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4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5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6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7.xml" ContentType="application/vnd.openxmlformats-officedocument.theme+xml"/>
  <Override PartName="/ppt/media/image14.jpg" ContentType="image/jpeg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8.xml" ContentType="application/vnd.openxmlformats-officedocument.theme+xml"/>
  <Override PartName="/ppt/media/image15.JPG" ContentType="image/jpeg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9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media/image22.jpg" ContentType="image/jpeg"/>
  <Override PartName="/ppt/media/image25.jpg" ContentType="image/jpeg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media/image56.jpg" ContentType="image/jpeg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66" r:id="rId3"/>
    <p:sldMasterId id="2147483701" r:id="rId4"/>
    <p:sldMasterId id="2147483710" r:id="rId5"/>
    <p:sldMasterId id="2147483716" r:id="rId6"/>
    <p:sldMasterId id="2147483724" r:id="rId7"/>
    <p:sldMasterId id="2147483736" r:id="rId8"/>
    <p:sldMasterId id="2147483748" r:id="rId9"/>
    <p:sldMasterId id="2147483771" r:id="rId10"/>
  </p:sldMasterIdLst>
  <p:notesMasterIdLst>
    <p:notesMasterId r:id="rId44"/>
  </p:notesMasterIdLst>
  <p:sldIdLst>
    <p:sldId id="286" r:id="rId11"/>
    <p:sldId id="401" r:id="rId12"/>
    <p:sldId id="402" r:id="rId13"/>
    <p:sldId id="403" r:id="rId14"/>
    <p:sldId id="404" r:id="rId15"/>
    <p:sldId id="652" r:id="rId16"/>
    <p:sldId id="653" r:id="rId17"/>
    <p:sldId id="635" r:id="rId18"/>
    <p:sldId id="750" r:id="rId19"/>
    <p:sldId id="262" r:id="rId20"/>
    <p:sldId id="651" r:id="rId21"/>
    <p:sldId id="754" r:id="rId22"/>
    <p:sldId id="654" r:id="rId23"/>
    <p:sldId id="655" r:id="rId24"/>
    <p:sldId id="640" r:id="rId25"/>
    <p:sldId id="642" r:id="rId26"/>
    <p:sldId id="267" r:id="rId27"/>
    <p:sldId id="636" r:id="rId28"/>
    <p:sldId id="657" r:id="rId29"/>
    <p:sldId id="659" r:id="rId30"/>
    <p:sldId id="660" r:id="rId31"/>
    <p:sldId id="644" r:id="rId32"/>
    <p:sldId id="367" r:id="rId33"/>
    <p:sldId id="282" r:id="rId34"/>
    <p:sldId id="646" r:id="rId35"/>
    <p:sldId id="661" r:id="rId36"/>
    <p:sldId id="334" r:id="rId37"/>
    <p:sldId id="335" r:id="rId38"/>
    <p:sldId id="336" r:id="rId39"/>
    <p:sldId id="337" r:id="rId40"/>
    <p:sldId id="338" r:id="rId41"/>
    <p:sldId id="304" r:id="rId42"/>
    <p:sldId id="320" r:id="rId43"/>
  </p:sldIdLst>
  <p:sldSz cx="12192000" cy="6858000"/>
  <p:notesSz cx="6858000" cy="9144000"/>
  <p:defaultTextStyle>
    <a:defPPr>
      <a:defRPr lang="en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10"/>
    <p:restoredTop sz="96341"/>
  </p:normalViewPr>
  <p:slideViewPr>
    <p:cSldViewPr snapToGrid="0" snapToObjects="1" showGuides="1">
      <p:cViewPr varScale="1">
        <p:scale>
          <a:sx n="88" d="100"/>
          <a:sy n="88" d="100"/>
        </p:scale>
        <p:origin x="466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slide" Target="slides/slide29.xml"/><Relationship Id="rId21" Type="http://schemas.openxmlformats.org/officeDocument/2006/relationships/slide" Target="slides/slide11.xml"/><Relationship Id="rId34" Type="http://schemas.openxmlformats.org/officeDocument/2006/relationships/slide" Target="slides/slide24.xml"/><Relationship Id="rId42" Type="http://schemas.openxmlformats.org/officeDocument/2006/relationships/slide" Target="slides/slide32.xml"/><Relationship Id="rId47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9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slide" Target="slides/slide27.xml"/><Relationship Id="rId40" Type="http://schemas.openxmlformats.org/officeDocument/2006/relationships/slide" Target="slides/slide30.xml"/><Relationship Id="rId45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4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openxmlformats.org/officeDocument/2006/relationships/slide" Target="slides/slide33.xml"/><Relationship Id="rId48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slide" Target="slides/slide28.xml"/><Relationship Id="rId46" Type="http://schemas.openxmlformats.org/officeDocument/2006/relationships/viewProps" Target="viewProps.xml"/><Relationship Id="rId20" Type="http://schemas.openxmlformats.org/officeDocument/2006/relationships/slide" Target="slides/slide10.xml"/><Relationship Id="rId41" Type="http://schemas.openxmlformats.org/officeDocument/2006/relationships/slide" Target="slides/slide3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22F9E2-D311-164D-A0F7-5248B64C9565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E433E86-76AE-3B4B-8291-253FB555B4E6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5305240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02ED74C-2D2F-48A4-B9AB-7EFECD52182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69078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2" name="Google Shape;282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81172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49627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882870172_0_3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882870172_0_3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222721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61968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31366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63691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g3606f1c2d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" name="Google Shape;61;g3606f1c2d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8836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a9179a95dd_0_4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a9179a95dd_0_4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780623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" name="Google Shape;1473;ga9179a95dd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4" name="Google Shape;1474;ga9179a95dd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41953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11" Type="http://schemas.openxmlformats.org/officeDocument/2006/relationships/image" Target="../media/image10.jp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C5DCD7-46E1-2641-839F-FB48222D404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EEC2566-0A6D-394F-8678-85678B121F4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716617-C425-FE4B-90C5-50490E23DF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CA27B-EEAE-C44C-BD36-82ACDA9043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349715-1351-8F40-A12C-884E08253A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0588365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3F37FF-1EEB-4F4B-8B17-EEA7E59EA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020B414-5CF6-834D-9534-A5913F30D2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04B21F-670E-EE46-A46C-6236341C5D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A3A132-1CDA-1D44-8BF7-A3B7EE84B4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EA0DC5-DA50-F74B-A76D-A33C37087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5757301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67744D0-7FC0-0B4E-B9EF-EDEDA1D4AFD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54805C-6CC9-B049-AB6D-5AE88B7929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84F50DF-B59C-BE40-B015-6610DB5814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3EB506-B589-DA4B-A662-4365AD17AD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5999CF0-12C9-0D40-A556-DCAD1A3733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4952486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092374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7493744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defTabSz="1219140"/>
            <a:fld id="{00000000-1234-1234-1234-123412341234}" type="slidenum">
              <a:rPr lang="en-GB" smtClean="0">
                <a:solidFill>
                  <a:srgbClr val="A01127"/>
                </a:solidFill>
              </a:rPr>
              <a:pPr defTabSz="1219140"/>
              <a:t>‹#›</a:t>
            </a:fld>
            <a:endParaRPr lang="en-GB">
              <a:solidFill>
                <a:srgbClr val="A0112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3573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7B39DB-A8BE-4DEF-8F91-6803369A27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A05EF8F-A3B8-413E-BE3E-13640A52AC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DB418AE-60A1-4DDB-89AC-438B41A565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CFBB3E6A-01BE-4C8E-B7EA-50058A8AE0C9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4/3/2023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C18D8B6-C871-47B5-A2D3-092F6F7F86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0C6222-DE59-499D-8499-4C43A46C4C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FC7CA6F3-9DB0-4F59-9CE2-036EC47F4A04}" type="slidenum">
              <a:rPr lang="en-US" kern="0" smtClean="0">
                <a:solidFill>
                  <a:srgbClr val="A01127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kern="0">
              <a:solidFill>
                <a:srgbClr val="A01127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5276078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" name="Google Shape;174;p11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" name="Google Shape;175;p11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6" name="Google Shape;176;p11"/>
          <p:cNvGrpSpPr/>
          <p:nvPr/>
        </p:nvGrpSpPr>
        <p:grpSpPr>
          <a:xfrm>
            <a:off x="885340" y="715134"/>
            <a:ext cx="9938083" cy="5530305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907067" y="2430200"/>
            <a:ext cx="83780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3251851" y="3987800"/>
            <a:ext cx="5688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243882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840001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8025133" y="1529033"/>
            <a:ext cx="3271600" cy="22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588100" y="5117833"/>
            <a:ext cx="681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143280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ctrTitle"/>
          </p:nvPr>
        </p:nvSpPr>
        <p:spPr>
          <a:xfrm>
            <a:off x="6731333" y="1719033"/>
            <a:ext cx="4704400" cy="22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ubTitle" idx="1"/>
          </p:nvPr>
        </p:nvSpPr>
        <p:spPr>
          <a:xfrm>
            <a:off x="6740000" y="4819233"/>
            <a:ext cx="4704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" name="Google Shape;21;p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17382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60C761-B63C-0E42-8E8F-F2ECB815AE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A0E9D0-4409-E946-A868-96E55B5EEB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B1C490-6F74-7D47-981B-F216F067AD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F1E375-D9DC-844B-86DB-ECB2CD78EB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2C316A-DAA7-A14F-B2A8-4F8B42B414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41682450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ight Text and Three Picture ">
  <p:cSld name="Right Text and Three Picture 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6418067" y="868567"/>
            <a:ext cx="4790000" cy="12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6427100" y="2086967"/>
            <a:ext cx="478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6" name="Google Shape;26;p5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6562740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197948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">
  <p:cSld name="Title slide 1 1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ctrTitle"/>
          </p:nvPr>
        </p:nvSpPr>
        <p:spPr>
          <a:xfrm>
            <a:off x="7965933" y="1213867"/>
            <a:ext cx="3433600" cy="24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subTitle" idx="1"/>
          </p:nvPr>
        </p:nvSpPr>
        <p:spPr>
          <a:xfrm>
            <a:off x="7938000" y="3781867"/>
            <a:ext cx="3506400" cy="12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2" name="Google Shape;32;p6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2"/>
          </p:nvPr>
        </p:nvSpPr>
        <p:spPr>
          <a:xfrm>
            <a:off x="654767" y="5449833"/>
            <a:ext cx="3506400" cy="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1000"/>
              <a:buNone/>
              <a:defRPr sz="1333">
                <a:solidFill>
                  <a:srgbClr val="CC412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573998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40466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583533" y="703467"/>
            <a:ext cx="11024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6" name="Google Shape;46;p9"/>
          <p:cNvSpPr/>
          <p:nvPr/>
        </p:nvSpPr>
        <p:spPr>
          <a:xfrm>
            <a:off x="726568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9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2339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0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Font typeface="Roboto Slab"/>
              <a:buNone/>
              <a:defRPr b="1">
                <a:solidFill>
                  <a:srgbClr val="CC4125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1" name="Google Shape;51;p10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10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61279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Left And Picture Right">
  <p:cSld name="Paragraph Left And Picture Righ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6" name="Google Shape;56;p11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11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013319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22543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Right And Picture Left ">
  <p:cSld name="Paragraph Right And Picture Left 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2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2" name="Google Shape;62;p12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1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64" name="Google Shape;64;p12"/>
          <p:cNvSpPr txBox="1">
            <a:spLocks noGrp="1"/>
          </p:cNvSpPr>
          <p:nvPr>
            <p:ph type="subTitle" idx="1"/>
          </p:nvPr>
        </p:nvSpPr>
        <p:spPr>
          <a:xfrm>
            <a:off x="6478000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479869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Picture Layout">
  <p:cSld name="Two Picture Layou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5" name="Google Shape;75;p14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1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77" name="Google Shape;77;p14"/>
          <p:cNvSpPr txBox="1">
            <a:spLocks noGrp="1"/>
          </p:cNvSpPr>
          <p:nvPr>
            <p:ph type="subTitle" idx="1"/>
          </p:nvPr>
        </p:nvSpPr>
        <p:spPr>
          <a:xfrm>
            <a:off x="597133" y="2003000"/>
            <a:ext cx="4940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2"/>
          </p:nvPr>
        </p:nvSpPr>
        <p:spPr>
          <a:xfrm>
            <a:off x="6547533" y="3975367"/>
            <a:ext cx="497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39805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112102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334305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D7C136-3D01-504C-BC3C-846D188148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6EB2655-D0D1-EC47-8349-FF65F00AEF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BF0610E-B99D-1F49-B509-9CF09B9734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F22BCE4-32A0-B248-A1BC-9A32DC2343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1DD9FDD-B4BF-6B40-BB5E-8521B721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97017462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3358509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7" name="Google Shape;107;p2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869693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54722269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766046-4DDE-284D-850C-AA397690F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7EB8F5-BCA3-E647-A52C-556A7C7A7A4E}" type="datetimeFigureOut">
              <a:rPr lang="en-US"/>
              <a:pPr>
                <a:defRPr/>
              </a:pPr>
              <a:t>4/3/2023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1B7445-D171-C04C-B39A-5BD126A3F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60A4CB-905F-0343-A0C8-C103CEB43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1FD919-4DDB-3242-A85D-38ED18A3E37D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40893947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3828100" y="1343060"/>
            <a:ext cx="7414800" cy="4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58786">
              <a:spcBef>
                <a:spcPts val="800"/>
              </a:spcBef>
              <a:spcAft>
                <a:spcPts val="0"/>
              </a:spcAft>
              <a:buSzPts val="3000"/>
              <a:buChar char="⊙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0619015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2"/>
            <a:ext cx="1036320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2"/>
            <a:ext cx="85344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4/3/2023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43906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4/3/2023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463943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29ACA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6095449" y="626679"/>
            <a:ext cx="5579259" cy="2933700"/>
          </a:xfrm>
          <a:custGeom>
            <a:avLst/>
            <a:gdLst/>
            <a:ahLst/>
            <a:cxnLst/>
            <a:rect l="l" t="t" r="r" b="b"/>
            <a:pathLst>
              <a:path w="4120515" h="3080385">
                <a:moveTo>
                  <a:pt x="4120337" y="3080286"/>
                </a:moveTo>
                <a:lnTo>
                  <a:pt x="0" y="3080286"/>
                </a:lnTo>
                <a:lnTo>
                  <a:pt x="0" y="0"/>
                </a:lnTo>
                <a:lnTo>
                  <a:pt x="4120337" y="0"/>
                </a:lnTo>
                <a:lnTo>
                  <a:pt x="4120337" y="3080286"/>
                </a:lnTo>
                <a:close/>
              </a:path>
            </a:pathLst>
          </a:custGeom>
          <a:solidFill>
            <a:srgbClr val="FBF1E3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6110109" y="2190873"/>
            <a:ext cx="5544867" cy="783771"/>
          </a:xfrm>
          <a:custGeom>
            <a:avLst/>
            <a:gdLst/>
            <a:ahLst/>
            <a:cxnLst/>
            <a:rect l="l" t="t" r="r" b="b"/>
            <a:pathLst>
              <a:path w="4095115" h="822960">
                <a:moveTo>
                  <a:pt x="3707472" y="163604"/>
                </a:moveTo>
                <a:lnTo>
                  <a:pt x="2692435" y="163604"/>
                </a:lnTo>
                <a:lnTo>
                  <a:pt x="2744976" y="160366"/>
                </a:lnTo>
                <a:lnTo>
                  <a:pt x="2790603" y="152455"/>
                </a:lnTo>
                <a:lnTo>
                  <a:pt x="2830532" y="140720"/>
                </a:lnTo>
                <a:lnTo>
                  <a:pt x="2865979" y="126010"/>
                </a:lnTo>
                <a:lnTo>
                  <a:pt x="2928290" y="91069"/>
                </a:lnTo>
                <a:lnTo>
                  <a:pt x="2957587" y="72535"/>
                </a:lnTo>
                <a:lnTo>
                  <a:pt x="2987264" y="54427"/>
                </a:lnTo>
                <a:lnTo>
                  <a:pt x="3052628" y="22884"/>
                </a:lnTo>
                <a:lnTo>
                  <a:pt x="3090746" y="11149"/>
                </a:lnTo>
                <a:lnTo>
                  <a:pt x="3134108" y="3238"/>
                </a:lnTo>
                <a:lnTo>
                  <a:pt x="3183932" y="0"/>
                </a:lnTo>
                <a:lnTo>
                  <a:pt x="3238170" y="2331"/>
                </a:lnTo>
                <a:lnTo>
                  <a:pt x="3287176" y="10118"/>
                </a:lnTo>
                <a:lnTo>
                  <a:pt x="3331884" y="22339"/>
                </a:lnTo>
                <a:lnTo>
                  <a:pt x="3373232" y="37974"/>
                </a:lnTo>
                <a:lnTo>
                  <a:pt x="3412156" y="56003"/>
                </a:lnTo>
                <a:lnTo>
                  <a:pt x="3449592" y="75405"/>
                </a:lnTo>
                <a:lnTo>
                  <a:pt x="3486477" y="95159"/>
                </a:lnTo>
                <a:lnTo>
                  <a:pt x="3523747" y="114246"/>
                </a:lnTo>
                <a:lnTo>
                  <a:pt x="3562338" y="131644"/>
                </a:lnTo>
                <a:lnTo>
                  <a:pt x="3603187" y="146334"/>
                </a:lnTo>
                <a:lnTo>
                  <a:pt x="3647231" y="157294"/>
                </a:lnTo>
                <a:lnTo>
                  <a:pt x="3695405" y="163505"/>
                </a:lnTo>
                <a:lnTo>
                  <a:pt x="3707472" y="163604"/>
                </a:lnTo>
                <a:close/>
              </a:path>
              <a:path w="4095115" h="822960">
                <a:moveTo>
                  <a:pt x="4094793" y="163945"/>
                </a:moveTo>
                <a:lnTo>
                  <a:pt x="3748647" y="163945"/>
                </a:lnTo>
                <a:lnTo>
                  <a:pt x="3803828" y="158036"/>
                </a:lnTo>
                <a:lnTo>
                  <a:pt x="3855885" y="146626"/>
                </a:lnTo>
                <a:lnTo>
                  <a:pt x="3904678" y="130706"/>
                </a:lnTo>
                <a:lnTo>
                  <a:pt x="3950068" y="111266"/>
                </a:lnTo>
                <a:lnTo>
                  <a:pt x="3991914" y="89296"/>
                </a:lnTo>
                <a:lnTo>
                  <a:pt x="4030130" y="65748"/>
                </a:lnTo>
                <a:lnTo>
                  <a:pt x="4064417" y="41725"/>
                </a:lnTo>
                <a:lnTo>
                  <a:pt x="4094793" y="18105"/>
                </a:lnTo>
                <a:lnTo>
                  <a:pt x="4094793" y="163945"/>
                </a:lnTo>
                <a:close/>
              </a:path>
              <a:path w="4095115" h="822960">
                <a:moveTo>
                  <a:pt x="1603761" y="145505"/>
                </a:moveTo>
                <a:lnTo>
                  <a:pt x="742963" y="145505"/>
                </a:lnTo>
                <a:lnTo>
                  <a:pt x="800975" y="142410"/>
                </a:lnTo>
                <a:lnTo>
                  <a:pt x="850531" y="135720"/>
                </a:lnTo>
                <a:lnTo>
                  <a:pt x="893238" y="126185"/>
                </a:lnTo>
                <a:lnTo>
                  <a:pt x="930705" y="114554"/>
                </a:lnTo>
                <a:lnTo>
                  <a:pt x="964540" y="101578"/>
                </a:lnTo>
                <a:lnTo>
                  <a:pt x="1027747" y="74587"/>
                </a:lnTo>
                <a:lnTo>
                  <a:pt x="1060336" y="62072"/>
                </a:lnTo>
                <a:lnTo>
                  <a:pt x="1095725" y="51210"/>
                </a:lnTo>
                <a:lnTo>
                  <a:pt x="1135524" y="42751"/>
                </a:lnTo>
                <a:lnTo>
                  <a:pt x="1181340" y="37444"/>
                </a:lnTo>
                <a:lnTo>
                  <a:pt x="1234781" y="36040"/>
                </a:lnTo>
                <a:lnTo>
                  <a:pt x="1290568" y="39114"/>
                </a:lnTo>
                <a:lnTo>
                  <a:pt x="1339431" y="46123"/>
                </a:lnTo>
                <a:lnTo>
                  <a:pt x="1382570" y="56300"/>
                </a:lnTo>
                <a:lnTo>
                  <a:pt x="1421186" y="68878"/>
                </a:lnTo>
                <a:lnTo>
                  <a:pt x="1489646" y="98171"/>
                </a:lnTo>
                <a:lnTo>
                  <a:pt x="1521889" y="113352"/>
                </a:lnTo>
                <a:lnTo>
                  <a:pt x="1554408" y="127866"/>
                </a:lnTo>
                <a:lnTo>
                  <a:pt x="1588402" y="140948"/>
                </a:lnTo>
                <a:lnTo>
                  <a:pt x="1603761" y="145505"/>
                </a:lnTo>
                <a:close/>
              </a:path>
              <a:path w="4095115" h="822960">
                <a:moveTo>
                  <a:pt x="2152688" y="39223"/>
                </a:moveTo>
                <a:lnTo>
                  <a:pt x="2163972" y="38089"/>
                </a:lnTo>
                <a:lnTo>
                  <a:pt x="2175695" y="37192"/>
                </a:lnTo>
                <a:lnTo>
                  <a:pt x="2187858" y="36515"/>
                </a:lnTo>
                <a:lnTo>
                  <a:pt x="2200461" y="36040"/>
                </a:lnTo>
                <a:lnTo>
                  <a:pt x="2152688" y="39223"/>
                </a:lnTo>
                <a:close/>
              </a:path>
              <a:path w="4095115" h="822960">
                <a:moveTo>
                  <a:pt x="3746148" y="163924"/>
                </a:moveTo>
                <a:lnTo>
                  <a:pt x="1711235" y="163924"/>
                </a:lnTo>
                <a:lnTo>
                  <a:pt x="1763129" y="163604"/>
                </a:lnTo>
                <a:lnTo>
                  <a:pt x="1823180" y="157330"/>
                </a:lnTo>
                <a:lnTo>
                  <a:pt x="1872978" y="146092"/>
                </a:lnTo>
                <a:lnTo>
                  <a:pt x="1915120" y="131209"/>
                </a:lnTo>
                <a:lnTo>
                  <a:pt x="1952205" y="114000"/>
                </a:lnTo>
                <a:lnTo>
                  <a:pt x="1986830" y="95783"/>
                </a:lnTo>
                <a:lnTo>
                  <a:pt x="2021592" y="77878"/>
                </a:lnTo>
                <a:lnTo>
                  <a:pt x="2059091" y="61604"/>
                </a:lnTo>
                <a:lnTo>
                  <a:pt x="2101924" y="48279"/>
                </a:lnTo>
                <a:lnTo>
                  <a:pt x="2152688" y="39223"/>
                </a:lnTo>
                <a:lnTo>
                  <a:pt x="2200461" y="36040"/>
                </a:lnTo>
                <a:lnTo>
                  <a:pt x="2255038" y="37402"/>
                </a:lnTo>
                <a:lnTo>
                  <a:pt x="2302523" y="43686"/>
                </a:lnTo>
                <a:lnTo>
                  <a:pt x="2344302" y="53923"/>
                </a:lnTo>
                <a:lnTo>
                  <a:pt x="2381764" y="67139"/>
                </a:lnTo>
                <a:lnTo>
                  <a:pt x="2482108" y="114959"/>
                </a:lnTo>
                <a:lnTo>
                  <a:pt x="2516166" y="130384"/>
                </a:lnTo>
                <a:lnTo>
                  <a:pt x="2552841" y="143932"/>
                </a:lnTo>
                <a:lnTo>
                  <a:pt x="2593519" y="154633"/>
                </a:lnTo>
                <a:lnTo>
                  <a:pt x="2639589" y="161514"/>
                </a:lnTo>
                <a:lnTo>
                  <a:pt x="2692435" y="163604"/>
                </a:lnTo>
                <a:lnTo>
                  <a:pt x="3707472" y="163604"/>
                </a:lnTo>
                <a:lnTo>
                  <a:pt x="3746148" y="163924"/>
                </a:lnTo>
                <a:close/>
              </a:path>
              <a:path w="4095115" h="822960">
                <a:moveTo>
                  <a:pt x="0" y="816651"/>
                </a:moveTo>
                <a:lnTo>
                  <a:pt x="0" y="121267"/>
                </a:lnTo>
                <a:lnTo>
                  <a:pt x="25068" y="111140"/>
                </a:lnTo>
                <a:lnTo>
                  <a:pt x="68713" y="94466"/>
                </a:lnTo>
                <a:lnTo>
                  <a:pt x="117158" y="78582"/>
                </a:lnTo>
                <a:lnTo>
                  <a:pt x="171513" y="64812"/>
                </a:lnTo>
                <a:lnTo>
                  <a:pt x="232884" y="54480"/>
                </a:lnTo>
                <a:lnTo>
                  <a:pt x="287420" y="50083"/>
                </a:lnTo>
                <a:lnTo>
                  <a:pt x="334354" y="51153"/>
                </a:lnTo>
                <a:lnTo>
                  <a:pt x="375310" y="56703"/>
                </a:lnTo>
                <a:lnTo>
                  <a:pt x="412022" y="65785"/>
                </a:lnTo>
                <a:lnTo>
                  <a:pt x="445788" y="77301"/>
                </a:lnTo>
                <a:lnTo>
                  <a:pt x="511849" y="103982"/>
                </a:lnTo>
                <a:lnTo>
                  <a:pt x="547285" y="117138"/>
                </a:lnTo>
                <a:lnTo>
                  <a:pt x="586489" y="128854"/>
                </a:lnTo>
                <a:lnTo>
                  <a:pt x="631088" y="138146"/>
                </a:lnTo>
                <a:lnTo>
                  <a:pt x="682704" y="144025"/>
                </a:lnTo>
                <a:lnTo>
                  <a:pt x="742963" y="145505"/>
                </a:lnTo>
                <a:lnTo>
                  <a:pt x="1603761" y="145505"/>
                </a:lnTo>
                <a:lnTo>
                  <a:pt x="1625071" y="151829"/>
                </a:lnTo>
                <a:lnTo>
                  <a:pt x="1665615" y="159744"/>
                </a:lnTo>
                <a:lnTo>
                  <a:pt x="1711235" y="163924"/>
                </a:lnTo>
                <a:lnTo>
                  <a:pt x="3746148" y="163924"/>
                </a:lnTo>
                <a:lnTo>
                  <a:pt x="4094793" y="163945"/>
                </a:lnTo>
                <a:lnTo>
                  <a:pt x="4094793" y="654716"/>
                </a:lnTo>
                <a:lnTo>
                  <a:pt x="3242644" y="654716"/>
                </a:lnTo>
                <a:lnTo>
                  <a:pt x="3237297" y="655257"/>
                </a:lnTo>
                <a:lnTo>
                  <a:pt x="1414325" y="655257"/>
                </a:lnTo>
                <a:lnTo>
                  <a:pt x="1362176" y="655775"/>
                </a:lnTo>
                <a:lnTo>
                  <a:pt x="1308767" y="663095"/>
                </a:lnTo>
                <a:lnTo>
                  <a:pt x="1271385" y="673880"/>
                </a:lnTo>
                <a:lnTo>
                  <a:pt x="396653" y="673880"/>
                </a:lnTo>
                <a:lnTo>
                  <a:pt x="342773" y="678238"/>
                </a:lnTo>
                <a:lnTo>
                  <a:pt x="295124" y="687280"/>
                </a:lnTo>
                <a:lnTo>
                  <a:pt x="252458" y="700107"/>
                </a:lnTo>
                <a:lnTo>
                  <a:pt x="213524" y="715823"/>
                </a:lnTo>
                <a:lnTo>
                  <a:pt x="177075" y="733530"/>
                </a:lnTo>
                <a:lnTo>
                  <a:pt x="106632" y="771325"/>
                </a:lnTo>
                <a:lnTo>
                  <a:pt x="70141" y="789619"/>
                </a:lnTo>
                <a:lnTo>
                  <a:pt x="31138" y="806313"/>
                </a:lnTo>
                <a:lnTo>
                  <a:pt x="0" y="816651"/>
                </a:lnTo>
                <a:close/>
              </a:path>
              <a:path w="4095115" h="822960">
                <a:moveTo>
                  <a:pt x="3803302" y="819720"/>
                </a:moveTo>
                <a:lnTo>
                  <a:pt x="3752610" y="818440"/>
                </a:lnTo>
                <a:lnTo>
                  <a:pt x="3707011" y="811440"/>
                </a:lnTo>
                <a:lnTo>
                  <a:pt x="3665423" y="799760"/>
                </a:lnTo>
                <a:lnTo>
                  <a:pt x="3626765" y="784441"/>
                </a:lnTo>
                <a:lnTo>
                  <a:pt x="3589955" y="766524"/>
                </a:lnTo>
                <a:lnTo>
                  <a:pt x="3517555" y="727058"/>
                </a:lnTo>
                <a:lnTo>
                  <a:pt x="3479804" y="707591"/>
                </a:lnTo>
                <a:lnTo>
                  <a:pt x="3439576" y="689688"/>
                </a:lnTo>
                <a:lnTo>
                  <a:pt x="3395790" y="674391"/>
                </a:lnTo>
                <a:lnTo>
                  <a:pt x="3347366" y="662739"/>
                </a:lnTo>
                <a:lnTo>
                  <a:pt x="3293222" y="655775"/>
                </a:lnTo>
                <a:lnTo>
                  <a:pt x="3242644" y="654716"/>
                </a:lnTo>
                <a:lnTo>
                  <a:pt x="4094793" y="654716"/>
                </a:lnTo>
                <a:lnTo>
                  <a:pt x="4094793" y="710425"/>
                </a:lnTo>
                <a:lnTo>
                  <a:pt x="4061080" y="733632"/>
                </a:lnTo>
                <a:lnTo>
                  <a:pt x="4020892" y="757499"/>
                </a:lnTo>
                <a:lnTo>
                  <a:pt x="3974623" y="780035"/>
                </a:lnTo>
                <a:lnTo>
                  <a:pt x="3922672" y="799245"/>
                </a:lnTo>
                <a:lnTo>
                  <a:pt x="3865432" y="813138"/>
                </a:lnTo>
                <a:lnTo>
                  <a:pt x="3803302" y="819720"/>
                </a:lnTo>
                <a:close/>
              </a:path>
              <a:path w="4095115" h="822960">
                <a:moveTo>
                  <a:pt x="1872249" y="801615"/>
                </a:moveTo>
                <a:lnTo>
                  <a:pt x="1814950" y="797983"/>
                </a:lnTo>
                <a:lnTo>
                  <a:pt x="1764784" y="788949"/>
                </a:lnTo>
                <a:lnTo>
                  <a:pt x="1720417" y="775668"/>
                </a:lnTo>
                <a:lnTo>
                  <a:pt x="1680517" y="759296"/>
                </a:lnTo>
                <a:lnTo>
                  <a:pt x="1643750" y="740990"/>
                </a:lnTo>
                <a:lnTo>
                  <a:pt x="1574288" y="703197"/>
                </a:lnTo>
                <a:lnTo>
                  <a:pt x="1538927" y="686023"/>
                </a:lnTo>
                <a:lnTo>
                  <a:pt x="1501367" y="671537"/>
                </a:lnTo>
                <a:lnTo>
                  <a:pt x="1460278" y="660897"/>
                </a:lnTo>
                <a:lnTo>
                  <a:pt x="1414325" y="655257"/>
                </a:lnTo>
                <a:lnTo>
                  <a:pt x="3237297" y="655257"/>
                </a:lnTo>
                <a:lnTo>
                  <a:pt x="3199780" y="659057"/>
                </a:lnTo>
                <a:lnTo>
                  <a:pt x="3162671" y="667731"/>
                </a:lnTo>
                <a:lnTo>
                  <a:pt x="3147429" y="673194"/>
                </a:lnTo>
                <a:lnTo>
                  <a:pt x="2382712" y="673194"/>
                </a:lnTo>
                <a:lnTo>
                  <a:pt x="2327686" y="674044"/>
                </a:lnTo>
                <a:lnTo>
                  <a:pt x="2268450" y="680080"/>
                </a:lnTo>
                <a:lnTo>
                  <a:pt x="2218559" y="690209"/>
                </a:lnTo>
                <a:lnTo>
                  <a:pt x="2176087" y="703438"/>
                </a:lnTo>
                <a:lnTo>
                  <a:pt x="2139107" y="718773"/>
                </a:lnTo>
                <a:lnTo>
                  <a:pt x="2073922" y="751787"/>
                </a:lnTo>
                <a:lnTo>
                  <a:pt x="2041863" y="767478"/>
                </a:lnTo>
                <a:lnTo>
                  <a:pt x="2007593" y="781300"/>
                </a:lnTo>
                <a:lnTo>
                  <a:pt x="1969185" y="792259"/>
                </a:lnTo>
                <a:lnTo>
                  <a:pt x="1924712" y="799362"/>
                </a:lnTo>
                <a:lnTo>
                  <a:pt x="1872249" y="801615"/>
                </a:lnTo>
                <a:close/>
              </a:path>
              <a:path w="4095115" h="822960">
                <a:moveTo>
                  <a:pt x="2837779" y="765070"/>
                </a:moveTo>
                <a:lnTo>
                  <a:pt x="2780566" y="764959"/>
                </a:lnTo>
                <a:lnTo>
                  <a:pt x="2730977" y="760597"/>
                </a:lnTo>
                <a:lnTo>
                  <a:pt x="2687526" y="752851"/>
                </a:lnTo>
                <a:lnTo>
                  <a:pt x="2648729" y="742588"/>
                </a:lnTo>
                <a:lnTo>
                  <a:pt x="2545408" y="705381"/>
                </a:lnTo>
                <a:lnTo>
                  <a:pt x="2510376" y="693732"/>
                </a:lnTo>
                <a:lnTo>
                  <a:pt x="2472572" y="683906"/>
                </a:lnTo>
                <a:lnTo>
                  <a:pt x="2430512" y="676771"/>
                </a:lnTo>
                <a:lnTo>
                  <a:pt x="2382712" y="673194"/>
                </a:lnTo>
                <a:lnTo>
                  <a:pt x="3147429" y="673194"/>
                </a:lnTo>
                <a:lnTo>
                  <a:pt x="3129357" y="679671"/>
                </a:lnTo>
                <a:lnTo>
                  <a:pt x="3097878" y="693810"/>
                </a:lnTo>
                <a:lnTo>
                  <a:pt x="3066275" y="709081"/>
                </a:lnTo>
                <a:lnTo>
                  <a:pt x="3032586" y="724417"/>
                </a:lnTo>
                <a:lnTo>
                  <a:pt x="2994852" y="738751"/>
                </a:lnTo>
                <a:lnTo>
                  <a:pt x="2951112" y="751016"/>
                </a:lnTo>
                <a:lnTo>
                  <a:pt x="2899408" y="760144"/>
                </a:lnTo>
                <a:lnTo>
                  <a:pt x="2837779" y="765070"/>
                </a:lnTo>
                <a:close/>
              </a:path>
              <a:path w="4095115" h="822960">
                <a:moveTo>
                  <a:pt x="911163" y="822933"/>
                </a:moveTo>
                <a:lnTo>
                  <a:pt x="866024" y="820517"/>
                </a:lnTo>
                <a:lnTo>
                  <a:pt x="825073" y="813355"/>
                </a:lnTo>
                <a:lnTo>
                  <a:pt x="787422" y="802330"/>
                </a:lnTo>
                <a:lnTo>
                  <a:pt x="718458" y="772224"/>
                </a:lnTo>
                <a:lnTo>
                  <a:pt x="652016" y="737262"/>
                </a:lnTo>
                <a:lnTo>
                  <a:pt x="617517" y="720168"/>
                </a:lnTo>
                <a:lnTo>
                  <a:pt x="580979" y="704509"/>
                </a:lnTo>
                <a:lnTo>
                  <a:pt x="541513" y="691167"/>
                </a:lnTo>
                <a:lnTo>
                  <a:pt x="498230" y="681027"/>
                </a:lnTo>
                <a:lnTo>
                  <a:pt x="450240" y="674970"/>
                </a:lnTo>
                <a:lnTo>
                  <a:pt x="396653" y="673880"/>
                </a:lnTo>
                <a:lnTo>
                  <a:pt x="1271385" y="673880"/>
                </a:lnTo>
                <a:lnTo>
                  <a:pt x="1264556" y="675851"/>
                </a:lnTo>
                <a:lnTo>
                  <a:pt x="1227204" y="692760"/>
                </a:lnTo>
                <a:lnTo>
                  <a:pt x="1194374" y="712542"/>
                </a:lnTo>
                <a:lnTo>
                  <a:pt x="1132922" y="755589"/>
                </a:lnTo>
                <a:lnTo>
                  <a:pt x="1099624" y="776291"/>
                </a:lnTo>
                <a:lnTo>
                  <a:pt x="1061493" y="794735"/>
                </a:lnTo>
                <a:lnTo>
                  <a:pt x="1016192" y="809639"/>
                </a:lnTo>
                <a:lnTo>
                  <a:pt x="961381" y="819720"/>
                </a:lnTo>
                <a:lnTo>
                  <a:pt x="911163" y="822933"/>
                </a:lnTo>
                <a:close/>
              </a:path>
            </a:pathLst>
          </a:custGeom>
          <a:solidFill>
            <a:srgbClr val="1B3346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6110109" y="2190217"/>
            <a:ext cx="5546587" cy="797076"/>
          </a:xfrm>
          <a:custGeom>
            <a:avLst/>
            <a:gdLst/>
            <a:ahLst/>
            <a:cxnLst/>
            <a:rect l="l" t="t" r="r" b="b"/>
            <a:pathLst>
              <a:path w="4096384" h="836930">
                <a:moveTo>
                  <a:pt x="10106" y="128270"/>
                </a:moveTo>
                <a:lnTo>
                  <a:pt x="1391" y="128270"/>
                </a:lnTo>
                <a:lnTo>
                  <a:pt x="1391" y="127000"/>
                </a:lnTo>
                <a:lnTo>
                  <a:pt x="0" y="125730"/>
                </a:lnTo>
                <a:lnTo>
                  <a:pt x="0" y="0"/>
                </a:lnTo>
                <a:lnTo>
                  <a:pt x="3163659" y="0"/>
                </a:lnTo>
                <a:lnTo>
                  <a:pt x="3160968" y="5080"/>
                </a:lnTo>
                <a:lnTo>
                  <a:pt x="3210078" y="5080"/>
                </a:lnTo>
                <a:lnTo>
                  <a:pt x="3210595" y="6350"/>
                </a:lnTo>
                <a:lnTo>
                  <a:pt x="3210745" y="7620"/>
                </a:lnTo>
                <a:lnTo>
                  <a:pt x="3208571" y="11430"/>
                </a:lnTo>
                <a:lnTo>
                  <a:pt x="3219133" y="11430"/>
                </a:lnTo>
                <a:lnTo>
                  <a:pt x="3218292" y="12700"/>
                </a:lnTo>
                <a:lnTo>
                  <a:pt x="3147218" y="12700"/>
                </a:lnTo>
                <a:lnTo>
                  <a:pt x="3146052" y="13970"/>
                </a:lnTo>
                <a:lnTo>
                  <a:pt x="3092753" y="13970"/>
                </a:lnTo>
                <a:lnTo>
                  <a:pt x="3092753" y="15240"/>
                </a:lnTo>
                <a:lnTo>
                  <a:pt x="3094409" y="16510"/>
                </a:lnTo>
                <a:lnTo>
                  <a:pt x="3232026" y="16510"/>
                </a:lnTo>
                <a:lnTo>
                  <a:pt x="3232026" y="17780"/>
                </a:lnTo>
                <a:lnTo>
                  <a:pt x="3072454" y="17780"/>
                </a:lnTo>
                <a:lnTo>
                  <a:pt x="3071730" y="19050"/>
                </a:lnTo>
                <a:lnTo>
                  <a:pt x="3061893" y="19050"/>
                </a:lnTo>
                <a:lnTo>
                  <a:pt x="3056623" y="21590"/>
                </a:lnTo>
                <a:lnTo>
                  <a:pt x="3059986" y="21590"/>
                </a:lnTo>
                <a:lnTo>
                  <a:pt x="3061225" y="22860"/>
                </a:lnTo>
                <a:lnTo>
                  <a:pt x="3209920" y="22860"/>
                </a:lnTo>
                <a:lnTo>
                  <a:pt x="3210745" y="24130"/>
                </a:lnTo>
                <a:lnTo>
                  <a:pt x="3225838" y="24130"/>
                </a:lnTo>
                <a:lnTo>
                  <a:pt x="3225838" y="25400"/>
                </a:lnTo>
                <a:lnTo>
                  <a:pt x="3075977" y="25400"/>
                </a:lnTo>
                <a:lnTo>
                  <a:pt x="3077151" y="26670"/>
                </a:lnTo>
                <a:lnTo>
                  <a:pt x="3042296" y="26670"/>
                </a:lnTo>
                <a:lnTo>
                  <a:pt x="3038661" y="27940"/>
                </a:lnTo>
                <a:lnTo>
                  <a:pt x="3035997" y="30480"/>
                </a:lnTo>
                <a:lnTo>
                  <a:pt x="3184266" y="30480"/>
                </a:lnTo>
                <a:lnTo>
                  <a:pt x="3183516" y="31750"/>
                </a:lnTo>
                <a:lnTo>
                  <a:pt x="3177744" y="31750"/>
                </a:lnTo>
                <a:lnTo>
                  <a:pt x="3170522" y="33020"/>
                </a:lnTo>
                <a:lnTo>
                  <a:pt x="3078334" y="33020"/>
                </a:lnTo>
                <a:lnTo>
                  <a:pt x="3074890" y="34290"/>
                </a:lnTo>
                <a:lnTo>
                  <a:pt x="1188520" y="34290"/>
                </a:lnTo>
                <a:lnTo>
                  <a:pt x="1188520" y="36830"/>
                </a:lnTo>
                <a:lnTo>
                  <a:pt x="1177290" y="36830"/>
                </a:lnTo>
                <a:lnTo>
                  <a:pt x="1169913" y="39370"/>
                </a:lnTo>
                <a:lnTo>
                  <a:pt x="1161196" y="39370"/>
                </a:lnTo>
                <a:lnTo>
                  <a:pt x="1159853" y="40640"/>
                </a:lnTo>
                <a:lnTo>
                  <a:pt x="1161366" y="40640"/>
                </a:lnTo>
                <a:lnTo>
                  <a:pt x="1163206" y="41910"/>
                </a:lnTo>
                <a:lnTo>
                  <a:pt x="1156835" y="41910"/>
                </a:lnTo>
                <a:lnTo>
                  <a:pt x="1154545" y="44450"/>
                </a:lnTo>
                <a:lnTo>
                  <a:pt x="1118117" y="44450"/>
                </a:lnTo>
                <a:lnTo>
                  <a:pt x="1113593" y="46990"/>
                </a:lnTo>
                <a:lnTo>
                  <a:pt x="1115262" y="48260"/>
                </a:lnTo>
                <a:lnTo>
                  <a:pt x="1130015" y="48260"/>
                </a:lnTo>
                <a:lnTo>
                  <a:pt x="1118117" y="49530"/>
                </a:lnTo>
                <a:lnTo>
                  <a:pt x="1119623" y="50800"/>
                </a:lnTo>
                <a:lnTo>
                  <a:pt x="253163" y="50800"/>
                </a:lnTo>
                <a:lnTo>
                  <a:pt x="248972" y="53340"/>
                </a:lnTo>
                <a:lnTo>
                  <a:pt x="246069" y="55880"/>
                </a:lnTo>
                <a:lnTo>
                  <a:pt x="214943" y="55880"/>
                </a:lnTo>
                <a:lnTo>
                  <a:pt x="214833" y="57262"/>
                </a:lnTo>
                <a:lnTo>
                  <a:pt x="208742" y="63500"/>
                </a:lnTo>
                <a:lnTo>
                  <a:pt x="248304" y="63500"/>
                </a:lnTo>
                <a:lnTo>
                  <a:pt x="245456" y="66040"/>
                </a:lnTo>
                <a:lnTo>
                  <a:pt x="166331" y="66040"/>
                </a:lnTo>
                <a:lnTo>
                  <a:pt x="166836" y="67310"/>
                </a:lnTo>
                <a:lnTo>
                  <a:pt x="167510" y="67310"/>
                </a:lnTo>
                <a:lnTo>
                  <a:pt x="168008" y="68580"/>
                </a:lnTo>
                <a:lnTo>
                  <a:pt x="169186" y="69850"/>
                </a:lnTo>
                <a:lnTo>
                  <a:pt x="228359" y="69850"/>
                </a:lnTo>
                <a:lnTo>
                  <a:pt x="226012" y="71120"/>
                </a:lnTo>
                <a:lnTo>
                  <a:pt x="171701" y="71120"/>
                </a:lnTo>
                <a:lnTo>
                  <a:pt x="171365" y="72390"/>
                </a:lnTo>
                <a:lnTo>
                  <a:pt x="161473" y="72390"/>
                </a:lnTo>
                <a:lnTo>
                  <a:pt x="159967" y="73660"/>
                </a:lnTo>
                <a:lnTo>
                  <a:pt x="139852" y="73660"/>
                </a:lnTo>
                <a:lnTo>
                  <a:pt x="138909" y="74930"/>
                </a:lnTo>
                <a:lnTo>
                  <a:pt x="130128" y="74930"/>
                </a:lnTo>
                <a:lnTo>
                  <a:pt x="125386" y="78740"/>
                </a:lnTo>
                <a:lnTo>
                  <a:pt x="109005" y="78740"/>
                </a:lnTo>
                <a:lnTo>
                  <a:pt x="110820" y="81237"/>
                </a:lnTo>
                <a:lnTo>
                  <a:pt x="111356" y="82550"/>
                </a:lnTo>
                <a:lnTo>
                  <a:pt x="120643" y="82550"/>
                </a:lnTo>
                <a:lnTo>
                  <a:pt x="119062" y="83820"/>
                </a:lnTo>
                <a:lnTo>
                  <a:pt x="119233" y="83820"/>
                </a:lnTo>
                <a:lnTo>
                  <a:pt x="116044" y="85090"/>
                </a:lnTo>
                <a:lnTo>
                  <a:pt x="116044" y="87630"/>
                </a:lnTo>
                <a:lnTo>
                  <a:pt x="113870" y="87630"/>
                </a:lnTo>
                <a:lnTo>
                  <a:pt x="114372" y="91440"/>
                </a:lnTo>
                <a:lnTo>
                  <a:pt x="100290" y="91440"/>
                </a:lnTo>
                <a:lnTo>
                  <a:pt x="98443" y="92710"/>
                </a:lnTo>
                <a:lnTo>
                  <a:pt x="74478" y="92710"/>
                </a:lnTo>
                <a:lnTo>
                  <a:pt x="72127" y="93980"/>
                </a:lnTo>
                <a:lnTo>
                  <a:pt x="68441" y="93980"/>
                </a:lnTo>
                <a:lnTo>
                  <a:pt x="71289" y="95250"/>
                </a:lnTo>
                <a:lnTo>
                  <a:pt x="108455" y="95250"/>
                </a:lnTo>
                <a:lnTo>
                  <a:pt x="103858" y="99060"/>
                </a:lnTo>
                <a:lnTo>
                  <a:pt x="57679" y="99060"/>
                </a:lnTo>
                <a:lnTo>
                  <a:pt x="51174" y="101600"/>
                </a:lnTo>
                <a:lnTo>
                  <a:pt x="52182" y="101600"/>
                </a:lnTo>
                <a:lnTo>
                  <a:pt x="53021" y="102870"/>
                </a:lnTo>
                <a:lnTo>
                  <a:pt x="50336" y="102870"/>
                </a:lnTo>
                <a:lnTo>
                  <a:pt x="37430" y="106680"/>
                </a:lnTo>
                <a:lnTo>
                  <a:pt x="35250" y="106680"/>
                </a:lnTo>
                <a:lnTo>
                  <a:pt x="28879" y="109220"/>
                </a:lnTo>
                <a:lnTo>
                  <a:pt x="44803" y="109220"/>
                </a:lnTo>
                <a:lnTo>
                  <a:pt x="50670" y="111760"/>
                </a:lnTo>
                <a:lnTo>
                  <a:pt x="39106" y="111760"/>
                </a:lnTo>
                <a:lnTo>
                  <a:pt x="36258" y="113030"/>
                </a:lnTo>
                <a:lnTo>
                  <a:pt x="36817" y="114300"/>
                </a:lnTo>
                <a:lnTo>
                  <a:pt x="18657" y="114300"/>
                </a:lnTo>
                <a:lnTo>
                  <a:pt x="8763" y="116840"/>
                </a:lnTo>
                <a:lnTo>
                  <a:pt x="6924" y="118110"/>
                </a:lnTo>
                <a:lnTo>
                  <a:pt x="5227" y="119380"/>
                </a:lnTo>
                <a:lnTo>
                  <a:pt x="2090" y="121920"/>
                </a:lnTo>
                <a:lnTo>
                  <a:pt x="13745" y="121920"/>
                </a:lnTo>
                <a:lnTo>
                  <a:pt x="12620" y="123190"/>
                </a:lnTo>
                <a:lnTo>
                  <a:pt x="26364" y="123190"/>
                </a:lnTo>
                <a:lnTo>
                  <a:pt x="25277" y="124460"/>
                </a:lnTo>
                <a:lnTo>
                  <a:pt x="10106" y="124460"/>
                </a:lnTo>
                <a:lnTo>
                  <a:pt x="10106" y="128270"/>
                </a:lnTo>
                <a:close/>
              </a:path>
              <a:path w="4096384" h="836930">
                <a:moveTo>
                  <a:pt x="3167673" y="5080"/>
                </a:moveTo>
                <a:lnTo>
                  <a:pt x="3160968" y="5080"/>
                </a:lnTo>
                <a:lnTo>
                  <a:pt x="3163659" y="0"/>
                </a:lnTo>
                <a:lnTo>
                  <a:pt x="3164485" y="1270"/>
                </a:lnTo>
                <a:lnTo>
                  <a:pt x="3165500" y="1270"/>
                </a:lnTo>
                <a:lnTo>
                  <a:pt x="3167673" y="508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167673" y="5080"/>
                </a:lnTo>
                <a:lnTo>
                  <a:pt x="3165500" y="1270"/>
                </a:lnTo>
                <a:lnTo>
                  <a:pt x="3164485" y="1270"/>
                </a:lnTo>
                <a:lnTo>
                  <a:pt x="3163659" y="0"/>
                </a:lnTo>
                <a:lnTo>
                  <a:pt x="3188797" y="0"/>
                </a:lnTo>
                <a:lnTo>
                  <a:pt x="3188797" y="2540"/>
                </a:lnTo>
                <a:lnTo>
                  <a:pt x="3190139" y="3810"/>
                </a:lnTo>
                <a:lnTo>
                  <a:pt x="3228510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190139" y="3810"/>
                </a:moveTo>
                <a:lnTo>
                  <a:pt x="3188797" y="2540"/>
                </a:lnTo>
                <a:lnTo>
                  <a:pt x="3188797" y="0"/>
                </a:lnTo>
                <a:lnTo>
                  <a:pt x="3194494" y="0"/>
                </a:lnTo>
                <a:lnTo>
                  <a:pt x="3192470" y="2540"/>
                </a:lnTo>
                <a:lnTo>
                  <a:pt x="3190139" y="3810"/>
                </a:lnTo>
                <a:close/>
              </a:path>
              <a:path w="4096384" h="836930">
                <a:moveTo>
                  <a:pt x="3228510" y="3810"/>
                </a:moveTo>
                <a:lnTo>
                  <a:pt x="3190139" y="3810"/>
                </a:lnTo>
                <a:lnTo>
                  <a:pt x="3192470" y="2540"/>
                </a:lnTo>
                <a:lnTo>
                  <a:pt x="3194494" y="0"/>
                </a:lnTo>
                <a:lnTo>
                  <a:pt x="3215276" y="0"/>
                </a:lnTo>
                <a:lnTo>
                  <a:pt x="3217300" y="1270"/>
                </a:lnTo>
                <a:lnTo>
                  <a:pt x="3218282" y="2540"/>
                </a:lnTo>
                <a:lnTo>
                  <a:pt x="3228261" y="2540"/>
                </a:lnTo>
                <a:lnTo>
                  <a:pt x="3228510" y="3810"/>
                </a:lnTo>
                <a:close/>
              </a:path>
              <a:path w="4096384" h="836930">
                <a:moveTo>
                  <a:pt x="3219133" y="2540"/>
                </a:moveTo>
                <a:lnTo>
                  <a:pt x="3218282" y="2540"/>
                </a:lnTo>
                <a:lnTo>
                  <a:pt x="3217300" y="1270"/>
                </a:lnTo>
                <a:lnTo>
                  <a:pt x="3215276" y="0"/>
                </a:lnTo>
                <a:lnTo>
                  <a:pt x="3216108" y="0"/>
                </a:lnTo>
                <a:lnTo>
                  <a:pt x="3219808" y="1270"/>
                </a:lnTo>
                <a:lnTo>
                  <a:pt x="3219133" y="2540"/>
                </a:lnTo>
                <a:close/>
              </a:path>
              <a:path w="4096384" h="836930">
                <a:moveTo>
                  <a:pt x="3228261" y="2540"/>
                </a:moveTo>
                <a:lnTo>
                  <a:pt x="3219133" y="2540"/>
                </a:lnTo>
                <a:lnTo>
                  <a:pt x="3219808" y="1270"/>
                </a:lnTo>
                <a:lnTo>
                  <a:pt x="3216108" y="0"/>
                </a:lnTo>
                <a:lnTo>
                  <a:pt x="4095854" y="0"/>
                </a:lnTo>
                <a:lnTo>
                  <a:pt x="4095854" y="1270"/>
                </a:lnTo>
                <a:lnTo>
                  <a:pt x="3228012" y="1270"/>
                </a:lnTo>
                <a:lnTo>
                  <a:pt x="3228261" y="254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228510" y="3810"/>
                </a:lnTo>
                <a:lnTo>
                  <a:pt x="3228012" y="1270"/>
                </a:lnTo>
                <a:lnTo>
                  <a:pt x="3229268" y="1270"/>
                </a:lnTo>
                <a:lnTo>
                  <a:pt x="3234755" y="2540"/>
                </a:lnTo>
                <a:lnTo>
                  <a:pt x="3232543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264386" y="10160"/>
                </a:moveTo>
                <a:lnTo>
                  <a:pt x="3254832" y="10160"/>
                </a:lnTo>
                <a:lnTo>
                  <a:pt x="3255173" y="7620"/>
                </a:lnTo>
                <a:lnTo>
                  <a:pt x="3253490" y="5080"/>
                </a:lnTo>
                <a:lnTo>
                  <a:pt x="3230035" y="5080"/>
                </a:lnTo>
                <a:lnTo>
                  <a:pt x="3232543" y="3810"/>
                </a:lnTo>
                <a:lnTo>
                  <a:pt x="3234755" y="2540"/>
                </a:lnTo>
                <a:lnTo>
                  <a:pt x="3229268" y="1270"/>
                </a:lnTo>
                <a:lnTo>
                  <a:pt x="4095854" y="1270"/>
                </a:lnTo>
                <a:lnTo>
                  <a:pt x="4095854" y="6350"/>
                </a:lnTo>
                <a:lnTo>
                  <a:pt x="3263043" y="6350"/>
                </a:lnTo>
                <a:lnTo>
                  <a:pt x="3262703" y="7620"/>
                </a:lnTo>
                <a:lnTo>
                  <a:pt x="3264386" y="10160"/>
                </a:lnTo>
                <a:close/>
              </a:path>
              <a:path w="4096384" h="836930">
                <a:moveTo>
                  <a:pt x="3208571" y="11430"/>
                </a:moveTo>
                <a:lnTo>
                  <a:pt x="3210745" y="7620"/>
                </a:lnTo>
                <a:lnTo>
                  <a:pt x="3210595" y="6350"/>
                </a:lnTo>
                <a:lnTo>
                  <a:pt x="3210078" y="5080"/>
                </a:lnTo>
                <a:lnTo>
                  <a:pt x="3217634" y="10160"/>
                </a:lnTo>
                <a:lnTo>
                  <a:pt x="3212094" y="10160"/>
                </a:lnTo>
                <a:lnTo>
                  <a:pt x="3208571" y="11430"/>
                </a:lnTo>
                <a:close/>
              </a:path>
              <a:path w="4096384" h="836930">
                <a:moveTo>
                  <a:pt x="3227344" y="10160"/>
                </a:moveTo>
                <a:lnTo>
                  <a:pt x="3217634" y="10160"/>
                </a:lnTo>
                <a:lnTo>
                  <a:pt x="3210078" y="5080"/>
                </a:lnTo>
                <a:lnTo>
                  <a:pt x="3238914" y="5080"/>
                </a:lnTo>
                <a:lnTo>
                  <a:pt x="3234566" y="7620"/>
                </a:lnTo>
                <a:lnTo>
                  <a:pt x="3234717" y="8890"/>
                </a:lnTo>
                <a:lnTo>
                  <a:pt x="3221490" y="8890"/>
                </a:lnTo>
                <a:lnTo>
                  <a:pt x="3227344" y="10160"/>
                </a:lnTo>
                <a:close/>
              </a:path>
              <a:path w="4096384" h="836930">
                <a:moveTo>
                  <a:pt x="3240931" y="10160"/>
                </a:moveTo>
                <a:lnTo>
                  <a:pt x="3237415" y="10160"/>
                </a:lnTo>
                <a:lnTo>
                  <a:pt x="3234717" y="8890"/>
                </a:lnTo>
                <a:lnTo>
                  <a:pt x="3234566" y="7620"/>
                </a:lnTo>
                <a:lnTo>
                  <a:pt x="3238914" y="5080"/>
                </a:lnTo>
                <a:lnTo>
                  <a:pt x="3240931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26670" y="24130"/>
                </a:lnTo>
                <a:lnTo>
                  <a:pt x="3226670" y="20320"/>
                </a:lnTo>
                <a:lnTo>
                  <a:pt x="3225838" y="19050"/>
                </a:lnTo>
                <a:lnTo>
                  <a:pt x="3232026" y="19050"/>
                </a:lnTo>
                <a:lnTo>
                  <a:pt x="3238423" y="11430"/>
                </a:lnTo>
                <a:lnTo>
                  <a:pt x="3208571" y="11430"/>
                </a:lnTo>
                <a:lnTo>
                  <a:pt x="3212094" y="10160"/>
                </a:lnTo>
                <a:lnTo>
                  <a:pt x="3240931" y="10160"/>
                </a:lnTo>
                <a:lnTo>
                  <a:pt x="3238914" y="5080"/>
                </a:lnTo>
                <a:lnTo>
                  <a:pt x="3253490" y="5080"/>
                </a:lnTo>
                <a:lnTo>
                  <a:pt x="3247459" y="7620"/>
                </a:lnTo>
                <a:lnTo>
                  <a:pt x="3249099" y="9085"/>
                </a:lnTo>
                <a:lnTo>
                  <a:pt x="3236740" y="2159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49099" y="9085"/>
                </a:moveTo>
                <a:lnTo>
                  <a:pt x="3247459" y="7620"/>
                </a:lnTo>
                <a:lnTo>
                  <a:pt x="3253490" y="5080"/>
                </a:lnTo>
                <a:lnTo>
                  <a:pt x="3255173" y="7620"/>
                </a:lnTo>
                <a:lnTo>
                  <a:pt x="3255002" y="8890"/>
                </a:lnTo>
                <a:lnTo>
                  <a:pt x="3249293" y="8890"/>
                </a:lnTo>
                <a:lnTo>
                  <a:pt x="3249099" y="9085"/>
                </a:lnTo>
                <a:close/>
              </a:path>
              <a:path w="4096384" h="836930">
                <a:moveTo>
                  <a:pt x="3268092" y="10160"/>
                </a:moveTo>
                <a:lnTo>
                  <a:pt x="3264386" y="10160"/>
                </a:lnTo>
                <a:lnTo>
                  <a:pt x="3262703" y="7620"/>
                </a:lnTo>
                <a:lnTo>
                  <a:pt x="3263043" y="6350"/>
                </a:lnTo>
                <a:lnTo>
                  <a:pt x="3266409" y="6350"/>
                </a:lnTo>
                <a:lnTo>
                  <a:pt x="3268092" y="10160"/>
                </a:lnTo>
                <a:close/>
              </a:path>
              <a:path w="4096384" h="836930">
                <a:moveTo>
                  <a:pt x="3277462" y="10160"/>
                </a:moveTo>
                <a:lnTo>
                  <a:pt x="3268092" y="10160"/>
                </a:lnTo>
                <a:lnTo>
                  <a:pt x="3266409" y="6350"/>
                </a:lnTo>
                <a:lnTo>
                  <a:pt x="4095854" y="6350"/>
                </a:lnTo>
                <a:lnTo>
                  <a:pt x="4095854" y="7620"/>
                </a:lnTo>
                <a:lnTo>
                  <a:pt x="3276453" y="7620"/>
                </a:lnTo>
                <a:lnTo>
                  <a:pt x="3277462" y="10160"/>
                </a:lnTo>
                <a:close/>
              </a:path>
              <a:path w="4096384" h="836930">
                <a:moveTo>
                  <a:pt x="3278804" y="10160"/>
                </a:moveTo>
                <a:lnTo>
                  <a:pt x="3277462" y="10160"/>
                </a:lnTo>
                <a:lnTo>
                  <a:pt x="3276453" y="7620"/>
                </a:lnTo>
                <a:lnTo>
                  <a:pt x="3282327" y="7620"/>
                </a:lnTo>
                <a:lnTo>
                  <a:pt x="3280487" y="8890"/>
                </a:lnTo>
                <a:lnTo>
                  <a:pt x="3278804" y="10160"/>
                </a:lnTo>
                <a:close/>
              </a:path>
              <a:path w="4096384" h="836930">
                <a:moveTo>
                  <a:pt x="3267401" y="17780"/>
                </a:moveTo>
                <a:lnTo>
                  <a:pt x="3258355" y="17780"/>
                </a:lnTo>
                <a:lnTo>
                  <a:pt x="3259363" y="16510"/>
                </a:lnTo>
                <a:lnTo>
                  <a:pt x="3259363" y="13970"/>
                </a:lnTo>
                <a:lnTo>
                  <a:pt x="3258021" y="10160"/>
                </a:lnTo>
                <a:lnTo>
                  <a:pt x="3278804" y="10160"/>
                </a:lnTo>
                <a:lnTo>
                  <a:pt x="3280487" y="8890"/>
                </a:lnTo>
                <a:lnTo>
                  <a:pt x="3282327" y="7620"/>
                </a:lnTo>
                <a:lnTo>
                  <a:pt x="4095854" y="7620"/>
                </a:lnTo>
                <a:lnTo>
                  <a:pt x="4095854" y="12700"/>
                </a:lnTo>
                <a:lnTo>
                  <a:pt x="3273605" y="12700"/>
                </a:lnTo>
                <a:lnTo>
                  <a:pt x="3265885" y="16510"/>
                </a:lnTo>
                <a:lnTo>
                  <a:pt x="3268820" y="17182"/>
                </a:lnTo>
                <a:lnTo>
                  <a:pt x="3267401" y="17780"/>
                </a:lnTo>
                <a:close/>
              </a:path>
              <a:path w="4096384" h="836930">
                <a:moveTo>
                  <a:pt x="3237415" y="10160"/>
                </a:moveTo>
                <a:lnTo>
                  <a:pt x="3227344" y="10160"/>
                </a:lnTo>
                <a:lnTo>
                  <a:pt x="3223330" y="8890"/>
                </a:lnTo>
                <a:lnTo>
                  <a:pt x="3234717" y="8890"/>
                </a:lnTo>
                <a:lnTo>
                  <a:pt x="3237415" y="10160"/>
                </a:lnTo>
                <a:close/>
              </a:path>
              <a:path w="4096384" h="836930">
                <a:moveTo>
                  <a:pt x="3249245" y="9216"/>
                </a:moveTo>
                <a:lnTo>
                  <a:pt x="3249099" y="9085"/>
                </a:lnTo>
                <a:lnTo>
                  <a:pt x="3249293" y="8890"/>
                </a:lnTo>
                <a:lnTo>
                  <a:pt x="3249245" y="9216"/>
                </a:lnTo>
                <a:close/>
              </a:path>
              <a:path w="4096384" h="836930">
                <a:moveTo>
                  <a:pt x="3254832" y="10160"/>
                </a:moveTo>
                <a:lnTo>
                  <a:pt x="3250301" y="10160"/>
                </a:lnTo>
                <a:lnTo>
                  <a:pt x="3249245" y="9216"/>
                </a:lnTo>
                <a:lnTo>
                  <a:pt x="3249293" y="8890"/>
                </a:lnTo>
                <a:lnTo>
                  <a:pt x="3255002" y="8890"/>
                </a:lnTo>
                <a:lnTo>
                  <a:pt x="3254832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36740" y="21590"/>
                </a:lnTo>
                <a:lnTo>
                  <a:pt x="3249099" y="9085"/>
                </a:lnTo>
                <a:lnTo>
                  <a:pt x="3249245" y="9216"/>
                </a:lnTo>
                <a:lnTo>
                  <a:pt x="3247636" y="2032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28353" y="30480"/>
                </a:lnTo>
                <a:lnTo>
                  <a:pt x="3229695" y="27940"/>
                </a:lnTo>
                <a:lnTo>
                  <a:pt x="3230035" y="25400"/>
                </a:lnTo>
                <a:lnTo>
                  <a:pt x="3225838" y="24130"/>
                </a:lnTo>
                <a:lnTo>
                  <a:pt x="3233375" y="24130"/>
                </a:lnTo>
                <a:lnTo>
                  <a:pt x="3247636" y="20320"/>
                </a:lnTo>
                <a:lnTo>
                  <a:pt x="3249245" y="9216"/>
                </a:lnTo>
                <a:lnTo>
                  <a:pt x="3250301" y="10160"/>
                </a:lnTo>
                <a:lnTo>
                  <a:pt x="3258021" y="10160"/>
                </a:lnTo>
                <a:lnTo>
                  <a:pt x="3254676" y="16510"/>
                </a:lnTo>
                <a:lnTo>
                  <a:pt x="3252141" y="16510"/>
                </a:lnTo>
                <a:lnTo>
                  <a:pt x="3251316" y="19050"/>
                </a:lnTo>
                <a:lnTo>
                  <a:pt x="3245776" y="25400"/>
                </a:lnTo>
                <a:lnTo>
                  <a:pt x="3250301" y="25400"/>
                </a:lnTo>
                <a:lnTo>
                  <a:pt x="3259520" y="26670"/>
                </a:lnTo>
                <a:lnTo>
                  <a:pt x="3253667" y="26670"/>
                </a:lnTo>
                <a:lnTo>
                  <a:pt x="3252815" y="27940"/>
                </a:lnTo>
                <a:lnTo>
                  <a:pt x="3252815" y="2921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58355" y="17780"/>
                </a:moveTo>
                <a:lnTo>
                  <a:pt x="3254007" y="17780"/>
                </a:lnTo>
                <a:lnTo>
                  <a:pt x="3258021" y="10160"/>
                </a:lnTo>
                <a:lnTo>
                  <a:pt x="3259363" y="13970"/>
                </a:lnTo>
                <a:lnTo>
                  <a:pt x="3259363" y="16510"/>
                </a:lnTo>
                <a:lnTo>
                  <a:pt x="3258355" y="17780"/>
                </a:lnTo>
                <a:close/>
              </a:path>
              <a:path w="4096384" h="836930">
                <a:moveTo>
                  <a:pt x="3219808" y="16510"/>
                </a:moveTo>
                <a:lnTo>
                  <a:pt x="3218465" y="16510"/>
                </a:lnTo>
                <a:lnTo>
                  <a:pt x="3217450" y="13970"/>
                </a:lnTo>
                <a:lnTo>
                  <a:pt x="3219133" y="11430"/>
                </a:lnTo>
                <a:lnTo>
                  <a:pt x="3220482" y="11430"/>
                </a:lnTo>
                <a:lnTo>
                  <a:pt x="3221307" y="15240"/>
                </a:lnTo>
                <a:lnTo>
                  <a:pt x="3219808" y="16510"/>
                </a:lnTo>
                <a:close/>
              </a:path>
              <a:path w="4096384" h="836930">
                <a:moveTo>
                  <a:pt x="3232026" y="16510"/>
                </a:moveTo>
                <a:lnTo>
                  <a:pt x="3219808" y="16510"/>
                </a:lnTo>
                <a:lnTo>
                  <a:pt x="3221307" y="15240"/>
                </a:lnTo>
                <a:lnTo>
                  <a:pt x="3220482" y="11430"/>
                </a:lnTo>
                <a:lnTo>
                  <a:pt x="3238423" y="11430"/>
                </a:lnTo>
                <a:lnTo>
                  <a:pt x="3232366" y="12700"/>
                </a:lnTo>
                <a:lnTo>
                  <a:pt x="3227861" y="12700"/>
                </a:lnTo>
                <a:lnTo>
                  <a:pt x="3232026" y="16510"/>
                </a:lnTo>
                <a:close/>
              </a:path>
              <a:path w="4096384" h="836930">
                <a:moveTo>
                  <a:pt x="3232026" y="19050"/>
                </a:moveTo>
                <a:lnTo>
                  <a:pt x="3232026" y="16510"/>
                </a:lnTo>
                <a:lnTo>
                  <a:pt x="3227861" y="12700"/>
                </a:lnTo>
                <a:lnTo>
                  <a:pt x="3232366" y="12700"/>
                </a:lnTo>
                <a:lnTo>
                  <a:pt x="3238423" y="11430"/>
                </a:lnTo>
                <a:lnTo>
                  <a:pt x="3232026" y="19050"/>
                </a:lnTo>
                <a:close/>
              </a:path>
              <a:path w="4096384" h="836930">
                <a:moveTo>
                  <a:pt x="3147892" y="15240"/>
                </a:moveTo>
                <a:lnTo>
                  <a:pt x="3146210" y="15240"/>
                </a:lnTo>
                <a:lnTo>
                  <a:pt x="3146052" y="13970"/>
                </a:lnTo>
                <a:lnTo>
                  <a:pt x="3147218" y="12700"/>
                </a:lnTo>
                <a:lnTo>
                  <a:pt x="3149241" y="13970"/>
                </a:lnTo>
                <a:lnTo>
                  <a:pt x="3149392" y="13970"/>
                </a:lnTo>
                <a:lnTo>
                  <a:pt x="3147892" y="15240"/>
                </a:lnTo>
                <a:close/>
              </a:path>
              <a:path w="4096384" h="836930">
                <a:moveTo>
                  <a:pt x="3217958" y="15240"/>
                </a:moveTo>
                <a:lnTo>
                  <a:pt x="3147892" y="15240"/>
                </a:lnTo>
                <a:lnTo>
                  <a:pt x="3149392" y="13970"/>
                </a:lnTo>
                <a:lnTo>
                  <a:pt x="3149241" y="13970"/>
                </a:lnTo>
                <a:lnTo>
                  <a:pt x="3147218" y="12700"/>
                </a:lnTo>
                <a:lnTo>
                  <a:pt x="3218292" y="12700"/>
                </a:lnTo>
                <a:lnTo>
                  <a:pt x="3217450" y="13970"/>
                </a:lnTo>
                <a:lnTo>
                  <a:pt x="3217958" y="15240"/>
                </a:lnTo>
                <a:close/>
              </a:path>
              <a:path w="4096384" h="836930">
                <a:moveTo>
                  <a:pt x="3276453" y="19050"/>
                </a:moveTo>
                <a:lnTo>
                  <a:pt x="3271431" y="17780"/>
                </a:lnTo>
                <a:lnTo>
                  <a:pt x="3270091" y="17473"/>
                </a:lnTo>
                <a:lnTo>
                  <a:pt x="3270416" y="16510"/>
                </a:lnTo>
                <a:lnTo>
                  <a:pt x="3265885" y="16510"/>
                </a:lnTo>
                <a:lnTo>
                  <a:pt x="3273605" y="12700"/>
                </a:lnTo>
                <a:lnTo>
                  <a:pt x="3273114" y="13970"/>
                </a:lnTo>
                <a:lnTo>
                  <a:pt x="3274784" y="16510"/>
                </a:lnTo>
                <a:lnTo>
                  <a:pt x="3270416" y="16510"/>
                </a:lnTo>
                <a:lnTo>
                  <a:pt x="3268820" y="17182"/>
                </a:lnTo>
                <a:lnTo>
                  <a:pt x="3275225" y="17182"/>
                </a:lnTo>
                <a:lnTo>
                  <a:pt x="3276453" y="19050"/>
                </a:lnTo>
                <a:close/>
              </a:path>
              <a:path w="4096384" h="836930">
                <a:moveTo>
                  <a:pt x="3277383" y="19050"/>
                </a:moveTo>
                <a:lnTo>
                  <a:pt x="3276453" y="19050"/>
                </a:lnTo>
                <a:lnTo>
                  <a:pt x="3273114" y="13970"/>
                </a:lnTo>
                <a:lnTo>
                  <a:pt x="3273605" y="12700"/>
                </a:lnTo>
                <a:lnTo>
                  <a:pt x="3285666" y="12700"/>
                </a:lnTo>
                <a:lnTo>
                  <a:pt x="3284009" y="16510"/>
                </a:lnTo>
                <a:lnTo>
                  <a:pt x="3291473" y="16510"/>
                </a:lnTo>
                <a:lnTo>
                  <a:pt x="3290765" y="17780"/>
                </a:lnTo>
                <a:lnTo>
                  <a:pt x="3282818" y="17780"/>
                </a:lnTo>
                <a:lnTo>
                  <a:pt x="3277383" y="19050"/>
                </a:lnTo>
                <a:close/>
              </a:path>
              <a:path w="4096384" h="836930">
                <a:moveTo>
                  <a:pt x="3288200" y="16510"/>
                </a:moveTo>
                <a:lnTo>
                  <a:pt x="3284009" y="16510"/>
                </a:lnTo>
                <a:lnTo>
                  <a:pt x="3285666" y="12700"/>
                </a:lnTo>
                <a:lnTo>
                  <a:pt x="3286675" y="12700"/>
                </a:lnTo>
                <a:lnTo>
                  <a:pt x="3288200" y="16510"/>
                </a:lnTo>
                <a:close/>
              </a:path>
              <a:path w="4096384" h="836930">
                <a:moveTo>
                  <a:pt x="3291473" y="16510"/>
                </a:moveTo>
                <a:lnTo>
                  <a:pt x="3288200" y="16510"/>
                </a:lnTo>
                <a:lnTo>
                  <a:pt x="3286675" y="12700"/>
                </a:lnTo>
                <a:lnTo>
                  <a:pt x="4095854" y="12700"/>
                </a:lnTo>
                <a:lnTo>
                  <a:pt x="4095854" y="13970"/>
                </a:lnTo>
                <a:lnTo>
                  <a:pt x="3292888" y="13970"/>
                </a:lnTo>
                <a:lnTo>
                  <a:pt x="3291473" y="16510"/>
                </a:lnTo>
                <a:close/>
              </a:path>
              <a:path w="4096384" h="836930">
                <a:moveTo>
                  <a:pt x="3096924" y="16510"/>
                </a:moveTo>
                <a:lnTo>
                  <a:pt x="3094409" y="16510"/>
                </a:lnTo>
                <a:lnTo>
                  <a:pt x="3092753" y="15240"/>
                </a:lnTo>
                <a:lnTo>
                  <a:pt x="3092753" y="13970"/>
                </a:lnTo>
                <a:lnTo>
                  <a:pt x="3094409" y="13970"/>
                </a:lnTo>
                <a:lnTo>
                  <a:pt x="3096924" y="15240"/>
                </a:lnTo>
                <a:lnTo>
                  <a:pt x="3096924" y="16510"/>
                </a:lnTo>
                <a:close/>
              </a:path>
              <a:path w="4096384" h="836930">
                <a:moveTo>
                  <a:pt x="3218465" y="16510"/>
                </a:moveTo>
                <a:lnTo>
                  <a:pt x="3096924" y="16510"/>
                </a:lnTo>
                <a:lnTo>
                  <a:pt x="3096924" y="15240"/>
                </a:lnTo>
                <a:lnTo>
                  <a:pt x="3094409" y="13970"/>
                </a:lnTo>
                <a:lnTo>
                  <a:pt x="3096767" y="13970"/>
                </a:lnTo>
                <a:lnTo>
                  <a:pt x="3097441" y="15240"/>
                </a:lnTo>
                <a:lnTo>
                  <a:pt x="3217958" y="15240"/>
                </a:lnTo>
                <a:lnTo>
                  <a:pt x="3218465" y="16510"/>
                </a:lnTo>
                <a:close/>
              </a:path>
              <a:path w="4096384" h="836930">
                <a:moveTo>
                  <a:pt x="3097441" y="15240"/>
                </a:moveTo>
                <a:lnTo>
                  <a:pt x="3096767" y="13970"/>
                </a:lnTo>
                <a:lnTo>
                  <a:pt x="3097441" y="13970"/>
                </a:lnTo>
                <a:lnTo>
                  <a:pt x="3097441" y="15240"/>
                </a:lnTo>
                <a:close/>
              </a:path>
              <a:path w="4096384" h="836930">
                <a:moveTo>
                  <a:pt x="3146210" y="15240"/>
                </a:moveTo>
                <a:lnTo>
                  <a:pt x="3097441" y="15240"/>
                </a:lnTo>
                <a:lnTo>
                  <a:pt x="3097441" y="13970"/>
                </a:lnTo>
                <a:lnTo>
                  <a:pt x="3146052" y="13970"/>
                </a:lnTo>
                <a:lnTo>
                  <a:pt x="3146210" y="15240"/>
                </a:lnTo>
                <a:close/>
              </a:path>
              <a:path w="4096384" h="836930">
                <a:moveTo>
                  <a:pt x="3293222" y="25400"/>
                </a:moveTo>
                <a:lnTo>
                  <a:pt x="3291048" y="25400"/>
                </a:lnTo>
                <a:lnTo>
                  <a:pt x="3287422" y="24205"/>
                </a:lnTo>
                <a:lnTo>
                  <a:pt x="3287370" y="23870"/>
                </a:lnTo>
                <a:lnTo>
                  <a:pt x="3292888" y="13970"/>
                </a:lnTo>
                <a:lnTo>
                  <a:pt x="3293978" y="21092"/>
                </a:lnTo>
                <a:lnTo>
                  <a:pt x="3293996" y="21854"/>
                </a:lnTo>
                <a:lnTo>
                  <a:pt x="3293222" y="25400"/>
                </a:lnTo>
                <a:close/>
              </a:path>
              <a:path w="4096384" h="836930">
                <a:moveTo>
                  <a:pt x="3330427" y="25400"/>
                </a:moveTo>
                <a:lnTo>
                  <a:pt x="3293222" y="25400"/>
                </a:lnTo>
                <a:lnTo>
                  <a:pt x="3293996" y="21854"/>
                </a:lnTo>
                <a:lnTo>
                  <a:pt x="3293978" y="21092"/>
                </a:lnTo>
                <a:lnTo>
                  <a:pt x="3292888" y="13970"/>
                </a:lnTo>
                <a:lnTo>
                  <a:pt x="3299148" y="13970"/>
                </a:lnTo>
                <a:lnTo>
                  <a:pt x="3295925" y="15240"/>
                </a:lnTo>
                <a:lnTo>
                  <a:pt x="3298245" y="17780"/>
                </a:lnTo>
                <a:lnTo>
                  <a:pt x="3301838" y="21092"/>
                </a:lnTo>
                <a:lnTo>
                  <a:pt x="3301610" y="21590"/>
                </a:lnTo>
                <a:lnTo>
                  <a:pt x="3302625" y="22860"/>
                </a:lnTo>
                <a:lnTo>
                  <a:pt x="3303755" y="22860"/>
                </a:lnTo>
                <a:lnTo>
                  <a:pt x="3305133" y="24130"/>
                </a:lnTo>
                <a:lnTo>
                  <a:pt x="3329933" y="24130"/>
                </a:lnTo>
                <a:lnTo>
                  <a:pt x="3330427" y="25400"/>
                </a:lnTo>
                <a:close/>
              </a:path>
              <a:path w="4096384" h="836930">
                <a:moveTo>
                  <a:pt x="3301838" y="21092"/>
                </a:moveTo>
                <a:lnTo>
                  <a:pt x="3298245" y="17780"/>
                </a:lnTo>
                <a:lnTo>
                  <a:pt x="3295925" y="15240"/>
                </a:lnTo>
                <a:lnTo>
                  <a:pt x="3299148" y="13970"/>
                </a:lnTo>
                <a:lnTo>
                  <a:pt x="3303972" y="16510"/>
                </a:lnTo>
                <a:lnTo>
                  <a:pt x="3305214" y="19050"/>
                </a:lnTo>
                <a:lnTo>
                  <a:pt x="3302776" y="19050"/>
                </a:lnTo>
                <a:lnTo>
                  <a:pt x="3301838" y="21092"/>
                </a:lnTo>
                <a:close/>
              </a:path>
              <a:path w="4096384" h="836930">
                <a:moveTo>
                  <a:pt x="3315852" y="24130"/>
                </a:moveTo>
                <a:lnTo>
                  <a:pt x="3305133" y="24130"/>
                </a:lnTo>
                <a:lnTo>
                  <a:pt x="3306456" y="21590"/>
                </a:lnTo>
                <a:lnTo>
                  <a:pt x="3303972" y="16510"/>
                </a:lnTo>
                <a:lnTo>
                  <a:pt x="3299148" y="13970"/>
                </a:lnTo>
                <a:lnTo>
                  <a:pt x="4095854" y="13970"/>
                </a:lnTo>
                <a:lnTo>
                  <a:pt x="4095854" y="19050"/>
                </a:lnTo>
                <a:lnTo>
                  <a:pt x="3320200" y="19050"/>
                </a:lnTo>
                <a:lnTo>
                  <a:pt x="3319866" y="20320"/>
                </a:lnTo>
                <a:lnTo>
                  <a:pt x="3320042" y="20320"/>
                </a:lnTo>
                <a:lnTo>
                  <a:pt x="3315852" y="24130"/>
                </a:lnTo>
                <a:close/>
              </a:path>
              <a:path w="4096384" h="836930">
                <a:moveTo>
                  <a:pt x="3259520" y="26670"/>
                </a:moveTo>
                <a:lnTo>
                  <a:pt x="3250301" y="25400"/>
                </a:lnTo>
                <a:lnTo>
                  <a:pt x="3245776" y="25400"/>
                </a:lnTo>
                <a:lnTo>
                  <a:pt x="3251316" y="19050"/>
                </a:lnTo>
                <a:lnTo>
                  <a:pt x="3252141" y="16510"/>
                </a:lnTo>
                <a:lnTo>
                  <a:pt x="3259520" y="2667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54682" y="30480"/>
                </a:lnTo>
                <a:lnTo>
                  <a:pt x="3257189" y="27940"/>
                </a:lnTo>
                <a:lnTo>
                  <a:pt x="3255173" y="26670"/>
                </a:lnTo>
                <a:lnTo>
                  <a:pt x="3259520" y="26670"/>
                </a:lnTo>
                <a:lnTo>
                  <a:pt x="3252141" y="16510"/>
                </a:lnTo>
                <a:lnTo>
                  <a:pt x="3254676" y="16510"/>
                </a:lnTo>
                <a:lnTo>
                  <a:pt x="3254007" y="17780"/>
                </a:lnTo>
                <a:lnTo>
                  <a:pt x="3267401" y="17780"/>
                </a:lnTo>
                <a:lnTo>
                  <a:pt x="3264386" y="19050"/>
                </a:lnTo>
                <a:lnTo>
                  <a:pt x="3262703" y="20320"/>
                </a:lnTo>
                <a:lnTo>
                  <a:pt x="3262545" y="21590"/>
                </a:lnTo>
                <a:lnTo>
                  <a:pt x="3264228" y="22860"/>
                </a:lnTo>
                <a:lnTo>
                  <a:pt x="3267417" y="25400"/>
                </a:lnTo>
                <a:lnTo>
                  <a:pt x="3279295" y="2540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70091" y="17473"/>
                </a:moveTo>
                <a:lnTo>
                  <a:pt x="3268820" y="17182"/>
                </a:lnTo>
                <a:lnTo>
                  <a:pt x="3270416" y="16510"/>
                </a:lnTo>
                <a:lnTo>
                  <a:pt x="3270091" y="17473"/>
                </a:lnTo>
                <a:close/>
              </a:path>
              <a:path w="4096384" h="836930">
                <a:moveTo>
                  <a:pt x="3267417" y="25400"/>
                </a:moveTo>
                <a:lnTo>
                  <a:pt x="3264228" y="22860"/>
                </a:lnTo>
                <a:lnTo>
                  <a:pt x="3262545" y="21590"/>
                </a:lnTo>
                <a:lnTo>
                  <a:pt x="3262703" y="20320"/>
                </a:lnTo>
                <a:lnTo>
                  <a:pt x="3264386" y="19050"/>
                </a:lnTo>
                <a:lnTo>
                  <a:pt x="3268820" y="17182"/>
                </a:lnTo>
                <a:lnTo>
                  <a:pt x="3270091" y="17473"/>
                </a:lnTo>
                <a:lnTo>
                  <a:pt x="3267417" y="25400"/>
                </a:lnTo>
                <a:close/>
              </a:path>
              <a:path w="4096384" h="836930">
                <a:moveTo>
                  <a:pt x="3279295" y="25400"/>
                </a:moveTo>
                <a:lnTo>
                  <a:pt x="3267417" y="25400"/>
                </a:lnTo>
                <a:lnTo>
                  <a:pt x="3270091" y="17473"/>
                </a:lnTo>
                <a:lnTo>
                  <a:pt x="3271431" y="17780"/>
                </a:lnTo>
                <a:lnTo>
                  <a:pt x="3276453" y="19050"/>
                </a:lnTo>
                <a:lnTo>
                  <a:pt x="3277383" y="19050"/>
                </a:lnTo>
                <a:lnTo>
                  <a:pt x="3271948" y="20320"/>
                </a:lnTo>
                <a:lnTo>
                  <a:pt x="3277796" y="24130"/>
                </a:lnTo>
                <a:lnTo>
                  <a:pt x="3279295" y="24130"/>
                </a:lnTo>
                <a:lnTo>
                  <a:pt x="3279295" y="2540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70280" y="21590"/>
                </a:lnTo>
                <a:lnTo>
                  <a:pt x="3072454" y="17780"/>
                </a:lnTo>
                <a:lnTo>
                  <a:pt x="3073960" y="17780"/>
                </a:lnTo>
                <a:lnTo>
                  <a:pt x="3075977" y="20320"/>
                </a:lnTo>
                <a:lnTo>
                  <a:pt x="307582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099949" y="22860"/>
                </a:moveTo>
                <a:lnTo>
                  <a:pt x="3073129" y="22860"/>
                </a:lnTo>
                <a:lnTo>
                  <a:pt x="3075820" y="21590"/>
                </a:lnTo>
                <a:lnTo>
                  <a:pt x="3075977" y="20320"/>
                </a:lnTo>
                <a:lnTo>
                  <a:pt x="3073960" y="17780"/>
                </a:lnTo>
                <a:lnTo>
                  <a:pt x="3232026" y="17780"/>
                </a:lnTo>
                <a:lnTo>
                  <a:pt x="3232026" y="19050"/>
                </a:lnTo>
                <a:lnTo>
                  <a:pt x="3099274" y="19050"/>
                </a:lnTo>
                <a:lnTo>
                  <a:pt x="3098109" y="20320"/>
                </a:lnTo>
                <a:lnTo>
                  <a:pt x="3098783" y="21590"/>
                </a:lnTo>
                <a:lnTo>
                  <a:pt x="3099274" y="21590"/>
                </a:lnTo>
                <a:lnTo>
                  <a:pt x="3099949" y="22860"/>
                </a:lnTo>
                <a:close/>
              </a:path>
              <a:path w="4096384" h="836930">
                <a:moveTo>
                  <a:pt x="3279295" y="24130"/>
                </a:moveTo>
                <a:lnTo>
                  <a:pt x="3277796" y="24130"/>
                </a:lnTo>
                <a:lnTo>
                  <a:pt x="3271948" y="20320"/>
                </a:lnTo>
                <a:lnTo>
                  <a:pt x="3282818" y="17780"/>
                </a:lnTo>
                <a:lnTo>
                  <a:pt x="3281993" y="21590"/>
                </a:lnTo>
                <a:lnTo>
                  <a:pt x="3279295" y="21590"/>
                </a:lnTo>
                <a:lnTo>
                  <a:pt x="3279295" y="24130"/>
                </a:lnTo>
                <a:close/>
              </a:path>
              <a:path w="4096384" h="836930">
                <a:moveTo>
                  <a:pt x="3284267" y="27687"/>
                </a:moveTo>
                <a:lnTo>
                  <a:pt x="3281366" y="24130"/>
                </a:lnTo>
                <a:lnTo>
                  <a:pt x="3281246" y="23870"/>
                </a:lnTo>
                <a:lnTo>
                  <a:pt x="3281993" y="21590"/>
                </a:lnTo>
                <a:lnTo>
                  <a:pt x="3282818" y="17780"/>
                </a:lnTo>
                <a:lnTo>
                  <a:pt x="3290765" y="17780"/>
                </a:lnTo>
                <a:lnTo>
                  <a:pt x="3288641" y="21590"/>
                </a:lnTo>
                <a:lnTo>
                  <a:pt x="3287015" y="21590"/>
                </a:lnTo>
                <a:lnTo>
                  <a:pt x="3285175" y="25400"/>
                </a:lnTo>
                <a:lnTo>
                  <a:pt x="3284267" y="27687"/>
                </a:lnTo>
                <a:close/>
              </a:path>
              <a:path w="4096384" h="836930">
                <a:moveTo>
                  <a:pt x="3061225" y="22860"/>
                </a:moveTo>
                <a:lnTo>
                  <a:pt x="3059986" y="21590"/>
                </a:lnTo>
                <a:lnTo>
                  <a:pt x="3056623" y="21590"/>
                </a:lnTo>
                <a:lnTo>
                  <a:pt x="3061893" y="19050"/>
                </a:lnTo>
                <a:lnTo>
                  <a:pt x="3061742" y="20320"/>
                </a:lnTo>
                <a:lnTo>
                  <a:pt x="3061401" y="21590"/>
                </a:lnTo>
                <a:lnTo>
                  <a:pt x="3061225" y="2286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61225" y="22860"/>
                </a:lnTo>
                <a:lnTo>
                  <a:pt x="3061401" y="21590"/>
                </a:lnTo>
                <a:lnTo>
                  <a:pt x="3061742" y="20320"/>
                </a:lnTo>
                <a:lnTo>
                  <a:pt x="3061893" y="19050"/>
                </a:lnTo>
                <a:lnTo>
                  <a:pt x="3071730" y="19050"/>
                </a:lnTo>
                <a:lnTo>
                  <a:pt x="307028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102463" y="22860"/>
                </a:moveTo>
                <a:lnTo>
                  <a:pt x="3099949" y="22860"/>
                </a:lnTo>
                <a:lnTo>
                  <a:pt x="3099274" y="21590"/>
                </a:lnTo>
                <a:lnTo>
                  <a:pt x="3098783" y="21590"/>
                </a:lnTo>
                <a:lnTo>
                  <a:pt x="3098109" y="20320"/>
                </a:lnTo>
                <a:lnTo>
                  <a:pt x="3099274" y="19050"/>
                </a:lnTo>
                <a:lnTo>
                  <a:pt x="3100780" y="19050"/>
                </a:lnTo>
                <a:lnTo>
                  <a:pt x="3102306" y="20320"/>
                </a:lnTo>
                <a:lnTo>
                  <a:pt x="3103314" y="21590"/>
                </a:lnTo>
                <a:lnTo>
                  <a:pt x="3102463" y="22860"/>
                </a:lnTo>
                <a:close/>
              </a:path>
              <a:path w="4096384" h="836930">
                <a:moveTo>
                  <a:pt x="3209920" y="22860"/>
                </a:moveTo>
                <a:lnTo>
                  <a:pt x="3102463" y="22860"/>
                </a:lnTo>
                <a:lnTo>
                  <a:pt x="3103314" y="21590"/>
                </a:lnTo>
                <a:lnTo>
                  <a:pt x="3102306" y="20320"/>
                </a:lnTo>
                <a:lnTo>
                  <a:pt x="3100780" y="19050"/>
                </a:lnTo>
                <a:lnTo>
                  <a:pt x="3113699" y="19050"/>
                </a:lnTo>
                <a:lnTo>
                  <a:pt x="3111519" y="20320"/>
                </a:lnTo>
                <a:lnTo>
                  <a:pt x="3113359" y="21590"/>
                </a:lnTo>
                <a:lnTo>
                  <a:pt x="3210503" y="21590"/>
                </a:lnTo>
                <a:lnTo>
                  <a:pt x="3209920" y="22860"/>
                </a:lnTo>
                <a:close/>
              </a:path>
              <a:path w="4096384" h="836930">
                <a:moveTo>
                  <a:pt x="3115533" y="21590"/>
                </a:moveTo>
                <a:lnTo>
                  <a:pt x="3113359" y="21590"/>
                </a:lnTo>
                <a:lnTo>
                  <a:pt x="3111519" y="20320"/>
                </a:lnTo>
                <a:lnTo>
                  <a:pt x="3113699" y="19050"/>
                </a:lnTo>
                <a:lnTo>
                  <a:pt x="3115533" y="20320"/>
                </a:lnTo>
                <a:lnTo>
                  <a:pt x="3115533" y="21590"/>
                </a:lnTo>
                <a:close/>
              </a:path>
              <a:path w="4096384" h="836930">
                <a:moveTo>
                  <a:pt x="3210503" y="21590"/>
                </a:moveTo>
                <a:lnTo>
                  <a:pt x="3115533" y="21590"/>
                </a:lnTo>
                <a:lnTo>
                  <a:pt x="3115533" y="20320"/>
                </a:lnTo>
                <a:lnTo>
                  <a:pt x="3113699" y="19050"/>
                </a:lnTo>
                <a:lnTo>
                  <a:pt x="3221156" y="19050"/>
                </a:lnTo>
                <a:lnTo>
                  <a:pt x="3221156" y="20320"/>
                </a:lnTo>
                <a:lnTo>
                  <a:pt x="3211086" y="20320"/>
                </a:lnTo>
                <a:lnTo>
                  <a:pt x="3210503" y="2159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21490" y="21590"/>
                </a:lnTo>
                <a:lnTo>
                  <a:pt x="3221156" y="21590"/>
                </a:lnTo>
                <a:lnTo>
                  <a:pt x="3221156" y="19050"/>
                </a:lnTo>
                <a:lnTo>
                  <a:pt x="3225838" y="19050"/>
                </a:lnTo>
                <a:lnTo>
                  <a:pt x="3226670" y="2032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02665" y="21854"/>
                </a:moveTo>
                <a:lnTo>
                  <a:pt x="3301838" y="21092"/>
                </a:lnTo>
                <a:lnTo>
                  <a:pt x="3302776" y="19050"/>
                </a:lnTo>
                <a:lnTo>
                  <a:pt x="3302665" y="21854"/>
                </a:lnTo>
                <a:close/>
              </a:path>
              <a:path w="4096384" h="836930">
                <a:moveTo>
                  <a:pt x="3305133" y="24130"/>
                </a:moveTo>
                <a:lnTo>
                  <a:pt x="3302665" y="21854"/>
                </a:lnTo>
                <a:lnTo>
                  <a:pt x="3302776" y="19050"/>
                </a:lnTo>
                <a:lnTo>
                  <a:pt x="3305214" y="19050"/>
                </a:lnTo>
                <a:lnTo>
                  <a:pt x="3306456" y="21590"/>
                </a:lnTo>
                <a:lnTo>
                  <a:pt x="3305133" y="24130"/>
                </a:lnTo>
                <a:close/>
              </a:path>
              <a:path w="4096384" h="836930">
                <a:moveTo>
                  <a:pt x="3325248" y="24130"/>
                </a:moveTo>
                <a:lnTo>
                  <a:pt x="3315852" y="24130"/>
                </a:lnTo>
                <a:lnTo>
                  <a:pt x="3320042" y="20320"/>
                </a:lnTo>
                <a:lnTo>
                  <a:pt x="3319866" y="20320"/>
                </a:lnTo>
                <a:lnTo>
                  <a:pt x="3320200" y="19050"/>
                </a:lnTo>
                <a:lnTo>
                  <a:pt x="3325248" y="24130"/>
                </a:lnTo>
                <a:close/>
              </a:path>
              <a:path w="4096384" h="836930">
                <a:moveTo>
                  <a:pt x="3329933" y="24130"/>
                </a:moveTo>
                <a:lnTo>
                  <a:pt x="3325248" y="24130"/>
                </a:lnTo>
                <a:lnTo>
                  <a:pt x="3320200" y="19050"/>
                </a:lnTo>
                <a:lnTo>
                  <a:pt x="4095854" y="19050"/>
                </a:lnTo>
                <a:lnTo>
                  <a:pt x="4095854" y="20320"/>
                </a:lnTo>
                <a:lnTo>
                  <a:pt x="3327762" y="20320"/>
                </a:lnTo>
                <a:lnTo>
                  <a:pt x="3329439" y="22860"/>
                </a:lnTo>
                <a:lnTo>
                  <a:pt x="3329933" y="24130"/>
                </a:lnTo>
                <a:close/>
              </a:path>
              <a:path w="4096384" h="836930">
                <a:moveTo>
                  <a:pt x="3211760" y="24130"/>
                </a:moveTo>
                <a:lnTo>
                  <a:pt x="3210745" y="24130"/>
                </a:lnTo>
                <a:lnTo>
                  <a:pt x="3209920" y="22860"/>
                </a:lnTo>
                <a:lnTo>
                  <a:pt x="3211086" y="20320"/>
                </a:lnTo>
                <a:lnTo>
                  <a:pt x="3211911" y="20320"/>
                </a:lnTo>
                <a:lnTo>
                  <a:pt x="3212585" y="22860"/>
                </a:lnTo>
                <a:lnTo>
                  <a:pt x="3211760" y="2413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11760" y="24130"/>
                </a:lnTo>
                <a:lnTo>
                  <a:pt x="3212585" y="22860"/>
                </a:lnTo>
                <a:lnTo>
                  <a:pt x="3211911" y="20320"/>
                </a:lnTo>
                <a:lnTo>
                  <a:pt x="3221156" y="20320"/>
                </a:lnTo>
                <a:lnTo>
                  <a:pt x="3221156" y="21590"/>
                </a:lnTo>
                <a:lnTo>
                  <a:pt x="3221490" y="2159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33276" y="25400"/>
                </a:moveTo>
                <a:lnTo>
                  <a:pt x="3330427" y="25400"/>
                </a:lnTo>
                <a:lnTo>
                  <a:pt x="3329439" y="22860"/>
                </a:lnTo>
                <a:lnTo>
                  <a:pt x="3327762" y="20320"/>
                </a:lnTo>
                <a:lnTo>
                  <a:pt x="3329262" y="20320"/>
                </a:lnTo>
                <a:lnTo>
                  <a:pt x="3334127" y="22860"/>
                </a:lnTo>
                <a:lnTo>
                  <a:pt x="3333276" y="25400"/>
                </a:lnTo>
                <a:close/>
              </a:path>
              <a:path w="4096384" h="836930">
                <a:moveTo>
                  <a:pt x="4087741" y="25400"/>
                </a:moveTo>
                <a:lnTo>
                  <a:pt x="3333276" y="25400"/>
                </a:lnTo>
                <a:lnTo>
                  <a:pt x="3334127" y="22860"/>
                </a:lnTo>
                <a:lnTo>
                  <a:pt x="3329262" y="20320"/>
                </a:lnTo>
                <a:lnTo>
                  <a:pt x="4095854" y="20320"/>
                </a:lnTo>
                <a:lnTo>
                  <a:pt x="4095854" y="24130"/>
                </a:lnTo>
                <a:lnTo>
                  <a:pt x="4087337" y="24130"/>
                </a:lnTo>
                <a:lnTo>
                  <a:pt x="4087741" y="25400"/>
                </a:lnTo>
                <a:close/>
              </a:path>
              <a:path w="4096384" h="836930">
                <a:moveTo>
                  <a:pt x="3302625" y="22860"/>
                </a:moveTo>
                <a:lnTo>
                  <a:pt x="3301610" y="21590"/>
                </a:lnTo>
                <a:lnTo>
                  <a:pt x="3301838" y="21092"/>
                </a:lnTo>
                <a:lnTo>
                  <a:pt x="3302665" y="21854"/>
                </a:lnTo>
                <a:lnTo>
                  <a:pt x="3302625" y="2286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79295" y="21590"/>
                </a:lnTo>
                <a:lnTo>
                  <a:pt x="3281155" y="23870"/>
                </a:lnTo>
                <a:lnTo>
                  <a:pt x="3281161" y="24130"/>
                </a:lnTo>
                <a:lnTo>
                  <a:pt x="3281366" y="24130"/>
                </a:lnTo>
                <a:lnTo>
                  <a:pt x="3284267" y="27687"/>
                </a:lnTo>
                <a:lnTo>
                  <a:pt x="3284198" y="28168"/>
                </a:lnTo>
                <a:lnTo>
                  <a:pt x="3284343" y="29210"/>
                </a:lnTo>
                <a:lnTo>
                  <a:pt x="3281836" y="2921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81220" y="23950"/>
                </a:moveTo>
                <a:lnTo>
                  <a:pt x="3279295" y="21590"/>
                </a:lnTo>
                <a:lnTo>
                  <a:pt x="3281993" y="21590"/>
                </a:lnTo>
                <a:lnTo>
                  <a:pt x="3281220" y="23950"/>
                </a:lnTo>
                <a:close/>
              </a:path>
              <a:path w="4096384" h="836930">
                <a:moveTo>
                  <a:pt x="3288200" y="29210"/>
                </a:moveTo>
                <a:lnTo>
                  <a:pt x="3285509" y="29210"/>
                </a:lnTo>
                <a:lnTo>
                  <a:pt x="3284267" y="27687"/>
                </a:lnTo>
                <a:lnTo>
                  <a:pt x="3285175" y="25400"/>
                </a:lnTo>
                <a:lnTo>
                  <a:pt x="3287015" y="21590"/>
                </a:lnTo>
                <a:lnTo>
                  <a:pt x="3287370" y="23870"/>
                </a:lnTo>
                <a:lnTo>
                  <a:pt x="3287225" y="24130"/>
                </a:lnTo>
                <a:lnTo>
                  <a:pt x="3286517" y="25400"/>
                </a:lnTo>
                <a:lnTo>
                  <a:pt x="3287608" y="25400"/>
                </a:lnTo>
                <a:lnTo>
                  <a:pt x="3288200" y="29210"/>
                </a:lnTo>
                <a:close/>
              </a:path>
              <a:path w="4096384" h="836930">
                <a:moveTo>
                  <a:pt x="3287370" y="23870"/>
                </a:moveTo>
                <a:lnTo>
                  <a:pt x="3287015" y="21590"/>
                </a:lnTo>
                <a:lnTo>
                  <a:pt x="3288641" y="21590"/>
                </a:lnTo>
                <a:lnTo>
                  <a:pt x="3287370" y="23870"/>
                </a:lnTo>
                <a:close/>
              </a:path>
              <a:path w="4096384" h="836930">
                <a:moveTo>
                  <a:pt x="3303755" y="22860"/>
                </a:moveTo>
                <a:lnTo>
                  <a:pt x="3302625" y="22860"/>
                </a:lnTo>
                <a:lnTo>
                  <a:pt x="3302665" y="21854"/>
                </a:lnTo>
                <a:lnTo>
                  <a:pt x="3303755" y="22860"/>
                </a:lnTo>
                <a:close/>
              </a:path>
              <a:path w="4096384" h="836930">
                <a:moveTo>
                  <a:pt x="3287422" y="24205"/>
                </a:moveTo>
                <a:lnTo>
                  <a:pt x="3287325" y="23950"/>
                </a:lnTo>
                <a:lnTo>
                  <a:pt x="3287422" y="24205"/>
                </a:lnTo>
                <a:close/>
              </a:path>
              <a:path w="4096384" h="836930">
                <a:moveTo>
                  <a:pt x="3281366" y="24130"/>
                </a:moveTo>
                <a:lnTo>
                  <a:pt x="3281161" y="24130"/>
                </a:lnTo>
                <a:lnTo>
                  <a:pt x="3281220" y="23950"/>
                </a:lnTo>
                <a:lnTo>
                  <a:pt x="3281366" y="24130"/>
                </a:lnTo>
                <a:close/>
              </a:path>
              <a:path w="4096384" h="836930">
                <a:moveTo>
                  <a:pt x="3228353" y="30480"/>
                </a:moveTo>
                <a:lnTo>
                  <a:pt x="3227004" y="30480"/>
                </a:lnTo>
                <a:lnTo>
                  <a:pt x="3225943" y="28168"/>
                </a:lnTo>
                <a:lnTo>
                  <a:pt x="3225838" y="24130"/>
                </a:lnTo>
                <a:lnTo>
                  <a:pt x="3230035" y="25400"/>
                </a:lnTo>
                <a:lnTo>
                  <a:pt x="3229695" y="27940"/>
                </a:lnTo>
                <a:lnTo>
                  <a:pt x="3228353" y="30480"/>
                </a:lnTo>
                <a:close/>
              </a:path>
              <a:path w="4096384" h="836930">
                <a:moveTo>
                  <a:pt x="3286517" y="25400"/>
                </a:moveTo>
                <a:lnTo>
                  <a:pt x="3287192" y="24130"/>
                </a:lnTo>
                <a:lnTo>
                  <a:pt x="3286517" y="25400"/>
                </a:lnTo>
                <a:close/>
              </a:path>
              <a:path w="4096384" h="836930">
                <a:moveTo>
                  <a:pt x="3287220" y="24139"/>
                </a:moveTo>
                <a:close/>
              </a:path>
              <a:path w="4096384" h="836930">
                <a:moveTo>
                  <a:pt x="4091958" y="38100"/>
                </a:moveTo>
                <a:lnTo>
                  <a:pt x="4088953" y="29210"/>
                </a:lnTo>
                <a:lnTo>
                  <a:pt x="4087337" y="24130"/>
                </a:lnTo>
                <a:lnTo>
                  <a:pt x="4088393" y="24139"/>
                </a:lnTo>
                <a:lnTo>
                  <a:pt x="4090708" y="25400"/>
                </a:lnTo>
                <a:lnTo>
                  <a:pt x="4094095" y="25400"/>
                </a:lnTo>
                <a:lnTo>
                  <a:pt x="4091958" y="38100"/>
                </a:lnTo>
                <a:close/>
              </a:path>
              <a:path w="4096384" h="836930">
                <a:moveTo>
                  <a:pt x="4092966" y="25400"/>
                </a:moveTo>
                <a:lnTo>
                  <a:pt x="4090708" y="25400"/>
                </a:lnTo>
                <a:lnTo>
                  <a:pt x="4088376" y="24130"/>
                </a:lnTo>
                <a:lnTo>
                  <a:pt x="4094309" y="24130"/>
                </a:lnTo>
                <a:lnTo>
                  <a:pt x="4092966" y="25400"/>
                </a:lnTo>
                <a:close/>
              </a:path>
              <a:path w="4096384" h="836930">
                <a:moveTo>
                  <a:pt x="4094095" y="25400"/>
                </a:moveTo>
                <a:lnTo>
                  <a:pt x="4092966" y="25400"/>
                </a:lnTo>
                <a:lnTo>
                  <a:pt x="4094309" y="24130"/>
                </a:lnTo>
                <a:lnTo>
                  <a:pt x="4094095" y="25400"/>
                </a:lnTo>
                <a:close/>
              </a:path>
              <a:path w="4096384" h="836930">
                <a:moveTo>
                  <a:pt x="4095854" y="38100"/>
                </a:moveTo>
                <a:lnTo>
                  <a:pt x="4091958" y="38100"/>
                </a:lnTo>
                <a:lnTo>
                  <a:pt x="4094309" y="24130"/>
                </a:lnTo>
                <a:lnTo>
                  <a:pt x="4095854" y="24130"/>
                </a:lnTo>
                <a:lnTo>
                  <a:pt x="4095854" y="38100"/>
                </a:lnTo>
                <a:close/>
              </a:path>
              <a:path w="4096384" h="836930">
                <a:moveTo>
                  <a:pt x="3287608" y="25400"/>
                </a:moveTo>
                <a:lnTo>
                  <a:pt x="3286517" y="25400"/>
                </a:lnTo>
                <a:lnTo>
                  <a:pt x="3287220" y="24139"/>
                </a:lnTo>
                <a:lnTo>
                  <a:pt x="3287422" y="24205"/>
                </a:lnTo>
                <a:lnTo>
                  <a:pt x="3287608" y="25400"/>
                </a:lnTo>
                <a:close/>
              </a:path>
              <a:path w="4096384" h="836930">
                <a:moveTo>
                  <a:pt x="3295403" y="30480"/>
                </a:moveTo>
                <a:lnTo>
                  <a:pt x="3279295" y="30480"/>
                </a:lnTo>
                <a:lnTo>
                  <a:pt x="3281836" y="29210"/>
                </a:lnTo>
                <a:lnTo>
                  <a:pt x="3288200" y="29210"/>
                </a:lnTo>
                <a:lnTo>
                  <a:pt x="3287422" y="24205"/>
                </a:lnTo>
                <a:lnTo>
                  <a:pt x="3291048" y="25400"/>
                </a:lnTo>
                <a:lnTo>
                  <a:pt x="4087741" y="25400"/>
                </a:lnTo>
                <a:lnTo>
                  <a:pt x="4088145" y="26670"/>
                </a:lnTo>
                <a:lnTo>
                  <a:pt x="3296902" y="26670"/>
                </a:lnTo>
                <a:lnTo>
                  <a:pt x="3295403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79500" y="29210"/>
                </a:lnTo>
                <a:lnTo>
                  <a:pt x="3075977" y="2540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6275" y="30480"/>
                </a:moveTo>
                <a:lnTo>
                  <a:pt x="3084365" y="30480"/>
                </a:lnTo>
                <a:lnTo>
                  <a:pt x="3075977" y="25400"/>
                </a:lnTo>
                <a:lnTo>
                  <a:pt x="3093087" y="25400"/>
                </a:lnTo>
                <a:lnTo>
                  <a:pt x="3093087" y="26670"/>
                </a:lnTo>
                <a:lnTo>
                  <a:pt x="3094409" y="29210"/>
                </a:lnTo>
                <a:lnTo>
                  <a:pt x="3095267" y="29210"/>
                </a:lnTo>
                <a:lnTo>
                  <a:pt x="3096275" y="30480"/>
                </a:lnTo>
                <a:close/>
              </a:path>
              <a:path w="4096384" h="836930">
                <a:moveTo>
                  <a:pt x="3094409" y="29210"/>
                </a:moveTo>
                <a:lnTo>
                  <a:pt x="3093087" y="26670"/>
                </a:lnTo>
                <a:lnTo>
                  <a:pt x="3093087" y="25400"/>
                </a:lnTo>
                <a:lnTo>
                  <a:pt x="3094409" y="29210"/>
                </a:lnTo>
                <a:close/>
              </a:path>
              <a:path w="4096384" h="836930">
                <a:moveTo>
                  <a:pt x="3094926" y="29210"/>
                </a:moveTo>
                <a:lnTo>
                  <a:pt x="3094409" y="29210"/>
                </a:lnTo>
                <a:lnTo>
                  <a:pt x="3093087" y="25400"/>
                </a:lnTo>
                <a:lnTo>
                  <a:pt x="3201375" y="25400"/>
                </a:lnTo>
                <a:lnTo>
                  <a:pt x="3201572" y="26670"/>
                </a:lnTo>
                <a:lnTo>
                  <a:pt x="3097100" y="26670"/>
                </a:lnTo>
                <a:lnTo>
                  <a:pt x="3094926" y="29210"/>
                </a:lnTo>
                <a:close/>
              </a:path>
              <a:path w="4096384" h="836930">
                <a:moveTo>
                  <a:pt x="3202358" y="31750"/>
                </a:moveTo>
                <a:lnTo>
                  <a:pt x="3201375" y="25400"/>
                </a:lnTo>
                <a:lnTo>
                  <a:pt x="3204872" y="25400"/>
                </a:lnTo>
                <a:lnTo>
                  <a:pt x="3207229" y="26670"/>
                </a:lnTo>
                <a:lnTo>
                  <a:pt x="3207563" y="27940"/>
                </a:lnTo>
                <a:lnTo>
                  <a:pt x="3205723" y="30480"/>
                </a:lnTo>
                <a:lnTo>
                  <a:pt x="3202358" y="3175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02358" y="31750"/>
                </a:lnTo>
                <a:lnTo>
                  <a:pt x="3205723" y="30480"/>
                </a:lnTo>
                <a:lnTo>
                  <a:pt x="3207398" y="28168"/>
                </a:lnTo>
                <a:lnTo>
                  <a:pt x="3207497" y="27687"/>
                </a:lnTo>
                <a:lnTo>
                  <a:pt x="3207229" y="26670"/>
                </a:lnTo>
                <a:lnTo>
                  <a:pt x="3204872" y="25400"/>
                </a:lnTo>
                <a:lnTo>
                  <a:pt x="3225838" y="25400"/>
                </a:lnTo>
                <a:lnTo>
                  <a:pt x="3225838" y="26670"/>
                </a:lnTo>
                <a:lnTo>
                  <a:pt x="3214785" y="26670"/>
                </a:lnTo>
                <a:lnTo>
                  <a:pt x="3213443" y="29210"/>
                </a:lnTo>
                <a:lnTo>
                  <a:pt x="3212769" y="2921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041784" y="30480"/>
                </a:moveTo>
                <a:lnTo>
                  <a:pt x="3035997" y="30480"/>
                </a:lnTo>
                <a:lnTo>
                  <a:pt x="3038661" y="27940"/>
                </a:lnTo>
                <a:lnTo>
                  <a:pt x="3042296" y="26670"/>
                </a:lnTo>
                <a:lnTo>
                  <a:pt x="3041110" y="27940"/>
                </a:lnTo>
                <a:lnTo>
                  <a:pt x="3042118" y="29210"/>
                </a:lnTo>
                <a:lnTo>
                  <a:pt x="3041784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41784" y="30480"/>
                </a:lnTo>
                <a:lnTo>
                  <a:pt x="3042118" y="29210"/>
                </a:lnTo>
                <a:lnTo>
                  <a:pt x="3041110" y="27940"/>
                </a:lnTo>
                <a:lnTo>
                  <a:pt x="3042296" y="26670"/>
                </a:lnTo>
                <a:lnTo>
                  <a:pt x="3077151" y="26670"/>
                </a:lnTo>
                <a:lnTo>
                  <a:pt x="3079500" y="2921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7258" y="30480"/>
                </a:moveTo>
                <a:lnTo>
                  <a:pt x="3096275" y="30480"/>
                </a:lnTo>
                <a:lnTo>
                  <a:pt x="3095267" y="29210"/>
                </a:lnTo>
                <a:lnTo>
                  <a:pt x="3094926" y="29210"/>
                </a:lnTo>
                <a:lnTo>
                  <a:pt x="3097100" y="26670"/>
                </a:lnTo>
                <a:lnTo>
                  <a:pt x="3098109" y="29210"/>
                </a:lnTo>
                <a:lnTo>
                  <a:pt x="3097258" y="30480"/>
                </a:lnTo>
                <a:close/>
              </a:path>
              <a:path w="4096384" h="836930">
                <a:moveTo>
                  <a:pt x="3177744" y="30480"/>
                </a:moveTo>
                <a:lnTo>
                  <a:pt x="3097258" y="30480"/>
                </a:lnTo>
                <a:lnTo>
                  <a:pt x="3098109" y="29210"/>
                </a:lnTo>
                <a:lnTo>
                  <a:pt x="3097100" y="26670"/>
                </a:lnTo>
                <a:lnTo>
                  <a:pt x="3201572" y="26670"/>
                </a:lnTo>
                <a:lnTo>
                  <a:pt x="3201965" y="29210"/>
                </a:lnTo>
                <a:lnTo>
                  <a:pt x="3178569" y="29210"/>
                </a:lnTo>
                <a:lnTo>
                  <a:pt x="3177744" y="3048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12769" y="29210"/>
                </a:lnTo>
                <a:lnTo>
                  <a:pt x="3213443" y="29210"/>
                </a:lnTo>
                <a:lnTo>
                  <a:pt x="3214785" y="26670"/>
                </a:lnTo>
                <a:lnTo>
                  <a:pt x="3216068" y="28168"/>
                </a:lnTo>
                <a:lnTo>
                  <a:pt x="3215734" y="3005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216068" y="28168"/>
                </a:moveTo>
                <a:lnTo>
                  <a:pt x="3214785" y="26670"/>
                </a:lnTo>
                <a:lnTo>
                  <a:pt x="3225838" y="26670"/>
                </a:lnTo>
                <a:lnTo>
                  <a:pt x="3225838" y="27940"/>
                </a:lnTo>
                <a:lnTo>
                  <a:pt x="3216108" y="27940"/>
                </a:lnTo>
                <a:lnTo>
                  <a:pt x="3216068" y="28168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52815" y="29210"/>
                </a:lnTo>
                <a:lnTo>
                  <a:pt x="3252815" y="27940"/>
                </a:lnTo>
                <a:lnTo>
                  <a:pt x="3253667" y="26670"/>
                </a:lnTo>
                <a:lnTo>
                  <a:pt x="3255173" y="26670"/>
                </a:lnTo>
                <a:lnTo>
                  <a:pt x="3257189" y="2794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92554" y="35560"/>
                </a:moveTo>
                <a:lnTo>
                  <a:pt x="3288921" y="35560"/>
                </a:lnTo>
                <a:lnTo>
                  <a:pt x="3290381" y="33020"/>
                </a:lnTo>
                <a:lnTo>
                  <a:pt x="3295403" y="30480"/>
                </a:lnTo>
                <a:lnTo>
                  <a:pt x="3296902" y="26670"/>
                </a:lnTo>
                <a:lnTo>
                  <a:pt x="3302108" y="27940"/>
                </a:lnTo>
                <a:lnTo>
                  <a:pt x="3304799" y="29210"/>
                </a:lnTo>
                <a:lnTo>
                  <a:pt x="3307997" y="33020"/>
                </a:lnTo>
                <a:lnTo>
                  <a:pt x="3296745" y="33020"/>
                </a:lnTo>
                <a:lnTo>
                  <a:pt x="3296691" y="34290"/>
                </a:lnTo>
                <a:lnTo>
                  <a:pt x="3292554" y="3556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09638" y="45720"/>
                </a:lnTo>
                <a:lnTo>
                  <a:pt x="3312670" y="44450"/>
                </a:lnTo>
                <a:lnTo>
                  <a:pt x="3316526" y="43180"/>
                </a:lnTo>
                <a:lnTo>
                  <a:pt x="3304799" y="29210"/>
                </a:lnTo>
                <a:lnTo>
                  <a:pt x="3302108" y="27940"/>
                </a:lnTo>
                <a:lnTo>
                  <a:pt x="3296902" y="26670"/>
                </a:lnTo>
                <a:lnTo>
                  <a:pt x="3352742" y="26670"/>
                </a:lnTo>
                <a:lnTo>
                  <a:pt x="3352742" y="27940"/>
                </a:lnTo>
                <a:lnTo>
                  <a:pt x="3348211" y="27940"/>
                </a:lnTo>
                <a:lnTo>
                  <a:pt x="3350719" y="30480"/>
                </a:lnTo>
                <a:lnTo>
                  <a:pt x="3352742" y="30480"/>
                </a:lnTo>
                <a:lnTo>
                  <a:pt x="3352742" y="31750"/>
                </a:lnTo>
                <a:lnTo>
                  <a:pt x="3325405" y="31750"/>
                </a:lnTo>
                <a:lnTo>
                  <a:pt x="3335135" y="40640"/>
                </a:lnTo>
                <a:lnTo>
                  <a:pt x="3337466" y="40640"/>
                </a:lnTo>
                <a:lnTo>
                  <a:pt x="3337132" y="41910"/>
                </a:lnTo>
                <a:lnTo>
                  <a:pt x="3338992" y="4318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60764" y="35560"/>
                </a:moveTo>
                <a:lnTo>
                  <a:pt x="3354399" y="35560"/>
                </a:lnTo>
                <a:lnTo>
                  <a:pt x="3352742" y="33020"/>
                </a:lnTo>
                <a:lnTo>
                  <a:pt x="3352742" y="26670"/>
                </a:lnTo>
                <a:lnTo>
                  <a:pt x="3360764" y="35560"/>
                </a:lnTo>
                <a:close/>
              </a:path>
              <a:path w="4096384" h="836930">
                <a:moveTo>
                  <a:pt x="4091099" y="35560"/>
                </a:moveTo>
                <a:lnTo>
                  <a:pt x="3360764" y="35560"/>
                </a:lnTo>
                <a:lnTo>
                  <a:pt x="3352742" y="26670"/>
                </a:lnTo>
                <a:lnTo>
                  <a:pt x="4088145" y="26670"/>
                </a:lnTo>
                <a:lnTo>
                  <a:pt x="4088953" y="29210"/>
                </a:lnTo>
                <a:lnTo>
                  <a:pt x="4091099" y="35560"/>
                </a:lnTo>
                <a:close/>
              </a:path>
              <a:path w="4096384" h="836930">
                <a:moveTo>
                  <a:pt x="3285509" y="29210"/>
                </a:moveTo>
                <a:lnTo>
                  <a:pt x="3284343" y="29210"/>
                </a:lnTo>
                <a:lnTo>
                  <a:pt x="3284267" y="27687"/>
                </a:lnTo>
                <a:lnTo>
                  <a:pt x="3285509" y="2921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5734" y="30050"/>
                </a:lnTo>
                <a:lnTo>
                  <a:pt x="3216959" y="29210"/>
                </a:lnTo>
                <a:lnTo>
                  <a:pt x="3216068" y="28168"/>
                </a:lnTo>
                <a:lnTo>
                  <a:pt x="3216108" y="27940"/>
                </a:lnTo>
                <a:lnTo>
                  <a:pt x="3220816" y="27940"/>
                </a:lnTo>
                <a:lnTo>
                  <a:pt x="3220973" y="29210"/>
                </a:lnTo>
                <a:lnTo>
                  <a:pt x="3218799" y="3048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316769" y="48260"/>
                </a:moveTo>
                <a:lnTo>
                  <a:pt x="3306550" y="48260"/>
                </a:lnTo>
                <a:lnTo>
                  <a:pt x="3305789" y="45720"/>
                </a:lnTo>
                <a:lnTo>
                  <a:pt x="3302266" y="41910"/>
                </a:lnTo>
                <a:lnTo>
                  <a:pt x="3298245" y="39370"/>
                </a:lnTo>
                <a:lnTo>
                  <a:pt x="3294728" y="38100"/>
                </a:lnTo>
                <a:lnTo>
                  <a:pt x="3274122" y="38100"/>
                </a:lnTo>
                <a:lnTo>
                  <a:pt x="3280153" y="36830"/>
                </a:lnTo>
                <a:lnTo>
                  <a:pt x="3280827" y="34290"/>
                </a:lnTo>
                <a:lnTo>
                  <a:pt x="3273114" y="31750"/>
                </a:lnTo>
                <a:lnTo>
                  <a:pt x="3215434" y="31750"/>
                </a:lnTo>
                <a:lnTo>
                  <a:pt x="3218799" y="30480"/>
                </a:lnTo>
                <a:lnTo>
                  <a:pt x="3220973" y="29210"/>
                </a:lnTo>
                <a:lnTo>
                  <a:pt x="3220816" y="27940"/>
                </a:lnTo>
                <a:lnTo>
                  <a:pt x="3225838" y="27940"/>
                </a:lnTo>
                <a:lnTo>
                  <a:pt x="3227004" y="30480"/>
                </a:lnTo>
                <a:lnTo>
                  <a:pt x="3295403" y="30480"/>
                </a:lnTo>
                <a:lnTo>
                  <a:pt x="3290381" y="33020"/>
                </a:lnTo>
                <a:lnTo>
                  <a:pt x="3288921" y="35560"/>
                </a:lnTo>
                <a:lnTo>
                  <a:pt x="3301745" y="35560"/>
                </a:lnTo>
                <a:lnTo>
                  <a:pt x="3309638" y="45720"/>
                </a:lnTo>
                <a:lnTo>
                  <a:pt x="3317194" y="45720"/>
                </a:lnTo>
                <a:lnTo>
                  <a:pt x="3316769" y="48260"/>
                </a:lnTo>
                <a:close/>
              </a:path>
              <a:path w="4096384" h="836930">
                <a:moveTo>
                  <a:pt x="3350719" y="30480"/>
                </a:moveTo>
                <a:lnTo>
                  <a:pt x="3348211" y="27940"/>
                </a:lnTo>
                <a:lnTo>
                  <a:pt x="3351885" y="27940"/>
                </a:lnTo>
                <a:lnTo>
                  <a:pt x="3352742" y="29210"/>
                </a:lnTo>
                <a:lnTo>
                  <a:pt x="3350719" y="30480"/>
                </a:lnTo>
                <a:close/>
              </a:path>
              <a:path w="4096384" h="836930">
                <a:moveTo>
                  <a:pt x="3352742" y="29210"/>
                </a:moveTo>
                <a:lnTo>
                  <a:pt x="3351885" y="27940"/>
                </a:lnTo>
                <a:lnTo>
                  <a:pt x="3352742" y="27940"/>
                </a:lnTo>
                <a:lnTo>
                  <a:pt x="3352742" y="29210"/>
                </a:lnTo>
                <a:close/>
              </a:path>
              <a:path w="4096384" h="836930">
                <a:moveTo>
                  <a:pt x="3215734" y="30050"/>
                </a:moveTo>
                <a:lnTo>
                  <a:pt x="3216068" y="28168"/>
                </a:lnTo>
                <a:lnTo>
                  <a:pt x="3216959" y="29210"/>
                </a:lnTo>
                <a:lnTo>
                  <a:pt x="3215734" y="30050"/>
                </a:lnTo>
                <a:close/>
              </a:path>
              <a:path w="4096384" h="836930">
                <a:moveTo>
                  <a:pt x="3195653" y="35560"/>
                </a:moveTo>
                <a:lnTo>
                  <a:pt x="3186282" y="35560"/>
                </a:lnTo>
                <a:lnTo>
                  <a:pt x="3188280" y="33020"/>
                </a:lnTo>
                <a:lnTo>
                  <a:pt x="3184266" y="30480"/>
                </a:lnTo>
                <a:lnTo>
                  <a:pt x="3177744" y="30480"/>
                </a:lnTo>
                <a:lnTo>
                  <a:pt x="3180592" y="29210"/>
                </a:lnTo>
                <a:lnTo>
                  <a:pt x="3201965" y="29210"/>
                </a:lnTo>
                <a:lnTo>
                  <a:pt x="3202358" y="31750"/>
                </a:lnTo>
                <a:lnTo>
                  <a:pt x="3237749" y="31750"/>
                </a:lnTo>
                <a:lnTo>
                  <a:pt x="3237749" y="33020"/>
                </a:lnTo>
                <a:lnTo>
                  <a:pt x="3195161" y="33020"/>
                </a:lnTo>
                <a:lnTo>
                  <a:pt x="3195653" y="35560"/>
                </a:lnTo>
                <a:close/>
              </a:path>
              <a:path w="4096384" h="836930">
                <a:moveTo>
                  <a:pt x="3352742" y="30480"/>
                </a:moveTo>
                <a:lnTo>
                  <a:pt x="3350719" y="30480"/>
                </a:lnTo>
                <a:lnTo>
                  <a:pt x="3352742" y="29210"/>
                </a:lnTo>
                <a:lnTo>
                  <a:pt x="3352742" y="3048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3260" y="31750"/>
                </a:lnTo>
                <a:lnTo>
                  <a:pt x="3215734" y="3005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186282" y="35560"/>
                </a:moveTo>
                <a:lnTo>
                  <a:pt x="3182426" y="35560"/>
                </a:lnTo>
                <a:lnTo>
                  <a:pt x="3182766" y="33020"/>
                </a:lnTo>
                <a:lnTo>
                  <a:pt x="3184266" y="30480"/>
                </a:lnTo>
                <a:lnTo>
                  <a:pt x="3188280" y="33020"/>
                </a:lnTo>
                <a:lnTo>
                  <a:pt x="3186282" y="35560"/>
                </a:lnTo>
                <a:close/>
              </a:path>
              <a:path w="4096384" h="836930">
                <a:moveTo>
                  <a:pt x="3167490" y="43180"/>
                </a:moveTo>
                <a:lnTo>
                  <a:pt x="3160294" y="43180"/>
                </a:lnTo>
                <a:lnTo>
                  <a:pt x="3168839" y="33020"/>
                </a:lnTo>
                <a:lnTo>
                  <a:pt x="3170522" y="33020"/>
                </a:lnTo>
                <a:lnTo>
                  <a:pt x="3177744" y="31750"/>
                </a:lnTo>
                <a:lnTo>
                  <a:pt x="3167490" y="43180"/>
                </a:lnTo>
                <a:close/>
              </a:path>
              <a:path w="4096384" h="836930">
                <a:moveTo>
                  <a:pt x="3186957" y="43180"/>
                </a:moveTo>
                <a:lnTo>
                  <a:pt x="3167490" y="43180"/>
                </a:lnTo>
                <a:lnTo>
                  <a:pt x="3177744" y="31750"/>
                </a:lnTo>
                <a:lnTo>
                  <a:pt x="3183516" y="31750"/>
                </a:lnTo>
                <a:lnTo>
                  <a:pt x="3182766" y="33020"/>
                </a:lnTo>
                <a:lnTo>
                  <a:pt x="3182596" y="34290"/>
                </a:lnTo>
                <a:lnTo>
                  <a:pt x="3179401" y="34290"/>
                </a:lnTo>
                <a:lnTo>
                  <a:pt x="3179243" y="35560"/>
                </a:lnTo>
                <a:lnTo>
                  <a:pt x="3195653" y="35560"/>
                </a:lnTo>
                <a:lnTo>
                  <a:pt x="3196248" y="36830"/>
                </a:lnTo>
                <a:lnTo>
                  <a:pt x="3187448" y="36830"/>
                </a:lnTo>
                <a:lnTo>
                  <a:pt x="3185431" y="40640"/>
                </a:lnTo>
                <a:lnTo>
                  <a:pt x="3175046" y="40640"/>
                </a:lnTo>
                <a:lnTo>
                  <a:pt x="3174712" y="41910"/>
                </a:lnTo>
                <a:lnTo>
                  <a:pt x="3186106" y="41910"/>
                </a:lnTo>
                <a:lnTo>
                  <a:pt x="3186957" y="43180"/>
                </a:lnTo>
                <a:close/>
              </a:path>
              <a:path w="4096384" h="836930">
                <a:moveTo>
                  <a:pt x="3234566" y="39370"/>
                </a:moveTo>
                <a:lnTo>
                  <a:pt x="3236557" y="35560"/>
                </a:lnTo>
                <a:lnTo>
                  <a:pt x="3237749" y="34290"/>
                </a:lnTo>
                <a:lnTo>
                  <a:pt x="3237749" y="31750"/>
                </a:lnTo>
                <a:lnTo>
                  <a:pt x="3240597" y="33020"/>
                </a:lnTo>
                <a:lnTo>
                  <a:pt x="3248127" y="38100"/>
                </a:lnTo>
                <a:lnTo>
                  <a:pt x="3234566" y="39370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3443" y="52070"/>
                </a:lnTo>
                <a:lnTo>
                  <a:pt x="3214491" y="50921"/>
                </a:lnTo>
                <a:lnTo>
                  <a:pt x="3214602" y="44450"/>
                </a:lnTo>
                <a:lnTo>
                  <a:pt x="3223330" y="44450"/>
                </a:lnTo>
                <a:lnTo>
                  <a:pt x="3215276" y="39370"/>
                </a:lnTo>
                <a:lnTo>
                  <a:pt x="3234566" y="39370"/>
                </a:lnTo>
                <a:lnTo>
                  <a:pt x="3248127" y="38100"/>
                </a:lnTo>
                <a:lnTo>
                  <a:pt x="3240597" y="33020"/>
                </a:lnTo>
                <a:lnTo>
                  <a:pt x="3237749" y="31750"/>
                </a:lnTo>
                <a:lnTo>
                  <a:pt x="3273114" y="31750"/>
                </a:lnTo>
                <a:lnTo>
                  <a:pt x="3273336" y="33020"/>
                </a:lnTo>
                <a:lnTo>
                  <a:pt x="3249222" y="33020"/>
                </a:lnTo>
                <a:lnTo>
                  <a:pt x="3246294" y="34290"/>
                </a:lnTo>
                <a:lnTo>
                  <a:pt x="3246294" y="36830"/>
                </a:lnTo>
                <a:lnTo>
                  <a:pt x="3254007" y="36830"/>
                </a:lnTo>
                <a:lnTo>
                  <a:pt x="3255349" y="39370"/>
                </a:lnTo>
                <a:lnTo>
                  <a:pt x="3253219" y="41910"/>
                </a:lnTo>
                <a:lnTo>
                  <a:pt x="3238240" y="41910"/>
                </a:lnTo>
                <a:lnTo>
                  <a:pt x="3239308" y="45720"/>
                </a:lnTo>
                <a:lnTo>
                  <a:pt x="3216783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74122" y="38100"/>
                </a:moveTo>
                <a:lnTo>
                  <a:pt x="3273782" y="35560"/>
                </a:lnTo>
                <a:lnTo>
                  <a:pt x="3273114" y="31750"/>
                </a:lnTo>
                <a:lnTo>
                  <a:pt x="3280827" y="34290"/>
                </a:lnTo>
                <a:lnTo>
                  <a:pt x="3280153" y="36830"/>
                </a:lnTo>
                <a:lnTo>
                  <a:pt x="3274122" y="38100"/>
                </a:lnTo>
                <a:close/>
              </a:path>
              <a:path w="4096384" h="836930">
                <a:moveTo>
                  <a:pt x="3335135" y="40640"/>
                </a:moveTo>
                <a:lnTo>
                  <a:pt x="3325405" y="31750"/>
                </a:lnTo>
                <a:lnTo>
                  <a:pt x="3333793" y="31750"/>
                </a:lnTo>
                <a:lnTo>
                  <a:pt x="3334959" y="33020"/>
                </a:lnTo>
                <a:lnTo>
                  <a:pt x="3335078" y="34741"/>
                </a:lnTo>
                <a:lnTo>
                  <a:pt x="3335135" y="40640"/>
                </a:lnTo>
                <a:close/>
              </a:path>
              <a:path w="4096384" h="836930">
                <a:moveTo>
                  <a:pt x="3337466" y="40640"/>
                </a:moveTo>
                <a:lnTo>
                  <a:pt x="3335135" y="40640"/>
                </a:lnTo>
                <a:lnTo>
                  <a:pt x="3335078" y="34741"/>
                </a:lnTo>
                <a:lnTo>
                  <a:pt x="3334959" y="33020"/>
                </a:lnTo>
                <a:lnTo>
                  <a:pt x="3333793" y="31750"/>
                </a:lnTo>
                <a:lnTo>
                  <a:pt x="3352742" y="31750"/>
                </a:lnTo>
                <a:lnTo>
                  <a:pt x="3352742" y="33020"/>
                </a:lnTo>
                <a:lnTo>
                  <a:pt x="3353571" y="34290"/>
                </a:lnTo>
                <a:lnTo>
                  <a:pt x="3345029" y="34290"/>
                </a:lnTo>
                <a:lnTo>
                  <a:pt x="3344505" y="35560"/>
                </a:lnTo>
                <a:lnTo>
                  <a:pt x="3344355" y="36830"/>
                </a:lnTo>
                <a:lnTo>
                  <a:pt x="4091529" y="36830"/>
                </a:lnTo>
                <a:lnTo>
                  <a:pt x="4091958" y="38100"/>
                </a:lnTo>
                <a:lnTo>
                  <a:pt x="4095854" y="38100"/>
                </a:lnTo>
                <a:lnTo>
                  <a:pt x="4095854" y="39370"/>
                </a:lnTo>
                <a:lnTo>
                  <a:pt x="3339981" y="39370"/>
                </a:lnTo>
                <a:lnTo>
                  <a:pt x="3337466" y="40640"/>
                </a:lnTo>
                <a:close/>
              </a:path>
              <a:path w="4096384" h="836930">
                <a:moveTo>
                  <a:pt x="3079214" y="35560"/>
                </a:moveTo>
                <a:lnTo>
                  <a:pt x="3073129" y="35560"/>
                </a:lnTo>
                <a:lnTo>
                  <a:pt x="3073664" y="34741"/>
                </a:lnTo>
                <a:lnTo>
                  <a:pt x="3078334" y="33020"/>
                </a:lnTo>
                <a:lnTo>
                  <a:pt x="3078825" y="33020"/>
                </a:lnTo>
                <a:lnTo>
                  <a:pt x="3079214" y="35560"/>
                </a:lnTo>
                <a:close/>
              </a:path>
              <a:path w="4096384" h="836930">
                <a:moveTo>
                  <a:pt x="3079801" y="39397"/>
                </a:moveTo>
                <a:lnTo>
                  <a:pt x="3078825" y="33020"/>
                </a:lnTo>
                <a:lnTo>
                  <a:pt x="3113699" y="33020"/>
                </a:lnTo>
                <a:lnTo>
                  <a:pt x="3113699" y="34290"/>
                </a:lnTo>
                <a:lnTo>
                  <a:pt x="3103629" y="34290"/>
                </a:lnTo>
                <a:lnTo>
                  <a:pt x="3102306" y="35560"/>
                </a:lnTo>
                <a:lnTo>
                  <a:pt x="3102797" y="36830"/>
                </a:lnTo>
                <a:lnTo>
                  <a:pt x="3103629" y="38100"/>
                </a:lnTo>
                <a:lnTo>
                  <a:pt x="3083173" y="38100"/>
                </a:lnTo>
                <a:lnTo>
                  <a:pt x="3079834" y="39370"/>
                </a:lnTo>
                <a:close/>
              </a:path>
              <a:path w="4096384" h="836930">
                <a:moveTo>
                  <a:pt x="3117373" y="38100"/>
                </a:moveTo>
                <a:lnTo>
                  <a:pt x="3113699" y="38100"/>
                </a:lnTo>
                <a:lnTo>
                  <a:pt x="3113699" y="33020"/>
                </a:lnTo>
                <a:lnTo>
                  <a:pt x="3117373" y="33020"/>
                </a:lnTo>
                <a:lnTo>
                  <a:pt x="3115199" y="34290"/>
                </a:lnTo>
                <a:lnTo>
                  <a:pt x="3115199" y="35560"/>
                </a:lnTo>
                <a:lnTo>
                  <a:pt x="3117373" y="38100"/>
                </a:lnTo>
                <a:close/>
              </a:path>
              <a:path w="4096384" h="836930">
                <a:moveTo>
                  <a:pt x="3124448" y="40640"/>
                </a:moveTo>
                <a:lnTo>
                  <a:pt x="3117373" y="38100"/>
                </a:lnTo>
                <a:lnTo>
                  <a:pt x="3115199" y="35560"/>
                </a:lnTo>
                <a:lnTo>
                  <a:pt x="3115199" y="34290"/>
                </a:lnTo>
                <a:lnTo>
                  <a:pt x="3117373" y="33020"/>
                </a:lnTo>
                <a:lnTo>
                  <a:pt x="3120109" y="34290"/>
                </a:lnTo>
                <a:lnTo>
                  <a:pt x="3123914" y="38100"/>
                </a:lnTo>
                <a:lnTo>
                  <a:pt x="3124448" y="40640"/>
                </a:lnTo>
                <a:close/>
              </a:path>
              <a:path w="4096384" h="836930">
                <a:moveTo>
                  <a:pt x="3131436" y="40640"/>
                </a:moveTo>
                <a:lnTo>
                  <a:pt x="3124448" y="40640"/>
                </a:lnTo>
                <a:lnTo>
                  <a:pt x="3123914" y="38100"/>
                </a:lnTo>
                <a:lnTo>
                  <a:pt x="3120109" y="34290"/>
                </a:lnTo>
                <a:lnTo>
                  <a:pt x="3117373" y="33020"/>
                </a:lnTo>
                <a:lnTo>
                  <a:pt x="3152581" y="33020"/>
                </a:lnTo>
                <a:lnTo>
                  <a:pt x="3152581" y="34290"/>
                </a:lnTo>
                <a:lnTo>
                  <a:pt x="3126769" y="34290"/>
                </a:lnTo>
                <a:lnTo>
                  <a:pt x="3126612" y="35560"/>
                </a:lnTo>
                <a:lnTo>
                  <a:pt x="3141528" y="35560"/>
                </a:lnTo>
                <a:lnTo>
                  <a:pt x="3141010" y="36830"/>
                </a:lnTo>
                <a:lnTo>
                  <a:pt x="3165635" y="36830"/>
                </a:lnTo>
                <a:lnTo>
                  <a:pt x="3164566" y="38100"/>
                </a:lnTo>
                <a:lnTo>
                  <a:pt x="3132649" y="38100"/>
                </a:lnTo>
                <a:lnTo>
                  <a:pt x="3131436" y="4064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52581" y="34290"/>
                </a:lnTo>
                <a:lnTo>
                  <a:pt x="3152581" y="33020"/>
                </a:lnTo>
                <a:lnTo>
                  <a:pt x="3153772" y="33020"/>
                </a:lnTo>
                <a:lnTo>
                  <a:pt x="3155272" y="34290"/>
                </a:lnTo>
                <a:lnTo>
                  <a:pt x="3155429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65635" y="36830"/>
                </a:moveTo>
                <a:lnTo>
                  <a:pt x="3159620" y="36830"/>
                </a:lnTo>
                <a:lnTo>
                  <a:pt x="3159620" y="35560"/>
                </a:lnTo>
                <a:lnTo>
                  <a:pt x="3157446" y="34290"/>
                </a:lnTo>
                <a:lnTo>
                  <a:pt x="3155272" y="34290"/>
                </a:lnTo>
                <a:lnTo>
                  <a:pt x="3153772" y="33020"/>
                </a:lnTo>
                <a:lnTo>
                  <a:pt x="3168839" y="33020"/>
                </a:lnTo>
                <a:lnTo>
                  <a:pt x="3165635" y="36830"/>
                </a:lnTo>
                <a:close/>
              </a:path>
              <a:path w="4096384" h="836930">
                <a:moveTo>
                  <a:pt x="3199516" y="40640"/>
                </a:moveTo>
                <a:lnTo>
                  <a:pt x="3196844" y="38100"/>
                </a:lnTo>
                <a:lnTo>
                  <a:pt x="3195653" y="35560"/>
                </a:lnTo>
                <a:lnTo>
                  <a:pt x="3195161" y="33020"/>
                </a:lnTo>
                <a:lnTo>
                  <a:pt x="3202698" y="33020"/>
                </a:lnTo>
                <a:lnTo>
                  <a:pt x="3201107" y="36830"/>
                </a:lnTo>
                <a:lnTo>
                  <a:pt x="3200858" y="36830"/>
                </a:lnTo>
                <a:lnTo>
                  <a:pt x="3200918" y="37281"/>
                </a:lnTo>
                <a:lnTo>
                  <a:pt x="3199516" y="40640"/>
                </a:lnTo>
                <a:close/>
              </a:path>
              <a:path w="4096384" h="836930">
                <a:moveTo>
                  <a:pt x="3218282" y="44450"/>
                </a:moveTo>
                <a:lnTo>
                  <a:pt x="3204872" y="44450"/>
                </a:lnTo>
                <a:lnTo>
                  <a:pt x="3209403" y="43180"/>
                </a:lnTo>
                <a:lnTo>
                  <a:pt x="3201048" y="36971"/>
                </a:lnTo>
                <a:lnTo>
                  <a:pt x="3202698" y="33020"/>
                </a:lnTo>
                <a:lnTo>
                  <a:pt x="3237749" y="33020"/>
                </a:lnTo>
                <a:lnTo>
                  <a:pt x="3237749" y="34290"/>
                </a:lnTo>
                <a:lnTo>
                  <a:pt x="3210411" y="34290"/>
                </a:lnTo>
                <a:lnTo>
                  <a:pt x="3210254" y="38100"/>
                </a:lnTo>
                <a:lnTo>
                  <a:pt x="3235230" y="38100"/>
                </a:lnTo>
                <a:lnTo>
                  <a:pt x="3234566" y="39370"/>
                </a:lnTo>
                <a:lnTo>
                  <a:pt x="3215276" y="39370"/>
                </a:lnTo>
                <a:lnTo>
                  <a:pt x="3215951" y="40640"/>
                </a:lnTo>
                <a:lnTo>
                  <a:pt x="3212251" y="43180"/>
                </a:lnTo>
                <a:lnTo>
                  <a:pt x="3218282" y="44450"/>
                </a:lnTo>
                <a:close/>
              </a:path>
              <a:path w="4096384" h="836930">
                <a:moveTo>
                  <a:pt x="3265060" y="48260"/>
                </a:moveTo>
                <a:lnTo>
                  <a:pt x="3264386" y="46990"/>
                </a:lnTo>
                <a:lnTo>
                  <a:pt x="3248959" y="46990"/>
                </a:lnTo>
                <a:lnTo>
                  <a:pt x="3255349" y="39370"/>
                </a:lnTo>
                <a:lnTo>
                  <a:pt x="3254007" y="36830"/>
                </a:lnTo>
                <a:lnTo>
                  <a:pt x="3246294" y="36830"/>
                </a:lnTo>
                <a:lnTo>
                  <a:pt x="3246294" y="34290"/>
                </a:lnTo>
                <a:lnTo>
                  <a:pt x="3249222" y="33020"/>
                </a:lnTo>
                <a:lnTo>
                  <a:pt x="3255275" y="35560"/>
                </a:lnTo>
                <a:lnTo>
                  <a:pt x="3260357" y="40640"/>
                </a:lnTo>
                <a:lnTo>
                  <a:pt x="3260372" y="43180"/>
                </a:lnTo>
                <a:lnTo>
                  <a:pt x="3262369" y="44450"/>
                </a:lnTo>
                <a:lnTo>
                  <a:pt x="3266409" y="44450"/>
                </a:lnTo>
                <a:lnTo>
                  <a:pt x="3263043" y="45720"/>
                </a:lnTo>
                <a:lnTo>
                  <a:pt x="3265885" y="46990"/>
                </a:lnTo>
                <a:lnTo>
                  <a:pt x="3265060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2369" y="44450"/>
                </a:lnTo>
                <a:lnTo>
                  <a:pt x="3260372" y="43180"/>
                </a:lnTo>
                <a:lnTo>
                  <a:pt x="3260357" y="40640"/>
                </a:lnTo>
                <a:lnTo>
                  <a:pt x="3255275" y="35560"/>
                </a:lnTo>
                <a:lnTo>
                  <a:pt x="3249222" y="33020"/>
                </a:lnTo>
                <a:lnTo>
                  <a:pt x="3260038" y="33020"/>
                </a:lnTo>
                <a:lnTo>
                  <a:pt x="3260529" y="36830"/>
                </a:lnTo>
                <a:lnTo>
                  <a:pt x="3273952" y="36830"/>
                </a:lnTo>
                <a:lnTo>
                  <a:pt x="3274122" y="38100"/>
                </a:lnTo>
                <a:lnTo>
                  <a:pt x="3280153" y="38100"/>
                </a:lnTo>
                <a:lnTo>
                  <a:pt x="3280153" y="41910"/>
                </a:lnTo>
                <a:lnTo>
                  <a:pt x="3268242" y="41910"/>
                </a:lnTo>
                <a:lnTo>
                  <a:pt x="3267805" y="42426"/>
                </a:lnTo>
                <a:lnTo>
                  <a:pt x="3266924" y="43180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3262545" y="36830"/>
                </a:moveTo>
                <a:lnTo>
                  <a:pt x="3260529" y="36830"/>
                </a:lnTo>
                <a:lnTo>
                  <a:pt x="3260038" y="33020"/>
                </a:lnTo>
                <a:lnTo>
                  <a:pt x="3262703" y="33020"/>
                </a:lnTo>
                <a:lnTo>
                  <a:pt x="3265060" y="34290"/>
                </a:lnTo>
                <a:lnTo>
                  <a:pt x="3264903" y="35560"/>
                </a:lnTo>
                <a:lnTo>
                  <a:pt x="3262545" y="36830"/>
                </a:lnTo>
                <a:close/>
              </a:path>
              <a:path w="4096384" h="836930">
                <a:moveTo>
                  <a:pt x="3273952" y="36830"/>
                </a:moveTo>
                <a:lnTo>
                  <a:pt x="3262545" y="36830"/>
                </a:lnTo>
                <a:lnTo>
                  <a:pt x="3264903" y="35560"/>
                </a:lnTo>
                <a:lnTo>
                  <a:pt x="3265060" y="34290"/>
                </a:lnTo>
                <a:lnTo>
                  <a:pt x="3262703" y="33020"/>
                </a:lnTo>
                <a:lnTo>
                  <a:pt x="3273336" y="33020"/>
                </a:lnTo>
                <a:lnTo>
                  <a:pt x="3273782" y="35560"/>
                </a:lnTo>
                <a:lnTo>
                  <a:pt x="3273952" y="36830"/>
                </a:lnTo>
                <a:close/>
              </a:path>
              <a:path w="4096384" h="836930">
                <a:moveTo>
                  <a:pt x="3301745" y="35560"/>
                </a:moveTo>
                <a:lnTo>
                  <a:pt x="3292554" y="35560"/>
                </a:lnTo>
                <a:lnTo>
                  <a:pt x="3296691" y="34290"/>
                </a:lnTo>
                <a:lnTo>
                  <a:pt x="3296745" y="33020"/>
                </a:lnTo>
                <a:lnTo>
                  <a:pt x="3300759" y="34290"/>
                </a:lnTo>
                <a:lnTo>
                  <a:pt x="3301745" y="35560"/>
                </a:lnTo>
                <a:close/>
              </a:path>
              <a:path w="4096384" h="836930">
                <a:moveTo>
                  <a:pt x="3309638" y="45720"/>
                </a:moveTo>
                <a:lnTo>
                  <a:pt x="3300759" y="34290"/>
                </a:lnTo>
                <a:lnTo>
                  <a:pt x="3296745" y="33020"/>
                </a:lnTo>
                <a:lnTo>
                  <a:pt x="3307997" y="33020"/>
                </a:lnTo>
                <a:lnTo>
                  <a:pt x="3316526" y="43180"/>
                </a:lnTo>
                <a:lnTo>
                  <a:pt x="3312670" y="44450"/>
                </a:lnTo>
                <a:lnTo>
                  <a:pt x="3309638" y="45720"/>
                </a:lnTo>
                <a:close/>
              </a:path>
              <a:path w="4096384" h="836930">
                <a:moveTo>
                  <a:pt x="1190530" y="40640"/>
                </a:moveTo>
                <a:lnTo>
                  <a:pt x="1189358" y="40640"/>
                </a:lnTo>
                <a:lnTo>
                  <a:pt x="1188538" y="39397"/>
                </a:lnTo>
                <a:lnTo>
                  <a:pt x="1188520" y="34290"/>
                </a:lnTo>
                <a:lnTo>
                  <a:pt x="1193883" y="36830"/>
                </a:lnTo>
                <a:lnTo>
                  <a:pt x="1191843" y="39397"/>
                </a:lnTo>
                <a:lnTo>
                  <a:pt x="1190530" y="40640"/>
                </a:lnTo>
                <a:close/>
              </a:path>
              <a:path w="4096384" h="836930">
                <a:moveTo>
                  <a:pt x="1196731" y="40640"/>
                </a:moveTo>
                <a:lnTo>
                  <a:pt x="1190530" y="40640"/>
                </a:lnTo>
                <a:lnTo>
                  <a:pt x="1191872" y="39370"/>
                </a:lnTo>
                <a:lnTo>
                  <a:pt x="1193883" y="36830"/>
                </a:lnTo>
                <a:lnTo>
                  <a:pt x="1188520" y="34290"/>
                </a:lnTo>
                <a:lnTo>
                  <a:pt x="1237969" y="34290"/>
                </a:lnTo>
                <a:lnTo>
                  <a:pt x="1239512" y="36830"/>
                </a:lnTo>
                <a:lnTo>
                  <a:pt x="1203272" y="36830"/>
                </a:lnTo>
                <a:lnTo>
                  <a:pt x="1202932" y="38100"/>
                </a:lnTo>
                <a:lnTo>
                  <a:pt x="1196731" y="40640"/>
                </a:lnTo>
                <a:close/>
              </a:path>
              <a:path w="4096384" h="836930">
                <a:moveTo>
                  <a:pt x="1245342" y="45720"/>
                </a:moveTo>
                <a:lnTo>
                  <a:pt x="1241826" y="40640"/>
                </a:lnTo>
                <a:lnTo>
                  <a:pt x="1237969" y="34290"/>
                </a:lnTo>
                <a:lnTo>
                  <a:pt x="1246685" y="36830"/>
                </a:lnTo>
                <a:lnTo>
                  <a:pt x="1246180" y="36830"/>
                </a:lnTo>
                <a:lnTo>
                  <a:pt x="1245342" y="45720"/>
                </a:lnTo>
                <a:close/>
              </a:path>
              <a:path w="4096384" h="836930">
                <a:moveTo>
                  <a:pt x="1264815" y="41480"/>
                </a:moveTo>
                <a:lnTo>
                  <a:pt x="1255066" y="39370"/>
                </a:lnTo>
                <a:lnTo>
                  <a:pt x="1255921" y="38829"/>
                </a:lnTo>
                <a:lnTo>
                  <a:pt x="1258040" y="38100"/>
                </a:lnTo>
                <a:lnTo>
                  <a:pt x="1259086" y="36830"/>
                </a:lnTo>
                <a:lnTo>
                  <a:pt x="1246685" y="36830"/>
                </a:lnTo>
                <a:lnTo>
                  <a:pt x="1237969" y="34290"/>
                </a:lnTo>
                <a:lnTo>
                  <a:pt x="1270820" y="34290"/>
                </a:lnTo>
                <a:lnTo>
                  <a:pt x="1264815" y="41480"/>
                </a:lnTo>
                <a:close/>
              </a:path>
              <a:path w="4096384" h="836930">
                <a:moveTo>
                  <a:pt x="1269965" y="41910"/>
                </a:moveTo>
                <a:lnTo>
                  <a:pt x="1266800" y="41910"/>
                </a:lnTo>
                <a:lnTo>
                  <a:pt x="1264815" y="41480"/>
                </a:lnTo>
                <a:lnTo>
                  <a:pt x="1270820" y="34290"/>
                </a:lnTo>
                <a:lnTo>
                  <a:pt x="1270811" y="39397"/>
                </a:lnTo>
                <a:lnTo>
                  <a:pt x="1269965" y="4191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66970" y="50800"/>
                </a:lnTo>
                <a:lnTo>
                  <a:pt x="1270811" y="39397"/>
                </a:lnTo>
                <a:lnTo>
                  <a:pt x="1270820" y="34290"/>
                </a:lnTo>
                <a:lnTo>
                  <a:pt x="3072120" y="34290"/>
                </a:lnTo>
                <a:lnTo>
                  <a:pt x="3072748" y="35080"/>
                </a:lnTo>
                <a:lnTo>
                  <a:pt x="3071446" y="35560"/>
                </a:lnTo>
                <a:lnTo>
                  <a:pt x="2203486" y="35560"/>
                </a:lnTo>
                <a:lnTo>
                  <a:pt x="2197789" y="36830"/>
                </a:lnTo>
                <a:lnTo>
                  <a:pt x="2195275" y="36830"/>
                </a:lnTo>
                <a:lnTo>
                  <a:pt x="2191551" y="40640"/>
                </a:lnTo>
                <a:lnTo>
                  <a:pt x="1276523" y="40640"/>
                </a:lnTo>
                <a:lnTo>
                  <a:pt x="1275685" y="43180"/>
                </a:lnTo>
                <a:lnTo>
                  <a:pt x="1275351" y="44450"/>
                </a:lnTo>
                <a:lnTo>
                  <a:pt x="1270322" y="46990"/>
                </a:lnTo>
                <a:lnTo>
                  <a:pt x="1274847" y="4826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3072748" y="35080"/>
                </a:moveTo>
                <a:lnTo>
                  <a:pt x="3072120" y="34290"/>
                </a:lnTo>
                <a:lnTo>
                  <a:pt x="3073960" y="34290"/>
                </a:lnTo>
                <a:lnTo>
                  <a:pt x="3073664" y="34741"/>
                </a:lnTo>
                <a:lnTo>
                  <a:pt x="3072748" y="35080"/>
                </a:lnTo>
                <a:close/>
              </a:path>
              <a:path w="4096384" h="836930">
                <a:moveTo>
                  <a:pt x="3073664" y="34741"/>
                </a:moveTo>
                <a:lnTo>
                  <a:pt x="3073960" y="34290"/>
                </a:lnTo>
                <a:lnTo>
                  <a:pt x="3074890" y="34290"/>
                </a:lnTo>
                <a:lnTo>
                  <a:pt x="3073664" y="34741"/>
                </a:lnTo>
                <a:close/>
              </a:path>
              <a:path w="4096384" h="836930">
                <a:moveTo>
                  <a:pt x="3103629" y="38100"/>
                </a:moveTo>
                <a:lnTo>
                  <a:pt x="3102797" y="36830"/>
                </a:lnTo>
                <a:lnTo>
                  <a:pt x="3102306" y="35560"/>
                </a:lnTo>
                <a:lnTo>
                  <a:pt x="3103629" y="34290"/>
                </a:lnTo>
                <a:lnTo>
                  <a:pt x="3104637" y="34290"/>
                </a:lnTo>
                <a:lnTo>
                  <a:pt x="3104971" y="36830"/>
                </a:lnTo>
                <a:lnTo>
                  <a:pt x="3103629" y="3810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083023" y="45720"/>
                </a:lnTo>
                <a:lnTo>
                  <a:pt x="3083173" y="38100"/>
                </a:lnTo>
                <a:lnTo>
                  <a:pt x="3103629" y="38100"/>
                </a:lnTo>
                <a:lnTo>
                  <a:pt x="3104971" y="36830"/>
                </a:lnTo>
                <a:lnTo>
                  <a:pt x="3104637" y="34290"/>
                </a:lnTo>
                <a:lnTo>
                  <a:pt x="3113699" y="34290"/>
                </a:lnTo>
                <a:lnTo>
                  <a:pt x="3113699" y="35560"/>
                </a:lnTo>
                <a:lnTo>
                  <a:pt x="3113542" y="35560"/>
                </a:lnTo>
                <a:lnTo>
                  <a:pt x="3107665" y="39370"/>
                </a:lnTo>
                <a:lnTo>
                  <a:pt x="3094252" y="39370"/>
                </a:lnTo>
                <a:lnTo>
                  <a:pt x="3100106" y="43180"/>
                </a:lnTo>
                <a:lnTo>
                  <a:pt x="3108828" y="43180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26612" y="35560"/>
                </a:moveTo>
                <a:lnTo>
                  <a:pt x="3126769" y="34290"/>
                </a:lnTo>
                <a:lnTo>
                  <a:pt x="3127443" y="34290"/>
                </a:lnTo>
                <a:lnTo>
                  <a:pt x="3126612" y="3556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26612" y="35560"/>
                </a:lnTo>
                <a:lnTo>
                  <a:pt x="3127443" y="34290"/>
                </a:lnTo>
                <a:lnTo>
                  <a:pt x="3152581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55272" y="36830"/>
                </a:moveTo>
                <a:lnTo>
                  <a:pt x="3141528" y="36830"/>
                </a:lnTo>
                <a:lnTo>
                  <a:pt x="3141528" y="35560"/>
                </a:lnTo>
                <a:lnTo>
                  <a:pt x="3153923" y="35560"/>
                </a:lnTo>
                <a:lnTo>
                  <a:pt x="3155429" y="34290"/>
                </a:lnTo>
                <a:lnTo>
                  <a:pt x="3157446" y="34290"/>
                </a:lnTo>
                <a:lnTo>
                  <a:pt x="3155272" y="35560"/>
                </a:lnTo>
                <a:lnTo>
                  <a:pt x="3155272" y="36830"/>
                </a:lnTo>
                <a:close/>
              </a:path>
              <a:path w="4096384" h="836930">
                <a:moveTo>
                  <a:pt x="3159620" y="36830"/>
                </a:moveTo>
                <a:lnTo>
                  <a:pt x="3155272" y="36830"/>
                </a:lnTo>
                <a:lnTo>
                  <a:pt x="3155272" y="35560"/>
                </a:lnTo>
                <a:lnTo>
                  <a:pt x="3157446" y="34290"/>
                </a:lnTo>
                <a:lnTo>
                  <a:pt x="3159620" y="35560"/>
                </a:lnTo>
                <a:lnTo>
                  <a:pt x="3159620" y="3683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79243" y="35560"/>
                </a:lnTo>
                <a:lnTo>
                  <a:pt x="3179401" y="34290"/>
                </a:ln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215434" y="38100"/>
                </a:moveTo>
                <a:lnTo>
                  <a:pt x="3210254" y="38100"/>
                </a:lnTo>
                <a:lnTo>
                  <a:pt x="3210411" y="34290"/>
                </a:lnTo>
                <a:lnTo>
                  <a:pt x="3212251" y="34290"/>
                </a:lnTo>
                <a:lnTo>
                  <a:pt x="3215434" y="38100"/>
                </a:lnTo>
                <a:close/>
              </a:path>
              <a:path w="4096384" h="836930">
                <a:moveTo>
                  <a:pt x="3235230" y="38100"/>
                </a:moveTo>
                <a:lnTo>
                  <a:pt x="3215434" y="38100"/>
                </a:lnTo>
                <a:lnTo>
                  <a:pt x="3212251" y="34290"/>
                </a:lnTo>
                <a:lnTo>
                  <a:pt x="3237749" y="34290"/>
                </a:lnTo>
                <a:lnTo>
                  <a:pt x="3236557" y="35560"/>
                </a:lnTo>
                <a:lnTo>
                  <a:pt x="3235230" y="38100"/>
                </a:lnTo>
                <a:close/>
              </a:path>
              <a:path w="4096384" h="836930">
                <a:moveTo>
                  <a:pt x="3347537" y="36830"/>
                </a:moveTo>
                <a:lnTo>
                  <a:pt x="3344355" y="36830"/>
                </a:lnTo>
                <a:lnTo>
                  <a:pt x="3344505" y="35560"/>
                </a:lnTo>
                <a:lnTo>
                  <a:pt x="3345029" y="34290"/>
                </a:lnTo>
                <a:lnTo>
                  <a:pt x="3346686" y="34290"/>
                </a:lnTo>
                <a:lnTo>
                  <a:pt x="3347871" y="35560"/>
                </a:lnTo>
                <a:lnTo>
                  <a:pt x="3347537" y="36830"/>
                </a:lnTo>
                <a:close/>
              </a:path>
              <a:path w="4096384" h="836930">
                <a:moveTo>
                  <a:pt x="4091529" y="36830"/>
                </a:moveTo>
                <a:lnTo>
                  <a:pt x="3347537" y="36830"/>
                </a:lnTo>
                <a:lnTo>
                  <a:pt x="3347871" y="35560"/>
                </a:lnTo>
                <a:lnTo>
                  <a:pt x="3346686" y="34290"/>
                </a:lnTo>
                <a:lnTo>
                  <a:pt x="3353571" y="34290"/>
                </a:lnTo>
                <a:lnTo>
                  <a:pt x="3354399" y="35560"/>
                </a:lnTo>
                <a:lnTo>
                  <a:pt x="4091099" y="35560"/>
                </a:lnTo>
                <a:lnTo>
                  <a:pt x="4091529" y="36830"/>
                </a:lnTo>
                <a:close/>
              </a:path>
              <a:path w="4096384" h="836930">
                <a:moveTo>
                  <a:pt x="3073129" y="35560"/>
                </a:moveTo>
                <a:lnTo>
                  <a:pt x="3072748" y="35080"/>
                </a:lnTo>
                <a:lnTo>
                  <a:pt x="3073664" y="34741"/>
                </a:lnTo>
                <a:lnTo>
                  <a:pt x="3073129" y="35560"/>
                </a:lnTo>
                <a:close/>
              </a:path>
              <a:path w="4096384" h="836930">
                <a:moveTo>
                  <a:pt x="3079062" y="40023"/>
                </a:moveTo>
                <a:lnTo>
                  <a:pt x="3076160" y="38100"/>
                </a:lnTo>
                <a:lnTo>
                  <a:pt x="3071446" y="35560"/>
                </a:lnTo>
                <a:lnTo>
                  <a:pt x="3072748" y="35080"/>
                </a:lnTo>
                <a:lnTo>
                  <a:pt x="3073129" y="35560"/>
                </a:lnTo>
                <a:lnTo>
                  <a:pt x="3079214" y="35560"/>
                </a:lnTo>
                <a:lnTo>
                  <a:pt x="3079801" y="39397"/>
                </a:lnTo>
                <a:lnTo>
                  <a:pt x="3079062" y="40023"/>
                </a:lnTo>
                <a:close/>
              </a:path>
              <a:path w="4096384" h="836930">
                <a:moveTo>
                  <a:pt x="2203486" y="43180"/>
                </a:moveTo>
                <a:lnTo>
                  <a:pt x="2202144" y="40640"/>
                </a:lnTo>
                <a:lnTo>
                  <a:pt x="2199629" y="39370"/>
                </a:lnTo>
                <a:lnTo>
                  <a:pt x="2198294" y="38100"/>
                </a:lnTo>
                <a:lnTo>
                  <a:pt x="2197789" y="36830"/>
                </a:lnTo>
                <a:lnTo>
                  <a:pt x="2203486" y="35560"/>
                </a:lnTo>
                <a:lnTo>
                  <a:pt x="2210525" y="38100"/>
                </a:lnTo>
                <a:lnTo>
                  <a:pt x="2209319" y="41910"/>
                </a:lnTo>
                <a:lnTo>
                  <a:pt x="2206839" y="41910"/>
                </a:lnTo>
                <a:lnTo>
                  <a:pt x="2203486" y="43180"/>
                </a:lnTo>
                <a:close/>
              </a:path>
              <a:path w="4096384" h="836930">
                <a:moveTo>
                  <a:pt x="2218906" y="44450"/>
                </a:moveTo>
                <a:lnTo>
                  <a:pt x="2208515" y="44450"/>
                </a:lnTo>
                <a:lnTo>
                  <a:pt x="2210525" y="38100"/>
                </a:lnTo>
                <a:lnTo>
                  <a:pt x="2203486" y="35560"/>
                </a:lnTo>
                <a:lnTo>
                  <a:pt x="2221087" y="35560"/>
                </a:lnTo>
                <a:lnTo>
                  <a:pt x="2215554" y="43180"/>
                </a:lnTo>
                <a:lnTo>
                  <a:pt x="2218906" y="44450"/>
                </a:lnTo>
                <a:close/>
              </a:path>
              <a:path w="4096384" h="836930">
                <a:moveTo>
                  <a:pt x="2220078" y="44450"/>
                </a:moveTo>
                <a:lnTo>
                  <a:pt x="2218906" y="44450"/>
                </a:lnTo>
                <a:lnTo>
                  <a:pt x="2215554" y="43180"/>
                </a:lnTo>
                <a:lnTo>
                  <a:pt x="2221087" y="35560"/>
                </a:lnTo>
                <a:lnTo>
                  <a:pt x="2221973" y="40023"/>
                </a:lnTo>
                <a:lnTo>
                  <a:pt x="2222095" y="41910"/>
                </a:lnTo>
                <a:lnTo>
                  <a:pt x="2220078" y="4445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20078" y="44450"/>
                </a:lnTo>
                <a:lnTo>
                  <a:pt x="2222095" y="41910"/>
                </a:lnTo>
                <a:lnTo>
                  <a:pt x="2221973" y="40023"/>
                </a:lnTo>
                <a:lnTo>
                  <a:pt x="2221087" y="35560"/>
                </a:lnTo>
                <a:lnTo>
                  <a:pt x="3071446" y="35560"/>
                </a:lnTo>
                <a:lnTo>
                  <a:pt x="3076160" y="38100"/>
                </a:lnTo>
                <a:lnTo>
                  <a:pt x="2264335" y="38100"/>
                </a:lnTo>
                <a:lnTo>
                  <a:pt x="2255116" y="41910"/>
                </a:lnTo>
                <a:lnTo>
                  <a:pt x="2259307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108828" y="43180"/>
                </a:lnTo>
                <a:lnTo>
                  <a:pt x="3101789" y="43180"/>
                </a:lnTo>
                <a:lnTo>
                  <a:pt x="3113542" y="35560"/>
                </a:lnTo>
                <a:lnTo>
                  <a:pt x="3113630" y="42426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15079" y="50800"/>
                </a:moveTo>
                <a:lnTo>
                  <a:pt x="3106163" y="50800"/>
                </a:lnTo>
                <a:lnTo>
                  <a:pt x="3100106" y="46990"/>
                </a:lnTo>
                <a:lnTo>
                  <a:pt x="3089904" y="46990"/>
                </a:lnTo>
                <a:lnTo>
                  <a:pt x="3089805" y="45720"/>
                </a:lnTo>
                <a:lnTo>
                  <a:pt x="3114190" y="45720"/>
                </a:lnTo>
                <a:lnTo>
                  <a:pt x="3113630" y="42426"/>
                </a:lnTo>
                <a:lnTo>
                  <a:pt x="3113542" y="35560"/>
                </a:lnTo>
                <a:lnTo>
                  <a:pt x="3113699" y="35560"/>
                </a:lnTo>
                <a:lnTo>
                  <a:pt x="3113699" y="38100"/>
                </a:lnTo>
                <a:lnTo>
                  <a:pt x="3117373" y="38100"/>
                </a:lnTo>
                <a:lnTo>
                  <a:pt x="3124448" y="40640"/>
                </a:lnTo>
                <a:lnTo>
                  <a:pt x="3131436" y="40640"/>
                </a:lnTo>
                <a:lnTo>
                  <a:pt x="3130224" y="43180"/>
                </a:lnTo>
                <a:lnTo>
                  <a:pt x="3117556" y="43180"/>
                </a:lnTo>
                <a:lnTo>
                  <a:pt x="3115716" y="45720"/>
                </a:lnTo>
                <a:lnTo>
                  <a:pt x="3114190" y="46990"/>
                </a:lnTo>
                <a:lnTo>
                  <a:pt x="3115079" y="50800"/>
                </a:lnTo>
                <a:close/>
              </a:path>
              <a:path w="4096384" h="836930">
                <a:moveTo>
                  <a:pt x="3141528" y="36830"/>
                </a:moveTo>
                <a:lnTo>
                  <a:pt x="3141010" y="36830"/>
                </a:lnTo>
                <a:lnTo>
                  <a:pt x="3141528" y="35560"/>
                </a:lnTo>
                <a:lnTo>
                  <a:pt x="3141528" y="36830"/>
                </a:lnTo>
                <a:close/>
              </a:path>
              <a:path w="4096384" h="836930">
                <a:moveTo>
                  <a:pt x="1179301" y="43180"/>
                </a:moveTo>
                <a:lnTo>
                  <a:pt x="1174940" y="43180"/>
                </a:lnTo>
                <a:lnTo>
                  <a:pt x="1166224" y="40640"/>
                </a:lnTo>
                <a:lnTo>
                  <a:pt x="1177290" y="36830"/>
                </a:lnTo>
                <a:lnTo>
                  <a:pt x="1176950" y="38100"/>
                </a:lnTo>
                <a:lnTo>
                  <a:pt x="1176804" y="39397"/>
                </a:lnTo>
                <a:lnTo>
                  <a:pt x="1179301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179301" y="43180"/>
                </a:lnTo>
                <a:lnTo>
                  <a:pt x="1176804" y="39397"/>
                </a:lnTo>
                <a:lnTo>
                  <a:pt x="1176950" y="38100"/>
                </a:lnTo>
                <a:lnTo>
                  <a:pt x="1177290" y="36830"/>
                </a:lnTo>
                <a:lnTo>
                  <a:pt x="1188520" y="36830"/>
                </a:lnTo>
                <a:lnTo>
                  <a:pt x="1188538" y="39397"/>
                </a:lnTo>
                <a:lnTo>
                  <a:pt x="1189358" y="40640"/>
                </a:lnTo>
                <a:lnTo>
                  <a:pt x="1196731" y="40640"/>
                </a:lnTo>
                <a:lnTo>
                  <a:pt x="1202264" y="4191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202264" y="41910"/>
                </a:lnTo>
                <a:lnTo>
                  <a:pt x="1196731" y="40640"/>
                </a:lnTo>
                <a:lnTo>
                  <a:pt x="1202932" y="38100"/>
                </a:lnTo>
                <a:lnTo>
                  <a:pt x="1203272" y="3683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8559" y="43180"/>
                </a:moveTo>
                <a:lnTo>
                  <a:pt x="1206455" y="43180"/>
                </a:lnTo>
                <a:lnTo>
                  <a:pt x="1203272" y="36830"/>
                </a:lnTo>
                <a:lnTo>
                  <a:pt x="1215844" y="36830"/>
                </a:lnTo>
                <a:lnTo>
                  <a:pt x="1207293" y="38100"/>
                </a:lnTo>
                <a:lnTo>
                  <a:pt x="1208559" y="43180"/>
                </a:lnTo>
                <a:close/>
              </a:path>
              <a:path w="4096384" h="836930">
                <a:moveTo>
                  <a:pt x="1210141" y="49530"/>
                </a:moveTo>
                <a:lnTo>
                  <a:pt x="1207293" y="38100"/>
                </a:lnTo>
                <a:lnTo>
                  <a:pt x="1215844" y="36830"/>
                </a:lnTo>
                <a:lnTo>
                  <a:pt x="1221541" y="36830"/>
                </a:lnTo>
                <a:lnTo>
                  <a:pt x="1212826" y="46990"/>
                </a:lnTo>
                <a:lnTo>
                  <a:pt x="1211817" y="46990"/>
                </a:lnTo>
                <a:lnTo>
                  <a:pt x="121014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10141" y="49530"/>
                </a:lnTo>
                <a:lnTo>
                  <a:pt x="1211817" y="46990"/>
                </a:lnTo>
                <a:lnTo>
                  <a:pt x="1212826" y="46990"/>
                </a:lnTo>
                <a:lnTo>
                  <a:pt x="1221541" y="36830"/>
                </a:lnTo>
                <a:lnTo>
                  <a:pt x="1227742" y="36830"/>
                </a:lnTo>
                <a:lnTo>
                  <a:pt x="1225398" y="38100"/>
                </a:lnTo>
                <a:lnTo>
                  <a:pt x="1225492" y="38829"/>
                </a:lnTo>
                <a:lnTo>
                  <a:pt x="1225594" y="39397"/>
                </a:lnTo>
                <a:lnTo>
                  <a:pt x="1228580" y="41910"/>
                </a:lnTo>
                <a:lnTo>
                  <a:pt x="1229989" y="43180"/>
                </a:lnTo>
                <a:lnTo>
                  <a:pt x="1223885" y="43180"/>
                </a:lnTo>
                <a:lnTo>
                  <a:pt x="1222209" y="45720"/>
                </a:lnTo>
                <a:lnTo>
                  <a:pt x="1222379" y="48260"/>
                </a:lnTo>
                <a:lnTo>
                  <a:pt x="1235538" y="4826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35538" y="48260"/>
                </a:lnTo>
                <a:lnTo>
                  <a:pt x="1231399" y="44450"/>
                </a:lnTo>
                <a:lnTo>
                  <a:pt x="1228580" y="41910"/>
                </a:lnTo>
                <a:lnTo>
                  <a:pt x="1225594" y="39397"/>
                </a:lnTo>
                <a:lnTo>
                  <a:pt x="1225492" y="38829"/>
                </a:lnTo>
                <a:lnTo>
                  <a:pt x="1225398" y="38100"/>
                </a:lnTo>
                <a:lnTo>
                  <a:pt x="1227742" y="36830"/>
                </a:lnTo>
                <a:lnTo>
                  <a:pt x="1230256" y="36830"/>
                </a:lnTo>
                <a:lnTo>
                  <a:pt x="1237969" y="43180"/>
                </a:lnTo>
                <a:lnTo>
                  <a:pt x="1238474" y="4445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52051" y="54610"/>
                </a:moveTo>
                <a:lnTo>
                  <a:pt x="1244668" y="54610"/>
                </a:lnTo>
                <a:lnTo>
                  <a:pt x="1246514" y="53340"/>
                </a:lnTo>
                <a:lnTo>
                  <a:pt x="1242664" y="49530"/>
                </a:lnTo>
                <a:lnTo>
                  <a:pt x="1238671" y="49530"/>
                </a:lnTo>
                <a:lnTo>
                  <a:pt x="1238474" y="44450"/>
                </a:lnTo>
                <a:lnTo>
                  <a:pt x="1237969" y="43180"/>
                </a:lnTo>
                <a:lnTo>
                  <a:pt x="1230256" y="36830"/>
                </a:lnTo>
                <a:lnTo>
                  <a:pt x="1239512" y="36830"/>
                </a:lnTo>
                <a:lnTo>
                  <a:pt x="1241826" y="40640"/>
                </a:lnTo>
                <a:lnTo>
                  <a:pt x="1245342" y="45720"/>
                </a:lnTo>
                <a:lnTo>
                  <a:pt x="1249867" y="45720"/>
                </a:lnTo>
                <a:lnTo>
                  <a:pt x="1250875" y="46990"/>
                </a:lnTo>
                <a:lnTo>
                  <a:pt x="1264204" y="46990"/>
                </a:lnTo>
                <a:lnTo>
                  <a:pt x="1266970" y="50800"/>
                </a:lnTo>
                <a:lnTo>
                  <a:pt x="1256074" y="50800"/>
                </a:lnTo>
                <a:lnTo>
                  <a:pt x="1252051" y="54610"/>
                </a:lnTo>
                <a:close/>
              </a:path>
              <a:path w="4096384" h="836930">
                <a:moveTo>
                  <a:pt x="1248865" y="45720"/>
                </a:moveTo>
                <a:lnTo>
                  <a:pt x="1245342" y="45720"/>
                </a:lnTo>
                <a:lnTo>
                  <a:pt x="1246180" y="36830"/>
                </a:lnTo>
                <a:lnTo>
                  <a:pt x="1259086" y="36830"/>
                </a:lnTo>
                <a:lnTo>
                  <a:pt x="1255921" y="38829"/>
                </a:lnTo>
                <a:lnTo>
                  <a:pt x="1254353" y="39370"/>
                </a:lnTo>
                <a:lnTo>
                  <a:pt x="1252111" y="41910"/>
                </a:lnTo>
                <a:lnTo>
                  <a:pt x="1255400" y="43180"/>
                </a:lnTo>
                <a:lnTo>
                  <a:pt x="1250037" y="43180"/>
                </a:lnTo>
                <a:lnTo>
                  <a:pt x="1248865" y="45720"/>
                </a:lnTo>
                <a:close/>
              </a:path>
              <a:path w="4096384" h="836930">
                <a:moveTo>
                  <a:pt x="2194601" y="45720"/>
                </a:moveTo>
                <a:lnTo>
                  <a:pt x="2192086" y="44450"/>
                </a:lnTo>
                <a:lnTo>
                  <a:pt x="2189068" y="43180"/>
                </a:lnTo>
                <a:lnTo>
                  <a:pt x="2195275" y="36830"/>
                </a:lnTo>
                <a:lnTo>
                  <a:pt x="2195943" y="40640"/>
                </a:lnTo>
                <a:lnTo>
                  <a:pt x="2196447" y="41910"/>
                </a:lnTo>
                <a:lnTo>
                  <a:pt x="2194601" y="45720"/>
                </a:lnTo>
                <a:close/>
              </a:path>
              <a:path w="4096384" h="836930">
                <a:moveTo>
                  <a:pt x="2212535" y="49530"/>
                </a:moveTo>
                <a:lnTo>
                  <a:pt x="2201306" y="49530"/>
                </a:lnTo>
                <a:lnTo>
                  <a:pt x="2199629" y="45720"/>
                </a:lnTo>
                <a:lnTo>
                  <a:pt x="2194601" y="45720"/>
                </a:lnTo>
                <a:lnTo>
                  <a:pt x="2196447" y="41910"/>
                </a:lnTo>
                <a:lnTo>
                  <a:pt x="2195943" y="40640"/>
                </a:lnTo>
                <a:lnTo>
                  <a:pt x="2195275" y="36830"/>
                </a:lnTo>
                <a:lnTo>
                  <a:pt x="2197789" y="36830"/>
                </a:lnTo>
                <a:lnTo>
                  <a:pt x="2198294" y="38100"/>
                </a:lnTo>
                <a:lnTo>
                  <a:pt x="2199629" y="39370"/>
                </a:lnTo>
                <a:lnTo>
                  <a:pt x="2202144" y="40640"/>
                </a:lnTo>
                <a:lnTo>
                  <a:pt x="2203486" y="43180"/>
                </a:lnTo>
                <a:lnTo>
                  <a:pt x="2207677" y="43180"/>
                </a:lnTo>
                <a:lnTo>
                  <a:pt x="2208515" y="44450"/>
                </a:lnTo>
                <a:lnTo>
                  <a:pt x="2208685" y="44450"/>
                </a:lnTo>
                <a:lnTo>
                  <a:pt x="2208849" y="46990"/>
                </a:lnTo>
                <a:lnTo>
                  <a:pt x="2210191" y="48260"/>
                </a:lnTo>
                <a:lnTo>
                  <a:pt x="2212535" y="49530"/>
                </a:lnTo>
                <a:close/>
              </a:path>
              <a:path w="4096384" h="836930">
                <a:moveTo>
                  <a:pt x="3190630" y="43180"/>
                </a:moveTo>
                <a:lnTo>
                  <a:pt x="3186957" y="43180"/>
                </a:lnTo>
                <a:lnTo>
                  <a:pt x="3186106" y="41910"/>
                </a:lnTo>
                <a:lnTo>
                  <a:pt x="3185431" y="40640"/>
                </a:lnTo>
                <a:lnTo>
                  <a:pt x="3187448" y="36830"/>
                </a:lnTo>
                <a:lnTo>
                  <a:pt x="3190630" y="43180"/>
                </a:lnTo>
                <a:close/>
              </a:path>
              <a:path w="4096384" h="836930">
                <a:moveTo>
                  <a:pt x="3202698" y="43180"/>
                </a:moveTo>
                <a:lnTo>
                  <a:pt x="3190630" y="43180"/>
                </a:lnTo>
                <a:lnTo>
                  <a:pt x="3187448" y="36830"/>
                </a:lnTo>
                <a:lnTo>
                  <a:pt x="3196248" y="36830"/>
                </a:lnTo>
                <a:lnTo>
                  <a:pt x="3196844" y="38100"/>
                </a:lnTo>
                <a:lnTo>
                  <a:pt x="3199516" y="40640"/>
                </a:lnTo>
                <a:lnTo>
                  <a:pt x="3201364" y="40640"/>
                </a:lnTo>
                <a:lnTo>
                  <a:pt x="3201532" y="41910"/>
                </a:lnTo>
                <a:lnTo>
                  <a:pt x="3202698" y="43180"/>
                </a:lnTo>
                <a:close/>
              </a:path>
              <a:path w="4096384" h="836930">
                <a:moveTo>
                  <a:pt x="3200918" y="37281"/>
                </a:moveTo>
                <a:lnTo>
                  <a:pt x="3200858" y="36830"/>
                </a:lnTo>
                <a:lnTo>
                  <a:pt x="3201048" y="36971"/>
                </a:lnTo>
                <a:lnTo>
                  <a:pt x="3200918" y="37281"/>
                </a:lnTo>
                <a:close/>
              </a:path>
              <a:path w="4096384" h="836930">
                <a:moveTo>
                  <a:pt x="3201048" y="36971"/>
                </a:moveTo>
                <a:lnTo>
                  <a:pt x="3200858" y="36830"/>
                </a:lnTo>
                <a:lnTo>
                  <a:pt x="3201107" y="36830"/>
                </a:lnTo>
                <a:lnTo>
                  <a:pt x="3201048" y="36971"/>
                </a:lnTo>
                <a:close/>
              </a:path>
              <a:path w="4096384" h="836930">
                <a:moveTo>
                  <a:pt x="3204872" y="44450"/>
                </a:moveTo>
                <a:lnTo>
                  <a:pt x="3203706" y="43180"/>
                </a:lnTo>
                <a:lnTo>
                  <a:pt x="3202698" y="43180"/>
                </a:lnTo>
                <a:lnTo>
                  <a:pt x="3201532" y="41910"/>
                </a:lnTo>
                <a:lnTo>
                  <a:pt x="3200918" y="37281"/>
                </a:lnTo>
                <a:lnTo>
                  <a:pt x="3201048" y="36971"/>
                </a:lnTo>
                <a:lnTo>
                  <a:pt x="3209403" y="43180"/>
                </a:lnTo>
                <a:lnTo>
                  <a:pt x="3204872" y="44450"/>
                </a:lnTo>
                <a:close/>
              </a:path>
              <a:path w="4096384" h="836930">
                <a:moveTo>
                  <a:pt x="3201364" y="40640"/>
                </a:moveTo>
                <a:lnTo>
                  <a:pt x="3199516" y="40640"/>
                </a:lnTo>
                <a:lnTo>
                  <a:pt x="3200918" y="37281"/>
                </a:lnTo>
                <a:lnTo>
                  <a:pt x="3201364" y="4064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59307" y="43180"/>
                </a:lnTo>
                <a:lnTo>
                  <a:pt x="2255116" y="41910"/>
                </a:lnTo>
                <a:lnTo>
                  <a:pt x="2264335" y="38100"/>
                </a:lnTo>
                <a:lnTo>
                  <a:pt x="2262823" y="41910"/>
                </a:lnTo>
                <a:lnTo>
                  <a:pt x="2261985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60813" y="44450"/>
                </a:lnTo>
                <a:lnTo>
                  <a:pt x="2261985" y="43180"/>
                </a:lnTo>
                <a:lnTo>
                  <a:pt x="2262823" y="41910"/>
                </a:lnTo>
                <a:lnTo>
                  <a:pt x="2264335" y="38100"/>
                </a:lnTo>
                <a:lnTo>
                  <a:pt x="2274727" y="38100"/>
                </a:lnTo>
                <a:lnTo>
                  <a:pt x="2268690" y="41910"/>
                </a:lnTo>
                <a:lnTo>
                  <a:pt x="2271040" y="43180"/>
                </a:lnTo>
                <a:lnTo>
                  <a:pt x="2273214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75565" y="43180"/>
                </a:moveTo>
                <a:lnTo>
                  <a:pt x="2271040" y="43180"/>
                </a:lnTo>
                <a:lnTo>
                  <a:pt x="2268690" y="41910"/>
                </a:lnTo>
                <a:lnTo>
                  <a:pt x="2274727" y="38100"/>
                </a:lnTo>
                <a:lnTo>
                  <a:pt x="2275470" y="41480"/>
                </a:lnTo>
                <a:lnTo>
                  <a:pt x="2275565" y="4318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03571" y="58420"/>
                </a:lnTo>
                <a:lnTo>
                  <a:pt x="3001213" y="54610"/>
                </a:lnTo>
                <a:lnTo>
                  <a:pt x="3001888" y="53340"/>
                </a:lnTo>
                <a:lnTo>
                  <a:pt x="3003053" y="50800"/>
                </a:lnTo>
                <a:lnTo>
                  <a:pt x="3019986" y="50800"/>
                </a:lnTo>
                <a:lnTo>
                  <a:pt x="3020654" y="49530"/>
                </a:lnTo>
                <a:lnTo>
                  <a:pt x="3021512" y="49530"/>
                </a:lnTo>
                <a:lnTo>
                  <a:pt x="3022337" y="43180"/>
                </a:lnTo>
                <a:lnTo>
                  <a:pt x="2275565" y="43180"/>
                </a:lnTo>
                <a:lnTo>
                  <a:pt x="2275470" y="41480"/>
                </a:lnTo>
                <a:lnTo>
                  <a:pt x="2274727" y="38100"/>
                </a:lnTo>
                <a:lnTo>
                  <a:pt x="3024851" y="38100"/>
                </a:lnTo>
                <a:lnTo>
                  <a:pt x="3022494" y="39370"/>
                </a:lnTo>
                <a:lnTo>
                  <a:pt x="3022753" y="40640"/>
                </a:lnTo>
                <a:lnTo>
                  <a:pt x="2285118" y="40640"/>
                </a:lnTo>
                <a:lnTo>
                  <a:pt x="2286965" y="41910"/>
                </a:lnTo>
                <a:lnTo>
                  <a:pt x="3023011" y="41910"/>
                </a:lnTo>
                <a:lnTo>
                  <a:pt x="3026351" y="44450"/>
                </a:lnTo>
                <a:lnTo>
                  <a:pt x="3040578" y="44450"/>
                </a:lnTo>
                <a:lnTo>
                  <a:pt x="3043501" y="52070"/>
                </a:lnTo>
                <a:lnTo>
                  <a:pt x="3028708" y="52070"/>
                </a:lnTo>
                <a:lnTo>
                  <a:pt x="3019155" y="53340"/>
                </a:lnTo>
                <a:lnTo>
                  <a:pt x="3024511" y="5715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27025" y="44450"/>
                </a:moveTo>
                <a:lnTo>
                  <a:pt x="3026351" y="44450"/>
                </a:lnTo>
                <a:lnTo>
                  <a:pt x="3023011" y="41910"/>
                </a:lnTo>
                <a:lnTo>
                  <a:pt x="3022494" y="39370"/>
                </a:lnTo>
                <a:lnTo>
                  <a:pt x="3024851" y="38100"/>
                </a:lnTo>
                <a:lnTo>
                  <a:pt x="3033730" y="40640"/>
                </a:lnTo>
                <a:lnTo>
                  <a:pt x="3027025" y="44450"/>
                </a:lnTo>
                <a:close/>
              </a:path>
              <a:path w="4096384" h="836930">
                <a:moveTo>
                  <a:pt x="3040578" y="44450"/>
                </a:moveTo>
                <a:lnTo>
                  <a:pt x="3027025" y="44450"/>
                </a:lnTo>
                <a:lnTo>
                  <a:pt x="3033730" y="40640"/>
                </a:lnTo>
                <a:lnTo>
                  <a:pt x="3024851" y="38100"/>
                </a:lnTo>
                <a:lnTo>
                  <a:pt x="3040278" y="38100"/>
                </a:lnTo>
                <a:lnTo>
                  <a:pt x="3039604" y="41910"/>
                </a:lnTo>
                <a:lnTo>
                  <a:pt x="3040578" y="44450"/>
                </a:lnTo>
                <a:close/>
              </a:path>
              <a:path w="4096384" h="836930">
                <a:moveTo>
                  <a:pt x="3044475" y="54610"/>
                </a:moveTo>
                <a:lnTo>
                  <a:pt x="3039802" y="42426"/>
                </a:lnTo>
                <a:lnTo>
                  <a:pt x="3039680" y="41480"/>
                </a:lnTo>
                <a:lnTo>
                  <a:pt x="3040278" y="38100"/>
                </a:lnTo>
                <a:lnTo>
                  <a:pt x="3050323" y="45720"/>
                </a:lnTo>
                <a:lnTo>
                  <a:pt x="3047474" y="49530"/>
                </a:lnTo>
                <a:lnTo>
                  <a:pt x="3044475" y="54610"/>
                </a:lnTo>
                <a:close/>
              </a:path>
              <a:path w="4096384" h="836930">
                <a:moveTo>
                  <a:pt x="3048262" y="54610"/>
                </a:moveTo>
                <a:lnTo>
                  <a:pt x="3044475" y="54610"/>
                </a:lnTo>
                <a:lnTo>
                  <a:pt x="3047474" y="49530"/>
                </a:lnTo>
                <a:lnTo>
                  <a:pt x="3050323" y="45720"/>
                </a:lnTo>
                <a:lnTo>
                  <a:pt x="3040278" y="38100"/>
                </a:lnTo>
                <a:lnTo>
                  <a:pt x="3067589" y="38100"/>
                </a:lnTo>
                <a:lnTo>
                  <a:pt x="3067589" y="45720"/>
                </a:lnTo>
                <a:lnTo>
                  <a:pt x="3089805" y="45720"/>
                </a:lnTo>
                <a:lnTo>
                  <a:pt x="3088585" y="46990"/>
                </a:lnTo>
                <a:lnTo>
                  <a:pt x="3073129" y="46990"/>
                </a:lnTo>
                <a:lnTo>
                  <a:pt x="3072235" y="49240"/>
                </a:lnTo>
                <a:lnTo>
                  <a:pt x="3072120" y="50800"/>
                </a:lnTo>
                <a:lnTo>
                  <a:pt x="3055187" y="50800"/>
                </a:lnTo>
                <a:lnTo>
                  <a:pt x="3054362" y="52070"/>
                </a:lnTo>
                <a:lnTo>
                  <a:pt x="3054179" y="52070"/>
                </a:lnTo>
                <a:lnTo>
                  <a:pt x="3046132" y="53340"/>
                </a:lnTo>
                <a:lnTo>
                  <a:pt x="3048262" y="5461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67589" y="45720"/>
                </a:lnTo>
                <a:lnTo>
                  <a:pt x="3067589" y="38100"/>
                </a:lnTo>
                <a:lnTo>
                  <a:pt x="3076160" y="38100"/>
                </a:lnTo>
                <a:lnTo>
                  <a:pt x="3079062" y="40023"/>
                </a:lnTo>
                <a:lnTo>
                  <a:pt x="3078334" y="40640"/>
                </a:lnTo>
                <a:lnTo>
                  <a:pt x="3078334" y="41910"/>
                </a:lnTo>
                <a:lnTo>
                  <a:pt x="3079991" y="4318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3083123" y="40640"/>
                </a:moveTo>
                <a:lnTo>
                  <a:pt x="3079991" y="40640"/>
                </a:lnTo>
                <a:lnTo>
                  <a:pt x="3079897" y="40023"/>
                </a:lnTo>
                <a:lnTo>
                  <a:pt x="3079834" y="39370"/>
                </a:lnTo>
                <a:lnTo>
                  <a:pt x="3083173" y="38100"/>
                </a:lnTo>
                <a:lnTo>
                  <a:pt x="3083123" y="40640"/>
                </a:lnTo>
                <a:close/>
              </a:path>
              <a:path w="4096384" h="836930">
                <a:moveTo>
                  <a:pt x="3133140" y="44450"/>
                </a:moveTo>
                <a:lnTo>
                  <a:pt x="3129617" y="44450"/>
                </a:lnTo>
                <a:lnTo>
                  <a:pt x="3132649" y="38100"/>
                </a:lnTo>
                <a:lnTo>
                  <a:pt x="3135157" y="40640"/>
                </a:lnTo>
                <a:lnTo>
                  <a:pt x="3136322" y="41910"/>
                </a:lnTo>
                <a:lnTo>
                  <a:pt x="3135648" y="43180"/>
                </a:lnTo>
                <a:lnTo>
                  <a:pt x="3133140" y="44450"/>
                </a:lnTo>
                <a:close/>
              </a:path>
              <a:path w="4096384" h="836930">
                <a:moveTo>
                  <a:pt x="3151194" y="44450"/>
                </a:moveTo>
                <a:lnTo>
                  <a:pt x="3133140" y="44450"/>
                </a:lnTo>
                <a:lnTo>
                  <a:pt x="3135648" y="43180"/>
                </a:lnTo>
                <a:lnTo>
                  <a:pt x="3136322" y="41910"/>
                </a:lnTo>
                <a:lnTo>
                  <a:pt x="3135157" y="40640"/>
                </a:lnTo>
                <a:lnTo>
                  <a:pt x="3132649" y="38100"/>
                </a:lnTo>
                <a:lnTo>
                  <a:pt x="3164566" y="38100"/>
                </a:lnTo>
                <a:lnTo>
                  <a:pt x="3160294" y="43180"/>
                </a:lnTo>
                <a:lnTo>
                  <a:pt x="3151906" y="43180"/>
                </a:lnTo>
                <a:lnTo>
                  <a:pt x="3151194" y="44450"/>
                </a:lnTo>
                <a:close/>
              </a:path>
              <a:path w="4096384" h="836930">
                <a:moveTo>
                  <a:pt x="3280310" y="50800"/>
                </a:moveTo>
                <a:lnTo>
                  <a:pt x="3276821" y="50800"/>
                </a:lnTo>
                <a:lnTo>
                  <a:pt x="3277152" y="48260"/>
                </a:lnTo>
                <a:lnTo>
                  <a:pt x="3279023" y="43180"/>
                </a:lnTo>
                <a:lnTo>
                  <a:pt x="3280153" y="41910"/>
                </a:lnTo>
                <a:lnTo>
                  <a:pt x="3280153" y="38100"/>
                </a:lnTo>
                <a:lnTo>
                  <a:pt x="3289366" y="44450"/>
                </a:lnTo>
                <a:lnTo>
                  <a:pt x="3280310" y="50800"/>
                </a:lnTo>
                <a:close/>
              </a:path>
              <a:path w="4096384" h="836930">
                <a:moveTo>
                  <a:pt x="3281993" y="54610"/>
                </a:moveTo>
                <a:lnTo>
                  <a:pt x="3282327" y="50800"/>
                </a:lnTo>
                <a:lnTo>
                  <a:pt x="3280310" y="50800"/>
                </a:lnTo>
                <a:lnTo>
                  <a:pt x="3289366" y="44450"/>
                </a:lnTo>
                <a:lnTo>
                  <a:pt x="3280153" y="38100"/>
                </a:lnTo>
                <a:lnTo>
                  <a:pt x="3294728" y="38100"/>
                </a:lnTo>
                <a:lnTo>
                  <a:pt x="3298883" y="45720"/>
                </a:lnTo>
                <a:lnTo>
                  <a:pt x="3291540" y="45720"/>
                </a:lnTo>
                <a:lnTo>
                  <a:pt x="3290254" y="46990"/>
                </a:lnTo>
                <a:lnTo>
                  <a:pt x="3288698" y="46990"/>
                </a:lnTo>
                <a:lnTo>
                  <a:pt x="3288357" y="48260"/>
                </a:lnTo>
                <a:lnTo>
                  <a:pt x="3287683" y="49530"/>
                </a:lnTo>
                <a:lnTo>
                  <a:pt x="3289873" y="49530"/>
                </a:lnTo>
                <a:lnTo>
                  <a:pt x="3291048" y="52070"/>
                </a:lnTo>
                <a:lnTo>
                  <a:pt x="3325837" y="52070"/>
                </a:lnTo>
                <a:lnTo>
                  <a:pt x="3324708" y="53340"/>
                </a:lnTo>
                <a:lnTo>
                  <a:pt x="3283335" y="53340"/>
                </a:lnTo>
                <a:lnTo>
                  <a:pt x="3281993" y="54610"/>
                </a:lnTo>
                <a:close/>
              </a:path>
              <a:path w="4096384" h="836930">
                <a:moveTo>
                  <a:pt x="3306550" y="48260"/>
                </a:moveTo>
                <a:lnTo>
                  <a:pt x="3300268" y="48260"/>
                </a:lnTo>
                <a:lnTo>
                  <a:pt x="3294728" y="38100"/>
                </a:lnTo>
                <a:lnTo>
                  <a:pt x="3298288" y="39397"/>
                </a:lnTo>
                <a:lnTo>
                  <a:pt x="3302266" y="41910"/>
                </a:lnTo>
                <a:lnTo>
                  <a:pt x="3305789" y="45720"/>
                </a:lnTo>
                <a:lnTo>
                  <a:pt x="3306550" y="48260"/>
                </a:lnTo>
                <a:close/>
              </a:path>
              <a:path w="4096384" h="836930">
                <a:moveTo>
                  <a:pt x="1266970" y="50800"/>
                </a:moveTo>
                <a:lnTo>
                  <a:pt x="1261437" y="43180"/>
                </a:lnTo>
                <a:lnTo>
                  <a:pt x="1255400" y="43180"/>
                </a:lnTo>
                <a:lnTo>
                  <a:pt x="1252111" y="41910"/>
                </a:lnTo>
                <a:lnTo>
                  <a:pt x="1254353" y="39370"/>
                </a:lnTo>
                <a:lnTo>
                  <a:pt x="1255921" y="38829"/>
                </a:lnTo>
                <a:lnTo>
                  <a:pt x="1255066" y="39370"/>
                </a:lnTo>
                <a:lnTo>
                  <a:pt x="1264815" y="41480"/>
                </a:lnTo>
                <a:lnTo>
                  <a:pt x="1264456" y="41910"/>
                </a:lnTo>
                <a:lnTo>
                  <a:pt x="1269965" y="41910"/>
                </a:lnTo>
                <a:lnTo>
                  <a:pt x="1266970" y="50800"/>
                </a:lnTo>
                <a:close/>
              </a:path>
              <a:path w="4096384" h="836930">
                <a:moveTo>
                  <a:pt x="1163206" y="41910"/>
                </a:moveTo>
                <a:lnTo>
                  <a:pt x="1161366" y="40640"/>
                </a:lnTo>
                <a:lnTo>
                  <a:pt x="1159853" y="40640"/>
                </a:lnTo>
                <a:lnTo>
                  <a:pt x="1161196" y="39370"/>
                </a:lnTo>
                <a:lnTo>
                  <a:pt x="1162538" y="39370"/>
                </a:lnTo>
                <a:lnTo>
                  <a:pt x="1163206" y="41910"/>
                </a:lnTo>
                <a:close/>
              </a:path>
              <a:path w="4096384" h="836930">
                <a:moveTo>
                  <a:pt x="1154500" y="56468"/>
                </a:moveTo>
                <a:lnTo>
                  <a:pt x="1151308" y="52070"/>
                </a:lnTo>
                <a:lnTo>
                  <a:pt x="1151642" y="50800"/>
                </a:lnTo>
                <a:lnTo>
                  <a:pt x="1152267" y="48907"/>
                </a:lnTo>
                <a:lnTo>
                  <a:pt x="1154661" y="48260"/>
                </a:lnTo>
                <a:lnTo>
                  <a:pt x="1160691" y="46990"/>
                </a:lnTo>
                <a:lnTo>
                  <a:pt x="1157169" y="41910"/>
                </a:lnTo>
                <a:lnTo>
                  <a:pt x="1163206" y="41910"/>
                </a:lnTo>
                <a:lnTo>
                  <a:pt x="1162538" y="39370"/>
                </a:lnTo>
                <a:lnTo>
                  <a:pt x="1169913" y="39370"/>
                </a:lnTo>
                <a:lnTo>
                  <a:pt x="1166224" y="40640"/>
                </a:lnTo>
                <a:lnTo>
                  <a:pt x="1174940" y="43180"/>
                </a:lnTo>
                <a:lnTo>
                  <a:pt x="1208559" y="43180"/>
                </a:lnTo>
                <a:lnTo>
                  <a:pt x="1208875" y="44450"/>
                </a:lnTo>
                <a:lnTo>
                  <a:pt x="1166224" y="44450"/>
                </a:lnTo>
                <a:lnTo>
                  <a:pt x="1167901" y="46990"/>
                </a:lnTo>
                <a:lnTo>
                  <a:pt x="1209508" y="46990"/>
                </a:lnTo>
                <a:lnTo>
                  <a:pt x="1210141" y="49530"/>
                </a:lnTo>
                <a:lnTo>
                  <a:pt x="1176967" y="49530"/>
                </a:lnTo>
                <a:lnTo>
                  <a:pt x="1173622" y="50800"/>
                </a:lnTo>
                <a:lnTo>
                  <a:pt x="1162034" y="50800"/>
                </a:lnTo>
                <a:lnTo>
                  <a:pt x="1161025" y="53340"/>
                </a:lnTo>
                <a:lnTo>
                  <a:pt x="1157339" y="53340"/>
                </a:lnTo>
                <a:lnTo>
                  <a:pt x="1154500" y="56468"/>
                </a:lnTo>
                <a:close/>
              </a:path>
              <a:path w="4096384" h="836930">
                <a:moveTo>
                  <a:pt x="3100106" y="43180"/>
                </a:moveTo>
                <a:lnTo>
                  <a:pt x="3094252" y="39370"/>
                </a:lnTo>
                <a:lnTo>
                  <a:pt x="3097775" y="40640"/>
                </a:lnTo>
                <a:lnTo>
                  <a:pt x="3100106" y="43180"/>
                </a:lnTo>
                <a:close/>
              </a:path>
              <a:path w="4096384" h="836930">
                <a:moveTo>
                  <a:pt x="3101789" y="43180"/>
                </a:moveTo>
                <a:lnTo>
                  <a:pt x="3100106" y="43180"/>
                </a:lnTo>
                <a:lnTo>
                  <a:pt x="3097775" y="40640"/>
                </a:lnTo>
                <a:lnTo>
                  <a:pt x="3094252" y="39370"/>
                </a:lnTo>
                <a:lnTo>
                  <a:pt x="3107665" y="39370"/>
                </a:lnTo>
                <a:lnTo>
                  <a:pt x="3101789" y="43180"/>
                </a:lnTo>
                <a:close/>
              </a:path>
              <a:path w="4096384" h="836930">
                <a:moveTo>
                  <a:pt x="3223330" y="44450"/>
                </a:moveTo>
                <a:lnTo>
                  <a:pt x="3218282" y="44450"/>
                </a:lnTo>
                <a:lnTo>
                  <a:pt x="3212251" y="43180"/>
                </a:lnTo>
                <a:lnTo>
                  <a:pt x="3215951" y="40640"/>
                </a:lnTo>
                <a:lnTo>
                  <a:pt x="3215276" y="39370"/>
                </a:lnTo>
                <a:lnTo>
                  <a:pt x="3223330" y="4445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38992" y="43180"/>
                </a:lnTo>
                <a:lnTo>
                  <a:pt x="3337132" y="41910"/>
                </a:lnTo>
                <a:lnTo>
                  <a:pt x="3337466" y="40640"/>
                </a:lnTo>
                <a:lnTo>
                  <a:pt x="3339981" y="39370"/>
                </a:lnTo>
                <a:lnTo>
                  <a:pt x="3343346" y="3937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86755" y="49530"/>
                </a:moveTo>
                <a:lnTo>
                  <a:pt x="3369492" y="49530"/>
                </a:lnTo>
                <a:lnTo>
                  <a:pt x="3373008" y="48260"/>
                </a:lnTo>
                <a:lnTo>
                  <a:pt x="3377362" y="45720"/>
                </a:lnTo>
                <a:lnTo>
                  <a:pt x="3343189" y="45720"/>
                </a:lnTo>
                <a:lnTo>
                  <a:pt x="3343346" y="39370"/>
                </a:lnTo>
                <a:lnTo>
                  <a:pt x="4069134" y="39370"/>
                </a:lnTo>
                <a:lnTo>
                  <a:pt x="4067040" y="40640"/>
                </a:lnTo>
                <a:lnTo>
                  <a:pt x="3349377" y="40640"/>
                </a:lnTo>
                <a:lnTo>
                  <a:pt x="3347694" y="41910"/>
                </a:lnTo>
                <a:lnTo>
                  <a:pt x="3347694" y="43180"/>
                </a:lnTo>
                <a:lnTo>
                  <a:pt x="4062045" y="43180"/>
                </a:lnTo>
                <a:lnTo>
                  <a:pt x="4060975" y="44450"/>
                </a:lnTo>
                <a:lnTo>
                  <a:pt x="4095854" y="44450"/>
                </a:lnTo>
                <a:lnTo>
                  <a:pt x="4095854" y="46990"/>
                </a:lnTo>
                <a:lnTo>
                  <a:pt x="3393464" y="46990"/>
                </a:lnTo>
                <a:lnTo>
                  <a:pt x="3393464" y="48260"/>
                </a:lnTo>
                <a:lnTo>
                  <a:pt x="3384244" y="48260"/>
                </a:lnTo>
                <a:lnTo>
                  <a:pt x="3386755" y="49530"/>
                </a:lnTo>
                <a:close/>
              </a:path>
              <a:path w="4096384" h="836930">
                <a:moveTo>
                  <a:pt x="4095854" y="44450"/>
                </a:moveTo>
                <a:lnTo>
                  <a:pt x="4060975" y="44450"/>
                </a:lnTo>
                <a:lnTo>
                  <a:pt x="4064946" y="41910"/>
                </a:lnTo>
                <a:lnTo>
                  <a:pt x="4069134" y="39370"/>
                </a:lnTo>
                <a:lnTo>
                  <a:pt x="4067646" y="41910"/>
                </a:lnTo>
                <a:lnTo>
                  <a:pt x="4095854" y="41910"/>
                </a:lnTo>
                <a:lnTo>
                  <a:pt x="4095854" y="44450"/>
                </a:lnTo>
                <a:close/>
              </a:path>
              <a:path w="4096384" h="836930">
                <a:moveTo>
                  <a:pt x="4095854" y="41910"/>
                </a:moveTo>
                <a:lnTo>
                  <a:pt x="4067646" y="41910"/>
                </a:lnTo>
                <a:lnTo>
                  <a:pt x="4069134" y="39370"/>
                </a:lnTo>
                <a:lnTo>
                  <a:pt x="4095854" y="39370"/>
                </a:lnTo>
                <a:lnTo>
                  <a:pt x="4095854" y="41910"/>
                </a:lnTo>
                <a:close/>
              </a:path>
              <a:path w="4096384" h="836930">
                <a:moveTo>
                  <a:pt x="3079991" y="40640"/>
                </a:moveTo>
                <a:lnTo>
                  <a:pt x="3079062" y="40023"/>
                </a:lnTo>
                <a:lnTo>
                  <a:pt x="3079801" y="39397"/>
                </a:lnTo>
                <a:lnTo>
                  <a:pt x="3079991" y="4064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79991" y="43180"/>
                </a:lnTo>
                <a:lnTo>
                  <a:pt x="3078334" y="41910"/>
                </a:lnTo>
                <a:lnTo>
                  <a:pt x="3078334" y="40640"/>
                </a:lnTo>
                <a:lnTo>
                  <a:pt x="3079062" y="40023"/>
                </a:lnTo>
                <a:lnTo>
                  <a:pt x="3079991" y="40640"/>
                </a:lnTo>
                <a:lnTo>
                  <a:pt x="3083123" y="4064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74847" y="48260"/>
                </a:lnTo>
                <a:lnTo>
                  <a:pt x="1270322" y="46990"/>
                </a:lnTo>
                <a:lnTo>
                  <a:pt x="1275351" y="44450"/>
                </a:lnTo>
                <a:lnTo>
                  <a:pt x="1275685" y="43180"/>
                </a:lnTo>
                <a:lnTo>
                  <a:pt x="1276523" y="4064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1210645" y="83820"/>
                </a:moveTo>
                <a:lnTo>
                  <a:pt x="1196227" y="83820"/>
                </a:lnTo>
                <a:lnTo>
                  <a:pt x="1189188" y="74930"/>
                </a:lnTo>
                <a:lnTo>
                  <a:pt x="1209139" y="74930"/>
                </a:lnTo>
                <a:lnTo>
                  <a:pt x="1211654" y="73660"/>
                </a:lnTo>
                <a:lnTo>
                  <a:pt x="1211740" y="72341"/>
                </a:lnTo>
                <a:lnTo>
                  <a:pt x="1209807" y="71120"/>
                </a:lnTo>
                <a:lnTo>
                  <a:pt x="1252381" y="71120"/>
                </a:lnTo>
                <a:lnTo>
                  <a:pt x="1257914" y="67310"/>
                </a:lnTo>
                <a:lnTo>
                  <a:pt x="1269982" y="57150"/>
                </a:lnTo>
                <a:lnTo>
                  <a:pt x="1249369" y="57150"/>
                </a:lnTo>
                <a:lnTo>
                  <a:pt x="1256074" y="55880"/>
                </a:lnTo>
                <a:lnTo>
                  <a:pt x="1263951" y="54610"/>
                </a:lnTo>
                <a:lnTo>
                  <a:pt x="1256074" y="50800"/>
                </a:lnTo>
                <a:lnTo>
                  <a:pt x="1282724" y="50800"/>
                </a:lnTo>
                <a:lnTo>
                  <a:pt x="1276523" y="40640"/>
                </a:lnTo>
                <a:lnTo>
                  <a:pt x="2141294" y="40640"/>
                </a:lnTo>
                <a:lnTo>
                  <a:pt x="2128559" y="41910"/>
                </a:lnTo>
                <a:lnTo>
                  <a:pt x="1299487" y="41910"/>
                </a:lnTo>
                <a:lnTo>
                  <a:pt x="1301634" y="46990"/>
                </a:lnTo>
                <a:lnTo>
                  <a:pt x="1297306" y="46990"/>
                </a:lnTo>
                <a:lnTo>
                  <a:pt x="1296134" y="48260"/>
                </a:lnTo>
                <a:lnTo>
                  <a:pt x="1297640" y="49530"/>
                </a:lnTo>
                <a:lnTo>
                  <a:pt x="1303009" y="49530"/>
                </a:lnTo>
                <a:lnTo>
                  <a:pt x="1304686" y="52070"/>
                </a:lnTo>
                <a:lnTo>
                  <a:pt x="1269648" y="52070"/>
                </a:lnTo>
                <a:lnTo>
                  <a:pt x="1272162" y="54610"/>
                </a:lnTo>
                <a:lnTo>
                  <a:pt x="1316249" y="54610"/>
                </a:lnTo>
                <a:lnTo>
                  <a:pt x="1318430" y="55880"/>
                </a:lnTo>
                <a:lnTo>
                  <a:pt x="1274677" y="55880"/>
                </a:lnTo>
                <a:lnTo>
                  <a:pt x="1274600" y="58475"/>
                </a:lnTo>
                <a:lnTo>
                  <a:pt x="1271161" y="60960"/>
                </a:lnTo>
                <a:lnTo>
                  <a:pt x="1272936" y="61498"/>
                </a:lnTo>
                <a:lnTo>
                  <a:pt x="1268974" y="62230"/>
                </a:lnTo>
                <a:lnTo>
                  <a:pt x="1262943" y="64770"/>
                </a:lnTo>
                <a:lnTo>
                  <a:pt x="1269314" y="68580"/>
                </a:lnTo>
                <a:lnTo>
                  <a:pt x="1310212" y="68580"/>
                </a:lnTo>
                <a:lnTo>
                  <a:pt x="1311391" y="69850"/>
                </a:lnTo>
                <a:lnTo>
                  <a:pt x="1290772" y="69850"/>
                </a:lnTo>
                <a:lnTo>
                  <a:pt x="1287419" y="72390"/>
                </a:lnTo>
                <a:lnTo>
                  <a:pt x="1222549" y="72390"/>
                </a:lnTo>
                <a:lnTo>
                  <a:pt x="1220703" y="73660"/>
                </a:lnTo>
                <a:lnTo>
                  <a:pt x="1225780" y="78740"/>
                </a:lnTo>
                <a:lnTo>
                  <a:pt x="1213664" y="78740"/>
                </a:lnTo>
                <a:lnTo>
                  <a:pt x="1212151" y="81280"/>
                </a:lnTo>
                <a:lnTo>
                  <a:pt x="1228319" y="81280"/>
                </a:lnTo>
                <a:lnTo>
                  <a:pt x="1229588" y="82550"/>
                </a:lnTo>
                <a:lnTo>
                  <a:pt x="1212151" y="82550"/>
                </a:lnTo>
                <a:lnTo>
                  <a:pt x="1210645" y="83820"/>
                </a:lnTo>
                <a:close/>
              </a:path>
              <a:path w="4096384" h="836930">
                <a:moveTo>
                  <a:pt x="2140293" y="43180"/>
                </a:moveTo>
                <a:lnTo>
                  <a:pt x="2139120" y="43180"/>
                </a:lnTo>
                <a:lnTo>
                  <a:pt x="2128559" y="41910"/>
                </a:lnTo>
                <a:lnTo>
                  <a:pt x="2141294" y="40640"/>
                </a:lnTo>
                <a:lnTo>
                  <a:pt x="2141131" y="41910"/>
                </a:lnTo>
                <a:lnTo>
                  <a:pt x="2140293" y="43180"/>
                </a:lnTo>
                <a:close/>
              </a:path>
              <a:path w="4096384" h="836930">
                <a:moveTo>
                  <a:pt x="2192256" y="57150"/>
                </a:moveTo>
                <a:lnTo>
                  <a:pt x="2183037" y="57150"/>
                </a:lnTo>
                <a:lnTo>
                  <a:pt x="2180693" y="53340"/>
                </a:lnTo>
                <a:lnTo>
                  <a:pt x="2180693" y="52117"/>
                </a:lnTo>
                <a:lnTo>
                  <a:pt x="2180857" y="52070"/>
                </a:lnTo>
                <a:lnTo>
                  <a:pt x="2171467" y="43180"/>
                </a:lnTo>
                <a:lnTo>
                  <a:pt x="2140293" y="43180"/>
                </a:lnTo>
                <a:lnTo>
                  <a:pt x="2141131" y="41910"/>
                </a:lnTo>
                <a:lnTo>
                  <a:pt x="2141294" y="40640"/>
                </a:lnTo>
                <a:lnTo>
                  <a:pt x="2191551" y="40640"/>
                </a:lnTo>
                <a:lnTo>
                  <a:pt x="2189068" y="43180"/>
                </a:lnTo>
                <a:lnTo>
                  <a:pt x="2192086" y="44450"/>
                </a:lnTo>
                <a:lnTo>
                  <a:pt x="2187562" y="44450"/>
                </a:lnTo>
                <a:lnTo>
                  <a:pt x="2185381" y="49530"/>
                </a:lnTo>
                <a:lnTo>
                  <a:pt x="2192256" y="49530"/>
                </a:lnTo>
                <a:lnTo>
                  <a:pt x="2192256" y="57150"/>
                </a:lnTo>
                <a:close/>
              </a:path>
              <a:path w="4096384" h="836930">
                <a:moveTo>
                  <a:pt x="2286965" y="41910"/>
                </a:moveTo>
                <a:lnTo>
                  <a:pt x="2285118" y="40640"/>
                </a:lnTo>
                <a:lnTo>
                  <a:pt x="2286965" y="40640"/>
                </a:lnTo>
                <a:lnTo>
                  <a:pt x="2286965" y="41910"/>
                </a:lnTo>
                <a:close/>
              </a:path>
              <a:path w="4096384" h="836930">
                <a:moveTo>
                  <a:pt x="3023011" y="41910"/>
                </a:moveTo>
                <a:lnTo>
                  <a:pt x="2286965" y="41910"/>
                </a:lnTo>
                <a:lnTo>
                  <a:pt x="2286965" y="40640"/>
                </a:lnTo>
                <a:lnTo>
                  <a:pt x="3022753" y="40640"/>
                </a:lnTo>
                <a:lnTo>
                  <a:pt x="3023011" y="41910"/>
                </a:lnTo>
                <a:close/>
              </a:path>
              <a:path w="4096384" h="836930">
                <a:moveTo>
                  <a:pt x="3186106" y="41910"/>
                </a:moveTo>
                <a:lnTo>
                  <a:pt x="3174712" y="41910"/>
                </a:lnTo>
                <a:lnTo>
                  <a:pt x="3175046" y="40640"/>
                </a:lnTo>
                <a:lnTo>
                  <a:pt x="3185431" y="40640"/>
                </a:lnTo>
                <a:lnTo>
                  <a:pt x="3186106" y="41910"/>
                </a:lnTo>
                <a:close/>
              </a:path>
              <a:path w="4096384" h="836930">
                <a:moveTo>
                  <a:pt x="3350876" y="43180"/>
                </a:moveTo>
                <a:lnTo>
                  <a:pt x="3347694" y="43180"/>
                </a:lnTo>
                <a:lnTo>
                  <a:pt x="3347694" y="41910"/>
                </a:lnTo>
                <a:lnTo>
                  <a:pt x="3349377" y="40640"/>
                </a:lnTo>
                <a:lnTo>
                  <a:pt x="3350876" y="41910"/>
                </a:lnTo>
                <a:lnTo>
                  <a:pt x="3350876" y="43180"/>
                </a:lnTo>
                <a:close/>
              </a:path>
              <a:path w="4096384" h="836930">
                <a:moveTo>
                  <a:pt x="4062045" y="43180"/>
                </a:moveTo>
                <a:lnTo>
                  <a:pt x="3350876" y="43180"/>
                </a:lnTo>
                <a:lnTo>
                  <a:pt x="3350876" y="41910"/>
                </a:lnTo>
                <a:lnTo>
                  <a:pt x="3349377" y="40640"/>
                </a:lnTo>
                <a:lnTo>
                  <a:pt x="4067040" y="40640"/>
                </a:lnTo>
                <a:lnTo>
                  <a:pt x="4064946" y="41910"/>
                </a:lnTo>
                <a:lnTo>
                  <a:pt x="4063115" y="41910"/>
                </a:lnTo>
                <a:lnTo>
                  <a:pt x="4062045" y="43180"/>
                </a:lnTo>
                <a:close/>
              </a:path>
              <a:path w="4096384" h="836930">
                <a:moveTo>
                  <a:pt x="1266800" y="41910"/>
                </a:moveTo>
                <a:lnTo>
                  <a:pt x="1264456" y="41910"/>
                </a:lnTo>
                <a:lnTo>
                  <a:pt x="1264815" y="41480"/>
                </a:lnTo>
                <a:lnTo>
                  <a:pt x="1266800" y="41910"/>
                </a:lnTo>
                <a:close/>
              </a:path>
              <a:path w="4096384" h="836930">
                <a:moveTo>
                  <a:pt x="1149966" y="49530"/>
                </a:moveTo>
                <a:lnTo>
                  <a:pt x="1156835" y="41910"/>
                </a:lnTo>
                <a:lnTo>
                  <a:pt x="1156337" y="43180"/>
                </a:lnTo>
                <a:lnTo>
                  <a:pt x="1158049" y="43180"/>
                </a:lnTo>
                <a:lnTo>
                  <a:pt x="1160691" y="46990"/>
                </a:lnTo>
                <a:lnTo>
                  <a:pt x="1154661" y="48260"/>
                </a:lnTo>
                <a:lnTo>
                  <a:pt x="1152480" y="48260"/>
                </a:lnTo>
                <a:lnTo>
                  <a:pt x="1151035" y="49240"/>
                </a:lnTo>
                <a:lnTo>
                  <a:pt x="1149966" y="49530"/>
                </a:lnTo>
                <a:close/>
              </a:path>
              <a:path w="4096384" h="836930">
                <a:moveTo>
                  <a:pt x="1156337" y="43180"/>
                </a:moveTo>
                <a:lnTo>
                  <a:pt x="1156835" y="41910"/>
                </a:lnTo>
                <a:lnTo>
                  <a:pt x="1157169" y="41910"/>
                </a:lnTo>
                <a:lnTo>
                  <a:pt x="1156337" y="43180"/>
                </a:lnTo>
                <a:close/>
              </a:path>
              <a:path w="4096384" h="836930">
                <a:moveTo>
                  <a:pt x="1158049" y="43180"/>
                </a:moveTo>
                <a:lnTo>
                  <a:pt x="1156337" y="43180"/>
                </a:lnTo>
                <a:lnTo>
                  <a:pt x="1157169" y="41910"/>
                </a:lnTo>
                <a:lnTo>
                  <a:pt x="1158049" y="4318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2171" y="48260"/>
                </a:lnTo>
                <a:lnTo>
                  <a:pt x="1299487" y="41910"/>
                </a:lnTo>
                <a:lnTo>
                  <a:pt x="1305183" y="44450"/>
                </a:lnTo>
                <a:lnTo>
                  <a:pt x="1306991" y="4445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05183" y="44450"/>
                </a:moveTo>
                <a:lnTo>
                  <a:pt x="1299487" y="41910"/>
                </a:lnTo>
                <a:lnTo>
                  <a:pt x="2128559" y="41910"/>
                </a:lnTo>
                <a:lnTo>
                  <a:pt x="2139120" y="43180"/>
                </a:lnTo>
                <a:lnTo>
                  <a:pt x="1307200" y="43180"/>
                </a:lnTo>
                <a:lnTo>
                  <a:pt x="1305183" y="44450"/>
                </a:lnTo>
                <a:close/>
              </a:path>
              <a:path w="4096384" h="836930">
                <a:moveTo>
                  <a:pt x="2207677" y="43180"/>
                </a:moveTo>
                <a:lnTo>
                  <a:pt x="2203486" y="43180"/>
                </a:lnTo>
                <a:lnTo>
                  <a:pt x="2206839" y="41910"/>
                </a:lnTo>
                <a:lnTo>
                  <a:pt x="2207677" y="43180"/>
                </a:lnTo>
                <a:close/>
              </a:path>
              <a:path w="4096384" h="836930">
                <a:moveTo>
                  <a:pt x="2208515" y="44450"/>
                </a:moveTo>
                <a:lnTo>
                  <a:pt x="2206839" y="41910"/>
                </a:lnTo>
                <a:lnTo>
                  <a:pt x="2209319" y="41910"/>
                </a:lnTo>
                <a:lnTo>
                  <a:pt x="2208515" y="44450"/>
                </a:lnTo>
                <a:close/>
              </a:path>
              <a:path w="4096384" h="836930">
                <a:moveTo>
                  <a:pt x="3257794" y="56096"/>
                </a:moveTo>
                <a:lnTo>
                  <a:pt x="3255847" y="53340"/>
                </a:lnTo>
                <a:lnTo>
                  <a:pt x="3254832" y="52070"/>
                </a:lnTo>
                <a:lnTo>
                  <a:pt x="3241088" y="52070"/>
                </a:lnTo>
                <a:lnTo>
                  <a:pt x="3239861" y="47692"/>
                </a:lnTo>
                <a:lnTo>
                  <a:pt x="3241088" y="46990"/>
                </a:lnTo>
                <a:lnTo>
                  <a:pt x="3238240" y="41910"/>
                </a:lnTo>
                <a:lnTo>
                  <a:pt x="3253219" y="41910"/>
                </a:lnTo>
                <a:lnTo>
                  <a:pt x="3248959" y="46990"/>
                </a:lnTo>
                <a:lnTo>
                  <a:pt x="3248310" y="46990"/>
                </a:lnTo>
                <a:lnTo>
                  <a:pt x="3248127" y="49530"/>
                </a:lnTo>
                <a:lnTo>
                  <a:pt x="3276987" y="49530"/>
                </a:lnTo>
                <a:lnTo>
                  <a:pt x="3276821" y="50800"/>
                </a:lnTo>
                <a:lnTo>
                  <a:pt x="3282327" y="50800"/>
                </a:lnTo>
                <a:lnTo>
                  <a:pt x="3280978" y="54610"/>
                </a:lnTo>
                <a:lnTo>
                  <a:pt x="3280591" y="55880"/>
                </a:lnTo>
                <a:lnTo>
                  <a:pt x="3257919" y="55880"/>
                </a:lnTo>
                <a:lnTo>
                  <a:pt x="3257794" y="56096"/>
                </a:lnTo>
                <a:close/>
              </a:path>
              <a:path w="4096384" h="836930">
                <a:moveTo>
                  <a:pt x="3277152" y="48260"/>
                </a:moveTo>
                <a:lnTo>
                  <a:pt x="3265060" y="48260"/>
                </a:lnTo>
                <a:lnTo>
                  <a:pt x="3265885" y="46990"/>
                </a:lnTo>
                <a:lnTo>
                  <a:pt x="3263043" y="45720"/>
                </a:lnTo>
                <a:lnTo>
                  <a:pt x="3266409" y="44450"/>
                </a:lnTo>
                <a:lnTo>
                  <a:pt x="3266096" y="44450"/>
                </a:lnTo>
                <a:lnTo>
                  <a:pt x="3267805" y="42426"/>
                </a:lnTo>
                <a:lnTo>
                  <a:pt x="3268411" y="41910"/>
                </a:lnTo>
                <a:lnTo>
                  <a:pt x="3280153" y="41910"/>
                </a:lnTo>
                <a:lnTo>
                  <a:pt x="3279023" y="43180"/>
                </a:lnTo>
                <a:lnTo>
                  <a:pt x="3277152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6924" y="43180"/>
                </a:lnTo>
                <a:lnTo>
                  <a:pt x="3267805" y="42426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1223217" y="48260"/>
                </a:moveTo>
                <a:lnTo>
                  <a:pt x="1222379" y="48260"/>
                </a:lnTo>
                <a:lnTo>
                  <a:pt x="1222209" y="45720"/>
                </a:lnTo>
                <a:lnTo>
                  <a:pt x="1223885" y="43180"/>
                </a:lnTo>
                <a:lnTo>
                  <a:pt x="1225398" y="46990"/>
                </a:lnTo>
                <a:lnTo>
                  <a:pt x="1224723" y="46990"/>
                </a:lnTo>
                <a:lnTo>
                  <a:pt x="1223217" y="48260"/>
                </a:lnTo>
                <a:close/>
              </a:path>
              <a:path w="4096384" h="836930">
                <a:moveTo>
                  <a:pt x="1235538" y="48260"/>
                </a:moveTo>
                <a:lnTo>
                  <a:pt x="1223217" y="48260"/>
                </a:lnTo>
                <a:lnTo>
                  <a:pt x="1224723" y="46990"/>
                </a:lnTo>
                <a:lnTo>
                  <a:pt x="1225398" y="46990"/>
                </a:lnTo>
                <a:lnTo>
                  <a:pt x="1223885" y="43180"/>
                </a:lnTo>
                <a:lnTo>
                  <a:pt x="1229989" y="43180"/>
                </a:lnTo>
                <a:lnTo>
                  <a:pt x="1235538" y="48260"/>
                </a:lnTo>
                <a:close/>
              </a:path>
              <a:path w="4096384" h="836930">
                <a:moveTo>
                  <a:pt x="1250875" y="46990"/>
                </a:moveTo>
                <a:lnTo>
                  <a:pt x="1249867" y="45720"/>
                </a:lnTo>
                <a:lnTo>
                  <a:pt x="1248865" y="45720"/>
                </a:lnTo>
                <a:lnTo>
                  <a:pt x="1250037" y="43180"/>
                </a:lnTo>
                <a:lnTo>
                  <a:pt x="1251884" y="44450"/>
                </a:lnTo>
                <a:lnTo>
                  <a:pt x="1251713" y="45720"/>
                </a:lnTo>
                <a:lnTo>
                  <a:pt x="1250875" y="46990"/>
                </a:lnTo>
                <a:close/>
              </a:path>
              <a:path w="4096384" h="836930">
                <a:moveTo>
                  <a:pt x="1264204" y="46990"/>
                </a:moveTo>
                <a:lnTo>
                  <a:pt x="1250875" y="46990"/>
                </a:lnTo>
                <a:lnTo>
                  <a:pt x="1251713" y="45720"/>
                </a:lnTo>
                <a:lnTo>
                  <a:pt x="1251884" y="44450"/>
                </a:lnTo>
                <a:lnTo>
                  <a:pt x="1250037" y="43180"/>
                </a:lnTo>
                <a:lnTo>
                  <a:pt x="1261437" y="43180"/>
                </a:lnTo>
                <a:lnTo>
                  <a:pt x="1264204" y="46990"/>
                </a:lnTo>
                <a:close/>
              </a:path>
              <a:path w="4096384" h="836930">
                <a:moveTo>
                  <a:pt x="1306991" y="44450"/>
                </a:moveTo>
                <a:lnTo>
                  <a:pt x="1305183" y="44450"/>
                </a:lnTo>
                <a:lnTo>
                  <a:pt x="1307200" y="43180"/>
                </a:lnTo>
                <a:lnTo>
                  <a:pt x="1306991" y="44450"/>
                </a:lnTo>
                <a:close/>
              </a:path>
              <a:path w="4096384" h="836930">
                <a:moveTo>
                  <a:pt x="1316420" y="53340"/>
                </a:moveTo>
                <a:lnTo>
                  <a:pt x="1305524" y="53340"/>
                </a:lnTo>
                <a:lnTo>
                  <a:pt x="1307200" y="43180"/>
                </a:lnTo>
                <a:lnTo>
                  <a:pt x="2171467" y="43180"/>
                </a:lnTo>
                <a:lnTo>
                  <a:pt x="2171719" y="44450"/>
                </a:lnTo>
                <a:lnTo>
                  <a:pt x="1328153" y="44450"/>
                </a:lnTo>
                <a:lnTo>
                  <a:pt x="1327649" y="46990"/>
                </a:lnTo>
                <a:lnTo>
                  <a:pt x="1328651" y="48260"/>
                </a:lnTo>
                <a:lnTo>
                  <a:pt x="1331002" y="49530"/>
                </a:lnTo>
                <a:lnTo>
                  <a:pt x="1347093" y="49530"/>
                </a:lnTo>
                <a:lnTo>
                  <a:pt x="1341727" y="50800"/>
                </a:lnTo>
                <a:lnTo>
                  <a:pt x="1323458" y="50800"/>
                </a:lnTo>
                <a:lnTo>
                  <a:pt x="1323288" y="52070"/>
                </a:lnTo>
                <a:lnTo>
                  <a:pt x="1318764" y="52070"/>
                </a:lnTo>
                <a:lnTo>
                  <a:pt x="1316420" y="53340"/>
                </a:lnTo>
                <a:close/>
              </a:path>
              <a:path w="4096384" h="836930">
                <a:moveTo>
                  <a:pt x="2180857" y="52070"/>
                </a:moveTo>
                <a:lnTo>
                  <a:pt x="2172980" y="52070"/>
                </a:lnTo>
                <a:lnTo>
                  <a:pt x="2166104" y="50800"/>
                </a:lnTo>
                <a:lnTo>
                  <a:pt x="2171971" y="45720"/>
                </a:lnTo>
                <a:lnTo>
                  <a:pt x="2171467" y="43180"/>
                </a:lnTo>
                <a:lnTo>
                  <a:pt x="2180857" y="5207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73214" y="43180"/>
                </a:lnTo>
                <a:lnTo>
                  <a:pt x="2275061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192256" y="57150"/>
                </a:lnTo>
                <a:lnTo>
                  <a:pt x="2192256" y="49530"/>
                </a:lnTo>
                <a:lnTo>
                  <a:pt x="2213373" y="49530"/>
                </a:lnTo>
                <a:lnTo>
                  <a:pt x="2214211" y="48260"/>
                </a:lnTo>
                <a:lnTo>
                  <a:pt x="2215056" y="48260"/>
                </a:lnTo>
                <a:lnTo>
                  <a:pt x="2216562" y="44450"/>
                </a:lnTo>
                <a:lnTo>
                  <a:pt x="2274223" y="44450"/>
                </a:lnTo>
                <a:lnTo>
                  <a:pt x="2275061" y="43180"/>
                </a:lnTo>
                <a:lnTo>
                  <a:pt x="3022337" y="43180"/>
                </a:lnTo>
                <a:lnTo>
                  <a:pt x="3019041" y="45720"/>
                </a:lnTo>
                <a:lnTo>
                  <a:pt x="2224439" y="45720"/>
                </a:lnTo>
                <a:lnTo>
                  <a:pt x="2222763" y="49530"/>
                </a:lnTo>
                <a:lnTo>
                  <a:pt x="2225782" y="50800"/>
                </a:lnTo>
                <a:lnTo>
                  <a:pt x="2240030" y="50800"/>
                </a:lnTo>
                <a:lnTo>
                  <a:pt x="2245726" y="53340"/>
                </a:lnTo>
                <a:lnTo>
                  <a:pt x="2256959" y="53340"/>
                </a:lnTo>
                <a:lnTo>
                  <a:pt x="2256118" y="54610"/>
                </a:lnTo>
                <a:lnTo>
                  <a:pt x="2258973" y="5588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3019986" y="50800"/>
                </a:moveTo>
                <a:lnTo>
                  <a:pt x="3012450" y="50800"/>
                </a:lnTo>
                <a:lnTo>
                  <a:pt x="3022337" y="43180"/>
                </a:lnTo>
                <a:lnTo>
                  <a:pt x="3021512" y="49530"/>
                </a:lnTo>
                <a:lnTo>
                  <a:pt x="3020654" y="49530"/>
                </a:lnTo>
                <a:lnTo>
                  <a:pt x="3019986" y="5080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114190" y="46990"/>
                </a:lnTo>
                <a:lnTo>
                  <a:pt x="3115716" y="45720"/>
                </a:lnTo>
                <a:lnTo>
                  <a:pt x="3117556" y="43180"/>
                </a:lnTo>
                <a:lnTo>
                  <a:pt x="3120738" y="49530"/>
                </a:lnTo>
                <a:lnTo>
                  <a:pt x="3117215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97918" y="57150"/>
                </a:moveTo>
                <a:lnTo>
                  <a:pt x="3192654" y="57150"/>
                </a:lnTo>
                <a:lnTo>
                  <a:pt x="3184449" y="52070"/>
                </a:lnTo>
                <a:lnTo>
                  <a:pt x="3115376" y="52070"/>
                </a:lnTo>
                <a:lnTo>
                  <a:pt x="3117215" y="50800"/>
                </a:lnTo>
                <a:lnTo>
                  <a:pt x="3120738" y="49530"/>
                </a:lnTo>
                <a:lnTo>
                  <a:pt x="3117556" y="43180"/>
                </a:lnTo>
                <a:lnTo>
                  <a:pt x="3130224" y="43180"/>
                </a:lnTo>
                <a:lnTo>
                  <a:pt x="3129617" y="44450"/>
                </a:lnTo>
                <a:lnTo>
                  <a:pt x="3151194" y="44450"/>
                </a:lnTo>
                <a:lnTo>
                  <a:pt x="3149770" y="46990"/>
                </a:lnTo>
                <a:lnTo>
                  <a:pt x="3126769" y="46990"/>
                </a:lnTo>
                <a:lnTo>
                  <a:pt x="3128118" y="48260"/>
                </a:lnTo>
                <a:lnTo>
                  <a:pt x="3138496" y="48260"/>
                </a:lnTo>
                <a:lnTo>
                  <a:pt x="3140022" y="49530"/>
                </a:lnTo>
                <a:lnTo>
                  <a:pt x="3151415" y="49530"/>
                </a:lnTo>
                <a:lnTo>
                  <a:pt x="3153772" y="50800"/>
                </a:lnTo>
                <a:lnTo>
                  <a:pt x="3194129" y="50800"/>
                </a:lnTo>
                <a:lnTo>
                  <a:pt x="3197335" y="55880"/>
                </a:lnTo>
                <a:lnTo>
                  <a:pt x="3197918" y="57150"/>
                </a:lnTo>
                <a:close/>
              </a:path>
              <a:path w="4096384" h="836930">
                <a:moveTo>
                  <a:pt x="3155606" y="50800"/>
                </a:moveTo>
                <a:lnTo>
                  <a:pt x="3153772" y="50800"/>
                </a:lnTo>
                <a:lnTo>
                  <a:pt x="3149058" y="48260"/>
                </a:lnTo>
                <a:lnTo>
                  <a:pt x="3151906" y="43180"/>
                </a:lnTo>
                <a:lnTo>
                  <a:pt x="3156954" y="48260"/>
                </a:lnTo>
                <a:lnTo>
                  <a:pt x="3158611" y="48260"/>
                </a:lnTo>
                <a:lnTo>
                  <a:pt x="3155606" y="50800"/>
                </a:lnTo>
                <a:close/>
              </a:path>
              <a:path w="4096384" h="836930">
                <a:moveTo>
                  <a:pt x="3194129" y="50800"/>
                </a:moveTo>
                <a:lnTo>
                  <a:pt x="3155606" y="50800"/>
                </a:lnTo>
                <a:lnTo>
                  <a:pt x="3158611" y="48260"/>
                </a:lnTo>
                <a:lnTo>
                  <a:pt x="3156954" y="48260"/>
                </a:lnTo>
                <a:lnTo>
                  <a:pt x="3151906" y="43180"/>
                </a:lnTo>
                <a:lnTo>
                  <a:pt x="3203706" y="43180"/>
                </a:lnTo>
                <a:lnTo>
                  <a:pt x="3204872" y="44450"/>
                </a:lnTo>
                <a:lnTo>
                  <a:pt x="3214602" y="44450"/>
                </a:lnTo>
                <a:lnTo>
                  <a:pt x="3212842" y="45720"/>
                </a:lnTo>
                <a:lnTo>
                  <a:pt x="3190296" y="45720"/>
                </a:lnTo>
                <a:lnTo>
                  <a:pt x="3191307" y="46990"/>
                </a:lnTo>
                <a:lnTo>
                  <a:pt x="3165991" y="46990"/>
                </a:lnTo>
                <a:lnTo>
                  <a:pt x="3165833" y="48260"/>
                </a:lnTo>
                <a:lnTo>
                  <a:pt x="3166842" y="49530"/>
                </a:lnTo>
                <a:lnTo>
                  <a:pt x="3193328" y="49530"/>
                </a:lnTo>
                <a:lnTo>
                  <a:pt x="3194129" y="50800"/>
                </a:lnTo>
                <a:close/>
              </a:path>
              <a:path w="4096384" h="836930">
                <a:moveTo>
                  <a:pt x="1116945" y="48260"/>
                </a:moveTo>
                <a:lnTo>
                  <a:pt x="1115262" y="48260"/>
                </a:lnTo>
                <a:lnTo>
                  <a:pt x="1113593" y="46990"/>
                </a:lnTo>
                <a:lnTo>
                  <a:pt x="1118117" y="44450"/>
                </a:lnTo>
                <a:lnTo>
                  <a:pt x="1119623" y="44450"/>
                </a:lnTo>
                <a:lnTo>
                  <a:pt x="1118281" y="45720"/>
                </a:lnTo>
                <a:lnTo>
                  <a:pt x="1116945" y="48260"/>
                </a:lnTo>
                <a:close/>
              </a:path>
              <a:path w="4096384" h="836930">
                <a:moveTo>
                  <a:pt x="1125660" y="58420"/>
                </a:moveTo>
                <a:lnTo>
                  <a:pt x="1119957" y="58420"/>
                </a:lnTo>
                <a:lnTo>
                  <a:pt x="1123723" y="54537"/>
                </a:lnTo>
                <a:lnTo>
                  <a:pt x="1130015" y="48260"/>
                </a:lnTo>
                <a:lnTo>
                  <a:pt x="1116945" y="48260"/>
                </a:lnTo>
                <a:lnTo>
                  <a:pt x="1118281" y="45720"/>
                </a:lnTo>
                <a:lnTo>
                  <a:pt x="1119623" y="44450"/>
                </a:lnTo>
                <a:lnTo>
                  <a:pt x="1128175" y="44450"/>
                </a:lnTo>
                <a:lnTo>
                  <a:pt x="1127166" y="46990"/>
                </a:lnTo>
                <a:lnTo>
                  <a:pt x="1152256" y="46990"/>
                </a:lnTo>
                <a:lnTo>
                  <a:pt x="1149966" y="49530"/>
                </a:lnTo>
                <a:lnTo>
                  <a:pt x="1150609" y="49530"/>
                </a:lnTo>
                <a:lnTo>
                  <a:pt x="1141251" y="55880"/>
                </a:lnTo>
                <a:lnTo>
                  <a:pt x="1149462" y="55880"/>
                </a:lnTo>
                <a:lnTo>
                  <a:pt x="1154074" y="56938"/>
                </a:lnTo>
                <a:lnTo>
                  <a:pt x="1153882" y="57150"/>
                </a:lnTo>
                <a:lnTo>
                  <a:pt x="1129013" y="57150"/>
                </a:lnTo>
                <a:lnTo>
                  <a:pt x="1125660" y="58420"/>
                </a:lnTo>
                <a:close/>
              </a:path>
              <a:path w="4096384" h="836930">
                <a:moveTo>
                  <a:pt x="1127166" y="46990"/>
                </a:moveTo>
                <a:lnTo>
                  <a:pt x="1128175" y="44450"/>
                </a:lnTo>
                <a:lnTo>
                  <a:pt x="1128122" y="45786"/>
                </a:lnTo>
                <a:lnTo>
                  <a:pt x="1127166" y="46990"/>
                </a:lnTo>
                <a:close/>
              </a:path>
              <a:path w="4096384" h="836930">
                <a:moveTo>
                  <a:pt x="1152256" y="46990"/>
                </a:moveTo>
                <a:lnTo>
                  <a:pt x="1127166" y="46990"/>
                </a:lnTo>
                <a:lnTo>
                  <a:pt x="1128122" y="45786"/>
                </a:lnTo>
                <a:lnTo>
                  <a:pt x="1128175" y="44450"/>
                </a:lnTo>
                <a:lnTo>
                  <a:pt x="1154545" y="44450"/>
                </a:lnTo>
                <a:lnTo>
                  <a:pt x="1152256" y="46990"/>
                </a:lnTo>
                <a:close/>
              </a:path>
              <a:path w="4096384" h="836930">
                <a:moveTo>
                  <a:pt x="1167901" y="46990"/>
                </a:moveTo>
                <a:lnTo>
                  <a:pt x="1166224" y="44450"/>
                </a:lnTo>
                <a:lnTo>
                  <a:pt x="1169577" y="44450"/>
                </a:lnTo>
                <a:lnTo>
                  <a:pt x="1170081" y="45720"/>
                </a:lnTo>
                <a:lnTo>
                  <a:pt x="1169407" y="45720"/>
                </a:lnTo>
                <a:lnTo>
                  <a:pt x="1167901" y="46990"/>
                </a:lnTo>
                <a:close/>
              </a:path>
              <a:path w="4096384" h="836930">
                <a:moveTo>
                  <a:pt x="1209508" y="46990"/>
                </a:moveTo>
                <a:lnTo>
                  <a:pt x="1167901" y="46990"/>
                </a:lnTo>
                <a:lnTo>
                  <a:pt x="1169407" y="45720"/>
                </a:lnTo>
                <a:lnTo>
                  <a:pt x="1170081" y="45720"/>
                </a:lnTo>
                <a:lnTo>
                  <a:pt x="1169577" y="44450"/>
                </a:lnTo>
                <a:lnTo>
                  <a:pt x="1208875" y="44450"/>
                </a:lnTo>
                <a:lnTo>
                  <a:pt x="1209508" y="46990"/>
                </a:lnTo>
                <a:close/>
              </a:path>
              <a:path w="4096384" h="836930">
                <a:moveTo>
                  <a:pt x="1331002" y="49530"/>
                </a:moveTo>
                <a:lnTo>
                  <a:pt x="1328651" y="48260"/>
                </a:lnTo>
                <a:lnTo>
                  <a:pt x="1327649" y="46990"/>
                </a:lnTo>
                <a:lnTo>
                  <a:pt x="1328153" y="44450"/>
                </a:lnTo>
                <a:lnTo>
                  <a:pt x="1329116" y="44450"/>
                </a:lnTo>
                <a:lnTo>
                  <a:pt x="1332342" y="46990"/>
                </a:lnTo>
                <a:lnTo>
                  <a:pt x="1334186" y="48260"/>
                </a:lnTo>
                <a:lnTo>
                  <a:pt x="1331002" y="4953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1002" y="49530"/>
                </a:lnTo>
                <a:lnTo>
                  <a:pt x="1334186" y="48260"/>
                </a:lnTo>
                <a:lnTo>
                  <a:pt x="1332342" y="46990"/>
                </a:lnTo>
                <a:lnTo>
                  <a:pt x="1329116" y="44450"/>
                </a:lnTo>
                <a:lnTo>
                  <a:pt x="2159569" y="44450"/>
                </a:lnTo>
                <a:lnTo>
                  <a:pt x="2157558" y="45720"/>
                </a:lnTo>
                <a:lnTo>
                  <a:pt x="1338041" y="45720"/>
                </a:lnTo>
                <a:lnTo>
                  <a:pt x="1338041" y="46990"/>
                </a:lnTo>
                <a:lnTo>
                  <a:pt x="133837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2163256" y="52070"/>
                </a:moveTo>
                <a:lnTo>
                  <a:pt x="2157559" y="50800"/>
                </a:lnTo>
                <a:lnTo>
                  <a:pt x="2151522" y="49530"/>
                </a:lnTo>
                <a:lnTo>
                  <a:pt x="2159569" y="44450"/>
                </a:lnTo>
                <a:lnTo>
                  <a:pt x="2159399" y="45720"/>
                </a:lnTo>
                <a:lnTo>
                  <a:pt x="2159229" y="45720"/>
                </a:lnTo>
                <a:lnTo>
                  <a:pt x="2163256" y="52070"/>
                </a:lnTo>
                <a:close/>
              </a:path>
              <a:path w="4096384" h="836930">
                <a:moveTo>
                  <a:pt x="2172980" y="52070"/>
                </a:moveTo>
                <a:lnTo>
                  <a:pt x="2163256" y="52070"/>
                </a:lnTo>
                <a:lnTo>
                  <a:pt x="2159229" y="45720"/>
                </a:lnTo>
                <a:lnTo>
                  <a:pt x="2159399" y="45720"/>
                </a:lnTo>
                <a:lnTo>
                  <a:pt x="2159569" y="44450"/>
                </a:lnTo>
                <a:lnTo>
                  <a:pt x="2171719" y="44450"/>
                </a:lnTo>
                <a:lnTo>
                  <a:pt x="2171971" y="45720"/>
                </a:lnTo>
                <a:lnTo>
                  <a:pt x="2166104" y="50800"/>
                </a:lnTo>
                <a:lnTo>
                  <a:pt x="2172980" y="52070"/>
                </a:lnTo>
                <a:close/>
              </a:path>
              <a:path w="4096384" h="836930">
                <a:moveTo>
                  <a:pt x="2188734" y="49530"/>
                </a:moveTo>
                <a:lnTo>
                  <a:pt x="2185381" y="49530"/>
                </a:lnTo>
                <a:lnTo>
                  <a:pt x="2187562" y="44450"/>
                </a:lnTo>
                <a:lnTo>
                  <a:pt x="2188963" y="47995"/>
                </a:lnTo>
                <a:lnTo>
                  <a:pt x="2188878" y="48981"/>
                </a:lnTo>
                <a:lnTo>
                  <a:pt x="2188734" y="49530"/>
                </a:lnTo>
                <a:close/>
              </a:path>
              <a:path w="4096384" h="836930">
                <a:moveTo>
                  <a:pt x="2201306" y="49530"/>
                </a:moveTo>
                <a:lnTo>
                  <a:pt x="2188734" y="49530"/>
                </a:lnTo>
                <a:lnTo>
                  <a:pt x="2188878" y="48981"/>
                </a:lnTo>
                <a:lnTo>
                  <a:pt x="2188963" y="47995"/>
                </a:lnTo>
                <a:lnTo>
                  <a:pt x="2187562" y="44450"/>
                </a:lnTo>
                <a:lnTo>
                  <a:pt x="2192086" y="44450"/>
                </a:lnTo>
                <a:lnTo>
                  <a:pt x="2194601" y="45720"/>
                </a:lnTo>
                <a:lnTo>
                  <a:pt x="2199629" y="45720"/>
                </a:lnTo>
                <a:lnTo>
                  <a:pt x="2200638" y="48260"/>
                </a:lnTo>
                <a:lnTo>
                  <a:pt x="2201306" y="49530"/>
                </a:lnTo>
                <a:close/>
              </a:path>
              <a:path w="4096384" h="836930">
                <a:moveTo>
                  <a:pt x="2213373" y="49530"/>
                </a:moveTo>
                <a:lnTo>
                  <a:pt x="2212535" y="49530"/>
                </a:lnTo>
                <a:lnTo>
                  <a:pt x="2210191" y="48260"/>
                </a:lnTo>
                <a:lnTo>
                  <a:pt x="2208849" y="46990"/>
                </a:lnTo>
                <a:lnTo>
                  <a:pt x="2208685" y="44450"/>
                </a:lnTo>
                <a:lnTo>
                  <a:pt x="2216562" y="44450"/>
                </a:lnTo>
                <a:lnTo>
                  <a:pt x="2215056" y="48260"/>
                </a:lnTo>
                <a:lnTo>
                  <a:pt x="2214211" y="48260"/>
                </a:lnTo>
                <a:lnTo>
                  <a:pt x="2213373" y="49530"/>
                </a:lnTo>
                <a:close/>
              </a:path>
              <a:path w="4096384" h="836930">
                <a:moveTo>
                  <a:pt x="3213443" y="52070"/>
                </a:moveTo>
                <a:lnTo>
                  <a:pt x="3212251" y="52070"/>
                </a:lnTo>
                <a:lnTo>
                  <a:pt x="3210745" y="50800"/>
                </a:lnTo>
                <a:lnTo>
                  <a:pt x="3207563" y="49530"/>
                </a:lnTo>
                <a:lnTo>
                  <a:pt x="3214602" y="44450"/>
                </a:lnTo>
                <a:lnTo>
                  <a:pt x="3214491" y="50921"/>
                </a:lnTo>
                <a:lnTo>
                  <a:pt x="3213443" y="5207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8375" y="48260"/>
                </a:lnTo>
                <a:lnTo>
                  <a:pt x="1338041" y="46990"/>
                </a:lnTo>
                <a:lnTo>
                  <a:pt x="1338041" y="45720"/>
                </a:lnTo>
                <a:lnTo>
                  <a:pt x="1344746" y="45720"/>
                </a:lnTo>
                <a:lnTo>
                  <a:pt x="1341112" y="47836"/>
                </a:lnTo>
                <a:lnTo>
                  <a:pt x="1339547" y="48260"/>
                </a:lnTo>
                <a:lnTo>
                  <a:pt x="134038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1341112" y="47836"/>
                </a:moveTo>
                <a:lnTo>
                  <a:pt x="1344746" y="45720"/>
                </a:lnTo>
                <a:lnTo>
                  <a:pt x="2132749" y="45720"/>
                </a:lnTo>
                <a:lnTo>
                  <a:pt x="2130733" y="46990"/>
                </a:lnTo>
                <a:lnTo>
                  <a:pt x="1344241" y="46990"/>
                </a:lnTo>
                <a:lnTo>
                  <a:pt x="1341112" y="47836"/>
                </a:lnTo>
                <a:close/>
              </a:path>
              <a:path w="4096384" h="836930">
                <a:moveTo>
                  <a:pt x="2140007" y="54610"/>
                </a:moveTo>
                <a:lnTo>
                  <a:pt x="2132245" y="50800"/>
                </a:lnTo>
                <a:lnTo>
                  <a:pt x="2130569" y="48260"/>
                </a:lnTo>
                <a:lnTo>
                  <a:pt x="2130733" y="46990"/>
                </a:lnTo>
                <a:lnTo>
                  <a:pt x="2132749" y="45720"/>
                </a:lnTo>
                <a:lnTo>
                  <a:pt x="2135168" y="48260"/>
                </a:lnTo>
                <a:lnTo>
                  <a:pt x="2139284" y="53340"/>
                </a:lnTo>
                <a:lnTo>
                  <a:pt x="2140007" y="54610"/>
                </a:lnTo>
                <a:close/>
              </a:path>
              <a:path w="4096384" h="836930">
                <a:moveTo>
                  <a:pt x="2178676" y="57150"/>
                </a:moveTo>
                <a:lnTo>
                  <a:pt x="2165096" y="57150"/>
                </a:lnTo>
                <a:lnTo>
                  <a:pt x="2167113" y="55880"/>
                </a:lnTo>
                <a:lnTo>
                  <a:pt x="2167113" y="54610"/>
                </a:lnTo>
                <a:lnTo>
                  <a:pt x="2140007" y="54610"/>
                </a:lnTo>
                <a:lnTo>
                  <a:pt x="2139284" y="53340"/>
                </a:lnTo>
                <a:lnTo>
                  <a:pt x="2135168" y="48260"/>
                </a:lnTo>
                <a:lnTo>
                  <a:pt x="2132749" y="45720"/>
                </a:lnTo>
                <a:lnTo>
                  <a:pt x="2157558" y="45720"/>
                </a:lnTo>
                <a:lnTo>
                  <a:pt x="2151522" y="49530"/>
                </a:lnTo>
                <a:lnTo>
                  <a:pt x="2157559" y="50800"/>
                </a:lnTo>
                <a:lnTo>
                  <a:pt x="2163256" y="52070"/>
                </a:lnTo>
                <a:lnTo>
                  <a:pt x="2180693" y="52070"/>
                </a:lnTo>
                <a:lnTo>
                  <a:pt x="2172141" y="54610"/>
                </a:lnTo>
                <a:lnTo>
                  <a:pt x="2178676" y="57150"/>
                </a:lnTo>
                <a:close/>
              </a:path>
              <a:path w="4096384" h="836930">
                <a:moveTo>
                  <a:pt x="2225782" y="50800"/>
                </a:moveTo>
                <a:lnTo>
                  <a:pt x="2222763" y="49530"/>
                </a:lnTo>
                <a:lnTo>
                  <a:pt x="2224439" y="45720"/>
                </a:lnTo>
                <a:lnTo>
                  <a:pt x="2226620" y="45720"/>
                </a:lnTo>
                <a:lnTo>
                  <a:pt x="2228765" y="48045"/>
                </a:lnTo>
                <a:lnTo>
                  <a:pt x="2228706" y="49240"/>
                </a:lnTo>
                <a:lnTo>
                  <a:pt x="2228630" y="49530"/>
                </a:lnTo>
                <a:lnTo>
                  <a:pt x="2225782" y="50800"/>
                </a:lnTo>
                <a:close/>
              </a:path>
              <a:path w="4096384" h="836930">
                <a:moveTo>
                  <a:pt x="2240030" y="50800"/>
                </a:moveTo>
                <a:lnTo>
                  <a:pt x="2225782" y="50800"/>
                </a:lnTo>
                <a:lnTo>
                  <a:pt x="2228630" y="49530"/>
                </a:lnTo>
                <a:lnTo>
                  <a:pt x="2228964" y="48260"/>
                </a:lnTo>
                <a:lnTo>
                  <a:pt x="2226620" y="45720"/>
                </a:lnTo>
                <a:lnTo>
                  <a:pt x="2241870" y="45720"/>
                </a:lnTo>
                <a:lnTo>
                  <a:pt x="2234831" y="48260"/>
                </a:lnTo>
                <a:lnTo>
                  <a:pt x="2240030" y="50800"/>
                </a:lnTo>
                <a:close/>
              </a:path>
              <a:path w="4096384" h="836930">
                <a:moveTo>
                  <a:pt x="2241895" y="45770"/>
                </a:moveTo>
                <a:lnTo>
                  <a:pt x="2242040" y="45720"/>
                </a:lnTo>
                <a:lnTo>
                  <a:pt x="2241895" y="45770"/>
                </a:lnTo>
                <a:close/>
              </a:path>
              <a:path w="4096384" h="836930">
                <a:moveTo>
                  <a:pt x="2241965" y="45908"/>
                </a:moveTo>
                <a:lnTo>
                  <a:pt x="2241895" y="45770"/>
                </a:lnTo>
                <a:lnTo>
                  <a:pt x="2242040" y="45720"/>
                </a:lnTo>
                <a:lnTo>
                  <a:pt x="2241965" y="45908"/>
                </a:lnTo>
                <a:close/>
              </a:path>
              <a:path w="4096384" h="836930">
                <a:moveTo>
                  <a:pt x="2256959" y="53340"/>
                </a:moveTo>
                <a:lnTo>
                  <a:pt x="2245726" y="53340"/>
                </a:lnTo>
                <a:lnTo>
                  <a:pt x="2241965" y="45908"/>
                </a:lnTo>
                <a:lnTo>
                  <a:pt x="2242040" y="45720"/>
                </a:lnTo>
                <a:lnTo>
                  <a:pt x="2252602" y="45720"/>
                </a:lnTo>
                <a:lnTo>
                  <a:pt x="2251259" y="49530"/>
                </a:lnTo>
                <a:lnTo>
                  <a:pt x="2261523" y="49530"/>
                </a:lnTo>
                <a:lnTo>
                  <a:pt x="2259804" y="50800"/>
                </a:lnTo>
                <a:lnTo>
                  <a:pt x="2263668" y="50800"/>
                </a:lnTo>
                <a:lnTo>
                  <a:pt x="2259307" y="52070"/>
                </a:lnTo>
                <a:lnTo>
                  <a:pt x="2257801" y="52070"/>
                </a:lnTo>
                <a:lnTo>
                  <a:pt x="2256959" y="53340"/>
                </a:lnTo>
                <a:close/>
              </a:path>
              <a:path w="4096384" h="836930">
                <a:moveTo>
                  <a:pt x="2251259" y="49530"/>
                </a:moveTo>
                <a:lnTo>
                  <a:pt x="2252602" y="45720"/>
                </a:lnTo>
                <a:lnTo>
                  <a:pt x="2253610" y="45720"/>
                </a:lnTo>
                <a:lnTo>
                  <a:pt x="2255450" y="46990"/>
                </a:lnTo>
                <a:lnTo>
                  <a:pt x="2255614" y="48260"/>
                </a:lnTo>
                <a:lnTo>
                  <a:pt x="2253944" y="48260"/>
                </a:lnTo>
                <a:lnTo>
                  <a:pt x="2251259" y="49530"/>
                </a:lnTo>
                <a:close/>
              </a:path>
              <a:path w="4096384" h="836930">
                <a:moveTo>
                  <a:pt x="2261523" y="49530"/>
                </a:moveTo>
                <a:lnTo>
                  <a:pt x="2251259" y="49530"/>
                </a:lnTo>
                <a:lnTo>
                  <a:pt x="2253944" y="48260"/>
                </a:lnTo>
                <a:lnTo>
                  <a:pt x="2255614" y="48260"/>
                </a:lnTo>
                <a:lnTo>
                  <a:pt x="2255450" y="46990"/>
                </a:lnTo>
                <a:lnTo>
                  <a:pt x="2253610" y="45720"/>
                </a:lnTo>
                <a:lnTo>
                  <a:pt x="2266680" y="45720"/>
                </a:lnTo>
                <a:lnTo>
                  <a:pt x="2261523" y="49530"/>
                </a:lnTo>
                <a:close/>
              </a:path>
              <a:path w="4096384" h="836930">
                <a:moveTo>
                  <a:pt x="2271879" y="50800"/>
                </a:moveTo>
                <a:lnTo>
                  <a:pt x="2259804" y="50800"/>
                </a:lnTo>
                <a:lnTo>
                  <a:pt x="2266680" y="45720"/>
                </a:lnTo>
                <a:lnTo>
                  <a:pt x="2271879" y="50800"/>
                </a:lnTo>
                <a:close/>
              </a:path>
              <a:path w="4096384" h="836930">
                <a:moveTo>
                  <a:pt x="2318310" y="50800"/>
                </a:moveTo>
                <a:lnTo>
                  <a:pt x="2271879" y="50800"/>
                </a:lnTo>
                <a:lnTo>
                  <a:pt x="2266680" y="45720"/>
                </a:lnTo>
                <a:lnTo>
                  <a:pt x="3019041" y="45720"/>
                </a:lnTo>
                <a:lnTo>
                  <a:pt x="3017393" y="46990"/>
                </a:lnTo>
                <a:lnTo>
                  <a:pt x="2318473" y="46990"/>
                </a:lnTo>
                <a:lnTo>
                  <a:pt x="2317782" y="48045"/>
                </a:lnTo>
                <a:lnTo>
                  <a:pt x="2317900" y="49240"/>
                </a:lnTo>
                <a:lnTo>
                  <a:pt x="2318310" y="5080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88221" y="49530"/>
                </a:lnTo>
                <a:lnTo>
                  <a:pt x="3085772" y="49530"/>
                </a:lnTo>
                <a:lnTo>
                  <a:pt x="3087364" y="48260"/>
                </a:lnTo>
                <a:lnTo>
                  <a:pt x="3089805" y="45720"/>
                </a:lnTo>
                <a:lnTo>
                  <a:pt x="3089904" y="46990"/>
                </a:lnTo>
                <a:lnTo>
                  <a:pt x="3091452" y="46990"/>
                </a:lnTo>
                <a:lnTo>
                  <a:pt x="3091636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215095" y="65655"/>
                </a:moveTo>
                <a:lnTo>
                  <a:pt x="3206738" y="62230"/>
                </a:lnTo>
                <a:lnTo>
                  <a:pt x="3204715" y="60960"/>
                </a:lnTo>
                <a:lnTo>
                  <a:pt x="3198501" y="58420"/>
                </a:lnTo>
                <a:lnTo>
                  <a:pt x="3197335" y="55880"/>
                </a:lnTo>
                <a:lnTo>
                  <a:pt x="3193328" y="49530"/>
                </a:lnTo>
                <a:lnTo>
                  <a:pt x="3190296" y="45720"/>
                </a:lnTo>
                <a:lnTo>
                  <a:pt x="3195561" y="48907"/>
                </a:lnTo>
                <a:lnTo>
                  <a:pt x="3193662" y="49530"/>
                </a:lnTo>
                <a:lnTo>
                  <a:pt x="3196589" y="49530"/>
                </a:lnTo>
                <a:lnTo>
                  <a:pt x="3202881" y="53340"/>
                </a:lnTo>
                <a:lnTo>
                  <a:pt x="3203549" y="53340"/>
                </a:lnTo>
                <a:lnTo>
                  <a:pt x="3206221" y="55880"/>
                </a:lnTo>
                <a:lnTo>
                  <a:pt x="3206824" y="55880"/>
                </a:lnTo>
                <a:lnTo>
                  <a:pt x="3206678" y="57262"/>
                </a:lnTo>
                <a:lnTo>
                  <a:pt x="3206772" y="58533"/>
                </a:lnTo>
                <a:lnTo>
                  <a:pt x="3211420" y="60960"/>
                </a:lnTo>
                <a:lnTo>
                  <a:pt x="3216028" y="60960"/>
                </a:lnTo>
                <a:lnTo>
                  <a:pt x="3217920" y="64829"/>
                </a:lnTo>
                <a:lnTo>
                  <a:pt x="3215095" y="65655"/>
                </a:lnTo>
                <a:close/>
              </a:path>
              <a:path w="4096384" h="836930">
                <a:moveTo>
                  <a:pt x="3195659" y="48967"/>
                </a:moveTo>
                <a:lnTo>
                  <a:pt x="3190296" y="45720"/>
                </a:lnTo>
                <a:lnTo>
                  <a:pt x="3212842" y="45720"/>
                </a:lnTo>
                <a:lnTo>
                  <a:pt x="3211083" y="46990"/>
                </a:lnTo>
                <a:lnTo>
                  <a:pt x="3203032" y="46990"/>
                </a:lnTo>
                <a:lnTo>
                  <a:pt x="3198167" y="48260"/>
                </a:lnTo>
                <a:lnTo>
                  <a:pt x="3195659" y="48967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6783" y="45720"/>
                </a:lnTo>
                <a:lnTo>
                  <a:pt x="3232700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11420" y="60960"/>
                </a:moveTo>
                <a:lnTo>
                  <a:pt x="3206772" y="58533"/>
                </a:lnTo>
                <a:lnTo>
                  <a:pt x="3206678" y="57262"/>
                </a:lnTo>
                <a:lnTo>
                  <a:pt x="3207229" y="52070"/>
                </a:lnTo>
                <a:lnTo>
                  <a:pt x="3224339" y="52070"/>
                </a:lnTo>
                <a:lnTo>
                  <a:pt x="3232700" y="45720"/>
                </a:lnTo>
                <a:lnTo>
                  <a:pt x="3239308" y="45720"/>
                </a:lnTo>
                <a:lnTo>
                  <a:pt x="3239861" y="47692"/>
                </a:lnTo>
                <a:lnTo>
                  <a:pt x="3232075" y="52142"/>
                </a:lnTo>
                <a:lnTo>
                  <a:pt x="3229863" y="53340"/>
                </a:lnTo>
                <a:lnTo>
                  <a:pt x="3217300" y="53340"/>
                </a:lnTo>
                <a:lnTo>
                  <a:pt x="3215768" y="54610"/>
                </a:lnTo>
                <a:lnTo>
                  <a:pt x="3215951" y="55880"/>
                </a:lnTo>
                <a:lnTo>
                  <a:pt x="3217634" y="57150"/>
                </a:lnTo>
                <a:lnTo>
                  <a:pt x="3221156" y="57150"/>
                </a:lnTo>
                <a:lnTo>
                  <a:pt x="3220056" y="58420"/>
                </a:lnTo>
                <a:lnTo>
                  <a:pt x="3209580" y="58420"/>
                </a:lnTo>
                <a:lnTo>
                  <a:pt x="3211420" y="60960"/>
                </a:lnTo>
                <a:close/>
              </a:path>
              <a:path w="4096384" h="836930">
                <a:moveTo>
                  <a:pt x="3293266" y="52070"/>
                </a:moveTo>
                <a:lnTo>
                  <a:pt x="3291048" y="52070"/>
                </a:lnTo>
                <a:lnTo>
                  <a:pt x="3289285" y="48260"/>
                </a:lnTo>
                <a:lnTo>
                  <a:pt x="3289236" y="47995"/>
                </a:lnTo>
                <a:lnTo>
                  <a:pt x="3291540" y="45720"/>
                </a:lnTo>
                <a:lnTo>
                  <a:pt x="3293729" y="45720"/>
                </a:lnTo>
                <a:lnTo>
                  <a:pt x="3294263" y="48045"/>
                </a:lnTo>
                <a:lnTo>
                  <a:pt x="3294222" y="48588"/>
                </a:lnTo>
                <a:lnTo>
                  <a:pt x="3293266" y="52070"/>
                </a:lnTo>
                <a:close/>
              </a:path>
              <a:path w="4096384" h="836930">
                <a:moveTo>
                  <a:pt x="3319708" y="52070"/>
                </a:moveTo>
                <a:lnTo>
                  <a:pt x="3293266" y="52070"/>
                </a:lnTo>
                <a:lnTo>
                  <a:pt x="3294222" y="48588"/>
                </a:lnTo>
                <a:lnTo>
                  <a:pt x="3294263" y="48045"/>
                </a:lnTo>
                <a:lnTo>
                  <a:pt x="3293729" y="45720"/>
                </a:lnTo>
                <a:lnTo>
                  <a:pt x="3298883" y="45720"/>
                </a:lnTo>
                <a:lnTo>
                  <a:pt x="3300268" y="48260"/>
                </a:lnTo>
                <a:lnTo>
                  <a:pt x="3316769" y="48260"/>
                </a:lnTo>
                <a:lnTo>
                  <a:pt x="3316343" y="50800"/>
                </a:lnTo>
                <a:lnTo>
                  <a:pt x="3319708" y="52070"/>
                </a:lnTo>
                <a:close/>
              </a:path>
              <a:path w="4096384" h="836930">
                <a:moveTo>
                  <a:pt x="3321882" y="52070"/>
                </a:moveTo>
                <a:lnTo>
                  <a:pt x="3319708" y="52070"/>
                </a:lnTo>
                <a:lnTo>
                  <a:pt x="3316343" y="50800"/>
                </a:lnTo>
                <a:lnTo>
                  <a:pt x="3317194" y="45720"/>
                </a:lnTo>
                <a:lnTo>
                  <a:pt x="3320717" y="46990"/>
                </a:lnTo>
                <a:lnTo>
                  <a:pt x="3323565" y="46990"/>
                </a:lnTo>
                <a:lnTo>
                  <a:pt x="3321882" y="52070"/>
                </a:lnTo>
                <a:close/>
              </a:path>
              <a:path w="4096384" h="836930">
                <a:moveTo>
                  <a:pt x="3339666" y="58420"/>
                </a:moveTo>
                <a:lnTo>
                  <a:pt x="3328096" y="58420"/>
                </a:lnTo>
                <a:lnTo>
                  <a:pt x="3328096" y="49530"/>
                </a:lnTo>
                <a:lnTo>
                  <a:pt x="3345697" y="49530"/>
                </a:lnTo>
                <a:lnTo>
                  <a:pt x="3346529" y="46990"/>
                </a:lnTo>
                <a:lnTo>
                  <a:pt x="3320717" y="46990"/>
                </a:lnTo>
                <a:lnTo>
                  <a:pt x="3317194" y="45720"/>
                </a:lnTo>
                <a:lnTo>
                  <a:pt x="3363121" y="45720"/>
                </a:lnTo>
                <a:lnTo>
                  <a:pt x="3353908" y="46990"/>
                </a:lnTo>
                <a:lnTo>
                  <a:pt x="3357090" y="49530"/>
                </a:lnTo>
                <a:lnTo>
                  <a:pt x="3358590" y="50800"/>
                </a:lnTo>
                <a:lnTo>
                  <a:pt x="3344355" y="50800"/>
                </a:lnTo>
                <a:lnTo>
                  <a:pt x="3345088" y="53340"/>
                </a:lnTo>
                <a:lnTo>
                  <a:pt x="3333944" y="53340"/>
                </a:lnTo>
                <a:lnTo>
                  <a:pt x="3333944" y="55880"/>
                </a:lnTo>
                <a:lnTo>
                  <a:pt x="3334801" y="57150"/>
                </a:lnTo>
                <a:lnTo>
                  <a:pt x="3339666" y="57150"/>
                </a:lnTo>
                <a:lnTo>
                  <a:pt x="3339666" y="58420"/>
                </a:lnTo>
                <a:close/>
              </a:path>
              <a:path w="4096384" h="836930">
                <a:moveTo>
                  <a:pt x="3359939" y="50800"/>
                </a:moveTo>
                <a:lnTo>
                  <a:pt x="3358590" y="50800"/>
                </a:lnTo>
                <a:lnTo>
                  <a:pt x="3357090" y="49530"/>
                </a:lnTo>
                <a:lnTo>
                  <a:pt x="3353908" y="46990"/>
                </a:lnTo>
                <a:lnTo>
                  <a:pt x="3363121" y="45720"/>
                </a:lnTo>
                <a:lnTo>
                  <a:pt x="3361281" y="49530"/>
                </a:lnTo>
                <a:lnTo>
                  <a:pt x="3359939" y="50800"/>
                </a:lnTo>
                <a:close/>
              </a:path>
              <a:path w="4096384" h="836930">
                <a:moveTo>
                  <a:pt x="3389267" y="50800"/>
                </a:moveTo>
                <a:lnTo>
                  <a:pt x="3359939" y="50800"/>
                </a:lnTo>
                <a:lnTo>
                  <a:pt x="3361281" y="49530"/>
                </a:lnTo>
                <a:lnTo>
                  <a:pt x="3363121" y="45720"/>
                </a:lnTo>
                <a:lnTo>
                  <a:pt x="3377362" y="45720"/>
                </a:lnTo>
                <a:lnTo>
                  <a:pt x="3369492" y="49530"/>
                </a:lnTo>
                <a:lnTo>
                  <a:pt x="3386755" y="49530"/>
                </a:lnTo>
                <a:lnTo>
                  <a:pt x="3389267" y="50800"/>
                </a:lnTo>
                <a:close/>
              </a:path>
              <a:path w="4096384" h="836930">
                <a:moveTo>
                  <a:pt x="3369492" y="49530"/>
                </a:moveTo>
                <a:lnTo>
                  <a:pt x="3377362" y="45720"/>
                </a:lnTo>
                <a:lnTo>
                  <a:pt x="3373008" y="48260"/>
                </a:lnTo>
                <a:lnTo>
                  <a:pt x="3369492" y="49530"/>
                </a:lnTo>
                <a:close/>
              </a:path>
              <a:path w="4096384" h="836930">
                <a:moveTo>
                  <a:pt x="2241536" y="46990"/>
                </a:moveTo>
                <a:lnTo>
                  <a:pt x="2241820" y="45908"/>
                </a:lnTo>
                <a:lnTo>
                  <a:pt x="2241895" y="45770"/>
                </a:lnTo>
                <a:lnTo>
                  <a:pt x="2241965" y="45908"/>
                </a:lnTo>
                <a:lnTo>
                  <a:pt x="2241536" y="46990"/>
                </a:lnTo>
                <a:close/>
              </a:path>
              <a:path w="4096384" h="836930">
                <a:moveTo>
                  <a:pt x="2245726" y="53340"/>
                </a:moveTo>
                <a:lnTo>
                  <a:pt x="2240030" y="50800"/>
                </a:lnTo>
                <a:lnTo>
                  <a:pt x="2234831" y="48260"/>
                </a:lnTo>
                <a:lnTo>
                  <a:pt x="2241852" y="45786"/>
                </a:lnTo>
                <a:lnTo>
                  <a:pt x="2241536" y="46990"/>
                </a:lnTo>
                <a:lnTo>
                  <a:pt x="2242512" y="46990"/>
                </a:lnTo>
                <a:lnTo>
                  <a:pt x="2245726" y="53340"/>
                </a:lnTo>
                <a:close/>
              </a:path>
              <a:path w="4096384" h="836930">
                <a:moveTo>
                  <a:pt x="2242512" y="46990"/>
                </a:moveTo>
                <a:lnTo>
                  <a:pt x="2241536" y="46990"/>
                </a:lnTo>
                <a:lnTo>
                  <a:pt x="2241965" y="45908"/>
                </a:lnTo>
                <a:lnTo>
                  <a:pt x="2242512" y="46990"/>
                </a:lnTo>
                <a:close/>
              </a:path>
              <a:path w="4096384" h="836930">
                <a:moveTo>
                  <a:pt x="1297640" y="49530"/>
                </a:moveTo>
                <a:lnTo>
                  <a:pt x="1296134" y="48260"/>
                </a:lnTo>
                <a:lnTo>
                  <a:pt x="1297306" y="46990"/>
                </a:lnTo>
                <a:lnTo>
                  <a:pt x="1299657" y="48260"/>
                </a:lnTo>
                <a:lnTo>
                  <a:pt x="1299821" y="48260"/>
                </a:lnTo>
                <a:lnTo>
                  <a:pt x="1297640" y="49530"/>
                </a:lnTo>
                <a:close/>
              </a:path>
              <a:path w="4096384" h="836930">
                <a:moveTo>
                  <a:pt x="1303009" y="49530"/>
                </a:moveTo>
                <a:lnTo>
                  <a:pt x="1297640" y="49530"/>
                </a:lnTo>
                <a:lnTo>
                  <a:pt x="1299821" y="48260"/>
                </a:lnTo>
                <a:lnTo>
                  <a:pt x="1299657" y="48260"/>
                </a:lnTo>
                <a:lnTo>
                  <a:pt x="1297306" y="46990"/>
                </a:lnTo>
                <a:lnTo>
                  <a:pt x="1301634" y="46990"/>
                </a:lnTo>
                <a:lnTo>
                  <a:pt x="1302171" y="48260"/>
                </a:lnTo>
                <a:lnTo>
                  <a:pt x="1303009" y="49530"/>
                </a:lnTo>
                <a:close/>
              </a:path>
              <a:path w="4096384" h="836930">
                <a:moveTo>
                  <a:pt x="1347093" y="49530"/>
                </a:moveTo>
                <a:lnTo>
                  <a:pt x="1339049" y="49530"/>
                </a:lnTo>
                <a:lnTo>
                  <a:pt x="1340385" y="48260"/>
                </a:lnTo>
                <a:lnTo>
                  <a:pt x="1340839" y="47995"/>
                </a:lnTo>
                <a:lnTo>
                  <a:pt x="1345754" y="46990"/>
                </a:lnTo>
                <a:lnTo>
                  <a:pt x="2118501" y="46990"/>
                </a:lnTo>
                <a:lnTo>
                  <a:pt x="2116321" y="48260"/>
                </a:lnTo>
                <a:lnTo>
                  <a:pt x="1352459" y="48260"/>
                </a:lnTo>
                <a:lnTo>
                  <a:pt x="1347093" y="49530"/>
                </a:lnTo>
                <a:close/>
              </a:path>
              <a:path w="4096384" h="836930">
                <a:moveTo>
                  <a:pt x="2119169" y="50800"/>
                </a:moveTo>
                <a:lnTo>
                  <a:pt x="2116484" y="49530"/>
                </a:lnTo>
                <a:lnTo>
                  <a:pt x="2116321" y="48260"/>
                </a:lnTo>
                <a:lnTo>
                  <a:pt x="2118501" y="46990"/>
                </a:lnTo>
                <a:lnTo>
                  <a:pt x="2121186" y="48260"/>
                </a:lnTo>
                <a:lnTo>
                  <a:pt x="2121350" y="49530"/>
                </a:lnTo>
                <a:lnTo>
                  <a:pt x="2119169" y="50800"/>
                </a:lnTo>
                <a:close/>
              </a:path>
              <a:path w="4096384" h="836930">
                <a:moveTo>
                  <a:pt x="2132245" y="50800"/>
                </a:moveTo>
                <a:lnTo>
                  <a:pt x="2119169" y="50800"/>
                </a:lnTo>
                <a:lnTo>
                  <a:pt x="2121350" y="49530"/>
                </a:lnTo>
                <a:lnTo>
                  <a:pt x="2121186" y="48260"/>
                </a:lnTo>
                <a:lnTo>
                  <a:pt x="2118501" y="46990"/>
                </a:lnTo>
                <a:lnTo>
                  <a:pt x="2130733" y="46990"/>
                </a:lnTo>
                <a:lnTo>
                  <a:pt x="2130569" y="48260"/>
                </a:lnTo>
                <a:lnTo>
                  <a:pt x="2132245" y="50800"/>
                </a:lnTo>
                <a:close/>
              </a:path>
              <a:path w="4096384" h="836930">
                <a:moveTo>
                  <a:pt x="2320320" y="50800"/>
                </a:moveTo>
                <a:lnTo>
                  <a:pt x="2318310" y="50800"/>
                </a:lnTo>
                <a:lnTo>
                  <a:pt x="2317642" y="48260"/>
                </a:lnTo>
                <a:lnTo>
                  <a:pt x="2318473" y="46990"/>
                </a:lnTo>
                <a:lnTo>
                  <a:pt x="2327365" y="49530"/>
                </a:lnTo>
                <a:lnTo>
                  <a:pt x="2320320" y="50800"/>
                </a:lnTo>
                <a:close/>
              </a:path>
              <a:path w="4096384" h="836930">
                <a:moveTo>
                  <a:pt x="3012450" y="50800"/>
                </a:moveTo>
                <a:lnTo>
                  <a:pt x="2320320" y="50800"/>
                </a:lnTo>
                <a:lnTo>
                  <a:pt x="2327365" y="49530"/>
                </a:lnTo>
                <a:lnTo>
                  <a:pt x="2318473" y="46990"/>
                </a:lnTo>
                <a:lnTo>
                  <a:pt x="3017393" y="46990"/>
                </a:lnTo>
                <a:lnTo>
                  <a:pt x="3012450" y="50800"/>
                </a:lnTo>
                <a:close/>
              </a:path>
              <a:path w="4096384" h="836930">
                <a:moveTo>
                  <a:pt x="3072120" y="52070"/>
                </a:moveTo>
                <a:lnTo>
                  <a:pt x="3072235" y="49240"/>
                </a:lnTo>
                <a:lnTo>
                  <a:pt x="3073129" y="46990"/>
                </a:lnTo>
                <a:lnTo>
                  <a:pt x="3074478" y="46990"/>
                </a:lnTo>
                <a:lnTo>
                  <a:pt x="3075977" y="49530"/>
                </a:lnTo>
                <a:lnTo>
                  <a:pt x="3076318" y="50800"/>
                </a:lnTo>
                <a:lnTo>
                  <a:pt x="3072120" y="5207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72120" y="52070"/>
                </a:lnTo>
                <a:lnTo>
                  <a:pt x="3076318" y="50800"/>
                </a:lnTo>
                <a:lnTo>
                  <a:pt x="3075977" y="49530"/>
                </a:lnTo>
                <a:lnTo>
                  <a:pt x="3074478" y="46990"/>
                </a:lnTo>
                <a:lnTo>
                  <a:pt x="3088585" y="46990"/>
                </a:lnTo>
                <a:lnTo>
                  <a:pt x="3087364" y="48260"/>
                </a:lnTo>
                <a:lnTo>
                  <a:pt x="3085772" y="49530"/>
                </a:lnTo>
                <a:lnTo>
                  <a:pt x="3088221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090534" y="52070"/>
                </a:lnTo>
                <a:lnTo>
                  <a:pt x="3091636" y="49530"/>
                </a:lnTo>
                <a:lnTo>
                  <a:pt x="3091452" y="46990"/>
                </a:lnTo>
                <a:lnTo>
                  <a:pt x="3100106" y="46990"/>
                </a:lnTo>
                <a:lnTo>
                  <a:pt x="3095758" y="50800"/>
                </a:lnTo>
                <a:lnTo>
                  <a:pt x="3115079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06163" y="50800"/>
                </a:moveTo>
                <a:lnTo>
                  <a:pt x="3095758" y="50800"/>
                </a:lnTo>
                <a:lnTo>
                  <a:pt x="3100106" y="46990"/>
                </a:lnTo>
                <a:lnTo>
                  <a:pt x="3106163" y="50800"/>
                </a:lnTo>
                <a:close/>
              </a:path>
              <a:path w="4096384" h="836930">
                <a:moveTo>
                  <a:pt x="3128118" y="48260"/>
                </a:moveTo>
                <a:lnTo>
                  <a:pt x="3126769" y="46990"/>
                </a:lnTo>
                <a:lnTo>
                  <a:pt x="3129126" y="46990"/>
                </a:lnTo>
                <a:lnTo>
                  <a:pt x="3128118" y="48260"/>
                </a:lnTo>
                <a:close/>
              </a:path>
              <a:path w="4096384" h="836930">
                <a:moveTo>
                  <a:pt x="3138496" y="48260"/>
                </a:moveTo>
                <a:lnTo>
                  <a:pt x="3128118" y="48260"/>
                </a:lnTo>
                <a:lnTo>
                  <a:pt x="3129126" y="46990"/>
                </a:lnTo>
                <a:lnTo>
                  <a:pt x="3138679" y="46990"/>
                </a:lnTo>
                <a:lnTo>
                  <a:pt x="3138496" y="48260"/>
                </a:lnTo>
                <a:close/>
              </a:path>
              <a:path w="4096384" h="836930">
                <a:moveTo>
                  <a:pt x="3140022" y="49530"/>
                </a:moveTo>
                <a:lnTo>
                  <a:pt x="3138496" y="48260"/>
                </a:lnTo>
                <a:lnTo>
                  <a:pt x="3138679" y="46990"/>
                </a:lnTo>
                <a:lnTo>
                  <a:pt x="3140179" y="46990"/>
                </a:lnTo>
                <a:lnTo>
                  <a:pt x="3141344" y="48260"/>
                </a:lnTo>
                <a:lnTo>
                  <a:pt x="3140022" y="49530"/>
                </a:lnTo>
                <a:close/>
              </a:path>
              <a:path w="4096384" h="836930">
                <a:moveTo>
                  <a:pt x="3151415" y="49530"/>
                </a:moveTo>
                <a:lnTo>
                  <a:pt x="3140022" y="49530"/>
                </a:lnTo>
                <a:lnTo>
                  <a:pt x="3141344" y="48260"/>
                </a:lnTo>
                <a:lnTo>
                  <a:pt x="3140179" y="46990"/>
                </a:lnTo>
                <a:lnTo>
                  <a:pt x="3149770" y="46990"/>
                </a:lnTo>
                <a:lnTo>
                  <a:pt x="3149058" y="48260"/>
                </a:lnTo>
                <a:lnTo>
                  <a:pt x="3151415" y="49530"/>
                </a:lnTo>
                <a:close/>
              </a:path>
              <a:path w="4096384" h="836930">
                <a:moveTo>
                  <a:pt x="3166842" y="49530"/>
                </a:moveTo>
                <a:lnTo>
                  <a:pt x="3165833" y="48260"/>
                </a:lnTo>
                <a:lnTo>
                  <a:pt x="3165991" y="46990"/>
                </a:lnTo>
                <a:lnTo>
                  <a:pt x="3167333" y="46990"/>
                </a:lnTo>
                <a:lnTo>
                  <a:pt x="3169016" y="48260"/>
                </a:lnTo>
                <a:lnTo>
                  <a:pt x="3168839" y="48260"/>
                </a:lnTo>
                <a:lnTo>
                  <a:pt x="3166842" y="49530"/>
                </a:lnTo>
                <a:close/>
              </a:path>
              <a:path w="4096384" h="836930">
                <a:moveTo>
                  <a:pt x="3193328" y="49530"/>
                </a:moveTo>
                <a:lnTo>
                  <a:pt x="3170522" y="49530"/>
                </a:lnTo>
                <a:lnTo>
                  <a:pt x="3171190" y="48260"/>
                </a:lnTo>
                <a:lnTo>
                  <a:pt x="3169016" y="48260"/>
                </a:lnTo>
                <a:lnTo>
                  <a:pt x="3167333" y="46990"/>
                </a:lnTo>
                <a:lnTo>
                  <a:pt x="3191307" y="46990"/>
                </a:lnTo>
                <a:lnTo>
                  <a:pt x="3193328" y="49530"/>
                </a:lnTo>
                <a:close/>
              </a:path>
              <a:path w="4096384" h="836930">
                <a:moveTo>
                  <a:pt x="3195684" y="48981"/>
                </a:moveTo>
                <a:lnTo>
                  <a:pt x="3198167" y="48260"/>
                </a:lnTo>
                <a:lnTo>
                  <a:pt x="3203032" y="46990"/>
                </a:lnTo>
                <a:lnTo>
                  <a:pt x="3195684" y="48981"/>
                </a:lnTo>
                <a:close/>
              </a:path>
              <a:path w="4096384" h="836930">
                <a:moveTo>
                  <a:pt x="3206221" y="55880"/>
                </a:moveTo>
                <a:lnTo>
                  <a:pt x="3203549" y="53340"/>
                </a:lnTo>
                <a:lnTo>
                  <a:pt x="3202881" y="53340"/>
                </a:lnTo>
                <a:lnTo>
                  <a:pt x="3195684" y="48981"/>
                </a:lnTo>
                <a:lnTo>
                  <a:pt x="3203032" y="46990"/>
                </a:lnTo>
                <a:lnTo>
                  <a:pt x="3211083" y="46990"/>
                </a:lnTo>
                <a:lnTo>
                  <a:pt x="3207563" y="49530"/>
                </a:lnTo>
                <a:lnTo>
                  <a:pt x="3210745" y="50800"/>
                </a:lnTo>
                <a:lnTo>
                  <a:pt x="3212251" y="52070"/>
                </a:lnTo>
                <a:lnTo>
                  <a:pt x="3207229" y="52070"/>
                </a:lnTo>
                <a:lnTo>
                  <a:pt x="3206221" y="55880"/>
                </a:lnTo>
                <a:close/>
              </a:path>
              <a:path w="4096384" h="836930">
                <a:moveTo>
                  <a:pt x="3248127" y="49530"/>
                </a:moveTo>
                <a:lnTo>
                  <a:pt x="3248310" y="46990"/>
                </a:lnTo>
                <a:lnTo>
                  <a:pt x="3249142" y="48260"/>
                </a:lnTo>
                <a:lnTo>
                  <a:pt x="3248127" y="49530"/>
                </a:lnTo>
                <a:close/>
              </a:path>
              <a:path w="4096384" h="836930">
                <a:moveTo>
                  <a:pt x="3276987" y="49530"/>
                </a:moveTo>
                <a:lnTo>
                  <a:pt x="3248127" y="49530"/>
                </a:lnTo>
                <a:lnTo>
                  <a:pt x="3249142" y="48260"/>
                </a:lnTo>
                <a:lnTo>
                  <a:pt x="3248310" y="46990"/>
                </a:lnTo>
                <a:lnTo>
                  <a:pt x="3264386" y="46990"/>
                </a:lnTo>
                <a:lnTo>
                  <a:pt x="3265060" y="48260"/>
                </a:lnTo>
                <a:lnTo>
                  <a:pt x="3277152" y="48260"/>
                </a:lnTo>
                <a:lnTo>
                  <a:pt x="3276987" y="49530"/>
                </a:lnTo>
                <a:close/>
              </a:path>
              <a:path w="4096384" h="836930">
                <a:moveTo>
                  <a:pt x="3289186" y="48045"/>
                </a:moveTo>
                <a:lnTo>
                  <a:pt x="3288698" y="46990"/>
                </a:lnTo>
                <a:lnTo>
                  <a:pt x="3290254" y="46990"/>
                </a:lnTo>
                <a:lnTo>
                  <a:pt x="3289186" y="48045"/>
                </a:lnTo>
                <a:close/>
              </a:path>
              <a:path w="4096384" h="836930">
                <a:moveTo>
                  <a:pt x="3325837" y="52070"/>
                </a:moveTo>
                <a:lnTo>
                  <a:pt x="3321882" y="52070"/>
                </a:lnTo>
                <a:lnTo>
                  <a:pt x="3323565" y="46990"/>
                </a:lnTo>
                <a:lnTo>
                  <a:pt x="3344505" y="46990"/>
                </a:lnTo>
                <a:lnTo>
                  <a:pt x="3343837" y="48260"/>
                </a:lnTo>
                <a:lnTo>
                  <a:pt x="3344846" y="49530"/>
                </a:lnTo>
                <a:lnTo>
                  <a:pt x="3328096" y="49530"/>
                </a:lnTo>
                <a:lnTo>
                  <a:pt x="3325837" y="52070"/>
                </a:lnTo>
                <a:close/>
              </a:path>
              <a:path w="4096384" h="836930">
                <a:moveTo>
                  <a:pt x="3345697" y="49530"/>
                </a:moveTo>
                <a:lnTo>
                  <a:pt x="3344846" y="49530"/>
                </a:lnTo>
                <a:lnTo>
                  <a:pt x="3343837" y="48260"/>
                </a:lnTo>
                <a:lnTo>
                  <a:pt x="3344505" y="46990"/>
                </a:lnTo>
                <a:lnTo>
                  <a:pt x="3346529" y="46990"/>
                </a:lnTo>
                <a:lnTo>
                  <a:pt x="3345697" y="49530"/>
                </a:lnTo>
                <a:close/>
              </a:path>
              <a:path w="4096384" h="836930">
                <a:moveTo>
                  <a:pt x="3395972" y="49530"/>
                </a:moveTo>
                <a:lnTo>
                  <a:pt x="3393955" y="49530"/>
                </a:lnTo>
                <a:lnTo>
                  <a:pt x="3393464" y="48260"/>
                </a:lnTo>
                <a:lnTo>
                  <a:pt x="3393464" y="46990"/>
                </a:lnTo>
                <a:lnTo>
                  <a:pt x="3397471" y="48260"/>
                </a:lnTo>
                <a:lnTo>
                  <a:pt x="3398329" y="48260"/>
                </a:lnTo>
                <a:lnTo>
                  <a:pt x="3395972" y="49530"/>
                </a:lnTo>
                <a:close/>
              </a:path>
              <a:path w="4096384" h="836930">
                <a:moveTo>
                  <a:pt x="4059441" y="63500"/>
                </a:moveTo>
                <a:lnTo>
                  <a:pt x="3418778" y="63500"/>
                </a:lnTo>
                <a:lnTo>
                  <a:pt x="3409323" y="56817"/>
                </a:lnTo>
                <a:lnTo>
                  <a:pt x="3413913" y="55880"/>
                </a:lnTo>
                <a:lnTo>
                  <a:pt x="3402619" y="50921"/>
                </a:lnTo>
                <a:lnTo>
                  <a:pt x="3402860" y="50800"/>
                </a:lnTo>
                <a:lnTo>
                  <a:pt x="3402343" y="50800"/>
                </a:lnTo>
                <a:lnTo>
                  <a:pt x="3398663" y="49530"/>
                </a:lnTo>
                <a:lnTo>
                  <a:pt x="3395972" y="49530"/>
                </a:lnTo>
                <a:lnTo>
                  <a:pt x="3398329" y="48260"/>
                </a:lnTo>
                <a:lnTo>
                  <a:pt x="3397471" y="48260"/>
                </a:lnTo>
                <a:lnTo>
                  <a:pt x="3393464" y="46990"/>
                </a:lnTo>
                <a:lnTo>
                  <a:pt x="4095854" y="46990"/>
                </a:lnTo>
                <a:lnTo>
                  <a:pt x="4095854" y="50800"/>
                </a:lnTo>
                <a:lnTo>
                  <a:pt x="3402860" y="50800"/>
                </a:lnTo>
                <a:lnTo>
                  <a:pt x="3402619" y="50921"/>
                </a:lnTo>
                <a:lnTo>
                  <a:pt x="4095854" y="50921"/>
                </a:lnTo>
                <a:lnTo>
                  <a:pt x="4095854" y="52070"/>
                </a:lnTo>
                <a:lnTo>
                  <a:pt x="4063632" y="52070"/>
                </a:lnTo>
                <a:lnTo>
                  <a:pt x="4063561" y="54610"/>
                </a:lnTo>
                <a:lnTo>
                  <a:pt x="4055768" y="54610"/>
                </a:lnTo>
                <a:lnTo>
                  <a:pt x="4050562" y="58420"/>
                </a:lnTo>
                <a:lnTo>
                  <a:pt x="4070376" y="58420"/>
                </a:lnTo>
                <a:lnTo>
                  <a:pt x="4070258" y="59690"/>
                </a:lnTo>
                <a:lnTo>
                  <a:pt x="4059441" y="59690"/>
                </a:lnTo>
                <a:lnTo>
                  <a:pt x="4059441" y="63500"/>
                </a:lnTo>
                <a:close/>
              </a:path>
              <a:path w="4096384" h="836930">
                <a:moveTo>
                  <a:pt x="3242588" y="64770"/>
                </a:moveTo>
                <a:lnTo>
                  <a:pt x="3235058" y="64770"/>
                </a:lnTo>
                <a:lnTo>
                  <a:pt x="3231718" y="63500"/>
                </a:lnTo>
                <a:lnTo>
                  <a:pt x="3231718" y="59690"/>
                </a:lnTo>
                <a:lnTo>
                  <a:pt x="3234900" y="59690"/>
                </a:lnTo>
                <a:lnTo>
                  <a:pt x="3233709" y="57150"/>
                </a:lnTo>
                <a:lnTo>
                  <a:pt x="3225170" y="55880"/>
                </a:lnTo>
                <a:lnTo>
                  <a:pt x="3232209" y="52070"/>
                </a:lnTo>
                <a:lnTo>
                  <a:pt x="3239861" y="47692"/>
                </a:lnTo>
                <a:lnTo>
                  <a:pt x="3240732" y="50800"/>
                </a:lnTo>
                <a:lnTo>
                  <a:pt x="3239522" y="50800"/>
                </a:lnTo>
                <a:lnTo>
                  <a:pt x="3238571" y="53340"/>
                </a:lnTo>
                <a:lnTo>
                  <a:pt x="3237565" y="53340"/>
                </a:lnTo>
                <a:lnTo>
                  <a:pt x="3238379" y="53851"/>
                </a:lnTo>
                <a:lnTo>
                  <a:pt x="3238095" y="54610"/>
                </a:lnTo>
                <a:lnTo>
                  <a:pt x="3237575" y="58420"/>
                </a:lnTo>
                <a:lnTo>
                  <a:pt x="3238731" y="58420"/>
                </a:lnTo>
                <a:lnTo>
                  <a:pt x="3237415" y="60960"/>
                </a:lnTo>
                <a:lnTo>
                  <a:pt x="3242588" y="64770"/>
                </a:lnTo>
                <a:close/>
              </a:path>
              <a:path w="4096384" h="836930">
                <a:moveTo>
                  <a:pt x="1339547" y="48260"/>
                </a:moveTo>
                <a:lnTo>
                  <a:pt x="1341112" y="47836"/>
                </a:lnTo>
                <a:lnTo>
                  <a:pt x="1340839" y="47995"/>
                </a:lnTo>
                <a:lnTo>
                  <a:pt x="1339547" y="48260"/>
                </a:lnTo>
                <a:close/>
              </a:path>
              <a:path w="4096384" h="836930">
                <a:moveTo>
                  <a:pt x="1340385" y="48260"/>
                </a:moveTo>
                <a:lnTo>
                  <a:pt x="1339547" y="48260"/>
                </a:lnTo>
                <a:lnTo>
                  <a:pt x="1340839" y="47995"/>
                </a:lnTo>
                <a:lnTo>
                  <a:pt x="1340385" y="48260"/>
                </a:lnTo>
                <a:close/>
              </a:path>
              <a:path w="4096384" h="836930">
                <a:moveTo>
                  <a:pt x="3289873" y="49530"/>
                </a:moveTo>
                <a:lnTo>
                  <a:pt x="3287683" y="49530"/>
                </a:lnTo>
                <a:lnTo>
                  <a:pt x="3289186" y="48045"/>
                </a:lnTo>
                <a:lnTo>
                  <a:pt x="3289873" y="49530"/>
                </a:lnTo>
                <a:close/>
              </a:path>
              <a:path w="4096384" h="836930">
                <a:moveTo>
                  <a:pt x="1119957" y="58420"/>
                </a:moveTo>
                <a:lnTo>
                  <a:pt x="1119623" y="50800"/>
                </a:lnTo>
                <a:lnTo>
                  <a:pt x="1118117" y="49530"/>
                </a:lnTo>
                <a:lnTo>
                  <a:pt x="1130015" y="48260"/>
                </a:lnTo>
                <a:lnTo>
                  <a:pt x="1123650" y="54610"/>
                </a:lnTo>
                <a:lnTo>
                  <a:pt x="1119957" y="58420"/>
                </a:lnTo>
                <a:close/>
              </a:path>
              <a:path w="4096384" h="836930">
                <a:moveTo>
                  <a:pt x="1151035" y="49240"/>
                </a:moveTo>
                <a:lnTo>
                  <a:pt x="1152480" y="48260"/>
                </a:lnTo>
                <a:lnTo>
                  <a:pt x="1152267" y="48907"/>
                </a:lnTo>
                <a:lnTo>
                  <a:pt x="1151035" y="49240"/>
                </a:lnTo>
                <a:close/>
              </a:path>
              <a:path w="4096384" h="836930">
                <a:moveTo>
                  <a:pt x="1152267" y="48907"/>
                </a:moveTo>
                <a:lnTo>
                  <a:pt x="1152480" y="48260"/>
                </a:lnTo>
                <a:lnTo>
                  <a:pt x="1154661" y="48260"/>
                </a:lnTo>
                <a:lnTo>
                  <a:pt x="1152267" y="48907"/>
                </a:lnTo>
                <a:close/>
              </a:path>
              <a:path w="4096384" h="836930">
                <a:moveTo>
                  <a:pt x="1342401" y="58420"/>
                </a:moveTo>
                <a:lnTo>
                  <a:pt x="1342401" y="55880"/>
                </a:lnTo>
                <a:lnTo>
                  <a:pt x="1341727" y="50800"/>
                </a:lnTo>
                <a:lnTo>
                  <a:pt x="1352459" y="48260"/>
                </a:lnTo>
                <a:lnTo>
                  <a:pt x="1355812" y="49530"/>
                </a:lnTo>
                <a:lnTo>
                  <a:pt x="1354803" y="52070"/>
                </a:lnTo>
                <a:lnTo>
                  <a:pt x="1342401" y="58420"/>
                </a:lnTo>
                <a:close/>
              </a:path>
              <a:path w="4096384" h="836930">
                <a:moveTo>
                  <a:pt x="1355975" y="58420"/>
                </a:moveTo>
                <a:lnTo>
                  <a:pt x="1342401" y="58420"/>
                </a:lnTo>
                <a:lnTo>
                  <a:pt x="1354803" y="52070"/>
                </a:lnTo>
                <a:lnTo>
                  <a:pt x="1355812" y="49530"/>
                </a:lnTo>
                <a:lnTo>
                  <a:pt x="1352459" y="48260"/>
                </a:lnTo>
                <a:lnTo>
                  <a:pt x="2102911" y="48260"/>
                </a:lnTo>
                <a:lnTo>
                  <a:pt x="2097729" y="49530"/>
                </a:lnTo>
                <a:lnTo>
                  <a:pt x="2116484" y="49530"/>
                </a:lnTo>
                <a:lnTo>
                  <a:pt x="2119169" y="50800"/>
                </a:lnTo>
                <a:lnTo>
                  <a:pt x="2132245" y="50800"/>
                </a:lnTo>
                <a:lnTo>
                  <a:pt x="2134832" y="52070"/>
                </a:lnTo>
                <a:lnTo>
                  <a:pt x="1357147" y="52070"/>
                </a:lnTo>
                <a:lnTo>
                  <a:pt x="1361172" y="54610"/>
                </a:lnTo>
                <a:lnTo>
                  <a:pt x="1357651" y="54610"/>
                </a:lnTo>
                <a:lnTo>
                  <a:pt x="1355975" y="58420"/>
                </a:lnTo>
                <a:close/>
              </a:path>
              <a:path w="4096384" h="836930">
                <a:moveTo>
                  <a:pt x="2102997" y="48588"/>
                </a:moveTo>
                <a:lnTo>
                  <a:pt x="2102911" y="48260"/>
                </a:lnTo>
                <a:lnTo>
                  <a:pt x="2104837" y="48260"/>
                </a:lnTo>
                <a:lnTo>
                  <a:pt x="2102997" y="48588"/>
                </a:lnTo>
                <a:close/>
              </a:path>
              <a:path w="4096384" h="836930">
                <a:moveTo>
                  <a:pt x="2106263" y="49530"/>
                </a:moveTo>
                <a:lnTo>
                  <a:pt x="2103245" y="49530"/>
                </a:lnTo>
                <a:lnTo>
                  <a:pt x="2102997" y="48588"/>
                </a:lnTo>
                <a:lnTo>
                  <a:pt x="2104837" y="48260"/>
                </a:lnTo>
                <a:lnTo>
                  <a:pt x="2111820" y="48260"/>
                </a:lnTo>
                <a:lnTo>
                  <a:pt x="2106263" y="49530"/>
                </a:lnTo>
                <a:close/>
              </a:path>
              <a:path w="4096384" h="836930">
                <a:moveTo>
                  <a:pt x="2116484" y="49530"/>
                </a:moveTo>
                <a:lnTo>
                  <a:pt x="2106263" y="49530"/>
                </a:lnTo>
                <a:lnTo>
                  <a:pt x="2111820" y="48260"/>
                </a:lnTo>
                <a:lnTo>
                  <a:pt x="2116321" y="48260"/>
                </a:lnTo>
                <a:lnTo>
                  <a:pt x="2116484" y="49530"/>
                </a:lnTo>
                <a:close/>
              </a:path>
              <a:path w="4096384" h="836930">
                <a:moveTo>
                  <a:pt x="3170522" y="49530"/>
                </a:moveTo>
                <a:lnTo>
                  <a:pt x="3166842" y="49530"/>
                </a:lnTo>
                <a:lnTo>
                  <a:pt x="3168839" y="48260"/>
                </a:lnTo>
                <a:lnTo>
                  <a:pt x="3171190" y="48260"/>
                </a:lnTo>
                <a:lnTo>
                  <a:pt x="3170522" y="49530"/>
                </a:lnTo>
                <a:close/>
              </a:path>
              <a:path w="4096384" h="836930">
                <a:moveTo>
                  <a:pt x="3398486" y="50800"/>
                </a:moveTo>
                <a:lnTo>
                  <a:pt x="3389267" y="50800"/>
                </a:lnTo>
                <a:lnTo>
                  <a:pt x="3386936" y="49530"/>
                </a:lnTo>
                <a:lnTo>
                  <a:pt x="3384244" y="48260"/>
                </a:lnTo>
                <a:lnTo>
                  <a:pt x="3393464" y="48260"/>
                </a:lnTo>
                <a:lnTo>
                  <a:pt x="3393955" y="49530"/>
                </a:lnTo>
                <a:lnTo>
                  <a:pt x="3398663" y="49530"/>
                </a:lnTo>
                <a:lnTo>
                  <a:pt x="3398486" y="50800"/>
                </a:lnTo>
                <a:close/>
              </a:path>
              <a:path w="4096384" h="836930">
                <a:moveTo>
                  <a:pt x="2103245" y="49530"/>
                </a:moveTo>
                <a:lnTo>
                  <a:pt x="2097729" y="49530"/>
                </a:lnTo>
                <a:lnTo>
                  <a:pt x="2102997" y="48588"/>
                </a:lnTo>
                <a:lnTo>
                  <a:pt x="2103245" y="49530"/>
                </a:lnTo>
                <a:close/>
              </a:path>
              <a:path w="4096384" h="836930">
                <a:moveTo>
                  <a:pt x="1154074" y="56938"/>
                </a:moveTo>
                <a:lnTo>
                  <a:pt x="1149462" y="55880"/>
                </a:lnTo>
                <a:lnTo>
                  <a:pt x="1141251" y="55880"/>
                </a:lnTo>
                <a:lnTo>
                  <a:pt x="1151035" y="49240"/>
                </a:lnTo>
                <a:lnTo>
                  <a:pt x="1152267" y="48907"/>
                </a:lnTo>
                <a:lnTo>
                  <a:pt x="1151587" y="51011"/>
                </a:lnTo>
                <a:lnTo>
                  <a:pt x="1151308" y="52070"/>
                </a:lnTo>
                <a:lnTo>
                  <a:pt x="1154500" y="56468"/>
                </a:lnTo>
                <a:lnTo>
                  <a:pt x="1154074" y="56938"/>
                </a:lnTo>
                <a:close/>
              </a:path>
              <a:path w="4096384" h="836930">
                <a:moveTo>
                  <a:pt x="3193662" y="49530"/>
                </a:moveTo>
                <a:lnTo>
                  <a:pt x="3195659" y="48967"/>
                </a:lnTo>
                <a:lnTo>
                  <a:pt x="3193662" y="49530"/>
                </a:lnTo>
                <a:close/>
              </a:path>
              <a:path w="4096384" h="836930">
                <a:moveTo>
                  <a:pt x="3196589" y="49530"/>
                </a:moveTo>
                <a:lnTo>
                  <a:pt x="3193662" y="49530"/>
                </a:lnTo>
                <a:lnTo>
                  <a:pt x="3195684" y="48981"/>
                </a:lnTo>
                <a:lnTo>
                  <a:pt x="3196589" y="49530"/>
                </a:lnTo>
                <a:close/>
              </a:path>
              <a:path w="4096384" h="836930">
                <a:moveTo>
                  <a:pt x="1150609" y="49530"/>
                </a:moveTo>
                <a:lnTo>
                  <a:pt x="1149966" y="49530"/>
                </a:lnTo>
                <a:lnTo>
                  <a:pt x="1151035" y="49240"/>
                </a:lnTo>
                <a:lnTo>
                  <a:pt x="1150609" y="49530"/>
                </a:lnTo>
                <a:close/>
              </a:path>
              <a:path w="4096384" h="836930">
                <a:moveTo>
                  <a:pt x="1176786" y="57150"/>
                </a:moveTo>
                <a:lnTo>
                  <a:pt x="1173263" y="54610"/>
                </a:lnTo>
                <a:lnTo>
                  <a:pt x="1171188" y="52070"/>
                </a:lnTo>
                <a:lnTo>
                  <a:pt x="1173622" y="50800"/>
                </a:lnTo>
                <a:lnTo>
                  <a:pt x="1176967" y="49530"/>
                </a:lnTo>
                <a:lnTo>
                  <a:pt x="1177624" y="50800"/>
                </a:lnTo>
                <a:lnTo>
                  <a:pt x="1176950" y="52070"/>
                </a:lnTo>
                <a:lnTo>
                  <a:pt x="1176786" y="57150"/>
                </a:lnTo>
                <a:close/>
              </a:path>
              <a:path w="4096384" h="836930">
                <a:moveTo>
                  <a:pt x="1180107" y="60960"/>
                </a:moveTo>
                <a:lnTo>
                  <a:pt x="1167901" y="60960"/>
                </a:lnTo>
                <a:lnTo>
                  <a:pt x="1168569" y="59690"/>
                </a:lnTo>
                <a:lnTo>
                  <a:pt x="1169407" y="57150"/>
                </a:lnTo>
                <a:lnTo>
                  <a:pt x="1176786" y="57150"/>
                </a:lnTo>
                <a:lnTo>
                  <a:pt x="1176950" y="52070"/>
                </a:lnTo>
                <a:lnTo>
                  <a:pt x="1177624" y="50800"/>
                </a:lnTo>
                <a:lnTo>
                  <a:pt x="1176967" y="49530"/>
                </a:lnTo>
                <a:lnTo>
                  <a:pt x="1190700" y="49530"/>
                </a:lnTo>
                <a:lnTo>
                  <a:pt x="1183655" y="54610"/>
                </a:lnTo>
                <a:lnTo>
                  <a:pt x="1183321" y="54610"/>
                </a:lnTo>
                <a:lnTo>
                  <a:pt x="1180107" y="60960"/>
                </a:lnTo>
                <a:close/>
              </a:path>
              <a:path w="4096384" h="836930">
                <a:moveTo>
                  <a:pt x="1193549" y="55880"/>
                </a:moveTo>
                <a:lnTo>
                  <a:pt x="1189024" y="54610"/>
                </a:lnTo>
                <a:lnTo>
                  <a:pt x="1183655" y="54610"/>
                </a:lnTo>
                <a:lnTo>
                  <a:pt x="1190700" y="49530"/>
                </a:lnTo>
                <a:lnTo>
                  <a:pt x="1190360" y="50800"/>
                </a:lnTo>
                <a:lnTo>
                  <a:pt x="1190196" y="50800"/>
                </a:lnTo>
                <a:lnTo>
                  <a:pt x="1193549" y="55880"/>
                </a:lnTo>
                <a:close/>
              </a:path>
              <a:path w="4096384" h="836930">
                <a:moveTo>
                  <a:pt x="1200922" y="55880"/>
                </a:moveTo>
                <a:lnTo>
                  <a:pt x="1193549" y="55880"/>
                </a:lnTo>
                <a:lnTo>
                  <a:pt x="1190196" y="50800"/>
                </a:lnTo>
                <a:lnTo>
                  <a:pt x="1190360" y="50800"/>
                </a:lnTo>
                <a:lnTo>
                  <a:pt x="1190700" y="49530"/>
                </a:lnTo>
                <a:lnTo>
                  <a:pt x="1194551" y="49530"/>
                </a:lnTo>
                <a:lnTo>
                  <a:pt x="1200922" y="55880"/>
                </a:lnTo>
                <a:close/>
              </a:path>
              <a:path w="4096384" h="836930">
                <a:moveTo>
                  <a:pt x="1210141" y="62230"/>
                </a:moveTo>
                <a:lnTo>
                  <a:pt x="1205446" y="62230"/>
                </a:lnTo>
                <a:lnTo>
                  <a:pt x="1204110" y="57150"/>
                </a:lnTo>
                <a:lnTo>
                  <a:pt x="1200922" y="55880"/>
                </a:lnTo>
                <a:lnTo>
                  <a:pt x="1194551" y="49530"/>
                </a:lnTo>
                <a:lnTo>
                  <a:pt x="1211817" y="52070"/>
                </a:lnTo>
                <a:lnTo>
                  <a:pt x="1211654" y="52070"/>
                </a:lnTo>
                <a:lnTo>
                  <a:pt x="1214502" y="53340"/>
                </a:lnTo>
                <a:lnTo>
                  <a:pt x="1222850" y="53340"/>
                </a:lnTo>
                <a:lnTo>
                  <a:pt x="1224559" y="57150"/>
                </a:lnTo>
                <a:lnTo>
                  <a:pt x="1212492" y="57150"/>
                </a:lnTo>
                <a:lnTo>
                  <a:pt x="1210141" y="62230"/>
                </a:lnTo>
                <a:close/>
              </a:path>
              <a:path w="4096384" h="836930">
                <a:moveTo>
                  <a:pt x="1214502" y="53340"/>
                </a:moveTo>
                <a:lnTo>
                  <a:pt x="1211654" y="52070"/>
                </a:lnTo>
                <a:lnTo>
                  <a:pt x="1211817" y="52070"/>
                </a:lnTo>
                <a:lnTo>
                  <a:pt x="1194551" y="49530"/>
                </a:lnTo>
                <a:lnTo>
                  <a:pt x="1242664" y="49530"/>
                </a:lnTo>
                <a:lnTo>
                  <a:pt x="1241489" y="50800"/>
                </a:lnTo>
                <a:lnTo>
                  <a:pt x="1221711" y="50800"/>
                </a:lnTo>
                <a:lnTo>
                  <a:pt x="1214502" y="53340"/>
                </a:lnTo>
                <a:close/>
              </a:path>
              <a:path w="4096384" h="836930">
                <a:moveTo>
                  <a:pt x="1244668" y="54610"/>
                </a:moveTo>
                <a:lnTo>
                  <a:pt x="1241656" y="54610"/>
                </a:lnTo>
                <a:lnTo>
                  <a:pt x="1240150" y="53340"/>
                </a:lnTo>
                <a:lnTo>
                  <a:pt x="1239809" y="53340"/>
                </a:lnTo>
                <a:lnTo>
                  <a:pt x="1239980" y="52070"/>
                </a:lnTo>
                <a:lnTo>
                  <a:pt x="1240314" y="52070"/>
                </a:lnTo>
                <a:lnTo>
                  <a:pt x="1242664" y="49530"/>
                </a:lnTo>
                <a:lnTo>
                  <a:pt x="1246514" y="53340"/>
                </a:lnTo>
                <a:lnTo>
                  <a:pt x="1244668" y="54610"/>
                </a:lnTo>
                <a:close/>
              </a:path>
              <a:path w="4096384" h="836930">
                <a:moveTo>
                  <a:pt x="3320089" y="58533"/>
                </a:moveTo>
                <a:lnTo>
                  <a:pt x="3328096" y="49530"/>
                </a:lnTo>
                <a:lnTo>
                  <a:pt x="3328096" y="57150"/>
                </a:lnTo>
                <a:lnTo>
                  <a:pt x="3321882" y="57150"/>
                </a:lnTo>
                <a:lnTo>
                  <a:pt x="3320410" y="58475"/>
                </a:lnTo>
                <a:lnTo>
                  <a:pt x="3320089" y="58533"/>
                </a:lnTo>
                <a:close/>
              </a:path>
              <a:path w="4096384" h="836930">
                <a:moveTo>
                  <a:pt x="3400346" y="52070"/>
                </a:moveTo>
                <a:lnTo>
                  <a:pt x="3399003" y="50800"/>
                </a:lnTo>
                <a:lnTo>
                  <a:pt x="3398486" y="50800"/>
                </a:lnTo>
                <a:lnTo>
                  <a:pt x="3398663" y="49530"/>
                </a:lnTo>
                <a:lnTo>
                  <a:pt x="3402343" y="50800"/>
                </a:lnTo>
                <a:lnTo>
                  <a:pt x="3402442" y="51011"/>
                </a:lnTo>
                <a:lnTo>
                  <a:pt x="3400346" y="52070"/>
                </a:lnTo>
                <a:close/>
              </a:path>
              <a:path w="4096384" h="836930">
                <a:moveTo>
                  <a:pt x="275206" y="57150"/>
                </a:moveTo>
                <a:lnTo>
                  <a:pt x="244618" y="57150"/>
                </a:lnTo>
                <a:lnTo>
                  <a:pt x="253163" y="50800"/>
                </a:lnTo>
                <a:lnTo>
                  <a:pt x="286524" y="50800"/>
                </a:lnTo>
                <a:lnTo>
                  <a:pt x="286354" y="52070"/>
                </a:lnTo>
                <a:lnTo>
                  <a:pt x="276969" y="52070"/>
                </a:lnTo>
                <a:lnTo>
                  <a:pt x="273229" y="53340"/>
                </a:lnTo>
                <a:lnTo>
                  <a:pt x="275963" y="55880"/>
                </a:lnTo>
                <a:lnTo>
                  <a:pt x="273278" y="55880"/>
                </a:lnTo>
                <a:lnTo>
                  <a:pt x="275206" y="57150"/>
                </a:lnTo>
                <a:close/>
              </a:path>
              <a:path w="4096384" h="836930">
                <a:moveTo>
                  <a:pt x="289202" y="53340"/>
                </a:moveTo>
                <a:lnTo>
                  <a:pt x="286184" y="53340"/>
                </a:lnTo>
                <a:lnTo>
                  <a:pt x="286524" y="50800"/>
                </a:lnTo>
                <a:lnTo>
                  <a:pt x="288364" y="52070"/>
                </a:lnTo>
                <a:lnTo>
                  <a:pt x="289536" y="52070"/>
                </a:lnTo>
                <a:lnTo>
                  <a:pt x="289202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289202" y="53340"/>
                </a:lnTo>
                <a:lnTo>
                  <a:pt x="289536" y="52070"/>
                </a:lnTo>
                <a:lnTo>
                  <a:pt x="288364" y="52070"/>
                </a:lnTo>
                <a:lnTo>
                  <a:pt x="286524" y="50800"/>
                </a:lnTo>
                <a:lnTo>
                  <a:pt x="300772" y="50800"/>
                </a:lnTo>
                <a:lnTo>
                  <a:pt x="300438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300438" y="52070"/>
                </a:lnTo>
                <a:lnTo>
                  <a:pt x="300772" y="50800"/>
                </a:lnTo>
                <a:lnTo>
                  <a:pt x="303450" y="50800"/>
                </a:lnTo>
                <a:lnTo>
                  <a:pt x="305127" y="52070"/>
                </a:lnTo>
                <a:lnTo>
                  <a:pt x="304793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1106049" y="54610"/>
                </a:moveTo>
                <a:lnTo>
                  <a:pt x="342175" y="54610"/>
                </a:lnTo>
                <a:lnTo>
                  <a:pt x="352566" y="53340"/>
                </a:lnTo>
                <a:lnTo>
                  <a:pt x="341031" y="52142"/>
                </a:lnTo>
                <a:lnTo>
                  <a:pt x="305127" y="52070"/>
                </a:lnTo>
                <a:lnTo>
                  <a:pt x="303450" y="50800"/>
                </a:lnTo>
                <a:lnTo>
                  <a:pt x="1108891" y="50800"/>
                </a:lnTo>
                <a:lnTo>
                  <a:pt x="1102527" y="52070"/>
                </a:lnTo>
                <a:lnTo>
                  <a:pt x="1106049" y="54610"/>
                </a:lnTo>
                <a:close/>
              </a:path>
              <a:path w="4096384" h="836930">
                <a:moveTo>
                  <a:pt x="1108557" y="54610"/>
                </a:moveTo>
                <a:lnTo>
                  <a:pt x="1106049" y="54610"/>
                </a:lnTo>
                <a:lnTo>
                  <a:pt x="1102527" y="52070"/>
                </a:lnTo>
                <a:lnTo>
                  <a:pt x="1108891" y="50800"/>
                </a:lnTo>
                <a:lnTo>
                  <a:pt x="1108891" y="53340"/>
                </a:lnTo>
                <a:lnTo>
                  <a:pt x="1108557" y="54610"/>
                </a:lnTo>
                <a:close/>
              </a:path>
              <a:path w="4096384" h="836930">
                <a:moveTo>
                  <a:pt x="1042345" y="68580"/>
                </a:moveTo>
                <a:lnTo>
                  <a:pt x="410227" y="68580"/>
                </a:lnTo>
                <a:lnTo>
                  <a:pt x="411569" y="67310"/>
                </a:lnTo>
                <a:lnTo>
                  <a:pt x="411739" y="66040"/>
                </a:lnTo>
                <a:lnTo>
                  <a:pt x="406206" y="63500"/>
                </a:lnTo>
                <a:lnTo>
                  <a:pt x="309317" y="63500"/>
                </a:lnTo>
                <a:lnTo>
                  <a:pt x="314182" y="62230"/>
                </a:lnTo>
                <a:lnTo>
                  <a:pt x="306639" y="54610"/>
                </a:lnTo>
                <a:lnTo>
                  <a:pt x="1108557" y="54610"/>
                </a:lnTo>
                <a:lnTo>
                  <a:pt x="1108891" y="53340"/>
                </a:lnTo>
                <a:lnTo>
                  <a:pt x="1108891" y="50800"/>
                </a:lnTo>
                <a:lnTo>
                  <a:pt x="1119623" y="50800"/>
                </a:lnTo>
                <a:lnTo>
                  <a:pt x="1119846" y="55880"/>
                </a:lnTo>
                <a:lnTo>
                  <a:pt x="1088449" y="55880"/>
                </a:lnTo>
                <a:lnTo>
                  <a:pt x="1087303" y="57150"/>
                </a:lnTo>
                <a:lnTo>
                  <a:pt x="372681" y="57150"/>
                </a:lnTo>
                <a:lnTo>
                  <a:pt x="372513" y="58420"/>
                </a:lnTo>
                <a:lnTo>
                  <a:pt x="348880" y="58420"/>
                </a:lnTo>
                <a:lnTo>
                  <a:pt x="348880" y="59690"/>
                </a:lnTo>
                <a:lnTo>
                  <a:pt x="372345" y="59690"/>
                </a:lnTo>
                <a:lnTo>
                  <a:pt x="372177" y="60960"/>
                </a:lnTo>
                <a:lnTo>
                  <a:pt x="1064896" y="60960"/>
                </a:lnTo>
                <a:lnTo>
                  <a:pt x="1061629" y="62230"/>
                </a:lnTo>
                <a:lnTo>
                  <a:pt x="1063135" y="62230"/>
                </a:lnTo>
                <a:lnTo>
                  <a:pt x="1064143" y="63500"/>
                </a:lnTo>
                <a:lnTo>
                  <a:pt x="1064981" y="64770"/>
                </a:lnTo>
                <a:lnTo>
                  <a:pt x="1053575" y="64770"/>
                </a:lnTo>
                <a:lnTo>
                  <a:pt x="1054372" y="66243"/>
                </a:lnTo>
                <a:lnTo>
                  <a:pt x="1042345" y="68580"/>
                </a:lnTo>
                <a:close/>
              </a:path>
              <a:path w="4096384" h="836930">
                <a:moveTo>
                  <a:pt x="1163880" y="55880"/>
                </a:moveTo>
                <a:lnTo>
                  <a:pt x="1162538" y="55880"/>
                </a:lnTo>
                <a:lnTo>
                  <a:pt x="1161025" y="53340"/>
                </a:lnTo>
                <a:lnTo>
                  <a:pt x="1162034" y="50800"/>
                </a:lnTo>
                <a:lnTo>
                  <a:pt x="1163206" y="50800"/>
                </a:lnTo>
                <a:lnTo>
                  <a:pt x="1164882" y="53340"/>
                </a:lnTo>
                <a:lnTo>
                  <a:pt x="1163880" y="55880"/>
                </a:lnTo>
                <a:close/>
              </a:path>
              <a:path w="4096384" h="836930">
                <a:moveTo>
                  <a:pt x="1175025" y="55880"/>
                </a:moveTo>
                <a:lnTo>
                  <a:pt x="1163880" y="55880"/>
                </a:lnTo>
                <a:lnTo>
                  <a:pt x="1164882" y="53340"/>
                </a:lnTo>
                <a:lnTo>
                  <a:pt x="1163206" y="50800"/>
                </a:lnTo>
                <a:lnTo>
                  <a:pt x="1173622" y="50800"/>
                </a:lnTo>
                <a:lnTo>
                  <a:pt x="1171188" y="52070"/>
                </a:lnTo>
                <a:lnTo>
                  <a:pt x="1173263" y="54610"/>
                </a:lnTo>
                <a:lnTo>
                  <a:pt x="1175025" y="55880"/>
                </a:lnTo>
                <a:close/>
              </a:path>
              <a:path w="4096384" h="836930">
                <a:moveTo>
                  <a:pt x="1222850" y="53340"/>
                </a:moveTo>
                <a:lnTo>
                  <a:pt x="1214502" y="53340"/>
                </a:lnTo>
                <a:lnTo>
                  <a:pt x="1221711" y="50800"/>
                </a:lnTo>
                <a:lnTo>
                  <a:pt x="1222850" y="53340"/>
                </a:lnTo>
                <a:close/>
              </a:path>
              <a:path w="4096384" h="836930">
                <a:moveTo>
                  <a:pt x="1233356" y="63500"/>
                </a:moveTo>
                <a:lnTo>
                  <a:pt x="1227742" y="63500"/>
                </a:lnTo>
                <a:lnTo>
                  <a:pt x="1223990" y="55880"/>
                </a:lnTo>
                <a:lnTo>
                  <a:pt x="1221711" y="50800"/>
                </a:lnTo>
                <a:lnTo>
                  <a:pt x="1241489" y="50800"/>
                </a:lnTo>
                <a:lnTo>
                  <a:pt x="1240314" y="52070"/>
                </a:lnTo>
                <a:lnTo>
                  <a:pt x="1228914" y="52070"/>
                </a:lnTo>
                <a:lnTo>
                  <a:pt x="1233275" y="59690"/>
                </a:lnTo>
                <a:lnTo>
                  <a:pt x="1233104" y="59690"/>
                </a:lnTo>
                <a:lnTo>
                  <a:pt x="1236234" y="62230"/>
                </a:lnTo>
                <a:lnTo>
                  <a:pt x="1233943" y="62230"/>
                </a:lnTo>
                <a:lnTo>
                  <a:pt x="1233356" y="63500"/>
                </a:lnTo>
                <a:close/>
              </a:path>
              <a:path w="4096384" h="836930">
                <a:moveTo>
                  <a:pt x="1249369" y="57150"/>
                </a:moveTo>
                <a:lnTo>
                  <a:pt x="1256074" y="50800"/>
                </a:lnTo>
                <a:lnTo>
                  <a:pt x="1263951" y="54610"/>
                </a:lnTo>
                <a:lnTo>
                  <a:pt x="1256074" y="55880"/>
                </a:lnTo>
                <a:lnTo>
                  <a:pt x="1249369" y="57150"/>
                </a:lnTo>
                <a:close/>
              </a:path>
              <a:path w="4096384" h="836930">
                <a:moveTo>
                  <a:pt x="1327315" y="58420"/>
                </a:moveTo>
                <a:lnTo>
                  <a:pt x="1321782" y="57150"/>
                </a:lnTo>
                <a:lnTo>
                  <a:pt x="1320610" y="57150"/>
                </a:lnTo>
                <a:lnTo>
                  <a:pt x="1321080" y="54300"/>
                </a:lnTo>
                <a:lnTo>
                  <a:pt x="1323288" y="52070"/>
                </a:lnTo>
                <a:lnTo>
                  <a:pt x="1323458" y="50800"/>
                </a:lnTo>
                <a:lnTo>
                  <a:pt x="1327315" y="58420"/>
                </a:lnTo>
                <a:close/>
              </a:path>
              <a:path w="4096384" h="836930">
                <a:moveTo>
                  <a:pt x="1329325" y="58420"/>
                </a:moveTo>
                <a:lnTo>
                  <a:pt x="1327315" y="58420"/>
                </a:lnTo>
                <a:lnTo>
                  <a:pt x="1323458" y="50800"/>
                </a:lnTo>
                <a:lnTo>
                  <a:pt x="1341727" y="50800"/>
                </a:lnTo>
                <a:lnTo>
                  <a:pt x="1342401" y="55880"/>
                </a:lnTo>
                <a:lnTo>
                  <a:pt x="1342401" y="57150"/>
                </a:lnTo>
                <a:lnTo>
                  <a:pt x="1330164" y="57150"/>
                </a:lnTo>
                <a:lnTo>
                  <a:pt x="1329325" y="5842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258973" y="55880"/>
                </a:lnTo>
                <a:lnTo>
                  <a:pt x="2256118" y="54610"/>
                </a:lnTo>
                <a:lnTo>
                  <a:pt x="2257801" y="52070"/>
                </a:lnTo>
                <a:lnTo>
                  <a:pt x="2259307" y="52070"/>
                </a:lnTo>
                <a:lnTo>
                  <a:pt x="2263668" y="5080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60813" y="57150"/>
                </a:lnTo>
                <a:lnTo>
                  <a:pt x="2263668" y="50800"/>
                </a:lnTo>
                <a:lnTo>
                  <a:pt x="3003053" y="50800"/>
                </a:lnTo>
                <a:lnTo>
                  <a:pt x="2997023" y="53340"/>
                </a:lnTo>
                <a:lnTo>
                  <a:pt x="2297861" y="5334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3003571" y="58420"/>
                </a:moveTo>
                <a:lnTo>
                  <a:pt x="2999197" y="57150"/>
                </a:lnTo>
                <a:lnTo>
                  <a:pt x="2990992" y="55880"/>
                </a:lnTo>
                <a:lnTo>
                  <a:pt x="3003053" y="50800"/>
                </a:lnTo>
                <a:lnTo>
                  <a:pt x="3001888" y="53340"/>
                </a:lnTo>
                <a:lnTo>
                  <a:pt x="3001213" y="54610"/>
                </a:lnTo>
                <a:lnTo>
                  <a:pt x="3003571" y="5842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2523" y="57150"/>
                </a:lnTo>
                <a:lnTo>
                  <a:pt x="3046132" y="53340"/>
                </a:lnTo>
                <a:lnTo>
                  <a:pt x="3054179" y="52070"/>
                </a:lnTo>
                <a:lnTo>
                  <a:pt x="3054362" y="52070"/>
                </a:lnTo>
                <a:lnTo>
                  <a:pt x="3055187" y="50800"/>
                </a:lnTo>
                <a:lnTo>
                  <a:pt x="3058395" y="60288"/>
                </a:lnTo>
                <a:lnTo>
                  <a:pt x="3058347" y="60821"/>
                </a:lnTo>
                <a:lnTo>
                  <a:pt x="3058219" y="60960"/>
                </a:lnTo>
                <a:lnTo>
                  <a:pt x="3058036" y="60960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058513" y="60639"/>
                </a:moveTo>
                <a:lnTo>
                  <a:pt x="3055187" y="50800"/>
                </a:lnTo>
                <a:lnTo>
                  <a:pt x="3072120" y="50800"/>
                </a:lnTo>
                <a:lnTo>
                  <a:pt x="3072120" y="52070"/>
                </a:lnTo>
                <a:lnTo>
                  <a:pt x="3093244" y="52070"/>
                </a:lnTo>
                <a:lnTo>
                  <a:pt x="3090644" y="53340"/>
                </a:lnTo>
                <a:lnTo>
                  <a:pt x="3079834" y="53340"/>
                </a:lnTo>
                <a:lnTo>
                  <a:pt x="3073803" y="54610"/>
                </a:lnTo>
                <a:lnTo>
                  <a:pt x="3065081" y="54610"/>
                </a:lnTo>
                <a:lnTo>
                  <a:pt x="3065756" y="55880"/>
                </a:lnTo>
                <a:lnTo>
                  <a:pt x="3077997" y="55880"/>
                </a:lnTo>
                <a:lnTo>
                  <a:pt x="3081842" y="57044"/>
                </a:lnTo>
                <a:lnTo>
                  <a:pt x="3091319" y="57150"/>
                </a:lnTo>
                <a:lnTo>
                  <a:pt x="3094593" y="59690"/>
                </a:lnTo>
                <a:lnTo>
                  <a:pt x="3059385" y="59690"/>
                </a:lnTo>
                <a:lnTo>
                  <a:pt x="3058513" y="60639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41605" y="55880"/>
                </a:lnTo>
                <a:lnTo>
                  <a:pt x="3238379" y="53851"/>
                </a:lnTo>
                <a:lnTo>
                  <a:pt x="3239522" y="50800"/>
                </a:lnTo>
                <a:lnTo>
                  <a:pt x="3241088" y="52070"/>
                </a:lnTo>
                <a:lnTo>
                  <a:pt x="3253824" y="52070"/>
                </a:lnTo>
                <a:lnTo>
                  <a:pt x="3252691" y="53340"/>
                </a:lnTo>
                <a:lnTo>
                  <a:pt x="3252324" y="5334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3241088" y="52070"/>
                </a:moveTo>
                <a:lnTo>
                  <a:pt x="3239522" y="50800"/>
                </a:lnTo>
                <a:lnTo>
                  <a:pt x="3240732" y="50800"/>
                </a:lnTo>
                <a:lnTo>
                  <a:pt x="3241088" y="52070"/>
                </a:lnTo>
                <a:close/>
              </a:path>
              <a:path w="4096384" h="836930">
                <a:moveTo>
                  <a:pt x="3281487" y="58631"/>
                </a:moveTo>
                <a:lnTo>
                  <a:pt x="3279819" y="58420"/>
                </a:lnTo>
                <a:lnTo>
                  <a:pt x="3280978" y="54610"/>
                </a:lnTo>
                <a:lnTo>
                  <a:pt x="3282327" y="50800"/>
                </a:lnTo>
                <a:lnTo>
                  <a:pt x="3281993" y="54610"/>
                </a:lnTo>
                <a:lnTo>
                  <a:pt x="3287349" y="54610"/>
                </a:lnTo>
                <a:lnTo>
                  <a:pt x="3289230" y="58420"/>
                </a:lnTo>
                <a:lnTo>
                  <a:pt x="3281836" y="58420"/>
                </a:lnTo>
                <a:lnTo>
                  <a:pt x="3281487" y="58631"/>
                </a:lnTo>
                <a:close/>
              </a:path>
              <a:path w="4096384" h="836930">
                <a:moveTo>
                  <a:pt x="3348427" y="60821"/>
                </a:moveTo>
                <a:lnTo>
                  <a:pt x="3348237" y="60725"/>
                </a:lnTo>
                <a:lnTo>
                  <a:pt x="3346253" y="57262"/>
                </a:lnTo>
                <a:lnTo>
                  <a:pt x="3346158" y="57044"/>
                </a:lnTo>
                <a:lnTo>
                  <a:pt x="3344355" y="50800"/>
                </a:lnTo>
                <a:lnTo>
                  <a:pt x="3350876" y="54610"/>
                </a:lnTo>
                <a:lnTo>
                  <a:pt x="3351060" y="54610"/>
                </a:lnTo>
                <a:lnTo>
                  <a:pt x="3348427" y="60821"/>
                </a:lnTo>
                <a:close/>
              </a:path>
              <a:path w="4096384" h="836930">
                <a:moveTo>
                  <a:pt x="3360273" y="57150"/>
                </a:moveTo>
                <a:lnTo>
                  <a:pt x="3354399" y="57150"/>
                </a:lnTo>
                <a:lnTo>
                  <a:pt x="3354733" y="54610"/>
                </a:lnTo>
                <a:lnTo>
                  <a:pt x="3350876" y="54610"/>
                </a:lnTo>
                <a:lnTo>
                  <a:pt x="3344355" y="50800"/>
                </a:lnTo>
                <a:lnTo>
                  <a:pt x="3360947" y="50800"/>
                </a:lnTo>
                <a:lnTo>
                  <a:pt x="3360273" y="55880"/>
                </a:lnTo>
                <a:lnTo>
                  <a:pt x="3360273" y="57150"/>
                </a:lnTo>
                <a:close/>
              </a:path>
              <a:path w="4096384" h="836930">
                <a:moveTo>
                  <a:pt x="3361400" y="60678"/>
                </a:moveTo>
                <a:lnTo>
                  <a:pt x="3360273" y="60107"/>
                </a:lnTo>
                <a:lnTo>
                  <a:pt x="3360273" y="55880"/>
                </a:lnTo>
                <a:lnTo>
                  <a:pt x="3360947" y="50800"/>
                </a:lnTo>
                <a:lnTo>
                  <a:pt x="3364129" y="54610"/>
                </a:lnTo>
                <a:lnTo>
                  <a:pt x="3365812" y="54610"/>
                </a:lnTo>
                <a:lnTo>
                  <a:pt x="3361400" y="60678"/>
                </a:lnTo>
                <a:close/>
              </a:path>
              <a:path w="4096384" h="836930">
                <a:moveTo>
                  <a:pt x="3385744" y="63500"/>
                </a:moveTo>
                <a:lnTo>
                  <a:pt x="3359447" y="63500"/>
                </a:lnTo>
                <a:lnTo>
                  <a:pt x="3361955" y="62230"/>
                </a:lnTo>
                <a:lnTo>
                  <a:pt x="3361955" y="60960"/>
                </a:lnTo>
                <a:lnTo>
                  <a:pt x="3361491" y="60725"/>
                </a:lnTo>
                <a:lnTo>
                  <a:pt x="3365812" y="54610"/>
                </a:lnTo>
                <a:lnTo>
                  <a:pt x="3364129" y="54610"/>
                </a:lnTo>
                <a:lnTo>
                  <a:pt x="3360947" y="50800"/>
                </a:lnTo>
                <a:lnTo>
                  <a:pt x="3393306" y="50800"/>
                </a:lnTo>
                <a:lnTo>
                  <a:pt x="3385744" y="58420"/>
                </a:lnTo>
                <a:lnTo>
                  <a:pt x="3407041" y="58420"/>
                </a:lnTo>
                <a:lnTo>
                  <a:pt x="3407602" y="60960"/>
                </a:lnTo>
                <a:lnTo>
                  <a:pt x="3385076" y="60960"/>
                </a:lnTo>
                <a:lnTo>
                  <a:pt x="3385744" y="63500"/>
                </a:lnTo>
                <a:close/>
              </a:path>
              <a:path w="4096384" h="836930">
                <a:moveTo>
                  <a:pt x="3400994" y="58420"/>
                </a:moveTo>
                <a:lnTo>
                  <a:pt x="3385744" y="58420"/>
                </a:lnTo>
                <a:lnTo>
                  <a:pt x="3393306" y="50800"/>
                </a:lnTo>
                <a:lnTo>
                  <a:pt x="3393464" y="52070"/>
                </a:lnTo>
                <a:lnTo>
                  <a:pt x="3400994" y="58420"/>
                </a:lnTo>
                <a:close/>
              </a:path>
              <a:path w="4096384" h="836930">
                <a:moveTo>
                  <a:pt x="3407041" y="58420"/>
                </a:moveTo>
                <a:lnTo>
                  <a:pt x="3400994" y="58420"/>
                </a:lnTo>
                <a:lnTo>
                  <a:pt x="3393464" y="52070"/>
                </a:lnTo>
                <a:lnTo>
                  <a:pt x="3393306" y="50800"/>
                </a:lnTo>
                <a:lnTo>
                  <a:pt x="3399003" y="50800"/>
                </a:lnTo>
                <a:lnTo>
                  <a:pt x="3400346" y="52070"/>
                </a:lnTo>
                <a:lnTo>
                  <a:pt x="3402939" y="52070"/>
                </a:lnTo>
                <a:lnTo>
                  <a:pt x="3403534" y="53340"/>
                </a:lnTo>
                <a:lnTo>
                  <a:pt x="3403685" y="55880"/>
                </a:lnTo>
                <a:lnTo>
                  <a:pt x="3405034" y="57150"/>
                </a:lnTo>
                <a:lnTo>
                  <a:pt x="3406760" y="57150"/>
                </a:lnTo>
                <a:lnTo>
                  <a:pt x="3407041" y="58420"/>
                </a:lnTo>
                <a:close/>
              </a:path>
              <a:path w="4096384" h="836930">
                <a:moveTo>
                  <a:pt x="3402442" y="51011"/>
                </a:moveTo>
                <a:lnTo>
                  <a:pt x="3402343" y="50800"/>
                </a:lnTo>
                <a:lnTo>
                  <a:pt x="3402619" y="50921"/>
                </a:lnTo>
                <a:lnTo>
                  <a:pt x="3402442" y="51011"/>
                </a:lnTo>
                <a:close/>
              </a:path>
              <a:path w="4096384" h="836930">
                <a:moveTo>
                  <a:pt x="3406760" y="57150"/>
                </a:moveTo>
                <a:lnTo>
                  <a:pt x="3405034" y="57150"/>
                </a:lnTo>
                <a:lnTo>
                  <a:pt x="3403685" y="55880"/>
                </a:lnTo>
                <a:lnTo>
                  <a:pt x="3403534" y="53340"/>
                </a:lnTo>
                <a:lnTo>
                  <a:pt x="3402442" y="51011"/>
                </a:lnTo>
                <a:lnTo>
                  <a:pt x="3402619" y="50921"/>
                </a:lnTo>
                <a:lnTo>
                  <a:pt x="3411020" y="54610"/>
                </a:lnTo>
                <a:lnTo>
                  <a:pt x="3406199" y="54610"/>
                </a:lnTo>
                <a:lnTo>
                  <a:pt x="3406760" y="57150"/>
                </a:lnTo>
                <a:close/>
              </a:path>
              <a:path w="4096384" h="836930">
                <a:moveTo>
                  <a:pt x="3402939" y="52070"/>
                </a:moveTo>
                <a:lnTo>
                  <a:pt x="3400346" y="52070"/>
                </a:lnTo>
                <a:lnTo>
                  <a:pt x="3402442" y="51011"/>
                </a:lnTo>
                <a:lnTo>
                  <a:pt x="3402939" y="5207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73278" y="55880"/>
                </a:lnTo>
                <a:lnTo>
                  <a:pt x="275963" y="55880"/>
                </a:lnTo>
                <a:lnTo>
                  <a:pt x="273229" y="53340"/>
                </a:lnTo>
                <a:lnTo>
                  <a:pt x="276969" y="52070"/>
                </a:lnTo>
                <a:lnTo>
                  <a:pt x="281714" y="53340"/>
                </a:lnTo>
                <a:lnTo>
                  <a:pt x="281905" y="56817"/>
                </a:lnTo>
                <a:lnTo>
                  <a:pt x="281892" y="58675"/>
                </a:lnTo>
                <a:lnTo>
                  <a:pt x="280991" y="60960"/>
                </a:lnTo>
                <a:close/>
              </a:path>
              <a:path w="4096384" h="836930">
                <a:moveTo>
                  <a:pt x="306639" y="60960"/>
                </a:moveTo>
                <a:lnTo>
                  <a:pt x="280991" y="60960"/>
                </a:lnTo>
                <a:lnTo>
                  <a:pt x="281892" y="58675"/>
                </a:lnTo>
                <a:lnTo>
                  <a:pt x="281905" y="56817"/>
                </a:lnTo>
                <a:lnTo>
                  <a:pt x="281714" y="53340"/>
                </a:lnTo>
                <a:lnTo>
                  <a:pt x="276969" y="52070"/>
                </a:lnTo>
                <a:lnTo>
                  <a:pt x="286354" y="52070"/>
                </a:lnTo>
                <a:lnTo>
                  <a:pt x="286184" y="53340"/>
                </a:lnTo>
                <a:lnTo>
                  <a:pt x="341500" y="53340"/>
                </a:lnTo>
                <a:lnTo>
                  <a:pt x="342136" y="54537"/>
                </a:lnTo>
                <a:lnTo>
                  <a:pt x="341500" y="54610"/>
                </a:lnTo>
                <a:lnTo>
                  <a:pt x="306639" y="54610"/>
                </a:lnTo>
                <a:lnTo>
                  <a:pt x="306639" y="60960"/>
                </a:lnTo>
                <a:close/>
              </a:path>
              <a:path w="4096384" h="836930">
                <a:moveTo>
                  <a:pt x="341500" y="53340"/>
                </a:moveTo>
                <a:lnTo>
                  <a:pt x="302449" y="53340"/>
                </a:lnTo>
                <a:lnTo>
                  <a:pt x="304793" y="52070"/>
                </a:lnTo>
                <a:lnTo>
                  <a:pt x="340328" y="52070"/>
                </a:lnTo>
                <a:lnTo>
                  <a:pt x="341031" y="52142"/>
                </a:lnTo>
                <a:lnTo>
                  <a:pt x="341500" y="53340"/>
                </a:lnTo>
                <a:close/>
              </a:path>
              <a:path w="4096384" h="836930">
                <a:moveTo>
                  <a:pt x="1237799" y="63500"/>
                </a:moveTo>
                <a:lnTo>
                  <a:pt x="1233104" y="59690"/>
                </a:lnTo>
                <a:lnTo>
                  <a:pt x="1233275" y="59690"/>
                </a:lnTo>
                <a:lnTo>
                  <a:pt x="1228914" y="52070"/>
                </a:lnTo>
                <a:lnTo>
                  <a:pt x="1232607" y="52070"/>
                </a:lnTo>
                <a:lnTo>
                  <a:pt x="1235285" y="53340"/>
                </a:lnTo>
                <a:lnTo>
                  <a:pt x="1237465" y="55880"/>
                </a:lnTo>
                <a:lnTo>
                  <a:pt x="1241656" y="58420"/>
                </a:lnTo>
                <a:lnTo>
                  <a:pt x="1237799" y="63500"/>
                </a:lnTo>
                <a:close/>
              </a:path>
              <a:path w="4096384" h="836930">
                <a:moveTo>
                  <a:pt x="1242997" y="63500"/>
                </a:moveTo>
                <a:lnTo>
                  <a:pt x="1237799" y="63500"/>
                </a:lnTo>
                <a:lnTo>
                  <a:pt x="1241656" y="58420"/>
                </a:lnTo>
                <a:lnTo>
                  <a:pt x="1237465" y="55880"/>
                </a:lnTo>
                <a:lnTo>
                  <a:pt x="1235285" y="53340"/>
                </a:lnTo>
                <a:lnTo>
                  <a:pt x="1232607" y="52070"/>
                </a:lnTo>
                <a:lnTo>
                  <a:pt x="1239980" y="52070"/>
                </a:lnTo>
                <a:lnTo>
                  <a:pt x="1239809" y="53340"/>
                </a:lnTo>
                <a:lnTo>
                  <a:pt x="1240150" y="53340"/>
                </a:lnTo>
                <a:lnTo>
                  <a:pt x="1241656" y="54610"/>
                </a:lnTo>
                <a:lnTo>
                  <a:pt x="1252051" y="54610"/>
                </a:lnTo>
                <a:lnTo>
                  <a:pt x="1249369" y="57150"/>
                </a:lnTo>
                <a:lnTo>
                  <a:pt x="1269982" y="57150"/>
                </a:lnTo>
                <a:lnTo>
                  <a:pt x="1261941" y="58420"/>
                </a:lnTo>
                <a:lnTo>
                  <a:pt x="1256572" y="59690"/>
                </a:lnTo>
                <a:lnTo>
                  <a:pt x="1256106" y="60960"/>
                </a:lnTo>
                <a:lnTo>
                  <a:pt x="1245008" y="60960"/>
                </a:lnTo>
                <a:lnTo>
                  <a:pt x="1242997" y="63500"/>
                </a:lnTo>
                <a:close/>
              </a:path>
              <a:path w="4096384" h="836930">
                <a:moveTo>
                  <a:pt x="1272162" y="54610"/>
                </a:moveTo>
                <a:lnTo>
                  <a:pt x="1269648" y="52070"/>
                </a:lnTo>
                <a:lnTo>
                  <a:pt x="1271495" y="52070"/>
                </a:lnTo>
                <a:lnTo>
                  <a:pt x="1272162" y="54610"/>
                </a:lnTo>
                <a:close/>
              </a:path>
              <a:path w="4096384" h="836930">
                <a:moveTo>
                  <a:pt x="1316249" y="54610"/>
                </a:moveTo>
                <a:lnTo>
                  <a:pt x="1272162" y="54610"/>
                </a:lnTo>
                <a:lnTo>
                  <a:pt x="1271495" y="52070"/>
                </a:lnTo>
                <a:lnTo>
                  <a:pt x="1297981" y="52070"/>
                </a:lnTo>
                <a:lnTo>
                  <a:pt x="1294288" y="53340"/>
                </a:lnTo>
                <a:lnTo>
                  <a:pt x="1316420" y="53340"/>
                </a:lnTo>
                <a:lnTo>
                  <a:pt x="1316249" y="54610"/>
                </a:lnTo>
                <a:close/>
              </a:path>
              <a:path w="4096384" h="836930">
                <a:moveTo>
                  <a:pt x="1300993" y="53340"/>
                </a:moveTo>
                <a:lnTo>
                  <a:pt x="1294288" y="53340"/>
                </a:lnTo>
                <a:lnTo>
                  <a:pt x="1297981" y="52070"/>
                </a:lnTo>
                <a:lnTo>
                  <a:pt x="1300993" y="5334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0993" y="53340"/>
                </a:lnTo>
                <a:lnTo>
                  <a:pt x="1297981" y="52070"/>
                </a:lnTo>
                <a:lnTo>
                  <a:pt x="1304686" y="5207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19119" y="56281"/>
                </a:moveTo>
                <a:lnTo>
                  <a:pt x="1316249" y="54610"/>
                </a:lnTo>
                <a:lnTo>
                  <a:pt x="1316420" y="53340"/>
                </a:lnTo>
                <a:lnTo>
                  <a:pt x="1318764" y="52070"/>
                </a:lnTo>
                <a:lnTo>
                  <a:pt x="1321448" y="52070"/>
                </a:lnTo>
                <a:lnTo>
                  <a:pt x="1321080" y="54300"/>
                </a:lnTo>
                <a:lnTo>
                  <a:pt x="1319119" y="56281"/>
                </a:lnTo>
                <a:close/>
              </a:path>
              <a:path w="4096384" h="836930">
                <a:moveTo>
                  <a:pt x="1321080" y="54300"/>
                </a:moveTo>
                <a:lnTo>
                  <a:pt x="1321448" y="52070"/>
                </a:lnTo>
                <a:lnTo>
                  <a:pt x="1323288" y="52070"/>
                </a:lnTo>
                <a:lnTo>
                  <a:pt x="1321080" y="54300"/>
                </a:lnTo>
                <a:close/>
              </a:path>
              <a:path w="4096384" h="836930">
                <a:moveTo>
                  <a:pt x="1365699" y="57150"/>
                </a:moveTo>
                <a:lnTo>
                  <a:pt x="1363184" y="55880"/>
                </a:lnTo>
                <a:lnTo>
                  <a:pt x="1357147" y="52070"/>
                </a:lnTo>
                <a:lnTo>
                  <a:pt x="1367375" y="52070"/>
                </a:lnTo>
                <a:lnTo>
                  <a:pt x="1367375" y="54610"/>
                </a:lnTo>
                <a:lnTo>
                  <a:pt x="1365699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1365699" y="57150"/>
                </a:lnTo>
                <a:lnTo>
                  <a:pt x="1367375" y="54610"/>
                </a:lnTo>
                <a:lnTo>
                  <a:pt x="1367375" y="52070"/>
                </a:lnTo>
                <a:lnTo>
                  <a:pt x="2082291" y="52070"/>
                </a:lnTo>
                <a:lnTo>
                  <a:pt x="2081624" y="53340"/>
                </a:lnTo>
                <a:lnTo>
                  <a:pt x="2082881" y="54610"/>
                </a:lnTo>
                <a:lnTo>
                  <a:pt x="1372234" y="54610"/>
                </a:lnTo>
                <a:lnTo>
                  <a:pt x="1372574" y="55880"/>
                </a:lnTo>
                <a:lnTo>
                  <a:pt x="2084138" y="5588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2084138" y="55880"/>
                </a:lnTo>
                <a:lnTo>
                  <a:pt x="2081624" y="53340"/>
                </a:lnTo>
                <a:lnTo>
                  <a:pt x="2082291" y="52070"/>
                </a:lnTo>
                <a:lnTo>
                  <a:pt x="2086312" y="52070"/>
                </a:lnTo>
                <a:lnTo>
                  <a:pt x="2087654" y="5461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04253" y="64770"/>
                </a:lnTo>
                <a:lnTo>
                  <a:pt x="2107939" y="62230"/>
                </a:lnTo>
                <a:lnTo>
                  <a:pt x="2107939" y="57150"/>
                </a:lnTo>
                <a:lnTo>
                  <a:pt x="2086148" y="57150"/>
                </a:lnTo>
                <a:lnTo>
                  <a:pt x="2087654" y="54610"/>
                </a:lnTo>
                <a:lnTo>
                  <a:pt x="2086312" y="52070"/>
                </a:lnTo>
                <a:lnTo>
                  <a:pt x="2134832" y="52070"/>
                </a:lnTo>
                <a:lnTo>
                  <a:pt x="2140007" y="54610"/>
                </a:lnTo>
                <a:lnTo>
                  <a:pt x="2110284" y="54610"/>
                </a:lnTo>
                <a:lnTo>
                  <a:pt x="2111128" y="58420"/>
                </a:lnTo>
                <a:lnTo>
                  <a:pt x="2279251" y="58420"/>
                </a:lnTo>
                <a:lnTo>
                  <a:pt x="2278079" y="59690"/>
                </a:lnTo>
                <a:lnTo>
                  <a:pt x="2131407" y="59690"/>
                </a:lnTo>
                <a:lnTo>
                  <a:pt x="2129227" y="60960"/>
                </a:lnTo>
                <a:lnTo>
                  <a:pt x="2129397" y="62230"/>
                </a:lnTo>
                <a:lnTo>
                  <a:pt x="2132081" y="63500"/>
                </a:lnTo>
                <a:lnTo>
                  <a:pt x="2184209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24511" y="57150"/>
                </a:lnTo>
                <a:lnTo>
                  <a:pt x="3019155" y="53340"/>
                </a:lnTo>
                <a:lnTo>
                  <a:pt x="3028708" y="52070"/>
                </a:lnTo>
                <a:lnTo>
                  <a:pt x="3027700" y="53340"/>
                </a:lnTo>
                <a:lnTo>
                  <a:pt x="3027876" y="5334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72978" y="73660"/>
                </a:moveTo>
                <a:lnTo>
                  <a:pt x="3054362" y="73660"/>
                </a:lnTo>
                <a:lnTo>
                  <a:pt x="3056353" y="66040"/>
                </a:lnTo>
                <a:lnTo>
                  <a:pt x="3055187" y="64770"/>
                </a:lnTo>
                <a:lnTo>
                  <a:pt x="3037921" y="64770"/>
                </a:lnTo>
                <a:lnTo>
                  <a:pt x="3035079" y="58420"/>
                </a:lnTo>
                <a:lnTo>
                  <a:pt x="3027876" y="58420"/>
                </a:lnTo>
                <a:lnTo>
                  <a:pt x="3027876" y="53340"/>
                </a:lnTo>
                <a:lnTo>
                  <a:pt x="3027700" y="53340"/>
                </a:lnTo>
                <a:lnTo>
                  <a:pt x="3028708" y="52070"/>
                </a:lnTo>
                <a:lnTo>
                  <a:pt x="3040618" y="52070"/>
                </a:lnTo>
                <a:lnTo>
                  <a:pt x="3034405" y="57150"/>
                </a:lnTo>
                <a:lnTo>
                  <a:pt x="3052523" y="57150"/>
                </a:lnTo>
                <a:lnTo>
                  <a:pt x="3055787" y="59690"/>
                </a:lnTo>
                <a:lnTo>
                  <a:pt x="3047140" y="59690"/>
                </a:lnTo>
                <a:lnTo>
                  <a:pt x="3046309" y="60960"/>
                </a:lnTo>
                <a:lnTo>
                  <a:pt x="3045641" y="63500"/>
                </a:lnTo>
                <a:lnTo>
                  <a:pt x="3083173" y="63500"/>
                </a:lnTo>
                <a:lnTo>
                  <a:pt x="3084856" y="64770"/>
                </a:lnTo>
                <a:lnTo>
                  <a:pt x="3087213" y="66040"/>
                </a:lnTo>
                <a:lnTo>
                  <a:pt x="3067432" y="66040"/>
                </a:lnTo>
                <a:lnTo>
                  <a:pt x="3066361" y="68335"/>
                </a:lnTo>
                <a:lnTo>
                  <a:pt x="3066305" y="68628"/>
                </a:lnTo>
                <a:lnTo>
                  <a:pt x="3067772" y="69850"/>
                </a:lnTo>
                <a:lnTo>
                  <a:pt x="3080905" y="69850"/>
                </a:lnTo>
                <a:lnTo>
                  <a:pt x="3082191" y="71120"/>
                </a:lnTo>
                <a:lnTo>
                  <a:pt x="3072120" y="71120"/>
                </a:lnTo>
                <a:lnTo>
                  <a:pt x="3072638" y="72390"/>
                </a:lnTo>
                <a:lnTo>
                  <a:pt x="3072978" y="73660"/>
                </a:lnTo>
                <a:close/>
              </a:path>
              <a:path w="4096384" h="836930">
                <a:moveTo>
                  <a:pt x="3044626" y="57150"/>
                </a:moveTo>
                <a:lnTo>
                  <a:pt x="3034405" y="57150"/>
                </a:lnTo>
                <a:lnTo>
                  <a:pt x="3040618" y="52070"/>
                </a:lnTo>
                <a:lnTo>
                  <a:pt x="3044626" y="57150"/>
                </a:lnTo>
                <a:close/>
              </a:path>
              <a:path w="4096384" h="836930">
                <a:moveTo>
                  <a:pt x="3052523" y="57150"/>
                </a:moveTo>
                <a:lnTo>
                  <a:pt x="3044626" y="57150"/>
                </a:lnTo>
                <a:lnTo>
                  <a:pt x="3040618" y="52070"/>
                </a:lnTo>
                <a:lnTo>
                  <a:pt x="3043501" y="52070"/>
                </a:lnTo>
                <a:lnTo>
                  <a:pt x="3044475" y="54610"/>
                </a:lnTo>
                <a:lnTo>
                  <a:pt x="3048262" y="54610"/>
                </a:lnTo>
                <a:lnTo>
                  <a:pt x="3052523" y="5715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94593" y="59690"/>
                </a:lnTo>
                <a:lnTo>
                  <a:pt x="3088045" y="54610"/>
                </a:lnTo>
                <a:lnTo>
                  <a:pt x="3093244" y="52070"/>
                </a:lnTo>
                <a:lnTo>
                  <a:pt x="3099615" y="5334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04637" y="66040"/>
                </a:lnTo>
                <a:lnTo>
                  <a:pt x="3099615" y="53340"/>
                </a:lnTo>
                <a:lnTo>
                  <a:pt x="3093244" y="52070"/>
                </a:lnTo>
                <a:lnTo>
                  <a:pt x="3107131" y="52070"/>
                </a:lnTo>
                <a:lnTo>
                  <a:pt x="3104480" y="53340"/>
                </a:lnTo>
                <a:lnTo>
                  <a:pt x="3104637" y="54610"/>
                </a:lnTo>
                <a:lnTo>
                  <a:pt x="3104971" y="55880"/>
                </a:lnTo>
                <a:lnTo>
                  <a:pt x="3105154" y="57150"/>
                </a:lnTo>
                <a:lnTo>
                  <a:pt x="3118708" y="57150"/>
                </a:lnTo>
                <a:lnTo>
                  <a:pt x="3118781" y="58420"/>
                </a:lnTo>
                <a:lnTo>
                  <a:pt x="3121904" y="58420"/>
                </a:lnTo>
                <a:lnTo>
                  <a:pt x="3112534" y="59690"/>
                </a:lnTo>
                <a:lnTo>
                  <a:pt x="3112534" y="62230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07965" y="57150"/>
                </a:moveTo>
                <a:lnTo>
                  <a:pt x="3105154" y="57150"/>
                </a:lnTo>
                <a:lnTo>
                  <a:pt x="3104971" y="55880"/>
                </a:lnTo>
                <a:lnTo>
                  <a:pt x="3104637" y="54610"/>
                </a:lnTo>
                <a:lnTo>
                  <a:pt x="3104480" y="53340"/>
                </a:lnTo>
                <a:lnTo>
                  <a:pt x="3107131" y="52070"/>
                </a:lnTo>
                <a:lnTo>
                  <a:pt x="3108459" y="54610"/>
                </a:lnTo>
                <a:lnTo>
                  <a:pt x="3107965" y="57150"/>
                </a:lnTo>
                <a:close/>
              </a:path>
              <a:path w="4096384" h="836930">
                <a:moveTo>
                  <a:pt x="3109836" y="57150"/>
                </a:moveTo>
                <a:lnTo>
                  <a:pt x="3107965" y="57150"/>
                </a:lnTo>
                <a:lnTo>
                  <a:pt x="3108459" y="54610"/>
                </a:lnTo>
                <a:lnTo>
                  <a:pt x="3107131" y="52070"/>
                </a:lnTo>
                <a:lnTo>
                  <a:pt x="3184449" y="52070"/>
                </a:lnTo>
                <a:lnTo>
                  <a:pt x="3185785" y="53340"/>
                </a:lnTo>
                <a:lnTo>
                  <a:pt x="3119056" y="53340"/>
                </a:lnTo>
                <a:lnTo>
                  <a:pt x="3118564" y="54610"/>
                </a:lnTo>
                <a:lnTo>
                  <a:pt x="3111519" y="54610"/>
                </a:lnTo>
                <a:lnTo>
                  <a:pt x="3109502" y="55880"/>
                </a:lnTo>
                <a:lnTo>
                  <a:pt x="3109836" y="57150"/>
                </a:lnTo>
                <a:close/>
              </a:path>
              <a:path w="4096384" h="836930">
                <a:moveTo>
                  <a:pt x="3192654" y="57150"/>
                </a:moveTo>
                <a:lnTo>
                  <a:pt x="3188456" y="55880"/>
                </a:lnTo>
                <a:lnTo>
                  <a:pt x="3184449" y="52070"/>
                </a:lnTo>
                <a:lnTo>
                  <a:pt x="3192654" y="57150"/>
                </a:lnTo>
                <a:close/>
              </a:path>
              <a:path w="4096384" h="836930">
                <a:moveTo>
                  <a:pt x="3206824" y="55880"/>
                </a:moveTo>
                <a:lnTo>
                  <a:pt x="3206221" y="55880"/>
                </a:lnTo>
                <a:lnTo>
                  <a:pt x="3207229" y="52070"/>
                </a:lnTo>
                <a:lnTo>
                  <a:pt x="3206824" y="5588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56672" y="63500"/>
                </a:lnTo>
                <a:lnTo>
                  <a:pt x="3249738" y="56650"/>
                </a:lnTo>
                <a:lnTo>
                  <a:pt x="3253824" y="52070"/>
                </a:lnTo>
                <a:lnTo>
                  <a:pt x="3254832" y="52070"/>
                </a:lnTo>
                <a:lnTo>
                  <a:pt x="3255847" y="53340"/>
                </a:lnTo>
                <a:lnTo>
                  <a:pt x="3257794" y="56096"/>
                </a:lnTo>
                <a:lnTo>
                  <a:pt x="3257186" y="57150"/>
                </a:lnTo>
                <a:lnTo>
                  <a:pt x="3261720" y="6096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63632" y="52070"/>
                </a:lnTo>
                <a:lnTo>
                  <a:pt x="4065655" y="54610"/>
                </a:lnTo>
                <a:lnTo>
                  <a:pt x="4066303" y="54610"/>
                </a:lnTo>
                <a:lnTo>
                  <a:pt x="4065989" y="55880"/>
                </a:lnTo>
                <a:lnTo>
                  <a:pt x="4064678" y="57262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4070376" y="58420"/>
                </a:moveTo>
                <a:lnTo>
                  <a:pt x="4063455" y="58420"/>
                </a:lnTo>
                <a:lnTo>
                  <a:pt x="4065109" y="56817"/>
                </a:lnTo>
                <a:lnTo>
                  <a:pt x="4065989" y="55880"/>
                </a:lnTo>
                <a:lnTo>
                  <a:pt x="4066303" y="54610"/>
                </a:lnTo>
                <a:lnTo>
                  <a:pt x="4065655" y="54610"/>
                </a:lnTo>
                <a:lnTo>
                  <a:pt x="4063632" y="52070"/>
                </a:lnTo>
                <a:lnTo>
                  <a:pt x="4093124" y="52070"/>
                </a:lnTo>
                <a:lnTo>
                  <a:pt x="4087427" y="53340"/>
                </a:lnTo>
                <a:lnTo>
                  <a:pt x="4092135" y="55880"/>
                </a:lnTo>
                <a:lnTo>
                  <a:pt x="4091801" y="57150"/>
                </a:lnTo>
                <a:lnTo>
                  <a:pt x="4070494" y="57150"/>
                </a:lnTo>
                <a:lnTo>
                  <a:pt x="4070376" y="58420"/>
                </a:lnTo>
                <a:close/>
              </a:path>
              <a:path w="4096384" h="836930">
                <a:moveTo>
                  <a:pt x="4091958" y="57150"/>
                </a:moveTo>
                <a:lnTo>
                  <a:pt x="4091801" y="57150"/>
                </a:lnTo>
                <a:lnTo>
                  <a:pt x="4092135" y="55880"/>
                </a:lnTo>
                <a:lnTo>
                  <a:pt x="4087427" y="53340"/>
                </a:lnTo>
                <a:lnTo>
                  <a:pt x="4093124" y="52070"/>
                </a:lnTo>
                <a:lnTo>
                  <a:pt x="4095854" y="52070"/>
                </a:lnTo>
                <a:lnTo>
                  <a:pt x="4095854" y="53340"/>
                </a:lnTo>
                <a:lnTo>
                  <a:pt x="4091958" y="57150"/>
                </a:lnTo>
                <a:close/>
              </a:path>
              <a:path w="4096384" h="836930">
                <a:moveTo>
                  <a:pt x="2183037" y="57150"/>
                </a:moveTo>
                <a:lnTo>
                  <a:pt x="2178676" y="57150"/>
                </a:lnTo>
                <a:lnTo>
                  <a:pt x="2172141" y="54610"/>
                </a:lnTo>
                <a:lnTo>
                  <a:pt x="2180693" y="52117"/>
                </a:lnTo>
                <a:lnTo>
                  <a:pt x="2180693" y="53340"/>
                </a:lnTo>
                <a:lnTo>
                  <a:pt x="2183037" y="57150"/>
                </a:lnTo>
                <a:close/>
              </a:path>
              <a:path w="4096384" h="836930">
                <a:moveTo>
                  <a:pt x="342136" y="54537"/>
                </a:moveTo>
                <a:lnTo>
                  <a:pt x="341500" y="53340"/>
                </a:lnTo>
                <a:lnTo>
                  <a:pt x="341031" y="52142"/>
                </a:lnTo>
                <a:lnTo>
                  <a:pt x="352566" y="53340"/>
                </a:lnTo>
                <a:lnTo>
                  <a:pt x="342136" y="54537"/>
                </a:lnTo>
                <a:close/>
              </a:path>
              <a:path w="4096384" h="836930">
                <a:moveTo>
                  <a:pt x="1157339" y="57150"/>
                </a:moveTo>
                <a:lnTo>
                  <a:pt x="1154995" y="57150"/>
                </a:lnTo>
                <a:lnTo>
                  <a:pt x="1154500" y="56468"/>
                </a:lnTo>
                <a:lnTo>
                  <a:pt x="1157339" y="53340"/>
                </a:lnTo>
                <a:lnTo>
                  <a:pt x="1157339" y="57150"/>
                </a:lnTo>
                <a:close/>
              </a:path>
              <a:path w="4096384" h="836930">
                <a:moveTo>
                  <a:pt x="1178122" y="71120"/>
                </a:moveTo>
                <a:lnTo>
                  <a:pt x="1172425" y="64770"/>
                </a:lnTo>
                <a:lnTo>
                  <a:pt x="1175444" y="63500"/>
                </a:lnTo>
                <a:lnTo>
                  <a:pt x="1154320" y="63500"/>
                </a:lnTo>
                <a:lnTo>
                  <a:pt x="1157339" y="60960"/>
                </a:lnTo>
                <a:lnTo>
                  <a:pt x="1157339" y="53340"/>
                </a:lnTo>
                <a:lnTo>
                  <a:pt x="1161025" y="53340"/>
                </a:lnTo>
                <a:lnTo>
                  <a:pt x="1162538" y="55880"/>
                </a:lnTo>
                <a:lnTo>
                  <a:pt x="1175025" y="55880"/>
                </a:lnTo>
                <a:lnTo>
                  <a:pt x="1176786" y="57150"/>
                </a:lnTo>
                <a:lnTo>
                  <a:pt x="1169407" y="57150"/>
                </a:lnTo>
                <a:lnTo>
                  <a:pt x="1167901" y="60960"/>
                </a:lnTo>
                <a:lnTo>
                  <a:pt x="1180107" y="60960"/>
                </a:lnTo>
                <a:lnTo>
                  <a:pt x="1179536" y="62087"/>
                </a:lnTo>
                <a:lnTo>
                  <a:pt x="1179634" y="63500"/>
                </a:lnTo>
                <a:lnTo>
                  <a:pt x="1178122" y="7112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97861" y="53340"/>
                </a:lnTo>
                <a:lnTo>
                  <a:pt x="2302719" y="53340"/>
                </a:lnTo>
                <a:lnTo>
                  <a:pt x="2301711" y="5461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2987312" y="57150"/>
                </a:moveTo>
                <a:lnTo>
                  <a:pt x="2300709" y="57150"/>
                </a:lnTo>
                <a:lnTo>
                  <a:pt x="2301711" y="54610"/>
                </a:lnTo>
                <a:lnTo>
                  <a:pt x="2302719" y="53340"/>
                </a:lnTo>
                <a:lnTo>
                  <a:pt x="2987312" y="53340"/>
                </a:lnTo>
                <a:lnTo>
                  <a:pt x="2987312" y="57150"/>
                </a:lnTo>
                <a:close/>
              </a:path>
              <a:path w="4096384" h="836930">
                <a:moveTo>
                  <a:pt x="2985970" y="69850"/>
                </a:moveTo>
                <a:lnTo>
                  <a:pt x="2975068" y="69850"/>
                </a:lnTo>
                <a:lnTo>
                  <a:pt x="2976233" y="67310"/>
                </a:lnTo>
                <a:lnTo>
                  <a:pt x="2976233" y="64770"/>
                </a:lnTo>
                <a:lnTo>
                  <a:pt x="2971394" y="63500"/>
                </a:lnTo>
                <a:lnTo>
                  <a:pt x="2281432" y="63500"/>
                </a:lnTo>
                <a:lnTo>
                  <a:pt x="2281370" y="60725"/>
                </a:lnTo>
                <a:lnTo>
                  <a:pt x="2280424" y="57150"/>
                </a:lnTo>
                <a:lnTo>
                  <a:pt x="2987312" y="57150"/>
                </a:lnTo>
                <a:lnTo>
                  <a:pt x="2987312" y="53340"/>
                </a:lnTo>
                <a:lnTo>
                  <a:pt x="2997023" y="53340"/>
                </a:lnTo>
                <a:lnTo>
                  <a:pt x="2990992" y="55880"/>
                </a:lnTo>
                <a:lnTo>
                  <a:pt x="2999197" y="57150"/>
                </a:lnTo>
                <a:lnTo>
                  <a:pt x="3003571" y="58420"/>
                </a:lnTo>
                <a:lnTo>
                  <a:pt x="3035079" y="58420"/>
                </a:lnTo>
                <a:lnTo>
                  <a:pt x="3033989" y="59690"/>
                </a:lnTo>
                <a:lnTo>
                  <a:pt x="2976417" y="59690"/>
                </a:lnTo>
                <a:lnTo>
                  <a:pt x="2976417" y="64770"/>
                </a:lnTo>
                <a:lnTo>
                  <a:pt x="2993529" y="64770"/>
                </a:lnTo>
                <a:lnTo>
                  <a:pt x="2995340" y="66040"/>
                </a:lnTo>
                <a:lnTo>
                  <a:pt x="2995517" y="66040"/>
                </a:lnTo>
                <a:lnTo>
                  <a:pt x="2995595" y="67310"/>
                </a:lnTo>
                <a:lnTo>
                  <a:pt x="2986795" y="67310"/>
                </a:lnTo>
                <a:lnTo>
                  <a:pt x="2985629" y="68580"/>
                </a:lnTo>
                <a:lnTo>
                  <a:pt x="2985970" y="69850"/>
                </a:lnTo>
                <a:close/>
              </a:path>
              <a:path w="4096384" h="836930">
                <a:moveTo>
                  <a:pt x="3081842" y="57044"/>
                </a:moveTo>
                <a:lnTo>
                  <a:pt x="3073803" y="54610"/>
                </a:lnTo>
                <a:lnTo>
                  <a:pt x="3079834" y="53340"/>
                </a:lnTo>
                <a:lnTo>
                  <a:pt x="3085530" y="53340"/>
                </a:lnTo>
                <a:lnTo>
                  <a:pt x="3081674" y="55880"/>
                </a:lnTo>
                <a:lnTo>
                  <a:pt x="3081842" y="57044"/>
                </a:lnTo>
                <a:close/>
              </a:path>
              <a:path w="4096384" h="836930">
                <a:moveTo>
                  <a:pt x="3091319" y="57150"/>
                </a:moveTo>
                <a:lnTo>
                  <a:pt x="3082191" y="57150"/>
                </a:lnTo>
                <a:lnTo>
                  <a:pt x="3081842" y="57044"/>
                </a:lnTo>
                <a:lnTo>
                  <a:pt x="3081674" y="55880"/>
                </a:lnTo>
                <a:lnTo>
                  <a:pt x="3085530" y="53340"/>
                </a:lnTo>
                <a:lnTo>
                  <a:pt x="3090644" y="53340"/>
                </a:lnTo>
                <a:lnTo>
                  <a:pt x="3088045" y="54610"/>
                </a:lnTo>
                <a:lnTo>
                  <a:pt x="3091319" y="57150"/>
                </a:lnTo>
                <a:close/>
              </a:path>
              <a:path w="4096384" h="836930">
                <a:moveTo>
                  <a:pt x="3118781" y="58420"/>
                </a:moveTo>
                <a:lnTo>
                  <a:pt x="3118684" y="54300"/>
                </a:lnTo>
                <a:lnTo>
                  <a:pt x="3119056" y="53340"/>
                </a:lnTo>
                <a:lnTo>
                  <a:pt x="3123737" y="53340"/>
                </a:lnTo>
                <a:lnTo>
                  <a:pt x="3126073" y="54610"/>
                </a:lnTo>
                <a:lnTo>
                  <a:pt x="3122852" y="57150"/>
                </a:lnTo>
                <a:lnTo>
                  <a:pt x="3118781" y="58420"/>
                </a:lnTo>
                <a:close/>
              </a:path>
              <a:path w="4096384" h="836930">
                <a:moveTo>
                  <a:pt x="3163994" y="72390"/>
                </a:moveTo>
                <a:lnTo>
                  <a:pt x="3139504" y="72390"/>
                </a:lnTo>
                <a:lnTo>
                  <a:pt x="3140513" y="69850"/>
                </a:lnTo>
                <a:lnTo>
                  <a:pt x="3141010" y="66040"/>
                </a:lnTo>
                <a:lnTo>
                  <a:pt x="3117373" y="66040"/>
                </a:lnTo>
                <a:lnTo>
                  <a:pt x="3118224" y="64770"/>
                </a:lnTo>
                <a:lnTo>
                  <a:pt x="3121904" y="58420"/>
                </a:lnTo>
                <a:lnTo>
                  <a:pt x="3118781" y="58420"/>
                </a:lnTo>
                <a:lnTo>
                  <a:pt x="3122852" y="57150"/>
                </a:lnTo>
                <a:lnTo>
                  <a:pt x="3126073" y="54610"/>
                </a:lnTo>
                <a:lnTo>
                  <a:pt x="3123737" y="53340"/>
                </a:lnTo>
                <a:lnTo>
                  <a:pt x="3160342" y="53340"/>
                </a:lnTo>
                <a:lnTo>
                  <a:pt x="3158454" y="55880"/>
                </a:lnTo>
                <a:lnTo>
                  <a:pt x="3159462" y="55880"/>
                </a:lnTo>
                <a:lnTo>
                  <a:pt x="3160477" y="57150"/>
                </a:lnTo>
                <a:lnTo>
                  <a:pt x="3125086" y="57150"/>
                </a:lnTo>
                <a:lnTo>
                  <a:pt x="3122755" y="63500"/>
                </a:lnTo>
                <a:lnTo>
                  <a:pt x="3139391" y="63500"/>
                </a:lnTo>
                <a:lnTo>
                  <a:pt x="3138830" y="64770"/>
                </a:lnTo>
                <a:lnTo>
                  <a:pt x="3144193" y="64770"/>
                </a:lnTo>
                <a:lnTo>
                  <a:pt x="3146393" y="71120"/>
                </a:lnTo>
                <a:lnTo>
                  <a:pt x="3163231" y="71120"/>
                </a:lnTo>
                <a:lnTo>
                  <a:pt x="3163994" y="72390"/>
                </a:lnTo>
                <a:close/>
              </a:path>
              <a:path w="4096384" h="836930">
                <a:moveTo>
                  <a:pt x="3151282" y="65675"/>
                </a:moveTo>
                <a:lnTo>
                  <a:pt x="3151074" y="65185"/>
                </a:lnTo>
                <a:lnTo>
                  <a:pt x="3153923" y="62230"/>
                </a:lnTo>
                <a:lnTo>
                  <a:pt x="3153923" y="60960"/>
                </a:lnTo>
                <a:lnTo>
                  <a:pt x="3161119" y="58420"/>
                </a:lnTo>
                <a:lnTo>
                  <a:pt x="3161459" y="57150"/>
                </a:lnTo>
                <a:lnTo>
                  <a:pt x="3160477" y="57150"/>
                </a:lnTo>
                <a:lnTo>
                  <a:pt x="3159462" y="55880"/>
                </a:lnTo>
                <a:lnTo>
                  <a:pt x="3158454" y="55880"/>
                </a:lnTo>
                <a:lnTo>
                  <a:pt x="3160342" y="53340"/>
                </a:lnTo>
                <a:lnTo>
                  <a:pt x="3163794" y="55880"/>
                </a:lnTo>
                <a:lnTo>
                  <a:pt x="3164323" y="59690"/>
                </a:lnTo>
                <a:lnTo>
                  <a:pt x="3157446" y="63500"/>
                </a:lnTo>
                <a:lnTo>
                  <a:pt x="3151282" y="65675"/>
                </a:lnTo>
                <a:close/>
              </a:path>
              <a:path w="4096384" h="836930">
                <a:moveTo>
                  <a:pt x="3163231" y="71120"/>
                </a:moveTo>
                <a:lnTo>
                  <a:pt x="3153589" y="71120"/>
                </a:lnTo>
                <a:lnTo>
                  <a:pt x="3151436" y="66040"/>
                </a:lnTo>
                <a:lnTo>
                  <a:pt x="3151340" y="65655"/>
                </a:lnTo>
                <a:lnTo>
                  <a:pt x="3157446" y="63500"/>
                </a:lnTo>
                <a:lnTo>
                  <a:pt x="3164323" y="59690"/>
                </a:lnTo>
                <a:lnTo>
                  <a:pt x="3163794" y="55880"/>
                </a:lnTo>
                <a:lnTo>
                  <a:pt x="3160342" y="53340"/>
                </a:lnTo>
                <a:lnTo>
                  <a:pt x="3175387" y="53340"/>
                </a:lnTo>
                <a:lnTo>
                  <a:pt x="3173213" y="54610"/>
                </a:lnTo>
                <a:lnTo>
                  <a:pt x="3175387" y="55880"/>
                </a:lnTo>
                <a:lnTo>
                  <a:pt x="3188456" y="55880"/>
                </a:lnTo>
                <a:lnTo>
                  <a:pt x="3192654" y="57150"/>
                </a:lnTo>
                <a:lnTo>
                  <a:pt x="3197918" y="57150"/>
                </a:lnTo>
                <a:lnTo>
                  <a:pt x="3198501" y="58420"/>
                </a:lnTo>
                <a:lnTo>
                  <a:pt x="3167490" y="58420"/>
                </a:lnTo>
                <a:lnTo>
                  <a:pt x="3165991" y="59690"/>
                </a:lnTo>
                <a:lnTo>
                  <a:pt x="3164642" y="60960"/>
                </a:lnTo>
                <a:lnTo>
                  <a:pt x="3164642" y="66040"/>
                </a:lnTo>
                <a:lnTo>
                  <a:pt x="3162468" y="66040"/>
                </a:lnTo>
                <a:lnTo>
                  <a:pt x="3162468" y="67310"/>
                </a:lnTo>
                <a:lnTo>
                  <a:pt x="3159286" y="67310"/>
                </a:lnTo>
                <a:lnTo>
                  <a:pt x="3159010" y="68335"/>
                </a:lnTo>
                <a:lnTo>
                  <a:pt x="3158997" y="68628"/>
                </a:lnTo>
                <a:lnTo>
                  <a:pt x="3160294" y="69850"/>
                </a:lnTo>
                <a:lnTo>
                  <a:pt x="3162468" y="69850"/>
                </a:lnTo>
                <a:lnTo>
                  <a:pt x="3163231" y="71120"/>
                </a:lnTo>
                <a:close/>
              </a:path>
              <a:path w="4096384" h="836930">
                <a:moveTo>
                  <a:pt x="3175387" y="55880"/>
                </a:moveTo>
                <a:lnTo>
                  <a:pt x="3173213" y="54610"/>
                </a:lnTo>
                <a:lnTo>
                  <a:pt x="3175387" y="53340"/>
                </a:lnTo>
                <a:lnTo>
                  <a:pt x="3177895" y="54610"/>
                </a:lnTo>
                <a:lnTo>
                  <a:pt x="3175387" y="55880"/>
                </a:lnTo>
                <a:close/>
              </a:path>
              <a:path w="4096384" h="836930">
                <a:moveTo>
                  <a:pt x="3188456" y="55880"/>
                </a:moveTo>
                <a:lnTo>
                  <a:pt x="3175387" y="55880"/>
                </a:lnTo>
                <a:lnTo>
                  <a:pt x="3177895" y="54610"/>
                </a:lnTo>
                <a:lnTo>
                  <a:pt x="3175387" y="53340"/>
                </a:lnTo>
                <a:lnTo>
                  <a:pt x="3185785" y="53340"/>
                </a:lnTo>
                <a:lnTo>
                  <a:pt x="3188456" y="55880"/>
                </a:lnTo>
                <a:close/>
              </a:path>
              <a:path w="4096384" h="836930">
                <a:moveTo>
                  <a:pt x="3218616" y="57150"/>
                </a:moveTo>
                <a:lnTo>
                  <a:pt x="3217634" y="57150"/>
                </a:lnTo>
                <a:lnTo>
                  <a:pt x="3215951" y="55880"/>
                </a:lnTo>
                <a:lnTo>
                  <a:pt x="3215856" y="54537"/>
                </a:lnTo>
                <a:lnTo>
                  <a:pt x="3217300" y="53340"/>
                </a:lnTo>
                <a:lnTo>
                  <a:pt x="3218465" y="53340"/>
                </a:lnTo>
                <a:lnTo>
                  <a:pt x="3218616" y="57150"/>
                </a:lnTo>
                <a:close/>
              </a:path>
              <a:path w="4096384" h="836930">
                <a:moveTo>
                  <a:pt x="3235058" y="64770"/>
                </a:moveTo>
                <a:lnTo>
                  <a:pt x="3225013" y="64770"/>
                </a:lnTo>
                <a:lnTo>
                  <a:pt x="3227187" y="63500"/>
                </a:lnTo>
                <a:lnTo>
                  <a:pt x="3227004" y="62230"/>
                </a:lnTo>
                <a:lnTo>
                  <a:pt x="3224496" y="60960"/>
                </a:lnTo>
                <a:lnTo>
                  <a:pt x="3223794" y="60960"/>
                </a:lnTo>
                <a:lnTo>
                  <a:pt x="3221156" y="57150"/>
                </a:lnTo>
                <a:lnTo>
                  <a:pt x="3218616" y="57150"/>
                </a:lnTo>
                <a:lnTo>
                  <a:pt x="3218465" y="53340"/>
                </a:lnTo>
                <a:lnTo>
                  <a:pt x="3229863" y="53340"/>
                </a:lnTo>
                <a:lnTo>
                  <a:pt x="3225170" y="55880"/>
                </a:lnTo>
                <a:lnTo>
                  <a:pt x="3233709" y="57150"/>
                </a:lnTo>
                <a:lnTo>
                  <a:pt x="3234900" y="59690"/>
                </a:lnTo>
                <a:lnTo>
                  <a:pt x="3231718" y="59690"/>
                </a:lnTo>
                <a:lnTo>
                  <a:pt x="3231718" y="60960"/>
                </a:lnTo>
                <a:lnTo>
                  <a:pt x="3224496" y="60960"/>
                </a:lnTo>
                <a:lnTo>
                  <a:pt x="3223996" y="61252"/>
                </a:lnTo>
                <a:lnTo>
                  <a:pt x="3231718" y="61252"/>
                </a:lnTo>
                <a:lnTo>
                  <a:pt x="3231718" y="63500"/>
                </a:lnTo>
                <a:lnTo>
                  <a:pt x="3235058" y="64770"/>
                </a:lnTo>
                <a:close/>
              </a:path>
              <a:path w="4096384" h="836930">
                <a:moveTo>
                  <a:pt x="3238379" y="53851"/>
                </a:moveTo>
                <a:lnTo>
                  <a:pt x="3237565" y="53340"/>
                </a:lnTo>
                <a:lnTo>
                  <a:pt x="3238571" y="53340"/>
                </a:lnTo>
                <a:lnTo>
                  <a:pt x="3238379" y="53851"/>
                </a:lnTo>
                <a:close/>
              </a:path>
              <a:path w="4096384" h="836930">
                <a:moveTo>
                  <a:pt x="3219023" y="74596"/>
                </a:moveTo>
                <a:lnTo>
                  <a:pt x="3219990" y="69706"/>
                </a:lnTo>
                <a:lnTo>
                  <a:pt x="3220639" y="66040"/>
                </a:lnTo>
                <a:lnTo>
                  <a:pt x="3218125" y="64770"/>
                </a:lnTo>
                <a:lnTo>
                  <a:pt x="3242588" y="64770"/>
                </a:lnTo>
                <a:lnTo>
                  <a:pt x="3237415" y="60960"/>
                </a:lnTo>
                <a:lnTo>
                  <a:pt x="3238731" y="58420"/>
                </a:lnTo>
                <a:lnTo>
                  <a:pt x="3239923" y="58420"/>
                </a:lnTo>
                <a:lnTo>
                  <a:pt x="3252324" y="53340"/>
                </a:lnTo>
                <a:lnTo>
                  <a:pt x="3252691" y="53340"/>
                </a:lnTo>
                <a:lnTo>
                  <a:pt x="3250425" y="55880"/>
                </a:lnTo>
                <a:lnTo>
                  <a:pt x="3248959" y="55880"/>
                </a:lnTo>
                <a:lnTo>
                  <a:pt x="3249810" y="62230"/>
                </a:lnTo>
                <a:lnTo>
                  <a:pt x="3250178" y="66040"/>
                </a:lnTo>
                <a:lnTo>
                  <a:pt x="3227187" y="66040"/>
                </a:lnTo>
                <a:lnTo>
                  <a:pt x="3224830" y="67310"/>
                </a:lnTo>
                <a:lnTo>
                  <a:pt x="3225013" y="68580"/>
                </a:lnTo>
                <a:lnTo>
                  <a:pt x="3227521" y="69850"/>
                </a:lnTo>
                <a:lnTo>
                  <a:pt x="3232010" y="69850"/>
                </a:lnTo>
                <a:lnTo>
                  <a:pt x="3232251" y="73660"/>
                </a:lnTo>
                <a:lnTo>
                  <a:pt x="3221981" y="73660"/>
                </a:lnTo>
                <a:lnTo>
                  <a:pt x="3219023" y="74596"/>
                </a:lnTo>
                <a:close/>
              </a:path>
              <a:path w="4096384" h="836930">
                <a:moveTo>
                  <a:pt x="3286000" y="54610"/>
                </a:moveTo>
                <a:lnTo>
                  <a:pt x="3281993" y="54610"/>
                </a:lnTo>
                <a:lnTo>
                  <a:pt x="3283335" y="53340"/>
                </a:lnTo>
                <a:lnTo>
                  <a:pt x="3284684" y="53340"/>
                </a:lnTo>
                <a:lnTo>
                  <a:pt x="3286000" y="54610"/>
                </a:lnTo>
                <a:close/>
              </a:path>
              <a:path w="4096384" h="836930">
                <a:moveTo>
                  <a:pt x="3308138" y="57150"/>
                </a:moveTo>
                <a:lnTo>
                  <a:pt x="3301093" y="57150"/>
                </a:lnTo>
                <a:lnTo>
                  <a:pt x="3301093" y="54610"/>
                </a:lnTo>
                <a:lnTo>
                  <a:pt x="3286000" y="54610"/>
                </a:lnTo>
                <a:lnTo>
                  <a:pt x="3284684" y="53340"/>
                </a:lnTo>
                <a:lnTo>
                  <a:pt x="3310987" y="53340"/>
                </a:lnTo>
                <a:lnTo>
                  <a:pt x="3309638" y="55880"/>
                </a:lnTo>
                <a:lnTo>
                  <a:pt x="3308138" y="57150"/>
                </a:lnTo>
                <a:close/>
              </a:path>
              <a:path w="4096384" h="836930">
                <a:moveTo>
                  <a:pt x="3316186" y="58420"/>
                </a:moveTo>
                <a:lnTo>
                  <a:pt x="3308138" y="57150"/>
                </a:lnTo>
                <a:lnTo>
                  <a:pt x="3309638" y="55880"/>
                </a:lnTo>
                <a:lnTo>
                  <a:pt x="3310987" y="53340"/>
                </a:lnTo>
                <a:lnTo>
                  <a:pt x="3314169" y="53340"/>
                </a:lnTo>
                <a:lnTo>
                  <a:pt x="3315177" y="54610"/>
                </a:lnTo>
                <a:lnTo>
                  <a:pt x="3316186" y="58420"/>
                </a:lnTo>
                <a:close/>
              </a:path>
              <a:path w="4096384" h="836930">
                <a:moveTo>
                  <a:pt x="3314012" y="68580"/>
                </a:moveTo>
                <a:lnTo>
                  <a:pt x="3312567" y="68580"/>
                </a:lnTo>
                <a:lnTo>
                  <a:pt x="3306790" y="58420"/>
                </a:lnTo>
                <a:lnTo>
                  <a:pt x="3316186" y="58420"/>
                </a:lnTo>
                <a:lnTo>
                  <a:pt x="3315177" y="54610"/>
                </a:lnTo>
                <a:lnTo>
                  <a:pt x="3314169" y="53340"/>
                </a:lnTo>
                <a:lnTo>
                  <a:pt x="3324708" y="53340"/>
                </a:lnTo>
                <a:lnTo>
                  <a:pt x="3320089" y="58533"/>
                </a:lnTo>
                <a:lnTo>
                  <a:pt x="3313678" y="59690"/>
                </a:lnTo>
                <a:lnTo>
                  <a:pt x="3313916" y="61498"/>
                </a:lnTo>
                <a:lnTo>
                  <a:pt x="3314012" y="68580"/>
                </a:lnTo>
                <a:close/>
              </a:path>
              <a:path w="4096384" h="836930">
                <a:moveTo>
                  <a:pt x="3338815" y="57150"/>
                </a:moveTo>
                <a:lnTo>
                  <a:pt x="3334801" y="57150"/>
                </a:lnTo>
                <a:lnTo>
                  <a:pt x="3333944" y="55880"/>
                </a:lnTo>
                <a:lnTo>
                  <a:pt x="3333944" y="53340"/>
                </a:lnTo>
                <a:lnTo>
                  <a:pt x="3336975" y="53340"/>
                </a:lnTo>
                <a:lnTo>
                  <a:pt x="3337984" y="54610"/>
                </a:lnTo>
                <a:lnTo>
                  <a:pt x="3338815" y="57150"/>
                </a:lnTo>
                <a:close/>
              </a:path>
              <a:path w="4096384" h="836930">
                <a:moveTo>
                  <a:pt x="3339666" y="57150"/>
                </a:moveTo>
                <a:lnTo>
                  <a:pt x="3338815" y="57150"/>
                </a:lnTo>
                <a:lnTo>
                  <a:pt x="3337984" y="54610"/>
                </a:lnTo>
                <a:lnTo>
                  <a:pt x="3336975" y="53340"/>
                </a:lnTo>
                <a:lnTo>
                  <a:pt x="3339666" y="53340"/>
                </a:lnTo>
                <a:lnTo>
                  <a:pt x="3339666" y="57150"/>
                </a:lnTo>
                <a:close/>
              </a:path>
              <a:path w="4096384" h="836930">
                <a:moveTo>
                  <a:pt x="3324397" y="78740"/>
                </a:moveTo>
                <a:lnTo>
                  <a:pt x="3314352" y="78740"/>
                </a:lnTo>
                <a:lnTo>
                  <a:pt x="3319708" y="77470"/>
                </a:lnTo>
                <a:lnTo>
                  <a:pt x="3322400" y="76200"/>
                </a:lnTo>
                <a:lnTo>
                  <a:pt x="3322696" y="75433"/>
                </a:lnTo>
                <a:lnTo>
                  <a:pt x="3322768" y="74698"/>
                </a:lnTo>
                <a:lnTo>
                  <a:pt x="3321549" y="72390"/>
                </a:lnTo>
                <a:lnTo>
                  <a:pt x="3318209" y="69850"/>
                </a:lnTo>
                <a:lnTo>
                  <a:pt x="3325922" y="69850"/>
                </a:lnTo>
                <a:lnTo>
                  <a:pt x="3327579" y="68580"/>
                </a:lnTo>
                <a:lnTo>
                  <a:pt x="3322066" y="63500"/>
                </a:lnTo>
                <a:lnTo>
                  <a:pt x="3322184" y="61498"/>
                </a:lnTo>
                <a:lnTo>
                  <a:pt x="3322306" y="60288"/>
                </a:lnTo>
                <a:lnTo>
                  <a:pt x="3322557" y="58420"/>
                </a:lnTo>
                <a:lnTo>
                  <a:pt x="3339666" y="58420"/>
                </a:lnTo>
                <a:lnTo>
                  <a:pt x="3339666" y="53340"/>
                </a:lnTo>
                <a:lnTo>
                  <a:pt x="3345088" y="53340"/>
                </a:lnTo>
                <a:lnTo>
                  <a:pt x="3346158" y="57044"/>
                </a:lnTo>
                <a:lnTo>
                  <a:pt x="3346253" y="57262"/>
                </a:lnTo>
                <a:lnTo>
                  <a:pt x="3347642" y="59690"/>
                </a:lnTo>
                <a:lnTo>
                  <a:pt x="3329105" y="59690"/>
                </a:lnTo>
                <a:lnTo>
                  <a:pt x="3329262" y="63500"/>
                </a:lnTo>
                <a:lnTo>
                  <a:pt x="3343878" y="63500"/>
                </a:lnTo>
                <a:lnTo>
                  <a:pt x="3344505" y="64770"/>
                </a:lnTo>
                <a:lnTo>
                  <a:pt x="3354242" y="64770"/>
                </a:lnTo>
                <a:lnTo>
                  <a:pt x="3354242" y="66040"/>
                </a:lnTo>
                <a:lnTo>
                  <a:pt x="3342181" y="66040"/>
                </a:lnTo>
                <a:lnTo>
                  <a:pt x="3335135" y="69850"/>
                </a:lnTo>
                <a:lnTo>
                  <a:pt x="3337650" y="71120"/>
                </a:lnTo>
                <a:lnTo>
                  <a:pt x="3339241" y="72390"/>
                </a:lnTo>
                <a:lnTo>
                  <a:pt x="3334618" y="72390"/>
                </a:lnTo>
                <a:lnTo>
                  <a:pt x="3332627" y="74930"/>
                </a:lnTo>
                <a:lnTo>
                  <a:pt x="3331436" y="76200"/>
                </a:lnTo>
                <a:lnTo>
                  <a:pt x="3324397" y="76200"/>
                </a:lnTo>
                <a:lnTo>
                  <a:pt x="3324397" y="78740"/>
                </a:lnTo>
                <a:close/>
              </a:path>
              <a:path w="4096384" h="836930">
                <a:moveTo>
                  <a:pt x="4095854" y="66040"/>
                </a:moveTo>
                <a:lnTo>
                  <a:pt x="4090452" y="66040"/>
                </a:lnTo>
                <a:lnTo>
                  <a:pt x="4088435" y="57150"/>
                </a:lnTo>
                <a:lnTo>
                  <a:pt x="4091958" y="57150"/>
                </a:lnTo>
                <a:lnTo>
                  <a:pt x="4095854" y="53340"/>
                </a:lnTo>
                <a:lnTo>
                  <a:pt x="4095854" y="66040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37575" y="58420"/>
                </a:lnTo>
                <a:lnTo>
                  <a:pt x="3238095" y="54610"/>
                </a:lnTo>
                <a:lnTo>
                  <a:pt x="3238379" y="53851"/>
                </a:lnTo>
                <a:lnTo>
                  <a:pt x="3241605" y="5588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9119" y="56281"/>
                </a:lnTo>
                <a:lnTo>
                  <a:pt x="1321080" y="54300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308479" y="62230"/>
                </a:lnTo>
                <a:lnTo>
                  <a:pt x="307477" y="60960"/>
                </a:lnTo>
                <a:lnTo>
                  <a:pt x="306639" y="60960"/>
                </a:lnTo>
                <a:lnTo>
                  <a:pt x="306639" y="54610"/>
                </a:lnTo>
                <a:lnTo>
                  <a:pt x="314182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178122" y="71120"/>
                </a:lnTo>
                <a:lnTo>
                  <a:pt x="1179634" y="63500"/>
                </a:lnTo>
                <a:lnTo>
                  <a:pt x="1179536" y="62087"/>
                </a:lnTo>
                <a:lnTo>
                  <a:pt x="1183321" y="54610"/>
                </a:lnTo>
                <a:lnTo>
                  <a:pt x="1184493" y="59690"/>
                </a:lnTo>
                <a:lnTo>
                  <a:pt x="1183995" y="62230"/>
                </a:lnTo>
                <a:lnTo>
                  <a:pt x="1182483" y="63500"/>
                </a:lnTo>
                <a:lnTo>
                  <a:pt x="1213160" y="63500"/>
                </a:lnTo>
                <a:lnTo>
                  <a:pt x="1212826" y="67310"/>
                </a:lnTo>
                <a:lnTo>
                  <a:pt x="1213664" y="68580"/>
                </a:lnTo>
                <a:lnTo>
                  <a:pt x="1253313" y="6858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213160" y="63500"/>
                </a:moveTo>
                <a:lnTo>
                  <a:pt x="1182483" y="63500"/>
                </a:lnTo>
                <a:lnTo>
                  <a:pt x="1183995" y="62230"/>
                </a:lnTo>
                <a:lnTo>
                  <a:pt x="1184493" y="59690"/>
                </a:lnTo>
                <a:lnTo>
                  <a:pt x="1183321" y="54610"/>
                </a:lnTo>
                <a:lnTo>
                  <a:pt x="1189024" y="54610"/>
                </a:lnTo>
                <a:lnTo>
                  <a:pt x="1193549" y="55880"/>
                </a:lnTo>
                <a:lnTo>
                  <a:pt x="1200922" y="55880"/>
                </a:lnTo>
                <a:lnTo>
                  <a:pt x="1204110" y="57150"/>
                </a:lnTo>
                <a:lnTo>
                  <a:pt x="1196901" y="57150"/>
                </a:lnTo>
                <a:lnTo>
                  <a:pt x="1188854" y="60960"/>
                </a:lnTo>
                <a:lnTo>
                  <a:pt x="1195055" y="60960"/>
                </a:lnTo>
                <a:lnTo>
                  <a:pt x="1200758" y="62230"/>
                </a:lnTo>
                <a:lnTo>
                  <a:pt x="1213271" y="62230"/>
                </a:lnTo>
                <a:lnTo>
                  <a:pt x="1213160" y="63500"/>
                </a:lnTo>
                <a:close/>
              </a:path>
              <a:path w="4096384" h="836930">
                <a:moveTo>
                  <a:pt x="1359328" y="64770"/>
                </a:moveTo>
                <a:lnTo>
                  <a:pt x="1355011" y="60639"/>
                </a:lnTo>
                <a:lnTo>
                  <a:pt x="1352957" y="58420"/>
                </a:lnTo>
                <a:lnTo>
                  <a:pt x="1355975" y="58420"/>
                </a:lnTo>
                <a:lnTo>
                  <a:pt x="1357651" y="54610"/>
                </a:lnTo>
                <a:lnTo>
                  <a:pt x="1359328" y="64770"/>
                </a:lnTo>
                <a:close/>
              </a:path>
              <a:path w="4096384" h="836930">
                <a:moveTo>
                  <a:pt x="1409111" y="74930"/>
                </a:moveTo>
                <a:lnTo>
                  <a:pt x="1398890" y="74930"/>
                </a:lnTo>
                <a:lnTo>
                  <a:pt x="1401234" y="72390"/>
                </a:lnTo>
                <a:lnTo>
                  <a:pt x="1399394" y="71120"/>
                </a:lnTo>
                <a:lnTo>
                  <a:pt x="1396205" y="69850"/>
                </a:lnTo>
                <a:lnTo>
                  <a:pt x="1390509" y="69850"/>
                </a:lnTo>
                <a:lnTo>
                  <a:pt x="1386318" y="64770"/>
                </a:lnTo>
                <a:lnTo>
                  <a:pt x="1359328" y="64770"/>
                </a:lnTo>
                <a:lnTo>
                  <a:pt x="1357651" y="54610"/>
                </a:lnTo>
                <a:lnTo>
                  <a:pt x="1361172" y="54610"/>
                </a:lnTo>
                <a:lnTo>
                  <a:pt x="1363184" y="55880"/>
                </a:lnTo>
                <a:lnTo>
                  <a:pt x="1365699" y="57150"/>
                </a:lnTo>
                <a:lnTo>
                  <a:pt x="2107939" y="57150"/>
                </a:lnTo>
                <a:lnTo>
                  <a:pt x="2102740" y="58420"/>
                </a:lnTo>
                <a:lnTo>
                  <a:pt x="1384976" y="58420"/>
                </a:lnTo>
                <a:lnTo>
                  <a:pt x="1382795" y="59690"/>
                </a:lnTo>
                <a:lnTo>
                  <a:pt x="1384642" y="60960"/>
                </a:lnTo>
                <a:lnTo>
                  <a:pt x="1396376" y="60960"/>
                </a:lnTo>
                <a:lnTo>
                  <a:pt x="1395871" y="62230"/>
                </a:lnTo>
                <a:lnTo>
                  <a:pt x="2063519" y="62230"/>
                </a:lnTo>
                <a:lnTo>
                  <a:pt x="2063519" y="63500"/>
                </a:lnTo>
                <a:lnTo>
                  <a:pt x="1403919" y="63500"/>
                </a:lnTo>
                <a:lnTo>
                  <a:pt x="1397882" y="68580"/>
                </a:lnTo>
                <a:lnTo>
                  <a:pt x="1397214" y="68580"/>
                </a:lnTo>
                <a:lnTo>
                  <a:pt x="1401909" y="71120"/>
                </a:lnTo>
                <a:lnTo>
                  <a:pt x="1409716" y="71120"/>
                </a:lnTo>
                <a:lnTo>
                  <a:pt x="1409111" y="74930"/>
                </a:lnTo>
                <a:close/>
              </a:path>
              <a:path w="4096384" h="836930">
                <a:moveTo>
                  <a:pt x="2084138" y="55880"/>
                </a:moveTo>
                <a:lnTo>
                  <a:pt x="1372574" y="55880"/>
                </a:lnTo>
                <a:lnTo>
                  <a:pt x="1372404" y="54610"/>
                </a:lnTo>
                <a:lnTo>
                  <a:pt x="2082881" y="54610"/>
                </a:lnTo>
                <a:lnTo>
                  <a:pt x="2084138" y="55880"/>
                </a:lnTo>
                <a:close/>
              </a:path>
              <a:path w="4096384" h="836930">
                <a:moveTo>
                  <a:pt x="2111128" y="58420"/>
                </a:moveTo>
                <a:lnTo>
                  <a:pt x="2110284" y="54610"/>
                </a:lnTo>
                <a:lnTo>
                  <a:pt x="2114815" y="54610"/>
                </a:lnTo>
                <a:lnTo>
                  <a:pt x="2115149" y="55880"/>
                </a:lnTo>
                <a:lnTo>
                  <a:pt x="2113636" y="57150"/>
                </a:lnTo>
                <a:lnTo>
                  <a:pt x="2111128" y="58420"/>
                </a:lnTo>
                <a:close/>
              </a:path>
              <a:path w="4096384" h="836930">
                <a:moveTo>
                  <a:pt x="2279251" y="58420"/>
                </a:moveTo>
                <a:lnTo>
                  <a:pt x="2111128" y="58420"/>
                </a:lnTo>
                <a:lnTo>
                  <a:pt x="2113636" y="57150"/>
                </a:lnTo>
                <a:lnTo>
                  <a:pt x="2115149" y="55880"/>
                </a:lnTo>
                <a:lnTo>
                  <a:pt x="2114815" y="54610"/>
                </a:lnTo>
                <a:lnTo>
                  <a:pt x="2163256" y="54610"/>
                </a:lnTo>
                <a:lnTo>
                  <a:pt x="2163256" y="55880"/>
                </a:lnTo>
                <a:lnTo>
                  <a:pt x="2165096" y="57150"/>
                </a:lnTo>
                <a:lnTo>
                  <a:pt x="2280424" y="57150"/>
                </a:lnTo>
                <a:lnTo>
                  <a:pt x="2279251" y="58420"/>
                </a:lnTo>
                <a:close/>
              </a:path>
              <a:path w="4096384" h="836930">
                <a:moveTo>
                  <a:pt x="2165096" y="57150"/>
                </a:moveTo>
                <a:lnTo>
                  <a:pt x="2163256" y="55880"/>
                </a:lnTo>
                <a:lnTo>
                  <a:pt x="2163256" y="54610"/>
                </a:lnTo>
                <a:lnTo>
                  <a:pt x="2167113" y="54610"/>
                </a:lnTo>
                <a:lnTo>
                  <a:pt x="2167113" y="55880"/>
                </a:lnTo>
                <a:lnTo>
                  <a:pt x="2165096" y="57150"/>
                </a:lnTo>
                <a:close/>
              </a:path>
              <a:path w="4096384" h="836930">
                <a:moveTo>
                  <a:pt x="3065756" y="55880"/>
                </a:moveTo>
                <a:lnTo>
                  <a:pt x="3065081" y="54610"/>
                </a:lnTo>
                <a:lnTo>
                  <a:pt x="3066764" y="54610"/>
                </a:lnTo>
                <a:lnTo>
                  <a:pt x="3065756" y="55880"/>
                </a:lnTo>
                <a:close/>
              </a:path>
              <a:path w="4096384" h="836930">
                <a:moveTo>
                  <a:pt x="3077997" y="55880"/>
                </a:moveTo>
                <a:lnTo>
                  <a:pt x="3065756" y="55880"/>
                </a:lnTo>
                <a:lnTo>
                  <a:pt x="3066764" y="54610"/>
                </a:lnTo>
                <a:lnTo>
                  <a:pt x="3073803" y="54610"/>
                </a:lnTo>
                <a:lnTo>
                  <a:pt x="3077997" y="55880"/>
                </a:lnTo>
                <a:close/>
              </a:path>
              <a:path w="4096384" h="836930">
                <a:moveTo>
                  <a:pt x="3112534" y="57150"/>
                </a:moveTo>
                <a:lnTo>
                  <a:pt x="3109836" y="57150"/>
                </a:lnTo>
                <a:lnTo>
                  <a:pt x="3109502" y="55880"/>
                </a:lnTo>
                <a:lnTo>
                  <a:pt x="3111519" y="54610"/>
                </a:lnTo>
                <a:lnTo>
                  <a:pt x="3114190" y="54610"/>
                </a:lnTo>
                <a:lnTo>
                  <a:pt x="3114524" y="55880"/>
                </a:lnTo>
                <a:lnTo>
                  <a:pt x="3112534" y="57150"/>
                </a:lnTo>
                <a:close/>
              </a:path>
              <a:path w="4096384" h="836930">
                <a:moveTo>
                  <a:pt x="3118708" y="57150"/>
                </a:moveTo>
                <a:lnTo>
                  <a:pt x="3112534" y="57150"/>
                </a:lnTo>
                <a:lnTo>
                  <a:pt x="3114524" y="55880"/>
                </a:lnTo>
                <a:lnTo>
                  <a:pt x="3114190" y="54610"/>
                </a:lnTo>
                <a:lnTo>
                  <a:pt x="3118564" y="54610"/>
                </a:lnTo>
                <a:lnTo>
                  <a:pt x="3118708" y="57150"/>
                </a:lnTo>
                <a:close/>
              </a:path>
              <a:path w="4096384" h="836930">
                <a:moveTo>
                  <a:pt x="3302285" y="63500"/>
                </a:moveTo>
                <a:lnTo>
                  <a:pt x="3293380" y="63500"/>
                </a:lnTo>
                <a:lnTo>
                  <a:pt x="3295062" y="59690"/>
                </a:lnTo>
                <a:lnTo>
                  <a:pt x="3289857" y="59690"/>
                </a:lnTo>
                <a:lnTo>
                  <a:pt x="3287349" y="54610"/>
                </a:lnTo>
                <a:lnTo>
                  <a:pt x="3299410" y="54610"/>
                </a:lnTo>
                <a:lnTo>
                  <a:pt x="3298428" y="55880"/>
                </a:lnTo>
                <a:lnTo>
                  <a:pt x="3298919" y="57150"/>
                </a:lnTo>
                <a:lnTo>
                  <a:pt x="3308138" y="57150"/>
                </a:lnTo>
                <a:lnTo>
                  <a:pt x="3316186" y="58420"/>
                </a:lnTo>
                <a:lnTo>
                  <a:pt x="3306790" y="58420"/>
                </a:lnTo>
                <a:lnTo>
                  <a:pt x="3299102" y="59690"/>
                </a:lnTo>
                <a:lnTo>
                  <a:pt x="3302285" y="63500"/>
                </a:lnTo>
                <a:close/>
              </a:path>
              <a:path w="4096384" h="836930">
                <a:moveTo>
                  <a:pt x="3301093" y="57150"/>
                </a:moveTo>
                <a:lnTo>
                  <a:pt x="3298919" y="57150"/>
                </a:lnTo>
                <a:lnTo>
                  <a:pt x="3298428" y="55880"/>
                </a:lnTo>
                <a:lnTo>
                  <a:pt x="3299410" y="54610"/>
                </a:lnTo>
                <a:lnTo>
                  <a:pt x="3301093" y="54610"/>
                </a:lnTo>
                <a:lnTo>
                  <a:pt x="3301093" y="57150"/>
                </a:lnTo>
                <a:close/>
              </a:path>
              <a:path w="4096384" h="836930">
                <a:moveTo>
                  <a:pt x="3354242" y="64770"/>
                </a:moveTo>
                <a:lnTo>
                  <a:pt x="3344505" y="64770"/>
                </a:lnTo>
                <a:lnTo>
                  <a:pt x="3348886" y="62230"/>
                </a:lnTo>
                <a:lnTo>
                  <a:pt x="3348703" y="60960"/>
                </a:lnTo>
                <a:lnTo>
                  <a:pt x="3348427" y="60821"/>
                </a:lnTo>
                <a:lnTo>
                  <a:pt x="3351060" y="54610"/>
                </a:lnTo>
                <a:lnTo>
                  <a:pt x="3351060" y="55880"/>
                </a:lnTo>
                <a:lnTo>
                  <a:pt x="3352893" y="57150"/>
                </a:lnTo>
                <a:lnTo>
                  <a:pt x="3360273" y="57150"/>
                </a:lnTo>
                <a:lnTo>
                  <a:pt x="3360273" y="58420"/>
                </a:lnTo>
                <a:lnTo>
                  <a:pt x="3353725" y="58420"/>
                </a:lnTo>
                <a:lnTo>
                  <a:pt x="3354059" y="62230"/>
                </a:lnTo>
                <a:lnTo>
                  <a:pt x="3354181" y="63080"/>
                </a:lnTo>
                <a:lnTo>
                  <a:pt x="3354242" y="64770"/>
                </a:lnTo>
                <a:close/>
              </a:path>
              <a:path w="4096384" h="836930">
                <a:moveTo>
                  <a:pt x="3354399" y="57150"/>
                </a:moveTo>
                <a:lnTo>
                  <a:pt x="3352893" y="57150"/>
                </a:lnTo>
                <a:lnTo>
                  <a:pt x="3351060" y="55880"/>
                </a:lnTo>
                <a:lnTo>
                  <a:pt x="3351060" y="54610"/>
                </a:lnTo>
                <a:lnTo>
                  <a:pt x="3354733" y="54610"/>
                </a:lnTo>
                <a:lnTo>
                  <a:pt x="3354399" y="57150"/>
                </a:lnTo>
                <a:close/>
              </a:path>
              <a:path w="4096384" h="836930">
                <a:moveTo>
                  <a:pt x="3408890" y="66040"/>
                </a:moveTo>
                <a:lnTo>
                  <a:pt x="3407851" y="62087"/>
                </a:lnTo>
                <a:lnTo>
                  <a:pt x="3406199" y="54610"/>
                </a:lnTo>
                <a:lnTo>
                  <a:pt x="3409323" y="56817"/>
                </a:lnTo>
                <a:lnTo>
                  <a:pt x="3407699" y="57150"/>
                </a:lnTo>
                <a:lnTo>
                  <a:pt x="3409793" y="57150"/>
                </a:lnTo>
                <a:lnTo>
                  <a:pt x="3418778" y="63500"/>
                </a:lnTo>
                <a:lnTo>
                  <a:pt x="3414738" y="63500"/>
                </a:lnTo>
                <a:lnTo>
                  <a:pt x="3408890" y="66040"/>
                </a:lnTo>
                <a:close/>
              </a:path>
              <a:path w="4096384" h="836930">
                <a:moveTo>
                  <a:pt x="3409323" y="56817"/>
                </a:moveTo>
                <a:lnTo>
                  <a:pt x="3406199" y="54610"/>
                </a:lnTo>
                <a:lnTo>
                  <a:pt x="3411020" y="54610"/>
                </a:lnTo>
                <a:lnTo>
                  <a:pt x="3413913" y="55880"/>
                </a:lnTo>
                <a:lnTo>
                  <a:pt x="3409323" y="56817"/>
                </a:lnTo>
                <a:close/>
              </a:path>
              <a:path w="4096384" h="836930">
                <a:moveTo>
                  <a:pt x="4050562" y="58420"/>
                </a:moveTo>
                <a:lnTo>
                  <a:pt x="4055768" y="54610"/>
                </a:lnTo>
                <a:lnTo>
                  <a:pt x="4052893" y="57150"/>
                </a:lnTo>
                <a:lnTo>
                  <a:pt x="4050562" y="5842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50562" y="58420"/>
                </a:lnTo>
                <a:lnTo>
                  <a:pt x="4052893" y="57150"/>
                </a:lnTo>
                <a:lnTo>
                  <a:pt x="4055768" y="54610"/>
                </a:lnTo>
                <a:lnTo>
                  <a:pt x="4063561" y="54610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222322" y="63500"/>
                </a:moveTo>
                <a:lnTo>
                  <a:pt x="208742" y="63500"/>
                </a:lnTo>
                <a:lnTo>
                  <a:pt x="214833" y="57262"/>
                </a:lnTo>
                <a:lnTo>
                  <a:pt x="214943" y="55880"/>
                </a:lnTo>
                <a:lnTo>
                  <a:pt x="222322" y="6350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222322" y="63500"/>
                </a:lnTo>
                <a:lnTo>
                  <a:pt x="214943" y="55880"/>
                </a:lnTo>
                <a:lnTo>
                  <a:pt x="246069" y="55880"/>
                </a:lnTo>
                <a:lnTo>
                  <a:pt x="244618" y="57150"/>
                </a:lnTo>
                <a:lnTo>
                  <a:pt x="275206" y="57150"/>
                </a:lnTo>
                <a:lnTo>
                  <a:pt x="279063" y="59690"/>
                </a:lnTo>
                <a:lnTo>
                  <a:pt x="242267" y="59690"/>
                </a:lnTo>
                <a:lnTo>
                  <a:pt x="241095" y="60960"/>
                </a:lnTo>
                <a:lnTo>
                  <a:pt x="307477" y="60960"/>
                </a:lnTo>
                <a:lnTo>
                  <a:pt x="308479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092973" y="63500"/>
                </a:moveTo>
                <a:lnTo>
                  <a:pt x="1081574" y="63500"/>
                </a:lnTo>
                <a:lnTo>
                  <a:pt x="1088449" y="55880"/>
                </a:lnTo>
                <a:lnTo>
                  <a:pt x="1087938" y="57150"/>
                </a:lnTo>
                <a:lnTo>
                  <a:pt x="1089481" y="57150"/>
                </a:lnTo>
                <a:lnTo>
                  <a:pt x="1092973" y="63500"/>
                </a:lnTo>
                <a:close/>
              </a:path>
              <a:path w="4096384" h="836930">
                <a:moveTo>
                  <a:pt x="1087938" y="57150"/>
                </a:moveTo>
                <a:lnTo>
                  <a:pt x="1088449" y="55880"/>
                </a:lnTo>
                <a:lnTo>
                  <a:pt x="1088783" y="55880"/>
                </a:lnTo>
                <a:lnTo>
                  <a:pt x="1087938" y="57150"/>
                </a:lnTo>
                <a:close/>
              </a:path>
              <a:path w="4096384" h="836930">
                <a:moveTo>
                  <a:pt x="1089481" y="57150"/>
                </a:moveTo>
                <a:lnTo>
                  <a:pt x="1087938" y="57150"/>
                </a:lnTo>
                <a:lnTo>
                  <a:pt x="1088783" y="55880"/>
                </a:lnTo>
                <a:lnTo>
                  <a:pt x="1089481" y="57150"/>
                </a:lnTo>
                <a:close/>
              </a:path>
              <a:path w="4096384" h="836930">
                <a:moveTo>
                  <a:pt x="1109860" y="77470"/>
                </a:moveTo>
                <a:lnTo>
                  <a:pt x="1098670" y="77470"/>
                </a:lnTo>
                <a:lnTo>
                  <a:pt x="1101021" y="76200"/>
                </a:lnTo>
                <a:lnTo>
                  <a:pt x="1102861" y="76200"/>
                </a:lnTo>
                <a:lnTo>
                  <a:pt x="1104373" y="73660"/>
                </a:lnTo>
                <a:lnTo>
                  <a:pt x="1104537" y="73660"/>
                </a:lnTo>
                <a:lnTo>
                  <a:pt x="1098670" y="63500"/>
                </a:lnTo>
                <a:lnTo>
                  <a:pt x="1092973" y="63500"/>
                </a:lnTo>
                <a:lnTo>
                  <a:pt x="1088783" y="55880"/>
                </a:lnTo>
                <a:lnTo>
                  <a:pt x="1119846" y="55880"/>
                </a:lnTo>
                <a:lnTo>
                  <a:pt x="1119901" y="57150"/>
                </a:lnTo>
                <a:lnTo>
                  <a:pt x="1103195" y="57150"/>
                </a:lnTo>
                <a:lnTo>
                  <a:pt x="1101021" y="58420"/>
                </a:lnTo>
                <a:lnTo>
                  <a:pt x="1100680" y="59690"/>
                </a:lnTo>
                <a:lnTo>
                  <a:pt x="1102356" y="60960"/>
                </a:lnTo>
                <a:lnTo>
                  <a:pt x="1125102" y="60960"/>
                </a:lnTo>
                <a:lnTo>
                  <a:pt x="1124822" y="62230"/>
                </a:lnTo>
                <a:lnTo>
                  <a:pt x="1110070" y="62230"/>
                </a:lnTo>
                <a:lnTo>
                  <a:pt x="1106646" y="64829"/>
                </a:lnTo>
                <a:lnTo>
                  <a:pt x="1102186" y="68580"/>
                </a:lnTo>
                <a:lnTo>
                  <a:pt x="1113927" y="68580"/>
                </a:lnTo>
                <a:lnTo>
                  <a:pt x="1113927" y="74930"/>
                </a:lnTo>
                <a:lnTo>
                  <a:pt x="1111412" y="74930"/>
                </a:lnTo>
                <a:lnTo>
                  <a:pt x="1109860" y="77470"/>
                </a:lnTo>
                <a:close/>
              </a:path>
              <a:path w="4096384" h="836930">
                <a:moveTo>
                  <a:pt x="1272936" y="61498"/>
                </a:moveTo>
                <a:lnTo>
                  <a:pt x="1271161" y="60960"/>
                </a:lnTo>
                <a:lnTo>
                  <a:pt x="1274600" y="58475"/>
                </a:lnTo>
                <a:lnTo>
                  <a:pt x="1274677" y="55880"/>
                </a:lnTo>
                <a:lnTo>
                  <a:pt x="1278924" y="60960"/>
                </a:lnTo>
                <a:lnTo>
                  <a:pt x="1275849" y="60960"/>
                </a:lnTo>
                <a:lnTo>
                  <a:pt x="1272936" y="61498"/>
                </a:lnTo>
                <a:close/>
              </a:path>
              <a:path w="4096384" h="836930">
                <a:moveTo>
                  <a:pt x="1338545" y="63500"/>
                </a:moveTo>
                <a:lnTo>
                  <a:pt x="1281048" y="63500"/>
                </a:lnTo>
                <a:lnTo>
                  <a:pt x="1274677" y="55880"/>
                </a:lnTo>
                <a:lnTo>
                  <a:pt x="1318430" y="55880"/>
                </a:lnTo>
                <a:lnTo>
                  <a:pt x="1319119" y="56281"/>
                </a:lnTo>
                <a:lnTo>
                  <a:pt x="1318259" y="57150"/>
                </a:lnTo>
                <a:lnTo>
                  <a:pt x="1319432" y="57150"/>
                </a:lnTo>
                <a:lnTo>
                  <a:pt x="1317087" y="58420"/>
                </a:lnTo>
                <a:lnTo>
                  <a:pt x="1317087" y="60960"/>
                </a:lnTo>
                <a:lnTo>
                  <a:pt x="1338545" y="60960"/>
                </a:lnTo>
                <a:lnTo>
                  <a:pt x="1338545" y="63500"/>
                </a:lnTo>
                <a:close/>
              </a:path>
              <a:path w="4096384" h="836930">
                <a:moveTo>
                  <a:pt x="3250301" y="67310"/>
                </a:moveTo>
                <a:lnTo>
                  <a:pt x="3249810" y="62230"/>
                </a:lnTo>
                <a:lnTo>
                  <a:pt x="3248959" y="55880"/>
                </a:lnTo>
                <a:lnTo>
                  <a:pt x="3249738" y="56650"/>
                </a:lnTo>
                <a:lnTo>
                  <a:pt x="3249293" y="57150"/>
                </a:lnTo>
                <a:lnTo>
                  <a:pt x="3250244" y="57150"/>
                </a:lnTo>
                <a:lnTo>
                  <a:pt x="3256672" y="63500"/>
                </a:lnTo>
                <a:lnTo>
                  <a:pt x="3254682" y="63500"/>
                </a:lnTo>
                <a:lnTo>
                  <a:pt x="3250301" y="67310"/>
                </a:lnTo>
                <a:close/>
              </a:path>
              <a:path w="4096384" h="836930">
                <a:moveTo>
                  <a:pt x="3249738" y="56650"/>
                </a:moveTo>
                <a:lnTo>
                  <a:pt x="3248959" y="55880"/>
                </a:lnTo>
                <a:lnTo>
                  <a:pt x="3250425" y="55880"/>
                </a:lnTo>
                <a:lnTo>
                  <a:pt x="3249738" y="56650"/>
                </a:lnTo>
                <a:close/>
              </a:path>
              <a:path w="4096384" h="836930">
                <a:moveTo>
                  <a:pt x="3262014" y="57150"/>
                </a:moveTo>
                <a:lnTo>
                  <a:pt x="3258538" y="57150"/>
                </a:lnTo>
                <a:lnTo>
                  <a:pt x="3257925" y="56281"/>
                </a:lnTo>
                <a:lnTo>
                  <a:pt x="3257919" y="55880"/>
                </a:lnTo>
                <a:lnTo>
                  <a:pt x="3262014" y="57150"/>
                </a:lnTo>
                <a:close/>
              </a:path>
              <a:path w="4096384" h="836930">
                <a:moveTo>
                  <a:pt x="3266103" y="67310"/>
                </a:moveTo>
                <a:lnTo>
                  <a:pt x="3250301" y="67310"/>
                </a:lnTo>
                <a:lnTo>
                  <a:pt x="3254682" y="63500"/>
                </a:lnTo>
                <a:lnTo>
                  <a:pt x="3271948" y="63500"/>
                </a:lnTo>
                <a:lnTo>
                  <a:pt x="3267568" y="59690"/>
                </a:lnTo>
                <a:lnTo>
                  <a:pt x="3262014" y="57150"/>
                </a:lnTo>
                <a:lnTo>
                  <a:pt x="3257919" y="55880"/>
                </a:lnTo>
                <a:lnTo>
                  <a:pt x="3280591" y="55880"/>
                </a:lnTo>
                <a:lnTo>
                  <a:pt x="3279819" y="58420"/>
                </a:lnTo>
                <a:lnTo>
                  <a:pt x="3281487" y="58631"/>
                </a:lnTo>
                <a:lnTo>
                  <a:pt x="3277638" y="60960"/>
                </a:lnTo>
                <a:lnTo>
                  <a:pt x="3276630" y="64770"/>
                </a:lnTo>
                <a:lnTo>
                  <a:pt x="3273448" y="64770"/>
                </a:lnTo>
                <a:lnTo>
                  <a:pt x="3266559" y="66040"/>
                </a:lnTo>
                <a:lnTo>
                  <a:pt x="3266743" y="66040"/>
                </a:lnTo>
                <a:lnTo>
                  <a:pt x="3266103" y="6731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61720" y="60960"/>
                </a:lnTo>
                <a:lnTo>
                  <a:pt x="3257320" y="57262"/>
                </a:lnTo>
                <a:lnTo>
                  <a:pt x="3257308" y="56938"/>
                </a:lnTo>
                <a:lnTo>
                  <a:pt x="3257794" y="56096"/>
                </a:lnTo>
                <a:lnTo>
                  <a:pt x="3258538" y="57150"/>
                </a:lnTo>
                <a:lnTo>
                  <a:pt x="3262014" y="57150"/>
                </a:lnTo>
                <a:lnTo>
                  <a:pt x="3267568" y="5969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8259" y="57150"/>
                </a:lnTo>
                <a:lnTo>
                  <a:pt x="1319119" y="56281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1154995" y="57150"/>
                </a:moveTo>
                <a:lnTo>
                  <a:pt x="1154074" y="56938"/>
                </a:lnTo>
                <a:lnTo>
                  <a:pt x="1154500" y="56468"/>
                </a:lnTo>
                <a:lnTo>
                  <a:pt x="1154995" y="57150"/>
                </a:lnTo>
                <a:close/>
              </a:path>
              <a:path w="4096384" h="836930">
                <a:moveTo>
                  <a:pt x="3250244" y="57150"/>
                </a:moveTo>
                <a:lnTo>
                  <a:pt x="3249293" y="57150"/>
                </a:lnTo>
                <a:lnTo>
                  <a:pt x="3249738" y="56650"/>
                </a:lnTo>
                <a:lnTo>
                  <a:pt x="3250244" y="57150"/>
                </a:lnTo>
                <a:close/>
              </a:path>
              <a:path w="4096384" h="836930">
                <a:moveTo>
                  <a:pt x="3409793" y="57150"/>
                </a:moveTo>
                <a:lnTo>
                  <a:pt x="3407699" y="57150"/>
                </a:lnTo>
                <a:lnTo>
                  <a:pt x="3409323" y="56817"/>
                </a:lnTo>
                <a:lnTo>
                  <a:pt x="3409793" y="57150"/>
                </a:lnTo>
                <a:close/>
              </a:path>
              <a:path w="4096384" h="836930">
                <a:moveTo>
                  <a:pt x="1161530" y="68580"/>
                </a:moveTo>
                <a:lnTo>
                  <a:pt x="1147998" y="68580"/>
                </a:lnTo>
                <a:lnTo>
                  <a:pt x="1149315" y="64770"/>
                </a:lnTo>
                <a:lnTo>
                  <a:pt x="1148758" y="62796"/>
                </a:lnTo>
                <a:lnTo>
                  <a:pt x="1154074" y="56938"/>
                </a:lnTo>
                <a:lnTo>
                  <a:pt x="1154995" y="57150"/>
                </a:lnTo>
                <a:lnTo>
                  <a:pt x="1157339" y="57150"/>
                </a:lnTo>
                <a:lnTo>
                  <a:pt x="1157339" y="60960"/>
                </a:lnTo>
                <a:lnTo>
                  <a:pt x="1154320" y="63500"/>
                </a:lnTo>
                <a:lnTo>
                  <a:pt x="1175444" y="63500"/>
                </a:lnTo>
                <a:lnTo>
                  <a:pt x="1172425" y="64770"/>
                </a:lnTo>
                <a:lnTo>
                  <a:pt x="1174704" y="67310"/>
                </a:lnTo>
                <a:lnTo>
                  <a:pt x="1161878" y="67310"/>
                </a:lnTo>
                <a:lnTo>
                  <a:pt x="1161530" y="68580"/>
                </a:lnTo>
                <a:close/>
              </a:path>
              <a:path w="4096384" h="836930">
                <a:moveTo>
                  <a:pt x="375032" y="60960"/>
                </a:moveTo>
                <a:lnTo>
                  <a:pt x="372177" y="60960"/>
                </a:lnTo>
                <a:lnTo>
                  <a:pt x="372681" y="57150"/>
                </a:lnTo>
                <a:lnTo>
                  <a:pt x="375529" y="57150"/>
                </a:lnTo>
                <a:lnTo>
                  <a:pt x="377546" y="58420"/>
                </a:lnTo>
                <a:lnTo>
                  <a:pt x="377376" y="59690"/>
                </a:lnTo>
                <a:lnTo>
                  <a:pt x="375032" y="60960"/>
                </a:lnTo>
                <a:close/>
              </a:path>
              <a:path w="4096384" h="836930">
                <a:moveTo>
                  <a:pt x="1064896" y="60960"/>
                </a:moveTo>
                <a:lnTo>
                  <a:pt x="375032" y="60960"/>
                </a:lnTo>
                <a:lnTo>
                  <a:pt x="377376" y="59690"/>
                </a:lnTo>
                <a:lnTo>
                  <a:pt x="377546" y="58420"/>
                </a:lnTo>
                <a:lnTo>
                  <a:pt x="375529" y="57150"/>
                </a:lnTo>
                <a:lnTo>
                  <a:pt x="1087303" y="57150"/>
                </a:lnTo>
                <a:lnTo>
                  <a:pt x="1086157" y="58420"/>
                </a:lnTo>
                <a:lnTo>
                  <a:pt x="1074868" y="58420"/>
                </a:lnTo>
                <a:lnTo>
                  <a:pt x="1073362" y="59690"/>
                </a:lnTo>
                <a:lnTo>
                  <a:pt x="1068163" y="59690"/>
                </a:lnTo>
                <a:lnTo>
                  <a:pt x="1064896" y="60960"/>
                </a:lnTo>
                <a:close/>
              </a:path>
              <a:path w="4096384" h="836930">
                <a:moveTo>
                  <a:pt x="1102356" y="60960"/>
                </a:moveTo>
                <a:lnTo>
                  <a:pt x="1100680" y="59690"/>
                </a:lnTo>
                <a:lnTo>
                  <a:pt x="1101021" y="58420"/>
                </a:lnTo>
                <a:lnTo>
                  <a:pt x="1103195" y="57150"/>
                </a:lnTo>
                <a:lnTo>
                  <a:pt x="1104871" y="58420"/>
                </a:lnTo>
                <a:lnTo>
                  <a:pt x="1104537" y="59690"/>
                </a:lnTo>
                <a:lnTo>
                  <a:pt x="1102356" y="60960"/>
                </a:lnTo>
                <a:close/>
              </a:path>
              <a:path w="4096384" h="836930">
                <a:moveTo>
                  <a:pt x="1125102" y="60960"/>
                </a:moveTo>
                <a:lnTo>
                  <a:pt x="1102356" y="60960"/>
                </a:lnTo>
                <a:lnTo>
                  <a:pt x="1104537" y="59690"/>
                </a:lnTo>
                <a:lnTo>
                  <a:pt x="1104871" y="58420"/>
                </a:lnTo>
                <a:lnTo>
                  <a:pt x="1103195" y="57150"/>
                </a:lnTo>
                <a:lnTo>
                  <a:pt x="1119901" y="57150"/>
                </a:lnTo>
                <a:lnTo>
                  <a:pt x="1119957" y="58420"/>
                </a:lnTo>
                <a:lnTo>
                  <a:pt x="1125660" y="58420"/>
                </a:lnTo>
                <a:lnTo>
                  <a:pt x="1125102" y="60960"/>
                </a:lnTo>
                <a:close/>
              </a:path>
              <a:path w="4096384" h="836930">
                <a:moveTo>
                  <a:pt x="1123540" y="66040"/>
                </a:moveTo>
                <a:lnTo>
                  <a:pt x="1119919" y="66040"/>
                </a:lnTo>
                <a:lnTo>
                  <a:pt x="1121470" y="64770"/>
                </a:lnTo>
                <a:lnTo>
                  <a:pt x="1124822" y="62230"/>
                </a:lnTo>
                <a:lnTo>
                  <a:pt x="1125660" y="58420"/>
                </a:lnTo>
                <a:lnTo>
                  <a:pt x="1129013" y="57150"/>
                </a:lnTo>
                <a:lnTo>
                  <a:pt x="1130853" y="57150"/>
                </a:lnTo>
                <a:lnTo>
                  <a:pt x="1136386" y="63500"/>
                </a:lnTo>
                <a:lnTo>
                  <a:pt x="1139575" y="63500"/>
                </a:lnTo>
                <a:lnTo>
                  <a:pt x="1139051" y="64770"/>
                </a:lnTo>
                <a:lnTo>
                  <a:pt x="1128136" y="64770"/>
                </a:lnTo>
                <a:lnTo>
                  <a:pt x="1123540" y="66040"/>
                </a:lnTo>
                <a:close/>
              </a:path>
              <a:path w="4096384" h="836930">
                <a:moveTo>
                  <a:pt x="1151503" y="73660"/>
                </a:moveTo>
                <a:lnTo>
                  <a:pt x="1135384" y="73660"/>
                </a:lnTo>
                <a:lnTo>
                  <a:pt x="1139575" y="63500"/>
                </a:lnTo>
                <a:lnTo>
                  <a:pt x="1136386" y="63500"/>
                </a:lnTo>
                <a:lnTo>
                  <a:pt x="1130853" y="57150"/>
                </a:lnTo>
                <a:lnTo>
                  <a:pt x="1141748" y="57150"/>
                </a:lnTo>
                <a:lnTo>
                  <a:pt x="1134880" y="59690"/>
                </a:lnTo>
                <a:lnTo>
                  <a:pt x="1144767" y="66040"/>
                </a:lnTo>
                <a:lnTo>
                  <a:pt x="1145621" y="66040"/>
                </a:lnTo>
                <a:lnTo>
                  <a:pt x="1147998" y="68580"/>
                </a:lnTo>
                <a:lnTo>
                  <a:pt x="1161530" y="68580"/>
                </a:lnTo>
                <a:lnTo>
                  <a:pt x="1162538" y="69850"/>
                </a:lnTo>
                <a:lnTo>
                  <a:pt x="1165354" y="72390"/>
                </a:lnTo>
                <a:lnTo>
                  <a:pt x="1152753" y="72390"/>
                </a:lnTo>
                <a:lnTo>
                  <a:pt x="1151503" y="73660"/>
                </a:lnTo>
                <a:close/>
              </a:path>
              <a:path w="4096384" h="836930">
                <a:moveTo>
                  <a:pt x="1144767" y="66040"/>
                </a:moveTo>
                <a:lnTo>
                  <a:pt x="1134880" y="59690"/>
                </a:lnTo>
                <a:lnTo>
                  <a:pt x="1141748" y="57150"/>
                </a:lnTo>
                <a:lnTo>
                  <a:pt x="1147521" y="58420"/>
                </a:lnTo>
                <a:lnTo>
                  <a:pt x="1148758" y="62796"/>
                </a:lnTo>
                <a:lnTo>
                  <a:pt x="1148120" y="63500"/>
                </a:lnTo>
                <a:lnTo>
                  <a:pt x="1148956" y="63500"/>
                </a:lnTo>
                <a:lnTo>
                  <a:pt x="1149315" y="64770"/>
                </a:lnTo>
                <a:lnTo>
                  <a:pt x="1144433" y="64770"/>
                </a:lnTo>
                <a:lnTo>
                  <a:pt x="1144767" y="66040"/>
                </a:lnTo>
                <a:close/>
              </a:path>
              <a:path w="4096384" h="836930">
                <a:moveTo>
                  <a:pt x="1148758" y="62796"/>
                </a:moveTo>
                <a:lnTo>
                  <a:pt x="1147521" y="58420"/>
                </a:lnTo>
                <a:lnTo>
                  <a:pt x="1141748" y="57150"/>
                </a:lnTo>
                <a:lnTo>
                  <a:pt x="1153882" y="57150"/>
                </a:lnTo>
                <a:lnTo>
                  <a:pt x="1148758" y="62796"/>
                </a:lnTo>
                <a:close/>
              </a:path>
              <a:path w="4096384" h="836930">
                <a:moveTo>
                  <a:pt x="1205446" y="62230"/>
                </a:moveTo>
                <a:lnTo>
                  <a:pt x="1200758" y="62230"/>
                </a:lnTo>
                <a:lnTo>
                  <a:pt x="1196987" y="57262"/>
                </a:lnTo>
                <a:lnTo>
                  <a:pt x="1197235" y="57150"/>
                </a:lnTo>
                <a:lnTo>
                  <a:pt x="1204110" y="57150"/>
                </a:lnTo>
                <a:lnTo>
                  <a:pt x="1205446" y="62230"/>
                </a:lnTo>
                <a:close/>
              </a:path>
              <a:path w="4096384" h="836930">
                <a:moveTo>
                  <a:pt x="1213271" y="62230"/>
                </a:moveTo>
                <a:lnTo>
                  <a:pt x="1210141" y="62230"/>
                </a:lnTo>
                <a:lnTo>
                  <a:pt x="1212492" y="57150"/>
                </a:lnTo>
                <a:lnTo>
                  <a:pt x="1215340" y="58420"/>
                </a:lnTo>
                <a:lnTo>
                  <a:pt x="1218440" y="59690"/>
                </a:lnTo>
                <a:lnTo>
                  <a:pt x="1213493" y="59690"/>
                </a:lnTo>
                <a:lnTo>
                  <a:pt x="1213271" y="62230"/>
                </a:lnTo>
                <a:close/>
              </a:path>
              <a:path w="4096384" h="836930">
                <a:moveTo>
                  <a:pt x="1226923" y="63164"/>
                </a:moveTo>
                <a:lnTo>
                  <a:pt x="1215340" y="58420"/>
                </a:lnTo>
                <a:lnTo>
                  <a:pt x="1212492" y="57150"/>
                </a:lnTo>
                <a:lnTo>
                  <a:pt x="1224559" y="57150"/>
                </a:lnTo>
                <a:lnTo>
                  <a:pt x="1227105" y="62230"/>
                </a:lnTo>
                <a:lnTo>
                  <a:pt x="1226740" y="62230"/>
                </a:lnTo>
                <a:lnTo>
                  <a:pt x="1226923" y="63164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256572" y="59690"/>
                </a:lnTo>
                <a:lnTo>
                  <a:pt x="1261941" y="58420"/>
                </a:lnTo>
                <a:lnTo>
                  <a:pt x="1269982" y="57150"/>
                </a:lnTo>
                <a:lnTo>
                  <a:pt x="1257914" y="6731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317087" y="60960"/>
                </a:moveTo>
                <a:lnTo>
                  <a:pt x="1317087" y="58420"/>
                </a:lnTo>
                <a:lnTo>
                  <a:pt x="1319432" y="57150"/>
                </a:lnTo>
                <a:lnTo>
                  <a:pt x="1319936" y="59690"/>
                </a:lnTo>
                <a:lnTo>
                  <a:pt x="1320440" y="59690"/>
                </a:lnTo>
                <a:lnTo>
                  <a:pt x="1317087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17087" y="60960"/>
                </a:lnTo>
                <a:lnTo>
                  <a:pt x="1320440" y="59690"/>
                </a:lnTo>
                <a:lnTo>
                  <a:pt x="1319936" y="59690"/>
                </a:lnTo>
                <a:lnTo>
                  <a:pt x="1319432" y="57150"/>
                </a:lnTo>
                <a:lnTo>
                  <a:pt x="1321782" y="57150"/>
                </a:lnTo>
                <a:lnTo>
                  <a:pt x="1327315" y="58420"/>
                </a:lnTo>
                <a:lnTo>
                  <a:pt x="1329325" y="5842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29325" y="58420"/>
                </a:lnTo>
                <a:lnTo>
                  <a:pt x="1330164" y="57150"/>
                </a:lnTo>
                <a:lnTo>
                  <a:pt x="1330831" y="57150"/>
                </a:lnTo>
                <a:lnTo>
                  <a:pt x="1331165" y="59690"/>
                </a:lnTo>
                <a:lnTo>
                  <a:pt x="1331506" y="5969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38545" y="60960"/>
                </a:moveTo>
                <a:lnTo>
                  <a:pt x="1328153" y="60960"/>
                </a:lnTo>
                <a:lnTo>
                  <a:pt x="1331506" y="59690"/>
                </a:lnTo>
                <a:lnTo>
                  <a:pt x="1331165" y="59690"/>
                </a:lnTo>
                <a:lnTo>
                  <a:pt x="1330831" y="57150"/>
                </a:lnTo>
                <a:lnTo>
                  <a:pt x="1342401" y="57150"/>
                </a:lnTo>
                <a:lnTo>
                  <a:pt x="1342401" y="58420"/>
                </a:lnTo>
                <a:lnTo>
                  <a:pt x="1338545" y="58420"/>
                </a:lnTo>
                <a:lnTo>
                  <a:pt x="1338545" y="60960"/>
                </a:lnTo>
                <a:close/>
              </a:path>
              <a:path w="4096384" h="836930">
                <a:moveTo>
                  <a:pt x="2104253" y="64770"/>
                </a:moveTo>
                <a:lnTo>
                  <a:pt x="2103353" y="60725"/>
                </a:lnTo>
                <a:lnTo>
                  <a:pt x="2102740" y="58420"/>
                </a:lnTo>
                <a:lnTo>
                  <a:pt x="2107939" y="57150"/>
                </a:lnTo>
                <a:lnTo>
                  <a:pt x="2107939" y="62230"/>
                </a:lnTo>
                <a:lnTo>
                  <a:pt x="2104253" y="64770"/>
                </a:lnTo>
                <a:close/>
              </a:path>
              <a:path w="4096384" h="836930">
                <a:moveTo>
                  <a:pt x="2281432" y="63500"/>
                </a:moveTo>
                <a:lnTo>
                  <a:pt x="2274563" y="63500"/>
                </a:lnTo>
                <a:lnTo>
                  <a:pt x="2280424" y="57150"/>
                </a:lnTo>
                <a:lnTo>
                  <a:pt x="2281370" y="60725"/>
                </a:lnTo>
                <a:lnTo>
                  <a:pt x="2281432" y="63500"/>
                </a:lnTo>
                <a:close/>
              </a:path>
              <a:path w="4096384" h="836930">
                <a:moveTo>
                  <a:pt x="3127777" y="63500"/>
                </a:moveTo>
                <a:lnTo>
                  <a:pt x="3122755" y="63500"/>
                </a:lnTo>
                <a:lnTo>
                  <a:pt x="3125086" y="57150"/>
                </a:lnTo>
                <a:lnTo>
                  <a:pt x="3127934" y="60960"/>
                </a:lnTo>
                <a:lnTo>
                  <a:pt x="3128609" y="62230"/>
                </a:lnTo>
                <a:lnTo>
                  <a:pt x="3127777" y="63500"/>
                </a:lnTo>
                <a:close/>
              </a:path>
              <a:path w="4096384" h="836930">
                <a:moveTo>
                  <a:pt x="3139391" y="63500"/>
                </a:moveTo>
                <a:lnTo>
                  <a:pt x="3127777" y="63500"/>
                </a:lnTo>
                <a:lnTo>
                  <a:pt x="3128609" y="62230"/>
                </a:lnTo>
                <a:lnTo>
                  <a:pt x="3127934" y="60960"/>
                </a:lnTo>
                <a:lnTo>
                  <a:pt x="3125086" y="57150"/>
                </a:lnTo>
                <a:lnTo>
                  <a:pt x="3142196" y="57150"/>
                </a:lnTo>
                <a:lnTo>
                  <a:pt x="3139391" y="63500"/>
                </a:lnTo>
                <a:close/>
              </a:path>
              <a:path w="4096384" h="836930">
                <a:moveTo>
                  <a:pt x="3153589" y="71120"/>
                </a:moveTo>
                <a:lnTo>
                  <a:pt x="3146393" y="71120"/>
                </a:lnTo>
                <a:lnTo>
                  <a:pt x="3144193" y="64770"/>
                </a:lnTo>
                <a:lnTo>
                  <a:pt x="3138830" y="64770"/>
                </a:lnTo>
                <a:lnTo>
                  <a:pt x="3142196" y="57150"/>
                </a:lnTo>
                <a:lnTo>
                  <a:pt x="3150898" y="64770"/>
                </a:lnTo>
                <a:lnTo>
                  <a:pt x="3151074" y="65185"/>
                </a:lnTo>
                <a:lnTo>
                  <a:pt x="3150249" y="66040"/>
                </a:lnTo>
                <a:lnTo>
                  <a:pt x="3151436" y="66040"/>
                </a:lnTo>
                <a:lnTo>
                  <a:pt x="3153589" y="71120"/>
                </a:lnTo>
                <a:close/>
              </a:path>
              <a:path w="4096384" h="836930">
                <a:moveTo>
                  <a:pt x="3151074" y="65185"/>
                </a:moveTo>
                <a:lnTo>
                  <a:pt x="3150898" y="64770"/>
                </a:lnTo>
                <a:lnTo>
                  <a:pt x="3142196" y="57150"/>
                </a:lnTo>
                <a:lnTo>
                  <a:pt x="3161459" y="57150"/>
                </a:lnTo>
                <a:lnTo>
                  <a:pt x="3161119" y="58420"/>
                </a:lnTo>
                <a:lnTo>
                  <a:pt x="3157521" y="59690"/>
                </a:lnTo>
                <a:lnTo>
                  <a:pt x="3153923" y="59690"/>
                </a:lnTo>
                <a:lnTo>
                  <a:pt x="3153923" y="62230"/>
                </a:lnTo>
                <a:lnTo>
                  <a:pt x="3151074" y="65185"/>
                </a:lnTo>
                <a:close/>
              </a:path>
              <a:path w="4096384" h="836930">
                <a:moveTo>
                  <a:pt x="3221648" y="63500"/>
                </a:moveTo>
                <a:lnTo>
                  <a:pt x="3219290" y="63500"/>
                </a:lnTo>
                <a:lnTo>
                  <a:pt x="3218465" y="62230"/>
                </a:lnTo>
                <a:lnTo>
                  <a:pt x="3218956" y="59690"/>
                </a:lnTo>
                <a:lnTo>
                  <a:pt x="3221156" y="57150"/>
                </a:lnTo>
                <a:lnTo>
                  <a:pt x="3223996" y="61252"/>
                </a:lnTo>
                <a:lnTo>
                  <a:pt x="3222322" y="62230"/>
                </a:lnTo>
                <a:lnTo>
                  <a:pt x="3222331" y="63212"/>
                </a:lnTo>
                <a:lnTo>
                  <a:pt x="3221648" y="63500"/>
                </a:lnTo>
                <a:close/>
              </a:path>
              <a:path w="4096384" h="836930">
                <a:moveTo>
                  <a:pt x="3320410" y="58475"/>
                </a:moveTo>
                <a:lnTo>
                  <a:pt x="3321882" y="57150"/>
                </a:lnTo>
                <a:lnTo>
                  <a:pt x="3320717" y="58420"/>
                </a:lnTo>
                <a:lnTo>
                  <a:pt x="3320410" y="58475"/>
                </a:lnTo>
                <a:close/>
              </a:path>
              <a:path w="4096384" h="836930">
                <a:moveTo>
                  <a:pt x="3322387" y="59690"/>
                </a:moveTo>
                <a:lnTo>
                  <a:pt x="3319060" y="59690"/>
                </a:lnTo>
                <a:lnTo>
                  <a:pt x="3320410" y="58475"/>
                </a:lnTo>
                <a:lnTo>
                  <a:pt x="3320717" y="58420"/>
                </a:lnTo>
                <a:lnTo>
                  <a:pt x="3321882" y="57150"/>
                </a:lnTo>
                <a:lnTo>
                  <a:pt x="3328096" y="57150"/>
                </a:lnTo>
                <a:lnTo>
                  <a:pt x="3328096" y="58420"/>
                </a:lnTo>
                <a:lnTo>
                  <a:pt x="3322557" y="58420"/>
                </a:lnTo>
                <a:lnTo>
                  <a:pt x="3322387" y="59690"/>
                </a:lnTo>
                <a:close/>
              </a:path>
              <a:path w="4096384" h="836930">
                <a:moveTo>
                  <a:pt x="4069669" y="66040"/>
                </a:moveTo>
                <a:lnTo>
                  <a:pt x="4070494" y="57150"/>
                </a:lnTo>
                <a:lnTo>
                  <a:pt x="4074017" y="60960"/>
                </a:lnTo>
                <a:lnTo>
                  <a:pt x="4075025" y="62230"/>
                </a:lnTo>
                <a:lnTo>
                  <a:pt x="4074534" y="63500"/>
                </a:lnTo>
                <a:lnTo>
                  <a:pt x="4072851" y="63500"/>
                </a:lnTo>
                <a:lnTo>
                  <a:pt x="4069669" y="66040"/>
                </a:lnTo>
                <a:close/>
              </a:path>
              <a:path w="4096384" h="836930">
                <a:moveTo>
                  <a:pt x="4083904" y="63500"/>
                </a:moveTo>
                <a:lnTo>
                  <a:pt x="4074534" y="63500"/>
                </a:lnTo>
                <a:lnTo>
                  <a:pt x="4074806" y="62796"/>
                </a:lnTo>
                <a:lnTo>
                  <a:pt x="4074912" y="62087"/>
                </a:lnTo>
                <a:lnTo>
                  <a:pt x="4073721" y="60639"/>
                </a:lnTo>
                <a:lnTo>
                  <a:pt x="4070494" y="57150"/>
                </a:lnTo>
                <a:lnTo>
                  <a:pt x="4088435" y="57150"/>
                </a:lnTo>
                <a:lnTo>
                  <a:pt x="4084762" y="59690"/>
                </a:lnTo>
                <a:lnTo>
                  <a:pt x="4083701" y="60821"/>
                </a:lnTo>
                <a:lnTo>
                  <a:pt x="4083812" y="62796"/>
                </a:lnTo>
                <a:lnTo>
                  <a:pt x="4083904" y="6350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85921" y="63500"/>
                </a:lnTo>
                <a:lnTo>
                  <a:pt x="4083904" y="63500"/>
                </a:lnTo>
                <a:lnTo>
                  <a:pt x="4083570" y="60960"/>
                </a:lnTo>
                <a:lnTo>
                  <a:pt x="4084762" y="59690"/>
                </a:lnTo>
                <a:lnTo>
                  <a:pt x="4088435" y="5715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1200758" y="62230"/>
                </a:moveTo>
                <a:lnTo>
                  <a:pt x="1195055" y="60960"/>
                </a:lnTo>
                <a:lnTo>
                  <a:pt x="1188854" y="60960"/>
                </a:lnTo>
                <a:lnTo>
                  <a:pt x="1196987" y="57262"/>
                </a:lnTo>
                <a:lnTo>
                  <a:pt x="1200758" y="62230"/>
                </a:lnTo>
                <a:close/>
              </a:path>
              <a:path w="4096384" h="836930">
                <a:moveTo>
                  <a:pt x="372345" y="59690"/>
                </a:moveTo>
                <a:lnTo>
                  <a:pt x="348880" y="59690"/>
                </a:lnTo>
                <a:lnTo>
                  <a:pt x="348880" y="58420"/>
                </a:lnTo>
                <a:lnTo>
                  <a:pt x="372513" y="58420"/>
                </a:lnTo>
                <a:lnTo>
                  <a:pt x="372345" y="59690"/>
                </a:lnTo>
                <a:close/>
              </a:path>
              <a:path w="4096384" h="836930">
                <a:moveTo>
                  <a:pt x="1075039" y="62230"/>
                </a:moveTo>
                <a:lnTo>
                  <a:pt x="1073526" y="60960"/>
                </a:lnTo>
                <a:lnTo>
                  <a:pt x="1073362" y="59690"/>
                </a:lnTo>
                <a:lnTo>
                  <a:pt x="1074868" y="58420"/>
                </a:lnTo>
                <a:lnTo>
                  <a:pt x="1077213" y="59690"/>
                </a:lnTo>
                <a:lnTo>
                  <a:pt x="1077383" y="60960"/>
                </a:lnTo>
                <a:lnTo>
                  <a:pt x="1075039" y="62230"/>
                </a:lnTo>
                <a:close/>
              </a:path>
              <a:path w="4096384" h="836930">
                <a:moveTo>
                  <a:pt x="1082719" y="62230"/>
                </a:moveTo>
                <a:lnTo>
                  <a:pt x="1075039" y="62230"/>
                </a:lnTo>
                <a:lnTo>
                  <a:pt x="1077383" y="60960"/>
                </a:lnTo>
                <a:lnTo>
                  <a:pt x="1077213" y="59690"/>
                </a:lnTo>
                <a:lnTo>
                  <a:pt x="1074868" y="58420"/>
                </a:lnTo>
                <a:lnTo>
                  <a:pt x="1086157" y="58420"/>
                </a:lnTo>
                <a:lnTo>
                  <a:pt x="1082719" y="6223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49270" y="68580"/>
                </a:lnTo>
                <a:lnTo>
                  <a:pt x="1353631" y="67310"/>
                </a:lnTo>
                <a:lnTo>
                  <a:pt x="1352623" y="63500"/>
                </a:lnTo>
                <a:lnTo>
                  <a:pt x="1338545" y="63500"/>
                </a:lnTo>
                <a:lnTo>
                  <a:pt x="1338545" y="58420"/>
                </a:lnTo>
                <a:lnTo>
                  <a:pt x="1352957" y="58420"/>
                </a:lnTo>
                <a:lnTo>
                  <a:pt x="1355307" y="60960"/>
                </a:lnTo>
                <a:lnTo>
                  <a:pt x="1359328" y="64770"/>
                </a:lnTo>
                <a:lnTo>
                  <a:pt x="1380451" y="64770"/>
                </a:lnTo>
                <a:lnTo>
                  <a:pt x="1379530" y="66040"/>
                </a:lnTo>
                <a:lnTo>
                  <a:pt x="1364023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86822" y="60960"/>
                </a:moveTo>
                <a:lnTo>
                  <a:pt x="1384642" y="60960"/>
                </a:lnTo>
                <a:lnTo>
                  <a:pt x="1382795" y="59690"/>
                </a:lnTo>
                <a:lnTo>
                  <a:pt x="1384976" y="58420"/>
                </a:lnTo>
                <a:lnTo>
                  <a:pt x="1386822" y="59690"/>
                </a:lnTo>
                <a:lnTo>
                  <a:pt x="1386822" y="60960"/>
                </a:lnTo>
                <a:close/>
              </a:path>
              <a:path w="4096384" h="836930">
                <a:moveTo>
                  <a:pt x="2090843" y="63500"/>
                </a:moveTo>
                <a:lnTo>
                  <a:pt x="2065025" y="63500"/>
                </a:lnTo>
                <a:lnTo>
                  <a:pt x="2066367" y="62230"/>
                </a:lnTo>
                <a:lnTo>
                  <a:pt x="2064861" y="60960"/>
                </a:lnTo>
                <a:lnTo>
                  <a:pt x="1386822" y="60960"/>
                </a:lnTo>
                <a:lnTo>
                  <a:pt x="1386822" y="59690"/>
                </a:lnTo>
                <a:lnTo>
                  <a:pt x="1384976" y="58420"/>
                </a:lnTo>
                <a:lnTo>
                  <a:pt x="2091347" y="58420"/>
                </a:lnTo>
                <a:lnTo>
                  <a:pt x="2090506" y="59690"/>
                </a:lnTo>
                <a:lnTo>
                  <a:pt x="2076261" y="59690"/>
                </a:lnTo>
                <a:lnTo>
                  <a:pt x="2076261" y="60960"/>
                </a:lnTo>
                <a:lnTo>
                  <a:pt x="2077931" y="62230"/>
                </a:lnTo>
                <a:lnTo>
                  <a:pt x="2090339" y="62230"/>
                </a:lnTo>
                <a:lnTo>
                  <a:pt x="2090843" y="63500"/>
                </a:lnTo>
                <a:close/>
              </a:path>
              <a:path w="4096384" h="836930">
                <a:moveTo>
                  <a:pt x="2091511" y="63500"/>
                </a:moveTo>
                <a:lnTo>
                  <a:pt x="2090843" y="63500"/>
                </a:lnTo>
                <a:lnTo>
                  <a:pt x="2090339" y="62230"/>
                </a:lnTo>
                <a:lnTo>
                  <a:pt x="2089820" y="61252"/>
                </a:lnTo>
                <a:lnTo>
                  <a:pt x="2089756" y="60821"/>
                </a:lnTo>
                <a:lnTo>
                  <a:pt x="2091347" y="58420"/>
                </a:lnTo>
                <a:lnTo>
                  <a:pt x="2092853" y="58420"/>
                </a:lnTo>
                <a:lnTo>
                  <a:pt x="2094025" y="60960"/>
                </a:lnTo>
                <a:lnTo>
                  <a:pt x="2091511" y="63500"/>
                </a:lnTo>
                <a:close/>
              </a:path>
              <a:path w="4096384" h="836930">
                <a:moveTo>
                  <a:pt x="1409918" y="69850"/>
                </a:moveTo>
                <a:lnTo>
                  <a:pt x="1408614" y="69850"/>
                </a:lnTo>
                <a:lnTo>
                  <a:pt x="1408273" y="63500"/>
                </a:lnTo>
                <a:lnTo>
                  <a:pt x="2091511" y="63500"/>
                </a:lnTo>
                <a:lnTo>
                  <a:pt x="2094025" y="60960"/>
                </a:lnTo>
                <a:lnTo>
                  <a:pt x="2092853" y="58420"/>
                </a:lnTo>
                <a:lnTo>
                  <a:pt x="2102740" y="58420"/>
                </a:lnTo>
                <a:lnTo>
                  <a:pt x="2103533" y="61498"/>
                </a:lnTo>
                <a:lnTo>
                  <a:pt x="2104253" y="64770"/>
                </a:lnTo>
                <a:lnTo>
                  <a:pt x="2069556" y="64770"/>
                </a:lnTo>
                <a:lnTo>
                  <a:pt x="2069471" y="67310"/>
                </a:lnTo>
                <a:lnTo>
                  <a:pt x="1415653" y="67310"/>
                </a:lnTo>
                <a:lnTo>
                  <a:pt x="1416320" y="68580"/>
                </a:lnTo>
                <a:lnTo>
                  <a:pt x="1410120" y="68580"/>
                </a:lnTo>
                <a:lnTo>
                  <a:pt x="1409918" y="69850"/>
                </a:lnTo>
                <a:close/>
              </a:path>
              <a:path w="4096384" h="836930">
                <a:moveTo>
                  <a:pt x="3037921" y="64770"/>
                </a:moveTo>
                <a:lnTo>
                  <a:pt x="3035596" y="64770"/>
                </a:lnTo>
                <a:lnTo>
                  <a:pt x="3033056" y="63500"/>
                </a:lnTo>
                <a:lnTo>
                  <a:pt x="3032231" y="63500"/>
                </a:lnTo>
                <a:lnTo>
                  <a:pt x="3032898" y="60960"/>
                </a:lnTo>
                <a:lnTo>
                  <a:pt x="3035079" y="58420"/>
                </a:lnTo>
                <a:lnTo>
                  <a:pt x="3037921" y="6477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12534" y="62230"/>
                </a:lnTo>
                <a:lnTo>
                  <a:pt x="3112534" y="59690"/>
                </a:lnTo>
                <a:lnTo>
                  <a:pt x="3121904" y="58420"/>
                </a:lnTo>
                <a:lnTo>
                  <a:pt x="3118184" y="64829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64642" y="66040"/>
                </a:moveTo>
                <a:lnTo>
                  <a:pt x="3164642" y="60960"/>
                </a:lnTo>
                <a:lnTo>
                  <a:pt x="3165991" y="59690"/>
                </a:lnTo>
                <a:lnTo>
                  <a:pt x="3167490" y="58420"/>
                </a:lnTo>
                <a:lnTo>
                  <a:pt x="3169173" y="60960"/>
                </a:lnTo>
                <a:lnTo>
                  <a:pt x="3171190" y="63500"/>
                </a:lnTo>
                <a:lnTo>
                  <a:pt x="3164642" y="66040"/>
                </a:lnTo>
                <a:close/>
              </a:path>
              <a:path w="4096384" h="836930">
                <a:moveTo>
                  <a:pt x="3173704" y="82550"/>
                </a:moveTo>
                <a:lnTo>
                  <a:pt x="3165159" y="82550"/>
                </a:lnTo>
                <a:lnTo>
                  <a:pt x="3164885" y="81876"/>
                </a:lnTo>
                <a:lnTo>
                  <a:pt x="3165657" y="81391"/>
                </a:lnTo>
                <a:lnTo>
                  <a:pt x="3165771" y="81237"/>
                </a:lnTo>
                <a:lnTo>
                  <a:pt x="3159442" y="76879"/>
                </a:lnTo>
                <a:lnTo>
                  <a:pt x="3162134" y="73660"/>
                </a:lnTo>
                <a:lnTo>
                  <a:pt x="3143361" y="73660"/>
                </a:lnTo>
                <a:lnTo>
                  <a:pt x="3137488" y="72390"/>
                </a:lnTo>
                <a:lnTo>
                  <a:pt x="3165500" y="72390"/>
                </a:lnTo>
                <a:lnTo>
                  <a:pt x="3166842" y="71120"/>
                </a:lnTo>
                <a:lnTo>
                  <a:pt x="3166842" y="68580"/>
                </a:lnTo>
                <a:lnTo>
                  <a:pt x="3162468" y="66040"/>
                </a:lnTo>
                <a:lnTo>
                  <a:pt x="3164642" y="66040"/>
                </a:lnTo>
                <a:lnTo>
                  <a:pt x="3171190" y="63500"/>
                </a:lnTo>
                <a:lnTo>
                  <a:pt x="3169173" y="60960"/>
                </a:lnTo>
                <a:lnTo>
                  <a:pt x="3167490" y="58420"/>
                </a:lnTo>
                <a:lnTo>
                  <a:pt x="3183775" y="58420"/>
                </a:lnTo>
                <a:lnTo>
                  <a:pt x="3180069" y="62230"/>
                </a:lnTo>
                <a:lnTo>
                  <a:pt x="3179735" y="63500"/>
                </a:lnTo>
                <a:lnTo>
                  <a:pt x="3180592" y="64770"/>
                </a:lnTo>
                <a:lnTo>
                  <a:pt x="3187789" y="64770"/>
                </a:lnTo>
                <a:lnTo>
                  <a:pt x="3186106" y="66040"/>
                </a:lnTo>
                <a:lnTo>
                  <a:pt x="3184952" y="67310"/>
                </a:lnTo>
                <a:lnTo>
                  <a:pt x="3175721" y="67310"/>
                </a:lnTo>
                <a:lnTo>
                  <a:pt x="3175721" y="69850"/>
                </a:lnTo>
                <a:lnTo>
                  <a:pt x="3174869" y="69850"/>
                </a:lnTo>
                <a:lnTo>
                  <a:pt x="3172790" y="72390"/>
                </a:lnTo>
                <a:lnTo>
                  <a:pt x="3169510" y="74930"/>
                </a:lnTo>
                <a:lnTo>
                  <a:pt x="3167673" y="74930"/>
                </a:lnTo>
                <a:lnTo>
                  <a:pt x="3167673" y="76200"/>
                </a:lnTo>
                <a:lnTo>
                  <a:pt x="3168939" y="76200"/>
                </a:lnTo>
                <a:lnTo>
                  <a:pt x="3168405" y="77384"/>
                </a:lnTo>
                <a:lnTo>
                  <a:pt x="3172696" y="78740"/>
                </a:lnTo>
                <a:lnTo>
                  <a:pt x="3201532" y="78740"/>
                </a:lnTo>
                <a:lnTo>
                  <a:pt x="3200969" y="80010"/>
                </a:lnTo>
                <a:lnTo>
                  <a:pt x="3190971" y="80010"/>
                </a:lnTo>
                <a:lnTo>
                  <a:pt x="3187950" y="81280"/>
                </a:lnTo>
                <a:lnTo>
                  <a:pt x="3174038" y="81280"/>
                </a:lnTo>
                <a:lnTo>
                  <a:pt x="3173704" y="82550"/>
                </a:lnTo>
                <a:close/>
              </a:path>
              <a:path w="4096384" h="836930">
                <a:moveTo>
                  <a:pt x="3181574" y="64770"/>
                </a:moveTo>
                <a:lnTo>
                  <a:pt x="3180592" y="64770"/>
                </a:lnTo>
                <a:lnTo>
                  <a:pt x="3179735" y="63500"/>
                </a:lnTo>
                <a:lnTo>
                  <a:pt x="3180069" y="62230"/>
                </a:lnTo>
                <a:lnTo>
                  <a:pt x="3183775" y="58420"/>
                </a:lnTo>
                <a:lnTo>
                  <a:pt x="3182766" y="63500"/>
                </a:lnTo>
                <a:lnTo>
                  <a:pt x="3181574" y="6477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81574" y="64770"/>
                </a:lnTo>
                <a:lnTo>
                  <a:pt x="3182766" y="63500"/>
                </a:lnTo>
                <a:lnTo>
                  <a:pt x="3183775" y="58420"/>
                </a:lnTo>
                <a:lnTo>
                  <a:pt x="3198501" y="58420"/>
                </a:lnTo>
                <a:lnTo>
                  <a:pt x="3201608" y="59690"/>
                </a:lnTo>
                <a:lnTo>
                  <a:pt x="3193145" y="59690"/>
                </a:lnTo>
                <a:lnTo>
                  <a:pt x="3192404" y="60821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216028" y="60960"/>
                </a:moveTo>
                <a:lnTo>
                  <a:pt x="3211420" y="60960"/>
                </a:lnTo>
                <a:lnTo>
                  <a:pt x="3209580" y="58420"/>
                </a:lnTo>
                <a:lnTo>
                  <a:pt x="3214785" y="58420"/>
                </a:lnTo>
                <a:lnTo>
                  <a:pt x="3216028" y="60960"/>
                </a:lnTo>
                <a:close/>
              </a:path>
              <a:path w="4096384" h="836930">
                <a:moveTo>
                  <a:pt x="3217920" y="64829"/>
                </a:moveTo>
                <a:lnTo>
                  <a:pt x="3214785" y="58420"/>
                </a:lnTo>
                <a:lnTo>
                  <a:pt x="3220056" y="58420"/>
                </a:lnTo>
                <a:lnTo>
                  <a:pt x="3218956" y="59690"/>
                </a:lnTo>
                <a:lnTo>
                  <a:pt x="3218465" y="62230"/>
                </a:lnTo>
                <a:lnTo>
                  <a:pt x="3219290" y="63500"/>
                </a:lnTo>
                <a:lnTo>
                  <a:pt x="3222473" y="63500"/>
                </a:lnTo>
                <a:lnTo>
                  <a:pt x="3225013" y="64770"/>
                </a:lnTo>
                <a:lnTo>
                  <a:pt x="3218125" y="64770"/>
                </a:lnTo>
                <a:lnTo>
                  <a:pt x="3217920" y="64829"/>
                </a:lnTo>
                <a:close/>
              </a:path>
              <a:path w="4096384" h="836930">
                <a:moveTo>
                  <a:pt x="3281836" y="58675"/>
                </a:moveTo>
                <a:lnTo>
                  <a:pt x="3281487" y="58631"/>
                </a:lnTo>
                <a:lnTo>
                  <a:pt x="3281836" y="58420"/>
                </a:lnTo>
                <a:lnTo>
                  <a:pt x="3281836" y="58675"/>
                </a:lnTo>
                <a:close/>
              </a:path>
              <a:path w="4096384" h="836930">
                <a:moveTo>
                  <a:pt x="3289857" y="59690"/>
                </a:moveTo>
                <a:lnTo>
                  <a:pt x="3281836" y="58675"/>
                </a:lnTo>
                <a:lnTo>
                  <a:pt x="3281836" y="58420"/>
                </a:lnTo>
                <a:lnTo>
                  <a:pt x="3289230" y="58420"/>
                </a:lnTo>
                <a:lnTo>
                  <a:pt x="3289857" y="59690"/>
                </a:lnTo>
                <a:close/>
              </a:path>
              <a:path w="4096384" h="836930">
                <a:moveTo>
                  <a:pt x="3312567" y="68580"/>
                </a:moveTo>
                <a:lnTo>
                  <a:pt x="3308656" y="68580"/>
                </a:lnTo>
                <a:lnTo>
                  <a:pt x="3305467" y="67310"/>
                </a:lnTo>
                <a:lnTo>
                  <a:pt x="3299102" y="59690"/>
                </a:lnTo>
                <a:lnTo>
                  <a:pt x="3306790" y="58420"/>
                </a:lnTo>
                <a:lnTo>
                  <a:pt x="3312567" y="6858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4181" y="63080"/>
                </a:lnTo>
                <a:lnTo>
                  <a:pt x="3354059" y="62230"/>
                </a:lnTo>
                <a:lnTo>
                  <a:pt x="3353725" y="58420"/>
                </a:lnTo>
                <a:lnTo>
                  <a:pt x="3355591" y="58420"/>
                </a:lnTo>
                <a:lnTo>
                  <a:pt x="3358773" y="59690"/>
                </a:lnTo>
                <a:lnTo>
                  <a:pt x="3357424" y="59690"/>
                </a:lnTo>
                <a:lnTo>
                  <a:pt x="3357424" y="60960"/>
                </a:lnTo>
                <a:lnTo>
                  <a:pt x="3359219" y="63212"/>
                </a:lnTo>
                <a:lnTo>
                  <a:pt x="3355785" y="66040"/>
                </a:lnTo>
                <a:lnTo>
                  <a:pt x="3354733" y="66040"/>
                </a:lnTo>
                <a:lnTo>
                  <a:pt x="3354651" y="66973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60273" y="60288"/>
                </a:moveTo>
                <a:lnTo>
                  <a:pt x="3355591" y="58420"/>
                </a:lnTo>
                <a:lnTo>
                  <a:pt x="3360273" y="58420"/>
                </a:lnTo>
                <a:lnTo>
                  <a:pt x="3360273" y="59690"/>
                </a:lnTo>
                <a:lnTo>
                  <a:pt x="3359447" y="59690"/>
                </a:lnTo>
                <a:lnTo>
                  <a:pt x="3360273" y="60107"/>
                </a:lnTo>
                <a:lnTo>
                  <a:pt x="3360273" y="60288"/>
                </a:lnTo>
                <a:close/>
              </a:path>
              <a:path w="4096384" h="836930">
                <a:moveTo>
                  <a:pt x="3319060" y="59690"/>
                </a:moveTo>
                <a:lnTo>
                  <a:pt x="3320089" y="58533"/>
                </a:lnTo>
                <a:lnTo>
                  <a:pt x="3320410" y="58475"/>
                </a:lnTo>
                <a:lnTo>
                  <a:pt x="3319060" y="59690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75658" y="77470"/>
                </a:lnTo>
                <a:lnTo>
                  <a:pt x="3279898" y="74930"/>
                </a:lnTo>
                <a:lnTo>
                  <a:pt x="3280746" y="71120"/>
                </a:lnTo>
                <a:lnTo>
                  <a:pt x="3314012" y="71120"/>
                </a:lnTo>
                <a:lnTo>
                  <a:pt x="3313916" y="61498"/>
                </a:lnTo>
                <a:lnTo>
                  <a:pt x="3313678" y="59690"/>
                </a:lnTo>
                <a:lnTo>
                  <a:pt x="3320089" y="58533"/>
                </a:lnTo>
                <a:lnTo>
                  <a:pt x="3319060" y="59690"/>
                </a:lnTo>
                <a:lnTo>
                  <a:pt x="3322387" y="59690"/>
                </a:lnTo>
                <a:lnTo>
                  <a:pt x="3322306" y="60288"/>
                </a:lnTo>
                <a:lnTo>
                  <a:pt x="3322184" y="61498"/>
                </a:lnTo>
                <a:lnTo>
                  <a:pt x="3322066" y="63500"/>
                </a:lnTo>
                <a:lnTo>
                  <a:pt x="3327579" y="68580"/>
                </a:lnTo>
                <a:lnTo>
                  <a:pt x="3326905" y="68580"/>
                </a:lnTo>
                <a:lnTo>
                  <a:pt x="3325922" y="69850"/>
                </a:lnTo>
                <a:lnTo>
                  <a:pt x="3318209" y="69850"/>
                </a:lnTo>
                <a:lnTo>
                  <a:pt x="3317107" y="72390"/>
                </a:lnTo>
                <a:lnTo>
                  <a:pt x="3293045" y="72390"/>
                </a:lnTo>
                <a:lnTo>
                  <a:pt x="3291048" y="73660"/>
                </a:lnTo>
                <a:lnTo>
                  <a:pt x="3287349" y="73660"/>
                </a:lnTo>
                <a:lnTo>
                  <a:pt x="3287532" y="74930"/>
                </a:lnTo>
                <a:lnTo>
                  <a:pt x="3288135" y="74930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81836" y="64770"/>
                </a:moveTo>
                <a:lnTo>
                  <a:pt x="3276630" y="64770"/>
                </a:lnTo>
                <a:lnTo>
                  <a:pt x="3277638" y="60960"/>
                </a:lnTo>
                <a:lnTo>
                  <a:pt x="3281487" y="58631"/>
                </a:lnTo>
                <a:lnTo>
                  <a:pt x="3281836" y="58675"/>
                </a:lnTo>
                <a:lnTo>
                  <a:pt x="3281836" y="6477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84343" y="69850"/>
                </a:lnTo>
                <a:lnTo>
                  <a:pt x="3283907" y="69706"/>
                </a:lnTo>
                <a:lnTo>
                  <a:pt x="3286675" y="64770"/>
                </a:lnTo>
                <a:lnTo>
                  <a:pt x="3281836" y="64770"/>
                </a:lnTo>
                <a:lnTo>
                  <a:pt x="3281836" y="58675"/>
                </a:lnTo>
                <a:lnTo>
                  <a:pt x="3289857" y="59690"/>
                </a:lnTo>
                <a:lnTo>
                  <a:pt x="3291880" y="59690"/>
                </a:lnTo>
                <a:lnTo>
                  <a:pt x="3289706" y="60960"/>
                </a:lnTo>
                <a:lnTo>
                  <a:pt x="3289706" y="62230"/>
                </a:lnTo>
                <a:lnTo>
                  <a:pt x="3291540" y="63500"/>
                </a:lnTo>
                <a:lnTo>
                  <a:pt x="3302285" y="63500"/>
                </a:lnTo>
                <a:lnTo>
                  <a:pt x="3304406" y="66040"/>
                </a:lnTo>
                <a:lnTo>
                  <a:pt x="3296745" y="66040"/>
                </a:lnTo>
                <a:lnTo>
                  <a:pt x="3296745" y="67310"/>
                </a:lnTo>
                <a:lnTo>
                  <a:pt x="3294388" y="67310"/>
                </a:lnTo>
                <a:lnTo>
                  <a:pt x="3292888" y="68580"/>
                </a:lnTo>
                <a:lnTo>
                  <a:pt x="3293380" y="68580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41095" y="60960"/>
                </a:lnTo>
                <a:lnTo>
                  <a:pt x="244114" y="59690"/>
                </a:lnTo>
                <a:lnTo>
                  <a:pt x="279063" y="59690"/>
                </a:lnTo>
                <a:lnTo>
                  <a:pt x="280991" y="60960"/>
                </a:lnTo>
                <a:close/>
              </a:path>
              <a:path w="4096384" h="836930">
                <a:moveTo>
                  <a:pt x="1070678" y="69850"/>
                </a:moveTo>
                <a:lnTo>
                  <a:pt x="1068831" y="69850"/>
                </a:lnTo>
                <a:lnTo>
                  <a:pt x="1066317" y="68580"/>
                </a:lnTo>
                <a:lnTo>
                  <a:pt x="1064981" y="67310"/>
                </a:lnTo>
                <a:lnTo>
                  <a:pt x="1064981" y="64770"/>
                </a:lnTo>
                <a:lnTo>
                  <a:pt x="1064143" y="63500"/>
                </a:lnTo>
                <a:lnTo>
                  <a:pt x="1063135" y="62230"/>
                </a:lnTo>
                <a:lnTo>
                  <a:pt x="1061629" y="62230"/>
                </a:lnTo>
                <a:lnTo>
                  <a:pt x="1068163" y="59690"/>
                </a:lnTo>
                <a:lnTo>
                  <a:pt x="1070678" y="69850"/>
                </a:lnTo>
                <a:close/>
              </a:path>
              <a:path w="4096384" h="836930">
                <a:moveTo>
                  <a:pt x="1093811" y="77470"/>
                </a:moveTo>
                <a:lnTo>
                  <a:pt x="1083584" y="77470"/>
                </a:lnTo>
                <a:lnTo>
                  <a:pt x="1075202" y="69850"/>
                </a:lnTo>
                <a:lnTo>
                  <a:pt x="1070678" y="69850"/>
                </a:lnTo>
                <a:lnTo>
                  <a:pt x="1068163" y="59690"/>
                </a:lnTo>
                <a:lnTo>
                  <a:pt x="1073362" y="59690"/>
                </a:lnTo>
                <a:lnTo>
                  <a:pt x="1073526" y="60960"/>
                </a:lnTo>
                <a:lnTo>
                  <a:pt x="1075039" y="62230"/>
                </a:lnTo>
                <a:lnTo>
                  <a:pt x="1082719" y="62230"/>
                </a:lnTo>
                <a:lnTo>
                  <a:pt x="1081574" y="63500"/>
                </a:lnTo>
                <a:lnTo>
                  <a:pt x="1098670" y="63500"/>
                </a:lnTo>
                <a:lnTo>
                  <a:pt x="1098670" y="71120"/>
                </a:lnTo>
                <a:lnTo>
                  <a:pt x="1087440" y="71120"/>
                </a:lnTo>
                <a:lnTo>
                  <a:pt x="1086773" y="72390"/>
                </a:lnTo>
                <a:lnTo>
                  <a:pt x="1085934" y="72390"/>
                </a:lnTo>
                <a:lnTo>
                  <a:pt x="1085096" y="76200"/>
                </a:lnTo>
                <a:lnTo>
                  <a:pt x="1095317" y="76200"/>
                </a:lnTo>
                <a:lnTo>
                  <a:pt x="1093811" y="77470"/>
                </a:lnTo>
                <a:close/>
              </a:path>
              <a:path w="4096384" h="836930">
                <a:moveTo>
                  <a:pt x="1215006" y="68580"/>
                </a:moveTo>
                <a:lnTo>
                  <a:pt x="1213664" y="68580"/>
                </a:lnTo>
                <a:lnTo>
                  <a:pt x="1212826" y="67310"/>
                </a:lnTo>
                <a:lnTo>
                  <a:pt x="1213493" y="59690"/>
                </a:lnTo>
                <a:lnTo>
                  <a:pt x="1218856" y="64770"/>
                </a:lnTo>
                <a:lnTo>
                  <a:pt x="1217010" y="67310"/>
                </a:lnTo>
                <a:lnTo>
                  <a:pt x="1215006" y="6858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15006" y="68580"/>
                </a:lnTo>
                <a:lnTo>
                  <a:pt x="1217010" y="67310"/>
                </a:lnTo>
                <a:lnTo>
                  <a:pt x="1218856" y="64770"/>
                </a:lnTo>
                <a:lnTo>
                  <a:pt x="1213493" y="59690"/>
                </a:lnTo>
                <a:lnTo>
                  <a:pt x="1218440" y="59690"/>
                </a:lnTo>
                <a:lnTo>
                  <a:pt x="1226923" y="63164"/>
                </a:lnTo>
                <a:lnTo>
                  <a:pt x="1227237" y="64770"/>
                </a:lnTo>
                <a:lnTo>
                  <a:pt x="1227912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2079777" y="62230"/>
                </a:moveTo>
                <a:lnTo>
                  <a:pt x="2077931" y="62230"/>
                </a:lnTo>
                <a:lnTo>
                  <a:pt x="2076261" y="60960"/>
                </a:lnTo>
                <a:lnTo>
                  <a:pt x="2076261" y="59690"/>
                </a:lnTo>
                <a:lnTo>
                  <a:pt x="2078769" y="59690"/>
                </a:lnTo>
                <a:lnTo>
                  <a:pt x="2079777" y="62230"/>
                </a:lnTo>
                <a:close/>
              </a:path>
              <a:path w="4096384" h="836930">
                <a:moveTo>
                  <a:pt x="2090339" y="62230"/>
                </a:moveTo>
                <a:lnTo>
                  <a:pt x="2079777" y="62230"/>
                </a:lnTo>
                <a:lnTo>
                  <a:pt x="2078769" y="59690"/>
                </a:lnTo>
                <a:lnTo>
                  <a:pt x="2090506" y="59690"/>
                </a:lnTo>
                <a:lnTo>
                  <a:pt x="2089664" y="60960"/>
                </a:lnTo>
                <a:lnTo>
                  <a:pt x="2090339" y="62230"/>
                </a:lnTo>
                <a:close/>
              </a:path>
              <a:path w="4096384" h="836930">
                <a:moveTo>
                  <a:pt x="2132081" y="63500"/>
                </a:moveTo>
                <a:lnTo>
                  <a:pt x="2129397" y="62230"/>
                </a:lnTo>
                <a:lnTo>
                  <a:pt x="2129227" y="60960"/>
                </a:lnTo>
                <a:lnTo>
                  <a:pt x="2131407" y="59690"/>
                </a:lnTo>
                <a:lnTo>
                  <a:pt x="2134085" y="60960"/>
                </a:lnTo>
                <a:lnTo>
                  <a:pt x="2134255" y="60960"/>
                </a:lnTo>
                <a:lnTo>
                  <a:pt x="2132081" y="63500"/>
                </a:lnTo>
                <a:close/>
              </a:path>
              <a:path w="4096384" h="836930">
                <a:moveTo>
                  <a:pt x="2184209" y="63500"/>
                </a:moveTo>
                <a:lnTo>
                  <a:pt x="2132081" y="63500"/>
                </a:lnTo>
                <a:lnTo>
                  <a:pt x="2134255" y="60960"/>
                </a:lnTo>
                <a:lnTo>
                  <a:pt x="2134085" y="60960"/>
                </a:lnTo>
                <a:lnTo>
                  <a:pt x="2131407" y="59690"/>
                </a:lnTo>
                <a:lnTo>
                  <a:pt x="2172475" y="59690"/>
                </a:lnTo>
                <a:lnTo>
                  <a:pt x="2170799" y="60960"/>
                </a:lnTo>
                <a:lnTo>
                  <a:pt x="2172475" y="62230"/>
                </a:lnTo>
                <a:lnTo>
                  <a:pt x="2183037" y="62230"/>
                </a:lnTo>
                <a:lnTo>
                  <a:pt x="2184209" y="63500"/>
                </a:lnTo>
                <a:close/>
              </a:path>
              <a:path w="4096384" h="836930">
                <a:moveTo>
                  <a:pt x="2172475" y="62230"/>
                </a:moveTo>
                <a:lnTo>
                  <a:pt x="2170799" y="60960"/>
                </a:lnTo>
                <a:lnTo>
                  <a:pt x="2172475" y="59690"/>
                </a:lnTo>
                <a:lnTo>
                  <a:pt x="2174486" y="59690"/>
                </a:lnTo>
                <a:lnTo>
                  <a:pt x="2174486" y="60960"/>
                </a:lnTo>
                <a:lnTo>
                  <a:pt x="2172475" y="62230"/>
                </a:lnTo>
                <a:close/>
              </a:path>
              <a:path w="4096384" h="836930">
                <a:moveTo>
                  <a:pt x="2183037" y="62230"/>
                </a:moveTo>
                <a:lnTo>
                  <a:pt x="2172475" y="62230"/>
                </a:lnTo>
                <a:lnTo>
                  <a:pt x="2174486" y="60960"/>
                </a:lnTo>
                <a:lnTo>
                  <a:pt x="2174486" y="59690"/>
                </a:lnTo>
                <a:lnTo>
                  <a:pt x="2186390" y="59690"/>
                </a:lnTo>
                <a:lnTo>
                  <a:pt x="2183371" y="60960"/>
                </a:lnTo>
                <a:lnTo>
                  <a:pt x="2183037" y="6223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83037" y="62230"/>
                </a:lnTo>
                <a:lnTo>
                  <a:pt x="2183371" y="60960"/>
                </a:lnTo>
                <a:lnTo>
                  <a:pt x="2186390" y="59690"/>
                </a:lnTo>
                <a:lnTo>
                  <a:pt x="2188734" y="62230"/>
                </a:lnTo>
                <a:lnTo>
                  <a:pt x="2188400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2375472" y="72390"/>
                </a:moveTo>
                <a:lnTo>
                  <a:pt x="2367929" y="72390"/>
                </a:lnTo>
                <a:lnTo>
                  <a:pt x="2368846" y="68902"/>
                </a:lnTo>
                <a:lnTo>
                  <a:pt x="2368931" y="64770"/>
                </a:lnTo>
                <a:lnTo>
                  <a:pt x="2185381" y="64770"/>
                </a:lnTo>
                <a:lnTo>
                  <a:pt x="2188400" y="63500"/>
                </a:lnTo>
                <a:lnTo>
                  <a:pt x="2188734" y="62230"/>
                </a:lnTo>
                <a:lnTo>
                  <a:pt x="2186390" y="59690"/>
                </a:lnTo>
                <a:lnTo>
                  <a:pt x="2226286" y="59690"/>
                </a:lnTo>
                <a:lnTo>
                  <a:pt x="2223267" y="60960"/>
                </a:lnTo>
                <a:lnTo>
                  <a:pt x="2199125" y="60960"/>
                </a:lnTo>
                <a:lnTo>
                  <a:pt x="2199963" y="62230"/>
                </a:lnTo>
                <a:lnTo>
                  <a:pt x="2223097" y="62230"/>
                </a:lnTo>
                <a:lnTo>
                  <a:pt x="2225782" y="63500"/>
                </a:lnTo>
                <a:lnTo>
                  <a:pt x="2971394" y="63500"/>
                </a:lnTo>
                <a:lnTo>
                  <a:pt x="2967197" y="69850"/>
                </a:lnTo>
                <a:lnTo>
                  <a:pt x="3023543" y="69850"/>
                </a:lnTo>
                <a:lnTo>
                  <a:pt x="3021969" y="71120"/>
                </a:lnTo>
                <a:lnTo>
                  <a:pt x="2375472" y="71120"/>
                </a:lnTo>
                <a:lnTo>
                  <a:pt x="2375472" y="72390"/>
                </a:lnTo>
                <a:close/>
              </a:path>
              <a:path w="4096384" h="836930">
                <a:moveTo>
                  <a:pt x="2225782" y="63500"/>
                </a:moveTo>
                <a:lnTo>
                  <a:pt x="2223097" y="62230"/>
                </a:lnTo>
                <a:lnTo>
                  <a:pt x="2223267" y="60960"/>
                </a:lnTo>
                <a:lnTo>
                  <a:pt x="2226286" y="59690"/>
                </a:lnTo>
                <a:lnTo>
                  <a:pt x="2228964" y="60960"/>
                </a:lnTo>
                <a:lnTo>
                  <a:pt x="2228794" y="62230"/>
                </a:lnTo>
                <a:lnTo>
                  <a:pt x="2225782" y="63500"/>
                </a:lnTo>
                <a:close/>
              </a:path>
              <a:path w="4096384" h="836930">
                <a:moveTo>
                  <a:pt x="2266012" y="63500"/>
                </a:moveTo>
                <a:lnTo>
                  <a:pt x="2225782" y="63500"/>
                </a:lnTo>
                <a:lnTo>
                  <a:pt x="2228794" y="62230"/>
                </a:lnTo>
                <a:lnTo>
                  <a:pt x="2228964" y="60960"/>
                </a:lnTo>
                <a:lnTo>
                  <a:pt x="2226286" y="59690"/>
                </a:lnTo>
                <a:lnTo>
                  <a:pt x="2278079" y="59690"/>
                </a:lnTo>
                <a:lnTo>
                  <a:pt x="2276907" y="60960"/>
                </a:lnTo>
                <a:lnTo>
                  <a:pt x="2265507" y="60960"/>
                </a:lnTo>
                <a:lnTo>
                  <a:pt x="2263668" y="62230"/>
                </a:lnTo>
                <a:lnTo>
                  <a:pt x="2266012" y="63500"/>
                </a:lnTo>
                <a:close/>
              </a:path>
              <a:path w="4096384" h="836930">
                <a:moveTo>
                  <a:pt x="2979416" y="64770"/>
                </a:moveTo>
                <a:lnTo>
                  <a:pt x="2976417" y="64770"/>
                </a:lnTo>
                <a:lnTo>
                  <a:pt x="2976417" y="59690"/>
                </a:lnTo>
                <a:lnTo>
                  <a:pt x="2982447" y="59690"/>
                </a:lnTo>
                <a:lnTo>
                  <a:pt x="2981930" y="60960"/>
                </a:lnTo>
                <a:lnTo>
                  <a:pt x="2981282" y="63500"/>
                </a:lnTo>
                <a:lnTo>
                  <a:pt x="2979416" y="64770"/>
                </a:lnTo>
                <a:close/>
              </a:path>
              <a:path w="4096384" h="836930">
                <a:moveTo>
                  <a:pt x="2993529" y="64770"/>
                </a:moveTo>
                <a:lnTo>
                  <a:pt x="2979416" y="64770"/>
                </a:lnTo>
                <a:lnTo>
                  <a:pt x="2981282" y="63500"/>
                </a:lnTo>
                <a:lnTo>
                  <a:pt x="2981930" y="60960"/>
                </a:lnTo>
                <a:lnTo>
                  <a:pt x="2982447" y="59690"/>
                </a:lnTo>
                <a:lnTo>
                  <a:pt x="3024694" y="59690"/>
                </a:lnTo>
                <a:lnTo>
                  <a:pt x="3020320" y="60960"/>
                </a:lnTo>
                <a:lnTo>
                  <a:pt x="2993214" y="60960"/>
                </a:lnTo>
                <a:lnTo>
                  <a:pt x="2991718" y="63500"/>
                </a:lnTo>
                <a:lnTo>
                  <a:pt x="2993529" y="64770"/>
                </a:lnTo>
                <a:close/>
              </a:path>
              <a:path w="4096384" h="836930">
                <a:moveTo>
                  <a:pt x="3022337" y="64770"/>
                </a:moveTo>
                <a:lnTo>
                  <a:pt x="3014807" y="62230"/>
                </a:lnTo>
                <a:lnTo>
                  <a:pt x="3020320" y="60960"/>
                </a:lnTo>
                <a:lnTo>
                  <a:pt x="3024694" y="59690"/>
                </a:lnTo>
                <a:lnTo>
                  <a:pt x="3021846" y="63500"/>
                </a:lnTo>
                <a:lnTo>
                  <a:pt x="3022186" y="63500"/>
                </a:lnTo>
                <a:lnTo>
                  <a:pt x="3022337" y="64770"/>
                </a:lnTo>
                <a:close/>
              </a:path>
              <a:path w="4096384" h="836930">
                <a:moveTo>
                  <a:pt x="3032231" y="63500"/>
                </a:moveTo>
                <a:lnTo>
                  <a:pt x="3021846" y="63500"/>
                </a:lnTo>
                <a:lnTo>
                  <a:pt x="3024694" y="59690"/>
                </a:lnTo>
                <a:lnTo>
                  <a:pt x="3033989" y="59690"/>
                </a:lnTo>
                <a:lnTo>
                  <a:pt x="3032898" y="60960"/>
                </a:lnTo>
                <a:lnTo>
                  <a:pt x="3032231" y="63500"/>
                </a:lnTo>
                <a:close/>
              </a:path>
              <a:path w="4096384" h="836930">
                <a:moveTo>
                  <a:pt x="3045641" y="63500"/>
                </a:moveTo>
                <a:lnTo>
                  <a:pt x="3046309" y="60960"/>
                </a:lnTo>
                <a:lnTo>
                  <a:pt x="3047140" y="59690"/>
                </a:lnTo>
                <a:lnTo>
                  <a:pt x="3048482" y="59690"/>
                </a:lnTo>
                <a:lnTo>
                  <a:pt x="3050165" y="62230"/>
                </a:lnTo>
                <a:lnTo>
                  <a:pt x="3045641" y="63500"/>
                </a:lnTo>
                <a:close/>
              </a:path>
              <a:path w="4096384" h="836930">
                <a:moveTo>
                  <a:pt x="3072795" y="63500"/>
                </a:moveTo>
                <a:lnTo>
                  <a:pt x="3045641" y="63500"/>
                </a:lnTo>
                <a:lnTo>
                  <a:pt x="3050165" y="62230"/>
                </a:lnTo>
                <a:lnTo>
                  <a:pt x="3048482" y="59690"/>
                </a:lnTo>
                <a:lnTo>
                  <a:pt x="3055787" y="59690"/>
                </a:lnTo>
                <a:lnTo>
                  <a:pt x="3059051" y="62230"/>
                </a:lnTo>
                <a:lnTo>
                  <a:pt x="3072795" y="62230"/>
                </a:lnTo>
                <a:lnTo>
                  <a:pt x="3072795" y="63500"/>
                </a:lnTo>
                <a:close/>
              </a:path>
              <a:path w="4096384" h="836930">
                <a:moveTo>
                  <a:pt x="3061225" y="62230"/>
                </a:moveTo>
                <a:lnTo>
                  <a:pt x="3059051" y="62230"/>
                </a:lnTo>
                <a:lnTo>
                  <a:pt x="3058513" y="60639"/>
                </a:lnTo>
                <a:lnTo>
                  <a:pt x="3059385" y="59690"/>
                </a:lnTo>
                <a:lnTo>
                  <a:pt x="3060734" y="59690"/>
                </a:lnTo>
                <a:lnTo>
                  <a:pt x="3061225" y="62230"/>
                </a:lnTo>
                <a:close/>
              </a:path>
              <a:path w="4096384" h="836930">
                <a:moveTo>
                  <a:pt x="3072795" y="62230"/>
                </a:moveTo>
                <a:lnTo>
                  <a:pt x="3061225" y="62230"/>
                </a:lnTo>
                <a:lnTo>
                  <a:pt x="3060734" y="59690"/>
                </a:lnTo>
                <a:lnTo>
                  <a:pt x="3094593" y="59690"/>
                </a:lnTo>
                <a:lnTo>
                  <a:pt x="3096601" y="60960"/>
                </a:lnTo>
                <a:lnTo>
                  <a:pt x="3072795" y="60960"/>
                </a:lnTo>
                <a:lnTo>
                  <a:pt x="3072795" y="62230"/>
                </a:lnTo>
                <a:close/>
              </a:path>
              <a:path w="4096384" h="836930">
                <a:moveTo>
                  <a:pt x="3153923" y="60960"/>
                </a:moveTo>
                <a:lnTo>
                  <a:pt x="3153923" y="59690"/>
                </a:lnTo>
                <a:lnTo>
                  <a:pt x="3157521" y="59690"/>
                </a:lnTo>
                <a:lnTo>
                  <a:pt x="3153923" y="6096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92404" y="60821"/>
                </a:lnTo>
                <a:lnTo>
                  <a:pt x="3193145" y="59690"/>
                </a:lnTo>
                <a:lnTo>
                  <a:pt x="3195502" y="59690"/>
                </a:lnTo>
                <a:lnTo>
                  <a:pt x="3196510" y="60960"/>
                </a:lnTo>
                <a:lnTo>
                  <a:pt x="3195161" y="60960"/>
                </a:lnTo>
                <a:lnTo>
                  <a:pt x="3195776" y="63080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197001" y="67310"/>
                </a:moveTo>
                <a:lnTo>
                  <a:pt x="3195776" y="63080"/>
                </a:lnTo>
                <a:lnTo>
                  <a:pt x="3197519" y="62230"/>
                </a:lnTo>
                <a:lnTo>
                  <a:pt x="3195502" y="59690"/>
                </a:lnTo>
                <a:lnTo>
                  <a:pt x="3201608" y="59690"/>
                </a:lnTo>
                <a:lnTo>
                  <a:pt x="3204715" y="60960"/>
                </a:lnTo>
                <a:lnTo>
                  <a:pt x="3201375" y="60960"/>
                </a:lnTo>
                <a:lnTo>
                  <a:pt x="3202024" y="62230"/>
                </a:lnTo>
                <a:lnTo>
                  <a:pt x="3200524" y="64770"/>
                </a:lnTo>
                <a:lnTo>
                  <a:pt x="3197001" y="67310"/>
                </a:lnTo>
                <a:close/>
              </a:path>
              <a:path w="4096384" h="836930">
                <a:moveTo>
                  <a:pt x="3293380" y="63500"/>
                </a:moveTo>
                <a:lnTo>
                  <a:pt x="3291540" y="63500"/>
                </a:lnTo>
                <a:lnTo>
                  <a:pt x="3289706" y="62230"/>
                </a:lnTo>
                <a:lnTo>
                  <a:pt x="3289706" y="60960"/>
                </a:lnTo>
                <a:lnTo>
                  <a:pt x="3291880" y="59690"/>
                </a:lnTo>
                <a:lnTo>
                  <a:pt x="3295062" y="59690"/>
                </a:lnTo>
                <a:lnTo>
                  <a:pt x="3293380" y="63500"/>
                </a:lnTo>
                <a:close/>
              </a:path>
              <a:path w="4096384" h="836930">
                <a:moveTo>
                  <a:pt x="3329262" y="63500"/>
                </a:moveTo>
                <a:lnTo>
                  <a:pt x="3329105" y="59690"/>
                </a:lnTo>
                <a:lnTo>
                  <a:pt x="3330761" y="60960"/>
                </a:lnTo>
                <a:lnTo>
                  <a:pt x="3329262" y="63500"/>
                </a:lnTo>
                <a:close/>
              </a:path>
              <a:path w="4096384" h="836930">
                <a:moveTo>
                  <a:pt x="3343878" y="63500"/>
                </a:moveTo>
                <a:lnTo>
                  <a:pt x="3329262" y="63500"/>
                </a:lnTo>
                <a:lnTo>
                  <a:pt x="3330761" y="60960"/>
                </a:lnTo>
                <a:lnTo>
                  <a:pt x="3329105" y="59690"/>
                </a:lnTo>
                <a:lnTo>
                  <a:pt x="3341997" y="59690"/>
                </a:lnTo>
                <a:lnTo>
                  <a:pt x="3343878" y="63500"/>
                </a:lnTo>
                <a:close/>
              </a:path>
              <a:path w="4096384" h="836930">
                <a:moveTo>
                  <a:pt x="3344505" y="64770"/>
                </a:moveTo>
                <a:lnTo>
                  <a:pt x="3341997" y="59690"/>
                </a:lnTo>
                <a:lnTo>
                  <a:pt x="3346188" y="59690"/>
                </a:lnTo>
                <a:lnTo>
                  <a:pt x="3348234" y="60725"/>
                </a:lnTo>
                <a:lnTo>
                  <a:pt x="3348369" y="60960"/>
                </a:lnTo>
                <a:lnTo>
                  <a:pt x="3348703" y="60960"/>
                </a:lnTo>
                <a:lnTo>
                  <a:pt x="3348886" y="62230"/>
                </a:lnTo>
                <a:lnTo>
                  <a:pt x="3344505" y="64770"/>
                </a:lnTo>
                <a:close/>
              </a:path>
              <a:path w="4096384" h="836930">
                <a:moveTo>
                  <a:pt x="3348233" y="60722"/>
                </a:moveTo>
                <a:lnTo>
                  <a:pt x="3346188" y="59690"/>
                </a:lnTo>
                <a:lnTo>
                  <a:pt x="3347642" y="59690"/>
                </a:lnTo>
                <a:lnTo>
                  <a:pt x="3348233" y="60722"/>
                </a:lnTo>
                <a:close/>
              </a:path>
              <a:path w="4096384" h="836930">
                <a:moveTo>
                  <a:pt x="3359219" y="63212"/>
                </a:moveTo>
                <a:lnTo>
                  <a:pt x="3357424" y="60960"/>
                </a:lnTo>
                <a:lnTo>
                  <a:pt x="3357424" y="59690"/>
                </a:lnTo>
                <a:lnTo>
                  <a:pt x="3358773" y="59690"/>
                </a:lnTo>
                <a:lnTo>
                  <a:pt x="3360273" y="60288"/>
                </a:lnTo>
                <a:lnTo>
                  <a:pt x="3360273" y="62230"/>
                </a:lnTo>
                <a:lnTo>
                  <a:pt x="3360413" y="62230"/>
                </a:lnTo>
                <a:lnTo>
                  <a:pt x="3359219" y="63212"/>
                </a:lnTo>
                <a:close/>
              </a:path>
              <a:path w="4096384" h="836930">
                <a:moveTo>
                  <a:pt x="3360273" y="60107"/>
                </a:moveTo>
                <a:lnTo>
                  <a:pt x="3359447" y="59690"/>
                </a:lnTo>
                <a:lnTo>
                  <a:pt x="3360273" y="59690"/>
                </a:lnTo>
                <a:lnTo>
                  <a:pt x="3360273" y="60107"/>
                </a:lnTo>
                <a:close/>
              </a:path>
              <a:path w="4096384" h="836930">
                <a:moveTo>
                  <a:pt x="3417278" y="68580"/>
                </a:moveTo>
                <a:lnTo>
                  <a:pt x="3416604" y="68580"/>
                </a:lnTo>
                <a:lnTo>
                  <a:pt x="3416604" y="66040"/>
                </a:lnTo>
                <a:lnTo>
                  <a:pt x="3408890" y="66040"/>
                </a:lnTo>
                <a:lnTo>
                  <a:pt x="3414738" y="63500"/>
                </a:lnTo>
                <a:lnTo>
                  <a:pt x="4059441" y="63500"/>
                </a:lnTo>
                <a:lnTo>
                  <a:pt x="4059441" y="59690"/>
                </a:lnTo>
                <a:lnTo>
                  <a:pt x="4070258" y="59690"/>
                </a:lnTo>
                <a:lnTo>
                  <a:pt x="4069787" y="64770"/>
                </a:lnTo>
                <a:lnTo>
                  <a:pt x="3424291" y="64770"/>
                </a:lnTo>
                <a:lnTo>
                  <a:pt x="3417278" y="68580"/>
                </a:lnTo>
                <a:close/>
              </a:path>
              <a:path w="4096384" h="836930">
                <a:moveTo>
                  <a:pt x="3361367" y="60725"/>
                </a:moveTo>
                <a:lnTo>
                  <a:pt x="3360273" y="60288"/>
                </a:lnTo>
                <a:lnTo>
                  <a:pt x="3360273" y="60107"/>
                </a:lnTo>
                <a:lnTo>
                  <a:pt x="3361323" y="60639"/>
                </a:lnTo>
                <a:close/>
              </a:path>
              <a:path w="4096384" h="836930">
                <a:moveTo>
                  <a:pt x="3360273" y="62230"/>
                </a:moveTo>
                <a:lnTo>
                  <a:pt x="3360273" y="60288"/>
                </a:lnTo>
                <a:lnTo>
                  <a:pt x="3361251" y="60678"/>
                </a:lnTo>
                <a:lnTo>
                  <a:pt x="3361196" y="60960"/>
                </a:lnTo>
                <a:lnTo>
                  <a:pt x="3360273" y="6223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8036" y="60960"/>
                </a:lnTo>
                <a:lnTo>
                  <a:pt x="3058219" y="60960"/>
                </a:lnTo>
                <a:lnTo>
                  <a:pt x="3058513" y="60639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361955" y="60960"/>
                </a:moveTo>
                <a:lnTo>
                  <a:pt x="3361367" y="60725"/>
                </a:lnTo>
                <a:lnTo>
                  <a:pt x="3361955" y="60960"/>
                </a:lnTo>
                <a:close/>
              </a:path>
              <a:path w="4096384" h="836930">
                <a:moveTo>
                  <a:pt x="3348369" y="60960"/>
                </a:moveTo>
                <a:lnTo>
                  <a:pt x="3348233" y="60722"/>
                </a:lnTo>
                <a:lnTo>
                  <a:pt x="3348427" y="60821"/>
                </a:lnTo>
                <a:lnTo>
                  <a:pt x="3348369" y="60960"/>
                </a:lnTo>
                <a:close/>
              </a:path>
              <a:path w="4096384" h="836930">
                <a:moveTo>
                  <a:pt x="3360413" y="62230"/>
                </a:moveTo>
                <a:lnTo>
                  <a:pt x="3360273" y="62230"/>
                </a:lnTo>
                <a:lnTo>
                  <a:pt x="3361367" y="60725"/>
                </a:lnTo>
                <a:lnTo>
                  <a:pt x="3361955" y="60960"/>
                </a:lnTo>
                <a:lnTo>
                  <a:pt x="3360413" y="62230"/>
                </a:lnTo>
                <a:close/>
              </a:path>
              <a:path w="4096384" h="836930">
                <a:moveTo>
                  <a:pt x="3348703" y="60960"/>
                </a:moveTo>
                <a:lnTo>
                  <a:pt x="3348369" y="60960"/>
                </a:lnTo>
                <a:lnTo>
                  <a:pt x="3348427" y="60821"/>
                </a:lnTo>
                <a:lnTo>
                  <a:pt x="3348703" y="60960"/>
                </a:lnTo>
                <a:close/>
              </a:path>
              <a:path w="4096384" h="836930">
                <a:moveTo>
                  <a:pt x="1245342" y="67310"/>
                </a:moveTo>
                <a:lnTo>
                  <a:pt x="1239980" y="67310"/>
                </a:lnTo>
                <a:lnTo>
                  <a:pt x="1245008" y="60960"/>
                </a:lnTo>
                <a:lnTo>
                  <a:pt x="1245847" y="64770"/>
                </a:lnTo>
                <a:lnTo>
                  <a:pt x="1245968" y="65675"/>
                </a:lnTo>
                <a:lnTo>
                  <a:pt x="1245909" y="66243"/>
                </a:lnTo>
                <a:lnTo>
                  <a:pt x="1245342" y="67310"/>
                </a:lnTo>
                <a:close/>
              </a:path>
              <a:path w="4096384" h="836930">
                <a:moveTo>
                  <a:pt x="1253778" y="67310"/>
                </a:moveTo>
                <a:lnTo>
                  <a:pt x="1245342" y="67310"/>
                </a:lnTo>
                <a:lnTo>
                  <a:pt x="1245909" y="66243"/>
                </a:lnTo>
                <a:lnTo>
                  <a:pt x="1245968" y="65675"/>
                </a:lnTo>
                <a:lnTo>
                  <a:pt x="1245847" y="64770"/>
                </a:lnTo>
                <a:lnTo>
                  <a:pt x="1245008" y="60960"/>
                </a:lnTo>
                <a:lnTo>
                  <a:pt x="1256106" y="60960"/>
                </a:lnTo>
                <a:lnTo>
                  <a:pt x="1253778" y="67310"/>
                </a:lnTo>
                <a:close/>
              </a:path>
              <a:path w="4096384" h="836930">
                <a:moveTo>
                  <a:pt x="1274882" y="62087"/>
                </a:moveTo>
                <a:lnTo>
                  <a:pt x="1272936" y="61498"/>
                </a:lnTo>
                <a:lnTo>
                  <a:pt x="1275849" y="60960"/>
                </a:lnTo>
                <a:lnTo>
                  <a:pt x="1274882" y="62087"/>
                </a:lnTo>
                <a:close/>
              </a:path>
              <a:path w="4096384" h="836930">
                <a:moveTo>
                  <a:pt x="1281048" y="63500"/>
                </a:moveTo>
                <a:lnTo>
                  <a:pt x="1275351" y="62230"/>
                </a:lnTo>
                <a:lnTo>
                  <a:pt x="1274882" y="62087"/>
                </a:lnTo>
                <a:lnTo>
                  <a:pt x="1275849" y="60960"/>
                </a:lnTo>
                <a:lnTo>
                  <a:pt x="1278924" y="60960"/>
                </a:lnTo>
                <a:lnTo>
                  <a:pt x="1281048" y="63500"/>
                </a:lnTo>
                <a:close/>
              </a:path>
              <a:path w="4096384" h="836930">
                <a:moveTo>
                  <a:pt x="1395871" y="62230"/>
                </a:moveTo>
                <a:lnTo>
                  <a:pt x="1396376" y="60960"/>
                </a:lnTo>
                <a:lnTo>
                  <a:pt x="1398216" y="60960"/>
                </a:lnTo>
                <a:lnTo>
                  <a:pt x="1395871" y="62230"/>
                </a:lnTo>
                <a:close/>
              </a:path>
              <a:path w="4096384" h="836930">
                <a:moveTo>
                  <a:pt x="2063519" y="62230"/>
                </a:moveTo>
                <a:lnTo>
                  <a:pt x="1395871" y="62230"/>
                </a:lnTo>
                <a:lnTo>
                  <a:pt x="1398216" y="60960"/>
                </a:lnTo>
                <a:lnTo>
                  <a:pt x="2064861" y="60960"/>
                </a:lnTo>
                <a:lnTo>
                  <a:pt x="2063519" y="62230"/>
                </a:lnTo>
                <a:close/>
              </a:path>
              <a:path w="4096384" h="836930">
                <a:moveTo>
                  <a:pt x="2065025" y="63500"/>
                </a:moveTo>
                <a:lnTo>
                  <a:pt x="2063519" y="63500"/>
                </a:lnTo>
                <a:lnTo>
                  <a:pt x="2063519" y="62230"/>
                </a:lnTo>
                <a:lnTo>
                  <a:pt x="2064861" y="60960"/>
                </a:lnTo>
                <a:lnTo>
                  <a:pt x="2066367" y="62230"/>
                </a:lnTo>
                <a:lnTo>
                  <a:pt x="2065025" y="63500"/>
                </a:lnTo>
                <a:close/>
              </a:path>
              <a:path w="4096384" h="836930">
                <a:moveTo>
                  <a:pt x="2223097" y="62230"/>
                </a:moveTo>
                <a:lnTo>
                  <a:pt x="2199963" y="62230"/>
                </a:lnTo>
                <a:lnTo>
                  <a:pt x="2199125" y="60960"/>
                </a:lnTo>
                <a:lnTo>
                  <a:pt x="2223267" y="60960"/>
                </a:lnTo>
                <a:lnTo>
                  <a:pt x="2223097" y="62230"/>
                </a:lnTo>
                <a:close/>
              </a:path>
              <a:path w="4096384" h="836930">
                <a:moveTo>
                  <a:pt x="2267688" y="63500"/>
                </a:moveTo>
                <a:lnTo>
                  <a:pt x="2266012" y="63500"/>
                </a:lnTo>
                <a:lnTo>
                  <a:pt x="2263668" y="62230"/>
                </a:lnTo>
                <a:lnTo>
                  <a:pt x="2265507" y="60960"/>
                </a:lnTo>
                <a:lnTo>
                  <a:pt x="2267020" y="60960"/>
                </a:lnTo>
                <a:lnTo>
                  <a:pt x="2268022" y="62230"/>
                </a:lnTo>
                <a:lnTo>
                  <a:pt x="2267688" y="63500"/>
                </a:lnTo>
                <a:close/>
              </a:path>
              <a:path w="4096384" h="836930">
                <a:moveTo>
                  <a:pt x="2274563" y="63500"/>
                </a:moveTo>
                <a:lnTo>
                  <a:pt x="2267688" y="63500"/>
                </a:lnTo>
                <a:lnTo>
                  <a:pt x="2267798" y="63080"/>
                </a:lnTo>
                <a:lnTo>
                  <a:pt x="2267910" y="62087"/>
                </a:lnTo>
                <a:lnTo>
                  <a:pt x="2267020" y="60960"/>
                </a:lnTo>
                <a:lnTo>
                  <a:pt x="2276907" y="60960"/>
                </a:lnTo>
                <a:lnTo>
                  <a:pt x="2274563" y="63500"/>
                </a:lnTo>
                <a:close/>
              </a:path>
              <a:path w="4096384" h="836930">
                <a:moveTo>
                  <a:pt x="2995340" y="66040"/>
                </a:moveTo>
                <a:lnTo>
                  <a:pt x="2991718" y="63500"/>
                </a:lnTo>
                <a:lnTo>
                  <a:pt x="2993214" y="60960"/>
                </a:lnTo>
                <a:lnTo>
                  <a:pt x="2995773" y="62230"/>
                </a:lnTo>
                <a:lnTo>
                  <a:pt x="2995340" y="66040"/>
                </a:lnTo>
                <a:close/>
              </a:path>
              <a:path w="4096384" h="836930">
                <a:moveTo>
                  <a:pt x="3045133" y="73660"/>
                </a:moveTo>
                <a:lnTo>
                  <a:pt x="3043958" y="73660"/>
                </a:lnTo>
                <a:lnTo>
                  <a:pt x="3043958" y="66040"/>
                </a:lnTo>
                <a:lnTo>
                  <a:pt x="2995340" y="66040"/>
                </a:lnTo>
                <a:lnTo>
                  <a:pt x="2995773" y="62230"/>
                </a:lnTo>
                <a:lnTo>
                  <a:pt x="2993214" y="60960"/>
                </a:lnTo>
                <a:lnTo>
                  <a:pt x="3020320" y="60960"/>
                </a:lnTo>
                <a:lnTo>
                  <a:pt x="3014807" y="62230"/>
                </a:lnTo>
                <a:lnTo>
                  <a:pt x="3022337" y="64770"/>
                </a:lnTo>
                <a:lnTo>
                  <a:pt x="3055187" y="64770"/>
                </a:lnTo>
                <a:lnTo>
                  <a:pt x="3052189" y="66040"/>
                </a:lnTo>
                <a:lnTo>
                  <a:pt x="3049648" y="68580"/>
                </a:lnTo>
                <a:lnTo>
                  <a:pt x="3053184" y="72390"/>
                </a:lnTo>
                <a:lnTo>
                  <a:pt x="3045300" y="72390"/>
                </a:lnTo>
                <a:lnTo>
                  <a:pt x="3045133" y="73660"/>
                </a:lnTo>
                <a:close/>
              </a:path>
              <a:path w="4096384" h="836930">
                <a:moveTo>
                  <a:pt x="3083173" y="63500"/>
                </a:moveTo>
                <a:lnTo>
                  <a:pt x="3072795" y="63500"/>
                </a:lnTo>
                <a:lnTo>
                  <a:pt x="3072795" y="60960"/>
                </a:lnTo>
                <a:lnTo>
                  <a:pt x="3086205" y="60960"/>
                </a:lnTo>
                <a:lnTo>
                  <a:pt x="3083173" y="63500"/>
                </a:lnTo>
                <a:close/>
              </a:path>
              <a:path w="4096384" h="836930">
                <a:moveTo>
                  <a:pt x="3087213" y="66040"/>
                </a:moveTo>
                <a:lnTo>
                  <a:pt x="3084856" y="64770"/>
                </a:lnTo>
                <a:lnTo>
                  <a:pt x="3083173" y="63500"/>
                </a:lnTo>
                <a:lnTo>
                  <a:pt x="3086205" y="60960"/>
                </a:lnTo>
                <a:lnTo>
                  <a:pt x="3087030" y="60960"/>
                </a:lnTo>
                <a:lnTo>
                  <a:pt x="3088562" y="62230"/>
                </a:lnTo>
                <a:lnTo>
                  <a:pt x="3087213" y="6604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87213" y="66040"/>
                </a:lnTo>
                <a:lnTo>
                  <a:pt x="3088562" y="62230"/>
                </a:lnTo>
                <a:lnTo>
                  <a:pt x="3087030" y="60960"/>
                </a:lnTo>
                <a:lnTo>
                  <a:pt x="3096601" y="6096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95776" y="63080"/>
                </a:moveTo>
                <a:lnTo>
                  <a:pt x="3195161" y="60960"/>
                </a:lnTo>
                <a:lnTo>
                  <a:pt x="3196510" y="60960"/>
                </a:lnTo>
                <a:lnTo>
                  <a:pt x="3197519" y="62230"/>
                </a:lnTo>
                <a:lnTo>
                  <a:pt x="3195776" y="63080"/>
                </a:lnTo>
                <a:close/>
              </a:path>
              <a:path w="4096384" h="836930">
                <a:moveTo>
                  <a:pt x="3200061" y="67310"/>
                </a:moveTo>
                <a:lnTo>
                  <a:pt x="3197001" y="67310"/>
                </a:lnTo>
                <a:lnTo>
                  <a:pt x="3200524" y="64770"/>
                </a:lnTo>
                <a:lnTo>
                  <a:pt x="3202024" y="62230"/>
                </a:lnTo>
                <a:lnTo>
                  <a:pt x="3201375" y="60960"/>
                </a:lnTo>
                <a:lnTo>
                  <a:pt x="3204715" y="60960"/>
                </a:lnTo>
                <a:lnTo>
                  <a:pt x="3206738" y="62230"/>
                </a:lnTo>
                <a:lnTo>
                  <a:pt x="3212936" y="64770"/>
                </a:lnTo>
                <a:lnTo>
                  <a:pt x="3201866" y="64770"/>
                </a:lnTo>
                <a:lnTo>
                  <a:pt x="3200184" y="66040"/>
                </a:lnTo>
                <a:lnTo>
                  <a:pt x="3200061" y="67310"/>
                </a:lnTo>
                <a:close/>
              </a:path>
              <a:path w="4096384" h="836930">
                <a:moveTo>
                  <a:pt x="3225013" y="64770"/>
                </a:moveTo>
                <a:lnTo>
                  <a:pt x="3222473" y="63500"/>
                </a:lnTo>
                <a:lnTo>
                  <a:pt x="3222446" y="63164"/>
                </a:lnTo>
                <a:lnTo>
                  <a:pt x="3224673" y="62230"/>
                </a:lnTo>
                <a:lnTo>
                  <a:pt x="3223996" y="61252"/>
                </a:lnTo>
                <a:lnTo>
                  <a:pt x="3224496" y="60960"/>
                </a:lnTo>
                <a:lnTo>
                  <a:pt x="3227004" y="62230"/>
                </a:lnTo>
                <a:lnTo>
                  <a:pt x="3227187" y="63500"/>
                </a:lnTo>
                <a:lnTo>
                  <a:pt x="3225013" y="64770"/>
                </a:lnTo>
                <a:close/>
              </a:path>
              <a:path w="4096384" h="836930">
                <a:moveTo>
                  <a:pt x="3359447" y="63500"/>
                </a:moveTo>
                <a:lnTo>
                  <a:pt x="3359219" y="63212"/>
                </a:lnTo>
                <a:lnTo>
                  <a:pt x="3361955" y="60960"/>
                </a:lnTo>
                <a:lnTo>
                  <a:pt x="3361955" y="62230"/>
                </a:lnTo>
                <a:lnTo>
                  <a:pt x="3359447" y="63500"/>
                </a:lnTo>
                <a:close/>
              </a:path>
              <a:path w="4096384" h="836930">
                <a:moveTo>
                  <a:pt x="3387250" y="63500"/>
                </a:moveTo>
                <a:lnTo>
                  <a:pt x="3385744" y="63500"/>
                </a:lnTo>
                <a:lnTo>
                  <a:pt x="3385076" y="60960"/>
                </a:lnTo>
                <a:lnTo>
                  <a:pt x="3387250" y="60960"/>
                </a:lnTo>
                <a:lnTo>
                  <a:pt x="3388775" y="62230"/>
                </a:lnTo>
                <a:lnTo>
                  <a:pt x="3387250" y="63500"/>
                </a:lnTo>
                <a:close/>
              </a:path>
              <a:path w="4096384" h="836930">
                <a:moveTo>
                  <a:pt x="3370657" y="69850"/>
                </a:moveTo>
                <a:lnTo>
                  <a:pt x="3367318" y="69850"/>
                </a:lnTo>
                <a:lnTo>
                  <a:pt x="3366152" y="63500"/>
                </a:lnTo>
                <a:lnTo>
                  <a:pt x="3387250" y="63500"/>
                </a:lnTo>
                <a:lnTo>
                  <a:pt x="3388775" y="62230"/>
                </a:lnTo>
                <a:lnTo>
                  <a:pt x="3387250" y="60960"/>
                </a:lnTo>
                <a:lnTo>
                  <a:pt x="3399494" y="60960"/>
                </a:lnTo>
                <a:lnTo>
                  <a:pt x="3399337" y="62230"/>
                </a:lnTo>
                <a:lnTo>
                  <a:pt x="3407882" y="62230"/>
                </a:lnTo>
                <a:lnTo>
                  <a:pt x="3408890" y="66040"/>
                </a:lnTo>
                <a:lnTo>
                  <a:pt x="3393641" y="66040"/>
                </a:lnTo>
                <a:lnTo>
                  <a:pt x="3393641" y="67310"/>
                </a:lnTo>
                <a:lnTo>
                  <a:pt x="3380388" y="67310"/>
                </a:lnTo>
                <a:lnTo>
                  <a:pt x="3379719" y="68778"/>
                </a:lnTo>
                <a:lnTo>
                  <a:pt x="3370657" y="69850"/>
                </a:lnTo>
                <a:close/>
              </a:path>
              <a:path w="4096384" h="836930">
                <a:moveTo>
                  <a:pt x="3407882" y="62230"/>
                </a:moveTo>
                <a:lnTo>
                  <a:pt x="3399337" y="62230"/>
                </a:lnTo>
                <a:lnTo>
                  <a:pt x="3399678" y="60960"/>
                </a:lnTo>
                <a:lnTo>
                  <a:pt x="3407602" y="60960"/>
                </a:lnTo>
                <a:lnTo>
                  <a:pt x="3407882" y="62230"/>
                </a:lnTo>
                <a:close/>
              </a:path>
              <a:path w="4096384" h="836930">
                <a:moveTo>
                  <a:pt x="3222433" y="63170"/>
                </a:moveTo>
                <a:lnTo>
                  <a:pt x="3222322" y="62230"/>
                </a:lnTo>
                <a:lnTo>
                  <a:pt x="3223996" y="61252"/>
                </a:lnTo>
                <a:lnTo>
                  <a:pt x="3224673" y="62230"/>
                </a:lnTo>
                <a:lnTo>
                  <a:pt x="3222433" y="63170"/>
                </a:lnTo>
                <a:close/>
              </a:path>
              <a:path w="4096384" h="836930">
                <a:moveTo>
                  <a:pt x="1269314" y="68580"/>
                </a:moveTo>
                <a:lnTo>
                  <a:pt x="1262943" y="64770"/>
                </a:lnTo>
                <a:lnTo>
                  <a:pt x="1268974" y="62230"/>
                </a:lnTo>
                <a:lnTo>
                  <a:pt x="1272936" y="61498"/>
                </a:lnTo>
                <a:lnTo>
                  <a:pt x="1274882" y="62087"/>
                </a:lnTo>
                <a:lnTo>
                  <a:pt x="1269314" y="68580"/>
                </a:lnTo>
                <a:close/>
              </a:path>
              <a:path w="4096384" h="836930">
                <a:moveTo>
                  <a:pt x="1310212" y="68580"/>
                </a:moveTo>
                <a:lnTo>
                  <a:pt x="1269314" y="68580"/>
                </a:lnTo>
                <a:lnTo>
                  <a:pt x="1274882" y="62087"/>
                </a:lnTo>
                <a:lnTo>
                  <a:pt x="1275351" y="62230"/>
                </a:lnTo>
                <a:lnTo>
                  <a:pt x="1281048" y="63500"/>
                </a:lnTo>
                <a:lnTo>
                  <a:pt x="1335526" y="63500"/>
                </a:lnTo>
                <a:lnTo>
                  <a:pt x="1334967" y="64770"/>
                </a:lnTo>
                <a:lnTo>
                  <a:pt x="1309776" y="64770"/>
                </a:lnTo>
                <a:lnTo>
                  <a:pt x="1308007" y="67310"/>
                </a:lnTo>
                <a:lnTo>
                  <a:pt x="1310212" y="68580"/>
                </a:lnTo>
                <a:close/>
              </a:path>
              <a:path w="4096384" h="836930">
                <a:moveTo>
                  <a:pt x="1114090" y="68580"/>
                </a:moveTo>
                <a:lnTo>
                  <a:pt x="1102186" y="68580"/>
                </a:lnTo>
                <a:lnTo>
                  <a:pt x="1106717" y="64770"/>
                </a:lnTo>
                <a:lnTo>
                  <a:pt x="1110070" y="62230"/>
                </a:lnTo>
                <a:lnTo>
                  <a:pt x="1110574" y="66040"/>
                </a:lnTo>
                <a:lnTo>
                  <a:pt x="1111576" y="67310"/>
                </a:lnTo>
                <a:lnTo>
                  <a:pt x="1114090" y="6858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13927" y="76200"/>
                </a:lnTo>
                <a:lnTo>
                  <a:pt x="1113927" y="68580"/>
                </a:lnTo>
                <a:lnTo>
                  <a:pt x="1114090" y="68580"/>
                </a:lnTo>
                <a:lnTo>
                  <a:pt x="1111576" y="67310"/>
                </a:lnTo>
                <a:lnTo>
                  <a:pt x="1110574" y="66040"/>
                </a:lnTo>
                <a:lnTo>
                  <a:pt x="1110070" y="62230"/>
                </a:lnTo>
                <a:lnTo>
                  <a:pt x="1124822" y="62230"/>
                </a:lnTo>
                <a:lnTo>
                  <a:pt x="1121397" y="64829"/>
                </a:lnTo>
                <a:lnTo>
                  <a:pt x="1119919" y="66040"/>
                </a:lnTo>
                <a:lnTo>
                  <a:pt x="1134374" y="66040"/>
                </a:lnTo>
                <a:lnTo>
                  <a:pt x="1134717" y="68628"/>
                </a:lnTo>
                <a:lnTo>
                  <a:pt x="1126492" y="69850"/>
                </a:lnTo>
                <a:lnTo>
                  <a:pt x="1123139" y="6985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1227742" y="63500"/>
                </a:moveTo>
                <a:lnTo>
                  <a:pt x="1226936" y="63170"/>
                </a:lnTo>
                <a:lnTo>
                  <a:pt x="1226740" y="62230"/>
                </a:lnTo>
                <a:lnTo>
                  <a:pt x="1227105" y="62230"/>
                </a:lnTo>
                <a:lnTo>
                  <a:pt x="1227742" y="63500"/>
                </a:lnTo>
                <a:close/>
              </a:path>
              <a:path w="4096384" h="836930">
                <a:moveTo>
                  <a:pt x="1253313" y="68580"/>
                </a:moveTo>
                <a:lnTo>
                  <a:pt x="1229418" y="68580"/>
                </a:lnTo>
                <a:lnTo>
                  <a:pt x="1231598" y="67310"/>
                </a:lnTo>
                <a:lnTo>
                  <a:pt x="1233943" y="62230"/>
                </a:lnTo>
                <a:lnTo>
                  <a:pt x="1236234" y="62230"/>
                </a:lnTo>
                <a:lnTo>
                  <a:pt x="1237799" y="63500"/>
                </a:lnTo>
                <a:lnTo>
                  <a:pt x="1242997" y="63500"/>
                </a:lnTo>
                <a:lnTo>
                  <a:pt x="1239980" y="67310"/>
                </a:lnTo>
                <a:lnTo>
                  <a:pt x="1253778" y="67310"/>
                </a:lnTo>
                <a:lnTo>
                  <a:pt x="1253313" y="68580"/>
                </a:lnTo>
                <a:close/>
              </a:path>
              <a:path w="4096384" h="836930">
                <a:moveTo>
                  <a:pt x="1148956" y="63500"/>
                </a:moveTo>
                <a:lnTo>
                  <a:pt x="1148120" y="63500"/>
                </a:lnTo>
                <a:lnTo>
                  <a:pt x="1148758" y="62796"/>
                </a:lnTo>
                <a:lnTo>
                  <a:pt x="1148956" y="6350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191887" y="71120"/>
                </a:lnTo>
                <a:lnTo>
                  <a:pt x="3193662" y="69850"/>
                </a:lnTo>
                <a:lnTo>
                  <a:pt x="3193479" y="68580"/>
                </a:lnTo>
                <a:lnTo>
                  <a:pt x="3187789" y="64770"/>
                </a:lnTo>
                <a:lnTo>
                  <a:pt x="3192313" y="64770"/>
                </a:lnTo>
                <a:lnTo>
                  <a:pt x="3195776" y="63080"/>
                </a:lnTo>
                <a:lnTo>
                  <a:pt x="3197001" y="67310"/>
                </a:lnTo>
                <a:lnTo>
                  <a:pt x="3200061" y="67310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27912" y="67310"/>
                </a:lnTo>
                <a:lnTo>
                  <a:pt x="1227237" y="64770"/>
                </a:lnTo>
                <a:lnTo>
                  <a:pt x="1226923" y="63164"/>
                </a:lnTo>
                <a:lnTo>
                  <a:pt x="1227742" y="63500"/>
                </a:lnTo>
                <a:lnTo>
                  <a:pt x="1233356" y="63500"/>
                </a:lnTo>
                <a:lnTo>
                  <a:pt x="1231598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3222473" y="63500"/>
                </a:moveTo>
                <a:lnTo>
                  <a:pt x="3221648" y="63500"/>
                </a:lnTo>
                <a:lnTo>
                  <a:pt x="3222433" y="63170"/>
                </a:lnTo>
                <a:lnTo>
                  <a:pt x="3222473" y="63500"/>
                </a:lnTo>
                <a:close/>
              </a:path>
              <a:path w="4096384" h="836930">
                <a:moveTo>
                  <a:pt x="3361374" y="69850"/>
                </a:moveTo>
                <a:lnTo>
                  <a:pt x="3354399" y="69850"/>
                </a:lnTo>
                <a:lnTo>
                  <a:pt x="3354651" y="66973"/>
                </a:lnTo>
                <a:lnTo>
                  <a:pt x="3359219" y="63212"/>
                </a:lnTo>
                <a:lnTo>
                  <a:pt x="3359447" y="63500"/>
                </a:lnTo>
                <a:lnTo>
                  <a:pt x="3366152" y="63500"/>
                </a:lnTo>
                <a:lnTo>
                  <a:pt x="3362405" y="68628"/>
                </a:lnTo>
                <a:lnTo>
                  <a:pt x="3361374" y="69850"/>
                </a:lnTo>
                <a:close/>
              </a:path>
              <a:path w="4096384" h="836930">
                <a:moveTo>
                  <a:pt x="252325" y="68580"/>
                </a:moveTo>
                <a:lnTo>
                  <a:pt x="242608" y="68580"/>
                </a:lnTo>
                <a:lnTo>
                  <a:pt x="248304" y="63500"/>
                </a:lnTo>
                <a:lnTo>
                  <a:pt x="252325" y="68580"/>
                </a:lnTo>
                <a:close/>
              </a:path>
              <a:path w="4096384" h="836930">
                <a:moveTo>
                  <a:pt x="300060" y="68580"/>
                </a:moveTo>
                <a:lnTo>
                  <a:pt x="252325" y="68580"/>
                </a:lnTo>
                <a:lnTo>
                  <a:pt x="248304" y="63500"/>
                </a:lnTo>
                <a:lnTo>
                  <a:pt x="314850" y="63500"/>
                </a:lnTo>
                <a:lnTo>
                  <a:pt x="314431" y="64770"/>
                </a:lnTo>
                <a:lnTo>
                  <a:pt x="262219" y="64770"/>
                </a:lnTo>
                <a:lnTo>
                  <a:pt x="260038" y="66040"/>
                </a:lnTo>
                <a:lnTo>
                  <a:pt x="260202" y="67310"/>
                </a:lnTo>
                <a:lnTo>
                  <a:pt x="299348" y="67310"/>
                </a:lnTo>
                <a:lnTo>
                  <a:pt x="300060" y="68580"/>
                </a:lnTo>
                <a:close/>
              </a:path>
              <a:path w="4096384" h="836930">
                <a:moveTo>
                  <a:pt x="315859" y="67310"/>
                </a:moveTo>
                <a:lnTo>
                  <a:pt x="313842" y="67310"/>
                </a:lnTo>
                <a:lnTo>
                  <a:pt x="314012" y="66040"/>
                </a:lnTo>
                <a:lnTo>
                  <a:pt x="314850" y="63500"/>
                </a:lnTo>
                <a:lnTo>
                  <a:pt x="319041" y="66040"/>
                </a:lnTo>
                <a:lnTo>
                  <a:pt x="315859" y="67310"/>
                </a:lnTo>
                <a:close/>
              </a:path>
              <a:path w="4096384" h="836930">
                <a:moveTo>
                  <a:pt x="359605" y="67310"/>
                </a:moveTo>
                <a:lnTo>
                  <a:pt x="315859" y="67310"/>
                </a:lnTo>
                <a:lnTo>
                  <a:pt x="319041" y="66040"/>
                </a:lnTo>
                <a:lnTo>
                  <a:pt x="314850" y="63500"/>
                </a:lnTo>
                <a:lnTo>
                  <a:pt x="406206" y="63500"/>
                </a:lnTo>
                <a:lnTo>
                  <a:pt x="405872" y="64770"/>
                </a:lnTo>
                <a:lnTo>
                  <a:pt x="368824" y="64770"/>
                </a:lnTo>
                <a:lnTo>
                  <a:pt x="366651" y="66040"/>
                </a:lnTo>
                <a:lnTo>
                  <a:pt x="359605" y="66040"/>
                </a:lnTo>
                <a:lnTo>
                  <a:pt x="359605" y="67310"/>
                </a:lnTo>
                <a:close/>
              </a:path>
              <a:path w="4096384" h="836930">
                <a:moveTo>
                  <a:pt x="410227" y="68580"/>
                </a:moveTo>
                <a:lnTo>
                  <a:pt x="408053" y="68580"/>
                </a:lnTo>
                <a:lnTo>
                  <a:pt x="405204" y="67310"/>
                </a:lnTo>
                <a:lnTo>
                  <a:pt x="406206" y="63500"/>
                </a:lnTo>
                <a:lnTo>
                  <a:pt x="411739" y="66040"/>
                </a:lnTo>
                <a:lnTo>
                  <a:pt x="411569" y="67310"/>
                </a:lnTo>
                <a:lnTo>
                  <a:pt x="410227" y="68580"/>
                </a:lnTo>
                <a:close/>
              </a:path>
              <a:path w="4096384" h="836930">
                <a:moveTo>
                  <a:pt x="1098670" y="77470"/>
                </a:moveTo>
                <a:lnTo>
                  <a:pt x="1098670" y="63500"/>
                </a:lnTo>
                <a:lnTo>
                  <a:pt x="1104537" y="73660"/>
                </a:lnTo>
                <a:lnTo>
                  <a:pt x="1104373" y="73660"/>
                </a:lnTo>
                <a:lnTo>
                  <a:pt x="1102861" y="76200"/>
                </a:lnTo>
                <a:lnTo>
                  <a:pt x="1101021" y="76200"/>
                </a:lnTo>
                <a:lnTo>
                  <a:pt x="1098670" y="77470"/>
                </a:lnTo>
                <a:close/>
              </a:path>
              <a:path w="4096384" h="836930">
                <a:moveTo>
                  <a:pt x="1338041" y="67310"/>
                </a:moveTo>
                <a:lnTo>
                  <a:pt x="1333850" y="67310"/>
                </a:lnTo>
                <a:lnTo>
                  <a:pt x="1335526" y="63500"/>
                </a:lnTo>
                <a:lnTo>
                  <a:pt x="1336698" y="64770"/>
                </a:lnTo>
                <a:lnTo>
                  <a:pt x="1338375" y="66040"/>
                </a:lnTo>
                <a:lnTo>
                  <a:pt x="1338041" y="67310"/>
                </a:lnTo>
                <a:close/>
              </a:path>
              <a:path w="4096384" h="836930">
                <a:moveTo>
                  <a:pt x="1349270" y="67310"/>
                </a:moveTo>
                <a:lnTo>
                  <a:pt x="1338041" y="67310"/>
                </a:lnTo>
                <a:lnTo>
                  <a:pt x="1338375" y="66040"/>
                </a:lnTo>
                <a:lnTo>
                  <a:pt x="1336698" y="64770"/>
                </a:lnTo>
                <a:lnTo>
                  <a:pt x="1335526" y="63500"/>
                </a:lnTo>
                <a:lnTo>
                  <a:pt x="1349270" y="63500"/>
                </a:lnTo>
                <a:lnTo>
                  <a:pt x="1349270" y="67310"/>
                </a:lnTo>
                <a:close/>
              </a:path>
              <a:path w="4096384" h="836930">
                <a:moveTo>
                  <a:pt x="1349270" y="68580"/>
                </a:moveTo>
                <a:lnTo>
                  <a:pt x="1349270" y="63500"/>
                </a:lnTo>
                <a:lnTo>
                  <a:pt x="1352623" y="63500"/>
                </a:lnTo>
                <a:lnTo>
                  <a:pt x="1353631" y="67310"/>
                </a:lnTo>
                <a:lnTo>
                  <a:pt x="1349270" y="68580"/>
                </a:lnTo>
                <a:close/>
              </a:path>
              <a:path w="4096384" h="836930">
                <a:moveTo>
                  <a:pt x="1408614" y="69850"/>
                </a:moveTo>
                <a:lnTo>
                  <a:pt x="1403755" y="69850"/>
                </a:lnTo>
                <a:lnTo>
                  <a:pt x="1397882" y="68580"/>
                </a:lnTo>
                <a:lnTo>
                  <a:pt x="1403919" y="63500"/>
                </a:lnTo>
                <a:lnTo>
                  <a:pt x="1408273" y="63500"/>
                </a:lnTo>
                <a:lnTo>
                  <a:pt x="1408614" y="69850"/>
                </a:lnTo>
                <a:close/>
              </a:path>
              <a:path w="4096384" h="836930">
                <a:moveTo>
                  <a:pt x="2975068" y="69850"/>
                </a:moveTo>
                <a:lnTo>
                  <a:pt x="2967197" y="69850"/>
                </a:lnTo>
                <a:lnTo>
                  <a:pt x="2971394" y="63500"/>
                </a:lnTo>
                <a:lnTo>
                  <a:pt x="2976233" y="64770"/>
                </a:lnTo>
                <a:lnTo>
                  <a:pt x="2976233" y="67310"/>
                </a:lnTo>
                <a:lnTo>
                  <a:pt x="2975068" y="69850"/>
                </a:lnTo>
                <a:close/>
              </a:path>
              <a:path w="4096384" h="836930">
                <a:moveTo>
                  <a:pt x="3035596" y="64770"/>
                </a:moveTo>
                <a:lnTo>
                  <a:pt x="3022337" y="64770"/>
                </a:lnTo>
                <a:lnTo>
                  <a:pt x="3022186" y="63500"/>
                </a:lnTo>
                <a:lnTo>
                  <a:pt x="3033056" y="63500"/>
                </a:lnTo>
                <a:lnTo>
                  <a:pt x="3035596" y="64770"/>
                </a:lnTo>
                <a:close/>
              </a:path>
              <a:path w="4096384" h="836930">
                <a:moveTo>
                  <a:pt x="3360764" y="77470"/>
                </a:moveTo>
                <a:lnTo>
                  <a:pt x="3359598" y="76200"/>
                </a:lnTo>
                <a:lnTo>
                  <a:pt x="3354721" y="74930"/>
                </a:lnTo>
                <a:lnTo>
                  <a:pt x="3355625" y="73660"/>
                </a:lnTo>
                <a:lnTo>
                  <a:pt x="3359228" y="72390"/>
                </a:lnTo>
                <a:lnTo>
                  <a:pt x="3362446" y="68580"/>
                </a:lnTo>
                <a:lnTo>
                  <a:pt x="3366152" y="63500"/>
                </a:lnTo>
                <a:lnTo>
                  <a:pt x="3367318" y="69850"/>
                </a:lnTo>
                <a:lnTo>
                  <a:pt x="3379231" y="69850"/>
                </a:lnTo>
                <a:lnTo>
                  <a:pt x="3378652" y="71120"/>
                </a:lnTo>
                <a:lnTo>
                  <a:pt x="3363795" y="71120"/>
                </a:lnTo>
                <a:lnTo>
                  <a:pt x="3360764" y="7747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69669" y="66040"/>
                </a:lnTo>
                <a:lnTo>
                  <a:pt x="4072851" y="63500"/>
                </a:lnTo>
                <a:lnTo>
                  <a:pt x="4085921" y="6350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264229" y="67310"/>
                </a:moveTo>
                <a:lnTo>
                  <a:pt x="260202" y="67310"/>
                </a:lnTo>
                <a:lnTo>
                  <a:pt x="260038" y="66040"/>
                </a:lnTo>
                <a:lnTo>
                  <a:pt x="262219" y="64770"/>
                </a:lnTo>
                <a:lnTo>
                  <a:pt x="264229" y="66040"/>
                </a:lnTo>
                <a:lnTo>
                  <a:pt x="264229" y="67310"/>
                </a:lnTo>
                <a:close/>
              </a:path>
              <a:path w="4096384" h="836930">
                <a:moveTo>
                  <a:pt x="299348" y="67310"/>
                </a:moveTo>
                <a:lnTo>
                  <a:pt x="264229" y="67310"/>
                </a:lnTo>
                <a:lnTo>
                  <a:pt x="264229" y="66040"/>
                </a:lnTo>
                <a:lnTo>
                  <a:pt x="262219" y="64770"/>
                </a:lnTo>
                <a:lnTo>
                  <a:pt x="297924" y="64770"/>
                </a:lnTo>
                <a:lnTo>
                  <a:pt x="299348" y="6731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97924" y="64770"/>
                </a:lnTo>
                <a:lnTo>
                  <a:pt x="302783" y="64770"/>
                </a:lnTo>
                <a:lnTo>
                  <a:pt x="304459" y="66040"/>
                </a:lnTo>
                <a:lnTo>
                  <a:pt x="304289" y="67310"/>
                </a:lnTo>
                <a:lnTo>
                  <a:pt x="302542" y="68628"/>
                </a:lnTo>
                <a:lnTo>
                  <a:pt x="300772" y="69850"/>
                </a:lnTo>
                <a:close/>
              </a:path>
              <a:path w="4096384" h="836930">
                <a:moveTo>
                  <a:pt x="266743" y="73660"/>
                </a:moveTo>
                <a:lnTo>
                  <a:pt x="227855" y="73660"/>
                </a:lnTo>
                <a:lnTo>
                  <a:pt x="228359" y="72390"/>
                </a:lnTo>
                <a:lnTo>
                  <a:pt x="228359" y="69850"/>
                </a:lnTo>
                <a:lnTo>
                  <a:pt x="300772" y="69850"/>
                </a:lnTo>
                <a:lnTo>
                  <a:pt x="302612" y="68580"/>
                </a:lnTo>
                <a:lnTo>
                  <a:pt x="304289" y="67310"/>
                </a:lnTo>
                <a:lnTo>
                  <a:pt x="304459" y="66040"/>
                </a:lnTo>
                <a:lnTo>
                  <a:pt x="302783" y="64770"/>
                </a:lnTo>
                <a:lnTo>
                  <a:pt x="314431" y="64770"/>
                </a:lnTo>
                <a:lnTo>
                  <a:pt x="314012" y="66040"/>
                </a:lnTo>
                <a:lnTo>
                  <a:pt x="313842" y="67310"/>
                </a:lnTo>
                <a:lnTo>
                  <a:pt x="359605" y="67310"/>
                </a:lnTo>
                <a:lnTo>
                  <a:pt x="359605" y="71120"/>
                </a:lnTo>
                <a:lnTo>
                  <a:pt x="280487" y="71120"/>
                </a:lnTo>
                <a:lnTo>
                  <a:pt x="279734" y="72390"/>
                </a:lnTo>
                <a:lnTo>
                  <a:pt x="267411" y="72390"/>
                </a:lnTo>
                <a:lnTo>
                  <a:pt x="266743" y="73660"/>
                </a:lnTo>
                <a:close/>
              </a:path>
              <a:path w="4096384" h="836930">
                <a:moveTo>
                  <a:pt x="368824" y="68580"/>
                </a:moveTo>
                <a:lnTo>
                  <a:pt x="366651" y="67310"/>
                </a:lnTo>
                <a:lnTo>
                  <a:pt x="366651" y="66040"/>
                </a:lnTo>
                <a:lnTo>
                  <a:pt x="368824" y="64770"/>
                </a:lnTo>
                <a:lnTo>
                  <a:pt x="370841" y="66040"/>
                </a:lnTo>
                <a:lnTo>
                  <a:pt x="370841" y="67310"/>
                </a:lnTo>
                <a:lnTo>
                  <a:pt x="368824" y="68580"/>
                </a:lnTo>
                <a:close/>
              </a:path>
              <a:path w="4096384" h="836930">
                <a:moveTo>
                  <a:pt x="397157" y="68580"/>
                </a:moveTo>
                <a:lnTo>
                  <a:pt x="368824" y="68580"/>
                </a:lnTo>
                <a:lnTo>
                  <a:pt x="370841" y="67310"/>
                </a:lnTo>
                <a:lnTo>
                  <a:pt x="370841" y="66040"/>
                </a:lnTo>
                <a:lnTo>
                  <a:pt x="368824" y="64770"/>
                </a:lnTo>
                <a:lnTo>
                  <a:pt x="397825" y="64770"/>
                </a:lnTo>
                <a:lnTo>
                  <a:pt x="395815" y="66040"/>
                </a:lnTo>
                <a:lnTo>
                  <a:pt x="394806" y="67310"/>
                </a:lnTo>
                <a:lnTo>
                  <a:pt x="395311" y="67310"/>
                </a:lnTo>
                <a:lnTo>
                  <a:pt x="397157" y="68580"/>
                </a:lnTo>
                <a:close/>
              </a:path>
              <a:path w="4096384" h="836930">
                <a:moveTo>
                  <a:pt x="401007" y="68580"/>
                </a:moveTo>
                <a:lnTo>
                  <a:pt x="397157" y="68580"/>
                </a:lnTo>
                <a:lnTo>
                  <a:pt x="395311" y="67310"/>
                </a:lnTo>
                <a:lnTo>
                  <a:pt x="394806" y="67310"/>
                </a:lnTo>
                <a:lnTo>
                  <a:pt x="395815" y="66040"/>
                </a:lnTo>
                <a:lnTo>
                  <a:pt x="397825" y="64770"/>
                </a:lnTo>
                <a:lnTo>
                  <a:pt x="401007" y="68580"/>
                </a:lnTo>
                <a:close/>
              </a:path>
              <a:path w="4096384" h="836930">
                <a:moveTo>
                  <a:pt x="408053" y="68580"/>
                </a:moveTo>
                <a:lnTo>
                  <a:pt x="401007" y="68580"/>
                </a:lnTo>
                <a:lnTo>
                  <a:pt x="397825" y="64770"/>
                </a:lnTo>
                <a:lnTo>
                  <a:pt x="405872" y="64770"/>
                </a:lnTo>
                <a:lnTo>
                  <a:pt x="405204" y="67310"/>
                </a:lnTo>
                <a:lnTo>
                  <a:pt x="408053" y="68580"/>
                </a:lnTo>
                <a:close/>
              </a:path>
              <a:path w="4096384" h="836930">
                <a:moveTo>
                  <a:pt x="1059612" y="73660"/>
                </a:moveTo>
                <a:lnTo>
                  <a:pt x="1047429" y="73660"/>
                </a:lnTo>
                <a:lnTo>
                  <a:pt x="1052302" y="71120"/>
                </a:lnTo>
                <a:lnTo>
                  <a:pt x="1055635" y="68580"/>
                </a:lnTo>
                <a:lnTo>
                  <a:pt x="1054372" y="66243"/>
                </a:lnTo>
                <a:lnTo>
                  <a:pt x="1055421" y="66040"/>
                </a:lnTo>
                <a:lnTo>
                  <a:pt x="1053575" y="64770"/>
                </a:lnTo>
                <a:lnTo>
                  <a:pt x="1064981" y="64770"/>
                </a:lnTo>
                <a:lnTo>
                  <a:pt x="1064981" y="67310"/>
                </a:lnTo>
                <a:lnTo>
                  <a:pt x="1066317" y="68580"/>
                </a:lnTo>
                <a:lnTo>
                  <a:pt x="1068831" y="69850"/>
                </a:lnTo>
                <a:lnTo>
                  <a:pt x="1060280" y="69850"/>
                </a:lnTo>
                <a:lnTo>
                  <a:pt x="1059114" y="71120"/>
                </a:lnTo>
                <a:lnTo>
                  <a:pt x="1058276" y="72390"/>
                </a:lnTo>
                <a:lnTo>
                  <a:pt x="1058944" y="72390"/>
                </a:lnTo>
                <a:lnTo>
                  <a:pt x="1059612" y="73660"/>
                </a:lnTo>
                <a:close/>
              </a:path>
              <a:path w="4096384" h="836930">
                <a:moveTo>
                  <a:pt x="1134374" y="66040"/>
                </a:moveTo>
                <a:lnTo>
                  <a:pt x="1123540" y="66040"/>
                </a:lnTo>
                <a:lnTo>
                  <a:pt x="1128136" y="64770"/>
                </a:lnTo>
                <a:lnTo>
                  <a:pt x="1134205" y="64770"/>
                </a:lnTo>
                <a:lnTo>
                  <a:pt x="1134374" y="66040"/>
                </a:lnTo>
                <a:close/>
              </a:path>
              <a:path w="4096384" h="836930">
                <a:moveTo>
                  <a:pt x="1134717" y="68628"/>
                </a:moveTo>
                <a:lnTo>
                  <a:pt x="1134205" y="64770"/>
                </a:lnTo>
                <a:lnTo>
                  <a:pt x="1139051" y="64770"/>
                </a:lnTo>
                <a:lnTo>
                  <a:pt x="1137479" y="68580"/>
                </a:lnTo>
                <a:lnTo>
                  <a:pt x="1135043" y="68580"/>
                </a:lnTo>
                <a:lnTo>
                  <a:pt x="1134717" y="68628"/>
                </a:lnTo>
                <a:close/>
              </a:path>
              <a:path w="4096384" h="836930">
                <a:moveTo>
                  <a:pt x="1145621" y="66040"/>
                </a:moveTo>
                <a:lnTo>
                  <a:pt x="1144767" y="66040"/>
                </a:lnTo>
                <a:lnTo>
                  <a:pt x="1144433" y="64770"/>
                </a:lnTo>
                <a:lnTo>
                  <a:pt x="1145621" y="66040"/>
                </a:lnTo>
                <a:close/>
              </a:path>
              <a:path w="4096384" h="836930">
                <a:moveTo>
                  <a:pt x="1147998" y="68580"/>
                </a:moveTo>
                <a:lnTo>
                  <a:pt x="1144433" y="64770"/>
                </a:lnTo>
                <a:lnTo>
                  <a:pt x="1149315" y="64770"/>
                </a:lnTo>
                <a:lnTo>
                  <a:pt x="1147998" y="68580"/>
                </a:lnTo>
                <a:close/>
              </a:path>
              <a:path w="4096384" h="836930">
                <a:moveTo>
                  <a:pt x="1313735" y="69850"/>
                </a:moveTo>
                <a:lnTo>
                  <a:pt x="1311391" y="69850"/>
                </a:lnTo>
                <a:lnTo>
                  <a:pt x="1310212" y="68580"/>
                </a:lnTo>
                <a:lnTo>
                  <a:pt x="1308007" y="67310"/>
                </a:lnTo>
                <a:lnTo>
                  <a:pt x="1309776" y="64770"/>
                </a:lnTo>
                <a:lnTo>
                  <a:pt x="1312644" y="64770"/>
                </a:lnTo>
                <a:lnTo>
                  <a:pt x="1313735" y="69850"/>
                </a:lnTo>
                <a:close/>
              </a:path>
              <a:path w="4096384" h="836930">
                <a:moveTo>
                  <a:pt x="1373412" y="69850"/>
                </a:moveTo>
                <a:lnTo>
                  <a:pt x="1313735" y="69850"/>
                </a:lnTo>
                <a:lnTo>
                  <a:pt x="1312644" y="64770"/>
                </a:lnTo>
                <a:lnTo>
                  <a:pt x="1334967" y="64770"/>
                </a:lnTo>
                <a:lnTo>
                  <a:pt x="1333850" y="67310"/>
                </a:lnTo>
                <a:lnTo>
                  <a:pt x="1349270" y="67310"/>
                </a:lnTo>
                <a:lnTo>
                  <a:pt x="1349270" y="68580"/>
                </a:lnTo>
                <a:lnTo>
                  <a:pt x="1372574" y="68580"/>
                </a:lnTo>
                <a:lnTo>
                  <a:pt x="1373412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80451" y="64770"/>
                </a:lnTo>
                <a:lnTo>
                  <a:pt x="1378939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385146" y="69850"/>
                </a:moveTo>
                <a:lnTo>
                  <a:pt x="1376765" y="69850"/>
                </a:lnTo>
                <a:lnTo>
                  <a:pt x="1378939" y="67310"/>
                </a:lnTo>
                <a:lnTo>
                  <a:pt x="1380451" y="64770"/>
                </a:lnTo>
                <a:lnTo>
                  <a:pt x="1386318" y="64770"/>
                </a:lnTo>
                <a:lnTo>
                  <a:pt x="1385146" y="67310"/>
                </a:lnTo>
                <a:lnTo>
                  <a:pt x="1384739" y="68335"/>
                </a:lnTo>
                <a:lnTo>
                  <a:pt x="1384770" y="68902"/>
                </a:lnTo>
                <a:lnTo>
                  <a:pt x="1385146" y="69850"/>
                </a:lnTo>
                <a:close/>
              </a:path>
              <a:path w="4096384" h="836930">
                <a:moveTo>
                  <a:pt x="1390509" y="69850"/>
                </a:moveTo>
                <a:lnTo>
                  <a:pt x="1385146" y="69850"/>
                </a:lnTo>
                <a:lnTo>
                  <a:pt x="1384770" y="68902"/>
                </a:lnTo>
                <a:lnTo>
                  <a:pt x="1384739" y="68335"/>
                </a:lnTo>
                <a:lnTo>
                  <a:pt x="1385146" y="67310"/>
                </a:lnTo>
                <a:lnTo>
                  <a:pt x="1386318" y="64770"/>
                </a:lnTo>
                <a:lnTo>
                  <a:pt x="1390509" y="69850"/>
                </a:lnTo>
                <a:close/>
              </a:path>
              <a:path w="4096384" h="836930">
                <a:moveTo>
                  <a:pt x="2071062" y="69850"/>
                </a:moveTo>
                <a:lnTo>
                  <a:pt x="2069386" y="69850"/>
                </a:lnTo>
                <a:lnTo>
                  <a:pt x="2069556" y="64770"/>
                </a:lnTo>
                <a:lnTo>
                  <a:pt x="2072404" y="66040"/>
                </a:lnTo>
                <a:lnTo>
                  <a:pt x="2074748" y="67310"/>
                </a:lnTo>
                <a:lnTo>
                  <a:pt x="2074414" y="68580"/>
                </a:lnTo>
                <a:lnTo>
                  <a:pt x="2071062" y="69850"/>
                </a:lnTo>
                <a:close/>
              </a:path>
              <a:path w="4096384" h="836930">
                <a:moveTo>
                  <a:pt x="2098720" y="69850"/>
                </a:moveTo>
                <a:lnTo>
                  <a:pt x="2071062" y="69850"/>
                </a:lnTo>
                <a:lnTo>
                  <a:pt x="2074414" y="68580"/>
                </a:lnTo>
                <a:lnTo>
                  <a:pt x="2074748" y="67310"/>
                </a:lnTo>
                <a:lnTo>
                  <a:pt x="2072404" y="66040"/>
                </a:lnTo>
                <a:lnTo>
                  <a:pt x="2069556" y="64770"/>
                </a:lnTo>
                <a:lnTo>
                  <a:pt x="2099224" y="64770"/>
                </a:lnTo>
                <a:lnTo>
                  <a:pt x="2099054" y="66040"/>
                </a:lnTo>
                <a:lnTo>
                  <a:pt x="2092683" y="67310"/>
                </a:lnTo>
                <a:lnTo>
                  <a:pt x="2098720" y="69850"/>
                </a:lnTo>
                <a:close/>
              </a:path>
              <a:path w="4096384" h="836930">
                <a:moveTo>
                  <a:pt x="2103749" y="69850"/>
                </a:moveTo>
                <a:lnTo>
                  <a:pt x="2098720" y="69850"/>
                </a:lnTo>
                <a:lnTo>
                  <a:pt x="2092683" y="67310"/>
                </a:lnTo>
                <a:lnTo>
                  <a:pt x="2099054" y="66040"/>
                </a:lnTo>
                <a:lnTo>
                  <a:pt x="2099224" y="64770"/>
                </a:lnTo>
                <a:lnTo>
                  <a:pt x="2099224" y="66040"/>
                </a:lnTo>
                <a:lnTo>
                  <a:pt x="2103749" y="69850"/>
                </a:lnTo>
                <a:close/>
              </a:path>
              <a:path w="4096384" h="836930">
                <a:moveTo>
                  <a:pt x="2067290" y="81280"/>
                </a:moveTo>
                <a:lnTo>
                  <a:pt x="2060834" y="81280"/>
                </a:lnTo>
                <a:lnTo>
                  <a:pt x="2066537" y="76200"/>
                </a:lnTo>
                <a:lnTo>
                  <a:pt x="2071900" y="72390"/>
                </a:lnTo>
                <a:lnTo>
                  <a:pt x="2066033" y="72390"/>
                </a:lnTo>
                <a:lnTo>
                  <a:pt x="2065869" y="71120"/>
                </a:lnTo>
                <a:lnTo>
                  <a:pt x="2065359" y="69850"/>
                </a:lnTo>
                <a:lnTo>
                  <a:pt x="2103749" y="69850"/>
                </a:lnTo>
                <a:lnTo>
                  <a:pt x="2099224" y="66040"/>
                </a:lnTo>
                <a:lnTo>
                  <a:pt x="2099224" y="64770"/>
                </a:lnTo>
                <a:lnTo>
                  <a:pt x="2126208" y="64770"/>
                </a:lnTo>
                <a:lnTo>
                  <a:pt x="2119837" y="71120"/>
                </a:lnTo>
                <a:lnTo>
                  <a:pt x="2156088" y="71120"/>
                </a:lnTo>
                <a:lnTo>
                  <a:pt x="2156510" y="73660"/>
                </a:lnTo>
                <a:lnTo>
                  <a:pt x="2117493" y="73660"/>
                </a:lnTo>
                <a:lnTo>
                  <a:pt x="2115149" y="76200"/>
                </a:lnTo>
                <a:lnTo>
                  <a:pt x="2156721" y="76200"/>
                </a:lnTo>
                <a:lnTo>
                  <a:pt x="2156721" y="77470"/>
                </a:lnTo>
                <a:lnTo>
                  <a:pt x="2072574" y="77470"/>
                </a:lnTo>
                <a:lnTo>
                  <a:pt x="2067290" y="81280"/>
                </a:lnTo>
                <a:close/>
              </a:path>
              <a:path w="4096384" h="836930">
                <a:moveTo>
                  <a:pt x="2126044" y="71120"/>
                </a:moveTo>
                <a:lnTo>
                  <a:pt x="2119837" y="71120"/>
                </a:lnTo>
                <a:lnTo>
                  <a:pt x="2126208" y="64770"/>
                </a:lnTo>
                <a:lnTo>
                  <a:pt x="2126839" y="68335"/>
                </a:lnTo>
                <a:lnTo>
                  <a:pt x="2126882" y="69850"/>
                </a:lnTo>
                <a:lnTo>
                  <a:pt x="2126044" y="71120"/>
                </a:lnTo>
                <a:close/>
              </a:path>
              <a:path w="4096384" h="836930">
                <a:moveTo>
                  <a:pt x="2156088" y="71120"/>
                </a:moveTo>
                <a:lnTo>
                  <a:pt x="2126044" y="71120"/>
                </a:lnTo>
                <a:lnTo>
                  <a:pt x="2126882" y="69850"/>
                </a:lnTo>
                <a:lnTo>
                  <a:pt x="2126839" y="68335"/>
                </a:lnTo>
                <a:lnTo>
                  <a:pt x="2126208" y="64770"/>
                </a:lnTo>
                <a:lnTo>
                  <a:pt x="2203316" y="64770"/>
                </a:lnTo>
                <a:lnTo>
                  <a:pt x="2203765" y="67310"/>
                </a:lnTo>
                <a:lnTo>
                  <a:pt x="2179010" y="67310"/>
                </a:lnTo>
                <a:lnTo>
                  <a:pt x="2174819" y="69850"/>
                </a:lnTo>
                <a:lnTo>
                  <a:pt x="2155876" y="69850"/>
                </a:lnTo>
                <a:lnTo>
                  <a:pt x="2156088" y="71120"/>
                </a:lnTo>
                <a:close/>
              </a:path>
              <a:path w="4096384" h="836930">
                <a:moveTo>
                  <a:pt x="2200972" y="71120"/>
                </a:moveTo>
                <a:lnTo>
                  <a:pt x="2203933" y="68628"/>
                </a:lnTo>
                <a:lnTo>
                  <a:pt x="2203947" y="68335"/>
                </a:lnTo>
                <a:lnTo>
                  <a:pt x="2203316" y="64770"/>
                </a:lnTo>
                <a:lnTo>
                  <a:pt x="2206668" y="66040"/>
                </a:lnTo>
                <a:lnTo>
                  <a:pt x="2212876" y="69850"/>
                </a:lnTo>
                <a:lnTo>
                  <a:pt x="2200972" y="71120"/>
                </a:lnTo>
                <a:close/>
              </a:path>
              <a:path w="4096384" h="836930">
                <a:moveTo>
                  <a:pt x="2253099" y="71120"/>
                </a:moveTo>
                <a:lnTo>
                  <a:pt x="2200972" y="71120"/>
                </a:lnTo>
                <a:lnTo>
                  <a:pt x="2212876" y="69850"/>
                </a:lnTo>
                <a:lnTo>
                  <a:pt x="2206668" y="66040"/>
                </a:lnTo>
                <a:lnTo>
                  <a:pt x="2203316" y="64770"/>
                </a:lnTo>
                <a:lnTo>
                  <a:pt x="2220753" y="64770"/>
                </a:lnTo>
                <a:lnTo>
                  <a:pt x="2217564" y="67310"/>
                </a:lnTo>
                <a:lnTo>
                  <a:pt x="2218572" y="68580"/>
                </a:lnTo>
                <a:lnTo>
                  <a:pt x="2219247" y="69850"/>
                </a:lnTo>
                <a:lnTo>
                  <a:pt x="2254735" y="69850"/>
                </a:lnTo>
                <a:lnTo>
                  <a:pt x="2253099" y="71120"/>
                </a:lnTo>
                <a:close/>
              </a:path>
              <a:path w="4096384" h="836930">
                <a:moveTo>
                  <a:pt x="2219247" y="69850"/>
                </a:moveTo>
                <a:lnTo>
                  <a:pt x="2218572" y="68580"/>
                </a:lnTo>
                <a:lnTo>
                  <a:pt x="2217564" y="67310"/>
                </a:lnTo>
                <a:lnTo>
                  <a:pt x="2220753" y="64770"/>
                </a:lnTo>
                <a:lnTo>
                  <a:pt x="2221591" y="66040"/>
                </a:lnTo>
                <a:lnTo>
                  <a:pt x="2222599" y="68580"/>
                </a:lnTo>
                <a:lnTo>
                  <a:pt x="2219247" y="69850"/>
                </a:lnTo>
                <a:close/>
              </a:path>
              <a:path w="4096384" h="836930">
                <a:moveTo>
                  <a:pt x="2254735" y="69850"/>
                </a:moveTo>
                <a:lnTo>
                  <a:pt x="2219247" y="69850"/>
                </a:lnTo>
                <a:lnTo>
                  <a:pt x="2222471" y="68628"/>
                </a:lnTo>
                <a:lnTo>
                  <a:pt x="2222502" y="68335"/>
                </a:lnTo>
                <a:lnTo>
                  <a:pt x="2221591" y="66040"/>
                </a:lnTo>
                <a:lnTo>
                  <a:pt x="2220753" y="64770"/>
                </a:lnTo>
                <a:lnTo>
                  <a:pt x="2368931" y="64770"/>
                </a:lnTo>
                <a:lnTo>
                  <a:pt x="2368764" y="66040"/>
                </a:lnTo>
                <a:lnTo>
                  <a:pt x="2259641" y="66040"/>
                </a:lnTo>
                <a:lnTo>
                  <a:pt x="2254735" y="69850"/>
                </a:lnTo>
                <a:close/>
              </a:path>
              <a:path w="4096384" h="836930">
                <a:moveTo>
                  <a:pt x="2367929" y="72390"/>
                </a:moveTo>
                <a:lnTo>
                  <a:pt x="2368931" y="64770"/>
                </a:lnTo>
                <a:lnTo>
                  <a:pt x="2368846" y="68902"/>
                </a:lnTo>
                <a:lnTo>
                  <a:pt x="2367929" y="72390"/>
                </a:lnTo>
                <a:close/>
              </a:path>
              <a:path w="4096384" h="836930">
                <a:moveTo>
                  <a:pt x="3054362" y="73660"/>
                </a:moveTo>
                <a:lnTo>
                  <a:pt x="3049648" y="68580"/>
                </a:lnTo>
                <a:lnTo>
                  <a:pt x="3052189" y="66040"/>
                </a:lnTo>
                <a:lnTo>
                  <a:pt x="3055187" y="64770"/>
                </a:lnTo>
                <a:lnTo>
                  <a:pt x="3056353" y="66040"/>
                </a:lnTo>
                <a:lnTo>
                  <a:pt x="3054362" y="73660"/>
                </a:lnTo>
                <a:close/>
              </a:path>
              <a:path w="4096384" h="836930">
                <a:moveTo>
                  <a:pt x="3191887" y="71120"/>
                </a:moveTo>
                <a:lnTo>
                  <a:pt x="3187932" y="69850"/>
                </a:lnTo>
                <a:lnTo>
                  <a:pt x="3184952" y="67310"/>
                </a:lnTo>
                <a:lnTo>
                  <a:pt x="3186106" y="66040"/>
                </a:lnTo>
                <a:lnTo>
                  <a:pt x="3187789" y="64770"/>
                </a:lnTo>
                <a:lnTo>
                  <a:pt x="3193479" y="68580"/>
                </a:lnTo>
                <a:lnTo>
                  <a:pt x="3193662" y="69850"/>
                </a:lnTo>
                <a:lnTo>
                  <a:pt x="3191887" y="7112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200184" y="66040"/>
                </a:lnTo>
                <a:lnTo>
                  <a:pt x="3201866" y="64770"/>
                </a:lnTo>
                <a:lnTo>
                  <a:pt x="3203706" y="66040"/>
                </a:lnTo>
                <a:lnTo>
                  <a:pt x="3204040" y="67310"/>
                </a:lnTo>
                <a:lnTo>
                  <a:pt x="3202820" y="68628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3209205" y="71120"/>
                </a:moveTo>
                <a:lnTo>
                  <a:pt x="3199692" y="71120"/>
                </a:lnTo>
                <a:lnTo>
                  <a:pt x="3202881" y="68580"/>
                </a:lnTo>
                <a:lnTo>
                  <a:pt x="3204040" y="67310"/>
                </a:lnTo>
                <a:lnTo>
                  <a:pt x="3203706" y="66040"/>
                </a:lnTo>
                <a:lnTo>
                  <a:pt x="3201866" y="64770"/>
                </a:lnTo>
                <a:lnTo>
                  <a:pt x="3212936" y="64770"/>
                </a:lnTo>
                <a:lnTo>
                  <a:pt x="3215095" y="65655"/>
                </a:lnTo>
                <a:lnTo>
                  <a:pt x="3213777" y="66040"/>
                </a:lnTo>
                <a:lnTo>
                  <a:pt x="3205055" y="66040"/>
                </a:lnTo>
                <a:lnTo>
                  <a:pt x="3205055" y="69850"/>
                </a:lnTo>
                <a:lnTo>
                  <a:pt x="3209580" y="69850"/>
                </a:lnTo>
                <a:lnTo>
                  <a:pt x="3209205" y="71120"/>
                </a:lnTo>
                <a:close/>
              </a:path>
              <a:path w="4096384" h="836930">
                <a:moveTo>
                  <a:pt x="3220414" y="67310"/>
                </a:moveTo>
                <a:lnTo>
                  <a:pt x="3219133" y="67310"/>
                </a:lnTo>
                <a:lnTo>
                  <a:pt x="3217920" y="64829"/>
                </a:lnTo>
                <a:lnTo>
                  <a:pt x="3218125" y="64770"/>
                </a:lnTo>
                <a:lnTo>
                  <a:pt x="3220639" y="66040"/>
                </a:lnTo>
                <a:lnTo>
                  <a:pt x="3220414" y="67310"/>
                </a:lnTo>
                <a:close/>
              </a:path>
              <a:path w="4096384" h="836930">
                <a:moveTo>
                  <a:pt x="3274230" y="69850"/>
                </a:moveTo>
                <a:lnTo>
                  <a:pt x="3269626" y="69850"/>
                </a:lnTo>
                <a:lnTo>
                  <a:pt x="3265622" y="68628"/>
                </a:lnTo>
                <a:lnTo>
                  <a:pt x="3265586" y="68335"/>
                </a:lnTo>
                <a:lnTo>
                  <a:pt x="3266743" y="66040"/>
                </a:lnTo>
                <a:lnTo>
                  <a:pt x="3266559" y="66040"/>
                </a:lnTo>
                <a:lnTo>
                  <a:pt x="3273448" y="64770"/>
                </a:lnTo>
                <a:lnTo>
                  <a:pt x="3274273" y="64770"/>
                </a:lnTo>
                <a:lnTo>
                  <a:pt x="3274230" y="69850"/>
                </a:lnTo>
                <a:close/>
              </a:path>
              <a:path w="4096384" h="836930">
                <a:moveTo>
                  <a:pt x="3283826" y="69850"/>
                </a:moveTo>
                <a:lnTo>
                  <a:pt x="3274230" y="69850"/>
                </a:lnTo>
                <a:lnTo>
                  <a:pt x="3274273" y="64770"/>
                </a:lnTo>
                <a:lnTo>
                  <a:pt x="3286675" y="64770"/>
                </a:lnTo>
                <a:lnTo>
                  <a:pt x="3281836" y="66040"/>
                </a:lnTo>
                <a:lnTo>
                  <a:pt x="3276630" y="67310"/>
                </a:lnTo>
                <a:lnTo>
                  <a:pt x="3283907" y="69706"/>
                </a:lnTo>
                <a:lnTo>
                  <a:pt x="3283826" y="69850"/>
                </a:lnTo>
                <a:close/>
              </a:path>
              <a:path w="4096384" h="836930">
                <a:moveTo>
                  <a:pt x="3283907" y="69706"/>
                </a:moveTo>
                <a:lnTo>
                  <a:pt x="3276630" y="67310"/>
                </a:lnTo>
                <a:lnTo>
                  <a:pt x="3281836" y="66040"/>
                </a:lnTo>
                <a:lnTo>
                  <a:pt x="3286675" y="64770"/>
                </a:lnTo>
                <a:lnTo>
                  <a:pt x="3283907" y="69706"/>
                </a:lnTo>
                <a:close/>
              </a:path>
              <a:path w="4096384" h="836930">
                <a:moveTo>
                  <a:pt x="3422117" y="69850"/>
                </a:moveTo>
                <a:lnTo>
                  <a:pt x="3419786" y="69850"/>
                </a:lnTo>
                <a:lnTo>
                  <a:pt x="3417278" y="68580"/>
                </a:lnTo>
                <a:lnTo>
                  <a:pt x="3424291" y="64770"/>
                </a:lnTo>
                <a:lnTo>
                  <a:pt x="3422766" y="68628"/>
                </a:lnTo>
                <a:lnTo>
                  <a:pt x="3422117" y="69850"/>
                </a:lnTo>
                <a:close/>
              </a:path>
              <a:path w="4096384" h="836930">
                <a:moveTo>
                  <a:pt x="3417427" y="92710"/>
                </a:moveTo>
                <a:lnTo>
                  <a:pt x="3412073" y="92710"/>
                </a:lnTo>
                <a:lnTo>
                  <a:pt x="3414587" y="88900"/>
                </a:lnTo>
                <a:lnTo>
                  <a:pt x="3416761" y="86360"/>
                </a:lnTo>
                <a:lnTo>
                  <a:pt x="3405034" y="76200"/>
                </a:lnTo>
                <a:lnTo>
                  <a:pt x="3401852" y="76200"/>
                </a:lnTo>
                <a:lnTo>
                  <a:pt x="3401852" y="69850"/>
                </a:lnTo>
                <a:lnTo>
                  <a:pt x="3422117" y="69850"/>
                </a:lnTo>
                <a:lnTo>
                  <a:pt x="3422766" y="68628"/>
                </a:lnTo>
                <a:lnTo>
                  <a:pt x="3424291" y="64770"/>
                </a:lnTo>
                <a:lnTo>
                  <a:pt x="4069787" y="64770"/>
                </a:lnTo>
                <a:lnTo>
                  <a:pt x="4069669" y="66040"/>
                </a:lnTo>
                <a:lnTo>
                  <a:pt x="4095854" y="66040"/>
                </a:lnTo>
                <a:lnTo>
                  <a:pt x="4095854" y="72390"/>
                </a:lnTo>
                <a:lnTo>
                  <a:pt x="4018203" y="72390"/>
                </a:lnTo>
                <a:lnTo>
                  <a:pt x="4018203" y="73660"/>
                </a:lnTo>
                <a:lnTo>
                  <a:pt x="3410731" y="73660"/>
                </a:lnTo>
                <a:lnTo>
                  <a:pt x="3409382" y="74930"/>
                </a:lnTo>
                <a:lnTo>
                  <a:pt x="3409048" y="76200"/>
                </a:lnTo>
                <a:lnTo>
                  <a:pt x="3411398" y="77470"/>
                </a:lnTo>
                <a:lnTo>
                  <a:pt x="3425985" y="77470"/>
                </a:lnTo>
                <a:lnTo>
                  <a:pt x="3426157" y="78740"/>
                </a:lnTo>
                <a:lnTo>
                  <a:pt x="3432008" y="78740"/>
                </a:lnTo>
                <a:lnTo>
                  <a:pt x="3430996" y="82550"/>
                </a:lnTo>
                <a:lnTo>
                  <a:pt x="3441828" y="82550"/>
                </a:lnTo>
                <a:lnTo>
                  <a:pt x="3439233" y="83820"/>
                </a:lnTo>
                <a:lnTo>
                  <a:pt x="3446606" y="85090"/>
                </a:lnTo>
                <a:lnTo>
                  <a:pt x="3424474" y="85090"/>
                </a:lnTo>
                <a:lnTo>
                  <a:pt x="3417427" y="92710"/>
                </a:lnTo>
                <a:close/>
              </a:path>
              <a:path w="4096384" h="836930">
                <a:moveTo>
                  <a:pt x="3219133" y="67310"/>
                </a:moveTo>
                <a:lnTo>
                  <a:pt x="3215095" y="65655"/>
                </a:lnTo>
                <a:lnTo>
                  <a:pt x="3217920" y="64829"/>
                </a:lnTo>
                <a:lnTo>
                  <a:pt x="3219133" y="67310"/>
                </a:lnTo>
                <a:close/>
              </a:path>
              <a:path w="4096384" h="836930">
                <a:moveTo>
                  <a:pt x="3150249" y="66040"/>
                </a:moveTo>
                <a:lnTo>
                  <a:pt x="3151074" y="65185"/>
                </a:lnTo>
                <a:lnTo>
                  <a:pt x="3151282" y="65675"/>
                </a:lnTo>
                <a:lnTo>
                  <a:pt x="3150249" y="66040"/>
                </a:lnTo>
                <a:close/>
              </a:path>
              <a:path w="4096384" h="836930">
                <a:moveTo>
                  <a:pt x="3218699" y="74698"/>
                </a:moveTo>
                <a:lnTo>
                  <a:pt x="3209063" y="66040"/>
                </a:lnTo>
                <a:lnTo>
                  <a:pt x="3213777" y="66040"/>
                </a:lnTo>
                <a:lnTo>
                  <a:pt x="3215095" y="65655"/>
                </a:lnTo>
                <a:lnTo>
                  <a:pt x="3219133" y="67310"/>
                </a:lnTo>
                <a:lnTo>
                  <a:pt x="3220414" y="67310"/>
                </a:lnTo>
                <a:lnTo>
                  <a:pt x="3219965" y="69850"/>
                </a:lnTo>
                <a:lnTo>
                  <a:pt x="3219023" y="74596"/>
                </a:lnTo>
                <a:lnTo>
                  <a:pt x="3218699" y="74698"/>
                </a:lnTo>
                <a:close/>
              </a:path>
              <a:path w="4096384" h="836930">
                <a:moveTo>
                  <a:pt x="3151436" y="66040"/>
                </a:moveTo>
                <a:lnTo>
                  <a:pt x="3150249" y="66040"/>
                </a:lnTo>
                <a:lnTo>
                  <a:pt x="3151282" y="65675"/>
                </a:lnTo>
                <a:lnTo>
                  <a:pt x="3151436" y="66040"/>
                </a:lnTo>
                <a:close/>
              </a:path>
              <a:path w="4096384" h="836930">
                <a:moveTo>
                  <a:pt x="169186" y="69850"/>
                </a:moveTo>
                <a:lnTo>
                  <a:pt x="168008" y="68580"/>
                </a:lnTo>
                <a:lnTo>
                  <a:pt x="167510" y="67310"/>
                </a:lnTo>
                <a:lnTo>
                  <a:pt x="166836" y="67310"/>
                </a:lnTo>
                <a:lnTo>
                  <a:pt x="166331" y="66040"/>
                </a:lnTo>
                <a:lnTo>
                  <a:pt x="170522" y="66040"/>
                </a:lnTo>
                <a:lnTo>
                  <a:pt x="169186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169186" y="69850"/>
                </a:lnTo>
                <a:lnTo>
                  <a:pt x="170522" y="66040"/>
                </a:lnTo>
                <a:lnTo>
                  <a:pt x="219808" y="66040"/>
                </a:lnTo>
                <a:lnTo>
                  <a:pt x="219808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219808" y="66040"/>
                </a:lnTo>
                <a:lnTo>
                  <a:pt x="221988" y="66040"/>
                </a:lnTo>
                <a:lnTo>
                  <a:pt x="222152" y="67310"/>
                </a:lnTo>
                <a:lnTo>
                  <a:pt x="221099" y="68628"/>
                </a:lnTo>
                <a:lnTo>
                  <a:pt x="219808" y="6985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19808" y="69850"/>
                </a:lnTo>
                <a:lnTo>
                  <a:pt x="221150" y="68580"/>
                </a:lnTo>
                <a:lnTo>
                  <a:pt x="222152" y="67310"/>
                </a:lnTo>
                <a:lnTo>
                  <a:pt x="221988" y="66040"/>
                </a:lnTo>
                <a:lnTo>
                  <a:pt x="245456" y="66040"/>
                </a:lnTo>
                <a:lnTo>
                  <a:pt x="242608" y="68580"/>
                </a:lnTo>
                <a:lnTo>
                  <a:pt x="300060" y="68580"/>
                </a:lnTo>
                <a:lnTo>
                  <a:pt x="300772" y="69850"/>
                </a:lnTo>
                <a:close/>
              </a:path>
              <a:path w="4096384" h="836930">
                <a:moveTo>
                  <a:pt x="363632" y="76200"/>
                </a:moveTo>
                <a:lnTo>
                  <a:pt x="361615" y="76200"/>
                </a:lnTo>
                <a:lnTo>
                  <a:pt x="360109" y="74930"/>
                </a:lnTo>
                <a:lnTo>
                  <a:pt x="359702" y="72878"/>
                </a:lnTo>
                <a:lnTo>
                  <a:pt x="359605" y="66040"/>
                </a:lnTo>
                <a:lnTo>
                  <a:pt x="369499" y="74930"/>
                </a:lnTo>
                <a:lnTo>
                  <a:pt x="366310" y="74930"/>
                </a:lnTo>
                <a:lnTo>
                  <a:pt x="366310" y="75620"/>
                </a:lnTo>
                <a:lnTo>
                  <a:pt x="363632" y="76200"/>
                </a:lnTo>
                <a:close/>
              </a:path>
              <a:path w="4096384" h="836930">
                <a:moveTo>
                  <a:pt x="409225" y="82550"/>
                </a:moveTo>
                <a:lnTo>
                  <a:pt x="369499" y="82550"/>
                </a:lnTo>
                <a:lnTo>
                  <a:pt x="375032" y="80010"/>
                </a:lnTo>
                <a:lnTo>
                  <a:pt x="367174" y="75433"/>
                </a:lnTo>
                <a:lnTo>
                  <a:pt x="369499" y="74930"/>
                </a:lnTo>
                <a:lnTo>
                  <a:pt x="359605" y="66040"/>
                </a:lnTo>
                <a:lnTo>
                  <a:pt x="366651" y="66040"/>
                </a:lnTo>
                <a:lnTo>
                  <a:pt x="366651" y="67310"/>
                </a:lnTo>
                <a:lnTo>
                  <a:pt x="368824" y="68580"/>
                </a:lnTo>
                <a:lnTo>
                  <a:pt x="418614" y="68580"/>
                </a:lnTo>
                <a:lnTo>
                  <a:pt x="411235" y="73660"/>
                </a:lnTo>
                <a:lnTo>
                  <a:pt x="415596" y="76200"/>
                </a:lnTo>
                <a:lnTo>
                  <a:pt x="1040505" y="76200"/>
                </a:lnTo>
                <a:lnTo>
                  <a:pt x="1038495" y="77470"/>
                </a:lnTo>
                <a:lnTo>
                  <a:pt x="1026427" y="77470"/>
                </a:lnTo>
                <a:lnTo>
                  <a:pt x="1026005" y="78740"/>
                </a:lnTo>
                <a:lnTo>
                  <a:pt x="410063" y="78740"/>
                </a:lnTo>
                <a:lnTo>
                  <a:pt x="408216" y="80010"/>
                </a:lnTo>
                <a:lnTo>
                  <a:pt x="407986" y="80885"/>
                </a:lnTo>
                <a:lnTo>
                  <a:pt x="408000" y="81391"/>
                </a:lnTo>
                <a:lnTo>
                  <a:pt x="409225" y="8255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64023" y="66040"/>
                </a:lnTo>
                <a:lnTo>
                  <a:pt x="1365869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72574" y="68580"/>
                </a:moveTo>
                <a:lnTo>
                  <a:pt x="1362517" y="68580"/>
                </a:lnTo>
                <a:lnTo>
                  <a:pt x="1365869" y="66040"/>
                </a:lnTo>
                <a:lnTo>
                  <a:pt x="1379530" y="66040"/>
                </a:lnTo>
                <a:lnTo>
                  <a:pt x="1378608" y="67310"/>
                </a:lnTo>
                <a:lnTo>
                  <a:pt x="1371736" y="67310"/>
                </a:lnTo>
                <a:lnTo>
                  <a:pt x="1372574" y="68580"/>
                </a:lnTo>
                <a:close/>
              </a:path>
              <a:path w="4096384" h="836930">
                <a:moveTo>
                  <a:pt x="2266346" y="71120"/>
                </a:moveTo>
                <a:lnTo>
                  <a:pt x="2253099" y="71120"/>
                </a:lnTo>
                <a:lnTo>
                  <a:pt x="2259641" y="66040"/>
                </a:lnTo>
                <a:lnTo>
                  <a:pt x="2266346" y="711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240364" y="104140"/>
                </a:lnTo>
                <a:lnTo>
                  <a:pt x="2241590" y="102980"/>
                </a:lnTo>
                <a:lnTo>
                  <a:pt x="2241650" y="102658"/>
                </a:lnTo>
                <a:lnTo>
                  <a:pt x="2241032" y="100330"/>
                </a:lnTo>
                <a:lnTo>
                  <a:pt x="2274727" y="100330"/>
                </a:lnTo>
                <a:lnTo>
                  <a:pt x="2276737" y="96520"/>
                </a:lnTo>
                <a:lnTo>
                  <a:pt x="2276069" y="93980"/>
                </a:lnTo>
                <a:lnTo>
                  <a:pt x="2274727" y="92710"/>
                </a:lnTo>
                <a:lnTo>
                  <a:pt x="2234831" y="92710"/>
                </a:lnTo>
                <a:lnTo>
                  <a:pt x="2235839" y="90170"/>
                </a:lnTo>
                <a:lnTo>
                  <a:pt x="2321158" y="90170"/>
                </a:lnTo>
                <a:lnTo>
                  <a:pt x="2322060" y="89033"/>
                </a:lnTo>
                <a:lnTo>
                  <a:pt x="2322166" y="87630"/>
                </a:lnTo>
                <a:lnTo>
                  <a:pt x="2270870" y="87630"/>
                </a:lnTo>
                <a:lnTo>
                  <a:pt x="2283278" y="76200"/>
                </a:lnTo>
                <a:lnTo>
                  <a:pt x="2283382" y="73744"/>
                </a:lnTo>
                <a:lnTo>
                  <a:pt x="2283612" y="71120"/>
                </a:lnTo>
                <a:lnTo>
                  <a:pt x="2266346" y="71120"/>
                </a:lnTo>
                <a:lnTo>
                  <a:pt x="2259641" y="66040"/>
                </a:lnTo>
                <a:lnTo>
                  <a:pt x="2328197" y="66040"/>
                </a:lnTo>
                <a:lnTo>
                  <a:pt x="2324596" y="67310"/>
                </a:lnTo>
                <a:lnTo>
                  <a:pt x="2272880" y="67310"/>
                </a:lnTo>
                <a:lnTo>
                  <a:pt x="2272611" y="68335"/>
                </a:lnTo>
                <a:lnTo>
                  <a:pt x="2272598" y="68628"/>
                </a:lnTo>
                <a:lnTo>
                  <a:pt x="2273889" y="69850"/>
                </a:lnTo>
                <a:lnTo>
                  <a:pt x="2320654" y="69850"/>
                </a:lnTo>
                <a:lnTo>
                  <a:pt x="2319063" y="73660"/>
                </a:lnTo>
                <a:lnTo>
                  <a:pt x="2307748" y="73660"/>
                </a:lnTo>
                <a:lnTo>
                  <a:pt x="2305738" y="74930"/>
                </a:lnTo>
                <a:lnTo>
                  <a:pt x="2305738" y="76200"/>
                </a:lnTo>
                <a:lnTo>
                  <a:pt x="2318002" y="76200"/>
                </a:lnTo>
                <a:lnTo>
                  <a:pt x="2317471" y="77470"/>
                </a:lnTo>
                <a:lnTo>
                  <a:pt x="2396423" y="77470"/>
                </a:lnTo>
                <a:lnTo>
                  <a:pt x="2394077" y="78740"/>
                </a:lnTo>
                <a:lnTo>
                  <a:pt x="2284955" y="78740"/>
                </a:lnTo>
                <a:lnTo>
                  <a:pt x="2284836" y="80460"/>
                </a:lnTo>
                <a:lnTo>
                  <a:pt x="2284724" y="80885"/>
                </a:lnTo>
                <a:lnTo>
                  <a:pt x="2284791" y="81714"/>
                </a:lnTo>
                <a:lnTo>
                  <a:pt x="2285118" y="82550"/>
                </a:lnTo>
                <a:lnTo>
                  <a:pt x="2322555" y="82550"/>
                </a:lnTo>
                <a:lnTo>
                  <a:pt x="2320320" y="83820"/>
                </a:lnTo>
                <a:lnTo>
                  <a:pt x="2326527" y="83820"/>
                </a:lnTo>
                <a:lnTo>
                  <a:pt x="2335072" y="85090"/>
                </a:lnTo>
                <a:lnTo>
                  <a:pt x="2332387" y="85090"/>
                </a:lnTo>
                <a:lnTo>
                  <a:pt x="2328197" y="95250"/>
                </a:lnTo>
                <a:lnTo>
                  <a:pt x="2335910" y="95250"/>
                </a:lnTo>
                <a:lnTo>
                  <a:pt x="2333107" y="99060"/>
                </a:lnTo>
                <a:lnTo>
                  <a:pt x="2279756" y="99060"/>
                </a:lnTo>
                <a:lnTo>
                  <a:pt x="2278253" y="100327"/>
                </a:lnTo>
                <a:lnTo>
                  <a:pt x="2279926" y="101600"/>
                </a:lnTo>
                <a:lnTo>
                  <a:pt x="2290815" y="101600"/>
                </a:lnTo>
                <a:lnTo>
                  <a:pt x="2293336" y="102870"/>
                </a:lnTo>
                <a:lnTo>
                  <a:pt x="2330303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327025" y="71120"/>
                </a:moveTo>
                <a:lnTo>
                  <a:pt x="2325349" y="71120"/>
                </a:lnTo>
                <a:lnTo>
                  <a:pt x="2320994" y="68580"/>
                </a:lnTo>
                <a:lnTo>
                  <a:pt x="2328197" y="66040"/>
                </a:lnTo>
                <a:lnTo>
                  <a:pt x="2328112" y="68902"/>
                </a:lnTo>
                <a:lnTo>
                  <a:pt x="2327863" y="69850"/>
                </a:lnTo>
                <a:lnTo>
                  <a:pt x="2327025" y="71120"/>
                </a:lnTo>
                <a:close/>
              </a:path>
              <a:path w="4096384" h="836930">
                <a:moveTo>
                  <a:pt x="2368096" y="71120"/>
                </a:moveTo>
                <a:lnTo>
                  <a:pt x="2327025" y="71120"/>
                </a:lnTo>
                <a:lnTo>
                  <a:pt x="2327863" y="69850"/>
                </a:lnTo>
                <a:lnTo>
                  <a:pt x="2328112" y="68902"/>
                </a:lnTo>
                <a:lnTo>
                  <a:pt x="2328197" y="66040"/>
                </a:lnTo>
                <a:lnTo>
                  <a:pt x="2342281" y="66040"/>
                </a:lnTo>
                <a:lnTo>
                  <a:pt x="2339597" y="67310"/>
                </a:lnTo>
                <a:lnTo>
                  <a:pt x="2339537" y="67754"/>
                </a:lnTo>
                <a:lnTo>
                  <a:pt x="2339510" y="68628"/>
                </a:lnTo>
                <a:lnTo>
                  <a:pt x="2341607" y="69850"/>
                </a:lnTo>
                <a:lnTo>
                  <a:pt x="2368263" y="69850"/>
                </a:lnTo>
                <a:lnTo>
                  <a:pt x="2368096" y="71120"/>
                </a:lnTo>
                <a:close/>
              </a:path>
              <a:path w="4096384" h="836930">
                <a:moveTo>
                  <a:pt x="2341607" y="69850"/>
                </a:moveTo>
                <a:lnTo>
                  <a:pt x="2339510" y="68628"/>
                </a:lnTo>
                <a:lnTo>
                  <a:pt x="2339537" y="67754"/>
                </a:lnTo>
                <a:lnTo>
                  <a:pt x="2339597" y="67310"/>
                </a:lnTo>
                <a:lnTo>
                  <a:pt x="2342281" y="66040"/>
                </a:lnTo>
                <a:lnTo>
                  <a:pt x="2344462" y="67310"/>
                </a:lnTo>
                <a:lnTo>
                  <a:pt x="2344292" y="68580"/>
                </a:lnTo>
                <a:lnTo>
                  <a:pt x="2341607" y="69850"/>
                </a:lnTo>
                <a:close/>
              </a:path>
              <a:path w="4096384" h="836930">
                <a:moveTo>
                  <a:pt x="2368263" y="69850"/>
                </a:moveTo>
                <a:lnTo>
                  <a:pt x="2341607" y="69850"/>
                </a:lnTo>
                <a:lnTo>
                  <a:pt x="2344292" y="68580"/>
                </a:lnTo>
                <a:lnTo>
                  <a:pt x="2344462" y="67310"/>
                </a:lnTo>
                <a:lnTo>
                  <a:pt x="2342281" y="66040"/>
                </a:lnTo>
                <a:lnTo>
                  <a:pt x="2368764" y="66040"/>
                </a:lnTo>
                <a:lnTo>
                  <a:pt x="2368263" y="69850"/>
                </a:lnTo>
                <a:close/>
              </a:path>
              <a:path w="4096384" h="836930">
                <a:moveTo>
                  <a:pt x="2999039" y="69850"/>
                </a:moveTo>
                <a:lnTo>
                  <a:pt x="2996866" y="69850"/>
                </a:lnTo>
                <a:lnTo>
                  <a:pt x="2995719" y="68628"/>
                </a:lnTo>
                <a:lnTo>
                  <a:pt x="2995623" y="67754"/>
                </a:lnTo>
                <a:lnTo>
                  <a:pt x="2995517" y="66040"/>
                </a:lnTo>
                <a:lnTo>
                  <a:pt x="2996191" y="66040"/>
                </a:lnTo>
                <a:lnTo>
                  <a:pt x="3003053" y="68580"/>
                </a:lnTo>
                <a:lnTo>
                  <a:pt x="2999039" y="69850"/>
                </a:lnTo>
                <a:close/>
              </a:path>
              <a:path w="4096384" h="836930">
                <a:moveTo>
                  <a:pt x="3023543" y="69850"/>
                </a:moveTo>
                <a:lnTo>
                  <a:pt x="2999039" y="69850"/>
                </a:lnTo>
                <a:lnTo>
                  <a:pt x="3003053" y="68580"/>
                </a:lnTo>
                <a:lnTo>
                  <a:pt x="2996191" y="66040"/>
                </a:lnTo>
                <a:lnTo>
                  <a:pt x="3025703" y="66040"/>
                </a:lnTo>
                <a:lnTo>
                  <a:pt x="3025949" y="66177"/>
                </a:lnTo>
                <a:lnTo>
                  <a:pt x="3026691" y="67310"/>
                </a:lnTo>
                <a:lnTo>
                  <a:pt x="3023543" y="69850"/>
                </a:lnTo>
                <a:close/>
              </a:path>
              <a:path w="4096384" h="836930">
                <a:moveTo>
                  <a:pt x="3044292" y="76200"/>
                </a:moveTo>
                <a:lnTo>
                  <a:pt x="3020163" y="76200"/>
                </a:lnTo>
                <a:lnTo>
                  <a:pt x="3021171" y="74930"/>
                </a:lnTo>
                <a:lnTo>
                  <a:pt x="3022003" y="74930"/>
                </a:lnTo>
                <a:lnTo>
                  <a:pt x="3023605" y="72341"/>
                </a:lnTo>
                <a:lnTo>
                  <a:pt x="3032565" y="69850"/>
                </a:lnTo>
                <a:lnTo>
                  <a:pt x="3025949" y="66177"/>
                </a:lnTo>
                <a:lnTo>
                  <a:pt x="3025860" y="66040"/>
                </a:lnTo>
                <a:lnTo>
                  <a:pt x="3037587" y="66040"/>
                </a:lnTo>
                <a:lnTo>
                  <a:pt x="3038936" y="68580"/>
                </a:lnTo>
                <a:lnTo>
                  <a:pt x="3043958" y="68580"/>
                </a:lnTo>
                <a:lnTo>
                  <a:pt x="3043958" y="73660"/>
                </a:lnTo>
                <a:lnTo>
                  <a:pt x="3045133" y="73660"/>
                </a:lnTo>
                <a:lnTo>
                  <a:pt x="3044966" y="74930"/>
                </a:lnTo>
                <a:lnTo>
                  <a:pt x="3044292" y="76200"/>
                </a:lnTo>
                <a:close/>
              </a:path>
              <a:path w="4096384" h="836930">
                <a:moveTo>
                  <a:pt x="3040952" y="68580"/>
                </a:moveTo>
                <a:lnTo>
                  <a:pt x="3038936" y="68580"/>
                </a:lnTo>
                <a:lnTo>
                  <a:pt x="3037587" y="66040"/>
                </a:lnTo>
                <a:lnTo>
                  <a:pt x="3040278" y="66040"/>
                </a:lnTo>
                <a:lnTo>
                  <a:pt x="3040952" y="68580"/>
                </a:lnTo>
                <a:close/>
              </a:path>
              <a:path w="4096384" h="836930">
                <a:moveTo>
                  <a:pt x="3043958" y="68580"/>
                </a:moveTo>
                <a:lnTo>
                  <a:pt x="3040952" y="68580"/>
                </a:lnTo>
                <a:lnTo>
                  <a:pt x="3040278" y="66040"/>
                </a:lnTo>
                <a:lnTo>
                  <a:pt x="3043958" y="66040"/>
                </a:lnTo>
                <a:lnTo>
                  <a:pt x="3043958" y="68580"/>
                </a:lnTo>
                <a:close/>
              </a:path>
              <a:path w="4096384" h="836930">
                <a:moveTo>
                  <a:pt x="3068781" y="69850"/>
                </a:moveTo>
                <a:lnTo>
                  <a:pt x="3067772" y="69850"/>
                </a:lnTo>
                <a:lnTo>
                  <a:pt x="3066485" y="68778"/>
                </a:lnTo>
                <a:lnTo>
                  <a:pt x="3066361" y="68335"/>
                </a:lnTo>
                <a:lnTo>
                  <a:pt x="3067432" y="66040"/>
                </a:lnTo>
                <a:lnTo>
                  <a:pt x="3068447" y="66040"/>
                </a:lnTo>
                <a:lnTo>
                  <a:pt x="3069455" y="67310"/>
                </a:lnTo>
                <a:lnTo>
                  <a:pt x="3068781" y="69850"/>
                </a:lnTo>
                <a:close/>
              </a:path>
              <a:path w="4096384" h="836930">
                <a:moveTo>
                  <a:pt x="3080905" y="69850"/>
                </a:moveTo>
                <a:lnTo>
                  <a:pt x="3068781" y="69850"/>
                </a:lnTo>
                <a:lnTo>
                  <a:pt x="3069455" y="67310"/>
                </a:lnTo>
                <a:lnTo>
                  <a:pt x="3068447" y="66040"/>
                </a:lnTo>
                <a:lnTo>
                  <a:pt x="3093244" y="66040"/>
                </a:lnTo>
                <a:lnTo>
                  <a:pt x="3090887" y="67310"/>
                </a:lnTo>
                <a:lnTo>
                  <a:pt x="3078334" y="67310"/>
                </a:lnTo>
                <a:lnTo>
                  <a:pt x="3080905" y="6985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90887" y="67310"/>
                </a:lnTo>
                <a:lnTo>
                  <a:pt x="3093244" y="66040"/>
                </a:lnTo>
                <a:lnTo>
                  <a:pt x="3095418" y="67310"/>
                </a:lnTo>
                <a:lnTo>
                  <a:pt x="3095693" y="68335"/>
                </a:lnTo>
                <a:lnTo>
                  <a:pt x="3095694" y="68628"/>
                </a:lnTo>
                <a:lnTo>
                  <a:pt x="3094075" y="6985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26716" y="76200"/>
                </a:moveTo>
                <a:lnTo>
                  <a:pt x="3115533" y="76200"/>
                </a:lnTo>
                <a:lnTo>
                  <a:pt x="3118047" y="73660"/>
                </a:lnTo>
                <a:lnTo>
                  <a:pt x="3114524" y="71120"/>
                </a:lnTo>
                <a:lnTo>
                  <a:pt x="3093087" y="71120"/>
                </a:lnTo>
                <a:lnTo>
                  <a:pt x="3094075" y="69850"/>
                </a:lnTo>
                <a:lnTo>
                  <a:pt x="3095694" y="68628"/>
                </a:lnTo>
                <a:lnTo>
                  <a:pt x="3095693" y="68335"/>
                </a:lnTo>
                <a:lnTo>
                  <a:pt x="3095418" y="67310"/>
                </a:lnTo>
                <a:lnTo>
                  <a:pt x="3093244" y="66040"/>
                </a:lnTo>
                <a:lnTo>
                  <a:pt x="3104146" y="66040"/>
                </a:lnTo>
                <a:lnTo>
                  <a:pt x="3105645" y="69850"/>
                </a:lnTo>
                <a:lnTo>
                  <a:pt x="3134305" y="69850"/>
                </a:lnTo>
                <a:lnTo>
                  <a:pt x="3139504" y="72390"/>
                </a:lnTo>
                <a:lnTo>
                  <a:pt x="3132308" y="72390"/>
                </a:lnTo>
                <a:lnTo>
                  <a:pt x="3126435" y="73660"/>
                </a:lnTo>
                <a:lnTo>
                  <a:pt x="3121229" y="73660"/>
                </a:lnTo>
                <a:lnTo>
                  <a:pt x="3126716" y="76200"/>
                </a:lnTo>
                <a:close/>
              </a:path>
              <a:path w="4096384" h="836930">
                <a:moveTo>
                  <a:pt x="3105645" y="69850"/>
                </a:moveTo>
                <a:lnTo>
                  <a:pt x="3104146" y="66040"/>
                </a:lnTo>
                <a:lnTo>
                  <a:pt x="3107485" y="66040"/>
                </a:lnTo>
                <a:lnTo>
                  <a:pt x="3108153" y="67310"/>
                </a:lnTo>
                <a:lnTo>
                  <a:pt x="3107819" y="68580"/>
                </a:lnTo>
                <a:lnTo>
                  <a:pt x="3105645" y="69850"/>
                </a:lnTo>
                <a:close/>
              </a:path>
              <a:path w="4096384" h="836930">
                <a:moveTo>
                  <a:pt x="3134305" y="69850"/>
                </a:moveTo>
                <a:lnTo>
                  <a:pt x="3105645" y="69850"/>
                </a:lnTo>
                <a:lnTo>
                  <a:pt x="3107819" y="68580"/>
                </a:lnTo>
                <a:lnTo>
                  <a:pt x="3108153" y="67310"/>
                </a:lnTo>
                <a:lnTo>
                  <a:pt x="3107485" y="66040"/>
                </a:lnTo>
                <a:lnTo>
                  <a:pt x="3119730" y="66040"/>
                </a:lnTo>
                <a:lnTo>
                  <a:pt x="3119389" y="67310"/>
                </a:lnTo>
                <a:lnTo>
                  <a:pt x="3120555" y="68580"/>
                </a:lnTo>
                <a:lnTo>
                  <a:pt x="3135157" y="68580"/>
                </a:lnTo>
                <a:lnTo>
                  <a:pt x="3134305" y="69850"/>
                </a:lnTo>
                <a:close/>
              </a:path>
              <a:path w="4096384" h="836930">
                <a:moveTo>
                  <a:pt x="3120555" y="68580"/>
                </a:moveTo>
                <a:lnTo>
                  <a:pt x="3119389" y="67310"/>
                </a:lnTo>
                <a:lnTo>
                  <a:pt x="3119730" y="66040"/>
                </a:lnTo>
                <a:lnTo>
                  <a:pt x="3121747" y="66040"/>
                </a:lnTo>
                <a:lnTo>
                  <a:pt x="3121747" y="67310"/>
                </a:lnTo>
                <a:lnTo>
                  <a:pt x="3120555" y="68580"/>
                </a:lnTo>
                <a:close/>
              </a:path>
              <a:path w="4096384" h="836930">
                <a:moveTo>
                  <a:pt x="3135157" y="68580"/>
                </a:moveTo>
                <a:lnTo>
                  <a:pt x="3120555" y="68580"/>
                </a:lnTo>
                <a:lnTo>
                  <a:pt x="3121747" y="67310"/>
                </a:lnTo>
                <a:lnTo>
                  <a:pt x="3121747" y="66040"/>
                </a:lnTo>
                <a:lnTo>
                  <a:pt x="3135988" y="66040"/>
                </a:lnTo>
                <a:lnTo>
                  <a:pt x="3135157" y="68580"/>
                </a:lnTo>
                <a:close/>
              </a:path>
              <a:path w="4096384" h="836930">
                <a:moveTo>
                  <a:pt x="3139504" y="72390"/>
                </a:moveTo>
                <a:lnTo>
                  <a:pt x="3134305" y="69850"/>
                </a:lnTo>
                <a:lnTo>
                  <a:pt x="3135124" y="68628"/>
                </a:lnTo>
                <a:lnTo>
                  <a:pt x="3135988" y="66040"/>
                </a:lnTo>
                <a:lnTo>
                  <a:pt x="3141010" y="66040"/>
                </a:lnTo>
                <a:lnTo>
                  <a:pt x="3140513" y="69850"/>
                </a:lnTo>
                <a:lnTo>
                  <a:pt x="3139504" y="72390"/>
                </a:lnTo>
                <a:close/>
              </a:path>
              <a:path w="4096384" h="836930">
                <a:moveTo>
                  <a:pt x="3162468" y="68335"/>
                </a:moveTo>
                <a:lnTo>
                  <a:pt x="3162468" y="66040"/>
                </a:lnTo>
                <a:lnTo>
                  <a:pt x="3164655" y="67310"/>
                </a:lnTo>
                <a:lnTo>
                  <a:pt x="3163817" y="67310"/>
                </a:lnTo>
                <a:lnTo>
                  <a:pt x="3162468" y="68335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09511" y="78740"/>
                </a:lnTo>
                <a:lnTo>
                  <a:pt x="3212122" y="77484"/>
                </a:lnTo>
                <a:lnTo>
                  <a:pt x="3212304" y="76879"/>
                </a:lnTo>
                <a:lnTo>
                  <a:pt x="3213133" y="73660"/>
                </a:lnTo>
                <a:lnTo>
                  <a:pt x="3209580" y="73660"/>
                </a:lnTo>
                <a:lnTo>
                  <a:pt x="3209580" y="69850"/>
                </a:lnTo>
                <a:lnTo>
                  <a:pt x="3205055" y="69850"/>
                </a:lnTo>
                <a:lnTo>
                  <a:pt x="3205055" y="66040"/>
                </a:lnTo>
                <a:lnTo>
                  <a:pt x="3209063" y="66040"/>
                </a:lnTo>
                <a:lnTo>
                  <a:pt x="3218699" y="74698"/>
                </a:lnTo>
                <a:lnTo>
                  <a:pt x="3217968" y="7493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3227521" y="69850"/>
                </a:moveTo>
                <a:lnTo>
                  <a:pt x="3225013" y="68580"/>
                </a:lnTo>
                <a:lnTo>
                  <a:pt x="3224830" y="67310"/>
                </a:lnTo>
                <a:lnTo>
                  <a:pt x="3227187" y="66040"/>
                </a:lnTo>
                <a:lnTo>
                  <a:pt x="3229178" y="67310"/>
                </a:lnTo>
                <a:lnTo>
                  <a:pt x="3229114" y="68628"/>
                </a:lnTo>
                <a:lnTo>
                  <a:pt x="3227521" y="69850"/>
                </a:lnTo>
                <a:close/>
              </a:path>
              <a:path w="4096384" h="836930">
                <a:moveTo>
                  <a:pt x="3232010" y="69850"/>
                </a:moveTo>
                <a:lnTo>
                  <a:pt x="3227521" y="69850"/>
                </a:lnTo>
                <a:lnTo>
                  <a:pt x="3229114" y="68628"/>
                </a:lnTo>
                <a:lnTo>
                  <a:pt x="3229178" y="67310"/>
                </a:lnTo>
                <a:lnTo>
                  <a:pt x="3227187" y="66040"/>
                </a:lnTo>
                <a:lnTo>
                  <a:pt x="3241271" y="66040"/>
                </a:lnTo>
                <a:lnTo>
                  <a:pt x="3242337" y="68580"/>
                </a:lnTo>
                <a:lnTo>
                  <a:pt x="3233377" y="68580"/>
                </a:lnTo>
                <a:lnTo>
                  <a:pt x="3232010" y="69850"/>
                </a:lnTo>
                <a:close/>
              </a:path>
              <a:path w="4096384" h="836930">
                <a:moveTo>
                  <a:pt x="3243937" y="72390"/>
                </a:moveTo>
                <a:lnTo>
                  <a:pt x="3241271" y="66040"/>
                </a:lnTo>
                <a:lnTo>
                  <a:pt x="3244270" y="66040"/>
                </a:lnTo>
                <a:lnTo>
                  <a:pt x="3246444" y="67310"/>
                </a:lnTo>
                <a:lnTo>
                  <a:pt x="3246862" y="68335"/>
                </a:lnTo>
                <a:lnTo>
                  <a:pt x="3246804" y="68778"/>
                </a:lnTo>
                <a:lnTo>
                  <a:pt x="3243937" y="72390"/>
                </a:lnTo>
                <a:close/>
              </a:path>
              <a:path w="4096384" h="836930">
                <a:moveTo>
                  <a:pt x="3251658" y="72390"/>
                </a:moveTo>
                <a:lnTo>
                  <a:pt x="3243937" y="72390"/>
                </a:lnTo>
                <a:lnTo>
                  <a:pt x="3246804" y="68778"/>
                </a:lnTo>
                <a:lnTo>
                  <a:pt x="3246862" y="68335"/>
                </a:lnTo>
                <a:lnTo>
                  <a:pt x="3246444" y="67310"/>
                </a:lnTo>
                <a:lnTo>
                  <a:pt x="3244270" y="66040"/>
                </a:lnTo>
                <a:lnTo>
                  <a:pt x="3250178" y="66040"/>
                </a:lnTo>
                <a:lnTo>
                  <a:pt x="3250301" y="67310"/>
                </a:lnTo>
                <a:lnTo>
                  <a:pt x="3266103" y="67310"/>
                </a:lnTo>
                <a:lnTo>
                  <a:pt x="3265464" y="68580"/>
                </a:lnTo>
                <a:lnTo>
                  <a:pt x="3257351" y="68580"/>
                </a:lnTo>
                <a:lnTo>
                  <a:pt x="3252662" y="69850"/>
                </a:lnTo>
                <a:lnTo>
                  <a:pt x="3251658" y="72390"/>
                </a:lnTo>
                <a:close/>
              </a:path>
              <a:path w="4096384" h="836930">
                <a:moveTo>
                  <a:pt x="3303116" y="71120"/>
                </a:moveTo>
                <a:lnTo>
                  <a:pt x="3298094" y="71120"/>
                </a:lnTo>
                <a:lnTo>
                  <a:pt x="3296745" y="69850"/>
                </a:lnTo>
                <a:lnTo>
                  <a:pt x="3296850" y="68778"/>
                </a:lnTo>
                <a:lnTo>
                  <a:pt x="3297028" y="68628"/>
                </a:lnTo>
                <a:lnTo>
                  <a:pt x="3296985" y="68335"/>
                </a:lnTo>
                <a:lnTo>
                  <a:pt x="3296745" y="67754"/>
                </a:lnTo>
                <a:lnTo>
                  <a:pt x="3296745" y="66040"/>
                </a:lnTo>
                <a:lnTo>
                  <a:pt x="3297911" y="66040"/>
                </a:lnTo>
                <a:lnTo>
                  <a:pt x="3300268" y="67310"/>
                </a:lnTo>
                <a:lnTo>
                  <a:pt x="3303116" y="71120"/>
                </a:lnTo>
                <a:close/>
              </a:path>
              <a:path w="4096384" h="836930">
                <a:moveTo>
                  <a:pt x="3314012" y="71120"/>
                </a:moveTo>
                <a:lnTo>
                  <a:pt x="3303116" y="71120"/>
                </a:lnTo>
                <a:lnTo>
                  <a:pt x="3300268" y="67310"/>
                </a:lnTo>
                <a:lnTo>
                  <a:pt x="3297911" y="66040"/>
                </a:lnTo>
                <a:lnTo>
                  <a:pt x="3304406" y="66040"/>
                </a:lnTo>
                <a:lnTo>
                  <a:pt x="3305467" y="67310"/>
                </a:lnTo>
                <a:lnTo>
                  <a:pt x="3308656" y="68580"/>
                </a:lnTo>
                <a:lnTo>
                  <a:pt x="3312567" y="68580"/>
                </a:lnTo>
                <a:lnTo>
                  <a:pt x="3314012" y="71120"/>
                </a:lnTo>
                <a:close/>
              </a:path>
              <a:path w="4096384" h="836930">
                <a:moveTo>
                  <a:pt x="3352559" y="78740"/>
                </a:moveTo>
                <a:lnTo>
                  <a:pt x="3341166" y="78740"/>
                </a:lnTo>
                <a:lnTo>
                  <a:pt x="3340832" y="73660"/>
                </a:lnTo>
                <a:lnTo>
                  <a:pt x="3337650" y="71120"/>
                </a:lnTo>
                <a:lnTo>
                  <a:pt x="3335135" y="69850"/>
                </a:lnTo>
                <a:lnTo>
                  <a:pt x="3342181" y="66040"/>
                </a:lnTo>
                <a:lnTo>
                  <a:pt x="3346529" y="72390"/>
                </a:lnTo>
                <a:lnTo>
                  <a:pt x="3347620" y="73744"/>
                </a:lnTo>
                <a:lnTo>
                  <a:pt x="3352559" y="78740"/>
                </a:lnTo>
                <a:close/>
              </a:path>
              <a:path w="4096384" h="836930">
                <a:moveTo>
                  <a:pt x="3368143" y="78740"/>
                </a:moveTo>
                <a:lnTo>
                  <a:pt x="3352559" y="78740"/>
                </a:lnTo>
                <a:lnTo>
                  <a:pt x="3347537" y="73660"/>
                </a:lnTo>
                <a:lnTo>
                  <a:pt x="3346495" y="72341"/>
                </a:lnTo>
                <a:lnTo>
                  <a:pt x="3342181" y="66040"/>
                </a:lnTo>
                <a:lnTo>
                  <a:pt x="3350876" y="66040"/>
                </a:lnTo>
                <a:lnTo>
                  <a:pt x="3350385" y="67310"/>
                </a:lnTo>
                <a:lnTo>
                  <a:pt x="3349036" y="67310"/>
                </a:lnTo>
                <a:lnTo>
                  <a:pt x="3348886" y="68580"/>
                </a:lnTo>
                <a:lnTo>
                  <a:pt x="3349554" y="68580"/>
                </a:lnTo>
                <a:lnTo>
                  <a:pt x="3351551" y="69850"/>
                </a:lnTo>
                <a:lnTo>
                  <a:pt x="3361374" y="69850"/>
                </a:lnTo>
                <a:lnTo>
                  <a:pt x="3359228" y="72390"/>
                </a:lnTo>
                <a:lnTo>
                  <a:pt x="3355625" y="73660"/>
                </a:lnTo>
                <a:lnTo>
                  <a:pt x="3354721" y="74930"/>
                </a:lnTo>
                <a:lnTo>
                  <a:pt x="3359598" y="76200"/>
                </a:lnTo>
                <a:lnTo>
                  <a:pt x="3360764" y="77470"/>
                </a:lnTo>
                <a:lnTo>
                  <a:pt x="3368939" y="77470"/>
                </a:lnTo>
                <a:lnTo>
                  <a:pt x="3368143" y="7874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0385" y="67310"/>
                </a:lnTo>
                <a:lnTo>
                  <a:pt x="3350876" y="66040"/>
                </a:lnTo>
                <a:lnTo>
                  <a:pt x="3354242" y="66040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54651" y="66973"/>
                </a:moveTo>
                <a:lnTo>
                  <a:pt x="3354733" y="66040"/>
                </a:lnTo>
                <a:lnTo>
                  <a:pt x="3355785" y="66040"/>
                </a:lnTo>
                <a:lnTo>
                  <a:pt x="3354651" y="66973"/>
                </a:lnTo>
                <a:close/>
              </a:path>
              <a:path w="4096384" h="836930">
                <a:moveTo>
                  <a:pt x="3397163" y="73660"/>
                </a:moveTo>
                <a:lnTo>
                  <a:pt x="3393641" y="73660"/>
                </a:lnTo>
                <a:lnTo>
                  <a:pt x="3393641" y="66040"/>
                </a:lnTo>
                <a:lnTo>
                  <a:pt x="3416604" y="66040"/>
                </a:lnTo>
                <a:lnTo>
                  <a:pt x="3416604" y="67310"/>
                </a:lnTo>
                <a:lnTo>
                  <a:pt x="3407391" y="67310"/>
                </a:lnTo>
                <a:lnTo>
                  <a:pt x="3407542" y="68580"/>
                </a:lnTo>
                <a:lnTo>
                  <a:pt x="3417278" y="68580"/>
                </a:lnTo>
                <a:lnTo>
                  <a:pt x="3419786" y="69850"/>
                </a:lnTo>
                <a:lnTo>
                  <a:pt x="3401852" y="69850"/>
                </a:lnTo>
                <a:lnTo>
                  <a:pt x="3398329" y="72390"/>
                </a:lnTo>
                <a:lnTo>
                  <a:pt x="3397163" y="73660"/>
                </a:lnTo>
                <a:close/>
              </a:path>
              <a:path w="4096384" h="836930">
                <a:moveTo>
                  <a:pt x="3018821" y="73660"/>
                </a:moveTo>
                <a:lnTo>
                  <a:pt x="3026691" y="67310"/>
                </a:lnTo>
                <a:lnTo>
                  <a:pt x="3025949" y="66177"/>
                </a:lnTo>
                <a:lnTo>
                  <a:pt x="3032565" y="69850"/>
                </a:lnTo>
                <a:lnTo>
                  <a:pt x="3028034" y="71120"/>
                </a:lnTo>
                <a:lnTo>
                  <a:pt x="3024360" y="71120"/>
                </a:lnTo>
                <a:lnTo>
                  <a:pt x="3020244" y="73267"/>
                </a:lnTo>
                <a:lnTo>
                  <a:pt x="3018821" y="73660"/>
                </a:lnTo>
                <a:close/>
              </a:path>
              <a:path w="4096384" h="836930">
                <a:moveTo>
                  <a:pt x="1047429" y="73660"/>
                </a:moveTo>
                <a:lnTo>
                  <a:pt x="1044866" y="73660"/>
                </a:lnTo>
                <a:lnTo>
                  <a:pt x="1044192" y="71120"/>
                </a:lnTo>
                <a:lnTo>
                  <a:pt x="1043190" y="69850"/>
                </a:lnTo>
                <a:lnTo>
                  <a:pt x="1042011" y="68580"/>
                </a:lnTo>
                <a:lnTo>
                  <a:pt x="1042345" y="68580"/>
                </a:lnTo>
                <a:lnTo>
                  <a:pt x="1054372" y="66243"/>
                </a:lnTo>
                <a:lnTo>
                  <a:pt x="1055635" y="68580"/>
                </a:lnTo>
                <a:lnTo>
                  <a:pt x="1052302" y="71120"/>
                </a:lnTo>
                <a:lnTo>
                  <a:pt x="1047429" y="73660"/>
                </a:lnTo>
                <a:close/>
              </a:path>
              <a:path w="4096384" h="836930">
                <a:moveTo>
                  <a:pt x="3354399" y="69850"/>
                </a:moveTo>
                <a:lnTo>
                  <a:pt x="3351551" y="69850"/>
                </a:lnTo>
                <a:lnTo>
                  <a:pt x="3349554" y="68580"/>
                </a:lnTo>
                <a:lnTo>
                  <a:pt x="3348886" y="68580"/>
                </a:lnTo>
                <a:lnTo>
                  <a:pt x="3349036" y="67310"/>
                </a:lnTo>
                <a:lnTo>
                  <a:pt x="3354242" y="67310"/>
                </a:lnTo>
                <a:lnTo>
                  <a:pt x="3354651" y="66973"/>
                </a:lnTo>
                <a:lnTo>
                  <a:pt x="3354399" y="69850"/>
                </a:lnTo>
                <a:close/>
              </a:path>
              <a:path w="4096384" h="836930">
                <a:moveTo>
                  <a:pt x="1169577" y="76200"/>
                </a:moveTo>
                <a:lnTo>
                  <a:pt x="1162538" y="69850"/>
                </a:lnTo>
                <a:lnTo>
                  <a:pt x="1161687" y="68778"/>
                </a:lnTo>
                <a:lnTo>
                  <a:pt x="1161597" y="68335"/>
                </a:lnTo>
                <a:lnTo>
                  <a:pt x="1161878" y="67310"/>
                </a:lnTo>
                <a:lnTo>
                  <a:pt x="1165701" y="67310"/>
                </a:lnTo>
                <a:lnTo>
                  <a:pt x="1169616" y="68580"/>
                </a:lnTo>
                <a:lnTo>
                  <a:pt x="1170245" y="74930"/>
                </a:lnTo>
                <a:lnTo>
                  <a:pt x="1169577" y="76200"/>
                </a:lnTo>
                <a:close/>
              </a:path>
              <a:path w="4096384" h="836930">
                <a:moveTo>
                  <a:pt x="1189188" y="76200"/>
                </a:moveTo>
                <a:lnTo>
                  <a:pt x="1169577" y="76200"/>
                </a:lnTo>
                <a:lnTo>
                  <a:pt x="1170069" y="75264"/>
                </a:lnTo>
                <a:lnTo>
                  <a:pt x="1170119" y="73660"/>
                </a:lnTo>
                <a:lnTo>
                  <a:pt x="1169616" y="68580"/>
                </a:lnTo>
                <a:lnTo>
                  <a:pt x="1165701" y="67310"/>
                </a:lnTo>
                <a:lnTo>
                  <a:pt x="1174704" y="67310"/>
                </a:lnTo>
                <a:lnTo>
                  <a:pt x="1178122" y="71120"/>
                </a:lnTo>
                <a:lnTo>
                  <a:pt x="1209807" y="71120"/>
                </a:lnTo>
                <a:lnTo>
                  <a:pt x="1206959" y="72390"/>
                </a:lnTo>
                <a:lnTo>
                  <a:pt x="1206625" y="73660"/>
                </a:lnTo>
                <a:lnTo>
                  <a:pt x="1209139" y="74930"/>
                </a:lnTo>
                <a:lnTo>
                  <a:pt x="1189188" y="74930"/>
                </a:lnTo>
                <a:lnTo>
                  <a:pt x="1189188" y="76200"/>
                </a:lnTo>
                <a:close/>
              </a:path>
              <a:path w="4096384" h="836930">
                <a:moveTo>
                  <a:pt x="1375756" y="69850"/>
                </a:moveTo>
                <a:lnTo>
                  <a:pt x="1373412" y="69850"/>
                </a:lnTo>
                <a:lnTo>
                  <a:pt x="1371736" y="67310"/>
                </a:lnTo>
                <a:lnTo>
                  <a:pt x="1374584" y="67310"/>
                </a:lnTo>
                <a:lnTo>
                  <a:pt x="1376090" y="68580"/>
                </a:lnTo>
                <a:lnTo>
                  <a:pt x="1375756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75756" y="69850"/>
                </a:lnTo>
                <a:lnTo>
                  <a:pt x="1376090" y="68580"/>
                </a:lnTo>
                <a:lnTo>
                  <a:pt x="1374584" y="67310"/>
                </a:lnTo>
                <a:lnTo>
                  <a:pt x="1378608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420347" y="68580"/>
                </a:moveTo>
                <a:lnTo>
                  <a:pt x="1416320" y="68580"/>
                </a:lnTo>
                <a:lnTo>
                  <a:pt x="1415653" y="67310"/>
                </a:lnTo>
                <a:lnTo>
                  <a:pt x="1419673" y="67310"/>
                </a:lnTo>
                <a:lnTo>
                  <a:pt x="1420347" y="68580"/>
                </a:lnTo>
                <a:close/>
              </a:path>
              <a:path w="4096384" h="836930">
                <a:moveTo>
                  <a:pt x="1454206" y="82960"/>
                </a:moveTo>
                <a:lnTo>
                  <a:pt x="1447387" y="80460"/>
                </a:lnTo>
                <a:lnTo>
                  <a:pt x="1446997" y="78740"/>
                </a:lnTo>
                <a:lnTo>
                  <a:pt x="1441968" y="77470"/>
                </a:lnTo>
                <a:lnTo>
                  <a:pt x="1438950" y="76200"/>
                </a:lnTo>
                <a:lnTo>
                  <a:pt x="1437730" y="75738"/>
                </a:lnTo>
                <a:lnTo>
                  <a:pt x="1436769" y="74930"/>
                </a:lnTo>
                <a:lnTo>
                  <a:pt x="1434255" y="73660"/>
                </a:lnTo>
                <a:lnTo>
                  <a:pt x="1411728" y="73660"/>
                </a:lnTo>
                <a:lnTo>
                  <a:pt x="1410120" y="68580"/>
                </a:lnTo>
                <a:lnTo>
                  <a:pt x="1420347" y="68580"/>
                </a:lnTo>
                <a:lnTo>
                  <a:pt x="1419673" y="67310"/>
                </a:lnTo>
                <a:lnTo>
                  <a:pt x="2069471" y="67310"/>
                </a:lnTo>
                <a:lnTo>
                  <a:pt x="2069386" y="69850"/>
                </a:lnTo>
                <a:lnTo>
                  <a:pt x="2065359" y="69850"/>
                </a:lnTo>
                <a:lnTo>
                  <a:pt x="2064856" y="71120"/>
                </a:lnTo>
                <a:lnTo>
                  <a:pt x="2037033" y="71120"/>
                </a:lnTo>
                <a:lnTo>
                  <a:pt x="2034688" y="73660"/>
                </a:lnTo>
                <a:lnTo>
                  <a:pt x="2034688" y="76200"/>
                </a:lnTo>
                <a:lnTo>
                  <a:pt x="2025135" y="76200"/>
                </a:lnTo>
                <a:lnTo>
                  <a:pt x="2023963" y="77470"/>
                </a:lnTo>
                <a:lnTo>
                  <a:pt x="2062342" y="77470"/>
                </a:lnTo>
                <a:lnTo>
                  <a:pt x="2061840" y="78740"/>
                </a:lnTo>
                <a:lnTo>
                  <a:pt x="2019262" y="78740"/>
                </a:lnTo>
                <a:lnTo>
                  <a:pt x="2017926" y="80010"/>
                </a:lnTo>
                <a:lnTo>
                  <a:pt x="2013735" y="80010"/>
                </a:lnTo>
                <a:lnTo>
                  <a:pt x="2015909" y="82550"/>
                </a:lnTo>
                <a:lnTo>
                  <a:pt x="1454206" y="82550"/>
                </a:lnTo>
                <a:lnTo>
                  <a:pt x="1454206" y="82960"/>
                </a:lnTo>
                <a:close/>
              </a:path>
              <a:path w="4096384" h="836930">
                <a:moveTo>
                  <a:pt x="2179848" y="73660"/>
                </a:moveTo>
                <a:lnTo>
                  <a:pt x="2174819" y="69850"/>
                </a:lnTo>
                <a:lnTo>
                  <a:pt x="2179010" y="67310"/>
                </a:lnTo>
                <a:lnTo>
                  <a:pt x="2182363" y="67310"/>
                </a:lnTo>
                <a:lnTo>
                  <a:pt x="2182533" y="69850"/>
                </a:lnTo>
                <a:lnTo>
                  <a:pt x="2179848" y="73660"/>
                </a:lnTo>
                <a:close/>
              </a:path>
              <a:path w="4096384" h="836930">
                <a:moveTo>
                  <a:pt x="2183347" y="76200"/>
                </a:moveTo>
                <a:lnTo>
                  <a:pt x="2172980" y="76200"/>
                </a:lnTo>
                <a:lnTo>
                  <a:pt x="2174656" y="74930"/>
                </a:lnTo>
                <a:lnTo>
                  <a:pt x="2174819" y="74930"/>
                </a:lnTo>
                <a:lnTo>
                  <a:pt x="2173484" y="73660"/>
                </a:lnTo>
                <a:lnTo>
                  <a:pt x="2179848" y="73660"/>
                </a:lnTo>
                <a:lnTo>
                  <a:pt x="2182533" y="69850"/>
                </a:lnTo>
                <a:lnTo>
                  <a:pt x="2182363" y="67310"/>
                </a:lnTo>
                <a:lnTo>
                  <a:pt x="2203765" y="67310"/>
                </a:lnTo>
                <a:lnTo>
                  <a:pt x="2203947" y="68335"/>
                </a:lnTo>
                <a:lnTo>
                  <a:pt x="2203933" y="68628"/>
                </a:lnTo>
                <a:lnTo>
                  <a:pt x="2200972" y="71120"/>
                </a:lnTo>
                <a:lnTo>
                  <a:pt x="2184877" y="71120"/>
                </a:lnTo>
                <a:lnTo>
                  <a:pt x="2183347" y="76200"/>
                </a:lnTo>
                <a:close/>
              </a:path>
              <a:path w="4096384" h="836930">
                <a:moveTo>
                  <a:pt x="2276069" y="69850"/>
                </a:moveTo>
                <a:lnTo>
                  <a:pt x="2273889" y="69850"/>
                </a:lnTo>
                <a:lnTo>
                  <a:pt x="2272598" y="68628"/>
                </a:lnTo>
                <a:lnTo>
                  <a:pt x="2272611" y="68335"/>
                </a:lnTo>
                <a:lnTo>
                  <a:pt x="2272880" y="67310"/>
                </a:lnTo>
                <a:lnTo>
                  <a:pt x="2274727" y="67310"/>
                </a:lnTo>
                <a:lnTo>
                  <a:pt x="2276403" y="68580"/>
                </a:lnTo>
                <a:lnTo>
                  <a:pt x="2276069" y="69850"/>
                </a:lnTo>
                <a:close/>
              </a:path>
              <a:path w="4096384" h="836930">
                <a:moveTo>
                  <a:pt x="2375472" y="77470"/>
                </a:moveTo>
                <a:lnTo>
                  <a:pt x="2317471" y="77470"/>
                </a:lnTo>
                <a:lnTo>
                  <a:pt x="2322670" y="76200"/>
                </a:lnTo>
                <a:lnTo>
                  <a:pt x="2324176" y="76200"/>
                </a:lnTo>
                <a:lnTo>
                  <a:pt x="2324087" y="74779"/>
                </a:lnTo>
                <a:lnTo>
                  <a:pt x="2322632" y="72341"/>
                </a:lnTo>
                <a:lnTo>
                  <a:pt x="2320654" y="69850"/>
                </a:lnTo>
                <a:lnTo>
                  <a:pt x="2276069" y="69850"/>
                </a:lnTo>
                <a:lnTo>
                  <a:pt x="2276403" y="68580"/>
                </a:lnTo>
                <a:lnTo>
                  <a:pt x="2274727" y="67310"/>
                </a:lnTo>
                <a:lnTo>
                  <a:pt x="2324596" y="67310"/>
                </a:lnTo>
                <a:lnTo>
                  <a:pt x="2320994" y="68580"/>
                </a:lnTo>
                <a:lnTo>
                  <a:pt x="2325349" y="71120"/>
                </a:lnTo>
                <a:lnTo>
                  <a:pt x="2368096" y="71120"/>
                </a:lnTo>
                <a:lnTo>
                  <a:pt x="2367929" y="72390"/>
                </a:lnTo>
                <a:lnTo>
                  <a:pt x="2375472" y="72390"/>
                </a:lnTo>
                <a:lnTo>
                  <a:pt x="2375472" y="77470"/>
                </a:lnTo>
                <a:close/>
              </a:path>
              <a:path w="4096384" h="836930">
                <a:moveTo>
                  <a:pt x="2988144" y="69850"/>
                </a:moveTo>
                <a:lnTo>
                  <a:pt x="2985970" y="69850"/>
                </a:lnTo>
                <a:lnTo>
                  <a:pt x="2985629" y="68580"/>
                </a:lnTo>
                <a:lnTo>
                  <a:pt x="2986795" y="67310"/>
                </a:lnTo>
                <a:lnTo>
                  <a:pt x="2988969" y="68580"/>
                </a:lnTo>
                <a:lnTo>
                  <a:pt x="2989309" y="68580"/>
                </a:lnTo>
                <a:lnTo>
                  <a:pt x="2988144" y="69850"/>
                </a:lnTo>
                <a:close/>
              </a:path>
              <a:path w="4096384" h="836930">
                <a:moveTo>
                  <a:pt x="2996866" y="69850"/>
                </a:moveTo>
                <a:lnTo>
                  <a:pt x="2988144" y="69850"/>
                </a:lnTo>
                <a:lnTo>
                  <a:pt x="2989309" y="68580"/>
                </a:lnTo>
                <a:lnTo>
                  <a:pt x="2988969" y="68580"/>
                </a:lnTo>
                <a:lnTo>
                  <a:pt x="2986795" y="67310"/>
                </a:lnTo>
                <a:lnTo>
                  <a:pt x="2995595" y="67310"/>
                </a:lnTo>
                <a:lnTo>
                  <a:pt x="2995719" y="68628"/>
                </a:lnTo>
                <a:lnTo>
                  <a:pt x="2996866" y="69850"/>
                </a:lnTo>
                <a:close/>
              </a:path>
              <a:path w="4096384" h="836930">
                <a:moveTo>
                  <a:pt x="3082191" y="71120"/>
                </a:moveTo>
                <a:lnTo>
                  <a:pt x="3078334" y="67310"/>
                </a:lnTo>
                <a:lnTo>
                  <a:pt x="3084182" y="67310"/>
                </a:lnTo>
                <a:lnTo>
                  <a:pt x="3084605" y="68335"/>
                </a:lnTo>
                <a:lnTo>
                  <a:pt x="3084547" y="68778"/>
                </a:lnTo>
                <a:lnTo>
                  <a:pt x="3083690" y="69850"/>
                </a:lnTo>
                <a:lnTo>
                  <a:pt x="3082191" y="7112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82191" y="71120"/>
                </a:lnTo>
                <a:lnTo>
                  <a:pt x="3083690" y="69850"/>
                </a:lnTo>
                <a:lnTo>
                  <a:pt x="3084547" y="68778"/>
                </a:lnTo>
                <a:lnTo>
                  <a:pt x="3084605" y="68335"/>
                </a:lnTo>
                <a:lnTo>
                  <a:pt x="3084182" y="67310"/>
                </a:lnTo>
                <a:lnTo>
                  <a:pt x="3090887" y="6731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60477" y="69850"/>
                </a:moveTo>
                <a:lnTo>
                  <a:pt x="3160294" y="69850"/>
                </a:lnTo>
                <a:lnTo>
                  <a:pt x="3158997" y="68628"/>
                </a:lnTo>
                <a:lnTo>
                  <a:pt x="3159010" y="68335"/>
                </a:lnTo>
                <a:lnTo>
                  <a:pt x="3159286" y="67310"/>
                </a:lnTo>
                <a:lnTo>
                  <a:pt x="3162468" y="67310"/>
                </a:lnTo>
                <a:lnTo>
                  <a:pt x="3162468" y="68335"/>
                </a:lnTo>
                <a:lnTo>
                  <a:pt x="3160477" y="69850"/>
                </a:lnTo>
                <a:close/>
              </a:path>
              <a:path w="4096384" h="836930">
                <a:moveTo>
                  <a:pt x="3165500" y="72390"/>
                </a:moveTo>
                <a:lnTo>
                  <a:pt x="3163994" y="72390"/>
                </a:lnTo>
                <a:lnTo>
                  <a:pt x="3162468" y="69850"/>
                </a:lnTo>
                <a:lnTo>
                  <a:pt x="3162468" y="68335"/>
                </a:lnTo>
                <a:lnTo>
                  <a:pt x="3163817" y="67310"/>
                </a:lnTo>
                <a:lnTo>
                  <a:pt x="3164655" y="67310"/>
                </a:lnTo>
                <a:lnTo>
                  <a:pt x="3166842" y="68580"/>
                </a:lnTo>
                <a:lnTo>
                  <a:pt x="3166842" y="71120"/>
                </a:lnTo>
                <a:lnTo>
                  <a:pt x="3165500" y="72390"/>
                </a:lnTo>
                <a:close/>
              </a:path>
              <a:path w="4096384" h="836930">
                <a:moveTo>
                  <a:pt x="3176886" y="78740"/>
                </a:moveTo>
                <a:lnTo>
                  <a:pt x="3172696" y="78740"/>
                </a:lnTo>
                <a:lnTo>
                  <a:pt x="3168416" y="77484"/>
                </a:lnTo>
                <a:lnTo>
                  <a:pt x="3169510" y="74930"/>
                </a:lnTo>
                <a:lnTo>
                  <a:pt x="3172790" y="72390"/>
                </a:lnTo>
                <a:lnTo>
                  <a:pt x="3174869" y="69850"/>
                </a:lnTo>
                <a:lnTo>
                  <a:pt x="3175721" y="69850"/>
                </a:lnTo>
                <a:lnTo>
                  <a:pt x="3175721" y="67310"/>
                </a:lnTo>
                <a:lnTo>
                  <a:pt x="3180743" y="69850"/>
                </a:lnTo>
                <a:lnTo>
                  <a:pt x="3188122" y="72390"/>
                </a:lnTo>
                <a:lnTo>
                  <a:pt x="3177070" y="72390"/>
                </a:lnTo>
                <a:lnTo>
                  <a:pt x="3172872" y="73660"/>
                </a:lnTo>
                <a:lnTo>
                  <a:pt x="3176886" y="78740"/>
                </a:lnTo>
                <a:close/>
              </a:path>
              <a:path w="4096384" h="836930">
                <a:moveTo>
                  <a:pt x="3192654" y="74930"/>
                </a:moveTo>
                <a:lnTo>
                  <a:pt x="3183932" y="74930"/>
                </a:lnTo>
                <a:lnTo>
                  <a:pt x="3183613" y="74779"/>
                </a:lnTo>
                <a:lnTo>
                  <a:pt x="3184940" y="73660"/>
                </a:lnTo>
                <a:lnTo>
                  <a:pt x="3188122" y="72390"/>
                </a:lnTo>
                <a:lnTo>
                  <a:pt x="3180743" y="69850"/>
                </a:lnTo>
                <a:lnTo>
                  <a:pt x="3175721" y="67310"/>
                </a:lnTo>
                <a:lnTo>
                  <a:pt x="3184952" y="67310"/>
                </a:lnTo>
                <a:lnTo>
                  <a:pt x="3187932" y="69850"/>
                </a:lnTo>
                <a:lnTo>
                  <a:pt x="3191887" y="71120"/>
                </a:lnTo>
                <a:lnTo>
                  <a:pt x="3209205" y="71120"/>
                </a:lnTo>
                <a:lnTo>
                  <a:pt x="3208830" y="72390"/>
                </a:lnTo>
                <a:lnTo>
                  <a:pt x="3194985" y="72390"/>
                </a:lnTo>
                <a:lnTo>
                  <a:pt x="3192654" y="7493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93380" y="68580"/>
                </a:lnTo>
                <a:lnTo>
                  <a:pt x="3292888" y="68580"/>
                </a:lnTo>
                <a:lnTo>
                  <a:pt x="3294388" y="67310"/>
                </a:lnTo>
                <a:lnTo>
                  <a:pt x="3296562" y="67310"/>
                </a:lnTo>
                <a:lnTo>
                  <a:pt x="3296745" y="67754"/>
                </a:lnTo>
                <a:lnTo>
                  <a:pt x="3296704" y="68902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3296745" y="67754"/>
                </a:moveTo>
                <a:lnTo>
                  <a:pt x="3296562" y="67310"/>
                </a:lnTo>
                <a:lnTo>
                  <a:pt x="3296745" y="67310"/>
                </a:lnTo>
                <a:lnTo>
                  <a:pt x="3296745" y="67754"/>
                </a:lnTo>
                <a:close/>
              </a:path>
              <a:path w="4096384" h="836930">
                <a:moveTo>
                  <a:pt x="3355925" y="91440"/>
                </a:moveTo>
                <a:lnTo>
                  <a:pt x="3351445" y="87463"/>
                </a:lnTo>
                <a:lnTo>
                  <a:pt x="3357090" y="85090"/>
                </a:lnTo>
                <a:lnTo>
                  <a:pt x="3353076" y="78740"/>
                </a:lnTo>
                <a:lnTo>
                  <a:pt x="3375182" y="78740"/>
                </a:lnTo>
                <a:lnTo>
                  <a:pt x="3379719" y="68778"/>
                </a:lnTo>
                <a:lnTo>
                  <a:pt x="3381396" y="68580"/>
                </a:lnTo>
                <a:lnTo>
                  <a:pt x="3380388" y="67310"/>
                </a:lnTo>
                <a:lnTo>
                  <a:pt x="3393641" y="67310"/>
                </a:lnTo>
                <a:lnTo>
                  <a:pt x="3393641" y="72390"/>
                </a:lnTo>
                <a:lnTo>
                  <a:pt x="3386084" y="72390"/>
                </a:lnTo>
                <a:lnTo>
                  <a:pt x="3383910" y="76200"/>
                </a:lnTo>
                <a:lnTo>
                  <a:pt x="3387427" y="77470"/>
                </a:lnTo>
                <a:lnTo>
                  <a:pt x="3404832" y="77470"/>
                </a:lnTo>
                <a:lnTo>
                  <a:pt x="3404429" y="80010"/>
                </a:lnTo>
                <a:lnTo>
                  <a:pt x="3361772" y="80010"/>
                </a:lnTo>
                <a:lnTo>
                  <a:pt x="3361424" y="81391"/>
                </a:lnTo>
                <a:lnTo>
                  <a:pt x="3361281" y="82550"/>
                </a:lnTo>
                <a:lnTo>
                  <a:pt x="3357247" y="82550"/>
                </a:lnTo>
                <a:lnTo>
                  <a:pt x="3357784" y="88674"/>
                </a:lnTo>
                <a:lnTo>
                  <a:pt x="3355741" y="90170"/>
                </a:lnTo>
                <a:lnTo>
                  <a:pt x="3355591" y="90170"/>
                </a:lnTo>
                <a:lnTo>
                  <a:pt x="3355925" y="91440"/>
                </a:lnTo>
                <a:close/>
              </a:path>
              <a:path w="4096384" h="836930">
                <a:moveTo>
                  <a:pt x="3416604" y="68580"/>
                </a:moveTo>
                <a:lnTo>
                  <a:pt x="3407542" y="68580"/>
                </a:lnTo>
                <a:lnTo>
                  <a:pt x="3407391" y="67310"/>
                </a:lnTo>
                <a:lnTo>
                  <a:pt x="3416604" y="67310"/>
                </a:lnTo>
                <a:lnTo>
                  <a:pt x="3416604" y="68580"/>
                </a:lnTo>
                <a:close/>
              </a:path>
              <a:path w="4096384" h="836930">
                <a:moveTo>
                  <a:pt x="3296745" y="68867"/>
                </a:moveTo>
                <a:lnTo>
                  <a:pt x="3296745" y="67754"/>
                </a:lnTo>
                <a:lnTo>
                  <a:pt x="3296985" y="68335"/>
                </a:lnTo>
                <a:lnTo>
                  <a:pt x="3297028" y="68628"/>
                </a:lnTo>
                <a:lnTo>
                  <a:pt x="3296745" y="68867"/>
                </a:lnTo>
                <a:close/>
              </a:path>
              <a:path w="4096384" h="836930">
                <a:moveTo>
                  <a:pt x="3162468" y="69850"/>
                </a:moveTo>
                <a:lnTo>
                  <a:pt x="3160477" y="69850"/>
                </a:lnTo>
                <a:lnTo>
                  <a:pt x="3162468" y="68335"/>
                </a:lnTo>
                <a:lnTo>
                  <a:pt x="3162468" y="69850"/>
                </a:lnTo>
                <a:close/>
              </a:path>
              <a:path w="4096384" h="836930">
                <a:moveTo>
                  <a:pt x="417947" y="76200"/>
                </a:moveTo>
                <a:lnTo>
                  <a:pt x="415596" y="76200"/>
                </a:lnTo>
                <a:lnTo>
                  <a:pt x="411235" y="73660"/>
                </a:lnTo>
                <a:lnTo>
                  <a:pt x="418614" y="68580"/>
                </a:lnTo>
                <a:lnTo>
                  <a:pt x="418592" y="73744"/>
                </a:lnTo>
                <a:lnTo>
                  <a:pt x="417947" y="76200"/>
                </a:lnTo>
                <a:close/>
              </a:path>
              <a:path w="4096384" h="836930">
                <a:moveTo>
                  <a:pt x="1066487" y="76200"/>
                </a:moveTo>
                <a:lnTo>
                  <a:pt x="417947" y="76200"/>
                </a:lnTo>
                <a:lnTo>
                  <a:pt x="418592" y="73744"/>
                </a:lnTo>
                <a:lnTo>
                  <a:pt x="418614" y="68580"/>
                </a:lnTo>
                <a:lnTo>
                  <a:pt x="1042011" y="68580"/>
                </a:lnTo>
                <a:lnTo>
                  <a:pt x="1043190" y="69850"/>
                </a:lnTo>
                <a:lnTo>
                  <a:pt x="1044192" y="71120"/>
                </a:lnTo>
                <a:lnTo>
                  <a:pt x="1044866" y="73660"/>
                </a:lnTo>
                <a:lnTo>
                  <a:pt x="1059612" y="73660"/>
                </a:lnTo>
                <a:lnTo>
                  <a:pt x="1060280" y="74930"/>
                </a:lnTo>
                <a:lnTo>
                  <a:pt x="1068163" y="74930"/>
                </a:lnTo>
                <a:lnTo>
                  <a:pt x="1066487" y="76200"/>
                </a:lnTo>
                <a:close/>
              </a:path>
              <a:path w="4096384" h="836930">
                <a:moveTo>
                  <a:pt x="1134753" y="68902"/>
                </a:moveTo>
                <a:lnTo>
                  <a:pt x="1134717" y="68628"/>
                </a:lnTo>
                <a:lnTo>
                  <a:pt x="1135043" y="68580"/>
                </a:lnTo>
                <a:lnTo>
                  <a:pt x="1134753" y="68902"/>
                </a:lnTo>
                <a:close/>
              </a:path>
              <a:path w="4096384" h="836930">
                <a:moveTo>
                  <a:pt x="1135384" y="73660"/>
                </a:moveTo>
                <a:lnTo>
                  <a:pt x="1134879" y="69850"/>
                </a:lnTo>
                <a:lnTo>
                  <a:pt x="1134865" y="68778"/>
                </a:lnTo>
                <a:lnTo>
                  <a:pt x="1135043" y="68580"/>
                </a:lnTo>
                <a:lnTo>
                  <a:pt x="1137479" y="68580"/>
                </a:lnTo>
                <a:lnTo>
                  <a:pt x="1135384" y="73660"/>
                </a:lnTo>
                <a:close/>
              </a:path>
              <a:path w="4096384" h="836930">
                <a:moveTo>
                  <a:pt x="1409716" y="71120"/>
                </a:moveTo>
                <a:lnTo>
                  <a:pt x="1401909" y="71120"/>
                </a:lnTo>
                <a:lnTo>
                  <a:pt x="1399892" y="69850"/>
                </a:lnTo>
                <a:lnTo>
                  <a:pt x="1397214" y="68580"/>
                </a:lnTo>
                <a:lnTo>
                  <a:pt x="1397882" y="68580"/>
                </a:lnTo>
                <a:lnTo>
                  <a:pt x="1403755" y="69850"/>
                </a:lnTo>
                <a:lnTo>
                  <a:pt x="1409918" y="69850"/>
                </a:lnTo>
                <a:lnTo>
                  <a:pt x="1409716" y="71120"/>
                </a:lnTo>
                <a:close/>
              </a:path>
              <a:path w="4096384" h="836930">
                <a:moveTo>
                  <a:pt x="1407435" y="82550"/>
                </a:moveTo>
                <a:lnTo>
                  <a:pt x="1401568" y="82550"/>
                </a:lnTo>
                <a:lnTo>
                  <a:pt x="1401419" y="78948"/>
                </a:lnTo>
                <a:lnTo>
                  <a:pt x="1401738" y="74930"/>
                </a:lnTo>
                <a:lnTo>
                  <a:pt x="1409111" y="74930"/>
                </a:lnTo>
                <a:lnTo>
                  <a:pt x="1410120" y="68580"/>
                </a:lnTo>
                <a:lnTo>
                  <a:pt x="1411754" y="73744"/>
                </a:lnTo>
                <a:lnTo>
                  <a:pt x="1407435" y="82550"/>
                </a:lnTo>
                <a:close/>
              </a:path>
              <a:path w="4096384" h="836930">
                <a:moveTo>
                  <a:pt x="3241829" y="80980"/>
                </a:moveTo>
                <a:lnTo>
                  <a:pt x="3235058" y="76200"/>
                </a:lnTo>
                <a:lnTo>
                  <a:pt x="3232251" y="73660"/>
                </a:lnTo>
                <a:lnTo>
                  <a:pt x="3232010" y="69850"/>
                </a:lnTo>
                <a:lnTo>
                  <a:pt x="3233377" y="68580"/>
                </a:lnTo>
                <a:lnTo>
                  <a:pt x="3235391" y="72390"/>
                </a:lnTo>
                <a:lnTo>
                  <a:pt x="3243937" y="73660"/>
                </a:lnTo>
                <a:lnTo>
                  <a:pt x="3242423" y="80514"/>
                </a:lnTo>
                <a:lnTo>
                  <a:pt x="3241829" y="80980"/>
                </a:lnTo>
                <a:close/>
              </a:path>
              <a:path w="4096384" h="836930">
                <a:moveTo>
                  <a:pt x="3242423" y="80514"/>
                </a:moveTo>
                <a:lnTo>
                  <a:pt x="3243937" y="73660"/>
                </a:lnTo>
                <a:lnTo>
                  <a:pt x="3235391" y="72390"/>
                </a:lnTo>
                <a:lnTo>
                  <a:pt x="3233377" y="68580"/>
                </a:lnTo>
                <a:lnTo>
                  <a:pt x="3242337" y="68580"/>
                </a:lnTo>
                <a:lnTo>
                  <a:pt x="3243937" y="72390"/>
                </a:lnTo>
                <a:lnTo>
                  <a:pt x="3251658" y="72390"/>
                </a:lnTo>
                <a:lnTo>
                  <a:pt x="3250653" y="74930"/>
                </a:lnTo>
                <a:lnTo>
                  <a:pt x="3248644" y="74930"/>
                </a:lnTo>
                <a:lnTo>
                  <a:pt x="3248468" y="76200"/>
                </a:lnTo>
                <a:lnTo>
                  <a:pt x="3250150" y="76200"/>
                </a:lnTo>
                <a:lnTo>
                  <a:pt x="3251303" y="78740"/>
                </a:lnTo>
                <a:lnTo>
                  <a:pt x="3247608" y="78740"/>
                </a:lnTo>
                <a:lnTo>
                  <a:pt x="3243066" y="80010"/>
                </a:lnTo>
                <a:lnTo>
                  <a:pt x="3242423" y="80514"/>
                </a:lnTo>
                <a:close/>
              </a:path>
              <a:path w="4096384" h="836930">
                <a:moveTo>
                  <a:pt x="3257703" y="83820"/>
                </a:moveTo>
                <a:lnTo>
                  <a:pt x="3252455" y="81280"/>
                </a:lnTo>
                <a:lnTo>
                  <a:pt x="3250150" y="76200"/>
                </a:lnTo>
                <a:lnTo>
                  <a:pt x="3252662" y="69850"/>
                </a:lnTo>
                <a:lnTo>
                  <a:pt x="3257351" y="68580"/>
                </a:lnTo>
                <a:lnTo>
                  <a:pt x="3260282" y="69850"/>
                </a:lnTo>
                <a:lnTo>
                  <a:pt x="3257523" y="72390"/>
                </a:lnTo>
                <a:lnTo>
                  <a:pt x="3254558" y="73660"/>
                </a:lnTo>
                <a:lnTo>
                  <a:pt x="3257937" y="76200"/>
                </a:lnTo>
                <a:lnTo>
                  <a:pt x="3265394" y="76200"/>
                </a:lnTo>
                <a:lnTo>
                  <a:pt x="3262986" y="81280"/>
                </a:lnTo>
                <a:lnTo>
                  <a:pt x="3257703" y="83820"/>
                </a:lnTo>
                <a:close/>
              </a:path>
              <a:path w="4096384" h="836930">
                <a:moveTo>
                  <a:pt x="3282610" y="92085"/>
                </a:moveTo>
                <a:lnTo>
                  <a:pt x="3278550" y="90275"/>
                </a:lnTo>
                <a:lnTo>
                  <a:pt x="3279454" y="89033"/>
                </a:lnTo>
                <a:lnTo>
                  <a:pt x="3279448" y="88313"/>
                </a:lnTo>
                <a:lnTo>
                  <a:pt x="3278641" y="83820"/>
                </a:lnTo>
                <a:lnTo>
                  <a:pt x="3272256" y="82550"/>
                </a:lnTo>
                <a:lnTo>
                  <a:pt x="3271274" y="81280"/>
                </a:lnTo>
                <a:lnTo>
                  <a:pt x="3269408" y="76200"/>
                </a:lnTo>
                <a:lnTo>
                  <a:pt x="3257937" y="76200"/>
                </a:lnTo>
                <a:lnTo>
                  <a:pt x="3254558" y="73660"/>
                </a:lnTo>
                <a:lnTo>
                  <a:pt x="3257523" y="72390"/>
                </a:lnTo>
                <a:lnTo>
                  <a:pt x="3260282" y="69850"/>
                </a:lnTo>
                <a:lnTo>
                  <a:pt x="3257351" y="68580"/>
                </a:lnTo>
                <a:lnTo>
                  <a:pt x="3265464" y="68580"/>
                </a:lnTo>
                <a:lnTo>
                  <a:pt x="3269626" y="69850"/>
                </a:lnTo>
                <a:lnTo>
                  <a:pt x="3296745" y="69850"/>
                </a:lnTo>
                <a:lnTo>
                  <a:pt x="3298094" y="71120"/>
                </a:lnTo>
                <a:lnTo>
                  <a:pt x="3280746" y="71120"/>
                </a:lnTo>
                <a:lnTo>
                  <a:pt x="3273114" y="72390"/>
                </a:lnTo>
                <a:lnTo>
                  <a:pt x="3275658" y="77470"/>
                </a:lnTo>
                <a:lnTo>
                  <a:pt x="3314903" y="77470"/>
                </a:lnTo>
                <a:lnTo>
                  <a:pt x="3314352" y="78740"/>
                </a:lnTo>
                <a:lnTo>
                  <a:pt x="3324397" y="78740"/>
                </a:lnTo>
                <a:lnTo>
                  <a:pt x="3324397" y="80010"/>
                </a:lnTo>
                <a:lnTo>
                  <a:pt x="3290040" y="80010"/>
                </a:lnTo>
                <a:lnTo>
                  <a:pt x="3291216" y="81280"/>
                </a:lnTo>
                <a:lnTo>
                  <a:pt x="3284841" y="81280"/>
                </a:lnTo>
                <a:lnTo>
                  <a:pt x="3282661" y="82550"/>
                </a:lnTo>
                <a:lnTo>
                  <a:pt x="3282818" y="83820"/>
                </a:lnTo>
                <a:lnTo>
                  <a:pt x="3285509" y="85090"/>
                </a:lnTo>
                <a:lnTo>
                  <a:pt x="3288809" y="85090"/>
                </a:lnTo>
                <a:lnTo>
                  <a:pt x="3287015" y="87630"/>
                </a:lnTo>
                <a:lnTo>
                  <a:pt x="3282610" y="92085"/>
                </a:lnTo>
                <a:close/>
              </a:path>
              <a:path w="4096384" h="836930">
                <a:moveTo>
                  <a:pt x="3325922" y="69850"/>
                </a:moveTo>
                <a:lnTo>
                  <a:pt x="3326905" y="68580"/>
                </a:lnTo>
                <a:lnTo>
                  <a:pt x="3327579" y="68580"/>
                </a:lnTo>
                <a:lnTo>
                  <a:pt x="3325922" y="6985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23139" y="69850"/>
                </a:lnTo>
                <a:lnTo>
                  <a:pt x="1126492" y="69850"/>
                </a:lnTo>
                <a:lnTo>
                  <a:pt x="1134717" y="68628"/>
                </a:lnTo>
                <a:lnTo>
                  <a:pt x="1134753" y="68902"/>
                </a:lnTo>
                <a:lnTo>
                  <a:pt x="1129320" y="74930"/>
                </a:lnTo>
                <a:lnTo>
                  <a:pt x="1127671" y="7493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3379231" y="69850"/>
                </a:moveTo>
                <a:lnTo>
                  <a:pt x="3370657" y="69850"/>
                </a:lnTo>
                <a:lnTo>
                  <a:pt x="3379719" y="68778"/>
                </a:lnTo>
                <a:lnTo>
                  <a:pt x="3379231" y="69850"/>
                </a:lnTo>
                <a:close/>
              </a:path>
              <a:path w="4096384" h="836930">
                <a:moveTo>
                  <a:pt x="3296745" y="69850"/>
                </a:moveTo>
                <a:lnTo>
                  <a:pt x="3295580" y="69850"/>
                </a:lnTo>
                <a:lnTo>
                  <a:pt x="3296745" y="68867"/>
                </a:lnTo>
                <a:lnTo>
                  <a:pt x="3296745" y="69850"/>
                </a:lnTo>
                <a:close/>
              </a:path>
              <a:path w="4096384" h="836930">
                <a:moveTo>
                  <a:pt x="1149002" y="76200"/>
                </a:moveTo>
                <a:lnTo>
                  <a:pt x="1128175" y="76200"/>
                </a:lnTo>
                <a:lnTo>
                  <a:pt x="1134753" y="68902"/>
                </a:lnTo>
                <a:lnTo>
                  <a:pt x="1135384" y="73660"/>
                </a:lnTo>
                <a:lnTo>
                  <a:pt x="1151503" y="73660"/>
                </a:lnTo>
                <a:lnTo>
                  <a:pt x="1149002" y="76200"/>
                </a:lnTo>
                <a:close/>
              </a:path>
              <a:path w="4096384" h="836930">
                <a:moveTo>
                  <a:pt x="227855" y="73660"/>
                </a:moveTo>
                <a:lnTo>
                  <a:pt x="225839" y="73660"/>
                </a:lnTo>
                <a:lnTo>
                  <a:pt x="223665" y="72390"/>
                </a:lnTo>
                <a:lnTo>
                  <a:pt x="228359" y="69850"/>
                </a:lnTo>
                <a:lnTo>
                  <a:pt x="228359" y="72390"/>
                </a:lnTo>
                <a:lnTo>
                  <a:pt x="227855" y="73660"/>
                </a:lnTo>
                <a:close/>
              </a:path>
              <a:path w="4096384" h="836930">
                <a:moveTo>
                  <a:pt x="1062631" y="74930"/>
                </a:moveTo>
                <a:lnTo>
                  <a:pt x="1060280" y="74930"/>
                </a:lnTo>
                <a:lnTo>
                  <a:pt x="1058944" y="72390"/>
                </a:lnTo>
                <a:lnTo>
                  <a:pt x="1058276" y="72390"/>
                </a:lnTo>
                <a:lnTo>
                  <a:pt x="1059114" y="71120"/>
                </a:lnTo>
                <a:lnTo>
                  <a:pt x="1060280" y="69850"/>
                </a:lnTo>
                <a:lnTo>
                  <a:pt x="1062126" y="71120"/>
                </a:lnTo>
                <a:lnTo>
                  <a:pt x="1063298" y="73660"/>
                </a:lnTo>
                <a:lnTo>
                  <a:pt x="1062631" y="74930"/>
                </a:lnTo>
                <a:close/>
              </a:path>
              <a:path w="4096384" h="836930">
                <a:moveTo>
                  <a:pt x="1068163" y="74930"/>
                </a:moveTo>
                <a:lnTo>
                  <a:pt x="1062631" y="74930"/>
                </a:lnTo>
                <a:lnTo>
                  <a:pt x="1063298" y="73660"/>
                </a:lnTo>
                <a:lnTo>
                  <a:pt x="1062126" y="71120"/>
                </a:lnTo>
                <a:lnTo>
                  <a:pt x="1060280" y="69850"/>
                </a:lnTo>
                <a:lnTo>
                  <a:pt x="1074868" y="69850"/>
                </a:lnTo>
                <a:lnTo>
                  <a:pt x="1068163" y="74930"/>
                </a:lnTo>
                <a:close/>
              </a:path>
              <a:path w="4096384" h="836930">
                <a:moveTo>
                  <a:pt x="1083584" y="77470"/>
                </a:moveTo>
                <a:lnTo>
                  <a:pt x="1072688" y="76200"/>
                </a:lnTo>
                <a:lnTo>
                  <a:pt x="1066487" y="76200"/>
                </a:lnTo>
                <a:lnTo>
                  <a:pt x="1074868" y="69850"/>
                </a:lnTo>
                <a:lnTo>
                  <a:pt x="1074698" y="71120"/>
                </a:lnTo>
                <a:lnTo>
                  <a:pt x="1076599" y="71120"/>
                </a:lnTo>
                <a:lnTo>
                  <a:pt x="1083584" y="77470"/>
                </a:lnTo>
                <a:close/>
              </a:path>
              <a:path w="4096384" h="836930">
                <a:moveTo>
                  <a:pt x="1074698" y="71120"/>
                </a:moveTo>
                <a:lnTo>
                  <a:pt x="1074868" y="69850"/>
                </a:lnTo>
                <a:lnTo>
                  <a:pt x="1075202" y="69850"/>
                </a:lnTo>
                <a:lnTo>
                  <a:pt x="1074698" y="71120"/>
                </a:lnTo>
                <a:close/>
              </a:path>
              <a:path w="4096384" h="836930">
                <a:moveTo>
                  <a:pt x="1076599" y="71120"/>
                </a:moveTo>
                <a:lnTo>
                  <a:pt x="1074698" y="71120"/>
                </a:lnTo>
                <a:lnTo>
                  <a:pt x="1075202" y="69850"/>
                </a:lnTo>
                <a:lnTo>
                  <a:pt x="1076599" y="71120"/>
                </a:lnTo>
                <a:close/>
              </a:path>
              <a:path w="4096384" h="836930">
                <a:moveTo>
                  <a:pt x="1294124" y="76200"/>
                </a:moveTo>
                <a:lnTo>
                  <a:pt x="1282390" y="76200"/>
                </a:lnTo>
                <a:lnTo>
                  <a:pt x="1290772" y="69850"/>
                </a:lnTo>
                <a:lnTo>
                  <a:pt x="1290860" y="71254"/>
                </a:lnTo>
                <a:lnTo>
                  <a:pt x="1294124" y="76200"/>
                </a:lnTo>
                <a:close/>
              </a:path>
              <a:path w="4096384" h="836930">
                <a:moveTo>
                  <a:pt x="1325463" y="77104"/>
                </a:moveTo>
                <a:lnTo>
                  <a:pt x="1323792" y="76200"/>
                </a:lnTo>
                <a:lnTo>
                  <a:pt x="1294124" y="76200"/>
                </a:lnTo>
                <a:lnTo>
                  <a:pt x="1290860" y="71254"/>
                </a:lnTo>
                <a:lnTo>
                  <a:pt x="1290772" y="69850"/>
                </a:lnTo>
                <a:lnTo>
                  <a:pt x="1314069" y="69850"/>
                </a:lnTo>
                <a:lnTo>
                  <a:pt x="1314239" y="71120"/>
                </a:lnTo>
                <a:lnTo>
                  <a:pt x="1314352" y="73267"/>
                </a:lnTo>
                <a:lnTo>
                  <a:pt x="1314403" y="73660"/>
                </a:lnTo>
                <a:lnTo>
                  <a:pt x="1315745" y="74930"/>
                </a:lnTo>
                <a:lnTo>
                  <a:pt x="1327090" y="74930"/>
                </a:lnTo>
                <a:lnTo>
                  <a:pt x="1325463" y="77104"/>
                </a:lnTo>
                <a:close/>
              </a:path>
              <a:path w="4096384" h="836930">
                <a:moveTo>
                  <a:pt x="1317087" y="74930"/>
                </a:moveTo>
                <a:lnTo>
                  <a:pt x="1315745" y="74930"/>
                </a:lnTo>
                <a:lnTo>
                  <a:pt x="1314403" y="73660"/>
                </a:lnTo>
                <a:lnTo>
                  <a:pt x="1314352" y="73267"/>
                </a:lnTo>
                <a:lnTo>
                  <a:pt x="1314239" y="71120"/>
                </a:lnTo>
                <a:lnTo>
                  <a:pt x="1314069" y="69850"/>
                </a:lnTo>
                <a:lnTo>
                  <a:pt x="1315241" y="69850"/>
                </a:lnTo>
                <a:lnTo>
                  <a:pt x="1320774" y="72390"/>
                </a:lnTo>
                <a:lnTo>
                  <a:pt x="1318593" y="73660"/>
                </a:lnTo>
                <a:lnTo>
                  <a:pt x="1317087" y="74930"/>
                </a:lnTo>
                <a:close/>
              </a:path>
              <a:path w="4096384" h="836930">
                <a:moveTo>
                  <a:pt x="1327090" y="74930"/>
                </a:moveTo>
                <a:lnTo>
                  <a:pt x="1317087" y="74930"/>
                </a:lnTo>
                <a:lnTo>
                  <a:pt x="1318593" y="73660"/>
                </a:lnTo>
                <a:lnTo>
                  <a:pt x="1320774" y="72390"/>
                </a:lnTo>
                <a:lnTo>
                  <a:pt x="1315241" y="69850"/>
                </a:lnTo>
                <a:lnTo>
                  <a:pt x="1371668" y="69850"/>
                </a:lnTo>
                <a:lnTo>
                  <a:pt x="1370412" y="71120"/>
                </a:lnTo>
                <a:lnTo>
                  <a:pt x="1326975" y="71120"/>
                </a:lnTo>
                <a:lnTo>
                  <a:pt x="1328651" y="72390"/>
                </a:lnTo>
                <a:lnTo>
                  <a:pt x="1328991" y="72390"/>
                </a:lnTo>
                <a:lnTo>
                  <a:pt x="1327090" y="74930"/>
                </a:lnTo>
                <a:close/>
              </a:path>
              <a:path w="4096384" h="836930">
                <a:moveTo>
                  <a:pt x="1365615" y="81280"/>
                </a:moveTo>
                <a:lnTo>
                  <a:pt x="1359008" y="81280"/>
                </a:lnTo>
                <a:lnTo>
                  <a:pt x="1366643" y="74930"/>
                </a:lnTo>
                <a:lnTo>
                  <a:pt x="1371668" y="69850"/>
                </a:lnTo>
                <a:lnTo>
                  <a:pt x="1368881" y="76200"/>
                </a:lnTo>
                <a:lnTo>
                  <a:pt x="1367871" y="77484"/>
                </a:lnTo>
                <a:lnTo>
                  <a:pt x="1365615" y="81280"/>
                </a:lnTo>
                <a:close/>
              </a:path>
              <a:path w="4096384" h="836930">
                <a:moveTo>
                  <a:pt x="1370060" y="87630"/>
                </a:moveTo>
                <a:lnTo>
                  <a:pt x="1361842" y="87630"/>
                </a:lnTo>
                <a:lnTo>
                  <a:pt x="1367871" y="77484"/>
                </a:lnTo>
                <a:lnTo>
                  <a:pt x="1368881" y="76200"/>
                </a:lnTo>
                <a:lnTo>
                  <a:pt x="1371668" y="69850"/>
                </a:lnTo>
                <a:lnTo>
                  <a:pt x="1383470" y="69850"/>
                </a:lnTo>
                <a:lnTo>
                  <a:pt x="1381119" y="71120"/>
                </a:lnTo>
                <a:lnTo>
                  <a:pt x="1381132" y="71507"/>
                </a:lnTo>
                <a:lnTo>
                  <a:pt x="1378100" y="72390"/>
                </a:lnTo>
                <a:lnTo>
                  <a:pt x="1376090" y="73660"/>
                </a:lnTo>
                <a:lnTo>
                  <a:pt x="1376261" y="74930"/>
                </a:lnTo>
                <a:lnTo>
                  <a:pt x="1377518" y="76200"/>
                </a:lnTo>
                <a:lnTo>
                  <a:pt x="1374584" y="76200"/>
                </a:lnTo>
                <a:lnTo>
                  <a:pt x="1374350" y="77470"/>
                </a:lnTo>
                <a:lnTo>
                  <a:pt x="1371900" y="77470"/>
                </a:lnTo>
                <a:lnTo>
                  <a:pt x="1371900" y="82550"/>
                </a:lnTo>
                <a:lnTo>
                  <a:pt x="1371736" y="82550"/>
                </a:lnTo>
                <a:lnTo>
                  <a:pt x="1369889" y="85090"/>
                </a:lnTo>
                <a:lnTo>
                  <a:pt x="1370060" y="87630"/>
                </a:lnTo>
                <a:close/>
              </a:path>
              <a:path w="4096384" h="836930">
                <a:moveTo>
                  <a:pt x="1381132" y="71507"/>
                </a:moveTo>
                <a:lnTo>
                  <a:pt x="1381119" y="71120"/>
                </a:lnTo>
                <a:lnTo>
                  <a:pt x="1383470" y="69850"/>
                </a:lnTo>
                <a:lnTo>
                  <a:pt x="1384642" y="69850"/>
                </a:lnTo>
                <a:lnTo>
                  <a:pt x="1385773" y="71120"/>
                </a:lnTo>
                <a:lnTo>
                  <a:pt x="1382461" y="71120"/>
                </a:lnTo>
                <a:lnTo>
                  <a:pt x="1381132" y="71507"/>
                </a:lnTo>
                <a:close/>
              </a:path>
              <a:path w="4096384" h="836930">
                <a:moveTo>
                  <a:pt x="1393189" y="76200"/>
                </a:moveTo>
                <a:lnTo>
                  <a:pt x="1384805" y="76200"/>
                </a:lnTo>
                <a:lnTo>
                  <a:pt x="1389166" y="74930"/>
                </a:lnTo>
                <a:lnTo>
                  <a:pt x="1384642" y="69850"/>
                </a:lnTo>
                <a:lnTo>
                  <a:pt x="1396205" y="69850"/>
                </a:lnTo>
                <a:lnTo>
                  <a:pt x="1396711" y="73660"/>
                </a:lnTo>
                <a:lnTo>
                  <a:pt x="1395537" y="73660"/>
                </a:lnTo>
                <a:lnTo>
                  <a:pt x="1393189" y="76200"/>
                </a:lnTo>
                <a:close/>
              </a:path>
              <a:path w="4096384" h="836930">
                <a:moveTo>
                  <a:pt x="1398890" y="74930"/>
                </a:moveTo>
                <a:lnTo>
                  <a:pt x="1396880" y="74930"/>
                </a:lnTo>
                <a:lnTo>
                  <a:pt x="1396205" y="69850"/>
                </a:lnTo>
                <a:lnTo>
                  <a:pt x="1399394" y="71120"/>
                </a:lnTo>
                <a:lnTo>
                  <a:pt x="1401404" y="72390"/>
                </a:lnTo>
                <a:lnTo>
                  <a:pt x="1401234" y="72390"/>
                </a:lnTo>
                <a:lnTo>
                  <a:pt x="1398890" y="74930"/>
                </a:lnTo>
                <a:close/>
              </a:path>
              <a:path w="4096384" h="836930">
                <a:moveTo>
                  <a:pt x="2060834" y="81280"/>
                </a:moveTo>
                <a:lnTo>
                  <a:pt x="2065359" y="69850"/>
                </a:lnTo>
                <a:lnTo>
                  <a:pt x="2065869" y="71120"/>
                </a:lnTo>
                <a:lnTo>
                  <a:pt x="2066033" y="72390"/>
                </a:lnTo>
                <a:lnTo>
                  <a:pt x="2071900" y="72390"/>
                </a:lnTo>
                <a:lnTo>
                  <a:pt x="2066537" y="76200"/>
                </a:lnTo>
                <a:lnTo>
                  <a:pt x="2060834" y="81280"/>
                </a:lnTo>
                <a:close/>
              </a:path>
              <a:path w="4096384" h="836930">
                <a:moveTo>
                  <a:pt x="2156721" y="80010"/>
                </a:moveTo>
                <a:lnTo>
                  <a:pt x="2156650" y="74503"/>
                </a:lnTo>
                <a:lnTo>
                  <a:pt x="2155876" y="69850"/>
                </a:lnTo>
                <a:lnTo>
                  <a:pt x="2161580" y="74930"/>
                </a:lnTo>
                <a:lnTo>
                  <a:pt x="2161914" y="74930"/>
                </a:lnTo>
                <a:lnTo>
                  <a:pt x="2156721" y="8001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56721" y="80010"/>
                </a:lnTo>
                <a:lnTo>
                  <a:pt x="2161914" y="74930"/>
                </a:lnTo>
                <a:lnTo>
                  <a:pt x="2161580" y="74930"/>
                </a:lnTo>
                <a:lnTo>
                  <a:pt x="2155876" y="69850"/>
                </a:lnTo>
                <a:lnTo>
                  <a:pt x="2174819" y="69850"/>
                </a:lnTo>
                <a:lnTo>
                  <a:pt x="2179848" y="73660"/>
                </a:lnTo>
                <a:lnTo>
                  <a:pt x="2171807" y="73660"/>
                </a:lnTo>
                <a:lnTo>
                  <a:pt x="2171637" y="74930"/>
                </a:lnTo>
                <a:lnTo>
                  <a:pt x="2172980" y="76200"/>
                </a:lnTo>
                <a:lnTo>
                  <a:pt x="2183347" y="76200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317471" y="77470"/>
                </a:moveTo>
                <a:lnTo>
                  <a:pt x="2320654" y="69850"/>
                </a:lnTo>
                <a:lnTo>
                  <a:pt x="2322670" y="72390"/>
                </a:lnTo>
                <a:lnTo>
                  <a:pt x="2324087" y="74779"/>
                </a:lnTo>
                <a:lnTo>
                  <a:pt x="2324176" y="76200"/>
                </a:lnTo>
                <a:lnTo>
                  <a:pt x="2322670" y="76200"/>
                </a:lnTo>
                <a:lnTo>
                  <a:pt x="2317471" y="7747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208080" y="76200"/>
                </a:lnTo>
                <a:lnTo>
                  <a:pt x="3208206" y="74503"/>
                </a:lnTo>
                <a:lnTo>
                  <a:pt x="3209580" y="69850"/>
                </a:lnTo>
                <a:lnTo>
                  <a:pt x="3209580" y="73660"/>
                </a:lnTo>
                <a:lnTo>
                  <a:pt x="3213133" y="73660"/>
                </a:lnTo>
                <a:lnTo>
                  <a:pt x="3212246" y="77104"/>
                </a:lnTo>
                <a:lnTo>
                  <a:pt x="3212122" y="77484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319708" y="77470"/>
                </a:moveTo>
                <a:lnTo>
                  <a:pt x="3315852" y="77470"/>
                </a:lnTo>
                <a:lnTo>
                  <a:pt x="3316187" y="75738"/>
                </a:lnTo>
                <a:lnTo>
                  <a:pt x="3316226" y="74779"/>
                </a:lnTo>
                <a:lnTo>
                  <a:pt x="3316190" y="74503"/>
                </a:lnTo>
                <a:lnTo>
                  <a:pt x="3318209" y="69850"/>
                </a:lnTo>
                <a:lnTo>
                  <a:pt x="3321549" y="72390"/>
                </a:lnTo>
                <a:lnTo>
                  <a:pt x="3322891" y="74930"/>
                </a:lnTo>
                <a:lnTo>
                  <a:pt x="3322400" y="76200"/>
                </a:lnTo>
                <a:lnTo>
                  <a:pt x="3319708" y="77470"/>
                </a:lnTo>
                <a:close/>
              </a:path>
              <a:path w="4096384" h="836930">
                <a:moveTo>
                  <a:pt x="3401852" y="76200"/>
                </a:moveTo>
                <a:lnTo>
                  <a:pt x="3399154" y="76200"/>
                </a:lnTo>
                <a:lnTo>
                  <a:pt x="3397471" y="74930"/>
                </a:lnTo>
                <a:lnTo>
                  <a:pt x="3397163" y="73660"/>
                </a:lnTo>
                <a:lnTo>
                  <a:pt x="3398329" y="72390"/>
                </a:lnTo>
                <a:lnTo>
                  <a:pt x="3401852" y="69850"/>
                </a:lnTo>
                <a:lnTo>
                  <a:pt x="3401852" y="76200"/>
                </a:lnTo>
                <a:close/>
              </a:path>
              <a:path w="4096384" h="836930">
                <a:moveTo>
                  <a:pt x="170024" y="77470"/>
                </a:moveTo>
                <a:lnTo>
                  <a:pt x="171701" y="71120"/>
                </a:lnTo>
                <a:lnTo>
                  <a:pt x="171864" y="72390"/>
                </a:lnTo>
                <a:lnTo>
                  <a:pt x="177902" y="73660"/>
                </a:lnTo>
                <a:lnTo>
                  <a:pt x="173377" y="76200"/>
                </a:lnTo>
                <a:lnTo>
                  <a:pt x="170024" y="77470"/>
                </a:lnTo>
                <a:close/>
              </a:path>
              <a:path w="4096384" h="836930">
                <a:moveTo>
                  <a:pt x="181755" y="77470"/>
                </a:moveTo>
                <a:lnTo>
                  <a:pt x="170024" y="77470"/>
                </a:lnTo>
                <a:lnTo>
                  <a:pt x="173377" y="76200"/>
                </a:lnTo>
                <a:lnTo>
                  <a:pt x="177902" y="73660"/>
                </a:lnTo>
                <a:lnTo>
                  <a:pt x="171864" y="72390"/>
                </a:lnTo>
                <a:lnTo>
                  <a:pt x="171701" y="71120"/>
                </a:lnTo>
                <a:lnTo>
                  <a:pt x="214609" y="71120"/>
                </a:lnTo>
                <a:lnTo>
                  <a:pt x="213103" y="74930"/>
                </a:lnTo>
                <a:lnTo>
                  <a:pt x="215113" y="76200"/>
                </a:lnTo>
                <a:lnTo>
                  <a:pt x="182426" y="76200"/>
                </a:lnTo>
                <a:lnTo>
                  <a:pt x="181755" y="77470"/>
                </a:lnTo>
                <a:close/>
              </a:path>
              <a:path w="4096384" h="836930">
                <a:moveTo>
                  <a:pt x="217728" y="77851"/>
                </a:moveTo>
                <a:lnTo>
                  <a:pt x="213103" y="74930"/>
                </a:lnTo>
                <a:lnTo>
                  <a:pt x="214609" y="71120"/>
                </a:lnTo>
                <a:lnTo>
                  <a:pt x="215781" y="71120"/>
                </a:lnTo>
                <a:lnTo>
                  <a:pt x="217464" y="73660"/>
                </a:lnTo>
                <a:lnTo>
                  <a:pt x="218121" y="75660"/>
                </a:lnTo>
                <a:lnTo>
                  <a:pt x="217123" y="76200"/>
                </a:lnTo>
                <a:lnTo>
                  <a:pt x="217631" y="77484"/>
                </a:lnTo>
                <a:lnTo>
                  <a:pt x="217728" y="77851"/>
                </a:lnTo>
                <a:close/>
              </a:path>
              <a:path w="4096384" h="836930">
                <a:moveTo>
                  <a:pt x="218121" y="75660"/>
                </a:moveTo>
                <a:lnTo>
                  <a:pt x="217464" y="73660"/>
                </a:lnTo>
                <a:lnTo>
                  <a:pt x="215781" y="71120"/>
                </a:lnTo>
                <a:lnTo>
                  <a:pt x="226012" y="71120"/>
                </a:lnTo>
                <a:lnTo>
                  <a:pt x="223665" y="72390"/>
                </a:lnTo>
                <a:lnTo>
                  <a:pt x="225839" y="73660"/>
                </a:lnTo>
                <a:lnTo>
                  <a:pt x="272106" y="73660"/>
                </a:lnTo>
                <a:lnTo>
                  <a:pt x="272246" y="74930"/>
                </a:lnTo>
                <a:lnTo>
                  <a:pt x="219474" y="74930"/>
                </a:lnTo>
                <a:lnTo>
                  <a:pt x="218121" y="75660"/>
                </a:lnTo>
                <a:close/>
              </a:path>
              <a:path w="4096384" h="836930">
                <a:moveTo>
                  <a:pt x="281659" y="76200"/>
                </a:moveTo>
                <a:lnTo>
                  <a:pt x="280323" y="76200"/>
                </a:lnTo>
                <a:lnTo>
                  <a:pt x="278981" y="73660"/>
                </a:lnTo>
                <a:lnTo>
                  <a:pt x="280487" y="71120"/>
                </a:lnTo>
                <a:lnTo>
                  <a:pt x="281829" y="71120"/>
                </a:lnTo>
                <a:lnTo>
                  <a:pt x="283001" y="73660"/>
                </a:lnTo>
                <a:lnTo>
                  <a:pt x="281659" y="76200"/>
                </a:lnTo>
                <a:close/>
              </a:path>
              <a:path w="4096384" h="836930">
                <a:moveTo>
                  <a:pt x="361615" y="76200"/>
                </a:moveTo>
                <a:lnTo>
                  <a:pt x="281659" y="76200"/>
                </a:lnTo>
                <a:lnTo>
                  <a:pt x="283001" y="73660"/>
                </a:lnTo>
                <a:lnTo>
                  <a:pt x="281829" y="71120"/>
                </a:lnTo>
                <a:lnTo>
                  <a:pt x="295069" y="71120"/>
                </a:lnTo>
                <a:lnTo>
                  <a:pt x="295403" y="73660"/>
                </a:lnTo>
                <a:lnTo>
                  <a:pt x="359857" y="73660"/>
                </a:lnTo>
                <a:lnTo>
                  <a:pt x="360109" y="74930"/>
                </a:lnTo>
                <a:lnTo>
                  <a:pt x="361615" y="76200"/>
                </a:lnTo>
                <a:close/>
              </a:path>
              <a:path w="4096384" h="836930">
                <a:moveTo>
                  <a:pt x="295403" y="73660"/>
                </a:moveTo>
                <a:lnTo>
                  <a:pt x="295069" y="71120"/>
                </a:lnTo>
                <a:lnTo>
                  <a:pt x="296241" y="72390"/>
                </a:lnTo>
                <a:lnTo>
                  <a:pt x="295403" y="73660"/>
                </a:lnTo>
                <a:close/>
              </a:path>
              <a:path w="4096384" h="836930">
                <a:moveTo>
                  <a:pt x="359857" y="73660"/>
                </a:moveTo>
                <a:lnTo>
                  <a:pt x="295403" y="73660"/>
                </a:lnTo>
                <a:lnTo>
                  <a:pt x="296241" y="72390"/>
                </a:lnTo>
                <a:lnTo>
                  <a:pt x="295069" y="71120"/>
                </a:lnTo>
                <a:lnTo>
                  <a:pt x="359605" y="71120"/>
                </a:lnTo>
                <a:lnTo>
                  <a:pt x="359702" y="72878"/>
                </a:lnTo>
                <a:lnTo>
                  <a:pt x="359857" y="73660"/>
                </a:lnTo>
                <a:close/>
              </a:path>
              <a:path w="4096384" h="836930">
                <a:moveTo>
                  <a:pt x="1085096" y="76200"/>
                </a:moveTo>
                <a:lnTo>
                  <a:pt x="1085934" y="72390"/>
                </a:lnTo>
                <a:lnTo>
                  <a:pt x="1086773" y="72390"/>
                </a:lnTo>
                <a:lnTo>
                  <a:pt x="1087440" y="71120"/>
                </a:lnTo>
                <a:lnTo>
                  <a:pt x="1089955" y="71120"/>
                </a:lnTo>
                <a:lnTo>
                  <a:pt x="1090761" y="72341"/>
                </a:lnTo>
                <a:lnTo>
                  <a:pt x="1090856" y="72878"/>
                </a:lnTo>
                <a:lnTo>
                  <a:pt x="1090957" y="73660"/>
                </a:lnTo>
                <a:lnTo>
                  <a:pt x="1090125" y="73660"/>
                </a:lnTo>
                <a:lnTo>
                  <a:pt x="1085096" y="76200"/>
                </a:lnTo>
                <a:close/>
              </a:path>
              <a:path w="4096384" h="836930">
                <a:moveTo>
                  <a:pt x="1107533" y="81280"/>
                </a:moveTo>
                <a:lnTo>
                  <a:pt x="1097328" y="81280"/>
                </a:lnTo>
                <a:lnTo>
                  <a:pt x="1098670" y="80010"/>
                </a:lnTo>
                <a:lnTo>
                  <a:pt x="1099004" y="78740"/>
                </a:lnTo>
                <a:lnTo>
                  <a:pt x="1098500" y="77470"/>
                </a:lnTo>
                <a:lnTo>
                  <a:pt x="1095317" y="76200"/>
                </a:lnTo>
                <a:lnTo>
                  <a:pt x="1085096" y="76200"/>
                </a:lnTo>
                <a:lnTo>
                  <a:pt x="1090125" y="73660"/>
                </a:lnTo>
                <a:lnTo>
                  <a:pt x="1090957" y="73660"/>
                </a:lnTo>
                <a:lnTo>
                  <a:pt x="1090856" y="72878"/>
                </a:lnTo>
                <a:lnTo>
                  <a:pt x="1090761" y="72341"/>
                </a:lnTo>
                <a:lnTo>
                  <a:pt x="1089955" y="71120"/>
                </a:lnTo>
                <a:lnTo>
                  <a:pt x="1098670" y="71120"/>
                </a:lnTo>
                <a:lnTo>
                  <a:pt x="1098670" y="77470"/>
                </a:lnTo>
                <a:lnTo>
                  <a:pt x="1109860" y="77470"/>
                </a:lnTo>
                <a:lnTo>
                  <a:pt x="1107533" y="81280"/>
                </a:lnTo>
                <a:close/>
              </a:path>
              <a:path w="4096384" h="836930">
                <a:moveTo>
                  <a:pt x="1209139" y="74930"/>
                </a:moveTo>
                <a:lnTo>
                  <a:pt x="1206792" y="73744"/>
                </a:lnTo>
                <a:lnTo>
                  <a:pt x="1206728" y="73267"/>
                </a:lnTo>
                <a:lnTo>
                  <a:pt x="1206959" y="72390"/>
                </a:lnTo>
                <a:lnTo>
                  <a:pt x="1209807" y="71120"/>
                </a:lnTo>
                <a:lnTo>
                  <a:pt x="1211740" y="72341"/>
                </a:lnTo>
                <a:lnTo>
                  <a:pt x="1211654" y="73660"/>
                </a:lnTo>
                <a:lnTo>
                  <a:pt x="1209139" y="74930"/>
                </a:lnTo>
                <a:close/>
              </a:path>
              <a:path w="4096384" h="836930">
                <a:moveTo>
                  <a:pt x="1326137" y="78381"/>
                </a:moveTo>
                <a:lnTo>
                  <a:pt x="1326137" y="77470"/>
                </a:lnTo>
                <a:lnTo>
                  <a:pt x="1325463" y="77104"/>
                </a:lnTo>
                <a:lnTo>
                  <a:pt x="1328991" y="72390"/>
                </a:lnTo>
                <a:lnTo>
                  <a:pt x="1328651" y="72390"/>
                </a:lnTo>
                <a:lnTo>
                  <a:pt x="1326975" y="71120"/>
                </a:lnTo>
                <a:lnTo>
                  <a:pt x="1337707" y="72390"/>
                </a:lnTo>
                <a:lnTo>
                  <a:pt x="1332174" y="74930"/>
                </a:lnTo>
                <a:lnTo>
                  <a:pt x="1326137" y="78381"/>
                </a:lnTo>
                <a:close/>
              </a:path>
              <a:path w="4096384" h="836930">
                <a:moveTo>
                  <a:pt x="1333182" y="80010"/>
                </a:moveTo>
                <a:lnTo>
                  <a:pt x="1323792" y="80010"/>
                </a:lnTo>
                <a:lnTo>
                  <a:pt x="1326137" y="78740"/>
                </a:lnTo>
                <a:lnTo>
                  <a:pt x="1326137" y="78381"/>
                </a:lnTo>
                <a:lnTo>
                  <a:pt x="1332174" y="74930"/>
                </a:lnTo>
                <a:lnTo>
                  <a:pt x="1337707" y="72390"/>
                </a:lnTo>
                <a:lnTo>
                  <a:pt x="1326975" y="71120"/>
                </a:lnTo>
                <a:lnTo>
                  <a:pt x="1341563" y="71120"/>
                </a:lnTo>
                <a:lnTo>
                  <a:pt x="1340725" y="73660"/>
                </a:lnTo>
                <a:lnTo>
                  <a:pt x="1337536" y="73660"/>
                </a:lnTo>
                <a:lnTo>
                  <a:pt x="1333182" y="80010"/>
                </a:lnTo>
                <a:close/>
              </a:path>
              <a:path w="4096384" h="836930">
                <a:moveTo>
                  <a:pt x="1340725" y="78740"/>
                </a:moveTo>
                <a:lnTo>
                  <a:pt x="1340725" y="73660"/>
                </a:lnTo>
                <a:lnTo>
                  <a:pt x="1341563" y="71120"/>
                </a:lnTo>
                <a:lnTo>
                  <a:pt x="1343403" y="71120"/>
                </a:lnTo>
                <a:lnTo>
                  <a:pt x="1346252" y="72390"/>
                </a:lnTo>
                <a:lnTo>
                  <a:pt x="1348936" y="74930"/>
                </a:lnTo>
                <a:lnTo>
                  <a:pt x="1340725" y="78740"/>
                </a:lnTo>
                <a:close/>
              </a:path>
              <a:path w="4096384" h="836930">
                <a:moveTo>
                  <a:pt x="1348098" y="78740"/>
                </a:moveTo>
                <a:lnTo>
                  <a:pt x="1340725" y="78740"/>
                </a:lnTo>
                <a:lnTo>
                  <a:pt x="1348936" y="74930"/>
                </a:lnTo>
                <a:lnTo>
                  <a:pt x="1346252" y="72390"/>
                </a:lnTo>
                <a:lnTo>
                  <a:pt x="1343403" y="71120"/>
                </a:lnTo>
                <a:lnTo>
                  <a:pt x="1370412" y="71120"/>
                </a:lnTo>
                <a:lnTo>
                  <a:pt x="1367900" y="73660"/>
                </a:lnTo>
                <a:lnTo>
                  <a:pt x="1350783" y="73660"/>
                </a:lnTo>
                <a:lnTo>
                  <a:pt x="1348927" y="77484"/>
                </a:lnTo>
                <a:lnTo>
                  <a:pt x="1348098" y="78740"/>
                </a:lnTo>
                <a:close/>
              </a:path>
              <a:path w="4096384" h="836930">
                <a:moveTo>
                  <a:pt x="1381344" y="76200"/>
                </a:moveTo>
                <a:lnTo>
                  <a:pt x="1381132" y="71507"/>
                </a:lnTo>
                <a:lnTo>
                  <a:pt x="1382461" y="71120"/>
                </a:lnTo>
                <a:lnTo>
                  <a:pt x="1381344" y="76200"/>
                </a:lnTo>
                <a:close/>
              </a:path>
              <a:path w="4096384" h="836930">
                <a:moveTo>
                  <a:pt x="1390175" y="82550"/>
                </a:moveTo>
                <a:lnTo>
                  <a:pt x="1379947" y="82550"/>
                </a:lnTo>
                <a:lnTo>
                  <a:pt x="1382461" y="71120"/>
                </a:lnTo>
                <a:lnTo>
                  <a:pt x="1385773" y="71120"/>
                </a:lnTo>
                <a:lnTo>
                  <a:pt x="1389166" y="74930"/>
                </a:lnTo>
                <a:lnTo>
                  <a:pt x="1384805" y="76200"/>
                </a:lnTo>
                <a:lnTo>
                  <a:pt x="1393189" y="76200"/>
                </a:lnTo>
                <a:lnTo>
                  <a:pt x="1392015" y="77470"/>
                </a:lnTo>
                <a:lnTo>
                  <a:pt x="1399447" y="77470"/>
                </a:lnTo>
                <a:lnTo>
                  <a:pt x="1398497" y="78740"/>
                </a:lnTo>
                <a:lnTo>
                  <a:pt x="1388662" y="78740"/>
                </a:lnTo>
                <a:lnTo>
                  <a:pt x="1390175" y="82550"/>
                </a:lnTo>
                <a:close/>
              </a:path>
              <a:path w="4096384" h="836930">
                <a:moveTo>
                  <a:pt x="2038879" y="77470"/>
                </a:moveTo>
                <a:lnTo>
                  <a:pt x="2036024" y="77470"/>
                </a:lnTo>
                <a:lnTo>
                  <a:pt x="2034688" y="76200"/>
                </a:lnTo>
                <a:lnTo>
                  <a:pt x="2034688" y="73660"/>
                </a:lnTo>
                <a:lnTo>
                  <a:pt x="2037033" y="71120"/>
                </a:lnTo>
                <a:lnTo>
                  <a:pt x="2041564" y="74930"/>
                </a:lnTo>
                <a:lnTo>
                  <a:pt x="2038879" y="77470"/>
                </a:lnTo>
                <a:close/>
              </a:path>
              <a:path w="4096384" h="836930">
                <a:moveTo>
                  <a:pt x="2062342" y="77470"/>
                </a:moveTo>
                <a:lnTo>
                  <a:pt x="2038879" y="77470"/>
                </a:lnTo>
                <a:lnTo>
                  <a:pt x="2041564" y="74930"/>
                </a:lnTo>
                <a:lnTo>
                  <a:pt x="2037033" y="71120"/>
                </a:lnTo>
                <a:lnTo>
                  <a:pt x="2064856" y="71120"/>
                </a:lnTo>
                <a:lnTo>
                  <a:pt x="2062342" y="7747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84877" y="71120"/>
                </a:lnTo>
                <a:lnTo>
                  <a:pt x="2185217" y="72390"/>
                </a:lnTo>
                <a:lnTo>
                  <a:pt x="2185047" y="72390"/>
                </a:lnTo>
                <a:lnTo>
                  <a:pt x="2190750" y="74930"/>
                </a:lnTo>
                <a:lnTo>
                  <a:pt x="2186529" y="77484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188984" y="82550"/>
                </a:moveTo>
                <a:lnTo>
                  <a:pt x="2098550" y="82550"/>
                </a:lnTo>
                <a:lnTo>
                  <a:pt x="2100233" y="81280"/>
                </a:lnTo>
                <a:lnTo>
                  <a:pt x="2098884" y="80010"/>
                </a:lnTo>
                <a:lnTo>
                  <a:pt x="2182199" y="80010"/>
                </a:lnTo>
                <a:lnTo>
                  <a:pt x="2186553" y="77470"/>
                </a:lnTo>
                <a:lnTo>
                  <a:pt x="2190750" y="74930"/>
                </a:lnTo>
                <a:lnTo>
                  <a:pt x="2185047" y="72390"/>
                </a:lnTo>
                <a:lnTo>
                  <a:pt x="2185217" y="72390"/>
                </a:lnTo>
                <a:lnTo>
                  <a:pt x="2184877" y="71120"/>
                </a:lnTo>
                <a:lnTo>
                  <a:pt x="2283612" y="71120"/>
                </a:lnTo>
                <a:lnTo>
                  <a:pt x="2277071" y="73660"/>
                </a:lnTo>
                <a:lnTo>
                  <a:pt x="2199125" y="73660"/>
                </a:lnTo>
                <a:lnTo>
                  <a:pt x="2199963" y="76200"/>
                </a:lnTo>
                <a:lnTo>
                  <a:pt x="2277071" y="76200"/>
                </a:lnTo>
                <a:lnTo>
                  <a:pt x="2277071" y="78740"/>
                </a:lnTo>
                <a:lnTo>
                  <a:pt x="2191248" y="78740"/>
                </a:lnTo>
                <a:lnTo>
                  <a:pt x="2188984" y="82550"/>
                </a:lnTo>
                <a:close/>
              </a:path>
              <a:path w="4096384" h="836930">
                <a:moveTo>
                  <a:pt x="2270870" y="87630"/>
                </a:moveTo>
                <a:lnTo>
                  <a:pt x="2271545" y="82550"/>
                </a:lnTo>
                <a:lnTo>
                  <a:pt x="2272042" y="80010"/>
                </a:lnTo>
                <a:lnTo>
                  <a:pt x="2273889" y="78740"/>
                </a:lnTo>
                <a:lnTo>
                  <a:pt x="2277071" y="78740"/>
                </a:lnTo>
                <a:lnTo>
                  <a:pt x="2277071" y="73660"/>
                </a:lnTo>
                <a:lnTo>
                  <a:pt x="2283612" y="71120"/>
                </a:lnTo>
                <a:lnTo>
                  <a:pt x="2283382" y="73744"/>
                </a:lnTo>
                <a:lnTo>
                  <a:pt x="2283278" y="76200"/>
                </a:lnTo>
                <a:lnTo>
                  <a:pt x="2270870" y="87630"/>
                </a:lnTo>
                <a:close/>
              </a:path>
              <a:path w="4096384" h="836930">
                <a:moveTo>
                  <a:pt x="2396423" y="77470"/>
                </a:moveTo>
                <a:lnTo>
                  <a:pt x="2375472" y="77470"/>
                </a:lnTo>
                <a:lnTo>
                  <a:pt x="2375472" y="71120"/>
                </a:lnTo>
                <a:lnTo>
                  <a:pt x="2967538" y="71120"/>
                </a:lnTo>
                <a:lnTo>
                  <a:pt x="2967518" y="71254"/>
                </a:lnTo>
                <a:lnTo>
                  <a:pt x="2961250" y="76200"/>
                </a:lnTo>
                <a:lnTo>
                  <a:pt x="2398770" y="76200"/>
                </a:lnTo>
                <a:lnTo>
                  <a:pt x="2396423" y="77470"/>
                </a:lnTo>
                <a:close/>
              </a:path>
              <a:path w="4096384" h="836930">
                <a:moveTo>
                  <a:pt x="2972894" y="77470"/>
                </a:moveTo>
                <a:lnTo>
                  <a:pt x="2972043" y="77470"/>
                </a:lnTo>
                <a:lnTo>
                  <a:pt x="2967354" y="72390"/>
                </a:lnTo>
                <a:lnTo>
                  <a:pt x="2967518" y="71254"/>
                </a:lnTo>
                <a:lnTo>
                  <a:pt x="2967688" y="71120"/>
                </a:lnTo>
                <a:lnTo>
                  <a:pt x="2991509" y="71120"/>
                </a:lnTo>
                <a:lnTo>
                  <a:pt x="2991509" y="72390"/>
                </a:lnTo>
                <a:lnTo>
                  <a:pt x="2991660" y="72390"/>
                </a:lnTo>
                <a:lnTo>
                  <a:pt x="2990584" y="74930"/>
                </a:lnTo>
                <a:lnTo>
                  <a:pt x="2976233" y="74930"/>
                </a:lnTo>
                <a:lnTo>
                  <a:pt x="2972894" y="77470"/>
                </a:lnTo>
                <a:close/>
              </a:path>
              <a:path w="4096384" h="836930">
                <a:moveTo>
                  <a:pt x="2988969" y="78740"/>
                </a:moveTo>
                <a:lnTo>
                  <a:pt x="2991660" y="72390"/>
                </a:lnTo>
                <a:lnTo>
                  <a:pt x="2991509" y="72390"/>
                </a:lnTo>
                <a:lnTo>
                  <a:pt x="2991509" y="71120"/>
                </a:lnTo>
                <a:lnTo>
                  <a:pt x="3000205" y="74930"/>
                </a:lnTo>
                <a:lnTo>
                  <a:pt x="2993785" y="77484"/>
                </a:lnTo>
                <a:lnTo>
                  <a:pt x="2988969" y="78740"/>
                </a:lnTo>
                <a:close/>
              </a:path>
              <a:path w="4096384" h="836930">
                <a:moveTo>
                  <a:pt x="3017315" y="90170"/>
                </a:moveTo>
                <a:lnTo>
                  <a:pt x="2995340" y="90170"/>
                </a:lnTo>
                <a:lnTo>
                  <a:pt x="2995944" y="89033"/>
                </a:lnTo>
                <a:lnTo>
                  <a:pt x="2995926" y="88674"/>
                </a:lnTo>
                <a:lnTo>
                  <a:pt x="2995517" y="87630"/>
                </a:lnTo>
                <a:lnTo>
                  <a:pt x="2992158" y="82550"/>
                </a:lnTo>
                <a:lnTo>
                  <a:pt x="3000722" y="82550"/>
                </a:lnTo>
                <a:lnTo>
                  <a:pt x="3000539" y="80010"/>
                </a:lnTo>
                <a:lnTo>
                  <a:pt x="2999380" y="78740"/>
                </a:lnTo>
                <a:lnTo>
                  <a:pt x="2988969" y="78740"/>
                </a:lnTo>
                <a:lnTo>
                  <a:pt x="2993841" y="77470"/>
                </a:lnTo>
                <a:lnTo>
                  <a:pt x="3000205" y="74930"/>
                </a:lnTo>
                <a:lnTo>
                  <a:pt x="2991509" y="71120"/>
                </a:lnTo>
                <a:lnTo>
                  <a:pt x="3021969" y="71120"/>
                </a:lnTo>
                <a:lnTo>
                  <a:pt x="3018821" y="73660"/>
                </a:lnTo>
                <a:lnTo>
                  <a:pt x="3019492" y="73660"/>
                </a:lnTo>
                <a:lnTo>
                  <a:pt x="3014623" y="76200"/>
                </a:lnTo>
                <a:lnTo>
                  <a:pt x="3069455" y="76200"/>
                </a:lnTo>
                <a:lnTo>
                  <a:pt x="3074478" y="77470"/>
                </a:lnTo>
                <a:lnTo>
                  <a:pt x="3017812" y="77470"/>
                </a:lnTo>
                <a:lnTo>
                  <a:pt x="3009758" y="81280"/>
                </a:lnTo>
                <a:lnTo>
                  <a:pt x="3012450" y="81280"/>
                </a:lnTo>
                <a:lnTo>
                  <a:pt x="3013798" y="85090"/>
                </a:lnTo>
                <a:lnTo>
                  <a:pt x="3019312" y="85090"/>
                </a:lnTo>
                <a:lnTo>
                  <a:pt x="3017315" y="90170"/>
                </a:lnTo>
                <a:close/>
              </a:path>
              <a:path w="4096384" h="836930">
                <a:moveTo>
                  <a:pt x="3020244" y="73267"/>
                </a:moveTo>
                <a:lnTo>
                  <a:pt x="3024360" y="71120"/>
                </a:lnTo>
                <a:lnTo>
                  <a:pt x="3023605" y="72341"/>
                </a:lnTo>
                <a:lnTo>
                  <a:pt x="3020244" y="73267"/>
                </a:lnTo>
                <a:close/>
              </a:path>
              <a:path w="4096384" h="836930">
                <a:moveTo>
                  <a:pt x="3023605" y="72341"/>
                </a:moveTo>
                <a:lnTo>
                  <a:pt x="3024360" y="71120"/>
                </a:lnTo>
                <a:lnTo>
                  <a:pt x="3028034" y="71120"/>
                </a:lnTo>
                <a:lnTo>
                  <a:pt x="3023605" y="72341"/>
                </a:lnTo>
                <a:close/>
              </a:path>
              <a:path w="4096384" h="836930">
                <a:moveTo>
                  <a:pt x="3080842" y="77470"/>
                </a:moveTo>
                <a:lnTo>
                  <a:pt x="3074478" y="77470"/>
                </a:lnTo>
                <a:lnTo>
                  <a:pt x="3069455" y="76200"/>
                </a:lnTo>
                <a:lnTo>
                  <a:pt x="3072861" y="73744"/>
                </a:lnTo>
                <a:lnTo>
                  <a:pt x="3072873" y="73267"/>
                </a:lnTo>
                <a:lnTo>
                  <a:pt x="3072618" y="72341"/>
                </a:lnTo>
                <a:lnTo>
                  <a:pt x="3072120" y="71120"/>
                </a:lnTo>
                <a:lnTo>
                  <a:pt x="3080842" y="77470"/>
                </a:lnTo>
                <a:close/>
              </a:path>
              <a:path w="4096384" h="836930">
                <a:moveTo>
                  <a:pt x="3031890" y="101600"/>
                </a:moveTo>
                <a:lnTo>
                  <a:pt x="3029199" y="101600"/>
                </a:lnTo>
                <a:lnTo>
                  <a:pt x="3029309" y="99312"/>
                </a:lnTo>
                <a:lnTo>
                  <a:pt x="3029425" y="97430"/>
                </a:lnTo>
                <a:lnTo>
                  <a:pt x="3029533" y="96520"/>
                </a:lnTo>
                <a:lnTo>
                  <a:pt x="3031740" y="92710"/>
                </a:lnTo>
                <a:lnTo>
                  <a:pt x="3028296" y="91416"/>
                </a:lnTo>
                <a:lnTo>
                  <a:pt x="3021507" y="89360"/>
                </a:lnTo>
                <a:lnTo>
                  <a:pt x="3022494" y="87630"/>
                </a:lnTo>
                <a:lnTo>
                  <a:pt x="3020654" y="86360"/>
                </a:lnTo>
                <a:lnTo>
                  <a:pt x="3019312" y="85090"/>
                </a:lnTo>
                <a:lnTo>
                  <a:pt x="3013798" y="85090"/>
                </a:lnTo>
                <a:lnTo>
                  <a:pt x="3015656" y="81237"/>
                </a:lnTo>
                <a:lnTo>
                  <a:pt x="3017812" y="77470"/>
                </a:lnTo>
                <a:lnTo>
                  <a:pt x="3080842" y="77470"/>
                </a:lnTo>
                <a:lnTo>
                  <a:pt x="3072120" y="71120"/>
                </a:lnTo>
                <a:lnTo>
                  <a:pt x="3104297" y="71120"/>
                </a:lnTo>
                <a:lnTo>
                  <a:pt x="3104181" y="71652"/>
                </a:lnTo>
                <a:lnTo>
                  <a:pt x="3091227" y="78740"/>
                </a:lnTo>
                <a:lnTo>
                  <a:pt x="3067772" y="78740"/>
                </a:lnTo>
                <a:lnTo>
                  <a:pt x="3067772" y="80010"/>
                </a:lnTo>
                <a:lnTo>
                  <a:pt x="3024177" y="80010"/>
                </a:lnTo>
                <a:lnTo>
                  <a:pt x="3027208" y="83820"/>
                </a:lnTo>
                <a:lnTo>
                  <a:pt x="3057885" y="83820"/>
                </a:lnTo>
                <a:lnTo>
                  <a:pt x="3057885" y="88900"/>
                </a:lnTo>
                <a:lnTo>
                  <a:pt x="3058553" y="88900"/>
                </a:lnTo>
                <a:lnTo>
                  <a:pt x="3059385" y="90170"/>
                </a:lnTo>
                <a:lnTo>
                  <a:pt x="3054179" y="90170"/>
                </a:lnTo>
                <a:lnTo>
                  <a:pt x="3053376" y="91440"/>
                </a:lnTo>
                <a:lnTo>
                  <a:pt x="3040952" y="91440"/>
                </a:lnTo>
                <a:lnTo>
                  <a:pt x="3040484" y="92590"/>
                </a:lnTo>
                <a:lnTo>
                  <a:pt x="3040098" y="93980"/>
                </a:lnTo>
                <a:lnTo>
                  <a:pt x="3036238" y="93980"/>
                </a:lnTo>
                <a:lnTo>
                  <a:pt x="3038586" y="96520"/>
                </a:lnTo>
                <a:lnTo>
                  <a:pt x="3034581" y="96520"/>
                </a:lnTo>
                <a:lnTo>
                  <a:pt x="3031559" y="100327"/>
                </a:lnTo>
                <a:lnTo>
                  <a:pt x="3031890" y="101600"/>
                </a:lnTo>
                <a:close/>
              </a:path>
              <a:path w="4096384" h="836930">
                <a:moveTo>
                  <a:pt x="3104181" y="71652"/>
                </a:moveTo>
                <a:lnTo>
                  <a:pt x="3104297" y="71120"/>
                </a:lnTo>
                <a:lnTo>
                  <a:pt x="3104364" y="71552"/>
                </a:lnTo>
                <a:lnTo>
                  <a:pt x="3104181" y="71652"/>
                </a:lnTo>
                <a:close/>
              </a:path>
              <a:path w="4096384" h="836930">
                <a:moveTo>
                  <a:pt x="3104364" y="71552"/>
                </a:moveTo>
                <a:lnTo>
                  <a:pt x="3104297" y="71120"/>
                </a:lnTo>
                <a:lnTo>
                  <a:pt x="3105154" y="71120"/>
                </a:lnTo>
                <a:lnTo>
                  <a:pt x="3104364" y="71552"/>
                </a:lnTo>
                <a:close/>
              </a:path>
              <a:path w="4096384" h="836930">
                <a:moveTo>
                  <a:pt x="3104572" y="72878"/>
                </a:moveTo>
                <a:lnTo>
                  <a:pt x="3104447" y="71507"/>
                </a:lnTo>
                <a:lnTo>
                  <a:pt x="3105154" y="71120"/>
                </a:lnTo>
                <a:lnTo>
                  <a:pt x="3104572" y="72878"/>
                </a:lnTo>
                <a:close/>
              </a:path>
              <a:path w="4096384" h="836930">
                <a:moveTo>
                  <a:pt x="3117373" y="82550"/>
                </a:moveTo>
                <a:lnTo>
                  <a:pt x="3108522" y="82550"/>
                </a:lnTo>
                <a:lnTo>
                  <a:pt x="3110746" y="80010"/>
                </a:lnTo>
                <a:lnTo>
                  <a:pt x="3107328" y="78740"/>
                </a:lnTo>
                <a:lnTo>
                  <a:pt x="3105488" y="78740"/>
                </a:lnTo>
                <a:lnTo>
                  <a:pt x="3104572" y="72878"/>
                </a:lnTo>
                <a:lnTo>
                  <a:pt x="3105154" y="71120"/>
                </a:lnTo>
                <a:lnTo>
                  <a:pt x="3114524" y="71120"/>
                </a:lnTo>
                <a:lnTo>
                  <a:pt x="3113202" y="73660"/>
                </a:lnTo>
                <a:lnTo>
                  <a:pt x="3112684" y="76200"/>
                </a:lnTo>
                <a:lnTo>
                  <a:pt x="3126716" y="76200"/>
                </a:lnTo>
                <a:lnTo>
                  <a:pt x="3129474" y="77484"/>
                </a:lnTo>
                <a:lnTo>
                  <a:pt x="3131974" y="80010"/>
                </a:lnTo>
                <a:lnTo>
                  <a:pt x="3118898" y="80010"/>
                </a:lnTo>
                <a:lnTo>
                  <a:pt x="3117373" y="82550"/>
                </a:lnTo>
                <a:close/>
              </a:path>
              <a:path w="4096384" h="836930">
                <a:moveTo>
                  <a:pt x="3115533" y="76200"/>
                </a:moveTo>
                <a:lnTo>
                  <a:pt x="3112684" y="76200"/>
                </a:lnTo>
                <a:lnTo>
                  <a:pt x="3113202" y="73660"/>
                </a:lnTo>
                <a:lnTo>
                  <a:pt x="3114524" y="71120"/>
                </a:lnTo>
                <a:lnTo>
                  <a:pt x="3118047" y="73660"/>
                </a:lnTo>
                <a:lnTo>
                  <a:pt x="3115533" y="76200"/>
                </a:lnTo>
                <a:close/>
              </a:path>
              <a:path w="4096384" h="836930">
                <a:moveTo>
                  <a:pt x="3275658" y="77470"/>
                </a:moveTo>
                <a:lnTo>
                  <a:pt x="3273114" y="72390"/>
                </a:lnTo>
                <a:lnTo>
                  <a:pt x="3280746" y="71120"/>
                </a:lnTo>
                <a:lnTo>
                  <a:pt x="3279898" y="74930"/>
                </a:lnTo>
                <a:lnTo>
                  <a:pt x="3275658" y="77470"/>
                </a:lnTo>
                <a:close/>
              </a:path>
              <a:path w="4096384" h="836930">
                <a:moveTo>
                  <a:pt x="3368939" y="77470"/>
                </a:moveTo>
                <a:lnTo>
                  <a:pt x="3360764" y="77470"/>
                </a:lnTo>
                <a:lnTo>
                  <a:pt x="3363795" y="71120"/>
                </a:lnTo>
                <a:lnTo>
                  <a:pt x="3367986" y="72390"/>
                </a:lnTo>
                <a:lnTo>
                  <a:pt x="3371325" y="73660"/>
                </a:lnTo>
                <a:lnTo>
                  <a:pt x="3368939" y="77470"/>
                </a:lnTo>
                <a:close/>
              </a:path>
              <a:path w="4096384" h="836930">
                <a:moveTo>
                  <a:pt x="3375182" y="78740"/>
                </a:moveTo>
                <a:lnTo>
                  <a:pt x="3368143" y="78740"/>
                </a:lnTo>
                <a:lnTo>
                  <a:pt x="3371325" y="73660"/>
                </a:lnTo>
                <a:lnTo>
                  <a:pt x="3367986" y="72390"/>
                </a:lnTo>
                <a:lnTo>
                  <a:pt x="3363795" y="71120"/>
                </a:lnTo>
                <a:lnTo>
                  <a:pt x="3378652" y="71120"/>
                </a:lnTo>
                <a:lnTo>
                  <a:pt x="3375182" y="78740"/>
                </a:lnTo>
                <a:close/>
              </a:path>
              <a:path w="4096384" h="836930">
                <a:moveTo>
                  <a:pt x="2972043" y="77470"/>
                </a:moveTo>
                <a:lnTo>
                  <a:pt x="2959641" y="77470"/>
                </a:lnTo>
                <a:lnTo>
                  <a:pt x="2967518" y="71254"/>
                </a:lnTo>
                <a:lnTo>
                  <a:pt x="2967354" y="72390"/>
                </a:lnTo>
                <a:lnTo>
                  <a:pt x="2972043" y="77470"/>
                </a:lnTo>
                <a:close/>
              </a:path>
              <a:path w="4096384" h="836930">
                <a:moveTo>
                  <a:pt x="1381064" y="77470"/>
                </a:moveTo>
                <a:lnTo>
                  <a:pt x="1378775" y="77470"/>
                </a:lnTo>
                <a:lnTo>
                  <a:pt x="1376261" y="74930"/>
                </a:lnTo>
                <a:lnTo>
                  <a:pt x="1376090" y="73660"/>
                </a:lnTo>
                <a:lnTo>
                  <a:pt x="1378100" y="72390"/>
                </a:lnTo>
                <a:lnTo>
                  <a:pt x="1381132" y="71507"/>
                </a:lnTo>
                <a:lnTo>
                  <a:pt x="1381258" y="75264"/>
                </a:lnTo>
                <a:lnTo>
                  <a:pt x="1381344" y="76200"/>
                </a:lnTo>
                <a:lnTo>
                  <a:pt x="1381064" y="77470"/>
                </a:lnTo>
                <a:close/>
              </a:path>
              <a:path w="4096384" h="836930">
                <a:moveTo>
                  <a:pt x="3103730" y="75418"/>
                </a:moveTo>
                <a:lnTo>
                  <a:pt x="3103649" y="75264"/>
                </a:lnTo>
                <a:lnTo>
                  <a:pt x="3103564" y="74503"/>
                </a:lnTo>
                <a:lnTo>
                  <a:pt x="3104181" y="71652"/>
                </a:lnTo>
                <a:lnTo>
                  <a:pt x="3104364" y="71552"/>
                </a:lnTo>
                <a:lnTo>
                  <a:pt x="3104572" y="72878"/>
                </a:lnTo>
                <a:lnTo>
                  <a:pt x="3103730" y="75418"/>
                </a:lnTo>
                <a:close/>
              </a:path>
              <a:path w="4096384" h="836930">
                <a:moveTo>
                  <a:pt x="3089053" y="86360"/>
                </a:moveTo>
                <a:lnTo>
                  <a:pt x="3090846" y="81391"/>
                </a:lnTo>
                <a:lnTo>
                  <a:pt x="3090964" y="80704"/>
                </a:lnTo>
                <a:lnTo>
                  <a:pt x="3091227" y="78740"/>
                </a:lnTo>
                <a:lnTo>
                  <a:pt x="3104181" y="71652"/>
                </a:lnTo>
                <a:lnTo>
                  <a:pt x="3103472" y="74930"/>
                </a:lnTo>
                <a:lnTo>
                  <a:pt x="3103649" y="75264"/>
                </a:lnTo>
                <a:lnTo>
                  <a:pt x="3103625" y="75738"/>
                </a:lnTo>
                <a:lnTo>
                  <a:pt x="3103472" y="76200"/>
                </a:lnTo>
                <a:lnTo>
                  <a:pt x="3103013" y="77384"/>
                </a:lnTo>
                <a:lnTo>
                  <a:pt x="3089053" y="86360"/>
                </a:lnTo>
                <a:close/>
              </a:path>
              <a:path w="4096384" h="836930">
                <a:moveTo>
                  <a:pt x="3020163" y="76200"/>
                </a:moveTo>
                <a:lnTo>
                  <a:pt x="3014623" y="76200"/>
                </a:lnTo>
                <a:lnTo>
                  <a:pt x="3020244" y="73267"/>
                </a:lnTo>
                <a:lnTo>
                  <a:pt x="3023605" y="72341"/>
                </a:lnTo>
                <a:lnTo>
                  <a:pt x="3022003" y="74930"/>
                </a:lnTo>
                <a:lnTo>
                  <a:pt x="3021171" y="74930"/>
                </a:lnTo>
                <a:lnTo>
                  <a:pt x="3020163" y="76200"/>
                </a:lnTo>
                <a:close/>
              </a:path>
              <a:path w="4096384" h="836930">
                <a:moveTo>
                  <a:pt x="164825" y="74930"/>
                </a:moveTo>
                <a:lnTo>
                  <a:pt x="161473" y="74930"/>
                </a:lnTo>
                <a:lnTo>
                  <a:pt x="159967" y="73660"/>
                </a:lnTo>
                <a:lnTo>
                  <a:pt x="161473" y="72390"/>
                </a:lnTo>
                <a:lnTo>
                  <a:pt x="161807" y="72390"/>
                </a:lnTo>
                <a:lnTo>
                  <a:pt x="164825" y="74930"/>
                </a:lnTo>
                <a:close/>
              </a:path>
              <a:path w="4096384" h="836930">
                <a:moveTo>
                  <a:pt x="176225" y="80010"/>
                </a:moveTo>
                <a:lnTo>
                  <a:pt x="169016" y="80010"/>
                </a:lnTo>
                <a:lnTo>
                  <a:pt x="169684" y="78740"/>
                </a:lnTo>
                <a:lnTo>
                  <a:pt x="168862" y="77484"/>
                </a:lnTo>
                <a:lnTo>
                  <a:pt x="166502" y="74930"/>
                </a:lnTo>
                <a:lnTo>
                  <a:pt x="164825" y="74930"/>
                </a:lnTo>
                <a:lnTo>
                  <a:pt x="161807" y="72390"/>
                </a:lnTo>
                <a:lnTo>
                  <a:pt x="171365" y="72390"/>
                </a:lnTo>
                <a:lnTo>
                  <a:pt x="170024" y="77470"/>
                </a:lnTo>
                <a:lnTo>
                  <a:pt x="181755" y="77470"/>
                </a:lnTo>
                <a:lnTo>
                  <a:pt x="181084" y="78740"/>
                </a:lnTo>
                <a:lnTo>
                  <a:pt x="176225" y="80010"/>
                </a:lnTo>
                <a:close/>
              </a:path>
              <a:path w="4096384" h="836930">
                <a:moveTo>
                  <a:pt x="268085" y="73660"/>
                </a:moveTo>
                <a:lnTo>
                  <a:pt x="266743" y="73660"/>
                </a:lnTo>
                <a:lnTo>
                  <a:pt x="267411" y="72390"/>
                </a:lnTo>
                <a:lnTo>
                  <a:pt x="268085" y="73660"/>
                </a:lnTo>
                <a:close/>
              </a:path>
              <a:path w="4096384" h="836930">
                <a:moveTo>
                  <a:pt x="339830" y="82550"/>
                </a:moveTo>
                <a:lnTo>
                  <a:pt x="275963" y="82550"/>
                </a:lnTo>
                <a:lnTo>
                  <a:pt x="282497" y="81280"/>
                </a:lnTo>
                <a:lnTo>
                  <a:pt x="272106" y="73660"/>
                </a:lnTo>
                <a:lnTo>
                  <a:pt x="268085" y="73660"/>
                </a:lnTo>
                <a:lnTo>
                  <a:pt x="267411" y="72390"/>
                </a:lnTo>
                <a:lnTo>
                  <a:pt x="279734" y="72390"/>
                </a:lnTo>
                <a:lnTo>
                  <a:pt x="278981" y="73660"/>
                </a:lnTo>
                <a:lnTo>
                  <a:pt x="280323" y="76200"/>
                </a:lnTo>
                <a:lnTo>
                  <a:pt x="366310" y="76200"/>
                </a:lnTo>
                <a:lnTo>
                  <a:pt x="366310" y="77470"/>
                </a:lnTo>
                <a:lnTo>
                  <a:pt x="345193" y="77470"/>
                </a:lnTo>
                <a:lnTo>
                  <a:pt x="334461" y="80010"/>
                </a:lnTo>
                <a:lnTo>
                  <a:pt x="339830" y="82550"/>
                </a:lnTo>
                <a:close/>
              </a:path>
              <a:path w="4096384" h="836930">
                <a:moveTo>
                  <a:pt x="1148624" y="83820"/>
                </a:moveTo>
                <a:lnTo>
                  <a:pt x="1146443" y="83820"/>
                </a:lnTo>
                <a:lnTo>
                  <a:pt x="1147749" y="77484"/>
                </a:lnTo>
                <a:lnTo>
                  <a:pt x="1152753" y="72390"/>
                </a:lnTo>
                <a:lnTo>
                  <a:pt x="1155899" y="72390"/>
                </a:lnTo>
                <a:lnTo>
                  <a:pt x="1151642" y="81280"/>
                </a:lnTo>
                <a:lnTo>
                  <a:pt x="1150300" y="82550"/>
                </a:lnTo>
                <a:lnTo>
                  <a:pt x="1148624" y="83820"/>
                </a:lnTo>
                <a:close/>
              </a:path>
              <a:path w="4096384" h="836930">
                <a:moveTo>
                  <a:pt x="1174706" y="99204"/>
                </a:moveTo>
                <a:lnTo>
                  <a:pt x="1166304" y="94657"/>
                </a:lnTo>
                <a:lnTo>
                  <a:pt x="1172929" y="87630"/>
                </a:lnTo>
                <a:lnTo>
                  <a:pt x="1169407" y="85090"/>
                </a:lnTo>
                <a:lnTo>
                  <a:pt x="1167901" y="83820"/>
                </a:lnTo>
                <a:lnTo>
                  <a:pt x="1148624" y="83820"/>
                </a:lnTo>
                <a:lnTo>
                  <a:pt x="1150300" y="82550"/>
                </a:lnTo>
                <a:lnTo>
                  <a:pt x="1151642" y="81280"/>
                </a:lnTo>
                <a:lnTo>
                  <a:pt x="1155899" y="72390"/>
                </a:lnTo>
                <a:lnTo>
                  <a:pt x="1165354" y="72390"/>
                </a:lnTo>
                <a:lnTo>
                  <a:pt x="1169577" y="76200"/>
                </a:lnTo>
                <a:lnTo>
                  <a:pt x="1189188" y="76200"/>
                </a:lnTo>
                <a:lnTo>
                  <a:pt x="1187343" y="77470"/>
                </a:lnTo>
                <a:lnTo>
                  <a:pt x="1177588" y="77470"/>
                </a:lnTo>
                <a:lnTo>
                  <a:pt x="1173514" y="78740"/>
                </a:lnTo>
                <a:lnTo>
                  <a:pt x="1170822" y="80010"/>
                </a:lnTo>
                <a:lnTo>
                  <a:pt x="1174101" y="82550"/>
                </a:lnTo>
                <a:lnTo>
                  <a:pt x="1178626" y="85090"/>
                </a:lnTo>
                <a:lnTo>
                  <a:pt x="1179186" y="85090"/>
                </a:lnTo>
                <a:lnTo>
                  <a:pt x="1179353" y="88900"/>
                </a:lnTo>
                <a:lnTo>
                  <a:pt x="1175778" y="88900"/>
                </a:lnTo>
                <a:lnTo>
                  <a:pt x="1174328" y="93788"/>
                </a:lnTo>
                <a:lnTo>
                  <a:pt x="1174447" y="96086"/>
                </a:lnTo>
                <a:lnTo>
                  <a:pt x="1174706" y="99204"/>
                </a:lnTo>
                <a:close/>
              </a:path>
              <a:path w="4096384" h="836930">
                <a:moveTo>
                  <a:pt x="1233908" y="82550"/>
                </a:moveTo>
                <a:lnTo>
                  <a:pt x="1229588" y="82550"/>
                </a:lnTo>
                <a:lnTo>
                  <a:pt x="1220703" y="73660"/>
                </a:lnTo>
                <a:lnTo>
                  <a:pt x="1222549" y="72390"/>
                </a:lnTo>
                <a:lnTo>
                  <a:pt x="1224893" y="72390"/>
                </a:lnTo>
                <a:lnTo>
                  <a:pt x="1225731" y="73660"/>
                </a:lnTo>
                <a:lnTo>
                  <a:pt x="1227032" y="73660"/>
                </a:lnTo>
                <a:lnTo>
                  <a:pt x="1231247" y="77484"/>
                </a:lnTo>
                <a:lnTo>
                  <a:pt x="1233908" y="82550"/>
                </a:lnTo>
                <a:close/>
              </a:path>
              <a:path w="4096384" h="836930">
                <a:moveTo>
                  <a:pt x="1234283" y="99060"/>
                </a:moveTo>
                <a:lnTo>
                  <a:pt x="1221930" y="99060"/>
                </a:lnTo>
                <a:lnTo>
                  <a:pt x="1221061" y="90407"/>
                </a:lnTo>
                <a:lnTo>
                  <a:pt x="1220873" y="88900"/>
                </a:lnTo>
                <a:lnTo>
                  <a:pt x="1231264" y="86360"/>
                </a:lnTo>
                <a:lnTo>
                  <a:pt x="1223551" y="83820"/>
                </a:lnTo>
                <a:lnTo>
                  <a:pt x="1220703" y="82550"/>
                </a:lnTo>
                <a:lnTo>
                  <a:pt x="1233908" y="82550"/>
                </a:lnTo>
                <a:lnTo>
                  <a:pt x="1231247" y="77484"/>
                </a:lnTo>
                <a:lnTo>
                  <a:pt x="1227032" y="73660"/>
                </a:lnTo>
                <a:lnTo>
                  <a:pt x="1225731" y="73660"/>
                </a:lnTo>
                <a:lnTo>
                  <a:pt x="1224893" y="72390"/>
                </a:lnTo>
                <a:lnTo>
                  <a:pt x="1260933" y="72390"/>
                </a:lnTo>
                <a:lnTo>
                  <a:pt x="1260429" y="73660"/>
                </a:lnTo>
                <a:lnTo>
                  <a:pt x="1261100" y="74930"/>
                </a:lnTo>
                <a:lnTo>
                  <a:pt x="1245008" y="74930"/>
                </a:lnTo>
                <a:lnTo>
                  <a:pt x="1242613" y="80980"/>
                </a:lnTo>
                <a:lnTo>
                  <a:pt x="1242687" y="82013"/>
                </a:lnTo>
                <a:lnTo>
                  <a:pt x="1242828" y="82550"/>
                </a:lnTo>
                <a:lnTo>
                  <a:pt x="1243030" y="83820"/>
                </a:lnTo>
                <a:lnTo>
                  <a:pt x="1235455" y="83820"/>
                </a:lnTo>
                <a:lnTo>
                  <a:pt x="1234781" y="85090"/>
                </a:lnTo>
                <a:lnTo>
                  <a:pt x="1234951" y="87630"/>
                </a:lnTo>
                <a:lnTo>
                  <a:pt x="1243635" y="87630"/>
                </a:lnTo>
                <a:lnTo>
                  <a:pt x="1243836" y="88900"/>
                </a:lnTo>
                <a:lnTo>
                  <a:pt x="1243666" y="88900"/>
                </a:lnTo>
                <a:lnTo>
                  <a:pt x="1242549" y="90170"/>
                </a:lnTo>
                <a:lnTo>
                  <a:pt x="1230426" y="90170"/>
                </a:lnTo>
                <a:lnTo>
                  <a:pt x="1227179" y="92630"/>
                </a:lnTo>
                <a:lnTo>
                  <a:pt x="1227294" y="94657"/>
                </a:lnTo>
                <a:lnTo>
                  <a:pt x="1227361" y="95250"/>
                </a:lnTo>
                <a:lnTo>
                  <a:pt x="1239809" y="95250"/>
                </a:lnTo>
                <a:lnTo>
                  <a:pt x="1241990" y="96520"/>
                </a:lnTo>
                <a:lnTo>
                  <a:pt x="1247189" y="97790"/>
                </a:lnTo>
                <a:lnTo>
                  <a:pt x="1235455" y="97790"/>
                </a:lnTo>
                <a:lnTo>
                  <a:pt x="1234283" y="99060"/>
                </a:lnTo>
                <a:close/>
              </a:path>
              <a:path w="4096384" h="836930">
                <a:moveTo>
                  <a:pt x="1265621" y="77470"/>
                </a:moveTo>
                <a:lnTo>
                  <a:pt x="1261771" y="76200"/>
                </a:lnTo>
                <a:lnTo>
                  <a:pt x="1260429" y="73660"/>
                </a:lnTo>
                <a:lnTo>
                  <a:pt x="1260933" y="72390"/>
                </a:lnTo>
                <a:lnTo>
                  <a:pt x="1264456" y="72390"/>
                </a:lnTo>
                <a:lnTo>
                  <a:pt x="1265621" y="77470"/>
                </a:lnTo>
                <a:close/>
              </a:path>
              <a:path w="4096384" h="836930">
                <a:moveTo>
                  <a:pt x="1334184" y="81280"/>
                </a:moveTo>
                <a:lnTo>
                  <a:pt x="1296802" y="81280"/>
                </a:lnTo>
                <a:lnTo>
                  <a:pt x="1296802" y="77470"/>
                </a:lnTo>
                <a:lnTo>
                  <a:pt x="1265621" y="77470"/>
                </a:lnTo>
                <a:lnTo>
                  <a:pt x="1264456" y="72390"/>
                </a:lnTo>
                <a:lnTo>
                  <a:pt x="1287419" y="72390"/>
                </a:lnTo>
                <a:lnTo>
                  <a:pt x="1285743" y="73660"/>
                </a:lnTo>
                <a:lnTo>
                  <a:pt x="1277191" y="73660"/>
                </a:lnTo>
                <a:lnTo>
                  <a:pt x="1277525" y="74930"/>
                </a:lnTo>
                <a:lnTo>
                  <a:pt x="1284066" y="74930"/>
                </a:lnTo>
                <a:lnTo>
                  <a:pt x="1282390" y="76200"/>
                </a:lnTo>
                <a:lnTo>
                  <a:pt x="1323792" y="76200"/>
                </a:lnTo>
                <a:lnTo>
                  <a:pt x="1321612" y="77470"/>
                </a:lnTo>
                <a:lnTo>
                  <a:pt x="1321612" y="78740"/>
                </a:lnTo>
                <a:lnTo>
                  <a:pt x="1323441" y="79805"/>
                </a:lnTo>
                <a:lnTo>
                  <a:pt x="1323288" y="80010"/>
                </a:lnTo>
                <a:lnTo>
                  <a:pt x="1333182" y="80010"/>
                </a:lnTo>
                <a:lnTo>
                  <a:pt x="1334184" y="81280"/>
                </a:lnTo>
                <a:close/>
              </a:path>
              <a:path w="4096384" h="836930">
                <a:moveTo>
                  <a:pt x="3049157" y="76200"/>
                </a:moveTo>
                <a:lnTo>
                  <a:pt x="3044292" y="76200"/>
                </a:lnTo>
                <a:lnTo>
                  <a:pt x="3044966" y="74930"/>
                </a:lnTo>
                <a:lnTo>
                  <a:pt x="3045300" y="72390"/>
                </a:lnTo>
                <a:lnTo>
                  <a:pt x="3049157" y="72390"/>
                </a:lnTo>
                <a:lnTo>
                  <a:pt x="3049157" y="7620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49157" y="76200"/>
                </a:lnTo>
                <a:lnTo>
                  <a:pt x="3049157" y="72390"/>
                </a:lnTo>
                <a:lnTo>
                  <a:pt x="3053184" y="72390"/>
                </a:lnTo>
                <a:lnTo>
                  <a:pt x="3054362" y="73660"/>
                </a:lnTo>
                <a:lnTo>
                  <a:pt x="3072978" y="73660"/>
                </a:lnTo>
                <a:lnTo>
                  <a:pt x="3071217" y="74930"/>
                </a:lnTo>
                <a:lnTo>
                  <a:pt x="3059876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131974" y="80010"/>
                </a:moveTo>
                <a:lnTo>
                  <a:pt x="3129460" y="77470"/>
                </a:lnTo>
                <a:lnTo>
                  <a:pt x="3121229" y="73660"/>
                </a:lnTo>
                <a:lnTo>
                  <a:pt x="3126435" y="73660"/>
                </a:lnTo>
                <a:lnTo>
                  <a:pt x="3132308" y="72390"/>
                </a:lnTo>
                <a:lnTo>
                  <a:pt x="3131974" y="80010"/>
                </a:lnTo>
                <a:close/>
              </a:path>
              <a:path w="4096384" h="836930">
                <a:moveTo>
                  <a:pt x="3121355" y="97314"/>
                </a:moveTo>
                <a:lnTo>
                  <a:pt x="3123429" y="91440"/>
                </a:lnTo>
                <a:lnTo>
                  <a:pt x="3115716" y="91440"/>
                </a:lnTo>
                <a:lnTo>
                  <a:pt x="3116207" y="90170"/>
                </a:lnTo>
                <a:lnTo>
                  <a:pt x="3115042" y="87630"/>
                </a:lnTo>
                <a:lnTo>
                  <a:pt x="3112534" y="86360"/>
                </a:lnTo>
                <a:lnTo>
                  <a:pt x="3122081" y="86360"/>
                </a:lnTo>
                <a:lnTo>
                  <a:pt x="3122081" y="82550"/>
                </a:lnTo>
                <a:lnTo>
                  <a:pt x="3120555" y="80010"/>
                </a:lnTo>
                <a:lnTo>
                  <a:pt x="3131974" y="80010"/>
                </a:lnTo>
                <a:lnTo>
                  <a:pt x="3132308" y="72390"/>
                </a:lnTo>
                <a:lnTo>
                  <a:pt x="3137488" y="72390"/>
                </a:lnTo>
                <a:lnTo>
                  <a:pt x="3138288" y="74779"/>
                </a:lnTo>
                <a:lnTo>
                  <a:pt x="3138830" y="77470"/>
                </a:lnTo>
                <a:lnTo>
                  <a:pt x="3137205" y="78740"/>
                </a:lnTo>
                <a:lnTo>
                  <a:pt x="3134305" y="78740"/>
                </a:lnTo>
                <a:lnTo>
                  <a:pt x="3131362" y="83820"/>
                </a:lnTo>
                <a:lnTo>
                  <a:pt x="3126278" y="83820"/>
                </a:lnTo>
                <a:lnTo>
                  <a:pt x="3123429" y="90170"/>
                </a:lnTo>
                <a:lnTo>
                  <a:pt x="3123840" y="91232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46550" y="78740"/>
                </a:moveTo>
                <a:lnTo>
                  <a:pt x="3138918" y="77484"/>
                </a:lnTo>
                <a:lnTo>
                  <a:pt x="3138404" y="75264"/>
                </a:lnTo>
                <a:lnTo>
                  <a:pt x="3138288" y="74779"/>
                </a:lnTo>
                <a:lnTo>
                  <a:pt x="3137488" y="72390"/>
                </a:lnTo>
                <a:lnTo>
                  <a:pt x="3143361" y="73660"/>
                </a:lnTo>
                <a:lnTo>
                  <a:pt x="3145384" y="73660"/>
                </a:lnTo>
                <a:lnTo>
                  <a:pt x="3146393" y="74930"/>
                </a:lnTo>
                <a:lnTo>
                  <a:pt x="3146493" y="75738"/>
                </a:lnTo>
                <a:lnTo>
                  <a:pt x="3146550" y="7874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176886" y="78740"/>
                </a:lnTo>
                <a:lnTo>
                  <a:pt x="3172872" y="73660"/>
                </a:lnTo>
                <a:lnTo>
                  <a:pt x="3177070" y="72390"/>
                </a:lnTo>
                <a:lnTo>
                  <a:pt x="3178569" y="72390"/>
                </a:lnTo>
                <a:lnTo>
                  <a:pt x="3183613" y="74779"/>
                </a:lnTo>
                <a:lnTo>
                  <a:pt x="3183434" y="74930"/>
                </a:lnTo>
                <a:lnTo>
                  <a:pt x="3192654" y="74930"/>
                </a:lnTo>
                <a:lnTo>
                  <a:pt x="3192654" y="76200"/>
                </a:lnTo>
                <a:lnTo>
                  <a:pt x="3208080" y="76200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183613" y="74779"/>
                </a:moveTo>
                <a:lnTo>
                  <a:pt x="3178569" y="72390"/>
                </a:lnTo>
                <a:lnTo>
                  <a:pt x="3188122" y="72390"/>
                </a:lnTo>
                <a:lnTo>
                  <a:pt x="3184940" y="73660"/>
                </a:lnTo>
                <a:lnTo>
                  <a:pt x="3183613" y="74779"/>
                </a:lnTo>
                <a:close/>
              </a:path>
              <a:path w="4096384" h="836930">
                <a:moveTo>
                  <a:pt x="3195319" y="76200"/>
                </a:moveTo>
                <a:lnTo>
                  <a:pt x="3192654" y="76200"/>
                </a:lnTo>
                <a:lnTo>
                  <a:pt x="3192654" y="74930"/>
                </a:lnTo>
                <a:lnTo>
                  <a:pt x="3194985" y="72390"/>
                </a:lnTo>
                <a:lnTo>
                  <a:pt x="3197185" y="73660"/>
                </a:lnTo>
                <a:lnTo>
                  <a:pt x="3197185" y="74930"/>
                </a:lnTo>
                <a:lnTo>
                  <a:pt x="3195319" y="76200"/>
                </a:lnTo>
                <a:close/>
              </a:path>
              <a:path w="4096384" h="836930">
                <a:moveTo>
                  <a:pt x="3208080" y="76200"/>
                </a:moveTo>
                <a:lnTo>
                  <a:pt x="3195319" y="76200"/>
                </a:lnTo>
                <a:lnTo>
                  <a:pt x="3197185" y="74930"/>
                </a:lnTo>
                <a:lnTo>
                  <a:pt x="3197185" y="73660"/>
                </a:lnTo>
                <a:lnTo>
                  <a:pt x="3194985" y="72390"/>
                </a:lnTo>
                <a:lnTo>
                  <a:pt x="3208830" y="72390"/>
                </a:lnTo>
                <a:lnTo>
                  <a:pt x="3208206" y="74503"/>
                </a:lnTo>
                <a:lnTo>
                  <a:pt x="3208080" y="7620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92397" y="76200"/>
                </a:lnTo>
                <a:lnTo>
                  <a:pt x="3290872" y="74930"/>
                </a:lnTo>
                <a:lnTo>
                  <a:pt x="3291048" y="73660"/>
                </a:lnTo>
                <a:lnTo>
                  <a:pt x="3293045" y="72390"/>
                </a:lnTo>
                <a:lnTo>
                  <a:pt x="3295062" y="7239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903" y="77470"/>
                </a:moveTo>
                <a:lnTo>
                  <a:pt x="3295580" y="77470"/>
                </a:lnTo>
                <a:lnTo>
                  <a:pt x="3295062" y="72390"/>
                </a:lnTo>
                <a:lnTo>
                  <a:pt x="3317107" y="72390"/>
                </a:lnTo>
                <a:lnTo>
                  <a:pt x="3316556" y="73660"/>
                </a:lnTo>
                <a:lnTo>
                  <a:pt x="3306456" y="73660"/>
                </a:lnTo>
                <a:lnTo>
                  <a:pt x="3305807" y="74930"/>
                </a:lnTo>
                <a:lnTo>
                  <a:pt x="3314166" y="74930"/>
                </a:lnTo>
                <a:lnTo>
                  <a:pt x="3313829" y="7620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35967" y="82550"/>
                </a:moveTo>
                <a:lnTo>
                  <a:pt x="3332627" y="78740"/>
                </a:lnTo>
                <a:lnTo>
                  <a:pt x="3331449" y="77484"/>
                </a:lnTo>
                <a:lnTo>
                  <a:pt x="3331436" y="76200"/>
                </a:lnTo>
                <a:lnTo>
                  <a:pt x="3332627" y="74930"/>
                </a:lnTo>
                <a:lnTo>
                  <a:pt x="3334618" y="72390"/>
                </a:lnTo>
                <a:lnTo>
                  <a:pt x="3335292" y="77470"/>
                </a:lnTo>
                <a:lnTo>
                  <a:pt x="3334284" y="77470"/>
                </a:lnTo>
                <a:lnTo>
                  <a:pt x="3334904" y="78740"/>
                </a:lnTo>
                <a:lnTo>
                  <a:pt x="3334801" y="80010"/>
                </a:lnTo>
                <a:lnTo>
                  <a:pt x="3335524" y="80010"/>
                </a:lnTo>
                <a:lnTo>
                  <a:pt x="3335618" y="80203"/>
                </a:lnTo>
                <a:lnTo>
                  <a:pt x="3335722" y="80704"/>
                </a:lnTo>
                <a:lnTo>
                  <a:pt x="3335967" y="82550"/>
                </a:lnTo>
                <a:close/>
              </a:path>
              <a:path w="4096384" h="836930">
                <a:moveTo>
                  <a:pt x="3349036" y="82550"/>
                </a:moveTo>
                <a:lnTo>
                  <a:pt x="3341997" y="81391"/>
                </a:lnTo>
                <a:lnTo>
                  <a:pt x="3341911" y="81237"/>
                </a:lnTo>
                <a:lnTo>
                  <a:pt x="3335363" y="78003"/>
                </a:lnTo>
                <a:lnTo>
                  <a:pt x="3334618" y="72390"/>
                </a:lnTo>
                <a:lnTo>
                  <a:pt x="3339241" y="72390"/>
                </a:lnTo>
                <a:lnTo>
                  <a:pt x="3340832" y="73660"/>
                </a:lnTo>
                <a:lnTo>
                  <a:pt x="3341166" y="78740"/>
                </a:lnTo>
                <a:lnTo>
                  <a:pt x="3353076" y="78740"/>
                </a:lnTo>
                <a:lnTo>
                  <a:pt x="3350719" y="80010"/>
                </a:lnTo>
                <a:lnTo>
                  <a:pt x="3349036" y="82550"/>
                </a:lnTo>
                <a:close/>
              </a:path>
              <a:path w="4096384" h="836930">
                <a:moveTo>
                  <a:pt x="3387427" y="77470"/>
                </a:moveTo>
                <a:lnTo>
                  <a:pt x="3383910" y="76200"/>
                </a:lnTo>
                <a:lnTo>
                  <a:pt x="3386084" y="72390"/>
                </a:lnTo>
                <a:lnTo>
                  <a:pt x="3388441" y="73660"/>
                </a:lnTo>
                <a:lnTo>
                  <a:pt x="3390275" y="74930"/>
                </a:lnTo>
                <a:lnTo>
                  <a:pt x="3389941" y="76200"/>
                </a:lnTo>
                <a:lnTo>
                  <a:pt x="3387427" y="77470"/>
                </a:lnTo>
                <a:close/>
              </a:path>
              <a:path w="4096384" h="836930">
                <a:moveTo>
                  <a:pt x="3404832" y="77470"/>
                </a:moveTo>
                <a:lnTo>
                  <a:pt x="3387427" y="77470"/>
                </a:lnTo>
                <a:lnTo>
                  <a:pt x="3389941" y="76200"/>
                </a:lnTo>
                <a:lnTo>
                  <a:pt x="3390275" y="74930"/>
                </a:lnTo>
                <a:lnTo>
                  <a:pt x="3388441" y="73660"/>
                </a:lnTo>
                <a:lnTo>
                  <a:pt x="3386084" y="72390"/>
                </a:lnTo>
                <a:lnTo>
                  <a:pt x="3393641" y="72390"/>
                </a:lnTo>
                <a:lnTo>
                  <a:pt x="3393641" y="73660"/>
                </a:lnTo>
                <a:lnTo>
                  <a:pt x="3397163" y="73660"/>
                </a:lnTo>
                <a:lnTo>
                  <a:pt x="3397471" y="74930"/>
                </a:lnTo>
                <a:lnTo>
                  <a:pt x="3399154" y="76200"/>
                </a:lnTo>
                <a:lnTo>
                  <a:pt x="3405034" y="76200"/>
                </a:lnTo>
                <a:lnTo>
                  <a:pt x="3404832" y="77470"/>
                </a:lnTo>
                <a:close/>
              </a:path>
              <a:path w="4096384" h="836930">
                <a:moveTo>
                  <a:pt x="4071011" y="76200"/>
                </a:moveTo>
                <a:lnTo>
                  <a:pt x="4045206" y="76200"/>
                </a:lnTo>
                <a:lnTo>
                  <a:pt x="4045848" y="74930"/>
                </a:lnTo>
                <a:lnTo>
                  <a:pt x="4018203" y="74930"/>
                </a:lnTo>
                <a:lnTo>
                  <a:pt x="4018203" y="72390"/>
                </a:lnTo>
                <a:lnTo>
                  <a:pt x="4095854" y="72390"/>
                </a:lnTo>
                <a:lnTo>
                  <a:pt x="4095854" y="73660"/>
                </a:lnTo>
                <a:lnTo>
                  <a:pt x="4071169" y="73660"/>
                </a:lnTo>
                <a:lnTo>
                  <a:pt x="4070337" y="74930"/>
                </a:lnTo>
                <a:lnTo>
                  <a:pt x="4071011" y="76200"/>
                </a:lnTo>
                <a:close/>
              </a:path>
              <a:path w="4096384" h="836930">
                <a:moveTo>
                  <a:pt x="3105488" y="78740"/>
                </a:moveTo>
                <a:lnTo>
                  <a:pt x="3103899" y="75738"/>
                </a:lnTo>
                <a:lnTo>
                  <a:pt x="3103781" y="75264"/>
                </a:lnTo>
                <a:lnTo>
                  <a:pt x="3104572" y="72878"/>
                </a:lnTo>
                <a:lnTo>
                  <a:pt x="3105488" y="78740"/>
                </a:lnTo>
                <a:close/>
              </a:path>
              <a:path w="4096384" h="836930">
                <a:moveTo>
                  <a:pt x="3019492" y="73660"/>
                </a:moveTo>
                <a:lnTo>
                  <a:pt x="3018821" y="73660"/>
                </a:lnTo>
                <a:lnTo>
                  <a:pt x="3020244" y="73267"/>
                </a:lnTo>
                <a:lnTo>
                  <a:pt x="3019492" y="73660"/>
                </a:lnTo>
                <a:close/>
              </a:path>
              <a:path w="4096384" h="836930">
                <a:moveTo>
                  <a:pt x="132309" y="83820"/>
                </a:moveTo>
                <a:lnTo>
                  <a:pt x="139852" y="73660"/>
                </a:lnTo>
                <a:lnTo>
                  <a:pt x="139511" y="76200"/>
                </a:lnTo>
                <a:lnTo>
                  <a:pt x="147091" y="80885"/>
                </a:lnTo>
                <a:lnTo>
                  <a:pt x="146696" y="81280"/>
                </a:lnTo>
                <a:lnTo>
                  <a:pt x="139177" y="81280"/>
                </a:lnTo>
                <a:lnTo>
                  <a:pt x="132309" y="83820"/>
                </a:lnTo>
                <a:close/>
              </a:path>
              <a:path w="4096384" h="836930">
                <a:moveTo>
                  <a:pt x="147091" y="80885"/>
                </a:moveTo>
                <a:lnTo>
                  <a:pt x="139511" y="76200"/>
                </a:lnTo>
                <a:lnTo>
                  <a:pt x="139852" y="73660"/>
                </a:lnTo>
                <a:lnTo>
                  <a:pt x="159967" y="73660"/>
                </a:lnTo>
                <a:lnTo>
                  <a:pt x="161473" y="74930"/>
                </a:lnTo>
                <a:lnTo>
                  <a:pt x="166502" y="74930"/>
                </a:lnTo>
                <a:lnTo>
                  <a:pt x="164492" y="78740"/>
                </a:lnTo>
                <a:lnTo>
                  <a:pt x="149235" y="78740"/>
                </a:lnTo>
                <a:lnTo>
                  <a:pt x="147091" y="80885"/>
                </a:lnTo>
                <a:close/>
              </a:path>
              <a:path w="4096384" h="836930">
                <a:moveTo>
                  <a:pt x="275963" y="82550"/>
                </a:moveTo>
                <a:lnTo>
                  <a:pt x="274954" y="82550"/>
                </a:lnTo>
                <a:lnTo>
                  <a:pt x="273952" y="81280"/>
                </a:lnTo>
                <a:lnTo>
                  <a:pt x="272944" y="81280"/>
                </a:lnTo>
                <a:lnTo>
                  <a:pt x="272106" y="73660"/>
                </a:lnTo>
                <a:lnTo>
                  <a:pt x="282497" y="81280"/>
                </a:lnTo>
                <a:lnTo>
                  <a:pt x="275963" y="82550"/>
                </a:lnTo>
                <a:close/>
              </a:path>
              <a:path w="4096384" h="836930">
                <a:moveTo>
                  <a:pt x="1284066" y="74930"/>
                </a:moveTo>
                <a:lnTo>
                  <a:pt x="1277525" y="74930"/>
                </a:lnTo>
                <a:lnTo>
                  <a:pt x="1277361" y="73660"/>
                </a:lnTo>
                <a:lnTo>
                  <a:pt x="1285743" y="73660"/>
                </a:lnTo>
                <a:lnTo>
                  <a:pt x="1284066" y="74930"/>
                </a:lnTo>
                <a:close/>
              </a:path>
              <a:path w="4096384" h="836930">
                <a:moveTo>
                  <a:pt x="1340221" y="86360"/>
                </a:moveTo>
                <a:lnTo>
                  <a:pt x="1335186" y="82550"/>
                </a:lnTo>
                <a:lnTo>
                  <a:pt x="1333334" y="80203"/>
                </a:lnTo>
                <a:lnTo>
                  <a:pt x="1333282" y="79864"/>
                </a:lnTo>
                <a:lnTo>
                  <a:pt x="1337536" y="73660"/>
                </a:lnTo>
                <a:lnTo>
                  <a:pt x="1340725" y="73660"/>
                </a:lnTo>
                <a:lnTo>
                  <a:pt x="1340221" y="86360"/>
                </a:lnTo>
                <a:close/>
              </a:path>
              <a:path w="4096384" h="836930">
                <a:moveTo>
                  <a:pt x="1344241" y="86360"/>
                </a:moveTo>
                <a:lnTo>
                  <a:pt x="1340221" y="86360"/>
                </a:lnTo>
                <a:lnTo>
                  <a:pt x="1340725" y="73660"/>
                </a:lnTo>
                <a:lnTo>
                  <a:pt x="1340725" y="78740"/>
                </a:lnTo>
                <a:lnTo>
                  <a:pt x="1348098" y="78740"/>
                </a:lnTo>
                <a:lnTo>
                  <a:pt x="1346422" y="81280"/>
                </a:lnTo>
                <a:lnTo>
                  <a:pt x="1351117" y="85090"/>
                </a:lnTo>
                <a:lnTo>
                  <a:pt x="1344746" y="85090"/>
                </a:lnTo>
                <a:lnTo>
                  <a:pt x="1344241" y="86360"/>
                </a:lnTo>
                <a:close/>
              </a:path>
              <a:path w="4096384" h="836930">
                <a:moveTo>
                  <a:pt x="1353007" y="86624"/>
                </a:moveTo>
                <a:lnTo>
                  <a:pt x="1346559" y="81391"/>
                </a:lnTo>
                <a:lnTo>
                  <a:pt x="1346450" y="81237"/>
                </a:lnTo>
                <a:lnTo>
                  <a:pt x="1348978" y="77384"/>
                </a:lnTo>
                <a:lnTo>
                  <a:pt x="1350783" y="73660"/>
                </a:lnTo>
                <a:lnTo>
                  <a:pt x="1353965" y="81280"/>
                </a:lnTo>
                <a:lnTo>
                  <a:pt x="1365615" y="81280"/>
                </a:lnTo>
                <a:lnTo>
                  <a:pt x="1362597" y="86360"/>
                </a:lnTo>
                <a:lnTo>
                  <a:pt x="1353461" y="86360"/>
                </a:lnTo>
                <a:lnTo>
                  <a:pt x="1353007" y="86624"/>
                </a:lnTo>
                <a:close/>
              </a:path>
              <a:path w="4096384" h="836930">
                <a:moveTo>
                  <a:pt x="1359008" y="81280"/>
                </a:moveTo>
                <a:lnTo>
                  <a:pt x="1353965" y="81280"/>
                </a:lnTo>
                <a:lnTo>
                  <a:pt x="1350783" y="73660"/>
                </a:lnTo>
                <a:lnTo>
                  <a:pt x="1367900" y="73660"/>
                </a:lnTo>
                <a:lnTo>
                  <a:pt x="1366643" y="74930"/>
                </a:lnTo>
                <a:lnTo>
                  <a:pt x="1359008" y="81280"/>
                </a:lnTo>
                <a:close/>
              </a:path>
              <a:path w="4096384" h="836930">
                <a:moveTo>
                  <a:pt x="1392015" y="77470"/>
                </a:moveTo>
                <a:lnTo>
                  <a:pt x="1395537" y="73660"/>
                </a:lnTo>
                <a:lnTo>
                  <a:pt x="1393861" y="76200"/>
                </a:lnTo>
                <a:lnTo>
                  <a:pt x="1392015" y="77470"/>
                </a:lnTo>
                <a:close/>
              </a:path>
              <a:path w="4096384" h="836930">
                <a:moveTo>
                  <a:pt x="1399447" y="77470"/>
                </a:moveTo>
                <a:lnTo>
                  <a:pt x="1392015" y="77470"/>
                </a:lnTo>
                <a:lnTo>
                  <a:pt x="1393861" y="76200"/>
                </a:lnTo>
                <a:lnTo>
                  <a:pt x="1395537" y="73660"/>
                </a:lnTo>
                <a:lnTo>
                  <a:pt x="1396711" y="73660"/>
                </a:lnTo>
                <a:lnTo>
                  <a:pt x="1396880" y="74930"/>
                </a:lnTo>
                <a:lnTo>
                  <a:pt x="1401738" y="74930"/>
                </a:lnTo>
                <a:lnTo>
                  <a:pt x="1401637" y="76200"/>
                </a:lnTo>
                <a:lnTo>
                  <a:pt x="1400396" y="76200"/>
                </a:lnTo>
                <a:lnTo>
                  <a:pt x="1399447" y="77470"/>
                </a:lnTo>
                <a:close/>
              </a:path>
              <a:path w="4096384" h="836930">
                <a:moveTo>
                  <a:pt x="1411754" y="73744"/>
                </a:moveTo>
                <a:close/>
              </a:path>
              <a:path w="4096384" h="836930">
                <a:moveTo>
                  <a:pt x="1430641" y="74930"/>
                </a:moveTo>
                <a:lnTo>
                  <a:pt x="1412130" y="74930"/>
                </a:lnTo>
                <a:lnTo>
                  <a:pt x="1411796" y="73660"/>
                </a:lnTo>
                <a:lnTo>
                  <a:pt x="1431407" y="73660"/>
                </a:lnTo>
                <a:lnTo>
                  <a:pt x="1430641" y="74930"/>
                </a:lnTo>
                <a:close/>
              </a:path>
              <a:path w="4096384" h="836930">
                <a:moveTo>
                  <a:pt x="1421853" y="97790"/>
                </a:moveTo>
                <a:lnTo>
                  <a:pt x="1420681" y="97790"/>
                </a:lnTo>
                <a:lnTo>
                  <a:pt x="1420728" y="97430"/>
                </a:lnTo>
                <a:lnTo>
                  <a:pt x="1420845" y="88900"/>
                </a:lnTo>
                <a:lnTo>
                  <a:pt x="1425710" y="88900"/>
                </a:lnTo>
                <a:lnTo>
                  <a:pt x="1426548" y="87630"/>
                </a:lnTo>
                <a:lnTo>
                  <a:pt x="1426548" y="81714"/>
                </a:lnTo>
                <a:lnTo>
                  <a:pt x="1431407" y="73660"/>
                </a:lnTo>
                <a:lnTo>
                  <a:pt x="1432245" y="73660"/>
                </a:lnTo>
                <a:lnTo>
                  <a:pt x="1436480" y="75264"/>
                </a:lnTo>
                <a:lnTo>
                  <a:pt x="1441301" y="78740"/>
                </a:lnTo>
                <a:lnTo>
                  <a:pt x="1433587" y="78740"/>
                </a:lnTo>
                <a:lnTo>
                  <a:pt x="1433948" y="78948"/>
                </a:lnTo>
                <a:lnTo>
                  <a:pt x="1434179" y="80704"/>
                </a:lnTo>
                <a:lnTo>
                  <a:pt x="1434153" y="81391"/>
                </a:lnTo>
                <a:lnTo>
                  <a:pt x="1433083" y="82550"/>
                </a:lnTo>
                <a:lnTo>
                  <a:pt x="1440199" y="82550"/>
                </a:lnTo>
                <a:lnTo>
                  <a:pt x="1444606" y="85090"/>
                </a:lnTo>
                <a:lnTo>
                  <a:pt x="1436272" y="85090"/>
                </a:lnTo>
                <a:lnTo>
                  <a:pt x="1435821" y="85657"/>
                </a:lnTo>
                <a:lnTo>
                  <a:pt x="1430405" y="88900"/>
                </a:lnTo>
                <a:lnTo>
                  <a:pt x="1429226" y="91440"/>
                </a:lnTo>
                <a:lnTo>
                  <a:pt x="1428729" y="91440"/>
                </a:lnTo>
                <a:lnTo>
                  <a:pt x="1426214" y="92710"/>
                </a:lnTo>
                <a:lnTo>
                  <a:pt x="1422862" y="96520"/>
                </a:lnTo>
                <a:lnTo>
                  <a:pt x="1421853" y="97790"/>
                </a:lnTo>
                <a:close/>
              </a:path>
              <a:path w="4096384" h="836930">
                <a:moveTo>
                  <a:pt x="1436480" y="75264"/>
                </a:moveTo>
                <a:lnTo>
                  <a:pt x="1432245" y="73660"/>
                </a:lnTo>
                <a:lnTo>
                  <a:pt x="1434255" y="73660"/>
                </a:lnTo>
                <a:lnTo>
                  <a:pt x="1436480" y="75264"/>
                </a:lnTo>
                <a:close/>
              </a:path>
              <a:path w="4096384" h="836930">
                <a:moveTo>
                  <a:pt x="2118665" y="76200"/>
                </a:moveTo>
                <a:lnTo>
                  <a:pt x="2115149" y="76200"/>
                </a:lnTo>
                <a:lnTo>
                  <a:pt x="2117493" y="73660"/>
                </a:lnTo>
                <a:lnTo>
                  <a:pt x="2119673" y="73660"/>
                </a:lnTo>
                <a:lnTo>
                  <a:pt x="2120845" y="74930"/>
                </a:lnTo>
                <a:lnTo>
                  <a:pt x="2118665" y="76200"/>
                </a:lnTo>
                <a:close/>
              </a:path>
              <a:path w="4096384" h="836930">
                <a:moveTo>
                  <a:pt x="2156721" y="76200"/>
                </a:moveTo>
                <a:lnTo>
                  <a:pt x="2118665" y="76200"/>
                </a:lnTo>
                <a:lnTo>
                  <a:pt x="2120845" y="74930"/>
                </a:lnTo>
                <a:lnTo>
                  <a:pt x="2119673" y="73660"/>
                </a:lnTo>
                <a:lnTo>
                  <a:pt x="2156510" y="73660"/>
                </a:lnTo>
                <a:lnTo>
                  <a:pt x="2156650" y="74503"/>
                </a:lnTo>
                <a:lnTo>
                  <a:pt x="2156721" y="76200"/>
                </a:lnTo>
                <a:close/>
              </a:path>
              <a:path w="4096384" h="836930">
                <a:moveTo>
                  <a:pt x="2172980" y="76200"/>
                </a:moveTo>
                <a:lnTo>
                  <a:pt x="2171637" y="74930"/>
                </a:lnTo>
                <a:lnTo>
                  <a:pt x="2171807" y="73660"/>
                </a:lnTo>
                <a:lnTo>
                  <a:pt x="2173484" y="73660"/>
                </a:lnTo>
                <a:lnTo>
                  <a:pt x="2174819" y="74930"/>
                </a:lnTo>
                <a:lnTo>
                  <a:pt x="2174656" y="74930"/>
                </a:lnTo>
                <a:lnTo>
                  <a:pt x="2172980" y="76200"/>
                </a:lnTo>
                <a:close/>
              </a:path>
              <a:path w="4096384" h="836930">
                <a:moveTo>
                  <a:pt x="2199963" y="76200"/>
                </a:moveTo>
                <a:lnTo>
                  <a:pt x="2199125" y="73660"/>
                </a:lnTo>
                <a:lnTo>
                  <a:pt x="2200808" y="73660"/>
                </a:lnTo>
                <a:lnTo>
                  <a:pt x="2199963" y="76200"/>
                </a:lnTo>
                <a:close/>
              </a:path>
              <a:path w="4096384" h="836930">
                <a:moveTo>
                  <a:pt x="2251764" y="76200"/>
                </a:moveTo>
                <a:lnTo>
                  <a:pt x="2199963" y="76200"/>
                </a:lnTo>
                <a:lnTo>
                  <a:pt x="2200808" y="73660"/>
                </a:lnTo>
                <a:lnTo>
                  <a:pt x="2251764" y="73660"/>
                </a:lnTo>
                <a:lnTo>
                  <a:pt x="2251764" y="76200"/>
                </a:lnTo>
                <a:close/>
              </a:path>
              <a:path w="4096384" h="836930">
                <a:moveTo>
                  <a:pt x="2252431" y="76200"/>
                </a:moveTo>
                <a:lnTo>
                  <a:pt x="2251764" y="76200"/>
                </a:lnTo>
                <a:lnTo>
                  <a:pt x="2251764" y="73660"/>
                </a:lnTo>
                <a:lnTo>
                  <a:pt x="2254278" y="73660"/>
                </a:lnTo>
                <a:lnTo>
                  <a:pt x="2253774" y="74930"/>
                </a:lnTo>
                <a:lnTo>
                  <a:pt x="2252431" y="76200"/>
                </a:lnTo>
                <a:close/>
              </a:path>
              <a:path w="4096384" h="836930">
                <a:moveTo>
                  <a:pt x="2277071" y="76200"/>
                </a:moveTo>
                <a:lnTo>
                  <a:pt x="2252431" y="76200"/>
                </a:lnTo>
                <a:lnTo>
                  <a:pt x="2253774" y="74930"/>
                </a:lnTo>
                <a:lnTo>
                  <a:pt x="2254278" y="73660"/>
                </a:lnTo>
                <a:lnTo>
                  <a:pt x="2277071" y="73660"/>
                </a:lnTo>
                <a:lnTo>
                  <a:pt x="2277071" y="76200"/>
                </a:lnTo>
                <a:close/>
              </a:path>
              <a:path w="4096384" h="836930">
                <a:moveTo>
                  <a:pt x="2310099" y="76200"/>
                </a:moveTo>
                <a:lnTo>
                  <a:pt x="2305738" y="76200"/>
                </a:lnTo>
                <a:lnTo>
                  <a:pt x="2305738" y="74930"/>
                </a:lnTo>
                <a:lnTo>
                  <a:pt x="2307748" y="73660"/>
                </a:lnTo>
                <a:lnTo>
                  <a:pt x="2310596" y="73660"/>
                </a:lnTo>
                <a:lnTo>
                  <a:pt x="2310099" y="76200"/>
                </a:lnTo>
                <a:close/>
              </a:path>
              <a:path w="4096384" h="836930">
                <a:moveTo>
                  <a:pt x="2318002" y="76200"/>
                </a:moveTo>
                <a:lnTo>
                  <a:pt x="2310099" y="76200"/>
                </a:lnTo>
                <a:lnTo>
                  <a:pt x="2310596" y="73660"/>
                </a:lnTo>
                <a:lnTo>
                  <a:pt x="2319063" y="73660"/>
                </a:lnTo>
                <a:lnTo>
                  <a:pt x="2318002" y="76200"/>
                </a:lnTo>
                <a:close/>
              </a:path>
              <a:path w="4096384" h="836930">
                <a:moveTo>
                  <a:pt x="3154414" y="78740"/>
                </a:moveTo>
                <a:lnTo>
                  <a:pt x="3146550" y="78740"/>
                </a:lnTo>
                <a:lnTo>
                  <a:pt x="3146493" y="75738"/>
                </a:lnTo>
                <a:lnTo>
                  <a:pt x="3146393" y="74930"/>
                </a:lnTo>
                <a:lnTo>
                  <a:pt x="3145384" y="73660"/>
                </a:lnTo>
                <a:lnTo>
                  <a:pt x="3153255" y="73660"/>
                </a:lnTo>
                <a:lnTo>
                  <a:pt x="3154414" y="78740"/>
                </a:lnTo>
                <a:close/>
              </a:path>
              <a:path w="4096384" h="836930">
                <a:moveTo>
                  <a:pt x="3145531" y="85374"/>
                </a:moveTo>
                <a:lnTo>
                  <a:pt x="3142536" y="78740"/>
                </a:lnTo>
                <a:lnTo>
                  <a:pt x="3154414" y="78740"/>
                </a:lnTo>
                <a:lnTo>
                  <a:pt x="3153255" y="73660"/>
                </a:lnTo>
                <a:lnTo>
                  <a:pt x="3162134" y="73660"/>
                </a:lnTo>
                <a:lnTo>
                  <a:pt x="3160010" y="76200"/>
                </a:lnTo>
                <a:lnTo>
                  <a:pt x="3158454" y="76200"/>
                </a:lnTo>
                <a:lnTo>
                  <a:pt x="3158454" y="78061"/>
                </a:lnTo>
                <a:lnTo>
                  <a:pt x="3155763" y="81280"/>
                </a:lnTo>
                <a:lnTo>
                  <a:pt x="3153432" y="82550"/>
                </a:lnTo>
                <a:lnTo>
                  <a:pt x="3149991" y="85090"/>
                </a:lnTo>
                <a:lnTo>
                  <a:pt x="3147558" y="85090"/>
                </a:lnTo>
                <a:lnTo>
                  <a:pt x="3145531" y="85374"/>
                </a:lnTo>
                <a:close/>
              </a:path>
              <a:path w="4096384" h="836930">
                <a:moveTo>
                  <a:pt x="3225170" y="74930"/>
                </a:moveTo>
                <a:lnTo>
                  <a:pt x="3218956" y="74930"/>
                </a:lnTo>
                <a:lnTo>
                  <a:pt x="3219023" y="74596"/>
                </a:lnTo>
                <a:lnTo>
                  <a:pt x="3221981" y="73660"/>
                </a:lnTo>
                <a:lnTo>
                  <a:pt x="3225170" y="74930"/>
                </a:lnTo>
                <a:close/>
              </a:path>
              <a:path w="4096384" h="836930">
                <a:moveTo>
                  <a:pt x="3232870" y="85090"/>
                </a:moveTo>
                <a:lnTo>
                  <a:pt x="3217634" y="85090"/>
                </a:lnTo>
                <a:lnTo>
                  <a:pt x="3226513" y="78740"/>
                </a:lnTo>
                <a:lnTo>
                  <a:pt x="3228844" y="78740"/>
                </a:lnTo>
                <a:lnTo>
                  <a:pt x="3226329" y="76200"/>
                </a:lnTo>
                <a:lnTo>
                  <a:pt x="3224496" y="74930"/>
                </a:lnTo>
                <a:lnTo>
                  <a:pt x="3225170" y="74930"/>
                </a:lnTo>
                <a:lnTo>
                  <a:pt x="3221981" y="73660"/>
                </a:lnTo>
                <a:lnTo>
                  <a:pt x="3232251" y="73660"/>
                </a:lnTo>
                <a:lnTo>
                  <a:pt x="3235058" y="76200"/>
                </a:lnTo>
                <a:lnTo>
                  <a:pt x="3240455" y="80010"/>
                </a:lnTo>
                <a:lnTo>
                  <a:pt x="3233375" y="80010"/>
                </a:lnTo>
                <a:lnTo>
                  <a:pt x="3232400" y="81237"/>
                </a:lnTo>
                <a:lnTo>
                  <a:pt x="3232463" y="82013"/>
                </a:lnTo>
                <a:lnTo>
                  <a:pt x="3232870" y="85090"/>
                </a:lnTo>
                <a:close/>
              </a:path>
              <a:path w="4096384" h="836930">
                <a:moveTo>
                  <a:pt x="3287871" y="74503"/>
                </a:moveTo>
                <a:lnTo>
                  <a:pt x="3287349" y="73660"/>
                </a:lnTo>
                <a:lnTo>
                  <a:pt x="3288541" y="73660"/>
                </a:lnTo>
                <a:lnTo>
                  <a:pt x="3287871" y="74503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87871" y="74503"/>
                </a:lnTo>
                <a:lnTo>
                  <a:pt x="3288541" y="73660"/>
                </a:lnTo>
                <a:lnTo>
                  <a:pt x="3289215" y="73660"/>
                </a:lnTo>
                <a:lnTo>
                  <a:pt x="3289648" y="74779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89706" y="77470"/>
                </a:lnTo>
                <a:lnTo>
                  <a:pt x="3289648" y="74779"/>
                </a:lnTo>
                <a:lnTo>
                  <a:pt x="3289215" y="73660"/>
                </a:lnTo>
                <a:lnTo>
                  <a:pt x="3291048" y="73660"/>
                </a:lnTo>
                <a:lnTo>
                  <a:pt x="3290872" y="74930"/>
                </a:lnTo>
                <a:lnTo>
                  <a:pt x="3292397" y="7620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166" y="74930"/>
                </a:moveTo>
                <a:lnTo>
                  <a:pt x="3305807" y="74930"/>
                </a:lnTo>
                <a:lnTo>
                  <a:pt x="3306456" y="73660"/>
                </a:lnTo>
                <a:lnTo>
                  <a:pt x="3314503" y="73660"/>
                </a:lnTo>
                <a:lnTo>
                  <a:pt x="3314166" y="74930"/>
                </a:lnTo>
                <a:close/>
              </a:path>
              <a:path w="4096384" h="836930">
                <a:moveTo>
                  <a:pt x="3314940" y="77384"/>
                </a:moveTo>
                <a:lnTo>
                  <a:pt x="3313829" y="76200"/>
                </a:lnTo>
                <a:lnTo>
                  <a:pt x="3314503" y="73660"/>
                </a:lnTo>
                <a:lnTo>
                  <a:pt x="3315361" y="73660"/>
                </a:lnTo>
                <a:lnTo>
                  <a:pt x="3316013" y="74503"/>
                </a:lnTo>
                <a:lnTo>
                  <a:pt x="3316005" y="7493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16127" y="74650"/>
                </a:moveTo>
                <a:lnTo>
                  <a:pt x="3315361" y="73660"/>
                </a:lnTo>
                <a:lnTo>
                  <a:pt x="3316556" y="73660"/>
                </a:lnTo>
                <a:lnTo>
                  <a:pt x="3316127" y="74650"/>
                </a:lnTo>
                <a:close/>
              </a:path>
              <a:path w="4096384" h="836930">
                <a:moveTo>
                  <a:pt x="3414247" y="77470"/>
                </a:moveTo>
                <a:lnTo>
                  <a:pt x="3411398" y="77470"/>
                </a:lnTo>
                <a:lnTo>
                  <a:pt x="3409048" y="76200"/>
                </a:lnTo>
                <a:lnTo>
                  <a:pt x="3409382" y="74930"/>
                </a:lnTo>
                <a:lnTo>
                  <a:pt x="3410731" y="73660"/>
                </a:lnTo>
                <a:lnTo>
                  <a:pt x="3411221" y="73660"/>
                </a:lnTo>
                <a:lnTo>
                  <a:pt x="3414247" y="77470"/>
                </a:lnTo>
                <a:close/>
              </a:path>
              <a:path w="4096384" h="836930">
                <a:moveTo>
                  <a:pt x="3425985" y="77470"/>
                </a:moveTo>
                <a:lnTo>
                  <a:pt x="3414247" y="77470"/>
                </a:lnTo>
                <a:lnTo>
                  <a:pt x="3411221" y="73660"/>
                </a:lnTo>
                <a:lnTo>
                  <a:pt x="3428078" y="73660"/>
                </a:lnTo>
                <a:lnTo>
                  <a:pt x="3425640" y="74930"/>
                </a:lnTo>
                <a:lnTo>
                  <a:pt x="3425985" y="77470"/>
                </a:lnTo>
                <a:close/>
              </a:path>
              <a:path w="4096384" h="836930">
                <a:moveTo>
                  <a:pt x="3428434" y="78740"/>
                </a:moveTo>
                <a:lnTo>
                  <a:pt x="3426157" y="78740"/>
                </a:lnTo>
                <a:lnTo>
                  <a:pt x="3425640" y="74930"/>
                </a:lnTo>
                <a:lnTo>
                  <a:pt x="3428078" y="73660"/>
                </a:lnTo>
                <a:lnTo>
                  <a:pt x="3429042" y="76200"/>
                </a:lnTo>
                <a:lnTo>
                  <a:pt x="3428434" y="78740"/>
                </a:lnTo>
                <a:close/>
              </a:path>
              <a:path w="4096384" h="836930">
                <a:moveTo>
                  <a:pt x="3432008" y="78740"/>
                </a:moveTo>
                <a:lnTo>
                  <a:pt x="3428434" y="78740"/>
                </a:lnTo>
                <a:lnTo>
                  <a:pt x="3429042" y="76200"/>
                </a:lnTo>
                <a:lnTo>
                  <a:pt x="3428078" y="73660"/>
                </a:lnTo>
                <a:lnTo>
                  <a:pt x="4018203" y="73660"/>
                </a:lnTo>
                <a:lnTo>
                  <a:pt x="4018203" y="74930"/>
                </a:lnTo>
                <a:lnTo>
                  <a:pt x="4045848" y="74930"/>
                </a:lnTo>
                <a:lnTo>
                  <a:pt x="4045206" y="76200"/>
                </a:lnTo>
                <a:lnTo>
                  <a:pt x="4095854" y="76200"/>
                </a:lnTo>
                <a:lnTo>
                  <a:pt x="4095854" y="77470"/>
                </a:lnTo>
                <a:lnTo>
                  <a:pt x="3432345" y="77470"/>
                </a:lnTo>
                <a:lnTo>
                  <a:pt x="3432008" y="78740"/>
                </a:lnTo>
                <a:close/>
              </a:path>
              <a:path w="4096384" h="836930">
                <a:moveTo>
                  <a:pt x="4071843" y="76200"/>
                </a:moveTo>
                <a:lnTo>
                  <a:pt x="4071011" y="76200"/>
                </a:lnTo>
                <a:lnTo>
                  <a:pt x="4070515" y="75264"/>
                </a:lnTo>
                <a:lnTo>
                  <a:pt x="4070436" y="74779"/>
                </a:lnTo>
                <a:lnTo>
                  <a:pt x="4071169" y="73660"/>
                </a:lnTo>
                <a:lnTo>
                  <a:pt x="4072020" y="73660"/>
                </a:lnTo>
                <a:lnTo>
                  <a:pt x="4072694" y="74930"/>
                </a:lnTo>
                <a:lnTo>
                  <a:pt x="4071843" y="76200"/>
                </a:lnTo>
                <a:close/>
              </a:path>
              <a:path w="4096384" h="836930">
                <a:moveTo>
                  <a:pt x="4095854" y="76200"/>
                </a:moveTo>
                <a:lnTo>
                  <a:pt x="4071843" y="76200"/>
                </a:lnTo>
                <a:lnTo>
                  <a:pt x="4072470" y="75264"/>
                </a:lnTo>
                <a:lnTo>
                  <a:pt x="4072571" y="74698"/>
                </a:lnTo>
                <a:lnTo>
                  <a:pt x="4072020" y="73660"/>
                </a:lnTo>
                <a:lnTo>
                  <a:pt x="4095854" y="73660"/>
                </a:lnTo>
                <a:lnTo>
                  <a:pt x="4095854" y="76200"/>
                </a:lnTo>
                <a:close/>
              </a:path>
              <a:path w="4096384" h="836930">
                <a:moveTo>
                  <a:pt x="1397548" y="91440"/>
                </a:moveTo>
                <a:lnTo>
                  <a:pt x="1392689" y="91440"/>
                </a:lnTo>
                <a:lnTo>
                  <a:pt x="1392689" y="87630"/>
                </a:lnTo>
                <a:lnTo>
                  <a:pt x="1401234" y="87630"/>
                </a:lnTo>
                <a:lnTo>
                  <a:pt x="1400866" y="87526"/>
                </a:lnTo>
                <a:lnTo>
                  <a:pt x="1407435" y="82550"/>
                </a:lnTo>
                <a:lnTo>
                  <a:pt x="1411754" y="73744"/>
                </a:lnTo>
                <a:lnTo>
                  <a:pt x="1412130" y="74930"/>
                </a:lnTo>
                <a:lnTo>
                  <a:pt x="1430641" y="74930"/>
                </a:lnTo>
                <a:lnTo>
                  <a:pt x="1429875" y="76200"/>
                </a:lnTo>
                <a:lnTo>
                  <a:pt x="1417663" y="76200"/>
                </a:lnTo>
                <a:lnTo>
                  <a:pt x="1415652" y="78948"/>
                </a:lnTo>
                <a:lnTo>
                  <a:pt x="1414814" y="80010"/>
                </a:lnTo>
                <a:lnTo>
                  <a:pt x="1415875" y="81280"/>
                </a:lnTo>
                <a:lnTo>
                  <a:pt x="1411966" y="81280"/>
                </a:lnTo>
                <a:lnTo>
                  <a:pt x="1412130" y="82550"/>
                </a:lnTo>
                <a:lnTo>
                  <a:pt x="1416936" y="82550"/>
                </a:lnTo>
                <a:lnTo>
                  <a:pt x="1417997" y="83820"/>
                </a:lnTo>
                <a:lnTo>
                  <a:pt x="1409615" y="83820"/>
                </a:lnTo>
                <a:lnTo>
                  <a:pt x="1397548" y="91440"/>
                </a:lnTo>
                <a:close/>
              </a:path>
              <a:path w="4096384" h="836930">
                <a:moveTo>
                  <a:pt x="3288135" y="74930"/>
                </a:moveTo>
                <a:lnTo>
                  <a:pt x="3287532" y="74930"/>
                </a:lnTo>
                <a:lnTo>
                  <a:pt x="3287871" y="74503"/>
                </a:lnTo>
                <a:lnTo>
                  <a:pt x="3288135" y="74930"/>
                </a:lnTo>
                <a:close/>
              </a:path>
              <a:path w="4096384" h="836930">
                <a:moveTo>
                  <a:pt x="3218956" y="74930"/>
                </a:moveTo>
                <a:lnTo>
                  <a:pt x="3218699" y="74698"/>
                </a:lnTo>
                <a:lnTo>
                  <a:pt x="3219023" y="74596"/>
                </a:lnTo>
                <a:lnTo>
                  <a:pt x="3218956" y="74930"/>
                </a:lnTo>
                <a:close/>
              </a:path>
              <a:path w="4096384" h="836930">
                <a:moveTo>
                  <a:pt x="3315852" y="77470"/>
                </a:moveTo>
                <a:lnTo>
                  <a:pt x="3315020" y="77470"/>
                </a:lnTo>
                <a:lnTo>
                  <a:pt x="3315062" y="77104"/>
                </a:lnTo>
                <a:lnTo>
                  <a:pt x="3316127" y="74650"/>
                </a:lnTo>
                <a:lnTo>
                  <a:pt x="3316226" y="74779"/>
                </a:lnTo>
                <a:lnTo>
                  <a:pt x="3316187" y="75738"/>
                </a:lnTo>
                <a:lnTo>
                  <a:pt x="3315852" y="77470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17968" y="74930"/>
                </a:lnTo>
                <a:lnTo>
                  <a:pt x="3218699" y="74698"/>
                </a:lnTo>
                <a:lnTo>
                  <a:pt x="3218956" y="74930"/>
                </a:lnTo>
                <a:lnTo>
                  <a:pt x="3224496" y="74930"/>
                </a:lnTo>
                <a:lnTo>
                  <a:pt x="3226329" y="7620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131634" y="83820"/>
                </a:moveTo>
                <a:lnTo>
                  <a:pt x="119062" y="83820"/>
                </a:lnTo>
                <a:lnTo>
                  <a:pt x="130128" y="74930"/>
                </a:lnTo>
                <a:lnTo>
                  <a:pt x="128446" y="77484"/>
                </a:lnTo>
                <a:lnTo>
                  <a:pt x="127948" y="78740"/>
                </a:lnTo>
                <a:lnTo>
                  <a:pt x="131634" y="83820"/>
                </a:lnTo>
                <a:close/>
              </a:path>
              <a:path w="4096384" h="836930">
                <a:moveTo>
                  <a:pt x="136414" y="106680"/>
                </a:moveTo>
                <a:lnTo>
                  <a:pt x="128683" y="106680"/>
                </a:lnTo>
                <a:lnTo>
                  <a:pt x="125335" y="101638"/>
                </a:lnTo>
                <a:lnTo>
                  <a:pt x="119357" y="95250"/>
                </a:lnTo>
                <a:lnTo>
                  <a:pt x="116044" y="92710"/>
                </a:lnTo>
                <a:lnTo>
                  <a:pt x="115870" y="92304"/>
                </a:lnTo>
                <a:lnTo>
                  <a:pt x="125604" y="86360"/>
                </a:lnTo>
                <a:lnTo>
                  <a:pt x="121911" y="85090"/>
                </a:lnTo>
                <a:lnTo>
                  <a:pt x="119233" y="83820"/>
                </a:lnTo>
                <a:lnTo>
                  <a:pt x="131634" y="83820"/>
                </a:lnTo>
                <a:lnTo>
                  <a:pt x="127948" y="78740"/>
                </a:lnTo>
                <a:lnTo>
                  <a:pt x="128446" y="77484"/>
                </a:lnTo>
                <a:lnTo>
                  <a:pt x="130128" y="74930"/>
                </a:lnTo>
                <a:lnTo>
                  <a:pt x="138909" y="74930"/>
                </a:lnTo>
                <a:lnTo>
                  <a:pt x="132309" y="83820"/>
                </a:lnTo>
                <a:lnTo>
                  <a:pt x="131805" y="85090"/>
                </a:lnTo>
                <a:lnTo>
                  <a:pt x="132472" y="85090"/>
                </a:lnTo>
                <a:lnTo>
                  <a:pt x="132977" y="86360"/>
                </a:lnTo>
                <a:lnTo>
                  <a:pt x="133645" y="87630"/>
                </a:lnTo>
                <a:lnTo>
                  <a:pt x="140350" y="87630"/>
                </a:lnTo>
                <a:lnTo>
                  <a:pt x="146721" y="90170"/>
                </a:lnTo>
                <a:lnTo>
                  <a:pt x="152087" y="92710"/>
                </a:lnTo>
                <a:lnTo>
                  <a:pt x="125938" y="92710"/>
                </a:lnTo>
                <a:lnTo>
                  <a:pt x="125263" y="93980"/>
                </a:lnTo>
                <a:lnTo>
                  <a:pt x="154434" y="93980"/>
                </a:lnTo>
                <a:lnTo>
                  <a:pt x="157453" y="95250"/>
                </a:lnTo>
                <a:lnTo>
                  <a:pt x="176140" y="95250"/>
                </a:lnTo>
                <a:lnTo>
                  <a:pt x="179074" y="96520"/>
                </a:lnTo>
                <a:lnTo>
                  <a:pt x="183683" y="97790"/>
                </a:lnTo>
                <a:lnTo>
                  <a:pt x="178065" y="97790"/>
                </a:lnTo>
                <a:lnTo>
                  <a:pt x="173541" y="99060"/>
                </a:lnTo>
                <a:lnTo>
                  <a:pt x="171530" y="99060"/>
                </a:lnTo>
                <a:lnTo>
                  <a:pt x="171112" y="100113"/>
                </a:lnTo>
                <a:lnTo>
                  <a:pt x="171046" y="100354"/>
                </a:lnTo>
                <a:lnTo>
                  <a:pt x="174047" y="104140"/>
                </a:lnTo>
                <a:lnTo>
                  <a:pt x="139348" y="104140"/>
                </a:lnTo>
                <a:lnTo>
                  <a:pt x="136414" y="106680"/>
                </a:lnTo>
                <a:close/>
              </a:path>
              <a:path w="4096384" h="836930">
                <a:moveTo>
                  <a:pt x="169016" y="80010"/>
                </a:moveTo>
                <a:lnTo>
                  <a:pt x="166836" y="80010"/>
                </a:lnTo>
                <a:lnTo>
                  <a:pt x="164492" y="78740"/>
                </a:lnTo>
                <a:lnTo>
                  <a:pt x="166502" y="74930"/>
                </a:lnTo>
                <a:lnTo>
                  <a:pt x="168862" y="77484"/>
                </a:lnTo>
                <a:lnTo>
                  <a:pt x="169684" y="78740"/>
                </a:lnTo>
                <a:lnTo>
                  <a:pt x="169016" y="80010"/>
                </a:lnTo>
                <a:close/>
              </a:path>
              <a:path w="4096384" h="836930">
                <a:moveTo>
                  <a:pt x="224169" y="78740"/>
                </a:moveTo>
                <a:lnTo>
                  <a:pt x="219134" y="78740"/>
                </a:lnTo>
                <a:lnTo>
                  <a:pt x="218299" y="76200"/>
                </a:lnTo>
                <a:lnTo>
                  <a:pt x="218196" y="75620"/>
                </a:lnTo>
                <a:lnTo>
                  <a:pt x="219474" y="74930"/>
                </a:lnTo>
                <a:lnTo>
                  <a:pt x="224169" y="78740"/>
                </a:lnTo>
                <a:close/>
              </a:path>
              <a:path w="4096384" h="836930">
                <a:moveTo>
                  <a:pt x="261040" y="81280"/>
                </a:moveTo>
                <a:lnTo>
                  <a:pt x="221818" y="81280"/>
                </a:lnTo>
                <a:lnTo>
                  <a:pt x="224169" y="78740"/>
                </a:lnTo>
                <a:lnTo>
                  <a:pt x="219474" y="74930"/>
                </a:lnTo>
                <a:lnTo>
                  <a:pt x="272246" y="74930"/>
                </a:lnTo>
                <a:lnTo>
                  <a:pt x="272665" y="78740"/>
                </a:lnTo>
                <a:lnTo>
                  <a:pt x="260372" y="78740"/>
                </a:lnTo>
                <a:lnTo>
                  <a:pt x="260202" y="80010"/>
                </a:lnTo>
                <a:lnTo>
                  <a:pt x="261040" y="81280"/>
                </a:lnTo>
                <a:close/>
              </a:path>
              <a:path w="4096384" h="836930">
                <a:moveTo>
                  <a:pt x="366310" y="75620"/>
                </a:moveTo>
                <a:lnTo>
                  <a:pt x="366310" y="74930"/>
                </a:lnTo>
                <a:lnTo>
                  <a:pt x="367174" y="75433"/>
                </a:lnTo>
                <a:lnTo>
                  <a:pt x="366310" y="75620"/>
                </a:lnTo>
                <a:close/>
              </a:path>
              <a:path w="4096384" h="836930">
                <a:moveTo>
                  <a:pt x="367174" y="75433"/>
                </a:moveTo>
                <a:lnTo>
                  <a:pt x="366310" y="74930"/>
                </a:lnTo>
                <a:lnTo>
                  <a:pt x="369499" y="74930"/>
                </a:lnTo>
                <a:lnTo>
                  <a:pt x="367174" y="75433"/>
                </a:lnTo>
                <a:close/>
              </a:path>
              <a:path w="4096384" h="836930">
                <a:moveTo>
                  <a:pt x="1105205" y="85090"/>
                </a:moveTo>
                <a:lnTo>
                  <a:pt x="1111412" y="74930"/>
                </a:lnTo>
                <a:lnTo>
                  <a:pt x="1109736" y="80010"/>
                </a:lnTo>
                <a:lnTo>
                  <a:pt x="1105205" y="85090"/>
                </a:lnTo>
                <a:close/>
              </a:path>
              <a:path w="4096384" h="836930">
                <a:moveTo>
                  <a:pt x="1113945" y="85090"/>
                </a:moveTo>
                <a:lnTo>
                  <a:pt x="1105205" y="85090"/>
                </a:lnTo>
                <a:lnTo>
                  <a:pt x="1109736" y="80010"/>
                </a:lnTo>
                <a:lnTo>
                  <a:pt x="1111412" y="74930"/>
                </a:lnTo>
                <a:lnTo>
                  <a:pt x="1113927" y="74930"/>
                </a:lnTo>
                <a:lnTo>
                  <a:pt x="1113927" y="76200"/>
                </a:lnTo>
                <a:lnTo>
                  <a:pt x="1149002" y="76200"/>
                </a:lnTo>
                <a:lnTo>
                  <a:pt x="1147752" y="77470"/>
                </a:lnTo>
                <a:lnTo>
                  <a:pt x="1120921" y="77470"/>
                </a:lnTo>
                <a:lnTo>
                  <a:pt x="1116186" y="82550"/>
                </a:lnTo>
                <a:lnTo>
                  <a:pt x="1113945" y="8509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8004" y="76200"/>
                </a:lnTo>
                <a:lnTo>
                  <a:pt x="1127671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7671" y="74930"/>
                </a:lnTo>
                <a:lnTo>
                  <a:pt x="1129320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96227" y="83820"/>
                </a:moveTo>
                <a:lnTo>
                  <a:pt x="1181808" y="81280"/>
                </a:lnTo>
                <a:lnTo>
                  <a:pt x="1189188" y="76200"/>
                </a:lnTo>
                <a:lnTo>
                  <a:pt x="1189188" y="74930"/>
                </a:lnTo>
                <a:lnTo>
                  <a:pt x="1196227" y="83820"/>
                </a:lnTo>
                <a:close/>
              </a:path>
              <a:path w="4096384" h="836930">
                <a:moveTo>
                  <a:pt x="1243836" y="88900"/>
                </a:moveTo>
                <a:lnTo>
                  <a:pt x="1242828" y="82550"/>
                </a:lnTo>
                <a:lnTo>
                  <a:pt x="1242687" y="82013"/>
                </a:lnTo>
                <a:lnTo>
                  <a:pt x="1242613" y="80980"/>
                </a:lnTo>
                <a:lnTo>
                  <a:pt x="1245008" y="74930"/>
                </a:lnTo>
                <a:lnTo>
                  <a:pt x="1245768" y="78381"/>
                </a:lnTo>
                <a:lnTo>
                  <a:pt x="1245893" y="78829"/>
                </a:lnTo>
                <a:lnTo>
                  <a:pt x="1247843" y="82550"/>
                </a:lnTo>
                <a:lnTo>
                  <a:pt x="1261670" y="82550"/>
                </a:lnTo>
                <a:lnTo>
                  <a:pt x="1263541" y="84161"/>
                </a:lnTo>
                <a:lnTo>
                  <a:pt x="1249029" y="86360"/>
                </a:lnTo>
                <a:lnTo>
                  <a:pt x="1249648" y="86583"/>
                </a:lnTo>
                <a:lnTo>
                  <a:pt x="1243836" y="88900"/>
                </a:lnTo>
                <a:close/>
              </a:path>
              <a:path w="4096384" h="836930">
                <a:moveTo>
                  <a:pt x="1250372" y="82550"/>
                </a:moveTo>
                <a:lnTo>
                  <a:pt x="1247843" y="82550"/>
                </a:lnTo>
                <a:lnTo>
                  <a:pt x="1245893" y="78829"/>
                </a:lnTo>
                <a:lnTo>
                  <a:pt x="1245768" y="78381"/>
                </a:lnTo>
                <a:lnTo>
                  <a:pt x="1245008" y="74930"/>
                </a:lnTo>
                <a:lnTo>
                  <a:pt x="1261100" y="74930"/>
                </a:lnTo>
                <a:lnTo>
                  <a:pt x="1261771" y="76200"/>
                </a:lnTo>
                <a:lnTo>
                  <a:pt x="1265621" y="77470"/>
                </a:lnTo>
                <a:lnTo>
                  <a:pt x="1284571" y="77470"/>
                </a:lnTo>
                <a:lnTo>
                  <a:pt x="1282220" y="78740"/>
                </a:lnTo>
                <a:lnTo>
                  <a:pt x="1255904" y="78740"/>
                </a:lnTo>
                <a:lnTo>
                  <a:pt x="1253153" y="80010"/>
                </a:lnTo>
                <a:lnTo>
                  <a:pt x="1250372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71427" y="81900"/>
                </a:lnTo>
                <a:lnTo>
                  <a:pt x="2971308" y="79864"/>
                </a:lnTo>
                <a:lnTo>
                  <a:pt x="2972884" y="77484"/>
                </a:lnTo>
                <a:lnTo>
                  <a:pt x="2976233" y="74930"/>
                </a:lnTo>
                <a:lnTo>
                  <a:pt x="2979265" y="74930"/>
                </a:lnTo>
                <a:lnTo>
                  <a:pt x="2979799" y="77384"/>
                </a:lnTo>
                <a:lnTo>
                  <a:pt x="2975800" y="8128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2969132" y="96520"/>
                </a:moveTo>
                <a:lnTo>
                  <a:pt x="2962149" y="96520"/>
                </a:lnTo>
                <a:lnTo>
                  <a:pt x="2962283" y="94657"/>
                </a:lnTo>
                <a:lnTo>
                  <a:pt x="2962374" y="93788"/>
                </a:lnTo>
                <a:lnTo>
                  <a:pt x="2963164" y="90170"/>
                </a:lnTo>
                <a:lnTo>
                  <a:pt x="2953453" y="90170"/>
                </a:lnTo>
                <a:lnTo>
                  <a:pt x="2959824" y="88900"/>
                </a:lnTo>
                <a:lnTo>
                  <a:pt x="2951096" y="82550"/>
                </a:lnTo>
                <a:lnTo>
                  <a:pt x="2971502" y="82550"/>
                </a:lnTo>
                <a:lnTo>
                  <a:pt x="2975800" y="81280"/>
                </a:lnTo>
                <a:lnTo>
                  <a:pt x="2979803" y="77484"/>
                </a:lnTo>
                <a:lnTo>
                  <a:pt x="2979265" y="74930"/>
                </a:lnTo>
                <a:lnTo>
                  <a:pt x="2990584" y="74930"/>
                </a:lnTo>
                <a:lnTo>
                  <a:pt x="2989507" y="77470"/>
                </a:lnTo>
                <a:lnTo>
                  <a:pt x="2986304" y="77470"/>
                </a:lnTo>
                <a:lnTo>
                  <a:pt x="2980273" y="85090"/>
                </a:lnTo>
                <a:lnTo>
                  <a:pt x="2979265" y="85090"/>
                </a:lnTo>
                <a:lnTo>
                  <a:pt x="2977693" y="87630"/>
                </a:lnTo>
                <a:lnTo>
                  <a:pt x="2963498" y="87630"/>
                </a:lnTo>
                <a:lnTo>
                  <a:pt x="2965855" y="92710"/>
                </a:lnTo>
                <a:lnTo>
                  <a:pt x="2970523" y="92710"/>
                </a:lnTo>
                <a:lnTo>
                  <a:pt x="2969132" y="9652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59876" y="74930"/>
                </a:lnTo>
                <a:lnTo>
                  <a:pt x="3063241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069455" y="76200"/>
                </a:moveTo>
                <a:lnTo>
                  <a:pt x="3054520" y="76200"/>
                </a:lnTo>
                <a:lnTo>
                  <a:pt x="3063241" y="74930"/>
                </a:lnTo>
                <a:lnTo>
                  <a:pt x="3071217" y="74930"/>
                </a:lnTo>
                <a:lnTo>
                  <a:pt x="3069455" y="76200"/>
                </a:lnTo>
                <a:close/>
              </a:path>
              <a:path w="4096384" h="836930">
                <a:moveTo>
                  <a:pt x="3167673" y="76200"/>
                </a:moveTo>
                <a:lnTo>
                  <a:pt x="3167673" y="74930"/>
                </a:lnTo>
                <a:lnTo>
                  <a:pt x="3168007" y="74930"/>
                </a:lnTo>
                <a:lnTo>
                  <a:pt x="3167673" y="76200"/>
                </a:lnTo>
                <a:close/>
              </a:path>
              <a:path w="4096384" h="836930">
                <a:moveTo>
                  <a:pt x="3168939" y="76200"/>
                </a:moveTo>
                <a:lnTo>
                  <a:pt x="3167673" y="76200"/>
                </a:lnTo>
                <a:lnTo>
                  <a:pt x="3168007" y="74930"/>
                </a:lnTo>
                <a:lnTo>
                  <a:pt x="3169510" y="74930"/>
                </a:lnTo>
                <a:lnTo>
                  <a:pt x="3168939" y="76200"/>
                </a:lnTo>
                <a:close/>
              </a:path>
              <a:path w="4096384" h="836930">
                <a:moveTo>
                  <a:pt x="3248468" y="76200"/>
                </a:moveTo>
                <a:lnTo>
                  <a:pt x="3248644" y="74930"/>
                </a:lnTo>
                <a:lnTo>
                  <a:pt x="3248802" y="74930"/>
                </a:lnTo>
                <a:lnTo>
                  <a:pt x="3248468" y="76200"/>
                </a:lnTo>
                <a:close/>
              </a:path>
              <a:path w="4096384" h="836930">
                <a:moveTo>
                  <a:pt x="3250150" y="76200"/>
                </a:moveTo>
                <a:lnTo>
                  <a:pt x="3248468" y="76200"/>
                </a:lnTo>
                <a:lnTo>
                  <a:pt x="3248802" y="74930"/>
                </a:lnTo>
                <a:lnTo>
                  <a:pt x="3250653" y="74930"/>
                </a:lnTo>
                <a:lnTo>
                  <a:pt x="3250150" y="76200"/>
                </a:lnTo>
                <a:close/>
              </a:path>
              <a:path w="4096384" h="836930">
                <a:moveTo>
                  <a:pt x="1441301" y="78740"/>
                </a:moveTo>
                <a:lnTo>
                  <a:pt x="1436480" y="75264"/>
                </a:lnTo>
                <a:lnTo>
                  <a:pt x="1437730" y="75738"/>
                </a:lnTo>
                <a:lnTo>
                  <a:pt x="1441301" y="7874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089053" y="86360"/>
                </a:lnTo>
                <a:lnTo>
                  <a:pt x="3102958" y="77484"/>
                </a:lnTo>
                <a:lnTo>
                  <a:pt x="3103472" y="76200"/>
                </a:lnTo>
                <a:lnTo>
                  <a:pt x="3103730" y="75418"/>
                </a:lnTo>
                <a:lnTo>
                  <a:pt x="3105488" y="78740"/>
                </a:lnTo>
                <a:lnTo>
                  <a:pt x="3107328" y="78740"/>
                </a:lnTo>
                <a:lnTo>
                  <a:pt x="3106786" y="80010"/>
                </a:lnTo>
                <a:lnTo>
                  <a:pt x="3099274" y="80010"/>
                </a:lnTo>
                <a:lnTo>
                  <a:pt x="3096924" y="82550"/>
                </a:lnTo>
                <a:lnTo>
                  <a:pt x="3096092" y="85090"/>
                </a:lnTo>
                <a:lnTo>
                  <a:pt x="3117039" y="8509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69499" y="82550"/>
                </a:moveTo>
                <a:lnTo>
                  <a:pt x="367148" y="82550"/>
                </a:lnTo>
                <a:lnTo>
                  <a:pt x="366234" y="81391"/>
                </a:lnTo>
                <a:lnTo>
                  <a:pt x="366183" y="80704"/>
                </a:lnTo>
                <a:lnTo>
                  <a:pt x="366310" y="75620"/>
                </a:lnTo>
                <a:lnTo>
                  <a:pt x="367174" y="75433"/>
                </a:lnTo>
                <a:lnTo>
                  <a:pt x="375032" y="80010"/>
                </a:lnTo>
                <a:lnTo>
                  <a:pt x="369499" y="82550"/>
                </a:lnTo>
                <a:close/>
              </a:path>
              <a:path w="4096384" h="836930">
                <a:moveTo>
                  <a:pt x="366310" y="76200"/>
                </a:moveTo>
                <a:lnTo>
                  <a:pt x="363632" y="76200"/>
                </a:lnTo>
                <a:lnTo>
                  <a:pt x="366310" y="75620"/>
                </a:lnTo>
                <a:lnTo>
                  <a:pt x="366310" y="76200"/>
                </a:lnTo>
                <a:close/>
              </a:path>
              <a:path w="4096384" h="836930">
                <a:moveTo>
                  <a:pt x="219134" y="78740"/>
                </a:moveTo>
                <a:lnTo>
                  <a:pt x="217728" y="77851"/>
                </a:lnTo>
                <a:lnTo>
                  <a:pt x="217594" y="77384"/>
                </a:lnTo>
                <a:lnTo>
                  <a:pt x="217123" y="76200"/>
                </a:lnTo>
                <a:lnTo>
                  <a:pt x="218121" y="75660"/>
                </a:lnTo>
                <a:lnTo>
                  <a:pt x="219134" y="78740"/>
                </a:lnTo>
                <a:close/>
              </a:path>
              <a:path w="4096384" h="836930">
                <a:moveTo>
                  <a:pt x="1445775" y="85763"/>
                </a:moveTo>
                <a:lnTo>
                  <a:pt x="1433948" y="78948"/>
                </a:lnTo>
                <a:lnTo>
                  <a:pt x="1433921" y="78740"/>
                </a:lnTo>
                <a:lnTo>
                  <a:pt x="1441301" y="78740"/>
                </a:lnTo>
                <a:lnTo>
                  <a:pt x="1437730" y="75738"/>
                </a:lnTo>
                <a:lnTo>
                  <a:pt x="1438950" y="76200"/>
                </a:lnTo>
                <a:lnTo>
                  <a:pt x="1442025" y="77484"/>
                </a:lnTo>
                <a:lnTo>
                  <a:pt x="1446997" y="78740"/>
                </a:lnTo>
                <a:lnTo>
                  <a:pt x="1447285" y="80010"/>
                </a:lnTo>
                <a:lnTo>
                  <a:pt x="1446159" y="80010"/>
                </a:lnTo>
                <a:lnTo>
                  <a:pt x="1447443" y="80704"/>
                </a:lnTo>
                <a:lnTo>
                  <a:pt x="1448438" y="85090"/>
                </a:lnTo>
                <a:lnTo>
                  <a:pt x="1446663" y="85090"/>
                </a:lnTo>
                <a:lnTo>
                  <a:pt x="1445775" y="85763"/>
                </a:lnTo>
                <a:close/>
              </a:path>
              <a:path w="4096384" h="836930">
                <a:moveTo>
                  <a:pt x="178006" y="81237"/>
                </a:moveTo>
                <a:lnTo>
                  <a:pt x="176225" y="80010"/>
                </a:lnTo>
                <a:lnTo>
                  <a:pt x="181084" y="78740"/>
                </a:lnTo>
                <a:lnTo>
                  <a:pt x="182426" y="76200"/>
                </a:lnTo>
                <a:lnTo>
                  <a:pt x="184079" y="80010"/>
                </a:lnTo>
                <a:lnTo>
                  <a:pt x="179748" y="80010"/>
                </a:lnTo>
                <a:lnTo>
                  <a:pt x="178006" y="81237"/>
                </a:lnTo>
                <a:close/>
              </a:path>
              <a:path w="4096384" h="836930">
                <a:moveTo>
                  <a:pt x="210530" y="85090"/>
                </a:moveTo>
                <a:lnTo>
                  <a:pt x="186283" y="85090"/>
                </a:lnTo>
                <a:lnTo>
                  <a:pt x="182426" y="76200"/>
                </a:lnTo>
                <a:lnTo>
                  <a:pt x="215113" y="76200"/>
                </a:lnTo>
                <a:lnTo>
                  <a:pt x="217728" y="77851"/>
                </a:lnTo>
                <a:lnTo>
                  <a:pt x="217961" y="78740"/>
                </a:lnTo>
                <a:lnTo>
                  <a:pt x="207740" y="78740"/>
                </a:lnTo>
                <a:lnTo>
                  <a:pt x="200865" y="80010"/>
                </a:lnTo>
                <a:lnTo>
                  <a:pt x="210530" y="85090"/>
                </a:lnTo>
                <a:close/>
              </a:path>
              <a:path w="4096384" h="836930">
                <a:moveTo>
                  <a:pt x="1043688" y="82550"/>
                </a:moveTo>
                <a:lnTo>
                  <a:pt x="1039837" y="81280"/>
                </a:lnTo>
                <a:lnTo>
                  <a:pt x="1038299" y="78948"/>
                </a:lnTo>
                <a:lnTo>
                  <a:pt x="1038255" y="78381"/>
                </a:lnTo>
                <a:lnTo>
                  <a:pt x="1038495" y="77470"/>
                </a:lnTo>
                <a:lnTo>
                  <a:pt x="1040505" y="76200"/>
                </a:lnTo>
                <a:lnTo>
                  <a:pt x="1043354" y="76200"/>
                </a:lnTo>
                <a:lnTo>
                  <a:pt x="1043688" y="82550"/>
                </a:lnTo>
                <a:close/>
              </a:path>
              <a:path w="4096384" h="836930">
                <a:moveTo>
                  <a:pt x="1009495" y="95250"/>
                </a:moveTo>
                <a:lnTo>
                  <a:pt x="455826" y="95250"/>
                </a:lnTo>
                <a:lnTo>
                  <a:pt x="459676" y="82550"/>
                </a:lnTo>
                <a:lnTo>
                  <a:pt x="1043688" y="82550"/>
                </a:lnTo>
                <a:lnTo>
                  <a:pt x="1043354" y="76200"/>
                </a:lnTo>
                <a:lnTo>
                  <a:pt x="1072688" y="76200"/>
                </a:lnTo>
                <a:lnTo>
                  <a:pt x="1083584" y="77470"/>
                </a:lnTo>
                <a:lnTo>
                  <a:pt x="1093811" y="77470"/>
                </a:lnTo>
                <a:lnTo>
                  <a:pt x="1093978" y="78740"/>
                </a:lnTo>
                <a:lnTo>
                  <a:pt x="1069172" y="78740"/>
                </a:lnTo>
                <a:lnTo>
                  <a:pt x="1066821" y="80010"/>
                </a:lnTo>
                <a:lnTo>
                  <a:pt x="1068831" y="81280"/>
                </a:lnTo>
                <a:lnTo>
                  <a:pt x="1107533" y="81280"/>
                </a:lnTo>
                <a:lnTo>
                  <a:pt x="1105981" y="83820"/>
                </a:lnTo>
                <a:lnTo>
                  <a:pt x="1041677" y="83820"/>
                </a:lnTo>
                <a:lnTo>
                  <a:pt x="1046706" y="86360"/>
                </a:lnTo>
                <a:lnTo>
                  <a:pt x="1008316" y="86360"/>
                </a:lnTo>
                <a:lnTo>
                  <a:pt x="1008152" y="87630"/>
                </a:lnTo>
                <a:lnTo>
                  <a:pt x="1016106" y="87630"/>
                </a:lnTo>
                <a:lnTo>
                  <a:pt x="1011698" y="92710"/>
                </a:lnTo>
                <a:lnTo>
                  <a:pt x="990218" y="92710"/>
                </a:lnTo>
                <a:lnTo>
                  <a:pt x="986027" y="93980"/>
                </a:lnTo>
                <a:lnTo>
                  <a:pt x="1010596" y="93980"/>
                </a:lnTo>
                <a:lnTo>
                  <a:pt x="1009495" y="95250"/>
                </a:lnTo>
                <a:close/>
              </a:path>
              <a:path w="4096384" h="836930">
                <a:moveTo>
                  <a:pt x="1097328" y="81280"/>
                </a:moveTo>
                <a:lnTo>
                  <a:pt x="1095147" y="81280"/>
                </a:lnTo>
                <a:lnTo>
                  <a:pt x="1094145" y="80010"/>
                </a:lnTo>
                <a:lnTo>
                  <a:pt x="1094006" y="78948"/>
                </a:lnTo>
                <a:lnTo>
                  <a:pt x="1093912" y="77384"/>
                </a:lnTo>
                <a:lnTo>
                  <a:pt x="1095317" y="76200"/>
                </a:lnTo>
                <a:lnTo>
                  <a:pt x="1098505" y="77484"/>
                </a:lnTo>
                <a:lnTo>
                  <a:pt x="1099004" y="78740"/>
                </a:lnTo>
                <a:lnTo>
                  <a:pt x="1098670" y="80010"/>
                </a:lnTo>
                <a:lnTo>
                  <a:pt x="1097328" y="81280"/>
                </a:lnTo>
                <a:close/>
              </a:path>
              <a:path w="4096384" h="836930">
                <a:moveTo>
                  <a:pt x="1323441" y="79805"/>
                </a:moveTo>
                <a:lnTo>
                  <a:pt x="1321612" y="78740"/>
                </a:lnTo>
                <a:lnTo>
                  <a:pt x="1321612" y="77470"/>
                </a:lnTo>
                <a:lnTo>
                  <a:pt x="1323792" y="76200"/>
                </a:lnTo>
                <a:lnTo>
                  <a:pt x="1325463" y="77104"/>
                </a:lnTo>
                <a:lnTo>
                  <a:pt x="1323441" y="79805"/>
                </a:lnTo>
                <a:close/>
              </a:path>
              <a:path w="4096384" h="836930">
                <a:moveTo>
                  <a:pt x="1379947" y="82550"/>
                </a:moveTo>
                <a:lnTo>
                  <a:pt x="1373412" y="82550"/>
                </a:lnTo>
                <a:lnTo>
                  <a:pt x="1374584" y="76200"/>
                </a:lnTo>
                <a:lnTo>
                  <a:pt x="1378775" y="77470"/>
                </a:lnTo>
                <a:lnTo>
                  <a:pt x="1381064" y="77470"/>
                </a:lnTo>
                <a:lnTo>
                  <a:pt x="1379947" y="82550"/>
                </a:lnTo>
                <a:close/>
              </a:path>
              <a:path w="4096384" h="836930">
                <a:moveTo>
                  <a:pt x="1378775" y="77470"/>
                </a:moveTo>
                <a:lnTo>
                  <a:pt x="1374584" y="76200"/>
                </a:lnTo>
                <a:lnTo>
                  <a:pt x="1377518" y="76200"/>
                </a:lnTo>
                <a:lnTo>
                  <a:pt x="1378775" y="77470"/>
                </a:lnTo>
                <a:close/>
              </a:path>
              <a:path w="4096384" h="836930">
                <a:moveTo>
                  <a:pt x="1399892" y="83820"/>
                </a:moveTo>
                <a:lnTo>
                  <a:pt x="1394699" y="83820"/>
                </a:lnTo>
                <a:lnTo>
                  <a:pt x="1400396" y="76200"/>
                </a:lnTo>
                <a:lnTo>
                  <a:pt x="1401228" y="79805"/>
                </a:lnTo>
                <a:lnTo>
                  <a:pt x="1401133" y="82550"/>
                </a:lnTo>
                <a:lnTo>
                  <a:pt x="1399892" y="83820"/>
                </a:lnTo>
                <a:close/>
              </a:path>
              <a:path w="4096384" h="836930">
                <a:moveTo>
                  <a:pt x="1401320" y="80203"/>
                </a:moveTo>
                <a:lnTo>
                  <a:pt x="1400396" y="76200"/>
                </a:lnTo>
                <a:lnTo>
                  <a:pt x="1401637" y="76200"/>
                </a:lnTo>
                <a:lnTo>
                  <a:pt x="1401320" y="80203"/>
                </a:lnTo>
                <a:close/>
              </a:path>
              <a:path w="4096384" h="836930">
                <a:moveTo>
                  <a:pt x="1417997" y="83820"/>
                </a:moveTo>
                <a:lnTo>
                  <a:pt x="1414976" y="80203"/>
                </a:lnTo>
                <a:lnTo>
                  <a:pt x="1414929" y="79864"/>
                </a:lnTo>
                <a:lnTo>
                  <a:pt x="1415816" y="78740"/>
                </a:lnTo>
                <a:lnTo>
                  <a:pt x="1417663" y="76200"/>
                </a:lnTo>
                <a:lnTo>
                  <a:pt x="1421185" y="78740"/>
                </a:lnTo>
                <a:lnTo>
                  <a:pt x="1419370" y="81237"/>
                </a:lnTo>
                <a:lnTo>
                  <a:pt x="1417997" y="83820"/>
                </a:lnTo>
                <a:close/>
              </a:path>
              <a:path w="4096384" h="836930">
                <a:moveTo>
                  <a:pt x="1418051" y="91440"/>
                </a:moveTo>
                <a:lnTo>
                  <a:pt x="1412804" y="91440"/>
                </a:lnTo>
                <a:lnTo>
                  <a:pt x="1409786" y="83820"/>
                </a:lnTo>
                <a:lnTo>
                  <a:pt x="1417997" y="83820"/>
                </a:lnTo>
                <a:lnTo>
                  <a:pt x="1419370" y="81237"/>
                </a:lnTo>
                <a:lnTo>
                  <a:pt x="1421185" y="78740"/>
                </a:lnTo>
                <a:lnTo>
                  <a:pt x="1417663" y="76200"/>
                </a:lnTo>
                <a:lnTo>
                  <a:pt x="1429875" y="76200"/>
                </a:lnTo>
                <a:lnTo>
                  <a:pt x="1427576" y="80010"/>
                </a:lnTo>
                <a:lnTo>
                  <a:pt x="1426548" y="80010"/>
                </a:lnTo>
                <a:lnTo>
                  <a:pt x="1416825" y="88900"/>
                </a:lnTo>
                <a:lnTo>
                  <a:pt x="1420845" y="88900"/>
                </a:lnTo>
                <a:lnTo>
                  <a:pt x="1418051" y="91440"/>
                </a:lnTo>
                <a:close/>
              </a:path>
              <a:path w="4096384" h="836930">
                <a:moveTo>
                  <a:pt x="2025803" y="77470"/>
                </a:moveTo>
                <a:lnTo>
                  <a:pt x="2023963" y="77470"/>
                </a:lnTo>
                <a:lnTo>
                  <a:pt x="2025135" y="76200"/>
                </a:lnTo>
                <a:lnTo>
                  <a:pt x="2026307" y="76200"/>
                </a:lnTo>
                <a:lnTo>
                  <a:pt x="2025803" y="77470"/>
                </a:lnTo>
                <a:close/>
              </a:path>
              <a:path w="4096384" h="836930">
                <a:moveTo>
                  <a:pt x="2036024" y="77470"/>
                </a:moveTo>
                <a:lnTo>
                  <a:pt x="2025803" y="77470"/>
                </a:lnTo>
                <a:lnTo>
                  <a:pt x="2026307" y="76200"/>
                </a:lnTo>
                <a:lnTo>
                  <a:pt x="2034688" y="76200"/>
                </a:lnTo>
                <a:lnTo>
                  <a:pt x="2036024" y="77470"/>
                </a:lnTo>
                <a:close/>
              </a:path>
              <a:path w="4096384" h="836930">
                <a:moveTo>
                  <a:pt x="2393911" y="87630"/>
                </a:moveTo>
                <a:lnTo>
                  <a:pt x="2391056" y="86360"/>
                </a:lnTo>
                <a:lnTo>
                  <a:pt x="2391731" y="80010"/>
                </a:lnTo>
                <a:lnTo>
                  <a:pt x="2398770" y="76200"/>
                </a:lnTo>
                <a:lnTo>
                  <a:pt x="2397598" y="85090"/>
                </a:lnTo>
                <a:lnTo>
                  <a:pt x="2396092" y="86360"/>
                </a:lnTo>
                <a:lnTo>
                  <a:pt x="2393911" y="87630"/>
                </a:lnTo>
                <a:close/>
              </a:path>
              <a:path w="4096384" h="836930">
                <a:moveTo>
                  <a:pt x="2960775" y="91440"/>
                </a:moveTo>
                <a:lnTo>
                  <a:pt x="2429610" y="91440"/>
                </a:lnTo>
                <a:lnTo>
                  <a:pt x="2432629" y="90170"/>
                </a:lnTo>
                <a:lnTo>
                  <a:pt x="2431791" y="87630"/>
                </a:lnTo>
                <a:lnTo>
                  <a:pt x="2393911" y="87630"/>
                </a:lnTo>
                <a:lnTo>
                  <a:pt x="2396092" y="86360"/>
                </a:lnTo>
                <a:lnTo>
                  <a:pt x="2397598" y="85090"/>
                </a:lnTo>
                <a:lnTo>
                  <a:pt x="2398770" y="76200"/>
                </a:lnTo>
                <a:lnTo>
                  <a:pt x="2961250" y="76200"/>
                </a:lnTo>
                <a:lnTo>
                  <a:pt x="2959641" y="77470"/>
                </a:lnTo>
                <a:lnTo>
                  <a:pt x="2972894" y="77470"/>
                </a:lnTo>
                <a:lnTo>
                  <a:pt x="2972053" y="78740"/>
                </a:lnTo>
                <a:lnTo>
                  <a:pt x="2958292" y="78740"/>
                </a:lnTo>
                <a:lnTo>
                  <a:pt x="2957562" y="79864"/>
                </a:lnTo>
                <a:lnTo>
                  <a:pt x="2957679" y="81051"/>
                </a:lnTo>
                <a:lnTo>
                  <a:pt x="2957726" y="81280"/>
                </a:lnTo>
                <a:lnTo>
                  <a:pt x="2946565" y="81280"/>
                </a:lnTo>
                <a:lnTo>
                  <a:pt x="2945557" y="82550"/>
                </a:lnTo>
                <a:lnTo>
                  <a:pt x="2404466" y="82550"/>
                </a:lnTo>
                <a:lnTo>
                  <a:pt x="2410674" y="83820"/>
                </a:lnTo>
                <a:lnTo>
                  <a:pt x="2950805" y="83820"/>
                </a:lnTo>
                <a:lnTo>
                  <a:pt x="2950008" y="87292"/>
                </a:lnTo>
                <a:lnTo>
                  <a:pt x="2950053" y="89033"/>
                </a:lnTo>
                <a:lnTo>
                  <a:pt x="2951096" y="90170"/>
                </a:lnTo>
                <a:lnTo>
                  <a:pt x="2963164" y="90170"/>
                </a:lnTo>
                <a:lnTo>
                  <a:pt x="2960775" y="91440"/>
                </a:lnTo>
                <a:close/>
              </a:path>
              <a:path w="4096384" h="836930">
                <a:moveTo>
                  <a:pt x="3158454" y="78061"/>
                </a:moveTo>
                <a:lnTo>
                  <a:pt x="3158454" y="76200"/>
                </a:lnTo>
                <a:lnTo>
                  <a:pt x="3159442" y="76879"/>
                </a:lnTo>
                <a:lnTo>
                  <a:pt x="3158454" y="78061"/>
                </a:lnTo>
                <a:close/>
              </a:path>
              <a:path w="4096384" h="836930">
                <a:moveTo>
                  <a:pt x="3159442" y="76879"/>
                </a:moveTo>
                <a:lnTo>
                  <a:pt x="3158454" y="76200"/>
                </a:lnTo>
                <a:lnTo>
                  <a:pt x="3160010" y="76200"/>
                </a:lnTo>
                <a:lnTo>
                  <a:pt x="3159442" y="76879"/>
                </a:lnTo>
                <a:close/>
              </a:path>
              <a:path w="4096384" h="836930">
                <a:moveTo>
                  <a:pt x="3262549" y="83820"/>
                </a:moveTo>
                <a:lnTo>
                  <a:pt x="3257703" y="83820"/>
                </a:lnTo>
                <a:lnTo>
                  <a:pt x="3262986" y="81280"/>
                </a:lnTo>
                <a:lnTo>
                  <a:pt x="3265394" y="76200"/>
                </a:lnTo>
                <a:lnTo>
                  <a:pt x="3269408" y="76200"/>
                </a:lnTo>
                <a:lnTo>
                  <a:pt x="3267751" y="81280"/>
                </a:lnTo>
                <a:lnTo>
                  <a:pt x="3264569" y="81280"/>
                </a:lnTo>
                <a:lnTo>
                  <a:pt x="3262549" y="8382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65551" y="95250"/>
                </a:lnTo>
                <a:lnTo>
                  <a:pt x="3272439" y="92710"/>
                </a:lnTo>
                <a:lnTo>
                  <a:pt x="3273264" y="91440"/>
                </a:lnTo>
                <a:lnTo>
                  <a:pt x="3273939" y="91440"/>
                </a:lnTo>
                <a:lnTo>
                  <a:pt x="3274797" y="90170"/>
                </a:lnTo>
                <a:lnTo>
                  <a:pt x="3273114" y="88900"/>
                </a:lnTo>
                <a:lnTo>
                  <a:pt x="3268425" y="82550"/>
                </a:lnTo>
                <a:lnTo>
                  <a:pt x="3267810" y="81391"/>
                </a:lnTo>
                <a:lnTo>
                  <a:pt x="3267765" y="81237"/>
                </a:lnTo>
                <a:lnTo>
                  <a:pt x="3269408" y="76200"/>
                </a:lnTo>
                <a:lnTo>
                  <a:pt x="3271274" y="81280"/>
                </a:lnTo>
                <a:lnTo>
                  <a:pt x="3272256" y="82550"/>
                </a:lnTo>
                <a:lnTo>
                  <a:pt x="3278641" y="83820"/>
                </a:lnTo>
                <a:lnTo>
                  <a:pt x="3279448" y="88313"/>
                </a:lnTo>
                <a:lnTo>
                  <a:pt x="3279454" y="89033"/>
                </a:lnTo>
                <a:lnTo>
                  <a:pt x="3278600" y="90170"/>
                </a:lnTo>
                <a:lnTo>
                  <a:pt x="3278313" y="90170"/>
                </a:lnTo>
                <a:lnTo>
                  <a:pt x="3278422" y="90407"/>
                </a:lnTo>
                <a:lnTo>
                  <a:pt x="3276694" y="92710"/>
                </a:lnTo>
                <a:lnTo>
                  <a:pt x="327176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3329439" y="85090"/>
                </a:moveTo>
                <a:lnTo>
                  <a:pt x="3327422" y="85090"/>
                </a:lnTo>
                <a:lnTo>
                  <a:pt x="3324397" y="82550"/>
                </a:lnTo>
                <a:lnTo>
                  <a:pt x="3324397" y="76200"/>
                </a:lnTo>
                <a:lnTo>
                  <a:pt x="3330145" y="82550"/>
                </a:lnTo>
                <a:lnTo>
                  <a:pt x="3329439" y="82550"/>
                </a:lnTo>
                <a:lnTo>
                  <a:pt x="3329439" y="85090"/>
                </a:lnTo>
                <a:close/>
              </a:path>
              <a:path w="4096384" h="836930">
                <a:moveTo>
                  <a:pt x="3341323" y="85090"/>
                </a:moveTo>
                <a:lnTo>
                  <a:pt x="3332444" y="85090"/>
                </a:lnTo>
                <a:lnTo>
                  <a:pt x="3324397" y="76200"/>
                </a:lnTo>
                <a:lnTo>
                  <a:pt x="3331436" y="76200"/>
                </a:lnTo>
                <a:lnTo>
                  <a:pt x="3331449" y="77484"/>
                </a:lnTo>
                <a:lnTo>
                  <a:pt x="3332810" y="78948"/>
                </a:lnTo>
                <a:lnTo>
                  <a:pt x="3335967" y="82550"/>
                </a:lnTo>
                <a:lnTo>
                  <a:pt x="3336792" y="82550"/>
                </a:lnTo>
                <a:lnTo>
                  <a:pt x="3341323" y="84760"/>
                </a:lnTo>
                <a:lnTo>
                  <a:pt x="3341323" y="85090"/>
                </a:lnTo>
                <a:close/>
              </a:path>
              <a:path w="4096384" h="836930">
                <a:moveTo>
                  <a:pt x="3412073" y="92710"/>
                </a:moveTo>
                <a:lnTo>
                  <a:pt x="3403482" y="85204"/>
                </a:lnTo>
                <a:lnTo>
                  <a:pt x="3403438" y="84760"/>
                </a:lnTo>
                <a:lnTo>
                  <a:pt x="3404025" y="82550"/>
                </a:lnTo>
                <a:lnTo>
                  <a:pt x="3405034" y="76200"/>
                </a:lnTo>
                <a:lnTo>
                  <a:pt x="3416761" y="86360"/>
                </a:lnTo>
                <a:lnTo>
                  <a:pt x="3414587" y="88900"/>
                </a:lnTo>
                <a:lnTo>
                  <a:pt x="3412073" y="92710"/>
                </a:lnTo>
                <a:close/>
              </a:path>
              <a:path w="4096384" h="836930">
                <a:moveTo>
                  <a:pt x="3161793" y="83820"/>
                </a:moveTo>
                <a:lnTo>
                  <a:pt x="3159803" y="83820"/>
                </a:lnTo>
                <a:lnTo>
                  <a:pt x="3158611" y="82550"/>
                </a:lnTo>
                <a:lnTo>
                  <a:pt x="3158503" y="78003"/>
                </a:lnTo>
                <a:lnTo>
                  <a:pt x="3159442" y="76879"/>
                </a:lnTo>
                <a:lnTo>
                  <a:pt x="3165833" y="81280"/>
                </a:lnTo>
                <a:lnTo>
                  <a:pt x="3163994" y="81280"/>
                </a:lnTo>
                <a:lnTo>
                  <a:pt x="3164667" y="82013"/>
                </a:lnTo>
                <a:lnTo>
                  <a:pt x="3161793" y="83820"/>
                </a:lnTo>
                <a:close/>
              </a:path>
              <a:path w="4096384" h="836930">
                <a:moveTo>
                  <a:pt x="1323543" y="79864"/>
                </a:moveTo>
                <a:lnTo>
                  <a:pt x="1325463" y="77104"/>
                </a:lnTo>
                <a:lnTo>
                  <a:pt x="1326137" y="77470"/>
                </a:lnTo>
                <a:lnTo>
                  <a:pt x="1326137" y="78381"/>
                </a:lnTo>
                <a:lnTo>
                  <a:pt x="1323543" y="79864"/>
                </a:lnTo>
                <a:close/>
              </a:path>
              <a:path w="4096384" h="836930">
                <a:moveTo>
                  <a:pt x="3314352" y="78740"/>
                </a:moveTo>
                <a:lnTo>
                  <a:pt x="3314940" y="77384"/>
                </a:lnTo>
                <a:lnTo>
                  <a:pt x="3319708" y="77470"/>
                </a:lnTo>
                <a:lnTo>
                  <a:pt x="3314352" y="78740"/>
                </a:lnTo>
                <a:close/>
              </a:path>
              <a:path w="4096384" h="836930">
                <a:moveTo>
                  <a:pt x="345357" y="85090"/>
                </a:moveTo>
                <a:lnTo>
                  <a:pt x="339830" y="82550"/>
                </a:lnTo>
                <a:lnTo>
                  <a:pt x="334461" y="80010"/>
                </a:lnTo>
                <a:lnTo>
                  <a:pt x="345193" y="77470"/>
                </a:lnTo>
                <a:lnTo>
                  <a:pt x="344015" y="78740"/>
                </a:lnTo>
                <a:lnTo>
                  <a:pt x="344185" y="78740"/>
                </a:lnTo>
                <a:lnTo>
                  <a:pt x="345357" y="85090"/>
                </a:lnTo>
                <a:close/>
              </a:path>
              <a:path w="4096384" h="836930">
                <a:moveTo>
                  <a:pt x="348713" y="87630"/>
                </a:moveTo>
                <a:lnTo>
                  <a:pt x="336308" y="87630"/>
                </a:lnTo>
                <a:lnTo>
                  <a:pt x="337984" y="86360"/>
                </a:lnTo>
                <a:lnTo>
                  <a:pt x="338148" y="86360"/>
                </a:lnTo>
                <a:lnTo>
                  <a:pt x="336478" y="85090"/>
                </a:lnTo>
                <a:lnTo>
                  <a:pt x="345357" y="85090"/>
                </a:lnTo>
                <a:lnTo>
                  <a:pt x="344185" y="78740"/>
                </a:lnTo>
                <a:lnTo>
                  <a:pt x="344015" y="78740"/>
                </a:lnTo>
                <a:lnTo>
                  <a:pt x="345193" y="77470"/>
                </a:lnTo>
                <a:lnTo>
                  <a:pt x="366310" y="77470"/>
                </a:lnTo>
                <a:lnTo>
                  <a:pt x="366183" y="80704"/>
                </a:lnTo>
                <a:lnTo>
                  <a:pt x="366234" y="81391"/>
                </a:lnTo>
                <a:lnTo>
                  <a:pt x="367148" y="82550"/>
                </a:lnTo>
                <a:lnTo>
                  <a:pt x="351060" y="82550"/>
                </a:lnTo>
                <a:lnTo>
                  <a:pt x="348713" y="87630"/>
                </a:lnTo>
                <a:close/>
              </a:path>
              <a:path w="4096384" h="836930">
                <a:moveTo>
                  <a:pt x="1027933" y="80010"/>
                </a:moveTo>
                <a:lnTo>
                  <a:pt x="1025583" y="80010"/>
                </a:lnTo>
                <a:lnTo>
                  <a:pt x="1026427" y="77470"/>
                </a:lnTo>
                <a:lnTo>
                  <a:pt x="1027599" y="77470"/>
                </a:lnTo>
                <a:lnTo>
                  <a:pt x="1029439" y="78740"/>
                </a:lnTo>
                <a:lnTo>
                  <a:pt x="1029610" y="78740"/>
                </a:lnTo>
                <a:lnTo>
                  <a:pt x="1027933" y="80010"/>
                </a:lnTo>
                <a:close/>
              </a:path>
              <a:path w="4096384" h="836930">
                <a:moveTo>
                  <a:pt x="1038999" y="80010"/>
                </a:moveTo>
                <a:lnTo>
                  <a:pt x="1027933" y="80010"/>
                </a:lnTo>
                <a:lnTo>
                  <a:pt x="1029610" y="78740"/>
                </a:lnTo>
                <a:lnTo>
                  <a:pt x="1029439" y="78740"/>
                </a:lnTo>
                <a:lnTo>
                  <a:pt x="1027599" y="77470"/>
                </a:lnTo>
                <a:lnTo>
                  <a:pt x="1038495" y="77470"/>
                </a:lnTo>
                <a:lnTo>
                  <a:pt x="1038255" y="78381"/>
                </a:lnTo>
                <a:lnTo>
                  <a:pt x="1038299" y="78948"/>
                </a:lnTo>
                <a:lnTo>
                  <a:pt x="1038999" y="80010"/>
                </a:lnTo>
                <a:close/>
              </a:path>
              <a:path w="4096384" h="836930">
                <a:moveTo>
                  <a:pt x="1104537" y="93980"/>
                </a:moveTo>
                <a:lnTo>
                  <a:pt x="1109232" y="90170"/>
                </a:lnTo>
                <a:lnTo>
                  <a:pt x="1111850" y="87463"/>
                </a:lnTo>
                <a:lnTo>
                  <a:pt x="1116186" y="82550"/>
                </a:lnTo>
                <a:lnTo>
                  <a:pt x="1120921" y="77470"/>
                </a:lnTo>
                <a:lnTo>
                  <a:pt x="1124148" y="77470"/>
                </a:lnTo>
                <a:lnTo>
                  <a:pt x="1125824" y="78740"/>
                </a:lnTo>
                <a:lnTo>
                  <a:pt x="1113927" y="92710"/>
                </a:lnTo>
                <a:lnTo>
                  <a:pt x="1110738" y="92710"/>
                </a:lnTo>
                <a:lnTo>
                  <a:pt x="1104537" y="93980"/>
                </a:lnTo>
                <a:close/>
              </a:path>
              <a:path w="4096384" h="836930">
                <a:moveTo>
                  <a:pt x="1120795" y="93980"/>
                </a:moveTo>
                <a:lnTo>
                  <a:pt x="1104537" y="93980"/>
                </a:lnTo>
                <a:lnTo>
                  <a:pt x="1110738" y="92710"/>
                </a:lnTo>
                <a:lnTo>
                  <a:pt x="1113927" y="92710"/>
                </a:lnTo>
                <a:lnTo>
                  <a:pt x="1125824" y="78740"/>
                </a:lnTo>
                <a:lnTo>
                  <a:pt x="1124148" y="77470"/>
                </a:lnTo>
                <a:lnTo>
                  <a:pt x="1147752" y="77470"/>
                </a:lnTo>
                <a:lnTo>
                  <a:pt x="1147490" y="78740"/>
                </a:lnTo>
                <a:lnTo>
                  <a:pt x="1134709" y="78740"/>
                </a:lnTo>
                <a:lnTo>
                  <a:pt x="1132195" y="80010"/>
                </a:lnTo>
                <a:lnTo>
                  <a:pt x="1132863" y="82550"/>
                </a:lnTo>
                <a:lnTo>
                  <a:pt x="1146705" y="82550"/>
                </a:lnTo>
                <a:lnTo>
                  <a:pt x="1146443" y="83820"/>
                </a:lnTo>
                <a:lnTo>
                  <a:pt x="1129013" y="83820"/>
                </a:lnTo>
                <a:lnTo>
                  <a:pt x="1124488" y="90170"/>
                </a:lnTo>
                <a:lnTo>
                  <a:pt x="1145101" y="90170"/>
                </a:lnTo>
                <a:lnTo>
                  <a:pt x="1145687" y="91440"/>
                </a:lnTo>
                <a:lnTo>
                  <a:pt x="1120795" y="91440"/>
                </a:lnTo>
                <a:lnTo>
                  <a:pt x="1120169" y="92630"/>
                </a:lnTo>
                <a:lnTo>
                  <a:pt x="1120275" y="92991"/>
                </a:lnTo>
                <a:lnTo>
                  <a:pt x="1120795" y="93980"/>
                </a:lnTo>
                <a:close/>
              </a:path>
              <a:path w="4096384" h="836930">
                <a:moveTo>
                  <a:pt x="1178626" y="85090"/>
                </a:moveTo>
                <a:lnTo>
                  <a:pt x="1174101" y="82550"/>
                </a:lnTo>
                <a:lnTo>
                  <a:pt x="1170822" y="80010"/>
                </a:lnTo>
                <a:lnTo>
                  <a:pt x="1173514" y="78740"/>
                </a:lnTo>
                <a:lnTo>
                  <a:pt x="1177588" y="77470"/>
                </a:lnTo>
                <a:lnTo>
                  <a:pt x="1178456" y="80010"/>
                </a:lnTo>
                <a:lnTo>
                  <a:pt x="1177788" y="80010"/>
                </a:lnTo>
                <a:lnTo>
                  <a:pt x="1178626" y="85090"/>
                </a:lnTo>
                <a:close/>
              </a:path>
              <a:path w="4096384" h="836930">
                <a:moveTo>
                  <a:pt x="1179186" y="85090"/>
                </a:moveTo>
                <a:lnTo>
                  <a:pt x="1178626" y="85090"/>
                </a:lnTo>
                <a:lnTo>
                  <a:pt x="1177788" y="80010"/>
                </a:lnTo>
                <a:lnTo>
                  <a:pt x="1178456" y="80010"/>
                </a:lnTo>
                <a:lnTo>
                  <a:pt x="1177588" y="77470"/>
                </a:lnTo>
                <a:lnTo>
                  <a:pt x="1187343" y="77470"/>
                </a:lnTo>
                <a:lnTo>
                  <a:pt x="1181808" y="81280"/>
                </a:lnTo>
                <a:lnTo>
                  <a:pt x="1196227" y="83820"/>
                </a:lnTo>
                <a:lnTo>
                  <a:pt x="1179130" y="83820"/>
                </a:lnTo>
                <a:lnTo>
                  <a:pt x="1179186" y="85090"/>
                </a:lnTo>
                <a:close/>
              </a:path>
              <a:path w="4096384" h="836930">
                <a:moveTo>
                  <a:pt x="1284734" y="81280"/>
                </a:moveTo>
                <a:lnTo>
                  <a:pt x="1282894" y="81280"/>
                </a:lnTo>
                <a:lnTo>
                  <a:pt x="1282323" y="80203"/>
                </a:lnTo>
                <a:lnTo>
                  <a:pt x="1282220" y="78740"/>
                </a:lnTo>
                <a:lnTo>
                  <a:pt x="1284571" y="77470"/>
                </a:lnTo>
                <a:lnTo>
                  <a:pt x="1284734" y="81280"/>
                </a:lnTo>
                <a:close/>
              </a:path>
              <a:path w="4096384" h="836930">
                <a:moveTo>
                  <a:pt x="1296802" y="81280"/>
                </a:moveTo>
                <a:lnTo>
                  <a:pt x="1284734" y="81280"/>
                </a:lnTo>
                <a:lnTo>
                  <a:pt x="1284571" y="77470"/>
                </a:lnTo>
                <a:lnTo>
                  <a:pt x="1296802" y="77470"/>
                </a:lnTo>
                <a:lnTo>
                  <a:pt x="1296802" y="81280"/>
                </a:lnTo>
                <a:close/>
              </a:path>
              <a:path w="4096384" h="836930">
                <a:moveTo>
                  <a:pt x="1397214" y="87630"/>
                </a:moveTo>
                <a:lnTo>
                  <a:pt x="1371062" y="87630"/>
                </a:lnTo>
                <a:lnTo>
                  <a:pt x="1372662" y="85204"/>
                </a:lnTo>
                <a:lnTo>
                  <a:pt x="1372695" y="84760"/>
                </a:lnTo>
                <a:lnTo>
                  <a:pt x="1372574" y="83820"/>
                </a:lnTo>
                <a:lnTo>
                  <a:pt x="1372007" y="82960"/>
                </a:lnTo>
                <a:lnTo>
                  <a:pt x="1371900" y="77470"/>
                </a:lnTo>
                <a:lnTo>
                  <a:pt x="1374350" y="77470"/>
                </a:lnTo>
                <a:lnTo>
                  <a:pt x="1373412" y="82550"/>
                </a:lnTo>
                <a:lnTo>
                  <a:pt x="1395649" y="82550"/>
                </a:lnTo>
                <a:lnTo>
                  <a:pt x="1394699" y="83820"/>
                </a:lnTo>
                <a:lnTo>
                  <a:pt x="1401032" y="83820"/>
                </a:lnTo>
                <a:lnTo>
                  <a:pt x="1400932" y="85090"/>
                </a:lnTo>
                <a:lnTo>
                  <a:pt x="1392185" y="85090"/>
                </a:lnTo>
                <a:lnTo>
                  <a:pt x="1397214" y="87630"/>
                </a:lnTo>
                <a:close/>
              </a:path>
              <a:path w="4096384" h="836930">
                <a:moveTo>
                  <a:pt x="2071226" y="85090"/>
                </a:moveTo>
                <a:lnTo>
                  <a:pt x="2069222" y="85090"/>
                </a:lnTo>
                <a:lnTo>
                  <a:pt x="2065529" y="82550"/>
                </a:lnTo>
                <a:lnTo>
                  <a:pt x="2072574" y="77470"/>
                </a:lnTo>
                <a:lnTo>
                  <a:pt x="2073576" y="83820"/>
                </a:lnTo>
                <a:lnTo>
                  <a:pt x="2071226" y="85090"/>
                </a:lnTo>
                <a:close/>
              </a:path>
              <a:path w="4096384" h="836930">
                <a:moveTo>
                  <a:pt x="2319148" y="90170"/>
                </a:moveTo>
                <a:lnTo>
                  <a:pt x="2266850" y="90170"/>
                </a:lnTo>
                <a:lnTo>
                  <a:pt x="2269030" y="88900"/>
                </a:lnTo>
                <a:lnTo>
                  <a:pt x="2269528" y="87630"/>
                </a:lnTo>
                <a:lnTo>
                  <a:pt x="2268022" y="86360"/>
                </a:lnTo>
                <a:lnTo>
                  <a:pt x="2265678" y="85090"/>
                </a:lnTo>
                <a:lnTo>
                  <a:pt x="2071226" y="85090"/>
                </a:lnTo>
                <a:lnTo>
                  <a:pt x="2073576" y="83820"/>
                </a:lnTo>
                <a:lnTo>
                  <a:pt x="2072574" y="77470"/>
                </a:lnTo>
                <a:lnTo>
                  <a:pt x="2156721" y="77470"/>
                </a:lnTo>
                <a:lnTo>
                  <a:pt x="2156721" y="80010"/>
                </a:lnTo>
                <a:lnTo>
                  <a:pt x="2083804" y="80010"/>
                </a:lnTo>
                <a:lnTo>
                  <a:pt x="2081533" y="81237"/>
                </a:lnTo>
                <a:lnTo>
                  <a:pt x="2081646" y="82013"/>
                </a:lnTo>
                <a:lnTo>
                  <a:pt x="2081787" y="82550"/>
                </a:lnTo>
                <a:lnTo>
                  <a:pt x="2084806" y="83820"/>
                </a:lnTo>
                <a:lnTo>
                  <a:pt x="2271376" y="83820"/>
                </a:lnTo>
                <a:lnTo>
                  <a:pt x="2270870" y="87630"/>
                </a:lnTo>
                <a:lnTo>
                  <a:pt x="2320320" y="87630"/>
                </a:lnTo>
                <a:lnTo>
                  <a:pt x="2319148" y="90170"/>
                </a:lnTo>
                <a:close/>
              </a:path>
              <a:path w="4096384" h="836930">
                <a:moveTo>
                  <a:pt x="2980948" y="91440"/>
                </a:moveTo>
                <a:lnTo>
                  <a:pt x="2979756" y="91440"/>
                </a:lnTo>
                <a:lnTo>
                  <a:pt x="2977091" y="90170"/>
                </a:lnTo>
                <a:lnTo>
                  <a:pt x="2976972" y="88796"/>
                </a:lnTo>
                <a:lnTo>
                  <a:pt x="2979265" y="85090"/>
                </a:lnTo>
                <a:lnTo>
                  <a:pt x="2980273" y="85090"/>
                </a:lnTo>
                <a:lnTo>
                  <a:pt x="2986304" y="77470"/>
                </a:lnTo>
                <a:lnTo>
                  <a:pt x="2988635" y="81280"/>
                </a:lnTo>
                <a:lnTo>
                  <a:pt x="2988818" y="81280"/>
                </a:lnTo>
                <a:lnTo>
                  <a:pt x="2980948" y="91440"/>
                </a:lnTo>
                <a:close/>
              </a:path>
              <a:path w="4096384" h="836930">
                <a:moveTo>
                  <a:pt x="2990250" y="91440"/>
                </a:moveTo>
                <a:lnTo>
                  <a:pt x="2980948" y="91440"/>
                </a:lnTo>
                <a:lnTo>
                  <a:pt x="2988818" y="81280"/>
                </a:lnTo>
                <a:lnTo>
                  <a:pt x="2988635" y="81280"/>
                </a:lnTo>
                <a:lnTo>
                  <a:pt x="2986304" y="77470"/>
                </a:lnTo>
                <a:lnTo>
                  <a:pt x="2989507" y="77470"/>
                </a:lnTo>
                <a:lnTo>
                  <a:pt x="2988969" y="78740"/>
                </a:lnTo>
                <a:lnTo>
                  <a:pt x="2997874" y="78740"/>
                </a:lnTo>
                <a:lnTo>
                  <a:pt x="2997726" y="79805"/>
                </a:lnTo>
                <a:lnTo>
                  <a:pt x="2997799" y="80203"/>
                </a:lnTo>
                <a:lnTo>
                  <a:pt x="2999039" y="82550"/>
                </a:lnTo>
                <a:lnTo>
                  <a:pt x="2992158" y="82550"/>
                </a:lnTo>
                <a:lnTo>
                  <a:pt x="2990250" y="91440"/>
                </a:lnTo>
                <a:close/>
              </a:path>
              <a:path w="4096384" h="836930">
                <a:moveTo>
                  <a:pt x="3013798" y="85090"/>
                </a:moveTo>
                <a:lnTo>
                  <a:pt x="3012450" y="81280"/>
                </a:lnTo>
                <a:lnTo>
                  <a:pt x="3009758" y="81280"/>
                </a:lnTo>
                <a:lnTo>
                  <a:pt x="3017812" y="77470"/>
                </a:lnTo>
                <a:lnTo>
                  <a:pt x="3015578" y="81391"/>
                </a:lnTo>
                <a:lnTo>
                  <a:pt x="3013798" y="85090"/>
                </a:lnTo>
                <a:close/>
              </a:path>
              <a:path w="4096384" h="836930">
                <a:moveTo>
                  <a:pt x="3138903" y="77482"/>
                </a:moveTo>
                <a:close/>
              </a:path>
              <a:path w="4096384" h="836930">
                <a:moveTo>
                  <a:pt x="3335669" y="80307"/>
                </a:moveTo>
                <a:lnTo>
                  <a:pt x="3335006" y="78948"/>
                </a:lnTo>
                <a:lnTo>
                  <a:pt x="3334959" y="78740"/>
                </a:lnTo>
                <a:lnTo>
                  <a:pt x="3334284" y="77470"/>
                </a:lnTo>
                <a:lnTo>
                  <a:pt x="3335363" y="78003"/>
                </a:lnTo>
                <a:lnTo>
                  <a:pt x="3335669" y="80307"/>
                </a:lnTo>
                <a:close/>
              </a:path>
              <a:path w="4096384" h="836930">
                <a:moveTo>
                  <a:pt x="3335363" y="78003"/>
                </a:moveTo>
                <a:lnTo>
                  <a:pt x="3334284" y="77470"/>
                </a:lnTo>
                <a:lnTo>
                  <a:pt x="3335292" y="77470"/>
                </a:lnTo>
                <a:lnTo>
                  <a:pt x="3335363" y="78003"/>
                </a:lnTo>
                <a:close/>
              </a:path>
              <a:path w="4096384" h="836930">
                <a:moveTo>
                  <a:pt x="3433020" y="82550"/>
                </a:moveTo>
                <a:lnTo>
                  <a:pt x="3430996" y="82550"/>
                </a:lnTo>
                <a:lnTo>
                  <a:pt x="3432345" y="77470"/>
                </a:lnTo>
                <a:lnTo>
                  <a:pt x="3434702" y="81280"/>
                </a:lnTo>
                <a:lnTo>
                  <a:pt x="3434362" y="81280"/>
                </a:lnTo>
                <a:lnTo>
                  <a:pt x="3433020" y="82550"/>
                </a:lnTo>
                <a:close/>
              </a:path>
              <a:path w="4096384" h="836930">
                <a:moveTo>
                  <a:pt x="3441828" y="82550"/>
                </a:moveTo>
                <a:lnTo>
                  <a:pt x="3433020" y="82550"/>
                </a:lnTo>
                <a:lnTo>
                  <a:pt x="3434362" y="81280"/>
                </a:lnTo>
                <a:lnTo>
                  <a:pt x="3434702" y="81280"/>
                </a:lnTo>
                <a:lnTo>
                  <a:pt x="3433748" y="79805"/>
                </a:lnTo>
                <a:lnTo>
                  <a:pt x="3432345" y="77470"/>
                </a:lnTo>
                <a:lnTo>
                  <a:pt x="4095854" y="77470"/>
                </a:lnTo>
                <a:lnTo>
                  <a:pt x="4095854" y="78740"/>
                </a:lnTo>
                <a:lnTo>
                  <a:pt x="3449612" y="78740"/>
                </a:lnTo>
                <a:lnTo>
                  <a:pt x="3441828" y="82550"/>
                </a:lnTo>
                <a:close/>
              </a:path>
              <a:path w="4096384" h="836930">
                <a:moveTo>
                  <a:pt x="3136289" y="85090"/>
                </a:moveTo>
                <a:lnTo>
                  <a:pt x="3134823" y="85090"/>
                </a:lnTo>
                <a:lnTo>
                  <a:pt x="3134668" y="83196"/>
                </a:lnTo>
                <a:lnTo>
                  <a:pt x="3134562" y="80980"/>
                </a:lnTo>
                <a:lnTo>
                  <a:pt x="3135491" y="80010"/>
                </a:lnTo>
                <a:lnTo>
                  <a:pt x="3138903" y="77482"/>
                </a:lnTo>
                <a:lnTo>
                  <a:pt x="3138420" y="81280"/>
                </a:lnTo>
                <a:lnTo>
                  <a:pt x="3136289" y="85090"/>
                </a:lnTo>
                <a:close/>
              </a:path>
              <a:path w="4096384" h="836930">
                <a:moveTo>
                  <a:pt x="3145403" y="85090"/>
                </a:moveTo>
                <a:lnTo>
                  <a:pt x="3136289" y="85090"/>
                </a:lnTo>
                <a:lnTo>
                  <a:pt x="3138420" y="81280"/>
                </a:lnTo>
                <a:lnTo>
                  <a:pt x="3138918" y="77484"/>
                </a:lnTo>
                <a:lnTo>
                  <a:pt x="3146550" y="78740"/>
                </a:lnTo>
                <a:lnTo>
                  <a:pt x="3142536" y="78740"/>
                </a:lnTo>
                <a:lnTo>
                  <a:pt x="3145403" y="85090"/>
                </a:lnTo>
                <a:close/>
              </a:path>
              <a:path w="4096384" h="836930">
                <a:moveTo>
                  <a:pt x="221818" y="81280"/>
                </a:moveTo>
                <a:lnTo>
                  <a:pt x="219134" y="81280"/>
                </a:lnTo>
                <a:lnTo>
                  <a:pt x="218466" y="80010"/>
                </a:lnTo>
                <a:lnTo>
                  <a:pt x="217992" y="78816"/>
                </a:lnTo>
                <a:lnTo>
                  <a:pt x="217728" y="77851"/>
                </a:lnTo>
                <a:lnTo>
                  <a:pt x="219134" y="78740"/>
                </a:lnTo>
                <a:lnTo>
                  <a:pt x="224169" y="78740"/>
                </a:lnTo>
                <a:lnTo>
                  <a:pt x="221818" y="81280"/>
                </a:lnTo>
                <a:close/>
              </a:path>
              <a:path w="4096384" h="836930">
                <a:moveTo>
                  <a:pt x="3341323" y="84760"/>
                </a:moveTo>
                <a:lnTo>
                  <a:pt x="3336792" y="82550"/>
                </a:lnTo>
                <a:lnTo>
                  <a:pt x="3335669" y="80307"/>
                </a:lnTo>
                <a:lnTo>
                  <a:pt x="3335363" y="78003"/>
                </a:lnTo>
                <a:lnTo>
                  <a:pt x="3336855" y="78740"/>
                </a:lnTo>
                <a:lnTo>
                  <a:pt x="3336144" y="78740"/>
                </a:lnTo>
                <a:lnTo>
                  <a:pt x="3336144" y="80010"/>
                </a:lnTo>
                <a:lnTo>
                  <a:pt x="3339426" y="80010"/>
                </a:lnTo>
                <a:lnTo>
                  <a:pt x="3341997" y="81280"/>
                </a:lnTo>
                <a:lnTo>
                  <a:pt x="3341323" y="81280"/>
                </a:lnTo>
                <a:lnTo>
                  <a:pt x="3341323" y="84760"/>
                </a:lnTo>
                <a:close/>
              </a:path>
              <a:path w="4096384" h="836930">
                <a:moveTo>
                  <a:pt x="3151940" y="87630"/>
                </a:moveTo>
                <a:lnTo>
                  <a:pt x="3146550" y="87630"/>
                </a:lnTo>
                <a:lnTo>
                  <a:pt x="3153432" y="82550"/>
                </a:lnTo>
                <a:lnTo>
                  <a:pt x="3155763" y="81280"/>
                </a:lnTo>
                <a:lnTo>
                  <a:pt x="3158454" y="78061"/>
                </a:lnTo>
                <a:lnTo>
                  <a:pt x="3158578" y="82013"/>
                </a:lnTo>
                <a:lnTo>
                  <a:pt x="3158611" y="82550"/>
                </a:lnTo>
                <a:lnTo>
                  <a:pt x="3156437" y="82550"/>
                </a:lnTo>
                <a:lnTo>
                  <a:pt x="3151940" y="8763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543" y="79864"/>
                </a:lnTo>
                <a:lnTo>
                  <a:pt x="1326137" y="78381"/>
                </a:lnTo>
                <a:lnTo>
                  <a:pt x="1326137" y="78740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14368" y="82550"/>
                </a:moveTo>
                <a:lnTo>
                  <a:pt x="111356" y="82550"/>
                </a:lnTo>
                <a:lnTo>
                  <a:pt x="110820" y="81237"/>
                </a:lnTo>
                <a:lnTo>
                  <a:pt x="109005" y="78740"/>
                </a:lnTo>
                <a:lnTo>
                  <a:pt x="116882" y="78740"/>
                </a:lnTo>
                <a:lnTo>
                  <a:pt x="116214" y="80010"/>
                </a:lnTo>
                <a:lnTo>
                  <a:pt x="115288" y="81391"/>
                </a:lnTo>
                <a:lnTo>
                  <a:pt x="114368" y="82550"/>
                </a:lnTo>
                <a:close/>
              </a:path>
              <a:path w="4096384" h="836930">
                <a:moveTo>
                  <a:pt x="120643" y="82550"/>
                </a:moveTo>
                <a:lnTo>
                  <a:pt x="114368" y="82550"/>
                </a:lnTo>
                <a:lnTo>
                  <a:pt x="115404" y="81237"/>
                </a:lnTo>
                <a:lnTo>
                  <a:pt x="116214" y="80010"/>
                </a:lnTo>
                <a:lnTo>
                  <a:pt x="116882" y="78740"/>
                </a:lnTo>
                <a:lnTo>
                  <a:pt x="125386" y="78740"/>
                </a:lnTo>
                <a:lnTo>
                  <a:pt x="120643" y="82550"/>
                </a:lnTo>
                <a:close/>
              </a:path>
              <a:path w="4096384" h="836930">
                <a:moveTo>
                  <a:pt x="154015" y="81280"/>
                </a:moveTo>
                <a:lnTo>
                  <a:pt x="147729" y="81280"/>
                </a:lnTo>
                <a:lnTo>
                  <a:pt x="147091" y="80885"/>
                </a:lnTo>
                <a:lnTo>
                  <a:pt x="149235" y="78740"/>
                </a:lnTo>
                <a:lnTo>
                  <a:pt x="157453" y="78740"/>
                </a:lnTo>
                <a:lnTo>
                  <a:pt x="154015" y="81280"/>
                </a:lnTo>
                <a:close/>
              </a:path>
              <a:path w="4096384" h="836930">
                <a:moveTo>
                  <a:pt x="176140" y="95250"/>
                </a:moveTo>
                <a:lnTo>
                  <a:pt x="157453" y="95250"/>
                </a:lnTo>
                <a:lnTo>
                  <a:pt x="154366" y="93788"/>
                </a:lnTo>
                <a:lnTo>
                  <a:pt x="151252" y="85090"/>
                </a:lnTo>
                <a:lnTo>
                  <a:pt x="150577" y="83820"/>
                </a:lnTo>
                <a:lnTo>
                  <a:pt x="157453" y="78740"/>
                </a:lnTo>
                <a:lnTo>
                  <a:pt x="164492" y="78740"/>
                </a:lnTo>
                <a:lnTo>
                  <a:pt x="166836" y="80010"/>
                </a:lnTo>
                <a:lnTo>
                  <a:pt x="176225" y="80010"/>
                </a:lnTo>
                <a:lnTo>
                  <a:pt x="178006" y="81237"/>
                </a:lnTo>
                <a:lnTo>
                  <a:pt x="172539" y="85090"/>
                </a:lnTo>
                <a:lnTo>
                  <a:pt x="168512" y="86360"/>
                </a:lnTo>
                <a:lnTo>
                  <a:pt x="174549" y="88900"/>
                </a:lnTo>
                <a:lnTo>
                  <a:pt x="174713" y="88900"/>
                </a:lnTo>
                <a:lnTo>
                  <a:pt x="175557" y="90170"/>
                </a:lnTo>
                <a:lnTo>
                  <a:pt x="180246" y="90170"/>
                </a:lnTo>
                <a:lnTo>
                  <a:pt x="179912" y="91440"/>
                </a:lnTo>
                <a:lnTo>
                  <a:pt x="173207" y="93980"/>
                </a:lnTo>
                <a:lnTo>
                  <a:pt x="176140" y="95250"/>
                </a:lnTo>
                <a:close/>
              </a:path>
              <a:path w="4096384" h="836930">
                <a:moveTo>
                  <a:pt x="212356" y="85513"/>
                </a:moveTo>
                <a:lnTo>
                  <a:pt x="207793" y="78816"/>
                </a:lnTo>
                <a:lnTo>
                  <a:pt x="208238" y="78740"/>
                </a:lnTo>
                <a:lnTo>
                  <a:pt x="217961" y="78740"/>
                </a:lnTo>
                <a:lnTo>
                  <a:pt x="218466" y="80010"/>
                </a:lnTo>
                <a:lnTo>
                  <a:pt x="219134" y="81280"/>
                </a:lnTo>
                <a:lnTo>
                  <a:pt x="255677" y="81280"/>
                </a:lnTo>
                <a:lnTo>
                  <a:pt x="254639" y="83820"/>
                </a:lnTo>
                <a:lnTo>
                  <a:pt x="213771" y="83820"/>
                </a:lnTo>
                <a:lnTo>
                  <a:pt x="212356" y="85513"/>
                </a:lnTo>
                <a:close/>
              </a:path>
              <a:path w="4096384" h="836930">
                <a:moveTo>
                  <a:pt x="263057" y="81280"/>
                </a:moveTo>
                <a:lnTo>
                  <a:pt x="261040" y="81280"/>
                </a:lnTo>
                <a:lnTo>
                  <a:pt x="260329" y="80203"/>
                </a:lnTo>
                <a:lnTo>
                  <a:pt x="260221" y="79864"/>
                </a:lnTo>
                <a:lnTo>
                  <a:pt x="260372" y="78740"/>
                </a:lnTo>
                <a:lnTo>
                  <a:pt x="261544" y="78740"/>
                </a:lnTo>
                <a:lnTo>
                  <a:pt x="263220" y="80010"/>
                </a:lnTo>
                <a:lnTo>
                  <a:pt x="263057" y="81280"/>
                </a:lnTo>
                <a:close/>
              </a:path>
              <a:path w="4096384" h="836930">
                <a:moveTo>
                  <a:pt x="272944" y="81280"/>
                </a:moveTo>
                <a:lnTo>
                  <a:pt x="263057" y="81280"/>
                </a:lnTo>
                <a:lnTo>
                  <a:pt x="263220" y="80010"/>
                </a:lnTo>
                <a:lnTo>
                  <a:pt x="261544" y="78740"/>
                </a:lnTo>
                <a:lnTo>
                  <a:pt x="272665" y="78740"/>
                </a:lnTo>
                <a:lnTo>
                  <a:pt x="272944" y="81280"/>
                </a:lnTo>
                <a:close/>
              </a:path>
              <a:path w="4096384" h="836930">
                <a:moveTo>
                  <a:pt x="411065" y="82550"/>
                </a:moveTo>
                <a:lnTo>
                  <a:pt x="409225" y="82550"/>
                </a:lnTo>
                <a:lnTo>
                  <a:pt x="408000" y="81391"/>
                </a:lnTo>
                <a:lnTo>
                  <a:pt x="407986" y="80885"/>
                </a:lnTo>
                <a:lnTo>
                  <a:pt x="408216" y="80010"/>
                </a:lnTo>
                <a:lnTo>
                  <a:pt x="410063" y="78740"/>
                </a:lnTo>
                <a:lnTo>
                  <a:pt x="411739" y="78740"/>
                </a:lnTo>
                <a:lnTo>
                  <a:pt x="411065" y="8255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16527" y="96520"/>
                </a:lnTo>
                <a:lnTo>
                  <a:pt x="317031" y="93980"/>
                </a:lnTo>
                <a:lnTo>
                  <a:pt x="315688" y="92710"/>
                </a:lnTo>
                <a:lnTo>
                  <a:pt x="346365" y="92710"/>
                </a:lnTo>
                <a:lnTo>
                  <a:pt x="349384" y="87630"/>
                </a:lnTo>
                <a:lnTo>
                  <a:pt x="351060" y="82550"/>
                </a:lnTo>
                <a:lnTo>
                  <a:pt x="411065" y="82550"/>
                </a:lnTo>
                <a:lnTo>
                  <a:pt x="411739" y="78740"/>
                </a:lnTo>
                <a:lnTo>
                  <a:pt x="435875" y="78740"/>
                </a:lnTo>
                <a:lnTo>
                  <a:pt x="436215" y="80010"/>
                </a:lnTo>
                <a:lnTo>
                  <a:pt x="1038999" y="80010"/>
                </a:lnTo>
                <a:lnTo>
                  <a:pt x="1039837" y="81280"/>
                </a:lnTo>
                <a:lnTo>
                  <a:pt x="427493" y="81280"/>
                </a:lnTo>
                <a:lnTo>
                  <a:pt x="426935" y="83820"/>
                </a:lnTo>
                <a:lnTo>
                  <a:pt x="364136" y="83820"/>
                </a:lnTo>
                <a:lnTo>
                  <a:pt x="354242" y="86360"/>
                </a:lnTo>
                <a:lnTo>
                  <a:pt x="357595" y="87630"/>
                </a:lnTo>
                <a:lnTo>
                  <a:pt x="352566" y="87630"/>
                </a:lnTo>
                <a:lnTo>
                  <a:pt x="352657" y="94657"/>
                </a:lnTo>
                <a:lnTo>
                  <a:pt x="352736" y="95250"/>
                </a:lnTo>
                <a:lnTo>
                  <a:pt x="383412" y="9525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1025583" y="80010"/>
                </a:moveTo>
                <a:lnTo>
                  <a:pt x="436215" y="80010"/>
                </a:lnTo>
                <a:lnTo>
                  <a:pt x="435875" y="78740"/>
                </a:lnTo>
                <a:lnTo>
                  <a:pt x="1026005" y="78740"/>
                </a:lnTo>
                <a:lnTo>
                  <a:pt x="1025583" y="80010"/>
                </a:lnTo>
                <a:close/>
              </a:path>
              <a:path w="4096384" h="836930">
                <a:moveTo>
                  <a:pt x="1070842" y="81280"/>
                </a:moveTo>
                <a:lnTo>
                  <a:pt x="1068831" y="81280"/>
                </a:lnTo>
                <a:lnTo>
                  <a:pt x="1066821" y="80010"/>
                </a:lnTo>
                <a:lnTo>
                  <a:pt x="1069172" y="78740"/>
                </a:lnTo>
                <a:lnTo>
                  <a:pt x="1070678" y="78740"/>
                </a:lnTo>
                <a:lnTo>
                  <a:pt x="1070842" y="81280"/>
                </a:lnTo>
                <a:close/>
              </a:path>
              <a:path w="4096384" h="836930">
                <a:moveTo>
                  <a:pt x="1095147" y="81280"/>
                </a:moveTo>
                <a:lnTo>
                  <a:pt x="1070842" y="81280"/>
                </a:lnTo>
                <a:lnTo>
                  <a:pt x="1070678" y="78740"/>
                </a:lnTo>
                <a:lnTo>
                  <a:pt x="1093978" y="78740"/>
                </a:lnTo>
                <a:lnTo>
                  <a:pt x="1094145" y="80010"/>
                </a:lnTo>
                <a:lnTo>
                  <a:pt x="1095147" y="81280"/>
                </a:lnTo>
                <a:close/>
              </a:path>
              <a:path w="4096384" h="836930">
                <a:moveTo>
                  <a:pt x="1132863" y="82550"/>
                </a:moveTo>
                <a:lnTo>
                  <a:pt x="1132195" y="80010"/>
                </a:lnTo>
                <a:lnTo>
                  <a:pt x="1134709" y="78740"/>
                </a:lnTo>
                <a:lnTo>
                  <a:pt x="1135882" y="78740"/>
                </a:lnTo>
                <a:lnTo>
                  <a:pt x="1135882" y="80010"/>
                </a:lnTo>
                <a:lnTo>
                  <a:pt x="1134709" y="81280"/>
                </a:lnTo>
                <a:lnTo>
                  <a:pt x="1132863" y="82550"/>
                </a:lnTo>
                <a:close/>
              </a:path>
              <a:path w="4096384" h="836930">
                <a:moveTo>
                  <a:pt x="1146705" y="82550"/>
                </a:moveTo>
                <a:lnTo>
                  <a:pt x="1132863" y="82550"/>
                </a:lnTo>
                <a:lnTo>
                  <a:pt x="1134749" y="81237"/>
                </a:lnTo>
                <a:lnTo>
                  <a:pt x="1135882" y="80010"/>
                </a:lnTo>
                <a:lnTo>
                  <a:pt x="1135882" y="78740"/>
                </a:lnTo>
                <a:lnTo>
                  <a:pt x="1147490" y="78740"/>
                </a:lnTo>
                <a:lnTo>
                  <a:pt x="1146705" y="82550"/>
                </a:lnTo>
                <a:close/>
              </a:path>
              <a:path w="4096384" h="836930">
                <a:moveTo>
                  <a:pt x="1215674" y="81280"/>
                </a:moveTo>
                <a:lnTo>
                  <a:pt x="1212151" y="81280"/>
                </a:lnTo>
                <a:lnTo>
                  <a:pt x="1213664" y="78740"/>
                </a:lnTo>
                <a:lnTo>
                  <a:pt x="1215844" y="78740"/>
                </a:lnTo>
                <a:lnTo>
                  <a:pt x="1217520" y="80010"/>
                </a:lnTo>
                <a:lnTo>
                  <a:pt x="1215674" y="81280"/>
                </a:lnTo>
                <a:close/>
              </a:path>
              <a:path w="4096384" h="836930">
                <a:moveTo>
                  <a:pt x="1228319" y="81280"/>
                </a:moveTo>
                <a:lnTo>
                  <a:pt x="1215674" y="81280"/>
                </a:lnTo>
                <a:lnTo>
                  <a:pt x="1217520" y="80010"/>
                </a:lnTo>
                <a:lnTo>
                  <a:pt x="1215844" y="78740"/>
                </a:lnTo>
                <a:lnTo>
                  <a:pt x="1225780" y="78740"/>
                </a:lnTo>
                <a:lnTo>
                  <a:pt x="1228319" y="81280"/>
                </a:lnTo>
                <a:close/>
              </a:path>
              <a:path w="4096384" h="836930">
                <a:moveTo>
                  <a:pt x="1261670" y="82550"/>
                </a:moveTo>
                <a:lnTo>
                  <a:pt x="1250372" y="82550"/>
                </a:lnTo>
                <a:lnTo>
                  <a:pt x="1253153" y="80010"/>
                </a:lnTo>
                <a:lnTo>
                  <a:pt x="1255904" y="78740"/>
                </a:lnTo>
                <a:lnTo>
                  <a:pt x="1257246" y="78740"/>
                </a:lnTo>
                <a:lnTo>
                  <a:pt x="1261670" y="82550"/>
                </a:lnTo>
                <a:close/>
              </a:path>
              <a:path w="4096384" h="836930">
                <a:moveTo>
                  <a:pt x="1263541" y="84161"/>
                </a:moveTo>
                <a:lnTo>
                  <a:pt x="1257246" y="78740"/>
                </a:lnTo>
                <a:lnTo>
                  <a:pt x="1269818" y="78740"/>
                </a:lnTo>
                <a:lnTo>
                  <a:pt x="1269314" y="80010"/>
                </a:lnTo>
                <a:lnTo>
                  <a:pt x="1269484" y="80010"/>
                </a:lnTo>
                <a:lnTo>
                  <a:pt x="1270486" y="81280"/>
                </a:lnTo>
                <a:lnTo>
                  <a:pt x="1275685" y="81280"/>
                </a:lnTo>
                <a:lnTo>
                  <a:pt x="1274677" y="83820"/>
                </a:lnTo>
                <a:lnTo>
                  <a:pt x="1265791" y="83820"/>
                </a:lnTo>
                <a:lnTo>
                  <a:pt x="1263541" y="84161"/>
                </a:lnTo>
                <a:close/>
              </a:path>
              <a:path w="4096384" h="836930">
                <a:moveTo>
                  <a:pt x="1272333" y="81280"/>
                </a:moveTo>
                <a:lnTo>
                  <a:pt x="1270486" y="81280"/>
                </a:lnTo>
                <a:lnTo>
                  <a:pt x="1269484" y="80010"/>
                </a:lnTo>
                <a:lnTo>
                  <a:pt x="1269395" y="79805"/>
                </a:lnTo>
                <a:lnTo>
                  <a:pt x="1269818" y="78740"/>
                </a:lnTo>
                <a:lnTo>
                  <a:pt x="1272333" y="78740"/>
                </a:lnTo>
                <a:lnTo>
                  <a:pt x="1272756" y="79805"/>
                </a:lnTo>
                <a:lnTo>
                  <a:pt x="1272637" y="80514"/>
                </a:lnTo>
                <a:lnTo>
                  <a:pt x="1272333" y="81280"/>
                </a:lnTo>
                <a:close/>
              </a:path>
              <a:path w="4096384" h="836930">
                <a:moveTo>
                  <a:pt x="1275685" y="81280"/>
                </a:moveTo>
                <a:lnTo>
                  <a:pt x="1272333" y="81280"/>
                </a:lnTo>
                <a:lnTo>
                  <a:pt x="1272637" y="80514"/>
                </a:lnTo>
                <a:lnTo>
                  <a:pt x="1272756" y="79805"/>
                </a:lnTo>
                <a:lnTo>
                  <a:pt x="1272333" y="78740"/>
                </a:lnTo>
                <a:lnTo>
                  <a:pt x="1282220" y="78740"/>
                </a:lnTo>
                <a:lnTo>
                  <a:pt x="1282220" y="80010"/>
                </a:lnTo>
                <a:lnTo>
                  <a:pt x="1276189" y="80010"/>
                </a:lnTo>
                <a:lnTo>
                  <a:pt x="1275685" y="81280"/>
                </a:lnTo>
                <a:close/>
              </a:path>
              <a:path w="4096384" h="836930">
                <a:moveTo>
                  <a:pt x="1392185" y="82550"/>
                </a:moveTo>
                <a:lnTo>
                  <a:pt x="1390175" y="82550"/>
                </a:lnTo>
                <a:lnTo>
                  <a:pt x="1388662" y="78740"/>
                </a:lnTo>
                <a:lnTo>
                  <a:pt x="1391851" y="78740"/>
                </a:lnTo>
                <a:lnTo>
                  <a:pt x="1394195" y="80010"/>
                </a:lnTo>
                <a:lnTo>
                  <a:pt x="1394365" y="81280"/>
                </a:lnTo>
                <a:lnTo>
                  <a:pt x="1392185" y="82550"/>
                </a:lnTo>
                <a:close/>
              </a:path>
              <a:path w="4096384" h="836930">
                <a:moveTo>
                  <a:pt x="1395649" y="82550"/>
                </a:moveTo>
                <a:lnTo>
                  <a:pt x="1392185" y="82550"/>
                </a:lnTo>
                <a:lnTo>
                  <a:pt x="1394365" y="81280"/>
                </a:lnTo>
                <a:lnTo>
                  <a:pt x="1394195" y="80010"/>
                </a:lnTo>
                <a:lnTo>
                  <a:pt x="1391851" y="78740"/>
                </a:lnTo>
                <a:lnTo>
                  <a:pt x="1398497" y="78740"/>
                </a:lnTo>
                <a:lnTo>
                  <a:pt x="1395649" y="82550"/>
                </a:lnTo>
                <a:close/>
              </a:path>
              <a:path w="4096384" h="836930">
                <a:moveTo>
                  <a:pt x="1433948" y="78948"/>
                </a:moveTo>
                <a:lnTo>
                  <a:pt x="1433587" y="78740"/>
                </a:lnTo>
                <a:lnTo>
                  <a:pt x="1433921" y="78740"/>
                </a:lnTo>
                <a:lnTo>
                  <a:pt x="1433948" y="78948"/>
                </a:lnTo>
                <a:close/>
              </a:path>
              <a:path w="4096384" h="836930">
                <a:moveTo>
                  <a:pt x="2017756" y="85090"/>
                </a:moveTo>
                <a:lnTo>
                  <a:pt x="2015909" y="82550"/>
                </a:lnTo>
                <a:lnTo>
                  <a:pt x="2013735" y="80010"/>
                </a:lnTo>
                <a:lnTo>
                  <a:pt x="2017926" y="80010"/>
                </a:lnTo>
                <a:lnTo>
                  <a:pt x="2019262" y="78740"/>
                </a:lnTo>
                <a:lnTo>
                  <a:pt x="2021740" y="81237"/>
                </a:lnTo>
                <a:lnTo>
                  <a:pt x="2021665" y="81391"/>
                </a:lnTo>
                <a:lnTo>
                  <a:pt x="2017756" y="85090"/>
                </a:lnTo>
                <a:close/>
              </a:path>
              <a:path w="4096384" h="836930">
                <a:moveTo>
                  <a:pt x="2056146" y="85090"/>
                </a:moveTo>
                <a:lnTo>
                  <a:pt x="2017756" y="85090"/>
                </a:lnTo>
                <a:lnTo>
                  <a:pt x="2021665" y="81391"/>
                </a:lnTo>
                <a:lnTo>
                  <a:pt x="2021740" y="81237"/>
                </a:lnTo>
                <a:lnTo>
                  <a:pt x="2019262" y="78740"/>
                </a:lnTo>
                <a:lnTo>
                  <a:pt x="2061840" y="78740"/>
                </a:lnTo>
                <a:lnTo>
                  <a:pt x="2061337" y="80010"/>
                </a:lnTo>
                <a:lnTo>
                  <a:pt x="2056643" y="80010"/>
                </a:lnTo>
                <a:lnTo>
                  <a:pt x="2055642" y="83820"/>
                </a:lnTo>
                <a:lnTo>
                  <a:pt x="2056146" y="85090"/>
                </a:lnTo>
                <a:close/>
              </a:path>
              <a:path w="4096384" h="836930">
                <a:moveTo>
                  <a:pt x="2194437" y="83820"/>
                </a:moveTo>
                <a:lnTo>
                  <a:pt x="2188230" y="83820"/>
                </a:lnTo>
                <a:lnTo>
                  <a:pt x="2191248" y="78740"/>
                </a:lnTo>
                <a:lnTo>
                  <a:pt x="2193880" y="81391"/>
                </a:lnTo>
                <a:lnTo>
                  <a:pt x="2195105" y="82550"/>
                </a:lnTo>
                <a:lnTo>
                  <a:pt x="2194437" y="83820"/>
                </a:lnTo>
                <a:close/>
              </a:path>
              <a:path w="4096384" h="836930">
                <a:moveTo>
                  <a:pt x="2201980" y="83820"/>
                </a:moveTo>
                <a:lnTo>
                  <a:pt x="2194437" y="83820"/>
                </a:lnTo>
                <a:lnTo>
                  <a:pt x="2195105" y="82550"/>
                </a:lnTo>
                <a:lnTo>
                  <a:pt x="2192303" y="79805"/>
                </a:lnTo>
                <a:lnTo>
                  <a:pt x="2191248" y="78740"/>
                </a:lnTo>
                <a:lnTo>
                  <a:pt x="2273889" y="78740"/>
                </a:lnTo>
                <a:lnTo>
                  <a:pt x="2272042" y="80010"/>
                </a:lnTo>
                <a:lnTo>
                  <a:pt x="2271793" y="81280"/>
                </a:lnTo>
                <a:lnTo>
                  <a:pt x="2205333" y="81280"/>
                </a:lnTo>
                <a:lnTo>
                  <a:pt x="2201980" y="83820"/>
                </a:lnTo>
                <a:close/>
              </a:path>
              <a:path w="4096384" h="836930">
                <a:moveTo>
                  <a:pt x="2286795" y="82550"/>
                </a:moveTo>
                <a:lnTo>
                  <a:pt x="2285118" y="82550"/>
                </a:lnTo>
                <a:lnTo>
                  <a:pt x="2284791" y="81714"/>
                </a:lnTo>
                <a:lnTo>
                  <a:pt x="2284724" y="80885"/>
                </a:lnTo>
                <a:lnTo>
                  <a:pt x="2284836" y="80460"/>
                </a:lnTo>
                <a:lnTo>
                  <a:pt x="2284955" y="78740"/>
                </a:lnTo>
                <a:lnTo>
                  <a:pt x="2289479" y="80010"/>
                </a:lnTo>
                <a:lnTo>
                  <a:pt x="2286795" y="82550"/>
                </a:lnTo>
                <a:close/>
              </a:path>
              <a:path w="4096384" h="836930">
                <a:moveTo>
                  <a:pt x="2322555" y="82550"/>
                </a:moveTo>
                <a:lnTo>
                  <a:pt x="2286795" y="82550"/>
                </a:lnTo>
                <a:lnTo>
                  <a:pt x="2289479" y="80010"/>
                </a:lnTo>
                <a:lnTo>
                  <a:pt x="2284955" y="78740"/>
                </a:lnTo>
                <a:lnTo>
                  <a:pt x="2327195" y="78740"/>
                </a:lnTo>
                <a:lnTo>
                  <a:pt x="2327025" y="80010"/>
                </a:lnTo>
                <a:lnTo>
                  <a:pt x="2322555" y="82550"/>
                </a:lnTo>
                <a:close/>
              </a:path>
              <a:path w="4096384" h="836930">
                <a:moveTo>
                  <a:pt x="2335072" y="85090"/>
                </a:moveTo>
                <a:lnTo>
                  <a:pt x="2326527" y="83820"/>
                </a:lnTo>
                <a:lnTo>
                  <a:pt x="2320320" y="83820"/>
                </a:lnTo>
                <a:lnTo>
                  <a:pt x="2327025" y="80010"/>
                </a:lnTo>
                <a:lnTo>
                  <a:pt x="2327195" y="78740"/>
                </a:lnTo>
                <a:lnTo>
                  <a:pt x="2335072" y="8509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35910" y="106680"/>
                </a:lnTo>
                <a:lnTo>
                  <a:pt x="2335910" y="95250"/>
                </a:lnTo>
                <a:lnTo>
                  <a:pt x="2328197" y="95250"/>
                </a:lnTo>
                <a:lnTo>
                  <a:pt x="2335242" y="91440"/>
                </a:lnTo>
                <a:lnTo>
                  <a:pt x="2337423" y="88900"/>
                </a:lnTo>
                <a:lnTo>
                  <a:pt x="2334404" y="87630"/>
                </a:lnTo>
                <a:lnTo>
                  <a:pt x="2332387" y="85090"/>
                </a:lnTo>
                <a:lnTo>
                  <a:pt x="2335072" y="85090"/>
                </a:lnTo>
                <a:lnTo>
                  <a:pt x="2327195" y="78740"/>
                </a:lnTo>
                <a:lnTo>
                  <a:pt x="2394077" y="78740"/>
                </a:lnTo>
                <a:lnTo>
                  <a:pt x="2391731" y="80010"/>
                </a:lnTo>
                <a:lnTo>
                  <a:pt x="2391056" y="86360"/>
                </a:lnTo>
                <a:lnTo>
                  <a:pt x="2388208" y="86360"/>
                </a:lnTo>
                <a:lnTo>
                  <a:pt x="2387370" y="87630"/>
                </a:lnTo>
                <a:lnTo>
                  <a:pt x="2388208" y="88900"/>
                </a:lnTo>
                <a:lnTo>
                  <a:pt x="2426094" y="88900"/>
                </a:lnTo>
                <a:lnTo>
                  <a:pt x="2427600" y="91440"/>
                </a:lnTo>
                <a:lnTo>
                  <a:pt x="2960775" y="91440"/>
                </a:lnTo>
                <a:lnTo>
                  <a:pt x="2958387" y="92710"/>
                </a:lnTo>
                <a:lnTo>
                  <a:pt x="2342281" y="92710"/>
                </a:lnTo>
                <a:lnTo>
                  <a:pt x="2338929" y="93980"/>
                </a:lnTo>
                <a:lnTo>
                  <a:pt x="2338425" y="95250"/>
                </a:lnTo>
                <a:lnTo>
                  <a:pt x="2338929" y="96520"/>
                </a:lnTo>
                <a:lnTo>
                  <a:pt x="2404303" y="96520"/>
                </a:lnTo>
                <a:lnTo>
                  <a:pt x="2407321" y="97790"/>
                </a:lnTo>
                <a:lnTo>
                  <a:pt x="2414527" y="97790"/>
                </a:lnTo>
                <a:lnTo>
                  <a:pt x="2413354" y="99060"/>
                </a:lnTo>
                <a:lnTo>
                  <a:pt x="2357197" y="99060"/>
                </a:lnTo>
                <a:lnTo>
                  <a:pt x="2357533" y="100330"/>
                </a:lnTo>
                <a:lnTo>
                  <a:pt x="2347310" y="100330"/>
                </a:lnTo>
                <a:lnTo>
                  <a:pt x="2347310" y="102870"/>
                </a:lnTo>
                <a:lnTo>
                  <a:pt x="2358203" y="102870"/>
                </a:lnTo>
                <a:lnTo>
                  <a:pt x="2358874" y="105410"/>
                </a:lnTo>
                <a:lnTo>
                  <a:pt x="2373626" y="10541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961658" y="82550"/>
                </a:moveTo>
                <a:lnTo>
                  <a:pt x="2957984" y="82550"/>
                </a:lnTo>
                <a:lnTo>
                  <a:pt x="2957679" y="81051"/>
                </a:lnTo>
                <a:lnTo>
                  <a:pt x="2957562" y="79864"/>
                </a:lnTo>
                <a:lnTo>
                  <a:pt x="2958292" y="78740"/>
                </a:lnTo>
                <a:lnTo>
                  <a:pt x="2962666" y="78740"/>
                </a:lnTo>
                <a:lnTo>
                  <a:pt x="2962929" y="80704"/>
                </a:lnTo>
                <a:lnTo>
                  <a:pt x="2962889" y="81391"/>
                </a:lnTo>
                <a:lnTo>
                  <a:pt x="2961658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61658" y="82550"/>
                </a:lnTo>
                <a:lnTo>
                  <a:pt x="2962889" y="81391"/>
                </a:lnTo>
                <a:lnTo>
                  <a:pt x="2962929" y="80704"/>
                </a:lnTo>
                <a:lnTo>
                  <a:pt x="2962666" y="78740"/>
                </a:lnTo>
                <a:lnTo>
                  <a:pt x="2972053" y="78740"/>
                </a:lnTo>
                <a:lnTo>
                  <a:pt x="2971308" y="79864"/>
                </a:lnTo>
                <a:lnTo>
                  <a:pt x="2971427" y="8190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3000722" y="82550"/>
                </a:moveTo>
                <a:lnTo>
                  <a:pt x="2999039" y="82550"/>
                </a:lnTo>
                <a:lnTo>
                  <a:pt x="2997799" y="80203"/>
                </a:lnTo>
                <a:lnTo>
                  <a:pt x="2997726" y="79805"/>
                </a:lnTo>
                <a:lnTo>
                  <a:pt x="2997874" y="78740"/>
                </a:lnTo>
                <a:lnTo>
                  <a:pt x="2999380" y="78740"/>
                </a:lnTo>
                <a:lnTo>
                  <a:pt x="3000539" y="80010"/>
                </a:lnTo>
                <a:lnTo>
                  <a:pt x="3000722" y="82550"/>
                </a:lnTo>
                <a:close/>
              </a:path>
              <a:path w="4096384" h="836930">
                <a:moveTo>
                  <a:pt x="3070778" y="83820"/>
                </a:moveTo>
                <a:lnTo>
                  <a:pt x="3068598" y="83820"/>
                </a:lnTo>
                <a:lnTo>
                  <a:pt x="3067786" y="82798"/>
                </a:lnTo>
                <a:lnTo>
                  <a:pt x="3067667" y="82013"/>
                </a:lnTo>
                <a:lnTo>
                  <a:pt x="3067772" y="78740"/>
                </a:lnTo>
                <a:lnTo>
                  <a:pt x="3073960" y="81280"/>
                </a:lnTo>
                <a:lnTo>
                  <a:pt x="3070778" y="83820"/>
                </a:lnTo>
                <a:close/>
              </a:path>
              <a:path w="4096384" h="836930">
                <a:moveTo>
                  <a:pt x="3089970" y="83820"/>
                </a:moveTo>
                <a:lnTo>
                  <a:pt x="3070778" y="83820"/>
                </a:lnTo>
                <a:lnTo>
                  <a:pt x="3073821" y="81391"/>
                </a:lnTo>
                <a:lnTo>
                  <a:pt x="3073856" y="81237"/>
                </a:lnTo>
                <a:lnTo>
                  <a:pt x="3067772" y="78740"/>
                </a:lnTo>
                <a:lnTo>
                  <a:pt x="3091227" y="78740"/>
                </a:lnTo>
                <a:lnTo>
                  <a:pt x="3090964" y="80704"/>
                </a:lnTo>
                <a:lnTo>
                  <a:pt x="3090846" y="81391"/>
                </a:lnTo>
                <a:lnTo>
                  <a:pt x="3089970" y="83820"/>
                </a:lnTo>
                <a:close/>
              </a:path>
              <a:path w="4096384" h="836930">
                <a:moveTo>
                  <a:pt x="3108522" y="82550"/>
                </a:moveTo>
                <a:lnTo>
                  <a:pt x="3105700" y="82550"/>
                </a:lnTo>
                <a:lnTo>
                  <a:pt x="3107328" y="78740"/>
                </a:lnTo>
                <a:lnTo>
                  <a:pt x="3110746" y="80010"/>
                </a:lnTo>
                <a:lnTo>
                  <a:pt x="3108522" y="82550"/>
                </a:lnTo>
                <a:close/>
              </a:path>
              <a:path w="4096384" h="836930">
                <a:moveTo>
                  <a:pt x="3134494" y="81051"/>
                </a:moveTo>
                <a:lnTo>
                  <a:pt x="3134305" y="78740"/>
                </a:lnTo>
                <a:lnTo>
                  <a:pt x="3137205" y="78740"/>
                </a:lnTo>
                <a:lnTo>
                  <a:pt x="3135491" y="80010"/>
                </a:lnTo>
                <a:lnTo>
                  <a:pt x="3134494" y="81051"/>
                </a:lnTo>
                <a:close/>
              </a:path>
              <a:path w="4096384" h="836930">
                <a:moveTo>
                  <a:pt x="3209530" y="90170"/>
                </a:moveTo>
                <a:lnTo>
                  <a:pt x="3204072" y="86360"/>
                </a:lnTo>
                <a:lnTo>
                  <a:pt x="3200486" y="81391"/>
                </a:lnTo>
                <a:lnTo>
                  <a:pt x="3200425" y="81237"/>
                </a:lnTo>
                <a:lnTo>
                  <a:pt x="3201532" y="78740"/>
                </a:lnTo>
                <a:lnTo>
                  <a:pt x="3204381" y="80010"/>
                </a:lnTo>
                <a:lnTo>
                  <a:pt x="3215276" y="85090"/>
                </a:lnTo>
                <a:lnTo>
                  <a:pt x="3213777" y="88900"/>
                </a:lnTo>
                <a:lnTo>
                  <a:pt x="3209530" y="90170"/>
                </a:lnTo>
                <a:close/>
              </a:path>
              <a:path w="4096384" h="836930">
                <a:moveTo>
                  <a:pt x="3215550" y="90170"/>
                </a:moveTo>
                <a:lnTo>
                  <a:pt x="3209530" y="90170"/>
                </a:lnTo>
                <a:lnTo>
                  <a:pt x="3213777" y="88900"/>
                </a:lnTo>
                <a:lnTo>
                  <a:pt x="3215276" y="85090"/>
                </a:lnTo>
                <a:lnTo>
                  <a:pt x="3204381" y="80010"/>
                </a:lnTo>
                <a:lnTo>
                  <a:pt x="3201532" y="78740"/>
                </a:lnTo>
                <a:lnTo>
                  <a:pt x="3218282" y="78740"/>
                </a:lnTo>
                <a:lnTo>
                  <a:pt x="3212926" y="81280"/>
                </a:lnTo>
                <a:lnTo>
                  <a:pt x="3217791" y="81280"/>
                </a:lnTo>
                <a:lnTo>
                  <a:pt x="3217634" y="85090"/>
                </a:lnTo>
                <a:lnTo>
                  <a:pt x="3232870" y="85090"/>
                </a:lnTo>
                <a:lnTo>
                  <a:pt x="3233205" y="87630"/>
                </a:lnTo>
                <a:lnTo>
                  <a:pt x="3217968" y="87630"/>
                </a:lnTo>
                <a:lnTo>
                  <a:pt x="3215550" y="90170"/>
                </a:lnTo>
                <a:close/>
              </a:path>
              <a:path w="4096384" h="836930">
                <a:moveTo>
                  <a:pt x="3217634" y="85090"/>
                </a:moveTo>
                <a:lnTo>
                  <a:pt x="3217791" y="81280"/>
                </a:lnTo>
                <a:lnTo>
                  <a:pt x="3212926" y="81280"/>
                </a:lnTo>
                <a:lnTo>
                  <a:pt x="3218282" y="78740"/>
                </a:lnTo>
                <a:lnTo>
                  <a:pt x="3226513" y="78740"/>
                </a:lnTo>
                <a:lnTo>
                  <a:pt x="3217634" y="85090"/>
                </a:lnTo>
                <a:close/>
              </a:path>
              <a:path w="4096384" h="836930">
                <a:moveTo>
                  <a:pt x="3247854" y="81280"/>
                </a:moveTo>
                <a:lnTo>
                  <a:pt x="3242254" y="81280"/>
                </a:lnTo>
                <a:lnTo>
                  <a:pt x="3242381" y="80704"/>
                </a:lnTo>
                <a:lnTo>
                  <a:pt x="3242492" y="80460"/>
                </a:lnTo>
                <a:lnTo>
                  <a:pt x="3243066" y="80010"/>
                </a:lnTo>
                <a:lnTo>
                  <a:pt x="3247608" y="78740"/>
                </a:lnTo>
                <a:lnTo>
                  <a:pt x="3247854" y="81280"/>
                </a:lnTo>
                <a:close/>
              </a:path>
              <a:path w="4096384" h="836930">
                <a:moveTo>
                  <a:pt x="3242097" y="110490"/>
                </a:moveTo>
                <a:lnTo>
                  <a:pt x="3229976" y="110490"/>
                </a:lnTo>
                <a:lnTo>
                  <a:pt x="3235215" y="107950"/>
                </a:lnTo>
                <a:lnTo>
                  <a:pt x="3239991" y="104140"/>
                </a:lnTo>
                <a:lnTo>
                  <a:pt x="3239725" y="102870"/>
                </a:lnTo>
                <a:lnTo>
                  <a:pt x="3244788" y="102870"/>
                </a:lnTo>
                <a:lnTo>
                  <a:pt x="3247459" y="101600"/>
                </a:lnTo>
                <a:lnTo>
                  <a:pt x="3249476" y="100330"/>
                </a:lnTo>
                <a:lnTo>
                  <a:pt x="3247636" y="100330"/>
                </a:lnTo>
                <a:lnTo>
                  <a:pt x="3247636" y="90170"/>
                </a:lnTo>
                <a:lnTo>
                  <a:pt x="3239248" y="90170"/>
                </a:lnTo>
                <a:lnTo>
                  <a:pt x="3238610" y="89033"/>
                </a:lnTo>
                <a:lnTo>
                  <a:pt x="3238642" y="88796"/>
                </a:lnTo>
                <a:lnTo>
                  <a:pt x="3242478" y="85090"/>
                </a:lnTo>
                <a:lnTo>
                  <a:pt x="3246988" y="82550"/>
                </a:lnTo>
                <a:lnTo>
                  <a:pt x="3247976" y="82550"/>
                </a:lnTo>
                <a:lnTo>
                  <a:pt x="3247608" y="78740"/>
                </a:lnTo>
                <a:lnTo>
                  <a:pt x="3251303" y="78740"/>
                </a:lnTo>
                <a:lnTo>
                  <a:pt x="3252455" y="81280"/>
                </a:lnTo>
                <a:lnTo>
                  <a:pt x="3257703" y="83820"/>
                </a:lnTo>
                <a:lnTo>
                  <a:pt x="3262549" y="83820"/>
                </a:lnTo>
                <a:lnTo>
                  <a:pt x="3261539" y="85090"/>
                </a:lnTo>
                <a:lnTo>
                  <a:pt x="3253333" y="85090"/>
                </a:lnTo>
                <a:lnTo>
                  <a:pt x="3253557" y="86360"/>
                </a:lnTo>
                <a:lnTo>
                  <a:pt x="3248644" y="86360"/>
                </a:lnTo>
                <a:lnTo>
                  <a:pt x="3249263" y="87630"/>
                </a:lnTo>
                <a:lnTo>
                  <a:pt x="3247459" y="87630"/>
                </a:lnTo>
                <a:lnTo>
                  <a:pt x="3248127" y="88900"/>
                </a:lnTo>
                <a:lnTo>
                  <a:pt x="3249882" y="88900"/>
                </a:lnTo>
                <a:lnTo>
                  <a:pt x="3254832" y="99060"/>
                </a:lnTo>
                <a:lnTo>
                  <a:pt x="3265394" y="99060"/>
                </a:lnTo>
                <a:lnTo>
                  <a:pt x="3259029" y="101600"/>
                </a:lnTo>
                <a:lnTo>
                  <a:pt x="3265394" y="104140"/>
                </a:lnTo>
                <a:lnTo>
                  <a:pt x="3265551" y="105410"/>
                </a:lnTo>
                <a:lnTo>
                  <a:pt x="3271608" y="105410"/>
                </a:lnTo>
                <a:lnTo>
                  <a:pt x="3270416" y="106680"/>
                </a:lnTo>
                <a:lnTo>
                  <a:pt x="3242588" y="106680"/>
                </a:lnTo>
                <a:lnTo>
                  <a:pt x="3241353" y="107871"/>
                </a:lnTo>
                <a:lnTo>
                  <a:pt x="3241473" y="108570"/>
                </a:lnTo>
                <a:lnTo>
                  <a:pt x="3242097" y="110490"/>
                </a:lnTo>
                <a:close/>
              </a:path>
              <a:path w="4096384" h="836930">
                <a:moveTo>
                  <a:pt x="3334948" y="78829"/>
                </a:moveTo>
                <a:close/>
              </a:path>
              <a:path w="4096384" h="836930">
                <a:moveTo>
                  <a:pt x="3339426" y="80010"/>
                </a:moveTo>
                <a:lnTo>
                  <a:pt x="3336144" y="80010"/>
                </a:lnTo>
                <a:lnTo>
                  <a:pt x="3336144" y="78740"/>
                </a:lnTo>
                <a:lnTo>
                  <a:pt x="3336855" y="78740"/>
                </a:lnTo>
                <a:lnTo>
                  <a:pt x="3339426" y="80010"/>
                </a:lnTo>
                <a:close/>
              </a:path>
              <a:path w="4096384" h="836930">
                <a:moveTo>
                  <a:pt x="3355485" y="82550"/>
                </a:moveTo>
                <a:lnTo>
                  <a:pt x="3349036" y="82550"/>
                </a:lnTo>
                <a:lnTo>
                  <a:pt x="3350719" y="80010"/>
                </a:lnTo>
                <a:lnTo>
                  <a:pt x="3353076" y="78740"/>
                </a:lnTo>
                <a:lnTo>
                  <a:pt x="3355485" y="82550"/>
                </a:lnTo>
                <a:close/>
              </a:path>
              <a:path w="4096384" h="836930">
                <a:moveTo>
                  <a:pt x="3451452" y="85090"/>
                </a:moveTo>
                <a:lnTo>
                  <a:pt x="3446606" y="85090"/>
                </a:lnTo>
                <a:lnTo>
                  <a:pt x="3439233" y="83820"/>
                </a:lnTo>
                <a:lnTo>
                  <a:pt x="3449612" y="78740"/>
                </a:lnTo>
                <a:lnTo>
                  <a:pt x="3448263" y="82550"/>
                </a:lnTo>
                <a:lnTo>
                  <a:pt x="3451452" y="8509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3451452" y="85090"/>
                </a:lnTo>
                <a:lnTo>
                  <a:pt x="3448263" y="82550"/>
                </a:lnTo>
                <a:lnTo>
                  <a:pt x="3449200" y="79805"/>
                </a:lnTo>
                <a:lnTo>
                  <a:pt x="3449612" y="78740"/>
                </a:lnTo>
                <a:lnTo>
                  <a:pt x="4095854" y="78740"/>
                </a:lnTo>
                <a:lnTo>
                  <a:pt x="4095854" y="80010"/>
                </a:lnTo>
                <a:lnTo>
                  <a:pt x="3458491" y="80010"/>
                </a:lnTo>
                <a:lnTo>
                  <a:pt x="3457716" y="82013"/>
                </a:lnTo>
                <a:lnTo>
                  <a:pt x="3457839" y="83196"/>
                </a:lnTo>
                <a:lnTo>
                  <a:pt x="3458157" y="83820"/>
                </a:lnTo>
                <a:lnTo>
                  <a:pt x="406446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212042" y="85889"/>
                </a:moveTo>
                <a:lnTo>
                  <a:pt x="200865" y="80010"/>
                </a:lnTo>
                <a:lnTo>
                  <a:pt x="207793" y="78816"/>
                </a:lnTo>
                <a:lnTo>
                  <a:pt x="212261" y="85374"/>
                </a:lnTo>
                <a:lnTo>
                  <a:pt x="212148" y="85763"/>
                </a:lnTo>
                <a:close/>
              </a:path>
              <a:path w="4096384" h="836930">
                <a:moveTo>
                  <a:pt x="3335524" y="80010"/>
                </a:moveTo>
                <a:lnTo>
                  <a:pt x="3334801" y="80010"/>
                </a:lnTo>
                <a:lnTo>
                  <a:pt x="3334948" y="78829"/>
                </a:lnTo>
                <a:lnTo>
                  <a:pt x="3335524" y="80010"/>
                </a:lnTo>
                <a:close/>
              </a:path>
              <a:path w="4096384" h="836930">
                <a:moveTo>
                  <a:pt x="1440199" y="82550"/>
                </a:moveTo>
                <a:lnTo>
                  <a:pt x="1433083" y="82550"/>
                </a:lnTo>
                <a:lnTo>
                  <a:pt x="1434153" y="81391"/>
                </a:lnTo>
                <a:lnTo>
                  <a:pt x="1434179" y="80704"/>
                </a:lnTo>
                <a:lnTo>
                  <a:pt x="1433948" y="78948"/>
                </a:lnTo>
                <a:lnTo>
                  <a:pt x="1440199" y="82550"/>
                </a:lnTo>
                <a:close/>
              </a:path>
              <a:path w="4096384" h="836930">
                <a:moveTo>
                  <a:pt x="1323288" y="80010"/>
                </a:moveTo>
                <a:lnTo>
                  <a:pt x="1323441" y="79805"/>
                </a:lnTo>
                <a:lnTo>
                  <a:pt x="1323288" y="8001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288" y="80010"/>
                </a:lnTo>
                <a:lnTo>
                  <a:pt x="1323543" y="79864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78968" y="81900"/>
                </a:moveTo>
                <a:lnTo>
                  <a:pt x="178006" y="81237"/>
                </a:lnTo>
                <a:lnTo>
                  <a:pt x="179748" y="80010"/>
                </a:lnTo>
                <a:lnTo>
                  <a:pt x="178968" y="81900"/>
                </a:lnTo>
                <a:close/>
              </a:path>
              <a:path w="4096384" h="836930">
                <a:moveTo>
                  <a:pt x="186283" y="85090"/>
                </a:moveTo>
                <a:lnTo>
                  <a:pt x="179912" y="82550"/>
                </a:lnTo>
                <a:lnTo>
                  <a:pt x="179133" y="82013"/>
                </a:lnTo>
                <a:lnTo>
                  <a:pt x="179045" y="81714"/>
                </a:lnTo>
                <a:lnTo>
                  <a:pt x="179748" y="80010"/>
                </a:lnTo>
                <a:lnTo>
                  <a:pt x="184079" y="80010"/>
                </a:lnTo>
                <a:lnTo>
                  <a:pt x="186283" y="85090"/>
                </a:lnTo>
                <a:close/>
              </a:path>
              <a:path w="4096384" h="836930">
                <a:moveTo>
                  <a:pt x="1271658" y="90170"/>
                </a:moveTo>
                <a:lnTo>
                  <a:pt x="1274173" y="85090"/>
                </a:lnTo>
                <a:lnTo>
                  <a:pt x="1276189" y="80010"/>
                </a:lnTo>
                <a:lnTo>
                  <a:pt x="1278593" y="87292"/>
                </a:lnTo>
                <a:lnTo>
                  <a:pt x="1278534" y="88900"/>
                </a:lnTo>
                <a:lnTo>
                  <a:pt x="1271658" y="90170"/>
                </a:lnTo>
                <a:close/>
              </a:path>
              <a:path w="4096384" h="836930">
                <a:moveTo>
                  <a:pt x="1281218" y="90170"/>
                </a:moveTo>
                <a:lnTo>
                  <a:pt x="1278534" y="90170"/>
                </a:lnTo>
                <a:lnTo>
                  <a:pt x="1278593" y="87292"/>
                </a:lnTo>
                <a:lnTo>
                  <a:pt x="1276189" y="80010"/>
                </a:lnTo>
                <a:lnTo>
                  <a:pt x="1282220" y="80010"/>
                </a:lnTo>
                <a:lnTo>
                  <a:pt x="1282894" y="81280"/>
                </a:lnTo>
                <a:lnTo>
                  <a:pt x="1334184" y="81280"/>
                </a:lnTo>
                <a:lnTo>
                  <a:pt x="1335186" y="82550"/>
                </a:lnTo>
                <a:lnTo>
                  <a:pt x="1326975" y="82550"/>
                </a:lnTo>
                <a:lnTo>
                  <a:pt x="1327238" y="83820"/>
                </a:lnTo>
                <a:lnTo>
                  <a:pt x="1289763" y="83820"/>
                </a:lnTo>
                <a:lnTo>
                  <a:pt x="1288591" y="85090"/>
                </a:lnTo>
                <a:lnTo>
                  <a:pt x="1288465" y="86964"/>
                </a:lnTo>
                <a:lnTo>
                  <a:pt x="1288421" y="88900"/>
                </a:lnTo>
                <a:lnTo>
                  <a:pt x="1283058" y="88900"/>
                </a:lnTo>
                <a:lnTo>
                  <a:pt x="1281218" y="90170"/>
                </a:lnTo>
                <a:close/>
              </a:path>
              <a:path w="4096384" h="836930">
                <a:moveTo>
                  <a:pt x="1425710" y="88900"/>
                </a:moveTo>
                <a:lnTo>
                  <a:pt x="1416825" y="88900"/>
                </a:lnTo>
                <a:lnTo>
                  <a:pt x="1426548" y="80010"/>
                </a:lnTo>
                <a:lnTo>
                  <a:pt x="1426436" y="81900"/>
                </a:lnTo>
                <a:lnTo>
                  <a:pt x="1426044" y="82550"/>
                </a:lnTo>
                <a:lnTo>
                  <a:pt x="1426548" y="82550"/>
                </a:lnTo>
                <a:lnTo>
                  <a:pt x="1426548" y="87630"/>
                </a:lnTo>
                <a:lnTo>
                  <a:pt x="1425710" y="88900"/>
                </a:lnTo>
                <a:close/>
              </a:path>
              <a:path w="4096384" h="836930">
                <a:moveTo>
                  <a:pt x="1426548" y="81714"/>
                </a:moveTo>
                <a:lnTo>
                  <a:pt x="1426548" y="80010"/>
                </a:lnTo>
                <a:lnTo>
                  <a:pt x="1427576" y="80010"/>
                </a:lnTo>
                <a:lnTo>
                  <a:pt x="1426548" y="81714"/>
                </a:lnTo>
                <a:close/>
              </a:path>
              <a:path w="4096384" h="836930">
                <a:moveTo>
                  <a:pt x="1447443" y="80704"/>
                </a:moveTo>
                <a:lnTo>
                  <a:pt x="1446159" y="80010"/>
                </a:lnTo>
                <a:lnTo>
                  <a:pt x="1447387" y="80460"/>
                </a:lnTo>
                <a:lnTo>
                  <a:pt x="1447443" y="80704"/>
                </a:lnTo>
                <a:close/>
              </a:path>
              <a:path w="4096384" h="836930">
                <a:moveTo>
                  <a:pt x="1447387" y="80460"/>
                </a:moveTo>
                <a:lnTo>
                  <a:pt x="1446159" y="80010"/>
                </a:lnTo>
                <a:lnTo>
                  <a:pt x="1447285" y="80010"/>
                </a:lnTo>
                <a:lnTo>
                  <a:pt x="1447387" y="80460"/>
                </a:lnTo>
                <a:close/>
              </a:path>
              <a:path w="4096384" h="836930">
                <a:moveTo>
                  <a:pt x="2057148" y="85090"/>
                </a:moveTo>
                <a:lnTo>
                  <a:pt x="2056146" y="85090"/>
                </a:lnTo>
                <a:lnTo>
                  <a:pt x="2055642" y="83820"/>
                </a:lnTo>
                <a:lnTo>
                  <a:pt x="2056643" y="80010"/>
                </a:lnTo>
                <a:lnTo>
                  <a:pt x="2060670" y="81280"/>
                </a:lnTo>
                <a:lnTo>
                  <a:pt x="2058824" y="83820"/>
                </a:lnTo>
                <a:lnTo>
                  <a:pt x="2057148" y="85090"/>
                </a:lnTo>
                <a:close/>
              </a:path>
              <a:path w="4096384" h="836930">
                <a:moveTo>
                  <a:pt x="2069222" y="85090"/>
                </a:moveTo>
                <a:lnTo>
                  <a:pt x="2057148" y="85090"/>
                </a:lnTo>
                <a:lnTo>
                  <a:pt x="2058824" y="83820"/>
                </a:lnTo>
                <a:lnTo>
                  <a:pt x="2060670" y="81280"/>
                </a:lnTo>
                <a:lnTo>
                  <a:pt x="2056643" y="80010"/>
                </a:lnTo>
                <a:lnTo>
                  <a:pt x="2061337" y="80010"/>
                </a:lnTo>
                <a:lnTo>
                  <a:pt x="2060834" y="81280"/>
                </a:lnTo>
                <a:lnTo>
                  <a:pt x="2067290" y="81280"/>
                </a:lnTo>
                <a:lnTo>
                  <a:pt x="2065529" y="82550"/>
                </a:lnTo>
                <a:lnTo>
                  <a:pt x="2069222" y="85090"/>
                </a:lnTo>
                <a:close/>
              </a:path>
              <a:path w="4096384" h="836930">
                <a:moveTo>
                  <a:pt x="2084806" y="83820"/>
                </a:moveTo>
                <a:lnTo>
                  <a:pt x="2081787" y="82550"/>
                </a:lnTo>
                <a:lnTo>
                  <a:pt x="2081646" y="82013"/>
                </a:lnTo>
                <a:lnTo>
                  <a:pt x="2081533" y="81237"/>
                </a:lnTo>
                <a:lnTo>
                  <a:pt x="2083804" y="80010"/>
                </a:lnTo>
                <a:lnTo>
                  <a:pt x="2086986" y="80010"/>
                </a:lnTo>
                <a:lnTo>
                  <a:pt x="2087216" y="80885"/>
                </a:lnTo>
                <a:lnTo>
                  <a:pt x="2087210" y="81391"/>
                </a:lnTo>
                <a:lnTo>
                  <a:pt x="2084806" y="83820"/>
                </a:lnTo>
                <a:close/>
              </a:path>
              <a:path w="4096384" h="836930">
                <a:moveTo>
                  <a:pt x="2188230" y="83820"/>
                </a:moveTo>
                <a:lnTo>
                  <a:pt x="2084806" y="83820"/>
                </a:lnTo>
                <a:lnTo>
                  <a:pt x="2087210" y="81391"/>
                </a:lnTo>
                <a:lnTo>
                  <a:pt x="2087216" y="80885"/>
                </a:lnTo>
                <a:lnTo>
                  <a:pt x="2086986" y="80010"/>
                </a:lnTo>
                <a:lnTo>
                  <a:pt x="2097378" y="80010"/>
                </a:lnTo>
                <a:lnTo>
                  <a:pt x="2097480" y="81391"/>
                </a:lnTo>
                <a:lnTo>
                  <a:pt x="2098550" y="82550"/>
                </a:lnTo>
                <a:lnTo>
                  <a:pt x="2188984" y="82550"/>
                </a:lnTo>
                <a:lnTo>
                  <a:pt x="2188230" y="83820"/>
                </a:lnTo>
                <a:close/>
              </a:path>
              <a:path w="4096384" h="836930">
                <a:moveTo>
                  <a:pt x="2098550" y="82550"/>
                </a:moveTo>
                <a:lnTo>
                  <a:pt x="2097480" y="81391"/>
                </a:lnTo>
                <a:lnTo>
                  <a:pt x="2097378" y="80010"/>
                </a:lnTo>
                <a:lnTo>
                  <a:pt x="2098884" y="80010"/>
                </a:lnTo>
                <a:lnTo>
                  <a:pt x="2100396" y="81280"/>
                </a:lnTo>
                <a:lnTo>
                  <a:pt x="2100233" y="81280"/>
                </a:lnTo>
                <a:lnTo>
                  <a:pt x="2098550" y="82550"/>
                </a:lnTo>
                <a:close/>
              </a:path>
              <a:path w="4096384" h="836930">
                <a:moveTo>
                  <a:pt x="3027208" y="83820"/>
                </a:moveTo>
                <a:lnTo>
                  <a:pt x="3024177" y="80010"/>
                </a:lnTo>
                <a:lnTo>
                  <a:pt x="3027208" y="82550"/>
                </a:lnTo>
                <a:lnTo>
                  <a:pt x="3027208" y="83820"/>
                </a:lnTo>
                <a:close/>
              </a:path>
              <a:path w="4096384" h="836930">
                <a:moveTo>
                  <a:pt x="3039944" y="83820"/>
                </a:moveTo>
                <a:lnTo>
                  <a:pt x="3027208" y="83820"/>
                </a:lnTo>
                <a:lnTo>
                  <a:pt x="3027208" y="82550"/>
                </a:lnTo>
                <a:lnTo>
                  <a:pt x="3024177" y="80010"/>
                </a:lnTo>
                <a:lnTo>
                  <a:pt x="3038936" y="80010"/>
                </a:lnTo>
                <a:lnTo>
                  <a:pt x="3038561" y="80980"/>
                </a:lnTo>
                <a:lnTo>
                  <a:pt x="3038510" y="81391"/>
                </a:lnTo>
                <a:lnTo>
                  <a:pt x="3039944" y="83820"/>
                </a:lnTo>
                <a:close/>
              </a:path>
              <a:path w="4096384" h="836930">
                <a:moveTo>
                  <a:pt x="3042301" y="83820"/>
                </a:moveTo>
                <a:lnTo>
                  <a:pt x="3039944" y="83820"/>
                </a:lnTo>
                <a:lnTo>
                  <a:pt x="3038510" y="81391"/>
                </a:lnTo>
                <a:lnTo>
                  <a:pt x="3038561" y="80980"/>
                </a:lnTo>
                <a:lnTo>
                  <a:pt x="3038936" y="80010"/>
                </a:lnTo>
                <a:lnTo>
                  <a:pt x="3041444" y="80010"/>
                </a:lnTo>
                <a:lnTo>
                  <a:pt x="3043070" y="81237"/>
                </a:lnTo>
                <a:lnTo>
                  <a:pt x="3042985" y="81714"/>
                </a:lnTo>
                <a:lnTo>
                  <a:pt x="3042301" y="83820"/>
                </a:lnTo>
                <a:close/>
              </a:path>
              <a:path w="4096384" h="836930">
                <a:moveTo>
                  <a:pt x="3057885" y="83820"/>
                </a:moveTo>
                <a:lnTo>
                  <a:pt x="3042301" y="83820"/>
                </a:lnTo>
                <a:lnTo>
                  <a:pt x="3042985" y="81714"/>
                </a:lnTo>
                <a:lnTo>
                  <a:pt x="3043070" y="81237"/>
                </a:lnTo>
                <a:lnTo>
                  <a:pt x="3041444" y="80010"/>
                </a:lnTo>
                <a:lnTo>
                  <a:pt x="3067772" y="80010"/>
                </a:lnTo>
                <a:lnTo>
                  <a:pt x="3067667" y="82013"/>
                </a:lnTo>
                <a:lnTo>
                  <a:pt x="3067589" y="82550"/>
                </a:lnTo>
                <a:lnTo>
                  <a:pt x="3057885" y="82550"/>
                </a:lnTo>
                <a:lnTo>
                  <a:pt x="3057885" y="83820"/>
                </a:lnTo>
                <a:close/>
              </a:path>
              <a:path w="4096384" h="836930">
                <a:moveTo>
                  <a:pt x="3096092" y="85090"/>
                </a:moveTo>
                <a:lnTo>
                  <a:pt x="3096924" y="82550"/>
                </a:lnTo>
                <a:lnTo>
                  <a:pt x="3099274" y="80010"/>
                </a:lnTo>
                <a:lnTo>
                  <a:pt x="3096092" y="85090"/>
                </a:lnTo>
                <a:close/>
              </a:path>
              <a:path w="4096384" h="836930">
                <a:moveTo>
                  <a:pt x="3117039" y="85090"/>
                </a:moveTo>
                <a:lnTo>
                  <a:pt x="3096092" y="85090"/>
                </a:lnTo>
                <a:lnTo>
                  <a:pt x="3099274" y="80010"/>
                </a:lnTo>
                <a:lnTo>
                  <a:pt x="3106786" y="80010"/>
                </a:lnTo>
                <a:lnTo>
                  <a:pt x="3105700" y="82550"/>
                </a:lnTo>
                <a:lnTo>
                  <a:pt x="3117373" y="82550"/>
                </a:lnTo>
                <a:lnTo>
                  <a:pt x="3117039" y="8509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117039" y="85090"/>
                </a:lnTo>
                <a:lnTo>
                  <a:pt x="3117373" y="82550"/>
                </a:lnTo>
                <a:lnTo>
                  <a:pt x="3118898" y="80010"/>
                </a:lnTo>
                <a:lnTo>
                  <a:pt x="3120555" y="80010"/>
                </a:lnTo>
                <a:lnTo>
                  <a:pt x="3122081" y="8255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191462" y="100330"/>
                </a:moveTo>
                <a:lnTo>
                  <a:pt x="3188408" y="97430"/>
                </a:lnTo>
                <a:lnTo>
                  <a:pt x="3189131" y="96520"/>
                </a:lnTo>
                <a:lnTo>
                  <a:pt x="3188935" y="95643"/>
                </a:lnTo>
                <a:lnTo>
                  <a:pt x="3188893" y="95338"/>
                </a:lnTo>
                <a:lnTo>
                  <a:pt x="3193572" y="91513"/>
                </a:lnTo>
                <a:lnTo>
                  <a:pt x="3190139" y="90170"/>
                </a:lnTo>
                <a:lnTo>
                  <a:pt x="3191979" y="85090"/>
                </a:lnTo>
                <a:lnTo>
                  <a:pt x="3187631" y="85090"/>
                </a:lnTo>
                <a:lnTo>
                  <a:pt x="3181909" y="83820"/>
                </a:lnTo>
                <a:lnTo>
                  <a:pt x="3190971" y="80010"/>
                </a:lnTo>
                <a:lnTo>
                  <a:pt x="3194644" y="80010"/>
                </a:lnTo>
                <a:lnTo>
                  <a:pt x="3192418" y="82550"/>
                </a:lnTo>
                <a:lnTo>
                  <a:pt x="3191305" y="82550"/>
                </a:lnTo>
                <a:lnTo>
                  <a:pt x="3191305" y="83820"/>
                </a:lnTo>
                <a:lnTo>
                  <a:pt x="3192377" y="83820"/>
                </a:lnTo>
                <a:lnTo>
                  <a:pt x="3196667" y="88900"/>
                </a:lnTo>
                <a:lnTo>
                  <a:pt x="3200308" y="88900"/>
                </a:lnTo>
                <a:lnTo>
                  <a:pt x="3196510" y="93980"/>
                </a:lnTo>
                <a:lnTo>
                  <a:pt x="3191462" y="100330"/>
                </a:lnTo>
                <a:close/>
              </a:path>
              <a:path w="4096384" h="836930">
                <a:moveTo>
                  <a:pt x="3196667" y="88900"/>
                </a:moveTo>
                <a:lnTo>
                  <a:pt x="3191851" y="83196"/>
                </a:lnTo>
                <a:lnTo>
                  <a:pt x="3194644" y="80010"/>
                </a:lnTo>
                <a:lnTo>
                  <a:pt x="3200969" y="80010"/>
                </a:lnTo>
                <a:lnTo>
                  <a:pt x="3200425" y="81237"/>
                </a:lnTo>
                <a:lnTo>
                  <a:pt x="3200486" y="81391"/>
                </a:lnTo>
                <a:lnTo>
                  <a:pt x="3204072" y="86360"/>
                </a:lnTo>
                <a:lnTo>
                  <a:pt x="3202207" y="86360"/>
                </a:lnTo>
                <a:lnTo>
                  <a:pt x="3196667" y="88900"/>
                </a:lnTo>
                <a:close/>
              </a:path>
              <a:path w="4096384" h="836930">
                <a:moveTo>
                  <a:pt x="3233694" y="91331"/>
                </a:moveTo>
                <a:lnTo>
                  <a:pt x="3232463" y="82013"/>
                </a:lnTo>
                <a:lnTo>
                  <a:pt x="3232400" y="81237"/>
                </a:lnTo>
                <a:lnTo>
                  <a:pt x="3233375" y="80010"/>
                </a:lnTo>
                <a:lnTo>
                  <a:pt x="3237641" y="84369"/>
                </a:lnTo>
                <a:lnTo>
                  <a:pt x="3236898" y="85090"/>
                </a:lnTo>
                <a:lnTo>
                  <a:pt x="3239589" y="86360"/>
                </a:lnTo>
                <a:lnTo>
                  <a:pt x="3241164" y="86360"/>
                </a:lnTo>
                <a:lnTo>
                  <a:pt x="3238642" y="88796"/>
                </a:lnTo>
                <a:lnTo>
                  <a:pt x="3238610" y="89033"/>
                </a:lnTo>
                <a:lnTo>
                  <a:pt x="3239248" y="90170"/>
                </a:lnTo>
                <a:lnTo>
                  <a:pt x="3235215" y="90170"/>
                </a:lnTo>
                <a:lnTo>
                  <a:pt x="3233694" y="91331"/>
                </a:lnTo>
                <a:close/>
              </a:path>
              <a:path w="4096384" h="836930">
                <a:moveTo>
                  <a:pt x="3237641" y="84369"/>
                </a:moveTo>
                <a:lnTo>
                  <a:pt x="3233375" y="80010"/>
                </a:lnTo>
                <a:lnTo>
                  <a:pt x="3240455" y="80010"/>
                </a:lnTo>
                <a:lnTo>
                  <a:pt x="3241829" y="80980"/>
                </a:lnTo>
                <a:lnTo>
                  <a:pt x="3238209" y="83820"/>
                </a:lnTo>
                <a:lnTo>
                  <a:pt x="3237641" y="84369"/>
                </a:lnTo>
                <a:close/>
              </a:path>
              <a:path w="4096384" h="836930">
                <a:moveTo>
                  <a:pt x="3295920" y="86360"/>
                </a:moveTo>
                <a:lnTo>
                  <a:pt x="3290040" y="80010"/>
                </a:lnTo>
                <a:lnTo>
                  <a:pt x="3299927" y="80010"/>
                </a:lnTo>
                <a:lnTo>
                  <a:pt x="3295062" y="83820"/>
                </a:lnTo>
                <a:lnTo>
                  <a:pt x="3295246" y="83820"/>
                </a:lnTo>
                <a:lnTo>
                  <a:pt x="3295920" y="86360"/>
                </a:lnTo>
                <a:close/>
              </a:path>
              <a:path w="4096384" h="836930">
                <a:moveTo>
                  <a:pt x="3302456" y="86360"/>
                </a:moveTo>
                <a:lnTo>
                  <a:pt x="3295920" y="86360"/>
                </a:lnTo>
                <a:lnTo>
                  <a:pt x="3295246" y="83820"/>
                </a:lnTo>
                <a:lnTo>
                  <a:pt x="3295062" y="83820"/>
                </a:lnTo>
                <a:lnTo>
                  <a:pt x="3299927" y="80010"/>
                </a:lnTo>
                <a:lnTo>
                  <a:pt x="3301610" y="80010"/>
                </a:lnTo>
                <a:lnTo>
                  <a:pt x="3302456" y="86360"/>
                </a:lnTo>
                <a:close/>
              </a:path>
              <a:path w="4096384" h="836930">
                <a:moveTo>
                  <a:pt x="3302625" y="92710"/>
                </a:moveTo>
                <a:lnTo>
                  <a:pt x="3302611" y="87526"/>
                </a:lnTo>
                <a:lnTo>
                  <a:pt x="3301610" y="80010"/>
                </a:lnTo>
                <a:lnTo>
                  <a:pt x="3310312" y="88900"/>
                </a:lnTo>
                <a:lnTo>
                  <a:pt x="3308138" y="88900"/>
                </a:lnTo>
                <a:lnTo>
                  <a:pt x="3302625" y="9271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20383" y="104140"/>
                </a:lnTo>
                <a:lnTo>
                  <a:pt x="3325922" y="102870"/>
                </a:lnTo>
                <a:lnTo>
                  <a:pt x="3318360" y="99060"/>
                </a:lnTo>
                <a:lnTo>
                  <a:pt x="3316526" y="99060"/>
                </a:lnTo>
                <a:lnTo>
                  <a:pt x="3315020" y="92710"/>
                </a:lnTo>
                <a:lnTo>
                  <a:pt x="3302625" y="92710"/>
                </a:lnTo>
                <a:lnTo>
                  <a:pt x="3308138" y="88900"/>
                </a:lnTo>
                <a:lnTo>
                  <a:pt x="3310312" y="88900"/>
                </a:lnTo>
                <a:lnTo>
                  <a:pt x="3301610" y="80010"/>
                </a:lnTo>
                <a:lnTo>
                  <a:pt x="3312820" y="80010"/>
                </a:lnTo>
                <a:lnTo>
                  <a:pt x="3311995" y="83820"/>
                </a:lnTo>
                <a:lnTo>
                  <a:pt x="3325909" y="83820"/>
                </a:lnTo>
                <a:lnTo>
                  <a:pt x="3327422" y="85090"/>
                </a:lnTo>
                <a:lnTo>
                  <a:pt x="3329439" y="85090"/>
                </a:lnTo>
                <a:lnTo>
                  <a:pt x="3329439" y="91440"/>
                </a:lnTo>
                <a:lnTo>
                  <a:pt x="3326080" y="92710"/>
                </a:lnTo>
                <a:lnTo>
                  <a:pt x="3322191" y="95250"/>
                </a:lnTo>
                <a:lnTo>
                  <a:pt x="3324882" y="99060"/>
                </a:lnTo>
                <a:lnTo>
                  <a:pt x="3330055" y="102870"/>
                </a:lnTo>
                <a:lnTo>
                  <a:pt x="3345854" y="102870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11995" y="83820"/>
                </a:moveTo>
                <a:lnTo>
                  <a:pt x="3312820" y="80010"/>
                </a:lnTo>
                <a:lnTo>
                  <a:pt x="3312820" y="82550"/>
                </a:lnTo>
                <a:lnTo>
                  <a:pt x="3311995" y="83820"/>
                </a:lnTo>
                <a:close/>
              </a:path>
              <a:path w="4096384" h="836930">
                <a:moveTo>
                  <a:pt x="3325909" y="83820"/>
                </a:moveTo>
                <a:lnTo>
                  <a:pt x="3311995" y="83820"/>
                </a:lnTo>
                <a:lnTo>
                  <a:pt x="3312820" y="82550"/>
                </a:lnTo>
                <a:lnTo>
                  <a:pt x="3312820" y="80010"/>
                </a:lnTo>
                <a:lnTo>
                  <a:pt x="3324397" y="80010"/>
                </a:lnTo>
                <a:lnTo>
                  <a:pt x="3324397" y="82550"/>
                </a:lnTo>
                <a:lnTo>
                  <a:pt x="3325909" y="83820"/>
                </a:lnTo>
                <a:close/>
              </a:path>
              <a:path w="4096384" h="836930">
                <a:moveTo>
                  <a:pt x="3363612" y="85090"/>
                </a:moveTo>
                <a:lnTo>
                  <a:pt x="3361281" y="82550"/>
                </a:lnTo>
                <a:lnTo>
                  <a:pt x="3361424" y="81391"/>
                </a:lnTo>
                <a:lnTo>
                  <a:pt x="3361772" y="80010"/>
                </a:lnTo>
                <a:lnTo>
                  <a:pt x="3364961" y="81280"/>
                </a:lnTo>
                <a:lnTo>
                  <a:pt x="3368477" y="81280"/>
                </a:lnTo>
                <a:lnTo>
                  <a:pt x="3367315" y="83820"/>
                </a:lnTo>
                <a:lnTo>
                  <a:pt x="3364804" y="83820"/>
                </a:lnTo>
                <a:lnTo>
                  <a:pt x="3363612" y="85090"/>
                </a:lnTo>
                <a:close/>
              </a:path>
              <a:path w="4096384" h="836930">
                <a:moveTo>
                  <a:pt x="3364961" y="81280"/>
                </a:moveTo>
                <a:lnTo>
                  <a:pt x="3361772" y="80010"/>
                </a:lnTo>
                <a:lnTo>
                  <a:pt x="3366486" y="80010"/>
                </a:lnTo>
                <a:lnTo>
                  <a:pt x="3364961" y="81280"/>
                </a:lnTo>
                <a:close/>
              </a:path>
              <a:path w="4096384" h="836930">
                <a:moveTo>
                  <a:pt x="3368477" y="81280"/>
                </a:moveTo>
                <a:lnTo>
                  <a:pt x="3364961" y="81280"/>
                </a:lnTo>
                <a:lnTo>
                  <a:pt x="3366486" y="80010"/>
                </a:lnTo>
                <a:lnTo>
                  <a:pt x="3368477" y="81280"/>
                </a:lnTo>
                <a:close/>
              </a:path>
              <a:path w="4096384" h="836930">
                <a:moveTo>
                  <a:pt x="3371677" y="86360"/>
                </a:moveTo>
                <a:lnTo>
                  <a:pt x="3366152" y="86360"/>
                </a:lnTo>
                <a:lnTo>
                  <a:pt x="3368426" y="81391"/>
                </a:lnTo>
                <a:lnTo>
                  <a:pt x="3368410" y="81237"/>
                </a:lnTo>
                <a:lnTo>
                  <a:pt x="3366486" y="80010"/>
                </a:lnTo>
                <a:lnTo>
                  <a:pt x="3404429" y="80010"/>
                </a:lnTo>
                <a:lnTo>
                  <a:pt x="3404025" y="82550"/>
                </a:lnTo>
                <a:lnTo>
                  <a:pt x="3403351" y="85090"/>
                </a:lnTo>
                <a:lnTo>
                  <a:pt x="3373191" y="85090"/>
                </a:lnTo>
                <a:lnTo>
                  <a:pt x="3371677" y="86360"/>
                </a:lnTo>
                <a:close/>
              </a:path>
              <a:path w="4096384" h="836930">
                <a:moveTo>
                  <a:pt x="3460691" y="83820"/>
                </a:moveTo>
                <a:lnTo>
                  <a:pt x="3458157" y="83820"/>
                </a:lnTo>
                <a:lnTo>
                  <a:pt x="3457508" y="82550"/>
                </a:lnTo>
                <a:lnTo>
                  <a:pt x="3458491" y="80010"/>
                </a:lnTo>
                <a:lnTo>
                  <a:pt x="3463873" y="81280"/>
                </a:lnTo>
                <a:lnTo>
                  <a:pt x="3464547" y="82550"/>
                </a:lnTo>
                <a:lnTo>
                  <a:pt x="3460691" y="83820"/>
                </a:lnTo>
                <a:close/>
              </a:path>
              <a:path w="4096384" h="836930">
                <a:moveTo>
                  <a:pt x="4051571" y="83820"/>
                </a:moveTo>
                <a:lnTo>
                  <a:pt x="3460691" y="83820"/>
                </a:lnTo>
                <a:lnTo>
                  <a:pt x="3464547" y="82550"/>
                </a:lnTo>
                <a:lnTo>
                  <a:pt x="3463873" y="81280"/>
                </a:lnTo>
                <a:lnTo>
                  <a:pt x="3458491" y="80010"/>
                </a:lnTo>
                <a:lnTo>
                  <a:pt x="4066303" y="80010"/>
                </a:lnTo>
                <a:lnTo>
                  <a:pt x="4065384" y="81280"/>
                </a:lnTo>
                <a:lnTo>
                  <a:pt x="4051387" y="81280"/>
                </a:lnTo>
                <a:lnTo>
                  <a:pt x="4051571" y="8382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4064464" y="82550"/>
                </a:lnTo>
                <a:lnTo>
                  <a:pt x="4066303" y="80010"/>
                </a:lnTo>
                <a:lnTo>
                  <a:pt x="4067646" y="80010"/>
                </a:lnTo>
                <a:lnTo>
                  <a:pt x="4068504" y="82550"/>
                </a:lnTo>
                <a:lnTo>
                  <a:pt x="406850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27997" y="106680"/>
                </a:lnTo>
                <a:lnTo>
                  <a:pt x="3429006" y="99060"/>
                </a:lnTo>
                <a:lnTo>
                  <a:pt x="3421443" y="99060"/>
                </a:lnTo>
                <a:lnTo>
                  <a:pt x="3430087" y="91513"/>
                </a:lnTo>
                <a:lnTo>
                  <a:pt x="3430063" y="91331"/>
                </a:lnTo>
                <a:lnTo>
                  <a:pt x="3427469" y="88674"/>
                </a:lnTo>
                <a:lnTo>
                  <a:pt x="3424474" y="85090"/>
                </a:lnTo>
                <a:lnTo>
                  <a:pt x="4064464" y="85090"/>
                </a:lnTo>
                <a:lnTo>
                  <a:pt x="4068504" y="83820"/>
                </a:lnTo>
                <a:lnTo>
                  <a:pt x="4068504" y="82550"/>
                </a:lnTo>
                <a:lnTo>
                  <a:pt x="4067646" y="80010"/>
                </a:lnTo>
                <a:lnTo>
                  <a:pt x="4095854" y="80010"/>
                </a:lnTo>
                <a:lnTo>
                  <a:pt x="4095854" y="82550"/>
                </a:lnTo>
                <a:lnTo>
                  <a:pt x="4068654" y="82550"/>
                </a:lnTo>
                <a:lnTo>
                  <a:pt x="4070163" y="86360"/>
                </a:lnTo>
                <a:lnTo>
                  <a:pt x="3454320" y="86360"/>
                </a:lnTo>
                <a:lnTo>
                  <a:pt x="3451452" y="87630"/>
                </a:lnTo>
                <a:lnTo>
                  <a:pt x="3452797" y="88900"/>
                </a:lnTo>
                <a:lnTo>
                  <a:pt x="3439725" y="88900"/>
                </a:lnTo>
                <a:lnTo>
                  <a:pt x="3438559" y="90170"/>
                </a:lnTo>
                <a:lnTo>
                  <a:pt x="3438710" y="91440"/>
                </a:lnTo>
                <a:lnTo>
                  <a:pt x="3435036" y="91440"/>
                </a:lnTo>
                <a:lnTo>
                  <a:pt x="3434028" y="93980"/>
                </a:lnTo>
                <a:lnTo>
                  <a:pt x="3427506" y="93980"/>
                </a:lnTo>
                <a:lnTo>
                  <a:pt x="3432862" y="97790"/>
                </a:lnTo>
                <a:lnTo>
                  <a:pt x="3438559" y="101600"/>
                </a:lnTo>
                <a:lnTo>
                  <a:pt x="3446461" y="101600"/>
                </a:lnTo>
                <a:lnTo>
                  <a:pt x="3447097" y="102870"/>
                </a:lnTo>
                <a:lnTo>
                  <a:pt x="3463693" y="10287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400866" y="87526"/>
                </a:moveTo>
                <a:lnTo>
                  <a:pt x="1400831" y="86360"/>
                </a:lnTo>
                <a:lnTo>
                  <a:pt x="1401320" y="80203"/>
                </a:lnTo>
                <a:lnTo>
                  <a:pt x="1401558" y="81237"/>
                </a:lnTo>
                <a:lnTo>
                  <a:pt x="1401568" y="82550"/>
                </a:lnTo>
                <a:lnTo>
                  <a:pt x="1407435" y="82550"/>
                </a:lnTo>
                <a:lnTo>
                  <a:pt x="1400866" y="87526"/>
                </a:lnTo>
                <a:close/>
              </a:path>
              <a:path w="4096384" h="836930">
                <a:moveTo>
                  <a:pt x="3336792" y="82550"/>
                </a:moveTo>
                <a:lnTo>
                  <a:pt x="3335967" y="82550"/>
                </a:lnTo>
                <a:lnTo>
                  <a:pt x="3335669" y="80307"/>
                </a:lnTo>
                <a:lnTo>
                  <a:pt x="3336792" y="82550"/>
                </a:lnTo>
                <a:close/>
              </a:path>
              <a:path w="4096384" h="836930">
                <a:moveTo>
                  <a:pt x="1454206" y="83820"/>
                </a:moveTo>
                <a:lnTo>
                  <a:pt x="1451856" y="83820"/>
                </a:lnTo>
                <a:lnTo>
                  <a:pt x="1450854" y="82550"/>
                </a:lnTo>
                <a:lnTo>
                  <a:pt x="1447443" y="80704"/>
                </a:lnTo>
                <a:lnTo>
                  <a:pt x="1447387" y="80460"/>
                </a:lnTo>
                <a:lnTo>
                  <a:pt x="1454206" y="82960"/>
                </a:lnTo>
                <a:lnTo>
                  <a:pt x="1454206" y="83820"/>
                </a:lnTo>
                <a:close/>
              </a:path>
              <a:path w="4096384" h="836930">
                <a:moveTo>
                  <a:pt x="3242254" y="81280"/>
                </a:moveTo>
                <a:lnTo>
                  <a:pt x="3241929" y="81051"/>
                </a:lnTo>
                <a:lnTo>
                  <a:pt x="3241950" y="80885"/>
                </a:lnTo>
                <a:lnTo>
                  <a:pt x="3242423" y="80514"/>
                </a:lnTo>
                <a:lnTo>
                  <a:pt x="3242254" y="8128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8464" y="85204"/>
                </a:lnTo>
                <a:lnTo>
                  <a:pt x="1447443" y="80704"/>
                </a:lnTo>
                <a:lnTo>
                  <a:pt x="1450854" y="82550"/>
                </a:lnTo>
                <a:lnTo>
                  <a:pt x="1451856" y="83820"/>
                </a:lnTo>
                <a:lnTo>
                  <a:pt x="2016832" y="83820"/>
                </a:lnTo>
                <a:lnTo>
                  <a:pt x="2017756" y="85090"/>
                </a:lnTo>
                <a:lnTo>
                  <a:pt x="1450854" y="85090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154366" y="93788"/>
                </a:moveTo>
                <a:lnTo>
                  <a:pt x="146721" y="90170"/>
                </a:lnTo>
                <a:lnTo>
                  <a:pt x="140350" y="87630"/>
                </a:lnTo>
                <a:lnTo>
                  <a:pt x="147091" y="80885"/>
                </a:lnTo>
                <a:lnTo>
                  <a:pt x="147729" y="81280"/>
                </a:lnTo>
                <a:lnTo>
                  <a:pt x="154015" y="81280"/>
                </a:lnTo>
                <a:lnTo>
                  <a:pt x="150577" y="83820"/>
                </a:lnTo>
                <a:lnTo>
                  <a:pt x="151252" y="85090"/>
                </a:lnTo>
                <a:lnTo>
                  <a:pt x="154366" y="93788"/>
                </a:lnTo>
                <a:close/>
              </a:path>
              <a:path w="4096384" h="836930">
                <a:moveTo>
                  <a:pt x="3241164" y="86360"/>
                </a:moveTo>
                <a:lnTo>
                  <a:pt x="3239589" y="86360"/>
                </a:lnTo>
                <a:lnTo>
                  <a:pt x="3237641" y="84369"/>
                </a:lnTo>
                <a:lnTo>
                  <a:pt x="3238209" y="83820"/>
                </a:lnTo>
                <a:lnTo>
                  <a:pt x="3241829" y="80980"/>
                </a:lnTo>
                <a:lnTo>
                  <a:pt x="3242254" y="81280"/>
                </a:lnTo>
                <a:lnTo>
                  <a:pt x="3247854" y="81280"/>
                </a:lnTo>
                <a:lnTo>
                  <a:pt x="3247976" y="82550"/>
                </a:lnTo>
                <a:lnTo>
                  <a:pt x="3246988" y="82550"/>
                </a:lnTo>
                <a:lnTo>
                  <a:pt x="3242478" y="85090"/>
                </a:lnTo>
                <a:lnTo>
                  <a:pt x="3241164" y="86360"/>
                </a:lnTo>
                <a:close/>
              </a:path>
              <a:path w="4096384" h="836930">
                <a:moveTo>
                  <a:pt x="3134823" y="85090"/>
                </a:moveTo>
                <a:lnTo>
                  <a:pt x="3130626" y="85090"/>
                </a:lnTo>
                <a:lnTo>
                  <a:pt x="3134494" y="81051"/>
                </a:lnTo>
                <a:lnTo>
                  <a:pt x="3134823" y="85090"/>
                </a:lnTo>
                <a:close/>
              </a:path>
              <a:path w="4096384" h="836930">
                <a:moveTo>
                  <a:pt x="175557" y="90170"/>
                </a:moveTo>
                <a:lnTo>
                  <a:pt x="174713" y="88900"/>
                </a:lnTo>
                <a:lnTo>
                  <a:pt x="174549" y="88900"/>
                </a:lnTo>
                <a:lnTo>
                  <a:pt x="168512" y="86360"/>
                </a:lnTo>
                <a:lnTo>
                  <a:pt x="172539" y="85090"/>
                </a:lnTo>
                <a:lnTo>
                  <a:pt x="178006" y="81237"/>
                </a:lnTo>
                <a:lnTo>
                  <a:pt x="178934" y="81876"/>
                </a:lnTo>
                <a:lnTo>
                  <a:pt x="178922" y="82013"/>
                </a:lnTo>
                <a:lnTo>
                  <a:pt x="175557" y="90170"/>
                </a:lnTo>
                <a:close/>
              </a:path>
              <a:path w="4096384" h="836930">
                <a:moveTo>
                  <a:pt x="135661" y="87630"/>
                </a:moveTo>
                <a:lnTo>
                  <a:pt x="133645" y="87630"/>
                </a:lnTo>
                <a:lnTo>
                  <a:pt x="132977" y="86360"/>
                </a:lnTo>
                <a:lnTo>
                  <a:pt x="132472" y="85090"/>
                </a:lnTo>
                <a:lnTo>
                  <a:pt x="131805" y="85090"/>
                </a:lnTo>
                <a:lnTo>
                  <a:pt x="132309" y="83820"/>
                </a:lnTo>
                <a:lnTo>
                  <a:pt x="139177" y="81280"/>
                </a:lnTo>
                <a:lnTo>
                  <a:pt x="146696" y="81280"/>
                </a:lnTo>
                <a:lnTo>
                  <a:pt x="144158" y="83820"/>
                </a:lnTo>
                <a:lnTo>
                  <a:pt x="136833" y="83820"/>
                </a:lnTo>
                <a:lnTo>
                  <a:pt x="135661" y="87630"/>
                </a:lnTo>
                <a:close/>
              </a:path>
              <a:path w="4096384" h="836930">
                <a:moveTo>
                  <a:pt x="254001" y="90170"/>
                </a:moveTo>
                <a:lnTo>
                  <a:pt x="252042" y="90170"/>
                </a:lnTo>
                <a:lnTo>
                  <a:pt x="255677" y="81280"/>
                </a:lnTo>
                <a:lnTo>
                  <a:pt x="255677" y="87630"/>
                </a:lnTo>
                <a:lnTo>
                  <a:pt x="255173" y="88900"/>
                </a:lnTo>
                <a:lnTo>
                  <a:pt x="254001" y="90170"/>
                </a:lnTo>
                <a:close/>
              </a:path>
              <a:path w="4096384" h="836930">
                <a:moveTo>
                  <a:pt x="293329" y="99060"/>
                </a:moveTo>
                <a:lnTo>
                  <a:pt x="249142" y="99060"/>
                </a:lnTo>
                <a:lnTo>
                  <a:pt x="251096" y="92590"/>
                </a:lnTo>
                <a:lnTo>
                  <a:pt x="252161" y="90170"/>
                </a:lnTo>
                <a:lnTo>
                  <a:pt x="254001" y="90170"/>
                </a:lnTo>
                <a:lnTo>
                  <a:pt x="255173" y="88900"/>
                </a:lnTo>
                <a:lnTo>
                  <a:pt x="255677" y="87630"/>
                </a:lnTo>
                <a:lnTo>
                  <a:pt x="255677" y="81280"/>
                </a:lnTo>
                <a:lnTo>
                  <a:pt x="273952" y="81280"/>
                </a:lnTo>
                <a:lnTo>
                  <a:pt x="274954" y="82550"/>
                </a:lnTo>
                <a:lnTo>
                  <a:pt x="339830" y="82550"/>
                </a:lnTo>
                <a:lnTo>
                  <a:pt x="345357" y="85090"/>
                </a:lnTo>
                <a:lnTo>
                  <a:pt x="306091" y="85090"/>
                </a:lnTo>
                <a:lnTo>
                  <a:pt x="306639" y="87630"/>
                </a:lnTo>
                <a:lnTo>
                  <a:pt x="308479" y="87630"/>
                </a:lnTo>
                <a:lnTo>
                  <a:pt x="309317" y="88900"/>
                </a:lnTo>
                <a:lnTo>
                  <a:pt x="348126" y="88900"/>
                </a:lnTo>
                <a:lnTo>
                  <a:pt x="346365" y="92710"/>
                </a:lnTo>
                <a:lnTo>
                  <a:pt x="314182" y="92710"/>
                </a:lnTo>
                <a:lnTo>
                  <a:pt x="313842" y="93980"/>
                </a:lnTo>
                <a:lnTo>
                  <a:pt x="315021" y="95250"/>
                </a:lnTo>
                <a:lnTo>
                  <a:pt x="316527" y="96520"/>
                </a:lnTo>
                <a:lnTo>
                  <a:pt x="294735" y="96520"/>
                </a:lnTo>
                <a:lnTo>
                  <a:pt x="293329" y="99060"/>
                </a:lnTo>
                <a:close/>
              </a:path>
              <a:path w="4096384" h="836930">
                <a:moveTo>
                  <a:pt x="430178" y="87630"/>
                </a:moveTo>
                <a:lnTo>
                  <a:pt x="427664" y="87630"/>
                </a:lnTo>
                <a:lnTo>
                  <a:pt x="426639" y="86520"/>
                </a:lnTo>
                <a:lnTo>
                  <a:pt x="426552" y="85889"/>
                </a:lnTo>
                <a:lnTo>
                  <a:pt x="426619" y="85374"/>
                </a:lnTo>
                <a:lnTo>
                  <a:pt x="427493" y="81280"/>
                </a:lnTo>
                <a:lnTo>
                  <a:pt x="433864" y="85090"/>
                </a:lnTo>
                <a:lnTo>
                  <a:pt x="430178" y="87630"/>
                </a:lnTo>
                <a:close/>
              </a:path>
              <a:path w="4096384" h="836930">
                <a:moveTo>
                  <a:pt x="453141" y="87630"/>
                </a:moveTo>
                <a:lnTo>
                  <a:pt x="430178" y="87630"/>
                </a:lnTo>
                <a:lnTo>
                  <a:pt x="433864" y="85090"/>
                </a:lnTo>
                <a:lnTo>
                  <a:pt x="427493" y="81280"/>
                </a:lnTo>
                <a:lnTo>
                  <a:pt x="451635" y="81280"/>
                </a:lnTo>
                <a:lnTo>
                  <a:pt x="453141" y="87630"/>
                </a:lnTo>
                <a:close/>
              </a:path>
              <a:path w="4096384" h="836930">
                <a:moveTo>
                  <a:pt x="455826" y="95250"/>
                </a:moveTo>
                <a:lnTo>
                  <a:pt x="453141" y="87630"/>
                </a:lnTo>
                <a:lnTo>
                  <a:pt x="451635" y="81280"/>
                </a:lnTo>
                <a:lnTo>
                  <a:pt x="455322" y="85090"/>
                </a:lnTo>
                <a:lnTo>
                  <a:pt x="458906" y="85090"/>
                </a:lnTo>
                <a:lnTo>
                  <a:pt x="455826" y="95250"/>
                </a:lnTo>
                <a:close/>
              </a:path>
              <a:path w="4096384" h="836930">
                <a:moveTo>
                  <a:pt x="455322" y="85090"/>
                </a:moveTo>
                <a:lnTo>
                  <a:pt x="451635" y="81280"/>
                </a:lnTo>
                <a:lnTo>
                  <a:pt x="1039837" y="81280"/>
                </a:lnTo>
                <a:lnTo>
                  <a:pt x="1043688" y="82550"/>
                </a:lnTo>
                <a:lnTo>
                  <a:pt x="459676" y="82550"/>
                </a:lnTo>
                <a:lnTo>
                  <a:pt x="455322" y="85090"/>
                </a:lnTo>
                <a:close/>
              </a:path>
              <a:path w="4096384" h="836930">
                <a:moveTo>
                  <a:pt x="1416936" y="82550"/>
                </a:moveTo>
                <a:lnTo>
                  <a:pt x="1412130" y="82550"/>
                </a:lnTo>
                <a:lnTo>
                  <a:pt x="1411966" y="81280"/>
                </a:lnTo>
                <a:lnTo>
                  <a:pt x="1415875" y="81280"/>
                </a:lnTo>
                <a:lnTo>
                  <a:pt x="1416936" y="82550"/>
                </a:lnTo>
                <a:close/>
              </a:path>
              <a:path w="4096384" h="836930">
                <a:moveTo>
                  <a:pt x="2207343" y="83820"/>
                </a:moveTo>
                <a:lnTo>
                  <a:pt x="2201980" y="83820"/>
                </a:lnTo>
                <a:lnTo>
                  <a:pt x="2205333" y="81280"/>
                </a:lnTo>
                <a:lnTo>
                  <a:pt x="2206334" y="81280"/>
                </a:lnTo>
                <a:lnTo>
                  <a:pt x="2207343" y="83820"/>
                </a:lnTo>
                <a:close/>
              </a:path>
              <a:path w="4096384" h="836930">
                <a:moveTo>
                  <a:pt x="2271376" y="83820"/>
                </a:moveTo>
                <a:lnTo>
                  <a:pt x="2207343" y="83820"/>
                </a:lnTo>
                <a:lnTo>
                  <a:pt x="2206334" y="81280"/>
                </a:lnTo>
                <a:lnTo>
                  <a:pt x="2271793" y="81280"/>
                </a:lnTo>
                <a:lnTo>
                  <a:pt x="2271545" y="82550"/>
                </a:lnTo>
                <a:lnTo>
                  <a:pt x="2271376" y="83820"/>
                </a:lnTo>
                <a:close/>
              </a:path>
              <a:path w="4096384" h="836930">
                <a:moveTo>
                  <a:pt x="2946565" y="82550"/>
                </a:moveTo>
                <a:lnTo>
                  <a:pt x="2945557" y="82550"/>
                </a:lnTo>
                <a:lnTo>
                  <a:pt x="2946565" y="81280"/>
                </a:lnTo>
                <a:lnTo>
                  <a:pt x="2946565" y="82550"/>
                </a:lnTo>
                <a:close/>
              </a:path>
              <a:path w="4096384" h="836930">
                <a:moveTo>
                  <a:pt x="2957984" y="82550"/>
                </a:moveTo>
                <a:lnTo>
                  <a:pt x="2946565" y="82550"/>
                </a:lnTo>
                <a:lnTo>
                  <a:pt x="2946565" y="81280"/>
                </a:lnTo>
                <a:lnTo>
                  <a:pt x="2957726" y="81280"/>
                </a:lnTo>
                <a:lnTo>
                  <a:pt x="2957984" y="82550"/>
                </a:lnTo>
                <a:close/>
              </a:path>
              <a:path w="4096384" h="836930">
                <a:moveTo>
                  <a:pt x="3164667" y="82013"/>
                </a:moveTo>
                <a:lnTo>
                  <a:pt x="3163994" y="81280"/>
                </a:lnTo>
                <a:lnTo>
                  <a:pt x="3164642" y="81280"/>
                </a:lnTo>
                <a:lnTo>
                  <a:pt x="3164819" y="81714"/>
                </a:lnTo>
                <a:lnTo>
                  <a:pt x="3164847" y="81900"/>
                </a:lnTo>
                <a:lnTo>
                  <a:pt x="3164667" y="82013"/>
                </a:lnTo>
                <a:close/>
              </a:path>
              <a:path w="4096384" h="836930">
                <a:moveTo>
                  <a:pt x="3164885" y="81876"/>
                </a:moveTo>
                <a:lnTo>
                  <a:pt x="3164642" y="81280"/>
                </a:lnTo>
                <a:lnTo>
                  <a:pt x="3165833" y="81280"/>
                </a:lnTo>
                <a:lnTo>
                  <a:pt x="3164885" y="81876"/>
                </a:lnTo>
                <a:close/>
              </a:path>
              <a:path w="4096384" h="836930">
                <a:moveTo>
                  <a:pt x="3172205" y="96520"/>
                </a:moveTo>
                <a:lnTo>
                  <a:pt x="3163994" y="96520"/>
                </a:lnTo>
                <a:lnTo>
                  <a:pt x="3165500" y="95250"/>
                </a:lnTo>
                <a:lnTo>
                  <a:pt x="3173547" y="82550"/>
                </a:lnTo>
                <a:lnTo>
                  <a:pt x="3173704" y="82550"/>
                </a:lnTo>
                <a:lnTo>
                  <a:pt x="3174378" y="81280"/>
                </a:lnTo>
                <a:lnTo>
                  <a:pt x="3187950" y="81280"/>
                </a:lnTo>
                <a:lnTo>
                  <a:pt x="3181909" y="83820"/>
                </a:lnTo>
                <a:lnTo>
                  <a:pt x="3187631" y="85090"/>
                </a:lnTo>
                <a:lnTo>
                  <a:pt x="3182426" y="85090"/>
                </a:lnTo>
                <a:lnTo>
                  <a:pt x="3172312" y="92630"/>
                </a:lnTo>
                <a:lnTo>
                  <a:pt x="3172205" y="96520"/>
                </a:lnTo>
                <a:close/>
              </a:path>
              <a:path w="4096384" h="836930">
                <a:moveTo>
                  <a:pt x="3255998" y="92710"/>
                </a:moveTo>
                <a:lnTo>
                  <a:pt x="3260529" y="86360"/>
                </a:lnTo>
                <a:lnTo>
                  <a:pt x="3264569" y="81280"/>
                </a:lnTo>
                <a:lnTo>
                  <a:pt x="3264167" y="90170"/>
                </a:lnTo>
                <a:lnTo>
                  <a:pt x="3262703" y="90170"/>
                </a:lnTo>
                <a:lnTo>
                  <a:pt x="3255998" y="92710"/>
                </a:lnTo>
                <a:close/>
              </a:path>
              <a:path w="4096384" h="836930">
                <a:moveTo>
                  <a:pt x="3272439" y="92710"/>
                </a:moveTo>
                <a:lnTo>
                  <a:pt x="3264052" y="92710"/>
                </a:lnTo>
                <a:lnTo>
                  <a:pt x="3264569" y="81280"/>
                </a:lnTo>
                <a:lnTo>
                  <a:pt x="3267751" y="81280"/>
                </a:lnTo>
                <a:lnTo>
                  <a:pt x="3268425" y="82550"/>
                </a:lnTo>
                <a:lnTo>
                  <a:pt x="3273114" y="88900"/>
                </a:lnTo>
                <a:lnTo>
                  <a:pt x="3274797" y="90170"/>
                </a:lnTo>
                <a:lnTo>
                  <a:pt x="3273939" y="91440"/>
                </a:lnTo>
                <a:lnTo>
                  <a:pt x="3273264" y="91440"/>
                </a:lnTo>
                <a:lnTo>
                  <a:pt x="3272439" y="92710"/>
                </a:lnTo>
                <a:close/>
              </a:path>
              <a:path w="4096384" h="836930">
                <a:moveTo>
                  <a:pt x="3285509" y="85090"/>
                </a:moveTo>
                <a:lnTo>
                  <a:pt x="3282818" y="83820"/>
                </a:lnTo>
                <a:lnTo>
                  <a:pt x="3282661" y="82550"/>
                </a:lnTo>
                <a:lnTo>
                  <a:pt x="3284841" y="81280"/>
                </a:lnTo>
                <a:lnTo>
                  <a:pt x="3287532" y="82550"/>
                </a:lnTo>
                <a:lnTo>
                  <a:pt x="3287683" y="83820"/>
                </a:lnTo>
                <a:lnTo>
                  <a:pt x="3285509" y="85090"/>
                </a:lnTo>
                <a:close/>
              </a:path>
              <a:path w="4096384" h="836930">
                <a:moveTo>
                  <a:pt x="3288809" y="85090"/>
                </a:moveTo>
                <a:lnTo>
                  <a:pt x="3285509" y="85090"/>
                </a:lnTo>
                <a:lnTo>
                  <a:pt x="3287683" y="83820"/>
                </a:lnTo>
                <a:lnTo>
                  <a:pt x="3287532" y="82550"/>
                </a:lnTo>
                <a:lnTo>
                  <a:pt x="3284841" y="81280"/>
                </a:lnTo>
                <a:lnTo>
                  <a:pt x="3291216" y="81280"/>
                </a:lnTo>
                <a:lnTo>
                  <a:pt x="3293568" y="83820"/>
                </a:lnTo>
                <a:lnTo>
                  <a:pt x="3289706" y="83820"/>
                </a:lnTo>
                <a:lnTo>
                  <a:pt x="3288809" y="85090"/>
                </a:lnTo>
                <a:close/>
              </a:path>
              <a:path w="4096384" h="836930">
                <a:moveTo>
                  <a:pt x="3341997" y="85090"/>
                </a:moveTo>
                <a:lnTo>
                  <a:pt x="3341323" y="84760"/>
                </a:lnTo>
                <a:lnTo>
                  <a:pt x="3341323" y="81280"/>
                </a:lnTo>
                <a:lnTo>
                  <a:pt x="3341997" y="81391"/>
                </a:lnTo>
                <a:lnTo>
                  <a:pt x="3341997" y="85090"/>
                </a:lnTo>
                <a:close/>
              </a:path>
              <a:path w="4096384" h="836930">
                <a:moveTo>
                  <a:pt x="3341997" y="81391"/>
                </a:moveTo>
                <a:lnTo>
                  <a:pt x="3341323" y="81280"/>
                </a:lnTo>
                <a:lnTo>
                  <a:pt x="3341997" y="81280"/>
                </a:lnTo>
                <a:close/>
              </a:path>
              <a:path w="4096384" h="836930">
                <a:moveTo>
                  <a:pt x="4052579" y="83820"/>
                </a:moveTo>
                <a:lnTo>
                  <a:pt x="4051571" y="83820"/>
                </a:lnTo>
                <a:lnTo>
                  <a:pt x="4051387" y="81280"/>
                </a:lnTo>
                <a:lnTo>
                  <a:pt x="4053745" y="81280"/>
                </a:lnTo>
                <a:lnTo>
                  <a:pt x="4054085" y="82550"/>
                </a:lnTo>
                <a:lnTo>
                  <a:pt x="4052579" y="83820"/>
                </a:lnTo>
                <a:close/>
              </a:path>
              <a:path w="4096384" h="836930">
                <a:moveTo>
                  <a:pt x="4064464" y="83820"/>
                </a:moveTo>
                <a:lnTo>
                  <a:pt x="4052579" y="83820"/>
                </a:lnTo>
                <a:lnTo>
                  <a:pt x="4054085" y="82550"/>
                </a:lnTo>
                <a:lnTo>
                  <a:pt x="4053745" y="81280"/>
                </a:lnTo>
                <a:lnTo>
                  <a:pt x="4065384" y="81280"/>
                </a:lnTo>
                <a:lnTo>
                  <a:pt x="4064464" y="82550"/>
                </a:lnTo>
                <a:lnTo>
                  <a:pt x="4064464" y="83820"/>
                </a:lnTo>
                <a:close/>
              </a:path>
              <a:path w="4096384" h="836930">
                <a:moveTo>
                  <a:pt x="3357090" y="85090"/>
                </a:moveTo>
                <a:lnTo>
                  <a:pt x="3341997" y="85090"/>
                </a:lnTo>
                <a:lnTo>
                  <a:pt x="3341997" y="81391"/>
                </a:lnTo>
                <a:lnTo>
                  <a:pt x="3349036" y="82550"/>
                </a:lnTo>
                <a:lnTo>
                  <a:pt x="3355485" y="82550"/>
                </a:lnTo>
                <a:lnTo>
                  <a:pt x="3357090" y="85090"/>
                </a:lnTo>
                <a:close/>
              </a:path>
              <a:path w="4096384" h="836930">
                <a:moveTo>
                  <a:pt x="1426548" y="82550"/>
                </a:moveTo>
                <a:lnTo>
                  <a:pt x="1426044" y="82550"/>
                </a:lnTo>
                <a:lnTo>
                  <a:pt x="1426548" y="81714"/>
                </a:lnTo>
                <a:lnTo>
                  <a:pt x="1426548" y="82550"/>
                </a:lnTo>
                <a:close/>
              </a:path>
              <a:path w="4096384" h="836930">
                <a:moveTo>
                  <a:pt x="3165159" y="82550"/>
                </a:moveTo>
                <a:lnTo>
                  <a:pt x="3164667" y="82013"/>
                </a:lnTo>
                <a:lnTo>
                  <a:pt x="3164885" y="81876"/>
                </a:lnTo>
                <a:lnTo>
                  <a:pt x="3165159" y="82550"/>
                </a:lnTo>
                <a:close/>
              </a:path>
              <a:path w="4096384" h="836930">
                <a:moveTo>
                  <a:pt x="180246" y="90170"/>
                </a:moveTo>
                <a:lnTo>
                  <a:pt x="175557" y="90170"/>
                </a:lnTo>
                <a:lnTo>
                  <a:pt x="178968" y="81900"/>
                </a:lnTo>
                <a:lnTo>
                  <a:pt x="179912" y="82550"/>
                </a:lnTo>
                <a:lnTo>
                  <a:pt x="186283" y="85090"/>
                </a:lnTo>
                <a:lnTo>
                  <a:pt x="210530" y="85090"/>
                </a:lnTo>
                <a:lnTo>
                  <a:pt x="212042" y="85889"/>
                </a:lnTo>
                <a:lnTo>
                  <a:pt x="210589" y="87630"/>
                </a:lnTo>
                <a:lnTo>
                  <a:pt x="212265" y="88900"/>
                </a:lnTo>
                <a:lnTo>
                  <a:pt x="180920" y="88900"/>
                </a:lnTo>
                <a:lnTo>
                  <a:pt x="180246" y="90170"/>
                </a:lnTo>
                <a:close/>
              </a:path>
              <a:path w="4096384" h="836930">
                <a:moveTo>
                  <a:pt x="3171364" y="83820"/>
                </a:moveTo>
                <a:lnTo>
                  <a:pt x="3161793" y="83820"/>
                </a:lnTo>
                <a:lnTo>
                  <a:pt x="3164667" y="82013"/>
                </a:lnTo>
                <a:lnTo>
                  <a:pt x="3165159" y="82550"/>
                </a:lnTo>
                <a:lnTo>
                  <a:pt x="3173547" y="82550"/>
                </a:lnTo>
                <a:lnTo>
                  <a:pt x="3171364" y="83820"/>
                </a:lnTo>
                <a:close/>
              </a:path>
              <a:path w="4096384" h="836930">
                <a:moveTo>
                  <a:pt x="346365" y="92710"/>
                </a:moveTo>
                <a:lnTo>
                  <a:pt x="351060" y="82550"/>
                </a:lnTo>
                <a:lnTo>
                  <a:pt x="349384" y="87630"/>
                </a:lnTo>
                <a:lnTo>
                  <a:pt x="346365" y="92710"/>
                </a:lnTo>
                <a:close/>
              </a:path>
              <a:path w="4096384" h="836930">
                <a:moveTo>
                  <a:pt x="458906" y="85090"/>
                </a:moveTo>
                <a:lnTo>
                  <a:pt x="455322" y="85090"/>
                </a:lnTo>
                <a:lnTo>
                  <a:pt x="459676" y="82550"/>
                </a:lnTo>
                <a:lnTo>
                  <a:pt x="458906" y="85090"/>
                </a:lnTo>
                <a:close/>
              </a:path>
              <a:path w="4096384" h="836930">
                <a:moveTo>
                  <a:pt x="1204881" y="89345"/>
                </a:moveTo>
                <a:lnTo>
                  <a:pt x="1202762" y="88900"/>
                </a:lnTo>
                <a:lnTo>
                  <a:pt x="1209303" y="83820"/>
                </a:lnTo>
                <a:lnTo>
                  <a:pt x="1210645" y="83820"/>
                </a:lnTo>
                <a:lnTo>
                  <a:pt x="1212151" y="82550"/>
                </a:lnTo>
                <a:lnTo>
                  <a:pt x="1214502" y="88900"/>
                </a:lnTo>
                <a:lnTo>
                  <a:pt x="1205616" y="88900"/>
                </a:lnTo>
                <a:lnTo>
                  <a:pt x="1204881" y="89345"/>
                </a:lnTo>
                <a:close/>
              </a:path>
              <a:path w="4096384" h="836930">
                <a:moveTo>
                  <a:pt x="1219026" y="88900"/>
                </a:moveTo>
                <a:lnTo>
                  <a:pt x="1214502" y="88900"/>
                </a:lnTo>
                <a:lnTo>
                  <a:pt x="1212151" y="82550"/>
                </a:lnTo>
                <a:lnTo>
                  <a:pt x="1220703" y="82550"/>
                </a:lnTo>
                <a:lnTo>
                  <a:pt x="1219026" y="88900"/>
                </a:lnTo>
                <a:close/>
              </a:path>
              <a:path w="4096384" h="836930">
                <a:moveTo>
                  <a:pt x="1221930" y="99060"/>
                </a:moveTo>
                <a:lnTo>
                  <a:pt x="1220136" y="99060"/>
                </a:lnTo>
                <a:lnTo>
                  <a:pt x="1215732" y="93980"/>
                </a:lnTo>
                <a:lnTo>
                  <a:pt x="1208799" y="90170"/>
                </a:lnTo>
                <a:lnTo>
                  <a:pt x="1205987" y="89577"/>
                </a:lnTo>
                <a:lnTo>
                  <a:pt x="1205616" y="88900"/>
                </a:lnTo>
                <a:lnTo>
                  <a:pt x="1219026" y="88900"/>
                </a:lnTo>
                <a:lnTo>
                  <a:pt x="1220703" y="82550"/>
                </a:lnTo>
                <a:lnTo>
                  <a:pt x="1223551" y="83820"/>
                </a:lnTo>
                <a:lnTo>
                  <a:pt x="1231264" y="86360"/>
                </a:lnTo>
                <a:lnTo>
                  <a:pt x="1220873" y="88900"/>
                </a:lnTo>
                <a:lnTo>
                  <a:pt x="1221061" y="90407"/>
                </a:lnTo>
                <a:lnTo>
                  <a:pt x="1221930" y="99060"/>
                </a:lnTo>
                <a:close/>
              </a:path>
              <a:path w="4096384" h="836930">
                <a:moveTo>
                  <a:pt x="1328821" y="91440"/>
                </a:moveTo>
                <a:lnTo>
                  <a:pt x="1326975" y="82550"/>
                </a:lnTo>
                <a:lnTo>
                  <a:pt x="1332003" y="83820"/>
                </a:lnTo>
                <a:lnTo>
                  <a:pt x="1333516" y="86360"/>
                </a:lnTo>
                <a:lnTo>
                  <a:pt x="1333012" y="87630"/>
                </a:lnTo>
                <a:lnTo>
                  <a:pt x="1330831" y="90170"/>
                </a:lnTo>
                <a:lnTo>
                  <a:pt x="1328821" y="91440"/>
                </a:lnTo>
                <a:close/>
              </a:path>
              <a:path w="4096384" h="836930">
                <a:moveTo>
                  <a:pt x="1343235" y="96520"/>
                </a:moveTo>
                <a:lnTo>
                  <a:pt x="1341393" y="96520"/>
                </a:lnTo>
                <a:lnTo>
                  <a:pt x="1337263" y="91513"/>
                </a:lnTo>
                <a:lnTo>
                  <a:pt x="1328821" y="91440"/>
                </a:lnTo>
                <a:lnTo>
                  <a:pt x="1330831" y="90170"/>
                </a:lnTo>
                <a:lnTo>
                  <a:pt x="1333012" y="87630"/>
                </a:lnTo>
                <a:lnTo>
                  <a:pt x="1333516" y="86360"/>
                </a:lnTo>
                <a:lnTo>
                  <a:pt x="1332003" y="83820"/>
                </a:lnTo>
                <a:lnTo>
                  <a:pt x="1326975" y="82550"/>
                </a:lnTo>
                <a:lnTo>
                  <a:pt x="1335186" y="82550"/>
                </a:lnTo>
                <a:lnTo>
                  <a:pt x="1340221" y="86360"/>
                </a:lnTo>
                <a:lnTo>
                  <a:pt x="1352682" y="86360"/>
                </a:lnTo>
                <a:lnTo>
                  <a:pt x="1353007" y="86624"/>
                </a:lnTo>
                <a:lnTo>
                  <a:pt x="1351280" y="87630"/>
                </a:lnTo>
                <a:lnTo>
                  <a:pt x="1351117" y="87630"/>
                </a:lnTo>
                <a:lnTo>
                  <a:pt x="1352623" y="88900"/>
                </a:lnTo>
                <a:lnTo>
                  <a:pt x="1354633" y="90170"/>
                </a:lnTo>
                <a:lnTo>
                  <a:pt x="1364023" y="90170"/>
                </a:lnTo>
                <a:lnTo>
                  <a:pt x="1362517" y="92710"/>
                </a:lnTo>
                <a:lnTo>
                  <a:pt x="1351843" y="92710"/>
                </a:lnTo>
                <a:lnTo>
                  <a:pt x="1349774" y="93980"/>
                </a:lnTo>
                <a:lnTo>
                  <a:pt x="1340555" y="93980"/>
                </a:lnTo>
                <a:lnTo>
                  <a:pt x="1343235" y="96520"/>
                </a:lnTo>
                <a:close/>
              </a:path>
              <a:path w="4096384" h="836930">
                <a:moveTo>
                  <a:pt x="1371062" y="87630"/>
                </a:moveTo>
                <a:lnTo>
                  <a:pt x="1370060" y="87630"/>
                </a:lnTo>
                <a:lnTo>
                  <a:pt x="1369889" y="85090"/>
                </a:lnTo>
                <a:lnTo>
                  <a:pt x="1371736" y="82550"/>
                </a:lnTo>
                <a:lnTo>
                  <a:pt x="1371900" y="82798"/>
                </a:lnTo>
                <a:lnTo>
                  <a:pt x="1371900" y="85090"/>
                </a:lnTo>
                <a:lnTo>
                  <a:pt x="1372738" y="85090"/>
                </a:lnTo>
                <a:lnTo>
                  <a:pt x="1371062" y="87630"/>
                </a:lnTo>
                <a:close/>
              </a:path>
              <a:path w="4096384" h="836930">
                <a:moveTo>
                  <a:pt x="1371900" y="82798"/>
                </a:moveTo>
                <a:lnTo>
                  <a:pt x="1371736" y="82550"/>
                </a:lnTo>
                <a:lnTo>
                  <a:pt x="1371900" y="82550"/>
                </a:lnTo>
                <a:lnTo>
                  <a:pt x="1371900" y="82798"/>
                </a:lnTo>
                <a:close/>
              </a:path>
              <a:path w="4096384" h="836930">
                <a:moveTo>
                  <a:pt x="1401032" y="83820"/>
                </a:moveTo>
                <a:lnTo>
                  <a:pt x="1399892" y="83820"/>
                </a:lnTo>
                <a:lnTo>
                  <a:pt x="1401070" y="82550"/>
                </a:lnTo>
                <a:lnTo>
                  <a:pt x="1401032" y="83820"/>
                </a:lnTo>
                <a:close/>
              </a:path>
              <a:path w="4096384" h="836930">
                <a:moveTo>
                  <a:pt x="2016832" y="83820"/>
                </a:moveTo>
                <a:lnTo>
                  <a:pt x="1456551" y="83820"/>
                </a:lnTo>
                <a:lnTo>
                  <a:pt x="1454206" y="82550"/>
                </a:lnTo>
                <a:lnTo>
                  <a:pt x="2015909" y="82550"/>
                </a:lnTo>
                <a:lnTo>
                  <a:pt x="2016832" y="83820"/>
                </a:lnTo>
                <a:close/>
              </a:path>
              <a:path w="4096384" h="836930">
                <a:moveTo>
                  <a:pt x="2950805" y="83820"/>
                </a:moveTo>
                <a:lnTo>
                  <a:pt x="2410674" y="83820"/>
                </a:lnTo>
                <a:lnTo>
                  <a:pt x="2408159" y="82550"/>
                </a:lnTo>
                <a:lnTo>
                  <a:pt x="2951096" y="82550"/>
                </a:lnTo>
                <a:lnTo>
                  <a:pt x="2950805" y="83820"/>
                </a:lnTo>
                <a:close/>
              </a:path>
              <a:path w="4096384" h="836930">
                <a:moveTo>
                  <a:pt x="2953453" y="90170"/>
                </a:moveTo>
                <a:lnTo>
                  <a:pt x="2951096" y="90170"/>
                </a:lnTo>
                <a:lnTo>
                  <a:pt x="2950053" y="89033"/>
                </a:lnTo>
                <a:lnTo>
                  <a:pt x="2950008" y="87292"/>
                </a:lnTo>
                <a:lnTo>
                  <a:pt x="2951096" y="82550"/>
                </a:lnTo>
                <a:lnTo>
                  <a:pt x="2959824" y="88900"/>
                </a:lnTo>
                <a:lnTo>
                  <a:pt x="2953453" y="90170"/>
                </a:lnTo>
                <a:close/>
              </a:path>
              <a:path w="4096384" h="836930">
                <a:moveTo>
                  <a:pt x="2989977" y="92710"/>
                </a:moveTo>
                <a:lnTo>
                  <a:pt x="2992158" y="82550"/>
                </a:lnTo>
                <a:lnTo>
                  <a:pt x="2995517" y="87630"/>
                </a:lnTo>
                <a:lnTo>
                  <a:pt x="2995926" y="88674"/>
                </a:lnTo>
                <a:lnTo>
                  <a:pt x="2995944" y="89033"/>
                </a:lnTo>
                <a:lnTo>
                  <a:pt x="2995340" y="90170"/>
                </a:lnTo>
                <a:lnTo>
                  <a:pt x="2993841" y="90170"/>
                </a:lnTo>
                <a:lnTo>
                  <a:pt x="2989977" y="92710"/>
                </a:lnTo>
                <a:close/>
              </a:path>
              <a:path w="4096384" h="836930">
                <a:moveTo>
                  <a:pt x="3066247" y="90170"/>
                </a:moveTo>
                <a:lnTo>
                  <a:pt x="3059385" y="90170"/>
                </a:lnTo>
                <a:lnTo>
                  <a:pt x="3058553" y="88900"/>
                </a:lnTo>
                <a:lnTo>
                  <a:pt x="3057885" y="88900"/>
                </a:lnTo>
                <a:lnTo>
                  <a:pt x="3057885" y="82550"/>
                </a:lnTo>
                <a:lnTo>
                  <a:pt x="3066247" y="90170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1629" y="110490"/>
                </a:lnTo>
                <a:lnTo>
                  <a:pt x="3071963" y="109220"/>
                </a:lnTo>
                <a:lnTo>
                  <a:pt x="3070955" y="107950"/>
                </a:lnTo>
                <a:lnTo>
                  <a:pt x="3063733" y="107950"/>
                </a:lnTo>
                <a:lnTo>
                  <a:pt x="3060613" y="101638"/>
                </a:lnTo>
                <a:lnTo>
                  <a:pt x="3060884" y="101600"/>
                </a:lnTo>
                <a:lnTo>
                  <a:pt x="3060513" y="101437"/>
                </a:lnTo>
                <a:lnTo>
                  <a:pt x="3058710" y="97790"/>
                </a:lnTo>
                <a:lnTo>
                  <a:pt x="3054179" y="90170"/>
                </a:lnTo>
                <a:lnTo>
                  <a:pt x="3066247" y="90170"/>
                </a:lnTo>
                <a:lnTo>
                  <a:pt x="3057885" y="82550"/>
                </a:lnTo>
                <a:lnTo>
                  <a:pt x="3067589" y="82550"/>
                </a:lnTo>
                <a:lnTo>
                  <a:pt x="3068598" y="83820"/>
                </a:lnTo>
                <a:lnTo>
                  <a:pt x="3089970" y="83820"/>
                </a:lnTo>
                <a:lnTo>
                  <a:pt x="3089511" y="85090"/>
                </a:lnTo>
                <a:lnTo>
                  <a:pt x="3079159" y="85090"/>
                </a:lnTo>
                <a:lnTo>
                  <a:pt x="3075486" y="86360"/>
                </a:lnTo>
                <a:lnTo>
                  <a:pt x="3073620" y="86360"/>
                </a:lnTo>
                <a:lnTo>
                  <a:pt x="3071295" y="87630"/>
                </a:lnTo>
                <a:lnTo>
                  <a:pt x="3071295" y="92710"/>
                </a:lnTo>
                <a:lnTo>
                  <a:pt x="3106497" y="92710"/>
                </a:lnTo>
                <a:lnTo>
                  <a:pt x="3107586" y="93980"/>
                </a:lnTo>
                <a:lnTo>
                  <a:pt x="3074137" y="93980"/>
                </a:lnTo>
                <a:lnTo>
                  <a:pt x="3082865" y="101600"/>
                </a:lnTo>
                <a:lnTo>
                  <a:pt x="3085092" y="101600"/>
                </a:lnTo>
                <a:lnTo>
                  <a:pt x="3085204" y="104140"/>
                </a:lnTo>
                <a:lnTo>
                  <a:pt x="3085534" y="106680"/>
                </a:lnTo>
                <a:lnTo>
                  <a:pt x="3079343" y="106680"/>
                </a:lnTo>
                <a:lnTo>
                  <a:pt x="3079217" y="108186"/>
                </a:lnTo>
                <a:lnTo>
                  <a:pt x="3078668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156097" y="91440"/>
                </a:moveTo>
                <a:lnTo>
                  <a:pt x="3148567" y="91440"/>
                </a:lnTo>
                <a:lnTo>
                  <a:pt x="3156437" y="82550"/>
                </a:lnTo>
                <a:lnTo>
                  <a:pt x="3156340" y="88674"/>
                </a:lnTo>
                <a:lnTo>
                  <a:pt x="3156280" y="88900"/>
                </a:lnTo>
                <a:lnTo>
                  <a:pt x="3156437" y="89033"/>
                </a:lnTo>
                <a:lnTo>
                  <a:pt x="3156374" y="90407"/>
                </a:lnTo>
                <a:lnTo>
                  <a:pt x="3156097" y="91440"/>
                </a:lnTo>
                <a:close/>
              </a:path>
              <a:path w="4096384" h="836930">
                <a:moveTo>
                  <a:pt x="3156437" y="88313"/>
                </a:moveTo>
                <a:lnTo>
                  <a:pt x="3156437" y="82550"/>
                </a:lnTo>
                <a:lnTo>
                  <a:pt x="3158611" y="82550"/>
                </a:lnTo>
                <a:lnTo>
                  <a:pt x="3159803" y="83820"/>
                </a:lnTo>
                <a:lnTo>
                  <a:pt x="3171364" y="83820"/>
                </a:lnTo>
                <a:lnTo>
                  <a:pt x="3166999" y="86360"/>
                </a:lnTo>
                <a:lnTo>
                  <a:pt x="3165480" y="87630"/>
                </a:lnTo>
                <a:lnTo>
                  <a:pt x="3156621" y="87630"/>
                </a:lnTo>
                <a:lnTo>
                  <a:pt x="3156437" y="88313"/>
                </a:lnTo>
                <a:close/>
              </a:path>
              <a:path w="4096384" h="836930">
                <a:moveTo>
                  <a:pt x="3163994" y="96520"/>
                </a:moveTo>
                <a:lnTo>
                  <a:pt x="3160336" y="96520"/>
                </a:lnTo>
                <a:lnTo>
                  <a:pt x="3161032" y="93980"/>
                </a:lnTo>
                <a:lnTo>
                  <a:pt x="3163960" y="88900"/>
                </a:lnTo>
                <a:lnTo>
                  <a:pt x="3166999" y="86360"/>
                </a:lnTo>
                <a:lnTo>
                  <a:pt x="3173547" y="82550"/>
                </a:lnTo>
                <a:lnTo>
                  <a:pt x="3165500" y="95250"/>
                </a:lnTo>
                <a:lnTo>
                  <a:pt x="3163994" y="96520"/>
                </a:lnTo>
                <a:close/>
              </a:path>
              <a:path w="4096384" h="836930">
                <a:moveTo>
                  <a:pt x="3191305" y="83820"/>
                </a:moveTo>
                <a:lnTo>
                  <a:pt x="3191305" y="82550"/>
                </a:lnTo>
                <a:lnTo>
                  <a:pt x="3191851" y="83196"/>
                </a:lnTo>
                <a:lnTo>
                  <a:pt x="3191305" y="83820"/>
                </a:lnTo>
                <a:close/>
              </a:path>
              <a:path w="4096384" h="836930">
                <a:moveTo>
                  <a:pt x="3191851" y="83196"/>
                </a:moveTo>
                <a:lnTo>
                  <a:pt x="3191305" y="82550"/>
                </a:lnTo>
                <a:lnTo>
                  <a:pt x="3192418" y="82550"/>
                </a:lnTo>
                <a:lnTo>
                  <a:pt x="3191851" y="83196"/>
                </a:lnTo>
                <a:close/>
              </a:path>
              <a:path w="4096384" h="836930">
                <a:moveTo>
                  <a:pt x="3333610" y="102870"/>
                </a:moveTo>
                <a:lnTo>
                  <a:pt x="3330055" y="102870"/>
                </a:lnTo>
                <a:lnTo>
                  <a:pt x="3324882" y="99060"/>
                </a:lnTo>
                <a:lnTo>
                  <a:pt x="3322191" y="95250"/>
                </a:lnTo>
                <a:lnTo>
                  <a:pt x="3326080" y="92710"/>
                </a:lnTo>
                <a:lnTo>
                  <a:pt x="3329439" y="91440"/>
                </a:lnTo>
                <a:lnTo>
                  <a:pt x="3329439" y="82550"/>
                </a:lnTo>
                <a:lnTo>
                  <a:pt x="3335135" y="88900"/>
                </a:lnTo>
                <a:lnTo>
                  <a:pt x="3332612" y="88900"/>
                </a:lnTo>
                <a:lnTo>
                  <a:pt x="3331534" y="94657"/>
                </a:lnTo>
                <a:lnTo>
                  <a:pt x="3331653" y="100354"/>
                </a:lnTo>
                <a:lnTo>
                  <a:pt x="3331767" y="101638"/>
                </a:lnTo>
                <a:lnTo>
                  <a:pt x="3333610" y="102870"/>
                </a:lnTo>
                <a:close/>
              </a:path>
              <a:path w="4096384" h="836930">
                <a:moveTo>
                  <a:pt x="3341323" y="88900"/>
                </a:moveTo>
                <a:lnTo>
                  <a:pt x="3335135" y="88900"/>
                </a:lnTo>
                <a:lnTo>
                  <a:pt x="3329439" y="82550"/>
                </a:lnTo>
                <a:lnTo>
                  <a:pt x="3330145" y="82550"/>
                </a:lnTo>
                <a:lnTo>
                  <a:pt x="3332444" y="85090"/>
                </a:lnTo>
                <a:lnTo>
                  <a:pt x="3341323" y="85090"/>
                </a:lnTo>
                <a:lnTo>
                  <a:pt x="3341323" y="88900"/>
                </a:lnTo>
                <a:close/>
              </a:path>
              <a:path w="4096384" h="836930">
                <a:moveTo>
                  <a:pt x="3357784" y="88674"/>
                </a:moveTo>
                <a:lnTo>
                  <a:pt x="3357247" y="82550"/>
                </a:lnTo>
                <a:lnTo>
                  <a:pt x="3361274" y="86360"/>
                </a:lnTo>
                <a:lnTo>
                  <a:pt x="3360947" y="86360"/>
                </a:lnTo>
                <a:lnTo>
                  <a:pt x="3357784" y="88674"/>
                </a:lnTo>
                <a:close/>
              </a:path>
              <a:path w="4096384" h="836930">
                <a:moveTo>
                  <a:pt x="3410667" y="116840"/>
                </a:moveTo>
                <a:lnTo>
                  <a:pt x="3404851" y="116840"/>
                </a:lnTo>
                <a:lnTo>
                  <a:pt x="3401334" y="111760"/>
                </a:lnTo>
                <a:lnTo>
                  <a:pt x="3366978" y="111760"/>
                </a:lnTo>
                <a:lnTo>
                  <a:pt x="3369492" y="104140"/>
                </a:lnTo>
                <a:lnTo>
                  <a:pt x="3365012" y="102870"/>
                </a:lnTo>
                <a:lnTo>
                  <a:pt x="3365758" y="99312"/>
                </a:lnTo>
                <a:lnTo>
                  <a:pt x="3365881" y="98912"/>
                </a:lnTo>
                <a:lnTo>
                  <a:pt x="3367616" y="95250"/>
                </a:lnTo>
                <a:lnTo>
                  <a:pt x="3366315" y="92991"/>
                </a:lnTo>
                <a:lnTo>
                  <a:pt x="3366644" y="92710"/>
                </a:lnTo>
                <a:lnTo>
                  <a:pt x="3361104" y="92710"/>
                </a:lnTo>
                <a:lnTo>
                  <a:pt x="3366644" y="91440"/>
                </a:lnTo>
                <a:lnTo>
                  <a:pt x="3357247" y="82550"/>
                </a:lnTo>
                <a:lnTo>
                  <a:pt x="3361281" y="82550"/>
                </a:lnTo>
                <a:lnTo>
                  <a:pt x="3363612" y="85090"/>
                </a:lnTo>
                <a:lnTo>
                  <a:pt x="3365478" y="85090"/>
                </a:lnTo>
                <a:lnTo>
                  <a:pt x="3366152" y="86360"/>
                </a:lnTo>
                <a:lnTo>
                  <a:pt x="3371677" y="86360"/>
                </a:lnTo>
                <a:lnTo>
                  <a:pt x="3367135" y="90170"/>
                </a:lnTo>
                <a:lnTo>
                  <a:pt x="3370317" y="91440"/>
                </a:lnTo>
                <a:lnTo>
                  <a:pt x="3381620" y="91440"/>
                </a:lnTo>
                <a:lnTo>
                  <a:pt x="3380849" y="92785"/>
                </a:lnTo>
                <a:lnTo>
                  <a:pt x="3380388" y="93980"/>
                </a:lnTo>
                <a:lnTo>
                  <a:pt x="3379379" y="93980"/>
                </a:lnTo>
                <a:lnTo>
                  <a:pt x="3378705" y="95250"/>
                </a:lnTo>
                <a:lnTo>
                  <a:pt x="3378548" y="96520"/>
                </a:lnTo>
                <a:lnTo>
                  <a:pt x="3381062" y="97790"/>
                </a:lnTo>
                <a:lnTo>
                  <a:pt x="3393290" y="97790"/>
                </a:lnTo>
                <a:lnTo>
                  <a:pt x="3394132" y="99060"/>
                </a:lnTo>
                <a:lnTo>
                  <a:pt x="3371460" y="99060"/>
                </a:lnTo>
                <a:lnTo>
                  <a:pt x="3369669" y="104140"/>
                </a:lnTo>
                <a:lnTo>
                  <a:pt x="3371175" y="104140"/>
                </a:lnTo>
                <a:lnTo>
                  <a:pt x="3372858" y="105410"/>
                </a:lnTo>
                <a:lnTo>
                  <a:pt x="3378705" y="105410"/>
                </a:lnTo>
                <a:lnTo>
                  <a:pt x="3378214" y="107950"/>
                </a:lnTo>
                <a:lnTo>
                  <a:pt x="3379563" y="109220"/>
                </a:lnTo>
                <a:lnTo>
                  <a:pt x="3405947" y="109220"/>
                </a:lnTo>
                <a:lnTo>
                  <a:pt x="3408216" y="113030"/>
                </a:lnTo>
                <a:lnTo>
                  <a:pt x="3438457" y="113030"/>
                </a:lnTo>
                <a:lnTo>
                  <a:pt x="3438205" y="114300"/>
                </a:lnTo>
                <a:lnTo>
                  <a:pt x="3406874" y="114300"/>
                </a:lnTo>
                <a:lnTo>
                  <a:pt x="3410667" y="116840"/>
                </a:lnTo>
                <a:close/>
              </a:path>
              <a:path w="4096384" h="836930">
                <a:moveTo>
                  <a:pt x="4073185" y="93980"/>
                </a:moveTo>
                <a:lnTo>
                  <a:pt x="4068654" y="82550"/>
                </a:lnTo>
                <a:lnTo>
                  <a:pt x="4079216" y="82550"/>
                </a:lnTo>
                <a:lnTo>
                  <a:pt x="4078882" y="83820"/>
                </a:lnTo>
                <a:lnTo>
                  <a:pt x="4073185" y="93980"/>
                </a:lnTo>
                <a:close/>
              </a:path>
              <a:path w="4096384" h="836930">
                <a:moveTo>
                  <a:pt x="4095854" y="97790"/>
                </a:moveTo>
                <a:lnTo>
                  <a:pt x="4064647" y="97790"/>
                </a:lnTo>
                <a:lnTo>
                  <a:pt x="4066971" y="96520"/>
                </a:lnTo>
                <a:lnTo>
                  <a:pt x="4067155" y="95250"/>
                </a:lnTo>
                <a:lnTo>
                  <a:pt x="4064981" y="93980"/>
                </a:lnTo>
                <a:lnTo>
                  <a:pt x="4073185" y="93980"/>
                </a:lnTo>
                <a:lnTo>
                  <a:pt x="4078882" y="83820"/>
                </a:lnTo>
                <a:lnTo>
                  <a:pt x="4079216" y="82550"/>
                </a:lnTo>
                <a:lnTo>
                  <a:pt x="4095854" y="82550"/>
                </a:lnTo>
                <a:lnTo>
                  <a:pt x="4095854" y="97790"/>
                </a:lnTo>
                <a:close/>
              </a:path>
              <a:path w="4096384" h="836930">
                <a:moveTo>
                  <a:pt x="1372738" y="85090"/>
                </a:moveTo>
                <a:lnTo>
                  <a:pt x="1371900" y="85090"/>
                </a:lnTo>
                <a:lnTo>
                  <a:pt x="1371900" y="82798"/>
                </a:lnTo>
                <a:lnTo>
                  <a:pt x="1372574" y="83820"/>
                </a:lnTo>
                <a:lnTo>
                  <a:pt x="1372738" y="85090"/>
                </a:lnTo>
                <a:close/>
              </a:path>
              <a:path w="4096384" h="836930">
                <a:moveTo>
                  <a:pt x="1456551" y="83820"/>
                </a:moveTo>
                <a:lnTo>
                  <a:pt x="1454206" y="83820"/>
                </a:lnTo>
                <a:lnTo>
                  <a:pt x="1454206" y="82960"/>
                </a:lnTo>
                <a:lnTo>
                  <a:pt x="1456551" y="83820"/>
                </a:lnTo>
                <a:close/>
              </a:path>
              <a:path w="4096384" h="836930">
                <a:moveTo>
                  <a:pt x="3192377" y="83820"/>
                </a:moveTo>
                <a:lnTo>
                  <a:pt x="3191305" y="83820"/>
                </a:lnTo>
                <a:lnTo>
                  <a:pt x="3191851" y="83196"/>
                </a:lnTo>
                <a:lnTo>
                  <a:pt x="3192377" y="83820"/>
                </a:lnTo>
                <a:close/>
              </a:path>
              <a:path w="4096384" h="836930">
                <a:moveTo>
                  <a:pt x="115870" y="92304"/>
                </a:moveTo>
                <a:lnTo>
                  <a:pt x="115532" y="91513"/>
                </a:lnTo>
                <a:lnTo>
                  <a:pt x="115531" y="91232"/>
                </a:lnTo>
                <a:lnTo>
                  <a:pt x="115943" y="89360"/>
                </a:lnTo>
                <a:lnTo>
                  <a:pt x="116044" y="85090"/>
                </a:lnTo>
                <a:lnTo>
                  <a:pt x="119233" y="83820"/>
                </a:lnTo>
                <a:lnTo>
                  <a:pt x="121911" y="85090"/>
                </a:lnTo>
                <a:lnTo>
                  <a:pt x="125604" y="86360"/>
                </a:lnTo>
                <a:lnTo>
                  <a:pt x="115870" y="92304"/>
                </a:lnTo>
                <a:close/>
              </a:path>
              <a:path w="4096384" h="836930">
                <a:moveTo>
                  <a:pt x="140350" y="87630"/>
                </a:moveTo>
                <a:lnTo>
                  <a:pt x="135661" y="87630"/>
                </a:lnTo>
                <a:lnTo>
                  <a:pt x="136833" y="83820"/>
                </a:lnTo>
                <a:lnTo>
                  <a:pt x="144158" y="83820"/>
                </a:lnTo>
                <a:lnTo>
                  <a:pt x="140350" y="87630"/>
                </a:lnTo>
                <a:close/>
              </a:path>
              <a:path w="4096384" h="836930">
                <a:moveTo>
                  <a:pt x="217462" y="86360"/>
                </a:moveTo>
                <a:lnTo>
                  <a:pt x="212933" y="86360"/>
                </a:lnTo>
                <a:lnTo>
                  <a:pt x="212526" y="85763"/>
                </a:lnTo>
                <a:lnTo>
                  <a:pt x="212473" y="85374"/>
                </a:lnTo>
                <a:lnTo>
                  <a:pt x="213771" y="83820"/>
                </a:lnTo>
                <a:lnTo>
                  <a:pt x="216374" y="85090"/>
                </a:lnTo>
                <a:lnTo>
                  <a:pt x="217462" y="86360"/>
                </a:lnTo>
                <a:close/>
              </a:path>
              <a:path w="4096384" h="836930">
                <a:moveTo>
                  <a:pt x="245926" y="93980"/>
                </a:moveTo>
                <a:lnTo>
                  <a:pt x="221269" y="93980"/>
                </a:lnTo>
                <a:lnTo>
                  <a:pt x="219639" y="88900"/>
                </a:lnTo>
                <a:lnTo>
                  <a:pt x="216374" y="85090"/>
                </a:lnTo>
                <a:lnTo>
                  <a:pt x="213771" y="83820"/>
                </a:lnTo>
                <a:lnTo>
                  <a:pt x="254639" y="83820"/>
                </a:lnTo>
                <a:lnTo>
                  <a:pt x="254119" y="85090"/>
                </a:lnTo>
                <a:lnTo>
                  <a:pt x="226179" y="85090"/>
                </a:lnTo>
                <a:lnTo>
                  <a:pt x="225341" y="86360"/>
                </a:lnTo>
                <a:lnTo>
                  <a:pt x="225675" y="86360"/>
                </a:lnTo>
                <a:lnTo>
                  <a:pt x="227181" y="87630"/>
                </a:lnTo>
                <a:lnTo>
                  <a:pt x="253081" y="87630"/>
                </a:lnTo>
                <a:lnTo>
                  <a:pt x="252042" y="90170"/>
                </a:lnTo>
                <a:lnTo>
                  <a:pt x="250315" y="90170"/>
                </a:lnTo>
                <a:lnTo>
                  <a:pt x="248808" y="91440"/>
                </a:lnTo>
                <a:lnTo>
                  <a:pt x="247296" y="91440"/>
                </a:lnTo>
                <a:lnTo>
                  <a:pt x="245259" y="92630"/>
                </a:lnTo>
                <a:lnTo>
                  <a:pt x="245170" y="92785"/>
                </a:lnTo>
                <a:lnTo>
                  <a:pt x="245926" y="93980"/>
                </a:lnTo>
                <a:close/>
              </a:path>
              <a:path w="4096384" h="836930">
                <a:moveTo>
                  <a:pt x="367489" y="92710"/>
                </a:moveTo>
                <a:lnTo>
                  <a:pt x="360947" y="88900"/>
                </a:lnTo>
                <a:lnTo>
                  <a:pt x="354242" y="86360"/>
                </a:lnTo>
                <a:lnTo>
                  <a:pt x="364136" y="83820"/>
                </a:lnTo>
                <a:lnTo>
                  <a:pt x="367489" y="92710"/>
                </a:lnTo>
                <a:close/>
              </a:path>
              <a:path w="4096384" h="836930">
                <a:moveTo>
                  <a:pt x="382741" y="92710"/>
                </a:moveTo>
                <a:lnTo>
                  <a:pt x="367489" y="92710"/>
                </a:lnTo>
                <a:lnTo>
                  <a:pt x="364136" y="83820"/>
                </a:lnTo>
                <a:lnTo>
                  <a:pt x="413579" y="83820"/>
                </a:lnTo>
                <a:lnTo>
                  <a:pt x="413163" y="85090"/>
                </a:lnTo>
                <a:lnTo>
                  <a:pt x="401511" y="85090"/>
                </a:lnTo>
                <a:lnTo>
                  <a:pt x="401348" y="86360"/>
                </a:lnTo>
                <a:lnTo>
                  <a:pt x="403522" y="87630"/>
                </a:lnTo>
                <a:lnTo>
                  <a:pt x="409431" y="87630"/>
                </a:lnTo>
                <a:lnTo>
                  <a:pt x="407840" y="90170"/>
                </a:lnTo>
                <a:lnTo>
                  <a:pt x="382071" y="90170"/>
                </a:lnTo>
                <a:lnTo>
                  <a:pt x="382741" y="92710"/>
                </a:lnTo>
                <a:close/>
              </a:path>
              <a:path w="4096384" h="836930">
                <a:moveTo>
                  <a:pt x="417272" y="87630"/>
                </a:moveTo>
                <a:lnTo>
                  <a:pt x="414254" y="87630"/>
                </a:lnTo>
                <a:lnTo>
                  <a:pt x="413415" y="86360"/>
                </a:lnTo>
                <a:lnTo>
                  <a:pt x="412748" y="86360"/>
                </a:lnTo>
                <a:lnTo>
                  <a:pt x="413579" y="83820"/>
                </a:lnTo>
                <a:lnTo>
                  <a:pt x="414921" y="83820"/>
                </a:lnTo>
                <a:lnTo>
                  <a:pt x="416598" y="85090"/>
                </a:lnTo>
                <a:lnTo>
                  <a:pt x="417947" y="86360"/>
                </a:lnTo>
                <a:lnTo>
                  <a:pt x="417272" y="87630"/>
                </a:lnTo>
                <a:close/>
              </a:path>
              <a:path w="4096384" h="836930">
                <a:moveTo>
                  <a:pt x="427664" y="87630"/>
                </a:moveTo>
                <a:lnTo>
                  <a:pt x="417272" y="87630"/>
                </a:lnTo>
                <a:lnTo>
                  <a:pt x="417947" y="86360"/>
                </a:lnTo>
                <a:lnTo>
                  <a:pt x="416598" y="85090"/>
                </a:lnTo>
                <a:lnTo>
                  <a:pt x="414921" y="83820"/>
                </a:lnTo>
                <a:lnTo>
                  <a:pt x="426935" y="83820"/>
                </a:lnTo>
                <a:lnTo>
                  <a:pt x="426728" y="84760"/>
                </a:lnTo>
                <a:lnTo>
                  <a:pt x="426619" y="85374"/>
                </a:lnTo>
                <a:lnTo>
                  <a:pt x="426492" y="86360"/>
                </a:lnTo>
                <a:lnTo>
                  <a:pt x="427664" y="8763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41677" y="83820"/>
                </a:lnTo>
                <a:lnTo>
                  <a:pt x="1048219" y="83820"/>
                </a:lnTo>
                <a:lnTo>
                  <a:pt x="1048887" y="85090"/>
                </a:lnTo>
                <a:lnTo>
                  <a:pt x="1048887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74782" y="94578"/>
                </a:moveTo>
                <a:lnTo>
                  <a:pt x="1069272" y="91232"/>
                </a:lnTo>
                <a:lnTo>
                  <a:pt x="1064811" y="88900"/>
                </a:lnTo>
                <a:lnTo>
                  <a:pt x="1051735" y="88900"/>
                </a:lnTo>
                <a:lnTo>
                  <a:pt x="1048887" y="86360"/>
                </a:lnTo>
                <a:lnTo>
                  <a:pt x="1048887" y="85090"/>
                </a:lnTo>
                <a:lnTo>
                  <a:pt x="1048219" y="83820"/>
                </a:lnTo>
                <a:lnTo>
                  <a:pt x="1101355" y="83820"/>
                </a:lnTo>
                <a:lnTo>
                  <a:pt x="1101103" y="85090"/>
                </a:lnTo>
                <a:lnTo>
                  <a:pt x="1075707" y="85090"/>
                </a:lnTo>
                <a:lnTo>
                  <a:pt x="1073696" y="86360"/>
                </a:lnTo>
                <a:lnTo>
                  <a:pt x="1060620" y="86360"/>
                </a:lnTo>
                <a:lnTo>
                  <a:pt x="1060954" y="87630"/>
                </a:lnTo>
                <a:lnTo>
                  <a:pt x="1111703" y="87630"/>
                </a:lnTo>
                <a:lnTo>
                  <a:pt x="1109232" y="90170"/>
                </a:lnTo>
                <a:lnTo>
                  <a:pt x="1093137" y="90170"/>
                </a:lnTo>
                <a:lnTo>
                  <a:pt x="1093222" y="92710"/>
                </a:lnTo>
                <a:lnTo>
                  <a:pt x="1075707" y="92710"/>
                </a:lnTo>
                <a:lnTo>
                  <a:pt x="1074782" y="94578"/>
                </a:lnTo>
                <a:close/>
              </a:path>
              <a:path w="4096384" h="836930">
                <a:moveTo>
                  <a:pt x="1103031" y="87630"/>
                </a:moveTo>
                <a:lnTo>
                  <a:pt x="1101021" y="87630"/>
                </a:lnTo>
                <a:lnTo>
                  <a:pt x="1100944" y="85889"/>
                </a:lnTo>
                <a:lnTo>
                  <a:pt x="1101355" y="83820"/>
                </a:lnTo>
                <a:lnTo>
                  <a:pt x="1106383" y="86360"/>
                </a:lnTo>
                <a:lnTo>
                  <a:pt x="1103031" y="87630"/>
                </a:lnTo>
                <a:close/>
              </a:path>
              <a:path w="4096384" h="836930">
                <a:moveTo>
                  <a:pt x="1111703" y="87630"/>
                </a:moveTo>
                <a:lnTo>
                  <a:pt x="1103031" y="87630"/>
                </a:lnTo>
                <a:lnTo>
                  <a:pt x="1106383" y="86360"/>
                </a:lnTo>
                <a:lnTo>
                  <a:pt x="1101355" y="83820"/>
                </a:lnTo>
                <a:lnTo>
                  <a:pt x="1105981" y="83820"/>
                </a:lnTo>
                <a:lnTo>
                  <a:pt x="1105205" y="85090"/>
                </a:lnTo>
                <a:lnTo>
                  <a:pt x="1113945" y="85090"/>
                </a:lnTo>
                <a:lnTo>
                  <a:pt x="1111703" y="87630"/>
                </a:lnTo>
                <a:close/>
              </a:path>
              <a:path w="4096384" h="836930">
                <a:moveTo>
                  <a:pt x="1128843" y="90170"/>
                </a:moveTo>
                <a:lnTo>
                  <a:pt x="1124488" y="90170"/>
                </a:lnTo>
                <a:lnTo>
                  <a:pt x="1129013" y="83820"/>
                </a:lnTo>
                <a:lnTo>
                  <a:pt x="1130015" y="86360"/>
                </a:lnTo>
                <a:lnTo>
                  <a:pt x="1130689" y="87630"/>
                </a:lnTo>
                <a:lnTo>
                  <a:pt x="1130355" y="88900"/>
                </a:lnTo>
                <a:lnTo>
                  <a:pt x="1128843" y="90170"/>
                </a:lnTo>
                <a:close/>
              </a:path>
              <a:path w="4096384" h="836930">
                <a:moveTo>
                  <a:pt x="1145101" y="90170"/>
                </a:moveTo>
                <a:lnTo>
                  <a:pt x="1128843" y="90170"/>
                </a:lnTo>
                <a:lnTo>
                  <a:pt x="1130355" y="88900"/>
                </a:lnTo>
                <a:lnTo>
                  <a:pt x="1130509" y="88313"/>
                </a:lnTo>
                <a:lnTo>
                  <a:pt x="1130634" y="87526"/>
                </a:lnTo>
                <a:lnTo>
                  <a:pt x="1130015" y="86360"/>
                </a:lnTo>
                <a:lnTo>
                  <a:pt x="1129013" y="83820"/>
                </a:lnTo>
                <a:lnTo>
                  <a:pt x="1141748" y="83820"/>
                </a:lnTo>
                <a:lnTo>
                  <a:pt x="1139859" y="86360"/>
                </a:lnTo>
                <a:lnTo>
                  <a:pt x="1141582" y="88900"/>
                </a:lnTo>
                <a:lnTo>
                  <a:pt x="1144515" y="88900"/>
                </a:lnTo>
                <a:lnTo>
                  <a:pt x="1145101" y="90170"/>
                </a:lnTo>
                <a:close/>
              </a:path>
              <a:path w="4096384" h="836930">
                <a:moveTo>
                  <a:pt x="1144436" y="88900"/>
                </a:moveTo>
                <a:lnTo>
                  <a:pt x="1141582" y="88900"/>
                </a:lnTo>
                <a:lnTo>
                  <a:pt x="1139859" y="86360"/>
                </a:lnTo>
                <a:lnTo>
                  <a:pt x="1141748" y="83820"/>
                </a:lnTo>
                <a:lnTo>
                  <a:pt x="1145939" y="83820"/>
                </a:lnTo>
                <a:lnTo>
                  <a:pt x="1145563" y="85090"/>
                </a:lnTo>
                <a:lnTo>
                  <a:pt x="1142757" y="85090"/>
                </a:lnTo>
                <a:lnTo>
                  <a:pt x="1144411" y="88674"/>
                </a:lnTo>
                <a:lnTo>
                  <a:pt x="1144436" y="88900"/>
                </a:lnTo>
                <a:close/>
              </a:path>
              <a:path w="4096384" h="836930">
                <a:moveTo>
                  <a:pt x="1160694" y="95250"/>
                </a:moveTo>
                <a:lnTo>
                  <a:pt x="1148120" y="95250"/>
                </a:lnTo>
                <a:lnTo>
                  <a:pt x="1156501" y="93980"/>
                </a:lnTo>
                <a:lnTo>
                  <a:pt x="1150798" y="90170"/>
                </a:lnTo>
                <a:lnTo>
                  <a:pt x="1145185" y="86624"/>
                </a:lnTo>
                <a:lnTo>
                  <a:pt x="1145188" y="86360"/>
                </a:lnTo>
                <a:lnTo>
                  <a:pt x="1145939" y="83820"/>
                </a:lnTo>
                <a:lnTo>
                  <a:pt x="1167901" y="83820"/>
                </a:lnTo>
                <a:lnTo>
                  <a:pt x="1155997" y="92710"/>
                </a:lnTo>
                <a:lnTo>
                  <a:pt x="1160694" y="95250"/>
                </a:lnTo>
                <a:close/>
              </a:path>
              <a:path w="4096384" h="836930">
                <a:moveTo>
                  <a:pt x="1164548" y="96520"/>
                </a:moveTo>
                <a:lnTo>
                  <a:pt x="1163042" y="96520"/>
                </a:lnTo>
                <a:lnTo>
                  <a:pt x="1156137" y="92785"/>
                </a:lnTo>
                <a:lnTo>
                  <a:pt x="1156104" y="92630"/>
                </a:lnTo>
                <a:lnTo>
                  <a:pt x="1167901" y="83820"/>
                </a:lnTo>
                <a:lnTo>
                  <a:pt x="1169565" y="85204"/>
                </a:lnTo>
                <a:lnTo>
                  <a:pt x="1172929" y="87630"/>
                </a:lnTo>
                <a:lnTo>
                  <a:pt x="1166943" y="93980"/>
                </a:lnTo>
                <a:lnTo>
                  <a:pt x="1165052" y="93980"/>
                </a:lnTo>
                <a:lnTo>
                  <a:pt x="1165622" y="95250"/>
                </a:lnTo>
                <a:lnTo>
                  <a:pt x="1165543" y="95465"/>
                </a:lnTo>
                <a:lnTo>
                  <a:pt x="1164548" y="96520"/>
                </a:lnTo>
                <a:close/>
              </a:path>
              <a:path w="4096384" h="836930">
                <a:moveTo>
                  <a:pt x="1179464" y="91440"/>
                </a:moveTo>
                <a:lnTo>
                  <a:pt x="1179130" y="83820"/>
                </a:lnTo>
                <a:lnTo>
                  <a:pt x="1182319" y="83820"/>
                </a:lnTo>
                <a:lnTo>
                  <a:pt x="1185167" y="86360"/>
                </a:lnTo>
                <a:lnTo>
                  <a:pt x="1185672" y="87630"/>
                </a:lnTo>
                <a:lnTo>
                  <a:pt x="1183655" y="90170"/>
                </a:lnTo>
                <a:lnTo>
                  <a:pt x="1179464" y="91440"/>
                </a:lnTo>
                <a:close/>
              </a:path>
              <a:path w="4096384" h="836930">
                <a:moveTo>
                  <a:pt x="1204864" y="97790"/>
                </a:moveTo>
                <a:lnTo>
                  <a:pt x="1188016" y="97790"/>
                </a:lnTo>
                <a:lnTo>
                  <a:pt x="1192206" y="91440"/>
                </a:lnTo>
                <a:lnTo>
                  <a:pt x="1179464" y="91440"/>
                </a:lnTo>
                <a:lnTo>
                  <a:pt x="1183655" y="90170"/>
                </a:lnTo>
                <a:lnTo>
                  <a:pt x="1185672" y="87630"/>
                </a:lnTo>
                <a:lnTo>
                  <a:pt x="1185167" y="86360"/>
                </a:lnTo>
                <a:lnTo>
                  <a:pt x="1182319" y="83820"/>
                </a:lnTo>
                <a:lnTo>
                  <a:pt x="1194551" y="83820"/>
                </a:lnTo>
                <a:lnTo>
                  <a:pt x="1192370" y="87630"/>
                </a:lnTo>
                <a:lnTo>
                  <a:pt x="1194551" y="88900"/>
                </a:lnTo>
                <a:lnTo>
                  <a:pt x="1197569" y="90170"/>
                </a:lnTo>
                <a:lnTo>
                  <a:pt x="1203521" y="90170"/>
                </a:lnTo>
                <a:lnTo>
                  <a:pt x="1197235" y="93980"/>
                </a:lnTo>
                <a:lnTo>
                  <a:pt x="1202762" y="96520"/>
                </a:lnTo>
                <a:lnTo>
                  <a:pt x="1204864" y="97790"/>
                </a:lnTo>
                <a:close/>
              </a:path>
              <a:path w="4096384" h="836930">
                <a:moveTo>
                  <a:pt x="1197569" y="90170"/>
                </a:moveTo>
                <a:lnTo>
                  <a:pt x="1194551" y="88900"/>
                </a:lnTo>
                <a:lnTo>
                  <a:pt x="1192370" y="87630"/>
                </a:lnTo>
                <a:lnTo>
                  <a:pt x="1194551" y="83820"/>
                </a:lnTo>
                <a:lnTo>
                  <a:pt x="1198911" y="83820"/>
                </a:lnTo>
                <a:lnTo>
                  <a:pt x="1197569" y="90170"/>
                </a:lnTo>
                <a:close/>
              </a:path>
              <a:path w="4096384" h="836930">
                <a:moveTo>
                  <a:pt x="1203521" y="90170"/>
                </a:moveTo>
                <a:lnTo>
                  <a:pt x="1197569" y="90170"/>
                </a:lnTo>
                <a:lnTo>
                  <a:pt x="1198911" y="83820"/>
                </a:lnTo>
                <a:lnTo>
                  <a:pt x="1209303" y="83820"/>
                </a:lnTo>
                <a:lnTo>
                  <a:pt x="1202762" y="88900"/>
                </a:lnTo>
                <a:lnTo>
                  <a:pt x="1204881" y="89345"/>
                </a:lnTo>
                <a:lnTo>
                  <a:pt x="1203521" y="90170"/>
                </a:lnTo>
                <a:close/>
              </a:path>
              <a:path w="4096384" h="836930">
                <a:moveTo>
                  <a:pt x="1234951" y="87630"/>
                </a:moveTo>
                <a:lnTo>
                  <a:pt x="1234781" y="85090"/>
                </a:lnTo>
                <a:lnTo>
                  <a:pt x="1235455" y="83820"/>
                </a:lnTo>
                <a:lnTo>
                  <a:pt x="1236961" y="85090"/>
                </a:lnTo>
                <a:lnTo>
                  <a:pt x="1237295" y="86360"/>
                </a:lnTo>
                <a:lnTo>
                  <a:pt x="1236457" y="86360"/>
                </a:lnTo>
                <a:lnTo>
                  <a:pt x="1234951" y="87630"/>
                </a:lnTo>
                <a:close/>
              </a:path>
              <a:path w="4096384" h="836930">
                <a:moveTo>
                  <a:pt x="1243635" y="87630"/>
                </a:moveTo>
                <a:lnTo>
                  <a:pt x="1234951" y="87630"/>
                </a:lnTo>
                <a:lnTo>
                  <a:pt x="1236457" y="86360"/>
                </a:lnTo>
                <a:lnTo>
                  <a:pt x="1237295" y="86360"/>
                </a:lnTo>
                <a:lnTo>
                  <a:pt x="1236961" y="85090"/>
                </a:lnTo>
                <a:lnTo>
                  <a:pt x="1235455" y="83820"/>
                </a:lnTo>
                <a:lnTo>
                  <a:pt x="1243030" y="83820"/>
                </a:lnTo>
                <a:lnTo>
                  <a:pt x="1243635" y="87630"/>
                </a:lnTo>
                <a:close/>
              </a:path>
              <a:path w="4096384" h="836930">
                <a:moveTo>
                  <a:pt x="1272915" y="87630"/>
                </a:moveTo>
                <a:lnTo>
                  <a:pt x="1252552" y="87630"/>
                </a:lnTo>
                <a:lnTo>
                  <a:pt x="1250207" y="86360"/>
                </a:lnTo>
                <a:lnTo>
                  <a:pt x="1263781" y="86360"/>
                </a:lnTo>
                <a:lnTo>
                  <a:pt x="1265791" y="83820"/>
                </a:lnTo>
                <a:lnTo>
                  <a:pt x="1274677" y="83820"/>
                </a:lnTo>
                <a:lnTo>
                  <a:pt x="1273963" y="85513"/>
                </a:lnTo>
                <a:lnTo>
                  <a:pt x="1272915" y="87630"/>
                </a:lnTo>
                <a:close/>
              </a:path>
              <a:path w="4096384" h="836930">
                <a:moveTo>
                  <a:pt x="1288421" y="92710"/>
                </a:moveTo>
                <a:lnTo>
                  <a:pt x="1288465" y="86964"/>
                </a:lnTo>
                <a:lnTo>
                  <a:pt x="1288591" y="85090"/>
                </a:lnTo>
                <a:lnTo>
                  <a:pt x="1289763" y="83820"/>
                </a:lnTo>
                <a:lnTo>
                  <a:pt x="1291610" y="83820"/>
                </a:lnTo>
                <a:lnTo>
                  <a:pt x="1297981" y="85090"/>
                </a:lnTo>
                <a:lnTo>
                  <a:pt x="1288421" y="92710"/>
                </a:lnTo>
                <a:close/>
              </a:path>
              <a:path w="4096384" h="836930">
                <a:moveTo>
                  <a:pt x="1293286" y="92710"/>
                </a:moveTo>
                <a:lnTo>
                  <a:pt x="1288421" y="92710"/>
                </a:lnTo>
                <a:lnTo>
                  <a:pt x="1297981" y="85090"/>
                </a:lnTo>
                <a:lnTo>
                  <a:pt x="1291610" y="83820"/>
                </a:lnTo>
                <a:lnTo>
                  <a:pt x="1327238" y="83820"/>
                </a:lnTo>
                <a:lnTo>
                  <a:pt x="1328557" y="90170"/>
                </a:lnTo>
                <a:lnTo>
                  <a:pt x="1294962" y="90170"/>
                </a:lnTo>
                <a:lnTo>
                  <a:pt x="1293286" y="9271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391013" y="97790"/>
                </a:lnTo>
                <a:lnTo>
                  <a:pt x="1392349" y="91440"/>
                </a:lnTo>
                <a:lnTo>
                  <a:pt x="1397548" y="91440"/>
                </a:lnTo>
                <a:lnTo>
                  <a:pt x="1409615" y="83820"/>
                </a:lnTo>
                <a:lnTo>
                  <a:pt x="1409111" y="85090"/>
                </a:lnTo>
                <a:lnTo>
                  <a:pt x="1410289" y="85090"/>
                </a:lnTo>
                <a:lnTo>
                  <a:pt x="1412301" y="90170"/>
                </a:lnTo>
                <a:lnTo>
                  <a:pt x="1408443" y="90170"/>
                </a:lnTo>
                <a:lnTo>
                  <a:pt x="1404587" y="92710"/>
                </a:lnTo>
                <a:lnTo>
                  <a:pt x="1401909" y="93980"/>
                </a:lnTo>
                <a:lnTo>
                  <a:pt x="1402423" y="94478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409111" y="85090"/>
                </a:moveTo>
                <a:lnTo>
                  <a:pt x="1409615" y="83820"/>
                </a:lnTo>
                <a:lnTo>
                  <a:pt x="1409786" y="83820"/>
                </a:lnTo>
                <a:lnTo>
                  <a:pt x="1409111" y="85090"/>
                </a:lnTo>
                <a:close/>
              </a:path>
              <a:path w="4096384" h="836930">
                <a:moveTo>
                  <a:pt x="1410289" y="85090"/>
                </a:moveTo>
                <a:lnTo>
                  <a:pt x="1409111" y="85090"/>
                </a:lnTo>
                <a:lnTo>
                  <a:pt x="1409786" y="83820"/>
                </a:lnTo>
                <a:lnTo>
                  <a:pt x="1410289" y="85090"/>
                </a:lnTo>
                <a:close/>
              </a:path>
              <a:path w="4096384" h="836930">
                <a:moveTo>
                  <a:pt x="3123840" y="91232"/>
                </a:moveTo>
                <a:lnTo>
                  <a:pt x="3123429" y="90170"/>
                </a:lnTo>
                <a:lnTo>
                  <a:pt x="3126278" y="83820"/>
                </a:lnTo>
                <a:lnTo>
                  <a:pt x="3128943" y="87630"/>
                </a:lnTo>
                <a:lnTo>
                  <a:pt x="3128268" y="90170"/>
                </a:lnTo>
                <a:lnTo>
                  <a:pt x="3124261" y="90170"/>
                </a:lnTo>
                <a:lnTo>
                  <a:pt x="3123840" y="91232"/>
                </a:lnTo>
                <a:close/>
              </a:path>
              <a:path w="4096384" h="836930">
                <a:moveTo>
                  <a:pt x="3131117" y="91440"/>
                </a:moveTo>
                <a:lnTo>
                  <a:pt x="3125269" y="91440"/>
                </a:lnTo>
                <a:lnTo>
                  <a:pt x="3127934" y="90170"/>
                </a:lnTo>
                <a:lnTo>
                  <a:pt x="3128268" y="90170"/>
                </a:lnTo>
                <a:lnTo>
                  <a:pt x="3128761" y="88313"/>
                </a:lnTo>
                <a:lnTo>
                  <a:pt x="3128826" y="87463"/>
                </a:lnTo>
                <a:lnTo>
                  <a:pt x="3126278" y="83820"/>
                </a:lnTo>
                <a:lnTo>
                  <a:pt x="3131362" y="83820"/>
                </a:lnTo>
                <a:lnTo>
                  <a:pt x="3130626" y="85090"/>
                </a:lnTo>
                <a:lnTo>
                  <a:pt x="3145403" y="85090"/>
                </a:lnTo>
                <a:lnTo>
                  <a:pt x="3145531" y="85374"/>
                </a:lnTo>
                <a:lnTo>
                  <a:pt x="3138496" y="86360"/>
                </a:lnTo>
                <a:lnTo>
                  <a:pt x="3140513" y="87630"/>
                </a:lnTo>
                <a:lnTo>
                  <a:pt x="3130626" y="87630"/>
                </a:lnTo>
                <a:lnTo>
                  <a:pt x="3130108" y="89578"/>
                </a:lnTo>
                <a:lnTo>
                  <a:pt x="3130169" y="90407"/>
                </a:lnTo>
                <a:lnTo>
                  <a:pt x="3131117" y="91440"/>
                </a:lnTo>
                <a:close/>
              </a:path>
              <a:path w="4096384" h="836930">
                <a:moveTo>
                  <a:pt x="3283337" y="92410"/>
                </a:moveTo>
                <a:lnTo>
                  <a:pt x="3282610" y="92085"/>
                </a:lnTo>
                <a:lnTo>
                  <a:pt x="3287015" y="87630"/>
                </a:lnTo>
                <a:lnTo>
                  <a:pt x="3289706" y="83820"/>
                </a:lnTo>
                <a:lnTo>
                  <a:pt x="3290040" y="87630"/>
                </a:lnTo>
                <a:lnTo>
                  <a:pt x="3291206" y="88900"/>
                </a:lnTo>
                <a:lnTo>
                  <a:pt x="3293380" y="90170"/>
                </a:lnTo>
                <a:lnTo>
                  <a:pt x="3283337" y="92410"/>
                </a:lnTo>
                <a:close/>
              </a:path>
              <a:path w="4096384" h="836930">
                <a:moveTo>
                  <a:pt x="3285509" y="109220"/>
                </a:moveTo>
                <a:lnTo>
                  <a:pt x="3281993" y="109220"/>
                </a:lnTo>
                <a:lnTo>
                  <a:pt x="3282818" y="107950"/>
                </a:lnTo>
                <a:lnTo>
                  <a:pt x="3284009" y="106680"/>
                </a:lnTo>
                <a:lnTo>
                  <a:pt x="3283826" y="105410"/>
                </a:lnTo>
                <a:lnTo>
                  <a:pt x="3265551" y="105410"/>
                </a:lnTo>
                <a:lnTo>
                  <a:pt x="3272930" y="97790"/>
                </a:lnTo>
                <a:lnTo>
                  <a:pt x="3286340" y="97790"/>
                </a:lnTo>
                <a:lnTo>
                  <a:pt x="3287349" y="95250"/>
                </a:lnTo>
                <a:lnTo>
                  <a:pt x="3286858" y="93980"/>
                </a:lnTo>
                <a:lnTo>
                  <a:pt x="3283337" y="92410"/>
                </a:lnTo>
                <a:lnTo>
                  <a:pt x="3293380" y="90170"/>
                </a:lnTo>
                <a:lnTo>
                  <a:pt x="3291206" y="88900"/>
                </a:lnTo>
                <a:lnTo>
                  <a:pt x="3290040" y="87630"/>
                </a:lnTo>
                <a:lnTo>
                  <a:pt x="3289706" y="83820"/>
                </a:lnTo>
                <a:lnTo>
                  <a:pt x="3293568" y="83820"/>
                </a:lnTo>
                <a:lnTo>
                  <a:pt x="3295920" y="86360"/>
                </a:lnTo>
                <a:lnTo>
                  <a:pt x="3302456" y="86360"/>
                </a:lnTo>
                <a:lnTo>
                  <a:pt x="3302580" y="87292"/>
                </a:lnTo>
                <a:lnTo>
                  <a:pt x="3302625" y="92710"/>
                </a:lnTo>
                <a:lnTo>
                  <a:pt x="3315020" y="92710"/>
                </a:lnTo>
                <a:lnTo>
                  <a:pt x="3307464" y="93980"/>
                </a:lnTo>
                <a:lnTo>
                  <a:pt x="3308413" y="95250"/>
                </a:lnTo>
                <a:lnTo>
                  <a:pt x="3297577" y="95250"/>
                </a:lnTo>
                <a:lnTo>
                  <a:pt x="3298428" y="96520"/>
                </a:lnTo>
                <a:lnTo>
                  <a:pt x="3309363" y="96520"/>
                </a:lnTo>
                <a:lnTo>
                  <a:pt x="3310312" y="97790"/>
                </a:lnTo>
                <a:lnTo>
                  <a:pt x="3312172" y="99060"/>
                </a:lnTo>
                <a:lnTo>
                  <a:pt x="3295403" y="99060"/>
                </a:lnTo>
                <a:lnTo>
                  <a:pt x="3293900" y="100330"/>
                </a:lnTo>
                <a:lnTo>
                  <a:pt x="3274947" y="100330"/>
                </a:lnTo>
                <a:lnTo>
                  <a:pt x="3270599" y="101600"/>
                </a:lnTo>
                <a:lnTo>
                  <a:pt x="3278653" y="104140"/>
                </a:lnTo>
                <a:lnTo>
                  <a:pt x="3291941" y="104140"/>
                </a:lnTo>
                <a:lnTo>
                  <a:pt x="3294246" y="106680"/>
                </a:lnTo>
                <a:lnTo>
                  <a:pt x="3295580" y="106680"/>
                </a:lnTo>
                <a:lnTo>
                  <a:pt x="3295580" y="107950"/>
                </a:lnTo>
                <a:lnTo>
                  <a:pt x="3285509" y="107950"/>
                </a:lnTo>
                <a:lnTo>
                  <a:pt x="3285509" y="109220"/>
                </a:lnTo>
                <a:close/>
              </a:path>
              <a:path w="4096384" h="836930">
                <a:moveTo>
                  <a:pt x="3365478" y="85090"/>
                </a:moveTo>
                <a:lnTo>
                  <a:pt x="3363612" y="85090"/>
                </a:lnTo>
                <a:lnTo>
                  <a:pt x="3364804" y="83820"/>
                </a:lnTo>
                <a:lnTo>
                  <a:pt x="3365478" y="85090"/>
                </a:lnTo>
                <a:close/>
              </a:path>
              <a:path w="4096384" h="836930">
                <a:moveTo>
                  <a:pt x="3366152" y="86360"/>
                </a:moveTo>
                <a:lnTo>
                  <a:pt x="3364804" y="83820"/>
                </a:lnTo>
                <a:lnTo>
                  <a:pt x="3367315" y="83820"/>
                </a:lnTo>
                <a:lnTo>
                  <a:pt x="3366152" y="86360"/>
                </a:lnTo>
                <a:close/>
              </a:path>
              <a:path w="4096384" h="836930">
                <a:moveTo>
                  <a:pt x="1249648" y="86583"/>
                </a:moveTo>
                <a:lnTo>
                  <a:pt x="1249029" y="86360"/>
                </a:lnTo>
                <a:lnTo>
                  <a:pt x="1263541" y="84161"/>
                </a:lnTo>
                <a:lnTo>
                  <a:pt x="1264619" y="85090"/>
                </a:lnTo>
                <a:lnTo>
                  <a:pt x="1263781" y="86360"/>
                </a:lnTo>
                <a:lnTo>
                  <a:pt x="1250207" y="86360"/>
                </a:lnTo>
                <a:lnTo>
                  <a:pt x="1249648" y="86583"/>
                </a:lnTo>
                <a:close/>
              </a:path>
              <a:path w="4096384" h="836930">
                <a:moveTo>
                  <a:pt x="3239589" y="86360"/>
                </a:moveTo>
                <a:lnTo>
                  <a:pt x="3236898" y="85090"/>
                </a:lnTo>
                <a:lnTo>
                  <a:pt x="3237641" y="84369"/>
                </a:lnTo>
                <a:lnTo>
                  <a:pt x="3239589" y="86360"/>
                </a:lnTo>
                <a:close/>
              </a:path>
              <a:path w="4096384" h="836930">
                <a:moveTo>
                  <a:pt x="3348028" y="88900"/>
                </a:moveTo>
                <a:lnTo>
                  <a:pt x="3341323" y="88900"/>
                </a:lnTo>
                <a:lnTo>
                  <a:pt x="3341323" y="84760"/>
                </a:lnTo>
                <a:lnTo>
                  <a:pt x="3341997" y="85090"/>
                </a:lnTo>
                <a:lnTo>
                  <a:pt x="3357090" y="85090"/>
                </a:lnTo>
                <a:lnTo>
                  <a:pt x="3354070" y="86360"/>
                </a:lnTo>
                <a:lnTo>
                  <a:pt x="3350202" y="86360"/>
                </a:lnTo>
                <a:lnTo>
                  <a:pt x="3351445" y="87463"/>
                </a:lnTo>
                <a:lnTo>
                  <a:pt x="3348028" y="88900"/>
                </a:lnTo>
                <a:close/>
              </a:path>
              <a:path w="4096384" h="836930">
                <a:moveTo>
                  <a:pt x="227181" y="87630"/>
                </a:moveTo>
                <a:lnTo>
                  <a:pt x="225675" y="86360"/>
                </a:lnTo>
                <a:lnTo>
                  <a:pt x="225341" y="86360"/>
                </a:lnTo>
                <a:lnTo>
                  <a:pt x="226179" y="85090"/>
                </a:lnTo>
                <a:lnTo>
                  <a:pt x="228189" y="85090"/>
                </a:lnTo>
                <a:lnTo>
                  <a:pt x="228523" y="86360"/>
                </a:lnTo>
                <a:lnTo>
                  <a:pt x="227181" y="87630"/>
                </a:lnTo>
                <a:close/>
              </a:path>
              <a:path w="4096384" h="836930">
                <a:moveTo>
                  <a:pt x="253081" y="87630"/>
                </a:moveTo>
                <a:lnTo>
                  <a:pt x="227181" y="87630"/>
                </a:lnTo>
                <a:lnTo>
                  <a:pt x="228287" y="86583"/>
                </a:lnTo>
                <a:lnTo>
                  <a:pt x="228399" y="85889"/>
                </a:lnTo>
                <a:lnTo>
                  <a:pt x="228189" y="85090"/>
                </a:lnTo>
                <a:lnTo>
                  <a:pt x="254119" y="85090"/>
                </a:lnTo>
                <a:lnTo>
                  <a:pt x="253081" y="87630"/>
                </a:lnTo>
                <a:close/>
              </a:path>
              <a:path w="4096384" h="836930">
                <a:moveTo>
                  <a:pt x="309317" y="88900"/>
                </a:moveTo>
                <a:lnTo>
                  <a:pt x="308479" y="87630"/>
                </a:lnTo>
                <a:lnTo>
                  <a:pt x="306639" y="87630"/>
                </a:lnTo>
                <a:lnTo>
                  <a:pt x="306091" y="85090"/>
                </a:lnTo>
                <a:lnTo>
                  <a:pt x="309550" y="85090"/>
                </a:lnTo>
                <a:lnTo>
                  <a:pt x="312223" y="86360"/>
                </a:lnTo>
                <a:lnTo>
                  <a:pt x="309317" y="88900"/>
                </a:lnTo>
                <a:close/>
              </a:path>
              <a:path w="4096384" h="836930">
                <a:moveTo>
                  <a:pt x="348126" y="88900"/>
                </a:moveTo>
                <a:lnTo>
                  <a:pt x="309317" y="88900"/>
                </a:lnTo>
                <a:lnTo>
                  <a:pt x="312223" y="86360"/>
                </a:lnTo>
                <a:lnTo>
                  <a:pt x="309550" y="85090"/>
                </a:lnTo>
                <a:lnTo>
                  <a:pt x="335136" y="85090"/>
                </a:lnTo>
                <a:lnTo>
                  <a:pt x="335136" y="86360"/>
                </a:lnTo>
                <a:lnTo>
                  <a:pt x="336308" y="87630"/>
                </a:lnTo>
                <a:lnTo>
                  <a:pt x="348713" y="87630"/>
                </a:lnTo>
                <a:lnTo>
                  <a:pt x="348126" y="88900"/>
                </a:lnTo>
                <a:close/>
              </a:path>
              <a:path w="4096384" h="836930">
                <a:moveTo>
                  <a:pt x="336308" y="87630"/>
                </a:moveTo>
                <a:lnTo>
                  <a:pt x="335136" y="86360"/>
                </a:lnTo>
                <a:lnTo>
                  <a:pt x="335136" y="85090"/>
                </a:lnTo>
                <a:lnTo>
                  <a:pt x="336478" y="85090"/>
                </a:lnTo>
                <a:lnTo>
                  <a:pt x="338148" y="86360"/>
                </a:lnTo>
                <a:lnTo>
                  <a:pt x="337984" y="86360"/>
                </a:lnTo>
                <a:lnTo>
                  <a:pt x="336308" y="87630"/>
                </a:lnTo>
                <a:close/>
              </a:path>
              <a:path w="4096384" h="836930">
                <a:moveTo>
                  <a:pt x="406206" y="87630"/>
                </a:moveTo>
                <a:lnTo>
                  <a:pt x="403522" y="87630"/>
                </a:lnTo>
                <a:lnTo>
                  <a:pt x="401348" y="86360"/>
                </a:lnTo>
                <a:lnTo>
                  <a:pt x="401511" y="85090"/>
                </a:lnTo>
                <a:lnTo>
                  <a:pt x="404196" y="85090"/>
                </a:lnTo>
                <a:lnTo>
                  <a:pt x="406376" y="86360"/>
                </a:lnTo>
                <a:lnTo>
                  <a:pt x="406206" y="87630"/>
                </a:lnTo>
                <a:close/>
              </a:path>
              <a:path w="4096384" h="836930">
                <a:moveTo>
                  <a:pt x="409431" y="87630"/>
                </a:moveTo>
                <a:lnTo>
                  <a:pt x="406206" y="87630"/>
                </a:lnTo>
                <a:lnTo>
                  <a:pt x="406376" y="86360"/>
                </a:lnTo>
                <a:lnTo>
                  <a:pt x="404196" y="85090"/>
                </a:lnTo>
                <a:lnTo>
                  <a:pt x="413163" y="85090"/>
                </a:lnTo>
                <a:lnTo>
                  <a:pt x="412748" y="86360"/>
                </a:lnTo>
                <a:lnTo>
                  <a:pt x="410227" y="86360"/>
                </a:lnTo>
                <a:lnTo>
                  <a:pt x="409431" y="87630"/>
                </a:lnTo>
                <a:close/>
              </a:path>
              <a:path w="4096384" h="836930">
                <a:moveTo>
                  <a:pt x="1075373" y="86360"/>
                </a:moveTo>
                <a:lnTo>
                  <a:pt x="1073696" y="86360"/>
                </a:lnTo>
                <a:lnTo>
                  <a:pt x="1075707" y="85090"/>
                </a:lnTo>
                <a:lnTo>
                  <a:pt x="1075373" y="86360"/>
                </a:lnTo>
                <a:close/>
              </a:path>
              <a:path w="4096384" h="836930">
                <a:moveTo>
                  <a:pt x="1101021" y="87630"/>
                </a:moveTo>
                <a:lnTo>
                  <a:pt x="1060954" y="87630"/>
                </a:lnTo>
                <a:lnTo>
                  <a:pt x="1061629" y="86360"/>
                </a:lnTo>
                <a:lnTo>
                  <a:pt x="1075373" y="86360"/>
                </a:lnTo>
                <a:lnTo>
                  <a:pt x="1075707" y="85090"/>
                </a:lnTo>
                <a:lnTo>
                  <a:pt x="1101103" y="85090"/>
                </a:lnTo>
                <a:lnTo>
                  <a:pt x="1100944" y="85889"/>
                </a:lnTo>
                <a:lnTo>
                  <a:pt x="1101021" y="87630"/>
                </a:lnTo>
                <a:close/>
              </a:path>
              <a:path w="4096384" h="836930">
                <a:moveTo>
                  <a:pt x="1144467" y="88796"/>
                </a:moveTo>
                <a:lnTo>
                  <a:pt x="1142757" y="85090"/>
                </a:lnTo>
                <a:lnTo>
                  <a:pt x="1145120" y="86583"/>
                </a:lnTo>
                <a:lnTo>
                  <a:pt x="1144467" y="88796"/>
                </a:lnTo>
                <a:close/>
              </a:path>
              <a:path w="4096384" h="836930">
                <a:moveTo>
                  <a:pt x="1145121" y="86583"/>
                </a:moveTo>
                <a:lnTo>
                  <a:pt x="1142757" y="85090"/>
                </a:lnTo>
                <a:lnTo>
                  <a:pt x="1145563" y="85090"/>
                </a:lnTo>
                <a:lnTo>
                  <a:pt x="1145121" y="86583"/>
                </a:lnTo>
                <a:close/>
              </a:path>
              <a:path w="4096384" h="836930">
                <a:moveTo>
                  <a:pt x="1352682" y="86360"/>
                </a:moveTo>
                <a:lnTo>
                  <a:pt x="1344241" y="86360"/>
                </a:lnTo>
                <a:lnTo>
                  <a:pt x="1344746" y="85090"/>
                </a:lnTo>
                <a:lnTo>
                  <a:pt x="1351117" y="85090"/>
                </a:lnTo>
                <a:lnTo>
                  <a:pt x="1352682" y="8636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397214" y="87630"/>
                </a:lnTo>
                <a:lnTo>
                  <a:pt x="1392185" y="85090"/>
                </a:lnTo>
                <a:lnTo>
                  <a:pt x="1400641" y="87463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0741" y="87491"/>
                </a:moveTo>
                <a:lnTo>
                  <a:pt x="1392185" y="85090"/>
                </a:lnTo>
                <a:lnTo>
                  <a:pt x="1400932" y="85090"/>
                </a:lnTo>
                <a:lnTo>
                  <a:pt x="1400741" y="87491"/>
                </a:lnTo>
                <a:close/>
              </a:path>
              <a:path w="4096384" h="836930">
                <a:moveTo>
                  <a:pt x="1435821" y="85657"/>
                </a:moveTo>
                <a:lnTo>
                  <a:pt x="1436272" y="85090"/>
                </a:lnTo>
                <a:lnTo>
                  <a:pt x="1436769" y="85090"/>
                </a:lnTo>
                <a:lnTo>
                  <a:pt x="1435821" y="85657"/>
                </a:lnTo>
                <a:close/>
              </a:path>
              <a:path w="4096384" h="836930">
                <a:moveTo>
                  <a:pt x="1435842" y="86964"/>
                </a:moveTo>
                <a:lnTo>
                  <a:pt x="1435263" y="86360"/>
                </a:lnTo>
                <a:lnTo>
                  <a:pt x="1435821" y="85657"/>
                </a:lnTo>
                <a:lnTo>
                  <a:pt x="1436769" y="85090"/>
                </a:lnTo>
                <a:lnTo>
                  <a:pt x="1435842" y="86964"/>
                </a:lnTo>
                <a:close/>
              </a:path>
              <a:path w="4096384" h="836930">
                <a:moveTo>
                  <a:pt x="1440122" y="91440"/>
                </a:moveTo>
                <a:lnTo>
                  <a:pt x="1435842" y="86964"/>
                </a:lnTo>
                <a:lnTo>
                  <a:pt x="1436769" y="85090"/>
                </a:lnTo>
                <a:lnTo>
                  <a:pt x="1440122" y="85090"/>
                </a:lnTo>
                <a:lnTo>
                  <a:pt x="1440122" y="91440"/>
                </a:lnTo>
                <a:close/>
              </a:path>
              <a:path w="4096384" h="836930">
                <a:moveTo>
                  <a:pt x="1443579" y="91440"/>
                </a:moveTo>
                <a:lnTo>
                  <a:pt x="1440122" y="91440"/>
                </a:lnTo>
                <a:lnTo>
                  <a:pt x="1440122" y="85090"/>
                </a:lnTo>
                <a:lnTo>
                  <a:pt x="1444606" y="85090"/>
                </a:lnTo>
                <a:lnTo>
                  <a:pt x="1445775" y="85763"/>
                </a:lnTo>
                <a:lnTo>
                  <a:pt x="1444987" y="86360"/>
                </a:lnTo>
                <a:lnTo>
                  <a:pt x="1444483" y="87630"/>
                </a:lnTo>
                <a:lnTo>
                  <a:pt x="1443579" y="91440"/>
                </a:lnTo>
                <a:close/>
              </a:path>
              <a:path w="4096384" h="836930">
                <a:moveTo>
                  <a:pt x="1447088" y="86520"/>
                </a:moveTo>
                <a:lnTo>
                  <a:pt x="1445775" y="85763"/>
                </a:lnTo>
                <a:lnTo>
                  <a:pt x="1446663" y="85090"/>
                </a:lnTo>
                <a:lnTo>
                  <a:pt x="1447088" y="86520"/>
                </a:lnTo>
                <a:close/>
              </a:path>
              <a:path w="4096384" h="836930">
                <a:moveTo>
                  <a:pt x="1449014" y="87630"/>
                </a:moveTo>
                <a:lnTo>
                  <a:pt x="1447088" y="86520"/>
                </a:lnTo>
                <a:lnTo>
                  <a:pt x="1446663" y="85090"/>
                </a:lnTo>
                <a:lnTo>
                  <a:pt x="1448169" y="85090"/>
                </a:lnTo>
                <a:lnTo>
                  <a:pt x="1448419" y="85186"/>
                </a:lnTo>
                <a:lnTo>
                  <a:pt x="1448534" y="85513"/>
                </a:lnTo>
                <a:lnTo>
                  <a:pt x="1449014" y="87630"/>
                </a:lnTo>
                <a:close/>
              </a:path>
              <a:path w="4096384" h="836930">
                <a:moveTo>
                  <a:pt x="1448464" y="85204"/>
                </a:moveTo>
                <a:lnTo>
                  <a:pt x="1448169" y="85090"/>
                </a:lnTo>
                <a:lnTo>
                  <a:pt x="1448438" y="85090"/>
                </a:lnTo>
                <a:close/>
              </a:path>
              <a:path w="4096384" h="836930">
                <a:moveTo>
                  <a:pt x="1471722" y="90170"/>
                </a:moveTo>
                <a:lnTo>
                  <a:pt x="1462751" y="90170"/>
                </a:lnTo>
                <a:lnTo>
                  <a:pt x="1462417" y="88900"/>
                </a:lnTo>
                <a:lnTo>
                  <a:pt x="1460911" y="87630"/>
                </a:lnTo>
                <a:lnTo>
                  <a:pt x="1454711" y="87630"/>
                </a:lnTo>
                <a:lnTo>
                  <a:pt x="1450854" y="85090"/>
                </a:lnTo>
                <a:lnTo>
                  <a:pt x="2078101" y="85090"/>
                </a:lnTo>
                <a:lnTo>
                  <a:pt x="2078065" y="85374"/>
                </a:lnTo>
                <a:lnTo>
                  <a:pt x="2077349" y="86360"/>
                </a:lnTo>
                <a:lnTo>
                  <a:pt x="2010717" y="86360"/>
                </a:lnTo>
                <a:lnTo>
                  <a:pt x="2009040" y="88900"/>
                </a:lnTo>
                <a:lnTo>
                  <a:pt x="1472645" y="88900"/>
                </a:lnTo>
                <a:lnTo>
                  <a:pt x="1471722" y="9017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85474" y="99060"/>
                </a:lnTo>
                <a:lnTo>
                  <a:pt x="2083470" y="91440"/>
                </a:lnTo>
                <a:lnTo>
                  <a:pt x="2084642" y="91440"/>
                </a:lnTo>
                <a:lnTo>
                  <a:pt x="2078393" y="85374"/>
                </a:lnTo>
                <a:lnTo>
                  <a:pt x="2078271" y="85090"/>
                </a:lnTo>
                <a:lnTo>
                  <a:pt x="2265678" y="85090"/>
                </a:lnTo>
                <a:lnTo>
                  <a:pt x="2265048" y="86360"/>
                </a:lnTo>
                <a:lnTo>
                  <a:pt x="2105595" y="86360"/>
                </a:lnTo>
                <a:lnTo>
                  <a:pt x="2105519" y="86964"/>
                </a:lnTo>
                <a:lnTo>
                  <a:pt x="2105255" y="87630"/>
                </a:lnTo>
                <a:lnTo>
                  <a:pt x="2099722" y="90170"/>
                </a:lnTo>
                <a:lnTo>
                  <a:pt x="2103074" y="91440"/>
                </a:lnTo>
                <a:lnTo>
                  <a:pt x="2107183" y="92710"/>
                </a:lnTo>
                <a:lnTo>
                  <a:pt x="2100396" y="92710"/>
                </a:lnTo>
                <a:lnTo>
                  <a:pt x="2098884" y="93980"/>
                </a:lnTo>
                <a:lnTo>
                  <a:pt x="2098216" y="93980"/>
                </a:lnTo>
                <a:lnTo>
                  <a:pt x="2098052" y="9652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66850" y="90170"/>
                </a:moveTo>
                <a:lnTo>
                  <a:pt x="2263157" y="90170"/>
                </a:lnTo>
                <a:lnTo>
                  <a:pt x="2265678" y="85090"/>
                </a:lnTo>
                <a:lnTo>
                  <a:pt x="2268022" y="86360"/>
                </a:lnTo>
                <a:lnTo>
                  <a:pt x="2269528" y="87630"/>
                </a:lnTo>
                <a:lnTo>
                  <a:pt x="2269030" y="88900"/>
                </a:lnTo>
                <a:lnTo>
                  <a:pt x="2266850" y="90170"/>
                </a:lnTo>
                <a:close/>
              </a:path>
              <a:path w="4096384" h="836930">
                <a:moveTo>
                  <a:pt x="2328197" y="95250"/>
                </a:moveTo>
                <a:lnTo>
                  <a:pt x="2332387" y="85090"/>
                </a:lnTo>
                <a:lnTo>
                  <a:pt x="2334404" y="87630"/>
                </a:lnTo>
                <a:lnTo>
                  <a:pt x="2337423" y="88900"/>
                </a:lnTo>
                <a:lnTo>
                  <a:pt x="2335242" y="91440"/>
                </a:lnTo>
                <a:lnTo>
                  <a:pt x="2328197" y="95250"/>
                </a:lnTo>
                <a:close/>
              </a:path>
              <a:path w="4096384" h="836930">
                <a:moveTo>
                  <a:pt x="3020320" y="91440"/>
                </a:moveTo>
                <a:lnTo>
                  <a:pt x="3018663" y="90170"/>
                </a:lnTo>
                <a:lnTo>
                  <a:pt x="3017315" y="90170"/>
                </a:lnTo>
                <a:lnTo>
                  <a:pt x="3019312" y="85090"/>
                </a:lnTo>
                <a:lnTo>
                  <a:pt x="3020654" y="86360"/>
                </a:lnTo>
                <a:lnTo>
                  <a:pt x="3022494" y="87630"/>
                </a:lnTo>
                <a:lnTo>
                  <a:pt x="3021769" y="88900"/>
                </a:lnTo>
                <a:lnTo>
                  <a:pt x="3019986" y="88900"/>
                </a:lnTo>
                <a:lnTo>
                  <a:pt x="3020907" y="90170"/>
                </a:lnTo>
                <a:lnTo>
                  <a:pt x="3020909" y="90407"/>
                </a:lnTo>
                <a:lnTo>
                  <a:pt x="3020320" y="91440"/>
                </a:lnTo>
                <a:close/>
              </a:path>
              <a:path w="4096384" h="836930">
                <a:moveTo>
                  <a:pt x="3071295" y="92710"/>
                </a:moveTo>
                <a:lnTo>
                  <a:pt x="3071295" y="87630"/>
                </a:lnTo>
                <a:lnTo>
                  <a:pt x="3073620" y="86360"/>
                </a:lnTo>
                <a:lnTo>
                  <a:pt x="3075486" y="86360"/>
                </a:lnTo>
                <a:lnTo>
                  <a:pt x="3079159" y="85090"/>
                </a:lnTo>
                <a:lnTo>
                  <a:pt x="3079881" y="87292"/>
                </a:lnTo>
                <a:lnTo>
                  <a:pt x="3079991" y="88900"/>
                </a:lnTo>
                <a:lnTo>
                  <a:pt x="3079834" y="88900"/>
                </a:lnTo>
                <a:lnTo>
                  <a:pt x="3071295" y="92710"/>
                </a:lnTo>
                <a:close/>
              </a:path>
              <a:path w="4096384" h="836930">
                <a:moveTo>
                  <a:pt x="3107819" y="92710"/>
                </a:moveTo>
                <a:lnTo>
                  <a:pt x="3071295" y="92710"/>
                </a:lnTo>
                <a:lnTo>
                  <a:pt x="3079834" y="88900"/>
                </a:lnTo>
                <a:lnTo>
                  <a:pt x="3079881" y="87292"/>
                </a:lnTo>
                <a:lnTo>
                  <a:pt x="3079159" y="85090"/>
                </a:lnTo>
                <a:lnTo>
                  <a:pt x="3089511" y="85090"/>
                </a:lnTo>
                <a:lnTo>
                  <a:pt x="3089053" y="86360"/>
                </a:lnTo>
                <a:lnTo>
                  <a:pt x="3088045" y="86360"/>
                </a:lnTo>
                <a:lnTo>
                  <a:pt x="3086048" y="87630"/>
                </a:lnTo>
                <a:lnTo>
                  <a:pt x="3085864" y="88900"/>
                </a:lnTo>
                <a:lnTo>
                  <a:pt x="3087547" y="90170"/>
                </a:lnTo>
                <a:lnTo>
                  <a:pt x="3100290" y="90170"/>
                </a:lnTo>
                <a:lnTo>
                  <a:pt x="3103423" y="91440"/>
                </a:lnTo>
                <a:lnTo>
                  <a:pt x="3108998" y="91440"/>
                </a:lnTo>
                <a:lnTo>
                  <a:pt x="3107819" y="92710"/>
                </a:lnTo>
                <a:close/>
              </a:path>
              <a:path w="4096384" h="836930">
                <a:moveTo>
                  <a:pt x="3146207" y="86870"/>
                </a:moveTo>
                <a:lnTo>
                  <a:pt x="3145531" y="85374"/>
                </a:lnTo>
                <a:lnTo>
                  <a:pt x="3147558" y="85090"/>
                </a:lnTo>
                <a:lnTo>
                  <a:pt x="3146207" y="86870"/>
                </a:lnTo>
                <a:close/>
              </a:path>
              <a:path w="4096384" h="836930">
                <a:moveTo>
                  <a:pt x="3146550" y="87630"/>
                </a:moveTo>
                <a:lnTo>
                  <a:pt x="3146207" y="86870"/>
                </a:lnTo>
                <a:lnTo>
                  <a:pt x="3147558" y="85090"/>
                </a:lnTo>
                <a:lnTo>
                  <a:pt x="3149991" y="85090"/>
                </a:lnTo>
                <a:lnTo>
                  <a:pt x="3146550" y="8763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72205" y="96520"/>
                </a:lnTo>
                <a:lnTo>
                  <a:pt x="3172312" y="92630"/>
                </a:lnTo>
                <a:lnTo>
                  <a:pt x="3182426" y="85090"/>
                </a:lnTo>
                <a:lnTo>
                  <a:pt x="3182426" y="86360"/>
                </a:lnTo>
                <a:lnTo>
                  <a:pt x="3181751" y="86360"/>
                </a:lnTo>
                <a:lnTo>
                  <a:pt x="3178910" y="96520"/>
                </a:lnTo>
                <a:lnTo>
                  <a:pt x="3179155" y="96520"/>
                </a:lnTo>
                <a:lnTo>
                  <a:pt x="3178910" y="97790"/>
                </a:lnTo>
                <a:lnTo>
                  <a:pt x="3176552" y="97790"/>
                </a:lnTo>
                <a:lnTo>
                  <a:pt x="3176849" y="98278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90599" y="88900"/>
                </a:moveTo>
                <a:lnTo>
                  <a:pt x="3182426" y="88900"/>
                </a:lnTo>
                <a:lnTo>
                  <a:pt x="3182426" y="85090"/>
                </a:lnTo>
                <a:lnTo>
                  <a:pt x="3191979" y="85090"/>
                </a:lnTo>
                <a:lnTo>
                  <a:pt x="3190599" y="88900"/>
                </a:lnTo>
                <a:close/>
              </a:path>
              <a:path w="4096384" h="836930">
                <a:moveTo>
                  <a:pt x="3254457" y="88900"/>
                </a:moveTo>
                <a:lnTo>
                  <a:pt x="3254007" y="88900"/>
                </a:lnTo>
                <a:lnTo>
                  <a:pt x="3253333" y="85090"/>
                </a:lnTo>
                <a:lnTo>
                  <a:pt x="3254457" y="88900"/>
                </a:lnTo>
                <a:close/>
              </a:path>
              <a:path w="4096384" h="836930">
                <a:moveTo>
                  <a:pt x="3258021" y="96520"/>
                </a:moveTo>
                <a:lnTo>
                  <a:pt x="3255998" y="95250"/>
                </a:lnTo>
                <a:lnTo>
                  <a:pt x="3254832" y="94356"/>
                </a:lnTo>
                <a:lnTo>
                  <a:pt x="3254832" y="90170"/>
                </a:lnTo>
                <a:lnTo>
                  <a:pt x="3253333" y="85090"/>
                </a:lnTo>
                <a:lnTo>
                  <a:pt x="3261539" y="85090"/>
                </a:lnTo>
                <a:lnTo>
                  <a:pt x="3259623" y="87630"/>
                </a:lnTo>
                <a:lnTo>
                  <a:pt x="3255998" y="92710"/>
                </a:lnTo>
                <a:lnTo>
                  <a:pt x="3272439" y="92710"/>
                </a:lnTo>
                <a:lnTo>
                  <a:pt x="3268995" y="93980"/>
                </a:lnTo>
                <a:lnTo>
                  <a:pt x="3257006" y="93980"/>
                </a:lnTo>
                <a:lnTo>
                  <a:pt x="3259854" y="95250"/>
                </a:lnTo>
                <a:lnTo>
                  <a:pt x="3260195" y="95250"/>
                </a:lnTo>
                <a:lnTo>
                  <a:pt x="3258021" y="96520"/>
                </a:lnTo>
                <a:close/>
              </a:path>
              <a:path w="4096384" h="836930">
                <a:moveTo>
                  <a:pt x="3371843" y="91440"/>
                </a:moveTo>
                <a:lnTo>
                  <a:pt x="3370317" y="91440"/>
                </a:lnTo>
                <a:lnTo>
                  <a:pt x="3367135" y="90170"/>
                </a:lnTo>
                <a:lnTo>
                  <a:pt x="3373191" y="85090"/>
                </a:lnTo>
                <a:lnTo>
                  <a:pt x="3373137" y="89033"/>
                </a:lnTo>
                <a:lnTo>
                  <a:pt x="3372674" y="90170"/>
                </a:lnTo>
                <a:lnTo>
                  <a:pt x="3371843" y="91440"/>
                </a:lnTo>
                <a:close/>
              </a:path>
              <a:path w="4096384" h="836930">
                <a:moveTo>
                  <a:pt x="3381620" y="91440"/>
                </a:moveTo>
                <a:lnTo>
                  <a:pt x="3371843" y="91440"/>
                </a:lnTo>
                <a:lnTo>
                  <a:pt x="3372674" y="90170"/>
                </a:lnTo>
                <a:lnTo>
                  <a:pt x="3373137" y="89033"/>
                </a:lnTo>
                <a:lnTo>
                  <a:pt x="3373191" y="85090"/>
                </a:lnTo>
                <a:lnTo>
                  <a:pt x="3403351" y="85090"/>
                </a:lnTo>
                <a:lnTo>
                  <a:pt x="3404805" y="86360"/>
                </a:lnTo>
                <a:lnTo>
                  <a:pt x="3384585" y="86360"/>
                </a:lnTo>
                <a:lnTo>
                  <a:pt x="3381620" y="91440"/>
                </a:lnTo>
                <a:close/>
              </a:path>
              <a:path w="4096384" h="836930">
                <a:moveTo>
                  <a:pt x="3421443" y="99060"/>
                </a:moveTo>
                <a:lnTo>
                  <a:pt x="3417926" y="97790"/>
                </a:lnTo>
                <a:lnTo>
                  <a:pt x="3415078" y="95250"/>
                </a:lnTo>
                <a:lnTo>
                  <a:pt x="3424474" y="85090"/>
                </a:lnTo>
                <a:lnTo>
                  <a:pt x="3427657" y="88900"/>
                </a:lnTo>
                <a:lnTo>
                  <a:pt x="3430063" y="91331"/>
                </a:lnTo>
                <a:lnTo>
                  <a:pt x="3430087" y="91513"/>
                </a:lnTo>
                <a:lnTo>
                  <a:pt x="3421443" y="99060"/>
                </a:lnTo>
                <a:close/>
              </a:path>
              <a:path w="4096384" h="836930">
                <a:moveTo>
                  <a:pt x="2072738" y="92710"/>
                </a:moveTo>
                <a:lnTo>
                  <a:pt x="2078201" y="85186"/>
                </a:lnTo>
                <a:lnTo>
                  <a:pt x="2084642" y="91440"/>
                </a:lnTo>
                <a:lnTo>
                  <a:pt x="2078769" y="91440"/>
                </a:lnTo>
                <a:lnTo>
                  <a:pt x="2072738" y="9271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9014" y="87630"/>
                </a:lnTo>
                <a:lnTo>
                  <a:pt x="1448464" y="85204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3139688" y="92710"/>
                </a:moveTo>
                <a:lnTo>
                  <a:pt x="3140513" y="87630"/>
                </a:lnTo>
                <a:lnTo>
                  <a:pt x="3138496" y="86360"/>
                </a:lnTo>
                <a:lnTo>
                  <a:pt x="3145531" y="85374"/>
                </a:lnTo>
                <a:lnTo>
                  <a:pt x="3146096" y="86624"/>
                </a:lnTo>
                <a:lnTo>
                  <a:pt x="3146135" y="86964"/>
                </a:lnTo>
                <a:lnTo>
                  <a:pt x="3143702" y="90170"/>
                </a:lnTo>
                <a:lnTo>
                  <a:pt x="3139688" y="92710"/>
                </a:lnTo>
                <a:close/>
              </a:path>
              <a:path w="4096384" h="836930">
                <a:moveTo>
                  <a:pt x="212933" y="86360"/>
                </a:moveTo>
                <a:lnTo>
                  <a:pt x="212042" y="85889"/>
                </a:lnTo>
                <a:lnTo>
                  <a:pt x="212356" y="85513"/>
                </a:lnTo>
                <a:lnTo>
                  <a:pt x="212933" y="86360"/>
                </a:lnTo>
                <a:close/>
              </a:path>
              <a:path w="4096384" h="836930">
                <a:moveTo>
                  <a:pt x="1431116" y="92630"/>
                </a:moveTo>
                <a:lnTo>
                  <a:pt x="1429343" y="91513"/>
                </a:lnTo>
                <a:lnTo>
                  <a:pt x="1429323" y="91232"/>
                </a:lnTo>
                <a:lnTo>
                  <a:pt x="1430405" y="88900"/>
                </a:lnTo>
                <a:lnTo>
                  <a:pt x="1435821" y="85657"/>
                </a:lnTo>
                <a:lnTo>
                  <a:pt x="1435263" y="86360"/>
                </a:lnTo>
                <a:lnTo>
                  <a:pt x="1435842" y="86964"/>
                </a:lnTo>
                <a:lnTo>
                  <a:pt x="1434255" y="90170"/>
                </a:lnTo>
                <a:lnTo>
                  <a:pt x="1432415" y="90170"/>
                </a:lnTo>
                <a:lnTo>
                  <a:pt x="1431116" y="92630"/>
                </a:lnTo>
                <a:close/>
              </a:path>
              <a:path w="4096384" h="836930">
                <a:moveTo>
                  <a:pt x="1449682" y="95250"/>
                </a:moveTo>
                <a:lnTo>
                  <a:pt x="1444653" y="93980"/>
                </a:lnTo>
                <a:lnTo>
                  <a:pt x="1442977" y="93980"/>
                </a:lnTo>
                <a:lnTo>
                  <a:pt x="1444483" y="87630"/>
                </a:lnTo>
                <a:lnTo>
                  <a:pt x="1444987" y="86360"/>
                </a:lnTo>
                <a:lnTo>
                  <a:pt x="1445775" y="85763"/>
                </a:lnTo>
                <a:lnTo>
                  <a:pt x="1447058" y="86503"/>
                </a:lnTo>
                <a:lnTo>
                  <a:pt x="1449682" y="95250"/>
                </a:lnTo>
                <a:close/>
              </a:path>
              <a:path w="4096384" h="836930">
                <a:moveTo>
                  <a:pt x="221269" y="93980"/>
                </a:moveTo>
                <a:lnTo>
                  <a:pt x="218970" y="93980"/>
                </a:lnTo>
                <a:lnTo>
                  <a:pt x="210589" y="87630"/>
                </a:lnTo>
                <a:lnTo>
                  <a:pt x="212042" y="85889"/>
                </a:lnTo>
                <a:lnTo>
                  <a:pt x="212933" y="86360"/>
                </a:lnTo>
                <a:lnTo>
                  <a:pt x="217462" y="86360"/>
                </a:lnTo>
                <a:lnTo>
                  <a:pt x="219639" y="88900"/>
                </a:lnTo>
                <a:lnTo>
                  <a:pt x="221269" y="9398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407549" y="95250"/>
                </a:lnTo>
                <a:lnTo>
                  <a:pt x="406043" y="93980"/>
                </a:lnTo>
                <a:lnTo>
                  <a:pt x="407059" y="91416"/>
                </a:lnTo>
                <a:lnTo>
                  <a:pt x="410227" y="86360"/>
                </a:lnTo>
                <a:lnTo>
                  <a:pt x="415092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48781" y="96520"/>
                </a:moveTo>
                <a:lnTo>
                  <a:pt x="411405" y="96520"/>
                </a:lnTo>
                <a:lnTo>
                  <a:pt x="415092" y="95250"/>
                </a:lnTo>
                <a:lnTo>
                  <a:pt x="410227" y="86360"/>
                </a:lnTo>
                <a:lnTo>
                  <a:pt x="413415" y="86360"/>
                </a:lnTo>
                <a:lnTo>
                  <a:pt x="414254" y="87630"/>
                </a:lnTo>
                <a:lnTo>
                  <a:pt x="453141" y="87630"/>
                </a:lnTo>
                <a:lnTo>
                  <a:pt x="454036" y="90170"/>
                </a:lnTo>
                <a:lnTo>
                  <a:pt x="450463" y="90170"/>
                </a:lnTo>
                <a:lnTo>
                  <a:pt x="448411" y="91440"/>
                </a:lnTo>
                <a:lnTo>
                  <a:pt x="436713" y="91440"/>
                </a:lnTo>
                <a:lnTo>
                  <a:pt x="434829" y="92630"/>
                </a:lnTo>
                <a:lnTo>
                  <a:pt x="434703" y="93980"/>
                </a:lnTo>
                <a:lnTo>
                  <a:pt x="436883" y="95250"/>
                </a:lnTo>
                <a:lnTo>
                  <a:pt x="442252" y="95250"/>
                </a:lnTo>
                <a:lnTo>
                  <a:pt x="448781" y="96520"/>
                </a:lnTo>
                <a:close/>
              </a:path>
              <a:path w="4096384" h="836930">
                <a:moveTo>
                  <a:pt x="1016106" y="87630"/>
                </a:moveTo>
                <a:lnTo>
                  <a:pt x="1008152" y="87630"/>
                </a:lnTo>
                <a:lnTo>
                  <a:pt x="1008486" y="86360"/>
                </a:lnTo>
                <a:lnTo>
                  <a:pt x="1017208" y="86360"/>
                </a:lnTo>
                <a:lnTo>
                  <a:pt x="1016106" y="87630"/>
                </a:lnTo>
                <a:close/>
              </a:path>
              <a:path w="4096384" h="836930">
                <a:moveTo>
                  <a:pt x="1014857" y="95250"/>
                </a:moveTo>
                <a:lnTo>
                  <a:pt x="1009495" y="95250"/>
                </a:lnTo>
                <a:lnTo>
                  <a:pt x="1017208" y="86360"/>
                </a:lnTo>
                <a:lnTo>
                  <a:pt x="1017138" y="92785"/>
                </a:lnTo>
                <a:lnTo>
                  <a:pt x="1014857" y="9525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14857" y="95250"/>
                </a:lnTo>
                <a:lnTo>
                  <a:pt x="1017138" y="92785"/>
                </a:lnTo>
                <a:lnTo>
                  <a:pt x="1017208" y="86360"/>
                </a:lnTo>
                <a:lnTo>
                  <a:pt x="1021562" y="86360"/>
                </a:lnTo>
                <a:lnTo>
                  <a:pt x="1019552" y="87630"/>
                </a:lnTo>
                <a:lnTo>
                  <a:pt x="1021562" y="88900"/>
                </a:lnTo>
                <a:lnTo>
                  <a:pt x="1057438" y="88900"/>
                </a:lnTo>
                <a:lnTo>
                  <a:pt x="1053077" y="90170"/>
                </a:lnTo>
                <a:lnTo>
                  <a:pt x="1053077" y="91440"/>
                </a:lnTo>
                <a:lnTo>
                  <a:pt x="1027933" y="91440"/>
                </a:lnTo>
                <a:lnTo>
                  <a:pt x="1027429" y="93980"/>
                </a:lnTo>
                <a:lnTo>
                  <a:pt x="1054081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1023239" y="88900"/>
                </a:moveTo>
                <a:lnTo>
                  <a:pt x="1021562" y="88900"/>
                </a:lnTo>
                <a:lnTo>
                  <a:pt x="1019552" y="87630"/>
                </a:lnTo>
                <a:lnTo>
                  <a:pt x="1021562" y="86360"/>
                </a:lnTo>
                <a:lnTo>
                  <a:pt x="1023239" y="87630"/>
                </a:lnTo>
                <a:lnTo>
                  <a:pt x="1023239" y="8890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23239" y="88900"/>
                </a:lnTo>
                <a:lnTo>
                  <a:pt x="1023239" y="87630"/>
                </a:lnTo>
                <a:lnTo>
                  <a:pt x="1021562" y="86360"/>
                </a:lnTo>
                <a:lnTo>
                  <a:pt x="1046706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60954" y="87630"/>
                </a:moveTo>
                <a:lnTo>
                  <a:pt x="1060620" y="86360"/>
                </a:lnTo>
                <a:lnTo>
                  <a:pt x="1061629" y="86360"/>
                </a:lnTo>
                <a:lnTo>
                  <a:pt x="1060954" y="87630"/>
                </a:lnTo>
                <a:close/>
              </a:path>
              <a:path w="4096384" h="836930">
                <a:moveTo>
                  <a:pt x="1353831" y="87292"/>
                </a:moveTo>
                <a:lnTo>
                  <a:pt x="1353007" y="86624"/>
                </a:lnTo>
                <a:lnTo>
                  <a:pt x="1353461" y="86360"/>
                </a:lnTo>
                <a:lnTo>
                  <a:pt x="1353831" y="87292"/>
                </a:lnTo>
                <a:close/>
              </a:path>
              <a:path w="4096384" h="836930">
                <a:moveTo>
                  <a:pt x="1355812" y="88900"/>
                </a:moveTo>
                <a:lnTo>
                  <a:pt x="1353831" y="87292"/>
                </a:lnTo>
                <a:lnTo>
                  <a:pt x="1353461" y="86360"/>
                </a:lnTo>
                <a:lnTo>
                  <a:pt x="1362597" y="86360"/>
                </a:lnTo>
                <a:lnTo>
                  <a:pt x="1361842" y="87630"/>
                </a:lnTo>
                <a:lnTo>
                  <a:pt x="1359328" y="87630"/>
                </a:lnTo>
                <a:lnTo>
                  <a:pt x="1355812" y="88900"/>
                </a:lnTo>
                <a:close/>
              </a:path>
              <a:path w="4096384" h="836930">
                <a:moveTo>
                  <a:pt x="2011385" y="88900"/>
                </a:moveTo>
                <a:lnTo>
                  <a:pt x="2009040" y="88900"/>
                </a:lnTo>
                <a:lnTo>
                  <a:pt x="2010717" y="86360"/>
                </a:lnTo>
                <a:lnTo>
                  <a:pt x="2011385" y="86360"/>
                </a:lnTo>
                <a:lnTo>
                  <a:pt x="2012897" y="87630"/>
                </a:lnTo>
                <a:lnTo>
                  <a:pt x="2011385" y="88900"/>
                </a:lnTo>
                <a:close/>
              </a:path>
              <a:path w="4096384" h="836930">
                <a:moveTo>
                  <a:pt x="1476251" y="91853"/>
                </a:moveTo>
                <a:lnTo>
                  <a:pt x="1472645" y="88900"/>
                </a:lnTo>
                <a:lnTo>
                  <a:pt x="2011385" y="88900"/>
                </a:lnTo>
                <a:lnTo>
                  <a:pt x="2012897" y="87630"/>
                </a:lnTo>
                <a:lnTo>
                  <a:pt x="2011385" y="86360"/>
                </a:lnTo>
                <a:lnTo>
                  <a:pt x="2024461" y="86360"/>
                </a:lnTo>
                <a:lnTo>
                  <a:pt x="2021783" y="87630"/>
                </a:lnTo>
                <a:lnTo>
                  <a:pt x="2021783" y="88900"/>
                </a:lnTo>
                <a:lnTo>
                  <a:pt x="2024461" y="90170"/>
                </a:lnTo>
                <a:lnTo>
                  <a:pt x="1478178" y="90170"/>
                </a:lnTo>
                <a:lnTo>
                  <a:pt x="1476251" y="91853"/>
                </a:lnTo>
                <a:close/>
              </a:path>
              <a:path w="4096384" h="836930">
                <a:moveTo>
                  <a:pt x="2024461" y="90170"/>
                </a:moveTo>
                <a:lnTo>
                  <a:pt x="2021783" y="88900"/>
                </a:lnTo>
                <a:lnTo>
                  <a:pt x="2021783" y="87630"/>
                </a:lnTo>
                <a:lnTo>
                  <a:pt x="2024461" y="86360"/>
                </a:lnTo>
                <a:lnTo>
                  <a:pt x="2027145" y="87630"/>
                </a:lnTo>
                <a:lnTo>
                  <a:pt x="2027145" y="88900"/>
                </a:lnTo>
                <a:lnTo>
                  <a:pt x="2024461" y="90170"/>
                </a:lnTo>
                <a:close/>
              </a:path>
              <a:path w="4096384" h="836930">
                <a:moveTo>
                  <a:pt x="2068043" y="97790"/>
                </a:moveTo>
                <a:lnTo>
                  <a:pt x="2058824" y="97790"/>
                </a:lnTo>
                <a:lnTo>
                  <a:pt x="2064861" y="90170"/>
                </a:lnTo>
                <a:lnTo>
                  <a:pt x="2024461" y="90170"/>
                </a:lnTo>
                <a:lnTo>
                  <a:pt x="2027145" y="88900"/>
                </a:lnTo>
                <a:lnTo>
                  <a:pt x="2027145" y="87630"/>
                </a:lnTo>
                <a:lnTo>
                  <a:pt x="2024461" y="86360"/>
                </a:lnTo>
                <a:lnTo>
                  <a:pt x="2051111" y="86360"/>
                </a:lnTo>
                <a:lnTo>
                  <a:pt x="2050613" y="87630"/>
                </a:lnTo>
                <a:lnTo>
                  <a:pt x="2052119" y="88900"/>
                </a:lnTo>
                <a:lnTo>
                  <a:pt x="2075505" y="88900"/>
                </a:lnTo>
                <a:lnTo>
                  <a:pt x="2072738" y="92710"/>
                </a:lnTo>
                <a:lnTo>
                  <a:pt x="2069222" y="92710"/>
                </a:lnTo>
                <a:lnTo>
                  <a:pt x="2068043" y="97790"/>
                </a:lnTo>
                <a:close/>
              </a:path>
              <a:path w="4096384" h="836930">
                <a:moveTo>
                  <a:pt x="2052793" y="88900"/>
                </a:moveTo>
                <a:lnTo>
                  <a:pt x="2052119" y="88900"/>
                </a:lnTo>
                <a:lnTo>
                  <a:pt x="2050613" y="87630"/>
                </a:lnTo>
                <a:lnTo>
                  <a:pt x="2051111" y="86360"/>
                </a:lnTo>
                <a:lnTo>
                  <a:pt x="2051955" y="86360"/>
                </a:lnTo>
                <a:lnTo>
                  <a:pt x="2052683" y="87463"/>
                </a:lnTo>
                <a:lnTo>
                  <a:pt x="2052793" y="88900"/>
                </a:lnTo>
                <a:close/>
              </a:path>
              <a:path w="4096384" h="836930">
                <a:moveTo>
                  <a:pt x="2075505" y="88900"/>
                </a:moveTo>
                <a:lnTo>
                  <a:pt x="2052793" y="88900"/>
                </a:lnTo>
                <a:lnTo>
                  <a:pt x="2052683" y="87463"/>
                </a:lnTo>
                <a:lnTo>
                  <a:pt x="2051955" y="86360"/>
                </a:lnTo>
                <a:lnTo>
                  <a:pt x="2077349" y="86360"/>
                </a:lnTo>
                <a:lnTo>
                  <a:pt x="2075505" y="88900"/>
                </a:lnTo>
                <a:close/>
              </a:path>
              <a:path w="4096384" h="836930">
                <a:moveTo>
                  <a:pt x="2136099" y="93980"/>
                </a:moveTo>
                <a:lnTo>
                  <a:pt x="2111292" y="93980"/>
                </a:lnTo>
                <a:lnTo>
                  <a:pt x="2105793" y="86624"/>
                </a:lnTo>
                <a:lnTo>
                  <a:pt x="2105759" y="86360"/>
                </a:lnTo>
                <a:lnTo>
                  <a:pt x="2131741" y="86360"/>
                </a:lnTo>
                <a:lnTo>
                  <a:pt x="2130235" y="87630"/>
                </a:lnTo>
                <a:lnTo>
                  <a:pt x="2129159" y="88796"/>
                </a:lnTo>
                <a:lnTo>
                  <a:pt x="2129151" y="89033"/>
                </a:lnTo>
                <a:lnTo>
                  <a:pt x="2129901" y="90170"/>
                </a:lnTo>
                <a:lnTo>
                  <a:pt x="2130903" y="90170"/>
                </a:lnTo>
                <a:lnTo>
                  <a:pt x="2131741" y="91440"/>
                </a:lnTo>
                <a:lnTo>
                  <a:pt x="2134085" y="91440"/>
                </a:lnTo>
                <a:lnTo>
                  <a:pt x="2136099" y="93980"/>
                </a:lnTo>
                <a:close/>
              </a:path>
              <a:path w="4096384" h="836930">
                <a:moveTo>
                  <a:pt x="2134426" y="90170"/>
                </a:moveTo>
                <a:lnTo>
                  <a:pt x="2129901" y="90170"/>
                </a:lnTo>
                <a:lnTo>
                  <a:pt x="2129151" y="89033"/>
                </a:lnTo>
                <a:lnTo>
                  <a:pt x="2129159" y="88796"/>
                </a:lnTo>
                <a:lnTo>
                  <a:pt x="2130235" y="87630"/>
                </a:lnTo>
                <a:lnTo>
                  <a:pt x="2131741" y="86360"/>
                </a:lnTo>
                <a:lnTo>
                  <a:pt x="2133417" y="87630"/>
                </a:lnTo>
                <a:lnTo>
                  <a:pt x="2134426" y="9017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39618" y="92710"/>
                </a:lnTo>
                <a:lnTo>
                  <a:pt x="2134085" y="91440"/>
                </a:lnTo>
                <a:lnTo>
                  <a:pt x="2131741" y="91440"/>
                </a:lnTo>
                <a:lnTo>
                  <a:pt x="2133921" y="90170"/>
                </a:lnTo>
                <a:lnTo>
                  <a:pt x="2134426" y="90170"/>
                </a:lnTo>
                <a:lnTo>
                  <a:pt x="2133417" y="87630"/>
                </a:lnTo>
                <a:lnTo>
                  <a:pt x="2131741" y="86360"/>
                </a:lnTo>
                <a:lnTo>
                  <a:pt x="2195439" y="8636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95439" y="86360"/>
                </a:lnTo>
                <a:lnTo>
                  <a:pt x="2201142" y="86360"/>
                </a:lnTo>
                <a:lnTo>
                  <a:pt x="2202648" y="87630"/>
                </a:lnTo>
                <a:lnTo>
                  <a:pt x="2202314" y="88900"/>
                </a:lnTo>
                <a:lnTo>
                  <a:pt x="2200297" y="9017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204154" y="97790"/>
                </a:moveTo>
                <a:lnTo>
                  <a:pt x="2139120" y="97790"/>
                </a:lnTo>
                <a:lnTo>
                  <a:pt x="2145492" y="92710"/>
                </a:lnTo>
                <a:lnTo>
                  <a:pt x="2197953" y="92710"/>
                </a:lnTo>
                <a:lnTo>
                  <a:pt x="2200297" y="90170"/>
                </a:lnTo>
                <a:lnTo>
                  <a:pt x="2202314" y="88900"/>
                </a:lnTo>
                <a:lnTo>
                  <a:pt x="2202468" y="88313"/>
                </a:lnTo>
                <a:lnTo>
                  <a:pt x="2202525" y="87526"/>
                </a:lnTo>
                <a:lnTo>
                  <a:pt x="2201142" y="86360"/>
                </a:lnTo>
                <a:lnTo>
                  <a:pt x="2265048" y="86360"/>
                </a:lnTo>
                <a:lnTo>
                  <a:pt x="2263157" y="90170"/>
                </a:lnTo>
                <a:lnTo>
                  <a:pt x="2235839" y="90170"/>
                </a:lnTo>
                <a:lnTo>
                  <a:pt x="2230306" y="93980"/>
                </a:lnTo>
                <a:lnTo>
                  <a:pt x="2206334" y="93980"/>
                </a:lnTo>
                <a:lnTo>
                  <a:pt x="2203990" y="95250"/>
                </a:lnTo>
                <a:lnTo>
                  <a:pt x="2204154" y="97790"/>
                </a:lnTo>
                <a:close/>
              </a:path>
              <a:path w="4096384" h="836930">
                <a:moveTo>
                  <a:pt x="2390225" y="88900"/>
                </a:moveTo>
                <a:lnTo>
                  <a:pt x="2388208" y="88900"/>
                </a:lnTo>
                <a:lnTo>
                  <a:pt x="2387370" y="87630"/>
                </a:lnTo>
                <a:lnTo>
                  <a:pt x="2388208" y="86360"/>
                </a:lnTo>
                <a:lnTo>
                  <a:pt x="2390893" y="86360"/>
                </a:lnTo>
                <a:lnTo>
                  <a:pt x="2391227" y="87630"/>
                </a:lnTo>
                <a:lnTo>
                  <a:pt x="2390225" y="88900"/>
                </a:lnTo>
                <a:close/>
              </a:path>
              <a:path w="4096384" h="836930">
                <a:moveTo>
                  <a:pt x="2400112" y="88900"/>
                </a:moveTo>
                <a:lnTo>
                  <a:pt x="2390225" y="88900"/>
                </a:lnTo>
                <a:lnTo>
                  <a:pt x="2391227" y="87630"/>
                </a:lnTo>
                <a:lnTo>
                  <a:pt x="2390893" y="86360"/>
                </a:lnTo>
                <a:lnTo>
                  <a:pt x="2391056" y="86360"/>
                </a:lnTo>
                <a:lnTo>
                  <a:pt x="2393911" y="87630"/>
                </a:lnTo>
                <a:lnTo>
                  <a:pt x="2400950" y="87630"/>
                </a:lnTo>
                <a:lnTo>
                  <a:pt x="2400112" y="88900"/>
                </a:lnTo>
                <a:close/>
              </a:path>
              <a:path w="4096384" h="836930">
                <a:moveTo>
                  <a:pt x="3089570" y="90170"/>
                </a:moveTo>
                <a:lnTo>
                  <a:pt x="3087547" y="90170"/>
                </a:lnTo>
                <a:lnTo>
                  <a:pt x="3086041" y="89033"/>
                </a:lnTo>
                <a:lnTo>
                  <a:pt x="3085949" y="88313"/>
                </a:lnTo>
                <a:lnTo>
                  <a:pt x="3086048" y="87630"/>
                </a:lnTo>
                <a:lnTo>
                  <a:pt x="3088045" y="86360"/>
                </a:lnTo>
                <a:lnTo>
                  <a:pt x="3090887" y="87630"/>
                </a:lnTo>
                <a:lnTo>
                  <a:pt x="3089570" y="90170"/>
                </a:lnTo>
                <a:close/>
              </a:path>
              <a:path w="4096384" h="836930">
                <a:moveTo>
                  <a:pt x="3100290" y="90170"/>
                </a:moveTo>
                <a:lnTo>
                  <a:pt x="3089570" y="90170"/>
                </a:lnTo>
                <a:lnTo>
                  <a:pt x="3090887" y="87630"/>
                </a:lnTo>
                <a:lnTo>
                  <a:pt x="3088045" y="86360"/>
                </a:lnTo>
                <a:lnTo>
                  <a:pt x="3112534" y="86360"/>
                </a:lnTo>
                <a:lnTo>
                  <a:pt x="3111859" y="87630"/>
                </a:lnTo>
                <a:lnTo>
                  <a:pt x="3103131" y="87630"/>
                </a:lnTo>
                <a:lnTo>
                  <a:pt x="3099167" y="88900"/>
                </a:lnTo>
                <a:lnTo>
                  <a:pt x="3100290" y="90170"/>
                </a:lnTo>
                <a:close/>
              </a:path>
              <a:path w="4096384" h="836930">
                <a:moveTo>
                  <a:pt x="3117442" y="96520"/>
                </a:moveTo>
                <a:lnTo>
                  <a:pt x="3111345" y="96520"/>
                </a:lnTo>
                <a:lnTo>
                  <a:pt x="3110529" y="92085"/>
                </a:lnTo>
                <a:lnTo>
                  <a:pt x="3110403" y="91232"/>
                </a:lnTo>
                <a:lnTo>
                  <a:pt x="3111185" y="88900"/>
                </a:lnTo>
                <a:lnTo>
                  <a:pt x="3112534" y="86360"/>
                </a:lnTo>
                <a:lnTo>
                  <a:pt x="3115042" y="87630"/>
                </a:lnTo>
                <a:lnTo>
                  <a:pt x="3116207" y="90170"/>
                </a:lnTo>
                <a:lnTo>
                  <a:pt x="3115716" y="91440"/>
                </a:lnTo>
                <a:lnTo>
                  <a:pt x="3121563" y="91440"/>
                </a:lnTo>
                <a:lnTo>
                  <a:pt x="3119983" y="92785"/>
                </a:lnTo>
                <a:lnTo>
                  <a:pt x="3118715" y="93980"/>
                </a:lnTo>
                <a:lnTo>
                  <a:pt x="3117442" y="96520"/>
                </a:lnTo>
                <a:close/>
              </a:path>
              <a:path w="4096384" h="836930">
                <a:moveTo>
                  <a:pt x="3178910" y="96520"/>
                </a:moveTo>
                <a:lnTo>
                  <a:pt x="3181751" y="86360"/>
                </a:lnTo>
                <a:lnTo>
                  <a:pt x="3182426" y="88900"/>
                </a:lnTo>
                <a:lnTo>
                  <a:pt x="3190599" y="88900"/>
                </a:lnTo>
                <a:lnTo>
                  <a:pt x="3190139" y="90170"/>
                </a:lnTo>
                <a:lnTo>
                  <a:pt x="3193597" y="91416"/>
                </a:lnTo>
                <a:lnTo>
                  <a:pt x="3192108" y="92710"/>
                </a:lnTo>
                <a:lnTo>
                  <a:pt x="3186957" y="92710"/>
                </a:lnTo>
                <a:lnTo>
                  <a:pt x="3185091" y="95250"/>
                </a:lnTo>
                <a:lnTo>
                  <a:pt x="3179401" y="95250"/>
                </a:lnTo>
                <a:lnTo>
                  <a:pt x="3178910" y="96520"/>
                </a:lnTo>
                <a:close/>
              </a:path>
              <a:path w="4096384" h="836930">
                <a:moveTo>
                  <a:pt x="3182426" y="88900"/>
                </a:moveTo>
                <a:lnTo>
                  <a:pt x="3181751" y="86360"/>
                </a:lnTo>
                <a:lnTo>
                  <a:pt x="3182426" y="86360"/>
                </a:lnTo>
                <a:lnTo>
                  <a:pt x="3182426" y="88900"/>
                </a:lnTo>
                <a:close/>
              </a:path>
              <a:path w="4096384" h="836930">
                <a:moveTo>
                  <a:pt x="3200308" y="88900"/>
                </a:moveTo>
                <a:lnTo>
                  <a:pt x="3196667" y="88900"/>
                </a:lnTo>
                <a:lnTo>
                  <a:pt x="3202207" y="86360"/>
                </a:lnTo>
                <a:lnTo>
                  <a:pt x="3200308" y="88900"/>
                </a:lnTo>
                <a:close/>
              </a:path>
              <a:path w="4096384" h="836930">
                <a:moveTo>
                  <a:pt x="3195993" y="100330"/>
                </a:moveTo>
                <a:lnTo>
                  <a:pt x="3191462" y="100330"/>
                </a:lnTo>
                <a:lnTo>
                  <a:pt x="3196510" y="93980"/>
                </a:lnTo>
                <a:lnTo>
                  <a:pt x="3202207" y="86360"/>
                </a:lnTo>
                <a:lnTo>
                  <a:pt x="3204072" y="86360"/>
                </a:lnTo>
                <a:lnTo>
                  <a:pt x="3209530" y="90170"/>
                </a:lnTo>
                <a:lnTo>
                  <a:pt x="3215550" y="90170"/>
                </a:lnTo>
                <a:lnTo>
                  <a:pt x="3211924" y="93980"/>
                </a:lnTo>
                <a:lnTo>
                  <a:pt x="3197001" y="93980"/>
                </a:lnTo>
                <a:lnTo>
                  <a:pt x="3200367" y="97790"/>
                </a:lnTo>
                <a:lnTo>
                  <a:pt x="3205055" y="97790"/>
                </a:lnTo>
                <a:lnTo>
                  <a:pt x="3207032" y="98944"/>
                </a:lnTo>
                <a:lnTo>
                  <a:pt x="3195161" y="99060"/>
                </a:lnTo>
                <a:lnTo>
                  <a:pt x="3195993" y="100330"/>
                </a:lnTo>
                <a:close/>
              </a:path>
              <a:path w="4096384" h="836930">
                <a:moveTo>
                  <a:pt x="3254832" y="99060"/>
                </a:moveTo>
                <a:lnTo>
                  <a:pt x="3248644" y="86360"/>
                </a:lnTo>
                <a:lnTo>
                  <a:pt x="3254007" y="88900"/>
                </a:lnTo>
                <a:lnTo>
                  <a:pt x="3254457" y="88900"/>
                </a:lnTo>
                <a:lnTo>
                  <a:pt x="3254832" y="90170"/>
                </a:lnTo>
                <a:lnTo>
                  <a:pt x="3254832" y="93980"/>
                </a:lnTo>
                <a:lnTo>
                  <a:pt x="3254341" y="93980"/>
                </a:lnTo>
                <a:lnTo>
                  <a:pt x="3254832" y="94356"/>
                </a:lnTo>
                <a:lnTo>
                  <a:pt x="3254832" y="99060"/>
                </a:lnTo>
                <a:close/>
              </a:path>
              <a:path w="4096384" h="836930">
                <a:moveTo>
                  <a:pt x="3254007" y="88900"/>
                </a:moveTo>
                <a:lnTo>
                  <a:pt x="3248644" y="86360"/>
                </a:lnTo>
                <a:lnTo>
                  <a:pt x="3253557" y="86360"/>
                </a:lnTo>
                <a:lnTo>
                  <a:pt x="3254007" y="88900"/>
                </a:lnTo>
                <a:close/>
              </a:path>
              <a:path w="4096384" h="836930">
                <a:moveTo>
                  <a:pt x="3351445" y="87463"/>
                </a:moveTo>
                <a:lnTo>
                  <a:pt x="3350202" y="86360"/>
                </a:lnTo>
                <a:lnTo>
                  <a:pt x="3354070" y="86360"/>
                </a:lnTo>
                <a:lnTo>
                  <a:pt x="3351445" y="87463"/>
                </a:lnTo>
                <a:close/>
              </a:path>
              <a:path w="4096384" h="836930">
                <a:moveTo>
                  <a:pt x="3361104" y="92710"/>
                </a:moveTo>
                <a:lnTo>
                  <a:pt x="3360115" y="91440"/>
                </a:lnTo>
                <a:lnTo>
                  <a:pt x="3358930" y="91440"/>
                </a:lnTo>
                <a:lnTo>
                  <a:pt x="3357915" y="90170"/>
                </a:lnTo>
                <a:lnTo>
                  <a:pt x="3357784" y="88674"/>
                </a:lnTo>
                <a:lnTo>
                  <a:pt x="3360947" y="86360"/>
                </a:lnTo>
                <a:lnTo>
                  <a:pt x="3361274" y="86360"/>
                </a:lnTo>
                <a:lnTo>
                  <a:pt x="3366644" y="91440"/>
                </a:lnTo>
                <a:lnTo>
                  <a:pt x="3361104" y="92710"/>
                </a:lnTo>
                <a:close/>
              </a:path>
              <a:path w="4096384" h="836930">
                <a:moveTo>
                  <a:pt x="3381062" y="97790"/>
                </a:moveTo>
                <a:lnTo>
                  <a:pt x="3378548" y="96520"/>
                </a:lnTo>
                <a:lnTo>
                  <a:pt x="3378705" y="95250"/>
                </a:lnTo>
                <a:lnTo>
                  <a:pt x="3379379" y="93980"/>
                </a:lnTo>
                <a:lnTo>
                  <a:pt x="3380388" y="93980"/>
                </a:lnTo>
                <a:lnTo>
                  <a:pt x="3380849" y="92785"/>
                </a:lnTo>
                <a:lnTo>
                  <a:pt x="3384585" y="86360"/>
                </a:lnTo>
                <a:lnTo>
                  <a:pt x="3389499" y="91331"/>
                </a:lnTo>
                <a:lnTo>
                  <a:pt x="3389508" y="91513"/>
                </a:lnTo>
                <a:lnTo>
                  <a:pt x="3381062" y="97790"/>
                </a:lnTo>
                <a:close/>
              </a:path>
              <a:path w="4096384" h="836930">
                <a:moveTo>
                  <a:pt x="3393290" y="97790"/>
                </a:moveTo>
                <a:lnTo>
                  <a:pt x="3381062" y="97790"/>
                </a:lnTo>
                <a:lnTo>
                  <a:pt x="3389508" y="91513"/>
                </a:lnTo>
                <a:lnTo>
                  <a:pt x="3389499" y="91331"/>
                </a:lnTo>
                <a:lnTo>
                  <a:pt x="3384585" y="86360"/>
                </a:lnTo>
                <a:lnTo>
                  <a:pt x="3404805" y="86360"/>
                </a:lnTo>
                <a:lnTo>
                  <a:pt x="3410619" y="91440"/>
                </a:lnTo>
                <a:lnTo>
                  <a:pt x="3389784" y="91440"/>
                </a:lnTo>
                <a:lnTo>
                  <a:pt x="3392449" y="96520"/>
                </a:lnTo>
                <a:lnTo>
                  <a:pt x="3393290" y="97790"/>
                </a:lnTo>
                <a:close/>
              </a:path>
              <a:path w="4096384" h="836930">
                <a:moveTo>
                  <a:pt x="3454143" y="90170"/>
                </a:moveTo>
                <a:lnTo>
                  <a:pt x="3451452" y="87630"/>
                </a:lnTo>
                <a:lnTo>
                  <a:pt x="3454320" y="86360"/>
                </a:lnTo>
                <a:lnTo>
                  <a:pt x="3455642" y="87630"/>
                </a:lnTo>
                <a:lnTo>
                  <a:pt x="3455826" y="87630"/>
                </a:lnTo>
                <a:lnTo>
                  <a:pt x="3454817" y="88900"/>
                </a:lnTo>
                <a:lnTo>
                  <a:pt x="3454143" y="90170"/>
                </a:lnTo>
                <a:close/>
              </a:path>
              <a:path w="4096384" h="836930">
                <a:moveTo>
                  <a:pt x="4072177" y="91440"/>
                </a:moveTo>
                <a:lnTo>
                  <a:pt x="4006142" y="91440"/>
                </a:lnTo>
                <a:lnTo>
                  <a:pt x="4006476" y="88900"/>
                </a:lnTo>
                <a:lnTo>
                  <a:pt x="4004636" y="87630"/>
                </a:lnTo>
                <a:lnTo>
                  <a:pt x="3455642" y="87630"/>
                </a:lnTo>
                <a:lnTo>
                  <a:pt x="3454320" y="86360"/>
                </a:lnTo>
                <a:lnTo>
                  <a:pt x="4070163" y="86360"/>
                </a:lnTo>
                <a:lnTo>
                  <a:pt x="4072177" y="91440"/>
                </a:lnTo>
                <a:close/>
              </a:path>
              <a:path w="4096384" h="836930">
                <a:moveTo>
                  <a:pt x="2111292" y="93980"/>
                </a:moveTo>
                <a:lnTo>
                  <a:pt x="2103012" y="91416"/>
                </a:lnTo>
                <a:lnTo>
                  <a:pt x="2099722" y="90170"/>
                </a:lnTo>
                <a:lnTo>
                  <a:pt x="2105255" y="87630"/>
                </a:lnTo>
                <a:lnTo>
                  <a:pt x="2105702" y="86503"/>
                </a:lnTo>
                <a:lnTo>
                  <a:pt x="2111292" y="93980"/>
                </a:lnTo>
                <a:close/>
              </a:path>
              <a:path w="4096384" h="836930">
                <a:moveTo>
                  <a:pt x="1450286" y="95250"/>
                </a:moveTo>
                <a:lnTo>
                  <a:pt x="1449682" y="95250"/>
                </a:lnTo>
                <a:lnTo>
                  <a:pt x="1447088" y="86520"/>
                </a:lnTo>
                <a:lnTo>
                  <a:pt x="1449014" y="87630"/>
                </a:lnTo>
                <a:lnTo>
                  <a:pt x="1460911" y="87630"/>
                </a:lnTo>
                <a:lnTo>
                  <a:pt x="1458561" y="88900"/>
                </a:lnTo>
                <a:lnTo>
                  <a:pt x="1458397" y="88900"/>
                </a:lnTo>
                <a:lnTo>
                  <a:pt x="1456721" y="91440"/>
                </a:lnTo>
                <a:lnTo>
                  <a:pt x="1455260" y="91440"/>
                </a:lnTo>
                <a:lnTo>
                  <a:pt x="1451441" y="93980"/>
                </a:lnTo>
                <a:lnTo>
                  <a:pt x="1450286" y="95250"/>
                </a:lnTo>
                <a:close/>
              </a:path>
              <a:path w="4096384" h="836930">
                <a:moveTo>
                  <a:pt x="1263951" y="101600"/>
                </a:moveTo>
                <a:lnTo>
                  <a:pt x="1242324" y="101600"/>
                </a:lnTo>
                <a:lnTo>
                  <a:pt x="1236457" y="97790"/>
                </a:lnTo>
                <a:lnTo>
                  <a:pt x="1247189" y="97790"/>
                </a:lnTo>
                <a:lnTo>
                  <a:pt x="1243666" y="88900"/>
                </a:lnTo>
                <a:lnTo>
                  <a:pt x="1243836" y="88900"/>
                </a:lnTo>
                <a:lnTo>
                  <a:pt x="1249648" y="86583"/>
                </a:lnTo>
                <a:lnTo>
                  <a:pt x="1252552" y="87630"/>
                </a:lnTo>
                <a:lnTo>
                  <a:pt x="1272915" y="87630"/>
                </a:lnTo>
                <a:lnTo>
                  <a:pt x="1271658" y="90170"/>
                </a:lnTo>
                <a:lnTo>
                  <a:pt x="1281218" y="90170"/>
                </a:lnTo>
                <a:lnTo>
                  <a:pt x="1280295" y="91440"/>
                </a:lnTo>
                <a:lnTo>
                  <a:pt x="1256408" y="91440"/>
                </a:lnTo>
                <a:lnTo>
                  <a:pt x="1257410" y="93980"/>
                </a:lnTo>
                <a:lnTo>
                  <a:pt x="1268974" y="93980"/>
                </a:lnTo>
                <a:lnTo>
                  <a:pt x="1267468" y="95250"/>
                </a:lnTo>
                <a:lnTo>
                  <a:pt x="1266629" y="95250"/>
                </a:lnTo>
                <a:lnTo>
                  <a:pt x="1261267" y="96520"/>
                </a:lnTo>
                <a:lnTo>
                  <a:pt x="1257751" y="99060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148120" y="95250"/>
                </a:moveTo>
                <a:lnTo>
                  <a:pt x="1147445" y="95250"/>
                </a:lnTo>
                <a:lnTo>
                  <a:pt x="1144576" y="89033"/>
                </a:lnTo>
                <a:lnTo>
                  <a:pt x="1144503" y="88674"/>
                </a:lnTo>
                <a:lnTo>
                  <a:pt x="1145121" y="86583"/>
                </a:lnTo>
                <a:lnTo>
                  <a:pt x="1150956" y="90275"/>
                </a:lnTo>
                <a:lnTo>
                  <a:pt x="1156501" y="93980"/>
                </a:lnTo>
                <a:lnTo>
                  <a:pt x="1148120" y="95250"/>
                </a:lnTo>
                <a:close/>
              </a:path>
              <a:path w="4096384" h="836930">
                <a:moveTo>
                  <a:pt x="1354633" y="90170"/>
                </a:moveTo>
                <a:lnTo>
                  <a:pt x="1352623" y="88900"/>
                </a:lnTo>
                <a:lnTo>
                  <a:pt x="1351117" y="87630"/>
                </a:lnTo>
                <a:lnTo>
                  <a:pt x="1351280" y="87630"/>
                </a:lnTo>
                <a:lnTo>
                  <a:pt x="1353007" y="86624"/>
                </a:lnTo>
                <a:lnTo>
                  <a:pt x="1353831" y="87292"/>
                </a:lnTo>
                <a:lnTo>
                  <a:pt x="1353965" y="87630"/>
                </a:lnTo>
                <a:lnTo>
                  <a:pt x="1354633" y="90170"/>
                </a:lnTo>
                <a:close/>
              </a:path>
              <a:path w="4096384" h="836930">
                <a:moveTo>
                  <a:pt x="3149186" y="95643"/>
                </a:moveTo>
                <a:lnTo>
                  <a:pt x="3149717" y="95356"/>
                </a:lnTo>
                <a:lnTo>
                  <a:pt x="3149830" y="94657"/>
                </a:lnTo>
                <a:lnTo>
                  <a:pt x="3149732" y="93980"/>
                </a:lnTo>
                <a:lnTo>
                  <a:pt x="3147067" y="92710"/>
                </a:lnTo>
                <a:lnTo>
                  <a:pt x="3139688" y="92710"/>
                </a:lnTo>
                <a:lnTo>
                  <a:pt x="3143702" y="90170"/>
                </a:lnTo>
                <a:lnTo>
                  <a:pt x="3146207" y="86870"/>
                </a:lnTo>
                <a:lnTo>
                  <a:pt x="3146550" y="87630"/>
                </a:lnTo>
                <a:lnTo>
                  <a:pt x="3151940" y="87630"/>
                </a:lnTo>
                <a:lnTo>
                  <a:pt x="3148567" y="91440"/>
                </a:lnTo>
                <a:lnTo>
                  <a:pt x="3162496" y="91440"/>
                </a:lnTo>
                <a:lnTo>
                  <a:pt x="3161032" y="93980"/>
                </a:lnTo>
                <a:lnTo>
                  <a:pt x="3160684" y="95250"/>
                </a:lnTo>
                <a:lnTo>
                  <a:pt x="3150741" y="95250"/>
                </a:lnTo>
                <a:lnTo>
                  <a:pt x="3149186" y="95643"/>
                </a:lnTo>
                <a:close/>
              </a:path>
              <a:path w="4096384" h="836930">
                <a:moveTo>
                  <a:pt x="1439372" y="96520"/>
                </a:moveTo>
                <a:lnTo>
                  <a:pt x="1431741" y="96520"/>
                </a:lnTo>
                <a:lnTo>
                  <a:pt x="1432301" y="95465"/>
                </a:lnTo>
                <a:lnTo>
                  <a:pt x="1432415" y="91821"/>
                </a:lnTo>
                <a:lnTo>
                  <a:pt x="1432919" y="91440"/>
                </a:lnTo>
                <a:lnTo>
                  <a:pt x="1434255" y="90170"/>
                </a:lnTo>
                <a:lnTo>
                  <a:pt x="1435842" y="86964"/>
                </a:lnTo>
                <a:lnTo>
                  <a:pt x="1440122" y="91440"/>
                </a:lnTo>
                <a:lnTo>
                  <a:pt x="1443579" y="91440"/>
                </a:lnTo>
                <a:lnTo>
                  <a:pt x="1443278" y="92710"/>
                </a:lnTo>
                <a:lnTo>
                  <a:pt x="1441130" y="92710"/>
                </a:lnTo>
                <a:lnTo>
                  <a:pt x="1439454" y="93980"/>
                </a:lnTo>
                <a:lnTo>
                  <a:pt x="1437444" y="95250"/>
                </a:lnTo>
                <a:lnTo>
                  <a:pt x="1439372" y="9652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54633" y="90170"/>
                </a:lnTo>
                <a:lnTo>
                  <a:pt x="1353965" y="87630"/>
                </a:lnTo>
                <a:lnTo>
                  <a:pt x="1353831" y="87292"/>
                </a:lnTo>
                <a:lnTo>
                  <a:pt x="1355812" y="88900"/>
                </a:lnTo>
                <a:lnTo>
                  <a:pt x="1377603" y="8890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3345029" y="102870"/>
                </a:moveTo>
                <a:lnTo>
                  <a:pt x="3333610" y="102870"/>
                </a:lnTo>
                <a:lnTo>
                  <a:pt x="3331767" y="101638"/>
                </a:lnTo>
                <a:lnTo>
                  <a:pt x="3331653" y="100354"/>
                </a:lnTo>
                <a:lnTo>
                  <a:pt x="3331534" y="94657"/>
                </a:lnTo>
                <a:lnTo>
                  <a:pt x="3332612" y="88900"/>
                </a:lnTo>
                <a:lnTo>
                  <a:pt x="3348028" y="88900"/>
                </a:lnTo>
                <a:lnTo>
                  <a:pt x="3351445" y="87463"/>
                </a:lnTo>
                <a:lnTo>
                  <a:pt x="3354494" y="90170"/>
                </a:lnTo>
                <a:lnTo>
                  <a:pt x="3338475" y="90170"/>
                </a:lnTo>
                <a:lnTo>
                  <a:pt x="3337466" y="93980"/>
                </a:lnTo>
                <a:lnTo>
                  <a:pt x="3335967" y="95250"/>
                </a:lnTo>
                <a:lnTo>
                  <a:pt x="3336115" y="96520"/>
                </a:lnTo>
                <a:lnTo>
                  <a:pt x="3339944" y="97790"/>
                </a:lnTo>
                <a:lnTo>
                  <a:pt x="3351203" y="97790"/>
                </a:lnTo>
                <a:lnTo>
                  <a:pt x="3353808" y="99060"/>
                </a:lnTo>
                <a:lnTo>
                  <a:pt x="3344846" y="99060"/>
                </a:lnTo>
                <a:lnTo>
                  <a:pt x="3345029" y="10287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400741" y="87491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1234" y="87630"/>
                </a:moveTo>
                <a:lnTo>
                  <a:pt x="1400730" y="87630"/>
                </a:lnTo>
                <a:lnTo>
                  <a:pt x="1400866" y="87526"/>
                </a:lnTo>
                <a:lnTo>
                  <a:pt x="1401234" y="87630"/>
                </a:lnTo>
                <a:close/>
              </a:path>
              <a:path w="4096384" h="836930">
                <a:moveTo>
                  <a:pt x="128683" y="106680"/>
                </a:moveTo>
                <a:lnTo>
                  <a:pt x="123253" y="106680"/>
                </a:lnTo>
                <a:lnTo>
                  <a:pt x="117600" y="101638"/>
                </a:lnTo>
                <a:lnTo>
                  <a:pt x="115042" y="96520"/>
                </a:lnTo>
                <a:lnTo>
                  <a:pt x="113870" y="87630"/>
                </a:lnTo>
                <a:lnTo>
                  <a:pt x="115411" y="91232"/>
                </a:lnTo>
                <a:lnTo>
                  <a:pt x="115295" y="92304"/>
                </a:lnTo>
                <a:lnTo>
                  <a:pt x="115206" y="92710"/>
                </a:lnTo>
                <a:lnTo>
                  <a:pt x="116044" y="92710"/>
                </a:lnTo>
                <a:lnTo>
                  <a:pt x="119357" y="95250"/>
                </a:lnTo>
                <a:lnTo>
                  <a:pt x="125335" y="101638"/>
                </a:lnTo>
                <a:lnTo>
                  <a:pt x="128683" y="106680"/>
                </a:lnTo>
                <a:close/>
              </a:path>
              <a:path w="4096384" h="836930">
                <a:moveTo>
                  <a:pt x="115490" y="91416"/>
                </a:moveTo>
                <a:lnTo>
                  <a:pt x="113870" y="87630"/>
                </a:lnTo>
                <a:lnTo>
                  <a:pt x="116044" y="87630"/>
                </a:lnTo>
                <a:lnTo>
                  <a:pt x="115943" y="89360"/>
                </a:lnTo>
                <a:lnTo>
                  <a:pt x="115490" y="91416"/>
                </a:lnTo>
                <a:close/>
              </a:path>
              <a:path w="4096384" h="836930">
                <a:moveTo>
                  <a:pt x="360443" y="95250"/>
                </a:moveTo>
                <a:lnTo>
                  <a:pt x="352736" y="95250"/>
                </a:lnTo>
                <a:lnTo>
                  <a:pt x="352657" y="94657"/>
                </a:lnTo>
                <a:lnTo>
                  <a:pt x="352566" y="87630"/>
                </a:lnTo>
                <a:lnTo>
                  <a:pt x="360443" y="95250"/>
                </a:lnTo>
                <a:close/>
              </a:path>
              <a:path w="4096384" h="836930">
                <a:moveTo>
                  <a:pt x="383412" y="95250"/>
                </a:moveTo>
                <a:lnTo>
                  <a:pt x="360443" y="95250"/>
                </a:lnTo>
                <a:lnTo>
                  <a:pt x="352566" y="87630"/>
                </a:lnTo>
                <a:lnTo>
                  <a:pt x="357595" y="87630"/>
                </a:lnTo>
                <a:lnTo>
                  <a:pt x="360947" y="88900"/>
                </a:lnTo>
                <a:lnTo>
                  <a:pt x="367489" y="92710"/>
                </a:lnTo>
                <a:lnTo>
                  <a:pt x="382741" y="92710"/>
                </a:lnTo>
                <a:lnTo>
                  <a:pt x="383412" y="95250"/>
                </a:lnTo>
                <a:close/>
              </a:path>
              <a:path w="4096384" h="836930">
                <a:moveTo>
                  <a:pt x="1377603" y="88900"/>
                </a:moveTo>
                <a:lnTo>
                  <a:pt x="1355812" y="88900"/>
                </a:lnTo>
                <a:lnTo>
                  <a:pt x="1359328" y="87630"/>
                </a:lnTo>
                <a:lnTo>
                  <a:pt x="1379613" y="87630"/>
                </a:lnTo>
                <a:lnTo>
                  <a:pt x="1377603" y="8890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77603" y="88900"/>
                </a:lnTo>
                <a:lnTo>
                  <a:pt x="1379613" y="8763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1369889" y="96520"/>
                </a:moveTo>
                <a:lnTo>
                  <a:pt x="1364527" y="96520"/>
                </a:lnTo>
                <a:lnTo>
                  <a:pt x="1366067" y="94186"/>
                </a:lnTo>
                <a:lnTo>
                  <a:pt x="1366152" y="93788"/>
                </a:lnTo>
                <a:lnTo>
                  <a:pt x="1365195" y="90170"/>
                </a:lnTo>
                <a:lnTo>
                  <a:pt x="1380785" y="90170"/>
                </a:lnTo>
                <a:lnTo>
                  <a:pt x="1379613" y="87630"/>
                </a:lnTo>
                <a:lnTo>
                  <a:pt x="1392689" y="87630"/>
                </a:lnTo>
                <a:lnTo>
                  <a:pt x="1392689" y="88900"/>
                </a:lnTo>
                <a:lnTo>
                  <a:pt x="1385146" y="88900"/>
                </a:lnTo>
                <a:lnTo>
                  <a:pt x="1387533" y="92710"/>
                </a:lnTo>
                <a:lnTo>
                  <a:pt x="1369385" y="92710"/>
                </a:lnTo>
                <a:lnTo>
                  <a:pt x="1369889" y="96520"/>
                </a:lnTo>
                <a:close/>
              </a:path>
              <a:path w="4096384" h="836930">
                <a:moveTo>
                  <a:pt x="1462350" y="99856"/>
                </a:moveTo>
                <a:lnTo>
                  <a:pt x="1461913" y="97790"/>
                </a:lnTo>
                <a:lnTo>
                  <a:pt x="1459399" y="97790"/>
                </a:lnTo>
                <a:lnTo>
                  <a:pt x="1458683" y="91440"/>
                </a:lnTo>
                <a:lnTo>
                  <a:pt x="1458561" y="88900"/>
                </a:lnTo>
                <a:lnTo>
                  <a:pt x="1460911" y="87630"/>
                </a:lnTo>
                <a:lnTo>
                  <a:pt x="1462417" y="88900"/>
                </a:lnTo>
                <a:lnTo>
                  <a:pt x="1462751" y="90170"/>
                </a:lnTo>
                <a:lnTo>
                  <a:pt x="1471722" y="90170"/>
                </a:lnTo>
                <a:lnTo>
                  <a:pt x="1470878" y="91331"/>
                </a:lnTo>
                <a:lnTo>
                  <a:pt x="1470784" y="91513"/>
                </a:lnTo>
                <a:lnTo>
                  <a:pt x="1470301" y="93980"/>
                </a:lnTo>
                <a:lnTo>
                  <a:pt x="1471303" y="95250"/>
                </a:lnTo>
                <a:lnTo>
                  <a:pt x="1476644" y="95250"/>
                </a:lnTo>
                <a:lnTo>
                  <a:pt x="1476261" y="96520"/>
                </a:lnTo>
                <a:lnTo>
                  <a:pt x="1465102" y="96520"/>
                </a:lnTo>
                <a:lnTo>
                  <a:pt x="1462350" y="99856"/>
                </a:lnTo>
                <a:close/>
              </a:path>
              <a:path w="4096384" h="836930">
                <a:moveTo>
                  <a:pt x="2321158" y="90170"/>
                </a:moveTo>
                <a:lnTo>
                  <a:pt x="2319148" y="90170"/>
                </a:lnTo>
                <a:lnTo>
                  <a:pt x="2320320" y="87630"/>
                </a:lnTo>
                <a:lnTo>
                  <a:pt x="2322166" y="87630"/>
                </a:lnTo>
                <a:lnTo>
                  <a:pt x="2322060" y="89033"/>
                </a:lnTo>
                <a:lnTo>
                  <a:pt x="2321158" y="90170"/>
                </a:lnTo>
                <a:close/>
              </a:path>
              <a:path w="4096384" h="836930">
                <a:moveTo>
                  <a:pt x="2426094" y="88900"/>
                </a:moveTo>
                <a:lnTo>
                  <a:pt x="2400446" y="88900"/>
                </a:lnTo>
                <a:lnTo>
                  <a:pt x="2400950" y="87630"/>
                </a:lnTo>
                <a:lnTo>
                  <a:pt x="2426932" y="87630"/>
                </a:lnTo>
                <a:lnTo>
                  <a:pt x="2426094" y="88900"/>
                </a:lnTo>
                <a:close/>
              </a:path>
              <a:path w="4096384" h="836930">
                <a:moveTo>
                  <a:pt x="2429610" y="91440"/>
                </a:moveTo>
                <a:lnTo>
                  <a:pt x="2427600" y="91440"/>
                </a:lnTo>
                <a:lnTo>
                  <a:pt x="2426173" y="89033"/>
                </a:lnTo>
                <a:lnTo>
                  <a:pt x="2426163" y="88796"/>
                </a:lnTo>
                <a:lnTo>
                  <a:pt x="2426932" y="87630"/>
                </a:lnTo>
                <a:lnTo>
                  <a:pt x="2431791" y="87630"/>
                </a:lnTo>
                <a:lnTo>
                  <a:pt x="2432629" y="90170"/>
                </a:lnTo>
                <a:lnTo>
                  <a:pt x="2429610" y="91440"/>
                </a:lnTo>
                <a:close/>
              </a:path>
              <a:path w="4096384" h="836930">
                <a:moveTo>
                  <a:pt x="2965855" y="92710"/>
                </a:moveTo>
                <a:lnTo>
                  <a:pt x="2963498" y="87630"/>
                </a:lnTo>
                <a:lnTo>
                  <a:pt x="2965855" y="87630"/>
                </a:lnTo>
                <a:lnTo>
                  <a:pt x="2965855" y="92710"/>
                </a:lnTo>
                <a:close/>
              </a:path>
              <a:path w="4096384" h="836930">
                <a:moveTo>
                  <a:pt x="2970523" y="92710"/>
                </a:moveTo>
                <a:lnTo>
                  <a:pt x="2965855" y="92710"/>
                </a:lnTo>
                <a:lnTo>
                  <a:pt x="2965855" y="87630"/>
                </a:lnTo>
                <a:lnTo>
                  <a:pt x="2972377" y="87630"/>
                </a:lnTo>
                <a:lnTo>
                  <a:pt x="2970523" y="92710"/>
                </a:lnTo>
                <a:close/>
              </a:path>
              <a:path w="4096384" h="836930">
                <a:moveTo>
                  <a:pt x="2968206" y="99060"/>
                </a:moveTo>
                <a:lnTo>
                  <a:pt x="2972377" y="87630"/>
                </a:lnTo>
                <a:lnTo>
                  <a:pt x="2975663" y="92590"/>
                </a:lnTo>
                <a:lnTo>
                  <a:pt x="2975772" y="92785"/>
                </a:lnTo>
                <a:lnTo>
                  <a:pt x="2976750" y="95250"/>
                </a:lnTo>
                <a:lnTo>
                  <a:pt x="2975899" y="96520"/>
                </a:lnTo>
                <a:lnTo>
                  <a:pt x="2973228" y="97790"/>
                </a:lnTo>
                <a:lnTo>
                  <a:pt x="2968206" y="99060"/>
                </a:lnTo>
                <a:close/>
              </a:path>
              <a:path w="4096384" h="836930">
                <a:moveTo>
                  <a:pt x="2978407" y="102870"/>
                </a:moveTo>
                <a:lnTo>
                  <a:pt x="2969194" y="102870"/>
                </a:lnTo>
                <a:lnTo>
                  <a:pt x="2968206" y="99060"/>
                </a:lnTo>
                <a:lnTo>
                  <a:pt x="2973228" y="97790"/>
                </a:lnTo>
                <a:lnTo>
                  <a:pt x="2975899" y="96520"/>
                </a:lnTo>
                <a:lnTo>
                  <a:pt x="2976750" y="95250"/>
                </a:lnTo>
                <a:lnTo>
                  <a:pt x="2975772" y="92785"/>
                </a:lnTo>
                <a:lnTo>
                  <a:pt x="2972377" y="87630"/>
                </a:lnTo>
                <a:lnTo>
                  <a:pt x="2977693" y="87630"/>
                </a:lnTo>
                <a:lnTo>
                  <a:pt x="2976972" y="88796"/>
                </a:lnTo>
                <a:lnTo>
                  <a:pt x="2977091" y="90170"/>
                </a:lnTo>
                <a:lnTo>
                  <a:pt x="2979756" y="91440"/>
                </a:lnTo>
                <a:lnTo>
                  <a:pt x="2990250" y="91440"/>
                </a:lnTo>
                <a:lnTo>
                  <a:pt x="2989977" y="92710"/>
                </a:lnTo>
                <a:lnTo>
                  <a:pt x="2983613" y="92710"/>
                </a:lnTo>
                <a:lnTo>
                  <a:pt x="2982113" y="93980"/>
                </a:lnTo>
                <a:lnTo>
                  <a:pt x="2984901" y="97790"/>
                </a:lnTo>
                <a:lnTo>
                  <a:pt x="3003661" y="97790"/>
                </a:lnTo>
                <a:lnTo>
                  <a:pt x="3003540" y="99060"/>
                </a:lnTo>
                <a:lnTo>
                  <a:pt x="2974243" y="99060"/>
                </a:lnTo>
                <a:lnTo>
                  <a:pt x="2978407" y="102870"/>
                </a:lnTo>
                <a:close/>
              </a:path>
              <a:path w="4096384" h="836930">
                <a:moveTo>
                  <a:pt x="3103423" y="91440"/>
                </a:moveTo>
                <a:lnTo>
                  <a:pt x="3100290" y="90170"/>
                </a:lnTo>
                <a:lnTo>
                  <a:pt x="3099167" y="88900"/>
                </a:lnTo>
                <a:lnTo>
                  <a:pt x="3103131" y="87630"/>
                </a:lnTo>
                <a:lnTo>
                  <a:pt x="3103963" y="87630"/>
                </a:lnTo>
                <a:lnTo>
                  <a:pt x="3104637" y="88900"/>
                </a:lnTo>
                <a:lnTo>
                  <a:pt x="3105488" y="88900"/>
                </a:lnTo>
                <a:lnTo>
                  <a:pt x="3103423" y="91440"/>
                </a:lnTo>
                <a:close/>
              </a:path>
              <a:path w="4096384" h="836930">
                <a:moveTo>
                  <a:pt x="3108998" y="91440"/>
                </a:moveTo>
                <a:lnTo>
                  <a:pt x="3103423" y="91440"/>
                </a:lnTo>
                <a:lnTo>
                  <a:pt x="3105488" y="88900"/>
                </a:lnTo>
                <a:lnTo>
                  <a:pt x="3104637" y="88900"/>
                </a:lnTo>
                <a:lnTo>
                  <a:pt x="3103963" y="87630"/>
                </a:lnTo>
                <a:lnTo>
                  <a:pt x="3111859" y="87630"/>
                </a:lnTo>
                <a:lnTo>
                  <a:pt x="3111185" y="88900"/>
                </a:lnTo>
                <a:lnTo>
                  <a:pt x="3110759" y="90170"/>
                </a:lnTo>
                <a:lnTo>
                  <a:pt x="3110177" y="90170"/>
                </a:lnTo>
                <a:lnTo>
                  <a:pt x="3108998" y="91440"/>
                </a:lnTo>
                <a:close/>
              </a:path>
              <a:path w="4096384" h="836930">
                <a:moveTo>
                  <a:pt x="3132125" y="91440"/>
                </a:moveTo>
                <a:lnTo>
                  <a:pt x="3131117" y="91440"/>
                </a:lnTo>
                <a:lnTo>
                  <a:pt x="3129951" y="90170"/>
                </a:lnTo>
                <a:lnTo>
                  <a:pt x="3130626" y="87630"/>
                </a:lnTo>
                <a:lnTo>
                  <a:pt x="3131634" y="87630"/>
                </a:lnTo>
                <a:lnTo>
                  <a:pt x="3132649" y="90170"/>
                </a:lnTo>
                <a:lnTo>
                  <a:pt x="3132125" y="91440"/>
                </a:lnTo>
                <a:close/>
              </a:path>
              <a:path w="4096384" h="836930">
                <a:moveTo>
                  <a:pt x="3139894" y="91440"/>
                </a:moveTo>
                <a:lnTo>
                  <a:pt x="3132125" y="91440"/>
                </a:lnTo>
                <a:lnTo>
                  <a:pt x="3132649" y="90170"/>
                </a:lnTo>
                <a:lnTo>
                  <a:pt x="3131634" y="87630"/>
                </a:lnTo>
                <a:lnTo>
                  <a:pt x="3140513" y="87630"/>
                </a:lnTo>
                <a:lnTo>
                  <a:pt x="3139894" y="91440"/>
                </a:lnTo>
                <a:close/>
              </a:path>
              <a:path w="4096384" h="836930">
                <a:moveTo>
                  <a:pt x="3159960" y="90170"/>
                </a:moveTo>
                <a:lnTo>
                  <a:pt x="3157780" y="90170"/>
                </a:lnTo>
                <a:lnTo>
                  <a:pt x="3156437" y="89033"/>
                </a:lnTo>
                <a:lnTo>
                  <a:pt x="3156437" y="88313"/>
                </a:lnTo>
                <a:lnTo>
                  <a:pt x="3156621" y="87630"/>
                </a:lnTo>
                <a:lnTo>
                  <a:pt x="3158945" y="87630"/>
                </a:lnTo>
                <a:lnTo>
                  <a:pt x="3160352" y="88796"/>
                </a:lnTo>
                <a:lnTo>
                  <a:pt x="3160423" y="89033"/>
                </a:lnTo>
                <a:lnTo>
                  <a:pt x="3159960" y="90170"/>
                </a:lnTo>
                <a:close/>
              </a:path>
              <a:path w="4096384" h="836930">
                <a:moveTo>
                  <a:pt x="3163228" y="90170"/>
                </a:moveTo>
                <a:lnTo>
                  <a:pt x="3159960" y="90170"/>
                </a:lnTo>
                <a:lnTo>
                  <a:pt x="3160290" y="89360"/>
                </a:lnTo>
                <a:lnTo>
                  <a:pt x="3160352" y="88796"/>
                </a:lnTo>
                <a:lnTo>
                  <a:pt x="3158945" y="87630"/>
                </a:lnTo>
                <a:lnTo>
                  <a:pt x="3165480" y="87630"/>
                </a:lnTo>
                <a:lnTo>
                  <a:pt x="3163960" y="88900"/>
                </a:lnTo>
                <a:lnTo>
                  <a:pt x="3163228" y="90170"/>
                </a:lnTo>
                <a:close/>
              </a:path>
              <a:path w="4096384" h="836930">
                <a:moveTo>
                  <a:pt x="3217769" y="99060"/>
                </a:moveTo>
                <a:lnTo>
                  <a:pt x="3207229" y="99060"/>
                </a:lnTo>
                <a:lnTo>
                  <a:pt x="3207230" y="98912"/>
                </a:lnTo>
                <a:lnTo>
                  <a:pt x="3217968" y="87630"/>
                </a:lnTo>
                <a:lnTo>
                  <a:pt x="3220299" y="87630"/>
                </a:lnTo>
                <a:lnTo>
                  <a:pt x="3230035" y="88900"/>
                </a:lnTo>
                <a:lnTo>
                  <a:pt x="3225995" y="91440"/>
                </a:lnTo>
                <a:lnTo>
                  <a:pt x="3223330" y="91440"/>
                </a:lnTo>
                <a:lnTo>
                  <a:pt x="3219808" y="92710"/>
                </a:lnTo>
                <a:lnTo>
                  <a:pt x="3220942" y="96520"/>
                </a:lnTo>
                <a:lnTo>
                  <a:pt x="3217769" y="99060"/>
                </a:lnTo>
                <a:close/>
              </a:path>
              <a:path w="4096384" h="836930">
                <a:moveTo>
                  <a:pt x="3233552" y="91440"/>
                </a:moveTo>
                <a:lnTo>
                  <a:pt x="3225995" y="91440"/>
                </a:lnTo>
                <a:lnTo>
                  <a:pt x="3230035" y="88900"/>
                </a:lnTo>
                <a:lnTo>
                  <a:pt x="3220299" y="87630"/>
                </a:lnTo>
                <a:lnTo>
                  <a:pt x="3233205" y="87630"/>
                </a:lnTo>
                <a:lnTo>
                  <a:pt x="3233572" y="90407"/>
                </a:lnTo>
                <a:lnTo>
                  <a:pt x="3233552" y="91440"/>
                </a:lnTo>
                <a:close/>
              </a:path>
              <a:path w="4096384" h="836930">
                <a:moveTo>
                  <a:pt x="3249882" y="88900"/>
                </a:moveTo>
                <a:lnTo>
                  <a:pt x="3248127" y="88900"/>
                </a:lnTo>
                <a:lnTo>
                  <a:pt x="3247459" y="87630"/>
                </a:lnTo>
                <a:lnTo>
                  <a:pt x="3249263" y="87630"/>
                </a:lnTo>
                <a:lnTo>
                  <a:pt x="3249882" y="88900"/>
                </a:lnTo>
                <a:close/>
              </a:path>
              <a:path w="4096384" h="836930">
                <a:moveTo>
                  <a:pt x="3464888" y="90170"/>
                </a:moveTo>
                <a:lnTo>
                  <a:pt x="3454143" y="90170"/>
                </a:lnTo>
                <a:lnTo>
                  <a:pt x="3454817" y="88900"/>
                </a:lnTo>
                <a:lnTo>
                  <a:pt x="3455826" y="87630"/>
                </a:lnTo>
                <a:lnTo>
                  <a:pt x="3994414" y="87630"/>
                </a:lnTo>
                <a:lnTo>
                  <a:pt x="3988201" y="88900"/>
                </a:lnTo>
                <a:lnTo>
                  <a:pt x="3464888" y="88900"/>
                </a:lnTo>
                <a:lnTo>
                  <a:pt x="3464888" y="90170"/>
                </a:lnTo>
                <a:close/>
              </a:path>
              <a:path w="4096384" h="836930">
                <a:moveTo>
                  <a:pt x="3993740" y="92710"/>
                </a:moveTo>
                <a:lnTo>
                  <a:pt x="3990708" y="92710"/>
                </a:lnTo>
                <a:lnTo>
                  <a:pt x="3987035" y="90170"/>
                </a:lnTo>
                <a:lnTo>
                  <a:pt x="3988201" y="88900"/>
                </a:lnTo>
                <a:lnTo>
                  <a:pt x="3994414" y="87630"/>
                </a:lnTo>
                <a:lnTo>
                  <a:pt x="3994791" y="89578"/>
                </a:lnTo>
                <a:lnTo>
                  <a:pt x="3994796" y="90407"/>
                </a:lnTo>
                <a:lnTo>
                  <a:pt x="3993740" y="92710"/>
                </a:lnTo>
                <a:close/>
              </a:path>
              <a:path w="4096384" h="836930">
                <a:moveTo>
                  <a:pt x="4072681" y="92710"/>
                </a:moveTo>
                <a:lnTo>
                  <a:pt x="3993740" y="92710"/>
                </a:lnTo>
                <a:lnTo>
                  <a:pt x="3994796" y="90407"/>
                </a:lnTo>
                <a:lnTo>
                  <a:pt x="3994791" y="89578"/>
                </a:lnTo>
                <a:lnTo>
                  <a:pt x="3994414" y="87630"/>
                </a:lnTo>
                <a:lnTo>
                  <a:pt x="4004636" y="87630"/>
                </a:lnTo>
                <a:lnTo>
                  <a:pt x="4002953" y="88900"/>
                </a:lnTo>
                <a:lnTo>
                  <a:pt x="4002858" y="89578"/>
                </a:lnTo>
                <a:lnTo>
                  <a:pt x="4002888" y="90275"/>
                </a:lnTo>
                <a:lnTo>
                  <a:pt x="4004118" y="91440"/>
                </a:lnTo>
                <a:lnTo>
                  <a:pt x="4072177" y="91440"/>
                </a:lnTo>
                <a:lnTo>
                  <a:pt x="4072681" y="92710"/>
                </a:lnTo>
                <a:close/>
              </a:path>
              <a:path w="4096384" h="836930">
                <a:moveTo>
                  <a:pt x="4006142" y="91440"/>
                </a:moveTo>
                <a:lnTo>
                  <a:pt x="4004118" y="91440"/>
                </a:lnTo>
                <a:lnTo>
                  <a:pt x="4002888" y="90275"/>
                </a:lnTo>
                <a:lnTo>
                  <a:pt x="4002858" y="89578"/>
                </a:lnTo>
                <a:lnTo>
                  <a:pt x="4002953" y="88900"/>
                </a:lnTo>
                <a:lnTo>
                  <a:pt x="4004636" y="87630"/>
                </a:lnTo>
                <a:lnTo>
                  <a:pt x="4006476" y="88900"/>
                </a:lnTo>
                <a:lnTo>
                  <a:pt x="4006142" y="91440"/>
                </a:lnTo>
                <a:close/>
              </a:path>
              <a:path w="4096384" h="836930">
                <a:moveTo>
                  <a:pt x="3156437" y="89033"/>
                </a:moveTo>
                <a:lnTo>
                  <a:pt x="3156340" y="88674"/>
                </a:lnTo>
                <a:lnTo>
                  <a:pt x="3156437" y="88313"/>
                </a:lnTo>
                <a:lnTo>
                  <a:pt x="3156437" y="89033"/>
                </a:lnTo>
                <a:close/>
              </a:path>
              <a:path w="4096384" h="836930">
                <a:moveTo>
                  <a:pt x="3358930" y="91440"/>
                </a:moveTo>
                <a:lnTo>
                  <a:pt x="3355925" y="91440"/>
                </a:lnTo>
                <a:lnTo>
                  <a:pt x="3355591" y="90170"/>
                </a:lnTo>
                <a:lnTo>
                  <a:pt x="3355741" y="90170"/>
                </a:lnTo>
                <a:lnTo>
                  <a:pt x="3357784" y="88674"/>
                </a:lnTo>
                <a:lnTo>
                  <a:pt x="3357915" y="90170"/>
                </a:lnTo>
                <a:lnTo>
                  <a:pt x="3358930" y="91440"/>
                </a:lnTo>
                <a:close/>
              </a:path>
              <a:path w="4096384" h="836930">
                <a:moveTo>
                  <a:pt x="1144515" y="88900"/>
                </a:moveTo>
                <a:close/>
              </a:path>
              <a:path w="4096384" h="836930">
                <a:moveTo>
                  <a:pt x="188293" y="99060"/>
                </a:moveTo>
                <a:lnTo>
                  <a:pt x="179074" y="96520"/>
                </a:lnTo>
                <a:lnTo>
                  <a:pt x="173207" y="93980"/>
                </a:lnTo>
                <a:lnTo>
                  <a:pt x="179912" y="91440"/>
                </a:lnTo>
                <a:lnTo>
                  <a:pt x="180246" y="90170"/>
                </a:lnTo>
                <a:lnTo>
                  <a:pt x="180920" y="88900"/>
                </a:lnTo>
                <a:lnTo>
                  <a:pt x="188293" y="99060"/>
                </a:lnTo>
                <a:close/>
              </a:path>
              <a:path w="4096384" h="836930">
                <a:moveTo>
                  <a:pt x="213716" y="99060"/>
                </a:moveTo>
                <a:lnTo>
                  <a:pt x="188293" y="99060"/>
                </a:lnTo>
                <a:lnTo>
                  <a:pt x="180920" y="88900"/>
                </a:lnTo>
                <a:lnTo>
                  <a:pt x="212265" y="88900"/>
                </a:lnTo>
                <a:lnTo>
                  <a:pt x="218970" y="93980"/>
                </a:lnTo>
                <a:lnTo>
                  <a:pt x="245926" y="93980"/>
                </a:lnTo>
                <a:lnTo>
                  <a:pt x="248338" y="97790"/>
                </a:lnTo>
                <a:lnTo>
                  <a:pt x="214609" y="97790"/>
                </a:lnTo>
                <a:lnTo>
                  <a:pt x="213716" y="9906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53106" y="91513"/>
                </a:lnTo>
                <a:lnTo>
                  <a:pt x="1053077" y="90170"/>
                </a:lnTo>
                <a:lnTo>
                  <a:pt x="1057438" y="88900"/>
                </a:lnTo>
                <a:lnTo>
                  <a:pt x="1057394" y="91513"/>
                </a:lnTo>
                <a:lnTo>
                  <a:pt x="1055925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502626" y="104140"/>
                </a:moveTo>
                <a:lnTo>
                  <a:pt x="465209" y="104140"/>
                </a:lnTo>
                <a:lnTo>
                  <a:pt x="470912" y="102870"/>
                </a:lnTo>
                <a:lnTo>
                  <a:pt x="478960" y="101600"/>
                </a:lnTo>
                <a:lnTo>
                  <a:pt x="468228" y="95250"/>
                </a:lnTo>
                <a:lnTo>
                  <a:pt x="1054583" y="95250"/>
                </a:lnTo>
                <a:lnTo>
                  <a:pt x="1055925" y="93980"/>
                </a:lnTo>
                <a:lnTo>
                  <a:pt x="1057394" y="91513"/>
                </a:lnTo>
                <a:lnTo>
                  <a:pt x="1057438" y="88900"/>
                </a:lnTo>
                <a:lnTo>
                  <a:pt x="1064811" y="88900"/>
                </a:lnTo>
                <a:lnTo>
                  <a:pt x="1066651" y="96520"/>
                </a:lnTo>
                <a:lnTo>
                  <a:pt x="980998" y="96520"/>
                </a:lnTo>
                <a:lnTo>
                  <a:pt x="980828" y="97790"/>
                </a:lnTo>
                <a:lnTo>
                  <a:pt x="482476" y="97790"/>
                </a:lnTo>
                <a:lnTo>
                  <a:pt x="482030" y="98912"/>
                </a:lnTo>
                <a:lnTo>
                  <a:pt x="482124" y="99204"/>
                </a:lnTo>
                <a:lnTo>
                  <a:pt x="483314" y="100330"/>
                </a:lnTo>
                <a:lnTo>
                  <a:pt x="977809" y="100330"/>
                </a:lnTo>
                <a:lnTo>
                  <a:pt x="974961" y="101600"/>
                </a:lnTo>
                <a:lnTo>
                  <a:pt x="980160" y="102870"/>
                </a:lnTo>
                <a:lnTo>
                  <a:pt x="503599" y="102870"/>
                </a:lnTo>
                <a:lnTo>
                  <a:pt x="502626" y="104140"/>
                </a:lnTo>
                <a:close/>
              </a:path>
              <a:path w="4096384" h="836930">
                <a:moveTo>
                  <a:pt x="1066821" y="96520"/>
                </a:moveTo>
                <a:lnTo>
                  <a:pt x="1066651" y="96520"/>
                </a:lnTo>
                <a:lnTo>
                  <a:pt x="1064811" y="88900"/>
                </a:lnTo>
                <a:lnTo>
                  <a:pt x="1069790" y="91513"/>
                </a:lnTo>
                <a:lnTo>
                  <a:pt x="1074782" y="94578"/>
                </a:lnTo>
                <a:lnTo>
                  <a:pt x="1074343" y="95465"/>
                </a:lnTo>
                <a:lnTo>
                  <a:pt x="1066821" y="96520"/>
                </a:lnTo>
                <a:close/>
              </a:path>
              <a:path w="4096384" h="836930">
                <a:moveTo>
                  <a:pt x="1183464" y="101600"/>
                </a:moveTo>
                <a:lnTo>
                  <a:pt x="1179131" y="101600"/>
                </a:lnTo>
                <a:lnTo>
                  <a:pt x="1175643" y="100577"/>
                </a:lnTo>
                <a:lnTo>
                  <a:pt x="1176781" y="100327"/>
                </a:lnTo>
                <a:lnTo>
                  <a:pt x="1174792" y="99250"/>
                </a:lnTo>
                <a:lnTo>
                  <a:pt x="1174684" y="98944"/>
                </a:lnTo>
                <a:lnTo>
                  <a:pt x="1174447" y="96086"/>
                </a:lnTo>
                <a:lnTo>
                  <a:pt x="1174328" y="93788"/>
                </a:lnTo>
                <a:lnTo>
                  <a:pt x="1175778" y="88900"/>
                </a:lnTo>
                <a:lnTo>
                  <a:pt x="1182653" y="96520"/>
                </a:lnTo>
                <a:lnTo>
                  <a:pt x="1183917" y="98912"/>
                </a:lnTo>
                <a:lnTo>
                  <a:pt x="1183829" y="99856"/>
                </a:lnTo>
                <a:lnTo>
                  <a:pt x="1183464" y="10160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183464" y="101600"/>
                </a:lnTo>
                <a:lnTo>
                  <a:pt x="1183829" y="99856"/>
                </a:lnTo>
                <a:lnTo>
                  <a:pt x="1183917" y="98912"/>
                </a:lnTo>
                <a:lnTo>
                  <a:pt x="1182653" y="96520"/>
                </a:lnTo>
                <a:lnTo>
                  <a:pt x="1175778" y="88900"/>
                </a:lnTo>
                <a:lnTo>
                  <a:pt x="1179353" y="88900"/>
                </a:lnTo>
                <a:lnTo>
                  <a:pt x="1179464" y="91440"/>
                </a:lnTo>
                <a:lnTo>
                  <a:pt x="1192206" y="91440"/>
                </a:lnTo>
                <a:lnTo>
                  <a:pt x="1188016" y="97790"/>
                </a:lnTo>
                <a:lnTo>
                  <a:pt x="1204864" y="97790"/>
                </a:lnTo>
                <a:lnTo>
                  <a:pt x="1208939" y="100354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1205987" y="89578"/>
                </a:moveTo>
                <a:lnTo>
                  <a:pt x="1204881" y="89345"/>
                </a:lnTo>
                <a:lnTo>
                  <a:pt x="1205616" y="88900"/>
                </a:lnTo>
                <a:lnTo>
                  <a:pt x="1205987" y="89578"/>
                </a:lnTo>
                <a:close/>
              </a:path>
              <a:path w="4096384" h="836930">
                <a:moveTo>
                  <a:pt x="1247189" y="97790"/>
                </a:moveTo>
                <a:lnTo>
                  <a:pt x="1241990" y="96520"/>
                </a:lnTo>
                <a:lnTo>
                  <a:pt x="1239809" y="95250"/>
                </a:lnTo>
                <a:lnTo>
                  <a:pt x="1239142" y="93980"/>
                </a:lnTo>
                <a:lnTo>
                  <a:pt x="1243666" y="88900"/>
                </a:lnTo>
                <a:lnTo>
                  <a:pt x="1247189" y="9779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1658" y="90170"/>
                </a:ln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83392" y="95250"/>
                </a:moveTo>
                <a:lnTo>
                  <a:pt x="1280040" y="93980"/>
                </a:lnTo>
                <a:lnTo>
                  <a:pt x="1279520" y="92991"/>
                </a:lnTo>
                <a:lnTo>
                  <a:pt x="1279459" y="92590"/>
                </a:lnTo>
                <a:lnTo>
                  <a:pt x="1281218" y="90170"/>
                </a:lnTo>
                <a:lnTo>
                  <a:pt x="1283058" y="88900"/>
                </a:lnTo>
                <a:lnTo>
                  <a:pt x="1284682" y="90275"/>
                </a:lnTo>
                <a:lnTo>
                  <a:pt x="1285792" y="91331"/>
                </a:lnTo>
                <a:lnTo>
                  <a:pt x="1285858" y="91513"/>
                </a:lnTo>
                <a:lnTo>
                  <a:pt x="1283392" y="95250"/>
                </a:lnTo>
                <a:close/>
              </a:path>
              <a:path w="4096384" h="836930">
                <a:moveTo>
                  <a:pt x="1309769" y="95250"/>
                </a:moveTo>
                <a:lnTo>
                  <a:pt x="1283392" y="95250"/>
                </a:lnTo>
                <a:lnTo>
                  <a:pt x="1285858" y="91513"/>
                </a:lnTo>
                <a:lnTo>
                  <a:pt x="1285792" y="91331"/>
                </a:lnTo>
                <a:lnTo>
                  <a:pt x="1284571" y="90170"/>
                </a:lnTo>
                <a:lnTo>
                  <a:pt x="1283058" y="88900"/>
                </a:lnTo>
                <a:lnTo>
                  <a:pt x="1288421" y="88900"/>
                </a:lnTo>
                <a:lnTo>
                  <a:pt x="1288421" y="92710"/>
                </a:lnTo>
                <a:lnTo>
                  <a:pt x="1293286" y="92710"/>
                </a:lnTo>
                <a:lnTo>
                  <a:pt x="1295964" y="93980"/>
                </a:lnTo>
                <a:lnTo>
                  <a:pt x="1309490" y="93980"/>
                </a:lnTo>
                <a:lnTo>
                  <a:pt x="1309769" y="95250"/>
                </a:lnTo>
                <a:close/>
              </a:path>
              <a:path w="4096384" h="836930">
                <a:moveTo>
                  <a:pt x="1391013" y="97790"/>
                </a:moveTo>
                <a:lnTo>
                  <a:pt x="1388208" y="93788"/>
                </a:lnTo>
                <a:lnTo>
                  <a:pt x="1385146" y="88900"/>
                </a:lnTo>
                <a:lnTo>
                  <a:pt x="1392519" y="91440"/>
                </a:lnTo>
                <a:lnTo>
                  <a:pt x="1392349" y="91440"/>
                </a:lnTo>
                <a:lnTo>
                  <a:pt x="1391013" y="97790"/>
                </a:lnTo>
                <a:close/>
              </a:path>
              <a:path w="4096384" h="836930">
                <a:moveTo>
                  <a:pt x="1392689" y="91440"/>
                </a:moveTo>
                <a:lnTo>
                  <a:pt x="1392519" y="91440"/>
                </a:lnTo>
                <a:lnTo>
                  <a:pt x="1385146" y="88900"/>
                </a:lnTo>
                <a:lnTo>
                  <a:pt x="1392689" y="88900"/>
                </a:lnTo>
                <a:lnTo>
                  <a:pt x="1392689" y="91440"/>
                </a:lnTo>
                <a:close/>
              </a:path>
              <a:path w="4096384" h="836930">
                <a:moveTo>
                  <a:pt x="1424535" y="101600"/>
                </a:moveTo>
                <a:lnTo>
                  <a:pt x="1416491" y="101600"/>
                </a:lnTo>
                <a:lnTo>
                  <a:pt x="1413955" y="95643"/>
                </a:lnTo>
                <a:lnTo>
                  <a:pt x="1413861" y="95356"/>
                </a:lnTo>
                <a:lnTo>
                  <a:pt x="1418280" y="91232"/>
                </a:lnTo>
                <a:lnTo>
                  <a:pt x="1420845" y="88900"/>
                </a:lnTo>
                <a:lnTo>
                  <a:pt x="1420845" y="96520"/>
                </a:lnTo>
                <a:lnTo>
                  <a:pt x="1419509" y="96520"/>
                </a:lnTo>
                <a:lnTo>
                  <a:pt x="1420681" y="97790"/>
                </a:lnTo>
                <a:lnTo>
                  <a:pt x="1421853" y="97790"/>
                </a:lnTo>
                <a:lnTo>
                  <a:pt x="1420845" y="99060"/>
                </a:lnTo>
                <a:lnTo>
                  <a:pt x="1421853" y="99060"/>
                </a:lnTo>
                <a:lnTo>
                  <a:pt x="1422692" y="100330"/>
                </a:lnTo>
                <a:lnTo>
                  <a:pt x="1423359" y="100330"/>
                </a:lnTo>
                <a:lnTo>
                  <a:pt x="1424535" y="101600"/>
                </a:lnTo>
                <a:close/>
              </a:path>
              <a:path w="4096384" h="836930">
                <a:moveTo>
                  <a:pt x="1459399" y="97790"/>
                </a:moveTo>
                <a:lnTo>
                  <a:pt x="1452196" y="97790"/>
                </a:lnTo>
                <a:lnTo>
                  <a:pt x="1449131" y="96520"/>
                </a:lnTo>
                <a:lnTo>
                  <a:pt x="1451441" y="93980"/>
                </a:lnTo>
                <a:lnTo>
                  <a:pt x="1455260" y="91440"/>
                </a:lnTo>
                <a:lnTo>
                  <a:pt x="1456721" y="91440"/>
                </a:lnTo>
                <a:lnTo>
                  <a:pt x="1458397" y="88900"/>
                </a:lnTo>
                <a:lnTo>
                  <a:pt x="1458397" y="90170"/>
                </a:lnTo>
                <a:lnTo>
                  <a:pt x="1458540" y="90170"/>
                </a:lnTo>
                <a:lnTo>
                  <a:pt x="1459399" y="97790"/>
                </a:lnTo>
                <a:close/>
              </a:path>
              <a:path w="4096384" h="836930">
                <a:moveTo>
                  <a:pt x="1458473" y="89577"/>
                </a:moveTo>
                <a:lnTo>
                  <a:pt x="1458397" y="88900"/>
                </a:lnTo>
                <a:lnTo>
                  <a:pt x="1458561" y="88900"/>
                </a:lnTo>
                <a:lnTo>
                  <a:pt x="1458473" y="89577"/>
                </a:lnTo>
                <a:close/>
              </a:path>
              <a:path w="4096384" h="836930">
                <a:moveTo>
                  <a:pt x="1471303" y="95250"/>
                </a:moveTo>
                <a:lnTo>
                  <a:pt x="1470464" y="94186"/>
                </a:lnTo>
                <a:lnTo>
                  <a:pt x="1470339" y="93788"/>
                </a:lnTo>
                <a:lnTo>
                  <a:pt x="1470784" y="91513"/>
                </a:lnTo>
                <a:lnTo>
                  <a:pt x="1470950" y="91232"/>
                </a:lnTo>
                <a:lnTo>
                  <a:pt x="1472645" y="88900"/>
                </a:lnTo>
                <a:lnTo>
                  <a:pt x="1476251" y="91853"/>
                </a:lnTo>
                <a:lnTo>
                  <a:pt x="1473817" y="93980"/>
                </a:lnTo>
                <a:lnTo>
                  <a:pt x="1471303" y="95250"/>
                </a:lnTo>
                <a:close/>
              </a:path>
              <a:path w="4096384" h="836930">
                <a:moveTo>
                  <a:pt x="3020984" y="90275"/>
                </a:moveTo>
                <a:lnTo>
                  <a:pt x="3019986" y="88900"/>
                </a:lnTo>
                <a:lnTo>
                  <a:pt x="3021458" y="89345"/>
                </a:lnTo>
                <a:lnTo>
                  <a:pt x="3021382" y="89578"/>
                </a:lnTo>
                <a:lnTo>
                  <a:pt x="3020984" y="90275"/>
                </a:lnTo>
                <a:close/>
              </a:path>
              <a:path w="4096384" h="836930">
                <a:moveTo>
                  <a:pt x="3021507" y="89360"/>
                </a:moveTo>
                <a:lnTo>
                  <a:pt x="3019986" y="88900"/>
                </a:lnTo>
                <a:lnTo>
                  <a:pt x="3021769" y="88900"/>
                </a:lnTo>
                <a:lnTo>
                  <a:pt x="3021507" y="89360"/>
                </a:lnTo>
                <a:close/>
              </a:path>
              <a:path w="4096384" h="836930">
                <a:moveTo>
                  <a:pt x="3440058" y="91440"/>
                </a:moveTo>
                <a:lnTo>
                  <a:pt x="3438710" y="91440"/>
                </a:lnTo>
                <a:lnTo>
                  <a:pt x="3438559" y="90170"/>
                </a:lnTo>
                <a:lnTo>
                  <a:pt x="3439725" y="88900"/>
                </a:lnTo>
                <a:lnTo>
                  <a:pt x="3441067" y="88900"/>
                </a:lnTo>
                <a:lnTo>
                  <a:pt x="3441165" y="89578"/>
                </a:lnTo>
                <a:lnTo>
                  <a:pt x="3441151" y="90275"/>
                </a:lnTo>
                <a:lnTo>
                  <a:pt x="3440058" y="91440"/>
                </a:lnTo>
                <a:close/>
              </a:path>
              <a:path w="4096384" h="836930">
                <a:moveTo>
                  <a:pt x="3463693" y="102870"/>
                </a:moveTo>
                <a:lnTo>
                  <a:pt x="3447097" y="102870"/>
                </a:lnTo>
                <a:lnTo>
                  <a:pt x="3450463" y="91440"/>
                </a:lnTo>
                <a:lnTo>
                  <a:pt x="3440058" y="91440"/>
                </a:lnTo>
                <a:lnTo>
                  <a:pt x="3441151" y="90275"/>
                </a:lnTo>
                <a:lnTo>
                  <a:pt x="3441165" y="89578"/>
                </a:lnTo>
                <a:lnTo>
                  <a:pt x="3441067" y="88900"/>
                </a:lnTo>
                <a:lnTo>
                  <a:pt x="3452797" y="88900"/>
                </a:lnTo>
                <a:lnTo>
                  <a:pt x="3454143" y="90170"/>
                </a:lnTo>
                <a:lnTo>
                  <a:pt x="3475083" y="90170"/>
                </a:lnTo>
                <a:lnTo>
                  <a:pt x="3471742" y="95250"/>
                </a:lnTo>
                <a:lnTo>
                  <a:pt x="3460848" y="95250"/>
                </a:lnTo>
                <a:lnTo>
                  <a:pt x="3461025" y="96520"/>
                </a:lnTo>
                <a:lnTo>
                  <a:pt x="3470906" y="96520"/>
                </a:lnTo>
                <a:lnTo>
                  <a:pt x="3469236" y="99060"/>
                </a:lnTo>
                <a:lnTo>
                  <a:pt x="3463022" y="99060"/>
                </a:lnTo>
                <a:lnTo>
                  <a:pt x="3463693" y="102870"/>
                </a:lnTo>
                <a:close/>
              </a:path>
              <a:path w="4096384" h="836930">
                <a:moveTo>
                  <a:pt x="3468070" y="90170"/>
                </a:moveTo>
                <a:lnTo>
                  <a:pt x="3464888" y="90170"/>
                </a:lnTo>
                <a:lnTo>
                  <a:pt x="3464888" y="88900"/>
                </a:lnTo>
                <a:lnTo>
                  <a:pt x="3468070" y="88900"/>
                </a:lnTo>
                <a:lnTo>
                  <a:pt x="3468070" y="90170"/>
                </a:lnTo>
                <a:close/>
              </a:path>
              <a:path w="4096384" h="836930">
                <a:moveTo>
                  <a:pt x="3485494" y="96520"/>
                </a:moveTo>
                <a:lnTo>
                  <a:pt x="3477106" y="96520"/>
                </a:lnTo>
                <a:lnTo>
                  <a:pt x="3476609" y="95250"/>
                </a:lnTo>
                <a:lnTo>
                  <a:pt x="3475083" y="90170"/>
                </a:lnTo>
                <a:lnTo>
                  <a:pt x="3468070" y="90170"/>
                </a:lnTo>
                <a:lnTo>
                  <a:pt x="3468070" y="88900"/>
                </a:lnTo>
                <a:lnTo>
                  <a:pt x="3988201" y="88900"/>
                </a:lnTo>
                <a:lnTo>
                  <a:pt x="3987035" y="90170"/>
                </a:lnTo>
                <a:lnTo>
                  <a:pt x="3988872" y="91440"/>
                </a:lnTo>
                <a:lnTo>
                  <a:pt x="3478115" y="91440"/>
                </a:lnTo>
                <a:lnTo>
                  <a:pt x="3480963" y="92710"/>
                </a:lnTo>
                <a:lnTo>
                  <a:pt x="4072681" y="92710"/>
                </a:lnTo>
                <a:lnTo>
                  <a:pt x="4073185" y="93980"/>
                </a:lnTo>
                <a:lnTo>
                  <a:pt x="3482975" y="93980"/>
                </a:lnTo>
                <a:lnTo>
                  <a:pt x="3485494" y="96520"/>
                </a:lnTo>
                <a:close/>
              </a:path>
              <a:path w="4096384" h="836930">
                <a:moveTo>
                  <a:pt x="3162496" y="91440"/>
                </a:moveTo>
                <a:lnTo>
                  <a:pt x="3156097" y="91440"/>
                </a:lnTo>
                <a:lnTo>
                  <a:pt x="3156374" y="90407"/>
                </a:lnTo>
                <a:lnTo>
                  <a:pt x="3156437" y="89033"/>
                </a:lnTo>
                <a:lnTo>
                  <a:pt x="3157780" y="90170"/>
                </a:lnTo>
                <a:lnTo>
                  <a:pt x="3163228" y="90170"/>
                </a:lnTo>
                <a:lnTo>
                  <a:pt x="3162496" y="9144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208878" y="100327"/>
                </a:lnTo>
                <a:lnTo>
                  <a:pt x="1204864" y="97790"/>
                </a:lnTo>
                <a:lnTo>
                  <a:pt x="1202762" y="96520"/>
                </a:lnTo>
                <a:lnTo>
                  <a:pt x="1197235" y="93980"/>
                </a:lnTo>
                <a:lnTo>
                  <a:pt x="1204881" y="89345"/>
                </a:lnTo>
                <a:lnTo>
                  <a:pt x="1205987" y="89578"/>
                </a:lnTo>
                <a:lnTo>
                  <a:pt x="1210475" y="97790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3029199" y="101600"/>
                </a:moveTo>
                <a:lnTo>
                  <a:pt x="3021080" y="90407"/>
                </a:lnTo>
                <a:lnTo>
                  <a:pt x="3021045" y="90170"/>
                </a:lnTo>
                <a:lnTo>
                  <a:pt x="3021507" y="89360"/>
                </a:lnTo>
                <a:lnTo>
                  <a:pt x="3028374" y="91440"/>
                </a:lnTo>
                <a:lnTo>
                  <a:pt x="3031740" y="92710"/>
                </a:lnTo>
                <a:lnTo>
                  <a:pt x="3029533" y="96520"/>
                </a:lnTo>
                <a:lnTo>
                  <a:pt x="3029425" y="97430"/>
                </a:lnTo>
                <a:lnTo>
                  <a:pt x="3029309" y="99312"/>
                </a:lnTo>
                <a:lnTo>
                  <a:pt x="3029199" y="101600"/>
                </a:lnTo>
                <a:close/>
              </a:path>
              <a:path w="4096384" h="836930">
                <a:moveTo>
                  <a:pt x="1458540" y="90170"/>
                </a:moveTo>
                <a:lnTo>
                  <a:pt x="1458397" y="90170"/>
                </a:lnTo>
                <a:lnTo>
                  <a:pt x="1458473" y="89577"/>
                </a:lnTo>
                <a:lnTo>
                  <a:pt x="1458540" y="90170"/>
                </a:lnTo>
                <a:close/>
              </a:path>
              <a:path w="4096384" h="836930">
                <a:moveTo>
                  <a:pt x="1232103" y="101600"/>
                </a:moveTo>
                <a:lnTo>
                  <a:pt x="1211769" y="101600"/>
                </a:lnTo>
                <a:lnTo>
                  <a:pt x="1210475" y="97790"/>
                </a:lnTo>
                <a:lnTo>
                  <a:pt x="1205987" y="89578"/>
                </a:lnTo>
                <a:lnTo>
                  <a:pt x="1208799" y="90170"/>
                </a:lnTo>
                <a:lnTo>
                  <a:pt x="1215732" y="93980"/>
                </a:lnTo>
                <a:lnTo>
                  <a:pt x="1220136" y="99060"/>
                </a:lnTo>
                <a:lnTo>
                  <a:pt x="1233275" y="99060"/>
                </a:lnTo>
                <a:lnTo>
                  <a:pt x="1232757" y="100354"/>
                </a:lnTo>
                <a:lnTo>
                  <a:pt x="1232103" y="101600"/>
                </a:lnTo>
                <a:close/>
              </a:path>
              <a:path w="4096384" h="836930">
                <a:moveTo>
                  <a:pt x="249142" y="99060"/>
                </a:moveTo>
                <a:lnTo>
                  <a:pt x="245122" y="92710"/>
                </a:lnTo>
                <a:lnTo>
                  <a:pt x="247296" y="91440"/>
                </a:lnTo>
                <a:lnTo>
                  <a:pt x="248808" y="91440"/>
                </a:lnTo>
                <a:lnTo>
                  <a:pt x="250315" y="90170"/>
                </a:lnTo>
                <a:lnTo>
                  <a:pt x="251827" y="90170"/>
                </a:lnTo>
                <a:lnTo>
                  <a:pt x="251218" y="92185"/>
                </a:lnTo>
                <a:lnTo>
                  <a:pt x="250485" y="93980"/>
                </a:lnTo>
                <a:lnTo>
                  <a:pt x="250677" y="93980"/>
                </a:lnTo>
                <a:lnTo>
                  <a:pt x="249142" y="99060"/>
                </a:lnTo>
                <a:close/>
              </a:path>
              <a:path w="4096384" h="836930">
                <a:moveTo>
                  <a:pt x="251218" y="92185"/>
                </a:moveTo>
                <a:lnTo>
                  <a:pt x="251827" y="90170"/>
                </a:lnTo>
                <a:lnTo>
                  <a:pt x="252042" y="90170"/>
                </a:lnTo>
                <a:lnTo>
                  <a:pt x="251218" y="92185"/>
                </a:lnTo>
                <a:close/>
              </a:path>
              <a:path w="4096384" h="836930">
                <a:moveTo>
                  <a:pt x="251096" y="92590"/>
                </a:moveTo>
                <a:lnTo>
                  <a:pt x="251259" y="92085"/>
                </a:lnTo>
                <a:lnTo>
                  <a:pt x="252042" y="90170"/>
                </a:lnTo>
                <a:lnTo>
                  <a:pt x="251096" y="9259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82071" y="90170"/>
                </a:lnTo>
                <a:lnTo>
                  <a:pt x="383668" y="9259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383747" y="96520"/>
                </a:lnTo>
                <a:lnTo>
                  <a:pt x="383668" y="92590"/>
                </a:lnTo>
                <a:lnTo>
                  <a:pt x="382071" y="90170"/>
                </a:lnTo>
                <a:lnTo>
                  <a:pt x="407840" y="90170"/>
                </a:lnTo>
                <a:lnTo>
                  <a:pt x="407059" y="91416"/>
                </a:lnTo>
                <a:lnTo>
                  <a:pt x="406043" y="93980"/>
                </a:lnTo>
                <a:lnTo>
                  <a:pt x="407549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53312" y="96520"/>
                </a:moveTo>
                <a:lnTo>
                  <a:pt x="448781" y="96520"/>
                </a:lnTo>
                <a:lnTo>
                  <a:pt x="442252" y="95250"/>
                </a:lnTo>
                <a:lnTo>
                  <a:pt x="450463" y="90170"/>
                </a:lnTo>
                <a:lnTo>
                  <a:pt x="450308" y="91331"/>
                </a:lnTo>
                <a:lnTo>
                  <a:pt x="450337" y="91513"/>
                </a:lnTo>
                <a:lnTo>
                  <a:pt x="453312" y="96520"/>
                </a:lnTo>
                <a:close/>
              </a:path>
              <a:path w="4096384" h="836930">
                <a:moveTo>
                  <a:pt x="442750" y="100330"/>
                </a:moveTo>
                <a:lnTo>
                  <a:pt x="417436" y="100330"/>
                </a:lnTo>
                <a:lnTo>
                  <a:pt x="418110" y="97790"/>
                </a:lnTo>
                <a:lnTo>
                  <a:pt x="416264" y="96520"/>
                </a:lnTo>
                <a:lnTo>
                  <a:pt x="453312" y="96520"/>
                </a:lnTo>
                <a:lnTo>
                  <a:pt x="450337" y="91513"/>
                </a:lnTo>
                <a:lnTo>
                  <a:pt x="450308" y="91331"/>
                </a:lnTo>
                <a:lnTo>
                  <a:pt x="450463" y="90170"/>
                </a:lnTo>
                <a:lnTo>
                  <a:pt x="454036" y="90170"/>
                </a:lnTo>
                <a:lnTo>
                  <a:pt x="455826" y="95250"/>
                </a:lnTo>
                <a:lnTo>
                  <a:pt x="468228" y="95250"/>
                </a:lnTo>
                <a:lnTo>
                  <a:pt x="468902" y="97790"/>
                </a:lnTo>
                <a:lnTo>
                  <a:pt x="443254" y="97790"/>
                </a:lnTo>
                <a:lnTo>
                  <a:pt x="441912" y="99060"/>
                </a:lnTo>
                <a:lnTo>
                  <a:pt x="441742" y="99060"/>
                </a:lnTo>
                <a:lnTo>
                  <a:pt x="442750" y="100330"/>
                </a:lnTo>
                <a:close/>
              </a:path>
              <a:path w="4096384" h="836930">
                <a:moveTo>
                  <a:pt x="1096490" y="95250"/>
                </a:moveTo>
                <a:lnTo>
                  <a:pt x="1093307" y="95250"/>
                </a:lnTo>
                <a:lnTo>
                  <a:pt x="1093137" y="90170"/>
                </a:lnTo>
                <a:lnTo>
                  <a:pt x="1097832" y="90170"/>
                </a:lnTo>
                <a:lnTo>
                  <a:pt x="1099508" y="93980"/>
                </a:lnTo>
                <a:lnTo>
                  <a:pt x="1096490" y="95250"/>
                </a:lnTo>
                <a:close/>
              </a:path>
              <a:path w="4096384" h="836930">
                <a:moveTo>
                  <a:pt x="1121299" y="95250"/>
                </a:moveTo>
                <a:lnTo>
                  <a:pt x="1096490" y="95250"/>
                </a:lnTo>
                <a:lnTo>
                  <a:pt x="1099508" y="93980"/>
                </a:lnTo>
                <a:lnTo>
                  <a:pt x="1097832" y="90170"/>
                </a:lnTo>
                <a:lnTo>
                  <a:pt x="1109232" y="90170"/>
                </a:lnTo>
                <a:lnTo>
                  <a:pt x="1104537" y="93980"/>
                </a:lnTo>
                <a:lnTo>
                  <a:pt x="1120795" y="93980"/>
                </a:lnTo>
                <a:lnTo>
                  <a:pt x="1121299" y="95250"/>
                </a:lnTo>
                <a:close/>
              </a:path>
              <a:path w="4096384" h="836930">
                <a:moveTo>
                  <a:pt x="1230779" y="95250"/>
                </a:moveTo>
                <a:lnTo>
                  <a:pt x="1227361" y="95250"/>
                </a:lnTo>
                <a:lnTo>
                  <a:pt x="1227294" y="94657"/>
                </a:lnTo>
                <a:lnTo>
                  <a:pt x="1227179" y="92630"/>
                </a:lnTo>
                <a:lnTo>
                  <a:pt x="1230426" y="90170"/>
                </a:lnTo>
                <a:lnTo>
                  <a:pt x="1232071" y="91416"/>
                </a:lnTo>
                <a:lnTo>
                  <a:pt x="1233601" y="93980"/>
                </a:lnTo>
                <a:lnTo>
                  <a:pt x="1230779" y="95250"/>
                </a:lnTo>
                <a:close/>
              </a:path>
              <a:path w="4096384" h="836930">
                <a:moveTo>
                  <a:pt x="1239809" y="95250"/>
                </a:moveTo>
                <a:lnTo>
                  <a:pt x="1230779" y="95250"/>
                </a:lnTo>
                <a:lnTo>
                  <a:pt x="1233601" y="93980"/>
                </a:lnTo>
                <a:lnTo>
                  <a:pt x="1232146" y="91513"/>
                </a:lnTo>
                <a:lnTo>
                  <a:pt x="1230426" y="90170"/>
                </a:lnTo>
                <a:lnTo>
                  <a:pt x="1242549" y="90170"/>
                </a:lnTo>
                <a:lnTo>
                  <a:pt x="1240244" y="92785"/>
                </a:lnTo>
                <a:lnTo>
                  <a:pt x="1239142" y="93980"/>
                </a:lnTo>
                <a:lnTo>
                  <a:pt x="1239809" y="95250"/>
                </a:lnTo>
                <a:close/>
              </a:path>
              <a:path w="4096384" h="836930">
                <a:moveTo>
                  <a:pt x="1298144" y="93980"/>
                </a:moveTo>
                <a:lnTo>
                  <a:pt x="1295964" y="93980"/>
                </a:lnTo>
                <a:lnTo>
                  <a:pt x="1293446" y="92785"/>
                </a:lnTo>
                <a:lnTo>
                  <a:pt x="1293365" y="92590"/>
                </a:lnTo>
                <a:lnTo>
                  <a:pt x="1294962" y="90170"/>
                </a:lnTo>
                <a:lnTo>
                  <a:pt x="1296802" y="90170"/>
                </a:lnTo>
                <a:lnTo>
                  <a:pt x="1297724" y="91331"/>
                </a:lnTo>
                <a:lnTo>
                  <a:pt x="1297820" y="91513"/>
                </a:lnTo>
                <a:lnTo>
                  <a:pt x="1298144" y="93980"/>
                </a:lnTo>
                <a:close/>
              </a:path>
              <a:path w="4096384" h="836930">
                <a:moveTo>
                  <a:pt x="1309490" y="93980"/>
                </a:moveTo>
                <a:lnTo>
                  <a:pt x="1298144" y="93980"/>
                </a:lnTo>
                <a:lnTo>
                  <a:pt x="1297820" y="91513"/>
                </a:lnTo>
                <a:lnTo>
                  <a:pt x="1297724" y="91331"/>
                </a:lnTo>
                <a:lnTo>
                  <a:pt x="1296802" y="90170"/>
                </a:lnTo>
                <a:lnTo>
                  <a:pt x="1326307" y="90170"/>
                </a:lnTo>
                <a:lnTo>
                  <a:pt x="1324169" y="91440"/>
                </a:lnTo>
                <a:lnTo>
                  <a:pt x="1309544" y="91440"/>
                </a:lnTo>
                <a:lnTo>
                  <a:pt x="1309317" y="92304"/>
                </a:lnTo>
                <a:lnTo>
                  <a:pt x="1309334" y="93272"/>
                </a:lnTo>
                <a:lnTo>
                  <a:pt x="1309490" y="93980"/>
                </a:lnTo>
                <a:close/>
              </a:path>
              <a:path w="4096384" h="836930">
                <a:moveTo>
                  <a:pt x="1324631" y="95250"/>
                </a:moveTo>
                <a:lnTo>
                  <a:pt x="1317755" y="95250"/>
                </a:lnTo>
                <a:lnTo>
                  <a:pt x="1326307" y="90170"/>
                </a:lnTo>
                <a:lnTo>
                  <a:pt x="1325135" y="93980"/>
                </a:lnTo>
                <a:lnTo>
                  <a:pt x="1324631" y="95250"/>
                </a:lnTo>
                <a:close/>
              </a:path>
              <a:path w="4096384" h="836930">
                <a:moveTo>
                  <a:pt x="1331715" y="95250"/>
                </a:moveTo>
                <a:lnTo>
                  <a:pt x="1324631" y="95250"/>
                </a:lnTo>
                <a:lnTo>
                  <a:pt x="1325135" y="93980"/>
                </a:lnTo>
                <a:lnTo>
                  <a:pt x="1326307" y="90170"/>
                </a:lnTo>
                <a:lnTo>
                  <a:pt x="1328557" y="90170"/>
                </a:lnTo>
                <a:lnTo>
                  <a:pt x="1328821" y="91440"/>
                </a:lnTo>
                <a:lnTo>
                  <a:pt x="1337202" y="91440"/>
                </a:lnTo>
                <a:lnTo>
                  <a:pt x="1331715" y="95250"/>
                </a:lnTo>
                <a:close/>
              </a:path>
              <a:path w="4096384" h="836930">
                <a:moveTo>
                  <a:pt x="1364527" y="96520"/>
                </a:moveTo>
                <a:lnTo>
                  <a:pt x="1363355" y="96520"/>
                </a:lnTo>
                <a:lnTo>
                  <a:pt x="1362640" y="93272"/>
                </a:lnTo>
                <a:lnTo>
                  <a:pt x="1362588" y="92590"/>
                </a:lnTo>
                <a:lnTo>
                  <a:pt x="1364023" y="90170"/>
                </a:lnTo>
                <a:lnTo>
                  <a:pt x="1365195" y="90170"/>
                </a:lnTo>
                <a:lnTo>
                  <a:pt x="1366203" y="93980"/>
                </a:lnTo>
                <a:lnTo>
                  <a:pt x="1364527" y="96520"/>
                </a:lnTo>
                <a:close/>
              </a:path>
              <a:path w="4096384" h="836930">
                <a:moveTo>
                  <a:pt x="1402423" y="94478"/>
                </a:moveTo>
                <a:lnTo>
                  <a:pt x="1401909" y="93980"/>
                </a:lnTo>
                <a:lnTo>
                  <a:pt x="1404587" y="92710"/>
                </a:lnTo>
                <a:lnTo>
                  <a:pt x="1408443" y="90170"/>
                </a:lnTo>
                <a:lnTo>
                  <a:pt x="1408875" y="93980"/>
                </a:lnTo>
                <a:lnTo>
                  <a:pt x="1403585" y="93980"/>
                </a:lnTo>
                <a:lnTo>
                  <a:pt x="1402423" y="94478"/>
                </a:lnTo>
                <a:close/>
              </a:path>
              <a:path w="4096384" h="836930">
                <a:moveTo>
                  <a:pt x="1409452" y="99060"/>
                </a:moveTo>
                <a:lnTo>
                  <a:pt x="1408443" y="90170"/>
                </a:lnTo>
                <a:lnTo>
                  <a:pt x="1411626" y="90170"/>
                </a:lnTo>
                <a:lnTo>
                  <a:pt x="1410624" y="95250"/>
                </a:lnTo>
                <a:lnTo>
                  <a:pt x="1409452" y="99060"/>
                </a:lnTo>
                <a:close/>
              </a:path>
              <a:path w="4096384" h="836930">
                <a:moveTo>
                  <a:pt x="1415410" y="99060"/>
                </a:moveTo>
                <a:lnTo>
                  <a:pt x="1409452" y="99060"/>
                </a:lnTo>
                <a:lnTo>
                  <a:pt x="1410624" y="95250"/>
                </a:lnTo>
                <a:lnTo>
                  <a:pt x="1411626" y="90170"/>
                </a:lnTo>
                <a:lnTo>
                  <a:pt x="1413788" y="95250"/>
                </a:lnTo>
                <a:lnTo>
                  <a:pt x="1413747" y="95465"/>
                </a:lnTo>
                <a:lnTo>
                  <a:pt x="1412634" y="96520"/>
                </a:lnTo>
                <a:lnTo>
                  <a:pt x="1414328" y="96520"/>
                </a:lnTo>
                <a:lnTo>
                  <a:pt x="1415410" y="99060"/>
                </a:lnTo>
                <a:close/>
              </a:path>
              <a:path w="4096384" h="836930">
                <a:moveTo>
                  <a:pt x="1413841" y="95375"/>
                </a:moveTo>
                <a:lnTo>
                  <a:pt x="1411626" y="90170"/>
                </a:lnTo>
                <a:lnTo>
                  <a:pt x="1412301" y="90170"/>
                </a:lnTo>
                <a:lnTo>
                  <a:pt x="1412804" y="91440"/>
                </a:lnTo>
                <a:lnTo>
                  <a:pt x="1418051" y="91440"/>
                </a:lnTo>
                <a:lnTo>
                  <a:pt x="1416574" y="92785"/>
                </a:lnTo>
                <a:lnTo>
                  <a:pt x="1413841" y="95375"/>
                </a:lnTo>
                <a:close/>
              </a:path>
              <a:path w="4096384" h="836930">
                <a:moveTo>
                  <a:pt x="1431243" y="92710"/>
                </a:moveTo>
                <a:lnTo>
                  <a:pt x="1431232" y="92410"/>
                </a:lnTo>
                <a:lnTo>
                  <a:pt x="1432415" y="90170"/>
                </a:lnTo>
                <a:lnTo>
                  <a:pt x="1432373" y="91853"/>
                </a:lnTo>
                <a:lnTo>
                  <a:pt x="1431243" y="92710"/>
                </a:lnTo>
                <a:close/>
              </a:path>
              <a:path w="4096384" h="836930">
                <a:moveTo>
                  <a:pt x="1432415" y="91821"/>
                </a:moveTo>
                <a:lnTo>
                  <a:pt x="1432415" y="90170"/>
                </a:lnTo>
                <a:lnTo>
                  <a:pt x="1434255" y="90170"/>
                </a:lnTo>
                <a:lnTo>
                  <a:pt x="1432919" y="91440"/>
                </a:lnTo>
                <a:lnTo>
                  <a:pt x="1432415" y="91821"/>
                </a:lnTo>
                <a:close/>
              </a:path>
              <a:path w="4096384" h="836930">
                <a:moveTo>
                  <a:pt x="1476161" y="104140"/>
                </a:moveTo>
                <a:lnTo>
                  <a:pt x="1476009" y="102980"/>
                </a:lnTo>
                <a:lnTo>
                  <a:pt x="1476161" y="102870"/>
                </a:lnTo>
                <a:lnTo>
                  <a:pt x="1476246" y="101437"/>
                </a:lnTo>
                <a:lnTo>
                  <a:pt x="1475677" y="100354"/>
                </a:lnTo>
                <a:lnTo>
                  <a:pt x="1475584" y="99007"/>
                </a:lnTo>
                <a:lnTo>
                  <a:pt x="1479854" y="96520"/>
                </a:lnTo>
                <a:lnTo>
                  <a:pt x="1480522" y="95250"/>
                </a:lnTo>
                <a:lnTo>
                  <a:pt x="1480856" y="95250"/>
                </a:lnTo>
                <a:lnTo>
                  <a:pt x="1480856" y="93980"/>
                </a:lnTo>
                <a:lnTo>
                  <a:pt x="1478846" y="93980"/>
                </a:lnTo>
                <a:lnTo>
                  <a:pt x="1477388" y="92785"/>
                </a:lnTo>
                <a:lnTo>
                  <a:pt x="1478178" y="90170"/>
                </a:lnTo>
                <a:lnTo>
                  <a:pt x="2064861" y="90170"/>
                </a:lnTo>
                <a:lnTo>
                  <a:pt x="2057652" y="91440"/>
                </a:lnTo>
                <a:lnTo>
                  <a:pt x="2016747" y="91440"/>
                </a:lnTo>
                <a:lnTo>
                  <a:pt x="2016747" y="92710"/>
                </a:lnTo>
                <a:lnTo>
                  <a:pt x="1992782" y="92710"/>
                </a:lnTo>
                <a:lnTo>
                  <a:pt x="1992782" y="93272"/>
                </a:lnTo>
                <a:lnTo>
                  <a:pt x="1985069" y="96520"/>
                </a:lnTo>
                <a:lnTo>
                  <a:pt x="2056981" y="96520"/>
                </a:lnTo>
                <a:lnTo>
                  <a:pt x="2058824" y="97790"/>
                </a:lnTo>
                <a:lnTo>
                  <a:pt x="1478008" y="97790"/>
                </a:lnTo>
                <a:lnTo>
                  <a:pt x="1477340" y="99060"/>
                </a:lnTo>
                <a:lnTo>
                  <a:pt x="1479016" y="99060"/>
                </a:lnTo>
                <a:lnTo>
                  <a:pt x="1478895" y="101232"/>
                </a:lnTo>
                <a:lnTo>
                  <a:pt x="1478805" y="101638"/>
                </a:lnTo>
                <a:lnTo>
                  <a:pt x="1476161" y="104140"/>
                </a:lnTo>
                <a:close/>
              </a:path>
              <a:path w="4096384" h="836930">
                <a:moveTo>
                  <a:pt x="2058824" y="97790"/>
                </a:moveTo>
                <a:lnTo>
                  <a:pt x="2051451" y="92710"/>
                </a:lnTo>
                <a:lnTo>
                  <a:pt x="2057652" y="91440"/>
                </a:lnTo>
                <a:lnTo>
                  <a:pt x="2064861" y="90170"/>
                </a:lnTo>
                <a:lnTo>
                  <a:pt x="2058824" y="97790"/>
                </a:lnTo>
                <a:close/>
              </a:path>
              <a:path w="4096384" h="836930">
                <a:moveTo>
                  <a:pt x="2131741" y="91440"/>
                </a:moveTo>
                <a:lnTo>
                  <a:pt x="2130903" y="90170"/>
                </a:lnTo>
                <a:lnTo>
                  <a:pt x="2133921" y="90170"/>
                </a:lnTo>
                <a:lnTo>
                  <a:pt x="2131741" y="91440"/>
                </a:lnTo>
                <a:close/>
              </a:path>
              <a:path w="4096384" h="836930">
                <a:moveTo>
                  <a:pt x="2238353" y="97790"/>
                </a:moveTo>
                <a:lnTo>
                  <a:pt x="2224773" y="97790"/>
                </a:lnTo>
                <a:lnTo>
                  <a:pt x="2235839" y="90170"/>
                </a:lnTo>
                <a:lnTo>
                  <a:pt x="2234831" y="92710"/>
                </a:lnTo>
                <a:lnTo>
                  <a:pt x="2234497" y="92710"/>
                </a:lnTo>
                <a:lnTo>
                  <a:pt x="2238353" y="97790"/>
                </a:lnTo>
                <a:close/>
              </a:path>
              <a:path w="4096384" h="836930">
                <a:moveTo>
                  <a:pt x="2962149" y="96520"/>
                </a:moveTo>
                <a:lnTo>
                  <a:pt x="2957984" y="96520"/>
                </a:lnTo>
                <a:lnTo>
                  <a:pt x="2953610" y="95250"/>
                </a:lnTo>
                <a:lnTo>
                  <a:pt x="2963164" y="90170"/>
                </a:lnTo>
                <a:lnTo>
                  <a:pt x="2962374" y="93788"/>
                </a:lnTo>
                <a:lnTo>
                  <a:pt x="2962283" y="94657"/>
                </a:lnTo>
                <a:lnTo>
                  <a:pt x="2962149" y="96520"/>
                </a:lnTo>
                <a:close/>
              </a:path>
              <a:path w="4096384" h="836930">
                <a:moveTo>
                  <a:pt x="3018504" y="100330"/>
                </a:moveTo>
                <a:lnTo>
                  <a:pt x="3016647" y="100330"/>
                </a:lnTo>
                <a:lnTo>
                  <a:pt x="3015141" y="92710"/>
                </a:lnTo>
                <a:lnTo>
                  <a:pt x="2989977" y="92710"/>
                </a:lnTo>
                <a:lnTo>
                  <a:pt x="2993841" y="90170"/>
                </a:lnTo>
                <a:lnTo>
                  <a:pt x="3018663" y="90170"/>
                </a:lnTo>
                <a:lnTo>
                  <a:pt x="3020320" y="91440"/>
                </a:lnTo>
                <a:lnTo>
                  <a:pt x="3021829" y="91440"/>
                </a:lnTo>
                <a:lnTo>
                  <a:pt x="3026435" y="97790"/>
                </a:lnTo>
                <a:lnTo>
                  <a:pt x="3020193" y="97790"/>
                </a:lnTo>
                <a:lnTo>
                  <a:pt x="3018504" y="100330"/>
                </a:lnTo>
                <a:close/>
              </a:path>
              <a:path w="4096384" h="836930">
                <a:moveTo>
                  <a:pt x="3060513" y="101437"/>
                </a:moveTo>
                <a:lnTo>
                  <a:pt x="3052189" y="97790"/>
                </a:lnTo>
                <a:lnTo>
                  <a:pt x="3050165" y="96520"/>
                </a:lnTo>
                <a:lnTo>
                  <a:pt x="3054179" y="90170"/>
                </a:lnTo>
                <a:lnTo>
                  <a:pt x="3058710" y="97790"/>
                </a:lnTo>
                <a:lnTo>
                  <a:pt x="3060513" y="101437"/>
                </a:lnTo>
                <a:close/>
              </a:path>
              <a:path w="4096384" h="836930">
                <a:moveTo>
                  <a:pt x="3111345" y="96520"/>
                </a:moveTo>
                <a:lnTo>
                  <a:pt x="3109842" y="96520"/>
                </a:lnTo>
                <a:lnTo>
                  <a:pt x="3107586" y="93980"/>
                </a:lnTo>
                <a:lnTo>
                  <a:pt x="3106497" y="92710"/>
                </a:lnTo>
                <a:lnTo>
                  <a:pt x="3107819" y="92710"/>
                </a:lnTo>
                <a:lnTo>
                  <a:pt x="3110177" y="90170"/>
                </a:lnTo>
                <a:lnTo>
                  <a:pt x="3110177" y="91440"/>
                </a:lnTo>
                <a:lnTo>
                  <a:pt x="3110410" y="91440"/>
                </a:lnTo>
                <a:lnTo>
                  <a:pt x="3111345" y="96520"/>
                </a:lnTo>
                <a:close/>
              </a:path>
              <a:path w="4096384" h="836930">
                <a:moveTo>
                  <a:pt x="3110334" y="91440"/>
                </a:moveTo>
                <a:lnTo>
                  <a:pt x="3110177" y="91440"/>
                </a:lnTo>
                <a:lnTo>
                  <a:pt x="3110177" y="90170"/>
                </a:lnTo>
                <a:lnTo>
                  <a:pt x="3110372" y="91232"/>
                </a:lnTo>
                <a:lnTo>
                  <a:pt x="3110334" y="91440"/>
                </a:lnTo>
                <a:close/>
              </a:path>
              <a:path w="4096384" h="836930">
                <a:moveTo>
                  <a:pt x="3110383" y="91292"/>
                </a:moveTo>
                <a:lnTo>
                  <a:pt x="3110177" y="90170"/>
                </a:lnTo>
                <a:lnTo>
                  <a:pt x="3110759" y="90170"/>
                </a:lnTo>
                <a:lnTo>
                  <a:pt x="3110383" y="91292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30" y="91513"/>
                </a:lnTo>
                <a:lnTo>
                  <a:pt x="3123840" y="91232"/>
                </a:lnTo>
                <a:lnTo>
                  <a:pt x="3124261" y="90170"/>
                </a:lnTo>
                <a:lnTo>
                  <a:pt x="3124261" y="91440"/>
                </a:lnTo>
                <a:lnTo>
                  <a:pt x="3124078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18214" y="107950"/>
                </a:moveTo>
                <a:lnTo>
                  <a:pt x="3115199" y="107950"/>
                </a:lnTo>
                <a:lnTo>
                  <a:pt x="3124752" y="99060"/>
                </a:lnTo>
                <a:lnTo>
                  <a:pt x="3120738" y="99060"/>
                </a:lnTo>
                <a:lnTo>
                  <a:pt x="3121459" y="97240"/>
                </a:lnTo>
                <a:lnTo>
                  <a:pt x="3124136" y="95338"/>
                </a:lnTo>
                <a:lnTo>
                  <a:pt x="3124261" y="90170"/>
                </a:lnTo>
                <a:lnTo>
                  <a:pt x="3127934" y="90170"/>
                </a:lnTo>
                <a:lnTo>
                  <a:pt x="3125269" y="91440"/>
                </a:lnTo>
                <a:lnTo>
                  <a:pt x="3139894" y="91440"/>
                </a:lnTo>
                <a:lnTo>
                  <a:pt x="3139688" y="92710"/>
                </a:lnTo>
                <a:lnTo>
                  <a:pt x="3132125" y="92710"/>
                </a:lnTo>
                <a:lnTo>
                  <a:pt x="3132983" y="96520"/>
                </a:lnTo>
                <a:lnTo>
                  <a:pt x="3139007" y="101600"/>
                </a:lnTo>
                <a:lnTo>
                  <a:pt x="3126612" y="101600"/>
                </a:lnTo>
                <a:lnTo>
                  <a:pt x="3126055" y="102658"/>
                </a:lnTo>
                <a:lnTo>
                  <a:pt x="3126058" y="102980"/>
                </a:lnTo>
                <a:lnTo>
                  <a:pt x="3127260" y="104140"/>
                </a:lnTo>
                <a:lnTo>
                  <a:pt x="3167840" y="104140"/>
                </a:lnTo>
                <a:lnTo>
                  <a:pt x="3166842" y="105410"/>
                </a:lnTo>
                <a:lnTo>
                  <a:pt x="3131974" y="105410"/>
                </a:lnTo>
                <a:lnTo>
                  <a:pt x="3131845" y="106680"/>
                </a:lnTo>
                <a:lnTo>
                  <a:pt x="3120895" y="106680"/>
                </a:lnTo>
                <a:lnTo>
                  <a:pt x="3118214" y="107950"/>
                </a:lnTo>
                <a:close/>
              </a:path>
              <a:path w="4096384" h="836930">
                <a:moveTo>
                  <a:pt x="3243596" y="93980"/>
                </a:moveTo>
                <a:lnTo>
                  <a:pt x="3243105" y="93980"/>
                </a:lnTo>
                <a:lnTo>
                  <a:pt x="3241271" y="92710"/>
                </a:lnTo>
                <a:lnTo>
                  <a:pt x="3230710" y="92710"/>
                </a:lnTo>
                <a:lnTo>
                  <a:pt x="3228353" y="91440"/>
                </a:lnTo>
                <a:lnTo>
                  <a:pt x="3233709" y="91440"/>
                </a:lnTo>
                <a:lnTo>
                  <a:pt x="3233745" y="91292"/>
                </a:lnTo>
                <a:lnTo>
                  <a:pt x="3235215" y="90170"/>
                </a:lnTo>
                <a:lnTo>
                  <a:pt x="3247636" y="90170"/>
                </a:lnTo>
                <a:lnTo>
                  <a:pt x="3243596" y="93980"/>
                </a:lnTo>
                <a:close/>
              </a:path>
              <a:path w="4096384" h="836930">
                <a:moveTo>
                  <a:pt x="3247636" y="93980"/>
                </a:moveTo>
                <a:lnTo>
                  <a:pt x="3243596" y="93980"/>
                </a:lnTo>
                <a:lnTo>
                  <a:pt x="3247636" y="90170"/>
                </a:lnTo>
                <a:lnTo>
                  <a:pt x="3247636" y="9398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55998" y="92710"/>
                </a:lnTo>
                <a:lnTo>
                  <a:pt x="3262703" y="90170"/>
                </a:lnTo>
                <a:lnTo>
                  <a:pt x="3263792" y="91331"/>
                </a:lnTo>
                <a:lnTo>
                  <a:pt x="3263904" y="91513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63904" y="91513"/>
                </a:lnTo>
                <a:lnTo>
                  <a:pt x="3263792" y="91331"/>
                </a:lnTo>
                <a:lnTo>
                  <a:pt x="3262703" y="90170"/>
                </a:lnTo>
                <a:lnTo>
                  <a:pt x="3264167" y="90170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78422" y="90407"/>
                </a:moveTo>
                <a:lnTo>
                  <a:pt x="3278313" y="90170"/>
                </a:lnTo>
                <a:lnTo>
                  <a:pt x="3278528" y="90266"/>
                </a:lnTo>
                <a:lnTo>
                  <a:pt x="3278422" y="90407"/>
                </a:lnTo>
                <a:close/>
              </a:path>
              <a:path w="4096384" h="836930">
                <a:moveTo>
                  <a:pt x="3278528" y="90266"/>
                </a:moveTo>
                <a:lnTo>
                  <a:pt x="3278313" y="90170"/>
                </a:lnTo>
                <a:lnTo>
                  <a:pt x="3278600" y="90170"/>
                </a:lnTo>
                <a:close/>
              </a:path>
              <a:path w="4096384" h="836930">
                <a:moveTo>
                  <a:pt x="3339944" y="97790"/>
                </a:moveTo>
                <a:lnTo>
                  <a:pt x="3336115" y="96520"/>
                </a:lnTo>
                <a:lnTo>
                  <a:pt x="3335967" y="95250"/>
                </a:lnTo>
                <a:lnTo>
                  <a:pt x="3337466" y="93980"/>
                </a:lnTo>
                <a:lnTo>
                  <a:pt x="3338475" y="90170"/>
                </a:lnTo>
                <a:lnTo>
                  <a:pt x="3341166" y="93980"/>
                </a:lnTo>
                <a:lnTo>
                  <a:pt x="3343084" y="96520"/>
                </a:lnTo>
                <a:lnTo>
                  <a:pt x="3339944" y="97790"/>
                </a:lnTo>
                <a:close/>
              </a:path>
              <a:path w="4096384" h="836930">
                <a:moveTo>
                  <a:pt x="3351203" y="97790"/>
                </a:moveTo>
                <a:lnTo>
                  <a:pt x="3339944" y="97790"/>
                </a:lnTo>
                <a:lnTo>
                  <a:pt x="3343084" y="96520"/>
                </a:lnTo>
                <a:lnTo>
                  <a:pt x="3341166" y="93980"/>
                </a:lnTo>
                <a:lnTo>
                  <a:pt x="3338475" y="90170"/>
                </a:lnTo>
                <a:lnTo>
                  <a:pt x="3354494" y="90170"/>
                </a:lnTo>
                <a:lnTo>
                  <a:pt x="3355925" y="91440"/>
                </a:lnTo>
                <a:lnTo>
                  <a:pt x="3360115" y="91440"/>
                </a:lnTo>
                <a:lnTo>
                  <a:pt x="3361104" y="92710"/>
                </a:lnTo>
                <a:lnTo>
                  <a:pt x="3366152" y="92710"/>
                </a:lnTo>
                <a:lnTo>
                  <a:pt x="3366315" y="92991"/>
                </a:lnTo>
                <a:lnTo>
                  <a:pt x="3365160" y="93980"/>
                </a:lnTo>
                <a:lnTo>
                  <a:pt x="3353725" y="93980"/>
                </a:lnTo>
                <a:lnTo>
                  <a:pt x="3350448" y="95250"/>
                </a:lnTo>
                <a:lnTo>
                  <a:pt x="3351203" y="97790"/>
                </a:lnTo>
                <a:close/>
              </a:path>
              <a:path w="4096384" h="836930">
                <a:moveTo>
                  <a:pt x="3469236" y="99060"/>
                </a:moveTo>
                <a:lnTo>
                  <a:pt x="3475083" y="90170"/>
                </a:lnTo>
                <a:lnTo>
                  <a:pt x="3476609" y="95250"/>
                </a:lnTo>
                <a:lnTo>
                  <a:pt x="3477106" y="96520"/>
                </a:lnTo>
                <a:lnTo>
                  <a:pt x="3476609" y="96520"/>
                </a:lnTo>
                <a:lnTo>
                  <a:pt x="3474932" y="97790"/>
                </a:lnTo>
                <a:lnTo>
                  <a:pt x="3469236" y="99060"/>
                </a:lnTo>
                <a:close/>
              </a:path>
              <a:path w="4096384" h="836930">
                <a:moveTo>
                  <a:pt x="3286340" y="97790"/>
                </a:moveTo>
                <a:lnTo>
                  <a:pt x="3280644" y="96520"/>
                </a:lnTo>
                <a:lnTo>
                  <a:pt x="3280644" y="95250"/>
                </a:lnTo>
                <a:lnTo>
                  <a:pt x="3278422" y="90407"/>
                </a:lnTo>
                <a:lnTo>
                  <a:pt x="3278528" y="90266"/>
                </a:lnTo>
                <a:lnTo>
                  <a:pt x="3282610" y="92085"/>
                </a:lnTo>
                <a:lnTo>
                  <a:pt x="3281993" y="92710"/>
                </a:lnTo>
                <a:lnTo>
                  <a:pt x="3284009" y="92710"/>
                </a:lnTo>
                <a:lnTo>
                  <a:pt x="3286858" y="93980"/>
                </a:lnTo>
                <a:lnTo>
                  <a:pt x="3287349" y="95250"/>
                </a:lnTo>
                <a:lnTo>
                  <a:pt x="3286340" y="97790"/>
                </a:lnTo>
                <a:close/>
              </a:path>
              <a:path w="4096384" h="836930">
                <a:moveTo>
                  <a:pt x="3021829" y="91440"/>
                </a:moveTo>
                <a:lnTo>
                  <a:pt x="3020320" y="91440"/>
                </a:lnTo>
                <a:lnTo>
                  <a:pt x="3020984" y="90275"/>
                </a:lnTo>
                <a:lnTo>
                  <a:pt x="3021829" y="91440"/>
                </a:lnTo>
                <a:close/>
              </a:path>
              <a:path w="4096384" h="836930">
                <a:moveTo>
                  <a:pt x="3265394" y="99060"/>
                </a:moveTo>
                <a:lnTo>
                  <a:pt x="3263043" y="99060"/>
                </a:lnTo>
                <a:lnTo>
                  <a:pt x="3271765" y="96520"/>
                </a:lnTo>
                <a:lnTo>
                  <a:pt x="3276694" y="92710"/>
                </a:lnTo>
                <a:lnTo>
                  <a:pt x="3278422" y="90407"/>
                </a:lnTo>
                <a:lnTo>
                  <a:pt x="3280644" y="95250"/>
                </a:lnTo>
                <a:lnTo>
                  <a:pt x="3280644" y="96520"/>
                </a:lnTo>
                <a:lnTo>
                  <a:pt x="3286340" y="97790"/>
                </a:lnTo>
                <a:lnTo>
                  <a:pt x="3272930" y="97790"/>
                </a:lnTo>
                <a:lnTo>
                  <a:pt x="3265394" y="99060"/>
                </a:lnTo>
                <a:close/>
              </a:path>
              <a:path w="4096384" h="836930">
                <a:moveTo>
                  <a:pt x="3121459" y="97240"/>
                </a:moveTo>
                <a:lnTo>
                  <a:pt x="3123840" y="91232"/>
                </a:lnTo>
                <a:lnTo>
                  <a:pt x="3123921" y="92710"/>
                </a:lnTo>
                <a:lnTo>
                  <a:pt x="3124261" y="92710"/>
                </a:lnTo>
                <a:lnTo>
                  <a:pt x="3124136" y="95338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10410" y="91440"/>
                </a:moveTo>
                <a:lnTo>
                  <a:pt x="3110383" y="91292"/>
                </a:lnTo>
                <a:lnTo>
                  <a:pt x="3110410" y="91440"/>
                </a:lnTo>
                <a:close/>
              </a:path>
              <a:path w="4096384" h="836930">
                <a:moveTo>
                  <a:pt x="115206" y="92710"/>
                </a:moveTo>
                <a:lnTo>
                  <a:pt x="115490" y="91416"/>
                </a:lnTo>
                <a:lnTo>
                  <a:pt x="115870" y="92304"/>
                </a:lnTo>
                <a:lnTo>
                  <a:pt x="115206" y="9271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98573" y="92785"/>
                </a:lnTo>
                <a:lnTo>
                  <a:pt x="98559" y="92630"/>
                </a:lnTo>
                <a:lnTo>
                  <a:pt x="100290" y="91440"/>
                </a:lnTo>
                <a:lnTo>
                  <a:pt x="102470" y="91440"/>
                </a:lnTo>
                <a:lnTo>
                  <a:pt x="102360" y="92785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9987" y="93980"/>
                </a:moveTo>
                <a:lnTo>
                  <a:pt x="100624" y="93980"/>
                </a:lnTo>
                <a:lnTo>
                  <a:pt x="102360" y="92785"/>
                </a:lnTo>
                <a:lnTo>
                  <a:pt x="102470" y="91440"/>
                </a:lnTo>
                <a:lnTo>
                  <a:pt x="114372" y="91440"/>
                </a:lnTo>
                <a:lnTo>
                  <a:pt x="114540" y="92710"/>
                </a:lnTo>
                <a:lnTo>
                  <a:pt x="111519" y="92710"/>
                </a:lnTo>
                <a:lnTo>
                  <a:pt x="109987" y="93980"/>
                </a:lnTo>
                <a:close/>
              </a:path>
              <a:path w="4096384" h="836930">
                <a:moveTo>
                  <a:pt x="438900" y="95250"/>
                </a:moveTo>
                <a:lnTo>
                  <a:pt x="436883" y="95250"/>
                </a:lnTo>
                <a:lnTo>
                  <a:pt x="434703" y="93980"/>
                </a:lnTo>
                <a:lnTo>
                  <a:pt x="434829" y="92630"/>
                </a:lnTo>
                <a:lnTo>
                  <a:pt x="436713" y="91440"/>
                </a:lnTo>
                <a:lnTo>
                  <a:pt x="440569" y="91440"/>
                </a:lnTo>
                <a:lnTo>
                  <a:pt x="438900" y="95250"/>
                </a:lnTo>
                <a:close/>
              </a:path>
              <a:path w="4096384" h="836930">
                <a:moveTo>
                  <a:pt x="442252" y="95250"/>
                </a:moveTo>
                <a:lnTo>
                  <a:pt x="438900" y="95250"/>
                </a:lnTo>
                <a:lnTo>
                  <a:pt x="440569" y="91440"/>
                </a:lnTo>
                <a:lnTo>
                  <a:pt x="448411" y="91440"/>
                </a:lnTo>
                <a:lnTo>
                  <a:pt x="442252" y="95250"/>
                </a:lnTo>
                <a:close/>
              </a:path>
              <a:path w="4096384" h="836930">
                <a:moveTo>
                  <a:pt x="1027933" y="93980"/>
                </a:moveTo>
                <a:lnTo>
                  <a:pt x="1027429" y="93980"/>
                </a:lnTo>
                <a:lnTo>
                  <a:pt x="1027933" y="91440"/>
                </a:lnTo>
                <a:lnTo>
                  <a:pt x="1027933" y="93980"/>
                </a:lnTo>
                <a:close/>
              </a:path>
              <a:path w="4096384" h="836930">
                <a:moveTo>
                  <a:pt x="1054081" y="93980"/>
                </a:moveTo>
                <a:lnTo>
                  <a:pt x="1027933" y="93980"/>
                </a:lnTo>
                <a:lnTo>
                  <a:pt x="1027933" y="91440"/>
                </a:lnTo>
                <a:lnTo>
                  <a:pt x="1053077" y="91440"/>
                </a:lnTo>
                <a:lnTo>
                  <a:pt x="1054081" y="93980"/>
                </a:lnTo>
                <a:close/>
              </a:path>
              <a:path w="4096384" h="836930">
                <a:moveTo>
                  <a:pt x="1121804" y="96520"/>
                </a:moveTo>
                <a:lnTo>
                  <a:pt x="1120795" y="93980"/>
                </a:lnTo>
                <a:lnTo>
                  <a:pt x="1120275" y="92991"/>
                </a:lnTo>
                <a:lnTo>
                  <a:pt x="1120169" y="92630"/>
                </a:lnTo>
                <a:lnTo>
                  <a:pt x="1120795" y="91440"/>
                </a:lnTo>
                <a:lnTo>
                  <a:pt x="1122805" y="91440"/>
                </a:lnTo>
                <a:lnTo>
                  <a:pt x="1127671" y="93980"/>
                </a:lnTo>
                <a:lnTo>
                  <a:pt x="1121804" y="96520"/>
                </a:lnTo>
                <a:close/>
              </a:path>
              <a:path w="4096384" h="836930">
                <a:moveTo>
                  <a:pt x="1127500" y="101600"/>
                </a:moveTo>
                <a:lnTo>
                  <a:pt x="1122805" y="101600"/>
                </a:lnTo>
                <a:lnTo>
                  <a:pt x="1115099" y="96520"/>
                </a:lnTo>
                <a:lnTo>
                  <a:pt x="1121804" y="96520"/>
                </a:lnTo>
                <a:lnTo>
                  <a:pt x="1127671" y="93980"/>
                </a:lnTo>
                <a:lnTo>
                  <a:pt x="1122805" y="91440"/>
                </a:lnTo>
                <a:lnTo>
                  <a:pt x="1145687" y="91440"/>
                </a:lnTo>
                <a:lnTo>
                  <a:pt x="1146273" y="92710"/>
                </a:lnTo>
                <a:lnTo>
                  <a:pt x="1132195" y="92710"/>
                </a:lnTo>
                <a:lnTo>
                  <a:pt x="1136891" y="97790"/>
                </a:lnTo>
                <a:lnTo>
                  <a:pt x="1127337" y="97790"/>
                </a:lnTo>
                <a:lnTo>
                  <a:pt x="1126050" y="99007"/>
                </a:lnTo>
                <a:lnTo>
                  <a:pt x="1125894" y="99312"/>
                </a:lnTo>
                <a:lnTo>
                  <a:pt x="1125576" y="100113"/>
                </a:lnTo>
                <a:lnTo>
                  <a:pt x="1125530" y="100354"/>
                </a:lnTo>
                <a:lnTo>
                  <a:pt x="1127500" y="101600"/>
                </a:lnTo>
                <a:close/>
              </a:path>
              <a:path w="4096384" h="836930">
                <a:moveTo>
                  <a:pt x="1268974" y="93980"/>
                </a:moveTo>
                <a:lnTo>
                  <a:pt x="1257410" y="93980"/>
                </a:lnTo>
                <a:lnTo>
                  <a:pt x="1256408" y="91440"/>
                </a:lnTo>
                <a:lnTo>
                  <a:pt x="1270152" y="91440"/>
                </a:lnTo>
                <a:lnTo>
                  <a:pt x="1268974" y="93980"/>
                </a:lnTo>
                <a:close/>
              </a:path>
              <a:path w="4096384" h="836930">
                <a:moveTo>
                  <a:pt x="1277028" y="102870"/>
                </a:moveTo>
                <a:lnTo>
                  <a:pt x="1267468" y="95250"/>
                </a:lnTo>
                <a:lnTo>
                  <a:pt x="1268974" y="93980"/>
                </a:lnTo>
                <a:lnTo>
                  <a:pt x="1270152" y="91440"/>
                </a:lnTo>
                <a:lnTo>
                  <a:pt x="1279372" y="97790"/>
                </a:lnTo>
                <a:lnTo>
                  <a:pt x="1277351" y="101638"/>
                </a:lnTo>
                <a:lnTo>
                  <a:pt x="1277028" y="1028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4300"/>
                </a:lnTo>
                <a:lnTo>
                  <a:pt x="1231428" y="102870"/>
                </a:lnTo>
                <a:lnTo>
                  <a:pt x="1277028" y="102870"/>
                </a:lnTo>
                <a:lnTo>
                  <a:pt x="1277351" y="101638"/>
                </a:lnTo>
                <a:lnTo>
                  <a:pt x="1279372" y="97790"/>
                </a:lnTo>
                <a:lnTo>
                  <a:pt x="1270152" y="91440"/>
                </a:lnTo>
                <a:lnTo>
                  <a:pt x="1280295" y="91440"/>
                </a:lnTo>
                <a:lnTo>
                  <a:pt x="1279459" y="92590"/>
                </a:lnTo>
                <a:lnTo>
                  <a:pt x="1279520" y="92991"/>
                </a:lnTo>
                <a:lnTo>
                  <a:pt x="1280040" y="93980"/>
                </a:lnTo>
                <a:lnTo>
                  <a:pt x="1283392" y="95250"/>
                </a:lnTo>
                <a:lnTo>
                  <a:pt x="1309769" y="95250"/>
                </a:lnTo>
                <a:lnTo>
                  <a:pt x="1310048" y="96520"/>
                </a:lnTo>
                <a:lnTo>
                  <a:pt x="1343235" y="96520"/>
                </a:lnTo>
                <a:lnTo>
                  <a:pt x="1344575" y="97790"/>
                </a:lnTo>
                <a:lnTo>
                  <a:pt x="1344746" y="97790"/>
                </a:lnTo>
                <a:lnTo>
                  <a:pt x="1344575" y="99060"/>
                </a:lnTo>
                <a:lnTo>
                  <a:pt x="1331002" y="99060"/>
                </a:lnTo>
                <a:lnTo>
                  <a:pt x="1331165" y="99250"/>
                </a:lnTo>
                <a:lnTo>
                  <a:pt x="1324964" y="101600"/>
                </a:lnTo>
                <a:lnTo>
                  <a:pt x="1329489" y="102870"/>
                </a:lnTo>
                <a:lnTo>
                  <a:pt x="1335356" y="104140"/>
                </a:lnTo>
                <a:lnTo>
                  <a:pt x="1401152" y="104140"/>
                </a:lnTo>
                <a:lnTo>
                  <a:pt x="1400119" y="105410"/>
                </a:lnTo>
                <a:lnTo>
                  <a:pt x="1282724" y="105410"/>
                </a:lnTo>
                <a:lnTo>
                  <a:pt x="1280544" y="106680"/>
                </a:lnTo>
                <a:lnTo>
                  <a:pt x="1280544" y="107950"/>
                </a:lnTo>
                <a:lnTo>
                  <a:pt x="1282724" y="109220"/>
                </a:lnTo>
                <a:lnTo>
                  <a:pt x="1384308" y="109220"/>
                </a:lnTo>
                <a:lnTo>
                  <a:pt x="1383302" y="110490"/>
                </a:lnTo>
                <a:lnTo>
                  <a:pt x="1289593" y="110490"/>
                </a:lnTo>
                <a:lnTo>
                  <a:pt x="1288591" y="111760"/>
                </a:lnTo>
                <a:lnTo>
                  <a:pt x="1235285" y="111760"/>
                </a:lnTo>
                <a:lnTo>
                  <a:pt x="1233779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310048" y="96520"/>
                </a:moveTo>
                <a:lnTo>
                  <a:pt x="1309334" y="93272"/>
                </a:lnTo>
                <a:lnTo>
                  <a:pt x="1309317" y="92304"/>
                </a:lnTo>
                <a:lnTo>
                  <a:pt x="1309544" y="91440"/>
                </a:lnTo>
                <a:lnTo>
                  <a:pt x="1312563" y="91440"/>
                </a:lnTo>
                <a:lnTo>
                  <a:pt x="1315581" y="93980"/>
                </a:lnTo>
                <a:lnTo>
                  <a:pt x="1310048" y="96520"/>
                </a:lnTo>
                <a:close/>
              </a:path>
              <a:path w="4096384" h="836930">
                <a:moveTo>
                  <a:pt x="1329830" y="96520"/>
                </a:moveTo>
                <a:lnTo>
                  <a:pt x="1310048" y="96520"/>
                </a:lnTo>
                <a:lnTo>
                  <a:pt x="1315581" y="93980"/>
                </a:lnTo>
                <a:lnTo>
                  <a:pt x="1312563" y="91440"/>
                </a:lnTo>
                <a:lnTo>
                  <a:pt x="1324169" y="91440"/>
                </a:lnTo>
                <a:lnTo>
                  <a:pt x="1317755" y="95250"/>
                </a:lnTo>
                <a:lnTo>
                  <a:pt x="1331715" y="95250"/>
                </a:lnTo>
                <a:lnTo>
                  <a:pt x="1329830" y="96520"/>
                </a:lnTo>
                <a:close/>
              </a:path>
              <a:path w="4096384" h="836930">
                <a:moveTo>
                  <a:pt x="1428061" y="105410"/>
                </a:moveTo>
                <a:lnTo>
                  <a:pt x="1423359" y="100330"/>
                </a:lnTo>
                <a:lnTo>
                  <a:pt x="1422690" y="100327"/>
                </a:lnTo>
                <a:lnTo>
                  <a:pt x="1421853" y="99060"/>
                </a:lnTo>
                <a:lnTo>
                  <a:pt x="1420845" y="99060"/>
                </a:lnTo>
                <a:lnTo>
                  <a:pt x="1422862" y="96520"/>
                </a:lnTo>
                <a:lnTo>
                  <a:pt x="1426214" y="92710"/>
                </a:lnTo>
                <a:lnTo>
                  <a:pt x="1428729" y="91440"/>
                </a:lnTo>
                <a:lnTo>
                  <a:pt x="1428956" y="92304"/>
                </a:lnTo>
                <a:lnTo>
                  <a:pt x="1428831" y="95643"/>
                </a:lnTo>
                <a:lnTo>
                  <a:pt x="1428061" y="105410"/>
                </a:lnTo>
                <a:close/>
              </a:path>
              <a:path w="4096384" h="836930">
                <a:moveTo>
                  <a:pt x="1451187" y="106680"/>
                </a:moveTo>
                <a:lnTo>
                  <a:pt x="1445491" y="106680"/>
                </a:lnTo>
                <a:lnTo>
                  <a:pt x="1445491" y="105410"/>
                </a:lnTo>
                <a:lnTo>
                  <a:pt x="1428061" y="105410"/>
                </a:lnTo>
                <a:lnTo>
                  <a:pt x="1428831" y="95643"/>
                </a:lnTo>
                <a:lnTo>
                  <a:pt x="1428956" y="92304"/>
                </a:lnTo>
                <a:lnTo>
                  <a:pt x="1428729" y="91440"/>
                </a:lnTo>
                <a:lnTo>
                  <a:pt x="1429226" y="91440"/>
                </a:lnTo>
                <a:lnTo>
                  <a:pt x="1431053" y="92590"/>
                </a:lnTo>
                <a:lnTo>
                  <a:pt x="1431034" y="92785"/>
                </a:lnTo>
                <a:lnTo>
                  <a:pt x="1429063" y="96520"/>
                </a:lnTo>
                <a:lnTo>
                  <a:pt x="1439372" y="96520"/>
                </a:lnTo>
                <a:lnTo>
                  <a:pt x="1441301" y="97790"/>
                </a:lnTo>
                <a:lnTo>
                  <a:pt x="1461913" y="97790"/>
                </a:lnTo>
                <a:lnTo>
                  <a:pt x="1458901" y="99060"/>
                </a:lnTo>
                <a:lnTo>
                  <a:pt x="1450854" y="99060"/>
                </a:lnTo>
                <a:lnTo>
                  <a:pt x="1447835" y="104140"/>
                </a:lnTo>
                <a:lnTo>
                  <a:pt x="1451522" y="104140"/>
                </a:lnTo>
                <a:lnTo>
                  <a:pt x="1451187" y="106680"/>
                </a:lnTo>
                <a:close/>
              </a:path>
              <a:path w="4096384" h="836930">
                <a:moveTo>
                  <a:pt x="2019098" y="96520"/>
                </a:moveTo>
                <a:lnTo>
                  <a:pt x="2017756" y="96520"/>
                </a:lnTo>
                <a:lnTo>
                  <a:pt x="2016829" y="94186"/>
                </a:lnTo>
                <a:lnTo>
                  <a:pt x="2016747" y="91440"/>
                </a:lnTo>
                <a:lnTo>
                  <a:pt x="2021612" y="92710"/>
                </a:lnTo>
                <a:lnTo>
                  <a:pt x="2020774" y="95250"/>
                </a:lnTo>
                <a:lnTo>
                  <a:pt x="2019098" y="96520"/>
                </a:lnTo>
                <a:close/>
              </a:path>
              <a:path w="4096384" h="836930">
                <a:moveTo>
                  <a:pt x="2056981" y="96520"/>
                </a:moveTo>
                <a:lnTo>
                  <a:pt x="2019098" y="96520"/>
                </a:lnTo>
                <a:lnTo>
                  <a:pt x="2020774" y="95250"/>
                </a:lnTo>
                <a:lnTo>
                  <a:pt x="2021612" y="92710"/>
                </a:lnTo>
                <a:lnTo>
                  <a:pt x="2016747" y="91440"/>
                </a:lnTo>
                <a:lnTo>
                  <a:pt x="2057652" y="91440"/>
                </a:lnTo>
                <a:lnTo>
                  <a:pt x="2051451" y="92710"/>
                </a:lnTo>
                <a:lnTo>
                  <a:pt x="2056981" y="96520"/>
                </a:lnTo>
                <a:close/>
              </a:path>
              <a:path w="4096384" h="836930">
                <a:moveTo>
                  <a:pt x="1463018" y="120541"/>
                </a:moveTo>
                <a:lnTo>
                  <a:pt x="1462200" y="115166"/>
                </a:lnTo>
                <a:lnTo>
                  <a:pt x="1461750" y="111760"/>
                </a:lnTo>
                <a:lnTo>
                  <a:pt x="1478512" y="111760"/>
                </a:lnTo>
                <a:lnTo>
                  <a:pt x="1481190" y="110490"/>
                </a:lnTo>
                <a:lnTo>
                  <a:pt x="1484543" y="109220"/>
                </a:lnTo>
                <a:lnTo>
                  <a:pt x="1479854" y="104140"/>
                </a:lnTo>
                <a:lnTo>
                  <a:pt x="1476161" y="104140"/>
                </a:lnTo>
                <a:lnTo>
                  <a:pt x="1478846" y="101600"/>
                </a:lnTo>
                <a:lnTo>
                  <a:pt x="1478958" y="98912"/>
                </a:lnTo>
                <a:lnTo>
                  <a:pt x="1478512" y="97790"/>
                </a:lnTo>
                <a:lnTo>
                  <a:pt x="2071226" y="97790"/>
                </a:lnTo>
                <a:lnTo>
                  <a:pt x="2074244" y="96520"/>
                </a:lnTo>
                <a:lnTo>
                  <a:pt x="2074414" y="95250"/>
                </a:lnTo>
                <a:lnTo>
                  <a:pt x="2071566" y="93980"/>
                </a:lnTo>
                <a:lnTo>
                  <a:pt x="2069222" y="92710"/>
                </a:lnTo>
                <a:lnTo>
                  <a:pt x="2072738" y="92710"/>
                </a:lnTo>
                <a:lnTo>
                  <a:pt x="2078769" y="91440"/>
                </a:lnTo>
                <a:lnTo>
                  <a:pt x="2083470" y="91440"/>
                </a:lnTo>
                <a:lnTo>
                  <a:pt x="2083583" y="95465"/>
                </a:lnTo>
                <a:lnTo>
                  <a:pt x="2085474" y="99060"/>
                </a:lnTo>
                <a:lnTo>
                  <a:pt x="2024965" y="99060"/>
                </a:lnTo>
                <a:lnTo>
                  <a:pt x="2024965" y="100330"/>
                </a:lnTo>
                <a:lnTo>
                  <a:pt x="1485551" y="100330"/>
                </a:lnTo>
                <a:lnTo>
                  <a:pt x="1485430" y="101232"/>
                </a:lnTo>
                <a:lnTo>
                  <a:pt x="1485427" y="101638"/>
                </a:lnTo>
                <a:lnTo>
                  <a:pt x="1486893" y="102870"/>
                </a:lnTo>
                <a:lnTo>
                  <a:pt x="1498627" y="102870"/>
                </a:lnTo>
                <a:lnTo>
                  <a:pt x="1499844" y="103412"/>
                </a:lnTo>
                <a:lnTo>
                  <a:pt x="1500637" y="105410"/>
                </a:lnTo>
                <a:lnTo>
                  <a:pt x="1499969" y="105410"/>
                </a:lnTo>
                <a:lnTo>
                  <a:pt x="1508264" y="113030"/>
                </a:lnTo>
                <a:lnTo>
                  <a:pt x="1500637" y="113030"/>
                </a:lnTo>
                <a:lnTo>
                  <a:pt x="1499087" y="114300"/>
                </a:lnTo>
                <a:lnTo>
                  <a:pt x="1473149" y="114300"/>
                </a:lnTo>
                <a:lnTo>
                  <a:pt x="1473149" y="116840"/>
                </a:lnTo>
                <a:lnTo>
                  <a:pt x="1471971" y="116840"/>
                </a:lnTo>
                <a:lnTo>
                  <a:pt x="1465266" y="119380"/>
                </a:lnTo>
                <a:lnTo>
                  <a:pt x="1463018" y="120541"/>
                </a:lnTo>
                <a:close/>
              </a:path>
              <a:path w="4096384" h="836930">
                <a:moveTo>
                  <a:pt x="2085474" y="99060"/>
                </a:moveTo>
                <a:lnTo>
                  <a:pt x="2083583" y="95465"/>
                </a:lnTo>
                <a:lnTo>
                  <a:pt x="2083470" y="91440"/>
                </a:lnTo>
                <a:lnTo>
                  <a:pt x="2085474" y="99060"/>
                </a:lnTo>
                <a:close/>
              </a:path>
              <a:path w="4096384" h="836930">
                <a:moveTo>
                  <a:pt x="2139120" y="97790"/>
                </a:moveTo>
                <a:lnTo>
                  <a:pt x="2134085" y="91440"/>
                </a:lnTo>
                <a:lnTo>
                  <a:pt x="2139618" y="92710"/>
                </a:lnTo>
                <a:lnTo>
                  <a:pt x="2145492" y="92710"/>
                </a:lnTo>
                <a:lnTo>
                  <a:pt x="2139120" y="97790"/>
                </a:lnTo>
                <a:close/>
              </a:path>
              <a:path w="4096384" h="836930">
                <a:moveTo>
                  <a:pt x="3042605" y="95250"/>
                </a:moveTo>
                <a:lnTo>
                  <a:pt x="3039761" y="95250"/>
                </a:lnTo>
                <a:lnTo>
                  <a:pt x="3040360" y="92991"/>
                </a:lnTo>
                <a:lnTo>
                  <a:pt x="3040484" y="92590"/>
                </a:lnTo>
                <a:lnTo>
                  <a:pt x="3040952" y="91440"/>
                </a:lnTo>
                <a:lnTo>
                  <a:pt x="3042605" y="95250"/>
                </a:lnTo>
                <a:close/>
              </a:path>
              <a:path w="4096384" h="836930">
                <a:moveTo>
                  <a:pt x="3044539" y="99707"/>
                </a:moveTo>
                <a:lnTo>
                  <a:pt x="3040952" y="91440"/>
                </a:lnTo>
                <a:lnTo>
                  <a:pt x="3053376" y="91440"/>
                </a:lnTo>
                <a:lnTo>
                  <a:pt x="3050165" y="96520"/>
                </a:lnTo>
                <a:lnTo>
                  <a:pt x="3052189" y="97790"/>
                </a:lnTo>
                <a:lnTo>
                  <a:pt x="3045300" y="97790"/>
                </a:lnTo>
                <a:lnTo>
                  <a:pt x="3044539" y="99707"/>
                </a:lnTo>
                <a:close/>
              </a:path>
              <a:path w="4096384" h="836930">
                <a:moveTo>
                  <a:pt x="3123387" y="100330"/>
                </a:moveTo>
                <a:lnTo>
                  <a:pt x="3115533" y="100330"/>
                </a:lnTo>
                <a:lnTo>
                  <a:pt x="3118715" y="93980"/>
                </a:lnTo>
                <a:lnTo>
                  <a:pt x="3121563" y="91440"/>
                </a:lnTo>
                <a:lnTo>
                  <a:pt x="3123429" y="91440"/>
                </a:lnTo>
                <a:lnTo>
                  <a:pt x="3121381" y="97240"/>
                </a:lnTo>
                <a:lnTo>
                  <a:pt x="3118898" y="99060"/>
                </a:lnTo>
                <a:lnTo>
                  <a:pt x="3124752" y="99060"/>
                </a:lnTo>
                <a:lnTo>
                  <a:pt x="3123387" y="100330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21" y="92710"/>
                </a:lnTo>
                <a:lnTo>
                  <a:pt x="3123921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24261" y="92710"/>
                </a:moveTo>
                <a:lnTo>
                  <a:pt x="3124078" y="92710"/>
                </a:lnTo>
                <a:lnTo>
                  <a:pt x="3124078" y="91440"/>
                </a:lnTo>
                <a:lnTo>
                  <a:pt x="3124261" y="91440"/>
                </a:lnTo>
                <a:lnTo>
                  <a:pt x="3124261" y="92710"/>
                </a:lnTo>
                <a:close/>
              </a:path>
              <a:path w="4096384" h="836930">
                <a:moveTo>
                  <a:pt x="3218125" y="102870"/>
                </a:moveTo>
                <a:lnTo>
                  <a:pt x="3209881" y="102870"/>
                </a:lnTo>
                <a:lnTo>
                  <a:pt x="3216185" y="100327"/>
                </a:lnTo>
                <a:lnTo>
                  <a:pt x="3220942" y="96520"/>
                </a:lnTo>
                <a:lnTo>
                  <a:pt x="3219808" y="92710"/>
                </a:lnTo>
                <a:lnTo>
                  <a:pt x="3223330" y="91440"/>
                </a:lnTo>
                <a:lnTo>
                  <a:pt x="3226329" y="96520"/>
                </a:lnTo>
                <a:lnTo>
                  <a:pt x="3240414" y="96520"/>
                </a:lnTo>
                <a:lnTo>
                  <a:pt x="3240414" y="99060"/>
                </a:lnTo>
                <a:lnTo>
                  <a:pt x="3246575" y="99060"/>
                </a:lnTo>
                <a:lnTo>
                  <a:pt x="3247636" y="100330"/>
                </a:lnTo>
                <a:lnTo>
                  <a:pt x="3218125" y="100330"/>
                </a:lnTo>
                <a:lnTo>
                  <a:pt x="3218125" y="102870"/>
                </a:lnTo>
                <a:close/>
              </a:path>
              <a:path w="4096384" h="836930">
                <a:moveTo>
                  <a:pt x="3233892" y="96520"/>
                </a:moveTo>
                <a:lnTo>
                  <a:pt x="3226329" y="96520"/>
                </a:lnTo>
                <a:lnTo>
                  <a:pt x="3223330" y="91440"/>
                </a:lnTo>
                <a:lnTo>
                  <a:pt x="3228353" y="91440"/>
                </a:lnTo>
                <a:lnTo>
                  <a:pt x="3230710" y="92710"/>
                </a:lnTo>
                <a:lnTo>
                  <a:pt x="3233034" y="92710"/>
                </a:lnTo>
                <a:lnTo>
                  <a:pt x="3231201" y="93980"/>
                </a:lnTo>
                <a:lnTo>
                  <a:pt x="3233892" y="96520"/>
                </a:lnTo>
                <a:close/>
              </a:path>
              <a:path w="4096384" h="836930">
                <a:moveTo>
                  <a:pt x="3395571" y="101232"/>
                </a:moveTo>
                <a:lnTo>
                  <a:pt x="3392449" y="96520"/>
                </a:lnTo>
                <a:lnTo>
                  <a:pt x="3389784" y="9144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395587" y="101216"/>
                </a:moveTo>
                <a:lnTo>
                  <a:pt x="3389784" y="91440"/>
                </a:lnTo>
                <a:lnTo>
                  <a:pt x="3410619" y="91440"/>
                </a:lnTo>
                <a:lnTo>
                  <a:pt x="3412073" y="92710"/>
                </a:lnTo>
                <a:lnTo>
                  <a:pt x="3417427" y="92710"/>
                </a:lnTo>
                <a:lnTo>
                  <a:pt x="3415078" y="95250"/>
                </a:lnTo>
                <a:lnTo>
                  <a:pt x="3417926" y="97790"/>
                </a:lnTo>
                <a:lnTo>
                  <a:pt x="3421443" y="99060"/>
                </a:lnTo>
                <a:lnTo>
                  <a:pt x="3397811" y="9906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438559" y="101600"/>
                </a:moveTo>
                <a:lnTo>
                  <a:pt x="3432862" y="97790"/>
                </a:lnTo>
                <a:lnTo>
                  <a:pt x="3427506" y="93980"/>
                </a:lnTo>
                <a:lnTo>
                  <a:pt x="3434028" y="93980"/>
                </a:lnTo>
                <a:lnTo>
                  <a:pt x="3435036" y="91440"/>
                </a:lnTo>
                <a:lnTo>
                  <a:pt x="3438559" y="101600"/>
                </a:lnTo>
                <a:close/>
              </a:path>
              <a:path w="4096384" h="836930">
                <a:moveTo>
                  <a:pt x="3446461" y="101600"/>
                </a:moveTo>
                <a:lnTo>
                  <a:pt x="3438559" y="101600"/>
                </a:lnTo>
                <a:lnTo>
                  <a:pt x="3435036" y="91440"/>
                </a:lnTo>
                <a:lnTo>
                  <a:pt x="3450463" y="91440"/>
                </a:lnTo>
                <a:lnTo>
                  <a:pt x="3446763" y="92710"/>
                </a:lnTo>
                <a:lnTo>
                  <a:pt x="3445938" y="92710"/>
                </a:lnTo>
                <a:lnTo>
                  <a:pt x="3442075" y="93980"/>
                </a:lnTo>
                <a:lnTo>
                  <a:pt x="3443915" y="96520"/>
                </a:lnTo>
                <a:lnTo>
                  <a:pt x="3446461" y="101600"/>
                </a:lnTo>
                <a:close/>
              </a:path>
              <a:path w="4096384" h="836930">
                <a:moveTo>
                  <a:pt x="3447097" y="102870"/>
                </a:moveTo>
                <a:lnTo>
                  <a:pt x="3443915" y="96520"/>
                </a:lnTo>
                <a:lnTo>
                  <a:pt x="3442075" y="93980"/>
                </a:lnTo>
                <a:lnTo>
                  <a:pt x="3445938" y="92710"/>
                </a:lnTo>
                <a:lnTo>
                  <a:pt x="3446763" y="92710"/>
                </a:lnTo>
                <a:lnTo>
                  <a:pt x="3450463" y="91440"/>
                </a:lnTo>
                <a:lnTo>
                  <a:pt x="3447097" y="102870"/>
                </a:lnTo>
                <a:close/>
              </a:path>
              <a:path w="4096384" h="836930">
                <a:moveTo>
                  <a:pt x="3990708" y="92710"/>
                </a:moveTo>
                <a:lnTo>
                  <a:pt x="3480963" y="92710"/>
                </a:lnTo>
                <a:lnTo>
                  <a:pt x="3479614" y="91440"/>
                </a:lnTo>
                <a:lnTo>
                  <a:pt x="3988872" y="91440"/>
                </a:lnTo>
                <a:lnTo>
                  <a:pt x="3990708" y="92710"/>
                </a:lnTo>
                <a:close/>
              </a:path>
              <a:path w="4096384" h="836930">
                <a:moveTo>
                  <a:pt x="1341393" y="96520"/>
                </a:moveTo>
                <a:lnTo>
                  <a:pt x="1329830" y="96520"/>
                </a:lnTo>
                <a:lnTo>
                  <a:pt x="1337263" y="91513"/>
                </a:lnTo>
                <a:lnTo>
                  <a:pt x="1341393" y="96520"/>
                </a:lnTo>
                <a:close/>
              </a:path>
              <a:path w="4096384" h="836930">
                <a:moveTo>
                  <a:pt x="1432415" y="92710"/>
                </a:moveTo>
                <a:lnTo>
                  <a:pt x="1431243" y="92710"/>
                </a:lnTo>
                <a:lnTo>
                  <a:pt x="1432415" y="91821"/>
                </a:lnTo>
                <a:lnTo>
                  <a:pt x="1432415" y="92710"/>
                </a:lnTo>
                <a:close/>
              </a:path>
              <a:path w="4096384" h="836930">
                <a:moveTo>
                  <a:pt x="1476644" y="95250"/>
                </a:moveTo>
                <a:lnTo>
                  <a:pt x="1471303" y="95250"/>
                </a:lnTo>
                <a:lnTo>
                  <a:pt x="1473817" y="93980"/>
                </a:lnTo>
                <a:lnTo>
                  <a:pt x="1476251" y="91853"/>
                </a:lnTo>
                <a:lnTo>
                  <a:pt x="1477296" y="92710"/>
                </a:lnTo>
                <a:lnTo>
                  <a:pt x="1477241" y="93272"/>
                </a:lnTo>
                <a:lnTo>
                  <a:pt x="1476644" y="95250"/>
                </a:lnTo>
                <a:close/>
              </a:path>
              <a:path w="4096384" h="836930">
                <a:moveTo>
                  <a:pt x="3281993" y="92710"/>
                </a:moveTo>
                <a:lnTo>
                  <a:pt x="3282610" y="92085"/>
                </a:lnTo>
                <a:lnTo>
                  <a:pt x="3283337" y="92410"/>
                </a:lnTo>
                <a:lnTo>
                  <a:pt x="3281993" y="92710"/>
                </a:lnTo>
                <a:close/>
              </a:path>
              <a:path w="4096384" h="836930">
                <a:moveTo>
                  <a:pt x="250485" y="93980"/>
                </a:moveTo>
                <a:lnTo>
                  <a:pt x="251218" y="92185"/>
                </a:lnTo>
                <a:lnTo>
                  <a:pt x="251096" y="92590"/>
                </a:lnTo>
                <a:lnTo>
                  <a:pt x="250485" y="93980"/>
                </a:lnTo>
                <a:close/>
              </a:path>
              <a:path w="4096384" h="836930">
                <a:moveTo>
                  <a:pt x="116044" y="92710"/>
                </a:moveTo>
                <a:lnTo>
                  <a:pt x="115206" y="92710"/>
                </a:lnTo>
                <a:lnTo>
                  <a:pt x="115870" y="92304"/>
                </a:lnTo>
                <a:lnTo>
                  <a:pt x="116044" y="92710"/>
                </a:lnTo>
                <a:close/>
              </a:path>
              <a:path w="4096384" h="836930">
                <a:moveTo>
                  <a:pt x="3284009" y="92710"/>
                </a:moveTo>
                <a:lnTo>
                  <a:pt x="3281993" y="92710"/>
                </a:lnTo>
                <a:lnTo>
                  <a:pt x="3283337" y="92410"/>
                </a:lnTo>
                <a:lnTo>
                  <a:pt x="3284009" y="92710"/>
                </a:lnTo>
                <a:close/>
              </a:path>
              <a:path w="4096384" h="836930">
                <a:moveTo>
                  <a:pt x="250677" y="93980"/>
                </a:moveTo>
                <a:lnTo>
                  <a:pt x="250485" y="93980"/>
                </a:lnTo>
                <a:lnTo>
                  <a:pt x="251096" y="92590"/>
                </a:lnTo>
                <a:lnTo>
                  <a:pt x="250677" y="93980"/>
                </a:lnTo>
                <a:close/>
              </a:path>
              <a:path w="4096384" h="836930">
                <a:moveTo>
                  <a:pt x="1431741" y="96520"/>
                </a:moveTo>
                <a:lnTo>
                  <a:pt x="1429063" y="96520"/>
                </a:lnTo>
                <a:lnTo>
                  <a:pt x="1431116" y="92630"/>
                </a:lnTo>
                <a:lnTo>
                  <a:pt x="1432415" y="92710"/>
                </a:lnTo>
                <a:lnTo>
                  <a:pt x="1432301" y="95465"/>
                </a:lnTo>
                <a:lnTo>
                  <a:pt x="1431741" y="96520"/>
                </a:lnTo>
                <a:close/>
              </a:path>
              <a:path w="4096384" h="836930">
                <a:moveTo>
                  <a:pt x="73136" y="95250"/>
                </a:moveTo>
                <a:lnTo>
                  <a:pt x="71289" y="95250"/>
                </a:lnTo>
                <a:lnTo>
                  <a:pt x="68441" y="93980"/>
                </a:lnTo>
                <a:lnTo>
                  <a:pt x="72127" y="93980"/>
                </a:lnTo>
                <a:lnTo>
                  <a:pt x="74478" y="92710"/>
                </a:lnTo>
                <a:lnTo>
                  <a:pt x="74137" y="93980"/>
                </a:lnTo>
                <a:lnTo>
                  <a:pt x="73136" y="95250"/>
                </a:lnTo>
                <a:close/>
              </a:path>
              <a:path w="4096384" h="836930">
                <a:moveTo>
                  <a:pt x="108455" y="95250"/>
                </a:moveTo>
                <a:lnTo>
                  <a:pt x="73136" y="95250"/>
                </a:lnTo>
                <a:lnTo>
                  <a:pt x="74137" y="93980"/>
                </a:lnTo>
                <a:lnTo>
                  <a:pt x="74478" y="92710"/>
                </a:lnTo>
                <a:lnTo>
                  <a:pt x="86375" y="92710"/>
                </a:lnTo>
                <a:lnTo>
                  <a:pt x="86375" y="93980"/>
                </a:lnTo>
                <a:lnTo>
                  <a:pt x="109987" y="93980"/>
                </a:lnTo>
                <a:lnTo>
                  <a:pt x="108455" y="9525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86375" y="93980"/>
                </a:lnTo>
                <a:lnTo>
                  <a:pt x="86375" y="92710"/>
                </a:lnTo>
                <a:lnTo>
                  <a:pt x="98443" y="92710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6775" y="106680"/>
                </a:moveTo>
                <a:lnTo>
                  <a:pt x="102008" y="106680"/>
                </a:lnTo>
                <a:lnTo>
                  <a:pt x="96928" y="105410"/>
                </a:lnTo>
                <a:lnTo>
                  <a:pt x="92917" y="101600"/>
                </a:lnTo>
                <a:lnTo>
                  <a:pt x="102470" y="101600"/>
                </a:lnTo>
                <a:lnTo>
                  <a:pt x="101180" y="101279"/>
                </a:lnTo>
                <a:lnTo>
                  <a:pt x="111519" y="92710"/>
                </a:lnTo>
                <a:lnTo>
                  <a:pt x="109903" y="101279"/>
                </a:lnTo>
                <a:lnTo>
                  <a:pt x="109820" y="101638"/>
                </a:lnTo>
                <a:lnTo>
                  <a:pt x="106775" y="106680"/>
                </a:lnTo>
                <a:close/>
              </a:path>
              <a:path w="4096384" h="836930">
                <a:moveTo>
                  <a:pt x="110177" y="106680"/>
                </a:moveTo>
                <a:lnTo>
                  <a:pt x="106775" y="106680"/>
                </a:lnTo>
                <a:lnTo>
                  <a:pt x="109820" y="101638"/>
                </a:lnTo>
                <a:lnTo>
                  <a:pt x="111519" y="92710"/>
                </a:lnTo>
                <a:lnTo>
                  <a:pt x="114540" y="92710"/>
                </a:lnTo>
                <a:lnTo>
                  <a:pt x="115042" y="96520"/>
                </a:lnTo>
                <a:lnTo>
                  <a:pt x="117556" y="101600"/>
                </a:lnTo>
                <a:lnTo>
                  <a:pt x="114872" y="101600"/>
                </a:lnTo>
                <a:lnTo>
                  <a:pt x="110177" y="106680"/>
                </a:lnTo>
                <a:close/>
              </a:path>
              <a:path w="4096384" h="836930">
                <a:moveTo>
                  <a:pt x="125938" y="93980"/>
                </a:moveTo>
                <a:lnTo>
                  <a:pt x="125263" y="93980"/>
                </a:lnTo>
                <a:lnTo>
                  <a:pt x="125938" y="92710"/>
                </a:lnTo>
                <a:lnTo>
                  <a:pt x="125938" y="93980"/>
                </a:lnTo>
                <a:close/>
              </a:path>
              <a:path w="4096384" h="836930">
                <a:moveTo>
                  <a:pt x="154434" y="93980"/>
                </a:moveTo>
                <a:lnTo>
                  <a:pt x="125938" y="93980"/>
                </a:lnTo>
                <a:lnTo>
                  <a:pt x="125938" y="92710"/>
                </a:lnTo>
                <a:lnTo>
                  <a:pt x="152087" y="92710"/>
                </a:lnTo>
                <a:lnTo>
                  <a:pt x="154366" y="93788"/>
                </a:lnTo>
                <a:lnTo>
                  <a:pt x="154434" y="93980"/>
                </a:lnTo>
                <a:close/>
              </a:path>
              <a:path w="4096384" h="836930">
                <a:moveTo>
                  <a:pt x="316527" y="96520"/>
                </a:moveTo>
                <a:lnTo>
                  <a:pt x="315021" y="95250"/>
                </a:lnTo>
                <a:lnTo>
                  <a:pt x="313842" y="93980"/>
                </a:lnTo>
                <a:lnTo>
                  <a:pt x="314182" y="92710"/>
                </a:lnTo>
                <a:lnTo>
                  <a:pt x="315688" y="92710"/>
                </a:lnTo>
                <a:lnTo>
                  <a:pt x="317031" y="93980"/>
                </a:lnTo>
                <a:lnTo>
                  <a:pt x="316527" y="96520"/>
                </a:lnTo>
                <a:close/>
              </a:path>
              <a:path w="4096384" h="836930">
                <a:moveTo>
                  <a:pt x="988037" y="93980"/>
                </a:moveTo>
                <a:lnTo>
                  <a:pt x="986027" y="93980"/>
                </a:lnTo>
                <a:lnTo>
                  <a:pt x="990218" y="92710"/>
                </a:lnTo>
                <a:lnTo>
                  <a:pt x="988037" y="93980"/>
                </a:lnTo>
                <a:close/>
              </a:path>
              <a:path w="4096384" h="836930">
                <a:moveTo>
                  <a:pt x="1010596" y="93980"/>
                </a:moveTo>
                <a:lnTo>
                  <a:pt x="988037" y="93980"/>
                </a:lnTo>
                <a:lnTo>
                  <a:pt x="990218" y="92710"/>
                </a:lnTo>
                <a:lnTo>
                  <a:pt x="1011698" y="92710"/>
                </a:lnTo>
                <a:lnTo>
                  <a:pt x="1010596" y="93980"/>
                </a:lnTo>
                <a:close/>
              </a:path>
              <a:path w="4096384" h="836930">
                <a:moveTo>
                  <a:pt x="1072184" y="102870"/>
                </a:moveTo>
                <a:lnTo>
                  <a:pt x="1073192" y="97790"/>
                </a:lnTo>
                <a:lnTo>
                  <a:pt x="1074343" y="95465"/>
                </a:lnTo>
                <a:lnTo>
                  <a:pt x="1075877" y="95250"/>
                </a:lnTo>
                <a:lnTo>
                  <a:pt x="1074911" y="94657"/>
                </a:lnTo>
                <a:lnTo>
                  <a:pt x="1074892" y="94356"/>
                </a:lnTo>
                <a:lnTo>
                  <a:pt x="1075707" y="92710"/>
                </a:lnTo>
                <a:lnTo>
                  <a:pt x="1076857" y="100330"/>
                </a:lnTo>
                <a:lnTo>
                  <a:pt x="1076715" y="100330"/>
                </a:lnTo>
                <a:lnTo>
                  <a:pt x="1072184" y="102870"/>
                </a:lnTo>
                <a:close/>
              </a:path>
              <a:path w="4096384" h="836930">
                <a:moveTo>
                  <a:pt x="1087106" y="101600"/>
                </a:moveTo>
                <a:lnTo>
                  <a:pt x="1077049" y="101600"/>
                </a:lnTo>
                <a:lnTo>
                  <a:pt x="1075707" y="92710"/>
                </a:lnTo>
                <a:lnTo>
                  <a:pt x="1093222" y="92710"/>
                </a:lnTo>
                <a:lnTo>
                  <a:pt x="1093307" y="95250"/>
                </a:lnTo>
                <a:lnTo>
                  <a:pt x="1121299" y="95250"/>
                </a:lnTo>
                <a:lnTo>
                  <a:pt x="1121804" y="96520"/>
                </a:lnTo>
                <a:lnTo>
                  <a:pt x="1087604" y="96520"/>
                </a:lnTo>
                <a:lnTo>
                  <a:pt x="1085934" y="97790"/>
                </a:lnTo>
                <a:lnTo>
                  <a:pt x="1084484" y="99007"/>
                </a:lnTo>
                <a:lnTo>
                  <a:pt x="1084574" y="99204"/>
                </a:lnTo>
                <a:lnTo>
                  <a:pt x="1087106" y="101600"/>
                </a:lnTo>
                <a:close/>
              </a:path>
              <a:path w="4096384" h="836930">
                <a:moveTo>
                  <a:pt x="1142423" y="101600"/>
                </a:moveTo>
                <a:lnTo>
                  <a:pt x="1140413" y="101600"/>
                </a:lnTo>
                <a:lnTo>
                  <a:pt x="1132195" y="92710"/>
                </a:lnTo>
                <a:lnTo>
                  <a:pt x="1135089" y="92710"/>
                </a:lnTo>
                <a:lnTo>
                  <a:pt x="1140179" y="95250"/>
                </a:lnTo>
                <a:lnTo>
                  <a:pt x="1143867" y="99007"/>
                </a:lnTo>
                <a:lnTo>
                  <a:pt x="1143770" y="99312"/>
                </a:lnTo>
                <a:lnTo>
                  <a:pt x="1142423" y="10160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42423" y="101600"/>
                </a:lnTo>
                <a:lnTo>
                  <a:pt x="1143770" y="99312"/>
                </a:lnTo>
                <a:lnTo>
                  <a:pt x="1143867" y="99007"/>
                </a:lnTo>
                <a:lnTo>
                  <a:pt x="1140179" y="95250"/>
                </a:lnTo>
                <a:lnTo>
                  <a:pt x="1135089" y="92710"/>
                </a:lnTo>
                <a:lnTo>
                  <a:pt x="1146273" y="92710"/>
                </a:lnTo>
                <a:lnTo>
                  <a:pt x="1147445" y="95250"/>
                </a:lnTo>
                <a:lnTo>
                  <a:pt x="1160694" y="95250"/>
                </a:lnTo>
                <a:lnTo>
                  <a:pt x="1163042" y="96520"/>
                </a:lnTo>
                <a:lnTo>
                  <a:pt x="1166192" y="96520"/>
                </a:lnTo>
                <a:lnTo>
                  <a:pt x="1167331" y="99060"/>
                </a:lnTo>
                <a:lnTo>
                  <a:pt x="1155833" y="99060"/>
                </a:lnTo>
                <a:lnTo>
                  <a:pt x="1155329" y="100330"/>
                </a:lnTo>
                <a:lnTo>
                  <a:pt x="1169911" y="100330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1355137" y="102870"/>
                </a:moveTo>
                <a:lnTo>
                  <a:pt x="1351117" y="96520"/>
                </a:lnTo>
                <a:lnTo>
                  <a:pt x="1349883" y="94186"/>
                </a:lnTo>
                <a:lnTo>
                  <a:pt x="1350108" y="93980"/>
                </a:lnTo>
                <a:lnTo>
                  <a:pt x="1349774" y="93980"/>
                </a:lnTo>
                <a:lnTo>
                  <a:pt x="1351843" y="92710"/>
                </a:lnTo>
                <a:lnTo>
                  <a:pt x="1356018" y="93980"/>
                </a:lnTo>
                <a:lnTo>
                  <a:pt x="1350108" y="93980"/>
                </a:lnTo>
                <a:lnTo>
                  <a:pt x="1349883" y="94186"/>
                </a:lnTo>
                <a:lnTo>
                  <a:pt x="1356193" y="94186"/>
                </a:lnTo>
                <a:lnTo>
                  <a:pt x="1359249" y="97790"/>
                </a:lnTo>
                <a:lnTo>
                  <a:pt x="1358554" y="100113"/>
                </a:lnTo>
                <a:lnTo>
                  <a:pt x="1358457" y="100354"/>
                </a:lnTo>
                <a:lnTo>
                  <a:pt x="1355137" y="102870"/>
                </a:lnTo>
                <a:close/>
              </a:path>
              <a:path w="4096384" h="836930">
                <a:moveTo>
                  <a:pt x="1402186" y="102870"/>
                </a:moveTo>
                <a:lnTo>
                  <a:pt x="1355137" y="102870"/>
                </a:lnTo>
                <a:lnTo>
                  <a:pt x="1358457" y="100354"/>
                </a:lnTo>
                <a:lnTo>
                  <a:pt x="1358554" y="100113"/>
                </a:lnTo>
                <a:lnTo>
                  <a:pt x="1359249" y="97790"/>
                </a:lnTo>
                <a:lnTo>
                  <a:pt x="1356018" y="93980"/>
                </a:lnTo>
                <a:lnTo>
                  <a:pt x="1351843" y="92710"/>
                </a:lnTo>
                <a:lnTo>
                  <a:pt x="1362517" y="92710"/>
                </a:lnTo>
                <a:lnTo>
                  <a:pt x="1363355" y="96520"/>
                </a:lnTo>
                <a:lnTo>
                  <a:pt x="1390118" y="96520"/>
                </a:lnTo>
                <a:lnTo>
                  <a:pt x="1391013" y="97790"/>
                </a:lnTo>
                <a:lnTo>
                  <a:pt x="1405847" y="97790"/>
                </a:lnTo>
                <a:lnTo>
                  <a:pt x="1407160" y="99060"/>
                </a:lnTo>
                <a:lnTo>
                  <a:pt x="1383967" y="99060"/>
                </a:lnTo>
                <a:lnTo>
                  <a:pt x="1383470" y="100330"/>
                </a:lnTo>
                <a:lnTo>
                  <a:pt x="1404253" y="100330"/>
                </a:lnTo>
                <a:lnTo>
                  <a:pt x="1402186" y="102870"/>
                </a:lnTo>
                <a:close/>
              </a:path>
              <a:path w="4096384" h="836930">
                <a:moveTo>
                  <a:pt x="1373576" y="96520"/>
                </a:moveTo>
                <a:lnTo>
                  <a:pt x="1369889" y="96520"/>
                </a:lnTo>
                <a:lnTo>
                  <a:pt x="1369385" y="92710"/>
                </a:lnTo>
                <a:lnTo>
                  <a:pt x="1372404" y="92710"/>
                </a:lnTo>
                <a:lnTo>
                  <a:pt x="1374918" y="93980"/>
                </a:lnTo>
                <a:lnTo>
                  <a:pt x="1373576" y="96520"/>
                </a:lnTo>
                <a:close/>
              </a:path>
              <a:path w="4096384" h="836930">
                <a:moveTo>
                  <a:pt x="1390118" y="96520"/>
                </a:moveTo>
                <a:lnTo>
                  <a:pt x="1373576" y="96520"/>
                </a:lnTo>
                <a:lnTo>
                  <a:pt x="1374918" y="93980"/>
                </a:lnTo>
                <a:lnTo>
                  <a:pt x="1372404" y="92710"/>
                </a:lnTo>
                <a:lnTo>
                  <a:pt x="1387533" y="92710"/>
                </a:lnTo>
                <a:lnTo>
                  <a:pt x="1388806" y="94657"/>
                </a:lnTo>
                <a:lnTo>
                  <a:pt x="1390118" y="96520"/>
                </a:lnTo>
                <a:close/>
              </a:path>
              <a:path w="4096384" h="836930">
                <a:moveTo>
                  <a:pt x="1441301" y="97790"/>
                </a:moveTo>
                <a:lnTo>
                  <a:pt x="1437444" y="95250"/>
                </a:lnTo>
                <a:lnTo>
                  <a:pt x="1439454" y="93980"/>
                </a:lnTo>
                <a:lnTo>
                  <a:pt x="1441130" y="92710"/>
                </a:lnTo>
                <a:lnTo>
                  <a:pt x="1442473" y="92710"/>
                </a:lnTo>
                <a:lnTo>
                  <a:pt x="1442985" y="94657"/>
                </a:lnTo>
                <a:lnTo>
                  <a:pt x="1442985" y="95465"/>
                </a:lnTo>
                <a:lnTo>
                  <a:pt x="1441301" y="97790"/>
                </a:lnTo>
                <a:close/>
              </a:path>
              <a:path w="4096384" h="836930">
                <a:moveTo>
                  <a:pt x="1452196" y="97790"/>
                </a:moveTo>
                <a:lnTo>
                  <a:pt x="1441301" y="97790"/>
                </a:lnTo>
                <a:lnTo>
                  <a:pt x="1443140" y="95250"/>
                </a:lnTo>
                <a:lnTo>
                  <a:pt x="1442473" y="92710"/>
                </a:lnTo>
                <a:lnTo>
                  <a:pt x="1443278" y="92710"/>
                </a:lnTo>
                <a:lnTo>
                  <a:pt x="1442977" y="93980"/>
                </a:lnTo>
                <a:lnTo>
                  <a:pt x="1444653" y="93980"/>
                </a:lnTo>
                <a:lnTo>
                  <a:pt x="1449682" y="95250"/>
                </a:lnTo>
                <a:lnTo>
                  <a:pt x="1450286" y="95250"/>
                </a:lnTo>
                <a:lnTo>
                  <a:pt x="1449131" y="96520"/>
                </a:lnTo>
                <a:lnTo>
                  <a:pt x="1452196" y="97790"/>
                </a:lnTo>
                <a:close/>
              </a:path>
              <a:path w="4096384" h="836930">
                <a:moveTo>
                  <a:pt x="2017756" y="96520"/>
                </a:moveTo>
                <a:lnTo>
                  <a:pt x="1993784" y="96520"/>
                </a:lnTo>
                <a:lnTo>
                  <a:pt x="1992863" y="94186"/>
                </a:lnTo>
                <a:lnTo>
                  <a:pt x="1992782" y="93272"/>
                </a:lnTo>
                <a:lnTo>
                  <a:pt x="1994118" y="92710"/>
                </a:lnTo>
                <a:lnTo>
                  <a:pt x="2016747" y="92710"/>
                </a:lnTo>
                <a:lnTo>
                  <a:pt x="2016829" y="94186"/>
                </a:lnTo>
                <a:lnTo>
                  <a:pt x="2017756" y="96520"/>
                </a:lnTo>
                <a:close/>
              </a:path>
              <a:path w="4096384" h="836930">
                <a:moveTo>
                  <a:pt x="2071226" y="97790"/>
                </a:moveTo>
                <a:lnTo>
                  <a:pt x="2068043" y="97790"/>
                </a:lnTo>
                <a:lnTo>
                  <a:pt x="2069222" y="92710"/>
                </a:lnTo>
                <a:lnTo>
                  <a:pt x="2071566" y="93980"/>
                </a:lnTo>
                <a:lnTo>
                  <a:pt x="2074414" y="95250"/>
                </a:lnTo>
                <a:lnTo>
                  <a:pt x="2074244" y="96520"/>
                </a:lnTo>
                <a:lnTo>
                  <a:pt x="2071226" y="9779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98052" y="96520"/>
                </a:lnTo>
                <a:lnTo>
                  <a:pt x="2098216" y="93980"/>
                </a:lnTo>
                <a:lnTo>
                  <a:pt x="2098884" y="93980"/>
                </a:lnTo>
                <a:lnTo>
                  <a:pt x="2100396" y="92710"/>
                </a:lnTo>
                <a:lnTo>
                  <a:pt x="2104757" y="9525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098884" y="99060"/>
                </a:lnTo>
                <a:lnTo>
                  <a:pt x="2104757" y="95250"/>
                </a:lnTo>
                <a:lnTo>
                  <a:pt x="2100396" y="92710"/>
                </a:lnTo>
                <a:lnTo>
                  <a:pt x="2107183" y="92710"/>
                </a:lnTo>
                <a:lnTo>
                  <a:pt x="2111292" y="93980"/>
                </a:lnTo>
                <a:lnTo>
                  <a:pt x="2136099" y="93980"/>
                </a:lnTo>
                <a:lnTo>
                  <a:pt x="2139120" y="97790"/>
                </a:lnTo>
                <a:lnTo>
                  <a:pt x="2204154" y="9779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38353" y="97790"/>
                </a:lnTo>
                <a:lnTo>
                  <a:pt x="2234497" y="92710"/>
                </a:lnTo>
                <a:lnTo>
                  <a:pt x="2247573" y="92710"/>
                </a:lnTo>
                <a:lnTo>
                  <a:pt x="2242714" y="93980"/>
                </a:lnTo>
                <a:lnTo>
                  <a:pt x="2245222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45222" y="96520"/>
                </a:lnTo>
                <a:lnTo>
                  <a:pt x="2242714" y="93980"/>
                </a:lnTo>
                <a:lnTo>
                  <a:pt x="2247573" y="92710"/>
                </a:lnTo>
                <a:lnTo>
                  <a:pt x="2248575" y="95250"/>
                </a:lnTo>
                <a:lnTo>
                  <a:pt x="2248077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71484" y="97790"/>
                </a:moveTo>
                <a:lnTo>
                  <a:pt x="2246905" y="97790"/>
                </a:lnTo>
                <a:lnTo>
                  <a:pt x="2248077" y="96520"/>
                </a:lnTo>
                <a:lnTo>
                  <a:pt x="2248575" y="95250"/>
                </a:lnTo>
                <a:lnTo>
                  <a:pt x="2247573" y="92710"/>
                </a:lnTo>
                <a:lnTo>
                  <a:pt x="2274727" y="92710"/>
                </a:lnTo>
                <a:lnTo>
                  <a:pt x="2272546" y="93980"/>
                </a:lnTo>
                <a:lnTo>
                  <a:pt x="2269862" y="96520"/>
                </a:lnTo>
                <a:lnTo>
                  <a:pt x="2271484" y="9779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269862" y="96520"/>
                </a:lnTo>
                <a:lnTo>
                  <a:pt x="2272546" y="93980"/>
                </a:lnTo>
                <a:lnTo>
                  <a:pt x="2274727" y="92710"/>
                </a:lnTo>
                <a:lnTo>
                  <a:pt x="2276069" y="93980"/>
                </a:lnTo>
                <a:lnTo>
                  <a:pt x="2276737" y="9652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42445" y="96520"/>
                </a:moveTo>
                <a:lnTo>
                  <a:pt x="2338929" y="96520"/>
                </a:lnTo>
                <a:lnTo>
                  <a:pt x="2338425" y="95250"/>
                </a:lnTo>
                <a:lnTo>
                  <a:pt x="2338929" y="93980"/>
                </a:lnTo>
                <a:lnTo>
                  <a:pt x="2342281" y="92710"/>
                </a:lnTo>
                <a:lnTo>
                  <a:pt x="2342445" y="96520"/>
                </a:lnTo>
                <a:close/>
              </a:path>
              <a:path w="4096384" h="836930">
                <a:moveTo>
                  <a:pt x="2365415" y="96520"/>
                </a:moveTo>
                <a:lnTo>
                  <a:pt x="2342445" y="96520"/>
                </a:lnTo>
                <a:lnTo>
                  <a:pt x="2342281" y="92710"/>
                </a:lnTo>
                <a:lnTo>
                  <a:pt x="2946112" y="92710"/>
                </a:lnTo>
                <a:lnTo>
                  <a:pt x="2945139" y="93980"/>
                </a:lnTo>
                <a:lnTo>
                  <a:pt x="2364911" y="93980"/>
                </a:lnTo>
                <a:lnTo>
                  <a:pt x="2364407" y="95250"/>
                </a:lnTo>
                <a:lnTo>
                  <a:pt x="2365415" y="96520"/>
                </a:lnTo>
                <a:close/>
              </a:path>
              <a:path w="4096384" h="836930">
                <a:moveTo>
                  <a:pt x="2948739" y="100330"/>
                </a:moveTo>
                <a:lnTo>
                  <a:pt x="2947757" y="99060"/>
                </a:lnTo>
                <a:lnTo>
                  <a:pt x="2945740" y="99060"/>
                </a:lnTo>
                <a:lnTo>
                  <a:pt x="2943193" y="96520"/>
                </a:lnTo>
                <a:lnTo>
                  <a:pt x="2946112" y="92710"/>
                </a:lnTo>
                <a:lnTo>
                  <a:pt x="2949595" y="93980"/>
                </a:lnTo>
                <a:lnTo>
                  <a:pt x="2948739" y="100330"/>
                </a:lnTo>
                <a:close/>
              </a:path>
              <a:path w="4096384" h="836930">
                <a:moveTo>
                  <a:pt x="2949256" y="99060"/>
                </a:moveTo>
                <a:lnTo>
                  <a:pt x="2948910" y="99060"/>
                </a:lnTo>
                <a:lnTo>
                  <a:pt x="2949595" y="93980"/>
                </a:lnTo>
                <a:lnTo>
                  <a:pt x="2946112" y="92710"/>
                </a:lnTo>
                <a:lnTo>
                  <a:pt x="2958387" y="92710"/>
                </a:lnTo>
                <a:lnTo>
                  <a:pt x="2953610" y="95250"/>
                </a:lnTo>
                <a:lnTo>
                  <a:pt x="2957984" y="96520"/>
                </a:lnTo>
                <a:lnTo>
                  <a:pt x="2969132" y="96520"/>
                </a:lnTo>
                <a:lnTo>
                  <a:pt x="2968669" y="97790"/>
                </a:lnTo>
                <a:lnTo>
                  <a:pt x="2957984" y="97790"/>
                </a:lnTo>
                <a:lnTo>
                  <a:pt x="2949256" y="99060"/>
                </a:lnTo>
                <a:close/>
              </a:path>
              <a:path w="4096384" h="836930">
                <a:moveTo>
                  <a:pt x="2984901" y="97790"/>
                </a:moveTo>
                <a:lnTo>
                  <a:pt x="2982113" y="93980"/>
                </a:lnTo>
                <a:lnTo>
                  <a:pt x="2983613" y="92710"/>
                </a:lnTo>
                <a:lnTo>
                  <a:pt x="2986795" y="92710"/>
                </a:lnTo>
                <a:lnTo>
                  <a:pt x="2989204" y="93980"/>
                </a:lnTo>
                <a:lnTo>
                  <a:pt x="2987919" y="96520"/>
                </a:lnTo>
                <a:lnTo>
                  <a:pt x="2984901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84901" y="97790"/>
                </a:lnTo>
                <a:lnTo>
                  <a:pt x="2987919" y="96520"/>
                </a:lnTo>
                <a:lnTo>
                  <a:pt x="2989204" y="93980"/>
                </a:lnTo>
                <a:lnTo>
                  <a:pt x="2986795" y="92710"/>
                </a:lnTo>
                <a:lnTo>
                  <a:pt x="3001731" y="92710"/>
                </a:lnTo>
                <a:lnTo>
                  <a:pt x="2999871" y="93980"/>
                </a:lnTo>
                <a:lnTo>
                  <a:pt x="2998365" y="93980"/>
                </a:lnTo>
                <a:lnTo>
                  <a:pt x="2998285" y="94657"/>
                </a:lnTo>
                <a:lnTo>
                  <a:pt x="2998363" y="95375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98363" y="95375"/>
                </a:lnTo>
                <a:lnTo>
                  <a:pt x="2998285" y="94657"/>
                </a:lnTo>
                <a:lnTo>
                  <a:pt x="2998365" y="93980"/>
                </a:lnTo>
                <a:lnTo>
                  <a:pt x="2999871" y="93980"/>
                </a:lnTo>
                <a:lnTo>
                  <a:pt x="3001731" y="92710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3661" y="97790"/>
                </a:moveTo>
                <a:lnTo>
                  <a:pt x="3001213" y="97790"/>
                </a:lnTo>
                <a:lnTo>
                  <a:pt x="3001731" y="92710"/>
                </a:lnTo>
                <a:lnTo>
                  <a:pt x="3004919" y="92710"/>
                </a:lnTo>
                <a:lnTo>
                  <a:pt x="3008818" y="95250"/>
                </a:lnTo>
                <a:lnTo>
                  <a:pt x="3003905" y="95250"/>
                </a:lnTo>
                <a:lnTo>
                  <a:pt x="3003661" y="97790"/>
                </a:lnTo>
                <a:close/>
              </a:path>
              <a:path w="4096384" h="836930">
                <a:moveTo>
                  <a:pt x="3016647" y="100330"/>
                </a:moveTo>
                <a:lnTo>
                  <a:pt x="3004919" y="92710"/>
                </a:lnTo>
                <a:lnTo>
                  <a:pt x="3015141" y="92710"/>
                </a:lnTo>
                <a:lnTo>
                  <a:pt x="3016647" y="100330"/>
                </a:lnTo>
                <a:close/>
              </a:path>
              <a:path w="4096384" h="836930">
                <a:moveTo>
                  <a:pt x="3146938" y="104140"/>
                </a:moveTo>
                <a:lnTo>
                  <a:pt x="3142019" y="104140"/>
                </a:lnTo>
                <a:lnTo>
                  <a:pt x="3132983" y="96520"/>
                </a:lnTo>
                <a:lnTo>
                  <a:pt x="3132125" y="92710"/>
                </a:lnTo>
                <a:lnTo>
                  <a:pt x="3136322" y="93980"/>
                </a:lnTo>
                <a:lnTo>
                  <a:pt x="3136839" y="93980"/>
                </a:lnTo>
                <a:lnTo>
                  <a:pt x="3141315" y="95250"/>
                </a:lnTo>
                <a:lnTo>
                  <a:pt x="3145522" y="100327"/>
                </a:lnTo>
                <a:lnTo>
                  <a:pt x="3146938" y="104140"/>
                </a:lnTo>
                <a:close/>
              </a:path>
              <a:path w="4096384" h="836930">
                <a:moveTo>
                  <a:pt x="3156771" y="104140"/>
                </a:moveTo>
                <a:lnTo>
                  <a:pt x="3146938" y="104140"/>
                </a:lnTo>
                <a:lnTo>
                  <a:pt x="3145522" y="100327"/>
                </a:lnTo>
                <a:lnTo>
                  <a:pt x="3141315" y="95250"/>
                </a:lnTo>
                <a:lnTo>
                  <a:pt x="3136839" y="93980"/>
                </a:lnTo>
                <a:lnTo>
                  <a:pt x="3136322" y="93980"/>
                </a:lnTo>
                <a:lnTo>
                  <a:pt x="3132125" y="92710"/>
                </a:lnTo>
                <a:lnTo>
                  <a:pt x="3147067" y="92710"/>
                </a:lnTo>
                <a:lnTo>
                  <a:pt x="3145044" y="93980"/>
                </a:lnTo>
                <a:lnTo>
                  <a:pt x="3145201" y="95250"/>
                </a:lnTo>
                <a:lnTo>
                  <a:pt x="3146971" y="96203"/>
                </a:lnTo>
                <a:lnTo>
                  <a:pt x="3145718" y="96520"/>
                </a:lnTo>
                <a:lnTo>
                  <a:pt x="3154080" y="98912"/>
                </a:lnTo>
                <a:lnTo>
                  <a:pt x="3154080" y="99060"/>
                </a:lnTo>
                <a:lnTo>
                  <a:pt x="3152757" y="99060"/>
                </a:lnTo>
                <a:lnTo>
                  <a:pt x="3147230" y="100327"/>
                </a:lnTo>
                <a:lnTo>
                  <a:pt x="3156771" y="104140"/>
                </a:lnTo>
                <a:close/>
              </a:path>
              <a:path w="4096384" h="836930">
                <a:moveTo>
                  <a:pt x="3146971" y="96203"/>
                </a:moveTo>
                <a:lnTo>
                  <a:pt x="3145201" y="95250"/>
                </a:lnTo>
                <a:lnTo>
                  <a:pt x="3145044" y="93980"/>
                </a:lnTo>
                <a:lnTo>
                  <a:pt x="3147067" y="92710"/>
                </a:lnTo>
                <a:lnTo>
                  <a:pt x="3149732" y="93980"/>
                </a:lnTo>
                <a:lnTo>
                  <a:pt x="3149916" y="95250"/>
                </a:lnTo>
                <a:lnTo>
                  <a:pt x="3149186" y="95643"/>
                </a:lnTo>
                <a:lnTo>
                  <a:pt x="3146971" y="96203"/>
                </a:lnTo>
                <a:close/>
              </a:path>
              <a:path w="4096384" h="836930">
                <a:moveTo>
                  <a:pt x="3187114" y="99060"/>
                </a:moveTo>
                <a:lnTo>
                  <a:pt x="3185765" y="99060"/>
                </a:lnTo>
                <a:lnTo>
                  <a:pt x="3185091" y="95250"/>
                </a:lnTo>
                <a:lnTo>
                  <a:pt x="3186957" y="92710"/>
                </a:lnTo>
                <a:lnTo>
                  <a:pt x="3188280" y="92710"/>
                </a:lnTo>
                <a:lnTo>
                  <a:pt x="3188847" y="95250"/>
                </a:lnTo>
                <a:lnTo>
                  <a:pt x="3188738" y="95465"/>
                </a:lnTo>
                <a:lnTo>
                  <a:pt x="3187448" y="96520"/>
                </a:lnTo>
                <a:lnTo>
                  <a:pt x="3188408" y="97430"/>
                </a:lnTo>
                <a:lnTo>
                  <a:pt x="3187114" y="99060"/>
                </a:lnTo>
                <a:close/>
              </a:path>
              <a:path w="4096384" h="836930">
                <a:moveTo>
                  <a:pt x="3188871" y="95356"/>
                </a:moveTo>
                <a:lnTo>
                  <a:pt x="3188280" y="92710"/>
                </a:lnTo>
                <a:lnTo>
                  <a:pt x="3192108" y="92710"/>
                </a:lnTo>
                <a:lnTo>
                  <a:pt x="3188871" y="95356"/>
                </a:lnTo>
                <a:close/>
              </a:path>
              <a:path w="4096384" h="836930">
                <a:moveTo>
                  <a:pt x="3240414" y="96520"/>
                </a:moveTo>
                <a:lnTo>
                  <a:pt x="3233892" y="96520"/>
                </a:lnTo>
                <a:lnTo>
                  <a:pt x="3231201" y="93980"/>
                </a:lnTo>
                <a:lnTo>
                  <a:pt x="3233034" y="92710"/>
                </a:lnTo>
                <a:lnTo>
                  <a:pt x="3241271" y="92710"/>
                </a:lnTo>
                <a:lnTo>
                  <a:pt x="3242332" y="93980"/>
                </a:lnTo>
                <a:lnTo>
                  <a:pt x="3241271" y="93980"/>
                </a:lnTo>
                <a:lnTo>
                  <a:pt x="3240414" y="95250"/>
                </a:lnTo>
                <a:lnTo>
                  <a:pt x="3240414" y="96520"/>
                </a:lnTo>
                <a:close/>
              </a:path>
              <a:path w="4096384" h="836930">
                <a:moveTo>
                  <a:pt x="3247636" y="100330"/>
                </a:moveTo>
                <a:lnTo>
                  <a:pt x="3241271" y="92710"/>
                </a:lnTo>
                <a:lnTo>
                  <a:pt x="3243105" y="93980"/>
                </a:lnTo>
                <a:lnTo>
                  <a:pt x="3247636" y="93980"/>
                </a:lnTo>
                <a:lnTo>
                  <a:pt x="3247636" y="100330"/>
                </a:lnTo>
                <a:close/>
              </a:path>
              <a:path w="4096384" h="836930">
                <a:moveTo>
                  <a:pt x="3316526" y="99060"/>
                </a:moveTo>
                <a:lnTo>
                  <a:pt x="3312172" y="99060"/>
                </a:lnTo>
                <a:lnTo>
                  <a:pt x="3310312" y="97790"/>
                </a:lnTo>
                <a:lnTo>
                  <a:pt x="3307464" y="93980"/>
                </a:lnTo>
                <a:lnTo>
                  <a:pt x="3315020" y="92710"/>
                </a:lnTo>
                <a:lnTo>
                  <a:pt x="3316526" y="99060"/>
                </a:lnTo>
                <a:close/>
              </a:path>
              <a:path w="4096384" h="836930">
                <a:moveTo>
                  <a:pt x="1475494" y="99060"/>
                </a:moveTo>
                <a:lnTo>
                  <a:pt x="1477388" y="92785"/>
                </a:lnTo>
                <a:lnTo>
                  <a:pt x="1478846" y="93980"/>
                </a:lnTo>
                <a:lnTo>
                  <a:pt x="1480856" y="93980"/>
                </a:lnTo>
                <a:lnTo>
                  <a:pt x="1480856" y="95250"/>
                </a:lnTo>
                <a:lnTo>
                  <a:pt x="1480522" y="95250"/>
                </a:lnTo>
                <a:lnTo>
                  <a:pt x="1479854" y="96520"/>
                </a:lnTo>
                <a:lnTo>
                  <a:pt x="1475494" y="99060"/>
                </a:lnTo>
                <a:close/>
              </a:path>
              <a:path w="4096384" h="836930">
                <a:moveTo>
                  <a:pt x="3366978" y="111760"/>
                </a:moveTo>
                <a:lnTo>
                  <a:pt x="3356259" y="109220"/>
                </a:lnTo>
                <a:lnTo>
                  <a:pt x="3356349" y="101522"/>
                </a:lnTo>
                <a:lnTo>
                  <a:pt x="3366315" y="92991"/>
                </a:lnTo>
                <a:lnTo>
                  <a:pt x="3367616" y="95250"/>
                </a:lnTo>
                <a:lnTo>
                  <a:pt x="3365881" y="98912"/>
                </a:lnTo>
                <a:lnTo>
                  <a:pt x="3365758" y="99312"/>
                </a:lnTo>
                <a:lnTo>
                  <a:pt x="3365012" y="102870"/>
                </a:lnTo>
                <a:lnTo>
                  <a:pt x="3369492" y="104140"/>
                </a:lnTo>
                <a:lnTo>
                  <a:pt x="3366978" y="111760"/>
                </a:lnTo>
                <a:close/>
              </a:path>
              <a:path w="4096384" h="836930">
                <a:moveTo>
                  <a:pt x="1993784" y="96520"/>
                </a:moveTo>
                <a:lnTo>
                  <a:pt x="1985069" y="96520"/>
                </a:lnTo>
                <a:lnTo>
                  <a:pt x="1992782" y="93272"/>
                </a:lnTo>
                <a:lnTo>
                  <a:pt x="1992863" y="94186"/>
                </a:lnTo>
                <a:lnTo>
                  <a:pt x="1993784" y="96520"/>
                </a:lnTo>
                <a:close/>
              </a:path>
              <a:path w="4096384" h="836930">
                <a:moveTo>
                  <a:pt x="1165662" y="95338"/>
                </a:moveTo>
                <a:lnTo>
                  <a:pt x="1165052" y="93980"/>
                </a:lnTo>
                <a:lnTo>
                  <a:pt x="1166304" y="94657"/>
                </a:lnTo>
                <a:lnTo>
                  <a:pt x="1165662" y="95338"/>
                </a:lnTo>
                <a:close/>
              </a:path>
              <a:path w="4096384" h="836930">
                <a:moveTo>
                  <a:pt x="1166304" y="94657"/>
                </a:moveTo>
                <a:lnTo>
                  <a:pt x="1165052" y="93980"/>
                </a:lnTo>
                <a:lnTo>
                  <a:pt x="1166943" y="93980"/>
                </a:lnTo>
                <a:lnTo>
                  <a:pt x="1166304" y="94657"/>
                </a:lnTo>
                <a:close/>
              </a:path>
              <a:path w="4096384" h="836930">
                <a:moveTo>
                  <a:pt x="1344575" y="99060"/>
                </a:moveTo>
                <a:lnTo>
                  <a:pt x="1344746" y="97790"/>
                </a:lnTo>
                <a:lnTo>
                  <a:pt x="1344575" y="97790"/>
                </a:lnTo>
                <a:lnTo>
                  <a:pt x="1340555" y="93980"/>
                </a:lnTo>
                <a:lnTo>
                  <a:pt x="1349774" y="93980"/>
                </a:lnTo>
                <a:lnTo>
                  <a:pt x="1349883" y="94186"/>
                </a:lnTo>
                <a:lnTo>
                  <a:pt x="1344575" y="99060"/>
                </a:lnTo>
                <a:close/>
              </a:path>
              <a:path w="4096384" h="836930">
                <a:moveTo>
                  <a:pt x="1402539" y="94589"/>
                </a:moveTo>
                <a:lnTo>
                  <a:pt x="1403585" y="93980"/>
                </a:lnTo>
                <a:lnTo>
                  <a:pt x="1402539" y="94589"/>
                </a:lnTo>
                <a:close/>
              </a:path>
              <a:path w="4096384" h="836930">
                <a:moveTo>
                  <a:pt x="1416491" y="101600"/>
                </a:moveTo>
                <a:lnTo>
                  <a:pt x="1409786" y="101600"/>
                </a:lnTo>
                <a:lnTo>
                  <a:pt x="1402609" y="94657"/>
                </a:lnTo>
                <a:lnTo>
                  <a:pt x="1403585" y="93980"/>
                </a:lnTo>
                <a:lnTo>
                  <a:pt x="1408875" y="93980"/>
                </a:lnTo>
                <a:lnTo>
                  <a:pt x="1409452" y="99060"/>
                </a:lnTo>
                <a:lnTo>
                  <a:pt x="1415410" y="99060"/>
                </a:lnTo>
                <a:lnTo>
                  <a:pt x="1416491" y="10160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204154" y="97790"/>
                </a:lnTo>
                <a:lnTo>
                  <a:pt x="2203990" y="95250"/>
                </a:lnTo>
                <a:lnTo>
                  <a:pt x="2206334" y="93980"/>
                </a:lnTo>
                <a:lnTo>
                  <a:pt x="2208849" y="95250"/>
                </a:lnTo>
                <a:lnTo>
                  <a:pt x="2209019" y="9652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131405" y="100327"/>
                </a:lnTo>
                <a:lnTo>
                  <a:pt x="2130569" y="99060"/>
                </a:lnTo>
                <a:lnTo>
                  <a:pt x="2206668" y="99060"/>
                </a:lnTo>
                <a:lnTo>
                  <a:pt x="2209019" y="96520"/>
                </a:lnTo>
                <a:lnTo>
                  <a:pt x="2208849" y="95250"/>
                </a:lnTo>
                <a:lnTo>
                  <a:pt x="2206334" y="93980"/>
                </a:lnTo>
                <a:lnTo>
                  <a:pt x="2230306" y="93980"/>
                </a:lnTo>
                <a:lnTo>
                  <a:pt x="2224773" y="97790"/>
                </a:lnTo>
                <a:lnTo>
                  <a:pt x="2271484" y="9779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67425" y="96520"/>
                </a:moveTo>
                <a:lnTo>
                  <a:pt x="2365415" y="96520"/>
                </a:lnTo>
                <a:lnTo>
                  <a:pt x="2364407" y="95250"/>
                </a:lnTo>
                <a:lnTo>
                  <a:pt x="2364911" y="93980"/>
                </a:lnTo>
                <a:lnTo>
                  <a:pt x="2366587" y="93980"/>
                </a:lnTo>
                <a:lnTo>
                  <a:pt x="2368093" y="95250"/>
                </a:lnTo>
                <a:lnTo>
                  <a:pt x="2367425" y="96520"/>
                </a:lnTo>
                <a:close/>
              </a:path>
              <a:path w="4096384" h="836930">
                <a:moveTo>
                  <a:pt x="2404303" y="96520"/>
                </a:moveTo>
                <a:lnTo>
                  <a:pt x="2367425" y="96520"/>
                </a:lnTo>
                <a:lnTo>
                  <a:pt x="2368093" y="95250"/>
                </a:lnTo>
                <a:lnTo>
                  <a:pt x="2366587" y="93980"/>
                </a:lnTo>
                <a:lnTo>
                  <a:pt x="2407819" y="93980"/>
                </a:lnTo>
                <a:lnTo>
                  <a:pt x="2404303" y="96520"/>
                </a:lnTo>
                <a:close/>
              </a:path>
              <a:path w="4096384" h="836930">
                <a:moveTo>
                  <a:pt x="2408827" y="97790"/>
                </a:moveTo>
                <a:lnTo>
                  <a:pt x="2407321" y="97790"/>
                </a:lnTo>
                <a:lnTo>
                  <a:pt x="2404303" y="96520"/>
                </a:lnTo>
                <a:lnTo>
                  <a:pt x="2407819" y="93980"/>
                </a:lnTo>
                <a:lnTo>
                  <a:pt x="2409161" y="96520"/>
                </a:lnTo>
                <a:lnTo>
                  <a:pt x="2408827" y="97790"/>
                </a:lnTo>
                <a:close/>
              </a:path>
              <a:path w="4096384" h="836930">
                <a:moveTo>
                  <a:pt x="2414527" y="97790"/>
                </a:moveTo>
                <a:lnTo>
                  <a:pt x="2408827" y="97790"/>
                </a:lnTo>
                <a:lnTo>
                  <a:pt x="2409161" y="96520"/>
                </a:lnTo>
                <a:lnTo>
                  <a:pt x="2407819" y="93980"/>
                </a:lnTo>
                <a:lnTo>
                  <a:pt x="2923268" y="93980"/>
                </a:lnTo>
                <a:lnTo>
                  <a:pt x="2921870" y="95250"/>
                </a:lnTo>
                <a:lnTo>
                  <a:pt x="2416875" y="95250"/>
                </a:lnTo>
                <a:lnTo>
                  <a:pt x="2414527" y="97790"/>
                </a:lnTo>
                <a:close/>
              </a:path>
              <a:path w="4096384" h="836930">
                <a:moveTo>
                  <a:pt x="2914880" y="101600"/>
                </a:moveTo>
                <a:lnTo>
                  <a:pt x="2923268" y="93980"/>
                </a:lnTo>
                <a:lnTo>
                  <a:pt x="2919594" y="97790"/>
                </a:lnTo>
                <a:lnTo>
                  <a:pt x="2914880" y="101600"/>
                </a:lnTo>
                <a:close/>
              </a:path>
              <a:path w="4096384" h="836930">
                <a:moveTo>
                  <a:pt x="2922598" y="101600"/>
                </a:moveTo>
                <a:lnTo>
                  <a:pt x="2914880" y="101600"/>
                </a:lnTo>
                <a:lnTo>
                  <a:pt x="2919594" y="97790"/>
                </a:lnTo>
                <a:lnTo>
                  <a:pt x="2923268" y="93980"/>
                </a:lnTo>
                <a:lnTo>
                  <a:pt x="2928290" y="93980"/>
                </a:lnTo>
                <a:lnTo>
                  <a:pt x="2932487" y="96520"/>
                </a:lnTo>
                <a:lnTo>
                  <a:pt x="2936520" y="97790"/>
                </a:lnTo>
                <a:lnTo>
                  <a:pt x="2923608" y="97790"/>
                </a:lnTo>
                <a:lnTo>
                  <a:pt x="2922598" y="101600"/>
                </a:lnTo>
                <a:close/>
              </a:path>
              <a:path w="4096384" h="836930">
                <a:moveTo>
                  <a:pt x="2936520" y="97790"/>
                </a:moveTo>
                <a:lnTo>
                  <a:pt x="2932487" y="96520"/>
                </a:lnTo>
                <a:lnTo>
                  <a:pt x="2928290" y="93980"/>
                </a:lnTo>
                <a:lnTo>
                  <a:pt x="2936520" y="97790"/>
                </a:lnTo>
                <a:close/>
              </a:path>
              <a:path w="4096384" h="836930">
                <a:moveTo>
                  <a:pt x="2997448" y="105410"/>
                </a:moveTo>
                <a:lnTo>
                  <a:pt x="2940875" y="105410"/>
                </a:lnTo>
                <a:lnTo>
                  <a:pt x="2943383" y="104140"/>
                </a:lnTo>
                <a:lnTo>
                  <a:pt x="2943049" y="101600"/>
                </a:lnTo>
                <a:lnTo>
                  <a:pt x="2940871" y="100327"/>
                </a:lnTo>
                <a:lnTo>
                  <a:pt x="2937535" y="97790"/>
                </a:lnTo>
                <a:lnTo>
                  <a:pt x="2936520" y="97790"/>
                </a:lnTo>
                <a:lnTo>
                  <a:pt x="2928290" y="93980"/>
                </a:lnTo>
                <a:lnTo>
                  <a:pt x="2945139" y="93980"/>
                </a:lnTo>
                <a:lnTo>
                  <a:pt x="2943193" y="96520"/>
                </a:lnTo>
                <a:lnTo>
                  <a:pt x="2945740" y="99060"/>
                </a:lnTo>
                <a:lnTo>
                  <a:pt x="2947757" y="99060"/>
                </a:lnTo>
                <a:lnTo>
                  <a:pt x="2948739" y="100330"/>
                </a:lnTo>
                <a:lnTo>
                  <a:pt x="2949413" y="100330"/>
                </a:lnTo>
                <a:lnTo>
                  <a:pt x="2950088" y="101600"/>
                </a:lnTo>
                <a:lnTo>
                  <a:pt x="2950605" y="101600"/>
                </a:lnTo>
                <a:lnTo>
                  <a:pt x="2952262" y="104140"/>
                </a:lnTo>
                <a:lnTo>
                  <a:pt x="3000539" y="104140"/>
                </a:lnTo>
                <a:lnTo>
                  <a:pt x="2997448" y="105410"/>
                </a:lnTo>
                <a:close/>
              </a:path>
              <a:path w="4096384" h="836930">
                <a:moveTo>
                  <a:pt x="3044378" y="100113"/>
                </a:moveTo>
                <a:lnTo>
                  <a:pt x="3039761" y="97790"/>
                </a:lnTo>
                <a:lnTo>
                  <a:pt x="3036238" y="93980"/>
                </a:lnTo>
                <a:lnTo>
                  <a:pt x="3039761" y="95250"/>
                </a:lnTo>
                <a:lnTo>
                  <a:pt x="3042605" y="95250"/>
                </a:lnTo>
                <a:lnTo>
                  <a:pt x="3044539" y="99707"/>
                </a:lnTo>
                <a:lnTo>
                  <a:pt x="3044378" y="100113"/>
                </a:lnTo>
                <a:close/>
              </a:path>
              <a:path w="4096384" h="836930">
                <a:moveTo>
                  <a:pt x="3039761" y="95250"/>
                </a:moveTo>
                <a:lnTo>
                  <a:pt x="3036238" y="93980"/>
                </a:lnTo>
                <a:lnTo>
                  <a:pt x="3040098" y="93980"/>
                </a:lnTo>
                <a:lnTo>
                  <a:pt x="3039761" y="95250"/>
                </a:lnTo>
                <a:close/>
              </a:path>
              <a:path w="4096384" h="836930">
                <a:moveTo>
                  <a:pt x="3082865" y="101600"/>
                </a:moveTo>
                <a:lnTo>
                  <a:pt x="3074137" y="93980"/>
                </a:lnTo>
                <a:lnTo>
                  <a:pt x="3080174" y="93980"/>
                </a:lnTo>
                <a:lnTo>
                  <a:pt x="3082008" y="95250"/>
                </a:lnTo>
                <a:lnTo>
                  <a:pt x="3082865" y="96520"/>
                </a:lnTo>
                <a:lnTo>
                  <a:pt x="3082865" y="101600"/>
                </a:lnTo>
                <a:close/>
              </a:path>
              <a:path w="4096384" h="836930">
                <a:moveTo>
                  <a:pt x="3085092" y="101600"/>
                </a:moveTo>
                <a:lnTo>
                  <a:pt x="3082865" y="101600"/>
                </a:lnTo>
                <a:lnTo>
                  <a:pt x="3082865" y="96520"/>
                </a:lnTo>
                <a:lnTo>
                  <a:pt x="3082008" y="95250"/>
                </a:lnTo>
                <a:lnTo>
                  <a:pt x="3080174" y="93980"/>
                </a:lnTo>
                <a:lnTo>
                  <a:pt x="3092419" y="93980"/>
                </a:lnTo>
                <a:lnTo>
                  <a:pt x="3090887" y="95250"/>
                </a:lnTo>
                <a:lnTo>
                  <a:pt x="3090219" y="96520"/>
                </a:lnTo>
                <a:lnTo>
                  <a:pt x="3090553" y="97790"/>
                </a:lnTo>
                <a:lnTo>
                  <a:pt x="3087030" y="97790"/>
                </a:lnTo>
                <a:lnTo>
                  <a:pt x="3085272" y="99007"/>
                </a:lnTo>
                <a:lnTo>
                  <a:pt x="3085153" y="100113"/>
                </a:lnTo>
                <a:lnTo>
                  <a:pt x="3085092" y="101600"/>
                </a:lnTo>
                <a:close/>
              </a:path>
              <a:path w="4096384" h="836930">
                <a:moveTo>
                  <a:pt x="3091744" y="97790"/>
                </a:moveTo>
                <a:lnTo>
                  <a:pt x="3090553" y="97790"/>
                </a:lnTo>
                <a:lnTo>
                  <a:pt x="3090219" y="96520"/>
                </a:lnTo>
                <a:lnTo>
                  <a:pt x="3090887" y="95250"/>
                </a:lnTo>
                <a:lnTo>
                  <a:pt x="3092419" y="93980"/>
                </a:lnTo>
                <a:lnTo>
                  <a:pt x="3094743" y="93980"/>
                </a:lnTo>
                <a:lnTo>
                  <a:pt x="3095267" y="95250"/>
                </a:lnTo>
                <a:lnTo>
                  <a:pt x="3094252" y="96520"/>
                </a:lnTo>
                <a:lnTo>
                  <a:pt x="3093087" y="96520"/>
                </a:lnTo>
                <a:lnTo>
                  <a:pt x="3091744" y="97790"/>
                </a:lnTo>
                <a:close/>
              </a:path>
              <a:path w="4096384" h="836930">
                <a:moveTo>
                  <a:pt x="3091795" y="109220"/>
                </a:moveTo>
                <a:lnTo>
                  <a:pt x="3085864" y="109220"/>
                </a:lnTo>
                <a:lnTo>
                  <a:pt x="3090110" y="99312"/>
                </a:lnTo>
                <a:lnTo>
                  <a:pt x="3090219" y="97790"/>
                </a:lnTo>
                <a:lnTo>
                  <a:pt x="3091744" y="97790"/>
                </a:lnTo>
                <a:lnTo>
                  <a:pt x="3093087" y="96520"/>
                </a:lnTo>
                <a:lnTo>
                  <a:pt x="3094252" y="96520"/>
                </a:lnTo>
                <a:lnTo>
                  <a:pt x="3095267" y="95250"/>
                </a:lnTo>
                <a:lnTo>
                  <a:pt x="3094743" y="93980"/>
                </a:lnTo>
                <a:lnTo>
                  <a:pt x="3094926" y="93980"/>
                </a:lnTo>
                <a:lnTo>
                  <a:pt x="3098449" y="96086"/>
                </a:lnTo>
                <a:lnTo>
                  <a:pt x="3098449" y="101600"/>
                </a:lnTo>
                <a:lnTo>
                  <a:pt x="3091227" y="101600"/>
                </a:lnTo>
                <a:lnTo>
                  <a:pt x="3090395" y="105410"/>
                </a:lnTo>
                <a:lnTo>
                  <a:pt x="3094202" y="105410"/>
                </a:lnTo>
                <a:lnTo>
                  <a:pt x="3091795" y="109220"/>
                </a:lnTo>
                <a:close/>
              </a:path>
              <a:path w="4096384" h="836930">
                <a:moveTo>
                  <a:pt x="3098449" y="96086"/>
                </a:moveTo>
                <a:lnTo>
                  <a:pt x="3094926" y="93980"/>
                </a:lnTo>
                <a:lnTo>
                  <a:pt x="3098266" y="93980"/>
                </a:lnTo>
                <a:lnTo>
                  <a:pt x="3099276" y="95250"/>
                </a:lnTo>
                <a:lnTo>
                  <a:pt x="3098449" y="95250"/>
                </a:lnTo>
                <a:lnTo>
                  <a:pt x="3098449" y="96086"/>
                </a:lnTo>
                <a:close/>
              </a:path>
              <a:path w="4096384" h="836930">
                <a:moveTo>
                  <a:pt x="3116806" y="97790"/>
                </a:moveTo>
                <a:lnTo>
                  <a:pt x="3101298" y="97790"/>
                </a:lnTo>
                <a:lnTo>
                  <a:pt x="3098266" y="93980"/>
                </a:lnTo>
                <a:lnTo>
                  <a:pt x="3107586" y="93980"/>
                </a:lnTo>
                <a:lnTo>
                  <a:pt x="3109842" y="96520"/>
                </a:lnTo>
                <a:lnTo>
                  <a:pt x="3117442" y="96520"/>
                </a:lnTo>
                <a:lnTo>
                  <a:pt x="3116806" y="97790"/>
                </a:lnTo>
                <a:close/>
              </a:path>
              <a:path w="4096384" h="836930">
                <a:moveTo>
                  <a:pt x="3202541" y="97790"/>
                </a:moveTo>
                <a:lnTo>
                  <a:pt x="3200367" y="97790"/>
                </a:lnTo>
                <a:lnTo>
                  <a:pt x="3197001" y="93980"/>
                </a:lnTo>
                <a:lnTo>
                  <a:pt x="3205880" y="93980"/>
                </a:lnTo>
                <a:lnTo>
                  <a:pt x="3206555" y="96520"/>
                </a:lnTo>
                <a:lnTo>
                  <a:pt x="3202881" y="96520"/>
                </a:lnTo>
                <a:lnTo>
                  <a:pt x="3202541" y="97790"/>
                </a:lnTo>
                <a:close/>
              </a:path>
              <a:path w="4096384" h="836930">
                <a:moveTo>
                  <a:pt x="3207198" y="98944"/>
                </a:moveTo>
                <a:lnTo>
                  <a:pt x="3205880" y="93980"/>
                </a:lnTo>
                <a:lnTo>
                  <a:pt x="3211924" y="93980"/>
                </a:lnTo>
                <a:lnTo>
                  <a:pt x="3207198" y="98944"/>
                </a:lnTo>
                <a:close/>
              </a:path>
              <a:path w="4096384" h="836930">
                <a:moveTo>
                  <a:pt x="3240414" y="99060"/>
                </a:moveTo>
                <a:lnTo>
                  <a:pt x="3240414" y="95250"/>
                </a:lnTo>
                <a:lnTo>
                  <a:pt x="3241271" y="93980"/>
                </a:lnTo>
                <a:lnTo>
                  <a:pt x="3241939" y="93980"/>
                </a:lnTo>
                <a:lnTo>
                  <a:pt x="3242588" y="96520"/>
                </a:lnTo>
                <a:lnTo>
                  <a:pt x="3242771" y="96520"/>
                </a:lnTo>
                <a:lnTo>
                  <a:pt x="3240414" y="99060"/>
                </a:lnTo>
                <a:close/>
              </a:path>
              <a:path w="4096384" h="836930">
                <a:moveTo>
                  <a:pt x="3246575" y="99060"/>
                </a:moveTo>
                <a:lnTo>
                  <a:pt x="3240414" y="99060"/>
                </a:lnTo>
                <a:lnTo>
                  <a:pt x="3242771" y="96520"/>
                </a:lnTo>
                <a:lnTo>
                  <a:pt x="3242588" y="96520"/>
                </a:lnTo>
                <a:lnTo>
                  <a:pt x="3241939" y="93980"/>
                </a:lnTo>
                <a:lnTo>
                  <a:pt x="3242332" y="93980"/>
                </a:lnTo>
                <a:lnTo>
                  <a:pt x="3246575" y="99060"/>
                </a:lnTo>
                <a:close/>
              </a:path>
              <a:path w="4096384" h="836930">
                <a:moveTo>
                  <a:pt x="3254832" y="94356"/>
                </a:moveTo>
                <a:lnTo>
                  <a:pt x="3254341" y="93980"/>
                </a:lnTo>
                <a:lnTo>
                  <a:pt x="3254832" y="93980"/>
                </a:lnTo>
                <a:lnTo>
                  <a:pt x="3254832" y="94356"/>
                </a:lnTo>
                <a:close/>
              </a:path>
              <a:path w="4096384" h="836930">
                <a:moveTo>
                  <a:pt x="3264715" y="96520"/>
                </a:moveTo>
                <a:lnTo>
                  <a:pt x="3258021" y="96520"/>
                </a:lnTo>
                <a:lnTo>
                  <a:pt x="3260195" y="95250"/>
                </a:lnTo>
                <a:lnTo>
                  <a:pt x="3259854" y="95250"/>
                </a:lnTo>
                <a:lnTo>
                  <a:pt x="3257006" y="93980"/>
                </a:lnTo>
                <a:lnTo>
                  <a:pt x="3268995" y="93980"/>
                </a:lnTo>
                <a:lnTo>
                  <a:pt x="3265551" y="95250"/>
                </a:lnTo>
                <a:lnTo>
                  <a:pt x="3264715" y="96520"/>
                </a:lnTo>
                <a:close/>
              </a:path>
              <a:path w="4096384" h="836930">
                <a:moveTo>
                  <a:pt x="3353808" y="99060"/>
                </a:moveTo>
                <a:lnTo>
                  <a:pt x="3351203" y="97790"/>
                </a:lnTo>
                <a:lnTo>
                  <a:pt x="3350448" y="95250"/>
                </a:lnTo>
                <a:lnTo>
                  <a:pt x="3353725" y="93980"/>
                </a:lnTo>
                <a:lnTo>
                  <a:pt x="3354576" y="93980"/>
                </a:lnTo>
                <a:lnTo>
                  <a:pt x="3355391" y="95465"/>
                </a:lnTo>
                <a:lnTo>
                  <a:pt x="3356082" y="96520"/>
                </a:lnTo>
                <a:lnTo>
                  <a:pt x="3353808" y="99060"/>
                </a:lnTo>
                <a:close/>
              </a:path>
              <a:path w="4096384" h="836930">
                <a:moveTo>
                  <a:pt x="3356259" y="104140"/>
                </a:moveTo>
                <a:lnTo>
                  <a:pt x="3347537" y="104140"/>
                </a:lnTo>
                <a:lnTo>
                  <a:pt x="3349349" y="101638"/>
                </a:lnTo>
                <a:lnTo>
                  <a:pt x="3347531" y="100327"/>
                </a:lnTo>
                <a:lnTo>
                  <a:pt x="3344846" y="99060"/>
                </a:lnTo>
                <a:lnTo>
                  <a:pt x="3353808" y="99060"/>
                </a:lnTo>
                <a:lnTo>
                  <a:pt x="3356082" y="96520"/>
                </a:lnTo>
                <a:lnTo>
                  <a:pt x="3355250" y="95250"/>
                </a:lnTo>
                <a:lnTo>
                  <a:pt x="3354576" y="93980"/>
                </a:lnTo>
                <a:lnTo>
                  <a:pt x="3365160" y="93980"/>
                </a:lnTo>
                <a:lnTo>
                  <a:pt x="3356349" y="101522"/>
                </a:lnTo>
                <a:lnTo>
                  <a:pt x="3356259" y="104140"/>
                </a:lnTo>
                <a:close/>
              </a:path>
              <a:path w="4096384" h="836930">
                <a:moveTo>
                  <a:pt x="3489126" y="96520"/>
                </a:moveTo>
                <a:lnTo>
                  <a:pt x="3485494" y="96520"/>
                </a:lnTo>
                <a:lnTo>
                  <a:pt x="3482975" y="93980"/>
                </a:lnTo>
                <a:lnTo>
                  <a:pt x="3485705" y="95250"/>
                </a:lnTo>
                <a:lnTo>
                  <a:pt x="3489126" y="96520"/>
                </a:lnTo>
                <a:close/>
              </a:path>
              <a:path w="4096384" h="836930">
                <a:moveTo>
                  <a:pt x="3983669" y="96520"/>
                </a:moveTo>
                <a:lnTo>
                  <a:pt x="3489126" y="96520"/>
                </a:lnTo>
                <a:lnTo>
                  <a:pt x="3485705" y="95250"/>
                </a:lnTo>
                <a:lnTo>
                  <a:pt x="3482975" y="93980"/>
                </a:lnTo>
                <a:lnTo>
                  <a:pt x="3984861" y="93980"/>
                </a:lnTo>
                <a:lnTo>
                  <a:pt x="3983669" y="95250"/>
                </a:lnTo>
                <a:lnTo>
                  <a:pt x="3983669" y="96520"/>
                </a:lnTo>
                <a:close/>
              </a:path>
              <a:path w="4096384" h="836930">
                <a:moveTo>
                  <a:pt x="3984344" y="96520"/>
                </a:moveTo>
                <a:lnTo>
                  <a:pt x="3983669" y="96520"/>
                </a:lnTo>
                <a:lnTo>
                  <a:pt x="3983669" y="95250"/>
                </a:lnTo>
                <a:lnTo>
                  <a:pt x="3984861" y="93980"/>
                </a:lnTo>
                <a:lnTo>
                  <a:pt x="3985509" y="93980"/>
                </a:lnTo>
                <a:lnTo>
                  <a:pt x="3985604" y="94657"/>
                </a:lnTo>
                <a:lnTo>
                  <a:pt x="3985553" y="95375"/>
                </a:lnTo>
                <a:lnTo>
                  <a:pt x="3984344" y="96520"/>
                </a:lnTo>
                <a:close/>
              </a:path>
              <a:path w="4096384" h="836930">
                <a:moveTo>
                  <a:pt x="4024751" y="96520"/>
                </a:moveTo>
                <a:lnTo>
                  <a:pt x="3984344" y="96520"/>
                </a:lnTo>
                <a:lnTo>
                  <a:pt x="3985553" y="95375"/>
                </a:lnTo>
                <a:lnTo>
                  <a:pt x="3985604" y="94657"/>
                </a:lnTo>
                <a:lnTo>
                  <a:pt x="3985509" y="93980"/>
                </a:lnTo>
                <a:lnTo>
                  <a:pt x="4051054" y="93980"/>
                </a:lnTo>
                <a:lnTo>
                  <a:pt x="4049888" y="95250"/>
                </a:lnTo>
                <a:lnTo>
                  <a:pt x="4025091" y="95250"/>
                </a:lnTo>
                <a:lnTo>
                  <a:pt x="4024751" y="96520"/>
                </a:lnTo>
                <a:close/>
              </a:path>
              <a:path w="4096384" h="836930">
                <a:moveTo>
                  <a:pt x="4053070" y="96520"/>
                </a:moveTo>
                <a:lnTo>
                  <a:pt x="4051387" y="96520"/>
                </a:lnTo>
                <a:lnTo>
                  <a:pt x="4049888" y="95250"/>
                </a:lnTo>
                <a:lnTo>
                  <a:pt x="4051054" y="93980"/>
                </a:lnTo>
                <a:lnTo>
                  <a:pt x="4051905" y="93980"/>
                </a:lnTo>
                <a:lnTo>
                  <a:pt x="4053227" y="95250"/>
                </a:lnTo>
                <a:lnTo>
                  <a:pt x="4053070" y="96520"/>
                </a:lnTo>
                <a:close/>
              </a:path>
              <a:path w="4096384" h="836930">
                <a:moveTo>
                  <a:pt x="3479948" y="127000"/>
                </a:moveTo>
                <a:lnTo>
                  <a:pt x="3456991" y="127000"/>
                </a:lnTo>
                <a:lnTo>
                  <a:pt x="3462347" y="123190"/>
                </a:lnTo>
                <a:lnTo>
                  <a:pt x="3461856" y="123190"/>
                </a:lnTo>
                <a:lnTo>
                  <a:pt x="3461182" y="116840"/>
                </a:lnTo>
                <a:lnTo>
                  <a:pt x="3442232" y="116840"/>
                </a:lnTo>
                <a:lnTo>
                  <a:pt x="3443090" y="113030"/>
                </a:lnTo>
                <a:lnTo>
                  <a:pt x="3447097" y="113030"/>
                </a:lnTo>
                <a:lnTo>
                  <a:pt x="3447097" y="106680"/>
                </a:lnTo>
                <a:lnTo>
                  <a:pt x="3464364" y="106680"/>
                </a:lnTo>
                <a:lnTo>
                  <a:pt x="3468561" y="104140"/>
                </a:lnTo>
                <a:lnTo>
                  <a:pt x="3471901" y="102870"/>
                </a:lnTo>
                <a:lnTo>
                  <a:pt x="3466879" y="99060"/>
                </a:lnTo>
                <a:lnTo>
                  <a:pt x="3469236" y="99060"/>
                </a:lnTo>
                <a:lnTo>
                  <a:pt x="3474932" y="97790"/>
                </a:lnTo>
                <a:lnTo>
                  <a:pt x="3476609" y="96520"/>
                </a:lnTo>
                <a:lnTo>
                  <a:pt x="4053070" y="96520"/>
                </a:lnTo>
                <a:lnTo>
                  <a:pt x="4053227" y="95250"/>
                </a:lnTo>
                <a:lnTo>
                  <a:pt x="4051905" y="93980"/>
                </a:lnTo>
                <a:lnTo>
                  <a:pt x="4064981" y="93980"/>
                </a:lnTo>
                <a:lnTo>
                  <a:pt x="4062964" y="95250"/>
                </a:lnTo>
                <a:lnTo>
                  <a:pt x="4062964" y="96520"/>
                </a:lnTo>
                <a:lnTo>
                  <a:pt x="4064647" y="97790"/>
                </a:lnTo>
                <a:lnTo>
                  <a:pt x="4095854" y="97790"/>
                </a:lnTo>
                <a:lnTo>
                  <a:pt x="4095854" y="100330"/>
                </a:lnTo>
                <a:lnTo>
                  <a:pt x="3474101" y="100330"/>
                </a:lnTo>
                <a:lnTo>
                  <a:pt x="3470667" y="107950"/>
                </a:lnTo>
                <a:lnTo>
                  <a:pt x="3469052" y="107950"/>
                </a:lnTo>
                <a:lnTo>
                  <a:pt x="3461522" y="118110"/>
                </a:lnTo>
                <a:lnTo>
                  <a:pt x="3501903" y="118110"/>
                </a:lnTo>
                <a:lnTo>
                  <a:pt x="3499896" y="119380"/>
                </a:lnTo>
                <a:lnTo>
                  <a:pt x="3488002" y="119380"/>
                </a:lnTo>
                <a:lnTo>
                  <a:pt x="3479457" y="125730"/>
                </a:lnTo>
                <a:lnTo>
                  <a:pt x="3481736" y="125730"/>
                </a:lnTo>
                <a:lnTo>
                  <a:pt x="3479948" y="127000"/>
                </a:lnTo>
                <a:close/>
              </a:path>
              <a:path w="4096384" h="836930">
                <a:moveTo>
                  <a:pt x="4064647" y="97790"/>
                </a:moveTo>
                <a:lnTo>
                  <a:pt x="4062964" y="96520"/>
                </a:lnTo>
                <a:lnTo>
                  <a:pt x="4062964" y="95250"/>
                </a:lnTo>
                <a:lnTo>
                  <a:pt x="4064981" y="93980"/>
                </a:lnTo>
                <a:lnTo>
                  <a:pt x="4067155" y="95250"/>
                </a:lnTo>
                <a:lnTo>
                  <a:pt x="4066971" y="96520"/>
                </a:lnTo>
                <a:lnTo>
                  <a:pt x="4064647" y="97790"/>
                </a:lnTo>
                <a:close/>
              </a:path>
              <a:path w="4096384" h="836930">
                <a:moveTo>
                  <a:pt x="1353529" y="100330"/>
                </a:moveTo>
                <a:lnTo>
                  <a:pt x="1344241" y="100330"/>
                </a:lnTo>
                <a:lnTo>
                  <a:pt x="1344078" y="99060"/>
                </a:lnTo>
                <a:lnTo>
                  <a:pt x="1344575" y="99060"/>
                </a:lnTo>
                <a:lnTo>
                  <a:pt x="1349883" y="94186"/>
                </a:lnTo>
                <a:lnTo>
                  <a:pt x="1351117" y="96520"/>
                </a:lnTo>
                <a:lnTo>
                  <a:pt x="1353529" y="10033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54832" y="99060"/>
                </a:lnTo>
                <a:lnTo>
                  <a:pt x="3254832" y="94356"/>
                </a:lnTo>
                <a:lnTo>
                  <a:pt x="3255998" y="95250"/>
                </a:lnTo>
                <a:lnTo>
                  <a:pt x="3258021" y="96520"/>
                </a:lnTo>
                <a:lnTo>
                  <a:pt x="326471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402423" y="94478"/>
                </a:lnTo>
                <a:lnTo>
                  <a:pt x="1402422" y="94657"/>
                </a:lnTo>
                <a:lnTo>
                  <a:pt x="1399224" y="96520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074343" y="95465"/>
                </a:moveTo>
                <a:lnTo>
                  <a:pt x="1074782" y="94578"/>
                </a:lnTo>
                <a:lnTo>
                  <a:pt x="1075877" y="95250"/>
                </a:lnTo>
                <a:lnTo>
                  <a:pt x="1074343" y="95465"/>
                </a:lnTo>
                <a:close/>
              </a:path>
              <a:path w="4096384" h="836930">
                <a:moveTo>
                  <a:pt x="1405847" y="97790"/>
                </a:moveTo>
                <a:lnTo>
                  <a:pt x="1394699" y="97790"/>
                </a:lnTo>
                <a:lnTo>
                  <a:pt x="1399224" y="96520"/>
                </a:lnTo>
                <a:lnTo>
                  <a:pt x="1402539" y="94589"/>
                </a:lnTo>
                <a:lnTo>
                  <a:pt x="1405847" y="9779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69911" y="100330"/>
                </a:lnTo>
                <a:lnTo>
                  <a:pt x="1167901" y="100330"/>
                </a:lnTo>
                <a:lnTo>
                  <a:pt x="1165798" y="95643"/>
                </a:lnTo>
                <a:lnTo>
                  <a:pt x="1165745" y="95250"/>
                </a:lnTo>
                <a:lnTo>
                  <a:pt x="1166304" y="94657"/>
                </a:lnTo>
                <a:lnTo>
                  <a:pt x="1174583" y="99137"/>
                </a:lnTo>
                <a:lnTo>
                  <a:pt x="1174799" y="100330"/>
                </a:lnTo>
                <a:lnTo>
                  <a:pt x="1175643" y="100577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465209" y="104140"/>
                </a:moveTo>
                <a:lnTo>
                  <a:pt x="469066" y="97790"/>
                </a:lnTo>
                <a:lnTo>
                  <a:pt x="468902" y="97790"/>
                </a:lnTo>
                <a:lnTo>
                  <a:pt x="468228" y="95250"/>
                </a:lnTo>
                <a:lnTo>
                  <a:pt x="478960" y="101600"/>
                </a:lnTo>
                <a:lnTo>
                  <a:pt x="470912" y="102870"/>
                </a:lnTo>
                <a:lnTo>
                  <a:pt x="465209" y="104140"/>
                </a:lnTo>
                <a:close/>
              </a:path>
              <a:path w="4096384" h="836930">
                <a:moveTo>
                  <a:pt x="1263921" y="101522"/>
                </a:moveTo>
                <a:lnTo>
                  <a:pt x="1257946" y="99137"/>
                </a:lnTo>
                <a:lnTo>
                  <a:pt x="1257823" y="99007"/>
                </a:lnTo>
                <a:lnTo>
                  <a:pt x="1261267" y="96520"/>
                </a:lnTo>
                <a:lnTo>
                  <a:pt x="1266629" y="95250"/>
                </a:lnTo>
                <a:lnTo>
                  <a:pt x="1263449" y="100327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215170" y="109220"/>
                </a:moveTo>
                <a:lnTo>
                  <a:pt x="1190196" y="109220"/>
                </a:lnTo>
                <a:lnTo>
                  <a:pt x="1194721" y="106680"/>
                </a:lnTo>
                <a:lnTo>
                  <a:pt x="1187007" y="101600"/>
                </a:lnTo>
                <a:lnTo>
                  <a:pt x="1264115" y="101600"/>
                </a:lnTo>
                <a:lnTo>
                  <a:pt x="1263921" y="101522"/>
                </a:lnTo>
                <a:lnTo>
                  <a:pt x="1263449" y="100327"/>
                </a:lnTo>
                <a:lnTo>
                  <a:pt x="1266629" y="95250"/>
                </a:lnTo>
                <a:lnTo>
                  <a:pt x="1267468" y="95250"/>
                </a:lnTo>
                <a:lnTo>
                  <a:pt x="1277028" y="102870"/>
                </a:lnTo>
                <a:lnTo>
                  <a:pt x="1215844" y="102870"/>
                </a:lnTo>
                <a:lnTo>
                  <a:pt x="1214168" y="105410"/>
                </a:lnTo>
                <a:lnTo>
                  <a:pt x="1199750" y="105410"/>
                </a:lnTo>
                <a:lnTo>
                  <a:pt x="1205950" y="106680"/>
                </a:lnTo>
                <a:lnTo>
                  <a:pt x="1214502" y="106680"/>
                </a:lnTo>
                <a:lnTo>
                  <a:pt x="1215170" y="1092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335910" y="95250"/>
                </a:lnTo>
                <a:lnTo>
                  <a:pt x="2335910" y="102870"/>
                </a:lnTo>
                <a:lnTo>
                  <a:pt x="2332892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419553" y="104140"/>
                </a:moveTo>
                <a:lnTo>
                  <a:pt x="2412684" y="104140"/>
                </a:lnTo>
                <a:lnTo>
                  <a:pt x="2411614" y="102980"/>
                </a:lnTo>
                <a:lnTo>
                  <a:pt x="2411568" y="102658"/>
                </a:lnTo>
                <a:lnTo>
                  <a:pt x="2412182" y="100327"/>
                </a:lnTo>
                <a:lnTo>
                  <a:pt x="2416875" y="95250"/>
                </a:lnTo>
                <a:lnTo>
                  <a:pt x="2419553" y="10414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19553" y="104140"/>
                </a:lnTo>
                <a:lnTo>
                  <a:pt x="2416875" y="95250"/>
                </a:lnTo>
                <a:lnTo>
                  <a:pt x="2921870" y="95250"/>
                </a:lnTo>
                <a:lnTo>
                  <a:pt x="2919074" y="97790"/>
                </a:lnTo>
                <a:lnTo>
                  <a:pt x="2916903" y="97790"/>
                </a:lnTo>
                <a:lnTo>
                  <a:pt x="2911113" y="101600"/>
                </a:lnTo>
                <a:lnTo>
                  <a:pt x="2439504" y="101600"/>
                </a:lnTo>
                <a:lnTo>
                  <a:pt x="2439334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97357" y="113030"/>
                </a:moveTo>
                <a:lnTo>
                  <a:pt x="2994358" y="106680"/>
                </a:lnTo>
                <a:lnTo>
                  <a:pt x="3000539" y="104140"/>
                </a:lnTo>
                <a:lnTo>
                  <a:pt x="3003053" y="104140"/>
                </a:lnTo>
                <a:lnTo>
                  <a:pt x="3003905" y="95250"/>
                </a:lnTo>
                <a:lnTo>
                  <a:pt x="3007948" y="100354"/>
                </a:lnTo>
                <a:lnTo>
                  <a:pt x="3009332" y="101522"/>
                </a:lnTo>
                <a:lnTo>
                  <a:pt x="3004062" y="107950"/>
                </a:lnTo>
                <a:lnTo>
                  <a:pt x="2997357" y="113030"/>
                </a:lnTo>
                <a:close/>
              </a:path>
              <a:path w="4096384" h="836930">
                <a:moveTo>
                  <a:pt x="3020837" y="118110"/>
                </a:moveTo>
                <a:lnTo>
                  <a:pt x="3018663" y="118110"/>
                </a:lnTo>
                <a:lnTo>
                  <a:pt x="3014964" y="113030"/>
                </a:lnTo>
                <a:lnTo>
                  <a:pt x="2997357" y="113030"/>
                </a:lnTo>
                <a:lnTo>
                  <a:pt x="3004062" y="107950"/>
                </a:lnTo>
                <a:lnTo>
                  <a:pt x="3009392" y="101638"/>
                </a:lnTo>
                <a:lnTo>
                  <a:pt x="3007916" y="100327"/>
                </a:lnTo>
                <a:lnTo>
                  <a:pt x="3003905" y="95250"/>
                </a:lnTo>
                <a:lnTo>
                  <a:pt x="3008818" y="95250"/>
                </a:lnTo>
                <a:lnTo>
                  <a:pt x="3016647" y="100330"/>
                </a:lnTo>
                <a:lnTo>
                  <a:pt x="3018504" y="100330"/>
                </a:lnTo>
                <a:lnTo>
                  <a:pt x="3017975" y="104140"/>
                </a:lnTo>
                <a:lnTo>
                  <a:pt x="3020503" y="104140"/>
                </a:lnTo>
                <a:lnTo>
                  <a:pt x="3024020" y="105410"/>
                </a:lnTo>
                <a:lnTo>
                  <a:pt x="3042013" y="105410"/>
                </a:lnTo>
                <a:lnTo>
                  <a:pt x="3041444" y="106680"/>
                </a:lnTo>
                <a:lnTo>
                  <a:pt x="3028708" y="106680"/>
                </a:lnTo>
                <a:lnTo>
                  <a:pt x="3026871" y="107950"/>
                </a:lnTo>
                <a:lnTo>
                  <a:pt x="3011441" y="107950"/>
                </a:lnTo>
                <a:lnTo>
                  <a:pt x="3010610" y="109220"/>
                </a:lnTo>
                <a:lnTo>
                  <a:pt x="3011441" y="110490"/>
                </a:lnTo>
                <a:lnTo>
                  <a:pt x="3023972" y="110490"/>
                </a:lnTo>
                <a:lnTo>
                  <a:pt x="3025417" y="113324"/>
                </a:lnTo>
                <a:lnTo>
                  <a:pt x="3022003" y="116840"/>
                </a:lnTo>
                <a:lnTo>
                  <a:pt x="3020837" y="118110"/>
                </a:lnTo>
                <a:close/>
              </a:path>
              <a:path w="4096384" h="836930">
                <a:moveTo>
                  <a:pt x="3100543" y="97338"/>
                </a:moveTo>
                <a:lnTo>
                  <a:pt x="3098449" y="96086"/>
                </a:lnTo>
                <a:lnTo>
                  <a:pt x="3098449" y="95250"/>
                </a:lnTo>
                <a:lnTo>
                  <a:pt x="3100543" y="97338"/>
                </a:lnTo>
                <a:close/>
              </a:path>
              <a:path w="4096384" h="836930">
                <a:moveTo>
                  <a:pt x="3101298" y="97790"/>
                </a:moveTo>
                <a:lnTo>
                  <a:pt x="3100543" y="97338"/>
                </a:lnTo>
                <a:lnTo>
                  <a:pt x="3098449" y="95250"/>
                </a:lnTo>
                <a:lnTo>
                  <a:pt x="3099276" y="95250"/>
                </a:lnTo>
                <a:lnTo>
                  <a:pt x="3101298" y="97790"/>
                </a:lnTo>
                <a:close/>
              </a:path>
              <a:path w="4096384" h="836930">
                <a:moveTo>
                  <a:pt x="3154080" y="96520"/>
                </a:moveTo>
                <a:lnTo>
                  <a:pt x="3147558" y="96520"/>
                </a:lnTo>
                <a:lnTo>
                  <a:pt x="3149186" y="95643"/>
                </a:lnTo>
                <a:lnTo>
                  <a:pt x="3150741" y="95250"/>
                </a:lnTo>
                <a:lnTo>
                  <a:pt x="3153098" y="95250"/>
                </a:lnTo>
                <a:lnTo>
                  <a:pt x="3154080" y="9652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54597" y="99060"/>
                </a:lnTo>
                <a:lnTo>
                  <a:pt x="3154195" y="98944"/>
                </a:lnTo>
                <a:lnTo>
                  <a:pt x="3154080" y="96520"/>
                </a:lnTo>
                <a:lnTo>
                  <a:pt x="3153098" y="95250"/>
                </a:lnTo>
                <a:lnTo>
                  <a:pt x="3160684" y="95250"/>
                </a:lnTo>
                <a:lnTo>
                  <a:pt x="3160336" y="96520"/>
                </a:lnTo>
                <a:lnTo>
                  <a:pt x="3172205" y="96520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79155" y="96520"/>
                </a:moveTo>
                <a:lnTo>
                  <a:pt x="3178910" y="96520"/>
                </a:lnTo>
                <a:lnTo>
                  <a:pt x="3179401" y="95250"/>
                </a:lnTo>
                <a:lnTo>
                  <a:pt x="3179155" y="96520"/>
                </a:lnTo>
                <a:close/>
              </a:path>
              <a:path w="4096384" h="836930">
                <a:moveTo>
                  <a:pt x="3198646" y="123190"/>
                </a:moveTo>
                <a:lnTo>
                  <a:pt x="3196176" y="123190"/>
                </a:lnTo>
                <a:lnTo>
                  <a:pt x="3191305" y="114300"/>
                </a:lnTo>
                <a:lnTo>
                  <a:pt x="3185091" y="113030"/>
                </a:lnTo>
                <a:lnTo>
                  <a:pt x="3190814" y="104140"/>
                </a:lnTo>
                <a:lnTo>
                  <a:pt x="3187789" y="104140"/>
                </a:lnTo>
                <a:lnTo>
                  <a:pt x="3187298" y="101638"/>
                </a:lnTo>
                <a:lnTo>
                  <a:pt x="3186886" y="101216"/>
                </a:lnTo>
                <a:lnTo>
                  <a:pt x="3186261" y="100625"/>
                </a:lnTo>
                <a:lnTo>
                  <a:pt x="3186611" y="100327"/>
                </a:lnTo>
                <a:lnTo>
                  <a:pt x="3180926" y="99060"/>
                </a:lnTo>
                <a:lnTo>
                  <a:pt x="3177611" y="98097"/>
                </a:lnTo>
                <a:lnTo>
                  <a:pt x="3178910" y="97790"/>
                </a:lnTo>
                <a:lnTo>
                  <a:pt x="3179401" y="95250"/>
                </a:lnTo>
                <a:lnTo>
                  <a:pt x="3185091" y="95250"/>
                </a:lnTo>
                <a:lnTo>
                  <a:pt x="3185765" y="99060"/>
                </a:lnTo>
                <a:lnTo>
                  <a:pt x="3188122" y="99060"/>
                </a:lnTo>
                <a:lnTo>
                  <a:pt x="3197175" y="106680"/>
                </a:lnTo>
                <a:lnTo>
                  <a:pt x="3192313" y="106680"/>
                </a:lnTo>
                <a:lnTo>
                  <a:pt x="3189805" y="107950"/>
                </a:lnTo>
                <a:lnTo>
                  <a:pt x="3186440" y="111760"/>
                </a:lnTo>
                <a:lnTo>
                  <a:pt x="3194494" y="113030"/>
                </a:lnTo>
                <a:lnTo>
                  <a:pt x="3195279" y="113030"/>
                </a:lnTo>
                <a:lnTo>
                  <a:pt x="3195161" y="116840"/>
                </a:lnTo>
                <a:lnTo>
                  <a:pt x="3197859" y="118110"/>
                </a:lnTo>
                <a:lnTo>
                  <a:pt x="3212760" y="118110"/>
                </a:lnTo>
                <a:lnTo>
                  <a:pt x="3216108" y="119380"/>
                </a:lnTo>
                <a:lnTo>
                  <a:pt x="3196510" y="119380"/>
                </a:lnTo>
                <a:lnTo>
                  <a:pt x="3198646" y="123190"/>
                </a:lnTo>
                <a:close/>
              </a:path>
              <a:path w="4096384" h="836930">
                <a:moveTo>
                  <a:pt x="3298428" y="96520"/>
                </a:moveTo>
                <a:lnTo>
                  <a:pt x="3297577" y="95250"/>
                </a:lnTo>
                <a:lnTo>
                  <a:pt x="3299260" y="95250"/>
                </a:lnTo>
                <a:lnTo>
                  <a:pt x="3298428" y="96520"/>
                </a:lnTo>
                <a:close/>
              </a:path>
              <a:path w="4096384" h="836930">
                <a:moveTo>
                  <a:pt x="3309363" y="96520"/>
                </a:moveTo>
                <a:lnTo>
                  <a:pt x="3298428" y="96520"/>
                </a:lnTo>
                <a:lnTo>
                  <a:pt x="3299260" y="95250"/>
                </a:lnTo>
                <a:lnTo>
                  <a:pt x="3308413" y="95250"/>
                </a:lnTo>
                <a:lnTo>
                  <a:pt x="3309363" y="96520"/>
                </a:lnTo>
                <a:close/>
              </a:path>
              <a:path w="4096384" h="836930">
                <a:moveTo>
                  <a:pt x="3461182" y="96520"/>
                </a:moveTo>
                <a:lnTo>
                  <a:pt x="3461025" y="96520"/>
                </a:lnTo>
                <a:lnTo>
                  <a:pt x="3460848" y="95250"/>
                </a:lnTo>
                <a:lnTo>
                  <a:pt x="3461182" y="96520"/>
                </a:lnTo>
                <a:close/>
              </a:path>
              <a:path w="4096384" h="836930">
                <a:moveTo>
                  <a:pt x="3470906" y="96520"/>
                </a:moveTo>
                <a:lnTo>
                  <a:pt x="3461182" y="96520"/>
                </a:lnTo>
                <a:lnTo>
                  <a:pt x="3460848" y="95250"/>
                </a:lnTo>
                <a:lnTo>
                  <a:pt x="3471742" y="95250"/>
                </a:lnTo>
                <a:lnTo>
                  <a:pt x="3470906" y="96520"/>
                </a:lnTo>
                <a:close/>
              </a:path>
              <a:path w="4096384" h="836930">
                <a:moveTo>
                  <a:pt x="4051387" y="96520"/>
                </a:moveTo>
                <a:lnTo>
                  <a:pt x="4024751" y="96520"/>
                </a:lnTo>
                <a:lnTo>
                  <a:pt x="4025091" y="95250"/>
                </a:lnTo>
                <a:lnTo>
                  <a:pt x="4049888" y="95250"/>
                </a:lnTo>
                <a:lnTo>
                  <a:pt x="4051387" y="96520"/>
                </a:lnTo>
                <a:close/>
              </a:path>
              <a:path w="4096384" h="836930">
                <a:moveTo>
                  <a:pt x="1166192" y="96520"/>
                </a:moveTo>
                <a:lnTo>
                  <a:pt x="1164548" y="96520"/>
                </a:lnTo>
                <a:lnTo>
                  <a:pt x="1165662" y="95338"/>
                </a:lnTo>
                <a:lnTo>
                  <a:pt x="1166192" y="96520"/>
                </a:lnTo>
                <a:close/>
              </a:path>
              <a:path w="4096384" h="836930">
                <a:moveTo>
                  <a:pt x="3188408" y="97430"/>
                </a:moveTo>
                <a:lnTo>
                  <a:pt x="3187448" y="96520"/>
                </a:lnTo>
                <a:lnTo>
                  <a:pt x="3188871" y="95356"/>
                </a:lnTo>
                <a:lnTo>
                  <a:pt x="3189131" y="96520"/>
                </a:lnTo>
                <a:lnTo>
                  <a:pt x="3188408" y="97430"/>
                </a:lnTo>
                <a:close/>
              </a:path>
              <a:path w="4096384" h="836930">
                <a:moveTo>
                  <a:pt x="1414328" y="96520"/>
                </a:moveTo>
                <a:lnTo>
                  <a:pt x="1412634" y="96520"/>
                </a:lnTo>
                <a:lnTo>
                  <a:pt x="1413841" y="95375"/>
                </a:lnTo>
                <a:lnTo>
                  <a:pt x="1414328" y="9652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55592" y="107950"/>
                </a:lnTo>
                <a:lnTo>
                  <a:pt x="1056764" y="105410"/>
                </a:lnTo>
                <a:lnTo>
                  <a:pt x="1054583" y="104140"/>
                </a:lnTo>
                <a:lnTo>
                  <a:pt x="1046706" y="104140"/>
                </a:lnTo>
                <a:lnTo>
                  <a:pt x="1046706" y="96520"/>
                </a:lnTo>
                <a:lnTo>
                  <a:pt x="1066821" y="96520"/>
                </a:lnTo>
                <a:lnTo>
                  <a:pt x="1074343" y="95465"/>
                </a:lnTo>
                <a:lnTo>
                  <a:pt x="1073192" y="97790"/>
                </a:lnTo>
                <a:lnTo>
                  <a:pt x="1072940" y="99060"/>
                </a:lnTo>
                <a:lnTo>
                  <a:pt x="1061125" y="99060"/>
                </a:lnTo>
                <a:lnTo>
                  <a:pt x="1062126" y="100330"/>
                </a:lnTo>
                <a:lnTo>
                  <a:pt x="1072688" y="100330"/>
                </a:lnTo>
                <a:lnTo>
                  <a:pt x="1072184" y="102870"/>
                </a:lnTo>
                <a:lnTo>
                  <a:pt x="1099342" y="102870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3147558" y="96520"/>
                </a:moveTo>
                <a:lnTo>
                  <a:pt x="3146971" y="96203"/>
                </a:lnTo>
                <a:lnTo>
                  <a:pt x="3149186" y="95643"/>
                </a:lnTo>
                <a:lnTo>
                  <a:pt x="3147558" y="96520"/>
                </a:lnTo>
                <a:close/>
              </a:path>
              <a:path w="4096384" h="836930">
                <a:moveTo>
                  <a:pt x="3098528" y="107871"/>
                </a:moveTo>
                <a:lnTo>
                  <a:pt x="3098449" y="96086"/>
                </a:lnTo>
                <a:lnTo>
                  <a:pt x="3100543" y="97338"/>
                </a:lnTo>
                <a:lnTo>
                  <a:pt x="3104736" y="101522"/>
                </a:lnTo>
                <a:lnTo>
                  <a:pt x="3098528" y="107871"/>
                </a:lnTo>
                <a:close/>
              </a:path>
              <a:path w="4096384" h="836930">
                <a:moveTo>
                  <a:pt x="3154080" y="98912"/>
                </a:moveTo>
                <a:lnTo>
                  <a:pt x="3145718" y="96520"/>
                </a:lnTo>
                <a:lnTo>
                  <a:pt x="3146971" y="96203"/>
                </a:lnTo>
                <a:lnTo>
                  <a:pt x="3147558" y="96520"/>
                </a:lnTo>
                <a:lnTo>
                  <a:pt x="3154080" y="96520"/>
                </a:lnTo>
                <a:lnTo>
                  <a:pt x="3154080" y="98912"/>
                </a:lnTo>
                <a:close/>
              </a:path>
              <a:path w="4096384" h="836930">
                <a:moveTo>
                  <a:pt x="294906" y="102870"/>
                </a:moveTo>
                <a:lnTo>
                  <a:pt x="291219" y="102870"/>
                </a:lnTo>
                <a:lnTo>
                  <a:pt x="294735" y="96520"/>
                </a:lnTo>
                <a:lnTo>
                  <a:pt x="295686" y="100113"/>
                </a:lnTo>
                <a:lnTo>
                  <a:pt x="295718" y="101638"/>
                </a:lnTo>
                <a:lnTo>
                  <a:pt x="294906" y="102870"/>
                </a:lnTo>
                <a:close/>
              </a:path>
              <a:path w="4096384" h="836930">
                <a:moveTo>
                  <a:pt x="383243" y="114300"/>
                </a:moveTo>
                <a:lnTo>
                  <a:pt x="375863" y="114300"/>
                </a:lnTo>
                <a:lnTo>
                  <a:pt x="377376" y="111760"/>
                </a:lnTo>
                <a:lnTo>
                  <a:pt x="331279" y="111760"/>
                </a:lnTo>
                <a:lnTo>
                  <a:pt x="331443" y="102870"/>
                </a:lnTo>
                <a:lnTo>
                  <a:pt x="294906" y="102870"/>
                </a:lnTo>
                <a:lnTo>
                  <a:pt x="295718" y="101638"/>
                </a:lnTo>
                <a:lnTo>
                  <a:pt x="295686" y="100113"/>
                </a:lnTo>
                <a:lnTo>
                  <a:pt x="294735" y="96520"/>
                </a:lnTo>
                <a:lnTo>
                  <a:pt x="388776" y="96520"/>
                </a:lnTo>
                <a:lnTo>
                  <a:pt x="386764" y="100330"/>
                </a:lnTo>
                <a:lnTo>
                  <a:pt x="375863" y="100330"/>
                </a:lnTo>
                <a:lnTo>
                  <a:pt x="375196" y="101600"/>
                </a:lnTo>
                <a:lnTo>
                  <a:pt x="386094" y="101600"/>
                </a:lnTo>
                <a:lnTo>
                  <a:pt x="385423" y="102870"/>
                </a:lnTo>
                <a:lnTo>
                  <a:pt x="388101" y="104140"/>
                </a:lnTo>
                <a:lnTo>
                  <a:pt x="368868" y="104140"/>
                </a:lnTo>
                <a:lnTo>
                  <a:pt x="366940" y="107716"/>
                </a:lnTo>
                <a:lnTo>
                  <a:pt x="366908" y="108186"/>
                </a:lnTo>
                <a:lnTo>
                  <a:pt x="367318" y="109220"/>
                </a:lnTo>
                <a:lnTo>
                  <a:pt x="367986" y="109220"/>
                </a:lnTo>
                <a:lnTo>
                  <a:pt x="368491" y="110490"/>
                </a:lnTo>
                <a:lnTo>
                  <a:pt x="389110" y="110490"/>
                </a:lnTo>
                <a:lnTo>
                  <a:pt x="389343" y="110742"/>
                </a:lnTo>
                <a:lnTo>
                  <a:pt x="388940" y="111760"/>
                </a:lnTo>
                <a:lnTo>
                  <a:pt x="383243" y="11430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94139" y="109220"/>
                </a:lnTo>
                <a:lnTo>
                  <a:pt x="391624" y="105410"/>
                </a:lnTo>
                <a:lnTo>
                  <a:pt x="388101" y="104140"/>
                </a:lnTo>
                <a:lnTo>
                  <a:pt x="385656" y="102980"/>
                </a:lnTo>
                <a:lnTo>
                  <a:pt x="385535" y="102658"/>
                </a:lnTo>
                <a:lnTo>
                  <a:pt x="388776" y="96520"/>
                </a:lnTo>
                <a:lnTo>
                  <a:pt x="397157" y="105410"/>
                </a:lnTo>
                <a:lnTo>
                  <a:pt x="398159" y="107950"/>
                </a:lnTo>
                <a:lnTo>
                  <a:pt x="397157" y="107950"/>
                </a:lnTo>
                <a:lnTo>
                  <a:pt x="397759" y="109471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412632" y="115570"/>
                </a:moveTo>
                <a:lnTo>
                  <a:pt x="400844" y="115570"/>
                </a:lnTo>
                <a:lnTo>
                  <a:pt x="403024" y="114300"/>
                </a:lnTo>
                <a:lnTo>
                  <a:pt x="404026" y="113030"/>
                </a:lnTo>
                <a:lnTo>
                  <a:pt x="397996" y="108570"/>
                </a:lnTo>
                <a:lnTo>
                  <a:pt x="398097" y="108186"/>
                </a:lnTo>
                <a:lnTo>
                  <a:pt x="398128" y="107871"/>
                </a:lnTo>
                <a:lnTo>
                  <a:pt x="397157" y="105410"/>
                </a:lnTo>
                <a:lnTo>
                  <a:pt x="388776" y="96520"/>
                </a:lnTo>
                <a:lnTo>
                  <a:pt x="414588" y="96520"/>
                </a:lnTo>
                <a:lnTo>
                  <a:pt x="414421" y="97790"/>
                </a:lnTo>
                <a:lnTo>
                  <a:pt x="410567" y="97790"/>
                </a:lnTo>
                <a:lnTo>
                  <a:pt x="409478" y="99060"/>
                </a:lnTo>
                <a:lnTo>
                  <a:pt x="402186" y="99060"/>
                </a:lnTo>
                <a:lnTo>
                  <a:pt x="400677" y="100327"/>
                </a:lnTo>
                <a:lnTo>
                  <a:pt x="401852" y="101600"/>
                </a:lnTo>
                <a:lnTo>
                  <a:pt x="407299" y="101600"/>
                </a:lnTo>
                <a:lnTo>
                  <a:pt x="401852" y="107950"/>
                </a:lnTo>
                <a:lnTo>
                  <a:pt x="414758" y="107950"/>
                </a:lnTo>
                <a:lnTo>
                  <a:pt x="413325" y="113324"/>
                </a:lnTo>
                <a:lnTo>
                  <a:pt x="412632" y="115570"/>
                </a:lnTo>
                <a:close/>
              </a:path>
              <a:path w="4096384" h="836930">
                <a:moveTo>
                  <a:pt x="417436" y="100330"/>
                </a:moveTo>
                <a:lnTo>
                  <a:pt x="415756" y="100327"/>
                </a:lnTo>
                <a:lnTo>
                  <a:pt x="414480" y="99250"/>
                </a:lnTo>
                <a:lnTo>
                  <a:pt x="414356" y="98278"/>
                </a:lnTo>
                <a:lnTo>
                  <a:pt x="414588" y="96520"/>
                </a:lnTo>
                <a:lnTo>
                  <a:pt x="416264" y="96520"/>
                </a:lnTo>
                <a:lnTo>
                  <a:pt x="418110" y="97790"/>
                </a:lnTo>
                <a:lnTo>
                  <a:pt x="417436" y="100330"/>
                </a:lnTo>
                <a:close/>
              </a:path>
              <a:path w="4096384" h="836930">
                <a:moveTo>
                  <a:pt x="985523" y="104140"/>
                </a:moveTo>
                <a:lnTo>
                  <a:pt x="974961" y="101600"/>
                </a:lnTo>
                <a:lnTo>
                  <a:pt x="980658" y="99060"/>
                </a:lnTo>
                <a:lnTo>
                  <a:pt x="980998" y="96520"/>
                </a:lnTo>
                <a:lnTo>
                  <a:pt x="985523" y="104140"/>
                </a:lnTo>
                <a:close/>
              </a:path>
              <a:path w="4096384" h="836930">
                <a:moveTo>
                  <a:pt x="999164" y="104140"/>
                </a:moveTo>
                <a:lnTo>
                  <a:pt x="985523" y="104140"/>
                </a:lnTo>
                <a:lnTo>
                  <a:pt x="980998" y="96520"/>
                </a:lnTo>
                <a:lnTo>
                  <a:pt x="1046706" y="96520"/>
                </a:lnTo>
                <a:lnTo>
                  <a:pt x="1046706" y="99060"/>
                </a:lnTo>
                <a:lnTo>
                  <a:pt x="1007648" y="99060"/>
                </a:lnTo>
                <a:lnTo>
                  <a:pt x="1005309" y="100327"/>
                </a:lnTo>
                <a:lnTo>
                  <a:pt x="1005183" y="101232"/>
                </a:lnTo>
                <a:lnTo>
                  <a:pt x="1005200" y="101638"/>
                </a:lnTo>
                <a:lnTo>
                  <a:pt x="1007314" y="102870"/>
                </a:lnTo>
                <a:lnTo>
                  <a:pt x="1002444" y="102870"/>
                </a:lnTo>
                <a:lnTo>
                  <a:pt x="999164" y="104140"/>
                </a:lnTo>
                <a:close/>
              </a:path>
              <a:path w="4096384" h="836930">
                <a:moveTo>
                  <a:pt x="1088279" y="101600"/>
                </a:moveTo>
                <a:lnTo>
                  <a:pt x="1087106" y="101600"/>
                </a:lnTo>
                <a:lnTo>
                  <a:pt x="1084574" y="99204"/>
                </a:lnTo>
                <a:lnTo>
                  <a:pt x="1084484" y="99007"/>
                </a:lnTo>
                <a:lnTo>
                  <a:pt x="1085934" y="97790"/>
                </a:lnTo>
                <a:lnTo>
                  <a:pt x="1087604" y="96520"/>
                </a:lnTo>
                <a:lnTo>
                  <a:pt x="1090233" y="99007"/>
                </a:lnTo>
                <a:lnTo>
                  <a:pt x="1090138" y="99250"/>
                </a:lnTo>
                <a:lnTo>
                  <a:pt x="1088279" y="101600"/>
                </a:lnTo>
                <a:close/>
              </a:path>
              <a:path w="4096384" h="836930">
                <a:moveTo>
                  <a:pt x="1099007" y="101600"/>
                </a:moveTo>
                <a:lnTo>
                  <a:pt x="1088279" y="101600"/>
                </a:lnTo>
                <a:lnTo>
                  <a:pt x="1090138" y="99250"/>
                </a:lnTo>
                <a:lnTo>
                  <a:pt x="1090233" y="99007"/>
                </a:lnTo>
                <a:lnTo>
                  <a:pt x="1087604" y="96520"/>
                </a:lnTo>
                <a:lnTo>
                  <a:pt x="1097668" y="96520"/>
                </a:lnTo>
                <a:lnTo>
                  <a:pt x="1099007" y="10160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97668" y="96520"/>
                </a:lnTo>
                <a:lnTo>
                  <a:pt x="1101184" y="96520"/>
                </a:lnTo>
                <a:lnTo>
                  <a:pt x="1103869" y="97790"/>
                </a:lnTo>
                <a:lnTo>
                  <a:pt x="1105879" y="99060"/>
                </a:lnTo>
                <a:lnTo>
                  <a:pt x="1105709" y="99060"/>
                </a:lnTo>
                <a:lnTo>
                  <a:pt x="1106468" y="102331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1121299" y="107950"/>
                </a:moveTo>
                <a:lnTo>
                  <a:pt x="1109061" y="107950"/>
                </a:lnTo>
                <a:lnTo>
                  <a:pt x="1109061" y="104140"/>
                </a:lnTo>
                <a:lnTo>
                  <a:pt x="1106550" y="100330"/>
                </a:lnTo>
                <a:lnTo>
                  <a:pt x="1105920" y="99137"/>
                </a:lnTo>
                <a:lnTo>
                  <a:pt x="1105796" y="99007"/>
                </a:lnTo>
                <a:lnTo>
                  <a:pt x="1103869" y="97790"/>
                </a:lnTo>
                <a:lnTo>
                  <a:pt x="1101184" y="96520"/>
                </a:lnTo>
                <a:lnTo>
                  <a:pt x="1115099" y="96520"/>
                </a:lnTo>
                <a:lnTo>
                  <a:pt x="1115099" y="97790"/>
                </a:lnTo>
                <a:lnTo>
                  <a:pt x="1109736" y="101600"/>
                </a:lnTo>
                <a:lnTo>
                  <a:pt x="1127500" y="101600"/>
                </a:lnTo>
                <a:lnTo>
                  <a:pt x="1129510" y="102870"/>
                </a:lnTo>
                <a:lnTo>
                  <a:pt x="1187007" y="102870"/>
                </a:lnTo>
                <a:lnTo>
                  <a:pt x="1187007" y="105410"/>
                </a:lnTo>
                <a:lnTo>
                  <a:pt x="1120632" y="105410"/>
                </a:lnTo>
                <a:lnTo>
                  <a:pt x="1120495" y="106731"/>
                </a:lnTo>
                <a:lnTo>
                  <a:pt x="1121299" y="107950"/>
                </a:lnTo>
                <a:close/>
              </a:path>
              <a:path w="4096384" h="836930">
                <a:moveTo>
                  <a:pt x="1122805" y="101600"/>
                </a:moveTo>
                <a:lnTo>
                  <a:pt x="1109736" y="101600"/>
                </a:lnTo>
                <a:lnTo>
                  <a:pt x="1115099" y="97790"/>
                </a:lnTo>
                <a:lnTo>
                  <a:pt x="1115099" y="96520"/>
                </a:lnTo>
                <a:lnTo>
                  <a:pt x="1122805" y="101600"/>
                </a:lnTo>
                <a:close/>
              </a:path>
              <a:path w="4096384" h="836930">
                <a:moveTo>
                  <a:pt x="1420681" y="97790"/>
                </a:moveTo>
                <a:lnTo>
                  <a:pt x="1419509" y="96520"/>
                </a:lnTo>
                <a:lnTo>
                  <a:pt x="1420845" y="96520"/>
                </a:lnTo>
                <a:lnTo>
                  <a:pt x="1420681" y="97790"/>
                </a:lnTo>
                <a:close/>
              </a:path>
              <a:path w="4096384" h="836930">
                <a:moveTo>
                  <a:pt x="1467283" y="102870"/>
                </a:moveTo>
                <a:lnTo>
                  <a:pt x="1464768" y="102870"/>
                </a:lnTo>
                <a:lnTo>
                  <a:pt x="1462854" y="102239"/>
                </a:lnTo>
                <a:lnTo>
                  <a:pt x="1462513" y="100625"/>
                </a:lnTo>
                <a:lnTo>
                  <a:pt x="1462473" y="99707"/>
                </a:lnTo>
                <a:lnTo>
                  <a:pt x="1465102" y="96520"/>
                </a:lnTo>
                <a:lnTo>
                  <a:pt x="1466949" y="99060"/>
                </a:lnTo>
                <a:lnTo>
                  <a:pt x="1468046" y="101437"/>
                </a:lnTo>
                <a:lnTo>
                  <a:pt x="1468095" y="101638"/>
                </a:lnTo>
                <a:lnTo>
                  <a:pt x="1467283" y="102870"/>
                </a:lnTo>
                <a:close/>
              </a:path>
              <a:path w="4096384" h="836930">
                <a:moveTo>
                  <a:pt x="1471841" y="102870"/>
                </a:moveTo>
                <a:lnTo>
                  <a:pt x="1467283" y="102870"/>
                </a:lnTo>
                <a:lnTo>
                  <a:pt x="1468095" y="101638"/>
                </a:lnTo>
                <a:lnTo>
                  <a:pt x="1468046" y="101437"/>
                </a:lnTo>
                <a:lnTo>
                  <a:pt x="1466949" y="99060"/>
                </a:lnTo>
                <a:lnTo>
                  <a:pt x="1465102" y="96520"/>
                </a:lnTo>
                <a:lnTo>
                  <a:pt x="1476261" y="96520"/>
                </a:lnTo>
                <a:lnTo>
                  <a:pt x="1475494" y="99060"/>
                </a:lnTo>
                <a:lnTo>
                  <a:pt x="1470635" y="99060"/>
                </a:lnTo>
                <a:lnTo>
                  <a:pt x="1471841" y="10287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32565" y="102870"/>
                </a:lnTo>
                <a:lnTo>
                  <a:pt x="3032231" y="101600"/>
                </a:lnTo>
                <a:lnTo>
                  <a:pt x="3031890" y="101600"/>
                </a:lnTo>
                <a:lnTo>
                  <a:pt x="3031559" y="100327"/>
                </a:lnTo>
                <a:lnTo>
                  <a:pt x="3034581" y="9652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2013" y="105410"/>
                </a:moveTo>
                <a:lnTo>
                  <a:pt x="3034405" y="105410"/>
                </a:lnTo>
                <a:lnTo>
                  <a:pt x="3034581" y="96520"/>
                </a:lnTo>
                <a:lnTo>
                  <a:pt x="3038586" y="96520"/>
                </a:lnTo>
                <a:lnTo>
                  <a:pt x="3039761" y="97790"/>
                </a:lnTo>
                <a:lnTo>
                  <a:pt x="3044378" y="100113"/>
                </a:lnTo>
                <a:lnTo>
                  <a:pt x="3042013" y="105410"/>
                </a:lnTo>
                <a:close/>
              </a:path>
              <a:path w="4096384" h="836930">
                <a:moveTo>
                  <a:pt x="3205055" y="97790"/>
                </a:moveTo>
                <a:lnTo>
                  <a:pt x="3202541" y="97790"/>
                </a:lnTo>
                <a:lnTo>
                  <a:pt x="3202881" y="96520"/>
                </a:lnTo>
                <a:lnTo>
                  <a:pt x="3205055" y="97790"/>
                </a:lnTo>
                <a:close/>
              </a:path>
              <a:path w="4096384" h="836930">
                <a:moveTo>
                  <a:pt x="3207139" y="99007"/>
                </a:moveTo>
                <a:lnTo>
                  <a:pt x="3202881" y="96520"/>
                </a:lnTo>
                <a:lnTo>
                  <a:pt x="3206555" y="96520"/>
                </a:lnTo>
                <a:lnTo>
                  <a:pt x="3207190" y="98912"/>
                </a:lnTo>
                <a:close/>
              </a:path>
              <a:path w="4096384" h="836930">
                <a:moveTo>
                  <a:pt x="3120738" y="99060"/>
                </a:moveTo>
                <a:lnTo>
                  <a:pt x="3118898" y="99060"/>
                </a:lnTo>
                <a:lnTo>
                  <a:pt x="3121355" y="97314"/>
                </a:lnTo>
                <a:lnTo>
                  <a:pt x="3120738" y="99060"/>
                </a:lnTo>
                <a:close/>
              </a:path>
              <a:path w="4096384" h="836930">
                <a:moveTo>
                  <a:pt x="3098862" y="114300"/>
                </a:moveTo>
                <a:lnTo>
                  <a:pt x="3091126" y="114300"/>
                </a:lnTo>
                <a:lnTo>
                  <a:pt x="3096767" y="113030"/>
                </a:lnTo>
                <a:lnTo>
                  <a:pt x="3098940" y="109220"/>
                </a:lnTo>
                <a:lnTo>
                  <a:pt x="3098528" y="107871"/>
                </a:lnTo>
                <a:lnTo>
                  <a:pt x="3104775" y="101638"/>
                </a:lnTo>
                <a:lnTo>
                  <a:pt x="3100543" y="97338"/>
                </a:lnTo>
                <a:lnTo>
                  <a:pt x="3101298" y="97790"/>
                </a:lnTo>
                <a:lnTo>
                  <a:pt x="3116806" y="97790"/>
                </a:lnTo>
                <a:lnTo>
                  <a:pt x="3116169" y="99060"/>
                </a:lnTo>
                <a:lnTo>
                  <a:pt x="3113542" y="99060"/>
                </a:lnTo>
                <a:lnTo>
                  <a:pt x="3114367" y="102870"/>
                </a:lnTo>
                <a:lnTo>
                  <a:pt x="3108828" y="102870"/>
                </a:lnTo>
                <a:lnTo>
                  <a:pt x="3104971" y="109220"/>
                </a:lnTo>
                <a:lnTo>
                  <a:pt x="3106811" y="110490"/>
                </a:lnTo>
                <a:lnTo>
                  <a:pt x="3108932" y="113030"/>
                </a:lnTo>
                <a:lnTo>
                  <a:pt x="3099458" y="113030"/>
                </a:lnTo>
                <a:lnTo>
                  <a:pt x="3098862" y="114300"/>
                </a:lnTo>
                <a:close/>
              </a:path>
              <a:path w="4096384" h="836930">
                <a:moveTo>
                  <a:pt x="3198684" y="107950"/>
                </a:moveTo>
                <a:lnTo>
                  <a:pt x="3188122" y="99060"/>
                </a:lnTo>
                <a:lnTo>
                  <a:pt x="3187114" y="99060"/>
                </a:lnTo>
                <a:lnTo>
                  <a:pt x="3188408" y="97430"/>
                </a:lnTo>
                <a:lnTo>
                  <a:pt x="3191462" y="100330"/>
                </a:lnTo>
                <a:lnTo>
                  <a:pt x="3196844" y="100330"/>
                </a:lnTo>
                <a:lnTo>
                  <a:pt x="3197569" y="101437"/>
                </a:lnTo>
                <a:lnTo>
                  <a:pt x="3197682" y="101638"/>
                </a:lnTo>
                <a:lnTo>
                  <a:pt x="3198684" y="107950"/>
                </a:lnTo>
                <a:close/>
              </a:path>
              <a:path w="4096384" h="836930">
                <a:moveTo>
                  <a:pt x="175053" y="105410"/>
                </a:moveTo>
                <a:lnTo>
                  <a:pt x="171222" y="100577"/>
                </a:lnTo>
                <a:lnTo>
                  <a:pt x="171112" y="100113"/>
                </a:lnTo>
                <a:lnTo>
                  <a:pt x="171530" y="99060"/>
                </a:lnTo>
                <a:lnTo>
                  <a:pt x="173541" y="99060"/>
                </a:lnTo>
                <a:lnTo>
                  <a:pt x="178065" y="97790"/>
                </a:lnTo>
                <a:lnTo>
                  <a:pt x="175053" y="105410"/>
                </a:lnTo>
                <a:close/>
              </a:path>
              <a:path w="4096384" h="836930">
                <a:moveTo>
                  <a:pt x="206562" y="105410"/>
                </a:moveTo>
                <a:lnTo>
                  <a:pt x="175053" y="105410"/>
                </a:lnTo>
                <a:lnTo>
                  <a:pt x="178065" y="97790"/>
                </a:lnTo>
                <a:lnTo>
                  <a:pt x="183683" y="97790"/>
                </a:lnTo>
                <a:lnTo>
                  <a:pt x="188293" y="99060"/>
                </a:lnTo>
                <a:lnTo>
                  <a:pt x="213716" y="99060"/>
                </a:lnTo>
                <a:lnTo>
                  <a:pt x="211931" y="101600"/>
                </a:lnTo>
                <a:lnTo>
                  <a:pt x="226847" y="101600"/>
                </a:lnTo>
                <a:lnTo>
                  <a:pt x="228189" y="102870"/>
                </a:lnTo>
                <a:lnTo>
                  <a:pt x="220980" y="102870"/>
                </a:lnTo>
                <a:lnTo>
                  <a:pt x="217123" y="104140"/>
                </a:lnTo>
                <a:lnTo>
                  <a:pt x="207904" y="104140"/>
                </a:lnTo>
                <a:lnTo>
                  <a:pt x="206562" y="105410"/>
                </a:lnTo>
                <a:close/>
              </a:path>
              <a:path w="4096384" h="836930">
                <a:moveTo>
                  <a:pt x="217294" y="101600"/>
                </a:moveTo>
                <a:lnTo>
                  <a:pt x="211931" y="101600"/>
                </a:lnTo>
                <a:lnTo>
                  <a:pt x="214609" y="97790"/>
                </a:lnTo>
                <a:lnTo>
                  <a:pt x="215896" y="99007"/>
                </a:lnTo>
                <a:lnTo>
                  <a:pt x="215992" y="99137"/>
                </a:lnTo>
                <a:lnTo>
                  <a:pt x="217294" y="101600"/>
                </a:lnTo>
                <a:close/>
              </a:path>
              <a:path w="4096384" h="836930">
                <a:moveTo>
                  <a:pt x="226847" y="101600"/>
                </a:moveTo>
                <a:lnTo>
                  <a:pt x="217294" y="101600"/>
                </a:lnTo>
                <a:lnTo>
                  <a:pt x="215992" y="99137"/>
                </a:lnTo>
                <a:lnTo>
                  <a:pt x="215896" y="99007"/>
                </a:lnTo>
                <a:lnTo>
                  <a:pt x="214609" y="97790"/>
                </a:lnTo>
                <a:lnTo>
                  <a:pt x="227017" y="97790"/>
                </a:lnTo>
                <a:lnTo>
                  <a:pt x="225506" y="100327"/>
                </a:lnTo>
                <a:lnTo>
                  <a:pt x="226847" y="101600"/>
                </a:lnTo>
                <a:close/>
              </a:path>
              <a:path w="4096384" h="836930">
                <a:moveTo>
                  <a:pt x="228189" y="102870"/>
                </a:moveTo>
                <a:lnTo>
                  <a:pt x="225506" y="100327"/>
                </a:lnTo>
                <a:lnTo>
                  <a:pt x="227017" y="97790"/>
                </a:lnTo>
                <a:lnTo>
                  <a:pt x="228359" y="97790"/>
                </a:lnTo>
                <a:lnTo>
                  <a:pt x="229276" y="100113"/>
                </a:lnTo>
                <a:lnTo>
                  <a:pt x="229225" y="100625"/>
                </a:lnTo>
                <a:lnTo>
                  <a:pt x="228189" y="102870"/>
                </a:lnTo>
                <a:close/>
              </a:path>
              <a:path w="4096384" h="836930">
                <a:moveTo>
                  <a:pt x="291219" y="102870"/>
                </a:moveTo>
                <a:lnTo>
                  <a:pt x="228189" y="102870"/>
                </a:lnTo>
                <a:lnTo>
                  <a:pt x="229225" y="100625"/>
                </a:lnTo>
                <a:lnTo>
                  <a:pt x="229276" y="100113"/>
                </a:lnTo>
                <a:lnTo>
                  <a:pt x="228359" y="97790"/>
                </a:lnTo>
                <a:lnTo>
                  <a:pt x="248338" y="97790"/>
                </a:lnTo>
                <a:lnTo>
                  <a:pt x="249142" y="99060"/>
                </a:lnTo>
                <a:lnTo>
                  <a:pt x="293329" y="99060"/>
                </a:lnTo>
                <a:lnTo>
                  <a:pt x="291219" y="102870"/>
                </a:lnTo>
                <a:close/>
              </a:path>
              <a:path w="4096384" h="836930">
                <a:moveTo>
                  <a:pt x="410397" y="107950"/>
                </a:moveTo>
                <a:lnTo>
                  <a:pt x="401852" y="107950"/>
                </a:lnTo>
                <a:lnTo>
                  <a:pt x="410567" y="97790"/>
                </a:lnTo>
                <a:lnTo>
                  <a:pt x="411405" y="105410"/>
                </a:lnTo>
                <a:lnTo>
                  <a:pt x="411365" y="106731"/>
                </a:lnTo>
                <a:lnTo>
                  <a:pt x="410397" y="107950"/>
                </a:lnTo>
                <a:close/>
              </a:path>
              <a:path w="4096384" h="836930">
                <a:moveTo>
                  <a:pt x="448617" y="120650"/>
                </a:moveTo>
                <a:lnTo>
                  <a:pt x="411065" y="120650"/>
                </a:lnTo>
                <a:lnTo>
                  <a:pt x="422301" y="111760"/>
                </a:lnTo>
                <a:lnTo>
                  <a:pt x="417947" y="111760"/>
                </a:lnTo>
                <a:lnTo>
                  <a:pt x="414758" y="107950"/>
                </a:lnTo>
                <a:lnTo>
                  <a:pt x="410397" y="107950"/>
                </a:lnTo>
                <a:lnTo>
                  <a:pt x="411365" y="106731"/>
                </a:lnTo>
                <a:lnTo>
                  <a:pt x="411405" y="105410"/>
                </a:lnTo>
                <a:lnTo>
                  <a:pt x="410567" y="97790"/>
                </a:lnTo>
                <a:lnTo>
                  <a:pt x="414421" y="97790"/>
                </a:lnTo>
                <a:lnTo>
                  <a:pt x="414356" y="98278"/>
                </a:lnTo>
                <a:lnTo>
                  <a:pt x="414480" y="99250"/>
                </a:lnTo>
                <a:lnTo>
                  <a:pt x="415760" y="100330"/>
                </a:lnTo>
                <a:lnTo>
                  <a:pt x="455656" y="100330"/>
                </a:lnTo>
                <a:lnTo>
                  <a:pt x="456324" y="102870"/>
                </a:lnTo>
                <a:lnTo>
                  <a:pt x="465980" y="102870"/>
                </a:lnTo>
                <a:lnTo>
                  <a:pt x="465209" y="104140"/>
                </a:lnTo>
                <a:lnTo>
                  <a:pt x="502626" y="104140"/>
                </a:lnTo>
                <a:lnTo>
                  <a:pt x="501653" y="105410"/>
                </a:lnTo>
                <a:lnTo>
                  <a:pt x="424475" y="105410"/>
                </a:lnTo>
                <a:lnTo>
                  <a:pt x="422547" y="106731"/>
                </a:lnTo>
                <a:lnTo>
                  <a:pt x="420454" y="107950"/>
                </a:lnTo>
                <a:lnTo>
                  <a:pt x="420625" y="109220"/>
                </a:lnTo>
                <a:lnTo>
                  <a:pt x="450828" y="109220"/>
                </a:lnTo>
                <a:lnTo>
                  <a:pt x="453570" y="113030"/>
                </a:lnTo>
                <a:lnTo>
                  <a:pt x="430348" y="113030"/>
                </a:lnTo>
                <a:lnTo>
                  <a:pt x="426158" y="115570"/>
                </a:lnTo>
                <a:lnTo>
                  <a:pt x="482810" y="115570"/>
                </a:lnTo>
                <a:lnTo>
                  <a:pt x="486333" y="116840"/>
                </a:lnTo>
                <a:lnTo>
                  <a:pt x="934423" y="116840"/>
                </a:lnTo>
                <a:lnTo>
                  <a:pt x="934091" y="118110"/>
                </a:lnTo>
                <a:lnTo>
                  <a:pt x="449285" y="118110"/>
                </a:lnTo>
                <a:lnTo>
                  <a:pt x="448283" y="119380"/>
                </a:lnTo>
                <a:lnTo>
                  <a:pt x="448617" y="120650"/>
                </a:lnTo>
                <a:close/>
              </a:path>
              <a:path w="4096384" h="836930">
                <a:moveTo>
                  <a:pt x="444426" y="100330"/>
                </a:moveTo>
                <a:lnTo>
                  <a:pt x="442748" y="100327"/>
                </a:lnTo>
                <a:lnTo>
                  <a:pt x="441742" y="99060"/>
                </a:lnTo>
                <a:lnTo>
                  <a:pt x="441912" y="99060"/>
                </a:lnTo>
                <a:lnTo>
                  <a:pt x="443254" y="97790"/>
                </a:lnTo>
                <a:lnTo>
                  <a:pt x="444541" y="99007"/>
                </a:lnTo>
                <a:lnTo>
                  <a:pt x="444426" y="100330"/>
                </a:lnTo>
                <a:close/>
              </a:path>
              <a:path w="4096384" h="836930">
                <a:moveTo>
                  <a:pt x="455656" y="100330"/>
                </a:moveTo>
                <a:lnTo>
                  <a:pt x="444426" y="100330"/>
                </a:lnTo>
                <a:lnTo>
                  <a:pt x="444541" y="99007"/>
                </a:lnTo>
                <a:lnTo>
                  <a:pt x="443254" y="97790"/>
                </a:lnTo>
                <a:lnTo>
                  <a:pt x="469066" y="97790"/>
                </a:lnTo>
                <a:lnTo>
                  <a:pt x="468294" y="99060"/>
                </a:lnTo>
                <a:lnTo>
                  <a:pt x="455322" y="99060"/>
                </a:lnTo>
                <a:lnTo>
                  <a:pt x="455656" y="100330"/>
                </a:lnTo>
                <a:close/>
              </a:path>
              <a:path w="4096384" h="836930">
                <a:moveTo>
                  <a:pt x="485494" y="100330"/>
                </a:moveTo>
                <a:lnTo>
                  <a:pt x="483311" y="100327"/>
                </a:lnTo>
                <a:lnTo>
                  <a:pt x="482124" y="99204"/>
                </a:lnTo>
                <a:lnTo>
                  <a:pt x="482030" y="98912"/>
                </a:lnTo>
                <a:lnTo>
                  <a:pt x="482476" y="97790"/>
                </a:lnTo>
                <a:lnTo>
                  <a:pt x="484656" y="97790"/>
                </a:lnTo>
                <a:lnTo>
                  <a:pt x="485943" y="99007"/>
                </a:lnTo>
                <a:lnTo>
                  <a:pt x="485898" y="99312"/>
                </a:lnTo>
                <a:lnTo>
                  <a:pt x="485494" y="100330"/>
                </a:lnTo>
                <a:close/>
              </a:path>
              <a:path w="4096384" h="836930">
                <a:moveTo>
                  <a:pt x="977809" y="100330"/>
                </a:moveTo>
                <a:lnTo>
                  <a:pt x="485494" y="100330"/>
                </a:lnTo>
                <a:lnTo>
                  <a:pt x="485898" y="99312"/>
                </a:lnTo>
                <a:lnTo>
                  <a:pt x="485943" y="99007"/>
                </a:lnTo>
                <a:lnTo>
                  <a:pt x="484656" y="97790"/>
                </a:lnTo>
                <a:lnTo>
                  <a:pt x="980828" y="97790"/>
                </a:lnTo>
                <a:lnTo>
                  <a:pt x="980658" y="99060"/>
                </a:lnTo>
                <a:lnTo>
                  <a:pt x="977809" y="100330"/>
                </a:lnTo>
                <a:close/>
              </a:path>
              <a:path w="4096384" h="836930">
                <a:moveTo>
                  <a:pt x="1129510" y="102870"/>
                </a:moveTo>
                <a:lnTo>
                  <a:pt x="1125530" y="100354"/>
                </a:lnTo>
                <a:lnTo>
                  <a:pt x="1125576" y="100113"/>
                </a:lnTo>
                <a:lnTo>
                  <a:pt x="1125937" y="99204"/>
                </a:lnTo>
                <a:lnTo>
                  <a:pt x="1126050" y="99007"/>
                </a:lnTo>
                <a:lnTo>
                  <a:pt x="1127337" y="97790"/>
                </a:lnTo>
                <a:lnTo>
                  <a:pt x="1128509" y="97790"/>
                </a:lnTo>
                <a:lnTo>
                  <a:pt x="1129394" y="98912"/>
                </a:lnTo>
                <a:lnTo>
                  <a:pt x="1129510" y="102870"/>
                </a:lnTo>
                <a:close/>
              </a:path>
              <a:path w="4096384" h="836930">
                <a:moveTo>
                  <a:pt x="1187007" y="102870"/>
                </a:moveTo>
                <a:lnTo>
                  <a:pt x="1129510" y="102870"/>
                </a:lnTo>
                <a:lnTo>
                  <a:pt x="1129394" y="98912"/>
                </a:lnTo>
                <a:lnTo>
                  <a:pt x="1128509" y="97790"/>
                </a:lnTo>
                <a:lnTo>
                  <a:pt x="1136891" y="97790"/>
                </a:lnTo>
                <a:lnTo>
                  <a:pt x="1140413" y="101600"/>
                </a:lnTo>
                <a:lnTo>
                  <a:pt x="1187007" y="101600"/>
                </a:lnTo>
                <a:lnTo>
                  <a:pt x="1187007" y="102870"/>
                </a:lnTo>
                <a:close/>
              </a:path>
              <a:path w="4096384" h="836930">
                <a:moveTo>
                  <a:pt x="1242324" y="101600"/>
                </a:moveTo>
                <a:lnTo>
                  <a:pt x="1232103" y="101600"/>
                </a:lnTo>
                <a:lnTo>
                  <a:pt x="1232757" y="100354"/>
                </a:lnTo>
                <a:lnTo>
                  <a:pt x="1233275" y="99060"/>
                </a:lnTo>
                <a:lnTo>
                  <a:pt x="1234283" y="99060"/>
                </a:lnTo>
                <a:lnTo>
                  <a:pt x="1235455" y="97790"/>
                </a:lnTo>
                <a:lnTo>
                  <a:pt x="1236457" y="97790"/>
                </a:lnTo>
                <a:lnTo>
                  <a:pt x="1242324" y="101600"/>
                </a:lnTo>
                <a:close/>
              </a:path>
              <a:path w="4096384" h="836930">
                <a:moveTo>
                  <a:pt x="1463256" y="104140"/>
                </a:moveTo>
                <a:lnTo>
                  <a:pt x="1459065" y="104140"/>
                </a:lnTo>
                <a:lnTo>
                  <a:pt x="1456884" y="102870"/>
                </a:lnTo>
                <a:lnTo>
                  <a:pt x="1456946" y="101522"/>
                </a:lnTo>
                <a:lnTo>
                  <a:pt x="1458901" y="99060"/>
                </a:lnTo>
                <a:lnTo>
                  <a:pt x="1461913" y="97790"/>
                </a:lnTo>
                <a:lnTo>
                  <a:pt x="1462350" y="99856"/>
                </a:lnTo>
                <a:lnTo>
                  <a:pt x="1460975" y="101522"/>
                </a:lnTo>
                <a:lnTo>
                  <a:pt x="1462854" y="102239"/>
                </a:lnTo>
                <a:lnTo>
                  <a:pt x="1463256" y="104140"/>
                </a:lnTo>
                <a:close/>
              </a:path>
              <a:path w="4096384" h="836930">
                <a:moveTo>
                  <a:pt x="1479016" y="99060"/>
                </a:moveTo>
                <a:lnTo>
                  <a:pt x="1477340" y="99060"/>
                </a:lnTo>
                <a:lnTo>
                  <a:pt x="1478008" y="97790"/>
                </a:lnTo>
                <a:lnTo>
                  <a:pt x="1478512" y="97790"/>
                </a:lnTo>
                <a:lnTo>
                  <a:pt x="1479016" y="99060"/>
                </a:lnTo>
                <a:close/>
              </a:path>
              <a:path w="4096384" h="836930">
                <a:moveTo>
                  <a:pt x="2911357" y="104140"/>
                </a:moveTo>
                <a:lnTo>
                  <a:pt x="2910041" y="104140"/>
                </a:lnTo>
                <a:lnTo>
                  <a:pt x="2909183" y="102870"/>
                </a:lnTo>
                <a:lnTo>
                  <a:pt x="2916903" y="97790"/>
                </a:lnTo>
                <a:lnTo>
                  <a:pt x="2912889" y="102870"/>
                </a:lnTo>
                <a:lnTo>
                  <a:pt x="2911357" y="104140"/>
                </a:lnTo>
                <a:close/>
              </a:path>
              <a:path w="4096384" h="836930">
                <a:moveTo>
                  <a:pt x="2921925" y="104140"/>
                </a:moveTo>
                <a:lnTo>
                  <a:pt x="2911357" y="104140"/>
                </a:lnTo>
                <a:lnTo>
                  <a:pt x="2912889" y="102870"/>
                </a:lnTo>
                <a:lnTo>
                  <a:pt x="2916903" y="97790"/>
                </a:lnTo>
                <a:lnTo>
                  <a:pt x="2919074" y="97790"/>
                </a:lnTo>
                <a:lnTo>
                  <a:pt x="2914880" y="101600"/>
                </a:lnTo>
                <a:lnTo>
                  <a:pt x="2922598" y="101600"/>
                </a:lnTo>
                <a:lnTo>
                  <a:pt x="2921925" y="104140"/>
                </a:lnTo>
                <a:close/>
              </a:path>
              <a:path w="4096384" h="836930">
                <a:moveTo>
                  <a:pt x="2928624" y="114300"/>
                </a:moveTo>
                <a:lnTo>
                  <a:pt x="2930830" y="106680"/>
                </a:lnTo>
                <a:lnTo>
                  <a:pt x="2925441" y="105410"/>
                </a:lnTo>
                <a:lnTo>
                  <a:pt x="2921925" y="104140"/>
                </a:lnTo>
                <a:lnTo>
                  <a:pt x="2923608" y="97790"/>
                </a:lnTo>
                <a:lnTo>
                  <a:pt x="2930647" y="105410"/>
                </a:lnTo>
                <a:lnTo>
                  <a:pt x="2933107" y="105410"/>
                </a:lnTo>
                <a:lnTo>
                  <a:pt x="2940043" y="107950"/>
                </a:lnTo>
                <a:lnTo>
                  <a:pt x="2934838" y="110490"/>
                </a:lnTo>
                <a:lnTo>
                  <a:pt x="2928624" y="114300"/>
                </a:lnTo>
                <a:close/>
              </a:path>
              <a:path w="4096384" h="836930">
                <a:moveTo>
                  <a:pt x="2930647" y="105410"/>
                </a:moveTo>
                <a:lnTo>
                  <a:pt x="2923608" y="97790"/>
                </a:lnTo>
                <a:lnTo>
                  <a:pt x="2937535" y="97790"/>
                </a:lnTo>
                <a:lnTo>
                  <a:pt x="2936678" y="104140"/>
                </a:lnTo>
                <a:lnTo>
                  <a:pt x="2929639" y="104140"/>
                </a:lnTo>
                <a:lnTo>
                  <a:pt x="2930647" y="105410"/>
                </a:lnTo>
                <a:close/>
              </a:path>
              <a:path w="4096384" h="836930">
                <a:moveTo>
                  <a:pt x="2940875" y="105410"/>
                </a:moveTo>
                <a:lnTo>
                  <a:pt x="2934838" y="105410"/>
                </a:lnTo>
                <a:lnTo>
                  <a:pt x="2936678" y="104140"/>
                </a:lnTo>
                <a:lnTo>
                  <a:pt x="2937535" y="97790"/>
                </a:lnTo>
                <a:lnTo>
                  <a:pt x="2940918" y="100354"/>
                </a:lnTo>
                <a:lnTo>
                  <a:pt x="2943049" y="101600"/>
                </a:lnTo>
                <a:lnTo>
                  <a:pt x="2943383" y="104140"/>
                </a:lnTo>
                <a:lnTo>
                  <a:pt x="2940875" y="105410"/>
                </a:lnTo>
                <a:close/>
              </a:path>
              <a:path w="4096384" h="836930">
                <a:moveTo>
                  <a:pt x="2953787" y="104140"/>
                </a:moveTo>
                <a:lnTo>
                  <a:pt x="2952262" y="104140"/>
                </a:lnTo>
                <a:lnTo>
                  <a:pt x="2950605" y="101600"/>
                </a:lnTo>
                <a:lnTo>
                  <a:pt x="2950088" y="101600"/>
                </a:lnTo>
                <a:lnTo>
                  <a:pt x="2949426" y="100354"/>
                </a:lnTo>
                <a:lnTo>
                  <a:pt x="2948922" y="99060"/>
                </a:lnTo>
                <a:lnTo>
                  <a:pt x="2949256" y="99060"/>
                </a:lnTo>
                <a:lnTo>
                  <a:pt x="2957984" y="97790"/>
                </a:lnTo>
                <a:lnTo>
                  <a:pt x="2955293" y="102870"/>
                </a:lnTo>
                <a:lnTo>
                  <a:pt x="2953787" y="10414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53787" y="104140"/>
                </a:lnTo>
                <a:lnTo>
                  <a:pt x="2955293" y="102870"/>
                </a:lnTo>
                <a:lnTo>
                  <a:pt x="2957984" y="97790"/>
                </a:lnTo>
                <a:lnTo>
                  <a:pt x="2968669" y="97790"/>
                </a:lnTo>
                <a:lnTo>
                  <a:pt x="2968206" y="99060"/>
                </a:lnTo>
                <a:lnTo>
                  <a:pt x="2965338" y="99060"/>
                </a:lnTo>
                <a:lnTo>
                  <a:pt x="2965241" y="100625"/>
                </a:lnTo>
                <a:lnTo>
                  <a:pt x="2965211" y="101638"/>
                </a:lnTo>
                <a:lnTo>
                  <a:pt x="2966189" y="102870"/>
                </a:lnTo>
                <a:lnTo>
                  <a:pt x="2978407" y="102870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24020" y="105410"/>
                </a:moveTo>
                <a:lnTo>
                  <a:pt x="3020503" y="104140"/>
                </a:lnTo>
                <a:lnTo>
                  <a:pt x="3017975" y="104140"/>
                </a:lnTo>
                <a:lnTo>
                  <a:pt x="3018506" y="100327"/>
                </a:lnTo>
                <a:lnTo>
                  <a:pt x="3020193" y="97790"/>
                </a:lnTo>
                <a:lnTo>
                  <a:pt x="3022335" y="100327"/>
                </a:lnTo>
                <a:lnTo>
                  <a:pt x="3024020" y="10541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24020" y="105410"/>
                </a:lnTo>
                <a:lnTo>
                  <a:pt x="3022335" y="100327"/>
                </a:lnTo>
                <a:lnTo>
                  <a:pt x="3020193" y="97790"/>
                </a:lnTo>
                <a:lnTo>
                  <a:pt x="3026435" y="97790"/>
                </a:lnTo>
                <a:lnTo>
                  <a:pt x="3029199" y="101600"/>
                </a:lnTo>
                <a:lnTo>
                  <a:pt x="3032231" y="101600"/>
                </a:lnTo>
                <a:lnTo>
                  <a:pt x="3032565" y="10287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8823" y="100330"/>
                </a:moveTo>
                <a:lnTo>
                  <a:pt x="3044809" y="100330"/>
                </a:lnTo>
                <a:lnTo>
                  <a:pt x="3044539" y="99707"/>
                </a:lnTo>
                <a:lnTo>
                  <a:pt x="3045300" y="97790"/>
                </a:lnTo>
                <a:lnTo>
                  <a:pt x="3047815" y="99060"/>
                </a:lnTo>
                <a:lnTo>
                  <a:pt x="3048823" y="100330"/>
                </a:lnTo>
                <a:close/>
              </a:path>
              <a:path w="4096384" h="836930">
                <a:moveTo>
                  <a:pt x="3052005" y="106731"/>
                </a:moveTo>
                <a:lnTo>
                  <a:pt x="3051514" y="106680"/>
                </a:lnTo>
                <a:lnTo>
                  <a:pt x="3041444" y="106680"/>
                </a:lnTo>
                <a:lnTo>
                  <a:pt x="3052837" y="100330"/>
                </a:lnTo>
                <a:lnTo>
                  <a:pt x="3048821" y="100327"/>
                </a:lnTo>
                <a:lnTo>
                  <a:pt x="3047815" y="99060"/>
                </a:lnTo>
                <a:lnTo>
                  <a:pt x="3045300" y="97790"/>
                </a:lnTo>
                <a:lnTo>
                  <a:pt x="3052189" y="97790"/>
                </a:lnTo>
                <a:lnTo>
                  <a:pt x="3060513" y="101437"/>
                </a:lnTo>
                <a:lnTo>
                  <a:pt x="3060613" y="101638"/>
                </a:lnTo>
                <a:lnTo>
                  <a:pt x="3052005" y="102870"/>
                </a:lnTo>
                <a:lnTo>
                  <a:pt x="3052005" y="106731"/>
                </a:lnTo>
                <a:close/>
              </a:path>
              <a:path w="4096384" h="836930">
                <a:moveTo>
                  <a:pt x="3085864" y="109220"/>
                </a:moveTo>
                <a:lnTo>
                  <a:pt x="3085204" y="104140"/>
                </a:lnTo>
                <a:lnTo>
                  <a:pt x="3085153" y="100113"/>
                </a:lnTo>
                <a:lnTo>
                  <a:pt x="3085272" y="99007"/>
                </a:lnTo>
                <a:lnTo>
                  <a:pt x="3087030" y="97790"/>
                </a:lnTo>
                <a:lnTo>
                  <a:pt x="3090219" y="97790"/>
                </a:lnTo>
                <a:lnTo>
                  <a:pt x="3090110" y="99312"/>
                </a:lnTo>
                <a:lnTo>
                  <a:pt x="3085864" y="109220"/>
                </a:lnTo>
                <a:close/>
              </a:path>
              <a:path w="4096384" h="836930">
                <a:moveTo>
                  <a:pt x="3176849" y="98278"/>
                </a:moveTo>
                <a:lnTo>
                  <a:pt x="3176552" y="97790"/>
                </a:lnTo>
                <a:lnTo>
                  <a:pt x="3177611" y="98097"/>
                </a:lnTo>
                <a:lnTo>
                  <a:pt x="3176849" y="98278"/>
                </a:lnTo>
                <a:close/>
              </a:path>
              <a:path w="4096384" h="836930">
                <a:moveTo>
                  <a:pt x="3177611" y="98097"/>
                </a:moveTo>
                <a:lnTo>
                  <a:pt x="3176552" y="97790"/>
                </a:lnTo>
                <a:lnTo>
                  <a:pt x="3178910" y="97790"/>
                </a:lnTo>
                <a:lnTo>
                  <a:pt x="3177611" y="98097"/>
                </a:lnTo>
                <a:close/>
              </a:path>
              <a:path w="4096384" h="836930">
                <a:moveTo>
                  <a:pt x="3265551" y="105410"/>
                </a:moveTo>
                <a:lnTo>
                  <a:pt x="3265394" y="104140"/>
                </a:lnTo>
                <a:lnTo>
                  <a:pt x="3259029" y="101600"/>
                </a:lnTo>
                <a:lnTo>
                  <a:pt x="3265394" y="99060"/>
                </a:lnTo>
                <a:lnTo>
                  <a:pt x="3272930" y="97790"/>
                </a:lnTo>
                <a:lnTo>
                  <a:pt x="3265551" y="105410"/>
                </a:lnTo>
                <a:close/>
              </a:path>
              <a:path w="4096384" h="836930">
                <a:moveTo>
                  <a:pt x="3177477" y="99312"/>
                </a:moveTo>
                <a:lnTo>
                  <a:pt x="3176849" y="98278"/>
                </a:lnTo>
                <a:lnTo>
                  <a:pt x="3177611" y="98097"/>
                </a:lnTo>
                <a:lnTo>
                  <a:pt x="3180926" y="99060"/>
                </a:lnTo>
                <a:lnTo>
                  <a:pt x="3179243" y="99060"/>
                </a:lnTo>
                <a:lnTo>
                  <a:pt x="3177477" y="99312"/>
                </a:lnTo>
                <a:close/>
              </a:path>
              <a:path w="4096384" h="836930">
                <a:moveTo>
                  <a:pt x="3167840" y="104140"/>
                </a:moveTo>
                <a:lnTo>
                  <a:pt x="3157112" y="104140"/>
                </a:lnTo>
                <a:lnTo>
                  <a:pt x="3158795" y="99060"/>
                </a:lnTo>
                <a:lnTo>
                  <a:pt x="3173547" y="99060"/>
                </a:lnTo>
                <a:lnTo>
                  <a:pt x="3176849" y="98278"/>
                </a:lnTo>
                <a:lnTo>
                  <a:pt x="3177477" y="99312"/>
                </a:lnTo>
                <a:lnTo>
                  <a:pt x="3170365" y="100330"/>
                </a:lnTo>
                <a:lnTo>
                  <a:pt x="3162802" y="100330"/>
                </a:lnTo>
                <a:lnTo>
                  <a:pt x="3168124" y="103778"/>
                </a:lnTo>
                <a:lnTo>
                  <a:pt x="3167840" y="104140"/>
                </a:lnTo>
                <a:close/>
              </a:path>
              <a:path w="4096384" h="836930">
                <a:moveTo>
                  <a:pt x="3209881" y="102870"/>
                </a:moveTo>
                <a:lnTo>
                  <a:pt x="3206397" y="102870"/>
                </a:lnTo>
                <a:lnTo>
                  <a:pt x="3205883" y="100327"/>
                </a:lnTo>
                <a:lnTo>
                  <a:pt x="3207139" y="99007"/>
                </a:lnTo>
                <a:lnTo>
                  <a:pt x="3217769" y="99060"/>
                </a:lnTo>
                <a:lnTo>
                  <a:pt x="3216185" y="100327"/>
                </a:lnTo>
                <a:lnTo>
                  <a:pt x="3209881" y="102870"/>
                </a:lnTo>
                <a:close/>
              </a:path>
              <a:path w="4096384" h="836930">
                <a:moveTo>
                  <a:pt x="54022" y="102870"/>
                </a:moveTo>
                <a:lnTo>
                  <a:pt x="53021" y="102870"/>
                </a:lnTo>
                <a:lnTo>
                  <a:pt x="52182" y="101600"/>
                </a:lnTo>
                <a:lnTo>
                  <a:pt x="51174" y="101600"/>
                </a:lnTo>
                <a:lnTo>
                  <a:pt x="57679" y="99060"/>
                </a:lnTo>
                <a:lnTo>
                  <a:pt x="57377" y="100113"/>
                </a:lnTo>
                <a:lnTo>
                  <a:pt x="57262" y="100354"/>
                </a:lnTo>
                <a:lnTo>
                  <a:pt x="54593" y="101600"/>
                </a:lnTo>
                <a:lnTo>
                  <a:pt x="54022" y="102870"/>
                </a:lnTo>
                <a:close/>
              </a:path>
              <a:path w="4096384" h="836930">
                <a:moveTo>
                  <a:pt x="111313" y="107950"/>
                </a:moveTo>
                <a:lnTo>
                  <a:pt x="87384" y="107950"/>
                </a:lnTo>
                <a:lnTo>
                  <a:pt x="90232" y="105410"/>
                </a:lnTo>
                <a:lnTo>
                  <a:pt x="87050" y="104140"/>
                </a:lnTo>
                <a:lnTo>
                  <a:pt x="84365" y="102870"/>
                </a:lnTo>
                <a:lnTo>
                  <a:pt x="54022" y="102870"/>
                </a:lnTo>
                <a:lnTo>
                  <a:pt x="54593" y="101600"/>
                </a:lnTo>
                <a:lnTo>
                  <a:pt x="57262" y="100354"/>
                </a:lnTo>
                <a:lnTo>
                  <a:pt x="57377" y="100113"/>
                </a:lnTo>
                <a:lnTo>
                  <a:pt x="57679" y="99060"/>
                </a:lnTo>
                <a:lnTo>
                  <a:pt x="65259" y="99060"/>
                </a:lnTo>
                <a:lnTo>
                  <a:pt x="65259" y="100330"/>
                </a:lnTo>
                <a:lnTo>
                  <a:pt x="92242" y="100330"/>
                </a:lnTo>
                <a:lnTo>
                  <a:pt x="92413" y="101600"/>
                </a:lnTo>
                <a:lnTo>
                  <a:pt x="92917" y="101600"/>
                </a:lnTo>
                <a:lnTo>
                  <a:pt x="96928" y="105410"/>
                </a:lnTo>
                <a:lnTo>
                  <a:pt x="102008" y="106680"/>
                </a:lnTo>
                <a:lnTo>
                  <a:pt x="110177" y="106680"/>
                </a:lnTo>
                <a:lnTo>
                  <a:pt x="111313" y="107950"/>
                </a:lnTo>
                <a:close/>
              </a:path>
              <a:path w="4096384" h="836930">
                <a:moveTo>
                  <a:pt x="65259" y="100330"/>
                </a:moveTo>
                <a:lnTo>
                  <a:pt x="65259" y="99060"/>
                </a:lnTo>
                <a:lnTo>
                  <a:pt x="66260" y="99060"/>
                </a:lnTo>
                <a:lnTo>
                  <a:pt x="65259" y="100330"/>
                </a:lnTo>
                <a:close/>
              </a:path>
              <a:path w="4096384" h="836930">
                <a:moveTo>
                  <a:pt x="80842" y="100330"/>
                </a:moveTo>
                <a:lnTo>
                  <a:pt x="65259" y="100330"/>
                </a:lnTo>
                <a:lnTo>
                  <a:pt x="66260" y="99060"/>
                </a:lnTo>
                <a:lnTo>
                  <a:pt x="74976" y="99060"/>
                </a:lnTo>
                <a:lnTo>
                  <a:pt x="80842" y="100330"/>
                </a:lnTo>
                <a:close/>
              </a:path>
              <a:path w="4096384" h="836930">
                <a:moveTo>
                  <a:pt x="85708" y="100330"/>
                </a:moveTo>
                <a:lnTo>
                  <a:pt x="80830" y="100327"/>
                </a:lnTo>
                <a:lnTo>
                  <a:pt x="74976" y="99060"/>
                </a:lnTo>
                <a:lnTo>
                  <a:pt x="85708" y="100330"/>
                </a:lnTo>
                <a:close/>
              </a:path>
              <a:path w="4096384" h="836930">
                <a:moveTo>
                  <a:pt x="92242" y="100330"/>
                </a:moveTo>
                <a:lnTo>
                  <a:pt x="85684" y="100327"/>
                </a:lnTo>
                <a:lnTo>
                  <a:pt x="74976" y="99060"/>
                </a:lnTo>
                <a:lnTo>
                  <a:pt x="92242" y="99060"/>
                </a:lnTo>
                <a:lnTo>
                  <a:pt x="92556" y="99137"/>
                </a:lnTo>
                <a:lnTo>
                  <a:pt x="92242" y="100330"/>
                </a:lnTo>
                <a:close/>
              </a:path>
              <a:path w="4096384" h="836930">
                <a:moveTo>
                  <a:pt x="101180" y="101279"/>
                </a:moveTo>
                <a:lnTo>
                  <a:pt x="92556" y="99137"/>
                </a:lnTo>
                <a:lnTo>
                  <a:pt x="103858" y="99060"/>
                </a:lnTo>
                <a:lnTo>
                  <a:pt x="101180" y="101279"/>
                </a:lnTo>
                <a:close/>
              </a:path>
              <a:path w="4096384" h="836930">
                <a:moveTo>
                  <a:pt x="404196" y="101600"/>
                </a:moveTo>
                <a:lnTo>
                  <a:pt x="401852" y="101600"/>
                </a:lnTo>
                <a:lnTo>
                  <a:pt x="400677" y="100327"/>
                </a:lnTo>
                <a:lnTo>
                  <a:pt x="402186" y="99060"/>
                </a:lnTo>
                <a:lnTo>
                  <a:pt x="404355" y="100327"/>
                </a:lnTo>
                <a:lnTo>
                  <a:pt x="404196" y="101600"/>
                </a:lnTo>
                <a:close/>
              </a:path>
              <a:path w="4096384" h="836930">
                <a:moveTo>
                  <a:pt x="407299" y="101600"/>
                </a:moveTo>
                <a:lnTo>
                  <a:pt x="404196" y="101600"/>
                </a:lnTo>
                <a:lnTo>
                  <a:pt x="404355" y="100327"/>
                </a:lnTo>
                <a:lnTo>
                  <a:pt x="402186" y="99060"/>
                </a:lnTo>
                <a:lnTo>
                  <a:pt x="409478" y="99060"/>
                </a:lnTo>
                <a:lnTo>
                  <a:pt x="407299" y="101600"/>
                </a:lnTo>
                <a:close/>
              </a:path>
              <a:path w="4096384" h="836930">
                <a:moveTo>
                  <a:pt x="457332" y="102870"/>
                </a:moveTo>
                <a:lnTo>
                  <a:pt x="456324" y="102870"/>
                </a:lnTo>
                <a:lnTo>
                  <a:pt x="455322" y="99060"/>
                </a:lnTo>
                <a:lnTo>
                  <a:pt x="456841" y="100354"/>
                </a:lnTo>
                <a:lnTo>
                  <a:pt x="457416" y="101437"/>
                </a:lnTo>
                <a:lnTo>
                  <a:pt x="457332" y="102870"/>
                </a:lnTo>
                <a:close/>
              </a:path>
              <a:path w="4096384" h="836930">
                <a:moveTo>
                  <a:pt x="465980" y="102870"/>
                </a:moveTo>
                <a:lnTo>
                  <a:pt x="457332" y="102870"/>
                </a:lnTo>
                <a:lnTo>
                  <a:pt x="457416" y="101437"/>
                </a:lnTo>
                <a:lnTo>
                  <a:pt x="456825" y="100327"/>
                </a:lnTo>
                <a:lnTo>
                  <a:pt x="455322" y="99060"/>
                </a:lnTo>
                <a:lnTo>
                  <a:pt x="468294" y="99060"/>
                </a:lnTo>
                <a:lnTo>
                  <a:pt x="465980" y="102870"/>
                </a:lnTo>
                <a:close/>
              </a:path>
              <a:path w="4096384" h="836930">
                <a:moveTo>
                  <a:pt x="1007314" y="102870"/>
                </a:moveTo>
                <a:lnTo>
                  <a:pt x="1005200" y="101638"/>
                </a:lnTo>
                <a:lnTo>
                  <a:pt x="1005183" y="101232"/>
                </a:lnTo>
                <a:lnTo>
                  <a:pt x="1005309" y="100327"/>
                </a:lnTo>
                <a:lnTo>
                  <a:pt x="1007648" y="99060"/>
                </a:lnTo>
                <a:lnTo>
                  <a:pt x="1009321" y="100327"/>
                </a:lnTo>
                <a:lnTo>
                  <a:pt x="1009263" y="101638"/>
                </a:lnTo>
                <a:lnTo>
                  <a:pt x="1007314" y="102870"/>
                </a:lnTo>
                <a:close/>
              </a:path>
              <a:path w="4096384" h="836930">
                <a:moveTo>
                  <a:pt x="1012677" y="107950"/>
                </a:moveTo>
                <a:lnTo>
                  <a:pt x="1001611" y="107950"/>
                </a:lnTo>
                <a:lnTo>
                  <a:pt x="1002619" y="106680"/>
                </a:lnTo>
                <a:lnTo>
                  <a:pt x="1003791" y="105410"/>
                </a:lnTo>
                <a:lnTo>
                  <a:pt x="1002444" y="102870"/>
                </a:lnTo>
                <a:lnTo>
                  <a:pt x="1007314" y="102870"/>
                </a:lnTo>
                <a:lnTo>
                  <a:pt x="1009263" y="101638"/>
                </a:lnTo>
                <a:lnTo>
                  <a:pt x="1009321" y="100327"/>
                </a:lnTo>
                <a:lnTo>
                  <a:pt x="1007648" y="99060"/>
                </a:lnTo>
                <a:lnTo>
                  <a:pt x="1046706" y="99060"/>
                </a:lnTo>
                <a:lnTo>
                  <a:pt x="1046706" y="104140"/>
                </a:lnTo>
                <a:lnTo>
                  <a:pt x="1054583" y="104140"/>
                </a:lnTo>
                <a:lnTo>
                  <a:pt x="1053077" y="105410"/>
                </a:lnTo>
                <a:lnTo>
                  <a:pt x="1013515" y="105410"/>
                </a:lnTo>
                <a:lnTo>
                  <a:pt x="1012847" y="106680"/>
                </a:lnTo>
                <a:lnTo>
                  <a:pt x="1012677" y="107950"/>
                </a:lnTo>
                <a:close/>
              </a:path>
              <a:path w="4096384" h="836930">
                <a:moveTo>
                  <a:pt x="1062126" y="100330"/>
                </a:moveTo>
                <a:lnTo>
                  <a:pt x="1061125" y="99060"/>
                </a:lnTo>
                <a:lnTo>
                  <a:pt x="1062126" y="99060"/>
                </a:lnTo>
                <a:lnTo>
                  <a:pt x="1062126" y="100330"/>
                </a:lnTo>
                <a:close/>
              </a:path>
              <a:path w="4096384" h="836930">
                <a:moveTo>
                  <a:pt x="1072688" y="100330"/>
                </a:moveTo>
                <a:lnTo>
                  <a:pt x="1062126" y="100330"/>
                </a:lnTo>
                <a:lnTo>
                  <a:pt x="1062126" y="99060"/>
                </a:lnTo>
                <a:lnTo>
                  <a:pt x="1072940" y="99060"/>
                </a:lnTo>
                <a:lnTo>
                  <a:pt x="1072688" y="100330"/>
                </a:lnTo>
                <a:close/>
              </a:path>
              <a:path w="4096384" h="836930">
                <a:moveTo>
                  <a:pt x="1106468" y="102331"/>
                </a:moveTo>
                <a:lnTo>
                  <a:pt x="1105709" y="99060"/>
                </a:lnTo>
                <a:lnTo>
                  <a:pt x="1106564" y="100354"/>
                </a:lnTo>
                <a:lnTo>
                  <a:pt x="1107136" y="101437"/>
                </a:lnTo>
                <a:lnTo>
                  <a:pt x="1107182" y="101638"/>
                </a:lnTo>
                <a:lnTo>
                  <a:pt x="1106468" y="102331"/>
                </a:lnTo>
                <a:close/>
              </a:path>
              <a:path w="4096384" h="836930">
                <a:moveTo>
                  <a:pt x="1106564" y="100354"/>
                </a:moveTo>
                <a:lnTo>
                  <a:pt x="1105709" y="99060"/>
                </a:lnTo>
                <a:lnTo>
                  <a:pt x="1105879" y="99060"/>
                </a:lnTo>
                <a:lnTo>
                  <a:pt x="1106564" y="100354"/>
                </a:lnTo>
                <a:close/>
              </a:path>
              <a:path w="4096384" h="836930">
                <a:moveTo>
                  <a:pt x="1155833" y="100330"/>
                </a:moveTo>
                <a:lnTo>
                  <a:pt x="1155329" y="100330"/>
                </a:lnTo>
                <a:lnTo>
                  <a:pt x="1155833" y="99060"/>
                </a:lnTo>
                <a:lnTo>
                  <a:pt x="1155833" y="100330"/>
                </a:lnTo>
                <a:close/>
              </a:path>
              <a:path w="4096384" h="836930">
                <a:moveTo>
                  <a:pt x="1167901" y="100330"/>
                </a:moveTo>
                <a:lnTo>
                  <a:pt x="1155833" y="100330"/>
                </a:lnTo>
                <a:lnTo>
                  <a:pt x="1155833" y="99060"/>
                </a:lnTo>
                <a:lnTo>
                  <a:pt x="1167331" y="99060"/>
                </a:lnTo>
                <a:lnTo>
                  <a:pt x="1167901" y="100330"/>
                </a:lnTo>
                <a:close/>
              </a:path>
              <a:path w="4096384" h="836930">
                <a:moveTo>
                  <a:pt x="1401152" y="104140"/>
                </a:moveTo>
                <a:lnTo>
                  <a:pt x="1335356" y="104140"/>
                </a:lnTo>
                <a:lnTo>
                  <a:pt x="1331218" y="99312"/>
                </a:lnTo>
                <a:lnTo>
                  <a:pt x="1331670" y="99060"/>
                </a:lnTo>
                <a:lnTo>
                  <a:pt x="1343737" y="99060"/>
                </a:lnTo>
                <a:lnTo>
                  <a:pt x="1344241" y="100330"/>
                </a:lnTo>
                <a:lnTo>
                  <a:pt x="1353529" y="100330"/>
                </a:lnTo>
                <a:lnTo>
                  <a:pt x="1355137" y="102870"/>
                </a:lnTo>
                <a:lnTo>
                  <a:pt x="1402186" y="102870"/>
                </a:lnTo>
                <a:lnTo>
                  <a:pt x="1401152" y="104140"/>
                </a:lnTo>
                <a:close/>
              </a:path>
              <a:path w="4096384" h="836930">
                <a:moveTo>
                  <a:pt x="1344241" y="100330"/>
                </a:moveTo>
                <a:lnTo>
                  <a:pt x="1343737" y="99060"/>
                </a:lnTo>
                <a:lnTo>
                  <a:pt x="1344078" y="99060"/>
                </a:lnTo>
                <a:lnTo>
                  <a:pt x="1344241" y="100330"/>
                </a:lnTo>
                <a:close/>
              </a:path>
              <a:path w="4096384" h="836930">
                <a:moveTo>
                  <a:pt x="1450684" y="110490"/>
                </a:moveTo>
                <a:lnTo>
                  <a:pt x="1403919" y="110490"/>
                </a:lnTo>
                <a:lnTo>
                  <a:pt x="1400566" y="105410"/>
                </a:lnTo>
                <a:lnTo>
                  <a:pt x="1406433" y="104140"/>
                </a:lnTo>
                <a:lnTo>
                  <a:pt x="1408614" y="104140"/>
                </a:lnTo>
                <a:lnTo>
                  <a:pt x="1406767" y="101600"/>
                </a:lnTo>
                <a:lnTo>
                  <a:pt x="1406433" y="100330"/>
                </a:lnTo>
                <a:lnTo>
                  <a:pt x="1383470" y="100330"/>
                </a:lnTo>
                <a:lnTo>
                  <a:pt x="1383967" y="99060"/>
                </a:lnTo>
                <a:lnTo>
                  <a:pt x="1407160" y="99060"/>
                </a:lnTo>
                <a:lnTo>
                  <a:pt x="1409786" y="101600"/>
                </a:lnTo>
                <a:lnTo>
                  <a:pt x="1424535" y="101600"/>
                </a:lnTo>
                <a:lnTo>
                  <a:pt x="1428061" y="105410"/>
                </a:lnTo>
                <a:lnTo>
                  <a:pt x="1445491" y="105410"/>
                </a:lnTo>
                <a:lnTo>
                  <a:pt x="1444149" y="106680"/>
                </a:lnTo>
                <a:lnTo>
                  <a:pt x="1451187" y="106680"/>
                </a:lnTo>
                <a:lnTo>
                  <a:pt x="1450684" y="110490"/>
                </a:lnTo>
                <a:close/>
              </a:path>
              <a:path w="4096384" h="836930">
                <a:moveTo>
                  <a:pt x="1447835" y="104140"/>
                </a:moveTo>
                <a:lnTo>
                  <a:pt x="1450854" y="99060"/>
                </a:lnTo>
                <a:lnTo>
                  <a:pt x="1453368" y="99060"/>
                </a:lnTo>
                <a:lnTo>
                  <a:pt x="1453786" y="100113"/>
                </a:lnTo>
                <a:lnTo>
                  <a:pt x="1453843" y="100354"/>
                </a:lnTo>
                <a:lnTo>
                  <a:pt x="1452366" y="101600"/>
                </a:lnTo>
                <a:lnTo>
                  <a:pt x="1447835" y="104140"/>
                </a:lnTo>
                <a:close/>
              </a:path>
              <a:path w="4096384" h="836930">
                <a:moveTo>
                  <a:pt x="1460574" y="113030"/>
                </a:moveTo>
                <a:lnTo>
                  <a:pt x="1456217" y="113030"/>
                </a:lnTo>
                <a:lnTo>
                  <a:pt x="1451522" y="104140"/>
                </a:lnTo>
                <a:lnTo>
                  <a:pt x="1447835" y="104140"/>
                </a:lnTo>
                <a:lnTo>
                  <a:pt x="1452366" y="101600"/>
                </a:lnTo>
                <a:lnTo>
                  <a:pt x="1453843" y="100354"/>
                </a:lnTo>
                <a:lnTo>
                  <a:pt x="1453786" y="100113"/>
                </a:lnTo>
                <a:lnTo>
                  <a:pt x="1453368" y="99060"/>
                </a:lnTo>
                <a:lnTo>
                  <a:pt x="1458901" y="99060"/>
                </a:lnTo>
                <a:lnTo>
                  <a:pt x="1456884" y="101600"/>
                </a:lnTo>
                <a:lnTo>
                  <a:pt x="1455378" y="101600"/>
                </a:lnTo>
                <a:lnTo>
                  <a:pt x="1456884" y="110490"/>
                </a:lnTo>
                <a:lnTo>
                  <a:pt x="1478176" y="110490"/>
                </a:lnTo>
                <a:lnTo>
                  <a:pt x="1478512" y="111760"/>
                </a:lnTo>
                <a:lnTo>
                  <a:pt x="1461750" y="111760"/>
                </a:lnTo>
                <a:lnTo>
                  <a:pt x="1460574" y="11303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70635" y="99060"/>
                </a:lnTo>
                <a:lnTo>
                  <a:pt x="1473988" y="99060"/>
                </a:lnTo>
                <a:lnTo>
                  <a:pt x="1475660" y="100327"/>
                </a:lnTo>
                <a:lnTo>
                  <a:pt x="1476009" y="10298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1475660" y="100327"/>
                </a:moveTo>
                <a:lnTo>
                  <a:pt x="1473988" y="99060"/>
                </a:lnTo>
                <a:lnTo>
                  <a:pt x="1475494" y="99060"/>
                </a:lnTo>
                <a:lnTo>
                  <a:pt x="1475660" y="100327"/>
                </a:lnTo>
                <a:close/>
              </a:path>
              <a:path w="4096384" h="836930">
                <a:moveTo>
                  <a:pt x="2051451" y="105410"/>
                </a:moveTo>
                <a:lnTo>
                  <a:pt x="2024965" y="105410"/>
                </a:lnTo>
                <a:lnTo>
                  <a:pt x="2024965" y="99060"/>
                </a:lnTo>
                <a:lnTo>
                  <a:pt x="2053795" y="99060"/>
                </a:lnTo>
                <a:lnTo>
                  <a:pt x="2044405" y="104140"/>
                </a:lnTo>
                <a:lnTo>
                  <a:pt x="2051451" y="105410"/>
                </a:lnTo>
                <a:close/>
              </a:path>
              <a:path w="4096384" h="836930">
                <a:moveTo>
                  <a:pt x="2054803" y="105410"/>
                </a:moveTo>
                <a:lnTo>
                  <a:pt x="2051451" y="105410"/>
                </a:lnTo>
                <a:lnTo>
                  <a:pt x="2044405" y="104140"/>
                </a:lnTo>
                <a:lnTo>
                  <a:pt x="2053795" y="99060"/>
                </a:lnTo>
                <a:lnTo>
                  <a:pt x="2053228" y="101216"/>
                </a:lnTo>
                <a:lnTo>
                  <a:pt x="2053144" y="101638"/>
                </a:lnTo>
                <a:lnTo>
                  <a:pt x="2054803" y="105410"/>
                </a:lnTo>
                <a:close/>
              </a:path>
              <a:path w="4096384" h="836930">
                <a:moveTo>
                  <a:pt x="2075902" y="115570"/>
                </a:moveTo>
                <a:lnTo>
                  <a:pt x="2073242" y="115570"/>
                </a:lnTo>
                <a:lnTo>
                  <a:pt x="2073242" y="105410"/>
                </a:lnTo>
                <a:lnTo>
                  <a:pt x="2054803" y="105410"/>
                </a:lnTo>
                <a:lnTo>
                  <a:pt x="2053350" y="102107"/>
                </a:lnTo>
                <a:lnTo>
                  <a:pt x="2053228" y="101216"/>
                </a:lnTo>
                <a:lnTo>
                  <a:pt x="2053795" y="99060"/>
                </a:lnTo>
                <a:lnTo>
                  <a:pt x="2065195" y="99060"/>
                </a:lnTo>
                <a:lnTo>
                  <a:pt x="2061013" y="100327"/>
                </a:lnTo>
                <a:lnTo>
                  <a:pt x="2065195" y="104140"/>
                </a:lnTo>
                <a:lnTo>
                  <a:pt x="2124704" y="104140"/>
                </a:lnTo>
                <a:lnTo>
                  <a:pt x="2118665" y="111760"/>
                </a:lnTo>
                <a:lnTo>
                  <a:pt x="2107265" y="111760"/>
                </a:lnTo>
                <a:lnTo>
                  <a:pt x="2102407" y="113030"/>
                </a:lnTo>
                <a:lnTo>
                  <a:pt x="2081453" y="113030"/>
                </a:lnTo>
                <a:lnTo>
                  <a:pt x="2079279" y="114300"/>
                </a:lnTo>
                <a:lnTo>
                  <a:pt x="2075082" y="114300"/>
                </a:lnTo>
                <a:lnTo>
                  <a:pt x="2075902" y="115570"/>
                </a:lnTo>
                <a:close/>
              </a:path>
              <a:path w="4096384" h="836930">
                <a:moveTo>
                  <a:pt x="2065195" y="104140"/>
                </a:moveTo>
                <a:lnTo>
                  <a:pt x="2061013" y="100327"/>
                </a:lnTo>
                <a:lnTo>
                  <a:pt x="2065195" y="99060"/>
                </a:lnTo>
                <a:lnTo>
                  <a:pt x="2067201" y="100327"/>
                </a:lnTo>
                <a:lnTo>
                  <a:pt x="2067326" y="101232"/>
                </a:lnTo>
                <a:lnTo>
                  <a:pt x="2067334" y="101638"/>
                </a:lnTo>
                <a:lnTo>
                  <a:pt x="2066033" y="102870"/>
                </a:lnTo>
                <a:lnTo>
                  <a:pt x="2065195" y="104140"/>
                </a:lnTo>
                <a:close/>
              </a:path>
              <a:path w="4096384" h="836930">
                <a:moveTo>
                  <a:pt x="2124704" y="104140"/>
                </a:moveTo>
                <a:lnTo>
                  <a:pt x="2065195" y="104140"/>
                </a:lnTo>
                <a:lnTo>
                  <a:pt x="2066033" y="102870"/>
                </a:lnTo>
                <a:lnTo>
                  <a:pt x="2067334" y="101638"/>
                </a:lnTo>
                <a:lnTo>
                  <a:pt x="2067326" y="101232"/>
                </a:lnTo>
                <a:lnTo>
                  <a:pt x="2067201" y="100327"/>
                </a:lnTo>
                <a:lnTo>
                  <a:pt x="2065195" y="99060"/>
                </a:lnTo>
                <a:lnTo>
                  <a:pt x="2130569" y="99060"/>
                </a:lnTo>
                <a:lnTo>
                  <a:pt x="2127554" y="102870"/>
                </a:lnTo>
                <a:lnTo>
                  <a:pt x="2125710" y="102870"/>
                </a:lnTo>
                <a:lnTo>
                  <a:pt x="2124704" y="104140"/>
                </a:lnTo>
                <a:close/>
              </a:path>
              <a:path w="4096384" h="836930">
                <a:moveTo>
                  <a:pt x="2126549" y="104140"/>
                </a:moveTo>
                <a:lnTo>
                  <a:pt x="2130569" y="99060"/>
                </a:lnTo>
                <a:lnTo>
                  <a:pt x="2131407" y="100330"/>
                </a:lnTo>
                <a:lnTo>
                  <a:pt x="2133254" y="100330"/>
                </a:lnTo>
                <a:lnTo>
                  <a:pt x="2134923" y="102870"/>
                </a:lnTo>
                <a:lnTo>
                  <a:pt x="2126549" y="104140"/>
                </a:lnTo>
                <a:close/>
              </a:path>
              <a:path w="4096384" h="836930">
                <a:moveTo>
                  <a:pt x="2281268" y="101600"/>
                </a:moveTo>
                <a:lnTo>
                  <a:pt x="2279926" y="101600"/>
                </a:lnTo>
                <a:lnTo>
                  <a:pt x="2278253" y="100327"/>
                </a:lnTo>
                <a:lnTo>
                  <a:pt x="2279756" y="99060"/>
                </a:lnTo>
                <a:lnTo>
                  <a:pt x="2281095" y="100327"/>
                </a:lnTo>
                <a:lnTo>
                  <a:pt x="2281268" y="101600"/>
                </a:lnTo>
                <a:close/>
              </a:path>
              <a:path w="4096384" h="836930">
                <a:moveTo>
                  <a:pt x="2290815" y="101600"/>
                </a:moveTo>
                <a:lnTo>
                  <a:pt x="2281268" y="101600"/>
                </a:lnTo>
                <a:lnTo>
                  <a:pt x="2281095" y="100327"/>
                </a:lnTo>
                <a:lnTo>
                  <a:pt x="2279756" y="99060"/>
                </a:lnTo>
                <a:lnTo>
                  <a:pt x="2294004" y="99060"/>
                </a:lnTo>
                <a:lnTo>
                  <a:pt x="2291162" y="100327"/>
                </a:lnTo>
                <a:lnTo>
                  <a:pt x="2290815" y="101600"/>
                </a:lnTo>
                <a:close/>
              </a:path>
              <a:path w="4096384" h="836930">
                <a:moveTo>
                  <a:pt x="2293336" y="102870"/>
                </a:moveTo>
                <a:lnTo>
                  <a:pt x="2290892" y="101638"/>
                </a:lnTo>
                <a:lnTo>
                  <a:pt x="2290918" y="101216"/>
                </a:lnTo>
                <a:lnTo>
                  <a:pt x="2291162" y="100327"/>
                </a:lnTo>
                <a:lnTo>
                  <a:pt x="2294004" y="99060"/>
                </a:lnTo>
                <a:lnTo>
                  <a:pt x="2296010" y="100327"/>
                </a:lnTo>
                <a:lnTo>
                  <a:pt x="2295892" y="101279"/>
                </a:lnTo>
                <a:lnTo>
                  <a:pt x="2295774" y="101638"/>
                </a:lnTo>
                <a:lnTo>
                  <a:pt x="2293336" y="102870"/>
                </a:lnTo>
                <a:close/>
              </a:path>
              <a:path w="4096384" h="836930">
                <a:moveTo>
                  <a:pt x="2330303" y="102870"/>
                </a:moveTo>
                <a:lnTo>
                  <a:pt x="2293336" y="102870"/>
                </a:lnTo>
                <a:lnTo>
                  <a:pt x="2295774" y="101638"/>
                </a:lnTo>
                <a:lnTo>
                  <a:pt x="2295892" y="101279"/>
                </a:lnTo>
                <a:lnTo>
                  <a:pt x="2296010" y="100327"/>
                </a:lnTo>
                <a:lnTo>
                  <a:pt x="2294004" y="99060"/>
                </a:lnTo>
                <a:lnTo>
                  <a:pt x="2333107" y="99060"/>
                </a:lnTo>
                <a:lnTo>
                  <a:pt x="2330303" y="102870"/>
                </a:lnTo>
                <a:close/>
              </a:path>
              <a:path w="4096384" h="836930">
                <a:moveTo>
                  <a:pt x="2358874" y="105410"/>
                </a:moveTo>
                <a:lnTo>
                  <a:pt x="2357197" y="99060"/>
                </a:lnTo>
                <a:lnTo>
                  <a:pt x="2361388" y="99060"/>
                </a:lnTo>
                <a:lnTo>
                  <a:pt x="2363230" y="100327"/>
                </a:lnTo>
                <a:lnTo>
                  <a:pt x="2363204" y="101638"/>
                </a:lnTo>
                <a:lnTo>
                  <a:pt x="2361224" y="104140"/>
                </a:lnTo>
                <a:lnTo>
                  <a:pt x="2358874" y="105410"/>
                </a:lnTo>
                <a:close/>
              </a:path>
              <a:path w="4096384" h="836930">
                <a:moveTo>
                  <a:pt x="2373626" y="105410"/>
                </a:moveTo>
                <a:lnTo>
                  <a:pt x="2358874" y="105410"/>
                </a:lnTo>
                <a:lnTo>
                  <a:pt x="2361224" y="104140"/>
                </a:lnTo>
                <a:lnTo>
                  <a:pt x="2363204" y="101638"/>
                </a:lnTo>
                <a:lnTo>
                  <a:pt x="2363230" y="100327"/>
                </a:lnTo>
                <a:lnTo>
                  <a:pt x="2361388" y="99060"/>
                </a:lnTo>
                <a:lnTo>
                  <a:pt x="2373626" y="99060"/>
                </a:lnTo>
                <a:lnTo>
                  <a:pt x="2372287" y="100327"/>
                </a:lnTo>
                <a:lnTo>
                  <a:pt x="2370778" y="104140"/>
                </a:lnTo>
                <a:lnTo>
                  <a:pt x="2373626" y="10541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73626" y="105410"/>
                </a:lnTo>
                <a:lnTo>
                  <a:pt x="2370778" y="104140"/>
                </a:lnTo>
                <a:lnTo>
                  <a:pt x="2372287" y="100327"/>
                </a:lnTo>
                <a:lnTo>
                  <a:pt x="2373626" y="99060"/>
                </a:lnTo>
                <a:lnTo>
                  <a:pt x="2377817" y="9906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339767" y="123190"/>
                </a:moveTo>
                <a:lnTo>
                  <a:pt x="2332558" y="123190"/>
                </a:lnTo>
                <a:lnTo>
                  <a:pt x="2335523" y="117922"/>
                </a:lnTo>
                <a:lnTo>
                  <a:pt x="2340939" y="109220"/>
                </a:lnTo>
                <a:lnTo>
                  <a:pt x="2328701" y="109220"/>
                </a:lnTo>
                <a:lnTo>
                  <a:pt x="2328747" y="107871"/>
                </a:lnTo>
                <a:lnTo>
                  <a:pt x="2326861" y="106680"/>
                </a:lnTo>
                <a:lnTo>
                  <a:pt x="2377980" y="106680"/>
                </a:lnTo>
                <a:lnTo>
                  <a:pt x="2377817" y="99060"/>
                </a:lnTo>
                <a:lnTo>
                  <a:pt x="2386532" y="99060"/>
                </a:lnTo>
                <a:lnTo>
                  <a:pt x="2386702" y="100330"/>
                </a:lnTo>
                <a:lnTo>
                  <a:pt x="2386866" y="100330"/>
                </a:lnTo>
                <a:lnTo>
                  <a:pt x="2381673" y="104140"/>
                </a:lnTo>
                <a:lnTo>
                  <a:pt x="2921925" y="104140"/>
                </a:lnTo>
                <a:lnTo>
                  <a:pt x="2925441" y="105410"/>
                </a:lnTo>
                <a:lnTo>
                  <a:pt x="2382511" y="105410"/>
                </a:lnTo>
                <a:lnTo>
                  <a:pt x="2379329" y="106680"/>
                </a:lnTo>
                <a:lnTo>
                  <a:pt x="2377817" y="109220"/>
                </a:lnTo>
                <a:lnTo>
                  <a:pt x="2378655" y="110490"/>
                </a:lnTo>
                <a:lnTo>
                  <a:pt x="2398341" y="110490"/>
                </a:lnTo>
                <a:lnTo>
                  <a:pt x="2398820" y="113030"/>
                </a:lnTo>
                <a:lnTo>
                  <a:pt x="2373456" y="113030"/>
                </a:lnTo>
                <a:lnTo>
                  <a:pt x="2372284" y="114300"/>
                </a:lnTo>
                <a:lnTo>
                  <a:pt x="2372624" y="115570"/>
                </a:lnTo>
                <a:lnTo>
                  <a:pt x="2399299" y="115570"/>
                </a:lnTo>
                <a:lnTo>
                  <a:pt x="2399743" y="117922"/>
                </a:lnTo>
                <a:lnTo>
                  <a:pt x="2399676" y="118138"/>
                </a:lnTo>
                <a:lnTo>
                  <a:pt x="2395247" y="119380"/>
                </a:lnTo>
                <a:lnTo>
                  <a:pt x="2339767" y="119380"/>
                </a:lnTo>
                <a:lnTo>
                  <a:pt x="2339001" y="120541"/>
                </a:lnTo>
                <a:lnTo>
                  <a:pt x="2339120" y="121228"/>
                </a:lnTo>
                <a:lnTo>
                  <a:pt x="2339767" y="123190"/>
                </a:lnTo>
                <a:close/>
              </a:path>
              <a:path w="4096384" h="836930">
                <a:moveTo>
                  <a:pt x="2392065" y="104140"/>
                </a:moveTo>
                <a:lnTo>
                  <a:pt x="2381673" y="104140"/>
                </a:lnTo>
                <a:lnTo>
                  <a:pt x="2386866" y="100330"/>
                </a:lnTo>
                <a:lnTo>
                  <a:pt x="2386702" y="100330"/>
                </a:lnTo>
                <a:lnTo>
                  <a:pt x="2386532" y="99060"/>
                </a:lnTo>
                <a:lnTo>
                  <a:pt x="2392065" y="104140"/>
                </a:lnTo>
                <a:close/>
              </a:path>
              <a:path w="4096384" h="836930">
                <a:moveTo>
                  <a:pt x="2412684" y="104140"/>
                </a:moveTo>
                <a:lnTo>
                  <a:pt x="2392065" y="104140"/>
                </a:lnTo>
                <a:lnTo>
                  <a:pt x="2386532" y="99060"/>
                </a:lnTo>
                <a:lnTo>
                  <a:pt x="2402797" y="99060"/>
                </a:lnTo>
                <a:lnTo>
                  <a:pt x="2399608" y="102870"/>
                </a:lnTo>
                <a:lnTo>
                  <a:pt x="2411512" y="102870"/>
                </a:lnTo>
                <a:lnTo>
                  <a:pt x="2412684" y="104140"/>
                </a:lnTo>
                <a:close/>
              </a:path>
              <a:path w="4096384" h="836930">
                <a:moveTo>
                  <a:pt x="2403969" y="102870"/>
                </a:moveTo>
                <a:lnTo>
                  <a:pt x="2399608" y="102870"/>
                </a:lnTo>
                <a:lnTo>
                  <a:pt x="2402797" y="99060"/>
                </a:lnTo>
                <a:lnTo>
                  <a:pt x="2404047" y="101437"/>
                </a:lnTo>
                <a:lnTo>
                  <a:pt x="2403969" y="102870"/>
                </a:lnTo>
                <a:close/>
              </a:path>
              <a:path w="4096384" h="836930">
                <a:moveTo>
                  <a:pt x="2411512" y="102870"/>
                </a:moveTo>
                <a:lnTo>
                  <a:pt x="2403969" y="102870"/>
                </a:lnTo>
                <a:lnTo>
                  <a:pt x="2404047" y="101437"/>
                </a:lnTo>
                <a:lnTo>
                  <a:pt x="2402797" y="99060"/>
                </a:lnTo>
                <a:lnTo>
                  <a:pt x="2413354" y="99060"/>
                </a:lnTo>
                <a:lnTo>
                  <a:pt x="2412182" y="100327"/>
                </a:lnTo>
                <a:lnTo>
                  <a:pt x="2411512" y="102870"/>
                </a:lnTo>
                <a:close/>
              </a:path>
              <a:path w="4096384" h="836930">
                <a:moveTo>
                  <a:pt x="2949413" y="100330"/>
                </a:moveTo>
                <a:lnTo>
                  <a:pt x="2948739" y="100330"/>
                </a:lnTo>
                <a:lnTo>
                  <a:pt x="2948910" y="99060"/>
                </a:lnTo>
                <a:lnTo>
                  <a:pt x="2949413" y="100330"/>
                </a:lnTo>
                <a:close/>
              </a:path>
              <a:path w="4096384" h="836930">
                <a:moveTo>
                  <a:pt x="2969194" y="102870"/>
                </a:moveTo>
                <a:lnTo>
                  <a:pt x="2966189" y="102870"/>
                </a:lnTo>
                <a:lnTo>
                  <a:pt x="2965211" y="101638"/>
                </a:lnTo>
                <a:lnTo>
                  <a:pt x="2965241" y="100625"/>
                </a:lnTo>
                <a:lnTo>
                  <a:pt x="2965338" y="99060"/>
                </a:lnTo>
                <a:lnTo>
                  <a:pt x="2968206" y="99060"/>
                </a:lnTo>
                <a:lnTo>
                  <a:pt x="2969194" y="10287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78407" y="102870"/>
                </a:lnTo>
                <a:lnTo>
                  <a:pt x="2974243" y="99060"/>
                </a:lnTo>
                <a:lnTo>
                  <a:pt x="2979082" y="99060"/>
                </a:lnTo>
                <a:lnTo>
                  <a:pt x="2988614" y="100327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03053" y="104140"/>
                </a:moveTo>
                <a:lnTo>
                  <a:pt x="2978407" y="104140"/>
                </a:lnTo>
                <a:lnTo>
                  <a:pt x="2988614" y="100327"/>
                </a:lnTo>
                <a:lnTo>
                  <a:pt x="2979082" y="99060"/>
                </a:lnTo>
                <a:lnTo>
                  <a:pt x="3003540" y="99060"/>
                </a:lnTo>
                <a:lnTo>
                  <a:pt x="3003418" y="100330"/>
                </a:lnTo>
                <a:lnTo>
                  <a:pt x="2993841" y="100330"/>
                </a:lnTo>
                <a:lnTo>
                  <a:pt x="2992888" y="101522"/>
                </a:lnTo>
                <a:lnTo>
                  <a:pt x="2993343" y="102870"/>
                </a:lnTo>
                <a:lnTo>
                  <a:pt x="3003175" y="102870"/>
                </a:lnTo>
                <a:lnTo>
                  <a:pt x="3003053" y="104140"/>
                </a:lnTo>
                <a:close/>
              </a:path>
              <a:path w="4096384" h="836930">
                <a:moveTo>
                  <a:pt x="3115199" y="107950"/>
                </a:moveTo>
                <a:lnTo>
                  <a:pt x="3114321" y="102658"/>
                </a:lnTo>
                <a:lnTo>
                  <a:pt x="3113542" y="99060"/>
                </a:lnTo>
                <a:lnTo>
                  <a:pt x="3115533" y="100330"/>
                </a:lnTo>
                <a:lnTo>
                  <a:pt x="3123387" y="100330"/>
                </a:lnTo>
                <a:lnTo>
                  <a:pt x="3115199" y="107950"/>
                </a:lnTo>
                <a:close/>
              </a:path>
              <a:path w="4096384" h="836930">
                <a:moveTo>
                  <a:pt x="3115533" y="100330"/>
                </a:moveTo>
                <a:lnTo>
                  <a:pt x="3113542" y="99060"/>
                </a:lnTo>
                <a:lnTo>
                  <a:pt x="3116169" y="99060"/>
                </a:lnTo>
                <a:lnTo>
                  <a:pt x="3115533" y="100330"/>
                </a:lnTo>
                <a:close/>
              </a:path>
              <a:path w="4096384" h="836930">
                <a:moveTo>
                  <a:pt x="3157112" y="104140"/>
                </a:moveTo>
                <a:lnTo>
                  <a:pt x="3156771" y="104140"/>
                </a:lnTo>
                <a:lnTo>
                  <a:pt x="3147230" y="100327"/>
                </a:lnTo>
                <a:lnTo>
                  <a:pt x="3152757" y="99060"/>
                </a:lnTo>
                <a:lnTo>
                  <a:pt x="3158795" y="99060"/>
                </a:lnTo>
                <a:lnTo>
                  <a:pt x="3157112" y="104140"/>
                </a:lnTo>
                <a:close/>
              </a:path>
              <a:path w="4096384" h="836930">
                <a:moveTo>
                  <a:pt x="3177779" y="99809"/>
                </a:moveTo>
                <a:lnTo>
                  <a:pt x="3177477" y="99312"/>
                </a:lnTo>
                <a:lnTo>
                  <a:pt x="3179243" y="99060"/>
                </a:lnTo>
                <a:lnTo>
                  <a:pt x="3177779" y="99809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80409" y="104140"/>
                </a:lnTo>
                <a:lnTo>
                  <a:pt x="3177779" y="99809"/>
                </a:lnTo>
                <a:lnTo>
                  <a:pt x="3179243" y="99060"/>
                </a:lnTo>
                <a:lnTo>
                  <a:pt x="3180926" y="99060"/>
                </a:lnTo>
                <a:lnTo>
                  <a:pt x="3186623" y="100330"/>
                </a:lnTo>
                <a:lnTo>
                  <a:pt x="3184757" y="100330"/>
                </a:lnTo>
                <a:lnTo>
                  <a:pt x="3183900" y="101437"/>
                </a:lnTo>
                <a:lnTo>
                  <a:pt x="3183775" y="102658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3199359" y="107950"/>
                </a:moveTo>
                <a:lnTo>
                  <a:pt x="3198684" y="107950"/>
                </a:lnTo>
                <a:lnTo>
                  <a:pt x="3197682" y="101638"/>
                </a:lnTo>
                <a:lnTo>
                  <a:pt x="3196844" y="100330"/>
                </a:lnTo>
                <a:lnTo>
                  <a:pt x="3195991" y="100327"/>
                </a:lnTo>
                <a:lnTo>
                  <a:pt x="3195161" y="99060"/>
                </a:lnTo>
                <a:lnTo>
                  <a:pt x="3207089" y="99060"/>
                </a:lnTo>
                <a:lnTo>
                  <a:pt x="3205883" y="100327"/>
                </a:lnTo>
                <a:lnTo>
                  <a:pt x="3206397" y="102870"/>
                </a:lnTo>
                <a:lnTo>
                  <a:pt x="3218125" y="102870"/>
                </a:lnTo>
                <a:lnTo>
                  <a:pt x="3218125" y="105410"/>
                </a:lnTo>
                <a:lnTo>
                  <a:pt x="3202541" y="105410"/>
                </a:lnTo>
                <a:lnTo>
                  <a:pt x="3202995" y="105554"/>
                </a:lnTo>
                <a:lnTo>
                  <a:pt x="3199359" y="107950"/>
                </a:lnTo>
                <a:close/>
              </a:path>
              <a:path w="4096384" h="836930">
                <a:moveTo>
                  <a:pt x="3295403" y="101600"/>
                </a:moveTo>
                <a:lnTo>
                  <a:pt x="3292397" y="101600"/>
                </a:lnTo>
                <a:lnTo>
                  <a:pt x="3295403" y="99060"/>
                </a:lnTo>
                <a:lnTo>
                  <a:pt x="3295403" y="101600"/>
                </a:lnTo>
                <a:close/>
              </a:path>
              <a:path w="4096384" h="836930">
                <a:moveTo>
                  <a:pt x="3295580" y="106680"/>
                </a:moveTo>
                <a:lnTo>
                  <a:pt x="3294246" y="106680"/>
                </a:lnTo>
                <a:lnTo>
                  <a:pt x="3295369" y="102980"/>
                </a:lnTo>
                <a:lnTo>
                  <a:pt x="3295403" y="99060"/>
                </a:lnTo>
                <a:lnTo>
                  <a:pt x="3316677" y="99060"/>
                </a:lnTo>
                <a:lnTo>
                  <a:pt x="3316576" y="101600"/>
                </a:lnTo>
                <a:lnTo>
                  <a:pt x="3295580" y="101600"/>
                </a:lnTo>
                <a:lnTo>
                  <a:pt x="3295580" y="106680"/>
                </a:lnTo>
                <a:close/>
              </a:path>
              <a:path w="4096384" h="836930">
                <a:moveTo>
                  <a:pt x="3320383" y="104140"/>
                </a:moveTo>
                <a:lnTo>
                  <a:pt x="3317692" y="104140"/>
                </a:lnTo>
                <a:lnTo>
                  <a:pt x="3316627" y="102980"/>
                </a:lnTo>
                <a:lnTo>
                  <a:pt x="3316551" y="102239"/>
                </a:lnTo>
                <a:lnTo>
                  <a:pt x="3316677" y="99060"/>
                </a:lnTo>
                <a:lnTo>
                  <a:pt x="3318360" y="99060"/>
                </a:lnTo>
                <a:lnTo>
                  <a:pt x="3325922" y="102870"/>
                </a:lnTo>
                <a:lnTo>
                  <a:pt x="3320383" y="10414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45854" y="102870"/>
                </a:lnTo>
                <a:lnTo>
                  <a:pt x="3345029" y="102870"/>
                </a:lnTo>
                <a:lnTo>
                  <a:pt x="3344846" y="99060"/>
                </a:lnTo>
                <a:lnTo>
                  <a:pt x="3347573" y="100354"/>
                </a:lnTo>
                <a:lnTo>
                  <a:pt x="3349264" y="101522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74357" y="105410"/>
                </a:moveTo>
                <a:lnTo>
                  <a:pt x="3372858" y="105410"/>
                </a:lnTo>
                <a:lnTo>
                  <a:pt x="3371175" y="104140"/>
                </a:lnTo>
                <a:lnTo>
                  <a:pt x="3369669" y="104140"/>
                </a:lnTo>
                <a:lnTo>
                  <a:pt x="3371460" y="99060"/>
                </a:lnTo>
                <a:lnTo>
                  <a:pt x="3374837" y="99060"/>
                </a:lnTo>
                <a:lnTo>
                  <a:pt x="3376692" y="102658"/>
                </a:lnTo>
                <a:lnTo>
                  <a:pt x="3376695" y="102980"/>
                </a:lnTo>
                <a:lnTo>
                  <a:pt x="3374357" y="105410"/>
                </a:lnTo>
                <a:close/>
              </a:path>
              <a:path w="4096384" h="836930">
                <a:moveTo>
                  <a:pt x="3393912" y="109220"/>
                </a:moveTo>
                <a:lnTo>
                  <a:pt x="3380388" y="109220"/>
                </a:lnTo>
                <a:lnTo>
                  <a:pt x="3380639" y="108570"/>
                </a:lnTo>
                <a:lnTo>
                  <a:pt x="3380758" y="107716"/>
                </a:lnTo>
                <a:lnTo>
                  <a:pt x="3379563" y="105410"/>
                </a:lnTo>
                <a:lnTo>
                  <a:pt x="3374357" y="105410"/>
                </a:lnTo>
                <a:lnTo>
                  <a:pt x="3376695" y="102980"/>
                </a:lnTo>
                <a:lnTo>
                  <a:pt x="3376692" y="102658"/>
                </a:lnTo>
                <a:lnTo>
                  <a:pt x="3374837" y="99060"/>
                </a:lnTo>
                <a:lnTo>
                  <a:pt x="3394132" y="99060"/>
                </a:lnTo>
                <a:lnTo>
                  <a:pt x="3395560" y="101216"/>
                </a:lnTo>
                <a:lnTo>
                  <a:pt x="3395173" y="101638"/>
                </a:lnTo>
                <a:lnTo>
                  <a:pt x="3392792" y="106680"/>
                </a:lnTo>
                <a:lnTo>
                  <a:pt x="3393912" y="109220"/>
                </a:lnTo>
                <a:close/>
              </a:path>
              <a:path w="4096384" h="836930">
                <a:moveTo>
                  <a:pt x="3404451" y="101600"/>
                </a:moveTo>
                <a:lnTo>
                  <a:pt x="3395814" y="101600"/>
                </a:lnTo>
                <a:lnTo>
                  <a:pt x="3395587" y="101216"/>
                </a:lnTo>
                <a:lnTo>
                  <a:pt x="3397811" y="99060"/>
                </a:lnTo>
                <a:lnTo>
                  <a:pt x="3400346" y="99060"/>
                </a:lnTo>
                <a:lnTo>
                  <a:pt x="3404451" y="101600"/>
                </a:lnTo>
                <a:close/>
              </a:path>
              <a:path w="4096384" h="836930">
                <a:moveTo>
                  <a:pt x="3438457" y="113030"/>
                </a:moveTo>
                <a:lnTo>
                  <a:pt x="3408216" y="113030"/>
                </a:lnTo>
                <a:lnTo>
                  <a:pt x="3408336" y="108186"/>
                </a:lnTo>
                <a:lnTo>
                  <a:pt x="3408454" y="105554"/>
                </a:lnTo>
                <a:lnTo>
                  <a:pt x="3408557" y="104140"/>
                </a:lnTo>
                <a:lnTo>
                  <a:pt x="3400346" y="99060"/>
                </a:lnTo>
                <a:lnTo>
                  <a:pt x="3406533" y="99060"/>
                </a:lnTo>
                <a:lnTo>
                  <a:pt x="3412073" y="106680"/>
                </a:lnTo>
                <a:lnTo>
                  <a:pt x="3417211" y="106680"/>
                </a:lnTo>
                <a:lnTo>
                  <a:pt x="3417464" y="108186"/>
                </a:lnTo>
                <a:lnTo>
                  <a:pt x="3417586" y="109220"/>
                </a:lnTo>
                <a:lnTo>
                  <a:pt x="3414921" y="111760"/>
                </a:lnTo>
                <a:lnTo>
                  <a:pt x="3438710" y="111760"/>
                </a:lnTo>
                <a:lnTo>
                  <a:pt x="3438457" y="113030"/>
                </a:lnTo>
                <a:close/>
              </a:path>
              <a:path w="4096384" h="836930">
                <a:moveTo>
                  <a:pt x="3412073" y="106680"/>
                </a:moveTo>
                <a:lnTo>
                  <a:pt x="3406533" y="99060"/>
                </a:lnTo>
                <a:lnTo>
                  <a:pt x="3413081" y="99060"/>
                </a:lnTo>
                <a:lnTo>
                  <a:pt x="3419105" y="100327"/>
                </a:lnTo>
                <a:lnTo>
                  <a:pt x="3412230" y="105410"/>
                </a:lnTo>
                <a:lnTo>
                  <a:pt x="3412073" y="106680"/>
                </a:lnTo>
                <a:close/>
              </a:path>
              <a:path w="4096384" h="836930">
                <a:moveTo>
                  <a:pt x="3417211" y="106680"/>
                </a:moveTo>
                <a:lnTo>
                  <a:pt x="3412073" y="106680"/>
                </a:lnTo>
                <a:lnTo>
                  <a:pt x="3412230" y="105410"/>
                </a:lnTo>
                <a:lnTo>
                  <a:pt x="3419105" y="100327"/>
                </a:lnTo>
                <a:lnTo>
                  <a:pt x="3413081" y="99060"/>
                </a:lnTo>
                <a:lnTo>
                  <a:pt x="3429006" y="99060"/>
                </a:lnTo>
                <a:lnTo>
                  <a:pt x="3425437" y="100354"/>
                </a:lnTo>
                <a:lnTo>
                  <a:pt x="3423126" y="101600"/>
                </a:lnTo>
                <a:lnTo>
                  <a:pt x="3422792" y="102870"/>
                </a:lnTo>
                <a:lnTo>
                  <a:pt x="3424291" y="104140"/>
                </a:lnTo>
                <a:lnTo>
                  <a:pt x="3416761" y="104140"/>
                </a:lnTo>
                <a:lnTo>
                  <a:pt x="3417211" y="106680"/>
                </a:lnTo>
                <a:close/>
              </a:path>
              <a:path w="4096384" h="836930">
                <a:moveTo>
                  <a:pt x="3427997" y="106680"/>
                </a:moveTo>
                <a:lnTo>
                  <a:pt x="3424291" y="104140"/>
                </a:lnTo>
                <a:lnTo>
                  <a:pt x="3422922" y="102980"/>
                </a:lnTo>
                <a:lnTo>
                  <a:pt x="3422847" y="102658"/>
                </a:lnTo>
                <a:lnTo>
                  <a:pt x="3423126" y="101600"/>
                </a:lnTo>
                <a:lnTo>
                  <a:pt x="3425491" y="100327"/>
                </a:lnTo>
                <a:lnTo>
                  <a:pt x="3429006" y="99060"/>
                </a:lnTo>
                <a:lnTo>
                  <a:pt x="3427997" y="10668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63022" y="99060"/>
                </a:lnTo>
                <a:lnTo>
                  <a:pt x="3466879" y="99060"/>
                </a:lnTo>
                <a:lnTo>
                  <a:pt x="3471901" y="102870"/>
                </a:lnTo>
                <a:lnTo>
                  <a:pt x="3468561" y="10414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00794" y="101600"/>
                </a:moveTo>
                <a:lnTo>
                  <a:pt x="92413" y="101600"/>
                </a:lnTo>
                <a:lnTo>
                  <a:pt x="92299" y="100113"/>
                </a:lnTo>
                <a:lnTo>
                  <a:pt x="92556" y="99137"/>
                </a:lnTo>
                <a:lnTo>
                  <a:pt x="101180" y="101279"/>
                </a:lnTo>
                <a:lnTo>
                  <a:pt x="100794" y="101600"/>
                </a:lnTo>
                <a:close/>
              </a:path>
              <a:path w="4096384" h="836930">
                <a:moveTo>
                  <a:pt x="1175643" y="100577"/>
                </a:moveTo>
                <a:lnTo>
                  <a:pt x="1174799" y="100330"/>
                </a:lnTo>
                <a:lnTo>
                  <a:pt x="1174706" y="99204"/>
                </a:lnTo>
                <a:lnTo>
                  <a:pt x="1176781" y="100327"/>
                </a:lnTo>
                <a:lnTo>
                  <a:pt x="1175643" y="100577"/>
                </a:lnTo>
                <a:close/>
              </a:path>
              <a:path w="4096384" h="836930">
                <a:moveTo>
                  <a:pt x="1335356" y="104140"/>
                </a:moveTo>
                <a:lnTo>
                  <a:pt x="1329489" y="102870"/>
                </a:lnTo>
                <a:lnTo>
                  <a:pt x="1324964" y="101600"/>
                </a:lnTo>
                <a:lnTo>
                  <a:pt x="1331165" y="99250"/>
                </a:lnTo>
                <a:lnTo>
                  <a:pt x="1335356" y="104140"/>
                </a:lnTo>
                <a:close/>
              </a:path>
              <a:path w="4096384" h="836930">
                <a:moveTo>
                  <a:pt x="3168124" y="103778"/>
                </a:moveTo>
                <a:lnTo>
                  <a:pt x="3162802" y="100330"/>
                </a:lnTo>
                <a:lnTo>
                  <a:pt x="3170384" y="100327"/>
                </a:lnTo>
                <a:lnTo>
                  <a:pt x="3177477" y="99312"/>
                </a:lnTo>
                <a:lnTo>
                  <a:pt x="3177717" y="99707"/>
                </a:lnTo>
                <a:lnTo>
                  <a:pt x="3177689" y="99856"/>
                </a:lnTo>
                <a:lnTo>
                  <a:pt x="3171803" y="102870"/>
                </a:lnTo>
                <a:lnTo>
                  <a:pt x="3168839" y="102870"/>
                </a:lnTo>
                <a:lnTo>
                  <a:pt x="3168124" y="103778"/>
                </a:lnTo>
                <a:close/>
              </a:path>
              <a:path w="4096384" h="836930">
                <a:moveTo>
                  <a:pt x="3044809" y="100330"/>
                </a:moveTo>
                <a:lnTo>
                  <a:pt x="3044378" y="100113"/>
                </a:lnTo>
                <a:lnTo>
                  <a:pt x="3044539" y="99707"/>
                </a:lnTo>
                <a:lnTo>
                  <a:pt x="3044809" y="100330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66842" y="105410"/>
                </a:lnTo>
                <a:lnTo>
                  <a:pt x="3177779" y="99809"/>
                </a:lnTo>
                <a:lnTo>
                  <a:pt x="3180409" y="104140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1462854" y="102239"/>
                </a:moveTo>
                <a:lnTo>
                  <a:pt x="1461029" y="101638"/>
                </a:lnTo>
                <a:lnTo>
                  <a:pt x="1462350" y="99856"/>
                </a:lnTo>
                <a:lnTo>
                  <a:pt x="1462854" y="102239"/>
                </a:lnTo>
                <a:close/>
              </a:path>
              <a:path w="4096384" h="836930">
                <a:moveTo>
                  <a:pt x="3041444" y="106680"/>
                </a:moveTo>
                <a:lnTo>
                  <a:pt x="3044378" y="100113"/>
                </a:lnTo>
                <a:lnTo>
                  <a:pt x="3044809" y="100330"/>
                </a:lnTo>
                <a:lnTo>
                  <a:pt x="3052837" y="100330"/>
                </a:lnTo>
                <a:lnTo>
                  <a:pt x="3041444" y="106680"/>
                </a:lnTo>
                <a:close/>
              </a:path>
              <a:path w="4096384" h="836930">
                <a:moveTo>
                  <a:pt x="1476009" y="102980"/>
                </a:moveTo>
                <a:lnTo>
                  <a:pt x="1475660" y="100327"/>
                </a:lnTo>
                <a:lnTo>
                  <a:pt x="1476246" y="101437"/>
                </a:lnTo>
                <a:lnTo>
                  <a:pt x="1476161" y="102870"/>
                </a:lnTo>
                <a:lnTo>
                  <a:pt x="1476009" y="102980"/>
                </a:lnTo>
                <a:close/>
              </a:path>
              <a:path w="4096384" h="836930">
                <a:moveTo>
                  <a:pt x="386094" y="101600"/>
                </a:moveTo>
                <a:lnTo>
                  <a:pt x="375196" y="101600"/>
                </a:lnTo>
                <a:lnTo>
                  <a:pt x="375863" y="100330"/>
                </a:lnTo>
                <a:lnTo>
                  <a:pt x="386764" y="100330"/>
                </a:lnTo>
                <a:lnTo>
                  <a:pt x="386094" y="101600"/>
                </a:lnTo>
                <a:close/>
              </a:path>
              <a:path w="4096384" h="836930">
                <a:moveTo>
                  <a:pt x="1099342" y="102870"/>
                </a:moveTo>
                <a:lnTo>
                  <a:pt x="1072184" y="102870"/>
                </a:lnTo>
                <a:lnTo>
                  <a:pt x="1076715" y="100330"/>
                </a:lnTo>
                <a:lnTo>
                  <a:pt x="1077049" y="101600"/>
                </a:lnTo>
                <a:lnTo>
                  <a:pt x="1099007" y="101600"/>
                </a:lnTo>
                <a:lnTo>
                  <a:pt x="1099342" y="102870"/>
                </a:lnTo>
                <a:close/>
              </a:path>
              <a:path w="4096384" h="836930">
                <a:moveTo>
                  <a:pt x="1077049" y="101600"/>
                </a:moveTo>
                <a:lnTo>
                  <a:pt x="1076715" y="100330"/>
                </a:lnTo>
                <a:lnTo>
                  <a:pt x="1076857" y="100330"/>
                </a:lnTo>
                <a:lnTo>
                  <a:pt x="1077049" y="101600"/>
                </a:lnTo>
                <a:close/>
              </a:path>
              <a:path w="4096384" h="836930">
                <a:moveTo>
                  <a:pt x="1403919" y="110490"/>
                </a:moveTo>
                <a:lnTo>
                  <a:pt x="1398890" y="107950"/>
                </a:lnTo>
                <a:lnTo>
                  <a:pt x="1398052" y="107950"/>
                </a:lnTo>
                <a:lnTo>
                  <a:pt x="1404253" y="100330"/>
                </a:lnTo>
                <a:lnTo>
                  <a:pt x="1406433" y="100330"/>
                </a:lnTo>
                <a:lnTo>
                  <a:pt x="1406767" y="101600"/>
                </a:lnTo>
                <a:lnTo>
                  <a:pt x="1408614" y="104140"/>
                </a:lnTo>
                <a:lnTo>
                  <a:pt x="1406433" y="104140"/>
                </a:lnTo>
                <a:lnTo>
                  <a:pt x="1400566" y="105410"/>
                </a:lnTo>
                <a:lnTo>
                  <a:pt x="1403919" y="110490"/>
                </a:lnTo>
                <a:close/>
              </a:path>
              <a:path w="4096384" h="836930">
                <a:moveTo>
                  <a:pt x="1486893" y="102870"/>
                </a:moveTo>
                <a:lnTo>
                  <a:pt x="1485427" y="101638"/>
                </a:lnTo>
                <a:lnTo>
                  <a:pt x="1485430" y="101232"/>
                </a:lnTo>
                <a:lnTo>
                  <a:pt x="1485551" y="100330"/>
                </a:lnTo>
                <a:lnTo>
                  <a:pt x="1488399" y="100330"/>
                </a:lnTo>
                <a:lnTo>
                  <a:pt x="1488353" y="101638"/>
                </a:lnTo>
                <a:lnTo>
                  <a:pt x="1486893" y="102870"/>
                </a:lnTo>
                <a:close/>
              </a:path>
              <a:path w="4096384" h="836930">
                <a:moveTo>
                  <a:pt x="1512371" y="115570"/>
                </a:moveTo>
                <a:lnTo>
                  <a:pt x="1511029" y="115570"/>
                </a:lnTo>
                <a:lnTo>
                  <a:pt x="1509353" y="109220"/>
                </a:lnTo>
                <a:lnTo>
                  <a:pt x="1508514" y="105410"/>
                </a:lnTo>
                <a:lnTo>
                  <a:pt x="1501476" y="104140"/>
                </a:lnTo>
                <a:lnTo>
                  <a:pt x="1499844" y="103412"/>
                </a:lnTo>
                <a:lnTo>
                  <a:pt x="1499629" y="102870"/>
                </a:lnTo>
                <a:lnTo>
                  <a:pt x="1486893" y="102870"/>
                </a:lnTo>
                <a:lnTo>
                  <a:pt x="1488353" y="101638"/>
                </a:lnTo>
                <a:lnTo>
                  <a:pt x="1488399" y="100330"/>
                </a:lnTo>
                <a:lnTo>
                  <a:pt x="2024965" y="100330"/>
                </a:lnTo>
                <a:lnTo>
                  <a:pt x="2024965" y="105410"/>
                </a:lnTo>
                <a:lnTo>
                  <a:pt x="2073242" y="105410"/>
                </a:lnTo>
                <a:lnTo>
                  <a:pt x="2073242" y="106680"/>
                </a:lnTo>
                <a:lnTo>
                  <a:pt x="2059498" y="106680"/>
                </a:lnTo>
                <a:lnTo>
                  <a:pt x="2057816" y="107950"/>
                </a:lnTo>
                <a:lnTo>
                  <a:pt x="1511029" y="107950"/>
                </a:lnTo>
                <a:lnTo>
                  <a:pt x="1512875" y="109220"/>
                </a:lnTo>
                <a:lnTo>
                  <a:pt x="1964368" y="109220"/>
                </a:lnTo>
                <a:lnTo>
                  <a:pt x="1962943" y="110490"/>
                </a:lnTo>
                <a:lnTo>
                  <a:pt x="1516562" y="110490"/>
                </a:lnTo>
                <a:lnTo>
                  <a:pt x="1516896" y="111760"/>
                </a:lnTo>
                <a:lnTo>
                  <a:pt x="1514381" y="111760"/>
                </a:lnTo>
                <a:lnTo>
                  <a:pt x="1512207" y="114300"/>
                </a:lnTo>
                <a:lnTo>
                  <a:pt x="1512371" y="115570"/>
                </a:lnTo>
                <a:close/>
              </a:path>
              <a:path w="4096384" h="836930">
                <a:moveTo>
                  <a:pt x="2141465" y="104140"/>
                </a:moveTo>
                <a:lnTo>
                  <a:pt x="2126549" y="104140"/>
                </a:lnTo>
                <a:lnTo>
                  <a:pt x="2134923" y="102870"/>
                </a:lnTo>
                <a:lnTo>
                  <a:pt x="2133254" y="100330"/>
                </a:lnTo>
                <a:lnTo>
                  <a:pt x="2144981" y="100330"/>
                </a:lnTo>
                <a:lnTo>
                  <a:pt x="2141465" y="104140"/>
                </a:lnTo>
                <a:close/>
              </a:path>
              <a:path w="4096384" h="836930">
                <a:moveTo>
                  <a:pt x="2150180" y="105410"/>
                </a:moveTo>
                <a:lnTo>
                  <a:pt x="2140293" y="105410"/>
                </a:lnTo>
                <a:lnTo>
                  <a:pt x="2144981" y="100330"/>
                </a:lnTo>
                <a:lnTo>
                  <a:pt x="2150180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150180" y="105410"/>
                </a:lnTo>
                <a:lnTo>
                  <a:pt x="2144981" y="100330"/>
                </a:lnTo>
                <a:lnTo>
                  <a:pt x="2201142" y="100330"/>
                </a:lnTo>
                <a:lnTo>
                  <a:pt x="2199466" y="101600"/>
                </a:lnTo>
                <a:lnTo>
                  <a:pt x="2198628" y="102870"/>
                </a:lnTo>
                <a:lnTo>
                  <a:pt x="2211704" y="10287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202144" y="102870"/>
                </a:moveTo>
                <a:lnTo>
                  <a:pt x="2198628" y="102870"/>
                </a:lnTo>
                <a:lnTo>
                  <a:pt x="2199466" y="101600"/>
                </a:lnTo>
                <a:lnTo>
                  <a:pt x="2201142" y="100330"/>
                </a:lnTo>
                <a:lnTo>
                  <a:pt x="2201873" y="101437"/>
                </a:lnTo>
                <a:lnTo>
                  <a:pt x="2201985" y="101638"/>
                </a:lnTo>
                <a:lnTo>
                  <a:pt x="2202144" y="102870"/>
                </a:lnTo>
                <a:close/>
              </a:path>
              <a:path w="4096384" h="836930">
                <a:moveTo>
                  <a:pt x="2211704" y="102870"/>
                </a:moveTo>
                <a:lnTo>
                  <a:pt x="2202144" y="102870"/>
                </a:lnTo>
                <a:lnTo>
                  <a:pt x="2201985" y="101638"/>
                </a:lnTo>
                <a:lnTo>
                  <a:pt x="2201142" y="100330"/>
                </a:lnTo>
                <a:lnTo>
                  <a:pt x="2227124" y="100330"/>
                </a:lnTo>
                <a:lnTo>
                  <a:pt x="2226286" y="101600"/>
                </a:lnTo>
                <a:lnTo>
                  <a:pt x="2212705" y="101600"/>
                </a:lnTo>
                <a:lnTo>
                  <a:pt x="2211704" y="102870"/>
                </a:lnTo>
                <a:close/>
              </a:path>
              <a:path w="4096384" h="836930">
                <a:moveTo>
                  <a:pt x="2227458" y="102870"/>
                </a:moveTo>
                <a:lnTo>
                  <a:pt x="2226783" y="102870"/>
                </a:lnTo>
                <a:lnTo>
                  <a:pt x="2226484" y="102107"/>
                </a:lnTo>
                <a:lnTo>
                  <a:pt x="2226393" y="101437"/>
                </a:lnTo>
                <a:lnTo>
                  <a:pt x="2227124" y="100330"/>
                </a:lnTo>
                <a:lnTo>
                  <a:pt x="2227792" y="100330"/>
                </a:lnTo>
                <a:lnTo>
                  <a:pt x="2228265" y="101522"/>
                </a:lnTo>
                <a:lnTo>
                  <a:pt x="2227458" y="102870"/>
                </a:lnTo>
                <a:close/>
              </a:path>
              <a:path w="4096384" h="836930">
                <a:moveTo>
                  <a:pt x="2239025" y="102870"/>
                </a:moveTo>
                <a:lnTo>
                  <a:pt x="2227458" y="102870"/>
                </a:lnTo>
                <a:lnTo>
                  <a:pt x="2228270" y="101638"/>
                </a:lnTo>
                <a:lnTo>
                  <a:pt x="2227792" y="100330"/>
                </a:lnTo>
                <a:lnTo>
                  <a:pt x="2240030" y="100330"/>
                </a:lnTo>
                <a:lnTo>
                  <a:pt x="2238769" y="101522"/>
                </a:lnTo>
                <a:lnTo>
                  <a:pt x="2238882" y="102331"/>
                </a:lnTo>
                <a:lnTo>
                  <a:pt x="2239025" y="102870"/>
                </a:lnTo>
                <a:close/>
              </a:path>
              <a:path w="4096384" h="836930">
                <a:moveTo>
                  <a:pt x="2240364" y="104140"/>
                </a:moveTo>
                <a:lnTo>
                  <a:pt x="2239362" y="104140"/>
                </a:lnTo>
                <a:lnTo>
                  <a:pt x="2238882" y="102331"/>
                </a:lnTo>
                <a:lnTo>
                  <a:pt x="2238769" y="101522"/>
                </a:lnTo>
                <a:lnTo>
                  <a:pt x="2240030" y="100330"/>
                </a:lnTo>
                <a:lnTo>
                  <a:pt x="2241032" y="100330"/>
                </a:lnTo>
                <a:lnTo>
                  <a:pt x="2241650" y="102658"/>
                </a:lnTo>
                <a:lnTo>
                  <a:pt x="2241590" y="102980"/>
                </a:lnTo>
                <a:lnTo>
                  <a:pt x="2240364" y="104140"/>
                </a:lnTo>
                <a:close/>
              </a:path>
              <a:path w="4096384" h="836930">
                <a:moveTo>
                  <a:pt x="2358203" y="102870"/>
                </a:moveTo>
                <a:lnTo>
                  <a:pt x="2347310" y="102870"/>
                </a:lnTo>
                <a:lnTo>
                  <a:pt x="2347310" y="100330"/>
                </a:lnTo>
                <a:lnTo>
                  <a:pt x="2357533" y="100330"/>
                </a:lnTo>
                <a:lnTo>
                  <a:pt x="2358203" y="102870"/>
                </a:lnTo>
                <a:close/>
              </a:path>
              <a:path w="4096384" h="836930">
                <a:moveTo>
                  <a:pt x="2994174" y="102870"/>
                </a:moveTo>
                <a:lnTo>
                  <a:pt x="2993343" y="102870"/>
                </a:lnTo>
                <a:lnTo>
                  <a:pt x="2992841" y="101638"/>
                </a:lnTo>
                <a:lnTo>
                  <a:pt x="2993841" y="100330"/>
                </a:lnTo>
                <a:lnTo>
                  <a:pt x="2994692" y="100330"/>
                </a:lnTo>
                <a:lnTo>
                  <a:pt x="2995257" y="101437"/>
                </a:lnTo>
                <a:lnTo>
                  <a:pt x="2995304" y="101638"/>
                </a:lnTo>
                <a:lnTo>
                  <a:pt x="2994174" y="102870"/>
                </a:lnTo>
                <a:close/>
              </a:path>
              <a:path w="4096384" h="836930">
                <a:moveTo>
                  <a:pt x="3003175" y="102870"/>
                </a:moveTo>
                <a:lnTo>
                  <a:pt x="2994174" y="102870"/>
                </a:lnTo>
                <a:lnTo>
                  <a:pt x="2995304" y="101638"/>
                </a:lnTo>
                <a:lnTo>
                  <a:pt x="2995257" y="101437"/>
                </a:lnTo>
                <a:lnTo>
                  <a:pt x="2994692" y="100330"/>
                </a:lnTo>
                <a:lnTo>
                  <a:pt x="3003418" y="100330"/>
                </a:lnTo>
                <a:lnTo>
                  <a:pt x="3003175" y="102870"/>
                </a:lnTo>
                <a:close/>
              </a:path>
              <a:path w="4096384" h="836930">
                <a:moveTo>
                  <a:pt x="3183775" y="102658"/>
                </a:moveTo>
                <a:lnTo>
                  <a:pt x="3183900" y="101437"/>
                </a:lnTo>
                <a:lnTo>
                  <a:pt x="3184757" y="100330"/>
                </a:lnTo>
                <a:lnTo>
                  <a:pt x="3185948" y="100330"/>
                </a:lnTo>
                <a:lnTo>
                  <a:pt x="3186261" y="100625"/>
                </a:lnTo>
                <a:lnTo>
                  <a:pt x="3183775" y="102658"/>
                </a:lnTo>
                <a:close/>
              </a:path>
              <a:path w="4096384" h="836930">
                <a:moveTo>
                  <a:pt x="3186261" y="100625"/>
                </a:moveTo>
                <a:lnTo>
                  <a:pt x="3185948" y="100330"/>
                </a:lnTo>
                <a:lnTo>
                  <a:pt x="3186623" y="100330"/>
                </a:lnTo>
                <a:lnTo>
                  <a:pt x="3186261" y="100625"/>
                </a:lnTo>
                <a:close/>
              </a:path>
              <a:path w="4096384" h="836930">
                <a:moveTo>
                  <a:pt x="3218125" y="105410"/>
                </a:moveTo>
                <a:lnTo>
                  <a:pt x="3218125" y="100330"/>
                </a:lnTo>
                <a:lnTo>
                  <a:pt x="3224496" y="100330"/>
                </a:lnTo>
                <a:lnTo>
                  <a:pt x="3226513" y="101600"/>
                </a:lnTo>
                <a:lnTo>
                  <a:pt x="3226922" y="102658"/>
                </a:lnTo>
                <a:lnTo>
                  <a:pt x="3226916" y="102980"/>
                </a:lnTo>
                <a:lnTo>
                  <a:pt x="3225995" y="104140"/>
                </a:lnTo>
                <a:lnTo>
                  <a:pt x="3225504" y="104140"/>
                </a:lnTo>
                <a:lnTo>
                  <a:pt x="3218125" y="105410"/>
                </a:lnTo>
                <a:close/>
              </a:path>
              <a:path w="4096384" h="836930">
                <a:moveTo>
                  <a:pt x="3213485" y="110490"/>
                </a:moveTo>
                <a:lnTo>
                  <a:pt x="3201474" y="110490"/>
                </a:lnTo>
                <a:lnTo>
                  <a:pt x="3204989" y="109220"/>
                </a:lnTo>
                <a:lnTo>
                  <a:pt x="3206524" y="106680"/>
                </a:lnTo>
                <a:lnTo>
                  <a:pt x="3202995" y="105554"/>
                </a:lnTo>
                <a:lnTo>
                  <a:pt x="3203215" y="105410"/>
                </a:lnTo>
                <a:lnTo>
                  <a:pt x="3218125" y="105410"/>
                </a:lnTo>
                <a:lnTo>
                  <a:pt x="3225504" y="104140"/>
                </a:lnTo>
                <a:lnTo>
                  <a:pt x="3225995" y="104140"/>
                </a:lnTo>
                <a:lnTo>
                  <a:pt x="3226916" y="102980"/>
                </a:lnTo>
                <a:lnTo>
                  <a:pt x="3226922" y="102658"/>
                </a:lnTo>
                <a:lnTo>
                  <a:pt x="3226513" y="101600"/>
                </a:lnTo>
                <a:lnTo>
                  <a:pt x="3224496" y="100330"/>
                </a:lnTo>
                <a:lnTo>
                  <a:pt x="3249476" y="100330"/>
                </a:lnTo>
                <a:lnTo>
                  <a:pt x="3244788" y="102870"/>
                </a:lnTo>
                <a:lnTo>
                  <a:pt x="3236283" y="102870"/>
                </a:lnTo>
                <a:lnTo>
                  <a:pt x="3231535" y="104140"/>
                </a:lnTo>
                <a:lnTo>
                  <a:pt x="3227731" y="106680"/>
                </a:lnTo>
                <a:lnTo>
                  <a:pt x="3219398" y="106680"/>
                </a:lnTo>
                <a:lnTo>
                  <a:pt x="3216077" y="107950"/>
                </a:lnTo>
                <a:lnTo>
                  <a:pt x="3213485" y="110490"/>
                </a:lnTo>
                <a:close/>
              </a:path>
              <a:path w="4096384" h="836930">
                <a:moveTo>
                  <a:pt x="3278653" y="104140"/>
                </a:moveTo>
                <a:lnTo>
                  <a:pt x="3270599" y="101600"/>
                </a:lnTo>
                <a:lnTo>
                  <a:pt x="3274947" y="100330"/>
                </a:lnTo>
                <a:lnTo>
                  <a:pt x="3278653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78653" y="104140"/>
                </a:lnTo>
                <a:lnTo>
                  <a:pt x="3274947" y="100330"/>
                </a:lnTo>
                <a:lnTo>
                  <a:pt x="3290872" y="100330"/>
                </a:lnTo>
                <a:lnTo>
                  <a:pt x="3290234" y="101600"/>
                </a:lnTo>
                <a:lnTo>
                  <a:pt x="3289706" y="101600"/>
                </a:lnTo>
                <a:lnTo>
                  <a:pt x="3286517" y="10287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4246" y="106680"/>
                </a:moveTo>
                <a:lnTo>
                  <a:pt x="3291941" y="104140"/>
                </a:lnTo>
                <a:lnTo>
                  <a:pt x="3290260" y="101638"/>
                </a:lnTo>
                <a:lnTo>
                  <a:pt x="3290316" y="101437"/>
                </a:lnTo>
                <a:lnTo>
                  <a:pt x="3290872" y="100330"/>
                </a:lnTo>
                <a:lnTo>
                  <a:pt x="3292397" y="101600"/>
                </a:lnTo>
                <a:lnTo>
                  <a:pt x="3295403" y="101600"/>
                </a:lnTo>
                <a:lnTo>
                  <a:pt x="3295369" y="102980"/>
                </a:lnTo>
                <a:lnTo>
                  <a:pt x="3294246" y="106680"/>
                </a:lnTo>
                <a:close/>
              </a:path>
              <a:path w="4096384" h="836930">
                <a:moveTo>
                  <a:pt x="3292397" y="101600"/>
                </a:moveTo>
                <a:lnTo>
                  <a:pt x="3290872" y="100330"/>
                </a:lnTo>
                <a:lnTo>
                  <a:pt x="3293900" y="100330"/>
                </a:lnTo>
                <a:lnTo>
                  <a:pt x="3292397" y="101600"/>
                </a:lnTo>
                <a:close/>
              </a:path>
              <a:path w="4096384" h="836930">
                <a:moveTo>
                  <a:pt x="3469052" y="112880"/>
                </a:moveTo>
                <a:lnTo>
                  <a:pt x="3469052" y="111533"/>
                </a:lnTo>
                <a:lnTo>
                  <a:pt x="3474101" y="100330"/>
                </a:lnTo>
                <a:lnTo>
                  <a:pt x="3479457" y="101600"/>
                </a:lnTo>
                <a:lnTo>
                  <a:pt x="3486502" y="101600"/>
                </a:lnTo>
                <a:lnTo>
                  <a:pt x="3479574" y="107716"/>
                </a:lnTo>
                <a:lnTo>
                  <a:pt x="3478449" y="107950"/>
                </a:lnTo>
                <a:lnTo>
                  <a:pt x="3479041" y="108186"/>
                </a:lnTo>
                <a:lnTo>
                  <a:pt x="3476432" y="110490"/>
                </a:lnTo>
                <a:lnTo>
                  <a:pt x="3474101" y="111760"/>
                </a:lnTo>
                <a:lnTo>
                  <a:pt x="3469052" y="112880"/>
                </a:lnTo>
                <a:close/>
              </a:path>
              <a:path w="4096384" h="836930">
                <a:moveTo>
                  <a:pt x="3479574" y="107716"/>
                </a:moveTo>
                <a:lnTo>
                  <a:pt x="3486502" y="101600"/>
                </a:lnTo>
                <a:lnTo>
                  <a:pt x="3479457" y="101600"/>
                </a:lnTo>
                <a:lnTo>
                  <a:pt x="3474101" y="100330"/>
                </a:lnTo>
                <a:lnTo>
                  <a:pt x="3494373" y="100330"/>
                </a:lnTo>
                <a:lnTo>
                  <a:pt x="3492199" y="101600"/>
                </a:lnTo>
                <a:lnTo>
                  <a:pt x="3492350" y="102870"/>
                </a:lnTo>
                <a:lnTo>
                  <a:pt x="3975956" y="102870"/>
                </a:lnTo>
                <a:lnTo>
                  <a:pt x="3978313" y="104140"/>
                </a:lnTo>
                <a:lnTo>
                  <a:pt x="3988932" y="104140"/>
                </a:lnTo>
                <a:lnTo>
                  <a:pt x="3987369" y="105410"/>
                </a:lnTo>
                <a:lnTo>
                  <a:pt x="3490693" y="105410"/>
                </a:lnTo>
                <a:lnTo>
                  <a:pt x="3479574" y="107716"/>
                </a:lnTo>
                <a:close/>
              </a:path>
              <a:path w="4096384" h="836930">
                <a:moveTo>
                  <a:pt x="3496390" y="102870"/>
                </a:moveTo>
                <a:lnTo>
                  <a:pt x="3492350" y="102870"/>
                </a:lnTo>
                <a:lnTo>
                  <a:pt x="3492199" y="101600"/>
                </a:lnTo>
                <a:lnTo>
                  <a:pt x="3494373" y="100330"/>
                </a:lnTo>
                <a:lnTo>
                  <a:pt x="3496094" y="101522"/>
                </a:lnTo>
                <a:lnTo>
                  <a:pt x="3496390" y="102870"/>
                </a:lnTo>
                <a:close/>
              </a:path>
              <a:path w="4096384" h="836930">
                <a:moveTo>
                  <a:pt x="3975799" y="102870"/>
                </a:moveTo>
                <a:lnTo>
                  <a:pt x="3496390" y="102870"/>
                </a:lnTo>
                <a:lnTo>
                  <a:pt x="3496212" y="101638"/>
                </a:lnTo>
                <a:lnTo>
                  <a:pt x="3494373" y="100330"/>
                </a:lnTo>
                <a:lnTo>
                  <a:pt x="3986852" y="100330"/>
                </a:lnTo>
                <a:lnTo>
                  <a:pt x="3990126" y="101600"/>
                </a:lnTo>
                <a:lnTo>
                  <a:pt x="3977973" y="101600"/>
                </a:lnTo>
                <a:lnTo>
                  <a:pt x="3975799" y="102870"/>
                </a:lnTo>
                <a:close/>
              </a:path>
              <a:path w="4096384" h="836930">
                <a:moveTo>
                  <a:pt x="4061549" y="110490"/>
                </a:moveTo>
                <a:lnTo>
                  <a:pt x="3999253" y="110490"/>
                </a:lnTo>
                <a:lnTo>
                  <a:pt x="4002102" y="106680"/>
                </a:lnTo>
                <a:lnTo>
                  <a:pt x="3998422" y="104140"/>
                </a:lnTo>
                <a:lnTo>
                  <a:pt x="3993399" y="102870"/>
                </a:lnTo>
                <a:lnTo>
                  <a:pt x="3991433" y="102107"/>
                </a:lnTo>
                <a:lnTo>
                  <a:pt x="3992057" y="101600"/>
                </a:lnTo>
                <a:lnTo>
                  <a:pt x="3986852" y="100330"/>
                </a:lnTo>
                <a:lnTo>
                  <a:pt x="4095854" y="100330"/>
                </a:lnTo>
                <a:lnTo>
                  <a:pt x="4095854" y="101600"/>
                </a:lnTo>
                <a:lnTo>
                  <a:pt x="4004793" y="101600"/>
                </a:lnTo>
                <a:lnTo>
                  <a:pt x="4003961" y="102870"/>
                </a:lnTo>
                <a:lnTo>
                  <a:pt x="4042742" y="102870"/>
                </a:lnTo>
                <a:lnTo>
                  <a:pt x="4044191" y="105410"/>
                </a:lnTo>
                <a:lnTo>
                  <a:pt x="4066213" y="105410"/>
                </a:lnTo>
                <a:lnTo>
                  <a:pt x="4064726" y="106680"/>
                </a:lnTo>
                <a:lnTo>
                  <a:pt x="4023900" y="106680"/>
                </a:lnTo>
                <a:lnTo>
                  <a:pt x="4022173" y="107871"/>
                </a:lnTo>
                <a:lnTo>
                  <a:pt x="4022060" y="109220"/>
                </a:lnTo>
                <a:lnTo>
                  <a:pt x="4062393" y="109220"/>
                </a:lnTo>
                <a:lnTo>
                  <a:pt x="4061549" y="11049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6888" y="105410"/>
                </a:lnTo>
                <a:lnTo>
                  <a:pt x="1106804" y="103778"/>
                </a:lnTo>
                <a:lnTo>
                  <a:pt x="1106618" y="102980"/>
                </a:lnTo>
                <a:lnTo>
                  <a:pt x="1106563" y="102239"/>
                </a:lnTo>
                <a:lnTo>
                  <a:pt x="1107182" y="101638"/>
                </a:lnTo>
                <a:lnTo>
                  <a:pt x="1107136" y="101437"/>
                </a:lnTo>
                <a:lnTo>
                  <a:pt x="1106564" y="100354"/>
                </a:lnTo>
                <a:lnTo>
                  <a:pt x="1109061" y="10414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1179131" y="101600"/>
                </a:moveTo>
                <a:lnTo>
                  <a:pt x="1170919" y="101600"/>
                </a:lnTo>
                <a:lnTo>
                  <a:pt x="1175643" y="100577"/>
                </a:lnTo>
                <a:lnTo>
                  <a:pt x="1179131" y="101600"/>
                </a:lnTo>
                <a:close/>
              </a:path>
              <a:path w="4096384" h="836930">
                <a:moveTo>
                  <a:pt x="3187789" y="104140"/>
                </a:moveTo>
                <a:lnTo>
                  <a:pt x="3183775" y="104140"/>
                </a:lnTo>
                <a:lnTo>
                  <a:pt x="3183775" y="102658"/>
                </a:lnTo>
                <a:lnTo>
                  <a:pt x="3186261" y="100625"/>
                </a:lnTo>
                <a:lnTo>
                  <a:pt x="3187209" y="101522"/>
                </a:lnTo>
                <a:lnTo>
                  <a:pt x="3187789" y="104140"/>
                </a:lnTo>
                <a:close/>
              </a:path>
              <a:path w="4096384" h="836930">
                <a:moveTo>
                  <a:pt x="3401852" y="109220"/>
                </a:moveTo>
                <a:lnTo>
                  <a:pt x="3393912" y="109220"/>
                </a:lnTo>
                <a:lnTo>
                  <a:pt x="3392792" y="106680"/>
                </a:lnTo>
                <a:lnTo>
                  <a:pt x="3395173" y="101638"/>
                </a:lnTo>
                <a:lnTo>
                  <a:pt x="3395571" y="101232"/>
                </a:lnTo>
                <a:lnTo>
                  <a:pt x="3395814" y="101600"/>
                </a:lnTo>
                <a:lnTo>
                  <a:pt x="3404451" y="101600"/>
                </a:lnTo>
                <a:lnTo>
                  <a:pt x="3408557" y="104140"/>
                </a:lnTo>
                <a:lnTo>
                  <a:pt x="3408454" y="105554"/>
                </a:lnTo>
                <a:lnTo>
                  <a:pt x="3408342" y="107950"/>
                </a:lnTo>
                <a:lnTo>
                  <a:pt x="3405191" y="107950"/>
                </a:lnTo>
                <a:lnTo>
                  <a:pt x="3401852" y="109220"/>
                </a:lnTo>
                <a:close/>
              </a:path>
              <a:path w="4096384" h="836930">
                <a:moveTo>
                  <a:pt x="102470" y="101600"/>
                </a:moveTo>
                <a:lnTo>
                  <a:pt x="100794" y="101600"/>
                </a:lnTo>
                <a:lnTo>
                  <a:pt x="101180" y="101279"/>
                </a:lnTo>
                <a:lnTo>
                  <a:pt x="102470" y="101600"/>
                </a:lnTo>
                <a:close/>
              </a:path>
              <a:path w="4096384" h="836930">
                <a:moveTo>
                  <a:pt x="120405" y="118110"/>
                </a:moveTo>
                <a:lnTo>
                  <a:pt x="110177" y="106680"/>
                </a:lnTo>
                <a:lnTo>
                  <a:pt x="114872" y="101600"/>
                </a:lnTo>
                <a:lnTo>
                  <a:pt x="116962" y="105554"/>
                </a:lnTo>
                <a:lnTo>
                  <a:pt x="120990" y="112880"/>
                </a:lnTo>
                <a:lnTo>
                  <a:pt x="120906" y="114300"/>
                </a:lnTo>
                <a:lnTo>
                  <a:pt x="120405" y="118110"/>
                </a:lnTo>
                <a:close/>
              </a:path>
              <a:path w="4096384" h="836930">
                <a:moveTo>
                  <a:pt x="118004" y="128270"/>
                </a:moveTo>
                <a:lnTo>
                  <a:pt x="104544" y="128270"/>
                </a:lnTo>
                <a:lnTo>
                  <a:pt x="109509" y="127000"/>
                </a:lnTo>
                <a:lnTo>
                  <a:pt x="113995" y="121920"/>
                </a:lnTo>
                <a:lnTo>
                  <a:pt x="113594" y="118110"/>
                </a:lnTo>
                <a:lnTo>
                  <a:pt x="120405" y="118110"/>
                </a:lnTo>
                <a:lnTo>
                  <a:pt x="120906" y="114300"/>
                </a:lnTo>
                <a:lnTo>
                  <a:pt x="120990" y="112880"/>
                </a:lnTo>
                <a:lnTo>
                  <a:pt x="116882" y="105410"/>
                </a:lnTo>
                <a:lnTo>
                  <a:pt x="114872" y="101600"/>
                </a:lnTo>
                <a:lnTo>
                  <a:pt x="117556" y="101600"/>
                </a:lnTo>
                <a:lnTo>
                  <a:pt x="123253" y="106680"/>
                </a:lnTo>
                <a:lnTo>
                  <a:pt x="136414" y="106680"/>
                </a:lnTo>
                <a:lnTo>
                  <a:pt x="133481" y="109220"/>
                </a:lnTo>
                <a:lnTo>
                  <a:pt x="328594" y="109220"/>
                </a:lnTo>
                <a:lnTo>
                  <a:pt x="329937" y="110490"/>
                </a:lnTo>
                <a:lnTo>
                  <a:pt x="134483" y="110490"/>
                </a:lnTo>
                <a:lnTo>
                  <a:pt x="132977" y="111760"/>
                </a:lnTo>
                <a:lnTo>
                  <a:pt x="133481" y="114300"/>
                </a:lnTo>
                <a:lnTo>
                  <a:pt x="147055" y="114300"/>
                </a:lnTo>
                <a:lnTo>
                  <a:pt x="150073" y="115570"/>
                </a:lnTo>
                <a:lnTo>
                  <a:pt x="150748" y="115570"/>
                </a:lnTo>
                <a:lnTo>
                  <a:pt x="150816" y="119586"/>
                </a:lnTo>
                <a:lnTo>
                  <a:pt x="151586" y="121920"/>
                </a:lnTo>
                <a:lnTo>
                  <a:pt x="167173" y="121920"/>
                </a:lnTo>
                <a:lnTo>
                  <a:pt x="169100" y="123190"/>
                </a:lnTo>
                <a:lnTo>
                  <a:pt x="168008" y="123190"/>
                </a:lnTo>
                <a:lnTo>
                  <a:pt x="165369" y="124460"/>
                </a:lnTo>
                <a:lnTo>
                  <a:pt x="133645" y="124460"/>
                </a:lnTo>
                <a:lnTo>
                  <a:pt x="132643" y="125730"/>
                </a:lnTo>
                <a:lnTo>
                  <a:pt x="115546" y="125730"/>
                </a:lnTo>
                <a:lnTo>
                  <a:pt x="118004" y="128270"/>
                </a:lnTo>
                <a:close/>
              </a:path>
              <a:path w="4096384" h="836930">
                <a:moveTo>
                  <a:pt x="1190196" y="109220"/>
                </a:moveTo>
                <a:lnTo>
                  <a:pt x="1187845" y="109220"/>
                </a:lnTo>
                <a:lnTo>
                  <a:pt x="1186844" y="107950"/>
                </a:lnTo>
                <a:lnTo>
                  <a:pt x="1186887" y="107614"/>
                </a:lnTo>
                <a:lnTo>
                  <a:pt x="1187007" y="101600"/>
                </a:lnTo>
                <a:lnTo>
                  <a:pt x="1194721" y="106680"/>
                </a:lnTo>
                <a:lnTo>
                  <a:pt x="1190196" y="109220"/>
                </a:lnTo>
                <a:close/>
              </a:path>
              <a:path w="4096384" h="836930">
                <a:moveTo>
                  <a:pt x="1456884" y="110490"/>
                </a:moveTo>
                <a:lnTo>
                  <a:pt x="1455378" y="101600"/>
                </a:lnTo>
                <a:lnTo>
                  <a:pt x="1459739" y="105410"/>
                </a:lnTo>
                <a:lnTo>
                  <a:pt x="1461579" y="105410"/>
                </a:lnTo>
                <a:lnTo>
                  <a:pt x="1456884" y="11049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59739" y="105410"/>
                </a:lnTo>
                <a:lnTo>
                  <a:pt x="1455378" y="101600"/>
                </a:lnTo>
                <a:lnTo>
                  <a:pt x="1456884" y="101600"/>
                </a:lnTo>
                <a:lnTo>
                  <a:pt x="1456884" y="102870"/>
                </a:lnTo>
                <a:lnTo>
                  <a:pt x="1459065" y="104140"/>
                </a:lnTo>
                <a:lnTo>
                  <a:pt x="1472243" y="10414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211704" y="102870"/>
                </a:lnTo>
                <a:lnTo>
                  <a:pt x="2212705" y="101600"/>
                </a:lnTo>
                <a:lnTo>
                  <a:pt x="2213544" y="101600"/>
                </a:lnTo>
                <a:lnTo>
                  <a:pt x="2214211" y="102870"/>
                </a:lnTo>
                <a:lnTo>
                  <a:pt x="2214545" y="10414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197953" y="110490"/>
                </a:moveTo>
                <a:lnTo>
                  <a:pt x="2195609" y="110490"/>
                </a:lnTo>
                <a:lnTo>
                  <a:pt x="2195275" y="105410"/>
                </a:lnTo>
                <a:lnTo>
                  <a:pt x="2211704" y="105410"/>
                </a:lnTo>
                <a:lnTo>
                  <a:pt x="2214545" y="104140"/>
                </a:lnTo>
                <a:lnTo>
                  <a:pt x="2214211" y="102870"/>
                </a:lnTo>
                <a:lnTo>
                  <a:pt x="2213544" y="101600"/>
                </a:lnTo>
                <a:lnTo>
                  <a:pt x="2226286" y="101600"/>
                </a:lnTo>
                <a:lnTo>
                  <a:pt x="2226783" y="102870"/>
                </a:lnTo>
                <a:lnTo>
                  <a:pt x="2239025" y="102870"/>
                </a:lnTo>
                <a:lnTo>
                  <a:pt x="2239362" y="104140"/>
                </a:lnTo>
                <a:lnTo>
                  <a:pt x="2333898" y="104140"/>
                </a:lnTo>
                <a:lnTo>
                  <a:pt x="2335910" y="106680"/>
                </a:lnTo>
                <a:lnTo>
                  <a:pt x="2207172" y="106680"/>
                </a:lnTo>
                <a:lnTo>
                  <a:pt x="2204999" y="107950"/>
                </a:lnTo>
                <a:lnTo>
                  <a:pt x="2197953" y="11049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39523" y="102980"/>
                </a:lnTo>
                <a:lnTo>
                  <a:pt x="2439406" y="102331"/>
                </a:lnTo>
                <a:lnTo>
                  <a:pt x="2439504" y="101600"/>
                </a:lnTo>
                <a:lnTo>
                  <a:pt x="2443191" y="101600"/>
                </a:lnTo>
                <a:lnTo>
                  <a:pt x="2443191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10041" y="104140"/>
                </a:moveTo>
                <a:lnTo>
                  <a:pt x="2441514" y="104140"/>
                </a:lnTo>
                <a:lnTo>
                  <a:pt x="2443191" y="102870"/>
                </a:lnTo>
                <a:lnTo>
                  <a:pt x="2443191" y="101600"/>
                </a:lnTo>
                <a:lnTo>
                  <a:pt x="2911113" y="101600"/>
                </a:lnTo>
                <a:lnTo>
                  <a:pt x="2909183" y="102870"/>
                </a:lnTo>
                <a:lnTo>
                  <a:pt x="2910041" y="104140"/>
                </a:lnTo>
                <a:close/>
              </a:path>
              <a:path w="4096384" h="836930">
                <a:moveTo>
                  <a:pt x="3090395" y="105410"/>
                </a:moveTo>
                <a:lnTo>
                  <a:pt x="3091227" y="101600"/>
                </a:lnTo>
                <a:lnTo>
                  <a:pt x="3091191" y="102980"/>
                </a:lnTo>
                <a:lnTo>
                  <a:pt x="3090395" y="105410"/>
                </a:lnTo>
                <a:close/>
              </a:path>
              <a:path w="4096384" h="836930">
                <a:moveTo>
                  <a:pt x="3094202" y="105410"/>
                </a:moveTo>
                <a:lnTo>
                  <a:pt x="3090395" y="105410"/>
                </a:lnTo>
                <a:lnTo>
                  <a:pt x="3091191" y="102980"/>
                </a:lnTo>
                <a:lnTo>
                  <a:pt x="3091227" y="101600"/>
                </a:lnTo>
                <a:lnTo>
                  <a:pt x="3096609" y="101600"/>
                </a:lnTo>
                <a:lnTo>
                  <a:pt x="3094202" y="105410"/>
                </a:lnTo>
                <a:close/>
              </a:path>
              <a:path w="4096384" h="836930">
                <a:moveTo>
                  <a:pt x="3091126" y="114300"/>
                </a:moveTo>
                <a:lnTo>
                  <a:pt x="3086712" y="114300"/>
                </a:lnTo>
                <a:lnTo>
                  <a:pt x="3088221" y="113030"/>
                </a:lnTo>
                <a:lnTo>
                  <a:pt x="3089387" y="113030"/>
                </a:lnTo>
                <a:lnTo>
                  <a:pt x="3096609" y="101600"/>
                </a:lnTo>
                <a:lnTo>
                  <a:pt x="3098940" y="109220"/>
                </a:lnTo>
                <a:lnTo>
                  <a:pt x="3096767" y="113030"/>
                </a:lnTo>
                <a:lnTo>
                  <a:pt x="3091126" y="114300"/>
                </a:lnTo>
                <a:close/>
              </a:path>
              <a:path w="4096384" h="836930">
                <a:moveTo>
                  <a:pt x="3098449" y="107614"/>
                </a:moveTo>
                <a:lnTo>
                  <a:pt x="3096609" y="101600"/>
                </a:lnTo>
                <a:lnTo>
                  <a:pt x="3098449" y="101600"/>
                </a:lnTo>
                <a:lnTo>
                  <a:pt x="3098449" y="107614"/>
                </a:lnTo>
                <a:close/>
              </a:path>
              <a:path w="4096384" h="836930">
                <a:moveTo>
                  <a:pt x="3128118" y="104140"/>
                </a:moveTo>
                <a:lnTo>
                  <a:pt x="3127260" y="104140"/>
                </a:lnTo>
                <a:lnTo>
                  <a:pt x="3126058" y="102980"/>
                </a:lnTo>
                <a:lnTo>
                  <a:pt x="3126055" y="102658"/>
                </a:lnTo>
                <a:lnTo>
                  <a:pt x="3126612" y="101600"/>
                </a:lnTo>
                <a:lnTo>
                  <a:pt x="3127260" y="101600"/>
                </a:lnTo>
                <a:lnTo>
                  <a:pt x="3128268" y="102870"/>
                </a:lnTo>
                <a:lnTo>
                  <a:pt x="3128118" y="104140"/>
                </a:lnTo>
                <a:close/>
              </a:path>
              <a:path w="4096384" h="836930">
                <a:moveTo>
                  <a:pt x="3142019" y="104140"/>
                </a:moveTo>
                <a:lnTo>
                  <a:pt x="3128118" y="104140"/>
                </a:lnTo>
                <a:lnTo>
                  <a:pt x="3128268" y="102870"/>
                </a:lnTo>
                <a:lnTo>
                  <a:pt x="3127260" y="101600"/>
                </a:lnTo>
                <a:lnTo>
                  <a:pt x="3139007" y="101600"/>
                </a:lnTo>
                <a:lnTo>
                  <a:pt x="3142019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86517" y="102870"/>
                </a:lnTo>
                <a:lnTo>
                  <a:pt x="3289706" y="10160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1941" y="104140"/>
                </a:moveTo>
                <a:lnTo>
                  <a:pt x="3288023" y="104140"/>
                </a:lnTo>
                <a:lnTo>
                  <a:pt x="3289706" y="101600"/>
                </a:lnTo>
                <a:lnTo>
                  <a:pt x="3290234" y="101600"/>
                </a:lnTo>
                <a:lnTo>
                  <a:pt x="3291941" y="104140"/>
                </a:lnTo>
                <a:close/>
              </a:path>
              <a:path w="4096384" h="836930">
                <a:moveTo>
                  <a:pt x="3295580" y="115570"/>
                </a:moveTo>
                <a:lnTo>
                  <a:pt x="3295580" y="101600"/>
                </a:lnTo>
                <a:lnTo>
                  <a:pt x="3303486" y="110490"/>
                </a:lnTo>
                <a:lnTo>
                  <a:pt x="3299927" y="110490"/>
                </a:lnTo>
                <a:lnTo>
                  <a:pt x="3295580" y="115570"/>
                </a:lnTo>
                <a:close/>
              </a:path>
              <a:path w="4096384" h="836930">
                <a:moveTo>
                  <a:pt x="3313497" y="111760"/>
                </a:moveTo>
                <a:lnTo>
                  <a:pt x="3304616" y="111760"/>
                </a:lnTo>
                <a:lnTo>
                  <a:pt x="3295580" y="101600"/>
                </a:lnTo>
                <a:lnTo>
                  <a:pt x="3306298" y="101600"/>
                </a:lnTo>
                <a:lnTo>
                  <a:pt x="3306298" y="104140"/>
                </a:lnTo>
                <a:lnTo>
                  <a:pt x="3356259" y="104140"/>
                </a:lnTo>
                <a:lnTo>
                  <a:pt x="3356259" y="105410"/>
                </a:lnTo>
                <a:lnTo>
                  <a:pt x="3311838" y="105410"/>
                </a:lnTo>
                <a:lnTo>
                  <a:pt x="3313497" y="111760"/>
                </a:lnTo>
                <a:close/>
              </a:path>
              <a:path w="4096384" h="836930">
                <a:moveTo>
                  <a:pt x="3317692" y="104140"/>
                </a:moveTo>
                <a:lnTo>
                  <a:pt x="3306298" y="104140"/>
                </a:lnTo>
                <a:lnTo>
                  <a:pt x="3306298" y="101600"/>
                </a:lnTo>
                <a:lnTo>
                  <a:pt x="3316576" y="101600"/>
                </a:lnTo>
                <a:lnTo>
                  <a:pt x="3316627" y="102980"/>
                </a:lnTo>
                <a:lnTo>
                  <a:pt x="3317692" y="104140"/>
                </a:lnTo>
                <a:close/>
              </a:path>
              <a:path w="4096384" h="836930">
                <a:moveTo>
                  <a:pt x="3978313" y="104140"/>
                </a:moveTo>
                <a:lnTo>
                  <a:pt x="3975956" y="102870"/>
                </a:lnTo>
                <a:lnTo>
                  <a:pt x="3975799" y="102870"/>
                </a:lnTo>
                <a:lnTo>
                  <a:pt x="3977973" y="101600"/>
                </a:lnTo>
                <a:lnTo>
                  <a:pt x="3979322" y="101600"/>
                </a:lnTo>
                <a:lnTo>
                  <a:pt x="3979447" y="102658"/>
                </a:lnTo>
                <a:lnTo>
                  <a:pt x="3979372" y="102980"/>
                </a:lnTo>
                <a:lnTo>
                  <a:pt x="3978313" y="104140"/>
                </a:lnTo>
                <a:close/>
              </a:path>
              <a:path w="4096384" h="836930">
                <a:moveTo>
                  <a:pt x="3988932" y="104140"/>
                </a:moveTo>
                <a:lnTo>
                  <a:pt x="3978313" y="104140"/>
                </a:lnTo>
                <a:lnTo>
                  <a:pt x="3979372" y="102980"/>
                </a:lnTo>
                <a:lnTo>
                  <a:pt x="3979447" y="102658"/>
                </a:lnTo>
                <a:lnTo>
                  <a:pt x="3979322" y="101600"/>
                </a:lnTo>
                <a:lnTo>
                  <a:pt x="3990126" y="101600"/>
                </a:lnTo>
                <a:lnTo>
                  <a:pt x="3991433" y="102107"/>
                </a:lnTo>
                <a:lnTo>
                  <a:pt x="3988932" y="104140"/>
                </a:lnTo>
                <a:close/>
              </a:path>
              <a:path w="4096384" h="836930">
                <a:moveTo>
                  <a:pt x="4004118" y="102870"/>
                </a:moveTo>
                <a:lnTo>
                  <a:pt x="4003961" y="102870"/>
                </a:lnTo>
                <a:lnTo>
                  <a:pt x="4004793" y="101600"/>
                </a:lnTo>
                <a:lnTo>
                  <a:pt x="4004118" y="102870"/>
                </a:lnTo>
                <a:close/>
              </a:path>
              <a:path w="4096384" h="836930">
                <a:moveTo>
                  <a:pt x="4042742" y="102870"/>
                </a:moveTo>
                <a:lnTo>
                  <a:pt x="4004118" y="102870"/>
                </a:lnTo>
                <a:lnTo>
                  <a:pt x="4004793" y="101600"/>
                </a:lnTo>
                <a:lnTo>
                  <a:pt x="4042017" y="101600"/>
                </a:lnTo>
                <a:lnTo>
                  <a:pt x="4042742" y="102870"/>
                </a:lnTo>
                <a:close/>
              </a:path>
              <a:path w="4096384" h="836930">
                <a:moveTo>
                  <a:pt x="4046031" y="105410"/>
                </a:moveTo>
                <a:lnTo>
                  <a:pt x="4044191" y="105410"/>
                </a:lnTo>
                <a:lnTo>
                  <a:pt x="4042017" y="101600"/>
                </a:lnTo>
                <a:lnTo>
                  <a:pt x="4047531" y="101600"/>
                </a:lnTo>
                <a:lnTo>
                  <a:pt x="4047815" y="102658"/>
                </a:lnTo>
                <a:lnTo>
                  <a:pt x="4047791" y="102980"/>
                </a:lnTo>
                <a:lnTo>
                  <a:pt x="4046031" y="105410"/>
                </a:lnTo>
                <a:close/>
              </a:path>
              <a:path w="4096384" h="836930">
                <a:moveTo>
                  <a:pt x="4095854" y="111760"/>
                </a:moveTo>
                <a:lnTo>
                  <a:pt x="4069329" y="111760"/>
                </a:lnTo>
                <a:lnTo>
                  <a:pt x="4066637" y="109220"/>
                </a:lnTo>
                <a:lnTo>
                  <a:pt x="4067312" y="106680"/>
                </a:lnTo>
                <a:lnTo>
                  <a:pt x="4066213" y="105410"/>
                </a:lnTo>
                <a:lnTo>
                  <a:pt x="4046031" y="105410"/>
                </a:lnTo>
                <a:lnTo>
                  <a:pt x="4047791" y="102980"/>
                </a:lnTo>
                <a:lnTo>
                  <a:pt x="4047815" y="102658"/>
                </a:lnTo>
                <a:lnTo>
                  <a:pt x="4047531" y="101600"/>
                </a:lnTo>
                <a:lnTo>
                  <a:pt x="4095854" y="101600"/>
                </a:lnTo>
                <a:lnTo>
                  <a:pt x="4095854" y="107950"/>
                </a:lnTo>
                <a:lnTo>
                  <a:pt x="4076865" y="107950"/>
                </a:lnTo>
                <a:lnTo>
                  <a:pt x="4077042" y="109220"/>
                </a:lnTo>
                <a:lnTo>
                  <a:pt x="4079556" y="110490"/>
                </a:lnTo>
                <a:lnTo>
                  <a:pt x="4095854" y="110490"/>
                </a:lnTo>
                <a:lnTo>
                  <a:pt x="4095854" y="11176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6731"/>
                </a:lnTo>
                <a:lnTo>
                  <a:pt x="3052005" y="102870"/>
                </a:lnTo>
                <a:lnTo>
                  <a:pt x="3060613" y="101638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987013" y="110490"/>
                </a:moveTo>
                <a:lnTo>
                  <a:pt x="3983286" y="110490"/>
                </a:lnTo>
                <a:lnTo>
                  <a:pt x="3987369" y="105410"/>
                </a:lnTo>
                <a:lnTo>
                  <a:pt x="3991433" y="102107"/>
                </a:lnTo>
                <a:lnTo>
                  <a:pt x="3993399" y="102870"/>
                </a:lnTo>
                <a:lnTo>
                  <a:pt x="3998422" y="104140"/>
                </a:lnTo>
                <a:lnTo>
                  <a:pt x="4002102" y="106680"/>
                </a:lnTo>
                <a:lnTo>
                  <a:pt x="3991748" y="106680"/>
                </a:lnTo>
                <a:lnTo>
                  <a:pt x="3988875" y="109220"/>
                </a:lnTo>
                <a:lnTo>
                  <a:pt x="3987013" y="110490"/>
                </a:lnTo>
                <a:close/>
              </a:path>
              <a:path w="4096384" h="836930">
                <a:moveTo>
                  <a:pt x="1472243" y="104140"/>
                </a:moveTo>
                <a:lnTo>
                  <a:pt x="1463256" y="104140"/>
                </a:lnTo>
                <a:lnTo>
                  <a:pt x="1462854" y="102239"/>
                </a:lnTo>
                <a:lnTo>
                  <a:pt x="1464768" y="102870"/>
                </a:lnTo>
                <a:lnTo>
                  <a:pt x="1471841" y="102870"/>
                </a:lnTo>
                <a:lnTo>
                  <a:pt x="1472243" y="10414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0680" y="107950"/>
                </a:lnTo>
                <a:lnTo>
                  <a:pt x="1106468" y="102331"/>
                </a:lnTo>
                <a:lnTo>
                  <a:pt x="1106804" y="103778"/>
                </a:lnTo>
                <a:lnTo>
                  <a:pt x="1106888" y="10541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3160137" y="109220"/>
                </a:moveTo>
                <a:lnTo>
                  <a:pt x="3145876" y="109220"/>
                </a:lnTo>
                <a:lnTo>
                  <a:pt x="3148233" y="107950"/>
                </a:lnTo>
                <a:lnTo>
                  <a:pt x="3147067" y="105410"/>
                </a:lnTo>
                <a:lnTo>
                  <a:pt x="3180409" y="105410"/>
                </a:lnTo>
                <a:lnTo>
                  <a:pt x="3183775" y="102658"/>
                </a:lnTo>
                <a:lnTo>
                  <a:pt x="3183775" y="104140"/>
                </a:lnTo>
                <a:lnTo>
                  <a:pt x="3190814" y="104140"/>
                </a:lnTo>
                <a:lnTo>
                  <a:pt x="3189052" y="106680"/>
                </a:lnTo>
                <a:lnTo>
                  <a:pt x="3161459" y="106680"/>
                </a:lnTo>
                <a:lnTo>
                  <a:pt x="3160137" y="109220"/>
                </a:lnTo>
                <a:close/>
              </a:path>
              <a:path w="4096384" h="836930">
                <a:moveTo>
                  <a:pt x="50670" y="111760"/>
                </a:moveTo>
                <a:lnTo>
                  <a:pt x="44803" y="109220"/>
                </a:lnTo>
                <a:lnTo>
                  <a:pt x="37430" y="106680"/>
                </a:lnTo>
                <a:lnTo>
                  <a:pt x="50336" y="102870"/>
                </a:lnTo>
                <a:lnTo>
                  <a:pt x="48496" y="105410"/>
                </a:lnTo>
                <a:lnTo>
                  <a:pt x="50670" y="111760"/>
                </a:lnTo>
                <a:close/>
              </a:path>
              <a:path w="4096384" h="836930">
                <a:moveTo>
                  <a:pt x="85592" y="116840"/>
                </a:moveTo>
                <a:lnTo>
                  <a:pt x="37934" y="116840"/>
                </a:lnTo>
                <a:lnTo>
                  <a:pt x="40115" y="115570"/>
                </a:lnTo>
                <a:lnTo>
                  <a:pt x="41955" y="114300"/>
                </a:lnTo>
                <a:lnTo>
                  <a:pt x="41621" y="113030"/>
                </a:lnTo>
                <a:lnTo>
                  <a:pt x="39106" y="111760"/>
                </a:lnTo>
                <a:lnTo>
                  <a:pt x="50670" y="111760"/>
                </a:lnTo>
                <a:lnTo>
                  <a:pt x="48496" y="105410"/>
                </a:lnTo>
                <a:lnTo>
                  <a:pt x="50336" y="102870"/>
                </a:lnTo>
                <a:lnTo>
                  <a:pt x="84365" y="102870"/>
                </a:lnTo>
                <a:lnTo>
                  <a:pt x="84422" y="104140"/>
                </a:lnTo>
                <a:lnTo>
                  <a:pt x="61736" y="104140"/>
                </a:lnTo>
                <a:lnTo>
                  <a:pt x="61232" y="105410"/>
                </a:lnTo>
                <a:lnTo>
                  <a:pt x="61068" y="105410"/>
                </a:lnTo>
                <a:lnTo>
                  <a:pt x="55365" y="106680"/>
                </a:lnTo>
                <a:lnTo>
                  <a:pt x="58553" y="109220"/>
                </a:lnTo>
                <a:lnTo>
                  <a:pt x="60649" y="110490"/>
                </a:lnTo>
                <a:lnTo>
                  <a:pt x="52850" y="110490"/>
                </a:lnTo>
                <a:lnTo>
                  <a:pt x="51508" y="111760"/>
                </a:lnTo>
                <a:lnTo>
                  <a:pt x="52346" y="114300"/>
                </a:lnTo>
                <a:lnTo>
                  <a:pt x="85033" y="114300"/>
                </a:lnTo>
                <a:lnTo>
                  <a:pt x="85592" y="116840"/>
                </a:lnTo>
                <a:close/>
              </a:path>
              <a:path w="4096384" h="836930">
                <a:moveTo>
                  <a:pt x="87384" y="107950"/>
                </a:moveTo>
                <a:lnTo>
                  <a:pt x="86041" y="107950"/>
                </a:lnTo>
                <a:lnTo>
                  <a:pt x="84596" y="106731"/>
                </a:lnTo>
                <a:lnTo>
                  <a:pt x="84485" y="105554"/>
                </a:lnTo>
                <a:lnTo>
                  <a:pt x="84365" y="102870"/>
                </a:lnTo>
                <a:lnTo>
                  <a:pt x="87050" y="104140"/>
                </a:lnTo>
                <a:lnTo>
                  <a:pt x="90232" y="105410"/>
                </a:lnTo>
                <a:lnTo>
                  <a:pt x="87384" y="10795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20142" y="107950"/>
                </a:lnTo>
                <a:lnTo>
                  <a:pt x="213267" y="105410"/>
                </a:lnTo>
                <a:lnTo>
                  <a:pt x="220980" y="102870"/>
                </a:lnTo>
                <a:lnTo>
                  <a:pt x="220816" y="104140"/>
                </a:lnTo>
                <a:lnTo>
                  <a:pt x="220980" y="10414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328594" y="109220"/>
                </a:moveTo>
                <a:lnTo>
                  <a:pt x="289373" y="109220"/>
                </a:lnTo>
                <a:lnTo>
                  <a:pt x="292051" y="107950"/>
                </a:lnTo>
                <a:lnTo>
                  <a:pt x="289536" y="105410"/>
                </a:lnTo>
                <a:lnTo>
                  <a:pt x="287867" y="104140"/>
                </a:lnTo>
                <a:lnTo>
                  <a:pt x="220816" y="104140"/>
                </a:lnTo>
                <a:lnTo>
                  <a:pt x="220980" y="102870"/>
                </a:lnTo>
                <a:lnTo>
                  <a:pt x="330605" y="102870"/>
                </a:lnTo>
                <a:lnTo>
                  <a:pt x="320717" y="104140"/>
                </a:lnTo>
                <a:lnTo>
                  <a:pt x="327252" y="107950"/>
                </a:lnTo>
                <a:lnTo>
                  <a:pt x="328594" y="109220"/>
                </a:lnTo>
                <a:close/>
              </a:path>
              <a:path w="4096384" h="836930">
                <a:moveTo>
                  <a:pt x="331279" y="111760"/>
                </a:moveTo>
                <a:lnTo>
                  <a:pt x="327252" y="107950"/>
                </a:lnTo>
                <a:lnTo>
                  <a:pt x="320717" y="104140"/>
                </a:lnTo>
                <a:lnTo>
                  <a:pt x="330605" y="102870"/>
                </a:lnTo>
                <a:lnTo>
                  <a:pt x="330605" y="104140"/>
                </a:lnTo>
                <a:lnTo>
                  <a:pt x="331419" y="104140"/>
                </a:lnTo>
                <a:lnTo>
                  <a:pt x="331279" y="111760"/>
                </a:lnTo>
                <a:close/>
              </a:path>
              <a:path w="4096384" h="836930">
                <a:moveTo>
                  <a:pt x="330605" y="104140"/>
                </a:moveTo>
                <a:lnTo>
                  <a:pt x="330605" y="102870"/>
                </a:lnTo>
                <a:lnTo>
                  <a:pt x="331443" y="102870"/>
                </a:lnTo>
                <a:lnTo>
                  <a:pt x="330605" y="104140"/>
                </a:lnTo>
                <a:close/>
              </a:path>
              <a:path w="4096384" h="836930">
                <a:moveTo>
                  <a:pt x="331419" y="104140"/>
                </a:moveTo>
                <a:lnTo>
                  <a:pt x="330605" y="104140"/>
                </a:lnTo>
                <a:lnTo>
                  <a:pt x="331443" y="102870"/>
                </a:lnTo>
                <a:lnTo>
                  <a:pt x="331419" y="10414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503599" y="102870"/>
                </a:lnTo>
                <a:lnTo>
                  <a:pt x="503599" y="104140"/>
                </a:lnTo>
                <a:lnTo>
                  <a:pt x="503763" y="104140"/>
                </a:lnTo>
                <a:lnTo>
                  <a:pt x="509132" y="106680"/>
                </a:lnTo>
                <a:lnTo>
                  <a:pt x="504437" y="10795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498734" y="109220"/>
                </a:lnTo>
                <a:lnTo>
                  <a:pt x="504437" y="107950"/>
                </a:lnTo>
                <a:lnTo>
                  <a:pt x="509132" y="106680"/>
                </a:lnTo>
                <a:lnTo>
                  <a:pt x="503763" y="104140"/>
                </a:lnTo>
                <a:lnTo>
                  <a:pt x="503599" y="104140"/>
                </a:lnTo>
                <a:lnTo>
                  <a:pt x="503599" y="102870"/>
                </a:lnTo>
                <a:lnTo>
                  <a:pt x="972113" y="102870"/>
                </a:lnTo>
                <a:lnTo>
                  <a:pt x="971877" y="105554"/>
                </a:lnTo>
                <a:lnTo>
                  <a:pt x="971866" y="106731"/>
                </a:lnTo>
                <a:lnTo>
                  <a:pt x="973959" y="107950"/>
                </a:lnTo>
                <a:lnTo>
                  <a:pt x="1013181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976133" y="107950"/>
                </a:moveTo>
                <a:lnTo>
                  <a:pt x="973959" y="107950"/>
                </a:lnTo>
                <a:lnTo>
                  <a:pt x="971866" y="106731"/>
                </a:lnTo>
                <a:lnTo>
                  <a:pt x="971877" y="105554"/>
                </a:lnTo>
                <a:lnTo>
                  <a:pt x="972113" y="102870"/>
                </a:lnTo>
                <a:lnTo>
                  <a:pt x="976808" y="102870"/>
                </a:lnTo>
                <a:lnTo>
                  <a:pt x="976133" y="107950"/>
                </a:lnTo>
                <a:close/>
              </a:path>
              <a:path w="4096384" h="836930">
                <a:moveTo>
                  <a:pt x="997359" y="107950"/>
                </a:moveTo>
                <a:lnTo>
                  <a:pt x="976133" y="107950"/>
                </a:lnTo>
                <a:lnTo>
                  <a:pt x="976808" y="102870"/>
                </a:lnTo>
                <a:lnTo>
                  <a:pt x="980160" y="102870"/>
                </a:lnTo>
                <a:lnTo>
                  <a:pt x="985523" y="104140"/>
                </a:lnTo>
                <a:lnTo>
                  <a:pt x="999164" y="104140"/>
                </a:lnTo>
                <a:lnTo>
                  <a:pt x="997359" y="107950"/>
                </a:lnTo>
                <a:close/>
              </a:path>
              <a:path w="4096384" h="836930">
                <a:moveTo>
                  <a:pt x="1001611" y="107950"/>
                </a:moveTo>
                <a:lnTo>
                  <a:pt x="997359" y="107950"/>
                </a:lnTo>
                <a:lnTo>
                  <a:pt x="999164" y="104140"/>
                </a:lnTo>
                <a:lnTo>
                  <a:pt x="1002444" y="102870"/>
                </a:lnTo>
                <a:lnTo>
                  <a:pt x="1003791" y="105410"/>
                </a:lnTo>
                <a:lnTo>
                  <a:pt x="1002579" y="106731"/>
                </a:lnTo>
                <a:lnTo>
                  <a:pt x="1001611" y="107950"/>
                </a:lnTo>
                <a:close/>
              </a:path>
              <a:path w="4096384" h="836930">
                <a:moveTo>
                  <a:pt x="1216676" y="109220"/>
                </a:moveTo>
                <a:lnTo>
                  <a:pt x="1215170" y="109220"/>
                </a:lnTo>
                <a:lnTo>
                  <a:pt x="1214168" y="105410"/>
                </a:lnTo>
                <a:lnTo>
                  <a:pt x="1215844" y="102870"/>
                </a:lnTo>
                <a:lnTo>
                  <a:pt x="1217350" y="102870"/>
                </a:lnTo>
                <a:lnTo>
                  <a:pt x="1218359" y="106680"/>
                </a:lnTo>
                <a:lnTo>
                  <a:pt x="1216676" y="109220"/>
                </a:lnTo>
                <a:close/>
              </a:path>
              <a:path w="4096384" h="836930">
                <a:moveTo>
                  <a:pt x="1229562" y="109220"/>
                </a:moveTo>
                <a:lnTo>
                  <a:pt x="1216676" y="109220"/>
                </a:lnTo>
                <a:lnTo>
                  <a:pt x="1218359" y="106680"/>
                </a:lnTo>
                <a:lnTo>
                  <a:pt x="1217350" y="102870"/>
                </a:lnTo>
                <a:lnTo>
                  <a:pt x="1230590" y="102870"/>
                </a:lnTo>
                <a:lnTo>
                  <a:pt x="1229588" y="104140"/>
                </a:lnTo>
                <a:lnTo>
                  <a:pt x="1228416" y="104140"/>
                </a:lnTo>
                <a:lnTo>
                  <a:pt x="1226399" y="105410"/>
                </a:lnTo>
                <a:lnTo>
                  <a:pt x="1229562" y="10922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226399" y="105410"/>
                </a:lnTo>
                <a:lnTo>
                  <a:pt x="1228416" y="104140"/>
                </a:lnTo>
                <a:lnTo>
                  <a:pt x="1229588" y="104140"/>
                </a:lnTo>
                <a:lnTo>
                  <a:pt x="1230590" y="102870"/>
                </a:lnTo>
                <a:lnTo>
                  <a:pt x="1231428" y="10287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117663" y="114300"/>
                </a:lnTo>
                <a:lnTo>
                  <a:pt x="2118665" y="111760"/>
                </a:lnTo>
                <a:lnTo>
                  <a:pt x="2125710" y="102870"/>
                </a:lnTo>
                <a:lnTo>
                  <a:pt x="2126882" y="109220"/>
                </a:lnTo>
                <a:lnTo>
                  <a:pt x="2128055" y="11303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13636" y="118110"/>
                </a:lnTo>
                <a:lnTo>
                  <a:pt x="2128055" y="113030"/>
                </a:lnTo>
                <a:lnTo>
                  <a:pt x="2126882" y="109220"/>
                </a:lnTo>
                <a:lnTo>
                  <a:pt x="2125710" y="102870"/>
                </a:lnTo>
                <a:lnTo>
                  <a:pt x="2127554" y="102870"/>
                </a:lnTo>
                <a:lnTo>
                  <a:pt x="2126549" y="104140"/>
                </a:lnTo>
                <a:lnTo>
                  <a:pt x="2141465" y="104140"/>
                </a:lnTo>
                <a:lnTo>
                  <a:pt x="2140293" y="105410"/>
                </a:lnTo>
                <a:lnTo>
                  <a:pt x="2192590" y="105410"/>
                </a:lnTo>
                <a:lnTo>
                  <a:pt x="2190750" y="106680"/>
                </a:lnTo>
                <a:lnTo>
                  <a:pt x="2190750" y="107950"/>
                </a:lnTo>
                <a:lnTo>
                  <a:pt x="2138446" y="107950"/>
                </a:lnTo>
                <a:lnTo>
                  <a:pt x="2136102" y="109220"/>
                </a:lnTo>
                <a:lnTo>
                  <a:pt x="2136102" y="110490"/>
                </a:lnTo>
                <a:lnTo>
                  <a:pt x="2144316" y="110490"/>
                </a:lnTo>
                <a:lnTo>
                  <a:pt x="2143813" y="114300"/>
                </a:lnTo>
                <a:lnTo>
                  <a:pt x="2132245" y="114300"/>
                </a:lnTo>
                <a:lnTo>
                  <a:pt x="2130733" y="116840"/>
                </a:lnTo>
                <a:lnTo>
                  <a:pt x="2130903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333898" y="104140"/>
                </a:moveTo>
                <a:lnTo>
                  <a:pt x="2329369" y="104140"/>
                </a:lnTo>
                <a:lnTo>
                  <a:pt x="2332892" y="102870"/>
                </a:lnTo>
                <a:lnTo>
                  <a:pt x="2333898" y="104140"/>
                </a:lnTo>
                <a:close/>
              </a:path>
              <a:path w="4096384" h="836930">
                <a:moveTo>
                  <a:pt x="2335910" y="106680"/>
                </a:moveTo>
                <a:lnTo>
                  <a:pt x="2332892" y="102870"/>
                </a:lnTo>
                <a:lnTo>
                  <a:pt x="2335910" y="102870"/>
                </a:lnTo>
                <a:lnTo>
                  <a:pt x="2335910" y="106680"/>
                </a:lnTo>
                <a:close/>
              </a:path>
              <a:path w="4096384" h="836930">
                <a:moveTo>
                  <a:pt x="3116562" y="118110"/>
                </a:moveTo>
                <a:lnTo>
                  <a:pt x="3113298" y="116840"/>
                </a:lnTo>
                <a:lnTo>
                  <a:pt x="3108932" y="113030"/>
                </a:lnTo>
                <a:lnTo>
                  <a:pt x="3106811" y="110490"/>
                </a:lnTo>
                <a:lnTo>
                  <a:pt x="3104971" y="109220"/>
                </a:lnTo>
                <a:lnTo>
                  <a:pt x="3108828" y="102870"/>
                </a:lnTo>
                <a:lnTo>
                  <a:pt x="3115376" y="114300"/>
                </a:lnTo>
                <a:lnTo>
                  <a:pt x="3116562" y="118110"/>
                </a:lnTo>
                <a:close/>
              </a:path>
              <a:path w="4096384" h="836930">
                <a:moveTo>
                  <a:pt x="3120262" y="118110"/>
                </a:moveTo>
                <a:lnTo>
                  <a:pt x="3116562" y="118110"/>
                </a:lnTo>
                <a:lnTo>
                  <a:pt x="3115376" y="114300"/>
                </a:lnTo>
                <a:lnTo>
                  <a:pt x="3108828" y="102870"/>
                </a:lnTo>
                <a:lnTo>
                  <a:pt x="3114367" y="102870"/>
                </a:lnTo>
                <a:lnTo>
                  <a:pt x="3115199" y="107950"/>
                </a:lnTo>
                <a:lnTo>
                  <a:pt x="3118214" y="107950"/>
                </a:lnTo>
                <a:lnTo>
                  <a:pt x="3115533" y="109220"/>
                </a:lnTo>
                <a:lnTo>
                  <a:pt x="3123429" y="113030"/>
                </a:lnTo>
                <a:lnTo>
                  <a:pt x="3125086" y="113030"/>
                </a:lnTo>
                <a:lnTo>
                  <a:pt x="3120262" y="118110"/>
                </a:lnTo>
                <a:close/>
              </a:path>
              <a:path w="4096384" h="836930">
                <a:moveTo>
                  <a:pt x="3168682" y="104140"/>
                </a:moveTo>
                <a:lnTo>
                  <a:pt x="3168124" y="103778"/>
                </a:lnTo>
                <a:lnTo>
                  <a:pt x="3168839" y="102870"/>
                </a:lnTo>
                <a:lnTo>
                  <a:pt x="3168682" y="104140"/>
                </a:lnTo>
                <a:close/>
              </a:path>
              <a:path w="4096384" h="836930">
                <a:moveTo>
                  <a:pt x="3169322" y="104140"/>
                </a:moveTo>
                <a:lnTo>
                  <a:pt x="3168682" y="104140"/>
                </a:lnTo>
                <a:lnTo>
                  <a:pt x="3168839" y="102870"/>
                </a:lnTo>
                <a:lnTo>
                  <a:pt x="3171803" y="102870"/>
                </a:lnTo>
                <a:lnTo>
                  <a:pt x="3169322" y="104140"/>
                </a:lnTo>
                <a:close/>
              </a:path>
              <a:path w="4096384" h="836930">
                <a:moveTo>
                  <a:pt x="3229976" y="110490"/>
                </a:moveTo>
                <a:lnTo>
                  <a:pt x="3227347" y="109220"/>
                </a:lnTo>
                <a:lnTo>
                  <a:pt x="3227731" y="106680"/>
                </a:lnTo>
                <a:lnTo>
                  <a:pt x="3231535" y="104140"/>
                </a:lnTo>
                <a:lnTo>
                  <a:pt x="3236283" y="102870"/>
                </a:lnTo>
                <a:lnTo>
                  <a:pt x="3239725" y="102870"/>
                </a:lnTo>
                <a:lnTo>
                  <a:pt x="3239991" y="104140"/>
                </a:lnTo>
                <a:lnTo>
                  <a:pt x="3235215" y="107950"/>
                </a:lnTo>
                <a:lnTo>
                  <a:pt x="3229976" y="110490"/>
                </a:lnTo>
                <a:close/>
              </a:path>
              <a:path w="4096384" h="836930">
                <a:moveTo>
                  <a:pt x="1478176" y="110490"/>
                </a:moveTo>
                <a:lnTo>
                  <a:pt x="1469293" y="110490"/>
                </a:lnTo>
                <a:lnTo>
                  <a:pt x="1469378" y="108570"/>
                </a:lnTo>
                <a:lnTo>
                  <a:pt x="1469627" y="106680"/>
                </a:lnTo>
                <a:lnTo>
                  <a:pt x="1465436" y="105410"/>
                </a:lnTo>
                <a:lnTo>
                  <a:pt x="1472645" y="105410"/>
                </a:lnTo>
                <a:lnTo>
                  <a:pt x="1476009" y="102980"/>
                </a:lnTo>
                <a:lnTo>
                  <a:pt x="1476161" y="104140"/>
                </a:lnTo>
                <a:lnTo>
                  <a:pt x="1479854" y="104140"/>
                </a:lnTo>
                <a:lnTo>
                  <a:pt x="1478676" y="106680"/>
                </a:lnTo>
                <a:lnTo>
                  <a:pt x="1477576" y="107871"/>
                </a:lnTo>
                <a:lnTo>
                  <a:pt x="1477668" y="108570"/>
                </a:lnTo>
                <a:lnTo>
                  <a:pt x="1478176" y="110490"/>
                </a:lnTo>
                <a:close/>
              </a:path>
              <a:path w="4096384" h="836930">
                <a:moveTo>
                  <a:pt x="1511029" y="115570"/>
                </a:moveTo>
                <a:lnTo>
                  <a:pt x="1499969" y="105410"/>
                </a:lnTo>
                <a:lnTo>
                  <a:pt x="1500637" y="105410"/>
                </a:lnTo>
                <a:lnTo>
                  <a:pt x="1499844" y="103412"/>
                </a:lnTo>
                <a:lnTo>
                  <a:pt x="1501476" y="104140"/>
                </a:lnTo>
                <a:lnTo>
                  <a:pt x="1508514" y="105410"/>
                </a:lnTo>
                <a:lnTo>
                  <a:pt x="1509419" y="109471"/>
                </a:lnTo>
                <a:lnTo>
                  <a:pt x="1511029" y="115570"/>
                </a:lnTo>
                <a:close/>
              </a:path>
              <a:path w="4096384" h="836930">
                <a:moveTo>
                  <a:pt x="3166842" y="105410"/>
                </a:moveTo>
                <a:lnTo>
                  <a:pt x="3168124" y="103778"/>
                </a:lnTo>
                <a:lnTo>
                  <a:pt x="3168682" y="104140"/>
                </a:lnTo>
                <a:lnTo>
                  <a:pt x="3169322" y="104140"/>
                </a:lnTo>
                <a:lnTo>
                  <a:pt x="3166842" y="105410"/>
                </a:lnTo>
                <a:close/>
              </a:path>
              <a:path w="4096384" h="836930">
                <a:moveTo>
                  <a:pt x="62744" y="111760"/>
                </a:moveTo>
                <a:lnTo>
                  <a:pt x="58553" y="109220"/>
                </a:lnTo>
                <a:lnTo>
                  <a:pt x="55365" y="106680"/>
                </a:lnTo>
                <a:lnTo>
                  <a:pt x="61068" y="105410"/>
                </a:lnTo>
                <a:lnTo>
                  <a:pt x="61232" y="105410"/>
                </a:lnTo>
                <a:lnTo>
                  <a:pt x="61736" y="104140"/>
                </a:lnTo>
                <a:lnTo>
                  <a:pt x="62744" y="111760"/>
                </a:lnTo>
                <a:close/>
              </a:path>
              <a:path w="4096384" h="836930">
                <a:moveTo>
                  <a:pt x="100958" y="121920"/>
                </a:moveTo>
                <a:lnTo>
                  <a:pt x="93080" y="121920"/>
                </a:lnTo>
                <a:lnTo>
                  <a:pt x="85033" y="114300"/>
                </a:lnTo>
                <a:lnTo>
                  <a:pt x="68775" y="114300"/>
                </a:lnTo>
                <a:lnTo>
                  <a:pt x="67432" y="111760"/>
                </a:lnTo>
                <a:lnTo>
                  <a:pt x="62744" y="111760"/>
                </a:lnTo>
                <a:lnTo>
                  <a:pt x="61736" y="104140"/>
                </a:lnTo>
                <a:lnTo>
                  <a:pt x="84422" y="104140"/>
                </a:lnTo>
                <a:lnTo>
                  <a:pt x="84479" y="105410"/>
                </a:lnTo>
                <a:lnTo>
                  <a:pt x="73136" y="105410"/>
                </a:lnTo>
                <a:lnTo>
                  <a:pt x="71289" y="106680"/>
                </a:lnTo>
                <a:lnTo>
                  <a:pt x="70621" y="106680"/>
                </a:lnTo>
                <a:lnTo>
                  <a:pt x="71289" y="109220"/>
                </a:lnTo>
                <a:lnTo>
                  <a:pt x="73299" y="110490"/>
                </a:lnTo>
                <a:lnTo>
                  <a:pt x="93919" y="110490"/>
                </a:lnTo>
                <a:lnTo>
                  <a:pt x="87547" y="115570"/>
                </a:lnTo>
                <a:lnTo>
                  <a:pt x="105373" y="115570"/>
                </a:lnTo>
                <a:lnTo>
                  <a:pt x="106824" y="116840"/>
                </a:lnTo>
                <a:lnTo>
                  <a:pt x="119268" y="116840"/>
                </a:lnTo>
                <a:lnTo>
                  <a:pt x="120405" y="118110"/>
                </a:lnTo>
                <a:lnTo>
                  <a:pt x="110899" y="118110"/>
                </a:lnTo>
                <a:lnTo>
                  <a:pt x="110099" y="119380"/>
                </a:lnTo>
                <a:lnTo>
                  <a:pt x="100958" y="119380"/>
                </a:lnTo>
                <a:lnTo>
                  <a:pt x="100958" y="121920"/>
                </a:lnTo>
                <a:close/>
              </a:path>
              <a:path w="4096384" h="836930">
                <a:moveTo>
                  <a:pt x="139682" y="109220"/>
                </a:moveTo>
                <a:lnTo>
                  <a:pt x="133481" y="109220"/>
                </a:lnTo>
                <a:lnTo>
                  <a:pt x="139348" y="104140"/>
                </a:lnTo>
                <a:lnTo>
                  <a:pt x="146387" y="107950"/>
                </a:lnTo>
                <a:lnTo>
                  <a:pt x="139682" y="109220"/>
                </a:lnTo>
                <a:close/>
              </a:path>
              <a:path w="4096384" h="836930">
                <a:moveTo>
                  <a:pt x="166836" y="109220"/>
                </a:moveTo>
                <a:lnTo>
                  <a:pt x="139682" y="109220"/>
                </a:lnTo>
                <a:lnTo>
                  <a:pt x="146387" y="107950"/>
                </a:lnTo>
                <a:lnTo>
                  <a:pt x="139348" y="104140"/>
                </a:lnTo>
                <a:lnTo>
                  <a:pt x="174047" y="104140"/>
                </a:lnTo>
                <a:lnTo>
                  <a:pt x="175053" y="105410"/>
                </a:lnTo>
                <a:lnTo>
                  <a:pt x="206562" y="105410"/>
                </a:lnTo>
                <a:lnTo>
                  <a:pt x="205894" y="106680"/>
                </a:lnTo>
                <a:lnTo>
                  <a:pt x="167510" y="106680"/>
                </a:lnTo>
                <a:lnTo>
                  <a:pt x="166564" y="107871"/>
                </a:lnTo>
                <a:lnTo>
                  <a:pt x="166665" y="108570"/>
                </a:lnTo>
                <a:lnTo>
                  <a:pt x="166836" y="109220"/>
                </a:lnTo>
                <a:close/>
              </a:path>
              <a:path w="4096384" h="836930">
                <a:moveTo>
                  <a:pt x="208912" y="109220"/>
                </a:moveTo>
                <a:lnTo>
                  <a:pt x="207570" y="109220"/>
                </a:lnTo>
                <a:lnTo>
                  <a:pt x="205894" y="106680"/>
                </a:lnTo>
                <a:lnTo>
                  <a:pt x="206562" y="105410"/>
                </a:lnTo>
                <a:lnTo>
                  <a:pt x="207904" y="104140"/>
                </a:lnTo>
                <a:lnTo>
                  <a:pt x="209750" y="106680"/>
                </a:lnTo>
                <a:lnTo>
                  <a:pt x="208912" y="10922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08912" y="109220"/>
                </a:lnTo>
                <a:lnTo>
                  <a:pt x="209750" y="106680"/>
                </a:lnTo>
                <a:lnTo>
                  <a:pt x="207904" y="104140"/>
                </a:lnTo>
                <a:lnTo>
                  <a:pt x="217123" y="104140"/>
                </a:lnTo>
                <a:lnTo>
                  <a:pt x="213267" y="105410"/>
                </a:lnTo>
                <a:lnTo>
                  <a:pt x="220142" y="10795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24333" y="109220"/>
                </a:lnTo>
                <a:lnTo>
                  <a:pt x="220980" y="104140"/>
                </a:lnTo>
                <a:lnTo>
                  <a:pt x="287867" y="104140"/>
                </a:lnTo>
                <a:lnTo>
                  <a:pt x="287028" y="105410"/>
                </a:lnTo>
                <a:lnTo>
                  <a:pt x="287192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87192" y="107950"/>
                </a:lnTo>
                <a:lnTo>
                  <a:pt x="287028" y="105410"/>
                </a:lnTo>
                <a:lnTo>
                  <a:pt x="287867" y="104140"/>
                </a:lnTo>
                <a:lnTo>
                  <a:pt x="289536" y="105410"/>
                </a:lnTo>
                <a:lnTo>
                  <a:pt x="292051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368491" y="110490"/>
                </a:moveTo>
                <a:lnTo>
                  <a:pt x="367986" y="109220"/>
                </a:lnTo>
                <a:lnTo>
                  <a:pt x="367318" y="109220"/>
                </a:lnTo>
                <a:lnTo>
                  <a:pt x="367061" y="108570"/>
                </a:lnTo>
                <a:lnTo>
                  <a:pt x="366940" y="107716"/>
                </a:lnTo>
                <a:lnTo>
                  <a:pt x="368868" y="104140"/>
                </a:lnTo>
                <a:lnTo>
                  <a:pt x="371173" y="106680"/>
                </a:lnTo>
                <a:lnTo>
                  <a:pt x="371718" y="109220"/>
                </a:lnTo>
                <a:lnTo>
                  <a:pt x="368491" y="11049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68491" y="110490"/>
                </a:lnTo>
                <a:lnTo>
                  <a:pt x="371718" y="109220"/>
                </a:lnTo>
                <a:lnTo>
                  <a:pt x="371173" y="106680"/>
                </a:lnTo>
                <a:lnTo>
                  <a:pt x="368868" y="104140"/>
                </a:lnTo>
                <a:lnTo>
                  <a:pt x="388101" y="104140"/>
                </a:lnTo>
                <a:lnTo>
                  <a:pt x="391624" y="105410"/>
                </a:lnTo>
                <a:lnTo>
                  <a:pt x="394139" y="109220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1055592" y="107950"/>
                </a:moveTo>
                <a:lnTo>
                  <a:pt x="1053915" y="107950"/>
                </a:lnTo>
                <a:lnTo>
                  <a:pt x="1051571" y="106680"/>
                </a:lnTo>
                <a:lnTo>
                  <a:pt x="1054583" y="104140"/>
                </a:lnTo>
                <a:lnTo>
                  <a:pt x="1056764" y="105410"/>
                </a:lnTo>
                <a:lnTo>
                  <a:pt x="1055592" y="107950"/>
                </a:lnTo>
                <a:close/>
              </a:path>
              <a:path w="4096384" h="836930">
                <a:moveTo>
                  <a:pt x="1456217" y="113030"/>
                </a:moveTo>
                <a:lnTo>
                  <a:pt x="1450854" y="110490"/>
                </a:lnTo>
                <a:lnTo>
                  <a:pt x="1450684" y="110490"/>
                </a:lnTo>
                <a:lnTo>
                  <a:pt x="1451522" y="104140"/>
                </a:lnTo>
                <a:lnTo>
                  <a:pt x="1456217" y="113030"/>
                </a:lnTo>
                <a:close/>
              </a:path>
              <a:path w="4096384" h="836930">
                <a:moveTo>
                  <a:pt x="1478512" y="111760"/>
                </a:moveTo>
                <a:lnTo>
                  <a:pt x="1477668" y="108570"/>
                </a:lnTo>
                <a:lnTo>
                  <a:pt x="1477576" y="107871"/>
                </a:lnTo>
                <a:lnTo>
                  <a:pt x="1478676" y="106680"/>
                </a:lnTo>
                <a:lnTo>
                  <a:pt x="1479854" y="104140"/>
                </a:lnTo>
                <a:lnTo>
                  <a:pt x="1484543" y="109220"/>
                </a:lnTo>
                <a:lnTo>
                  <a:pt x="1481190" y="110490"/>
                </a:lnTo>
                <a:lnTo>
                  <a:pt x="1478512" y="111760"/>
                </a:lnTo>
                <a:close/>
              </a:path>
              <a:path w="4096384" h="836930">
                <a:moveTo>
                  <a:pt x="2933107" y="105410"/>
                </a:moveTo>
                <a:lnTo>
                  <a:pt x="2930647" y="105410"/>
                </a:lnTo>
                <a:lnTo>
                  <a:pt x="2929639" y="104140"/>
                </a:lnTo>
                <a:lnTo>
                  <a:pt x="2933107" y="105410"/>
                </a:lnTo>
                <a:close/>
              </a:path>
              <a:path w="4096384" h="836930">
                <a:moveTo>
                  <a:pt x="2929377" y="114300"/>
                </a:moveTo>
                <a:lnTo>
                  <a:pt x="2928624" y="114300"/>
                </a:lnTo>
                <a:lnTo>
                  <a:pt x="2934838" y="110490"/>
                </a:lnTo>
                <a:lnTo>
                  <a:pt x="2940043" y="107950"/>
                </a:lnTo>
                <a:lnTo>
                  <a:pt x="2929639" y="104140"/>
                </a:lnTo>
                <a:lnTo>
                  <a:pt x="2936678" y="104140"/>
                </a:lnTo>
                <a:lnTo>
                  <a:pt x="2934838" y="105410"/>
                </a:lnTo>
                <a:lnTo>
                  <a:pt x="2997448" y="105410"/>
                </a:lnTo>
                <a:lnTo>
                  <a:pt x="2994358" y="106680"/>
                </a:lnTo>
                <a:lnTo>
                  <a:pt x="2958142" y="106680"/>
                </a:lnTo>
                <a:lnTo>
                  <a:pt x="2956459" y="107950"/>
                </a:lnTo>
                <a:lnTo>
                  <a:pt x="2954776" y="107950"/>
                </a:lnTo>
                <a:lnTo>
                  <a:pt x="2951832" y="113030"/>
                </a:lnTo>
                <a:lnTo>
                  <a:pt x="2931655" y="113030"/>
                </a:lnTo>
                <a:lnTo>
                  <a:pt x="2929377" y="1143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87114" y="121920"/>
                </a:lnTo>
                <a:lnTo>
                  <a:pt x="3186195" y="120648"/>
                </a:lnTo>
                <a:lnTo>
                  <a:pt x="3182025" y="118110"/>
                </a:lnTo>
                <a:lnTo>
                  <a:pt x="3178512" y="115570"/>
                </a:lnTo>
                <a:lnTo>
                  <a:pt x="3179577" y="113030"/>
                </a:lnTo>
                <a:lnTo>
                  <a:pt x="3187291" y="109220"/>
                </a:lnTo>
                <a:lnTo>
                  <a:pt x="3190814" y="104140"/>
                </a:lnTo>
                <a:lnTo>
                  <a:pt x="3185091" y="113030"/>
                </a:lnTo>
                <a:lnTo>
                  <a:pt x="3191305" y="11430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427323" y="111760"/>
                </a:moveTo>
                <a:lnTo>
                  <a:pt x="3414921" y="111760"/>
                </a:lnTo>
                <a:lnTo>
                  <a:pt x="3417586" y="109220"/>
                </a:lnTo>
                <a:lnTo>
                  <a:pt x="3417376" y="107614"/>
                </a:lnTo>
                <a:lnTo>
                  <a:pt x="3416761" y="104140"/>
                </a:lnTo>
                <a:lnTo>
                  <a:pt x="3427323" y="111760"/>
                </a:lnTo>
                <a:close/>
              </a:path>
              <a:path w="4096384" h="836930">
                <a:moveTo>
                  <a:pt x="3447097" y="113030"/>
                </a:moveTo>
                <a:lnTo>
                  <a:pt x="3441407" y="113030"/>
                </a:lnTo>
                <a:lnTo>
                  <a:pt x="3438710" y="111760"/>
                </a:lnTo>
                <a:lnTo>
                  <a:pt x="3427323" y="111760"/>
                </a:lnTo>
                <a:lnTo>
                  <a:pt x="3416761" y="104140"/>
                </a:lnTo>
                <a:lnTo>
                  <a:pt x="3424291" y="104140"/>
                </a:lnTo>
                <a:lnTo>
                  <a:pt x="3427997" y="106680"/>
                </a:lnTo>
                <a:lnTo>
                  <a:pt x="3447097" y="106680"/>
                </a:lnTo>
                <a:lnTo>
                  <a:pt x="3447097" y="113030"/>
                </a:lnTo>
                <a:close/>
              </a:path>
              <a:path w="4096384" h="836930">
                <a:moveTo>
                  <a:pt x="73299" y="110490"/>
                </a:moveTo>
                <a:lnTo>
                  <a:pt x="71289" y="109220"/>
                </a:lnTo>
                <a:lnTo>
                  <a:pt x="70621" y="106680"/>
                </a:lnTo>
                <a:lnTo>
                  <a:pt x="71289" y="106680"/>
                </a:lnTo>
                <a:lnTo>
                  <a:pt x="73136" y="105410"/>
                </a:lnTo>
                <a:lnTo>
                  <a:pt x="74812" y="107950"/>
                </a:lnTo>
                <a:lnTo>
                  <a:pt x="73299" y="110490"/>
                </a:lnTo>
                <a:close/>
              </a:path>
              <a:path w="4096384" h="836930">
                <a:moveTo>
                  <a:pt x="105373" y="115570"/>
                </a:moveTo>
                <a:lnTo>
                  <a:pt x="98947" y="115570"/>
                </a:lnTo>
                <a:lnTo>
                  <a:pt x="93919" y="110490"/>
                </a:lnTo>
                <a:lnTo>
                  <a:pt x="73299" y="110490"/>
                </a:lnTo>
                <a:lnTo>
                  <a:pt x="74671" y="108186"/>
                </a:lnTo>
                <a:lnTo>
                  <a:pt x="74760" y="107871"/>
                </a:lnTo>
                <a:lnTo>
                  <a:pt x="73136" y="105410"/>
                </a:lnTo>
                <a:lnTo>
                  <a:pt x="84479" y="105410"/>
                </a:lnTo>
                <a:lnTo>
                  <a:pt x="84596" y="106731"/>
                </a:lnTo>
                <a:lnTo>
                  <a:pt x="86041" y="107950"/>
                </a:lnTo>
                <a:lnTo>
                  <a:pt x="111313" y="107950"/>
                </a:lnTo>
                <a:lnTo>
                  <a:pt x="114723" y="111760"/>
                </a:lnTo>
                <a:lnTo>
                  <a:pt x="106490" y="111760"/>
                </a:lnTo>
                <a:lnTo>
                  <a:pt x="102470" y="113030"/>
                </a:lnTo>
                <a:lnTo>
                  <a:pt x="105373" y="115570"/>
                </a:lnTo>
                <a:close/>
              </a:path>
              <a:path w="4096384" h="836930">
                <a:moveTo>
                  <a:pt x="425653" y="109220"/>
                </a:moveTo>
                <a:lnTo>
                  <a:pt x="420625" y="109220"/>
                </a:lnTo>
                <a:lnTo>
                  <a:pt x="420454" y="107950"/>
                </a:lnTo>
                <a:lnTo>
                  <a:pt x="422635" y="106680"/>
                </a:lnTo>
                <a:lnTo>
                  <a:pt x="424475" y="105410"/>
                </a:lnTo>
                <a:lnTo>
                  <a:pt x="425653" y="109220"/>
                </a:lnTo>
                <a:close/>
              </a:path>
              <a:path w="4096384" h="836930">
                <a:moveTo>
                  <a:pt x="450828" y="109220"/>
                </a:moveTo>
                <a:lnTo>
                  <a:pt x="425653" y="109220"/>
                </a:lnTo>
                <a:lnTo>
                  <a:pt x="424475" y="105410"/>
                </a:lnTo>
                <a:lnTo>
                  <a:pt x="435037" y="105410"/>
                </a:lnTo>
                <a:lnTo>
                  <a:pt x="434954" y="106731"/>
                </a:lnTo>
                <a:lnTo>
                  <a:pt x="436883" y="107950"/>
                </a:lnTo>
                <a:lnTo>
                  <a:pt x="449915" y="107950"/>
                </a:lnTo>
                <a:lnTo>
                  <a:pt x="450828" y="109220"/>
                </a:lnTo>
                <a:close/>
              </a:path>
              <a:path w="4096384" h="836930">
                <a:moveTo>
                  <a:pt x="438225" y="107950"/>
                </a:moveTo>
                <a:lnTo>
                  <a:pt x="436883" y="107950"/>
                </a:lnTo>
                <a:lnTo>
                  <a:pt x="434873" y="106680"/>
                </a:lnTo>
                <a:lnTo>
                  <a:pt x="435037" y="105410"/>
                </a:lnTo>
                <a:lnTo>
                  <a:pt x="440740" y="105410"/>
                </a:lnTo>
                <a:lnTo>
                  <a:pt x="438225" y="107950"/>
                </a:lnTo>
                <a:close/>
              </a:path>
              <a:path w="4096384" h="836930">
                <a:moveTo>
                  <a:pt x="449915" y="107950"/>
                </a:moveTo>
                <a:lnTo>
                  <a:pt x="438225" y="107950"/>
                </a:lnTo>
                <a:lnTo>
                  <a:pt x="440740" y="105410"/>
                </a:lnTo>
                <a:lnTo>
                  <a:pt x="450358" y="105410"/>
                </a:lnTo>
                <a:lnTo>
                  <a:pt x="449915" y="10795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54484" y="114300"/>
                </a:lnTo>
                <a:lnTo>
                  <a:pt x="450085" y="108186"/>
                </a:lnTo>
                <a:lnTo>
                  <a:pt x="449973" y="107614"/>
                </a:lnTo>
                <a:lnTo>
                  <a:pt x="450358" y="105410"/>
                </a:lnTo>
                <a:lnTo>
                  <a:pt x="452906" y="106680"/>
                </a:lnTo>
                <a:lnTo>
                  <a:pt x="454654" y="107950"/>
                </a:lnTo>
                <a:lnTo>
                  <a:pt x="454934" y="109220"/>
                </a:lnTo>
                <a:lnTo>
                  <a:pt x="456015" y="11303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68398" y="115570"/>
                </a:moveTo>
                <a:lnTo>
                  <a:pt x="456373" y="115570"/>
                </a:lnTo>
                <a:lnTo>
                  <a:pt x="456015" y="113030"/>
                </a:lnTo>
                <a:lnTo>
                  <a:pt x="454934" y="109220"/>
                </a:lnTo>
                <a:lnTo>
                  <a:pt x="454654" y="107950"/>
                </a:lnTo>
                <a:lnTo>
                  <a:pt x="452906" y="106680"/>
                </a:lnTo>
                <a:lnTo>
                  <a:pt x="450358" y="105410"/>
                </a:lnTo>
                <a:lnTo>
                  <a:pt x="476609" y="105410"/>
                </a:lnTo>
                <a:lnTo>
                  <a:pt x="475437" y="106680"/>
                </a:lnTo>
                <a:lnTo>
                  <a:pt x="474265" y="106680"/>
                </a:lnTo>
                <a:lnTo>
                  <a:pt x="475437" y="109220"/>
                </a:lnTo>
                <a:lnTo>
                  <a:pt x="993400" y="109220"/>
                </a:lnTo>
                <a:lnTo>
                  <a:pt x="993089" y="110490"/>
                </a:lnTo>
                <a:lnTo>
                  <a:pt x="980658" y="110490"/>
                </a:lnTo>
                <a:lnTo>
                  <a:pt x="979990" y="111760"/>
                </a:lnTo>
                <a:lnTo>
                  <a:pt x="467056" y="111760"/>
                </a:lnTo>
                <a:lnTo>
                  <a:pt x="467560" y="114300"/>
                </a:lnTo>
                <a:lnTo>
                  <a:pt x="468398" y="115570"/>
                </a:lnTo>
                <a:close/>
              </a:path>
              <a:path w="4096384" h="836930">
                <a:moveTo>
                  <a:pt x="475437" y="109220"/>
                </a:moveTo>
                <a:lnTo>
                  <a:pt x="474265" y="106680"/>
                </a:lnTo>
                <a:lnTo>
                  <a:pt x="475437" y="106680"/>
                </a:lnTo>
                <a:lnTo>
                  <a:pt x="476609" y="105410"/>
                </a:lnTo>
                <a:lnTo>
                  <a:pt x="478285" y="107950"/>
                </a:lnTo>
                <a:lnTo>
                  <a:pt x="476609" y="107950"/>
                </a:lnTo>
                <a:lnTo>
                  <a:pt x="475437" y="10922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475437" y="109220"/>
                </a:lnTo>
                <a:lnTo>
                  <a:pt x="476609" y="107950"/>
                </a:lnTo>
                <a:lnTo>
                  <a:pt x="478285" y="107950"/>
                </a:lnTo>
                <a:lnTo>
                  <a:pt x="476609" y="105410"/>
                </a:lnTo>
                <a:lnTo>
                  <a:pt x="501653" y="10541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6533" y="107950"/>
                </a:moveTo>
                <a:lnTo>
                  <a:pt x="1012677" y="107950"/>
                </a:lnTo>
                <a:lnTo>
                  <a:pt x="1012847" y="106680"/>
                </a:lnTo>
                <a:lnTo>
                  <a:pt x="1013515" y="105410"/>
                </a:lnTo>
                <a:lnTo>
                  <a:pt x="1015021" y="105410"/>
                </a:lnTo>
                <a:lnTo>
                  <a:pt x="1016533" y="107950"/>
                </a:lnTo>
                <a:close/>
              </a:path>
              <a:path w="4096384" h="836930">
                <a:moveTo>
                  <a:pt x="1053915" y="107950"/>
                </a:moveTo>
                <a:lnTo>
                  <a:pt x="1016533" y="107950"/>
                </a:lnTo>
                <a:lnTo>
                  <a:pt x="1015021" y="105410"/>
                </a:lnTo>
                <a:lnTo>
                  <a:pt x="1053077" y="105410"/>
                </a:lnTo>
                <a:lnTo>
                  <a:pt x="1051571" y="106680"/>
                </a:lnTo>
                <a:lnTo>
                  <a:pt x="1053915" y="107950"/>
                </a:lnTo>
                <a:close/>
              </a:path>
              <a:path w="4096384" h="836930">
                <a:moveTo>
                  <a:pt x="1123139" y="107950"/>
                </a:moveTo>
                <a:lnTo>
                  <a:pt x="1121299" y="107950"/>
                </a:lnTo>
                <a:lnTo>
                  <a:pt x="1120461" y="106680"/>
                </a:lnTo>
                <a:lnTo>
                  <a:pt x="1120632" y="105410"/>
                </a:lnTo>
                <a:lnTo>
                  <a:pt x="1121974" y="105410"/>
                </a:lnTo>
                <a:lnTo>
                  <a:pt x="1123480" y="106680"/>
                </a:lnTo>
                <a:lnTo>
                  <a:pt x="1123139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23139" y="107950"/>
                </a:lnTo>
                <a:lnTo>
                  <a:pt x="1123480" y="106680"/>
                </a:lnTo>
                <a:lnTo>
                  <a:pt x="1121974" y="105410"/>
                </a:lnTo>
                <a:lnTo>
                  <a:pt x="1147786" y="105410"/>
                </a:lnTo>
                <a:lnTo>
                  <a:pt x="1145101" y="10668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45101" y="106680"/>
                </a:lnTo>
                <a:lnTo>
                  <a:pt x="1147786" y="10541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993904" y="127000"/>
                </a:moveTo>
                <a:lnTo>
                  <a:pt x="981292" y="127000"/>
                </a:lnTo>
                <a:lnTo>
                  <a:pt x="983968" y="124596"/>
                </a:lnTo>
                <a:lnTo>
                  <a:pt x="984033" y="124431"/>
                </a:lnTo>
                <a:lnTo>
                  <a:pt x="980160" y="123190"/>
                </a:lnTo>
                <a:lnTo>
                  <a:pt x="1069506" y="123190"/>
                </a:lnTo>
                <a:lnTo>
                  <a:pt x="1072354" y="121920"/>
                </a:lnTo>
                <a:lnTo>
                  <a:pt x="1071686" y="116840"/>
                </a:lnTo>
                <a:lnTo>
                  <a:pt x="1152644" y="116840"/>
                </a:lnTo>
                <a:lnTo>
                  <a:pt x="1163376" y="111760"/>
                </a:lnTo>
                <a:lnTo>
                  <a:pt x="1157005" y="110490"/>
                </a:lnTo>
                <a:lnTo>
                  <a:pt x="1152644" y="107950"/>
                </a:lnTo>
                <a:lnTo>
                  <a:pt x="1149796" y="107950"/>
                </a:lnTo>
                <a:lnTo>
                  <a:pt x="1147786" y="105410"/>
                </a:lnTo>
                <a:lnTo>
                  <a:pt x="1187007" y="105410"/>
                </a:lnTo>
                <a:lnTo>
                  <a:pt x="1186887" y="107614"/>
                </a:lnTo>
                <a:lnTo>
                  <a:pt x="1186844" y="107950"/>
                </a:lnTo>
                <a:lnTo>
                  <a:pt x="1187845" y="109220"/>
                </a:lnTo>
                <a:lnTo>
                  <a:pt x="1229562" y="109220"/>
                </a:lnTo>
                <a:lnTo>
                  <a:pt x="1230616" y="110490"/>
                </a:lnTo>
                <a:lnTo>
                  <a:pt x="1190700" y="110490"/>
                </a:lnTo>
                <a:lnTo>
                  <a:pt x="1191872" y="111760"/>
                </a:lnTo>
                <a:lnTo>
                  <a:pt x="1181808" y="111760"/>
                </a:lnTo>
                <a:lnTo>
                  <a:pt x="1181075" y="112880"/>
                </a:lnTo>
                <a:lnTo>
                  <a:pt x="1181128" y="113802"/>
                </a:lnTo>
                <a:lnTo>
                  <a:pt x="1181474" y="115570"/>
                </a:lnTo>
                <a:lnTo>
                  <a:pt x="1315159" y="115570"/>
                </a:lnTo>
                <a:lnTo>
                  <a:pt x="1317926" y="118110"/>
                </a:lnTo>
                <a:lnTo>
                  <a:pt x="1187512" y="118110"/>
                </a:lnTo>
                <a:lnTo>
                  <a:pt x="1186844" y="119380"/>
                </a:lnTo>
                <a:lnTo>
                  <a:pt x="1188186" y="121920"/>
                </a:lnTo>
                <a:lnTo>
                  <a:pt x="1102356" y="121920"/>
                </a:lnTo>
                <a:lnTo>
                  <a:pt x="1101016" y="124460"/>
                </a:lnTo>
                <a:lnTo>
                  <a:pt x="1074194" y="124460"/>
                </a:lnTo>
                <a:lnTo>
                  <a:pt x="1073778" y="125730"/>
                </a:lnTo>
                <a:lnTo>
                  <a:pt x="993904" y="125730"/>
                </a:lnTo>
                <a:lnTo>
                  <a:pt x="993904" y="127000"/>
                </a:lnTo>
                <a:close/>
              </a:path>
              <a:path w="4096384" h="836930">
                <a:moveTo>
                  <a:pt x="1205950" y="106680"/>
                </a:moveTo>
                <a:lnTo>
                  <a:pt x="1199750" y="105410"/>
                </a:lnTo>
                <a:lnTo>
                  <a:pt x="1204608" y="105410"/>
                </a:lnTo>
                <a:lnTo>
                  <a:pt x="1205950" y="106680"/>
                </a:lnTo>
                <a:close/>
              </a:path>
              <a:path w="4096384" h="836930">
                <a:moveTo>
                  <a:pt x="1214502" y="106680"/>
                </a:moveTo>
                <a:lnTo>
                  <a:pt x="1205950" y="106680"/>
                </a:lnTo>
                <a:lnTo>
                  <a:pt x="1204608" y="105410"/>
                </a:lnTo>
                <a:lnTo>
                  <a:pt x="1214168" y="105410"/>
                </a:lnTo>
                <a:lnTo>
                  <a:pt x="1214502" y="106680"/>
                </a:lnTo>
                <a:close/>
              </a:path>
              <a:path w="4096384" h="836930">
                <a:moveTo>
                  <a:pt x="1282724" y="109220"/>
                </a:moveTo>
                <a:lnTo>
                  <a:pt x="1280544" y="107950"/>
                </a:lnTo>
                <a:lnTo>
                  <a:pt x="1280544" y="106680"/>
                </a:lnTo>
                <a:lnTo>
                  <a:pt x="1282724" y="105410"/>
                </a:lnTo>
                <a:lnTo>
                  <a:pt x="1284905" y="106680"/>
                </a:lnTo>
                <a:lnTo>
                  <a:pt x="1284905" y="107950"/>
                </a:lnTo>
                <a:lnTo>
                  <a:pt x="1282724" y="109220"/>
                </a:lnTo>
                <a:close/>
              </a:path>
              <a:path w="4096384" h="836930">
                <a:moveTo>
                  <a:pt x="1343240" y="109220"/>
                </a:moveTo>
                <a:lnTo>
                  <a:pt x="1282724" y="109220"/>
                </a:lnTo>
                <a:lnTo>
                  <a:pt x="1284905" y="107950"/>
                </a:lnTo>
                <a:lnTo>
                  <a:pt x="1284905" y="106680"/>
                </a:lnTo>
                <a:lnTo>
                  <a:pt x="1282724" y="105410"/>
                </a:lnTo>
                <a:lnTo>
                  <a:pt x="1400119" y="105410"/>
                </a:lnTo>
                <a:lnTo>
                  <a:pt x="1399085" y="106680"/>
                </a:lnTo>
                <a:lnTo>
                  <a:pt x="1345413" y="106680"/>
                </a:lnTo>
                <a:lnTo>
                  <a:pt x="1343240" y="107950"/>
                </a:lnTo>
                <a:lnTo>
                  <a:pt x="1343240" y="109220"/>
                </a:lnTo>
                <a:close/>
              </a:path>
              <a:path w="4096384" h="836930">
                <a:moveTo>
                  <a:pt x="1445491" y="106680"/>
                </a:moveTo>
                <a:lnTo>
                  <a:pt x="1444149" y="106680"/>
                </a:lnTo>
                <a:lnTo>
                  <a:pt x="1445491" y="105410"/>
                </a:lnTo>
                <a:lnTo>
                  <a:pt x="1445491" y="106680"/>
                </a:lnTo>
                <a:close/>
              </a:path>
              <a:path w="4096384" h="836930">
                <a:moveTo>
                  <a:pt x="1465102" y="110490"/>
                </a:moveTo>
                <a:lnTo>
                  <a:pt x="1456884" y="110490"/>
                </a:lnTo>
                <a:lnTo>
                  <a:pt x="1461579" y="105410"/>
                </a:lnTo>
                <a:lnTo>
                  <a:pt x="1465436" y="105410"/>
                </a:lnTo>
                <a:lnTo>
                  <a:pt x="1465354" y="108570"/>
                </a:lnTo>
                <a:lnTo>
                  <a:pt x="1465102" y="110490"/>
                </a:lnTo>
                <a:close/>
              </a:path>
              <a:path w="4096384" h="836930">
                <a:moveTo>
                  <a:pt x="1469293" y="110490"/>
                </a:moveTo>
                <a:lnTo>
                  <a:pt x="1465102" y="110490"/>
                </a:lnTo>
                <a:lnTo>
                  <a:pt x="1465354" y="108570"/>
                </a:lnTo>
                <a:lnTo>
                  <a:pt x="1465436" y="105410"/>
                </a:lnTo>
                <a:lnTo>
                  <a:pt x="1469627" y="106680"/>
                </a:lnTo>
                <a:lnTo>
                  <a:pt x="1469378" y="108570"/>
                </a:lnTo>
                <a:lnTo>
                  <a:pt x="1469293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92924" y="109220"/>
                </a:lnTo>
                <a:lnTo>
                  <a:pt x="2190750" y="107950"/>
                </a:lnTo>
                <a:lnTo>
                  <a:pt x="2190750" y="106680"/>
                </a:lnTo>
                <a:lnTo>
                  <a:pt x="2192590" y="105410"/>
                </a:lnTo>
                <a:lnTo>
                  <a:pt x="2195275" y="10541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385026" y="110490"/>
                </a:moveTo>
                <a:lnTo>
                  <a:pt x="2378655" y="110490"/>
                </a:lnTo>
                <a:lnTo>
                  <a:pt x="2377817" y="109220"/>
                </a:lnTo>
                <a:lnTo>
                  <a:pt x="2379329" y="106680"/>
                </a:lnTo>
                <a:lnTo>
                  <a:pt x="2382511" y="105410"/>
                </a:lnTo>
                <a:lnTo>
                  <a:pt x="2385026" y="110490"/>
                </a:lnTo>
                <a:close/>
              </a:path>
              <a:path w="4096384" h="836930">
                <a:moveTo>
                  <a:pt x="2392739" y="110490"/>
                </a:moveTo>
                <a:lnTo>
                  <a:pt x="2385026" y="110490"/>
                </a:lnTo>
                <a:lnTo>
                  <a:pt x="2382511" y="105410"/>
                </a:lnTo>
                <a:lnTo>
                  <a:pt x="2392065" y="105410"/>
                </a:lnTo>
                <a:lnTo>
                  <a:pt x="2392128" y="108186"/>
                </a:lnTo>
                <a:lnTo>
                  <a:pt x="2392739" y="110490"/>
                </a:lnTo>
                <a:close/>
              </a:path>
              <a:path w="4096384" h="836930">
                <a:moveTo>
                  <a:pt x="2394245" y="110490"/>
                </a:moveTo>
                <a:lnTo>
                  <a:pt x="2392739" y="110490"/>
                </a:lnTo>
                <a:lnTo>
                  <a:pt x="2392128" y="108186"/>
                </a:lnTo>
                <a:lnTo>
                  <a:pt x="2392065" y="105410"/>
                </a:lnTo>
                <a:lnTo>
                  <a:pt x="2398102" y="106680"/>
                </a:lnTo>
                <a:lnTo>
                  <a:pt x="2396760" y="107950"/>
                </a:lnTo>
                <a:lnTo>
                  <a:pt x="2394245" y="110490"/>
                </a:lnTo>
                <a:close/>
              </a:path>
              <a:path w="4096384" h="836930">
                <a:moveTo>
                  <a:pt x="2398341" y="110490"/>
                </a:moveTo>
                <a:lnTo>
                  <a:pt x="2394245" y="110490"/>
                </a:lnTo>
                <a:lnTo>
                  <a:pt x="2397114" y="107614"/>
                </a:lnTo>
                <a:lnTo>
                  <a:pt x="2398102" y="106680"/>
                </a:lnTo>
                <a:lnTo>
                  <a:pt x="2392065" y="105410"/>
                </a:lnTo>
                <a:lnTo>
                  <a:pt x="2418551" y="105410"/>
                </a:lnTo>
                <a:lnTo>
                  <a:pt x="2418449" y="109220"/>
                </a:lnTo>
                <a:lnTo>
                  <a:pt x="2398102" y="109220"/>
                </a:lnTo>
                <a:lnTo>
                  <a:pt x="2398341" y="110490"/>
                </a:lnTo>
                <a:close/>
              </a:path>
              <a:path w="4096384" h="836930">
                <a:moveTo>
                  <a:pt x="2429831" y="115570"/>
                </a:moveTo>
                <a:lnTo>
                  <a:pt x="2427307" y="114300"/>
                </a:lnTo>
                <a:lnTo>
                  <a:pt x="2423086" y="113030"/>
                </a:lnTo>
                <a:lnTo>
                  <a:pt x="2421065" y="111760"/>
                </a:lnTo>
                <a:lnTo>
                  <a:pt x="2418381" y="111760"/>
                </a:lnTo>
                <a:lnTo>
                  <a:pt x="2418551" y="105410"/>
                </a:lnTo>
                <a:lnTo>
                  <a:pt x="2423914" y="107950"/>
                </a:lnTo>
                <a:lnTo>
                  <a:pt x="2422905" y="107950"/>
                </a:lnTo>
                <a:lnTo>
                  <a:pt x="2426592" y="113030"/>
                </a:lnTo>
                <a:lnTo>
                  <a:pt x="2426762" y="113030"/>
                </a:lnTo>
                <a:lnTo>
                  <a:pt x="2429831" y="11557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26592" y="113030"/>
                </a:lnTo>
                <a:lnTo>
                  <a:pt x="2422905" y="107950"/>
                </a:lnTo>
                <a:lnTo>
                  <a:pt x="2423914" y="107950"/>
                </a:lnTo>
                <a:lnTo>
                  <a:pt x="2418551" y="105410"/>
                </a:lnTo>
                <a:lnTo>
                  <a:pt x="2925441" y="105410"/>
                </a:lnTo>
                <a:lnTo>
                  <a:pt x="2930830" y="106680"/>
                </a:lnTo>
                <a:lnTo>
                  <a:pt x="2435818" y="106680"/>
                </a:lnTo>
                <a:lnTo>
                  <a:pt x="2427102" y="110490"/>
                </a:lnTo>
                <a:lnTo>
                  <a:pt x="2432963" y="11176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3145384" y="120650"/>
                </a:moveTo>
                <a:lnTo>
                  <a:pt x="3131974" y="111760"/>
                </a:lnTo>
                <a:lnTo>
                  <a:pt x="3131560" y="110742"/>
                </a:lnTo>
                <a:lnTo>
                  <a:pt x="3131561" y="109471"/>
                </a:lnTo>
                <a:lnTo>
                  <a:pt x="3131974" y="105410"/>
                </a:lnTo>
                <a:lnTo>
                  <a:pt x="3141010" y="105410"/>
                </a:lnTo>
                <a:lnTo>
                  <a:pt x="3139504" y="111760"/>
                </a:lnTo>
                <a:lnTo>
                  <a:pt x="3140179" y="111760"/>
                </a:lnTo>
                <a:lnTo>
                  <a:pt x="3146052" y="114300"/>
                </a:lnTo>
                <a:lnTo>
                  <a:pt x="3145932" y="115166"/>
                </a:lnTo>
                <a:lnTo>
                  <a:pt x="3145384" y="120650"/>
                </a:lnTo>
                <a:close/>
              </a:path>
              <a:path w="4096384" h="836930">
                <a:moveTo>
                  <a:pt x="3146178" y="120650"/>
                </a:moveTo>
                <a:lnTo>
                  <a:pt x="3145384" y="120650"/>
                </a:lnTo>
                <a:lnTo>
                  <a:pt x="3145807" y="116284"/>
                </a:lnTo>
                <a:lnTo>
                  <a:pt x="3145932" y="115166"/>
                </a:lnTo>
                <a:lnTo>
                  <a:pt x="3146052" y="114300"/>
                </a:lnTo>
                <a:lnTo>
                  <a:pt x="3140179" y="111760"/>
                </a:lnTo>
                <a:lnTo>
                  <a:pt x="3139504" y="111760"/>
                </a:lnTo>
                <a:lnTo>
                  <a:pt x="3141010" y="105410"/>
                </a:lnTo>
                <a:lnTo>
                  <a:pt x="3147067" y="105410"/>
                </a:lnTo>
                <a:lnTo>
                  <a:pt x="3145876" y="109220"/>
                </a:lnTo>
                <a:lnTo>
                  <a:pt x="3160137" y="109220"/>
                </a:lnTo>
                <a:lnTo>
                  <a:pt x="3160968" y="110490"/>
                </a:lnTo>
                <a:lnTo>
                  <a:pt x="3169600" y="110490"/>
                </a:lnTo>
                <a:lnTo>
                  <a:pt x="3168682" y="111760"/>
                </a:lnTo>
                <a:lnTo>
                  <a:pt x="3167886" y="113030"/>
                </a:lnTo>
                <a:lnTo>
                  <a:pt x="3151075" y="113030"/>
                </a:lnTo>
                <a:lnTo>
                  <a:pt x="3150407" y="114300"/>
                </a:lnTo>
                <a:lnTo>
                  <a:pt x="3149392" y="114300"/>
                </a:lnTo>
                <a:lnTo>
                  <a:pt x="3146178" y="120650"/>
                </a:lnTo>
                <a:close/>
              </a:path>
              <a:path w="4096384" h="836930">
                <a:moveTo>
                  <a:pt x="3145876" y="109220"/>
                </a:moveTo>
                <a:lnTo>
                  <a:pt x="3147067" y="105410"/>
                </a:lnTo>
                <a:lnTo>
                  <a:pt x="3148233" y="107950"/>
                </a:lnTo>
                <a:lnTo>
                  <a:pt x="3145876" y="109220"/>
                </a:lnTo>
                <a:close/>
              </a:path>
              <a:path w="4096384" h="836930">
                <a:moveTo>
                  <a:pt x="3267659" y="116840"/>
                </a:moveTo>
                <a:lnTo>
                  <a:pt x="3263220" y="116840"/>
                </a:lnTo>
                <a:lnTo>
                  <a:pt x="3262369" y="115570"/>
                </a:lnTo>
                <a:lnTo>
                  <a:pt x="3270416" y="106680"/>
                </a:lnTo>
                <a:lnTo>
                  <a:pt x="3271608" y="105410"/>
                </a:lnTo>
                <a:lnTo>
                  <a:pt x="3273052" y="107871"/>
                </a:lnTo>
                <a:lnTo>
                  <a:pt x="3273018" y="108186"/>
                </a:lnTo>
                <a:lnTo>
                  <a:pt x="3271367" y="113030"/>
                </a:lnTo>
                <a:lnTo>
                  <a:pt x="3267659" y="116840"/>
                </a:lnTo>
                <a:close/>
              </a:path>
              <a:path w="4096384" h="836930">
                <a:moveTo>
                  <a:pt x="3273264" y="116840"/>
                </a:moveTo>
                <a:lnTo>
                  <a:pt x="3267659" y="116840"/>
                </a:lnTo>
                <a:lnTo>
                  <a:pt x="3271367" y="113030"/>
                </a:lnTo>
                <a:lnTo>
                  <a:pt x="3273018" y="108186"/>
                </a:lnTo>
                <a:lnTo>
                  <a:pt x="3273052" y="107871"/>
                </a:lnTo>
                <a:lnTo>
                  <a:pt x="3271608" y="105410"/>
                </a:lnTo>
                <a:lnTo>
                  <a:pt x="3283826" y="105410"/>
                </a:lnTo>
                <a:lnTo>
                  <a:pt x="3282253" y="106731"/>
                </a:lnTo>
                <a:lnTo>
                  <a:pt x="3280487" y="107950"/>
                </a:lnTo>
                <a:lnTo>
                  <a:pt x="3281993" y="109220"/>
                </a:lnTo>
                <a:lnTo>
                  <a:pt x="3285509" y="109220"/>
                </a:lnTo>
                <a:lnTo>
                  <a:pt x="3285509" y="110490"/>
                </a:lnTo>
                <a:lnTo>
                  <a:pt x="3295580" y="110490"/>
                </a:lnTo>
                <a:lnTo>
                  <a:pt x="3295580" y="111760"/>
                </a:lnTo>
                <a:lnTo>
                  <a:pt x="3293045" y="111760"/>
                </a:lnTo>
                <a:lnTo>
                  <a:pt x="3291723" y="113030"/>
                </a:lnTo>
                <a:lnTo>
                  <a:pt x="3274456" y="113030"/>
                </a:lnTo>
                <a:lnTo>
                  <a:pt x="3273264" y="116840"/>
                </a:lnTo>
                <a:close/>
              </a:path>
              <a:path w="4096384" h="836930">
                <a:moveTo>
                  <a:pt x="3281993" y="109220"/>
                </a:moveTo>
                <a:lnTo>
                  <a:pt x="3280487" y="107950"/>
                </a:lnTo>
                <a:lnTo>
                  <a:pt x="3282327" y="106680"/>
                </a:lnTo>
                <a:lnTo>
                  <a:pt x="3283826" y="105410"/>
                </a:lnTo>
                <a:lnTo>
                  <a:pt x="3283962" y="106731"/>
                </a:lnTo>
                <a:lnTo>
                  <a:pt x="3282818" y="107950"/>
                </a:lnTo>
                <a:lnTo>
                  <a:pt x="3281993" y="109220"/>
                </a:lnTo>
                <a:close/>
              </a:path>
              <a:path w="4096384" h="836930">
                <a:moveTo>
                  <a:pt x="3313731" y="112655"/>
                </a:moveTo>
                <a:lnTo>
                  <a:pt x="3311838" y="105410"/>
                </a:lnTo>
                <a:lnTo>
                  <a:pt x="3313003" y="10922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13747" y="112652"/>
                </a:moveTo>
                <a:lnTo>
                  <a:pt x="3313003" y="109220"/>
                </a:lnTo>
                <a:lnTo>
                  <a:pt x="3311838" y="105410"/>
                </a:lnTo>
                <a:lnTo>
                  <a:pt x="3356259" y="105410"/>
                </a:lnTo>
                <a:lnTo>
                  <a:pt x="3356259" y="106680"/>
                </a:lnTo>
                <a:lnTo>
                  <a:pt x="3347354" y="106680"/>
                </a:lnTo>
                <a:lnTo>
                  <a:pt x="3347079" y="107950"/>
                </a:lnTo>
                <a:lnTo>
                  <a:pt x="3335967" y="107950"/>
                </a:lnTo>
                <a:lnTo>
                  <a:pt x="3336792" y="109220"/>
                </a:lnTo>
                <a:lnTo>
                  <a:pt x="3336134" y="110490"/>
                </a:lnTo>
                <a:lnTo>
                  <a:pt x="3325739" y="11049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80388" y="109220"/>
                </a:moveTo>
                <a:lnTo>
                  <a:pt x="3379563" y="109220"/>
                </a:lnTo>
                <a:lnTo>
                  <a:pt x="3378214" y="107950"/>
                </a:lnTo>
                <a:lnTo>
                  <a:pt x="3378705" y="105410"/>
                </a:lnTo>
                <a:lnTo>
                  <a:pt x="3379563" y="105410"/>
                </a:lnTo>
                <a:lnTo>
                  <a:pt x="3380758" y="107716"/>
                </a:lnTo>
                <a:lnTo>
                  <a:pt x="3380787" y="108186"/>
                </a:lnTo>
                <a:lnTo>
                  <a:pt x="3380388" y="109220"/>
                </a:lnTo>
                <a:close/>
              </a:path>
              <a:path w="4096384" h="836930">
                <a:moveTo>
                  <a:pt x="3490176" y="114300"/>
                </a:moveTo>
                <a:lnTo>
                  <a:pt x="3484820" y="110490"/>
                </a:lnTo>
                <a:lnTo>
                  <a:pt x="3479041" y="108186"/>
                </a:lnTo>
                <a:lnTo>
                  <a:pt x="3479574" y="107716"/>
                </a:lnTo>
                <a:lnTo>
                  <a:pt x="3490693" y="105410"/>
                </a:lnTo>
                <a:lnTo>
                  <a:pt x="3489351" y="106680"/>
                </a:lnTo>
                <a:lnTo>
                  <a:pt x="3489010" y="106680"/>
                </a:lnTo>
                <a:lnTo>
                  <a:pt x="3490176" y="114300"/>
                </a:lnTo>
                <a:close/>
              </a:path>
              <a:path w="4096384" h="836930">
                <a:moveTo>
                  <a:pt x="3493882" y="114300"/>
                </a:moveTo>
                <a:lnTo>
                  <a:pt x="3490176" y="114300"/>
                </a:lnTo>
                <a:lnTo>
                  <a:pt x="3489010" y="106680"/>
                </a:lnTo>
                <a:lnTo>
                  <a:pt x="3489351" y="106680"/>
                </a:lnTo>
                <a:lnTo>
                  <a:pt x="3490693" y="105410"/>
                </a:lnTo>
                <a:lnTo>
                  <a:pt x="3502761" y="105410"/>
                </a:lnTo>
                <a:lnTo>
                  <a:pt x="3499912" y="109220"/>
                </a:lnTo>
                <a:lnTo>
                  <a:pt x="3498564" y="109220"/>
                </a:lnTo>
                <a:lnTo>
                  <a:pt x="3498564" y="110490"/>
                </a:lnTo>
                <a:lnTo>
                  <a:pt x="3500063" y="111760"/>
                </a:lnTo>
                <a:lnTo>
                  <a:pt x="3499572" y="111760"/>
                </a:lnTo>
                <a:lnTo>
                  <a:pt x="3500770" y="113030"/>
                </a:lnTo>
                <a:lnTo>
                  <a:pt x="3493541" y="113030"/>
                </a:lnTo>
                <a:lnTo>
                  <a:pt x="3493882" y="114300"/>
                </a:lnTo>
                <a:close/>
              </a:path>
              <a:path w="4096384" h="836930">
                <a:moveTo>
                  <a:pt x="3507960" y="120650"/>
                </a:moveTo>
                <a:lnTo>
                  <a:pt x="3499572" y="111760"/>
                </a:lnTo>
                <a:lnTo>
                  <a:pt x="3500063" y="111760"/>
                </a:lnTo>
                <a:lnTo>
                  <a:pt x="3498564" y="110490"/>
                </a:lnTo>
                <a:lnTo>
                  <a:pt x="3498564" y="109220"/>
                </a:lnTo>
                <a:lnTo>
                  <a:pt x="3499912" y="109220"/>
                </a:lnTo>
                <a:lnTo>
                  <a:pt x="3502761" y="105410"/>
                </a:lnTo>
                <a:lnTo>
                  <a:pt x="3509616" y="115570"/>
                </a:lnTo>
                <a:lnTo>
                  <a:pt x="3507960" y="120650"/>
                </a:lnTo>
                <a:close/>
              </a:path>
              <a:path w="4096384" h="836930">
                <a:moveTo>
                  <a:pt x="3512280" y="120650"/>
                </a:moveTo>
                <a:lnTo>
                  <a:pt x="3507960" y="120650"/>
                </a:lnTo>
                <a:lnTo>
                  <a:pt x="3509616" y="115570"/>
                </a:lnTo>
                <a:lnTo>
                  <a:pt x="3502761" y="105410"/>
                </a:lnTo>
                <a:lnTo>
                  <a:pt x="3987369" y="105410"/>
                </a:lnTo>
                <a:lnTo>
                  <a:pt x="3986348" y="106680"/>
                </a:lnTo>
                <a:lnTo>
                  <a:pt x="3971111" y="106680"/>
                </a:lnTo>
                <a:lnTo>
                  <a:pt x="3969925" y="109220"/>
                </a:lnTo>
                <a:lnTo>
                  <a:pt x="3969925" y="110490"/>
                </a:lnTo>
                <a:lnTo>
                  <a:pt x="4061549" y="110490"/>
                </a:lnTo>
                <a:lnTo>
                  <a:pt x="4064306" y="111760"/>
                </a:lnTo>
                <a:lnTo>
                  <a:pt x="4095854" y="111760"/>
                </a:lnTo>
                <a:lnTo>
                  <a:pt x="4095854" y="113030"/>
                </a:lnTo>
                <a:lnTo>
                  <a:pt x="3992214" y="113030"/>
                </a:lnTo>
                <a:lnTo>
                  <a:pt x="3991386" y="114300"/>
                </a:lnTo>
                <a:lnTo>
                  <a:pt x="3522201" y="114300"/>
                </a:lnTo>
                <a:lnTo>
                  <a:pt x="3519355" y="115570"/>
                </a:lnTo>
                <a:lnTo>
                  <a:pt x="3514405" y="118110"/>
                </a:lnTo>
                <a:lnTo>
                  <a:pt x="3512280" y="120650"/>
                </a:lnTo>
                <a:close/>
              </a:path>
              <a:path w="4096384" h="836930">
                <a:moveTo>
                  <a:pt x="4069329" y="111760"/>
                </a:moveTo>
                <a:lnTo>
                  <a:pt x="4064306" y="111760"/>
                </a:lnTo>
                <a:lnTo>
                  <a:pt x="4061549" y="110490"/>
                </a:lnTo>
                <a:lnTo>
                  <a:pt x="4063238" y="107950"/>
                </a:lnTo>
                <a:lnTo>
                  <a:pt x="4066213" y="105410"/>
                </a:lnTo>
                <a:lnTo>
                  <a:pt x="4067312" y="106680"/>
                </a:lnTo>
                <a:lnTo>
                  <a:pt x="4066637" y="109220"/>
                </a:lnTo>
                <a:lnTo>
                  <a:pt x="4069329" y="111760"/>
                </a:lnTo>
                <a:close/>
              </a:path>
              <a:path w="4096384" h="836930">
                <a:moveTo>
                  <a:pt x="3201474" y="110490"/>
                </a:moveTo>
                <a:lnTo>
                  <a:pt x="3199516" y="107950"/>
                </a:lnTo>
                <a:lnTo>
                  <a:pt x="3202995" y="105554"/>
                </a:lnTo>
                <a:lnTo>
                  <a:pt x="3206524" y="106680"/>
                </a:lnTo>
                <a:lnTo>
                  <a:pt x="3204989" y="109220"/>
                </a:lnTo>
                <a:lnTo>
                  <a:pt x="3201474" y="110490"/>
                </a:lnTo>
                <a:close/>
              </a:path>
              <a:path w="4096384" h="836930">
                <a:moveTo>
                  <a:pt x="28879" y="109220"/>
                </a:moveTo>
                <a:lnTo>
                  <a:pt x="35250" y="106680"/>
                </a:lnTo>
                <a:lnTo>
                  <a:pt x="35420" y="106680"/>
                </a:lnTo>
                <a:lnTo>
                  <a:pt x="28879" y="109220"/>
                </a:lnTo>
                <a:close/>
              </a:path>
              <a:path w="4096384" h="836930">
                <a:moveTo>
                  <a:pt x="44803" y="109220"/>
                </a:moveTo>
                <a:lnTo>
                  <a:pt x="28879" y="109220"/>
                </a:lnTo>
                <a:lnTo>
                  <a:pt x="35420" y="106680"/>
                </a:lnTo>
                <a:lnTo>
                  <a:pt x="37430" y="106680"/>
                </a:lnTo>
                <a:lnTo>
                  <a:pt x="44803" y="109220"/>
                </a:lnTo>
                <a:close/>
              </a:path>
              <a:path w="4096384" h="836930">
                <a:moveTo>
                  <a:pt x="168682" y="109220"/>
                </a:moveTo>
                <a:lnTo>
                  <a:pt x="166836" y="109220"/>
                </a:lnTo>
                <a:lnTo>
                  <a:pt x="166665" y="108570"/>
                </a:lnTo>
                <a:lnTo>
                  <a:pt x="166564" y="107871"/>
                </a:lnTo>
                <a:lnTo>
                  <a:pt x="167510" y="106680"/>
                </a:lnTo>
                <a:lnTo>
                  <a:pt x="169016" y="106680"/>
                </a:lnTo>
                <a:lnTo>
                  <a:pt x="169520" y="107950"/>
                </a:lnTo>
                <a:lnTo>
                  <a:pt x="168682" y="109220"/>
                </a:lnTo>
                <a:close/>
              </a:path>
              <a:path w="4096384" h="836930">
                <a:moveTo>
                  <a:pt x="207570" y="109220"/>
                </a:moveTo>
                <a:lnTo>
                  <a:pt x="168682" y="109220"/>
                </a:lnTo>
                <a:lnTo>
                  <a:pt x="169364" y="108186"/>
                </a:lnTo>
                <a:lnTo>
                  <a:pt x="169489" y="107871"/>
                </a:lnTo>
                <a:lnTo>
                  <a:pt x="169016" y="106680"/>
                </a:lnTo>
                <a:lnTo>
                  <a:pt x="205894" y="106680"/>
                </a:lnTo>
                <a:lnTo>
                  <a:pt x="207570" y="109220"/>
                </a:lnTo>
                <a:close/>
              </a:path>
              <a:path w="4096384" h="836930">
                <a:moveTo>
                  <a:pt x="1347594" y="109220"/>
                </a:moveTo>
                <a:lnTo>
                  <a:pt x="1343240" y="109220"/>
                </a:lnTo>
                <a:lnTo>
                  <a:pt x="1343240" y="107950"/>
                </a:lnTo>
                <a:lnTo>
                  <a:pt x="1345413" y="106680"/>
                </a:lnTo>
                <a:lnTo>
                  <a:pt x="1347594" y="107950"/>
                </a:lnTo>
                <a:lnTo>
                  <a:pt x="1347594" y="109220"/>
                </a:lnTo>
                <a:close/>
              </a:path>
              <a:path w="4096384" h="836930">
                <a:moveTo>
                  <a:pt x="1417492" y="115570"/>
                </a:moveTo>
                <a:lnTo>
                  <a:pt x="1384138" y="115570"/>
                </a:lnTo>
                <a:lnTo>
                  <a:pt x="1387660" y="114300"/>
                </a:lnTo>
                <a:lnTo>
                  <a:pt x="1384308" y="109220"/>
                </a:lnTo>
                <a:lnTo>
                  <a:pt x="1347594" y="109220"/>
                </a:lnTo>
                <a:lnTo>
                  <a:pt x="1347594" y="107950"/>
                </a:lnTo>
                <a:lnTo>
                  <a:pt x="1345413" y="106680"/>
                </a:lnTo>
                <a:lnTo>
                  <a:pt x="1399085" y="106680"/>
                </a:lnTo>
                <a:lnTo>
                  <a:pt x="1398052" y="107950"/>
                </a:lnTo>
                <a:lnTo>
                  <a:pt x="1398890" y="107950"/>
                </a:lnTo>
                <a:lnTo>
                  <a:pt x="1403919" y="110490"/>
                </a:lnTo>
                <a:lnTo>
                  <a:pt x="1450854" y="110490"/>
                </a:lnTo>
                <a:lnTo>
                  <a:pt x="1456217" y="113030"/>
                </a:lnTo>
                <a:lnTo>
                  <a:pt x="1460574" y="113030"/>
                </a:lnTo>
                <a:lnTo>
                  <a:pt x="1459399" y="114300"/>
                </a:lnTo>
                <a:lnTo>
                  <a:pt x="1419673" y="114300"/>
                </a:lnTo>
                <a:lnTo>
                  <a:pt x="1417492" y="115570"/>
                </a:lnTo>
                <a:close/>
              </a:path>
              <a:path w="4096384" h="836930">
                <a:moveTo>
                  <a:pt x="2059832" y="110490"/>
                </a:moveTo>
                <a:lnTo>
                  <a:pt x="2058654" y="110490"/>
                </a:lnTo>
                <a:lnTo>
                  <a:pt x="2058020" y="108570"/>
                </a:lnTo>
                <a:lnTo>
                  <a:pt x="2057919" y="107871"/>
                </a:lnTo>
                <a:lnTo>
                  <a:pt x="2059498" y="106680"/>
                </a:lnTo>
                <a:lnTo>
                  <a:pt x="2060670" y="106680"/>
                </a:lnTo>
                <a:lnTo>
                  <a:pt x="2061509" y="109220"/>
                </a:lnTo>
                <a:lnTo>
                  <a:pt x="2059832" y="110490"/>
                </a:lnTo>
                <a:close/>
              </a:path>
              <a:path w="4096384" h="836930">
                <a:moveTo>
                  <a:pt x="2073242" y="110490"/>
                </a:moveTo>
                <a:lnTo>
                  <a:pt x="2059832" y="110490"/>
                </a:lnTo>
                <a:lnTo>
                  <a:pt x="2061509" y="109220"/>
                </a:lnTo>
                <a:lnTo>
                  <a:pt x="2060670" y="106680"/>
                </a:lnTo>
                <a:lnTo>
                  <a:pt x="2073242" y="106680"/>
                </a:lnTo>
                <a:lnTo>
                  <a:pt x="2073242" y="110490"/>
                </a:lnTo>
                <a:close/>
              </a:path>
              <a:path w="4096384" h="836930">
                <a:moveTo>
                  <a:pt x="2208849" y="114300"/>
                </a:moveTo>
                <a:lnTo>
                  <a:pt x="2197953" y="110490"/>
                </a:lnTo>
                <a:lnTo>
                  <a:pt x="2204999" y="107950"/>
                </a:lnTo>
                <a:lnTo>
                  <a:pt x="2207172" y="106680"/>
                </a:lnTo>
                <a:lnTo>
                  <a:pt x="2208432" y="107871"/>
                </a:lnTo>
                <a:lnTo>
                  <a:pt x="2208546" y="108186"/>
                </a:lnTo>
                <a:lnTo>
                  <a:pt x="2208849" y="110490"/>
                </a:lnTo>
                <a:lnTo>
                  <a:pt x="2208849" y="114300"/>
                </a:lnTo>
                <a:close/>
              </a:path>
              <a:path w="4096384" h="836930">
                <a:moveTo>
                  <a:pt x="2212286" y="114300"/>
                </a:moveTo>
                <a:lnTo>
                  <a:pt x="2208849" y="114300"/>
                </a:lnTo>
                <a:lnTo>
                  <a:pt x="2208849" y="110490"/>
                </a:lnTo>
                <a:lnTo>
                  <a:pt x="2208546" y="108186"/>
                </a:lnTo>
                <a:lnTo>
                  <a:pt x="2208432" y="107871"/>
                </a:lnTo>
                <a:lnTo>
                  <a:pt x="2207172" y="106680"/>
                </a:lnTo>
                <a:lnTo>
                  <a:pt x="2217564" y="106680"/>
                </a:lnTo>
                <a:lnTo>
                  <a:pt x="2216778" y="107871"/>
                </a:lnTo>
                <a:lnTo>
                  <a:pt x="2216820" y="108186"/>
                </a:lnTo>
                <a:lnTo>
                  <a:pt x="2217230" y="109220"/>
                </a:lnTo>
                <a:lnTo>
                  <a:pt x="2258636" y="109220"/>
                </a:lnTo>
                <a:lnTo>
                  <a:pt x="2257296" y="110490"/>
                </a:lnTo>
                <a:lnTo>
                  <a:pt x="2338801" y="110490"/>
                </a:lnTo>
                <a:lnTo>
                  <a:pt x="2336663" y="111760"/>
                </a:lnTo>
                <a:lnTo>
                  <a:pt x="2211533" y="111760"/>
                </a:lnTo>
                <a:lnTo>
                  <a:pt x="2212286" y="114300"/>
                </a:lnTo>
                <a:close/>
              </a:path>
              <a:path w="4096384" h="836930">
                <a:moveTo>
                  <a:pt x="2220078" y="109220"/>
                </a:moveTo>
                <a:lnTo>
                  <a:pt x="2217230" y="109220"/>
                </a:lnTo>
                <a:lnTo>
                  <a:pt x="2216820" y="108186"/>
                </a:lnTo>
                <a:lnTo>
                  <a:pt x="2216778" y="107871"/>
                </a:lnTo>
                <a:lnTo>
                  <a:pt x="2217564" y="106680"/>
                </a:lnTo>
                <a:lnTo>
                  <a:pt x="2219581" y="106680"/>
                </a:lnTo>
                <a:lnTo>
                  <a:pt x="2220367" y="107871"/>
                </a:lnTo>
                <a:lnTo>
                  <a:pt x="2220253" y="108570"/>
                </a:lnTo>
                <a:lnTo>
                  <a:pt x="2220078" y="109220"/>
                </a:lnTo>
                <a:close/>
              </a:path>
              <a:path w="4096384" h="836930">
                <a:moveTo>
                  <a:pt x="2246067" y="109220"/>
                </a:moveTo>
                <a:lnTo>
                  <a:pt x="2220078" y="109220"/>
                </a:lnTo>
                <a:lnTo>
                  <a:pt x="2220253" y="108570"/>
                </a:lnTo>
                <a:lnTo>
                  <a:pt x="2220367" y="107871"/>
                </a:lnTo>
                <a:lnTo>
                  <a:pt x="2219581" y="106680"/>
                </a:lnTo>
                <a:lnTo>
                  <a:pt x="2246231" y="106680"/>
                </a:lnTo>
                <a:lnTo>
                  <a:pt x="2243716" y="107950"/>
                </a:lnTo>
                <a:lnTo>
                  <a:pt x="2246067" y="109220"/>
                </a:lnTo>
                <a:close/>
              </a:path>
              <a:path w="4096384" h="836930">
                <a:moveTo>
                  <a:pt x="2248411" y="109220"/>
                </a:moveTo>
                <a:lnTo>
                  <a:pt x="2246067" y="109220"/>
                </a:lnTo>
                <a:lnTo>
                  <a:pt x="2243716" y="107950"/>
                </a:lnTo>
                <a:lnTo>
                  <a:pt x="2246231" y="106680"/>
                </a:lnTo>
                <a:lnTo>
                  <a:pt x="2247069" y="106680"/>
                </a:lnTo>
                <a:lnTo>
                  <a:pt x="2248641" y="107871"/>
                </a:lnTo>
                <a:lnTo>
                  <a:pt x="2248582" y="108570"/>
                </a:lnTo>
                <a:lnTo>
                  <a:pt x="2248411" y="109220"/>
                </a:lnTo>
                <a:close/>
              </a:path>
              <a:path w="4096384" h="836930">
                <a:moveTo>
                  <a:pt x="2258636" y="109220"/>
                </a:moveTo>
                <a:lnTo>
                  <a:pt x="2248411" y="109220"/>
                </a:lnTo>
                <a:lnTo>
                  <a:pt x="2248582" y="108570"/>
                </a:lnTo>
                <a:lnTo>
                  <a:pt x="2248641" y="107871"/>
                </a:lnTo>
                <a:lnTo>
                  <a:pt x="2247069" y="106680"/>
                </a:lnTo>
                <a:lnTo>
                  <a:pt x="2326861" y="106680"/>
                </a:lnTo>
                <a:lnTo>
                  <a:pt x="2326691" y="107950"/>
                </a:lnTo>
                <a:lnTo>
                  <a:pt x="2259975" y="107950"/>
                </a:lnTo>
                <a:lnTo>
                  <a:pt x="2258636" y="109220"/>
                </a:lnTo>
                <a:close/>
              </a:path>
              <a:path w="4096384" h="836930">
                <a:moveTo>
                  <a:pt x="2328701" y="109220"/>
                </a:moveTo>
                <a:lnTo>
                  <a:pt x="2323842" y="109220"/>
                </a:lnTo>
                <a:lnTo>
                  <a:pt x="2326691" y="107950"/>
                </a:lnTo>
                <a:lnTo>
                  <a:pt x="2326861" y="106680"/>
                </a:lnTo>
                <a:lnTo>
                  <a:pt x="2328747" y="107871"/>
                </a:lnTo>
                <a:lnTo>
                  <a:pt x="2328701" y="10922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32963" y="111760"/>
                </a:lnTo>
                <a:lnTo>
                  <a:pt x="2427102" y="110490"/>
                </a:lnTo>
                <a:lnTo>
                  <a:pt x="2435818" y="10668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2472756" y="118110"/>
                </a:moveTo>
                <a:lnTo>
                  <a:pt x="2469847" y="118110"/>
                </a:lnTo>
                <a:lnTo>
                  <a:pt x="2472361" y="116840"/>
                </a:lnTo>
                <a:lnTo>
                  <a:pt x="2472518" y="115570"/>
                </a:lnTo>
                <a:lnTo>
                  <a:pt x="2470345" y="113030"/>
                </a:lnTo>
                <a:lnTo>
                  <a:pt x="2441848" y="113030"/>
                </a:lnTo>
                <a:lnTo>
                  <a:pt x="2435818" y="106680"/>
                </a:lnTo>
                <a:lnTo>
                  <a:pt x="2904992" y="106680"/>
                </a:lnTo>
                <a:lnTo>
                  <a:pt x="2903395" y="107950"/>
                </a:lnTo>
                <a:lnTo>
                  <a:pt x="2902483" y="110490"/>
                </a:lnTo>
                <a:lnTo>
                  <a:pt x="2895956" y="110490"/>
                </a:lnTo>
                <a:lnTo>
                  <a:pt x="2895956" y="115570"/>
                </a:lnTo>
                <a:lnTo>
                  <a:pt x="2887077" y="115570"/>
                </a:lnTo>
                <a:lnTo>
                  <a:pt x="2885233" y="116840"/>
                </a:lnTo>
                <a:lnTo>
                  <a:pt x="2473036" y="116840"/>
                </a:lnTo>
                <a:lnTo>
                  <a:pt x="2472756" y="118110"/>
                </a:lnTo>
                <a:close/>
              </a:path>
              <a:path w="4096384" h="836930">
                <a:moveTo>
                  <a:pt x="2907425" y="113030"/>
                </a:moveTo>
                <a:lnTo>
                  <a:pt x="2900567" y="113030"/>
                </a:lnTo>
                <a:lnTo>
                  <a:pt x="2902483" y="110490"/>
                </a:lnTo>
                <a:lnTo>
                  <a:pt x="2903395" y="107950"/>
                </a:lnTo>
                <a:lnTo>
                  <a:pt x="2904992" y="106680"/>
                </a:lnTo>
                <a:lnTo>
                  <a:pt x="2908515" y="110490"/>
                </a:lnTo>
                <a:lnTo>
                  <a:pt x="2907425" y="11303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895956" y="119380"/>
                </a:lnTo>
                <a:lnTo>
                  <a:pt x="2900795" y="118110"/>
                </a:lnTo>
                <a:lnTo>
                  <a:pt x="2906335" y="115570"/>
                </a:lnTo>
                <a:lnTo>
                  <a:pt x="2908515" y="110490"/>
                </a:lnTo>
                <a:lnTo>
                  <a:pt x="2904992" y="106680"/>
                </a:lnTo>
                <a:lnTo>
                  <a:pt x="2915063" y="106680"/>
                </a:lnTo>
                <a:lnTo>
                  <a:pt x="2908175" y="113030"/>
                </a:lnTo>
                <a:lnTo>
                  <a:pt x="2911540" y="11684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911540" y="116840"/>
                </a:lnTo>
                <a:lnTo>
                  <a:pt x="2908175" y="113030"/>
                </a:lnTo>
                <a:lnTo>
                  <a:pt x="2915063" y="106680"/>
                </a:lnTo>
                <a:lnTo>
                  <a:pt x="2918920" y="107950"/>
                </a:lnTo>
                <a:lnTo>
                  <a:pt x="2921768" y="10922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892813" y="130810"/>
                </a:moveTo>
                <a:lnTo>
                  <a:pt x="2889926" y="130810"/>
                </a:lnTo>
                <a:lnTo>
                  <a:pt x="2893965" y="124431"/>
                </a:lnTo>
                <a:lnTo>
                  <a:pt x="2898471" y="119380"/>
                </a:lnTo>
                <a:lnTo>
                  <a:pt x="2914389" y="119380"/>
                </a:lnTo>
                <a:lnTo>
                  <a:pt x="2921768" y="109220"/>
                </a:lnTo>
                <a:lnTo>
                  <a:pt x="2918920" y="107950"/>
                </a:lnTo>
                <a:lnTo>
                  <a:pt x="2915063" y="106680"/>
                </a:lnTo>
                <a:lnTo>
                  <a:pt x="2930830" y="106680"/>
                </a:lnTo>
                <a:lnTo>
                  <a:pt x="2928624" y="114300"/>
                </a:lnTo>
                <a:lnTo>
                  <a:pt x="2929377" y="114300"/>
                </a:lnTo>
                <a:lnTo>
                  <a:pt x="2920262" y="119380"/>
                </a:lnTo>
                <a:lnTo>
                  <a:pt x="2918586" y="120650"/>
                </a:lnTo>
                <a:lnTo>
                  <a:pt x="2915220" y="124460"/>
                </a:lnTo>
                <a:lnTo>
                  <a:pt x="2925107" y="124460"/>
                </a:lnTo>
                <a:lnTo>
                  <a:pt x="2924780" y="127000"/>
                </a:lnTo>
                <a:lnTo>
                  <a:pt x="2899349" y="127000"/>
                </a:lnTo>
                <a:lnTo>
                  <a:pt x="2895773" y="128270"/>
                </a:lnTo>
                <a:lnTo>
                  <a:pt x="2892813" y="130810"/>
                </a:lnTo>
                <a:close/>
              </a:path>
              <a:path w="4096384" h="836930">
                <a:moveTo>
                  <a:pt x="2959641" y="110490"/>
                </a:moveTo>
                <a:lnTo>
                  <a:pt x="2956793" y="110490"/>
                </a:lnTo>
                <a:lnTo>
                  <a:pt x="2954776" y="109220"/>
                </a:lnTo>
                <a:lnTo>
                  <a:pt x="2958142" y="106680"/>
                </a:lnTo>
                <a:lnTo>
                  <a:pt x="2959862" y="107871"/>
                </a:lnTo>
                <a:lnTo>
                  <a:pt x="2959775" y="109471"/>
                </a:lnTo>
                <a:lnTo>
                  <a:pt x="2959641" y="110490"/>
                </a:lnTo>
                <a:close/>
              </a:path>
              <a:path w="4096384" h="836930">
                <a:moveTo>
                  <a:pt x="2963211" y="110490"/>
                </a:moveTo>
                <a:lnTo>
                  <a:pt x="2959641" y="110490"/>
                </a:lnTo>
                <a:lnTo>
                  <a:pt x="2959775" y="109471"/>
                </a:lnTo>
                <a:lnTo>
                  <a:pt x="2959862" y="107871"/>
                </a:lnTo>
                <a:lnTo>
                  <a:pt x="2958142" y="106680"/>
                </a:lnTo>
                <a:lnTo>
                  <a:pt x="2986638" y="106680"/>
                </a:lnTo>
                <a:lnTo>
                  <a:pt x="2985453" y="107950"/>
                </a:lnTo>
                <a:lnTo>
                  <a:pt x="2963340" y="107950"/>
                </a:lnTo>
                <a:lnTo>
                  <a:pt x="2963211" y="110490"/>
                </a:lnTo>
                <a:close/>
              </a:path>
              <a:path w="4096384" h="836930">
                <a:moveTo>
                  <a:pt x="2985453" y="111760"/>
                </a:moveTo>
                <a:lnTo>
                  <a:pt x="2985526" y="107871"/>
                </a:lnTo>
                <a:lnTo>
                  <a:pt x="2986638" y="106680"/>
                </a:lnTo>
                <a:lnTo>
                  <a:pt x="2987803" y="106680"/>
                </a:lnTo>
                <a:lnTo>
                  <a:pt x="2988818" y="109220"/>
                </a:lnTo>
                <a:lnTo>
                  <a:pt x="2989152" y="110490"/>
                </a:lnTo>
                <a:lnTo>
                  <a:pt x="2985453" y="111760"/>
                </a:lnTo>
                <a:close/>
              </a:path>
              <a:path w="4096384" h="836930">
                <a:moveTo>
                  <a:pt x="2992001" y="128270"/>
                </a:moveTo>
                <a:lnTo>
                  <a:pt x="2982938" y="128270"/>
                </a:lnTo>
                <a:lnTo>
                  <a:pt x="2987136" y="121920"/>
                </a:lnTo>
                <a:lnTo>
                  <a:pt x="2994692" y="121920"/>
                </a:lnTo>
                <a:lnTo>
                  <a:pt x="2995517" y="111760"/>
                </a:lnTo>
                <a:lnTo>
                  <a:pt x="2985453" y="111760"/>
                </a:lnTo>
                <a:lnTo>
                  <a:pt x="2989152" y="110490"/>
                </a:lnTo>
                <a:lnTo>
                  <a:pt x="2988818" y="109220"/>
                </a:lnTo>
                <a:lnTo>
                  <a:pt x="2987803" y="106680"/>
                </a:lnTo>
                <a:lnTo>
                  <a:pt x="2994358" y="106680"/>
                </a:lnTo>
                <a:lnTo>
                  <a:pt x="2997357" y="113030"/>
                </a:lnTo>
                <a:lnTo>
                  <a:pt x="3014964" y="113030"/>
                </a:lnTo>
                <a:lnTo>
                  <a:pt x="3018663" y="118110"/>
                </a:lnTo>
                <a:lnTo>
                  <a:pt x="3026524" y="118110"/>
                </a:lnTo>
                <a:lnTo>
                  <a:pt x="3020230" y="124460"/>
                </a:lnTo>
                <a:lnTo>
                  <a:pt x="2992001" y="124460"/>
                </a:lnTo>
                <a:lnTo>
                  <a:pt x="2992001" y="128270"/>
                </a:lnTo>
                <a:close/>
              </a:path>
              <a:path w="4096384" h="836930">
                <a:moveTo>
                  <a:pt x="3028485" y="109220"/>
                </a:moveTo>
                <a:lnTo>
                  <a:pt x="3025035" y="109220"/>
                </a:lnTo>
                <a:lnTo>
                  <a:pt x="3028708" y="106680"/>
                </a:lnTo>
                <a:lnTo>
                  <a:pt x="3028485" y="109220"/>
                </a:lnTo>
                <a:close/>
              </a:path>
              <a:path w="4096384" h="836930">
                <a:moveTo>
                  <a:pt x="3027783" y="116840"/>
                </a:moveTo>
                <a:lnTo>
                  <a:pt x="3027208" y="116840"/>
                </a:lnTo>
                <a:lnTo>
                  <a:pt x="3028374" y="110490"/>
                </a:lnTo>
                <a:lnTo>
                  <a:pt x="3028708" y="106680"/>
                </a:lnTo>
                <a:lnTo>
                  <a:pt x="3039761" y="106680"/>
                </a:lnTo>
                <a:lnTo>
                  <a:pt x="3038595" y="107950"/>
                </a:lnTo>
                <a:lnTo>
                  <a:pt x="3037587" y="110490"/>
                </a:lnTo>
                <a:lnTo>
                  <a:pt x="3033730" y="110490"/>
                </a:lnTo>
                <a:lnTo>
                  <a:pt x="3031399" y="114300"/>
                </a:lnTo>
                <a:lnTo>
                  <a:pt x="3032060" y="115570"/>
                </a:lnTo>
                <a:lnTo>
                  <a:pt x="3029042" y="115570"/>
                </a:lnTo>
                <a:lnTo>
                  <a:pt x="3027783" y="116840"/>
                </a:lnTo>
                <a:close/>
              </a:path>
              <a:path w="4096384" h="836930">
                <a:moveTo>
                  <a:pt x="3041286" y="111760"/>
                </a:moveTo>
                <a:lnTo>
                  <a:pt x="3037587" y="110490"/>
                </a:lnTo>
                <a:lnTo>
                  <a:pt x="3038595" y="107950"/>
                </a:lnTo>
                <a:lnTo>
                  <a:pt x="3039761" y="106680"/>
                </a:lnTo>
                <a:lnTo>
                  <a:pt x="3040618" y="106680"/>
                </a:lnTo>
                <a:lnTo>
                  <a:pt x="3041286" y="109220"/>
                </a:lnTo>
                <a:lnTo>
                  <a:pt x="3041286" y="111760"/>
                </a:lnTo>
                <a:close/>
              </a:path>
              <a:path w="4096384" h="836930">
                <a:moveTo>
                  <a:pt x="3056544" y="116284"/>
                </a:moveTo>
                <a:lnTo>
                  <a:pt x="3053171" y="113030"/>
                </a:lnTo>
                <a:lnTo>
                  <a:pt x="3046649" y="111760"/>
                </a:lnTo>
                <a:lnTo>
                  <a:pt x="3041286" y="111760"/>
                </a:lnTo>
                <a:lnTo>
                  <a:pt x="3041286" y="109220"/>
                </a:lnTo>
                <a:lnTo>
                  <a:pt x="3040618" y="106680"/>
                </a:lnTo>
                <a:lnTo>
                  <a:pt x="3051514" y="106680"/>
                </a:lnTo>
                <a:lnTo>
                  <a:pt x="3052005" y="107950"/>
                </a:lnTo>
                <a:lnTo>
                  <a:pt x="3066247" y="107950"/>
                </a:lnTo>
                <a:lnTo>
                  <a:pt x="3064407" y="109220"/>
                </a:lnTo>
                <a:lnTo>
                  <a:pt x="3060884" y="109220"/>
                </a:lnTo>
                <a:lnTo>
                  <a:pt x="3056544" y="116284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8668" y="109220"/>
                </a:lnTo>
                <a:lnTo>
                  <a:pt x="3079217" y="108186"/>
                </a:lnTo>
                <a:lnTo>
                  <a:pt x="3079343" y="106680"/>
                </a:lnTo>
                <a:lnTo>
                  <a:pt x="3081516" y="107950"/>
                </a:lnTo>
                <a:lnTo>
                  <a:pt x="3081516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090992" y="110490"/>
                </a:moveTo>
                <a:lnTo>
                  <a:pt x="3080665" y="110490"/>
                </a:lnTo>
                <a:lnTo>
                  <a:pt x="3081516" y="109220"/>
                </a:lnTo>
                <a:lnTo>
                  <a:pt x="3081516" y="107950"/>
                </a:lnTo>
                <a:lnTo>
                  <a:pt x="3079343" y="106680"/>
                </a:lnTo>
                <a:lnTo>
                  <a:pt x="3085534" y="106680"/>
                </a:lnTo>
                <a:lnTo>
                  <a:pt x="3085864" y="109220"/>
                </a:lnTo>
                <a:lnTo>
                  <a:pt x="3091795" y="109220"/>
                </a:lnTo>
                <a:lnTo>
                  <a:pt x="3090992" y="110490"/>
                </a:lnTo>
                <a:close/>
              </a:path>
              <a:path w="4096384" h="836930">
                <a:moveTo>
                  <a:pt x="3123429" y="113030"/>
                </a:moveTo>
                <a:lnTo>
                  <a:pt x="3115533" y="109220"/>
                </a:lnTo>
                <a:lnTo>
                  <a:pt x="3120895" y="106680"/>
                </a:lnTo>
                <a:lnTo>
                  <a:pt x="3121747" y="107950"/>
                </a:lnTo>
                <a:lnTo>
                  <a:pt x="3123429" y="107950"/>
                </a:lnTo>
                <a:lnTo>
                  <a:pt x="3123429" y="113030"/>
                </a:lnTo>
                <a:close/>
              </a:path>
              <a:path w="4096384" h="836930">
                <a:moveTo>
                  <a:pt x="3125086" y="113030"/>
                </a:moveTo>
                <a:lnTo>
                  <a:pt x="3123429" y="113030"/>
                </a:lnTo>
                <a:lnTo>
                  <a:pt x="3123429" y="107950"/>
                </a:lnTo>
                <a:lnTo>
                  <a:pt x="3121747" y="107950"/>
                </a:lnTo>
                <a:lnTo>
                  <a:pt x="3120895" y="106680"/>
                </a:lnTo>
                <a:lnTo>
                  <a:pt x="3130442" y="106680"/>
                </a:lnTo>
                <a:lnTo>
                  <a:pt x="3125086" y="113030"/>
                </a:lnTo>
                <a:close/>
              </a:path>
              <a:path w="4096384" h="836930">
                <a:moveTo>
                  <a:pt x="3119056" y="119380"/>
                </a:moveTo>
                <a:lnTo>
                  <a:pt x="3125212" y="112880"/>
                </a:lnTo>
                <a:lnTo>
                  <a:pt x="3130442" y="106680"/>
                </a:lnTo>
                <a:lnTo>
                  <a:pt x="3130308" y="116840"/>
                </a:lnTo>
                <a:lnTo>
                  <a:pt x="3129126" y="116840"/>
                </a:lnTo>
                <a:lnTo>
                  <a:pt x="3129829" y="117922"/>
                </a:lnTo>
                <a:lnTo>
                  <a:pt x="3129910" y="118114"/>
                </a:lnTo>
                <a:lnTo>
                  <a:pt x="3119056" y="119380"/>
                </a:lnTo>
                <a:close/>
              </a:path>
              <a:path w="4096384" h="836930">
                <a:moveTo>
                  <a:pt x="3141553" y="118110"/>
                </a:moveTo>
                <a:lnTo>
                  <a:pt x="3130292" y="118110"/>
                </a:lnTo>
                <a:lnTo>
                  <a:pt x="3130442" y="106680"/>
                </a:lnTo>
                <a:lnTo>
                  <a:pt x="3131845" y="106680"/>
                </a:lnTo>
                <a:lnTo>
                  <a:pt x="3131561" y="109471"/>
                </a:lnTo>
                <a:lnTo>
                  <a:pt x="3131560" y="110742"/>
                </a:lnTo>
                <a:lnTo>
                  <a:pt x="3131974" y="111760"/>
                </a:lnTo>
                <a:lnTo>
                  <a:pt x="3141553" y="118110"/>
                </a:lnTo>
                <a:close/>
              </a:path>
              <a:path w="4096384" h="836930">
                <a:moveTo>
                  <a:pt x="3161977" y="110490"/>
                </a:moveTo>
                <a:lnTo>
                  <a:pt x="3160968" y="110490"/>
                </a:lnTo>
                <a:lnTo>
                  <a:pt x="3160137" y="109220"/>
                </a:lnTo>
                <a:lnTo>
                  <a:pt x="3161459" y="106680"/>
                </a:lnTo>
                <a:lnTo>
                  <a:pt x="3162468" y="106680"/>
                </a:lnTo>
                <a:lnTo>
                  <a:pt x="3163142" y="109220"/>
                </a:lnTo>
                <a:lnTo>
                  <a:pt x="3161977" y="110490"/>
                </a:lnTo>
                <a:close/>
              </a:path>
              <a:path w="4096384" h="836930">
                <a:moveTo>
                  <a:pt x="3169600" y="110490"/>
                </a:moveTo>
                <a:lnTo>
                  <a:pt x="3161977" y="110490"/>
                </a:lnTo>
                <a:lnTo>
                  <a:pt x="3163142" y="109220"/>
                </a:lnTo>
                <a:lnTo>
                  <a:pt x="3162468" y="106680"/>
                </a:lnTo>
                <a:lnTo>
                  <a:pt x="3172355" y="106680"/>
                </a:lnTo>
                <a:lnTo>
                  <a:pt x="3169600" y="110490"/>
                </a:lnTo>
                <a:close/>
              </a:path>
              <a:path w="4096384" h="836930">
                <a:moveTo>
                  <a:pt x="3175074" y="123190"/>
                </a:moveTo>
                <a:lnTo>
                  <a:pt x="3171347" y="121920"/>
                </a:lnTo>
                <a:lnTo>
                  <a:pt x="3164825" y="119380"/>
                </a:lnTo>
                <a:lnTo>
                  <a:pt x="3165500" y="116840"/>
                </a:lnTo>
                <a:lnTo>
                  <a:pt x="3168846" y="111533"/>
                </a:lnTo>
                <a:lnTo>
                  <a:pt x="3172355" y="106680"/>
                </a:lnTo>
                <a:lnTo>
                  <a:pt x="3180069" y="107950"/>
                </a:lnTo>
                <a:lnTo>
                  <a:pt x="3175721" y="111760"/>
                </a:lnTo>
                <a:lnTo>
                  <a:pt x="3174078" y="115345"/>
                </a:lnTo>
                <a:lnTo>
                  <a:pt x="3174195" y="116840"/>
                </a:lnTo>
                <a:lnTo>
                  <a:pt x="3174792" y="120284"/>
                </a:lnTo>
                <a:lnTo>
                  <a:pt x="3174905" y="121228"/>
                </a:lnTo>
                <a:lnTo>
                  <a:pt x="3175074" y="123190"/>
                </a:lnTo>
                <a:close/>
              </a:path>
              <a:path w="4096384" h="836930">
                <a:moveTo>
                  <a:pt x="3178386" y="123190"/>
                </a:moveTo>
                <a:lnTo>
                  <a:pt x="3175074" y="123190"/>
                </a:lnTo>
                <a:lnTo>
                  <a:pt x="3174905" y="121228"/>
                </a:lnTo>
                <a:lnTo>
                  <a:pt x="3174792" y="120284"/>
                </a:lnTo>
                <a:lnTo>
                  <a:pt x="3174195" y="116840"/>
                </a:lnTo>
                <a:lnTo>
                  <a:pt x="3174078" y="115345"/>
                </a:lnTo>
                <a:lnTo>
                  <a:pt x="3175721" y="111760"/>
                </a:lnTo>
                <a:lnTo>
                  <a:pt x="3180069" y="107950"/>
                </a:lnTo>
                <a:lnTo>
                  <a:pt x="3172355" y="106680"/>
                </a:lnTo>
                <a:lnTo>
                  <a:pt x="3189052" y="106680"/>
                </a:lnTo>
                <a:lnTo>
                  <a:pt x="3187291" y="109220"/>
                </a:lnTo>
                <a:lnTo>
                  <a:pt x="3179577" y="113030"/>
                </a:lnTo>
                <a:lnTo>
                  <a:pt x="3178512" y="115570"/>
                </a:lnTo>
                <a:lnTo>
                  <a:pt x="3182115" y="118164"/>
                </a:lnTo>
                <a:lnTo>
                  <a:pt x="3186198" y="120650"/>
                </a:lnTo>
                <a:lnTo>
                  <a:pt x="3178386" y="120650"/>
                </a:lnTo>
                <a:lnTo>
                  <a:pt x="3178386" y="123190"/>
                </a:lnTo>
                <a:close/>
              </a:path>
              <a:path w="4096384" h="836930">
                <a:moveTo>
                  <a:pt x="3194494" y="113030"/>
                </a:moveTo>
                <a:lnTo>
                  <a:pt x="3186440" y="111760"/>
                </a:lnTo>
                <a:lnTo>
                  <a:pt x="3189805" y="107950"/>
                </a:lnTo>
                <a:lnTo>
                  <a:pt x="3192313" y="106680"/>
                </a:lnTo>
                <a:lnTo>
                  <a:pt x="3193579" y="107871"/>
                </a:lnTo>
                <a:lnTo>
                  <a:pt x="3193693" y="108186"/>
                </a:lnTo>
                <a:lnTo>
                  <a:pt x="3193996" y="110490"/>
                </a:lnTo>
                <a:lnTo>
                  <a:pt x="3194494" y="113030"/>
                </a:lnTo>
                <a:close/>
              </a:path>
              <a:path w="4096384" h="836930">
                <a:moveTo>
                  <a:pt x="3195279" y="113030"/>
                </a:moveTo>
                <a:lnTo>
                  <a:pt x="3194494" y="113030"/>
                </a:lnTo>
                <a:lnTo>
                  <a:pt x="3193996" y="110490"/>
                </a:lnTo>
                <a:lnTo>
                  <a:pt x="3193693" y="108186"/>
                </a:lnTo>
                <a:lnTo>
                  <a:pt x="3193579" y="107871"/>
                </a:lnTo>
                <a:lnTo>
                  <a:pt x="3192313" y="106680"/>
                </a:lnTo>
                <a:lnTo>
                  <a:pt x="3197175" y="106680"/>
                </a:lnTo>
                <a:lnTo>
                  <a:pt x="3198684" y="107950"/>
                </a:lnTo>
                <a:lnTo>
                  <a:pt x="3199516" y="107950"/>
                </a:lnTo>
                <a:lnTo>
                  <a:pt x="3201474" y="110490"/>
                </a:lnTo>
                <a:lnTo>
                  <a:pt x="3213485" y="110490"/>
                </a:lnTo>
                <a:lnTo>
                  <a:pt x="3212189" y="111760"/>
                </a:lnTo>
                <a:lnTo>
                  <a:pt x="3195319" y="111760"/>
                </a:lnTo>
                <a:lnTo>
                  <a:pt x="3195279" y="113030"/>
                </a:lnTo>
                <a:close/>
              </a:path>
              <a:path w="4096384" h="836930">
                <a:moveTo>
                  <a:pt x="3216108" y="119380"/>
                </a:moveTo>
                <a:lnTo>
                  <a:pt x="3208854" y="116628"/>
                </a:lnTo>
                <a:lnTo>
                  <a:pt x="3210595" y="114300"/>
                </a:lnTo>
                <a:lnTo>
                  <a:pt x="3209216" y="113802"/>
                </a:lnTo>
                <a:lnTo>
                  <a:pt x="3210595" y="113030"/>
                </a:lnTo>
                <a:lnTo>
                  <a:pt x="3212281" y="111670"/>
                </a:lnTo>
                <a:lnTo>
                  <a:pt x="3216077" y="107950"/>
                </a:lnTo>
                <a:lnTo>
                  <a:pt x="3219398" y="106680"/>
                </a:lnTo>
                <a:lnTo>
                  <a:pt x="3219290" y="110490"/>
                </a:lnTo>
                <a:lnTo>
                  <a:pt x="3216108" y="119380"/>
                </a:lnTo>
                <a:close/>
              </a:path>
              <a:path w="4096384" h="836930">
                <a:moveTo>
                  <a:pt x="3229027" y="135890"/>
                </a:moveTo>
                <a:lnTo>
                  <a:pt x="3225995" y="135890"/>
                </a:lnTo>
                <a:lnTo>
                  <a:pt x="3229695" y="127000"/>
                </a:lnTo>
                <a:lnTo>
                  <a:pt x="3227344" y="127000"/>
                </a:lnTo>
                <a:lnTo>
                  <a:pt x="3221805" y="124460"/>
                </a:lnTo>
                <a:lnTo>
                  <a:pt x="3232026" y="124460"/>
                </a:lnTo>
                <a:lnTo>
                  <a:pt x="3233468" y="120858"/>
                </a:lnTo>
                <a:lnTo>
                  <a:pt x="3233494" y="120541"/>
                </a:lnTo>
                <a:lnTo>
                  <a:pt x="3232884" y="119380"/>
                </a:lnTo>
                <a:lnTo>
                  <a:pt x="3216108" y="119380"/>
                </a:lnTo>
                <a:lnTo>
                  <a:pt x="3219290" y="110490"/>
                </a:lnTo>
                <a:lnTo>
                  <a:pt x="3219398" y="106680"/>
                </a:lnTo>
                <a:lnTo>
                  <a:pt x="3227731" y="106680"/>
                </a:lnTo>
                <a:lnTo>
                  <a:pt x="3227347" y="109220"/>
                </a:lnTo>
                <a:lnTo>
                  <a:pt x="3229976" y="110490"/>
                </a:lnTo>
                <a:lnTo>
                  <a:pt x="3253826" y="110490"/>
                </a:lnTo>
                <a:lnTo>
                  <a:pt x="3254164" y="111760"/>
                </a:lnTo>
                <a:lnTo>
                  <a:pt x="3265818" y="111760"/>
                </a:lnTo>
                <a:lnTo>
                  <a:pt x="3264668" y="113030"/>
                </a:lnTo>
                <a:lnTo>
                  <a:pt x="3221981" y="113030"/>
                </a:lnTo>
                <a:lnTo>
                  <a:pt x="3219290" y="114300"/>
                </a:lnTo>
                <a:lnTo>
                  <a:pt x="3219133" y="115570"/>
                </a:lnTo>
                <a:lnTo>
                  <a:pt x="3221307" y="116840"/>
                </a:lnTo>
                <a:lnTo>
                  <a:pt x="3245619" y="116840"/>
                </a:lnTo>
                <a:lnTo>
                  <a:pt x="3247459" y="118110"/>
                </a:lnTo>
                <a:lnTo>
                  <a:pt x="3246785" y="118110"/>
                </a:lnTo>
                <a:lnTo>
                  <a:pt x="3239071" y="121920"/>
                </a:lnTo>
                <a:lnTo>
                  <a:pt x="3239071" y="123190"/>
                </a:lnTo>
                <a:lnTo>
                  <a:pt x="3254879" y="123190"/>
                </a:lnTo>
                <a:lnTo>
                  <a:pt x="3253048" y="125730"/>
                </a:lnTo>
                <a:lnTo>
                  <a:pt x="3237232" y="125730"/>
                </a:lnTo>
                <a:lnTo>
                  <a:pt x="3229027" y="134620"/>
                </a:lnTo>
                <a:lnTo>
                  <a:pt x="3228353" y="134620"/>
                </a:lnTo>
                <a:lnTo>
                  <a:pt x="3229027" y="135890"/>
                </a:lnTo>
                <a:close/>
              </a:path>
              <a:path w="4096384" h="836930">
                <a:moveTo>
                  <a:pt x="3243262" y="110490"/>
                </a:moveTo>
                <a:lnTo>
                  <a:pt x="3242097" y="110490"/>
                </a:lnTo>
                <a:lnTo>
                  <a:pt x="3241473" y="108570"/>
                </a:lnTo>
                <a:lnTo>
                  <a:pt x="3241353" y="107871"/>
                </a:lnTo>
                <a:lnTo>
                  <a:pt x="3242588" y="106680"/>
                </a:lnTo>
                <a:lnTo>
                  <a:pt x="3243779" y="106680"/>
                </a:lnTo>
                <a:lnTo>
                  <a:pt x="3244611" y="109220"/>
                </a:lnTo>
                <a:lnTo>
                  <a:pt x="3243262" y="110490"/>
                </a:lnTo>
                <a:close/>
              </a:path>
              <a:path w="4096384" h="836930">
                <a:moveTo>
                  <a:pt x="3244788" y="110490"/>
                </a:moveTo>
                <a:lnTo>
                  <a:pt x="3243262" y="110490"/>
                </a:lnTo>
                <a:lnTo>
                  <a:pt x="3244611" y="109220"/>
                </a:lnTo>
                <a:lnTo>
                  <a:pt x="3243779" y="106680"/>
                </a:lnTo>
                <a:lnTo>
                  <a:pt x="3255349" y="106680"/>
                </a:lnTo>
                <a:lnTo>
                  <a:pt x="3253149" y="107950"/>
                </a:lnTo>
                <a:lnTo>
                  <a:pt x="3253488" y="109220"/>
                </a:lnTo>
                <a:lnTo>
                  <a:pt x="3245279" y="109220"/>
                </a:lnTo>
                <a:lnTo>
                  <a:pt x="3244788" y="110490"/>
                </a:lnTo>
                <a:close/>
              </a:path>
              <a:path w="4096384" h="836930">
                <a:moveTo>
                  <a:pt x="3254164" y="111760"/>
                </a:moveTo>
                <a:lnTo>
                  <a:pt x="3253149" y="107950"/>
                </a:lnTo>
                <a:lnTo>
                  <a:pt x="3255349" y="106680"/>
                </a:lnTo>
                <a:lnTo>
                  <a:pt x="3257523" y="107950"/>
                </a:lnTo>
                <a:lnTo>
                  <a:pt x="3257864" y="107950"/>
                </a:lnTo>
                <a:lnTo>
                  <a:pt x="3256181" y="110490"/>
                </a:lnTo>
                <a:lnTo>
                  <a:pt x="3254164" y="111760"/>
                </a:lnTo>
                <a:close/>
              </a:path>
              <a:path w="4096384" h="836930">
                <a:moveTo>
                  <a:pt x="3257864" y="107950"/>
                </a:moveTo>
                <a:lnTo>
                  <a:pt x="3257523" y="107950"/>
                </a:lnTo>
                <a:lnTo>
                  <a:pt x="3255349" y="106680"/>
                </a:lnTo>
                <a:lnTo>
                  <a:pt x="3258846" y="106680"/>
                </a:lnTo>
                <a:lnTo>
                  <a:pt x="3257864" y="107950"/>
                </a:lnTo>
                <a:close/>
              </a:path>
              <a:path w="4096384" h="836930">
                <a:moveTo>
                  <a:pt x="3262212" y="110490"/>
                </a:moveTo>
                <a:lnTo>
                  <a:pt x="3257523" y="109220"/>
                </a:lnTo>
                <a:lnTo>
                  <a:pt x="3257680" y="109220"/>
                </a:lnTo>
                <a:lnTo>
                  <a:pt x="3257830" y="108186"/>
                </a:lnTo>
                <a:lnTo>
                  <a:pt x="3257925" y="107871"/>
                </a:lnTo>
                <a:lnTo>
                  <a:pt x="3258846" y="106680"/>
                </a:lnTo>
                <a:lnTo>
                  <a:pt x="3260529" y="107950"/>
                </a:lnTo>
                <a:lnTo>
                  <a:pt x="3262212" y="110490"/>
                </a:lnTo>
                <a:close/>
              </a:path>
              <a:path w="4096384" h="836930">
                <a:moveTo>
                  <a:pt x="3266967" y="110490"/>
                </a:moveTo>
                <a:lnTo>
                  <a:pt x="3262212" y="110490"/>
                </a:lnTo>
                <a:lnTo>
                  <a:pt x="3260529" y="107950"/>
                </a:lnTo>
                <a:lnTo>
                  <a:pt x="3258846" y="106680"/>
                </a:lnTo>
                <a:lnTo>
                  <a:pt x="3270416" y="106680"/>
                </a:lnTo>
                <a:lnTo>
                  <a:pt x="3266967" y="110490"/>
                </a:lnTo>
                <a:close/>
              </a:path>
              <a:path w="4096384" h="836930">
                <a:moveTo>
                  <a:pt x="3349894" y="113030"/>
                </a:moveTo>
                <a:lnTo>
                  <a:pt x="3346529" y="110490"/>
                </a:lnTo>
                <a:lnTo>
                  <a:pt x="3347354" y="106680"/>
                </a:lnTo>
                <a:lnTo>
                  <a:pt x="3351394" y="106680"/>
                </a:lnTo>
                <a:lnTo>
                  <a:pt x="3349894" y="11303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379045" y="128270"/>
                </a:lnTo>
                <a:lnTo>
                  <a:pt x="3389882" y="118164"/>
                </a:lnTo>
                <a:lnTo>
                  <a:pt x="3389830" y="118010"/>
                </a:lnTo>
                <a:lnTo>
                  <a:pt x="3387093" y="115570"/>
                </a:lnTo>
                <a:lnTo>
                  <a:pt x="3385593" y="113030"/>
                </a:lnTo>
                <a:lnTo>
                  <a:pt x="3349894" y="113030"/>
                </a:lnTo>
                <a:lnTo>
                  <a:pt x="3351394" y="106680"/>
                </a:lnTo>
                <a:lnTo>
                  <a:pt x="3356259" y="106680"/>
                </a:lnTo>
                <a:lnTo>
                  <a:pt x="3356259" y="109220"/>
                </a:lnTo>
                <a:lnTo>
                  <a:pt x="3366978" y="111760"/>
                </a:lnTo>
                <a:lnTo>
                  <a:pt x="3397471" y="111760"/>
                </a:lnTo>
                <a:lnTo>
                  <a:pt x="3397163" y="114300"/>
                </a:lnTo>
                <a:lnTo>
                  <a:pt x="3397995" y="116840"/>
                </a:lnTo>
                <a:lnTo>
                  <a:pt x="3410667" y="116840"/>
                </a:lnTo>
                <a:lnTo>
                  <a:pt x="3412564" y="118110"/>
                </a:lnTo>
                <a:lnTo>
                  <a:pt x="3412073" y="118110"/>
                </a:lnTo>
                <a:lnTo>
                  <a:pt x="3412073" y="119380"/>
                </a:lnTo>
                <a:lnTo>
                  <a:pt x="3405708" y="119380"/>
                </a:lnTo>
                <a:lnTo>
                  <a:pt x="3405708" y="120650"/>
                </a:lnTo>
                <a:lnTo>
                  <a:pt x="3392298" y="120650"/>
                </a:lnTo>
                <a:lnTo>
                  <a:pt x="3389607" y="121920"/>
                </a:lnTo>
                <a:lnTo>
                  <a:pt x="3405121" y="12192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972767" y="110490"/>
                </a:moveTo>
                <a:lnTo>
                  <a:pt x="3969925" y="110490"/>
                </a:lnTo>
                <a:lnTo>
                  <a:pt x="3969925" y="109220"/>
                </a:lnTo>
                <a:lnTo>
                  <a:pt x="3971111" y="106680"/>
                </a:lnTo>
                <a:lnTo>
                  <a:pt x="3972276" y="106680"/>
                </a:lnTo>
                <a:lnTo>
                  <a:pt x="3973108" y="109220"/>
                </a:lnTo>
                <a:lnTo>
                  <a:pt x="3972767" y="110490"/>
                </a:lnTo>
                <a:close/>
              </a:path>
              <a:path w="4096384" h="836930">
                <a:moveTo>
                  <a:pt x="3983286" y="110490"/>
                </a:moveTo>
                <a:lnTo>
                  <a:pt x="3972767" y="110490"/>
                </a:lnTo>
                <a:lnTo>
                  <a:pt x="3973108" y="109220"/>
                </a:lnTo>
                <a:lnTo>
                  <a:pt x="3972276" y="106680"/>
                </a:lnTo>
                <a:lnTo>
                  <a:pt x="3986348" y="106680"/>
                </a:lnTo>
                <a:lnTo>
                  <a:pt x="3983286" y="110490"/>
                </a:lnTo>
                <a:close/>
              </a:path>
              <a:path w="4096384" h="836930">
                <a:moveTo>
                  <a:pt x="3996671" y="110490"/>
                </a:moveTo>
                <a:lnTo>
                  <a:pt x="3987013" y="110490"/>
                </a:lnTo>
                <a:lnTo>
                  <a:pt x="3988875" y="109220"/>
                </a:lnTo>
                <a:lnTo>
                  <a:pt x="3991748" y="106680"/>
                </a:lnTo>
                <a:lnTo>
                  <a:pt x="3994258" y="107950"/>
                </a:lnTo>
                <a:lnTo>
                  <a:pt x="3996671" y="110490"/>
                </a:lnTo>
                <a:close/>
              </a:path>
              <a:path w="4096384" h="836930">
                <a:moveTo>
                  <a:pt x="3999253" y="110490"/>
                </a:moveTo>
                <a:lnTo>
                  <a:pt x="3996671" y="110490"/>
                </a:lnTo>
                <a:lnTo>
                  <a:pt x="3994258" y="107950"/>
                </a:lnTo>
                <a:lnTo>
                  <a:pt x="3991748" y="106680"/>
                </a:lnTo>
                <a:lnTo>
                  <a:pt x="4002102" y="106680"/>
                </a:lnTo>
                <a:lnTo>
                  <a:pt x="3999253" y="110490"/>
                </a:lnTo>
                <a:close/>
              </a:path>
              <a:path w="4096384" h="836930">
                <a:moveTo>
                  <a:pt x="4026591" y="109220"/>
                </a:moveTo>
                <a:lnTo>
                  <a:pt x="4022060" y="109220"/>
                </a:lnTo>
                <a:lnTo>
                  <a:pt x="4022173" y="107871"/>
                </a:lnTo>
                <a:lnTo>
                  <a:pt x="4023900" y="106680"/>
                </a:lnTo>
                <a:lnTo>
                  <a:pt x="4024908" y="107950"/>
                </a:lnTo>
                <a:lnTo>
                  <a:pt x="4026591" y="109220"/>
                </a:lnTo>
                <a:close/>
              </a:path>
              <a:path w="4096384" h="836930">
                <a:moveTo>
                  <a:pt x="4062393" y="109220"/>
                </a:moveTo>
                <a:lnTo>
                  <a:pt x="4026591" y="109220"/>
                </a:lnTo>
                <a:lnTo>
                  <a:pt x="4024908" y="107950"/>
                </a:lnTo>
                <a:lnTo>
                  <a:pt x="4023900" y="106680"/>
                </a:lnTo>
                <a:lnTo>
                  <a:pt x="4064726" y="106680"/>
                </a:lnTo>
                <a:lnTo>
                  <a:pt x="4063238" y="107950"/>
                </a:lnTo>
                <a:lnTo>
                  <a:pt x="4062393" y="10922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7950"/>
                </a:lnTo>
                <a:lnTo>
                  <a:pt x="3052005" y="106731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479041" y="108186"/>
                </a:moveTo>
                <a:lnTo>
                  <a:pt x="3478449" y="107950"/>
                </a:lnTo>
                <a:lnTo>
                  <a:pt x="3479574" y="107716"/>
                </a:lnTo>
                <a:lnTo>
                  <a:pt x="3479041" y="108186"/>
                </a:lnTo>
                <a:close/>
              </a:path>
              <a:path w="4096384" h="836930">
                <a:moveTo>
                  <a:pt x="3098552" y="107950"/>
                </a:moveTo>
                <a:close/>
              </a:path>
              <a:path w="4096384" h="836930">
                <a:moveTo>
                  <a:pt x="397759" y="109471"/>
                </a:moveTo>
                <a:lnTo>
                  <a:pt x="397157" y="107950"/>
                </a:lnTo>
                <a:lnTo>
                  <a:pt x="397996" y="108570"/>
                </a:lnTo>
                <a:lnTo>
                  <a:pt x="397759" y="109471"/>
                </a:lnTo>
                <a:close/>
              </a:path>
              <a:path w="4096384" h="836930">
                <a:moveTo>
                  <a:pt x="397996" y="108570"/>
                </a:moveTo>
                <a:lnTo>
                  <a:pt x="397157" y="107950"/>
                </a:lnTo>
                <a:lnTo>
                  <a:pt x="398159" y="107950"/>
                </a:lnTo>
                <a:lnTo>
                  <a:pt x="397996" y="108570"/>
                </a:lnTo>
                <a:close/>
              </a:path>
              <a:path w="4096384" h="836930">
                <a:moveTo>
                  <a:pt x="411065" y="120650"/>
                </a:moveTo>
                <a:lnTo>
                  <a:pt x="413415" y="113030"/>
                </a:lnTo>
                <a:lnTo>
                  <a:pt x="414758" y="107950"/>
                </a:lnTo>
                <a:lnTo>
                  <a:pt x="417947" y="111760"/>
                </a:lnTo>
                <a:lnTo>
                  <a:pt x="422301" y="111760"/>
                </a:lnTo>
                <a:lnTo>
                  <a:pt x="411065" y="12065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1013181" y="107950"/>
                </a:lnTo>
                <a:lnTo>
                  <a:pt x="1016370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1063973" y="118110"/>
                </a:moveTo>
                <a:lnTo>
                  <a:pt x="991226" y="118110"/>
                </a:lnTo>
                <a:lnTo>
                  <a:pt x="995580" y="114300"/>
                </a:lnTo>
                <a:lnTo>
                  <a:pt x="1000439" y="111760"/>
                </a:lnTo>
                <a:lnTo>
                  <a:pt x="994068" y="110490"/>
                </a:lnTo>
                <a:lnTo>
                  <a:pt x="993904" y="110490"/>
                </a:lnTo>
                <a:lnTo>
                  <a:pt x="993400" y="109220"/>
                </a:lnTo>
                <a:lnTo>
                  <a:pt x="1014523" y="109220"/>
                </a:lnTo>
                <a:lnTo>
                  <a:pt x="1016370" y="107950"/>
                </a:lnTo>
                <a:lnTo>
                  <a:pt x="1152644" y="107950"/>
                </a:lnTo>
                <a:lnTo>
                  <a:pt x="1153249" y="111760"/>
                </a:lnTo>
                <a:lnTo>
                  <a:pt x="1075202" y="111760"/>
                </a:lnTo>
                <a:lnTo>
                  <a:pt x="1075202" y="115570"/>
                </a:lnTo>
                <a:lnTo>
                  <a:pt x="1153148" y="115570"/>
                </a:lnTo>
                <a:lnTo>
                  <a:pt x="1152644" y="116840"/>
                </a:lnTo>
                <a:lnTo>
                  <a:pt x="1068163" y="116840"/>
                </a:lnTo>
                <a:lnTo>
                  <a:pt x="1063973" y="118110"/>
                </a:lnTo>
                <a:close/>
              </a:path>
              <a:path w="4096384" h="836930">
                <a:moveTo>
                  <a:pt x="1152644" y="116840"/>
                </a:moveTo>
                <a:lnTo>
                  <a:pt x="1153653" y="114300"/>
                </a:lnTo>
                <a:lnTo>
                  <a:pt x="1152644" y="107950"/>
                </a:lnTo>
                <a:lnTo>
                  <a:pt x="1157005" y="110490"/>
                </a:lnTo>
                <a:lnTo>
                  <a:pt x="1163376" y="111760"/>
                </a:lnTo>
                <a:lnTo>
                  <a:pt x="1152644" y="116840"/>
                </a:lnTo>
                <a:close/>
              </a:path>
              <a:path w="4096384" h="836930">
                <a:moveTo>
                  <a:pt x="1964368" y="109220"/>
                </a:moveTo>
                <a:lnTo>
                  <a:pt x="1512875" y="109220"/>
                </a:lnTo>
                <a:lnTo>
                  <a:pt x="1511029" y="107950"/>
                </a:lnTo>
                <a:lnTo>
                  <a:pt x="1965792" y="107950"/>
                </a:lnTo>
                <a:lnTo>
                  <a:pt x="1964368" y="109220"/>
                </a:lnTo>
                <a:close/>
              </a:path>
              <a:path w="4096384" h="836930">
                <a:moveTo>
                  <a:pt x="1962943" y="110490"/>
                </a:moveTo>
                <a:lnTo>
                  <a:pt x="1965792" y="107950"/>
                </a:lnTo>
                <a:lnTo>
                  <a:pt x="1964620" y="109220"/>
                </a:lnTo>
                <a:lnTo>
                  <a:pt x="1962943" y="11049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519076" y="111760"/>
                </a:lnTo>
                <a:lnTo>
                  <a:pt x="1516562" y="110490"/>
                </a:lnTo>
                <a:lnTo>
                  <a:pt x="1962943" y="110490"/>
                </a:lnTo>
                <a:lnTo>
                  <a:pt x="1964620" y="109220"/>
                </a:lnTo>
                <a:lnTo>
                  <a:pt x="1965792" y="107950"/>
                </a:lnTo>
                <a:lnTo>
                  <a:pt x="1977355" y="107950"/>
                </a:lnTo>
                <a:lnTo>
                  <a:pt x="1975515" y="10922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975515" y="109220"/>
                </a:lnTo>
                <a:lnTo>
                  <a:pt x="1977355" y="107950"/>
                </a:lnTo>
                <a:lnTo>
                  <a:pt x="1979876" y="107950"/>
                </a:lnTo>
                <a:lnTo>
                  <a:pt x="1980708" y="109220"/>
                </a:lnTo>
                <a:lnTo>
                  <a:pt x="1979876" y="11049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2024125" y="111760"/>
                </a:moveTo>
                <a:lnTo>
                  <a:pt x="1978030" y="111760"/>
                </a:lnTo>
                <a:lnTo>
                  <a:pt x="1979876" y="110490"/>
                </a:lnTo>
                <a:lnTo>
                  <a:pt x="1980708" y="109220"/>
                </a:lnTo>
                <a:lnTo>
                  <a:pt x="1979876" y="107950"/>
                </a:lnTo>
                <a:lnTo>
                  <a:pt x="2018090" y="107950"/>
                </a:lnTo>
                <a:lnTo>
                  <a:pt x="2016918" y="109220"/>
                </a:lnTo>
                <a:lnTo>
                  <a:pt x="2016918" y="110490"/>
                </a:lnTo>
                <a:lnTo>
                  <a:pt x="2025465" y="110490"/>
                </a:lnTo>
                <a:lnTo>
                  <a:pt x="2024125" y="111760"/>
                </a:lnTo>
                <a:close/>
              </a:path>
              <a:path w="4096384" h="836930">
                <a:moveTo>
                  <a:pt x="2018430" y="110490"/>
                </a:moveTo>
                <a:lnTo>
                  <a:pt x="2016918" y="110490"/>
                </a:lnTo>
                <a:lnTo>
                  <a:pt x="2016918" y="109220"/>
                </a:lnTo>
                <a:lnTo>
                  <a:pt x="2018090" y="107950"/>
                </a:lnTo>
                <a:lnTo>
                  <a:pt x="2019936" y="109220"/>
                </a:lnTo>
                <a:lnTo>
                  <a:pt x="2020100" y="109220"/>
                </a:lnTo>
                <a:lnTo>
                  <a:pt x="2018430" y="11049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20100" y="125730"/>
                </a:lnTo>
                <a:lnTo>
                  <a:pt x="2020601" y="123237"/>
                </a:lnTo>
                <a:lnTo>
                  <a:pt x="2020610" y="121920"/>
                </a:lnTo>
                <a:lnTo>
                  <a:pt x="2019936" y="120650"/>
                </a:lnTo>
                <a:lnTo>
                  <a:pt x="2026471" y="120650"/>
                </a:lnTo>
                <a:lnTo>
                  <a:pt x="2026805" y="109220"/>
                </a:lnTo>
                <a:lnTo>
                  <a:pt x="2019936" y="109220"/>
                </a:lnTo>
                <a:lnTo>
                  <a:pt x="2018090" y="107950"/>
                </a:lnTo>
                <a:lnTo>
                  <a:pt x="2057816" y="107950"/>
                </a:lnTo>
                <a:lnTo>
                  <a:pt x="2058654" y="110490"/>
                </a:lnTo>
                <a:lnTo>
                  <a:pt x="2073242" y="110490"/>
                </a:lnTo>
                <a:lnTo>
                  <a:pt x="2073242" y="114300"/>
                </a:lnTo>
                <a:lnTo>
                  <a:pt x="2065025" y="114300"/>
                </a:lnTo>
                <a:lnTo>
                  <a:pt x="2062851" y="115570"/>
                </a:lnTo>
                <a:lnTo>
                  <a:pt x="2062851" y="116840"/>
                </a:lnTo>
                <a:lnTo>
                  <a:pt x="2076722" y="116840"/>
                </a:lnTo>
                <a:lnTo>
                  <a:pt x="2078362" y="119380"/>
                </a:lnTo>
                <a:lnTo>
                  <a:pt x="2059328" y="119380"/>
                </a:lnTo>
                <a:lnTo>
                  <a:pt x="2055137" y="123190"/>
                </a:lnTo>
                <a:lnTo>
                  <a:pt x="2057223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138616" y="110490"/>
                </a:moveTo>
                <a:lnTo>
                  <a:pt x="2136102" y="110490"/>
                </a:lnTo>
                <a:lnTo>
                  <a:pt x="2136102" y="109220"/>
                </a:lnTo>
                <a:lnTo>
                  <a:pt x="2138446" y="107950"/>
                </a:lnTo>
                <a:lnTo>
                  <a:pt x="2140626" y="109220"/>
                </a:lnTo>
                <a:lnTo>
                  <a:pt x="2138616" y="110490"/>
                </a:lnTo>
                <a:close/>
              </a:path>
              <a:path w="4096384" h="836930">
                <a:moveTo>
                  <a:pt x="2144316" y="110490"/>
                </a:moveTo>
                <a:lnTo>
                  <a:pt x="2138616" y="110490"/>
                </a:lnTo>
                <a:lnTo>
                  <a:pt x="2140626" y="109220"/>
                </a:lnTo>
                <a:lnTo>
                  <a:pt x="2138446" y="107950"/>
                </a:lnTo>
                <a:lnTo>
                  <a:pt x="2178008" y="107950"/>
                </a:lnTo>
                <a:lnTo>
                  <a:pt x="2178761" y="109220"/>
                </a:lnTo>
                <a:lnTo>
                  <a:pt x="2144483" y="109220"/>
                </a:lnTo>
                <a:lnTo>
                  <a:pt x="2144316" y="110490"/>
                </a:lnTo>
                <a:close/>
              </a:path>
              <a:path w="4096384" h="836930">
                <a:moveTo>
                  <a:pt x="2179514" y="110490"/>
                </a:moveTo>
                <a:lnTo>
                  <a:pt x="2178008" y="107950"/>
                </a:lnTo>
                <a:lnTo>
                  <a:pt x="2179514" y="109220"/>
                </a:lnTo>
                <a:lnTo>
                  <a:pt x="2179514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79514" y="110490"/>
                </a:lnTo>
                <a:lnTo>
                  <a:pt x="2179514" y="109220"/>
                </a:lnTo>
                <a:lnTo>
                  <a:pt x="2178008" y="107950"/>
                </a:lnTo>
                <a:lnTo>
                  <a:pt x="2190750" y="107950"/>
                </a:lnTo>
                <a:lnTo>
                  <a:pt x="2192924" y="10922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259804" y="110490"/>
                </a:moveTo>
                <a:lnTo>
                  <a:pt x="2257296" y="110490"/>
                </a:lnTo>
                <a:lnTo>
                  <a:pt x="2259975" y="107950"/>
                </a:lnTo>
                <a:lnTo>
                  <a:pt x="2261985" y="109220"/>
                </a:lnTo>
                <a:lnTo>
                  <a:pt x="2261153" y="109220"/>
                </a:lnTo>
                <a:lnTo>
                  <a:pt x="2259804" y="110490"/>
                </a:lnTo>
                <a:close/>
              </a:path>
              <a:path w="4096384" h="836930">
                <a:moveTo>
                  <a:pt x="2286631" y="109220"/>
                </a:moveTo>
                <a:lnTo>
                  <a:pt x="2261985" y="109220"/>
                </a:lnTo>
                <a:lnTo>
                  <a:pt x="2259975" y="107950"/>
                </a:lnTo>
                <a:lnTo>
                  <a:pt x="2286795" y="107950"/>
                </a:lnTo>
                <a:lnTo>
                  <a:pt x="2286631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86795" y="109220"/>
                </a:lnTo>
                <a:lnTo>
                  <a:pt x="2286795" y="107950"/>
                </a:lnTo>
                <a:lnTo>
                  <a:pt x="2299700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99700" y="107950"/>
                </a:lnTo>
                <a:lnTo>
                  <a:pt x="2299871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23842" y="109220"/>
                </a:moveTo>
                <a:lnTo>
                  <a:pt x="2301043" y="109220"/>
                </a:lnTo>
                <a:lnTo>
                  <a:pt x="2299871" y="107950"/>
                </a:lnTo>
                <a:lnTo>
                  <a:pt x="2326691" y="107950"/>
                </a:lnTo>
                <a:lnTo>
                  <a:pt x="2323842" y="109220"/>
                </a:lnTo>
                <a:close/>
              </a:path>
              <a:path w="4096384" h="836930">
                <a:moveTo>
                  <a:pt x="2954542" y="120332"/>
                </a:moveTo>
                <a:lnTo>
                  <a:pt x="2950088" y="114300"/>
                </a:lnTo>
                <a:lnTo>
                  <a:pt x="2951096" y="114300"/>
                </a:lnTo>
                <a:lnTo>
                  <a:pt x="2954776" y="107950"/>
                </a:lnTo>
                <a:lnTo>
                  <a:pt x="2954755" y="120284"/>
                </a:lnTo>
                <a:lnTo>
                  <a:pt x="2954542" y="120332"/>
                </a:lnTo>
                <a:close/>
              </a:path>
              <a:path w="4096384" h="836930">
                <a:moveTo>
                  <a:pt x="2954776" y="109220"/>
                </a:moveTo>
                <a:lnTo>
                  <a:pt x="2954776" y="107950"/>
                </a:lnTo>
                <a:lnTo>
                  <a:pt x="2956459" y="107950"/>
                </a:lnTo>
                <a:lnTo>
                  <a:pt x="2954776" y="109220"/>
                </a:lnTo>
                <a:close/>
              </a:path>
              <a:path w="4096384" h="836930">
                <a:moveTo>
                  <a:pt x="2966863" y="118110"/>
                </a:moveTo>
                <a:lnTo>
                  <a:pt x="2962823" y="118110"/>
                </a:lnTo>
                <a:lnTo>
                  <a:pt x="2963340" y="107950"/>
                </a:lnTo>
                <a:lnTo>
                  <a:pt x="2971702" y="115570"/>
                </a:lnTo>
                <a:lnTo>
                  <a:pt x="2966863" y="118110"/>
                </a:lnTo>
                <a:close/>
              </a:path>
              <a:path w="4096384" h="836930">
                <a:moveTo>
                  <a:pt x="2958154" y="131335"/>
                </a:moveTo>
                <a:lnTo>
                  <a:pt x="2952104" y="124460"/>
                </a:lnTo>
                <a:lnTo>
                  <a:pt x="2960983" y="124460"/>
                </a:lnTo>
                <a:lnTo>
                  <a:pt x="2960492" y="123190"/>
                </a:lnTo>
                <a:lnTo>
                  <a:pt x="2960315" y="123190"/>
                </a:lnTo>
                <a:lnTo>
                  <a:pt x="2963832" y="118110"/>
                </a:lnTo>
                <a:lnTo>
                  <a:pt x="2966863" y="118110"/>
                </a:lnTo>
                <a:lnTo>
                  <a:pt x="2971702" y="115570"/>
                </a:lnTo>
                <a:lnTo>
                  <a:pt x="2963340" y="107950"/>
                </a:lnTo>
                <a:lnTo>
                  <a:pt x="2985453" y="107950"/>
                </a:lnTo>
                <a:lnTo>
                  <a:pt x="2985453" y="111760"/>
                </a:lnTo>
                <a:lnTo>
                  <a:pt x="2987803" y="111760"/>
                </a:lnTo>
                <a:lnTo>
                  <a:pt x="2988645" y="113030"/>
                </a:lnTo>
                <a:lnTo>
                  <a:pt x="2976567" y="113030"/>
                </a:lnTo>
                <a:lnTo>
                  <a:pt x="2976681" y="116840"/>
                </a:lnTo>
                <a:lnTo>
                  <a:pt x="2976908" y="119380"/>
                </a:lnTo>
                <a:lnTo>
                  <a:pt x="2982938" y="119380"/>
                </a:lnTo>
                <a:lnTo>
                  <a:pt x="2982938" y="125730"/>
                </a:lnTo>
                <a:lnTo>
                  <a:pt x="2968703" y="125730"/>
                </a:lnTo>
                <a:lnTo>
                  <a:pt x="2961998" y="128270"/>
                </a:lnTo>
                <a:lnTo>
                  <a:pt x="2960983" y="128270"/>
                </a:lnTo>
                <a:lnTo>
                  <a:pt x="2958154" y="131335"/>
                </a:lnTo>
                <a:close/>
              </a:path>
              <a:path w="4096384" h="836930">
                <a:moveTo>
                  <a:pt x="3012450" y="110490"/>
                </a:moveTo>
                <a:lnTo>
                  <a:pt x="3011441" y="110490"/>
                </a:lnTo>
                <a:lnTo>
                  <a:pt x="3010610" y="109220"/>
                </a:lnTo>
                <a:lnTo>
                  <a:pt x="3011441" y="107950"/>
                </a:lnTo>
                <a:lnTo>
                  <a:pt x="3012450" y="107950"/>
                </a:lnTo>
                <a:lnTo>
                  <a:pt x="3013281" y="109220"/>
                </a:lnTo>
                <a:lnTo>
                  <a:pt x="3012450" y="110490"/>
                </a:lnTo>
                <a:close/>
              </a:path>
              <a:path w="4096384" h="836930">
                <a:moveTo>
                  <a:pt x="3023972" y="110490"/>
                </a:moveTo>
                <a:lnTo>
                  <a:pt x="3012450" y="110490"/>
                </a:lnTo>
                <a:lnTo>
                  <a:pt x="3013281" y="109220"/>
                </a:lnTo>
                <a:lnTo>
                  <a:pt x="3012450" y="107950"/>
                </a:lnTo>
                <a:lnTo>
                  <a:pt x="3022677" y="107950"/>
                </a:lnTo>
                <a:lnTo>
                  <a:pt x="3023972" y="110490"/>
                </a:lnTo>
                <a:close/>
              </a:path>
              <a:path w="4096384" h="836930">
                <a:moveTo>
                  <a:pt x="3027208" y="116840"/>
                </a:moveTo>
                <a:lnTo>
                  <a:pt x="3025417" y="113324"/>
                </a:lnTo>
                <a:lnTo>
                  <a:pt x="3025703" y="113030"/>
                </a:lnTo>
                <a:lnTo>
                  <a:pt x="3025267" y="113030"/>
                </a:lnTo>
                <a:lnTo>
                  <a:pt x="3022677" y="107950"/>
                </a:lnTo>
                <a:lnTo>
                  <a:pt x="3024694" y="109220"/>
                </a:lnTo>
                <a:lnTo>
                  <a:pt x="3028485" y="109220"/>
                </a:lnTo>
                <a:lnTo>
                  <a:pt x="3028374" y="110490"/>
                </a:lnTo>
                <a:lnTo>
                  <a:pt x="3027908" y="113030"/>
                </a:lnTo>
                <a:lnTo>
                  <a:pt x="3025703" y="113030"/>
                </a:lnTo>
                <a:lnTo>
                  <a:pt x="3025417" y="113324"/>
                </a:lnTo>
                <a:lnTo>
                  <a:pt x="3027854" y="113324"/>
                </a:lnTo>
                <a:lnTo>
                  <a:pt x="3027208" y="116840"/>
                </a:lnTo>
                <a:close/>
              </a:path>
              <a:path w="4096384" h="836930">
                <a:moveTo>
                  <a:pt x="3025035" y="109220"/>
                </a:moveTo>
                <a:lnTo>
                  <a:pt x="3024694" y="109220"/>
                </a:lnTo>
                <a:lnTo>
                  <a:pt x="3022677" y="107950"/>
                </a:lnTo>
                <a:lnTo>
                  <a:pt x="3026871" y="107950"/>
                </a:lnTo>
                <a:lnTo>
                  <a:pt x="3025035" y="109220"/>
                </a:lnTo>
                <a:close/>
              </a:path>
              <a:path w="4096384" h="836930">
                <a:moveTo>
                  <a:pt x="3067589" y="110490"/>
                </a:moveTo>
                <a:lnTo>
                  <a:pt x="3064250" y="110490"/>
                </a:lnTo>
                <a:lnTo>
                  <a:pt x="3064407" y="109220"/>
                </a:lnTo>
                <a:lnTo>
                  <a:pt x="3066247" y="107950"/>
                </a:lnTo>
                <a:lnTo>
                  <a:pt x="3067772" y="109220"/>
                </a:lnTo>
                <a:lnTo>
                  <a:pt x="3067589" y="110490"/>
                </a:lnTo>
                <a:close/>
              </a:path>
              <a:path w="4096384" h="836930">
                <a:moveTo>
                  <a:pt x="3071112" y="110490"/>
                </a:moveTo>
                <a:lnTo>
                  <a:pt x="3067589" y="110490"/>
                </a:lnTo>
                <a:lnTo>
                  <a:pt x="3067772" y="109220"/>
                </a:lnTo>
                <a:lnTo>
                  <a:pt x="3066247" y="107950"/>
                </a:lnTo>
                <a:lnTo>
                  <a:pt x="3070280" y="107950"/>
                </a:lnTo>
                <a:lnTo>
                  <a:pt x="3070103" y="109220"/>
                </a:lnTo>
                <a:lnTo>
                  <a:pt x="3071112" y="110490"/>
                </a:lnTo>
                <a:close/>
              </a:path>
              <a:path w="4096384" h="836930">
                <a:moveTo>
                  <a:pt x="3071629" y="110490"/>
                </a:moveTo>
                <a:lnTo>
                  <a:pt x="3071112" y="110490"/>
                </a:lnTo>
                <a:lnTo>
                  <a:pt x="3070303" y="109471"/>
                </a:lnTo>
                <a:lnTo>
                  <a:pt x="3070194" y="108570"/>
                </a:lnTo>
                <a:lnTo>
                  <a:pt x="3070280" y="107950"/>
                </a:lnTo>
                <a:lnTo>
                  <a:pt x="3070955" y="107950"/>
                </a:lnTo>
                <a:lnTo>
                  <a:pt x="3071963" y="109220"/>
                </a:lnTo>
                <a:lnTo>
                  <a:pt x="3071629" y="110490"/>
                </a:lnTo>
                <a:close/>
              </a:path>
              <a:path w="4096384" h="836930">
                <a:moveTo>
                  <a:pt x="3265818" y="111760"/>
                </a:moveTo>
                <a:lnTo>
                  <a:pt x="3254164" y="111760"/>
                </a:lnTo>
                <a:lnTo>
                  <a:pt x="3256181" y="110490"/>
                </a:lnTo>
                <a:lnTo>
                  <a:pt x="3257864" y="107950"/>
                </a:lnTo>
                <a:lnTo>
                  <a:pt x="3257680" y="109220"/>
                </a:lnTo>
                <a:lnTo>
                  <a:pt x="3257523" y="109220"/>
                </a:lnTo>
                <a:lnTo>
                  <a:pt x="3262212" y="110490"/>
                </a:lnTo>
                <a:lnTo>
                  <a:pt x="3266967" y="110490"/>
                </a:lnTo>
                <a:lnTo>
                  <a:pt x="3265818" y="111760"/>
                </a:lnTo>
                <a:close/>
              </a:path>
              <a:path w="4096384" h="836930">
                <a:moveTo>
                  <a:pt x="3285849" y="110490"/>
                </a:moveTo>
                <a:lnTo>
                  <a:pt x="3285509" y="110490"/>
                </a:lnTo>
                <a:lnTo>
                  <a:pt x="3285509" y="107950"/>
                </a:lnTo>
                <a:lnTo>
                  <a:pt x="3285849" y="110490"/>
                </a:lnTo>
                <a:close/>
              </a:path>
              <a:path w="4096384" h="836930">
                <a:moveTo>
                  <a:pt x="3295580" y="110490"/>
                </a:moveTo>
                <a:lnTo>
                  <a:pt x="3285849" y="110490"/>
                </a:lnTo>
                <a:lnTo>
                  <a:pt x="3285509" y="107950"/>
                </a:lnTo>
                <a:lnTo>
                  <a:pt x="3295580" y="107950"/>
                </a:lnTo>
                <a:lnTo>
                  <a:pt x="3295580" y="110490"/>
                </a:lnTo>
                <a:close/>
              </a:path>
              <a:path w="4096384" h="836930">
                <a:moveTo>
                  <a:pt x="3343208" y="111760"/>
                </a:moveTo>
                <a:lnTo>
                  <a:pt x="3335476" y="111760"/>
                </a:lnTo>
                <a:lnTo>
                  <a:pt x="3336792" y="109220"/>
                </a:lnTo>
                <a:lnTo>
                  <a:pt x="3335967" y="107950"/>
                </a:lnTo>
                <a:lnTo>
                  <a:pt x="3338658" y="10795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343236" y="111670"/>
                </a:moveTo>
                <a:lnTo>
                  <a:pt x="3338658" y="107950"/>
                </a:lnTo>
                <a:lnTo>
                  <a:pt x="3347079" y="107950"/>
                </a:lnTo>
                <a:lnTo>
                  <a:pt x="3346804" y="109220"/>
                </a:lnTo>
                <a:lnTo>
                  <a:pt x="3344014" y="10922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405947" y="109220"/>
                </a:moveTo>
                <a:lnTo>
                  <a:pt x="3401852" y="109220"/>
                </a:lnTo>
                <a:lnTo>
                  <a:pt x="3405191" y="107950"/>
                </a:lnTo>
                <a:lnTo>
                  <a:pt x="3405947" y="109220"/>
                </a:lnTo>
                <a:close/>
              </a:path>
              <a:path w="4096384" h="836930">
                <a:moveTo>
                  <a:pt x="3408216" y="113030"/>
                </a:moveTo>
                <a:lnTo>
                  <a:pt x="3405191" y="107950"/>
                </a:lnTo>
                <a:lnTo>
                  <a:pt x="3408342" y="107950"/>
                </a:lnTo>
                <a:lnTo>
                  <a:pt x="3408216" y="113030"/>
                </a:lnTo>
                <a:close/>
              </a:path>
              <a:path w="4096384" h="836930">
                <a:moveTo>
                  <a:pt x="3461522" y="118110"/>
                </a:moveTo>
                <a:lnTo>
                  <a:pt x="3469052" y="107950"/>
                </a:lnTo>
                <a:lnTo>
                  <a:pt x="3468950" y="111760"/>
                </a:lnTo>
                <a:lnTo>
                  <a:pt x="3468378" y="113030"/>
                </a:lnTo>
                <a:lnTo>
                  <a:pt x="3469052" y="113030"/>
                </a:lnTo>
                <a:lnTo>
                  <a:pt x="3469052" y="114300"/>
                </a:lnTo>
                <a:lnTo>
                  <a:pt x="3468378" y="115570"/>
                </a:lnTo>
                <a:lnTo>
                  <a:pt x="3467887" y="115570"/>
                </a:lnTo>
                <a:lnTo>
                  <a:pt x="3467212" y="116840"/>
                </a:lnTo>
                <a:lnTo>
                  <a:pt x="3461522" y="118110"/>
                </a:lnTo>
                <a:close/>
              </a:path>
              <a:path w="4096384" h="836930">
                <a:moveTo>
                  <a:pt x="3469052" y="111533"/>
                </a:moveTo>
                <a:lnTo>
                  <a:pt x="3469052" y="107950"/>
                </a:lnTo>
                <a:lnTo>
                  <a:pt x="3470667" y="107950"/>
                </a:lnTo>
                <a:lnTo>
                  <a:pt x="3469052" y="111533"/>
                </a:lnTo>
                <a:close/>
              </a:path>
              <a:path w="4096384" h="836930">
                <a:moveTo>
                  <a:pt x="4079556" y="110490"/>
                </a:moveTo>
                <a:lnTo>
                  <a:pt x="4077042" y="109220"/>
                </a:lnTo>
                <a:lnTo>
                  <a:pt x="4076865" y="107950"/>
                </a:lnTo>
                <a:lnTo>
                  <a:pt x="4078725" y="107950"/>
                </a:lnTo>
                <a:lnTo>
                  <a:pt x="4080565" y="109220"/>
                </a:lnTo>
                <a:lnTo>
                  <a:pt x="4079556" y="110490"/>
                </a:lnTo>
                <a:close/>
              </a:path>
              <a:path w="4096384" h="836930">
                <a:moveTo>
                  <a:pt x="4095854" y="110490"/>
                </a:moveTo>
                <a:lnTo>
                  <a:pt x="4079556" y="110490"/>
                </a:lnTo>
                <a:lnTo>
                  <a:pt x="4080565" y="109220"/>
                </a:lnTo>
                <a:lnTo>
                  <a:pt x="4078725" y="107950"/>
                </a:lnTo>
                <a:lnTo>
                  <a:pt x="4095854" y="107950"/>
                </a:lnTo>
                <a:lnTo>
                  <a:pt x="4095854" y="110490"/>
                </a:lnTo>
                <a:close/>
              </a:path>
              <a:path w="4096384" h="836930">
                <a:moveTo>
                  <a:pt x="3489351" y="118110"/>
                </a:moveTo>
                <a:lnTo>
                  <a:pt x="3461522" y="118110"/>
                </a:lnTo>
                <a:lnTo>
                  <a:pt x="3467212" y="116840"/>
                </a:lnTo>
                <a:lnTo>
                  <a:pt x="3467887" y="115570"/>
                </a:lnTo>
                <a:lnTo>
                  <a:pt x="3468378" y="115570"/>
                </a:lnTo>
                <a:lnTo>
                  <a:pt x="3469052" y="114300"/>
                </a:lnTo>
                <a:lnTo>
                  <a:pt x="3469052" y="112880"/>
                </a:lnTo>
                <a:lnTo>
                  <a:pt x="3474101" y="111760"/>
                </a:lnTo>
                <a:lnTo>
                  <a:pt x="3476432" y="110490"/>
                </a:lnTo>
                <a:lnTo>
                  <a:pt x="3479041" y="108186"/>
                </a:lnTo>
                <a:lnTo>
                  <a:pt x="3484820" y="110490"/>
                </a:lnTo>
                <a:lnTo>
                  <a:pt x="3490176" y="114300"/>
                </a:lnTo>
                <a:lnTo>
                  <a:pt x="3493882" y="114300"/>
                </a:lnTo>
                <a:lnTo>
                  <a:pt x="3494373" y="115570"/>
                </a:lnTo>
                <a:lnTo>
                  <a:pt x="3489351" y="118110"/>
                </a:lnTo>
                <a:close/>
              </a:path>
              <a:path w="4096384" h="836930">
                <a:moveTo>
                  <a:pt x="400844" y="115570"/>
                </a:moveTo>
                <a:lnTo>
                  <a:pt x="399501" y="115570"/>
                </a:lnTo>
                <a:lnTo>
                  <a:pt x="399206" y="113324"/>
                </a:lnTo>
                <a:lnTo>
                  <a:pt x="399108" y="112880"/>
                </a:lnTo>
                <a:lnTo>
                  <a:pt x="397759" y="109471"/>
                </a:lnTo>
                <a:lnTo>
                  <a:pt x="397996" y="108570"/>
                </a:lnTo>
                <a:lnTo>
                  <a:pt x="404026" y="113030"/>
                </a:lnTo>
                <a:lnTo>
                  <a:pt x="403024" y="114300"/>
                </a:lnTo>
                <a:lnTo>
                  <a:pt x="400844" y="115570"/>
                </a:lnTo>
                <a:close/>
              </a:path>
              <a:path w="4096384" h="836930">
                <a:moveTo>
                  <a:pt x="991226" y="118110"/>
                </a:moveTo>
                <a:lnTo>
                  <a:pt x="993400" y="109220"/>
                </a:lnTo>
                <a:lnTo>
                  <a:pt x="993904" y="110490"/>
                </a:lnTo>
                <a:lnTo>
                  <a:pt x="994068" y="110490"/>
                </a:lnTo>
                <a:lnTo>
                  <a:pt x="1000439" y="111760"/>
                </a:lnTo>
                <a:lnTo>
                  <a:pt x="995580" y="114300"/>
                </a:lnTo>
                <a:lnTo>
                  <a:pt x="991226" y="118110"/>
                </a:lnTo>
                <a:close/>
              </a:path>
              <a:path w="4096384" h="836930">
                <a:moveTo>
                  <a:pt x="1384138" y="115570"/>
                </a:moveTo>
                <a:lnTo>
                  <a:pt x="1381793" y="114300"/>
                </a:lnTo>
                <a:lnTo>
                  <a:pt x="1381406" y="113324"/>
                </a:lnTo>
                <a:lnTo>
                  <a:pt x="1381408" y="112880"/>
                </a:lnTo>
                <a:lnTo>
                  <a:pt x="1384308" y="109220"/>
                </a:lnTo>
                <a:lnTo>
                  <a:pt x="1387660" y="114300"/>
                </a:lnTo>
                <a:lnTo>
                  <a:pt x="1384138" y="115570"/>
                </a:lnTo>
                <a:close/>
              </a:path>
              <a:path w="4096384" h="836930">
                <a:moveTo>
                  <a:pt x="2025465" y="110490"/>
                </a:moveTo>
                <a:lnTo>
                  <a:pt x="2018430" y="110490"/>
                </a:lnTo>
                <a:lnTo>
                  <a:pt x="2020100" y="109220"/>
                </a:lnTo>
                <a:lnTo>
                  <a:pt x="2026805" y="109220"/>
                </a:lnTo>
                <a:lnTo>
                  <a:pt x="2025465" y="110490"/>
                </a:lnTo>
                <a:close/>
              </a:path>
              <a:path w="4096384" h="836930">
                <a:moveTo>
                  <a:pt x="2026471" y="120650"/>
                </a:moveTo>
                <a:lnTo>
                  <a:pt x="2022784" y="115570"/>
                </a:lnTo>
                <a:lnTo>
                  <a:pt x="2021946" y="115570"/>
                </a:lnTo>
                <a:lnTo>
                  <a:pt x="2021946" y="114300"/>
                </a:lnTo>
                <a:lnTo>
                  <a:pt x="2022784" y="113030"/>
                </a:lnTo>
                <a:lnTo>
                  <a:pt x="2026805" y="109220"/>
                </a:lnTo>
                <a:lnTo>
                  <a:pt x="2026471" y="120650"/>
                </a:lnTo>
                <a:close/>
              </a:path>
              <a:path w="4096384" h="836930">
                <a:moveTo>
                  <a:pt x="2142637" y="121920"/>
                </a:moveTo>
                <a:lnTo>
                  <a:pt x="2143698" y="115166"/>
                </a:lnTo>
                <a:lnTo>
                  <a:pt x="2144483" y="109220"/>
                </a:lnTo>
                <a:lnTo>
                  <a:pt x="2148170" y="116840"/>
                </a:lnTo>
                <a:lnTo>
                  <a:pt x="2148844" y="116840"/>
                </a:lnTo>
                <a:lnTo>
                  <a:pt x="2142637" y="121920"/>
                </a:lnTo>
                <a:close/>
              </a:path>
              <a:path w="4096384" h="836930">
                <a:moveTo>
                  <a:pt x="2164932" y="123190"/>
                </a:moveTo>
                <a:lnTo>
                  <a:pt x="2154037" y="123190"/>
                </a:lnTo>
                <a:lnTo>
                  <a:pt x="2149846" y="116840"/>
                </a:lnTo>
                <a:lnTo>
                  <a:pt x="2148170" y="116840"/>
                </a:lnTo>
                <a:lnTo>
                  <a:pt x="2144483" y="109220"/>
                </a:lnTo>
                <a:lnTo>
                  <a:pt x="2178761" y="109220"/>
                </a:lnTo>
                <a:lnTo>
                  <a:pt x="2179514" y="110490"/>
                </a:lnTo>
                <a:lnTo>
                  <a:pt x="2197953" y="110490"/>
                </a:lnTo>
                <a:lnTo>
                  <a:pt x="2201585" y="111760"/>
                </a:lnTo>
                <a:lnTo>
                  <a:pt x="2153369" y="111760"/>
                </a:lnTo>
                <a:lnTo>
                  <a:pt x="2158391" y="115570"/>
                </a:lnTo>
                <a:lnTo>
                  <a:pt x="2158227" y="116840"/>
                </a:lnTo>
                <a:lnTo>
                  <a:pt x="2157893" y="118110"/>
                </a:lnTo>
                <a:lnTo>
                  <a:pt x="2301881" y="118110"/>
                </a:lnTo>
                <a:lnTo>
                  <a:pt x="2298781" y="119380"/>
                </a:lnTo>
                <a:lnTo>
                  <a:pt x="2273214" y="119380"/>
                </a:lnTo>
                <a:lnTo>
                  <a:pt x="2272713" y="120650"/>
                </a:lnTo>
                <a:lnTo>
                  <a:pt x="2165934" y="120650"/>
                </a:lnTo>
                <a:lnTo>
                  <a:pt x="2164264" y="121920"/>
                </a:lnTo>
                <a:lnTo>
                  <a:pt x="2163924" y="121920"/>
                </a:lnTo>
                <a:lnTo>
                  <a:pt x="2164932" y="123190"/>
                </a:lnTo>
                <a:close/>
              </a:path>
              <a:path w="4096384" h="836930">
                <a:moveTo>
                  <a:pt x="2338801" y="110490"/>
                </a:moveTo>
                <a:lnTo>
                  <a:pt x="2259804" y="110490"/>
                </a:lnTo>
                <a:lnTo>
                  <a:pt x="2261153" y="109220"/>
                </a:lnTo>
                <a:lnTo>
                  <a:pt x="2340939" y="109220"/>
                </a:lnTo>
                <a:lnTo>
                  <a:pt x="2338801" y="110490"/>
                </a:lnTo>
                <a:close/>
              </a:path>
              <a:path w="4096384" h="836930">
                <a:moveTo>
                  <a:pt x="2337777" y="114300"/>
                </a:moveTo>
                <a:lnTo>
                  <a:pt x="2332387" y="114300"/>
                </a:lnTo>
                <a:lnTo>
                  <a:pt x="2340939" y="109220"/>
                </a:lnTo>
                <a:lnTo>
                  <a:pt x="2337777" y="11430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94245" y="121920"/>
                </a:lnTo>
                <a:lnTo>
                  <a:pt x="2393687" y="120858"/>
                </a:lnTo>
                <a:lnTo>
                  <a:pt x="2393606" y="120541"/>
                </a:lnTo>
                <a:lnTo>
                  <a:pt x="2393911" y="119380"/>
                </a:lnTo>
                <a:lnTo>
                  <a:pt x="2395247" y="119380"/>
                </a:lnTo>
                <a:lnTo>
                  <a:pt x="2399676" y="118138"/>
                </a:lnTo>
                <a:lnTo>
                  <a:pt x="2399743" y="117922"/>
                </a:lnTo>
                <a:lnTo>
                  <a:pt x="2398102" y="109220"/>
                </a:lnTo>
                <a:lnTo>
                  <a:pt x="2403465" y="114300"/>
                </a:lnTo>
                <a:lnTo>
                  <a:pt x="2406812" y="117922"/>
                </a:lnTo>
                <a:lnTo>
                  <a:pt x="2406772" y="118164"/>
                </a:lnTo>
                <a:lnTo>
                  <a:pt x="2405093" y="120284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406894" y="118010"/>
                </a:moveTo>
                <a:lnTo>
                  <a:pt x="2403465" y="114300"/>
                </a:lnTo>
                <a:lnTo>
                  <a:pt x="2398102" y="109220"/>
                </a:lnTo>
                <a:lnTo>
                  <a:pt x="2418449" y="109220"/>
                </a:lnTo>
                <a:lnTo>
                  <a:pt x="2418381" y="111760"/>
                </a:lnTo>
                <a:lnTo>
                  <a:pt x="2421065" y="111760"/>
                </a:lnTo>
                <a:lnTo>
                  <a:pt x="2423086" y="113030"/>
                </a:lnTo>
                <a:lnTo>
                  <a:pt x="2416207" y="113030"/>
                </a:lnTo>
                <a:lnTo>
                  <a:pt x="2413692" y="114300"/>
                </a:lnTo>
                <a:lnTo>
                  <a:pt x="2413188" y="115570"/>
                </a:lnTo>
                <a:lnTo>
                  <a:pt x="2408827" y="115570"/>
                </a:lnTo>
                <a:lnTo>
                  <a:pt x="2406894" y="118010"/>
                </a:lnTo>
                <a:close/>
              </a:path>
              <a:path w="4096384" h="836930">
                <a:moveTo>
                  <a:pt x="2954776" y="120280"/>
                </a:moveTo>
                <a:lnTo>
                  <a:pt x="2954776" y="109220"/>
                </a:lnTo>
                <a:lnTo>
                  <a:pt x="2956793" y="110490"/>
                </a:lnTo>
                <a:lnTo>
                  <a:pt x="2963211" y="110490"/>
                </a:lnTo>
                <a:lnTo>
                  <a:pt x="2962823" y="118110"/>
                </a:lnTo>
                <a:lnTo>
                  <a:pt x="2963832" y="118110"/>
                </a:lnTo>
                <a:lnTo>
                  <a:pt x="2958809" y="119380"/>
                </a:lnTo>
                <a:lnTo>
                  <a:pt x="2954776" y="120280"/>
                </a:lnTo>
                <a:close/>
              </a:path>
              <a:path w="4096384" h="836930">
                <a:moveTo>
                  <a:pt x="3078243" y="123190"/>
                </a:moveTo>
                <a:lnTo>
                  <a:pt x="3054520" y="123190"/>
                </a:lnTo>
                <a:lnTo>
                  <a:pt x="3061067" y="120650"/>
                </a:lnTo>
                <a:lnTo>
                  <a:pt x="3056544" y="116284"/>
                </a:lnTo>
                <a:lnTo>
                  <a:pt x="3060884" y="109220"/>
                </a:lnTo>
                <a:lnTo>
                  <a:pt x="3061959" y="113802"/>
                </a:lnTo>
                <a:lnTo>
                  <a:pt x="3062076" y="115570"/>
                </a:lnTo>
                <a:lnTo>
                  <a:pt x="3061401" y="116840"/>
                </a:lnTo>
                <a:lnTo>
                  <a:pt x="3074978" y="116840"/>
                </a:lnTo>
                <a:lnTo>
                  <a:pt x="3075820" y="118110"/>
                </a:lnTo>
                <a:lnTo>
                  <a:pt x="3093244" y="118110"/>
                </a:lnTo>
                <a:lnTo>
                  <a:pt x="3092078" y="119380"/>
                </a:lnTo>
                <a:lnTo>
                  <a:pt x="3080665" y="119380"/>
                </a:lnTo>
                <a:lnTo>
                  <a:pt x="3077147" y="120648"/>
                </a:lnTo>
                <a:lnTo>
                  <a:pt x="3078243" y="123190"/>
                </a:lnTo>
                <a:close/>
              </a:path>
              <a:path w="4096384" h="836930">
                <a:moveTo>
                  <a:pt x="3074978" y="116840"/>
                </a:moveTo>
                <a:lnTo>
                  <a:pt x="3061401" y="116840"/>
                </a:lnTo>
                <a:lnTo>
                  <a:pt x="3061861" y="115973"/>
                </a:lnTo>
                <a:lnTo>
                  <a:pt x="3061959" y="113802"/>
                </a:lnTo>
                <a:lnTo>
                  <a:pt x="3060884" y="109220"/>
                </a:lnTo>
                <a:lnTo>
                  <a:pt x="3064407" y="109220"/>
                </a:lnTo>
                <a:lnTo>
                  <a:pt x="3064250" y="110490"/>
                </a:lnTo>
                <a:lnTo>
                  <a:pt x="3090992" y="110490"/>
                </a:lnTo>
                <a:lnTo>
                  <a:pt x="3089387" y="113030"/>
                </a:lnTo>
                <a:lnTo>
                  <a:pt x="3075303" y="113030"/>
                </a:lnTo>
                <a:lnTo>
                  <a:pt x="3074137" y="115570"/>
                </a:lnTo>
                <a:lnTo>
                  <a:pt x="3074978" y="116840"/>
                </a:lnTo>
                <a:close/>
              </a:path>
              <a:path w="4096384" h="836930">
                <a:moveTo>
                  <a:pt x="3253826" y="110490"/>
                </a:moveTo>
                <a:lnTo>
                  <a:pt x="3244788" y="110490"/>
                </a:lnTo>
                <a:lnTo>
                  <a:pt x="3245279" y="109220"/>
                </a:lnTo>
                <a:lnTo>
                  <a:pt x="3253488" y="109220"/>
                </a:lnTo>
                <a:lnTo>
                  <a:pt x="3253826" y="110490"/>
                </a:lnTo>
                <a:close/>
              </a:path>
              <a:path w="4096384" h="836930">
                <a:moveTo>
                  <a:pt x="3345739" y="111760"/>
                </a:moveTo>
                <a:lnTo>
                  <a:pt x="3343346" y="111760"/>
                </a:lnTo>
                <a:lnTo>
                  <a:pt x="3343279" y="111533"/>
                </a:lnTo>
                <a:lnTo>
                  <a:pt x="3344014" y="109220"/>
                </a:lnTo>
                <a:lnTo>
                  <a:pt x="3345739" y="111760"/>
                </a:lnTo>
                <a:close/>
              </a:path>
              <a:path w="4096384" h="836930">
                <a:moveTo>
                  <a:pt x="3358979" y="118110"/>
                </a:moveTo>
                <a:lnTo>
                  <a:pt x="3350051" y="118110"/>
                </a:lnTo>
                <a:lnTo>
                  <a:pt x="3344014" y="109220"/>
                </a:lnTo>
                <a:lnTo>
                  <a:pt x="3346804" y="109220"/>
                </a:lnTo>
                <a:lnTo>
                  <a:pt x="3346529" y="110490"/>
                </a:lnTo>
                <a:lnTo>
                  <a:pt x="3349894" y="113030"/>
                </a:lnTo>
                <a:lnTo>
                  <a:pt x="3385593" y="113030"/>
                </a:lnTo>
                <a:lnTo>
                  <a:pt x="3384277" y="114300"/>
                </a:lnTo>
                <a:lnTo>
                  <a:pt x="3373349" y="114300"/>
                </a:lnTo>
                <a:lnTo>
                  <a:pt x="3372674" y="115570"/>
                </a:lnTo>
                <a:lnTo>
                  <a:pt x="3358930" y="115570"/>
                </a:lnTo>
                <a:lnTo>
                  <a:pt x="3358773" y="116840"/>
                </a:lnTo>
                <a:lnTo>
                  <a:pt x="3358979" y="118110"/>
                </a:lnTo>
                <a:close/>
              </a:path>
              <a:path w="4096384" h="836930">
                <a:moveTo>
                  <a:pt x="399560" y="119380"/>
                </a:moveTo>
                <a:lnTo>
                  <a:pt x="397321" y="119380"/>
                </a:lnTo>
                <a:lnTo>
                  <a:pt x="389343" y="110742"/>
                </a:lnTo>
                <a:lnTo>
                  <a:pt x="389444" y="110490"/>
                </a:lnTo>
                <a:lnTo>
                  <a:pt x="397491" y="110490"/>
                </a:lnTo>
                <a:lnTo>
                  <a:pt x="397759" y="109471"/>
                </a:lnTo>
                <a:lnTo>
                  <a:pt x="399108" y="112880"/>
                </a:lnTo>
                <a:lnTo>
                  <a:pt x="399206" y="113324"/>
                </a:lnTo>
                <a:lnTo>
                  <a:pt x="399501" y="115570"/>
                </a:lnTo>
                <a:lnTo>
                  <a:pt x="412632" y="115570"/>
                </a:lnTo>
                <a:lnTo>
                  <a:pt x="412240" y="116840"/>
                </a:lnTo>
                <a:lnTo>
                  <a:pt x="397321" y="116840"/>
                </a:lnTo>
                <a:lnTo>
                  <a:pt x="399338" y="118110"/>
                </a:lnTo>
                <a:lnTo>
                  <a:pt x="399560" y="119380"/>
                </a:lnTo>
                <a:close/>
              </a:path>
              <a:path w="4096384" h="836930">
                <a:moveTo>
                  <a:pt x="53354" y="114300"/>
                </a:moveTo>
                <a:lnTo>
                  <a:pt x="52346" y="114300"/>
                </a:lnTo>
                <a:lnTo>
                  <a:pt x="51508" y="111760"/>
                </a:lnTo>
                <a:lnTo>
                  <a:pt x="52850" y="110490"/>
                </a:lnTo>
                <a:lnTo>
                  <a:pt x="53859" y="110490"/>
                </a:lnTo>
                <a:lnTo>
                  <a:pt x="54697" y="113030"/>
                </a:lnTo>
                <a:lnTo>
                  <a:pt x="53354" y="114300"/>
                </a:lnTo>
                <a:close/>
              </a:path>
              <a:path w="4096384" h="836930">
                <a:moveTo>
                  <a:pt x="64754" y="114300"/>
                </a:moveTo>
                <a:lnTo>
                  <a:pt x="53354" y="114300"/>
                </a:lnTo>
                <a:lnTo>
                  <a:pt x="54697" y="113030"/>
                </a:lnTo>
                <a:lnTo>
                  <a:pt x="53859" y="110490"/>
                </a:lnTo>
                <a:lnTo>
                  <a:pt x="60649" y="110490"/>
                </a:lnTo>
                <a:lnTo>
                  <a:pt x="62744" y="111760"/>
                </a:lnTo>
                <a:lnTo>
                  <a:pt x="65422" y="111760"/>
                </a:lnTo>
                <a:lnTo>
                  <a:pt x="64754" y="114300"/>
                </a:lnTo>
                <a:close/>
              </a:path>
              <a:path w="4096384" h="836930">
                <a:moveTo>
                  <a:pt x="98947" y="115570"/>
                </a:moveTo>
                <a:lnTo>
                  <a:pt x="87547" y="115570"/>
                </a:lnTo>
                <a:lnTo>
                  <a:pt x="93919" y="110490"/>
                </a:lnTo>
                <a:lnTo>
                  <a:pt x="98947" y="115570"/>
                </a:lnTo>
                <a:close/>
              </a:path>
              <a:path w="4096384" h="836930">
                <a:moveTo>
                  <a:pt x="134653" y="114300"/>
                </a:moveTo>
                <a:lnTo>
                  <a:pt x="133481" y="114300"/>
                </a:lnTo>
                <a:lnTo>
                  <a:pt x="133199" y="112880"/>
                </a:lnTo>
                <a:lnTo>
                  <a:pt x="133083" y="111670"/>
                </a:lnTo>
                <a:lnTo>
                  <a:pt x="134483" y="110490"/>
                </a:lnTo>
                <a:lnTo>
                  <a:pt x="135661" y="110490"/>
                </a:lnTo>
                <a:lnTo>
                  <a:pt x="136329" y="113030"/>
                </a:lnTo>
                <a:lnTo>
                  <a:pt x="134653" y="114300"/>
                </a:lnTo>
                <a:close/>
              </a:path>
              <a:path w="4096384" h="836930">
                <a:moveTo>
                  <a:pt x="147055" y="114300"/>
                </a:moveTo>
                <a:lnTo>
                  <a:pt x="134653" y="114300"/>
                </a:lnTo>
                <a:lnTo>
                  <a:pt x="136329" y="113030"/>
                </a:lnTo>
                <a:lnTo>
                  <a:pt x="135661" y="110490"/>
                </a:lnTo>
                <a:lnTo>
                  <a:pt x="225839" y="110490"/>
                </a:lnTo>
                <a:lnTo>
                  <a:pt x="226176" y="111760"/>
                </a:lnTo>
                <a:lnTo>
                  <a:pt x="161473" y="111760"/>
                </a:lnTo>
                <a:lnTo>
                  <a:pt x="159293" y="113030"/>
                </a:lnTo>
                <a:lnTo>
                  <a:pt x="144376" y="113030"/>
                </a:lnTo>
                <a:lnTo>
                  <a:pt x="147055" y="114300"/>
                </a:lnTo>
                <a:close/>
              </a:path>
              <a:path w="4096384" h="836930">
                <a:moveTo>
                  <a:pt x="228857" y="115570"/>
                </a:moveTo>
                <a:lnTo>
                  <a:pt x="227855" y="115570"/>
                </a:lnTo>
                <a:lnTo>
                  <a:pt x="226513" y="113030"/>
                </a:lnTo>
                <a:lnTo>
                  <a:pt x="225839" y="110490"/>
                </a:lnTo>
                <a:lnTo>
                  <a:pt x="229361" y="113030"/>
                </a:lnTo>
                <a:lnTo>
                  <a:pt x="228857" y="115570"/>
                </a:lnTo>
                <a:close/>
              </a:path>
              <a:path w="4096384" h="836930">
                <a:moveTo>
                  <a:pt x="167173" y="121920"/>
                </a:moveTo>
                <a:lnTo>
                  <a:pt x="152921" y="121920"/>
                </a:lnTo>
                <a:lnTo>
                  <a:pt x="154768" y="120650"/>
                </a:lnTo>
                <a:lnTo>
                  <a:pt x="155102" y="118110"/>
                </a:lnTo>
                <a:lnTo>
                  <a:pt x="150748" y="115570"/>
                </a:lnTo>
                <a:lnTo>
                  <a:pt x="228857" y="115570"/>
                </a:lnTo>
                <a:lnTo>
                  <a:pt x="229361" y="113030"/>
                </a:lnTo>
                <a:lnTo>
                  <a:pt x="225839" y="110490"/>
                </a:lnTo>
                <a:lnTo>
                  <a:pt x="329937" y="110490"/>
                </a:lnTo>
                <a:lnTo>
                  <a:pt x="331279" y="111760"/>
                </a:lnTo>
                <a:lnTo>
                  <a:pt x="373519" y="111760"/>
                </a:lnTo>
                <a:lnTo>
                  <a:pt x="373185" y="113030"/>
                </a:lnTo>
                <a:lnTo>
                  <a:pt x="347367" y="113030"/>
                </a:lnTo>
                <a:lnTo>
                  <a:pt x="348546" y="114300"/>
                </a:lnTo>
                <a:lnTo>
                  <a:pt x="349718" y="116840"/>
                </a:lnTo>
                <a:lnTo>
                  <a:pt x="301440" y="116840"/>
                </a:lnTo>
                <a:lnTo>
                  <a:pt x="301307" y="118110"/>
                </a:lnTo>
                <a:lnTo>
                  <a:pt x="167844" y="118110"/>
                </a:lnTo>
                <a:lnTo>
                  <a:pt x="163319" y="119380"/>
                </a:lnTo>
                <a:lnTo>
                  <a:pt x="167173" y="12192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79438" y="113324"/>
                </a:lnTo>
                <a:lnTo>
                  <a:pt x="979401" y="112880"/>
                </a:lnTo>
                <a:lnTo>
                  <a:pt x="980658" y="110490"/>
                </a:lnTo>
                <a:lnTo>
                  <a:pt x="982007" y="110490"/>
                </a:lnTo>
                <a:lnTo>
                  <a:pt x="983008" y="113030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991847" y="115570"/>
                </a:moveTo>
                <a:lnTo>
                  <a:pt x="980324" y="115570"/>
                </a:lnTo>
                <a:lnTo>
                  <a:pt x="983008" y="113030"/>
                </a:lnTo>
                <a:lnTo>
                  <a:pt x="982007" y="110490"/>
                </a:lnTo>
                <a:lnTo>
                  <a:pt x="993089" y="110490"/>
                </a:lnTo>
                <a:lnTo>
                  <a:pt x="991847" y="115570"/>
                </a:lnTo>
                <a:close/>
              </a:path>
              <a:path w="4096384" h="836930">
                <a:moveTo>
                  <a:pt x="1195893" y="114300"/>
                </a:moveTo>
                <a:lnTo>
                  <a:pt x="1194053" y="114300"/>
                </a:lnTo>
                <a:lnTo>
                  <a:pt x="1193045" y="113030"/>
                </a:lnTo>
                <a:lnTo>
                  <a:pt x="1190700" y="110490"/>
                </a:lnTo>
                <a:lnTo>
                  <a:pt x="1199579" y="111760"/>
                </a:lnTo>
                <a:lnTo>
                  <a:pt x="1195893" y="11430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195893" y="114300"/>
                </a:lnTo>
                <a:lnTo>
                  <a:pt x="1199579" y="111760"/>
                </a:lnTo>
                <a:lnTo>
                  <a:pt x="1190700" y="110490"/>
                </a:lnTo>
                <a:lnTo>
                  <a:pt x="1230616" y="11049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1290267" y="115570"/>
                </a:moveTo>
                <a:lnTo>
                  <a:pt x="1289095" y="115570"/>
                </a:lnTo>
                <a:lnTo>
                  <a:pt x="1287909" y="113324"/>
                </a:lnTo>
                <a:lnTo>
                  <a:pt x="1287852" y="112880"/>
                </a:lnTo>
                <a:lnTo>
                  <a:pt x="1288770" y="111533"/>
                </a:lnTo>
                <a:lnTo>
                  <a:pt x="1289593" y="110490"/>
                </a:lnTo>
                <a:lnTo>
                  <a:pt x="1290856" y="112880"/>
                </a:lnTo>
                <a:lnTo>
                  <a:pt x="1290732" y="113802"/>
                </a:lnTo>
                <a:lnTo>
                  <a:pt x="1290267" y="115570"/>
                </a:lnTo>
                <a:close/>
              </a:path>
              <a:path w="4096384" h="836930">
                <a:moveTo>
                  <a:pt x="1315159" y="115570"/>
                </a:moveTo>
                <a:lnTo>
                  <a:pt x="1290267" y="115570"/>
                </a:lnTo>
                <a:lnTo>
                  <a:pt x="1290732" y="113802"/>
                </a:lnTo>
                <a:lnTo>
                  <a:pt x="1290856" y="112880"/>
                </a:lnTo>
                <a:lnTo>
                  <a:pt x="1289593" y="110490"/>
                </a:lnTo>
                <a:lnTo>
                  <a:pt x="1383302" y="110490"/>
                </a:lnTo>
                <a:lnTo>
                  <a:pt x="1382295" y="111760"/>
                </a:lnTo>
                <a:lnTo>
                  <a:pt x="1316583" y="111760"/>
                </a:lnTo>
                <a:lnTo>
                  <a:pt x="1312393" y="113030"/>
                </a:lnTo>
                <a:lnTo>
                  <a:pt x="1315159" y="115570"/>
                </a:lnTo>
                <a:close/>
              </a:path>
              <a:path w="4096384" h="836930">
                <a:moveTo>
                  <a:pt x="1525447" y="115570"/>
                </a:moveTo>
                <a:lnTo>
                  <a:pt x="1514886" y="115570"/>
                </a:lnTo>
                <a:lnTo>
                  <a:pt x="1516896" y="111760"/>
                </a:lnTo>
                <a:lnTo>
                  <a:pt x="1516562" y="110490"/>
                </a:lnTo>
                <a:lnTo>
                  <a:pt x="1519076" y="111760"/>
                </a:lnTo>
                <a:lnTo>
                  <a:pt x="2024125" y="111760"/>
                </a:lnTo>
                <a:lnTo>
                  <a:pt x="2022784" y="113030"/>
                </a:lnTo>
                <a:lnTo>
                  <a:pt x="1519076" y="113030"/>
                </a:lnTo>
                <a:lnTo>
                  <a:pt x="1518579" y="114300"/>
                </a:lnTo>
                <a:lnTo>
                  <a:pt x="1524609" y="114300"/>
                </a:lnTo>
                <a:lnTo>
                  <a:pt x="1525447" y="115570"/>
                </a:lnTo>
                <a:close/>
              </a:path>
              <a:path w="4096384" h="836930">
                <a:moveTo>
                  <a:pt x="2895956" y="119380"/>
                </a:moveTo>
                <a:lnTo>
                  <a:pt x="2895956" y="110490"/>
                </a:lnTo>
                <a:lnTo>
                  <a:pt x="2900567" y="113030"/>
                </a:lnTo>
                <a:lnTo>
                  <a:pt x="2907425" y="113030"/>
                </a:lnTo>
                <a:lnTo>
                  <a:pt x="2906335" y="115570"/>
                </a:lnTo>
                <a:lnTo>
                  <a:pt x="2900795" y="118110"/>
                </a:lnTo>
                <a:lnTo>
                  <a:pt x="2895956" y="119380"/>
                </a:lnTo>
                <a:close/>
              </a:path>
              <a:path w="4096384" h="836930">
                <a:moveTo>
                  <a:pt x="2900567" y="113030"/>
                </a:moveTo>
                <a:lnTo>
                  <a:pt x="2895956" y="110490"/>
                </a:lnTo>
                <a:lnTo>
                  <a:pt x="2902483" y="110490"/>
                </a:lnTo>
                <a:lnTo>
                  <a:pt x="2900567" y="113030"/>
                </a:lnTo>
                <a:close/>
              </a:path>
              <a:path w="4096384" h="836930">
                <a:moveTo>
                  <a:pt x="3038595" y="116840"/>
                </a:moveTo>
                <a:lnTo>
                  <a:pt x="3032722" y="116840"/>
                </a:lnTo>
                <a:lnTo>
                  <a:pt x="3031399" y="114300"/>
                </a:lnTo>
                <a:lnTo>
                  <a:pt x="3033730" y="110490"/>
                </a:lnTo>
                <a:lnTo>
                  <a:pt x="3038595" y="116840"/>
                </a:lnTo>
                <a:close/>
              </a:path>
              <a:path w="4096384" h="836930">
                <a:moveTo>
                  <a:pt x="3039241" y="116840"/>
                </a:moveTo>
                <a:lnTo>
                  <a:pt x="3038595" y="116840"/>
                </a:lnTo>
                <a:lnTo>
                  <a:pt x="3033730" y="110490"/>
                </a:lnTo>
                <a:lnTo>
                  <a:pt x="3037587" y="110490"/>
                </a:lnTo>
                <a:lnTo>
                  <a:pt x="3041286" y="111760"/>
                </a:lnTo>
                <a:lnTo>
                  <a:pt x="3040101" y="111760"/>
                </a:lnTo>
                <a:lnTo>
                  <a:pt x="3039241" y="116840"/>
                </a:lnTo>
                <a:close/>
              </a:path>
              <a:path w="4096384" h="836930">
                <a:moveTo>
                  <a:pt x="3303941" y="115570"/>
                </a:moveTo>
                <a:lnTo>
                  <a:pt x="3295580" y="115570"/>
                </a:lnTo>
                <a:lnTo>
                  <a:pt x="3299927" y="110490"/>
                </a:lnTo>
                <a:lnTo>
                  <a:pt x="3301093" y="110490"/>
                </a:lnTo>
                <a:lnTo>
                  <a:pt x="3304616" y="111760"/>
                </a:lnTo>
                <a:lnTo>
                  <a:pt x="3313497" y="111760"/>
                </a:lnTo>
                <a:lnTo>
                  <a:pt x="3313731" y="112655"/>
                </a:lnTo>
                <a:lnTo>
                  <a:pt x="3311655" y="113030"/>
                </a:lnTo>
                <a:lnTo>
                  <a:pt x="3313829" y="114300"/>
                </a:lnTo>
                <a:lnTo>
                  <a:pt x="3304458" y="114300"/>
                </a:lnTo>
                <a:lnTo>
                  <a:pt x="3303941" y="115570"/>
                </a:lnTo>
                <a:close/>
              </a:path>
              <a:path w="4096384" h="836930">
                <a:moveTo>
                  <a:pt x="3304616" y="111760"/>
                </a:moveTo>
                <a:lnTo>
                  <a:pt x="3301093" y="110490"/>
                </a:lnTo>
                <a:lnTo>
                  <a:pt x="3303486" y="110490"/>
                </a:lnTo>
                <a:lnTo>
                  <a:pt x="3304616" y="111760"/>
                </a:lnTo>
                <a:close/>
              </a:path>
              <a:path w="4096384" h="836930">
                <a:moveTo>
                  <a:pt x="3323730" y="113030"/>
                </a:moveTo>
                <a:lnTo>
                  <a:pt x="3313829" y="113030"/>
                </a:lnTo>
                <a:lnTo>
                  <a:pt x="3313747" y="112652"/>
                </a:lnTo>
                <a:lnTo>
                  <a:pt x="3325739" y="110490"/>
                </a:lnTo>
                <a:lnTo>
                  <a:pt x="3323730" y="113030"/>
                </a:lnTo>
                <a:close/>
              </a:path>
              <a:path w="4096384" h="836930">
                <a:moveTo>
                  <a:pt x="3327882" y="144780"/>
                </a:moveTo>
                <a:lnTo>
                  <a:pt x="3320200" y="144780"/>
                </a:lnTo>
                <a:lnTo>
                  <a:pt x="3328254" y="138430"/>
                </a:lnTo>
                <a:lnTo>
                  <a:pt x="3327762" y="135890"/>
                </a:lnTo>
                <a:lnTo>
                  <a:pt x="3326414" y="128270"/>
                </a:lnTo>
                <a:lnTo>
                  <a:pt x="3308315" y="128270"/>
                </a:lnTo>
                <a:lnTo>
                  <a:pt x="3302625" y="120650"/>
                </a:lnTo>
                <a:lnTo>
                  <a:pt x="3317017" y="120650"/>
                </a:lnTo>
                <a:lnTo>
                  <a:pt x="3320717" y="116840"/>
                </a:lnTo>
                <a:lnTo>
                  <a:pt x="3325739" y="110490"/>
                </a:lnTo>
                <a:lnTo>
                  <a:pt x="3336134" y="110490"/>
                </a:lnTo>
                <a:lnTo>
                  <a:pt x="3335476" y="111760"/>
                </a:lnTo>
                <a:lnTo>
                  <a:pt x="3343208" y="111760"/>
                </a:lnTo>
                <a:lnTo>
                  <a:pt x="3342804" y="113030"/>
                </a:lnTo>
                <a:lnTo>
                  <a:pt x="3331279" y="113030"/>
                </a:lnTo>
                <a:lnTo>
                  <a:pt x="3329439" y="114300"/>
                </a:lnTo>
                <a:lnTo>
                  <a:pt x="3329779" y="116840"/>
                </a:lnTo>
                <a:lnTo>
                  <a:pt x="3330471" y="118592"/>
                </a:lnTo>
                <a:lnTo>
                  <a:pt x="3326414" y="119380"/>
                </a:lnTo>
                <a:lnTo>
                  <a:pt x="3318700" y="119380"/>
                </a:lnTo>
                <a:lnTo>
                  <a:pt x="3325739" y="127000"/>
                </a:lnTo>
                <a:lnTo>
                  <a:pt x="3345520" y="127000"/>
                </a:lnTo>
                <a:lnTo>
                  <a:pt x="3338658" y="129540"/>
                </a:lnTo>
                <a:lnTo>
                  <a:pt x="3347694" y="130810"/>
                </a:lnTo>
                <a:lnTo>
                  <a:pt x="3371417" y="130810"/>
                </a:lnTo>
                <a:lnTo>
                  <a:pt x="3372789" y="133350"/>
                </a:lnTo>
                <a:lnTo>
                  <a:pt x="3353908" y="133350"/>
                </a:lnTo>
                <a:lnTo>
                  <a:pt x="3351734" y="134620"/>
                </a:lnTo>
                <a:lnTo>
                  <a:pt x="3339149" y="134620"/>
                </a:lnTo>
                <a:lnTo>
                  <a:pt x="3336484" y="135890"/>
                </a:lnTo>
                <a:lnTo>
                  <a:pt x="3335626" y="137160"/>
                </a:lnTo>
                <a:lnTo>
                  <a:pt x="3335965" y="138430"/>
                </a:lnTo>
                <a:lnTo>
                  <a:pt x="3329262" y="138430"/>
                </a:lnTo>
                <a:lnTo>
                  <a:pt x="3329225" y="141070"/>
                </a:lnTo>
                <a:lnTo>
                  <a:pt x="3327882" y="144780"/>
                </a:lnTo>
                <a:close/>
              </a:path>
              <a:path w="4096384" h="836930">
                <a:moveTo>
                  <a:pt x="397321" y="119380"/>
                </a:moveTo>
                <a:lnTo>
                  <a:pt x="392031" y="117922"/>
                </a:lnTo>
                <a:lnTo>
                  <a:pt x="391958" y="116840"/>
                </a:lnTo>
                <a:lnTo>
                  <a:pt x="388101" y="116840"/>
                </a:lnTo>
                <a:lnTo>
                  <a:pt x="383243" y="114300"/>
                </a:lnTo>
                <a:lnTo>
                  <a:pt x="388940" y="111760"/>
                </a:lnTo>
                <a:lnTo>
                  <a:pt x="389343" y="110742"/>
                </a:lnTo>
                <a:lnTo>
                  <a:pt x="394975" y="116840"/>
                </a:lnTo>
                <a:lnTo>
                  <a:pt x="391958" y="116840"/>
                </a:lnTo>
                <a:lnTo>
                  <a:pt x="392031" y="117922"/>
                </a:lnTo>
                <a:lnTo>
                  <a:pt x="395975" y="117922"/>
                </a:lnTo>
                <a:lnTo>
                  <a:pt x="397321" y="119380"/>
                </a:lnTo>
                <a:close/>
              </a:path>
              <a:path w="4096384" h="836930">
                <a:moveTo>
                  <a:pt x="3468378" y="113030"/>
                </a:moveTo>
                <a:lnTo>
                  <a:pt x="3469052" y="111533"/>
                </a:lnTo>
                <a:lnTo>
                  <a:pt x="3469052" y="112880"/>
                </a:lnTo>
                <a:lnTo>
                  <a:pt x="3468378" y="113030"/>
                </a:lnTo>
                <a:close/>
              </a:path>
              <a:path w="4096384" h="836930">
                <a:moveTo>
                  <a:pt x="3350051" y="118110"/>
                </a:moveTo>
                <a:lnTo>
                  <a:pt x="3346529" y="116840"/>
                </a:lnTo>
                <a:lnTo>
                  <a:pt x="3341997" y="116840"/>
                </a:lnTo>
                <a:lnTo>
                  <a:pt x="3342069" y="115345"/>
                </a:lnTo>
                <a:lnTo>
                  <a:pt x="3343236" y="111670"/>
                </a:lnTo>
                <a:lnTo>
                  <a:pt x="3345739" y="111760"/>
                </a:lnTo>
                <a:lnTo>
                  <a:pt x="3350051" y="118110"/>
                </a:lnTo>
                <a:close/>
              </a:path>
              <a:path w="4096384" h="836930">
                <a:moveTo>
                  <a:pt x="37934" y="116840"/>
                </a:moveTo>
                <a:lnTo>
                  <a:pt x="36258" y="113030"/>
                </a:lnTo>
                <a:lnTo>
                  <a:pt x="39106" y="111760"/>
                </a:lnTo>
                <a:lnTo>
                  <a:pt x="41621" y="113030"/>
                </a:lnTo>
                <a:lnTo>
                  <a:pt x="41955" y="114300"/>
                </a:lnTo>
                <a:lnTo>
                  <a:pt x="40115" y="115570"/>
                </a:lnTo>
                <a:lnTo>
                  <a:pt x="37934" y="116840"/>
                </a:lnTo>
                <a:close/>
              </a:path>
              <a:path w="4096384" h="836930">
                <a:moveTo>
                  <a:pt x="68775" y="114300"/>
                </a:moveTo>
                <a:lnTo>
                  <a:pt x="64754" y="114300"/>
                </a:lnTo>
                <a:lnTo>
                  <a:pt x="65422" y="111760"/>
                </a:lnTo>
                <a:lnTo>
                  <a:pt x="67432" y="111760"/>
                </a:lnTo>
                <a:lnTo>
                  <a:pt x="68775" y="114300"/>
                </a:lnTo>
                <a:close/>
              </a:path>
              <a:path w="4096384" h="836930">
                <a:moveTo>
                  <a:pt x="106824" y="116840"/>
                </a:moveTo>
                <a:lnTo>
                  <a:pt x="102470" y="113030"/>
                </a:lnTo>
                <a:lnTo>
                  <a:pt x="106490" y="111760"/>
                </a:lnTo>
                <a:lnTo>
                  <a:pt x="107663" y="113030"/>
                </a:lnTo>
                <a:lnTo>
                  <a:pt x="108003" y="114300"/>
                </a:lnTo>
                <a:lnTo>
                  <a:pt x="107165" y="115570"/>
                </a:lnTo>
                <a:lnTo>
                  <a:pt x="106824" y="116840"/>
                </a:lnTo>
                <a:close/>
              </a:path>
              <a:path w="4096384" h="836930">
                <a:moveTo>
                  <a:pt x="119268" y="116840"/>
                </a:moveTo>
                <a:lnTo>
                  <a:pt x="106824" y="116840"/>
                </a:lnTo>
                <a:lnTo>
                  <a:pt x="107165" y="115570"/>
                </a:lnTo>
                <a:lnTo>
                  <a:pt x="108003" y="114300"/>
                </a:lnTo>
                <a:lnTo>
                  <a:pt x="107663" y="113030"/>
                </a:lnTo>
                <a:lnTo>
                  <a:pt x="106490" y="111760"/>
                </a:lnTo>
                <a:lnTo>
                  <a:pt x="114723" y="111760"/>
                </a:lnTo>
                <a:lnTo>
                  <a:pt x="119268" y="11684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60635" y="114300"/>
                </a:lnTo>
                <a:lnTo>
                  <a:pt x="159129" y="114300"/>
                </a:lnTo>
                <a:lnTo>
                  <a:pt x="159293" y="113030"/>
                </a:lnTo>
                <a:lnTo>
                  <a:pt x="161473" y="111760"/>
                </a:lnTo>
                <a:lnTo>
                  <a:pt x="163319" y="111760"/>
                </a:lnTo>
                <a:lnTo>
                  <a:pt x="163435" y="112655"/>
                </a:lnTo>
                <a:lnTo>
                  <a:pt x="163366" y="113324"/>
                </a:lnTo>
                <a:lnTo>
                  <a:pt x="162979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61977" y="115570"/>
                </a:lnTo>
                <a:lnTo>
                  <a:pt x="162979" y="114300"/>
                </a:lnTo>
                <a:lnTo>
                  <a:pt x="163366" y="113324"/>
                </a:lnTo>
                <a:lnTo>
                  <a:pt x="163435" y="112655"/>
                </a:lnTo>
                <a:lnTo>
                  <a:pt x="163319" y="111760"/>
                </a:lnTo>
                <a:lnTo>
                  <a:pt x="173207" y="111760"/>
                </a:lnTo>
                <a:lnTo>
                  <a:pt x="173207" y="114300"/>
                </a:lnTo>
                <a:lnTo>
                  <a:pt x="185274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185274" y="114300"/>
                </a:moveTo>
                <a:lnTo>
                  <a:pt x="173207" y="114300"/>
                </a:lnTo>
                <a:lnTo>
                  <a:pt x="173207" y="111760"/>
                </a:lnTo>
                <a:lnTo>
                  <a:pt x="188123" y="111760"/>
                </a:lnTo>
                <a:lnTo>
                  <a:pt x="185274" y="113030"/>
                </a:lnTo>
                <a:lnTo>
                  <a:pt x="185274" y="11430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85274" y="114300"/>
                </a:lnTo>
                <a:lnTo>
                  <a:pt x="185274" y="113030"/>
                </a:lnTo>
                <a:lnTo>
                  <a:pt x="188123" y="111760"/>
                </a:lnTo>
                <a:lnTo>
                  <a:pt x="190637" y="113030"/>
                </a:lnTo>
                <a:lnTo>
                  <a:pt x="190637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187789" y="115570"/>
                </a:lnTo>
                <a:lnTo>
                  <a:pt x="190637" y="114300"/>
                </a:lnTo>
                <a:lnTo>
                  <a:pt x="190637" y="113030"/>
                </a:lnTo>
                <a:lnTo>
                  <a:pt x="188123" y="111760"/>
                </a:lnTo>
                <a:lnTo>
                  <a:pt x="213941" y="111760"/>
                </a:lnTo>
                <a:lnTo>
                  <a:pt x="211931" y="113030"/>
                </a:lnTo>
                <a:lnTo>
                  <a:pt x="211931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211931" y="114300"/>
                </a:lnTo>
                <a:lnTo>
                  <a:pt x="211931" y="113030"/>
                </a:lnTo>
                <a:lnTo>
                  <a:pt x="213941" y="111760"/>
                </a:lnTo>
                <a:lnTo>
                  <a:pt x="216122" y="113030"/>
                </a:lnTo>
                <a:lnTo>
                  <a:pt x="216122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27855" y="115570"/>
                </a:moveTo>
                <a:lnTo>
                  <a:pt x="213941" y="115570"/>
                </a:lnTo>
                <a:lnTo>
                  <a:pt x="216122" y="114300"/>
                </a:lnTo>
                <a:lnTo>
                  <a:pt x="216122" y="113030"/>
                </a:lnTo>
                <a:lnTo>
                  <a:pt x="213941" y="111760"/>
                </a:lnTo>
                <a:lnTo>
                  <a:pt x="226176" y="111760"/>
                </a:lnTo>
                <a:lnTo>
                  <a:pt x="226513" y="113030"/>
                </a:lnTo>
                <a:lnTo>
                  <a:pt x="227855" y="115570"/>
                </a:lnTo>
                <a:close/>
              </a:path>
              <a:path w="4096384" h="836930">
                <a:moveTo>
                  <a:pt x="375863" y="114300"/>
                </a:moveTo>
                <a:lnTo>
                  <a:pt x="372851" y="114300"/>
                </a:lnTo>
                <a:lnTo>
                  <a:pt x="373519" y="111760"/>
                </a:lnTo>
                <a:lnTo>
                  <a:pt x="377376" y="111760"/>
                </a:lnTo>
                <a:lnTo>
                  <a:pt x="375863" y="114300"/>
                </a:lnTo>
                <a:close/>
              </a:path>
              <a:path w="4096384" h="836930">
                <a:moveTo>
                  <a:pt x="469400" y="115570"/>
                </a:moveTo>
                <a:lnTo>
                  <a:pt x="468398" y="115570"/>
                </a:lnTo>
                <a:lnTo>
                  <a:pt x="467560" y="114300"/>
                </a:lnTo>
                <a:lnTo>
                  <a:pt x="467056" y="111760"/>
                </a:lnTo>
                <a:lnTo>
                  <a:pt x="471076" y="111760"/>
                </a:lnTo>
                <a:lnTo>
                  <a:pt x="470572" y="114300"/>
                </a:lnTo>
                <a:lnTo>
                  <a:pt x="469400" y="115570"/>
                </a:lnTo>
                <a:close/>
              </a:path>
              <a:path w="4096384" h="836930">
                <a:moveTo>
                  <a:pt x="482810" y="115570"/>
                </a:moveTo>
                <a:lnTo>
                  <a:pt x="469400" y="115570"/>
                </a:lnTo>
                <a:lnTo>
                  <a:pt x="470572" y="114300"/>
                </a:lnTo>
                <a:lnTo>
                  <a:pt x="471076" y="111760"/>
                </a:lnTo>
                <a:lnTo>
                  <a:pt x="937875" y="111760"/>
                </a:lnTo>
                <a:lnTo>
                  <a:pt x="936835" y="113030"/>
                </a:lnTo>
                <a:lnTo>
                  <a:pt x="478455" y="113030"/>
                </a:lnTo>
                <a:lnTo>
                  <a:pt x="482810" y="11557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933426" y="120650"/>
                </a:lnTo>
                <a:lnTo>
                  <a:pt x="934755" y="115570"/>
                </a:lnTo>
                <a:lnTo>
                  <a:pt x="937875" y="111760"/>
                </a:lnTo>
                <a:lnTo>
                  <a:pt x="941606" y="113030"/>
                </a:lnTo>
                <a:lnTo>
                  <a:pt x="943453" y="115570"/>
                </a:lnTo>
                <a:lnTo>
                  <a:pt x="936407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05062" y="123190"/>
                </a:lnTo>
                <a:lnTo>
                  <a:pt x="908919" y="121920"/>
                </a:lnTo>
                <a:lnTo>
                  <a:pt x="935065" y="121920"/>
                </a:lnTo>
                <a:lnTo>
                  <a:pt x="936410" y="120648"/>
                </a:lnTo>
                <a:lnTo>
                  <a:pt x="943453" y="115570"/>
                </a:lnTo>
                <a:lnTo>
                  <a:pt x="941606" y="113030"/>
                </a:lnTo>
                <a:lnTo>
                  <a:pt x="937875" y="111760"/>
                </a:lnTo>
                <a:lnTo>
                  <a:pt x="954348" y="111760"/>
                </a:lnTo>
                <a:lnTo>
                  <a:pt x="952161" y="113030"/>
                </a:lnTo>
                <a:lnTo>
                  <a:pt x="952332" y="114300"/>
                </a:lnTo>
                <a:lnTo>
                  <a:pt x="954682" y="115570"/>
                </a:lnTo>
                <a:lnTo>
                  <a:pt x="991847" y="115570"/>
                </a:lnTo>
                <a:lnTo>
                  <a:pt x="991226" y="118110"/>
                </a:lnTo>
                <a:lnTo>
                  <a:pt x="1063973" y="118110"/>
                </a:lnTo>
                <a:lnTo>
                  <a:pt x="1064978" y="119380"/>
                </a:lnTo>
                <a:lnTo>
                  <a:pt x="947807" y="119380"/>
                </a:lnTo>
                <a:lnTo>
                  <a:pt x="945630" y="120648"/>
                </a:lnTo>
                <a:lnTo>
                  <a:pt x="945797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54682" y="115570"/>
                </a:moveTo>
                <a:lnTo>
                  <a:pt x="952332" y="114300"/>
                </a:lnTo>
                <a:lnTo>
                  <a:pt x="952161" y="113030"/>
                </a:lnTo>
                <a:lnTo>
                  <a:pt x="954348" y="111760"/>
                </a:lnTo>
                <a:lnTo>
                  <a:pt x="957197" y="113030"/>
                </a:lnTo>
                <a:lnTo>
                  <a:pt x="957360" y="114300"/>
                </a:lnTo>
                <a:lnTo>
                  <a:pt x="954682" y="11557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54682" y="115570"/>
                </a:lnTo>
                <a:lnTo>
                  <a:pt x="957360" y="114300"/>
                </a:lnTo>
                <a:lnTo>
                  <a:pt x="957197" y="113030"/>
                </a:lnTo>
                <a:lnTo>
                  <a:pt x="954348" y="111760"/>
                </a:lnTo>
                <a:lnTo>
                  <a:pt x="979990" y="111760"/>
                </a:lnTo>
                <a:lnTo>
                  <a:pt x="979401" y="112880"/>
                </a:lnTo>
                <a:lnTo>
                  <a:pt x="979438" y="113324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1153148" y="115570"/>
                </a:moveTo>
                <a:lnTo>
                  <a:pt x="1075202" y="115570"/>
                </a:lnTo>
                <a:lnTo>
                  <a:pt x="1075202" y="111760"/>
                </a:lnTo>
                <a:lnTo>
                  <a:pt x="1153249" y="111760"/>
                </a:lnTo>
                <a:lnTo>
                  <a:pt x="1153653" y="114300"/>
                </a:lnTo>
                <a:lnTo>
                  <a:pt x="1153148" y="115570"/>
                </a:lnTo>
                <a:close/>
              </a:path>
              <a:path w="4096384" h="836930">
                <a:moveTo>
                  <a:pt x="1182319" y="115570"/>
                </a:moveTo>
                <a:lnTo>
                  <a:pt x="1181474" y="115570"/>
                </a:lnTo>
                <a:lnTo>
                  <a:pt x="1181128" y="113802"/>
                </a:lnTo>
                <a:lnTo>
                  <a:pt x="1181075" y="112880"/>
                </a:lnTo>
                <a:lnTo>
                  <a:pt x="1181808" y="111760"/>
                </a:lnTo>
                <a:lnTo>
                  <a:pt x="1182653" y="111760"/>
                </a:lnTo>
                <a:lnTo>
                  <a:pt x="1183491" y="113030"/>
                </a:lnTo>
                <a:lnTo>
                  <a:pt x="1182319" y="115570"/>
                </a:lnTo>
                <a:close/>
              </a:path>
              <a:path w="4096384" h="836930">
                <a:moveTo>
                  <a:pt x="1289095" y="115570"/>
                </a:moveTo>
                <a:lnTo>
                  <a:pt x="1182319" y="115570"/>
                </a:lnTo>
                <a:lnTo>
                  <a:pt x="1183355" y="113324"/>
                </a:lnTo>
                <a:lnTo>
                  <a:pt x="1183392" y="112880"/>
                </a:lnTo>
                <a:lnTo>
                  <a:pt x="1182653" y="111760"/>
                </a:lnTo>
                <a:lnTo>
                  <a:pt x="1191872" y="111760"/>
                </a:lnTo>
                <a:lnTo>
                  <a:pt x="1193045" y="113030"/>
                </a:lnTo>
                <a:lnTo>
                  <a:pt x="1194053" y="114300"/>
                </a:lnTo>
                <a:lnTo>
                  <a:pt x="1288424" y="114300"/>
                </a:lnTo>
                <a:lnTo>
                  <a:pt x="1289095" y="1155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3030"/>
                </a:lnTo>
                <a:lnTo>
                  <a:pt x="1235285" y="111760"/>
                </a:lnTo>
                <a:lnTo>
                  <a:pt x="1236797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288424" y="114300"/>
                </a:moveTo>
                <a:lnTo>
                  <a:pt x="1235285" y="114300"/>
                </a:lnTo>
                <a:lnTo>
                  <a:pt x="1236797" y="113030"/>
                </a:lnTo>
                <a:lnTo>
                  <a:pt x="1235285" y="111760"/>
                </a:lnTo>
                <a:lnTo>
                  <a:pt x="1288591" y="111760"/>
                </a:lnTo>
                <a:lnTo>
                  <a:pt x="1287753" y="113030"/>
                </a:lnTo>
                <a:lnTo>
                  <a:pt x="1288424" y="114300"/>
                </a:lnTo>
                <a:close/>
              </a:path>
              <a:path w="4096384" h="836930">
                <a:moveTo>
                  <a:pt x="1317926" y="118110"/>
                </a:moveTo>
                <a:lnTo>
                  <a:pt x="1312393" y="113030"/>
                </a:lnTo>
                <a:lnTo>
                  <a:pt x="1316583" y="111760"/>
                </a:lnTo>
                <a:lnTo>
                  <a:pt x="1319772" y="111760"/>
                </a:lnTo>
                <a:lnTo>
                  <a:pt x="1320106" y="114300"/>
                </a:lnTo>
                <a:lnTo>
                  <a:pt x="1317926" y="118110"/>
                </a:lnTo>
                <a:close/>
              </a:path>
              <a:path w="4096384" h="836930">
                <a:moveTo>
                  <a:pt x="1427720" y="121920"/>
                </a:moveTo>
                <a:lnTo>
                  <a:pt x="1419169" y="121920"/>
                </a:lnTo>
                <a:lnTo>
                  <a:pt x="1420011" y="120858"/>
                </a:lnTo>
                <a:lnTo>
                  <a:pt x="1420070" y="120380"/>
                </a:lnTo>
                <a:lnTo>
                  <a:pt x="1419169" y="118110"/>
                </a:lnTo>
                <a:lnTo>
                  <a:pt x="1317926" y="118110"/>
                </a:lnTo>
                <a:lnTo>
                  <a:pt x="1320106" y="114300"/>
                </a:lnTo>
                <a:lnTo>
                  <a:pt x="1319772" y="111760"/>
                </a:lnTo>
                <a:lnTo>
                  <a:pt x="1342401" y="111760"/>
                </a:lnTo>
                <a:lnTo>
                  <a:pt x="1343737" y="113030"/>
                </a:lnTo>
                <a:lnTo>
                  <a:pt x="1381289" y="113030"/>
                </a:lnTo>
                <a:lnTo>
                  <a:pt x="1381793" y="114300"/>
                </a:lnTo>
                <a:lnTo>
                  <a:pt x="1384138" y="115570"/>
                </a:lnTo>
                <a:lnTo>
                  <a:pt x="1417492" y="115570"/>
                </a:lnTo>
                <a:lnTo>
                  <a:pt x="1417329" y="116840"/>
                </a:lnTo>
                <a:lnTo>
                  <a:pt x="1457799" y="116840"/>
                </a:lnTo>
                <a:lnTo>
                  <a:pt x="1460050" y="119380"/>
                </a:lnTo>
                <a:lnTo>
                  <a:pt x="1429397" y="119380"/>
                </a:lnTo>
                <a:lnTo>
                  <a:pt x="1427720" y="121920"/>
                </a:lnTo>
                <a:close/>
              </a:path>
              <a:path w="4096384" h="836930">
                <a:moveTo>
                  <a:pt x="1343737" y="113030"/>
                </a:moveTo>
                <a:lnTo>
                  <a:pt x="1342401" y="111760"/>
                </a:lnTo>
                <a:lnTo>
                  <a:pt x="1345250" y="111760"/>
                </a:lnTo>
                <a:lnTo>
                  <a:pt x="1343737" y="113030"/>
                </a:lnTo>
                <a:close/>
              </a:path>
              <a:path w="4096384" h="836930">
                <a:moveTo>
                  <a:pt x="1381289" y="113030"/>
                </a:moveTo>
                <a:lnTo>
                  <a:pt x="1343737" y="113030"/>
                </a:lnTo>
                <a:lnTo>
                  <a:pt x="1345250" y="111760"/>
                </a:lnTo>
                <a:lnTo>
                  <a:pt x="1382295" y="111760"/>
                </a:lnTo>
                <a:lnTo>
                  <a:pt x="1381289" y="113030"/>
                </a:lnTo>
                <a:close/>
              </a:path>
              <a:path w="4096384" h="836930">
                <a:moveTo>
                  <a:pt x="1461688" y="121228"/>
                </a:moveTo>
                <a:lnTo>
                  <a:pt x="1455549" y="114300"/>
                </a:lnTo>
                <a:lnTo>
                  <a:pt x="1459399" y="114300"/>
                </a:lnTo>
                <a:lnTo>
                  <a:pt x="1461750" y="111760"/>
                </a:lnTo>
                <a:lnTo>
                  <a:pt x="1462449" y="116840"/>
                </a:lnTo>
                <a:lnTo>
                  <a:pt x="1463018" y="120541"/>
                </a:lnTo>
                <a:lnTo>
                  <a:pt x="1461688" y="121228"/>
                </a:lnTo>
                <a:close/>
              </a:path>
              <a:path w="4096384" h="836930">
                <a:moveTo>
                  <a:pt x="1514886" y="115570"/>
                </a:moveTo>
                <a:lnTo>
                  <a:pt x="1512371" y="115570"/>
                </a:lnTo>
                <a:lnTo>
                  <a:pt x="1512207" y="114300"/>
                </a:lnTo>
                <a:lnTo>
                  <a:pt x="1514381" y="111760"/>
                </a:lnTo>
                <a:lnTo>
                  <a:pt x="1516896" y="111760"/>
                </a:lnTo>
                <a:lnTo>
                  <a:pt x="1514886" y="115570"/>
                </a:lnTo>
                <a:close/>
              </a:path>
              <a:path w="4096384" h="836930">
                <a:moveTo>
                  <a:pt x="2105595" y="116840"/>
                </a:moveTo>
                <a:lnTo>
                  <a:pt x="2104757" y="116840"/>
                </a:lnTo>
                <a:lnTo>
                  <a:pt x="2103749" y="115570"/>
                </a:lnTo>
                <a:lnTo>
                  <a:pt x="2102407" y="113030"/>
                </a:lnTo>
                <a:lnTo>
                  <a:pt x="2107265" y="111760"/>
                </a:lnTo>
                <a:lnTo>
                  <a:pt x="2106427" y="115570"/>
                </a:lnTo>
                <a:lnTo>
                  <a:pt x="2105595" y="116840"/>
                </a:lnTo>
                <a:close/>
              </a:path>
              <a:path w="4096384" h="836930">
                <a:moveTo>
                  <a:pt x="2114978" y="116840"/>
                </a:moveTo>
                <a:lnTo>
                  <a:pt x="2105595" y="116840"/>
                </a:lnTo>
                <a:lnTo>
                  <a:pt x="2106427" y="115570"/>
                </a:lnTo>
                <a:lnTo>
                  <a:pt x="2107265" y="111760"/>
                </a:lnTo>
                <a:lnTo>
                  <a:pt x="2118665" y="111760"/>
                </a:lnTo>
                <a:lnTo>
                  <a:pt x="2117663" y="114300"/>
                </a:lnTo>
                <a:lnTo>
                  <a:pt x="2114978" y="116840"/>
                </a:lnTo>
                <a:close/>
              </a:path>
              <a:path w="4096384" h="836930">
                <a:moveTo>
                  <a:pt x="2157893" y="118110"/>
                </a:moveTo>
                <a:lnTo>
                  <a:pt x="2158227" y="116840"/>
                </a:lnTo>
                <a:lnTo>
                  <a:pt x="2158391" y="115570"/>
                </a:lnTo>
                <a:lnTo>
                  <a:pt x="2153369" y="111760"/>
                </a:lnTo>
                <a:lnTo>
                  <a:pt x="2166104" y="111760"/>
                </a:lnTo>
                <a:lnTo>
                  <a:pt x="2157893" y="118110"/>
                </a:lnTo>
                <a:close/>
              </a:path>
              <a:path w="4096384" h="836930">
                <a:moveTo>
                  <a:pt x="2401385" y="124966"/>
                </a:moveTo>
                <a:lnTo>
                  <a:pt x="2400950" y="124460"/>
                </a:lnTo>
                <a:lnTo>
                  <a:pt x="2301043" y="124460"/>
                </a:lnTo>
                <a:lnTo>
                  <a:pt x="2302177" y="123237"/>
                </a:lnTo>
                <a:lnTo>
                  <a:pt x="2302286" y="122942"/>
                </a:lnTo>
                <a:lnTo>
                  <a:pt x="2302555" y="121920"/>
                </a:lnTo>
                <a:lnTo>
                  <a:pt x="2301881" y="118110"/>
                </a:lnTo>
                <a:lnTo>
                  <a:pt x="2157893" y="118110"/>
                </a:lnTo>
                <a:lnTo>
                  <a:pt x="2166104" y="111760"/>
                </a:lnTo>
                <a:lnTo>
                  <a:pt x="2201585" y="111760"/>
                </a:lnTo>
                <a:lnTo>
                  <a:pt x="2208849" y="114300"/>
                </a:lnTo>
                <a:lnTo>
                  <a:pt x="2212286" y="114300"/>
                </a:lnTo>
                <a:lnTo>
                  <a:pt x="2213039" y="116840"/>
                </a:lnTo>
                <a:lnTo>
                  <a:pt x="2316843" y="116840"/>
                </a:lnTo>
                <a:lnTo>
                  <a:pt x="2322500" y="120650"/>
                </a:lnTo>
                <a:lnTo>
                  <a:pt x="2332391" y="120650"/>
                </a:lnTo>
                <a:lnTo>
                  <a:pt x="2332558" y="123190"/>
                </a:lnTo>
                <a:lnTo>
                  <a:pt x="2402792" y="123190"/>
                </a:lnTo>
                <a:lnTo>
                  <a:pt x="2401385" y="124966"/>
                </a:lnTo>
                <a:close/>
              </a:path>
              <a:path w="4096384" h="836930">
                <a:moveTo>
                  <a:pt x="2213039" y="116840"/>
                </a:moveTo>
                <a:lnTo>
                  <a:pt x="2211533" y="111760"/>
                </a:lnTo>
                <a:lnTo>
                  <a:pt x="2212951" y="115345"/>
                </a:lnTo>
                <a:lnTo>
                  <a:pt x="2213039" y="11684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13039" y="116840"/>
                </a:lnTo>
                <a:lnTo>
                  <a:pt x="2212951" y="115345"/>
                </a:lnTo>
                <a:lnTo>
                  <a:pt x="2211533" y="111760"/>
                </a:lnTo>
                <a:lnTo>
                  <a:pt x="2320320" y="111760"/>
                </a:lnTo>
                <a:lnTo>
                  <a:pt x="2318532" y="113030"/>
                </a:lnTo>
                <a:lnTo>
                  <a:pt x="2228794" y="113030"/>
                </a:lnTo>
                <a:lnTo>
                  <a:pt x="2226286" y="11557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322500" y="120650"/>
                </a:moveTo>
                <a:lnTo>
                  <a:pt x="2314957" y="115570"/>
                </a:lnTo>
                <a:lnTo>
                  <a:pt x="2320320" y="111760"/>
                </a:lnTo>
                <a:lnTo>
                  <a:pt x="2322500" y="113030"/>
                </a:lnTo>
                <a:lnTo>
                  <a:pt x="2323509" y="114300"/>
                </a:lnTo>
                <a:lnTo>
                  <a:pt x="2323338" y="116840"/>
                </a:lnTo>
                <a:lnTo>
                  <a:pt x="2322500" y="120650"/>
                </a:lnTo>
                <a:close/>
              </a:path>
              <a:path w="4096384" h="836930">
                <a:moveTo>
                  <a:pt x="2332391" y="120650"/>
                </a:moveTo>
                <a:lnTo>
                  <a:pt x="2322500" y="120650"/>
                </a:lnTo>
                <a:lnTo>
                  <a:pt x="2323338" y="116840"/>
                </a:lnTo>
                <a:lnTo>
                  <a:pt x="2323509" y="114300"/>
                </a:lnTo>
                <a:lnTo>
                  <a:pt x="2322500" y="113030"/>
                </a:lnTo>
                <a:lnTo>
                  <a:pt x="2320320" y="111760"/>
                </a:lnTo>
                <a:lnTo>
                  <a:pt x="2336663" y="111760"/>
                </a:lnTo>
                <a:lnTo>
                  <a:pt x="2334525" y="113030"/>
                </a:lnTo>
                <a:lnTo>
                  <a:pt x="2331890" y="113030"/>
                </a:lnTo>
                <a:lnTo>
                  <a:pt x="2332391" y="12065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91169" y="116840"/>
                </a:lnTo>
                <a:lnTo>
                  <a:pt x="2987803" y="111760"/>
                </a:lnTo>
                <a:lnTo>
                  <a:pt x="2994692" y="113030"/>
                </a:lnTo>
                <a:lnTo>
                  <a:pt x="2995414" y="11303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2994692" y="113030"/>
                </a:moveTo>
                <a:lnTo>
                  <a:pt x="2987803" y="111760"/>
                </a:lnTo>
                <a:lnTo>
                  <a:pt x="2995517" y="111760"/>
                </a:lnTo>
                <a:lnTo>
                  <a:pt x="2994692" y="113030"/>
                </a:lnTo>
                <a:close/>
              </a:path>
              <a:path w="4096384" h="836930">
                <a:moveTo>
                  <a:pt x="2995414" y="113030"/>
                </a:moveTo>
                <a:lnTo>
                  <a:pt x="2994692" y="113030"/>
                </a:lnTo>
                <a:lnTo>
                  <a:pt x="2995517" y="111760"/>
                </a:lnTo>
                <a:lnTo>
                  <a:pt x="2995414" y="11303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56019" y="121920"/>
                </a:lnTo>
                <a:lnTo>
                  <a:pt x="3038775" y="119586"/>
                </a:lnTo>
                <a:lnTo>
                  <a:pt x="3040101" y="111760"/>
                </a:lnTo>
                <a:lnTo>
                  <a:pt x="3046649" y="111760"/>
                </a:lnTo>
                <a:lnTo>
                  <a:pt x="3053171" y="113030"/>
                </a:lnTo>
                <a:lnTo>
                  <a:pt x="3056544" y="116284"/>
                </a:lnTo>
                <a:lnTo>
                  <a:pt x="3056202" y="116840"/>
                </a:lnTo>
                <a:lnTo>
                  <a:pt x="3057119" y="116840"/>
                </a:lnTo>
                <a:lnTo>
                  <a:pt x="3061067" y="12065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199850" y="118110"/>
                </a:moveTo>
                <a:lnTo>
                  <a:pt x="3197859" y="118110"/>
                </a:lnTo>
                <a:lnTo>
                  <a:pt x="3195161" y="116840"/>
                </a:lnTo>
                <a:lnTo>
                  <a:pt x="3195319" y="111760"/>
                </a:lnTo>
                <a:lnTo>
                  <a:pt x="3197335" y="113030"/>
                </a:lnTo>
                <a:lnTo>
                  <a:pt x="3199516" y="113030"/>
                </a:lnTo>
                <a:lnTo>
                  <a:pt x="3199850" y="118110"/>
                </a:lnTo>
                <a:close/>
              </a:path>
              <a:path w="4096384" h="836930">
                <a:moveTo>
                  <a:pt x="3209216" y="113802"/>
                </a:moveTo>
                <a:lnTo>
                  <a:pt x="3207072" y="113030"/>
                </a:lnTo>
                <a:lnTo>
                  <a:pt x="3197335" y="113030"/>
                </a:lnTo>
                <a:lnTo>
                  <a:pt x="3195319" y="111760"/>
                </a:lnTo>
                <a:lnTo>
                  <a:pt x="3212189" y="111760"/>
                </a:lnTo>
                <a:lnTo>
                  <a:pt x="3210595" y="113030"/>
                </a:lnTo>
                <a:lnTo>
                  <a:pt x="3209216" y="113802"/>
                </a:lnTo>
                <a:close/>
              </a:path>
              <a:path w="4096384" h="836930">
                <a:moveTo>
                  <a:pt x="3292214" y="116840"/>
                </a:moveTo>
                <a:lnTo>
                  <a:pt x="3290381" y="116840"/>
                </a:lnTo>
                <a:lnTo>
                  <a:pt x="3289523" y="114300"/>
                </a:lnTo>
                <a:lnTo>
                  <a:pt x="3291723" y="113030"/>
                </a:lnTo>
                <a:lnTo>
                  <a:pt x="3293045" y="111760"/>
                </a:lnTo>
                <a:lnTo>
                  <a:pt x="3294237" y="115570"/>
                </a:lnTo>
                <a:lnTo>
                  <a:pt x="3292214" y="116840"/>
                </a:lnTo>
                <a:close/>
              </a:path>
              <a:path w="4096384" h="836930">
                <a:moveTo>
                  <a:pt x="3304111" y="116840"/>
                </a:moveTo>
                <a:lnTo>
                  <a:pt x="3292214" y="116840"/>
                </a:lnTo>
                <a:lnTo>
                  <a:pt x="3294237" y="115570"/>
                </a:lnTo>
                <a:lnTo>
                  <a:pt x="3293045" y="111760"/>
                </a:lnTo>
                <a:lnTo>
                  <a:pt x="3295580" y="111760"/>
                </a:lnTo>
                <a:lnTo>
                  <a:pt x="3295580" y="115570"/>
                </a:lnTo>
                <a:lnTo>
                  <a:pt x="3303941" y="115570"/>
                </a:lnTo>
                <a:lnTo>
                  <a:pt x="3304111" y="116840"/>
                </a:lnTo>
                <a:close/>
              </a:path>
              <a:path w="4096384" h="836930">
                <a:moveTo>
                  <a:pt x="3404851" y="116840"/>
                </a:moveTo>
                <a:lnTo>
                  <a:pt x="3397995" y="116840"/>
                </a:lnTo>
                <a:lnTo>
                  <a:pt x="3397163" y="114300"/>
                </a:lnTo>
                <a:lnTo>
                  <a:pt x="3397471" y="111760"/>
                </a:lnTo>
                <a:lnTo>
                  <a:pt x="3401334" y="111760"/>
                </a:lnTo>
                <a:lnTo>
                  <a:pt x="3404851" y="116840"/>
                </a:lnTo>
                <a:close/>
              </a:path>
              <a:path w="4096384" h="836930">
                <a:moveTo>
                  <a:pt x="3442232" y="116840"/>
                </a:moveTo>
                <a:lnTo>
                  <a:pt x="3437701" y="116840"/>
                </a:lnTo>
                <a:lnTo>
                  <a:pt x="3438710" y="111760"/>
                </a:lnTo>
                <a:lnTo>
                  <a:pt x="3441407" y="113030"/>
                </a:lnTo>
                <a:lnTo>
                  <a:pt x="3443090" y="113030"/>
                </a:lnTo>
                <a:lnTo>
                  <a:pt x="3442232" y="116840"/>
                </a:lnTo>
                <a:close/>
              </a:path>
              <a:path w="4096384" h="836930">
                <a:moveTo>
                  <a:pt x="3317017" y="120650"/>
                </a:moveTo>
                <a:lnTo>
                  <a:pt x="3314503" y="114300"/>
                </a:lnTo>
                <a:lnTo>
                  <a:pt x="3313829" y="114300"/>
                </a:lnTo>
                <a:lnTo>
                  <a:pt x="3311655" y="113030"/>
                </a:lnTo>
                <a:lnTo>
                  <a:pt x="3313731" y="112655"/>
                </a:lnTo>
                <a:lnTo>
                  <a:pt x="3313829" y="113030"/>
                </a:lnTo>
                <a:lnTo>
                  <a:pt x="3323730" y="113030"/>
                </a:lnTo>
                <a:lnTo>
                  <a:pt x="3320717" y="116840"/>
                </a:lnTo>
                <a:lnTo>
                  <a:pt x="3317017" y="120650"/>
                </a:lnTo>
                <a:close/>
              </a:path>
              <a:path w="4096384" h="836930">
                <a:moveTo>
                  <a:pt x="3469052" y="113030"/>
                </a:moveTo>
                <a:lnTo>
                  <a:pt x="3468378" y="113030"/>
                </a:lnTo>
                <a:lnTo>
                  <a:pt x="3469052" y="112880"/>
                </a:lnTo>
                <a:lnTo>
                  <a:pt x="3469052" y="113030"/>
                </a:lnTo>
                <a:close/>
              </a:path>
              <a:path w="4096384" h="836930">
                <a:moveTo>
                  <a:pt x="150073" y="115570"/>
                </a:moveTo>
                <a:lnTo>
                  <a:pt x="147055" y="114300"/>
                </a:lnTo>
                <a:lnTo>
                  <a:pt x="144376" y="113030"/>
                </a:lnTo>
                <a:lnTo>
                  <a:pt x="150073" y="11557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50073" y="115570"/>
                </a:lnTo>
                <a:lnTo>
                  <a:pt x="144376" y="113030"/>
                </a:lnTo>
                <a:lnTo>
                  <a:pt x="159293" y="113030"/>
                </a:lnTo>
                <a:lnTo>
                  <a:pt x="159129" y="114300"/>
                </a:lnTo>
                <a:lnTo>
                  <a:pt x="160635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355414" y="125730"/>
                </a:moveTo>
                <a:lnTo>
                  <a:pt x="349718" y="116840"/>
                </a:lnTo>
                <a:lnTo>
                  <a:pt x="348546" y="114300"/>
                </a:lnTo>
                <a:lnTo>
                  <a:pt x="347367" y="113030"/>
                </a:lnTo>
                <a:lnTo>
                  <a:pt x="360443" y="116840"/>
                </a:lnTo>
                <a:lnTo>
                  <a:pt x="358099" y="120650"/>
                </a:lnTo>
                <a:lnTo>
                  <a:pt x="355414" y="12573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62290" y="129540"/>
                </a:lnTo>
                <a:lnTo>
                  <a:pt x="363632" y="127000"/>
                </a:lnTo>
                <a:lnTo>
                  <a:pt x="362624" y="125730"/>
                </a:lnTo>
                <a:lnTo>
                  <a:pt x="355414" y="125730"/>
                </a:lnTo>
                <a:lnTo>
                  <a:pt x="358294" y="120332"/>
                </a:lnTo>
                <a:lnTo>
                  <a:pt x="360443" y="116840"/>
                </a:lnTo>
                <a:lnTo>
                  <a:pt x="347367" y="113030"/>
                </a:lnTo>
                <a:lnTo>
                  <a:pt x="361956" y="113030"/>
                </a:lnTo>
                <a:lnTo>
                  <a:pt x="361452" y="114300"/>
                </a:lnTo>
                <a:lnTo>
                  <a:pt x="383243" y="114300"/>
                </a:lnTo>
                <a:lnTo>
                  <a:pt x="388101" y="116840"/>
                </a:lnTo>
                <a:lnTo>
                  <a:pt x="392031" y="117922"/>
                </a:lnTo>
                <a:lnTo>
                  <a:pt x="392128" y="119380"/>
                </a:lnTo>
                <a:lnTo>
                  <a:pt x="392626" y="120650"/>
                </a:lnTo>
                <a:lnTo>
                  <a:pt x="393464" y="121920"/>
                </a:lnTo>
                <a:lnTo>
                  <a:pt x="395481" y="123190"/>
                </a:lnTo>
                <a:lnTo>
                  <a:pt x="901880" y="123190"/>
                </a:lnTo>
                <a:lnTo>
                  <a:pt x="899281" y="124460"/>
                </a:lnTo>
                <a:lnTo>
                  <a:pt x="391454" y="12446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362624" y="114300"/>
                </a:moveTo>
                <a:lnTo>
                  <a:pt x="361452" y="114300"/>
                </a:lnTo>
                <a:lnTo>
                  <a:pt x="361956" y="113030"/>
                </a:lnTo>
                <a:lnTo>
                  <a:pt x="362624" y="114300"/>
                </a:lnTo>
                <a:close/>
              </a:path>
              <a:path w="4096384" h="836930">
                <a:moveTo>
                  <a:pt x="372851" y="114300"/>
                </a:moveTo>
                <a:lnTo>
                  <a:pt x="362624" y="114300"/>
                </a:lnTo>
                <a:lnTo>
                  <a:pt x="361956" y="113030"/>
                </a:lnTo>
                <a:lnTo>
                  <a:pt x="373185" y="113030"/>
                </a:lnTo>
                <a:lnTo>
                  <a:pt x="372851" y="114300"/>
                </a:lnTo>
                <a:close/>
              </a:path>
              <a:path w="4096384" h="836930">
                <a:moveTo>
                  <a:pt x="426158" y="115570"/>
                </a:moveTo>
                <a:lnTo>
                  <a:pt x="430348" y="113030"/>
                </a:lnTo>
                <a:lnTo>
                  <a:pt x="429006" y="114300"/>
                </a:lnTo>
                <a:lnTo>
                  <a:pt x="426158" y="11557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26158" y="115570"/>
                </a:lnTo>
                <a:lnTo>
                  <a:pt x="429006" y="114300"/>
                </a:lnTo>
                <a:lnTo>
                  <a:pt x="430348" y="113030"/>
                </a:lnTo>
                <a:lnTo>
                  <a:pt x="453570" y="113030"/>
                </a:lnTo>
                <a:lnTo>
                  <a:pt x="454484" y="11430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86333" y="116840"/>
                </a:moveTo>
                <a:lnTo>
                  <a:pt x="482810" y="115570"/>
                </a:lnTo>
                <a:lnTo>
                  <a:pt x="478455" y="113030"/>
                </a:lnTo>
                <a:lnTo>
                  <a:pt x="486333" y="116840"/>
                </a:lnTo>
                <a:close/>
              </a:path>
              <a:path w="4096384" h="836930">
                <a:moveTo>
                  <a:pt x="934423" y="116840"/>
                </a:moveTo>
                <a:lnTo>
                  <a:pt x="486333" y="116840"/>
                </a:lnTo>
                <a:lnTo>
                  <a:pt x="478455" y="113030"/>
                </a:lnTo>
                <a:lnTo>
                  <a:pt x="936835" y="113030"/>
                </a:lnTo>
                <a:lnTo>
                  <a:pt x="934755" y="115570"/>
                </a:lnTo>
                <a:lnTo>
                  <a:pt x="934423" y="116840"/>
                </a:lnTo>
                <a:close/>
              </a:path>
              <a:path w="4096384" h="836930">
                <a:moveTo>
                  <a:pt x="1506504" y="118110"/>
                </a:moveTo>
                <a:lnTo>
                  <a:pt x="1494437" y="118110"/>
                </a:lnTo>
                <a:lnTo>
                  <a:pt x="1500637" y="113030"/>
                </a:lnTo>
                <a:lnTo>
                  <a:pt x="1506504" y="118110"/>
                </a:lnTo>
                <a:close/>
              </a:path>
              <a:path w="4096384" h="836930">
                <a:moveTo>
                  <a:pt x="1527287" y="118110"/>
                </a:moveTo>
                <a:lnTo>
                  <a:pt x="1506504" y="118110"/>
                </a:lnTo>
                <a:lnTo>
                  <a:pt x="1500637" y="113030"/>
                </a:lnTo>
                <a:lnTo>
                  <a:pt x="1508264" y="113030"/>
                </a:lnTo>
                <a:lnTo>
                  <a:pt x="1511029" y="115570"/>
                </a:lnTo>
                <a:lnTo>
                  <a:pt x="1525447" y="115570"/>
                </a:lnTo>
                <a:lnTo>
                  <a:pt x="1526449" y="116840"/>
                </a:lnTo>
                <a:lnTo>
                  <a:pt x="1527287" y="118110"/>
                </a:lnTo>
                <a:close/>
              </a:path>
              <a:path w="4096384" h="836930">
                <a:moveTo>
                  <a:pt x="1518579" y="114300"/>
                </a:moveTo>
                <a:lnTo>
                  <a:pt x="1519076" y="113030"/>
                </a:lnTo>
                <a:lnTo>
                  <a:pt x="1520419" y="113030"/>
                </a:lnTo>
                <a:lnTo>
                  <a:pt x="1518579" y="114300"/>
                </a:lnTo>
                <a:close/>
              </a:path>
              <a:path w="4096384" h="836930">
                <a:moveTo>
                  <a:pt x="1534610" y="118110"/>
                </a:moveTo>
                <a:lnTo>
                  <a:pt x="1530726" y="118110"/>
                </a:lnTo>
                <a:lnTo>
                  <a:pt x="1530591" y="116840"/>
                </a:lnTo>
                <a:lnTo>
                  <a:pt x="1524609" y="114300"/>
                </a:lnTo>
                <a:lnTo>
                  <a:pt x="1518579" y="114300"/>
                </a:lnTo>
                <a:lnTo>
                  <a:pt x="1520419" y="113030"/>
                </a:lnTo>
                <a:lnTo>
                  <a:pt x="1983563" y="113030"/>
                </a:lnTo>
                <a:lnTo>
                  <a:pt x="1982057" y="114300"/>
                </a:lnTo>
                <a:lnTo>
                  <a:pt x="1982220" y="115570"/>
                </a:lnTo>
                <a:lnTo>
                  <a:pt x="1535505" y="115570"/>
                </a:lnTo>
                <a:lnTo>
                  <a:pt x="1534610" y="118110"/>
                </a:lnTo>
                <a:close/>
              </a:path>
              <a:path w="4096384" h="836930">
                <a:moveTo>
                  <a:pt x="1984231" y="116840"/>
                </a:moveTo>
                <a:lnTo>
                  <a:pt x="1982220" y="115570"/>
                </a:lnTo>
                <a:lnTo>
                  <a:pt x="1982057" y="114300"/>
                </a:lnTo>
                <a:lnTo>
                  <a:pt x="1983563" y="113030"/>
                </a:lnTo>
                <a:lnTo>
                  <a:pt x="1986241" y="114300"/>
                </a:lnTo>
                <a:lnTo>
                  <a:pt x="1986411" y="115570"/>
                </a:lnTo>
                <a:lnTo>
                  <a:pt x="1984231" y="116840"/>
                </a:lnTo>
                <a:close/>
              </a:path>
              <a:path w="4096384" h="836930">
                <a:moveTo>
                  <a:pt x="2023706" y="116840"/>
                </a:moveTo>
                <a:lnTo>
                  <a:pt x="1984231" y="116840"/>
                </a:lnTo>
                <a:lnTo>
                  <a:pt x="1986411" y="115570"/>
                </a:lnTo>
                <a:lnTo>
                  <a:pt x="1986241" y="114300"/>
                </a:lnTo>
                <a:lnTo>
                  <a:pt x="1983563" y="113030"/>
                </a:lnTo>
                <a:lnTo>
                  <a:pt x="2022784" y="113030"/>
                </a:lnTo>
                <a:lnTo>
                  <a:pt x="2021946" y="114300"/>
                </a:lnTo>
                <a:lnTo>
                  <a:pt x="1997136" y="114300"/>
                </a:lnTo>
                <a:lnTo>
                  <a:pt x="1997136" y="115570"/>
                </a:lnTo>
                <a:lnTo>
                  <a:pt x="2022784" y="115570"/>
                </a:lnTo>
                <a:lnTo>
                  <a:pt x="2023706" y="11684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5082" y="114300"/>
                </a:lnTo>
                <a:lnTo>
                  <a:pt x="2079279" y="114300"/>
                </a:lnTo>
                <a:lnTo>
                  <a:pt x="2081453" y="113030"/>
                </a:lnTo>
                <a:lnTo>
                  <a:pt x="2091007" y="120650"/>
                </a:lnTo>
                <a:lnTo>
                  <a:pt x="2086741" y="123237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48844" y="125730"/>
                </a:moveTo>
                <a:lnTo>
                  <a:pt x="2082462" y="125730"/>
                </a:lnTo>
                <a:lnTo>
                  <a:pt x="2086823" y="123190"/>
                </a:lnTo>
                <a:lnTo>
                  <a:pt x="2091007" y="120650"/>
                </a:lnTo>
                <a:lnTo>
                  <a:pt x="2081453" y="113030"/>
                </a:lnTo>
                <a:lnTo>
                  <a:pt x="2092179" y="113030"/>
                </a:lnTo>
                <a:lnTo>
                  <a:pt x="2090509" y="114300"/>
                </a:lnTo>
                <a:lnTo>
                  <a:pt x="2089330" y="116840"/>
                </a:lnTo>
                <a:lnTo>
                  <a:pt x="2094529" y="118110"/>
                </a:lnTo>
                <a:lnTo>
                  <a:pt x="2101902" y="118110"/>
                </a:lnTo>
                <a:lnTo>
                  <a:pt x="2098884" y="119380"/>
                </a:lnTo>
                <a:lnTo>
                  <a:pt x="2096289" y="121920"/>
                </a:lnTo>
                <a:lnTo>
                  <a:pt x="2098111" y="123190"/>
                </a:lnTo>
                <a:lnTo>
                  <a:pt x="2101033" y="124460"/>
                </a:lnTo>
                <a:lnTo>
                  <a:pt x="2148987" y="124460"/>
                </a:lnTo>
                <a:lnTo>
                  <a:pt x="2148844" y="125730"/>
                </a:lnTo>
                <a:close/>
              </a:path>
              <a:path w="4096384" h="836930">
                <a:moveTo>
                  <a:pt x="2094529" y="118110"/>
                </a:moveTo>
                <a:lnTo>
                  <a:pt x="2089330" y="116840"/>
                </a:lnTo>
                <a:lnTo>
                  <a:pt x="2090509" y="114300"/>
                </a:lnTo>
                <a:lnTo>
                  <a:pt x="2092179" y="113030"/>
                </a:lnTo>
                <a:lnTo>
                  <a:pt x="2093691" y="113030"/>
                </a:lnTo>
                <a:lnTo>
                  <a:pt x="2094863" y="114300"/>
                </a:lnTo>
                <a:lnTo>
                  <a:pt x="2094529" y="11811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094529" y="118110"/>
                </a:lnTo>
                <a:lnTo>
                  <a:pt x="2094863" y="114300"/>
                </a:lnTo>
                <a:lnTo>
                  <a:pt x="2093691" y="113030"/>
                </a:lnTo>
                <a:lnTo>
                  <a:pt x="2102407" y="113030"/>
                </a:lnTo>
                <a:lnTo>
                  <a:pt x="2103749" y="115570"/>
                </a:lnTo>
                <a:lnTo>
                  <a:pt x="2104757" y="116840"/>
                </a:lnTo>
                <a:lnTo>
                  <a:pt x="2114978" y="11684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26286" y="115570"/>
                </a:lnTo>
                <a:lnTo>
                  <a:pt x="2228794" y="11303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26954" y="116840"/>
                </a:lnTo>
                <a:lnTo>
                  <a:pt x="2228794" y="113030"/>
                </a:lnTo>
                <a:lnTo>
                  <a:pt x="2254612" y="113030"/>
                </a:lnTo>
                <a:lnTo>
                  <a:pt x="2253610" y="114300"/>
                </a:lnTo>
                <a:lnTo>
                  <a:pt x="2252687" y="115570"/>
                </a:lnTo>
                <a:lnTo>
                  <a:pt x="2239021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53610" y="114300"/>
                </a:lnTo>
                <a:lnTo>
                  <a:pt x="2254612" y="113030"/>
                </a:lnTo>
                <a:lnTo>
                  <a:pt x="2257126" y="114300"/>
                </a:lnTo>
                <a:lnTo>
                  <a:pt x="2255954" y="115570"/>
                </a:lnTo>
                <a:lnTo>
                  <a:pt x="2255614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316843" y="116840"/>
                </a:moveTo>
                <a:lnTo>
                  <a:pt x="2251764" y="116840"/>
                </a:lnTo>
                <a:lnTo>
                  <a:pt x="2255614" y="115570"/>
                </a:lnTo>
                <a:lnTo>
                  <a:pt x="2255954" y="115570"/>
                </a:lnTo>
                <a:lnTo>
                  <a:pt x="2257126" y="114300"/>
                </a:lnTo>
                <a:lnTo>
                  <a:pt x="2254612" y="113030"/>
                </a:lnTo>
                <a:lnTo>
                  <a:pt x="2318532" y="113030"/>
                </a:lnTo>
                <a:lnTo>
                  <a:pt x="2314957" y="115570"/>
                </a:lnTo>
                <a:lnTo>
                  <a:pt x="2316843" y="116840"/>
                </a:lnTo>
                <a:close/>
              </a:path>
              <a:path w="4096384" h="836930">
                <a:moveTo>
                  <a:pt x="2332558" y="123190"/>
                </a:moveTo>
                <a:lnTo>
                  <a:pt x="2331890" y="113030"/>
                </a:lnTo>
                <a:lnTo>
                  <a:pt x="2332387" y="114300"/>
                </a:lnTo>
                <a:lnTo>
                  <a:pt x="2337777" y="114300"/>
                </a:lnTo>
                <a:lnTo>
                  <a:pt x="2335375" y="118164"/>
                </a:lnTo>
                <a:lnTo>
                  <a:pt x="2332558" y="123190"/>
                </a:lnTo>
                <a:close/>
              </a:path>
              <a:path w="4096384" h="836930">
                <a:moveTo>
                  <a:pt x="2332387" y="114300"/>
                </a:moveTo>
                <a:lnTo>
                  <a:pt x="2331890" y="113030"/>
                </a:lnTo>
                <a:lnTo>
                  <a:pt x="2334525" y="113030"/>
                </a:lnTo>
                <a:lnTo>
                  <a:pt x="2332387" y="114300"/>
                </a:lnTo>
                <a:close/>
              </a:path>
              <a:path w="4096384" h="836930">
                <a:moveTo>
                  <a:pt x="2374464" y="115570"/>
                </a:moveTo>
                <a:lnTo>
                  <a:pt x="2372624" y="115570"/>
                </a:lnTo>
                <a:lnTo>
                  <a:pt x="2372284" y="114300"/>
                </a:lnTo>
                <a:lnTo>
                  <a:pt x="2373456" y="113030"/>
                </a:lnTo>
                <a:lnTo>
                  <a:pt x="2375302" y="114300"/>
                </a:lnTo>
                <a:lnTo>
                  <a:pt x="2375636" y="114300"/>
                </a:lnTo>
                <a:lnTo>
                  <a:pt x="2374464" y="115570"/>
                </a:lnTo>
                <a:close/>
              </a:path>
              <a:path w="4096384" h="836930">
                <a:moveTo>
                  <a:pt x="2399299" y="115570"/>
                </a:moveTo>
                <a:lnTo>
                  <a:pt x="2374464" y="115570"/>
                </a:lnTo>
                <a:lnTo>
                  <a:pt x="2375636" y="114300"/>
                </a:lnTo>
                <a:lnTo>
                  <a:pt x="2375302" y="114300"/>
                </a:lnTo>
                <a:lnTo>
                  <a:pt x="2373456" y="113030"/>
                </a:lnTo>
                <a:lnTo>
                  <a:pt x="2398820" y="113030"/>
                </a:lnTo>
                <a:lnTo>
                  <a:pt x="2399299" y="115570"/>
                </a:lnTo>
                <a:close/>
              </a:path>
              <a:path w="4096384" h="836930">
                <a:moveTo>
                  <a:pt x="2416875" y="118110"/>
                </a:moveTo>
                <a:lnTo>
                  <a:pt x="2414694" y="116840"/>
                </a:lnTo>
                <a:lnTo>
                  <a:pt x="2413188" y="115570"/>
                </a:lnTo>
                <a:lnTo>
                  <a:pt x="2413692" y="114300"/>
                </a:lnTo>
                <a:lnTo>
                  <a:pt x="2416207" y="113030"/>
                </a:lnTo>
                <a:lnTo>
                  <a:pt x="2419055" y="113030"/>
                </a:lnTo>
                <a:lnTo>
                  <a:pt x="2416875" y="118110"/>
                </a:lnTo>
                <a:close/>
              </a:path>
              <a:path w="4096384" h="836930">
                <a:moveTo>
                  <a:pt x="2462638" y="118110"/>
                </a:moveTo>
                <a:lnTo>
                  <a:pt x="2416875" y="118110"/>
                </a:lnTo>
                <a:lnTo>
                  <a:pt x="2419055" y="113030"/>
                </a:lnTo>
                <a:lnTo>
                  <a:pt x="2423086" y="113030"/>
                </a:lnTo>
                <a:lnTo>
                  <a:pt x="2427307" y="114300"/>
                </a:lnTo>
                <a:lnTo>
                  <a:pt x="2429831" y="115570"/>
                </a:lnTo>
                <a:lnTo>
                  <a:pt x="2455933" y="115570"/>
                </a:lnTo>
                <a:lnTo>
                  <a:pt x="2455095" y="116840"/>
                </a:lnTo>
                <a:lnTo>
                  <a:pt x="2464314" y="116840"/>
                </a:lnTo>
                <a:lnTo>
                  <a:pt x="2462638" y="118110"/>
                </a:lnTo>
                <a:close/>
              </a:path>
              <a:path w="4096384" h="836930">
                <a:moveTo>
                  <a:pt x="2470521" y="128270"/>
                </a:moveTo>
                <a:lnTo>
                  <a:pt x="2465708" y="124500"/>
                </a:lnTo>
                <a:lnTo>
                  <a:pt x="2465596" y="124117"/>
                </a:lnTo>
                <a:lnTo>
                  <a:pt x="2464314" y="116840"/>
                </a:lnTo>
                <a:lnTo>
                  <a:pt x="2455599" y="116840"/>
                </a:lnTo>
                <a:lnTo>
                  <a:pt x="2455933" y="115570"/>
                </a:lnTo>
                <a:lnTo>
                  <a:pt x="2429831" y="115570"/>
                </a:lnTo>
                <a:lnTo>
                  <a:pt x="2426762" y="113030"/>
                </a:lnTo>
                <a:lnTo>
                  <a:pt x="2466331" y="113030"/>
                </a:lnTo>
                <a:lnTo>
                  <a:pt x="2467156" y="118110"/>
                </a:lnTo>
                <a:lnTo>
                  <a:pt x="2472756" y="118110"/>
                </a:lnTo>
                <a:lnTo>
                  <a:pt x="2470521" y="128270"/>
                </a:lnTo>
                <a:close/>
              </a:path>
              <a:path w="4096384" h="836930">
                <a:moveTo>
                  <a:pt x="2469847" y="118110"/>
                </a:moveTo>
                <a:lnTo>
                  <a:pt x="2467156" y="118110"/>
                </a:lnTo>
                <a:lnTo>
                  <a:pt x="2466331" y="113030"/>
                </a:lnTo>
                <a:lnTo>
                  <a:pt x="2470345" y="113030"/>
                </a:lnTo>
                <a:lnTo>
                  <a:pt x="2472518" y="115570"/>
                </a:lnTo>
                <a:lnTo>
                  <a:pt x="2472361" y="116840"/>
                </a:lnTo>
                <a:lnTo>
                  <a:pt x="2469847" y="118110"/>
                </a:lnTo>
                <a:close/>
              </a:path>
              <a:path w="4096384" h="836930">
                <a:moveTo>
                  <a:pt x="2915220" y="124460"/>
                </a:moveTo>
                <a:lnTo>
                  <a:pt x="2918588" y="120648"/>
                </a:lnTo>
                <a:lnTo>
                  <a:pt x="2920262" y="119380"/>
                </a:lnTo>
                <a:lnTo>
                  <a:pt x="2931655" y="113030"/>
                </a:lnTo>
                <a:lnTo>
                  <a:pt x="2927899" y="118010"/>
                </a:lnTo>
                <a:lnTo>
                  <a:pt x="2927783" y="118164"/>
                </a:lnTo>
                <a:lnTo>
                  <a:pt x="2924950" y="121920"/>
                </a:lnTo>
                <a:lnTo>
                  <a:pt x="2915220" y="124460"/>
                </a:lnTo>
                <a:close/>
              </a:path>
              <a:path w="4096384" h="836930">
                <a:moveTo>
                  <a:pt x="2943304" y="123190"/>
                </a:moveTo>
                <a:lnTo>
                  <a:pt x="2930632" y="123190"/>
                </a:lnTo>
                <a:lnTo>
                  <a:pt x="2933418" y="121920"/>
                </a:lnTo>
                <a:lnTo>
                  <a:pt x="2933562" y="119380"/>
                </a:lnTo>
                <a:lnTo>
                  <a:pt x="2927929" y="118138"/>
                </a:lnTo>
                <a:lnTo>
                  <a:pt x="2927899" y="118010"/>
                </a:lnTo>
                <a:lnTo>
                  <a:pt x="2931655" y="113030"/>
                </a:lnTo>
                <a:lnTo>
                  <a:pt x="2951832" y="113030"/>
                </a:lnTo>
                <a:lnTo>
                  <a:pt x="2951096" y="114300"/>
                </a:lnTo>
                <a:lnTo>
                  <a:pt x="2938026" y="114300"/>
                </a:lnTo>
                <a:lnTo>
                  <a:pt x="2937011" y="115570"/>
                </a:lnTo>
                <a:lnTo>
                  <a:pt x="2936520" y="116840"/>
                </a:lnTo>
                <a:lnTo>
                  <a:pt x="2937352" y="118110"/>
                </a:lnTo>
                <a:lnTo>
                  <a:pt x="2952901" y="118110"/>
                </a:lnTo>
                <a:lnTo>
                  <a:pt x="2954542" y="120332"/>
                </a:lnTo>
                <a:lnTo>
                  <a:pt x="2953119" y="120650"/>
                </a:lnTo>
                <a:lnTo>
                  <a:pt x="2945399" y="120650"/>
                </a:lnTo>
                <a:lnTo>
                  <a:pt x="2941543" y="121920"/>
                </a:lnTo>
                <a:lnTo>
                  <a:pt x="2943304" y="123190"/>
                </a:lnTo>
                <a:close/>
              </a:path>
              <a:path w="4096384" h="836930">
                <a:moveTo>
                  <a:pt x="2976908" y="119380"/>
                </a:moveTo>
                <a:lnTo>
                  <a:pt x="2976681" y="116840"/>
                </a:lnTo>
                <a:lnTo>
                  <a:pt x="2976567" y="113030"/>
                </a:lnTo>
                <a:lnTo>
                  <a:pt x="2981439" y="114300"/>
                </a:lnTo>
                <a:lnTo>
                  <a:pt x="2981439" y="116840"/>
                </a:lnTo>
                <a:lnTo>
                  <a:pt x="2980261" y="118114"/>
                </a:lnTo>
                <a:lnTo>
                  <a:pt x="2976908" y="119380"/>
                </a:lnTo>
                <a:close/>
              </a:path>
              <a:path w="4096384" h="836930">
                <a:moveTo>
                  <a:pt x="2982938" y="119380"/>
                </a:moveTo>
                <a:lnTo>
                  <a:pt x="2976908" y="119380"/>
                </a:lnTo>
                <a:lnTo>
                  <a:pt x="2980261" y="118114"/>
                </a:lnTo>
                <a:lnTo>
                  <a:pt x="2981439" y="116840"/>
                </a:lnTo>
                <a:lnTo>
                  <a:pt x="2981439" y="114300"/>
                </a:lnTo>
                <a:lnTo>
                  <a:pt x="2976567" y="113030"/>
                </a:lnTo>
                <a:lnTo>
                  <a:pt x="2988645" y="113030"/>
                </a:lnTo>
                <a:lnTo>
                  <a:pt x="2990328" y="115570"/>
                </a:lnTo>
                <a:lnTo>
                  <a:pt x="2982938" y="115570"/>
                </a:lnTo>
                <a:lnTo>
                  <a:pt x="2982938" y="119380"/>
                </a:lnTo>
                <a:close/>
              </a:path>
              <a:path w="4096384" h="836930">
                <a:moveTo>
                  <a:pt x="3077143" y="118110"/>
                </a:moveTo>
                <a:lnTo>
                  <a:pt x="3075820" y="118110"/>
                </a:lnTo>
                <a:lnTo>
                  <a:pt x="3074137" y="115570"/>
                </a:lnTo>
                <a:lnTo>
                  <a:pt x="3075303" y="113030"/>
                </a:lnTo>
                <a:lnTo>
                  <a:pt x="3076651" y="113030"/>
                </a:lnTo>
                <a:lnTo>
                  <a:pt x="3078151" y="115570"/>
                </a:lnTo>
                <a:lnTo>
                  <a:pt x="3077143" y="118110"/>
                </a:lnTo>
                <a:close/>
              </a:path>
              <a:path w="4096384" h="836930">
                <a:moveTo>
                  <a:pt x="3099615" y="118110"/>
                </a:moveTo>
                <a:lnTo>
                  <a:pt x="3077143" y="118110"/>
                </a:lnTo>
                <a:lnTo>
                  <a:pt x="3078151" y="115570"/>
                </a:lnTo>
                <a:lnTo>
                  <a:pt x="3076651" y="113030"/>
                </a:lnTo>
                <a:lnTo>
                  <a:pt x="3088221" y="113030"/>
                </a:lnTo>
                <a:lnTo>
                  <a:pt x="3086712" y="114300"/>
                </a:lnTo>
                <a:lnTo>
                  <a:pt x="3098862" y="114300"/>
                </a:lnTo>
                <a:lnTo>
                  <a:pt x="3098266" y="115570"/>
                </a:lnTo>
                <a:lnTo>
                  <a:pt x="3099615" y="118110"/>
                </a:lnTo>
                <a:close/>
              </a:path>
              <a:path w="4096384" h="836930">
                <a:moveTo>
                  <a:pt x="3100957" y="118110"/>
                </a:moveTo>
                <a:lnTo>
                  <a:pt x="3099615" y="118110"/>
                </a:lnTo>
                <a:lnTo>
                  <a:pt x="3098480" y="115973"/>
                </a:lnTo>
                <a:lnTo>
                  <a:pt x="3098371" y="115345"/>
                </a:lnTo>
                <a:lnTo>
                  <a:pt x="3099458" y="113030"/>
                </a:lnTo>
                <a:lnTo>
                  <a:pt x="3100780" y="113030"/>
                </a:lnTo>
                <a:lnTo>
                  <a:pt x="3101972" y="115570"/>
                </a:lnTo>
                <a:lnTo>
                  <a:pt x="3100957" y="118110"/>
                </a:lnTo>
                <a:close/>
              </a:path>
              <a:path w="4096384" h="836930">
                <a:moveTo>
                  <a:pt x="3122224" y="137160"/>
                </a:moveTo>
                <a:lnTo>
                  <a:pt x="3104297" y="137160"/>
                </a:lnTo>
                <a:lnTo>
                  <a:pt x="3113699" y="135890"/>
                </a:lnTo>
                <a:lnTo>
                  <a:pt x="3107282" y="132648"/>
                </a:lnTo>
                <a:lnTo>
                  <a:pt x="3105645" y="127000"/>
                </a:lnTo>
                <a:lnTo>
                  <a:pt x="3105154" y="125730"/>
                </a:lnTo>
                <a:lnTo>
                  <a:pt x="3094926" y="119380"/>
                </a:lnTo>
                <a:lnTo>
                  <a:pt x="3093244" y="118110"/>
                </a:lnTo>
                <a:lnTo>
                  <a:pt x="3100957" y="118110"/>
                </a:lnTo>
                <a:lnTo>
                  <a:pt x="3101811" y="115973"/>
                </a:lnTo>
                <a:lnTo>
                  <a:pt x="3101867" y="115345"/>
                </a:lnTo>
                <a:lnTo>
                  <a:pt x="3100780" y="113030"/>
                </a:lnTo>
                <a:lnTo>
                  <a:pt x="3108932" y="113030"/>
                </a:lnTo>
                <a:lnTo>
                  <a:pt x="3113298" y="116840"/>
                </a:lnTo>
                <a:lnTo>
                  <a:pt x="3105312" y="116840"/>
                </a:lnTo>
                <a:lnTo>
                  <a:pt x="3105403" y="123237"/>
                </a:lnTo>
                <a:lnTo>
                  <a:pt x="3105488" y="124460"/>
                </a:lnTo>
                <a:lnTo>
                  <a:pt x="3143536" y="124460"/>
                </a:lnTo>
                <a:lnTo>
                  <a:pt x="3142536" y="125730"/>
                </a:lnTo>
                <a:lnTo>
                  <a:pt x="3143879" y="125730"/>
                </a:lnTo>
                <a:lnTo>
                  <a:pt x="3143595" y="127000"/>
                </a:lnTo>
                <a:lnTo>
                  <a:pt x="3113359" y="127000"/>
                </a:lnTo>
                <a:lnTo>
                  <a:pt x="3111676" y="128270"/>
                </a:lnTo>
                <a:lnTo>
                  <a:pt x="3111074" y="129403"/>
                </a:lnTo>
                <a:lnTo>
                  <a:pt x="3111178" y="131594"/>
                </a:lnTo>
                <a:lnTo>
                  <a:pt x="3111859" y="134620"/>
                </a:lnTo>
                <a:lnTo>
                  <a:pt x="3119784" y="134620"/>
                </a:lnTo>
                <a:lnTo>
                  <a:pt x="3122224" y="137160"/>
                </a:lnTo>
                <a:close/>
              </a:path>
              <a:path w="4096384" h="836930">
                <a:moveTo>
                  <a:pt x="3155429" y="118110"/>
                </a:moveTo>
                <a:lnTo>
                  <a:pt x="3152089" y="116840"/>
                </a:lnTo>
                <a:lnTo>
                  <a:pt x="3150407" y="114300"/>
                </a:lnTo>
                <a:lnTo>
                  <a:pt x="3151075" y="113030"/>
                </a:lnTo>
                <a:lnTo>
                  <a:pt x="3153923" y="113030"/>
                </a:lnTo>
                <a:lnTo>
                  <a:pt x="3156754" y="115961"/>
                </a:lnTo>
                <a:lnTo>
                  <a:pt x="3155429" y="118110"/>
                </a:lnTo>
                <a:close/>
              </a:path>
              <a:path w="4096384" h="836930">
                <a:moveTo>
                  <a:pt x="3156754" y="115961"/>
                </a:moveTo>
                <a:lnTo>
                  <a:pt x="3153923" y="113030"/>
                </a:lnTo>
                <a:lnTo>
                  <a:pt x="3157134" y="115345"/>
                </a:lnTo>
                <a:lnTo>
                  <a:pt x="3156754" y="115961"/>
                </a:lnTo>
                <a:close/>
              </a:path>
              <a:path w="4096384" h="836930">
                <a:moveTo>
                  <a:pt x="3157134" y="115345"/>
                </a:moveTo>
                <a:lnTo>
                  <a:pt x="3153923" y="113030"/>
                </a:lnTo>
                <a:lnTo>
                  <a:pt x="3154414" y="113030"/>
                </a:lnTo>
                <a:lnTo>
                  <a:pt x="3157780" y="114300"/>
                </a:lnTo>
                <a:lnTo>
                  <a:pt x="3157134" y="115345"/>
                </a:lnTo>
                <a:close/>
              </a:path>
              <a:path w="4096384" h="836930">
                <a:moveTo>
                  <a:pt x="3198010" y="140970"/>
                </a:moveTo>
                <a:lnTo>
                  <a:pt x="3186623" y="140970"/>
                </a:lnTo>
                <a:lnTo>
                  <a:pt x="3192000" y="138412"/>
                </a:lnTo>
                <a:lnTo>
                  <a:pt x="3193479" y="137160"/>
                </a:lnTo>
                <a:lnTo>
                  <a:pt x="3193479" y="135890"/>
                </a:lnTo>
                <a:lnTo>
                  <a:pt x="3191979" y="134620"/>
                </a:lnTo>
                <a:lnTo>
                  <a:pt x="3187789" y="130810"/>
                </a:lnTo>
                <a:lnTo>
                  <a:pt x="3169016" y="130810"/>
                </a:lnTo>
                <a:lnTo>
                  <a:pt x="3172538" y="128270"/>
                </a:lnTo>
                <a:lnTo>
                  <a:pt x="3161459" y="118110"/>
                </a:lnTo>
                <a:lnTo>
                  <a:pt x="3160968" y="118110"/>
                </a:lnTo>
                <a:lnTo>
                  <a:pt x="3157134" y="115345"/>
                </a:lnTo>
                <a:lnTo>
                  <a:pt x="3157780" y="114300"/>
                </a:lnTo>
                <a:lnTo>
                  <a:pt x="3154414" y="113030"/>
                </a:lnTo>
                <a:lnTo>
                  <a:pt x="3167886" y="113030"/>
                </a:lnTo>
                <a:lnTo>
                  <a:pt x="3165500" y="116840"/>
                </a:lnTo>
                <a:lnTo>
                  <a:pt x="3164825" y="119380"/>
                </a:lnTo>
                <a:lnTo>
                  <a:pt x="3171347" y="121920"/>
                </a:lnTo>
                <a:lnTo>
                  <a:pt x="3175074" y="123190"/>
                </a:lnTo>
                <a:lnTo>
                  <a:pt x="3198646" y="123190"/>
                </a:lnTo>
                <a:lnTo>
                  <a:pt x="3199343" y="124431"/>
                </a:lnTo>
                <a:lnTo>
                  <a:pt x="3201174" y="125730"/>
                </a:lnTo>
                <a:lnTo>
                  <a:pt x="3177744" y="125730"/>
                </a:lnTo>
                <a:lnTo>
                  <a:pt x="3178726" y="129540"/>
                </a:lnTo>
                <a:lnTo>
                  <a:pt x="3197185" y="129540"/>
                </a:lnTo>
                <a:lnTo>
                  <a:pt x="3197185" y="134620"/>
                </a:lnTo>
                <a:lnTo>
                  <a:pt x="3218796" y="134620"/>
                </a:lnTo>
                <a:lnTo>
                  <a:pt x="3216285" y="137160"/>
                </a:lnTo>
                <a:lnTo>
                  <a:pt x="3217848" y="139700"/>
                </a:lnTo>
                <a:lnTo>
                  <a:pt x="3199175" y="139700"/>
                </a:lnTo>
                <a:lnTo>
                  <a:pt x="3198010" y="14097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199850" y="118110"/>
                </a:lnTo>
                <a:lnTo>
                  <a:pt x="3199516" y="113030"/>
                </a:lnTo>
                <a:lnTo>
                  <a:pt x="3205546" y="113030"/>
                </a:lnTo>
                <a:lnTo>
                  <a:pt x="3205055" y="114300"/>
                </a:lnTo>
                <a:lnTo>
                  <a:pt x="3205546" y="115570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205546" y="115570"/>
                </a:lnTo>
                <a:lnTo>
                  <a:pt x="3205055" y="114300"/>
                </a:lnTo>
                <a:lnTo>
                  <a:pt x="3205546" y="113030"/>
                </a:lnTo>
                <a:lnTo>
                  <a:pt x="3207072" y="113030"/>
                </a:lnTo>
                <a:lnTo>
                  <a:pt x="3209216" y="113802"/>
                </a:lnTo>
                <a:lnTo>
                  <a:pt x="3206064" y="115570"/>
                </a:lnTo>
                <a:lnTo>
                  <a:pt x="3208854" y="116628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21307" y="116840"/>
                </a:moveTo>
                <a:lnTo>
                  <a:pt x="3219133" y="115570"/>
                </a:lnTo>
                <a:lnTo>
                  <a:pt x="3219290" y="114300"/>
                </a:lnTo>
                <a:lnTo>
                  <a:pt x="3221981" y="113030"/>
                </a:lnTo>
                <a:lnTo>
                  <a:pt x="3224155" y="114300"/>
                </a:lnTo>
                <a:lnTo>
                  <a:pt x="3224053" y="115166"/>
                </a:lnTo>
                <a:lnTo>
                  <a:pt x="3223147" y="115570"/>
                </a:lnTo>
                <a:lnTo>
                  <a:pt x="3223147" y="115973"/>
                </a:lnTo>
                <a:lnTo>
                  <a:pt x="3221307" y="116840"/>
                </a:lnTo>
                <a:close/>
              </a:path>
              <a:path w="4096384" h="836930">
                <a:moveTo>
                  <a:pt x="3236740" y="116840"/>
                </a:moveTo>
                <a:lnTo>
                  <a:pt x="3231044" y="116840"/>
                </a:lnTo>
                <a:lnTo>
                  <a:pt x="3234717" y="115570"/>
                </a:lnTo>
                <a:lnTo>
                  <a:pt x="3237565" y="114300"/>
                </a:lnTo>
                <a:lnTo>
                  <a:pt x="3224155" y="114300"/>
                </a:lnTo>
                <a:lnTo>
                  <a:pt x="3221981" y="113030"/>
                </a:lnTo>
                <a:lnTo>
                  <a:pt x="3246110" y="113030"/>
                </a:lnTo>
                <a:lnTo>
                  <a:pt x="3245947" y="114300"/>
                </a:lnTo>
                <a:lnTo>
                  <a:pt x="3225995" y="114300"/>
                </a:lnTo>
                <a:lnTo>
                  <a:pt x="3224053" y="115166"/>
                </a:lnTo>
                <a:lnTo>
                  <a:pt x="3245835" y="115166"/>
                </a:lnTo>
                <a:lnTo>
                  <a:pt x="3245783" y="115570"/>
                </a:lnTo>
                <a:lnTo>
                  <a:pt x="3238083" y="115570"/>
                </a:lnTo>
                <a:lnTo>
                  <a:pt x="3236740" y="116840"/>
                </a:lnTo>
                <a:close/>
              </a:path>
              <a:path w="4096384" h="836930">
                <a:moveTo>
                  <a:pt x="3243052" y="123190"/>
                </a:moveTo>
                <a:lnTo>
                  <a:pt x="3239071" y="123190"/>
                </a:lnTo>
                <a:lnTo>
                  <a:pt x="3239071" y="121920"/>
                </a:lnTo>
                <a:lnTo>
                  <a:pt x="3246785" y="118110"/>
                </a:lnTo>
                <a:lnTo>
                  <a:pt x="3247459" y="118110"/>
                </a:lnTo>
                <a:lnTo>
                  <a:pt x="3245619" y="116840"/>
                </a:lnTo>
                <a:lnTo>
                  <a:pt x="3246110" y="113030"/>
                </a:lnTo>
                <a:lnTo>
                  <a:pt x="3247793" y="113030"/>
                </a:lnTo>
                <a:lnTo>
                  <a:pt x="3254284" y="115570"/>
                </a:lnTo>
                <a:lnTo>
                  <a:pt x="3250413" y="119380"/>
                </a:lnTo>
                <a:lnTo>
                  <a:pt x="3243052" y="123190"/>
                </a:lnTo>
                <a:close/>
              </a:path>
              <a:path w="4096384" h="836930">
                <a:moveTo>
                  <a:pt x="3254879" y="123190"/>
                </a:moveTo>
                <a:lnTo>
                  <a:pt x="3243052" y="123190"/>
                </a:lnTo>
                <a:lnTo>
                  <a:pt x="3250413" y="119380"/>
                </a:lnTo>
                <a:lnTo>
                  <a:pt x="3254284" y="115570"/>
                </a:lnTo>
                <a:lnTo>
                  <a:pt x="3247793" y="113030"/>
                </a:lnTo>
                <a:lnTo>
                  <a:pt x="3264668" y="113030"/>
                </a:lnTo>
                <a:lnTo>
                  <a:pt x="3262369" y="115570"/>
                </a:lnTo>
                <a:lnTo>
                  <a:pt x="3260372" y="115570"/>
                </a:lnTo>
                <a:lnTo>
                  <a:pt x="3254879" y="123190"/>
                </a:lnTo>
                <a:close/>
              </a:path>
              <a:path w="4096384" h="836930">
                <a:moveTo>
                  <a:pt x="3275130" y="116840"/>
                </a:moveTo>
                <a:lnTo>
                  <a:pt x="3273264" y="116840"/>
                </a:lnTo>
                <a:lnTo>
                  <a:pt x="3274456" y="113030"/>
                </a:lnTo>
                <a:lnTo>
                  <a:pt x="3275465" y="113030"/>
                </a:lnTo>
                <a:lnTo>
                  <a:pt x="3276453" y="114300"/>
                </a:lnTo>
                <a:lnTo>
                  <a:pt x="3276296" y="115570"/>
                </a:lnTo>
                <a:lnTo>
                  <a:pt x="3275130" y="116840"/>
                </a:lnTo>
                <a:close/>
              </a:path>
              <a:path w="4096384" h="836930">
                <a:moveTo>
                  <a:pt x="3276510" y="116840"/>
                </a:moveTo>
                <a:lnTo>
                  <a:pt x="3275130" y="116840"/>
                </a:lnTo>
                <a:lnTo>
                  <a:pt x="3276296" y="115570"/>
                </a:lnTo>
                <a:lnTo>
                  <a:pt x="3276453" y="114300"/>
                </a:lnTo>
                <a:lnTo>
                  <a:pt x="3275465" y="113030"/>
                </a:lnTo>
                <a:lnTo>
                  <a:pt x="3278961" y="113030"/>
                </a:lnTo>
                <a:lnTo>
                  <a:pt x="3277304" y="114300"/>
                </a:lnTo>
                <a:lnTo>
                  <a:pt x="3276510" y="116840"/>
                </a:lnTo>
                <a:close/>
              </a:path>
              <a:path w="4096384" h="836930">
                <a:moveTo>
                  <a:pt x="3282818" y="118110"/>
                </a:moveTo>
                <a:lnTo>
                  <a:pt x="3276113" y="118110"/>
                </a:lnTo>
                <a:lnTo>
                  <a:pt x="3277304" y="114300"/>
                </a:lnTo>
                <a:lnTo>
                  <a:pt x="3278961" y="113030"/>
                </a:lnTo>
                <a:lnTo>
                  <a:pt x="3279970" y="113030"/>
                </a:lnTo>
                <a:lnTo>
                  <a:pt x="3282818" y="118110"/>
                </a:lnTo>
                <a:close/>
              </a:path>
              <a:path w="4096384" h="836930">
                <a:moveTo>
                  <a:pt x="3304282" y="118110"/>
                </a:moveTo>
                <a:lnTo>
                  <a:pt x="3282818" y="118110"/>
                </a:lnTo>
                <a:lnTo>
                  <a:pt x="3279970" y="113030"/>
                </a:lnTo>
                <a:lnTo>
                  <a:pt x="3291723" y="113030"/>
                </a:lnTo>
                <a:lnTo>
                  <a:pt x="3289523" y="114300"/>
                </a:lnTo>
                <a:lnTo>
                  <a:pt x="3290381" y="116840"/>
                </a:lnTo>
                <a:lnTo>
                  <a:pt x="3304111" y="116840"/>
                </a:lnTo>
                <a:lnTo>
                  <a:pt x="3304282" y="118110"/>
                </a:lnTo>
                <a:close/>
              </a:path>
              <a:path w="4096384" h="836930">
                <a:moveTo>
                  <a:pt x="3330471" y="118592"/>
                </a:moveTo>
                <a:lnTo>
                  <a:pt x="3329779" y="116840"/>
                </a:lnTo>
                <a:lnTo>
                  <a:pt x="3329439" y="114300"/>
                </a:lnTo>
                <a:lnTo>
                  <a:pt x="3331279" y="113030"/>
                </a:lnTo>
                <a:lnTo>
                  <a:pt x="3338475" y="113030"/>
                </a:lnTo>
                <a:lnTo>
                  <a:pt x="3335381" y="118110"/>
                </a:lnTo>
                <a:lnTo>
                  <a:pt x="3332937" y="118114"/>
                </a:lnTo>
                <a:lnTo>
                  <a:pt x="3330471" y="118592"/>
                </a:lnTo>
                <a:close/>
              </a:path>
              <a:path w="4096384" h="836930">
                <a:moveTo>
                  <a:pt x="3335965" y="123190"/>
                </a:moveTo>
                <a:lnTo>
                  <a:pt x="3332287" y="123190"/>
                </a:lnTo>
                <a:lnTo>
                  <a:pt x="3338475" y="113030"/>
                </a:lnTo>
                <a:lnTo>
                  <a:pt x="3342804" y="113030"/>
                </a:lnTo>
                <a:lnTo>
                  <a:pt x="3342069" y="115345"/>
                </a:lnTo>
                <a:lnTo>
                  <a:pt x="3341997" y="116840"/>
                </a:lnTo>
                <a:lnTo>
                  <a:pt x="3346529" y="116840"/>
                </a:lnTo>
                <a:lnTo>
                  <a:pt x="3350051" y="118110"/>
                </a:lnTo>
                <a:lnTo>
                  <a:pt x="3358979" y="118110"/>
                </a:lnTo>
                <a:lnTo>
                  <a:pt x="3359184" y="119380"/>
                </a:lnTo>
                <a:lnTo>
                  <a:pt x="3340424" y="119380"/>
                </a:lnTo>
                <a:lnTo>
                  <a:pt x="3337800" y="120650"/>
                </a:lnTo>
                <a:lnTo>
                  <a:pt x="3335292" y="120650"/>
                </a:lnTo>
                <a:lnTo>
                  <a:pt x="3335965" y="123190"/>
                </a:lnTo>
                <a:close/>
              </a:path>
              <a:path w="4096384" h="836930">
                <a:moveTo>
                  <a:pt x="3379045" y="128270"/>
                </a:moveTo>
                <a:lnTo>
                  <a:pt x="3377914" y="122942"/>
                </a:lnTo>
                <a:lnTo>
                  <a:pt x="3377809" y="120541"/>
                </a:lnTo>
                <a:lnTo>
                  <a:pt x="3385593" y="113030"/>
                </a:lnTo>
                <a:lnTo>
                  <a:pt x="3387093" y="115570"/>
                </a:lnTo>
                <a:lnTo>
                  <a:pt x="3389830" y="118010"/>
                </a:lnTo>
                <a:lnTo>
                  <a:pt x="3389882" y="118164"/>
                </a:lnTo>
                <a:lnTo>
                  <a:pt x="3379045" y="128270"/>
                </a:lnTo>
                <a:close/>
              </a:path>
              <a:path w="4096384" h="836930">
                <a:moveTo>
                  <a:pt x="3499729" y="118110"/>
                </a:moveTo>
                <a:lnTo>
                  <a:pt x="3489351" y="118110"/>
                </a:lnTo>
                <a:lnTo>
                  <a:pt x="3494373" y="115570"/>
                </a:lnTo>
                <a:lnTo>
                  <a:pt x="3493882" y="114300"/>
                </a:lnTo>
                <a:lnTo>
                  <a:pt x="3493541" y="113030"/>
                </a:lnTo>
                <a:lnTo>
                  <a:pt x="3499729" y="118110"/>
                </a:lnTo>
                <a:close/>
              </a:path>
              <a:path w="4096384" h="836930">
                <a:moveTo>
                  <a:pt x="3512030" y="123190"/>
                </a:moveTo>
                <a:lnTo>
                  <a:pt x="3502086" y="123190"/>
                </a:lnTo>
                <a:lnTo>
                  <a:pt x="3503095" y="121920"/>
                </a:lnTo>
                <a:lnTo>
                  <a:pt x="3503920" y="121920"/>
                </a:lnTo>
                <a:lnTo>
                  <a:pt x="3503252" y="119380"/>
                </a:lnTo>
                <a:lnTo>
                  <a:pt x="3501903" y="118110"/>
                </a:lnTo>
                <a:lnTo>
                  <a:pt x="3499729" y="118110"/>
                </a:lnTo>
                <a:lnTo>
                  <a:pt x="3493541" y="113030"/>
                </a:lnTo>
                <a:lnTo>
                  <a:pt x="3500770" y="113030"/>
                </a:lnTo>
                <a:lnTo>
                  <a:pt x="3507960" y="120650"/>
                </a:lnTo>
                <a:lnTo>
                  <a:pt x="3512280" y="120650"/>
                </a:lnTo>
                <a:lnTo>
                  <a:pt x="3511217" y="121920"/>
                </a:lnTo>
                <a:lnTo>
                  <a:pt x="3512030" y="12319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90558" y="115570"/>
                </a:lnTo>
                <a:lnTo>
                  <a:pt x="3992214" y="113030"/>
                </a:lnTo>
                <a:lnTo>
                  <a:pt x="3993399" y="114300"/>
                </a:lnTo>
                <a:lnTo>
                  <a:pt x="3993955" y="115345"/>
                </a:lnTo>
                <a:lnTo>
                  <a:pt x="3994074" y="11684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54024" y="118110"/>
                </a:moveTo>
                <a:lnTo>
                  <a:pt x="3989883" y="118110"/>
                </a:lnTo>
                <a:lnTo>
                  <a:pt x="3994074" y="116840"/>
                </a:lnTo>
                <a:lnTo>
                  <a:pt x="3993955" y="115345"/>
                </a:lnTo>
                <a:lnTo>
                  <a:pt x="3993399" y="114300"/>
                </a:lnTo>
                <a:lnTo>
                  <a:pt x="3992214" y="113030"/>
                </a:lnTo>
                <a:lnTo>
                  <a:pt x="4059598" y="113030"/>
                </a:lnTo>
                <a:lnTo>
                  <a:pt x="4058205" y="114300"/>
                </a:lnTo>
                <a:lnTo>
                  <a:pt x="4032130" y="114300"/>
                </a:lnTo>
                <a:lnTo>
                  <a:pt x="4029930" y="115570"/>
                </a:lnTo>
                <a:lnTo>
                  <a:pt x="4031796" y="116840"/>
                </a:lnTo>
                <a:lnTo>
                  <a:pt x="4055418" y="116840"/>
                </a:lnTo>
                <a:lnTo>
                  <a:pt x="4054024" y="118110"/>
                </a:lnTo>
                <a:close/>
              </a:path>
              <a:path w="4096384" h="836930">
                <a:moveTo>
                  <a:pt x="4051237" y="120650"/>
                </a:moveTo>
                <a:lnTo>
                  <a:pt x="4059598" y="113030"/>
                </a:lnTo>
                <a:lnTo>
                  <a:pt x="4063972" y="119380"/>
                </a:lnTo>
                <a:lnTo>
                  <a:pt x="4060450" y="119380"/>
                </a:lnTo>
                <a:lnTo>
                  <a:pt x="4051237" y="120650"/>
                </a:lnTo>
                <a:close/>
              </a:path>
              <a:path w="4096384" h="836930">
                <a:moveTo>
                  <a:pt x="4095854" y="134620"/>
                </a:moveTo>
                <a:lnTo>
                  <a:pt x="4062132" y="134620"/>
                </a:lnTo>
                <a:lnTo>
                  <a:pt x="4062132" y="124460"/>
                </a:lnTo>
                <a:lnTo>
                  <a:pt x="4064464" y="124460"/>
                </a:lnTo>
                <a:lnTo>
                  <a:pt x="4065472" y="123190"/>
                </a:lnTo>
                <a:lnTo>
                  <a:pt x="4067495" y="121920"/>
                </a:lnTo>
                <a:lnTo>
                  <a:pt x="4061124" y="119380"/>
                </a:lnTo>
                <a:lnTo>
                  <a:pt x="4063972" y="119380"/>
                </a:lnTo>
                <a:lnTo>
                  <a:pt x="4059598" y="113030"/>
                </a:lnTo>
                <a:lnTo>
                  <a:pt x="4095854" y="113030"/>
                </a:lnTo>
                <a:lnTo>
                  <a:pt x="4095854" y="114300"/>
                </a:lnTo>
                <a:lnTo>
                  <a:pt x="4072020" y="114300"/>
                </a:lnTo>
                <a:lnTo>
                  <a:pt x="4070677" y="118110"/>
                </a:lnTo>
                <a:lnTo>
                  <a:pt x="4095854" y="118110"/>
                </a:lnTo>
                <a:lnTo>
                  <a:pt x="4095854" y="134620"/>
                </a:lnTo>
                <a:close/>
              </a:path>
              <a:path w="4096384" h="836930">
                <a:moveTo>
                  <a:pt x="3026524" y="118110"/>
                </a:moveTo>
                <a:lnTo>
                  <a:pt x="3020837" y="118110"/>
                </a:lnTo>
                <a:lnTo>
                  <a:pt x="3022003" y="116840"/>
                </a:lnTo>
                <a:lnTo>
                  <a:pt x="3025417" y="113324"/>
                </a:lnTo>
                <a:lnTo>
                  <a:pt x="3027208" y="116840"/>
                </a:lnTo>
                <a:lnTo>
                  <a:pt x="3027783" y="116840"/>
                </a:lnTo>
                <a:lnTo>
                  <a:pt x="3026524" y="118110"/>
                </a:lnTo>
                <a:close/>
              </a:path>
              <a:path w="4096384" h="836930">
                <a:moveTo>
                  <a:pt x="3208854" y="116628"/>
                </a:moveTo>
                <a:lnTo>
                  <a:pt x="3206064" y="115570"/>
                </a:lnTo>
                <a:lnTo>
                  <a:pt x="3209216" y="113802"/>
                </a:lnTo>
                <a:lnTo>
                  <a:pt x="3210595" y="114300"/>
                </a:lnTo>
                <a:lnTo>
                  <a:pt x="3208854" y="116628"/>
                </a:lnTo>
                <a:close/>
              </a:path>
              <a:path w="4096384" h="836930">
                <a:moveTo>
                  <a:pt x="13458" y="116840"/>
                </a:moveTo>
                <a:lnTo>
                  <a:pt x="8763" y="116840"/>
                </a:lnTo>
                <a:lnTo>
                  <a:pt x="18657" y="114300"/>
                </a:lnTo>
                <a:lnTo>
                  <a:pt x="13458" y="116840"/>
                </a:lnTo>
                <a:close/>
              </a:path>
              <a:path w="4096384" h="836930">
                <a:moveTo>
                  <a:pt x="13745" y="121920"/>
                </a:moveTo>
                <a:lnTo>
                  <a:pt x="5411" y="121920"/>
                </a:lnTo>
                <a:lnTo>
                  <a:pt x="7087" y="120650"/>
                </a:lnTo>
                <a:lnTo>
                  <a:pt x="7591" y="119380"/>
                </a:lnTo>
                <a:lnTo>
                  <a:pt x="6952" y="118164"/>
                </a:lnTo>
                <a:lnTo>
                  <a:pt x="8834" y="116840"/>
                </a:lnTo>
                <a:lnTo>
                  <a:pt x="13458" y="116840"/>
                </a:lnTo>
                <a:lnTo>
                  <a:pt x="18657" y="114300"/>
                </a:lnTo>
                <a:lnTo>
                  <a:pt x="20497" y="114300"/>
                </a:lnTo>
                <a:lnTo>
                  <a:pt x="13745" y="121920"/>
                </a:lnTo>
                <a:close/>
              </a:path>
              <a:path w="4096384" h="836930">
                <a:moveTo>
                  <a:pt x="12620" y="123190"/>
                </a:moveTo>
                <a:lnTo>
                  <a:pt x="20497" y="114300"/>
                </a:lnTo>
                <a:lnTo>
                  <a:pt x="20389" y="119586"/>
                </a:lnTo>
                <a:lnTo>
                  <a:pt x="19829" y="120650"/>
                </a:lnTo>
                <a:lnTo>
                  <a:pt x="19325" y="120650"/>
                </a:lnTo>
                <a:lnTo>
                  <a:pt x="18657" y="121920"/>
                </a:lnTo>
                <a:lnTo>
                  <a:pt x="12620" y="123190"/>
                </a:lnTo>
                <a:close/>
              </a:path>
              <a:path w="4096384" h="836930">
                <a:moveTo>
                  <a:pt x="35250" y="127000"/>
                </a:moveTo>
                <a:lnTo>
                  <a:pt x="26364" y="127000"/>
                </a:lnTo>
                <a:lnTo>
                  <a:pt x="28545" y="125730"/>
                </a:lnTo>
                <a:lnTo>
                  <a:pt x="28496" y="124431"/>
                </a:lnTo>
                <a:lnTo>
                  <a:pt x="26364" y="123190"/>
                </a:lnTo>
                <a:lnTo>
                  <a:pt x="12620" y="123190"/>
                </a:lnTo>
                <a:lnTo>
                  <a:pt x="18657" y="121920"/>
                </a:lnTo>
                <a:lnTo>
                  <a:pt x="19325" y="120650"/>
                </a:lnTo>
                <a:lnTo>
                  <a:pt x="19829" y="120650"/>
                </a:lnTo>
                <a:lnTo>
                  <a:pt x="20389" y="119586"/>
                </a:lnTo>
                <a:lnTo>
                  <a:pt x="20497" y="114300"/>
                </a:lnTo>
                <a:lnTo>
                  <a:pt x="36817" y="114300"/>
                </a:lnTo>
                <a:lnTo>
                  <a:pt x="37934" y="116840"/>
                </a:lnTo>
                <a:lnTo>
                  <a:pt x="85592" y="116840"/>
                </a:lnTo>
                <a:lnTo>
                  <a:pt x="85871" y="118110"/>
                </a:lnTo>
                <a:lnTo>
                  <a:pt x="34488" y="118110"/>
                </a:lnTo>
                <a:lnTo>
                  <a:pt x="31039" y="119380"/>
                </a:lnTo>
                <a:lnTo>
                  <a:pt x="28313" y="121920"/>
                </a:lnTo>
                <a:lnTo>
                  <a:pt x="30221" y="123190"/>
                </a:lnTo>
                <a:lnTo>
                  <a:pt x="36088" y="124460"/>
                </a:lnTo>
                <a:lnTo>
                  <a:pt x="36926" y="124460"/>
                </a:lnTo>
                <a:lnTo>
                  <a:pt x="35250" y="127000"/>
                </a:lnTo>
                <a:close/>
              </a:path>
              <a:path w="4096384" h="836930">
                <a:moveTo>
                  <a:pt x="93080" y="121920"/>
                </a:moveTo>
                <a:lnTo>
                  <a:pt x="82689" y="121920"/>
                </a:lnTo>
                <a:lnTo>
                  <a:pt x="86041" y="118110"/>
                </a:lnTo>
                <a:lnTo>
                  <a:pt x="85871" y="118110"/>
                </a:lnTo>
                <a:lnTo>
                  <a:pt x="85033" y="114300"/>
                </a:lnTo>
                <a:lnTo>
                  <a:pt x="93080" y="121920"/>
                </a:lnTo>
                <a:close/>
              </a:path>
              <a:path w="4096384" h="836930">
                <a:moveTo>
                  <a:pt x="1420511" y="116840"/>
                </a:moveTo>
                <a:lnTo>
                  <a:pt x="1417329" y="116840"/>
                </a:lnTo>
                <a:lnTo>
                  <a:pt x="1417492" y="115570"/>
                </a:lnTo>
                <a:lnTo>
                  <a:pt x="1419673" y="114300"/>
                </a:lnTo>
                <a:lnTo>
                  <a:pt x="1420845" y="115570"/>
                </a:lnTo>
                <a:lnTo>
                  <a:pt x="1420511" y="116840"/>
                </a:lnTo>
                <a:close/>
              </a:path>
              <a:path w="4096384" h="836930">
                <a:moveTo>
                  <a:pt x="1457799" y="116840"/>
                </a:moveTo>
                <a:lnTo>
                  <a:pt x="1420511" y="116840"/>
                </a:lnTo>
                <a:lnTo>
                  <a:pt x="1420845" y="115570"/>
                </a:lnTo>
                <a:lnTo>
                  <a:pt x="1419673" y="114300"/>
                </a:lnTo>
                <a:lnTo>
                  <a:pt x="1455549" y="114300"/>
                </a:lnTo>
                <a:lnTo>
                  <a:pt x="1457799" y="116840"/>
                </a:lnTo>
                <a:close/>
              </a:path>
              <a:path w="4096384" h="836930">
                <a:moveTo>
                  <a:pt x="1471807" y="125730"/>
                </a:moveTo>
                <a:lnTo>
                  <a:pt x="1468959" y="125730"/>
                </a:lnTo>
                <a:lnTo>
                  <a:pt x="1468455" y="124460"/>
                </a:lnTo>
                <a:lnTo>
                  <a:pt x="1468618" y="124460"/>
                </a:lnTo>
                <a:lnTo>
                  <a:pt x="1471971" y="116840"/>
                </a:lnTo>
                <a:lnTo>
                  <a:pt x="1473149" y="116840"/>
                </a:lnTo>
                <a:lnTo>
                  <a:pt x="1473149" y="114300"/>
                </a:lnTo>
                <a:lnTo>
                  <a:pt x="1499087" y="114300"/>
                </a:lnTo>
                <a:lnTo>
                  <a:pt x="1494437" y="118110"/>
                </a:lnTo>
                <a:lnTo>
                  <a:pt x="1534610" y="118110"/>
                </a:lnTo>
                <a:lnTo>
                  <a:pt x="1534162" y="119380"/>
                </a:lnTo>
                <a:lnTo>
                  <a:pt x="1496951" y="119380"/>
                </a:lnTo>
                <a:lnTo>
                  <a:pt x="1489742" y="121920"/>
                </a:lnTo>
                <a:lnTo>
                  <a:pt x="1471807" y="121920"/>
                </a:lnTo>
                <a:lnTo>
                  <a:pt x="1471807" y="125730"/>
                </a:lnTo>
                <a:close/>
              </a:path>
              <a:path w="4096384" h="836930">
                <a:moveTo>
                  <a:pt x="1530726" y="118110"/>
                </a:moveTo>
                <a:lnTo>
                  <a:pt x="1527287" y="118110"/>
                </a:lnTo>
                <a:lnTo>
                  <a:pt x="1526449" y="116840"/>
                </a:lnTo>
                <a:lnTo>
                  <a:pt x="1525447" y="115570"/>
                </a:lnTo>
                <a:lnTo>
                  <a:pt x="1524609" y="114300"/>
                </a:lnTo>
                <a:lnTo>
                  <a:pt x="1530591" y="116840"/>
                </a:lnTo>
                <a:lnTo>
                  <a:pt x="1530726" y="118110"/>
                </a:lnTo>
                <a:close/>
              </a:path>
              <a:path w="4096384" h="836930">
                <a:moveTo>
                  <a:pt x="1997307" y="115570"/>
                </a:moveTo>
                <a:lnTo>
                  <a:pt x="1997136" y="115570"/>
                </a:lnTo>
                <a:lnTo>
                  <a:pt x="1997136" y="114300"/>
                </a:lnTo>
                <a:lnTo>
                  <a:pt x="1997307" y="115570"/>
                </a:lnTo>
                <a:close/>
              </a:path>
              <a:path w="4096384" h="836930">
                <a:moveTo>
                  <a:pt x="2021946" y="115570"/>
                </a:moveTo>
                <a:lnTo>
                  <a:pt x="1997307" y="115570"/>
                </a:lnTo>
                <a:lnTo>
                  <a:pt x="1997136" y="114300"/>
                </a:lnTo>
                <a:lnTo>
                  <a:pt x="2021946" y="114300"/>
                </a:lnTo>
                <a:lnTo>
                  <a:pt x="2021946" y="115570"/>
                </a:lnTo>
                <a:close/>
              </a:path>
              <a:path w="4096384" h="836930">
                <a:moveTo>
                  <a:pt x="2067205" y="116840"/>
                </a:moveTo>
                <a:lnTo>
                  <a:pt x="2062851" y="116840"/>
                </a:lnTo>
                <a:lnTo>
                  <a:pt x="2062851" y="115570"/>
                </a:lnTo>
                <a:lnTo>
                  <a:pt x="2065025" y="114300"/>
                </a:lnTo>
                <a:lnTo>
                  <a:pt x="2067205" y="115570"/>
                </a:lnTo>
                <a:lnTo>
                  <a:pt x="2067205" y="116840"/>
                </a:lnTo>
                <a:close/>
              </a:path>
              <a:path w="4096384" h="836930">
                <a:moveTo>
                  <a:pt x="2076722" y="116840"/>
                </a:moveTo>
                <a:lnTo>
                  <a:pt x="2067205" y="116840"/>
                </a:lnTo>
                <a:lnTo>
                  <a:pt x="2067205" y="115570"/>
                </a:lnTo>
                <a:lnTo>
                  <a:pt x="2065025" y="114300"/>
                </a:lnTo>
                <a:lnTo>
                  <a:pt x="2073242" y="114300"/>
                </a:lnTo>
                <a:lnTo>
                  <a:pt x="2073242" y="115570"/>
                </a:lnTo>
                <a:lnTo>
                  <a:pt x="2075902" y="115570"/>
                </a:lnTo>
                <a:lnTo>
                  <a:pt x="2076722" y="11684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30903" y="116840"/>
                </a:lnTo>
                <a:lnTo>
                  <a:pt x="2130859" y="116628"/>
                </a:lnTo>
                <a:lnTo>
                  <a:pt x="2132245" y="114300"/>
                </a:lnTo>
                <a:lnTo>
                  <a:pt x="2134923" y="115570"/>
                </a:lnTo>
                <a:lnTo>
                  <a:pt x="2135094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01033" y="124460"/>
                </a:lnTo>
                <a:lnTo>
                  <a:pt x="2101739" y="121920"/>
                </a:lnTo>
                <a:lnTo>
                  <a:pt x="2101175" y="120858"/>
                </a:lnTo>
                <a:lnTo>
                  <a:pt x="2101153" y="120380"/>
                </a:lnTo>
                <a:lnTo>
                  <a:pt x="2101902" y="118110"/>
                </a:lnTo>
                <a:lnTo>
                  <a:pt x="2132913" y="118110"/>
                </a:lnTo>
                <a:lnTo>
                  <a:pt x="2135094" y="116840"/>
                </a:lnTo>
                <a:lnTo>
                  <a:pt x="2134923" y="115570"/>
                </a:lnTo>
                <a:lnTo>
                  <a:pt x="2132245" y="114300"/>
                </a:lnTo>
                <a:lnTo>
                  <a:pt x="2143813" y="114300"/>
                </a:lnTo>
                <a:lnTo>
                  <a:pt x="2142838" y="120650"/>
                </a:lnTo>
                <a:lnTo>
                  <a:pt x="2109950" y="120650"/>
                </a:lnTo>
                <a:lnTo>
                  <a:pt x="2111960" y="12319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940534" y="118110"/>
                </a:moveTo>
                <a:lnTo>
                  <a:pt x="2937352" y="118110"/>
                </a:lnTo>
                <a:lnTo>
                  <a:pt x="2936520" y="116840"/>
                </a:lnTo>
                <a:lnTo>
                  <a:pt x="2937011" y="115570"/>
                </a:lnTo>
                <a:lnTo>
                  <a:pt x="2938026" y="114300"/>
                </a:lnTo>
                <a:lnTo>
                  <a:pt x="2939526" y="114300"/>
                </a:lnTo>
                <a:lnTo>
                  <a:pt x="2942034" y="115570"/>
                </a:lnTo>
                <a:lnTo>
                  <a:pt x="2942374" y="116840"/>
                </a:lnTo>
                <a:lnTo>
                  <a:pt x="2940534" y="118110"/>
                </a:lnTo>
                <a:close/>
              </a:path>
              <a:path w="4096384" h="836930">
                <a:moveTo>
                  <a:pt x="2952901" y="118110"/>
                </a:moveTo>
                <a:lnTo>
                  <a:pt x="2940534" y="118110"/>
                </a:lnTo>
                <a:lnTo>
                  <a:pt x="2942374" y="116840"/>
                </a:lnTo>
                <a:lnTo>
                  <a:pt x="2942034" y="115570"/>
                </a:lnTo>
                <a:lnTo>
                  <a:pt x="2939526" y="114300"/>
                </a:lnTo>
                <a:lnTo>
                  <a:pt x="2950088" y="114300"/>
                </a:lnTo>
                <a:lnTo>
                  <a:pt x="2952901" y="118110"/>
                </a:lnTo>
                <a:close/>
              </a:path>
              <a:path w="4096384" h="836930">
                <a:moveTo>
                  <a:pt x="3142536" y="125730"/>
                </a:moveTo>
                <a:lnTo>
                  <a:pt x="3145535" y="121920"/>
                </a:lnTo>
                <a:lnTo>
                  <a:pt x="3149392" y="114300"/>
                </a:lnTo>
                <a:lnTo>
                  <a:pt x="3150888" y="124460"/>
                </a:lnTo>
                <a:lnTo>
                  <a:pt x="3149392" y="124460"/>
                </a:lnTo>
                <a:lnTo>
                  <a:pt x="3142536" y="125730"/>
                </a:lnTo>
                <a:close/>
              </a:path>
              <a:path w="4096384" h="836930">
                <a:moveTo>
                  <a:pt x="3153772" y="130810"/>
                </a:moveTo>
                <a:lnTo>
                  <a:pt x="3145718" y="130810"/>
                </a:lnTo>
                <a:lnTo>
                  <a:pt x="3146274" y="128716"/>
                </a:lnTo>
                <a:lnTo>
                  <a:pt x="3146323" y="128137"/>
                </a:lnTo>
                <a:lnTo>
                  <a:pt x="3145044" y="125730"/>
                </a:lnTo>
                <a:lnTo>
                  <a:pt x="3151075" y="125730"/>
                </a:lnTo>
                <a:lnTo>
                  <a:pt x="3149392" y="114300"/>
                </a:lnTo>
                <a:lnTo>
                  <a:pt x="3150407" y="114300"/>
                </a:lnTo>
                <a:lnTo>
                  <a:pt x="3152089" y="116840"/>
                </a:lnTo>
                <a:lnTo>
                  <a:pt x="3155429" y="118110"/>
                </a:lnTo>
                <a:lnTo>
                  <a:pt x="3158611" y="118110"/>
                </a:lnTo>
                <a:lnTo>
                  <a:pt x="3157626" y="120650"/>
                </a:lnTo>
                <a:lnTo>
                  <a:pt x="3161493" y="125730"/>
                </a:lnTo>
                <a:lnTo>
                  <a:pt x="3163169" y="127000"/>
                </a:lnTo>
                <a:lnTo>
                  <a:pt x="3153255" y="127000"/>
                </a:lnTo>
                <a:lnTo>
                  <a:pt x="3152757" y="129540"/>
                </a:lnTo>
                <a:lnTo>
                  <a:pt x="3153772" y="130810"/>
                </a:lnTo>
                <a:close/>
              </a:path>
              <a:path w="4096384" h="836930">
                <a:moveTo>
                  <a:pt x="3228012" y="116840"/>
                </a:moveTo>
                <a:lnTo>
                  <a:pt x="3223147" y="116840"/>
                </a:lnTo>
                <a:lnTo>
                  <a:pt x="3223173" y="115961"/>
                </a:lnTo>
                <a:lnTo>
                  <a:pt x="3224005" y="115570"/>
                </a:lnTo>
                <a:lnTo>
                  <a:pt x="3224053" y="115166"/>
                </a:lnTo>
                <a:lnTo>
                  <a:pt x="3225995" y="114300"/>
                </a:lnTo>
                <a:lnTo>
                  <a:pt x="3227521" y="114300"/>
                </a:lnTo>
                <a:lnTo>
                  <a:pt x="3228012" y="116840"/>
                </a:lnTo>
                <a:close/>
              </a:path>
              <a:path w="4096384" h="836930">
                <a:moveTo>
                  <a:pt x="3231044" y="116840"/>
                </a:moveTo>
                <a:lnTo>
                  <a:pt x="3228012" y="116840"/>
                </a:lnTo>
                <a:lnTo>
                  <a:pt x="3227521" y="114300"/>
                </a:lnTo>
                <a:lnTo>
                  <a:pt x="3237565" y="114300"/>
                </a:lnTo>
                <a:lnTo>
                  <a:pt x="3231044" y="116840"/>
                </a:lnTo>
                <a:close/>
              </a:path>
              <a:path w="4096384" h="836930">
                <a:moveTo>
                  <a:pt x="3305133" y="118110"/>
                </a:moveTo>
                <a:lnTo>
                  <a:pt x="3304282" y="118110"/>
                </a:lnTo>
                <a:lnTo>
                  <a:pt x="3304111" y="116840"/>
                </a:lnTo>
                <a:lnTo>
                  <a:pt x="3304033" y="115345"/>
                </a:lnTo>
                <a:lnTo>
                  <a:pt x="3304458" y="114300"/>
                </a:lnTo>
                <a:lnTo>
                  <a:pt x="3305290" y="114300"/>
                </a:lnTo>
                <a:lnTo>
                  <a:pt x="3306298" y="115570"/>
                </a:lnTo>
                <a:lnTo>
                  <a:pt x="3305133" y="118110"/>
                </a:lnTo>
                <a:close/>
              </a:path>
              <a:path w="4096384" h="836930">
                <a:moveTo>
                  <a:pt x="3277541" y="120380"/>
                </a:moveTo>
                <a:lnTo>
                  <a:pt x="3266900" y="118110"/>
                </a:lnTo>
                <a:lnTo>
                  <a:pt x="3305133" y="118110"/>
                </a:lnTo>
                <a:lnTo>
                  <a:pt x="3306298" y="115570"/>
                </a:lnTo>
                <a:lnTo>
                  <a:pt x="3305290" y="114300"/>
                </a:lnTo>
                <a:lnTo>
                  <a:pt x="3314503" y="114300"/>
                </a:lnTo>
                <a:lnTo>
                  <a:pt x="3316514" y="119380"/>
                </a:lnTo>
                <a:lnTo>
                  <a:pt x="3275956" y="119380"/>
                </a:lnTo>
                <a:lnTo>
                  <a:pt x="3277541" y="120380"/>
                </a:lnTo>
                <a:close/>
              </a:path>
              <a:path w="4096384" h="836930">
                <a:moveTo>
                  <a:pt x="3375365" y="116840"/>
                </a:moveTo>
                <a:lnTo>
                  <a:pt x="3371843" y="116840"/>
                </a:lnTo>
                <a:lnTo>
                  <a:pt x="3372674" y="115570"/>
                </a:lnTo>
                <a:lnTo>
                  <a:pt x="3373349" y="114300"/>
                </a:lnTo>
                <a:lnTo>
                  <a:pt x="3375365" y="115570"/>
                </a:lnTo>
                <a:lnTo>
                  <a:pt x="3375365" y="116840"/>
                </a:lnTo>
                <a:close/>
              </a:path>
              <a:path w="4096384" h="836930">
                <a:moveTo>
                  <a:pt x="3381645" y="116840"/>
                </a:moveTo>
                <a:lnTo>
                  <a:pt x="3375365" y="116840"/>
                </a:lnTo>
                <a:lnTo>
                  <a:pt x="3375365" y="115570"/>
                </a:lnTo>
                <a:lnTo>
                  <a:pt x="3373349" y="114300"/>
                </a:lnTo>
                <a:lnTo>
                  <a:pt x="3384277" y="114300"/>
                </a:lnTo>
                <a:lnTo>
                  <a:pt x="3381645" y="116840"/>
                </a:lnTo>
                <a:close/>
              </a:path>
              <a:path w="4096384" h="836930">
                <a:moveTo>
                  <a:pt x="3412073" y="119380"/>
                </a:moveTo>
                <a:lnTo>
                  <a:pt x="3412073" y="118110"/>
                </a:lnTo>
                <a:lnTo>
                  <a:pt x="3412564" y="118110"/>
                </a:lnTo>
                <a:lnTo>
                  <a:pt x="3406874" y="114300"/>
                </a:lnTo>
                <a:lnTo>
                  <a:pt x="3419452" y="114300"/>
                </a:lnTo>
                <a:lnTo>
                  <a:pt x="3412073" y="119380"/>
                </a:lnTo>
                <a:close/>
              </a:path>
              <a:path w="4096384" h="836930">
                <a:moveTo>
                  <a:pt x="3423309" y="130810"/>
                </a:moveTo>
                <a:lnTo>
                  <a:pt x="3400686" y="130810"/>
                </a:lnTo>
                <a:lnTo>
                  <a:pt x="3401668" y="129540"/>
                </a:lnTo>
                <a:lnTo>
                  <a:pt x="3401177" y="128270"/>
                </a:lnTo>
                <a:lnTo>
                  <a:pt x="3402185" y="128270"/>
                </a:lnTo>
                <a:lnTo>
                  <a:pt x="3406717" y="125730"/>
                </a:lnTo>
                <a:lnTo>
                  <a:pt x="3411556" y="121920"/>
                </a:lnTo>
                <a:lnTo>
                  <a:pt x="3405708" y="119380"/>
                </a:lnTo>
                <a:lnTo>
                  <a:pt x="3412073" y="119380"/>
                </a:lnTo>
                <a:lnTo>
                  <a:pt x="3419452" y="114300"/>
                </a:lnTo>
                <a:lnTo>
                  <a:pt x="3428331" y="114300"/>
                </a:lnTo>
                <a:lnTo>
                  <a:pt x="3426314" y="115570"/>
                </a:lnTo>
                <a:lnTo>
                  <a:pt x="3428148" y="116840"/>
                </a:lnTo>
                <a:lnTo>
                  <a:pt x="3461182" y="116840"/>
                </a:lnTo>
                <a:lnTo>
                  <a:pt x="3459163" y="120650"/>
                </a:lnTo>
                <a:lnTo>
                  <a:pt x="3445598" y="120650"/>
                </a:lnTo>
                <a:lnTo>
                  <a:pt x="3444590" y="123190"/>
                </a:lnTo>
                <a:lnTo>
                  <a:pt x="3423309" y="123190"/>
                </a:lnTo>
                <a:lnTo>
                  <a:pt x="3423309" y="130810"/>
                </a:lnTo>
                <a:close/>
              </a:path>
              <a:path w="4096384" h="836930">
                <a:moveTo>
                  <a:pt x="3429680" y="116840"/>
                </a:moveTo>
                <a:lnTo>
                  <a:pt x="3428148" y="116840"/>
                </a:lnTo>
                <a:lnTo>
                  <a:pt x="3426314" y="115570"/>
                </a:lnTo>
                <a:lnTo>
                  <a:pt x="3428331" y="114300"/>
                </a:lnTo>
                <a:lnTo>
                  <a:pt x="3429680" y="115570"/>
                </a:lnTo>
                <a:lnTo>
                  <a:pt x="3429680" y="116840"/>
                </a:lnTo>
                <a:close/>
              </a:path>
              <a:path w="4096384" h="836930">
                <a:moveTo>
                  <a:pt x="3437701" y="116840"/>
                </a:moveTo>
                <a:lnTo>
                  <a:pt x="3429680" y="116840"/>
                </a:lnTo>
                <a:lnTo>
                  <a:pt x="3429680" y="115570"/>
                </a:lnTo>
                <a:lnTo>
                  <a:pt x="3428331" y="114300"/>
                </a:lnTo>
                <a:lnTo>
                  <a:pt x="3438205" y="114300"/>
                </a:lnTo>
                <a:lnTo>
                  <a:pt x="3437701" y="116840"/>
                </a:lnTo>
                <a:close/>
              </a:path>
              <a:path w="4096384" h="836930">
                <a:moveTo>
                  <a:pt x="3519703" y="128716"/>
                </a:moveTo>
                <a:lnTo>
                  <a:pt x="3513656" y="125730"/>
                </a:lnTo>
                <a:lnTo>
                  <a:pt x="3511217" y="121920"/>
                </a:lnTo>
                <a:lnTo>
                  <a:pt x="3514405" y="118110"/>
                </a:lnTo>
                <a:lnTo>
                  <a:pt x="3519355" y="115570"/>
                </a:lnTo>
                <a:lnTo>
                  <a:pt x="3522201" y="114300"/>
                </a:lnTo>
                <a:lnTo>
                  <a:pt x="3521104" y="115570"/>
                </a:lnTo>
                <a:lnTo>
                  <a:pt x="3519961" y="121920"/>
                </a:lnTo>
                <a:lnTo>
                  <a:pt x="3519731" y="125730"/>
                </a:lnTo>
                <a:lnTo>
                  <a:pt x="3521370" y="127000"/>
                </a:lnTo>
                <a:lnTo>
                  <a:pt x="3519703" y="128716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17670" y="130810"/>
                </a:lnTo>
                <a:lnTo>
                  <a:pt x="3521370" y="129540"/>
                </a:lnTo>
                <a:lnTo>
                  <a:pt x="3519703" y="128716"/>
                </a:lnTo>
                <a:lnTo>
                  <a:pt x="3521370" y="127000"/>
                </a:lnTo>
                <a:lnTo>
                  <a:pt x="3519731" y="125730"/>
                </a:lnTo>
                <a:lnTo>
                  <a:pt x="3519961" y="121920"/>
                </a:lnTo>
                <a:lnTo>
                  <a:pt x="3521104" y="115570"/>
                </a:lnTo>
                <a:lnTo>
                  <a:pt x="3522201" y="114300"/>
                </a:lnTo>
                <a:lnTo>
                  <a:pt x="3940257" y="114300"/>
                </a:lnTo>
                <a:lnTo>
                  <a:pt x="3936734" y="118110"/>
                </a:lnTo>
                <a:lnTo>
                  <a:pt x="4054024" y="118110"/>
                </a:lnTo>
                <a:lnTo>
                  <a:pt x="4052630" y="119380"/>
                </a:lnTo>
                <a:lnTo>
                  <a:pt x="3527224" y="119380"/>
                </a:lnTo>
                <a:lnTo>
                  <a:pt x="3525229" y="120648"/>
                </a:lnTo>
                <a:lnTo>
                  <a:pt x="3525384" y="121920"/>
                </a:lnTo>
                <a:lnTo>
                  <a:pt x="3527741" y="123190"/>
                </a:lnTo>
                <a:lnTo>
                  <a:pt x="3535817" y="12319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939425" y="118110"/>
                </a:moveTo>
                <a:lnTo>
                  <a:pt x="3936734" y="118110"/>
                </a:lnTo>
                <a:lnTo>
                  <a:pt x="3940257" y="114300"/>
                </a:lnTo>
                <a:lnTo>
                  <a:pt x="3940257" y="115570"/>
                </a:lnTo>
                <a:lnTo>
                  <a:pt x="3939425" y="118110"/>
                </a:lnTo>
                <a:close/>
              </a:path>
              <a:path w="4096384" h="836930">
                <a:moveTo>
                  <a:pt x="3961871" y="118110"/>
                </a:moveTo>
                <a:lnTo>
                  <a:pt x="3939425" y="118110"/>
                </a:lnTo>
                <a:lnTo>
                  <a:pt x="3940257" y="115570"/>
                </a:lnTo>
                <a:lnTo>
                  <a:pt x="3940257" y="114300"/>
                </a:lnTo>
                <a:lnTo>
                  <a:pt x="3964071" y="114300"/>
                </a:lnTo>
                <a:lnTo>
                  <a:pt x="3961714" y="116840"/>
                </a:lnTo>
                <a:lnTo>
                  <a:pt x="3961871" y="118110"/>
                </a:lnTo>
                <a:close/>
              </a:path>
              <a:path w="4096384" h="836930">
                <a:moveTo>
                  <a:pt x="3964563" y="118110"/>
                </a:moveTo>
                <a:lnTo>
                  <a:pt x="3961871" y="118110"/>
                </a:lnTo>
                <a:lnTo>
                  <a:pt x="3961714" y="116840"/>
                </a:lnTo>
                <a:lnTo>
                  <a:pt x="3964071" y="114300"/>
                </a:lnTo>
                <a:lnTo>
                  <a:pt x="3966403" y="115570"/>
                </a:lnTo>
                <a:lnTo>
                  <a:pt x="3966586" y="116840"/>
                </a:lnTo>
                <a:lnTo>
                  <a:pt x="3964563" y="11811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64563" y="118110"/>
                </a:lnTo>
                <a:lnTo>
                  <a:pt x="3966586" y="116840"/>
                </a:lnTo>
                <a:lnTo>
                  <a:pt x="3966403" y="115570"/>
                </a:lnTo>
                <a:lnTo>
                  <a:pt x="3964071" y="114300"/>
                </a:lnTo>
                <a:lnTo>
                  <a:pt x="3991386" y="114300"/>
                </a:lnTo>
                <a:lnTo>
                  <a:pt x="3990558" y="11557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31796" y="116840"/>
                </a:moveTo>
                <a:lnTo>
                  <a:pt x="4029930" y="115570"/>
                </a:lnTo>
                <a:lnTo>
                  <a:pt x="4032130" y="114300"/>
                </a:lnTo>
                <a:lnTo>
                  <a:pt x="4033970" y="115570"/>
                </a:lnTo>
                <a:lnTo>
                  <a:pt x="4031796" y="116840"/>
                </a:lnTo>
                <a:close/>
              </a:path>
              <a:path w="4096384" h="836930">
                <a:moveTo>
                  <a:pt x="4055418" y="116840"/>
                </a:moveTo>
                <a:lnTo>
                  <a:pt x="4031796" y="116840"/>
                </a:lnTo>
                <a:lnTo>
                  <a:pt x="4033970" y="115570"/>
                </a:lnTo>
                <a:lnTo>
                  <a:pt x="4032130" y="114300"/>
                </a:lnTo>
                <a:lnTo>
                  <a:pt x="4058205" y="114300"/>
                </a:lnTo>
                <a:lnTo>
                  <a:pt x="4055418" y="116840"/>
                </a:lnTo>
                <a:close/>
              </a:path>
              <a:path w="4096384" h="836930">
                <a:moveTo>
                  <a:pt x="4070677" y="118110"/>
                </a:moveTo>
                <a:lnTo>
                  <a:pt x="4072020" y="114300"/>
                </a:lnTo>
                <a:lnTo>
                  <a:pt x="4072020" y="116840"/>
                </a:lnTo>
                <a:lnTo>
                  <a:pt x="4070677" y="118110"/>
                </a:lnTo>
                <a:close/>
              </a:path>
              <a:path w="4096384" h="836930">
                <a:moveTo>
                  <a:pt x="4095854" y="118110"/>
                </a:moveTo>
                <a:lnTo>
                  <a:pt x="4070677" y="118110"/>
                </a:lnTo>
                <a:lnTo>
                  <a:pt x="4072020" y="116840"/>
                </a:lnTo>
                <a:lnTo>
                  <a:pt x="4072020" y="114300"/>
                </a:lnTo>
                <a:lnTo>
                  <a:pt x="4095854" y="114300"/>
                </a:lnTo>
                <a:lnTo>
                  <a:pt x="4095854" y="118110"/>
                </a:lnTo>
                <a:close/>
              </a:path>
              <a:path w="4096384" h="836930">
                <a:moveTo>
                  <a:pt x="3223147" y="115973"/>
                </a:moveTo>
                <a:lnTo>
                  <a:pt x="3223147" y="115570"/>
                </a:lnTo>
                <a:lnTo>
                  <a:pt x="3224053" y="115166"/>
                </a:lnTo>
                <a:lnTo>
                  <a:pt x="3224005" y="115570"/>
                </a:lnTo>
                <a:lnTo>
                  <a:pt x="3223147" y="115973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7603" y="116840"/>
                </a:lnTo>
                <a:lnTo>
                  <a:pt x="3156754" y="115961"/>
                </a:lnTo>
                <a:lnTo>
                  <a:pt x="3157134" y="115345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152921" y="121920"/>
                </a:moveTo>
                <a:lnTo>
                  <a:pt x="151586" y="121920"/>
                </a:lnTo>
                <a:lnTo>
                  <a:pt x="150816" y="119586"/>
                </a:lnTo>
                <a:lnTo>
                  <a:pt x="150748" y="115570"/>
                </a:lnTo>
                <a:lnTo>
                  <a:pt x="155102" y="118110"/>
                </a:lnTo>
                <a:lnTo>
                  <a:pt x="154768" y="120650"/>
                </a:lnTo>
                <a:lnTo>
                  <a:pt x="152921" y="121920"/>
                </a:lnTo>
                <a:close/>
              </a:path>
              <a:path w="4096384" h="836930">
                <a:moveTo>
                  <a:pt x="1539575" y="129456"/>
                </a:moveTo>
                <a:lnTo>
                  <a:pt x="1532374" y="124500"/>
                </a:lnTo>
                <a:lnTo>
                  <a:pt x="1526115" y="121920"/>
                </a:lnTo>
                <a:lnTo>
                  <a:pt x="1533829" y="119380"/>
                </a:lnTo>
                <a:lnTo>
                  <a:pt x="1534162" y="119380"/>
                </a:lnTo>
                <a:lnTo>
                  <a:pt x="1535505" y="115570"/>
                </a:lnTo>
                <a:lnTo>
                  <a:pt x="1539547" y="129043"/>
                </a:lnTo>
                <a:lnTo>
                  <a:pt x="1539575" y="129456"/>
                </a:lnTo>
                <a:close/>
              </a:path>
              <a:path w="4096384" h="836930">
                <a:moveTo>
                  <a:pt x="1539654" y="129403"/>
                </a:moveTo>
                <a:lnTo>
                  <a:pt x="1535505" y="115570"/>
                </a:lnTo>
                <a:lnTo>
                  <a:pt x="1982220" y="115570"/>
                </a:lnTo>
                <a:lnTo>
                  <a:pt x="1984231" y="116840"/>
                </a:lnTo>
                <a:lnTo>
                  <a:pt x="2023706" y="116840"/>
                </a:lnTo>
                <a:lnTo>
                  <a:pt x="2026471" y="120650"/>
                </a:lnTo>
                <a:lnTo>
                  <a:pt x="1963107" y="120650"/>
                </a:lnTo>
                <a:lnTo>
                  <a:pt x="1961771" y="123190"/>
                </a:lnTo>
                <a:lnTo>
                  <a:pt x="2012727" y="123190"/>
                </a:lnTo>
                <a:lnTo>
                  <a:pt x="2020100" y="125730"/>
                </a:lnTo>
                <a:lnTo>
                  <a:pt x="2009879" y="125730"/>
                </a:lnTo>
                <a:lnTo>
                  <a:pt x="2008873" y="127000"/>
                </a:lnTo>
                <a:lnTo>
                  <a:pt x="1552431" y="127000"/>
                </a:lnTo>
                <a:lnTo>
                  <a:pt x="1551426" y="128270"/>
                </a:lnTo>
                <a:lnTo>
                  <a:pt x="1541350" y="128270"/>
                </a:lnTo>
                <a:lnTo>
                  <a:pt x="1539654" y="129403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39021" y="115570"/>
                </a:lnTo>
                <a:lnTo>
                  <a:pt x="2240030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39021" y="116840"/>
                </a:lnTo>
                <a:lnTo>
                  <a:pt x="2240030" y="115570"/>
                </a:lnTo>
                <a:lnTo>
                  <a:pt x="2252687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405141" y="135890"/>
                </a:moveTo>
                <a:lnTo>
                  <a:pt x="2397598" y="135890"/>
                </a:lnTo>
                <a:lnTo>
                  <a:pt x="2403969" y="132080"/>
                </a:lnTo>
                <a:lnTo>
                  <a:pt x="2403635" y="130810"/>
                </a:lnTo>
                <a:lnTo>
                  <a:pt x="2403131" y="127000"/>
                </a:lnTo>
                <a:lnTo>
                  <a:pt x="2401385" y="124966"/>
                </a:lnTo>
                <a:lnTo>
                  <a:pt x="2405108" y="120280"/>
                </a:lnTo>
                <a:lnTo>
                  <a:pt x="2408159" y="119380"/>
                </a:lnTo>
                <a:lnTo>
                  <a:pt x="2407036" y="118164"/>
                </a:lnTo>
                <a:lnTo>
                  <a:pt x="2406964" y="117922"/>
                </a:lnTo>
                <a:lnTo>
                  <a:pt x="2408827" y="115570"/>
                </a:lnTo>
                <a:lnTo>
                  <a:pt x="2409999" y="121920"/>
                </a:lnTo>
                <a:lnTo>
                  <a:pt x="2409706" y="124149"/>
                </a:lnTo>
                <a:lnTo>
                  <a:pt x="2409591" y="124523"/>
                </a:lnTo>
                <a:lnTo>
                  <a:pt x="2408159" y="125730"/>
                </a:lnTo>
                <a:lnTo>
                  <a:pt x="2424748" y="125730"/>
                </a:lnTo>
                <a:lnTo>
                  <a:pt x="2426258" y="129540"/>
                </a:lnTo>
                <a:lnTo>
                  <a:pt x="2424922" y="130810"/>
                </a:lnTo>
                <a:lnTo>
                  <a:pt x="2426054" y="132080"/>
                </a:lnTo>
                <a:lnTo>
                  <a:pt x="2404133" y="132080"/>
                </a:lnTo>
                <a:lnTo>
                  <a:pt x="2404303" y="133350"/>
                </a:lnTo>
                <a:lnTo>
                  <a:pt x="2405475" y="133350"/>
                </a:lnTo>
                <a:lnTo>
                  <a:pt x="2405141" y="135890"/>
                </a:lnTo>
                <a:close/>
              </a:path>
              <a:path w="4096384" h="836930">
                <a:moveTo>
                  <a:pt x="2424748" y="125730"/>
                </a:moveTo>
                <a:lnTo>
                  <a:pt x="2408159" y="125730"/>
                </a:lnTo>
                <a:lnTo>
                  <a:pt x="2409591" y="124523"/>
                </a:lnTo>
                <a:lnTo>
                  <a:pt x="2409706" y="124149"/>
                </a:lnTo>
                <a:lnTo>
                  <a:pt x="2409999" y="121920"/>
                </a:lnTo>
                <a:lnTo>
                  <a:pt x="2408827" y="115570"/>
                </a:lnTo>
                <a:lnTo>
                  <a:pt x="2413188" y="115570"/>
                </a:lnTo>
                <a:lnTo>
                  <a:pt x="2414694" y="116840"/>
                </a:lnTo>
                <a:lnTo>
                  <a:pt x="2416875" y="118110"/>
                </a:lnTo>
                <a:lnTo>
                  <a:pt x="2462638" y="118110"/>
                </a:lnTo>
                <a:lnTo>
                  <a:pt x="2459285" y="120650"/>
                </a:lnTo>
                <a:lnTo>
                  <a:pt x="2438162" y="120650"/>
                </a:lnTo>
                <a:lnTo>
                  <a:pt x="2436429" y="121920"/>
                </a:lnTo>
                <a:lnTo>
                  <a:pt x="2423239" y="121920"/>
                </a:lnTo>
                <a:lnTo>
                  <a:pt x="2424748" y="125730"/>
                </a:lnTo>
                <a:close/>
              </a:path>
              <a:path w="4096384" h="836930">
                <a:moveTo>
                  <a:pt x="2874374" y="125225"/>
                </a:moveTo>
                <a:lnTo>
                  <a:pt x="2874284" y="124966"/>
                </a:lnTo>
                <a:lnTo>
                  <a:pt x="2874204" y="124431"/>
                </a:lnTo>
                <a:lnTo>
                  <a:pt x="2887077" y="115570"/>
                </a:lnTo>
                <a:lnTo>
                  <a:pt x="2887909" y="115570"/>
                </a:lnTo>
                <a:lnTo>
                  <a:pt x="2887824" y="118164"/>
                </a:lnTo>
                <a:lnTo>
                  <a:pt x="2879943" y="123237"/>
                </a:lnTo>
                <a:lnTo>
                  <a:pt x="2877498" y="124460"/>
                </a:lnTo>
                <a:lnTo>
                  <a:pt x="2874374" y="125225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86894" y="130810"/>
                </a:lnTo>
                <a:lnTo>
                  <a:pt x="2885552" y="129540"/>
                </a:lnTo>
                <a:lnTo>
                  <a:pt x="2874499" y="129540"/>
                </a:lnTo>
                <a:lnTo>
                  <a:pt x="2875063" y="128466"/>
                </a:lnTo>
                <a:lnTo>
                  <a:pt x="2875148" y="128137"/>
                </a:lnTo>
                <a:lnTo>
                  <a:pt x="2874990" y="127000"/>
                </a:lnTo>
                <a:lnTo>
                  <a:pt x="2874374" y="125225"/>
                </a:lnTo>
                <a:lnTo>
                  <a:pt x="2877498" y="124460"/>
                </a:lnTo>
                <a:lnTo>
                  <a:pt x="2880038" y="123190"/>
                </a:lnTo>
                <a:lnTo>
                  <a:pt x="2887824" y="118164"/>
                </a:lnTo>
                <a:lnTo>
                  <a:pt x="2887909" y="115570"/>
                </a:lnTo>
                <a:lnTo>
                  <a:pt x="2895956" y="115570"/>
                </a:lnTo>
                <a:lnTo>
                  <a:pt x="2895956" y="116840"/>
                </a:lnTo>
                <a:lnTo>
                  <a:pt x="2891248" y="116840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982938" y="128270"/>
                </a:moveTo>
                <a:lnTo>
                  <a:pt x="2982938" y="115570"/>
                </a:lnTo>
                <a:lnTo>
                  <a:pt x="2988818" y="121920"/>
                </a:lnTo>
                <a:lnTo>
                  <a:pt x="2987136" y="121920"/>
                </a:lnTo>
                <a:lnTo>
                  <a:pt x="2982938" y="12827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88818" y="121920"/>
                </a:lnTo>
                <a:lnTo>
                  <a:pt x="2982938" y="115570"/>
                </a:lnTo>
                <a:lnTo>
                  <a:pt x="2990328" y="115570"/>
                </a:lnTo>
                <a:lnTo>
                  <a:pt x="2991169" y="11684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3026534" y="125730"/>
                </a:moveTo>
                <a:lnTo>
                  <a:pt x="3018971" y="125730"/>
                </a:lnTo>
                <a:lnTo>
                  <a:pt x="3029042" y="115570"/>
                </a:lnTo>
                <a:lnTo>
                  <a:pt x="3029042" y="121920"/>
                </a:lnTo>
                <a:lnTo>
                  <a:pt x="3026534" y="125730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26534" y="125730"/>
                </a:lnTo>
                <a:lnTo>
                  <a:pt x="3029042" y="121920"/>
                </a:lnTo>
                <a:lnTo>
                  <a:pt x="3029042" y="115570"/>
                </a:lnTo>
                <a:lnTo>
                  <a:pt x="3032060" y="115570"/>
                </a:lnTo>
                <a:lnTo>
                  <a:pt x="3032722" y="116840"/>
                </a:lnTo>
                <a:lnTo>
                  <a:pt x="3039241" y="116840"/>
                </a:lnTo>
                <a:lnTo>
                  <a:pt x="3038810" y="119380"/>
                </a:lnTo>
                <a:lnTo>
                  <a:pt x="3037253" y="119380"/>
                </a:lnTo>
                <a:lnTo>
                  <a:pt x="3041286" y="123190"/>
                </a:lnTo>
                <a:lnTo>
                  <a:pt x="3078243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238574" y="116840"/>
                </a:moveTo>
                <a:lnTo>
                  <a:pt x="3236740" y="116840"/>
                </a:lnTo>
                <a:lnTo>
                  <a:pt x="3238083" y="115570"/>
                </a:lnTo>
                <a:lnTo>
                  <a:pt x="3238574" y="116840"/>
                </a:lnTo>
                <a:close/>
              </a:path>
              <a:path w="4096384" h="836930">
                <a:moveTo>
                  <a:pt x="3245619" y="116840"/>
                </a:moveTo>
                <a:lnTo>
                  <a:pt x="3238574" y="116840"/>
                </a:lnTo>
                <a:lnTo>
                  <a:pt x="3238083" y="115570"/>
                </a:lnTo>
                <a:lnTo>
                  <a:pt x="3245783" y="115570"/>
                </a:lnTo>
                <a:lnTo>
                  <a:pt x="3245619" y="116840"/>
                </a:lnTo>
                <a:close/>
              </a:path>
              <a:path w="4096384" h="836930">
                <a:moveTo>
                  <a:pt x="3256525" y="129540"/>
                </a:moveTo>
                <a:lnTo>
                  <a:pt x="3250301" y="129540"/>
                </a:lnTo>
                <a:lnTo>
                  <a:pt x="3260372" y="115570"/>
                </a:lnTo>
                <a:lnTo>
                  <a:pt x="3259396" y="122942"/>
                </a:lnTo>
                <a:lnTo>
                  <a:pt x="3259342" y="123237"/>
                </a:lnTo>
                <a:lnTo>
                  <a:pt x="3256525" y="129540"/>
                </a:lnTo>
                <a:close/>
              </a:path>
              <a:path w="4096384" h="836930">
                <a:moveTo>
                  <a:pt x="3275370" y="130810"/>
                </a:moveTo>
                <a:lnTo>
                  <a:pt x="3251971" y="130810"/>
                </a:lnTo>
                <a:lnTo>
                  <a:pt x="3256525" y="129540"/>
                </a:lnTo>
                <a:lnTo>
                  <a:pt x="3259342" y="123237"/>
                </a:lnTo>
                <a:lnTo>
                  <a:pt x="3260372" y="115570"/>
                </a:lnTo>
                <a:lnTo>
                  <a:pt x="3262369" y="115570"/>
                </a:lnTo>
                <a:lnTo>
                  <a:pt x="3263220" y="116840"/>
                </a:lnTo>
                <a:lnTo>
                  <a:pt x="3276510" y="116840"/>
                </a:lnTo>
                <a:lnTo>
                  <a:pt x="3276113" y="118110"/>
                </a:lnTo>
                <a:lnTo>
                  <a:pt x="3266900" y="118110"/>
                </a:lnTo>
                <a:lnTo>
                  <a:pt x="3267314" y="120142"/>
                </a:lnTo>
                <a:lnTo>
                  <a:pt x="3267311" y="120858"/>
                </a:lnTo>
                <a:lnTo>
                  <a:pt x="3263560" y="128270"/>
                </a:lnTo>
                <a:lnTo>
                  <a:pt x="3276453" y="128270"/>
                </a:lnTo>
                <a:lnTo>
                  <a:pt x="3275370" y="130810"/>
                </a:lnTo>
                <a:close/>
              </a:path>
              <a:path w="4096384" h="836930">
                <a:moveTo>
                  <a:pt x="3364610" y="123190"/>
                </a:moveTo>
                <a:lnTo>
                  <a:pt x="3359595" y="121920"/>
                </a:lnTo>
                <a:lnTo>
                  <a:pt x="3358962" y="118010"/>
                </a:lnTo>
                <a:lnTo>
                  <a:pt x="3358842" y="116284"/>
                </a:lnTo>
                <a:lnTo>
                  <a:pt x="3358930" y="115570"/>
                </a:lnTo>
                <a:lnTo>
                  <a:pt x="3368143" y="119380"/>
                </a:lnTo>
                <a:lnTo>
                  <a:pt x="3367809" y="119380"/>
                </a:lnTo>
                <a:lnTo>
                  <a:pt x="3368965" y="121920"/>
                </a:lnTo>
                <a:lnTo>
                  <a:pt x="3364610" y="123190"/>
                </a:lnTo>
                <a:close/>
              </a:path>
              <a:path w="4096384" h="836930">
                <a:moveTo>
                  <a:pt x="3377966" y="123190"/>
                </a:moveTo>
                <a:lnTo>
                  <a:pt x="3364610" y="123190"/>
                </a:lnTo>
                <a:lnTo>
                  <a:pt x="3368965" y="121920"/>
                </a:lnTo>
                <a:lnTo>
                  <a:pt x="3367809" y="119380"/>
                </a:lnTo>
                <a:lnTo>
                  <a:pt x="3368143" y="119380"/>
                </a:lnTo>
                <a:lnTo>
                  <a:pt x="3358930" y="115570"/>
                </a:lnTo>
                <a:lnTo>
                  <a:pt x="3372674" y="115570"/>
                </a:lnTo>
                <a:lnTo>
                  <a:pt x="3371843" y="116840"/>
                </a:lnTo>
                <a:lnTo>
                  <a:pt x="3381645" y="116840"/>
                </a:lnTo>
                <a:lnTo>
                  <a:pt x="3377809" y="120541"/>
                </a:lnTo>
                <a:lnTo>
                  <a:pt x="3377696" y="121920"/>
                </a:lnTo>
                <a:lnTo>
                  <a:pt x="3377966" y="123190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5429" y="118110"/>
                </a:lnTo>
                <a:lnTo>
                  <a:pt x="3156754" y="115961"/>
                </a:lnTo>
                <a:lnTo>
                  <a:pt x="3157603" y="116840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3223147" y="116840"/>
                </a:moveTo>
                <a:lnTo>
                  <a:pt x="3221307" y="116840"/>
                </a:lnTo>
                <a:lnTo>
                  <a:pt x="3223147" y="115973"/>
                </a:lnTo>
                <a:lnTo>
                  <a:pt x="3223147" y="116840"/>
                </a:lnTo>
                <a:close/>
              </a:path>
              <a:path w="4096384" h="836930">
                <a:moveTo>
                  <a:pt x="3057119" y="116840"/>
                </a:moveTo>
                <a:lnTo>
                  <a:pt x="3056202" y="116840"/>
                </a:lnTo>
                <a:lnTo>
                  <a:pt x="3056544" y="116284"/>
                </a:lnTo>
                <a:lnTo>
                  <a:pt x="3057119" y="116840"/>
                </a:lnTo>
                <a:close/>
              </a:path>
              <a:path w="4096384" h="836930">
                <a:moveTo>
                  <a:pt x="3212760" y="118110"/>
                </a:moveTo>
                <a:lnTo>
                  <a:pt x="3207746" y="118110"/>
                </a:lnTo>
                <a:lnTo>
                  <a:pt x="3208854" y="116628"/>
                </a:lnTo>
                <a:lnTo>
                  <a:pt x="3212760" y="118110"/>
                </a:lnTo>
                <a:close/>
              </a:path>
              <a:path w="4096384" h="836930">
                <a:moveTo>
                  <a:pt x="300772" y="123190"/>
                </a:moveTo>
                <a:lnTo>
                  <a:pt x="301440" y="116840"/>
                </a:lnTo>
                <a:lnTo>
                  <a:pt x="303287" y="120650"/>
                </a:lnTo>
                <a:lnTo>
                  <a:pt x="300772" y="123190"/>
                </a:lnTo>
                <a:close/>
              </a:path>
              <a:path w="4096384" h="836930">
                <a:moveTo>
                  <a:pt x="361118" y="129540"/>
                </a:moveTo>
                <a:lnTo>
                  <a:pt x="306639" y="129540"/>
                </a:lnTo>
                <a:lnTo>
                  <a:pt x="310994" y="127000"/>
                </a:lnTo>
                <a:lnTo>
                  <a:pt x="308479" y="123190"/>
                </a:lnTo>
                <a:lnTo>
                  <a:pt x="300772" y="123190"/>
                </a:lnTo>
                <a:lnTo>
                  <a:pt x="303287" y="120650"/>
                </a:lnTo>
                <a:lnTo>
                  <a:pt x="301440" y="116840"/>
                </a:lnTo>
                <a:lnTo>
                  <a:pt x="349718" y="116840"/>
                </a:lnTo>
                <a:lnTo>
                  <a:pt x="352159" y="120650"/>
                </a:lnTo>
                <a:lnTo>
                  <a:pt x="325078" y="120650"/>
                </a:lnTo>
                <a:lnTo>
                  <a:pt x="328594" y="121920"/>
                </a:lnTo>
                <a:lnTo>
                  <a:pt x="352973" y="121920"/>
                </a:lnTo>
                <a:lnTo>
                  <a:pt x="355414" y="125730"/>
                </a:lnTo>
                <a:lnTo>
                  <a:pt x="361452" y="125730"/>
                </a:lnTo>
                <a:lnTo>
                  <a:pt x="360109" y="128270"/>
                </a:lnTo>
                <a:lnTo>
                  <a:pt x="361118" y="129540"/>
                </a:lnTo>
                <a:close/>
              </a:path>
              <a:path w="4096384" h="836930">
                <a:moveTo>
                  <a:pt x="905062" y="123190"/>
                </a:moveTo>
                <a:lnTo>
                  <a:pt x="395481" y="123190"/>
                </a:lnTo>
                <a:lnTo>
                  <a:pt x="400005" y="121920"/>
                </a:lnTo>
                <a:lnTo>
                  <a:pt x="399338" y="118110"/>
                </a:lnTo>
                <a:lnTo>
                  <a:pt x="397321" y="116840"/>
                </a:lnTo>
                <a:lnTo>
                  <a:pt x="412240" y="116840"/>
                </a:lnTo>
                <a:lnTo>
                  <a:pt x="411065" y="120650"/>
                </a:lnTo>
                <a:lnTo>
                  <a:pt x="486333" y="120650"/>
                </a:lnTo>
                <a:lnTo>
                  <a:pt x="489181" y="121920"/>
                </a:lnTo>
                <a:lnTo>
                  <a:pt x="908251" y="121920"/>
                </a:lnTo>
                <a:lnTo>
                  <a:pt x="905062" y="123190"/>
                </a:lnTo>
                <a:close/>
              </a:path>
              <a:path w="4096384" h="836930">
                <a:moveTo>
                  <a:pt x="1069506" y="123190"/>
                </a:moveTo>
                <a:lnTo>
                  <a:pt x="1067993" y="123190"/>
                </a:lnTo>
                <a:lnTo>
                  <a:pt x="1063973" y="118110"/>
                </a:lnTo>
                <a:lnTo>
                  <a:pt x="1068163" y="116840"/>
                </a:lnTo>
                <a:lnTo>
                  <a:pt x="1071686" y="116840"/>
                </a:lnTo>
                <a:lnTo>
                  <a:pt x="1072354" y="121920"/>
                </a:lnTo>
                <a:lnTo>
                  <a:pt x="1069506" y="123190"/>
                </a:lnTo>
                <a:close/>
              </a:path>
              <a:path w="4096384" h="836930">
                <a:moveTo>
                  <a:pt x="1469177" y="123190"/>
                </a:moveTo>
                <a:lnTo>
                  <a:pt x="1463426" y="123190"/>
                </a:lnTo>
                <a:lnTo>
                  <a:pt x="1463018" y="120541"/>
                </a:lnTo>
                <a:lnTo>
                  <a:pt x="1465266" y="119380"/>
                </a:lnTo>
                <a:lnTo>
                  <a:pt x="1471971" y="116840"/>
                </a:lnTo>
                <a:lnTo>
                  <a:pt x="1469177" y="123190"/>
                </a:lnTo>
                <a:close/>
              </a:path>
              <a:path w="4096384" h="836930">
                <a:moveTo>
                  <a:pt x="2149273" y="121920"/>
                </a:moveTo>
                <a:lnTo>
                  <a:pt x="2142637" y="121920"/>
                </a:lnTo>
                <a:lnTo>
                  <a:pt x="2148844" y="116840"/>
                </a:lnTo>
                <a:lnTo>
                  <a:pt x="2149846" y="116840"/>
                </a:lnTo>
                <a:lnTo>
                  <a:pt x="2149273" y="121920"/>
                </a:lnTo>
                <a:close/>
              </a:path>
              <a:path w="4096384" h="836930">
                <a:moveTo>
                  <a:pt x="2152694" y="125730"/>
                </a:moveTo>
                <a:lnTo>
                  <a:pt x="2148844" y="125730"/>
                </a:lnTo>
                <a:lnTo>
                  <a:pt x="2149846" y="116840"/>
                </a:lnTo>
                <a:lnTo>
                  <a:pt x="2154037" y="123190"/>
                </a:lnTo>
                <a:lnTo>
                  <a:pt x="2153866" y="123190"/>
                </a:lnTo>
                <a:lnTo>
                  <a:pt x="2152694" y="125730"/>
                </a:lnTo>
                <a:close/>
              </a:path>
              <a:path w="4096384" h="836930">
                <a:moveTo>
                  <a:pt x="2465656" y="124460"/>
                </a:moveTo>
                <a:lnTo>
                  <a:pt x="2462468" y="124460"/>
                </a:lnTo>
                <a:lnTo>
                  <a:pt x="2457609" y="121920"/>
                </a:lnTo>
                <a:lnTo>
                  <a:pt x="2464314" y="116840"/>
                </a:lnTo>
                <a:lnTo>
                  <a:pt x="2465656" y="124460"/>
                </a:lnTo>
                <a:close/>
              </a:path>
              <a:path w="4096384" h="836930">
                <a:moveTo>
                  <a:pt x="2473952" y="128270"/>
                </a:moveTo>
                <a:lnTo>
                  <a:pt x="2470521" y="128270"/>
                </a:lnTo>
                <a:lnTo>
                  <a:pt x="2473036" y="116840"/>
                </a:lnTo>
                <a:lnTo>
                  <a:pt x="2476375" y="121920"/>
                </a:lnTo>
                <a:lnTo>
                  <a:pt x="2477884" y="124431"/>
                </a:lnTo>
                <a:lnTo>
                  <a:pt x="2477759" y="124596"/>
                </a:lnTo>
                <a:lnTo>
                  <a:pt x="2473952" y="128270"/>
                </a:lnTo>
                <a:close/>
              </a:path>
              <a:path w="4096384" h="836930">
                <a:moveTo>
                  <a:pt x="2481083" y="132080"/>
                </a:moveTo>
                <a:lnTo>
                  <a:pt x="2470004" y="132080"/>
                </a:lnTo>
                <a:lnTo>
                  <a:pt x="2477759" y="124596"/>
                </a:lnTo>
                <a:lnTo>
                  <a:pt x="2477884" y="124431"/>
                </a:lnTo>
                <a:lnTo>
                  <a:pt x="2476375" y="121920"/>
                </a:lnTo>
                <a:lnTo>
                  <a:pt x="2473036" y="116840"/>
                </a:lnTo>
                <a:lnTo>
                  <a:pt x="2885233" y="116840"/>
                </a:lnTo>
                <a:lnTo>
                  <a:pt x="2879698" y="120650"/>
                </a:lnTo>
                <a:lnTo>
                  <a:pt x="2489111" y="120650"/>
                </a:lnTo>
                <a:lnTo>
                  <a:pt x="2485090" y="123190"/>
                </a:lnTo>
                <a:lnTo>
                  <a:pt x="2480749" y="123190"/>
                </a:lnTo>
                <a:lnTo>
                  <a:pt x="2483125" y="124431"/>
                </a:lnTo>
                <a:lnTo>
                  <a:pt x="2483299" y="124523"/>
                </a:lnTo>
                <a:lnTo>
                  <a:pt x="2488037" y="127000"/>
                </a:lnTo>
                <a:lnTo>
                  <a:pt x="2483414" y="127000"/>
                </a:lnTo>
                <a:lnTo>
                  <a:pt x="2474044" y="129540"/>
                </a:lnTo>
                <a:lnTo>
                  <a:pt x="2481083" y="132080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91248" y="116840"/>
                </a:lnTo>
                <a:lnTo>
                  <a:pt x="2892257" y="119380"/>
                </a:lnTo>
                <a:lnTo>
                  <a:pt x="2892931" y="120650"/>
                </a:lnTo>
                <a:lnTo>
                  <a:pt x="2897338" y="120650"/>
                </a:lnTo>
                <a:lnTo>
                  <a:pt x="2893965" y="124431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892931" y="120650"/>
                </a:moveTo>
                <a:lnTo>
                  <a:pt x="2892257" y="119380"/>
                </a:lnTo>
                <a:lnTo>
                  <a:pt x="2891248" y="116840"/>
                </a:lnTo>
                <a:lnTo>
                  <a:pt x="2895956" y="116840"/>
                </a:lnTo>
                <a:lnTo>
                  <a:pt x="2895956" y="119380"/>
                </a:lnTo>
                <a:lnTo>
                  <a:pt x="2898471" y="119380"/>
                </a:lnTo>
                <a:lnTo>
                  <a:pt x="2892931" y="120650"/>
                </a:lnTo>
                <a:close/>
              </a:path>
              <a:path w="4096384" h="836930">
                <a:moveTo>
                  <a:pt x="3108337" y="124460"/>
                </a:moveTo>
                <a:lnTo>
                  <a:pt x="3105488" y="124460"/>
                </a:lnTo>
                <a:lnTo>
                  <a:pt x="3105403" y="123237"/>
                </a:lnTo>
                <a:lnTo>
                  <a:pt x="3105312" y="116840"/>
                </a:lnTo>
                <a:lnTo>
                  <a:pt x="3111749" y="121920"/>
                </a:lnTo>
                <a:lnTo>
                  <a:pt x="3110668" y="121920"/>
                </a:lnTo>
                <a:lnTo>
                  <a:pt x="3111342" y="123190"/>
                </a:lnTo>
                <a:lnTo>
                  <a:pt x="3113359" y="123190"/>
                </a:lnTo>
                <a:lnTo>
                  <a:pt x="3108337" y="124460"/>
                </a:lnTo>
                <a:close/>
              </a:path>
              <a:path w="4096384" h="836930">
                <a:moveTo>
                  <a:pt x="3143536" y="124460"/>
                </a:moveTo>
                <a:lnTo>
                  <a:pt x="3108337" y="124460"/>
                </a:lnTo>
                <a:lnTo>
                  <a:pt x="3113359" y="123190"/>
                </a:lnTo>
                <a:lnTo>
                  <a:pt x="3105312" y="116840"/>
                </a:lnTo>
                <a:lnTo>
                  <a:pt x="3113298" y="116840"/>
                </a:lnTo>
                <a:lnTo>
                  <a:pt x="3116562" y="118110"/>
                </a:lnTo>
                <a:lnTo>
                  <a:pt x="3120262" y="118110"/>
                </a:lnTo>
                <a:lnTo>
                  <a:pt x="3119056" y="119380"/>
                </a:lnTo>
                <a:lnTo>
                  <a:pt x="3143469" y="119380"/>
                </a:lnTo>
                <a:lnTo>
                  <a:pt x="3145384" y="120650"/>
                </a:lnTo>
                <a:lnTo>
                  <a:pt x="3146178" y="120650"/>
                </a:lnTo>
                <a:lnTo>
                  <a:pt x="3145535" y="121920"/>
                </a:lnTo>
                <a:lnTo>
                  <a:pt x="3143536" y="124460"/>
                </a:lnTo>
                <a:close/>
              </a:path>
              <a:path w="4096384" h="836930">
                <a:moveTo>
                  <a:pt x="3143469" y="119380"/>
                </a:moveTo>
                <a:lnTo>
                  <a:pt x="3119056" y="119380"/>
                </a:lnTo>
                <a:lnTo>
                  <a:pt x="3129706" y="118138"/>
                </a:lnTo>
                <a:lnTo>
                  <a:pt x="3129829" y="117922"/>
                </a:lnTo>
                <a:lnTo>
                  <a:pt x="3129126" y="116840"/>
                </a:lnTo>
                <a:lnTo>
                  <a:pt x="3130292" y="118110"/>
                </a:lnTo>
                <a:lnTo>
                  <a:pt x="3141553" y="118110"/>
                </a:lnTo>
                <a:lnTo>
                  <a:pt x="3143469" y="119380"/>
                </a:lnTo>
                <a:close/>
              </a:path>
              <a:path w="4096384" h="836930">
                <a:moveTo>
                  <a:pt x="3130292" y="118110"/>
                </a:moveTo>
                <a:lnTo>
                  <a:pt x="3129126" y="116840"/>
                </a:lnTo>
                <a:lnTo>
                  <a:pt x="3130308" y="116840"/>
                </a:lnTo>
                <a:lnTo>
                  <a:pt x="3130292" y="118110"/>
                </a:lnTo>
                <a:close/>
              </a:path>
              <a:path w="4096384" h="836930">
                <a:moveTo>
                  <a:pt x="3456991" y="127000"/>
                </a:moveTo>
                <a:lnTo>
                  <a:pt x="3458491" y="121920"/>
                </a:lnTo>
                <a:lnTo>
                  <a:pt x="3461182" y="116840"/>
                </a:lnTo>
                <a:lnTo>
                  <a:pt x="3461856" y="123190"/>
                </a:lnTo>
                <a:lnTo>
                  <a:pt x="3462347" y="123190"/>
                </a:lnTo>
                <a:lnTo>
                  <a:pt x="3456991" y="127000"/>
                </a:lnTo>
                <a:close/>
              </a:path>
              <a:path w="4096384" h="836930">
                <a:moveTo>
                  <a:pt x="395481" y="123190"/>
                </a:moveTo>
                <a:lnTo>
                  <a:pt x="393464" y="121920"/>
                </a:lnTo>
                <a:lnTo>
                  <a:pt x="392626" y="120650"/>
                </a:lnTo>
                <a:lnTo>
                  <a:pt x="392128" y="119380"/>
                </a:lnTo>
                <a:lnTo>
                  <a:pt x="392031" y="117922"/>
                </a:lnTo>
                <a:lnTo>
                  <a:pt x="397321" y="119380"/>
                </a:lnTo>
                <a:lnTo>
                  <a:pt x="399560" y="119380"/>
                </a:lnTo>
                <a:lnTo>
                  <a:pt x="400005" y="121920"/>
                </a:lnTo>
                <a:lnTo>
                  <a:pt x="395481" y="123190"/>
                </a:lnTo>
                <a:close/>
              </a:path>
              <a:path w="4096384" h="836930">
                <a:moveTo>
                  <a:pt x="2405093" y="120284"/>
                </a:moveTo>
                <a:lnTo>
                  <a:pt x="2406894" y="118010"/>
                </a:lnTo>
                <a:lnTo>
                  <a:pt x="2408159" y="119380"/>
                </a:lnTo>
                <a:lnTo>
                  <a:pt x="2405093" y="120284"/>
                </a:lnTo>
                <a:close/>
              </a:path>
              <a:path w="4096384" h="836930">
                <a:moveTo>
                  <a:pt x="36088" y="124460"/>
                </a:moveTo>
                <a:lnTo>
                  <a:pt x="30221" y="123190"/>
                </a:lnTo>
                <a:lnTo>
                  <a:pt x="28313" y="121920"/>
                </a:lnTo>
                <a:lnTo>
                  <a:pt x="31039" y="119380"/>
                </a:lnTo>
                <a:lnTo>
                  <a:pt x="34488" y="118110"/>
                </a:lnTo>
                <a:lnTo>
                  <a:pt x="34745" y="118110"/>
                </a:lnTo>
                <a:lnTo>
                  <a:pt x="33744" y="119380"/>
                </a:lnTo>
                <a:lnTo>
                  <a:pt x="36088" y="124460"/>
                </a:lnTo>
                <a:close/>
              </a:path>
              <a:path w="4096384" h="836930">
                <a:moveTo>
                  <a:pt x="36926" y="124460"/>
                </a:moveTo>
                <a:lnTo>
                  <a:pt x="36088" y="124460"/>
                </a:lnTo>
                <a:lnTo>
                  <a:pt x="33744" y="119380"/>
                </a:lnTo>
                <a:lnTo>
                  <a:pt x="34745" y="118110"/>
                </a:lnTo>
                <a:lnTo>
                  <a:pt x="86041" y="118110"/>
                </a:lnTo>
                <a:lnTo>
                  <a:pt x="84924" y="119380"/>
                </a:lnTo>
                <a:lnTo>
                  <a:pt x="59726" y="119380"/>
                </a:lnTo>
                <a:lnTo>
                  <a:pt x="59726" y="120650"/>
                </a:lnTo>
                <a:lnTo>
                  <a:pt x="39440" y="120650"/>
                </a:lnTo>
                <a:lnTo>
                  <a:pt x="36926" y="124460"/>
                </a:lnTo>
                <a:close/>
              </a:path>
              <a:path w="4096384" h="836930">
                <a:moveTo>
                  <a:pt x="104544" y="128270"/>
                </a:moveTo>
                <a:lnTo>
                  <a:pt x="104607" y="127000"/>
                </a:lnTo>
                <a:lnTo>
                  <a:pt x="106887" y="124431"/>
                </a:lnTo>
                <a:lnTo>
                  <a:pt x="110899" y="118110"/>
                </a:lnTo>
                <a:lnTo>
                  <a:pt x="113594" y="118110"/>
                </a:lnTo>
                <a:lnTo>
                  <a:pt x="113995" y="121920"/>
                </a:lnTo>
                <a:lnTo>
                  <a:pt x="109509" y="127000"/>
                </a:lnTo>
                <a:lnTo>
                  <a:pt x="104544" y="128270"/>
                </a:lnTo>
                <a:close/>
              </a:path>
              <a:path w="4096384" h="836930">
                <a:moveTo>
                  <a:pt x="171026" y="124460"/>
                </a:moveTo>
                <a:lnTo>
                  <a:pt x="163319" y="119380"/>
                </a:lnTo>
                <a:lnTo>
                  <a:pt x="167844" y="118110"/>
                </a:lnTo>
                <a:lnTo>
                  <a:pt x="170358" y="119380"/>
                </a:lnTo>
                <a:lnTo>
                  <a:pt x="171026" y="12446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172873" y="128270"/>
                </a:lnTo>
                <a:lnTo>
                  <a:pt x="175387" y="127000"/>
                </a:lnTo>
                <a:lnTo>
                  <a:pt x="175387" y="125730"/>
                </a:lnTo>
                <a:lnTo>
                  <a:pt x="172873" y="124460"/>
                </a:lnTo>
                <a:lnTo>
                  <a:pt x="171026" y="124460"/>
                </a:lnTo>
                <a:lnTo>
                  <a:pt x="170358" y="119380"/>
                </a:lnTo>
                <a:lnTo>
                  <a:pt x="167844" y="118110"/>
                </a:lnTo>
                <a:lnTo>
                  <a:pt x="178236" y="118110"/>
                </a:lnTo>
                <a:lnTo>
                  <a:pt x="180479" y="120541"/>
                </a:lnTo>
                <a:lnTo>
                  <a:pt x="180427" y="121228"/>
                </a:lnTo>
                <a:lnTo>
                  <a:pt x="180246" y="121920"/>
                </a:lnTo>
                <a:lnTo>
                  <a:pt x="179578" y="123190"/>
                </a:lnTo>
                <a:lnTo>
                  <a:pt x="215513" y="123190"/>
                </a:lnTo>
                <a:lnTo>
                  <a:pt x="214506" y="125730"/>
                </a:lnTo>
                <a:lnTo>
                  <a:pt x="186787" y="125730"/>
                </a:lnTo>
                <a:lnTo>
                  <a:pt x="186787" y="127000"/>
                </a:lnTo>
                <a:lnTo>
                  <a:pt x="214002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179578" y="123190"/>
                </a:moveTo>
                <a:lnTo>
                  <a:pt x="180246" y="121920"/>
                </a:lnTo>
                <a:lnTo>
                  <a:pt x="180427" y="121228"/>
                </a:lnTo>
                <a:lnTo>
                  <a:pt x="180479" y="120541"/>
                </a:lnTo>
                <a:lnTo>
                  <a:pt x="178236" y="118110"/>
                </a:lnTo>
                <a:lnTo>
                  <a:pt x="189131" y="118110"/>
                </a:lnTo>
                <a:lnTo>
                  <a:pt x="179578" y="123190"/>
                </a:lnTo>
                <a:close/>
              </a:path>
              <a:path w="4096384" h="836930">
                <a:moveTo>
                  <a:pt x="215513" y="123190"/>
                </a:moveTo>
                <a:lnTo>
                  <a:pt x="179578" y="123190"/>
                </a:lnTo>
                <a:lnTo>
                  <a:pt x="189131" y="118110"/>
                </a:lnTo>
                <a:lnTo>
                  <a:pt x="218752" y="118110"/>
                </a:lnTo>
                <a:lnTo>
                  <a:pt x="215513" y="12319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214002" y="127000"/>
                </a:lnTo>
                <a:lnTo>
                  <a:pt x="215513" y="123190"/>
                </a:lnTo>
                <a:lnTo>
                  <a:pt x="218752" y="118110"/>
                </a:lnTo>
                <a:lnTo>
                  <a:pt x="222322" y="118110"/>
                </a:lnTo>
                <a:lnTo>
                  <a:pt x="224333" y="121920"/>
                </a:lnTo>
                <a:lnTo>
                  <a:pt x="218295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226009" y="128270"/>
                </a:moveTo>
                <a:lnTo>
                  <a:pt x="215617" y="128270"/>
                </a:lnTo>
                <a:lnTo>
                  <a:pt x="218295" y="127000"/>
                </a:lnTo>
                <a:lnTo>
                  <a:pt x="224333" y="121920"/>
                </a:lnTo>
                <a:lnTo>
                  <a:pt x="222322" y="118110"/>
                </a:lnTo>
                <a:lnTo>
                  <a:pt x="273952" y="118110"/>
                </a:lnTo>
                <a:lnTo>
                  <a:pt x="272106" y="119380"/>
                </a:lnTo>
                <a:lnTo>
                  <a:pt x="246458" y="119380"/>
                </a:lnTo>
                <a:lnTo>
                  <a:pt x="246458" y="120650"/>
                </a:lnTo>
                <a:lnTo>
                  <a:pt x="248304" y="121920"/>
                </a:lnTo>
                <a:lnTo>
                  <a:pt x="300906" y="121920"/>
                </a:lnTo>
                <a:lnTo>
                  <a:pt x="300772" y="123190"/>
                </a:lnTo>
                <a:lnTo>
                  <a:pt x="295907" y="123190"/>
                </a:lnTo>
                <a:lnTo>
                  <a:pt x="295126" y="124460"/>
                </a:lnTo>
                <a:lnTo>
                  <a:pt x="280657" y="124460"/>
                </a:lnTo>
                <a:lnTo>
                  <a:pt x="277973" y="125730"/>
                </a:lnTo>
                <a:lnTo>
                  <a:pt x="227017" y="125730"/>
                </a:lnTo>
                <a:lnTo>
                  <a:pt x="225839" y="127000"/>
                </a:lnTo>
                <a:lnTo>
                  <a:pt x="226009" y="128270"/>
                </a:lnTo>
                <a:close/>
              </a:path>
              <a:path w="4096384" h="836930">
                <a:moveTo>
                  <a:pt x="276133" y="121920"/>
                </a:moveTo>
                <a:lnTo>
                  <a:pt x="274286" y="121920"/>
                </a:lnTo>
                <a:lnTo>
                  <a:pt x="272106" y="120650"/>
                </a:lnTo>
                <a:lnTo>
                  <a:pt x="272106" y="119380"/>
                </a:lnTo>
                <a:lnTo>
                  <a:pt x="273952" y="118110"/>
                </a:lnTo>
                <a:lnTo>
                  <a:pt x="276467" y="118110"/>
                </a:lnTo>
                <a:lnTo>
                  <a:pt x="276133" y="121920"/>
                </a:lnTo>
                <a:close/>
              </a:path>
              <a:path w="4096384" h="836930">
                <a:moveTo>
                  <a:pt x="300906" y="121920"/>
                </a:moveTo>
                <a:lnTo>
                  <a:pt x="276133" y="121920"/>
                </a:lnTo>
                <a:lnTo>
                  <a:pt x="276467" y="118110"/>
                </a:lnTo>
                <a:lnTo>
                  <a:pt x="301307" y="118110"/>
                </a:lnTo>
                <a:lnTo>
                  <a:pt x="300906" y="121920"/>
                </a:lnTo>
                <a:close/>
              </a:path>
              <a:path w="4096384" h="836930">
                <a:moveTo>
                  <a:pt x="450463" y="120650"/>
                </a:moveTo>
                <a:lnTo>
                  <a:pt x="448617" y="120650"/>
                </a:lnTo>
                <a:lnTo>
                  <a:pt x="448283" y="119380"/>
                </a:lnTo>
                <a:lnTo>
                  <a:pt x="449285" y="118110"/>
                </a:lnTo>
                <a:lnTo>
                  <a:pt x="450123" y="118110"/>
                </a:lnTo>
                <a:lnTo>
                  <a:pt x="450463" y="120650"/>
                </a:lnTo>
                <a:close/>
              </a:path>
              <a:path w="4096384" h="836930">
                <a:moveTo>
                  <a:pt x="486333" y="120650"/>
                </a:moveTo>
                <a:lnTo>
                  <a:pt x="450463" y="120650"/>
                </a:lnTo>
                <a:lnTo>
                  <a:pt x="450123" y="118110"/>
                </a:lnTo>
                <a:lnTo>
                  <a:pt x="489515" y="118110"/>
                </a:lnTo>
                <a:lnTo>
                  <a:pt x="486503" y="119380"/>
                </a:lnTo>
                <a:lnTo>
                  <a:pt x="486333" y="120650"/>
                </a:lnTo>
                <a:close/>
              </a:path>
              <a:path w="4096384" h="836930">
                <a:moveTo>
                  <a:pt x="489181" y="121920"/>
                </a:moveTo>
                <a:lnTo>
                  <a:pt x="486333" y="120650"/>
                </a:lnTo>
                <a:lnTo>
                  <a:pt x="486503" y="119380"/>
                </a:lnTo>
                <a:lnTo>
                  <a:pt x="489515" y="118110"/>
                </a:lnTo>
                <a:lnTo>
                  <a:pt x="491361" y="119380"/>
                </a:lnTo>
                <a:lnTo>
                  <a:pt x="491361" y="120650"/>
                </a:lnTo>
                <a:lnTo>
                  <a:pt x="489181" y="121920"/>
                </a:lnTo>
                <a:close/>
              </a:path>
              <a:path w="4096384" h="836930">
                <a:moveTo>
                  <a:pt x="501923" y="121920"/>
                </a:moveTo>
                <a:lnTo>
                  <a:pt x="489181" y="121920"/>
                </a:lnTo>
                <a:lnTo>
                  <a:pt x="491361" y="120650"/>
                </a:lnTo>
                <a:lnTo>
                  <a:pt x="491361" y="119380"/>
                </a:lnTo>
                <a:lnTo>
                  <a:pt x="489515" y="118110"/>
                </a:lnTo>
                <a:lnTo>
                  <a:pt x="934091" y="118110"/>
                </a:lnTo>
                <a:lnTo>
                  <a:pt x="933758" y="119380"/>
                </a:lnTo>
                <a:lnTo>
                  <a:pt x="502427" y="119380"/>
                </a:lnTo>
                <a:lnTo>
                  <a:pt x="500915" y="120650"/>
                </a:lnTo>
                <a:lnTo>
                  <a:pt x="501923" y="121920"/>
                </a:lnTo>
                <a:close/>
              </a:path>
              <a:path w="4096384" h="836930">
                <a:moveTo>
                  <a:pt x="1189188" y="121920"/>
                </a:moveTo>
                <a:lnTo>
                  <a:pt x="1188186" y="121920"/>
                </a:lnTo>
                <a:lnTo>
                  <a:pt x="1186844" y="119380"/>
                </a:lnTo>
                <a:lnTo>
                  <a:pt x="1187512" y="118110"/>
                </a:lnTo>
                <a:lnTo>
                  <a:pt x="1188684" y="118110"/>
                </a:lnTo>
                <a:lnTo>
                  <a:pt x="1190196" y="119380"/>
                </a:lnTo>
                <a:lnTo>
                  <a:pt x="1189188" y="121920"/>
                </a:lnTo>
                <a:close/>
              </a:path>
              <a:path w="4096384" h="836930">
                <a:moveTo>
                  <a:pt x="1114431" y="129540"/>
                </a:moveTo>
                <a:lnTo>
                  <a:pt x="1099174" y="129540"/>
                </a:lnTo>
                <a:lnTo>
                  <a:pt x="1102356" y="121920"/>
                </a:lnTo>
                <a:lnTo>
                  <a:pt x="1189188" y="121920"/>
                </a:lnTo>
                <a:lnTo>
                  <a:pt x="1190196" y="119380"/>
                </a:lnTo>
                <a:lnTo>
                  <a:pt x="1188684" y="118110"/>
                </a:lnTo>
                <a:lnTo>
                  <a:pt x="1322784" y="118110"/>
                </a:lnTo>
                <a:lnTo>
                  <a:pt x="1321448" y="119380"/>
                </a:lnTo>
                <a:lnTo>
                  <a:pt x="1212989" y="119380"/>
                </a:lnTo>
                <a:lnTo>
                  <a:pt x="1219694" y="123190"/>
                </a:lnTo>
                <a:lnTo>
                  <a:pt x="1252552" y="123190"/>
                </a:lnTo>
                <a:lnTo>
                  <a:pt x="1249869" y="124460"/>
                </a:lnTo>
                <a:lnTo>
                  <a:pt x="1115766" y="124460"/>
                </a:lnTo>
                <a:lnTo>
                  <a:pt x="1115731" y="125225"/>
                </a:lnTo>
                <a:lnTo>
                  <a:pt x="1115596" y="125730"/>
                </a:lnTo>
                <a:lnTo>
                  <a:pt x="1109232" y="128270"/>
                </a:lnTo>
                <a:lnTo>
                  <a:pt x="1114431" y="12954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321108" y="121920"/>
                </a:lnTo>
                <a:lnTo>
                  <a:pt x="1321448" y="119380"/>
                </a:lnTo>
                <a:lnTo>
                  <a:pt x="1322784" y="118110"/>
                </a:lnTo>
                <a:lnTo>
                  <a:pt x="1323963" y="118110"/>
                </a:lnTo>
                <a:lnTo>
                  <a:pt x="1324712" y="12038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250705" y="128270"/>
                </a:lnTo>
                <a:lnTo>
                  <a:pt x="1251543" y="127000"/>
                </a:lnTo>
                <a:lnTo>
                  <a:pt x="1252552" y="123190"/>
                </a:lnTo>
                <a:lnTo>
                  <a:pt x="1324801" y="123190"/>
                </a:lnTo>
                <a:lnTo>
                  <a:pt x="1324712" y="120380"/>
                </a:lnTo>
                <a:lnTo>
                  <a:pt x="1323963" y="118110"/>
                </a:lnTo>
                <a:lnTo>
                  <a:pt x="1342231" y="118110"/>
                </a:lnTo>
                <a:lnTo>
                  <a:pt x="1346422" y="127000"/>
                </a:lnTo>
                <a:lnTo>
                  <a:pt x="1349945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346422" y="127000"/>
                </a:moveTo>
                <a:lnTo>
                  <a:pt x="1342231" y="118110"/>
                </a:lnTo>
                <a:lnTo>
                  <a:pt x="1346756" y="119380"/>
                </a:lnTo>
                <a:lnTo>
                  <a:pt x="1348430" y="120648"/>
                </a:lnTo>
                <a:lnTo>
                  <a:pt x="1348936" y="121920"/>
                </a:lnTo>
                <a:lnTo>
                  <a:pt x="1348575" y="123237"/>
                </a:lnTo>
                <a:lnTo>
                  <a:pt x="1346422" y="12700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46422" y="127000"/>
                </a:lnTo>
                <a:lnTo>
                  <a:pt x="1348575" y="123237"/>
                </a:lnTo>
                <a:lnTo>
                  <a:pt x="1348936" y="121920"/>
                </a:lnTo>
                <a:lnTo>
                  <a:pt x="1348430" y="120648"/>
                </a:lnTo>
                <a:lnTo>
                  <a:pt x="1346756" y="119380"/>
                </a:lnTo>
                <a:lnTo>
                  <a:pt x="1342231" y="118110"/>
                </a:lnTo>
                <a:lnTo>
                  <a:pt x="1382291" y="118110"/>
                </a:lnTo>
                <a:lnTo>
                  <a:pt x="1377937" y="119380"/>
                </a:lnTo>
                <a:lnTo>
                  <a:pt x="1373072" y="121920"/>
                </a:lnTo>
                <a:lnTo>
                  <a:pt x="1384638" y="12192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373072" y="121920"/>
                </a:moveTo>
                <a:lnTo>
                  <a:pt x="1377937" y="119380"/>
                </a:lnTo>
                <a:lnTo>
                  <a:pt x="1382291" y="118110"/>
                </a:lnTo>
                <a:lnTo>
                  <a:pt x="1373072" y="121920"/>
                </a:lnTo>
                <a:close/>
              </a:path>
              <a:path w="4096384" h="836930">
                <a:moveTo>
                  <a:pt x="1384638" y="121920"/>
                </a:moveTo>
                <a:lnTo>
                  <a:pt x="1373072" y="121920"/>
                </a:lnTo>
                <a:lnTo>
                  <a:pt x="1382291" y="118110"/>
                </a:lnTo>
                <a:lnTo>
                  <a:pt x="1417997" y="118110"/>
                </a:lnTo>
                <a:lnTo>
                  <a:pt x="1417326" y="119380"/>
                </a:lnTo>
                <a:lnTo>
                  <a:pt x="1413976" y="119380"/>
                </a:lnTo>
                <a:lnTo>
                  <a:pt x="1412968" y="120650"/>
                </a:lnTo>
                <a:lnTo>
                  <a:pt x="1384805" y="120650"/>
                </a:lnTo>
                <a:lnTo>
                  <a:pt x="1384638" y="121920"/>
                </a:lnTo>
                <a:close/>
              </a:path>
              <a:path w="4096384" h="836930">
                <a:moveTo>
                  <a:pt x="1419169" y="121920"/>
                </a:moveTo>
                <a:lnTo>
                  <a:pt x="1417997" y="121920"/>
                </a:lnTo>
                <a:lnTo>
                  <a:pt x="1416654" y="120650"/>
                </a:lnTo>
                <a:lnTo>
                  <a:pt x="1417997" y="118110"/>
                </a:lnTo>
                <a:lnTo>
                  <a:pt x="1419169" y="118110"/>
                </a:lnTo>
                <a:lnTo>
                  <a:pt x="1420177" y="120650"/>
                </a:lnTo>
                <a:lnTo>
                  <a:pt x="1419169" y="121920"/>
                </a:lnTo>
                <a:close/>
              </a:path>
              <a:path w="4096384" h="836930">
                <a:moveTo>
                  <a:pt x="2101033" y="124460"/>
                </a:moveTo>
                <a:lnTo>
                  <a:pt x="2098111" y="123190"/>
                </a:lnTo>
                <a:lnTo>
                  <a:pt x="2096289" y="121920"/>
                </a:lnTo>
                <a:lnTo>
                  <a:pt x="2098884" y="119380"/>
                </a:lnTo>
                <a:lnTo>
                  <a:pt x="2101902" y="118110"/>
                </a:lnTo>
                <a:lnTo>
                  <a:pt x="2101153" y="120380"/>
                </a:lnTo>
                <a:lnTo>
                  <a:pt x="2101175" y="120858"/>
                </a:lnTo>
                <a:lnTo>
                  <a:pt x="2101739" y="121920"/>
                </a:lnTo>
                <a:lnTo>
                  <a:pt x="2101033" y="124460"/>
                </a:lnTo>
                <a:close/>
              </a:path>
              <a:path w="4096384" h="836930">
                <a:moveTo>
                  <a:pt x="2301043" y="124460"/>
                </a:moveTo>
                <a:lnTo>
                  <a:pt x="2299033" y="123190"/>
                </a:lnTo>
                <a:lnTo>
                  <a:pt x="2295680" y="120650"/>
                </a:lnTo>
                <a:lnTo>
                  <a:pt x="2301881" y="118110"/>
                </a:lnTo>
                <a:lnTo>
                  <a:pt x="2302555" y="121920"/>
                </a:lnTo>
                <a:lnTo>
                  <a:pt x="2302286" y="122942"/>
                </a:lnTo>
                <a:lnTo>
                  <a:pt x="2302177" y="123237"/>
                </a:lnTo>
                <a:lnTo>
                  <a:pt x="2301043" y="124460"/>
                </a:lnTo>
                <a:close/>
              </a:path>
              <a:path w="4096384" h="836930">
                <a:moveTo>
                  <a:pt x="2927820" y="118114"/>
                </a:moveTo>
                <a:close/>
              </a:path>
              <a:path w="4096384" h="836930">
                <a:moveTo>
                  <a:pt x="2962074" y="120650"/>
                </a:moveTo>
                <a:lnTo>
                  <a:pt x="2954776" y="120650"/>
                </a:lnTo>
                <a:lnTo>
                  <a:pt x="2954776" y="120280"/>
                </a:lnTo>
                <a:lnTo>
                  <a:pt x="2958809" y="119380"/>
                </a:lnTo>
                <a:lnTo>
                  <a:pt x="2963832" y="118110"/>
                </a:lnTo>
                <a:lnTo>
                  <a:pt x="2962074" y="12065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92078" y="119380"/>
                </a:lnTo>
                <a:lnTo>
                  <a:pt x="3093244" y="118110"/>
                </a:lnTo>
                <a:lnTo>
                  <a:pt x="3094926" y="119380"/>
                </a:lnTo>
                <a:lnTo>
                  <a:pt x="3103109" y="124460"/>
                </a:lnTo>
                <a:lnTo>
                  <a:pt x="3094926" y="12446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66520" y="129540"/>
                </a:lnTo>
                <a:lnTo>
                  <a:pt x="3161493" y="125730"/>
                </a:lnTo>
                <a:lnTo>
                  <a:pt x="3157785" y="120858"/>
                </a:lnTo>
                <a:lnTo>
                  <a:pt x="3157731" y="120380"/>
                </a:lnTo>
                <a:lnTo>
                  <a:pt x="3158611" y="118110"/>
                </a:lnTo>
                <a:lnTo>
                  <a:pt x="3161459" y="118110"/>
                </a:lnTo>
                <a:lnTo>
                  <a:pt x="3172538" y="12827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263560" y="128270"/>
                </a:moveTo>
                <a:lnTo>
                  <a:pt x="3267311" y="120858"/>
                </a:lnTo>
                <a:lnTo>
                  <a:pt x="3267314" y="120142"/>
                </a:lnTo>
                <a:lnTo>
                  <a:pt x="3266900" y="118110"/>
                </a:lnTo>
                <a:lnTo>
                  <a:pt x="3277541" y="120380"/>
                </a:lnTo>
                <a:lnTo>
                  <a:pt x="3278299" y="120858"/>
                </a:lnTo>
                <a:lnTo>
                  <a:pt x="3269491" y="124523"/>
                </a:lnTo>
                <a:lnTo>
                  <a:pt x="3263560" y="128270"/>
                </a:lnTo>
                <a:close/>
              </a:path>
              <a:path w="4096384" h="836930">
                <a:moveTo>
                  <a:pt x="3331083" y="120142"/>
                </a:moveTo>
                <a:lnTo>
                  <a:pt x="3330471" y="118592"/>
                </a:lnTo>
                <a:lnTo>
                  <a:pt x="3332961" y="118110"/>
                </a:lnTo>
                <a:lnTo>
                  <a:pt x="3331083" y="120142"/>
                </a:lnTo>
                <a:close/>
              </a:path>
              <a:path w="4096384" h="836930">
                <a:moveTo>
                  <a:pt x="3332287" y="123190"/>
                </a:moveTo>
                <a:lnTo>
                  <a:pt x="3331083" y="120142"/>
                </a:lnTo>
                <a:lnTo>
                  <a:pt x="3332961" y="118110"/>
                </a:lnTo>
                <a:lnTo>
                  <a:pt x="3335381" y="118110"/>
                </a:lnTo>
                <a:lnTo>
                  <a:pt x="3332287" y="123190"/>
                </a:lnTo>
                <a:close/>
              </a:path>
              <a:path w="4096384" h="836930">
                <a:moveTo>
                  <a:pt x="3502086" y="123190"/>
                </a:moveTo>
                <a:lnTo>
                  <a:pt x="3501255" y="123190"/>
                </a:lnTo>
                <a:lnTo>
                  <a:pt x="3498407" y="121920"/>
                </a:lnTo>
                <a:lnTo>
                  <a:pt x="3497892" y="120648"/>
                </a:lnTo>
                <a:lnTo>
                  <a:pt x="3501903" y="118110"/>
                </a:lnTo>
                <a:lnTo>
                  <a:pt x="3503252" y="119380"/>
                </a:lnTo>
                <a:lnTo>
                  <a:pt x="3503920" y="121920"/>
                </a:lnTo>
                <a:lnTo>
                  <a:pt x="3503095" y="121920"/>
                </a:lnTo>
                <a:lnTo>
                  <a:pt x="3502086" y="123190"/>
                </a:lnTo>
                <a:close/>
              </a:path>
              <a:path w="4096384" h="836930">
                <a:moveTo>
                  <a:pt x="2930632" y="123190"/>
                </a:moveTo>
                <a:lnTo>
                  <a:pt x="2928473" y="123190"/>
                </a:lnTo>
                <a:lnTo>
                  <a:pt x="2927861" y="118592"/>
                </a:lnTo>
                <a:lnTo>
                  <a:pt x="2927820" y="118114"/>
                </a:lnTo>
                <a:lnTo>
                  <a:pt x="2933562" y="119380"/>
                </a:lnTo>
                <a:lnTo>
                  <a:pt x="2933418" y="121920"/>
                </a:lnTo>
                <a:lnTo>
                  <a:pt x="2930632" y="123190"/>
                </a:lnTo>
                <a:close/>
              </a:path>
              <a:path w="4096384" h="836930">
                <a:moveTo>
                  <a:pt x="2540414" y="146037"/>
                </a:moveTo>
                <a:lnTo>
                  <a:pt x="2537238" y="139700"/>
                </a:lnTo>
                <a:lnTo>
                  <a:pt x="2537238" y="138430"/>
                </a:lnTo>
                <a:lnTo>
                  <a:pt x="2944234" y="138430"/>
                </a:lnTo>
                <a:lnTo>
                  <a:pt x="2947580" y="130810"/>
                </a:lnTo>
                <a:lnTo>
                  <a:pt x="2926633" y="130810"/>
                </a:lnTo>
                <a:lnTo>
                  <a:pt x="2928290" y="129540"/>
                </a:lnTo>
                <a:lnTo>
                  <a:pt x="2929298" y="127000"/>
                </a:lnTo>
                <a:lnTo>
                  <a:pt x="2925107" y="124460"/>
                </a:lnTo>
                <a:lnTo>
                  <a:pt x="2915220" y="124460"/>
                </a:lnTo>
                <a:lnTo>
                  <a:pt x="2924950" y="121920"/>
                </a:lnTo>
                <a:lnTo>
                  <a:pt x="2927802" y="118138"/>
                </a:lnTo>
                <a:lnTo>
                  <a:pt x="2928473" y="123190"/>
                </a:lnTo>
                <a:lnTo>
                  <a:pt x="2943304" y="123190"/>
                </a:lnTo>
                <a:lnTo>
                  <a:pt x="2948588" y="127000"/>
                </a:lnTo>
                <a:lnTo>
                  <a:pt x="2951437" y="127000"/>
                </a:lnTo>
                <a:lnTo>
                  <a:pt x="2947423" y="129540"/>
                </a:lnTo>
                <a:lnTo>
                  <a:pt x="2951587" y="130810"/>
                </a:lnTo>
                <a:lnTo>
                  <a:pt x="2957655" y="131876"/>
                </a:lnTo>
                <a:lnTo>
                  <a:pt x="2952779" y="137160"/>
                </a:lnTo>
                <a:lnTo>
                  <a:pt x="2971054" y="137160"/>
                </a:lnTo>
                <a:lnTo>
                  <a:pt x="2971486" y="139700"/>
                </a:lnTo>
                <a:lnTo>
                  <a:pt x="2832763" y="139700"/>
                </a:lnTo>
                <a:lnTo>
                  <a:pt x="2832429" y="140970"/>
                </a:lnTo>
                <a:lnTo>
                  <a:pt x="2824382" y="142240"/>
                </a:lnTo>
                <a:lnTo>
                  <a:pt x="2540911" y="142240"/>
                </a:lnTo>
                <a:lnTo>
                  <a:pt x="2540414" y="146037"/>
                </a:lnTo>
                <a:close/>
              </a:path>
              <a:path w="4096384" h="836930">
                <a:moveTo>
                  <a:pt x="5411" y="121920"/>
                </a:moveTo>
                <a:lnTo>
                  <a:pt x="2090" y="121920"/>
                </a:lnTo>
                <a:lnTo>
                  <a:pt x="5227" y="119380"/>
                </a:lnTo>
                <a:lnTo>
                  <a:pt x="6952" y="118164"/>
                </a:lnTo>
                <a:lnTo>
                  <a:pt x="7591" y="119380"/>
                </a:lnTo>
                <a:lnTo>
                  <a:pt x="7087" y="120650"/>
                </a:lnTo>
                <a:lnTo>
                  <a:pt x="5411" y="121920"/>
                </a:lnTo>
                <a:close/>
              </a:path>
              <a:path w="4096384" h="836930">
                <a:moveTo>
                  <a:pt x="3325739" y="127000"/>
                </a:moveTo>
                <a:lnTo>
                  <a:pt x="3318700" y="119380"/>
                </a:lnTo>
                <a:lnTo>
                  <a:pt x="3326414" y="119380"/>
                </a:lnTo>
                <a:lnTo>
                  <a:pt x="3330471" y="118592"/>
                </a:lnTo>
                <a:lnTo>
                  <a:pt x="3330864" y="119586"/>
                </a:lnTo>
                <a:lnTo>
                  <a:pt x="3330864" y="120380"/>
                </a:lnTo>
                <a:lnTo>
                  <a:pt x="3325922" y="125730"/>
                </a:lnTo>
                <a:lnTo>
                  <a:pt x="3325739" y="127000"/>
                </a:lnTo>
                <a:close/>
              </a:path>
              <a:path w="4096384" h="836930">
                <a:moveTo>
                  <a:pt x="62070" y="120650"/>
                </a:moveTo>
                <a:lnTo>
                  <a:pt x="59726" y="120650"/>
                </a:lnTo>
                <a:lnTo>
                  <a:pt x="59726" y="119380"/>
                </a:lnTo>
                <a:lnTo>
                  <a:pt x="61906" y="119380"/>
                </a:lnTo>
                <a:lnTo>
                  <a:pt x="62070" y="120650"/>
                </a:lnTo>
                <a:close/>
              </a:path>
              <a:path w="4096384" h="836930">
                <a:moveTo>
                  <a:pt x="59051" y="134620"/>
                </a:moveTo>
                <a:lnTo>
                  <a:pt x="34745" y="134620"/>
                </a:lnTo>
                <a:lnTo>
                  <a:pt x="41287" y="127000"/>
                </a:lnTo>
                <a:lnTo>
                  <a:pt x="39440" y="120650"/>
                </a:lnTo>
                <a:lnTo>
                  <a:pt x="62070" y="120650"/>
                </a:lnTo>
                <a:lnTo>
                  <a:pt x="61906" y="119380"/>
                </a:lnTo>
                <a:lnTo>
                  <a:pt x="84924" y="119380"/>
                </a:lnTo>
                <a:lnTo>
                  <a:pt x="82689" y="121920"/>
                </a:lnTo>
                <a:lnTo>
                  <a:pt x="108501" y="121920"/>
                </a:lnTo>
                <a:lnTo>
                  <a:pt x="106869" y="124460"/>
                </a:lnTo>
                <a:lnTo>
                  <a:pt x="66431" y="124460"/>
                </a:lnTo>
                <a:lnTo>
                  <a:pt x="63582" y="125730"/>
                </a:lnTo>
                <a:lnTo>
                  <a:pt x="65088" y="129540"/>
                </a:lnTo>
                <a:lnTo>
                  <a:pt x="99059" y="129540"/>
                </a:lnTo>
                <a:lnTo>
                  <a:pt x="98109" y="130810"/>
                </a:lnTo>
                <a:lnTo>
                  <a:pt x="60060" y="130810"/>
                </a:lnTo>
                <a:lnTo>
                  <a:pt x="59051" y="133350"/>
                </a:lnTo>
                <a:lnTo>
                  <a:pt x="59051" y="134620"/>
                </a:lnTo>
                <a:close/>
              </a:path>
              <a:path w="4096384" h="836930">
                <a:moveTo>
                  <a:pt x="108501" y="121920"/>
                </a:moveTo>
                <a:lnTo>
                  <a:pt x="100958" y="121920"/>
                </a:lnTo>
                <a:lnTo>
                  <a:pt x="100958" y="119380"/>
                </a:lnTo>
                <a:lnTo>
                  <a:pt x="110099" y="119380"/>
                </a:lnTo>
                <a:lnTo>
                  <a:pt x="108501" y="121920"/>
                </a:lnTo>
                <a:close/>
              </a:path>
              <a:path w="4096384" h="836930">
                <a:moveTo>
                  <a:pt x="248304" y="121920"/>
                </a:moveTo>
                <a:lnTo>
                  <a:pt x="246458" y="120650"/>
                </a:lnTo>
                <a:lnTo>
                  <a:pt x="246458" y="119380"/>
                </a:lnTo>
                <a:lnTo>
                  <a:pt x="250144" y="119380"/>
                </a:lnTo>
                <a:lnTo>
                  <a:pt x="250144" y="120650"/>
                </a:lnTo>
                <a:lnTo>
                  <a:pt x="248304" y="121920"/>
                </a:lnTo>
                <a:close/>
              </a:path>
              <a:path w="4096384" h="836930">
                <a:moveTo>
                  <a:pt x="274286" y="121920"/>
                </a:moveTo>
                <a:lnTo>
                  <a:pt x="248304" y="121920"/>
                </a:lnTo>
                <a:lnTo>
                  <a:pt x="250144" y="120650"/>
                </a:lnTo>
                <a:lnTo>
                  <a:pt x="250144" y="119380"/>
                </a:lnTo>
                <a:lnTo>
                  <a:pt x="272106" y="119380"/>
                </a:lnTo>
                <a:lnTo>
                  <a:pt x="272106" y="120650"/>
                </a:lnTo>
                <a:lnTo>
                  <a:pt x="274286" y="121920"/>
                </a:lnTo>
                <a:close/>
              </a:path>
              <a:path w="4096384" h="836930">
                <a:moveTo>
                  <a:pt x="503265" y="121920"/>
                </a:moveTo>
                <a:lnTo>
                  <a:pt x="501923" y="121920"/>
                </a:lnTo>
                <a:lnTo>
                  <a:pt x="500917" y="120648"/>
                </a:lnTo>
                <a:lnTo>
                  <a:pt x="502427" y="119380"/>
                </a:lnTo>
                <a:lnTo>
                  <a:pt x="504437" y="119380"/>
                </a:lnTo>
                <a:lnTo>
                  <a:pt x="503933" y="120650"/>
                </a:lnTo>
                <a:lnTo>
                  <a:pt x="503265" y="12192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503265" y="121920"/>
                </a:lnTo>
                <a:lnTo>
                  <a:pt x="503933" y="120650"/>
                </a:lnTo>
                <a:lnTo>
                  <a:pt x="504437" y="119380"/>
                </a:lnTo>
                <a:lnTo>
                  <a:pt x="933758" y="119380"/>
                </a:lnTo>
                <a:lnTo>
                  <a:pt x="933426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45797" y="121920"/>
                </a:lnTo>
                <a:lnTo>
                  <a:pt x="945630" y="120648"/>
                </a:lnTo>
                <a:lnTo>
                  <a:pt x="947807" y="119380"/>
                </a:lnTo>
                <a:lnTo>
                  <a:pt x="950821" y="120648"/>
                </a:lnTo>
                <a:lnTo>
                  <a:pt x="950996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48311" y="123190"/>
                </a:lnTo>
                <a:lnTo>
                  <a:pt x="950996" y="121920"/>
                </a:lnTo>
                <a:lnTo>
                  <a:pt x="950821" y="120648"/>
                </a:lnTo>
                <a:lnTo>
                  <a:pt x="947807" y="119380"/>
                </a:lnTo>
                <a:lnTo>
                  <a:pt x="960045" y="119380"/>
                </a:lnTo>
                <a:lnTo>
                  <a:pt x="959704" y="121920"/>
                </a:lnTo>
                <a:lnTo>
                  <a:pt x="961217" y="121920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61217" y="121920"/>
                </a:lnTo>
                <a:lnTo>
                  <a:pt x="959704" y="121920"/>
                </a:lnTo>
                <a:lnTo>
                  <a:pt x="960045" y="119380"/>
                </a:lnTo>
                <a:lnTo>
                  <a:pt x="962219" y="119380"/>
                </a:lnTo>
                <a:lnTo>
                  <a:pt x="963729" y="120648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1067993" y="123190"/>
                </a:moveTo>
                <a:lnTo>
                  <a:pt x="962893" y="123190"/>
                </a:lnTo>
                <a:lnTo>
                  <a:pt x="963729" y="120648"/>
                </a:lnTo>
                <a:lnTo>
                  <a:pt x="962219" y="119380"/>
                </a:lnTo>
                <a:lnTo>
                  <a:pt x="974293" y="119380"/>
                </a:lnTo>
                <a:lnTo>
                  <a:pt x="972113" y="120650"/>
                </a:lnTo>
                <a:lnTo>
                  <a:pt x="974123" y="121920"/>
                </a:lnTo>
                <a:lnTo>
                  <a:pt x="1066988" y="121920"/>
                </a:lnTo>
                <a:lnTo>
                  <a:pt x="1067993" y="123190"/>
                </a:lnTo>
                <a:close/>
              </a:path>
              <a:path w="4096384" h="836930">
                <a:moveTo>
                  <a:pt x="975969" y="121920"/>
                </a:moveTo>
                <a:lnTo>
                  <a:pt x="974123" y="121920"/>
                </a:lnTo>
                <a:lnTo>
                  <a:pt x="972113" y="120650"/>
                </a:lnTo>
                <a:lnTo>
                  <a:pt x="974293" y="119380"/>
                </a:lnTo>
                <a:lnTo>
                  <a:pt x="975967" y="120648"/>
                </a:lnTo>
                <a:lnTo>
                  <a:pt x="975969" y="121920"/>
                </a:lnTo>
                <a:close/>
              </a:path>
              <a:path w="4096384" h="836930">
                <a:moveTo>
                  <a:pt x="1066988" y="121920"/>
                </a:moveTo>
                <a:lnTo>
                  <a:pt x="975969" y="121920"/>
                </a:lnTo>
                <a:lnTo>
                  <a:pt x="975967" y="120648"/>
                </a:lnTo>
                <a:lnTo>
                  <a:pt x="974293" y="119380"/>
                </a:lnTo>
                <a:lnTo>
                  <a:pt x="1064978" y="119380"/>
                </a:lnTo>
                <a:lnTo>
                  <a:pt x="1066988" y="121920"/>
                </a:lnTo>
                <a:close/>
              </a:path>
              <a:path w="4096384" h="836930">
                <a:moveTo>
                  <a:pt x="1219694" y="123190"/>
                </a:moveTo>
                <a:lnTo>
                  <a:pt x="1212989" y="119380"/>
                </a:lnTo>
                <a:lnTo>
                  <a:pt x="1216178" y="119380"/>
                </a:lnTo>
                <a:lnTo>
                  <a:pt x="1219694" y="12319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219694" y="123190"/>
                </a:lnTo>
                <a:lnTo>
                  <a:pt x="1216178" y="119380"/>
                </a:lnTo>
                <a:lnTo>
                  <a:pt x="1321448" y="119380"/>
                </a:lnTo>
                <a:lnTo>
                  <a:pt x="1321108" y="12192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414814" y="127000"/>
                </a:moveTo>
                <a:lnTo>
                  <a:pt x="1410787" y="123190"/>
                </a:lnTo>
                <a:lnTo>
                  <a:pt x="1411796" y="121920"/>
                </a:lnTo>
                <a:lnTo>
                  <a:pt x="1413054" y="120541"/>
                </a:lnTo>
                <a:lnTo>
                  <a:pt x="1413976" y="119380"/>
                </a:lnTo>
                <a:lnTo>
                  <a:pt x="1415986" y="119380"/>
                </a:lnTo>
                <a:lnTo>
                  <a:pt x="1414814" y="127000"/>
                </a:lnTo>
                <a:close/>
              </a:path>
              <a:path w="4096384" h="836930">
                <a:moveTo>
                  <a:pt x="1471807" y="127000"/>
                </a:moveTo>
                <a:lnTo>
                  <a:pt x="1414814" y="127000"/>
                </a:lnTo>
                <a:lnTo>
                  <a:pt x="1415986" y="119380"/>
                </a:lnTo>
                <a:lnTo>
                  <a:pt x="1417326" y="119380"/>
                </a:lnTo>
                <a:lnTo>
                  <a:pt x="1416654" y="120650"/>
                </a:lnTo>
                <a:lnTo>
                  <a:pt x="1417997" y="121920"/>
                </a:lnTo>
                <a:lnTo>
                  <a:pt x="1427720" y="121920"/>
                </a:lnTo>
                <a:lnTo>
                  <a:pt x="1425206" y="125730"/>
                </a:lnTo>
                <a:lnTo>
                  <a:pt x="1471807" y="125730"/>
                </a:lnTo>
                <a:lnTo>
                  <a:pt x="1471807" y="12700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25206" y="125730"/>
                </a:lnTo>
                <a:lnTo>
                  <a:pt x="1429397" y="119380"/>
                </a:lnTo>
                <a:lnTo>
                  <a:pt x="1460050" y="119380"/>
                </a:lnTo>
                <a:lnTo>
                  <a:pt x="1461175" y="120650"/>
                </a:lnTo>
                <a:lnTo>
                  <a:pt x="1440292" y="120650"/>
                </a:lnTo>
                <a:lnTo>
                  <a:pt x="1438950" y="121920"/>
                </a:lnTo>
                <a:lnTo>
                  <a:pt x="1439284" y="123190"/>
                </a:lnTo>
                <a:lnTo>
                  <a:pt x="1457893" y="12319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495779" y="123190"/>
                </a:moveTo>
                <a:lnTo>
                  <a:pt x="1493264" y="123190"/>
                </a:lnTo>
                <a:lnTo>
                  <a:pt x="1489742" y="121920"/>
                </a:lnTo>
                <a:lnTo>
                  <a:pt x="1496951" y="119380"/>
                </a:lnTo>
                <a:lnTo>
                  <a:pt x="1496113" y="121920"/>
                </a:lnTo>
                <a:lnTo>
                  <a:pt x="1495779" y="123190"/>
                </a:lnTo>
                <a:close/>
              </a:path>
              <a:path w="4096384" h="836930">
                <a:moveTo>
                  <a:pt x="1506675" y="123190"/>
                </a:moveTo>
                <a:lnTo>
                  <a:pt x="1495779" y="123190"/>
                </a:lnTo>
                <a:lnTo>
                  <a:pt x="1496113" y="121920"/>
                </a:lnTo>
                <a:lnTo>
                  <a:pt x="1496951" y="119380"/>
                </a:lnTo>
                <a:lnTo>
                  <a:pt x="1518579" y="119380"/>
                </a:lnTo>
                <a:lnTo>
                  <a:pt x="1515894" y="120650"/>
                </a:lnTo>
                <a:lnTo>
                  <a:pt x="1506838" y="120650"/>
                </a:lnTo>
                <a:lnTo>
                  <a:pt x="1506838" y="121920"/>
                </a:lnTo>
                <a:lnTo>
                  <a:pt x="1506675" y="123190"/>
                </a:lnTo>
                <a:close/>
              </a:path>
              <a:path w="4096384" h="836930">
                <a:moveTo>
                  <a:pt x="1523601" y="128270"/>
                </a:moveTo>
                <a:lnTo>
                  <a:pt x="1513209" y="121920"/>
                </a:lnTo>
                <a:lnTo>
                  <a:pt x="1518579" y="119380"/>
                </a:lnTo>
                <a:lnTo>
                  <a:pt x="1521257" y="119380"/>
                </a:lnTo>
                <a:lnTo>
                  <a:pt x="1522931" y="120648"/>
                </a:lnTo>
                <a:lnTo>
                  <a:pt x="1523536" y="122942"/>
                </a:lnTo>
                <a:lnTo>
                  <a:pt x="1523601" y="128270"/>
                </a:lnTo>
                <a:close/>
              </a:path>
              <a:path w="4096384" h="836930">
                <a:moveTo>
                  <a:pt x="1484153" y="170180"/>
                </a:moveTo>
                <a:lnTo>
                  <a:pt x="1476836" y="170180"/>
                </a:lnTo>
                <a:lnTo>
                  <a:pt x="1475664" y="166370"/>
                </a:lnTo>
                <a:lnTo>
                  <a:pt x="1462417" y="166370"/>
                </a:lnTo>
                <a:lnTo>
                  <a:pt x="1473483" y="163830"/>
                </a:lnTo>
                <a:lnTo>
                  <a:pt x="1468455" y="161290"/>
                </a:lnTo>
                <a:lnTo>
                  <a:pt x="1466615" y="160020"/>
                </a:lnTo>
                <a:lnTo>
                  <a:pt x="1459739" y="160020"/>
                </a:lnTo>
                <a:lnTo>
                  <a:pt x="1457893" y="158750"/>
                </a:lnTo>
                <a:lnTo>
                  <a:pt x="1446997" y="158750"/>
                </a:lnTo>
                <a:lnTo>
                  <a:pt x="1448340" y="157480"/>
                </a:lnTo>
                <a:lnTo>
                  <a:pt x="1448336" y="156206"/>
                </a:lnTo>
                <a:lnTo>
                  <a:pt x="1445995" y="153670"/>
                </a:lnTo>
                <a:lnTo>
                  <a:pt x="1398556" y="153670"/>
                </a:lnTo>
                <a:lnTo>
                  <a:pt x="1401404" y="151130"/>
                </a:lnTo>
                <a:lnTo>
                  <a:pt x="1402747" y="148590"/>
                </a:lnTo>
                <a:lnTo>
                  <a:pt x="1402585" y="147381"/>
                </a:lnTo>
                <a:lnTo>
                  <a:pt x="1402468" y="147245"/>
                </a:lnTo>
                <a:lnTo>
                  <a:pt x="1400730" y="146050"/>
                </a:lnTo>
                <a:lnTo>
                  <a:pt x="1396042" y="144780"/>
                </a:lnTo>
                <a:lnTo>
                  <a:pt x="1512541" y="144780"/>
                </a:lnTo>
                <a:lnTo>
                  <a:pt x="1519275" y="142240"/>
                </a:lnTo>
                <a:lnTo>
                  <a:pt x="1520775" y="135890"/>
                </a:lnTo>
                <a:lnTo>
                  <a:pt x="1518408" y="128270"/>
                </a:lnTo>
                <a:lnTo>
                  <a:pt x="1523601" y="128270"/>
                </a:lnTo>
                <a:lnTo>
                  <a:pt x="1523536" y="122942"/>
                </a:lnTo>
                <a:lnTo>
                  <a:pt x="1522931" y="120648"/>
                </a:lnTo>
                <a:lnTo>
                  <a:pt x="1521257" y="119380"/>
                </a:lnTo>
                <a:lnTo>
                  <a:pt x="1533829" y="119380"/>
                </a:lnTo>
                <a:lnTo>
                  <a:pt x="1526115" y="121920"/>
                </a:lnTo>
                <a:lnTo>
                  <a:pt x="1532247" y="124431"/>
                </a:lnTo>
                <a:lnTo>
                  <a:pt x="1532515" y="124596"/>
                </a:lnTo>
                <a:lnTo>
                  <a:pt x="1534161" y="125730"/>
                </a:lnTo>
                <a:lnTo>
                  <a:pt x="1527457" y="125730"/>
                </a:lnTo>
                <a:lnTo>
                  <a:pt x="1523935" y="130810"/>
                </a:lnTo>
                <a:lnTo>
                  <a:pt x="1537550" y="130810"/>
                </a:lnTo>
                <a:lnTo>
                  <a:pt x="1534333" y="132080"/>
                </a:lnTo>
                <a:lnTo>
                  <a:pt x="1528296" y="133350"/>
                </a:lnTo>
                <a:lnTo>
                  <a:pt x="1533883" y="139700"/>
                </a:lnTo>
                <a:lnTo>
                  <a:pt x="1520923" y="139700"/>
                </a:lnTo>
                <a:lnTo>
                  <a:pt x="1527623" y="146050"/>
                </a:lnTo>
                <a:lnTo>
                  <a:pt x="1482028" y="146050"/>
                </a:lnTo>
                <a:lnTo>
                  <a:pt x="1479684" y="147320"/>
                </a:lnTo>
                <a:lnTo>
                  <a:pt x="1438950" y="147320"/>
                </a:lnTo>
                <a:lnTo>
                  <a:pt x="1438449" y="148590"/>
                </a:lnTo>
                <a:lnTo>
                  <a:pt x="1412300" y="148590"/>
                </a:lnTo>
                <a:lnTo>
                  <a:pt x="1413138" y="149860"/>
                </a:lnTo>
                <a:lnTo>
                  <a:pt x="1437948" y="149860"/>
                </a:lnTo>
                <a:lnTo>
                  <a:pt x="1438786" y="151130"/>
                </a:lnTo>
                <a:lnTo>
                  <a:pt x="1498961" y="151130"/>
                </a:lnTo>
                <a:lnTo>
                  <a:pt x="1497789" y="154940"/>
                </a:lnTo>
                <a:lnTo>
                  <a:pt x="1485885" y="154940"/>
                </a:lnTo>
                <a:lnTo>
                  <a:pt x="1486389" y="157480"/>
                </a:lnTo>
                <a:lnTo>
                  <a:pt x="1480352" y="157480"/>
                </a:lnTo>
                <a:lnTo>
                  <a:pt x="1476161" y="165100"/>
                </a:lnTo>
                <a:lnTo>
                  <a:pt x="1487057" y="165100"/>
                </a:lnTo>
                <a:lnTo>
                  <a:pt x="1484153" y="17018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57103" y="124431"/>
                </a:lnTo>
                <a:lnTo>
                  <a:pt x="2055137" y="123190"/>
                </a:lnTo>
                <a:lnTo>
                  <a:pt x="2059328" y="119380"/>
                </a:lnTo>
                <a:lnTo>
                  <a:pt x="2060336" y="121920"/>
                </a:lnTo>
                <a:lnTo>
                  <a:pt x="2060914" y="124117"/>
                </a:lnTo>
                <a:lnTo>
                  <a:pt x="2060887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58654" y="125730"/>
                </a:lnTo>
                <a:lnTo>
                  <a:pt x="2060887" y="124523"/>
                </a:lnTo>
                <a:lnTo>
                  <a:pt x="2060914" y="124117"/>
                </a:lnTo>
                <a:lnTo>
                  <a:pt x="2060336" y="121920"/>
                </a:lnTo>
                <a:lnTo>
                  <a:pt x="2059328" y="119380"/>
                </a:lnTo>
                <a:lnTo>
                  <a:pt x="2078362" y="119380"/>
                </a:lnTo>
                <a:lnTo>
                  <a:pt x="2079182" y="120650"/>
                </a:lnTo>
                <a:lnTo>
                  <a:pt x="2069052" y="120650"/>
                </a:lnTo>
                <a:lnTo>
                  <a:pt x="2069814" y="124117"/>
                </a:lnTo>
                <a:lnTo>
                  <a:pt x="2069931" y="124523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274727" y="124460"/>
                </a:moveTo>
                <a:lnTo>
                  <a:pt x="2273555" y="124460"/>
                </a:lnTo>
                <a:lnTo>
                  <a:pt x="2272213" y="121920"/>
                </a:lnTo>
                <a:lnTo>
                  <a:pt x="2273214" y="119380"/>
                </a:lnTo>
                <a:lnTo>
                  <a:pt x="2274393" y="119380"/>
                </a:lnTo>
                <a:lnTo>
                  <a:pt x="2275735" y="121920"/>
                </a:lnTo>
                <a:lnTo>
                  <a:pt x="2274727" y="124460"/>
                </a:lnTo>
                <a:close/>
              </a:path>
              <a:path w="4096384" h="836930">
                <a:moveTo>
                  <a:pt x="2283445" y="124460"/>
                </a:moveTo>
                <a:lnTo>
                  <a:pt x="2274727" y="124460"/>
                </a:lnTo>
                <a:lnTo>
                  <a:pt x="2275735" y="121920"/>
                </a:lnTo>
                <a:lnTo>
                  <a:pt x="2274393" y="119380"/>
                </a:lnTo>
                <a:lnTo>
                  <a:pt x="2286127" y="119380"/>
                </a:lnTo>
                <a:lnTo>
                  <a:pt x="2283445" y="124460"/>
                </a:lnTo>
                <a:close/>
              </a:path>
              <a:path w="4096384" h="836930">
                <a:moveTo>
                  <a:pt x="2286795" y="125730"/>
                </a:moveTo>
                <a:lnTo>
                  <a:pt x="2282774" y="125730"/>
                </a:lnTo>
                <a:lnTo>
                  <a:pt x="2286127" y="119380"/>
                </a:lnTo>
                <a:lnTo>
                  <a:pt x="2287803" y="121920"/>
                </a:lnTo>
                <a:lnTo>
                  <a:pt x="2289309" y="123190"/>
                </a:lnTo>
                <a:lnTo>
                  <a:pt x="2288975" y="124460"/>
                </a:lnTo>
                <a:lnTo>
                  <a:pt x="2286795" y="125730"/>
                </a:lnTo>
                <a:close/>
              </a:path>
              <a:path w="4096384" h="836930">
                <a:moveTo>
                  <a:pt x="2288682" y="130810"/>
                </a:moveTo>
                <a:lnTo>
                  <a:pt x="2283108" y="130810"/>
                </a:lnTo>
                <a:lnTo>
                  <a:pt x="2284280" y="125730"/>
                </a:lnTo>
                <a:lnTo>
                  <a:pt x="2286795" y="125730"/>
                </a:lnTo>
                <a:lnTo>
                  <a:pt x="2288975" y="124460"/>
                </a:lnTo>
                <a:lnTo>
                  <a:pt x="2289309" y="123190"/>
                </a:lnTo>
                <a:lnTo>
                  <a:pt x="2287803" y="121920"/>
                </a:lnTo>
                <a:lnTo>
                  <a:pt x="2286127" y="119380"/>
                </a:lnTo>
                <a:lnTo>
                  <a:pt x="2298781" y="119380"/>
                </a:lnTo>
                <a:lnTo>
                  <a:pt x="2295680" y="120650"/>
                </a:lnTo>
                <a:lnTo>
                  <a:pt x="2299108" y="123237"/>
                </a:lnTo>
                <a:lnTo>
                  <a:pt x="2301043" y="124460"/>
                </a:lnTo>
                <a:lnTo>
                  <a:pt x="2400950" y="124460"/>
                </a:lnTo>
                <a:lnTo>
                  <a:pt x="2400205" y="127000"/>
                </a:lnTo>
                <a:lnTo>
                  <a:pt x="2293670" y="127000"/>
                </a:lnTo>
                <a:lnTo>
                  <a:pt x="2288682" y="130810"/>
                </a:lnTo>
                <a:close/>
              </a:path>
              <a:path w="4096384" h="836930">
                <a:moveTo>
                  <a:pt x="2340775" y="123190"/>
                </a:moveTo>
                <a:lnTo>
                  <a:pt x="2339767" y="123190"/>
                </a:lnTo>
                <a:lnTo>
                  <a:pt x="2339120" y="121228"/>
                </a:lnTo>
                <a:lnTo>
                  <a:pt x="2339001" y="120541"/>
                </a:lnTo>
                <a:lnTo>
                  <a:pt x="2339767" y="119380"/>
                </a:lnTo>
                <a:lnTo>
                  <a:pt x="2340775" y="119380"/>
                </a:lnTo>
                <a:lnTo>
                  <a:pt x="2341607" y="121920"/>
                </a:lnTo>
                <a:lnTo>
                  <a:pt x="2340775" y="12319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40775" y="123190"/>
                </a:lnTo>
                <a:lnTo>
                  <a:pt x="2341607" y="121920"/>
                </a:lnTo>
                <a:lnTo>
                  <a:pt x="2340775" y="119380"/>
                </a:lnTo>
                <a:lnTo>
                  <a:pt x="2393911" y="119380"/>
                </a:lnTo>
                <a:lnTo>
                  <a:pt x="2393606" y="120541"/>
                </a:lnTo>
                <a:lnTo>
                  <a:pt x="2393687" y="120858"/>
                </a:lnTo>
                <a:lnTo>
                  <a:pt x="2394245" y="121920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897338" y="120650"/>
                </a:moveTo>
                <a:lnTo>
                  <a:pt x="2892931" y="120650"/>
                </a:lnTo>
                <a:lnTo>
                  <a:pt x="2898471" y="119380"/>
                </a:lnTo>
                <a:lnTo>
                  <a:pt x="2897338" y="120650"/>
                </a:lnTo>
                <a:close/>
              </a:path>
              <a:path w="4096384" h="836930">
                <a:moveTo>
                  <a:pt x="3038775" y="119586"/>
                </a:moveTo>
                <a:lnTo>
                  <a:pt x="3037253" y="119380"/>
                </a:lnTo>
                <a:lnTo>
                  <a:pt x="3038810" y="119380"/>
                </a:lnTo>
                <a:lnTo>
                  <a:pt x="3038775" y="119586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77147" y="120648"/>
                </a:lnTo>
                <a:lnTo>
                  <a:pt x="3080665" y="119380"/>
                </a:lnTo>
                <a:lnTo>
                  <a:pt x="3082346" y="120648"/>
                </a:lnTo>
                <a:lnTo>
                  <a:pt x="3083023" y="121920"/>
                </a:lnTo>
                <a:lnTo>
                  <a:pt x="3082348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79343" y="125730"/>
                </a:lnTo>
                <a:lnTo>
                  <a:pt x="3082348" y="123190"/>
                </a:lnTo>
                <a:lnTo>
                  <a:pt x="3083023" y="121920"/>
                </a:lnTo>
                <a:lnTo>
                  <a:pt x="3082346" y="120648"/>
                </a:lnTo>
                <a:lnTo>
                  <a:pt x="3080665" y="119380"/>
                </a:lnTo>
                <a:lnTo>
                  <a:pt x="3092078" y="11938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202989" y="127000"/>
                </a:moveTo>
                <a:lnTo>
                  <a:pt x="3199449" y="124523"/>
                </a:lnTo>
                <a:lnTo>
                  <a:pt x="3196510" y="119380"/>
                </a:lnTo>
                <a:lnTo>
                  <a:pt x="3205723" y="119380"/>
                </a:lnTo>
                <a:lnTo>
                  <a:pt x="3206879" y="120541"/>
                </a:lnTo>
                <a:lnTo>
                  <a:pt x="3206808" y="121228"/>
                </a:lnTo>
                <a:lnTo>
                  <a:pt x="3205804" y="124460"/>
                </a:lnTo>
                <a:lnTo>
                  <a:pt x="3205546" y="124460"/>
                </a:lnTo>
                <a:lnTo>
                  <a:pt x="3205546" y="124692"/>
                </a:lnTo>
                <a:lnTo>
                  <a:pt x="3202989" y="127000"/>
                </a:lnTo>
                <a:close/>
              </a:path>
              <a:path w="4096384" h="836930">
                <a:moveTo>
                  <a:pt x="3232361" y="144780"/>
                </a:moveTo>
                <a:lnTo>
                  <a:pt x="3229852" y="144780"/>
                </a:lnTo>
                <a:lnTo>
                  <a:pt x="3221307" y="132080"/>
                </a:lnTo>
                <a:lnTo>
                  <a:pt x="3212428" y="132080"/>
                </a:lnTo>
                <a:lnTo>
                  <a:pt x="3213102" y="127000"/>
                </a:lnTo>
                <a:lnTo>
                  <a:pt x="3205734" y="124523"/>
                </a:lnTo>
                <a:lnTo>
                  <a:pt x="3206808" y="121228"/>
                </a:lnTo>
                <a:lnTo>
                  <a:pt x="3206879" y="120541"/>
                </a:lnTo>
                <a:lnTo>
                  <a:pt x="3205723" y="119380"/>
                </a:lnTo>
                <a:lnTo>
                  <a:pt x="3232884" y="119380"/>
                </a:lnTo>
                <a:lnTo>
                  <a:pt x="3231543" y="120650"/>
                </a:lnTo>
                <a:lnTo>
                  <a:pt x="3217880" y="120650"/>
                </a:lnTo>
                <a:lnTo>
                  <a:pt x="3216994" y="121920"/>
                </a:lnTo>
                <a:lnTo>
                  <a:pt x="3214111" y="121920"/>
                </a:lnTo>
                <a:lnTo>
                  <a:pt x="3214451" y="123190"/>
                </a:lnTo>
                <a:lnTo>
                  <a:pt x="3216108" y="123190"/>
                </a:lnTo>
                <a:lnTo>
                  <a:pt x="3219154" y="127000"/>
                </a:lnTo>
                <a:lnTo>
                  <a:pt x="3222646" y="127000"/>
                </a:lnTo>
                <a:lnTo>
                  <a:pt x="3223488" y="129540"/>
                </a:lnTo>
                <a:lnTo>
                  <a:pt x="3225995" y="135890"/>
                </a:lnTo>
                <a:lnTo>
                  <a:pt x="3231201" y="135890"/>
                </a:lnTo>
                <a:lnTo>
                  <a:pt x="3233709" y="137160"/>
                </a:lnTo>
                <a:lnTo>
                  <a:pt x="3241661" y="137160"/>
                </a:lnTo>
                <a:lnTo>
                  <a:pt x="3244154" y="139700"/>
                </a:lnTo>
                <a:lnTo>
                  <a:pt x="3235549" y="139700"/>
                </a:lnTo>
                <a:lnTo>
                  <a:pt x="3232875" y="140914"/>
                </a:lnTo>
                <a:lnTo>
                  <a:pt x="3232795" y="141070"/>
                </a:lnTo>
                <a:lnTo>
                  <a:pt x="3233850" y="143510"/>
                </a:lnTo>
                <a:lnTo>
                  <a:pt x="3233552" y="143510"/>
                </a:lnTo>
                <a:lnTo>
                  <a:pt x="3232361" y="144780"/>
                </a:lnTo>
                <a:close/>
              </a:path>
              <a:path w="4096384" h="836930">
                <a:moveTo>
                  <a:pt x="3232026" y="124460"/>
                </a:moveTo>
                <a:lnTo>
                  <a:pt x="3228012" y="124460"/>
                </a:lnTo>
                <a:lnTo>
                  <a:pt x="3229027" y="123190"/>
                </a:lnTo>
                <a:lnTo>
                  <a:pt x="3229122" y="122942"/>
                </a:lnTo>
                <a:lnTo>
                  <a:pt x="3232884" y="119380"/>
                </a:lnTo>
                <a:lnTo>
                  <a:pt x="3233494" y="120541"/>
                </a:lnTo>
                <a:lnTo>
                  <a:pt x="3233468" y="120858"/>
                </a:lnTo>
                <a:lnTo>
                  <a:pt x="3232026" y="1244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82170" y="127000"/>
                </a:lnTo>
                <a:lnTo>
                  <a:pt x="3282170" y="123190"/>
                </a:lnTo>
                <a:lnTo>
                  <a:pt x="3281993" y="123190"/>
                </a:lnTo>
                <a:lnTo>
                  <a:pt x="3278299" y="120858"/>
                </a:lnTo>
                <a:lnTo>
                  <a:pt x="3278804" y="120650"/>
                </a:lnTo>
                <a:lnTo>
                  <a:pt x="3277541" y="120380"/>
                </a:lnTo>
                <a:lnTo>
                  <a:pt x="3275956" y="119380"/>
                </a:lnTo>
                <a:lnTo>
                  <a:pt x="3283676" y="119380"/>
                </a:lnTo>
                <a:lnTo>
                  <a:pt x="3287532" y="120650"/>
                </a:lnTo>
                <a:lnTo>
                  <a:pt x="3291206" y="121920"/>
                </a:lnTo>
                <a:lnTo>
                  <a:pt x="3292888" y="125730"/>
                </a:lnTo>
                <a:lnTo>
                  <a:pt x="3292947" y="126123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2947" y="126123"/>
                </a:moveTo>
                <a:lnTo>
                  <a:pt x="3292888" y="125730"/>
                </a:lnTo>
                <a:lnTo>
                  <a:pt x="3291206" y="121920"/>
                </a:lnTo>
                <a:lnTo>
                  <a:pt x="3287527" y="120648"/>
                </a:lnTo>
                <a:lnTo>
                  <a:pt x="3283676" y="119380"/>
                </a:lnTo>
                <a:lnTo>
                  <a:pt x="3299075" y="119380"/>
                </a:lnTo>
                <a:lnTo>
                  <a:pt x="3295580" y="121920"/>
                </a:lnTo>
                <a:lnTo>
                  <a:pt x="3292947" y="126123"/>
                </a:lnTo>
                <a:close/>
              </a:path>
              <a:path w="4096384" h="836930">
                <a:moveTo>
                  <a:pt x="3292983" y="126366"/>
                </a:moveTo>
                <a:lnTo>
                  <a:pt x="3292947" y="126123"/>
                </a:lnTo>
                <a:lnTo>
                  <a:pt x="3295580" y="121920"/>
                </a:lnTo>
                <a:lnTo>
                  <a:pt x="3299075" y="119380"/>
                </a:lnTo>
                <a:lnTo>
                  <a:pt x="3299644" y="121920"/>
                </a:lnTo>
                <a:lnTo>
                  <a:pt x="3298955" y="123190"/>
                </a:lnTo>
                <a:lnTo>
                  <a:pt x="3295920" y="123190"/>
                </a:lnTo>
                <a:lnTo>
                  <a:pt x="3292983" y="126366"/>
                </a:lnTo>
                <a:close/>
              </a:path>
              <a:path w="4096384" h="836930">
                <a:moveTo>
                  <a:pt x="3302625" y="124460"/>
                </a:moveTo>
                <a:lnTo>
                  <a:pt x="3298266" y="124460"/>
                </a:lnTo>
                <a:lnTo>
                  <a:pt x="3299644" y="121920"/>
                </a:lnTo>
                <a:lnTo>
                  <a:pt x="3299075" y="119380"/>
                </a:lnTo>
                <a:lnTo>
                  <a:pt x="3316514" y="119380"/>
                </a:lnTo>
                <a:lnTo>
                  <a:pt x="3317017" y="120650"/>
                </a:lnTo>
                <a:lnTo>
                  <a:pt x="3302625" y="120650"/>
                </a:lnTo>
                <a:lnTo>
                  <a:pt x="3302625" y="124460"/>
                </a:lnTo>
                <a:close/>
              </a:path>
              <a:path w="4096384" h="836930">
                <a:moveTo>
                  <a:pt x="3340149" y="121920"/>
                </a:moveTo>
                <a:lnTo>
                  <a:pt x="3336144" y="121920"/>
                </a:lnTo>
                <a:lnTo>
                  <a:pt x="3337804" y="120648"/>
                </a:lnTo>
                <a:lnTo>
                  <a:pt x="3340424" y="119380"/>
                </a:lnTo>
                <a:lnTo>
                  <a:pt x="3340149" y="121920"/>
                </a:lnTo>
                <a:close/>
              </a:path>
              <a:path w="4096384" h="836930">
                <a:moveTo>
                  <a:pt x="3345520" y="127000"/>
                </a:moveTo>
                <a:lnTo>
                  <a:pt x="3338119" y="127000"/>
                </a:lnTo>
                <a:lnTo>
                  <a:pt x="3339988" y="123237"/>
                </a:lnTo>
                <a:lnTo>
                  <a:pt x="3340039" y="122942"/>
                </a:lnTo>
                <a:lnTo>
                  <a:pt x="3340424" y="119380"/>
                </a:lnTo>
                <a:lnTo>
                  <a:pt x="3351734" y="119380"/>
                </a:lnTo>
                <a:lnTo>
                  <a:pt x="3348901" y="124431"/>
                </a:lnTo>
                <a:lnTo>
                  <a:pt x="3345520" y="127000"/>
                </a:lnTo>
                <a:close/>
              </a:path>
              <a:path w="4096384" h="836930">
                <a:moveTo>
                  <a:pt x="3348545" y="130810"/>
                </a:moveTo>
                <a:lnTo>
                  <a:pt x="3347694" y="130810"/>
                </a:lnTo>
                <a:lnTo>
                  <a:pt x="3338658" y="129540"/>
                </a:lnTo>
                <a:lnTo>
                  <a:pt x="3345520" y="127000"/>
                </a:lnTo>
                <a:lnTo>
                  <a:pt x="3348901" y="124431"/>
                </a:lnTo>
                <a:lnTo>
                  <a:pt x="3351734" y="119380"/>
                </a:lnTo>
                <a:lnTo>
                  <a:pt x="3355591" y="121920"/>
                </a:lnTo>
                <a:lnTo>
                  <a:pt x="3356416" y="121920"/>
                </a:lnTo>
                <a:lnTo>
                  <a:pt x="3348545" y="130810"/>
                </a:lnTo>
                <a:close/>
              </a:path>
              <a:path w="4096384" h="836930">
                <a:moveTo>
                  <a:pt x="3371417" y="130810"/>
                </a:moveTo>
                <a:lnTo>
                  <a:pt x="3348545" y="130810"/>
                </a:lnTo>
                <a:lnTo>
                  <a:pt x="3356416" y="121920"/>
                </a:lnTo>
                <a:lnTo>
                  <a:pt x="3355591" y="121920"/>
                </a:lnTo>
                <a:lnTo>
                  <a:pt x="3351734" y="119380"/>
                </a:lnTo>
                <a:lnTo>
                  <a:pt x="3359184" y="119380"/>
                </a:lnTo>
                <a:lnTo>
                  <a:pt x="3359595" y="121920"/>
                </a:lnTo>
                <a:lnTo>
                  <a:pt x="3364610" y="123190"/>
                </a:lnTo>
                <a:lnTo>
                  <a:pt x="3377966" y="123190"/>
                </a:lnTo>
                <a:lnTo>
                  <a:pt x="3378236" y="124460"/>
                </a:lnTo>
                <a:lnTo>
                  <a:pt x="3367986" y="124460"/>
                </a:lnTo>
                <a:lnTo>
                  <a:pt x="3371417" y="13081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405612" y="120858"/>
                </a:lnTo>
                <a:lnTo>
                  <a:pt x="3405708" y="119380"/>
                </a:lnTo>
                <a:lnTo>
                  <a:pt x="3411556" y="121920"/>
                </a:lnTo>
                <a:lnTo>
                  <a:pt x="3406717" y="12573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481736" y="125730"/>
                </a:moveTo>
                <a:lnTo>
                  <a:pt x="3479457" y="125730"/>
                </a:lnTo>
                <a:lnTo>
                  <a:pt x="3488002" y="119380"/>
                </a:lnTo>
                <a:lnTo>
                  <a:pt x="3487327" y="121920"/>
                </a:lnTo>
                <a:lnTo>
                  <a:pt x="3493207" y="123190"/>
                </a:lnTo>
                <a:lnTo>
                  <a:pt x="3485311" y="123190"/>
                </a:lnTo>
                <a:lnTo>
                  <a:pt x="3481736" y="125730"/>
                </a:lnTo>
                <a:close/>
              </a:path>
              <a:path w="4096384" h="836930">
                <a:moveTo>
                  <a:pt x="3513656" y="125730"/>
                </a:moveTo>
                <a:lnTo>
                  <a:pt x="3486319" y="125730"/>
                </a:lnTo>
                <a:lnTo>
                  <a:pt x="3493207" y="123190"/>
                </a:lnTo>
                <a:lnTo>
                  <a:pt x="3487327" y="121920"/>
                </a:lnTo>
                <a:lnTo>
                  <a:pt x="3488002" y="119380"/>
                </a:lnTo>
                <a:lnTo>
                  <a:pt x="3499896" y="119380"/>
                </a:lnTo>
                <a:lnTo>
                  <a:pt x="3497892" y="120648"/>
                </a:lnTo>
                <a:lnTo>
                  <a:pt x="3498407" y="121920"/>
                </a:lnTo>
                <a:lnTo>
                  <a:pt x="3501255" y="123190"/>
                </a:lnTo>
                <a:lnTo>
                  <a:pt x="3512030" y="123190"/>
                </a:lnTo>
                <a:lnTo>
                  <a:pt x="3513656" y="125730"/>
                </a:lnTo>
                <a:close/>
              </a:path>
              <a:path w="4096384" h="836930">
                <a:moveTo>
                  <a:pt x="3527741" y="123190"/>
                </a:moveTo>
                <a:lnTo>
                  <a:pt x="3525384" y="121920"/>
                </a:lnTo>
                <a:lnTo>
                  <a:pt x="3525229" y="120648"/>
                </a:lnTo>
                <a:lnTo>
                  <a:pt x="3527224" y="119380"/>
                </a:lnTo>
                <a:lnTo>
                  <a:pt x="3529571" y="120648"/>
                </a:lnTo>
                <a:lnTo>
                  <a:pt x="3529732" y="121920"/>
                </a:lnTo>
                <a:lnTo>
                  <a:pt x="3527741" y="123190"/>
                </a:lnTo>
                <a:close/>
              </a:path>
              <a:path w="4096384" h="836930">
                <a:moveTo>
                  <a:pt x="3535817" y="123190"/>
                </a:moveTo>
                <a:lnTo>
                  <a:pt x="3527741" y="123190"/>
                </a:lnTo>
                <a:lnTo>
                  <a:pt x="3529732" y="121920"/>
                </a:lnTo>
                <a:lnTo>
                  <a:pt x="3529571" y="120648"/>
                </a:lnTo>
                <a:lnTo>
                  <a:pt x="3527224" y="119380"/>
                </a:lnTo>
                <a:lnTo>
                  <a:pt x="4052630" y="119380"/>
                </a:lnTo>
                <a:lnTo>
                  <a:pt x="4051237" y="120650"/>
                </a:lnTo>
                <a:lnTo>
                  <a:pt x="3537628" y="120650"/>
                </a:lnTo>
                <a:lnTo>
                  <a:pt x="3536103" y="121920"/>
                </a:lnTo>
                <a:lnTo>
                  <a:pt x="3535817" y="123190"/>
                </a:lnTo>
                <a:close/>
              </a:path>
              <a:path w="4096384" h="836930">
                <a:moveTo>
                  <a:pt x="4044015" y="130810"/>
                </a:moveTo>
                <a:lnTo>
                  <a:pt x="3988534" y="130810"/>
                </a:lnTo>
                <a:lnTo>
                  <a:pt x="3991566" y="129540"/>
                </a:lnTo>
                <a:lnTo>
                  <a:pt x="3992548" y="129540"/>
                </a:lnTo>
                <a:lnTo>
                  <a:pt x="3992446" y="128716"/>
                </a:lnTo>
                <a:lnTo>
                  <a:pt x="3992344" y="128230"/>
                </a:lnTo>
                <a:lnTo>
                  <a:pt x="3990892" y="127000"/>
                </a:lnTo>
                <a:lnTo>
                  <a:pt x="3550030" y="127000"/>
                </a:lnTo>
                <a:lnTo>
                  <a:pt x="3538303" y="120650"/>
                </a:lnTo>
                <a:lnTo>
                  <a:pt x="4051249" y="120648"/>
                </a:lnTo>
                <a:lnTo>
                  <a:pt x="4060450" y="119380"/>
                </a:lnTo>
                <a:lnTo>
                  <a:pt x="4061124" y="119380"/>
                </a:lnTo>
                <a:lnTo>
                  <a:pt x="4062290" y="124460"/>
                </a:lnTo>
                <a:lnTo>
                  <a:pt x="4062132" y="124460"/>
                </a:lnTo>
                <a:lnTo>
                  <a:pt x="4059932" y="125730"/>
                </a:lnTo>
                <a:lnTo>
                  <a:pt x="4058610" y="125730"/>
                </a:lnTo>
                <a:lnTo>
                  <a:pt x="4057759" y="128270"/>
                </a:lnTo>
                <a:lnTo>
                  <a:pt x="4044866" y="128270"/>
                </a:lnTo>
                <a:lnTo>
                  <a:pt x="4044106" y="129403"/>
                </a:lnTo>
                <a:lnTo>
                  <a:pt x="4044015" y="130810"/>
                </a:lnTo>
                <a:close/>
              </a:path>
              <a:path w="4096384" h="836930">
                <a:moveTo>
                  <a:pt x="4064464" y="124460"/>
                </a:moveTo>
                <a:lnTo>
                  <a:pt x="4062290" y="124460"/>
                </a:lnTo>
                <a:lnTo>
                  <a:pt x="4061124" y="119380"/>
                </a:lnTo>
                <a:lnTo>
                  <a:pt x="4067495" y="121920"/>
                </a:lnTo>
                <a:lnTo>
                  <a:pt x="4065472" y="123190"/>
                </a:lnTo>
                <a:lnTo>
                  <a:pt x="4064464" y="12446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41286" y="123190"/>
                </a:lnTo>
                <a:lnTo>
                  <a:pt x="3038597" y="120650"/>
                </a:lnTo>
                <a:lnTo>
                  <a:pt x="3038775" y="119586"/>
                </a:lnTo>
                <a:lnTo>
                  <a:pt x="3056019" y="12192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25739" y="127000"/>
                </a:lnTo>
                <a:lnTo>
                  <a:pt x="3325922" y="125730"/>
                </a:lnTo>
                <a:lnTo>
                  <a:pt x="3331083" y="120142"/>
                </a:lnTo>
                <a:lnTo>
                  <a:pt x="3332287" y="123190"/>
                </a:lnTo>
                <a:lnTo>
                  <a:pt x="3335965" y="123190"/>
                </a:lnTo>
                <a:lnTo>
                  <a:pt x="3336329" y="124500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2954776" y="120650"/>
                </a:moveTo>
                <a:lnTo>
                  <a:pt x="2954542" y="120332"/>
                </a:lnTo>
                <a:lnTo>
                  <a:pt x="2954776" y="120280"/>
                </a:lnTo>
                <a:lnTo>
                  <a:pt x="2954776" y="120650"/>
                </a:lnTo>
                <a:close/>
              </a:path>
              <a:path w="4096384" h="836930">
                <a:moveTo>
                  <a:pt x="2402792" y="123190"/>
                </a:moveTo>
                <a:lnTo>
                  <a:pt x="2395247" y="123190"/>
                </a:lnTo>
                <a:lnTo>
                  <a:pt x="2405093" y="120284"/>
                </a:lnTo>
                <a:lnTo>
                  <a:pt x="2402792" y="123190"/>
                </a:lnTo>
                <a:close/>
              </a:path>
              <a:path w="4096384" h="836930">
                <a:moveTo>
                  <a:pt x="2960983" y="124460"/>
                </a:moveTo>
                <a:lnTo>
                  <a:pt x="2953119" y="120650"/>
                </a:lnTo>
                <a:lnTo>
                  <a:pt x="2954542" y="120332"/>
                </a:lnTo>
                <a:lnTo>
                  <a:pt x="2954776" y="120650"/>
                </a:lnTo>
                <a:lnTo>
                  <a:pt x="2962074" y="120650"/>
                </a:lnTo>
                <a:lnTo>
                  <a:pt x="2960315" y="123190"/>
                </a:lnTo>
                <a:lnTo>
                  <a:pt x="2960492" y="123190"/>
                </a:lnTo>
                <a:lnTo>
                  <a:pt x="2960983" y="124460"/>
                </a:lnTo>
                <a:close/>
              </a:path>
              <a:path w="4096384" h="836930">
                <a:moveTo>
                  <a:pt x="3278299" y="120858"/>
                </a:moveTo>
                <a:lnTo>
                  <a:pt x="3277541" y="120380"/>
                </a:lnTo>
                <a:lnTo>
                  <a:pt x="3278804" y="120650"/>
                </a:lnTo>
                <a:lnTo>
                  <a:pt x="3278299" y="120858"/>
                </a:lnTo>
                <a:close/>
              </a:path>
              <a:path w="4096384" h="836930">
                <a:moveTo>
                  <a:pt x="1463426" y="123190"/>
                </a:moveTo>
                <a:lnTo>
                  <a:pt x="1461688" y="121228"/>
                </a:lnTo>
                <a:lnTo>
                  <a:pt x="1463018" y="120541"/>
                </a:lnTo>
                <a:lnTo>
                  <a:pt x="1463426" y="123190"/>
                </a:lnTo>
                <a:close/>
              </a:path>
              <a:path w="4096384" h="836930">
                <a:moveTo>
                  <a:pt x="34745" y="134620"/>
                </a:moveTo>
                <a:lnTo>
                  <a:pt x="32231" y="134620"/>
                </a:lnTo>
                <a:lnTo>
                  <a:pt x="30725" y="133350"/>
                </a:lnTo>
                <a:lnTo>
                  <a:pt x="30725" y="130810"/>
                </a:lnTo>
                <a:lnTo>
                  <a:pt x="32067" y="130810"/>
                </a:lnTo>
                <a:lnTo>
                  <a:pt x="33573" y="129540"/>
                </a:lnTo>
                <a:lnTo>
                  <a:pt x="39440" y="120650"/>
                </a:lnTo>
                <a:lnTo>
                  <a:pt x="41120" y="126366"/>
                </a:lnTo>
                <a:lnTo>
                  <a:pt x="41209" y="127090"/>
                </a:lnTo>
                <a:lnTo>
                  <a:pt x="34745" y="134620"/>
                </a:lnTo>
                <a:close/>
              </a:path>
              <a:path w="4096384" h="836930">
                <a:moveTo>
                  <a:pt x="331783" y="121920"/>
                </a:moveTo>
                <a:lnTo>
                  <a:pt x="328594" y="121920"/>
                </a:lnTo>
                <a:lnTo>
                  <a:pt x="325078" y="120650"/>
                </a:lnTo>
                <a:lnTo>
                  <a:pt x="331783" y="121920"/>
                </a:lnTo>
                <a:close/>
              </a:path>
              <a:path w="4096384" h="836930">
                <a:moveTo>
                  <a:pt x="352973" y="121920"/>
                </a:moveTo>
                <a:lnTo>
                  <a:pt x="331783" y="121920"/>
                </a:lnTo>
                <a:lnTo>
                  <a:pt x="325078" y="120650"/>
                </a:lnTo>
                <a:lnTo>
                  <a:pt x="352159" y="120650"/>
                </a:lnTo>
                <a:lnTo>
                  <a:pt x="352973" y="12192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84805" y="120650"/>
                </a:lnTo>
                <a:lnTo>
                  <a:pt x="1386318" y="120650"/>
                </a:lnTo>
                <a:lnTo>
                  <a:pt x="1388499" y="121920"/>
                </a:lnTo>
                <a:lnTo>
                  <a:pt x="1388899" y="122942"/>
                </a:lnTo>
                <a:lnTo>
                  <a:pt x="1388968" y="123237"/>
                </a:lnTo>
                <a:lnTo>
                  <a:pt x="1387490" y="12573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407271" y="128270"/>
                </a:moveTo>
                <a:lnTo>
                  <a:pt x="1354633" y="128270"/>
                </a:lnTo>
                <a:lnTo>
                  <a:pt x="1352289" y="127000"/>
                </a:lnTo>
                <a:lnTo>
                  <a:pt x="1383967" y="127000"/>
                </a:lnTo>
                <a:lnTo>
                  <a:pt x="1387490" y="125730"/>
                </a:lnTo>
                <a:lnTo>
                  <a:pt x="1388968" y="123237"/>
                </a:lnTo>
                <a:lnTo>
                  <a:pt x="1388899" y="122942"/>
                </a:lnTo>
                <a:lnTo>
                  <a:pt x="1388499" y="121920"/>
                </a:lnTo>
                <a:lnTo>
                  <a:pt x="1386318" y="120650"/>
                </a:lnTo>
                <a:lnTo>
                  <a:pt x="1412968" y="120650"/>
                </a:lnTo>
                <a:lnTo>
                  <a:pt x="1411796" y="121920"/>
                </a:lnTo>
                <a:lnTo>
                  <a:pt x="1410787" y="123190"/>
                </a:lnTo>
                <a:lnTo>
                  <a:pt x="1413472" y="125730"/>
                </a:lnTo>
                <a:lnTo>
                  <a:pt x="1407271" y="125730"/>
                </a:lnTo>
                <a:lnTo>
                  <a:pt x="1407271" y="128270"/>
                </a:lnTo>
                <a:close/>
              </a:path>
              <a:path w="4096384" h="836930">
                <a:moveTo>
                  <a:pt x="1441301" y="123190"/>
                </a:moveTo>
                <a:lnTo>
                  <a:pt x="1439284" y="123190"/>
                </a:lnTo>
                <a:lnTo>
                  <a:pt x="1438950" y="121920"/>
                </a:lnTo>
                <a:lnTo>
                  <a:pt x="1440292" y="120650"/>
                </a:lnTo>
                <a:lnTo>
                  <a:pt x="1440960" y="120650"/>
                </a:lnTo>
                <a:lnTo>
                  <a:pt x="1441301" y="123190"/>
                </a:lnTo>
                <a:close/>
              </a:path>
              <a:path w="4096384" h="836930">
                <a:moveTo>
                  <a:pt x="1457893" y="123190"/>
                </a:moveTo>
                <a:lnTo>
                  <a:pt x="1441301" y="123190"/>
                </a:lnTo>
                <a:lnTo>
                  <a:pt x="1440960" y="120650"/>
                </a:lnTo>
                <a:lnTo>
                  <a:pt x="1461175" y="120650"/>
                </a:lnTo>
                <a:lnTo>
                  <a:pt x="1461688" y="121228"/>
                </a:lnTo>
                <a:lnTo>
                  <a:pt x="1457893" y="123190"/>
                </a:lnTo>
                <a:close/>
              </a:path>
              <a:path w="4096384" h="836930">
                <a:moveTo>
                  <a:pt x="1507513" y="123190"/>
                </a:moveTo>
                <a:lnTo>
                  <a:pt x="1506675" y="123190"/>
                </a:lnTo>
                <a:lnTo>
                  <a:pt x="1506838" y="121920"/>
                </a:lnTo>
                <a:lnTo>
                  <a:pt x="1506838" y="120650"/>
                </a:lnTo>
                <a:lnTo>
                  <a:pt x="1509019" y="120650"/>
                </a:lnTo>
                <a:lnTo>
                  <a:pt x="1509019" y="121920"/>
                </a:lnTo>
                <a:lnTo>
                  <a:pt x="1507513" y="123190"/>
                </a:lnTo>
                <a:close/>
              </a:path>
              <a:path w="4096384" h="836930">
                <a:moveTo>
                  <a:pt x="1515288" y="123190"/>
                </a:moveTo>
                <a:lnTo>
                  <a:pt x="1507513" y="123190"/>
                </a:lnTo>
                <a:lnTo>
                  <a:pt x="1509019" y="121920"/>
                </a:lnTo>
                <a:lnTo>
                  <a:pt x="1509019" y="120650"/>
                </a:lnTo>
                <a:lnTo>
                  <a:pt x="1515894" y="120650"/>
                </a:lnTo>
                <a:lnTo>
                  <a:pt x="1513209" y="121920"/>
                </a:lnTo>
                <a:lnTo>
                  <a:pt x="1515288" y="123190"/>
                </a:lnTo>
                <a:close/>
              </a:path>
              <a:path w="4096384" h="836930">
                <a:moveTo>
                  <a:pt x="1963945" y="123190"/>
                </a:moveTo>
                <a:lnTo>
                  <a:pt x="1961771" y="123190"/>
                </a:lnTo>
                <a:lnTo>
                  <a:pt x="1963107" y="120650"/>
                </a:lnTo>
                <a:lnTo>
                  <a:pt x="1965962" y="120650"/>
                </a:lnTo>
                <a:lnTo>
                  <a:pt x="1966126" y="121920"/>
                </a:lnTo>
                <a:lnTo>
                  <a:pt x="1963945" y="123190"/>
                </a:lnTo>
                <a:close/>
              </a:path>
              <a:path w="4096384" h="836930">
                <a:moveTo>
                  <a:pt x="2012727" y="123190"/>
                </a:moveTo>
                <a:lnTo>
                  <a:pt x="1963945" y="123190"/>
                </a:lnTo>
                <a:lnTo>
                  <a:pt x="1966126" y="121920"/>
                </a:lnTo>
                <a:lnTo>
                  <a:pt x="1965962" y="120650"/>
                </a:lnTo>
                <a:lnTo>
                  <a:pt x="2018430" y="120650"/>
                </a:lnTo>
                <a:lnTo>
                  <a:pt x="2012727" y="123190"/>
                </a:lnTo>
                <a:close/>
              </a:path>
              <a:path w="4096384" h="836930">
                <a:moveTo>
                  <a:pt x="2020100" y="125730"/>
                </a:moveTo>
                <a:lnTo>
                  <a:pt x="2012727" y="123190"/>
                </a:lnTo>
                <a:lnTo>
                  <a:pt x="2018430" y="120650"/>
                </a:lnTo>
                <a:lnTo>
                  <a:pt x="2019936" y="120650"/>
                </a:lnTo>
                <a:lnTo>
                  <a:pt x="2020610" y="121920"/>
                </a:lnTo>
                <a:lnTo>
                  <a:pt x="2020601" y="123237"/>
                </a:lnTo>
                <a:lnTo>
                  <a:pt x="2020100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69931" y="124523"/>
                </a:lnTo>
                <a:lnTo>
                  <a:pt x="2069814" y="124117"/>
                </a:lnTo>
                <a:lnTo>
                  <a:pt x="2069052" y="120650"/>
                </a:lnTo>
                <a:lnTo>
                  <a:pt x="2071900" y="121920"/>
                </a:lnTo>
                <a:lnTo>
                  <a:pt x="2072908" y="121920"/>
                </a:lnTo>
                <a:lnTo>
                  <a:pt x="2073040" y="122942"/>
                </a:lnTo>
                <a:lnTo>
                  <a:pt x="2073028" y="123237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0728" y="125730"/>
                </a:lnTo>
                <a:lnTo>
                  <a:pt x="2073028" y="123237"/>
                </a:lnTo>
                <a:lnTo>
                  <a:pt x="2073040" y="122942"/>
                </a:lnTo>
                <a:lnTo>
                  <a:pt x="2072908" y="121920"/>
                </a:lnTo>
                <a:lnTo>
                  <a:pt x="2071900" y="121920"/>
                </a:lnTo>
                <a:lnTo>
                  <a:pt x="2069052" y="120650"/>
                </a:lnTo>
                <a:lnTo>
                  <a:pt x="2079182" y="120650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11960" y="123190"/>
                </a:lnTo>
                <a:lnTo>
                  <a:pt x="2109950" y="12065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148987" y="124460"/>
                </a:moveTo>
                <a:lnTo>
                  <a:pt x="2114481" y="124460"/>
                </a:lnTo>
                <a:lnTo>
                  <a:pt x="2109950" y="120650"/>
                </a:lnTo>
                <a:lnTo>
                  <a:pt x="2142838" y="120650"/>
                </a:lnTo>
                <a:lnTo>
                  <a:pt x="2142637" y="121920"/>
                </a:lnTo>
                <a:lnTo>
                  <a:pt x="2149273" y="121920"/>
                </a:lnTo>
                <a:lnTo>
                  <a:pt x="2148987" y="124460"/>
                </a:lnTo>
                <a:close/>
              </a:path>
              <a:path w="4096384" h="836930">
                <a:moveTo>
                  <a:pt x="2166942" y="123190"/>
                </a:moveTo>
                <a:lnTo>
                  <a:pt x="2164932" y="123190"/>
                </a:lnTo>
                <a:lnTo>
                  <a:pt x="2163924" y="121920"/>
                </a:lnTo>
                <a:lnTo>
                  <a:pt x="2164264" y="121920"/>
                </a:lnTo>
                <a:lnTo>
                  <a:pt x="2165934" y="120650"/>
                </a:lnTo>
                <a:lnTo>
                  <a:pt x="2167276" y="121920"/>
                </a:lnTo>
                <a:lnTo>
                  <a:pt x="216694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152694" y="125730"/>
                </a:lnTo>
                <a:lnTo>
                  <a:pt x="2153866" y="123190"/>
                </a:lnTo>
                <a:lnTo>
                  <a:pt x="2166942" y="123190"/>
                </a:lnTo>
                <a:lnTo>
                  <a:pt x="2167276" y="121920"/>
                </a:lnTo>
                <a:lnTo>
                  <a:pt x="2165934" y="120650"/>
                </a:lnTo>
                <a:lnTo>
                  <a:pt x="2218743" y="120650"/>
                </a:lnTo>
                <a:lnTo>
                  <a:pt x="2218134" y="122942"/>
                </a:lnTo>
                <a:lnTo>
                  <a:pt x="2218113" y="123237"/>
                </a:lnTo>
                <a:lnTo>
                  <a:pt x="2219247" y="124460"/>
                </a:lnTo>
                <a:lnTo>
                  <a:pt x="2259555" y="124460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20419" y="124460"/>
                </a:moveTo>
                <a:lnTo>
                  <a:pt x="2219247" y="124460"/>
                </a:lnTo>
                <a:lnTo>
                  <a:pt x="2218113" y="123237"/>
                </a:lnTo>
                <a:lnTo>
                  <a:pt x="2218134" y="122942"/>
                </a:lnTo>
                <a:lnTo>
                  <a:pt x="2218743" y="120650"/>
                </a:lnTo>
                <a:lnTo>
                  <a:pt x="2219744" y="120650"/>
                </a:lnTo>
                <a:lnTo>
                  <a:pt x="2221250" y="121920"/>
                </a:lnTo>
                <a:lnTo>
                  <a:pt x="2220419" y="124460"/>
                </a:lnTo>
                <a:close/>
              </a:path>
              <a:path w="4096384" h="836930">
                <a:moveTo>
                  <a:pt x="2259555" y="124460"/>
                </a:moveTo>
                <a:lnTo>
                  <a:pt x="2220419" y="124460"/>
                </a:lnTo>
                <a:lnTo>
                  <a:pt x="2221250" y="121920"/>
                </a:lnTo>
                <a:lnTo>
                  <a:pt x="2219744" y="120650"/>
                </a:lnTo>
                <a:lnTo>
                  <a:pt x="2233993" y="120650"/>
                </a:lnTo>
                <a:lnTo>
                  <a:pt x="2230810" y="123190"/>
                </a:lnTo>
                <a:lnTo>
                  <a:pt x="2259136" y="123190"/>
                </a:lnTo>
                <a:lnTo>
                  <a:pt x="2259555" y="124460"/>
                </a:lnTo>
                <a:close/>
              </a:path>
              <a:path w="4096384" h="836930">
                <a:moveTo>
                  <a:pt x="2233993" y="123190"/>
                </a:moveTo>
                <a:lnTo>
                  <a:pt x="2230810" y="123190"/>
                </a:lnTo>
                <a:lnTo>
                  <a:pt x="2233993" y="120650"/>
                </a:lnTo>
                <a:lnTo>
                  <a:pt x="2233993" y="123190"/>
                </a:lnTo>
                <a:close/>
              </a:path>
              <a:path w="4096384" h="836930">
                <a:moveTo>
                  <a:pt x="2258802" y="123190"/>
                </a:moveTo>
                <a:lnTo>
                  <a:pt x="2233993" y="123190"/>
                </a:lnTo>
                <a:lnTo>
                  <a:pt x="2233993" y="120650"/>
                </a:lnTo>
                <a:lnTo>
                  <a:pt x="2260315" y="120650"/>
                </a:lnTo>
                <a:lnTo>
                  <a:pt x="225880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259136" y="123190"/>
                </a:lnTo>
                <a:lnTo>
                  <a:pt x="2258802" y="123190"/>
                </a:lnTo>
                <a:lnTo>
                  <a:pt x="2260315" y="120650"/>
                </a:lnTo>
                <a:lnTo>
                  <a:pt x="2261153" y="121920"/>
                </a:lnTo>
                <a:lnTo>
                  <a:pt x="2261731" y="124117"/>
                </a:lnTo>
                <a:lnTo>
                  <a:pt x="2261622" y="124596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82774" y="125730"/>
                </a:moveTo>
                <a:lnTo>
                  <a:pt x="2259975" y="125730"/>
                </a:lnTo>
                <a:lnTo>
                  <a:pt x="2261622" y="124596"/>
                </a:lnTo>
                <a:lnTo>
                  <a:pt x="2261731" y="124117"/>
                </a:lnTo>
                <a:lnTo>
                  <a:pt x="2261153" y="121920"/>
                </a:lnTo>
                <a:lnTo>
                  <a:pt x="2260315" y="120650"/>
                </a:lnTo>
                <a:lnTo>
                  <a:pt x="2272713" y="120650"/>
                </a:lnTo>
                <a:lnTo>
                  <a:pt x="2272213" y="121920"/>
                </a:lnTo>
                <a:lnTo>
                  <a:pt x="2273555" y="124460"/>
                </a:lnTo>
                <a:lnTo>
                  <a:pt x="2283445" y="124460"/>
                </a:lnTo>
                <a:lnTo>
                  <a:pt x="2282774" y="125730"/>
                </a:lnTo>
                <a:close/>
              </a:path>
              <a:path w="4096384" h="836930">
                <a:moveTo>
                  <a:pt x="2432963" y="124460"/>
                </a:moveTo>
                <a:lnTo>
                  <a:pt x="2438162" y="120650"/>
                </a:lnTo>
                <a:lnTo>
                  <a:pt x="2435313" y="123190"/>
                </a:lnTo>
                <a:lnTo>
                  <a:pt x="2432963" y="124460"/>
                </a:lnTo>
                <a:close/>
              </a:path>
              <a:path w="4096384" h="836930">
                <a:moveTo>
                  <a:pt x="2462468" y="124460"/>
                </a:moveTo>
                <a:lnTo>
                  <a:pt x="2432963" y="124460"/>
                </a:lnTo>
                <a:lnTo>
                  <a:pt x="2435313" y="123190"/>
                </a:lnTo>
                <a:lnTo>
                  <a:pt x="2438162" y="120650"/>
                </a:lnTo>
                <a:lnTo>
                  <a:pt x="2459285" y="120650"/>
                </a:lnTo>
                <a:lnTo>
                  <a:pt x="2457609" y="121920"/>
                </a:lnTo>
                <a:lnTo>
                  <a:pt x="2462468" y="124460"/>
                </a:lnTo>
                <a:close/>
              </a:path>
              <a:path w="4096384" h="836930">
                <a:moveTo>
                  <a:pt x="2494882" y="125730"/>
                </a:moveTo>
                <a:lnTo>
                  <a:pt x="2488620" y="125730"/>
                </a:lnTo>
                <a:lnTo>
                  <a:pt x="2483623" y="124117"/>
                </a:lnTo>
                <a:lnTo>
                  <a:pt x="2489111" y="120650"/>
                </a:lnTo>
                <a:lnTo>
                  <a:pt x="2491311" y="120650"/>
                </a:lnTo>
                <a:lnTo>
                  <a:pt x="2494882" y="125730"/>
                </a:lnTo>
                <a:close/>
              </a:path>
              <a:path w="4096384" h="836930">
                <a:moveTo>
                  <a:pt x="2503728" y="130810"/>
                </a:moveTo>
                <a:lnTo>
                  <a:pt x="2495325" y="130810"/>
                </a:lnTo>
                <a:lnTo>
                  <a:pt x="2495816" y="129540"/>
                </a:lnTo>
                <a:lnTo>
                  <a:pt x="2496535" y="128466"/>
                </a:lnTo>
                <a:lnTo>
                  <a:pt x="2496574" y="128137"/>
                </a:lnTo>
                <a:lnTo>
                  <a:pt x="2491311" y="120650"/>
                </a:lnTo>
                <a:lnTo>
                  <a:pt x="2879698" y="120650"/>
                </a:lnTo>
                <a:lnTo>
                  <a:pt x="2876008" y="123190"/>
                </a:lnTo>
                <a:lnTo>
                  <a:pt x="2873667" y="123190"/>
                </a:lnTo>
                <a:lnTo>
                  <a:pt x="2867945" y="129540"/>
                </a:lnTo>
                <a:lnTo>
                  <a:pt x="2504878" y="129540"/>
                </a:lnTo>
                <a:lnTo>
                  <a:pt x="2503728" y="130810"/>
                </a:lnTo>
                <a:close/>
              </a:path>
              <a:path w="4096384" h="836930">
                <a:moveTo>
                  <a:pt x="2948588" y="127000"/>
                </a:moveTo>
                <a:lnTo>
                  <a:pt x="2941543" y="121920"/>
                </a:lnTo>
                <a:lnTo>
                  <a:pt x="2945399" y="120650"/>
                </a:lnTo>
                <a:lnTo>
                  <a:pt x="2948248" y="120650"/>
                </a:lnTo>
                <a:lnTo>
                  <a:pt x="2948555" y="122942"/>
                </a:lnTo>
                <a:lnTo>
                  <a:pt x="2948588" y="127000"/>
                </a:lnTo>
                <a:close/>
              </a:path>
              <a:path w="4096384" h="836930">
                <a:moveTo>
                  <a:pt x="2951437" y="127000"/>
                </a:moveTo>
                <a:lnTo>
                  <a:pt x="2948588" y="127000"/>
                </a:lnTo>
                <a:lnTo>
                  <a:pt x="2948555" y="122942"/>
                </a:lnTo>
                <a:lnTo>
                  <a:pt x="2948248" y="120650"/>
                </a:lnTo>
                <a:lnTo>
                  <a:pt x="2953119" y="120650"/>
                </a:lnTo>
                <a:lnTo>
                  <a:pt x="2960983" y="124460"/>
                </a:lnTo>
                <a:lnTo>
                  <a:pt x="2952104" y="124460"/>
                </a:lnTo>
                <a:lnTo>
                  <a:pt x="2951437" y="1270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78386" y="123190"/>
                </a:lnTo>
                <a:lnTo>
                  <a:pt x="3178386" y="120650"/>
                </a:lnTo>
                <a:lnTo>
                  <a:pt x="3186198" y="120650"/>
                </a:lnTo>
                <a:lnTo>
                  <a:pt x="3187114" y="12192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219154" y="127000"/>
                </a:moveTo>
                <a:lnTo>
                  <a:pt x="3216108" y="123190"/>
                </a:lnTo>
                <a:lnTo>
                  <a:pt x="3217880" y="120650"/>
                </a:lnTo>
                <a:lnTo>
                  <a:pt x="3219309" y="124431"/>
                </a:lnTo>
                <a:lnTo>
                  <a:pt x="3219154" y="127000"/>
                </a:lnTo>
                <a:close/>
              </a:path>
              <a:path w="4096384" h="836930">
                <a:moveTo>
                  <a:pt x="3222646" y="127000"/>
                </a:moveTo>
                <a:lnTo>
                  <a:pt x="3219154" y="127000"/>
                </a:lnTo>
                <a:lnTo>
                  <a:pt x="3219309" y="124431"/>
                </a:lnTo>
                <a:lnTo>
                  <a:pt x="3217880" y="120650"/>
                </a:lnTo>
                <a:lnTo>
                  <a:pt x="3225995" y="120650"/>
                </a:lnTo>
                <a:lnTo>
                  <a:pt x="3227848" y="124149"/>
                </a:lnTo>
                <a:lnTo>
                  <a:pt x="3227521" y="124460"/>
                </a:lnTo>
                <a:lnTo>
                  <a:pt x="3221805" y="124460"/>
                </a:lnTo>
                <a:lnTo>
                  <a:pt x="3222646" y="127000"/>
                </a:lnTo>
                <a:close/>
              </a:path>
              <a:path w="4096384" h="836930">
                <a:moveTo>
                  <a:pt x="3227848" y="124149"/>
                </a:moveTo>
                <a:lnTo>
                  <a:pt x="3225995" y="120650"/>
                </a:lnTo>
                <a:lnTo>
                  <a:pt x="3228844" y="120650"/>
                </a:lnTo>
                <a:lnTo>
                  <a:pt x="3229518" y="121920"/>
                </a:lnTo>
                <a:lnTo>
                  <a:pt x="3229122" y="122942"/>
                </a:lnTo>
                <a:lnTo>
                  <a:pt x="3227848" y="124149"/>
                </a:lnTo>
                <a:close/>
              </a:path>
              <a:path w="4096384" h="836930">
                <a:moveTo>
                  <a:pt x="3229122" y="122942"/>
                </a:moveTo>
                <a:lnTo>
                  <a:pt x="3229518" y="121920"/>
                </a:lnTo>
                <a:lnTo>
                  <a:pt x="3228844" y="120650"/>
                </a:lnTo>
                <a:lnTo>
                  <a:pt x="3231543" y="120650"/>
                </a:lnTo>
                <a:lnTo>
                  <a:pt x="3229122" y="122942"/>
                </a:lnTo>
                <a:close/>
              </a:path>
              <a:path w="4096384" h="836930">
                <a:moveTo>
                  <a:pt x="3302625" y="133350"/>
                </a:moveTo>
                <a:lnTo>
                  <a:pt x="3302625" y="120650"/>
                </a:lnTo>
                <a:lnTo>
                  <a:pt x="3308315" y="128270"/>
                </a:lnTo>
                <a:lnTo>
                  <a:pt x="3307798" y="128270"/>
                </a:lnTo>
                <a:lnTo>
                  <a:pt x="3302625" y="13335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36329" y="124500"/>
                </a:lnTo>
                <a:lnTo>
                  <a:pt x="3335292" y="120650"/>
                </a:lnTo>
                <a:lnTo>
                  <a:pt x="3336144" y="121920"/>
                </a:lnTo>
                <a:lnTo>
                  <a:pt x="3340149" y="121920"/>
                </a:lnTo>
                <a:lnTo>
                  <a:pt x="3340039" y="122942"/>
                </a:lnTo>
                <a:lnTo>
                  <a:pt x="3339988" y="123237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3336144" y="121920"/>
                </a:moveTo>
                <a:lnTo>
                  <a:pt x="3335292" y="120650"/>
                </a:lnTo>
                <a:lnTo>
                  <a:pt x="3337800" y="120650"/>
                </a:lnTo>
                <a:lnTo>
                  <a:pt x="3336144" y="121920"/>
                </a:lnTo>
                <a:close/>
              </a:path>
              <a:path w="4096384" h="836930">
                <a:moveTo>
                  <a:pt x="3389607" y="121920"/>
                </a:moveTo>
                <a:lnTo>
                  <a:pt x="3392298" y="120650"/>
                </a:lnTo>
                <a:lnTo>
                  <a:pt x="3396312" y="120650"/>
                </a:lnTo>
                <a:lnTo>
                  <a:pt x="3389607" y="121920"/>
                </a:lnTo>
                <a:close/>
              </a:path>
              <a:path w="4096384" h="836930">
                <a:moveTo>
                  <a:pt x="3405121" y="121920"/>
                </a:moveTo>
                <a:lnTo>
                  <a:pt x="3389607" y="121920"/>
                </a:lnTo>
                <a:lnTo>
                  <a:pt x="3396312" y="120650"/>
                </a:lnTo>
                <a:lnTo>
                  <a:pt x="3405708" y="120650"/>
                </a:lnTo>
                <a:lnTo>
                  <a:pt x="3405121" y="121920"/>
                </a:lnTo>
                <a:close/>
              </a:path>
              <a:path w="4096384" h="836930">
                <a:moveTo>
                  <a:pt x="3448112" y="125730"/>
                </a:moveTo>
                <a:lnTo>
                  <a:pt x="3446606" y="125730"/>
                </a:lnTo>
                <a:lnTo>
                  <a:pt x="3444627" y="123237"/>
                </a:lnTo>
                <a:lnTo>
                  <a:pt x="3444688" y="122942"/>
                </a:lnTo>
                <a:lnTo>
                  <a:pt x="3445598" y="120650"/>
                </a:lnTo>
                <a:lnTo>
                  <a:pt x="3447097" y="120650"/>
                </a:lnTo>
                <a:lnTo>
                  <a:pt x="3448937" y="123190"/>
                </a:lnTo>
                <a:lnTo>
                  <a:pt x="3448112" y="125730"/>
                </a:lnTo>
                <a:close/>
              </a:path>
              <a:path w="4096384" h="836930">
                <a:moveTo>
                  <a:pt x="3457366" y="125730"/>
                </a:moveTo>
                <a:lnTo>
                  <a:pt x="3448112" y="125730"/>
                </a:lnTo>
                <a:lnTo>
                  <a:pt x="3448937" y="123190"/>
                </a:lnTo>
                <a:lnTo>
                  <a:pt x="3447097" y="120650"/>
                </a:lnTo>
                <a:lnTo>
                  <a:pt x="3459163" y="120650"/>
                </a:lnTo>
                <a:lnTo>
                  <a:pt x="3458491" y="121920"/>
                </a:lnTo>
                <a:lnTo>
                  <a:pt x="3457366" y="125730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36103" y="121920"/>
                </a:lnTo>
                <a:lnTo>
                  <a:pt x="3537628" y="120650"/>
                </a:lnTo>
                <a:lnTo>
                  <a:pt x="3538303" y="120650"/>
                </a:lnTo>
                <a:lnTo>
                  <a:pt x="3550030" y="127000"/>
                </a:lnTo>
                <a:lnTo>
                  <a:pt x="3540511" y="127000"/>
                </a:lnTo>
                <a:lnTo>
                  <a:pt x="3535120" y="12954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276453" y="128270"/>
                </a:moveTo>
                <a:lnTo>
                  <a:pt x="3263560" y="128270"/>
                </a:lnTo>
                <a:lnTo>
                  <a:pt x="3269659" y="124431"/>
                </a:lnTo>
                <a:lnTo>
                  <a:pt x="3278299" y="120858"/>
                </a:lnTo>
                <a:lnTo>
                  <a:pt x="3281993" y="123190"/>
                </a:lnTo>
                <a:lnTo>
                  <a:pt x="3282170" y="123190"/>
                </a:lnTo>
                <a:lnTo>
                  <a:pt x="3282170" y="127000"/>
                </a:lnTo>
                <a:lnTo>
                  <a:pt x="3278136" y="127000"/>
                </a:lnTo>
                <a:lnTo>
                  <a:pt x="3276453" y="12827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57893" y="123190"/>
                </a:lnTo>
                <a:lnTo>
                  <a:pt x="1461688" y="121228"/>
                </a:lnTo>
                <a:lnTo>
                  <a:pt x="1463426" y="123190"/>
                </a:lnTo>
                <a:lnTo>
                  <a:pt x="1469177" y="123190"/>
                </a:lnTo>
                <a:lnTo>
                  <a:pt x="1468618" y="124460"/>
                </a:lnTo>
                <a:lnTo>
                  <a:pt x="1468455" y="12446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100346" y="125730"/>
                </a:lnTo>
                <a:lnTo>
                  <a:pt x="1102356" y="12192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72141" y="132080"/>
                </a:moveTo>
                <a:lnTo>
                  <a:pt x="1471918" y="129540"/>
                </a:lnTo>
                <a:lnTo>
                  <a:pt x="1471807" y="121920"/>
                </a:lnTo>
                <a:lnTo>
                  <a:pt x="1476836" y="129540"/>
                </a:lnTo>
                <a:lnTo>
                  <a:pt x="1474826" y="129540"/>
                </a:lnTo>
                <a:lnTo>
                  <a:pt x="1472141" y="13208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72141" y="132080"/>
                </a:lnTo>
                <a:lnTo>
                  <a:pt x="1474826" y="129540"/>
                </a:lnTo>
                <a:lnTo>
                  <a:pt x="1476836" y="129540"/>
                </a:lnTo>
                <a:lnTo>
                  <a:pt x="1471807" y="121920"/>
                </a:lnTo>
                <a:lnTo>
                  <a:pt x="1479350" y="121920"/>
                </a:lnTo>
                <a:lnTo>
                  <a:pt x="1477504" y="123190"/>
                </a:lnTo>
                <a:lnTo>
                  <a:pt x="1477504" y="124460"/>
                </a:lnTo>
                <a:lnTo>
                  <a:pt x="1517366" y="124460"/>
                </a:lnTo>
                <a:lnTo>
                  <a:pt x="1519444" y="125730"/>
                </a:lnTo>
                <a:lnTo>
                  <a:pt x="1483541" y="125730"/>
                </a:lnTo>
                <a:lnTo>
                  <a:pt x="1485885" y="130810"/>
                </a:lnTo>
                <a:lnTo>
                  <a:pt x="1499295" y="13081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479350" y="124460"/>
                </a:moveTo>
                <a:lnTo>
                  <a:pt x="1477504" y="124460"/>
                </a:lnTo>
                <a:lnTo>
                  <a:pt x="1477504" y="123190"/>
                </a:lnTo>
                <a:lnTo>
                  <a:pt x="1479350" y="121920"/>
                </a:lnTo>
                <a:lnTo>
                  <a:pt x="1480693" y="123190"/>
                </a:lnTo>
                <a:lnTo>
                  <a:pt x="1479350" y="124460"/>
                </a:lnTo>
                <a:close/>
              </a:path>
              <a:path w="4096384" h="836930">
                <a:moveTo>
                  <a:pt x="1517366" y="124460"/>
                </a:moveTo>
                <a:lnTo>
                  <a:pt x="1479350" y="124460"/>
                </a:lnTo>
                <a:lnTo>
                  <a:pt x="1480693" y="123190"/>
                </a:lnTo>
                <a:lnTo>
                  <a:pt x="1479350" y="121920"/>
                </a:lnTo>
                <a:lnTo>
                  <a:pt x="1489742" y="121920"/>
                </a:lnTo>
                <a:lnTo>
                  <a:pt x="1493264" y="123190"/>
                </a:lnTo>
                <a:lnTo>
                  <a:pt x="1515288" y="123190"/>
                </a:lnTo>
                <a:lnTo>
                  <a:pt x="1517366" y="124460"/>
                </a:lnTo>
                <a:close/>
              </a:path>
              <a:path w="4096384" h="836930">
                <a:moveTo>
                  <a:pt x="2426054" y="132080"/>
                </a:moveTo>
                <a:lnTo>
                  <a:pt x="2424922" y="130810"/>
                </a:lnTo>
                <a:lnTo>
                  <a:pt x="2426258" y="129540"/>
                </a:lnTo>
                <a:lnTo>
                  <a:pt x="2423239" y="121920"/>
                </a:lnTo>
                <a:lnTo>
                  <a:pt x="2429610" y="125730"/>
                </a:lnTo>
                <a:lnTo>
                  <a:pt x="2432721" y="129540"/>
                </a:lnTo>
                <a:lnTo>
                  <a:pt x="2430095" y="130810"/>
                </a:lnTo>
                <a:lnTo>
                  <a:pt x="2426054" y="13208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35981" y="138430"/>
                </a:lnTo>
                <a:lnTo>
                  <a:pt x="2435818" y="135890"/>
                </a:lnTo>
                <a:lnTo>
                  <a:pt x="2435647" y="135890"/>
                </a:lnTo>
                <a:lnTo>
                  <a:pt x="2438666" y="132080"/>
                </a:lnTo>
                <a:lnTo>
                  <a:pt x="2426054" y="132080"/>
                </a:lnTo>
                <a:lnTo>
                  <a:pt x="2430095" y="130810"/>
                </a:lnTo>
                <a:lnTo>
                  <a:pt x="2432721" y="129540"/>
                </a:lnTo>
                <a:lnTo>
                  <a:pt x="2429610" y="125730"/>
                </a:lnTo>
                <a:lnTo>
                  <a:pt x="2423239" y="121920"/>
                </a:lnTo>
                <a:lnTo>
                  <a:pt x="2436429" y="121920"/>
                </a:lnTo>
                <a:lnTo>
                  <a:pt x="2432963" y="124460"/>
                </a:lnTo>
                <a:lnTo>
                  <a:pt x="2465656" y="124460"/>
                </a:lnTo>
                <a:lnTo>
                  <a:pt x="2465152" y="125730"/>
                </a:lnTo>
                <a:lnTo>
                  <a:pt x="2457609" y="125730"/>
                </a:lnTo>
                <a:lnTo>
                  <a:pt x="2455343" y="127000"/>
                </a:lnTo>
                <a:lnTo>
                  <a:pt x="2451572" y="127000"/>
                </a:lnTo>
                <a:lnTo>
                  <a:pt x="2452523" y="129540"/>
                </a:lnTo>
                <a:lnTo>
                  <a:pt x="2450897" y="12954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3113359" y="123190"/>
                </a:moveTo>
                <a:lnTo>
                  <a:pt x="3111342" y="123190"/>
                </a:lnTo>
                <a:lnTo>
                  <a:pt x="3110668" y="121920"/>
                </a:lnTo>
                <a:lnTo>
                  <a:pt x="3111749" y="121920"/>
                </a:lnTo>
                <a:lnTo>
                  <a:pt x="3113359" y="123190"/>
                </a:lnTo>
                <a:close/>
              </a:path>
              <a:path w="4096384" h="836930">
                <a:moveTo>
                  <a:pt x="3216108" y="123190"/>
                </a:moveTo>
                <a:lnTo>
                  <a:pt x="3214451" y="123190"/>
                </a:lnTo>
                <a:lnTo>
                  <a:pt x="3214111" y="121920"/>
                </a:lnTo>
                <a:lnTo>
                  <a:pt x="3216994" y="121920"/>
                </a:lnTo>
                <a:lnTo>
                  <a:pt x="3216108" y="12319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883" y="124117"/>
                </a:lnTo>
                <a:lnTo>
                  <a:pt x="3229122" y="122942"/>
                </a:lnTo>
                <a:lnTo>
                  <a:pt x="3229027" y="123190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26364" y="127000"/>
                </a:moveTo>
                <a:lnTo>
                  <a:pt x="24190" y="125730"/>
                </a:lnTo>
                <a:lnTo>
                  <a:pt x="26364" y="123190"/>
                </a:lnTo>
                <a:lnTo>
                  <a:pt x="28496" y="124431"/>
                </a:lnTo>
                <a:lnTo>
                  <a:pt x="28545" y="125730"/>
                </a:lnTo>
                <a:lnTo>
                  <a:pt x="26364" y="127000"/>
                </a:lnTo>
                <a:close/>
              </a:path>
              <a:path w="4096384" h="836930">
                <a:moveTo>
                  <a:pt x="171530" y="138430"/>
                </a:moveTo>
                <a:lnTo>
                  <a:pt x="160465" y="129540"/>
                </a:lnTo>
                <a:lnTo>
                  <a:pt x="159797" y="129540"/>
                </a:lnTo>
                <a:lnTo>
                  <a:pt x="157453" y="128270"/>
                </a:lnTo>
                <a:lnTo>
                  <a:pt x="168008" y="123190"/>
                </a:lnTo>
                <a:lnTo>
                  <a:pt x="170646" y="134702"/>
                </a:lnTo>
                <a:lnTo>
                  <a:pt x="171530" y="138430"/>
                </a:lnTo>
                <a:close/>
              </a:path>
              <a:path w="4096384" h="836930">
                <a:moveTo>
                  <a:pt x="452637" y="143510"/>
                </a:moveTo>
                <a:lnTo>
                  <a:pt x="423977" y="143510"/>
                </a:lnTo>
                <a:lnTo>
                  <a:pt x="429510" y="142240"/>
                </a:lnTo>
                <a:lnTo>
                  <a:pt x="434035" y="138430"/>
                </a:lnTo>
                <a:lnTo>
                  <a:pt x="171530" y="138430"/>
                </a:lnTo>
                <a:lnTo>
                  <a:pt x="168008" y="123190"/>
                </a:lnTo>
                <a:lnTo>
                  <a:pt x="169100" y="123190"/>
                </a:lnTo>
                <a:lnTo>
                  <a:pt x="171026" y="124460"/>
                </a:lnTo>
                <a:lnTo>
                  <a:pt x="172873" y="124460"/>
                </a:lnTo>
                <a:lnTo>
                  <a:pt x="170863" y="125730"/>
                </a:lnTo>
                <a:lnTo>
                  <a:pt x="170863" y="127000"/>
                </a:lnTo>
                <a:lnTo>
                  <a:pt x="172873" y="128270"/>
                </a:lnTo>
                <a:lnTo>
                  <a:pt x="293478" y="128270"/>
                </a:lnTo>
                <a:lnTo>
                  <a:pt x="293393" y="129540"/>
                </a:lnTo>
                <a:lnTo>
                  <a:pt x="180920" y="129540"/>
                </a:lnTo>
                <a:lnTo>
                  <a:pt x="180334" y="130810"/>
                </a:lnTo>
                <a:lnTo>
                  <a:pt x="175053" y="130810"/>
                </a:lnTo>
                <a:lnTo>
                  <a:pt x="177902" y="134620"/>
                </a:lnTo>
                <a:lnTo>
                  <a:pt x="180424" y="137160"/>
                </a:lnTo>
                <a:lnTo>
                  <a:pt x="441244" y="137160"/>
                </a:lnTo>
                <a:lnTo>
                  <a:pt x="439921" y="138412"/>
                </a:lnTo>
                <a:lnTo>
                  <a:pt x="439902" y="139700"/>
                </a:lnTo>
                <a:lnTo>
                  <a:pt x="441578" y="140970"/>
                </a:lnTo>
                <a:lnTo>
                  <a:pt x="444256" y="142240"/>
                </a:lnTo>
                <a:lnTo>
                  <a:pt x="453056" y="142240"/>
                </a:lnTo>
                <a:lnTo>
                  <a:pt x="452637" y="143510"/>
                </a:lnTo>
                <a:close/>
              </a:path>
              <a:path w="4096384" h="836930">
                <a:moveTo>
                  <a:pt x="298258" y="130810"/>
                </a:moveTo>
                <a:lnTo>
                  <a:pt x="295069" y="130810"/>
                </a:lnTo>
                <a:lnTo>
                  <a:pt x="293393" y="129540"/>
                </a:lnTo>
                <a:lnTo>
                  <a:pt x="293563" y="127000"/>
                </a:lnTo>
                <a:lnTo>
                  <a:pt x="295907" y="123190"/>
                </a:lnTo>
                <a:lnTo>
                  <a:pt x="297924" y="129540"/>
                </a:lnTo>
                <a:lnTo>
                  <a:pt x="298258" y="130810"/>
                </a:lnTo>
                <a:close/>
              </a:path>
              <a:path w="4096384" h="836930">
                <a:moveTo>
                  <a:pt x="410227" y="135890"/>
                </a:moveTo>
                <a:lnTo>
                  <a:pt x="369499" y="135890"/>
                </a:lnTo>
                <a:lnTo>
                  <a:pt x="371175" y="133350"/>
                </a:lnTo>
                <a:lnTo>
                  <a:pt x="369833" y="130810"/>
                </a:lnTo>
                <a:lnTo>
                  <a:pt x="298258" y="130810"/>
                </a:lnTo>
                <a:lnTo>
                  <a:pt x="297881" y="129403"/>
                </a:lnTo>
                <a:lnTo>
                  <a:pt x="295907" y="123190"/>
                </a:lnTo>
                <a:lnTo>
                  <a:pt x="303117" y="123190"/>
                </a:lnTo>
                <a:lnTo>
                  <a:pt x="306639" y="129540"/>
                </a:lnTo>
                <a:lnTo>
                  <a:pt x="412748" y="129540"/>
                </a:lnTo>
                <a:lnTo>
                  <a:pt x="414417" y="132080"/>
                </a:lnTo>
                <a:lnTo>
                  <a:pt x="411405" y="132080"/>
                </a:lnTo>
                <a:lnTo>
                  <a:pt x="410901" y="133350"/>
                </a:lnTo>
                <a:lnTo>
                  <a:pt x="410227" y="135890"/>
                </a:lnTo>
                <a:close/>
              </a:path>
              <a:path w="4096384" h="836930">
                <a:moveTo>
                  <a:pt x="306639" y="129540"/>
                </a:moveTo>
                <a:lnTo>
                  <a:pt x="303117" y="123190"/>
                </a:lnTo>
                <a:lnTo>
                  <a:pt x="308479" y="123190"/>
                </a:lnTo>
                <a:lnTo>
                  <a:pt x="310994" y="127000"/>
                </a:lnTo>
                <a:lnTo>
                  <a:pt x="306639" y="129540"/>
                </a:lnTo>
                <a:close/>
              </a:path>
              <a:path w="4096384" h="836930">
                <a:moveTo>
                  <a:pt x="905233" y="129540"/>
                </a:moveTo>
                <a:lnTo>
                  <a:pt x="898194" y="129540"/>
                </a:lnTo>
                <a:lnTo>
                  <a:pt x="896681" y="128270"/>
                </a:lnTo>
                <a:lnTo>
                  <a:pt x="896681" y="125730"/>
                </a:lnTo>
                <a:lnTo>
                  <a:pt x="901880" y="123190"/>
                </a:lnTo>
                <a:lnTo>
                  <a:pt x="905233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05233" y="129540"/>
                </a:lnTo>
                <a:lnTo>
                  <a:pt x="901880" y="123190"/>
                </a:lnTo>
                <a:lnTo>
                  <a:pt x="928864" y="123190"/>
                </a:lnTo>
                <a:lnTo>
                  <a:pt x="919645" y="125730"/>
                </a:lnTo>
                <a:lnTo>
                  <a:pt x="913948" y="125730"/>
                </a:lnTo>
                <a:lnTo>
                  <a:pt x="911938" y="127000"/>
                </a:lnTo>
                <a:lnTo>
                  <a:pt x="912101" y="12827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52836" y="142240"/>
                </a:moveTo>
                <a:lnTo>
                  <a:pt x="941266" y="142240"/>
                </a:lnTo>
                <a:lnTo>
                  <a:pt x="942507" y="141070"/>
                </a:lnTo>
                <a:lnTo>
                  <a:pt x="942526" y="140308"/>
                </a:lnTo>
                <a:lnTo>
                  <a:pt x="942339" y="138914"/>
                </a:lnTo>
                <a:lnTo>
                  <a:pt x="942250" y="138412"/>
                </a:lnTo>
                <a:lnTo>
                  <a:pt x="940598" y="137160"/>
                </a:lnTo>
                <a:lnTo>
                  <a:pt x="938588" y="137160"/>
                </a:lnTo>
                <a:lnTo>
                  <a:pt x="932891" y="129540"/>
                </a:lnTo>
                <a:lnTo>
                  <a:pt x="932217" y="129540"/>
                </a:lnTo>
                <a:lnTo>
                  <a:pt x="928855" y="124692"/>
                </a:lnTo>
                <a:lnTo>
                  <a:pt x="928735" y="124149"/>
                </a:lnTo>
                <a:lnTo>
                  <a:pt x="928858" y="123237"/>
                </a:lnTo>
                <a:lnTo>
                  <a:pt x="929034" y="123190"/>
                </a:lnTo>
                <a:lnTo>
                  <a:pt x="934397" y="123190"/>
                </a:lnTo>
                <a:lnTo>
                  <a:pt x="940264" y="133350"/>
                </a:lnTo>
                <a:lnTo>
                  <a:pt x="956607" y="133350"/>
                </a:lnTo>
                <a:lnTo>
                  <a:pt x="959541" y="134620"/>
                </a:lnTo>
                <a:lnTo>
                  <a:pt x="964406" y="138430"/>
                </a:lnTo>
                <a:lnTo>
                  <a:pt x="964771" y="138430"/>
                </a:lnTo>
                <a:lnTo>
                  <a:pt x="965641" y="140970"/>
                </a:lnTo>
                <a:lnTo>
                  <a:pt x="954512" y="140970"/>
                </a:lnTo>
                <a:lnTo>
                  <a:pt x="952836" y="142240"/>
                </a:lnTo>
                <a:close/>
              </a:path>
              <a:path w="4096384" h="836930">
                <a:moveTo>
                  <a:pt x="940264" y="133350"/>
                </a:moveTo>
                <a:lnTo>
                  <a:pt x="934397" y="123190"/>
                </a:lnTo>
                <a:lnTo>
                  <a:pt x="939154" y="124431"/>
                </a:lnTo>
                <a:lnTo>
                  <a:pt x="939930" y="125730"/>
                </a:lnTo>
                <a:lnTo>
                  <a:pt x="940598" y="125730"/>
                </a:lnTo>
                <a:lnTo>
                  <a:pt x="941266" y="127000"/>
                </a:lnTo>
                <a:lnTo>
                  <a:pt x="940264" y="133350"/>
                </a:lnTo>
                <a:close/>
              </a:path>
              <a:path w="4096384" h="836930">
                <a:moveTo>
                  <a:pt x="977898" y="127000"/>
                </a:moveTo>
                <a:lnTo>
                  <a:pt x="958369" y="127000"/>
                </a:lnTo>
                <a:lnTo>
                  <a:pt x="947807" y="125730"/>
                </a:lnTo>
                <a:lnTo>
                  <a:pt x="939930" y="125730"/>
                </a:lnTo>
                <a:lnTo>
                  <a:pt x="939278" y="124490"/>
                </a:lnTo>
                <a:lnTo>
                  <a:pt x="934397" y="123190"/>
                </a:lnTo>
                <a:lnTo>
                  <a:pt x="980160" y="123190"/>
                </a:lnTo>
                <a:lnTo>
                  <a:pt x="977898" y="127000"/>
                </a:lnTo>
                <a:close/>
              </a:path>
              <a:path w="4096384" h="836930">
                <a:moveTo>
                  <a:pt x="981292" y="127000"/>
                </a:moveTo>
                <a:lnTo>
                  <a:pt x="977898" y="127000"/>
                </a:lnTo>
                <a:lnTo>
                  <a:pt x="980160" y="123190"/>
                </a:lnTo>
                <a:lnTo>
                  <a:pt x="984033" y="124431"/>
                </a:lnTo>
                <a:lnTo>
                  <a:pt x="983968" y="124596"/>
                </a:lnTo>
                <a:lnTo>
                  <a:pt x="981292" y="127000"/>
                </a:lnTo>
                <a:close/>
              </a:path>
              <a:path w="4096384" h="836930">
                <a:moveTo>
                  <a:pt x="1250705" y="128270"/>
                </a:moveTo>
                <a:lnTo>
                  <a:pt x="1249029" y="128270"/>
                </a:lnTo>
                <a:lnTo>
                  <a:pt x="1244504" y="127000"/>
                </a:lnTo>
                <a:lnTo>
                  <a:pt x="1252552" y="123190"/>
                </a:lnTo>
                <a:lnTo>
                  <a:pt x="1251543" y="127000"/>
                </a:lnTo>
                <a:lnTo>
                  <a:pt x="1250705" y="128270"/>
                </a:lnTo>
                <a:close/>
              </a:path>
              <a:path w="4096384" h="836930">
                <a:moveTo>
                  <a:pt x="2483125" y="124431"/>
                </a:moveTo>
                <a:lnTo>
                  <a:pt x="2480749" y="123190"/>
                </a:lnTo>
                <a:lnTo>
                  <a:pt x="2483623" y="124117"/>
                </a:lnTo>
                <a:lnTo>
                  <a:pt x="2483125" y="124431"/>
                </a:lnTo>
                <a:close/>
              </a:path>
              <a:path w="4096384" h="836930">
                <a:moveTo>
                  <a:pt x="2483623" y="124117"/>
                </a:moveTo>
                <a:lnTo>
                  <a:pt x="2480749" y="123190"/>
                </a:lnTo>
                <a:lnTo>
                  <a:pt x="2485090" y="123190"/>
                </a:lnTo>
                <a:lnTo>
                  <a:pt x="2483623" y="124117"/>
                </a:lnTo>
                <a:close/>
              </a:path>
              <a:path w="4096384" h="836930">
                <a:moveTo>
                  <a:pt x="2874499" y="129540"/>
                </a:moveTo>
                <a:lnTo>
                  <a:pt x="2867945" y="129540"/>
                </a:lnTo>
                <a:lnTo>
                  <a:pt x="2873667" y="123190"/>
                </a:lnTo>
                <a:lnTo>
                  <a:pt x="2874108" y="124460"/>
                </a:lnTo>
                <a:lnTo>
                  <a:pt x="2872319" y="125730"/>
                </a:lnTo>
                <a:lnTo>
                  <a:pt x="2874549" y="125730"/>
                </a:lnTo>
                <a:lnTo>
                  <a:pt x="2874990" y="127000"/>
                </a:lnTo>
                <a:lnTo>
                  <a:pt x="2875148" y="128137"/>
                </a:lnTo>
                <a:lnTo>
                  <a:pt x="2875063" y="128466"/>
                </a:lnTo>
                <a:lnTo>
                  <a:pt x="2874499" y="129540"/>
                </a:lnTo>
                <a:close/>
              </a:path>
              <a:path w="4096384" h="836930">
                <a:moveTo>
                  <a:pt x="2874119" y="124490"/>
                </a:moveTo>
                <a:lnTo>
                  <a:pt x="2873667" y="123190"/>
                </a:lnTo>
                <a:lnTo>
                  <a:pt x="2876008" y="123190"/>
                </a:lnTo>
                <a:lnTo>
                  <a:pt x="2874119" y="124490"/>
                </a:lnTo>
                <a:close/>
              </a:path>
              <a:path w="4096384" h="836930">
                <a:moveTo>
                  <a:pt x="3302625" y="130810"/>
                </a:moveTo>
                <a:lnTo>
                  <a:pt x="3293640" y="130810"/>
                </a:lnTo>
                <a:lnTo>
                  <a:pt x="3292983" y="126366"/>
                </a:lnTo>
                <a:lnTo>
                  <a:pt x="3295920" y="123190"/>
                </a:lnTo>
                <a:lnTo>
                  <a:pt x="3298266" y="124460"/>
                </a:lnTo>
                <a:lnTo>
                  <a:pt x="3302625" y="124460"/>
                </a:lnTo>
                <a:lnTo>
                  <a:pt x="3302625" y="130810"/>
                </a:lnTo>
                <a:close/>
              </a:path>
              <a:path w="4096384" h="836930">
                <a:moveTo>
                  <a:pt x="3298266" y="124460"/>
                </a:moveTo>
                <a:lnTo>
                  <a:pt x="3295920" y="123190"/>
                </a:lnTo>
                <a:lnTo>
                  <a:pt x="3298955" y="123190"/>
                </a:lnTo>
                <a:lnTo>
                  <a:pt x="3298266" y="124460"/>
                </a:lnTo>
                <a:close/>
              </a:path>
              <a:path w="4096384" h="836930">
                <a:moveTo>
                  <a:pt x="3423309" y="135890"/>
                </a:moveTo>
                <a:lnTo>
                  <a:pt x="3423309" y="123190"/>
                </a:lnTo>
                <a:lnTo>
                  <a:pt x="3428488" y="129540"/>
                </a:lnTo>
                <a:lnTo>
                  <a:pt x="3428665" y="129540"/>
                </a:lnTo>
                <a:lnTo>
                  <a:pt x="3423309" y="135890"/>
                </a:lnTo>
                <a:close/>
              </a:path>
              <a:path w="4096384" h="836930">
                <a:moveTo>
                  <a:pt x="3424251" y="135890"/>
                </a:moveTo>
                <a:lnTo>
                  <a:pt x="3423309" y="135890"/>
                </a:lnTo>
                <a:lnTo>
                  <a:pt x="3428665" y="129540"/>
                </a:lnTo>
                <a:lnTo>
                  <a:pt x="3428488" y="129540"/>
                </a:lnTo>
                <a:lnTo>
                  <a:pt x="3423309" y="123190"/>
                </a:lnTo>
                <a:lnTo>
                  <a:pt x="3444590" y="123190"/>
                </a:lnTo>
                <a:lnTo>
                  <a:pt x="3446606" y="125730"/>
                </a:lnTo>
                <a:lnTo>
                  <a:pt x="3457366" y="125730"/>
                </a:lnTo>
                <a:lnTo>
                  <a:pt x="3456991" y="127000"/>
                </a:lnTo>
                <a:lnTo>
                  <a:pt x="3479948" y="127000"/>
                </a:lnTo>
                <a:lnTo>
                  <a:pt x="3473426" y="130810"/>
                </a:lnTo>
                <a:lnTo>
                  <a:pt x="3481788" y="132080"/>
                </a:lnTo>
                <a:lnTo>
                  <a:pt x="3428488" y="132080"/>
                </a:lnTo>
                <a:lnTo>
                  <a:pt x="3424251" y="135890"/>
                </a:lnTo>
                <a:close/>
              </a:path>
              <a:path w="4096384" h="836930">
                <a:moveTo>
                  <a:pt x="3482128" y="133350"/>
                </a:moveTo>
                <a:lnTo>
                  <a:pt x="3481788" y="132080"/>
                </a:lnTo>
                <a:lnTo>
                  <a:pt x="3473426" y="130810"/>
                </a:lnTo>
                <a:lnTo>
                  <a:pt x="3479948" y="127000"/>
                </a:lnTo>
                <a:lnTo>
                  <a:pt x="3485311" y="123190"/>
                </a:lnTo>
                <a:lnTo>
                  <a:pt x="3482128" y="133350"/>
                </a:lnTo>
                <a:close/>
              </a:path>
              <a:path w="4096384" h="836930">
                <a:moveTo>
                  <a:pt x="3481480" y="138430"/>
                </a:moveTo>
                <a:lnTo>
                  <a:pt x="3475083" y="138430"/>
                </a:lnTo>
                <a:lnTo>
                  <a:pt x="3475083" y="133350"/>
                </a:lnTo>
                <a:lnTo>
                  <a:pt x="3482128" y="133350"/>
                </a:lnTo>
                <a:lnTo>
                  <a:pt x="3485311" y="123190"/>
                </a:lnTo>
                <a:lnTo>
                  <a:pt x="3493207" y="123190"/>
                </a:lnTo>
                <a:lnTo>
                  <a:pt x="3486319" y="125730"/>
                </a:lnTo>
                <a:lnTo>
                  <a:pt x="3513656" y="125730"/>
                </a:lnTo>
                <a:lnTo>
                  <a:pt x="3519703" y="128716"/>
                </a:lnTo>
                <a:lnTo>
                  <a:pt x="3517670" y="130810"/>
                </a:lnTo>
                <a:lnTo>
                  <a:pt x="3488833" y="130810"/>
                </a:lnTo>
                <a:lnTo>
                  <a:pt x="3481480" y="13843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26690" y="128270"/>
                </a:lnTo>
                <a:lnTo>
                  <a:pt x="919645" y="125730"/>
                </a:lnTo>
                <a:lnTo>
                  <a:pt x="928858" y="123237"/>
                </a:lnTo>
                <a:lnTo>
                  <a:pt x="928735" y="124149"/>
                </a:lnTo>
                <a:lnTo>
                  <a:pt x="928855" y="124692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2488620" y="125730"/>
                </a:moveTo>
                <a:lnTo>
                  <a:pt x="2483237" y="124490"/>
                </a:lnTo>
                <a:lnTo>
                  <a:pt x="2483623" y="124117"/>
                </a:lnTo>
                <a:lnTo>
                  <a:pt x="2488620" y="12573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521" y="124460"/>
                </a:lnTo>
                <a:lnTo>
                  <a:pt x="3227848" y="124149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12620" y="128270"/>
                </a:moveTo>
                <a:lnTo>
                  <a:pt x="10106" y="128270"/>
                </a:lnTo>
                <a:lnTo>
                  <a:pt x="10106" y="124460"/>
                </a:lnTo>
                <a:lnTo>
                  <a:pt x="12286" y="124460"/>
                </a:lnTo>
                <a:lnTo>
                  <a:pt x="14467" y="125730"/>
                </a:lnTo>
                <a:lnTo>
                  <a:pt x="14467" y="127000"/>
                </a:lnTo>
                <a:lnTo>
                  <a:pt x="12620" y="128270"/>
                </a:lnTo>
                <a:close/>
              </a:path>
              <a:path w="4096384" h="836930">
                <a:moveTo>
                  <a:pt x="34411" y="128270"/>
                </a:moveTo>
                <a:lnTo>
                  <a:pt x="12620" y="128270"/>
                </a:lnTo>
                <a:lnTo>
                  <a:pt x="14467" y="127000"/>
                </a:lnTo>
                <a:lnTo>
                  <a:pt x="14467" y="125730"/>
                </a:lnTo>
                <a:lnTo>
                  <a:pt x="12286" y="124460"/>
                </a:lnTo>
                <a:lnTo>
                  <a:pt x="25277" y="124460"/>
                </a:lnTo>
                <a:lnTo>
                  <a:pt x="24190" y="125730"/>
                </a:lnTo>
                <a:lnTo>
                  <a:pt x="26364" y="127000"/>
                </a:lnTo>
                <a:lnTo>
                  <a:pt x="35250" y="127000"/>
                </a:lnTo>
                <a:lnTo>
                  <a:pt x="34411" y="128270"/>
                </a:lnTo>
                <a:close/>
              </a:path>
              <a:path w="4096384" h="836930">
                <a:moveTo>
                  <a:pt x="67432" y="129540"/>
                </a:moveTo>
                <a:lnTo>
                  <a:pt x="65088" y="129540"/>
                </a:lnTo>
                <a:lnTo>
                  <a:pt x="63582" y="125730"/>
                </a:lnTo>
                <a:lnTo>
                  <a:pt x="66431" y="124460"/>
                </a:lnTo>
                <a:lnTo>
                  <a:pt x="69449" y="125730"/>
                </a:lnTo>
                <a:lnTo>
                  <a:pt x="69617" y="126366"/>
                </a:lnTo>
                <a:lnTo>
                  <a:pt x="69700" y="127090"/>
                </a:lnTo>
                <a:lnTo>
                  <a:pt x="67432" y="129540"/>
                </a:lnTo>
                <a:close/>
              </a:path>
              <a:path w="4096384" h="836930">
                <a:moveTo>
                  <a:pt x="99059" y="129540"/>
                </a:moveTo>
                <a:lnTo>
                  <a:pt x="67432" y="129540"/>
                </a:lnTo>
                <a:lnTo>
                  <a:pt x="69783" y="127000"/>
                </a:lnTo>
                <a:lnTo>
                  <a:pt x="69449" y="125730"/>
                </a:lnTo>
                <a:lnTo>
                  <a:pt x="66431" y="124460"/>
                </a:lnTo>
                <a:lnTo>
                  <a:pt x="106869" y="124460"/>
                </a:lnTo>
                <a:lnTo>
                  <a:pt x="105738" y="125730"/>
                </a:lnTo>
                <a:lnTo>
                  <a:pt x="80004" y="125730"/>
                </a:lnTo>
                <a:lnTo>
                  <a:pt x="78669" y="127000"/>
                </a:lnTo>
                <a:lnTo>
                  <a:pt x="79003" y="128270"/>
                </a:lnTo>
                <a:lnTo>
                  <a:pt x="100008" y="128270"/>
                </a:lnTo>
                <a:lnTo>
                  <a:pt x="99059" y="129540"/>
                </a:lnTo>
                <a:close/>
              </a:path>
              <a:path w="4096384" h="836930">
                <a:moveTo>
                  <a:pt x="136663" y="129540"/>
                </a:moveTo>
                <a:lnTo>
                  <a:pt x="132643" y="128270"/>
                </a:lnTo>
                <a:lnTo>
                  <a:pt x="132643" y="125730"/>
                </a:lnTo>
                <a:lnTo>
                  <a:pt x="133645" y="124460"/>
                </a:lnTo>
                <a:lnTo>
                  <a:pt x="134823" y="124460"/>
                </a:lnTo>
                <a:lnTo>
                  <a:pt x="136159" y="125730"/>
                </a:lnTo>
                <a:lnTo>
                  <a:pt x="136663" y="129540"/>
                </a:lnTo>
                <a:close/>
              </a:path>
              <a:path w="4096384" h="836930">
                <a:moveTo>
                  <a:pt x="146387" y="129540"/>
                </a:moveTo>
                <a:lnTo>
                  <a:pt x="136663" y="129540"/>
                </a:lnTo>
                <a:lnTo>
                  <a:pt x="136159" y="125730"/>
                </a:lnTo>
                <a:lnTo>
                  <a:pt x="134823" y="124460"/>
                </a:lnTo>
                <a:lnTo>
                  <a:pt x="151749" y="124460"/>
                </a:lnTo>
                <a:lnTo>
                  <a:pt x="145882" y="125730"/>
                </a:lnTo>
                <a:lnTo>
                  <a:pt x="145378" y="125730"/>
                </a:lnTo>
                <a:lnTo>
                  <a:pt x="146387" y="129540"/>
                </a:lnTo>
                <a:close/>
              </a:path>
              <a:path w="4096384" h="836930">
                <a:moveTo>
                  <a:pt x="147395" y="133350"/>
                </a:moveTo>
                <a:lnTo>
                  <a:pt x="145378" y="125730"/>
                </a:lnTo>
                <a:lnTo>
                  <a:pt x="145882" y="125730"/>
                </a:lnTo>
                <a:lnTo>
                  <a:pt x="151749" y="124460"/>
                </a:lnTo>
                <a:lnTo>
                  <a:pt x="149569" y="129540"/>
                </a:lnTo>
                <a:lnTo>
                  <a:pt x="147395" y="133350"/>
                </a:lnTo>
                <a:close/>
              </a:path>
              <a:path w="4096384" h="836930">
                <a:moveTo>
                  <a:pt x="165207" y="133350"/>
                </a:moveTo>
                <a:lnTo>
                  <a:pt x="147395" y="133350"/>
                </a:lnTo>
                <a:lnTo>
                  <a:pt x="149569" y="129540"/>
                </a:lnTo>
                <a:lnTo>
                  <a:pt x="151749" y="124460"/>
                </a:lnTo>
                <a:lnTo>
                  <a:pt x="165369" y="124460"/>
                </a:lnTo>
                <a:lnTo>
                  <a:pt x="157453" y="128270"/>
                </a:lnTo>
                <a:lnTo>
                  <a:pt x="159797" y="129540"/>
                </a:lnTo>
                <a:lnTo>
                  <a:pt x="160465" y="129540"/>
                </a:lnTo>
                <a:lnTo>
                  <a:pt x="165207" y="133350"/>
                </a:lnTo>
                <a:close/>
              </a:path>
              <a:path w="4096384" h="836930">
                <a:moveTo>
                  <a:pt x="172873" y="128270"/>
                </a:moveTo>
                <a:lnTo>
                  <a:pt x="170863" y="127000"/>
                </a:lnTo>
                <a:lnTo>
                  <a:pt x="170863" y="125730"/>
                </a:lnTo>
                <a:lnTo>
                  <a:pt x="172873" y="124460"/>
                </a:lnTo>
                <a:lnTo>
                  <a:pt x="175387" y="125730"/>
                </a:lnTo>
                <a:lnTo>
                  <a:pt x="175387" y="127000"/>
                </a:lnTo>
                <a:lnTo>
                  <a:pt x="172873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77970" y="127090"/>
                </a:lnTo>
                <a:lnTo>
                  <a:pt x="277887" y="126366"/>
                </a:lnTo>
                <a:lnTo>
                  <a:pt x="277973" y="125730"/>
                </a:lnTo>
                <a:lnTo>
                  <a:pt x="280657" y="124460"/>
                </a:lnTo>
                <a:lnTo>
                  <a:pt x="283335" y="127000"/>
                </a:lnTo>
                <a:lnTo>
                  <a:pt x="28317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293478" y="128270"/>
                </a:moveTo>
                <a:lnTo>
                  <a:pt x="280153" y="128270"/>
                </a:lnTo>
                <a:lnTo>
                  <a:pt x="283172" y="127000"/>
                </a:lnTo>
                <a:lnTo>
                  <a:pt x="283335" y="127000"/>
                </a:lnTo>
                <a:lnTo>
                  <a:pt x="280657" y="124460"/>
                </a:lnTo>
                <a:lnTo>
                  <a:pt x="295126" y="124460"/>
                </a:lnTo>
                <a:lnTo>
                  <a:pt x="293563" y="127000"/>
                </a:lnTo>
                <a:lnTo>
                  <a:pt x="293478" y="12827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91454" y="124460"/>
                </a:lnTo>
                <a:lnTo>
                  <a:pt x="389536" y="12709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412748" y="129540"/>
                </a:moveTo>
                <a:lnTo>
                  <a:pt x="387434" y="129540"/>
                </a:lnTo>
                <a:lnTo>
                  <a:pt x="389614" y="127000"/>
                </a:lnTo>
                <a:lnTo>
                  <a:pt x="391454" y="124460"/>
                </a:lnTo>
                <a:lnTo>
                  <a:pt x="573328" y="124460"/>
                </a:lnTo>
                <a:lnTo>
                  <a:pt x="574755" y="125730"/>
                </a:lnTo>
                <a:lnTo>
                  <a:pt x="415092" y="125730"/>
                </a:lnTo>
                <a:lnTo>
                  <a:pt x="413579" y="127000"/>
                </a:lnTo>
                <a:lnTo>
                  <a:pt x="412748" y="127000"/>
                </a:lnTo>
                <a:lnTo>
                  <a:pt x="412748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76182" y="127000"/>
                </a:lnTo>
                <a:lnTo>
                  <a:pt x="573328" y="12446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898194" y="129540"/>
                </a:moveTo>
                <a:lnTo>
                  <a:pt x="579869" y="129540"/>
                </a:lnTo>
                <a:lnTo>
                  <a:pt x="573328" y="124460"/>
                </a:lnTo>
                <a:lnTo>
                  <a:pt x="899281" y="124460"/>
                </a:lnTo>
                <a:lnTo>
                  <a:pt x="896681" y="125730"/>
                </a:lnTo>
                <a:lnTo>
                  <a:pt x="896681" y="128270"/>
                </a:lnTo>
                <a:lnTo>
                  <a:pt x="898194" y="129540"/>
                </a:lnTo>
                <a:close/>
              </a:path>
              <a:path w="4096384" h="836930">
                <a:moveTo>
                  <a:pt x="1073362" y="130810"/>
                </a:moveTo>
                <a:lnTo>
                  <a:pt x="1073192" y="127000"/>
                </a:lnTo>
                <a:lnTo>
                  <a:pt x="1073362" y="127000"/>
                </a:lnTo>
                <a:lnTo>
                  <a:pt x="1074194" y="124460"/>
                </a:lnTo>
                <a:lnTo>
                  <a:pt x="1077717" y="127000"/>
                </a:lnTo>
                <a:lnTo>
                  <a:pt x="1075202" y="129540"/>
                </a:lnTo>
                <a:lnTo>
                  <a:pt x="1073362" y="13081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073362" y="130810"/>
                </a:lnTo>
                <a:lnTo>
                  <a:pt x="1075202" y="129540"/>
                </a:lnTo>
                <a:lnTo>
                  <a:pt x="1077717" y="127000"/>
                </a:lnTo>
                <a:lnTo>
                  <a:pt x="1074194" y="124460"/>
                </a:lnTo>
                <a:lnTo>
                  <a:pt x="1083080" y="124460"/>
                </a:lnTo>
                <a:lnTo>
                  <a:pt x="1089287" y="129540"/>
                </a:lnTo>
                <a:lnTo>
                  <a:pt x="1114431" y="129540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1089287" y="129540"/>
                </a:moveTo>
                <a:lnTo>
                  <a:pt x="1083080" y="124460"/>
                </a:lnTo>
                <a:lnTo>
                  <a:pt x="1094813" y="124460"/>
                </a:lnTo>
                <a:lnTo>
                  <a:pt x="1089287" y="12954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089287" y="129540"/>
                </a:lnTo>
                <a:lnTo>
                  <a:pt x="1094813" y="124460"/>
                </a:lnTo>
                <a:lnTo>
                  <a:pt x="1101016" y="124460"/>
                </a:lnTo>
                <a:lnTo>
                  <a:pt x="1100346" y="12573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11966" y="135890"/>
                </a:moveTo>
                <a:lnTo>
                  <a:pt x="1340385" y="135890"/>
                </a:lnTo>
                <a:lnTo>
                  <a:pt x="1332508" y="130810"/>
                </a:lnTo>
                <a:lnTo>
                  <a:pt x="1121974" y="130810"/>
                </a:lnTo>
                <a:lnTo>
                  <a:pt x="1115994" y="124692"/>
                </a:lnTo>
                <a:lnTo>
                  <a:pt x="1115937" y="124460"/>
                </a:lnTo>
                <a:lnTo>
                  <a:pt x="1142757" y="124460"/>
                </a:lnTo>
                <a:lnTo>
                  <a:pt x="1138232" y="125730"/>
                </a:lnTo>
                <a:lnTo>
                  <a:pt x="1142423" y="129540"/>
                </a:lnTo>
                <a:lnTo>
                  <a:pt x="1471918" y="129540"/>
                </a:lnTo>
                <a:lnTo>
                  <a:pt x="1472141" y="132080"/>
                </a:lnTo>
                <a:lnTo>
                  <a:pt x="1495943" y="132080"/>
                </a:lnTo>
                <a:lnTo>
                  <a:pt x="1492256" y="133350"/>
                </a:lnTo>
                <a:lnTo>
                  <a:pt x="1466778" y="133350"/>
                </a:lnTo>
                <a:lnTo>
                  <a:pt x="1466022" y="134620"/>
                </a:lnTo>
                <a:lnTo>
                  <a:pt x="1412804" y="134620"/>
                </a:lnTo>
                <a:lnTo>
                  <a:pt x="1411966" y="135890"/>
                </a:lnTo>
                <a:close/>
              </a:path>
              <a:path w="4096384" h="836930">
                <a:moveTo>
                  <a:pt x="1142423" y="129540"/>
                </a:moveTo>
                <a:lnTo>
                  <a:pt x="1138232" y="125730"/>
                </a:lnTo>
                <a:lnTo>
                  <a:pt x="1142757" y="124460"/>
                </a:lnTo>
                <a:lnTo>
                  <a:pt x="1144433" y="124460"/>
                </a:lnTo>
                <a:lnTo>
                  <a:pt x="1145441" y="127000"/>
                </a:lnTo>
                <a:lnTo>
                  <a:pt x="1144263" y="128270"/>
                </a:lnTo>
                <a:lnTo>
                  <a:pt x="1142423" y="129540"/>
                </a:lnTo>
                <a:close/>
              </a:path>
              <a:path w="4096384" h="836930">
                <a:moveTo>
                  <a:pt x="1407271" y="129540"/>
                </a:moveTo>
                <a:lnTo>
                  <a:pt x="1142423" y="129540"/>
                </a:lnTo>
                <a:lnTo>
                  <a:pt x="1144263" y="128270"/>
                </a:lnTo>
                <a:lnTo>
                  <a:pt x="1145441" y="127000"/>
                </a:lnTo>
                <a:lnTo>
                  <a:pt x="1144433" y="124460"/>
                </a:lnTo>
                <a:lnTo>
                  <a:pt x="1249869" y="124460"/>
                </a:lnTo>
                <a:lnTo>
                  <a:pt x="1244504" y="127000"/>
                </a:lnTo>
                <a:lnTo>
                  <a:pt x="1249029" y="128270"/>
                </a:lnTo>
                <a:lnTo>
                  <a:pt x="1407271" y="128270"/>
                </a:lnTo>
                <a:lnTo>
                  <a:pt x="1407271" y="129540"/>
                </a:lnTo>
                <a:close/>
              </a:path>
              <a:path w="4096384" h="836930">
                <a:moveTo>
                  <a:pt x="2397598" y="135890"/>
                </a:moveTo>
                <a:lnTo>
                  <a:pt x="2400950" y="124460"/>
                </a:lnTo>
                <a:lnTo>
                  <a:pt x="2401385" y="124966"/>
                </a:lnTo>
                <a:lnTo>
                  <a:pt x="2400780" y="125730"/>
                </a:lnTo>
                <a:lnTo>
                  <a:pt x="2402040" y="125730"/>
                </a:lnTo>
                <a:lnTo>
                  <a:pt x="2403131" y="127000"/>
                </a:lnTo>
                <a:lnTo>
                  <a:pt x="2403635" y="130810"/>
                </a:lnTo>
                <a:lnTo>
                  <a:pt x="2403969" y="132080"/>
                </a:lnTo>
                <a:lnTo>
                  <a:pt x="2397598" y="135890"/>
                </a:lnTo>
                <a:close/>
              </a:path>
              <a:path w="4096384" h="836930">
                <a:moveTo>
                  <a:pt x="2470004" y="132080"/>
                </a:moveTo>
                <a:lnTo>
                  <a:pt x="2467830" y="130810"/>
                </a:lnTo>
                <a:lnTo>
                  <a:pt x="2465322" y="129540"/>
                </a:lnTo>
                <a:lnTo>
                  <a:pt x="2464648" y="127000"/>
                </a:lnTo>
                <a:lnTo>
                  <a:pt x="2465656" y="124460"/>
                </a:lnTo>
                <a:lnTo>
                  <a:pt x="2470521" y="128270"/>
                </a:lnTo>
                <a:lnTo>
                  <a:pt x="2473952" y="128270"/>
                </a:lnTo>
                <a:lnTo>
                  <a:pt x="2470004" y="132080"/>
                </a:lnTo>
                <a:close/>
              </a:path>
              <a:path w="4096384" h="836930">
                <a:moveTo>
                  <a:pt x="2926633" y="130810"/>
                </a:moveTo>
                <a:lnTo>
                  <a:pt x="2925441" y="130810"/>
                </a:lnTo>
                <a:lnTo>
                  <a:pt x="2924680" y="128466"/>
                </a:lnTo>
                <a:lnTo>
                  <a:pt x="2924633" y="128137"/>
                </a:lnTo>
                <a:lnTo>
                  <a:pt x="2925107" y="124460"/>
                </a:lnTo>
                <a:lnTo>
                  <a:pt x="2929298" y="127000"/>
                </a:lnTo>
                <a:lnTo>
                  <a:pt x="2928290" y="129540"/>
                </a:lnTo>
                <a:lnTo>
                  <a:pt x="2926633" y="130810"/>
                </a:lnTo>
                <a:close/>
              </a:path>
              <a:path w="4096384" h="836930">
                <a:moveTo>
                  <a:pt x="2957655" y="131876"/>
                </a:moveTo>
                <a:lnTo>
                  <a:pt x="2951587" y="130810"/>
                </a:lnTo>
                <a:lnTo>
                  <a:pt x="2947423" y="129540"/>
                </a:lnTo>
                <a:lnTo>
                  <a:pt x="2951437" y="127000"/>
                </a:lnTo>
                <a:lnTo>
                  <a:pt x="2952104" y="124460"/>
                </a:lnTo>
                <a:lnTo>
                  <a:pt x="2958154" y="131335"/>
                </a:lnTo>
                <a:lnTo>
                  <a:pt x="2957655" y="131876"/>
                </a:lnTo>
                <a:close/>
              </a:path>
              <a:path w="4096384" h="836930">
                <a:moveTo>
                  <a:pt x="3008091" y="133350"/>
                </a:moveTo>
                <a:lnTo>
                  <a:pt x="2992001" y="133350"/>
                </a:lnTo>
                <a:lnTo>
                  <a:pt x="2992001" y="124460"/>
                </a:lnTo>
                <a:lnTo>
                  <a:pt x="3020230" y="124460"/>
                </a:lnTo>
                <a:lnTo>
                  <a:pt x="3018971" y="125730"/>
                </a:lnTo>
                <a:lnTo>
                  <a:pt x="3057702" y="125730"/>
                </a:lnTo>
                <a:lnTo>
                  <a:pt x="3058465" y="128270"/>
                </a:lnTo>
                <a:lnTo>
                  <a:pt x="3033239" y="128270"/>
                </a:lnTo>
                <a:lnTo>
                  <a:pt x="3032408" y="129540"/>
                </a:lnTo>
                <a:lnTo>
                  <a:pt x="3033239" y="132080"/>
                </a:lnTo>
                <a:lnTo>
                  <a:pt x="3006753" y="132080"/>
                </a:lnTo>
                <a:lnTo>
                  <a:pt x="3008091" y="133350"/>
                </a:lnTo>
                <a:close/>
              </a:path>
              <a:path w="4096384" h="836930">
                <a:moveTo>
                  <a:pt x="3099124" y="128270"/>
                </a:moveTo>
                <a:lnTo>
                  <a:pt x="3074635" y="128270"/>
                </a:lnTo>
                <a:lnTo>
                  <a:pt x="3070621" y="125730"/>
                </a:lnTo>
                <a:lnTo>
                  <a:pt x="3090219" y="125730"/>
                </a:lnTo>
                <a:lnTo>
                  <a:pt x="3094926" y="124460"/>
                </a:lnTo>
                <a:lnTo>
                  <a:pt x="3095418" y="124460"/>
                </a:lnTo>
                <a:lnTo>
                  <a:pt x="3099615" y="127000"/>
                </a:lnTo>
                <a:lnTo>
                  <a:pt x="3099124" y="128270"/>
                </a:lnTo>
                <a:close/>
              </a:path>
              <a:path w="4096384" h="836930">
                <a:moveTo>
                  <a:pt x="3103940" y="131594"/>
                </a:moveTo>
                <a:lnTo>
                  <a:pt x="3099792" y="129540"/>
                </a:lnTo>
                <a:lnTo>
                  <a:pt x="3098607" y="128270"/>
                </a:lnTo>
                <a:lnTo>
                  <a:pt x="3100106" y="128270"/>
                </a:lnTo>
                <a:lnTo>
                  <a:pt x="3099615" y="127000"/>
                </a:lnTo>
                <a:lnTo>
                  <a:pt x="3095418" y="124460"/>
                </a:lnTo>
                <a:lnTo>
                  <a:pt x="3103109" y="124460"/>
                </a:lnTo>
                <a:lnTo>
                  <a:pt x="3105154" y="125730"/>
                </a:lnTo>
                <a:lnTo>
                  <a:pt x="3105672" y="127090"/>
                </a:lnTo>
                <a:lnTo>
                  <a:pt x="3106749" y="130810"/>
                </a:lnTo>
                <a:lnTo>
                  <a:pt x="3103629" y="130810"/>
                </a:lnTo>
                <a:lnTo>
                  <a:pt x="3103940" y="131594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2536" y="125730"/>
                </a:lnTo>
                <a:lnTo>
                  <a:pt x="3149392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9392" y="124460"/>
                </a:lnTo>
                <a:lnTo>
                  <a:pt x="3150888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205546" y="124692"/>
                </a:moveTo>
                <a:lnTo>
                  <a:pt x="3205546" y="124460"/>
                </a:lnTo>
                <a:lnTo>
                  <a:pt x="3205546" y="124692"/>
                </a:lnTo>
                <a:close/>
              </a:path>
              <a:path w="4096384" h="836930">
                <a:moveTo>
                  <a:pt x="3205734" y="124523"/>
                </a:moveTo>
                <a:lnTo>
                  <a:pt x="3205546" y="124460"/>
                </a:lnTo>
                <a:lnTo>
                  <a:pt x="3205804" y="124460"/>
                </a:lnTo>
                <a:close/>
              </a:path>
              <a:path w="4096384" h="836930">
                <a:moveTo>
                  <a:pt x="3225995" y="135890"/>
                </a:moveTo>
                <a:lnTo>
                  <a:pt x="3223442" y="129403"/>
                </a:lnTo>
                <a:lnTo>
                  <a:pt x="3221805" y="124460"/>
                </a:lnTo>
                <a:lnTo>
                  <a:pt x="3227344" y="127000"/>
                </a:lnTo>
                <a:lnTo>
                  <a:pt x="3229695" y="127000"/>
                </a:lnTo>
                <a:lnTo>
                  <a:pt x="3225995" y="135890"/>
                </a:lnTo>
                <a:close/>
              </a:path>
              <a:path w="4096384" h="836930">
                <a:moveTo>
                  <a:pt x="3383910" y="137160"/>
                </a:moveTo>
                <a:lnTo>
                  <a:pt x="3374848" y="137160"/>
                </a:lnTo>
                <a:lnTo>
                  <a:pt x="3367986" y="124460"/>
                </a:lnTo>
                <a:lnTo>
                  <a:pt x="3373191" y="127000"/>
                </a:lnTo>
                <a:lnTo>
                  <a:pt x="3374691" y="127000"/>
                </a:lnTo>
                <a:lnTo>
                  <a:pt x="3383910" y="137160"/>
                </a:lnTo>
                <a:close/>
              </a:path>
              <a:path w="4096384" h="836930">
                <a:moveTo>
                  <a:pt x="3400940" y="137160"/>
                </a:moveTo>
                <a:lnTo>
                  <a:pt x="3383910" y="137160"/>
                </a:lnTo>
                <a:lnTo>
                  <a:pt x="3374691" y="127000"/>
                </a:lnTo>
                <a:lnTo>
                  <a:pt x="3373191" y="127000"/>
                </a:lnTo>
                <a:lnTo>
                  <a:pt x="3367986" y="124460"/>
                </a:lnTo>
                <a:lnTo>
                  <a:pt x="3378236" y="124460"/>
                </a:lnTo>
                <a:lnTo>
                  <a:pt x="3379045" y="128270"/>
                </a:lnTo>
                <a:lnTo>
                  <a:pt x="3399154" y="128270"/>
                </a:lnTo>
                <a:lnTo>
                  <a:pt x="3398146" y="129540"/>
                </a:lnTo>
                <a:lnTo>
                  <a:pt x="3398663" y="130810"/>
                </a:lnTo>
                <a:lnTo>
                  <a:pt x="3423309" y="130810"/>
                </a:lnTo>
                <a:lnTo>
                  <a:pt x="3423309" y="132080"/>
                </a:lnTo>
                <a:lnTo>
                  <a:pt x="3404025" y="132080"/>
                </a:lnTo>
                <a:lnTo>
                  <a:pt x="3400940" y="137160"/>
                </a:lnTo>
                <a:close/>
              </a:path>
              <a:path w="4096384" h="836930">
                <a:moveTo>
                  <a:pt x="4062132" y="134620"/>
                </a:moveTo>
                <a:lnTo>
                  <a:pt x="4057894" y="128466"/>
                </a:lnTo>
                <a:lnTo>
                  <a:pt x="4057803" y="128137"/>
                </a:lnTo>
                <a:lnTo>
                  <a:pt x="4058610" y="125730"/>
                </a:lnTo>
                <a:lnTo>
                  <a:pt x="4059932" y="125730"/>
                </a:lnTo>
                <a:lnTo>
                  <a:pt x="4062132" y="124460"/>
                </a:lnTo>
                <a:lnTo>
                  <a:pt x="4062132" y="134620"/>
                </a:lnTo>
                <a:close/>
              </a:path>
              <a:path w="4096384" h="836930">
                <a:moveTo>
                  <a:pt x="2872319" y="125730"/>
                </a:moveTo>
                <a:lnTo>
                  <a:pt x="2874119" y="124490"/>
                </a:lnTo>
                <a:lnTo>
                  <a:pt x="2874374" y="125225"/>
                </a:lnTo>
                <a:lnTo>
                  <a:pt x="2872319" y="125730"/>
                </a:lnTo>
                <a:close/>
              </a:path>
              <a:path w="4096384" h="836930">
                <a:moveTo>
                  <a:pt x="2495325" y="130810"/>
                </a:moveTo>
                <a:lnTo>
                  <a:pt x="2483255" y="124500"/>
                </a:lnTo>
                <a:lnTo>
                  <a:pt x="2488620" y="125730"/>
                </a:lnTo>
                <a:lnTo>
                  <a:pt x="2494882" y="125730"/>
                </a:lnTo>
                <a:lnTo>
                  <a:pt x="2496667" y="128270"/>
                </a:lnTo>
                <a:lnTo>
                  <a:pt x="2495816" y="129540"/>
                </a:lnTo>
                <a:lnTo>
                  <a:pt x="2495325" y="130810"/>
                </a:lnTo>
                <a:close/>
              </a:path>
              <a:path w="4096384" h="836930">
                <a:moveTo>
                  <a:pt x="3212428" y="132080"/>
                </a:moveTo>
                <a:lnTo>
                  <a:pt x="3205546" y="130810"/>
                </a:lnTo>
                <a:lnTo>
                  <a:pt x="3205653" y="124596"/>
                </a:lnTo>
                <a:lnTo>
                  <a:pt x="3213102" y="127000"/>
                </a:lnTo>
                <a:lnTo>
                  <a:pt x="3212428" y="13208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114431" y="129540"/>
                </a:lnTo>
                <a:lnTo>
                  <a:pt x="1109232" y="128270"/>
                </a:lnTo>
                <a:lnTo>
                  <a:pt x="1115596" y="125730"/>
                </a:lnTo>
                <a:lnTo>
                  <a:pt x="1115900" y="124596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3218796" y="134620"/>
                </a:moveTo>
                <a:lnTo>
                  <a:pt x="3197185" y="134620"/>
                </a:lnTo>
                <a:lnTo>
                  <a:pt x="3205055" y="127000"/>
                </a:lnTo>
                <a:lnTo>
                  <a:pt x="3202989" y="127000"/>
                </a:lnTo>
                <a:lnTo>
                  <a:pt x="3205546" y="124692"/>
                </a:lnTo>
                <a:lnTo>
                  <a:pt x="3205546" y="130810"/>
                </a:lnTo>
                <a:lnTo>
                  <a:pt x="3212428" y="132080"/>
                </a:lnTo>
                <a:lnTo>
                  <a:pt x="3221307" y="132080"/>
                </a:lnTo>
                <a:lnTo>
                  <a:pt x="3218796" y="134620"/>
                </a:lnTo>
                <a:close/>
              </a:path>
              <a:path w="4096384" h="836930">
                <a:moveTo>
                  <a:pt x="2402040" y="125730"/>
                </a:moveTo>
                <a:lnTo>
                  <a:pt x="2400780" y="125730"/>
                </a:lnTo>
                <a:lnTo>
                  <a:pt x="2401385" y="124966"/>
                </a:lnTo>
                <a:lnTo>
                  <a:pt x="2402040" y="125730"/>
                </a:lnTo>
                <a:close/>
              </a:path>
              <a:path w="4096384" h="836930">
                <a:moveTo>
                  <a:pt x="2874549" y="125730"/>
                </a:moveTo>
                <a:lnTo>
                  <a:pt x="2872319" y="125730"/>
                </a:lnTo>
                <a:lnTo>
                  <a:pt x="2874374" y="125225"/>
                </a:lnTo>
                <a:lnTo>
                  <a:pt x="2874549" y="125730"/>
                </a:lnTo>
                <a:close/>
              </a:path>
              <a:path w="4096384" h="836930">
                <a:moveTo>
                  <a:pt x="0" y="157480"/>
                </a:moveTo>
                <a:lnTo>
                  <a:pt x="0" y="125730"/>
                </a:lnTo>
                <a:lnTo>
                  <a:pt x="1391" y="127000"/>
                </a:lnTo>
                <a:lnTo>
                  <a:pt x="1391" y="128270"/>
                </a:lnTo>
                <a:lnTo>
                  <a:pt x="34411" y="128270"/>
                </a:lnTo>
                <a:lnTo>
                  <a:pt x="33573" y="129540"/>
                </a:lnTo>
                <a:lnTo>
                  <a:pt x="32067" y="130810"/>
                </a:lnTo>
                <a:lnTo>
                  <a:pt x="30725" y="130810"/>
                </a:lnTo>
                <a:lnTo>
                  <a:pt x="30725" y="133350"/>
                </a:lnTo>
                <a:lnTo>
                  <a:pt x="32231" y="134620"/>
                </a:lnTo>
                <a:lnTo>
                  <a:pt x="59051" y="134620"/>
                </a:lnTo>
                <a:lnTo>
                  <a:pt x="59051" y="135890"/>
                </a:lnTo>
                <a:lnTo>
                  <a:pt x="51344" y="135890"/>
                </a:lnTo>
                <a:lnTo>
                  <a:pt x="50758" y="138097"/>
                </a:lnTo>
                <a:lnTo>
                  <a:pt x="50790" y="141070"/>
                </a:lnTo>
                <a:lnTo>
                  <a:pt x="52182" y="142240"/>
                </a:lnTo>
                <a:lnTo>
                  <a:pt x="116214" y="142240"/>
                </a:lnTo>
                <a:lnTo>
                  <a:pt x="120684" y="144780"/>
                </a:lnTo>
                <a:lnTo>
                  <a:pt x="48155" y="144780"/>
                </a:lnTo>
                <a:lnTo>
                  <a:pt x="44469" y="146050"/>
                </a:lnTo>
                <a:lnTo>
                  <a:pt x="6085" y="146050"/>
                </a:lnTo>
                <a:lnTo>
                  <a:pt x="5247" y="147320"/>
                </a:lnTo>
                <a:lnTo>
                  <a:pt x="43297" y="147320"/>
                </a:lnTo>
                <a:lnTo>
                  <a:pt x="43631" y="148590"/>
                </a:lnTo>
                <a:lnTo>
                  <a:pt x="83371" y="148590"/>
                </a:lnTo>
                <a:lnTo>
                  <a:pt x="80880" y="151130"/>
                </a:lnTo>
                <a:lnTo>
                  <a:pt x="3237" y="151130"/>
                </a:lnTo>
                <a:lnTo>
                  <a:pt x="1561" y="152400"/>
                </a:lnTo>
                <a:lnTo>
                  <a:pt x="2523" y="152400"/>
                </a:lnTo>
                <a:lnTo>
                  <a:pt x="375" y="156235"/>
                </a:lnTo>
                <a:lnTo>
                  <a:pt x="0" y="157480"/>
                </a:lnTo>
                <a:close/>
              </a:path>
              <a:path w="4096384" h="836930">
                <a:moveTo>
                  <a:pt x="81851" y="128270"/>
                </a:moveTo>
                <a:lnTo>
                  <a:pt x="79003" y="128270"/>
                </a:lnTo>
                <a:lnTo>
                  <a:pt x="78669" y="127000"/>
                </a:lnTo>
                <a:lnTo>
                  <a:pt x="80004" y="125730"/>
                </a:lnTo>
                <a:lnTo>
                  <a:pt x="81681" y="125730"/>
                </a:lnTo>
                <a:lnTo>
                  <a:pt x="81851" y="128270"/>
                </a:lnTo>
                <a:close/>
              </a:path>
              <a:path w="4096384" h="836930">
                <a:moveTo>
                  <a:pt x="100008" y="128270"/>
                </a:moveTo>
                <a:lnTo>
                  <a:pt x="81851" y="128270"/>
                </a:lnTo>
                <a:lnTo>
                  <a:pt x="81681" y="125730"/>
                </a:lnTo>
                <a:lnTo>
                  <a:pt x="105738" y="125730"/>
                </a:lnTo>
                <a:lnTo>
                  <a:pt x="104607" y="127000"/>
                </a:lnTo>
                <a:lnTo>
                  <a:pt x="100958" y="127000"/>
                </a:lnTo>
                <a:lnTo>
                  <a:pt x="100008" y="128270"/>
                </a:lnTo>
                <a:close/>
              </a:path>
              <a:path w="4096384" h="836930">
                <a:moveTo>
                  <a:pt x="118775" y="130692"/>
                </a:moveTo>
                <a:lnTo>
                  <a:pt x="119233" y="129540"/>
                </a:lnTo>
                <a:lnTo>
                  <a:pt x="115546" y="125730"/>
                </a:lnTo>
                <a:lnTo>
                  <a:pt x="127948" y="125730"/>
                </a:lnTo>
                <a:lnTo>
                  <a:pt x="118775" y="130692"/>
                </a:lnTo>
                <a:close/>
              </a:path>
              <a:path w="4096384" h="836930">
                <a:moveTo>
                  <a:pt x="125014" y="146050"/>
                </a:moveTo>
                <a:lnTo>
                  <a:pt x="122919" y="146046"/>
                </a:lnTo>
                <a:lnTo>
                  <a:pt x="121243" y="130810"/>
                </a:lnTo>
                <a:lnTo>
                  <a:pt x="118728" y="130810"/>
                </a:lnTo>
                <a:lnTo>
                  <a:pt x="127948" y="125730"/>
                </a:lnTo>
                <a:lnTo>
                  <a:pt x="132643" y="125730"/>
                </a:lnTo>
                <a:lnTo>
                  <a:pt x="132643" y="128270"/>
                </a:lnTo>
                <a:lnTo>
                  <a:pt x="136663" y="129540"/>
                </a:lnTo>
                <a:lnTo>
                  <a:pt x="146387" y="129540"/>
                </a:lnTo>
                <a:lnTo>
                  <a:pt x="147395" y="133350"/>
                </a:lnTo>
                <a:lnTo>
                  <a:pt x="165207" y="133350"/>
                </a:lnTo>
                <a:lnTo>
                  <a:pt x="171530" y="138430"/>
                </a:lnTo>
                <a:lnTo>
                  <a:pt x="174713" y="138430"/>
                </a:lnTo>
                <a:lnTo>
                  <a:pt x="172539" y="139700"/>
                </a:lnTo>
                <a:lnTo>
                  <a:pt x="147559" y="139700"/>
                </a:lnTo>
                <a:lnTo>
                  <a:pt x="146275" y="140914"/>
                </a:lnTo>
                <a:lnTo>
                  <a:pt x="146330" y="141070"/>
                </a:lnTo>
                <a:lnTo>
                  <a:pt x="149071" y="143510"/>
                </a:lnTo>
                <a:lnTo>
                  <a:pt x="300936" y="143510"/>
                </a:lnTo>
                <a:lnTo>
                  <a:pt x="300500" y="144780"/>
                </a:lnTo>
                <a:lnTo>
                  <a:pt x="127110" y="144780"/>
                </a:lnTo>
                <a:lnTo>
                  <a:pt x="125014" y="146050"/>
                </a:lnTo>
                <a:close/>
              </a:path>
              <a:path w="4096384" h="836930">
                <a:moveTo>
                  <a:pt x="187285" y="127000"/>
                </a:moveTo>
                <a:lnTo>
                  <a:pt x="186787" y="127000"/>
                </a:lnTo>
                <a:lnTo>
                  <a:pt x="186787" y="125730"/>
                </a:lnTo>
                <a:lnTo>
                  <a:pt x="187285" y="127000"/>
                </a:lnTo>
                <a:close/>
              </a:path>
              <a:path w="4096384" h="836930">
                <a:moveTo>
                  <a:pt x="214002" y="127000"/>
                </a:moveTo>
                <a:lnTo>
                  <a:pt x="187285" y="127000"/>
                </a:lnTo>
                <a:lnTo>
                  <a:pt x="186787" y="125730"/>
                </a:lnTo>
                <a:lnTo>
                  <a:pt x="214506" y="125730"/>
                </a:lnTo>
                <a:lnTo>
                  <a:pt x="214002" y="127000"/>
                </a:lnTo>
                <a:close/>
              </a:path>
              <a:path w="4096384" h="836930">
                <a:moveTo>
                  <a:pt x="228019" y="128270"/>
                </a:moveTo>
                <a:lnTo>
                  <a:pt x="226009" y="128270"/>
                </a:lnTo>
                <a:lnTo>
                  <a:pt x="225839" y="127000"/>
                </a:lnTo>
                <a:lnTo>
                  <a:pt x="227017" y="125730"/>
                </a:lnTo>
                <a:lnTo>
                  <a:pt x="229532" y="127000"/>
                </a:lnTo>
                <a:lnTo>
                  <a:pt x="228019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28019" y="128270"/>
                </a:lnTo>
                <a:lnTo>
                  <a:pt x="229532" y="127000"/>
                </a:lnTo>
                <a:lnTo>
                  <a:pt x="227017" y="125730"/>
                </a:lnTo>
                <a:lnTo>
                  <a:pt x="277973" y="125730"/>
                </a:lnTo>
                <a:lnTo>
                  <a:pt x="27780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362290" y="129540"/>
                </a:moveTo>
                <a:lnTo>
                  <a:pt x="361118" y="129540"/>
                </a:lnTo>
                <a:lnTo>
                  <a:pt x="360265" y="128466"/>
                </a:lnTo>
                <a:lnTo>
                  <a:pt x="360179" y="128137"/>
                </a:lnTo>
                <a:lnTo>
                  <a:pt x="361452" y="125730"/>
                </a:lnTo>
                <a:lnTo>
                  <a:pt x="362624" y="125730"/>
                </a:lnTo>
                <a:lnTo>
                  <a:pt x="363632" y="127000"/>
                </a:lnTo>
                <a:lnTo>
                  <a:pt x="362290" y="129540"/>
                </a:lnTo>
                <a:close/>
              </a:path>
              <a:path w="4096384" h="836930">
                <a:moveTo>
                  <a:pt x="414417" y="132080"/>
                </a:moveTo>
                <a:lnTo>
                  <a:pt x="412748" y="129540"/>
                </a:lnTo>
                <a:lnTo>
                  <a:pt x="412748" y="127000"/>
                </a:lnTo>
                <a:lnTo>
                  <a:pt x="413579" y="127000"/>
                </a:lnTo>
                <a:lnTo>
                  <a:pt x="415092" y="125730"/>
                </a:lnTo>
                <a:lnTo>
                  <a:pt x="420120" y="125730"/>
                </a:lnTo>
                <a:lnTo>
                  <a:pt x="414417" y="132080"/>
                </a:lnTo>
                <a:close/>
              </a:path>
              <a:path w="4096384" h="836930">
                <a:moveTo>
                  <a:pt x="462263" y="135890"/>
                </a:moveTo>
                <a:lnTo>
                  <a:pt x="410227" y="135890"/>
                </a:lnTo>
                <a:lnTo>
                  <a:pt x="411405" y="132080"/>
                </a:lnTo>
                <a:lnTo>
                  <a:pt x="414417" y="132080"/>
                </a:lnTo>
                <a:lnTo>
                  <a:pt x="420120" y="125730"/>
                </a:lnTo>
                <a:lnTo>
                  <a:pt x="495886" y="125730"/>
                </a:lnTo>
                <a:lnTo>
                  <a:pt x="495552" y="127000"/>
                </a:lnTo>
                <a:lnTo>
                  <a:pt x="497392" y="128270"/>
                </a:lnTo>
                <a:lnTo>
                  <a:pt x="519524" y="128270"/>
                </a:lnTo>
                <a:lnTo>
                  <a:pt x="517514" y="129540"/>
                </a:lnTo>
                <a:lnTo>
                  <a:pt x="932891" y="129540"/>
                </a:lnTo>
                <a:lnTo>
                  <a:pt x="932891" y="130810"/>
                </a:lnTo>
                <a:lnTo>
                  <a:pt x="464541" y="130810"/>
                </a:lnTo>
                <a:lnTo>
                  <a:pt x="462263" y="135890"/>
                </a:lnTo>
                <a:close/>
              </a:path>
              <a:path w="4096384" h="836930">
                <a:moveTo>
                  <a:pt x="497392" y="128270"/>
                </a:moveTo>
                <a:lnTo>
                  <a:pt x="495552" y="127000"/>
                </a:lnTo>
                <a:lnTo>
                  <a:pt x="495886" y="125730"/>
                </a:lnTo>
                <a:lnTo>
                  <a:pt x="498066" y="125730"/>
                </a:lnTo>
                <a:lnTo>
                  <a:pt x="498904" y="127000"/>
                </a:lnTo>
                <a:lnTo>
                  <a:pt x="498734" y="127000"/>
                </a:lnTo>
                <a:lnTo>
                  <a:pt x="497392" y="128270"/>
                </a:lnTo>
                <a:close/>
              </a:path>
              <a:path w="4096384" h="836930">
                <a:moveTo>
                  <a:pt x="519524" y="128270"/>
                </a:moveTo>
                <a:lnTo>
                  <a:pt x="497392" y="128270"/>
                </a:lnTo>
                <a:lnTo>
                  <a:pt x="498734" y="127000"/>
                </a:lnTo>
                <a:lnTo>
                  <a:pt x="498904" y="127000"/>
                </a:lnTo>
                <a:lnTo>
                  <a:pt x="498066" y="125730"/>
                </a:lnTo>
                <a:lnTo>
                  <a:pt x="523544" y="125730"/>
                </a:lnTo>
                <a:lnTo>
                  <a:pt x="519524" y="128270"/>
                </a:lnTo>
                <a:close/>
              </a:path>
              <a:path w="4096384" h="836930">
                <a:moveTo>
                  <a:pt x="523210" y="129540"/>
                </a:moveTo>
                <a:lnTo>
                  <a:pt x="517514" y="129540"/>
                </a:lnTo>
                <a:lnTo>
                  <a:pt x="523544" y="125730"/>
                </a:lnTo>
                <a:lnTo>
                  <a:pt x="527735" y="128270"/>
                </a:lnTo>
                <a:lnTo>
                  <a:pt x="523210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23210" y="129540"/>
                </a:lnTo>
                <a:lnTo>
                  <a:pt x="527735" y="128270"/>
                </a:lnTo>
                <a:lnTo>
                  <a:pt x="523544" y="125730"/>
                </a:lnTo>
                <a:lnTo>
                  <a:pt x="574755" y="125730"/>
                </a:lnTo>
                <a:lnTo>
                  <a:pt x="576182" y="12700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12101" y="128270"/>
                </a:lnTo>
                <a:lnTo>
                  <a:pt x="911938" y="127000"/>
                </a:lnTo>
                <a:lnTo>
                  <a:pt x="913948" y="125730"/>
                </a:lnTo>
                <a:lnTo>
                  <a:pt x="916626" y="127000"/>
                </a:lnTo>
                <a:lnTo>
                  <a:pt x="916796" y="12700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14616" y="129540"/>
                </a:lnTo>
                <a:lnTo>
                  <a:pt x="916796" y="127000"/>
                </a:lnTo>
                <a:lnTo>
                  <a:pt x="916626" y="127000"/>
                </a:lnTo>
                <a:lnTo>
                  <a:pt x="913948" y="125730"/>
                </a:lnTo>
                <a:lnTo>
                  <a:pt x="919645" y="125730"/>
                </a:lnTo>
                <a:lnTo>
                  <a:pt x="926690" y="128270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956607" y="133350"/>
                </a:moveTo>
                <a:lnTo>
                  <a:pt x="940264" y="133350"/>
                </a:lnTo>
                <a:lnTo>
                  <a:pt x="941266" y="127000"/>
                </a:lnTo>
                <a:lnTo>
                  <a:pt x="940598" y="125730"/>
                </a:lnTo>
                <a:lnTo>
                  <a:pt x="947807" y="125730"/>
                </a:lnTo>
                <a:lnTo>
                  <a:pt x="953170" y="127000"/>
                </a:lnTo>
                <a:lnTo>
                  <a:pt x="993904" y="127000"/>
                </a:lnTo>
                <a:lnTo>
                  <a:pt x="993904" y="129540"/>
                </a:lnTo>
                <a:lnTo>
                  <a:pt x="962389" y="129540"/>
                </a:lnTo>
                <a:lnTo>
                  <a:pt x="953674" y="132080"/>
                </a:lnTo>
                <a:lnTo>
                  <a:pt x="956607" y="133350"/>
                </a:lnTo>
                <a:close/>
              </a:path>
              <a:path w="4096384" h="836930">
                <a:moveTo>
                  <a:pt x="958369" y="127000"/>
                </a:moveTo>
                <a:lnTo>
                  <a:pt x="953170" y="127000"/>
                </a:lnTo>
                <a:lnTo>
                  <a:pt x="947807" y="125730"/>
                </a:lnTo>
                <a:lnTo>
                  <a:pt x="958369" y="127000"/>
                </a:lnTo>
                <a:close/>
              </a:path>
              <a:path w="4096384" h="836930">
                <a:moveTo>
                  <a:pt x="993904" y="129540"/>
                </a:moveTo>
                <a:lnTo>
                  <a:pt x="993904" y="125730"/>
                </a:lnTo>
                <a:lnTo>
                  <a:pt x="996418" y="125730"/>
                </a:lnTo>
                <a:lnTo>
                  <a:pt x="996589" y="127000"/>
                </a:lnTo>
                <a:lnTo>
                  <a:pt x="997257" y="127000"/>
                </a:lnTo>
                <a:lnTo>
                  <a:pt x="993904" y="129540"/>
                </a:lnTo>
                <a:close/>
              </a:path>
              <a:path w="4096384" h="836930">
                <a:moveTo>
                  <a:pt x="1032458" y="129540"/>
                </a:moveTo>
                <a:lnTo>
                  <a:pt x="993904" y="129540"/>
                </a:lnTo>
                <a:lnTo>
                  <a:pt x="997257" y="127000"/>
                </a:lnTo>
                <a:lnTo>
                  <a:pt x="996589" y="127000"/>
                </a:lnTo>
                <a:lnTo>
                  <a:pt x="996418" y="125730"/>
                </a:lnTo>
                <a:lnTo>
                  <a:pt x="1033630" y="125730"/>
                </a:lnTo>
                <a:lnTo>
                  <a:pt x="1032458" y="129540"/>
                </a:lnTo>
                <a:close/>
              </a:path>
              <a:path w="4096384" h="836930">
                <a:moveTo>
                  <a:pt x="1036315" y="129540"/>
                </a:moveTo>
                <a:lnTo>
                  <a:pt x="1032458" y="129540"/>
                </a:lnTo>
                <a:lnTo>
                  <a:pt x="1033630" y="125730"/>
                </a:lnTo>
                <a:lnTo>
                  <a:pt x="1037487" y="125730"/>
                </a:lnTo>
                <a:lnTo>
                  <a:pt x="1036315" y="129540"/>
                </a:lnTo>
                <a:close/>
              </a:path>
              <a:path w="4096384" h="836930">
                <a:moveTo>
                  <a:pt x="979443" y="142240"/>
                </a:moveTo>
                <a:lnTo>
                  <a:pt x="966076" y="142240"/>
                </a:lnTo>
                <a:lnTo>
                  <a:pt x="968092" y="140970"/>
                </a:lnTo>
                <a:lnTo>
                  <a:pt x="968426" y="139700"/>
                </a:lnTo>
                <a:lnTo>
                  <a:pt x="968930" y="138430"/>
                </a:lnTo>
                <a:lnTo>
                  <a:pt x="969264" y="137160"/>
                </a:lnTo>
                <a:lnTo>
                  <a:pt x="963902" y="135890"/>
                </a:lnTo>
                <a:lnTo>
                  <a:pt x="962389" y="129540"/>
                </a:lnTo>
                <a:lnTo>
                  <a:pt x="1036315" y="129540"/>
                </a:lnTo>
                <a:lnTo>
                  <a:pt x="1037487" y="125730"/>
                </a:lnTo>
                <a:lnTo>
                  <a:pt x="1073778" y="125730"/>
                </a:lnTo>
                <a:lnTo>
                  <a:pt x="1073362" y="127000"/>
                </a:lnTo>
                <a:lnTo>
                  <a:pt x="1073192" y="127000"/>
                </a:lnTo>
                <a:lnTo>
                  <a:pt x="1073249" y="128270"/>
                </a:lnTo>
                <a:lnTo>
                  <a:pt x="1070174" y="128270"/>
                </a:lnTo>
                <a:lnTo>
                  <a:pt x="1068209" y="130810"/>
                </a:lnTo>
                <a:lnTo>
                  <a:pt x="983172" y="130810"/>
                </a:lnTo>
                <a:lnTo>
                  <a:pt x="983593" y="132080"/>
                </a:lnTo>
                <a:lnTo>
                  <a:pt x="971609" y="132080"/>
                </a:lnTo>
                <a:lnTo>
                  <a:pt x="969926" y="134652"/>
                </a:lnTo>
                <a:lnTo>
                  <a:pt x="969428" y="137160"/>
                </a:lnTo>
                <a:lnTo>
                  <a:pt x="980494" y="137160"/>
                </a:lnTo>
                <a:lnTo>
                  <a:pt x="978818" y="138430"/>
                </a:lnTo>
                <a:lnTo>
                  <a:pt x="978150" y="139700"/>
                </a:lnTo>
                <a:lnTo>
                  <a:pt x="979443" y="142240"/>
                </a:lnTo>
                <a:close/>
              </a:path>
              <a:path w="4096384" h="836930">
                <a:moveTo>
                  <a:pt x="1471918" y="129540"/>
                </a:moveTo>
                <a:lnTo>
                  <a:pt x="1407271" y="129540"/>
                </a:lnTo>
                <a:lnTo>
                  <a:pt x="1407271" y="125730"/>
                </a:lnTo>
                <a:lnTo>
                  <a:pt x="1413472" y="125730"/>
                </a:lnTo>
                <a:lnTo>
                  <a:pt x="1414814" y="127000"/>
                </a:lnTo>
                <a:lnTo>
                  <a:pt x="1471807" y="127000"/>
                </a:lnTo>
                <a:lnTo>
                  <a:pt x="1471918" y="129540"/>
                </a:lnTo>
                <a:close/>
              </a:path>
              <a:path w="4096384" h="836930">
                <a:moveTo>
                  <a:pt x="1485885" y="130810"/>
                </a:moveTo>
                <a:lnTo>
                  <a:pt x="1483541" y="125730"/>
                </a:lnTo>
                <a:lnTo>
                  <a:pt x="1487227" y="125730"/>
                </a:lnTo>
                <a:lnTo>
                  <a:pt x="1489074" y="127000"/>
                </a:lnTo>
                <a:lnTo>
                  <a:pt x="1488904" y="128270"/>
                </a:lnTo>
                <a:lnTo>
                  <a:pt x="1487057" y="129540"/>
                </a:lnTo>
                <a:lnTo>
                  <a:pt x="1485885" y="130810"/>
                </a:lnTo>
                <a:close/>
              </a:path>
              <a:path w="4096384" h="836930">
                <a:moveTo>
                  <a:pt x="1499295" y="130810"/>
                </a:moveTo>
                <a:lnTo>
                  <a:pt x="1485885" y="130810"/>
                </a:lnTo>
                <a:lnTo>
                  <a:pt x="1487057" y="129540"/>
                </a:lnTo>
                <a:lnTo>
                  <a:pt x="1488904" y="128270"/>
                </a:lnTo>
                <a:lnTo>
                  <a:pt x="1489074" y="127000"/>
                </a:lnTo>
                <a:lnTo>
                  <a:pt x="1487227" y="125730"/>
                </a:lnTo>
                <a:lnTo>
                  <a:pt x="1519444" y="125730"/>
                </a:lnTo>
                <a:lnTo>
                  <a:pt x="1523601" y="128270"/>
                </a:lnTo>
                <a:lnTo>
                  <a:pt x="1500133" y="128270"/>
                </a:lnTo>
                <a:lnTo>
                  <a:pt x="1499131" y="129540"/>
                </a:lnTo>
                <a:lnTo>
                  <a:pt x="1499295" y="130810"/>
                </a:lnTo>
                <a:close/>
              </a:path>
              <a:path w="4096384" h="836930">
                <a:moveTo>
                  <a:pt x="1527962" y="130810"/>
                </a:moveTo>
                <a:lnTo>
                  <a:pt x="1523935" y="130810"/>
                </a:lnTo>
                <a:lnTo>
                  <a:pt x="1527457" y="125730"/>
                </a:lnTo>
                <a:lnTo>
                  <a:pt x="1528367" y="127090"/>
                </a:lnTo>
                <a:lnTo>
                  <a:pt x="1529199" y="128137"/>
                </a:lnTo>
                <a:lnTo>
                  <a:pt x="1529134" y="129540"/>
                </a:lnTo>
                <a:lnTo>
                  <a:pt x="1527962" y="130810"/>
                </a:lnTo>
                <a:close/>
              </a:path>
              <a:path w="4096384" h="836930">
                <a:moveTo>
                  <a:pt x="1537550" y="130810"/>
                </a:moveTo>
                <a:lnTo>
                  <a:pt x="1527962" y="130810"/>
                </a:lnTo>
                <a:lnTo>
                  <a:pt x="1529134" y="129540"/>
                </a:lnTo>
                <a:lnTo>
                  <a:pt x="1529199" y="128137"/>
                </a:lnTo>
                <a:lnTo>
                  <a:pt x="1528296" y="127000"/>
                </a:lnTo>
                <a:lnTo>
                  <a:pt x="1527457" y="125730"/>
                </a:lnTo>
                <a:lnTo>
                  <a:pt x="1534161" y="125730"/>
                </a:lnTo>
                <a:lnTo>
                  <a:pt x="1539497" y="129403"/>
                </a:lnTo>
                <a:lnTo>
                  <a:pt x="1539450" y="129540"/>
                </a:lnTo>
                <a:lnTo>
                  <a:pt x="1537550" y="130810"/>
                </a:lnTo>
                <a:close/>
              </a:path>
              <a:path w="4096384" h="836930">
                <a:moveTo>
                  <a:pt x="2014069" y="130810"/>
                </a:moveTo>
                <a:lnTo>
                  <a:pt x="2010383" y="129540"/>
                </a:lnTo>
                <a:lnTo>
                  <a:pt x="2008032" y="129540"/>
                </a:lnTo>
                <a:lnTo>
                  <a:pt x="2007973" y="128137"/>
                </a:lnTo>
                <a:lnTo>
                  <a:pt x="2009879" y="125730"/>
                </a:lnTo>
                <a:lnTo>
                  <a:pt x="2013395" y="125730"/>
                </a:lnTo>
                <a:lnTo>
                  <a:pt x="2014069" y="130810"/>
                </a:lnTo>
                <a:close/>
              </a:path>
              <a:path w="4096384" h="836930">
                <a:moveTo>
                  <a:pt x="2023452" y="130810"/>
                </a:moveTo>
                <a:lnTo>
                  <a:pt x="2014069" y="130810"/>
                </a:lnTo>
                <a:lnTo>
                  <a:pt x="2013395" y="125730"/>
                </a:lnTo>
                <a:lnTo>
                  <a:pt x="2145825" y="125730"/>
                </a:lnTo>
                <a:lnTo>
                  <a:pt x="2145403" y="127000"/>
                </a:lnTo>
                <a:lnTo>
                  <a:pt x="2021612" y="127000"/>
                </a:lnTo>
                <a:lnTo>
                  <a:pt x="2023452" y="130810"/>
                </a:lnTo>
                <a:close/>
              </a:path>
              <a:path w="4096384" h="836930">
                <a:moveTo>
                  <a:pt x="2149008" y="129540"/>
                </a:moveTo>
                <a:lnTo>
                  <a:pt x="2146159" y="129540"/>
                </a:lnTo>
                <a:lnTo>
                  <a:pt x="2144981" y="128270"/>
                </a:lnTo>
                <a:lnTo>
                  <a:pt x="2145825" y="125730"/>
                </a:lnTo>
                <a:lnTo>
                  <a:pt x="2148674" y="125730"/>
                </a:lnTo>
                <a:lnTo>
                  <a:pt x="2149846" y="128270"/>
                </a:lnTo>
                <a:lnTo>
                  <a:pt x="2149008" y="129540"/>
                </a:lnTo>
                <a:close/>
              </a:path>
              <a:path w="4096384" h="836930">
                <a:moveTo>
                  <a:pt x="2159065" y="129540"/>
                </a:moveTo>
                <a:lnTo>
                  <a:pt x="2149008" y="129540"/>
                </a:lnTo>
                <a:lnTo>
                  <a:pt x="2149716" y="128466"/>
                </a:lnTo>
                <a:lnTo>
                  <a:pt x="2149785" y="128137"/>
                </a:lnTo>
                <a:lnTo>
                  <a:pt x="2148674" y="125730"/>
                </a:lnTo>
                <a:lnTo>
                  <a:pt x="2188734" y="125730"/>
                </a:lnTo>
                <a:lnTo>
                  <a:pt x="2186049" y="127000"/>
                </a:lnTo>
                <a:lnTo>
                  <a:pt x="2184458" y="128270"/>
                </a:lnTo>
                <a:lnTo>
                  <a:pt x="2159569" y="128270"/>
                </a:lnTo>
                <a:lnTo>
                  <a:pt x="2159065" y="12954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86049" y="127000"/>
                </a:lnTo>
                <a:lnTo>
                  <a:pt x="2188734" y="12573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195439" y="129540"/>
                </a:moveTo>
                <a:lnTo>
                  <a:pt x="2182867" y="129540"/>
                </a:lnTo>
                <a:lnTo>
                  <a:pt x="2188734" y="125730"/>
                </a:lnTo>
                <a:lnTo>
                  <a:pt x="2198457" y="125730"/>
                </a:lnTo>
                <a:lnTo>
                  <a:pt x="2195439" y="129540"/>
                </a:lnTo>
                <a:close/>
              </a:path>
              <a:path w="4096384" h="836930">
                <a:moveTo>
                  <a:pt x="2200134" y="130810"/>
                </a:moveTo>
                <a:lnTo>
                  <a:pt x="2197789" y="130810"/>
                </a:lnTo>
                <a:lnTo>
                  <a:pt x="2195439" y="129540"/>
                </a:lnTo>
                <a:lnTo>
                  <a:pt x="2198457" y="125730"/>
                </a:lnTo>
                <a:lnTo>
                  <a:pt x="2199800" y="127000"/>
                </a:lnTo>
                <a:lnTo>
                  <a:pt x="2200808" y="129540"/>
                </a:lnTo>
                <a:lnTo>
                  <a:pt x="2200134" y="13081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05276" y="144780"/>
                </a:lnTo>
                <a:lnTo>
                  <a:pt x="1905276" y="139700"/>
                </a:lnTo>
                <a:lnTo>
                  <a:pt x="1935449" y="139700"/>
                </a:lnTo>
                <a:lnTo>
                  <a:pt x="1938801" y="135890"/>
                </a:lnTo>
                <a:lnTo>
                  <a:pt x="1943666" y="130810"/>
                </a:lnTo>
                <a:lnTo>
                  <a:pt x="2200134" y="130810"/>
                </a:lnTo>
                <a:lnTo>
                  <a:pt x="2200808" y="129540"/>
                </a:lnTo>
                <a:lnTo>
                  <a:pt x="2199800" y="127000"/>
                </a:lnTo>
                <a:lnTo>
                  <a:pt x="2198457" y="125730"/>
                </a:lnTo>
                <a:lnTo>
                  <a:pt x="2281268" y="125730"/>
                </a:lnTo>
                <a:lnTo>
                  <a:pt x="2278747" y="127000"/>
                </a:lnTo>
                <a:lnTo>
                  <a:pt x="2265841" y="127000"/>
                </a:lnTo>
                <a:lnTo>
                  <a:pt x="2264944" y="128137"/>
                </a:lnTo>
                <a:lnTo>
                  <a:pt x="2265015" y="128716"/>
                </a:lnTo>
                <a:lnTo>
                  <a:pt x="2265337" y="129540"/>
                </a:lnTo>
                <a:lnTo>
                  <a:pt x="2208011" y="129540"/>
                </a:lnTo>
                <a:lnTo>
                  <a:pt x="2206144" y="132080"/>
                </a:lnTo>
                <a:lnTo>
                  <a:pt x="2084472" y="132080"/>
                </a:lnTo>
                <a:lnTo>
                  <a:pt x="2084472" y="133350"/>
                </a:lnTo>
                <a:lnTo>
                  <a:pt x="2003174" y="133350"/>
                </a:lnTo>
                <a:lnTo>
                  <a:pt x="1994622" y="140970"/>
                </a:lnTo>
                <a:lnTo>
                  <a:pt x="1917351" y="14097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283108" y="130810"/>
                </a:moveTo>
                <a:lnTo>
                  <a:pt x="2279926" y="129540"/>
                </a:lnTo>
                <a:lnTo>
                  <a:pt x="2278250" y="128270"/>
                </a:lnTo>
                <a:lnTo>
                  <a:pt x="2278747" y="127000"/>
                </a:lnTo>
                <a:lnTo>
                  <a:pt x="2281268" y="125730"/>
                </a:lnTo>
                <a:lnTo>
                  <a:pt x="2284280" y="125730"/>
                </a:lnTo>
                <a:lnTo>
                  <a:pt x="2283108" y="130810"/>
                </a:lnTo>
                <a:close/>
              </a:path>
              <a:path w="4096384" h="836930">
                <a:moveTo>
                  <a:pt x="2456937" y="128270"/>
                </a:moveTo>
                <a:lnTo>
                  <a:pt x="2453078" y="128270"/>
                </a:lnTo>
                <a:lnTo>
                  <a:pt x="2457609" y="125730"/>
                </a:lnTo>
                <a:lnTo>
                  <a:pt x="2456937" y="128270"/>
                </a:lnTo>
                <a:close/>
              </a:path>
              <a:path w="4096384" h="836930">
                <a:moveTo>
                  <a:pt x="2461548" y="134620"/>
                </a:moveTo>
                <a:lnTo>
                  <a:pt x="2454427" y="134620"/>
                </a:lnTo>
                <a:lnTo>
                  <a:pt x="2456623" y="129456"/>
                </a:lnTo>
                <a:lnTo>
                  <a:pt x="2457609" y="125730"/>
                </a:lnTo>
                <a:lnTo>
                  <a:pt x="2465152" y="125730"/>
                </a:lnTo>
                <a:lnTo>
                  <a:pt x="2464648" y="127000"/>
                </a:lnTo>
                <a:lnTo>
                  <a:pt x="2465322" y="129540"/>
                </a:lnTo>
                <a:lnTo>
                  <a:pt x="2467830" y="130810"/>
                </a:lnTo>
                <a:lnTo>
                  <a:pt x="2470004" y="132080"/>
                </a:lnTo>
                <a:lnTo>
                  <a:pt x="2481083" y="132080"/>
                </a:lnTo>
                <a:lnTo>
                  <a:pt x="2483336" y="133350"/>
                </a:lnTo>
                <a:lnTo>
                  <a:pt x="2462304" y="133350"/>
                </a:lnTo>
                <a:lnTo>
                  <a:pt x="2461548" y="134620"/>
                </a:lnTo>
                <a:close/>
              </a:path>
              <a:path w="4096384" h="836930">
                <a:moveTo>
                  <a:pt x="2967197" y="132080"/>
                </a:moveTo>
                <a:lnTo>
                  <a:pt x="2965855" y="132080"/>
                </a:lnTo>
                <a:lnTo>
                  <a:pt x="2964349" y="130810"/>
                </a:lnTo>
                <a:lnTo>
                  <a:pt x="2962180" y="128466"/>
                </a:lnTo>
                <a:lnTo>
                  <a:pt x="2962103" y="128230"/>
                </a:lnTo>
                <a:lnTo>
                  <a:pt x="2968703" y="125730"/>
                </a:lnTo>
                <a:lnTo>
                  <a:pt x="2968206" y="129540"/>
                </a:lnTo>
                <a:lnTo>
                  <a:pt x="2967197" y="132080"/>
                </a:lnTo>
                <a:close/>
              </a:path>
              <a:path w="4096384" h="836930">
                <a:moveTo>
                  <a:pt x="3012113" y="137160"/>
                </a:moveTo>
                <a:lnTo>
                  <a:pt x="2988635" y="137160"/>
                </a:lnTo>
                <a:lnTo>
                  <a:pt x="2988478" y="132080"/>
                </a:lnTo>
                <a:lnTo>
                  <a:pt x="2967197" y="132080"/>
                </a:lnTo>
                <a:lnTo>
                  <a:pt x="2968206" y="129540"/>
                </a:lnTo>
                <a:lnTo>
                  <a:pt x="2968703" y="125730"/>
                </a:lnTo>
                <a:lnTo>
                  <a:pt x="2982938" y="125730"/>
                </a:lnTo>
                <a:lnTo>
                  <a:pt x="2982938" y="127000"/>
                </a:lnTo>
                <a:lnTo>
                  <a:pt x="2981616" y="127000"/>
                </a:lnTo>
                <a:lnTo>
                  <a:pt x="2978250" y="128270"/>
                </a:lnTo>
                <a:lnTo>
                  <a:pt x="2979756" y="129540"/>
                </a:lnTo>
                <a:lnTo>
                  <a:pt x="2992001" y="129540"/>
                </a:lnTo>
                <a:lnTo>
                  <a:pt x="2992001" y="133350"/>
                </a:lnTo>
                <a:lnTo>
                  <a:pt x="3008091" y="133350"/>
                </a:lnTo>
                <a:lnTo>
                  <a:pt x="3012113" y="137160"/>
                </a:lnTo>
                <a:close/>
              </a:path>
              <a:path w="4096384" h="836930">
                <a:moveTo>
                  <a:pt x="3061401" y="130810"/>
                </a:moveTo>
                <a:lnTo>
                  <a:pt x="3059228" y="130810"/>
                </a:lnTo>
                <a:lnTo>
                  <a:pt x="3057702" y="125730"/>
                </a:lnTo>
                <a:lnTo>
                  <a:pt x="3061067" y="125730"/>
                </a:lnTo>
                <a:lnTo>
                  <a:pt x="3063241" y="127000"/>
                </a:lnTo>
                <a:lnTo>
                  <a:pt x="3063543" y="128137"/>
                </a:lnTo>
                <a:lnTo>
                  <a:pt x="3063398" y="128270"/>
                </a:lnTo>
                <a:lnTo>
                  <a:pt x="3063058" y="128270"/>
                </a:lnTo>
                <a:lnTo>
                  <a:pt x="3063784" y="129043"/>
                </a:lnTo>
                <a:lnTo>
                  <a:pt x="3063916" y="129540"/>
                </a:lnTo>
                <a:lnTo>
                  <a:pt x="3061401" y="130810"/>
                </a:lnTo>
                <a:close/>
              </a:path>
              <a:path w="4096384" h="836930">
                <a:moveTo>
                  <a:pt x="3063555" y="128179"/>
                </a:moveTo>
                <a:lnTo>
                  <a:pt x="3063241" y="127000"/>
                </a:lnTo>
                <a:lnTo>
                  <a:pt x="3061067" y="125730"/>
                </a:lnTo>
                <a:lnTo>
                  <a:pt x="3070621" y="125730"/>
                </a:lnTo>
                <a:lnTo>
                  <a:pt x="3071538" y="127000"/>
                </a:lnTo>
                <a:lnTo>
                  <a:pt x="3065599" y="127000"/>
                </a:lnTo>
                <a:lnTo>
                  <a:pt x="3063555" y="128179"/>
                </a:lnTo>
                <a:close/>
              </a:path>
              <a:path w="4096384" h="836930">
                <a:moveTo>
                  <a:pt x="3074137" y="129540"/>
                </a:moveTo>
                <a:lnTo>
                  <a:pt x="3073286" y="129540"/>
                </a:lnTo>
                <a:lnTo>
                  <a:pt x="3072359" y="128137"/>
                </a:lnTo>
                <a:lnTo>
                  <a:pt x="3070621" y="125730"/>
                </a:lnTo>
                <a:lnTo>
                  <a:pt x="3074635" y="128270"/>
                </a:lnTo>
                <a:lnTo>
                  <a:pt x="3074969" y="128270"/>
                </a:lnTo>
                <a:lnTo>
                  <a:pt x="3074137" y="129540"/>
                </a:lnTo>
                <a:close/>
              </a:path>
              <a:path w="4096384" h="836930">
                <a:moveTo>
                  <a:pt x="3143320" y="128230"/>
                </a:moveTo>
                <a:lnTo>
                  <a:pt x="3143879" y="125730"/>
                </a:lnTo>
                <a:lnTo>
                  <a:pt x="3145044" y="125730"/>
                </a:lnTo>
                <a:lnTo>
                  <a:pt x="3145718" y="127000"/>
                </a:lnTo>
                <a:lnTo>
                  <a:pt x="3144193" y="127000"/>
                </a:lnTo>
                <a:lnTo>
                  <a:pt x="3143320" y="128230"/>
                </a:lnTo>
                <a:close/>
              </a:path>
              <a:path w="4096384" h="836930">
                <a:moveTo>
                  <a:pt x="3181084" y="129540"/>
                </a:moveTo>
                <a:lnTo>
                  <a:pt x="3178726" y="129540"/>
                </a:lnTo>
                <a:lnTo>
                  <a:pt x="3177744" y="125730"/>
                </a:lnTo>
                <a:lnTo>
                  <a:pt x="3181084" y="125730"/>
                </a:lnTo>
                <a:lnTo>
                  <a:pt x="3183591" y="127000"/>
                </a:lnTo>
                <a:lnTo>
                  <a:pt x="3183591" y="128270"/>
                </a:lnTo>
                <a:lnTo>
                  <a:pt x="3181084" y="129540"/>
                </a:lnTo>
                <a:close/>
              </a:path>
              <a:path w="4096384" h="836930">
                <a:moveTo>
                  <a:pt x="3184940" y="129540"/>
                </a:moveTo>
                <a:lnTo>
                  <a:pt x="3181084" y="129540"/>
                </a:lnTo>
                <a:lnTo>
                  <a:pt x="3183591" y="128270"/>
                </a:lnTo>
                <a:lnTo>
                  <a:pt x="3183591" y="127000"/>
                </a:lnTo>
                <a:lnTo>
                  <a:pt x="3181084" y="125730"/>
                </a:lnTo>
                <a:lnTo>
                  <a:pt x="3201174" y="125730"/>
                </a:lnTo>
                <a:lnTo>
                  <a:pt x="3202989" y="127000"/>
                </a:lnTo>
                <a:lnTo>
                  <a:pt x="3192136" y="127000"/>
                </a:lnTo>
                <a:lnTo>
                  <a:pt x="3192136" y="128270"/>
                </a:lnTo>
                <a:lnTo>
                  <a:pt x="3184940" y="128270"/>
                </a:lnTo>
                <a:lnTo>
                  <a:pt x="3184940" y="129540"/>
                </a:lnTo>
                <a:close/>
              </a:path>
              <a:path w="4096384" h="836930">
                <a:moveTo>
                  <a:pt x="3233709" y="137160"/>
                </a:moveTo>
                <a:lnTo>
                  <a:pt x="3231201" y="135890"/>
                </a:lnTo>
                <a:lnTo>
                  <a:pt x="3229027" y="134620"/>
                </a:lnTo>
                <a:lnTo>
                  <a:pt x="3237232" y="125730"/>
                </a:lnTo>
                <a:lnTo>
                  <a:pt x="3246110" y="125730"/>
                </a:lnTo>
                <a:lnTo>
                  <a:pt x="3233709" y="137160"/>
                </a:lnTo>
                <a:close/>
              </a:path>
              <a:path w="4096384" h="836930">
                <a:moveTo>
                  <a:pt x="3241661" y="137160"/>
                </a:moveTo>
                <a:lnTo>
                  <a:pt x="3233709" y="137160"/>
                </a:lnTo>
                <a:lnTo>
                  <a:pt x="3246110" y="125730"/>
                </a:lnTo>
                <a:lnTo>
                  <a:pt x="3253048" y="125730"/>
                </a:lnTo>
                <a:lnTo>
                  <a:pt x="3252132" y="127000"/>
                </a:lnTo>
                <a:lnTo>
                  <a:pt x="3247976" y="127000"/>
                </a:lnTo>
                <a:lnTo>
                  <a:pt x="3248266" y="129540"/>
                </a:lnTo>
                <a:lnTo>
                  <a:pt x="3251971" y="130810"/>
                </a:lnTo>
                <a:lnTo>
                  <a:pt x="3302625" y="130810"/>
                </a:lnTo>
                <a:lnTo>
                  <a:pt x="3302625" y="132080"/>
                </a:lnTo>
                <a:lnTo>
                  <a:pt x="3254682" y="132080"/>
                </a:lnTo>
                <a:lnTo>
                  <a:pt x="3253333" y="133350"/>
                </a:lnTo>
                <a:lnTo>
                  <a:pt x="3252413" y="134620"/>
                </a:lnTo>
                <a:lnTo>
                  <a:pt x="3243105" y="134620"/>
                </a:lnTo>
                <a:lnTo>
                  <a:pt x="3240414" y="135890"/>
                </a:lnTo>
                <a:lnTo>
                  <a:pt x="3241661" y="1371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92947" y="126123"/>
                </a:lnTo>
                <a:lnTo>
                  <a:pt x="3292983" y="126366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3640" y="130810"/>
                </a:moveTo>
                <a:lnTo>
                  <a:pt x="3291089" y="130810"/>
                </a:lnTo>
                <a:lnTo>
                  <a:pt x="3287394" y="128230"/>
                </a:lnTo>
                <a:lnTo>
                  <a:pt x="3285018" y="127000"/>
                </a:lnTo>
                <a:lnTo>
                  <a:pt x="3292397" y="127000"/>
                </a:lnTo>
                <a:lnTo>
                  <a:pt x="3292983" y="126366"/>
                </a:lnTo>
                <a:lnTo>
                  <a:pt x="3293640" y="130810"/>
                </a:lnTo>
                <a:close/>
              </a:path>
              <a:path w="4096384" h="836930">
                <a:moveTo>
                  <a:pt x="102804" y="135890"/>
                </a:moveTo>
                <a:lnTo>
                  <a:pt x="92576" y="135890"/>
                </a:lnTo>
                <a:lnTo>
                  <a:pt x="98109" y="130810"/>
                </a:lnTo>
                <a:lnTo>
                  <a:pt x="100958" y="127000"/>
                </a:lnTo>
                <a:lnTo>
                  <a:pt x="102804" y="135890"/>
                </a:lnTo>
                <a:close/>
              </a:path>
              <a:path w="4096384" h="836930">
                <a:moveTo>
                  <a:pt x="112118" y="135890"/>
                </a:moveTo>
                <a:lnTo>
                  <a:pt x="102804" y="135890"/>
                </a:lnTo>
                <a:lnTo>
                  <a:pt x="100958" y="127000"/>
                </a:lnTo>
                <a:lnTo>
                  <a:pt x="104607" y="127000"/>
                </a:lnTo>
                <a:lnTo>
                  <a:pt x="104544" y="128270"/>
                </a:lnTo>
                <a:lnTo>
                  <a:pt x="118004" y="128270"/>
                </a:lnTo>
                <a:lnTo>
                  <a:pt x="119233" y="129540"/>
                </a:lnTo>
                <a:lnTo>
                  <a:pt x="118775" y="130692"/>
                </a:lnTo>
                <a:lnTo>
                  <a:pt x="118558" y="130810"/>
                </a:lnTo>
                <a:lnTo>
                  <a:pt x="108841" y="130810"/>
                </a:lnTo>
                <a:lnTo>
                  <a:pt x="112118" y="1358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349945" y="127000"/>
                </a:lnTo>
                <a:lnTo>
                  <a:pt x="1352289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560642" y="132080"/>
                </a:moveTo>
                <a:lnTo>
                  <a:pt x="1553767" y="132080"/>
                </a:lnTo>
                <a:lnTo>
                  <a:pt x="1550925" y="130810"/>
                </a:lnTo>
                <a:lnTo>
                  <a:pt x="1550421" y="129540"/>
                </a:lnTo>
                <a:lnTo>
                  <a:pt x="1552431" y="127000"/>
                </a:lnTo>
                <a:lnTo>
                  <a:pt x="1553433" y="127000"/>
                </a:lnTo>
                <a:lnTo>
                  <a:pt x="1560642" y="13208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560642" y="132080"/>
                </a:lnTo>
                <a:lnTo>
                  <a:pt x="1553433" y="127000"/>
                </a:lnTo>
                <a:lnTo>
                  <a:pt x="2008873" y="127000"/>
                </a:lnTo>
                <a:lnTo>
                  <a:pt x="2007973" y="128137"/>
                </a:lnTo>
                <a:lnTo>
                  <a:pt x="2008032" y="129540"/>
                </a:lnTo>
                <a:lnTo>
                  <a:pt x="1920369" y="129540"/>
                </a:lnTo>
                <a:lnTo>
                  <a:pt x="1914162" y="130810"/>
                </a:lnTo>
                <a:lnTo>
                  <a:pt x="1912990" y="13081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2025469" y="130810"/>
                </a:moveTo>
                <a:lnTo>
                  <a:pt x="2023452" y="130810"/>
                </a:lnTo>
                <a:lnTo>
                  <a:pt x="2021612" y="127000"/>
                </a:lnTo>
                <a:lnTo>
                  <a:pt x="2026137" y="127000"/>
                </a:lnTo>
                <a:lnTo>
                  <a:pt x="2028317" y="129540"/>
                </a:lnTo>
                <a:lnTo>
                  <a:pt x="202546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25469" y="130810"/>
                </a:lnTo>
                <a:lnTo>
                  <a:pt x="2028317" y="129540"/>
                </a:lnTo>
                <a:lnTo>
                  <a:pt x="2026137" y="127000"/>
                </a:lnTo>
                <a:lnTo>
                  <a:pt x="2071566" y="12700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71566" y="127000"/>
                </a:lnTo>
                <a:lnTo>
                  <a:pt x="2065699" y="12954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197789" y="130810"/>
                </a:moveTo>
                <a:lnTo>
                  <a:pt x="2061509" y="130810"/>
                </a:lnTo>
                <a:lnTo>
                  <a:pt x="2065699" y="129540"/>
                </a:lnTo>
                <a:lnTo>
                  <a:pt x="2071566" y="127000"/>
                </a:lnTo>
                <a:lnTo>
                  <a:pt x="2145403" y="127000"/>
                </a:lnTo>
                <a:lnTo>
                  <a:pt x="2144981" y="128270"/>
                </a:lnTo>
                <a:lnTo>
                  <a:pt x="2146159" y="129540"/>
                </a:lnTo>
                <a:lnTo>
                  <a:pt x="2195439" y="129540"/>
                </a:lnTo>
                <a:lnTo>
                  <a:pt x="2197789" y="130810"/>
                </a:lnTo>
                <a:close/>
              </a:path>
              <a:path w="4096384" h="836930">
                <a:moveTo>
                  <a:pt x="2267020" y="129540"/>
                </a:moveTo>
                <a:lnTo>
                  <a:pt x="2265337" y="129540"/>
                </a:lnTo>
                <a:lnTo>
                  <a:pt x="2265015" y="128716"/>
                </a:lnTo>
                <a:lnTo>
                  <a:pt x="2264944" y="128137"/>
                </a:lnTo>
                <a:lnTo>
                  <a:pt x="2265841" y="127000"/>
                </a:lnTo>
                <a:lnTo>
                  <a:pt x="2268022" y="127000"/>
                </a:lnTo>
                <a:lnTo>
                  <a:pt x="2268356" y="128270"/>
                </a:lnTo>
                <a:lnTo>
                  <a:pt x="2267020" y="12954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08351" y="139700"/>
                </a:lnTo>
                <a:lnTo>
                  <a:pt x="2208124" y="137160"/>
                </a:lnTo>
                <a:lnTo>
                  <a:pt x="2208011" y="129540"/>
                </a:lnTo>
                <a:lnTo>
                  <a:pt x="2267020" y="129540"/>
                </a:lnTo>
                <a:lnTo>
                  <a:pt x="2268356" y="128270"/>
                </a:lnTo>
                <a:lnTo>
                  <a:pt x="2268022" y="127000"/>
                </a:lnTo>
                <a:lnTo>
                  <a:pt x="2278747" y="127000"/>
                </a:lnTo>
                <a:lnTo>
                  <a:pt x="2278250" y="128270"/>
                </a:lnTo>
                <a:lnTo>
                  <a:pt x="2279926" y="129540"/>
                </a:lnTo>
                <a:lnTo>
                  <a:pt x="2283108" y="130810"/>
                </a:lnTo>
                <a:lnTo>
                  <a:pt x="2288682" y="130810"/>
                </a:lnTo>
                <a:lnTo>
                  <a:pt x="2286965" y="132080"/>
                </a:lnTo>
                <a:lnTo>
                  <a:pt x="2220916" y="132080"/>
                </a:lnTo>
                <a:lnTo>
                  <a:pt x="2219581" y="133350"/>
                </a:lnTo>
                <a:lnTo>
                  <a:pt x="2218238" y="133350"/>
                </a:lnTo>
                <a:lnTo>
                  <a:pt x="2218409" y="134620"/>
                </a:lnTo>
                <a:lnTo>
                  <a:pt x="2220078" y="135890"/>
                </a:lnTo>
                <a:lnTo>
                  <a:pt x="2246735" y="135890"/>
                </a:lnTo>
                <a:lnTo>
                  <a:pt x="2247573" y="137160"/>
                </a:lnTo>
                <a:lnTo>
                  <a:pt x="2284280" y="137160"/>
                </a:lnTo>
                <a:lnTo>
                  <a:pt x="2286127" y="13843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404974" y="137160"/>
                </a:moveTo>
                <a:lnTo>
                  <a:pt x="2394409" y="137160"/>
                </a:lnTo>
                <a:lnTo>
                  <a:pt x="2396589" y="135890"/>
                </a:lnTo>
                <a:lnTo>
                  <a:pt x="2396589" y="134620"/>
                </a:lnTo>
                <a:lnTo>
                  <a:pt x="2329369" y="134620"/>
                </a:lnTo>
                <a:lnTo>
                  <a:pt x="2323004" y="129540"/>
                </a:lnTo>
                <a:lnTo>
                  <a:pt x="2294842" y="129540"/>
                </a:lnTo>
                <a:lnTo>
                  <a:pt x="2293712" y="127090"/>
                </a:lnTo>
                <a:lnTo>
                  <a:pt x="2375472" y="127000"/>
                </a:lnTo>
                <a:lnTo>
                  <a:pt x="2372548" y="128230"/>
                </a:lnTo>
                <a:lnTo>
                  <a:pt x="2372428" y="128466"/>
                </a:lnTo>
                <a:lnTo>
                  <a:pt x="2372284" y="129540"/>
                </a:lnTo>
                <a:lnTo>
                  <a:pt x="2374968" y="130810"/>
                </a:lnTo>
                <a:lnTo>
                  <a:pt x="2399088" y="130810"/>
                </a:lnTo>
                <a:lnTo>
                  <a:pt x="2397598" y="135890"/>
                </a:lnTo>
                <a:lnTo>
                  <a:pt x="2405141" y="135890"/>
                </a:lnTo>
                <a:lnTo>
                  <a:pt x="2404974" y="137160"/>
                </a:lnTo>
                <a:close/>
              </a:path>
              <a:path w="4096384" h="836930">
                <a:moveTo>
                  <a:pt x="2374968" y="130810"/>
                </a:moveTo>
                <a:lnTo>
                  <a:pt x="2372284" y="129540"/>
                </a:lnTo>
                <a:lnTo>
                  <a:pt x="2372428" y="128466"/>
                </a:lnTo>
                <a:lnTo>
                  <a:pt x="2372548" y="128230"/>
                </a:lnTo>
                <a:lnTo>
                  <a:pt x="2375472" y="127000"/>
                </a:lnTo>
                <a:lnTo>
                  <a:pt x="2378232" y="128230"/>
                </a:lnTo>
                <a:lnTo>
                  <a:pt x="2378151" y="129540"/>
                </a:lnTo>
                <a:lnTo>
                  <a:pt x="2374968" y="130810"/>
                </a:lnTo>
                <a:close/>
              </a:path>
              <a:path w="4096384" h="836930">
                <a:moveTo>
                  <a:pt x="2399088" y="130810"/>
                </a:moveTo>
                <a:lnTo>
                  <a:pt x="2374968" y="130810"/>
                </a:lnTo>
                <a:lnTo>
                  <a:pt x="2378151" y="129540"/>
                </a:lnTo>
                <a:lnTo>
                  <a:pt x="2378232" y="128230"/>
                </a:lnTo>
                <a:lnTo>
                  <a:pt x="2375472" y="127000"/>
                </a:lnTo>
                <a:lnTo>
                  <a:pt x="2400205" y="127000"/>
                </a:lnTo>
                <a:lnTo>
                  <a:pt x="2399088" y="130810"/>
                </a:lnTo>
                <a:close/>
              </a:path>
              <a:path w="4096384" h="836930">
                <a:moveTo>
                  <a:pt x="2454427" y="134620"/>
                </a:moveTo>
                <a:lnTo>
                  <a:pt x="2451572" y="127000"/>
                </a:lnTo>
                <a:lnTo>
                  <a:pt x="2453078" y="128270"/>
                </a:lnTo>
                <a:lnTo>
                  <a:pt x="2456937" y="128270"/>
                </a:lnTo>
                <a:lnTo>
                  <a:pt x="2456601" y="129540"/>
                </a:lnTo>
                <a:lnTo>
                  <a:pt x="2454427" y="134620"/>
                </a:lnTo>
                <a:close/>
              </a:path>
              <a:path w="4096384" h="836930">
                <a:moveTo>
                  <a:pt x="2453078" y="128270"/>
                </a:moveTo>
                <a:lnTo>
                  <a:pt x="2451572" y="127000"/>
                </a:lnTo>
                <a:lnTo>
                  <a:pt x="2455343" y="127000"/>
                </a:lnTo>
                <a:lnTo>
                  <a:pt x="2453078" y="128270"/>
                </a:lnTo>
                <a:close/>
              </a:path>
              <a:path w="4096384" h="836930">
                <a:moveTo>
                  <a:pt x="2485588" y="134620"/>
                </a:moveTo>
                <a:lnTo>
                  <a:pt x="2481083" y="132080"/>
                </a:lnTo>
                <a:lnTo>
                  <a:pt x="2474044" y="129540"/>
                </a:lnTo>
                <a:lnTo>
                  <a:pt x="2483414" y="127000"/>
                </a:lnTo>
                <a:lnTo>
                  <a:pt x="2485588" y="134620"/>
                </a:lnTo>
                <a:close/>
              </a:path>
              <a:path w="4096384" h="836930">
                <a:moveTo>
                  <a:pt x="2500276" y="134620"/>
                </a:moveTo>
                <a:lnTo>
                  <a:pt x="2485588" y="134620"/>
                </a:lnTo>
                <a:lnTo>
                  <a:pt x="2483414" y="127000"/>
                </a:lnTo>
                <a:lnTo>
                  <a:pt x="2488037" y="127000"/>
                </a:lnTo>
                <a:lnTo>
                  <a:pt x="2495325" y="130810"/>
                </a:lnTo>
                <a:lnTo>
                  <a:pt x="2503728" y="130810"/>
                </a:lnTo>
                <a:lnTo>
                  <a:pt x="2500276" y="13462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86894" y="135890"/>
                </a:lnTo>
                <a:lnTo>
                  <a:pt x="2895773" y="128270"/>
                </a:lnTo>
                <a:lnTo>
                  <a:pt x="2899349" y="127000"/>
                </a:lnTo>
                <a:lnTo>
                  <a:pt x="2898712" y="130810"/>
                </a:lnTo>
                <a:lnTo>
                  <a:pt x="2895687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29639" y="137160"/>
                </a:moveTo>
                <a:lnTo>
                  <a:pt x="2892100" y="137160"/>
                </a:lnTo>
                <a:lnTo>
                  <a:pt x="2895687" y="135890"/>
                </a:lnTo>
                <a:lnTo>
                  <a:pt x="2898712" y="130810"/>
                </a:lnTo>
                <a:lnTo>
                  <a:pt x="2899349" y="127000"/>
                </a:lnTo>
                <a:lnTo>
                  <a:pt x="2912889" y="127000"/>
                </a:lnTo>
                <a:lnTo>
                  <a:pt x="2911206" y="128270"/>
                </a:lnTo>
                <a:lnTo>
                  <a:pt x="2910375" y="128270"/>
                </a:lnTo>
                <a:lnTo>
                  <a:pt x="2910532" y="129540"/>
                </a:lnTo>
                <a:lnTo>
                  <a:pt x="2912549" y="133350"/>
                </a:lnTo>
                <a:lnTo>
                  <a:pt x="2946458" y="133350"/>
                </a:lnTo>
                <a:lnTo>
                  <a:pt x="2945897" y="134620"/>
                </a:lnTo>
                <a:lnTo>
                  <a:pt x="2937011" y="134620"/>
                </a:lnTo>
                <a:lnTo>
                  <a:pt x="2933155" y="135890"/>
                </a:lnTo>
                <a:lnTo>
                  <a:pt x="2929639" y="137160"/>
                </a:lnTo>
                <a:close/>
              </a:path>
              <a:path w="4096384" h="836930">
                <a:moveTo>
                  <a:pt x="2912549" y="133350"/>
                </a:moveTo>
                <a:lnTo>
                  <a:pt x="2910532" y="129540"/>
                </a:lnTo>
                <a:lnTo>
                  <a:pt x="2910375" y="128270"/>
                </a:lnTo>
                <a:lnTo>
                  <a:pt x="2911206" y="128270"/>
                </a:lnTo>
                <a:lnTo>
                  <a:pt x="2912889" y="127000"/>
                </a:lnTo>
                <a:lnTo>
                  <a:pt x="2913714" y="129540"/>
                </a:lnTo>
                <a:lnTo>
                  <a:pt x="2912549" y="133350"/>
                </a:lnTo>
                <a:close/>
              </a:path>
              <a:path w="4096384" h="836930">
                <a:moveTo>
                  <a:pt x="2946458" y="133350"/>
                </a:moveTo>
                <a:lnTo>
                  <a:pt x="2912549" y="133350"/>
                </a:lnTo>
                <a:lnTo>
                  <a:pt x="2913714" y="129540"/>
                </a:lnTo>
                <a:lnTo>
                  <a:pt x="2912889" y="127000"/>
                </a:lnTo>
                <a:lnTo>
                  <a:pt x="2924780" y="127000"/>
                </a:lnTo>
                <a:lnTo>
                  <a:pt x="2924633" y="128137"/>
                </a:lnTo>
                <a:lnTo>
                  <a:pt x="2924680" y="128466"/>
                </a:lnTo>
                <a:lnTo>
                  <a:pt x="2925441" y="130810"/>
                </a:lnTo>
                <a:lnTo>
                  <a:pt x="2947580" y="130810"/>
                </a:lnTo>
                <a:lnTo>
                  <a:pt x="2946458" y="133350"/>
                </a:lnTo>
                <a:close/>
              </a:path>
              <a:path w="4096384" h="836930">
                <a:moveTo>
                  <a:pt x="2982447" y="129540"/>
                </a:moveTo>
                <a:lnTo>
                  <a:pt x="2979756" y="129540"/>
                </a:lnTo>
                <a:lnTo>
                  <a:pt x="2978250" y="128270"/>
                </a:lnTo>
                <a:lnTo>
                  <a:pt x="2981616" y="127000"/>
                </a:lnTo>
                <a:lnTo>
                  <a:pt x="2982196" y="128137"/>
                </a:lnTo>
                <a:lnTo>
                  <a:pt x="2982292" y="128466"/>
                </a:lnTo>
                <a:lnTo>
                  <a:pt x="2982447" y="129540"/>
                </a:lnTo>
                <a:close/>
              </a:path>
              <a:path w="4096384" h="836930">
                <a:moveTo>
                  <a:pt x="2992001" y="129540"/>
                </a:moveTo>
                <a:lnTo>
                  <a:pt x="2982447" y="129540"/>
                </a:lnTo>
                <a:lnTo>
                  <a:pt x="2982292" y="128466"/>
                </a:lnTo>
                <a:lnTo>
                  <a:pt x="2982196" y="128137"/>
                </a:lnTo>
                <a:lnTo>
                  <a:pt x="2981616" y="127000"/>
                </a:lnTo>
                <a:lnTo>
                  <a:pt x="2982938" y="127000"/>
                </a:lnTo>
                <a:lnTo>
                  <a:pt x="2982938" y="128270"/>
                </a:lnTo>
                <a:lnTo>
                  <a:pt x="2992001" y="128270"/>
                </a:lnTo>
                <a:lnTo>
                  <a:pt x="2992001" y="12954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4250" y="129540"/>
                </a:lnTo>
                <a:lnTo>
                  <a:pt x="3063784" y="129043"/>
                </a:lnTo>
                <a:lnTo>
                  <a:pt x="3063697" y="128716"/>
                </a:lnTo>
                <a:lnTo>
                  <a:pt x="3063628" y="128137"/>
                </a:lnTo>
                <a:lnTo>
                  <a:pt x="3065599" y="127000"/>
                </a:lnTo>
                <a:lnTo>
                  <a:pt x="3066643" y="128137"/>
                </a:lnTo>
                <a:lnTo>
                  <a:pt x="3066506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3066304" y="130810"/>
                </a:moveTo>
                <a:lnTo>
                  <a:pt x="3066523" y="129456"/>
                </a:lnTo>
                <a:lnTo>
                  <a:pt x="3066643" y="128137"/>
                </a:lnTo>
                <a:lnTo>
                  <a:pt x="3065599" y="127000"/>
                </a:lnTo>
                <a:lnTo>
                  <a:pt x="3071538" y="127000"/>
                </a:lnTo>
                <a:lnTo>
                  <a:pt x="3072454" y="128270"/>
                </a:lnTo>
                <a:lnTo>
                  <a:pt x="3073286" y="129540"/>
                </a:lnTo>
                <a:lnTo>
                  <a:pt x="3066764" y="129540"/>
                </a:lnTo>
                <a:lnTo>
                  <a:pt x="3066304" y="130810"/>
                </a:lnTo>
                <a:close/>
              </a:path>
              <a:path w="4096384" h="836930">
                <a:moveTo>
                  <a:pt x="3100106" y="128270"/>
                </a:moveTo>
                <a:lnTo>
                  <a:pt x="3099124" y="128270"/>
                </a:lnTo>
                <a:lnTo>
                  <a:pt x="3099615" y="127000"/>
                </a:lnTo>
                <a:lnTo>
                  <a:pt x="3100106" y="128270"/>
                </a:lnTo>
                <a:close/>
              </a:path>
              <a:path w="4096384" h="836930">
                <a:moveTo>
                  <a:pt x="3111859" y="134620"/>
                </a:moveTo>
                <a:lnTo>
                  <a:pt x="3111178" y="131594"/>
                </a:lnTo>
                <a:lnTo>
                  <a:pt x="3111074" y="129403"/>
                </a:lnTo>
                <a:lnTo>
                  <a:pt x="3111676" y="128270"/>
                </a:lnTo>
                <a:lnTo>
                  <a:pt x="3113359" y="127000"/>
                </a:lnTo>
                <a:lnTo>
                  <a:pt x="3118564" y="127000"/>
                </a:lnTo>
                <a:lnTo>
                  <a:pt x="3111859" y="134620"/>
                </a:lnTo>
                <a:close/>
              </a:path>
              <a:path w="4096384" h="836930">
                <a:moveTo>
                  <a:pt x="3119784" y="134620"/>
                </a:moveTo>
                <a:lnTo>
                  <a:pt x="3111859" y="134620"/>
                </a:lnTo>
                <a:lnTo>
                  <a:pt x="3118564" y="127000"/>
                </a:lnTo>
                <a:lnTo>
                  <a:pt x="3137488" y="127000"/>
                </a:lnTo>
                <a:lnTo>
                  <a:pt x="3137746" y="128270"/>
                </a:lnTo>
                <a:lnTo>
                  <a:pt x="3130783" y="128270"/>
                </a:lnTo>
                <a:lnTo>
                  <a:pt x="3129951" y="129540"/>
                </a:lnTo>
                <a:lnTo>
                  <a:pt x="3131300" y="132080"/>
                </a:lnTo>
                <a:lnTo>
                  <a:pt x="3139127" y="132080"/>
                </a:lnTo>
                <a:lnTo>
                  <a:pt x="3139688" y="133350"/>
                </a:lnTo>
                <a:lnTo>
                  <a:pt x="3118564" y="133350"/>
                </a:lnTo>
                <a:lnTo>
                  <a:pt x="3119784" y="134620"/>
                </a:lnTo>
                <a:close/>
              </a:path>
              <a:path w="4096384" h="836930">
                <a:moveTo>
                  <a:pt x="3139688" y="133350"/>
                </a:moveTo>
                <a:lnTo>
                  <a:pt x="3138005" y="129540"/>
                </a:lnTo>
                <a:lnTo>
                  <a:pt x="3137488" y="127000"/>
                </a:lnTo>
                <a:lnTo>
                  <a:pt x="3143595" y="127000"/>
                </a:lnTo>
                <a:lnTo>
                  <a:pt x="3143341" y="128137"/>
                </a:lnTo>
                <a:lnTo>
                  <a:pt x="3143292" y="128270"/>
                </a:lnTo>
                <a:lnTo>
                  <a:pt x="3139688" y="133350"/>
                </a:lnTo>
                <a:close/>
              </a:path>
              <a:path w="4096384" h="836930">
                <a:moveTo>
                  <a:pt x="3145718" y="130810"/>
                </a:moveTo>
                <a:lnTo>
                  <a:pt x="3144527" y="130810"/>
                </a:lnTo>
                <a:lnTo>
                  <a:pt x="3143027" y="129540"/>
                </a:lnTo>
                <a:lnTo>
                  <a:pt x="3143267" y="128466"/>
                </a:lnTo>
                <a:lnTo>
                  <a:pt x="3143386" y="128137"/>
                </a:lnTo>
                <a:lnTo>
                  <a:pt x="3144193" y="127000"/>
                </a:lnTo>
                <a:lnTo>
                  <a:pt x="3145718" y="127000"/>
                </a:lnTo>
                <a:lnTo>
                  <a:pt x="3146323" y="128137"/>
                </a:lnTo>
                <a:lnTo>
                  <a:pt x="3146274" y="128716"/>
                </a:lnTo>
                <a:lnTo>
                  <a:pt x="3145718" y="130810"/>
                </a:lnTo>
                <a:close/>
              </a:path>
              <a:path w="4096384" h="836930">
                <a:moveTo>
                  <a:pt x="3154597" y="130810"/>
                </a:moveTo>
                <a:lnTo>
                  <a:pt x="3153772" y="130810"/>
                </a:lnTo>
                <a:lnTo>
                  <a:pt x="3152757" y="129540"/>
                </a:lnTo>
                <a:lnTo>
                  <a:pt x="3153255" y="127000"/>
                </a:lnTo>
                <a:lnTo>
                  <a:pt x="3154080" y="127000"/>
                </a:lnTo>
                <a:lnTo>
                  <a:pt x="3155147" y="128137"/>
                </a:lnTo>
                <a:lnTo>
                  <a:pt x="3155066" y="129043"/>
                </a:lnTo>
                <a:lnTo>
                  <a:pt x="3154597" y="13081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54597" y="130810"/>
                </a:lnTo>
                <a:lnTo>
                  <a:pt x="3155066" y="129043"/>
                </a:lnTo>
                <a:lnTo>
                  <a:pt x="3155147" y="128137"/>
                </a:lnTo>
                <a:lnTo>
                  <a:pt x="3154080" y="127000"/>
                </a:lnTo>
                <a:lnTo>
                  <a:pt x="3163169" y="127000"/>
                </a:lnTo>
                <a:lnTo>
                  <a:pt x="3166520" y="12954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92136" y="128270"/>
                </a:lnTo>
                <a:lnTo>
                  <a:pt x="3192136" y="127000"/>
                </a:lnTo>
                <a:lnTo>
                  <a:pt x="3195993" y="127000"/>
                </a:lnTo>
                <a:lnTo>
                  <a:pt x="3195993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197185" y="129540"/>
                </a:moveTo>
                <a:lnTo>
                  <a:pt x="3193996" y="129540"/>
                </a:lnTo>
                <a:lnTo>
                  <a:pt x="3195993" y="128270"/>
                </a:lnTo>
                <a:lnTo>
                  <a:pt x="3195993" y="127000"/>
                </a:lnTo>
                <a:lnTo>
                  <a:pt x="3198167" y="127000"/>
                </a:lnTo>
                <a:lnTo>
                  <a:pt x="3197422" y="128137"/>
                </a:lnTo>
                <a:lnTo>
                  <a:pt x="3197312" y="128466"/>
                </a:lnTo>
                <a:lnTo>
                  <a:pt x="3197185" y="129540"/>
                </a:lnTo>
                <a:close/>
              </a:path>
              <a:path w="4096384" h="836930">
                <a:moveTo>
                  <a:pt x="3197185" y="134620"/>
                </a:moveTo>
                <a:lnTo>
                  <a:pt x="3197194" y="129456"/>
                </a:lnTo>
                <a:lnTo>
                  <a:pt x="3197312" y="128466"/>
                </a:lnTo>
                <a:lnTo>
                  <a:pt x="3197422" y="128137"/>
                </a:lnTo>
                <a:lnTo>
                  <a:pt x="3198167" y="127000"/>
                </a:lnTo>
                <a:lnTo>
                  <a:pt x="3205055" y="127000"/>
                </a:lnTo>
                <a:lnTo>
                  <a:pt x="3197185" y="134620"/>
                </a:lnTo>
                <a:close/>
              </a:path>
              <a:path w="4096384" h="836930">
                <a:moveTo>
                  <a:pt x="3251971" y="130810"/>
                </a:moveTo>
                <a:lnTo>
                  <a:pt x="3248266" y="129540"/>
                </a:lnTo>
                <a:lnTo>
                  <a:pt x="3247976" y="127000"/>
                </a:lnTo>
                <a:lnTo>
                  <a:pt x="3249633" y="127000"/>
                </a:lnTo>
                <a:lnTo>
                  <a:pt x="3250231" y="128137"/>
                </a:lnTo>
                <a:lnTo>
                  <a:pt x="3250197" y="128466"/>
                </a:lnTo>
                <a:lnTo>
                  <a:pt x="3249633" y="129540"/>
                </a:lnTo>
                <a:lnTo>
                  <a:pt x="3256525" y="129540"/>
                </a:lnTo>
                <a:lnTo>
                  <a:pt x="3251971" y="130810"/>
                </a:lnTo>
                <a:close/>
              </a:path>
              <a:path w="4096384" h="836930">
                <a:moveTo>
                  <a:pt x="3250301" y="129540"/>
                </a:moveTo>
                <a:lnTo>
                  <a:pt x="3249633" y="129540"/>
                </a:lnTo>
                <a:lnTo>
                  <a:pt x="3250197" y="128466"/>
                </a:lnTo>
                <a:lnTo>
                  <a:pt x="3250231" y="128137"/>
                </a:lnTo>
                <a:lnTo>
                  <a:pt x="3249633" y="127000"/>
                </a:lnTo>
                <a:lnTo>
                  <a:pt x="3252132" y="127000"/>
                </a:lnTo>
                <a:lnTo>
                  <a:pt x="3250301" y="129540"/>
                </a:lnTo>
                <a:close/>
              </a:path>
              <a:path w="4096384" h="836930">
                <a:moveTo>
                  <a:pt x="3278668" y="130810"/>
                </a:moveTo>
                <a:lnTo>
                  <a:pt x="3275370" y="130810"/>
                </a:lnTo>
                <a:lnTo>
                  <a:pt x="3276453" y="128270"/>
                </a:lnTo>
                <a:lnTo>
                  <a:pt x="3278136" y="127000"/>
                </a:lnTo>
                <a:lnTo>
                  <a:pt x="3285018" y="127000"/>
                </a:lnTo>
                <a:lnTo>
                  <a:pt x="3283000" y="128270"/>
                </a:lnTo>
                <a:lnTo>
                  <a:pt x="3278668" y="130810"/>
                </a:lnTo>
                <a:close/>
              </a:path>
              <a:path w="4096384" h="836930">
                <a:moveTo>
                  <a:pt x="3291089" y="130810"/>
                </a:moveTo>
                <a:lnTo>
                  <a:pt x="3278668" y="130810"/>
                </a:lnTo>
                <a:lnTo>
                  <a:pt x="3283210" y="128137"/>
                </a:lnTo>
                <a:lnTo>
                  <a:pt x="3285018" y="127000"/>
                </a:lnTo>
                <a:lnTo>
                  <a:pt x="3287470" y="128270"/>
                </a:lnTo>
                <a:lnTo>
                  <a:pt x="3291089" y="130810"/>
                </a:lnTo>
                <a:close/>
              </a:path>
              <a:path w="4096384" h="836930">
                <a:moveTo>
                  <a:pt x="3509037" y="138430"/>
                </a:moveTo>
                <a:lnTo>
                  <a:pt x="3489167" y="138430"/>
                </a:lnTo>
                <a:lnTo>
                  <a:pt x="3490019" y="137160"/>
                </a:lnTo>
                <a:lnTo>
                  <a:pt x="3489685" y="135890"/>
                </a:lnTo>
                <a:lnTo>
                  <a:pt x="3488833" y="130810"/>
                </a:lnTo>
                <a:lnTo>
                  <a:pt x="3534105" y="130810"/>
                </a:lnTo>
                <a:lnTo>
                  <a:pt x="3535120" y="129540"/>
                </a:lnTo>
                <a:lnTo>
                  <a:pt x="3540511" y="127000"/>
                </a:lnTo>
                <a:lnTo>
                  <a:pt x="3543513" y="128137"/>
                </a:lnTo>
                <a:lnTo>
                  <a:pt x="3540126" y="132080"/>
                </a:lnTo>
                <a:lnTo>
                  <a:pt x="3524035" y="132080"/>
                </a:lnTo>
                <a:lnTo>
                  <a:pt x="3521450" y="135890"/>
                </a:lnTo>
                <a:lnTo>
                  <a:pt x="3511974" y="135890"/>
                </a:lnTo>
                <a:lnTo>
                  <a:pt x="3509037" y="138430"/>
                </a:lnTo>
                <a:close/>
              </a:path>
              <a:path w="4096384" h="836930">
                <a:moveTo>
                  <a:pt x="3543513" y="128137"/>
                </a:moveTo>
                <a:lnTo>
                  <a:pt x="3540511" y="127000"/>
                </a:lnTo>
                <a:lnTo>
                  <a:pt x="3544490" y="127000"/>
                </a:lnTo>
                <a:lnTo>
                  <a:pt x="3543513" y="128137"/>
                </a:lnTo>
                <a:close/>
              </a:path>
              <a:path w="4096384" h="836930">
                <a:moveTo>
                  <a:pt x="3544353" y="128466"/>
                </a:moveTo>
                <a:lnTo>
                  <a:pt x="3543513" y="128137"/>
                </a:lnTo>
                <a:lnTo>
                  <a:pt x="3544490" y="127000"/>
                </a:lnTo>
                <a:lnTo>
                  <a:pt x="3544353" y="128466"/>
                </a:lnTo>
                <a:close/>
              </a:path>
              <a:path w="4096384" h="836930">
                <a:moveTo>
                  <a:pt x="3547029" y="129540"/>
                </a:moveTo>
                <a:lnTo>
                  <a:pt x="3544353" y="128466"/>
                </a:lnTo>
                <a:lnTo>
                  <a:pt x="3544490" y="127000"/>
                </a:lnTo>
                <a:lnTo>
                  <a:pt x="3551863" y="127000"/>
                </a:lnTo>
                <a:lnTo>
                  <a:pt x="3547029" y="129540"/>
                </a:lnTo>
                <a:close/>
              </a:path>
              <a:path w="4096384" h="836930">
                <a:moveTo>
                  <a:pt x="3919134" y="129540"/>
                </a:moveTo>
                <a:lnTo>
                  <a:pt x="3547029" y="129540"/>
                </a:lnTo>
                <a:lnTo>
                  <a:pt x="3551863" y="127000"/>
                </a:lnTo>
                <a:lnTo>
                  <a:pt x="3990892" y="127000"/>
                </a:lnTo>
                <a:lnTo>
                  <a:pt x="3990708" y="128270"/>
                </a:lnTo>
                <a:lnTo>
                  <a:pt x="3928012" y="128270"/>
                </a:lnTo>
                <a:lnTo>
                  <a:pt x="3919134" y="129540"/>
                </a:lnTo>
                <a:close/>
              </a:path>
              <a:path w="4096384" h="836930">
                <a:moveTo>
                  <a:pt x="3988534" y="130810"/>
                </a:moveTo>
                <a:lnTo>
                  <a:pt x="3990708" y="128270"/>
                </a:lnTo>
                <a:lnTo>
                  <a:pt x="3990892" y="127000"/>
                </a:lnTo>
                <a:lnTo>
                  <a:pt x="3992344" y="128230"/>
                </a:lnTo>
                <a:lnTo>
                  <a:pt x="3992446" y="128716"/>
                </a:lnTo>
                <a:lnTo>
                  <a:pt x="3992548" y="129540"/>
                </a:lnTo>
                <a:lnTo>
                  <a:pt x="3991566" y="129540"/>
                </a:lnTo>
                <a:lnTo>
                  <a:pt x="3988534" y="130810"/>
                </a:lnTo>
                <a:close/>
              </a:path>
              <a:path w="4096384" h="836930">
                <a:moveTo>
                  <a:pt x="2286965" y="132080"/>
                </a:moveTo>
                <a:lnTo>
                  <a:pt x="2293712" y="127090"/>
                </a:lnTo>
                <a:lnTo>
                  <a:pt x="2294842" y="129540"/>
                </a:lnTo>
                <a:lnTo>
                  <a:pt x="2292995" y="129540"/>
                </a:lnTo>
                <a:lnTo>
                  <a:pt x="2286965" y="132080"/>
                </a:lnTo>
                <a:close/>
              </a:path>
              <a:path w="4096384" h="836930">
                <a:moveTo>
                  <a:pt x="3543555" y="137160"/>
                </a:moveTo>
                <a:lnTo>
                  <a:pt x="3535945" y="137160"/>
                </a:lnTo>
                <a:lnTo>
                  <a:pt x="3535790" y="137127"/>
                </a:lnTo>
                <a:lnTo>
                  <a:pt x="3543513" y="128137"/>
                </a:lnTo>
                <a:lnTo>
                  <a:pt x="3544353" y="128466"/>
                </a:lnTo>
                <a:lnTo>
                  <a:pt x="3543659" y="135890"/>
                </a:lnTo>
                <a:lnTo>
                  <a:pt x="3543555" y="137160"/>
                </a:lnTo>
                <a:close/>
              </a:path>
              <a:path w="4096384" h="836930">
                <a:moveTo>
                  <a:pt x="3063784" y="129043"/>
                </a:moveTo>
                <a:lnTo>
                  <a:pt x="3063058" y="128270"/>
                </a:lnTo>
                <a:lnTo>
                  <a:pt x="3063398" y="128270"/>
                </a:lnTo>
                <a:lnTo>
                  <a:pt x="3063555" y="128179"/>
                </a:lnTo>
                <a:lnTo>
                  <a:pt x="3063784" y="129043"/>
                </a:lnTo>
                <a:close/>
              </a:path>
              <a:path w="4096384" h="836930">
                <a:moveTo>
                  <a:pt x="3162651" y="137160"/>
                </a:moveTo>
                <a:lnTo>
                  <a:pt x="3160785" y="137160"/>
                </a:lnTo>
                <a:lnTo>
                  <a:pt x="3164151" y="134620"/>
                </a:lnTo>
                <a:lnTo>
                  <a:pt x="3161977" y="133350"/>
                </a:lnTo>
                <a:lnTo>
                  <a:pt x="3139688" y="133350"/>
                </a:lnTo>
                <a:lnTo>
                  <a:pt x="3143320" y="128230"/>
                </a:lnTo>
                <a:lnTo>
                  <a:pt x="3143027" y="129540"/>
                </a:lnTo>
                <a:lnTo>
                  <a:pt x="3144527" y="130810"/>
                </a:lnTo>
                <a:lnTo>
                  <a:pt x="3177561" y="130810"/>
                </a:lnTo>
                <a:lnTo>
                  <a:pt x="3176061" y="135890"/>
                </a:lnTo>
                <a:lnTo>
                  <a:pt x="3162651" y="135890"/>
                </a:lnTo>
                <a:lnTo>
                  <a:pt x="3162651" y="137160"/>
                </a:lnTo>
                <a:close/>
              </a:path>
              <a:path w="4096384" h="836930">
                <a:moveTo>
                  <a:pt x="1063298" y="137160"/>
                </a:moveTo>
                <a:lnTo>
                  <a:pt x="1070174" y="128270"/>
                </a:lnTo>
                <a:lnTo>
                  <a:pt x="1070174" y="133350"/>
                </a:lnTo>
                <a:lnTo>
                  <a:pt x="1068831" y="135890"/>
                </a:lnTo>
                <a:lnTo>
                  <a:pt x="1068163" y="135890"/>
                </a:lnTo>
                <a:lnTo>
                  <a:pt x="1063298" y="137160"/>
                </a:lnTo>
                <a:close/>
              </a:path>
              <a:path w="4096384" h="836930">
                <a:moveTo>
                  <a:pt x="1148792" y="137160"/>
                </a:moveTo>
                <a:lnTo>
                  <a:pt x="1063298" y="137160"/>
                </a:lnTo>
                <a:lnTo>
                  <a:pt x="1068163" y="135890"/>
                </a:lnTo>
                <a:lnTo>
                  <a:pt x="1068831" y="135890"/>
                </a:lnTo>
                <a:lnTo>
                  <a:pt x="1070174" y="133350"/>
                </a:lnTo>
                <a:lnTo>
                  <a:pt x="1070174" y="128270"/>
                </a:lnTo>
                <a:lnTo>
                  <a:pt x="1073249" y="128270"/>
                </a:lnTo>
                <a:lnTo>
                  <a:pt x="1073362" y="130810"/>
                </a:lnTo>
                <a:lnTo>
                  <a:pt x="1142927" y="130810"/>
                </a:lnTo>
                <a:lnTo>
                  <a:pt x="1148792" y="13716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99295" y="130810"/>
                </a:lnTo>
                <a:lnTo>
                  <a:pt x="1499239" y="129403"/>
                </a:lnTo>
                <a:lnTo>
                  <a:pt x="1500133" y="128270"/>
                </a:lnTo>
                <a:lnTo>
                  <a:pt x="1500808" y="128270"/>
                </a:lnTo>
                <a:lnTo>
                  <a:pt x="1501142" y="12954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505162" y="138430"/>
                </a:moveTo>
                <a:lnTo>
                  <a:pt x="1495779" y="138430"/>
                </a:lnTo>
                <a:lnTo>
                  <a:pt x="1495943" y="132080"/>
                </a:lnTo>
                <a:lnTo>
                  <a:pt x="1499969" y="132080"/>
                </a:lnTo>
                <a:lnTo>
                  <a:pt x="1501142" y="129540"/>
                </a:lnTo>
                <a:lnTo>
                  <a:pt x="1500808" y="128270"/>
                </a:lnTo>
                <a:lnTo>
                  <a:pt x="1513543" y="128270"/>
                </a:lnTo>
                <a:lnTo>
                  <a:pt x="1511199" y="129540"/>
                </a:lnTo>
                <a:lnTo>
                  <a:pt x="1513266" y="130810"/>
                </a:lnTo>
                <a:lnTo>
                  <a:pt x="1504324" y="130810"/>
                </a:lnTo>
                <a:lnTo>
                  <a:pt x="1504324" y="135890"/>
                </a:lnTo>
                <a:lnTo>
                  <a:pt x="1505162" y="13843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4306" y="142381"/>
                </a:lnTo>
                <a:lnTo>
                  <a:pt x="1504195" y="142092"/>
                </a:lnTo>
                <a:lnTo>
                  <a:pt x="1516732" y="137160"/>
                </a:lnTo>
                <a:lnTo>
                  <a:pt x="1517066" y="135890"/>
                </a:lnTo>
                <a:lnTo>
                  <a:pt x="1517400" y="133350"/>
                </a:lnTo>
                <a:lnTo>
                  <a:pt x="1511199" y="129540"/>
                </a:lnTo>
                <a:lnTo>
                  <a:pt x="1513543" y="128270"/>
                </a:lnTo>
                <a:lnTo>
                  <a:pt x="1518408" y="128270"/>
                </a:lnTo>
                <a:lnTo>
                  <a:pt x="1520775" y="135890"/>
                </a:lnTo>
                <a:lnTo>
                  <a:pt x="1519275" y="14224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42639" y="129540"/>
                </a:moveTo>
                <a:lnTo>
                  <a:pt x="1539695" y="129540"/>
                </a:lnTo>
                <a:lnTo>
                  <a:pt x="1539654" y="129403"/>
                </a:lnTo>
                <a:lnTo>
                  <a:pt x="1541350" y="128270"/>
                </a:lnTo>
                <a:lnTo>
                  <a:pt x="1543357" y="128270"/>
                </a:lnTo>
                <a:lnTo>
                  <a:pt x="1542639" y="129540"/>
                </a:lnTo>
                <a:close/>
              </a:path>
              <a:path w="4096384" h="836930">
                <a:moveTo>
                  <a:pt x="1537651" y="140970"/>
                </a:moveTo>
                <a:lnTo>
                  <a:pt x="1535001" y="140970"/>
                </a:lnTo>
                <a:lnTo>
                  <a:pt x="1541201" y="132080"/>
                </a:lnTo>
                <a:lnTo>
                  <a:pt x="1543357" y="128270"/>
                </a:lnTo>
                <a:lnTo>
                  <a:pt x="1551426" y="128270"/>
                </a:lnTo>
                <a:lnTo>
                  <a:pt x="1550421" y="129540"/>
                </a:lnTo>
                <a:lnTo>
                  <a:pt x="1550925" y="130810"/>
                </a:lnTo>
                <a:lnTo>
                  <a:pt x="1553767" y="132080"/>
                </a:lnTo>
                <a:lnTo>
                  <a:pt x="1546571" y="132080"/>
                </a:lnTo>
                <a:lnTo>
                  <a:pt x="1546571" y="133350"/>
                </a:lnTo>
                <a:lnTo>
                  <a:pt x="1546734" y="133350"/>
                </a:lnTo>
                <a:lnTo>
                  <a:pt x="1542506" y="138097"/>
                </a:lnTo>
                <a:lnTo>
                  <a:pt x="1537651" y="14097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59065" y="129540"/>
                </a:lnTo>
                <a:lnTo>
                  <a:pt x="2159903" y="128270"/>
                </a:lnTo>
                <a:lnTo>
                  <a:pt x="2184458" y="12827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960983" y="132080"/>
                </a:moveTo>
                <a:lnTo>
                  <a:pt x="2958809" y="132080"/>
                </a:lnTo>
                <a:lnTo>
                  <a:pt x="2958154" y="131335"/>
                </a:lnTo>
                <a:lnTo>
                  <a:pt x="2960983" y="128270"/>
                </a:lnTo>
                <a:lnTo>
                  <a:pt x="2960983" y="132080"/>
                </a:lnTo>
                <a:close/>
              </a:path>
              <a:path w="4096384" h="836930">
                <a:moveTo>
                  <a:pt x="3000048" y="149860"/>
                </a:moveTo>
                <a:lnTo>
                  <a:pt x="2985744" y="149860"/>
                </a:lnTo>
                <a:lnTo>
                  <a:pt x="2989687" y="148590"/>
                </a:lnTo>
                <a:lnTo>
                  <a:pt x="2993142" y="144836"/>
                </a:lnTo>
                <a:lnTo>
                  <a:pt x="2993252" y="143783"/>
                </a:lnTo>
                <a:lnTo>
                  <a:pt x="2993343" y="142240"/>
                </a:lnTo>
                <a:lnTo>
                  <a:pt x="2991509" y="140970"/>
                </a:lnTo>
                <a:lnTo>
                  <a:pt x="2971702" y="140970"/>
                </a:lnTo>
                <a:lnTo>
                  <a:pt x="2975742" y="138430"/>
                </a:lnTo>
                <a:lnTo>
                  <a:pt x="2975068" y="135890"/>
                </a:lnTo>
                <a:lnTo>
                  <a:pt x="2973228" y="134620"/>
                </a:lnTo>
                <a:lnTo>
                  <a:pt x="2960983" y="134620"/>
                </a:lnTo>
                <a:lnTo>
                  <a:pt x="2960983" y="128270"/>
                </a:lnTo>
                <a:lnTo>
                  <a:pt x="2961998" y="128270"/>
                </a:lnTo>
                <a:lnTo>
                  <a:pt x="2964349" y="130810"/>
                </a:lnTo>
                <a:lnTo>
                  <a:pt x="2965855" y="132080"/>
                </a:lnTo>
                <a:lnTo>
                  <a:pt x="2986121" y="132080"/>
                </a:lnTo>
                <a:lnTo>
                  <a:pt x="2983796" y="133350"/>
                </a:lnTo>
                <a:lnTo>
                  <a:pt x="2983729" y="133815"/>
                </a:lnTo>
                <a:lnTo>
                  <a:pt x="2983683" y="134702"/>
                </a:lnTo>
                <a:lnTo>
                  <a:pt x="2985787" y="137160"/>
                </a:lnTo>
                <a:lnTo>
                  <a:pt x="3012113" y="137160"/>
                </a:lnTo>
                <a:lnTo>
                  <a:pt x="3014807" y="139700"/>
                </a:lnTo>
                <a:lnTo>
                  <a:pt x="3018156" y="139700"/>
                </a:lnTo>
                <a:lnTo>
                  <a:pt x="3016538" y="140914"/>
                </a:lnTo>
                <a:lnTo>
                  <a:pt x="3016450" y="141070"/>
                </a:lnTo>
                <a:lnTo>
                  <a:pt x="3016129" y="143510"/>
                </a:lnTo>
                <a:lnTo>
                  <a:pt x="3017655" y="144780"/>
                </a:lnTo>
                <a:lnTo>
                  <a:pt x="3057885" y="144780"/>
                </a:lnTo>
                <a:lnTo>
                  <a:pt x="3059228" y="146050"/>
                </a:lnTo>
                <a:lnTo>
                  <a:pt x="3013281" y="146050"/>
                </a:lnTo>
                <a:lnTo>
                  <a:pt x="3005745" y="147320"/>
                </a:lnTo>
                <a:lnTo>
                  <a:pt x="3000388" y="147320"/>
                </a:lnTo>
                <a:lnTo>
                  <a:pt x="2999380" y="148590"/>
                </a:lnTo>
                <a:lnTo>
                  <a:pt x="3000048" y="149860"/>
                </a:lnTo>
                <a:close/>
              </a:path>
              <a:path w="4096384" h="836930">
                <a:moveTo>
                  <a:pt x="3034064" y="132080"/>
                </a:moveTo>
                <a:lnTo>
                  <a:pt x="3033239" y="132080"/>
                </a:lnTo>
                <a:lnTo>
                  <a:pt x="3032408" y="129540"/>
                </a:lnTo>
                <a:lnTo>
                  <a:pt x="3033239" y="128270"/>
                </a:lnTo>
                <a:lnTo>
                  <a:pt x="3034064" y="128270"/>
                </a:lnTo>
                <a:lnTo>
                  <a:pt x="3035079" y="130810"/>
                </a:lnTo>
                <a:lnTo>
                  <a:pt x="3034064" y="132080"/>
                </a:lnTo>
                <a:close/>
              </a:path>
              <a:path w="4096384" h="836930">
                <a:moveTo>
                  <a:pt x="3064251" y="137160"/>
                </a:moveTo>
                <a:lnTo>
                  <a:pt x="3055371" y="137160"/>
                </a:lnTo>
                <a:lnTo>
                  <a:pt x="3054362" y="134620"/>
                </a:lnTo>
                <a:lnTo>
                  <a:pt x="3053354" y="133350"/>
                </a:lnTo>
                <a:lnTo>
                  <a:pt x="3015481" y="133350"/>
                </a:lnTo>
                <a:lnTo>
                  <a:pt x="3006753" y="132080"/>
                </a:lnTo>
                <a:lnTo>
                  <a:pt x="3034064" y="132080"/>
                </a:lnTo>
                <a:lnTo>
                  <a:pt x="3035079" y="130810"/>
                </a:lnTo>
                <a:lnTo>
                  <a:pt x="3034064" y="128270"/>
                </a:lnTo>
                <a:lnTo>
                  <a:pt x="3058465" y="128270"/>
                </a:lnTo>
                <a:lnTo>
                  <a:pt x="3059228" y="130810"/>
                </a:lnTo>
                <a:lnTo>
                  <a:pt x="3066304" y="130810"/>
                </a:lnTo>
                <a:lnTo>
                  <a:pt x="3064902" y="134702"/>
                </a:lnTo>
                <a:lnTo>
                  <a:pt x="3064251" y="137160"/>
                </a:lnTo>
                <a:close/>
              </a:path>
              <a:path w="4096384" h="836930">
                <a:moveTo>
                  <a:pt x="3124158" y="158750"/>
                </a:moveTo>
                <a:lnTo>
                  <a:pt x="3118047" y="158750"/>
                </a:lnTo>
                <a:lnTo>
                  <a:pt x="3119389" y="157480"/>
                </a:lnTo>
                <a:lnTo>
                  <a:pt x="3119907" y="154940"/>
                </a:lnTo>
                <a:lnTo>
                  <a:pt x="3119239" y="153670"/>
                </a:lnTo>
                <a:lnTo>
                  <a:pt x="3123737" y="153670"/>
                </a:lnTo>
                <a:lnTo>
                  <a:pt x="3124742" y="147381"/>
                </a:lnTo>
                <a:lnTo>
                  <a:pt x="3125269" y="147320"/>
                </a:lnTo>
                <a:lnTo>
                  <a:pt x="3110668" y="147320"/>
                </a:lnTo>
                <a:lnTo>
                  <a:pt x="3119056" y="140970"/>
                </a:lnTo>
                <a:lnTo>
                  <a:pt x="3063241" y="140970"/>
                </a:lnTo>
                <a:lnTo>
                  <a:pt x="3069613" y="137160"/>
                </a:lnTo>
                <a:lnTo>
                  <a:pt x="3069763" y="137160"/>
                </a:lnTo>
                <a:lnTo>
                  <a:pt x="3066764" y="129540"/>
                </a:lnTo>
                <a:lnTo>
                  <a:pt x="3074137" y="129540"/>
                </a:lnTo>
                <a:lnTo>
                  <a:pt x="3074969" y="128270"/>
                </a:lnTo>
                <a:lnTo>
                  <a:pt x="3098607" y="128270"/>
                </a:lnTo>
                <a:lnTo>
                  <a:pt x="3099792" y="129540"/>
                </a:lnTo>
                <a:lnTo>
                  <a:pt x="3103940" y="131594"/>
                </a:lnTo>
                <a:lnTo>
                  <a:pt x="3104133" y="132080"/>
                </a:lnTo>
                <a:lnTo>
                  <a:pt x="3090061" y="132080"/>
                </a:lnTo>
                <a:lnTo>
                  <a:pt x="3097441" y="138430"/>
                </a:lnTo>
                <a:lnTo>
                  <a:pt x="3123444" y="138430"/>
                </a:lnTo>
                <a:lnTo>
                  <a:pt x="3127103" y="142240"/>
                </a:lnTo>
                <a:lnTo>
                  <a:pt x="3127600" y="142240"/>
                </a:lnTo>
                <a:lnTo>
                  <a:pt x="3127600" y="148590"/>
                </a:lnTo>
                <a:lnTo>
                  <a:pt x="3132802" y="148590"/>
                </a:lnTo>
                <a:lnTo>
                  <a:pt x="3133140" y="149860"/>
                </a:lnTo>
                <a:lnTo>
                  <a:pt x="3133657" y="152400"/>
                </a:lnTo>
                <a:lnTo>
                  <a:pt x="3131974" y="152400"/>
                </a:lnTo>
                <a:lnTo>
                  <a:pt x="3126094" y="153670"/>
                </a:lnTo>
                <a:lnTo>
                  <a:pt x="3125399" y="155001"/>
                </a:lnTo>
                <a:lnTo>
                  <a:pt x="3124158" y="158750"/>
                </a:lnTo>
                <a:close/>
              </a:path>
              <a:path w="4096384" h="836930">
                <a:moveTo>
                  <a:pt x="3132308" y="132080"/>
                </a:moveTo>
                <a:lnTo>
                  <a:pt x="3131300" y="132080"/>
                </a:lnTo>
                <a:lnTo>
                  <a:pt x="3129951" y="129540"/>
                </a:lnTo>
                <a:lnTo>
                  <a:pt x="3130783" y="128270"/>
                </a:lnTo>
                <a:lnTo>
                  <a:pt x="3131791" y="128270"/>
                </a:lnTo>
                <a:lnTo>
                  <a:pt x="3133317" y="129540"/>
                </a:lnTo>
                <a:lnTo>
                  <a:pt x="3132308" y="132080"/>
                </a:lnTo>
                <a:close/>
              </a:path>
              <a:path w="4096384" h="836930">
                <a:moveTo>
                  <a:pt x="3139127" y="132080"/>
                </a:moveTo>
                <a:lnTo>
                  <a:pt x="3132308" y="132080"/>
                </a:lnTo>
                <a:lnTo>
                  <a:pt x="3133317" y="129540"/>
                </a:lnTo>
                <a:lnTo>
                  <a:pt x="3131791" y="128270"/>
                </a:lnTo>
                <a:lnTo>
                  <a:pt x="3137746" y="128270"/>
                </a:lnTo>
                <a:lnTo>
                  <a:pt x="3138005" y="129540"/>
                </a:lnTo>
                <a:lnTo>
                  <a:pt x="3139127" y="13208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84940" y="129540"/>
                </a:lnTo>
                <a:lnTo>
                  <a:pt x="3184940" y="128270"/>
                </a:lnTo>
                <a:lnTo>
                  <a:pt x="3192136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311296" y="133350"/>
                </a:moveTo>
                <a:lnTo>
                  <a:pt x="3302625" y="133350"/>
                </a:lnTo>
                <a:lnTo>
                  <a:pt x="3307798" y="128270"/>
                </a:lnTo>
                <a:lnTo>
                  <a:pt x="3326414" y="128270"/>
                </a:lnTo>
                <a:lnTo>
                  <a:pt x="3325760" y="129540"/>
                </a:lnTo>
                <a:lnTo>
                  <a:pt x="3311995" y="129540"/>
                </a:lnTo>
                <a:lnTo>
                  <a:pt x="3311296" y="133350"/>
                </a:lnTo>
                <a:close/>
              </a:path>
              <a:path w="4096384" h="836930">
                <a:moveTo>
                  <a:pt x="3326643" y="139700"/>
                </a:moveTo>
                <a:lnTo>
                  <a:pt x="3320534" y="139700"/>
                </a:lnTo>
                <a:lnTo>
                  <a:pt x="3326414" y="128270"/>
                </a:lnTo>
                <a:lnTo>
                  <a:pt x="3327762" y="135890"/>
                </a:lnTo>
                <a:lnTo>
                  <a:pt x="3328254" y="138430"/>
                </a:lnTo>
                <a:lnTo>
                  <a:pt x="3326643" y="139700"/>
                </a:lnTo>
                <a:close/>
              </a:path>
              <a:path w="4096384" h="836930">
                <a:moveTo>
                  <a:pt x="3400686" y="130810"/>
                </a:moveTo>
                <a:lnTo>
                  <a:pt x="3398663" y="130810"/>
                </a:lnTo>
                <a:lnTo>
                  <a:pt x="3398146" y="129540"/>
                </a:lnTo>
                <a:lnTo>
                  <a:pt x="3399154" y="128270"/>
                </a:lnTo>
                <a:lnTo>
                  <a:pt x="3401177" y="128270"/>
                </a:lnTo>
                <a:lnTo>
                  <a:pt x="3401668" y="129540"/>
                </a:lnTo>
                <a:lnTo>
                  <a:pt x="3400686" y="130810"/>
                </a:lnTo>
                <a:close/>
              </a:path>
              <a:path w="4096384" h="836930">
                <a:moveTo>
                  <a:pt x="3923999" y="129540"/>
                </a:moveTo>
                <a:lnTo>
                  <a:pt x="3919134" y="129540"/>
                </a:lnTo>
                <a:lnTo>
                  <a:pt x="3928012" y="128270"/>
                </a:lnTo>
                <a:lnTo>
                  <a:pt x="3923999" y="129540"/>
                </a:lnTo>
                <a:close/>
              </a:path>
              <a:path w="4096384" h="836930">
                <a:moveTo>
                  <a:pt x="3989621" y="129540"/>
                </a:moveTo>
                <a:lnTo>
                  <a:pt x="3923999" y="129540"/>
                </a:lnTo>
                <a:lnTo>
                  <a:pt x="3928012" y="128270"/>
                </a:lnTo>
                <a:lnTo>
                  <a:pt x="3990708" y="128270"/>
                </a:lnTo>
                <a:lnTo>
                  <a:pt x="3989621" y="129540"/>
                </a:lnTo>
                <a:close/>
              </a:path>
              <a:path w="4096384" h="836930">
                <a:moveTo>
                  <a:pt x="4044015" y="133350"/>
                </a:moveTo>
                <a:lnTo>
                  <a:pt x="4044106" y="129403"/>
                </a:lnTo>
                <a:lnTo>
                  <a:pt x="4044866" y="128270"/>
                </a:lnTo>
                <a:lnTo>
                  <a:pt x="4045697" y="128270"/>
                </a:lnTo>
                <a:lnTo>
                  <a:pt x="4046522" y="129540"/>
                </a:lnTo>
                <a:lnTo>
                  <a:pt x="4047040" y="129540"/>
                </a:lnTo>
                <a:lnTo>
                  <a:pt x="4044015" y="133350"/>
                </a:lnTo>
                <a:close/>
              </a:path>
              <a:path w="4096384" h="836930">
                <a:moveTo>
                  <a:pt x="4061258" y="133350"/>
                </a:moveTo>
                <a:lnTo>
                  <a:pt x="4044015" y="133350"/>
                </a:lnTo>
                <a:lnTo>
                  <a:pt x="4047040" y="129540"/>
                </a:lnTo>
                <a:lnTo>
                  <a:pt x="4046522" y="129540"/>
                </a:lnTo>
                <a:lnTo>
                  <a:pt x="4045697" y="128270"/>
                </a:lnTo>
                <a:lnTo>
                  <a:pt x="4057759" y="128270"/>
                </a:lnTo>
                <a:lnTo>
                  <a:pt x="4061258" y="133350"/>
                </a:lnTo>
                <a:close/>
              </a:path>
              <a:path w="4096384" h="836930">
                <a:moveTo>
                  <a:pt x="3553029" y="147320"/>
                </a:moveTo>
                <a:lnTo>
                  <a:pt x="3547856" y="147320"/>
                </a:lnTo>
                <a:lnTo>
                  <a:pt x="3548007" y="146050"/>
                </a:lnTo>
                <a:lnTo>
                  <a:pt x="3554044" y="140970"/>
                </a:lnTo>
                <a:lnTo>
                  <a:pt x="3548190" y="140970"/>
                </a:lnTo>
                <a:lnTo>
                  <a:pt x="3543299" y="140308"/>
                </a:lnTo>
                <a:lnTo>
                  <a:pt x="3544353" y="128466"/>
                </a:lnTo>
                <a:lnTo>
                  <a:pt x="3547029" y="129540"/>
                </a:lnTo>
                <a:lnTo>
                  <a:pt x="3989621" y="129540"/>
                </a:lnTo>
                <a:lnTo>
                  <a:pt x="3988534" y="130810"/>
                </a:lnTo>
                <a:lnTo>
                  <a:pt x="4044015" y="130810"/>
                </a:lnTo>
                <a:lnTo>
                  <a:pt x="4044015" y="133350"/>
                </a:lnTo>
                <a:lnTo>
                  <a:pt x="4061258" y="133350"/>
                </a:lnTo>
                <a:lnTo>
                  <a:pt x="4062132" y="134620"/>
                </a:lnTo>
                <a:lnTo>
                  <a:pt x="4095854" y="134620"/>
                </a:lnTo>
                <a:lnTo>
                  <a:pt x="4095854" y="135890"/>
                </a:lnTo>
                <a:lnTo>
                  <a:pt x="3554561" y="135890"/>
                </a:lnTo>
                <a:lnTo>
                  <a:pt x="3554561" y="137160"/>
                </a:lnTo>
                <a:lnTo>
                  <a:pt x="3560592" y="137160"/>
                </a:lnTo>
                <a:lnTo>
                  <a:pt x="3553029" y="144780"/>
                </a:lnTo>
                <a:lnTo>
                  <a:pt x="3566632" y="144780"/>
                </a:lnTo>
                <a:lnTo>
                  <a:pt x="3565522" y="146050"/>
                </a:lnTo>
                <a:lnTo>
                  <a:pt x="3553703" y="146050"/>
                </a:lnTo>
                <a:lnTo>
                  <a:pt x="3553029" y="14732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1401" y="130810"/>
                </a:lnTo>
                <a:lnTo>
                  <a:pt x="3063916" y="129540"/>
                </a:lnTo>
                <a:lnTo>
                  <a:pt x="3063784" y="129043"/>
                </a:lnTo>
                <a:lnTo>
                  <a:pt x="3064250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1535001" y="140970"/>
                </a:moveTo>
                <a:lnTo>
                  <a:pt x="1528296" y="133350"/>
                </a:lnTo>
                <a:lnTo>
                  <a:pt x="1534333" y="132080"/>
                </a:lnTo>
                <a:lnTo>
                  <a:pt x="1537550" y="130810"/>
                </a:lnTo>
                <a:lnTo>
                  <a:pt x="1539575" y="129456"/>
                </a:lnTo>
                <a:lnTo>
                  <a:pt x="1542639" y="129540"/>
                </a:lnTo>
                <a:lnTo>
                  <a:pt x="1541201" y="132080"/>
                </a:lnTo>
                <a:lnTo>
                  <a:pt x="1535001" y="140970"/>
                </a:lnTo>
                <a:close/>
              </a:path>
              <a:path w="4096384" h="836930">
                <a:moveTo>
                  <a:pt x="182170" y="132080"/>
                </a:moveTo>
                <a:lnTo>
                  <a:pt x="179748" y="132080"/>
                </a:lnTo>
                <a:lnTo>
                  <a:pt x="180920" y="129540"/>
                </a:lnTo>
                <a:lnTo>
                  <a:pt x="182138" y="130692"/>
                </a:lnTo>
                <a:lnTo>
                  <a:pt x="182170" y="13208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180424" y="137160"/>
                </a:lnTo>
                <a:lnTo>
                  <a:pt x="181936" y="134702"/>
                </a:lnTo>
                <a:lnTo>
                  <a:pt x="182045" y="133815"/>
                </a:lnTo>
                <a:lnTo>
                  <a:pt x="182138" y="130692"/>
                </a:lnTo>
                <a:lnTo>
                  <a:pt x="180920" y="129540"/>
                </a:lnTo>
                <a:lnTo>
                  <a:pt x="293393" y="129540"/>
                </a:lnTo>
                <a:lnTo>
                  <a:pt x="295069" y="130810"/>
                </a:lnTo>
                <a:lnTo>
                  <a:pt x="221314" y="130810"/>
                </a:lnTo>
                <a:lnTo>
                  <a:pt x="220312" y="133350"/>
                </a:lnTo>
                <a:lnTo>
                  <a:pt x="219638" y="135890"/>
                </a:lnTo>
                <a:lnTo>
                  <a:pt x="234724" y="135890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941266" y="142240"/>
                </a:moveTo>
                <a:lnTo>
                  <a:pt x="940598" y="142240"/>
                </a:lnTo>
                <a:lnTo>
                  <a:pt x="932891" y="135890"/>
                </a:lnTo>
                <a:lnTo>
                  <a:pt x="932891" y="129540"/>
                </a:lnTo>
                <a:lnTo>
                  <a:pt x="938588" y="137160"/>
                </a:lnTo>
                <a:lnTo>
                  <a:pt x="940598" y="137160"/>
                </a:lnTo>
                <a:lnTo>
                  <a:pt x="942250" y="138412"/>
                </a:lnTo>
                <a:lnTo>
                  <a:pt x="942339" y="138914"/>
                </a:lnTo>
                <a:lnTo>
                  <a:pt x="942526" y="140308"/>
                </a:lnTo>
                <a:lnTo>
                  <a:pt x="942507" y="141070"/>
                </a:lnTo>
                <a:lnTo>
                  <a:pt x="941266" y="142240"/>
                </a:lnTo>
                <a:close/>
              </a:path>
              <a:path w="4096384" h="836930">
                <a:moveTo>
                  <a:pt x="964406" y="138430"/>
                </a:moveTo>
                <a:lnTo>
                  <a:pt x="959541" y="134620"/>
                </a:lnTo>
                <a:lnTo>
                  <a:pt x="953674" y="132080"/>
                </a:lnTo>
                <a:lnTo>
                  <a:pt x="962389" y="129540"/>
                </a:lnTo>
                <a:lnTo>
                  <a:pt x="961885" y="130810"/>
                </a:lnTo>
                <a:lnTo>
                  <a:pt x="962677" y="130810"/>
                </a:lnTo>
                <a:lnTo>
                  <a:pt x="964406" y="138430"/>
                </a:lnTo>
                <a:close/>
              </a:path>
              <a:path w="4096384" h="836930">
                <a:moveTo>
                  <a:pt x="962677" y="130810"/>
                </a:moveTo>
                <a:lnTo>
                  <a:pt x="961885" y="130810"/>
                </a:lnTo>
                <a:lnTo>
                  <a:pt x="962389" y="129540"/>
                </a:lnTo>
                <a:lnTo>
                  <a:pt x="962677" y="13081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912990" y="130810"/>
                </a:lnTo>
                <a:lnTo>
                  <a:pt x="1914162" y="130810"/>
                </a:lnTo>
                <a:lnTo>
                  <a:pt x="1920369" y="12954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1935449" y="138430"/>
                </a:moveTo>
                <a:lnTo>
                  <a:pt x="1915170" y="138430"/>
                </a:lnTo>
                <a:lnTo>
                  <a:pt x="1911647" y="132080"/>
                </a:lnTo>
                <a:lnTo>
                  <a:pt x="1916846" y="132080"/>
                </a:lnTo>
                <a:lnTo>
                  <a:pt x="1920369" y="129540"/>
                </a:lnTo>
                <a:lnTo>
                  <a:pt x="2010383" y="129540"/>
                </a:lnTo>
                <a:lnTo>
                  <a:pt x="2014069" y="130810"/>
                </a:lnTo>
                <a:lnTo>
                  <a:pt x="1943666" y="130810"/>
                </a:lnTo>
                <a:lnTo>
                  <a:pt x="1933275" y="133350"/>
                </a:lnTo>
                <a:lnTo>
                  <a:pt x="1934951" y="134620"/>
                </a:lnTo>
                <a:lnTo>
                  <a:pt x="1935449" y="134620"/>
                </a:lnTo>
                <a:lnTo>
                  <a:pt x="1935449" y="138430"/>
                </a:lnTo>
                <a:close/>
              </a:path>
              <a:path w="4096384" h="836930">
                <a:moveTo>
                  <a:pt x="2204154" y="138430"/>
                </a:moveTo>
                <a:lnTo>
                  <a:pt x="2201476" y="138430"/>
                </a:lnTo>
                <a:lnTo>
                  <a:pt x="2208011" y="129540"/>
                </a:lnTo>
                <a:lnTo>
                  <a:pt x="2208124" y="137160"/>
                </a:lnTo>
                <a:lnTo>
                  <a:pt x="2205162" y="137160"/>
                </a:lnTo>
                <a:lnTo>
                  <a:pt x="2204154" y="138430"/>
                </a:lnTo>
                <a:close/>
              </a:path>
              <a:path w="4096384" h="836930">
                <a:moveTo>
                  <a:pt x="2246735" y="135890"/>
                </a:moveTo>
                <a:lnTo>
                  <a:pt x="2222599" y="135890"/>
                </a:lnTo>
                <a:lnTo>
                  <a:pt x="2220916" y="132080"/>
                </a:lnTo>
                <a:lnTo>
                  <a:pt x="2286965" y="132080"/>
                </a:lnTo>
                <a:lnTo>
                  <a:pt x="2292995" y="129540"/>
                </a:lnTo>
                <a:lnTo>
                  <a:pt x="2323004" y="129540"/>
                </a:lnTo>
                <a:lnTo>
                  <a:pt x="2323924" y="133350"/>
                </a:lnTo>
                <a:lnTo>
                  <a:pt x="2273051" y="133350"/>
                </a:lnTo>
                <a:lnTo>
                  <a:pt x="2271545" y="134620"/>
                </a:lnTo>
                <a:lnTo>
                  <a:pt x="2248241" y="134620"/>
                </a:lnTo>
                <a:lnTo>
                  <a:pt x="2246735" y="135890"/>
                </a:lnTo>
                <a:close/>
              </a:path>
              <a:path w="4096384" h="836930">
                <a:moveTo>
                  <a:pt x="2326691" y="142240"/>
                </a:moveTo>
                <a:lnTo>
                  <a:pt x="2324836" y="137127"/>
                </a:lnTo>
                <a:lnTo>
                  <a:pt x="2323004" y="129540"/>
                </a:lnTo>
                <a:lnTo>
                  <a:pt x="2329369" y="134620"/>
                </a:lnTo>
                <a:lnTo>
                  <a:pt x="2329205" y="134620"/>
                </a:lnTo>
                <a:lnTo>
                  <a:pt x="2326691" y="14224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50897" y="129540"/>
                </a:lnTo>
                <a:lnTo>
                  <a:pt x="2450897" y="135890"/>
                </a:lnTo>
                <a:lnTo>
                  <a:pt x="2450230" y="135890"/>
                </a:lnTo>
                <a:lnTo>
                  <a:pt x="2449725" y="137160"/>
                </a:lnTo>
                <a:lnTo>
                  <a:pt x="2449057" y="13716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2461800" y="137160"/>
                </a:moveTo>
                <a:lnTo>
                  <a:pt x="2449725" y="137160"/>
                </a:lnTo>
                <a:lnTo>
                  <a:pt x="2450230" y="135890"/>
                </a:lnTo>
                <a:lnTo>
                  <a:pt x="2450897" y="135890"/>
                </a:lnTo>
                <a:lnTo>
                  <a:pt x="2450897" y="129540"/>
                </a:lnTo>
                <a:lnTo>
                  <a:pt x="2452523" y="129540"/>
                </a:lnTo>
                <a:lnTo>
                  <a:pt x="2454427" y="134620"/>
                </a:lnTo>
                <a:lnTo>
                  <a:pt x="2461548" y="134620"/>
                </a:lnTo>
                <a:lnTo>
                  <a:pt x="2460791" y="135890"/>
                </a:lnTo>
                <a:lnTo>
                  <a:pt x="2461800" y="13716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504878" y="129540"/>
                </a:lnTo>
                <a:lnTo>
                  <a:pt x="2504878" y="135890"/>
                </a:lnTo>
                <a:lnTo>
                  <a:pt x="2504204" y="135890"/>
                </a:lnTo>
                <a:lnTo>
                  <a:pt x="2503372" y="137160"/>
                </a:lnTo>
                <a:lnTo>
                  <a:pt x="2502704" y="13716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496824" y="138430"/>
                </a:lnTo>
                <a:lnTo>
                  <a:pt x="2502704" y="137160"/>
                </a:lnTo>
                <a:lnTo>
                  <a:pt x="2503372" y="137160"/>
                </a:lnTo>
                <a:lnTo>
                  <a:pt x="2504204" y="135890"/>
                </a:lnTo>
                <a:lnTo>
                  <a:pt x="2504878" y="135890"/>
                </a:lnTo>
                <a:lnTo>
                  <a:pt x="2504878" y="129540"/>
                </a:lnTo>
                <a:lnTo>
                  <a:pt x="2884203" y="129540"/>
                </a:lnTo>
                <a:lnTo>
                  <a:pt x="2886894" y="130810"/>
                </a:lnTo>
                <a:lnTo>
                  <a:pt x="2892813" y="130810"/>
                </a:lnTo>
                <a:lnTo>
                  <a:pt x="2891334" y="132080"/>
                </a:lnTo>
                <a:lnTo>
                  <a:pt x="2517273" y="13208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886894" y="130810"/>
                </a:moveTo>
                <a:lnTo>
                  <a:pt x="2884203" y="129540"/>
                </a:lnTo>
                <a:lnTo>
                  <a:pt x="2885552" y="129540"/>
                </a:lnTo>
                <a:lnTo>
                  <a:pt x="2886894" y="130810"/>
                </a:lnTo>
                <a:close/>
              </a:path>
              <a:path w="4096384" h="836930">
                <a:moveTo>
                  <a:pt x="3063241" y="140970"/>
                </a:moveTo>
                <a:lnTo>
                  <a:pt x="3064902" y="134702"/>
                </a:lnTo>
                <a:lnTo>
                  <a:pt x="3066764" y="129540"/>
                </a:lnTo>
                <a:lnTo>
                  <a:pt x="3069763" y="137160"/>
                </a:lnTo>
                <a:lnTo>
                  <a:pt x="3069613" y="137160"/>
                </a:lnTo>
                <a:lnTo>
                  <a:pt x="3063241" y="140970"/>
                </a:lnTo>
                <a:close/>
              </a:path>
              <a:path w="4096384" h="836930">
                <a:moveTo>
                  <a:pt x="3320200" y="144780"/>
                </a:moveTo>
                <a:lnTo>
                  <a:pt x="3316343" y="144780"/>
                </a:lnTo>
                <a:lnTo>
                  <a:pt x="3310489" y="138430"/>
                </a:lnTo>
                <a:lnTo>
                  <a:pt x="3310830" y="135890"/>
                </a:lnTo>
                <a:lnTo>
                  <a:pt x="3311995" y="129540"/>
                </a:lnTo>
                <a:lnTo>
                  <a:pt x="3317351" y="139700"/>
                </a:lnTo>
                <a:lnTo>
                  <a:pt x="3326643" y="139700"/>
                </a:lnTo>
                <a:lnTo>
                  <a:pt x="3320200" y="144780"/>
                </a:lnTo>
                <a:close/>
              </a:path>
              <a:path w="4096384" h="836930">
                <a:moveTo>
                  <a:pt x="3320534" y="139700"/>
                </a:moveTo>
                <a:lnTo>
                  <a:pt x="3317351" y="139700"/>
                </a:lnTo>
                <a:lnTo>
                  <a:pt x="3311995" y="129540"/>
                </a:lnTo>
                <a:lnTo>
                  <a:pt x="3325760" y="129540"/>
                </a:lnTo>
                <a:lnTo>
                  <a:pt x="3320534" y="139700"/>
                </a:lnTo>
                <a:close/>
              </a:path>
              <a:path w="4096384" h="836930">
                <a:moveTo>
                  <a:pt x="59051" y="137160"/>
                </a:moveTo>
                <a:lnTo>
                  <a:pt x="59051" y="133350"/>
                </a:lnTo>
                <a:lnTo>
                  <a:pt x="60060" y="130810"/>
                </a:lnTo>
                <a:lnTo>
                  <a:pt x="59051" y="137160"/>
                </a:lnTo>
                <a:close/>
              </a:path>
              <a:path w="4096384" h="836930">
                <a:moveTo>
                  <a:pt x="65350" y="137160"/>
                </a:moveTo>
                <a:lnTo>
                  <a:pt x="59051" y="137160"/>
                </a:lnTo>
                <a:lnTo>
                  <a:pt x="60060" y="130810"/>
                </a:lnTo>
                <a:lnTo>
                  <a:pt x="70955" y="130810"/>
                </a:lnTo>
                <a:lnTo>
                  <a:pt x="69279" y="132080"/>
                </a:lnTo>
                <a:lnTo>
                  <a:pt x="65350" y="13716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62404" y="140970"/>
                </a:lnTo>
                <a:lnTo>
                  <a:pt x="69279" y="132080"/>
                </a:lnTo>
                <a:lnTo>
                  <a:pt x="70955" y="130810"/>
                </a:lnTo>
                <a:lnTo>
                  <a:pt x="74257" y="130810"/>
                </a:lnTo>
                <a:lnTo>
                  <a:pt x="73239" y="135890"/>
                </a:lnTo>
                <a:lnTo>
                  <a:pt x="69988" y="13970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79841" y="142240"/>
                </a:moveTo>
                <a:lnTo>
                  <a:pt x="66594" y="142240"/>
                </a:lnTo>
                <a:lnTo>
                  <a:pt x="69988" y="139700"/>
                </a:lnTo>
                <a:lnTo>
                  <a:pt x="73239" y="135890"/>
                </a:lnTo>
                <a:lnTo>
                  <a:pt x="74257" y="130810"/>
                </a:lnTo>
                <a:lnTo>
                  <a:pt x="98109" y="130810"/>
                </a:lnTo>
                <a:lnTo>
                  <a:pt x="92576" y="135890"/>
                </a:lnTo>
                <a:lnTo>
                  <a:pt x="112118" y="135890"/>
                </a:lnTo>
                <a:lnTo>
                  <a:pt x="113756" y="138430"/>
                </a:lnTo>
                <a:lnTo>
                  <a:pt x="80345" y="138430"/>
                </a:lnTo>
                <a:lnTo>
                  <a:pt x="79336" y="139700"/>
                </a:lnTo>
                <a:lnTo>
                  <a:pt x="79841" y="142240"/>
                </a:lnTo>
                <a:close/>
              </a:path>
              <a:path w="4096384" h="836930">
                <a:moveTo>
                  <a:pt x="122919" y="146050"/>
                </a:moveTo>
                <a:lnTo>
                  <a:pt x="116214" y="142240"/>
                </a:lnTo>
                <a:lnTo>
                  <a:pt x="108841" y="130810"/>
                </a:lnTo>
                <a:lnTo>
                  <a:pt x="121243" y="130810"/>
                </a:lnTo>
                <a:lnTo>
                  <a:pt x="122919" y="146050"/>
                </a:lnTo>
                <a:close/>
              </a:path>
              <a:path w="4096384" h="836930">
                <a:moveTo>
                  <a:pt x="180424" y="137160"/>
                </a:moveTo>
                <a:lnTo>
                  <a:pt x="177902" y="134620"/>
                </a:lnTo>
                <a:lnTo>
                  <a:pt x="175053" y="130810"/>
                </a:lnTo>
                <a:lnTo>
                  <a:pt x="179748" y="132080"/>
                </a:lnTo>
                <a:lnTo>
                  <a:pt x="182170" y="132080"/>
                </a:lnTo>
                <a:lnTo>
                  <a:pt x="182045" y="133815"/>
                </a:lnTo>
                <a:lnTo>
                  <a:pt x="181936" y="134702"/>
                </a:lnTo>
                <a:lnTo>
                  <a:pt x="180424" y="137160"/>
                </a:lnTo>
                <a:close/>
              </a:path>
              <a:path w="4096384" h="836930">
                <a:moveTo>
                  <a:pt x="179748" y="132080"/>
                </a:moveTo>
                <a:lnTo>
                  <a:pt x="175053" y="130810"/>
                </a:lnTo>
                <a:lnTo>
                  <a:pt x="180334" y="130810"/>
                </a:lnTo>
                <a:lnTo>
                  <a:pt x="179748" y="132080"/>
                </a:lnTo>
                <a:close/>
              </a:path>
              <a:path w="4096384" h="836930">
                <a:moveTo>
                  <a:pt x="219638" y="135890"/>
                </a:moveTo>
                <a:lnTo>
                  <a:pt x="220312" y="133350"/>
                </a:lnTo>
                <a:lnTo>
                  <a:pt x="221314" y="130810"/>
                </a:lnTo>
                <a:lnTo>
                  <a:pt x="222322" y="130810"/>
                </a:lnTo>
                <a:lnTo>
                  <a:pt x="223324" y="132080"/>
                </a:lnTo>
                <a:lnTo>
                  <a:pt x="224837" y="134620"/>
                </a:lnTo>
                <a:lnTo>
                  <a:pt x="219638" y="135890"/>
                </a:lnTo>
                <a:close/>
              </a:path>
              <a:path w="4096384" h="836930">
                <a:moveTo>
                  <a:pt x="234724" y="135890"/>
                </a:moveTo>
                <a:lnTo>
                  <a:pt x="219638" y="135890"/>
                </a:lnTo>
                <a:lnTo>
                  <a:pt x="224704" y="134652"/>
                </a:lnTo>
                <a:lnTo>
                  <a:pt x="224732" y="134443"/>
                </a:lnTo>
                <a:lnTo>
                  <a:pt x="223324" y="132080"/>
                </a:lnTo>
                <a:lnTo>
                  <a:pt x="222322" y="130810"/>
                </a:lnTo>
                <a:lnTo>
                  <a:pt x="228019" y="130810"/>
                </a:lnTo>
                <a:lnTo>
                  <a:pt x="234724" y="13589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234724" y="135890"/>
                </a:lnTo>
                <a:lnTo>
                  <a:pt x="228019" y="130810"/>
                </a:lnTo>
                <a:lnTo>
                  <a:pt x="239923" y="130810"/>
                </a:lnTo>
                <a:lnTo>
                  <a:pt x="237743" y="133350"/>
                </a:lnTo>
                <a:lnTo>
                  <a:pt x="237217" y="134702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236571" y="137160"/>
                </a:lnTo>
                <a:lnTo>
                  <a:pt x="237217" y="134702"/>
                </a:lnTo>
                <a:lnTo>
                  <a:pt x="237743" y="133350"/>
                </a:lnTo>
                <a:lnTo>
                  <a:pt x="239923" y="130810"/>
                </a:lnTo>
                <a:lnTo>
                  <a:pt x="298422" y="130810"/>
                </a:lnTo>
                <a:lnTo>
                  <a:pt x="299096" y="132080"/>
                </a:lnTo>
                <a:lnTo>
                  <a:pt x="299934" y="133350"/>
                </a:lnTo>
                <a:lnTo>
                  <a:pt x="300602" y="134620"/>
                </a:lnTo>
                <a:lnTo>
                  <a:pt x="327088" y="13462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303621" y="134620"/>
                </a:moveTo>
                <a:lnTo>
                  <a:pt x="300602" y="134620"/>
                </a:lnTo>
                <a:lnTo>
                  <a:pt x="299934" y="133350"/>
                </a:lnTo>
                <a:lnTo>
                  <a:pt x="299096" y="132080"/>
                </a:lnTo>
                <a:lnTo>
                  <a:pt x="298422" y="130810"/>
                </a:lnTo>
                <a:lnTo>
                  <a:pt x="299260" y="130810"/>
                </a:lnTo>
                <a:lnTo>
                  <a:pt x="303621" y="134620"/>
                </a:lnTo>
                <a:close/>
              </a:path>
              <a:path w="4096384" h="836930">
                <a:moveTo>
                  <a:pt x="327088" y="134620"/>
                </a:moveTo>
                <a:lnTo>
                  <a:pt x="303621" y="134620"/>
                </a:lnTo>
                <a:lnTo>
                  <a:pt x="299260" y="130810"/>
                </a:lnTo>
                <a:lnTo>
                  <a:pt x="330605" y="130810"/>
                </a:lnTo>
                <a:lnTo>
                  <a:pt x="327088" y="13462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327088" y="134620"/>
                </a:lnTo>
                <a:lnTo>
                  <a:pt x="330605" y="13081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327088" y="137160"/>
                </a:lnTo>
                <a:lnTo>
                  <a:pt x="330605" y="130810"/>
                </a:lnTo>
                <a:lnTo>
                  <a:pt x="341841" y="130810"/>
                </a:lnTo>
                <a:lnTo>
                  <a:pt x="341841" y="135890"/>
                </a:lnTo>
                <a:lnTo>
                  <a:pt x="462263" y="13589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367986" y="135890"/>
                </a:moveTo>
                <a:lnTo>
                  <a:pt x="341841" y="135890"/>
                </a:lnTo>
                <a:lnTo>
                  <a:pt x="341841" y="130810"/>
                </a:lnTo>
                <a:lnTo>
                  <a:pt x="368320" y="130810"/>
                </a:lnTo>
                <a:lnTo>
                  <a:pt x="366651" y="133350"/>
                </a:lnTo>
                <a:lnTo>
                  <a:pt x="367986" y="135890"/>
                </a:lnTo>
                <a:close/>
              </a:path>
              <a:path w="4096384" h="836930">
                <a:moveTo>
                  <a:pt x="369499" y="135890"/>
                </a:moveTo>
                <a:lnTo>
                  <a:pt x="367986" y="135890"/>
                </a:lnTo>
                <a:lnTo>
                  <a:pt x="366651" y="133350"/>
                </a:lnTo>
                <a:lnTo>
                  <a:pt x="368320" y="130810"/>
                </a:lnTo>
                <a:lnTo>
                  <a:pt x="369833" y="130810"/>
                </a:lnTo>
                <a:lnTo>
                  <a:pt x="371175" y="133350"/>
                </a:lnTo>
                <a:lnTo>
                  <a:pt x="369499" y="13589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464541" y="130810"/>
                </a:lnTo>
                <a:lnTo>
                  <a:pt x="463539" y="13335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840861" y="137160"/>
                </a:moveTo>
                <a:lnTo>
                  <a:pt x="461693" y="137160"/>
                </a:lnTo>
                <a:lnTo>
                  <a:pt x="463539" y="133350"/>
                </a:lnTo>
                <a:lnTo>
                  <a:pt x="464541" y="130810"/>
                </a:lnTo>
                <a:lnTo>
                  <a:pt x="491532" y="130810"/>
                </a:lnTo>
                <a:lnTo>
                  <a:pt x="488847" y="132080"/>
                </a:lnTo>
                <a:lnTo>
                  <a:pt x="489515" y="133350"/>
                </a:lnTo>
                <a:lnTo>
                  <a:pt x="490189" y="135890"/>
                </a:lnTo>
                <a:lnTo>
                  <a:pt x="847061" y="135890"/>
                </a:lnTo>
                <a:lnTo>
                  <a:pt x="840861" y="137160"/>
                </a:lnTo>
                <a:close/>
              </a:path>
              <a:path w="4096384" h="836930">
                <a:moveTo>
                  <a:pt x="490189" y="135890"/>
                </a:moveTo>
                <a:lnTo>
                  <a:pt x="489515" y="133350"/>
                </a:lnTo>
                <a:lnTo>
                  <a:pt x="488847" y="132080"/>
                </a:lnTo>
                <a:lnTo>
                  <a:pt x="491532" y="130810"/>
                </a:lnTo>
                <a:lnTo>
                  <a:pt x="492704" y="132080"/>
                </a:lnTo>
                <a:lnTo>
                  <a:pt x="494039" y="133350"/>
                </a:lnTo>
                <a:lnTo>
                  <a:pt x="490189" y="13589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490189" y="135890"/>
                </a:lnTo>
                <a:lnTo>
                  <a:pt x="494039" y="133350"/>
                </a:lnTo>
                <a:lnTo>
                  <a:pt x="492704" y="132080"/>
                </a:lnTo>
                <a:lnTo>
                  <a:pt x="491532" y="130810"/>
                </a:lnTo>
                <a:lnTo>
                  <a:pt x="932891" y="130810"/>
                </a:lnTo>
                <a:lnTo>
                  <a:pt x="932891" y="132080"/>
                </a:lnTo>
                <a:lnTo>
                  <a:pt x="878747" y="132080"/>
                </a:lnTo>
                <a:lnTo>
                  <a:pt x="878747" y="133350"/>
                </a:lnTo>
                <a:lnTo>
                  <a:pt x="880423" y="134620"/>
                </a:lnTo>
                <a:lnTo>
                  <a:pt x="891652" y="134620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2674" y="148590"/>
                </a:lnTo>
                <a:lnTo>
                  <a:pt x="984855" y="135890"/>
                </a:lnTo>
                <a:lnTo>
                  <a:pt x="983172" y="130810"/>
                </a:lnTo>
                <a:lnTo>
                  <a:pt x="990047" y="133350"/>
                </a:lnTo>
                <a:lnTo>
                  <a:pt x="988037" y="134620"/>
                </a:lnTo>
                <a:lnTo>
                  <a:pt x="987029" y="135890"/>
                </a:lnTo>
                <a:lnTo>
                  <a:pt x="1007484" y="135890"/>
                </a:lnTo>
                <a:lnTo>
                  <a:pt x="1007314" y="137160"/>
                </a:lnTo>
                <a:lnTo>
                  <a:pt x="1006980" y="138430"/>
                </a:lnTo>
                <a:lnTo>
                  <a:pt x="1003876" y="139700"/>
                </a:lnTo>
                <a:lnTo>
                  <a:pt x="991390" y="139700"/>
                </a:lnTo>
                <a:lnTo>
                  <a:pt x="992732" y="142240"/>
                </a:lnTo>
                <a:lnTo>
                  <a:pt x="1003543" y="142240"/>
                </a:lnTo>
                <a:lnTo>
                  <a:pt x="1006312" y="143510"/>
                </a:lnTo>
                <a:lnTo>
                  <a:pt x="985693" y="143510"/>
                </a:lnTo>
                <a:lnTo>
                  <a:pt x="984911" y="144695"/>
                </a:lnTo>
                <a:lnTo>
                  <a:pt x="984879" y="147381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5758" y="144780"/>
                </a:moveTo>
                <a:lnTo>
                  <a:pt x="1012677" y="144780"/>
                </a:lnTo>
                <a:lnTo>
                  <a:pt x="1007484" y="135890"/>
                </a:lnTo>
                <a:lnTo>
                  <a:pt x="987029" y="135890"/>
                </a:lnTo>
                <a:lnTo>
                  <a:pt x="988037" y="134620"/>
                </a:lnTo>
                <a:lnTo>
                  <a:pt x="990047" y="133350"/>
                </a:lnTo>
                <a:lnTo>
                  <a:pt x="983172" y="130810"/>
                </a:lnTo>
                <a:lnTo>
                  <a:pt x="1068209" y="130810"/>
                </a:lnTo>
                <a:lnTo>
                  <a:pt x="1067227" y="132080"/>
                </a:lnTo>
                <a:lnTo>
                  <a:pt x="999771" y="132080"/>
                </a:lnTo>
                <a:lnTo>
                  <a:pt x="1002790" y="134620"/>
                </a:lnTo>
                <a:lnTo>
                  <a:pt x="1065263" y="134620"/>
                </a:lnTo>
                <a:lnTo>
                  <a:pt x="1063298" y="137160"/>
                </a:lnTo>
                <a:lnTo>
                  <a:pt x="1148792" y="137160"/>
                </a:lnTo>
                <a:lnTo>
                  <a:pt x="1149965" y="138430"/>
                </a:lnTo>
                <a:lnTo>
                  <a:pt x="1073860" y="138430"/>
                </a:lnTo>
                <a:lnTo>
                  <a:pt x="1073441" y="139700"/>
                </a:lnTo>
                <a:lnTo>
                  <a:pt x="1036503" y="139700"/>
                </a:lnTo>
                <a:lnTo>
                  <a:pt x="1032652" y="140932"/>
                </a:lnTo>
                <a:lnTo>
                  <a:pt x="1032585" y="141070"/>
                </a:lnTo>
                <a:lnTo>
                  <a:pt x="1033800" y="143510"/>
                </a:lnTo>
                <a:lnTo>
                  <a:pt x="1034809" y="143510"/>
                </a:lnTo>
                <a:lnTo>
                  <a:pt x="1035758" y="144780"/>
                </a:lnTo>
                <a:close/>
              </a:path>
              <a:path w="4096384" h="836930">
                <a:moveTo>
                  <a:pt x="1151138" y="139700"/>
                </a:moveTo>
                <a:lnTo>
                  <a:pt x="1142927" y="130810"/>
                </a:lnTo>
                <a:lnTo>
                  <a:pt x="1150464" y="130810"/>
                </a:lnTo>
                <a:lnTo>
                  <a:pt x="1151642" y="132080"/>
                </a:lnTo>
                <a:lnTo>
                  <a:pt x="1151795" y="134702"/>
                </a:lnTo>
                <a:lnTo>
                  <a:pt x="1151138" y="139700"/>
                </a:lnTo>
                <a:close/>
              </a:path>
              <a:path w="4096384" h="836930">
                <a:moveTo>
                  <a:pt x="1298478" y="142240"/>
                </a:moveTo>
                <a:lnTo>
                  <a:pt x="1196057" y="142240"/>
                </a:lnTo>
                <a:lnTo>
                  <a:pt x="1197739" y="139700"/>
                </a:lnTo>
                <a:lnTo>
                  <a:pt x="1151138" y="139700"/>
                </a:lnTo>
                <a:lnTo>
                  <a:pt x="1151639" y="135890"/>
                </a:lnTo>
                <a:lnTo>
                  <a:pt x="1151754" y="133815"/>
                </a:lnTo>
                <a:lnTo>
                  <a:pt x="1151642" y="132080"/>
                </a:lnTo>
                <a:lnTo>
                  <a:pt x="1150464" y="130810"/>
                </a:lnTo>
                <a:lnTo>
                  <a:pt x="1242828" y="130810"/>
                </a:lnTo>
                <a:lnTo>
                  <a:pt x="1240981" y="132080"/>
                </a:lnTo>
                <a:lnTo>
                  <a:pt x="1240981" y="133350"/>
                </a:lnTo>
                <a:lnTo>
                  <a:pt x="1243162" y="134620"/>
                </a:lnTo>
                <a:lnTo>
                  <a:pt x="1331670" y="134620"/>
                </a:lnTo>
                <a:lnTo>
                  <a:pt x="1330831" y="135890"/>
                </a:lnTo>
                <a:lnTo>
                  <a:pt x="1330831" y="137160"/>
                </a:lnTo>
                <a:lnTo>
                  <a:pt x="1327983" y="137160"/>
                </a:lnTo>
                <a:lnTo>
                  <a:pt x="1328739" y="140970"/>
                </a:lnTo>
                <a:lnTo>
                  <a:pt x="1298819" y="140970"/>
                </a:lnTo>
                <a:lnTo>
                  <a:pt x="1298478" y="142240"/>
                </a:lnTo>
                <a:close/>
              </a:path>
              <a:path w="4096384" h="836930">
                <a:moveTo>
                  <a:pt x="1243162" y="134620"/>
                </a:moveTo>
                <a:lnTo>
                  <a:pt x="1240981" y="133350"/>
                </a:lnTo>
                <a:lnTo>
                  <a:pt x="1240981" y="132080"/>
                </a:lnTo>
                <a:lnTo>
                  <a:pt x="1242828" y="130810"/>
                </a:lnTo>
                <a:lnTo>
                  <a:pt x="1244668" y="132080"/>
                </a:lnTo>
                <a:lnTo>
                  <a:pt x="1244838" y="133350"/>
                </a:lnTo>
                <a:lnTo>
                  <a:pt x="1243162" y="134620"/>
                </a:lnTo>
                <a:close/>
              </a:path>
              <a:path w="4096384" h="836930">
                <a:moveTo>
                  <a:pt x="1351970" y="152287"/>
                </a:moveTo>
                <a:lnTo>
                  <a:pt x="1352384" y="149159"/>
                </a:lnTo>
                <a:lnTo>
                  <a:pt x="1352459" y="146050"/>
                </a:lnTo>
                <a:lnTo>
                  <a:pt x="1329830" y="146050"/>
                </a:lnTo>
                <a:lnTo>
                  <a:pt x="1334184" y="137160"/>
                </a:lnTo>
                <a:lnTo>
                  <a:pt x="1334020" y="135890"/>
                </a:lnTo>
                <a:lnTo>
                  <a:pt x="1332842" y="134620"/>
                </a:lnTo>
                <a:lnTo>
                  <a:pt x="1243162" y="134620"/>
                </a:lnTo>
                <a:lnTo>
                  <a:pt x="1244838" y="133350"/>
                </a:lnTo>
                <a:lnTo>
                  <a:pt x="1244668" y="132080"/>
                </a:lnTo>
                <a:lnTo>
                  <a:pt x="1242828" y="130810"/>
                </a:lnTo>
                <a:lnTo>
                  <a:pt x="1332508" y="130810"/>
                </a:lnTo>
                <a:lnTo>
                  <a:pt x="1336364" y="134620"/>
                </a:lnTo>
                <a:lnTo>
                  <a:pt x="1340385" y="135890"/>
                </a:lnTo>
                <a:lnTo>
                  <a:pt x="1411966" y="135890"/>
                </a:lnTo>
                <a:lnTo>
                  <a:pt x="1412968" y="138430"/>
                </a:lnTo>
                <a:lnTo>
                  <a:pt x="1371395" y="138430"/>
                </a:lnTo>
                <a:lnTo>
                  <a:pt x="1368717" y="139700"/>
                </a:lnTo>
                <a:lnTo>
                  <a:pt x="1369385" y="140970"/>
                </a:lnTo>
                <a:lnTo>
                  <a:pt x="1370728" y="142240"/>
                </a:lnTo>
                <a:lnTo>
                  <a:pt x="1471473" y="142240"/>
                </a:lnTo>
                <a:lnTo>
                  <a:pt x="1471971" y="143510"/>
                </a:lnTo>
                <a:lnTo>
                  <a:pt x="1484045" y="143510"/>
                </a:lnTo>
                <a:lnTo>
                  <a:pt x="1485217" y="144780"/>
                </a:lnTo>
                <a:lnTo>
                  <a:pt x="1396042" y="144780"/>
                </a:lnTo>
                <a:lnTo>
                  <a:pt x="1397119" y="148590"/>
                </a:lnTo>
                <a:lnTo>
                  <a:pt x="1381623" y="148590"/>
                </a:lnTo>
                <a:lnTo>
                  <a:pt x="1381623" y="151130"/>
                </a:lnTo>
                <a:lnTo>
                  <a:pt x="1352459" y="151130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340385" y="135890"/>
                </a:moveTo>
                <a:lnTo>
                  <a:pt x="1336364" y="134620"/>
                </a:lnTo>
                <a:lnTo>
                  <a:pt x="1332508" y="130810"/>
                </a:lnTo>
                <a:lnTo>
                  <a:pt x="1340385" y="13589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4324" y="135890"/>
                </a:lnTo>
                <a:lnTo>
                  <a:pt x="1504324" y="130810"/>
                </a:lnTo>
                <a:lnTo>
                  <a:pt x="1511874" y="134620"/>
                </a:lnTo>
                <a:lnTo>
                  <a:pt x="1510699" y="135890"/>
                </a:ln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13504" y="138430"/>
                </a:moveTo>
                <a:lnTo>
                  <a:pt x="1508351" y="138430"/>
                </a:lnTo>
                <a:lnTo>
                  <a:pt x="1511874" y="134620"/>
                </a:lnTo>
                <a:lnTo>
                  <a:pt x="1504324" y="130810"/>
                </a:lnTo>
                <a:lnTo>
                  <a:pt x="1513266" y="130810"/>
                </a:lnTo>
                <a:lnTo>
                  <a:pt x="1517400" y="133350"/>
                </a:lnTo>
                <a:lnTo>
                  <a:pt x="1517066" y="135890"/>
                </a:lnTo>
                <a:lnTo>
                  <a:pt x="1516732" y="137160"/>
                </a:lnTo>
                <a:lnTo>
                  <a:pt x="1513504" y="138430"/>
                </a:lnTo>
                <a:close/>
              </a:path>
              <a:path w="4096384" h="836930">
                <a:moveTo>
                  <a:pt x="1935449" y="139700"/>
                </a:moveTo>
                <a:lnTo>
                  <a:pt x="1935449" y="134620"/>
                </a:lnTo>
                <a:lnTo>
                  <a:pt x="1934951" y="134620"/>
                </a:lnTo>
                <a:lnTo>
                  <a:pt x="1933275" y="133350"/>
                </a:lnTo>
                <a:lnTo>
                  <a:pt x="1943666" y="130810"/>
                </a:lnTo>
                <a:lnTo>
                  <a:pt x="1938801" y="135890"/>
                </a:lnTo>
                <a:lnTo>
                  <a:pt x="1935449" y="139700"/>
                </a:lnTo>
                <a:close/>
              </a:path>
              <a:path w="4096384" h="836930">
                <a:moveTo>
                  <a:pt x="3107485" y="133350"/>
                </a:moveTo>
                <a:lnTo>
                  <a:pt x="3103940" y="131594"/>
                </a:lnTo>
                <a:lnTo>
                  <a:pt x="3103629" y="130810"/>
                </a:lnTo>
                <a:lnTo>
                  <a:pt x="3107282" y="132648"/>
                </a:lnTo>
                <a:lnTo>
                  <a:pt x="3107485" y="133350"/>
                </a:lnTo>
                <a:close/>
              </a:path>
              <a:path w="4096384" h="836930">
                <a:moveTo>
                  <a:pt x="3107282" y="132648"/>
                </a:moveTo>
                <a:lnTo>
                  <a:pt x="3103629" y="130810"/>
                </a:lnTo>
                <a:lnTo>
                  <a:pt x="3106749" y="130810"/>
                </a:lnTo>
                <a:lnTo>
                  <a:pt x="3107282" y="132648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75046" y="137160"/>
                </a:lnTo>
                <a:lnTo>
                  <a:pt x="3176061" y="135890"/>
                </a:lnTo>
                <a:lnTo>
                  <a:pt x="3177561" y="130810"/>
                </a:lnTo>
                <a:lnTo>
                  <a:pt x="3179723" y="137127"/>
                </a:lnTo>
                <a:lnTo>
                  <a:pt x="3179735" y="13843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93819" y="154940"/>
                </a:moveTo>
                <a:lnTo>
                  <a:pt x="3180926" y="154940"/>
                </a:lnTo>
                <a:lnTo>
                  <a:pt x="3180069" y="149860"/>
                </a:lnTo>
                <a:lnTo>
                  <a:pt x="3179401" y="148590"/>
                </a:lnTo>
                <a:lnTo>
                  <a:pt x="3178569" y="148590"/>
                </a:lnTo>
                <a:lnTo>
                  <a:pt x="3177895" y="147320"/>
                </a:lnTo>
                <a:lnTo>
                  <a:pt x="3166325" y="147320"/>
                </a:lnTo>
                <a:lnTo>
                  <a:pt x="3171530" y="144780"/>
                </a:lnTo>
                <a:lnTo>
                  <a:pt x="3172742" y="143633"/>
                </a:lnTo>
                <a:lnTo>
                  <a:pt x="3172839" y="143272"/>
                </a:lnTo>
                <a:lnTo>
                  <a:pt x="3172696" y="142240"/>
                </a:lnTo>
                <a:lnTo>
                  <a:pt x="3171347" y="140970"/>
                </a:lnTo>
                <a:lnTo>
                  <a:pt x="3160294" y="140970"/>
                </a:lnTo>
                <a:lnTo>
                  <a:pt x="3159286" y="139700"/>
                </a:lnTo>
                <a:lnTo>
                  <a:pt x="3177895" y="139700"/>
                </a:lnTo>
                <a:lnTo>
                  <a:pt x="3179735" y="138430"/>
                </a:lnTo>
                <a:lnTo>
                  <a:pt x="3179723" y="137127"/>
                </a:lnTo>
                <a:lnTo>
                  <a:pt x="3177561" y="130810"/>
                </a:lnTo>
                <a:lnTo>
                  <a:pt x="3187789" y="130810"/>
                </a:lnTo>
                <a:lnTo>
                  <a:pt x="3186914" y="138430"/>
                </a:lnTo>
                <a:lnTo>
                  <a:pt x="3180069" y="138430"/>
                </a:lnTo>
                <a:lnTo>
                  <a:pt x="3181868" y="140914"/>
                </a:lnTo>
                <a:lnTo>
                  <a:pt x="3181950" y="141070"/>
                </a:lnTo>
                <a:lnTo>
                  <a:pt x="3182321" y="141981"/>
                </a:lnTo>
                <a:lnTo>
                  <a:pt x="3182293" y="142381"/>
                </a:lnTo>
                <a:lnTo>
                  <a:pt x="3181234" y="143510"/>
                </a:lnTo>
                <a:lnTo>
                  <a:pt x="3181234" y="144780"/>
                </a:lnTo>
                <a:lnTo>
                  <a:pt x="3184449" y="144780"/>
                </a:lnTo>
                <a:lnTo>
                  <a:pt x="3186957" y="151130"/>
                </a:lnTo>
                <a:lnTo>
                  <a:pt x="3196712" y="151130"/>
                </a:lnTo>
                <a:lnTo>
                  <a:pt x="3193819" y="154940"/>
                </a:lnTo>
                <a:close/>
              </a:path>
              <a:path w="4096384" h="836930">
                <a:moveTo>
                  <a:pt x="3186623" y="140970"/>
                </a:moveTo>
                <a:lnTo>
                  <a:pt x="3187789" y="130810"/>
                </a:lnTo>
                <a:lnTo>
                  <a:pt x="3192076" y="134702"/>
                </a:lnTo>
                <a:lnTo>
                  <a:pt x="3193479" y="135890"/>
                </a:lnTo>
                <a:lnTo>
                  <a:pt x="3193479" y="137160"/>
                </a:lnTo>
                <a:lnTo>
                  <a:pt x="3191979" y="138430"/>
                </a:lnTo>
                <a:lnTo>
                  <a:pt x="3186623" y="140970"/>
                </a:lnTo>
                <a:close/>
              </a:path>
              <a:path w="4096384" h="836930">
                <a:moveTo>
                  <a:pt x="3472084" y="147320"/>
                </a:moveTo>
                <a:lnTo>
                  <a:pt x="3468561" y="147320"/>
                </a:lnTo>
                <a:lnTo>
                  <a:pt x="3469987" y="143272"/>
                </a:lnTo>
                <a:lnTo>
                  <a:pt x="3470702" y="141070"/>
                </a:lnTo>
                <a:lnTo>
                  <a:pt x="3470646" y="140932"/>
                </a:lnTo>
                <a:lnTo>
                  <a:pt x="3464705" y="138430"/>
                </a:lnTo>
                <a:lnTo>
                  <a:pt x="3481480" y="138430"/>
                </a:lnTo>
                <a:lnTo>
                  <a:pt x="3488833" y="130810"/>
                </a:lnTo>
                <a:lnTo>
                  <a:pt x="3489685" y="135890"/>
                </a:lnTo>
                <a:lnTo>
                  <a:pt x="3490019" y="137160"/>
                </a:lnTo>
                <a:lnTo>
                  <a:pt x="3483137" y="137160"/>
                </a:lnTo>
                <a:lnTo>
                  <a:pt x="3472084" y="147320"/>
                </a:lnTo>
                <a:close/>
              </a:path>
              <a:path w="4096384" h="836930">
                <a:moveTo>
                  <a:pt x="2958809" y="132080"/>
                </a:moveTo>
                <a:lnTo>
                  <a:pt x="2957655" y="131876"/>
                </a:lnTo>
                <a:lnTo>
                  <a:pt x="2958154" y="131335"/>
                </a:lnTo>
                <a:lnTo>
                  <a:pt x="2958809" y="132080"/>
                </a:lnTo>
                <a:close/>
              </a:path>
              <a:path w="4096384" h="836930">
                <a:moveTo>
                  <a:pt x="3104297" y="137160"/>
                </a:moveTo>
                <a:lnTo>
                  <a:pt x="3105645" y="135890"/>
                </a:lnTo>
                <a:lnTo>
                  <a:pt x="3103940" y="131594"/>
                </a:lnTo>
                <a:lnTo>
                  <a:pt x="3107485" y="133350"/>
                </a:lnTo>
                <a:lnTo>
                  <a:pt x="3108677" y="133350"/>
                </a:lnTo>
                <a:lnTo>
                  <a:pt x="3113699" y="135890"/>
                </a:lnTo>
                <a:lnTo>
                  <a:pt x="3104297" y="137160"/>
                </a:lnTo>
                <a:close/>
              </a:path>
              <a:path w="4096384" h="836930">
                <a:moveTo>
                  <a:pt x="2958967" y="137160"/>
                </a:moveTo>
                <a:lnTo>
                  <a:pt x="2952779" y="137160"/>
                </a:lnTo>
                <a:lnTo>
                  <a:pt x="2957655" y="131876"/>
                </a:lnTo>
                <a:lnTo>
                  <a:pt x="2958809" y="132080"/>
                </a:lnTo>
                <a:lnTo>
                  <a:pt x="2960983" y="132080"/>
                </a:lnTo>
                <a:lnTo>
                  <a:pt x="2960983" y="134620"/>
                </a:lnTo>
                <a:lnTo>
                  <a:pt x="2960315" y="134620"/>
                </a:lnTo>
                <a:lnTo>
                  <a:pt x="2958967" y="137160"/>
                </a:lnTo>
                <a:close/>
              </a:path>
              <a:path w="4096384" h="836930">
                <a:moveTo>
                  <a:pt x="882597" y="134620"/>
                </a:moveTo>
                <a:lnTo>
                  <a:pt x="880423" y="134620"/>
                </a:lnTo>
                <a:lnTo>
                  <a:pt x="878747" y="133350"/>
                </a:lnTo>
                <a:lnTo>
                  <a:pt x="878747" y="132080"/>
                </a:lnTo>
                <a:lnTo>
                  <a:pt x="882099" y="132080"/>
                </a:lnTo>
                <a:lnTo>
                  <a:pt x="882597" y="134620"/>
                </a:lnTo>
                <a:close/>
              </a:path>
              <a:path w="4096384" h="836930">
                <a:moveTo>
                  <a:pt x="891652" y="134620"/>
                </a:moveTo>
                <a:lnTo>
                  <a:pt x="882597" y="134620"/>
                </a:lnTo>
                <a:lnTo>
                  <a:pt x="882099" y="132080"/>
                </a:lnTo>
                <a:lnTo>
                  <a:pt x="893158" y="132080"/>
                </a:lnTo>
                <a:lnTo>
                  <a:pt x="891489" y="133350"/>
                </a:lnTo>
                <a:lnTo>
                  <a:pt x="891652" y="13462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891652" y="134620"/>
                </a:lnTo>
                <a:lnTo>
                  <a:pt x="891489" y="133350"/>
                </a:lnTo>
                <a:lnTo>
                  <a:pt x="893158" y="132080"/>
                </a:lnTo>
                <a:lnTo>
                  <a:pt x="895005" y="133350"/>
                </a:lnTo>
                <a:lnTo>
                  <a:pt x="895067" y="133815"/>
                </a:lnTo>
                <a:lnTo>
                  <a:pt x="895067" y="134702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838850" y="161290"/>
                </a:moveTo>
                <a:lnTo>
                  <a:pt x="826783" y="161290"/>
                </a:lnTo>
                <a:lnTo>
                  <a:pt x="836002" y="154940"/>
                </a:lnTo>
                <a:lnTo>
                  <a:pt x="834532" y="153562"/>
                </a:lnTo>
                <a:lnTo>
                  <a:pt x="830135" y="149860"/>
                </a:lnTo>
                <a:lnTo>
                  <a:pt x="841365" y="149860"/>
                </a:lnTo>
                <a:lnTo>
                  <a:pt x="852935" y="135890"/>
                </a:lnTo>
                <a:lnTo>
                  <a:pt x="893492" y="135890"/>
                </a:lnTo>
                <a:lnTo>
                  <a:pt x="895067" y="134702"/>
                </a:lnTo>
                <a:lnTo>
                  <a:pt x="895067" y="133815"/>
                </a:lnTo>
                <a:lnTo>
                  <a:pt x="895005" y="133350"/>
                </a:lnTo>
                <a:lnTo>
                  <a:pt x="893158" y="132080"/>
                </a:lnTo>
                <a:lnTo>
                  <a:pt x="932891" y="132080"/>
                </a:lnTo>
                <a:lnTo>
                  <a:pt x="932891" y="135890"/>
                </a:lnTo>
                <a:lnTo>
                  <a:pt x="935974" y="138430"/>
                </a:lnTo>
                <a:lnTo>
                  <a:pt x="926854" y="138430"/>
                </a:lnTo>
                <a:lnTo>
                  <a:pt x="925874" y="140914"/>
                </a:lnTo>
                <a:lnTo>
                  <a:pt x="925892" y="141070"/>
                </a:lnTo>
                <a:lnTo>
                  <a:pt x="926854" y="143510"/>
                </a:lnTo>
                <a:lnTo>
                  <a:pt x="949392" y="143510"/>
                </a:lnTo>
                <a:lnTo>
                  <a:pt x="947500" y="144780"/>
                </a:lnTo>
                <a:lnTo>
                  <a:pt x="905901" y="144780"/>
                </a:lnTo>
                <a:lnTo>
                  <a:pt x="902212" y="147320"/>
                </a:lnTo>
                <a:lnTo>
                  <a:pt x="874556" y="147320"/>
                </a:lnTo>
                <a:lnTo>
                  <a:pt x="871826" y="151130"/>
                </a:lnTo>
                <a:lnTo>
                  <a:pt x="844547" y="151130"/>
                </a:lnTo>
                <a:lnTo>
                  <a:pt x="842707" y="152400"/>
                </a:lnTo>
                <a:lnTo>
                  <a:pt x="843545" y="156210"/>
                </a:lnTo>
                <a:lnTo>
                  <a:pt x="894841" y="156210"/>
                </a:lnTo>
                <a:lnTo>
                  <a:pt x="892320" y="157480"/>
                </a:lnTo>
                <a:lnTo>
                  <a:pt x="841365" y="157480"/>
                </a:lnTo>
                <a:lnTo>
                  <a:pt x="838687" y="158750"/>
                </a:lnTo>
                <a:lnTo>
                  <a:pt x="837842" y="160020"/>
                </a:lnTo>
                <a:lnTo>
                  <a:pt x="838850" y="161290"/>
                </a:lnTo>
                <a:close/>
              </a:path>
              <a:path w="4096384" h="836930">
                <a:moveTo>
                  <a:pt x="974293" y="137160"/>
                </a:moveTo>
                <a:lnTo>
                  <a:pt x="969428" y="137160"/>
                </a:lnTo>
                <a:lnTo>
                  <a:pt x="969926" y="134652"/>
                </a:lnTo>
                <a:lnTo>
                  <a:pt x="971609" y="132080"/>
                </a:lnTo>
                <a:lnTo>
                  <a:pt x="974627" y="132080"/>
                </a:lnTo>
                <a:lnTo>
                  <a:pt x="976029" y="134443"/>
                </a:lnTo>
                <a:lnTo>
                  <a:pt x="976123" y="134702"/>
                </a:lnTo>
                <a:lnTo>
                  <a:pt x="975969" y="135890"/>
                </a:lnTo>
                <a:lnTo>
                  <a:pt x="974293" y="137160"/>
                </a:lnTo>
                <a:close/>
              </a:path>
              <a:path w="4096384" h="836930">
                <a:moveTo>
                  <a:pt x="980494" y="137160"/>
                </a:moveTo>
                <a:lnTo>
                  <a:pt x="974293" y="137160"/>
                </a:lnTo>
                <a:lnTo>
                  <a:pt x="975969" y="135890"/>
                </a:lnTo>
                <a:lnTo>
                  <a:pt x="976029" y="134443"/>
                </a:lnTo>
                <a:lnTo>
                  <a:pt x="974627" y="132080"/>
                </a:lnTo>
                <a:lnTo>
                  <a:pt x="983593" y="132080"/>
                </a:lnTo>
                <a:lnTo>
                  <a:pt x="984855" y="135890"/>
                </a:lnTo>
                <a:lnTo>
                  <a:pt x="982504" y="135890"/>
                </a:lnTo>
                <a:lnTo>
                  <a:pt x="980494" y="137160"/>
                </a:lnTo>
                <a:close/>
              </a:path>
              <a:path w="4096384" h="836930">
                <a:moveTo>
                  <a:pt x="1002790" y="134620"/>
                </a:moveTo>
                <a:lnTo>
                  <a:pt x="999771" y="132080"/>
                </a:lnTo>
                <a:lnTo>
                  <a:pt x="1001447" y="133350"/>
                </a:lnTo>
                <a:lnTo>
                  <a:pt x="1002790" y="134620"/>
                </a:lnTo>
                <a:close/>
              </a:path>
              <a:path w="4096384" h="836930">
                <a:moveTo>
                  <a:pt x="1065263" y="134620"/>
                </a:moveTo>
                <a:lnTo>
                  <a:pt x="1002790" y="134620"/>
                </a:lnTo>
                <a:lnTo>
                  <a:pt x="1001447" y="133350"/>
                </a:lnTo>
                <a:lnTo>
                  <a:pt x="999771" y="132080"/>
                </a:lnTo>
                <a:lnTo>
                  <a:pt x="1067227" y="132080"/>
                </a:lnTo>
                <a:lnTo>
                  <a:pt x="1065263" y="134620"/>
                </a:lnTo>
                <a:close/>
              </a:path>
              <a:path w="4096384" h="836930">
                <a:moveTo>
                  <a:pt x="1495779" y="138430"/>
                </a:moveTo>
                <a:lnTo>
                  <a:pt x="1493264" y="137160"/>
                </a:lnTo>
                <a:lnTo>
                  <a:pt x="1490920" y="137160"/>
                </a:lnTo>
                <a:lnTo>
                  <a:pt x="1490580" y="134620"/>
                </a:lnTo>
                <a:lnTo>
                  <a:pt x="1492256" y="133350"/>
                </a:lnTo>
                <a:lnTo>
                  <a:pt x="1495943" y="132080"/>
                </a:lnTo>
                <a:lnTo>
                  <a:pt x="1495779" y="138430"/>
                </a:lnTo>
                <a:close/>
              </a:path>
              <a:path w="4096384" h="836930">
                <a:moveTo>
                  <a:pt x="1542506" y="138097"/>
                </a:moveTo>
                <a:lnTo>
                  <a:pt x="1546734" y="133350"/>
                </a:lnTo>
                <a:lnTo>
                  <a:pt x="1546571" y="133350"/>
                </a:lnTo>
                <a:lnTo>
                  <a:pt x="1546571" y="132080"/>
                </a:lnTo>
                <a:lnTo>
                  <a:pt x="1552218" y="135890"/>
                </a:lnTo>
                <a:lnTo>
                  <a:pt x="1546237" y="135890"/>
                </a:lnTo>
                <a:lnTo>
                  <a:pt x="1542506" y="138097"/>
                </a:lnTo>
                <a:close/>
              </a:path>
              <a:path w="4096384" h="836930">
                <a:moveTo>
                  <a:pt x="1560308" y="138430"/>
                </a:moveTo>
                <a:lnTo>
                  <a:pt x="1547402" y="138430"/>
                </a:lnTo>
                <a:lnTo>
                  <a:pt x="1554101" y="137160"/>
                </a:lnTo>
                <a:lnTo>
                  <a:pt x="1546571" y="132080"/>
                </a:lnTo>
                <a:lnTo>
                  <a:pt x="1562652" y="132080"/>
                </a:lnTo>
                <a:lnTo>
                  <a:pt x="1554939" y="137160"/>
                </a:lnTo>
                <a:lnTo>
                  <a:pt x="1560308" y="138430"/>
                </a:lnTo>
                <a:close/>
              </a:path>
              <a:path w="4096384" h="836930">
                <a:moveTo>
                  <a:pt x="1567511" y="148590"/>
                </a:moveTo>
                <a:lnTo>
                  <a:pt x="1564833" y="139700"/>
                </a:lnTo>
                <a:lnTo>
                  <a:pt x="1560233" y="138412"/>
                </a:lnTo>
                <a:lnTo>
                  <a:pt x="1554939" y="137160"/>
                </a:lnTo>
                <a:lnTo>
                  <a:pt x="1562652" y="132080"/>
                </a:lnTo>
                <a:lnTo>
                  <a:pt x="1565841" y="132080"/>
                </a:lnTo>
                <a:lnTo>
                  <a:pt x="1560138" y="134620"/>
                </a:lnTo>
                <a:lnTo>
                  <a:pt x="1570982" y="138412"/>
                </a:lnTo>
                <a:lnTo>
                  <a:pt x="1570906" y="138914"/>
                </a:lnTo>
                <a:lnTo>
                  <a:pt x="1570328" y="141070"/>
                </a:lnTo>
                <a:lnTo>
                  <a:pt x="1567511" y="148590"/>
                </a:lnTo>
                <a:close/>
              </a:path>
              <a:path w="4096384" h="836930">
                <a:moveTo>
                  <a:pt x="1591067" y="154940"/>
                </a:moveTo>
                <a:lnTo>
                  <a:pt x="1568519" y="154940"/>
                </a:lnTo>
                <a:lnTo>
                  <a:pt x="1570025" y="148590"/>
                </a:lnTo>
                <a:lnTo>
                  <a:pt x="1567511" y="148590"/>
                </a:lnTo>
                <a:lnTo>
                  <a:pt x="1570380" y="140914"/>
                </a:lnTo>
                <a:lnTo>
                  <a:pt x="1570906" y="138914"/>
                </a:lnTo>
                <a:lnTo>
                  <a:pt x="1570982" y="138412"/>
                </a:lnTo>
                <a:lnTo>
                  <a:pt x="1560138" y="134620"/>
                </a:lnTo>
                <a:lnTo>
                  <a:pt x="1565841" y="132080"/>
                </a:lnTo>
                <a:lnTo>
                  <a:pt x="1911647" y="132080"/>
                </a:lnTo>
                <a:lnTo>
                  <a:pt x="1909303" y="134620"/>
                </a:lnTo>
                <a:lnTo>
                  <a:pt x="1572206" y="134620"/>
                </a:lnTo>
                <a:lnTo>
                  <a:pt x="1571872" y="135890"/>
                </a:lnTo>
                <a:lnTo>
                  <a:pt x="1571701" y="135890"/>
                </a:lnTo>
                <a:lnTo>
                  <a:pt x="1572546" y="137160"/>
                </a:lnTo>
                <a:lnTo>
                  <a:pt x="1574216" y="138430"/>
                </a:lnTo>
                <a:lnTo>
                  <a:pt x="1935449" y="138430"/>
                </a:lnTo>
                <a:lnTo>
                  <a:pt x="1935449" y="139700"/>
                </a:lnTo>
                <a:lnTo>
                  <a:pt x="1905276" y="139700"/>
                </a:lnTo>
                <a:lnTo>
                  <a:pt x="1905276" y="140970"/>
                </a:lnTo>
                <a:lnTo>
                  <a:pt x="1581425" y="140970"/>
                </a:lnTo>
                <a:lnTo>
                  <a:pt x="1581425" y="142240"/>
                </a:lnTo>
                <a:lnTo>
                  <a:pt x="1592157" y="142240"/>
                </a:lnTo>
                <a:lnTo>
                  <a:pt x="1592264" y="143783"/>
                </a:lnTo>
                <a:lnTo>
                  <a:pt x="1592621" y="144695"/>
                </a:lnTo>
                <a:lnTo>
                  <a:pt x="1592745" y="144893"/>
                </a:lnTo>
                <a:lnTo>
                  <a:pt x="1593663" y="146050"/>
                </a:lnTo>
                <a:lnTo>
                  <a:pt x="1595825" y="147320"/>
                </a:lnTo>
                <a:lnTo>
                  <a:pt x="1586794" y="147320"/>
                </a:lnTo>
                <a:lnTo>
                  <a:pt x="1588464" y="151130"/>
                </a:lnTo>
                <a:lnTo>
                  <a:pt x="1604593" y="151130"/>
                </a:lnTo>
                <a:lnTo>
                  <a:pt x="1604961" y="152400"/>
                </a:lnTo>
                <a:lnTo>
                  <a:pt x="1588804" y="152400"/>
                </a:lnTo>
                <a:lnTo>
                  <a:pt x="1591067" y="154940"/>
                </a:lnTo>
                <a:close/>
              </a:path>
              <a:path w="4096384" h="836930">
                <a:moveTo>
                  <a:pt x="1915170" y="138430"/>
                </a:moveTo>
                <a:lnTo>
                  <a:pt x="1908799" y="138430"/>
                </a:lnTo>
                <a:lnTo>
                  <a:pt x="1907961" y="137160"/>
                </a:lnTo>
                <a:lnTo>
                  <a:pt x="1909303" y="134620"/>
                </a:lnTo>
                <a:lnTo>
                  <a:pt x="1911647" y="132080"/>
                </a:lnTo>
                <a:lnTo>
                  <a:pt x="1915170" y="138430"/>
                </a:lnTo>
                <a:close/>
              </a:path>
              <a:path w="4096384" h="836930">
                <a:moveTo>
                  <a:pt x="2085644" y="138430"/>
                </a:moveTo>
                <a:lnTo>
                  <a:pt x="2084797" y="137127"/>
                </a:lnTo>
                <a:lnTo>
                  <a:pt x="2084472" y="135890"/>
                </a:lnTo>
                <a:lnTo>
                  <a:pt x="2084472" y="132080"/>
                </a:lnTo>
                <a:lnTo>
                  <a:pt x="2091511" y="137160"/>
                </a:lnTo>
                <a:lnTo>
                  <a:pt x="2087157" y="137160"/>
                </a:lnTo>
                <a:lnTo>
                  <a:pt x="2085644" y="138430"/>
                </a:lnTo>
                <a:close/>
              </a:path>
              <a:path w="4096384" h="836930">
                <a:moveTo>
                  <a:pt x="2099589" y="138430"/>
                </a:moveTo>
                <a:lnTo>
                  <a:pt x="2085644" y="138430"/>
                </a:lnTo>
                <a:lnTo>
                  <a:pt x="2087157" y="137160"/>
                </a:lnTo>
                <a:lnTo>
                  <a:pt x="2091511" y="137160"/>
                </a:lnTo>
                <a:lnTo>
                  <a:pt x="2084472" y="132080"/>
                </a:lnTo>
                <a:lnTo>
                  <a:pt x="2094700" y="132080"/>
                </a:lnTo>
                <a:lnTo>
                  <a:pt x="2099589" y="13843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94700" y="132080"/>
                </a:lnTo>
                <a:lnTo>
                  <a:pt x="2099054" y="132080"/>
                </a:lnTo>
                <a:lnTo>
                  <a:pt x="2100233" y="133350"/>
                </a:lnTo>
                <a:lnTo>
                  <a:pt x="2100730" y="133350"/>
                </a:lnTo>
                <a:lnTo>
                  <a:pt x="2100670" y="133815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202409" y="137160"/>
                </a:moveTo>
                <a:lnTo>
                  <a:pt x="2168114" y="137160"/>
                </a:lnTo>
                <a:lnTo>
                  <a:pt x="2167145" y="134702"/>
                </a:lnTo>
                <a:lnTo>
                  <a:pt x="2166445" y="133350"/>
                </a:lnTo>
                <a:lnTo>
                  <a:pt x="2100233" y="133350"/>
                </a:lnTo>
                <a:lnTo>
                  <a:pt x="2099054" y="132080"/>
                </a:lnTo>
                <a:lnTo>
                  <a:pt x="2206144" y="132080"/>
                </a:lnTo>
                <a:lnTo>
                  <a:pt x="2202409" y="137160"/>
                </a:lnTo>
                <a:close/>
              </a:path>
              <a:path w="4096384" h="836930">
                <a:moveTo>
                  <a:pt x="2222599" y="135890"/>
                </a:moveTo>
                <a:lnTo>
                  <a:pt x="2220078" y="135890"/>
                </a:lnTo>
                <a:lnTo>
                  <a:pt x="2218409" y="134620"/>
                </a:lnTo>
                <a:lnTo>
                  <a:pt x="2218238" y="133350"/>
                </a:lnTo>
                <a:lnTo>
                  <a:pt x="2219581" y="133350"/>
                </a:lnTo>
                <a:lnTo>
                  <a:pt x="2220916" y="132080"/>
                </a:lnTo>
                <a:lnTo>
                  <a:pt x="2222599" y="135890"/>
                </a:lnTo>
                <a:close/>
              </a:path>
              <a:path w="4096384" h="836930">
                <a:moveTo>
                  <a:pt x="2404466" y="133350"/>
                </a:moveTo>
                <a:lnTo>
                  <a:pt x="2404303" y="133350"/>
                </a:lnTo>
                <a:lnTo>
                  <a:pt x="2404133" y="132080"/>
                </a:lnTo>
                <a:lnTo>
                  <a:pt x="2404466" y="133350"/>
                </a:lnTo>
                <a:close/>
              </a:path>
              <a:path w="4096384" h="836930">
                <a:moveTo>
                  <a:pt x="2405475" y="133350"/>
                </a:moveTo>
                <a:lnTo>
                  <a:pt x="2404466" y="133350"/>
                </a:lnTo>
                <a:lnTo>
                  <a:pt x="2404133" y="132080"/>
                </a:lnTo>
                <a:lnTo>
                  <a:pt x="2408159" y="132080"/>
                </a:lnTo>
                <a:lnTo>
                  <a:pt x="2405475" y="133350"/>
                </a:lnTo>
                <a:close/>
              </a:path>
              <a:path w="4096384" h="836930">
                <a:moveTo>
                  <a:pt x="2407321" y="138430"/>
                </a:moveTo>
                <a:lnTo>
                  <a:pt x="2404807" y="138430"/>
                </a:lnTo>
                <a:lnTo>
                  <a:pt x="2405475" y="133350"/>
                </a:lnTo>
                <a:lnTo>
                  <a:pt x="2408159" y="132080"/>
                </a:lnTo>
                <a:lnTo>
                  <a:pt x="2410838" y="137160"/>
                </a:lnTo>
                <a:lnTo>
                  <a:pt x="2407321" y="138430"/>
                </a:lnTo>
                <a:close/>
              </a:path>
              <a:path w="4096384" h="836930">
                <a:moveTo>
                  <a:pt x="2420397" y="138430"/>
                </a:moveTo>
                <a:lnTo>
                  <a:pt x="2407321" y="138430"/>
                </a:lnTo>
                <a:lnTo>
                  <a:pt x="2410838" y="137160"/>
                </a:lnTo>
                <a:lnTo>
                  <a:pt x="2408159" y="132080"/>
                </a:lnTo>
                <a:lnTo>
                  <a:pt x="2428275" y="132080"/>
                </a:lnTo>
                <a:lnTo>
                  <a:pt x="2429816" y="133350"/>
                </a:lnTo>
                <a:lnTo>
                  <a:pt x="2423750" y="133350"/>
                </a:lnTo>
                <a:lnTo>
                  <a:pt x="2420057" y="134620"/>
                </a:lnTo>
                <a:lnTo>
                  <a:pt x="2419723" y="137160"/>
                </a:lnTo>
                <a:lnTo>
                  <a:pt x="2420397" y="138430"/>
                </a:lnTo>
                <a:close/>
              </a:path>
              <a:path w="4096384" h="836930">
                <a:moveTo>
                  <a:pt x="2430381" y="133815"/>
                </a:moveTo>
                <a:lnTo>
                  <a:pt x="2428275" y="132080"/>
                </a:lnTo>
                <a:lnTo>
                  <a:pt x="2431457" y="132080"/>
                </a:lnTo>
                <a:lnTo>
                  <a:pt x="2430381" y="133815"/>
                </a:lnTo>
                <a:close/>
              </a:path>
              <a:path w="4096384" h="836930">
                <a:moveTo>
                  <a:pt x="2431457" y="134702"/>
                </a:moveTo>
                <a:lnTo>
                  <a:pt x="2430381" y="133815"/>
                </a:lnTo>
                <a:lnTo>
                  <a:pt x="2431457" y="132080"/>
                </a:lnTo>
                <a:lnTo>
                  <a:pt x="2431457" y="134702"/>
                </a:lnTo>
                <a:close/>
              </a:path>
              <a:path w="4096384" h="836930">
                <a:moveTo>
                  <a:pt x="2435981" y="138430"/>
                </a:moveTo>
                <a:lnTo>
                  <a:pt x="2431457" y="134702"/>
                </a:lnTo>
                <a:lnTo>
                  <a:pt x="2431457" y="132080"/>
                </a:lnTo>
                <a:lnTo>
                  <a:pt x="2438666" y="132080"/>
                </a:lnTo>
                <a:lnTo>
                  <a:pt x="2435647" y="135890"/>
                </a:lnTo>
                <a:lnTo>
                  <a:pt x="2435818" y="135890"/>
                </a:lnTo>
                <a:lnTo>
                  <a:pt x="2435981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517273" y="132080"/>
                </a:lnTo>
                <a:lnTo>
                  <a:pt x="2517273" y="133350"/>
                </a:lnTo>
                <a:lnTo>
                  <a:pt x="2522145" y="137160"/>
                </a:lnTo>
                <a:lnTo>
                  <a:pt x="2517273" y="13716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2145" y="137160"/>
                </a:lnTo>
                <a:lnTo>
                  <a:pt x="2517273" y="133350"/>
                </a:lnTo>
                <a:lnTo>
                  <a:pt x="2517273" y="132080"/>
                </a:lnTo>
                <a:lnTo>
                  <a:pt x="2891334" y="132080"/>
                </a:lnTo>
                <a:lnTo>
                  <a:pt x="2888374" y="134620"/>
                </a:lnTo>
                <a:lnTo>
                  <a:pt x="2526002" y="134620"/>
                </a:lnTo>
                <a:lnTo>
                  <a:pt x="2525661" y="135890"/>
                </a:lnTo>
                <a:lnTo>
                  <a:pt x="2526335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988635" y="137160"/>
                </a:moveTo>
                <a:lnTo>
                  <a:pt x="2985787" y="137160"/>
                </a:lnTo>
                <a:lnTo>
                  <a:pt x="2983683" y="134702"/>
                </a:lnTo>
                <a:lnTo>
                  <a:pt x="2983729" y="133815"/>
                </a:lnTo>
                <a:lnTo>
                  <a:pt x="2983796" y="133350"/>
                </a:lnTo>
                <a:lnTo>
                  <a:pt x="2986121" y="132080"/>
                </a:lnTo>
                <a:lnTo>
                  <a:pt x="2988478" y="132080"/>
                </a:lnTo>
                <a:lnTo>
                  <a:pt x="2988635" y="137160"/>
                </a:lnTo>
                <a:close/>
              </a:path>
              <a:path w="4096384" h="836930">
                <a:moveTo>
                  <a:pt x="3014807" y="139700"/>
                </a:moveTo>
                <a:lnTo>
                  <a:pt x="3006753" y="132080"/>
                </a:lnTo>
                <a:lnTo>
                  <a:pt x="3015481" y="133350"/>
                </a:lnTo>
                <a:lnTo>
                  <a:pt x="3014290" y="133350"/>
                </a:lnTo>
                <a:lnTo>
                  <a:pt x="3014807" y="139700"/>
                </a:lnTo>
                <a:close/>
              </a:path>
              <a:path w="4096384" h="836930">
                <a:moveTo>
                  <a:pt x="3097441" y="138430"/>
                </a:moveTo>
                <a:lnTo>
                  <a:pt x="3090061" y="132080"/>
                </a:lnTo>
                <a:lnTo>
                  <a:pt x="3097100" y="132080"/>
                </a:lnTo>
                <a:lnTo>
                  <a:pt x="3103629" y="133350"/>
                </a:lnTo>
                <a:lnTo>
                  <a:pt x="3097441" y="138430"/>
                </a:lnTo>
                <a:close/>
              </a:path>
              <a:path w="4096384" h="836930">
                <a:moveTo>
                  <a:pt x="3123444" y="138430"/>
                </a:moveTo>
                <a:lnTo>
                  <a:pt x="3097441" y="138430"/>
                </a:lnTo>
                <a:lnTo>
                  <a:pt x="3103629" y="133350"/>
                </a:lnTo>
                <a:lnTo>
                  <a:pt x="3097100" y="132080"/>
                </a:lnTo>
                <a:lnTo>
                  <a:pt x="3104133" y="132080"/>
                </a:lnTo>
                <a:lnTo>
                  <a:pt x="3105645" y="135890"/>
                </a:lnTo>
                <a:lnTo>
                  <a:pt x="3104297" y="137160"/>
                </a:lnTo>
                <a:lnTo>
                  <a:pt x="3122224" y="137160"/>
                </a:lnTo>
                <a:lnTo>
                  <a:pt x="3123444" y="138430"/>
                </a:lnTo>
                <a:close/>
              </a:path>
              <a:path w="4096384" h="836930">
                <a:moveTo>
                  <a:pt x="3229852" y="144780"/>
                </a:moveTo>
                <a:lnTo>
                  <a:pt x="3220973" y="144780"/>
                </a:lnTo>
                <a:lnTo>
                  <a:pt x="3216285" y="137160"/>
                </a:lnTo>
                <a:lnTo>
                  <a:pt x="3221307" y="132080"/>
                </a:lnTo>
                <a:lnTo>
                  <a:pt x="3229852" y="144780"/>
                </a:lnTo>
                <a:close/>
              </a:path>
              <a:path w="4096384" h="836930">
                <a:moveTo>
                  <a:pt x="3257523" y="138430"/>
                </a:moveTo>
                <a:lnTo>
                  <a:pt x="3251493" y="135890"/>
                </a:lnTo>
                <a:lnTo>
                  <a:pt x="3253333" y="133350"/>
                </a:lnTo>
                <a:lnTo>
                  <a:pt x="3254682" y="132080"/>
                </a:lnTo>
                <a:lnTo>
                  <a:pt x="3255847" y="132080"/>
                </a:lnTo>
                <a:lnTo>
                  <a:pt x="3256786" y="134443"/>
                </a:lnTo>
                <a:lnTo>
                  <a:pt x="3256870" y="134702"/>
                </a:lnTo>
                <a:lnTo>
                  <a:pt x="3257523" y="138430"/>
                </a:lnTo>
                <a:close/>
              </a:path>
              <a:path w="4096384" h="836930">
                <a:moveTo>
                  <a:pt x="3285295" y="138430"/>
                </a:moveTo>
                <a:lnTo>
                  <a:pt x="3257523" y="138430"/>
                </a:lnTo>
                <a:lnTo>
                  <a:pt x="3256870" y="134702"/>
                </a:lnTo>
                <a:lnTo>
                  <a:pt x="3256786" y="134443"/>
                </a:lnTo>
                <a:lnTo>
                  <a:pt x="3255847" y="132080"/>
                </a:lnTo>
                <a:lnTo>
                  <a:pt x="3276787" y="132080"/>
                </a:lnTo>
                <a:lnTo>
                  <a:pt x="3285295" y="138430"/>
                </a:lnTo>
                <a:close/>
              </a:path>
              <a:path w="4096384" h="836930">
                <a:moveTo>
                  <a:pt x="3284962" y="154940"/>
                </a:moveTo>
                <a:lnTo>
                  <a:pt x="3280644" y="154940"/>
                </a:lnTo>
                <a:lnTo>
                  <a:pt x="3282170" y="151130"/>
                </a:lnTo>
                <a:lnTo>
                  <a:pt x="3283676" y="148590"/>
                </a:lnTo>
                <a:lnTo>
                  <a:pt x="3288133" y="144836"/>
                </a:lnTo>
                <a:lnTo>
                  <a:pt x="3288217" y="144695"/>
                </a:lnTo>
                <a:lnTo>
                  <a:pt x="3288670" y="142381"/>
                </a:lnTo>
                <a:lnTo>
                  <a:pt x="3288623" y="140914"/>
                </a:lnTo>
                <a:lnTo>
                  <a:pt x="3276787" y="132080"/>
                </a:lnTo>
                <a:lnTo>
                  <a:pt x="3284684" y="132080"/>
                </a:lnTo>
                <a:lnTo>
                  <a:pt x="3285666" y="133350"/>
                </a:lnTo>
                <a:lnTo>
                  <a:pt x="3297753" y="146050"/>
                </a:lnTo>
                <a:lnTo>
                  <a:pt x="3292214" y="146050"/>
                </a:lnTo>
                <a:lnTo>
                  <a:pt x="3286356" y="149860"/>
                </a:lnTo>
                <a:lnTo>
                  <a:pt x="3284962" y="15494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297753" y="146050"/>
                </a:lnTo>
                <a:lnTo>
                  <a:pt x="3285666" y="133350"/>
                </a:lnTo>
                <a:lnTo>
                  <a:pt x="3284684" y="132080"/>
                </a:lnTo>
                <a:lnTo>
                  <a:pt x="3302625" y="132080"/>
                </a:lnTo>
                <a:lnTo>
                  <a:pt x="3302625" y="133350"/>
                </a:lnTo>
                <a:lnTo>
                  <a:pt x="3311296" y="133350"/>
                </a:lnTo>
                <a:lnTo>
                  <a:pt x="3310830" y="135890"/>
                </a:lnTo>
                <a:lnTo>
                  <a:pt x="3299981" y="135890"/>
                </a:lnTo>
                <a:lnTo>
                  <a:pt x="3301627" y="140914"/>
                </a:lnTo>
                <a:lnTo>
                  <a:pt x="3301714" y="141070"/>
                </a:lnTo>
                <a:lnTo>
                  <a:pt x="3304251" y="144780"/>
                </a:lnTo>
                <a:lnTo>
                  <a:pt x="3327882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402860" y="147320"/>
                </a:moveTo>
                <a:lnTo>
                  <a:pt x="3399308" y="146037"/>
                </a:lnTo>
                <a:lnTo>
                  <a:pt x="3396446" y="144836"/>
                </a:lnTo>
                <a:lnTo>
                  <a:pt x="3396364" y="144695"/>
                </a:lnTo>
                <a:lnTo>
                  <a:pt x="3404025" y="132080"/>
                </a:lnTo>
                <a:lnTo>
                  <a:pt x="3407699" y="132080"/>
                </a:lnTo>
                <a:lnTo>
                  <a:pt x="3414410" y="138430"/>
                </a:lnTo>
                <a:lnTo>
                  <a:pt x="3410239" y="138430"/>
                </a:lnTo>
                <a:lnTo>
                  <a:pt x="3407051" y="139700"/>
                </a:lnTo>
                <a:lnTo>
                  <a:pt x="3403534" y="139700"/>
                </a:lnTo>
                <a:lnTo>
                  <a:pt x="3402860" y="147320"/>
                </a:lnTo>
                <a:close/>
              </a:path>
              <a:path w="4096384" h="836930">
                <a:moveTo>
                  <a:pt x="3428879" y="149860"/>
                </a:moveTo>
                <a:lnTo>
                  <a:pt x="3415595" y="149860"/>
                </a:lnTo>
                <a:lnTo>
                  <a:pt x="3415753" y="139700"/>
                </a:lnTo>
                <a:lnTo>
                  <a:pt x="3407699" y="132080"/>
                </a:lnTo>
                <a:lnTo>
                  <a:pt x="3419452" y="132080"/>
                </a:lnTo>
                <a:lnTo>
                  <a:pt x="3414921" y="134620"/>
                </a:lnTo>
                <a:lnTo>
                  <a:pt x="3418584" y="138412"/>
                </a:lnTo>
                <a:lnTo>
                  <a:pt x="3418601" y="140970"/>
                </a:lnTo>
                <a:lnTo>
                  <a:pt x="3424872" y="140970"/>
                </a:lnTo>
                <a:lnTo>
                  <a:pt x="3423983" y="142240"/>
                </a:lnTo>
                <a:lnTo>
                  <a:pt x="3421443" y="147320"/>
                </a:lnTo>
                <a:lnTo>
                  <a:pt x="3431268" y="147320"/>
                </a:lnTo>
                <a:lnTo>
                  <a:pt x="3428879" y="149860"/>
                </a:lnTo>
                <a:close/>
              </a:path>
              <a:path w="4096384" h="836930">
                <a:moveTo>
                  <a:pt x="3418601" y="140970"/>
                </a:moveTo>
                <a:lnTo>
                  <a:pt x="3418584" y="138412"/>
                </a:lnTo>
                <a:lnTo>
                  <a:pt x="3414921" y="134620"/>
                </a:lnTo>
                <a:lnTo>
                  <a:pt x="3419452" y="132080"/>
                </a:lnTo>
                <a:lnTo>
                  <a:pt x="3423309" y="132080"/>
                </a:lnTo>
                <a:lnTo>
                  <a:pt x="3423309" y="135890"/>
                </a:lnTo>
                <a:lnTo>
                  <a:pt x="3424251" y="135890"/>
                </a:lnTo>
                <a:lnTo>
                  <a:pt x="3418601" y="140970"/>
                </a:lnTo>
                <a:close/>
              </a:path>
              <a:path w="4096384" h="836930">
                <a:moveTo>
                  <a:pt x="3424872" y="140970"/>
                </a:moveTo>
                <a:lnTo>
                  <a:pt x="3418601" y="140970"/>
                </a:lnTo>
                <a:lnTo>
                  <a:pt x="3428488" y="132080"/>
                </a:lnTo>
                <a:lnTo>
                  <a:pt x="3481788" y="132080"/>
                </a:lnTo>
                <a:lnTo>
                  <a:pt x="3482128" y="133350"/>
                </a:lnTo>
                <a:lnTo>
                  <a:pt x="3461673" y="133350"/>
                </a:lnTo>
                <a:lnTo>
                  <a:pt x="3456729" y="135890"/>
                </a:lnTo>
                <a:lnTo>
                  <a:pt x="3446606" y="135890"/>
                </a:lnTo>
                <a:lnTo>
                  <a:pt x="3447438" y="137160"/>
                </a:lnTo>
                <a:lnTo>
                  <a:pt x="3454257" y="137160"/>
                </a:lnTo>
                <a:lnTo>
                  <a:pt x="3451786" y="138430"/>
                </a:lnTo>
                <a:lnTo>
                  <a:pt x="3426648" y="138430"/>
                </a:lnTo>
                <a:lnTo>
                  <a:pt x="3424872" y="140970"/>
                </a:lnTo>
                <a:close/>
              </a:path>
              <a:path w="4096384" h="836930">
                <a:moveTo>
                  <a:pt x="3514488" y="147320"/>
                </a:moveTo>
                <a:lnTo>
                  <a:pt x="3518042" y="140914"/>
                </a:lnTo>
                <a:lnTo>
                  <a:pt x="3524035" y="132080"/>
                </a:lnTo>
                <a:lnTo>
                  <a:pt x="3529915" y="135890"/>
                </a:lnTo>
                <a:lnTo>
                  <a:pt x="3535790" y="137127"/>
                </a:lnTo>
                <a:lnTo>
                  <a:pt x="3543555" y="137160"/>
                </a:lnTo>
                <a:lnTo>
                  <a:pt x="3543349" y="139700"/>
                </a:lnTo>
                <a:lnTo>
                  <a:pt x="3538794" y="139700"/>
                </a:lnTo>
                <a:lnTo>
                  <a:pt x="3541815" y="142240"/>
                </a:lnTo>
                <a:lnTo>
                  <a:pt x="3522939" y="142240"/>
                </a:lnTo>
                <a:lnTo>
                  <a:pt x="3522876" y="143510"/>
                </a:lnTo>
                <a:lnTo>
                  <a:pt x="3523367" y="143510"/>
                </a:lnTo>
                <a:lnTo>
                  <a:pt x="3514488" y="147320"/>
                </a:lnTo>
                <a:close/>
              </a:path>
              <a:path w="4096384" h="836930">
                <a:moveTo>
                  <a:pt x="3535790" y="137127"/>
                </a:moveTo>
                <a:lnTo>
                  <a:pt x="3529915" y="135890"/>
                </a:lnTo>
                <a:lnTo>
                  <a:pt x="3524035" y="132080"/>
                </a:lnTo>
                <a:lnTo>
                  <a:pt x="3540126" y="132080"/>
                </a:lnTo>
                <a:lnTo>
                  <a:pt x="3535790" y="137127"/>
                </a:lnTo>
                <a:close/>
              </a:path>
              <a:path w="4096384" h="836930">
                <a:moveTo>
                  <a:pt x="3108677" y="133350"/>
                </a:moveTo>
                <a:lnTo>
                  <a:pt x="3107485" y="133350"/>
                </a:lnTo>
                <a:lnTo>
                  <a:pt x="3107282" y="132648"/>
                </a:lnTo>
                <a:lnTo>
                  <a:pt x="3108677" y="133350"/>
                </a:lnTo>
                <a:close/>
              </a:path>
              <a:path w="4096384" h="836930">
                <a:moveTo>
                  <a:pt x="1468959" y="139700"/>
                </a:moveTo>
                <a:lnTo>
                  <a:pt x="1464932" y="138430"/>
                </a:lnTo>
                <a:lnTo>
                  <a:pt x="1465266" y="135890"/>
                </a:lnTo>
                <a:lnTo>
                  <a:pt x="1466778" y="133350"/>
                </a:lnTo>
                <a:lnTo>
                  <a:pt x="1467950" y="133350"/>
                </a:lnTo>
                <a:lnTo>
                  <a:pt x="1468959" y="135890"/>
                </a:lnTo>
                <a:lnTo>
                  <a:pt x="1468959" y="139700"/>
                </a:lnTo>
                <a:close/>
              </a:path>
              <a:path w="4096384" h="836930">
                <a:moveTo>
                  <a:pt x="1485006" y="139700"/>
                </a:moveTo>
                <a:lnTo>
                  <a:pt x="1468959" y="139700"/>
                </a:lnTo>
                <a:lnTo>
                  <a:pt x="1468959" y="135890"/>
                </a:lnTo>
                <a:lnTo>
                  <a:pt x="1467950" y="133350"/>
                </a:lnTo>
                <a:lnTo>
                  <a:pt x="1479180" y="133350"/>
                </a:lnTo>
                <a:lnTo>
                  <a:pt x="1479120" y="133815"/>
                </a:lnTo>
                <a:lnTo>
                  <a:pt x="1479103" y="134702"/>
                </a:lnTo>
                <a:lnTo>
                  <a:pt x="1480352" y="135890"/>
                </a:lnTo>
                <a:lnTo>
                  <a:pt x="1487398" y="135890"/>
                </a:lnTo>
                <a:lnTo>
                  <a:pt x="1485006" y="139700"/>
                </a:lnTo>
                <a:close/>
              </a:path>
              <a:path w="4096384" h="836930">
                <a:moveTo>
                  <a:pt x="1482028" y="135890"/>
                </a:moveTo>
                <a:lnTo>
                  <a:pt x="1480352" y="135890"/>
                </a:lnTo>
                <a:lnTo>
                  <a:pt x="1479103" y="134702"/>
                </a:lnTo>
                <a:lnTo>
                  <a:pt x="1479120" y="133815"/>
                </a:lnTo>
                <a:lnTo>
                  <a:pt x="1479180" y="133350"/>
                </a:lnTo>
                <a:lnTo>
                  <a:pt x="1480856" y="133350"/>
                </a:lnTo>
                <a:lnTo>
                  <a:pt x="1482199" y="134620"/>
                </a:lnTo>
                <a:lnTo>
                  <a:pt x="1482028" y="135890"/>
                </a:lnTo>
                <a:close/>
              </a:path>
              <a:path w="4096384" h="836930">
                <a:moveTo>
                  <a:pt x="1500467" y="144780"/>
                </a:moveTo>
                <a:lnTo>
                  <a:pt x="1485217" y="144780"/>
                </a:lnTo>
                <a:lnTo>
                  <a:pt x="1487732" y="143510"/>
                </a:lnTo>
                <a:lnTo>
                  <a:pt x="1490750" y="143510"/>
                </a:lnTo>
                <a:lnTo>
                  <a:pt x="1487398" y="135890"/>
                </a:lnTo>
                <a:lnTo>
                  <a:pt x="1482028" y="135890"/>
                </a:lnTo>
                <a:lnTo>
                  <a:pt x="1482199" y="134620"/>
                </a:lnTo>
                <a:lnTo>
                  <a:pt x="1480856" y="133350"/>
                </a:lnTo>
                <a:lnTo>
                  <a:pt x="1492256" y="133350"/>
                </a:lnTo>
                <a:lnTo>
                  <a:pt x="1490580" y="134620"/>
                </a:lnTo>
                <a:lnTo>
                  <a:pt x="1490920" y="137160"/>
                </a:lnTo>
                <a:lnTo>
                  <a:pt x="1493264" y="137160"/>
                </a:lnTo>
                <a:lnTo>
                  <a:pt x="1495779" y="138430"/>
                </a:lnTo>
                <a:lnTo>
                  <a:pt x="1505164" y="138430"/>
                </a:lnTo>
                <a:lnTo>
                  <a:pt x="1504828" y="139700"/>
                </a:lnTo>
                <a:lnTo>
                  <a:pt x="1500808" y="139700"/>
                </a:lnTo>
                <a:lnTo>
                  <a:pt x="1493598" y="140970"/>
                </a:lnTo>
                <a:lnTo>
                  <a:pt x="1500467" y="144780"/>
                </a:lnTo>
                <a:close/>
              </a:path>
              <a:path w="4096384" h="836930">
                <a:moveTo>
                  <a:pt x="1998983" y="143510"/>
                </a:moveTo>
                <a:lnTo>
                  <a:pt x="1997477" y="142240"/>
                </a:lnTo>
                <a:lnTo>
                  <a:pt x="1994622" y="140970"/>
                </a:lnTo>
                <a:lnTo>
                  <a:pt x="2003174" y="133350"/>
                </a:lnTo>
                <a:lnTo>
                  <a:pt x="2004680" y="135890"/>
                </a:lnTo>
                <a:lnTo>
                  <a:pt x="2005518" y="137160"/>
                </a:lnTo>
                <a:lnTo>
                  <a:pt x="1998983" y="14351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1998983" y="143510"/>
                </a:lnTo>
                <a:lnTo>
                  <a:pt x="2005518" y="137160"/>
                </a:lnTo>
                <a:lnTo>
                  <a:pt x="2004680" y="135890"/>
                </a:lnTo>
                <a:lnTo>
                  <a:pt x="2003174" y="133350"/>
                </a:lnTo>
                <a:lnTo>
                  <a:pt x="2084472" y="133350"/>
                </a:lnTo>
                <a:lnTo>
                  <a:pt x="2084472" y="134620"/>
                </a:lnTo>
                <a:lnTo>
                  <a:pt x="2029489" y="134620"/>
                </a:lnTo>
                <a:lnTo>
                  <a:pt x="2029237" y="135890"/>
                </a:lnTo>
                <a:lnTo>
                  <a:pt x="2017703" y="135890"/>
                </a:lnTo>
                <a:lnTo>
                  <a:pt x="2018400" y="137160"/>
                </a:lnTo>
                <a:lnTo>
                  <a:pt x="2017756" y="13716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117784" y="139700"/>
                </a:moveTo>
                <a:lnTo>
                  <a:pt x="2100567" y="139700"/>
                </a:lnTo>
                <a:lnTo>
                  <a:pt x="2100670" y="133815"/>
                </a:lnTo>
                <a:lnTo>
                  <a:pt x="2100730" y="133350"/>
                </a:lnTo>
                <a:lnTo>
                  <a:pt x="2164932" y="133350"/>
                </a:lnTo>
                <a:lnTo>
                  <a:pt x="2164541" y="134620"/>
                </a:lnTo>
                <a:lnTo>
                  <a:pt x="2112798" y="134620"/>
                </a:lnTo>
                <a:lnTo>
                  <a:pt x="2111128" y="135890"/>
                </a:lnTo>
                <a:lnTo>
                  <a:pt x="2111128" y="137160"/>
                </a:lnTo>
                <a:lnTo>
                  <a:pt x="2112968" y="138430"/>
                </a:lnTo>
                <a:lnTo>
                  <a:pt x="2119837" y="138430"/>
                </a:lnTo>
                <a:lnTo>
                  <a:pt x="2117784" y="139700"/>
                </a:lnTo>
                <a:close/>
              </a:path>
              <a:path w="4096384" h="836930">
                <a:moveTo>
                  <a:pt x="2168114" y="137160"/>
                </a:moveTo>
                <a:lnTo>
                  <a:pt x="2163760" y="137160"/>
                </a:lnTo>
                <a:lnTo>
                  <a:pt x="2164932" y="133350"/>
                </a:lnTo>
                <a:lnTo>
                  <a:pt x="2166445" y="133350"/>
                </a:lnTo>
                <a:lnTo>
                  <a:pt x="2167145" y="134702"/>
                </a:lnTo>
                <a:lnTo>
                  <a:pt x="2168114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71708" y="135890"/>
                </a:lnTo>
                <a:lnTo>
                  <a:pt x="2271545" y="134620"/>
                </a:lnTo>
                <a:lnTo>
                  <a:pt x="2273051" y="133350"/>
                </a:lnTo>
                <a:lnTo>
                  <a:pt x="2273889" y="133350"/>
                </a:lnTo>
                <a:lnTo>
                  <a:pt x="2274393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4280" y="137160"/>
                </a:moveTo>
                <a:lnTo>
                  <a:pt x="2273555" y="137160"/>
                </a:lnTo>
                <a:lnTo>
                  <a:pt x="2274393" y="135890"/>
                </a:lnTo>
                <a:lnTo>
                  <a:pt x="2273889" y="133350"/>
                </a:lnTo>
                <a:lnTo>
                  <a:pt x="2323924" y="133350"/>
                </a:lnTo>
                <a:lnTo>
                  <a:pt x="2324231" y="134620"/>
                </a:lnTo>
                <a:lnTo>
                  <a:pt x="2287129" y="134620"/>
                </a:lnTo>
                <a:lnTo>
                  <a:pt x="2284621" y="135890"/>
                </a:lnTo>
                <a:lnTo>
                  <a:pt x="2284280" y="137160"/>
                </a:lnTo>
                <a:close/>
              </a:path>
              <a:path w="4096384" h="836930">
                <a:moveTo>
                  <a:pt x="2421399" y="138430"/>
                </a:moveTo>
                <a:lnTo>
                  <a:pt x="2420397" y="138430"/>
                </a:lnTo>
                <a:lnTo>
                  <a:pt x="2419723" y="137160"/>
                </a:lnTo>
                <a:lnTo>
                  <a:pt x="2420057" y="134620"/>
                </a:lnTo>
                <a:lnTo>
                  <a:pt x="2423750" y="133350"/>
                </a:lnTo>
                <a:lnTo>
                  <a:pt x="2422742" y="137160"/>
                </a:lnTo>
                <a:lnTo>
                  <a:pt x="2421399" y="138430"/>
                </a:lnTo>
                <a:close/>
              </a:path>
              <a:path w="4096384" h="836930">
                <a:moveTo>
                  <a:pt x="2427518" y="138430"/>
                </a:moveTo>
                <a:lnTo>
                  <a:pt x="2421399" y="138430"/>
                </a:lnTo>
                <a:lnTo>
                  <a:pt x="2422742" y="137160"/>
                </a:lnTo>
                <a:lnTo>
                  <a:pt x="2423750" y="133350"/>
                </a:lnTo>
                <a:lnTo>
                  <a:pt x="2429816" y="133350"/>
                </a:lnTo>
                <a:lnTo>
                  <a:pt x="2430381" y="133815"/>
                </a:lnTo>
                <a:lnTo>
                  <a:pt x="2427518" y="138430"/>
                </a:lnTo>
                <a:close/>
              </a:path>
              <a:path w="4096384" h="836930">
                <a:moveTo>
                  <a:pt x="2462801" y="137160"/>
                </a:moveTo>
                <a:lnTo>
                  <a:pt x="2461800" y="137160"/>
                </a:lnTo>
                <a:lnTo>
                  <a:pt x="2460791" y="135890"/>
                </a:lnTo>
                <a:lnTo>
                  <a:pt x="2462304" y="133350"/>
                </a:lnTo>
                <a:lnTo>
                  <a:pt x="2463306" y="133350"/>
                </a:lnTo>
                <a:lnTo>
                  <a:pt x="2463974" y="135890"/>
                </a:lnTo>
                <a:lnTo>
                  <a:pt x="2462801" y="137160"/>
                </a:lnTo>
                <a:close/>
              </a:path>
              <a:path w="4096384" h="836930">
                <a:moveTo>
                  <a:pt x="2446880" y="162560"/>
                </a:moveTo>
                <a:lnTo>
                  <a:pt x="2444363" y="162560"/>
                </a:lnTo>
                <a:lnTo>
                  <a:pt x="2444294" y="156971"/>
                </a:lnTo>
                <a:lnTo>
                  <a:pt x="2444190" y="156206"/>
                </a:lnTo>
                <a:lnTo>
                  <a:pt x="2443361" y="154940"/>
                </a:lnTo>
                <a:lnTo>
                  <a:pt x="2445875" y="154940"/>
                </a:lnTo>
                <a:lnTo>
                  <a:pt x="2454761" y="144780"/>
                </a:lnTo>
                <a:lnTo>
                  <a:pt x="2455599" y="144780"/>
                </a:lnTo>
                <a:lnTo>
                  <a:pt x="2457779" y="143510"/>
                </a:lnTo>
                <a:lnTo>
                  <a:pt x="2450230" y="137160"/>
                </a:lnTo>
                <a:lnTo>
                  <a:pt x="2462801" y="137160"/>
                </a:lnTo>
                <a:lnTo>
                  <a:pt x="2463974" y="135890"/>
                </a:lnTo>
                <a:lnTo>
                  <a:pt x="2463306" y="133350"/>
                </a:lnTo>
                <a:lnTo>
                  <a:pt x="2473861" y="133350"/>
                </a:lnTo>
                <a:lnTo>
                  <a:pt x="2472731" y="134443"/>
                </a:lnTo>
                <a:lnTo>
                  <a:pt x="2472361" y="134620"/>
                </a:lnTo>
                <a:lnTo>
                  <a:pt x="2466048" y="140914"/>
                </a:lnTo>
                <a:lnTo>
                  <a:pt x="2466096" y="141070"/>
                </a:lnTo>
                <a:lnTo>
                  <a:pt x="2468662" y="143510"/>
                </a:lnTo>
                <a:lnTo>
                  <a:pt x="2464818" y="143510"/>
                </a:lnTo>
                <a:lnTo>
                  <a:pt x="2456771" y="149860"/>
                </a:lnTo>
                <a:lnTo>
                  <a:pt x="2461800" y="151130"/>
                </a:lnTo>
                <a:lnTo>
                  <a:pt x="2474869" y="151130"/>
                </a:lnTo>
                <a:lnTo>
                  <a:pt x="2474794" y="152400"/>
                </a:lnTo>
                <a:lnTo>
                  <a:pt x="2457269" y="152400"/>
                </a:lnTo>
                <a:lnTo>
                  <a:pt x="2453582" y="153670"/>
                </a:lnTo>
                <a:lnTo>
                  <a:pt x="2451742" y="153670"/>
                </a:lnTo>
                <a:lnTo>
                  <a:pt x="2454604" y="160020"/>
                </a:lnTo>
                <a:lnTo>
                  <a:pt x="2447885" y="160020"/>
                </a:lnTo>
                <a:lnTo>
                  <a:pt x="2446880" y="162560"/>
                </a:lnTo>
                <a:close/>
              </a:path>
              <a:path w="4096384" h="836930">
                <a:moveTo>
                  <a:pt x="2472731" y="134443"/>
                </a:moveTo>
                <a:lnTo>
                  <a:pt x="2473861" y="133350"/>
                </a:lnTo>
                <a:lnTo>
                  <a:pt x="2475026" y="133350"/>
                </a:lnTo>
                <a:lnTo>
                  <a:pt x="2472731" y="134443"/>
                </a:lnTo>
                <a:close/>
              </a:path>
              <a:path w="4096384" h="836930">
                <a:moveTo>
                  <a:pt x="2490375" y="138412"/>
                </a:moveTo>
                <a:lnTo>
                  <a:pt x="2472516" y="134652"/>
                </a:lnTo>
                <a:lnTo>
                  <a:pt x="2472731" y="134443"/>
                </a:lnTo>
                <a:lnTo>
                  <a:pt x="2475026" y="133350"/>
                </a:lnTo>
                <a:lnTo>
                  <a:pt x="2483336" y="133350"/>
                </a:lnTo>
                <a:lnTo>
                  <a:pt x="2485588" y="134620"/>
                </a:lnTo>
                <a:lnTo>
                  <a:pt x="2500276" y="134620"/>
                </a:lnTo>
                <a:lnTo>
                  <a:pt x="2499125" y="135890"/>
                </a:lnTo>
                <a:lnTo>
                  <a:pt x="2489111" y="135890"/>
                </a:lnTo>
                <a:lnTo>
                  <a:pt x="2490375" y="138412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23112" y="144780"/>
                </a:lnTo>
                <a:lnTo>
                  <a:pt x="3021326" y="140970"/>
                </a:lnTo>
                <a:lnTo>
                  <a:pt x="3018156" y="139700"/>
                </a:lnTo>
                <a:lnTo>
                  <a:pt x="3014807" y="139700"/>
                </a:lnTo>
                <a:lnTo>
                  <a:pt x="3014290" y="133350"/>
                </a:lnTo>
                <a:lnTo>
                  <a:pt x="3026534" y="133350"/>
                </a:lnTo>
                <a:lnTo>
                  <a:pt x="3024177" y="134620"/>
                </a:lnTo>
                <a:lnTo>
                  <a:pt x="3024020" y="135890"/>
                </a:lnTo>
                <a:lnTo>
                  <a:pt x="3026193" y="137160"/>
                </a:lnTo>
                <a:lnTo>
                  <a:pt x="3064251" y="137160"/>
                </a:lnTo>
                <a:lnTo>
                  <a:pt x="3063915" y="138430"/>
                </a:lnTo>
                <a:lnTo>
                  <a:pt x="3035413" y="138430"/>
                </a:lnTo>
                <a:lnTo>
                  <a:pt x="3032954" y="140914"/>
                </a:lnTo>
                <a:lnTo>
                  <a:pt x="3032852" y="141070"/>
                </a:lnTo>
                <a:lnTo>
                  <a:pt x="3031740" y="143510"/>
                </a:lnTo>
                <a:lnTo>
                  <a:pt x="3044966" y="14351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26193" y="137160"/>
                </a:moveTo>
                <a:lnTo>
                  <a:pt x="3024020" y="135890"/>
                </a:lnTo>
                <a:lnTo>
                  <a:pt x="3024177" y="134620"/>
                </a:lnTo>
                <a:lnTo>
                  <a:pt x="3026534" y="133350"/>
                </a:lnTo>
                <a:lnTo>
                  <a:pt x="3028708" y="135890"/>
                </a:lnTo>
                <a:lnTo>
                  <a:pt x="3028551" y="135890"/>
                </a:lnTo>
                <a:lnTo>
                  <a:pt x="3026193" y="137160"/>
                </a:lnTo>
                <a:close/>
              </a:path>
              <a:path w="4096384" h="836930">
                <a:moveTo>
                  <a:pt x="3048666" y="137160"/>
                </a:moveTo>
                <a:lnTo>
                  <a:pt x="3026193" y="137160"/>
                </a:lnTo>
                <a:lnTo>
                  <a:pt x="3028551" y="135890"/>
                </a:lnTo>
                <a:lnTo>
                  <a:pt x="3028708" y="135890"/>
                </a:lnTo>
                <a:lnTo>
                  <a:pt x="3026534" y="133350"/>
                </a:lnTo>
                <a:lnTo>
                  <a:pt x="3053354" y="133350"/>
                </a:lnTo>
                <a:lnTo>
                  <a:pt x="3051745" y="134702"/>
                </a:lnTo>
                <a:lnTo>
                  <a:pt x="3048666" y="137160"/>
                </a:lnTo>
                <a:close/>
              </a:path>
              <a:path w="4096384" h="836930">
                <a:moveTo>
                  <a:pt x="3055371" y="137160"/>
                </a:moveTo>
                <a:lnTo>
                  <a:pt x="3048666" y="137160"/>
                </a:lnTo>
                <a:lnTo>
                  <a:pt x="3051848" y="134620"/>
                </a:lnTo>
                <a:lnTo>
                  <a:pt x="3053354" y="133350"/>
                </a:lnTo>
                <a:lnTo>
                  <a:pt x="3054362" y="134620"/>
                </a:lnTo>
                <a:lnTo>
                  <a:pt x="3055371" y="137160"/>
                </a:lnTo>
                <a:close/>
              </a:path>
              <a:path w="4096384" h="836930">
                <a:moveTo>
                  <a:pt x="3127103" y="142240"/>
                </a:moveTo>
                <a:lnTo>
                  <a:pt x="3118564" y="133350"/>
                </a:lnTo>
                <a:lnTo>
                  <a:pt x="3125086" y="134620"/>
                </a:lnTo>
                <a:lnTo>
                  <a:pt x="3127260" y="134620"/>
                </a:lnTo>
                <a:lnTo>
                  <a:pt x="3127181" y="135890"/>
                </a:lnTo>
                <a:lnTo>
                  <a:pt x="3127103" y="142240"/>
                </a:lnTo>
                <a:close/>
              </a:path>
              <a:path w="4096384" h="836930">
                <a:moveTo>
                  <a:pt x="3128452" y="142240"/>
                </a:moveTo>
                <a:lnTo>
                  <a:pt x="3127103" y="142240"/>
                </a:lnTo>
                <a:lnTo>
                  <a:pt x="3127181" y="135890"/>
                </a:lnTo>
                <a:lnTo>
                  <a:pt x="3127260" y="134620"/>
                </a:lnTo>
                <a:lnTo>
                  <a:pt x="3125086" y="134620"/>
                </a:lnTo>
                <a:lnTo>
                  <a:pt x="3118564" y="133350"/>
                </a:lnTo>
                <a:lnTo>
                  <a:pt x="3133965" y="133350"/>
                </a:lnTo>
                <a:lnTo>
                  <a:pt x="3132466" y="135890"/>
                </a:lnTo>
                <a:lnTo>
                  <a:pt x="3133474" y="135890"/>
                </a:lnTo>
                <a:lnTo>
                  <a:pt x="3134973" y="137160"/>
                </a:lnTo>
                <a:lnTo>
                  <a:pt x="3146659" y="137160"/>
                </a:lnTo>
                <a:lnTo>
                  <a:pt x="3146210" y="139700"/>
                </a:lnTo>
                <a:lnTo>
                  <a:pt x="3130134" y="139700"/>
                </a:lnTo>
                <a:lnTo>
                  <a:pt x="3128452" y="142240"/>
                </a:lnTo>
                <a:close/>
              </a:path>
              <a:path w="4096384" h="836930">
                <a:moveTo>
                  <a:pt x="3134973" y="137160"/>
                </a:moveTo>
                <a:lnTo>
                  <a:pt x="3133474" y="135890"/>
                </a:lnTo>
                <a:lnTo>
                  <a:pt x="3132466" y="135890"/>
                </a:lnTo>
                <a:lnTo>
                  <a:pt x="3133965" y="133350"/>
                </a:lnTo>
                <a:lnTo>
                  <a:pt x="3135491" y="134620"/>
                </a:lnTo>
                <a:lnTo>
                  <a:pt x="3136506" y="134620"/>
                </a:lnTo>
                <a:lnTo>
                  <a:pt x="3134973" y="137160"/>
                </a:lnTo>
                <a:close/>
              </a:path>
              <a:path w="4096384" h="836930">
                <a:moveTo>
                  <a:pt x="3146659" y="137160"/>
                </a:moveTo>
                <a:lnTo>
                  <a:pt x="3134973" y="137160"/>
                </a:lnTo>
                <a:lnTo>
                  <a:pt x="3136506" y="134620"/>
                </a:lnTo>
                <a:lnTo>
                  <a:pt x="3135491" y="134620"/>
                </a:lnTo>
                <a:lnTo>
                  <a:pt x="3133965" y="133350"/>
                </a:lnTo>
                <a:lnTo>
                  <a:pt x="3148567" y="133350"/>
                </a:lnTo>
                <a:lnTo>
                  <a:pt x="3147558" y="134620"/>
                </a:lnTo>
                <a:lnTo>
                  <a:pt x="3146884" y="135890"/>
                </a:lnTo>
                <a:lnTo>
                  <a:pt x="3146659" y="137160"/>
                </a:lnTo>
                <a:close/>
              </a:path>
              <a:path w="4096384" h="836930">
                <a:moveTo>
                  <a:pt x="3146210" y="139700"/>
                </a:moveTo>
                <a:lnTo>
                  <a:pt x="3146884" y="135890"/>
                </a:lnTo>
                <a:lnTo>
                  <a:pt x="3147558" y="134620"/>
                </a:lnTo>
                <a:lnTo>
                  <a:pt x="3148567" y="133350"/>
                </a:lnTo>
                <a:lnTo>
                  <a:pt x="3149732" y="134620"/>
                </a:lnTo>
                <a:lnTo>
                  <a:pt x="3152581" y="134620"/>
                </a:lnTo>
                <a:lnTo>
                  <a:pt x="3152581" y="137160"/>
                </a:lnTo>
                <a:lnTo>
                  <a:pt x="3146210" y="139700"/>
                </a:lnTo>
                <a:close/>
              </a:path>
              <a:path w="4096384" h="836930">
                <a:moveTo>
                  <a:pt x="3149732" y="134620"/>
                </a:moveTo>
                <a:lnTo>
                  <a:pt x="3148567" y="133350"/>
                </a:lnTo>
                <a:lnTo>
                  <a:pt x="3150898" y="133350"/>
                </a:lnTo>
                <a:lnTo>
                  <a:pt x="3149732" y="134620"/>
                </a:lnTo>
                <a:close/>
              </a:path>
              <a:path w="4096384" h="836930">
                <a:moveTo>
                  <a:pt x="3152581" y="134620"/>
                </a:moveTo>
                <a:lnTo>
                  <a:pt x="3149732" y="134620"/>
                </a:lnTo>
                <a:lnTo>
                  <a:pt x="3150898" y="133350"/>
                </a:lnTo>
                <a:lnTo>
                  <a:pt x="3151749" y="133350"/>
                </a:lnTo>
                <a:lnTo>
                  <a:pt x="3152581" y="134620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46210" y="139700"/>
                </a:lnTo>
                <a:lnTo>
                  <a:pt x="3152581" y="137160"/>
                </a:lnTo>
                <a:lnTo>
                  <a:pt x="3152465" y="134443"/>
                </a:lnTo>
                <a:lnTo>
                  <a:pt x="3151749" y="133350"/>
                </a:lnTo>
                <a:lnTo>
                  <a:pt x="3160294" y="133350"/>
                </a:lnTo>
                <a:lnTo>
                  <a:pt x="3160294" y="135890"/>
                </a:lnTo>
                <a:lnTo>
                  <a:pt x="3160785" y="137160"/>
                </a:lnTo>
                <a:lnTo>
                  <a:pt x="3175046" y="13716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60785" y="137160"/>
                </a:moveTo>
                <a:lnTo>
                  <a:pt x="3160294" y="135890"/>
                </a:lnTo>
                <a:lnTo>
                  <a:pt x="3160294" y="133350"/>
                </a:lnTo>
                <a:lnTo>
                  <a:pt x="3161977" y="133350"/>
                </a:lnTo>
                <a:lnTo>
                  <a:pt x="3164151" y="134620"/>
                </a:lnTo>
                <a:lnTo>
                  <a:pt x="3160785" y="137160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50051" y="137160"/>
                </a:lnTo>
                <a:lnTo>
                  <a:pt x="3349220" y="135890"/>
                </a:lnTo>
                <a:lnTo>
                  <a:pt x="3349894" y="134620"/>
                </a:lnTo>
                <a:lnTo>
                  <a:pt x="3351734" y="134620"/>
                </a:lnTo>
                <a:lnTo>
                  <a:pt x="3353908" y="13335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3427685" y="151130"/>
                </a:moveTo>
                <a:lnTo>
                  <a:pt x="3392973" y="151130"/>
                </a:lnTo>
                <a:lnTo>
                  <a:pt x="3393464" y="149860"/>
                </a:lnTo>
                <a:lnTo>
                  <a:pt x="3393464" y="147320"/>
                </a:lnTo>
                <a:lnTo>
                  <a:pt x="3389267" y="146050"/>
                </a:lnTo>
                <a:lnTo>
                  <a:pt x="3387584" y="139700"/>
                </a:lnTo>
                <a:lnTo>
                  <a:pt x="3353908" y="139700"/>
                </a:lnTo>
                <a:lnTo>
                  <a:pt x="3353908" y="133350"/>
                </a:lnTo>
                <a:lnTo>
                  <a:pt x="3372789" y="133350"/>
                </a:lnTo>
                <a:lnTo>
                  <a:pt x="3374848" y="137160"/>
                </a:lnTo>
                <a:lnTo>
                  <a:pt x="3400940" y="137160"/>
                </a:lnTo>
                <a:lnTo>
                  <a:pt x="3396364" y="144695"/>
                </a:lnTo>
                <a:lnTo>
                  <a:pt x="3396446" y="144836"/>
                </a:lnTo>
                <a:lnTo>
                  <a:pt x="3399337" y="146050"/>
                </a:lnTo>
                <a:lnTo>
                  <a:pt x="3402860" y="147320"/>
                </a:lnTo>
                <a:lnTo>
                  <a:pt x="3414405" y="147320"/>
                </a:lnTo>
                <a:lnTo>
                  <a:pt x="3415595" y="149860"/>
                </a:lnTo>
                <a:lnTo>
                  <a:pt x="3428879" y="149860"/>
                </a:lnTo>
                <a:lnTo>
                  <a:pt x="3427685" y="151130"/>
                </a:lnTo>
                <a:close/>
              </a:path>
              <a:path w="4096384" h="836930">
                <a:moveTo>
                  <a:pt x="3463205" y="139700"/>
                </a:moveTo>
                <a:lnTo>
                  <a:pt x="3458000" y="138430"/>
                </a:lnTo>
                <a:lnTo>
                  <a:pt x="3451786" y="138430"/>
                </a:lnTo>
                <a:lnTo>
                  <a:pt x="3461673" y="133350"/>
                </a:lnTo>
                <a:lnTo>
                  <a:pt x="3460691" y="134620"/>
                </a:lnTo>
                <a:lnTo>
                  <a:pt x="3460016" y="135890"/>
                </a:lnTo>
                <a:lnTo>
                  <a:pt x="3463205" y="139700"/>
                </a:lnTo>
                <a:close/>
              </a:path>
              <a:path w="4096384" h="836930">
                <a:moveTo>
                  <a:pt x="3464541" y="139700"/>
                </a:moveTo>
                <a:lnTo>
                  <a:pt x="3463205" y="139700"/>
                </a:lnTo>
                <a:lnTo>
                  <a:pt x="3460016" y="135890"/>
                </a:lnTo>
                <a:lnTo>
                  <a:pt x="3460691" y="134620"/>
                </a:lnTo>
                <a:lnTo>
                  <a:pt x="3461673" y="133350"/>
                </a:lnTo>
                <a:lnTo>
                  <a:pt x="3475083" y="133350"/>
                </a:lnTo>
                <a:lnTo>
                  <a:pt x="3475083" y="138430"/>
                </a:lnTo>
                <a:lnTo>
                  <a:pt x="3464705" y="138430"/>
                </a:lnTo>
                <a:lnTo>
                  <a:pt x="3464541" y="13970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30381" y="133815"/>
                </a:lnTo>
                <a:lnTo>
                  <a:pt x="2431357" y="134620"/>
                </a:lnTo>
                <a:lnTo>
                  <a:pt x="2431457" y="143510"/>
                </a:lnTo>
                <a:lnTo>
                  <a:pt x="2428275" y="14351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1333562" y="138430"/>
                </a:moveTo>
                <a:lnTo>
                  <a:pt x="1330831" y="138430"/>
                </a:lnTo>
                <a:lnTo>
                  <a:pt x="1330831" y="135890"/>
                </a:lnTo>
                <a:lnTo>
                  <a:pt x="1331670" y="134620"/>
                </a:lnTo>
                <a:lnTo>
                  <a:pt x="1332842" y="134620"/>
                </a:lnTo>
                <a:lnTo>
                  <a:pt x="1334020" y="135890"/>
                </a:lnTo>
                <a:lnTo>
                  <a:pt x="1334184" y="137160"/>
                </a:lnTo>
                <a:lnTo>
                  <a:pt x="1333562" y="138430"/>
                </a:lnTo>
                <a:close/>
              </a:path>
              <a:path w="4096384" h="836930">
                <a:moveTo>
                  <a:pt x="1413806" y="138430"/>
                </a:moveTo>
                <a:lnTo>
                  <a:pt x="1412968" y="138430"/>
                </a:lnTo>
                <a:lnTo>
                  <a:pt x="1411966" y="135890"/>
                </a:lnTo>
                <a:lnTo>
                  <a:pt x="1412804" y="134620"/>
                </a:lnTo>
                <a:lnTo>
                  <a:pt x="1413642" y="134620"/>
                </a:lnTo>
                <a:lnTo>
                  <a:pt x="1414644" y="135890"/>
                </a:lnTo>
                <a:lnTo>
                  <a:pt x="1413806" y="138430"/>
                </a:lnTo>
                <a:close/>
              </a:path>
              <a:path w="4096384" h="836930">
                <a:moveTo>
                  <a:pt x="1484045" y="143510"/>
                </a:moveTo>
                <a:lnTo>
                  <a:pt x="1471971" y="143510"/>
                </a:lnTo>
                <a:lnTo>
                  <a:pt x="1471473" y="142240"/>
                </a:lnTo>
                <a:lnTo>
                  <a:pt x="1370728" y="142240"/>
                </a:lnTo>
                <a:lnTo>
                  <a:pt x="1371342" y="141070"/>
                </a:lnTo>
                <a:lnTo>
                  <a:pt x="1371395" y="138430"/>
                </a:lnTo>
                <a:lnTo>
                  <a:pt x="1413806" y="138430"/>
                </a:lnTo>
                <a:lnTo>
                  <a:pt x="1414644" y="135890"/>
                </a:lnTo>
                <a:lnTo>
                  <a:pt x="1413642" y="134620"/>
                </a:lnTo>
                <a:lnTo>
                  <a:pt x="1451856" y="134620"/>
                </a:lnTo>
                <a:lnTo>
                  <a:pt x="1453034" y="135890"/>
                </a:lnTo>
                <a:lnTo>
                  <a:pt x="1465266" y="135890"/>
                </a:lnTo>
                <a:lnTo>
                  <a:pt x="1464932" y="138430"/>
                </a:lnTo>
                <a:lnTo>
                  <a:pt x="1468959" y="139700"/>
                </a:lnTo>
                <a:lnTo>
                  <a:pt x="1485006" y="139700"/>
                </a:lnTo>
                <a:lnTo>
                  <a:pt x="1484244" y="140914"/>
                </a:lnTo>
                <a:lnTo>
                  <a:pt x="1484118" y="142381"/>
                </a:lnTo>
                <a:lnTo>
                  <a:pt x="1484045" y="143510"/>
                </a:lnTo>
                <a:close/>
              </a:path>
              <a:path w="4096384" h="836930">
                <a:moveTo>
                  <a:pt x="1454540" y="135890"/>
                </a:moveTo>
                <a:lnTo>
                  <a:pt x="1453034" y="135890"/>
                </a:lnTo>
                <a:lnTo>
                  <a:pt x="1451856" y="134620"/>
                </a:lnTo>
                <a:lnTo>
                  <a:pt x="1454540" y="135890"/>
                </a:lnTo>
                <a:close/>
              </a:path>
              <a:path w="4096384" h="836930">
                <a:moveTo>
                  <a:pt x="1465266" y="135890"/>
                </a:moveTo>
                <a:lnTo>
                  <a:pt x="1454540" y="135890"/>
                </a:lnTo>
                <a:lnTo>
                  <a:pt x="1451856" y="134620"/>
                </a:lnTo>
                <a:lnTo>
                  <a:pt x="1466022" y="134620"/>
                </a:lnTo>
                <a:lnTo>
                  <a:pt x="1465266" y="135890"/>
                </a:lnTo>
                <a:close/>
              </a:path>
              <a:path w="4096384" h="836930">
                <a:moveTo>
                  <a:pt x="1574216" y="138430"/>
                </a:moveTo>
                <a:lnTo>
                  <a:pt x="1572524" y="137127"/>
                </a:lnTo>
                <a:lnTo>
                  <a:pt x="1571701" y="135890"/>
                </a:lnTo>
                <a:lnTo>
                  <a:pt x="1571872" y="135890"/>
                </a:lnTo>
                <a:lnTo>
                  <a:pt x="1572206" y="134620"/>
                </a:lnTo>
                <a:lnTo>
                  <a:pt x="1576396" y="134620"/>
                </a:lnTo>
                <a:lnTo>
                  <a:pt x="1577909" y="135890"/>
                </a:lnTo>
                <a:lnTo>
                  <a:pt x="1576567" y="137160"/>
                </a:lnTo>
                <a:lnTo>
                  <a:pt x="1574216" y="138430"/>
                </a:lnTo>
                <a:close/>
              </a:path>
              <a:path w="4096384" h="836930">
                <a:moveTo>
                  <a:pt x="1908799" y="138430"/>
                </a:moveTo>
                <a:lnTo>
                  <a:pt x="1574216" y="138430"/>
                </a:lnTo>
                <a:lnTo>
                  <a:pt x="1576601" y="137127"/>
                </a:lnTo>
                <a:lnTo>
                  <a:pt x="1577909" y="135890"/>
                </a:lnTo>
                <a:lnTo>
                  <a:pt x="1576396" y="134620"/>
                </a:lnTo>
                <a:lnTo>
                  <a:pt x="1909303" y="134620"/>
                </a:lnTo>
                <a:lnTo>
                  <a:pt x="1907961" y="137160"/>
                </a:lnTo>
                <a:lnTo>
                  <a:pt x="1908799" y="138430"/>
                </a:lnTo>
                <a:close/>
              </a:path>
              <a:path w="4096384" h="836930">
                <a:moveTo>
                  <a:pt x="2031336" y="138430"/>
                </a:moveTo>
                <a:lnTo>
                  <a:pt x="2030328" y="138430"/>
                </a:lnTo>
                <a:lnTo>
                  <a:pt x="2028985" y="137160"/>
                </a:lnTo>
                <a:lnTo>
                  <a:pt x="2029489" y="134620"/>
                </a:lnTo>
                <a:lnTo>
                  <a:pt x="2030498" y="134620"/>
                </a:lnTo>
                <a:lnTo>
                  <a:pt x="2032004" y="135890"/>
                </a:lnTo>
                <a:lnTo>
                  <a:pt x="2031336" y="138430"/>
                </a:lnTo>
                <a:close/>
              </a:path>
              <a:path w="4096384" h="836930">
                <a:moveTo>
                  <a:pt x="2071566" y="138430"/>
                </a:moveTo>
                <a:lnTo>
                  <a:pt x="2031336" y="138430"/>
                </a:lnTo>
                <a:lnTo>
                  <a:pt x="2032004" y="135890"/>
                </a:lnTo>
                <a:lnTo>
                  <a:pt x="2030498" y="134620"/>
                </a:lnTo>
                <a:lnTo>
                  <a:pt x="2057318" y="134620"/>
                </a:lnTo>
                <a:lnTo>
                  <a:pt x="2057318" y="135890"/>
                </a:lnTo>
                <a:lnTo>
                  <a:pt x="2069720" y="135890"/>
                </a:lnTo>
                <a:lnTo>
                  <a:pt x="2071566" y="138430"/>
                </a:lnTo>
                <a:close/>
              </a:path>
              <a:path w="4096384" h="836930">
                <a:moveTo>
                  <a:pt x="2059996" y="135890"/>
                </a:moveTo>
                <a:lnTo>
                  <a:pt x="2057318" y="135890"/>
                </a:lnTo>
                <a:lnTo>
                  <a:pt x="2057318" y="134620"/>
                </a:lnTo>
                <a:lnTo>
                  <a:pt x="2059996" y="134620"/>
                </a:lnTo>
                <a:lnTo>
                  <a:pt x="2059996" y="135890"/>
                </a:lnTo>
                <a:close/>
              </a:path>
              <a:path w="4096384" h="836930">
                <a:moveTo>
                  <a:pt x="2069720" y="135890"/>
                </a:moveTo>
                <a:lnTo>
                  <a:pt x="2059996" y="135890"/>
                </a:lnTo>
                <a:lnTo>
                  <a:pt x="2059996" y="134620"/>
                </a:lnTo>
                <a:lnTo>
                  <a:pt x="2073242" y="134620"/>
                </a:lnTo>
                <a:lnTo>
                  <a:pt x="2069720" y="135890"/>
                </a:lnTo>
                <a:close/>
              </a:path>
              <a:path w="4096384" h="836930">
                <a:moveTo>
                  <a:pt x="2072738" y="139700"/>
                </a:moveTo>
                <a:lnTo>
                  <a:pt x="2071553" y="138412"/>
                </a:lnTo>
                <a:lnTo>
                  <a:pt x="2069720" y="135890"/>
                </a:lnTo>
                <a:lnTo>
                  <a:pt x="2073242" y="134620"/>
                </a:lnTo>
                <a:lnTo>
                  <a:pt x="2073576" y="135890"/>
                </a:lnTo>
                <a:lnTo>
                  <a:pt x="2073576" y="137160"/>
                </a:lnTo>
                <a:lnTo>
                  <a:pt x="2072738" y="13970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72738" y="139700"/>
                </a:lnTo>
                <a:lnTo>
                  <a:pt x="2073576" y="137160"/>
                </a:lnTo>
                <a:lnTo>
                  <a:pt x="2073576" y="135890"/>
                </a:lnTo>
                <a:lnTo>
                  <a:pt x="2073242" y="134620"/>
                </a:lnTo>
                <a:lnTo>
                  <a:pt x="2084472" y="134620"/>
                </a:lnTo>
                <a:lnTo>
                  <a:pt x="2084472" y="135890"/>
                </a:lnTo>
                <a:lnTo>
                  <a:pt x="2084806" y="137160"/>
                </a:lnTo>
                <a:lnTo>
                  <a:pt x="2085644" y="138430"/>
                </a:lnTo>
                <a:lnTo>
                  <a:pt x="2099589" y="138430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114978" y="138430"/>
                </a:moveTo>
                <a:lnTo>
                  <a:pt x="2112968" y="138430"/>
                </a:lnTo>
                <a:lnTo>
                  <a:pt x="2111128" y="137160"/>
                </a:lnTo>
                <a:lnTo>
                  <a:pt x="2111128" y="135890"/>
                </a:lnTo>
                <a:lnTo>
                  <a:pt x="2112798" y="134620"/>
                </a:lnTo>
                <a:lnTo>
                  <a:pt x="2114311" y="135890"/>
                </a:lnTo>
                <a:lnTo>
                  <a:pt x="2114978" y="138430"/>
                </a:lnTo>
                <a:close/>
              </a:path>
              <a:path w="4096384" h="836930">
                <a:moveTo>
                  <a:pt x="2201476" y="138430"/>
                </a:moveTo>
                <a:lnTo>
                  <a:pt x="2114978" y="138430"/>
                </a:lnTo>
                <a:lnTo>
                  <a:pt x="2114311" y="135890"/>
                </a:lnTo>
                <a:lnTo>
                  <a:pt x="2112798" y="134620"/>
                </a:lnTo>
                <a:lnTo>
                  <a:pt x="2156721" y="134620"/>
                </a:lnTo>
                <a:lnTo>
                  <a:pt x="2152864" y="135890"/>
                </a:lnTo>
                <a:lnTo>
                  <a:pt x="2149342" y="137160"/>
                </a:lnTo>
                <a:lnTo>
                  <a:pt x="2202409" y="137160"/>
                </a:lnTo>
                <a:lnTo>
                  <a:pt x="2201476" y="138430"/>
                </a:lnTo>
                <a:close/>
              </a:path>
              <a:path w="4096384" h="836930">
                <a:moveTo>
                  <a:pt x="2163760" y="137160"/>
                </a:moveTo>
                <a:lnTo>
                  <a:pt x="2149342" y="137160"/>
                </a:lnTo>
                <a:lnTo>
                  <a:pt x="2156721" y="134620"/>
                </a:lnTo>
                <a:lnTo>
                  <a:pt x="2164541" y="134620"/>
                </a:lnTo>
                <a:lnTo>
                  <a:pt x="2163760" y="137160"/>
                </a:lnTo>
                <a:close/>
              </a:path>
              <a:path w="4096384" h="836930">
                <a:moveTo>
                  <a:pt x="2247573" y="137160"/>
                </a:moveTo>
                <a:lnTo>
                  <a:pt x="2246735" y="135890"/>
                </a:lnTo>
                <a:lnTo>
                  <a:pt x="2248241" y="134620"/>
                </a:lnTo>
                <a:lnTo>
                  <a:pt x="2247573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47573" y="137160"/>
                </a:lnTo>
                <a:lnTo>
                  <a:pt x="2248241" y="134620"/>
                </a:lnTo>
                <a:lnTo>
                  <a:pt x="2271545" y="134620"/>
                </a:lnTo>
                <a:lnTo>
                  <a:pt x="2271708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86101" y="138412"/>
                </a:lnTo>
                <a:lnTo>
                  <a:pt x="2284280" y="137160"/>
                </a:lnTo>
                <a:lnTo>
                  <a:pt x="2284621" y="135890"/>
                </a:lnTo>
                <a:lnTo>
                  <a:pt x="2287129" y="134620"/>
                </a:lnTo>
                <a:lnTo>
                  <a:pt x="2289479" y="13462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03820" y="143510"/>
                </a:lnTo>
                <a:lnTo>
                  <a:pt x="2201476" y="139700"/>
                </a:lnTo>
                <a:lnTo>
                  <a:pt x="2288641" y="139700"/>
                </a:lnTo>
                <a:lnTo>
                  <a:pt x="2289479" y="134620"/>
                </a:lnTo>
                <a:lnTo>
                  <a:pt x="2298869" y="134620"/>
                </a:lnTo>
                <a:lnTo>
                  <a:pt x="2298194" y="135890"/>
                </a:lnTo>
                <a:lnTo>
                  <a:pt x="2296688" y="137160"/>
                </a:lnTo>
                <a:lnTo>
                  <a:pt x="2324844" y="137160"/>
                </a:lnTo>
                <a:lnTo>
                  <a:pt x="2325306" y="138430"/>
                </a:lnTo>
                <a:lnTo>
                  <a:pt x="2292832" y="138430"/>
                </a:lnTo>
                <a:lnTo>
                  <a:pt x="2292718" y="140970"/>
                </a:lnTo>
                <a:lnTo>
                  <a:pt x="2280424" y="140970"/>
                </a:lnTo>
                <a:lnTo>
                  <a:pt x="2279699" y="142240"/>
                </a:lnTo>
                <a:lnTo>
                  <a:pt x="2252261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302221" y="137160"/>
                </a:moveTo>
                <a:lnTo>
                  <a:pt x="2296688" y="137160"/>
                </a:lnTo>
                <a:lnTo>
                  <a:pt x="2298194" y="135890"/>
                </a:lnTo>
                <a:lnTo>
                  <a:pt x="2298869" y="134620"/>
                </a:lnTo>
                <a:lnTo>
                  <a:pt x="2299700" y="134620"/>
                </a:lnTo>
                <a:lnTo>
                  <a:pt x="2300873" y="135890"/>
                </a:lnTo>
                <a:lnTo>
                  <a:pt x="2302221" y="137160"/>
                </a:lnTo>
                <a:close/>
              </a:path>
              <a:path w="4096384" h="836930">
                <a:moveTo>
                  <a:pt x="2324844" y="137160"/>
                </a:moveTo>
                <a:lnTo>
                  <a:pt x="2302221" y="137160"/>
                </a:lnTo>
                <a:lnTo>
                  <a:pt x="2300873" y="135890"/>
                </a:lnTo>
                <a:lnTo>
                  <a:pt x="2299700" y="134620"/>
                </a:lnTo>
                <a:lnTo>
                  <a:pt x="2324231" y="134620"/>
                </a:lnTo>
                <a:lnTo>
                  <a:pt x="2324844" y="137160"/>
                </a:lnTo>
                <a:close/>
              </a:path>
              <a:path w="4096384" h="836930">
                <a:moveTo>
                  <a:pt x="2347480" y="142240"/>
                </a:moveTo>
                <a:lnTo>
                  <a:pt x="2326691" y="142240"/>
                </a:lnTo>
                <a:lnTo>
                  <a:pt x="2329205" y="134620"/>
                </a:lnTo>
                <a:lnTo>
                  <a:pt x="2387036" y="134620"/>
                </a:lnTo>
                <a:lnTo>
                  <a:pt x="2384522" y="139700"/>
                </a:lnTo>
                <a:lnTo>
                  <a:pt x="2360720" y="139700"/>
                </a:lnTo>
                <a:lnTo>
                  <a:pt x="2360720" y="140970"/>
                </a:lnTo>
                <a:lnTo>
                  <a:pt x="2349150" y="140970"/>
                </a:lnTo>
                <a:lnTo>
                  <a:pt x="2347480" y="142240"/>
                </a:lnTo>
                <a:close/>
              </a:path>
              <a:path w="4096384" h="836930">
                <a:moveTo>
                  <a:pt x="2390225" y="144780"/>
                </a:moveTo>
                <a:lnTo>
                  <a:pt x="2382007" y="144780"/>
                </a:lnTo>
                <a:lnTo>
                  <a:pt x="2387036" y="134620"/>
                </a:lnTo>
                <a:lnTo>
                  <a:pt x="2390275" y="141981"/>
                </a:lnTo>
                <a:lnTo>
                  <a:pt x="2390225" y="1447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390225" y="144780"/>
                </a:lnTo>
                <a:lnTo>
                  <a:pt x="2390275" y="141981"/>
                </a:lnTo>
                <a:lnTo>
                  <a:pt x="2387036" y="134620"/>
                </a:lnTo>
                <a:lnTo>
                  <a:pt x="2391056" y="134620"/>
                </a:lnTo>
                <a:lnTo>
                  <a:pt x="2393073" y="137160"/>
                </a:lnTo>
                <a:lnTo>
                  <a:pt x="2404974" y="137160"/>
                </a:lnTo>
                <a:lnTo>
                  <a:pt x="2404807" y="138430"/>
                </a:lnTo>
                <a:lnTo>
                  <a:pt x="2427518" y="138430"/>
                </a:lnTo>
                <a:lnTo>
                  <a:pt x="2425943" y="140970"/>
                </a:lnTo>
                <a:lnTo>
                  <a:pt x="2399444" y="140970"/>
                </a:lnTo>
                <a:lnTo>
                  <a:pt x="2400446" y="14351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394409" y="137160"/>
                </a:moveTo>
                <a:lnTo>
                  <a:pt x="2393073" y="137160"/>
                </a:lnTo>
                <a:lnTo>
                  <a:pt x="2391056" y="134620"/>
                </a:lnTo>
                <a:lnTo>
                  <a:pt x="2396589" y="134620"/>
                </a:lnTo>
                <a:lnTo>
                  <a:pt x="2396589" y="135890"/>
                </a:lnTo>
                <a:lnTo>
                  <a:pt x="2394409" y="13716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6335" y="135890"/>
                </a:lnTo>
                <a:lnTo>
                  <a:pt x="2525661" y="135890"/>
                </a:lnTo>
                <a:lnTo>
                  <a:pt x="2526002" y="134620"/>
                </a:lnTo>
                <a:lnTo>
                  <a:pt x="2530683" y="134620"/>
                </a:lnTo>
                <a:lnTo>
                  <a:pt x="2531358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850527" y="137160"/>
                </a:moveTo>
                <a:lnTo>
                  <a:pt x="2527835" y="137160"/>
                </a:lnTo>
                <a:lnTo>
                  <a:pt x="2531358" y="135890"/>
                </a:lnTo>
                <a:lnTo>
                  <a:pt x="2530683" y="134620"/>
                </a:lnTo>
                <a:lnTo>
                  <a:pt x="2849696" y="134620"/>
                </a:lnTo>
                <a:lnTo>
                  <a:pt x="2849853" y="135890"/>
                </a:lnTo>
                <a:lnTo>
                  <a:pt x="2850527" y="137160"/>
                </a:lnTo>
                <a:close/>
              </a:path>
              <a:path w="4096384" h="836930">
                <a:moveTo>
                  <a:pt x="2852878" y="137160"/>
                </a:moveTo>
                <a:lnTo>
                  <a:pt x="2850527" y="137160"/>
                </a:lnTo>
                <a:lnTo>
                  <a:pt x="2849853" y="135890"/>
                </a:lnTo>
                <a:lnTo>
                  <a:pt x="2849696" y="134620"/>
                </a:lnTo>
                <a:lnTo>
                  <a:pt x="2851536" y="134620"/>
                </a:lnTo>
                <a:lnTo>
                  <a:pt x="2852878" y="13716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52878" y="137160"/>
                </a:lnTo>
                <a:lnTo>
                  <a:pt x="2851536" y="134620"/>
                </a:lnTo>
                <a:lnTo>
                  <a:pt x="2888374" y="134620"/>
                </a:lnTo>
                <a:lnTo>
                  <a:pt x="2886894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44234" y="138430"/>
                </a:moveTo>
                <a:lnTo>
                  <a:pt x="2839966" y="138430"/>
                </a:lnTo>
                <a:lnTo>
                  <a:pt x="2840791" y="137160"/>
                </a:lnTo>
                <a:lnTo>
                  <a:pt x="2929639" y="137160"/>
                </a:lnTo>
                <a:lnTo>
                  <a:pt x="2937011" y="134620"/>
                </a:lnTo>
                <a:lnTo>
                  <a:pt x="2945897" y="134620"/>
                </a:lnTo>
                <a:lnTo>
                  <a:pt x="2944234" y="138430"/>
                </a:lnTo>
                <a:close/>
              </a:path>
              <a:path w="4096384" h="836930">
                <a:moveTo>
                  <a:pt x="2971054" y="137160"/>
                </a:moveTo>
                <a:lnTo>
                  <a:pt x="2958967" y="137160"/>
                </a:lnTo>
                <a:lnTo>
                  <a:pt x="2960315" y="134620"/>
                </a:lnTo>
                <a:lnTo>
                  <a:pt x="2971885" y="134620"/>
                </a:lnTo>
                <a:lnTo>
                  <a:pt x="2971054" y="137160"/>
                </a:lnTo>
                <a:close/>
              </a:path>
              <a:path w="4096384" h="836930">
                <a:moveTo>
                  <a:pt x="2971702" y="140970"/>
                </a:moveTo>
                <a:lnTo>
                  <a:pt x="2971054" y="137160"/>
                </a:lnTo>
                <a:lnTo>
                  <a:pt x="2971885" y="134620"/>
                </a:lnTo>
                <a:lnTo>
                  <a:pt x="2973228" y="134620"/>
                </a:lnTo>
                <a:lnTo>
                  <a:pt x="2975068" y="135890"/>
                </a:lnTo>
                <a:lnTo>
                  <a:pt x="2975742" y="138430"/>
                </a:lnTo>
                <a:lnTo>
                  <a:pt x="2971702" y="140970"/>
                </a:lnTo>
                <a:close/>
              </a:path>
              <a:path w="4096384" h="836930">
                <a:moveTo>
                  <a:pt x="3231201" y="135890"/>
                </a:moveTo>
                <a:lnTo>
                  <a:pt x="3229027" y="135890"/>
                </a:lnTo>
                <a:lnTo>
                  <a:pt x="3228353" y="134620"/>
                </a:lnTo>
                <a:lnTo>
                  <a:pt x="3229027" y="134620"/>
                </a:lnTo>
                <a:lnTo>
                  <a:pt x="3231201" y="135890"/>
                </a:lnTo>
                <a:close/>
              </a:path>
              <a:path w="4096384" h="836930">
                <a:moveTo>
                  <a:pt x="3249059" y="144695"/>
                </a:moveTo>
                <a:lnTo>
                  <a:pt x="3240414" y="135890"/>
                </a:lnTo>
                <a:lnTo>
                  <a:pt x="3243105" y="134620"/>
                </a:lnTo>
                <a:lnTo>
                  <a:pt x="3247457" y="134620"/>
                </a:lnTo>
                <a:lnTo>
                  <a:pt x="3251400" y="138412"/>
                </a:lnTo>
                <a:lnTo>
                  <a:pt x="3252648" y="143510"/>
                </a:lnTo>
                <a:lnTo>
                  <a:pt x="3249059" y="144695"/>
                </a:lnTo>
                <a:close/>
              </a:path>
              <a:path w="4096384" h="836930">
                <a:moveTo>
                  <a:pt x="3263894" y="144780"/>
                </a:moveTo>
                <a:lnTo>
                  <a:pt x="3249142" y="144780"/>
                </a:lnTo>
                <a:lnTo>
                  <a:pt x="3252648" y="143510"/>
                </a:lnTo>
                <a:lnTo>
                  <a:pt x="3251400" y="138412"/>
                </a:lnTo>
                <a:lnTo>
                  <a:pt x="3247457" y="134620"/>
                </a:lnTo>
                <a:lnTo>
                  <a:pt x="3252413" y="134620"/>
                </a:lnTo>
                <a:lnTo>
                  <a:pt x="3251493" y="135890"/>
                </a:lnTo>
                <a:lnTo>
                  <a:pt x="3257523" y="138430"/>
                </a:lnTo>
                <a:lnTo>
                  <a:pt x="3285295" y="138430"/>
                </a:lnTo>
                <a:lnTo>
                  <a:pt x="3286996" y="139700"/>
                </a:lnTo>
                <a:lnTo>
                  <a:pt x="3264386" y="139700"/>
                </a:lnTo>
                <a:lnTo>
                  <a:pt x="3263043" y="140970"/>
                </a:lnTo>
                <a:lnTo>
                  <a:pt x="3261537" y="140970"/>
                </a:lnTo>
                <a:lnTo>
                  <a:pt x="3259520" y="142240"/>
                </a:lnTo>
                <a:lnTo>
                  <a:pt x="3259363" y="142240"/>
                </a:lnTo>
                <a:lnTo>
                  <a:pt x="3261046" y="143510"/>
                </a:lnTo>
                <a:lnTo>
                  <a:pt x="3263611" y="143510"/>
                </a:lnTo>
                <a:lnTo>
                  <a:pt x="3263894" y="144780"/>
                </a:lnTo>
                <a:close/>
              </a:path>
              <a:path w="4096384" h="836930">
                <a:moveTo>
                  <a:pt x="3336681" y="140932"/>
                </a:moveTo>
                <a:lnTo>
                  <a:pt x="3335626" y="137160"/>
                </a:lnTo>
                <a:lnTo>
                  <a:pt x="3336484" y="135890"/>
                </a:lnTo>
                <a:lnTo>
                  <a:pt x="3339149" y="134620"/>
                </a:lnTo>
                <a:lnTo>
                  <a:pt x="3340649" y="135890"/>
                </a:lnTo>
                <a:lnTo>
                  <a:pt x="3340989" y="137160"/>
                </a:lnTo>
                <a:lnTo>
                  <a:pt x="3340157" y="138430"/>
                </a:lnTo>
                <a:lnTo>
                  <a:pt x="3339149" y="139700"/>
                </a:lnTo>
                <a:lnTo>
                  <a:pt x="3337984" y="139700"/>
                </a:lnTo>
                <a:lnTo>
                  <a:pt x="3336681" y="140932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39149" y="139700"/>
                </a:lnTo>
                <a:lnTo>
                  <a:pt x="3340169" y="138412"/>
                </a:lnTo>
                <a:lnTo>
                  <a:pt x="3340989" y="137160"/>
                </a:lnTo>
                <a:lnTo>
                  <a:pt x="3340649" y="135890"/>
                </a:lnTo>
                <a:lnTo>
                  <a:pt x="3339149" y="134620"/>
                </a:lnTo>
                <a:lnTo>
                  <a:pt x="3349894" y="134620"/>
                </a:lnTo>
                <a:lnTo>
                  <a:pt x="3349220" y="135890"/>
                </a:lnTo>
                <a:lnTo>
                  <a:pt x="3350051" y="13716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2471687" y="144780"/>
                </a:moveTo>
                <a:lnTo>
                  <a:pt x="2468662" y="143510"/>
                </a:lnTo>
                <a:lnTo>
                  <a:pt x="2466096" y="141070"/>
                </a:lnTo>
                <a:lnTo>
                  <a:pt x="2466048" y="140914"/>
                </a:lnTo>
                <a:lnTo>
                  <a:pt x="2472516" y="134652"/>
                </a:lnTo>
                <a:lnTo>
                  <a:pt x="2490375" y="138412"/>
                </a:lnTo>
                <a:lnTo>
                  <a:pt x="2471353" y="138430"/>
                </a:lnTo>
                <a:lnTo>
                  <a:pt x="2472204" y="138861"/>
                </a:lnTo>
                <a:lnTo>
                  <a:pt x="2472081" y="141070"/>
                </a:lnTo>
                <a:lnTo>
                  <a:pt x="2471687" y="144780"/>
                </a:lnTo>
                <a:close/>
              </a:path>
              <a:path w="4096384" h="836930">
                <a:moveTo>
                  <a:pt x="2423412" y="154940"/>
                </a:moveTo>
                <a:lnTo>
                  <a:pt x="2421733" y="154940"/>
                </a:lnTo>
                <a:lnTo>
                  <a:pt x="2423239" y="149860"/>
                </a:lnTo>
                <a:lnTo>
                  <a:pt x="2423239" y="148590"/>
                </a:lnTo>
                <a:lnTo>
                  <a:pt x="2422408" y="147320"/>
                </a:lnTo>
                <a:lnTo>
                  <a:pt x="2431457" y="147320"/>
                </a:lnTo>
                <a:lnTo>
                  <a:pt x="2431457" y="134702"/>
                </a:lnTo>
                <a:lnTo>
                  <a:pt x="2435981" y="138430"/>
                </a:lnTo>
                <a:lnTo>
                  <a:pt x="2449894" y="138430"/>
                </a:lnTo>
                <a:lnTo>
                  <a:pt x="2449558" y="139700"/>
                </a:lnTo>
                <a:lnTo>
                  <a:pt x="2444192" y="139700"/>
                </a:lnTo>
                <a:lnTo>
                  <a:pt x="2440297" y="140932"/>
                </a:lnTo>
                <a:lnTo>
                  <a:pt x="2440377" y="143783"/>
                </a:lnTo>
                <a:lnTo>
                  <a:pt x="2441099" y="144780"/>
                </a:lnTo>
                <a:lnTo>
                  <a:pt x="2433474" y="144780"/>
                </a:lnTo>
                <a:lnTo>
                  <a:pt x="2436486" y="152400"/>
                </a:lnTo>
                <a:lnTo>
                  <a:pt x="2446432" y="152400"/>
                </a:lnTo>
                <a:lnTo>
                  <a:pt x="2446153" y="153670"/>
                </a:lnTo>
                <a:lnTo>
                  <a:pt x="2422742" y="153670"/>
                </a:lnTo>
                <a:lnTo>
                  <a:pt x="2423412" y="154940"/>
                </a:lnTo>
                <a:close/>
              </a:path>
              <a:path w="4096384" h="836930">
                <a:moveTo>
                  <a:pt x="52182" y="142240"/>
                </a:moveTo>
                <a:lnTo>
                  <a:pt x="50790" y="141070"/>
                </a:lnTo>
                <a:lnTo>
                  <a:pt x="50758" y="138097"/>
                </a:lnTo>
                <a:lnTo>
                  <a:pt x="51344" y="135890"/>
                </a:lnTo>
                <a:lnTo>
                  <a:pt x="59221" y="138430"/>
                </a:lnTo>
                <a:lnTo>
                  <a:pt x="55201" y="140970"/>
                </a:lnTo>
                <a:lnTo>
                  <a:pt x="52182" y="14224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52182" y="142240"/>
                </a:lnTo>
                <a:lnTo>
                  <a:pt x="55201" y="140970"/>
                </a:lnTo>
                <a:lnTo>
                  <a:pt x="59221" y="138430"/>
                </a:lnTo>
                <a:lnTo>
                  <a:pt x="51344" y="135890"/>
                </a:lnTo>
                <a:lnTo>
                  <a:pt x="59051" y="135890"/>
                </a:lnTo>
                <a:lnTo>
                  <a:pt x="59051" y="137160"/>
                </a:lnTo>
                <a:lnTo>
                  <a:pt x="65350" y="137160"/>
                </a:lnTo>
                <a:lnTo>
                  <a:pt x="62404" y="14097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841365" y="149860"/>
                </a:moveTo>
                <a:lnTo>
                  <a:pt x="840022" y="149860"/>
                </a:lnTo>
                <a:lnTo>
                  <a:pt x="838061" y="147381"/>
                </a:lnTo>
                <a:lnTo>
                  <a:pt x="837978" y="147245"/>
                </a:lnTo>
                <a:lnTo>
                  <a:pt x="836893" y="144893"/>
                </a:lnTo>
                <a:lnTo>
                  <a:pt x="836823" y="144695"/>
                </a:lnTo>
                <a:lnTo>
                  <a:pt x="836336" y="142240"/>
                </a:lnTo>
                <a:lnTo>
                  <a:pt x="839355" y="142240"/>
                </a:lnTo>
                <a:lnTo>
                  <a:pt x="844717" y="137160"/>
                </a:lnTo>
                <a:lnTo>
                  <a:pt x="840861" y="137160"/>
                </a:lnTo>
                <a:lnTo>
                  <a:pt x="847061" y="135890"/>
                </a:lnTo>
                <a:lnTo>
                  <a:pt x="852935" y="135890"/>
                </a:lnTo>
                <a:lnTo>
                  <a:pt x="841365" y="149860"/>
                </a:lnTo>
                <a:close/>
              </a:path>
              <a:path w="4096384" h="836930">
                <a:moveTo>
                  <a:pt x="964771" y="138430"/>
                </a:moveTo>
                <a:lnTo>
                  <a:pt x="964406" y="138430"/>
                </a:lnTo>
                <a:lnTo>
                  <a:pt x="963830" y="135890"/>
                </a:lnTo>
                <a:lnTo>
                  <a:pt x="964771" y="13843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63902" y="135890"/>
                </a:lnTo>
                <a:lnTo>
                  <a:pt x="969264" y="137160"/>
                </a:lnTo>
                <a:lnTo>
                  <a:pt x="968930" y="138430"/>
                </a:lnTo>
                <a:lnTo>
                  <a:pt x="968426" y="139700"/>
                </a:lnTo>
                <a:lnTo>
                  <a:pt x="968092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982674" y="148590"/>
                </a:moveTo>
                <a:lnTo>
                  <a:pt x="978150" y="139700"/>
                </a:lnTo>
                <a:lnTo>
                  <a:pt x="978841" y="138412"/>
                </a:lnTo>
                <a:lnTo>
                  <a:pt x="980546" y="137127"/>
                </a:lnTo>
                <a:lnTo>
                  <a:pt x="982504" y="135890"/>
                </a:lnTo>
                <a:lnTo>
                  <a:pt x="984855" y="135890"/>
                </a:lnTo>
                <a:lnTo>
                  <a:pt x="982674" y="148590"/>
                </a:lnTo>
                <a:close/>
              </a:path>
              <a:path w="4096384" h="836930">
                <a:moveTo>
                  <a:pt x="1012677" y="144780"/>
                </a:moveTo>
                <a:lnTo>
                  <a:pt x="1006312" y="143510"/>
                </a:lnTo>
                <a:lnTo>
                  <a:pt x="1000773" y="140970"/>
                </a:lnTo>
                <a:lnTo>
                  <a:pt x="1006980" y="138430"/>
                </a:lnTo>
                <a:lnTo>
                  <a:pt x="1007318" y="137127"/>
                </a:lnTo>
                <a:lnTo>
                  <a:pt x="1007484" y="135890"/>
                </a:lnTo>
                <a:lnTo>
                  <a:pt x="1012677" y="144780"/>
                </a:lnTo>
                <a:close/>
              </a:path>
              <a:path w="4096384" h="836930">
                <a:moveTo>
                  <a:pt x="1485217" y="144780"/>
                </a:moveTo>
                <a:lnTo>
                  <a:pt x="1484195" y="143672"/>
                </a:lnTo>
                <a:lnTo>
                  <a:pt x="1484118" y="142381"/>
                </a:lnTo>
                <a:lnTo>
                  <a:pt x="1484244" y="140914"/>
                </a:lnTo>
                <a:lnTo>
                  <a:pt x="1487398" y="135890"/>
                </a:lnTo>
                <a:lnTo>
                  <a:pt x="1490750" y="143510"/>
                </a:lnTo>
                <a:lnTo>
                  <a:pt x="1487732" y="143510"/>
                </a:lnTo>
                <a:lnTo>
                  <a:pt x="1485217" y="14478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04195" y="142092"/>
                </a:moveTo>
                <a:lnTo>
                  <a:pt x="1505836" y="135890"/>
                </a:lnTo>
                <a:lnTo>
                  <a:pt x="1510699" y="135890"/>
                </a:lnTo>
                <a:lnTo>
                  <a:pt x="1508351" y="138430"/>
                </a:lnTo>
                <a:lnTo>
                  <a:pt x="1513504" y="138430"/>
                </a:lnTo>
                <a:lnTo>
                  <a:pt x="1504195" y="142092"/>
                </a:lnTo>
                <a:close/>
              </a:path>
              <a:path w="4096384" h="836930">
                <a:moveTo>
                  <a:pt x="1544712" y="138430"/>
                </a:moveTo>
                <a:lnTo>
                  <a:pt x="1542210" y="138430"/>
                </a:lnTo>
                <a:lnTo>
                  <a:pt x="1542506" y="138097"/>
                </a:lnTo>
                <a:lnTo>
                  <a:pt x="1546237" y="135890"/>
                </a:lnTo>
                <a:lnTo>
                  <a:pt x="1544712" y="138430"/>
                </a:lnTo>
                <a:close/>
              </a:path>
              <a:path w="4096384" h="836930">
                <a:moveTo>
                  <a:pt x="1524298" y="170180"/>
                </a:moveTo>
                <a:lnTo>
                  <a:pt x="1516228" y="170180"/>
                </a:lnTo>
                <a:lnTo>
                  <a:pt x="1517904" y="168910"/>
                </a:lnTo>
                <a:lnTo>
                  <a:pt x="1519063" y="166398"/>
                </a:lnTo>
                <a:lnTo>
                  <a:pt x="1523267" y="162560"/>
                </a:lnTo>
                <a:lnTo>
                  <a:pt x="1519914" y="158750"/>
                </a:lnTo>
                <a:lnTo>
                  <a:pt x="1516626" y="153767"/>
                </a:lnTo>
                <a:lnTo>
                  <a:pt x="1516434" y="153562"/>
                </a:lnTo>
                <a:lnTo>
                  <a:pt x="1513539" y="151130"/>
                </a:lnTo>
                <a:lnTo>
                  <a:pt x="1535505" y="151130"/>
                </a:lnTo>
                <a:lnTo>
                  <a:pt x="1537849" y="149860"/>
                </a:lnTo>
                <a:lnTo>
                  <a:pt x="1546237" y="135890"/>
                </a:lnTo>
                <a:lnTo>
                  <a:pt x="1552218" y="135890"/>
                </a:lnTo>
                <a:lnTo>
                  <a:pt x="1554101" y="137160"/>
                </a:lnTo>
                <a:lnTo>
                  <a:pt x="1547402" y="138430"/>
                </a:lnTo>
                <a:lnTo>
                  <a:pt x="1560308" y="138430"/>
                </a:lnTo>
                <a:lnTo>
                  <a:pt x="1564833" y="139700"/>
                </a:lnTo>
                <a:lnTo>
                  <a:pt x="1565215" y="140970"/>
                </a:lnTo>
                <a:lnTo>
                  <a:pt x="1550591" y="140970"/>
                </a:lnTo>
                <a:lnTo>
                  <a:pt x="1552765" y="146050"/>
                </a:lnTo>
                <a:lnTo>
                  <a:pt x="1566746" y="146050"/>
                </a:lnTo>
                <a:lnTo>
                  <a:pt x="1567511" y="148590"/>
                </a:lnTo>
                <a:lnTo>
                  <a:pt x="1546663" y="148590"/>
                </a:lnTo>
                <a:lnTo>
                  <a:pt x="1541937" y="151130"/>
                </a:lnTo>
                <a:lnTo>
                  <a:pt x="1538938" y="154940"/>
                </a:lnTo>
                <a:lnTo>
                  <a:pt x="1528125" y="154940"/>
                </a:lnTo>
                <a:lnTo>
                  <a:pt x="1526291" y="156206"/>
                </a:lnTo>
                <a:lnTo>
                  <a:pt x="1527962" y="157480"/>
                </a:lnTo>
                <a:lnTo>
                  <a:pt x="1539107" y="157480"/>
                </a:lnTo>
                <a:lnTo>
                  <a:pt x="1539191" y="158750"/>
                </a:lnTo>
                <a:lnTo>
                  <a:pt x="1541205" y="160020"/>
                </a:lnTo>
                <a:lnTo>
                  <a:pt x="1532827" y="160020"/>
                </a:lnTo>
                <a:lnTo>
                  <a:pt x="1526790" y="161290"/>
                </a:lnTo>
                <a:lnTo>
                  <a:pt x="1532123" y="165684"/>
                </a:lnTo>
                <a:lnTo>
                  <a:pt x="1531399" y="166370"/>
                </a:lnTo>
                <a:lnTo>
                  <a:pt x="1527964" y="166370"/>
                </a:lnTo>
                <a:lnTo>
                  <a:pt x="1524298" y="170180"/>
                </a:lnTo>
                <a:close/>
              </a:path>
              <a:path w="4096384" h="836930">
                <a:moveTo>
                  <a:pt x="2026286" y="138430"/>
                </a:moveTo>
                <a:lnTo>
                  <a:pt x="2019098" y="138430"/>
                </a:lnTo>
                <a:lnTo>
                  <a:pt x="2017703" y="135890"/>
                </a:lnTo>
                <a:lnTo>
                  <a:pt x="2022010" y="135890"/>
                </a:lnTo>
                <a:lnTo>
                  <a:pt x="2026286" y="138430"/>
                </a:lnTo>
                <a:close/>
              </a:path>
              <a:path w="4096384" h="836930">
                <a:moveTo>
                  <a:pt x="2049441" y="143510"/>
                </a:moveTo>
                <a:lnTo>
                  <a:pt x="2023793" y="143510"/>
                </a:lnTo>
                <a:lnTo>
                  <a:pt x="2024795" y="142240"/>
                </a:lnTo>
                <a:lnTo>
                  <a:pt x="2026177" y="138708"/>
                </a:lnTo>
                <a:lnTo>
                  <a:pt x="2026256" y="138412"/>
                </a:lnTo>
                <a:lnTo>
                  <a:pt x="2022010" y="135890"/>
                </a:lnTo>
                <a:lnTo>
                  <a:pt x="2029237" y="135890"/>
                </a:lnTo>
                <a:lnTo>
                  <a:pt x="2028985" y="137160"/>
                </a:lnTo>
                <a:lnTo>
                  <a:pt x="2030328" y="138430"/>
                </a:lnTo>
                <a:lnTo>
                  <a:pt x="2071566" y="138430"/>
                </a:lnTo>
                <a:lnTo>
                  <a:pt x="2072738" y="139700"/>
                </a:lnTo>
                <a:lnTo>
                  <a:pt x="2117784" y="139700"/>
                </a:lnTo>
                <a:lnTo>
                  <a:pt x="2115731" y="140970"/>
                </a:lnTo>
                <a:lnTo>
                  <a:pt x="2046756" y="140970"/>
                </a:lnTo>
                <a:lnTo>
                  <a:pt x="2049441" y="14351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490460" y="138430"/>
                </a:lnTo>
                <a:lnTo>
                  <a:pt x="2489111" y="135890"/>
                </a:lnTo>
                <a:lnTo>
                  <a:pt x="2499125" y="13589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3166325" y="137160"/>
                </a:moveTo>
                <a:lnTo>
                  <a:pt x="3162651" y="137160"/>
                </a:lnTo>
                <a:lnTo>
                  <a:pt x="3162651" y="135890"/>
                </a:lnTo>
                <a:lnTo>
                  <a:pt x="3166325" y="135890"/>
                </a:lnTo>
                <a:lnTo>
                  <a:pt x="3166325" y="137160"/>
                </a:lnTo>
                <a:close/>
              </a:path>
              <a:path w="4096384" h="836930">
                <a:moveTo>
                  <a:pt x="3175046" y="137160"/>
                </a:moveTo>
                <a:lnTo>
                  <a:pt x="3166325" y="137160"/>
                </a:lnTo>
                <a:lnTo>
                  <a:pt x="3166325" y="135890"/>
                </a:lnTo>
                <a:lnTo>
                  <a:pt x="3176061" y="135890"/>
                </a:lnTo>
                <a:lnTo>
                  <a:pt x="3175046" y="137160"/>
                </a:lnTo>
                <a:close/>
              </a:path>
              <a:path w="4096384" h="836930">
                <a:moveTo>
                  <a:pt x="3304251" y="144780"/>
                </a:moveTo>
                <a:lnTo>
                  <a:pt x="3301714" y="141070"/>
                </a:lnTo>
                <a:lnTo>
                  <a:pt x="3301627" y="140914"/>
                </a:lnTo>
                <a:lnTo>
                  <a:pt x="3299981" y="135890"/>
                </a:lnTo>
                <a:lnTo>
                  <a:pt x="3300425" y="135890"/>
                </a:lnTo>
                <a:lnTo>
                  <a:pt x="3303267" y="137160"/>
                </a:lnTo>
                <a:lnTo>
                  <a:pt x="3305290" y="139700"/>
                </a:lnTo>
                <a:lnTo>
                  <a:pt x="3306554" y="142092"/>
                </a:lnTo>
                <a:lnTo>
                  <a:pt x="3306499" y="142381"/>
                </a:lnTo>
                <a:lnTo>
                  <a:pt x="3304251" y="144780"/>
                </a:lnTo>
                <a:close/>
              </a:path>
              <a:path w="4096384" h="836930">
                <a:moveTo>
                  <a:pt x="3316343" y="144780"/>
                </a:moveTo>
                <a:lnTo>
                  <a:pt x="3304251" y="144780"/>
                </a:lnTo>
                <a:lnTo>
                  <a:pt x="3306499" y="142381"/>
                </a:lnTo>
                <a:lnTo>
                  <a:pt x="3306554" y="142092"/>
                </a:lnTo>
                <a:lnTo>
                  <a:pt x="3305290" y="139700"/>
                </a:lnTo>
                <a:lnTo>
                  <a:pt x="3303267" y="137160"/>
                </a:lnTo>
                <a:lnTo>
                  <a:pt x="3300425" y="135890"/>
                </a:lnTo>
                <a:lnTo>
                  <a:pt x="3310830" y="135890"/>
                </a:lnTo>
                <a:lnTo>
                  <a:pt x="3310489" y="138430"/>
                </a:lnTo>
                <a:lnTo>
                  <a:pt x="3316343" y="144780"/>
                </a:lnTo>
                <a:close/>
              </a:path>
              <a:path w="4096384" h="836930">
                <a:moveTo>
                  <a:pt x="3447438" y="137160"/>
                </a:moveTo>
                <a:lnTo>
                  <a:pt x="3446606" y="135890"/>
                </a:lnTo>
                <a:lnTo>
                  <a:pt x="3447097" y="135890"/>
                </a:lnTo>
                <a:lnTo>
                  <a:pt x="3447438" y="137160"/>
                </a:lnTo>
                <a:close/>
              </a:path>
              <a:path w="4096384" h="836930">
                <a:moveTo>
                  <a:pt x="3454257" y="137160"/>
                </a:moveTo>
                <a:lnTo>
                  <a:pt x="3447438" y="137160"/>
                </a:lnTo>
                <a:lnTo>
                  <a:pt x="3447097" y="135890"/>
                </a:lnTo>
                <a:lnTo>
                  <a:pt x="3456729" y="135890"/>
                </a:lnTo>
                <a:lnTo>
                  <a:pt x="3454257" y="137160"/>
                </a:lnTo>
                <a:close/>
              </a:path>
              <a:path w="4096384" h="836930">
                <a:moveTo>
                  <a:pt x="3507285" y="144780"/>
                </a:moveTo>
                <a:lnTo>
                  <a:pt x="3506970" y="142381"/>
                </a:lnTo>
                <a:lnTo>
                  <a:pt x="3506852" y="142092"/>
                </a:lnTo>
                <a:lnTo>
                  <a:pt x="3506168" y="141070"/>
                </a:lnTo>
                <a:lnTo>
                  <a:pt x="3506165" y="140914"/>
                </a:lnTo>
                <a:lnTo>
                  <a:pt x="3511974" y="135890"/>
                </a:lnTo>
                <a:lnTo>
                  <a:pt x="3514148" y="135890"/>
                </a:lnTo>
                <a:lnTo>
                  <a:pt x="3516996" y="139700"/>
                </a:lnTo>
                <a:lnTo>
                  <a:pt x="3507285" y="144780"/>
                </a:lnTo>
                <a:close/>
              </a:path>
              <a:path w="4096384" h="836930">
                <a:moveTo>
                  <a:pt x="3515895" y="144780"/>
                </a:moveTo>
                <a:lnTo>
                  <a:pt x="3507285" y="144780"/>
                </a:lnTo>
                <a:lnTo>
                  <a:pt x="3516996" y="139700"/>
                </a:lnTo>
                <a:lnTo>
                  <a:pt x="3514148" y="135890"/>
                </a:lnTo>
                <a:lnTo>
                  <a:pt x="3521450" y="135890"/>
                </a:lnTo>
                <a:lnTo>
                  <a:pt x="3517948" y="141070"/>
                </a:lnTo>
                <a:lnTo>
                  <a:pt x="3515895" y="144780"/>
                </a:lnTo>
                <a:close/>
              </a:path>
              <a:path w="4096384" h="836930">
                <a:moveTo>
                  <a:pt x="3567950" y="143272"/>
                </a:moveTo>
                <a:lnTo>
                  <a:pt x="3560251" y="139700"/>
                </a:lnTo>
                <a:lnTo>
                  <a:pt x="3560592" y="137160"/>
                </a:lnTo>
                <a:lnTo>
                  <a:pt x="3554561" y="137160"/>
                </a:lnTo>
                <a:lnTo>
                  <a:pt x="3554561" y="135890"/>
                </a:lnTo>
                <a:lnTo>
                  <a:pt x="4095854" y="135890"/>
                </a:lnTo>
                <a:lnTo>
                  <a:pt x="4095854" y="138430"/>
                </a:lnTo>
                <a:lnTo>
                  <a:pt x="3582389" y="138430"/>
                </a:lnTo>
                <a:lnTo>
                  <a:pt x="3585513" y="140970"/>
                </a:lnTo>
                <a:lnTo>
                  <a:pt x="3569962" y="140970"/>
                </a:lnTo>
                <a:lnTo>
                  <a:pt x="3567950" y="143272"/>
                </a:lnTo>
                <a:close/>
              </a:path>
              <a:path w="4096384" h="836930">
                <a:moveTo>
                  <a:pt x="3535945" y="137160"/>
                </a:moveTo>
                <a:lnTo>
                  <a:pt x="3535762" y="137160"/>
                </a:lnTo>
                <a:lnTo>
                  <a:pt x="3535945" y="137160"/>
                </a:lnTo>
                <a:close/>
              </a:path>
              <a:path w="4096384" h="836930">
                <a:moveTo>
                  <a:pt x="444256" y="142240"/>
                </a:moveTo>
                <a:lnTo>
                  <a:pt x="441578" y="140970"/>
                </a:lnTo>
                <a:lnTo>
                  <a:pt x="439902" y="139700"/>
                </a:lnTo>
                <a:lnTo>
                  <a:pt x="439921" y="138412"/>
                </a:lnTo>
                <a:lnTo>
                  <a:pt x="441244" y="137160"/>
                </a:lnTo>
                <a:lnTo>
                  <a:pt x="444596" y="137160"/>
                </a:lnTo>
                <a:lnTo>
                  <a:pt x="444256" y="142240"/>
                </a:lnTo>
                <a:close/>
              </a:path>
              <a:path w="4096384" h="836930">
                <a:moveTo>
                  <a:pt x="453056" y="142240"/>
                </a:moveTo>
                <a:lnTo>
                  <a:pt x="444256" y="142240"/>
                </a:lnTo>
                <a:lnTo>
                  <a:pt x="444596" y="137160"/>
                </a:lnTo>
                <a:lnTo>
                  <a:pt x="523380" y="137160"/>
                </a:lnTo>
                <a:lnTo>
                  <a:pt x="523044" y="138430"/>
                </a:lnTo>
                <a:lnTo>
                  <a:pt x="454313" y="138430"/>
                </a:lnTo>
                <a:lnTo>
                  <a:pt x="453056" y="14224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522387" y="140914"/>
                </a:lnTo>
                <a:lnTo>
                  <a:pt x="523380" y="137160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797445" y="158750"/>
                </a:moveTo>
                <a:lnTo>
                  <a:pt x="789565" y="158750"/>
                </a:lnTo>
                <a:lnTo>
                  <a:pt x="793925" y="154940"/>
                </a:lnTo>
                <a:lnTo>
                  <a:pt x="799288" y="151130"/>
                </a:lnTo>
                <a:lnTo>
                  <a:pt x="791247" y="151130"/>
                </a:lnTo>
                <a:lnTo>
                  <a:pt x="786212" y="143510"/>
                </a:lnTo>
                <a:lnTo>
                  <a:pt x="522372" y="143510"/>
                </a:lnTo>
                <a:lnTo>
                  <a:pt x="523380" y="137160"/>
                </a:lnTo>
                <a:lnTo>
                  <a:pt x="844717" y="137160"/>
                </a:lnTo>
                <a:lnTo>
                  <a:pt x="843377" y="138430"/>
                </a:lnTo>
                <a:lnTo>
                  <a:pt x="563945" y="138430"/>
                </a:lnTo>
                <a:lnTo>
                  <a:pt x="562602" y="140970"/>
                </a:lnTo>
                <a:lnTo>
                  <a:pt x="643652" y="140970"/>
                </a:lnTo>
                <a:lnTo>
                  <a:pt x="639376" y="142240"/>
                </a:lnTo>
                <a:lnTo>
                  <a:pt x="836336" y="142240"/>
                </a:lnTo>
                <a:lnTo>
                  <a:pt x="836840" y="144780"/>
                </a:lnTo>
                <a:lnTo>
                  <a:pt x="798620" y="144780"/>
                </a:lnTo>
                <a:lnTo>
                  <a:pt x="796944" y="146050"/>
                </a:lnTo>
                <a:lnTo>
                  <a:pt x="797114" y="147320"/>
                </a:lnTo>
                <a:lnTo>
                  <a:pt x="838012" y="147320"/>
                </a:lnTo>
                <a:lnTo>
                  <a:pt x="840022" y="149860"/>
                </a:lnTo>
                <a:lnTo>
                  <a:pt x="830135" y="149860"/>
                </a:lnTo>
                <a:lnTo>
                  <a:pt x="826596" y="156210"/>
                </a:lnTo>
                <a:lnTo>
                  <a:pt x="797888" y="156210"/>
                </a:lnTo>
                <a:lnTo>
                  <a:pt x="797445" y="158750"/>
                </a:lnTo>
                <a:close/>
              </a:path>
              <a:path w="4096384" h="836930">
                <a:moveTo>
                  <a:pt x="1329830" y="146050"/>
                </a:moveTo>
                <a:lnTo>
                  <a:pt x="1328940" y="141981"/>
                </a:lnTo>
                <a:lnTo>
                  <a:pt x="1327983" y="137160"/>
                </a:lnTo>
                <a:lnTo>
                  <a:pt x="1330831" y="138430"/>
                </a:lnTo>
                <a:lnTo>
                  <a:pt x="1333562" y="138430"/>
                </a:lnTo>
                <a:lnTo>
                  <a:pt x="1329830" y="146050"/>
                </a:lnTo>
                <a:close/>
              </a:path>
              <a:path w="4096384" h="836930">
                <a:moveTo>
                  <a:pt x="1330831" y="138430"/>
                </a:moveTo>
                <a:lnTo>
                  <a:pt x="1327983" y="137160"/>
                </a:lnTo>
                <a:lnTo>
                  <a:pt x="1330831" y="137160"/>
                </a:lnTo>
                <a:lnTo>
                  <a:pt x="1330831" y="13843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2017756" y="137160"/>
                </a:lnTo>
                <a:lnTo>
                  <a:pt x="2019098" y="138430"/>
                </a:lnTo>
                <a:lnTo>
                  <a:pt x="2026286" y="138430"/>
                </a:lnTo>
                <a:lnTo>
                  <a:pt x="2024795" y="14224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019098" y="138430"/>
                </a:moveTo>
                <a:lnTo>
                  <a:pt x="2017756" y="137160"/>
                </a:lnTo>
                <a:lnTo>
                  <a:pt x="2018400" y="137160"/>
                </a:lnTo>
                <a:lnTo>
                  <a:pt x="2019098" y="13843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4702" y="146050"/>
                </a:lnTo>
                <a:lnTo>
                  <a:pt x="2119934" y="141070"/>
                </a:lnTo>
                <a:lnTo>
                  <a:pt x="2119837" y="138430"/>
                </a:lnTo>
                <a:lnTo>
                  <a:pt x="2204154" y="138430"/>
                </a:lnTo>
                <a:lnTo>
                  <a:pt x="2205162" y="137160"/>
                </a:lnTo>
                <a:lnTo>
                  <a:pt x="2208351" y="139700"/>
                </a:lnTo>
                <a:lnTo>
                  <a:pt x="2145321" y="139700"/>
                </a:lnTo>
                <a:lnTo>
                  <a:pt x="2145321" y="140970"/>
                </a:lnTo>
                <a:lnTo>
                  <a:pt x="2129901" y="140970"/>
                </a:lnTo>
                <a:lnTo>
                  <a:pt x="2129010" y="142092"/>
                </a:lnTo>
                <a:lnTo>
                  <a:pt x="2128930" y="142381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208351" y="139700"/>
                </a:moveTo>
                <a:lnTo>
                  <a:pt x="2205162" y="137160"/>
                </a:lnTo>
                <a:lnTo>
                  <a:pt x="2208124" y="137160"/>
                </a:lnTo>
                <a:lnTo>
                  <a:pt x="2208351" y="139700"/>
                </a:lnTo>
                <a:close/>
              </a:path>
              <a:path w="4096384" h="836930">
                <a:moveTo>
                  <a:pt x="2449894" y="138430"/>
                </a:moveTo>
                <a:lnTo>
                  <a:pt x="2443020" y="138430"/>
                </a:lnTo>
                <a:lnTo>
                  <a:pt x="2449057" y="137160"/>
                </a:lnTo>
                <a:lnTo>
                  <a:pt x="2450230" y="137160"/>
                </a:lnTo>
                <a:lnTo>
                  <a:pt x="2449894" y="138430"/>
                </a:lnTo>
                <a:close/>
              </a:path>
              <a:path w="4096384" h="836930">
                <a:moveTo>
                  <a:pt x="2445875" y="154940"/>
                </a:moveTo>
                <a:lnTo>
                  <a:pt x="2447565" y="147245"/>
                </a:lnTo>
                <a:lnTo>
                  <a:pt x="2450230" y="137160"/>
                </a:lnTo>
                <a:lnTo>
                  <a:pt x="2457779" y="143510"/>
                </a:lnTo>
                <a:lnTo>
                  <a:pt x="2455599" y="144780"/>
                </a:lnTo>
                <a:lnTo>
                  <a:pt x="2454761" y="144780"/>
                </a:lnTo>
                <a:lnTo>
                  <a:pt x="2445875" y="154940"/>
                </a:lnTo>
                <a:close/>
              </a:path>
              <a:path w="4096384" h="836930">
                <a:moveTo>
                  <a:pt x="2837942" y="138430"/>
                </a:moveTo>
                <a:lnTo>
                  <a:pt x="2509069" y="138430"/>
                </a:lnTo>
                <a:lnTo>
                  <a:pt x="2517273" y="137160"/>
                </a:lnTo>
                <a:lnTo>
                  <a:pt x="2838951" y="137160"/>
                </a:lnTo>
                <a:lnTo>
                  <a:pt x="2837942" y="138430"/>
                </a:lnTo>
                <a:close/>
              </a:path>
              <a:path w="4096384" h="836930">
                <a:moveTo>
                  <a:pt x="2839966" y="138430"/>
                </a:moveTo>
                <a:lnTo>
                  <a:pt x="2837942" y="138430"/>
                </a:lnTo>
                <a:lnTo>
                  <a:pt x="2838951" y="137160"/>
                </a:lnTo>
                <a:lnTo>
                  <a:pt x="2840791" y="137160"/>
                </a:lnTo>
                <a:lnTo>
                  <a:pt x="2839966" y="138430"/>
                </a:lnTo>
                <a:close/>
              </a:path>
              <a:path w="4096384" h="836930">
                <a:moveTo>
                  <a:pt x="3480289" y="151130"/>
                </a:moveTo>
                <a:lnTo>
                  <a:pt x="3467887" y="151130"/>
                </a:lnTo>
                <a:lnTo>
                  <a:pt x="3471586" y="148590"/>
                </a:lnTo>
                <a:lnTo>
                  <a:pt x="3472060" y="147381"/>
                </a:lnTo>
                <a:lnTo>
                  <a:pt x="3472165" y="147245"/>
                </a:lnTo>
                <a:lnTo>
                  <a:pt x="3483137" y="137160"/>
                </a:lnTo>
                <a:lnTo>
                  <a:pt x="3480289" y="15113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86994" y="158750"/>
                </a:lnTo>
                <a:lnTo>
                  <a:pt x="3482128" y="154940"/>
                </a:lnTo>
                <a:lnTo>
                  <a:pt x="3477106" y="151130"/>
                </a:lnTo>
                <a:lnTo>
                  <a:pt x="3480289" y="151130"/>
                </a:lnTo>
                <a:lnTo>
                  <a:pt x="3483137" y="137160"/>
                </a:lnTo>
                <a:lnTo>
                  <a:pt x="3490019" y="137160"/>
                </a:lnTo>
                <a:lnTo>
                  <a:pt x="3489167" y="138430"/>
                </a:lnTo>
                <a:lnTo>
                  <a:pt x="3509037" y="138430"/>
                </a:lnTo>
                <a:lnTo>
                  <a:pt x="3506165" y="140914"/>
                </a:lnTo>
                <a:lnTo>
                  <a:pt x="3506168" y="141070"/>
                </a:lnTo>
                <a:lnTo>
                  <a:pt x="3506951" y="142240"/>
                </a:lnTo>
                <a:lnTo>
                  <a:pt x="3495940" y="142240"/>
                </a:lnTo>
                <a:lnTo>
                  <a:pt x="3491961" y="143510"/>
                </a:lnTo>
                <a:lnTo>
                  <a:pt x="3492083" y="144836"/>
                </a:lnTo>
                <a:lnTo>
                  <a:pt x="3493541" y="146050"/>
                </a:lnTo>
                <a:lnTo>
                  <a:pt x="3500001" y="153670"/>
                </a:lnTo>
                <a:lnTo>
                  <a:pt x="3492016" y="153670"/>
                </a:lnTo>
                <a:lnTo>
                  <a:pt x="3489842" y="157480"/>
                </a:lnTo>
                <a:lnTo>
                  <a:pt x="3492016" y="157480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559917" y="144780"/>
                </a:moveTo>
                <a:lnTo>
                  <a:pt x="3553029" y="144780"/>
                </a:lnTo>
                <a:lnTo>
                  <a:pt x="3560592" y="137160"/>
                </a:lnTo>
                <a:lnTo>
                  <a:pt x="3560251" y="139700"/>
                </a:lnTo>
                <a:lnTo>
                  <a:pt x="3567950" y="143272"/>
                </a:lnTo>
                <a:lnTo>
                  <a:pt x="3567634" y="143633"/>
                </a:lnTo>
                <a:lnTo>
                  <a:pt x="3559917" y="144780"/>
                </a:lnTo>
                <a:close/>
              </a:path>
              <a:path w="4096384" h="836930">
                <a:moveTo>
                  <a:pt x="1540137" y="146050"/>
                </a:moveTo>
                <a:lnTo>
                  <a:pt x="1534333" y="146050"/>
                </a:lnTo>
                <a:lnTo>
                  <a:pt x="1538183" y="143510"/>
                </a:lnTo>
                <a:lnTo>
                  <a:pt x="1538019" y="143510"/>
                </a:lnTo>
                <a:lnTo>
                  <a:pt x="1535505" y="142240"/>
                </a:lnTo>
                <a:lnTo>
                  <a:pt x="1542506" y="138097"/>
                </a:lnTo>
                <a:lnTo>
                  <a:pt x="1542210" y="138430"/>
                </a:lnTo>
                <a:lnTo>
                  <a:pt x="1544712" y="138430"/>
                </a:lnTo>
                <a:lnTo>
                  <a:pt x="1540137" y="146050"/>
                </a:lnTo>
                <a:close/>
              </a:path>
              <a:path w="4096384" h="836930">
                <a:moveTo>
                  <a:pt x="2493989" y="143510"/>
                </a:moveTo>
                <a:lnTo>
                  <a:pt x="2479741" y="143510"/>
                </a:lnTo>
                <a:lnTo>
                  <a:pt x="2492293" y="142240"/>
                </a:lnTo>
                <a:lnTo>
                  <a:pt x="2490375" y="138412"/>
                </a:lnTo>
                <a:lnTo>
                  <a:pt x="2493151" y="138430"/>
                </a:lnTo>
                <a:lnTo>
                  <a:pt x="2493838" y="142381"/>
                </a:lnTo>
                <a:lnTo>
                  <a:pt x="2493989" y="143510"/>
                </a:lnTo>
                <a:close/>
              </a:path>
              <a:path w="4096384" h="836930">
                <a:moveTo>
                  <a:pt x="80509" y="142240"/>
                </a:moveTo>
                <a:lnTo>
                  <a:pt x="79841" y="142240"/>
                </a:lnTo>
                <a:lnTo>
                  <a:pt x="79336" y="139700"/>
                </a:lnTo>
                <a:lnTo>
                  <a:pt x="80345" y="138430"/>
                </a:lnTo>
                <a:lnTo>
                  <a:pt x="81013" y="138430"/>
                </a:lnTo>
                <a:lnTo>
                  <a:pt x="81509" y="140932"/>
                </a:lnTo>
                <a:lnTo>
                  <a:pt x="81437" y="141070"/>
                </a:lnTo>
                <a:lnTo>
                  <a:pt x="80509" y="142240"/>
                </a:lnTo>
                <a:close/>
              </a:path>
              <a:path w="4096384" h="836930">
                <a:moveTo>
                  <a:pt x="116214" y="142240"/>
                </a:moveTo>
                <a:lnTo>
                  <a:pt x="80509" y="142240"/>
                </a:lnTo>
                <a:lnTo>
                  <a:pt x="81437" y="141070"/>
                </a:lnTo>
                <a:lnTo>
                  <a:pt x="81509" y="140932"/>
                </a:lnTo>
                <a:lnTo>
                  <a:pt x="81013" y="138430"/>
                </a:lnTo>
                <a:lnTo>
                  <a:pt x="113756" y="138430"/>
                </a:lnTo>
                <a:lnTo>
                  <a:pt x="114576" y="139700"/>
                </a:lnTo>
                <a:lnTo>
                  <a:pt x="94593" y="139700"/>
                </a:lnTo>
                <a:lnTo>
                  <a:pt x="90566" y="140970"/>
                </a:lnTo>
                <a:lnTo>
                  <a:pt x="115395" y="140970"/>
                </a:lnTo>
                <a:lnTo>
                  <a:pt x="116214" y="142240"/>
                </a:lnTo>
                <a:close/>
              </a:path>
              <a:path w="4096384" h="836930">
                <a:moveTo>
                  <a:pt x="174549" y="140970"/>
                </a:moveTo>
                <a:lnTo>
                  <a:pt x="172539" y="139700"/>
                </a:lnTo>
                <a:lnTo>
                  <a:pt x="174713" y="138430"/>
                </a:lnTo>
                <a:lnTo>
                  <a:pt x="176396" y="138430"/>
                </a:lnTo>
                <a:lnTo>
                  <a:pt x="176396" y="139700"/>
                </a:lnTo>
                <a:lnTo>
                  <a:pt x="174549" y="140970"/>
                </a:lnTo>
                <a:close/>
              </a:path>
              <a:path w="4096384" h="836930">
                <a:moveTo>
                  <a:pt x="264229" y="140970"/>
                </a:moveTo>
                <a:lnTo>
                  <a:pt x="174549" y="140970"/>
                </a:lnTo>
                <a:lnTo>
                  <a:pt x="176396" y="139700"/>
                </a:lnTo>
                <a:lnTo>
                  <a:pt x="176396" y="138430"/>
                </a:lnTo>
                <a:lnTo>
                  <a:pt x="267077" y="138430"/>
                </a:lnTo>
                <a:lnTo>
                  <a:pt x="264392" y="139700"/>
                </a:lnTo>
                <a:lnTo>
                  <a:pt x="264229" y="140970"/>
                </a:lnTo>
                <a:close/>
              </a:path>
              <a:path w="4096384" h="836930">
                <a:moveTo>
                  <a:pt x="268583" y="142240"/>
                </a:moveTo>
                <a:lnTo>
                  <a:pt x="266409" y="142240"/>
                </a:lnTo>
                <a:lnTo>
                  <a:pt x="264402" y="141070"/>
                </a:lnTo>
                <a:lnTo>
                  <a:pt x="264314" y="140308"/>
                </a:lnTo>
                <a:lnTo>
                  <a:pt x="264392" y="139700"/>
                </a:lnTo>
                <a:lnTo>
                  <a:pt x="267077" y="138430"/>
                </a:lnTo>
                <a:lnTo>
                  <a:pt x="270764" y="138430"/>
                </a:lnTo>
                <a:lnTo>
                  <a:pt x="268583" y="142240"/>
                </a:lnTo>
                <a:close/>
              </a:path>
              <a:path w="4096384" h="836930">
                <a:moveTo>
                  <a:pt x="293393" y="142240"/>
                </a:moveTo>
                <a:lnTo>
                  <a:pt x="268583" y="142240"/>
                </a:lnTo>
                <a:lnTo>
                  <a:pt x="270764" y="138430"/>
                </a:lnTo>
                <a:lnTo>
                  <a:pt x="323061" y="138430"/>
                </a:lnTo>
                <a:lnTo>
                  <a:pt x="320547" y="139700"/>
                </a:lnTo>
                <a:lnTo>
                  <a:pt x="320547" y="140970"/>
                </a:lnTo>
                <a:lnTo>
                  <a:pt x="295907" y="140970"/>
                </a:lnTo>
                <a:lnTo>
                  <a:pt x="293393" y="142240"/>
                </a:lnTo>
                <a:close/>
              </a:path>
              <a:path w="4096384" h="836930">
                <a:moveTo>
                  <a:pt x="323061" y="140970"/>
                </a:moveTo>
                <a:lnTo>
                  <a:pt x="320547" y="140970"/>
                </a:lnTo>
                <a:lnTo>
                  <a:pt x="320547" y="139700"/>
                </a:lnTo>
                <a:lnTo>
                  <a:pt x="323061" y="138430"/>
                </a:lnTo>
                <a:lnTo>
                  <a:pt x="324744" y="138430"/>
                </a:lnTo>
                <a:lnTo>
                  <a:pt x="324744" y="139700"/>
                </a:lnTo>
                <a:lnTo>
                  <a:pt x="323061" y="140970"/>
                </a:lnTo>
                <a:close/>
              </a:path>
              <a:path w="4096384" h="836930">
                <a:moveTo>
                  <a:pt x="387604" y="142240"/>
                </a:moveTo>
                <a:lnTo>
                  <a:pt x="293393" y="142240"/>
                </a:lnTo>
                <a:lnTo>
                  <a:pt x="296916" y="140970"/>
                </a:lnTo>
                <a:lnTo>
                  <a:pt x="323061" y="140970"/>
                </a:lnTo>
                <a:lnTo>
                  <a:pt x="324744" y="139700"/>
                </a:lnTo>
                <a:lnTo>
                  <a:pt x="324744" y="138430"/>
                </a:lnTo>
                <a:lnTo>
                  <a:pt x="386759" y="138430"/>
                </a:lnTo>
                <a:lnTo>
                  <a:pt x="386929" y="139700"/>
                </a:lnTo>
                <a:lnTo>
                  <a:pt x="387604" y="142240"/>
                </a:lnTo>
                <a:close/>
              </a:path>
              <a:path w="4096384" h="836930">
                <a:moveTo>
                  <a:pt x="389948" y="142240"/>
                </a:moveTo>
                <a:lnTo>
                  <a:pt x="387604" y="142240"/>
                </a:lnTo>
                <a:lnTo>
                  <a:pt x="386929" y="139700"/>
                </a:lnTo>
                <a:lnTo>
                  <a:pt x="386759" y="138430"/>
                </a:lnTo>
                <a:lnTo>
                  <a:pt x="390282" y="138430"/>
                </a:lnTo>
                <a:lnTo>
                  <a:pt x="390786" y="139700"/>
                </a:lnTo>
                <a:lnTo>
                  <a:pt x="389948" y="142240"/>
                </a:lnTo>
                <a:close/>
              </a:path>
              <a:path w="4096384" h="836930">
                <a:moveTo>
                  <a:pt x="388776" y="156210"/>
                </a:moveTo>
                <a:lnTo>
                  <a:pt x="352734" y="156206"/>
                </a:lnTo>
                <a:lnTo>
                  <a:pt x="347033" y="148590"/>
                </a:lnTo>
                <a:lnTo>
                  <a:pt x="395481" y="148590"/>
                </a:lnTo>
                <a:lnTo>
                  <a:pt x="397491" y="147320"/>
                </a:lnTo>
                <a:lnTo>
                  <a:pt x="398329" y="147320"/>
                </a:lnTo>
                <a:lnTo>
                  <a:pt x="397847" y="144893"/>
                </a:lnTo>
                <a:lnTo>
                  <a:pt x="397780" y="144695"/>
                </a:lnTo>
                <a:lnTo>
                  <a:pt x="396483" y="142240"/>
                </a:lnTo>
                <a:lnTo>
                  <a:pt x="389948" y="142240"/>
                </a:lnTo>
                <a:lnTo>
                  <a:pt x="390786" y="139700"/>
                </a:lnTo>
                <a:lnTo>
                  <a:pt x="390282" y="138430"/>
                </a:lnTo>
                <a:lnTo>
                  <a:pt x="403692" y="138430"/>
                </a:lnTo>
                <a:lnTo>
                  <a:pt x="400844" y="139700"/>
                </a:lnTo>
                <a:lnTo>
                  <a:pt x="399338" y="139700"/>
                </a:lnTo>
                <a:lnTo>
                  <a:pt x="399167" y="140970"/>
                </a:lnTo>
                <a:lnTo>
                  <a:pt x="400005" y="140970"/>
                </a:lnTo>
                <a:lnTo>
                  <a:pt x="403024" y="143510"/>
                </a:lnTo>
                <a:lnTo>
                  <a:pt x="410397" y="143510"/>
                </a:lnTo>
                <a:lnTo>
                  <a:pt x="408426" y="147245"/>
                </a:lnTo>
                <a:lnTo>
                  <a:pt x="408414" y="147381"/>
                </a:lnTo>
                <a:lnTo>
                  <a:pt x="409504" y="149860"/>
                </a:lnTo>
                <a:lnTo>
                  <a:pt x="403188" y="149860"/>
                </a:lnTo>
                <a:lnTo>
                  <a:pt x="402350" y="151130"/>
                </a:lnTo>
                <a:lnTo>
                  <a:pt x="389110" y="151130"/>
                </a:lnTo>
                <a:lnTo>
                  <a:pt x="387667" y="153562"/>
                </a:lnTo>
                <a:lnTo>
                  <a:pt x="387725" y="153933"/>
                </a:lnTo>
                <a:lnTo>
                  <a:pt x="388776" y="156210"/>
                </a:lnTo>
                <a:close/>
              </a:path>
              <a:path w="4096384" h="836930">
                <a:moveTo>
                  <a:pt x="403024" y="143510"/>
                </a:moveTo>
                <a:lnTo>
                  <a:pt x="400005" y="140970"/>
                </a:lnTo>
                <a:lnTo>
                  <a:pt x="399167" y="140970"/>
                </a:lnTo>
                <a:lnTo>
                  <a:pt x="399338" y="139700"/>
                </a:lnTo>
                <a:lnTo>
                  <a:pt x="400844" y="139700"/>
                </a:lnTo>
                <a:lnTo>
                  <a:pt x="403692" y="138430"/>
                </a:lnTo>
                <a:lnTo>
                  <a:pt x="403024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03024" y="143510"/>
                </a:lnTo>
                <a:lnTo>
                  <a:pt x="403692" y="138430"/>
                </a:lnTo>
                <a:lnTo>
                  <a:pt x="434035" y="13843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34035" y="138430"/>
                </a:lnTo>
                <a:lnTo>
                  <a:pt x="429510" y="14224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57332" y="143510"/>
                </a:moveTo>
                <a:lnTo>
                  <a:pt x="452637" y="143510"/>
                </a:lnTo>
                <a:lnTo>
                  <a:pt x="454313" y="138430"/>
                </a:lnTo>
                <a:lnTo>
                  <a:pt x="456324" y="139700"/>
                </a:lnTo>
                <a:lnTo>
                  <a:pt x="458838" y="139700"/>
                </a:lnTo>
                <a:lnTo>
                  <a:pt x="457332" y="14351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457332" y="143510"/>
                </a:lnTo>
                <a:lnTo>
                  <a:pt x="458838" y="139700"/>
                </a:lnTo>
                <a:lnTo>
                  <a:pt x="456324" y="139700"/>
                </a:lnTo>
                <a:lnTo>
                  <a:pt x="454313" y="138430"/>
                </a:lnTo>
                <a:lnTo>
                  <a:pt x="523044" y="138430"/>
                </a:lnTo>
                <a:lnTo>
                  <a:pt x="522387" y="140914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566623" y="140970"/>
                </a:moveTo>
                <a:lnTo>
                  <a:pt x="562602" y="140970"/>
                </a:lnTo>
                <a:lnTo>
                  <a:pt x="563945" y="138430"/>
                </a:lnTo>
                <a:lnTo>
                  <a:pt x="565955" y="139700"/>
                </a:lnTo>
                <a:lnTo>
                  <a:pt x="566623" y="140970"/>
                </a:lnTo>
                <a:close/>
              </a:path>
              <a:path w="4096384" h="836930">
                <a:moveTo>
                  <a:pt x="643652" y="140970"/>
                </a:moveTo>
                <a:lnTo>
                  <a:pt x="566623" y="140970"/>
                </a:lnTo>
                <a:lnTo>
                  <a:pt x="565955" y="139700"/>
                </a:lnTo>
                <a:lnTo>
                  <a:pt x="563945" y="138430"/>
                </a:lnTo>
                <a:lnTo>
                  <a:pt x="835164" y="138430"/>
                </a:lnTo>
                <a:lnTo>
                  <a:pt x="832820" y="139700"/>
                </a:lnTo>
                <a:lnTo>
                  <a:pt x="647928" y="139700"/>
                </a:lnTo>
                <a:lnTo>
                  <a:pt x="643652" y="140970"/>
                </a:lnTo>
                <a:close/>
              </a:path>
              <a:path w="4096384" h="836930">
                <a:moveTo>
                  <a:pt x="836002" y="142240"/>
                </a:moveTo>
                <a:lnTo>
                  <a:pt x="832650" y="142240"/>
                </a:lnTo>
                <a:lnTo>
                  <a:pt x="832820" y="139700"/>
                </a:lnTo>
                <a:lnTo>
                  <a:pt x="835164" y="138430"/>
                </a:lnTo>
                <a:lnTo>
                  <a:pt x="836172" y="139700"/>
                </a:lnTo>
                <a:lnTo>
                  <a:pt x="836002" y="142240"/>
                </a:lnTo>
                <a:close/>
              </a:path>
              <a:path w="4096384" h="836930">
                <a:moveTo>
                  <a:pt x="839355" y="142240"/>
                </a:moveTo>
                <a:lnTo>
                  <a:pt x="836002" y="142240"/>
                </a:lnTo>
                <a:lnTo>
                  <a:pt x="836172" y="139700"/>
                </a:lnTo>
                <a:lnTo>
                  <a:pt x="835164" y="138430"/>
                </a:lnTo>
                <a:lnTo>
                  <a:pt x="843377" y="138430"/>
                </a:lnTo>
                <a:lnTo>
                  <a:pt x="839355" y="142240"/>
                </a:lnTo>
                <a:close/>
              </a:path>
              <a:path w="4096384" h="836930">
                <a:moveTo>
                  <a:pt x="927856" y="143510"/>
                </a:moveTo>
                <a:lnTo>
                  <a:pt x="926854" y="143510"/>
                </a:lnTo>
                <a:lnTo>
                  <a:pt x="925892" y="141070"/>
                </a:lnTo>
                <a:lnTo>
                  <a:pt x="925874" y="140914"/>
                </a:lnTo>
                <a:lnTo>
                  <a:pt x="926854" y="138430"/>
                </a:lnTo>
                <a:lnTo>
                  <a:pt x="927856" y="138430"/>
                </a:lnTo>
                <a:lnTo>
                  <a:pt x="929008" y="140914"/>
                </a:lnTo>
                <a:lnTo>
                  <a:pt x="928987" y="141070"/>
                </a:lnTo>
                <a:lnTo>
                  <a:pt x="927856" y="14351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979990" y="156210"/>
                </a:lnTo>
                <a:lnTo>
                  <a:pt x="981666" y="153670"/>
                </a:lnTo>
                <a:lnTo>
                  <a:pt x="984855" y="149860"/>
                </a:lnTo>
                <a:lnTo>
                  <a:pt x="972447" y="143510"/>
                </a:lnTo>
                <a:lnTo>
                  <a:pt x="927856" y="143510"/>
                </a:lnTo>
                <a:lnTo>
                  <a:pt x="928987" y="141070"/>
                </a:lnTo>
                <a:lnTo>
                  <a:pt x="929008" y="140914"/>
                </a:lnTo>
                <a:lnTo>
                  <a:pt x="927856" y="138430"/>
                </a:lnTo>
                <a:lnTo>
                  <a:pt x="935974" y="138430"/>
                </a:lnTo>
                <a:lnTo>
                  <a:pt x="940598" y="142240"/>
                </a:lnTo>
                <a:lnTo>
                  <a:pt x="979443" y="142240"/>
                </a:lnTo>
                <a:lnTo>
                  <a:pt x="982674" y="148590"/>
                </a:lnTo>
                <a:lnTo>
                  <a:pt x="1038606" y="148590"/>
                </a:lnTo>
                <a:lnTo>
                  <a:pt x="1040505" y="151130"/>
                </a:lnTo>
                <a:lnTo>
                  <a:pt x="1167647" y="151130"/>
                </a:lnTo>
                <a:lnTo>
                  <a:pt x="1167565" y="152400"/>
                </a:lnTo>
                <a:lnTo>
                  <a:pt x="1023409" y="152400"/>
                </a:lnTo>
                <a:lnTo>
                  <a:pt x="1021058" y="153670"/>
                </a:lnTo>
                <a:lnTo>
                  <a:pt x="994408" y="153670"/>
                </a:lnTo>
                <a:lnTo>
                  <a:pt x="996084" y="154940"/>
                </a:lnTo>
                <a:lnTo>
                  <a:pt x="1020891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74364" y="143510"/>
                </a:moveTo>
                <a:lnTo>
                  <a:pt x="1073075" y="141070"/>
                </a:lnTo>
                <a:lnTo>
                  <a:pt x="1073040" y="140914"/>
                </a:lnTo>
                <a:lnTo>
                  <a:pt x="1073860" y="138430"/>
                </a:lnTo>
                <a:lnTo>
                  <a:pt x="1075039" y="138430"/>
                </a:lnTo>
                <a:lnTo>
                  <a:pt x="1076374" y="139700"/>
                </a:lnTo>
                <a:lnTo>
                  <a:pt x="1075536" y="142240"/>
                </a:lnTo>
                <a:lnTo>
                  <a:pt x="1074364" y="14351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054924" y="148590"/>
                </a:lnTo>
                <a:lnTo>
                  <a:pt x="1055762" y="146050"/>
                </a:lnTo>
                <a:lnTo>
                  <a:pt x="1055762" y="143510"/>
                </a:lnTo>
                <a:lnTo>
                  <a:pt x="1074364" y="143510"/>
                </a:lnTo>
                <a:lnTo>
                  <a:pt x="1075536" y="142240"/>
                </a:lnTo>
                <a:lnTo>
                  <a:pt x="1076374" y="139700"/>
                </a:lnTo>
                <a:lnTo>
                  <a:pt x="1075039" y="138430"/>
                </a:lnTo>
                <a:lnTo>
                  <a:pt x="1102861" y="138430"/>
                </a:lnTo>
                <a:lnTo>
                  <a:pt x="1101518" y="139700"/>
                </a:lnTo>
                <a:lnTo>
                  <a:pt x="1101355" y="139700"/>
                </a:lnTo>
                <a:lnTo>
                  <a:pt x="1102356" y="140970"/>
                </a:lnTo>
                <a:lnTo>
                  <a:pt x="1147307" y="140970"/>
                </a:lnTo>
                <a:lnTo>
                  <a:pt x="1146891" y="144780"/>
                </a:lnTo>
                <a:lnTo>
                  <a:pt x="1064981" y="144780"/>
                </a:lnTo>
                <a:lnTo>
                  <a:pt x="1071012" y="147320"/>
                </a:lnTo>
                <a:lnTo>
                  <a:pt x="1132195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04033" y="140970"/>
                </a:moveTo>
                <a:lnTo>
                  <a:pt x="1102356" y="140970"/>
                </a:lnTo>
                <a:lnTo>
                  <a:pt x="1101355" y="139700"/>
                </a:lnTo>
                <a:lnTo>
                  <a:pt x="1101518" y="139700"/>
                </a:lnTo>
                <a:lnTo>
                  <a:pt x="1102861" y="138430"/>
                </a:lnTo>
                <a:lnTo>
                  <a:pt x="1104203" y="139700"/>
                </a:lnTo>
                <a:lnTo>
                  <a:pt x="1104033" y="140970"/>
                </a:lnTo>
                <a:close/>
              </a:path>
              <a:path w="4096384" h="836930">
                <a:moveTo>
                  <a:pt x="1113756" y="140970"/>
                </a:moveTo>
                <a:lnTo>
                  <a:pt x="1104033" y="140970"/>
                </a:lnTo>
                <a:lnTo>
                  <a:pt x="1104203" y="139700"/>
                </a:lnTo>
                <a:lnTo>
                  <a:pt x="1102861" y="138430"/>
                </a:lnTo>
                <a:lnTo>
                  <a:pt x="1149965" y="138430"/>
                </a:lnTo>
                <a:lnTo>
                  <a:pt x="1151138" y="139700"/>
                </a:lnTo>
                <a:lnTo>
                  <a:pt x="1113927" y="139700"/>
                </a:lnTo>
                <a:lnTo>
                  <a:pt x="1113756" y="140970"/>
                </a:lnTo>
                <a:close/>
              </a:path>
              <a:path w="4096384" h="836930">
                <a:moveTo>
                  <a:pt x="1370728" y="142240"/>
                </a:moveTo>
                <a:lnTo>
                  <a:pt x="1369385" y="140970"/>
                </a:lnTo>
                <a:lnTo>
                  <a:pt x="1368717" y="139700"/>
                </a:lnTo>
                <a:lnTo>
                  <a:pt x="1371395" y="138430"/>
                </a:lnTo>
                <a:lnTo>
                  <a:pt x="1371342" y="141070"/>
                </a:lnTo>
                <a:lnTo>
                  <a:pt x="1370728" y="142240"/>
                </a:lnTo>
                <a:close/>
              </a:path>
              <a:path w="4096384" h="836930">
                <a:moveTo>
                  <a:pt x="2124702" y="146050"/>
                </a:moveTo>
                <a:lnTo>
                  <a:pt x="2119005" y="144780"/>
                </a:lnTo>
                <a:lnTo>
                  <a:pt x="2111626" y="143510"/>
                </a:lnTo>
                <a:lnTo>
                  <a:pt x="2119837" y="138430"/>
                </a:lnTo>
                <a:lnTo>
                  <a:pt x="2119934" y="141070"/>
                </a:lnTo>
                <a:lnTo>
                  <a:pt x="2124702" y="146050"/>
                </a:lnTo>
                <a:close/>
              </a:path>
              <a:path w="4096384" h="836930">
                <a:moveTo>
                  <a:pt x="2294338" y="143510"/>
                </a:moveTo>
                <a:lnTo>
                  <a:pt x="2292781" y="142330"/>
                </a:lnTo>
                <a:lnTo>
                  <a:pt x="2292714" y="141070"/>
                </a:lnTo>
                <a:lnTo>
                  <a:pt x="2292832" y="138430"/>
                </a:lnTo>
                <a:lnTo>
                  <a:pt x="2293670" y="138430"/>
                </a:lnTo>
                <a:lnTo>
                  <a:pt x="2295012" y="139700"/>
                </a:lnTo>
                <a:lnTo>
                  <a:pt x="2294937" y="142381"/>
                </a:lnTo>
                <a:lnTo>
                  <a:pt x="2294338" y="143510"/>
                </a:lnTo>
                <a:close/>
              </a:path>
              <a:path w="4096384" h="836930">
                <a:moveTo>
                  <a:pt x="2304729" y="143510"/>
                </a:moveTo>
                <a:lnTo>
                  <a:pt x="2294338" y="143510"/>
                </a:lnTo>
                <a:lnTo>
                  <a:pt x="2294937" y="142381"/>
                </a:lnTo>
                <a:lnTo>
                  <a:pt x="2295012" y="139700"/>
                </a:lnTo>
                <a:lnTo>
                  <a:pt x="2293670" y="138430"/>
                </a:lnTo>
                <a:lnTo>
                  <a:pt x="2320994" y="138430"/>
                </a:lnTo>
                <a:lnTo>
                  <a:pt x="2319986" y="139700"/>
                </a:lnTo>
                <a:lnTo>
                  <a:pt x="2319315" y="140970"/>
                </a:lnTo>
                <a:lnTo>
                  <a:pt x="2306576" y="140970"/>
                </a:lnTo>
                <a:lnTo>
                  <a:pt x="2304729" y="142240"/>
                </a:lnTo>
                <a:lnTo>
                  <a:pt x="2304729" y="143510"/>
                </a:lnTo>
                <a:close/>
              </a:path>
              <a:path w="4096384" h="836930">
                <a:moveTo>
                  <a:pt x="2321328" y="143510"/>
                </a:moveTo>
                <a:lnTo>
                  <a:pt x="2318984" y="143510"/>
                </a:lnTo>
                <a:lnTo>
                  <a:pt x="2318681" y="142381"/>
                </a:lnTo>
                <a:lnTo>
                  <a:pt x="2318721" y="142092"/>
                </a:lnTo>
                <a:lnTo>
                  <a:pt x="2319986" y="139700"/>
                </a:lnTo>
                <a:lnTo>
                  <a:pt x="2320994" y="138430"/>
                </a:lnTo>
                <a:lnTo>
                  <a:pt x="2323842" y="142240"/>
                </a:lnTo>
                <a:lnTo>
                  <a:pt x="2321328" y="143510"/>
                </a:lnTo>
                <a:close/>
              </a:path>
              <a:path w="4096384" h="836930">
                <a:moveTo>
                  <a:pt x="2346724" y="143510"/>
                </a:moveTo>
                <a:lnTo>
                  <a:pt x="2321328" y="143510"/>
                </a:lnTo>
                <a:lnTo>
                  <a:pt x="2323663" y="142330"/>
                </a:lnTo>
                <a:lnTo>
                  <a:pt x="2323732" y="142092"/>
                </a:lnTo>
                <a:lnTo>
                  <a:pt x="2320994" y="138430"/>
                </a:lnTo>
                <a:lnTo>
                  <a:pt x="2325306" y="138430"/>
                </a:lnTo>
                <a:lnTo>
                  <a:pt x="2326691" y="142240"/>
                </a:lnTo>
                <a:lnTo>
                  <a:pt x="2347480" y="142240"/>
                </a:lnTo>
                <a:lnTo>
                  <a:pt x="2346724" y="143510"/>
                </a:lnTo>
                <a:close/>
              </a:path>
              <a:path w="4096384" h="836930">
                <a:moveTo>
                  <a:pt x="2472310" y="138914"/>
                </a:moveTo>
                <a:lnTo>
                  <a:pt x="2471353" y="138430"/>
                </a:lnTo>
                <a:lnTo>
                  <a:pt x="2472332" y="138708"/>
                </a:lnTo>
                <a:lnTo>
                  <a:pt x="2472310" y="138914"/>
                </a:lnTo>
                <a:close/>
              </a:path>
              <a:path w="4096384" h="836930">
                <a:moveTo>
                  <a:pt x="2472332" y="138708"/>
                </a:moveTo>
                <a:lnTo>
                  <a:pt x="2471353" y="138430"/>
                </a:lnTo>
                <a:lnTo>
                  <a:pt x="2472361" y="138430"/>
                </a:lnTo>
                <a:lnTo>
                  <a:pt x="2472332" y="138708"/>
                </a:lnTo>
                <a:close/>
              </a:path>
              <a:path w="4096384" h="836930">
                <a:moveTo>
                  <a:pt x="2472870" y="138861"/>
                </a:moveTo>
                <a:lnTo>
                  <a:pt x="2472332" y="138708"/>
                </a:lnTo>
                <a:lnTo>
                  <a:pt x="2472361" y="138430"/>
                </a:lnTo>
                <a:lnTo>
                  <a:pt x="2472870" y="138861"/>
                </a:lnTo>
                <a:close/>
              </a:path>
              <a:path w="4096384" h="836930">
                <a:moveTo>
                  <a:pt x="2479741" y="143510"/>
                </a:moveTo>
                <a:lnTo>
                  <a:pt x="2484763" y="142240"/>
                </a:lnTo>
                <a:lnTo>
                  <a:pt x="2472870" y="138861"/>
                </a:lnTo>
                <a:lnTo>
                  <a:pt x="2472361" y="138430"/>
                </a:lnTo>
                <a:lnTo>
                  <a:pt x="2490384" y="138430"/>
                </a:lnTo>
                <a:lnTo>
                  <a:pt x="2492293" y="142240"/>
                </a:lnTo>
                <a:lnTo>
                  <a:pt x="2479741" y="143510"/>
                </a:lnTo>
                <a:close/>
              </a:path>
              <a:path w="4096384" h="836930">
                <a:moveTo>
                  <a:pt x="2496490" y="144780"/>
                </a:moveTo>
                <a:lnTo>
                  <a:pt x="2494159" y="144780"/>
                </a:lnTo>
                <a:lnTo>
                  <a:pt x="2493773" y="141981"/>
                </a:lnTo>
                <a:lnTo>
                  <a:pt x="2493151" y="138430"/>
                </a:lnTo>
                <a:lnTo>
                  <a:pt x="2500190" y="143510"/>
                </a:lnTo>
                <a:lnTo>
                  <a:pt x="2496490" y="144780"/>
                </a:lnTo>
                <a:close/>
              </a:path>
              <a:path w="4096384" h="836930">
                <a:moveTo>
                  <a:pt x="2502180" y="144780"/>
                </a:moveTo>
                <a:lnTo>
                  <a:pt x="2496490" y="144780"/>
                </a:lnTo>
                <a:lnTo>
                  <a:pt x="2500190" y="143510"/>
                </a:lnTo>
                <a:lnTo>
                  <a:pt x="2493151" y="138430"/>
                </a:lnTo>
                <a:lnTo>
                  <a:pt x="2509743" y="138430"/>
                </a:lnTo>
                <a:lnTo>
                  <a:pt x="2502180" y="144780"/>
                </a:lnTo>
                <a:close/>
              </a:path>
              <a:path w="4096384" h="836930">
                <a:moveTo>
                  <a:pt x="2515774" y="144780"/>
                </a:moveTo>
                <a:lnTo>
                  <a:pt x="2502180" y="144780"/>
                </a:lnTo>
                <a:lnTo>
                  <a:pt x="2509743" y="138430"/>
                </a:lnTo>
                <a:lnTo>
                  <a:pt x="2509743" y="139700"/>
                </a:lnTo>
                <a:lnTo>
                  <a:pt x="2515774" y="144780"/>
                </a:lnTo>
                <a:close/>
              </a:path>
              <a:path w="4096384" h="836930">
                <a:moveTo>
                  <a:pt x="2521988" y="144780"/>
                </a:moveTo>
                <a:lnTo>
                  <a:pt x="2515774" y="144780"/>
                </a:lnTo>
                <a:lnTo>
                  <a:pt x="2509743" y="139700"/>
                </a:lnTo>
                <a:lnTo>
                  <a:pt x="2509743" y="138430"/>
                </a:lnTo>
                <a:lnTo>
                  <a:pt x="2537238" y="138430"/>
                </a:lnTo>
                <a:lnTo>
                  <a:pt x="2537238" y="139700"/>
                </a:lnTo>
                <a:lnTo>
                  <a:pt x="2530533" y="142240"/>
                </a:lnTo>
                <a:lnTo>
                  <a:pt x="2521988" y="142240"/>
                </a:lnTo>
                <a:lnTo>
                  <a:pt x="2521988" y="144780"/>
                </a:lnTo>
                <a:close/>
              </a:path>
              <a:path w="4096384" h="836930">
                <a:moveTo>
                  <a:pt x="3031740" y="143510"/>
                </a:moveTo>
                <a:lnTo>
                  <a:pt x="3032852" y="141070"/>
                </a:lnTo>
                <a:lnTo>
                  <a:pt x="3032954" y="140914"/>
                </a:lnTo>
                <a:lnTo>
                  <a:pt x="3035413" y="138430"/>
                </a:lnTo>
                <a:lnTo>
                  <a:pt x="3031740" y="143510"/>
                </a:lnTo>
                <a:close/>
              </a:path>
              <a:path w="4096384" h="836930">
                <a:moveTo>
                  <a:pt x="3044966" y="143510"/>
                </a:moveTo>
                <a:lnTo>
                  <a:pt x="3031740" y="143510"/>
                </a:lnTo>
                <a:lnTo>
                  <a:pt x="3035413" y="138430"/>
                </a:lnTo>
                <a:lnTo>
                  <a:pt x="3058036" y="138430"/>
                </a:lnTo>
                <a:lnTo>
                  <a:pt x="3057028" y="139700"/>
                </a:lnTo>
                <a:lnTo>
                  <a:pt x="3048332" y="139700"/>
                </a:lnTo>
                <a:lnTo>
                  <a:pt x="3045483" y="140970"/>
                </a:lnTo>
                <a:lnTo>
                  <a:pt x="3044135" y="140970"/>
                </a:lnTo>
                <a:lnTo>
                  <a:pt x="3043994" y="141981"/>
                </a:lnTo>
                <a:lnTo>
                  <a:pt x="3044070" y="142381"/>
                </a:lnTo>
                <a:lnTo>
                  <a:pt x="3044966" y="143510"/>
                </a:lnTo>
                <a:close/>
              </a:path>
              <a:path w="4096384" h="836930">
                <a:moveTo>
                  <a:pt x="3059228" y="146050"/>
                </a:moveTo>
                <a:lnTo>
                  <a:pt x="3057945" y="144836"/>
                </a:lnTo>
                <a:lnTo>
                  <a:pt x="3057874" y="144695"/>
                </a:lnTo>
                <a:lnTo>
                  <a:pt x="3057564" y="142381"/>
                </a:lnTo>
                <a:lnTo>
                  <a:pt x="3057028" y="139700"/>
                </a:lnTo>
                <a:lnTo>
                  <a:pt x="3058036" y="138430"/>
                </a:lnTo>
                <a:lnTo>
                  <a:pt x="3060393" y="138430"/>
                </a:lnTo>
                <a:lnTo>
                  <a:pt x="3062907" y="139700"/>
                </a:lnTo>
                <a:lnTo>
                  <a:pt x="3063207" y="141981"/>
                </a:lnTo>
                <a:lnTo>
                  <a:pt x="3063139" y="142381"/>
                </a:lnTo>
                <a:lnTo>
                  <a:pt x="3061463" y="144695"/>
                </a:lnTo>
                <a:lnTo>
                  <a:pt x="3061305" y="144836"/>
                </a:lnTo>
                <a:lnTo>
                  <a:pt x="3059228" y="146050"/>
                </a:lnTo>
                <a:close/>
              </a:path>
              <a:path w="4096384" h="836930">
                <a:moveTo>
                  <a:pt x="3061407" y="151130"/>
                </a:moveTo>
                <a:lnTo>
                  <a:pt x="3039113" y="151130"/>
                </a:lnTo>
                <a:lnTo>
                  <a:pt x="3041945" y="149860"/>
                </a:lnTo>
                <a:lnTo>
                  <a:pt x="3040567" y="147320"/>
                </a:lnTo>
                <a:lnTo>
                  <a:pt x="3037874" y="146050"/>
                </a:lnTo>
                <a:lnTo>
                  <a:pt x="3059249" y="146037"/>
                </a:lnTo>
                <a:lnTo>
                  <a:pt x="3061338" y="144816"/>
                </a:lnTo>
                <a:lnTo>
                  <a:pt x="3063139" y="142381"/>
                </a:lnTo>
                <a:lnTo>
                  <a:pt x="3063207" y="141981"/>
                </a:lnTo>
                <a:lnTo>
                  <a:pt x="3062907" y="139700"/>
                </a:lnTo>
                <a:lnTo>
                  <a:pt x="3060393" y="138430"/>
                </a:lnTo>
                <a:lnTo>
                  <a:pt x="3063915" y="138430"/>
                </a:lnTo>
                <a:lnTo>
                  <a:pt x="3063241" y="140970"/>
                </a:lnTo>
                <a:lnTo>
                  <a:pt x="3073129" y="140970"/>
                </a:lnTo>
                <a:lnTo>
                  <a:pt x="3071786" y="143510"/>
                </a:lnTo>
                <a:lnTo>
                  <a:pt x="3086539" y="143510"/>
                </a:lnTo>
                <a:lnTo>
                  <a:pt x="3087213" y="144780"/>
                </a:lnTo>
                <a:lnTo>
                  <a:pt x="3108998" y="144780"/>
                </a:lnTo>
                <a:lnTo>
                  <a:pt x="3107328" y="146050"/>
                </a:lnTo>
                <a:lnTo>
                  <a:pt x="3105312" y="147320"/>
                </a:lnTo>
                <a:lnTo>
                  <a:pt x="3044135" y="147320"/>
                </a:lnTo>
                <a:lnTo>
                  <a:pt x="3043460" y="149860"/>
                </a:lnTo>
                <a:lnTo>
                  <a:pt x="3062416" y="149860"/>
                </a:lnTo>
                <a:lnTo>
                  <a:pt x="3061407" y="151130"/>
                </a:lnTo>
                <a:close/>
              </a:path>
              <a:path w="4096384" h="836930">
                <a:moveTo>
                  <a:pt x="3190814" y="144780"/>
                </a:moveTo>
                <a:lnTo>
                  <a:pt x="3181234" y="144780"/>
                </a:lnTo>
                <a:lnTo>
                  <a:pt x="3181234" y="143510"/>
                </a:lnTo>
                <a:lnTo>
                  <a:pt x="3182293" y="142381"/>
                </a:lnTo>
                <a:lnTo>
                  <a:pt x="3182321" y="141981"/>
                </a:lnTo>
                <a:lnTo>
                  <a:pt x="3181950" y="141070"/>
                </a:lnTo>
                <a:lnTo>
                  <a:pt x="3181868" y="140914"/>
                </a:lnTo>
                <a:lnTo>
                  <a:pt x="3180069" y="138430"/>
                </a:lnTo>
                <a:lnTo>
                  <a:pt x="3190814" y="14478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0814" y="144780"/>
                </a:lnTo>
                <a:lnTo>
                  <a:pt x="3180069" y="138430"/>
                </a:lnTo>
                <a:lnTo>
                  <a:pt x="3186914" y="138430"/>
                </a:lnTo>
                <a:lnTo>
                  <a:pt x="3186623" y="140970"/>
                </a:lnTo>
                <a:lnTo>
                  <a:pt x="3198010" y="140970"/>
                </a:lnTo>
                <a:lnTo>
                  <a:pt x="3196844" y="14224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329225" y="141070"/>
                </a:lnTo>
                <a:lnTo>
                  <a:pt x="3329262" y="138430"/>
                </a:lnTo>
                <a:lnTo>
                  <a:pt x="3336626" y="140914"/>
                </a:lnTo>
                <a:lnTo>
                  <a:pt x="3336301" y="140970"/>
                </a:lnTo>
                <a:lnTo>
                  <a:pt x="3334959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336626" y="140914"/>
                </a:moveTo>
                <a:lnTo>
                  <a:pt x="3329262" y="138430"/>
                </a:lnTo>
                <a:lnTo>
                  <a:pt x="3335965" y="138430"/>
                </a:lnTo>
                <a:lnTo>
                  <a:pt x="3336626" y="140914"/>
                </a:lnTo>
                <a:close/>
              </a:path>
              <a:path w="4096384" h="836930">
                <a:moveTo>
                  <a:pt x="3414405" y="147320"/>
                </a:moveTo>
                <a:lnTo>
                  <a:pt x="3402860" y="147320"/>
                </a:lnTo>
                <a:lnTo>
                  <a:pt x="3403534" y="139700"/>
                </a:lnTo>
                <a:lnTo>
                  <a:pt x="3407051" y="139700"/>
                </a:lnTo>
                <a:lnTo>
                  <a:pt x="3410239" y="138430"/>
                </a:lnTo>
                <a:lnTo>
                  <a:pt x="3414405" y="147320"/>
                </a:lnTo>
                <a:close/>
              </a:path>
              <a:path w="4096384" h="836930">
                <a:moveTo>
                  <a:pt x="3415595" y="149860"/>
                </a:moveTo>
                <a:lnTo>
                  <a:pt x="3410239" y="138430"/>
                </a:lnTo>
                <a:lnTo>
                  <a:pt x="3414410" y="138430"/>
                </a:lnTo>
                <a:lnTo>
                  <a:pt x="3415753" y="139700"/>
                </a:lnTo>
                <a:lnTo>
                  <a:pt x="3415595" y="149860"/>
                </a:lnTo>
                <a:close/>
              </a:path>
              <a:path w="4096384" h="836930">
                <a:moveTo>
                  <a:pt x="3421443" y="147320"/>
                </a:moveTo>
                <a:lnTo>
                  <a:pt x="3423983" y="142240"/>
                </a:lnTo>
                <a:lnTo>
                  <a:pt x="3426648" y="138430"/>
                </a:lnTo>
                <a:lnTo>
                  <a:pt x="3428331" y="143510"/>
                </a:lnTo>
                <a:lnTo>
                  <a:pt x="3429680" y="143510"/>
                </a:lnTo>
                <a:lnTo>
                  <a:pt x="3421443" y="147320"/>
                </a:lnTo>
                <a:close/>
              </a:path>
              <a:path w="4096384" h="836930">
                <a:moveTo>
                  <a:pt x="3431268" y="147320"/>
                </a:moveTo>
                <a:lnTo>
                  <a:pt x="3421443" y="147320"/>
                </a:lnTo>
                <a:lnTo>
                  <a:pt x="3429680" y="143510"/>
                </a:lnTo>
                <a:lnTo>
                  <a:pt x="3428331" y="143510"/>
                </a:lnTo>
                <a:lnTo>
                  <a:pt x="3426648" y="138430"/>
                </a:lnTo>
                <a:lnTo>
                  <a:pt x="3458000" y="138430"/>
                </a:lnTo>
                <a:lnTo>
                  <a:pt x="3463205" y="139700"/>
                </a:lnTo>
                <a:lnTo>
                  <a:pt x="3464541" y="139700"/>
                </a:lnTo>
                <a:lnTo>
                  <a:pt x="3464213" y="142240"/>
                </a:lnTo>
                <a:lnTo>
                  <a:pt x="3436044" y="142240"/>
                </a:lnTo>
                <a:lnTo>
                  <a:pt x="3431268" y="147320"/>
                </a:lnTo>
                <a:close/>
              </a:path>
              <a:path w="4096384" h="836930">
                <a:moveTo>
                  <a:pt x="3468561" y="147320"/>
                </a:moveTo>
                <a:lnTo>
                  <a:pt x="3464310" y="144836"/>
                </a:lnTo>
                <a:lnTo>
                  <a:pt x="3464247" y="141981"/>
                </a:lnTo>
                <a:lnTo>
                  <a:pt x="3464705" y="138430"/>
                </a:lnTo>
                <a:lnTo>
                  <a:pt x="3470646" y="140932"/>
                </a:lnTo>
                <a:lnTo>
                  <a:pt x="3470702" y="141070"/>
                </a:lnTo>
                <a:lnTo>
                  <a:pt x="3469813" y="143783"/>
                </a:lnTo>
                <a:lnTo>
                  <a:pt x="3468561" y="147320"/>
                </a:lnTo>
                <a:close/>
              </a:path>
              <a:path w="4096384" h="836930">
                <a:moveTo>
                  <a:pt x="3591255" y="145608"/>
                </a:moveTo>
                <a:lnTo>
                  <a:pt x="3587412" y="142240"/>
                </a:lnTo>
                <a:lnTo>
                  <a:pt x="3582389" y="138430"/>
                </a:lnTo>
                <a:lnTo>
                  <a:pt x="4095854" y="138430"/>
                </a:lnTo>
                <a:lnTo>
                  <a:pt x="4095854" y="139700"/>
                </a:lnTo>
                <a:lnTo>
                  <a:pt x="3898010" y="139700"/>
                </a:lnTo>
                <a:lnTo>
                  <a:pt x="3895751" y="140970"/>
                </a:lnTo>
                <a:lnTo>
                  <a:pt x="3884260" y="140970"/>
                </a:lnTo>
                <a:lnTo>
                  <a:pt x="3880753" y="142240"/>
                </a:lnTo>
                <a:lnTo>
                  <a:pt x="3873390" y="142240"/>
                </a:lnTo>
                <a:lnTo>
                  <a:pt x="3872105" y="143510"/>
                </a:lnTo>
                <a:lnTo>
                  <a:pt x="3590751" y="143510"/>
                </a:lnTo>
                <a:lnTo>
                  <a:pt x="3591255" y="145608"/>
                </a:lnTo>
                <a:close/>
              </a:path>
              <a:path w="4096384" h="836930">
                <a:moveTo>
                  <a:pt x="2475823" y="139700"/>
                </a:moveTo>
                <a:lnTo>
                  <a:pt x="2473861" y="139700"/>
                </a:lnTo>
                <a:lnTo>
                  <a:pt x="2472870" y="138861"/>
                </a:lnTo>
                <a:lnTo>
                  <a:pt x="2475823" y="139700"/>
                </a:lnTo>
                <a:close/>
              </a:path>
              <a:path w="4096384" h="836930">
                <a:moveTo>
                  <a:pt x="2494159" y="144780"/>
                </a:moveTo>
                <a:lnTo>
                  <a:pt x="2471687" y="144780"/>
                </a:lnTo>
                <a:lnTo>
                  <a:pt x="2472310" y="138914"/>
                </a:lnTo>
                <a:lnTo>
                  <a:pt x="2473861" y="139700"/>
                </a:lnTo>
                <a:lnTo>
                  <a:pt x="2475823" y="139700"/>
                </a:lnTo>
                <a:lnTo>
                  <a:pt x="2484763" y="142240"/>
                </a:lnTo>
                <a:lnTo>
                  <a:pt x="2479741" y="143510"/>
                </a:lnTo>
                <a:lnTo>
                  <a:pt x="2493989" y="143510"/>
                </a:lnTo>
                <a:lnTo>
                  <a:pt x="2494159" y="144780"/>
                </a:lnTo>
                <a:close/>
              </a:path>
              <a:path w="4096384" h="836930">
                <a:moveTo>
                  <a:pt x="93251" y="140970"/>
                </a:moveTo>
                <a:lnTo>
                  <a:pt x="90566" y="140970"/>
                </a:lnTo>
                <a:lnTo>
                  <a:pt x="94593" y="139700"/>
                </a:lnTo>
                <a:lnTo>
                  <a:pt x="93251" y="140970"/>
                </a:lnTo>
                <a:close/>
              </a:path>
              <a:path w="4096384" h="836930">
                <a:moveTo>
                  <a:pt x="115395" y="140970"/>
                </a:moveTo>
                <a:lnTo>
                  <a:pt x="93251" y="140970"/>
                </a:lnTo>
                <a:lnTo>
                  <a:pt x="94593" y="139700"/>
                </a:lnTo>
                <a:lnTo>
                  <a:pt x="114576" y="139700"/>
                </a:lnTo>
                <a:lnTo>
                  <a:pt x="115395" y="140970"/>
                </a:lnTo>
                <a:close/>
              </a:path>
              <a:path w="4096384" h="836930">
                <a:moveTo>
                  <a:pt x="149071" y="143510"/>
                </a:moveTo>
                <a:lnTo>
                  <a:pt x="146330" y="141070"/>
                </a:lnTo>
                <a:lnTo>
                  <a:pt x="146275" y="140914"/>
                </a:lnTo>
                <a:lnTo>
                  <a:pt x="147559" y="139700"/>
                </a:lnTo>
                <a:lnTo>
                  <a:pt x="149071" y="143510"/>
                </a:lnTo>
                <a:close/>
              </a:path>
              <a:path w="4096384" h="836930">
                <a:moveTo>
                  <a:pt x="346869" y="156210"/>
                </a:moveTo>
                <a:lnTo>
                  <a:pt x="317535" y="156210"/>
                </a:lnTo>
                <a:lnTo>
                  <a:pt x="322060" y="154940"/>
                </a:lnTo>
                <a:lnTo>
                  <a:pt x="328594" y="153670"/>
                </a:lnTo>
                <a:lnTo>
                  <a:pt x="320383" y="149860"/>
                </a:lnTo>
                <a:lnTo>
                  <a:pt x="302783" y="149860"/>
                </a:lnTo>
                <a:lnTo>
                  <a:pt x="304459" y="148590"/>
                </a:lnTo>
                <a:lnTo>
                  <a:pt x="304550" y="147245"/>
                </a:lnTo>
                <a:lnTo>
                  <a:pt x="303189" y="145944"/>
                </a:lnTo>
                <a:lnTo>
                  <a:pt x="300936" y="143510"/>
                </a:lnTo>
                <a:lnTo>
                  <a:pt x="149071" y="143510"/>
                </a:lnTo>
                <a:lnTo>
                  <a:pt x="147559" y="139700"/>
                </a:lnTo>
                <a:lnTo>
                  <a:pt x="172539" y="139700"/>
                </a:lnTo>
                <a:lnTo>
                  <a:pt x="174549" y="140970"/>
                </a:lnTo>
                <a:lnTo>
                  <a:pt x="264229" y="140970"/>
                </a:lnTo>
                <a:lnTo>
                  <a:pt x="266409" y="142240"/>
                </a:lnTo>
                <a:lnTo>
                  <a:pt x="396483" y="142240"/>
                </a:lnTo>
                <a:lnTo>
                  <a:pt x="394053" y="144780"/>
                </a:lnTo>
                <a:lnTo>
                  <a:pt x="370003" y="144780"/>
                </a:lnTo>
                <a:lnTo>
                  <a:pt x="367318" y="146050"/>
                </a:lnTo>
                <a:lnTo>
                  <a:pt x="367158" y="147245"/>
                </a:lnTo>
                <a:lnTo>
                  <a:pt x="367262" y="147381"/>
                </a:lnTo>
                <a:lnTo>
                  <a:pt x="369499" y="148590"/>
                </a:lnTo>
                <a:lnTo>
                  <a:pt x="347033" y="148590"/>
                </a:lnTo>
                <a:lnTo>
                  <a:pt x="346052" y="153562"/>
                </a:lnTo>
                <a:lnTo>
                  <a:pt x="346065" y="153933"/>
                </a:lnTo>
                <a:lnTo>
                  <a:pt x="346195" y="154940"/>
                </a:lnTo>
                <a:lnTo>
                  <a:pt x="346869" y="156210"/>
                </a:lnTo>
                <a:close/>
              </a:path>
              <a:path w="4096384" h="836930">
                <a:moveTo>
                  <a:pt x="639376" y="142240"/>
                </a:moveTo>
                <a:lnTo>
                  <a:pt x="647928" y="139700"/>
                </a:lnTo>
                <a:lnTo>
                  <a:pt x="644575" y="140970"/>
                </a:lnTo>
                <a:lnTo>
                  <a:pt x="639376" y="142240"/>
                </a:lnTo>
                <a:close/>
              </a:path>
              <a:path w="4096384" h="836930">
                <a:moveTo>
                  <a:pt x="832650" y="142240"/>
                </a:moveTo>
                <a:lnTo>
                  <a:pt x="639376" y="142240"/>
                </a:lnTo>
                <a:lnTo>
                  <a:pt x="644722" y="140914"/>
                </a:lnTo>
                <a:lnTo>
                  <a:pt x="647928" y="139700"/>
                </a:lnTo>
                <a:lnTo>
                  <a:pt x="832820" y="139700"/>
                </a:lnTo>
                <a:lnTo>
                  <a:pt x="832650" y="142240"/>
                </a:lnTo>
                <a:close/>
              </a:path>
              <a:path w="4096384" h="836930">
                <a:moveTo>
                  <a:pt x="993904" y="142240"/>
                </a:moveTo>
                <a:lnTo>
                  <a:pt x="992732" y="142240"/>
                </a:lnTo>
                <a:lnTo>
                  <a:pt x="991390" y="139700"/>
                </a:lnTo>
                <a:lnTo>
                  <a:pt x="995246" y="139700"/>
                </a:lnTo>
                <a:lnTo>
                  <a:pt x="995328" y="140308"/>
                </a:lnTo>
                <a:lnTo>
                  <a:pt x="995296" y="141070"/>
                </a:lnTo>
                <a:lnTo>
                  <a:pt x="993904" y="142240"/>
                </a:lnTo>
                <a:close/>
              </a:path>
              <a:path w="4096384" h="836930">
                <a:moveTo>
                  <a:pt x="1003543" y="142240"/>
                </a:moveTo>
                <a:lnTo>
                  <a:pt x="993904" y="142240"/>
                </a:lnTo>
                <a:lnTo>
                  <a:pt x="995296" y="141070"/>
                </a:lnTo>
                <a:lnTo>
                  <a:pt x="995328" y="140308"/>
                </a:lnTo>
                <a:lnTo>
                  <a:pt x="995246" y="139700"/>
                </a:lnTo>
                <a:lnTo>
                  <a:pt x="1003876" y="139700"/>
                </a:lnTo>
                <a:lnTo>
                  <a:pt x="1000773" y="140970"/>
                </a:lnTo>
                <a:lnTo>
                  <a:pt x="1003543" y="142240"/>
                </a:lnTo>
                <a:close/>
              </a:path>
              <a:path w="4096384" h="836930">
                <a:moveTo>
                  <a:pt x="1040505" y="151130"/>
                </a:moveTo>
                <a:lnTo>
                  <a:pt x="1034809" y="143510"/>
                </a:lnTo>
                <a:lnTo>
                  <a:pt x="1033800" y="143510"/>
                </a:lnTo>
                <a:lnTo>
                  <a:pt x="1032585" y="141070"/>
                </a:lnTo>
                <a:lnTo>
                  <a:pt x="1032652" y="140932"/>
                </a:lnTo>
                <a:lnTo>
                  <a:pt x="1036503" y="139700"/>
                </a:lnTo>
                <a:lnTo>
                  <a:pt x="1041132" y="140970"/>
                </a:lnTo>
                <a:lnTo>
                  <a:pt x="1041839" y="147245"/>
                </a:lnTo>
                <a:lnTo>
                  <a:pt x="1041826" y="147381"/>
                </a:lnTo>
                <a:lnTo>
                  <a:pt x="1040505" y="15113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040505" y="151130"/>
                </a:lnTo>
                <a:lnTo>
                  <a:pt x="1041826" y="147381"/>
                </a:lnTo>
                <a:lnTo>
                  <a:pt x="1041839" y="147245"/>
                </a:lnTo>
                <a:lnTo>
                  <a:pt x="1041132" y="140970"/>
                </a:lnTo>
                <a:lnTo>
                  <a:pt x="1036503" y="139700"/>
                </a:lnTo>
                <a:lnTo>
                  <a:pt x="1073441" y="139700"/>
                </a:lnTo>
                <a:lnTo>
                  <a:pt x="1073040" y="140914"/>
                </a:lnTo>
                <a:lnTo>
                  <a:pt x="1073075" y="141070"/>
                </a:lnTo>
                <a:lnTo>
                  <a:pt x="1074364" y="143510"/>
                </a:lnTo>
                <a:lnTo>
                  <a:pt x="1055762" y="143510"/>
                </a:lnTo>
                <a:lnTo>
                  <a:pt x="1051905" y="144780"/>
                </a:lnTo>
                <a:lnTo>
                  <a:pt x="1052877" y="147245"/>
                </a:lnTo>
                <a:lnTo>
                  <a:pt x="1052964" y="147381"/>
                </a:lnTo>
                <a:lnTo>
                  <a:pt x="1054086" y="148590"/>
                </a:lnTo>
                <a:lnTo>
                  <a:pt x="1146389" y="14859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16945" y="140970"/>
                </a:moveTo>
                <a:lnTo>
                  <a:pt x="1113756" y="140970"/>
                </a:lnTo>
                <a:lnTo>
                  <a:pt x="1113927" y="139700"/>
                </a:lnTo>
                <a:lnTo>
                  <a:pt x="1117109" y="139700"/>
                </a:lnTo>
                <a:lnTo>
                  <a:pt x="1116945" y="140970"/>
                </a:lnTo>
                <a:close/>
              </a:path>
              <a:path w="4096384" h="836930">
                <a:moveTo>
                  <a:pt x="1147307" y="140970"/>
                </a:moveTo>
                <a:lnTo>
                  <a:pt x="1116945" y="140970"/>
                </a:lnTo>
                <a:lnTo>
                  <a:pt x="1117109" y="139700"/>
                </a:lnTo>
                <a:lnTo>
                  <a:pt x="1147445" y="139700"/>
                </a:lnTo>
                <a:lnTo>
                  <a:pt x="1147307" y="14097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146622" y="147245"/>
                </a:lnTo>
                <a:lnTo>
                  <a:pt x="1147445" y="139700"/>
                </a:lnTo>
                <a:lnTo>
                  <a:pt x="1151472" y="147320"/>
                </a:lnTo>
                <a:lnTo>
                  <a:pt x="1151138" y="14732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67647" y="151130"/>
                </a:moveTo>
                <a:lnTo>
                  <a:pt x="1145939" y="151130"/>
                </a:lnTo>
                <a:lnTo>
                  <a:pt x="1151138" y="147320"/>
                </a:lnTo>
                <a:lnTo>
                  <a:pt x="1151472" y="147320"/>
                </a:lnTo>
                <a:lnTo>
                  <a:pt x="1147445" y="139700"/>
                </a:lnTo>
                <a:lnTo>
                  <a:pt x="1183157" y="139700"/>
                </a:lnTo>
                <a:lnTo>
                  <a:pt x="1182149" y="140970"/>
                </a:lnTo>
                <a:lnTo>
                  <a:pt x="1175103" y="140970"/>
                </a:lnTo>
                <a:lnTo>
                  <a:pt x="1172759" y="146050"/>
                </a:lnTo>
                <a:lnTo>
                  <a:pt x="1171921" y="148590"/>
                </a:lnTo>
                <a:lnTo>
                  <a:pt x="1167730" y="149860"/>
                </a:lnTo>
                <a:lnTo>
                  <a:pt x="1167647" y="151130"/>
                </a:lnTo>
                <a:close/>
              </a:path>
              <a:path w="4096384" h="836930">
                <a:moveTo>
                  <a:pt x="1152279" y="167640"/>
                </a:moveTo>
                <a:lnTo>
                  <a:pt x="1130185" y="167640"/>
                </a:lnTo>
                <a:lnTo>
                  <a:pt x="1129681" y="165100"/>
                </a:lnTo>
                <a:lnTo>
                  <a:pt x="1121470" y="165100"/>
                </a:lnTo>
                <a:lnTo>
                  <a:pt x="1126492" y="157480"/>
                </a:lnTo>
                <a:lnTo>
                  <a:pt x="1167233" y="157480"/>
                </a:lnTo>
                <a:lnTo>
                  <a:pt x="1176282" y="151130"/>
                </a:lnTo>
                <a:lnTo>
                  <a:pt x="1178967" y="146050"/>
                </a:lnTo>
                <a:lnTo>
                  <a:pt x="1175103" y="140970"/>
                </a:lnTo>
                <a:lnTo>
                  <a:pt x="1182149" y="140970"/>
                </a:lnTo>
                <a:lnTo>
                  <a:pt x="1183157" y="139700"/>
                </a:lnTo>
                <a:lnTo>
                  <a:pt x="1192704" y="139700"/>
                </a:lnTo>
                <a:lnTo>
                  <a:pt x="1192704" y="140970"/>
                </a:lnTo>
                <a:lnTo>
                  <a:pt x="1194721" y="142240"/>
                </a:lnTo>
                <a:lnTo>
                  <a:pt x="1298478" y="142240"/>
                </a:lnTo>
                <a:lnTo>
                  <a:pt x="1299657" y="143510"/>
                </a:lnTo>
                <a:lnTo>
                  <a:pt x="1191702" y="143510"/>
                </a:lnTo>
                <a:lnTo>
                  <a:pt x="1187512" y="144780"/>
                </a:lnTo>
                <a:lnTo>
                  <a:pt x="1188166" y="147245"/>
                </a:lnTo>
                <a:lnTo>
                  <a:pt x="1188251" y="147381"/>
                </a:lnTo>
                <a:lnTo>
                  <a:pt x="1189522" y="148590"/>
                </a:lnTo>
                <a:lnTo>
                  <a:pt x="1227242" y="148590"/>
                </a:lnTo>
                <a:lnTo>
                  <a:pt x="1228246" y="151130"/>
                </a:lnTo>
                <a:lnTo>
                  <a:pt x="1181979" y="151130"/>
                </a:lnTo>
                <a:lnTo>
                  <a:pt x="1180162" y="152384"/>
                </a:lnTo>
                <a:lnTo>
                  <a:pt x="1180139" y="153670"/>
                </a:lnTo>
                <a:lnTo>
                  <a:pt x="1219694" y="153670"/>
                </a:lnTo>
                <a:lnTo>
                  <a:pt x="1220532" y="160020"/>
                </a:lnTo>
                <a:lnTo>
                  <a:pt x="1172595" y="160020"/>
                </a:lnTo>
                <a:lnTo>
                  <a:pt x="1175948" y="161290"/>
                </a:lnTo>
                <a:lnTo>
                  <a:pt x="1187096" y="161290"/>
                </a:lnTo>
                <a:lnTo>
                  <a:pt x="1186844" y="162560"/>
                </a:lnTo>
                <a:lnTo>
                  <a:pt x="1154825" y="162560"/>
                </a:lnTo>
                <a:lnTo>
                  <a:pt x="1152279" y="167640"/>
                </a:lnTo>
                <a:close/>
              </a:path>
              <a:path w="4096384" h="836930">
                <a:moveTo>
                  <a:pt x="1196057" y="142240"/>
                </a:moveTo>
                <a:lnTo>
                  <a:pt x="1194721" y="142240"/>
                </a:lnTo>
                <a:lnTo>
                  <a:pt x="1192704" y="140970"/>
                </a:lnTo>
                <a:lnTo>
                  <a:pt x="1192704" y="139700"/>
                </a:lnTo>
                <a:lnTo>
                  <a:pt x="1197739" y="139700"/>
                </a:lnTo>
                <a:lnTo>
                  <a:pt x="1196057" y="142240"/>
                </a:lnTo>
                <a:close/>
              </a:path>
              <a:path w="4096384" h="836930">
                <a:moveTo>
                  <a:pt x="1503322" y="144780"/>
                </a:moveTo>
                <a:lnTo>
                  <a:pt x="1500467" y="144780"/>
                </a:lnTo>
                <a:lnTo>
                  <a:pt x="1493598" y="140970"/>
                </a:lnTo>
                <a:lnTo>
                  <a:pt x="1500808" y="139700"/>
                </a:lnTo>
                <a:lnTo>
                  <a:pt x="1502648" y="142240"/>
                </a:lnTo>
                <a:lnTo>
                  <a:pt x="1503322" y="14478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3322" y="144780"/>
                </a:lnTo>
                <a:lnTo>
                  <a:pt x="1502648" y="142240"/>
                </a:lnTo>
                <a:lnTo>
                  <a:pt x="1500808" y="139700"/>
                </a:lnTo>
                <a:lnTo>
                  <a:pt x="1504828" y="139700"/>
                </a:lnTo>
                <a:lnTo>
                  <a:pt x="1504195" y="142092"/>
                </a:lnTo>
                <a:lnTo>
                  <a:pt x="1503820" y="142240"/>
                </a:lnTo>
                <a:lnTo>
                  <a:pt x="1504132" y="142330"/>
                </a:lnTo>
                <a:lnTo>
                  <a:pt x="1503820" y="143510"/>
                </a:lnTo>
                <a:lnTo>
                  <a:pt x="1508181" y="14351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530142" y="147320"/>
                </a:lnTo>
                <a:lnTo>
                  <a:pt x="1528963" y="147320"/>
                </a:lnTo>
                <a:lnTo>
                  <a:pt x="1520923" y="139700"/>
                </a:lnTo>
                <a:lnTo>
                  <a:pt x="1530306" y="139700"/>
                </a:lnTo>
                <a:lnTo>
                  <a:pt x="1530640" y="144780"/>
                </a:lnTo>
                <a:lnTo>
                  <a:pt x="1532656" y="144780"/>
                </a:lnTo>
                <a:lnTo>
                  <a:pt x="1534333" y="146050"/>
                </a:lnTo>
                <a:lnTo>
                  <a:pt x="1540137" y="146050"/>
                </a:lnTo>
                <a:lnTo>
                  <a:pt x="1537849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4333" y="146050"/>
                </a:moveTo>
                <a:lnTo>
                  <a:pt x="1532656" y="144780"/>
                </a:lnTo>
                <a:lnTo>
                  <a:pt x="1530640" y="144780"/>
                </a:lnTo>
                <a:lnTo>
                  <a:pt x="1530306" y="139700"/>
                </a:lnTo>
                <a:lnTo>
                  <a:pt x="1533883" y="139700"/>
                </a:lnTo>
                <a:lnTo>
                  <a:pt x="1535001" y="140970"/>
                </a:lnTo>
                <a:lnTo>
                  <a:pt x="1537651" y="140970"/>
                </a:lnTo>
                <a:lnTo>
                  <a:pt x="1535505" y="142240"/>
                </a:lnTo>
                <a:lnTo>
                  <a:pt x="1538019" y="143510"/>
                </a:lnTo>
                <a:lnTo>
                  <a:pt x="1538183" y="143510"/>
                </a:lnTo>
                <a:lnTo>
                  <a:pt x="1534333" y="146050"/>
                </a:lnTo>
                <a:close/>
              </a:path>
              <a:path w="4096384" h="836930">
                <a:moveTo>
                  <a:pt x="2150406" y="145944"/>
                </a:moveTo>
                <a:lnTo>
                  <a:pt x="2145424" y="141070"/>
                </a:lnTo>
                <a:lnTo>
                  <a:pt x="2145321" y="139700"/>
                </a:lnTo>
                <a:lnTo>
                  <a:pt x="2199125" y="139700"/>
                </a:lnTo>
                <a:lnTo>
                  <a:pt x="2198791" y="140970"/>
                </a:lnTo>
                <a:lnTo>
                  <a:pt x="2158561" y="140970"/>
                </a:lnTo>
                <a:lnTo>
                  <a:pt x="2158561" y="143510"/>
                </a:lnTo>
                <a:lnTo>
                  <a:pt x="2163924" y="143510"/>
                </a:lnTo>
                <a:lnTo>
                  <a:pt x="2163924" y="144780"/>
                </a:lnTo>
                <a:lnTo>
                  <a:pt x="2151018" y="144780"/>
                </a:lnTo>
                <a:lnTo>
                  <a:pt x="2150406" y="145944"/>
                </a:lnTo>
                <a:close/>
              </a:path>
              <a:path w="4096384" h="836930">
                <a:moveTo>
                  <a:pt x="2203820" y="143510"/>
                </a:moveTo>
                <a:lnTo>
                  <a:pt x="2197953" y="143510"/>
                </a:lnTo>
                <a:lnTo>
                  <a:pt x="2198401" y="142381"/>
                </a:lnTo>
                <a:lnTo>
                  <a:pt x="2198525" y="141981"/>
                </a:lnTo>
                <a:lnTo>
                  <a:pt x="2199125" y="139700"/>
                </a:lnTo>
                <a:lnTo>
                  <a:pt x="2201476" y="139700"/>
                </a:lnTo>
                <a:lnTo>
                  <a:pt x="2203820" y="143510"/>
                </a:lnTo>
                <a:close/>
              </a:path>
              <a:path w="4096384" h="836930">
                <a:moveTo>
                  <a:pt x="2243584" y="151130"/>
                </a:moveTo>
                <a:lnTo>
                  <a:pt x="2220419" y="151130"/>
                </a:lnTo>
                <a:lnTo>
                  <a:pt x="2221591" y="148590"/>
                </a:lnTo>
                <a:lnTo>
                  <a:pt x="2219915" y="146050"/>
                </a:lnTo>
                <a:lnTo>
                  <a:pt x="2360720" y="146050"/>
                </a:lnTo>
                <a:lnTo>
                  <a:pt x="2360720" y="139700"/>
                </a:lnTo>
                <a:lnTo>
                  <a:pt x="2384522" y="139700"/>
                </a:lnTo>
                <a:lnTo>
                  <a:pt x="2382007" y="144780"/>
                </a:lnTo>
                <a:lnTo>
                  <a:pt x="2387704" y="144780"/>
                </a:lnTo>
                <a:lnTo>
                  <a:pt x="2389326" y="147320"/>
                </a:lnTo>
                <a:lnTo>
                  <a:pt x="2243886" y="147320"/>
                </a:lnTo>
                <a:lnTo>
                  <a:pt x="2243584" y="151130"/>
                </a:lnTo>
                <a:close/>
              </a:path>
              <a:path w="4096384" h="836930">
                <a:moveTo>
                  <a:pt x="2443525" y="146050"/>
                </a:moveTo>
                <a:lnTo>
                  <a:pt x="2442019" y="146050"/>
                </a:lnTo>
                <a:lnTo>
                  <a:pt x="2440377" y="143783"/>
                </a:lnTo>
                <a:lnTo>
                  <a:pt x="2440297" y="140932"/>
                </a:lnTo>
                <a:lnTo>
                  <a:pt x="2444192" y="139700"/>
                </a:lnTo>
                <a:lnTo>
                  <a:pt x="2444651" y="141981"/>
                </a:lnTo>
                <a:lnTo>
                  <a:pt x="2444659" y="142381"/>
                </a:lnTo>
                <a:lnTo>
                  <a:pt x="2443525" y="146050"/>
                </a:lnTo>
                <a:close/>
              </a:path>
              <a:path w="4096384" h="836930">
                <a:moveTo>
                  <a:pt x="2447880" y="146050"/>
                </a:moveTo>
                <a:lnTo>
                  <a:pt x="2443525" y="146050"/>
                </a:lnTo>
                <a:lnTo>
                  <a:pt x="2444659" y="142381"/>
                </a:lnTo>
                <a:lnTo>
                  <a:pt x="2444651" y="141981"/>
                </a:lnTo>
                <a:lnTo>
                  <a:pt x="2444192" y="139700"/>
                </a:lnTo>
                <a:lnTo>
                  <a:pt x="2449558" y="139700"/>
                </a:lnTo>
                <a:lnTo>
                  <a:pt x="2447880" y="146050"/>
                </a:lnTo>
                <a:close/>
              </a:path>
              <a:path w="4096384" h="836930">
                <a:moveTo>
                  <a:pt x="2540413" y="146046"/>
                </a:moveTo>
                <a:lnTo>
                  <a:pt x="2535555" y="143510"/>
                </a:lnTo>
                <a:lnTo>
                  <a:pt x="2530533" y="142240"/>
                </a:lnTo>
                <a:lnTo>
                  <a:pt x="2537238" y="139700"/>
                </a:lnTo>
                <a:lnTo>
                  <a:pt x="2540413" y="146046"/>
                </a:lnTo>
                <a:close/>
              </a:path>
              <a:path w="4096384" h="836930">
                <a:moveTo>
                  <a:pt x="2836102" y="147320"/>
                </a:moveTo>
                <a:lnTo>
                  <a:pt x="2831080" y="144780"/>
                </a:lnTo>
                <a:lnTo>
                  <a:pt x="2824382" y="142240"/>
                </a:lnTo>
                <a:lnTo>
                  <a:pt x="2832429" y="140970"/>
                </a:lnTo>
                <a:lnTo>
                  <a:pt x="2832763" y="139700"/>
                </a:lnTo>
                <a:lnTo>
                  <a:pt x="2836102" y="147320"/>
                </a:lnTo>
                <a:close/>
              </a:path>
              <a:path w="4096384" h="836930">
                <a:moveTo>
                  <a:pt x="2837451" y="147320"/>
                </a:moveTo>
                <a:lnTo>
                  <a:pt x="2836102" y="147320"/>
                </a:lnTo>
                <a:lnTo>
                  <a:pt x="2832763" y="139700"/>
                </a:lnTo>
                <a:lnTo>
                  <a:pt x="2971486" y="139700"/>
                </a:lnTo>
                <a:lnTo>
                  <a:pt x="2971702" y="140970"/>
                </a:lnTo>
                <a:lnTo>
                  <a:pt x="2844313" y="140970"/>
                </a:lnTo>
                <a:lnTo>
                  <a:pt x="2843482" y="142240"/>
                </a:lnTo>
                <a:lnTo>
                  <a:pt x="2897122" y="142240"/>
                </a:lnTo>
                <a:lnTo>
                  <a:pt x="2897122" y="143510"/>
                </a:lnTo>
                <a:lnTo>
                  <a:pt x="2899139" y="144780"/>
                </a:lnTo>
                <a:lnTo>
                  <a:pt x="2837451" y="144780"/>
                </a:lnTo>
                <a:lnTo>
                  <a:pt x="2837451" y="147320"/>
                </a:lnTo>
                <a:close/>
              </a:path>
              <a:path w="4096384" h="836930">
                <a:moveTo>
                  <a:pt x="3023112" y="144780"/>
                </a:moveTo>
                <a:lnTo>
                  <a:pt x="3017655" y="144780"/>
                </a:lnTo>
                <a:lnTo>
                  <a:pt x="3016277" y="143633"/>
                </a:lnTo>
                <a:lnTo>
                  <a:pt x="3016161" y="143272"/>
                </a:lnTo>
                <a:lnTo>
                  <a:pt x="3016450" y="141070"/>
                </a:lnTo>
                <a:lnTo>
                  <a:pt x="3016538" y="140914"/>
                </a:lnTo>
                <a:lnTo>
                  <a:pt x="3018156" y="139700"/>
                </a:lnTo>
                <a:lnTo>
                  <a:pt x="3021326" y="140970"/>
                </a:lnTo>
                <a:lnTo>
                  <a:pt x="3023112" y="144780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44966" y="143510"/>
                </a:lnTo>
                <a:lnTo>
                  <a:pt x="3044070" y="142381"/>
                </a:lnTo>
                <a:lnTo>
                  <a:pt x="3043994" y="141981"/>
                </a:lnTo>
                <a:lnTo>
                  <a:pt x="3044135" y="140970"/>
                </a:lnTo>
                <a:lnTo>
                  <a:pt x="3045483" y="140970"/>
                </a:lnTo>
                <a:lnTo>
                  <a:pt x="3048332" y="13970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474" y="144780"/>
                </a:lnTo>
                <a:lnTo>
                  <a:pt x="3048332" y="139700"/>
                </a:lnTo>
                <a:lnTo>
                  <a:pt x="3057028" y="139700"/>
                </a:lnTo>
                <a:lnTo>
                  <a:pt x="3057545" y="142240"/>
                </a:lnTo>
                <a:lnTo>
                  <a:pt x="3049648" y="142240"/>
                </a:lnTo>
                <a:lnTo>
                  <a:pt x="3047815" y="14351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127600" y="148590"/>
                </a:moveTo>
                <a:lnTo>
                  <a:pt x="3127600" y="142240"/>
                </a:lnTo>
                <a:lnTo>
                  <a:pt x="3128452" y="142240"/>
                </a:lnTo>
                <a:lnTo>
                  <a:pt x="3130134" y="139700"/>
                </a:lnTo>
                <a:lnTo>
                  <a:pt x="3136506" y="139700"/>
                </a:lnTo>
                <a:lnTo>
                  <a:pt x="3127600" y="148590"/>
                </a:lnTo>
                <a:close/>
              </a:path>
              <a:path w="4096384" h="836930">
                <a:moveTo>
                  <a:pt x="3132802" y="148590"/>
                </a:moveTo>
                <a:lnTo>
                  <a:pt x="3127600" y="148590"/>
                </a:lnTo>
                <a:lnTo>
                  <a:pt x="3136506" y="139700"/>
                </a:lnTo>
                <a:lnTo>
                  <a:pt x="3159286" y="139700"/>
                </a:lnTo>
                <a:lnTo>
                  <a:pt x="3158120" y="140970"/>
                </a:lnTo>
                <a:lnTo>
                  <a:pt x="3143879" y="140970"/>
                </a:lnTo>
                <a:lnTo>
                  <a:pt x="3142536" y="142240"/>
                </a:lnTo>
                <a:lnTo>
                  <a:pt x="3142353" y="142240"/>
                </a:lnTo>
                <a:lnTo>
                  <a:pt x="3143361" y="143510"/>
                </a:lnTo>
                <a:lnTo>
                  <a:pt x="3157112" y="143510"/>
                </a:lnTo>
                <a:lnTo>
                  <a:pt x="3157112" y="146050"/>
                </a:lnTo>
                <a:lnTo>
                  <a:pt x="3132125" y="146050"/>
                </a:lnTo>
                <a:lnTo>
                  <a:pt x="3132802" y="148590"/>
                </a:lnTo>
                <a:close/>
              </a:path>
              <a:path w="4096384" h="836930">
                <a:moveTo>
                  <a:pt x="3157112" y="146050"/>
                </a:moveTo>
                <a:lnTo>
                  <a:pt x="3157229" y="142092"/>
                </a:lnTo>
                <a:lnTo>
                  <a:pt x="3158171" y="140914"/>
                </a:lnTo>
                <a:lnTo>
                  <a:pt x="3159286" y="139700"/>
                </a:lnTo>
                <a:lnTo>
                  <a:pt x="3160294" y="140970"/>
                </a:lnTo>
                <a:lnTo>
                  <a:pt x="3161119" y="140970"/>
                </a:lnTo>
                <a:lnTo>
                  <a:pt x="3157112" y="14605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6844" y="142240"/>
                </a:lnTo>
                <a:lnTo>
                  <a:pt x="3199175" y="13970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196712" y="151130"/>
                </a:moveTo>
                <a:lnTo>
                  <a:pt x="3188456" y="151130"/>
                </a:lnTo>
                <a:lnTo>
                  <a:pt x="3190296" y="149860"/>
                </a:lnTo>
                <a:lnTo>
                  <a:pt x="3192654" y="146050"/>
                </a:lnTo>
                <a:lnTo>
                  <a:pt x="3184449" y="144780"/>
                </a:lnTo>
                <a:lnTo>
                  <a:pt x="3196844" y="144780"/>
                </a:lnTo>
                <a:lnTo>
                  <a:pt x="3199175" y="139700"/>
                </a:lnTo>
                <a:lnTo>
                  <a:pt x="3204224" y="139700"/>
                </a:lnTo>
                <a:lnTo>
                  <a:pt x="3208170" y="144695"/>
                </a:lnTo>
                <a:lnTo>
                  <a:pt x="3208238" y="146050"/>
                </a:lnTo>
                <a:lnTo>
                  <a:pt x="3203032" y="146050"/>
                </a:lnTo>
                <a:lnTo>
                  <a:pt x="3201041" y="149860"/>
                </a:lnTo>
                <a:lnTo>
                  <a:pt x="3197676" y="149860"/>
                </a:lnTo>
                <a:lnTo>
                  <a:pt x="3196712" y="151130"/>
                </a:lnTo>
                <a:close/>
              </a:path>
              <a:path w="4096384" h="836930">
                <a:moveTo>
                  <a:pt x="3208238" y="146050"/>
                </a:moveTo>
                <a:lnTo>
                  <a:pt x="3208170" y="144695"/>
                </a:lnTo>
                <a:lnTo>
                  <a:pt x="3204224" y="139700"/>
                </a:lnTo>
                <a:lnTo>
                  <a:pt x="3208912" y="139700"/>
                </a:lnTo>
                <a:lnTo>
                  <a:pt x="3217450" y="140970"/>
                </a:lnTo>
                <a:lnTo>
                  <a:pt x="3208238" y="146050"/>
                </a:lnTo>
                <a:close/>
              </a:path>
              <a:path w="4096384" h="836930">
                <a:moveTo>
                  <a:pt x="3224028" y="153670"/>
                </a:moveTo>
                <a:lnTo>
                  <a:pt x="3216625" y="153670"/>
                </a:lnTo>
                <a:lnTo>
                  <a:pt x="3223488" y="147320"/>
                </a:lnTo>
                <a:lnTo>
                  <a:pt x="3219133" y="146050"/>
                </a:lnTo>
                <a:lnTo>
                  <a:pt x="3208238" y="146050"/>
                </a:lnTo>
                <a:lnTo>
                  <a:pt x="3217450" y="140970"/>
                </a:lnTo>
                <a:lnTo>
                  <a:pt x="3208912" y="139700"/>
                </a:lnTo>
                <a:lnTo>
                  <a:pt x="3217848" y="139700"/>
                </a:lnTo>
                <a:lnTo>
                  <a:pt x="3220973" y="144780"/>
                </a:lnTo>
                <a:lnTo>
                  <a:pt x="3232361" y="144780"/>
                </a:lnTo>
                <a:lnTo>
                  <a:pt x="3224028" y="153670"/>
                </a:lnTo>
                <a:close/>
              </a:path>
              <a:path w="4096384" h="836930">
                <a:moveTo>
                  <a:pt x="3237837" y="146050"/>
                </a:moveTo>
                <a:lnTo>
                  <a:pt x="3234399" y="144780"/>
                </a:lnTo>
                <a:lnTo>
                  <a:pt x="3232795" y="141070"/>
                </a:lnTo>
                <a:lnTo>
                  <a:pt x="3232875" y="140914"/>
                </a:lnTo>
                <a:lnTo>
                  <a:pt x="3235549" y="139700"/>
                </a:lnTo>
                <a:lnTo>
                  <a:pt x="3235883" y="139700"/>
                </a:lnTo>
                <a:lnTo>
                  <a:pt x="3240597" y="142240"/>
                </a:lnTo>
                <a:lnTo>
                  <a:pt x="3240414" y="142240"/>
                </a:lnTo>
                <a:lnTo>
                  <a:pt x="3237837" y="146050"/>
                </a:lnTo>
                <a:close/>
              </a:path>
              <a:path w="4096384" h="836930">
                <a:moveTo>
                  <a:pt x="3269074" y="151130"/>
                </a:moveTo>
                <a:lnTo>
                  <a:pt x="3247459" y="151130"/>
                </a:lnTo>
                <a:lnTo>
                  <a:pt x="3247976" y="146050"/>
                </a:lnTo>
                <a:lnTo>
                  <a:pt x="3237837" y="146050"/>
                </a:lnTo>
                <a:lnTo>
                  <a:pt x="3240414" y="142240"/>
                </a:lnTo>
                <a:lnTo>
                  <a:pt x="3240597" y="142240"/>
                </a:lnTo>
                <a:lnTo>
                  <a:pt x="3235883" y="139700"/>
                </a:lnTo>
                <a:lnTo>
                  <a:pt x="3244154" y="139700"/>
                </a:lnTo>
                <a:lnTo>
                  <a:pt x="3249059" y="144695"/>
                </a:lnTo>
                <a:lnTo>
                  <a:pt x="3248802" y="144780"/>
                </a:lnTo>
                <a:lnTo>
                  <a:pt x="3269074" y="144780"/>
                </a:lnTo>
                <a:lnTo>
                  <a:pt x="3269074" y="147320"/>
                </a:lnTo>
                <a:lnTo>
                  <a:pt x="3257864" y="147320"/>
                </a:lnTo>
                <a:lnTo>
                  <a:pt x="3254832" y="148590"/>
                </a:lnTo>
                <a:lnTo>
                  <a:pt x="3262545" y="149860"/>
                </a:lnTo>
                <a:lnTo>
                  <a:pt x="3269074" y="149860"/>
                </a:lnTo>
                <a:lnTo>
                  <a:pt x="3269074" y="151130"/>
                </a:lnTo>
                <a:close/>
              </a:path>
              <a:path w="4096384" h="836930">
                <a:moveTo>
                  <a:pt x="3265060" y="144780"/>
                </a:moveTo>
                <a:lnTo>
                  <a:pt x="3263894" y="144780"/>
                </a:lnTo>
                <a:lnTo>
                  <a:pt x="3263672" y="143783"/>
                </a:lnTo>
                <a:lnTo>
                  <a:pt x="3263589" y="143272"/>
                </a:lnTo>
                <a:lnTo>
                  <a:pt x="3263711" y="142240"/>
                </a:lnTo>
                <a:lnTo>
                  <a:pt x="3263269" y="141981"/>
                </a:lnTo>
                <a:lnTo>
                  <a:pt x="3263066" y="141070"/>
                </a:lnTo>
                <a:lnTo>
                  <a:pt x="3263102" y="140914"/>
                </a:lnTo>
                <a:lnTo>
                  <a:pt x="3264386" y="139700"/>
                </a:lnTo>
                <a:lnTo>
                  <a:pt x="3265551" y="139700"/>
                </a:lnTo>
                <a:lnTo>
                  <a:pt x="3266622" y="141981"/>
                </a:lnTo>
                <a:lnTo>
                  <a:pt x="3266649" y="142381"/>
                </a:lnTo>
                <a:lnTo>
                  <a:pt x="3265060" y="144780"/>
                </a:lnTo>
                <a:close/>
              </a:path>
              <a:path w="4096384" h="836930">
                <a:moveTo>
                  <a:pt x="3269074" y="144780"/>
                </a:moveTo>
                <a:lnTo>
                  <a:pt x="3265060" y="144780"/>
                </a:lnTo>
                <a:lnTo>
                  <a:pt x="3266649" y="142381"/>
                </a:lnTo>
                <a:lnTo>
                  <a:pt x="3266622" y="141981"/>
                </a:lnTo>
                <a:lnTo>
                  <a:pt x="3265551" y="139700"/>
                </a:lnTo>
                <a:lnTo>
                  <a:pt x="3286996" y="139700"/>
                </a:lnTo>
                <a:lnTo>
                  <a:pt x="3288698" y="140970"/>
                </a:lnTo>
                <a:lnTo>
                  <a:pt x="3269074" y="140970"/>
                </a:lnTo>
                <a:lnTo>
                  <a:pt x="3269074" y="144780"/>
                </a:lnTo>
                <a:close/>
              </a:path>
              <a:path w="4096384" h="836930">
                <a:moveTo>
                  <a:pt x="3371677" y="144780"/>
                </a:moveTo>
                <a:lnTo>
                  <a:pt x="3344846" y="144780"/>
                </a:lnTo>
                <a:lnTo>
                  <a:pt x="3347387" y="142381"/>
                </a:lnTo>
                <a:lnTo>
                  <a:pt x="3347420" y="142092"/>
                </a:lnTo>
                <a:lnTo>
                  <a:pt x="3346529" y="140970"/>
                </a:lnTo>
                <a:lnTo>
                  <a:pt x="3336792" y="140970"/>
                </a:lnTo>
                <a:lnTo>
                  <a:pt x="3337984" y="139700"/>
                </a:lnTo>
                <a:lnTo>
                  <a:pt x="3373349" y="139700"/>
                </a:lnTo>
                <a:lnTo>
                  <a:pt x="3367318" y="140932"/>
                </a:lnTo>
                <a:lnTo>
                  <a:pt x="3367255" y="141070"/>
                </a:lnTo>
                <a:lnTo>
                  <a:pt x="3371677" y="144780"/>
                </a:lnTo>
                <a:close/>
              </a:path>
              <a:path w="4096384" h="836930">
                <a:moveTo>
                  <a:pt x="3373191" y="146050"/>
                </a:moveTo>
                <a:lnTo>
                  <a:pt x="3367135" y="140970"/>
                </a:lnTo>
                <a:lnTo>
                  <a:pt x="3373349" y="139700"/>
                </a:lnTo>
                <a:lnTo>
                  <a:pt x="3379379" y="139700"/>
                </a:lnTo>
                <a:lnTo>
                  <a:pt x="3373191" y="146050"/>
                </a:lnTo>
                <a:close/>
              </a:path>
              <a:path w="4096384" h="836930">
                <a:moveTo>
                  <a:pt x="3384919" y="146050"/>
                </a:moveTo>
                <a:lnTo>
                  <a:pt x="3373191" y="146050"/>
                </a:lnTo>
                <a:lnTo>
                  <a:pt x="3379379" y="139700"/>
                </a:lnTo>
                <a:lnTo>
                  <a:pt x="3387584" y="139700"/>
                </a:lnTo>
                <a:lnTo>
                  <a:pt x="3381396" y="142240"/>
                </a:lnTo>
                <a:lnTo>
                  <a:pt x="3384919" y="146050"/>
                </a:lnTo>
                <a:close/>
              </a:path>
              <a:path w="4096384" h="836930">
                <a:moveTo>
                  <a:pt x="3392973" y="151130"/>
                </a:moveTo>
                <a:lnTo>
                  <a:pt x="3384919" y="146050"/>
                </a:lnTo>
                <a:lnTo>
                  <a:pt x="3381396" y="142240"/>
                </a:lnTo>
                <a:lnTo>
                  <a:pt x="3387584" y="139700"/>
                </a:lnTo>
                <a:lnTo>
                  <a:pt x="3389267" y="146050"/>
                </a:lnTo>
                <a:lnTo>
                  <a:pt x="3393464" y="147320"/>
                </a:lnTo>
                <a:lnTo>
                  <a:pt x="3393464" y="149860"/>
                </a:lnTo>
                <a:lnTo>
                  <a:pt x="3392973" y="151130"/>
                </a:lnTo>
                <a:close/>
              </a:path>
              <a:path w="4096384" h="836930">
                <a:moveTo>
                  <a:pt x="3541983" y="142381"/>
                </a:moveTo>
                <a:lnTo>
                  <a:pt x="3538794" y="139700"/>
                </a:lnTo>
                <a:lnTo>
                  <a:pt x="3543299" y="140308"/>
                </a:lnTo>
                <a:lnTo>
                  <a:pt x="3543142" y="142240"/>
                </a:lnTo>
                <a:lnTo>
                  <a:pt x="3541983" y="142381"/>
                </a:lnTo>
                <a:close/>
              </a:path>
              <a:path w="4096384" h="836930">
                <a:moveTo>
                  <a:pt x="3543299" y="140308"/>
                </a:moveTo>
                <a:lnTo>
                  <a:pt x="3538794" y="139700"/>
                </a:lnTo>
                <a:lnTo>
                  <a:pt x="3543349" y="139700"/>
                </a:lnTo>
                <a:lnTo>
                  <a:pt x="3543299" y="140308"/>
                </a:lnTo>
                <a:close/>
              </a:path>
              <a:path w="4096384" h="836930">
                <a:moveTo>
                  <a:pt x="3901192" y="146050"/>
                </a:moveTo>
                <a:lnTo>
                  <a:pt x="3897098" y="146037"/>
                </a:lnTo>
                <a:lnTo>
                  <a:pt x="3888974" y="144780"/>
                </a:lnTo>
                <a:lnTo>
                  <a:pt x="3898010" y="139700"/>
                </a:lnTo>
                <a:lnTo>
                  <a:pt x="3898073" y="141070"/>
                </a:lnTo>
                <a:lnTo>
                  <a:pt x="3901192" y="146050"/>
                </a:lnTo>
                <a:close/>
              </a:path>
              <a:path w="4096384" h="836930">
                <a:moveTo>
                  <a:pt x="4095854" y="146050"/>
                </a:moveTo>
                <a:lnTo>
                  <a:pt x="3901192" y="146050"/>
                </a:lnTo>
                <a:lnTo>
                  <a:pt x="3898073" y="141070"/>
                </a:lnTo>
                <a:lnTo>
                  <a:pt x="3898010" y="139700"/>
                </a:lnTo>
                <a:lnTo>
                  <a:pt x="4095854" y="139700"/>
                </a:lnTo>
                <a:lnTo>
                  <a:pt x="4095854" y="140970"/>
                </a:lnTo>
                <a:lnTo>
                  <a:pt x="4038992" y="140970"/>
                </a:lnTo>
                <a:lnTo>
                  <a:pt x="4042849" y="143510"/>
                </a:lnTo>
                <a:lnTo>
                  <a:pt x="4095854" y="143510"/>
                </a:lnTo>
                <a:lnTo>
                  <a:pt x="4095854" y="146050"/>
                </a:lnTo>
                <a:close/>
              </a:path>
              <a:path w="4096384" h="836930">
                <a:moveTo>
                  <a:pt x="3544902" y="144836"/>
                </a:moveTo>
                <a:lnTo>
                  <a:pt x="3541983" y="142381"/>
                </a:lnTo>
                <a:lnTo>
                  <a:pt x="3543142" y="142240"/>
                </a:lnTo>
                <a:lnTo>
                  <a:pt x="3543299" y="140308"/>
                </a:lnTo>
                <a:lnTo>
                  <a:pt x="3548190" y="140970"/>
                </a:lnTo>
                <a:lnTo>
                  <a:pt x="3554044" y="140970"/>
                </a:lnTo>
                <a:lnTo>
                  <a:pt x="3549516" y="144780"/>
                </a:lnTo>
                <a:lnTo>
                  <a:pt x="3545008" y="144780"/>
                </a:lnTo>
                <a:close/>
              </a:path>
              <a:path w="4096384" h="836930">
                <a:moveTo>
                  <a:pt x="3336792" y="140970"/>
                </a:moveTo>
                <a:lnTo>
                  <a:pt x="3336641" y="140970"/>
                </a:lnTo>
                <a:lnTo>
                  <a:pt x="3336792" y="14097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52836" y="142240"/>
                </a:lnTo>
                <a:lnTo>
                  <a:pt x="956188" y="140970"/>
                </a:lnTo>
                <a:lnTo>
                  <a:pt x="965641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1167233" y="157480"/>
                </a:moveTo>
                <a:lnTo>
                  <a:pt x="1167730" y="149860"/>
                </a:lnTo>
                <a:lnTo>
                  <a:pt x="1171921" y="148590"/>
                </a:lnTo>
                <a:lnTo>
                  <a:pt x="1172808" y="145944"/>
                </a:lnTo>
                <a:lnTo>
                  <a:pt x="1175103" y="140970"/>
                </a:lnTo>
                <a:lnTo>
                  <a:pt x="1178967" y="146050"/>
                </a:lnTo>
                <a:lnTo>
                  <a:pt x="1176282" y="151130"/>
                </a:lnTo>
                <a:lnTo>
                  <a:pt x="1167233" y="157480"/>
                </a:lnTo>
                <a:close/>
              </a:path>
              <a:path w="4096384" h="836930">
                <a:moveTo>
                  <a:pt x="1300495" y="143510"/>
                </a:moveTo>
                <a:lnTo>
                  <a:pt x="1299657" y="143510"/>
                </a:lnTo>
                <a:lnTo>
                  <a:pt x="1298610" y="142381"/>
                </a:lnTo>
                <a:lnTo>
                  <a:pt x="1298548" y="141981"/>
                </a:lnTo>
                <a:lnTo>
                  <a:pt x="1298819" y="140970"/>
                </a:lnTo>
                <a:lnTo>
                  <a:pt x="1299657" y="140970"/>
                </a:lnTo>
                <a:lnTo>
                  <a:pt x="1300837" y="142092"/>
                </a:lnTo>
                <a:lnTo>
                  <a:pt x="1300937" y="142381"/>
                </a:lnTo>
                <a:lnTo>
                  <a:pt x="1300495" y="143510"/>
                </a:lnTo>
                <a:close/>
              </a:path>
              <a:path w="4096384" h="836930">
                <a:moveTo>
                  <a:pt x="1227242" y="148590"/>
                </a:moveTo>
                <a:lnTo>
                  <a:pt x="1190700" y="148590"/>
                </a:lnTo>
                <a:lnTo>
                  <a:pt x="1191702" y="146050"/>
                </a:lnTo>
                <a:lnTo>
                  <a:pt x="1191702" y="143510"/>
                </a:lnTo>
                <a:lnTo>
                  <a:pt x="1300495" y="143510"/>
                </a:lnTo>
                <a:lnTo>
                  <a:pt x="1300993" y="142240"/>
                </a:lnTo>
                <a:lnTo>
                  <a:pt x="1299657" y="140970"/>
                </a:lnTo>
                <a:lnTo>
                  <a:pt x="1328739" y="140970"/>
                </a:lnTo>
                <a:lnTo>
                  <a:pt x="1329550" y="144780"/>
                </a:lnTo>
                <a:lnTo>
                  <a:pt x="1233104" y="144780"/>
                </a:lnTo>
                <a:lnTo>
                  <a:pt x="1230092" y="146050"/>
                </a:lnTo>
                <a:lnTo>
                  <a:pt x="1226740" y="147320"/>
                </a:lnTo>
                <a:lnTo>
                  <a:pt x="1227242" y="148590"/>
                </a:lnTo>
                <a:close/>
              </a:path>
              <a:path w="4096384" h="836930">
                <a:moveTo>
                  <a:pt x="1552765" y="146050"/>
                </a:moveTo>
                <a:lnTo>
                  <a:pt x="1550591" y="140970"/>
                </a:lnTo>
                <a:lnTo>
                  <a:pt x="1558625" y="140970"/>
                </a:lnTo>
                <a:lnTo>
                  <a:pt x="1554271" y="144780"/>
                </a:lnTo>
                <a:lnTo>
                  <a:pt x="1554435" y="144780"/>
                </a:lnTo>
                <a:lnTo>
                  <a:pt x="1552765" y="146050"/>
                </a:lnTo>
                <a:close/>
              </a:path>
              <a:path w="4096384" h="836930">
                <a:moveTo>
                  <a:pt x="1566746" y="146050"/>
                </a:moveTo>
                <a:lnTo>
                  <a:pt x="1552765" y="146050"/>
                </a:lnTo>
                <a:lnTo>
                  <a:pt x="1554435" y="144780"/>
                </a:lnTo>
                <a:lnTo>
                  <a:pt x="1558625" y="140970"/>
                </a:lnTo>
                <a:lnTo>
                  <a:pt x="1565215" y="140970"/>
                </a:lnTo>
                <a:lnTo>
                  <a:pt x="1566746" y="146050"/>
                </a:lnTo>
                <a:close/>
              </a:path>
              <a:path w="4096384" h="836930">
                <a:moveTo>
                  <a:pt x="1581595" y="142240"/>
                </a:moveTo>
                <a:lnTo>
                  <a:pt x="1581425" y="142240"/>
                </a:lnTo>
                <a:lnTo>
                  <a:pt x="1581425" y="140970"/>
                </a:lnTo>
                <a:lnTo>
                  <a:pt x="1581595" y="142240"/>
                </a:lnTo>
                <a:close/>
              </a:path>
              <a:path w="4096384" h="836930">
                <a:moveTo>
                  <a:pt x="1604225" y="149860"/>
                </a:moveTo>
                <a:lnTo>
                  <a:pt x="1601985" y="149860"/>
                </a:lnTo>
                <a:lnTo>
                  <a:pt x="1606405" y="147320"/>
                </a:lnTo>
                <a:lnTo>
                  <a:pt x="1601686" y="146037"/>
                </a:lnTo>
                <a:lnTo>
                  <a:pt x="1596682" y="143510"/>
                </a:lnTo>
                <a:lnTo>
                  <a:pt x="1592157" y="142240"/>
                </a:lnTo>
                <a:lnTo>
                  <a:pt x="1581595" y="142240"/>
                </a:lnTo>
                <a:lnTo>
                  <a:pt x="1581425" y="140970"/>
                </a:lnTo>
                <a:lnTo>
                  <a:pt x="1905276" y="140970"/>
                </a:lnTo>
                <a:lnTo>
                  <a:pt x="1905276" y="144780"/>
                </a:lnTo>
                <a:lnTo>
                  <a:pt x="2119005" y="144780"/>
                </a:lnTo>
                <a:lnTo>
                  <a:pt x="2124702" y="146050"/>
                </a:lnTo>
                <a:lnTo>
                  <a:pt x="1913494" y="146050"/>
                </a:lnTo>
                <a:lnTo>
                  <a:pt x="1909303" y="147320"/>
                </a:lnTo>
                <a:lnTo>
                  <a:pt x="1909637" y="148590"/>
                </a:lnTo>
                <a:lnTo>
                  <a:pt x="1613444" y="148590"/>
                </a:lnTo>
                <a:lnTo>
                  <a:pt x="1604225" y="14986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17351" y="140970"/>
                </a:lnTo>
                <a:lnTo>
                  <a:pt x="1918352" y="140970"/>
                </a:lnTo>
                <a:lnTo>
                  <a:pt x="1919695" y="142240"/>
                </a:lnTo>
                <a:lnTo>
                  <a:pt x="1922379" y="14351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119005" y="144780"/>
                </a:moveTo>
                <a:lnTo>
                  <a:pt x="1914836" y="144780"/>
                </a:lnTo>
                <a:lnTo>
                  <a:pt x="1922379" y="143510"/>
                </a:lnTo>
                <a:lnTo>
                  <a:pt x="1919695" y="142240"/>
                </a:lnTo>
                <a:lnTo>
                  <a:pt x="1918352" y="140970"/>
                </a:lnTo>
                <a:lnTo>
                  <a:pt x="1994622" y="140970"/>
                </a:lnTo>
                <a:lnTo>
                  <a:pt x="1997477" y="142240"/>
                </a:lnTo>
                <a:lnTo>
                  <a:pt x="1998983" y="143510"/>
                </a:lnTo>
                <a:lnTo>
                  <a:pt x="2111626" y="143510"/>
                </a:lnTo>
                <a:lnTo>
                  <a:pt x="2119005" y="144780"/>
                </a:lnTo>
                <a:close/>
              </a:path>
              <a:path w="4096384" h="836930">
                <a:moveTo>
                  <a:pt x="2052623" y="143510"/>
                </a:moveTo>
                <a:lnTo>
                  <a:pt x="2049441" y="143510"/>
                </a:lnTo>
                <a:lnTo>
                  <a:pt x="2046756" y="140970"/>
                </a:lnTo>
                <a:lnTo>
                  <a:pt x="2051955" y="140970"/>
                </a:lnTo>
                <a:lnTo>
                  <a:pt x="2052623" y="14351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52623" y="143510"/>
                </a:lnTo>
                <a:lnTo>
                  <a:pt x="2051955" y="140970"/>
                </a:lnTo>
                <a:lnTo>
                  <a:pt x="2115731" y="140970"/>
                </a:lnTo>
                <a:lnTo>
                  <a:pt x="2113679" y="142240"/>
                </a:lnTo>
                <a:lnTo>
                  <a:pt x="2077931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8930" y="142381"/>
                </a:lnTo>
                <a:lnTo>
                  <a:pt x="2129010" y="142092"/>
                </a:lnTo>
                <a:lnTo>
                  <a:pt x="2129901" y="140970"/>
                </a:lnTo>
                <a:lnTo>
                  <a:pt x="2132749" y="140970"/>
                </a:lnTo>
                <a:lnTo>
                  <a:pt x="2132415" y="143510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139618" y="146050"/>
                </a:moveTo>
                <a:lnTo>
                  <a:pt x="2129901" y="146050"/>
                </a:lnTo>
                <a:lnTo>
                  <a:pt x="2132415" y="143510"/>
                </a:lnTo>
                <a:lnTo>
                  <a:pt x="2132749" y="140970"/>
                </a:lnTo>
                <a:lnTo>
                  <a:pt x="2145321" y="140970"/>
                </a:lnTo>
                <a:lnTo>
                  <a:pt x="2139618" y="146050"/>
                </a:lnTo>
                <a:close/>
              </a:path>
              <a:path w="4096384" h="836930">
                <a:moveTo>
                  <a:pt x="2149342" y="151130"/>
                </a:moveTo>
                <a:lnTo>
                  <a:pt x="2140293" y="151130"/>
                </a:lnTo>
                <a:lnTo>
                  <a:pt x="2141294" y="149860"/>
                </a:lnTo>
                <a:lnTo>
                  <a:pt x="2141465" y="148590"/>
                </a:lnTo>
                <a:lnTo>
                  <a:pt x="2140122" y="146050"/>
                </a:lnTo>
                <a:lnTo>
                  <a:pt x="2139618" y="146050"/>
                </a:lnTo>
                <a:lnTo>
                  <a:pt x="2145321" y="140970"/>
                </a:lnTo>
                <a:lnTo>
                  <a:pt x="2150406" y="145944"/>
                </a:lnTo>
                <a:lnTo>
                  <a:pt x="2149721" y="147245"/>
                </a:lnTo>
                <a:lnTo>
                  <a:pt x="2149677" y="147381"/>
                </a:lnTo>
                <a:lnTo>
                  <a:pt x="2149342" y="151130"/>
                </a:lnTo>
                <a:close/>
              </a:path>
              <a:path w="4096384" h="836930">
                <a:moveTo>
                  <a:pt x="2163924" y="143510"/>
                </a:moveTo>
                <a:lnTo>
                  <a:pt x="2158561" y="143510"/>
                </a:lnTo>
                <a:lnTo>
                  <a:pt x="2158561" y="140970"/>
                </a:lnTo>
                <a:lnTo>
                  <a:pt x="2163924" y="140970"/>
                </a:lnTo>
                <a:lnTo>
                  <a:pt x="2163924" y="143510"/>
                </a:lnTo>
                <a:close/>
              </a:path>
              <a:path w="4096384" h="836930">
                <a:moveTo>
                  <a:pt x="2163256" y="153670"/>
                </a:moveTo>
                <a:lnTo>
                  <a:pt x="2163849" y="149159"/>
                </a:lnTo>
                <a:lnTo>
                  <a:pt x="2163924" y="140970"/>
                </a:lnTo>
                <a:lnTo>
                  <a:pt x="2169123" y="148590"/>
                </a:lnTo>
                <a:lnTo>
                  <a:pt x="2169064" y="149159"/>
                </a:lnTo>
                <a:lnTo>
                  <a:pt x="2163256" y="153670"/>
                </a:lnTo>
                <a:close/>
              </a:path>
              <a:path w="4096384" h="836930">
                <a:moveTo>
                  <a:pt x="2169154" y="148590"/>
                </a:moveTo>
                <a:lnTo>
                  <a:pt x="2163924" y="140970"/>
                </a:lnTo>
                <a:lnTo>
                  <a:pt x="2171971" y="140970"/>
                </a:lnTo>
                <a:lnTo>
                  <a:pt x="2169961" y="143510"/>
                </a:lnTo>
                <a:lnTo>
                  <a:pt x="2169154" y="148590"/>
                </a:lnTo>
                <a:close/>
              </a:path>
              <a:path w="4096384" h="836930">
                <a:moveTo>
                  <a:pt x="2168953" y="149860"/>
                </a:moveTo>
                <a:lnTo>
                  <a:pt x="2169064" y="149159"/>
                </a:lnTo>
                <a:lnTo>
                  <a:pt x="2169797" y="148590"/>
                </a:lnTo>
                <a:lnTo>
                  <a:pt x="2169154" y="148590"/>
                </a:lnTo>
                <a:lnTo>
                  <a:pt x="2169961" y="143510"/>
                </a:lnTo>
                <a:lnTo>
                  <a:pt x="2171971" y="140970"/>
                </a:lnTo>
                <a:lnTo>
                  <a:pt x="2178172" y="140970"/>
                </a:lnTo>
                <a:lnTo>
                  <a:pt x="2170270" y="148590"/>
                </a:lnTo>
                <a:lnTo>
                  <a:pt x="2169797" y="148590"/>
                </a:lnTo>
                <a:lnTo>
                  <a:pt x="2169064" y="149159"/>
                </a:lnTo>
                <a:lnTo>
                  <a:pt x="2169679" y="149159"/>
                </a:lnTo>
                <a:lnTo>
                  <a:pt x="2168953" y="149860"/>
                </a:lnTo>
                <a:close/>
              </a:path>
              <a:path w="4096384" h="836930">
                <a:moveTo>
                  <a:pt x="2177923" y="149860"/>
                </a:moveTo>
                <a:lnTo>
                  <a:pt x="2168953" y="149860"/>
                </a:lnTo>
                <a:lnTo>
                  <a:pt x="2178172" y="140970"/>
                </a:lnTo>
                <a:lnTo>
                  <a:pt x="2198791" y="140970"/>
                </a:lnTo>
                <a:lnTo>
                  <a:pt x="2198525" y="141981"/>
                </a:lnTo>
                <a:lnTo>
                  <a:pt x="2198401" y="142381"/>
                </a:lnTo>
                <a:lnTo>
                  <a:pt x="2197953" y="143510"/>
                </a:lnTo>
                <a:lnTo>
                  <a:pt x="2278974" y="143510"/>
                </a:lnTo>
                <a:lnTo>
                  <a:pt x="2278250" y="144780"/>
                </a:lnTo>
                <a:lnTo>
                  <a:pt x="2193258" y="144780"/>
                </a:lnTo>
                <a:lnTo>
                  <a:pt x="2188570" y="148590"/>
                </a:lnTo>
                <a:lnTo>
                  <a:pt x="2178676" y="148590"/>
                </a:lnTo>
                <a:lnTo>
                  <a:pt x="2177923" y="149860"/>
                </a:lnTo>
                <a:close/>
              </a:path>
              <a:path w="4096384" h="836930">
                <a:moveTo>
                  <a:pt x="2278250" y="144780"/>
                </a:moveTo>
                <a:lnTo>
                  <a:pt x="2280424" y="140970"/>
                </a:lnTo>
                <a:lnTo>
                  <a:pt x="2283946" y="140970"/>
                </a:lnTo>
                <a:lnTo>
                  <a:pt x="2278250" y="144780"/>
                </a:lnTo>
                <a:close/>
              </a:path>
              <a:path w="4096384" h="836930">
                <a:moveTo>
                  <a:pt x="2345968" y="144780"/>
                </a:moveTo>
                <a:lnTo>
                  <a:pt x="2278250" y="144780"/>
                </a:lnTo>
                <a:lnTo>
                  <a:pt x="2283946" y="140970"/>
                </a:lnTo>
                <a:lnTo>
                  <a:pt x="2292718" y="140970"/>
                </a:lnTo>
                <a:lnTo>
                  <a:pt x="2292781" y="142330"/>
                </a:lnTo>
                <a:lnTo>
                  <a:pt x="2294338" y="143510"/>
                </a:lnTo>
                <a:lnTo>
                  <a:pt x="2346724" y="143510"/>
                </a:lnTo>
                <a:lnTo>
                  <a:pt x="2345968" y="144780"/>
                </a:lnTo>
                <a:close/>
              </a:path>
              <a:path w="4096384" h="836930">
                <a:moveTo>
                  <a:pt x="2306910" y="143510"/>
                </a:moveTo>
                <a:lnTo>
                  <a:pt x="2304729" y="143510"/>
                </a:lnTo>
                <a:lnTo>
                  <a:pt x="2304729" y="142240"/>
                </a:lnTo>
                <a:lnTo>
                  <a:pt x="2306576" y="140970"/>
                </a:lnTo>
                <a:lnTo>
                  <a:pt x="2308926" y="140970"/>
                </a:lnTo>
                <a:lnTo>
                  <a:pt x="2309090" y="142240"/>
                </a:lnTo>
                <a:lnTo>
                  <a:pt x="2306910" y="143510"/>
                </a:lnTo>
                <a:close/>
              </a:path>
              <a:path w="4096384" h="836930">
                <a:moveTo>
                  <a:pt x="2318984" y="143510"/>
                </a:moveTo>
                <a:lnTo>
                  <a:pt x="2306910" y="143510"/>
                </a:lnTo>
                <a:lnTo>
                  <a:pt x="2308934" y="142330"/>
                </a:lnTo>
                <a:lnTo>
                  <a:pt x="2309057" y="141981"/>
                </a:lnTo>
                <a:lnTo>
                  <a:pt x="2308926" y="140970"/>
                </a:lnTo>
                <a:lnTo>
                  <a:pt x="2319315" y="140970"/>
                </a:lnTo>
                <a:lnTo>
                  <a:pt x="2318721" y="142092"/>
                </a:lnTo>
                <a:lnTo>
                  <a:pt x="2318681" y="142381"/>
                </a:lnTo>
                <a:lnTo>
                  <a:pt x="2318984" y="143510"/>
                </a:lnTo>
                <a:close/>
              </a:path>
              <a:path w="4096384" h="836930">
                <a:moveTo>
                  <a:pt x="2264165" y="157480"/>
                </a:moveTo>
                <a:lnTo>
                  <a:pt x="2201306" y="157480"/>
                </a:lnTo>
                <a:lnTo>
                  <a:pt x="2197076" y="151320"/>
                </a:lnTo>
                <a:lnTo>
                  <a:pt x="2197115" y="151130"/>
                </a:lnTo>
                <a:lnTo>
                  <a:pt x="2193258" y="144780"/>
                </a:lnTo>
                <a:lnTo>
                  <a:pt x="2345968" y="144780"/>
                </a:lnTo>
                <a:lnTo>
                  <a:pt x="2349150" y="140970"/>
                </a:lnTo>
                <a:lnTo>
                  <a:pt x="2360720" y="140970"/>
                </a:lnTo>
                <a:lnTo>
                  <a:pt x="2360720" y="146050"/>
                </a:lnTo>
                <a:lnTo>
                  <a:pt x="2219915" y="146050"/>
                </a:lnTo>
                <a:lnTo>
                  <a:pt x="2218812" y="147245"/>
                </a:lnTo>
                <a:lnTo>
                  <a:pt x="2218722" y="147381"/>
                </a:lnTo>
                <a:lnTo>
                  <a:pt x="2217898" y="149860"/>
                </a:lnTo>
                <a:lnTo>
                  <a:pt x="2219247" y="151130"/>
                </a:lnTo>
                <a:lnTo>
                  <a:pt x="2243584" y="151130"/>
                </a:lnTo>
                <a:lnTo>
                  <a:pt x="2243382" y="153670"/>
                </a:lnTo>
                <a:lnTo>
                  <a:pt x="2265841" y="153670"/>
                </a:lnTo>
                <a:lnTo>
                  <a:pt x="2264506" y="154940"/>
                </a:lnTo>
                <a:lnTo>
                  <a:pt x="2264165" y="1574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400446" y="143510"/>
                </a:lnTo>
                <a:lnTo>
                  <a:pt x="2399444" y="14097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01618" y="144780"/>
                </a:lnTo>
                <a:lnTo>
                  <a:pt x="2399444" y="140970"/>
                </a:lnTo>
                <a:lnTo>
                  <a:pt x="2413188" y="14097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13188" y="140970"/>
                </a:lnTo>
                <a:lnTo>
                  <a:pt x="2414190" y="140970"/>
                </a:lnTo>
                <a:lnTo>
                  <a:pt x="2415028" y="142240"/>
                </a:lnTo>
                <a:lnTo>
                  <a:pt x="2416370" y="14351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11178" y="144780"/>
                </a:lnTo>
                <a:lnTo>
                  <a:pt x="2416370" y="143510"/>
                </a:lnTo>
                <a:lnTo>
                  <a:pt x="2415028" y="142240"/>
                </a:lnTo>
                <a:lnTo>
                  <a:pt x="2414190" y="140970"/>
                </a:lnTo>
                <a:lnTo>
                  <a:pt x="2425943" y="14097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2844988" y="142240"/>
                </a:moveTo>
                <a:lnTo>
                  <a:pt x="2843482" y="142240"/>
                </a:lnTo>
                <a:lnTo>
                  <a:pt x="2844313" y="140970"/>
                </a:lnTo>
                <a:lnTo>
                  <a:pt x="2844988" y="142240"/>
                </a:lnTo>
                <a:close/>
              </a:path>
              <a:path w="4096384" h="836930">
                <a:moveTo>
                  <a:pt x="2897122" y="142240"/>
                </a:moveTo>
                <a:lnTo>
                  <a:pt x="2844988" y="142240"/>
                </a:lnTo>
                <a:lnTo>
                  <a:pt x="2844313" y="140970"/>
                </a:lnTo>
                <a:lnTo>
                  <a:pt x="2899139" y="140970"/>
                </a:lnTo>
                <a:lnTo>
                  <a:pt x="2897122" y="142240"/>
                </a:lnTo>
                <a:close/>
              </a:path>
              <a:path w="4096384" h="836930">
                <a:moveTo>
                  <a:pt x="2899139" y="144780"/>
                </a:moveTo>
                <a:lnTo>
                  <a:pt x="2897122" y="143510"/>
                </a:lnTo>
                <a:lnTo>
                  <a:pt x="2897122" y="142240"/>
                </a:lnTo>
                <a:lnTo>
                  <a:pt x="2899139" y="140970"/>
                </a:lnTo>
                <a:lnTo>
                  <a:pt x="2901136" y="142240"/>
                </a:lnTo>
                <a:lnTo>
                  <a:pt x="2901136" y="143510"/>
                </a:lnTo>
                <a:lnTo>
                  <a:pt x="2899139" y="14478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899139" y="144780"/>
                </a:lnTo>
                <a:lnTo>
                  <a:pt x="2901136" y="143510"/>
                </a:lnTo>
                <a:lnTo>
                  <a:pt x="2901136" y="142240"/>
                </a:lnTo>
                <a:lnTo>
                  <a:pt x="2899139" y="140970"/>
                </a:lnTo>
                <a:lnTo>
                  <a:pt x="2952595" y="140970"/>
                </a:lnTo>
                <a:lnTo>
                  <a:pt x="2952104" y="142240"/>
                </a:lnTo>
                <a:lnTo>
                  <a:pt x="2911357" y="142240"/>
                </a:lnTo>
                <a:lnTo>
                  <a:pt x="2911357" y="143510"/>
                </a:lnTo>
                <a:lnTo>
                  <a:pt x="2964349" y="143510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953787" y="142240"/>
                </a:moveTo>
                <a:lnTo>
                  <a:pt x="2952104" y="142240"/>
                </a:lnTo>
                <a:lnTo>
                  <a:pt x="2952595" y="140970"/>
                </a:lnTo>
                <a:lnTo>
                  <a:pt x="2953787" y="142240"/>
                </a:lnTo>
                <a:close/>
              </a:path>
              <a:path w="4096384" h="836930">
                <a:moveTo>
                  <a:pt x="2964349" y="143510"/>
                </a:moveTo>
                <a:lnTo>
                  <a:pt x="2911357" y="143510"/>
                </a:lnTo>
                <a:lnTo>
                  <a:pt x="2912889" y="142240"/>
                </a:lnTo>
                <a:lnTo>
                  <a:pt x="2953787" y="142240"/>
                </a:lnTo>
                <a:lnTo>
                  <a:pt x="2952595" y="140970"/>
                </a:lnTo>
                <a:lnTo>
                  <a:pt x="2965514" y="140970"/>
                </a:lnTo>
                <a:lnTo>
                  <a:pt x="2964015" y="142240"/>
                </a:lnTo>
                <a:lnTo>
                  <a:pt x="2964349" y="14351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964349" y="143510"/>
                </a:lnTo>
                <a:lnTo>
                  <a:pt x="2964015" y="142240"/>
                </a:lnTo>
                <a:lnTo>
                  <a:pt x="2965514" y="140970"/>
                </a:lnTo>
                <a:lnTo>
                  <a:pt x="2966529" y="140970"/>
                </a:lnTo>
                <a:lnTo>
                  <a:pt x="2966795" y="141981"/>
                </a:lnTo>
                <a:lnTo>
                  <a:pt x="2966778" y="142381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815162" y="157480"/>
                </a:moveTo>
                <a:lnTo>
                  <a:pt x="2809289" y="157480"/>
                </a:lnTo>
                <a:lnTo>
                  <a:pt x="2800410" y="151130"/>
                </a:lnTo>
                <a:lnTo>
                  <a:pt x="2844647" y="151130"/>
                </a:lnTo>
                <a:lnTo>
                  <a:pt x="2837451" y="144780"/>
                </a:lnTo>
                <a:lnTo>
                  <a:pt x="2965338" y="144780"/>
                </a:lnTo>
                <a:lnTo>
                  <a:pt x="2966778" y="142381"/>
                </a:lnTo>
                <a:lnTo>
                  <a:pt x="2966795" y="141981"/>
                </a:lnTo>
                <a:lnTo>
                  <a:pt x="2966529" y="140970"/>
                </a:lnTo>
                <a:lnTo>
                  <a:pt x="2991509" y="140970"/>
                </a:lnTo>
                <a:lnTo>
                  <a:pt x="2985138" y="146050"/>
                </a:lnTo>
                <a:lnTo>
                  <a:pt x="2919077" y="146050"/>
                </a:lnTo>
                <a:lnTo>
                  <a:pt x="2918494" y="147320"/>
                </a:lnTo>
                <a:lnTo>
                  <a:pt x="2852210" y="147320"/>
                </a:lnTo>
                <a:lnTo>
                  <a:pt x="2852210" y="148590"/>
                </a:lnTo>
                <a:lnTo>
                  <a:pt x="2846821" y="152400"/>
                </a:lnTo>
                <a:lnTo>
                  <a:pt x="2942004" y="152400"/>
                </a:lnTo>
                <a:lnTo>
                  <a:pt x="2941293" y="153670"/>
                </a:lnTo>
                <a:lnTo>
                  <a:pt x="2816328" y="153670"/>
                </a:lnTo>
                <a:lnTo>
                  <a:pt x="2815162" y="157480"/>
                </a:lnTo>
                <a:close/>
              </a:path>
              <a:path w="4096384" h="836930">
                <a:moveTo>
                  <a:pt x="2985744" y="149860"/>
                </a:moveTo>
                <a:lnTo>
                  <a:pt x="2984322" y="147381"/>
                </a:lnTo>
                <a:lnTo>
                  <a:pt x="2984337" y="147245"/>
                </a:lnTo>
                <a:lnTo>
                  <a:pt x="2985154" y="146037"/>
                </a:lnTo>
                <a:lnTo>
                  <a:pt x="2991509" y="140970"/>
                </a:lnTo>
                <a:lnTo>
                  <a:pt x="2993343" y="142240"/>
                </a:lnTo>
                <a:lnTo>
                  <a:pt x="2993252" y="143783"/>
                </a:lnTo>
                <a:lnTo>
                  <a:pt x="2993142" y="144836"/>
                </a:lnTo>
                <a:lnTo>
                  <a:pt x="2989687" y="148590"/>
                </a:lnTo>
                <a:lnTo>
                  <a:pt x="2985744" y="149860"/>
                </a:lnTo>
                <a:close/>
              </a:path>
              <a:path w="4096384" h="836930">
                <a:moveTo>
                  <a:pt x="3071786" y="143510"/>
                </a:moveTo>
                <a:lnTo>
                  <a:pt x="3073129" y="140970"/>
                </a:lnTo>
                <a:lnTo>
                  <a:pt x="3075977" y="142240"/>
                </a:lnTo>
                <a:lnTo>
                  <a:pt x="3071786" y="143510"/>
                </a:lnTo>
                <a:close/>
              </a:path>
              <a:path w="4096384" h="836930">
                <a:moveTo>
                  <a:pt x="3086048" y="143510"/>
                </a:moveTo>
                <a:lnTo>
                  <a:pt x="3071786" y="143510"/>
                </a:lnTo>
                <a:lnTo>
                  <a:pt x="3075977" y="142240"/>
                </a:lnTo>
                <a:lnTo>
                  <a:pt x="3073129" y="140970"/>
                </a:lnTo>
                <a:lnTo>
                  <a:pt x="3087370" y="140970"/>
                </a:lnTo>
                <a:lnTo>
                  <a:pt x="3085373" y="142240"/>
                </a:lnTo>
                <a:lnTo>
                  <a:pt x="3086048" y="143510"/>
                </a:lnTo>
                <a:close/>
              </a:path>
              <a:path w="4096384" h="836930">
                <a:moveTo>
                  <a:pt x="3087213" y="144780"/>
                </a:moveTo>
                <a:lnTo>
                  <a:pt x="3086539" y="143510"/>
                </a:lnTo>
                <a:lnTo>
                  <a:pt x="3086048" y="143510"/>
                </a:lnTo>
                <a:lnTo>
                  <a:pt x="3085373" y="142240"/>
                </a:lnTo>
                <a:lnTo>
                  <a:pt x="3087370" y="140970"/>
                </a:lnTo>
                <a:lnTo>
                  <a:pt x="3089904" y="142240"/>
                </a:lnTo>
                <a:lnTo>
                  <a:pt x="3089904" y="143510"/>
                </a:lnTo>
                <a:lnTo>
                  <a:pt x="3087213" y="144780"/>
                </a:lnTo>
                <a:close/>
              </a:path>
              <a:path w="4096384" h="836930">
                <a:moveTo>
                  <a:pt x="3108998" y="144780"/>
                </a:moveTo>
                <a:lnTo>
                  <a:pt x="3087213" y="144780"/>
                </a:lnTo>
                <a:lnTo>
                  <a:pt x="3089904" y="143510"/>
                </a:lnTo>
                <a:lnTo>
                  <a:pt x="3089904" y="142240"/>
                </a:lnTo>
                <a:lnTo>
                  <a:pt x="3087370" y="140970"/>
                </a:lnTo>
                <a:lnTo>
                  <a:pt x="3113542" y="140970"/>
                </a:lnTo>
                <a:lnTo>
                  <a:pt x="3111519" y="142240"/>
                </a:lnTo>
                <a:lnTo>
                  <a:pt x="3111306" y="143510"/>
                </a:lnTo>
                <a:lnTo>
                  <a:pt x="3110668" y="143510"/>
                </a:lnTo>
                <a:lnTo>
                  <a:pt x="3108998" y="144780"/>
                </a:lnTo>
                <a:close/>
              </a:path>
              <a:path w="4096384" h="836930">
                <a:moveTo>
                  <a:pt x="3110668" y="147320"/>
                </a:moveTo>
                <a:lnTo>
                  <a:pt x="3111519" y="142240"/>
                </a:lnTo>
                <a:lnTo>
                  <a:pt x="3113542" y="140970"/>
                </a:lnTo>
                <a:lnTo>
                  <a:pt x="3119056" y="140970"/>
                </a:lnTo>
                <a:lnTo>
                  <a:pt x="3110668" y="147320"/>
                </a:lnTo>
                <a:close/>
              </a:path>
              <a:path w="4096384" h="836930">
                <a:moveTo>
                  <a:pt x="3145718" y="143510"/>
                </a:moveTo>
                <a:lnTo>
                  <a:pt x="3143361" y="143510"/>
                </a:lnTo>
                <a:lnTo>
                  <a:pt x="3142353" y="142240"/>
                </a:lnTo>
                <a:lnTo>
                  <a:pt x="3142536" y="142240"/>
                </a:lnTo>
                <a:lnTo>
                  <a:pt x="3143879" y="140970"/>
                </a:lnTo>
                <a:lnTo>
                  <a:pt x="3145876" y="142240"/>
                </a:lnTo>
                <a:lnTo>
                  <a:pt x="3145718" y="143510"/>
                </a:lnTo>
                <a:close/>
              </a:path>
              <a:path w="4096384" h="836930">
                <a:moveTo>
                  <a:pt x="3157112" y="143510"/>
                </a:moveTo>
                <a:lnTo>
                  <a:pt x="3145718" y="143510"/>
                </a:lnTo>
                <a:lnTo>
                  <a:pt x="3145876" y="142240"/>
                </a:lnTo>
                <a:lnTo>
                  <a:pt x="3143879" y="140970"/>
                </a:lnTo>
                <a:lnTo>
                  <a:pt x="3158120" y="140970"/>
                </a:lnTo>
                <a:lnTo>
                  <a:pt x="3157229" y="142092"/>
                </a:lnTo>
                <a:lnTo>
                  <a:pt x="3157112" y="143510"/>
                </a:lnTo>
                <a:close/>
              </a:path>
              <a:path w="4096384" h="836930">
                <a:moveTo>
                  <a:pt x="3135831" y="149860"/>
                </a:moveTo>
                <a:lnTo>
                  <a:pt x="3132125" y="146050"/>
                </a:lnTo>
                <a:lnTo>
                  <a:pt x="3157112" y="146050"/>
                </a:lnTo>
                <a:lnTo>
                  <a:pt x="3161119" y="140970"/>
                </a:lnTo>
                <a:lnTo>
                  <a:pt x="3162651" y="140970"/>
                </a:lnTo>
                <a:lnTo>
                  <a:pt x="3164806" y="144695"/>
                </a:lnTo>
                <a:lnTo>
                  <a:pt x="3164823" y="144836"/>
                </a:lnTo>
                <a:lnTo>
                  <a:pt x="3161459" y="146050"/>
                </a:lnTo>
                <a:lnTo>
                  <a:pt x="3152423" y="147320"/>
                </a:lnTo>
                <a:lnTo>
                  <a:pt x="3136839" y="147320"/>
                </a:lnTo>
                <a:lnTo>
                  <a:pt x="3135831" y="148590"/>
                </a:lnTo>
                <a:lnTo>
                  <a:pt x="3135831" y="149860"/>
                </a:lnTo>
                <a:close/>
              </a:path>
              <a:path w="4096384" h="836930">
                <a:moveTo>
                  <a:pt x="3164877" y="144816"/>
                </a:moveTo>
                <a:lnTo>
                  <a:pt x="3162651" y="140970"/>
                </a:lnTo>
                <a:lnTo>
                  <a:pt x="3171347" y="140970"/>
                </a:lnTo>
                <a:lnTo>
                  <a:pt x="3172696" y="142240"/>
                </a:lnTo>
                <a:lnTo>
                  <a:pt x="3172872" y="143510"/>
                </a:lnTo>
                <a:lnTo>
                  <a:pt x="3168499" y="143510"/>
                </a:lnTo>
                <a:lnTo>
                  <a:pt x="3164877" y="144816"/>
                </a:lnTo>
                <a:close/>
              </a:path>
              <a:path w="4096384" h="836930">
                <a:moveTo>
                  <a:pt x="3263560" y="143510"/>
                </a:moveTo>
                <a:lnTo>
                  <a:pt x="3261046" y="143510"/>
                </a:lnTo>
                <a:lnTo>
                  <a:pt x="3259363" y="142240"/>
                </a:lnTo>
                <a:lnTo>
                  <a:pt x="3259520" y="142240"/>
                </a:lnTo>
                <a:lnTo>
                  <a:pt x="3261537" y="140970"/>
                </a:lnTo>
                <a:lnTo>
                  <a:pt x="3263269" y="141981"/>
                </a:lnTo>
                <a:lnTo>
                  <a:pt x="3263558" y="143272"/>
                </a:lnTo>
                <a:lnTo>
                  <a:pt x="3263560" y="143510"/>
                </a:lnTo>
                <a:close/>
              </a:path>
              <a:path w="4096384" h="836930">
                <a:moveTo>
                  <a:pt x="3263269" y="141981"/>
                </a:moveTo>
                <a:lnTo>
                  <a:pt x="3261537" y="140970"/>
                </a:lnTo>
                <a:lnTo>
                  <a:pt x="3263043" y="140970"/>
                </a:lnTo>
                <a:lnTo>
                  <a:pt x="3263269" y="141981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9074" y="140970"/>
                </a:lnTo>
                <a:lnTo>
                  <a:pt x="3272065" y="151130"/>
                </a:lnTo>
                <a:lnTo>
                  <a:pt x="3272008" y="151320"/>
                </a:lnTo>
                <a:lnTo>
                  <a:pt x="3270599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72101" y="151249"/>
                </a:moveTo>
                <a:lnTo>
                  <a:pt x="3269074" y="140970"/>
                </a:lnTo>
                <a:lnTo>
                  <a:pt x="3288698" y="140970"/>
                </a:lnTo>
                <a:lnTo>
                  <a:pt x="3288670" y="142381"/>
                </a:lnTo>
                <a:lnTo>
                  <a:pt x="3288217" y="144695"/>
                </a:lnTo>
                <a:lnTo>
                  <a:pt x="3288133" y="144836"/>
                </a:lnTo>
                <a:lnTo>
                  <a:pt x="3283676" y="148590"/>
                </a:lnTo>
                <a:lnTo>
                  <a:pt x="3282170" y="151130"/>
                </a:lnTo>
                <a:lnTo>
                  <a:pt x="3272256" y="151130"/>
                </a:lnTo>
                <a:lnTo>
                  <a:pt x="3272101" y="151249"/>
                </a:lnTo>
                <a:close/>
              </a:path>
              <a:path w="4096384" h="836930">
                <a:moveTo>
                  <a:pt x="3285184" y="156971"/>
                </a:moveTo>
                <a:lnTo>
                  <a:pt x="3284962" y="154940"/>
                </a:lnTo>
                <a:lnTo>
                  <a:pt x="3286356" y="149860"/>
                </a:lnTo>
                <a:lnTo>
                  <a:pt x="3292214" y="146050"/>
                </a:lnTo>
                <a:lnTo>
                  <a:pt x="3327496" y="146037"/>
                </a:lnTo>
                <a:lnTo>
                  <a:pt x="3334959" y="144780"/>
                </a:lnTo>
                <a:lnTo>
                  <a:pt x="3336301" y="140970"/>
                </a:lnTo>
                <a:lnTo>
                  <a:pt x="3345697" y="140970"/>
                </a:lnTo>
                <a:lnTo>
                  <a:pt x="3342181" y="142240"/>
                </a:lnTo>
                <a:lnTo>
                  <a:pt x="3343006" y="143510"/>
                </a:lnTo>
                <a:lnTo>
                  <a:pt x="3343241" y="143672"/>
                </a:lnTo>
                <a:lnTo>
                  <a:pt x="3339483" y="146050"/>
                </a:lnTo>
                <a:lnTo>
                  <a:pt x="3337525" y="147320"/>
                </a:lnTo>
                <a:lnTo>
                  <a:pt x="3294388" y="147320"/>
                </a:lnTo>
                <a:lnTo>
                  <a:pt x="3294902" y="151130"/>
                </a:lnTo>
                <a:lnTo>
                  <a:pt x="3294054" y="151130"/>
                </a:lnTo>
                <a:lnTo>
                  <a:pt x="3285184" y="156971"/>
                </a:lnTo>
                <a:close/>
              </a:path>
              <a:path w="4096384" h="836930">
                <a:moveTo>
                  <a:pt x="3343241" y="143672"/>
                </a:moveTo>
                <a:lnTo>
                  <a:pt x="3343006" y="143510"/>
                </a:lnTo>
                <a:lnTo>
                  <a:pt x="3342181" y="142240"/>
                </a:lnTo>
                <a:lnTo>
                  <a:pt x="3345697" y="140970"/>
                </a:lnTo>
                <a:lnTo>
                  <a:pt x="3346529" y="140970"/>
                </a:lnTo>
                <a:lnTo>
                  <a:pt x="3347420" y="142092"/>
                </a:lnTo>
                <a:lnTo>
                  <a:pt x="3347387" y="142381"/>
                </a:lnTo>
                <a:lnTo>
                  <a:pt x="3346191" y="143510"/>
                </a:lnTo>
                <a:lnTo>
                  <a:pt x="3343497" y="143510"/>
                </a:lnTo>
                <a:lnTo>
                  <a:pt x="3343241" y="143672"/>
                </a:lnTo>
                <a:close/>
              </a:path>
              <a:path w="4096384" h="836930">
                <a:moveTo>
                  <a:pt x="3578192" y="158750"/>
                </a:moveTo>
                <a:lnTo>
                  <a:pt x="3567454" y="152400"/>
                </a:lnTo>
                <a:lnTo>
                  <a:pt x="3561083" y="151130"/>
                </a:lnTo>
                <a:lnTo>
                  <a:pt x="3567634" y="143633"/>
                </a:lnTo>
                <a:lnTo>
                  <a:pt x="3568462" y="143510"/>
                </a:lnTo>
                <a:lnTo>
                  <a:pt x="3567950" y="143272"/>
                </a:lnTo>
                <a:lnTo>
                  <a:pt x="3569962" y="140970"/>
                </a:lnTo>
                <a:lnTo>
                  <a:pt x="3572993" y="142240"/>
                </a:lnTo>
                <a:lnTo>
                  <a:pt x="3578192" y="142240"/>
                </a:lnTo>
                <a:lnTo>
                  <a:pt x="3571311" y="146050"/>
                </a:lnTo>
                <a:lnTo>
                  <a:pt x="3572000" y="147381"/>
                </a:lnTo>
                <a:lnTo>
                  <a:pt x="3575166" y="156206"/>
                </a:lnTo>
                <a:lnTo>
                  <a:pt x="3578192" y="158750"/>
                </a:lnTo>
                <a:close/>
              </a:path>
              <a:path w="4096384" h="836930">
                <a:moveTo>
                  <a:pt x="3599807" y="158750"/>
                </a:moveTo>
                <a:lnTo>
                  <a:pt x="3578192" y="158750"/>
                </a:lnTo>
                <a:lnTo>
                  <a:pt x="3575166" y="156206"/>
                </a:lnTo>
                <a:lnTo>
                  <a:pt x="3571939" y="147245"/>
                </a:lnTo>
                <a:lnTo>
                  <a:pt x="3571311" y="146050"/>
                </a:lnTo>
                <a:lnTo>
                  <a:pt x="3578192" y="142240"/>
                </a:lnTo>
                <a:lnTo>
                  <a:pt x="3572993" y="142240"/>
                </a:lnTo>
                <a:lnTo>
                  <a:pt x="3569962" y="140970"/>
                </a:lnTo>
                <a:lnTo>
                  <a:pt x="3585513" y="140970"/>
                </a:lnTo>
                <a:lnTo>
                  <a:pt x="3591216" y="145608"/>
                </a:lnTo>
                <a:lnTo>
                  <a:pt x="3591361" y="146050"/>
                </a:lnTo>
                <a:lnTo>
                  <a:pt x="3592277" y="149860"/>
                </a:lnTo>
                <a:lnTo>
                  <a:pt x="3593259" y="149860"/>
                </a:lnTo>
                <a:lnTo>
                  <a:pt x="3594267" y="151130"/>
                </a:lnTo>
                <a:lnTo>
                  <a:pt x="3873881" y="151130"/>
                </a:lnTo>
                <a:lnTo>
                  <a:pt x="3874330" y="152400"/>
                </a:lnTo>
                <a:lnTo>
                  <a:pt x="3601647" y="152400"/>
                </a:lnTo>
                <a:lnTo>
                  <a:pt x="3600972" y="153670"/>
                </a:lnTo>
                <a:lnTo>
                  <a:pt x="3600638" y="153670"/>
                </a:lnTo>
                <a:lnTo>
                  <a:pt x="3593933" y="157480"/>
                </a:lnTo>
                <a:lnTo>
                  <a:pt x="3599807" y="158750"/>
                </a:lnTo>
                <a:close/>
              </a:path>
              <a:path w="4096384" h="836930">
                <a:moveTo>
                  <a:pt x="4009141" y="151130"/>
                </a:moveTo>
                <a:lnTo>
                  <a:pt x="3943956" y="151130"/>
                </a:lnTo>
                <a:lnTo>
                  <a:pt x="3945796" y="147320"/>
                </a:lnTo>
                <a:lnTo>
                  <a:pt x="3886460" y="147320"/>
                </a:lnTo>
                <a:lnTo>
                  <a:pt x="3884295" y="141070"/>
                </a:lnTo>
                <a:lnTo>
                  <a:pt x="3884600" y="140970"/>
                </a:lnTo>
                <a:lnTo>
                  <a:pt x="3895751" y="140970"/>
                </a:lnTo>
                <a:lnTo>
                  <a:pt x="3888974" y="144780"/>
                </a:lnTo>
                <a:lnTo>
                  <a:pt x="3897178" y="146050"/>
                </a:lnTo>
                <a:lnTo>
                  <a:pt x="4095854" y="146050"/>
                </a:lnTo>
                <a:lnTo>
                  <a:pt x="4095854" y="148590"/>
                </a:lnTo>
                <a:lnTo>
                  <a:pt x="4011007" y="148590"/>
                </a:lnTo>
                <a:lnTo>
                  <a:pt x="4009141" y="149860"/>
                </a:lnTo>
                <a:lnTo>
                  <a:pt x="4009141" y="151130"/>
                </a:lnTo>
                <a:close/>
              </a:path>
              <a:path w="4096384" h="836930">
                <a:moveTo>
                  <a:pt x="4045697" y="143510"/>
                </a:moveTo>
                <a:lnTo>
                  <a:pt x="4042849" y="143510"/>
                </a:lnTo>
                <a:lnTo>
                  <a:pt x="4038992" y="140970"/>
                </a:lnTo>
                <a:lnTo>
                  <a:pt x="4050228" y="140970"/>
                </a:lnTo>
                <a:lnTo>
                  <a:pt x="4045697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45697" y="143510"/>
                </a:lnTo>
                <a:lnTo>
                  <a:pt x="4050228" y="140970"/>
                </a:lnTo>
                <a:lnTo>
                  <a:pt x="4084913" y="14097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84913" y="140970"/>
                </a:lnTo>
                <a:lnTo>
                  <a:pt x="4086261" y="14224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95854" y="143510"/>
                </a:moveTo>
                <a:lnTo>
                  <a:pt x="4084238" y="143510"/>
                </a:lnTo>
                <a:lnTo>
                  <a:pt x="4086261" y="142240"/>
                </a:lnTo>
                <a:lnTo>
                  <a:pt x="4084913" y="140970"/>
                </a:lnTo>
                <a:lnTo>
                  <a:pt x="4095854" y="140970"/>
                </a:lnTo>
                <a:lnTo>
                  <a:pt x="4095854" y="143510"/>
                </a:lnTo>
                <a:close/>
              </a:path>
              <a:path w="4096384" h="836930">
                <a:moveTo>
                  <a:pt x="3886460" y="147320"/>
                </a:moveTo>
                <a:lnTo>
                  <a:pt x="3881595" y="144780"/>
                </a:lnTo>
                <a:lnTo>
                  <a:pt x="3876906" y="143510"/>
                </a:lnTo>
                <a:lnTo>
                  <a:pt x="3884295" y="141070"/>
                </a:lnTo>
                <a:lnTo>
                  <a:pt x="3886460" y="147320"/>
                </a:lnTo>
                <a:close/>
              </a:path>
              <a:path w="4096384" h="836930">
                <a:moveTo>
                  <a:pt x="3263578" y="143363"/>
                </a:moveTo>
                <a:lnTo>
                  <a:pt x="3263269" y="141981"/>
                </a:lnTo>
                <a:lnTo>
                  <a:pt x="3263711" y="142240"/>
                </a:lnTo>
                <a:lnTo>
                  <a:pt x="3263578" y="143363"/>
                </a:lnTo>
                <a:close/>
              </a:path>
              <a:path w="4096384" h="836930">
                <a:moveTo>
                  <a:pt x="1504132" y="142330"/>
                </a:moveTo>
                <a:lnTo>
                  <a:pt x="1503820" y="142240"/>
                </a:lnTo>
                <a:lnTo>
                  <a:pt x="1504195" y="142092"/>
                </a:lnTo>
                <a:lnTo>
                  <a:pt x="1504132" y="14233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91811" y="147381"/>
                </a:lnTo>
                <a:lnTo>
                  <a:pt x="391696" y="147245"/>
                </a:lnTo>
                <a:lnTo>
                  <a:pt x="396483" y="142240"/>
                </a:lnTo>
                <a:lnTo>
                  <a:pt x="397780" y="144695"/>
                </a:lnTo>
                <a:lnTo>
                  <a:pt x="397847" y="144893"/>
                </a:lnTo>
                <a:lnTo>
                  <a:pt x="398329" y="147320"/>
                </a:lnTo>
                <a:lnTo>
                  <a:pt x="397491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1601985" y="149860"/>
                </a:moveTo>
                <a:lnTo>
                  <a:pt x="1599970" y="149860"/>
                </a:lnTo>
                <a:lnTo>
                  <a:pt x="1597987" y="148590"/>
                </a:lnTo>
                <a:lnTo>
                  <a:pt x="1593663" y="146050"/>
                </a:lnTo>
                <a:lnTo>
                  <a:pt x="1592745" y="144893"/>
                </a:lnTo>
                <a:lnTo>
                  <a:pt x="1592621" y="144695"/>
                </a:lnTo>
                <a:lnTo>
                  <a:pt x="1592264" y="143783"/>
                </a:lnTo>
                <a:lnTo>
                  <a:pt x="1592157" y="142240"/>
                </a:lnTo>
                <a:lnTo>
                  <a:pt x="1596682" y="143510"/>
                </a:lnTo>
                <a:lnTo>
                  <a:pt x="1601710" y="146050"/>
                </a:lnTo>
                <a:lnTo>
                  <a:pt x="1606405" y="147320"/>
                </a:lnTo>
                <a:lnTo>
                  <a:pt x="1601985" y="14986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77931" y="142240"/>
                </a:lnTo>
                <a:lnTo>
                  <a:pt x="2078435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11626" y="143510"/>
                </a:moveTo>
                <a:lnTo>
                  <a:pt x="2078435" y="143510"/>
                </a:lnTo>
                <a:lnTo>
                  <a:pt x="2078435" y="142240"/>
                </a:lnTo>
                <a:lnTo>
                  <a:pt x="2113679" y="142240"/>
                </a:lnTo>
                <a:lnTo>
                  <a:pt x="2111626" y="14351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52261" y="142240"/>
                </a:lnTo>
                <a:lnTo>
                  <a:pt x="2253944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278974" y="143510"/>
                </a:moveTo>
                <a:lnTo>
                  <a:pt x="2253944" y="143510"/>
                </a:lnTo>
                <a:lnTo>
                  <a:pt x="2253944" y="142240"/>
                </a:lnTo>
                <a:lnTo>
                  <a:pt x="2279699" y="142240"/>
                </a:lnTo>
                <a:lnTo>
                  <a:pt x="2278974" y="143510"/>
                </a:lnTo>
                <a:close/>
              </a:path>
              <a:path w="4096384" h="836930">
                <a:moveTo>
                  <a:pt x="2523153" y="144780"/>
                </a:moveTo>
                <a:lnTo>
                  <a:pt x="2521988" y="144780"/>
                </a:lnTo>
                <a:lnTo>
                  <a:pt x="2521988" y="142240"/>
                </a:lnTo>
                <a:lnTo>
                  <a:pt x="2523153" y="142240"/>
                </a:lnTo>
                <a:lnTo>
                  <a:pt x="2523153" y="144780"/>
                </a:lnTo>
                <a:close/>
              </a:path>
              <a:path w="4096384" h="836930">
                <a:moveTo>
                  <a:pt x="2533259" y="150776"/>
                </a:moveTo>
                <a:lnTo>
                  <a:pt x="2527167" y="146050"/>
                </a:lnTo>
                <a:lnTo>
                  <a:pt x="2475142" y="146037"/>
                </a:lnTo>
                <a:lnTo>
                  <a:pt x="2468321" y="144780"/>
                </a:lnTo>
                <a:lnTo>
                  <a:pt x="2523153" y="144780"/>
                </a:lnTo>
                <a:lnTo>
                  <a:pt x="2523153" y="142240"/>
                </a:lnTo>
                <a:lnTo>
                  <a:pt x="2530533" y="142240"/>
                </a:lnTo>
                <a:lnTo>
                  <a:pt x="2535555" y="143510"/>
                </a:lnTo>
                <a:lnTo>
                  <a:pt x="2540412" y="146050"/>
                </a:lnTo>
                <a:lnTo>
                  <a:pt x="2540079" y="148590"/>
                </a:lnTo>
                <a:lnTo>
                  <a:pt x="2540754" y="149860"/>
                </a:lnTo>
                <a:lnTo>
                  <a:pt x="2533381" y="149860"/>
                </a:lnTo>
                <a:lnTo>
                  <a:pt x="2533259" y="150776"/>
                </a:lnTo>
                <a:close/>
              </a:path>
              <a:path w="4096384" h="836930">
                <a:moveTo>
                  <a:pt x="2545148" y="146050"/>
                </a:moveTo>
                <a:lnTo>
                  <a:pt x="2540420" y="146050"/>
                </a:lnTo>
                <a:lnTo>
                  <a:pt x="2540911" y="142240"/>
                </a:lnTo>
                <a:lnTo>
                  <a:pt x="2545148" y="146050"/>
                </a:lnTo>
                <a:close/>
              </a:path>
              <a:path w="4096384" h="836930">
                <a:moveTo>
                  <a:pt x="2567914" y="151130"/>
                </a:moveTo>
                <a:lnTo>
                  <a:pt x="2550798" y="151130"/>
                </a:lnTo>
                <a:lnTo>
                  <a:pt x="2540911" y="142240"/>
                </a:lnTo>
                <a:lnTo>
                  <a:pt x="2824382" y="142240"/>
                </a:lnTo>
                <a:lnTo>
                  <a:pt x="2831080" y="144780"/>
                </a:lnTo>
                <a:lnTo>
                  <a:pt x="2812471" y="144780"/>
                </a:lnTo>
                <a:lnTo>
                  <a:pt x="2809253" y="148590"/>
                </a:lnTo>
                <a:lnTo>
                  <a:pt x="2568065" y="148590"/>
                </a:lnTo>
                <a:lnTo>
                  <a:pt x="2567574" y="149860"/>
                </a:lnTo>
                <a:lnTo>
                  <a:pt x="2567914" y="151130"/>
                </a:lnTo>
                <a:close/>
              </a:path>
              <a:path w="4096384" h="836930">
                <a:moveTo>
                  <a:pt x="2911357" y="143510"/>
                </a:moveTo>
                <a:lnTo>
                  <a:pt x="2911357" y="142240"/>
                </a:lnTo>
                <a:lnTo>
                  <a:pt x="2912889" y="142240"/>
                </a:lnTo>
                <a:lnTo>
                  <a:pt x="2911357" y="14351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815" y="143510"/>
                </a:lnTo>
                <a:lnTo>
                  <a:pt x="3049648" y="14224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057885" y="144780"/>
                </a:moveTo>
                <a:lnTo>
                  <a:pt x="3051671" y="144780"/>
                </a:lnTo>
                <a:lnTo>
                  <a:pt x="3049648" y="142240"/>
                </a:lnTo>
                <a:lnTo>
                  <a:pt x="3057545" y="142240"/>
                </a:lnTo>
                <a:lnTo>
                  <a:pt x="3057885" y="144780"/>
                </a:lnTo>
                <a:close/>
              </a:path>
              <a:path w="4096384" h="836930">
                <a:moveTo>
                  <a:pt x="3422301" y="158750"/>
                </a:moveTo>
                <a:lnTo>
                  <a:pt x="3423804" y="156206"/>
                </a:lnTo>
                <a:lnTo>
                  <a:pt x="3426428" y="153562"/>
                </a:lnTo>
                <a:lnTo>
                  <a:pt x="3427657" y="152400"/>
                </a:lnTo>
                <a:lnTo>
                  <a:pt x="3426491" y="152400"/>
                </a:lnTo>
                <a:lnTo>
                  <a:pt x="3436044" y="142240"/>
                </a:lnTo>
                <a:lnTo>
                  <a:pt x="3434853" y="149860"/>
                </a:lnTo>
                <a:lnTo>
                  <a:pt x="3433871" y="154940"/>
                </a:lnTo>
                <a:lnTo>
                  <a:pt x="3422301" y="158750"/>
                </a:lnTo>
                <a:close/>
              </a:path>
              <a:path w="4096384" h="836930">
                <a:moveTo>
                  <a:pt x="3449795" y="171450"/>
                </a:moveTo>
                <a:lnTo>
                  <a:pt x="3441250" y="171450"/>
                </a:lnTo>
                <a:lnTo>
                  <a:pt x="3440436" y="169037"/>
                </a:lnTo>
                <a:lnTo>
                  <a:pt x="3440330" y="168830"/>
                </a:lnTo>
                <a:lnTo>
                  <a:pt x="3439384" y="167640"/>
                </a:lnTo>
                <a:lnTo>
                  <a:pt x="3436719" y="167640"/>
                </a:lnTo>
                <a:lnTo>
                  <a:pt x="3434560" y="161409"/>
                </a:lnTo>
                <a:lnTo>
                  <a:pt x="3434611" y="160020"/>
                </a:lnTo>
                <a:lnTo>
                  <a:pt x="3434702" y="158750"/>
                </a:lnTo>
                <a:lnTo>
                  <a:pt x="3422301" y="158750"/>
                </a:lnTo>
                <a:lnTo>
                  <a:pt x="3433871" y="154940"/>
                </a:lnTo>
                <a:lnTo>
                  <a:pt x="3434853" y="149860"/>
                </a:lnTo>
                <a:lnTo>
                  <a:pt x="3436044" y="142240"/>
                </a:lnTo>
                <a:lnTo>
                  <a:pt x="3464213" y="142240"/>
                </a:lnTo>
                <a:lnTo>
                  <a:pt x="3464310" y="144836"/>
                </a:lnTo>
                <a:lnTo>
                  <a:pt x="3468561" y="147320"/>
                </a:lnTo>
                <a:lnTo>
                  <a:pt x="3472084" y="147320"/>
                </a:lnTo>
                <a:lnTo>
                  <a:pt x="3471586" y="148590"/>
                </a:lnTo>
                <a:lnTo>
                  <a:pt x="3467887" y="151130"/>
                </a:lnTo>
                <a:lnTo>
                  <a:pt x="3477106" y="151130"/>
                </a:lnTo>
                <a:lnTo>
                  <a:pt x="3479028" y="157480"/>
                </a:lnTo>
                <a:lnTo>
                  <a:pt x="3463873" y="157480"/>
                </a:lnTo>
                <a:lnTo>
                  <a:pt x="3460180" y="160020"/>
                </a:lnTo>
                <a:lnTo>
                  <a:pt x="3448446" y="160020"/>
                </a:lnTo>
                <a:lnTo>
                  <a:pt x="3444098" y="161290"/>
                </a:lnTo>
                <a:lnTo>
                  <a:pt x="3443848" y="163158"/>
                </a:lnTo>
                <a:lnTo>
                  <a:pt x="3443871" y="164047"/>
                </a:lnTo>
                <a:lnTo>
                  <a:pt x="3445081" y="166370"/>
                </a:lnTo>
                <a:lnTo>
                  <a:pt x="3454265" y="166370"/>
                </a:lnTo>
                <a:lnTo>
                  <a:pt x="3449795" y="171450"/>
                </a:lnTo>
                <a:close/>
              </a:path>
              <a:path w="4096384" h="836930">
                <a:moveTo>
                  <a:pt x="3501078" y="154940"/>
                </a:moveTo>
                <a:lnTo>
                  <a:pt x="3493537" y="146046"/>
                </a:lnTo>
                <a:lnTo>
                  <a:pt x="3492083" y="144836"/>
                </a:lnTo>
                <a:lnTo>
                  <a:pt x="3491961" y="143510"/>
                </a:lnTo>
                <a:lnTo>
                  <a:pt x="3495940" y="142240"/>
                </a:lnTo>
                <a:lnTo>
                  <a:pt x="3500390" y="143510"/>
                </a:lnTo>
                <a:lnTo>
                  <a:pt x="3501596" y="149159"/>
                </a:lnTo>
                <a:lnTo>
                  <a:pt x="3501554" y="151320"/>
                </a:lnTo>
                <a:lnTo>
                  <a:pt x="3501078" y="154940"/>
                </a:lnTo>
                <a:close/>
              </a:path>
              <a:path w="4096384" h="836930">
                <a:moveTo>
                  <a:pt x="3520103" y="154940"/>
                </a:moveTo>
                <a:lnTo>
                  <a:pt x="3501078" y="154940"/>
                </a:lnTo>
                <a:lnTo>
                  <a:pt x="3501746" y="149860"/>
                </a:lnTo>
                <a:lnTo>
                  <a:pt x="3500390" y="143510"/>
                </a:lnTo>
                <a:lnTo>
                  <a:pt x="3495940" y="142240"/>
                </a:lnTo>
                <a:lnTo>
                  <a:pt x="3506951" y="142240"/>
                </a:lnTo>
                <a:lnTo>
                  <a:pt x="3507285" y="144780"/>
                </a:lnTo>
                <a:lnTo>
                  <a:pt x="3515895" y="144780"/>
                </a:lnTo>
                <a:lnTo>
                  <a:pt x="3514488" y="147320"/>
                </a:lnTo>
                <a:lnTo>
                  <a:pt x="3540231" y="147320"/>
                </a:lnTo>
                <a:lnTo>
                  <a:pt x="3535454" y="149860"/>
                </a:lnTo>
                <a:lnTo>
                  <a:pt x="3537111" y="149860"/>
                </a:lnTo>
                <a:lnTo>
                  <a:pt x="3537906" y="151130"/>
                </a:lnTo>
                <a:lnTo>
                  <a:pt x="3532763" y="151130"/>
                </a:lnTo>
                <a:lnTo>
                  <a:pt x="3533633" y="153670"/>
                </a:lnTo>
                <a:lnTo>
                  <a:pt x="3520519" y="153670"/>
                </a:lnTo>
                <a:lnTo>
                  <a:pt x="3520103" y="154940"/>
                </a:lnTo>
                <a:close/>
              </a:path>
              <a:path w="4096384" h="836930">
                <a:moveTo>
                  <a:pt x="3531257" y="143510"/>
                </a:moveTo>
                <a:lnTo>
                  <a:pt x="3522876" y="143510"/>
                </a:lnTo>
                <a:lnTo>
                  <a:pt x="3522939" y="142240"/>
                </a:lnTo>
                <a:lnTo>
                  <a:pt x="3531106" y="142240"/>
                </a:lnTo>
                <a:lnTo>
                  <a:pt x="3531257" y="143510"/>
                </a:lnTo>
                <a:close/>
              </a:path>
              <a:path w="4096384" h="836930">
                <a:moveTo>
                  <a:pt x="3532763" y="143510"/>
                </a:moveTo>
                <a:lnTo>
                  <a:pt x="3531257" y="143510"/>
                </a:lnTo>
                <a:lnTo>
                  <a:pt x="3531106" y="142240"/>
                </a:lnTo>
                <a:lnTo>
                  <a:pt x="3541815" y="142240"/>
                </a:lnTo>
                <a:lnTo>
                  <a:pt x="3541983" y="142381"/>
                </a:lnTo>
                <a:lnTo>
                  <a:pt x="3532763" y="143510"/>
                </a:lnTo>
                <a:close/>
              </a:path>
              <a:path w="4096384" h="836930">
                <a:moveTo>
                  <a:pt x="3869533" y="146050"/>
                </a:moveTo>
                <a:lnTo>
                  <a:pt x="3873390" y="142240"/>
                </a:lnTo>
                <a:lnTo>
                  <a:pt x="3871586" y="144695"/>
                </a:lnTo>
                <a:lnTo>
                  <a:pt x="3869533" y="146050"/>
                </a:lnTo>
                <a:close/>
              </a:path>
              <a:path w="4096384" h="836930">
                <a:moveTo>
                  <a:pt x="3872802" y="146050"/>
                </a:moveTo>
                <a:lnTo>
                  <a:pt x="3869533" y="146050"/>
                </a:lnTo>
                <a:lnTo>
                  <a:pt x="3871466" y="144816"/>
                </a:lnTo>
                <a:lnTo>
                  <a:pt x="3873390" y="142240"/>
                </a:lnTo>
                <a:lnTo>
                  <a:pt x="3880753" y="142240"/>
                </a:lnTo>
                <a:lnTo>
                  <a:pt x="3876906" y="143510"/>
                </a:lnTo>
                <a:lnTo>
                  <a:pt x="3881595" y="144780"/>
                </a:lnTo>
                <a:lnTo>
                  <a:pt x="3872532" y="144780"/>
                </a:lnTo>
                <a:lnTo>
                  <a:pt x="3872802" y="146050"/>
                </a:lnTo>
                <a:close/>
              </a:path>
              <a:path w="4096384" h="836930">
                <a:moveTo>
                  <a:pt x="1508181" y="143510"/>
                </a:moveTo>
                <a:lnTo>
                  <a:pt x="1503820" y="143510"/>
                </a:lnTo>
                <a:lnTo>
                  <a:pt x="1504132" y="142330"/>
                </a:lnTo>
                <a:lnTo>
                  <a:pt x="1508181" y="143510"/>
                </a:lnTo>
                <a:close/>
              </a:path>
              <a:path w="4096384" h="836930">
                <a:moveTo>
                  <a:pt x="3540231" y="147320"/>
                </a:moveTo>
                <a:lnTo>
                  <a:pt x="3514488" y="147320"/>
                </a:lnTo>
                <a:lnTo>
                  <a:pt x="3523367" y="143510"/>
                </a:lnTo>
                <a:lnTo>
                  <a:pt x="3532763" y="143510"/>
                </a:lnTo>
                <a:lnTo>
                  <a:pt x="3541983" y="142381"/>
                </a:lnTo>
                <a:lnTo>
                  <a:pt x="3544835" y="144780"/>
                </a:lnTo>
                <a:lnTo>
                  <a:pt x="3540231" y="147320"/>
                </a:lnTo>
                <a:close/>
              </a:path>
              <a:path w="4096384" h="836930">
                <a:moveTo>
                  <a:pt x="3567634" y="143633"/>
                </a:moveTo>
                <a:lnTo>
                  <a:pt x="3567950" y="143272"/>
                </a:lnTo>
                <a:lnTo>
                  <a:pt x="3568462" y="143510"/>
                </a:lnTo>
                <a:lnTo>
                  <a:pt x="3567634" y="143633"/>
                </a:lnTo>
                <a:close/>
              </a:path>
              <a:path w="4096384" h="836930">
                <a:moveTo>
                  <a:pt x="3263611" y="143510"/>
                </a:moveTo>
                <a:lnTo>
                  <a:pt x="3263578" y="143363"/>
                </a:lnTo>
                <a:lnTo>
                  <a:pt x="3263611" y="143510"/>
                </a:lnTo>
                <a:close/>
              </a:path>
              <a:path w="4096384" h="836930">
                <a:moveTo>
                  <a:pt x="302783" y="149860"/>
                </a:moveTo>
                <a:lnTo>
                  <a:pt x="298756" y="149860"/>
                </a:lnTo>
                <a:lnTo>
                  <a:pt x="300936" y="143510"/>
                </a:lnTo>
                <a:lnTo>
                  <a:pt x="303287" y="146050"/>
                </a:lnTo>
                <a:lnTo>
                  <a:pt x="304550" y="147245"/>
                </a:lnTo>
                <a:lnTo>
                  <a:pt x="304621" y="147381"/>
                </a:lnTo>
                <a:lnTo>
                  <a:pt x="304459" y="148590"/>
                </a:lnTo>
                <a:lnTo>
                  <a:pt x="302783" y="149860"/>
                </a:lnTo>
                <a:close/>
              </a:path>
              <a:path w="4096384" h="836930">
                <a:moveTo>
                  <a:pt x="410063" y="151130"/>
                </a:moveTo>
                <a:lnTo>
                  <a:pt x="408414" y="147381"/>
                </a:lnTo>
                <a:lnTo>
                  <a:pt x="408426" y="147245"/>
                </a:lnTo>
                <a:lnTo>
                  <a:pt x="410397" y="143510"/>
                </a:lnTo>
                <a:lnTo>
                  <a:pt x="410063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410063" y="151130"/>
                </a:lnTo>
                <a:lnTo>
                  <a:pt x="410397" y="143510"/>
                </a:lnTo>
                <a:lnTo>
                  <a:pt x="786212" y="143510"/>
                </a:lnTo>
                <a:lnTo>
                  <a:pt x="784830" y="144780"/>
                </a:lnTo>
                <a:lnTo>
                  <a:pt x="476275" y="144780"/>
                </a:lnTo>
                <a:lnTo>
                  <a:pt x="475296" y="147245"/>
                </a:lnTo>
                <a:lnTo>
                  <a:pt x="475291" y="147381"/>
                </a:lnTo>
                <a:lnTo>
                  <a:pt x="476275" y="149860"/>
                </a:lnTo>
                <a:lnTo>
                  <a:pt x="786546" y="14986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786546" y="149860"/>
                </a:lnTo>
                <a:lnTo>
                  <a:pt x="780686" y="148590"/>
                </a:lnTo>
                <a:lnTo>
                  <a:pt x="786212" y="14351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940598" y="154940"/>
                </a:moveTo>
                <a:lnTo>
                  <a:pt x="939930" y="154940"/>
                </a:lnTo>
                <a:lnTo>
                  <a:pt x="938751" y="152400"/>
                </a:lnTo>
                <a:lnTo>
                  <a:pt x="938922" y="151130"/>
                </a:lnTo>
                <a:lnTo>
                  <a:pt x="940598" y="149860"/>
                </a:lnTo>
                <a:lnTo>
                  <a:pt x="941540" y="148590"/>
                </a:lnTo>
                <a:lnTo>
                  <a:pt x="945626" y="146037"/>
                </a:lnTo>
                <a:lnTo>
                  <a:pt x="949392" y="143510"/>
                </a:lnTo>
                <a:lnTo>
                  <a:pt x="949483" y="147320"/>
                </a:lnTo>
                <a:lnTo>
                  <a:pt x="949149" y="147320"/>
                </a:lnTo>
                <a:lnTo>
                  <a:pt x="940598" y="154940"/>
                </a:lnTo>
                <a:close/>
              </a:path>
              <a:path w="4096384" h="836930">
                <a:moveTo>
                  <a:pt x="952666" y="154940"/>
                </a:moveTo>
                <a:lnTo>
                  <a:pt x="940598" y="154940"/>
                </a:lnTo>
                <a:lnTo>
                  <a:pt x="949149" y="147320"/>
                </a:lnTo>
                <a:lnTo>
                  <a:pt x="949483" y="147320"/>
                </a:lnTo>
                <a:lnTo>
                  <a:pt x="949392" y="143510"/>
                </a:lnTo>
                <a:lnTo>
                  <a:pt x="956352" y="143510"/>
                </a:lnTo>
                <a:lnTo>
                  <a:pt x="957531" y="148590"/>
                </a:lnTo>
                <a:lnTo>
                  <a:pt x="972198" y="148590"/>
                </a:lnTo>
                <a:lnTo>
                  <a:pt x="971949" y="149860"/>
                </a:lnTo>
                <a:lnTo>
                  <a:pt x="975165" y="152400"/>
                </a:lnTo>
                <a:lnTo>
                  <a:pt x="954682" y="152400"/>
                </a:lnTo>
                <a:lnTo>
                  <a:pt x="952910" y="153618"/>
                </a:lnTo>
                <a:lnTo>
                  <a:pt x="952800" y="153933"/>
                </a:lnTo>
                <a:lnTo>
                  <a:pt x="952666" y="154940"/>
                </a:lnTo>
                <a:close/>
              </a:path>
              <a:path w="4096384" h="836930">
                <a:moveTo>
                  <a:pt x="963398" y="148590"/>
                </a:moveTo>
                <a:lnTo>
                  <a:pt x="957531" y="148590"/>
                </a:lnTo>
                <a:lnTo>
                  <a:pt x="956352" y="143510"/>
                </a:lnTo>
                <a:lnTo>
                  <a:pt x="962559" y="143510"/>
                </a:lnTo>
                <a:lnTo>
                  <a:pt x="963398" y="148590"/>
                </a:lnTo>
                <a:close/>
              </a:path>
              <a:path w="4096384" h="836930">
                <a:moveTo>
                  <a:pt x="972198" y="148590"/>
                </a:moveTo>
                <a:lnTo>
                  <a:pt x="963398" y="148590"/>
                </a:lnTo>
                <a:lnTo>
                  <a:pt x="962559" y="143510"/>
                </a:lnTo>
                <a:lnTo>
                  <a:pt x="972447" y="143510"/>
                </a:lnTo>
                <a:lnTo>
                  <a:pt x="972435" y="147381"/>
                </a:lnTo>
                <a:lnTo>
                  <a:pt x="972198" y="148590"/>
                </a:lnTo>
                <a:close/>
              </a:path>
              <a:path w="4096384" h="836930">
                <a:moveTo>
                  <a:pt x="979990" y="156210"/>
                </a:moveTo>
                <a:lnTo>
                  <a:pt x="971949" y="149860"/>
                </a:lnTo>
                <a:lnTo>
                  <a:pt x="972435" y="147381"/>
                </a:lnTo>
                <a:lnTo>
                  <a:pt x="972447" y="143510"/>
                </a:lnTo>
                <a:lnTo>
                  <a:pt x="984855" y="149860"/>
                </a:lnTo>
                <a:lnTo>
                  <a:pt x="981666" y="153670"/>
                </a:lnTo>
                <a:lnTo>
                  <a:pt x="979990" y="15621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4879" y="147381"/>
                </a:lnTo>
                <a:lnTo>
                  <a:pt x="984911" y="144695"/>
                </a:lnTo>
                <a:lnTo>
                  <a:pt x="985693" y="143510"/>
                </a:lnTo>
                <a:lnTo>
                  <a:pt x="987363" y="143510"/>
                </a:lnTo>
                <a:lnTo>
                  <a:pt x="991560" y="147320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8606" y="148590"/>
                </a:moveTo>
                <a:lnTo>
                  <a:pt x="985359" y="148590"/>
                </a:lnTo>
                <a:lnTo>
                  <a:pt x="991560" y="147320"/>
                </a:lnTo>
                <a:lnTo>
                  <a:pt x="987363" y="143510"/>
                </a:lnTo>
                <a:lnTo>
                  <a:pt x="1006312" y="143510"/>
                </a:lnTo>
                <a:lnTo>
                  <a:pt x="1012677" y="144780"/>
                </a:lnTo>
                <a:lnTo>
                  <a:pt x="1035758" y="144780"/>
                </a:lnTo>
                <a:lnTo>
                  <a:pt x="1038606" y="148590"/>
                </a:lnTo>
                <a:close/>
              </a:path>
              <a:path w="4096384" h="836930">
                <a:moveTo>
                  <a:pt x="1054924" y="148590"/>
                </a:moveTo>
                <a:lnTo>
                  <a:pt x="1054086" y="148590"/>
                </a:lnTo>
                <a:lnTo>
                  <a:pt x="1052964" y="147381"/>
                </a:lnTo>
                <a:lnTo>
                  <a:pt x="1052877" y="147245"/>
                </a:lnTo>
                <a:lnTo>
                  <a:pt x="1051905" y="144780"/>
                </a:lnTo>
                <a:lnTo>
                  <a:pt x="1055762" y="143510"/>
                </a:lnTo>
                <a:lnTo>
                  <a:pt x="1055762" y="146050"/>
                </a:lnTo>
                <a:lnTo>
                  <a:pt x="1054924" y="148590"/>
                </a:lnTo>
                <a:close/>
              </a:path>
              <a:path w="4096384" h="836930">
                <a:moveTo>
                  <a:pt x="1190700" y="148590"/>
                </a:moveTo>
                <a:lnTo>
                  <a:pt x="1189522" y="148590"/>
                </a:lnTo>
                <a:lnTo>
                  <a:pt x="1188251" y="147381"/>
                </a:lnTo>
                <a:lnTo>
                  <a:pt x="1188166" y="147245"/>
                </a:lnTo>
                <a:lnTo>
                  <a:pt x="1187512" y="144780"/>
                </a:lnTo>
                <a:lnTo>
                  <a:pt x="1191702" y="143510"/>
                </a:lnTo>
                <a:lnTo>
                  <a:pt x="1191702" y="146050"/>
                </a:lnTo>
                <a:lnTo>
                  <a:pt x="1190700" y="148590"/>
                </a:lnTo>
                <a:close/>
              </a:path>
              <a:path w="4096384" h="836930">
                <a:moveTo>
                  <a:pt x="2399329" y="154940"/>
                </a:moveTo>
                <a:lnTo>
                  <a:pt x="2395751" y="154940"/>
                </a:lnTo>
                <a:lnTo>
                  <a:pt x="2396589" y="149860"/>
                </a:lnTo>
                <a:lnTo>
                  <a:pt x="2397598" y="148590"/>
                </a:lnTo>
                <a:lnTo>
                  <a:pt x="2399274" y="147320"/>
                </a:lnTo>
                <a:lnTo>
                  <a:pt x="2387704" y="144780"/>
                </a:lnTo>
                <a:lnTo>
                  <a:pt x="2423580" y="144780"/>
                </a:lnTo>
                <a:lnTo>
                  <a:pt x="2428275" y="143510"/>
                </a:lnTo>
                <a:lnTo>
                  <a:pt x="2430396" y="146050"/>
                </a:lnTo>
                <a:lnTo>
                  <a:pt x="2406313" y="146050"/>
                </a:lnTo>
                <a:lnTo>
                  <a:pt x="2403131" y="148590"/>
                </a:lnTo>
                <a:lnTo>
                  <a:pt x="2405809" y="149860"/>
                </a:lnTo>
                <a:lnTo>
                  <a:pt x="2407819" y="151130"/>
                </a:lnTo>
                <a:lnTo>
                  <a:pt x="2419321" y="151130"/>
                </a:lnTo>
                <a:lnTo>
                  <a:pt x="2420125" y="152400"/>
                </a:lnTo>
                <a:lnTo>
                  <a:pt x="2399778" y="152400"/>
                </a:lnTo>
                <a:lnTo>
                  <a:pt x="2399329" y="154940"/>
                </a:lnTo>
                <a:close/>
              </a:path>
              <a:path w="4096384" h="836930">
                <a:moveTo>
                  <a:pt x="2431457" y="147320"/>
                </a:moveTo>
                <a:lnTo>
                  <a:pt x="2428275" y="143510"/>
                </a:lnTo>
                <a:lnTo>
                  <a:pt x="2431457" y="143510"/>
                </a:lnTo>
                <a:lnTo>
                  <a:pt x="2431457" y="147320"/>
                </a:lnTo>
                <a:close/>
              </a:path>
              <a:path w="4096384" h="836930">
                <a:moveTo>
                  <a:pt x="2463476" y="151130"/>
                </a:moveTo>
                <a:lnTo>
                  <a:pt x="2461800" y="151130"/>
                </a:lnTo>
                <a:lnTo>
                  <a:pt x="2456771" y="149860"/>
                </a:lnTo>
                <a:lnTo>
                  <a:pt x="2464818" y="143510"/>
                </a:lnTo>
                <a:lnTo>
                  <a:pt x="2464818" y="148590"/>
                </a:lnTo>
                <a:lnTo>
                  <a:pt x="2464484" y="149860"/>
                </a:lnTo>
                <a:lnTo>
                  <a:pt x="2463476" y="151130"/>
                </a:lnTo>
                <a:close/>
              </a:path>
              <a:path w="4096384" h="836930">
                <a:moveTo>
                  <a:pt x="2474719" y="151130"/>
                </a:moveTo>
                <a:lnTo>
                  <a:pt x="2463476" y="151130"/>
                </a:lnTo>
                <a:lnTo>
                  <a:pt x="2464484" y="149860"/>
                </a:lnTo>
                <a:lnTo>
                  <a:pt x="2464818" y="148590"/>
                </a:lnTo>
                <a:lnTo>
                  <a:pt x="2464818" y="143510"/>
                </a:lnTo>
                <a:lnTo>
                  <a:pt x="2468662" y="143510"/>
                </a:lnTo>
                <a:lnTo>
                  <a:pt x="2471687" y="144780"/>
                </a:lnTo>
                <a:lnTo>
                  <a:pt x="2468321" y="144780"/>
                </a:lnTo>
                <a:lnTo>
                  <a:pt x="2474719" y="151130"/>
                </a:lnTo>
                <a:close/>
              </a:path>
              <a:path w="4096384" h="836930">
                <a:moveTo>
                  <a:pt x="3110510" y="153670"/>
                </a:moveTo>
                <a:lnTo>
                  <a:pt x="3107328" y="151130"/>
                </a:lnTo>
                <a:lnTo>
                  <a:pt x="3105312" y="149860"/>
                </a:lnTo>
                <a:lnTo>
                  <a:pt x="3105430" y="147245"/>
                </a:lnTo>
                <a:lnTo>
                  <a:pt x="3107467" y="145944"/>
                </a:lnTo>
                <a:lnTo>
                  <a:pt x="3110668" y="143510"/>
                </a:lnTo>
                <a:lnTo>
                  <a:pt x="3110510" y="15367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0510" y="153670"/>
                </a:lnTo>
                <a:lnTo>
                  <a:pt x="3110668" y="143510"/>
                </a:lnTo>
                <a:lnTo>
                  <a:pt x="3111306" y="143510"/>
                </a:lnTo>
                <a:lnTo>
                  <a:pt x="3110668" y="147320"/>
                </a:lnTo>
                <a:lnTo>
                  <a:pt x="3124752" y="147320"/>
                </a:lnTo>
                <a:lnTo>
                  <a:pt x="3114367" y="148590"/>
                </a:lnTo>
                <a:lnTo>
                  <a:pt x="3119715" y="151320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166281" y="147245"/>
                </a:moveTo>
                <a:lnTo>
                  <a:pt x="3164921" y="144893"/>
                </a:lnTo>
                <a:lnTo>
                  <a:pt x="3168499" y="143510"/>
                </a:lnTo>
                <a:lnTo>
                  <a:pt x="3166281" y="147245"/>
                </a:lnTo>
                <a:close/>
              </a:path>
              <a:path w="4096384" h="836930">
                <a:moveTo>
                  <a:pt x="3166325" y="147320"/>
                </a:moveTo>
                <a:lnTo>
                  <a:pt x="3168499" y="143510"/>
                </a:lnTo>
                <a:lnTo>
                  <a:pt x="3172872" y="143510"/>
                </a:lnTo>
                <a:lnTo>
                  <a:pt x="3171530" y="144780"/>
                </a:lnTo>
                <a:lnTo>
                  <a:pt x="3166325" y="147320"/>
                </a:lnTo>
                <a:close/>
              </a:path>
              <a:path w="4096384" h="836930">
                <a:moveTo>
                  <a:pt x="3226450" y="158750"/>
                </a:moveTo>
                <a:lnTo>
                  <a:pt x="3214602" y="158750"/>
                </a:lnTo>
                <a:lnTo>
                  <a:pt x="3221156" y="156210"/>
                </a:lnTo>
                <a:lnTo>
                  <a:pt x="3221651" y="156206"/>
                </a:lnTo>
                <a:lnTo>
                  <a:pt x="3233552" y="143510"/>
                </a:lnTo>
                <a:lnTo>
                  <a:pt x="3234742" y="147381"/>
                </a:lnTo>
                <a:lnTo>
                  <a:pt x="3235732" y="149860"/>
                </a:lnTo>
                <a:lnTo>
                  <a:pt x="3226450" y="158750"/>
                </a:lnTo>
                <a:close/>
              </a:path>
              <a:path w="4096384" h="836930">
                <a:moveTo>
                  <a:pt x="3228686" y="163830"/>
                </a:moveTo>
                <a:lnTo>
                  <a:pt x="3216108" y="163830"/>
                </a:lnTo>
                <a:lnTo>
                  <a:pt x="3222473" y="162560"/>
                </a:lnTo>
                <a:lnTo>
                  <a:pt x="3235732" y="149860"/>
                </a:lnTo>
                <a:lnTo>
                  <a:pt x="3234694" y="147245"/>
                </a:lnTo>
                <a:lnTo>
                  <a:pt x="3233552" y="143510"/>
                </a:lnTo>
                <a:lnTo>
                  <a:pt x="3233850" y="143510"/>
                </a:lnTo>
                <a:lnTo>
                  <a:pt x="3234399" y="144780"/>
                </a:lnTo>
                <a:lnTo>
                  <a:pt x="3237837" y="146050"/>
                </a:lnTo>
                <a:lnTo>
                  <a:pt x="3245953" y="146050"/>
                </a:lnTo>
                <a:lnTo>
                  <a:pt x="3243445" y="147320"/>
                </a:lnTo>
                <a:lnTo>
                  <a:pt x="3242928" y="147320"/>
                </a:lnTo>
                <a:lnTo>
                  <a:pt x="3244454" y="149860"/>
                </a:lnTo>
                <a:lnTo>
                  <a:pt x="3247459" y="151130"/>
                </a:lnTo>
                <a:lnTo>
                  <a:pt x="3269074" y="151130"/>
                </a:lnTo>
                <a:lnTo>
                  <a:pt x="3269074" y="152400"/>
                </a:lnTo>
                <a:lnTo>
                  <a:pt x="3262212" y="152400"/>
                </a:lnTo>
                <a:lnTo>
                  <a:pt x="3262212" y="154940"/>
                </a:lnTo>
                <a:lnTo>
                  <a:pt x="3238731" y="154940"/>
                </a:lnTo>
                <a:lnTo>
                  <a:pt x="3236074" y="156206"/>
                </a:lnTo>
                <a:lnTo>
                  <a:pt x="3236066" y="157480"/>
                </a:lnTo>
                <a:lnTo>
                  <a:pt x="3238731" y="158750"/>
                </a:lnTo>
                <a:lnTo>
                  <a:pt x="3245619" y="158750"/>
                </a:lnTo>
                <a:lnTo>
                  <a:pt x="3244443" y="160020"/>
                </a:lnTo>
                <a:lnTo>
                  <a:pt x="3228686" y="160020"/>
                </a:lnTo>
                <a:lnTo>
                  <a:pt x="3228686" y="163830"/>
                </a:lnTo>
                <a:close/>
              </a:path>
              <a:path w="4096384" h="836930">
                <a:moveTo>
                  <a:pt x="3343402" y="143783"/>
                </a:moveTo>
                <a:lnTo>
                  <a:pt x="3343303" y="143633"/>
                </a:lnTo>
                <a:lnTo>
                  <a:pt x="3343497" y="143510"/>
                </a:lnTo>
                <a:lnTo>
                  <a:pt x="3343402" y="143783"/>
                </a:lnTo>
                <a:close/>
              </a:path>
              <a:path w="4096384" h="836930">
                <a:moveTo>
                  <a:pt x="3344846" y="144780"/>
                </a:moveTo>
                <a:lnTo>
                  <a:pt x="3343402" y="143783"/>
                </a:lnTo>
                <a:lnTo>
                  <a:pt x="3343497" y="143510"/>
                </a:lnTo>
                <a:lnTo>
                  <a:pt x="3346191" y="143510"/>
                </a:lnTo>
                <a:lnTo>
                  <a:pt x="3344846" y="144780"/>
                </a:lnTo>
                <a:close/>
              </a:path>
              <a:path w="4096384" h="836930">
                <a:moveTo>
                  <a:pt x="3595379" y="146050"/>
                </a:moveTo>
                <a:lnTo>
                  <a:pt x="3591760" y="146050"/>
                </a:lnTo>
                <a:lnTo>
                  <a:pt x="3591255" y="145608"/>
                </a:lnTo>
                <a:lnTo>
                  <a:pt x="3590751" y="143510"/>
                </a:lnTo>
                <a:lnTo>
                  <a:pt x="3595379" y="146050"/>
                </a:lnTo>
                <a:close/>
              </a:path>
              <a:path w="4096384" h="836930">
                <a:moveTo>
                  <a:pt x="3847735" y="151130"/>
                </a:moveTo>
                <a:lnTo>
                  <a:pt x="3595282" y="151130"/>
                </a:lnTo>
                <a:lnTo>
                  <a:pt x="3602321" y="149860"/>
                </a:lnTo>
                <a:lnTo>
                  <a:pt x="3590751" y="143510"/>
                </a:lnTo>
                <a:lnTo>
                  <a:pt x="3872105" y="143510"/>
                </a:lnTo>
                <a:lnTo>
                  <a:pt x="3869533" y="146050"/>
                </a:lnTo>
                <a:lnTo>
                  <a:pt x="3872802" y="146050"/>
                </a:lnTo>
                <a:lnTo>
                  <a:pt x="3873342" y="148590"/>
                </a:lnTo>
                <a:lnTo>
                  <a:pt x="3847395" y="148590"/>
                </a:lnTo>
                <a:lnTo>
                  <a:pt x="3847735" y="151130"/>
                </a:lnTo>
                <a:close/>
              </a:path>
              <a:path w="4096384" h="836930">
                <a:moveTo>
                  <a:pt x="3566632" y="144780"/>
                </a:moveTo>
                <a:lnTo>
                  <a:pt x="3559917" y="144780"/>
                </a:lnTo>
                <a:lnTo>
                  <a:pt x="3567634" y="143633"/>
                </a:lnTo>
                <a:lnTo>
                  <a:pt x="3566632" y="144780"/>
                </a:lnTo>
                <a:close/>
              </a:path>
              <a:path w="4096384" h="836930">
                <a:moveTo>
                  <a:pt x="3339981" y="153670"/>
                </a:moveTo>
                <a:lnTo>
                  <a:pt x="3339941" y="152384"/>
                </a:lnTo>
                <a:lnTo>
                  <a:pt x="3333610" y="149860"/>
                </a:lnTo>
                <a:lnTo>
                  <a:pt x="3341490" y="144780"/>
                </a:lnTo>
                <a:lnTo>
                  <a:pt x="3343241" y="143672"/>
                </a:lnTo>
                <a:lnTo>
                  <a:pt x="3343402" y="143783"/>
                </a:lnTo>
                <a:lnTo>
                  <a:pt x="3339981" y="153670"/>
                </a:lnTo>
                <a:close/>
              </a:path>
              <a:path w="4096384" h="836930">
                <a:moveTo>
                  <a:pt x="3341919" y="153670"/>
                </a:moveTo>
                <a:lnTo>
                  <a:pt x="3339981" y="153670"/>
                </a:lnTo>
                <a:lnTo>
                  <a:pt x="3343402" y="143783"/>
                </a:lnTo>
                <a:lnTo>
                  <a:pt x="3344846" y="144780"/>
                </a:lnTo>
                <a:lnTo>
                  <a:pt x="3371677" y="144780"/>
                </a:lnTo>
                <a:lnTo>
                  <a:pt x="3373191" y="146050"/>
                </a:lnTo>
                <a:lnTo>
                  <a:pt x="3384919" y="146050"/>
                </a:lnTo>
                <a:lnTo>
                  <a:pt x="3386932" y="147320"/>
                </a:lnTo>
                <a:lnTo>
                  <a:pt x="3351551" y="147320"/>
                </a:lnTo>
                <a:lnTo>
                  <a:pt x="3351060" y="148590"/>
                </a:lnTo>
                <a:lnTo>
                  <a:pt x="3351227" y="149860"/>
                </a:lnTo>
                <a:lnTo>
                  <a:pt x="3345180" y="149860"/>
                </a:lnTo>
                <a:lnTo>
                  <a:pt x="3345363" y="152400"/>
                </a:lnTo>
                <a:lnTo>
                  <a:pt x="3341919" y="153670"/>
                </a:lnTo>
                <a:close/>
              </a:path>
              <a:path w="4096384" h="836930">
                <a:moveTo>
                  <a:pt x="45982" y="148590"/>
                </a:moveTo>
                <a:lnTo>
                  <a:pt x="43631" y="148590"/>
                </a:lnTo>
                <a:lnTo>
                  <a:pt x="43313" y="147381"/>
                </a:lnTo>
                <a:lnTo>
                  <a:pt x="43366" y="147245"/>
                </a:lnTo>
                <a:lnTo>
                  <a:pt x="44469" y="146050"/>
                </a:lnTo>
                <a:lnTo>
                  <a:pt x="48155" y="144780"/>
                </a:lnTo>
                <a:lnTo>
                  <a:pt x="45982" y="148590"/>
                </a:lnTo>
                <a:close/>
              </a:path>
              <a:path w="4096384" h="836930">
                <a:moveTo>
                  <a:pt x="83371" y="148590"/>
                </a:moveTo>
                <a:lnTo>
                  <a:pt x="45982" y="148590"/>
                </a:lnTo>
                <a:lnTo>
                  <a:pt x="48155" y="144780"/>
                </a:lnTo>
                <a:lnTo>
                  <a:pt x="72127" y="144780"/>
                </a:lnTo>
                <a:lnTo>
                  <a:pt x="70955" y="146050"/>
                </a:lnTo>
                <a:lnTo>
                  <a:pt x="70287" y="147320"/>
                </a:lnTo>
                <a:lnTo>
                  <a:pt x="84616" y="147320"/>
                </a:lnTo>
                <a:lnTo>
                  <a:pt x="83371" y="148590"/>
                </a:lnTo>
                <a:close/>
              </a:path>
              <a:path w="4096384" h="836930">
                <a:moveTo>
                  <a:pt x="74812" y="147320"/>
                </a:moveTo>
                <a:lnTo>
                  <a:pt x="70287" y="147320"/>
                </a:lnTo>
                <a:lnTo>
                  <a:pt x="70955" y="146050"/>
                </a:lnTo>
                <a:lnTo>
                  <a:pt x="72127" y="144780"/>
                </a:lnTo>
                <a:lnTo>
                  <a:pt x="74812" y="147320"/>
                </a:lnTo>
                <a:close/>
              </a:path>
              <a:path w="4096384" h="836930">
                <a:moveTo>
                  <a:pt x="84616" y="147320"/>
                </a:moveTo>
                <a:lnTo>
                  <a:pt x="74812" y="147320"/>
                </a:lnTo>
                <a:lnTo>
                  <a:pt x="72127" y="144780"/>
                </a:lnTo>
                <a:lnTo>
                  <a:pt x="88351" y="144780"/>
                </a:lnTo>
                <a:lnTo>
                  <a:pt x="84616" y="147320"/>
                </a:lnTo>
                <a:close/>
              </a:path>
              <a:path w="4096384" h="836930">
                <a:moveTo>
                  <a:pt x="81851" y="156210"/>
                </a:moveTo>
                <a:lnTo>
                  <a:pt x="81177" y="156206"/>
                </a:lnTo>
                <a:lnTo>
                  <a:pt x="79166" y="154940"/>
                </a:lnTo>
                <a:lnTo>
                  <a:pt x="78901" y="153933"/>
                </a:lnTo>
                <a:lnTo>
                  <a:pt x="78931" y="153562"/>
                </a:lnTo>
                <a:lnTo>
                  <a:pt x="80004" y="152400"/>
                </a:lnTo>
                <a:lnTo>
                  <a:pt x="80880" y="151130"/>
                </a:lnTo>
                <a:lnTo>
                  <a:pt x="84616" y="147320"/>
                </a:lnTo>
                <a:lnTo>
                  <a:pt x="88351" y="144780"/>
                </a:lnTo>
                <a:lnTo>
                  <a:pt x="89198" y="147245"/>
                </a:lnTo>
                <a:lnTo>
                  <a:pt x="89224" y="148590"/>
                </a:lnTo>
                <a:lnTo>
                  <a:pt x="81851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81851" y="156210"/>
                </a:lnTo>
                <a:lnTo>
                  <a:pt x="89224" y="148590"/>
                </a:lnTo>
                <a:lnTo>
                  <a:pt x="89198" y="147245"/>
                </a:lnTo>
                <a:lnTo>
                  <a:pt x="88351" y="144780"/>
                </a:lnTo>
                <a:lnTo>
                  <a:pt x="96269" y="144780"/>
                </a:lnTo>
                <a:lnTo>
                  <a:pt x="99281" y="146050"/>
                </a:lnTo>
                <a:lnTo>
                  <a:pt x="104814" y="147320"/>
                </a:lnTo>
                <a:lnTo>
                  <a:pt x="122919" y="147320"/>
                </a:lnTo>
                <a:lnTo>
                  <a:pt x="125263" y="148590"/>
                </a:lnTo>
                <a:lnTo>
                  <a:pt x="138844" y="148590"/>
                </a:lnTo>
                <a:lnTo>
                  <a:pt x="140186" y="149860"/>
                </a:lnTo>
                <a:lnTo>
                  <a:pt x="114872" y="149860"/>
                </a:lnTo>
                <a:lnTo>
                  <a:pt x="116422" y="152400"/>
                </a:lnTo>
                <a:lnTo>
                  <a:pt x="107165" y="152400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22919" y="147320"/>
                </a:moveTo>
                <a:lnTo>
                  <a:pt x="104814" y="147320"/>
                </a:lnTo>
                <a:lnTo>
                  <a:pt x="96269" y="144780"/>
                </a:lnTo>
                <a:lnTo>
                  <a:pt x="120684" y="144780"/>
                </a:lnTo>
                <a:lnTo>
                  <a:pt x="122919" y="146050"/>
                </a:lnTo>
                <a:lnTo>
                  <a:pt x="125014" y="146050"/>
                </a:lnTo>
                <a:lnTo>
                  <a:pt x="122919" y="147320"/>
                </a:lnTo>
                <a:close/>
              </a:path>
              <a:path w="4096384" h="836930">
                <a:moveTo>
                  <a:pt x="127110" y="148590"/>
                </a:moveTo>
                <a:lnTo>
                  <a:pt x="125263" y="148590"/>
                </a:lnTo>
                <a:lnTo>
                  <a:pt x="123032" y="147381"/>
                </a:lnTo>
                <a:lnTo>
                  <a:pt x="123042" y="147245"/>
                </a:lnTo>
                <a:lnTo>
                  <a:pt x="127110" y="144780"/>
                </a:lnTo>
                <a:lnTo>
                  <a:pt x="127110" y="148590"/>
                </a:lnTo>
                <a:close/>
              </a:path>
              <a:path w="4096384" h="836930">
                <a:moveTo>
                  <a:pt x="138844" y="148590"/>
                </a:moveTo>
                <a:lnTo>
                  <a:pt x="127110" y="148590"/>
                </a:lnTo>
                <a:lnTo>
                  <a:pt x="127110" y="144780"/>
                </a:lnTo>
                <a:lnTo>
                  <a:pt x="154264" y="144780"/>
                </a:lnTo>
                <a:lnTo>
                  <a:pt x="148233" y="146050"/>
                </a:lnTo>
                <a:lnTo>
                  <a:pt x="139177" y="146050"/>
                </a:lnTo>
                <a:lnTo>
                  <a:pt x="138549" y="147245"/>
                </a:lnTo>
                <a:lnTo>
                  <a:pt x="138526" y="147381"/>
                </a:lnTo>
                <a:lnTo>
                  <a:pt x="138844" y="148590"/>
                </a:lnTo>
                <a:close/>
              </a:path>
              <a:path w="4096384" h="836930">
                <a:moveTo>
                  <a:pt x="157950" y="152400"/>
                </a:moveTo>
                <a:lnTo>
                  <a:pt x="148233" y="146050"/>
                </a:lnTo>
                <a:lnTo>
                  <a:pt x="154264" y="144780"/>
                </a:lnTo>
                <a:lnTo>
                  <a:pt x="155102" y="144780"/>
                </a:lnTo>
                <a:lnTo>
                  <a:pt x="156110" y="146050"/>
                </a:lnTo>
                <a:lnTo>
                  <a:pt x="156948" y="146050"/>
                </a:lnTo>
                <a:lnTo>
                  <a:pt x="157950" y="152400"/>
                </a:lnTo>
                <a:close/>
              </a:path>
              <a:path w="4096384" h="836930">
                <a:moveTo>
                  <a:pt x="159683" y="152400"/>
                </a:moveTo>
                <a:lnTo>
                  <a:pt x="157950" y="152400"/>
                </a:lnTo>
                <a:lnTo>
                  <a:pt x="156948" y="146050"/>
                </a:lnTo>
                <a:lnTo>
                  <a:pt x="156110" y="146050"/>
                </a:lnTo>
                <a:lnTo>
                  <a:pt x="155102" y="144780"/>
                </a:lnTo>
                <a:lnTo>
                  <a:pt x="216619" y="144780"/>
                </a:lnTo>
                <a:lnTo>
                  <a:pt x="221654" y="151130"/>
                </a:lnTo>
                <a:lnTo>
                  <a:pt x="162979" y="151130"/>
                </a:lnTo>
                <a:lnTo>
                  <a:pt x="159683" y="152400"/>
                </a:lnTo>
                <a:close/>
              </a:path>
              <a:path w="4096384" h="836930">
                <a:moveTo>
                  <a:pt x="221654" y="151130"/>
                </a:moveTo>
                <a:lnTo>
                  <a:pt x="216619" y="144780"/>
                </a:lnTo>
                <a:lnTo>
                  <a:pt x="221484" y="144780"/>
                </a:lnTo>
                <a:lnTo>
                  <a:pt x="226847" y="146050"/>
                </a:lnTo>
                <a:lnTo>
                  <a:pt x="221484" y="148590"/>
                </a:lnTo>
                <a:lnTo>
                  <a:pt x="221561" y="149159"/>
                </a:lnTo>
                <a:lnTo>
                  <a:pt x="221654" y="151130"/>
                </a:lnTo>
                <a:close/>
              </a:path>
              <a:path w="4096384" h="836930">
                <a:moveTo>
                  <a:pt x="307223" y="156210"/>
                </a:moveTo>
                <a:lnTo>
                  <a:pt x="186787" y="156210"/>
                </a:lnTo>
                <a:lnTo>
                  <a:pt x="188878" y="153767"/>
                </a:lnTo>
                <a:lnTo>
                  <a:pt x="188873" y="153618"/>
                </a:lnTo>
                <a:lnTo>
                  <a:pt x="186787" y="152400"/>
                </a:lnTo>
                <a:lnTo>
                  <a:pt x="162147" y="152400"/>
                </a:lnTo>
                <a:lnTo>
                  <a:pt x="162979" y="151130"/>
                </a:lnTo>
                <a:lnTo>
                  <a:pt x="221654" y="151130"/>
                </a:lnTo>
                <a:lnTo>
                  <a:pt x="221561" y="149159"/>
                </a:lnTo>
                <a:lnTo>
                  <a:pt x="221484" y="148590"/>
                </a:lnTo>
                <a:lnTo>
                  <a:pt x="226847" y="146050"/>
                </a:lnTo>
                <a:lnTo>
                  <a:pt x="221484" y="144780"/>
                </a:lnTo>
                <a:lnTo>
                  <a:pt x="300500" y="144780"/>
                </a:lnTo>
                <a:lnTo>
                  <a:pt x="298756" y="149860"/>
                </a:lnTo>
                <a:lnTo>
                  <a:pt x="302612" y="149860"/>
                </a:lnTo>
                <a:lnTo>
                  <a:pt x="307223" y="156210"/>
                </a:lnTo>
                <a:close/>
              </a:path>
              <a:path w="4096384" h="836930">
                <a:moveTo>
                  <a:pt x="369499" y="148590"/>
                </a:moveTo>
                <a:lnTo>
                  <a:pt x="367262" y="147381"/>
                </a:lnTo>
                <a:lnTo>
                  <a:pt x="367158" y="147245"/>
                </a:lnTo>
                <a:lnTo>
                  <a:pt x="367318" y="146050"/>
                </a:lnTo>
                <a:lnTo>
                  <a:pt x="370003" y="144780"/>
                </a:lnTo>
                <a:lnTo>
                  <a:pt x="372681" y="147320"/>
                </a:lnTo>
                <a:lnTo>
                  <a:pt x="372511" y="147320"/>
                </a:lnTo>
                <a:lnTo>
                  <a:pt x="369499" y="14859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69499" y="148590"/>
                </a:lnTo>
                <a:lnTo>
                  <a:pt x="372511" y="147320"/>
                </a:lnTo>
                <a:lnTo>
                  <a:pt x="370003" y="144780"/>
                </a:lnTo>
                <a:lnTo>
                  <a:pt x="394053" y="144780"/>
                </a:lnTo>
                <a:lnTo>
                  <a:pt x="391624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476275" y="149860"/>
                </a:moveTo>
                <a:lnTo>
                  <a:pt x="475291" y="147381"/>
                </a:lnTo>
                <a:lnTo>
                  <a:pt x="475296" y="147245"/>
                </a:lnTo>
                <a:lnTo>
                  <a:pt x="476275" y="144780"/>
                </a:lnTo>
                <a:lnTo>
                  <a:pt x="477113" y="144780"/>
                </a:lnTo>
                <a:lnTo>
                  <a:pt x="477927" y="147245"/>
                </a:lnTo>
                <a:lnTo>
                  <a:pt x="477911" y="147381"/>
                </a:lnTo>
                <a:lnTo>
                  <a:pt x="476275" y="14986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476275" y="149860"/>
                </a:lnTo>
                <a:lnTo>
                  <a:pt x="477911" y="147381"/>
                </a:lnTo>
                <a:lnTo>
                  <a:pt x="477927" y="147245"/>
                </a:lnTo>
                <a:lnTo>
                  <a:pt x="477113" y="144780"/>
                </a:lnTo>
                <a:lnTo>
                  <a:pt x="558078" y="144780"/>
                </a:lnTo>
                <a:lnTo>
                  <a:pt x="556067" y="146050"/>
                </a:lnTo>
                <a:lnTo>
                  <a:pt x="555897" y="147320"/>
                </a:lnTo>
                <a:lnTo>
                  <a:pt x="580537" y="147320"/>
                </a:lnTo>
                <a:lnTo>
                  <a:pt x="580373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559584" y="147320"/>
                </a:moveTo>
                <a:lnTo>
                  <a:pt x="555897" y="147320"/>
                </a:lnTo>
                <a:lnTo>
                  <a:pt x="556067" y="146050"/>
                </a:lnTo>
                <a:lnTo>
                  <a:pt x="558078" y="144780"/>
                </a:lnTo>
                <a:lnTo>
                  <a:pt x="559754" y="146050"/>
                </a:lnTo>
                <a:lnTo>
                  <a:pt x="559584" y="147320"/>
                </a:lnTo>
                <a:close/>
              </a:path>
              <a:path w="4096384" h="836930">
                <a:moveTo>
                  <a:pt x="580537" y="147320"/>
                </a:moveTo>
                <a:lnTo>
                  <a:pt x="559584" y="147320"/>
                </a:lnTo>
                <a:lnTo>
                  <a:pt x="559754" y="146050"/>
                </a:lnTo>
                <a:lnTo>
                  <a:pt x="558078" y="144780"/>
                </a:lnTo>
                <a:lnTo>
                  <a:pt x="759228" y="144780"/>
                </a:lnTo>
                <a:lnTo>
                  <a:pt x="758305" y="146050"/>
                </a:lnTo>
                <a:lnTo>
                  <a:pt x="583385" y="146050"/>
                </a:lnTo>
                <a:lnTo>
                  <a:pt x="580537" y="147320"/>
                </a:lnTo>
                <a:close/>
              </a:path>
              <a:path w="4096384" h="836930">
                <a:moveTo>
                  <a:pt x="758056" y="149860"/>
                </a:moveTo>
                <a:lnTo>
                  <a:pt x="757048" y="149860"/>
                </a:lnTo>
                <a:lnTo>
                  <a:pt x="757374" y="147381"/>
                </a:lnTo>
                <a:lnTo>
                  <a:pt x="757436" y="147245"/>
                </a:lnTo>
                <a:lnTo>
                  <a:pt x="759228" y="144780"/>
                </a:lnTo>
                <a:lnTo>
                  <a:pt x="760147" y="145944"/>
                </a:lnTo>
                <a:lnTo>
                  <a:pt x="760230" y="148590"/>
                </a:lnTo>
                <a:lnTo>
                  <a:pt x="758056" y="149860"/>
                </a:lnTo>
                <a:close/>
              </a:path>
              <a:path w="4096384" h="836930">
                <a:moveTo>
                  <a:pt x="786546" y="149860"/>
                </a:moveTo>
                <a:lnTo>
                  <a:pt x="758056" y="149860"/>
                </a:lnTo>
                <a:lnTo>
                  <a:pt x="760230" y="148590"/>
                </a:lnTo>
                <a:lnTo>
                  <a:pt x="760147" y="145944"/>
                </a:lnTo>
                <a:lnTo>
                  <a:pt x="759228" y="144780"/>
                </a:lnTo>
                <a:lnTo>
                  <a:pt x="784830" y="144780"/>
                </a:lnTo>
                <a:lnTo>
                  <a:pt x="780686" y="148590"/>
                </a:lnTo>
                <a:lnTo>
                  <a:pt x="786546" y="149860"/>
                </a:lnTo>
                <a:close/>
              </a:path>
              <a:path w="4096384" h="836930">
                <a:moveTo>
                  <a:pt x="798954" y="147320"/>
                </a:moveTo>
                <a:lnTo>
                  <a:pt x="797114" y="147320"/>
                </a:lnTo>
                <a:lnTo>
                  <a:pt x="796944" y="146050"/>
                </a:lnTo>
                <a:lnTo>
                  <a:pt x="798620" y="144780"/>
                </a:lnTo>
                <a:lnTo>
                  <a:pt x="800971" y="146050"/>
                </a:lnTo>
                <a:lnTo>
                  <a:pt x="801135" y="146050"/>
                </a:lnTo>
                <a:lnTo>
                  <a:pt x="798954" y="147320"/>
                </a:lnTo>
                <a:close/>
              </a:path>
              <a:path w="4096384" h="836930">
                <a:moveTo>
                  <a:pt x="838012" y="147320"/>
                </a:moveTo>
                <a:lnTo>
                  <a:pt x="798954" y="147320"/>
                </a:lnTo>
                <a:lnTo>
                  <a:pt x="801135" y="146050"/>
                </a:lnTo>
                <a:lnTo>
                  <a:pt x="800948" y="146037"/>
                </a:lnTo>
                <a:lnTo>
                  <a:pt x="798620" y="144780"/>
                </a:lnTo>
                <a:lnTo>
                  <a:pt x="836840" y="144780"/>
                </a:lnTo>
                <a:lnTo>
                  <a:pt x="838012" y="147320"/>
                </a:lnTo>
                <a:close/>
              </a:path>
              <a:path w="4096384" h="836930">
                <a:moveTo>
                  <a:pt x="910425" y="148590"/>
                </a:moveTo>
                <a:lnTo>
                  <a:pt x="900368" y="148590"/>
                </a:lnTo>
                <a:lnTo>
                  <a:pt x="905901" y="144780"/>
                </a:lnTo>
                <a:lnTo>
                  <a:pt x="910425" y="148590"/>
                </a:lnTo>
                <a:close/>
              </a:path>
              <a:path w="4096384" h="836930">
                <a:moveTo>
                  <a:pt x="941540" y="148590"/>
                </a:moveTo>
                <a:lnTo>
                  <a:pt x="910425" y="148590"/>
                </a:lnTo>
                <a:lnTo>
                  <a:pt x="905901" y="144780"/>
                </a:lnTo>
                <a:lnTo>
                  <a:pt x="947500" y="144780"/>
                </a:lnTo>
                <a:lnTo>
                  <a:pt x="945608" y="146050"/>
                </a:lnTo>
                <a:lnTo>
                  <a:pt x="941540" y="148590"/>
                </a:lnTo>
                <a:close/>
              </a:path>
              <a:path w="4096384" h="836930">
                <a:moveTo>
                  <a:pt x="1071012" y="147320"/>
                </a:moveTo>
                <a:lnTo>
                  <a:pt x="1064981" y="144780"/>
                </a:lnTo>
                <a:lnTo>
                  <a:pt x="1068163" y="146050"/>
                </a:lnTo>
                <a:lnTo>
                  <a:pt x="1071012" y="147320"/>
                </a:lnTo>
                <a:close/>
              </a:path>
              <a:path w="4096384" h="836930">
                <a:moveTo>
                  <a:pt x="1120461" y="147320"/>
                </a:moveTo>
                <a:lnTo>
                  <a:pt x="1071012" y="147320"/>
                </a:lnTo>
                <a:lnTo>
                  <a:pt x="1068132" y="146037"/>
                </a:lnTo>
                <a:lnTo>
                  <a:pt x="1064981" y="144780"/>
                </a:lnTo>
                <a:lnTo>
                  <a:pt x="1122308" y="144780"/>
                </a:lnTo>
                <a:lnTo>
                  <a:pt x="1120632" y="146050"/>
                </a:lnTo>
                <a:lnTo>
                  <a:pt x="1120461" y="147320"/>
                </a:lnTo>
                <a:close/>
              </a:path>
              <a:path w="4096384" h="836930">
                <a:moveTo>
                  <a:pt x="1123650" y="147320"/>
                </a:moveTo>
                <a:lnTo>
                  <a:pt x="1120461" y="147320"/>
                </a:lnTo>
                <a:lnTo>
                  <a:pt x="1120632" y="146050"/>
                </a:lnTo>
                <a:lnTo>
                  <a:pt x="1122308" y="144780"/>
                </a:lnTo>
                <a:lnTo>
                  <a:pt x="1123814" y="146050"/>
                </a:lnTo>
                <a:lnTo>
                  <a:pt x="1123650" y="147320"/>
                </a:lnTo>
                <a:close/>
              </a:path>
              <a:path w="4096384" h="836930">
                <a:moveTo>
                  <a:pt x="1132195" y="147320"/>
                </a:moveTo>
                <a:lnTo>
                  <a:pt x="1123650" y="147320"/>
                </a:lnTo>
                <a:lnTo>
                  <a:pt x="1123688" y="145944"/>
                </a:lnTo>
                <a:lnTo>
                  <a:pt x="1122308" y="144780"/>
                </a:lnTo>
                <a:lnTo>
                  <a:pt x="1135043" y="144780"/>
                </a:lnTo>
                <a:lnTo>
                  <a:pt x="1132223" y="146037"/>
                </a:lnTo>
                <a:lnTo>
                  <a:pt x="1132195" y="14732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132317" y="147381"/>
                </a:lnTo>
                <a:lnTo>
                  <a:pt x="1132223" y="146037"/>
                </a:lnTo>
                <a:lnTo>
                  <a:pt x="1135043" y="144780"/>
                </a:lnTo>
                <a:lnTo>
                  <a:pt x="1137558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46389" y="148590"/>
                </a:moveTo>
                <a:lnTo>
                  <a:pt x="1134709" y="148590"/>
                </a:lnTo>
                <a:lnTo>
                  <a:pt x="1137420" y="147381"/>
                </a:lnTo>
                <a:lnTo>
                  <a:pt x="1137484" y="147245"/>
                </a:lnTo>
                <a:lnTo>
                  <a:pt x="1135043" y="144780"/>
                </a:lnTo>
                <a:lnTo>
                  <a:pt x="1146891" y="144780"/>
                </a:lnTo>
                <a:lnTo>
                  <a:pt x="1146603" y="147381"/>
                </a:lnTo>
                <a:lnTo>
                  <a:pt x="1146389" y="148590"/>
                </a:lnTo>
                <a:close/>
              </a:path>
              <a:path w="4096384" h="836930">
                <a:moveTo>
                  <a:pt x="1228246" y="151130"/>
                </a:moveTo>
                <a:lnTo>
                  <a:pt x="1226740" y="147320"/>
                </a:lnTo>
                <a:lnTo>
                  <a:pt x="1230122" y="146037"/>
                </a:lnTo>
                <a:lnTo>
                  <a:pt x="1233104" y="144780"/>
                </a:lnTo>
                <a:lnTo>
                  <a:pt x="1231598" y="148590"/>
                </a:lnTo>
                <a:lnTo>
                  <a:pt x="1230930" y="149860"/>
                </a:lnTo>
                <a:lnTo>
                  <a:pt x="1228246" y="151130"/>
                </a:lnTo>
                <a:close/>
              </a:path>
              <a:path w="4096384" h="836930">
                <a:moveTo>
                  <a:pt x="1176112" y="173990"/>
                </a:moveTo>
                <a:lnTo>
                  <a:pt x="1172091" y="168910"/>
                </a:lnTo>
                <a:lnTo>
                  <a:pt x="1169243" y="168910"/>
                </a:lnTo>
                <a:lnTo>
                  <a:pt x="1169911" y="167640"/>
                </a:lnTo>
                <a:lnTo>
                  <a:pt x="1183655" y="167640"/>
                </a:lnTo>
                <a:lnTo>
                  <a:pt x="1184036" y="165717"/>
                </a:lnTo>
                <a:lnTo>
                  <a:pt x="1184116" y="165018"/>
                </a:lnTo>
                <a:lnTo>
                  <a:pt x="1183491" y="163830"/>
                </a:lnTo>
                <a:lnTo>
                  <a:pt x="1190196" y="163830"/>
                </a:lnTo>
                <a:lnTo>
                  <a:pt x="1189188" y="160020"/>
                </a:lnTo>
                <a:lnTo>
                  <a:pt x="1220532" y="160020"/>
                </a:lnTo>
                <a:lnTo>
                  <a:pt x="1227578" y="152400"/>
                </a:lnTo>
                <a:lnTo>
                  <a:pt x="1224389" y="151130"/>
                </a:lnTo>
                <a:lnTo>
                  <a:pt x="1228246" y="151130"/>
                </a:lnTo>
                <a:lnTo>
                  <a:pt x="1230930" y="149860"/>
                </a:lnTo>
                <a:lnTo>
                  <a:pt x="1231598" y="148590"/>
                </a:lnTo>
                <a:lnTo>
                  <a:pt x="1233104" y="144780"/>
                </a:lnTo>
                <a:lnTo>
                  <a:pt x="1329550" y="144780"/>
                </a:lnTo>
                <a:lnTo>
                  <a:pt x="1329830" y="146050"/>
                </a:lnTo>
                <a:lnTo>
                  <a:pt x="1243502" y="146050"/>
                </a:lnTo>
                <a:lnTo>
                  <a:pt x="1242553" y="147245"/>
                </a:lnTo>
                <a:lnTo>
                  <a:pt x="1242494" y="148590"/>
                </a:lnTo>
                <a:lnTo>
                  <a:pt x="1319098" y="148590"/>
                </a:lnTo>
                <a:lnTo>
                  <a:pt x="1312229" y="154940"/>
                </a:lnTo>
                <a:lnTo>
                  <a:pt x="1337202" y="154940"/>
                </a:lnTo>
                <a:lnTo>
                  <a:pt x="1337202" y="156210"/>
                </a:lnTo>
                <a:lnTo>
                  <a:pt x="1270322" y="156210"/>
                </a:lnTo>
                <a:lnTo>
                  <a:pt x="1267972" y="158750"/>
                </a:lnTo>
                <a:lnTo>
                  <a:pt x="1224893" y="158750"/>
                </a:lnTo>
                <a:lnTo>
                  <a:pt x="1230901" y="165100"/>
                </a:lnTo>
                <a:lnTo>
                  <a:pt x="1219865" y="165100"/>
                </a:lnTo>
                <a:lnTo>
                  <a:pt x="1219250" y="166370"/>
                </a:lnTo>
                <a:lnTo>
                  <a:pt x="1209637" y="166370"/>
                </a:lnTo>
                <a:lnTo>
                  <a:pt x="1211077" y="172720"/>
                </a:lnTo>
                <a:lnTo>
                  <a:pt x="1177624" y="172720"/>
                </a:lnTo>
                <a:lnTo>
                  <a:pt x="1176112" y="173990"/>
                </a:lnTo>
                <a:close/>
              </a:path>
              <a:path w="4096384" h="836930">
                <a:moveTo>
                  <a:pt x="1398556" y="153670"/>
                </a:moveTo>
                <a:lnTo>
                  <a:pt x="1396042" y="144780"/>
                </a:lnTo>
                <a:lnTo>
                  <a:pt x="1400730" y="146050"/>
                </a:lnTo>
                <a:lnTo>
                  <a:pt x="1402468" y="147245"/>
                </a:lnTo>
                <a:lnTo>
                  <a:pt x="1402585" y="147381"/>
                </a:lnTo>
                <a:lnTo>
                  <a:pt x="1402747" y="148590"/>
                </a:lnTo>
                <a:lnTo>
                  <a:pt x="1401404" y="151130"/>
                </a:lnTo>
                <a:lnTo>
                  <a:pt x="1398556" y="153670"/>
                </a:lnTo>
                <a:close/>
              </a:path>
              <a:path w="4096384" h="836930">
                <a:moveTo>
                  <a:pt x="2152360" y="146050"/>
                </a:moveTo>
                <a:lnTo>
                  <a:pt x="2150514" y="146050"/>
                </a:lnTo>
                <a:lnTo>
                  <a:pt x="2151018" y="144780"/>
                </a:lnTo>
                <a:lnTo>
                  <a:pt x="2152360" y="146050"/>
                </a:lnTo>
                <a:close/>
              </a:path>
              <a:path w="4096384" h="836930">
                <a:moveTo>
                  <a:pt x="2163590" y="151130"/>
                </a:moveTo>
                <a:lnTo>
                  <a:pt x="2150684" y="151130"/>
                </a:lnTo>
                <a:lnTo>
                  <a:pt x="2154037" y="149860"/>
                </a:lnTo>
                <a:lnTo>
                  <a:pt x="2156387" y="149860"/>
                </a:lnTo>
                <a:lnTo>
                  <a:pt x="2151018" y="144780"/>
                </a:lnTo>
                <a:lnTo>
                  <a:pt x="2163924" y="144780"/>
                </a:lnTo>
                <a:lnTo>
                  <a:pt x="2163849" y="149159"/>
                </a:lnTo>
                <a:lnTo>
                  <a:pt x="2163590" y="151130"/>
                </a:lnTo>
                <a:close/>
              </a:path>
              <a:path w="4096384" h="836930">
                <a:moveTo>
                  <a:pt x="2195439" y="152400"/>
                </a:moveTo>
                <a:lnTo>
                  <a:pt x="2193762" y="152400"/>
                </a:lnTo>
                <a:lnTo>
                  <a:pt x="2192256" y="151130"/>
                </a:lnTo>
                <a:lnTo>
                  <a:pt x="2188570" y="148590"/>
                </a:lnTo>
                <a:lnTo>
                  <a:pt x="2193258" y="144780"/>
                </a:lnTo>
                <a:lnTo>
                  <a:pt x="2197115" y="151130"/>
                </a:lnTo>
                <a:lnTo>
                  <a:pt x="2196945" y="151130"/>
                </a:lnTo>
                <a:lnTo>
                  <a:pt x="2196864" y="151320"/>
                </a:lnTo>
                <a:lnTo>
                  <a:pt x="2195439" y="152400"/>
                </a:lnTo>
                <a:close/>
              </a:path>
              <a:path w="4096384" h="836930">
                <a:moveTo>
                  <a:pt x="2395751" y="154940"/>
                </a:moveTo>
                <a:lnTo>
                  <a:pt x="2392569" y="152400"/>
                </a:lnTo>
                <a:lnTo>
                  <a:pt x="2387704" y="144780"/>
                </a:lnTo>
                <a:lnTo>
                  <a:pt x="2399274" y="147320"/>
                </a:lnTo>
                <a:lnTo>
                  <a:pt x="2397598" y="148590"/>
                </a:lnTo>
                <a:lnTo>
                  <a:pt x="2396589" y="149860"/>
                </a:lnTo>
                <a:lnTo>
                  <a:pt x="2395751" y="154940"/>
                </a:lnTo>
                <a:close/>
              </a:path>
              <a:path w="4096384" h="836930">
                <a:moveTo>
                  <a:pt x="2436486" y="152400"/>
                </a:moveTo>
                <a:lnTo>
                  <a:pt x="2433474" y="144780"/>
                </a:lnTo>
                <a:lnTo>
                  <a:pt x="2435484" y="148590"/>
                </a:lnTo>
                <a:lnTo>
                  <a:pt x="2436486" y="152400"/>
                </a:lnTo>
                <a:close/>
              </a:path>
              <a:path w="4096384" h="836930">
                <a:moveTo>
                  <a:pt x="2446432" y="152400"/>
                </a:moveTo>
                <a:lnTo>
                  <a:pt x="2436486" y="152400"/>
                </a:lnTo>
                <a:lnTo>
                  <a:pt x="2435484" y="148590"/>
                </a:lnTo>
                <a:lnTo>
                  <a:pt x="2433474" y="144780"/>
                </a:lnTo>
                <a:lnTo>
                  <a:pt x="2441099" y="144780"/>
                </a:lnTo>
                <a:lnTo>
                  <a:pt x="2442019" y="146050"/>
                </a:lnTo>
                <a:lnTo>
                  <a:pt x="2447880" y="146050"/>
                </a:lnTo>
                <a:lnTo>
                  <a:pt x="2447531" y="147381"/>
                </a:lnTo>
                <a:lnTo>
                  <a:pt x="2446432" y="152400"/>
                </a:lnTo>
                <a:close/>
              </a:path>
              <a:path w="4096384" h="836930">
                <a:moveTo>
                  <a:pt x="2474719" y="153670"/>
                </a:moveTo>
                <a:lnTo>
                  <a:pt x="2474869" y="151130"/>
                </a:lnTo>
                <a:lnTo>
                  <a:pt x="2474719" y="151130"/>
                </a:lnTo>
                <a:lnTo>
                  <a:pt x="2468321" y="144780"/>
                </a:lnTo>
                <a:lnTo>
                  <a:pt x="2475210" y="146050"/>
                </a:lnTo>
                <a:lnTo>
                  <a:pt x="2483257" y="146050"/>
                </a:lnTo>
                <a:lnTo>
                  <a:pt x="2474719" y="153670"/>
                </a:lnTo>
                <a:close/>
              </a:path>
              <a:path w="4096384" h="836930">
                <a:moveTo>
                  <a:pt x="2813296" y="151130"/>
                </a:moveTo>
                <a:lnTo>
                  <a:pt x="2807108" y="151130"/>
                </a:lnTo>
                <a:lnTo>
                  <a:pt x="2812471" y="144780"/>
                </a:lnTo>
                <a:lnTo>
                  <a:pt x="2814257" y="147245"/>
                </a:lnTo>
                <a:lnTo>
                  <a:pt x="2814315" y="147381"/>
                </a:lnTo>
                <a:lnTo>
                  <a:pt x="2814488" y="149860"/>
                </a:lnTo>
                <a:lnTo>
                  <a:pt x="2813296" y="151130"/>
                </a:lnTo>
                <a:close/>
              </a:path>
              <a:path w="4096384" h="836930">
                <a:moveTo>
                  <a:pt x="2838951" y="151130"/>
                </a:moveTo>
                <a:lnTo>
                  <a:pt x="2813296" y="151130"/>
                </a:lnTo>
                <a:lnTo>
                  <a:pt x="2814488" y="149860"/>
                </a:lnTo>
                <a:lnTo>
                  <a:pt x="2814315" y="147381"/>
                </a:lnTo>
                <a:lnTo>
                  <a:pt x="2814257" y="147245"/>
                </a:lnTo>
                <a:lnTo>
                  <a:pt x="2812471" y="144780"/>
                </a:lnTo>
                <a:lnTo>
                  <a:pt x="2831080" y="144780"/>
                </a:lnTo>
                <a:lnTo>
                  <a:pt x="2836102" y="147320"/>
                </a:lnTo>
                <a:lnTo>
                  <a:pt x="2837451" y="147320"/>
                </a:lnTo>
                <a:lnTo>
                  <a:pt x="2837451" y="149860"/>
                </a:lnTo>
                <a:lnTo>
                  <a:pt x="2838283" y="149860"/>
                </a:lnTo>
                <a:lnTo>
                  <a:pt x="2838951" y="151130"/>
                </a:lnTo>
                <a:close/>
              </a:path>
              <a:path w="4096384" h="836930">
                <a:moveTo>
                  <a:pt x="2844647" y="151130"/>
                </a:moveTo>
                <a:lnTo>
                  <a:pt x="2838951" y="151130"/>
                </a:lnTo>
                <a:lnTo>
                  <a:pt x="2838283" y="149860"/>
                </a:lnTo>
                <a:lnTo>
                  <a:pt x="2837451" y="149860"/>
                </a:lnTo>
                <a:lnTo>
                  <a:pt x="2837451" y="144780"/>
                </a:lnTo>
                <a:lnTo>
                  <a:pt x="2844647" y="151130"/>
                </a:lnTo>
                <a:close/>
              </a:path>
              <a:path w="4096384" h="836930">
                <a:moveTo>
                  <a:pt x="3188456" y="151130"/>
                </a:moveTo>
                <a:lnTo>
                  <a:pt x="3186957" y="151130"/>
                </a:lnTo>
                <a:lnTo>
                  <a:pt x="3184449" y="144780"/>
                </a:lnTo>
                <a:lnTo>
                  <a:pt x="3192654" y="146050"/>
                </a:lnTo>
                <a:lnTo>
                  <a:pt x="3190296" y="149860"/>
                </a:lnTo>
                <a:lnTo>
                  <a:pt x="3188456" y="151130"/>
                </a:lnTo>
                <a:close/>
              </a:path>
              <a:path w="4096384" h="836930">
                <a:moveTo>
                  <a:pt x="3547856" y="147320"/>
                </a:moveTo>
                <a:lnTo>
                  <a:pt x="3544970" y="144893"/>
                </a:lnTo>
                <a:lnTo>
                  <a:pt x="3549516" y="144780"/>
                </a:lnTo>
                <a:lnTo>
                  <a:pt x="3548007" y="146050"/>
                </a:lnTo>
                <a:lnTo>
                  <a:pt x="3547856" y="147320"/>
                </a:lnTo>
                <a:close/>
              </a:path>
              <a:path w="4096384" h="836930">
                <a:moveTo>
                  <a:pt x="3876572" y="158750"/>
                </a:moveTo>
                <a:lnTo>
                  <a:pt x="3873930" y="151267"/>
                </a:lnTo>
                <a:lnTo>
                  <a:pt x="3873806" y="150776"/>
                </a:lnTo>
                <a:lnTo>
                  <a:pt x="3872532" y="144780"/>
                </a:lnTo>
                <a:lnTo>
                  <a:pt x="3875898" y="148590"/>
                </a:lnTo>
                <a:lnTo>
                  <a:pt x="3879377" y="148590"/>
                </a:lnTo>
                <a:lnTo>
                  <a:pt x="3876572" y="158750"/>
                </a:lnTo>
                <a:close/>
              </a:path>
              <a:path w="4096384" h="836930">
                <a:moveTo>
                  <a:pt x="3875898" y="148590"/>
                </a:moveTo>
                <a:lnTo>
                  <a:pt x="3872532" y="144780"/>
                </a:lnTo>
                <a:lnTo>
                  <a:pt x="3880429" y="144780"/>
                </a:lnTo>
                <a:lnTo>
                  <a:pt x="3878229" y="147320"/>
                </a:lnTo>
                <a:lnTo>
                  <a:pt x="3875898" y="148590"/>
                </a:lnTo>
                <a:close/>
              </a:path>
              <a:path w="4096384" h="836930">
                <a:moveTo>
                  <a:pt x="3879377" y="148590"/>
                </a:moveTo>
                <a:lnTo>
                  <a:pt x="3875898" y="148590"/>
                </a:lnTo>
                <a:lnTo>
                  <a:pt x="3878229" y="147320"/>
                </a:lnTo>
                <a:lnTo>
                  <a:pt x="3880429" y="144780"/>
                </a:lnTo>
                <a:lnTo>
                  <a:pt x="3879377" y="14859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876572" y="158750"/>
                </a:lnTo>
                <a:lnTo>
                  <a:pt x="3880429" y="144780"/>
                </a:lnTo>
                <a:lnTo>
                  <a:pt x="3881595" y="144780"/>
                </a:lnTo>
                <a:lnTo>
                  <a:pt x="3886460" y="147320"/>
                </a:lnTo>
                <a:lnTo>
                  <a:pt x="3919801" y="147320"/>
                </a:lnTo>
                <a:lnTo>
                  <a:pt x="3910431" y="149860"/>
                </a:lnTo>
                <a:lnTo>
                  <a:pt x="3913113" y="151130"/>
                </a:lnTo>
                <a:lnTo>
                  <a:pt x="3910922" y="151130"/>
                </a:lnTo>
                <a:lnTo>
                  <a:pt x="3909581" y="156206"/>
                </a:lnTo>
                <a:lnTo>
                  <a:pt x="3909914" y="157480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3162468" y="152400"/>
                </a:moveTo>
                <a:lnTo>
                  <a:pt x="3152423" y="147320"/>
                </a:lnTo>
                <a:lnTo>
                  <a:pt x="3161494" y="146037"/>
                </a:lnTo>
                <a:lnTo>
                  <a:pt x="3164877" y="144816"/>
                </a:lnTo>
                <a:lnTo>
                  <a:pt x="3166281" y="147245"/>
                </a:lnTo>
                <a:lnTo>
                  <a:pt x="3163976" y="151130"/>
                </a:lnTo>
                <a:lnTo>
                  <a:pt x="3162468" y="151130"/>
                </a:lnTo>
                <a:lnTo>
                  <a:pt x="3162468" y="152400"/>
                </a:lnTo>
                <a:close/>
              </a:path>
              <a:path w="4096384" h="836930">
                <a:moveTo>
                  <a:pt x="3540293" y="154940"/>
                </a:moveTo>
                <a:lnTo>
                  <a:pt x="3537111" y="149860"/>
                </a:lnTo>
                <a:lnTo>
                  <a:pt x="3535454" y="149860"/>
                </a:lnTo>
                <a:lnTo>
                  <a:pt x="3544902" y="144836"/>
                </a:lnTo>
                <a:lnTo>
                  <a:pt x="3543325" y="149860"/>
                </a:lnTo>
                <a:lnTo>
                  <a:pt x="3540293" y="154940"/>
                </a:lnTo>
                <a:close/>
              </a:path>
              <a:path w="4096384" h="836930">
                <a:moveTo>
                  <a:pt x="3571749" y="154940"/>
                </a:moveTo>
                <a:lnTo>
                  <a:pt x="3540293" y="154940"/>
                </a:lnTo>
                <a:lnTo>
                  <a:pt x="3543325" y="149860"/>
                </a:lnTo>
                <a:lnTo>
                  <a:pt x="3544970" y="144893"/>
                </a:lnTo>
                <a:lnTo>
                  <a:pt x="3547856" y="147320"/>
                </a:lnTo>
                <a:lnTo>
                  <a:pt x="3553029" y="147320"/>
                </a:lnTo>
                <a:lnTo>
                  <a:pt x="3552538" y="148590"/>
                </a:lnTo>
                <a:lnTo>
                  <a:pt x="3553212" y="148590"/>
                </a:lnTo>
                <a:lnTo>
                  <a:pt x="3553703" y="149860"/>
                </a:lnTo>
                <a:lnTo>
                  <a:pt x="3562193" y="149860"/>
                </a:lnTo>
                <a:lnTo>
                  <a:pt x="3561083" y="151130"/>
                </a:lnTo>
                <a:lnTo>
                  <a:pt x="3567454" y="152400"/>
                </a:lnTo>
                <a:lnTo>
                  <a:pt x="3571749" y="154940"/>
                </a:lnTo>
                <a:close/>
              </a:path>
              <a:path w="4096384" h="836930">
                <a:moveTo>
                  <a:pt x="3591760" y="146050"/>
                </a:moveTo>
                <a:lnTo>
                  <a:pt x="3591265" y="145647"/>
                </a:lnTo>
                <a:lnTo>
                  <a:pt x="3591760" y="146050"/>
                </a:lnTo>
                <a:close/>
              </a:path>
              <a:path w="4096384" h="836930">
                <a:moveTo>
                  <a:pt x="3595282" y="151130"/>
                </a:moveTo>
                <a:lnTo>
                  <a:pt x="3594267" y="151130"/>
                </a:lnTo>
                <a:lnTo>
                  <a:pt x="3593259" y="149860"/>
                </a:lnTo>
                <a:lnTo>
                  <a:pt x="3592277" y="149860"/>
                </a:lnTo>
                <a:lnTo>
                  <a:pt x="3591265" y="145647"/>
                </a:lnTo>
                <a:lnTo>
                  <a:pt x="3591760" y="146050"/>
                </a:lnTo>
                <a:lnTo>
                  <a:pt x="3595379" y="146050"/>
                </a:lnTo>
                <a:lnTo>
                  <a:pt x="3602321" y="149860"/>
                </a:lnTo>
                <a:lnTo>
                  <a:pt x="3595282" y="151130"/>
                </a:lnTo>
                <a:close/>
              </a:path>
              <a:path w="4096384" h="836930">
                <a:moveTo>
                  <a:pt x="2150684" y="151130"/>
                </a:moveTo>
                <a:lnTo>
                  <a:pt x="2149342" y="151130"/>
                </a:lnTo>
                <a:lnTo>
                  <a:pt x="2149677" y="147381"/>
                </a:lnTo>
                <a:lnTo>
                  <a:pt x="2149721" y="147245"/>
                </a:lnTo>
                <a:lnTo>
                  <a:pt x="2150406" y="145944"/>
                </a:lnTo>
                <a:lnTo>
                  <a:pt x="2152360" y="146050"/>
                </a:lnTo>
                <a:lnTo>
                  <a:pt x="2156387" y="149860"/>
                </a:lnTo>
                <a:lnTo>
                  <a:pt x="2154037" y="149860"/>
                </a:lnTo>
                <a:lnTo>
                  <a:pt x="2150684" y="151130"/>
                </a:lnTo>
                <a:close/>
              </a:path>
              <a:path w="4096384" h="836930">
                <a:moveTo>
                  <a:pt x="2550798" y="151130"/>
                </a:moveTo>
                <a:lnTo>
                  <a:pt x="2542260" y="151130"/>
                </a:lnTo>
                <a:lnTo>
                  <a:pt x="2541585" y="149860"/>
                </a:lnTo>
                <a:lnTo>
                  <a:pt x="2540754" y="149860"/>
                </a:lnTo>
                <a:lnTo>
                  <a:pt x="2540079" y="148590"/>
                </a:lnTo>
                <a:lnTo>
                  <a:pt x="2540413" y="146046"/>
                </a:lnTo>
                <a:lnTo>
                  <a:pt x="2545148" y="146050"/>
                </a:lnTo>
                <a:lnTo>
                  <a:pt x="2550798" y="151130"/>
                </a:lnTo>
                <a:close/>
              </a:path>
              <a:path w="4096384" h="836930">
                <a:moveTo>
                  <a:pt x="6085" y="147320"/>
                </a:moveTo>
                <a:lnTo>
                  <a:pt x="5247" y="147320"/>
                </a:lnTo>
                <a:lnTo>
                  <a:pt x="6085" y="146050"/>
                </a:lnTo>
                <a:lnTo>
                  <a:pt x="6085" y="147320"/>
                </a:lnTo>
                <a:close/>
              </a:path>
              <a:path w="4096384" h="836930">
                <a:moveTo>
                  <a:pt x="43297" y="147320"/>
                </a:moveTo>
                <a:lnTo>
                  <a:pt x="6085" y="147320"/>
                </a:lnTo>
                <a:lnTo>
                  <a:pt x="6085" y="146050"/>
                </a:lnTo>
                <a:lnTo>
                  <a:pt x="44469" y="146050"/>
                </a:lnTo>
                <a:lnTo>
                  <a:pt x="43297" y="147320"/>
                </a:lnTo>
                <a:close/>
              </a:path>
              <a:path w="4096384" h="836930">
                <a:moveTo>
                  <a:pt x="141528" y="149860"/>
                </a:moveTo>
                <a:lnTo>
                  <a:pt x="140186" y="149860"/>
                </a:lnTo>
                <a:lnTo>
                  <a:pt x="138844" y="148590"/>
                </a:lnTo>
                <a:lnTo>
                  <a:pt x="138526" y="147381"/>
                </a:lnTo>
                <a:lnTo>
                  <a:pt x="138549" y="147245"/>
                </a:lnTo>
                <a:lnTo>
                  <a:pt x="139177" y="146050"/>
                </a:lnTo>
                <a:lnTo>
                  <a:pt x="142864" y="146050"/>
                </a:lnTo>
                <a:lnTo>
                  <a:pt x="143499" y="147245"/>
                </a:lnTo>
                <a:lnTo>
                  <a:pt x="143514" y="147381"/>
                </a:lnTo>
                <a:lnTo>
                  <a:pt x="143034" y="148590"/>
                </a:lnTo>
                <a:lnTo>
                  <a:pt x="141528" y="14986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48397" y="158750"/>
                </a:lnTo>
                <a:lnTo>
                  <a:pt x="151252" y="149860"/>
                </a:lnTo>
                <a:lnTo>
                  <a:pt x="141528" y="149860"/>
                </a:lnTo>
                <a:lnTo>
                  <a:pt x="143034" y="148590"/>
                </a:lnTo>
                <a:lnTo>
                  <a:pt x="143514" y="147381"/>
                </a:lnTo>
                <a:lnTo>
                  <a:pt x="143499" y="147245"/>
                </a:lnTo>
                <a:lnTo>
                  <a:pt x="142864" y="146050"/>
                </a:lnTo>
                <a:lnTo>
                  <a:pt x="148233" y="146050"/>
                </a:lnTo>
                <a:lnTo>
                  <a:pt x="157950" y="152400"/>
                </a:lnTo>
                <a:lnTo>
                  <a:pt x="159683" y="152400"/>
                </a:lnTo>
                <a:lnTo>
                  <a:pt x="153092" y="154940"/>
                </a:lnTo>
                <a:lnTo>
                  <a:pt x="158778" y="156206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580373" y="148590"/>
                </a:lnTo>
                <a:lnTo>
                  <a:pt x="580537" y="147320"/>
                </a:lnTo>
                <a:lnTo>
                  <a:pt x="583385" y="146050"/>
                </a:lnTo>
                <a:lnTo>
                  <a:pt x="585566" y="147320"/>
                </a:lnTo>
                <a:lnTo>
                  <a:pt x="585402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757048" y="149860"/>
                </a:moveTo>
                <a:lnTo>
                  <a:pt x="583051" y="149860"/>
                </a:lnTo>
                <a:lnTo>
                  <a:pt x="585402" y="148590"/>
                </a:lnTo>
                <a:lnTo>
                  <a:pt x="585566" y="147320"/>
                </a:lnTo>
                <a:lnTo>
                  <a:pt x="583385" y="146050"/>
                </a:lnTo>
                <a:lnTo>
                  <a:pt x="758305" y="146050"/>
                </a:lnTo>
                <a:lnTo>
                  <a:pt x="757436" y="147245"/>
                </a:lnTo>
                <a:lnTo>
                  <a:pt x="757374" y="147381"/>
                </a:lnTo>
                <a:lnTo>
                  <a:pt x="757048" y="149860"/>
                </a:lnTo>
                <a:close/>
              </a:path>
              <a:path w="4096384" h="836930">
                <a:moveTo>
                  <a:pt x="1243162" y="148590"/>
                </a:moveTo>
                <a:lnTo>
                  <a:pt x="1242494" y="148590"/>
                </a:lnTo>
                <a:lnTo>
                  <a:pt x="1242553" y="147245"/>
                </a:lnTo>
                <a:lnTo>
                  <a:pt x="1243502" y="146050"/>
                </a:lnTo>
                <a:lnTo>
                  <a:pt x="1244170" y="146050"/>
                </a:lnTo>
                <a:lnTo>
                  <a:pt x="1244485" y="147245"/>
                </a:lnTo>
                <a:lnTo>
                  <a:pt x="1244439" y="147381"/>
                </a:lnTo>
                <a:lnTo>
                  <a:pt x="1243162" y="148590"/>
                </a:lnTo>
                <a:close/>
              </a:path>
              <a:path w="4096384" h="836930">
                <a:moveTo>
                  <a:pt x="1337202" y="154940"/>
                </a:moveTo>
                <a:lnTo>
                  <a:pt x="1317087" y="154940"/>
                </a:lnTo>
                <a:lnTo>
                  <a:pt x="1318978" y="153745"/>
                </a:lnTo>
                <a:lnTo>
                  <a:pt x="1319098" y="148590"/>
                </a:lnTo>
                <a:lnTo>
                  <a:pt x="1243162" y="148590"/>
                </a:lnTo>
                <a:lnTo>
                  <a:pt x="1244439" y="147381"/>
                </a:lnTo>
                <a:lnTo>
                  <a:pt x="1244485" y="147245"/>
                </a:lnTo>
                <a:lnTo>
                  <a:pt x="1244170" y="146050"/>
                </a:lnTo>
                <a:lnTo>
                  <a:pt x="1347764" y="146050"/>
                </a:lnTo>
                <a:lnTo>
                  <a:pt x="1347764" y="149860"/>
                </a:lnTo>
                <a:lnTo>
                  <a:pt x="1349860" y="151130"/>
                </a:lnTo>
                <a:lnTo>
                  <a:pt x="1337202" y="151130"/>
                </a:lnTo>
                <a:lnTo>
                  <a:pt x="1337202" y="154940"/>
                </a:lnTo>
                <a:close/>
              </a:path>
              <a:path w="4096384" h="836930">
                <a:moveTo>
                  <a:pt x="1351929" y="152384"/>
                </a:moveTo>
                <a:lnTo>
                  <a:pt x="1347764" y="149860"/>
                </a:lnTo>
                <a:lnTo>
                  <a:pt x="1347764" y="146050"/>
                </a:lnTo>
                <a:lnTo>
                  <a:pt x="1352459" y="146050"/>
                </a:lnTo>
                <a:lnTo>
                  <a:pt x="1352384" y="149159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481026" y="149860"/>
                </a:moveTo>
                <a:lnTo>
                  <a:pt x="1480188" y="149860"/>
                </a:lnTo>
                <a:lnTo>
                  <a:pt x="1479684" y="148590"/>
                </a:lnTo>
                <a:lnTo>
                  <a:pt x="1479684" y="147320"/>
                </a:lnTo>
                <a:lnTo>
                  <a:pt x="1482028" y="146050"/>
                </a:lnTo>
                <a:lnTo>
                  <a:pt x="1482028" y="148590"/>
                </a:lnTo>
                <a:lnTo>
                  <a:pt x="1481026" y="149860"/>
                </a:lnTo>
                <a:close/>
              </a:path>
              <a:path w="4096384" h="836930">
                <a:moveTo>
                  <a:pt x="1491086" y="149860"/>
                </a:moveTo>
                <a:lnTo>
                  <a:pt x="1481026" y="149860"/>
                </a:lnTo>
                <a:lnTo>
                  <a:pt x="1482028" y="148590"/>
                </a:lnTo>
                <a:lnTo>
                  <a:pt x="1482028" y="146050"/>
                </a:lnTo>
                <a:lnTo>
                  <a:pt x="1517400" y="146050"/>
                </a:lnTo>
                <a:lnTo>
                  <a:pt x="1517679" y="147320"/>
                </a:lnTo>
                <a:lnTo>
                  <a:pt x="1491418" y="147320"/>
                </a:lnTo>
                <a:lnTo>
                  <a:pt x="1491086" y="149860"/>
                </a:lnTo>
                <a:close/>
              </a:path>
              <a:path w="4096384" h="836930">
                <a:moveTo>
                  <a:pt x="1519744" y="149860"/>
                </a:moveTo>
                <a:lnTo>
                  <a:pt x="1518238" y="149860"/>
                </a:lnTo>
                <a:lnTo>
                  <a:pt x="1517400" y="146050"/>
                </a:lnTo>
                <a:lnTo>
                  <a:pt x="1519914" y="147320"/>
                </a:lnTo>
                <a:lnTo>
                  <a:pt x="1524105" y="147320"/>
                </a:lnTo>
                <a:lnTo>
                  <a:pt x="1519744" y="149860"/>
                </a:lnTo>
                <a:close/>
              </a:path>
              <a:path w="4096384" h="836930">
                <a:moveTo>
                  <a:pt x="1528963" y="147320"/>
                </a:moveTo>
                <a:lnTo>
                  <a:pt x="1519914" y="147320"/>
                </a:lnTo>
                <a:lnTo>
                  <a:pt x="1517400" y="146050"/>
                </a:lnTo>
                <a:lnTo>
                  <a:pt x="1527623" y="146050"/>
                </a:lnTo>
                <a:lnTo>
                  <a:pt x="1528963" y="147320"/>
                </a:lnTo>
                <a:close/>
              </a:path>
              <a:path w="4096384" h="836930">
                <a:moveTo>
                  <a:pt x="1909971" y="151130"/>
                </a:moveTo>
                <a:lnTo>
                  <a:pt x="1909971" y="149860"/>
                </a:lnTo>
                <a:lnTo>
                  <a:pt x="1909303" y="147320"/>
                </a:lnTo>
                <a:lnTo>
                  <a:pt x="1913494" y="146050"/>
                </a:lnTo>
                <a:lnTo>
                  <a:pt x="1913494" y="149860"/>
                </a:lnTo>
                <a:lnTo>
                  <a:pt x="1909971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09971" y="151130"/>
                </a:lnTo>
                <a:lnTo>
                  <a:pt x="1913494" y="149860"/>
                </a:lnTo>
                <a:lnTo>
                  <a:pt x="1913494" y="146050"/>
                </a:lnTo>
                <a:lnTo>
                  <a:pt x="1923047" y="146050"/>
                </a:lnTo>
                <a:lnTo>
                  <a:pt x="1921371" y="147320"/>
                </a:lnTo>
                <a:lnTo>
                  <a:pt x="1921201" y="147320"/>
                </a:lnTo>
                <a:lnTo>
                  <a:pt x="1922543" y="14986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22543" y="149860"/>
                </a:lnTo>
                <a:lnTo>
                  <a:pt x="1921201" y="147320"/>
                </a:lnTo>
                <a:lnTo>
                  <a:pt x="1921371" y="147320"/>
                </a:lnTo>
                <a:lnTo>
                  <a:pt x="1923047" y="146050"/>
                </a:lnTo>
                <a:lnTo>
                  <a:pt x="1926400" y="14605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2017088" y="151130"/>
                </a:moveTo>
                <a:lnTo>
                  <a:pt x="1924390" y="151130"/>
                </a:lnTo>
                <a:lnTo>
                  <a:pt x="1926400" y="146050"/>
                </a:lnTo>
                <a:lnTo>
                  <a:pt x="2123864" y="146050"/>
                </a:lnTo>
                <a:lnTo>
                  <a:pt x="2124576" y="147320"/>
                </a:lnTo>
                <a:lnTo>
                  <a:pt x="2015556" y="147320"/>
                </a:lnTo>
                <a:lnTo>
                  <a:pt x="2017088" y="151130"/>
                </a:lnTo>
                <a:close/>
              </a:path>
              <a:path w="4096384" h="836930">
                <a:moveTo>
                  <a:pt x="2126712" y="151130"/>
                </a:moveTo>
                <a:lnTo>
                  <a:pt x="2123864" y="146050"/>
                </a:lnTo>
                <a:lnTo>
                  <a:pt x="2125874" y="148590"/>
                </a:lnTo>
                <a:lnTo>
                  <a:pt x="2126712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26712" y="151130"/>
                </a:lnTo>
                <a:lnTo>
                  <a:pt x="2125874" y="148590"/>
                </a:lnTo>
                <a:lnTo>
                  <a:pt x="2123864" y="146050"/>
                </a:lnTo>
                <a:lnTo>
                  <a:pt x="2140122" y="146050"/>
                </a:lnTo>
                <a:lnTo>
                  <a:pt x="2136606" y="14859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36606" y="148590"/>
                </a:lnTo>
                <a:lnTo>
                  <a:pt x="2140122" y="146050"/>
                </a:lnTo>
                <a:lnTo>
                  <a:pt x="2141465" y="148590"/>
                </a:lnTo>
                <a:lnTo>
                  <a:pt x="2141294" y="14986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220419" y="151130"/>
                </a:moveTo>
                <a:lnTo>
                  <a:pt x="2219247" y="151130"/>
                </a:lnTo>
                <a:lnTo>
                  <a:pt x="2217898" y="149860"/>
                </a:lnTo>
                <a:lnTo>
                  <a:pt x="2218722" y="147381"/>
                </a:lnTo>
                <a:lnTo>
                  <a:pt x="2218812" y="147245"/>
                </a:lnTo>
                <a:lnTo>
                  <a:pt x="2219915" y="146050"/>
                </a:lnTo>
                <a:lnTo>
                  <a:pt x="2221591" y="148590"/>
                </a:lnTo>
                <a:lnTo>
                  <a:pt x="2220419" y="151130"/>
                </a:lnTo>
                <a:close/>
              </a:path>
              <a:path w="4096384" h="836930">
                <a:moveTo>
                  <a:pt x="2409332" y="151130"/>
                </a:moveTo>
                <a:lnTo>
                  <a:pt x="2407819" y="151130"/>
                </a:lnTo>
                <a:lnTo>
                  <a:pt x="2405809" y="149860"/>
                </a:lnTo>
                <a:lnTo>
                  <a:pt x="2403131" y="148590"/>
                </a:lnTo>
                <a:lnTo>
                  <a:pt x="2406313" y="146050"/>
                </a:lnTo>
                <a:lnTo>
                  <a:pt x="2409332" y="146050"/>
                </a:lnTo>
                <a:lnTo>
                  <a:pt x="2410120" y="147245"/>
                </a:lnTo>
                <a:lnTo>
                  <a:pt x="2410178" y="147381"/>
                </a:lnTo>
                <a:lnTo>
                  <a:pt x="2410340" y="148590"/>
                </a:lnTo>
                <a:lnTo>
                  <a:pt x="2409332" y="151130"/>
                </a:lnTo>
                <a:close/>
              </a:path>
              <a:path w="4096384" h="836930">
                <a:moveTo>
                  <a:pt x="2419321" y="151130"/>
                </a:moveTo>
                <a:lnTo>
                  <a:pt x="2409332" y="151130"/>
                </a:lnTo>
                <a:lnTo>
                  <a:pt x="2410340" y="148590"/>
                </a:lnTo>
                <a:lnTo>
                  <a:pt x="2410178" y="147381"/>
                </a:lnTo>
                <a:lnTo>
                  <a:pt x="2410120" y="147245"/>
                </a:lnTo>
                <a:lnTo>
                  <a:pt x="2409332" y="146050"/>
                </a:lnTo>
                <a:lnTo>
                  <a:pt x="2430396" y="146050"/>
                </a:lnTo>
                <a:lnTo>
                  <a:pt x="2431457" y="147320"/>
                </a:lnTo>
                <a:lnTo>
                  <a:pt x="2420561" y="147320"/>
                </a:lnTo>
                <a:lnTo>
                  <a:pt x="2417713" y="148590"/>
                </a:lnTo>
                <a:lnTo>
                  <a:pt x="2419321" y="151130"/>
                </a:lnTo>
                <a:close/>
              </a:path>
              <a:path w="4096384" h="836930">
                <a:moveTo>
                  <a:pt x="2479615" y="153670"/>
                </a:moveTo>
                <a:lnTo>
                  <a:pt x="2474719" y="153670"/>
                </a:lnTo>
                <a:lnTo>
                  <a:pt x="2483257" y="146050"/>
                </a:lnTo>
                <a:lnTo>
                  <a:pt x="2501873" y="146050"/>
                </a:lnTo>
                <a:lnTo>
                  <a:pt x="2499526" y="147320"/>
                </a:lnTo>
                <a:lnTo>
                  <a:pt x="2488620" y="147320"/>
                </a:lnTo>
                <a:lnTo>
                  <a:pt x="2486596" y="149860"/>
                </a:lnTo>
                <a:lnTo>
                  <a:pt x="2485588" y="149860"/>
                </a:lnTo>
                <a:lnTo>
                  <a:pt x="2485588" y="152400"/>
                </a:lnTo>
                <a:lnTo>
                  <a:pt x="2479400" y="152400"/>
                </a:lnTo>
                <a:lnTo>
                  <a:pt x="2479615" y="153670"/>
                </a:lnTo>
                <a:close/>
              </a:path>
              <a:path w="4096384" h="836930">
                <a:moveTo>
                  <a:pt x="2507386" y="151130"/>
                </a:moveTo>
                <a:lnTo>
                  <a:pt x="2501539" y="151130"/>
                </a:lnTo>
                <a:lnTo>
                  <a:pt x="2494834" y="149860"/>
                </a:lnTo>
                <a:lnTo>
                  <a:pt x="2501873" y="146050"/>
                </a:lnTo>
                <a:lnTo>
                  <a:pt x="2507386" y="151130"/>
                </a:lnTo>
                <a:close/>
              </a:path>
              <a:path w="4096384" h="836930">
                <a:moveTo>
                  <a:pt x="2513706" y="151130"/>
                </a:moveTo>
                <a:lnTo>
                  <a:pt x="2507386" y="151130"/>
                </a:lnTo>
                <a:lnTo>
                  <a:pt x="2501873" y="146050"/>
                </a:lnTo>
                <a:lnTo>
                  <a:pt x="2527167" y="146050"/>
                </a:lnTo>
                <a:lnTo>
                  <a:pt x="2526064" y="147320"/>
                </a:lnTo>
                <a:lnTo>
                  <a:pt x="2516043" y="147320"/>
                </a:lnTo>
                <a:lnTo>
                  <a:pt x="2513138" y="149860"/>
                </a:lnTo>
                <a:lnTo>
                  <a:pt x="2513706" y="151130"/>
                </a:lnTo>
                <a:close/>
              </a:path>
              <a:path w="4096384" h="836930">
                <a:moveTo>
                  <a:pt x="2526676" y="153670"/>
                </a:moveTo>
                <a:lnTo>
                  <a:pt x="2518956" y="153670"/>
                </a:lnTo>
                <a:lnTo>
                  <a:pt x="2521654" y="152400"/>
                </a:lnTo>
                <a:lnTo>
                  <a:pt x="2527167" y="146050"/>
                </a:lnTo>
                <a:lnTo>
                  <a:pt x="2533259" y="150776"/>
                </a:lnTo>
                <a:lnTo>
                  <a:pt x="2533187" y="151320"/>
                </a:lnTo>
                <a:lnTo>
                  <a:pt x="2526676" y="153670"/>
                </a:lnTo>
                <a:close/>
              </a:path>
              <a:path w="4096384" h="836930">
                <a:moveTo>
                  <a:pt x="2919928" y="151130"/>
                </a:moveTo>
                <a:lnTo>
                  <a:pt x="2918920" y="151130"/>
                </a:lnTo>
                <a:lnTo>
                  <a:pt x="2917911" y="148590"/>
                </a:lnTo>
                <a:lnTo>
                  <a:pt x="2919077" y="146050"/>
                </a:lnTo>
                <a:lnTo>
                  <a:pt x="2920126" y="147381"/>
                </a:lnTo>
                <a:lnTo>
                  <a:pt x="2920937" y="148590"/>
                </a:lnTo>
                <a:lnTo>
                  <a:pt x="2919928" y="151130"/>
                </a:lnTo>
                <a:close/>
              </a:path>
              <a:path w="4096384" h="836930">
                <a:moveTo>
                  <a:pt x="2942716" y="151130"/>
                </a:moveTo>
                <a:lnTo>
                  <a:pt x="2919928" y="151130"/>
                </a:lnTo>
                <a:lnTo>
                  <a:pt x="2920937" y="148590"/>
                </a:lnTo>
                <a:lnTo>
                  <a:pt x="2920026" y="147245"/>
                </a:lnTo>
                <a:lnTo>
                  <a:pt x="2919077" y="146050"/>
                </a:lnTo>
                <a:lnTo>
                  <a:pt x="2944548" y="146050"/>
                </a:lnTo>
                <a:lnTo>
                  <a:pt x="2943566" y="149860"/>
                </a:lnTo>
                <a:lnTo>
                  <a:pt x="2942716" y="151130"/>
                </a:lnTo>
                <a:close/>
              </a:path>
              <a:path w="4096384" h="836930">
                <a:moveTo>
                  <a:pt x="2939641" y="157480"/>
                </a:moveTo>
                <a:lnTo>
                  <a:pt x="2940581" y="154940"/>
                </a:lnTo>
                <a:lnTo>
                  <a:pt x="2942716" y="151130"/>
                </a:lnTo>
                <a:lnTo>
                  <a:pt x="2943566" y="149860"/>
                </a:lnTo>
                <a:lnTo>
                  <a:pt x="2944548" y="146050"/>
                </a:lnTo>
                <a:lnTo>
                  <a:pt x="2947580" y="148590"/>
                </a:lnTo>
                <a:lnTo>
                  <a:pt x="2948071" y="151130"/>
                </a:lnTo>
                <a:lnTo>
                  <a:pt x="2948405" y="151130"/>
                </a:lnTo>
                <a:lnTo>
                  <a:pt x="2943225" y="153670"/>
                </a:lnTo>
                <a:lnTo>
                  <a:pt x="2942374" y="154940"/>
                </a:lnTo>
                <a:lnTo>
                  <a:pt x="2939641" y="157480"/>
                </a:lnTo>
                <a:close/>
              </a:path>
              <a:path w="4096384" h="836930">
                <a:moveTo>
                  <a:pt x="2956302" y="151130"/>
                </a:moveTo>
                <a:lnTo>
                  <a:pt x="2948071" y="151130"/>
                </a:lnTo>
                <a:lnTo>
                  <a:pt x="2947580" y="148590"/>
                </a:lnTo>
                <a:lnTo>
                  <a:pt x="2944548" y="146050"/>
                </a:lnTo>
                <a:lnTo>
                  <a:pt x="2957984" y="146050"/>
                </a:lnTo>
                <a:lnTo>
                  <a:pt x="2956302" y="151130"/>
                </a:lnTo>
                <a:close/>
              </a:path>
              <a:path w="4096384" h="836930">
                <a:moveTo>
                  <a:pt x="2961658" y="151130"/>
                </a:moveTo>
                <a:lnTo>
                  <a:pt x="2956302" y="151130"/>
                </a:lnTo>
                <a:lnTo>
                  <a:pt x="2957984" y="146050"/>
                </a:lnTo>
                <a:lnTo>
                  <a:pt x="2959975" y="147320"/>
                </a:lnTo>
                <a:lnTo>
                  <a:pt x="2960833" y="148590"/>
                </a:lnTo>
                <a:lnTo>
                  <a:pt x="2961658" y="15113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2968363" y="153670"/>
                </a:lnTo>
                <a:lnTo>
                  <a:pt x="2959824" y="151130"/>
                </a:lnTo>
                <a:lnTo>
                  <a:pt x="2961658" y="151130"/>
                </a:lnTo>
                <a:lnTo>
                  <a:pt x="2960833" y="148590"/>
                </a:lnTo>
                <a:lnTo>
                  <a:pt x="2959975" y="147320"/>
                </a:lnTo>
                <a:lnTo>
                  <a:pt x="2957984" y="146050"/>
                </a:lnTo>
                <a:lnTo>
                  <a:pt x="2972894" y="146050"/>
                </a:lnTo>
                <a:lnTo>
                  <a:pt x="2970720" y="149860"/>
                </a:lnTo>
                <a:lnTo>
                  <a:pt x="2971885" y="151130"/>
                </a:lnTo>
                <a:lnTo>
                  <a:pt x="2973385" y="152400"/>
                </a:lnTo>
                <a:lnTo>
                  <a:pt x="3013949" y="15240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2973385" y="152400"/>
                </a:moveTo>
                <a:lnTo>
                  <a:pt x="2971885" y="151130"/>
                </a:lnTo>
                <a:lnTo>
                  <a:pt x="2970720" y="149860"/>
                </a:lnTo>
                <a:lnTo>
                  <a:pt x="2972894" y="146050"/>
                </a:lnTo>
                <a:lnTo>
                  <a:pt x="2974393" y="147320"/>
                </a:lnTo>
                <a:lnTo>
                  <a:pt x="2975742" y="147320"/>
                </a:lnTo>
                <a:lnTo>
                  <a:pt x="2973385" y="152400"/>
                </a:lnTo>
                <a:close/>
              </a:path>
              <a:path w="4096384" h="836930">
                <a:moveTo>
                  <a:pt x="3013949" y="152400"/>
                </a:moveTo>
                <a:lnTo>
                  <a:pt x="2973385" y="152400"/>
                </a:lnTo>
                <a:lnTo>
                  <a:pt x="2975742" y="147320"/>
                </a:lnTo>
                <a:lnTo>
                  <a:pt x="2974393" y="147320"/>
                </a:lnTo>
                <a:lnTo>
                  <a:pt x="2972894" y="146050"/>
                </a:lnTo>
                <a:lnTo>
                  <a:pt x="2985138" y="146050"/>
                </a:lnTo>
                <a:lnTo>
                  <a:pt x="2984337" y="147245"/>
                </a:lnTo>
                <a:lnTo>
                  <a:pt x="2984322" y="147381"/>
                </a:lnTo>
                <a:lnTo>
                  <a:pt x="2985744" y="149860"/>
                </a:lnTo>
                <a:lnTo>
                  <a:pt x="3009847" y="149860"/>
                </a:lnTo>
                <a:lnTo>
                  <a:pt x="3013949" y="15240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3013923" y="152384"/>
                </a:lnTo>
                <a:lnTo>
                  <a:pt x="3005745" y="147320"/>
                </a:lnTo>
                <a:lnTo>
                  <a:pt x="3013281" y="146050"/>
                </a:lnTo>
                <a:lnTo>
                  <a:pt x="3020320" y="14605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46983" y="160020"/>
                </a:lnTo>
                <a:lnTo>
                  <a:pt x="3049984" y="156206"/>
                </a:lnTo>
                <a:lnTo>
                  <a:pt x="3048332" y="154940"/>
                </a:lnTo>
                <a:lnTo>
                  <a:pt x="3046466" y="153670"/>
                </a:lnTo>
                <a:lnTo>
                  <a:pt x="3013949" y="153670"/>
                </a:lnTo>
                <a:lnTo>
                  <a:pt x="3020320" y="146050"/>
                </a:lnTo>
                <a:lnTo>
                  <a:pt x="3023502" y="146050"/>
                </a:lnTo>
                <a:lnTo>
                  <a:pt x="3024020" y="152400"/>
                </a:lnTo>
                <a:lnTo>
                  <a:pt x="3060397" y="152400"/>
                </a:lnTo>
                <a:lnTo>
                  <a:pt x="3057368" y="156210"/>
                </a:lnTo>
                <a:lnTo>
                  <a:pt x="3059385" y="15621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24020" y="152400"/>
                </a:moveTo>
                <a:lnTo>
                  <a:pt x="3023502" y="146050"/>
                </a:lnTo>
                <a:lnTo>
                  <a:pt x="3026691" y="147320"/>
                </a:lnTo>
                <a:lnTo>
                  <a:pt x="3027876" y="148590"/>
                </a:lnTo>
                <a:lnTo>
                  <a:pt x="3028034" y="149860"/>
                </a:lnTo>
                <a:lnTo>
                  <a:pt x="3027025" y="149860"/>
                </a:lnTo>
                <a:lnTo>
                  <a:pt x="3024020" y="152400"/>
                </a:lnTo>
                <a:close/>
              </a:path>
              <a:path w="4096384" h="836930">
                <a:moveTo>
                  <a:pt x="3060397" y="152400"/>
                </a:moveTo>
                <a:lnTo>
                  <a:pt x="3024020" y="152400"/>
                </a:lnTo>
                <a:lnTo>
                  <a:pt x="3027025" y="149860"/>
                </a:lnTo>
                <a:lnTo>
                  <a:pt x="3028034" y="149860"/>
                </a:lnTo>
                <a:lnTo>
                  <a:pt x="3027876" y="148590"/>
                </a:lnTo>
                <a:lnTo>
                  <a:pt x="3026691" y="147320"/>
                </a:lnTo>
                <a:lnTo>
                  <a:pt x="3023502" y="146050"/>
                </a:lnTo>
                <a:lnTo>
                  <a:pt x="3037874" y="146050"/>
                </a:lnTo>
                <a:lnTo>
                  <a:pt x="3036762" y="148590"/>
                </a:lnTo>
                <a:lnTo>
                  <a:pt x="3039113" y="151130"/>
                </a:lnTo>
                <a:lnTo>
                  <a:pt x="3061407" y="151130"/>
                </a:lnTo>
                <a:lnTo>
                  <a:pt x="3060397" y="152400"/>
                </a:lnTo>
                <a:close/>
              </a:path>
              <a:path w="4096384" h="836930">
                <a:moveTo>
                  <a:pt x="3039113" y="151130"/>
                </a:moveTo>
                <a:lnTo>
                  <a:pt x="3036762" y="148590"/>
                </a:lnTo>
                <a:lnTo>
                  <a:pt x="3037874" y="146050"/>
                </a:lnTo>
                <a:lnTo>
                  <a:pt x="3040567" y="147320"/>
                </a:lnTo>
                <a:lnTo>
                  <a:pt x="3041945" y="149860"/>
                </a:lnTo>
                <a:lnTo>
                  <a:pt x="3039113" y="151130"/>
                </a:lnTo>
                <a:close/>
              </a:path>
              <a:path w="4096384" h="836930">
                <a:moveTo>
                  <a:pt x="3133657" y="152400"/>
                </a:moveTo>
                <a:lnTo>
                  <a:pt x="3133140" y="149860"/>
                </a:lnTo>
                <a:lnTo>
                  <a:pt x="3132125" y="146050"/>
                </a:lnTo>
                <a:lnTo>
                  <a:pt x="3135831" y="149860"/>
                </a:lnTo>
                <a:lnTo>
                  <a:pt x="3136778" y="149860"/>
                </a:lnTo>
                <a:lnTo>
                  <a:pt x="3133657" y="152400"/>
                </a:lnTo>
                <a:close/>
              </a:path>
              <a:path w="4096384" h="836930">
                <a:moveTo>
                  <a:pt x="3200033" y="152400"/>
                </a:moveTo>
                <a:lnTo>
                  <a:pt x="3201041" y="149860"/>
                </a:lnTo>
                <a:lnTo>
                  <a:pt x="3203032" y="146050"/>
                </a:lnTo>
                <a:lnTo>
                  <a:pt x="3200033" y="152400"/>
                </a:lnTo>
                <a:close/>
              </a:path>
              <a:path w="4096384" h="836930">
                <a:moveTo>
                  <a:pt x="3210205" y="158750"/>
                </a:moveTo>
                <a:lnTo>
                  <a:pt x="3207072" y="158750"/>
                </a:lnTo>
                <a:lnTo>
                  <a:pt x="3207072" y="152400"/>
                </a:lnTo>
                <a:lnTo>
                  <a:pt x="3200033" y="152400"/>
                </a:lnTo>
                <a:lnTo>
                  <a:pt x="3203032" y="146050"/>
                </a:lnTo>
                <a:lnTo>
                  <a:pt x="3217791" y="146050"/>
                </a:lnTo>
                <a:lnTo>
                  <a:pt x="3217008" y="147245"/>
                </a:lnTo>
                <a:lnTo>
                  <a:pt x="3216943" y="147381"/>
                </a:lnTo>
                <a:lnTo>
                  <a:pt x="3216625" y="148590"/>
                </a:lnTo>
                <a:lnTo>
                  <a:pt x="3216625" y="153670"/>
                </a:lnTo>
                <a:lnTo>
                  <a:pt x="3224028" y="153670"/>
                </a:lnTo>
                <a:lnTo>
                  <a:pt x="3222838" y="154940"/>
                </a:lnTo>
                <a:lnTo>
                  <a:pt x="3211760" y="154940"/>
                </a:lnTo>
                <a:lnTo>
                  <a:pt x="3208729" y="157480"/>
                </a:lnTo>
                <a:lnTo>
                  <a:pt x="3210205" y="158750"/>
                </a:lnTo>
                <a:close/>
              </a:path>
              <a:path w="4096384" h="836930">
                <a:moveTo>
                  <a:pt x="3216625" y="153670"/>
                </a:moveTo>
                <a:lnTo>
                  <a:pt x="3216625" y="148590"/>
                </a:lnTo>
                <a:lnTo>
                  <a:pt x="3216943" y="147381"/>
                </a:lnTo>
                <a:lnTo>
                  <a:pt x="3217008" y="147245"/>
                </a:lnTo>
                <a:lnTo>
                  <a:pt x="3217791" y="146050"/>
                </a:lnTo>
                <a:lnTo>
                  <a:pt x="3219133" y="146050"/>
                </a:lnTo>
                <a:lnTo>
                  <a:pt x="3223488" y="147320"/>
                </a:lnTo>
                <a:lnTo>
                  <a:pt x="3216625" y="153670"/>
                </a:lnTo>
                <a:close/>
              </a:path>
              <a:path w="4096384" h="836930">
                <a:moveTo>
                  <a:pt x="3247459" y="151130"/>
                </a:moveTo>
                <a:lnTo>
                  <a:pt x="3244454" y="149860"/>
                </a:lnTo>
                <a:lnTo>
                  <a:pt x="3242928" y="147320"/>
                </a:lnTo>
                <a:lnTo>
                  <a:pt x="3243445" y="147320"/>
                </a:lnTo>
                <a:lnTo>
                  <a:pt x="3245953" y="146050"/>
                </a:lnTo>
                <a:lnTo>
                  <a:pt x="3247976" y="146050"/>
                </a:lnTo>
                <a:lnTo>
                  <a:pt x="3247459" y="151130"/>
                </a:lnTo>
                <a:close/>
              </a:path>
              <a:path w="4096384" h="836930">
                <a:moveTo>
                  <a:pt x="3556394" y="149860"/>
                </a:moveTo>
                <a:lnTo>
                  <a:pt x="3553703" y="149860"/>
                </a:lnTo>
                <a:lnTo>
                  <a:pt x="3553212" y="148590"/>
                </a:lnTo>
                <a:lnTo>
                  <a:pt x="3552538" y="148590"/>
                </a:lnTo>
                <a:lnTo>
                  <a:pt x="3553069" y="147245"/>
                </a:lnTo>
                <a:lnTo>
                  <a:pt x="3553703" y="146050"/>
                </a:lnTo>
                <a:lnTo>
                  <a:pt x="3557560" y="146050"/>
                </a:lnTo>
                <a:lnTo>
                  <a:pt x="3556394" y="149860"/>
                </a:lnTo>
                <a:close/>
              </a:path>
              <a:path w="4096384" h="836930">
                <a:moveTo>
                  <a:pt x="3562193" y="149860"/>
                </a:moveTo>
                <a:lnTo>
                  <a:pt x="3556394" y="149860"/>
                </a:lnTo>
                <a:lnTo>
                  <a:pt x="3557560" y="146050"/>
                </a:lnTo>
                <a:lnTo>
                  <a:pt x="3565522" y="146050"/>
                </a:lnTo>
                <a:lnTo>
                  <a:pt x="3562193" y="149860"/>
                </a:lnTo>
                <a:close/>
              </a:path>
              <a:path w="4096384" h="836930">
                <a:moveTo>
                  <a:pt x="3188524" y="158750"/>
                </a:moveTo>
                <a:lnTo>
                  <a:pt x="3167559" y="158750"/>
                </a:lnTo>
                <a:lnTo>
                  <a:pt x="3171521" y="157480"/>
                </a:lnTo>
                <a:lnTo>
                  <a:pt x="3173726" y="154940"/>
                </a:lnTo>
                <a:lnTo>
                  <a:pt x="3170024" y="153670"/>
                </a:lnTo>
                <a:lnTo>
                  <a:pt x="3162468" y="153670"/>
                </a:lnTo>
                <a:lnTo>
                  <a:pt x="3166281" y="147245"/>
                </a:lnTo>
                <a:lnTo>
                  <a:pt x="3177895" y="147320"/>
                </a:lnTo>
                <a:lnTo>
                  <a:pt x="3172355" y="148590"/>
                </a:lnTo>
                <a:lnTo>
                  <a:pt x="3180926" y="154940"/>
                </a:lnTo>
                <a:lnTo>
                  <a:pt x="3193819" y="154940"/>
                </a:lnTo>
                <a:lnTo>
                  <a:pt x="3192395" y="156210"/>
                </a:lnTo>
                <a:lnTo>
                  <a:pt x="3188954" y="156210"/>
                </a:lnTo>
                <a:lnTo>
                  <a:pt x="3188524" y="158750"/>
                </a:lnTo>
                <a:close/>
              </a:path>
              <a:path w="4096384" h="836930">
                <a:moveTo>
                  <a:pt x="873050" y="156210"/>
                </a:moveTo>
                <a:lnTo>
                  <a:pt x="868185" y="156210"/>
                </a:lnTo>
                <a:lnTo>
                  <a:pt x="874556" y="147320"/>
                </a:lnTo>
                <a:lnTo>
                  <a:pt x="875380" y="153562"/>
                </a:lnTo>
                <a:lnTo>
                  <a:pt x="875359" y="153933"/>
                </a:lnTo>
                <a:lnTo>
                  <a:pt x="875224" y="154940"/>
                </a:lnTo>
                <a:lnTo>
                  <a:pt x="874556" y="154940"/>
                </a:lnTo>
                <a:lnTo>
                  <a:pt x="873050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73050" y="156210"/>
                </a:lnTo>
                <a:lnTo>
                  <a:pt x="874556" y="154940"/>
                </a:lnTo>
                <a:lnTo>
                  <a:pt x="875224" y="154940"/>
                </a:lnTo>
                <a:lnTo>
                  <a:pt x="875359" y="153933"/>
                </a:lnTo>
                <a:lnTo>
                  <a:pt x="875380" y="153562"/>
                </a:lnTo>
                <a:lnTo>
                  <a:pt x="874556" y="147320"/>
                </a:lnTo>
                <a:lnTo>
                  <a:pt x="902212" y="147320"/>
                </a:lnTo>
                <a:lnTo>
                  <a:pt x="900368" y="148590"/>
                </a:lnTo>
                <a:lnTo>
                  <a:pt x="941540" y="148590"/>
                </a:lnTo>
                <a:lnTo>
                  <a:pt x="940598" y="149860"/>
                </a:lnTo>
                <a:lnTo>
                  <a:pt x="938922" y="151130"/>
                </a:lnTo>
                <a:lnTo>
                  <a:pt x="899196" y="151130"/>
                </a:lnTo>
                <a:lnTo>
                  <a:pt x="897853" y="152400"/>
                </a:lnTo>
                <a:lnTo>
                  <a:pt x="897242" y="153562"/>
                </a:lnTo>
                <a:lnTo>
                  <a:pt x="897255" y="153933"/>
                </a:lnTo>
                <a:lnTo>
                  <a:pt x="897519" y="15494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1439788" y="151130"/>
                </a:moveTo>
                <a:lnTo>
                  <a:pt x="1438786" y="151130"/>
                </a:lnTo>
                <a:lnTo>
                  <a:pt x="1437948" y="149860"/>
                </a:lnTo>
                <a:lnTo>
                  <a:pt x="1438950" y="147320"/>
                </a:lnTo>
                <a:lnTo>
                  <a:pt x="1439958" y="147320"/>
                </a:lnTo>
                <a:lnTo>
                  <a:pt x="1440796" y="149860"/>
                </a:lnTo>
                <a:lnTo>
                  <a:pt x="1439788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39788" y="151130"/>
                </a:lnTo>
                <a:lnTo>
                  <a:pt x="1440796" y="149860"/>
                </a:lnTo>
                <a:lnTo>
                  <a:pt x="1439958" y="147320"/>
                </a:lnTo>
                <a:lnTo>
                  <a:pt x="1479684" y="147320"/>
                </a:lnTo>
                <a:lnTo>
                  <a:pt x="1479684" y="148590"/>
                </a:lnTo>
                <a:lnTo>
                  <a:pt x="1480188" y="149860"/>
                </a:lnTo>
                <a:lnTo>
                  <a:pt x="1491086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91418" y="147320"/>
                </a:lnTo>
                <a:lnTo>
                  <a:pt x="1494941" y="147320"/>
                </a:lnTo>
                <a:lnTo>
                  <a:pt x="1495275" y="148590"/>
                </a:lnTo>
                <a:lnTo>
                  <a:pt x="1493598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490920" y="151130"/>
                </a:lnTo>
                <a:lnTo>
                  <a:pt x="1493598" y="149860"/>
                </a:lnTo>
                <a:lnTo>
                  <a:pt x="1495275" y="148590"/>
                </a:lnTo>
                <a:lnTo>
                  <a:pt x="1494941" y="147320"/>
                </a:lnTo>
                <a:lnTo>
                  <a:pt x="1517679" y="147320"/>
                </a:lnTo>
                <a:lnTo>
                  <a:pt x="1518238" y="149860"/>
                </a:lnTo>
                <a:lnTo>
                  <a:pt x="1533717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3717" y="149860"/>
                </a:moveTo>
                <a:lnTo>
                  <a:pt x="1519744" y="149860"/>
                </a:lnTo>
                <a:lnTo>
                  <a:pt x="1524105" y="147320"/>
                </a:lnTo>
                <a:lnTo>
                  <a:pt x="1530142" y="147320"/>
                </a:lnTo>
                <a:lnTo>
                  <a:pt x="1533717" y="149860"/>
                </a:lnTo>
                <a:close/>
              </a:path>
              <a:path w="4096384" h="836930">
                <a:moveTo>
                  <a:pt x="1588464" y="151130"/>
                </a:moveTo>
                <a:lnTo>
                  <a:pt x="1586794" y="147320"/>
                </a:lnTo>
                <a:lnTo>
                  <a:pt x="1591149" y="147320"/>
                </a:lnTo>
                <a:lnTo>
                  <a:pt x="1589472" y="149860"/>
                </a:lnTo>
                <a:lnTo>
                  <a:pt x="1588464" y="151130"/>
                </a:lnTo>
                <a:close/>
              </a:path>
              <a:path w="4096384" h="836930">
                <a:moveTo>
                  <a:pt x="1604593" y="151130"/>
                </a:moveTo>
                <a:lnTo>
                  <a:pt x="1588464" y="151130"/>
                </a:lnTo>
                <a:lnTo>
                  <a:pt x="1589472" y="149860"/>
                </a:lnTo>
                <a:lnTo>
                  <a:pt x="1591149" y="147320"/>
                </a:lnTo>
                <a:lnTo>
                  <a:pt x="1595825" y="147320"/>
                </a:lnTo>
                <a:lnTo>
                  <a:pt x="1597987" y="148590"/>
                </a:lnTo>
                <a:lnTo>
                  <a:pt x="1599970" y="149860"/>
                </a:lnTo>
                <a:lnTo>
                  <a:pt x="1604225" y="149860"/>
                </a:lnTo>
                <a:lnTo>
                  <a:pt x="1604593" y="151130"/>
                </a:lnTo>
                <a:close/>
              </a:path>
              <a:path w="4096384" h="836930">
                <a:moveTo>
                  <a:pt x="2022784" y="157480"/>
                </a:moveTo>
                <a:lnTo>
                  <a:pt x="2021108" y="156210"/>
                </a:lnTo>
                <a:lnTo>
                  <a:pt x="2021612" y="156210"/>
                </a:lnTo>
                <a:lnTo>
                  <a:pt x="2017422" y="151130"/>
                </a:lnTo>
                <a:lnTo>
                  <a:pt x="2017088" y="151130"/>
                </a:lnTo>
                <a:lnTo>
                  <a:pt x="2015556" y="147320"/>
                </a:lnTo>
                <a:lnTo>
                  <a:pt x="2019037" y="148590"/>
                </a:lnTo>
                <a:lnTo>
                  <a:pt x="2023805" y="151130"/>
                </a:lnTo>
                <a:lnTo>
                  <a:pt x="2026137" y="153670"/>
                </a:lnTo>
                <a:lnTo>
                  <a:pt x="2030825" y="156206"/>
                </a:lnTo>
                <a:lnTo>
                  <a:pt x="2022784" y="157480"/>
                </a:lnTo>
                <a:close/>
              </a:path>
              <a:path w="4096384" h="836930">
                <a:moveTo>
                  <a:pt x="2018090" y="163830"/>
                </a:moveTo>
                <a:lnTo>
                  <a:pt x="1979372" y="163830"/>
                </a:lnTo>
                <a:lnTo>
                  <a:pt x="1980210" y="162560"/>
                </a:lnTo>
                <a:lnTo>
                  <a:pt x="1979372" y="160020"/>
                </a:lnTo>
                <a:lnTo>
                  <a:pt x="1978193" y="158750"/>
                </a:lnTo>
                <a:lnTo>
                  <a:pt x="1916342" y="158750"/>
                </a:lnTo>
                <a:lnTo>
                  <a:pt x="1919524" y="157480"/>
                </a:lnTo>
                <a:lnTo>
                  <a:pt x="2022784" y="157480"/>
                </a:lnTo>
                <a:lnTo>
                  <a:pt x="2030825" y="156206"/>
                </a:lnTo>
                <a:lnTo>
                  <a:pt x="2026137" y="153670"/>
                </a:lnTo>
                <a:lnTo>
                  <a:pt x="2023805" y="151130"/>
                </a:lnTo>
                <a:lnTo>
                  <a:pt x="2019037" y="148590"/>
                </a:lnTo>
                <a:lnTo>
                  <a:pt x="2015556" y="147320"/>
                </a:lnTo>
                <a:lnTo>
                  <a:pt x="2084642" y="147320"/>
                </a:lnTo>
                <a:lnTo>
                  <a:pt x="2083215" y="148590"/>
                </a:lnTo>
                <a:lnTo>
                  <a:pt x="2070728" y="148590"/>
                </a:lnTo>
                <a:lnTo>
                  <a:pt x="2069386" y="151130"/>
                </a:lnTo>
                <a:lnTo>
                  <a:pt x="2111771" y="151130"/>
                </a:lnTo>
                <a:lnTo>
                  <a:pt x="2112798" y="152400"/>
                </a:lnTo>
                <a:lnTo>
                  <a:pt x="2043404" y="152400"/>
                </a:lnTo>
                <a:lnTo>
                  <a:pt x="2038545" y="153670"/>
                </a:lnTo>
                <a:lnTo>
                  <a:pt x="2036862" y="153670"/>
                </a:lnTo>
                <a:lnTo>
                  <a:pt x="2036365" y="154940"/>
                </a:lnTo>
                <a:lnTo>
                  <a:pt x="2037033" y="157480"/>
                </a:lnTo>
                <a:lnTo>
                  <a:pt x="2039547" y="160020"/>
                </a:lnTo>
                <a:lnTo>
                  <a:pt x="2015909" y="160020"/>
                </a:lnTo>
                <a:lnTo>
                  <a:pt x="2016012" y="161409"/>
                </a:lnTo>
                <a:lnTo>
                  <a:pt x="2018090" y="163830"/>
                </a:lnTo>
                <a:close/>
              </a:path>
              <a:path w="4096384" h="836930">
                <a:moveTo>
                  <a:pt x="2086645" y="149860"/>
                </a:moveTo>
                <a:lnTo>
                  <a:pt x="2081789" y="149860"/>
                </a:lnTo>
                <a:lnTo>
                  <a:pt x="2084642" y="147320"/>
                </a:lnTo>
                <a:lnTo>
                  <a:pt x="2086645" y="149860"/>
                </a:lnTo>
                <a:close/>
              </a:path>
              <a:path w="4096384" h="836930">
                <a:moveTo>
                  <a:pt x="2095702" y="149860"/>
                </a:moveTo>
                <a:lnTo>
                  <a:pt x="2086645" y="149860"/>
                </a:lnTo>
                <a:lnTo>
                  <a:pt x="2084642" y="147320"/>
                </a:lnTo>
                <a:lnTo>
                  <a:pt x="2096369" y="147320"/>
                </a:lnTo>
                <a:lnTo>
                  <a:pt x="2095702" y="14986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96710" y="149860"/>
                </a:lnTo>
                <a:lnTo>
                  <a:pt x="2095702" y="149860"/>
                </a:lnTo>
                <a:lnTo>
                  <a:pt x="2096369" y="147320"/>
                </a:lnTo>
                <a:lnTo>
                  <a:pt x="2098386" y="148590"/>
                </a:lnTo>
                <a:lnTo>
                  <a:pt x="2099558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11771" y="151130"/>
                </a:moveTo>
                <a:lnTo>
                  <a:pt x="2098216" y="151130"/>
                </a:lnTo>
                <a:lnTo>
                  <a:pt x="2099558" y="149860"/>
                </a:lnTo>
                <a:lnTo>
                  <a:pt x="2098386" y="148590"/>
                </a:lnTo>
                <a:lnTo>
                  <a:pt x="2096369" y="147320"/>
                </a:lnTo>
                <a:lnTo>
                  <a:pt x="2111439" y="147320"/>
                </a:lnTo>
                <a:lnTo>
                  <a:pt x="2110745" y="149860"/>
                </a:lnTo>
                <a:lnTo>
                  <a:pt x="2111771" y="151130"/>
                </a:lnTo>
                <a:close/>
              </a:path>
              <a:path w="4096384" h="836930">
                <a:moveTo>
                  <a:pt x="2116989" y="152400"/>
                </a:moveTo>
                <a:lnTo>
                  <a:pt x="2112798" y="152400"/>
                </a:lnTo>
                <a:lnTo>
                  <a:pt x="2110745" y="149860"/>
                </a:lnTo>
                <a:lnTo>
                  <a:pt x="2111439" y="147320"/>
                </a:lnTo>
                <a:lnTo>
                  <a:pt x="2113860" y="147320"/>
                </a:lnTo>
                <a:lnTo>
                  <a:pt x="2116989" y="152400"/>
                </a:lnTo>
                <a:close/>
              </a:path>
              <a:path w="4096384" h="836930">
                <a:moveTo>
                  <a:pt x="2124116" y="157480"/>
                </a:moveTo>
                <a:lnTo>
                  <a:pt x="2120007" y="157480"/>
                </a:lnTo>
                <a:lnTo>
                  <a:pt x="2121681" y="156206"/>
                </a:lnTo>
                <a:lnTo>
                  <a:pt x="2119005" y="152400"/>
                </a:lnTo>
                <a:lnTo>
                  <a:pt x="2116989" y="152400"/>
                </a:lnTo>
                <a:lnTo>
                  <a:pt x="2113860" y="147320"/>
                </a:lnTo>
                <a:lnTo>
                  <a:pt x="2124576" y="147320"/>
                </a:lnTo>
                <a:lnTo>
                  <a:pt x="2126712" y="151130"/>
                </a:lnTo>
                <a:lnTo>
                  <a:pt x="2163590" y="151130"/>
                </a:lnTo>
                <a:lnTo>
                  <a:pt x="2163256" y="153670"/>
                </a:lnTo>
                <a:lnTo>
                  <a:pt x="2125206" y="153670"/>
                </a:lnTo>
                <a:lnTo>
                  <a:pt x="2124116" y="157480"/>
                </a:lnTo>
                <a:close/>
              </a:path>
              <a:path w="4096384" h="836930">
                <a:moveTo>
                  <a:pt x="2243382" y="153670"/>
                </a:moveTo>
                <a:lnTo>
                  <a:pt x="2243886" y="147320"/>
                </a:lnTo>
                <a:lnTo>
                  <a:pt x="2247737" y="147320"/>
                </a:lnTo>
                <a:lnTo>
                  <a:pt x="2250925" y="152400"/>
                </a:lnTo>
                <a:lnTo>
                  <a:pt x="2247403" y="152400"/>
                </a:lnTo>
                <a:lnTo>
                  <a:pt x="2243382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1158" y="153670"/>
                </a:lnTo>
                <a:lnTo>
                  <a:pt x="2317471" y="152400"/>
                </a:lnTo>
                <a:lnTo>
                  <a:pt x="2250925" y="152400"/>
                </a:lnTo>
                <a:lnTo>
                  <a:pt x="2247737" y="147320"/>
                </a:lnTo>
                <a:lnTo>
                  <a:pt x="2325682" y="147320"/>
                </a:lnTo>
                <a:lnTo>
                  <a:pt x="2325448" y="148590"/>
                </a:lnTo>
                <a:lnTo>
                  <a:pt x="2260813" y="148590"/>
                </a:lnTo>
                <a:lnTo>
                  <a:pt x="2259470" y="149860"/>
                </a:lnTo>
                <a:lnTo>
                  <a:pt x="2259975" y="151130"/>
                </a:lnTo>
                <a:lnTo>
                  <a:pt x="2324979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5682" y="147320"/>
                </a:lnTo>
                <a:lnTo>
                  <a:pt x="2329001" y="148590"/>
                </a:lnTo>
                <a:lnTo>
                  <a:pt x="2331618" y="151130"/>
                </a:lnTo>
                <a:lnTo>
                  <a:pt x="2330548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19482" y="165100"/>
                </a:lnTo>
                <a:lnTo>
                  <a:pt x="2328197" y="163830"/>
                </a:lnTo>
                <a:lnTo>
                  <a:pt x="2335821" y="160020"/>
                </a:lnTo>
                <a:lnTo>
                  <a:pt x="2334235" y="153670"/>
                </a:lnTo>
                <a:lnTo>
                  <a:pt x="2329001" y="148590"/>
                </a:lnTo>
                <a:lnTo>
                  <a:pt x="2325682" y="147320"/>
                </a:lnTo>
                <a:lnTo>
                  <a:pt x="2366751" y="147320"/>
                </a:lnTo>
                <a:lnTo>
                  <a:pt x="2365245" y="148590"/>
                </a:lnTo>
                <a:lnTo>
                  <a:pt x="2353511" y="148590"/>
                </a:lnTo>
                <a:lnTo>
                  <a:pt x="2353629" y="150776"/>
                </a:lnTo>
                <a:lnTo>
                  <a:pt x="2353675" y="151130"/>
                </a:lnTo>
                <a:lnTo>
                  <a:pt x="2391758" y="151130"/>
                </a:lnTo>
                <a:lnTo>
                  <a:pt x="2392569" y="152400"/>
                </a:lnTo>
                <a:lnTo>
                  <a:pt x="2394160" y="153670"/>
                </a:lnTo>
                <a:lnTo>
                  <a:pt x="2347644" y="153670"/>
                </a:lnTo>
                <a:lnTo>
                  <a:pt x="2346807" y="156206"/>
                </a:lnTo>
                <a:lnTo>
                  <a:pt x="2350663" y="157480"/>
                </a:lnTo>
                <a:lnTo>
                  <a:pt x="2365869" y="157480"/>
                </a:lnTo>
                <a:lnTo>
                  <a:pt x="2365390" y="160020"/>
                </a:lnTo>
                <a:lnTo>
                  <a:pt x="2338929" y="160020"/>
                </a:lnTo>
                <a:lnTo>
                  <a:pt x="2338091" y="162560"/>
                </a:lnTo>
                <a:lnTo>
                  <a:pt x="2339884" y="164047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67091" y="149860"/>
                </a:moveTo>
                <a:lnTo>
                  <a:pt x="2365415" y="149860"/>
                </a:lnTo>
                <a:lnTo>
                  <a:pt x="2365245" y="148590"/>
                </a:lnTo>
                <a:lnTo>
                  <a:pt x="2366751" y="147320"/>
                </a:lnTo>
                <a:lnTo>
                  <a:pt x="2369101" y="148590"/>
                </a:lnTo>
                <a:lnTo>
                  <a:pt x="2369272" y="148590"/>
                </a:lnTo>
                <a:lnTo>
                  <a:pt x="2367091" y="14986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56025" y="151130"/>
                </a:lnTo>
                <a:lnTo>
                  <a:pt x="2356863" y="149860"/>
                </a:lnTo>
                <a:lnTo>
                  <a:pt x="2367091" y="149860"/>
                </a:lnTo>
                <a:lnTo>
                  <a:pt x="2369272" y="148590"/>
                </a:lnTo>
                <a:lnTo>
                  <a:pt x="2369101" y="148590"/>
                </a:lnTo>
                <a:lnTo>
                  <a:pt x="2366751" y="147320"/>
                </a:lnTo>
                <a:lnTo>
                  <a:pt x="2379997" y="147320"/>
                </a:lnTo>
                <a:lnTo>
                  <a:pt x="2379827" y="148590"/>
                </a:lnTo>
                <a:lnTo>
                  <a:pt x="2381333" y="14986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81333" y="149860"/>
                </a:lnTo>
                <a:lnTo>
                  <a:pt x="2379827" y="148590"/>
                </a:lnTo>
                <a:lnTo>
                  <a:pt x="2379997" y="147320"/>
                </a:lnTo>
                <a:lnTo>
                  <a:pt x="2384017" y="14732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91758" y="151130"/>
                </a:moveTo>
                <a:lnTo>
                  <a:pt x="2382511" y="151130"/>
                </a:lnTo>
                <a:lnTo>
                  <a:pt x="2384017" y="147320"/>
                </a:lnTo>
                <a:lnTo>
                  <a:pt x="2389326" y="147320"/>
                </a:lnTo>
                <a:lnTo>
                  <a:pt x="2391758" y="151130"/>
                </a:lnTo>
                <a:close/>
              </a:path>
              <a:path w="4096384" h="836930">
                <a:moveTo>
                  <a:pt x="2421733" y="154940"/>
                </a:moveTo>
                <a:lnTo>
                  <a:pt x="2417713" y="148590"/>
                </a:lnTo>
                <a:lnTo>
                  <a:pt x="2420561" y="147320"/>
                </a:lnTo>
                <a:lnTo>
                  <a:pt x="2422408" y="147320"/>
                </a:lnTo>
                <a:lnTo>
                  <a:pt x="2423239" y="148590"/>
                </a:lnTo>
                <a:lnTo>
                  <a:pt x="2423239" y="149860"/>
                </a:lnTo>
                <a:lnTo>
                  <a:pt x="2421733" y="15494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5588" y="149860"/>
                </a:lnTo>
                <a:lnTo>
                  <a:pt x="2486596" y="149860"/>
                </a:lnTo>
                <a:lnTo>
                  <a:pt x="2488620" y="147320"/>
                </a:lnTo>
                <a:lnTo>
                  <a:pt x="2493976" y="14986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487363" y="161290"/>
                </a:moveTo>
                <a:lnTo>
                  <a:pt x="2480906" y="161290"/>
                </a:lnTo>
                <a:lnTo>
                  <a:pt x="2483934" y="156206"/>
                </a:lnTo>
                <a:lnTo>
                  <a:pt x="2485771" y="153670"/>
                </a:lnTo>
                <a:lnTo>
                  <a:pt x="2493976" y="149860"/>
                </a:lnTo>
                <a:lnTo>
                  <a:pt x="2488620" y="147320"/>
                </a:lnTo>
                <a:lnTo>
                  <a:pt x="2499526" y="147320"/>
                </a:lnTo>
                <a:lnTo>
                  <a:pt x="2494834" y="149860"/>
                </a:lnTo>
                <a:lnTo>
                  <a:pt x="2501539" y="151130"/>
                </a:lnTo>
                <a:lnTo>
                  <a:pt x="2513706" y="151130"/>
                </a:lnTo>
                <a:lnTo>
                  <a:pt x="2514274" y="152400"/>
                </a:lnTo>
                <a:lnTo>
                  <a:pt x="2507903" y="152400"/>
                </a:lnTo>
                <a:lnTo>
                  <a:pt x="2507798" y="153933"/>
                </a:lnTo>
                <a:lnTo>
                  <a:pt x="2505369" y="160020"/>
                </a:lnTo>
                <a:lnTo>
                  <a:pt x="2489785" y="160020"/>
                </a:lnTo>
                <a:lnTo>
                  <a:pt x="2487363" y="161290"/>
                </a:lnTo>
                <a:close/>
              </a:path>
              <a:path w="4096384" h="836930">
                <a:moveTo>
                  <a:pt x="2518895" y="153618"/>
                </a:moveTo>
                <a:lnTo>
                  <a:pt x="2517457" y="152400"/>
                </a:lnTo>
                <a:lnTo>
                  <a:pt x="2514274" y="152400"/>
                </a:lnTo>
                <a:lnTo>
                  <a:pt x="2513138" y="149860"/>
                </a:lnTo>
                <a:lnTo>
                  <a:pt x="2516043" y="147320"/>
                </a:lnTo>
                <a:lnTo>
                  <a:pt x="2519235" y="14859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518960" y="153589"/>
                </a:moveTo>
                <a:lnTo>
                  <a:pt x="2519235" y="148590"/>
                </a:lnTo>
                <a:lnTo>
                  <a:pt x="2516043" y="147320"/>
                </a:lnTo>
                <a:lnTo>
                  <a:pt x="2526064" y="147320"/>
                </a:lnTo>
                <a:lnTo>
                  <a:pt x="2521654" y="15240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852544" y="152400"/>
                </a:moveTo>
                <a:lnTo>
                  <a:pt x="2846821" y="152400"/>
                </a:lnTo>
                <a:lnTo>
                  <a:pt x="2852210" y="148590"/>
                </a:lnTo>
                <a:lnTo>
                  <a:pt x="2852210" y="147320"/>
                </a:lnTo>
                <a:lnTo>
                  <a:pt x="2859583" y="151130"/>
                </a:lnTo>
                <a:lnTo>
                  <a:pt x="2852544" y="152400"/>
                </a:lnTo>
                <a:close/>
              </a:path>
              <a:path w="4096384" h="836930">
                <a:moveTo>
                  <a:pt x="2942004" y="152400"/>
                </a:moveTo>
                <a:lnTo>
                  <a:pt x="2852544" y="152400"/>
                </a:lnTo>
                <a:lnTo>
                  <a:pt x="2859583" y="151130"/>
                </a:lnTo>
                <a:lnTo>
                  <a:pt x="2852210" y="147320"/>
                </a:lnTo>
                <a:lnTo>
                  <a:pt x="2863597" y="147320"/>
                </a:lnTo>
                <a:lnTo>
                  <a:pt x="2862097" y="148590"/>
                </a:lnTo>
                <a:lnTo>
                  <a:pt x="2862588" y="149860"/>
                </a:lnTo>
                <a:lnTo>
                  <a:pt x="2864762" y="151130"/>
                </a:lnTo>
                <a:lnTo>
                  <a:pt x="2942716" y="151130"/>
                </a:lnTo>
                <a:lnTo>
                  <a:pt x="2942004" y="152400"/>
                </a:lnTo>
                <a:close/>
              </a:path>
              <a:path w="4096384" h="836930">
                <a:moveTo>
                  <a:pt x="2865437" y="151130"/>
                </a:moveTo>
                <a:lnTo>
                  <a:pt x="2864762" y="151130"/>
                </a:lnTo>
                <a:lnTo>
                  <a:pt x="2862588" y="149860"/>
                </a:lnTo>
                <a:lnTo>
                  <a:pt x="2862097" y="148590"/>
                </a:lnTo>
                <a:lnTo>
                  <a:pt x="2863597" y="147320"/>
                </a:lnTo>
                <a:lnTo>
                  <a:pt x="2866288" y="147320"/>
                </a:lnTo>
                <a:lnTo>
                  <a:pt x="2866936" y="149860"/>
                </a:lnTo>
                <a:lnTo>
                  <a:pt x="2866288" y="149860"/>
                </a:lnTo>
                <a:lnTo>
                  <a:pt x="2865437" y="151130"/>
                </a:lnTo>
                <a:close/>
              </a:path>
              <a:path w="4096384" h="836930">
                <a:moveTo>
                  <a:pt x="2890083" y="151130"/>
                </a:moveTo>
                <a:lnTo>
                  <a:pt x="2865437" y="151130"/>
                </a:lnTo>
                <a:lnTo>
                  <a:pt x="2866288" y="149860"/>
                </a:lnTo>
                <a:lnTo>
                  <a:pt x="2866936" y="149860"/>
                </a:lnTo>
                <a:lnTo>
                  <a:pt x="2866288" y="147320"/>
                </a:lnTo>
                <a:lnTo>
                  <a:pt x="2906184" y="147320"/>
                </a:lnTo>
                <a:lnTo>
                  <a:pt x="2905005" y="148590"/>
                </a:lnTo>
                <a:lnTo>
                  <a:pt x="2892591" y="148590"/>
                </a:lnTo>
                <a:lnTo>
                  <a:pt x="2889926" y="149860"/>
                </a:lnTo>
                <a:lnTo>
                  <a:pt x="2890083" y="151130"/>
                </a:lnTo>
                <a:close/>
              </a:path>
              <a:path w="4096384" h="836930">
                <a:moveTo>
                  <a:pt x="2906675" y="151130"/>
                </a:moveTo>
                <a:lnTo>
                  <a:pt x="2904010" y="151130"/>
                </a:lnTo>
                <a:lnTo>
                  <a:pt x="2903827" y="149860"/>
                </a:lnTo>
                <a:lnTo>
                  <a:pt x="2906184" y="147320"/>
                </a:lnTo>
                <a:lnTo>
                  <a:pt x="2908849" y="148590"/>
                </a:lnTo>
                <a:lnTo>
                  <a:pt x="2909032" y="149860"/>
                </a:lnTo>
                <a:lnTo>
                  <a:pt x="2906675" y="151130"/>
                </a:lnTo>
                <a:close/>
              </a:path>
              <a:path w="4096384" h="836930">
                <a:moveTo>
                  <a:pt x="2918920" y="151130"/>
                </a:moveTo>
                <a:lnTo>
                  <a:pt x="2906675" y="151130"/>
                </a:lnTo>
                <a:lnTo>
                  <a:pt x="2909032" y="149860"/>
                </a:lnTo>
                <a:lnTo>
                  <a:pt x="2908849" y="148590"/>
                </a:lnTo>
                <a:lnTo>
                  <a:pt x="2906184" y="147320"/>
                </a:lnTo>
                <a:lnTo>
                  <a:pt x="2918494" y="147320"/>
                </a:lnTo>
                <a:lnTo>
                  <a:pt x="2917911" y="148590"/>
                </a:lnTo>
                <a:lnTo>
                  <a:pt x="2918920" y="151130"/>
                </a:lnTo>
                <a:close/>
              </a:path>
              <a:path w="4096384" h="836930">
                <a:moveTo>
                  <a:pt x="3000880" y="149860"/>
                </a:moveTo>
                <a:lnTo>
                  <a:pt x="3000048" y="149860"/>
                </a:lnTo>
                <a:lnTo>
                  <a:pt x="2999380" y="148590"/>
                </a:lnTo>
                <a:lnTo>
                  <a:pt x="3000388" y="147320"/>
                </a:lnTo>
                <a:lnTo>
                  <a:pt x="3001213" y="147320"/>
                </a:lnTo>
                <a:lnTo>
                  <a:pt x="3001731" y="148590"/>
                </a:lnTo>
                <a:lnTo>
                  <a:pt x="3000880" y="149860"/>
                </a:lnTo>
                <a:close/>
              </a:path>
              <a:path w="4096384" h="836930">
                <a:moveTo>
                  <a:pt x="3009847" y="149860"/>
                </a:moveTo>
                <a:lnTo>
                  <a:pt x="3000880" y="149860"/>
                </a:lnTo>
                <a:lnTo>
                  <a:pt x="3001731" y="148590"/>
                </a:lnTo>
                <a:lnTo>
                  <a:pt x="3001213" y="147320"/>
                </a:lnTo>
                <a:lnTo>
                  <a:pt x="3005745" y="147320"/>
                </a:lnTo>
                <a:lnTo>
                  <a:pt x="3009847" y="149860"/>
                </a:lnTo>
                <a:close/>
              </a:path>
              <a:path w="4096384" h="836930">
                <a:moveTo>
                  <a:pt x="3043460" y="149860"/>
                </a:moveTo>
                <a:lnTo>
                  <a:pt x="3044135" y="147320"/>
                </a:lnTo>
                <a:lnTo>
                  <a:pt x="3044626" y="148590"/>
                </a:lnTo>
                <a:lnTo>
                  <a:pt x="3043460" y="149860"/>
                </a:lnTo>
                <a:close/>
              </a:path>
              <a:path w="4096384" h="836930">
                <a:moveTo>
                  <a:pt x="3064811" y="160020"/>
                </a:moveTo>
                <a:lnTo>
                  <a:pt x="3063916" y="160020"/>
                </a:lnTo>
                <a:lnTo>
                  <a:pt x="3063058" y="154940"/>
                </a:lnTo>
                <a:lnTo>
                  <a:pt x="3062416" y="149860"/>
                </a:lnTo>
                <a:lnTo>
                  <a:pt x="3043460" y="149860"/>
                </a:lnTo>
                <a:lnTo>
                  <a:pt x="3044626" y="148590"/>
                </a:lnTo>
                <a:lnTo>
                  <a:pt x="3044135" y="147320"/>
                </a:lnTo>
                <a:lnTo>
                  <a:pt x="3065415" y="147320"/>
                </a:lnTo>
                <a:lnTo>
                  <a:pt x="3066581" y="149860"/>
                </a:lnTo>
                <a:lnTo>
                  <a:pt x="3067772" y="151130"/>
                </a:lnTo>
                <a:lnTo>
                  <a:pt x="3072304" y="152400"/>
                </a:lnTo>
                <a:lnTo>
                  <a:pt x="3087030" y="152400"/>
                </a:lnTo>
                <a:lnTo>
                  <a:pt x="3084297" y="153618"/>
                </a:lnTo>
                <a:lnTo>
                  <a:pt x="3084375" y="156214"/>
                </a:lnTo>
                <a:lnTo>
                  <a:pt x="3087370" y="157480"/>
                </a:lnTo>
                <a:lnTo>
                  <a:pt x="3096574" y="157480"/>
                </a:lnTo>
                <a:lnTo>
                  <a:pt x="3095659" y="158750"/>
                </a:lnTo>
                <a:lnTo>
                  <a:pt x="3065258" y="158750"/>
                </a:lnTo>
                <a:lnTo>
                  <a:pt x="3064811" y="160020"/>
                </a:lnTo>
                <a:close/>
              </a:path>
              <a:path w="4096384" h="836930">
                <a:moveTo>
                  <a:pt x="3072304" y="152400"/>
                </a:moveTo>
                <a:lnTo>
                  <a:pt x="3067772" y="151130"/>
                </a:lnTo>
                <a:lnTo>
                  <a:pt x="3066581" y="149860"/>
                </a:lnTo>
                <a:lnTo>
                  <a:pt x="3065415" y="147320"/>
                </a:lnTo>
                <a:lnTo>
                  <a:pt x="3067589" y="148590"/>
                </a:lnTo>
                <a:lnTo>
                  <a:pt x="3073053" y="148590"/>
                </a:lnTo>
                <a:lnTo>
                  <a:pt x="3073469" y="149860"/>
                </a:lnTo>
                <a:lnTo>
                  <a:pt x="3072304" y="152400"/>
                </a:lnTo>
                <a:close/>
              </a:path>
              <a:path w="4096384" h="836930">
                <a:moveTo>
                  <a:pt x="3068106" y="148590"/>
                </a:moveTo>
                <a:lnTo>
                  <a:pt x="3067589" y="148590"/>
                </a:lnTo>
                <a:lnTo>
                  <a:pt x="3065415" y="147320"/>
                </a:lnTo>
                <a:lnTo>
                  <a:pt x="3070955" y="147320"/>
                </a:lnTo>
                <a:lnTo>
                  <a:pt x="3068106" y="148590"/>
                </a:lnTo>
                <a:close/>
              </a:path>
              <a:path w="4096384" h="836930">
                <a:moveTo>
                  <a:pt x="3073053" y="148590"/>
                </a:moveTo>
                <a:lnTo>
                  <a:pt x="3068106" y="148590"/>
                </a:lnTo>
                <a:lnTo>
                  <a:pt x="3070955" y="147320"/>
                </a:lnTo>
                <a:lnTo>
                  <a:pt x="3072638" y="147320"/>
                </a:lnTo>
                <a:lnTo>
                  <a:pt x="3073053" y="14859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72304" y="152400"/>
                </a:lnTo>
                <a:lnTo>
                  <a:pt x="3073469" y="149860"/>
                </a:lnTo>
                <a:lnTo>
                  <a:pt x="3072638" y="147320"/>
                </a:lnTo>
                <a:lnTo>
                  <a:pt x="3093087" y="147320"/>
                </a:lnTo>
                <a:lnTo>
                  <a:pt x="3092078" y="148590"/>
                </a:lnTo>
                <a:lnTo>
                  <a:pt x="3092235" y="148590"/>
                </a:lnTo>
                <a:lnTo>
                  <a:pt x="3093584" y="149860"/>
                </a:lnTo>
                <a:lnTo>
                  <a:pt x="3081340" y="149860"/>
                </a:lnTo>
                <a:lnTo>
                  <a:pt x="3079500" y="151130"/>
                </a:lnTo>
                <a:lnTo>
                  <a:pt x="3096842" y="15113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8783" y="148590"/>
                </a:moveTo>
                <a:lnTo>
                  <a:pt x="3092078" y="148590"/>
                </a:lnTo>
                <a:lnTo>
                  <a:pt x="3093087" y="147320"/>
                </a:lnTo>
                <a:lnTo>
                  <a:pt x="3093401" y="147320"/>
                </a:lnTo>
                <a:lnTo>
                  <a:pt x="3098783" y="14859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094743" y="160020"/>
                </a:lnTo>
                <a:lnTo>
                  <a:pt x="3100780" y="158750"/>
                </a:lnTo>
                <a:lnTo>
                  <a:pt x="3101448" y="157480"/>
                </a:lnTo>
                <a:lnTo>
                  <a:pt x="3102306" y="156210"/>
                </a:lnTo>
                <a:lnTo>
                  <a:pt x="3102980" y="156210"/>
                </a:lnTo>
                <a:lnTo>
                  <a:pt x="3102980" y="148590"/>
                </a:lnTo>
                <a:lnTo>
                  <a:pt x="3098783" y="148590"/>
                </a:lnTo>
                <a:lnTo>
                  <a:pt x="3093401" y="147320"/>
                </a:lnTo>
                <a:lnTo>
                  <a:pt x="3105312" y="147320"/>
                </a:lnTo>
                <a:lnTo>
                  <a:pt x="3105312" y="149860"/>
                </a:lnTo>
                <a:lnTo>
                  <a:pt x="3107328" y="151130"/>
                </a:lnTo>
                <a:lnTo>
                  <a:pt x="3110510" y="153670"/>
                </a:lnTo>
                <a:lnTo>
                  <a:pt x="3112193" y="153670"/>
                </a:lnTo>
                <a:lnTo>
                  <a:pt x="3111185" y="154940"/>
                </a:lnTo>
                <a:lnTo>
                  <a:pt x="3118047" y="158750"/>
                </a:lnTo>
                <a:lnTo>
                  <a:pt x="3124158" y="15875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136778" y="149860"/>
                </a:moveTo>
                <a:lnTo>
                  <a:pt x="3135831" y="149860"/>
                </a:lnTo>
                <a:lnTo>
                  <a:pt x="3135831" y="148590"/>
                </a:lnTo>
                <a:lnTo>
                  <a:pt x="3136839" y="147320"/>
                </a:lnTo>
                <a:lnTo>
                  <a:pt x="3137671" y="147320"/>
                </a:lnTo>
                <a:lnTo>
                  <a:pt x="3138496" y="148590"/>
                </a:lnTo>
                <a:lnTo>
                  <a:pt x="3138339" y="148590"/>
                </a:lnTo>
                <a:lnTo>
                  <a:pt x="3136778" y="149860"/>
                </a:lnTo>
                <a:close/>
              </a:path>
              <a:path w="4096384" h="836930">
                <a:moveTo>
                  <a:pt x="3181971" y="166068"/>
                </a:moveTo>
                <a:lnTo>
                  <a:pt x="3178143" y="161921"/>
                </a:lnTo>
                <a:lnTo>
                  <a:pt x="3179577" y="160020"/>
                </a:lnTo>
                <a:lnTo>
                  <a:pt x="3123737" y="160020"/>
                </a:lnTo>
                <a:lnTo>
                  <a:pt x="3131974" y="157480"/>
                </a:lnTo>
                <a:lnTo>
                  <a:pt x="3131974" y="152400"/>
                </a:lnTo>
                <a:lnTo>
                  <a:pt x="3133657" y="152400"/>
                </a:lnTo>
                <a:lnTo>
                  <a:pt x="3138339" y="148590"/>
                </a:lnTo>
                <a:lnTo>
                  <a:pt x="3138496" y="148590"/>
                </a:lnTo>
                <a:lnTo>
                  <a:pt x="3137671" y="147320"/>
                </a:lnTo>
                <a:lnTo>
                  <a:pt x="3152423" y="147320"/>
                </a:lnTo>
                <a:lnTo>
                  <a:pt x="3162437" y="152384"/>
                </a:lnTo>
                <a:lnTo>
                  <a:pt x="3162468" y="153670"/>
                </a:lnTo>
                <a:lnTo>
                  <a:pt x="3170024" y="153670"/>
                </a:lnTo>
                <a:lnTo>
                  <a:pt x="3165991" y="154940"/>
                </a:lnTo>
                <a:lnTo>
                  <a:pt x="3144527" y="154940"/>
                </a:lnTo>
                <a:lnTo>
                  <a:pt x="3143547" y="156206"/>
                </a:lnTo>
                <a:lnTo>
                  <a:pt x="3144193" y="158750"/>
                </a:lnTo>
                <a:lnTo>
                  <a:pt x="3188524" y="158750"/>
                </a:lnTo>
                <a:lnTo>
                  <a:pt x="3187448" y="165100"/>
                </a:lnTo>
                <a:lnTo>
                  <a:pt x="3182426" y="165100"/>
                </a:lnTo>
                <a:lnTo>
                  <a:pt x="3181971" y="166068"/>
                </a:lnTo>
                <a:close/>
              </a:path>
              <a:path w="4096384" h="836930">
                <a:moveTo>
                  <a:pt x="3180926" y="154940"/>
                </a:moveTo>
                <a:lnTo>
                  <a:pt x="3172355" y="148590"/>
                </a:lnTo>
                <a:lnTo>
                  <a:pt x="3177895" y="147320"/>
                </a:lnTo>
                <a:lnTo>
                  <a:pt x="3178569" y="148590"/>
                </a:lnTo>
                <a:lnTo>
                  <a:pt x="3179401" y="148590"/>
                </a:lnTo>
                <a:lnTo>
                  <a:pt x="3180069" y="149860"/>
                </a:lnTo>
                <a:lnTo>
                  <a:pt x="3180926" y="154940"/>
                </a:lnTo>
                <a:close/>
              </a:path>
              <a:path w="4096384" h="836930">
                <a:moveTo>
                  <a:pt x="3262545" y="149860"/>
                </a:moveTo>
                <a:lnTo>
                  <a:pt x="3254832" y="148590"/>
                </a:lnTo>
                <a:lnTo>
                  <a:pt x="3257864" y="147320"/>
                </a:lnTo>
                <a:lnTo>
                  <a:pt x="3262545" y="149860"/>
                </a:lnTo>
                <a:close/>
              </a:path>
              <a:path w="4096384" h="836930">
                <a:moveTo>
                  <a:pt x="3269074" y="149860"/>
                </a:moveTo>
                <a:lnTo>
                  <a:pt x="3262545" y="149860"/>
                </a:lnTo>
                <a:lnTo>
                  <a:pt x="3257864" y="147320"/>
                </a:lnTo>
                <a:lnTo>
                  <a:pt x="3269074" y="147320"/>
                </a:lnTo>
                <a:lnTo>
                  <a:pt x="3269074" y="14986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4388" y="147320"/>
                </a:lnTo>
                <a:lnTo>
                  <a:pt x="3305467" y="147320"/>
                </a:lnTo>
                <a:lnTo>
                  <a:pt x="3299260" y="152400"/>
                </a:lnTo>
                <a:lnTo>
                  <a:pt x="3298245" y="15240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296411" y="160020"/>
                </a:lnTo>
                <a:lnTo>
                  <a:pt x="3293563" y="153670"/>
                </a:lnTo>
                <a:lnTo>
                  <a:pt x="3295246" y="153670"/>
                </a:lnTo>
                <a:lnTo>
                  <a:pt x="3298245" y="152400"/>
                </a:lnTo>
                <a:lnTo>
                  <a:pt x="3299260" y="152400"/>
                </a:lnTo>
                <a:lnTo>
                  <a:pt x="3305467" y="147320"/>
                </a:lnTo>
                <a:lnTo>
                  <a:pt x="3312820" y="147320"/>
                </a:lnTo>
                <a:lnTo>
                  <a:pt x="3310987" y="148590"/>
                </a:lnTo>
                <a:lnTo>
                  <a:pt x="3308138" y="148590"/>
                </a:lnTo>
                <a:lnTo>
                  <a:pt x="3301276" y="157480"/>
                </a:lnTo>
                <a:lnTo>
                  <a:pt x="3305635" y="15748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312512" y="151130"/>
                </a:moveTo>
                <a:lnTo>
                  <a:pt x="3311321" y="151130"/>
                </a:lnTo>
                <a:lnTo>
                  <a:pt x="3310987" y="148590"/>
                </a:lnTo>
                <a:lnTo>
                  <a:pt x="3312820" y="147320"/>
                </a:lnTo>
                <a:lnTo>
                  <a:pt x="3314012" y="147320"/>
                </a:lnTo>
                <a:lnTo>
                  <a:pt x="3314169" y="148590"/>
                </a:lnTo>
                <a:lnTo>
                  <a:pt x="3312512" y="151130"/>
                </a:lnTo>
                <a:close/>
              </a:path>
              <a:path w="4096384" h="836930">
                <a:moveTo>
                  <a:pt x="3336795" y="151130"/>
                </a:moveTo>
                <a:lnTo>
                  <a:pt x="3312512" y="151130"/>
                </a:lnTo>
                <a:lnTo>
                  <a:pt x="3314169" y="148590"/>
                </a:lnTo>
                <a:lnTo>
                  <a:pt x="3314012" y="147320"/>
                </a:lnTo>
                <a:lnTo>
                  <a:pt x="3337525" y="147320"/>
                </a:lnTo>
                <a:lnTo>
                  <a:pt x="3333610" y="149860"/>
                </a:lnTo>
                <a:lnTo>
                  <a:pt x="3336795" y="151130"/>
                </a:lnTo>
                <a:close/>
              </a:path>
              <a:path w="4096384" h="836930">
                <a:moveTo>
                  <a:pt x="3352742" y="151130"/>
                </a:moveTo>
                <a:lnTo>
                  <a:pt x="3351394" y="151130"/>
                </a:lnTo>
                <a:lnTo>
                  <a:pt x="3351060" y="148590"/>
                </a:lnTo>
                <a:lnTo>
                  <a:pt x="3351551" y="147320"/>
                </a:lnTo>
                <a:lnTo>
                  <a:pt x="3354733" y="147320"/>
                </a:lnTo>
                <a:lnTo>
                  <a:pt x="3354815" y="149159"/>
                </a:lnTo>
                <a:lnTo>
                  <a:pt x="3354916" y="149860"/>
                </a:lnTo>
                <a:lnTo>
                  <a:pt x="3352742" y="151130"/>
                </a:lnTo>
                <a:close/>
              </a:path>
              <a:path w="4096384" h="836930">
                <a:moveTo>
                  <a:pt x="3365295" y="151130"/>
                </a:moveTo>
                <a:lnTo>
                  <a:pt x="3352742" y="151130"/>
                </a:lnTo>
                <a:lnTo>
                  <a:pt x="3354916" y="149860"/>
                </a:lnTo>
                <a:lnTo>
                  <a:pt x="3354815" y="149159"/>
                </a:lnTo>
                <a:lnTo>
                  <a:pt x="3354733" y="147320"/>
                </a:lnTo>
                <a:lnTo>
                  <a:pt x="3367135" y="147320"/>
                </a:lnTo>
                <a:lnTo>
                  <a:pt x="3365812" y="148590"/>
                </a:lnTo>
                <a:lnTo>
                  <a:pt x="3365295" y="151130"/>
                </a:lnTo>
                <a:close/>
              </a:path>
              <a:path w="4096384" h="836930">
                <a:moveTo>
                  <a:pt x="3366303" y="152400"/>
                </a:moveTo>
                <a:lnTo>
                  <a:pt x="3365446" y="151320"/>
                </a:lnTo>
                <a:lnTo>
                  <a:pt x="3365367" y="150776"/>
                </a:lnTo>
                <a:lnTo>
                  <a:pt x="3365812" y="148590"/>
                </a:lnTo>
                <a:lnTo>
                  <a:pt x="3367135" y="147320"/>
                </a:lnTo>
                <a:lnTo>
                  <a:pt x="3370317" y="149860"/>
                </a:lnTo>
                <a:lnTo>
                  <a:pt x="3369001" y="151130"/>
                </a:lnTo>
                <a:lnTo>
                  <a:pt x="3366303" y="152400"/>
                </a:lnTo>
                <a:close/>
              </a:path>
              <a:path w="4096384" h="836930">
                <a:moveTo>
                  <a:pt x="3426491" y="152400"/>
                </a:moveTo>
                <a:lnTo>
                  <a:pt x="3366303" y="152400"/>
                </a:lnTo>
                <a:lnTo>
                  <a:pt x="3369001" y="151130"/>
                </a:lnTo>
                <a:lnTo>
                  <a:pt x="3370317" y="149860"/>
                </a:lnTo>
                <a:lnTo>
                  <a:pt x="3367135" y="147320"/>
                </a:lnTo>
                <a:lnTo>
                  <a:pt x="3380231" y="147320"/>
                </a:lnTo>
                <a:lnTo>
                  <a:pt x="3377205" y="149860"/>
                </a:lnTo>
                <a:lnTo>
                  <a:pt x="3390959" y="149860"/>
                </a:lnTo>
                <a:lnTo>
                  <a:pt x="3392973" y="151130"/>
                </a:lnTo>
                <a:lnTo>
                  <a:pt x="3427685" y="151130"/>
                </a:lnTo>
                <a:lnTo>
                  <a:pt x="3426491" y="152400"/>
                </a:lnTo>
                <a:close/>
              </a:path>
              <a:path w="4096384" h="836930">
                <a:moveTo>
                  <a:pt x="3381062" y="149860"/>
                </a:moveTo>
                <a:lnTo>
                  <a:pt x="3377205" y="149860"/>
                </a:lnTo>
                <a:lnTo>
                  <a:pt x="3380231" y="147320"/>
                </a:lnTo>
                <a:lnTo>
                  <a:pt x="3380388" y="147320"/>
                </a:lnTo>
                <a:lnTo>
                  <a:pt x="3381396" y="148590"/>
                </a:lnTo>
                <a:lnTo>
                  <a:pt x="3381062" y="149860"/>
                </a:lnTo>
                <a:close/>
              </a:path>
              <a:path w="4096384" h="836930">
                <a:moveTo>
                  <a:pt x="3390959" y="149860"/>
                </a:moveTo>
                <a:lnTo>
                  <a:pt x="3381062" y="149860"/>
                </a:lnTo>
                <a:lnTo>
                  <a:pt x="3381396" y="148590"/>
                </a:lnTo>
                <a:lnTo>
                  <a:pt x="3380388" y="147320"/>
                </a:lnTo>
                <a:lnTo>
                  <a:pt x="3386932" y="147320"/>
                </a:lnTo>
                <a:lnTo>
                  <a:pt x="3390959" y="149860"/>
                </a:lnTo>
                <a:close/>
              </a:path>
              <a:path w="4096384" h="836930">
                <a:moveTo>
                  <a:pt x="3919310" y="154940"/>
                </a:moveTo>
                <a:lnTo>
                  <a:pt x="3915761" y="152384"/>
                </a:lnTo>
                <a:lnTo>
                  <a:pt x="3910431" y="149860"/>
                </a:lnTo>
                <a:lnTo>
                  <a:pt x="3919801" y="147320"/>
                </a:lnTo>
                <a:lnTo>
                  <a:pt x="3918793" y="148590"/>
                </a:lnTo>
                <a:lnTo>
                  <a:pt x="3919310" y="154940"/>
                </a:lnTo>
                <a:close/>
              </a:path>
              <a:path w="4096384" h="836930">
                <a:moveTo>
                  <a:pt x="3922047" y="154940"/>
                </a:moveTo>
                <a:lnTo>
                  <a:pt x="3919310" y="154940"/>
                </a:lnTo>
                <a:lnTo>
                  <a:pt x="3918793" y="148590"/>
                </a:lnTo>
                <a:lnTo>
                  <a:pt x="3919801" y="147320"/>
                </a:lnTo>
                <a:lnTo>
                  <a:pt x="3945796" y="147320"/>
                </a:lnTo>
                <a:lnTo>
                  <a:pt x="3941940" y="151130"/>
                </a:lnTo>
                <a:lnTo>
                  <a:pt x="4082739" y="151130"/>
                </a:lnTo>
                <a:lnTo>
                  <a:pt x="4082739" y="153670"/>
                </a:lnTo>
                <a:lnTo>
                  <a:pt x="3922159" y="153670"/>
                </a:lnTo>
                <a:lnTo>
                  <a:pt x="3922047" y="154940"/>
                </a:lnTo>
                <a:close/>
              </a:path>
              <a:path w="4096384" h="836930">
                <a:moveTo>
                  <a:pt x="3943956" y="151130"/>
                </a:moveTo>
                <a:lnTo>
                  <a:pt x="3941940" y="151130"/>
                </a:lnTo>
                <a:lnTo>
                  <a:pt x="3945796" y="147320"/>
                </a:lnTo>
                <a:lnTo>
                  <a:pt x="3943956" y="15113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9389" y="151130"/>
                </a:lnTo>
                <a:lnTo>
                  <a:pt x="3114367" y="148590"/>
                </a:lnTo>
                <a:lnTo>
                  <a:pt x="3124742" y="147381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52736" y="156210"/>
                </a:moveTo>
                <a:lnTo>
                  <a:pt x="346867" y="156206"/>
                </a:lnTo>
                <a:lnTo>
                  <a:pt x="346195" y="154940"/>
                </a:lnTo>
                <a:lnTo>
                  <a:pt x="346065" y="153933"/>
                </a:lnTo>
                <a:lnTo>
                  <a:pt x="346052" y="153562"/>
                </a:lnTo>
                <a:lnTo>
                  <a:pt x="347033" y="148590"/>
                </a:lnTo>
                <a:lnTo>
                  <a:pt x="352736" y="156210"/>
                </a:lnTo>
                <a:close/>
              </a:path>
              <a:path w="4096384" h="836930">
                <a:moveTo>
                  <a:pt x="1317087" y="154940"/>
                </a:moveTo>
                <a:lnTo>
                  <a:pt x="1312229" y="154940"/>
                </a:lnTo>
                <a:lnTo>
                  <a:pt x="1319098" y="148590"/>
                </a:lnTo>
                <a:lnTo>
                  <a:pt x="1318978" y="153745"/>
                </a:lnTo>
                <a:lnTo>
                  <a:pt x="1317087" y="154940"/>
                </a:lnTo>
                <a:close/>
              </a:path>
              <a:path w="4096384" h="836930">
                <a:moveTo>
                  <a:pt x="1388662" y="154940"/>
                </a:moveTo>
                <a:lnTo>
                  <a:pt x="1383804" y="154940"/>
                </a:lnTo>
                <a:lnTo>
                  <a:pt x="1383129" y="153670"/>
                </a:lnTo>
                <a:lnTo>
                  <a:pt x="1382291" y="153670"/>
                </a:lnTo>
                <a:lnTo>
                  <a:pt x="1381623" y="152400"/>
                </a:lnTo>
                <a:lnTo>
                  <a:pt x="1381623" y="148590"/>
                </a:lnTo>
                <a:lnTo>
                  <a:pt x="1388662" y="154940"/>
                </a:lnTo>
                <a:close/>
              </a:path>
              <a:path w="4096384" h="836930">
                <a:moveTo>
                  <a:pt x="1401459" y="154940"/>
                </a:moveTo>
                <a:lnTo>
                  <a:pt x="1388662" y="154940"/>
                </a:lnTo>
                <a:lnTo>
                  <a:pt x="1381623" y="148590"/>
                </a:lnTo>
                <a:lnTo>
                  <a:pt x="1397119" y="148590"/>
                </a:lnTo>
                <a:lnTo>
                  <a:pt x="1398556" y="153670"/>
                </a:lnTo>
                <a:lnTo>
                  <a:pt x="1400900" y="153670"/>
                </a:lnTo>
                <a:lnTo>
                  <a:pt x="1401459" y="154940"/>
                </a:lnTo>
                <a:close/>
              </a:path>
              <a:path w="4096384" h="836930">
                <a:moveTo>
                  <a:pt x="1413302" y="149860"/>
                </a:moveTo>
                <a:lnTo>
                  <a:pt x="1413138" y="149860"/>
                </a:lnTo>
                <a:lnTo>
                  <a:pt x="1412300" y="148590"/>
                </a:lnTo>
                <a:lnTo>
                  <a:pt x="1413302" y="149860"/>
                </a:lnTo>
                <a:close/>
              </a:path>
              <a:path w="4096384" h="836930">
                <a:moveTo>
                  <a:pt x="1437948" y="149860"/>
                </a:moveTo>
                <a:lnTo>
                  <a:pt x="1413302" y="149860"/>
                </a:lnTo>
                <a:lnTo>
                  <a:pt x="1412300" y="148590"/>
                </a:lnTo>
                <a:lnTo>
                  <a:pt x="1438449" y="148590"/>
                </a:lnTo>
                <a:lnTo>
                  <a:pt x="1437948" y="149860"/>
                </a:lnTo>
                <a:close/>
              </a:path>
              <a:path w="4096384" h="836930">
                <a:moveTo>
                  <a:pt x="1543218" y="161290"/>
                </a:moveTo>
                <a:lnTo>
                  <a:pt x="1539191" y="158750"/>
                </a:lnTo>
                <a:lnTo>
                  <a:pt x="1538938" y="154940"/>
                </a:lnTo>
                <a:lnTo>
                  <a:pt x="1541937" y="151130"/>
                </a:lnTo>
                <a:lnTo>
                  <a:pt x="1546663" y="148590"/>
                </a:lnTo>
                <a:lnTo>
                  <a:pt x="1551593" y="149860"/>
                </a:lnTo>
                <a:lnTo>
                  <a:pt x="1569724" y="149860"/>
                </a:lnTo>
                <a:lnTo>
                  <a:pt x="1569122" y="152400"/>
                </a:lnTo>
                <a:lnTo>
                  <a:pt x="1542544" y="152400"/>
                </a:lnTo>
                <a:lnTo>
                  <a:pt x="1543218" y="161290"/>
                </a:lnTo>
                <a:close/>
              </a:path>
              <a:path w="4096384" h="836930">
                <a:moveTo>
                  <a:pt x="1552267" y="149860"/>
                </a:moveTo>
                <a:lnTo>
                  <a:pt x="1551593" y="149860"/>
                </a:lnTo>
                <a:lnTo>
                  <a:pt x="1546663" y="148590"/>
                </a:lnTo>
                <a:lnTo>
                  <a:pt x="1570025" y="148590"/>
                </a:lnTo>
                <a:lnTo>
                  <a:pt x="1552267" y="149860"/>
                </a:lnTo>
                <a:close/>
              </a:path>
              <a:path w="4096384" h="836930">
                <a:moveTo>
                  <a:pt x="1569724" y="149860"/>
                </a:moveTo>
                <a:lnTo>
                  <a:pt x="1552267" y="149860"/>
                </a:lnTo>
                <a:lnTo>
                  <a:pt x="1570025" y="148590"/>
                </a:lnTo>
                <a:lnTo>
                  <a:pt x="1569724" y="149860"/>
                </a:lnTo>
                <a:close/>
              </a:path>
              <a:path w="4096384" h="836930">
                <a:moveTo>
                  <a:pt x="1607911" y="160020"/>
                </a:moveTo>
                <a:lnTo>
                  <a:pt x="1606064" y="156206"/>
                </a:lnTo>
                <a:lnTo>
                  <a:pt x="1604225" y="149860"/>
                </a:lnTo>
                <a:lnTo>
                  <a:pt x="1613444" y="148590"/>
                </a:lnTo>
                <a:lnTo>
                  <a:pt x="1616626" y="149860"/>
                </a:lnTo>
                <a:lnTo>
                  <a:pt x="1617294" y="152400"/>
                </a:lnTo>
                <a:lnTo>
                  <a:pt x="1607911" y="160020"/>
                </a:lnTo>
                <a:close/>
              </a:path>
              <a:path w="4096384" h="836930">
                <a:moveTo>
                  <a:pt x="1615120" y="160020"/>
                </a:moveTo>
                <a:lnTo>
                  <a:pt x="1607911" y="160020"/>
                </a:lnTo>
                <a:lnTo>
                  <a:pt x="1617294" y="152400"/>
                </a:lnTo>
                <a:lnTo>
                  <a:pt x="1616626" y="149860"/>
                </a:lnTo>
                <a:lnTo>
                  <a:pt x="1613444" y="148590"/>
                </a:lnTo>
                <a:lnTo>
                  <a:pt x="1909637" y="148590"/>
                </a:lnTo>
                <a:lnTo>
                  <a:pt x="1909971" y="149860"/>
                </a:lnTo>
                <a:lnTo>
                  <a:pt x="1909971" y="151130"/>
                </a:lnTo>
                <a:lnTo>
                  <a:pt x="2017422" y="151130"/>
                </a:lnTo>
                <a:lnTo>
                  <a:pt x="2019517" y="153670"/>
                </a:lnTo>
                <a:lnTo>
                  <a:pt x="1644121" y="153670"/>
                </a:lnTo>
                <a:lnTo>
                  <a:pt x="1641647" y="154940"/>
                </a:lnTo>
                <a:lnTo>
                  <a:pt x="1624674" y="154940"/>
                </a:lnTo>
                <a:lnTo>
                  <a:pt x="1621491" y="157480"/>
                </a:lnTo>
                <a:lnTo>
                  <a:pt x="1620483" y="157480"/>
                </a:lnTo>
                <a:lnTo>
                  <a:pt x="1615120" y="160020"/>
                </a:lnTo>
                <a:close/>
              </a:path>
              <a:path w="4096384" h="836930">
                <a:moveTo>
                  <a:pt x="2071730" y="151130"/>
                </a:moveTo>
                <a:lnTo>
                  <a:pt x="2069386" y="151130"/>
                </a:lnTo>
                <a:lnTo>
                  <a:pt x="2070728" y="148590"/>
                </a:lnTo>
                <a:lnTo>
                  <a:pt x="2073746" y="148590"/>
                </a:lnTo>
                <a:lnTo>
                  <a:pt x="2073746" y="149860"/>
                </a:lnTo>
                <a:lnTo>
                  <a:pt x="2071730" y="15113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71730" y="151130"/>
                </a:lnTo>
                <a:lnTo>
                  <a:pt x="2073746" y="149860"/>
                </a:lnTo>
                <a:lnTo>
                  <a:pt x="2073746" y="148590"/>
                </a:lnTo>
                <a:lnTo>
                  <a:pt x="2083215" y="148590"/>
                </a:lnTo>
                <a:lnTo>
                  <a:pt x="2081789" y="149860"/>
                </a:lnTo>
                <a:lnTo>
                  <a:pt x="2096710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77170" y="152400"/>
                </a:moveTo>
                <a:lnTo>
                  <a:pt x="2177170" y="151130"/>
                </a:lnTo>
                <a:lnTo>
                  <a:pt x="2178676" y="148590"/>
                </a:lnTo>
                <a:lnTo>
                  <a:pt x="2180182" y="148590"/>
                </a:lnTo>
                <a:lnTo>
                  <a:pt x="2180182" y="151130"/>
                </a:lnTo>
                <a:lnTo>
                  <a:pt x="2177170" y="152400"/>
                </a:lnTo>
                <a:close/>
              </a:path>
              <a:path w="4096384" h="836930">
                <a:moveTo>
                  <a:pt x="2193762" y="152400"/>
                </a:moveTo>
                <a:lnTo>
                  <a:pt x="2177170" y="152400"/>
                </a:lnTo>
                <a:lnTo>
                  <a:pt x="2180182" y="151130"/>
                </a:lnTo>
                <a:lnTo>
                  <a:pt x="2180182" y="148590"/>
                </a:lnTo>
                <a:lnTo>
                  <a:pt x="2188570" y="148590"/>
                </a:lnTo>
                <a:lnTo>
                  <a:pt x="2192357" y="151214"/>
                </a:lnTo>
                <a:lnTo>
                  <a:pt x="2193762" y="152400"/>
                </a:lnTo>
                <a:close/>
              </a:path>
              <a:path w="4096384" h="836930">
                <a:moveTo>
                  <a:pt x="2259975" y="151130"/>
                </a:moveTo>
                <a:lnTo>
                  <a:pt x="2259470" y="149860"/>
                </a:lnTo>
                <a:lnTo>
                  <a:pt x="2260813" y="148590"/>
                </a:lnTo>
                <a:lnTo>
                  <a:pt x="2259975" y="151130"/>
                </a:lnTo>
                <a:close/>
              </a:path>
              <a:path w="4096384" h="836930">
                <a:moveTo>
                  <a:pt x="2313785" y="151130"/>
                </a:moveTo>
                <a:lnTo>
                  <a:pt x="2259975" y="151130"/>
                </a:lnTo>
                <a:lnTo>
                  <a:pt x="2260813" y="148590"/>
                </a:lnTo>
                <a:lnTo>
                  <a:pt x="2325448" y="148590"/>
                </a:lnTo>
                <a:lnTo>
                  <a:pt x="2325214" y="149860"/>
                </a:lnTo>
                <a:lnTo>
                  <a:pt x="2315461" y="149860"/>
                </a:lnTo>
                <a:lnTo>
                  <a:pt x="2313785" y="151130"/>
                </a:lnTo>
                <a:close/>
              </a:path>
              <a:path w="4096384" h="836930">
                <a:moveTo>
                  <a:pt x="2356025" y="151130"/>
                </a:moveTo>
                <a:lnTo>
                  <a:pt x="2353675" y="151130"/>
                </a:lnTo>
                <a:lnTo>
                  <a:pt x="2353629" y="150776"/>
                </a:lnTo>
                <a:lnTo>
                  <a:pt x="2353511" y="148590"/>
                </a:lnTo>
                <a:lnTo>
                  <a:pt x="2355187" y="148590"/>
                </a:lnTo>
                <a:lnTo>
                  <a:pt x="2356693" y="149860"/>
                </a:lnTo>
                <a:lnTo>
                  <a:pt x="2356863" y="149860"/>
                </a:lnTo>
                <a:lnTo>
                  <a:pt x="2356025" y="151130"/>
                </a:lnTo>
                <a:close/>
              </a:path>
              <a:path w="4096384" h="836930">
                <a:moveTo>
                  <a:pt x="2365415" y="149860"/>
                </a:moveTo>
                <a:lnTo>
                  <a:pt x="2356693" y="149860"/>
                </a:lnTo>
                <a:lnTo>
                  <a:pt x="2355187" y="148590"/>
                </a:lnTo>
                <a:lnTo>
                  <a:pt x="2365245" y="148590"/>
                </a:lnTo>
                <a:lnTo>
                  <a:pt x="2365415" y="149860"/>
                </a:lnTo>
                <a:close/>
              </a:path>
              <a:path w="4096384" h="836930">
                <a:moveTo>
                  <a:pt x="2572262" y="152400"/>
                </a:moveTo>
                <a:lnTo>
                  <a:pt x="2568923" y="151130"/>
                </a:lnTo>
                <a:lnTo>
                  <a:pt x="2567914" y="151130"/>
                </a:lnTo>
                <a:lnTo>
                  <a:pt x="2567574" y="149860"/>
                </a:lnTo>
                <a:lnTo>
                  <a:pt x="2568065" y="148590"/>
                </a:lnTo>
                <a:lnTo>
                  <a:pt x="2575445" y="151130"/>
                </a:lnTo>
                <a:lnTo>
                  <a:pt x="2572262" y="152400"/>
                </a:lnTo>
                <a:close/>
              </a:path>
              <a:path w="4096384" h="836930">
                <a:moveTo>
                  <a:pt x="2801497" y="152400"/>
                </a:moveTo>
                <a:lnTo>
                  <a:pt x="2572262" y="152400"/>
                </a:lnTo>
                <a:lnTo>
                  <a:pt x="2575445" y="151130"/>
                </a:lnTo>
                <a:lnTo>
                  <a:pt x="2568065" y="148590"/>
                </a:lnTo>
                <a:lnTo>
                  <a:pt x="2809253" y="148590"/>
                </a:lnTo>
                <a:lnTo>
                  <a:pt x="2807108" y="151130"/>
                </a:lnTo>
                <a:lnTo>
                  <a:pt x="2800410" y="151130"/>
                </a:lnTo>
                <a:lnTo>
                  <a:pt x="2801497" y="152400"/>
                </a:lnTo>
                <a:close/>
              </a:path>
              <a:path w="4096384" h="836930">
                <a:moveTo>
                  <a:pt x="2893108" y="151130"/>
                </a:moveTo>
                <a:lnTo>
                  <a:pt x="2890083" y="151130"/>
                </a:lnTo>
                <a:lnTo>
                  <a:pt x="2889926" y="149860"/>
                </a:lnTo>
                <a:lnTo>
                  <a:pt x="2892591" y="148590"/>
                </a:lnTo>
                <a:lnTo>
                  <a:pt x="2895282" y="148590"/>
                </a:lnTo>
                <a:lnTo>
                  <a:pt x="2895439" y="149860"/>
                </a:lnTo>
                <a:lnTo>
                  <a:pt x="2893108" y="151130"/>
                </a:lnTo>
                <a:close/>
              </a:path>
              <a:path w="4096384" h="836930">
                <a:moveTo>
                  <a:pt x="2904010" y="151130"/>
                </a:moveTo>
                <a:lnTo>
                  <a:pt x="2893108" y="151130"/>
                </a:lnTo>
                <a:lnTo>
                  <a:pt x="2895439" y="149860"/>
                </a:lnTo>
                <a:lnTo>
                  <a:pt x="2895282" y="148590"/>
                </a:lnTo>
                <a:lnTo>
                  <a:pt x="2905005" y="148590"/>
                </a:lnTo>
                <a:lnTo>
                  <a:pt x="2903827" y="149860"/>
                </a:lnTo>
                <a:lnTo>
                  <a:pt x="2904010" y="15113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94743" y="149860"/>
                </a:lnTo>
                <a:lnTo>
                  <a:pt x="3093584" y="149860"/>
                </a:lnTo>
                <a:lnTo>
                  <a:pt x="3092235" y="148590"/>
                </a:lnTo>
                <a:lnTo>
                  <a:pt x="3098940" y="14859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6574" y="157480"/>
                </a:moveTo>
                <a:lnTo>
                  <a:pt x="3087370" y="157480"/>
                </a:lnTo>
                <a:lnTo>
                  <a:pt x="3089680" y="156235"/>
                </a:lnTo>
                <a:lnTo>
                  <a:pt x="3089728" y="154940"/>
                </a:lnTo>
                <a:lnTo>
                  <a:pt x="3087030" y="152400"/>
                </a:lnTo>
                <a:lnTo>
                  <a:pt x="3098940" y="152400"/>
                </a:lnTo>
                <a:lnTo>
                  <a:pt x="3098940" y="148590"/>
                </a:lnTo>
                <a:lnTo>
                  <a:pt x="3102980" y="148590"/>
                </a:lnTo>
                <a:lnTo>
                  <a:pt x="3096574" y="157480"/>
                </a:lnTo>
                <a:close/>
              </a:path>
              <a:path w="4096384" h="836930">
                <a:moveTo>
                  <a:pt x="3094743" y="160020"/>
                </a:moveTo>
                <a:lnTo>
                  <a:pt x="3102980" y="148590"/>
                </a:lnTo>
                <a:lnTo>
                  <a:pt x="3102980" y="156210"/>
                </a:lnTo>
                <a:lnTo>
                  <a:pt x="3102306" y="156210"/>
                </a:lnTo>
                <a:lnTo>
                  <a:pt x="3101448" y="157480"/>
                </a:lnTo>
                <a:lnTo>
                  <a:pt x="3100780" y="158750"/>
                </a:lnTo>
                <a:lnTo>
                  <a:pt x="3094743" y="160020"/>
                </a:lnTo>
                <a:close/>
              </a:path>
              <a:path w="4096384" h="836930">
                <a:moveTo>
                  <a:pt x="3301276" y="157480"/>
                </a:moveTo>
                <a:lnTo>
                  <a:pt x="3308138" y="148590"/>
                </a:lnTo>
                <a:lnTo>
                  <a:pt x="3308183" y="155380"/>
                </a:lnTo>
                <a:lnTo>
                  <a:pt x="3308268" y="156210"/>
                </a:lnTo>
                <a:lnTo>
                  <a:pt x="3303450" y="156210"/>
                </a:lnTo>
                <a:lnTo>
                  <a:pt x="3301276" y="15748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3678" y="165100"/>
                </a:lnTo>
                <a:lnTo>
                  <a:pt x="3315695" y="162560"/>
                </a:lnTo>
                <a:lnTo>
                  <a:pt x="3311655" y="160020"/>
                </a:lnTo>
                <a:lnTo>
                  <a:pt x="3308656" y="160020"/>
                </a:lnTo>
                <a:lnTo>
                  <a:pt x="3308183" y="155380"/>
                </a:lnTo>
                <a:lnTo>
                  <a:pt x="3308138" y="148590"/>
                </a:lnTo>
                <a:lnTo>
                  <a:pt x="3310987" y="148590"/>
                </a:lnTo>
                <a:lnTo>
                  <a:pt x="3311321" y="151130"/>
                </a:lnTo>
                <a:lnTo>
                  <a:pt x="3336795" y="151130"/>
                </a:lnTo>
                <a:lnTo>
                  <a:pt x="3339981" y="152400"/>
                </a:lnTo>
                <a:lnTo>
                  <a:pt x="3334171" y="152400"/>
                </a:lnTo>
                <a:lnTo>
                  <a:pt x="3331779" y="153670"/>
                </a:lnTo>
                <a:lnTo>
                  <a:pt x="3316035" y="153670"/>
                </a:lnTo>
                <a:lnTo>
                  <a:pt x="3317194" y="154940"/>
                </a:lnTo>
                <a:lnTo>
                  <a:pt x="3317017" y="15494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848901" y="151130"/>
                </a:moveTo>
                <a:lnTo>
                  <a:pt x="3847735" y="151130"/>
                </a:lnTo>
                <a:lnTo>
                  <a:pt x="3847395" y="148590"/>
                </a:lnTo>
                <a:lnTo>
                  <a:pt x="3852840" y="148590"/>
                </a:lnTo>
                <a:lnTo>
                  <a:pt x="3850918" y="149860"/>
                </a:lnTo>
                <a:lnTo>
                  <a:pt x="3848901" y="151130"/>
                </a:lnTo>
                <a:close/>
              </a:path>
              <a:path w="4096384" h="836930">
                <a:moveTo>
                  <a:pt x="3873881" y="151130"/>
                </a:moveTo>
                <a:lnTo>
                  <a:pt x="3848901" y="151130"/>
                </a:lnTo>
                <a:lnTo>
                  <a:pt x="3850918" y="149860"/>
                </a:lnTo>
                <a:lnTo>
                  <a:pt x="3852840" y="148590"/>
                </a:lnTo>
                <a:lnTo>
                  <a:pt x="3873342" y="148590"/>
                </a:lnTo>
                <a:lnTo>
                  <a:pt x="3873881" y="151130"/>
                </a:lnTo>
                <a:close/>
              </a:path>
              <a:path w="4096384" h="836930">
                <a:moveTo>
                  <a:pt x="4013181" y="151130"/>
                </a:moveTo>
                <a:lnTo>
                  <a:pt x="4009141" y="151130"/>
                </a:lnTo>
                <a:lnTo>
                  <a:pt x="4009141" y="149860"/>
                </a:lnTo>
                <a:lnTo>
                  <a:pt x="4011007" y="148590"/>
                </a:lnTo>
                <a:lnTo>
                  <a:pt x="4013181" y="149860"/>
                </a:lnTo>
                <a:lnTo>
                  <a:pt x="4013181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13181" y="151130"/>
                </a:lnTo>
                <a:lnTo>
                  <a:pt x="4013181" y="149860"/>
                </a:lnTo>
                <a:lnTo>
                  <a:pt x="4011007" y="148590"/>
                </a:lnTo>
                <a:lnTo>
                  <a:pt x="4066637" y="148590"/>
                </a:lnTo>
                <a:lnTo>
                  <a:pt x="4063789" y="14986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63789" y="149860"/>
                </a:lnTo>
                <a:lnTo>
                  <a:pt x="4066637" y="14859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95854" y="157480"/>
                </a:moveTo>
                <a:lnTo>
                  <a:pt x="4090275" y="157480"/>
                </a:lnTo>
                <a:lnTo>
                  <a:pt x="4082739" y="151130"/>
                </a:lnTo>
                <a:lnTo>
                  <a:pt x="4065472" y="151130"/>
                </a:lnTo>
                <a:lnTo>
                  <a:pt x="4066637" y="148590"/>
                </a:lnTo>
                <a:lnTo>
                  <a:pt x="4095854" y="148590"/>
                </a:lnTo>
                <a:lnTo>
                  <a:pt x="4095854" y="157480"/>
                </a:lnTo>
                <a:close/>
              </a:path>
              <a:path w="4096384" h="836930">
                <a:moveTo>
                  <a:pt x="2196447" y="157480"/>
                </a:moveTo>
                <a:lnTo>
                  <a:pt x="2159065" y="157480"/>
                </a:lnTo>
                <a:lnTo>
                  <a:pt x="2161070" y="156206"/>
                </a:lnTo>
                <a:lnTo>
                  <a:pt x="2159229" y="154940"/>
                </a:lnTo>
                <a:lnTo>
                  <a:pt x="2176162" y="154940"/>
                </a:lnTo>
                <a:lnTo>
                  <a:pt x="2172980" y="153670"/>
                </a:lnTo>
                <a:lnTo>
                  <a:pt x="2163256" y="153670"/>
                </a:lnTo>
                <a:lnTo>
                  <a:pt x="2169064" y="149159"/>
                </a:lnTo>
                <a:lnTo>
                  <a:pt x="2168953" y="149860"/>
                </a:lnTo>
                <a:lnTo>
                  <a:pt x="2177923" y="149860"/>
                </a:lnTo>
                <a:lnTo>
                  <a:pt x="2177170" y="151130"/>
                </a:lnTo>
                <a:lnTo>
                  <a:pt x="2177170" y="152400"/>
                </a:lnTo>
                <a:lnTo>
                  <a:pt x="2196845" y="152400"/>
                </a:lnTo>
                <a:lnTo>
                  <a:pt x="2196547" y="156210"/>
                </a:lnTo>
                <a:lnTo>
                  <a:pt x="2196447" y="157480"/>
                </a:lnTo>
                <a:close/>
              </a:path>
              <a:path w="4096384" h="836930">
                <a:moveTo>
                  <a:pt x="127939" y="162560"/>
                </a:moveTo>
                <a:lnTo>
                  <a:pt x="124766" y="162560"/>
                </a:lnTo>
                <a:lnTo>
                  <a:pt x="121073" y="160020"/>
                </a:lnTo>
                <a:lnTo>
                  <a:pt x="114872" y="149860"/>
                </a:lnTo>
                <a:lnTo>
                  <a:pt x="122749" y="149860"/>
                </a:lnTo>
                <a:lnTo>
                  <a:pt x="125090" y="153767"/>
                </a:lnTo>
                <a:lnTo>
                  <a:pt x="127404" y="158750"/>
                </a:lnTo>
                <a:lnTo>
                  <a:pt x="127939" y="162560"/>
                </a:lnTo>
                <a:close/>
              </a:path>
              <a:path w="4096384" h="836930">
                <a:moveTo>
                  <a:pt x="139131" y="162560"/>
                </a:moveTo>
                <a:lnTo>
                  <a:pt x="127939" y="162560"/>
                </a:lnTo>
                <a:lnTo>
                  <a:pt x="127404" y="158750"/>
                </a:lnTo>
                <a:lnTo>
                  <a:pt x="125090" y="153767"/>
                </a:lnTo>
                <a:lnTo>
                  <a:pt x="122749" y="149860"/>
                </a:lnTo>
                <a:lnTo>
                  <a:pt x="151252" y="149860"/>
                </a:lnTo>
                <a:lnTo>
                  <a:pt x="146387" y="151130"/>
                </a:lnTo>
                <a:lnTo>
                  <a:pt x="142700" y="152400"/>
                </a:lnTo>
                <a:lnTo>
                  <a:pt x="143095" y="155380"/>
                </a:lnTo>
                <a:lnTo>
                  <a:pt x="143134" y="156235"/>
                </a:lnTo>
                <a:lnTo>
                  <a:pt x="139682" y="157480"/>
                </a:lnTo>
                <a:lnTo>
                  <a:pt x="133481" y="157480"/>
                </a:lnTo>
                <a:lnTo>
                  <a:pt x="139131" y="162560"/>
                </a:lnTo>
                <a:close/>
              </a:path>
              <a:path w="4096384" h="836930">
                <a:moveTo>
                  <a:pt x="151081" y="173990"/>
                </a:moveTo>
                <a:lnTo>
                  <a:pt x="143288" y="166298"/>
                </a:lnTo>
                <a:lnTo>
                  <a:pt x="133481" y="157480"/>
                </a:lnTo>
                <a:lnTo>
                  <a:pt x="139682" y="157480"/>
                </a:lnTo>
                <a:lnTo>
                  <a:pt x="143134" y="156235"/>
                </a:lnTo>
                <a:lnTo>
                  <a:pt x="143095" y="155380"/>
                </a:lnTo>
                <a:lnTo>
                  <a:pt x="142868" y="153670"/>
                </a:lnTo>
                <a:lnTo>
                  <a:pt x="142746" y="152384"/>
                </a:lnTo>
                <a:lnTo>
                  <a:pt x="146387" y="151130"/>
                </a:lnTo>
                <a:lnTo>
                  <a:pt x="151252" y="149860"/>
                </a:lnTo>
                <a:lnTo>
                  <a:pt x="149213" y="156210"/>
                </a:lnTo>
                <a:lnTo>
                  <a:pt x="145966" y="156210"/>
                </a:lnTo>
                <a:lnTo>
                  <a:pt x="145779" y="159693"/>
                </a:lnTo>
                <a:lnTo>
                  <a:pt x="145873" y="160598"/>
                </a:lnTo>
                <a:lnTo>
                  <a:pt x="146500" y="163830"/>
                </a:lnTo>
                <a:lnTo>
                  <a:pt x="147899" y="163830"/>
                </a:lnTo>
                <a:lnTo>
                  <a:pt x="146689" y="167265"/>
                </a:lnTo>
                <a:lnTo>
                  <a:pt x="146618" y="167725"/>
                </a:lnTo>
                <a:lnTo>
                  <a:pt x="151081" y="173990"/>
                </a:lnTo>
                <a:close/>
              </a:path>
              <a:path w="4096384" h="836930">
                <a:moveTo>
                  <a:pt x="308145" y="157480"/>
                </a:moveTo>
                <a:lnTo>
                  <a:pt x="302612" y="149860"/>
                </a:lnTo>
                <a:lnTo>
                  <a:pt x="308983" y="152400"/>
                </a:lnTo>
                <a:lnTo>
                  <a:pt x="312840" y="153670"/>
                </a:lnTo>
                <a:lnTo>
                  <a:pt x="309154" y="154940"/>
                </a:lnTo>
                <a:lnTo>
                  <a:pt x="308145" y="157480"/>
                </a:lnTo>
                <a:close/>
              </a:path>
              <a:path w="4096384" h="836930">
                <a:moveTo>
                  <a:pt x="353241" y="162560"/>
                </a:moveTo>
                <a:lnTo>
                  <a:pt x="342004" y="162560"/>
                </a:lnTo>
                <a:lnTo>
                  <a:pt x="343013" y="160020"/>
                </a:lnTo>
                <a:lnTo>
                  <a:pt x="342004" y="157480"/>
                </a:lnTo>
                <a:lnTo>
                  <a:pt x="308145" y="157480"/>
                </a:lnTo>
                <a:lnTo>
                  <a:pt x="309154" y="154940"/>
                </a:lnTo>
                <a:lnTo>
                  <a:pt x="312840" y="153670"/>
                </a:lnTo>
                <a:lnTo>
                  <a:pt x="308944" y="152384"/>
                </a:lnTo>
                <a:lnTo>
                  <a:pt x="302612" y="149860"/>
                </a:lnTo>
                <a:lnTo>
                  <a:pt x="320383" y="149860"/>
                </a:lnTo>
                <a:lnTo>
                  <a:pt x="320717" y="151130"/>
                </a:lnTo>
                <a:lnTo>
                  <a:pt x="320887" y="151130"/>
                </a:lnTo>
                <a:lnTo>
                  <a:pt x="317535" y="156210"/>
                </a:lnTo>
                <a:lnTo>
                  <a:pt x="425025" y="156210"/>
                </a:lnTo>
                <a:lnTo>
                  <a:pt x="421960" y="158750"/>
                </a:lnTo>
                <a:lnTo>
                  <a:pt x="420956" y="160020"/>
                </a:lnTo>
                <a:lnTo>
                  <a:pt x="355414" y="160020"/>
                </a:lnTo>
                <a:lnTo>
                  <a:pt x="353070" y="161290"/>
                </a:lnTo>
                <a:lnTo>
                  <a:pt x="353241" y="162560"/>
                </a:lnTo>
                <a:close/>
              </a:path>
              <a:path w="4096384" h="836930">
                <a:moveTo>
                  <a:pt x="317535" y="156210"/>
                </a:moveTo>
                <a:lnTo>
                  <a:pt x="320887" y="151130"/>
                </a:lnTo>
                <a:lnTo>
                  <a:pt x="320717" y="151130"/>
                </a:lnTo>
                <a:lnTo>
                  <a:pt x="320383" y="149860"/>
                </a:lnTo>
                <a:lnTo>
                  <a:pt x="328594" y="153670"/>
                </a:lnTo>
                <a:lnTo>
                  <a:pt x="322060" y="154940"/>
                </a:lnTo>
                <a:lnTo>
                  <a:pt x="317535" y="156210"/>
                </a:lnTo>
                <a:close/>
              </a:path>
              <a:path w="4096384" h="836930">
                <a:moveTo>
                  <a:pt x="404864" y="152400"/>
                </a:moveTo>
                <a:lnTo>
                  <a:pt x="401682" y="152400"/>
                </a:lnTo>
                <a:lnTo>
                  <a:pt x="402350" y="151130"/>
                </a:lnTo>
                <a:lnTo>
                  <a:pt x="403188" y="149860"/>
                </a:lnTo>
                <a:lnTo>
                  <a:pt x="404864" y="152400"/>
                </a:lnTo>
                <a:close/>
              </a:path>
              <a:path w="4096384" h="836930">
                <a:moveTo>
                  <a:pt x="628310" y="154940"/>
                </a:moveTo>
                <a:lnTo>
                  <a:pt x="525220" y="154940"/>
                </a:lnTo>
                <a:lnTo>
                  <a:pt x="523380" y="153670"/>
                </a:lnTo>
                <a:lnTo>
                  <a:pt x="522536" y="152400"/>
                </a:lnTo>
                <a:lnTo>
                  <a:pt x="404864" y="152400"/>
                </a:lnTo>
                <a:lnTo>
                  <a:pt x="403188" y="149860"/>
                </a:lnTo>
                <a:lnTo>
                  <a:pt x="409504" y="149860"/>
                </a:lnTo>
                <a:lnTo>
                  <a:pt x="410063" y="151130"/>
                </a:lnTo>
                <a:lnTo>
                  <a:pt x="633345" y="151130"/>
                </a:lnTo>
                <a:lnTo>
                  <a:pt x="629993" y="152400"/>
                </a:lnTo>
                <a:lnTo>
                  <a:pt x="628058" y="153618"/>
                </a:lnTo>
                <a:lnTo>
                  <a:pt x="628045" y="153933"/>
                </a:lnTo>
                <a:lnTo>
                  <a:pt x="628310" y="154940"/>
                </a:lnTo>
                <a:close/>
              </a:path>
              <a:path w="4096384" h="836930">
                <a:moveTo>
                  <a:pt x="826783" y="161290"/>
                </a:moveTo>
                <a:lnTo>
                  <a:pt x="823764" y="161290"/>
                </a:lnTo>
                <a:lnTo>
                  <a:pt x="830135" y="149860"/>
                </a:lnTo>
                <a:lnTo>
                  <a:pt x="834763" y="153767"/>
                </a:lnTo>
                <a:lnTo>
                  <a:pt x="836002" y="154940"/>
                </a:lnTo>
                <a:lnTo>
                  <a:pt x="826783" y="161290"/>
                </a:lnTo>
                <a:close/>
              </a:path>
              <a:path w="4096384" h="836930">
                <a:moveTo>
                  <a:pt x="2324979" y="151130"/>
                </a:moveTo>
                <a:lnTo>
                  <a:pt x="2313785" y="151130"/>
                </a:lnTo>
                <a:lnTo>
                  <a:pt x="2315461" y="149860"/>
                </a:lnTo>
                <a:lnTo>
                  <a:pt x="2325214" y="149860"/>
                </a:lnTo>
                <a:lnTo>
                  <a:pt x="2324979" y="151130"/>
                </a:lnTo>
                <a:close/>
              </a:path>
              <a:path w="4096384" h="836930">
                <a:moveTo>
                  <a:pt x="2535214" y="160020"/>
                </a:moveTo>
                <a:lnTo>
                  <a:pt x="2532032" y="160020"/>
                </a:lnTo>
                <a:lnTo>
                  <a:pt x="2533187" y="151320"/>
                </a:lnTo>
                <a:lnTo>
                  <a:pt x="2533715" y="151130"/>
                </a:lnTo>
                <a:lnTo>
                  <a:pt x="2533259" y="150776"/>
                </a:lnTo>
                <a:lnTo>
                  <a:pt x="2533381" y="149860"/>
                </a:lnTo>
                <a:lnTo>
                  <a:pt x="2539228" y="154940"/>
                </a:lnTo>
                <a:lnTo>
                  <a:pt x="2535214" y="160020"/>
                </a:lnTo>
                <a:close/>
              </a:path>
              <a:path w="4096384" h="836930">
                <a:moveTo>
                  <a:pt x="2539562" y="165100"/>
                </a:moveTo>
                <a:lnTo>
                  <a:pt x="2531201" y="165100"/>
                </a:lnTo>
                <a:lnTo>
                  <a:pt x="2539228" y="154940"/>
                </a:lnTo>
                <a:lnTo>
                  <a:pt x="2533381" y="149860"/>
                </a:lnTo>
                <a:lnTo>
                  <a:pt x="2541585" y="149860"/>
                </a:lnTo>
                <a:lnTo>
                  <a:pt x="2542260" y="151130"/>
                </a:lnTo>
                <a:lnTo>
                  <a:pt x="2568923" y="151130"/>
                </a:lnTo>
                <a:lnTo>
                  <a:pt x="2572262" y="152400"/>
                </a:lnTo>
                <a:lnTo>
                  <a:pt x="2801497" y="152400"/>
                </a:lnTo>
                <a:lnTo>
                  <a:pt x="2802584" y="153670"/>
                </a:lnTo>
                <a:lnTo>
                  <a:pt x="2566074" y="153670"/>
                </a:lnTo>
                <a:lnTo>
                  <a:pt x="2564637" y="154940"/>
                </a:lnTo>
                <a:lnTo>
                  <a:pt x="2549633" y="154940"/>
                </a:lnTo>
                <a:lnTo>
                  <a:pt x="2547805" y="156206"/>
                </a:lnTo>
                <a:lnTo>
                  <a:pt x="2547950" y="157480"/>
                </a:lnTo>
                <a:lnTo>
                  <a:pt x="2550124" y="158750"/>
                </a:lnTo>
                <a:lnTo>
                  <a:pt x="2541585" y="158750"/>
                </a:lnTo>
                <a:lnTo>
                  <a:pt x="2539562" y="16510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59385" y="156210"/>
                </a:lnTo>
                <a:lnTo>
                  <a:pt x="3057368" y="156210"/>
                </a:lnTo>
                <a:lnTo>
                  <a:pt x="3062416" y="149860"/>
                </a:lnTo>
                <a:lnTo>
                  <a:pt x="3063058" y="15494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96842" y="151130"/>
                </a:moveTo>
                <a:lnTo>
                  <a:pt x="3079500" y="151130"/>
                </a:lnTo>
                <a:lnTo>
                  <a:pt x="3081857" y="149860"/>
                </a:lnTo>
                <a:lnTo>
                  <a:pt x="3094743" y="149860"/>
                </a:lnTo>
                <a:lnTo>
                  <a:pt x="3096842" y="151130"/>
                </a:lnTo>
                <a:close/>
              </a:path>
              <a:path w="4096384" h="836930">
                <a:moveTo>
                  <a:pt x="3196844" y="160020"/>
                </a:moveTo>
                <a:lnTo>
                  <a:pt x="3195653" y="157480"/>
                </a:lnTo>
                <a:lnTo>
                  <a:pt x="3190971" y="157480"/>
                </a:lnTo>
                <a:lnTo>
                  <a:pt x="3193819" y="154940"/>
                </a:lnTo>
                <a:lnTo>
                  <a:pt x="3197676" y="149860"/>
                </a:lnTo>
                <a:lnTo>
                  <a:pt x="3196844" y="160020"/>
                </a:lnTo>
                <a:close/>
              </a:path>
              <a:path w="4096384" h="836930">
                <a:moveTo>
                  <a:pt x="3228686" y="165100"/>
                </a:moveTo>
                <a:lnTo>
                  <a:pt x="3206305" y="165100"/>
                </a:lnTo>
                <a:lnTo>
                  <a:pt x="3207217" y="164047"/>
                </a:lnTo>
                <a:lnTo>
                  <a:pt x="3207313" y="163566"/>
                </a:lnTo>
                <a:lnTo>
                  <a:pt x="3206064" y="160020"/>
                </a:lnTo>
                <a:lnTo>
                  <a:pt x="3196844" y="160020"/>
                </a:lnTo>
                <a:lnTo>
                  <a:pt x="3197676" y="149860"/>
                </a:lnTo>
                <a:lnTo>
                  <a:pt x="3201041" y="149860"/>
                </a:lnTo>
                <a:lnTo>
                  <a:pt x="3200033" y="152400"/>
                </a:lnTo>
                <a:lnTo>
                  <a:pt x="3207072" y="152400"/>
                </a:lnTo>
                <a:lnTo>
                  <a:pt x="3207072" y="158750"/>
                </a:lnTo>
                <a:lnTo>
                  <a:pt x="3210205" y="158750"/>
                </a:lnTo>
                <a:lnTo>
                  <a:pt x="3216108" y="163830"/>
                </a:lnTo>
                <a:lnTo>
                  <a:pt x="3228686" y="163830"/>
                </a:lnTo>
                <a:lnTo>
                  <a:pt x="3228686" y="165100"/>
                </a:lnTo>
                <a:close/>
              </a:path>
              <a:path w="4096384" h="836930">
                <a:moveTo>
                  <a:pt x="3348517" y="160859"/>
                </a:moveTo>
                <a:lnTo>
                  <a:pt x="3345363" y="158750"/>
                </a:lnTo>
                <a:lnTo>
                  <a:pt x="3338475" y="154940"/>
                </a:lnTo>
                <a:lnTo>
                  <a:pt x="3345363" y="152400"/>
                </a:lnTo>
                <a:lnTo>
                  <a:pt x="3345180" y="149860"/>
                </a:lnTo>
                <a:lnTo>
                  <a:pt x="3349733" y="159693"/>
                </a:lnTo>
                <a:lnTo>
                  <a:pt x="3349772" y="160020"/>
                </a:lnTo>
                <a:lnTo>
                  <a:pt x="3348517" y="160859"/>
                </a:lnTo>
                <a:close/>
              </a:path>
              <a:path w="4096384" h="836930">
                <a:moveTo>
                  <a:pt x="3349857" y="159962"/>
                </a:moveTo>
                <a:lnTo>
                  <a:pt x="3345180" y="149860"/>
                </a:lnTo>
                <a:lnTo>
                  <a:pt x="3351227" y="149860"/>
                </a:lnTo>
                <a:lnTo>
                  <a:pt x="3351394" y="151130"/>
                </a:lnTo>
                <a:lnTo>
                  <a:pt x="3365295" y="151130"/>
                </a:lnTo>
                <a:lnTo>
                  <a:pt x="3366303" y="152400"/>
                </a:lnTo>
                <a:lnTo>
                  <a:pt x="3355250" y="152400"/>
                </a:lnTo>
                <a:lnTo>
                  <a:pt x="3356183" y="157480"/>
                </a:lnTo>
                <a:lnTo>
                  <a:pt x="3353568" y="157480"/>
                </a:lnTo>
                <a:lnTo>
                  <a:pt x="3349857" y="159962"/>
                </a:lnTo>
                <a:close/>
              </a:path>
              <a:path w="4096384" h="836930">
                <a:moveTo>
                  <a:pt x="2533187" y="151320"/>
                </a:moveTo>
                <a:lnTo>
                  <a:pt x="2533259" y="150776"/>
                </a:lnTo>
                <a:lnTo>
                  <a:pt x="2533715" y="151130"/>
                </a:lnTo>
                <a:lnTo>
                  <a:pt x="2533187" y="151320"/>
                </a:lnTo>
                <a:close/>
              </a:path>
              <a:path w="4096384" h="836930">
                <a:moveTo>
                  <a:pt x="2523" y="152400"/>
                </a:moveTo>
                <a:lnTo>
                  <a:pt x="1561" y="152400"/>
                </a:lnTo>
                <a:lnTo>
                  <a:pt x="3237" y="151130"/>
                </a:lnTo>
                <a:lnTo>
                  <a:pt x="2523" y="152400"/>
                </a:lnTo>
                <a:close/>
              </a:path>
              <a:path w="4096384" h="836930">
                <a:moveTo>
                  <a:pt x="0" y="168910"/>
                </a:moveTo>
                <a:lnTo>
                  <a:pt x="0" y="157480"/>
                </a:lnTo>
                <a:lnTo>
                  <a:pt x="384" y="156206"/>
                </a:lnTo>
                <a:lnTo>
                  <a:pt x="3237" y="151130"/>
                </a:lnTo>
                <a:lnTo>
                  <a:pt x="80880" y="151130"/>
                </a:lnTo>
                <a:lnTo>
                  <a:pt x="80004" y="152400"/>
                </a:lnTo>
                <a:lnTo>
                  <a:pt x="25362" y="152400"/>
                </a:lnTo>
                <a:lnTo>
                  <a:pt x="24354" y="154940"/>
                </a:lnTo>
                <a:lnTo>
                  <a:pt x="25862" y="156206"/>
                </a:lnTo>
                <a:lnTo>
                  <a:pt x="28624" y="157480"/>
                </a:lnTo>
                <a:lnTo>
                  <a:pt x="21840" y="157480"/>
                </a:lnTo>
                <a:lnTo>
                  <a:pt x="20625" y="158750"/>
                </a:lnTo>
                <a:lnTo>
                  <a:pt x="8523" y="158750"/>
                </a:lnTo>
                <a:lnTo>
                  <a:pt x="5477" y="160020"/>
                </a:lnTo>
                <a:lnTo>
                  <a:pt x="891" y="162560"/>
                </a:lnTo>
                <a:lnTo>
                  <a:pt x="7087" y="162560"/>
                </a:lnTo>
                <a:lnTo>
                  <a:pt x="3735" y="167640"/>
                </a:lnTo>
                <a:lnTo>
                  <a:pt x="0" y="16891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58778" y="156206"/>
                </a:lnTo>
                <a:lnTo>
                  <a:pt x="153092" y="154940"/>
                </a:lnTo>
                <a:lnTo>
                  <a:pt x="162979" y="151130"/>
                </a:lnTo>
                <a:lnTo>
                  <a:pt x="162147" y="152400"/>
                </a:lnTo>
                <a:lnTo>
                  <a:pt x="161977" y="152400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390112" y="156210"/>
                </a:moveTo>
                <a:lnTo>
                  <a:pt x="388774" y="156206"/>
                </a:lnTo>
                <a:lnTo>
                  <a:pt x="387725" y="153933"/>
                </a:lnTo>
                <a:lnTo>
                  <a:pt x="387667" y="153562"/>
                </a:lnTo>
                <a:lnTo>
                  <a:pt x="389110" y="151130"/>
                </a:lnTo>
                <a:lnTo>
                  <a:pt x="390452" y="151130"/>
                </a:lnTo>
                <a:lnTo>
                  <a:pt x="391575" y="153562"/>
                </a:lnTo>
                <a:lnTo>
                  <a:pt x="391467" y="153933"/>
                </a:lnTo>
                <a:lnTo>
                  <a:pt x="390112" y="156210"/>
                </a:lnTo>
                <a:close/>
              </a:path>
              <a:path w="4096384" h="836930">
                <a:moveTo>
                  <a:pt x="402690" y="156210"/>
                </a:moveTo>
                <a:lnTo>
                  <a:pt x="390112" y="156210"/>
                </a:lnTo>
                <a:lnTo>
                  <a:pt x="391467" y="153933"/>
                </a:lnTo>
                <a:lnTo>
                  <a:pt x="391575" y="153562"/>
                </a:lnTo>
                <a:lnTo>
                  <a:pt x="390452" y="151130"/>
                </a:lnTo>
                <a:lnTo>
                  <a:pt x="402350" y="151130"/>
                </a:lnTo>
                <a:lnTo>
                  <a:pt x="401682" y="152400"/>
                </a:lnTo>
                <a:lnTo>
                  <a:pt x="400844" y="152400"/>
                </a:lnTo>
                <a:lnTo>
                  <a:pt x="402690" y="156210"/>
                </a:lnTo>
                <a:close/>
              </a:path>
              <a:path w="4096384" h="836930">
                <a:moveTo>
                  <a:pt x="632835" y="156210"/>
                </a:moveTo>
                <a:lnTo>
                  <a:pt x="630817" y="156206"/>
                </a:lnTo>
                <a:lnTo>
                  <a:pt x="628310" y="154940"/>
                </a:lnTo>
                <a:lnTo>
                  <a:pt x="628045" y="153933"/>
                </a:lnTo>
                <a:lnTo>
                  <a:pt x="628058" y="153618"/>
                </a:lnTo>
                <a:lnTo>
                  <a:pt x="630035" y="152384"/>
                </a:lnTo>
                <a:lnTo>
                  <a:pt x="633345" y="151130"/>
                </a:lnTo>
                <a:lnTo>
                  <a:pt x="632835" y="156210"/>
                </a:lnTo>
                <a:close/>
              </a:path>
              <a:path w="4096384" h="836930">
                <a:moveTo>
                  <a:pt x="644241" y="156210"/>
                </a:moveTo>
                <a:lnTo>
                  <a:pt x="632835" y="156210"/>
                </a:lnTo>
                <a:lnTo>
                  <a:pt x="633345" y="151130"/>
                </a:lnTo>
                <a:lnTo>
                  <a:pt x="644241" y="151130"/>
                </a:lnTo>
                <a:lnTo>
                  <a:pt x="642949" y="153562"/>
                </a:lnTo>
                <a:lnTo>
                  <a:pt x="643032" y="153933"/>
                </a:lnTo>
                <a:lnTo>
                  <a:pt x="644241" y="156210"/>
                </a:lnTo>
                <a:close/>
              </a:path>
              <a:path w="4096384" h="836930">
                <a:moveTo>
                  <a:pt x="645577" y="156210"/>
                </a:moveTo>
                <a:lnTo>
                  <a:pt x="644239" y="156206"/>
                </a:lnTo>
                <a:lnTo>
                  <a:pt x="643032" y="153933"/>
                </a:lnTo>
                <a:lnTo>
                  <a:pt x="642949" y="153562"/>
                </a:lnTo>
                <a:lnTo>
                  <a:pt x="644241" y="151130"/>
                </a:lnTo>
                <a:lnTo>
                  <a:pt x="645577" y="151130"/>
                </a:lnTo>
                <a:lnTo>
                  <a:pt x="646699" y="153562"/>
                </a:lnTo>
                <a:lnTo>
                  <a:pt x="646627" y="153933"/>
                </a:lnTo>
                <a:lnTo>
                  <a:pt x="645577" y="156210"/>
                </a:lnTo>
                <a:close/>
              </a:path>
              <a:path w="4096384" h="836930">
                <a:moveTo>
                  <a:pt x="623288" y="162560"/>
                </a:moveTo>
                <a:lnTo>
                  <a:pt x="597470" y="162560"/>
                </a:lnTo>
                <a:lnTo>
                  <a:pt x="598471" y="161290"/>
                </a:lnTo>
                <a:lnTo>
                  <a:pt x="599316" y="160020"/>
                </a:lnTo>
                <a:lnTo>
                  <a:pt x="600652" y="156210"/>
                </a:lnTo>
                <a:lnTo>
                  <a:pt x="645579" y="156206"/>
                </a:lnTo>
                <a:lnTo>
                  <a:pt x="646627" y="153933"/>
                </a:lnTo>
                <a:lnTo>
                  <a:pt x="646699" y="153562"/>
                </a:lnTo>
                <a:lnTo>
                  <a:pt x="645577" y="151130"/>
                </a:lnTo>
                <a:lnTo>
                  <a:pt x="790409" y="151130"/>
                </a:lnTo>
                <a:lnTo>
                  <a:pt x="790268" y="152400"/>
                </a:lnTo>
                <a:lnTo>
                  <a:pt x="752694" y="152400"/>
                </a:lnTo>
                <a:lnTo>
                  <a:pt x="752189" y="153670"/>
                </a:lnTo>
                <a:lnTo>
                  <a:pt x="687987" y="153670"/>
                </a:lnTo>
                <a:lnTo>
                  <a:pt x="688406" y="157480"/>
                </a:lnTo>
                <a:lnTo>
                  <a:pt x="625128" y="157480"/>
                </a:lnTo>
                <a:lnTo>
                  <a:pt x="618253" y="161290"/>
                </a:lnTo>
                <a:lnTo>
                  <a:pt x="623288" y="162560"/>
                </a:lnTo>
                <a:close/>
              </a:path>
              <a:path w="4096384" h="836930">
                <a:moveTo>
                  <a:pt x="789565" y="158750"/>
                </a:moveTo>
                <a:lnTo>
                  <a:pt x="790409" y="151130"/>
                </a:lnTo>
                <a:lnTo>
                  <a:pt x="799288" y="151130"/>
                </a:lnTo>
                <a:lnTo>
                  <a:pt x="793855" y="155001"/>
                </a:lnTo>
                <a:lnTo>
                  <a:pt x="789565" y="158750"/>
                </a:lnTo>
                <a:close/>
              </a:path>
              <a:path w="4096384" h="836930">
                <a:moveTo>
                  <a:pt x="843545" y="156210"/>
                </a:moveTo>
                <a:lnTo>
                  <a:pt x="842707" y="152400"/>
                </a:lnTo>
                <a:lnTo>
                  <a:pt x="844547" y="151130"/>
                </a:lnTo>
                <a:lnTo>
                  <a:pt x="847232" y="151130"/>
                </a:lnTo>
                <a:lnTo>
                  <a:pt x="847715" y="153562"/>
                </a:lnTo>
                <a:lnTo>
                  <a:pt x="847594" y="153767"/>
                </a:lnTo>
                <a:lnTo>
                  <a:pt x="845889" y="154940"/>
                </a:lnTo>
                <a:lnTo>
                  <a:pt x="843545" y="156210"/>
                </a:lnTo>
                <a:close/>
              </a:path>
              <a:path w="4096384" h="836930">
                <a:moveTo>
                  <a:pt x="868185" y="156210"/>
                </a:moveTo>
                <a:lnTo>
                  <a:pt x="843545" y="156210"/>
                </a:lnTo>
                <a:lnTo>
                  <a:pt x="845889" y="154940"/>
                </a:lnTo>
                <a:lnTo>
                  <a:pt x="847594" y="153767"/>
                </a:lnTo>
                <a:lnTo>
                  <a:pt x="847715" y="153562"/>
                </a:lnTo>
                <a:lnTo>
                  <a:pt x="847232" y="151130"/>
                </a:lnTo>
                <a:lnTo>
                  <a:pt x="871826" y="151130"/>
                </a:lnTo>
                <a:lnTo>
                  <a:pt x="868185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97519" y="154940"/>
                </a:lnTo>
                <a:lnTo>
                  <a:pt x="897255" y="153933"/>
                </a:lnTo>
                <a:lnTo>
                  <a:pt x="897242" y="153562"/>
                </a:lnTo>
                <a:lnTo>
                  <a:pt x="897853" y="152400"/>
                </a:lnTo>
                <a:lnTo>
                  <a:pt x="899196" y="151130"/>
                </a:lnTo>
                <a:lnTo>
                  <a:pt x="902882" y="15367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904054" y="161290"/>
                </a:moveTo>
                <a:lnTo>
                  <a:pt x="895509" y="161290"/>
                </a:lnTo>
                <a:lnTo>
                  <a:pt x="894841" y="156210"/>
                </a:lnTo>
                <a:lnTo>
                  <a:pt x="898364" y="156206"/>
                </a:lnTo>
                <a:lnTo>
                  <a:pt x="902709" y="153767"/>
                </a:lnTo>
                <a:lnTo>
                  <a:pt x="902808" y="153618"/>
                </a:lnTo>
                <a:lnTo>
                  <a:pt x="899196" y="151130"/>
                </a:lnTo>
                <a:lnTo>
                  <a:pt x="927188" y="151130"/>
                </a:lnTo>
                <a:lnTo>
                  <a:pt x="925178" y="152400"/>
                </a:lnTo>
                <a:lnTo>
                  <a:pt x="904054" y="152400"/>
                </a:lnTo>
                <a:lnTo>
                  <a:pt x="904054" y="161290"/>
                </a:lnTo>
                <a:close/>
              </a:path>
              <a:path w="4096384" h="836930">
                <a:moveTo>
                  <a:pt x="927522" y="154940"/>
                </a:moveTo>
                <a:lnTo>
                  <a:pt x="925348" y="153670"/>
                </a:lnTo>
                <a:lnTo>
                  <a:pt x="925178" y="152400"/>
                </a:lnTo>
                <a:lnTo>
                  <a:pt x="927188" y="151130"/>
                </a:lnTo>
                <a:lnTo>
                  <a:pt x="929538" y="151130"/>
                </a:lnTo>
                <a:lnTo>
                  <a:pt x="929702" y="152400"/>
                </a:lnTo>
                <a:lnTo>
                  <a:pt x="927522" y="154940"/>
                </a:lnTo>
                <a:close/>
              </a:path>
              <a:path w="4096384" h="836930">
                <a:moveTo>
                  <a:pt x="939930" y="154940"/>
                </a:moveTo>
                <a:lnTo>
                  <a:pt x="927522" y="154940"/>
                </a:lnTo>
                <a:lnTo>
                  <a:pt x="929702" y="152400"/>
                </a:lnTo>
                <a:lnTo>
                  <a:pt x="929538" y="151130"/>
                </a:lnTo>
                <a:lnTo>
                  <a:pt x="938922" y="151130"/>
                </a:lnTo>
                <a:lnTo>
                  <a:pt x="938751" y="152400"/>
                </a:lnTo>
                <a:lnTo>
                  <a:pt x="939930" y="154940"/>
                </a:lnTo>
                <a:close/>
              </a:path>
              <a:path w="4096384" h="836930">
                <a:moveTo>
                  <a:pt x="1183491" y="153670"/>
                </a:moveTo>
                <a:lnTo>
                  <a:pt x="1180139" y="153670"/>
                </a:lnTo>
                <a:lnTo>
                  <a:pt x="1180162" y="152384"/>
                </a:lnTo>
                <a:lnTo>
                  <a:pt x="1181979" y="151130"/>
                </a:lnTo>
                <a:lnTo>
                  <a:pt x="1183472" y="152384"/>
                </a:lnTo>
                <a:lnTo>
                  <a:pt x="1183491" y="153670"/>
                </a:lnTo>
                <a:close/>
              </a:path>
              <a:path w="4096384" h="836930">
                <a:moveTo>
                  <a:pt x="1219694" y="153670"/>
                </a:moveTo>
                <a:lnTo>
                  <a:pt x="1183491" y="153670"/>
                </a:lnTo>
                <a:lnTo>
                  <a:pt x="1183472" y="152384"/>
                </a:lnTo>
                <a:lnTo>
                  <a:pt x="1181979" y="151130"/>
                </a:lnTo>
                <a:lnTo>
                  <a:pt x="1220199" y="151130"/>
                </a:lnTo>
                <a:lnTo>
                  <a:pt x="1219694" y="153670"/>
                </a:lnTo>
                <a:close/>
              </a:path>
              <a:path w="4096384" h="836930">
                <a:moveTo>
                  <a:pt x="1220532" y="160020"/>
                </a:moveTo>
                <a:lnTo>
                  <a:pt x="1219729" y="153933"/>
                </a:lnTo>
                <a:lnTo>
                  <a:pt x="1219716" y="153562"/>
                </a:lnTo>
                <a:lnTo>
                  <a:pt x="1220199" y="151130"/>
                </a:lnTo>
                <a:lnTo>
                  <a:pt x="1224389" y="151130"/>
                </a:lnTo>
                <a:lnTo>
                  <a:pt x="1227578" y="152400"/>
                </a:lnTo>
                <a:lnTo>
                  <a:pt x="1220532" y="160020"/>
                </a:lnTo>
                <a:close/>
              </a:path>
              <a:path w="4096384" h="836930">
                <a:moveTo>
                  <a:pt x="1337202" y="161290"/>
                </a:moveTo>
                <a:lnTo>
                  <a:pt x="1337202" y="151130"/>
                </a:lnTo>
                <a:lnTo>
                  <a:pt x="1341563" y="154940"/>
                </a:lnTo>
                <a:lnTo>
                  <a:pt x="1342899" y="154940"/>
                </a:lnTo>
                <a:lnTo>
                  <a:pt x="1337202" y="16129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1563" y="154940"/>
                </a:lnTo>
                <a:lnTo>
                  <a:pt x="1337202" y="151130"/>
                </a:lnTo>
                <a:lnTo>
                  <a:pt x="1349860" y="151130"/>
                </a:lnTo>
                <a:lnTo>
                  <a:pt x="1351929" y="152384"/>
                </a:lnTo>
                <a:lnTo>
                  <a:pt x="1351385" y="153670"/>
                </a:lnTo>
                <a:lnTo>
                  <a:pt x="1343907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52961" y="152400"/>
                </a:moveTo>
                <a:lnTo>
                  <a:pt x="1351955" y="152400"/>
                </a:lnTo>
                <a:lnTo>
                  <a:pt x="1352459" y="151130"/>
                </a:lnTo>
                <a:lnTo>
                  <a:pt x="1352961" y="152400"/>
                </a:lnTo>
                <a:close/>
              </a:path>
              <a:path w="4096384" h="836930">
                <a:moveTo>
                  <a:pt x="1403135" y="158750"/>
                </a:moveTo>
                <a:lnTo>
                  <a:pt x="1354157" y="158750"/>
                </a:lnTo>
                <a:lnTo>
                  <a:pt x="1353965" y="154940"/>
                </a:lnTo>
                <a:lnTo>
                  <a:pt x="1352459" y="151130"/>
                </a:lnTo>
                <a:lnTo>
                  <a:pt x="1381623" y="151130"/>
                </a:lnTo>
                <a:lnTo>
                  <a:pt x="1381623" y="152400"/>
                </a:lnTo>
                <a:lnTo>
                  <a:pt x="1382291" y="153670"/>
                </a:lnTo>
                <a:lnTo>
                  <a:pt x="1377767" y="153670"/>
                </a:lnTo>
                <a:lnTo>
                  <a:pt x="1377733" y="153933"/>
                </a:lnTo>
                <a:lnTo>
                  <a:pt x="1377684" y="155001"/>
                </a:lnTo>
                <a:lnTo>
                  <a:pt x="1379279" y="156210"/>
                </a:lnTo>
                <a:lnTo>
                  <a:pt x="1402018" y="156210"/>
                </a:lnTo>
                <a:lnTo>
                  <a:pt x="1403135" y="158750"/>
                </a:lnTo>
                <a:close/>
              </a:path>
              <a:path w="4096384" h="836930">
                <a:moveTo>
                  <a:pt x="1500978" y="158750"/>
                </a:moveTo>
                <a:lnTo>
                  <a:pt x="1498791" y="157480"/>
                </a:lnTo>
                <a:lnTo>
                  <a:pt x="1497789" y="154940"/>
                </a:lnTo>
                <a:lnTo>
                  <a:pt x="1498961" y="151130"/>
                </a:lnTo>
                <a:lnTo>
                  <a:pt x="1501646" y="154940"/>
                </a:lnTo>
                <a:lnTo>
                  <a:pt x="1501809" y="157480"/>
                </a:lnTo>
                <a:lnTo>
                  <a:pt x="1500978" y="158750"/>
                </a:lnTo>
                <a:close/>
              </a:path>
              <a:path w="4096384" h="836930">
                <a:moveTo>
                  <a:pt x="1513778" y="158750"/>
                </a:moveTo>
                <a:lnTo>
                  <a:pt x="1500978" y="158750"/>
                </a:lnTo>
                <a:lnTo>
                  <a:pt x="1501809" y="157480"/>
                </a:lnTo>
                <a:lnTo>
                  <a:pt x="1501646" y="154940"/>
                </a:lnTo>
                <a:lnTo>
                  <a:pt x="1498961" y="151130"/>
                </a:lnTo>
                <a:lnTo>
                  <a:pt x="1513539" y="151130"/>
                </a:lnTo>
                <a:lnTo>
                  <a:pt x="1512999" y="154940"/>
                </a:lnTo>
                <a:lnTo>
                  <a:pt x="1513778" y="158750"/>
                </a:lnTo>
                <a:close/>
              </a:path>
              <a:path w="4096384" h="836930">
                <a:moveTo>
                  <a:pt x="1514715" y="160020"/>
                </a:moveTo>
                <a:lnTo>
                  <a:pt x="1513778" y="158750"/>
                </a:lnTo>
                <a:lnTo>
                  <a:pt x="1512999" y="154940"/>
                </a:lnTo>
                <a:lnTo>
                  <a:pt x="1513539" y="151130"/>
                </a:lnTo>
                <a:lnTo>
                  <a:pt x="1516501" y="153618"/>
                </a:lnTo>
                <a:lnTo>
                  <a:pt x="1516736" y="153933"/>
                </a:lnTo>
                <a:lnTo>
                  <a:pt x="1519914" y="158750"/>
                </a:lnTo>
                <a:lnTo>
                  <a:pt x="1514886" y="158750"/>
                </a:lnTo>
                <a:lnTo>
                  <a:pt x="1514715" y="160020"/>
                </a:lnTo>
                <a:close/>
              </a:path>
              <a:path w="4096384" h="836930">
                <a:moveTo>
                  <a:pt x="2197003" y="151214"/>
                </a:moveTo>
                <a:close/>
              </a:path>
              <a:path w="4096384" h="836930">
                <a:moveTo>
                  <a:pt x="2322739" y="162560"/>
                </a:moveTo>
                <a:lnTo>
                  <a:pt x="2320824" y="162560"/>
                </a:lnTo>
                <a:lnTo>
                  <a:pt x="2324347" y="153670"/>
                </a:lnTo>
                <a:lnTo>
                  <a:pt x="2324510" y="153670"/>
                </a:lnTo>
                <a:lnTo>
                  <a:pt x="2330548" y="151130"/>
                </a:lnTo>
                <a:lnTo>
                  <a:pt x="2330827" y="155380"/>
                </a:lnTo>
                <a:lnTo>
                  <a:pt x="2330849" y="156235"/>
                </a:lnTo>
                <a:lnTo>
                  <a:pt x="2322739" y="162560"/>
                </a:lnTo>
                <a:close/>
              </a:path>
              <a:path w="4096384" h="836930">
                <a:moveTo>
                  <a:pt x="2319482" y="165100"/>
                </a:moveTo>
                <a:lnTo>
                  <a:pt x="2330849" y="156235"/>
                </a:lnTo>
                <a:lnTo>
                  <a:pt x="2330827" y="155380"/>
                </a:lnTo>
                <a:lnTo>
                  <a:pt x="2330548" y="151130"/>
                </a:lnTo>
                <a:lnTo>
                  <a:pt x="2331618" y="151130"/>
                </a:lnTo>
                <a:lnTo>
                  <a:pt x="2334235" y="153670"/>
                </a:lnTo>
                <a:lnTo>
                  <a:pt x="2335821" y="160020"/>
                </a:lnTo>
                <a:lnTo>
                  <a:pt x="2328197" y="163830"/>
                </a:lnTo>
                <a:lnTo>
                  <a:pt x="2319482" y="16510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804754" y="156206"/>
                </a:lnTo>
                <a:lnTo>
                  <a:pt x="2800410" y="151130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2963595" y="157480"/>
                </a:moveTo>
                <a:lnTo>
                  <a:pt x="2939641" y="157480"/>
                </a:lnTo>
                <a:lnTo>
                  <a:pt x="2942374" y="154940"/>
                </a:lnTo>
                <a:lnTo>
                  <a:pt x="2943225" y="153670"/>
                </a:lnTo>
                <a:lnTo>
                  <a:pt x="2948405" y="151130"/>
                </a:lnTo>
                <a:lnTo>
                  <a:pt x="2959824" y="151130"/>
                </a:lnTo>
                <a:lnTo>
                  <a:pt x="2961333" y="153670"/>
                </a:lnTo>
                <a:lnTo>
                  <a:pt x="2951927" y="153670"/>
                </a:lnTo>
                <a:lnTo>
                  <a:pt x="2950939" y="154940"/>
                </a:lnTo>
                <a:lnTo>
                  <a:pt x="2962087" y="154940"/>
                </a:lnTo>
                <a:lnTo>
                  <a:pt x="2963595" y="157480"/>
                </a:lnTo>
                <a:close/>
              </a:path>
              <a:path w="4096384" h="836930">
                <a:moveTo>
                  <a:pt x="2968029" y="163830"/>
                </a:moveTo>
                <a:lnTo>
                  <a:pt x="2964349" y="158750"/>
                </a:lnTo>
                <a:lnTo>
                  <a:pt x="2959824" y="151130"/>
                </a:lnTo>
                <a:lnTo>
                  <a:pt x="2968363" y="153670"/>
                </a:lnTo>
                <a:lnTo>
                  <a:pt x="2968703" y="153670"/>
                </a:lnTo>
                <a:lnTo>
                  <a:pt x="2968029" y="163830"/>
                </a:lnTo>
                <a:close/>
              </a:path>
              <a:path w="4096384" h="836930">
                <a:moveTo>
                  <a:pt x="3162468" y="153670"/>
                </a:moveTo>
                <a:lnTo>
                  <a:pt x="3162468" y="151130"/>
                </a:lnTo>
                <a:lnTo>
                  <a:pt x="3163976" y="151130"/>
                </a:lnTo>
                <a:lnTo>
                  <a:pt x="3162468" y="153670"/>
                </a:lnTo>
                <a:close/>
              </a:path>
              <a:path w="4096384" h="836930">
                <a:moveTo>
                  <a:pt x="3280644" y="154940"/>
                </a:moveTo>
                <a:lnTo>
                  <a:pt x="3275956" y="152400"/>
                </a:lnTo>
                <a:lnTo>
                  <a:pt x="3272439" y="152400"/>
                </a:lnTo>
                <a:lnTo>
                  <a:pt x="3274122" y="151130"/>
                </a:lnTo>
                <a:lnTo>
                  <a:pt x="3282170" y="151130"/>
                </a:lnTo>
                <a:lnTo>
                  <a:pt x="3280644" y="154940"/>
                </a:lnTo>
                <a:close/>
              </a:path>
              <a:path w="4096384" h="836930">
                <a:moveTo>
                  <a:pt x="3271274" y="196850"/>
                </a:moveTo>
                <a:lnTo>
                  <a:pt x="3267335" y="196850"/>
                </a:lnTo>
                <a:lnTo>
                  <a:pt x="3265296" y="194310"/>
                </a:lnTo>
                <a:lnTo>
                  <a:pt x="3271948" y="194310"/>
                </a:lnTo>
                <a:lnTo>
                  <a:pt x="3272773" y="190500"/>
                </a:lnTo>
                <a:lnTo>
                  <a:pt x="3265394" y="181610"/>
                </a:lnTo>
                <a:lnTo>
                  <a:pt x="3265243" y="180340"/>
                </a:lnTo>
                <a:lnTo>
                  <a:pt x="3261046" y="180340"/>
                </a:lnTo>
                <a:lnTo>
                  <a:pt x="3261720" y="172720"/>
                </a:lnTo>
                <a:lnTo>
                  <a:pt x="3284343" y="172720"/>
                </a:lnTo>
                <a:lnTo>
                  <a:pt x="3278653" y="168910"/>
                </a:lnTo>
                <a:lnTo>
                  <a:pt x="3279144" y="167640"/>
                </a:lnTo>
                <a:lnTo>
                  <a:pt x="3279819" y="165100"/>
                </a:lnTo>
                <a:lnTo>
                  <a:pt x="3284343" y="165100"/>
                </a:lnTo>
                <a:lnTo>
                  <a:pt x="3285509" y="162560"/>
                </a:lnTo>
                <a:lnTo>
                  <a:pt x="3285504" y="159887"/>
                </a:lnTo>
                <a:lnTo>
                  <a:pt x="3285184" y="156971"/>
                </a:lnTo>
                <a:lnTo>
                  <a:pt x="3294054" y="151130"/>
                </a:lnTo>
                <a:lnTo>
                  <a:pt x="3293720" y="153670"/>
                </a:lnTo>
                <a:lnTo>
                  <a:pt x="3293563" y="153670"/>
                </a:lnTo>
                <a:lnTo>
                  <a:pt x="3295842" y="158750"/>
                </a:lnTo>
                <a:lnTo>
                  <a:pt x="3291540" y="158750"/>
                </a:lnTo>
                <a:lnTo>
                  <a:pt x="3296411" y="160020"/>
                </a:lnTo>
                <a:lnTo>
                  <a:pt x="3311655" y="160020"/>
                </a:lnTo>
                <a:lnTo>
                  <a:pt x="3310983" y="161290"/>
                </a:lnTo>
                <a:lnTo>
                  <a:pt x="3301050" y="161290"/>
                </a:lnTo>
                <a:lnTo>
                  <a:pt x="3295246" y="162560"/>
                </a:lnTo>
                <a:lnTo>
                  <a:pt x="3294388" y="162560"/>
                </a:lnTo>
                <a:lnTo>
                  <a:pt x="3289032" y="171450"/>
                </a:lnTo>
                <a:lnTo>
                  <a:pt x="3284789" y="174016"/>
                </a:lnTo>
                <a:lnTo>
                  <a:pt x="3282327" y="175260"/>
                </a:lnTo>
                <a:lnTo>
                  <a:pt x="3267568" y="175260"/>
                </a:lnTo>
                <a:lnTo>
                  <a:pt x="3267661" y="177853"/>
                </a:lnTo>
                <a:lnTo>
                  <a:pt x="3271948" y="180340"/>
                </a:lnTo>
                <a:lnTo>
                  <a:pt x="3275956" y="182880"/>
                </a:lnTo>
                <a:lnTo>
                  <a:pt x="3287431" y="182880"/>
                </a:lnTo>
                <a:lnTo>
                  <a:pt x="3288200" y="185420"/>
                </a:lnTo>
                <a:lnTo>
                  <a:pt x="3291599" y="185420"/>
                </a:lnTo>
                <a:lnTo>
                  <a:pt x="3291670" y="186690"/>
                </a:lnTo>
                <a:lnTo>
                  <a:pt x="3282606" y="186690"/>
                </a:lnTo>
                <a:lnTo>
                  <a:pt x="3278829" y="189230"/>
                </a:lnTo>
                <a:lnTo>
                  <a:pt x="3275591" y="194310"/>
                </a:lnTo>
                <a:lnTo>
                  <a:pt x="3271274" y="19685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3720" y="153670"/>
                </a:lnTo>
                <a:lnTo>
                  <a:pt x="3294054" y="151130"/>
                </a:lnTo>
                <a:lnTo>
                  <a:pt x="3294902" y="15113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479797" y="160020"/>
                </a:moveTo>
                <a:lnTo>
                  <a:pt x="3477106" y="151130"/>
                </a:lnTo>
                <a:lnTo>
                  <a:pt x="3482207" y="155001"/>
                </a:lnTo>
                <a:lnTo>
                  <a:pt x="3486994" y="158750"/>
                </a:lnTo>
                <a:lnTo>
                  <a:pt x="3480472" y="158750"/>
                </a:lnTo>
                <a:lnTo>
                  <a:pt x="3479797" y="160020"/>
                </a:lnTo>
                <a:close/>
              </a:path>
              <a:path w="4096384" h="836930">
                <a:moveTo>
                  <a:pt x="3546859" y="171224"/>
                </a:moveTo>
                <a:lnTo>
                  <a:pt x="3538119" y="165100"/>
                </a:lnTo>
                <a:lnTo>
                  <a:pt x="3537138" y="163864"/>
                </a:lnTo>
                <a:lnTo>
                  <a:pt x="3532763" y="151130"/>
                </a:lnTo>
                <a:lnTo>
                  <a:pt x="3535762" y="153670"/>
                </a:lnTo>
                <a:lnTo>
                  <a:pt x="3539338" y="157480"/>
                </a:lnTo>
                <a:lnTo>
                  <a:pt x="3545058" y="162560"/>
                </a:lnTo>
                <a:lnTo>
                  <a:pt x="3548809" y="168830"/>
                </a:lnTo>
                <a:lnTo>
                  <a:pt x="3548745" y="169037"/>
                </a:lnTo>
                <a:lnTo>
                  <a:pt x="3546859" y="171224"/>
                </a:lnTo>
                <a:close/>
              </a:path>
              <a:path w="4096384" h="836930">
                <a:moveTo>
                  <a:pt x="3555802" y="171450"/>
                </a:moveTo>
                <a:lnTo>
                  <a:pt x="3547182" y="171450"/>
                </a:lnTo>
                <a:lnTo>
                  <a:pt x="3546859" y="171224"/>
                </a:lnTo>
                <a:lnTo>
                  <a:pt x="3548745" y="169037"/>
                </a:lnTo>
                <a:lnTo>
                  <a:pt x="3548809" y="168830"/>
                </a:lnTo>
                <a:lnTo>
                  <a:pt x="3545058" y="162560"/>
                </a:lnTo>
                <a:lnTo>
                  <a:pt x="3539338" y="157480"/>
                </a:lnTo>
                <a:lnTo>
                  <a:pt x="3535762" y="153670"/>
                </a:lnTo>
                <a:lnTo>
                  <a:pt x="3532763" y="151130"/>
                </a:lnTo>
                <a:lnTo>
                  <a:pt x="3537906" y="151130"/>
                </a:lnTo>
                <a:lnTo>
                  <a:pt x="3540293" y="154940"/>
                </a:lnTo>
                <a:lnTo>
                  <a:pt x="3571749" y="154940"/>
                </a:lnTo>
                <a:lnTo>
                  <a:pt x="3573897" y="156210"/>
                </a:lnTo>
                <a:lnTo>
                  <a:pt x="3546664" y="156210"/>
                </a:lnTo>
                <a:lnTo>
                  <a:pt x="3545990" y="157480"/>
                </a:lnTo>
                <a:lnTo>
                  <a:pt x="3576045" y="157480"/>
                </a:lnTo>
                <a:lnTo>
                  <a:pt x="3578192" y="158750"/>
                </a:lnTo>
                <a:lnTo>
                  <a:pt x="3599807" y="158750"/>
                </a:lnTo>
                <a:lnTo>
                  <a:pt x="3605953" y="161290"/>
                </a:lnTo>
                <a:lnTo>
                  <a:pt x="3594451" y="161290"/>
                </a:lnTo>
                <a:lnTo>
                  <a:pt x="3594451" y="162560"/>
                </a:lnTo>
                <a:lnTo>
                  <a:pt x="3589586" y="166370"/>
                </a:lnTo>
                <a:lnTo>
                  <a:pt x="3637686" y="166370"/>
                </a:lnTo>
                <a:lnTo>
                  <a:pt x="3638023" y="167640"/>
                </a:lnTo>
                <a:lnTo>
                  <a:pt x="3560074" y="167640"/>
                </a:lnTo>
                <a:lnTo>
                  <a:pt x="3555802" y="17145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909914" y="157480"/>
                </a:lnTo>
                <a:lnTo>
                  <a:pt x="3909581" y="156206"/>
                </a:lnTo>
                <a:lnTo>
                  <a:pt x="3910922" y="151130"/>
                </a:lnTo>
                <a:lnTo>
                  <a:pt x="3914936" y="154940"/>
                </a:lnTo>
                <a:lnTo>
                  <a:pt x="3912925" y="156235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4043523" y="172720"/>
                </a:moveTo>
                <a:lnTo>
                  <a:pt x="3919134" y="172720"/>
                </a:lnTo>
                <a:lnTo>
                  <a:pt x="3925007" y="171450"/>
                </a:lnTo>
                <a:lnTo>
                  <a:pt x="3929695" y="168910"/>
                </a:lnTo>
                <a:lnTo>
                  <a:pt x="3924332" y="167640"/>
                </a:lnTo>
                <a:lnTo>
                  <a:pt x="3924182" y="166370"/>
                </a:lnTo>
                <a:lnTo>
                  <a:pt x="3885942" y="166370"/>
                </a:lnTo>
                <a:lnTo>
                  <a:pt x="3891639" y="165100"/>
                </a:lnTo>
                <a:lnTo>
                  <a:pt x="3899693" y="165100"/>
                </a:lnTo>
                <a:lnTo>
                  <a:pt x="3888974" y="158750"/>
                </a:lnTo>
                <a:lnTo>
                  <a:pt x="3910922" y="158750"/>
                </a:lnTo>
                <a:lnTo>
                  <a:pt x="3912951" y="156206"/>
                </a:lnTo>
                <a:lnTo>
                  <a:pt x="3914936" y="154940"/>
                </a:lnTo>
                <a:lnTo>
                  <a:pt x="3910922" y="151130"/>
                </a:lnTo>
                <a:lnTo>
                  <a:pt x="3913113" y="151130"/>
                </a:lnTo>
                <a:lnTo>
                  <a:pt x="3915794" y="152400"/>
                </a:lnTo>
                <a:lnTo>
                  <a:pt x="3919310" y="154940"/>
                </a:lnTo>
                <a:lnTo>
                  <a:pt x="3922047" y="154940"/>
                </a:lnTo>
                <a:lnTo>
                  <a:pt x="3921825" y="157480"/>
                </a:lnTo>
                <a:lnTo>
                  <a:pt x="3925839" y="160020"/>
                </a:lnTo>
                <a:lnTo>
                  <a:pt x="3905232" y="160020"/>
                </a:lnTo>
                <a:lnTo>
                  <a:pt x="3903058" y="161290"/>
                </a:lnTo>
                <a:lnTo>
                  <a:pt x="3902535" y="161290"/>
                </a:lnTo>
                <a:lnTo>
                  <a:pt x="3903884" y="163830"/>
                </a:lnTo>
                <a:lnTo>
                  <a:pt x="3966809" y="163830"/>
                </a:lnTo>
                <a:lnTo>
                  <a:pt x="3964746" y="165100"/>
                </a:lnTo>
                <a:lnTo>
                  <a:pt x="3969251" y="166370"/>
                </a:lnTo>
                <a:lnTo>
                  <a:pt x="3976290" y="167640"/>
                </a:lnTo>
                <a:lnTo>
                  <a:pt x="3977639" y="167640"/>
                </a:lnTo>
                <a:lnTo>
                  <a:pt x="3975956" y="168910"/>
                </a:lnTo>
                <a:lnTo>
                  <a:pt x="3976133" y="168910"/>
                </a:lnTo>
                <a:lnTo>
                  <a:pt x="3977973" y="170180"/>
                </a:lnTo>
                <a:lnTo>
                  <a:pt x="4043688" y="170180"/>
                </a:lnTo>
                <a:lnTo>
                  <a:pt x="4043523" y="172720"/>
                </a:lnTo>
                <a:close/>
              </a:path>
              <a:path w="4096384" h="836930">
                <a:moveTo>
                  <a:pt x="4090275" y="157480"/>
                </a:moveTo>
                <a:lnTo>
                  <a:pt x="4084421" y="157480"/>
                </a:lnTo>
                <a:lnTo>
                  <a:pt x="4083570" y="156210"/>
                </a:lnTo>
                <a:lnTo>
                  <a:pt x="4082739" y="156210"/>
                </a:lnTo>
                <a:lnTo>
                  <a:pt x="4082739" y="151130"/>
                </a:lnTo>
                <a:lnTo>
                  <a:pt x="4090275" y="15748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545" y="156235"/>
                </a:lnTo>
                <a:lnTo>
                  <a:pt x="2196930" y="151320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64726" y="158750"/>
                </a:lnTo>
                <a:lnTo>
                  <a:pt x="3262545" y="154940"/>
                </a:lnTo>
                <a:lnTo>
                  <a:pt x="3268760" y="153670"/>
                </a:lnTo>
                <a:lnTo>
                  <a:pt x="3269074" y="153670"/>
                </a:lnTo>
                <a:lnTo>
                  <a:pt x="3270746" y="152287"/>
                </a:lnTo>
                <a:lnTo>
                  <a:pt x="3272101" y="151249"/>
                </a:lnTo>
                <a:lnTo>
                  <a:pt x="3272439" y="152400"/>
                </a:lnTo>
                <a:lnTo>
                  <a:pt x="3275956" y="152400"/>
                </a:lnTo>
                <a:lnTo>
                  <a:pt x="3276629" y="154940"/>
                </a:lnTo>
                <a:lnTo>
                  <a:pt x="3272590" y="154940"/>
                </a:lnTo>
                <a:lnTo>
                  <a:pt x="3272946" y="156235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2196845" y="152400"/>
                </a:moveTo>
                <a:lnTo>
                  <a:pt x="2195439" y="152400"/>
                </a:lnTo>
                <a:lnTo>
                  <a:pt x="2196934" y="151267"/>
                </a:lnTo>
                <a:lnTo>
                  <a:pt x="2196845" y="152400"/>
                </a:lnTo>
                <a:close/>
              </a:path>
              <a:path w="4096384" h="836930">
                <a:moveTo>
                  <a:pt x="2532032" y="160020"/>
                </a:moveTo>
                <a:lnTo>
                  <a:pt x="2528509" y="158750"/>
                </a:lnTo>
                <a:lnTo>
                  <a:pt x="2523828" y="157480"/>
                </a:lnTo>
                <a:lnTo>
                  <a:pt x="2527167" y="154940"/>
                </a:lnTo>
                <a:lnTo>
                  <a:pt x="2526493" y="153670"/>
                </a:lnTo>
                <a:lnTo>
                  <a:pt x="2526676" y="153670"/>
                </a:lnTo>
                <a:lnTo>
                  <a:pt x="2533187" y="151320"/>
                </a:lnTo>
                <a:lnTo>
                  <a:pt x="2532032" y="160020"/>
                </a:lnTo>
                <a:close/>
              </a:path>
              <a:path w="4096384" h="836930">
                <a:moveTo>
                  <a:pt x="1354157" y="158750"/>
                </a:moveTo>
                <a:lnTo>
                  <a:pt x="1347505" y="158750"/>
                </a:lnTo>
                <a:lnTo>
                  <a:pt x="1349774" y="157480"/>
                </a:lnTo>
                <a:lnTo>
                  <a:pt x="1351929" y="152384"/>
                </a:lnTo>
                <a:lnTo>
                  <a:pt x="1352961" y="152400"/>
                </a:lnTo>
                <a:lnTo>
                  <a:pt x="1353965" y="154940"/>
                </a:lnTo>
                <a:lnTo>
                  <a:pt x="1354157" y="158750"/>
                </a:lnTo>
                <a:close/>
              </a:path>
              <a:path w="4096384" h="836930">
                <a:moveTo>
                  <a:pt x="34938" y="160020"/>
                </a:moveTo>
                <a:lnTo>
                  <a:pt x="34140" y="160020"/>
                </a:lnTo>
                <a:lnTo>
                  <a:pt x="25862" y="156206"/>
                </a:lnTo>
                <a:lnTo>
                  <a:pt x="24354" y="154940"/>
                </a:lnTo>
                <a:lnTo>
                  <a:pt x="25362" y="152400"/>
                </a:lnTo>
                <a:lnTo>
                  <a:pt x="30753" y="156235"/>
                </a:lnTo>
                <a:lnTo>
                  <a:pt x="34938" y="160020"/>
                </a:lnTo>
                <a:close/>
              </a:path>
              <a:path w="4096384" h="836930">
                <a:moveTo>
                  <a:pt x="59559" y="160020"/>
                </a:moveTo>
                <a:lnTo>
                  <a:pt x="34938" y="160020"/>
                </a:lnTo>
                <a:lnTo>
                  <a:pt x="30720" y="156206"/>
                </a:lnTo>
                <a:lnTo>
                  <a:pt x="25362" y="152400"/>
                </a:lnTo>
                <a:lnTo>
                  <a:pt x="40449" y="152400"/>
                </a:lnTo>
                <a:lnTo>
                  <a:pt x="38036" y="153618"/>
                </a:lnTo>
                <a:lnTo>
                  <a:pt x="37921" y="153767"/>
                </a:lnTo>
                <a:lnTo>
                  <a:pt x="37899" y="153933"/>
                </a:lnTo>
                <a:lnTo>
                  <a:pt x="37854" y="155001"/>
                </a:lnTo>
                <a:lnTo>
                  <a:pt x="39611" y="156210"/>
                </a:lnTo>
                <a:lnTo>
                  <a:pt x="118747" y="156210"/>
                </a:lnTo>
                <a:lnTo>
                  <a:pt x="119522" y="157480"/>
                </a:lnTo>
                <a:lnTo>
                  <a:pt x="101128" y="157480"/>
                </a:lnTo>
                <a:lnTo>
                  <a:pt x="99578" y="158750"/>
                </a:lnTo>
                <a:lnTo>
                  <a:pt x="59726" y="158750"/>
                </a:lnTo>
                <a:lnTo>
                  <a:pt x="59559" y="160020"/>
                </a:lnTo>
                <a:close/>
              </a:path>
              <a:path w="4096384" h="836930">
                <a:moveTo>
                  <a:pt x="41955" y="156210"/>
                </a:moveTo>
                <a:lnTo>
                  <a:pt x="39605" y="156206"/>
                </a:lnTo>
                <a:lnTo>
                  <a:pt x="37764" y="154940"/>
                </a:lnTo>
                <a:lnTo>
                  <a:pt x="37921" y="153767"/>
                </a:lnTo>
                <a:lnTo>
                  <a:pt x="38036" y="153618"/>
                </a:lnTo>
                <a:lnTo>
                  <a:pt x="40449" y="152400"/>
                </a:lnTo>
                <a:lnTo>
                  <a:pt x="43127" y="152400"/>
                </a:lnTo>
                <a:lnTo>
                  <a:pt x="41955" y="156210"/>
                </a:lnTo>
                <a:close/>
              </a:path>
              <a:path w="4096384" h="836930">
                <a:moveTo>
                  <a:pt x="81183" y="156210"/>
                </a:moveTo>
                <a:lnTo>
                  <a:pt x="41955" y="156210"/>
                </a:lnTo>
                <a:lnTo>
                  <a:pt x="43127" y="152400"/>
                </a:lnTo>
                <a:lnTo>
                  <a:pt x="80004" y="152400"/>
                </a:lnTo>
                <a:lnTo>
                  <a:pt x="78832" y="153670"/>
                </a:lnTo>
                <a:lnTo>
                  <a:pt x="52687" y="153670"/>
                </a:lnTo>
                <a:lnTo>
                  <a:pt x="52346" y="154940"/>
                </a:lnTo>
                <a:lnTo>
                  <a:pt x="79166" y="154940"/>
                </a:lnTo>
                <a:lnTo>
                  <a:pt x="81183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107165" y="152400"/>
                </a:lnTo>
                <a:lnTo>
                  <a:pt x="107095" y="153933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18747" y="156210"/>
                </a:moveTo>
                <a:lnTo>
                  <a:pt x="106490" y="156210"/>
                </a:lnTo>
                <a:lnTo>
                  <a:pt x="107095" y="153933"/>
                </a:lnTo>
                <a:lnTo>
                  <a:pt x="107165" y="152400"/>
                </a:lnTo>
                <a:lnTo>
                  <a:pt x="116422" y="152400"/>
                </a:lnTo>
                <a:lnTo>
                  <a:pt x="118747" y="156210"/>
                </a:lnTo>
                <a:close/>
              </a:path>
              <a:path w="4096384" h="836930">
                <a:moveTo>
                  <a:pt x="319211" y="168910"/>
                </a:moveTo>
                <a:lnTo>
                  <a:pt x="311832" y="168910"/>
                </a:lnTo>
                <a:lnTo>
                  <a:pt x="310504" y="166398"/>
                </a:lnTo>
                <a:lnTo>
                  <a:pt x="309488" y="165100"/>
                </a:lnTo>
                <a:lnTo>
                  <a:pt x="219972" y="165100"/>
                </a:lnTo>
                <a:lnTo>
                  <a:pt x="221818" y="163830"/>
                </a:lnTo>
                <a:lnTo>
                  <a:pt x="223160" y="162560"/>
                </a:lnTo>
                <a:lnTo>
                  <a:pt x="223160" y="161290"/>
                </a:lnTo>
                <a:lnTo>
                  <a:pt x="222152" y="160020"/>
                </a:lnTo>
                <a:lnTo>
                  <a:pt x="218132" y="158750"/>
                </a:lnTo>
                <a:lnTo>
                  <a:pt x="163817" y="158750"/>
                </a:lnTo>
                <a:lnTo>
                  <a:pt x="161977" y="152400"/>
                </a:lnTo>
                <a:lnTo>
                  <a:pt x="173377" y="152400"/>
                </a:lnTo>
                <a:lnTo>
                  <a:pt x="171926" y="153618"/>
                </a:lnTo>
                <a:lnTo>
                  <a:pt x="171900" y="153933"/>
                </a:lnTo>
                <a:lnTo>
                  <a:pt x="172035" y="154940"/>
                </a:lnTo>
                <a:lnTo>
                  <a:pt x="184273" y="154940"/>
                </a:lnTo>
                <a:lnTo>
                  <a:pt x="186787" y="156210"/>
                </a:lnTo>
                <a:lnTo>
                  <a:pt x="307223" y="156210"/>
                </a:lnTo>
                <a:lnTo>
                  <a:pt x="308145" y="157480"/>
                </a:lnTo>
                <a:lnTo>
                  <a:pt x="340832" y="157480"/>
                </a:lnTo>
                <a:lnTo>
                  <a:pt x="339660" y="160020"/>
                </a:lnTo>
                <a:lnTo>
                  <a:pt x="341003" y="161290"/>
                </a:lnTo>
                <a:lnTo>
                  <a:pt x="342004" y="162560"/>
                </a:lnTo>
                <a:lnTo>
                  <a:pt x="353241" y="162560"/>
                </a:lnTo>
                <a:lnTo>
                  <a:pt x="355748" y="163830"/>
                </a:lnTo>
                <a:lnTo>
                  <a:pt x="319211" y="163830"/>
                </a:lnTo>
                <a:lnTo>
                  <a:pt x="319211" y="168910"/>
                </a:lnTo>
                <a:close/>
              </a:path>
              <a:path w="4096384" h="836930">
                <a:moveTo>
                  <a:pt x="173711" y="154940"/>
                </a:moveTo>
                <a:lnTo>
                  <a:pt x="172035" y="154940"/>
                </a:lnTo>
                <a:lnTo>
                  <a:pt x="171926" y="153618"/>
                </a:lnTo>
                <a:lnTo>
                  <a:pt x="173377" y="152400"/>
                </a:lnTo>
                <a:lnTo>
                  <a:pt x="175053" y="153670"/>
                </a:lnTo>
                <a:lnTo>
                  <a:pt x="175217" y="153670"/>
                </a:lnTo>
                <a:lnTo>
                  <a:pt x="173711" y="154940"/>
                </a:lnTo>
                <a:close/>
              </a:path>
              <a:path w="4096384" h="836930">
                <a:moveTo>
                  <a:pt x="184273" y="154940"/>
                </a:moveTo>
                <a:lnTo>
                  <a:pt x="173711" y="154940"/>
                </a:lnTo>
                <a:lnTo>
                  <a:pt x="175217" y="153670"/>
                </a:lnTo>
                <a:lnTo>
                  <a:pt x="175053" y="153670"/>
                </a:lnTo>
                <a:lnTo>
                  <a:pt x="173377" y="152400"/>
                </a:lnTo>
                <a:lnTo>
                  <a:pt x="186787" y="152400"/>
                </a:lnTo>
                <a:lnTo>
                  <a:pt x="184374" y="153618"/>
                </a:lnTo>
                <a:lnTo>
                  <a:pt x="184273" y="154940"/>
                </a:lnTo>
                <a:close/>
              </a:path>
              <a:path w="4096384" h="836930">
                <a:moveTo>
                  <a:pt x="186787" y="156210"/>
                </a:moveTo>
                <a:lnTo>
                  <a:pt x="184395" y="155001"/>
                </a:lnTo>
                <a:lnTo>
                  <a:pt x="184374" y="153618"/>
                </a:lnTo>
                <a:lnTo>
                  <a:pt x="186787" y="152400"/>
                </a:lnTo>
                <a:lnTo>
                  <a:pt x="188873" y="153618"/>
                </a:lnTo>
                <a:lnTo>
                  <a:pt x="188878" y="153767"/>
                </a:lnTo>
                <a:lnTo>
                  <a:pt x="186787" y="156210"/>
                </a:lnTo>
                <a:close/>
              </a:path>
              <a:path w="4096384" h="836930">
                <a:moveTo>
                  <a:pt x="404196" y="156210"/>
                </a:moveTo>
                <a:lnTo>
                  <a:pt x="402688" y="156206"/>
                </a:lnTo>
                <a:lnTo>
                  <a:pt x="400844" y="152400"/>
                </a:lnTo>
                <a:lnTo>
                  <a:pt x="405702" y="152400"/>
                </a:lnTo>
                <a:lnTo>
                  <a:pt x="40419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04196" y="156210"/>
                </a:lnTo>
                <a:lnTo>
                  <a:pt x="405702" y="152400"/>
                </a:lnTo>
                <a:lnTo>
                  <a:pt x="416434" y="152400"/>
                </a:lnTo>
                <a:lnTo>
                  <a:pt x="415262" y="153670"/>
                </a:lnTo>
                <a:lnTo>
                  <a:pt x="415596" y="153670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15596" y="153670"/>
                </a:lnTo>
                <a:lnTo>
                  <a:pt x="415262" y="153670"/>
                </a:lnTo>
                <a:lnTo>
                  <a:pt x="416434" y="152400"/>
                </a:lnTo>
                <a:lnTo>
                  <a:pt x="417102" y="152400"/>
                </a:lnTo>
                <a:lnTo>
                  <a:pt x="417564" y="153562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25025" y="156210"/>
                </a:moveTo>
                <a:lnTo>
                  <a:pt x="417606" y="156210"/>
                </a:lnTo>
                <a:lnTo>
                  <a:pt x="417564" y="153562"/>
                </a:lnTo>
                <a:lnTo>
                  <a:pt x="417102" y="152400"/>
                </a:lnTo>
                <a:lnTo>
                  <a:pt x="521200" y="152400"/>
                </a:lnTo>
                <a:lnTo>
                  <a:pt x="520277" y="153670"/>
                </a:lnTo>
                <a:lnTo>
                  <a:pt x="432216" y="153670"/>
                </a:lnTo>
                <a:lnTo>
                  <a:pt x="429360" y="154940"/>
                </a:lnTo>
                <a:lnTo>
                  <a:pt x="425025" y="156210"/>
                </a:lnTo>
                <a:close/>
              </a:path>
              <a:path w="4096384" h="836930">
                <a:moveTo>
                  <a:pt x="525220" y="154940"/>
                </a:moveTo>
                <a:lnTo>
                  <a:pt x="519354" y="154940"/>
                </a:lnTo>
                <a:lnTo>
                  <a:pt x="521200" y="152400"/>
                </a:lnTo>
                <a:lnTo>
                  <a:pt x="522536" y="152400"/>
                </a:lnTo>
                <a:lnTo>
                  <a:pt x="523380" y="153670"/>
                </a:lnTo>
                <a:lnTo>
                  <a:pt x="525220" y="154940"/>
                </a:lnTo>
                <a:close/>
              </a:path>
              <a:path w="4096384" h="836930">
                <a:moveTo>
                  <a:pt x="752360" y="153670"/>
                </a:moveTo>
                <a:lnTo>
                  <a:pt x="752189" y="153670"/>
                </a:lnTo>
                <a:lnTo>
                  <a:pt x="752694" y="152400"/>
                </a:lnTo>
                <a:lnTo>
                  <a:pt x="752360" y="153670"/>
                </a:lnTo>
                <a:close/>
              </a:path>
              <a:path w="4096384" h="836930">
                <a:moveTo>
                  <a:pt x="702484" y="162560"/>
                </a:moveTo>
                <a:lnTo>
                  <a:pt x="691170" y="162560"/>
                </a:lnTo>
                <a:lnTo>
                  <a:pt x="697711" y="161290"/>
                </a:lnTo>
                <a:lnTo>
                  <a:pt x="687987" y="153670"/>
                </a:lnTo>
                <a:lnTo>
                  <a:pt x="752360" y="153670"/>
                </a:lnTo>
                <a:lnTo>
                  <a:pt x="752694" y="152400"/>
                </a:lnTo>
                <a:lnTo>
                  <a:pt x="790268" y="152400"/>
                </a:lnTo>
                <a:lnTo>
                  <a:pt x="789705" y="157480"/>
                </a:lnTo>
                <a:lnTo>
                  <a:pt x="746322" y="157480"/>
                </a:lnTo>
                <a:lnTo>
                  <a:pt x="745093" y="158750"/>
                </a:lnTo>
                <a:lnTo>
                  <a:pt x="705254" y="158750"/>
                </a:lnTo>
                <a:lnTo>
                  <a:pt x="702484" y="162560"/>
                </a:lnTo>
                <a:close/>
              </a:path>
              <a:path w="4096384" h="836930">
                <a:moveTo>
                  <a:pt x="904054" y="166370"/>
                </a:moveTo>
                <a:lnTo>
                  <a:pt x="904054" y="152400"/>
                </a:lnTo>
                <a:lnTo>
                  <a:pt x="911434" y="161290"/>
                </a:lnTo>
                <a:lnTo>
                  <a:pt x="908415" y="161290"/>
                </a:lnTo>
                <a:lnTo>
                  <a:pt x="904054" y="166370"/>
                </a:lnTo>
                <a:close/>
              </a:path>
              <a:path w="4096384" h="836930">
                <a:moveTo>
                  <a:pt x="930877" y="175260"/>
                </a:moveTo>
                <a:lnTo>
                  <a:pt x="902342" y="175260"/>
                </a:lnTo>
                <a:lnTo>
                  <a:pt x="907243" y="173990"/>
                </a:lnTo>
                <a:lnTo>
                  <a:pt x="908251" y="170180"/>
                </a:lnTo>
                <a:lnTo>
                  <a:pt x="906902" y="167640"/>
                </a:lnTo>
                <a:lnTo>
                  <a:pt x="902882" y="166370"/>
                </a:lnTo>
                <a:lnTo>
                  <a:pt x="904054" y="166370"/>
                </a:lnTo>
                <a:lnTo>
                  <a:pt x="908415" y="161290"/>
                </a:lnTo>
                <a:lnTo>
                  <a:pt x="911434" y="161290"/>
                </a:lnTo>
                <a:lnTo>
                  <a:pt x="904054" y="152400"/>
                </a:lnTo>
                <a:lnTo>
                  <a:pt x="925178" y="152400"/>
                </a:lnTo>
                <a:lnTo>
                  <a:pt x="925348" y="153670"/>
                </a:lnTo>
                <a:lnTo>
                  <a:pt x="927522" y="154940"/>
                </a:lnTo>
                <a:lnTo>
                  <a:pt x="978382" y="154940"/>
                </a:lnTo>
                <a:lnTo>
                  <a:pt x="979990" y="156210"/>
                </a:lnTo>
                <a:lnTo>
                  <a:pt x="1167316" y="156210"/>
                </a:lnTo>
                <a:lnTo>
                  <a:pt x="1167233" y="157480"/>
                </a:lnTo>
                <a:lnTo>
                  <a:pt x="986865" y="157480"/>
                </a:lnTo>
                <a:lnTo>
                  <a:pt x="986697" y="158750"/>
                </a:lnTo>
                <a:lnTo>
                  <a:pt x="949149" y="158750"/>
                </a:lnTo>
                <a:lnTo>
                  <a:pt x="944291" y="160020"/>
                </a:lnTo>
                <a:lnTo>
                  <a:pt x="944121" y="160020"/>
                </a:lnTo>
                <a:lnTo>
                  <a:pt x="939479" y="166298"/>
                </a:lnTo>
                <a:lnTo>
                  <a:pt x="939563" y="166628"/>
                </a:lnTo>
                <a:lnTo>
                  <a:pt x="940100" y="167640"/>
                </a:lnTo>
                <a:lnTo>
                  <a:pt x="942948" y="168910"/>
                </a:lnTo>
                <a:lnTo>
                  <a:pt x="951246" y="168910"/>
                </a:lnTo>
                <a:lnTo>
                  <a:pt x="950492" y="170180"/>
                </a:lnTo>
                <a:lnTo>
                  <a:pt x="977394" y="170180"/>
                </a:lnTo>
                <a:lnTo>
                  <a:pt x="977141" y="171450"/>
                </a:lnTo>
                <a:lnTo>
                  <a:pt x="943376" y="171450"/>
                </a:lnTo>
                <a:lnTo>
                  <a:pt x="943806" y="172720"/>
                </a:lnTo>
                <a:lnTo>
                  <a:pt x="929872" y="172720"/>
                </a:lnTo>
                <a:lnTo>
                  <a:pt x="930877" y="175260"/>
                </a:lnTo>
                <a:close/>
              </a:path>
              <a:path w="4096384" h="836930">
                <a:moveTo>
                  <a:pt x="955854" y="154940"/>
                </a:moveTo>
                <a:lnTo>
                  <a:pt x="952666" y="154940"/>
                </a:lnTo>
                <a:lnTo>
                  <a:pt x="952800" y="153933"/>
                </a:lnTo>
                <a:lnTo>
                  <a:pt x="952910" y="153618"/>
                </a:lnTo>
                <a:lnTo>
                  <a:pt x="954682" y="152400"/>
                </a:lnTo>
                <a:lnTo>
                  <a:pt x="955755" y="153562"/>
                </a:lnTo>
                <a:lnTo>
                  <a:pt x="955854" y="154940"/>
                </a:lnTo>
                <a:close/>
              </a:path>
              <a:path w="4096384" h="836930">
                <a:moveTo>
                  <a:pt x="978382" y="154940"/>
                </a:moveTo>
                <a:lnTo>
                  <a:pt x="955854" y="154940"/>
                </a:lnTo>
                <a:lnTo>
                  <a:pt x="955755" y="153562"/>
                </a:lnTo>
                <a:lnTo>
                  <a:pt x="954682" y="152400"/>
                </a:lnTo>
                <a:lnTo>
                  <a:pt x="975165" y="152400"/>
                </a:lnTo>
                <a:lnTo>
                  <a:pt x="978382" y="15494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1021392" y="153670"/>
                </a:lnTo>
                <a:lnTo>
                  <a:pt x="1021058" y="153670"/>
                </a:lnTo>
                <a:lnTo>
                  <a:pt x="1023409" y="152400"/>
                </a:lnTo>
                <a:lnTo>
                  <a:pt x="1023239" y="154940"/>
                </a:lnTo>
                <a:lnTo>
                  <a:pt x="1023572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23239" y="154940"/>
                </a:lnTo>
                <a:lnTo>
                  <a:pt x="1023409" y="152400"/>
                </a:lnTo>
                <a:lnTo>
                  <a:pt x="1060954" y="152400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60954" y="152400"/>
                </a:lnTo>
                <a:lnTo>
                  <a:pt x="1062883" y="153618"/>
                </a:lnTo>
                <a:lnTo>
                  <a:pt x="1062791" y="153933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062126" y="154940"/>
                </a:lnTo>
                <a:lnTo>
                  <a:pt x="1062791" y="153933"/>
                </a:lnTo>
                <a:lnTo>
                  <a:pt x="1062883" y="153618"/>
                </a:lnTo>
                <a:lnTo>
                  <a:pt x="1060954" y="152400"/>
                </a:lnTo>
                <a:lnTo>
                  <a:pt x="1103031" y="152400"/>
                </a:lnTo>
                <a:lnTo>
                  <a:pt x="1100775" y="153618"/>
                </a:lnTo>
                <a:lnTo>
                  <a:pt x="1100783" y="153767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100783" y="153767"/>
                </a:lnTo>
                <a:lnTo>
                  <a:pt x="1100775" y="153618"/>
                </a:lnTo>
                <a:lnTo>
                  <a:pt x="1103031" y="152400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26328" y="154940"/>
                </a:moveTo>
                <a:lnTo>
                  <a:pt x="1102023" y="154940"/>
                </a:lnTo>
                <a:lnTo>
                  <a:pt x="1103031" y="152400"/>
                </a:lnTo>
                <a:lnTo>
                  <a:pt x="1131861" y="152400"/>
                </a:lnTo>
                <a:lnTo>
                  <a:pt x="1128650" y="153767"/>
                </a:lnTo>
                <a:lnTo>
                  <a:pt x="1126328" y="154940"/>
                </a:lnTo>
                <a:close/>
              </a:path>
              <a:path w="4096384" h="836930">
                <a:moveTo>
                  <a:pt x="1167316" y="156210"/>
                </a:moveTo>
                <a:lnTo>
                  <a:pt x="1020390" y="156210"/>
                </a:lnTo>
                <a:lnTo>
                  <a:pt x="1023572" y="154940"/>
                </a:lnTo>
                <a:lnTo>
                  <a:pt x="1126328" y="154940"/>
                </a:lnTo>
                <a:lnTo>
                  <a:pt x="1131861" y="152400"/>
                </a:lnTo>
                <a:lnTo>
                  <a:pt x="1167565" y="152400"/>
                </a:lnTo>
                <a:lnTo>
                  <a:pt x="1167316" y="156210"/>
                </a:lnTo>
                <a:close/>
              </a:path>
              <a:path w="4096384" h="836930">
                <a:moveTo>
                  <a:pt x="1575054" y="163830"/>
                </a:moveTo>
                <a:lnTo>
                  <a:pt x="1560138" y="163830"/>
                </a:lnTo>
                <a:lnTo>
                  <a:pt x="1561978" y="162560"/>
                </a:lnTo>
                <a:lnTo>
                  <a:pt x="1562148" y="161290"/>
                </a:lnTo>
                <a:lnTo>
                  <a:pt x="1543218" y="161290"/>
                </a:lnTo>
                <a:lnTo>
                  <a:pt x="1542544" y="152400"/>
                </a:lnTo>
                <a:lnTo>
                  <a:pt x="1544888" y="153670"/>
                </a:lnTo>
                <a:lnTo>
                  <a:pt x="1546905" y="153670"/>
                </a:lnTo>
                <a:lnTo>
                  <a:pt x="1552097" y="157480"/>
                </a:lnTo>
                <a:lnTo>
                  <a:pt x="1575054" y="157480"/>
                </a:lnTo>
                <a:lnTo>
                  <a:pt x="1575054" y="163830"/>
                </a:lnTo>
                <a:close/>
              </a:path>
              <a:path w="4096384" h="836930">
                <a:moveTo>
                  <a:pt x="1552929" y="157480"/>
                </a:moveTo>
                <a:lnTo>
                  <a:pt x="1552097" y="157480"/>
                </a:lnTo>
                <a:lnTo>
                  <a:pt x="1546905" y="153670"/>
                </a:lnTo>
                <a:lnTo>
                  <a:pt x="1544888" y="153670"/>
                </a:lnTo>
                <a:lnTo>
                  <a:pt x="1542544" y="152400"/>
                </a:lnTo>
                <a:lnTo>
                  <a:pt x="1569023" y="152400"/>
                </a:lnTo>
                <a:lnTo>
                  <a:pt x="1554449" y="156206"/>
                </a:lnTo>
                <a:lnTo>
                  <a:pt x="1552929" y="15748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75054" y="165100"/>
                </a:lnTo>
                <a:lnTo>
                  <a:pt x="1575054" y="157480"/>
                </a:lnTo>
                <a:lnTo>
                  <a:pt x="1552929" y="157480"/>
                </a:lnTo>
                <a:lnTo>
                  <a:pt x="1554449" y="156206"/>
                </a:lnTo>
                <a:lnTo>
                  <a:pt x="1569023" y="152400"/>
                </a:lnTo>
                <a:lnTo>
                  <a:pt x="1568519" y="154940"/>
                </a:lnTo>
                <a:lnTo>
                  <a:pt x="1591067" y="154940"/>
                </a:lnTo>
                <a:lnTo>
                  <a:pt x="1595591" y="160020"/>
                </a:lnTo>
                <a:lnTo>
                  <a:pt x="1589138" y="160020"/>
                </a:lnTo>
                <a:lnTo>
                  <a:pt x="1586284" y="161290"/>
                </a:lnTo>
                <a:lnTo>
                  <a:pt x="1586284" y="162560"/>
                </a:lnTo>
                <a:lnTo>
                  <a:pt x="1588968" y="163830"/>
                </a:lnTo>
                <a:lnTo>
                  <a:pt x="1598862" y="16383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568519" y="154940"/>
                </a:moveTo>
                <a:lnTo>
                  <a:pt x="1569023" y="152400"/>
                </a:lnTo>
                <a:lnTo>
                  <a:pt x="1568519" y="15494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98862" y="163830"/>
                </a:lnTo>
                <a:lnTo>
                  <a:pt x="1597854" y="162560"/>
                </a:lnTo>
                <a:lnTo>
                  <a:pt x="1588804" y="152400"/>
                </a:lnTo>
                <a:lnTo>
                  <a:pt x="1597349" y="154940"/>
                </a:lnTo>
                <a:lnTo>
                  <a:pt x="1602346" y="158750"/>
                </a:lnTo>
                <a:lnTo>
                  <a:pt x="1603007" y="16256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612436" y="165100"/>
                </a:moveTo>
                <a:lnTo>
                  <a:pt x="1601217" y="165100"/>
                </a:lnTo>
                <a:lnTo>
                  <a:pt x="1603007" y="162560"/>
                </a:lnTo>
                <a:lnTo>
                  <a:pt x="1602346" y="158750"/>
                </a:lnTo>
                <a:lnTo>
                  <a:pt x="1597349" y="154940"/>
                </a:lnTo>
                <a:lnTo>
                  <a:pt x="1588804" y="152400"/>
                </a:lnTo>
                <a:lnTo>
                  <a:pt x="1604961" y="152400"/>
                </a:lnTo>
                <a:lnTo>
                  <a:pt x="1606077" y="156235"/>
                </a:lnTo>
                <a:lnTo>
                  <a:pt x="1607911" y="160020"/>
                </a:lnTo>
                <a:lnTo>
                  <a:pt x="1615120" y="160020"/>
                </a:lnTo>
                <a:lnTo>
                  <a:pt x="1607741" y="162560"/>
                </a:lnTo>
                <a:lnTo>
                  <a:pt x="1612436" y="165100"/>
                </a:lnTo>
                <a:close/>
              </a:path>
              <a:path w="4096384" h="836930">
                <a:moveTo>
                  <a:pt x="2039547" y="160020"/>
                </a:moveTo>
                <a:lnTo>
                  <a:pt x="2037033" y="157480"/>
                </a:lnTo>
                <a:lnTo>
                  <a:pt x="2036365" y="154940"/>
                </a:lnTo>
                <a:lnTo>
                  <a:pt x="2036862" y="153670"/>
                </a:lnTo>
                <a:lnTo>
                  <a:pt x="2038545" y="153670"/>
                </a:lnTo>
                <a:lnTo>
                  <a:pt x="2043404" y="152400"/>
                </a:lnTo>
                <a:lnTo>
                  <a:pt x="2039547" y="160020"/>
                </a:lnTo>
                <a:close/>
              </a:path>
              <a:path w="4096384" h="836930">
                <a:moveTo>
                  <a:pt x="2041898" y="163830"/>
                </a:moveTo>
                <a:lnTo>
                  <a:pt x="2033012" y="163830"/>
                </a:lnTo>
                <a:lnTo>
                  <a:pt x="2032508" y="161290"/>
                </a:lnTo>
                <a:lnTo>
                  <a:pt x="2031670" y="160020"/>
                </a:lnTo>
                <a:lnTo>
                  <a:pt x="2039547" y="160020"/>
                </a:lnTo>
                <a:lnTo>
                  <a:pt x="2043404" y="152400"/>
                </a:lnTo>
                <a:lnTo>
                  <a:pt x="2077767" y="152400"/>
                </a:lnTo>
                <a:lnTo>
                  <a:pt x="2076425" y="153670"/>
                </a:lnTo>
                <a:lnTo>
                  <a:pt x="2075254" y="156206"/>
                </a:lnTo>
                <a:lnTo>
                  <a:pt x="2079443" y="157480"/>
                </a:lnTo>
                <a:lnTo>
                  <a:pt x="2110914" y="157480"/>
                </a:lnTo>
                <a:lnTo>
                  <a:pt x="2108778" y="161290"/>
                </a:lnTo>
                <a:lnTo>
                  <a:pt x="2044242" y="161290"/>
                </a:lnTo>
                <a:lnTo>
                  <a:pt x="2042061" y="162560"/>
                </a:lnTo>
                <a:lnTo>
                  <a:pt x="2041898" y="163830"/>
                </a:lnTo>
                <a:close/>
              </a:path>
              <a:path w="4096384" h="836930">
                <a:moveTo>
                  <a:pt x="2079443" y="157480"/>
                </a:moveTo>
                <a:lnTo>
                  <a:pt x="2075254" y="156206"/>
                </a:lnTo>
                <a:lnTo>
                  <a:pt x="2076425" y="153670"/>
                </a:lnTo>
                <a:lnTo>
                  <a:pt x="2077767" y="152400"/>
                </a:lnTo>
                <a:lnTo>
                  <a:pt x="2078769" y="152400"/>
                </a:lnTo>
                <a:lnTo>
                  <a:pt x="2079443" y="154940"/>
                </a:lnTo>
                <a:lnTo>
                  <a:pt x="2079443" y="157480"/>
                </a:lnTo>
                <a:close/>
              </a:path>
              <a:path w="4096384" h="836930">
                <a:moveTo>
                  <a:pt x="2110914" y="157480"/>
                </a:moveTo>
                <a:lnTo>
                  <a:pt x="2079443" y="157480"/>
                </a:lnTo>
                <a:lnTo>
                  <a:pt x="2079443" y="154940"/>
                </a:lnTo>
                <a:lnTo>
                  <a:pt x="2078769" y="152400"/>
                </a:lnTo>
                <a:lnTo>
                  <a:pt x="2117159" y="152400"/>
                </a:lnTo>
                <a:lnTo>
                  <a:pt x="2117070" y="153618"/>
                </a:lnTo>
                <a:lnTo>
                  <a:pt x="2117024" y="153933"/>
                </a:lnTo>
                <a:lnTo>
                  <a:pt x="2117159" y="154940"/>
                </a:lnTo>
                <a:lnTo>
                  <a:pt x="2117159" y="156210"/>
                </a:lnTo>
                <a:lnTo>
                  <a:pt x="2111626" y="156210"/>
                </a:lnTo>
                <a:lnTo>
                  <a:pt x="2110914" y="157480"/>
                </a:lnTo>
                <a:close/>
              </a:path>
              <a:path w="4096384" h="836930">
                <a:moveTo>
                  <a:pt x="2117159" y="153562"/>
                </a:moveTo>
                <a:lnTo>
                  <a:pt x="2117159" y="152400"/>
                </a:lnTo>
                <a:lnTo>
                  <a:pt x="2119005" y="152400"/>
                </a:lnTo>
                <a:lnTo>
                  <a:pt x="2117159" y="153562"/>
                </a:lnTo>
                <a:close/>
              </a:path>
              <a:path w="4096384" h="836930">
                <a:moveTo>
                  <a:pt x="2119898" y="153670"/>
                </a:moveTo>
                <a:lnTo>
                  <a:pt x="2117159" y="153670"/>
                </a:lnTo>
                <a:lnTo>
                  <a:pt x="2119005" y="152400"/>
                </a:lnTo>
                <a:lnTo>
                  <a:pt x="2119898" y="153670"/>
                </a:lnTo>
                <a:close/>
              </a:path>
              <a:path w="4096384" h="836930">
                <a:moveTo>
                  <a:pt x="2318142" y="157480"/>
                </a:moveTo>
                <a:lnTo>
                  <a:pt x="2309090" y="157480"/>
                </a:lnTo>
                <a:lnTo>
                  <a:pt x="2310937" y="154940"/>
                </a:lnTo>
                <a:lnTo>
                  <a:pt x="2310596" y="153670"/>
                </a:lnTo>
                <a:lnTo>
                  <a:pt x="2243382" y="153670"/>
                </a:lnTo>
                <a:lnTo>
                  <a:pt x="2247403" y="152400"/>
                </a:lnTo>
                <a:lnTo>
                  <a:pt x="2317471" y="152400"/>
                </a:lnTo>
                <a:lnTo>
                  <a:pt x="2317485" y="156235"/>
                </a:lnTo>
                <a:lnTo>
                  <a:pt x="2318142" y="157480"/>
                </a:lnTo>
                <a:close/>
              </a:path>
              <a:path w="4096384" h="836930">
                <a:moveTo>
                  <a:pt x="2320824" y="162560"/>
                </a:moveTo>
                <a:lnTo>
                  <a:pt x="2317485" y="156235"/>
                </a:lnTo>
                <a:lnTo>
                  <a:pt x="2317471" y="152400"/>
                </a:lnTo>
                <a:lnTo>
                  <a:pt x="2321158" y="153670"/>
                </a:lnTo>
                <a:lnTo>
                  <a:pt x="2324347" y="153670"/>
                </a:lnTo>
                <a:lnTo>
                  <a:pt x="2320824" y="162560"/>
                </a:lnTo>
                <a:close/>
              </a:path>
              <a:path w="4096384" h="836930">
                <a:moveTo>
                  <a:pt x="2409665" y="167640"/>
                </a:moveTo>
                <a:lnTo>
                  <a:pt x="2398266" y="158750"/>
                </a:lnTo>
                <a:lnTo>
                  <a:pt x="2399104" y="156206"/>
                </a:lnTo>
                <a:lnTo>
                  <a:pt x="2399778" y="152400"/>
                </a:lnTo>
                <a:lnTo>
                  <a:pt x="2410423" y="159962"/>
                </a:lnTo>
                <a:lnTo>
                  <a:pt x="2410321" y="161409"/>
                </a:lnTo>
                <a:lnTo>
                  <a:pt x="2410122" y="163044"/>
                </a:lnTo>
                <a:lnTo>
                  <a:pt x="2409665" y="167640"/>
                </a:lnTo>
                <a:close/>
              </a:path>
              <a:path w="4096384" h="836930">
                <a:moveTo>
                  <a:pt x="2394749" y="171450"/>
                </a:moveTo>
                <a:lnTo>
                  <a:pt x="2387704" y="171450"/>
                </a:lnTo>
                <a:lnTo>
                  <a:pt x="2389387" y="167640"/>
                </a:lnTo>
                <a:lnTo>
                  <a:pt x="2409665" y="167640"/>
                </a:lnTo>
                <a:lnTo>
                  <a:pt x="2410122" y="163044"/>
                </a:lnTo>
                <a:lnTo>
                  <a:pt x="2410321" y="161409"/>
                </a:lnTo>
                <a:lnTo>
                  <a:pt x="2410423" y="159962"/>
                </a:lnTo>
                <a:lnTo>
                  <a:pt x="2399778" y="152400"/>
                </a:lnTo>
                <a:lnTo>
                  <a:pt x="2420125" y="152400"/>
                </a:lnTo>
                <a:lnTo>
                  <a:pt x="2421733" y="154940"/>
                </a:lnTo>
                <a:lnTo>
                  <a:pt x="2423412" y="154940"/>
                </a:lnTo>
                <a:lnTo>
                  <a:pt x="2426094" y="160020"/>
                </a:lnTo>
                <a:lnTo>
                  <a:pt x="2441458" y="160020"/>
                </a:lnTo>
                <a:lnTo>
                  <a:pt x="2442910" y="161290"/>
                </a:lnTo>
                <a:lnTo>
                  <a:pt x="2421065" y="161290"/>
                </a:lnTo>
                <a:lnTo>
                  <a:pt x="2419553" y="165100"/>
                </a:lnTo>
                <a:lnTo>
                  <a:pt x="2414694" y="165100"/>
                </a:lnTo>
                <a:lnTo>
                  <a:pt x="2412950" y="167725"/>
                </a:lnTo>
                <a:lnTo>
                  <a:pt x="2412010" y="168910"/>
                </a:lnTo>
                <a:lnTo>
                  <a:pt x="2397598" y="168910"/>
                </a:lnTo>
                <a:lnTo>
                  <a:pt x="2394749" y="171450"/>
                </a:lnTo>
                <a:close/>
              </a:path>
              <a:path w="4096384" h="836930">
                <a:moveTo>
                  <a:pt x="2458611" y="168910"/>
                </a:moveTo>
                <a:lnTo>
                  <a:pt x="2451742" y="153670"/>
                </a:lnTo>
                <a:lnTo>
                  <a:pt x="2453582" y="153670"/>
                </a:lnTo>
                <a:lnTo>
                  <a:pt x="2457269" y="152400"/>
                </a:lnTo>
                <a:lnTo>
                  <a:pt x="2467830" y="162560"/>
                </a:lnTo>
                <a:lnTo>
                  <a:pt x="2458611" y="168910"/>
                </a:lnTo>
                <a:close/>
              </a:path>
              <a:path w="4096384" h="836930">
                <a:moveTo>
                  <a:pt x="2463362" y="168910"/>
                </a:moveTo>
                <a:lnTo>
                  <a:pt x="2458611" y="168910"/>
                </a:lnTo>
                <a:lnTo>
                  <a:pt x="2467830" y="162560"/>
                </a:lnTo>
                <a:lnTo>
                  <a:pt x="2457269" y="152400"/>
                </a:lnTo>
                <a:lnTo>
                  <a:pt x="2474794" y="152400"/>
                </a:lnTo>
                <a:lnTo>
                  <a:pt x="2474719" y="153670"/>
                </a:lnTo>
                <a:lnTo>
                  <a:pt x="2479615" y="153670"/>
                </a:lnTo>
                <a:lnTo>
                  <a:pt x="2480906" y="161290"/>
                </a:lnTo>
                <a:lnTo>
                  <a:pt x="2487363" y="161290"/>
                </a:lnTo>
                <a:lnTo>
                  <a:pt x="2484940" y="162560"/>
                </a:lnTo>
                <a:lnTo>
                  <a:pt x="2487117" y="165100"/>
                </a:lnTo>
                <a:lnTo>
                  <a:pt x="2481395" y="165100"/>
                </a:lnTo>
                <a:lnTo>
                  <a:pt x="2480309" y="166370"/>
                </a:lnTo>
                <a:lnTo>
                  <a:pt x="2468996" y="166370"/>
                </a:lnTo>
                <a:lnTo>
                  <a:pt x="2461295" y="167640"/>
                </a:lnTo>
                <a:lnTo>
                  <a:pt x="2463362" y="168910"/>
                </a:lnTo>
                <a:close/>
              </a:path>
              <a:path w="4096384" h="836930">
                <a:moveTo>
                  <a:pt x="2480906" y="161290"/>
                </a:moveTo>
                <a:lnTo>
                  <a:pt x="2479400" y="152400"/>
                </a:lnTo>
                <a:lnTo>
                  <a:pt x="2480749" y="153670"/>
                </a:lnTo>
                <a:lnTo>
                  <a:pt x="2485771" y="153670"/>
                </a:lnTo>
                <a:lnTo>
                  <a:pt x="2483916" y="156235"/>
                </a:lnTo>
                <a:lnTo>
                  <a:pt x="2480906" y="16129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0749" y="153670"/>
                </a:lnTo>
                <a:lnTo>
                  <a:pt x="2479400" y="152400"/>
                </a:lnTo>
                <a:lnTo>
                  <a:pt x="2485588" y="15240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505369" y="160020"/>
                </a:moveTo>
                <a:lnTo>
                  <a:pt x="2507798" y="153933"/>
                </a:lnTo>
                <a:lnTo>
                  <a:pt x="2507903" y="152400"/>
                </a:lnTo>
                <a:lnTo>
                  <a:pt x="2516265" y="154940"/>
                </a:lnTo>
                <a:lnTo>
                  <a:pt x="2509900" y="157480"/>
                </a:lnTo>
                <a:lnTo>
                  <a:pt x="2505369" y="160020"/>
                </a:lnTo>
                <a:close/>
              </a:path>
              <a:path w="4096384" h="836930">
                <a:moveTo>
                  <a:pt x="2505716" y="170180"/>
                </a:moveTo>
                <a:lnTo>
                  <a:pt x="2495325" y="170180"/>
                </a:lnTo>
                <a:lnTo>
                  <a:pt x="2495659" y="168910"/>
                </a:lnTo>
                <a:lnTo>
                  <a:pt x="2494984" y="168910"/>
                </a:lnTo>
                <a:lnTo>
                  <a:pt x="2492967" y="167640"/>
                </a:lnTo>
                <a:lnTo>
                  <a:pt x="2489294" y="167640"/>
                </a:lnTo>
                <a:lnTo>
                  <a:pt x="2490665" y="165038"/>
                </a:lnTo>
                <a:lnTo>
                  <a:pt x="2491802" y="162560"/>
                </a:lnTo>
                <a:lnTo>
                  <a:pt x="2491468" y="161290"/>
                </a:lnTo>
                <a:lnTo>
                  <a:pt x="2489785" y="160020"/>
                </a:lnTo>
                <a:lnTo>
                  <a:pt x="2505369" y="160020"/>
                </a:lnTo>
                <a:lnTo>
                  <a:pt x="2509900" y="157480"/>
                </a:lnTo>
                <a:lnTo>
                  <a:pt x="2516265" y="154940"/>
                </a:lnTo>
                <a:lnTo>
                  <a:pt x="2507903" y="152400"/>
                </a:lnTo>
                <a:lnTo>
                  <a:pt x="2517457" y="152400"/>
                </a:lnTo>
                <a:lnTo>
                  <a:pt x="2518829" y="153562"/>
                </a:lnTo>
                <a:lnTo>
                  <a:pt x="2518856" y="153767"/>
                </a:lnTo>
                <a:lnTo>
                  <a:pt x="2521804" y="157480"/>
                </a:lnTo>
                <a:lnTo>
                  <a:pt x="2524921" y="159962"/>
                </a:lnTo>
                <a:lnTo>
                  <a:pt x="2525037" y="161290"/>
                </a:lnTo>
                <a:lnTo>
                  <a:pt x="2512408" y="161290"/>
                </a:lnTo>
                <a:lnTo>
                  <a:pt x="2514608" y="163830"/>
                </a:lnTo>
                <a:lnTo>
                  <a:pt x="2512251" y="163830"/>
                </a:lnTo>
                <a:lnTo>
                  <a:pt x="2507903" y="167640"/>
                </a:lnTo>
                <a:lnTo>
                  <a:pt x="2505716" y="170180"/>
                </a:lnTo>
                <a:close/>
              </a:path>
              <a:path w="4096384" h="836930">
                <a:moveTo>
                  <a:pt x="3087370" y="157480"/>
                </a:moveTo>
                <a:lnTo>
                  <a:pt x="3084375" y="156214"/>
                </a:lnTo>
                <a:lnTo>
                  <a:pt x="3084297" y="153618"/>
                </a:lnTo>
                <a:lnTo>
                  <a:pt x="3087030" y="152400"/>
                </a:lnTo>
                <a:lnTo>
                  <a:pt x="3089728" y="154940"/>
                </a:lnTo>
                <a:lnTo>
                  <a:pt x="3089680" y="156235"/>
                </a:lnTo>
                <a:lnTo>
                  <a:pt x="3087370" y="15748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125420" y="154940"/>
                </a:lnTo>
                <a:lnTo>
                  <a:pt x="3126094" y="153670"/>
                </a:lnTo>
                <a:lnTo>
                  <a:pt x="3131974" y="152400"/>
                </a:lnTo>
                <a:lnTo>
                  <a:pt x="3131974" y="15748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264726" y="158750"/>
                </a:moveTo>
                <a:lnTo>
                  <a:pt x="3262237" y="156235"/>
                </a:lnTo>
                <a:lnTo>
                  <a:pt x="3262212" y="152400"/>
                </a:lnTo>
                <a:lnTo>
                  <a:pt x="3267234" y="153670"/>
                </a:lnTo>
                <a:lnTo>
                  <a:pt x="3268760" y="153670"/>
                </a:lnTo>
                <a:lnTo>
                  <a:pt x="3262545" y="154940"/>
                </a:lnTo>
                <a:lnTo>
                  <a:pt x="3264726" y="158750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7234" y="153670"/>
                </a:lnTo>
                <a:lnTo>
                  <a:pt x="3262212" y="152400"/>
                </a:lnTo>
                <a:lnTo>
                  <a:pt x="3269074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83192" y="164009"/>
                </a:moveTo>
                <a:lnTo>
                  <a:pt x="3279590" y="160598"/>
                </a:lnTo>
                <a:lnTo>
                  <a:pt x="3280644" y="160020"/>
                </a:lnTo>
                <a:lnTo>
                  <a:pt x="3278979" y="160020"/>
                </a:lnTo>
                <a:lnTo>
                  <a:pt x="3277638" y="158750"/>
                </a:lnTo>
                <a:lnTo>
                  <a:pt x="3275956" y="152400"/>
                </a:lnTo>
                <a:lnTo>
                  <a:pt x="3280644" y="154940"/>
                </a:lnTo>
                <a:lnTo>
                  <a:pt x="3284962" y="154940"/>
                </a:lnTo>
                <a:lnTo>
                  <a:pt x="3285184" y="156971"/>
                </a:lnTo>
                <a:lnTo>
                  <a:pt x="3282484" y="158750"/>
                </a:lnTo>
                <a:lnTo>
                  <a:pt x="3285379" y="158750"/>
                </a:lnTo>
                <a:lnTo>
                  <a:pt x="3285518" y="160020"/>
                </a:lnTo>
                <a:lnTo>
                  <a:pt x="3280644" y="160020"/>
                </a:lnTo>
                <a:lnTo>
                  <a:pt x="3279590" y="160598"/>
                </a:lnTo>
                <a:lnTo>
                  <a:pt x="3285516" y="160598"/>
                </a:lnTo>
                <a:lnTo>
                  <a:pt x="3285509" y="162560"/>
                </a:lnTo>
                <a:lnTo>
                  <a:pt x="3283001" y="162560"/>
                </a:lnTo>
                <a:lnTo>
                  <a:pt x="3283266" y="163566"/>
                </a:lnTo>
                <a:lnTo>
                  <a:pt x="3283192" y="164009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25065" y="162560"/>
                </a:lnTo>
                <a:lnTo>
                  <a:pt x="3325043" y="158750"/>
                </a:lnTo>
                <a:lnTo>
                  <a:pt x="3329386" y="154940"/>
                </a:lnTo>
                <a:lnTo>
                  <a:pt x="3334171" y="152400"/>
                </a:lnTo>
                <a:lnTo>
                  <a:pt x="3335474" y="156206"/>
                </a:lnTo>
                <a:lnTo>
                  <a:pt x="3334959" y="15748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334127" y="165100"/>
                </a:moveTo>
                <a:lnTo>
                  <a:pt x="3326571" y="165100"/>
                </a:lnTo>
                <a:lnTo>
                  <a:pt x="3334959" y="157480"/>
                </a:lnTo>
                <a:lnTo>
                  <a:pt x="3335474" y="156206"/>
                </a:lnTo>
                <a:lnTo>
                  <a:pt x="3334171" y="152400"/>
                </a:lnTo>
                <a:lnTo>
                  <a:pt x="3339981" y="152400"/>
                </a:lnTo>
                <a:lnTo>
                  <a:pt x="3339981" y="153670"/>
                </a:lnTo>
                <a:lnTo>
                  <a:pt x="3341919" y="153670"/>
                </a:lnTo>
                <a:lnTo>
                  <a:pt x="3338475" y="154940"/>
                </a:lnTo>
                <a:lnTo>
                  <a:pt x="3345363" y="158750"/>
                </a:lnTo>
                <a:lnTo>
                  <a:pt x="3347262" y="160020"/>
                </a:lnTo>
                <a:lnTo>
                  <a:pt x="3340157" y="160020"/>
                </a:lnTo>
                <a:lnTo>
                  <a:pt x="3340157" y="161290"/>
                </a:lnTo>
                <a:lnTo>
                  <a:pt x="3335626" y="161290"/>
                </a:lnTo>
                <a:lnTo>
                  <a:pt x="3333452" y="162560"/>
                </a:lnTo>
                <a:lnTo>
                  <a:pt x="3333452" y="163830"/>
                </a:lnTo>
                <a:lnTo>
                  <a:pt x="3336137" y="163830"/>
                </a:lnTo>
                <a:lnTo>
                  <a:pt x="3334127" y="165100"/>
                </a:lnTo>
                <a:close/>
              </a:path>
              <a:path w="4096384" h="836930">
                <a:moveTo>
                  <a:pt x="3357581" y="162560"/>
                </a:moveTo>
                <a:lnTo>
                  <a:pt x="3356416" y="158750"/>
                </a:lnTo>
                <a:lnTo>
                  <a:pt x="3355250" y="152400"/>
                </a:lnTo>
                <a:lnTo>
                  <a:pt x="3360613" y="156210"/>
                </a:lnTo>
                <a:lnTo>
                  <a:pt x="3361772" y="156210"/>
                </a:lnTo>
                <a:lnTo>
                  <a:pt x="3357581" y="162560"/>
                </a:lnTo>
                <a:close/>
              </a:path>
              <a:path w="4096384" h="836930">
                <a:moveTo>
                  <a:pt x="3360764" y="162560"/>
                </a:moveTo>
                <a:lnTo>
                  <a:pt x="3357581" y="162560"/>
                </a:lnTo>
                <a:lnTo>
                  <a:pt x="3361772" y="156210"/>
                </a:lnTo>
                <a:lnTo>
                  <a:pt x="3360608" y="156206"/>
                </a:lnTo>
                <a:lnTo>
                  <a:pt x="3355250" y="152400"/>
                </a:lnTo>
                <a:lnTo>
                  <a:pt x="3372674" y="152400"/>
                </a:lnTo>
                <a:lnTo>
                  <a:pt x="3369672" y="156206"/>
                </a:lnTo>
                <a:lnTo>
                  <a:pt x="3373008" y="160020"/>
                </a:lnTo>
                <a:lnTo>
                  <a:pt x="3379127" y="160020"/>
                </a:lnTo>
                <a:lnTo>
                  <a:pt x="3378916" y="161290"/>
                </a:lnTo>
                <a:lnTo>
                  <a:pt x="3362113" y="161290"/>
                </a:lnTo>
                <a:lnTo>
                  <a:pt x="3360764" y="162560"/>
                </a:lnTo>
                <a:close/>
              </a:path>
              <a:path w="4096384" h="836930">
                <a:moveTo>
                  <a:pt x="3373008" y="160020"/>
                </a:moveTo>
                <a:lnTo>
                  <a:pt x="3369672" y="156206"/>
                </a:lnTo>
                <a:lnTo>
                  <a:pt x="3372674" y="152400"/>
                </a:lnTo>
                <a:lnTo>
                  <a:pt x="3375523" y="154940"/>
                </a:lnTo>
                <a:lnTo>
                  <a:pt x="3374514" y="157480"/>
                </a:lnTo>
                <a:lnTo>
                  <a:pt x="3373008" y="160020"/>
                </a:lnTo>
                <a:close/>
              </a:path>
              <a:path w="4096384" h="836930">
                <a:moveTo>
                  <a:pt x="3379127" y="160020"/>
                </a:moveTo>
                <a:lnTo>
                  <a:pt x="3373008" y="160020"/>
                </a:lnTo>
                <a:lnTo>
                  <a:pt x="3374514" y="157480"/>
                </a:lnTo>
                <a:lnTo>
                  <a:pt x="3375523" y="154940"/>
                </a:lnTo>
                <a:lnTo>
                  <a:pt x="3372674" y="152400"/>
                </a:lnTo>
                <a:lnTo>
                  <a:pt x="3427657" y="152400"/>
                </a:lnTo>
                <a:lnTo>
                  <a:pt x="3426218" y="153767"/>
                </a:lnTo>
                <a:lnTo>
                  <a:pt x="3425057" y="154940"/>
                </a:lnTo>
                <a:lnTo>
                  <a:pt x="3384662" y="154940"/>
                </a:lnTo>
                <a:lnTo>
                  <a:pt x="3379549" y="157480"/>
                </a:lnTo>
                <a:lnTo>
                  <a:pt x="3379127" y="160020"/>
                </a:lnTo>
                <a:close/>
              </a:path>
              <a:path w="4096384" h="836930">
                <a:moveTo>
                  <a:pt x="3609026" y="162560"/>
                </a:moveTo>
                <a:lnTo>
                  <a:pt x="3599807" y="158750"/>
                </a:lnTo>
                <a:lnTo>
                  <a:pt x="3593933" y="157480"/>
                </a:lnTo>
                <a:lnTo>
                  <a:pt x="3600638" y="153670"/>
                </a:lnTo>
                <a:lnTo>
                  <a:pt x="3600972" y="153670"/>
                </a:lnTo>
                <a:lnTo>
                  <a:pt x="3601647" y="152400"/>
                </a:lnTo>
                <a:lnTo>
                  <a:pt x="3609026" y="162560"/>
                </a:lnTo>
                <a:close/>
              </a:path>
              <a:path w="4096384" h="836930">
                <a:moveTo>
                  <a:pt x="3633931" y="162560"/>
                </a:moveTo>
                <a:lnTo>
                  <a:pt x="3609026" y="162560"/>
                </a:lnTo>
                <a:lnTo>
                  <a:pt x="3601647" y="152400"/>
                </a:lnTo>
                <a:lnTo>
                  <a:pt x="3829951" y="152400"/>
                </a:lnTo>
                <a:lnTo>
                  <a:pt x="3828613" y="153670"/>
                </a:lnTo>
                <a:lnTo>
                  <a:pt x="3633672" y="153670"/>
                </a:lnTo>
                <a:lnTo>
                  <a:pt x="3639546" y="155380"/>
                </a:lnTo>
                <a:lnTo>
                  <a:pt x="3639546" y="157480"/>
                </a:lnTo>
                <a:lnTo>
                  <a:pt x="3824600" y="157480"/>
                </a:lnTo>
                <a:lnTo>
                  <a:pt x="3821924" y="160020"/>
                </a:lnTo>
                <a:lnTo>
                  <a:pt x="3835223" y="160020"/>
                </a:lnTo>
                <a:lnTo>
                  <a:pt x="3835111" y="161290"/>
                </a:lnTo>
                <a:lnTo>
                  <a:pt x="3635355" y="161290"/>
                </a:lnTo>
                <a:lnTo>
                  <a:pt x="3633931" y="162560"/>
                </a:lnTo>
                <a:close/>
              </a:path>
              <a:path w="4096384" h="836930">
                <a:moveTo>
                  <a:pt x="3821924" y="160020"/>
                </a:moveTo>
                <a:lnTo>
                  <a:pt x="3829951" y="152400"/>
                </a:lnTo>
                <a:lnTo>
                  <a:pt x="3830469" y="153670"/>
                </a:lnTo>
                <a:lnTo>
                  <a:pt x="3836499" y="157480"/>
                </a:lnTo>
                <a:lnTo>
                  <a:pt x="3832152" y="158750"/>
                </a:lnTo>
                <a:lnTo>
                  <a:pt x="3821924" y="160020"/>
                </a:lnTo>
                <a:close/>
              </a:path>
              <a:path w="4096384" h="836930">
                <a:moveTo>
                  <a:pt x="3835223" y="160020"/>
                </a:moveTo>
                <a:lnTo>
                  <a:pt x="3821924" y="160020"/>
                </a:lnTo>
                <a:lnTo>
                  <a:pt x="3832152" y="158750"/>
                </a:lnTo>
                <a:lnTo>
                  <a:pt x="3836499" y="157480"/>
                </a:lnTo>
                <a:lnTo>
                  <a:pt x="3830469" y="153670"/>
                </a:lnTo>
                <a:lnTo>
                  <a:pt x="3829951" y="152400"/>
                </a:lnTo>
                <a:lnTo>
                  <a:pt x="3874330" y="152400"/>
                </a:lnTo>
                <a:lnTo>
                  <a:pt x="3874778" y="153670"/>
                </a:lnTo>
                <a:lnTo>
                  <a:pt x="3871033" y="153670"/>
                </a:lnTo>
                <a:lnTo>
                  <a:pt x="3869137" y="154940"/>
                </a:lnTo>
                <a:lnTo>
                  <a:pt x="3857440" y="154940"/>
                </a:lnTo>
                <a:lnTo>
                  <a:pt x="3855455" y="156206"/>
                </a:lnTo>
                <a:lnTo>
                  <a:pt x="3855449" y="157480"/>
                </a:lnTo>
                <a:lnTo>
                  <a:pt x="3857623" y="158750"/>
                </a:lnTo>
                <a:lnTo>
                  <a:pt x="3835334" y="158750"/>
                </a:lnTo>
                <a:lnTo>
                  <a:pt x="3835223" y="160020"/>
                </a:lnTo>
                <a:close/>
              </a:path>
              <a:path w="4096384" h="836930">
                <a:moveTo>
                  <a:pt x="2120007" y="157480"/>
                </a:moveTo>
                <a:lnTo>
                  <a:pt x="2117833" y="157480"/>
                </a:lnTo>
                <a:lnTo>
                  <a:pt x="2117172" y="156235"/>
                </a:lnTo>
                <a:lnTo>
                  <a:pt x="2117070" y="153618"/>
                </a:lnTo>
                <a:lnTo>
                  <a:pt x="2119898" y="153670"/>
                </a:lnTo>
                <a:lnTo>
                  <a:pt x="2121681" y="156206"/>
                </a:lnTo>
                <a:lnTo>
                  <a:pt x="2120007" y="157480"/>
                </a:lnTo>
                <a:close/>
              </a:path>
              <a:path w="4096384" h="836930">
                <a:moveTo>
                  <a:pt x="2531201" y="165100"/>
                </a:moveTo>
                <a:lnTo>
                  <a:pt x="2525170" y="165100"/>
                </a:lnTo>
                <a:lnTo>
                  <a:pt x="2525042" y="161409"/>
                </a:lnTo>
                <a:lnTo>
                  <a:pt x="2524921" y="159962"/>
                </a:lnTo>
                <a:lnTo>
                  <a:pt x="2521804" y="157480"/>
                </a:lnTo>
                <a:lnTo>
                  <a:pt x="2518988" y="153933"/>
                </a:lnTo>
                <a:lnTo>
                  <a:pt x="2518895" y="153618"/>
                </a:lnTo>
                <a:lnTo>
                  <a:pt x="2526493" y="153670"/>
                </a:lnTo>
                <a:lnTo>
                  <a:pt x="2527167" y="154940"/>
                </a:lnTo>
                <a:lnTo>
                  <a:pt x="2523828" y="157480"/>
                </a:lnTo>
                <a:lnTo>
                  <a:pt x="2528509" y="158750"/>
                </a:lnTo>
                <a:lnTo>
                  <a:pt x="2532032" y="160020"/>
                </a:lnTo>
                <a:lnTo>
                  <a:pt x="2535214" y="160020"/>
                </a:lnTo>
                <a:lnTo>
                  <a:pt x="2531201" y="165100"/>
                </a:lnTo>
                <a:close/>
              </a:path>
              <a:path w="4096384" h="836930">
                <a:moveTo>
                  <a:pt x="52687" y="154940"/>
                </a:moveTo>
                <a:lnTo>
                  <a:pt x="52346" y="154940"/>
                </a:lnTo>
                <a:lnTo>
                  <a:pt x="52687" y="153670"/>
                </a:lnTo>
                <a:lnTo>
                  <a:pt x="52687" y="154940"/>
                </a:lnTo>
                <a:close/>
              </a:path>
              <a:path w="4096384" h="836930">
                <a:moveTo>
                  <a:pt x="79166" y="154940"/>
                </a:moveTo>
                <a:lnTo>
                  <a:pt x="52687" y="154940"/>
                </a:lnTo>
                <a:lnTo>
                  <a:pt x="52687" y="153670"/>
                </a:lnTo>
                <a:lnTo>
                  <a:pt x="78832" y="153670"/>
                </a:lnTo>
                <a:lnTo>
                  <a:pt x="79166" y="154940"/>
                </a:lnTo>
                <a:close/>
              </a:path>
              <a:path w="4096384" h="836930">
                <a:moveTo>
                  <a:pt x="416938" y="165100"/>
                </a:moveTo>
                <a:lnTo>
                  <a:pt x="421960" y="158750"/>
                </a:lnTo>
                <a:lnTo>
                  <a:pt x="425037" y="156206"/>
                </a:lnTo>
                <a:lnTo>
                  <a:pt x="429360" y="154940"/>
                </a:lnTo>
                <a:lnTo>
                  <a:pt x="432216" y="153670"/>
                </a:lnTo>
                <a:lnTo>
                  <a:pt x="430826" y="156235"/>
                </a:lnTo>
                <a:lnTo>
                  <a:pt x="429844" y="157480"/>
                </a:lnTo>
                <a:lnTo>
                  <a:pt x="416938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44760" y="167640"/>
                </a:lnTo>
                <a:lnTo>
                  <a:pt x="442920" y="165100"/>
                </a:lnTo>
                <a:lnTo>
                  <a:pt x="416938" y="165100"/>
                </a:lnTo>
                <a:lnTo>
                  <a:pt x="429844" y="157480"/>
                </a:lnTo>
                <a:lnTo>
                  <a:pt x="430848" y="156206"/>
                </a:lnTo>
                <a:lnTo>
                  <a:pt x="432216" y="153670"/>
                </a:lnTo>
                <a:lnTo>
                  <a:pt x="520277" y="153670"/>
                </a:lnTo>
                <a:lnTo>
                  <a:pt x="519354" y="154940"/>
                </a:lnTo>
                <a:lnTo>
                  <a:pt x="628310" y="154940"/>
                </a:lnTo>
                <a:lnTo>
                  <a:pt x="630824" y="156210"/>
                </a:lnTo>
                <a:lnTo>
                  <a:pt x="600652" y="156210"/>
                </a:lnTo>
                <a:lnTo>
                  <a:pt x="596697" y="158750"/>
                </a:lnTo>
                <a:lnTo>
                  <a:pt x="463703" y="158750"/>
                </a:lnTo>
                <a:lnTo>
                  <a:pt x="455990" y="163830"/>
                </a:lnTo>
                <a:lnTo>
                  <a:pt x="454988" y="163830"/>
                </a:lnTo>
                <a:lnTo>
                  <a:pt x="454272" y="166077"/>
                </a:lnTo>
                <a:lnTo>
                  <a:pt x="454267" y="166398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691170" y="162560"/>
                </a:moveTo>
                <a:lnTo>
                  <a:pt x="688826" y="161290"/>
                </a:lnTo>
                <a:lnTo>
                  <a:pt x="687987" y="153670"/>
                </a:lnTo>
                <a:lnTo>
                  <a:pt x="697711" y="161290"/>
                </a:lnTo>
                <a:lnTo>
                  <a:pt x="691170" y="162560"/>
                </a:lnTo>
                <a:close/>
              </a:path>
              <a:path w="4096384" h="836930">
                <a:moveTo>
                  <a:pt x="1020891" y="154940"/>
                </a:moveTo>
                <a:lnTo>
                  <a:pt x="996084" y="154940"/>
                </a:lnTo>
                <a:lnTo>
                  <a:pt x="994742" y="153670"/>
                </a:lnTo>
                <a:lnTo>
                  <a:pt x="1021392" y="153670"/>
                </a:lnTo>
                <a:lnTo>
                  <a:pt x="1020891" y="15494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3907" y="153670"/>
                </a:lnTo>
                <a:lnTo>
                  <a:pt x="1344078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68043" y="161290"/>
                </a:moveTo>
                <a:lnTo>
                  <a:pt x="1337202" y="161290"/>
                </a:lnTo>
                <a:lnTo>
                  <a:pt x="1342899" y="154940"/>
                </a:lnTo>
                <a:lnTo>
                  <a:pt x="1344412" y="154940"/>
                </a:lnTo>
                <a:lnTo>
                  <a:pt x="1344078" y="153670"/>
                </a:lnTo>
                <a:lnTo>
                  <a:pt x="1351385" y="153670"/>
                </a:lnTo>
                <a:lnTo>
                  <a:pt x="1349774" y="157480"/>
                </a:lnTo>
                <a:lnTo>
                  <a:pt x="1347505" y="158750"/>
                </a:lnTo>
                <a:lnTo>
                  <a:pt x="1403135" y="158750"/>
                </a:lnTo>
                <a:lnTo>
                  <a:pt x="1403551" y="159693"/>
                </a:lnTo>
                <a:lnTo>
                  <a:pt x="1403077" y="160020"/>
                </a:lnTo>
                <a:lnTo>
                  <a:pt x="1368043" y="160020"/>
                </a:lnTo>
                <a:lnTo>
                  <a:pt x="1368043" y="161290"/>
                </a:lnTo>
                <a:close/>
              </a:path>
              <a:path w="4096384" h="836930">
                <a:moveTo>
                  <a:pt x="1380955" y="156210"/>
                </a:moveTo>
                <a:lnTo>
                  <a:pt x="1379274" y="156206"/>
                </a:lnTo>
                <a:lnTo>
                  <a:pt x="1377603" y="154940"/>
                </a:lnTo>
                <a:lnTo>
                  <a:pt x="1377767" y="153670"/>
                </a:lnTo>
                <a:lnTo>
                  <a:pt x="1379783" y="153670"/>
                </a:lnTo>
                <a:lnTo>
                  <a:pt x="1381119" y="154940"/>
                </a:lnTo>
                <a:lnTo>
                  <a:pt x="1380955" y="156210"/>
                </a:lnTo>
                <a:close/>
              </a:path>
              <a:path w="4096384" h="836930">
                <a:moveTo>
                  <a:pt x="1402018" y="156210"/>
                </a:moveTo>
                <a:lnTo>
                  <a:pt x="1380955" y="156210"/>
                </a:lnTo>
                <a:lnTo>
                  <a:pt x="1381119" y="154940"/>
                </a:lnTo>
                <a:lnTo>
                  <a:pt x="1379783" y="153670"/>
                </a:lnTo>
                <a:lnTo>
                  <a:pt x="1383129" y="153670"/>
                </a:lnTo>
                <a:lnTo>
                  <a:pt x="1383804" y="154940"/>
                </a:lnTo>
                <a:lnTo>
                  <a:pt x="1401459" y="154940"/>
                </a:lnTo>
                <a:lnTo>
                  <a:pt x="1402018" y="156210"/>
                </a:lnTo>
                <a:close/>
              </a:path>
              <a:path w="4096384" h="836930">
                <a:moveTo>
                  <a:pt x="1403551" y="159693"/>
                </a:moveTo>
                <a:lnTo>
                  <a:pt x="1400900" y="153670"/>
                </a:lnTo>
                <a:lnTo>
                  <a:pt x="1405091" y="153670"/>
                </a:lnTo>
                <a:lnTo>
                  <a:pt x="1407605" y="154940"/>
                </a:lnTo>
                <a:lnTo>
                  <a:pt x="1408271" y="156206"/>
                </a:lnTo>
                <a:lnTo>
                  <a:pt x="1406937" y="158750"/>
                </a:lnTo>
                <a:lnTo>
                  <a:pt x="1404921" y="158750"/>
                </a:lnTo>
                <a:lnTo>
                  <a:pt x="1403551" y="159693"/>
                </a:lnTo>
                <a:close/>
              </a:path>
              <a:path w="4096384" h="836930">
                <a:moveTo>
                  <a:pt x="1408777" y="170180"/>
                </a:moveTo>
                <a:lnTo>
                  <a:pt x="1405425" y="170180"/>
                </a:lnTo>
                <a:lnTo>
                  <a:pt x="1406767" y="167640"/>
                </a:lnTo>
                <a:lnTo>
                  <a:pt x="1386482" y="167640"/>
                </a:lnTo>
                <a:lnTo>
                  <a:pt x="1386595" y="166298"/>
                </a:lnTo>
                <a:lnTo>
                  <a:pt x="1384642" y="163830"/>
                </a:lnTo>
                <a:lnTo>
                  <a:pt x="1406263" y="163830"/>
                </a:lnTo>
                <a:lnTo>
                  <a:pt x="1406767" y="161290"/>
                </a:lnTo>
                <a:lnTo>
                  <a:pt x="1406099" y="161290"/>
                </a:lnTo>
                <a:lnTo>
                  <a:pt x="1405595" y="160020"/>
                </a:lnTo>
                <a:lnTo>
                  <a:pt x="1406937" y="158750"/>
                </a:lnTo>
                <a:lnTo>
                  <a:pt x="1408271" y="156206"/>
                </a:lnTo>
                <a:lnTo>
                  <a:pt x="1407605" y="154940"/>
                </a:lnTo>
                <a:lnTo>
                  <a:pt x="1405091" y="153670"/>
                </a:lnTo>
                <a:lnTo>
                  <a:pt x="1445995" y="153670"/>
                </a:lnTo>
                <a:lnTo>
                  <a:pt x="1445995" y="154940"/>
                </a:lnTo>
                <a:lnTo>
                  <a:pt x="1419339" y="154940"/>
                </a:lnTo>
                <a:lnTo>
                  <a:pt x="1420007" y="156210"/>
                </a:lnTo>
                <a:lnTo>
                  <a:pt x="1432245" y="156210"/>
                </a:lnTo>
                <a:lnTo>
                  <a:pt x="1432919" y="158750"/>
                </a:lnTo>
                <a:lnTo>
                  <a:pt x="1448006" y="158750"/>
                </a:lnTo>
                <a:lnTo>
                  <a:pt x="1449066" y="160020"/>
                </a:lnTo>
                <a:lnTo>
                  <a:pt x="1412968" y="160020"/>
                </a:lnTo>
                <a:lnTo>
                  <a:pt x="1412300" y="161290"/>
                </a:lnTo>
                <a:lnTo>
                  <a:pt x="1412804" y="162560"/>
                </a:lnTo>
                <a:lnTo>
                  <a:pt x="1412804" y="165100"/>
                </a:lnTo>
                <a:lnTo>
                  <a:pt x="1409949" y="165100"/>
                </a:lnTo>
                <a:lnTo>
                  <a:pt x="1408843" y="166298"/>
                </a:lnTo>
                <a:lnTo>
                  <a:pt x="1408777" y="170180"/>
                </a:lnTo>
                <a:close/>
              </a:path>
              <a:path w="4096384" h="836930">
                <a:moveTo>
                  <a:pt x="1446997" y="158750"/>
                </a:moveTo>
                <a:lnTo>
                  <a:pt x="1446329" y="158750"/>
                </a:lnTo>
                <a:lnTo>
                  <a:pt x="1446095" y="156971"/>
                </a:lnTo>
                <a:lnTo>
                  <a:pt x="1445995" y="153670"/>
                </a:lnTo>
                <a:lnTo>
                  <a:pt x="1448336" y="156206"/>
                </a:lnTo>
                <a:lnTo>
                  <a:pt x="1448340" y="157480"/>
                </a:lnTo>
                <a:lnTo>
                  <a:pt x="1446997" y="158750"/>
                </a:lnTo>
                <a:close/>
              </a:path>
              <a:path w="4096384" h="836930">
                <a:moveTo>
                  <a:pt x="1634227" y="158750"/>
                </a:moveTo>
                <a:lnTo>
                  <a:pt x="1644121" y="153670"/>
                </a:lnTo>
                <a:lnTo>
                  <a:pt x="1639873" y="156235"/>
                </a:lnTo>
                <a:lnTo>
                  <a:pt x="1634227" y="15875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34227" y="158750"/>
                </a:lnTo>
                <a:lnTo>
                  <a:pt x="1639936" y="156206"/>
                </a:lnTo>
                <a:lnTo>
                  <a:pt x="1644121" y="153670"/>
                </a:lnTo>
                <a:lnTo>
                  <a:pt x="2019517" y="153670"/>
                </a:lnTo>
                <a:lnTo>
                  <a:pt x="2020565" y="154940"/>
                </a:lnTo>
                <a:lnTo>
                  <a:pt x="1841112" y="154940"/>
                </a:lnTo>
                <a:lnTo>
                  <a:pt x="1837837" y="156210"/>
                </a:lnTo>
                <a:lnTo>
                  <a:pt x="1645463" y="156210"/>
                </a:lnTo>
                <a:lnTo>
                  <a:pt x="1646295" y="157480"/>
                </a:lnTo>
                <a:lnTo>
                  <a:pt x="1646969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2120675" y="166370"/>
                </a:moveTo>
                <a:lnTo>
                  <a:pt x="2123026" y="161290"/>
                </a:lnTo>
                <a:lnTo>
                  <a:pt x="2125206" y="153670"/>
                </a:lnTo>
                <a:lnTo>
                  <a:pt x="2128931" y="163830"/>
                </a:lnTo>
                <a:lnTo>
                  <a:pt x="2126549" y="163830"/>
                </a:lnTo>
                <a:lnTo>
                  <a:pt x="2120675" y="166370"/>
                </a:lnTo>
                <a:close/>
              </a:path>
              <a:path w="4096384" h="836930">
                <a:moveTo>
                  <a:pt x="2205202" y="165100"/>
                </a:moveTo>
                <a:lnTo>
                  <a:pt x="2129397" y="165100"/>
                </a:lnTo>
                <a:lnTo>
                  <a:pt x="2125206" y="153670"/>
                </a:lnTo>
                <a:lnTo>
                  <a:pt x="2171467" y="153670"/>
                </a:lnTo>
                <a:lnTo>
                  <a:pt x="2176162" y="154940"/>
                </a:lnTo>
                <a:lnTo>
                  <a:pt x="2157893" y="154940"/>
                </a:lnTo>
                <a:lnTo>
                  <a:pt x="2157917" y="156235"/>
                </a:lnTo>
                <a:lnTo>
                  <a:pt x="2159065" y="157480"/>
                </a:lnTo>
                <a:lnTo>
                  <a:pt x="2264165" y="157480"/>
                </a:lnTo>
                <a:lnTo>
                  <a:pt x="2267184" y="158750"/>
                </a:lnTo>
                <a:lnTo>
                  <a:pt x="2203316" y="158750"/>
                </a:lnTo>
                <a:lnTo>
                  <a:pt x="2203693" y="160020"/>
                </a:lnTo>
                <a:lnTo>
                  <a:pt x="2191084" y="160020"/>
                </a:lnTo>
                <a:lnTo>
                  <a:pt x="2194103" y="161290"/>
                </a:lnTo>
                <a:lnTo>
                  <a:pt x="2204070" y="161290"/>
                </a:lnTo>
                <a:lnTo>
                  <a:pt x="2204448" y="162560"/>
                </a:lnTo>
                <a:lnTo>
                  <a:pt x="2151188" y="162560"/>
                </a:lnTo>
                <a:lnTo>
                  <a:pt x="2152360" y="163830"/>
                </a:lnTo>
                <a:lnTo>
                  <a:pt x="2204825" y="163830"/>
                </a:lnTo>
                <a:lnTo>
                  <a:pt x="2205202" y="165100"/>
                </a:lnTo>
                <a:close/>
              </a:path>
              <a:path w="4096384" h="836930">
                <a:moveTo>
                  <a:pt x="2176162" y="154940"/>
                </a:moveTo>
                <a:lnTo>
                  <a:pt x="2171467" y="153670"/>
                </a:lnTo>
                <a:lnTo>
                  <a:pt x="2172980" y="153670"/>
                </a:lnTo>
                <a:lnTo>
                  <a:pt x="2176162" y="154940"/>
                </a:lnTo>
                <a:close/>
              </a:path>
              <a:path w="4096384" h="836930">
                <a:moveTo>
                  <a:pt x="2267184" y="158750"/>
                </a:moveTo>
                <a:lnTo>
                  <a:pt x="2264165" y="157480"/>
                </a:lnTo>
                <a:lnTo>
                  <a:pt x="2264506" y="154940"/>
                </a:lnTo>
                <a:lnTo>
                  <a:pt x="2265841" y="153670"/>
                </a:lnTo>
                <a:lnTo>
                  <a:pt x="2267020" y="153670"/>
                </a:lnTo>
                <a:lnTo>
                  <a:pt x="2267857" y="156206"/>
                </a:lnTo>
                <a:lnTo>
                  <a:pt x="2267184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67184" y="158750"/>
                </a:lnTo>
                <a:lnTo>
                  <a:pt x="2267857" y="156206"/>
                </a:lnTo>
                <a:lnTo>
                  <a:pt x="2267020" y="153670"/>
                </a:lnTo>
                <a:lnTo>
                  <a:pt x="2291156" y="153670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91156" y="153670"/>
                </a:lnTo>
                <a:lnTo>
                  <a:pt x="2293682" y="156235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85459" y="163830"/>
                </a:moveTo>
                <a:lnTo>
                  <a:pt x="2208685" y="163830"/>
                </a:lnTo>
                <a:lnTo>
                  <a:pt x="2208011" y="161290"/>
                </a:lnTo>
                <a:lnTo>
                  <a:pt x="2203316" y="158750"/>
                </a:lnTo>
                <a:lnTo>
                  <a:pt x="2294842" y="158750"/>
                </a:lnTo>
                <a:lnTo>
                  <a:pt x="2293666" y="156206"/>
                </a:lnTo>
                <a:lnTo>
                  <a:pt x="2291156" y="153670"/>
                </a:lnTo>
                <a:lnTo>
                  <a:pt x="2306910" y="153670"/>
                </a:lnTo>
                <a:lnTo>
                  <a:pt x="2306072" y="154940"/>
                </a:lnTo>
                <a:lnTo>
                  <a:pt x="2305739" y="156206"/>
                </a:lnTo>
                <a:lnTo>
                  <a:pt x="2306242" y="157480"/>
                </a:lnTo>
                <a:lnTo>
                  <a:pt x="2318142" y="157480"/>
                </a:lnTo>
                <a:lnTo>
                  <a:pt x="2319483" y="160020"/>
                </a:lnTo>
                <a:lnTo>
                  <a:pt x="2300205" y="160020"/>
                </a:lnTo>
                <a:lnTo>
                  <a:pt x="2299704" y="161290"/>
                </a:lnTo>
                <a:lnTo>
                  <a:pt x="2286795" y="161290"/>
                </a:lnTo>
                <a:lnTo>
                  <a:pt x="2285459" y="162560"/>
                </a:lnTo>
                <a:lnTo>
                  <a:pt x="2285459" y="163830"/>
                </a:lnTo>
                <a:close/>
              </a:path>
              <a:path w="4096384" h="836930">
                <a:moveTo>
                  <a:pt x="2309090" y="157480"/>
                </a:moveTo>
                <a:lnTo>
                  <a:pt x="2306242" y="157480"/>
                </a:lnTo>
                <a:lnTo>
                  <a:pt x="2305739" y="156206"/>
                </a:lnTo>
                <a:lnTo>
                  <a:pt x="2306072" y="154940"/>
                </a:lnTo>
                <a:lnTo>
                  <a:pt x="2306910" y="153670"/>
                </a:lnTo>
                <a:lnTo>
                  <a:pt x="2310596" y="153670"/>
                </a:lnTo>
                <a:lnTo>
                  <a:pt x="2310937" y="154940"/>
                </a:lnTo>
                <a:lnTo>
                  <a:pt x="2309090" y="157480"/>
                </a:lnTo>
                <a:close/>
              </a:path>
              <a:path w="4096384" h="836930">
                <a:moveTo>
                  <a:pt x="2350663" y="157480"/>
                </a:moveTo>
                <a:lnTo>
                  <a:pt x="2346807" y="156206"/>
                </a:lnTo>
                <a:lnTo>
                  <a:pt x="2347644" y="153670"/>
                </a:lnTo>
                <a:lnTo>
                  <a:pt x="2350663" y="157480"/>
                </a:lnTo>
                <a:close/>
              </a:path>
              <a:path w="4096384" h="836930">
                <a:moveTo>
                  <a:pt x="2365869" y="157480"/>
                </a:moveTo>
                <a:lnTo>
                  <a:pt x="2350663" y="157480"/>
                </a:lnTo>
                <a:lnTo>
                  <a:pt x="2347644" y="153670"/>
                </a:lnTo>
                <a:lnTo>
                  <a:pt x="2360890" y="153670"/>
                </a:lnTo>
                <a:lnTo>
                  <a:pt x="2360046" y="154940"/>
                </a:lnTo>
                <a:lnTo>
                  <a:pt x="2360890" y="156210"/>
                </a:lnTo>
                <a:lnTo>
                  <a:pt x="2366108" y="156210"/>
                </a:lnTo>
                <a:lnTo>
                  <a:pt x="2365869" y="157480"/>
                </a:lnTo>
                <a:close/>
              </a:path>
              <a:path w="4096384" h="836930">
                <a:moveTo>
                  <a:pt x="2361728" y="156210"/>
                </a:moveTo>
                <a:lnTo>
                  <a:pt x="2360888" y="156206"/>
                </a:lnTo>
                <a:lnTo>
                  <a:pt x="2360046" y="154940"/>
                </a:lnTo>
                <a:lnTo>
                  <a:pt x="2360890" y="153670"/>
                </a:lnTo>
                <a:lnTo>
                  <a:pt x="2361728" y="153670"/>
                </a:lnTo>
                <a:lnTo>
                  <a:pt x="2362730" y="154940"/>
                </a:lnTo>
                <a:lnTo>
                  <a:pt x="2361728" y="156210"/>
                </a:lnTo>
                <a:close/>
              </a:path>
              <a:path w="4096384" h="836930">
                <a:moveTo>
                  <a:pt x="2366108" y="156210"/>
                </a:moveTo>
                <a:lnTo>
                  <a:pt x="2361728" y="156210"/>
                </a:lnTo>
                <a:lnTo>
                  <a:pt x="2362730" y="154940"/>
                </a:lnTo>
                <a:lnTo>
                  <a:pt x="2361728" y="153670"/>
                </a:lnTo>
                <a:lnTo>
                  <a:pt x="2366587" y="153670"/>
                </a:lnTo>
                <a:lnTo>
                  <a:pt x="2366108" y="15621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64911" y="162560"/>
                </a:lnTo>
                <a:lnTo>
                  <a:pt x="2366587" y="153670"/>
                </a:lnTo>
                <a:lnTo>
                  <a:pt x="2371275" y="163830"/>
                </a:lnTo>
                <a:lnTo>
                  <a:pt x="2369272" y="16383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6806" y="171450"/>
                </a:moveTo>
                <a:lnTo>
                  <a:pt x="2307584" y="171450"/>
                </a:lnTo>
                <a:lnTo>
                  <a:pt x="2309014" y="169037"/>
                </a:lnTo>
                <a:lnTo>
                  <a:pt x="2308974" y="168558"/>
                </a:lnTo>
                <a:lnTo>
                  <a:pt x="2308252" y="166370"/>
                </a:lnTo>
                <a:lnTo>
                  <a:pt x="2364407" y="166370"/>
                </a:lnTo>
                <a:lnTo>
                  <a:pt x="2369272" y="163830"/>
                </a:lnTo>
                <a:lnTo>
                  <a:pt x="2371275" y="163830"/>
                </a:lnTo>
                <a:lnTo>
                  <a:pt x="2366587" y="153670"/>
                </a:lnTo>
                <a:lnTo>
                  <a:pt x="2386034" y="153670"/>
                </a:lnTo>
                <a:lnTo>
                  <a:pt x="2386034" y="154940"/>
                </a:lnTo>
                <a:lnTo>
                  <a:pt x="2371786" y="154940"/>
                </a:lnTo>
                <a:lnTo>
                  <a:pt x="2371447" y="156206"/>
                </a:lnTo>
                <a:lnTo>
                  <a:pt x="2373122" y="157480"/>
                </a:lnTo>
                <a:lnTo>
                  <a:pt x="2386034" y="157480"/>
                </a:lnTo>
                <a:lnTo>
                  <a:pt x="2386034" y="158750"/>
                </a:lnTo>
                <a:lnTo>
                  <a:pt x="2398266" y="158750"/>
                </a:lnTo>
                <a:lnTo>
                  <a:pt x="2399894" y="160020"/>
                </a:lnTo>
                <a:lnTo>
                  <a:pt x="2394913" y="160020"/>
                </a:lnTo>
                <a:lnTo>
                  <a:pt x="2393237" y="161290"/>
                </a:lnTo>
                <a:lnTo>
                  <a:pt x="2393073" y="162560"/>
                </a:lnTo>
                <a:lnTo>
                  <a:pt x="2403151" y="162560"/>
                </a:lnTo>
                <a:lnTo>
                  <a:pt x="2406408" y="165100"/>
                </a:lnTo>
                <a:lnTo>
                  <a:pt x="2373456" y="165100"/>
                </a:lnTo>
                <a:lnTo>
                  <a:pt x="2372518" y="167640"/>
                </a:lnTo>
                <a:lnTo>
                  <a:pt x="2359548" y="167640"/>
                </a:lnTo>
                <a:lnTo>
                  <a:pt x="2359548" y="168910"/>
                </a:lnTo>
                <a:lnTo>
                  <a:pt x="2345968" y="168910"/>
                </a:lnTo>
                <a:lnTo>
                  <a:pt x="2345634" y="170180"/>
                </a:lnTo>
                <a:lnTo>
                  <a:pt x="2346806" y="171450"/>
                </a:lnTo>
                <a:close/>
              </a:path>
              <a:path w="4096384" h="836930">
                <a:moveTo>
                  <a:pt x="2386034" y="158750"/>
                </a:moveTo>
                <a:lnTo>
                  <a:pt x="2386034" y="153670"/>
                </a:lnTo>
                <a:lnTo>
                  <a:pt x="2388712" y="153670"/>
                </a:lnTo>
                <a:lnTo>
                  <a:pt x="2389884" y="154940"/>
                </a:lnTo>
                <a:lnTo>
                  <a:pt x="2393407" y="157480"/>
                </a:lnTo>
                <a:lnTo>
                  <a:pt x="2386034" y="158750"/>
                </a:lnTo>
                <a:close/>
              </a:path>
              <a:path w="4096384" h="836930">
                <a:moveTo>
                  <a:pt x="2398266" y="158750"/>
                </a:moveTo>
                <a:lnTo>
                  <a:pt x="2386034" y="158750"/>
                </a:lnTo>
                <a:lnTo>
                  <a:pt x="2393407" y="157480"/>
                </a:lnTo>
                <a:lnTo>
                  <a:pt x="2389884" y="154940"/>
                </a:lnTo>
                <a:lnTo>
                  <a:pt x="2388712" y="153670"/>
                </a:lnTo>
                <a:lnTo>
                  <a:pt x="2394160" y="153670"/>
                </a:lnTo>
                <a:lnTo>
                  <a:pt x="2395751" y="154940"/>
                </a:lnTo>
                <a:lnTo>
                  <a:pt x="2399329" y="154940"/>
                </a:lnTo>
                <a:lnTo>
                  <a:pt x="2399095" y="156235"/>
                </a:lnTo>
                <a:lnTo>
                  <a:pt x="2398266" y="158750"/>
                </a:lnTo>
                <a:close/>
              </a:path>
              <a:path w="4096384" h="836930">
                <a:moveTo>
                  <a:pt x="2426094" y="160020"/>
                </a:moveTo>
                <a:lnTo>
                  <a:pt x="2422742" y="153670"/>
                </a:lnTo>
                <a:lnTo>
                  <a:pt x="2429944" y="153670"/>
                </a:lnTo>
                <a:lnTo>
                  <a:pt x="2430618" y="156206"/>
                </a:lnTo>
                <a:lnTo>
                  <a:pt x="2429276" y="157480"/>
                </a:lnTo>
                <a:lnTo>
                  <a:pt x="2426094" y="160020"/>
                </a:lnTo>
                <a:close/>
              </a:path>
              <a:path w="4096384" h="836930">
                <a:moveTo>
                  <a:pt x="2441458" y="160020"/>
                </a:moveTo>
                <a:lnTo>
                  <a:pt x="2426094" y="160020"/>
                </a:lnTo>
                <a:lnTo>
                  <a:pt x="2429276" y="157480"/>
                </a:lnTo>
                <a:lnTo>
                  <a:pt x="2430618" y="156206"/>
                </a:lnTo>
                <a:lnTo>
                  <a:pt x="2429944" y="153670"/>
                </a:lnTo>
                <a:lnTo>
                  <a:pt x="2446153" y="153670"/>
                </a:lnTo>
                <a:lnTo>
                  <a:pt x="2445875" y="154940"/>
                </a:lnTo>
                <a:lnTo>
                  <a:pt x="2435647" y="154940"/>
                </a:lnTo>
                <a:lnTo>
                  <a:pt x="2441458" y="160020"/>
                </a:lnTo>
                <a:close/>
              </a:path>
              <a:path w="4096384" h="836930">
                <a:moveTo>
                  <a:pt x="2572312" y="158750"/>
                </a:moveTo>
                <a:lnTo>
                  <a:pt x="2560352" y="158750"/>
                </a:lnTo>
                <a:lnTo>
                  <a:pt x="2566074" y="153670"/>
                </a:lnTo>
                <a:lnTo>
                  <a:pt x="2575111" y="153670"/>
                </a:lnTo>
                <a:lnTo>
                  <a:pt x="2572312" y="158750"/>
                </a:lnTo>
                <a:close/>
              </a:path>
              <a:path w="4096384" h="836930">
                <a:moveTo>
                  <a:pt x="2570913" y="161290"/>
                </a:moveTo>
                <a:lnTo>
                  <a:pt x="2575111" y="153670"/>
                </a:lnTo>
                <a:lnTo>
                  <a:pt x="2583498" y="157480"/>
                </a:lnTo>
                <a:lnTo>
                  <a:pt x="2577461" y="158750"/>
                </a:lnTo>
                <a:lnTo>
                  <a:pt x="2570913" y="161290"/>
                </a:lnTo>
                <a:close/>
              </a:path>
              <a:path w="4096384" h="836930">
                <a:moveTo>
                  <a:pt x="2810736" y="163830"/>
                </a:moveTo>
                <a:lnTo>
                  <a:pt x="2786142" y="163830"/>
                </a:lnTo>
                <a:lnTo>
                  <a:pt x="2784151" y="162560"/>
                </a:lnTo>
                <a:lnTo>
                  <a:pt x="2783634" y="161290"/>
                </a:lnTo>
                <a:lnTo>
                  <a:pt x="2570913" y="161290"/>
                </a:lnTo>
                <a:lnTo>
                  <a:pt x="2577461" y="158750"/>
                </a:lnTo>
                <a:lnTo>
                  <a:pt x="2583498" y="157480"/>
                </a:lnTo>
                <a:lnTo>
                  <a:pt x="2575111" y="153670"/>
                </a:lnTo>
                <a:lnTo>
                  <a:pt x="2802584" y="153670"/>
                </a:lnTo>
                <a:lnTo>
                  <a:pt x="2803671" y="154940"/>
                </a:lnTo>
                <a:lnTo>
                  <a:pt x="2600425" y="154940"/>
                </a:lnTo>
                <a:lnTo>
                  <a:pt x="2601931" y="156210"/>
                </a:lnTo>
                <a:lnTo>
                  <a:pt x="2775272" y="156210"/>
                </a:lnTo>
                <a:lnTo>
                  <a:pt x="2777106" y="157480"/>
                </a:lnTo>
                <a:lnTo>
                  <a:pt x="2883286" y="157480"/>
                </a:lnTo>
                <a:lnTo>
                  <a:pt x="2883869" y="158750"/>
                </a:lnTo>
                <a:lnTo>
                  <a:pt x="2917776" y="158750"/>
                </a:lnTo>
                <a:lnTo>
                  <a:pt x="2917372" y="160020"/>
                </a:lnTo>
                <a:lnTo>
                  <a:pt x="2810971" y="160020"/>
                </a:lnTo>
                <a:lnTo>
                  <a:pt x="2810114" y="162560"/>
                </a:lnTo>
                <a:lnTo>
                  <a:pt x="2810736" y="163830"/>
                </a:lnTo>
                <a:close/>
              </a:path>
              <a:path w="4096384" h="836930">
                <a:moveTo>
                  <a:pt x="2820001" y="157480"/>
                </a:moveTo>
                <a:lnTo>
                  <a:pt x="2815162" y="157480"/>
                </a:lnTo>
                <a:lnTo>
                  <a:pt x="2816328" y="153670"/>
                </a:lnTo>
                <a:lnTo>
                  <a:pt x="2819667" y="153670"/>
                </a:lnTo>
                <a:lnTo>
                  <a:pt x="2820001" y="157480"/>
                </a:lnTo>
                <a:close/>
              </a:path>
              <a:path w="4096384" h="836930">
                <a:moveTo>
                  <a:pt x="2883286" y="157480"/>
                </a:moveTo>
                <a:lnTo>
                  <a:pt x="2820001" y="157480"/>
                </a:lnTo>
                <a:lnTo>
                  <a:pt x="2819667" y="153670"/>
                </a:lnTo>
                <a:lnTo>
                  <a:pt x="2883869" y="153670"/>
                </a:lnTo>
                <a:lnTo>
                  <a:pt x="2882705" y="156206"/>
                </a:lnTo>
                <a:lnTo>
                  <a:pt x="2883286" y="157480"/>
                </a:lnTo>
                <a:close/>
              </a:path>
              <a:path w="4096384" h="836930">
                <a:moveTo>
                  <a:pt x="2885061" y="158750"/>
                </a:moveTo>
                <a:lnTo>
                  <a:pt x="2883869" y="158750"/>
                </a:lnTo>
                <a:lnTo>
                  <a:pt x="2882705" y="156206"/>
                </a:lnTo>
                <a:lnTo>
                  <a:pt x="2883869" y="153670"/>
                </a:lnTo>
                <a:lnTo>
                  <a:pt x="2885061" y="153670"/>
                </a:lnTo>
                <a:lnTo>
                  <a:pt x="2886224" y="156206"/>
                </a:lnTo>
                <a:lnTo>
                  <a:pt x="2885061" y="158750"/>
                </a:lnTo>
                <a:close/>
              </a:path>
              <a:path w="4096384" h="836930">
                <a:moveTo>
                  <a:pt x="2917776" y="158750"/>
                </a:moveTo>
                <a:lnTo>
                  <a:pt x="2885061" y="158750"/>
                </a:lnTo>
                <a:lnTo>
                  <a:pt x="2886224" y="156206"/>
                </a:lnTo>
                <a:lnTo>
                  <a:pt x="2885061" y="153670"/>
                </a:lnTo>
                <a:lnTo>
                  <a:pt x="2909700" y="153670"/>
                </a:lnTo>
                <a:lnTo>
                  <a:pt x="2908358" y="157480"/>
                </a:lnTo>
                <a:lnTo>
                  <a:pt x="2918181" y="157480"/>
                </a:lnTo>
                <a:lnTo>
                  <a:pt x="2917776" y="158750"/>
                </a:lnTo>
                <a:close/>
              </a:path>
              <a:path w="4096384" h="836930">
                <a:moveTo>
                  <a:pt x="2911881" y="157480"/>
                </a:moveTo>
                <a:lnTo>
                  <a:pt x="2908358" y="157480"/>
                </a:lnTo>
                <a:lnTo>
                  <a:pt x="2909700" y="153670"/>
                </a:lnTo>
                <a:lnTo>
                  <a:pt x="2912031" y="153670"/>
                </a:lnTo>
                <a:lnTo>
                  <a:pt x="2914232" y="154940"/>
                </a:lnTo>
                <a:lnTo>
                  <a:pt x="2914047" y="156214"/>
                </a:lnTo>
                <a:lnTo>
                  <a:pt x="2911881" y="157480"/>
                </a:lnTo>
                <a:close/>
              </a:path>
              <a:path w="4096384" h="836930">
                <a:moveTo>
                  <a:pt x="2918181" y="157480"/>
                </a:moveTo>
                <a:lnTo>
                  <a:pt x="2911881" y="157480"/>
                </a:lnTo>
                <a:lnTo>
                  <a:pt x="2914047" y="156214"/>
                </a:lnTo>
                <a:lnTo>
                  <a:pt x="2914232" y="154940"/>
                </a:lnTo>
                <a:lnTo>
                  <a:pt x="2912031" y="153670"/>
                </a:lnTo>
                <a:lnTo>
                  <a:pt x="2941293" y="153670"/>
                </a:lnTo>
                <a:lnTo>
                  <a:pt x="2940558" y="155001"/>
                </a:lnTo>
                <a:lnTo>
                  <a:pt x="2940111" y="156210"/>
                </a:lnTo>
                <a:lnTo>
                  <a:pt x="2918586" y="156210"/>
                </a:lnTo>
                <a:lnTo>
                  <a:pt x="2918181" y="157480"/>
                </a:lnTo>
                <a:close/>
              </a:path>
              <a:path w="4096384" h="836930">
                <a:moveTo>
                  <a:pt x="2951587" y="154940"/>
                </a:moveTo>
                <a:lnTo>
                  <a:pt x="2950939" y="154940"/>
                </a:lnTo>
                <a:lnTo>
                  <a:pt x="2951927" y="153670"/>
                </a:lnTo>
                <a:lnTo>
                  <a:pt x="2951587" y="154940"/>
                </a:lnTo>
                <a:close/>
              </a:path>
              <a:path w="4096384" h="836930">
                <a:moveTo>
                  <a:pt x="2962087" y="154940"/>
                </a:moveTo>
                <a:lnTo>
                  <a:pt x="2951587" y="154940"/>
                </a:lnTo>
                <a:lnTo>
                  <a:pt x="2951927" y="153670"/>
                </a:lnTo>
                <a:lnTo>
                  <a:pt x="2961333" y="153670"/>
                </a:lnTo>
                <a:lnTo>
                  <a:pt x="2962087" y="154940"/>
                </a:lnTo>
                <a:close/>
              </a:path>
              <a:path w="4096384" h="836930">
                <a:moveTo>
                  <a:pt x="2972206" y="163830"/>
                </a:moveTo>
                <a:lnTo>
                  <a:pt x="2968029" y="163830"/>
                </a:lnTo>
                <a:lnTo>
                  <a:pt x="2968703" y="153670"/>
                </a:lnTo>
                <a:lnTo>
                  <a:pt x="3003571" y="153670"/>
                </a:lnTo>
                <a:lnTo>
                  <a:pt x="3006576" y="157480"/>
                </a:lnTo>
                <a:lnTo>
                  <a:pt x="3009601" y="158750"/>
                </a:lnTo>
                <a:lnTo>
                  <a:pt x="3010950" y="158750"/>
                </a:lnTo>
                <a:lnTo>
                  <a:pt x="3010950" y="161290"/>
                </a:lnTo>
                <a:lnTo>
                  <a:pt x="2986304" y="161290"/>
                </a:lnTo>
                <a:lnTo>
                  <a:pt x="2985181" y="162560"/>
                </a:lnTo>
                <a:lnTo>
                  <a:pt x="2972711" y="162560"/>
                </a:lnTo>
                <a:lnTo>
                  <a:pt x="2972206" y="163830"/>
                </a:lnTo>
                <a:close/>
              </a:path>
              <a:path w="4096384" h="836930">
                <a:moveTo>
                  <a:pt x="3009601" y="158750"/>
                </a:moveTo>
                <a:lnTo>
                  <a:pt x="3006576" y="157480"/>
                </a:lnTo>
                <a:lnTo>
                  <a:pt x="3003571" y="153670"/>
                </a:lnTo>
                <a:lnTo>
                  <a:pt x="3009601" y="158750"/>
                </a:lnTo>
                <a:close/>
              </a:path>
              <a:path w="4096384" h="836930">
                <a:moveTo>
                  <a:pt x="3010950" y="158750"/>
                </a:moveTo>
                <a:lnTo>
                  <a:pt x="3009601" y="158750"/>
                </a:lnTo>
                <a:lnTo>
                  <a:pt x="3003571" y="153670"/>
                </a:lnTo>
                <a:lnTo>
                  <a:pt x="3046466" y="153670"/>
                </a:lnTo>
                <a:lnTo>
                  <a:pt x="3044875" y="154940"/>
                </a:lnTo>
                <a:lnTo>
                  <a:pt x="3020320" y="154940"/>
                </a:lnTo>
                <a:lnTo>
                  <a:pt x="3018480" y="156210"/>
                </a:lnTo>
                <a:lnTo>
                  <a:pt x="3043283" y="156210"/>
                </a:lnTo>
                <a:lnTo>
                  <a:pt x="3044517" y="157480"/>
                </a:lnTo>
                <a:lnTo>
                  <a:pt x="3010950" y="157480"/>
                </a:lnTo>
                <a:lnTo>
                  <a:pt x="3010950" y="158750"/>
                </a:lnTo>
                <a:close/>
              </a:path>
              <a:path w="4096384" h="836930">
                <a:moveTo>
                  <a:pt x="3046983" y="160020"/>
                </a:moveTo>
                <a:lnTo>
                  <a:pt x="3043288" y="156206"/>
                </a:lnTo>
                <a:lnTo>
                  <a:pt x="3046466" y="153670"/>
                </a:lnTo>
                <a:lnTo>
                  <a:pt x="3048413" y="155001"/>
                </a:lnTo>
                <a:lnTo>
                  <a:pt x="3049984" y="156206"/>
                </a:lnTo>
                <a:lnTo>
                  <a:pt x="3046983" y="160020"/>
                </a:lnTo>
                <a:close/>
              </a:path>
              <a:path w="4096384" h="836930">
                <a:moveTo>
                  <a:pt x="3118047" y="158750"/>
                </a:moveTo>
                <a:lnTo>
                  <a:pt x="3111185" y="154940"/>
                </a:lnTo>
                <a:lnTo>
                  <a:pt x="3112193" y="153670"/>
                </a:lnTo>
                <a:lnTo>
                  <a:pt x="3119239" y="153670"/>
                </a:lnTo>
                <a:lnTo>
                  <a:pt x="3119907" y="154940"/>
                </a:lnTo>
                <a:lnTo>
                  <a:pt x="3119389" y="157480"/>
                </a:lnTo>
                <a:lnTo>
                  <a:pt x="3118047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65991" y="154940"/>
                </a:lnTo>
                <a:lnTo>
                  <a:pt x="3170024" y="153670"/>
                </a:lnTo>
                <a:lnTo>
                  <a:pt x="3173726" y="154940"/>
                </a:lnTo>
                <a:lnTo>
                  <a:pt x="3171521" y="15748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7017" y="154940"/>
                </a:lnTo>
                <a:lnTo>
                  <a:pt x="3317194" y="154940"/>
                </a:lnTo>
                <a:lnTo>
                  <a:pt x="3316035" y="153670"/>
                </a:lnTo>
                <a:lnTo>
                  <a:pt x="3327422" y="154940"/>
                </a:lnTo>
                <a:lnTo>
                  <a:pt x="3322400" y="15748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15695" y="165100"/>
                </a:lnTo>
                <a:lnTo>
                  <a:pt x="3322400" y="157480"/>
                </a:lnTo>
                <a:lnTo>
                  <a:pt x="3327422" y="154940"/>
                </a:lnTo>
                <a:lnTo>
                  <a:pt x="3316035" y="153670"/>
                </a:lnTo>
                <a:lnTo>
                  <a:pt x="3331779" y="153670"/>
                </a:lnTo>
                <a:lnTo>
                  <a:pt x="3329386" y="154940"/>
                </a:lnTo>
                <a:lnTo>
                  <a:pt x="3325043" y="158750"/>
                </a:lnTo>
                <a:lnTo>
                  <a:pt x="3325065" y="16256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92016" y="157480"/>
                </a:lnTo>
                <a:lnTo>
                  <a:pt x="3489842" y="157480"/>
                </a:lnTo>
                <a:lnTo>
                  <a:pt x="3492016" y="153670"/>
                </a:lnTo>
                <a:lnTo>
                  <a:pt x="3494373" y="153670"/>
                </a:lnTo>
                <a:lnTo>
                  <a:pt x="3495713" y="156206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491367" y="170180"/>
                </a:moveTo>
                <a:lnTo>
                  <a:pt x="3480064" y="170180"/>
                </a:lnTo>
                <a:lnTo>
                  <a:pt x="3484079" y="168910"/>
                </a:lnTo>
                <a:lnTo>
                  <a:pt x="3481140" y="167640"/>
                </a:lnTo>
                <a:lnTo>
                  <a:pt x="3477106" y="167640"/>
                </a:lnTo>
                <a:lnTo>
                  <a:pt x="3477020" y="163566"/>
                </a:lnTo>
                <a:lnTo>
                  <a:pt x="3476275" y="161290"/>
                </a:lnTo>
                <a:lnTo>
                  <a:pt x="3474775" y="160020"/>
                </a:lnTo>
                <a:lnTo>
                  <a:pt x="3479797" y="160020"/>
                </a:lnTo>
                <a:lnTo>
                  <a:pt x="3480472" y="158750"/>
                </a:lnTo>
                <a:lnTo>
                  <a:pt x="3494550" y="158750"/>
                </a:lnTo>
                <a:lnTo>
                  <a:pt x="3495713" y="156206"/>
                </a:lnTo>
                <a:lnTo>
                  <a:pt x="3494373" y="153670"/>
                </a:lnTo>
                <a:lnTo>
                  <a:pt x="3500001" y="153670"/>
                </a:lnTo>
                <a:lnTo>
                  <a:pt x="3501078" y="154940"/>
                </a:lnTo>
                <a:lnTo>
                  <a:pt x="3520103" y="154940"/>
                </a:lnTo>
                <a:lnTo>
                  <a:pt x="3519688" y="156206"/>
                </a:lnTo>
                <a:lnTo>
                  <a:pt x="3520853" y="157480"/>
                </a:lnTo>
                <a:lnTo>
                  <a:pt x="3534937" y="157480"/>
                </a:lnTo>
                <a:lnTo>
                  <a:pt x="3536241" y="161290"/>
                </a:lnTo>
                <a:lnTo>
                  <a:pt x="3502420" y="161290"/>
                </a:lnTo>
                <a:lnTo>
                  <a:pt x="3501916" y="162560"/>
                </a:lnTo>
                <a:lnTo>
                  <a:pt x="3485645" y="162560"/>
                </a:lnTo>
                <a:lnTo>
                  <a:pt x="3486319" y="163830"/>
                </a:lnTo>
                <a:lnTo>
                  <a:pt x="3513423" y="163830"/>
                </a:lnTo>
                <a:lnTo>
                  <a:pt x="3513524" y="165100"/>
                </a:lnTo>
                <a:lnTo>
                  <a:pt x="3514725" y="166370"/>
                </a:lnTo>
                <a:lnTo>
                  <a:pt x="3506100" y="166370"/>
                </a:lnTo>
                <a:lnTo>
                  <a:pt x="3505269" y="167640"/>
                </a:lnTo>
                <a:lnTo>
                  <a:pt x="3505603" y="168910"/>
                </a:lnTo>
                <a:lnTo>
                  <a:pt x="3492016" y="168910"/>
                </a:lnTo>
                <a:lnTo>
                  <a:pt x="3491367" y="170180"/>
                </a:lnTo>
                <a:close/>
              </a:path>
              <a:path w="4096384" h="836930">
                <a:moveTo>
                  <a:pt x="3521861" y="157480"/>
                </a:moveTo>
                <a:lnTo>
                  <a:pt x="3520853" y="157480"/>
                </a:lnTo>
                <a:lnTo>
                  <a:pt x="3519688" y="156206"/>
                </a:lnTo>
                <a:lnTo>
                  <a:pt x="3520519" y="153670"/>
                </a:lnTo>
                <a:lnTo>
                  <a:pt x="3521527" y="153670"/>
                </a:lnTo>
                <a:lnTo>
                  <a:pt x="3522692" y="154940"/>
                </a:lnTo>
                <a:lnTo>
                  <a:pt x="3521861" y="157480"/>
                </a:lnTo>
                <a:close/>
              </a:path>
              <a:path w="4096384" h="836930">
                <a:moveTo>
                  <a:pt x="3534937" y="157480"/>
                </a:moveTo>
                <a:lnTo>
                  <a:pt x="3521861" y="157480"/>
                </a:lnTo>
                <a:lnTo>
                  <a:pt x="3522692" y="154940"/>
                </a:lnTo>
                <a:lnTo>
                  <a:pt x="3521527" y="153670"/>
                </a:lnTo>
                <a:lnTo>
                  <a:pt x="3533633" y="153670"/>
                </a:lnTo>
                <a:lnTo>
                  <a:pt x="3534937" y="157480"/>
                </a:lnTo>
                <a:close/>
              </a:path>
              <a:path w="4096384" h="836930">
                <a:moveTo>
                  <a:pt x="3824600" y="157480"/>
                </a:moveTo>
                <a:lnTo>
                  <a:pt x="3641877" y="157480"/>
                </a:lnTo>
                <a:lnTo>
                  <a:pt x="3642384" y="156235"/>
                </a:lnTo>
                <a:lnTo>
                  <a:pt x="3639546" y="155380"/>
                </a:lnTo>
                <a:lnTo>
                  <a:pt x="3639546" y="154940"/>
                </a:lnTo>
                <a:lnTo>
                  <a:pt x="3633672" y="153670"/>
                </a:lnTo>
                <a:lnTo>
                  <a:pt x="3828613" y="153670"/>
                </a:lnTo>
                <a:lnTo>
                  <a:pt x="3824600" y="157480"/>
                </a:lnTo>
                <a:close/>
              </a:path>
              <a:path w="4096384" h="836930">
                <a:moveTo>
                  <a:pt x="3871068" y="153745"/>
                </a:moveTo>
                <a:close/>
              </a:path>
              <a:path w="4096384" h="836930">
                <a:moveTo>
                  <a:pt x="3863477" y="163830"/>
                </a:moveTo>
                <a:lnTo>
                  <a:pt x="3838182" y="163830"/>
                </a:lnTo>
                <a:lnTo>
                  <a:pt x="3838857" y="160020"/>
                </a:lnTo>
                <a:lnTo>
                  <a:pt x="3874038" y="160020"/>
                </a:lnTo>
                <a:lnTo>
                  <a:pt x="3871157" y="153933"/>
                </a:lnTo>
                <a:lnTo>
                  <a:pt x="3871190" y="153670"/>
                </a:lnTo>
                <a:lnTo>
                  <a:pt x="3874778" y="153670"/>
                </a:lnTo>
                <a:lnTo>
                  <a:pt x="3876572" y="158750"/>
                </a:lnTo>
                <a:lnTo>
                  <a:pt x="3888974" y="158750"/>
                </a:lnTo>
                <a:lnTo>
                  <a:pt x="3889648" y="160020"/>
                </a:lnTo>
                <a:lnTo>
                  <a:pt x="3889799" y="161290"/>
                </a:lnTo>
                <a:lnTo>
                  <a:pt x="3863994" y="161290"/>
                </a:lnTo>
                <a:lnTo>
                  <a:pt x="3862645" y="162560"/>
                </a:lnTo>
                <a:lnTo>
                  <a:pt x="3862488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25839" y="160020"/>
                </a:moveTo>
                <a:lnTo>
                  <a:pt x="3921825" y="157480"/>
                </a:lnTo>
                <a:lnTo>
                  <a:pt x="3922159" y="153670"/>
                </a:lnTo>
                <a:lnTo>
                  <a:pt x="3925347" y="154940"/>
                </a:lnTo>
                <a:lnTo>
                  <a:pt x="3926353" y="156206"/>
                </a:lnTo>
                <a:lnTo>
                  <a:pt x="3925839" y="16002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12663" y="165100"/>
                </a:lnTo>
                <a:lnTo>
                  <a:pt x="4012323" y="160020"/>
                </a:lnTo>
                <a:lnTo>
                  <a:pt x="3925839" y="160020"/>
                </a:lnTo>
                <a:lnTo>
                  <a:pt x="3926353" y="156206"/>
                </a:lnTo>
                <a:lnTo>
                  <a:pt x="3925347" y="154940"/>
                </a:lnTo>
                <a:lnTo>
                  <a:pt x="3922159" y="153670"/>
                </a:lnTo>
                <a:lnTo>
                  <a:pt x="4082739" y="153670"/>
                </a:lnTo>
                <a:lnTo>
                  <a:pt x="4082739" y="154940"/>
                </a:lnTo>
                <a:lnTo>
                  <a:pt x="3991226" y="154940"/>
                </a:lnTo>
                <a:lnTo>
                  <a:pt x="3990700" y="156235"/>
                </a:lnTo>
                <a:lnTo>
                  <a:pt x="3989883" y="158750"/>
                </a:lnTo>
                <a:lnTo>
                  <a:pt x="4047871" y="158750"/>
                </a:lnTo>
                <a:lnTo>
                  <a:pt x="4047871" y="163830"/>
                </a:lnTo>
                <a:lnTo>
                  <a:pt x="404888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69533" y="158750"/>
                </a:lnTo>
                <a:lnTo>
                  <a:pt x="3862979" y="158750"/>
                </a:lnTo>
                <a:lnTo>
                  <a:pt x="3871033" y="153767"/>
                </a:lnTo>
                <a:lnTo>
                  <a:pt x="3871033" y="154940"/>
                </a:lnTo>
                <a:lnTo>
                  <a:pt x="3871634" y="15494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71634" y="154940"/>
                </a:moveTo>
                <a:lnTo>
                  <a:pt x="3871033" y="154940"/>
                </a:lnTo>
                <a:lnTo>
                  <a:pt x="3871157" y="153933"/>
                </a:lnTo>
                <a:lnTo>
                  <a:pt x="3871634" y="154940"/>
                </a:lnTo>
                <a:close/>
              </a:path>
              <a:path w="4096384" h="836930">
                <a:moveTo>
                  <a:pt x="1420177" y="156210"/>
                </a:moveTo>
                <a:lnTo>
                  <a:pt x="1420005" y="156206"/>
                </a:lnTo>
                <a:lnTo>
                  <a:pt x="1419339" y="154940"/>
                </a:lnTo>
                <a:lnTo>
                  <a:pt x="1420177" y="156210"/>
                </a:lnTo>
                <a:close/>
              </a:path>
              <a:path w="4096384" h="836930">
                <a:moveTo>
                  <a:pt x="1432245" y="156210"/>
                </a:moveTo>
                <a:lnTo>
                  <a:pt x="1420175" y="156206"/>
                </a:lnTo>
                <a:lnTo>
                  <a:pt x="1419339" y="154940"/>
                </a:lnTo>
                <a:lnTo>
                  <a:pt x="1433083" y="154940"/>
                </a:lnTo>
                <a:lnTo>
                  <a:pt x="1432245" y="156210"/>
                </a:lnTo>
                <a:close/>
              </a:path>
              <a:path w="4096384" h="836930">
                <a:moveTo>
                  <a:pt x="1433757" y="158750"/>
                </a:moveTo>
                <a:lnTo>
                  <a:pt x="1432919" y="158750"/>
                </a:lnTo>
                <a:lnTo>
                  <a:pt x="1432247" y="156206"/>
                </a:lnTo>
                <a:lnTo>
                  <a:pt x="1433083" y="154940"/>
                </a:lnTo>
                <a:lnTo>
                  <a:pt x="1433921" y="154940"/>
                </a:lnTo>
                <a:lnTo>
                  <a:pt x="1434759" y="157480"/>
                </a:lnTo>
                <a:lnTo>
                  <a:pt x="1433757" y="158750"/>
                </a:lnTo>
                <a:close/>
              </a:path>
              <a:path w="4096384" h="836930">
                <a:moveTo>
                  <a:pt x="1446329" y="158750"/>
                </a:moveTo>
                <a:lnTo>
                  <a:pt x="1433757" y="158750"/>
                </a:lnTo>
                <a:lnTo>
                  <a:pt x="1434759" y="157480"/>
                </a:lnTo>
                <a:lnTo>
                  <a:pt x="1433921" y="154940"/>
                </a:lnTo>
                <a:lnTo>
                  <a:pt x="1445995" y="154940"/>
                </a:lnTo>
                <a:lnTo>
                  <a:pt x="1446095" y="156971"/>
                </a:lnTo>
                <a:lnTo>
                  <a:pt x="1446329" y="158750"/>
                </a:lnTo>
                <a:close/>
              </a:path>
              <a:path w="4096384" h="836930">
                <a:moveTo>
                  <a:pt x="1492386" y="166370"/>
                </a:moveTo>
                <a:lnTo>
                  <a:pt x="1489238" y="166370"/>
                </a:lnTo>
                <a:lnTo>
                  <a:pt x="1490246" y="165100"/>
                </a:lnTo>
                <a:lnTo>
                  <a:pt x="1490246" y="162560"/>
                </a:lnTo>
                <a:lnTo>
                  <a:pt x="1487732" y="160020"/>
                </a:lnTo>
                <a:lnTo>
                  <a:pt x="1486389" y="157480"/>
                </a:lnTo>
                <a:lnTo>
                  <a:pt x="1485885" y="154940"/>
                </a:lnTo>
                <a:lnTo>
                  <a:pt x="1487880" y="157480"/>
                </a:lnTo>
                <a:lnTo>
                  <a:pt x="1492297" y="160020"/>
                </a:lnTo>
                <a:lnTo>
                  <a:pt x="1493760" y="165100"/>
                </a:lnTo>
                <a:lnTo>
                  <a:pt x="1492386" y="166370"/>
                </a:lnTo>
                <a:close/>
              </a:path>
              <a:path w="4096384" h="836930">
                <a:moveTo>
                  <a:pt x="1495943" y="186690"/>
                </a:moveTo>
                <a:lnTo>
                  <a:pt x="1492246" y="186687"/>
                </a:lnTo>
                <a:lnTo>
                  <a:pt x="1486219" y="185420"/>
                </a:lnTo>
                <a:lnTo>
                  <a:pt x="1479684" y="185420"/>
                </a:lnTo>
                <a:lnTo>
                  <a:pt x="1472809" y="179070"/>
                </a:lnTo>
                <a:lnTo>
                  <a:pt x="1480856" y="179070"/>
                </a:lnTo>
                <a:lnTo>
                  <a:pt x="1482532" y="176530"/>
                </a:lnTo>
                <a:lnTo>
                  <a:pt x="1481371" y="175853"/>
                </a:lnTo>
                <a:lnTo>
                  <a:pt x="1486893" y="171450"/>
                </a:lnTo>
                <a:lnTo>
                  <a:pt x="1493760" y="165100"/>
                </a:lnTo>
                <a:lnTo>
                  <a:pt x="1492297" y="160020"/>
                </a:lnTo>
                <a:lnTo>
                  <a:pt x="1487880" y="157480"/>
                </a:lnTo>
                <a:lnTo>
                  <a:pt x="1485885" y="154940"/>
                </a:lnTo>
                <a:lnTo>
                  <a:pt x="1497789" y="154940"/>
                </a:lnTo>
                <a:lnTo>
                  <a:pt x="1498791" y="157480"/>
                </a:lnTo>
                <a:lnTo>
                  <a:pt x="1500978" y="158750"/>
                </a:lnTo>
                <a:lnTo>
                  <a:pt x="1513778" y="158750"/>
                </a:lnTo>
                <a:lnTo>
                  <a:pt x="1514715" y="160020"/>
                </a:lnTo>
                <a:lnTo>
                  <a:pt x="1514969" y="160020"/>
                </a:lnTo>
                <a:lnTo>
                  <a:pt x="1515472" y="167640"/>
                </a:lnTo>
                <a:lnTo>
                  <a:pt x="1499465" y="167640"/>
                </a:lnTo>
                <a:lnTo>
                  <a:pt x="1498123" y="170180"/>
                </a:lnTo>
                <a:lnTo>
                  <a:pt x="1498123" y="171450"/>
                </a:lnTo>
                <a:lnTo>
                  <a:pt x="1502484" y="172720"/>
                </a:lnTo>
                <a:lnTo>
                  <a:pt x="1494273" y="172720"/>
                </a:lnTo>
                <a:lnTo>
                  <a:pt x="1490356" y="175260"/>
                </a:lnTo>
                <a:lnTo>
                  <a:pt x="1486347" y="180340"/>
                </a:lnTo>
                <a:lnTo>
                  <a:pt x="1485169" y="184150"/>
                </a:lnTo>
                <a:lnTo>
                  <a:pt x="1497287" y="184150"/>
                </a:lnTo>
                <a:lnTo>
                  <a:pt x="1495943" y="186690"/>
                </a:lnTo>
                <a:close/>
              </a:path>
              <a:path w="4096384" h="836930">
                <a:moveTo>
                  <a:pt x="1529802" y="157480"/>
                </a:moveTo>
                <a:lnTo>
                  <a:pt x="1527962" y="157480"/>
                </a:lnTo>
                <a:lnTo>
                  <a:pt x="1526291" y="156206"/>
                </a:lnTo>
                <a:lnTo>
                  <a:pt x="1528125" y="154940"/>
                </a:lnTo>
                <a:lnTo>
                  <a:pt x="1529797" y="156206"/>
                </a:lnTo>
                <a:lnTo>
                  <a:pt x="1529802" y="157480"/>
                </a:lnTo>
                <a:close/>
              </a:path>
              <a:path w="4096384" h="836930">
                <a:moveTo>
                  <a:pt x="1539107" y="157480"/>
                </a:moveTo>
                <a:lnTo>
                  <a:pt x="1529802" y="157480"/>
                </a:lnTo>
                <a:lnTo>
                  <a:pt x="1529797" y="156206"/>
                </a:lnTo>
                <a:lnTo>
                  <a:pt x="1528125" y="154940"/>
                </a:lnTo>
                <a:lnTo>
                  <a:pt x="1538938" y="154940"/>
                </a:lnTo>
                <a:lnTo>
                  <a:pt x="1539107" y="157480"/>
                </a:lnTo>
                <a:close/>
              </a:path>
              <a:path w="4096384" h="836930">
                <a:moveTo>
                  <a:pt x="1629873" y="165100"/>
                </a:moveTo>
                <a:lnTo>
                  <a:pt x="1625342" y="165100"/>
                </a:lnTo>
                <a:lnTo>
                  <a:pt x="1623168" y="157480"/>
                </a:lnTo>
                <a:lnTo>
                  <a:pt x="1621491" y="157480"/>
                </a:lnTo>
                <a:lnTo>
                  <a:pt x="1624674" y="154940"/>
                </a:lnTo>
                <a:lnTo>
                  <a:pt x="1630370" y="158750"/>
                </a:lnTo>
                <a:lnTo>
                  <a:pt x="1632551" y="161290"/>
                </a:lnTo>
                <a:lnTo>
                  <a:pt x="1629873" y="165100"/>
                </a:lnTo>
                <a:close/>
              </a:path>
              <a:path w="4096384" h="836930">
                <a:moveTo>
                  <a:pt x="1656298" y="179070"/>
                </a:moveTo>
                <a:lnTo>
                  <a:pt x="1630036" y="179070"/>
                </a:lnTo>
                <a:lnTo>
                  <a:pt x="1635235" y="172720"/>
                </a:lnTo>
                <a:lnTo>
                  <a:pt x="1636578" y="170180"/>
                </a:lnTo>
                <a:lnTo>
                  <a:pt x="1636702" y="167640"/>
                </a:lnTo>
                <a:lnTo>
                  <a:pt x="1617131" y="167640"/>
                </a:lnTo>
                <a:lnTo>
                  <a:pt x="1616626" y="165100"/>
                </a:lnTo>
                <a:lnTo>
                  <a:pt x="1629873" y="165100"/>
                </a:lnTo>
                <a:lnTo>
                  <a:pt x="1632551" y="161290"/>
                </a:lnTo>
                <a:lnTo>
                  <a:pt x="1630370" y="158750"/>
                </a:lnTo>
                <a:lnTo>
                  <a:pt x="1624674" y="154940"/>
                </a:lnTo>
                <a:lnTo>
                  <a:pt x="1634895" y="154940"/>
                </a:lnTo>
                <a:lnTo>
                  <a:pt x="1633866" y="156235"/>
                </a:lnTo>
                <a:lnTo>
                  <a:pt x="1632551" y="157480"/>
                </a:lnTo>
                <a:lnTo>
                  <a:pt x="1636701" y="157480"/>
                </a:lnTo>
                <a:lnTo>
                  <a:pt x="1634227" y="158750"/>
                </a:lnTo>
                <a:lnTo>
                  <a:pt x="1803195" y="158750"/>
                </a:lnTo>
                <a:lnTo>
                  <a:pt x="1796994" y="161290"/>
                </a:lnTo>
                <a:lnTo>
                  <a:pt x="1683506" y="161290"/>
                </a:lnTo>
                <a:lnTo>
                  <a:pt x="1681329" y="162560"/>
                </a:lnTo>
                <a:lnTo>
                  <a:pt x="1672951" y="162560"/>
                </a:lnTo>
                <a:lnTo>
                  <a:pt x="1669013" y="163830"/>
                </a:lnTo>
                <a:lnTo>
                  <a:pt x="1663398" y="163830"/>
                </a:lnTo>
                <a:lnTo>
                  <a:pt x="1663597" y="164763"/>
                </a:lnTo>
                <a:lnTo>
                  <a:pt x="1663848" y="171450"/>
                </a:lnTo>
                <a:lnTo>
                  <a:pt x="1656857" y="171450"/>
                </a:lnTo>
                <a:lnTo>
                  <a:pt x="1654735" y="173990"/>
                </a:lnTo>
                <a:lnTo>
                  <a:pt x="1641940" y="173990"/>
                </a:lnTo>
                <a:lnTo>
                  <a:pt x="1640264" y="175260"/>
                </a:lnTo>
                <a:lnTo>
                  <a:pt x="1638752" y="175260"/>
                </a:lnTo>
                <a:lnTo>
                  <a:pt x="1638418" y="176530"/>
                </a:lnTo>
                <a:lnTo>
                  <a:pt x="1639590" y="176530"/>
                </a:lnTo>
                <a:lnTo>
                  <a:pt x="1642445" y="177800"/>
                </a:lnTo>
                <a:lnTo>
                  <a:pt x="1654676" y="177800"/>
                </a:lnTo>
                <a:lnTo>
                  <a:pt x="1656298" y="179070"/>
                </a:lnTo>
                <a:close/>
              </a:path>
              <a:path w="4096384" h="836930">
                <a:moveTo>
                  <a:pt x="1634227" y="157480"/>
                </a:moveTo>
                <a:lnTo>
                  <a:pt x="1632551" y="157480"/>
                </a:lnTo>
                <a:lnTo>
                  <a:pt x="1633896" y="156206"/>
                </a:lnTo>
                <a:lnTo>
                  <a:pt x="1634895" y="154940"/>
                </a:lnTo>
                <a:lnTo>
                  <a:pt x="1635903" y="156210"/>
                </a:lnTo>
                <a:lnTo>
                  <a:pt x="1635740" y="156210"/>
                </a:lnTo>
                <a:lnTo>
                  <a:pt x="1634227" y="157480"/>
                </a:lnTo>
                <a:close/>
              </a:path>
              <a:path w="4096384" h="836930">
                <a:moveTo>
                  <a:pt x="1636701" y="157480"/>
                </a:moveTo>
                <a:lnTo>
                  <a:pt x="1634227" y="157480"/>
                </a:lnTo>
                <a:lnTo>
                  <a:pt x="1635740" y="156210"/>
                </a:lnTo>
                <a:lnTo>
                  <a:pt x="1635903" y="156210"/>
                </a:lnTo>
                <a:lnTo>
                  <a:pt x="1634895" y="154940"/>
                </a:lnTo>
                <a:lnTo>
                  <a:pt x="1641647" y="154940"/>
                </a:lnTo>
                <a:lnTo>
                  <a:pt x="1636701" y="157480"/>
                </a:lnTo>
                <a:close/>
              </a:path>
              <a:path w="4096384" h="836930">
                <a:moveTo>
                  <a:pt x="1831044" y="163566"/>
                </a:moveTo>
                <a:lnTo>
                  <a:pt x="1829802" y="161290"/>
                </a:lnTo>
                <a:lnTo>
                  <a:pt x="1834562" y="157480"/>
                </a:lnTo>
                <a:lnTo>
                  <a:pt x="1841112" y="154940"/>
                </a:lnTo>
                <a:lnTo>
                  <a:pt x="1844304" y="160020"/>
                </a:lnTo>
                <a:lnTo>
                  <a:pt x="1840406" y="160020"/>
                </a:lnTo>
                <a:lnTo>
                  <a:pt x="1831044" y="163566"/>
                </a:lnTo>
                <a:close/>
              </a:path>
              <a:path w="4096384" h="836930">
                <a:moveTo>
                  <a:pt x="1862145" y="168910"/>
                </a:moveTo>
                <a:lnTo>
                  <a:pt x="1845939" y="168910"/>
                </a:lnTo>
                <a:lnTo>
                  <a:pt x="1845101" y="161290"/>
                </a:lnTo>
                <a:lnTo>
                  <a:pt x="1841112" y="154940"/>
                </a:lnTo>
                <a:lnTo>
                  <a:pt x="2020565" y="154940"/>
                </a:lnTo>
                <a:lnTo>
                  <a:pt x="2021612" y="156210"/>
                </a:lnTo>
                <a:lnTo>
                  <a:pt x="2021108" y="156210"/>
                </a:lnTo>
                <a:lnTo>
                  <a:pt x="2022784" y="157480"/>
                </a:lnTo>
                <a:lnTo>
                  <a:pt x="1917848" y="157480"/>
                </a:lnTo>
                <a:lnTo>
                  <a:pt x="1916342" y="158750"/>
                </a:lnTo>
                <a:lnTo>
                  <a:pt x="1978193" y="158750"/>
                </a:lnTo>
                <a:lnTo>
                  <a:pt x="1976019" y="161290"/>
                </a:lnTo>
                <a:lnTo>
                  <a:pt x="1977021" y="162560"/>
                </a:lnTo>
                <a:lnTo>
                  <a:pt x="1868903" y="162560"/>
                </a:lnTo>
                <a:lnTo>
                  <a:pt x="1868826" y="163158"/>
                </a:lnTo>
                <a:lnTo>
                  <a:pt x="1868911" y="164047"/>
                </a:lnTo>
                <a:lnTo>
                  <a:pt x="1869741" y="165100"/>
                </a:lnTo>
                <a:lnTo>
                  <a:pt x="1873598" y="165100"/>
                </a:lnTo>
                <a:lnTo>
                  <a:pt x="1873598" y="166370"/>
                </a:lnTo>
                <a:lnTo>
                  <a:pt x="1862368" y="166370"/>
                </a:lnTo>
                <a:lnTo>
                  <a:pt x="1862145" y="168910"/>
                </a:lnTo>
                <a:close/>
              </a:path>
              <a:path w="4096384" h="836930">
                <a:moveTo>
                  <a:pt x="2159065" y="157480"/>
                </a:moveTo>
                <a:lnTo>
                  <a:pt x="2157917" y="156235"/>
                </a:lnTo>
                <a:lnTo>
                  <a:pt x="2157893" y="154940"/>
                </a:lnTo>
                <a:lnTo>
                  <a:pt x="2159229" y="154940"/>
                </a:lnTo>
                <a:lnTo>
                  <a:pt x="2161070" y="156206"/>
                </a:lnTo>
                <a:lnTo>
                  <a:pt x="2159065" y="157480"/>
                </a:lnTo>
                <a:close/>
              </a:path>
              <a:path w="4096384" h="836930">
                <a:moveTo>
                  <a:pt x="2375472" y="157480"/>
                </a:moveTo>
                <a:lnTo>
                  <a:pt x="2373122" y="157480"/>
                </a:lnTo>
                <a:lnTo>
                  <a:pt x="2371447" y="156206"/>
                </a:lnTo>
                <a:lnTo>
                  <a:pt x="2371786" y="154940"/>
                </a:lnTo>
                <a:lnTo>
                  <a:pt x="2374130" y="154940"/>
                </a:lnTo>
                <a:lnTo>
                  <a:pt x="2375802" y="156206"/>
                </a:lnTo>
                <a:lnTo>
                  <a:pt x="2375472" y="157480"/>
                </a:lnTo>
                <a:close/>
              </a:path>
              <a:path w="4096384" h="836930">
                <a:moveTo>
                  <a:pt x="2386034" y="157480"/>
                </a:moveTo>
                <a:lnTo>
                  <a:pt x="2375472" y="157480"/>
                </a:lnTo>
                <a:lnTo>
                  <a:pt x="2375802" y="156206"/>
                </a:lnTo>
                <a:lnTo>
                  <a:pt x="2374130" y="154940"/>
                </a:lnTo>
                <a:lnTo>
                  <a:pt x="2386034" y="154940"/>
                </a:lnTo>
                <a:lnTo>
                  <a:pt x="2386034" y="157480"/>
                </a:lnTo>
                <a:close/>
              </a:path>
              <a:path w="4096384" h="836930">
                <a:moveTo>
                  <a:pt x="2444363" y="162560"/>
                </a:moveTo>
                <a:lnTo>
                  <a:pt x="2435647" y="154940"/>
                </a:lnTo>
                <a:lnTo>
                  <a:pt x="2443361" y="154940"/>
                </a:lnTo>
                <a:lnTo>
                  <a:pt x="2444190" y="156206"/>
                </a:lnTo>
                <a:lnTo>
                  <a:pt x="2444294" y="156971"/>
                </a:lnTo>
                <a:lnTo>
                  <a:pt x="2444363" y="162560"/>
                </a:lnTo>
                <a:close/>
              </a:path>
              <a:path w="4096384" h="836930">
                <a:moveTo>
                  <a:pt x="2551990" y="158750"/>
                </a:moveTo>
                <a:lnTo>
                  <a:pt x="2550124" y="158750"/>
                </a:lnTo>
                <a:lnTo>
                  <a:pt x="2547950" y="157480"/>
                </a:lnTo>
                <a:lnTo>
                  <a:pt x="2547805" y="156206"/>
                </a:lnTo>
                <a:lnTo>
                  <a:pt x="2549633" y="154940"/>
                </a:lnTo>
                <a:lnTo>
                  <a:pt x="2551800" y="156206"/>
                </a:lnTo>
                <a:lnTo>
                  <a:pt x="2551990" y="158750"/>
                </a:lnTo>
                <a:close/>
              </a:path>
              <a:path w="4096384" h="836930">
                <a:moveTo>
                  <a:pt x="2547860" y="165100"/>
                </a:moveTo>
                <a:lnTo>
                  <a:pt x="2545959" y="165100"/>
                </a:lnTo>
                <a:lnTo>
                  <a:pt x="2546117" y="162560"/>
                </a:lnTo>
                <a:lnTo>
                  <a:pt x="2544093" y="161290"/>
                </a:lnTo>
                <a:lnTo>
                  <a:pt x="2541585" y="158750"/>
                </a:lnTo>
                <a:lnTo>
                  <a:pt x="2551990" y="158750"/>
                </a:lnTo>
                <a:lnTo>
                  <a:pt x="2551800" y="156206"/>
                </a:lnTo>
                <a:lnTo>
                  <a:pt x="2549633" y="154940"/>
                </a:lnTo>
                <a:lnTo>
                  <a:pt x="2564637" y="154940"/>
                </a:lnTo>
                <a:lnTo>
                  <a:pt x="2563200" y="156210"/>
                </a:lnTo>
                <a:lnTo>
                  <a:pt x="2553489" y="156210"/>
                </a:lnTo>
                <a:lnTo>
                  <a:pt x="2553489" y="161290"/>
                </a:lnTo>
                <a:lnTo>
                  <a:pt x="2549973" y="161290"/>
                </a:lnTo>
                <a:lnTo>
                  <a:pt x="2547860" y="165100"/>
                </a:lnTo>
                <a:close/>
              </a:path>
              <a:path w="4096384" h="836930">
                <a:moveTo>
                  <a:pt x="2604438" y="156210"/>
                </a:moveTo>
                <a:lnTo>
                  <a:pt x="2601926" y="156206"/>
                </a:lnTo>
                <a:lnTo>
                  <a:pt x="2600425" y="154940"/>
                </a:lnTo>
                <a:lnTo>
                  <a:pt x="2604438" y="156210"/>
                </a:lnTo>
                <a:close/>
              </a:path>
              <a:path w="4096384" h="836930">
                <a:moveTo>
                  <a:pt x="2775272" y="156210"/>
                </a:moveTo>
                <a:lnTo>
                  <a:pt x="2604427" y="156206"/>
                </a:lnTo>
                <a:lnTo>
                  <a:pt x="2600425" y="154940"/>
                </a:lnTo>
                <a:lnTo>
                  <a:pt x="2778114" y="154940"/>
                </a:lnTo>
                <a:lnTo>
                  <a:pt x="2775272" y="156210"/>
                </a:lnTo>
                <a:close/>
              </a:path>
              <a:path w="4096384" h="836930">
                <a:moveTo>
                  <a:pt x="2778612" y="157480"/>
                </a:moveTo>
                <a:lnTo>
                  <a:pt x="2777106" y="157480"/>
                </a:lnTo>
                <a:lnTo>
                  <a:pt x="2775281" y="156206"/>
                </a:lnTo>
                <a:lnTo>
                  <a:pt x="2778114" y="154940"/>
                </a:lnTo>
                <a:lnTo>
                  <a:pt x="2778943" y="156206"/>
                </a:lnTo>
                <a:lnTo>
                  <a:pt x="2778612" y="15748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778612" y="157480"/>
                </a:lnTo>
                <a:lnTo>
                  <a:pt x="2778943" y="156206"/>
                </a:lnTo>
                <a:lnTo>
                  <a:pt x="2778114" y="154940"/>
                </a:lnTo>
                <a:lnTo>
                  <a:pt x="2803671" y="154940"/>
                </a:lnTo>
                <a:lnTo>
                  <a:pt x="2804754" y="156206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3021171" y="156210"/>
                </a:moveTo>
                <a:lnTo>
                  <a:pt x="3018480" y="156210"/>
                </a:lnTo>
                <a:lnTo>
                  <a:pt x="3020320" y="154940"/>
                </a:lnTo>
                <a:lnTo>
                  <a:pt x="3021171" y="156210"/>
                </a:lnTo>
                <a:close/>
              </a:path>
              <a:path w="4096384" h="836930">
                <a:moveTo>
                  <a:pt x="3043283" y="156210"/>
                </a:moveTo>
                <a:lnTo>
                  <a:pt x="3021169" y="156206"/>
                </a:lnTo>
                <a:lnTo>
                  <a:pt x="3020320" y="154940"/>
                </a:lnTo>
                <a:lnTo>
                  <a:pt x="3044875" y="154940"/>
                </a:lnTo>
                <a:lnTo>
                  <a:pt x="3043283" y="156210"/>
                </a:lnTo>
                <a:close/>
              </a:path>
              <a:path w="4096384" h="836930">
                <a:moveTo>
                  <a:pt x="3145044" y="158750"/>
                </a:moveTo>
                <a:lnTo>
                  <a:pt x="3144193" y="158750"/>
                </a:lnTo>
                <a:lnTo>
                  <a:pt x="3143547" y="156206"/>
                </a:lnTo>
                <a:lnTo>
                  <a:pt x="3144527" y="154940"/>
                </a:lnTo>
                <a:lnTo>
                  <a:pt x="3145201" y="154940"/>
                </a:lnTo>
                <a:lnTo>
                  <a:pt x="3145717" y="156206"/>
                </a:lnTo>
                <a:lnTo>
                  <a:pt x="3145044" y="158750"/>
                </a:lnTo>
                <a:close/>
              </a:path>
              <a:path w="4096384" h="836930">
                <a:moveTo>
                  <a:pt x="3157937" y="158750"/>
                </a:moveTo>
                <a:lnTo>
                  <a:pt x="3145044" y="158750"/>
                </a:lnTo>
                <a:lnTo>
                  <a:pt x="3145717" y="156206"/>
                </a:lnTo>
                <a:lnTo>
                  <a:pt x="3145201" y="154940"/>
                </a:lnTo>
                <a:lnTo>
                  <a:pt x="3158454" y="154940"/>
                </a:lnTo>
                <a:lnTo>
                  <a:pt x="3157292" y="156206"/>
                </a:lnTo>
                <a:lnTo>
                  <a:pt x="3157937" y="158750"/>
                </a:lnTo>
                <a:close/>
              </a:path>
              <a:path w="4096384" h="836930">
                <a:moveTo>
                  <a:pt x="3158945" y="158750"/>
                </a:moveTo>
                <a:lnTo>
                  <a:pt x="3157937" y="158750"/>
                </a:lnTo>
                <a:lnTo>
                  <a:pt x="3157292" y="156206"/>
                </a:lnTo>
                <a:lnTo>
                  <a:pt x="3158454" y="154940"/>
                </a:lnTo>
                <a:lnTo>
                  <a:pt x="3159462" y="154940"/>
                </a:lnTo>
                <a:lnTo>
                  <a:pt x="3160137" y="157480"/>
                </a:lnTo>
                <a:lnTo>
                  <a:pt x="3158945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58945" y="158750"/>
                </a:lnTo>
                <a:lnTo>
                  <a:pt x="3160137" y="157480"/>
                </a:lnTo>
                <a:lnTo>
                  <a:pt x="3159462" y="154940"/>
                </a:lnTo>
                <a:lnTo>
                  <a:pt x="3165991" y="15494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216108" y="163830"/>
                </a:moveTo>
                <a:lnTo>
                  <a:pt x="3208729" y="157480"/>
                </a:lnTo>
                <a:lnTo>
                  <a:pt x="3211760" y="154940"/>
                </a:lnTo>
                <a:lnTo>
                  <a:pt x="3218446" y="156206"/>
                </a:lnTo>
                <a:lnTo>
                  <a:pt x="3214602" y="158750"/>
                </a:lnTo>
                <a:lnTo>
                  <a:pt x="3226450" y="158750"/>
                </a:lnTo>
                <a:lnTo>
                  <a:pt x="3222473" y="162560"/>
                </a:lnTo>
                <a:lnTo>
                  <a:pt x="3216108" y="163830"/>
                </a:lnTo>
                <a:close/>
              </a:path>
              <a:path w="4096384" h="836930">
                <a:moveTo>
                  <a:pt x="3214602" y="158750"/>
                </a:moveTo>
                <a:lnTo>
                  <a:pt x="3218427" y="156235"/>
                </a:lnTo>
                <a:lnTo>
                  <a:pt x="3211760" y="154940"/>
                </a:lnTo>
                <a:lnTo>
                  <a:pt x="3222838" y="154940"/>
                </a:lnTo>
                <a:lnTo>
                  <a:pt x="3221648" y="156210"/>
                </a:lnTo>
                <a:lnTo>
                  <a:pt x="3221156" y="156210"/>
                </a:lnTo>
                <a:lnTo>
                  <a:pt x="3214602" y="158750"/>
                </a:lnTo>
                <a:close/>
              </a:path>
              <a:path w="4096384" h="836930">
                <a:moveTo>
                  <a:pt x="3238731" y="158750"/>
                </a:moveTo>
                <a:lnTo>
                  <a:pt x="3236066" y="157480"/>
                </a:lnTo>
                <a:lnTo>
                  <a:pt x="3236074" y="156206"/>
                </a:lnTo>
                <a:lnTo>
                  <a:pt x="3238731" y="154940"/>
                </a:lnTo>
                <a:lnTo>
                  <a:pt x="3240748" y="156206"/>
                </a:lnTo>
                <a:lnTo>
                  <a:pt x="3240754" y="157480"/>
                </a:lnTo>
                <a:lnTo>
                  <a:pt x="3238731" y="158750"/>
                </a:lnTo>
                <a:close/>
              </a:path>
              <a:path w="4096384" h="836930">
                <a:moveTo>
                  <a:pt x="3246034" y="159608"/>
                </a:moveTo>
                <a:lnTo>
                  <a:pt x="3245619" y="158750"/>
                </a:lnTo>
                <a:lnTo>
                  <a:pt x="3238731" y="158750"/>
                </a:lnTo>
                <a:lnTo>
                  <a:pt x="3240754" y="157480"/>
                </a:lnTo>
                <a:lnTo>
                  <a:pt x="3240748" y="156206"/>
                </a:lnTo>
                <a:lnTo>
                  <a:pt x="3238731" y="154940"/>
                </a:lnTo>
                <a:lnTo>
                  <a:pt x="3250150" y="154940"/>
                </a:lnTo>
                <a:lnTo>
                  <a:pt x="3250334" y="155001"/>
                </a:lnTo>
                <a:lnTo>
                  <a:pt x="3250974" y="156206"/>
                </a:lnTo>
                <a:lnTo>
                  <a:pt x="3246034" y="159608"/>
                </a:lnTo>
                <a:close/>
              </a:path>
              <a:path w="4096384" h="836930">
                <a:moveTo>
                  <a:pt x="3263077" y="166370"/>
                </a:moveTo>
                <a:lnTo>
                  <a:pt x="3245953" y="166370"/>
                </a:lnTo>
                <a:lnTo>
                  <a:pt x="3247636" y="165100"/>
                </a:lnTo>
                <a:lnTo>
                  <a:pt x="3247459" y="162560"/>
                </a:lnTo>
                <a:lnTo>
                  <a:pt x="3246169" y="159887"/>
                </a:lnTo>
                <a:lnTo>
                  <a:pt x="3252481" y="158750"/>
                </a:lnTo>
                <a:lnTo>
                  <a:pt x="3257680" y="157480"/>
                </a:lnTo>
                <a:lnTo>
                  <a:pt x="3250334" y="155001"/>
                </a:lnTo>
                <a:lnTo>
                  <a:pt x="3262212" y="154940"/>
                </a:lnTo>
                <a:lnTo>
                  <a:pt x="3262237" y="156235"/>
                </a:lnTo>
                <a:lnTo>
                  <a:pt x="3264726" y="158750"/>
                </a:lnTo>
                <a:lnTo>
                  <a:pt x="3277638" y="158750"/>
                </a:lnTo>
                <a:lnTo>
                  <a:pt x="3278979" y="160020"/>
                </a:lnTo>
                <a:lnTo>
                  <a:pt x="3268425" y="160020"/>
                </a:lnTo>
                <a:lnTo>
                  <a:pt x="3267155" y="161290"/>
                </a:lnTo>
                <a:lnTo>
                  <a:pt x="3260038" y="161290"/>
                </a:lnTo>
                <a:lnTo>
                  <a:pt x="3258355" y="162560"/>
                </a:lnTo>
                <a:lnTo>
                  <a:pt x="3260869" y="165100"/>
                </a:lnTo>
                <a:lnTo>
                  <a:pt x="3263560" y="165100"/>
                </a:lnTo>
                <a:lnTo>
                  <a:pt x="3263077" y="16637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72929" y="156206"/>
                </a:lnTo>
                <a:lnTo>
                  <a:pt x="3272590" y="154940"/>
                </a:lnTo>
                <a:lnTo>
                  <a:pt x="3274797" y="154940"/>
                </a:lnTo>
                <a:lnTo>
                  <a:pt x="3276964" y="156206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3276964" y="156206"/>
                </a:moveTo>
                <a:lnTo>
                  <a:pt x="3274797" y="154940"/>
                </a:lnTo>
                <a:lnTo>
                  <a:pt x="3276629" y="154940"/>
                </a:lnTo>
                <a:lnTo>
                  <a:pt x="3276964" y="156206"/>
                </a:lnTo>
                <a:close/>
              </a:path>
              <a:path w="4096384" h="836930">
                <a:moveTo>
                  <a:pt x="3378888" y="163830"/>
                </a:moveTo>
                <a:lnTo>
                  <a:pt x="3378802" y="161973"/>
                </a:lnTo>
                <a:lnTo>
                  <a:pt x="3379549" y="157480"/>
                </a:lnTo>
                <a:lnTo>
                  <a:pt x="3384662" y="154940"/>
                </a:lnTo>
                <a:lnTo>
                  <a:pt x="3390384" y="156206"/>
                </a:lnTo>
                <a:lnTo>
                  <a:pt x="3393123" y="160020"/>
                </a:lnTo>
                <a:lnTo>
                  <a:pt x="3396489" y="162560"/>
                </a:lnTo>
                <a:lnTo>
                  <a:pt x="3378888" y="163830"/>
                </a:lnTo>
                <a:close/>
              </a:path>
              <a:path w="4096384" h="836930">
                <a:moveTo>
                  <a:pt x="3400837" y="163830"/>
                </a:moveTo>
                <a:lnTo>
                  <a:pt x="3378888" y="163830"/>
                </a:lnTo>
                <a:lnTo>
                  <a:pt x="3396489" y="162560"/>
                </a:lnTo>
                <a:lnTo>
                  <a:pt x="3393123" y="160020"/>
                </a:lnTo>
                <a:lnTo>
                  <a:pt x="3390384" y="156206"/>
                </a:lnTo>
                <a:lnTo>
                  <a:pt x="3384662" y="154940"/>
                </a:lnTo>
                <a:lnTo>
                  <a:pt x="3397163" y="154940"/>
                </a:lnTo>
                <a:lnTo>
                  <a:pt x="3395147" y="157480"/>
                </a:lnTo>
                <a:lnTo>
                  <a:pt x="3400837" y="16383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400837" y="163830"/>
                </a:lnTo>
                <a:lnTo>
                  <a:pt x="3395147" y="157480"/>
                </a:lnTo>
                <a:lnTo>
                  <a:pt x="3397163" y="154940"/>
                </a:lnTo>
                <a:lnTo>
                  <a:pt x="3401695" y="154940"/>
                </a:lnTo>
                <a:lnTo>
                  <a:pt x="3407274" y="158750"/>
                </a:lnTo>
                <a:lnTo>
                  <a:pt x="3409805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416516" y="165100"/>
                </a:moveTo>
                <a:lnTo>
                  <a:pt x="3405191" y="165100"/>
                </a:lnTo>
                <a:lnTo>
                  <a:pt x="3409805" y="163830"/>
                </a:lnTo>
                <a:lnTo>
                  <a:pt x="3407274" y="158750"/>
                </a:lnTo>
                <a:lnTo>
                  <a:pt x="3401695" y="154940"/>
                </a:lnTo>
                <a:lnTo>
                  <a:pt x="3425057" y="154940"/>
                </a:lnTo>
                <a:lnTo>
                  <a:pt x="3423785" y="156235"/>
                </a:lnTo>
                <a:lnTo>
                  <a:pt x="3422301" y="158750"/>
                </a:lnTo>
                <a:lnTo>
                  <a:pt x="3434702" y="158750"/>
                </a:lnTo>
                <a:lnTo>
                  <a:pt x="3432079" y="160020"/>
                </a:lnTo>
                <a:lnTo>
                  <a:pt x="3418778" y="160020"/>
                </a:lnTo>
                <a:lnTo>
                  <a:pt x="3418103" y="161290"/>
                </a:lnTo>
                <a:lnTo>
                  <a:pt x="3417278" y="161290"/>
                </a:lnTo>
                <a:lnTo>
                  <a:pt x="3416516" y="165100"/>
                </a:lnTo>
                <a:close/>
              </a:path>
              <a:path w="4096384" h="836930">
                <a:moveTo>
                  <a:pt x="3859640" y="158750"/>
                </a:moveTo>
                <a:lnTo>
                  <a:pt x="3857623" y="158750"/>
                </a:lnTo>
                <a:lnTo>
                  <a:pt x="3855449" y="157480"/>
                </a:lnTo>
                <a:lnTo>
                  <a:pt x="3855455" y="156206"/>
                </a:lnTo>
                <a:lnTo>
                  <a:pt x="3857440" y="154940"/>
                </a:lnTo>
                <a:lnTo>
                  <a:pt x="3861296" y="154940"/>
                </a:lnTo>
                <a:lnTo>
                  <a:pt x="3859640" y="158750"/>
                </a:lnTo>
                <a:close/>
              </a:path>
              <a:path w="4096384" h="836930">
                <a:moveTo>
                  <a:pt x="3862979" y="158750"/>
                </a:moveTo>
                <a:lnTo>
                  <a:pt x="3859640" y="158750"/>
                </a:lnTo>
                <a:lnTo>
                  <a:pt x="3861296" y="154940"/>
                </a:lnTo>
                <a:lnTo>
                  <a:pt x="3869137" y="154940"/>
                </a:lnTo>
                <a:lnTo>
                  <a:pt x="3862979" y="158750"/>
                </a:lnTo>
                <a:close/>
              </a:path>
              <a:path w="4096384" h="836930">
                <a:moveTo>
                  <a:pt x="3992214" y="158750"/>
                </a:moveTo>
                <a:lnTo>
                  <a:pt x="3989883" y="158750"/>
                </a:lnTo>
                <a:lnTo>
                  <a:pt x="3990710" y="156206"/>
                </a:lnTo>
                <a:lnTo>
                  <a:pt x="3991226" y="154940"/>
                </a:lnTo>
                <a:lnTo>
                  <a:pt x="3994565" y="157480"/>
                </a:lnTo>
                <a:lnTo>
                  <a:pt x="3992214" y="158750"/>
                </a:lnTo>
                <a:close/>
              </a:path>
              <a:path w="4096384" h="836930">
                <a:moveTo>
                  <a:pt x="4045357" y="158750"/>
                </a:moveTo>
                <a:lnTo>
                  <a:pt x="3992214" y="158750"/>
                </a:lnTo>
                <a:lnTo>
                  <a:pt x="3994565" y="157480"/>
                </a:lnTo>
                <a:lnTo>
                  <a:pt x="3991226" y="154940"/>
                </a:lnTo>
                <a:lnTo>
                  <a:pt x="4057911" y="154940"/>
                </a:lnTo>
                <a:lnTo>
                  <a:pt x="4056583" y="156210"/>
                </a:lnTo>
                <a:lnTo>
                  <a:pt x="4044866" y="156210"/>
                </a:lnTo>
                <a:lnTo>
                  <a:pt x="4045357" y="158750"/>
                </a:lnTo>
                <a:close/>
              </a:path>
              <a:path w="4096384" h="836930">
                <a:moveTo>
                  <a:pt x="4062807" y="160020"/>
                </a:moveTo>
                <a:lnTo>
                  <a:pt x="4058433" y="158750"/>
                </a:lnTo>
                <a:lnTo>
                  <a:pt x="4055255" y="157480"/>
                </a:lnTo>
                <a:lnTo>
                  <a:pt x="4057911" y="154940"/>
                </a:lnTo>
                <a:lnTo>
                  <a:pt x="4061669" y="154940"/>
                </a:lnTo>
                <a:lnTo>
                  <a:pt x="4061799" y="157480"/>
                </a:lnTo>
                <a:lnTo>
                  <a:pt x="4060607" y="158750"/>
                </a:lnTo>
                <a:lnTo>
                  <a:pt x="4062807" y="160020"/>
                </a:lnTo>
                <a:close/>
              </a:path>
              <a:path w="4096384" h="836930">
                <a:moveTo>
                  <a:pt x="4095854" y="163830"/>
                </a:moveTo>
                <a:lnTo>
                  <a:pt x="4064464" y="163830"/>
                </a:lnTo>
                <a:lnTo>
                  <a:pt x="4065655" y="162560"/>
                </a:lnTo>
                <a:lnTo>
                  <a:pt x="4066146" y="161290"/>
                </a:lnTo>
                <a:lnTo>
                  <a:pt x="4064647" y="160020"/>
                </a:lnTo>
                <a:lnTo>
                  <a:pt x="4062807" y="160020"/>
                </a:lnTo>
                <a:lnTo>
                  <a:pt x="4060607" y="158750"/>
                </a:lnTo>
                <a:lnTo>
                  <a:pt x="4061799" y="157480"/>
                </a:lnTo>
                <a:lnTo>
                  <a:pt x="4061669" y="154940"/>
                </a:lnTo>
                <a:lnTo>
                  <a:pt x="4082739" y="154940"/>
                </a:lnTo>
                <a:lnTo>
                  <a:pt x="4082739" y="156210"/>
                </a:lnTo>
                <a:lnTo>
                  <a:pt x="4083570" y="156210"/>
                </a:lnTo>
                <a:lnTo>
                  <a:pt x="4084421" y="157480"/>
                </a:lnTo>
                <a:lnTo>
                  <a:pt x="4095854" y="157480"/>
                </a:lnTo>
                <a:lnTo>
                  <a:pt x="4095854" y="163830"/>
                </a:lnTo>
                <a:close/>
              </a:path>
              <a:path w="4096384" h="836930">
                <a:moveTo>
                  <a:pt x="3246169" y="159887"/>
                </a:moveTo>
                <a:lnTo>
                  <a:pt x="3246034" y="159608"/>
                </a:lnTo>
                <a:lnTo>
                  <a:pt x="3250974" y="156206"/>
                </a:lnTo>
                <a:lnTo>
                  <a:pt x="3250334" y="155001"/>
                </a:lnTo>
                <a:lnTo>
                  <a:pt x="3257680" y="157480"/>
                </a:lnTo>
                <a:lnTo>
                  <a:pt x="3252481" y="158750"/>
                </a:lnTo>
                <a:lnTo>
                  <a:pt x="3246169" y="159887"/>
                </a:lnTo>
                <a:close/>
              </a:path>
              <a:path w="4096384" h="836930">
                <a:moveTo>
                  <a:pt x="3641877" y="157480"/>
                </a:moveTo>
                <a:lnTo>
                  <a:pt x="3639546" y="157480"/>
                </a:lnTo>
                <a:lnTo>
                  <a:pt x="3639546" y="155380"/>
                </a:lnTo>
                <a:lnTo>
                  <a:pt x="3642382" y="156206"/>
                </a:lnTo>
                <a:lnTo>
                  <a:pt x="3641877" y="157480"/>
                </a:lnTo>
                <a:close/>
              </a:path>
              <a:path w="4096384" h="836930">
                <a:moveTo>
                  <a:pt x="153037" y="173990"/>
                </a:moveTo>
                <a:lnTo>
                  <a:pt x="151081" y="173990"/>
                </a:lnTo>
                <a:lnTo>
                  <a:pt x="146557" y="167640"/>
                </a:lnTo>
                <a:lnTo>
                  <a:pt x="147899" y="163830"/>
                </a:lnTo>
                <a:lnTo>
                  <a:pt x="146500" y="163830"/>
                </a:lnTo>
                <a:lnTo>
                  <a:pt x="145873" y="160598"/>
                </a:lnTo>
                <a:lnTo>
                  <a:pt x="145779" y="159693"/>
                </a:lnTo>
                <a:lnTo>
                  <a:pt x="145966" y="156210"/>
                </a:lnTo>
                <a:lnTo>
                  <a:pt x="147395" y="156210"/>
                </a:lnTo>
                <a:lnTo>
                  <a:pt x="148397" y="158750"/>
                </a:lnTo>
                <a:lnTo>
                  <a:pt x="193990" y="158750"/>
                </a:lnTo>
                <a:lnTo>
                  <a:pt x="191475" y="160020"/>
                </a:lnTo>
                <a:lnTo>
                  <a:pt x="191816" y="161290"/>
                </a:lnTo>
                <a:lnTo>
                  <a:pt x="194664" y="162560"/>
                </a:lnTo>
                <a:lnTo>
                  <a:pt x="219236" y="162560"/>
                </a:lnTo>
                <a:lnTo>
                  <a:pt x="219972" y="165100"/>
                </a:lnTo>
                <a:lnTo>
                  <a:pt x="187285" y="165100"/>
                </a:lnTo>
                <a:lnTo>
                  <a:pt x="186339" y="166298"/>
                </a:lnTo>
                <a:lnTo>
                  <a:pt x="186214" y="166628"/>
                </a:lnTo>
                <a:lnTo>
                  <a:pt x="185702" y="168558"/>
                </a:lnTo>
                <a:lnTo>
                  <a:pt x="185676" y="169037"/>
                </a:lnTo>
                <a:lnTo>
                  <a:pt x="186951" y="171450"/>
                </a:lnTo>
                <a:lnTo>
                  <a:pt x="157616" y="171450"/>
                </a:lnTo>
                <a:lnTo>
                  <a:pt x="153037" y="173990"/>
                </a:lnTo>
                <a:close/>
              </a:path>
              <a:path w="4096384" h="836930">
                <a:moveTo>
                  <a:pt x="148397" y="158750"/>
                </a:moveTo>
                <a:lnTo>
                  <a:pt x="147395" y="156210"/>
                </a:lnTo>
                <a:lnTo>
                  <a:pt x="149213" y="156210"/>
                </a:lnTo>
                <a:lnTo>
                  <a:pt x="148397" y="158750"/>
                </a:lnTo>
                <a:close/>
              </a:path>
              <a:path w="4096384" h="836930">
                <a:moveTo>
                  <a:pt x="597470" y="162560"/>
                </a:moveTo>
                <a:lnTo>
                  <a:pt x="590765" y="162560"/>
                </a:lnTo>
                <a:lnTo>
                  <a:pt x="600652" y="156210"/>
                </a:lnTo>
                <a:lnTo>
                  <a:pt x="599316" y="160020"/>
                </a:lnTo>
                <a:lnTo>
                  <a:pt x="598377" y="161409"/>
                </a:lnTo>
                <a:lnTo>
                  <a:pt x="597470" y="162560"/>
                </a:lnTo>
                <a:close/>
              </a:path>
              <a:path w="4096384" h="836930">
                <a:moveTo>
                  <a:pt x="800103" y="163830"/>
                </a:moveTo>
                <a:lnTo>
                  <a:pt x="796780" y="162560"/>
                </a:lnTo>
                <a:lnTo>
                  <a:pt x="797888" y="156210"/>
                </a:lnTo>
                <a:lnTo>
                  <a:pt x="799670" y="159887"/>
                </a:lnTo>
                <a:lnTo>
                  <a:pt x="799790" y="160598"/>
                </a:lnTo>
                <a:lnTo>
                  <a:pt x="800103" y="163830"/>
                </a:lnTo>
                <a:close/>
              </a:path>
              <a:path w="4096384" h="836930">
                <a:moveTo>
                  <a:pt x="805100" y="163830"/>
                </a:moveTo>
                <a:lnTo>
                  <a:pt x="800103" y="163830"/>
                </a:lnTo>
                <a:lnTo>
                  <a:pt x="799790" y="160598"/>
                </a:lnTo>
                <a:lnTo>
                  <a:pt x="799670" y="159887"/>
                </a:lnTo>
                <a:lnTo>
                  <a:pt x="797888" y="156210"/>
                </a:lnTo>
                <a:lnTo>
                  <a:pt x="826596" y="156210"/>
                </a:lnTo>
                <a:lnTo>
                  <a:pt x="823764" y="161290"/>
                </a:lnTo>
                <a:lnTo>
                  <a:pt x="838850" y="161290"/>
                </a:lnTo>
                <a:lnTo>
                  <a:pt x="839770" y="162560"/>
                </a:lnTo>
                <a:lnTo>
                  <a:pt x="806163" y="162560"/>
                </a:lnTo>
                <a:lnTo>
                  <a:pt x="805100" y="163830"/>
                </a:lnTo>
                <a:close/>
              </a:path>
              <a:path w="4096384" h="836930">
                <a:moveTo>
                  <a:pt x="895509" y="161290"/>
                </a:moveTo>
                <a:lnTo>
                  <a:pt x="893158" y="161290"/>
                </a:lnTo>
                <a:lnTo>
                  <a:pt x="890814" y="160020"/>
                </a:lnTo>
                <a:lnTo>
                  <a:pt x="890480" y="158750"/>
                </a:lnTo>
                <a:lnTo>
                  <a:pt x="892320" y="157480"/>
                </a:lnTo>
                <a:lnTo>
                  <a:pt x="894841" y="156210"/>
                </a:lnTo>
                <a:lnTo>
                  <a:pt x="895509" y="16129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66800" y="160020"/>
                </a:lnTo>
                <a:lnTo>
                  <a:pt x="1270322" y="156210"/>
                </a:lnTo>
                <a:lnTo>
                  <a:pt x="1272667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281886" y="162560"/>
                </a:moveTo>
                <a:lnTo>
                  <a:pt x="1269314" y="162560"/>
                </a:lnTo>
                <a:lnTo>
                  <a:pt x="1272667" y="160020"/>
                </a:lnTo>
                <a:lnTo>
                  <a:pt x="1270322" y="156210"/>
                </a:lnTo>
                <a:lnTo>
                  <a:pt x="1283058" y="156210"/>
                </a:lnTo>
                <a:lnTo>
                  <a:pt x="1282056" y="158750"/>
                </a:lnTo>
                <a:lnTo>
                  <a:pt x="1281360" y="160859"/>
                </a:lnTo>
                <a:lnTo>
                  <a:pt x="1281281" y="161409"/>
                </a:lnTo>
                <a:lnTo>
                  <a:pt x="1281886" y="162560"/>
                </a:lnTo>
                <a:close/>
              </a:path>
              <a:path w="4096384" h="836930">
                <a:moveTo>
                  <a:pt x="1284230" y="162560"/>
                </a:moveTo>
                <a:lnTo>
                  <a:pt x="1281886" y="162560"/>
                </a:lnTo>
                <a:lnTo>
                  <a:pt x="1281218" y="161290"/>
                </a:lnTo>
                <a:lnTo>
                  <a:pt x="1282056" y="158750"/>
                </a:lnTo>
                <a:lnTo>
                  <a:pt x="1283058" y="156210"/>
                </a:lnTo>
                <a:lnTo>
                  <a:pt x="1287419" y="161290"/>
                </a:lnTo>
                <a:lnTo>
                  <a:pt x="1284230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284230" y="162560"/>
                </a:lnTo>
                <a:lnTo>
                  <a:pt x="1287419" y="161290"/>
                </a:lnTo>
                <a:lnTo>
                  <a:pt x="1283058" y="156210"/>
                </a:lnTo>
                <a:lnTo>
                  <a:pt x="1337202" y="156210"/>
                </a:lnTo>
                <a:lnTo>
                  <a:pt x="1337202" y="158750"/>
                </a:lnTo>
                <a:lnTo>
                  <a:pt x="1324631" y="158750"/>
                </a:lnTo>
                <a:lnTo>
                  <a:pt x="1323792" y="160020"/>
                </a:lnTo>
                <a:lnTo>
                  <a:pt x="1310880" y="160020"/>
                </a:lnTo>
                <a:lnTo>
                  <a:pt x="1310212" y="161290"/>
                </a:lnTo>
                <a:lnTo>
                  <a:pt x="1323125" y="161290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46969" y="157480"/>
                </a:lnTo>
                <a:lnTo>
                  <a:pt x="1646295" y="157480"/>
                </a:lnTo>
                <a:lnTo>
                  <a:pt x="1645463" y="156210"/>
                </a:lnTo>
                <a:lnTo>
                  <a:pt x="1650152" y="156210"/>
                </a:lnTo>
                <a:lnTo>
                  <a:pt x="1650990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647807" y="158750"/>
                </a:lnTo>
                <a:lnTo>
                  <a:pt x="1650990" y="157480"/>
                </a:lnTo>
                <a:lnTo>
                  <a:pt x="1650152" y="156210"/>
                </a:lnTo>
                <a:lnTo>
                  <a:pt x="1837837" y="156210"/>
                </a:lnTo>
                <a:lnTo>
                  <a:pt x="1834562" y="157480"/>
                </a:lnTo>
                <a:lnTo>
                  <a:pt x="1820966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103074" y="167640"/>
                </a:lnTo>
                <a:lnTo>
                  <a:pt x="2105865" y="166398"/>
                </a:lnTo>
                <a:lnTo>
                  <a:pt x="2111626" y="156210"/>
                </a:lnTo>
                <a:lnTo>
                  <a:pt x="2113854" y="161409"/>
                </a:lnTo>
                <a:lnTo>
                  <a:pt x="2114710" y="163566"/>
                </a:lnTo>
                <a:lnTo>
                  <a:pt x="2114589" y="164009"/>
                </a:lnTo>
                <a:lnTo>
                  <a:pt x="2111589" y="166398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112215" y="179070"/>
                </a:moveTo>
                <a:lnTo>
                  <a:pt x="2082462" y="179070"/>
                </a:lnTo>
                <a:lnTo>
                  <a:pt x="2082445" y="178942"/>
                </a:lnTo>
                <a:lnTo>
                  <a:pt x="2085305" y="177802"/>
                </a:lnTo>
                <a:lnTo>
                  <a:pt x="2094025" y="176530"/>
                </a:lnTo>
                <a:lnTo>
                  <a:pt x="2083968" y="171450"/>
                </a:lnTo>
                <a:lnTo>
                  <a:pt x="2105091" y="171450"/>
                </a:lnTo>
                <a:lnTo>
                  <a:pt x="2114589" y="164009"/>
                </a:lnTo>
                <a:lnTo>
                  <a:pt x="2114710" y="163566"/>
                </a:lnTo>
                <a:lnTo>
                  <a:pt x="2113085" y="159608"/>
                </a:lnTo>
                <a:lnTo>
                  <a:pt x="2111626" y="156210"/>
                </a:lnTo>
                <a:lnTo>
                  <a:pt x="2117159" y="156210"/>
                </a:lnTo>
                <a:lnTo>
                  <a:pt x="2117833" y="157480"/>
                </a:lnTo>
                <a:lnTo>
                  <a:pt x="2124116" y="157480"/>
                </a:lnTo>
                <a:lnTo>
                  <a:pt x="2123026" y="161290"/>
                </a:lnTo>
                <a:lnTo>
                  <a:pt x="2121263" y="165100"/>
                </a:lnTo>
                <a:lnTo>
                  <a:pt x="2116484" y="165100"/>
                </a:lnTo>
                <a:lnTo>
                  <a:pt x="2116914" y="173990"/>
                </a:lnTo>
                <a:lnTo>
                  <a:pt x="2112968" y="173990"/>
                </a:lnTo>
                <a:lnTo>
                  <a:pt x="2110788" y="175260"/>
                </a:lnTo>
                <a:lnTo>
                  <a:pt x="2099224" y="175260"/>
                </a:lnTo>
                <a:lnTo>
                  <a:pt x="2098216" y="176530"/>
                </a:lnTo>
                <a:lnTo>
                  <a:pt x="2099224" y="177800"/>
                </a:lnTo>
                <a:lnTo>
                  <a:pt x="2111128" y="177800"/>
                </a:lnTo>
                <a:lnTo>
                  <a:pt x="2112215" y="179070"/>
                </a:lnTo>
                <a:close/>
              </a:path>
              <a:path w="4096384" h="836930">
                <a:moveTo>
                  <a:pt x="2196545" y="156235"/>
                </a:moveTo>
                <a:close/>
              </a:path>
              <a:path w="4096384" h="836930">
                <a:moveTo>
                  <a:pt x="2555172" y="170180"/>
                </a:moveTo>
                <a:lnTo>
                  <a:pt x="2553547" y="164047"/>
                </a:lnTo>
                <a:lnTo>
                  <a:pt x="2553489" y="156210"/>
                </a:lnTo>
                <a:lnTo>
                  <a:pt x="2557687" y="162560"/>
                </a:lnTo>
                <a:lnTo>
                  <a:pt x="2558361" y="162560"/>
                </a:lnTo>
                <a:lnTo>
                  <a:pt x="2555737" y="168830"/>
                </a:lnTo>
                <a:lnTo>
                  <a:pt x="2555329" y="168910"/>
                </a:lnTo>
                <a:lnTo>
                  <a:pt x="2555650" y="169037"/>
                </a:lnTo>
                <a:lnTo>
                  <a:pt x="2555172" y="170180"/>
                </a:lnTo>
                <a:close/>
              </a:path>
              <a:path w="4096384" h="836930">
                <a:moveTo>
                  <a:pt x="2555737" y="168830"/>
                </a:moveTo>
                <a:lnTo>
                  <a:pt x="2558361" y="162560"/>
                </a:lnTo>
                <a:lnTo>
                  <a:pt x="2557687" y="162560"/>
                </a:lnTo>
                <a:lnTo>
                  <a:pt x="2553489" y="156210"/>
                </a:lnTo>
                <a:lnTo>
                  <a:pt x="2563200" y="156210"/>
                </a:lnTo>
                <a:lnTo>
                  <a:pt x="2560352" y="158750"/>
                </a:lnTo>
                <a:lnTo>
                  <a:pt x="2572312" y="158750"/>
                </a:lnTo>
                <a:lnTo>
                  <a:pt x="2570913" y="161290"/>
                </a:lnTo>
                <a:lnTo>
                  <a:pt x="2581141" y="161290"/>
                </a:lnTo>
                <a:lnTo>
                  <a:pt x="2579144" y="165100"/>
                </a:lnTo>
                <a:lnTo>
                  <a:pt x="2682282" y="165100"/>
                </a:lnTo>
                <a:lnTo>
                  <a:pt x="2681219" y="166370"/>
                </a:lnTo>
                <a:lnTo>
                  <a:pt x="2562218" y="166370"/>
                </a:lnTo>
                <a:lnTo>
                  <a:pt x="2561877" y="167640"/>
                </a:lnTo>
                <a:lnTo>
                  <a:pt x="2555737" y="168830"/>
                </a:lnTo>
                <a:close/>
              </a:path>
              <a:path w="4096384" h="836930">
                <a:moveTo>
                  <a:pt x="2914546" y="166370"/>
                </a:moveTo>
                <a:lnTo>
                  <a:pt x="2916563" y="162560"/>
                </a:lnTo>
                <a:lnTo>
                  <a:pt x="2918586" y="156210"/>
                </a:lnTo>
                <a:lnTo>
                  <a:pt x="2920870" y="163830"/>
                </a:lnTo>
                <a:lnTo>
                  <a:pt x="2919745" y="163830"/>
                </a:lnTo>
                <a:lnTo>
                  <a:pt x="2914546" y="16637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21251" y="165100"/>
                </a:lnTo>
                <a:lnTo>
                  <a:pt x="2918586" y="156210"/>
                </a:lnTo>
                <a:lnTo>
                  <a:pt x="2940111" y="156210"/>
                </a:lnTo>
                <a:lnTo>
                  <a:pt x="2939641" y="157480"/>
                </a:lnTo>
                <a:lnTo>
                  <a:pt x="2963595" y="157480"/>
                </a:lnTo>
                <a:lnTo>
                  <a:pt x="2964349" y="158750"/>
                </a:lnTo>
                <a:lnTo>
                  <a:pt x="2934838" y="158750"/>
                </a:lnTo>
                <a:lnTo>
                  <a:pt x="2930306" y="160020"/>
                </a:lnTo>
                <a:lnTo>
                  <a:pt x="2930647" y="161290"/>
                </a:lnTo>
                <a:lnTo>
                  <a:pt x="2931812" y="16383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3192654" y="165100"/>
                </a:moveTo>
                <a:lnTo>
                  <a:pt x="3187448" y="165100"/>
                </a:lnTo>
                <a:lnTo>
                  <a:pt x="3188954" y="156210"/>
                </a:lnTo>
                <a:lnTo>
                  <a:pt x="3195836" y="163830"/>
                </a:lnTo>
                <a:lnTo>
                  <a:pt x="3192654" y="165100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192654" y="165100"/>
                </a:lnTo>
                <a:lnTo>
                  <a:pt x="3195836" y="163830"/>
                </a:lnTo>
                <a:lnTo>
                  <a:pt x="3188954" y="156210"/>
                </a:lnTo>
                <a:lnTo>
                  <a:pt x="3192395" y="156210"/>
                </a:lnTo>
                <a:lnTo>
                  <a:pt x="3190971" y="157480"/>
                </a:lnTo>
                <a:lnTo>
                  <a:pt x="3195653" y="157480"/>
                </a:lnTo>
                <a:lnTo>
                  <a:pt x="3196844" y="160020"/>
                </a:lnTo>
                <a:lnTo>
                  <a:pt x="3203706" y="160020"/>
                </a:lnTo>
                <a:lnTo>
                  <a:pt x="3200469" y="161290"/>
                </a:lnTo>
                <a:lnTo>
                  <a:pt x="3202664" y="163830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305635" y="157480"/>
                </a:moveTo>
                <a:lnTo>
                  <a:pt x="3301276" y="157480"/>
                </a:lnTo>
                <a:lnTo>
                  <a:pt x="3303450" y="156210"/>
                </a:lnTo>
                <a:lnTo>
                  <a:pt x="3304125" y="156210"/>
                </a:lnTo>
                <a:lnTo>
                  <a:pt x="3305635" y="15748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304125" y="156210"/>
                </a:lnTo>
                <a:lnTo>
                  <a:pt x="3308268" y="15621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547339" y="157480"/>
                </a:moveTo>
                <a:lnTo>
                  <a:pt x="3545990" y="157480"/>
                </a:lnTo>
                <a:lnTo>
                  <a:pt x="3546664" y="156210"/>
                </a:lnTo>
                <a:lnTo>
                  <a:pt x="3547339" y="157480"/>
                </a:lnTo>
                <a:close/>
              </a:path>
              <a:path w="4096384" h="836930">
                <a:moveTo>
                  <a:pt x="3576045" y="157480"/>
                </a:moveTo>
                <a:lnTo>
                  <a:pt x="3547339" y="157480"/>
                </a:lnTo>
                <a:lnTo>
                  <a:pt x="3546664" y="156210"/>
                </a:lnTo>
                <a:lnTo>
                  <a:pt x="3573897" y="156210"/>
                </a:lnTo>
                <a:lnTo>
                  <a:pt x="3576045" y="157480"/>
                </a:lnTo>
                <a:close/>
              </a:path>
              <a:path w="4096384" h="836930">
                <a:moveTo>
                  <a:pt x="4046031" y="158750"/>
                </a:moveTo>
                <a:lnTo>
                  <a:pt x="4045357" y="158750"/>
                </a:lnTo>
                <a:lnTo>
                  <a:pt x="4044866" y="156210"/>
                </a:lnTo>
                <a:lnTo>
                  <a:pt x="4046706" y="156210"/>
                </a:lnTo>
                <a:lnTo>
                  <a:pt x="4046706" y="157480"/>
                </a:lnTo>
                <a:lnTo>
                  <a:pt x="4046031" y="158750"/>
                </a:lnTo>
                <a:close/>
              </a:path>
              <a:path w="4096384" h="836930">
                <a:moveTo>
                  <a:pt x="4095854" y="165100"/>
                </a:moveTo>
                <a:lnTo>
                  <a:pt x="4051054" y="165100"/>
                </a:lnTo>
                <a:lnTo>
                  <a:pt x="4056750" y="163830"/>
                </a:lnTo>
                <a:lnTo>
                  <a:pt x="4047871" y="158750"/>
                </a:lnTo>
                <a:lnTo>
                  <a:pt x="4046031" y="158750"/>
                </a:lnTo>
                <a:lnTo>
                  <a:pt x="4046706" y="157480"/>
                </a:lnTo>
                <a:lnTo>
                  <a:pt x="4046706" y="156210"/>
                </a:lnTo>
                <a:lnTo>
                  <a:pt x="4056583" y="156210"/>
                </a:lnTo>
                <a:lnTo>
                  <a:pt x="4055255" y="157480"/>
                </a:lnTo>
                <a:lnTo>
                  <a:pt x="4058433" y="158750"/>
                </a:lnTo>
                <a:lnTo>
                  <a:pt x="4062807" y="160020"/>
                </a:lnTo>
                <a:lnTo>
                  <a:pt x="4063789" y="160020"/>
                </a:lnTo>
                <a:lnTo>
                  <a:pt x="4063789" y="162560"/>
                </a:lnTo>
                <a:lnTo>
                  <a:pt x="4064464" y="163830"/>
                </a:lnTo>
                <a:lnTo>
                  <a:pt x="4095854" y="163830"/>
                </a:lnTo>
                <a:lnTo>
                  <a:pt x="4095854" y="165100"/>
                </a:lnTo>
                <a:close/>
              </a:path>
              <a:path w="4096384" h="836930">
                <a:moveTo>
                  <a:pt x="3277638" y="158750"/>
                </a:moveTo>
                <a:lnTo>
                  <a:pt x="3274456" y="158750"/>
                </a:lnTo>
                <a:lnTo>
                  <a:pt x="3276966" y="156214"/>
                </a:lnTo>
                <a:lnTo>
                  <a:pt x="3277638" y="15875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447" y="157480"/>
                </a:lnTo>
                <a:lnTo>
                  <a:pt x="2196545" y="156235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85379" y="158750"/>
                </a:moveTo>
                <a:lnTo>
                  <a:pt x="3282484" y="158750"/>
                </a:lnTo>
                <a:lnTo>
                  <a:pt x="3285184" y="156971"/>
                </a:lnTo>
                <a:lnTo>
                  <a:pt x="3285379" y="158750"/>
                </a:lnTo>
                <a:close/>
              </a:path>
              <a:path w="4096384" h="836930">
                <a:moveTo>
                  <a:pt x="16981" y="162560"/>
                </a:moveTo>
                <a:lnTo>
                  <a:pt x="21840" y="157480"/>
                </a:lnTo>
                <a:lnTo>
                  <a:pt x="20000" y="160020"/>
                </a:lnTo>
                <a:lnTo>
                  <a:pt x="16981" y="162560"/>
                </a:lnTo>
                <a:close/>
              </a:path>
              <a:path w="4096384" h="836930">
                <a:moveTo>
                  <a:pt x="83697" y="162560"/>
                </a:moveTo>
                <a:lnTo>
                  <a:pt x="16981" y="162560"/>
                </a:lnTo>
                <a:lnTo>
                  <a:pt x="20000" y="160020"/>
                </a:lnTo>
                <a:lnTo>
                  <a:pt x="21840" y="157480"/>
                </a:lnTo>
                <a:lnTo>
                  <a:pt x="28624" y="157480"/>
                </a:lnTo>
                <a:lnTo>
                  <a:pt x="34140" y="160020"/>
                </a:lnTo>
                <a:lnTo>
                  <a:pt x="59559" y="160020"/>
                </a:lnTo>
                <a:lnTo>
                  <a:pt x="59392" y="161290"/>
                </a:lnTo>
                <a:lnTo>
                  <a:pt x="83697" y="161290"/>
                </a:lnTo>
                <a:lnTo>
                  <a:pt x="83697" y="162560"/>
                </a:lnTo>
                <a:close/>
              </a:path>
              <a:path w="4096384" h="836930">
                <a:moveTo>
                  <a:pt x="96433" y="168910"/>
                </a:moveTo>
                <a:lnTo>
                  <a:pt x="93251" y="168910"/>
                </a:lnTo>
                <a:lnTo>
                  <a:pt x="89728" y="167640"/>
                </a:lnTo>
                <a:lnTo>
                  <a:pt x="94927" y="162560"/>
                </a:lnTo>
                <a:lnTo>
                  <a:pt x="101128" y="157480"/>
                </a:lnTo>
                <a:lnTo>
                  <a:pt x="106490" y="160020"/>
                </a:lnTo>
                <a:lnTo>
                  <a:pt x="100624" y="162560"/>
                </a:lnTo>
                <a:lnTo>
                  <a:pt x="99118" y="163830"/>
                </a:lnTo>
                <a:lnTo>
                  <a:pt x="96433" y="16891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58213" y="176530"/>
                </a:lnTo>
                <a:lnTo>
                  <a:pt x="59889" y="175260"/>
                </a:lnTo>
                <a:lnTo>
                  <a:pt x="60564" y="175260"/>
                </a:lnTo>
                <a:lnTo>
                  <a:pt x="60393" y="172720"/>
                </a:lnTo>
                <a:lnTo>
                  <a:pt x="58213" y="168910"/>
                </a:lnTo>
                <a:lnTo>
                  <a:pt x="96433" y="168910"/>
                </a:lnTo>
                <a:lnTo>
                  <a:pt x="99118" y="163830"/>
                </a:lnTo>
                <a:lnTo>
                  <a:pt x="100624" y="162560"/>
                </a:lnTo>
                <a:lnTo>
                  <a:pt x="106490" y="160020"/>
                </a:lnTo>
                <a:lnTo>
                  <a:pt x="101128" y="157480"/>
                </a:lnTo>
                <a:lnTo>
                  <a:pt x="108671" y="157480"/>
                </a:lnTo>
                <a:lnTo>
                  <a:pt x="113899" y="162560"/>
                </a:lnTo>
                <a:lnTo>
                  <a:pt x="102804" y="162560"/>
                </a:lnTo>
                <a:lnTo>
                  <a:pt x="104484" y="169037"/>
                </a:lnTo>
                <a:lnTo>
                  <a:pt x="104760" y="170180"/>
                </a:lnTo>
                <a:lnTo>
                  <a:pt x="88556" y="170180"/>
                </a:lnTo>
                <a:lnTo>
                  <a:pt x="86612" y="172720"/>
                </a:lnTo>
                <a:lnTo>
                  <a:pt x="70287" y="17272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140543" y="163830"/>
                </a:moveTo>
                <a:lnTo>
                  <a:pt x="115206" y="163830"/>
                </a:lnTo>
                <a:lnTo>
                  <a:pt x="111853" y="160020"/>
                </a:lnTo>
                <a:lnTo>
                  <a:pt x="108671" y="157480"/>
                </a:lnTo>
                <a:lnTo>
                  <a:pt x="119522" y="157480"/>
                </a:lnTo>
                <a:lnTo>
                  <a:pt x="121073" y="160020"/>
                </a:lnTo>
                <a:lnTo>
                  <a:pt x="124766" y="162560"/>
                </a:lnTo>
                <a:lnTo>
                  <a:pt x="139131" y="162560"/>
                </a:lnTo>
                <a:lnTo>
                  <a:pt x="140543" y="163830"/>
                </a:lnTo>
                <a:close/>
              </a:path>
              <a:path w="4096384" h="836930">
                <a:moveTo>
                  <a:pt x="342004" y="162560"/>
                </a:moveTo>
                <a:lnTo>
                  <a:pt x="341003" y="161290"/>
                </a:lnTo>
                <a:lnTo>
                  <a:pt x="339660" y="160020"/>
                </a:lnTo>
                <a:lnTo>
                  <a:pt x="340832" y="157480"/>
                </a:lnTo>
                <a:lnTo>
                  <a:pt x="342004" y="157480"/>
                </a:lnTo>
                <a:lnTo>
                  <a:pt x="343013" y="160020"/>
                </a:lnTo>
                <a:lnTo>
                  <a:pt x="342004" y="162560"/>
                </a:lnTo>
                <a:close/>
              </a:path>
              <a:path w="4096384" h="836930">
                <a:moveTo>
                  <a:pt x="628786" y="165684"/>
                </a:moveTo>
                <a:lnTo>
                  <a:pt x="623288" y="162560"/>
                </a:lnTo>
                <a:lnTo>
                  <a:pt x="618253" y="161290"/>
                </a:lnTo>
                <a:lnTo>
                  <a:pt x="625128" y="157480"/>
                </a:lnTo>
                <a:lnTo>
                  <a:pt x="625292" y="157480"/>
                </a:lnTo>
                <a:lnTo>
                  <a:pt x="629143" y="164763"/>
                </a:lnTo>
                <a:lnTo>
                  <a:pt x="629218" y="165100"/>
                </a:lnTo>
                <a:lnTo>
                  <a:pt x="628786" y="165684"/>
                </a:lnTo>
                <a:close/>
              </a:path>
              <a:path w="4096384" h="836930">
                <a:moveTo>
                  <a:pt x="629278" y="165018"/>
                </a:moveTo>
                <a:lnTo>
                  <a:pt x="625292" y="157480"/>
                </a:lnTo>
                <a:lnTo>
                  <a:pt x="688406" y="157480"/>
                </a:lnTo>
                <a:lnTo>
                  <a:pt x="688826" y="161290"/>
                </a:lnTo>
                <a:lnTo>
                  <a:pt x="691170" y="162560"/>
                </a:lnTo>
                <a:lnTo>
                  <a:pt x="702484" y="162560"/>
                </a:lnTo>
                <a:lnTo>
                  <a:pt x="701561" y="163830"/>
                </a:lnTo>
                <a:lnTo>
                  <a:pt x="630157" y="163830"/>
                </a:lnTo>
                <a:lnTo>
                  <a:pt x="629278" y="165018"/>
                </a:lnTo>
                <a:close/>
              </a:path>
              <a:path w="4096384" h="836930">
                <a:moveTo>
                  <a:pt x="738943" y="165100"/>
                </a:moveTo>
                <a:lnTo>
                  <a:pt x="746322" y="157480"/>
                </a:lnTo>
                <a:lnTo>
                  <a:pt x="746152" y="158750"/>
                </a:lnTo>
                <a:lnTo>
                  <a:pt x="745655" y="161290"/>
                </a:lnTo>
                <a:lnTo>
                  <a:pt x="750847" y="161290"/>
                </a:lnTo>
                <a:lnTo>
                  <a:pt x="744980" y="163830"/>
                </a:lnTo>
                <a:lnTo>
                  <a:pt x="740789" y="163830"/>
                </a:lnTo>
                <a:lnTo>
                  <a:pt x="740544" y="164763"/>
                </a:lnTo>
                <a:lnTo>
                  <a:pt x="738943" y="165100"/>
                </a:lnTo>
                <a:close/>
              </a:path>
              <a:path w="4096384" h="836930">
                <a:moveTo>
                  <a:pt x="802975" y="176530"/>
                </a:moveTo>
                <a:lnTo>
                  <a:pt x="800871" y="173882"/>
                </a:lnTo>
                <a:lnTo>
                  <a:pt x="798620" y="171450"/>
                </a:lnTo>
                <a:lnTo>
                  <a:pt x="742800" y="171450"/>
                </a:lnTo>
                <a:lnTo>
                  <a:pt x="741435" y="164575"/>
                </a:lnTo>
                <a:lnTo>
                  <a:pt x="744980" y="163830"/>
                </a:lnTo>
                <a:lnTo>
                  <a:pt x="750847" y="161290"/>
                </a:lnTo>
                <a:lnTo>
                  <a:pt x="745655" y="161290"/>
                </a:lnTo>
                <a:lnTo>
                  <a:pt x="746152" y="158750"/>
                </a:lnTo>
                <a:lnTo>
                  <a:pt x="746322" y="157480"/>
                </a:lnTo>
                <a:lnTo>
                  <a:pt x="789705" y="157480"/>
                </a:lnTo>
                <a:lnTo>
                  <a:pt x="789565" y="158750"/>
                </a:lnTo>
                <a:lnTo>
                  <a:pt x="797445" y="158750"/>
                </a:lnTo>
                <a:lnTo>
                  <a:pt x="796780" y="162560"/>
                </a:lnTo>
                <a:lnTo>
                  <a:pt x="800103" y="163830"/>
                </a:lnTo>
                <a:lnTo>
                  <a:pt x="805100" y="163830"/>
                </a:lnTo>
                <a:lnTo>
                  <a:pt x="804038" y="165100"/>
                </a:lnTo>
                <a:lnTo>
                  <a:pt x="793428" y="165100"/>
                </a:lnTo>
                <a:lnTo>
                  <a:pt x="791077" y="166370"/>
                </a:lnTo>
                <a:lnTo>
                  <a:pt x="790721" y="167265"/>
                </a:lnTo>
                <a:lnTo>
                  <a:pt x="790688" y="168067"/>
                </a:lnTo>
                <a:lnTo>
                  <a:pt x="790913" y="168910"/>
                </a:lnTo>
                <a:lnTo>
                  <a:pt x="814320" y="168910"/>
                </a:lnTo>
                <a:lnTo>
                  <a:pt x="810858" y="171450"/>
                </a:lnTo>
                <a:lnTo>
                  <a:pt x="811110" y="175260"/>
                </a:lnTo>
                <a:lnTo>
                  <a:pt x="806831" y="175260"/>
                </a:lnTo>
                <a:lnTo>
                  <a:pt x="802975" y="176530"/>
                </a:lnTo>
                <a:close/>
              </a:path>
              <a:path w="4096384" h="836930">
                <a:moveTo>
                  <a:pt x="840690" y="163830"/>
                </a:moveTo>
                <a:lnTo>
                  <a:pt x="838850" y="161290"/>
                </a:lnTo>
                <a:lnTo>
                  <a:pt x="837842" y="160020"/>
                </a:lnTo>
                <a:lnTo>
                  <a:pt x="838687" y="158750"/>
                </a:lnTo>
                <a:lnTo>
                  <a:pt x="841365" y="157480"/>
                </a:lnTo>
                <a:lnTo>
                  <a:pt x="843545" y="160020"/>
                </a:lnTo>
                <a:lnTo>
                  <a:pt x="840690" y="163830"/>
                </a:lnTo>
                <a:close/>
              </a:path>
              <a:path w="4096384" h="836930">
                <a:moveTo>
                  <a:pt x="904054" y="163830"/>
                </a:moveTo>
                <a:lnTo>
                  <a:pt x="840690" y="163830"/>
                </a:lnTo>
                <a:lnTo>
                  <a:pt x="843545" y="160020"/>
                </a:lnTo>
                <a:lnTo>
                  <a:pt x="841365" y="157480"/>
                </a:lnTo>
                <a:lnTo>
                  <a:pt x="892320" y="157480"/>
                </a:lnTo>
                <a:lnTo>
                  <a:pt x="890480" y="158750"/>
                </a:lnTo>
                <a:lnTo>
                  <a:pt x="890814" y="160020"/>
                </a:lnTo>
                <a:lnTo>
                  <a:pt x="863994" y="160020"/>
                </a:lnTo>
                <a:lnTo>
                  <a:pt x="863886" y="160859"/>
                </a:lnTo>
                <a:lnTo>
                  <a:pt x="863939" y="161353"/>
                </a:lnTo>
                <a:lnTo>
                  <a:pt x="866004" y="162560"/>
                </a:lnTo>
                <a:lnTo>
                  <a:pt x="904054" y="162560"/>
                </a:lnTo>
                <a:lnTo>
                  <a:pt x="904054" y="163830"/>
                </a:lnTo>
                <a:close/>
              </a:path>
              <a:path w="4096384" h="836930">
                <a:moveTo>
                  <a:pt x="989550" y="166370"/>
                </a:moveTo>
                <a:lnTo>
                  <a:pt x="986436" y="161409"/>
                </a:lnTo>
                <a:lnTo>
                  <a:pt x="986452" y="160598"/>
                </a:lnTo>
                <a:lnTo>
                  <a:pt x="986865" y="157480"/>
                </a:lnTo>
                <a:lnTo>
                  <a:pt x="992732" y="160020"/>
                </a:lnTo>
                <a:lnTo>
                  <a:pt x="990715" y="163830"/>
                </a:lnTo>
                <a:lnTo>
                  <a:pt x="989550" y="166370"/>
                </a:lnTo>
                <a:close/>
              </a:path>
              <a:path w="4096384" h="836930">
                <a:moveTo>
                  <a:pt x="992228" y="166370"/>
                </a:moveTo>
                <a:lnTo>
                  <a:pt x="989550" y="166370"/>
                </a:lnTo>
                <a:lnTo>
                  <a:pt x="990715" y="163830"/>
                </a:lnTo>
                <a:lnTo>
                  <a:pt x="992732" y="160020"/>
                </a:lnTo>
                <a:lnTo>
                  <a:pt x="986865" y="157480"/>
                </a:lnTo>
                <a:lnTo>
                  <a:pt x="1095822" y="157480"/>
                </a:lnTo>
                <a:lnTo>
                  <a:pt x="1095822" y="158750"/>
                </a:lnTo>
                <a:lnTo>
                  <a:pt x="1040335" y="158750"/>
                </a:lnTo>
                <a:lnTo>
                  <a:pt x="1039737" y="159887"/>
                </a:lnTo>
                <a:lnTo>
                  <a:pt x="1039837" y="162560"/>
                </a:lnTo>
                <a:lnTo>
                  <a:pt x="1040505" y="163830"/>
                </a:lnTo>
                <a:lnTo>
                  <a:pt x="1070374" y="163830"/>
                </a:lnTo>
                <a:lnTo>
                  <a:pt x="1071145" y="165100"/>
                </a:lnTo>
                <a:lnTo>
                  <a:pt x="993066" y="165100"/>
                </a:lnTo>
                <a:lnTo>
                  <a:pt x="992228" y="166370"/>
                </a:lnTo>
                <a:close/>
              </a:path>
              <a:path w="4096384" h="836930">
                <a:moveTo>
                  <a:pt x="1108223" y="162560"/>
                </a:moveTo>
                <a:lnTo>
                  <a:pt x="1095822" y="162560"/>
                </a:lnTo>
                <a:lnTo>
                  <a:pt x="1095822" y="157480"/>
                </a:lnTo>
                <a:lnTo>
                  <a:pt x="1108223" y="157480"/>
                </a:lnTo>
                <a:lnTo>
                  <a:pt x="1108223" y="162560"/>
                </a:lnTo>
                <a:close/>
              </a:path>
              <a:path w="4096384" h="836930">
                <a:moveTo>
                  <a:pt x="1145147" y="170180"/>
                </a:moveTo>
                <a:lnTo>
                  <a:pt x="1102697" y="170180"/>
                </a:lnTo>
                <a:lnTo>
                  <a:pt x="1104313" y="165717"/>
                </a:lnTo>
                <a:lnTo>
                  <a:pt x="1104439" y="165038"/>
                </a:lnTo>
                <a:lnTo>
                  <a:pt x="1102527" y="163830"/>
                </a:lnTo>
                <a:lnTo>
                  <a:pt x="1108223" y="163830"/>
                </a:lnTo>
                <a:lnTo>
                  <a:pt x="1108223" y="157480"/>
                </a:lnTo>
                <a:lnTo>
                  <a:pt x="1122472" y="157480"/>
                </a:lnTo>
                <a:lnTo>
                  <a:pt x="1121804" y="158750"/>
                </a:lnTo>
                <a:lnTo>
                  <a:pt x="1121299" y="160020"/>
                </a:lnTo>
                <a:lnTo>
                  <a:pt x="1120632" y="160020"/>
                </a:lnTo>
                <a:lnTo>
                  <a:pt x="1121470" y="165100"/>
                </a:lnTo>
                <a:lnTo>
                  <a:pt x="1128843" y="165100"/>
                </a:lnTo>
                <a:lnTo>
                  <a:pt x="1127841" y="166370"/>
                </a:lnTo>
                <a:lnTo>
                  <a:pt x="1113927" y="166370"/>
                </a:lnTo>
                <a:lnTo>
                  <a:pt x="1113927" y="167640"/>
                </a:lnTo>
                <a:lnTo>
                  <a:pt x="1115937" y="168910"/>
                </a:lnTo>
                <a:lnTo>
                  <a:pt x="1144937" y="168910"/>
                </a:lnTo>
                <a:lnTo>
                  <a:pt x="1145147" y="170180"/>
                </a:lnTo>
                <a:close/>
              </a:path>
              <a:path w="4096384" h="836930">
                <a:moveTo>
                  <a:pt x="1121470" y="165100"/>
                </a:moveTo>
                <a:lnTo>
                  <a:pt x="1120632" y="160020"/>
                </a:lnTo>
                <a:lnTo>
                  <a:pt x="1121299" y="160020"/>
                </a:lnTo>
                <a:lnTo>
                  <a:pt x="1121804" y="158750"/>
                </a:lnTo>
                <a:lnTo>
                  <a:pt x="1122472" y="157480"/>
                </a:lnTo>
                <a:lnTo>
                  <a:pt x="1126492" y="157480"/>
                </a:lnTo>
                <a:lnTo>
                  <a:pt x="1121470" y="165100"/>
                </a:lnTo>
                <a:close/>
              </a:path>
              <a:path w="4096384" h="836930">
                <a:moveTo>
                  <a:pt x="1479854" y="165100"/>
                </a:moveTo>
                <a:lnTo>
                  <a:pt x="1476161" y="165100"/>
                </a:lnTo>
                <a:lnTo>
                  <a:pt x="1480352" y="157480"/>
                </a:lnTo>
                <a:lnTo>
                  <a:pt x="1482369" y="162560"/>
                </a:lnTo>
                <a:lnTo>
                  <a:pt x="1481694" y="163830"/>
                </a:lnTo>
                <a:lnTo>
                  <a:pt x="1479854" y="165100"/>
                </a:lnTo>
                <a:close/>
              </a:path>
              <a:path w="4096384" h="836930">
                <a:moveTo>
                  <a:pt x="1489238" y="166370"/>
                </a:moveTo>
                <a:lnTo>
                  <a:pt x="1487227" y="166370"/>
                </a:lnTo>
                <a:lnTo>
                  <a:pt x="1487057" y="165100"/>
                </a:lnTo>
                <a:lnTo>
                  <a:pt x="1479854" y="165100"/>
                </a:lnTo>
                <a:lnTo>
                  <a:pt x="1481694" y="163830"/>
                </a:lnTo>
                <a:lnTo>
                  <a:pt x="1482369" y="162560"/>
                </a:lnTo>
                <a:lnTo>
                  <a:pt x="1480352" y="157480"/>
                </a:lnTo>
                <a:lnTo>
                  <a:pt x="1486389" y="157480"/>
                </a:lnTo>
                <a:lnTo>
                  <a:pt x="1487732" y="160020"/>
                </a:lnTo>
                <a:lnTo>
                  <a:pt x="1490246" y="162560"/>
                </a:lnTo>
                <a:lnTo>
                  <a:pt x="1490246" y="165100"/>
                </a:lnTo>
                <a:lnTo>
                  <a:pt x="1489238" y="166370"/>
                </a:lnTo>
                <a:close/>
              </a:path>
              <a:path w="4096384" h="836930">
                <a:moveTo>
                  <a:pt x="1617131" y="167640"/>
                </a:moveTo>
                <a:lnTo>
                  <a:pt x="1607741" y="162560"/>
                </a:lnTo>
                <a:lnTo>
                  <a:pt x="1615120" y="160020"/>
                </a:lnTo>
                <a:lnTo>
                  <a:pt x="1620483" y="157480"/>
                </a:lnTo>
                <a:lnTo>
                  <a:pt x="1616797" y="165100"/>
                </a:lnTo>
                <a:lnTo>
                  <a:pt x="1616626" y="165100"/>
                </a:lnTo>
                <a:lnTo>
                  <a:pt x="1617131" y="167640"/>
                </a:lnTo>
                <a:close/>
              </a:path>
              <a:path w="4096384" h="836930">
                <a:moveTo>
                  <a:pt x="1625342" y="165100"/>
                </a:moveTo>
                <a:lnTo>
                  <a:pt x="1616797" y="165100"/>
                </a:lnTo>
                <a:lnTo>
                  <a:pt x="1620483" y="157480"/>
                </a:lnTo>
                <a:lnTo>
                  <a:pt x="1623168" y="157480"/>
                </a:lnTo>
                <a:lnTo>
                  <a:pt x="1625342" y="16510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820966" y="157480"/>
                </a:lnTo>
                <a:lnTo>
                  <a:pt x="1822642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04537" y="165100"/>
                </a:lnTo>
                <a:lnTo>
                  <a:pt x="1805232" y="164047"/>
                </a:lnTo>
                <a:lnTo>
                  <a:pt x="1805262" y="163566"/>
                </a:lnTo>
                <a:lnTo>
                  <a:pt x="1803195" y="158750"/>
                </a:lnTo>
                <a:lnTo>
                  <a:pt x="1821804" y="158750"/>
                </a:lnTo>
                <a:lnTo>
                  <a:pt x="1822642" y="157480"/>
                </a:lnTo>
                <a:lnTo>
                  <a:pt x="1834562" y="157480"/>
                </a:lnTo>
                <a:lnTo>
                  <a:pt x="1829802" y="161290"/>
                </a:lnTo>
                <a:lnTo>
                  <a:pt x="1817109" y="161290"/>
                </a:lnTo>
                <a:lnTo>
                  <a:pt x="1814595" y="162560"/>
                </a:lnTo>
                <a:lnTo>
                  <a:pt x="1814667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3018146" y="163830"/>
                </a:moveTo>
                <a:lnTo>
                  <a:pt x="3011107" y="163830"/>
                </a:lnTo>
                <a:lnTo>
                  <a:pt x="3011066" y="163158"/>
                </a:lnTo>
                <a:lnTo>
                  <a:pt x="3010950" y="157480"/>
                </a:lnTo>
                <a:lnTo>
                  <a:pt x="3018146" y="163830"/>
                </a:lnTo>
                <a:close/>
              </a:path>
              <a:path w="4096384" h="836930">
                <a:moveTo>
                  <a:pt x="3040101" y="163830"/>
                </a:moveTo>
                <a:lnTo>
                  <a:pt x="3018146" y="163830"/>
                </a:lnTo>
                <a:lnTo>
                  <a:pt x="3010950" y="157480"/>
                </a:lnTo>
                <a:lnTo>
                  <a:pt x="3044517" y="157480"/>
                </a:lnTo>
                <a:lnTo>
                  <a:pt x="3045750" y="158750"/>
                </a:lnTo>
                <a:lnTo>
                  <a:pt x="3040952" y="158750"/>
                </a:lnTo>
                <a:lnTo>
                  <a:pt x="3040769" y="160020"/>
                </a:lnTo>
                <a:lnTo>
                  <a:pt x="3040618" y="161290"/>
                </a:lnTo>
                <a:lnTo>
                  <a:pt x="3035413" y="162560"/>
                </a:lnTo>
                <a:lnTo>
                  <a:pt x="3040101" y="163830"/>
                </a:lnTo>
                <a:close/>
              </a:path>
              <a:path w="4096384" h="836930">
                <a:moveTo>
                  <a:pt x="3352225" y="162560"/>
                </a:moveTo>
                <a:lnTo>
                  <a:pt x="3351060" y="162560"/>
                </a:lnTo>
                <a:lnTo>
                  <a:pt x="3349884" y="160020"/>
                </a:lnTo>
                <a:lnTo>
                  <a:pt x="3349969" y="159887"/>
                </a:lnTo>
                <a:lnTo>
                  <a:pt x="3353568" y="157480"/>
                </a:lnTo>
                <a:lnTo>
                  <a:pt x="3352402" y="161290"/>
                </a:lnTo>
                <a:lnTo>
                  <a:pt x="3352225" y="162560"/>
                </a:lnTo>
                <a:close/>
              </a:path>
              <a:path w="4096384" h="836930">
                <a:moveTo>
                  <a:pt x="3361438" y="165100"/>
                </a:moveTo>
                <a:lnTo>
                  <a:pt x="3353725" y="165100"/>
                </a:lnTo>
                <a:lnTo>
                  <a:pt x="3352225" y="162560"/>
                </a:lnTo>
                <a:lnTo>
                  <a:pt x="3352402" y="161290"/>
                </a:lnTo>
                <a:lnTo>
                  <a:pt x="3353568" y="157480"/>
                </a:lnTo>
                <a:lnTo>
                  <a:pt x="3356183" y="157480"/>
                </a:lnTo>
                <a:lnTo>
                  <a:pt x="3356416" y="158750"/>
                </a:lnTo>
                <a:lnTo>
                  <a:pt x="3357581" y="162560"/>
                </a:lnTo>
                <a:lnTo>
                  <a:pt x="3360764" y="162560"/>
                </a:lnTo>
                <a:lnTo>
                  <a:pt x="3361438" y="165100"/>
                </a:lnTo>
                <a:close/>
              </a:path>
              <a:path w="4096384" h="836930">
                <a:moveTo>
                  <a:pt x="3455383" y="165100"/>
                </a:moveTo>
                <a:lnTo>
                  <a:pt x="3453652" y="165100"/>
                </a:lnTo>
                <a:lnTo>
                  <a:pt x="3458333" y="161290"/>
                </a:lnTo>
                <a:lnTo>
                  <a:pt x="3463873" y="157480"/>
                </a:lnTo>
                <a:lnTo>
                  <a:pt x="3462040" y="163830"/>
                </a:lnTo>
                <a:lnTo>
                  <a:pt x="3456500" y="163830"/>
                </a:lnTo>
                <a:lnTo>
                  <a:pt x="3455383" y="165100"/>
                </a:lnTo>
                <a:close/>
              </a:path>
              <a:path w="4096384" h="836930">
                <a:moveTo>
                  <a:pt x="3470061" y="165100"/>
                </a:moveTo>
                <a:lnTo>
                  <a:pt x="3461673" y="165100"/>
                </a:lnTo>
                <a:lnTo>
                  <a:pt x="3463873" y="157480"/>
                </a:lnTo>
                <a:lnTo>
                  <a:pt x="3479028" y="157480"/>
                </a:lnTo>
                <a:lnTo>
                  <a:pt x="3479797" y="160020"/>
                </a:lnTo>
                <a:lnTo>
                  <a:pt x="3474775" y="160020"/>
                </a:lnTo>
                <a:lnTo>
                  <a:pt x="3472909" y="161290"/>
                </a:lnTo>
                <a:lnTo>
                  <a:pt x="3470061" y="165100"/>
                </a:lnTo>
                <a:close/>
              </a:path>
              <a:path w="4096384" h="836930">
                <a:moveTo>
                  <a:pt x="7087" y="162560"/>
                </a:moveTo>
                <a:lnTo>
                  <a:pt x="891" y="162560"/>
                </a:lnTo>
                <a:lnTo>
                  <a:pt x="5477" y="160020"/>
                </a:lnTo>
                <a:lnTo>
                  <a:pt x="8523" y="158750"/>
                </a:lnTo>
                <a:lnTo>
                  <a:pt x="7087" y="162560"/>
                </a:lnTo>
                <a:close/>
              </a:path>
              <a:path w="4096384" h="836930">
                <a:moveTo>
                  <a:pt x="18821" y="182880"/>
                </a:moveTo>
                <a:lnTo>
                  <a:pt x="382" y="182880"/>
                </a:lnTo>
                <a:lnTo>
                  <a:pt x="2229" y="181610"/>
                </a:lnTo>
                <a:lnTo>
                  <a:pt x="1895" y="180340"/>
                </a:lnTo>
                <a:lnTo>
                  <a:pt x="99" y="179136"/>
                </a:lnTo>
                <a:lnTo>
                  <a:pt x="0" y="168910"/>
                </a:lnTo>
                <a:lnTo>
                  <a:pt x="3735" y="167640"/>
                </a:lnTo>
                <a:lnTo>
                  <a:pt x="7087" y="162560"/>
                </a:lnTo>
                <a:lnTo>
                  <a:pt x="8523" y="158750"/>
                </a:lnTo>
                <a:lnTo>
                  <a:pt x="20625" y="158750"/>
                </a:lnTo>
                <a:lnTo>
                  <a:pt x="16981" y="162560"/>
                </a:lnTo>
                <a:lnTo>
                  <a:pt x="83697" y="162560"/>
                </a:lnTo>
                <a:lnTo>
                  <a:pt x="88890" y="165100"/>
                </a:lnTo>
                <a:lnTo>
                  <a:pt x="26534" y="165100"/>
                </a:lnTo>
                <a:lnTo>
                  <a:pt x="25428" y="166298"/>
                </a:lnTo>
                <a:lnTo>
                  <a:pt x="25455" y="166628"/>
                </a:lnTo>
                <a:lnTo>
                  <a:pt x="27188" y="171450"/>
                </a:lnTo>
                <a:lnTo>
                  <a:pt x="31795" y="173990"/>
                </a:lnTo>
                <a:lnTo>
                  <a:pt x="55755" y="173990"/>
                </a:lnTo>
                <a:lnTo>
                  <a:pt x="54527" y="176530"/>
                </a:lnTo>
                <a:lnTo>
                  <a:pt x="107499" y="176530"/>
                </a:lnTo>
                <a:lnTo>
                  <a:pt x="106102" y="177800"/>
                </a:lnTo>
                <a:lnTo>
                  <a:pt x="25696" y="177800"/>
                </a:lnTo>
                <a:lnTo>
                  <a:pt x="18821" y="182880"/>
                </a:lnTo>
                <a:close/>
              </a:path>
              <a:path w="4096384" h="836930">
                <a:moveTo>
                  <a:pt x="83697" y="161290"/>
                </a:moveTo>
                <a:lnTo>
                  <a:pt x="59392" y="161290"/>
                </a:lnTo>
                <a:lnTo>
                  <a:pt x="59726" y="160020"/>
                </a:lnTo>
                <a:lnTo>
                  <a:pt x="59726" y="158750"/>
                </a:lnTo>
                <a:lnTo>
                  <a:pt x="83697" y="158750"/>
                </a:lnTo>
                <a:lnTo>
                  <a:pt x="83697" y="161290"/>
                </a:lnTo>
                <a:close/>
              </a:path>
              <a:path w="4096384" h="836930">
                <a:moveTo>
                  <a:pt x="88890" y="165100"/>
                </a:moveTo>
                <a:lnTo>
                  <a:pt x="83697" y="162560"/>
                </a:lnTo>
                <a:lnTo>
                  <a:pt x="83697" y="158750"/>
                </a:lnTo>
                <a:lnTo>
                  <a:pt x="90232" y="158750"/>
                </a:lnTo>
                <a:lnTo>
                  <a:pt x="89553" y="161353"/>
                </a:lnTo>
                <a:lnTo>
                  <a:pt x="88890" y="165100"/>
                </a:lnTo>
                <a:close/>
              </a:path>
              <a:path w="4096384" h="836930">
                <a:moveTo>
                  <a:pt x="55755" y="173990"/>
                </a:moveTo>
                <a:lnTo>
                  <a:pt x="31795" y="173990"/>
                </a:lnTo>
                <a:lnTo>
                  <a:pt x="34107" y="172720"/>
                </a:lnTo>
                <a:lnTo>
                  <a:pt x="29071" y="166398"/>
                </a:lnTo>
                <a:lnTo>
                  <a:pt x="27706" y="165100"/>
                </a:lnTo>
                <a:lnTo>
                  <a:pt x="88890" y="165100"/>
                </a:lnTo>
                <a:lnTo>
                  <a:pt x="89553" y="161353"/>
                </a:lnTo>
                <a:lnTo>
                  <a:pt x="90232" y="158750"/>
                </a:lnTo>
                <a:lnTo>
                  <a:pt x="99578" y="158750"/>
                </a:lnTo>
                <a:lnTo>
                  <a:pt x="94927" y="162560"/>
                </a:lnTo>
                <a:lnTo>
                  <a:pt x="89728" y="167640"/>
                </a:lnTo>
                <a:lnTo>
                  <a:pt x="93251" y="168910"/>
                </a:lnTo>
                <a:lnTo>
                  <a:pt x="58213" y="168910"/>
                </a:lnTo>
                <a:lnTo>
                  <a:pt x="55755" y="173990"/>
                </a:lnTo>
                <a:close/>
              </a:path>
              <a:path w="4096384" h="836930">
                <a:moveTo>
                  <a:pt x="194664" y="162560"/>
                </a:moveTo>
                <a:lnTo>
                  <a:pt x="191816" y="161290"/>
                </a:lnTo>
                <a:lnTo>
                  <a:pt x="191700" y="160859"/>
                </a:lnTo>
                <a:lnTo>
                  <a:pt x="191588" y="159962"/>
                </a:lnTo>
                <a:lnTo>
                  <a:pt x="193990" y="158750"/>
                </a:lnTo>
                <a:lnTo>
                  <a:pt x="196511" y="160020"/>
                </a:lnTo>
                <a:lnTo>
                  <a:pt x="196674" y="160020"/>
                </a:lnTo>
                <a:lnTo>
                  <a:pt x="194664" y="162560"/>
                </a:lnTo>
                <a:close/>
              </a:path>
              <a:path w="4096384" h="836930">
                <a:moveTo>
                  <a:pt x="219236" y="162560"/>
                </a:moveTo>
                <a:lnTo>
                  <a:pt x="194664" y="162560"/>
                </a:lnTo>
                <a:lnTo>
                  <a:pt x="196674" y="160020"/>
                </a:lnTo>
                <a:lnTo>
                  <a:pt x="196511" y="160020"/>
                </a:lnTo>
                <a:lnTo>
                  <a:pt x="193990" y="158750"/>
                </a:lnTo>
                <a:lnTo>
                  <a:pt x="218132" y="158750"/>
                </a:lnTo>
                <a:lnTo>
                  <a:pt x="219236" y="162560"/>
                </a:lnTo>
                <a:close/>
              </a:path>
              <a:path w="4096384" h="836930">
                <a:moveTo>
                  <a:pt x="219972" y="165100"/>
                </a:moveTo>
                <a:lnTo>
                  <a:pt x="218132" y="158750"/>
                </a:lnTo>
                <a:lnTo>
                  <a:pt x="222152" y="160020"/>
                </a:lnTo>
                <a:lnTo>
                  <a:pt x="223160" y="161290"/>
                </a:lnTo>
                <a:lnTo>
                  <a:pt x="223160" y="162560"/>
                </a:lnTo>
                <a:lnTo>
                  <a:pt x="221768" y="163864"/>
                </a:lnTo>
                <a:lnTo>
                  <a:pt x="219972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54267" y="166398"/>
                </a:lnTo>
                <a:lnTo>
                  <a:pt x="454272" y="166077"/>
                </a:lnTo>
                <a:lnTo>
                  <a:pt x="454988" y="163830"/>
                </a:lnTo>
                <a:lnTo>
                  <a:pt x="455990" y="163830"/>
                </a:lnTo>
                <a:lnTo>
                  <a:pt x="463703" y="158750"/>
                </a:lnTo>
                <a:lnTo>
                  <a:pt x="463678" y="161409"/>
                </a:lnTo>
                <a:lnTo>
                  <a:pt x="462622" y="166370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549526" y="167640"/>
                </a:moveTo>
                <a:lnTo>
                  <a:pt x="458086" y="167640"/>
                </a:lnTo>
                <a:lnTo>
                  <a:pt x="462622" y="166370"/>
                </a:lnTo>
                <a:lnTo>
                  <a:pt x="463678" y="161409"/>
                </a:lnTo>
                <a:lnTo>
                  <a:pt x="463703" y="158750"/>
                </a:lnTo>
                <a:lnTo>
                  <a:pt x="514161" y="158750"/>
                </a:lnTo>
                <a:lnTo>
                  <a:pt x="513657" y="160020"/>
                </a:lnTo>
                <a:lnTo>
                  <a:pt x="515667" y="162560"/>
                </a:lnTo>
                <a:lnTo>
                  <a:pt x="549526" y="162560"/>
                </a:lnTo>
                <a:lnTo>
                  <a:pt x="549526" y="167640"/>
                </a:lnTo>
                <a:close/>
              </a:path>
              <a:path w="4096384" h="836930">
                <a:moveTo>
                  <a:pt x="519020" y="162560"/>
                </a:moveTo>
                <a:lnTo>
                  <a:pt x="515667" y="162560"/>
                </a:lnTo>
                <a:lnTo>
                  <a:pt x="513657" y="160020"/>
                </a:lnTo>
                <a:lnTo>
                  <a:pt x="514161" y="158750"/>
                </a:lnTo>
                <a:lnTo>
                  <a:pt x="517173" y="158750"/>
                </a:lnTo>
                <a:lnTo>
                  <a:pt x="519524" y="161290"/>
                </a:lnTo>
                <a:lnTo>
                  <a:pt x="519020" y="162560"/>
                </a:lnTo>
                <a:close/>
              </a:path>
              <a:path w="4096384" h="836930">
                <a:moveTo>
                  <a:pt x="549526" y="162560"/>
                </a:moveTo>
                <a:lnTo>
                  <a:pt x="519020" y="162560"/>
                </a:lnTo>
                <a:lnTo>
                  <a:pt x="519524" y="161290"/>
                </a:lnTo>
                <a:lnTo>
                  <a:pt x="517173" y="158750"/>
                </a:lnTo>
                <a:lnTo>
                  <a:pt x="596697" y="158750"/>
                </a:lnTo>
                <a:lnTo>
                  <a:pt x="592742" y="161290"/>
                </a:lnTo>
                <a:lnTo>
                  <a:pt x="549526" y="161290"/>
                </a:lnTo>
                <a:lnTo>
                  <a:pt x="549526" y="162560"/>
                </a:lnTo>
                <a:close/>
              </a:path>
              <a:path w="4096384" h="836930">
                <a:moveTo>
                  <a:pt x="701561" y="163830"/>
                </a:moveTo>
                <a:lnTo>
                  <a:pt x="705254" y="158750"/>
                </a:lnTo>
                <a:lnTo>
                  <a:pt x="704580" y="160020"/>
                </a:lnTo>
                <a:lnTo>
                  <a:pt x="705752" y="161290"/>
                </a:lnTo>
                <a:lnTo>
                  <a:pt x="704416" y="162560"/>
                </a:lnTo>
                <a:lnTo>
                  <a:pt x="701561" y="163830"/>
                </a:lnTo>
                <a:close/>
              </a:path>
              <a:path w="4096384" h="836930">
                <a:moveTo>
                  <a:pt x="740285" y="170180"/>
                </a:moveTo>
                <a:lnTo>
                  <a:pt x="630661" y="170180"/>
                </a:lnTo>
                <a:lnTo>
                  <a:pt x="635519" y="168910"/>
                </a:lnTo>
                <a:lnTo>
                  <a:pt x="630157" y="165100"/>
                </a:lnTo>
                <a:lnTo>
                  <a:pt x="630157" y="163830"/>
                </a:lnTo>
                <a:lnTo>
                  <a:pt x="701561" y="163830"/>
                </a:lnTo>
                <a:lnTo>
                  <a:pt x="704416" y="162560"/>
                </a:lnTo>
                <a:lnTo>
                  <a:pt x="705752" y="161290"/>
                </a:lnTo>
                <a:lnTo>
                  <a:pt x="704580" y="160020"/>
                </a:lnTo>
                <a:lnTo>
                  <a:pt x="705254" y="158750"/>
                </a:lnTo>
                <a:lnTo>
                  <a:pt x="745093" y="158750"/>
                </a:lnTo>
                <a:lnTo>
                  <a:pt x="743863" y="160020"/>
                </a:lnTo>
                <a:lnTo>
                  <a:pt x="738609" y="160020"/>
                </a:lnTo>
                <a:lnTo>
                  <a:pt x="727550" y="162560"/>
                </a:lnTo>
                <a:lnTo>
                  <a:pt x="741403" y="162560"/>
                </a:lnTo>
                <a:lnTo>
                  <a:pt x="738943" y="165100"/>
                </a:lnTo>
                <a:lnTo>
                  <a:pt x="685971" y="165100"/>
                </a:lnTo>
                <a:lnTo>
                  <a:pt x="683463" y="166370"/>
                </a:lnTo>
                <a:lnTo>
                  <a:pt x="683293" y="167640"/>
                </a:lnTo>
                <a:lnTo>
                  <a:pt x="685637" y="168910"/>
                </a:lnTo>
                <a:lnTo>
                  <a:pt x="737771" y="168910"/>
                </a:lnTo>
                <a:lnTo>
                  <a:pt x="740285" y="170180"/>
                </a:lnTo>
                <a:close/>
              </a:path>
              <a:path w="4096384" h="836930">
                <a:moveTo>
                  <a:pt x="942948" y="168910"/>
                </a:moveTo>
                <a:lnTo>
                  <a:pt x="940100" y="167640"/>
                </a:lnTo>
                <a:lnTo>
                  <a:pt x="939563" y="166628"/>
                </a:lnTo>
                <a:lnTo>
                  <a:pt x="939479" y="166298"/>
                </a:lnTo>
                <a:lnTo>
                  <a:pt x="944121" y="160020"/>
                </a:lnTo>
                <a:lnTo>
                  <a:pt x="944291" y="160020"/>
                </a:lnTo>
                <a:lnTo>
                  <a:pt x="949149" y="158750"/>
                </a:lnTo>
                <a:lnTo>
                  <a:pt x="951330" y="163830"/>
                </a:lnTo>
                <a:lnTo>
                  <a:pt x="945122" y="163830"/>
                </a:lnTo>
                <a:lnTo>
                  <a:pt x="942948" y="168910"/>
                </a:lnTo>
                <a:close/>
              </a:path>
              <a:path w="4096384" h="836930">
                <a:moveTo>
                  <a:pt x="951246" y="168910"/>
                </a:moveTo>
                <a:lnTo>
                  <a:pt x="942948" y="168910"/>
                </a:lnTo>
                <a:lnTo>
                  <a:pt x="945122" y="163830"/>
                </a:lnTo>
                <a:lnTo>
                  <a:pt x="951330" y="163830"/>
                </a:lnTo>
                <a:lnTo>
                  <a:pt x="949149" y="158750"/>
                </a:lnTo>
                <a:lnTo>
                  <a:pt x="986697" y="158750"/>
                </a:lnTo>
                <a:lnTo>
                  <a:pt x="986452" y="160598"/>
                </a:lnTo>
                <a:lnTo>
                  <a:pt x="986436" y="161409"/>
                </a:lnTo>
                <a:lnTo>
                  <a:pt x="987158" y="162560"/>
                </a:lnTo>
                <a:lnTo>
                  <a:pt x="955016" y="162560"/>
                </a:lnTo>
                <a:lnTo>
                  <a:pt x="951246" y="168910"/>
                </a:lnTo>
                <a:close/>
              </a:path>
              <a:path w="4096384" h="836930">
                <a:moveTo>
                  <a:pt x="1040505" y="163830"/>
                </a:moveTo>
                <a:lnTo>
                  <a:pt x="1039837" y="162560"/>
                </a:lnTo>
                <a:lnTo>
                  <a:pt x="1039737" y="159887"/>
                </a:lnTo>
                <a:lnTo>
                  <a:pt x="1040335" y="158750"/>
                </a:lnTo>
                <a:lnTo>
                  <a:pt x="1044526" y="158750"/>
                </a:lnTo>
                <a:lnTo>
                  <a:pt x="1040505" y="163830"/>
                </a:lnTo>
                <a:close/>
              </a:path>
              <a:path w="4096384" h="836930">
                <a:moveTo>
                  <a:pt x="1070374" y="163830"/>
                </a:moveTo>
                <a:lnTo>
                  <a:pt x="1040505" y="163830"/>
                </a:lnTo>
                <a:lnTo>
                  <a:pt x="1044526" y="158750"/>
                </a:lnTo>
                <a:lnTo>
                  <a:pt x="1095822" y="158750"/>
                </a:lnTo>
                <a:lnTo>
                  <a:pt x="1095822" y="161290"/>
                </a:lnTo>
                <a:lnTo>
                  <a:pt x="1068831" y="161290"/>
                </a:lnTo>
                <a:lnTo>
                  <a:pt x="1070374" y="163830"/>
                </a:lnTo>
                <a:close/>
              </a:path>
              <a:path w="4096384" h="836930">
                <a:moveTo>
                  <a:pt x="1232103" y="166370"/>
                </a:moveTo>
                <a:lnTo>
                  <a:pt x="1224893" y="158750"/>
                </a:lnTo>
                <a:lnTo>
                  <a:pt x="1230092" y="158750"/>
                </a:lnTo>
                <a:lnTo>
                  <a:pt x="1232012" y="159962"/>
                </a:lnTo>
                <a:lnTo>
                  <a:pt x="1232103" y="166370"/>
                </a:lnTo>
                <a:close/>
              </a:path>
              <a:path w="4096384" h="836930">
                <a:moveTo>
                  <a:pt x="1261155" y="166370"/>
                </a:moveTo>
                <a:lnTo>
                  <a:pt x="1232103" y="166370"/>
                </a:lnTo>
                <a:lnTo>
                  <a:pt x="1232012" y="159962"/>
                </a:lnTo>
                <a:lnTo>
                  <a:pt x="1230092" y="158750"/>
                </a:lnTo>
                <a:lnTo>
                  <a:pt x="1255904" y="158750"/>
                </a:lnTo>
                <a:lnTo>
                  <a:pt x="1255236" y="160020"/>
                </a:lnTo>
                <a:lnTo>
                  <a:pt x="1256238" y="162560"/>
                </a:lnTo>
                <a:lnTo>
                  <a:pt x="1330705" y="162560"/>
                </a:lnTo>
                <a:lnTo>
                  <a:pt x="1330831" y="163830"/>
                </a:lnTo>
                <a:lnTo>
                  <a:pt x="1263951" y="163830"/>
                </a:lnTo>
                <a:lnTo>
                  <a:pt x="1262105" y="165100"/>
                </a:lnTo>
                <a:lnTo>
                  <a:pt x="1261155" y="166370"/>
                </a:lnTo>
                <a:close/>
              </a:path>
              <a:path w="4096384" h="836930">
                <a:moveTo>
                  <a:pt x="1257076" y="162560"/>
                </a:moveTo>
                <a:lnTo>
                  <a:pt x="1256238" y="162560"/>
                </a:lnTo>
                <a:lnTo>
                  <a:pt x="1255236" y="160020"/>
                </a:lnTo>
                <a:lnTo>
                  <a:pt x="1255904" y="158750"/>
                </a:lnTo>
                <a:lnTo>
                  <a:pt x="1256912" y="158750"/>
                </a:lnTo>
                <a:lnTo>
                  <a:pt x="1257914" y="161290"/>
                </a:lnTo>
                <a:lnTo>
                  <a:pt x="1257076" y="16256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57076" y="162560"/>
                </a:lnTo>
                <a:lnTo>
                  <a:pt x="1257914" y="161290"/>
                </a:lnTo>
                <a:lnTo>
                  <a:pt x="1256912" y="158750"/>
                </a:lnTo>
                <a:lnTo>
                  <a:pt x="1267972" y="158750"/>
                </a:lnTo>
                <a:lnTo>
                  <a:pt x="1266800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323125" y="161290"/>
                </a:lnTo>
                <a:lnTo>
                  <a:pt x="1323125" y="160020"/>
                </a:lnTo>
                <a:lnTo>
                  <a:pt x="1323792" y="160020"/>
                </a:lnTo>
                <a:lnTo>
                  <a:pt x="1324631" y="158750"/>
                </a:lnTo>
                <a:lnTo>
                  <a:pt x="1326811" y="158750"/>
                </a:lnTo>
                <a:lnTo>
                  <a:pt x="1326696" y="160598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330705" y="162560"/>
                </a:moveTo>
                <a:lnTo>
                  <a:pt x="1326307" y="162560"/>
                </a:lnTo>
                <a:lnTo>
                  <a:pt x="1326696" y="160598"/>
                </a:lnTo>
                <a:lnTo>
                  <a:pt x="1326811" y="158750"/>
                </a:lnTo>
                <a:lnTo>
                  <a:pt x="1330327" y="158750"/>
                </a:lnTo>
                <a:lnTo>
                  <a:pt x="1330705" y="162560"/>
                </a:lnTo>
                <a:close/>
              </a:path>
              <a:path w="4096384" h="836930">
                <a:moveTo>
                  <a:pt x="1330831" y="163830"/>
                </a:moveTo>
                <a:lnTo>
                  <a:pt x="1330327" y="158750"/>
                </a:lnTo>
                <a:lnTo>
                  <a:pt x="1332678" y="162560"/>
                </a:lnTo>
                <a:lnTo>
                  <a:pt x="1330831" y="163830"/>
                </a:lnTo>
                <a:close/>
              </a:path>
              <a:path w="4096384" h="836930">
                <a:moveTo>
                  <a:pt x="1269213" y="175260"/>
                </a:moveTo>
                <a:lnTo>
                  <a:pt x="1230256" y="175260"/>
                </a:lnTo>
                <a:lnTo>
                  <a:pt x="1229929" y="174016"/>
                </a:lnTo>
                <a:lnTo>
                  <a:pt x="1228416" y="171450"/>
                </a:lnTo>
                <a:lnTo>
                  <a:pt x="1265962" y="171450"/>
                </a:lnTo>
                <a:lnTo>
                  <a:pt x="1265914" y="166298"/>
                </a:lnTo>
                <a:lnTo>
                  <a:pt x="1265123" y="165100"/>
                </a:lnTo>
                <a:lnTo>
                  <a:pt x="1263951" y="163830"/>
                </a:lnTo>
                <a:lnTo>
                  <a:pt x="1330831" y="163830"/>
                </a:lnTo>
                <a:lnTo>
                  <a:pt x="1332678" y="162560"/>
                </a:lnTo>
                <a:lnTo>
                  <a:pt x="1330327" y="158750"/>
                </a:lnTo>
                <a:lnTo>
                  <a:pt x="1337202" y="158750"/>
                </a:lnTo>
                <a:lnTo>
                  <a:pt x="1337202" y="161290"/>
                </a:lnTo>
                <a:lnTo>
                  <a:pt x="1368043" y="161290"/>
                </a:lnTo>
                <a:lnTo>
                  <a:pt x="1368043" y="162560"/>
                </a:lnTo>
                <a:lnTo>
                  <a:pt x="1350783" y="162560"/>
                </a:lnTo>
                <a:lnTo>
                  <a:pt x="1340051" y="165100"/>
                </a:lnTo>
                <a:lnTo>
                  <a:pt x="1341059" y="165100"/>
                </a:lnTo>
                <a:lnTo>
                  <a:pt x="1341563" y="166370"/>
                </a:lnTo>
                <a:lnTo>
                  <a:pt x="1276687" y="166370"/>
                </a:lnTo>
                <a:lnTo>
                  <a:pt x="1273696" y="167640"/>
                </a:lnTo>
                <a:lnTo>
                  <a:pt x="1269587" y="172720"/>
                </a:lnTo>
                <a:lnTo>
                  <a:pt x="1269213" y="175260"/>
                </a:lnTo>
                <a:close/>
              </a:path>
              <a:path w="4096384" h="836930">
                <a:moveTo>
                  <a:pt x="1404253" y="161290"/>
                </a:moveTo>
                <a:lnTo>
                  <a:pt x="1403694" y="160020"/>
                </a:lnTo>
                <a:lnTo>
                  <a:pt x="1403674" y="159608"/>
                </a:lnTo>
                <a:lnTo>
                  <a:pt x="1404921" y="158750"/>
                </a:lnTo>
                <a:lnTo>
                  <a:pt x="1405595" y="160020"/>
                </a:lnTo>
                <a:lnTo>
                  <a:pt x="1404253" y="161290"/>
                </a:lnTo>
                <a:close/>
              </a:path>
              <a:path w="4096384" h="836930">
                <a:moveTo>
                  <a:pt x="1405595" y="160020"/>
                </a:moveTo>
                <a:lnTo>
                  <a:pt x="1404921" y="158750"/>
                </a:lnTo>
                <a:lnTo>
                  <a:pt x="1406937" y="158750"/>
                </a:lnTo>
                <a:lnTo>
                  <a:pt x="1405595" y="160020"/>
                </a:lnTo>
                <a:close/>
              </a:path>
              <a:path w="4096384" h="836930">
                <a:moveTo>
                  <a:pt x="1453702" y="163830"/>
                </a:moveTo>
                <a:lnTo>
                  <a:pt x="1452530" y="163830"/>
                </a:lnTo>
                <a:lnTo>
                  <a:pt x="1451188" y="162560"/>
                </a:lnTo>
                <a:lnTo>
                  <a:pt x="1448006" y="158750"/>
                </a:lnTo>
                <a:lnTo>
                  <a:pt x="1455712" y="158750"/>
                </a:lnTo>
                <a:lnTo>
                  <a:pt x="1454540" y="162560"/>
                </a:lnTo>
                <a:lnTo>
                  <a:pt x="1453702" y="163830"/>
                </a:lnTo>
                <a:close/>
              </a:path>
              <a:path w="4096384" h="836930">
                <a:moveTo>
                  <a:pt x="1463842" y="163830"/>
                </a:moveTo>
                <a:lnTo>
                  <a:pt x="1453702" y="163830"/>
                </a:lnTo>
                <a:lnTo>
                  <a:pt x="1454540" y="162560"/>
                </a:lnTo>
                <a:lnTo>
                  <a:pt x="1455712" y="158750"/>
                </a:lnTo>
                <a:lnTo>
                  <a:pt x="1457893" y="158750"/>
                </a:lnTo>
                <a:lnTo>
                  <a:pt x="1456843" y="159887"/>
                </a:lnTo>
                <a:lnTo>
                  <a:pt x="1456884" y="161290"/>
                </a:lnTo>
                <a:lnTo>
                  <a:pt x="1465266" y="161290"/>
                </a:lnTo>
                <a:lnTo>
                  <a:pt x="1463842" y="163830"/>
                </a:lnTo>
                <a:close/>
              </a:path>
              <a:path w="4096384" h="836930">
                <a:moveTo>
                  <a:pt x="1458397" y="161290"/>
                </a:moveTo>
                <a:lnTo>
                  <a:pt x="1456884" y="161290"/>
                </a:lnTo>
                <a:lnTo>
                  <a:pt x="1456843" y="159887"/>
                </a:lnTo>
                <a:lnTo>
                  <a:pt x="1457893" y="158750"/>
                </a:lnTo>
                <a:lnTo>
                  <a:pt x="1459739" y="160020"/>
                </a:lnTo>
                <a:lnTo>
                  <a:pt x="1459903" y="160020"/>
                </a:lnTo>
                <a:lnTo>
                  <a:pt x="1458397" y="161290"/>
                </a:lnTo>
                <a:close/>
              </a:path>
              <a:path w="4096384" h="836930">
                <a:moveTo>
                  <a:pt x="1514969" y="160020"/>
                </a:moveTo>
                <a:lnTo>
                  <a:pt x="1514715" y="160020"/>
                </a:lnTo>
                <a:lnTo>
                  <a:pt x="1514886" y="158750"/>
                </a:lnTo>
                <a:lnTo>
                  <a:pt x="1514969" y="160020"/>
                </a:lnTo>
                <a:close/>
              </a:path>
              <a:path w="4096384" h="836930">
                <a:moveTo>
                  <a:pt x="1523076" y="171450"/>
                </a:moveTo>
                <a:lnTo>
                  <a:pt x="1515724" y="171450"/>
                </a:lnTo>
                <a:lnTo>
                  <a:pt x="1514886" y="158750"/>
                </a:lnTo>
                <a:lnTo>
                  <a:pt x="1519914" y="158750"/>
                </a:lnTo>
                <a:lnTo>
                  <a:pt x="1523267" y="162560"/>
                </a:lnTo>
                <a:lnTo>
                  <a:pt x="1519063" y="166398"/>
                </a:lnTo>
                <a:lnTo>
                  <a:pt x="1517904" y="168910"/>
                </a:lnTo>
                <a:lnTo>
                  <a:pt x="1516228" y="170180"/>
                </a:lnTo>
                <a:lnTo>
                  <a:pt x="1524298" y="170180"/>
                </a:lnTo>
                <a:lnTo>
                  <a:pt x="1523076" y="171450"/>
                </a:lnTo>
                <a:close/>
              </a:path>
              <a:path w="4096384" h="836930">
                <a:moveTo>
                  <a:pt x="1804537" y="165100"/>
                </a:moveTo>
                <a:lnTo>
                  <a:pt x="1802861" y="165100"/>
                </a:lnTo>
                <a:lnTo>
                  <a:pt x="1800510" y="163830"/>
                </a:lnTo>
                <a:lnTo>
                  <a:pt x="1796994" y="161290"/>
                </a:lnTo>
                <a:lnTo>
                  <a:pt x="1803195" y="158750"/>
                </a:lnTo>
                <a:lnTo>
                  <a:pt x="1805262" y="163566"/>
                </a:lnTo>
                <a:lnTo>
                  <a:pt x="1805232" y="164047"/>
                </a:lnTo>
                <a:lnTo>
                  <a:pt x="1804537" y="165100"/>
                </a:lnTo>
                <a:close/>
              </a:path>
              <a:path w="4096384" h="836930">
                <a:moveTo>
                  <a:pt x="1979372" y="163830"/>
                </a:moveTo>
                <a:lnTo>
                  <a:pt x="1977021" y="162560"/>
                </a:lnTo>
                <a:lnTo>
                  <a:pt x="1976019" y="161290"/>
                </a:lnTo>
                <a:lnTo>
                  <a:pt x="1978193" y="158750"/>
                </a:lnTo>
                <a:lnTo>
                  <a:pt x="1979372" y="160020"/>
                </a:lnTo>
                <a:lnTo>
                  <a:pt x="1980210" y="162560"/>
                </a:lnTo>
                <a:lnTo>
                  <a:pt x="1979372" y="163830"/>
                </a:lnTo>
                <a:close/>
              </a:path>
              <a:path w="4096384" h="836930">
                <a:moveTo>
                  <a:pt x="2206334" y="168910"/>
                </a:moveTo>
                <a:lnTo>
                  <a:pt x="2203316" y="158750"/>
                </a:lnTo>
                <a:lnTo>
                  <a:pt x="2208011" y="161290"/>
                </a:lnTo>
                <a:lnTo>
                  <a:pt x="2208685" y="163830"/>
                </a:lnTo>
                <a:lnTo>
                  <a:pt x="2209019" y="163830"/>
                </a:lnTo>
                <a:lnTo>
                  <a:pt x="2206334" y="168910"/>
                </a:lnTo>
                <a:close/>
              </a:path>
              <a:path w="4096384" h="836930">
                <a:moveTo>
                  <a:pt x="2545959" y="165100"/>
                </a:moveTo>
                <a:lnTo>
                  <a:pt x="2539562" y="165100"/>
                </a:lnTo>
                <a:lnTo>
                  <a:pt x="2541585" y="158750"/>
                </a:lnTo>
                <a:lnTo>
                  <a:pt x="2544093" y="161290"/>
                </a:lnTo>
                <a:lnTo>
                  <a:pt x="2546117" y="162560"/>
                </a:lnTo>
                <a:lnTo>
                  <a:pt x="2545959" y="16510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31812" y="163830"/>
                </a:lnTo>
                <a:lnTo>
                  <a:pt x="2930647" y="161290"/>
                </a:lnTo>
                <a:lnTo>
                  <a:pt x="2930306" y="160020"/>
                </a:lnTo>
                <a:lnTo>
                  <a:pt x="2934838" y="158750"/>
                </a:lnTo>
                <a:lnTo>
                  <a:pt x="2934347" y="16256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33004" y="165100"/>
                </a:lnTo>
                <a:lnTo>
                  <a:pt x="2934347" y="162560"/>
                </a:lnTo>
                <a:lnTo>
                  <a:pt x="2934838" y="158750"/>
                </a:lnTo>
                <a:lnTo>
                  <a:pt x="2949256" y="158750"/>
                </a:lnTo>
                <a:lnTo>
                  <a:pt x="2946074" y="160020"/>
                </a:lnTo>
                <a:lnTo>
                  <a:pt x="2943900" y="161290"/>
                </a:lnTo>
                <a:lnTo>
                  <a:pt x="2943566" y="162560"/>
                </a:lnTo>
                <a:lnTo>
                  <a:pt x="2945222" y="16383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45222" y="163830"/>
                </a:lnTo>
                <a:lnTo>
                  <a:pt x="2943566" y="162560"/>
                </a:lnTo>
                <a:lnTo>
                  <a:pt x="2943900" y="161290"/>
                </a:lnTo>
                <a:lnTo>
                  <a:pt x="2946074" y="160020"/>
                </a:lnTo>
                <a:lnTo>
                  <a:pt x="2949256" y="15875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48071" y="165100"/>
                </a:lnTo>
                <a:lnTo>
                  <a:pt x="2949256" y="158750"/>
                </a:lnTo>
                <a:lnTo>
                  <a:pt x="2964349" y="158750"/>
                </a:lnTo>
                <a:lnTo>
                  <a:pt x="2966189" y="161290"/>
                </a:lnTo>
                <a:lnTo>
                  <a:pt x="2964997" y="161290"/>
                </a:lnTo>
                <a:lnTo>
                  <a:pt x="2959824" y="16256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3045300" y="165100"/>
                </a:moveTo>
                <a:lnTo>
                  <a:pt x="3040101" y="163830"/>
                </a:lnTo>
                <a:lnTo>
                  <a:pt x="3035413" y="162560"/>
                </a:lnTo>
                <a:lnTo>
                  <a:pt x="3040618" y="161290"/>
                </a:lnTo>
                <a:lnTo>
                  <a:pt x="3040952" y="158750"/>
                </a:lnTo>
                <a:lnTo>
                  <a:pt x="3045300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45300" y="165100"/>
                </a:lnTo>
                <a:lnTo>
                  <a:pt x="3040952" y="158750"/>
                </a:lnTo>
                <a:lnTo>
                  <a:pt x="3045750" y="158750"/>
                </a:lnTo>
                <a:lnTo>
                  <a:pt x="3046983" y="160020"/>
                </a:lnTo>
                <a:lnTo>
                  <a:pt x="3064811" y="160020"/>
                </a:lnTo>
                <a:lnTo>
                  <a:pt x="3063916" y="16256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63916" y="162560"/>
                </a:lnTo>
                <a:lnTo>
                  <a:pt x="3065258" y="158750"/>
                </a:lnTo>
                <a:lnTo>
                  <a:pt x="3068264" y="161290"/>
                </a:lnTo>
                <a:lnTo>
                  <a:pt x="3069115" y="162560"/>
                </a:lnTo>
                <a:lnTo>
                  <a:pt x="3068106" y="16383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77882" y="186690"/>
                </a:moveTo>
                <a:lnTo>
                  <a:pt x="3074635" y="186690"/>
                </a:lnTo>
                <a:lnTo>
                  <a:pt x="3076160" y="185420"/>
                </a:lnTo>
                <a:lnTo>
                  <a:pt x="3076809" y="182880"/>
                </a:lnTo>
                <a:lnTo>
                  <a:pt x="3076809" y="177800"/>
                </a:lnTo>
                <a:lnTo>
                  <a:pt x="3052346" y="177800"/>
                </a:lnTo>
                <a:lnTo>
                  <a:pt x="3054362" y="176530"/>
                </a:lnTo>
                <a:lnTo>
                  <a:pt x="3054479" y="174375"/>
                </a:lnTo>
                <a:lnTo>
                  <a:pt x="3054696" y="172720"/>
                </a:lnTo>
                <a:lnTo>
                  <a:pt x="3032408" y="172720"/>
                </a:lnTo>
                <a:lnTo>
                  <a:pt x="3037921" y="167640"/>
                </a:lnTo>
                <a:lnTo>
                  <a:pt x="3032080" y="165684"/>
                </a:lnTo>
                <a:lnTo>
                  <a:pt x="3030391" y="165100"/>
                </a:lnTo>
                <a:lnTo>
                  <a:pt x="3062907" y="165100"/>
                </a:lnTo>
                <a:lnTo>
                  <a:pt x="3068106" y="163830"/>
                </a:lnTo>
                <a:lnTo>
                  <a:pt x="3069115" y="162560"/>
                </a:lnTo>
                <a:lnTo>
                  <a:pt x="3068264" y="161290"/>
                </a:lnTo>
                <a:lnTo>
                  <a:pt x="3065258" y="158750"/>
                </a:lnTo>
                <a:lnTo>
                  <a:pt x="3086879" y="158750"/>
                </a:lnTo>
                <a:lnTo>
                  <a:pt x="3079991" y="160020"/>
                </a:lnTo>
                <a:lnTo>
                  <a:pt x="3072978" y="160020"/>
                </a:lnTo>
                <a:lnTo>
                  <a:pt x="3074417" y="161290"/>
                </a:lnTo>
                <a:lnTo>
                  <a:pt x="3070103" y="161290"/>
                </a:lnTo>
                <a:lnTo>
                  <a:pt x="3069272" y="165100"/>
                </a:lnTo>
                <a:lnTo>
                  <a:pt x="3070955" y="166370"/>
                </a:lnTo>
                <a:lnTo>
                  <a:pt x="3072638" y="166370"/>
                </a:lnTo>
                <a:lnTo>
                  <a:pt x="3071796" y="167640"/>
                </a:lnTo>
                <a:lnTo>
                  <a:pt x="3058036" y="167640"/>
                </a:lnTo>
                <a:lnTo>
                  <a:pt x="3059051" y="170180"/>
                </a:lnTo>
                <a:lnTo>
                  <a:pt x="3070788" y="170180"/>
                </a:lnTo>
                <a:lnTo>
                  <a:pt x="3070621" y="171450"/>
                </a:lnTo>
                <a:lnTo>
                  <a:pt x="3096609" y="171450"/>
                </a:lnTo>
                <a:lnTo>
                  <a:pt x="3095601" y="172720"/>
                </a:lnTo>
                <a:lnTo>
                  <a:pt x="3095758" y="175260"/>
                </a:lnTo>
                <a:lnTo>
                  <a:pt x="3076651" y="175260"/>
                </a:lnTo>
                <a:lnTo>
                  <a:pt x="3079991" y="176530"/>
                </a:lnTo>
                <a:lnTo>
                  <a:pt x="3087547" y="176530"/>
                </a:lnTo>
                <a:lnTo>
                  <a:pt x="3085714" y="181610"/>
                </a:lnTo>
                <a:lnTo>
                  <a:pt x="3084705" y="182880"/>
                </a:lnTo>
                <a:lnTo>
                  <a:pt x="3078491" y="182880"/>
                </a:lnTo>
                <a:lnTo>
                  <a:pt x="3077882" y="18669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72978" y="160020"/>
                </a:lnTo>
                <a:lnTo>
                  <a:pt x="3079991" y="160020"/>
                </a:lnTo>
                <a:lnTo>
                  <a:pt x="3086879" y="158750"/>
                </a:lnTo>
                <a:lnTo>
                  <a:pt x="3081292" y="165100"/>
                </a:lnTo>
                <a:lnTo>
                  <a:pt x="3080174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087114" y="166370"/>
                </a:moveTo>
                <a:lnTo>
                  <a:pt x="3080174" y="166370"/>
                </a:lnTo>
                <a:lnTo>
                  <a:pt x="3086879" y="158750"/>
                </a:lnTo>
                <a:lnTo>
                  <a:pt x="3095659" y="158750"/>
                </a:lnTo>
                <a:lnTo>
                  <a:pt x="3094743" y="160020"/>
                </a:lnTo>
                <a:lnTo>
                  <a:pt x="3098046" y="160020"/>
                </a:lnTo>
                <a:lnTo>
                  <a:pt x="3093638" y="161290"/>
                </a:lnTo>
                <a:lnTo>
                  <a:pt x="3088698" y="165100"/>
                </a:lnTo>
                <a:lnTo>
                  <a:pt x="3087114" y="166370"/>
                </a:lnTo>
                <a:close/>
              </a:path>
              <a:path w="4096384" h="836930">
                <a:moveTo>
                  <a:pt x="3245953" y="166370"/>
                </a:moveTo>
                <a:lnTo>
                  <a:pt x="3242771" y="165100"/>
                </a:lnTo>
                <a:lnTo>
                  <a:pt x="3239739" y="165100"/>
                </a:lnTo>
                <a:lnTo>
                  <a:pt x="3245619" y="158750"/>
                </a:lnTo>
                <a:lnTo>
                  <a:pt x="3246034" y="159608"/>
                </a:lnTo>
                <a:lnTo>
                  <a:pt x="3245436" y="160020"/>
                </a:lnTo>
                <a:lnTo>
                  <a:pt x="3246233" y="160020"/>
                </a:lnTo>
                <a:lnTo>
                  <a:pt x="3247459" y="162560"/>
                </a:lnTo>
                <a:lnTo>
                  <a:pt x="3247636" y="165100"/>
                </a:lnTo>
                <a:lnTo>
                  <a:pt x="3245953" y="166370"/>
                </a:lnTo>
                <a:close/>
              </a:path>
              <a:path w="4096384" h="836930">
                <a:moveTo>
                  <a:pt x="3296411" y="160020"/>
                </a:moveTo>
                <a:lnTo>
                  <a:pt x="3291540" y="158750"/>
                </a:lnTo>
                <a:lnTo>
                  <a:pt x="3295842" y="158750"/>
                </a:lnTo>
                <a:lnTo>
                  <a:pt x="3296411" y="160020"/>
                </a:lnTo>
                <a:close/>
              </a:path>
              <a:path w="4096384" h="836930">
                <a:moveTo>
                  <a:pt x="3436719" y="167640"/>
                </a:moveTo>
                <a:lnTo>
                  <a:pt x="3433537" y="165100"/>
                </a:lnTo>
                <a:lnTo>
                  <a:pt x="3426832" y="162560"/>
                </a:lnTo>
                <a:lnTo>
                  <a:pt x="3434702" y="158750"/>
                </a:lnTo>
                <a:lnTo>
                  <a:pt x="3434611" y="160020"/>
                </a:lnTo>
                <a:lnTo>
                  <a:pt x="3434560" y="161409"/>
                </a:lnTo>
                <a:lnTo>
                  <a:pt x="3436719" y="167640"/>
                </a:lnTo>
                <a:close/>
              </a:path>
              <a:path w="4096384" h="836930">
                <a:moveTo>
                  <a:pt x="3838182" y="163830"/>
                </a:moveTo>
                <a:lnTo>
                  <a:pt x="3836499" y="162560"/>
                </a:lnTo>
                <a:lnTo>
                  <a:pt x="3835000" y="162560"/>
                </a:lnTo>
                <a:lnTo>
                  <a:pt x="3835334" y="158750"/>
                </a:lnTo>
                <a:lnTo>
                  <a:pt x="3836990" y="160020"/>
                </a:lnTo>
                <a:lnTo>
                  <a:pt x="3838857" y="160020"/>
                </a:lnTo>
                <a:lnTo>
                  <a:pt x="3838182" y="16383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36990" y="160020"/>
                </a:lnTo>
                <a:lnTo>
                  <a:pt x="3835334" y="158750"/>
                </a:lnTo>
                <a:lnTo>
                  <a:pt x="3869533" y="15875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89708" y="161409"/>
                </a:lnTo>
                <a:lnTo>
                  <a:pt x="3889748" y="160859"/>
                </a:lnTo>
                <a:lnTo>
                  <a:pt x="3889648" y="160020"/>
                </a:lnTo>
                <a:lnTo>
                  <a:pt x="3888974" y="158750"/>
                </a:lnTo>
                <a:lnTo>
                  <a:pt x="3899693" y="165100"/>
                </a:lnTo>
                <a:lnTo>
                  <a:pt x="3891639" y="16510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48880" y="163830"/>
                </a:lnTo>
                <a:lnTo>
                  <a:pt x="4047871" y="163830"/>
                </a:lnTo>
                <a:lnTo>
                  <a:pt x="4047871" y="158750"/>
                </a:lnTo>
                <a:lnTo>
                  <a:pt x="405675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245436" y="160020"/>
                </a:moveTo>
                <a:lnTo>
                  <a:pt x="3246034" y="159608"/>
                </a:lnTo>
                <a:lnTo>
                  <a:pt x="3246169" y="159887"/>
                </a:lnTo>
                <a:lnTo>
                  <a:pt x="3245436" y="160020"/>
                </a:lnTo>
                <a:close/>
              </a:path>
              <a:path w="4096384" h="836930">
                <a:moveTo>
                  <a:pt x="1406263" y="163830"/>
                </a:moveTo>
                <a:lnTo>
                  <a:pt x="1401234" y="161290"/>
                </a:lnTo>
                <a:lnTo>
                  <a:pt x="1403551" y="159693"/>
                </a:lnTo>
                <a:lnTo>
                  <a:pt x="1404253" y="161290"/>
                </a:lnTo>
                <a:lnTo>
                  <a:pt x="1406767" y="161290"/>
                </a:lnTo>
                <a:lnTo>
                  <a:pt x="1406263" y="163830"/>
                </a:lnTo>
                <a:close/>
              </a:path>
              <a:path w="4096384" h="836930">
                <a:moveTo>
                  <a:pt x="3246233" y="160020"/>
                </a:moveTo>
                <a:lnTo>
                  <a:pt x="3245436" y="160020"/>
                </a:lnTo>
                <a:lnTo>
                  <a:pt x="3246169" y="159887"/>
                </a:lnTo>
                <a:lnTo>
                  <a:pt x="3246233" y="160020"/>
                </a:lnTo>
                <a:close/>
              </a:path>
              <a:path w="4096384" h="836930">
                <a:moveTo>
                  <a:pt x="3351060" y="162560"/>
                </a:moveTo>
                <a:lnTo>
                  <a:pt x="3348517" y="160859"/>
                </a:lnTo>
                <a:lnTo>
                  <a:pt x="3349857" y="159962"/>
                </a:lnTo>
                <a:lnTo>
                  <a:pt x="3351060" y="162560"/>
                </a:lnTo>
                <a:close/>
              </a:path>
              <a:path w="4096384" h="836930">
                <a:moveTo>
                  <a:pt x="355748" y="163830"/>
                </a:moveTo>
                <a:lnTo>
                  <a:pt x="353241" y="162560"/>
                </a:lnTo>
                <a:lnTo>
                  <a:pt x="353070" y="161290"/>
                </a:lnTo>
                <a:lnTo>
                  <a:pt x="355414" y="160020"/>
                </a:lnTo>
                <a:lnTo>
                  <a:pt x="357595" y="160020"/>
                </a:lnTo>
                <a:lnTo>
                  <a:pt x="357707" y="160859"/>
                </a:lnTo>
                <a:lnTo>
                  <a:pt x="357670" y="161409"/>
                </a:lnTo>
                <a:lnTo>
                  <a:pt x="355748" y="163830"/>
                </a:lnTo>
                <a:close/>
              </a:path>
              <a:path w="4096384" h="836930">
                <a:moveTo>
                  <a:pt x="388101" y="177800"/>
                </a:moveTo>
                <a:lnTo>
                  <a:pt x="365138" y="177800"/>
                </a:lnTo>
                <a:lnTo>
                  <a:pt x="368995" y="176530"/>
                </a:lnTo>
                <a:lnTo>
                  <a:pt x="371153" y="174016"/>
                </a:lnTo>
                <a:lnTo>
                  <a:pt x="371509" y="172720"/>
                </a:lnTo>
                <a:lnTo>
                  <a:pt x="370003" y="171450"/>
                </a:lnTo>
                <a:lnTo>
                  <a:pt x="364968" y="170180"/>
                </a:lnTo>
                <a:lnTo>
                  <a:pt x="319211" y="170180"/>
                </a:lnTo>
                <a:lnTo>
                  <a:pt x="322898" y="168910"/>
                </a:lnTo>
                <a:lnTo>
                  <a:pt x="324744" y="167640"/>
                </a:lnTo>
                <a:lnTo>
                  <a:pt x="324240" y="166370"/>
                </a:lnTo>
                <a:lnTo>
                  <a:pt x="321221" y="165100"/>
                </a:lnTo>
                <a:lnTo>
                  <a:pt x="319211" y="163830"/>
                </a:lnTo>
                <a:lnTo>
                  <a:pt x="355748" y="163830"/>
                </a:lnTo>
                <a:lnTo>
                  <a:pt x="357670" y="161409"/>
                </a:lnTo>
                <a:lnTo>
                  <a:pt x="357707" y="160859"/>
                </a:lnTo>
                <a:lnTo>
                  <a:pt x="357595" y="160020"/>
                </a:lnTo>
                <a:lnTo>
                  <a:pt x="380224" y="160020"/>
                </a:lnTo>
                <a:lnTo>
                  <a:pt x="380224" y="161290"/>
                </a:lnTo>
                <a:lnTo>
                  <a:pt x="376538" y="161290"/>
                </a:lnTo>
                <a:lnTo>
                  <a:pt x="372933" y="165100"/>
                </a:lnTo>
                <a:lnTo>
                  <a:pt x="335640" y="165100"/>
                </a:lnTo>
                <a:lnTo>
                  <a:pt x="332955" y="166370"/>
                </a:lnTo>
                <a:lnTo>
                  <a:pt x="335640" y="167640"/>
                </a:lnTo>
                <a:lnTo>
                  <a:pt x="370530" y="167640"/>
                </a:lnTo>
                <a:lnTo>
                  <a:pt x="369329" y="168910"/>
                </a:lnTo>
                <a:lnTo>
                  <a:pt x="378882" y="168910"/>
                </a:lnTo>
                <a:lnTo>
                  <a:pt x="379772" y="174375"/>
                </a:lnTo>
                <a:lnTo>
                  <a:pt x="379890" y="175260"/>
                </a:lnTo>
                <a:lnTo>
                  <a:pt x="380899" y="176530"/>
                </a:lnTo>
                <a:lnTo>
                  <a:pt x="389242" y="176530"/>
                </a:lnTo>
                <a:lnTo>
                  <a:pt x="388101" y="177800"/>
                </a:lnTo>
                <a:close/>
              </a:path>
              <a:path w="4096384" h="836930">
                <a:moveTo>
                  <a:pt x="383073" y="161290"/>
                </a:moveTo>
                <a:lnTo>
                  <a:pt x="380224" y="161290"/>
                </a:lnTo>
                <a:lnTo>
                  <a:pt x="380224" y="160020"/>
                </a:lnTo>
                <a:lnTo>
                  <a:pt x="383073" y="160020"/>
                </a:lnTo>
                <a:lnTo>
                  <a:pt x="383073" y="16129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375032" y="168910"/>
                </a:lnTo>
                <a:lnTo>
                  <a:pt x="375700" y="167640"/>
                </a:lnTo>
                <a:lnTo>
                  <a:pt x="376538" y="167640"/>
                </a:lnTo>
                <a:lnTo>
                  <a:pt x="376538" y="161290"/>
                </a:lnTo>
                <a:lnTo>
                  <a:pt x="383073" y="161290"/>
                </a:lnTo>
                <a:lnTo>
                  <a:pt x="383073" y="160020"/>
                </a:lnTo>
                <a:lnTo>
                  <a:pt x="420956" y="160020"/>
                </a:lnTo>
                <a:lnTo>
                  <a:pt x="416938" y="165100"/>
                </a:lnTo>
                <a:lnTo>
                  <a:pt x="403024" y="16510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732074" y="162560"/>
                </a:moveTo>
                <a:lnTo>
                  <a:pt x="727550" y="162560"/>
                </a:lnTo>
                <a:lnTo>
                  <a:pt x="738609" y="160020"/>
                </a:lnTo>
                <a:lnTo>
                  <a:pt x="732074" y="162560"/>
                </a:lnTo>
                <a:close/>
              </a:path>
              <a:path w="4096384" h="836930">
                <a:moveTo>
                  <a:pt x="741403" y="162560"/>
                </a:moveTo>
                <a:lnTo>
                  <a:pt x="732074" y="162560"/>
                </a:lnTo>
                <a:lnTo>
                  <a:pt x="738609" y="160020"/>
                </a:lnTo>
                <a:lnTo>
                  <a:pt x="743863" y="160020"/>
                </a:lnTo>
                <a:lnTo>
                  <a:pt x="741403" y="162560"/>
                </a:lnTo>
                <a:close/>
              </a:path>
              <a:path w="4096384" h="836930">
                <a:moveTo>
                  <a:pt x="868689" y="162560"/>
                </a:moveTo>
                <a:lnTo>
                  <a:pt x="866004" y="162560"/>
                </a:lnTo>
                <a:lnTo>
                  <a:pt x="863939" y="161353"/>
                </a:lnTo>
                <a:lnTo>
                  <a:pt x="863886" y="160859"/>
                </a:lnTo>
                <a:lnTo>
                  <a:pt x="863994" y="160020"/>
                </a:lnTo>
                <a:lnTo>
                  <a:pt x="866679" y="160020"/>
                </a:lnTo>
                <a:lnTo>
                  <a:pt x="868853" y="161290"/>
                </a:lnTo>
                <a:lnTo>
                  <a:pt x="868689" y="162560"/>
                </a:lnTo>
                <a:close/>
              </a:path>
              <a:path w="4096384" h="836930">
                <a:moveTo>
                  <a:pt x="904054" y="162560"/>
                </a:moveTo>
                <a:lnTo>
                  <a:pt x="868689" y="162560"/>
                </a:lnTo>
                <a:lnTo>
                  <a:pt x="868853" y="161290"/>
                </a:lnTo>
                <a:lnTo>
                  <a:pt x="866679" y="160020"/>
                </a:lnTo>
                <a:lnTo>
                  <a:pt x="890814" y="160020"/>
                </a:lnTo>
                <a:lnTo>
                  <a:pt x="893158" y="161290"/>
                </a:lnTo>
                <a:lnTo>
                  <a:pt x="904054" y="161290"/>
                </a:lnTo>
                <a:lnTo>
                  <a:pt x="904054" y="162560"/>
                </a:lnTo>
                <a:close/>
              </a:path>
              <a:path w="4096384" h="836930">
                <a:moveTo>
                  <a:pt x="1181979" y="161290"/>
                </a:moveTo>
                <a:lnTo>
                  <a:pt x="1175948" y="161290"/>
                </a:lnTo>
                <a:lnTo>
                  <a:pt x="1172595" y="160020"/>
                </a:lnTo>
                <a:lnTo>
                  <a:pt x="1181979" y="161290"/>
                </a:lnTo>
                <a:close/>
              </a:path>
              <a:path w="4096384" h="836930">
                <a:moveTo>
                  <a:pt x="1187096" y="161290"/>
                </a:moveTo>
                <a:lnTo>
                  <a:pt x="1181979" y="161290"/>
                </a:lnTo>
                <a:lnTo>
                  <a:pt x="1172595" y="160020"/>
                </a:lnTo>
                <a:lnTo>
                  <a:pt x="1187348" y="160020"/>
                </a:lnTo>
                <a:lnTo>
                  <a:pt x="1187096" y="161290"/>
                </a:lnTo>
                <a:close/>
              </a:path>
              <a:path w="4096384" h="836930">
                <a:moveTo>
                  <a:pt x="1190196" y="163830"/>
                </a:moveTo>
                <a:lnTo>
                  <a:pt x="1187845" y="162560"/>
                </a:lnTo>
                <a:lnTo>
                  <a:pt x="1186844" y="162560"/>
                </a:lnTo>
                <a:lnTo>
                  <a:pt x="1187348" y="160020"/>
                </a:lnTo>
                <a:lnTo>
                  <a:pt x="1189188" y="160020"/>
                </a:lnTo>
                <a:lnTo>
                  <a:pt x="1190196" y="163830"/>
                </a:lnTo>
                <a:close/>
              </a:path>
              <a:path w="4096384" h="836930">
                <a:moveTo>
                  <a:pt x="1323125" y="161290"/>
                </a:moveTo>
                <a:lnTo>
                  <a:pt x="1310212" y="161290"/>
                </a:lnTo>
                <a:lnTo>
                  <a:pt x="1310880" y="160020"/>
                </a:lnTo>
                <a:lnTo>
                  <a:pt x="1323125" y="160020"/>
                </a:lnTo>
                <a:lnTo>
                  <a:pt x="1323125" y="161290"/>
                </a:lnTo>
                <a:close/>
              </a:path>
              <a:path w="4096384" h="836930">
                <a:moveTo>
                  <a:pt x="1368043" y="170180"/>
                </a:moveTo>
                <a:lnTo>
                  <a:pt x="1368043" y="160020"/>
                </a:lnTo>
                <a:lnTo>
                  <a:pt x="1373746" y="166370"/>
                </a:lnTo>
                <a:lnTo>
                  <a:pt x="1372404" y="166370"/>
                </a:lnTo>
                <a:lnTo>
                  <a:pt x="1368043" y="170180"/>
                </a:lnTo>
                <a:close/>
              </a:path>
              <a:path w="4096384" h="836930">
                <a:moveTo>
                  <a:pt x="1391851" y="170180"/>
                </a:moveTo>
                <a:lnTo>
                  <a:pt x="1368043" y="170180"/>
                </a:lnTo>
                <a:lnTo>
                  <a:pt x="1372404" y="166370"/>
                </a:lnTo>
                <a:lnTo>
                  <a:pt x="1373746" y="166370"/>
                </a:lnTo>
                <a:lnTo>
                  <a:pt x="1368043" y="160020"/>
                </a:lnTo>
                <a:lnTo>
                  <a:pt x="1403077" y="160020"/>
                </a:lnTo>
                <a:lnTo>
                  <a:pt x="1401234" y="161290"/>
                </a:lnTo>
                <a:lnTo>
                  <a:pt x="1406263" y="163830"/>
                </a:lnTo>
                <a:lnTo>
                  <a:pt x="1383129" y="163830"/>
                </a:lnTo>
                <a:lnTo>
                  <a:pt x="1380955" y="167640"/>
                </a:lnTo>
                <a:lnTo>
                  <a:pt x="1390338" y="167640"/>
                </a:lnTo>
                <a:lnTo>
                  <a:pt x="1390005" y="168910"/>
                </a:lnTo>
                <a:lnTo>
                  <a:pt x="1391851" y="170180"/>
                </a:lnTo>
                <a:close/>
              </a:path>
              <a:path w="4096384" h="836930">
                <a:moveTo>
                  <a:pt x="1406099" y="161290"/>
                </a:moveTo>
                <a:lnTo>
                  <a:pt x="1404253" y="161290"/>
                </a:lnTo>
                <a:lnTo>
                  <a:pt x="1405595" y="160020"/>
                </a:lnTo>
                <a:lnTo>
                  <a:pt x="1406099" y="161290"/>
                </a:lnTo>
                <a:close/>
              </a:path>
              <a:path w="4096384" h="836930">
                <a:moveTo>
                  <a:pt x="1412804" y="165100"/>
                </a:moveTo>
                <a:lnTo>
                  <a:pt x="1412804" y="162560"/>
                </a:lnTo>
                <a:lnTo>
                  <a:pt x="1412300" y="161290"/>
                </a:lnTo>
                <a:lnTo>
                  <a:pt x="1412968" y="160020"/>
                </a:lnTo>
                <a:lnTo>
                  <a:pt x="1418331" y="160020"/>
                </a:lnTo>
                <a:lnTo>
                  <a:pt x="1412804" y="165100"/>
                </a:lnTo>
                <a:close/>
              </a:path>
              <a:path w="4096384" h="836930">
                <a:moveTo>
                  <a:pt x="1441417" y="167640"/>
                </a:moveTo>
                <a:lnTo>
                  <a:pt x="1425874" y="167640"/>
                </a:lnTo>
                <a:lnTo>
                  <a:pt x="1425949" y="166298"/>
                </a:lnTo>
                <a:lnTo>
                  <a:pt x="1424368" y="165100"/>
                </a:lnTo>
                <a:lnTo>
                  <a:pt x="1412804" y="165100"/>
                </a:lnTo>
                <a:lnTo>
                  <a:pt x="1418331" y="160020"/>
                </a:lnTo>
                <a:lnTo>
                  <a:pt x="1438950" y="160020"/>
                </a:lnTo>
                <a:lnTo>
                  <a:pt x="1441092" y="161353"/>
                </a:lnTo>
                <a:lnTo>
                  <a:pt x="1441204" y="161973"/>
                </a:lnTo>
                <a:lnTo>
                  <a:pt x="1441417" y="167640"/>
                </a:lnTo>
                <a:close/>
              </a:path>
              <a:path w="4096384" h="836930">
                <a:moveTo>
                  <a:pt x="1450770" y="175260"/>
                </a:moveTo>
                <a:lnTo>
                  <a:pt x="1443359" y="175260"/>
                </a:lnTo>
                <a:lnTo>
                  <a:pt x="1446054" y="170180"/>
                </a:lnTo>
                <a:lnTo>
                  <a:pt x="1445072" y="163830"/>
                </a:lnTo>
                <a:lnTo>
                  <a:pt x="1441183" y="161409"/>
                </a:lnTo>
                <a:lnTo>
                  <a:pt x="1441130" y="160020"/>
                </a:lnTo>
                <a:lnTo>
                  <a:pt x="1449066" y="160020"/>
                </a:lnTo>
                <a:lnTo>
                  <a:pt x="1451188" y="162560"/>
                </a:lnTo>
                <a:lnTo>
                  <a:pt x="1452530" y="163830"/>
                </a:lnTo>
                <a:lnTo>
                  <a:pt x="1463842" y="163830"/>
                </a:lnTo>
                <a:lnTo>
                  <a:pt x="1462417" y="166370"/>
                </a:lnTo>
                <a:lnTo>
                  <a:pt x="1475664" y="166370"/>
                </a:lnTo>
                <a:lnTo>
                  <a:pt x="1474151" y="167640"/>
                </a:lnTo>
                <a:lnTo>
                  <a:pt x="1472809" y="167640"/>
                </a:lnTo>
                <a:lnTo>
                  <a:pt x="1472691" y="168558"/>
                </a:lnTo>
                <a:lnTo>
                  <a:pt x="1472747" y="169037"/>
                </a:lnTo>
                <a:lnTo>
                  <a:pt x="1473654" y="170180"/>
                </a:lnTo>
                <a:lnTo>
                  <a:pt x="1484153" y="170180"/>
                </a:lnTo>
                <a:lnTo>
                  <a:pt x="1483427" y="171450"/>
                </a:lnTo>
                <a:lnTo>
                  <a:pt x="1453034" y="171450"/>
                </a:lnTo>
                <a:lnTo>
                  <a:pt x="1450770" y="175260"/>
                </a:lnTo>
                <a:close/>
              </a:path>
              <a:path w="4096384" h="836930">
                <a:moveTo>
                  <a:pt x="1465266" y="161290"/>
                </a:moveTo>
                <a:lnTo>
                  <a:pt x="1458397" y="161290"/>
                </a:lnTo>
                <a:lnTo>
                  <a:pt x="1459903" y="160020"/>
                </a:lnTo>
                <a:lnTo>
                  <a:pt x="1466615" y="160020"/>
                </a:lnTo>
                <a:lnTo>
                  <a:pt x="1465266" y="161290"/>
                </a:lnTo>
                <a:close/>
              </a:path>
              <a:path w="4096384" h="836930">
                <a:moveTo>
                  <a:pt x="1462417" y="166370"/>
                </a:moveTo>
                <a:lnTo>
                  <a:pt x="1465266" y="161290"/>
                </a:lnTo>
                <a:lnTo>
                  <a:pt x="1466615" y="160020"/>
                </a:lnTo>
                <a:lnTo>
                  <a:pt x="1468455" y="161290"/>
                </a:lnTo>
                <a:lnTo>
                  <a:pt x="1473483" y="163830"/>
                </a:lnTo>
                <a:lnTo>
                  <a:pt x="1462417" y="166370"/>
                </a:lnTo>
                <a:close/>
              </a:path>
              <a:path w="4096384" h="836930">
                <a:moveTo>
                  <a:pt x="1532147" y="165704"/>
                </a:moveTo>
                <a:lnTo>
                  <a:pt x="1526790" y="161290"/>
                </a:lnTo>
                <a:lnTo>
                  <a:pt x="1532827" y="160020"/>
                </a:lnTo>
                <a:lnTo>
                  <a:pt x="1536179" y="160020"/>
                </a:lnTo>
                <a:lnTo>
                  <a:pt x="1537515" y="161290"/>
                </a:lnTo>
                <a:lnTo>
                  <a:pt x="1536657" y="163864"/>
                </a:lnTo>
                <a:lnTo>
                  <a:pt x="1535950" y="165100"/>
                </a:lnTo>
                <a:lnTo>
                  <a:pt x="1532827" y="165100"/>
                </a:lnTo>
                <a:lnTo>
                  <a:pt x="1532147" y="165704"/>
                </a:lnTo>
                <a:close/>
              </a:path>
              <a:path w="4096384" h="836930">
                <a:moveTo>
                  <a:pt x="1538183" y="167640"/>
                </a:moveTo>
                <a:lnTo>
                  <a:pt x="1534496" y="167640"/>
                </a:lnTo>
                <a:lnTo>
                  <a:pt x="1536657" y="163864"/>
                </a:lnTo>
                <a:lnTo>
                  <a:pt x="1537515" y="161290"/>
                </a:lnTo>
                <a:lnTo>
                  <a:pt x="1536179" y="160020"/>
                </a:lnTo>
                <a:lnTo>
                  <a:pt x="1541205" y="160020"/>
                </a:lnTo>
                <a:lnTo>
                  <a:pt x="1543218" y="161290"/>
                </a:lnTo>
                <a:lnTo>
                  <a:pt x="1561310" y="161290"/>
                </a:lnTo>
                <a:lnTo>
                  <a:pt x="1559470" y="162560"/>
                </a:lnTo>
                <a:lnTo>
                  <a:pt x="1559300" y="163830"/>
                </a:lnTo>
                <a:lnTo>
                  <a:pt x="1575054" y="163830"/>
                </a:lnTo>
                <a:lnTo>
                  <a:pt x="1575054" y="165100"/>
                </a:lnTo>
                <a:lnTo>
                  <a:pt x="1612436" y="165100"/>
                </a:lnTo>
                <a:lnTo>
                  <a:pt x="1614783" y="166370"/>
                </a:lnTo>
                <a:lnTo>
                  <a:pt x="1544220" y="166370"/>
                </a:lnTo>
                <a:lnTo>
                  <a:pt x="1538183" y="167640"/>
                </a:lnTo>
                <a:close/>
              </a:path>
              <a:path w="4096384" h="836930">
                <a:moveTo>
                  <a:pt x="1588968" y="163830"/>
                </a:moveTo>
                <a:lnTo>
                  <a:pt x="1586284" y="162560"/>
                </a:lnTo>
                <a:lnTo>
                  <a:pt x="1586284" y="161290"/>
                </a:lnTo>
                <a:lnTo>
                  <a:pt x="1589138" y="160020"/>
                </a:lnTo>
                <a:lnTo>
                  <a:pt x="1591483" y="161290"/>
                </a:lnTo>
                <a:lnTo>
                  <a:pt x="1591319" y="162560"/>
                </a:lnTo>
                <a:lnTo>
                  <a:pt x="1588968" y="163830"/>
                </a:lnTo>
                <a:close/>
              </a:path>
              <a:path w="4096384" h="836930">
                <a:moveTo>
                  <a:pt x="1598862" y="163830"/>
                </a:moveTo>
                <a:lnTo>
                  <a:pt x="1588968" y="163830"/>
                </a:lnTo>
                <a:lnTo>
                  <a:pt x="1591319" y="162560"/>
                </a:lnTo>
                <a:lnTo>
                  <a:pt x="1591483" y="161290"/>
                </a:lnTo>
                <a:lnTo>
                  <a:pt x="1589138" y="160020"/>
                </a:lnTo>
                <a:lnTo>
                  <a:pt x="1595591" y="160020"/>
                </a:lnTo>
                <a:lnTo>
                  <a:pt x="1597854" y="162560"/>
                </a:lnTo>
                <a:lnTo>
                  <a:pt x="1598862" y="163830"/>
                </a:lnTo>
                <a:close/>
              </a:path>
              <a:path w="4096384" h="836930">
                <a:moveTo>
                  <a:pt x="1841806" y="163830"/>
                </a:moveTo>
                <a:lnTo>
                  <a:pt x="1831187" y="163830"/>
                </a:lnTo>
                <a:lnTo>
                  <a:pt x="1831044" y="163566"/>
                </a:lnTo>
                <a:lnTo>
                  <a:pt x="1840406" y="160020"/>
                </a:lnTo>
                <a:lnTo>
                  <a:pt x="1839568" y="161290"/>
                </a:lnTo>
                <a:lnTo>
                  <a:pt x="1839739" y="161290"/>
                </a:lnTo>
                <a:lnTo>
                  <a:pt x="1841806" y="163830"/>
                </a:lnTo>
                <a:close/>
              </a:path>
              <a:path w="4096384" h="836930">
                <a:moveTo>
                  <a:pt x="1845939" y="168910"/>
                </a:moveTo>
                <a:lnTo>
                  <a:pt x="1839739" y="161290"/>
                </a:lnTo>
                <a:lnTo>
                  <a:pt x="1839568" y="161290"/>
                </a:lnTo>
                <a:lnTo>
                  <a:pt x="1840406" y="160020"/>
                </a:lnTo>
                <a:lnTo>
                  <a:pt x="1844304" y="160020"/>
                </a:lnTo>
                <a:lnTo>
                  <a:pt x="1845101" y="161290"/>
                </a:lnTo>
                <a:lnTo>
                  <a:pt x="1845939" y="168910"/>
                </a:lnTo>
                <a:close/>
              </a:path>
              <a:path w="4096384" h="836930">
                <a:moveTo>
                  <a:pt x="2020100" y="163830"/>
                </a:moveTo>
                <a:lnTo>
                  <a:pt x="2018090" y="163830"/>
                </a:lnTo>
                <a:lnTo>
                  <a:pt x="2016012" y="161409"/>
                </a:lnTo>
                <a:lnTo>
                  <a:pt x="2015909" y="160020"/>
                </a:lnTo>
                <a:lnTo>
                  <a:pt x="2019098" y="160020"/>
                </a:lnTo>
                <a:lnTo>
                  <a:pt x="2020100" y="163830"/>
                </a:lnTo>
                <a:close/>
              </a:path>
              <a:path w="4096384" h="836930">
                <a:moveTo>
                  <a:pt x="2029823" y="163830"/>
                </a:moveTo>
                <a:lnTo>
                  <a:pt x="2020100" y="163830"/>
                </a:lnTo>
                <a:lnTo>
                  <a:pt x="2019098" y="160020"/>
                </a:lnTo>
                <a:lnTo>
                  <a:pt x="2031002" y="160020"/>
                </a:lnTo>
                <a:lnTo>
                  <a:pt x="2030157" y="161290"/>
                </a:lnTo>
                <a:lnTo>
                  <a:pt x="2029823" y="163830"/>
                </a:lnTo>
                <a:close/>
              </a:path>
              <a:path w="4096384" h="836930">
                <a:moveTo>
                  <a:pt x="2033012" y="163830"/>
                </a:moveTo>
                <a:lnTo>
                  <a:pt x="2029823" y="163830"/>
                </a:lnTo>
                <a:lnTo>
                  <a:pt x="2030157" y="161290"/>
                </a:lnTo>
                <a:lnTo>
                  <a:pt x="2031002" y="160020"/>
                </a:lnTo>
                <a:lnTo>
                  <a:pt x="2031670" y="160020"/>
                </a:lnTo>
                <a:lnTo>
                  <a:pt x="2032508" y="161290"/>
                </a:lnTo>
                <a:lnTo>
                  <a:pt x="2033012" y="163830"/>
                </a:lnTo>
                <a:close/>
              </a:path>
              <a:path w="4096384" h="836930">
                <a:moveTo>
                  <a:pt x="2204070" y="161290"/>
                </a:moveTo>
                <a:lnTo>
                  <a:pt x="2195943" y="161290"/>
                </a:lnTo>
                <a:lnTo>
                  <a:pt x="2191084" y="160020"/>
                </a:lnTo>
                <a:lnTo>
                  <a:pt x="2203693" y="160020"/>
                </a:lnTo>
                <a:lnTo>
                  <a:pt x="2204070" y="161290"/>
                </a:lnTo>
                <a:close/>
              </a:path>
              <a:path w="4096384" h="836930">
                <a:moveTo>
                  <a:pt x="2301043" y="166370"/>
                </a:moveTo>
                <a:lnTo>
                  <a:pt x="2299203" y="162560"/>
                </a:lnTo>
                <a:lnTo>
                  <a:pt x="2300205" y="160020"/>
                </a:lnTo>
                <a:lnTo>
                  <a:pt x="2301043" y="16637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01043" y="166370"/>
                </a:lnTo>
                <a:lnTo>
                  <a:pt x="2300205" y="160020"/>
                </a:lnTo>
                <a:lnTo>
                  <a:pt x="2319483" y="160020"/>
                </a:lnTo>
                <a:lnTo>
                  <a:pt x="2320824" y="162560"/>
                </a:lnTo>
                <a:lnTo>
                  <a:pt x="2322739" y="162560"/>
                </a:lnTo>
                <a:lnTo>
                  <a:pt x="2319482" y="165100"/>
                </a:lnTo>
                <a:lnTo>
                  <a:pt x="2364575" y="16510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39597" y="163830"/>
                </a:lnTo>
                <a:lnTo>
                  <a:pt x="2338091" y="162560"/>
                </a:lnTo>
                <a:lnTo>
                  <a:pt x="2338929" y="160020"/>
                </a:lnTo>
                <a:lnTo>
                  <a:pt x="2340939" y="161290"/>
                </a:lnTo>
                <a:lnTo>
                  <a:pt x="2343290" y="161290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41273" y="165100"/>
                </a:lnTo>
                <a:lnTo>
                  <a:pt x="2343290" y="161290"/>
                </a:lnTo>
                <a:lnTo>
                  <a:pt x="2340939" y="161290"/>
                </a:lnTo>
                <a:lnTo>
                  <a:pt x="2338929" y="160020"/>
                </a:lnTo>
                <a:lnTo>
                  <a:pt x="2353511" y="16002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53511" y="160020"/>
                </a:lnTo>
                <a:lnTo>
                  <a:pt x="2356359" y="16383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64575" y="165100"/>
                </a:moveTo>
                <a:lnTo>
                  <a:pt x="2354519" y="165100"/>
                </a:lnTo>
                <a:lnTo>
                  <a:pt x="2356359" y="163830"/>
                </a:lnTo>
                <a:lnTo>
                  <a:pt x="2353511" y="160020"/>
                </a:lnTo>
                <a:lnTo>
                  <a:pt x="2365390" y="160020"/>
                </a:lnTo>
                <a:lnTo>
                  <a:pt x="2364911" y="162560"/>
                </a:lnTo>
                <a:lnTo>
                  <a:pt x="2364575" y="165100"/>
                </a:lnTo>
                <a:close/>
              </a:path>
              <a:path w="4096384" h="836930">
                <a:moveTo>
                  <a:pt x="2396255" y="162560"/>
                </a:moveTo>
                <a:lnTo>
                  <a:pt x="2393073" y="162560"/>
                </a:lnTo>
                <a:lnTo>
                  <a:pt x="2393237" y="161290"/>
                </a:lnTo>
                <a:lnTo>
                  <a:pt x="2394913" y="160020"/>
                </a:lnTo>
                <a:lnTo>
                  <a:pt x="2396426" y="161290"/>
                </a:lnTo>
                <a:lnTo>
                  <a:pt x="2396255" y="162560"/>
                </a:lnTo>
                <a:close/>
              </a:path>
              <a:path w="4096384" h="836930">
                <a:moveTo>
                  <a:pt x="2403151" y="162560"/>
                </a:moveTo>
                <a:lnTo>
                  <a:pt x="2396255" y="162560"/>
                </a:lnTo>
                <a:lnTo>
                  <a:pt x="2396426" y="161290"/>
                </a:lnTo>
                <a:lnTo>
                  <a:pt x="2394913" y="160020"/>
                </a:lnTo>
                <a:lnTo>
                  <a:pt x="2399894" y="160020"/>
                </a:lnTo>
                <a:lnTo>
                  <a:pt x="2403151" y="162560"/>
                </a:lnTo>
                <a:close/>
              </a:path>
              <a:path w="4096384" h="836930">
                <a:moveTo>
                  <a:pt x="2445875" y="165100"/>
                </a:moveTo>
                <a:lnTo>
                  <a:pt x="2447885" y="160020"/>
                </a:lnTo>
                <a:lnTo>
                  <a:pt x="2448553" y="162560"/>
                </a:lnTo>
                <a:lnTo>
                  <a:pt x="2445875" y="16510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58951" y="173990"/>
                </a:lnTo>
                <a:lnTo>
                  <a:pt x="2455429" y="165100"/>
                </a:lnTo>
                <a:lnTo>
                  <a:pt x="2445875" y="165100"/>
                </a:lnTo>
                <a:lnTo>
                  <a:pt x="2448553" y="162560"/>
                </a:lnTo>
                <a:lnTo>
                  <a:pt x="2447885" y="160020"/>
                </a:lnTo>
                <a:lnTo>
                  <a:pt x="2454604" y="160020"/>
                </a:lnTo>
                <a:lnTo>
                  <a:pt x="2458611" y="168910"/>
                </a:lnTo>
                <a:lnTo>
                  <a:pt x="2463362" y="168910"/>
                </a:lnTo>
                <a:lnTo>
                  <a:pt x="2467593" y="171516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89294" y="167640"/>
                </a:moveTo>
                <a:lnTo>
                  <a:pt x="2484940" y="162560"/>
                </a:lnTo>
                <a:lnTo>
                  <a:pt x="2489785" y="160020"/>
                </a:lnTo>
                <a:lnTo>
                  <a:pt x="2491468" y="161290"/>
                </a:lnTo>
                <a:lnTo>
                  <a:pt x="2491802" y="162560"/>
                </a:lnTo>
                <a:lnTo>
                  <a:pt x="2490636" y="165100"/>
                </a:lnTo>
                <a:lnTo>
                  <a:pt x="2489294" y="167640"/>
                </a:lnTo>
                <a:close/>
              </a:path>
              <a:path w="4096384" h="836930">
                <a:moveTo>
                  <a:pt x="2811980" y="166370"/>
                </a:moveTo>
                <a:lnTo>
                  <a:pt x="2810114" y="162560"/>
                </a:lnTo>
                <a:lnTo>
                  <a:pt x="2810971" y="160020"/>
                </a:lnTo>
                <a:lnTo>
                  <a:pt x="2811980" y="166370"/>
                </a:lnTo>
                <a:close/>
              </a:path>
              <a:path w="4096384" h="836930">
                <a:moveTo>
                  <a:pt x="2870840" y="166370"/>
                </a:moveTo>
                <a:lnTo>
                  <a:pt x="2811980" y="166370"/>
                </a:lnTo>
                <a:lnTo>
                  <a:pt x="2810971" y="160020"/>
                </a:lnTo>
                <a:lnTo>
                  <a:pt x="2902995" y="160020"/>
                </a:lnTo>
                <a:lnTo>
                  <a:pt x="2903436" y="161290"/>
                </a:lnTo>
                <a:lnTo>
                  <a:pt x="2851693" y="161290"/>
                </a:lnTo>
                <a:lnTo>
                  <a:pt x="2848504" y="163830"/>
                </a:lnTo>
                <a:lnTo>
                  <a:pt x="2915890" y="163830"/>
                </a:lnTo>
                <a:lnTo>
                  <a:pt x="2915218" y="165100"/>
                </a:lnTo>
                <a:lnTo>
                  <a:pt x="2872142" y="165100"/>
                </a:lnTo>
                <a:lnTo>
                  <a:pt x="2870840" y="166370"/>
                </a:lnTo>
                <a:close/>
              </a:path>
              <a:path w="4096384" h="836930">
                <a:moveTo>
                  <a:pt x="2909366" y="163830"/>
                </a:moveTo>
                <a:lnTo>
                  <a:pt x="2904318" y="163830"/>
                </a:lnTo>
                <a:lnTo>
                  <a:pt x="2902995" y="160020"/>
                </a:lnTo>
                <a:lnTo>
                  <a:pt x="2908017" y="160020"/>
                </a:lnTo>
                <a:lnTo>
                  <a:pt x="2909366" y="163830"/>
                </a:lnTo>
                <a:close/>
              </a:path>
              <a:path w="4096384" h="836930">
                <a:moveTo>
                  <a:pt x="2915890" y="163830"/>
                </a:moveTo>
                <a:lnTo>
                  <a:pt x="2909366" y="163830"/>
                </a:lnTo>
                <a:lnTo>
                  <a:pt x="2908017" y="160020"/>
                </a:lnTo>
                <a:lnTo>
                  <a:pt x="2917372" y="160020"/>
                </a:lnTo>
                <a:lnTo>
                  <a:pt x="2916563" y="162560"/>
                </a:lnTo>
                <a:lnTo>
                  <a:pt x="2915890" y="163830"/>
                </a:lnTo>
                <a:close/>
              </a:path>
              <a:path w="4096384" h="836930">
                <a:moveTo>
                  <a:pt x="3087264" y="168910"/>
                </a:moveTo>
                <a:lnTo>
                  <a:pt x="3085530" y="167640"/>
                </a:lnTo>
                <a:lnTo>
                  <a:pt x="3090345" y="163830"/>
                </a:lnTo>
                <a:lnTo>
                  <a:pt x="3093638" y="161290"/>
                </a:lnTo>
                <a:lnTo>
                  <a:pt x="3098046" y="160020"/>
                </a:lnTo>
                <a:lnTo>
                  <a:pt x="3099615" y="163830"/>
                </a:lnTo>
                <a:lnTo>
                  <a:pt x="3097325" y="163830"/>
                </a:lnTo>
                <a:lnTo>
                  <a:pt x="3092147" y="166398"/>
                </a:lnTo>
                <a:lnTo>
                  <a:pt x="3087264" y="168910"/>
                </a:lnTo>
                <a:close/>
              </a:path>
              <a:path w="4096384" h="836930">
                <a:moveTo>
                  <a:pt x="3113359" y="170180"/>
                </a:moveTo>
                <a:lnTo>
                  <a:pt x="3110165" y="170180"/>
                </a:lnTo>
                <a:lnTo>
                  <a:pt x="3103468" y="168910"/>
                </a:lnTo>
                <a:lnTo>
                  <a:pt x="3087264" y="168910"/>
                </a:lnTo>
                <a:lnTo>
                  <a:pt x="3093585" y="165684"/>
                </a:lnTo>
                <a:lnTo>
                  <a:pt x="3097325" y="163830"/>
                </a:lnTo>
                <a:lnTo>
                  <a:pt x="3099615" y="163830"/>
                </a:lnTo>
                <a:lnTo>
                  <a:pt x="3098046" y="160020"/>
                </a:lnTo>
                <a:lnTo>
                  <a:pt x="3108599" y="160020"/>
                </a:lnTo>
                <a:lnTo>
                  <a:pt x="3108705" y="163864"/>
                </a:lnTo>
                <a:lnTo>
                  <a:pt x="3109685" y="165100"/>
                </a:lnTo>
                <a:lnTo>
                  <a:pt x="3110668" y="165100"/>
                </a:lnTo>
                <a:lnTo>
                  <a:pt x="3111676" y="166370"/>
                </a:lnTo>
                <a:lnTo>
                  <a:pt x="3116207" y="166370"/>
                </a:lnTo>
                <a:lnTo>
                  <a:pt x="3113359" y="170180"/>
                </a:lnTo>
                <a:close/>
              </a:path>
              <a:path w="4096384" h="836930">
                <a:moveTo>
                  <a:pt x="3111676" y="166370"/>
                </a:moveTo>
                <a:lnTo>
                  <a:pt x="3110668" y="165100"/>
                </a:lnTo>
                <a:lnTo>
                  <a:pt x="3109685" y="165100"/>
                </a:lnTo>
                <a:lnTo>
                  <a:pt x="3108705" y="163864"/>
                </a:lnTo>
                <a:lnTo>
                  <a:pt x="3108599" y="160020"/>
                </a:lnTo>
                <a:lnTo>
                  <a:pt x="3111748" y="161290"/>
                </a:lnTo>
                <a:lnTo>
                  <a:pt x="3114112" y="163830"/>
                </a:lnTo>
                <a:lnTo>
                  <a:pt x="3111676" y="166370"/>
                </a:lnTo>
                <a:close/>
              </a:path>
              <a:path w="4096384" h="836930">
                <a:moveTo>
                  <a:pt x="3116207" y="166370"/>
                </a:moveTo>
                <a:lnTo>
                  <a:pt x="3111676" y="166370"/>
                </a:lnTo>
                <a:lnTo>
                  <a:pt x="3114112" y="163830"/>
                </a:lnTo>
                <a:lnTo>
                  <a:pt x="3111748" y="161290"/>
                </a:lnTo>
                <a:lnTo>
                  <a:pt x="3108599" y="160020"/>
                </a:lnTo>
                <a:lnTo>
                  <a:pt x="3125761" y="160020"/>
                </a:lnTo>
                <a:lnTo>
                  <a:pt x="3121072" y="161290"/>
                </a:lnTo>
                <a:lnTo>
                  <a:pt x="3115376" y="161290"/>
                </a:lnTo>
                <a:lnTo>
                  <a:pt x="3118590" y="162990"/>
                </a:lnTo>
                <a:lnTo>
                  <a:pt x="3118608" y="163158"/>
                </a:lnTo>
                <a:lnTo>
                  <a:pt x="3116207" y="166370"/>
                </a:lnTo>
                <a:close/>
              </a:path>
              <a:path w="4096384" h="836930">
                <a:moveTo>
                  <a:pt x="3118693" y="163044"/>
                </a:moveTo>
                <a:lnTo>
                  <a:pt x="3115376" y="161290"/>
                </a:lnTo>
                <a:lnTo>
                  <a:pt x="3121072" y="161290"/>
                </a:lnTo>
                <a:lnTo>
                  <a:pt x="3125761" y="160020"/>
                </a:lnTo>
                <a:lnTo>
                  <a:pt x="3124091" y="162560"/>
                </a:lnTo>
                <a:lnTo>
                  <a:pt x="3119056" y="162560"/>
                </a:lnTo>
                <a:lnTo>
                  <a:pt x="3118693" y="163044"/>
                </a:lnTo>
                <a:close/>
              </a:path>
              <a:path w="4096384" h="836930">
                <a:moveTo>
                  <a:pt x="3124078" y="165100"/>
                </a:moveTo>
                <a:lnTo>
                  <a:pt x="3122578" y="165100"/>
                </a:lnTo>
                <a:lnTo>
                  <a:pt x="3125761" y="160020"/>
                </a:lnTo>
                <a:lnTo>
                  <a:pt x="3134148" y="160020"/>
                </a:lnTo>
                <a:lnTo>
                  <a:pt x="3133980" y="161290"/>
                </a:lnTo>
                <a:lnTo>
                  <a:pt x="3126435" y="161290"/>
                </a:lnTo>
                <a:lnTo>
                  <a:pt x="3124261" y="162560"/>
                </a:lnTo>
                <a:lnTo>
                  <a:pt x="3123429" y="163830"/>
                </a:lnTo>
                <a:lnTo>
                  <a:pt x="3124078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34148" y="160020"/>
                </a:lnTo>
                <a:lnTo>
                  <a:pt x="3135233" y="163566"/>
                </a:lnTo>
                <a:lnTo>
                  <a:pt x="3135167" y="163931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2802" y="165100"/>
                </a:moveTo>
                <a:lnTo>
                  <a:pt x="3133474" y="165100"/>
                </a:lnTo>
                <a:lnTo>
                  <a:pt x="3135167" y="163931"/>
                </a:lnTo>
                <a:lnTo>
                  <a:pt x="3135233" y="163566"/>
                </a:lnTo>
                <a:lnTo>
                  <a:pt x="3134148" y="160020"/>
                </a:lnTo>
                <a:lnTo>
                  <a:pt x="3164151" y="160020"/>
                </a:lnTo>
                <a:lnTo>
                  <a:pt x="3161793" y="161290"/>
                </a:lnTo>
                <a:lnTo>
                  <a:pt x="3145384" y="161290"/>
                </a:lnTo>
                <a:lnTo>
                  <a:pt x="3146056" y="162560"/>
                </a:lnTo>
                <a:lnTo>
                  <a:pt x="3143879" y="162560"/>
                </a:lnTo>
                <a:lnTo>
                  <a:pt x="3142802" y="165100"/>
                </a:lnTo>
                <a:close/>
              </a:path>
              <a:path w="4096384" h="836930">
                <a:moveTo>
                  <a:pt x="3164151" y="165100"/>
                </a:moveTo>
                <a:lnTo>
                  <a:pt x="3160294" y="162560"/>
                </a:lnTo>
                <a:lnTo>
                  <a:pt x="3161793" y="161290"/>
                </a:lnTo>
                <a:lnTo>
                  <a:pt x="3164151" y="160020"/>
                </a:lnTo>
                <a:lnTo>
                  <a:pt x="3165316" y="161290"/>
                </a:lnTo>
                <a:lnTo>
                  <a:pt x="3165159" y="162560"/>
                </a:lnTo>
                <a:lnTo>
                  <a:pt x="3164151" y="165100"/>
                </a:lnTo>
                <a:close/>
              </a:path>
              <a:path w="4096384" h="836930">
                <a:moveTo>
                  <a:pt x="3172234" y="165100"/>
                </a:moveTo>
                <a:lnTo>
                  <a:pt x="3164151" y="165100"/>
                </a:lnTo>
                <a:lnTo>
                  <a:pt x="3165159" y="162560"/>
                </a:lnTo>
                <a:lnTo>
                  <a:pt x="3165316" y="161290"/>
                </a:lnTo>
                <a:lnTo>
                  <a:pt x="3164151" y="160020"/>
                </a:lnTo>
                <a:lnTo>
                  <a:pt x="3179577" y="160020"/>
                </a:lnTo>
                <a:lnTo>
                  <a:pt x="3173704" y="161290"/>
                </a:lnTo>
                <a:lnTo>
                  <a:pt x="3173213" y="161290"/>
                </a:lnTo>
                <a:lnTo>
                  <a:pt x="3172538" y="162560"/>
                </a:lnTo>
                <a:lnTo>
                  <a:pt x="3172128" y="163566"/>
                </a:lnTo>
                <a:lnTo>
                  <a:pt x="3172234" y="165100"/>
                </a:lnTo>
                <a:close/>
              </a:path>
              <a:path w="4096384" h="836930">
                <a:moveTo>
                  <a:pt x="3178143" y="161921"/>
                </a:moveTo>
                <a:lnTo>
                  <a:pt x="3177561" y="161290"/>
                </a:lnTo>
                <a:lnTo>
                  <a:pt x="3173704" y="161290"/>
                </a:lnTo>
                <a:lnTo>
                  <a:pt x="3179577" y="16002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202664" y="163830"/>
                </a:lnTo>
                <a:lnTo>
                  <a:pt x="3200469" y="161290"/>
                </a:lnTo>
                <a:lnTo>
                  <a:pt x="3203706" y="160020"/>
                </a:lnTo>
                <a:lnTo>
                  <a:pt x="3206064" y="160020"/>
                </a:lnTo>
                <a:lnTo>
                  <a:pt x="3207313" y="163566"/>
                </a:lnTo>
                <a:lnTo>
                  <a:pt x="3207217" y="164047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230860" y="165100"/>
                </a:moveTo>
                <a:lnTo>
                  <a:pt x="3228686" y="165100"/>
                </a:lnTo>
                <a:lnTo>
                  <a:pt x="3228686" y="160020"/>
                </a:lnTo>
                <a:lnTo>
                  <a:pt x="3244443" y="160020"/>
                </a:lnTo>
                <a:lnTo>
                  <a:pt x="3242091" y="162560"/>
                </a:lnTo>
                <a:lnTo>
                  <a:pt x="3231044" y="162560"/>
                </a:lnTo>
                <a:lnTo>
                  <a:pt x="3230860" y="165100"/>
                </a:lnTo>
                <a:close/>
              </a:path>
              <a:path w="4096384" h="836930">
                <a:moveTo>
                  <a:pt x="3264257" y="171450"/>
                </a:moveTo>
                <a:lnTo>
                  <a:pt x="3261627" y="170180"/>
                </a:lnTo>
                <a:lnTo>
                  <a:pt x="3263560" y="165100"/>
                </a:lnTo>
                <a:lnTo>
                  <a:pt x="3265885" y="162560"/>
                </a:lnTo>
                <a:lnTo>
                  <a:pt x="3268425" y="160020"/>
                </a:lnTo>
                <a:lnTo>
                  <a:pt x="3278979" y="160020"/>
                </a:lnTo>
                <a:lnTo>
                  <a:pt x="3279590" y="160598"/>
                </a:lnTo>
                <a:lnTo>
                  <a:pt x="3271388" y="165100"/>
                </a:lnTo>
                <a:lnTo>
                  <a:pt x="3269748" y="165100"/>
                </a:lnTo>
                <a:lnTo>
                  <a:pt x="3268425" y="166370"/>
                </a:lnTo>
                <a:lnTo>
                  <a:pt x="3267077" y="166370"/>
                </a:lnTo>
                <a:lnTo>
                  <a:pt x="3265734" y="167640"/>
                </a:lnTo>
                <a:lnTo>
                  <a:pt x="3267083" y="168910"/>
                </a:lnTo>
                <a:lnTo>
                  <a:pt x="3264257" y="171450"/>
                </a:lnTo>
                <a:close/>
              </a:path>
              <a:path w="4096384" h="836930">
                <a:moveTo>
                  <a:pt x="3313678" y="165100"/>
                </a:moveTo>
                <a:lnTo>
                  <a:pt x="3310646" y="165100"/>
                </a:lnTo>
                <a:lnTo>
                  <a:pt x="3310312" y="162560"/>
                </a:lnTo>
                <a:lnTo>
                  <a:pt x="3311655" y="160020"/>
                </a:lnTo>
                <a:lnTo>
                  <a:pt x="3315695" y="162560"/>
                </a:lnTo>
                <a:lnTo>
                  <a:pt x="3313678" y="165100"/>
                </a:lnTo>
                <a:close/>
              </a:path>
              <a:path w="4096384" h="836930">
                <a:moveTo>
                  <a:pt x="3342970" y="163830"/>
                </a:moveTo>
                <a:lnTo>
                  <a:pt x="3337466" y="163830"/>
                </a:lnTo>
                <a:lnTo>
                  <a:pt x="3337466" y="162990"/>
                </a:lnTo>
                <a:lnTo>
                  <a:pt x="3340058" y="161353"/>
                </a:lnTo>
                <a:lnTo>
                  <a:pt x="3340157" y="160020"/>
                </a:lnTo>
                <a:lnTo>
                  <a:pt x="3342970" y="163830"/>
                </a:lnTo>
                <a:close/>
              </a:path>
              <a:path w="4096384" h="836930">
                <a:moveTo>
                  <a:pt x="3343337" y="164326"/>
                </a:moveTo>
                <a:lnTo>
                  <a:pt x="3340157" y="160020"/>
                </a:lnTo>
                <a:lnTo>
                  <a:pt x="3347262" y="160020"/>
                </a:lnTo>
                <a:lnTo>
                  <a:pt x="3348517" y="160859"/>
                </a:lnTo>
                <a:lnTo>
                  <a:pt x="3343337" y="164326"/>
                </a:lnTo>
                <a:close/>
              </a:path>
              <a:path w="4096384" h="836930">
                <a:moveTo>
                  <a:pt x="3415753" y="168910"/>
                </a:moveTo>
                <a:lnTo>
                  <a:pt x="3417278" y="161290"/>
                </a:lnTo>
                <a:lnTo>
                  <a:pt x="3418103" y="161290"/>
                </a:lnTo>
                <a:lnTo>
                  <a:pt x="3418778" y="160020"/>
                </a:lnTo>
                <a:lnTo>
                  <a:pt x="3425640" y="160020"/>
                </a:lnTo>
                <a:lnTo>
                  <a:pt x="3415753" y="168910"/>
                </a:lnTo>
                <a:close/>
              </a:path>
              <a:path w="4096384" h="836930">
                <a:moveTo>
                  <a:pt x="3417322" y="168910"/>
                </a:moveTo>
                <a:lnTo>
                  <a:pt x="3415753" y="168910"/>
                </a:lnTo>
                <a:lnTo>
                  <a:pt x="3425640" y="160020"/>
                </a:lnTo>
                <a:lnTo>
                  <a:pt x="3432079" y="160020"/>
                </a:lnTo>
                <a:lnTo>
                  <a:pt x="3426832" y="162560"/>
                </a:lnTo>
                <a:lnTo>
                  <a:pt x="3433537" y="165100"/>
                </a:lnTo>
                <a:lnTo>
                  <a:pt x="3435128" y="166370"/>
                </a:lnTo>
                <a:lnTo>
                  <a:pt x="3419609" y="166370"/>
                </a:lnTo>
                <a:lnTo>
                  <a:pt x="3417322" y="168910"/>
                </a:lnTo>
                <a:close/>
              </a:path>
              <a:path w="4096384" h="836930">
                <a:moveTo>
                  <a:pt x="3446606" y="166370"/>
                </a:moveTo>
                <a:lnTo>
                  <a:pt x="3445081" y="166370"/>
                </a:lnTo>
                <a:lnTo>
                  <a:pt x="3443871" y="164047"/>
                </a:lnTo>
                <a:lnTo>
                  <a:pt x="3443848" y="163158"/>
                </a:lnTo>
                <a:lnTo>
                  <a:pt x="3444098" y="161290"/>
                </a:lnTo>
                <a:lnTo>
                  <a:pt x="3448446" y="160020"/>
                </a:lnTo>
                <a:lnTo>
                  <a:pt x="3448373" y="163931"/>
                </a:lnTo>
                <a:lnTo>
                  <a:pt x="3446606" y="166370"/>
                </a:lnTo>
                <a:close/>
              </a:path>
              <a:path w="4096384" h="836930">
                <a:moveTo>
                  <a:pt x="3454265" y="166370"/>
                </a:moveTo>
                <a:lnTo>
                  <a:pt x="3446606" y="166370"/>
                </a:lnTo>
                <a:lnTo>
                  <a:pt x="3448373" y="163931"/>
                </a:lnTo>
                <a:lnTo>
                  <a:pt x="3448446" y="160020"/>
                </a:lnTo>
                <a:lnTo>
                  <a:pt x="3460180" y="160020"/>
                </a:lnTo>
                <a:lnTo>
                  <a:pt x="3458187" y="161409"/>
                </a:lnTo>
                <a:lnTo>
                  <a:pt x="3453652" y="165100"/>
                </a:lnTo>
                <a:lnTo>
                  <a:pt x="3455383" y="165100"/>
                </a:lnTo>
                <a:lnTo>
                  <a:pt x="3454265" y="166370"/>
                </a:lnTo>
                <a:close/>
              </a:path>
              <a:path w="4096384" h="836930">
                <a:moveTo>
                  <a:pt x="3474301" y="166628"/>
                </a:moveTo>
                <a:lnTo>
                  <a:pt x="3470061" y="165100"/>
                </a:lnTo>
                <a:lnTo>
                  <a:pt x="3472909" y="161290"/>
                </a:lnTo>
                <a:lnTo>
                  <a:pt x="3474775" y="160020"/>
                </a:lnTo>
                <a:lnTo>
                  <a:pt x="3476275" y="161290"/>
                </a:lnTo>
                <a:lnTo>
                  <a:pt x="3477020" y="163566"/>
                </a:lnTo>
                <a:lnTo>
                  <a:pt x="3477106" y="166370"/>
                </a:lnTo>
                <a:lnTo>
                  <a:pt x="3475941" y="166370"/>
                </a:lnTo>
                <a:lnTo>
                  <a:pt x="3474301" y="166628"/>
                </a:lnTo>
                <a:close/>
              </a:path>
              <a:path w="4096384" h="836930">
                <a:moveTo>
                  <a:pt x="3906057" y="163830"/>
                </a:moveTo>
                <a:lnTo>
                  <a:pt x="3903884" y="163830"/>
                </a:lnTo>
                <a:lnTo>
                  <a:pt x="3902535" y="161290"/>
                </a:lnTo>
                <a:lnTo>
                  <a:pt x="3903058" y="161290"/>
                </a:lnTo>
                <a:lnTo>
                  <a:pt x="3905232" y="160020"/>
                </a:lnTo>
                <a:lnTo>
                  <a:pt x="3906575" y="162560"/>
                </a:lnTo>
                <a:lnTo>
                  <a:pt x="3906057" y="163830"/>
                </a:lnTo>
                <a:close/>
              </a:path>
              <a:path w="4096384" h="836930">
                <a:moveTo>
                  <a:pt x="3929355" y="163830"/>
                </a:moveTo>
                <a:lnTo>
                  <a:pt x="3906057" y="163830"/>
                </a:lnTo>
                <a:lnTo>
                  <a:pt x="3906575" y="162560"/>
                </a:lnTo>
                <a:lnTo>
                  <a:pt x="3905232" y="160020"/>
                </a:lnTo>
                <a:lnTo>
                  <a:pt x="4012323" y="160020"/>
                </a:lnTo>
                <a:lnTo>
                  <a:pt x="4012323" y="161290"/>
                </a:lnTo>
                <a:lnTo>
                  <a:pt x="3970776" y="161290"/>
                </a:lnTo>
                <a:lnTo>
                  <a:pt x="3968871" y="162560"/>
                </a:lnTo>
                <a:lnTo>
                  <a:pt x="3927855" y="162560"/>
                </a:lnTo>
                <a:lnTo>
                  <a:pt x="3929355" y="163830"/>
                </a:lnTo>
                <a:close/>
              </a:path>
              <a:path w="4096384" h="836930">
                <a:moveTo>
                  <a:pt x="4064464" y="163830"/>
                </a:moveTo>
                <a:lnTo>
                  <a:pt x="4063789" y="162560"/>
                </a:lnTo>
                <a:lnTo>
                  <a:pt x="4063789" y="160020"/>
                </a:lnTo>
                <a:lnTo>
                  <a:pt x="4064647" y="160020"/>
                </a:lnTo>
                <a:lnTo>
                  <a:pt x="4066146" y="161290"/>
                </a:lnTo>
                <a:lnTo>
                  <a:pt x="4065655" y="162560"/>
                </a:lnTo>
                <a:lnTo>
                  <a:pt x="4064464" y="163830"/>
                </a:lnTo>
                <a:close/>
              </a:path>
              <a:path w="4096384" h="836930">
                <a:moveTo>
                  <a:pt x="3270416" y="171450"/>
                </a:moveTo>
                <a:lnTo>
                  <a:pt x="3264257" y="171450"/>
                </a:lnTo>
                <a:lnTo>
                  <a:pt x="3266940" y="169037"/>
                </a:lnTo>
                <a:lnTo>
                  <a:pt x="3266999" y="168830"/>
                </a:lnTo>
                <a:lnTo>
                  <a:pt x="3265734" y="167640"/>
                </a:lnTo>
                <a:lnTo>
                  <a:pt x="3267077" y="166370"/>
                </a:lnTo>
                <a:lnTo>
                  <a:pt x="3269074" y="166370"/>
                </a:lnTo>
                <a:lnTo>
                  <a:pt x="3279590" y="160598"/>
                </a:lnTo>
                <a:lnTo>
                  <a:pt x="3281661" y="162560"/>
                </a:lnTo>
                <a:lnTo>
                  <a:pt x="3281495" y="162560"/>
                </a:lnTo>
                <a:lnTo>
                  <a:pt x="3281836" y="165100"/>
                </a:lnTo>
                <a:lnTo>
                  <a:pt x="3279819" y="165100"/>
                </a:lnTo>
                <a:lnTo>
                  <a:pt x="3270416" y="171450"/>
                </a:lnTo>
                <a:close/>
              </a:path>
              <a:path w="4096384" h="836930">
                <a:moveTo>
                  <a:pt x="3412747" y="173990"/>
                </a:moveTo>
                <a:lnTo>
                  <a:pt x="3412660" y="171516"/>
                </a:lnTo>
                <a:lnTo>
                  <a:pt x="3412564" y="170180"/>
                </a:lnTo>
                <a:lnTo>
                  <a:pt x="3408707" y="168910"/>
                </a:lnTo>
                <a:lnTo>
                  <a:pt x="3413081" y="166370"/>
                </a:lnTo>
                <a:lnTo>
                  <a:pt x="3344846" y="166370"/>
                </a:lnTo>
                <a:lnTo>
                  <a:pt x="3343337" y="164326"/>
                </a:lnTo>
                <a:lnTo>
                  <a:pt x="3348517" y="160859"/>
                </a:lnTo>
                <a:lnTo>
                  <a:pt x="3351060" y="162560"/>
                </a:lnTo>
                <a:lnTo>
                  <a:pt x="3352225" y="162560"/>
                </a:lnTo>
                <a:lnTo>
                  <a:pt x="3353725" y="165100"/>
                </a:lnTo>
                <a:lnTo>
                  <a:pt x="3416516" y="165100"/>
                </a:lnTo>
                <a:lnTo>
                  <a:pt x="3415753" y="168910"/>
                </a:lnTo>
                <a:lnTo>
                  <a:pt x="3417322" y="168910"/>
                </a:lnTo>
                <a:lnTo>
                  <a:pt x="3412747" y="173990"/>
                </a:lnTo>
                <a:close/>
              </a:path>
              <a:path w="4096384" h="836930">
                <a:moveTo>
                  <a:pt x="375032" y="168910"/>
                </a:moveTo>
                <a:lnTo>
                  <a:pt x="369329" y="168910"/>
                </a:lnTo>
                <a:lnTo>
                  <a:pt x="376538" y="161290"/>
                </a:lnTo>
                <a:lnTo>
                  <a:pt x="376538" y="167640"/>
                </a:lnTo>
                <a:lnTo>
                  <a:pt x="375700" y="167640"/>
                </a:lnTo>
                <a:lnTo>
                  <a:pt x="375032" y="16891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551707" y="168910"/>
                </a:lnTo>
                <a:lnTo>
                  <a:pt x="551039" y="168910"/>
                </a:lnTo>
                <a:lnTo>
                  <a:pt x="550194" y="167640"/>
                </a:lnTo>
                <a:lnTo>
                  <a:pt x="549526" y="167640"/>
                </a:lnTo>
                <a:lnTo>
                  <a:pt x="549526" y="16129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582383" y="176530"/>
                </a:moveTo>
                <a:lnTo>
                  <a:pt x="536123" y="176530"/>
                </a:lnTo>
                <a:lnTo>
                  <a:pt x="543325" y="175260"/>
                </a:lnTo>
                <a:lnTo>
                  <a:pt x="549362" y="175260"/>
                </a:lnTo>
                <a:lnTo>
                  <a:pt x="543103" y="171516"/>
                </a:lnTo>
                <a:lnTo>
                  <a:pt x="542991" y="170180"/>
                </a:lnTo>
                <a:lnTo>
                  <a:pt x="557410" y="170180"/>
                </a:lnTo>
                <a:lnTo>
                  <a:pt x="549526" y="161290"/>
                </a:lnTo>
                <a:lnTo>
                  <a:pt x="592742" y="161290"/>
                </a:lnTo>
                <a:lnTo>
                  <a:pt x="590765" y="162560"/>
                </a:lnTo>
                <a:lnTo>
                  <a:pt x="623288" y="162560"/>
                </a:lnTo>
                <a:lnTo>
                  <a:pt x="625523" y="163830"/>
                </a:lnTo>
                <a:lnTo>
                  <a:pt x="591603" y="163830"/>
                </a:lnTo>
                <a:lnTo>
                  <a:pt x="591603" y="171450"/>
                </a:lnTo>
                <a:lnTo>
                  <a:pt x="584394" y="171450"/>
                </a:lnTo>
                <a:lnTo>
                  <a:pt x="583726" y="172720"/>
                </a:lnTo>
                <a:lnTo>
                  <a:pt x="578527" y="175260"/>
                </a:lnTo>
                <a:lnTo>
                  <a:pt x="582383" y="176530"/>
                </a:lnTo>
                <a:close/>
              </a:path>
              <a:path w="4096384" h="836930">
                <a:moveTo>
                  <a:pt x="1074698" y="170180"/>
                </a:moveTo>
                <a:lnTo>
                  <a:pt x="1072688" y="167640"/>
                </a:lnTo>
                <a:lnTo>
                  <a:pt x="1068831" y="161290"/>
                </a:lnTo>
                <a:lnTo>
                  <a:pt x="1078555" y="166370"/>
                </a:lnTo>
                <a:lnTo>
                  <a:pt x="1077049" y="166370"/>
                </a:lnTo>
                <a:lnTo>
                  <a:pt x="1075707" y="167640"/>
                </a:lnTo>
                <a:lnTo>
                  <a:pt x="1074698" y="170180"/>
                </a:lnTo>
                <a:close/>
              </a:path>
              <a:path w="4096384" h="836930">
                <a:moveTo>
                  <a:pt x="1019672" y="178524"/>
                </a:moveTo>
                <a:lnTo>
                  <a:pt x="1016370" y="170180"/>
                </a:lnTo>
                <a:lnTo>
                  <a:pt x="1074698" y="170180"/>
                </a:lnTo>
                <a:lnTo>
                  <a:pt x="1075707" y="167640"/>
                </a:lnTo>
                <a:lnTo>
                  <a:pt x="1077049" y="166370"/>
                </a:lnTo>
                <a:lnTo>
                  <a:pt x="1078555" y="166370"/>
                </a:lnTo>
                <a:lnTo>
                  <a:pt x="1068831" y="161290"/>
                </a:lnTo>
                <a:lnTo>
                  <a:pt x="1084088" y="161290"/>
                </a:lnTo>
                <a:lnTo>
                  <a:pt x="1085096" y="168910"/>
                </a:lnTo>
                <a:lnTo>
                  <a:pt x="1085900" y="171450"/>
                </a:lnTo>
                <a:lnTo>
                  <a:pt x="1026427" y="171450"/>
                </a:lnTo>
                <a:lnTo>
                  <a:pt x="1024247" y="175260"/>
                </a:lnTo>
                <a:lnTo>
                  <a:pt x="1021726" y="175260"/>
                </a:lnTo>
                <a:lnTo>
                  <a:pt x="1021387" y="177802"/>
                </a:lnTo>
                <a:lnTo>
                  <a:pt x="1019672" y="178524"/>
                </a:lnTo>
                <a:close/>
              </a:path>
              <a:path w="4096384" h="836930">
                <a:moveTo>
                  <a:pt x="1087106" y="175260"/>
                </a:moveTo>
                <a:lnTo>
                  <a:pt x="1085096" y="168910"/>
                </a:lnTo>
                <a:lnTo>
                  <a:pt x="1084088" y="161290"/>
                </a:lnTo>
                <a:lnTo>
                  <a:pt x="1090623" y="167640"/>
                </a:lnTo>
                <a:lnTo>
                  <a:pt x="1091417" y="167640"/>
                </a:lnTo>
                <a:lnTo>
                  <a:pt x="1087106" y="175260"/>
                </a:lnTo>
                <a:close/>
              </a:path>
              <a:path w="4096384" h="836930">
                <a:moveTo>
                  <a:pt x="1090793" y="167640"/>
                </a:moveTo>
                <a:lnTo>
                  <a:pt x="1090623" y="167640"/>
                </a:lnTo>
                <a:lnTo>
                  <a:pt x="1084088" y="161290"/>
                </a:lnTo>
                <a:lnTo>
                  <a:pt x="1095822" y="161290"/>
                </a:lnTo>
                <a:lnTo>
                  <a:pt x="1095822" y="162560"/>
                </a:lnTo>
                <a:lnTo>
                  <a:pt x="1108223" y="162560"/>
                </a:lnTo>
                <a:lnTo>
                  <a:pt x="1108223" y="163830"/>
                </a:lnTo>
                <a:lnTo>
                  <a:pt x="1100346" y="163830"/>
                </a:lnTo>
                <a:lnTo>
                  <a:pt x="1099508" y="166370"/>
                </a:lnTo>
                <a:lnTo>
                  <a:pt x="1092135" y="166370"/>
                </a:lnTo>
                <a:lnTo>
                  <a:pt x="1090793" y="167640"/>
                </a:lnTo>
                <a:close/>
              </a:path>
              <a:path w="4096384" h="836930">
                <a:moveTo>
                  <a:pt x="1560138" y="163830"/>
                </a:moveTo>
                <a:lnTo>
                  <a:pt x="1559300" y="163830"/>
                </a:lnTo>
                <a:lnTo>
                  <a:pt x="1559470" y="162560"/>
                </a:lnTo>
                <a:lnTo>
                  <a:pt x="1561310" y="161290"/>
                </a:lnTo>
                <a:lnTo>
                  <a:pt x="1562148" y="161290"/>
                </a:lnTo>
                <a:lnTo>
                  <a:pt x="1561978" y="162560"/>
                </a:lnTo>
                <a:lnTo>
                  <a:pt x="1560138" y="16383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89986" y="168910"/>
                </a:lnTo>
                <a:lnTo>
                  <a:pt x="1684198" y="167640"/>
                </a:lnTo>
                <a:lnTo>
                  <a:pt x="1680245" y="166398"/>
                </a:lnTo>
                <a:lnTo>
                  <a:pt x="1681496" y="165100"/>
                </a:lnTo>
                <a:lnTo>
                  <a:pt x="1679152" y="163830"/>
                </a:lnTo>
                <a:lnTo>
                  <a:pt x="1683506" y="161290"/>
                </a:lnTo>
                <a:lnTo>
                  <a:pt x="1679820" y="163830"/>
                </a:lnTo>
                <a:lnTo>
                  <a:pt x="1690495" y="165036"/>
                </a:lnTo>
                <a:lnTo>
                  <a:pt x="1696527" y="165100"/>
                </a:lnTo>
                <a:lnTo>
                  <a:pt x="1695627" y="167640"/>
                </a:lnTo>
                <a:lnTo>
                  <a:pt x="1693570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0495" y="165036"/>
                </a:moveTo>
                <a:lnTo>
                  <a:pt x="1679820" y="163830"/>
                </a:lnTo>
                <a:lnTo>
                  <a:pt x="1683506" y="161290"/>
                </a:lnTo>
                <a:lnTo>
                  <a:pt x="1787945" y="161290"/>
                </a:lnTo>
                <a:lnTo>
                  <a:pt x="1788027" y="162560"/>
                </a:lnTo>
                <a:lnTo>
                  <a:pt x="1694906" y="162560"/>
                </a:lnTo>
                <a:lnTo>
                  <a:pt x="1690495" y="165036"/>
                </a:lnTo>
                <a:close/>
              </a:path>
              <a:path w="4096384" h="836930">
                <a:moveTo>
                  <a:pt x="1790793" y="163830"/>
                </a:moveTo>
                <a:lnTo>
                  <a:pt x="1788109" y="163830"/>
                </a:lnTo>
                <a:lnTo>
                  <a:pt x="1787945" y="161290"/>
                </a:lnTo>
                <a:lnTo>
                  <a:pt x="1793308" y="161290"/>
                </a:lnTo>
                <a:lnTo>
                  <a:pt x="1790793" y="163830"/>
                </a:lnTo>
                <a:close/>
              </a:path>
              <a:path w="4096384" h="836930">
                <a:moveTo>
                  <a:pt x="1802861" y="165100"/>
                </a:moveTo>
                <a:lnTo>
                  <a:pt x="1763299" y="165100"/>
                </a:lnTo>
                <a:lnTo>
                  <a:pt x="1764307" y="163830"/>
                </a:lnTo>
                <a:lnTo>
                  <a:pt x="1790793" y="163830"/>
                </a:lnTo>
                <a:lnTo>
                  <a:pt x="1793308" y="161290"/>
                </a:lnTo>
                <a:lnTo>
                  <a:pt x="1796994" y="161290"/>
                </a:lnTo>
                <a:lnTo>
                  <a:pt x="1800574" y="163864"/>
                </a:lnTo>
                <a:lnTo>
                  <a:pt x="1802861" y="16510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14667" y="163864"/>
                </a:lnTo>
                <a:lnTo>
                  <a:pt x="1814595" y="162560"/>
                </a:lnTo>
                <a:lnTo>
                  <a:pt x="1817109" y="161290"/>
                </a:lnTo>
                <a:lnTo>
                  <a:pt x="1819283" y="162560"/>
                </a:lnTo>
                <a:lnTo>
                  <a:pt x="1819228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1781070" y="171450"/>
                </a:moveTo>
                <a:lnTo>
                  <a:pt x="1771680" y="171450"/>
                </a:lnTo>
                <a:lnTo>
                  <a:pt x="1772518" y="170180"/>
                </a:lnTo>
                <a:lnTo>
                  <a:pt x="1771645" y="168830"/>
                </a:lnTo>
                <a:lnTo>
                  <a:pt x="1770004" y="165100"/>
                </a:lnTo>
                <a:lnTo>
                  <a:pt x="1817273" y="165100"/>
                </a:lnTo>
                <a:lnTo>
                  <a:pt x="1819228" y="163864"/>
                </a:lnTo>
                <a:lnTo>
                  <a:pt x="1819283" y="162560"/>
                </a:lnTo>
                <a:lnTo>
                  <a:pt x="1817109" y="161290"/>
                </a:lnTo>
                <a:lnTo>
                  <a:pt x="1829802" y="161290"/>
                </a:lnTo>
                <a:lnTo>
                  <a:pt x="1831044" y="163566"/>
                </a:lnTo>
                <a:lnTo>
                  <a:pt x="1830349" y="163830"/>
                </a:lnTo>
                <a:lnTo>
                  <a:pt x="1841806" y="163830"/>
                </a:lnTo>
                <a:lnTo>
                  <a:pt x="1843873" y="166370"/>
                </a:lnTo>
                <a:lnTo>
                  <a:pt x="1791297" y="166370"/>
                </a:lnTo>
                <a:lnTo>
                  <a:pt x="1793642" y="168910"/>
                </a:lnTo>
                <a:lnTo>
                  <a:pt x="1781908" y="168910"/>
                </a:lnTo>
                <a:lnTo>
                  <a:pt x="1781070" y="17145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2042058" y="163931"/>
                </a:lnTo>
                <a:lnTo>
                  <a:pt x="2041984" y="163158"/>
                </a:lnTo>
                <a:lnTo>
                  <a:pt x="2042061" y="162560"/>
                </a:lnTo>
                <a:lnTo>
                  <a:pt x="2044242" y="161290"/>
                </a:lnTo>
                <a:lnTo>
                  <a:pt x="2046586" y="162560"/>
                </a:lnTo>
                <a:lnTo>
                  <a:pt x="2046422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095197" y="171450"/>
                </a:lnTo>
                <a:lnTo>
                  <a:pt x="2095197" y="165100"/>
                </a:lnTo>
                <a:lnTo>
                  <a:pt x="2043908" y="165100"/>
                </a:lnTo>
                <a:lnTo>
                  <a:pt x="2046422" y="163830"/>
                </a:lnTo>
                <a:lnTo>
                  <a:pt x="2046586" y="162560"/>
                </a:lnTo>
                <a:lnTo>
                  <a:pt x="2044242" y="161290"/>
                </a:lnTo>
                <a:lnTo>
                  <a:pt x="2108778" y="161290"/>
                </a:lnTo>
                <a:lnTo>
                  <a:pt x="2105969" y="166298"/>
                </a:lnTo>
                <a:lnTo>
                  <a:pt x="2103074" y="167640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288811" y="163830"/>
                </a:moveTo>
                <a:lnTo>
                  <a:pt x="2285459" y="163830"/>
                </a:lnTo>
                <a:lnTo>
                  <a:pt x="2285459" y="162560"/>
                </a:lnTo>
                <a:lnTo>
                  <a:pt x="2286795" y="161290"/>
                </a:lnTo>
                <a:lnTo>
                  <a:pt x="2288811" y="162560"/>
                </a:lnTo>
                <a:lnTo>
                  <a:pt x="2288811" y="163830"/>
                </a:lnTo>
                <a:close/>
              </a:path>
              <a:path w="4096384" h="836930">
                <a:moveTo>
                  <a:pt x="2306412" y="171450"/>
                </a:moveTo>
                <a:lnTo>
                  <a:pt x="2258802" y="171450"/>
                </a:lnTo>
                <a:lnTo>
                  <a:pt x="2251593" y="163830"/>
                </a:lnTo>
                <a:lnTo>
                  <a:pt x="2288811" y="163830"/>
                </a:lnTo>
                <a:lnTo>
                  <a:pt x="2288811" y="162560"/>
                </a:lnTo>
                <a:lnTo>
                  <a:pt x="2286795" y="161290"/>
                </a:lnTo>
                <a:lnTo>
                  <a:pt x="2299704" y="161290"/>
                </a:lnTo>
                <a:lnTo>
                  <a:pt x="2299203" y="162560"/>
                </a:lnTo>
                <a:lnTo>
                  <a:pt x="2301043" y="166370"/>
                </a:lnTo>
                <a:lnTo>
                  <a:pt x="2307080" y="166370"/>
                </a:lnTo>
                <a:lnTo>
                  <a:pt x="2305456" y="168830"/>
                </a:lnTo>
                <a:lnTo>
                  <a:pt x="2305454" y="169037"/>
                </a:lnTo>
                <a:lnTo>
                  <a:pt x="2306412" y="171450"/>
                </a:lnTo>
                <a:close/>
              </a:path>
              <a:path w="4096384" h="836930">
                <a:moveTo>
                  <a:pt x="2419553" y="165100"/>
                </a:moveTo>
                <a:lnTo>
                  <a:pt x="2421065" y="161290"/>
                </a:lnTo>
                <a:lnTo>
                  <a:pt x="2422571" y="161290"/>
                </a:lnTo>
                <a:lnTo>
                  <a:pt x="2422571" y="162560"/>
                </a:lnTo>
                <a:lnTo>
                  <a:pt x="2419553" y="165100"/>
                </a:lnTo>
                <a:close/>
              </a:path>
              <a:path w="4096384" h="836930">
                <a:moveTo>
                  <a:pt x="2429276" y="170180"/>
                </a:moveTo>
                <a:lnTo>
                  <a:pt x="2415028" y="170180"/>
                </a:lnTo>
                <a:lnTo>
                  <a:pt x="2419389" y="168910"/>
                </a:lnTo>
                <a:lnTo>
                  <a:pt x="2414694" y="165100"/>
                </a:lnTo>
                <a:lnTo>
                  <a:pt x="2419553" y="165100"/>
                </a:lnTo>
                <a:lnTo>
                  <a:pt x="2422571" y="162560"/>
                </a:lnTo>
                <a:lnTo>
                  <a:pt x="2422571" y="161290"/>
                </a:lnTo>
                <a:lnTo>
                  <a:pt x="2435818" y="161290"/>
                </a:lnTo>
                <a:lnTo>
                  <a:pt x="2436826" y="163830"/>
                </a:lnTo>
                <a:lnTo>
                  <a:pt x="2437998" y="163830"/>
                </a:lnTo>
                <a:lnTo>
                  <a:pt x="2438833" y="167640"/>
                </a:lnTo>
                <a:lnTo>
                  <a:pt x="2429276" y="167640"/>
                </a:lnTo>
                <a:lnTo>
                  <a:pt x="2429276" y="170180"/>
                </a:lnTo>
                <a:close/>
              </a:path>
              <a:path w="4096384" h="836930">
                <a:moveTo>
                  <a:pt x="2436826" y="163830"/>
                </a:moveTo>
                <a:lnTo>
                  <a:pt x="2435818" y="161290"/>
                </a:lnTo>
                <a:lnTo>
                  <a:pt x="2436486" y="162560"/>
                </a:lnTo>
                <a:lnTo>
                  <a:pt x="2436826" y="163830"/>
                </a:lnTo>
                <a:close/>
              </a:path>
              <a:path w="4096384" h="836930">
                <a:moveTo>
                  <a:pt x="2442019" y="168910"/>
                </a:moveTo>
                <a:lnTo>
                  <a:pt x="2437998" y="163830"/>
                </a:lnTo>
                <a:lnTo>
                  <a:pt x="2436826" y="163830"/>
                </a:lnTo>
                <a:lnTo>
                  <a:pt x="2436486" y="162560"/>
                </a:lnTo>
                <a:lnTo>
                  <a:pt x="2435818" y="161290"/>
                </a:lnTo>
                <a:lnTo>
                  <a:pt x="2442910" y="161290"/>
                </a:lnTo>
                <a:lnTo>
                  <a:pt x="2444363" y="162560"/>
                </a:lnTo>
                <a:lnTo>
                  <a:pt x="2446880" y="162560"/>
                </a:lnTo>
                <a:lnTo>
                  <a:pt x="2445875" y="165100"/>
                </a:lnTo>
                <a:lnTo>
                  <a:pt x="2445201" y="165100"/>
                </a:lnTo>
                <a:lnTo>
                  <a:pt x="2443838" y="166398"/>
                </a:lnTo>
                <a:lnTo>
                  <a:pt x="2442019" y="168910"/>
                </a:lnTo>
                <a:close/>
              </a:path>
              <a:path w="4096384" h="836930">
                <a:moveTo>
                  <a:pt x="2514091" y="166370"/>
                </a:moveTo>
                <a:lnTo>
                  <a:pt x="2514431" y="165100"/>
                </a:lnTo>
                <a:lnTo>
                  <a:pt x="2514608" y="163830"/>
                </a:lnTo>
                <a:lnTo>
                  <a:pt x="2512408" y="161290"/>
                </a:lnTo>
                <a:lnTo>
                  <a:pt x="2516108" y="161290"/>
                </a:lnTo>
                <a:lnTo>
                  <a:pt x="2521470" y="162560"/>
                </a:lnTo>
                <a:lnTo>
                  <a:pt x="2514091" y="166370"/>
                </a:lnTo>
                <a:close/>
              </a:path>
              <a:path w="4096384" h="836930">
                <a:moveTo>
                  <a:pt x="2540479" y="173990"/>
                </a:moveTo>
                <a:lnTo>
                  <a:pt x="2535057" y="173990"/>
                </a:lnTo>
                <a:lnTo>
                  <a:pt x="2544951" y="167640"/>
                </a:lnTo>
                <a:lnTo>
                  <a:pt x="2535057" y="166370"/>
                </a:lnTo>
                <a:lnTo>
                  <a:pt x="2514091" y="166370"/>
                </a:lnTo>
                <a:lnTo>
                  <a:pt x="2521470" y="162560"/>
                </a:lnTo>
                <a:lnTo>
                  <a:pt x="2516108" y="161290"/>
                </a:lnTo>
                <a:lnTo>
                  <a:pt x="2525037" y="161290"/>
                </a:lnTo>
                <a:lnTo>
                  <a:pt x="2525170" y="165100"/>
                </a:lnTo>
                <a:lnTo>
                  <a:pt x="2547860" y="165100"/>
                </a:lnTo>
                <a:lnTo>
                  <a:pt x="2546451" y="167640"/>
                </a:lnTo>
                <a:lnTo>
                  <a:pt x="2546942" y="168910"/>
                </a:lnTo>
                <a:lnTo>
                  <a:pt x="2547282" y="168910"/>
                </a:lnTo>
                <a:lnTo>
                  <a:pt x="2547799" y="170180"/>
                </a:lnTo>
                <a:lnTo>
                  <a:pt x="2551370" y="172720"/>
                </a:lnTo>
                <a:lnTo>
                  <a:pt x="2544257" y="172720"/>
                </a:lnTo>
                <a:lnTo>
                  <a:pt x="2540479" y="173990"/>
                </a:lnTo>
                <a:close/>
              </a:path>
              <a:path w="4096384" h="836930">
                <a:moveTo>
                  <a:pt x="2553156" y="173990"/>
                </a:moveTo>
                <a:lnTo>
                  <a:pt x="2547799" y="170180"/>
                </a:lnTo>
                <a:lnTo>
                  <a:pt x="2547282" y="168910"/>
                </a:lnTo>
                <a:lnTo>
                  <a:pt x="2546942" y="168910"/>
                </a:lnTo>
                <a:lnTo>
                  <a:pt x="2546451" y="167640"/>
                </a:lnTo>
                <a:lnTo>
                  <a:pt x="2549973" y="161290"/>
                </a:lnTo>
                <a:lnTo>
                  <a:pt x="2553156" y="173990"/>
                </a:lnTo>
                <a:close/>
              </a:path>
              <a:path w="4096384" h="836930">
                <a:moveTo>
                  <a:pt x="2557844" y="173990"/>
                </a:moveTo>
                <a:lnTo>
                  <a:pt x="2553156" y="173990"/>
                </a:lnTo>
                <a:lnTo>
                  <a:pt x="2549973" y="161290"/>
                </a:lnTo>
                <a:lnTo>
                  <a:pt x="2553489" y="161290"/>
                </a:lnTo>
                <a:lnTo>
                  <a:pt x="2553547" y="164047"/>
                </a:lnTo>
                <a:lnTo>
                  <a:pt x="2555172" y="170180"/>
                </a:lnTo>
                <a:lnTo>
                  <a:pt x="2558515" y="170180"/>
                </a:lnTo>
                <a:lnTo>
                  <a:pt x="2561701" y="171450"/>
                </a:lnTo>
                <a:lnTo>
                  <a:pt x="2565695" y="172187"/>
                </a:lnTo>
                <a:lnTo>
                  <a:pt x="2565952" y="172720"/>
                </a:lnTo>
                <a:lnTo>
                  <a:pt x="2559369" y="172720"/>
                </a:lnTo>
                <a:lnTo>
                  <a:pt x="2557844" y="173990"/>
                </a:lnTo>
                <a:close/>
              </a:path>
              <a:path w="4096384" h="836930">
                <a:moveTo>
                  <a:pt x="2585181" y="165100"/>
                </a:moveTo>
                <a:lnTo>
                  <a:pt x="2579144" y="165100"/>
                </a:lnTo>
                <a:lnTo>
                  <a:pt x="2581141" y="161290"/>
                </a:lnTo>
                <a:lnTo>
                  <a:pt x="2583001" y="162560"/>
                </a:lnTo>
                <a:lnTo>
                  <a:pt x="2585181" y="163830"/>
                </a:lnTo>
                <a:lnTo>
                  <a:pt x="2585181" y="16510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585181" y="165100"/>
                </a:lnTo>
                <a:lnTo>
                  <a:pt x="2585181" y="163830"/>
                </a:lnTo>
                <a:lnTo>
                  <a:pt x="2583001" y="162560"/>
                </a:lnTo>
                <a:lnTo>
                  <a:pt x="2581141" y="161290"/>
                </a:lnTo>
                <a:lnTo>
                  <a:pt x="2783634" y="161290"/>
                </a:lnTo>
                <a:lnTo>
                  <a:pt x="2782311" y="162560"/>
                </a:lnTo>
                <a:lnTo>
                  <a:pt x="2619715" y="162560"/>
                </a:lnTo>
                <a:lnTo>
                  <a:pt x="2623664" y="163864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786142" y="163830"/>
                </a:moveTo>
                <a:lnTo>
                  <a:pt x="2781120" y="163830"/>
                </a:lnTo>
                <a:lnTo>
                  <a:pt x="2782311" y="162560"/>
                </a:lnTo>
                <a:lnTo>
                  <a:pt x="2783634" y="161290"/>
                </a:lnTo>
                <a:lnTo>
                  <a:pt x="2784151" y="162560"/>
                </a:lnTo>
                <a:lnTo>
                  <a:pt x="2786142" y="163830"/>
                </a:lnTo>
                <a:close/>
              </a:path>
              <a:path w="4096384" h="836930">
                <a:moveTo>
                  <a:pt x="2855052" y="163830"/>
                </a:moveTo>
                <a:lnTo>
                  <a:pt x="2848504" y="163830"/>
                </a:lnTo>
                <a:lnTo>
                  <a:pt x="2851693" y="161290"/>
                </a:lnTo>
                <a:lnTo>
                  <a:pt x="2855052" y="163830"/>
                </a:lnTo>
                <a:close/>
              </a:path>
              <a:path w="4096384" h="836930">
                <a:moveTo>
                  <a:pt x="2904318" y="163830"/>
                </a:moveTo>
                <a:lnTo>
                  <a:pt x="2855052" y="163830"/>
                </a:lnTo>
                <a:lnTo>
                  <a:pt x="2851693" y="161290"/>
                </a:lnTo>
                <a:lnTo>
                  <a:pt x="2903436" y="161290"/>
                </a:lnTo>
                <a:lnTo>
                  <a:pt x="2904318" y="16383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59824" y="162560"/>
                </a:lnTo>
                <a:lnTo>
                  <a:pt x="2964997" y="16129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2948046" y="171450"/>
                </a:moveTo>
                <a:lnTo>
                  <a:pt x="2941700" y="171450"/>
                </a:lnTo>
                <a:lnTo>
                  <a:pt x="2942514" y="169037"/>
                </a:lnTo>
                <a:lnTo>
                  <a:pt x="2942511" y="168830"/>
                </a:lnTo>
                <a:lnTo>
                  <a:pt x="2941052" y="166370"/>
                </a:lnTo>
                <a:lnTo>
                  <a:pt x="2939035" y="165100"/>
                </a:lnTo>
                <a:lnTo>
                  <a:pt x="2954462" y="165100"/>
                </a:lnTo>
                <a:lnTo>
                  <a:pt x="2964997" y="161290"/>
                </a:lnTo>
                <a:lnTo>
                  <a:pt x="2966189" y="161290"/>
                </a:lnTo>
                <a:lnTo>
                  <a:pt x="2968029" y="163830"/>
                </a:lnTo>
                <a:lnTo>
                  <a:pt x="2972206" y="163830"/>
                </a:lnTo>
                <a:lnTo>
                  <a:pt x="2971702" y="165100"/>
                </a:lnTo>
                <a:lnTo>
                  <a:pt x="2973228" y="166370"/>
                </a:lnTo>
                <a:lnTo>
                  <a:pt x="2951587" y="166370"/>
                </a:lnTo>
                <a:lnTo>
                  <a:pt x="2951054" y="167640"/>
                </a:lnTo>
                <a:lnTo>
                  <a:pt x="2948046" y="171450"/>
                </a:lnTo>
                <a:close/>
              </a:path>
              <a:path w="4096384" h="836930">
                <a:moveTo>
                  <a:pt x="2992675" y="168910"/>
                </a:moveTo>
                <a:lnTo>
                  <a:pt x="2990973" y="168910"/>
                </a:lnTo>
                <a:lnTo>
                  <a:pt x="2987644" y="166398"/>
                </a:lnTo>
                <a:lnTo>
                  <a:pt x="2985181" y="162560"/>
                </a:lnTo>
                <a:lnTo>
                  <a:pt x="2986304" y="161290"/>
                </a:lnTo>
                <a:lnTo>
                  <a:pt x="2987803" y="161290"/>
                </a:lnTo>
                <a:lnTo>
                  <a:pt x="2994849" y="165100"/>
                </a:lnTo>
                <a:lnTo>
                  <a:pt x="2992675" y="168910"/>
                </a:lnTo>
                <a:close/>
              </a:path>
              <a:path w="4096384" h="836930">
                <a:moveTo>
                  <a:pt x="3002704" y="168910"/>
                </a:moveTo>
                <a:lnTo>
                  <a:pt x="2992675" y="168910"/>
                </a:lnTo>
                <a:lnTo>
                  <a:pt x="2994849" y="165100"/>
                </a:lnTo>
                <a:lnTo>
                  <a:pt x="2987803" y="161290"/>
                </a:lnTo>
                <a:lnTo>
                  <a:pt x="3010950" y="161290"/>
                </a:lnTo>
                <a:lnTo>
                  <a:pt x="3011107" y="163830"/>
                </a:lnTo>
                <a:lnTo>
                  <a:pt x="3040101" y="163830"/>
                </a:lnTo>
                <a:lnTo>
                  <a:pt x="3045300" y="165100"/>
                </a:lnTo>
                <a:lnTo>
                  <a:pt x="3030391" y="165100"/>
                </a:lnTo>
                <a:lnTo>
                  <a:pt x="3030150" y="166370"/>
                </a:lnTo>
                <a:lnTo>
                  <a:pt x="3022003" y="166370"/>
                </a:lnTo>
                <a:lnTo>
                  <a:pt x="3018329" y="167640"/>
                </a:lnTo>
                <a:lnTo>
                  <a:pt x="3001063" y="167640"/>
                </a:lnTo>
                <a:lnTo>
                  <a:pt x="3002704" y="168910"/>
                </a:lnTo>
                <a:close/>
              </a:path>
              <a:path w="4096384" h="836930">
                <a:moveTo>
                  <a:pt x="3070955" y="166370"/>
                </a:moveTo>
                <a:lnTo>
                  <a:pt x="3069272" y="165100"/>
                </a:lnTo>
                <a:lnTo>
                  <a:pt x="3070103" y="161290"/>
                </a:lnTo>
                <a:lnTo>
                  <a:pt x="3073129" y="161290"/>
                </a:lnTo>
                <a:lnTo>
                  <a:pt x="3074137" y="163830"/>
                </a:lnTo>
                <a:lnTo>
                  <a:pt x="3074635" y="163830"/>
                </a:lnTo>
                <a:lnTo>
                  <a:pt x="3075152" y="165100"/>
                </a:lnTo>
                <a:lnTo>
                  <a:pt x="3070955" y="166370"/>
                </a:lnTo>
                <a:close/>
              </a:path>
              <a:path w="4096384" h="836930">
                <a:moveTo>
                  <a:pt x="3075180" y="168677"/>
                </a:moveTo>
                <a:lnTo>
                  <a:pt x="3073960" y="166370"/>
                </a:lnTo>
                <a:lnTo>
                  <a:pt x="3070955" y="166370"/>
                </a:lnTo>
                <a:lnTo>
                  <a:pt x="3075152" y="165100"/>
                </a:lnTo>
                <a:lnTo>
                  <a:pt x="3074635" y="163830"/>
                </a:lnTo>
                <a:lnTo>
                  <a:pt x="3074137" y="163830"/>
                </a:lnTo>
                <a:lnTo>
                  <a:pt x="3073129" y="161290"/>
                </a:lnTo>
                <a:lnTo>
                  <a:pt x="3074417" y="161290"/>
                </a:lnTo>
                <a:lnTo>
                  <a:pt x="3078735" y="165100"/>
                </a:lnTo>
                <a:lnTo>
                  <a:pt x="3075303" y="165100"/>
                </a:lnTo>
                <a:lnTo>
                  <a:pt x="3075180" y="168677"/>
                </a:lnTo>
                <a:close/>
              </a:path>
              <a:path w="4096384" h="836930">
                <a:moveTo>
                  <a:pt x="3127260" y="165100"/>
                </a:moveTo>
                <a:lnTo>
                  <a:pt x="3124078" y="165100"/>
                </a:lnTo>
                <a:lnTo>
                  <a:pt x="3123429" y="163830"/>
                </a:lnTo>
                <a:lnTo>
                  <a:pt x="3124261" y="162560"/>
                </a:lnTo>
                <a:lnTo>
                  <a:pt x="3126435" y="161290"/>
                </a:lnTo>
                <a:lnTo>
                  <a:pt x="3127260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27260" y="165100"/>
                </a:lnTo>
                <a:lnTo>
                  <a:pt x="3126435" y="161290"/>
                </a:lnTo>
                <a:lnTo>
                  <a:pt x="3133980" y="161290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8233" y="166370"/>
                </a:moveTo>
                <a:lnTo>
                  <a:pt x="3146727" y="163830"/>
                </a:lnTo>
                <a:lnTo>
                  <a:pt x="3145384" y="161290"/>
                </a:lnTo>
                <a:lnTo>
                  <a:pt x="3148233" y="166370"/>
                </a:lnTo>
                <a:close/>
              </a:path>
              <a:path w="4096384" h="836930">
                <a:moveTo>
                  <a:pt x="3155946" y="168910"/>
                </a:moveTo>
                <a:lnTo>
                  <a:pt x="3155429" y="167640"/>
                </a:lnTo>
                <a:lnTo>
                  <a:pt x="3154263" y="166370"/>
                </a:lnTo>
                <a:lnTo>
                  <a:pt x="3148233" y="166370"/>
                </a:lnTo>
                <a:lnTo>
                  <a:pt x="3145384" y="161290"/>
                </a:lnTo>
                <a:lnTo>
                  <a:pt x="3152915" y="161290"/>
                </a:lnTo>
                <a:lnTo>
                  <a:pt x="3150407" y="165100"/>
                </a:lnTo>
                <a:lnTo>
                  <a:pt x="3157446" y="165100"/>
                </a:lnTo>
                <a:lnTo>
                  <a:pt x="3155946" y="168910"/>
                </a:lnTo>
                <a:close/>
              </a:path>
              <a:path w="4096384" h="836930">
                <a:moveTo>
                  <a:pt x="3150407" y="165100"/>
                </a:moveTo>
                <a:lnTo>
                  <a:pt x="3152915" y="161290"/>
                </a:lnTo>
                <a:lnTo>
                  <a:pt x="3151572" y="163830"/>
                </a:lnTo>
                <a:lnTo>
                  <a:pt x="3150407" y="165100"/>
                </a:lnTo>
                <a:close/>
              </a:path>
              <a:path w="4096384" h="836930">
                <a:moveTo>
                  <a:pt x="3157446" y="165100"/>
                </a:moveTo>
                <a:lnTo>
                  <a:pt x="3150407" y="165100"/>
                </a:lnTo>
                <a:lnTo>
                  <a:pt x="3151572" y="163830"/>
                </a:lnTo>
                <a:lnTo>
                  <a:pt x="3152915" y="161290"/>
                </a:lnTo>
                <a:lnTo>
                  <a:pt x="3158945" y="161290"/>
                </a:lnTo>
                <a:lnTo>
                  <a:pt x="3157446" y="165100"/>
                </a:lnTo>
                <a:close/>
              </a:path>
              <a:path w="4096384" h="836930">
                <a:moveTo>
                  <a:pt x="3160049" y="168910"/>
                </a:moveTo>
                <a:lnTo>
                  <a:pt x="3155946" y="168910"/>
                </a:lnTo>
                <a:lnTo>
                  <a:pt x="3158945" y="161290"/>
                </a:lnTo>
                <a:lnTo>
                  <a:pt x="3160049" y="168910"/>
                </a:lnTo>
                <a:close/>
              </a:path>
              <a:path w="4096384" h="836930">
                <a:moveTo>
                  <a:pt x="3162727" y="176530"/>
                </a:moveTo>
                <a:lnTo>
                  <a:pt x="3150584" y="176530"/>
                </a:lnTo>
                <a:lnTo>
                  <a:pt x="3152089" y="173990"/>
                </a:lnTo>
                <a:lnTo>
                  <a:pt x="3160785" y="173990"/>
                </a:lnTo>
                <a:lnTo>
                  <a:pt x="3158945" y="161290"/>
                </a:lnTo>
                <a:lnTo>
                  <a:pt x="3161793" y="161290"/>
                </a:lnTo>
                <a:lnTo>
                  <a:pt x="3160294" y="162560"/>
                </a:lnTo>
                <a:lnTo>
                  <a:pt x="3164151" y="165100"/>
                </a:lnTo>
                <a:lnTo>
                  <a:pt x="3172234" y="165100"/>
                </a:lnTo>
                <a:lnTo>
                  <a:pt x="3172660" y="167640"/>
                </a:lnTo>
                <a:lnTo>
                  <a:pt x="3166167" y="167640"/>
                </a:lnTo>
                <a:lnTo>
                  <a:pt x="3172355" y="175260"/>
                </a:lnTo>
                <a:lnTo>
                  <a:pt x="3163142" y="175260"/>
                </a:lnTo>
                <a:lnTo>
                  <a:pt x="3162727" y="176530"/>
                </a:lnTo>
                <a:close/>
              </a:path>
              <a:path w="4096384" h="836930">
                <a:moveTo>
                  <a:pt x="3172872" y="168910"/>
                </a:moveTo>
                <a:lnTo>
                  <a:pt x="3172234" y="165100"/>
                </a:lnTo>
                <a:lnTo>
                  <a:pt x="3172128" y="163566"/>
                </a:lnTo>
                <a:lnTo>
                  <a:pt x="3172538" y="162560"/>
                </a:lnTo>
                <a:lnTo>
                  <a:pt x="3173213" y="161290"/>
                </a:lnTo>
                <a:lnTo>
                  <a:pt x="3177561" y="161290"/>
                </a:lnTo>
                <a:lnTo>
                  <a:pt x="3178104" y="161973"/>
                </a:lnTo>
                <a:lnTo>
                  <a:pt x="3172872" y="168910"/>
                </a:lnTo>
                <a:close/>
              </a:path>
              <a:path w="4096384" h="836930">
                <a:moveTo>
                  <a:pt x="3178104" y="161973"/>
                </a:moveTo>
                <a:lnTo>
                  <a:pt x="3177561" y="16129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60869" y="165100"/>
                </a:moveTo>
                <a:lnTo>
                  <a:pt x="3258355" y="162560"/>
                </a:lnTo>
                <a:lnTo>
                  <a:pt x="3260038" y="161290"/>
                </a:lnTo>
                <a:lnTo>
                  <a:pt x="3260869" y="165100"/>
                </a:lnTo>
                <a:close/>
              </a:path>
              <a:path w="4096384" h="836930">
                <a:moveTo>
                  <a:pt x="3263560" y="165100"/>
                </a:moveTo>
                <a:lnTo>
                  <a:pt x="3260869" y="165100"/>
                </a:lnTo>
                <a:lnTo>
                  <a:pt x="3260038" y="161290"/>
                </a:lnTo>
                <a:lnTo>
                  <a:pt x="3267155" y="161290"/>
                </a:lnTo>
                <a:lnTo>
                  <a:pt x="3265885" y="162560"/>
                </a:lnTo>
                <a:lnTo>
                  <a:pt x="3263560" y="165100"/>
                </a:lnTo>
                <a:close/>
              </a:path>
              <a:path w="4096384" h="836930">
                <a:moveTo>
                  <a:pt x="3275956" y="182880"/>
                </a:moveTo>
                <a:lnTo>
                  <a:pt x="3271644" y="180163"/>
                </a:lnTo>
                <a:lnTo>
                  <a:pt x="3267661" y="177853"/>
                </a:lnTo>
                <a:lnTo>
                  <a:pt x="3267568" y="175260"/>
                </a:lnTo>
                <a:lnTo>
                  <a:pt x="3282327" y="175260"/>
                </a:lnTo>
                <a:lnTo>
                  <a:pt x="3285018" y="173882"/>
                </a:lnTo>
                <a:lnTo>
                  <a:pt x="3289032" y="171450"/>
                </a:lnTo>
                <a:lnTo>
                  <a:pt x="3294388" y="162560"/>
                </a:lnTo>
                <a:lnTo>
                  <a:pt x="3295246" y="162560"/>
                </a:lnTo>
                <a:lnTo>
                  <a:pt x="3301050" y="161290"/>
                </a:lnTo>
                <a:lnTo>
                  <a:pt x="3298107" y="167640"/>
                </a:lnTo>
                <a:lnTo>
                  <a:pt x="3291299" y="175260"/>
                </a:lnTo>
                <a:lnTo>
                  <a:pt x="3285509" y="176530"/>
                </a:lnTo>
                <a:lnTo>
                  <a:pt x="3286662" y="180340"/>
                </a:lnTo>
                <a:lnTo>
                  <a:pt x="3283676" y="180340"/>
                </a:lnTo>
                <a:lnTo>
                  <a:pt x="3277638" y="181610"/>
                </a:lnTo>
                <a:lnTo>
                  <a:pt x="3275956" y="182880"/>
                </a:lnTo>
                <a:close/>
              </a:path>
              <a:path w="4096384" h="836930">
                <a:moveTo>
                  <a:pt x="3291113" y="181557"/>
                </a:moveTo>
                <a:lnTo>
                  <a:pt x="3286783" y="180737"/>
                </a:lnTo>
                <a:lnTo>
                  <a:pt x="3285509" y="176530"/>
                </a:lnTo>
                <a:lnTo>
                  <a:pt x="3291299" y="175260"/>
                </a:lnTo>
                <a:lnTo>
                  <a:pt x="3298107" y="167640"/>
                </a:lnTo>
                <a:lnTo>
                  <a:pt x="3301050" y="161290"/>
                </a:lnTo>
                <a:lnTo>
                  <a:pt x="3310983" y="161290"/>
                </a:lnTo>
                <a:lnTo>
                  <a:pt x="3310312" y="162560"/>
                </a:lnTo>
                <a:lnTo>
                  <a:pt x="3310646" y="165100"/>
                </a:lnTo>
                <a:lnTo>
                  <a:pt x="3339824" y="165100"/>
                </a:lnTo>
                <a:lnTo>
                  <a:pt x="3344846" y="166370"/>
                </a:lnTo>
                <a:lnTo>
                  <a:pt x="3369335" y="166370"/>
                </a:lnTo>
                <a:lnTo>
                  <a:pt x="3367318" y="167640"/>
                </a:lnTo>
                <a:lnTo>
                  <a:pt x="3328921" y="167640"/>
                </a:lnTo>
                <a:lnTo>
                  <a:pt x="3326230" y="168910"/>
                </a:lnTo>
                <a:lnTo>
                  <a:pt x="3302108" y="168910"/>
                </a:lnTo>
                <a:lnTo>
                  <a:pt x="3302108" y="170180"/>
                </a:lnTo>
                <a:lnTo>
                  <a:pt x="3326780" y="170180"/>
                </a:lnTo>
                <a:lnTo>
                  <a:pt x="3328430" y="173990"/>
                </a:lnTo>
                <a:lnTo>
                  <a:pt x="3335626" y="173990"/>
                </a:lnTo>
                <a:lnTo>
                  <a:pt x="3334955" y="175260"/>
                </a:lnTo>
                <a:lnTo>
                  <a:pt x="3293563" y="175260"/>
                </a:lnTo>
                <a:lnTo>
                  <a:pt x="3294571" y="176530"/>
                </a:lnTo>
                <a:lnTo>
                  <a:pt x="3294847" y="176607"/>
                </a:lnTo>
                <a:lnTo>
                  <a:pt x="3291113" y="181557"/>
                </a:lnTo>
                <a:close/>
              </a:path>
              <a:path w="4096384" h="836930">
                <a:moveTo>
                  <a:pt x="3336137" y="163830"/>
                </a:moveTo>
                <a:lnTo>
                  <a:pt x="3333452" y="163830"/>
                </a:lnTo>
                <a:lnTo>
                  <a:pt x="3333452" y="162560"/>
                </a:lnTo>
                <a:lnTo>
                  <a:pt x="3335626" y="161290"/>
                </a:lnTo>
                <a:lnTo>
                  <a:pt x="3337466" y="162560"/>
                </a:lnTo>
                <a:lnTo>
                  <a:pt x="3337380" y="163044"/>
                </a:lnTo>
                <a:lnTo>
                  <a:pt x="3336137" y="163830"/>
                </a:lnTo>
                <a:close/>
              </a:path>
              <a:path w="4096384" h="836930">
                <a:moveTo>
                  <a:pt x="3337466" y="162990"/>
                </a:moveTo>
                <a:lnTo>
                  <a:pt x="3337466" y="162560"/>
                </a:lnTo>
                <a:lnTo>
                  <a:pt x="3335626" y="161290"/>
                </a:lnTo>
                <a:lnTo>
                  <a:pt x="3340157" y="161290"/>
                </a:lnTo>
                <a:lnTo>
                  <a:pt x="3337466" y="162990"/>
                </a:lnTo>
                <a:close/>
              </a:path>
              <a:path w="4096384" h="836930">
                <a:moveTo>
                  <a:pt x="3362630" y="165100"/>
                </a:moveTo>
                <a:lnTo>
                  <a:pt x="3361438" y="165100"/>
                </a:lnTo>
                <a:lnTo>
                  <a:pt x="3360764" y="162560"/>
                </a:lnTo>
                <a:lnTo>
                  <a:pt x="3362113" y="161290"/>
                </a:lnTo>
                <a:lnTo>
                  <a:pt x="3363304" y="161290"/>
                </a:lnTo>
                <a:lnTo>
                  <a:pt x="3363952" y="162560"/>
                </a:lnTo>
                <a:lnTo>
                  <a:pt x="3362630" y="16510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362630" y="165100"/>
                </a:lnTo>
                <a:lnTo>
                  <a:pt x="3363952" y="162560"/>
                </a:lnTo>
                <a:lnTo>
                  <a:pt x="3363304" y="161290"/>
                </a:lnTo>
                <a:lnTo>
                  <a:pt x="3378916" y="161290"/>
                </a:lnTo>
                <a:lnTo>
                  <a:pt x="3378802" y="161973"/>
                </a:lnTo>
                <a:lnTo>
                  <a:pt x="3378888" y="163830"/>
                </a:lnTo>
                <a:lnTo>
                  <a:pt x="3400837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513423" y="163830"/>
                </a:moveTo>
                <a:lnTo>
                  <a:pt x="3502420" y="163830"/>
                </a:lnTo>
                <a:lnTo>
                  <a:pt x="3502420" y="161290"/>
                </a:lnTo>
                <a:lnTo>
                  <a:pt x="3515830" y="161290"/>
                </a:lnTo>
                <a:lnTo>
                  <a:pt x="3513323" y="162560"/>
                </a:lnTo>
                <a:lnTo>
                  <a:pt x="3513423" y="163830"/>
                </a:lnTo>
                <a:close/>
              </a:path>
              <a:path w="4096384" h="836930">
                <a:moveTo>
                  <a:pt x="3522553" y="170180"/>
                </a:moveTo>
                <a:lnTo>
                  <a:pt x="3517126" y="168910"/>
                </a:lnTo>
                <a:lnTo>
                  <a:pt x="3513524" y="165100"/>
                </a:lnTo>
                <a:lnTo>
                  <a:pt x="3513323" y="162560"/>
                </a:lnTo>
                <a:lnTo>
                  <a:pt x="3515830" y="161290"/>
                </a:lnTo>
                <a:lnTo>
                  <a:pt x="3517330" y="162560"/>
                </a:lnTo>
                <a:lnTo>
                  <a:pt x="3517670" y="165100"/>
                </a:lnTo>
                <a:lnTo>
                  <a:pt x="3528859" y="165100"/>
                </a:lnTo>
                <a:lnTo>
                  <a:pt x="3528267" y="166298"/>
                </a:lnTo>
                <a:lnTo>
                  <a:pt x="3522553" y="170180"/>
                </a:lnTo>
                <a:close/>
              </a:path>
              <a:path w="4096384" h="836930">
                <a:moveTo>
                  <a:pt x="3521060" y="165100"/>
                </a:moveTo>
                <a:lnTo>
                  <a:pt x="3517670" y="165100"/>
                </a:lnTo>
                <a:lnTo>
                  <a:pt x="3517330" y="162560"/>
                </a:lnTo>
                <a:lnTo>
                  <a:pt x="3515830" y="161290"/>
                </a:lnTo>
                <a:lnTo>
                  <a:pt x="3536241" y="161290"/>
                </a:lnTo>
                <a:lnTo>
                  <a:pt x="3536676" y="162560"/>
                </a:lnTo>
                <a:lnTo>
                  <a:pt x="3526465" y="162560"/>
                </a:lnTo>
                <a:lnTo>
                  <a:pt x="3521060" y="165100"/>
                </a:lnTo>
                <a:close/>
              </a:path>
              <a:path w="4096384" h="836930">
                <a:moveTo>
                  <a:pt x="3600822" y="166370"/>
                </a:moveTo>
                <a:lnTo>
                  <a:pt x="3589586" y="166370"/>
                </a:lnTo>
                <a:lnTo>
                  <a:pt x="3594451" y="162560"/>
                </a:lnTo>
                <a:lnTo>
                  <a:pt x="3594451" y="161290"/>
                </a:lnTo>
                <a:lnTo>
                  <a:pt x="3600822" y="166370"/>
                </a:lnTo>
                <a:close/>
              </a:path>
              <a:path w="4096384" h="836930">
                <a:moveTo>
                  <a:pt x="3718140" y="166370"/>
                </a:moveTo>
                <a:lnTo>
                  <a:pt x="3600822" y="166370"/>
                </a:lnTo>
                <a:lnTo>
                  <a:pt x="3594451" y="161290"/>
                </a:lnTo>
                <a:lnTo>
                  <a:pt x="3605953" y="161290"/>
                </a:lnTo>
                <a:lnTo>
                  <a:pt x="3609026" y="162560"/>
                </a:lnTo>
                <a:lnTo>
                  <a:pt x="3633931" y="162560"/>
                </a:lnTo>
                <a:lnTo>
                  <a:pt x="3632507" y="163830"/>
                </a:lnTo>
                <a:lnTo>
                  <a:pt x="3636180" y="165100"/>
                </a:lnTo>
                <a:lnTo>
                  <a:pt x="3711775" y="165100"/>
                </a:lnTo>
                <a:lnTo>
                  <a:pt x="3718140" y="166370"/>
                </a:lnTo>
                <a:close/>
              </a:path>
              <a:path w="4096384" h="836930">
                <a:moveTo>
                  <a:pt x="3638020" y="165100"/>
                </a:moveTo>
                <a:lnTo>
                  <a:pt x="3636180" y="165100"/>
                </a:lnTo>
                <a:lnTo>
                  <a:pt x="3632507" y="163830"/>
                </a:lnTo>
                <a:lnTo>
                  <a:pt x="3635355" y="161290"/>
                </a:lnTo>
                <a:lnTo>
                  <a:pt x="3636698" y="162560"/>
                </a:lnTo>
                <a:lnTo>
                  <a:pt x="3638204" y="163830"/>
                </a:lnTo>
                <a:lnTo>
                  <a:pt x="3638020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38020" y="165100"/>
                </a:lnTo>
                <a:lnTo>
                  <a:pt x="3638204" y="163830"/>
                </a:lnTo>
                <a:lnTo>
                  <a:pt x="3636698" y="162560"/>
                </a:lnTo>
                <a:lnTo>
                  <a:pt x="3635355" y="161290"/>
                </a:lnTo>
                <a:lnTo>
                  <a:pt x="3648425" y="161290"/>
                </a:lnTo>
                <a:lnTo>
                  <a:pt x="3645734" y="162560"/>
                </a:lnTo>
                <a:lnTo>
                  <a:pt x="3645807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45807" y="163864"/>
                </a:lnTo>
                <a:lnTo>
                  <a:pt x="3645734" y="162560"/>
                </a:lnTo>
                <a:lnTo>
                  <a:pt x="3648425" y="161290"/>
                </a:lnTo>
                <a:lnTo>
                  <a:pt x="3650599" y="162560"/>
                </a:lnTo>
                <a:lnTo>
                  <a:pt x="3650540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835825" y="189230"/>
                </a:moveTo>
                <a:lnTo>
                  <a:pt x="3775971" y="189230"/>
                </a:lnTo>
                <a:lnTo>
                  <a:pt x="3781019" y="179070"/>
                </a:lnTo>
                <a:lnTo>
                  <a:pt x="3769150" y="177853"/>
                </a:lnTo>
                <a:lnTo>
                  <a:pt x="3794253" y="177800"/>
                </a:lnTo>
                <a:lnTo>
                  <a:pt x="3796603" y="176530"/>
                </a:lnTo>
                <a:lnTo>
                  <a:pt x="3798109" y="175260"/>
                </a:lnTo>
                <a:lnTo>
                  <a:pt x="3751848" y="175260"/>
                </a:lnTo>
                <a:lnTo>
                  <a:pt x="3751999" y="165100"/>
                </a:lnTo>
                <a:lnTo>
                  <a:pt x="3648425" y="165100"/>
                </a:lnTo>
                <a:lnTo>
                  <a:pt x="3650540" y="163864"/>
                </a:lnTo>
                <a:lnTo>
                  <a:pt x="3650599" y="162560"/>
                </a:lnTo>
                <a:lnTo>
                  <a:pt x="3648425" y="161290"/>
                </a:lnTo>
                <a:lnTo>
                  <a:pt x="3831294" y="161290"/>
                </a:lnTo>
                <a:lnTo>
                  <a:pt x="3830207" y="162560"/>
                </a:lnTo>
                <a:lnTo>
                  <a:pt x="3821407" y="162560"/>
                </a:lnTo>
                <a:lnTo>
                  <a:pt x="3821407" y="163830"/>
                </a:lnTo>
                <a:lnTo>
                  <a:pt x="3808580" y="163830"/>
                </a:lnTo>
                <a:lnTo>
                  <a:pt x="3808671" y="166370"/>
                </a:lnTo>
                <a:lnTo>
                  <a:pt x="3790396" y="166370"/>
                </a:lnTo>
                <a:lnTo>
                  <a:pt x="3785216" y="172720"/>
                </a:lnTo>
                <a:lnTo>
                  <a:pt x="3810170" y="172720"/>
                </a:lnTo>
                <a:lnTo>
                  <a:pt x="3809695" y="173948"/>
                </a:lnTo>
                <a:lnTo>
                  <a:pt x="3803991" y="177802"/>
                </a:lnTo>
                <a:lnTo>
                  <a:pt x="3809349" y="179208"/>
                </a:lnTo>
                <a:lnTo>
                  <a:pt x="3813005" y="180215"/>
                </a:lnTo>
                <a:lnTo>
                  <a:pt x="3812711" y="180340"/>
                </a:lnTo>
                <a:lnTo>
                  <a:pt x="3812830" y="181340"/>
                </a:lnTo>
                <a:lnTo>
                  <a:pt x="3812954" y="181849"/>
                </a:lnTo>
                <a:lnTo>
                  <a:pt x="3813353" y="182880"/>
                </a:lnTo>
                <a:lnTo>
                  <a:pt x="3814210" y="184150"/>
                </a:lnTo>
                <a:lnTo>
                  <a:pt x="3816201" y="185420"/>
                </a:lnTo>
                <a:lnTo>
                  <a:pt x="4057006" y="185420"/>
                </a:lnTo>
                <a:lnTo>
                  <a:pt x="4057303" y="186690"/>
                </a:lnTo>
                <a:lnTo>
                  <a:pt x="4012663" y="186690"/>
                </a:lnTo>
                <a:lnTo>
                  <a:pt x="4012418" y="187960"/>
                </a:lnTo>
                <a:lnTo>
                  <a:pt x="3840356" y="187960"/>
                </a:lnTo>
                <a:lnTo>
                  <a:pt x="3835825" y="189230"/>
                </a:lnTo>
                <a:close/>
              </a:path>
              <a:path w="4096384" h="836930">
                <a:moveTo>
                  <a:pt x="3831143" y="171450"/>
                </a:moveTo>
                <a:lnTo>
                  <a:pt x="3822598" y="171450"/>
                </a:lnTo>
                <a:lnTo>
                  <a:pt x="3831294" y="161290"/>
                </a:lnTo>
                <a:lnTo>
                  <a:pt x="3832101" y="167265"/>
                </a:lnTo>
                <a:lnTo>
                  <a:pt x="3832017" y="170349"/>
                </a:lnTo>
                <a:lnTo>
                  <a:pt x="3831143" y="171450"/>
                </a:lnTo>
                <a:close/>
              </a:path>
              <a:path w="4096384" h="836930">
                <a:moveTo>
                  <a:pt x="3841364" y="171450"/>
                </a:moveTo>
                <a:lnTo>
                  <a:pt x="3831143" y="171450"/>
                </a:lnTo>
                <a:lnTo>
                  <a:pt x="3832017" y="170349"/>
                </a:lnTo>
                <a:lnTo>
                  <a:pt x="3832101" y="167265"/>
                </a:lnTo>
                <a:lnTo>
                  <a:pt x="3831294" y="161290"/>
                </a:lnTo>
                <a:lnTo>
                  <a:pt x="3835111" y="161290"/>
                </a:lnTo>
                <a:lnTo>
                  <a:pt x="3835000" y="162560"/>
                </a:lnTo>
                <a:lnTo>
                  <a:pt x="3836499" y="162560"/>
                </a:lnTo>
                <a:lnTo>
                  <a:pt x="3838182" y="163830"/>
                </a:lnTo>
                <a:lnTo>
                  <a:pt x="3876559" y="163830"/>
                </a:lnTo>
                <a:lnTo>
                  <a:pt x="3877063" y="166370"/>
                </a:lnTo>
                <a:lnTo>
                  <a:pt x="3924182" y="166370"/>
                </a:lnTo>
                <a:lnTo>
                  <a:pt x="3923172" y="167640"/>
                </a:lnTo>
                <a:lnTo>
                  <a:pt x="3858114" y="167640"/>
                </a:lnTo>
                <a:lnTo>
                  <a:pt x="3855783" y="168910"/>
                </a:lnTo>
                <a:lnTo>
                  <a:pt x="3843361" y="168910"/>
                </a:lnTo>
                <a:lnTo>
                  <a:pt x="3841181" y="170180"/>
                </a:lnTo>
                <a:lnTo>
                  <a:pt x="3841364" y="171450"/>
                </a:lnTo>
                <a:close/>
              </a:path>
              <a:path w="4096384" h="836930">
                <a:moveTo>
                  <a:pt x="3865336" y="162560"/>
                </a:moveTo>
                <a:lnTo>
                  <a:pt x="3862645" y="162560"/>
                </a:lnTo>
                <a:lnTo>
                  <a:pt x="3863994" y="161290"/>
                </a:lnTo>
                <a:lnTo>
                  <a:pt x="3865336" y="162560"/>
                </a:lnTo>
                <a:close/>
              </a:path>
              <a:path w="4096384" h="836930">
                <a:moveTo>
                  <a:pt x="3876559" y="163830"/>
                </a:moveTo>
                <a:lnTo>
                  <a:pt x="3863477" y="163830"/>
                </a:lnTo>
                <a:lnTo>
                  <a:pt x="3865153" y="162560"/>
                </a:lnTo>
                <a:lnTo>
                  <a:pt x="3865336" y="162560"/>
                </a:lnTo>
                <a:lnTo>
                  <a:pt x="3863994" y="161290"/>
                </a:lnTo>
                <a:lnTo>
                  <a:pt x="3876055" y="161290"/>
                </a:lnTo>
                <a:lnTo>
                  <a:pt x="3876559" y="163830"/>
                </a:lnTo>
                <a:close/>
              </a:path>
              <a:path w="4096384" h="836930">
                <a:moveTo>
                  <a:pt x="3878229" y="165100"/>
                </a:moveTo>
                <a:lnTo>
                  <a:pt x="3876811" y="165100"/>
                </a:lnTo>
                <a:lnTo>
                  <a:pt x="3876055" y="161290"/>
                </a:lnTo>
                <a:lnTo>
                  <a:pt x="3877555" y="162560"/>
                </a:lnTo>
                <a:lnTo>
                  <a:pt x="3878229" y="16510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77063" y="166370"/>
                </a:lnTo>
                <a:lnTo>
                  <a:pt x="3876906" y="165100"/>
                </a:lnTo>
                <a:lnTo>
                  <a:pt x="3878229" y="165100"/>
                </a:lnTo>
                <a:lnTo>
                  <a:pt x="3877555" y="162560"/>
                </a:lnTo>
                <a:lnTo>
                  <a:pt x="3876055" y="161290"/>
                </a:lnTo>
                <a:lnTo>
                  <a:pt x="3889799" y="16129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95854" y="171450"/>
                </a:moveTo>
                <a:lnTo>
                  <a:pt x="4084913" y="171450"/>
                </a:lnTo>
                <a:lnTo>
                  <a:pt x="4087761" y="170180"/>
                </a:lnTo>
                <a:lnTo>
                  <a:pt x="4087427" y="168910"/>
                </a:lnTo>
                <a:lnTo>
                  <a:pt x="4083904" y="167640"/>
                </a:lnTo>
                <a:lnTo>
                  <a:pt x="3976290" y="167640"/>
                </a:lnTo>
                <a:lnTo>
                  <a:pt x="3970880" y="161409"/>
                </a:lnTo>
                <a:lnTo>
                  <a:pt x="4012323" y="161290"/>
                </a:lnTo>
                <a:lnTo>
                  <a:pt x="4012381" y="164047"/>
                </a:lnTo>
                <a:lnTo>
                  <a:pt x="4012663" y="165100"/>
                </a:lnTo>
                <a:lnTo>
                  <a:pt x="4095854" y="165100"/>
                </a:lnTo>
                <a:lnTo>
                  <a:pt x="4095854" y="171450"/>
                </a:lnTo>
                <a:close/>
              </a:path>
              <a:path w="4096384" h="836930">
                <a:moveTo>
                  <a:pt x="3976290" y="167640"/>
                </a:moveTo>
                <a:lnTo>
                  <a:pt x="3969251" y="166370"/>
                </a:lnTo>
                <a:lnTo>
                  <a:pt x="3964746" y="165100"/>
                </a:lnTo>
                <a:lnTo>
                  <a:pt x="3970831" y="161353"/>
                </a:lnTo>
                <a:lnTo>
                  <a:pt x="3976290" y="167640"/>
                </a:lnTo>
                <a:close/>
              </a:path>
              <a:path w="4096384" h="836930">
                <a:moveTo>
                  <a:pt x="1447343" y="181027"/>
                </a:moveTo>
                <a:lnTo>
                  <a:pt x="1445321" y="177800"/>
                </a:lnTo>
                <a:lnTo>
                  <a:pt x="1441798" y="177800"/>
                </a:lnTo>
                <a:lnTo>
                  <a:pt x="1441183" y="161409"/>
                </a:lnTo>
                <a:lnTo>
                  <a:pt x="1445072" y="163830"/>
                </a:lnTo>
                <a:lnTo>
                  <a:pt x="1446054" y="170180"/>
                </a:lnTo>
                <a:lnTo>
                  <a:pt x="1443359" y="175260"/>
                </a:lnTo>
                <a:lnTo>
                  <a:pt x="1450770" y="175260"/>
                </a:lnTo>
                <a:lnTo>
                  <a:pt x="1447343" y="181027"/>
                </a:lnTo>
                <a:close/>
              </a:path>
              <a:path w="4096384" h="836930">
                <a:moveTo>
                  <a:pt x="3181234" y="168910"/>
                </a:moveTo>
                <a:lnTo>
                  <a:pt x="3172872" y="168910"/>
                </a:lnTo>
                <a:lnTo>
                  <a:pt x="3178104" y="161973"/>
                </a:lnTo>
                <a:lnTo>
                  <a:pt x="3178569" y="162560"/>
                </a:lnTo>
                <a:lnTo>
                  <a:pt x="3181958" y="166068"/>
                </a:lnTo>
                <a:lnTo>
                  <a:pt x="3181234" y="167640"/>
                </a:lnTo>
                <a:lnTo>
                  <a:pt x="3181234" y="168910"/>
                </a:lnTo>
                <a:close/>
              </a:path>
              <a:path w="4096384" h="836930">
                <a:moveTo>
                  <a:pt x="105986" y="175260"/>
                </a:moveTo>
                <a:lnTo>
                  <a:pt x="102804" y="162560"/>
                </a:lnTo>
                <a:lnTo>
                  <a:pt x="108394" y="166298"/>
                </a:lnTo>
                <a:lnTo>
                  <a:pt x="108920" y="166370"/>
                </a:lnTo>
                <a:lnTo>
                  <a:pt x="105986" y="175260"/>
                </a:lnTo>
                <a:close/>
              </a:path>
              <a:path w="4096384" h="836930">
                <a:moveTo>
                  <a:pt x="108394" y="166298"/>
                </a:moveTo>
                <a:lnTo>
                  <a:pt x="102804" y="162560"/>
                </a:lnTo>
                <a:lnTo>
                  <a:pt x="113899" y="162560"/>
                </a:lnTo>
                <a:lnTo>
                  <a:pt x="115206" y="163830"/>
                </a:lnTo>
                <a:lnTo>
                  <a:pt x="140543" y="163830"/>
                </a:lnTo>
                <a:lnTo>
                  <a:pt x="141956" y="165100"/>
                </a:lnTo>
                <a:lnTo>
                  <a:pt x="109339" y="165100"/>
                </a:lnTo>
                <a:lnTo>
                  <a:pt x="108394" y="166298"/>
                </a:lnTo>
                <a:close/>
              </a:path>
              <a:path w="4096384" h="836930">
                <a:moveTo>
                  <a:pt x="808678" y="167640"/>
                </a:moveTo>
                <a:lnTo>
                  <a:pt x="804821" y="167640"/>
                </a:lnTo>
                <a:lnTo>
                  <a:pt x="803819" y="166370"/>
                </a:lnTo>
                <a:lnTo>
                  <a:pt x="802975" y="166370"/>
                </a:lnTo>
                <a:lnTo>
                  <a:pt x="806163" y="162560"/>
                </a:lnTo>
                <a:lnTo>
                  <a:pt x="808678" y="167640"/>
                </a:lnTo>
                <a:close/>
              </a:path>
              <a:path w="4096384" h="836930">
                <a:moveTo>
                  <a:pt x="816051" y="167640"/>
                </a:moveTo>
                <a:lnTo>
                  <a:pt x="808678" y="167640"/>
                </a:lnTo>
                <a:lnTo>
                  <a:pt x="806163" y="162560"/>
                </a:lnTo>
                <a:lnTo>
                  <a:pt x="839770" y="162560"/>
                </a:lnTo>
                <a:lnTo>
                  <a:pt x="840690" y="163830"/>
                </a:lnTo>
                <a:lnTo>
                  <a:pt x="904054" y="163830"/>
                </a:lnTo>
                <a:lnTo>
                  <a:pt x="904054" y="165100"/>
                </a:lnTo>
                <a:lnTo>
                  <a:pt x="821086" y="165100"/>
                </a:lnTo>
                <a:lnTo>
                  <a:pt x="816051" y="167640"/>
                </a:lnTo>
                <a:close/>
              </a:path>
              <a:path w="4096384" h="836930">
                <a:moveTo>
                  <a:pt x="950492" y="170180"/>
                </a:moveTo>
                <a:lnTo>
                  <a:pt x="955016" y="162560"/>
                </a:lnTo>
                <a:lnTo>
                  <a:pt x="953934" y="166077"/>
                </a:lnTo>
                <a:lnTo>
                  <a:pt x="953819" y="166398"/>
                </a:lnTo>
                <a:lnTo>
                  <a:pt x="950492" y="17018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50492" y="170180"/>
                </a:lnTo>
                <a:lnTo>
                  <a:pt x="953819" y="166398"/>
                </a:lnTo>
                <a:lnTo>
                  <a:pt x="955016" y="162560"/>
                </a:lnTo>
                <a:lnTo>
                  <a:pt x="987158" y="162560"/>
                </a:lnTo>
                <a:lnTo>
                  <a:pt x="987955" y="163830"/>
                </a:lnTo>
                <a:lnTo>
                  <a:pt x="981168" y="163830"/>
                </a:lnTo>
                <a:lnTo>
                  <a:pt x="979486" y="165100"/>
                </a:lnTo>
                <a:lnTo>
                  <a:pt x="963227" y="165100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1154661" y="170180"/>
                </a:moveTo>
                <a:lnTo>
                  <a:pt x="1151642" y="168910"/>
                </a:lnTo>
                <a:lnTo>
                  <a:pt x="1154825" y="162560"/>
                </a:lnTo>
                <a:lnTo>
                  <a:pt x="1157016" y="166398"/>
                </a:lnTo>
                <a:lnTo>
                  <a:pt x="1158013" y="168910"/>
                </a:lnTo>
                <a:lnTo>
                  <a:pt x="1154661" y="170180"/>
                </a:lnTo>
                <a:close/>
              </a:path>
              <a:path w="4096384" h="836930">
                <a:moveTo>
                  <a:pt x="1172231" y="170180"/>
                </a:moveTo>
                <a:lnTo>
                  <a:pt x="1154661" y="170180"/>
                </a:lnTo>
                <a:lnTo>
                  <a:pt x="1158013" y="168910"/>
                </a:lnTo>
                <a:lnTo>
                  <a:pt x="1156964" y="166298"/>
                </a:lnTo>
                <a:lnTo>
                  <a:pt x="1154825" y="162560"/>
                </a:lnTo>
                <a:lnTo>
                  <a:pt x="1187845" y="162560"/>
                </a:lnTo>
                <a:lnTo>
                  <a:pt x="1190196" y="163830"/>
                </a:lnTo>
                <a:lnTo>
                  <a:pt x="1169911" y="163830"/>
                </a:lnTo>
                <a:lnTo>
                  <a:pt x="1168398" y="165100"/>
                </a:lnTo>
                <a:lnTo>
                  <a:pt x="1167768" y="166298"/>
                </a:lnTo>
                <a:lnTo>
                  <a:pt x="1167730" y="167640"/>
                </a:lnTo>
                <a:lnTo>
                  <a:pt x="1168398" y="167640"/>
                </a:lnTo>
                <a:lnTo>
                  <a:pt x="1169243" y="168910"/>
                </a:lnTo>
                <a:lnTo>
                  <a:pt x="1172091" y="168910"/>
                </a:lnTo>
                <a:lnTo>
                  <a:pt x="1172231" y="170180"/>
                </a:lnTo>
                <a:close/>
              </a:path>
              <a:path w="4096384" h="836930">
                <a:moveTo>
                  <a:pt x="1343069" y="171450"/>
                </a:moveTo>
                <a:lnTo>
                  <a:pt x="1341563" y="166370"/>
                </a:lnTo>
                <a:lnTo>
                  <a:pt x="1341059" y="165100"/>
                </a:lnTo>
                <a:lnTo>
                  <a:pt x="1340051" y="165100"/>
                </a:lnTo>
                <a:lnTo>
                  <a:pt x="1350783" y="162560"/>
                </a:lnTo>
                <a:lnTo>
                  <a:pt x="1343069" y="171450"/>
                </a:lnTo>
                <a:close/>
              </a:path>
              <a:path w="4096384" h="836930">
                <a:moveTo>
                  <a:pt x="1441703" y="175260"/>
                </a:moveTo>
                <a:lnTo>
                  <a:pt x="1405091" y="175260"/>
                </a:lnTo>
                <a:lnTo>
                  <a:pt x="1403755" y="171450"/>
                </a:lnTo>
                <a:lnTo>
                  <a:pt x="1343069" y="171450"/>
                </a:lnTo>
                <a:lnTo>
                  <a:pt x="1346422" y="167640"/>
                </a:lnTo>
                <a:lnTo>
                  <a:pt x="1350783" y="162560"/>
                </a:lnTo>
                <a:lnTo>
                  <a:pt x="1368043" y="162560"/>
                </a:lnTo>
                <a:lnTo>
                  <a:pt x="1368043" y="170180"/>
                </a:lnTo>
                <a:lnTo>
                  <a:pt x="1408777" y="170180"/>
                </a:lnTo>
                <a:lnTo>
                  <a:pt x="1408777" y="172720"/>
                </a:lnTo>
                <a:lnTo>
                  <a:pt x="1441607" y="172720"/>
                </a:lnTo>
                <a:lnTo>
                  <a:pt x="1441703" y="175260"/>
                </a:lnTo>
                <a:close/>
              </a:path>
              <a:path w="4096384" h="836930">
                <a:moveTo>
                  <a:pt x="1676064" y="171450"/>
                </a:moveTo>
                <a:lnTo>
                  <a:pt x="1674312" y="170180"/>
                </a:lnTo>
                <a:lnTo>
                  <a:pt x="1672466" y="167640"/>
                </a:lnTo>
                <a:lnTo>
                  <a:pt x="1669533" y="165717"/>
                </a:lnTo>
                <a:lnTo>
                  <a:pt x="1670267" y="165100"/>
                </a:lnTo>
                <a:lnTo>
                  <a:pt x="1666966" y="164489"/>
                </a:lnTo>
                <a:lnTo>
                  <a:pt x="1672951" y="162560"/>
                </a:lnTo>
                <a:lnTo>
                  <a:pt x="1679530" y="166298"/>
                </a:lnTo>
                <a:lnTo>
                  <a:pt x="1676064" y="171450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676064" y="171450"/>
                </a:lnTo>
                <a:lnTo>
                  <a:pt x="1679473" y="166628"/>
                </a:lnTo>
                <a:lnTo>
                  <a:pt x="1679530" y="166298"/>
                </a:lnTo>
                <a:lnTo>
                  <a:pt x="1672951" y="162560"/>
                </a:lnTo>
                <a:lnTo>
                  <a:pt x="1681329" y="162560"/>
                </a:lnTo>
                <a:lnTo>
                  <a:pt x="1679152" y="163830"/>
                </a:lnTo>
                <a:lnTo>
                  <a:pt x="1681496" y="165100"/>
                </a:lnTo>
                <a:lnTo>
                  <a:pt x="1680230" y="166298"/>
                </a:lnTo>
                <a:lnTo>
                  <a:pt x="1684198" y="167640"/>
                </a:lnTo>
                <a:lnTo>
                  <a:pt x="1689986" y="168910"/>
                </a:lnTo>
                <a:lnTo>
                  <a:pt x="1701781" y="168910"/>
                </a:lnTo>
                <a:lnTo>
                  <a:pt x="1705304" y="170180"/>
                </a:lnTo>
                <a:lnTo>
                  <a:pt x="1714019" y="17018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696527" y="165100"/>
                </a:moveTo>
                <a:lnTo>
                  <a:pt x="1691056" y="165100"/>
                </a:lnTo>
                <a:lnTo>
                  <a:pt x="1690511" y="165038"/>
                </a:lnTo>
                <a:lnTo>
                  <a:pt x="1694906" y="162560"/>
                </a:lnTo>
                <a:lnTo>
                  <a:pt x="1697427" y="162560"/>
                </a:lnTo>
                <a:lnTo>
                  <a:pt x="1696527" y="165100"/>
                </a:lnTo>
                <a:close/>
              </a:path>
              <a:path w="4096384" h="836930">
                <a:moveTo>
                  <a:pt x="1701448" y="168910"/>
                </a:moveTo>
                <a:lnTo>
                  <a:pt x="1695177" y="168910"/>
                </a:lnTo>
                <a:lnTo>
                  <a:pt x="1697427" y="162560"/>
                </a:lnTo>
                <a:lnTo>
                  <a:pt x="1771516" y="162560"/>
                </a:lnTo>
                <a:lnTo>
                  <a:pt x="1775203" y="163830"/>
                </a:lnTo>
                <a:lnTo>
                  <a:pt x="1707144" y="163830"/>
                </a:lnTo>
                <a:lnTo>
                  <a:pt x="1710163" y="165100"/>
                </a:lnTo>
                <a:lnTo>
                  <a:pt x="1711335" y="166370"/>
                </a:lnTo>
                <a:lnTo>
                  <a:pt x="1703124" y="166370"/>
                </a:lnTo>
                <a:lnTo>
                  <a:pt x="1702115" y="167640"/>
                </a:lnTo>
                <a:lnTo>
                  <a:pt x="1701448" y="168910"/>
                </a:lnTo>
                <a:close/>
              </a:path>
              <a:path w="4096384" h="836930">
                <a:moveTo>
                  <a:pt x="1777383" y="163830"/>
                </a:moveTo>
                <a:lnTo>
                  <a:pt x="1775203" y="163830"/>
                </a:lnTo>
                <a:lnTo>
                  <a:pt x="1771516" y="162560"/>
                </a:lnTo>
                <a:lnTo>
                  <a:pt x="1777213" y="162560"/>
                </a:lnTo>
                <a:lnTo>
                  <a:pt x="1777383" y="163830"/>
                </a:lnTo>
                <a:close/>
              </a:path>
              <a:path w="4096384" h="836930">
                <a:moveTo>
                  <a:pt x="1788109" y="163830"/>
                </a:moveTo>
                <a:lnTo>
                  <a:pt x="1777383" y="163830"/>
                </a:lnTo>
                <a:lnTo>
                  <a:pt x="1777213" y="162560"/>
                </a:lnTo>
                <a:lnTo>
                  <a:pt x="1788027" y="162560"/>
                </a:lnTo>
                <a:lnTo>
                  <a:pt x="1788109" y="163830"/>
                </a:lnTo>
                <a:close/>
              </a:path>
              <a:path w="4096384" h="836930">
                <a:moveTo>
                  <a:pt x="1871921" y="165100"/>
                </a:moveTo>
                <a:lnTo>
                  <a:pt x="1869741" y="165100"/>
                </a:lnTo>
                <a:lnTo>
                  <a:pt x="1868911" y="164047"/>
                </a:lnTo>
                <a:lnTo>
                  <a:pt x="1868826" y="163158"/>
                </a:lnTo>
                <a:lnTo>
                  <a:pt x="1868903" y="162560"/>
                </a:lnTo>
                <a:lnTo>
                  <a:pt x="1870579" y="162560"/>
                </a:lnTo>
                <a:lnTo>
                  <a:pt x="1871921" y="16510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1871921" y="165100"/>
                </a:lnTo>
                <a:lnTo>
                  <a:pt x="1870579" y="162560"/>
                </a:lnTo>
                <a:lnTo>
                  <a:pt x="1977021" y="162560"/>
                </a:lnTo>
                <a:lnTo>
                  <a:pt x="1979372" y="163830"/>
                </a:lnTo>
                <a:lnTo>
                  <a:pt x="2041898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52694" y="163830"/>
                </a:moveTo>
                <a:lnTo>
                  <a:pt x="2152360" y="163830"/>
                </a:lnTo>
                <a:lnTo>
                  <a:pt x="2151188" y="162560"/>
                </a:lnTo>
                <a:lnTo>
                  <a:pt x="2152694" y="163830"/>
                </a:lnTo>
                <a:close/>
              </a:path>
              <a:path w="4096384" h="836930">
                <a:moveTo>
                  <a:pt x="2204825" y="163830"/>
                </a:moveTo>
                <a:lnTo>
                  <a:pt x="2152694" y="163830"/>
                </a:lnTo>
                <a:lnTo>
                  <a:pt x="2151188" y="162560"/>
                </a:lnTo>
                <a:lnTo>
                  <a:pt x="2204448" y="162560"/>
                </a:lnTo>
                <a:lnTo>
                  <a:pt x="2204825" y="16383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623545" y="163830"/>
                </a:lnTo>
                <a:lnTo>
                  <a:pt x="2619715" y="162560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676688" y="165100"/>
                </a:moveTo>
                <a:lnTo>
                  <a:pt x="2627919" y="165100"/>
                </a:lnTo>
                <a:lnTo>
                  <a:pt x="2619715" y="162560"/>
                </a:lnTo>
                <a:lnTo>
                  <a:pt x="2679385" y="162560"/>
                </a:lnTo>
                <a:lnTo>
                  <a:pt x="2674514" y="163830"/>
                </a:lnTo>
                <a:lnTo>
                  <a:pt x="2675679" y="163830"/>
                </a:lnTo>
                <a:lnTo>
                  <a:pt x="2676688" y="165100"/>
                </a:lnTo>
                <a:close/>
              </a:path>
              <a:path w="4096384" h="836930">
                <a:moveTo>
                  <a:pt x="2677853" y="165100"/>
                </a:moveTo>
                <a:lnTo>
                  <a:pt x="2676688" y="165100"/>
                </a:lnTo>
                <a:lnTo>
                  <a:pt x="2675679" y="163830"/>
                </a:lnTo>
                <a:lnTo>
                  <a:pt x="2674514" y="163830"/>
                </a:lnTo>
                <a:lnTo>
                  <a:pt x="2679385" y="162560"/>
                </a:lnTo>
                <a:lnTo>
                  <a:pt x="2680551" y="162560"/>
                </a:lnTo>
                <a:lnTo>
                  <a:pt x="2677853" y="165100"/>
                </a:lnTo>
                <a:close/>
              </a:path>
              <a:path w="4096384" h="836930">
                <a:moveTo>
                  <a:pt x="2682282" y="165100"/>
                </a:moveTo>
                <a:lnTo>
                  <a:pt x="2677853" y="165100"/>
                </a:lnTo>
                <a:lnTo>
                  <a:pt x="2680551" y="162560"/>
                </a:lnTo>
                <a:lnTo>
                  <a:pt x="2684408" y="162560"/>
                </a:lnTo>
                <a:lnTo>
                  <a:pt x="2682282" y="16510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82050" y="170180"/>
                </a:lnTo>
                <a:lnTo>
                  <a:pt x="2680551" y="168910"/>
                </a:lnTo>
                <a:lnTo>
                  <a:pt x="2680394" y="167640"/>
                </a:lnTo>
                <a:lnTo>
                  <a:pt x="2681279" y="166298"/>
                </a:lnTo>
                <a:lnTo>
                  <a:pt x="2684408" y="16256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687433" y="171450"/>
                </a:lnTo>
                <a:lnTo>
                  <a:pt x="2684408" y="162560"/>
                </a:lnTo>
                <a:lnTo>
                  <a:pt x="2782311" y="162560"/>
                </a:lnTo>
                <a:lnTo>
                  <a:pt x="2781120" y="163830"/>
                </a:lnTo>
                <a:lnTo>
                  <a:pt x="2810736" y="163830"/>
                </a:lnTo>
                <a:lnTo>
                  <a:pt x="2811980" y="166370"/>
                </a:lnTo>
                <a:lnTo>
                  <a:pt x="2870840" y="166370"/>
                </a:lnTo>
                <a:lnTo>
                  <a:pt x="2869539" y="167640"/>
                </a:lnTo>
                <a:lnTo>
                  <a:pt x="2752126" y="167640"/>
                </a:lnTo>
                <a:lnTo>
                  <a:pt x="2750286" y="168910"/>
                </a:lnTo>
                <a:lnTo>
                  <a:pt x="2723963" y="168910"/>
                </a:lnTo>
                <a:lnTo>
                  <a:pt x="2723132" y="17018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973228" y="166370"/>
                </a:moveTo>
                <a:lnTo>
                  <a:pt x="2971702" y="165100"/>
                </a:lnTo>
                <a:lnTo>
                  <a:pt x="2972711" y="162560"/>
                </a:lnTo>
                <a:lnTo>
                  <a:pt x="2974577" y="162560"/>
                </a:lnTo>
                <a:lnTo>
                  <a:pt x="2974841" y="163566"/>
                </a:lnTo>
                <a:lnTo>
                  <a:pt x="2974766" y="164047"/>
                </a:lnTo>
                <a:lnTo>
                  <a:pt x="2973228" y="166370"/>
                </a:lnTo>
                <a:close/>
              </a:path>
              <a:path w="4096384" h="836930">
                <a:moveTo>
                  <a:pt x="2973626" y="170180"/>
                </a:moveTo>
                <a:lnTo>
                  <a:pt x="2967020" y="170180"/>
                </a:lnTo>
                <a:lnTo>
                  <a:pt x="2967197" y="166370"/>
                </a:lnTo>
                <a:lnTo>
                  <a:pt x="2973228" y="166370"/>
                </a:lnTo>
                <a:lnTo>
                  <a:pt x="2974766" y="164047"/>
                </a:lnTo>
                <a:lnTo>
                  <a:pt x="2974841" y="163566"/>
                </a:lnTo>
                <a:lnTo>
                  <a:pt x="2974577" y="162560"/>
                </a:lnTo>
                <a:lnTo>
                  <a:pt x="2985181" y="162560"/>
                </a:lnTo>
                <a:lnTo>
                  <a:pt x="2987560" y="166298"/>
                </a:lnTo>
                <a:lnTo>
                  <a:pt x="2989290" y="167640"/>
                </a:lnTo>
                <a:lnTo>
                  <a:pt x="2975782" y="167640"/>
                </a:lnTo>
                <a:lnTo>
                  <a:pt x="2973626" y="170180"/>
                </a:lnTo>
                <a:close/>
              </a:path>
              <a:path w="4096384" h="836930">
                <a:moveTo>
                  <a:pt x="3118908" y="163158"/>
                </a:moveTo>
                <a:lnTo>
                  <a:pt x="3118693" y="163044"/>
                </a:lnTo>
                <a:lnTo>
                  <a:pt x="3119056" y="162560"/>
                </a:lnTo>
                <a:lnTo>
                  <a:pt x="3118908" y="163158"/>
                </a:lnTo>
                <a:close/>
              </a:path>
              <a:path w="4096384" h="836930">
                <a:moveTo>
                  <a:pt x="3122462" y="165038"/>
                </a:moveTo>
                <a:lnTo>
                  <a:pt x="3118908" y="163158"/>
                </a:lnTo>
                <a:lnTo>
                  <a:pt x="3119056" y="162560"/>
                </a:lnTo>
                <a:lnTo>
                  <a:pt x="3124091" y="162560"/>
                </a:lnTo>
                <a:lnTo>
                  <a:pt x="3122462" y="165038"/>
                </a:lnTo>
                <a:close/>
              </a:path>
              <a:path w="4096384" h="836930">
                <a:moveTo>
                  <a:pt x="3147067" y="184318"/>
                </a:moveTo>
                <a:lnTo>
                  <a:pt x="3146943" y="183916"/>
                </a:lnTo>
                <a:lnTo>
                  <a:pt x="3146393" y="182880"/>
                </a:lnTo>
                <a:lnTo>
                  <a:pt x="3145876" y="182880"/>
                </a:lnTo>
                <a:lnTo>
                  <a:pt x="3145201" y="181610"/>
                </a:lnTo>
                <a:lnTo>
                  <a:pt x="3141487" y="180163"/>
                </a:lnTo>
                <a:lnTo>
                  <a:pt x="3140420" y="175511"/>
                </a:lnTo>
                <a:lnTo>
                  <a:pt x="3139504" y="168910"/>
                </a:lnTo>
                <a:lnTo>
                  <a:pt x="3141187" y="168910"/>
                </a:lnTo>
                <a:lnTo>
                  <a:pt x="3143879" y="162560"/>
                </a:lnTo>
                <a:lnTo>
                  <a:pt x="3149241" y="171450"/>
                </a:lnTo>
                <a:lnTo>
                  <a:pt x="3158454" y="171450"/>
                </a:lnTo>
                <a:lnTo>
                  <a:pt x="3160785" y="173990"/>
                </a:lnTo>
                <a:lnTo>
                  <a:pt x="3146727" y="173990"/>
                </a:lnTo>
                <a:lnTo>
                  <a:pt x="3146256" y="176300"/>
                </a:lnTo>
                <a:lnTo>
                  <a:pt x="3146339" y="176722"/>
                </a:lnTo>
                <a:lnTo>
                  <a:pt x="3147067" y="177800"/>
                </a:lnTo>
                <a:lnTo>
                  <a:pt x="3154597" y="177800"/>
                </a:lnTo>
                <a:lnTo>
                  <a:pt x="3151950" y="181547"/>
                </a:lnTo>
                <a:lnTo>
                  <a:pt x="3151906" y="184150"/>
                </a:lnTo>
                <a:lnTo>
                  <a:pt x="3147218" y="184150"/>
                </a:lnTo>
                <a:lnTo>
                  <a:pt x="3147067" y="184318"/>
                </a:lnTo>
                <a:close/>
              </a:path>
              <a:path w="4096384" h="836930">
                <a:moveTo>
                  <a:pt x="3158454" y="171450"/>
                </a:moveTo>
                <a:lnTo>
                  <a:pt x="3149241" y="171450"/>
                </a:lnTo>
                <a:lnTo>
                  <a:pt x="3143879" y="162560"/>
                </a:lnTo>
                <a:lnTo>
                  <a:pt x="3146056" y="162560"/>
                </a:lnTo>
                <a:lnTo>
                  <a:pt x="3147480" y="165100"/>
                </a:lnTo>
                <a:lnTo>
                  <a:pt x="3148233" y="166370"/>
                </a:lnTo>
                <a:lnTo>
                  <a:pt x="3154263" y="166370"/>
                </a:lnTo>
                <a:lnTo>
                  <a:pt x="3153364" y="167725"/>
                </a:lnTo>
                <a:lnTo>
                  <a:pt x="3151415" y="170180"/>
                </a:lnTo>
                <a:lnTo>
                  <a:pt x="3157937" y="170180"/>
                </a:lnTo>
                <a:lnTo>
                  <a:pt x="3158454" y="171450"/>
                </a:lnTo>
                <a:close/>
              </a:path>
              <a:path w="4096384" h="836930">
                <a:moveTo>
                  <a:pt x="3234049" y="165100"/>
                </a:moveTo>
                <a:lnTo>
                  <a:pt x="3230860" y="165100"/>
                </a:lnTo>
                <a:lnTo>
                  <a:pt x="3231044" y="162560"/>
                </a:lnTo>
                <a:lnTo>
                  <a:pt x="3234226" y="162560"/>
                </a:lnTo>
                <a:lnTo>
                  <a:pt x="3234615" y="163566"/>
                </a:lnTo>
                <a:lnTo>
                  <a:pt x="3234603" y="164047"/>
                </a:lnTo>
                <a:lnTo>
                  <a:pt x="3234049" y="165100"/>
                </a:lnTo>
                <a:close/>
              </a:path>
              <a:path w="4096384" h="836930">
                <a:moveTo>
                  <a:pt x="3239739" y="165100"/>
                </a:moveTo>
                <a:lnTo>
                  <a:pt x="3234049" y="165100"/>
                </a:lnTo>
                <a:lnTo>
                  <a:pt x="3234603" y="164047"/>
                </a:lnTo>
                <a:lnTo>
                  <a:pt x="3234615" y="163566"/>
                </a:lnTo>
                <a:lnTo>
                  <a:pt x="3234226" y="162560"/>
                </a:lnTo>
                <a:lnTo>
                  <a:pt x="3242091" y="162560"/>
                </a:lnTo>
                <a:lnTo>
                  <a:pt x="3239739" y="165100"/>
                </a:lnTo>
                <a:close/>
              </a:path>
              <a:path w="4096384" h="836930">
                <a:moveTo>
                  <a:pt x="3282327" y="165100"/>
                </a:moveTo>
                <a:lnTo>
                  <a:pt x="3281836" y="165100"/>
                </a:lnTo>
                <a:lnTo>
                  <a:pt x="3281495" y="162560"/>
                </a:lnTo>
                <a:lnTo>
                  <a:pt x="3281661" y="162560"/>
                </a:lnTo>
                <a:lnTo>
                  <a:pt x="3283109" y="163931"/>
                </a:lnTo>
                <a:lnTo>
                  <a:pt x="3282327" y="16510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3232" y="164047"/>
                </a:lnTo>
                <a:lnTo>
                  <a:pt x="3283266" y="163566"/>
                </a:lnTo>
                <a:lnTo>
                  <a:pt x="3283001" y="162560"/>
                </a:lnTo>
                <a:lnTo>
                  <a:pt x="3285509" y="162560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3486319" y="163830"/>
                </a:moveTo>
                <a:lnTo>
                  <a:pt x="3485645" y="162560"/>
                </a:lnTo>
                <a:lnTo>
                  <a:pt x="3486994" y="162560"/>
                </a:lnTo>
                <a:lnTo>
                  <a:pt x="3486319" y="163830"/>
                </a:lnTo>
                <a:close/>
              </a:path>
              <a:path w="4096384" h="836930">
                <a:moveTo>
                  <a:pt x="3501412" y="163830"/>
                </a:moveTo>
                <a:lnTo>
                  <a:pt x="3486319" y="163830"/>
                </a:lnTo>
                <a:lnTo>
                  <a:pt x="3486994" y="162560"/>
                </a:lnTo>
                <a:lnTo>
                  <a:pt x="3501916" y="162560"/>
                </a:lnTo>
                <a:lnTo>
                  <a:pt x="3501412" y="163830"/>
                </a:lnTo>
                <a:close/>
              </a:path>
              <a:path w="4096384" h="836930">
                <a:moveTo>
                  <a:pt x="3528859" y="165100"/>
                </a:moveTo>
                <a:lnTo>
                  <a:pt x="3521060" y="165100"/>
                </a:lnTo>
                <a:lnTo>
                  <a:pt x="3526465" y="162560"/>
                </a:lnTo>
                <a:lnTo>
                  <a:pt x="3530113" y="162560"/>
                </a:lnTo>
                <a:lnTo>
                  <a:pt x="3528859" y="165100"/>
                </a:lnTo>
                <a:close/>
              </a:path>
              <a:path w="4096384" h="836930">
                <a:moveTo>
                  <a:pt x="3531524" y="170180"/>
                </a:moveTo>
                <a:lnTo>
                  <a:pt x="3522553" y="170180"/>
                </a:lnTo>
                <a:lnTo>
                  <a:pt x="3528190" y="166398"/>
                </a:lnTo>
                <a:lnTo>
                  <a:pt x="3530113" y="162560"/>
                </a:lnTo>
                <a:lnTo>
                  <a:pt x="3536676" y="162560"/>
                </a:lnTo>
                <a:lnTo>
                  <a:pt x="3537138" y="163864"/>
                </a:lnTo>
                <a:lnTo>
                  <a:pt x="3538119" y="165100"/>
                </a:lnTo>
                <a:lnTo>
                  <a:pt x="3533929" y="165100"/>
                </a:lnTo>
                <a:lnTo>
                  <a:pt x="3531524" y="170180"/>
                </a:lnTo>
                <a:close/>
              </a:path>
              <a:path w="4096384" h="836930">
                <a:moveTo>
                  <a:pt x="3822598" y="165100"/>
                </a:moveTo>
                <a:lnTo>
                  <a:pt x="3821501" y="163931"/>
                </a:lnTo>
                <a:lnTo>
                  <a:pt x="3821407" y="162560"/>
                </a:lnTo>
                <a:lnTo>
                  <a:pt x="3822906" y="162560"/>
                </a:lnTo>
                <a:lnTo>
                  <a:pt x="3825106" y="163830"/>
                </a:lnTo>
                <a:lnTo>
                  <a:pt x="3824929" y="163830"/>
                </a:lnTo>
                <a:lnTo>
                  <a:pt x="3822598" y="165100"/>
                </a:lnTo>
                <a:close/>
              </a:path>
              <a:path w="4096384" h="836930">
                <a:moveTo>
                  <a:pt x="3828033" y="165100"/>
                </a:moveTo>
                <a:lnTo>
                  <a:pt x="3822598" y="165100"/>
                </a:lnTo>
                <a:lnTo>
                  <a:pt x="3824929" y="163830"/>
                </a:lnTo>
                <a:lnTo>
                  <a:pt x="3825106" y="163830"/>
                </a:lnTo>
                <a:lnTo>
                  <a:pt x="3822906" y="162560"/>
                </a:lnTo>
                <a:lnTo>
                  <a:pt x="3830207" y="162560"/>
                </a:lnTo>
                <a:lnTo>
                  <a:pt x="3828033" y="165100"/>
                </a:lnTo>
                <a:close/>
              </a:path>
              <a:path w="4096384" h="836930">
                <a:moveTo>
                  <a:pt x="3863477" y="163830"/>
                </a:moveTo>
                <a:lnTo>
                  <a:pt x="3862488" y="162560"/>
                </a:lnTo>
                <a:lnTo>
                  <a:pt x="3865153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31529" y="163830"/>
                </a:moveTo>
                <a:lnTo>
                  <a:pt x="3929355" y="163830"/>
                </a:lnTo>
                <a:lnTo>
                  <a:pt x="3927855" y="162560"/>
                </a:lnTo>
                <a:lnTo>
                  <a:pt x="3931712" y="162560"/>
                </a:lnTo>
                <a:lnTo>
                  <a:pt x="3931529" y="163830"/>
                </a:lnTo>
                <a:close/>
              </a:path>
              <a:path w="4096384" h="836930">
                <a:moveTo>
                  <a:pt x="3966809" y="163830"/>
                </a:moveTo>
                <a:lnTo>
                  <a:pt x="3931529" y="163830"/>
                </a:lnTo>
                <a:lnTo>
                  <a:pt x="3931712" y="162560"/>
                </a:lnTo>
                <a:lnTo>
                  <a:pt x="3968871" y="162560"/>
                </a:lnTo>
                <a:lnTo>
                  <a:pt x="3966809" y="163830"/>
                </a:lnTo>
                <a:close/>
              </a:path>
              <a:path w="4096384" h="836930">
                <a:moveTo>
                  <a:pt x="3342181" y="165100"/>
                </a:moveTo>
                <a:lnTo>
                  <a:pt x="3334127" y="165100"/>
                </a:lnTo>
                <a:lnTo>
                  <a:pt x="3337466" y="162990"/>
                </a:lnTo>
                <a:lnTo>
                  <a:pt x="3337466" y="163830"/>
                </a:lnTo>
                <a:lnTo>
                  <a:pt x="3342970" y="163830"/>
                </a:lnTo>
                <a:lnTo>
                  <a:pt x="3343337" y="164326"/>
                </a:lnTo>
                <a:lnTo>
                  <a:pt x="3342181" y="165100"/>
                </a:lnTo>
                <a:close/>
              </a:path>
              <a:path w="4096384" h="836930">
                <a:moveTo>
                  <a:pt x="3117172" y="170180"/>
                </a:moveTo>
                <a:lnTo>
                  <a:pt x="3113359" y="170180"/>
                </a:lnTo>
                <a:lnTo>
                  <a:pt x="3118693" y="163044"/>
                </a:lnTo>
                <a:lnTo>
                  <a:pt x="3118579" y="164489"/>
                </a:lnTo>
                <a:lnTo>
                  <a:pt x="3117172" y="170180"/>
                </a:lnTo>
                <a:close/>
              </a:path>
              <a:path w="4096384" h="836930">
                <a:moveTo>
                  <a:pt x="3122256" y="182880"/>
                </a:moveTo>
                <a:lnTo>
                  <a:pt x="3114033" y="182880"/>
                </a:lnTo>
                <a:lnTo>
                  <a:pt x="3118908" y="163158"/>
                </a:lnTo>
                <a:lnTo>
                  <a:pt x="3122424" y="165018"/>
                </a:lnTo>
                <a:lnTo>
                  <a:pt x="3142802" y="165100"/>
                </a:lnTo>
                <a:lnTo>
                  <a:pt x="3142264" y="166370"/>
                </a:lnTo>
                <a:lnTo>
                  <a:pt x="3129460" y="166370"/>
                </a:lnTo>
                <a:lnTo>
                  <a:pt x="3126382" y="168830"/>
                </a:lnTo>
                <a:lnTo>
                  <a:pt x="3126341" y="169037"/>
                </a:lnTo>
                <a:lnTo>
                  <a:pt x="3127529" y="171450"/>
                </a:lnTo>
                <a:lnTo>
                  <a:pt x="3136270" y="171450"/>
                </a:lnTo>
                <a:lnTo>
                  <a:pt x="3129800" y="176530"/>
                </a:lnTo>
                <a:lnTo>
                  <a:pt x="3131300" y="176530"/>
                </a:lnTo>
                <a:lnTo>
                  <a:pt x="3138890" y="179357"/>
                </a:lnTo>
                <a:lnTo>
                  <a:pt x="3139611" y="180340"/>
                </a:lnTo>
                <a:lnTo>
                  <a:pt x="3125944" y="180340"/>
                </a:lnTo>
                <a:lnTo>
                  <a:pt x="3122256" y="1828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319211" y="163830"/>
                </a:lnTo>
                <a:lnTo>
                  <a:pt x="321221" y="165100"/>
                </a:lnTo>
                <a:lnTo>
                  <a:pt x="324240" y="166370"/>
                </a:lnTo>
                <a:lnTo>
                  <a:pt x="324596" y="167265"/>
                </a:lnTo>
                <a:lnTo>
                  <a:pt x="324619" y="167725"/>
                </a:lnTo>
                <a:lnTo>
                  <a:pt x="322898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591603" y="171450"/>
                </a:lnTo>
                <a:lnTo>
                  <a:pt x="591603" y="163830"/>
                </a:lnTo>
                <a:lnTo>
                  <a:pt x="625523" y="163830"/>
                </a:lnTo>
                <a:lnTo>
                  <a:pt x="627758" y="165100"/>
                </a:lnTo>
                <a:lnTo>
                  <a:pt x="617251" y="165100"/>
                </a:lnTo>
                <a:lnTo>
                  <a:pt x="616413" y="166370"/>
                </a:lnTo>
                <a:lnTo>
                  <a:pt x="603567" y="166370"/>
                </a:lnTo>
                <a:lnTo>
                  <a:pt x="601133" y="167640"/>
                </a:lnTo>
                <a:lnTo>
                  <a:pt x="602832" y="170180"/>
                </a:lnTo>
                <a:lnTo>
                  <a:pt x="740285" y="170180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631944" y="166370"/>
                </a:moveTo>
                <a:lnTo>
                  <a:pt x="629993" y="166370"/>
                </a:lnTo>
                <a:lnTo>
                  <a:pt x="629278" y="165018"/>
                </a:lnTo>
                <a:lnTo>
                  <a:pt x="630157" y="163830"/>
                </a:lnTo>
                <a:lnTo>
                  <a:pt x="630157" y="165100"/>
                </a:lnTo>
                <a:lnTo>
                  <a:pt x="631944" y="166370"/>
                </a:lnTo>
                <a:close/>
              </a:path>
              <a:path w="4096384" h="836930">
                <a:moveTo>
                  <a:pt x="740544" y="164763"/>
                </a:moveTo>
                <a:lnTo>
                  <a:pt x="740789" y="163830"/>
                </a:lnTo>
                <a:lnTo>
                  <a:pt x="741287" y="163830"/>
                </a:lnTo>
                <a:lnTo>
                  <a:pt x="741435" y="164575"/>
                </a:lnTo>
                <a:lnTo>
                  <a:pt x="740544" y="164763"/>
                </a:lnTo>
                <a:close/>
              </a:path>
              <a:path w="4096384" h="836930">
                <a:moveTo>
                  <a:pt x="741435" y="164575"/>
                </a:moveTo>
                <a:lnTo>
                  <a:pt x="741287" y="163830"/>
                </a:lnTo>
                <a:lnTo>
                  <a:pt x="744980" y="163830"/>
                </a:lnTo>
                <a:lnTo>
                  <a:pt x="741435" y="164575"/>
                </a:lnTo>
                <a:close/>
              </a:path>
              <a:path w="4096384" h="836930">
                <a:moveTo>
                  <a:pt x="977141" y="171450"/>
                </a:moveTo>
                <a:lnTo>
                  <a:pt x="978099" y="166628"/>
                </a:lnTo>
                <a:lnTo>
                  <a:pt x="978225" y="166298"/>
                </a:lnTo>
                <a:lnTo>
                  <a:pt x="979486" y="165100"/>
                </a:lnTo>
                <a:lnTo>
                  <a:pt x="981168" y="163830"/>
                </a:lnTo>
                <a:lnTo>
                  <a:pt x="982838" y="165100"/>
                </a:lnTo>
                <a:lnTo>
                  <a:pt x="986531" y="167640"/>
                </a:lnTo>
                <a:lnTo>
                  <a:pt x="977141" y="171450"/>
                </a:lnTo>
                <a:close/>
              </a:path>
              <a:path w="4096384" h="836930">
                <a:moveTo>
                  <a:pt x="1015532" y="171450"/>
                </a:moveTo>
                <a:lnTo>
                  <a:pt x="977141" y="171450"/>
                </a:lnTo>
                <a:lnTo>
                  <a:pt x="986531" y="167640"/>
                </a:lnTo>
                <a:lnTo>
                  <a:pt x="982731" y="165018"/>
                </a:lnTo>
                <a:lnTo>
                  <a:pt x="981168" y="163830"/>
                </a:lnTo>
                <a:lnTo>
                  <a:pt x="987955" y="163830"/>
                </a:lnTo>
                <a:lnTo>
                  <a:pt x="989550" y="166370"/>
                </a:lnTo>
                <a:lnTo>
                  <a:pt x="992228" y="166370"/>
                </a:lnTo>
                <a:lnTo>
                  <a:pt x="992398" y="167640"/>
                </a:lnTo>
                <a:lnTo>
                  <a:pt x="1033912" y="167640"/>
                </a:lnTo>
                <a:lnTo>
                  <a:pt x="1032962" y="168910"/>
                </a:lnTo>
                <a:lnTo>
                  <a:pt x="1073693" y="168910"/>
                </a:lnTo>
                <a:lnTo>
                  <a:pt x="1074698" y="170180"/>
                </a:lnTo>
                <a:lnTo>
                  <a:pt x="1016370" y="170180"/>
                </a:lnTo>
                <a:lnTo>
                  <a:pt x="1015532" y="171450"/>
                </a:lnTo>
                <a:close/>
              </a:path>
              <a:path w="4096384" h="836930">
                <a:moveTo>
                  <a:pt x="1102697" y="170180"/>
                </a:moveTo>
                <a:lnTo>
                  <a:pt x="1100680" y="168910"/>
                </a:lnTo>
                <a:lnTo>
                  <a:pt x="1098670" y="168910"/>
                </a:lnTo>
                <a:lnTo>
                  <a:pt x="1100346" y="163830"/>
                </a:lnTo>
                <a:lnTo>
                  <a:pt x="1102527" y="163830"/>
                </a:lnTo>
                <a:lnTo>
                  <a:pt x="1104537" y="165100"/>
                </a:lnTo>
                <a:lnTo>
                  <a:pt x="1102697" y="170180"/>
                </a:lnTo>
                <a:close/>
              </a:path>
              <a:path w="4096384" h="836930">
                <a:moveTo>
                  <a:pt x="1170415" y="167640"/>
                </a:moveTo>
                <a:lnTo>
                  <a:pt x="1167730" y="167640"/>
                </a:lnTo>
                <a:lnTo>
                  <a:pt x="1167768" y="166298"/>
                </a:lnTo>
                <a:lnTo>
                  <a:pt x="1168398" y="165100"/>
                </a:lnTo>
                <a:lnTo>
                  <a:pt x="1169911" y="163830"/>
                </a:lnTo>
                <a:lnTo>
                  <a:pt x="1171050" y="166298"/>
                </a:lnTo>
                <a:lnTo>
                  <a:pt x="1170947" y="166628"/>
                </a:lnTo>
                <a:lnTo>
                  <a:pt x="1170415" y="167640"/>
                </a:lnTo>
                <a:close/>
              </a:path>
              <a:path w="4096384" h="836930">
                <a:moveTo>
                  <a:pt x="1182817" y="167640"/>
                </a:moveTo>
                <a:lnTo>
                  <a:pt x="1170415" y="167640"/>
                </a:lnTo>
                <a:lnTo>
                  <a:pt x="1170947" y="166628"/>
                </a:lnTo>
                <a:lnTo>
                  <a:pt x="1171050" y="166298"/>
                </a:lnTo>
                <a:lnTo>
                  <a:pt x="1169911" y="163830"/>
                </a:lnTo>
                <a:lnTo>
                  <a:pt x="1182653" y="163830"/>
                </a:lnTo>
                <a:lnTo>
                  <a:pt x="1181764" y="166068"/>
                </a:lnTo>
                <a:lnTo>
                  <a:pt x="1181671" y="166398"/>
                </a:lnTo>
                <a:lnTo>
                  <a:pt x="1182817" y="167640"/>
                </a:lnTo>
                <a:close/>
              </a:path>
              <a:path w="4096384" h="836930">
                <a:moveTo>
                  <a:pt x="1183655" y="167640"/>
                </a:moveTo>
                <a:lnTo>
                  <a:pt x="1182817" y="167640"/>
                </a:lnTo>
                <a:lnTo>
                  <a:pt x="1181883" y="166628"/>
                </a:lnTo>
                <a:lnTo>
                  <a:pt x="1181764" y="166068"/>
                </a:lnTo>
                <a:lnTo>
                  <a:pt x="1182653" y="163830"/>
                </a:lnTo>
                <a:lnTo>
                  <a:pt x="1183491" y="163830"/>
                </a:lnTo>
                <a:lnTo>
                  <a:pt x="1184116" y="165018"/>
                </a:lnTo>
                <a:lnTo>
                  <a:pt x="1184036" y="165717"/>
                </a:lnTo>
                <a:lnTo>
                  <a:pt x="1183655" y="167640"/>
                </a:lnTo>
                <a:close/>
              </a:path>
              <a:path w="4096384" h="836930">
                <a:moveTo>
                  <a:pt x="1265962" y="171450"/>
                </a:moveTo>
                <a:lnTo>
                  <a:pt x="1259257" y="168910"/>
                </a:lnTo>
                <a:lnTo>
                  <a:pt x="1262105" y="165100"/>
                </a:lnTo>
                <a:lnTo>
                  <a:pt x="1263951" y="163830"/>
                </a:lnTo>
                <a:lnTo>
                  <a:pt x="1265123" y="165100"/>
                </a:lnTo>
                <a:lnTo>
                  <a:pt x="1265914" y="166298"/>
                </a:lnTo>
                <a:lnTo>
                  <a:pt x="1265962" y="171450"/>
                </a:lnTo>
                <a:close/>
              </a:path>
              <a:path w="4096384" h="836930">
                <a:moveTo>
                  <a:pt x="1386482" y="167640"/>
                </a:moveTo>
                <a:lnTo>
                  <a:pt x="1380955" y="167640"/>
                </a:lnTo>
                <a:lnTo>
                  <a:pt x="1383129" y="163830"/>
                </a:lnTo>
                <a:lnTo>
                  <a:pt x="1384642" y="163830"/>
                </a:lnTo>
                <a:lnTo>
                  <a:pt x="1386595" y="166298"/>
                </a:lnTo>
                <a:lnTo>
                  <a:pt x="1386482" y="167640"/>
                </a:lnTo>
                <a:close/>
              </a:path>
              <a:path w="4096384" h="836930">
                <a:moveTo>
                  <a:pt x="1663570" y="164047"/>
                </a:moveTo>
                <a:lnTo>
                  <a:pt x="1663398" y="163830"/>
                </a:lnTo>
                <a:lnTo>
                  <a:pt x="1663563" y="163860"/>
                </a:lnTo>
                <a:lnTo>
                  <a:pt x="1663570" y="164047"/>
                </a:lnTo>
                <a:close/>
              </a:path>
              <a:path w="4096384" h="836930">
                <a:moveTo>
                  <a:pt x="1663563" y="163860"/>
                </a:moveTo>
                <a:lnTo>
                  <a:pt x="1663398" y="163830"/>
                </a:lnTo>
                <a:lnTo>
                  <a:pt x="1663562" y="163830"/>
                </a:lnTo>
                <a:close/>
              </a:path>
              <a:path w="4096384" h="836930">
                <a:moveTo>
                  <a:pt x="1666966" y="164489"/>
                </a:moveTo>
                <a:lnTo>
                  <a:pt x="1663584" y="163864"/>
                </a:lnTo>
                <a:lnTo>
                  <a:pt x="1669013" y="163830"/>
                </a:lnTo>
                <a:lnTo>
                  <a:pt x="1666966" y="164489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714019" y="170180"/>
                </a:lnTo>
                <a:lnTo>
                  <a:pt x="1712507" y="167640"/>
                </a:lnTo>
                <a:lnTo>
                  <a:pt x="1710163" y="165100"/>
                </a:lnTo>
                <a:lnTo>
                  <a:pt x="1707144" y="163830"/>
                </a:lnTo>
                <a:lnTo>
                  <a:pt x="1720050" y="16510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769002" y="171450"/>
                </a:moveTo>
                <a:lnTo>
                  <a:pt x="1715028" y="171450"/>
                </a:lnTo>
                <a:lnTo>
                  <a:pt x="1720050" y="165100"/>
                </a:lnTo>
                <a:lnTo>
                  <a:pt x="1707144" y="163830"/>
                </a:lnTo>
                <a:lnTo>
                  <a:pt x="1728602" y="163830"/>
                </a:lnTo>
                <a:lnTo>
                  <a:pt x="1727096" y="170180"/>
                </a:lnTo>
                <a:lnTo>
                  <a:pt x="1766235" y="170180"/>
                </a:lnTo>
                <a:lnTo>
                  <a:pt x="1769002" y="171450"/>
                </a:lnTo>
                <a:close/>
              </a:path>
              <a:path w="4096384" h="836930">
                <a:moveTo>
                  <a:pt x="1730612" y="170180"/>
                </a:moveTo>
                <a:lnTo>
                  <a:pt x="1727096" y="170180"/>
                </a:lnTo>
                <a:lnTo>
                  <a:pt x="1728602" y="163830"/>
                </a:lnTo>
                <a:lnTo>
                  <a:pt x="1730946" y="167640"/>
                </a:lnTo>
                <a:lnTo>
                  <a:pt x="1731192" y="168558"/>
                </a:lnTo>
                <a:lnTo>
                  <a:pt x="1731218" y="169037"/>
                </a:lnTo>
                <a:lnTo>
                  <a:pt x="1730612" y="170180"/>
                </a:lnTo>
                <a:close/>
              </a:path>
              <a:path w="4096384" h="836930">
                <a:moveTo>
                  <a:pt x="1742346" y="170180"/>
                </a:moveTo>
                <a:lnTo>
                  <a:pt x="1730612" y="170180"/>
                </a:lnTo>
                <a:lnTo>
                  <a:pt x="1731218" y="169037"/>
                </a:lnTo>
                <a:lnTo>
                  <a:pt x="1731192" y="168558"/>
                </a:lnTo>
                <a:lnTo>
                  <a:pt x="1730946" y="167640"/>
                </a:lnTo>
                <a:lnTo>
                  <a:pt x="1728602" y="163830"/>
                </a:lnTo>
                <a:lnTo>
                  <a:pt x="1760784" y="163830"/>
                </a:lnTo>
                <a:lnTo>
                  <a:pt x="1762127" y="165100"/>
                </a:lnTo>
                <a:lnTo>
                  <a:pt x="1770004" y="165100"/>
                </a:lnTo>
                <a:lnTo>
                  <a:pt x="1767826" y="166370"/>
                </a:lnTo>
                <a:lnTo>
                  <a:pt x="1742686" y="166370"/>
                </a:lnTo>
                <a:lnTo>
                  <a:pt x="1741467" y="168677"/>
                </a:lnTo>
                <a:lnTo>
                  <a:pt x="1741445" y="169037"/>
                </a:lnTo>
                <a:lnTo>
                  <a:pt x="1742346" y="170180"/>
                </a:lnTo>
                <a:close/>
              </a:path>
              <a:path w="4096384" h="836930">
                <a:moveTo>
                  <a:pt x="1763299" y="165100"/>
                </a:moveTo>
                <a:lnTo>
                  <a:pt x="1762127" y="165100"/>
                </a:lnTo>
                <a:lnTo>
                  <a:pt x="1760784" y="163830"/>
                </a:lnTo>
                <a:lnTo>
                  <a:pt x="1764307" y="163830"/>
                </a:lnTo>
                <a:lnTo>
                  <a:pt x="1763299" y="165100"/>
                </a:lnTo>
                <a:close/>
              </a:path>
              <a:path w="4096384" h="836930">
                <a:moveTo>
                  <a:pt x="2213039" y="170180"/>
                </a:moveTo>
                <a:lnTo>
                  <a:pt x="2159229" y="170180"/>
                </a:lnTo>
                <a:lnTo>
                  <a:pt x="2160436" y="169037"/>
                </a:lnTo>
                <a:lnTo>
                  <a:pt x="2160479" y="168558"/>
                </a:lnTo>
                <a:lnTo>
                  <a:pt x="2159903" y="166370"/>
                </a:lnTo>
                <a:lnTo>
                  <a:pt x="2120675" y="166370"/>
                </a:lnTo>
                <a:lnTo>
                  <a:pt x="2126549" y="163830"/>
                </a:lnTo>
                <a:lnTo>
                  <a:pt x="2129397" y="165100"/>
                </a:lnTo>
                <a:lnTo>
                  <a:pt x="2205202" y="165100"/>
                </a:lnTo>
                <a:lnTo>
                  <a:pt x="2206334" y="168910"/>
                </a:lnTo>
                <a:lnTo>
                  <a:pt x="2217734" y="168910"/>
                </a:lnTo>
                <a:lnTo>
                  <a:pt x="2213039" y="170180"/>
                </a:lnTo>
                <a:close/>
              </a:path>
              <a:path w="4096384" h="836930">
                <a:moveTo>
                  <a:pt x="2129397" y="165100"/>
                </a:moveTo>
                <a:lnTo>
                  <a:pt x="2126549" y="163830"/>
                </a:lnTo>
                <a:lnTo>
                  <a:pt x="2128931" y="163830"/>
                </a:lnTo>
                <a:lnTo>
                  <a:pt x="2129397" y="165100"/>
                </a:lnTo>
                <a:close/>
              </a:path>
              <a:path w="4096384" h="836930">
                <a:moveTo>
                  <a:pt x="2258973" y="177800"/>
                </a:moveTo>
                <a:lnTo>
                  <a:pt x="2220753" y="177800"/>
                </a:lnTo>
                <a:lnTo>
                  <a:pt x="2221608" y="176722"/>
                </a:lnTo>
                <a:lnTo>
                  <a:pt x="2221699" y="175103"/>
                </a:lnTo>
                <a:lnTo>
                  <a:pt x="2219744" y="170180"/>
                </a:lnTo>
                <a:lnTo>
                  <a:pt x="2240534" y="170180"/>
                </a:lnTo>
                <a:lnTo>
                  <a:pt x="2240364" y="168910"/>
                </a:lnTo>
                <a:lnTo>
                  <a:pt x="2206334" y="168910"/>
                </a:lnTo>
                <a:lnTo>
                  <a:pt x="2209019" y="163830"/>
                </a:lnTo>
                <a:lnTo>
                  <a:pt x="2251593" y="163830"/>
                </a:lnTo>
                <a:lnTo>
                  <a:pt x="2251712" y="169037"/>
                </a:lnTo>
                <a:lnTo>
                  <a:pt x="2253944" y="171450"/>
                </a:lnTo>
                <a:lnTo>
                  <a:pt x="2354717" y="171450"/>
                </a:lnTo>
                <a:lnTo>
                  <a:pt x="2354315" y="172720"/>
                </a:lnTo>
                <a:lnTo>
                  <a:pt x="2258469" y="172720"/>
                </a:lnTo>
                <a:lnTo>
                  <a:pt x="2257842" y="175103"/>
                </a:lnTo>
                <a:lnTo>
                  <a:pt x="2257944" y="175571"/>
                </a:lnTo>
                <a:lnTo>
                  <a:pt x="2258973" y="177800"/>
                </a:lnTo>
                <a:close/>
              </a:path>
              <a:path w="4096384" h="836930">
                <a:moveTo>
                  <a:pt x="2258802" y="171450"/>
                </a:moveTo>
                <a:lnTo>
                  <a:pt x="2253944" y="171450"/>
                </a:lnTo>
                <a:lnTo>
                  <a:pt x="2251712" y="169037"/>
                </a:lnTo>
                <a:lnTo>
                  <a:pt x="2251593" y="163830"/>
                </a:lnTo>
                <a:lnTo>
                  <a:pt x="2258802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9687" y="171516"/>
                </a:lnTo>
                <a:lnTo>
                  <a:pt x="2437998" y="163830"/>
                </a:lnTo>
                <a:lnTo>
                  <a:pt x="2442019" y="168910"/>
                </a:lnTo>
                <a:lnTo>
                  <a:pt x="2444095" y="168910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518622" y="177800"/>
                </a:moveTo>
                <a:lnTo>
                  <a:pt x="2515931" y="177800"/>
                </a:lnTo>
                <a:lnTo>
                  <a:pt x="2503529" y="172720"/>
                </a:lnTo>
                <a:lnTo>
                  <a:pt x="2507903" y="167640"/>
                </a:lnTo>
                <a:lnTo>
                  <a:pt x="2512251" y="163830"/>
                </a:lnTo>
                <a:lnTo>
                  <a:pt x="2512408" y="171450"/>
                </a:lnTo>
                <a:lnTo>
                  <a:pt x="2516265" y="171450"/>
                </a:lnTo>
                <a:lnTo>
                  <a:pt x="2518956" y="172720"/>
                </a:lnTo>
                <a:lnTo>
                  <a:pt x="2519788" y="172720"/>
                </a:lnTo>
                <a:lnTo>
                  <a:pt x="2518622" y="177800"/>
                </a:lnTo>
                <a:close/>
              </a:path>
              <a:path w="4096384" h="836930">
                <a:moveTo>
                  <a:pt x="2518956" y="172720"/>
                </a:moveTo>
                <a:lnTo>
                  <a:pt x="2516265" y="171450"/>
                </a:lnTo>
                <a:lnTo>
                  <a:pt x="2512408" y="171450"/>
                </a:lnTo>
                <a:lnTo>
                  <a:pt x="2512251" y="163830"/>
                </a:lnTo>
                <a:lnTo>
                  <a:pt x="2514608" y="163830"/>
                </a:lnTo>
                <a:lnTo>
                  <a:pt x="2514431" y="165100"/>
                </a:lnTo>
                <a:lnTo>
                  <a:pt x="2514091" y="166370"/>
                </a:lnTo>
                <a:lnTo>
                  <a:pt x="2519788" y="166370"/>
                </a:lnTo>
                <a:lnTo>
                  <a:pt x="2518956" y="172720"/>
                </a:lnTo>
                <a:close/>
              </a:path>
              <a:path w="4096384" h="836930">
                <a:moveTo>
                  <a:pt x="2919865" y="163931"/>
                </a:moveTo>
                <a:lnTo>
                  <a:pt x="2920085" y="163830"/>
                </a:lnTo>
                <a:lnTo>
                  <a:pt x="2919865" y="163931"/>
                </a:lnTo>
                <a:close/>
              </a:path>
              <a:path w="4096384" h="836930">
                <a:moveTo>
                  <a:pt x="2921251" y="165100"/>
                </a:moveTo>
                <a:lnTo>
                  <a:pt x="2919865" y="163931"/>
                </a:lnTo>
                <a:lnTo>
                  <a:pt x="2920085" y="163830"/>
                </a:lnTo>
                <a:lnTo>
                  <a:pt x="2920870" y="163830"/>
                </a:lnTo>
                <a:lnTo>
                  <a:pt x="2921251" y="165100"/>
                </a:lnTo>
                <a:close/>
              </a:path>
              <a:path w="4096384" h="836930">
                <a:moveTo>
                  <a:pt x="3453986" y="171450"/>
                </a:moveTo>
                <a:lnTo>
                  <a:pt x="3449795" y="171450"/>
                </a:lnTo>
                <a:lnTo>
                  <a:pt x="3456500" y="163830"/>
                </a:lnTo>
                <a:lnTo>
                  <a:pt x="3456500" y="168910"/>
                </a:lnTo>
                <a:lnTo>
                  <a:pt x="3455642" y="168910"/>
                </a:lnTo>
                <a:lnTo>
                  <a:pt x="3453986" y="171450"/>
                </a:lnTo>
                <a:close/>
              </a:path>
              <a:path w="4096384" h="836930">
                <a:moveTo>
                  <a:pt x="3466721" y="171450"/>
                </a:moveTo>
                <a:lnTo>
                  <a:pt x="3453986" y="171450"/>
                </a:lnTo>
                <a:lnTo>
                  <a:pt x="3455642" y="168910"/>
                </a:lnTo>
                <a:lnTo>
                  <a:pt x="3456500" y="168910"/>
                </a:lnTo>
                <a:lnTo>
                  <a:pt x="3456500" y="163830"/>
                </a:lnTo>
                <a:lnTo>
                  <a:pt x="3462040" y="163830"/>
                </a:lnTo>
                <a:lnTo>
                  <a:pt x="3461673" y="165100"/>
                </a:lnTo>
                <a:lnTo>
                  <a:pt x="3470061" y="165100"/>
                </a:lnTo>
                <a:lnTo>
                  <a:pt x="3474301" y="166628"/>
                </a:lnTo>
                <a:lnTo>
                  <a:pt x="3467887" y="167640"/>
                </a:lnTo>
                <a:lnTo>
                  <a:pt x="3461522" y="167640"/>
                </a:lnTo>
                <a:lnTo>
                  <a:pt x="3466721" y="171450"/>
                </a:lnTo>
                <a:close/>
              </a:path>
              <a:path w="4096384" h="836930">
                <a:moveTo>
                  <a:pt x="3818067" y="173990"/>
                </a:moveTo>
                <a:lnTo>
                  <a:pt x="3814702" y="172720"/>
                </a:lnTo>
                <a:lnTo>
                  <a:pt x="3812194" y="168910"/>
                </a:lnTo>
                <a:lnTo>
                  <a:pt x="3808671" y="166370"/>
                </a:lnTo>
                <a:lnTo>
                  <a:pt x="3808580" y="163830"/>
                </a:lnTo>
                <a:lnTo>
                  <a:pt x="3812610" y="163830"/>
                </a:lnTo>
                <a:lnTo>
                  <a:pt x="3817020" y="166370"/>
                </a:lnTo>
                <a:lnTo>
                  <a:pt x="3818067" y="173990"/>
                </a:lnTo>
                <a:close/>
              </a:path>
              <a:path w="4096384" h="836930">
                <a:moveTo>
                  <a:pt x="3819401" y="173990"/>
                </a:moveTo>
                <a:lnTo>
                  <a:pt x="3818067" y="173990"/>
                </a:lnTo>
                <a:lnTo>
                  <a:pt x="3817020" y="166370"/>
                </a:lnTo>
                <a:lnTo>
                  <a:pt x="3812610" y="163830"/>
                </a:lnTo>
                <a:lnTo>
                  <a:pt x="3821407" y="163830"/>
                </a:lnTo>
                <a:lnTo>
                  <a:pt x="3822598" y="165100"/>
                </a:lnTo>
                <a:lnTo>
                  <a:pt x="3828033" y="165100"/>
                </a:lnTo>
                <a:lnTo>
                  <a:pt x="3823685" y="170180"/>
                </a:lnTo>
                <a:lnTo>
                  <a:pt x="3817884" y="170180"/>
                </a:lnTo>
                <a:lnTo>
                  <a:pt x="3819401" y="173990"/>
                </a:lnTo>
                <a:close/>
              </a:path>
              <a:path w="4096384" h="836930">
                <a:moveTo>
                  <a:pt x="1664400" y="165100"/>
                </a:moveTo>
                <a:lnTo>
                  <a:pt x="1663570" y="164047"/>
                </a:lnTo>
                <a:lnTo>
                  <a:pt x="1663563" y="163860"/>
                </a:lnTo>
                <a:lnTo>
                  <a:pt x="1664400" y="165100"/>
                </a:lnTo>
                <a:close/>
              </a:path>
              <a:path w="4096384" h="836930">
                <a:moveTo>
                  <a:pt x="1665074" y="165100"/>
                </a:moveTo>
                <a:lnTo>
                  <a:pt x="1664400" y="165100"/>
                </a:lnTo>
                <a:lnTo>
                  <a:pt x="1663584" y="163864"/>
                </a:lnTo>
                <a:lnTo>
                  <a:pt x="1666966" y="164489"/>
                </a:lnTo>
                <a:lnTo>
                  <a:pt x="1665074" y="165100"/>
                </a:lnTo>
                <a:close/>
              </a:path>
              <a:path w="4096384" h="836930">
                <a:moveTo>
                  <a:pt x="2937577" y="166370"/>
                </a:moveTo>
                <a:lnTo>
                  <a:pt x="2914546" y="166370"/>
                </a:lnTo>
                <a:lnTo>
                  <a:pt x="2919865" y="163931"/>
                </a:lnTo>
                <a:lnTo>
                  <a:pt x="2921251" y="165100"/>
                </a:lnTo>
                <a:lnTo>
                  <a:pt x="2939035" y="165100"/>
                </a:lnTo>
                <a:lnTo>
                  <a:pt x="2937577" y="16637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2327" y="165100"/>
                </a:lnTo>
                <a:lnTo>
                  <a:pt x="3283192" y="164009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1663895" y="172720"/>
                </a:moveTo>
                <a:lnTo>
                  <a:pt x="1663570" y="164047"/>
                </a:lnTo>
                <a:lnTo>
                  <a:pt x="1664400" y="165100"/>
                </a:lnTo>
                <a:lnTo>
                  <a:pt x="1668590" y="165100"/>
                </a:lnTo>
                <a:lnTo>
                  <a:pt x="1669533" y="165717"/>
                </a:lnTo>
                <a:lnTo>
                  <a:pt x="1667248" y="167640"/>
                </a:lnTo>
                <a:lnTo>
                  <a:pt x="1663895" y="172720"/>
                </a:lnTo>
                <a:close/>
              </a:path>
              <a:path w="4096384" h="836930">
                <a:moveTo>
                  <a:pt x="3344846" y="166370"/>
                </a:moveTo>
                <a:lnTo>
                  <a:pt x="3339824" y="165100"/>
                </a:lnTo>
                <a:lnTo>
                  <a:pt x="3342181" y="165100"/>
                </a:lnTo>
                <a:lnTo>
                  <a:pt x="3343337" y="164326"/>
                </a:lnTo>
                <a:lnTo>
                  <a:pt x="3344846" y="166370"/>
                </a:lnTo>
                <a:close/>
              </a:path>
              <a:path w="4096384" h="836930">
                <a:moveTo>
                  <a:pt x="1669533" y="165717"/>
                </a:moveTo>
                <a:lnTo>
                  <a:pt x="1668590" y="165100"/>
                </a:lnTo>
                <a:lnTo>
                  <a:pt x="1665074" y="165100"/>
                </a:lnTo>
                <a:lnTo>
                  <a:pt x="1666966" y="164489"/>
                </a:lnTo>
                <a:lnTo>
                  <a:pt x="1670267" y="165100"/>
                </a:lnTo>
                <a:lnTo>
                  <a:pt x="1669533" y="165717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737771" y="168910"/>
                </a:lnTo>
                <a:lnTo>
                  <a:pt x="733076" y="166370"/>
                </a:lnTo>
                <a:lnTo>
                  <a:pt x="740456" y="165100"/>
                </a:lnTo>
                <a:lnTo>
                  <a:pt x="740544" y="164763"/>
                </a:lnTo>
                <a:lnTo>
                  <a:pt x="741435" y="164575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735423" y="167640"/>
                </a:moveTo>
                <a:lnTo>
                  <a:pt x="699047" y="167640"/>
                </a:lnTo>
                <a:lnTo>
                  <a:pt x="703244" y="165100"/>
                </a:lnTo>
                <a:lnTo>
                  <a:pt x="738943" y="165100"/>
                </a:lnTo>
                <a:lnTo>
                  <a:pt x="740544" y="164763"/>
                </a:lnTo>
                <a:lnTo>
                  <a:pt x="740456" y="165100"/>
                </a:lnTo>
                <a:lnTo>
                  <a:pt x="733076" y="166370"/>
                </a:lnTo>
                <a:lnTo>
                  <a:pt x="735423" y="167640"/>
                </a:lnTo>
                <a:close/>
              </a:path>
              <a:path w="4096384" h="836930">
                <a:moveTo>
                  <a:pt x="629993" y="166370"/>
                </a:moveTo>
                <a:lnTo>
                  <a:pt x="628786" y="165684"/>
                </a:lnTo>
                <a:lnTo>
                  <a:pt x="629278" y="165018"/>
                </a:lnTo>
                <a:lnTo>
                  <a:pt x="629993" y="166370"/>
                </a:lnTo>
                <a:close/>
              </a:path>
              <a:path w="4096384" h="836930">
                <a:moveTo>
                  <a:pt x="1691056" y="165100"/>
                </a:moveTo>
                <a:lnTo>
                  <a:pt x="1690382" y="165100"/>
                </a:lnTo>
                <a:lnTo>
                  <a:pt x="1690511" y="165038"/>
                </a:lnTo>
                <a:lnTo>
                  <a:pt x="1691056" y="165100"/>
                </a:lnTo>
                <a:close/>
              </a:path>
              <a:path w="4096384" h="836930">
                <a:moveTo>
                  <a:pt x="31795" y="173990"/>
                </a:moveTo>
                <a:lnTo>
                  <a:pt x="27188" y="171450"/>
                </a:lnTo>
                <a:lnTo>
                  <a:pt x="25455" y="166628"/>
                </a:lnTo>
                <a:lnTo>
                  <a:pt x="25428" y="166298"/>
                </a:lnTo>
                <a:lnTo>
                  <a:pt x="26534" y="165100"/>
                </a:lnTo>
                <a:lnTo>
                  <a:pt x="27706" y="165100"/>
                </a:lnTo>
                <a:lnTo>
                  <a:pt x="29071" y="166398"/>
                </a:lnTo>
                <a:lnTo>
                  <a:pt x="34107" y="172720"/>
                </a:lnTo>
                <a:lnTo>
                  <a:pt x="31795" y="173990"/>
                </a:lnTo>
                <a:close/>
              </a:path>
              <a:path w="4096384" h="836930">
                <a:moveTo>
                  <a:pt x="108920" y="166370"/>
                </a:moveTo>
                <a:lnTo>
                  <a:pt x="108501" y="166370"/>
                </a:lnTo>
                <a:lnTo>
                  <a:pt x="109339" y="165100"/>
                </a:lnTo>
                <a:lnTo>
                  <a:pt x="108920" y="166370"/>
                </a:lnTo>
                <a:close/>
              </a:path>
              <a:path w="4096384" h="836930">
                <a:moveTo>
                  <a:pt x="110851" y="175260"/>
                </a:moveTo>
                <a:lnTo>
                  <a:pt x="105986" y="175260"/>
                </a:lnTo>
                <a:lnTo>
                  <a:pt x="109339" y="165100"/>
                </a:lnTo>
                <a:lnTo>
                  <a:pt x="118558" y="165100"/>
                </a:lnTo>
                <a:lnTo>
                  <a:pt x="109339" y="172720"/>
                </a:lnTo>
                <a:lnTo>
                  <a:pt x="110851" y="175260"/>
                </a:lnTo>
                <a:close/>
              </a:path>
              <a:path w="4096384" h="836930">
                <a:moveTo>
                  <a:pt x="113195" y="179070"/>
                </a:moveTo>
                <a:lnTo>
                  <a:pt x="109339" y="172720"/>
                </a:lnTo>
                <a:lnTo>
                  <a:pt x="118558" y="165100"/>
                </a:lnTo>
                <a:lnTo>
                  <a:pt x="121073" y="167640"/>
                </a:lnTo>
                <a:lnTo>
                  <a:pt x="122964" y="168830"/>
                </a:lnTo>
                <a:lnTo>
                  <a:pt x="122965" y="169037"/>
                </a:lnTo>
                <a:lnTo>
                  <a:pt x="113195" y="179070"/>
                </a:lnTo>
                <a:close/>
              </a:path>
              <a:path w="4096384" h="836930">
                <a:moveTo>
                  <a:pt x="173875" y="182880"/>
                </a:moveTo>
                <a:lnTo>
                  <a:pt x="121243" y="182880"/>
                </a:lnTo>
                <a:lnTo>
                  <a:pt x="122415" y="179070"/>
                </a:lnTo>
                <a:lnTo>
                  <a:pt x="113195" y="179070"/>
                </a:lnTo>
                <a:lnTo>
                  <a:pt x="122965" y="169037"/>
                </a:lnTo>
                <a:lnTo>
                  <a:pt x="122964" y="168830"/>
                </a:lnTo>
                <a:lnTo>
                  <a:pt x="121073" y="167640"/>
                </a:lnTo>
                <a:lnTo>
                  <a:pt x="118558" y="165100"/>
                </a:lnTo>
                <a:lnTo>
                  <a:pt x="133815" y="165100"/>
                </a:lnTo>
                <a:lnTo>
                  <a:pt x="133024" y="166298"/>
                </a:lnTo>
                <a:lnTo>
                  <a:pt x="133079" y="166628"/>
                </a:lnTo>
                <a:lnTo>
                  <a:pt x="133481" y="167640"/>
                </a:lnTo>
                <a:lnTo>
                  <a:pt x="144654" y="167640"/>
                </a:lnTo>
                <a:lnTo>
                  <a:pt x="148510" y="171450"/>
                </a:lnTo>
                <a:lnTo>
                  <a:pt x="139852" y="171450"/>
                </a:lnTo>
                <a:lnTo>
                  <a:pt x="140854" y="176530"/>
                </a:lnTo>
                <a:lnTo>
                  <a:pt x="261994" y="176530"/>
                </a:lnTo>
                <a:lnTo>
                  <a:pt x="262552" y="177800"/>
                </a:lnTo>
                <a:lnTo>
                  <a:pt x="146557" y="177800"/>
                </a:lnTo>
                <a:lnTo>
                  <a:pt x="145803" y="178942"/>
                </a:lnTo>
                <a:lnTo>
                  <a:pt x="145831" y="179357"/>
                </a:lnTo>
                <a:lnTo>
                  <a:pt x="146216" y="180340"/>
                </a:lnTo>
                <a:lnTo>
                  <a:pt x="172873" y="180340"/>
                </a:lnTo>
                <a:lnTo>
                  <a:pt x="172873" y="181610"/>
                </a:lnTo>
                <a:lnTo>
                  <a:pt x="173875" y="182880"/>
                </a:lnTo>
                <a:close/>
              </a:path>
              <a:path w="4096384" h="836930">
                <a:moveTo>
                  <a:pt x="134149" y="167640"/>
                </a:moveTo>
                <a:lnTo>
                  <a:pt x="133481" y="167640"/>
                </a:lnTo>
                <a:lnTo>
                  <a:pt x="133079" y="166628"/>
                </a:lnTo>
                <a:lnTo>
                  <a:pt x="133024" y="166298"/>
                </a:lnTo>
                <a:lnTo>
                  <a:pt x="133815" y="165100"/>
                </a:lnTo>
                <a:lnTo>
                  <a:pt x="134483" y="165100"/>
                </a:lnTo>
                <a:lnTo>
                  <a:pt x="134867" y="166068"/>
                </a:lnTo>
                <a:lnTo>
                  <a:pt x="134968" y="166398"/>
                </a:lnTo>
                <a:lnTo>
                  <a:pt x="134149" y="167640"/>
                </a:lnTo>
                <a:close/>
              </a:path>
              <a:path w="4096384" h="836930">
                <a:moveTo>
                  <a:pt x="144654" y="167640"/>
                </a:moveTo>
                <a:lnTo>
                  <a:pt x="134149" y="167640"/>
                </a:lnTo>
                <a:lnTo>
                  <a:pt x="134816" y="166628"/>
                </a:lnTo>
                <a:lnTo>
                  <a:pt x="134867" y="166068"/>
                </a:lnTo>
                <a:lnTo>
                  <a:pt x="134483" y="165100"/>
                </a:lnTo>
                <a:lnTo>
                  <a:pt x="141956" y="165100"/>
                </a:lnTo>
                <a:lnTo>
                  <a:pt x="143397" y="166398"/>
                </a:lnTo>
                <a:lnTo>
                  <a:pt x="144654" y="167640"/>
                </a:lnTo>
                <a:close/>
              </a:path>
              <a:path w="4096384" h="836930">
                <a:moveTo>
                  <a:pt x="186951" y="171450"/>
                </a:moveTo>
                <a:lnTo>
                  <a:pt x="185676" y="169037"/>
                </a:lnTo>
                <a:lnTo>
                  <a:pt x="185702" y="168558"/>
                </a:lnTo>
                <a:lnTo>
                  <a:pt x="186214" y="166628"/>
                </a:lnTo>
                <a:lnTo>
                  <a:pt x="186339" y="166298"/>
                </a:lnTo>
                <a:lnTo>
                  <a:pt x="187285" y="165100"/>
                </a:lnTo>
                <a:lnTo>
                  <a:pt x="188961" y="167640"/>
                </a:lnTo>
                <a:lnTo>
                  <a:pt x="188123" y="170180"/>
                </a:lnTo>
                <a:lnTo>
                  <a:pt x="186951" y="171450"/>
                </a:lnTo>
                <a:close/>
              </a:path>
              <a:path w="4096384" h="836930">
                <a:moveTo>
                  <a:pt x="261994" y="176530"/>
                </a:moveTo>
                <a:lnTo>
                  <a:pt x="236237" y="176530"/>
                </a:lnTo>
                <a:lnTo>
                  <a:pt x="237040" y="175511"/>
                </a:lnTo>
                <a:lnTo>
                  <a:pt x="237166" y="175103"/>
                </a:lnTo>
                <a:lnTo>
                  <a:pt x="236066" y="172720"/>
                </a:lnTo>
                <a:lnTo>
                  <a:pt x="234894" y="171450"/>
                </a:lnTo>
                <a:lnTo>
                  <a:pt x="186951" y="171450"/>
                </a:lnTo>
                <a:lnTo>
                  <a:pt x="188123" y="170180"/>
                </a:lnTo>
                <a:lnTo>
                  <a:pt x="188961" y="167640"/>
                </a:lnTo>
                <a:lnTo>
                  <a:pt x="187285" y="165100"/>
                </a:lnTo>
                <a:lnTo>
                  <a:pt x="309488" y="165100"/>
                </a:lnTo>
                <a:lnTo>
                  <a:pt x="307137" y="166370"/>
                </a:lnTo>
                <a:lnTo>
                  <a:pt x="219304" y="166370"/>
                </a:lnTo>
                <a:lnTo>
                  <a:pt x="211427" y="170180"/>
                </a:lnTo>
                <a:lnTo>
                  <a:pt x="259200" y="170180"/>
                </a:lnTo>
                <a:lnTo>
                  <a:pt x="261994" y="176530"/>
                </a:lnTo>
                <a:close/>
              </a:path>
              <a:path w="4096384" h="836930">
                <a:moveTo>
                  <a:pt x="311832" y="168910"/>
                </a:moveTo>
                <a:lnTo>
                  <a:pt x="308316" y="167640"/>
                </a:lnTo>
                <a:lnTo>
                  <a:pt x="307811" y="167640"/>
                </a:lnTo>
                <a:lnTo>
                  <a:pt x="307137" y="166370"/>
                </a:lnTo>
                <a:lnTo>
                  <a:pt x="309488" y="165100"/>
                </a:lnTo>
                <a:lnTo>
                  <a:pt x="310504" y="166398"/>
                </a:lnTo>
                <a:lnTo>
                  <a:pt x="311832" y="168910"/>
                </a:lnTo>
                <a:close/>
              </a:path>
              <a:path w="4096384" h="836930">
                <a:moveTo>
                  <a:pt x="335640" y="167640"/>
                </a:moveTo>
                <a:lnTo>
                  <a:pt x="332955" y="166370"/>
                </a:lnTo>
                <a:lnTo>
                  <a:pt x="335640" y="165100"/>
                </a:lnTo>
                <a:lnTo>
                  <a:pt x="337376" y="166298"/>
                </a:lnTo>
                <a:lnTo>
                  <a:pt x="335640" y="167640"/>
                </a:lnTo>
                <a:close/>
              </a:path>
              <a:path w="4096384" h="836930">
                <a:moveTo>
                  <a:pt x="348880" y="167640"/>
                </a:moveTo>
                <a:lnTo>
                  <a:pt x="335640" y="167640"/>
                </a:lnTo>
                <a:lnTo>
                  <a:pt x="337439" y="166398"/>
                </a:lnTo>
                <a:lnTo>
                  <a:pt x="335640" y="165100"/>
                </a:lnTo>
                <a:lnTo>
                  <a:pt x="372933" y="165100"/>
                </a:lnTo>
                <a:lnTo>
                  <a:pt x="371732" y="166370"/>
                </a:lnTo>
                <a:lnTo>
                  <a:pt x="349214" y="166370"/>
                </a:lnTo>
                <a:lnTo>
                  <a:pt x="348880" y="16764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403024" y="165100"/>
                </a:lnTo>
                <a:lnTo>
                  <a:pt x="404360" y="16764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389242" y="176530"/>
                </a:moveTo>
                <a:lnTo>
                  <a:pt x="382739" y="176530"/>
                </a:lnTo>
                <a:lnTo>
                  <a:pt x="388442" y="175260"/>
                </a:lnTo>
                <a:lnTo>
                  <a:pt x="378882" y="168910"/>
                </a:lnTo>
                <a:lnTo>
                  <a:pt x="401511" y="168910"/>
                </a:lnTo>
                <a:lnTo>
                  <a:pt x="404360" y="167640"/>
                </a:lnTo>
                <a:lnTo>
                  <a:pt x="403024" y="165100"/>
                </a:lnTo>
                <a:lnTo>
                  <a:pt x="428836" y="165100"/>
                </a:lnTo>
                <a:lnTo>
                  <a:pt x="428168" y="166370"/>
                </a:lnTo>
                <a:lnTo>
                  <a:pt x="427330" y="166370"/>
                </a:lnTo>
                <a:lnTo>
                  <a:pt x="426655" y="167640"/>
                </a:lnTo>
                <a:lnTo>
                  <a:pt x="427493" y="168910"/>
                </a:lnTo>
                <a:lnTo>
                  <a:pt x="428836" y="170180"/>
                </a:lnTo>
                <a:lnTo>
                  <a:pt x="531591" y="170180"/>
                </a:lnTo>
                <a:lnTo>
                  <a:pt x="530808" y="171450"/>
                </a:lnTo>
                <a:lnTo>
                  <a:pt x="393805" y="171450"/>
                </a:lnTo>
                <a:lnTo>
                  <a:pt x="389242" y="176530"/>
                </a:lnTo>
                <a:close/>
              </a:path>
              <a:path w="4096384" h="836930">
                <a:moveTo>
                  <a:pt x="428836" y="170180"/>
                </a:moveTo>
                <a:lnTo>
                  <a:pt x="427493" y="168910"/>
                </a:lnTo>
                <a:lnTo>
                  <a:pt x="426655" y="167640"/>
                </a:lnTo>
                <a:lnTo>
                  <a:pt x="427330" y="166370"/>
                </a:lnTo>
                <a:lnTo>
                  <a:pt x="428168" y="166370"/>
                </a:lnTo>
                <a:lnTo>
                  <a:pt x="428836" y="165100"/>
                </a:lnTo>
                <a:lnTo>
                  <a:pt x="430732" y="166298"/>
                </a:lnTo>
                <a:lnTo>
                  <a:pt x="431202" y="167265"/>
                </a:lnTo>
                <a:lnTo>
                  <a:pt x="431282" y="167725"/>
                </a:lnTo>
                <a:lnTo>
                  <a:pt x="430348" y="168910"/>
                </a:lnTo>
                <a:lnTo>
                  <a:pt x="428836" y="17018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428836" y="170180"/>
                </a:lnTo>
                <a:lnTo>
                  <a:pt x="430348" y="168910"/>
                </a:lnTo>
                <a:lnTo>
                  <a:pt x="431350" y="167640"/>
                </a:lnTo>
                <a:lnTo>
                  <a:pt x="430857" y="166398"/>
                </a:lnTo>
                <a:lnTo>
                  <a:pt x="428836" y="165100"/>
                </a:lnTo>
                <a:lnTo>
                  <a:pt x="442920" y="165100"/>
                </a:lnTo>
                <a:lnTo>
                  <a:pt x="440065" y="166370"/>
                </a:lnTo>
                <a:lnTo>
                  <a:pt x="439731" y="167640"/>
                </a:lnTo>
                <a:lnTo>
                  <a:pt x="442252" y="168910"/>
                </a:lnTo>
                <a:lnTo>
                  <a:pt x="551707" y="16891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442252" y="168910"/>
                </a:moveTo>
                <a:lnTo>
                  <a:pt x="439902" y="167725"/>
                </a:lnTo>
                <a:lnTo>
                  <a:pt x="439830" y="167265"/>
                </a:lnTo>
                <a:lnTo>
                  <a:pt x="440065" y="166370"/>
                </a:lnTo>
                <a:lnTo>
                  <a:pt x="442920" y="165100"/>
                </a:lnTo>
                <a:lnTo>
                  <a:pt x="444760" y="167640"/>
                </a:lnTo>
                <a:lnTo>
                  <a:pt x="444596" y="167640"/>
                </a:lnTo>
                <a:lnTo>
                  <a:pt x="442252" y="168910"/>
                </a:lnTo>
                <a:close/>
              </a:path>
              <a:path w="4096384" h="836930">
                <a:moveTo>
                  <a:pt x="618757" y="168910"/>
                </a:moveTo>
                <a:lnTo>
                  <a:pt x="616072" y="167640"/>
                </a:lnTo>
                <a:lnTo>
                  <a:pt x="615575" y="167640"/>
                </a:lnTo>
                <a:lnTo>
                  <a:pt x="617251" y="165100"/>
                </a:lnTo>
                <a:lnTo>
                  <a:pt x="619147" y="166298"/>
                </a:lnTo>
                <a:lnTo>
                  <a:pt x="619612" y="167265"/>
                </a:lnTo>
                <a:lnTo>
                  <a:pt x="619691" y="167725"/>
                </a:lnTo>
                <a:lnTo>
                  <a:pt x="618757" y="168910"/>
                </a:lnTo>
                <a:close/>
              </a:path>
              <a:path w="4096384" h="836930">
                <a:moveTo>
                  <a:pt x="626401" y="168910"/>
                </a:moveTo>
                <a:lnTo>
                  <a:pt x="618757" y="168910"/>
                </a:lnTo>
                <a:lnTo>
                  <a:pt x="619759" y="167640"/>
                </a:lnTo>
                <a:lnTo>
                  <a:pt x="619272" y="166398"/>
                </a:lnTo>
                <a:lnTo>
                  <a:pt x="617251" y="165100"/>
                </a:lnTo>
                <a:lnTo>
                  <a:pt x="627758" y="165100"/>
                </a:lnTo>
                <a:lnTo>
                  <a:pt x="628786" y="165684"/>
                </a:lnTo>
                <a:lnTo>
                  <a:pt x="626401" y="168910"/>
                </a:lnTo>
                <a:close/>
              </a:path>
              <a:path w="4096384" h="836930">
                <a:moveTo>
                  <a:pt x="685637" y="168910"/>
                </a:moveTo>
                <a:lnTo>
                  <a:pt x="683451" y="167725"/>
                </a:lnTo>
                <a:lnTo>
                  <a:pt x="683343" y="167265"/>
                </a:lnTo>
                <a:lnTo>
                  <a:pt x="683463" y="166370"/>
                </a:lnTo>
                <a:lnTo>
                  <a:pt x="685971" y="165100"/>
                </a:lnTo>
                <a:lnTo>
                  <a:pt x="687713" y="166298"/>
                </a:lnTo>
                <a:lnTo>
                  <a:pt x="687817" y="167640"/>
                </a:lnTo>
                <a:lnTo>
                  <a:pt x="685637" y="168910"/>
                </a:lnTo>
                <a:close/>
              </a:path>
              <a:path w="4096384" h="836930">
                <a:moveTo>
                  <a:pt x="737771" y="168910"/>
                </a:moveTo>
                <a:lnTo>
                  <a:pt x="685637" y="168910"/>
                </a:lnTo>
                <a:lnTo>
                  <a:pt x="687670" y="167725"/>
                </a:lnTo>
                <a:lnTo>
                  <a:pt x="687713" y="166298"/>
                </a:lnTo>
                <a:lnTo>
                  <a:pt x="685971" y="165100"/>
                </a:lnTo>
                <a:lnTo>
                  <a:pt x="703244" y="165100"/>
                </a:lnTo>
                <a:lnTo>
                  <a:pt x="696539" y="167640"/>
                </a:lnTo>
                <a:lnTo>
                  <a:pt x="735423" y="167640"/>
                </a:lnTo>
                <a:lnTo>
                  <a:pt x="737771" y="168910"/>
                </a:lnTo>
                <a:close/>
              </a:path>
              <a:path w="4096384" h="836930">
                <a:moveTo>
                  <a:pt x="699047" y="167640"/>
                </a:moveTo>
                <a:lnTo>
                  <a:pt x="696539" y="167640"/>
                </a:lnTo>
                <a:lnTo>
                  <a:pt x="703244" y="165100"/>
                </a:lnTo>
                <a:lnTo>
                  <a:pt x="699047" y="167640"/>
                </a:lnTo>
                <a:close/>
              </a:path>
              <a:path w="4096384" h="836930">
                <a:moveTo>
                  <a:pt x="791915" y="168910"/>
                </a:moveTo>
                <a:lnTo>
                  <a:pt x="790913" y="168910"/>
                </a:lnTo>
                <a:lnTo>
                  <a:pt x="790573" y="167640"/>
                </a:lnTo>
                <a:lnTo>
                  <a:pt x="791077" y="166370"/>
                </a:lnTo>
                <a:lnTo>
                  <a:pt x="793428" y="165100"/>
                </a:lnTo>
                <a:lnTo>
                  <a:pt x="793326" y="167725"/>
                </a:lnTo>
                <a:lnTo>
                  <a:pt x="791915" y="168910"/>
                </a:lnTo>
                <a:close/>
              </a:path>
              <a:path w="4096384" h="836930">
                <a:moveTo>
                  <a:pt x="814320" y="168910"/>
                </a:moveTo>
                <a:lnTo>
                  <a:pt x="791915" y="168910"/>
                </a:lnTo>
                <a:lnTo>
                  <a:pt x="793326" y="167725"/>
                </a:lnTo>
                <a:lnTo>
                  <a:pt x="793428" y="165100"/>
                </a:lnTo>
                <a:lnTo>
                  <a:pt x="804038" y="165100"/>
                </a:lnTo>
                <a:lnTo>
                  <a:pt x="802975" y="166370"/>
                </a:lnTo>
                <a:lnTo>
                  <a:pt x="803819" y="166370"/>
                </a:lnTo>
                <a:lnTo>
                  <a:pt x="804821" y="167640"/>
                </a:lnTo>
                <a:lnTo>
                  <a:pt x="816051" y="167640"/>
                </a:lnTo>
                <a:lnTo>
                  <a:pt x="814320" y="168910"/>
                </a:lnTo>
                <a:close/>
              </a:path>
              <a:path w="4096384" h="836930">
                <a:moveTo>
                  <a:pt x="811362" y="179070"/>
                </a:moveTo>
                <a:lnTo>
                  <a:pt x="810858" y="171450"/>
                </a:lnTo>
                <a:lnTo>
                  <a:pt x="816051" y="167640"/>
                </a:lnTo>
                <a:lnTo>
                  <a:pt x="821086" y="165100"/>
                </a:lnTo>
                <a:lnTo>
                  <a:pt x="819744" y="167640"/>
                </a:lnTo>
                <a:lnTo>
                  <a:pt x="821233" y="167640"/>
                </a:lnTo>
                <a:lnTo>
                  <a:pt x="824853" y="168910"/>
                </a:lnTo>
                <a:lnTo>
                  <a:pt x="833677" y="168910"/>
                </a:lnTo>
                <a:lnTo>
                  <a:pt x="834268" y="170180"/>
                </a:lnTo>
                <a:lnTo>
                  <a:pt x="832665" y="171450"/>
                </a:lnTo>
                <a:lnTo>
                  <a:pt x="819068" y="171450"/>
                </a:lnTo>
                <a:lnTo>
                  <a:pt x="814970" y="175651"/>
                </a:lnTo>
                <a:lnTo>
                  <a:pt x="811362" y="179070"/>
                </a:lnTo>
                <a:close/>
              </a:path>
              <a:path w="4096384" h="836930">
                <a:moveTo>
                  <a:pt x="819744" y="167640"/>
                </a:moveTo>
                <a:lnTo>
                  <a:pt x="821086" y="165100"/>
                </a:lnTo>
                <a:lnTo>
                  <a:pt x="844881" y="165100"/>
                </a:lnTo>
                <a:lnTo>
                  <a:pt x="844128" y="166370"/>
                </a:lnTo>
                <a:lnTo>
                  <a:pt x="822422" y="166370"/>
                </a:lnTo>
                <a:lnTo>
                  <a:pt x="819744" y="167640"/>
                </a:lnTo>
                <a:close/>
              </a:path>
              <a:path w="4096384" h="836930">
                <a:moveTo>
                  <a:pt x="845889" y="170180"/>
                </a:moveTo>
                <a:lnTo>
                  <a:pt x="844547" y="170180"/>
                </a:lnTo>
                <a:lnTo>
                  <a:pt x="843375" y="167640"/>
                </a:lnTo>
                <a:lnTo>
                  <a:pt x="844881" y="165100"/>
                </a:lnTo>
                <a:lnTo>
                  <a:pt x="846230" y="165100"/>
                </a:lnTo>
                <a:lnTo>
                  <a:pt x="847224" y="167265"/>
                </a:lnTo>
                <a:lnTo>
                  <a:pt x="847344" y="167725"/>
                </a:lnTo>
                <a:lnTo>
                  <a:pt x="845889" y="170180"/>
                </a:lnTo>
                <a:close/>
              </a:path>
              <a:path w="4096384" h="836930">
                <a:moveTo>
                  <a:pt x="852765" y="170180"/>
                </a:moveTo>
                <a:lnTo>
                  <a:pt x="845889" y="170180"/>
                </a:lnTo>
                <a:lnTo>
                  <a:pt x="847395" y="167640"/>
                </a:lnTo>
                <a:lnTo>
                  <a:pt x="846230" y="165100"/>
                </a:lnTo>
                <a:lnTo>
                  <a:pt x="859299" y="165100"/>
                </a:lnTo>
                <a:lnTo>
                  <a:pt x="858079" y="168910"/>
                </a:lnTo>
                <a:lnTo>
                  <a:pt x="852935" y="168910"/>
                </a:lnTo>
                <a:lnTo>
                  <a:pt x="852765" y="170180"/>
                </a:lnTo>
                <a:close/>
              </a:path>
              <a:path w="4096384" h="836930">
                <a:moveTo>
                  <a:pt x="856963" y="173657"/>
                </a:moveTo>
                <a:lnTo>
                  <a:pt x="856669" y="173310"/>
                </a:lnTo>
                <a:lnTo>
                  <a:pt x="859299" y="165100"/>
                </a:lnTo>
                <a:lnTo>
                  <a:pt x="860308" y="166370"/>
                </a:lnTo>
                <a:lnTo>
                  <a:pt x="862819" y="166370"/>
                </a:lnTo>
                <a:lnTo>
                  <a:pt x="865500" y="167640"/>
                </a:lnTo>
                <a:lnTo>
                  <a:pt x="862057" y="170349"/>
                </a:lnTo>
                <a:lnTo>
                  <a:pt x="856963" y="173657"/>
                </a:lnTo>
                <a:close/>
              </a:path>
              <a:path w="4096384" h="836930">
                <a:moveTo>
                  <a:pt x="860308" y="166370"/>
                </a:moveTo>
                <a:lnTo>
                  <a:pt x="859299" y="165100"/>
                </a:lnTo>
                <a:lnTo>
                  <a:pt x="860138" y="165100"/>
                </a:lnTo>
                <a:lnTo>
                  <a:pt x="860308" y="166370"/>
                </a:lnTo>
                <a:close/>
              </a:path>
              <a:path w="4096384" h="836930">
                <a:moveTo>
                  <a:pt x="862819" y="166370"/>
                </a:moveTo>
                <a:lnTo>
                  <a:pt x="860308" y="166370"/>
                </a:lnTo>
                <a:lnTo>
                  <a:pt x="860138" y="165100"/>
                </a:lnTo>
                <a:lnTo>
                  <a:pt x="862819" y="166370"/>
                </a:lnTo>
                <a:close/>
              </a:path>
              <a:path w="4096384" h="836930">
                <a:moveTo>
                  <a:pt x="918053" y="184150"/>
                </a:moveTo>
                <a:lnTo>
                  <a:pt x="859129" y="184150"/>
                </a:lnTo>
                <a:lnTo>
                  <a:pt x="860812" y="182880"/>
                </a:lnTo>
                <a:lnTo>
                  <a:pt x="862404" y="181547"/>
                </a:lnTo>
                <a:lnTo>
                  <a:pt x="865834" y="179070"/>
                </a:lnTo>
                <a:lnTo>
                  <a:pt x="860100" y="177354"/>
                </a:lnTo>
                <a:lnTo>
                  <a:pt x="856963" y="173657"/>
                </a:lnTo>
                <a:lnTo>
                  <a:pt x="862318" y="170180"/>
                </a:lnTo>
                <a:lnTo>
                  <a:pt x="865500" y="167640"/>
                </a:lnTo>
                <a:lnTo>
                  <a:pt x="860138" y="165100"/>
                </a:lnTo>
                <a:lnTo>
                  <a:pt x="904054" y="165100"/>
                </a:lnTo>
                <a:lnTo>
                  <a:pt x="904054" y="166370"/>
                </a:lnTo>
                <a:lnTo>
                  <a:pt x="886604" y="166370"/>
                </a:lnTo>
                <a:lnTo>
                  <a:pt x="885512" y="168677"/>
                </a:lnTo>
                <a:lnTo>
                  <a:pt x="885440" y="169037"/>
                </a:lnTo>
                <a:lnTo>
                  <a:pt x="885786" y="170180"/>
                </a:lnTo>
                <a:lnTo>
                  <a:pt x="886854" y="171450"/>
                </a:lnTo>
                <a:lnTo>
                  <a:pt x="878910" y="171450"/>
                </a:lnTo>
                <a:lnTo>
                  <a:pt x="876062" y="172720"/>
                </a:lnTo>
                <a:lnTo>
                  <a:pt x="876232" y="173990"/>
                </a:lnTo>
                <a:lnTo>
                  <a:pt x="890122" y="173990"/>
                </a:lnTo>
                <a:lnTo>
                  <a:pt x="892323" y="175260"/>
                </a:lnTo>
                <a:lnTo>
                  <a:pt x="930877" y="175260"/>
                </a:lnTo>
                <a:lnTo>
                  <a:pt x="931883" y="177800"/>
                </a:lnTo>
                <a:lnTo>
                  <a:pt x="968597" y="177800"/>
                </a:lnTo>
                <a:lnTo>
                  <a:pt x="966835" y="179070"/>
                </a:lnTo>
                <a:lnTo>
                  <a:pt x="953170" y="179070"/>
                </a:lnTo>
                <a:lnTo>
                  <a:pt x="952502" y="180340"/>
                </a:lnTo>
                <a:lnTo>
                  <a:pt x="872709" y="180340"/>
                </a:lnTo>
                <a:lnTo>
                  <a:pt x="871871" y="182880"/>
                </a:lnTo>
                <a:lnTo>
                  <a:pt x="918011" y="182880"/>
                </a:lnTo>
                <a:lnTo>
                  <a:pt x="918053" y="18415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63227" y="165100"/>
                </a:lnTo>
                <a:lnTo>
                  <a:pt x="967588" y="166370"/>
                </a:lnTo>
                <a:lnTo>
                  <a:pt x="968760" y="166370"/>
                </a:lnTo>
                <a:lnTo>
                  <a:pt x="968880" y="167265"/>
                </a:lnTo>
                <a:lnTo>
                  <a:pt x="968851" y="167725"/>
                </a:lnTo>
                <a:lnTo>
                  <a:pt x="967657" y="169037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977394" y="170180"/>
                </a:moveTo>
                <a:lnTo>
                  <a:pt x="966750" y="170180"/>
                </a:lnTo>
                <a:lnTo>
                  <a:pt x="967831" y="168830"/>
                </a:lnTo>
                <a:lnTo>
                  <a:pt x="968851" y="167725"/>
                </a:lnTo>
                <a:lnTo>
                  <a:pt x="968880" y="167265"/>
                </a:lnTo>
                <a:lnTo>
                  <a:pt x="968760" y="166370"/>
                </a:lnTo>
                <a:lnTo>
                  <a:pt x="967588" y="166370"/>
                </a:lnTo>
                <a:lnTo>
                  <a:pt x="963227" y="165100"/>
                </a:lnTo>
                <a:lnTo>
                  <a:pt x="979486" y="165100"/>
                </a:lnTo>
                <a:lnTo>
                  <a:pt x="978225" y="166298"/>
                </a:lnTo>
                <a:lnTo>
                  <a:pt x="978099" y="166628"/>
                </a:lnTo>
                <a:lnTo>
                  <a:pt x="977394" y="170180"/>
                </a:lnTo>
                <a:close/>
              </a:path>
              <a:path w="4096384" h="836930">
                <a:moveTo>
                  <a:pt x="993904" y="167640"/>
                </a:moveTo>
                <a:lnTo>
                  <a:pt x="992398" y="167640"/>
                </a:lnTo>
                <a:lnTo>
                  <a:pt x="992275" y="166298"/>
                </a:lnTo>
                <a:lnTo>
                  <a:pt x="993066" y="165100"/>
                </a:lnTo>
                <a:lnTo>
                  <a:pt x="994742" y="166370"/>
                </a:lnTo>
                <a:lnTo>
                  <a:pt x="995076" y="166370"/>
                </a:lnTo>
                <a:lnTo>
                  <a:pt x="993904" y="167640"/>
                </a:lnTo>
                <a:close/>
              </a:path>
              <a:path w="4096384" h="836930">
                <a:moveTo>
                  <a:pt x="1033912" y="167640"/>
                </a:moveTo>
                <a:lnTo>
                  <a:pt x="993904" y="167640"/>
                </a:lnTo>
                <a:lnTo>
                  <a:pt x="995076" y="166370"/>
                </a:lnTo>
                <a:lnTo>
                  <a:pt x="994742" y="166370"/>
                </a:lnTo>
                <a:lnTo>
                  <a:pt x="993066" y="165100"/>
                </a:lnTo>
                <a:lnTo>
                  <a:pt x="1035810" y="165100"/>
                </a:lnTo>
                <a:lnTo>
                  <a:pt x="1033912" y="167640"/>
                </a:lnTo>
                <a:close/>
              </a:path>
              <a:path w="4096384" h="836930">
                <a:moveTo>
                  <a:pt x="1032962" y="168910"/>
                </a:moveTo>
                <a:lnTo>
                  <a:pt x="1035810" y="165100"/>
                </a:lnTo>
                <a:lnTo>
                  <a:pt x="1035974" y="165100"/>
                </a:lnTo>
                <a:lnTo>
                  <a:pt x="1037086" y="166298"/>
                </a:lnTo>
                <a:lnTo>
                  <a:pt x="1035640" y="167640"/>
                </a:lnTo>
                <a:lnTo>
                  <a:pt x="1032962" y="168910"/>
                </a:lnTo>
                <a:close/>
              </a:path>
              <a:path w="4096384" h="836930">
                <a:moveTo>
                  <a:pt x="1073693" y="168910"/>
                </a:moveTo>
                <a:lnTo>
                  <a:pt x="1032962" y="168910"/>
                </a:lnTo>
                <a:lnTo>
                  <a:pt x="1035640" y="167640"/>
                </a:lnTo>
                <a:lnTo>
                  <a:pt x="1037119" y="166398"/>
                </a:lnTo>
                <a:lnTo>
                  <a:pt x="1035974" y="165100"/>
                </a:lnTo>
                <a:lnTo>
                  <a:pt x="1071145" y="165100"/>
                </a:lnTo>
                <a:lnTo>
                  <a:pt x="1072688" y="167640"/>
                </a:lnTo>
                <a:lnTo>
                  <a:pt x="1073693" y="168910"/>
                </a:lnTo>
                <a:close/>
              </a:path>
              <a:path w="4096384" h="836930">
                <a:moveTo>
                  <a:pt x="1130185" y="167640"/>
                </a:moveTo>
                <a:lnTo>
                  <a:pt x="1128338" y="167640"/>
                </a:lnTo>
                <a:lnTo>
                  <a:pt x="1127942" y="166628"/>
                </a:lnTo>
                <a:lnTo>
                  <a:pt x="1127897" y="166298"/>
                </a:lnTo>
                <a:lnTo>
                  <a:pt x="1128843" y="165100"/>
                </a:lnTo>
                <a:lnTo>
                  <a:pt x="1129681" y="165100"/>
                </a:lnTo>
                <a:lnTo>
                  <a:pt x="1130185" y="167640"/>
                </a:lnTo>
                <a:close/>
              </a:path>
              <a:path w="4096384" h="836930">
                <a:moveTo>
                  <a:pt x="1221122" y="172720"/>
                </a:moveTo>
                <a:lnTo>
                  <a:pt x="1216178" y="172720"/>
                </a:lnTo>
                <a:lnTo>
                  <a:pt x="1219865" y="165100"/>
                </a:lnTo>
                <a:lnTo>
                  <a:pt x="1223715" y="167640"/>
                </a:lnTo>
                <a:lnTo>
                  <a:pt x="1224660" y="168830"/>
                </a:lnTo>
                <a:lnTo>
                  <a:pt x="1224602" y="169037"/>
                </a:lnTo>
                <a:lnTo>
                  <a:pt x="1221122" y="172720"/>
                </a:lnTo>
                <a:close/>
              </a:path>
              <a:path w="4096384" h="836930">
                <a:moveTo>
                  <a:pt x="1221316" y="176530"/>
                </a:moveTo>
                <a:lnTo>
                  <a:pt x="1217520" y="176530"/>
                </a:lnTo>
                <a:lnTo>
                  <a:pt x="1224602" y="169037"/>
                </a:lnTo>
                <a:lnTo>
                  <a:pt x="1224660" y="168830"/>
                </a:lnTo>
                <a:lnTo>
                  <a:pt x="1223715" y="167640"/>
                </a:lnTo>
                <a:lnTo>
                  <a:pt x="1219865" y="165100"/>
                </a:lnTo>
                <a:lnTo>
                  <a:pt x="1230901" y="165100"/>
                </a:lnTo>
                <a:lnTo>
                  <a:pt x="1232103" y="166370"/>
                </a:lnTo>
                <a:lnTo>
                  <a:pt x="1261155" y="166370"/>
                </a:lnTo>
                <a:lnTo>
                  <a:pt x="1259257" y="168910"/>
                </a:lnTo>
                <a:lnTo>
                  <a:pt x="1265962" y="171450"/>
                </a:lnTo>
                <a:lnTo>
                  <a:pt x="1228416" y="171450"/>
                </a:lnTo>
                <a:lnTo>
                  <a:pt x="1229643" y="173990"/>
                </a:lnTo>
                <a:lnTo>
                  <a:pt x="1221875" y="173990"/>
                </a:lnTo>
                <a:lnTo>
                  <a:pt x="1221316" y="176530"/>
                </a:lnTo>
                <a:close/>
              </a:path>
              <a:path w="4096384" h="836930">
                <a:moveTo>
                  <a:pt x="1408777" y="172720"/>
                </a:moveTo>
                <a:lnTo>
                  <a:pt x="1408843" y="166298"/>
                </a:lnTo>
                <a:lnTo>
                  <a:pt x="1409949" y="165100"/>
                </a:lnTo>
                <a:lnTo>
                  <a:pt x="1411292" y="165100"/>
                </a:lnTo>
                <a:lnTo>
                  <a:pt x="1412968" y="166370"/>
                </a:lnTo>
                <a:lnTo>
                  <a:pt x="1414978" y="166370"/>
                </a:lnTo>
                <a:lnTo>
                  <a:pt x="1408777" y="17272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08777" y="172720"/>
                </a:lnTo>
                <a:lnTo>
                  <a:pt x="1414978" y="166370"/>
                </a:lnTo>
                <a:lnTo>
                  <a:pt x="1412968" y="166370"/>
                </a:lnTo>
                <a:lnTo>
                  <a:pt x="1411292" y="165100"/>
                </a:lnTo>
                <a:lnTo>
                  <a:pt x="1422358" y="165100"/>
                </a:lnTo>
                <a:lnTo>
                  <a:pt x="1422275" y="165717"/>
                </a:lnTo>
                <a:lnTo>
                  <a:pt x="1422225" y="166398"/>
                </a:lnTo>
                <a:lnTo>
                  <a:pt x="1423864" y="167640"/>
                </a:lnTo>
                <a:lnTo>
                  <a:pt x="1441417" y="167640"/>
                </a:lnTo>
                <a:lnTo>
                  <a:pt x="1441464" y="168910"/>
                </a:lnTo>
                <a:lnTo>
                  <a:pt x="1422024" y="16891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25874" y="167640"/>
                </a:moveTo>
                <a:lnTo>
                  <a:pt x="1423864" y="167640"/>
                </a:lnTo>
                <a:lnTo>
                  <a:pt x="1422225" y="166398"/>
                </a:lnTo>
                <a:lnTo>
                  <a:pt x="1422275" y="165717"/>
                </a:lnTo>
                <a:lnTo>
                  <a:pt x="1422358" y="165100"/>
                </a:lnTo>
                <a:lnTo>
                  <a:pt x="1424368" y="165100"/>
                </a:lnTo>
                <a:lnTo>
                  <a:pt x="1425949" y="166298"/>
                </a:lnTo>
                <a:lnTo>
                  <a:pt x="1425874" y="167640"/>
                </a:lnTo>
                <a:close/>
              </a:path>
              <a:path w="4096384" h="836930">
                <a:moveTo>
                  <a:pt x="1481371" y="175853"/>
                </a:moveTo>
                <a:lnTo>
                  <a:pt x="1481024" y="175651"/>
                </a:lnTo>
                <a:lnTo>
                  <a:pt x="1487057" y="165100"/>
                </a:lnTo>
                <a:lnTo>
                  <a:pt x="1487227" y="166370"/>
                </a:lnTo>
                <a:lnTo>
                  <a:pt x="1492386" y="166370"/>
                </a:lnTo>
                <a:lnTo>
                  <a:pt x="1486810" y="171516"/>
                </a:lnTo>
                <a:lnTo>
                  <a:pt x="1481371" y="175853"/>
                </a:lnTo>
                <a:close/>
              </a:path>
              <a:path w="4096384" h="836930">
                <a:moveTo>
                  <a:pt x="1534042" y="167265"/>
                </a:moveTo>
                <a:lnTo>
                  <a:pt x="1532163" y="165717"/>
                </a:lnTo>
                <a:lnTo>
                  <a:pt x="1532827" y="165100"/>
                </a:lnTo>
                <a:lnTo>
                  <a:pt x="1533161" y="165100"/>
                </a:lnTo>
                <a:lnTo>
                  <a:pt x="1534106" y="166298"/>
                </a:lnTo>
                <a:lnTo>
                  <a:pt x="1534042" y="167265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4042" y="167265"/>
                </a:lnTo>
                <a:lnTo>
                  <a:pt x="1534106" y="166298"/>
                </a:lnTo>
                <a:lnTo>
                  <a:pt x="1533161" y="165100"/>
                </a:lnTo>
                <a:lnTo>
                  <a:pt x="1535950" y="165100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1771680" y="171450"/>
                </a:moveTo>
                <a:lnTo>
                  <a:pt x="1769002" y="171450"/>
                </a:lnTo>
                <a:lnTo>
                  <a:pt x="1763469" y="168910"/>
                </a:lnTo>
                <a:lnTo>
                  <a:pt x="1770004" y="165100"/>
                </a:lnTo>
                <a:lnTo>
                  <a:pt x="1771645" y="168830"/>
                </a:lnTo>
                <a:lnTo>
                  <a:pt x="1772518" y="170180"/>
                </a:lnTo>
                <a:lnTo>
                  <a:pt x="1771680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73264" y="170180"/>
                </a:lnTo>
                <a:lnTo>
                  <a:pt x="1873477" y="168558"/>
                </a:lnTo>
                <a:lnTo>
                  <a:pt x="1873598" y="165100"/>
                </a:lnTo>
                <a:lnTo>
                  <a:pt x="1880971" y="168910"/>
                </a:lnTo>
                <a:lnTo>
                  <a:pt x="1876446" y="170180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1874266" y="171450"/>
                </a:lnTo>
                <a:lnTo>
                  <a:pt x="1876446" y="170180"/>
                </a:lnTo>
                <a:lnTo>
                  <a:pt x="1880971" y="168910"/>
                </a:lnTo>
                <a:lnTo>
                  <a:pt x="1873598" y="165100"/>
                </a:lnTo>
                <a:lnTo>
                  <a:pt x="2095197" y="165100"/>
                </a:lnTo>
                <a:lnTo>
                  <a:pt x="2092853" y="166370"/>
                </a:lnTo>
                <a:lnTo>
                  <a:pt x="2038211" y="166370"/>
                </a:lnTo>
                <a:lnTo>
                  <a:pt x="2031336" y="167640"/>
                </a:lnTo>
                <a:lnTo>
                  <a:pt x="2025469" y="167640"/>
                </a:lnTo>
                <a:lnTo>
                  <a:pt x="2023118" y="168910"/>
                </a:lnTo>
                <a:lnTo>
                  <a:pt x="2023289" y="170180"/>
                </a:lnTo>
                <a:lnTo>
                  <a:pt x="2036029" y="17018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95197" y="171450"/>
                </a:moveTo>
                <a:lnTo>
                  <a:pt x="2091511" y="171450"/>
                </a:lnTo>
                <a:lnTo>
                  <a:pt x="2090559" y="169037"/>
                </a:lnTo>
                <a:lnTo>
                  <a:pt x="2090509" y="167640"/>
                </a:lnTo>
                <a:lnTo>
                  <a:pt x="2095197" y="165100"/>
                </a:lnTo>
                <a:lnTo>
                  <a:pt x="2095197" y="171450"/>
                </a:lnTo>
                <a:close/>
              </a:path>
              <a:path w="4096384" h="836930">
                <a:moveTo>
                  <a:pt x="2117159" y="179070"/>
                </a:moveTo>
                <a:lnTo>
                  <a:pt x="2116484" y="165100"/>
                </a:lnTo>
                <a:lnTo>
                  <a:pt x="2120845" y="167640"/>
                </a:lnTo>
                <a:lnTo>
                  <a:pt x="2122358" y="168910"/>
                </a:lnTo>
                <a:lnTo>
                  <a:pt x="2130065" y="176530"/>
                </a:lnTo>
                <a:lnTo>
                  <a:pt x="2125193" y="177802"/>
                </a:lnTo>
                <a:lnTo>
                  <a:pt x="2117159" y="179070"/>
                </a:lnTo>
                <a:close/>
              </a:path>
              <a:path w="4096384" h="836930">
                <a:moveTo>
                  <a:pt x="2150237" y="179070"/>
                </a:moveTo>
                <a:lnTo>
                  <a:pt x="2117159" y="179070"/>
                </a:lnTo>
                <a:lnTo>
                  <a:pt x="2125259" y="177786"/>
                </a:lnTo>
                <a:lnTo>
                  <a:pt x="2130065" y="176530"/>
                </a:lnTo>
                <a:lnTo>
                  <a:pt x="2122264" y="168830"/>
                </a:lnTo>
                <a:lnTo>
                  <a:pt x="2120845" y="167640"/>
                </a:lnTo>
                <a:lnTo>
                  <a:pt x="2116484" y="165100"/>
                </a:lnTo>
                <a:lnTo>
                  <a:pt x="2121263" y="165100"/>
                </a:lnTo>
                <a:lnTo>
                  <a:pt x="2120675" y="166370"/>
                </a:lnTo>
                <a:lnTo>
                  <a:pt x="2158895" y="166370"/>
                </a:lnTo>
                <a:lnTo>
                  <a:pt x="2157559" y="167640"/>
                </a:lnTo>
                <a:lnTo>
                  <a:pt x="2157893" y="168910"/>
                </a:lnTo>
                <a:lnTo>
                  <a:pt x="2129561" y="168910"/>
                </a:lnTo>
                <a:lnTo>
                  <a:pt x="2131237" y="170180"/>
                </a:lnTo>
                <a:lnTo>
                  <a:pt x="2152699" y="170180"/>
                </a:lnTo>
                <a:lnTo>
                  <a:pt x="2152026" y="172720"/>
                </a:lnTo>
                <a:lnTo>
                  <a:pt x="2138276" y="172720"/>
                </a:lnTo>
                <a:lnTo>
                  <a:pt x="2137336" y="175103"/>
                </a:lnTo>
                <a:lnTo>
                  <a:pt x="2137428" y="175651"/>
                </a:lnTo>
                <a:lnTo>
                  <a:pt x="2138276" y="177800"/>
                </a:lnTo>
                <a:lnTo>
                  <a:pt x="2150627" y="177800"/>
                </a:lnTo>
                <a:lnTo>
                  <a:pt x="2150237" y="179070"/>
                </a:lnTo>
                <a:close/>
              </a:path>
              <a:path w="4096384" h="836930">
                <a:moveTo>
                  <a:pt x="2376140" y="171450"/>
                </a:moveTo>
                <a:lnTo>
                  <a:pt x="2371112" y="171450"/>
                </a:lnTo>
                <a:lnTo>
                  <a:pt x="2373456" y="165100"/>
                </a:lnTo>
                <a:lnTo>
                  <a:pt x="2375636" y="166370"/>
                </a:lnTo>
                <a:lnTo>
                  <a:pt x="2376645" y="167640"/>
                </a:lnTo>
                <a:lnTo>
                  <a:pt x="2376140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76140" y="171450"/>
                </a:lnTo>
                <a:lnTo>
                  <a:pt x="2376645" y="167640"/>
                </a:lnTo>
                <a:lnTo>
                  <a:pt x="2375636" y="166370"/>
                </a:lnTo>
                <a:lnTo>
                  <a:pt x="2373456" y="165100"/>
                </a:lnTo>
                <a:lnTo>
                  <a:pt x="2406408" y="165100"/>
                </a:lnTo>
                <a:lnTo>
                  <a:pt x="2409665" y="167640"/>
                </a:lnTo>
                <a:lnTo>
                  <a:pt x="2385360" y="167640"/>
                </a:lnTo>
                <a:lnTo>
                  <a:pt x="2386274" y="169037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15028" y="170180"/>
                </a:moveTo>
                <a:lnTo>
                  <a:pt x="2412684" y="170180"/>
                </a:lnTo>
                <a:lnTo>
                  <a:pt x="2412078" y="169037"/>
                </a:lnTo>
                <a:lnTo>
                  <a:pt x="2412072" y="168830"/>
                </a:lnTo>
                <a:lnTo>
                  <a:pt x="2413018" y="167640"/>
                </a:lnTo>
                <a:lnTo>
                  <a:pt x="2414694" y="165100"/>
                </a:lnTo>
                <a:lnTo>
                  <a:pt x="2419389" y="168910"/>
                </a:lnTo>
                <a:lnTo>
                  <a:pt x="2415028" y="170180"/>
                </a:lnTo>
                <a:close/>
              </a:path>
              <a:path w="4096384" h="836930">
                <a:moveTo>
                  <a:pt x="2444095" y="168910"/>
                </a:moveTo>
                <a:lnTo>
                  <a:pt x="2442019" y="168910"/>
                </a:lnTo>
                <a:lnTo>
                  <a:pt x="2443838" y="166398"/>
                </a:lnTo>
                <a:lnTo>
                  <a:pt x="2445201" y="165100"/>
                </a:lnTo>
                <a:lnTo>
                  <a:pt x="2444095" y="168910"/>
                </a:lnTo>
                <a:close/>
              </a:path>
              <a:path w="4096384" h="836930">
                <a:moveTo>
                  <a:pt x="2444795" y="177800"/>
                </a:moveTo>
                <a:lnTo>
                  <a:pt x="2441514" y="177800"/>
                </a:lnTo>
                <a:lnTo>
                  <a:pt x="2445201" y="165100"/>
                </a:lnTo>
                <a:lnTo>
                  <a:pt x="2455429" y="165100"/>
                </a:lnTo>
                <a:lnTo>
                  <a:pt x="2455095" y="166370"/>
                </a:lnTo>
                <a:lnTo>
                  <a:pt x="2449391" y="168910"/>
                </a:lnTo>
                <a:lnTo>
                  <a:pt x="2454256" y="171450"/>
                </a:lnTo>
                <a:lnTo>
                  <a:pt x="2450066" y="171450"/>
                </a:lnTo>
                <a:lnTo>
                  <a:pt x="2444795" y="177800"/>
                </a:lnTo>
                <a:close/>
              </a:path>
              <a:path w="4096384" h="836930">
                <a:moveTo>
                  <a:pt x="2458951" y="173990"/>
                </a:moveTo>
                <a:lnTo>
                  <a:pt x="2454256" y="171450"/>
                </a:lnTo>
                <a:lnTo>
                  <a:pt x="2449391" y="168910"/>
                </a:lnTo>
                <a:lnTo>
                  <a:pt x="2455095" y="166370"/>
                </a:lnTo>
                <a:lnTo>
                  <a:pt x="2455429" y="165100"/>
                </a:lnTo>
                <a:lnTo>
                  <a:pt x="2458951" y="173990"/>
                </a:lnTo>
                <a:close/>
              </a:path>
              <a:path w="4096384" h="836930">
                <a:moveTo>
                  <a:pt x="2481344" y="176530"/>
                </a:moveTo>
                <a:lnTo>
                  <a:pt x="2475026" y="176530"/>
                </a:lnTo>
                <a:lnTo>
                  <a:pt x="2473056" y="174016"/>
                </a:lnTo>
                <a:lnTo>
                  <a:pt x="2478732" y="170180"/>
                </a:lnTo>
                <a:lnTo>
                  <a:pt x="2479224" y="167640"/>
                </a:lnTo>
                <a:lnTo>
                  <a:pt x="2481395" y="165100"/>
                </a:lnTo>
                <a:lnTo>
                  <a:pt x="2482785" y="170180"/>
                </a:lnTo>
                <a:lnTo>
                  <a:pt x="2481344" y="176530"/>
                </a:lnTo>
                <a:close/>
              </a:path>
              <a:path w="4096384" h="836930">
                <a:moveTo>
                  <a:pt x="2500006" y="176530"/>
                </a:moveTo>
                <a:lnTo>
                  <a:pt x="2481344" y="176530"/>
                </a:lnTo>
                <a:lnTo>
                  <a:pt x="2482785" y="170180"/>
                </a:lnTo>
                <a:lnTo>
                  <a:pt x="2481395" y="165100"/>
                </a:lnTo>
                <a:lnTo>
                  <a:pt x="2487117" y="165100"/>
                </a:lnTo>
                <a:lnTo>
                  <a:pt x="2489294" y="167640"/>
                </a:lnTo>
                <a:lnTo>
                  <a:pt x="2492967" y="167640"/>
                </a:lnTo>
                <a:lnTo>
                  <a:pt x="2492726" y="168558"/>
                </a:lnTo>
                <a:lnTo>
                  <a:pt x="2492753" y="169037"/>
                </a:lnTo>
                <a:lnTo>
                  <a:pt x="2493819" y="170180"/>
                </a:lnTo>
                <a:lnTo>
                  <a:pt x="2505716" y="170180"/>
                </a:lnTo>
                <a:lnTo>
                  <a:pt x="2503529" y="172720"/>
                </a:lnTo>
                <a:lnTo>
                  <a:pt x="2500864" y="172720"/>
                </a:lnTo>
                <a:lnTo>
                  <a:pt x="2500006" y="176530"/>
                </a:lnTo>
                <a:close/>
              </a:path>
              <a:path w="4096384" h="836930">
                <a:moveTo>
                  <a:pt x="2870642" y="172720"/>
                </a:moveTo>
                <a:lnTo>
                  <a:pt x="2869627" y="171450"/>
                </a:lnTo>
                <a:lnTo>
                  <a:pt x="2866936" y="170180"/>
                </a:lnTo>
                <a:lnTo>
                  <a:pt x="2872142" y="165100"/>
                </a:lnTo>
                <a:lnTo>
                  <a:pt x="2874650" y="168910"/>
                </a:lnTo>
                <a:lnTo>
                  <a:pt x="2877007" y="171450"/>
                </a:lnTo>
                <a:lnTo>
                  <a:pt x="2870642" y="172720"/>
                </a:lnTo>
                <a:close/>
              </a:path>
              <a:path w="4096384" h="836930">
                <a:moveTo>
                  <a:pt x="2878722" y="172720"/>
                </a:moveTo>
                <a:lnTo>
                  <a:pt x="2870642" y="172720"/>
                </a:lnTo>
                <a:lnTo>
                  <a:pt x="2877007" y="171450"/>
                </a:lnTo>
                <a:lnTo>
                  <a:pt x="2874650" y="168910"/>
                </a:lnTo>
                <a:lnTo>
                  <a:pt x="2872142" y="165100"/>
                </a:lnTo>
                <a:lnTo>
                  <a:pt x="2915218" y="165100"/>
                </a:lnTo>
                <a:lnTo>
                  <a:pt x="2914546" y="166370"/>
                </a:lnTo>
                <a:lnTo>
                  <a:pt x="2937577" y="166370"/>
                </a:lnTo>
                <a:lnTo>
                  <a:pt x="2936119" y="167640"/>
                </a:lnTo>
                <a:lnTo>
                  <a:pt x="2884954" y="167640"/>
                </a:lnTo>
                <a:lnTo>
                  <a:pt x="2878722" y="172720"/>
                </a:lnTo>
                <a:close/>
              </a:path>
              <a:path w="4096384" h="836930">
                <a:moveTo>
                  <a:pt x="2941700" y="171450"/>
                </a:moveTo>
                <a:lnTo>
                  <a:pt x="2938360" y="170180"/>
                </a:lnTo>
                <a:lnTo>
                  <a:pt x="2934661" y="168910"/>
                </a:lnTo>
                <a:lnTo>
                  <a:pt x="2939035" y="165100"/>
                </a:lnTo>
                <a:lnTo>
                  <a:pt x="2941052" y="166370"/>
                </a:lnTo>
                <a:lnTo>
                  <a:pt x="2942511" y="168830"/>
                </a:lnTo>
                <a:lnTo>
                  <a:pt x="2942514" y="169037"/>
                </a:lnTo>
                <a:lnTo>
                  <a:pt x="2941700" y="17145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30391" y="165100"/>
                </a:lnTo>
                <a:lnTo>
                  <a:pt x="3034150" y="166398"/>
                </a:lnTo>
                <a:lnTo>
                  <a:pt x="3037921" y="167640"/>
                </a:lnTo>
                <a:lnTo>
                  <a:pt x="3032408" y="172720"/>
                </a:lnTo>
                <a:lnTo>
                  <a:pt x="3031216" y="17272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6651" y="170180"/>
                </a:moveTo>
                <a:lnTo>
                  <a:pt x="3075303" y="169037"/>
                </a:lnTo>
                <a:lnTo>
                  <a:pt x="3075303" y="165100"/>
                </a:lnTo>
                <a:lnTo>
                  <a:pt x="3075486" y="166370"/>
                </a:lnTo>
                <a:lnTo>
                  <a:pt x="3078825" y="168910"/>
                </a:lnTo>
                <a:lnTo>
                  <a:pt x="3076651" y="170180"/>
                </a:lnTo>
                <a:close/>
              </a:path>
              <a:path w="4096384" h="836930">
                <a:moveTo>
                  <a:pt x="3098485" y="170180"/>
                </a:moveTo>
                <a:lnTo>
                  <a:pt x="3076651" y="170180"/>
                </a:lnTo>
                <a:lnTo>
                  <a:pt x="3078606" y="169037"/>
                </a:lnTo>
                <a:lnTo>
                  <a:pt x="3078721" y="168830"/>
                </a:lnTo>
                <a:lnTo>
                  <a:pt x="3075486" y="166370"/>
                </a:lnTo>
                <a:lnTo>
                  <a:pt x="3075303" y="165100"/>
                </a:lnTo>
                <a:lnTo>
                  <a:pt x="3078735" y="165100"/>
                </a:lnTo>
                <a:lnTo>
                  <a:pt x="3080174" y="166370"/>
                </a:lnTo>
                <a:lnTo>
                  <a:pt x="3087114" y="166370"/>
                </a:lnTo>
                <a:lnTo>
                  <a:pt x="3085530" y="167640"/>
                </a:lnTo>
                <a:lnTo>
                  <a:pt x="3087264" y="168910"/>
                </a:lnTo>
                <a:lnTo>
                  <a:pt x="3098029" y="168910"/>
                </a:lnTo>
                <a:lnTo>
                  <a:pt x="3098485" y="17018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80174" y="165100"/>
                </a:lnTo>
                <a:lnTo>
                  <a:pt x="3081292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187226" y="166370"/>
                </a:moveTo>
                <a:lnTo>
                  <a:pt x="3182249" y="166370"/>
                </a:lnTo>
                <a:lnTo>
                  <a:pt x="3181971" y="166068"/>
                </a:lnTo>
                <a:lnTo>
                  <a:pt x="3182426" y="165100"/>
                </a:lnTo>
                <a:lnTo>
                  <a:pt x="3187114" y="165100"/>
                </a:lnTo>
                <a:lnTo>
                  <a:pt x="3187226" y="166370"/>
                </a:lnTo>
                <a:close/>
              </a:path>
              <a:path w="4096384" h="836930">
                <a:moveTo>
                  <a:pt x="3182583" y="186690"/>
                </a:moveTo>
                <a:lnTo>
                  <a:pt x="3173364" y="186690"/>
                </a:lnTo>
                <a:lnTo>
                  <a:pt x="3176952" y="178942"/>
                </a:lnTo>
                <a:lnTo>
                  <a:pt x="3178844" y="175260"/>
                </a:lnTo>
                <a:lnTo>
                  <a:pt x="3181234" y="175260"/>
                </a:lnTo>
                <a:lnTo>
                  <a:pt x="3187710" y="172750"/>
                </a:lnTo>
                <a:lnTo>
                  <a:pt x="3187682" y="171516"/>
                </a:lnTo>
                <a:lnTo>
                  <a:pt x="3187114" y="165100"/>
                </a:lnTo>
                <a:lnTo>
                  <a:pt x="3233034" y="165100"/>
                </a:lnTo>
                <a:lnTo>
                  <a:pt x="3233540" y="166370"/>
                </a:lnTo>
                <a:lnTo>
                  <a:pt x="3220482" y="166370"/>
                </a:lnTo>
                <a:lnTo>
                  <a:pt x="3220184" y="167640"/>
                </a:lnTo>
                <a:lnTo>
                  <a:pt x="3192470" y="167640"/>
                </a:lnTo>
                <a:lnTo>
                  <a:pt x="3192470" y="168910"/>
                </a:lnTo>
                <a:lnTo>
                  <a:pt x="3194985" y="170180"/>
                </a:lnTo>
                <a:lnTo>
                  <a:pt x="3196667" y="170180"/>
                </a:lnTo>
                <a:lnTo>
                  <a:pt x="3199359" y="171450"/>
                </a:lnTo>
                <a:lnTo>
                  <a:pt x="3223488" y="171450"/>
                </a:lnTo>
                <a:lnTo>
                  <a:pt x="3223488" y="172720"/>
                </a:lnTo>
                <a:lnTo>
                  <a:pt x="3218465" y="172720"/>
                </a:lnTo>
                <a:lnTo>
                  <a:pt x="3217624" y="173990"/>
                </a:lnTo>
                <a:lnTo>
                  <a:pt x="3200033" y="173990"/>
                </a:lnTo>
                <a:lnTo>
                  <a:pt x="3200701" y="176530"/>
                </a:lnTo>
                <a:lnTo>
                  <a:pt x="3191154" y="176530"/>
                </a:lnTo>
                <a:lnTo>
                  <a:pt x="3189131" y="177800"/>
                </a:lnTo>
                <a:lnTo>
                  <a:pt x="3197676" y="177800"/>
                </a:lnTo>
                <a:lnTo>
                  <a:pt x="3196664" y="180340"/>
                </a:lnTo>
                <a:lnTo>
                  <a:pt x="3181751" y="180340"/>
                </a:lnTo>
                <a:lnTo>
                  <a:pt x="3182583" y="186690"/>
                </a:lnTo>
                <a:close/>
              </a:path>
              <a:path w="4096384" h="836930">
                <a:moveTo>
                  <a:pt x="3236733" y="173990"/>
                </a:moveTo>
                <a:lnTo>
                  <a:pt x="3234948" y="171516"/>
                </a:lnTo>
                <a:lnTo>
                  <a:pt x="3234928" y="171224"/>
                </a:lnTo>
                <a:lnTo>
                  <a:pt x="3235058" y="170180"/>
                </a:lnTo>
                <a:lnTo>
                  <a:pt x="3233034" y="165100"/>
                </a:lnTo>
                <a:lnTo>
                  <a:pt x="3239071" y="166370"/>
                </a:lnTo>
                <a:lnTo>
                  <a:pt x="3242337" y="170180"/>
                </a:lnTo>
                <a:lnTo>
                  <a:pt x="3240384" y="172720"/>
                </a:lnTo>
                <a:lnTo>
                  <a:pt x="3240080" y="172720"/>
                </a:lnTo>
                <a:lnTo>
                  <a:pt x="3239999" y="172854"/>
                </a:lnTo>
                <a:lnTo>
                  <a:pt x="3236733" y="173990"/>
                </a:lnTo>
                <a:close/>
              </a:path>
              <a:path w="4096384" h="836930">
                <a:moveTo>
                  <a:pt x="3248375" y="173882"/>
                </a:moveTo>
                <a:lnTo>
                  <a:pt x="3240297" y="172750"/>
                </a:lnTo>
                <a:lnTo>
                  <a:pt x="3242337" y="170180"/>
                </a:lnTo>
                <a:lnTo>
                  <a:pt x="3239071" y="166370"/>
                </a:lnTo>
                <a:lnTo>
                  <a:pt x="3233034" y="165100"/>
                </a:lnTo>
                <a:lnTo>
                  <a:pt x="3242771" y="165100"/>
                </a:lnTo>
                <a:lnTo>
                  <a:pt x="3245953" y="166370"/>
                </a:lnTo>
                <a:lnTo>
                  <a:pt x="3263077" y="166370"/>
                </a:lnTo>
                <a:lnTo>
                  <a:pt x="3262594" y="167640"/>
                </a:lnTo>
                <a:lnTo>
                  <a:pt x="3250709" y="167640"/>
                </a:lnTo>
                <a:lnTo>
                  <a:pt x="3246611" y="168910"/>
                </a:lnTo>
                <a:lnTo>
                  <a:pt x="3246012" y="171224"/>
                </a:lnTo>
                <a:lnTo>
                  <a:pt x="3246006" y="171516"/>
                </a:lnTo>
                <a:lnTo>
                  <a:pt x="3246962" y="172720"/>
                </a:lnTo>
                <a:lnTo>
                  <a:pt x="3248375" y="173882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8425" y="166370"/>
                </a:lnTo>
                <a:lnTo>
                  <a:pt x="326974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9748" y="165100"/>
                </a:lnTo>
                <a:lnTo>
                  <a:pt x="327138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84343" y="172720"/>
                </a:moveTo>
                <a:lnTo>
                  <a:pt x="3276971" y="172720"/>
                </a:lnTo>
                <a:lnTo>
                  <a:pt x="3270416" y="171450"/>
                </a:lnTo>
                <a:lnTo>
                  <a:pt x="3279819" y="165100"/>
                </a:lnTo>
                <a:lnTo>
                  <a:pt x="3279111" y="167725"/>
                </a:lnTo>
                <a:lnTo>
                  <a:pt x="3278653" y="168910"/>
                </a:lnTo>
                <a:lnTo>
                  <a:pt x="3284343" y="172720"/>
                </a:lnTo>
                <a:close/>
              </a:path>
              <a:path w="4096384" h="836930">
                <a:moveTo>
                  <a:pt x="3540621" y="176530"/>
                </a:moveTo>
                <a:lnTo>
                  <a:pt x="3536479" y="173990"/>
                </a:lnTo>
                <a:lnTo>
                  <a:pt x="3532763" y="172720"/>
                </a:lnTo>
                <a:lnTo>
                  <a:pt x="3531020" y="171516"/>
                </a:lnTo>
                <a:lnTo>
                  <a:pt x="3531030" y="171224"/>
                </a:lnTo>
                <a:lnTo>
                  <a:pt x="3533929" y="165100"/>
                </a:lnTo>
                <a:lnTo>
                  <a:pt x="3539851" y="171516"/>
                </a:lnTo>
                <a:lnTo>
                  <a:pt x="3542595" y="175260"/>
                </a:lnTo>
                <a:lnTo>
                  <a:pt x="3540621" y="176530"/>
                </a:lnTo>
                <a:close/>
              </a:path>
              <a:path w="4096384" h="836930">
                <a:moveTo>
                  <a:pt x="3553962" y="176530"/>
                </a:moveTo>
                <a:lnTo>
                  <a:pt x="3540621" y="176530"/>
                </a:lnTo>
                <a:lnTo>
                  <a:pt x="3542403" y="175383"/>
                </a:lnTo>
                <a:lnTo>
                  <a:pt x="3542480" y="175103"/>
                </a:lnTo>
                <a:lnTo>
                  <a:pt x="3539802" y="171450"/>
                </a:lnTo>
                <a:lnTo>
                  <a:pt x="3533929" y="165100"/>
                </a:lnTo>
                <a:lnTo>
                  <a:pt x="3538119" y="165100"/>
                </a:lnTo>
                <a:lnTo>
                  <a:pt x="3546859" y="171224"/>
                </a:lnTo>
                <a:lnTo>
                  <a:pt x="3546664" y="171450"/>
                </a:lnTo>
                <a:lnTo>
                  <a:pt x="3555802" y="171450"/>
                </a:lnTo>
                <a:lnTo>
                  <a:pt x="3554378" y="172720"/>
                </a:lnTo>
                <a:lnTo>
                  <a:pt x="3555229" y="172720"/>
                </a:lnTo>
                <a:lnTo>
                  <a:pt x="3553797" y="175103"/>
                </a:lnTo>
                <a:lnTo>
                  <a:pt x="3553915" y="176300"/>
                </a:lnTo>
                <a:lnTo>
                  <a:pt x="3553962" y="176530"/>
                </a:lnTo>
                <a:close/>
              </a:path>
              <a:path w="4096384" h="836930">
                <a:moveTo>
                  <a:pt x="3751174" y="166370"/>
                </a:moveTo>
                <a:lnTo>
                  <a:pt x="3718140" y="166370"/>
                </a:lnTo>
                <a:lnTo>
                  <a:pt x="3714309" y="165100"/>
                </a:lnTo>
                <a:lnTo>
                  <a:pt x="3751999" y="165100"/>
                </a:lnTo>
                <a:lnTo>
                  <a:pt x="3751174" y="166370"/>
                </a:lnTo>
                <a:close/>
              </a:path>
              <a:path w="4096384" h="836930">
                <a:moveTo>
                  <a:pt x="3751848" y="175260"/>
                </a:moveTo>
                <a:lnTo>
                  <a:pt x="3747835" y="171450"/>
                </a:lnTo>
                <a:lnTo>
                  <a:pt x="3741621" y="166370"/>
                </a:lnTo>
                <a:lnTo>
                  <a:pt x="3751174" y="166370"/>
                </a:lnTo>
                <a:lnTo>
                  <a:pt x="3751999" y="165100"/>
                </a:lnTo>
                <a:lnTo>
                  <a:pt x="3751848" y="175260"/>
                </a:lnTo>
                <a:close/>
              </a:path>
              <a:path w="4096384" h="836930">
                <a:moveTo>
                  <a:pt x="3877063" y="166370"/>
                </a:moveTo>
                <a:lnTo>
                  <a:pt x="3876811" y="165100"/>
                </a:lnTo>
                <a:lnTo>
                  <a:pt x="3877063" y="166370"/>
                </a:lnTo>
                <a:close/>
              </a:path>
              <a:path w="4096384" h="836930">
                <a:moveTo>
                  <a:pt x="630661" y="170180"/>
                </a:moveTo>
                <a:lnTo>
                  <a:pt x="625462" y="170180"/>
                </a:lnTo>
                <a:lnTo>
                  <a:pt x="628786" y="165684"/>
                </a:lnTo>
                <a:lnTo>
                  <a:pt x="629993" y="166370"/>
                </a:lnTo>
                <a:lnTo>
                  <a:pt x="631944" y="166370"/>
                </a:lnTo>
                <a:lnTo>
                  <a:pt x="635519" y="168910"/>
                </a:lnTo>
                <a:lnTo>
                  <a:pt x="630661" y="170180"/>
                </a:lnTo>
                <a:close/>
              </a:path>
              <a:path w="4096384" h="836930">
                <a:moveTo>
                  <a:pt x="1533992" y="167640"/>
                </a:moveTo>
                <a:lnTo>
                  <a:pt x="1529972" y="167640"/>
                </a:lnTo>
                <a:lnTo>
                  <a:pt x="1532147" y="165704"/>
                </a:lnTo>
                <a:lnTo>
                  <a:pt x="1534042" y="167265"/>
                </a:lnTo>
                <a:lnTo>
                  <a:pt x="1533992" y="167640"/>
                </a:lnTo>
                <a:close/>
              </a:path>
              <a:path w="4096384" h="836930">
                <a:moveTo>
                  <a:pt x="1680260" y="193040"/>
                </a:moveTo>
                <a:lnTo>
                  <a:pt x="1668427" y="193040"/>
                </a:lnTo>
                <a:lnTo>
                  <a:pt x="1675970" y="185420"/>
                </a:lnTo>
                <a:lnTo>
                  <a:pt x="1679103" y="181610"/>
                </a:lnTo>
                <a:lnTo>
                  <a:pt x="1671275" y="181610"/>
                </a:lnTo>
                <a:lnTo>
                  <a:pt x="1665809" y="175571"/>
                </a:lnTo>
                <a:lnTo>
                  <a:pt x="1667248" y="175260"/>
                </a:lnTo>
                <a:lnTo>
                  <a:pt x="1663704" y="173246"/>
                </a:lnTo>
                <a:lnTo>
                  <a:pt x="1663228" y="172720"/>
                </a:lnTo>
                <a:lnTo>
                  <a:pt x="1663895" y="172720"/>
                </a:lnTo>
                <a:lnTo>
                  <a:pt x="1667248" y="167640"/>
                </a:lnTo>
                <a:lnTo>
                  <a:pt x="1669533" y="165717"/>
                </a:lnTo>
                <a:lnTo>
                  <a:pt x="1672466" y="167640"/>
                </a:lnTo>
                <a:lnTo>
                  <a:pt x="1673389" y="168910"/>
                </a:lnTo>
                <a:lnTo>
                  <a:pt x="1670267" y="168910"/>
                </a:lnTo>
                <a:lnTo>
                  <a:pt x="1671250" y="175103"/>
                </a:lnTo>
                <a:lnTo>
                  <a:pt x="1671356" y="175383"/>
                </a:lnTo>
                <a:lnTo>
                  <a:pt x="1672113" y="176530"/>
                </a:lnTo>
                <a:lnTo>
                  <a:pt x="1677621" y="176530"/>
                </a:lnTo>
                <a:lnTo>
                  <a:pt x="1683009" y="182880"/>
                </a:lnTo>
                <a:lnTo>
                  <a:pt x="1685657" y="182880"/>
                </a:lnTo>
                <a:lnTo>
                  <a:pt x="1685627" y="185420"/>
                </a:lnTo>
                <a:lnTo>
                  <a:pt x="1684181" y="185420"/>
                </a:lnTo>
                <a:lnTo>
                  <a:pt x="1683343" y="186690"/>
                </a:lnTo>
                <a:lnTo>
                  <a:pt x="1674961" y="186690"/>
                </a:lnTo>
                <a:lnTo>
                  <a:pt x="1679461" y="191958"/>
                </a:lnTo>
                <a:lnTo>
                  <a:pt x="1680260" y="19304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81234" y="167640"/>
                </a:lnTo>
                <a:lnTo>
                  <a:pt x="3181967" y="166077"/>
                </a:lnTo>
                <a:lnTo>
                  <a:pt x="3182249" y="166370"/>
                </a:lnTo>
                <a:lnTo>
                  <a:pt x="3187226" y="166370"/>
                </a:lnTo>
                <a:lnTo>
                  <a:pt x="3187682" y="171516"/>
                </a:lnTo>
                <a:lnTo>
                  <a:pt x="3187710" y="17275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108501" y="166370"/>
                </a:moveTo>
                <a:lnTo>
                  <a:pt x="108337" y="166370"/>
                </a:lnTo>
                <a:lnTo>
                  <a:pt x="108501" y="166370"/>
                </a:lnTo>
                <a:close/>
              </a:path>
              <a:path w="4096384" h="836930">
                <a:moveTo>
                  <a:pt x="211427" y="170180"/>
                </a:moveTo>
                <a:lnTo>
                  <a:pt x="219304" y="166370"/>
                </a:lnTo>
                <a:lnTo>
                  <a:pt x="214943" y="168910"/>
                </a:lnTo>
                <a:lnTo>
                  <a:pt x="211427" y="1701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211427" y="170180"/>
                </a:lnTo>
                <a:lnTo>
                  <a:pt x="214943" y="168910"/>
                </a:lnTo>
                <a:lnTo>
                  <a:pt x="219304" y="166370"/>
                </a:lnTo>
                <a:lnTo>
                  <a:pt x="307137" y="166370"/>
                </a:lnTo>
                <a:lnTo>
                  <a:pt x="307811" y="167640"/>
                </a:lnTo>
                <a:lnTo>
                  <a:pt x="308316" y="167640"/>
                </a:lnTo>
                <a:lnTo>
                  <a:pt x="311832" y="168910"/>
                </a:lnTo>
                <a:lnTo>
                  <a:pt x="319211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370530" y="167640"/>
                </a:moveTo>
                <a:lnTo>
                  <a:pt x="348880" y="167640"/>
                </a:lnTo>
                <a:lnTo>
                  <a:pt x="349384" y="166370"/>
                </a:lnTo>
                <a:lnTo>
                  <a:pt x="371732" y="166370"/>
                </a:lnTo>
                <a:lnTo>
                  <a:pt x="370530" y="167640"/>
                </a:lnTo>
                <a:close/>
              </a:path>
              <a:path w="4096384" h="836930">
                <a:moveTo>
                  <a:pt x="605851" y="170180"/>
                </a:moveTo>
                <a:lnTo>
                  <a:pt x="602832" y="170180"/>
                </a:lnTo>
                <a:lnTo>
                  <a:pt x="601133" y="167640"/>
                </a:lnTo>
                <a:lnTo>
                  <a:pt x="603567" y="166370"/>
                </a:lnTo>
                <a:lnTo>
                  <a:pt x="606723" y="166370"/>
                </a:lnTo>
                <a:lnTo>
                  <a:pt x="607193" y="168910"/>
                </a:lnTo>
                <a:lnTo>
                  <a:pt x="605851" y="170180"/>
                </a:lnTo>
                <a:close/>
              </a:path>
              <a:path w="4096384" h="836930">
                <a:moveTo>
                  <a:pt x="625462" y="170180"/>
                </a:moveTo>
                <a:lnTo>
                  <a:pt x="605851" y="170180"/>
                </a:lnTo>
                <a:lnTo>
                  <a:pt x="607058" y="169037"/>
                </a:lnTo>
                <a:lnTo>
                  <a:pt x="607150" y="168677"/>
                </a:lnTo>
                <a:lnTo>
                  <a:pt x="606723" y="166370"/>
                </a:lnTo>
                <a:lnTo>
                  <a:pt x="616413" y="166370"/>
                </a:lnTo>
                <a:lnTo>
                  <a:pt x="615575" y="167640"/>
                </a:lnTo>
                <a:lnTo>
                  <a:pt x="616072" y="167640"/>
                </a:lnTo>
                <a:lnTo>
                  <a:pt x="618757" y="168910"/>
                </a:lnTo>
                <a:lnTo>
                  <a:pt x="626401" y="168910"/>
                </a:lnTo>
                <a:lnTo>
                  <a:pt x="625462" y="170180"/>
                </a:lnTo>
                <a:close/>
              </a:path>
              <a:path w="4096384" h="836930">
                <a:moveTo>
                  <a:pt x="821233" y="167640"/>
                </a:moveTo>
                <a:lnTo>
                  <a:pt x="819744" y="167640"/>
                </a:lnTo>
                <a:lnTo>
                  <a:pt x="822422" y="166370"/>
                </a:lnTo>
                <a:lnTo>
                  <a:pt x="821233" y="167640"/>
                </a:lnTo>
                <a:close/>
              </a:path>
              <a:path w="4096384" h="836930">
                <a:moveTo>
                  <a:pt x="828976" y="168910"/>
                </a:moveTo>
                <a:lnTo>
                  <a:pt x="824853" y="168910"/>
                </a:lnTo>
                <a:lnTo>
                  <a:pt x="821233" y="167640"/>
                </a:lnTo>
                <a:lnTo>
                  <a:pt x="822422" y="166370"/>
                </a:lnTo>
                <a:lnTo>
                  <a:pt x="844128" y="166370"/>
                </a:lnTo>
                <a:lnTo>
                  <a:pt x="843375" y="167640"/>
                </a:lnTo>
                <a:lnTo>
                  <a:pt x="829297" y="167640"/>
                </a:lnTo>
                <a:lnTo>
                  <a:pt x="828976" y="168910"/>
                </a:lnTo>
                <a:close/>
              </a:path>
              <a:path w="4096384" h="836930">
                <a:moveTo>
                  <a:pt x="895593" y="175260"/>
                </a:moveTo>
                <a:lnTo>
                  <a:pt x="892323" y="175260"/>
                </a:lnTo>
                <a:lnTo>
                  <a:pt x="887922" y="172720"/>
                </a:lnTo>
                <a:lnTo>
                  <a:pt x="885786" y="170180"/>
                </a:lnTo>
                <a:lnTo>
                  <a:pt x="885440" y="169037"/>
                </a:lnTo>
                <a:lnTo>
                  <a:pt x="885512" y="168677"/>
                </a:lnTo>
                <a:lnTo>
                  <a:pt x="886604" y="166370"/>
                </a:lnTo>
                <a:lnTo>
                  <a:pt x="889535" y="166370"/>
                </a:lnTo>
                <a:lnTo>
                  <a:pt x="894337" y="171450"/>
                </a:lnTo>
                <a:lnTo>
                  <a:pt x="895593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895593" y="175260"/>
                </a:lnTo>
                <a:lnTo>
                  <a:pt x="894337" y="171450"/>
                </a:lnTo>
                <a:lnTo>
                  <a:pt x="889535" y="166370"/>
                </a:lnTo>
                <a:lnTo>
                  <a:pt x="900335" y="166370"/>
                </a:lnTo>
                <a:lnTo>
                  <a:pt x="900169" y="169037"/>
                </a:lnTo>
                <a:lnTo>
                  <a:pt x="900173" y="170349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900173" y="170349"/>
                </a:lnTo>
                <a:lnTo>
                  <a:pt x="900169" y="169037"/>
                </a:lnTo>
                <a:lnTo>
                  <a:pt x="900335" y="166370"/>
                </a:lnTo>
                <a:lnTo>
                  <a:pt x="902882" y="166370"/>
                </a:lnTo>
                <a:lnTo>
                  <a:pt x="906902" y="167640"/>
                </a:lnTo>
                <a:lnTo>
                  <a:pt x="908251" y="170180"/>
                </a:lnTo>
                <a:lnTo>
                  <a:pt x="907243" y="173990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1091417" y="167640"/>
                </a:moveTo>
                <a:lnTo>
                  <a:pt x="1090793" y="167640"/>
                </a:lnTo>
                <a:lnTo>
                  <a:pt x="1092135" y="166370"/>
                </a:lnTo>
                <a:lnTo>
                  <a:pt x="1091417" y="16764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87106" y="175260"/>
                </a:lnTo>
                <a:lnTo>
                  <a:pt x="1092135" y="166370"/>
                </a:lnTo>
                <a:lnTo>
                  <a:pt x="1099508" y="166370"/>
                </a:lnTo>
                <a:lnTo>
                  <a:pt x="1098670" y="168910"/>
                </a:lnTo>
                <a:lnTo>
                  <a:pt x="1100680" y="168910"/>
                </a:lnTo>
                <a:lnTo>
                  <a:pt x="1102697" y="170180"/>
                </a:lnTo>
                <a:lnTo>
                  <a:pt x="1145147" y="170180"/>
                </a:lnTo>
                <a:lnTo>
                  <a:pt x="1145356" y="171450"/>
                </a:lnTo>
                <a:lnTo>
                  <a:pt x="1092469" y="171450"/>
                </a:lnTo>
                <a:lnTo>
                  <a:pt x="1094677" y="174016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15937" y="168910"/>
                </a:moveTo>
                <a:lnTo>
                  <a:pt x="1113927" y="167640"/>
                </a:lnTo>
                <a:lnTo>
                  <a:pt x="1113927" y="166370"/>
                </a:lnTo>
                <a:lnTo>
                  <a:pt x="1115766" y="166370"/>
                </a:lnTo>
                <a:lnTo>
                  <a:pt x="1117783" y="167640"/>
                </a:lnTo>
                <a:lnTo>
                  <a:pt x="1115937" y="168910"/>
                </a:lnTo>
                <a:close/>
              </a:path>
              <a:path w="4096384" h="836930">
                <a:moveTo>
                  <a:pt x="1172510" y="172720"/>
                </a:moveTo>
                <a:lnTo>
                  <a:pt x="1161864" y="172720"/>
                </a:lnTo>
                <a:lnTo>
                  <a:pt x="1161864" y="171450"/>
                </a:lnTo>
                <a:lnTo>
                  <a:pt x="1149632" y="171450"/>
                </a:lnTo>
                <a:lnTo>
                  <a:pt x="1144937" y="168910"/>
                </a:lnTo>
                <a:lnTo>
                  <a:pt x="1115937" y="168910"/>
                </a:lnTo>
                <a:lnTo>
                  <a:pt x="1117783" y="167640"/>
                </a:lnTo>
                <a:lnTo>
                  <a:pt x="1115766" y="166370"/>
                </a:lnTo>
                <a:lnTo>
                  <a:pt x="1127841" y="166370"/>
                </a:lnTo>
                <a:lnTo>
                  <a:pt x="1128338" y="167640"/>
                </a:lnTo>
                <a:lnTo>
                  <a:pt x="1152279" y="167640"/>
                </a:lnTo>
                <a:lnTo>
                  <a:pt x="1151642" y="168910"/>
                </a:lnTo>
                <a:lnTo>
                  <a:pt x="1154661" y="170180"/>
                </a:lnTo>
                <a:lnTo>
                  <a:pt x="1172231" y="170180"/>
                </a:lnTo>
                <a:lnTo>
                  <a:pt x="1172510" y="172720"/>
                </a:lnTo>
                <a:close/>
              </a:path>
              <a:path w="4096384" h="836930">
                <a:moveTo>
                  <a:pt x="1217520" y="176530"/>
                </a:moveTo>
                <a:lnTo>
                  <a:pt x="1211654" y="175260"/>
                </a:lnTo>
                <a:lnTo>
                  <a:pt x="1209637" y="166370"/>
                </a:lnTo>
                <a:lnTo>
                  <a:pt x="1210311" y="167640"/>
                </a:lnTo>
                <a:lnTo>
                  <a:pt x="1216178" y="172720"/>
                </a:lnTo>
                <a:lnTo>
                  <a:pt x="1221122" y="172720"/>
                </a:lnTo>
                <a:lnTo>
                  <a:pt x="1217520" y="176530"/>
                </a:lnTo>
                <a:close/>
              </a:path>
              <a:path w="4096384" h="836930">
                <a:moveTo>
                  <a:pt x="1216178" y="172720"/>
                </a:moveTo>
                <a:lnTo>
                  <a:pt x="1210311" y="167640"/>
                </a:lnTo>
                <a:lnTo>
                  <a:pt x="1209637" y="166370"/>
                </a:lnTo>
                <a:lnTo>
                  <a:pt x="1219250" y="166370"/>
                </a:lnTo>
                <a:lnTo>
                  <a:pt x="1216178" y="172720"/>
                </a:lnTo>
                <a:close/>
              </a:path>
              <a:path w="4096384" h="836930">
                <a:moveTo>
                  <a:pt x="1275021" y="181547"/>
                </a:moveTo>
                <a:lnTo>
                  <a:pt x="1268822" y="179136"/>
                </a:lnTo>
                <a:lnTo>
                  <a:pt x="1268716" y="178631"/>
                </a:lnTo>
                <a:lnTo>
                  <a:pt x="1269587" y="172720"/>
                </a:lnTo>
                <a:lnTo>
                  <a:pt x="1273696" y="167640"/>
                </a:lnTo>
                <a:lnTo>
                  <a:pt x="1276687" y="166370"/>
                </a:lnTo>
                <a:lnTo>
                  <a:pt x="1277361" y="167640"/>
                </a:lnTo>
                <a:lnTo>
                  <a:pt x="1275021" y="181547"/>
                </a:lnTo>
                <a:close/>
              </a:path>
              <a:path w="4096384" h="836930">
                <a:moveTo>
                  <a:pt x="1287774" y="195580"/>
                </a:moveTo>
                <a:lnTo>
                  <a:pt x="1286745" y="195580"/>
                </a:lnTo>
                <a:lnTo>
                  <a:pt x="1286678" y="187108"/>
                </a:lnTo>
                <a:lnTo>
                  <a:pt x="1286247" y="181610"/>
                </a:lnTo>
                <a:lnTo>
                  <a:pt x="1275181" y="181610"/>
                </a:lnTo>
                <a:lnTo>
                  <a:pt x="1275109" y="181027"/>
                </a:lnTo>
                <a:lnTo>
                  <a:pt x="1277361" y="167640"/>
                </a:lnTo>
                <a:lnTo>
                  <a:pt x="1276687" y="166370"/>
                </a:lnTo>
                <a:lnTo>
                  <a:pt x="1341563" y="166370"/>
                </a:lnTo>
                <a:lnTo>
                  <a:pt x="1342693" y="170180"/>
                </a:lnTo>
                <a:lnTo>
                  <a:pt x="1310212" y="170180"/>
                </a:lnTo>
                <a:lnTo>
                  <a:pt x="1309599" y="171450"/>
                </a:lnTo>
                <a:lnTo>
                  <a:pt x="1296134" y="171450"/>
                </a:lnTo>
                <a:lnTo>
                  <a:pt x="1294124" y="172720"/>
                </a:lnTo>
                <a:lnTo>
                  <a:pt x="1294288" y="173990"/>
                </a:lnTo>
                <a:lnTo>
                  <a:pt x="1308372" y="173990"/>
                </a:lnTo>
                <a:lnTo>
                  <a:pt x="1308154" y="175651"/>
                </a:lnTo>
                <a:lnTo>
                  <a:pt x="1308190" y="176722"/>
                </a:lnTo>
                <a:lnTo>
                  <a:pt x="1309040" y="177800"/>
                </a:lnTo>
                <a:lnTo>
                  <a:pt x="1411796" y="177800"/>
                </a:lnTo>
                <a:lnTo>
                  <a:pt x="1413472" y="179070"/>
                </a:lnTo>
                <a:lnTo>
                  <a:pt x="1303173" y="179070"/>
                </a:lnTo>
                <a:lnTo>
                  <a:pt x="1303009" y="181610"/>
                </a:lnTo>
                <a:lnTo>
                  <a:pt x="1307222" y="186690"/>
                </a:lnTo>
                <a:lnTo>
                  <a:pt x="1309313" y="187960"/>
                </a:lnTo>
                <a:lnTo>
                  <a:pt x="1333012" y="187960"/>
                </a:lnTo>
                <a:lnTo>
                  <a:pt x="1330187" y="190500"/>
                </a:lnTo>
                <a:lnTo>
                  <a:pt x="1289593" y="190500"/>
                </a:lnTo>
                <a:lnTo>
                  <a:pt x="1287774" y="195580"/>
                </a:lnTo>
                <a:close/>
              </a:path>
              <a:path w="4096384" h="836930">
                <a:moveTo>
                  <a:pt x="1476836" y="170180"/>
                </a:moveTo>
                <a:lnTo>
                  <a:pt x="1473654" y="170180"/>
                </a:lnTo>
                <a:lnTo>
                  <a:pt x="1472747" y="169037"/>
                </a:lnTo>
                <a:lnTo>
                  <a:pt x="1472691" y="168558"/>
                </a:lnTo>
                <a:lnTo>
                  <a:pt x="1472809" y="167640"/>
                </a:lnTo>
                <a:lnTo>
                  <a:pt x="1474151" y="167640"/>
                </a:lnTo>
                <a:lnTo>
                  <a:pt x="1475664" y="166370"/>
                </a:lnTo>
                <a:lnTo>
                  <a:pt x="1476836" y="170180"/>
                </a:lnTo>
                <a:close/>
              </a:path>
              <a:path w="4096384" h="836930">
                <a:moveTo>
                  <a:pt x="1519246" y="179070"/>
                </a:moveTo>
                <a:lnTo>
                  <a:pt x="1518118" y="177853"/>
                </a:lnTo>
                <a:lnTo>
                  <a:pt x="1518128" y="177354"/>
                </a:lnTo>
                <a:lnTo>
                  <a:pt x="1518238" y="176530"/>
                </a:lnTo>
                <a:lnTo>
                  <a:pt x="1519410" y="175260"/>
                </a:lnTo>
                <a:lnTo>
                  <a:pt x="1527964" y="166370"/>
                </a:lnTo>
                <a:lnTo>
                  <a:pt x="1527498" y="168910"/>
                </a:lnTo>
                <a:lnTo>
                  <a:pt x="1524502" y="173089"/>
                </a:lnTo>
                <a:lnTo>
                  <a:pt x="1522686" y="173948"/>
                </a:lnTo>
                <a:lnTo>
                  <a:pt x="1522599" y="175260"/>
                </a:lnTo>
                <a:lnTo>
                  <a:pt x="1522812" y="175375"/>
                </a:lnTo>
                <a:lnTo>
                  <a:pt x="1522567" y="175651"/>
                </a:lnTo>
                <a:lnTo>
                  <a:pt x="1519246" y="179070"/>
                </a:lnTo>
                <a:close/>
              </a:path>
              <a:path w="4096384" h="836930">
                <a:moveTo>
                  <a:pt x="1524502" y="173089"/>
                </a:moveTo>
                <a:lnTo>
                  <a:pt x="1527498" y="168910"/>
                </a:lnTo>
                <a:lnTo>
                  <a:pt x="1527964" y="166370"/>
                </a:lnTo>
                <a:lnTo>
                  <a:pt x="1531399" y="166370"/>
                </a:lnTo>
                <a:lnTo>
                  <a:pt x="1529972" y="167640"/>
                </a:lnTo>
                <a:lnTo>
                  <a:pt x="1537515" y="167640"/>
                </a:lnTo>
                <a:lnTo>
                  <a:pt x="1532535" y="172720"/>
                </a:lnTo>
                <a:lnTo>
                  <a:pt x="1525284" y="172720"/>
                </a:lnTo>
                <a:lnTo>
                  <a:pt x="1524502" y="173089"/>
                </a:lnTo>
                <a:close/>
              </a:path>
              <a:path w="4096384" h="836930">
                <a:moveTo>
                  <a:pt x="1535668" y="179070"/>
                </a:moveTo>
                <a:lnTo>
                  <a:pt x="1531947" y="177786"/>
                </a:lnTo>
                <a:lnTo>
                  <a:pt x="1528800" y="176530"/>
                </a:lnTo>
                <a:lnTo>
                  <a:pt x="1537515" y="167640"/>
                </a:lnTo>
                <a:lnTo>
                  <a:pt x="1538183" y="167640"/>
                </a:lnTo>
                <a:lnTo>
                  <a:pt x="1544220" y="166370"/>
                </a:lnTo>
                <a:lnTo>
                  <a:pt x="1541372" y="170180"/>
                </a:lnTo>
                <a:lnTo>
                  <a:pt x="1547573" y="172720"/>
                </a:lnTo>
                <a:lnTo>
                  <a:pt x="1537011" y="172720"/>
                </a:lnTo>
                <a:lnTo>
                  <a:pt x="1535668" y="17907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53263" y="179070"/>
                </a:lnTo>
                <a:lnTo>
                  <a:pt x="1548077" y="172720"/>
                </a:lnTo>
                <a:lnTo>
                  <a:pt x="1547573" y="172720"/>
                </a:lnTo>
                <a:lnTo>
                  <a:pt x="1541372" y="170180"/>
                </a:lnTo>
                <a:lnTo>
                  <a:pt x="1544220" y="166370"/>
                </a:lnTo>
                <a:lnTo>
                  <a:pt x="1595509" y="166370"/>
                </a:lnTo>
                <a:lnTo>
                  <a:pt x="1595509" y="167640"/>
                </a:lnTo>
                <a:lnTo>
                  <a:pt x="1581595" y="167640"/>
                </a:lnTo>
                <a:lnTo>
                  <a:pt x="1580757" y="168910"/>
                </a:lnTo>
                <a:lnTo>
                  <a:pt x="1567347" y="168910"/>
                </a:lnTo>
                <a:lnTo>
                  <a:pt x="1555109" y="175260"/>
                </a:lnTo>
                <a:lnTo>
                  <a:pt x="1560144" y="177802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595509" y="171450"/>
                </a:lnTo>
                <a:lnTo>
                  <a:pt x="1595509" y="166370"/>
                </a:lnTo>
                <a:lnTo>
                  <a:pt x="1612606" y="166370"/>
                </a:lnTo>
                <a:lnTo>
                  <a:pt x="1611093" y="168910"/>
                </a:lnTo>
                <a:lnTo>
                  <a:pt x="1618473" y="168910"/>
                </a:lnTo>
                <a:lnTo>
                  <a:pt x="1618977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11093" y="168910"/>
                </a:moveTo>
                <a:lnTo>
                  <a:pt x="1612606" y="166370"/>
                </a:lnTo>
                <a:lnTo>
                  <a:pt x="1614616" y="166370"/>
                </a:lnTo>
                <a:lnTo>
                  <a:pt x="1611093" y="168910"/>
                </a:lnTo>
                <a:close/>
              </a:path>
              <a:path w="4096384" h="836930">
                <a:moveTo>
                  <a:pt x="1618473" y="168910"/>
                </a:moveTo>
                <a:lnTo>
                  <a:pt x="1611093" y="168910"/>
                </a:lnTo>
                <a:lnTo>
                  <a:pt x="1614616" y="166370"/>
                </a:lnTo>
                <a:lnTo>
                  <a:pt x="1614783" y="166370"/>
                </a:lnTo>
                <a:lnTo>
                  <a:pt x="1617131" y="167640"/>
                </a:lnTo>
                <a:lnTo>
                  <a:pt x="1618637" y="167640"/>
                </a:lnTo>
                <a:lnTo>
                  <a:pt x="1618473" y="168910"/>
                </a:lnTo>
                <a:close/>
              </a:path>
              <a:path w="4096384" h="836930">
                <a:moveTo>
                  <a:pt x="1705304" y="170180"/>
                </a:moveTo>
                <a:lnTo>
                  <a:pt x="1701781" y="168910"/>
                </a:lnTo>
                <a:lnTo>
                  <a:pt x="1701448" y="168910"/>
                </a:lnTo>
                <a:lnTo>
                  <a:pt x="1702115" y="167640"/>
                </a:lnTo>
                <a:lnTo>
                  <a:pt x="1703124" y="166370"/>
                </a:lnTo>
                <a:lnTo>
                  <a:pt x="1704126" y="167640"/>
                </a:lnTo>
                <a:lnTo>
                  <a:pt x="1705304" y="170180"/>
                </a:lnTo>
                <a:close/>
              </a:path>
              <a:path w="4096384" h="836930">
                <a:moveTo>
                  <a:pt x="1714019" y="170180"/>
                </a:moveTo>
                <a:lnTo>
                  <a:pt x="1705304" y="170180"/>
                </a:lnTo>
                <a:lnTo>
                  <a:pt x="1704126" y="167640"/>
                </a:lnTo>
                <a:lnTo>
                  <a:pt x="1703124" y="166370"/>
                </a:lnTo>
                <a:lnTo>
                  <a:pt x="1711335" y="166370"/>
                </a:lnTo>
                <a:lnTo>
                  <a:pt x="1712507" y="167640"/>
                </a:lnTo>
                <a:lnTo>
                  <a:pt x="1714019" y="170180"/>
                </a:lnTo>
                <a:close/>
              </a:path>
              <a:path w="4096384" h="836930">
                <a:moveTo>
                  <a:pt x="1743020" y="170180"/>
                </a:moveTo>
                <a:lnTo>
                  <a:pt x="1742346" y="170180"/>
                </a:lnTo>
                <a:lnTo>
                  <a:pt x="1741445" y="169037"/>
                </a:lnTo>
                <a:lnTo>
                  <a:pt x="1741467" y="168677"/>
                </a:lnTo>
                <a:lnTo>
                  <a:pt x="1742686" y="166370"/>
                </a:lnTo>
                <a:lnTo>
                  <a:pt x="1743402" y="168558"/>
                </a:lnTo>
                <a:lnTo>
                  <a:pt x="1743468" y="169037"/>
                </a:lnTo>
                <a:lnTo>
                  <a:pt x="1743020" y="170180"/>
                </a:lnTo>
                <a:close/>
              </a:path>
              <a:path w="4096384" h="836930">
                <a:moveTo>
                  <a:pt x="1766235" y="170180"/>
                </a:moveTo>
                <a:lnTo>
                  <a:pt x="1743020" y="170180"/>
                </a:lnTo>
                <a:lnTo>
                  <a:pt x="1743468" y="169037"/>
                </a:lnTo>
                <a:lnTo>
                  <a:pt x="1743402" y="168558"/>
                </a:lnTo>
                <a:lnTo>
                  <a:pt x="1742686" y="166370"/>
                </a:lnTo>
                <a:lnTo>
                  <a:pt x="1767826" y="166370"/>
                </a:lnTo>
                <a:lnTo>
                  <a:pt x="1763469" y="168910"/>
                </a:lnTo>
                <a:lnTo>
                  <a:pt x="1766235" y="17018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94814" y="170180"/>
                </a:lnTo>
                <a:lnTo>
                  <a:pt x="1791297" y="166370"/>
                </a:lnTo>
                <a:lnTo>
                  <a:pt x="1797996" y="166370"/>
                </a:lnTo>
                <a:lnTo>
                  <a:pt x="1797158" y="170180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1803531" y="171450"/>
                </a:moveTo>
                <a:lnTo>
                  <a:pt x="1796156" y="171450"/>
                </a:lnTo>
                <a:lnTo>
                  <a:pt x="1797158" y="170180"/>
                </a:lnTo>
                <a:lnTo>
                  <a:pt x="1797996" y="166370"/>
                </a:lnTo>
                <a:lnTo>
                  <a:pt x="1808558" y="166370"/>
                </a:lnTo>
                <a:lnTo>
                  <a:pt x="1804367" y="170180"/>
                </a:lnTo>
                <a:lnTo>
                  <a:pt x="1804403" y="170349"/>
                </a:lnTo>
                <a:lnTo>
                  <a:pt x="1803531" y="171450"/>
                </a:lnTo>
                <a:close/>
              </a:path>
              <a:path w="4096384" h="836930">
                <a:moveTo>
                  <a:pt x="1804486" y="170244"/>
                </a:moveTo>
                <a:lnTo>
                  <a:pt x="1808558" y="166370"/>
                </a:lnTo>
                <a:lnTo>
                  <a:pt x="1813423" y="170180"/>
                </a:lnTo>
                <a:lnTo>
                  <a:pt x="1804537" y="170180"/>
                </a:lnTo>
                <a:close/>
              </a:path>
              <a:path w="4096384" h="836930">
                <a:moveTo>
                  <a:pt x="1835044" y="180340"/>
                </a:moveTo>
                <a:lnTo>
                  <a:pt x="1813920" y="180340"/>
                </a:lnTo>
                <a:lnTo>
                  <a:pt x="1816435" y="179070"/>
                </a:lnTo>
                <a:lnTo>
                  <a:pt x="1820121" y="177802"/>
                </a:lnTo>
                <a:lnTo>
                  <a:pt x="1813920" y="171450"/>
                </a:lnTo>
                <a:lnTo>
                  <a:pt x="1813423" y="170180"/>
                </a:lnTo>
                <a:lnTo>
                  <a:pt x="1808558" y="166370"/>
                </a:lnTo>
                <a:lnTo>
                  <a:pt x="1828169" y="166370"/>
                </a:lnTo>
                <a:lnTo>
                  <a:pt x="1832365" y="172720"/>
                </a:lnTo>
                <a:lnTo>
                  <a:pt x="1829681" y="172720"/>
                </a:lnTo>
                <a:lnTo>
                  <a:pt x="1825156" y="177800"/>
                </a:lnTo>
                <a:lnTo>
                  <a:pt x="1840829" y="177800"/>
                </a:lnTo>
                <a:lnTo>
                  <a:pt x="1840893" y="178066"/>
                </a:lnTo>
                <a:lnTo>
                  <a:pt x="1835044" y="180340"/>
                </a:lnTo>
                <a:close/>
              </a:path>
              <a:path w="4096384" h="836930">
                <a:moveTo>
                  <a:pt x="1833247" y="173948"/>
                </a:moveTo>
                <a:lnTo>
                  <a:pt x="1828169" y="166370"/>
                </a:lnTo>
                <a:lnTo>
                  <a:pt x="1837558" y="167640"/>
                </a:lnTo>
                <a:lnTo>
                  <a:pt x="1841245" y="171450"/>
                </a:lnTo>
                <a:lnTo>
                  <a:pt x="1835882" y="171450"/>
                </a:lnTo>
                <a:lnTo>
                  <a:pt x="1833247" y="173948"/>
                </a:lnTo>
                <a:close/>
              </a:path>
              <a:path w="4096384" h="836930">
                <a:moveTo>
                  <a:pt x="1847077" y="181610"/>
                </a:moveTo>
                <a:lnTo>
                  <a:pt x="1841749" y="181610"/>
                </a:lnTo>
                <a:lnTo>
                  <a:pt x="1846706" y="177853"/>
                </a:lnTo>
                <a:lnTo>
                  <a:pt x="1841245" y="171450"/>
                </a:lnTo>
                <a:lnTo>
                  <a:pt x="1837558" y="167640"/>
                </a:lnTo>
                <a:lnTo>
                  <a:pt x="1828169" y="166370"/>
                </a:lnTo>
                <a:lnTo>
                  <a:pt x="1843873" y="166370"/>
                </a:lnTo>
                <a:lnTo>
                  <a:pt x="1845939" y="168910"/>
                </a:lnTo>
                <a:lnTo>
                  <a:pt x="1862145" y="168910"/>
                </a:lnTo>
                <a:lnTo>
                  <a:pt x="1862034" y="170180"/>
                </a:lnTo>
                <a:lnTo>
                  <a:pt x="1862872" y="170180"/>
                </a:lnTo>
                <a:lnTo>
                  <a:pt x="1865053" y="171450"/>
                </a:lnTo>
                <a:lnTo>
                  <a:pt x="2083968" y="171450"/>
                </a:lnTo>
                <a:lnTo>
                  <a:pt x="2084093" y="173657"/>
                </a:lnTo>
                <a:lnTo>
                  <a:pt x="2084138" y="173990"/>
                </a:lnTo>
                <a:lnTo>
                  <a:pt x="1978534" y="173990"/>
                </a:lnTo>
                <a:lnTo>
                  <a:pt x="1976524" y="175260"/>
                </a:lnTo>
                <a:lnTo>
                  <a:pt x="1976353" y="176530"/>
                </a:lnTo>
                <a:lnTo>
                  <a:pt x="1978030" y="176530"/>
                </a:lnTo>
                <a:lnTo>
                  <a:pt x="1979536" y="177800"/>
                </a:lnTo>
                <a:lnTo>
                  <a:pt x="2054803" y="177800"/>
                </a:lnTo>
                <a:lnTo>
                  <a:pt x="2052121" y="179070"/>
                </a:lnTo>
                <a:lnTo>
                  <a:pt x="1849626" y="179070"/>
                </a:lnTo>
                <a:lnTo>
                  <a:pt x="1847077" y="181610"/>
                </a:lnTo>
                <a:close/>
              </a:path>
              <a:path w="4096384" h="836930">
                <a:moveTo>
                  <a:pt x="1865053" y="171450"/>
                </a:moveTo>
                <a:lnTo>
                  <a:pt x="1862872" y="170180"/>
                </a:lnTo>
                <a:lnTo>
                  <a:pt x="1862034" y="170180"/>
                </a:lnTo>
                <a:lnTo>
                  <a:pt x="1862368" y="166370"/>
                </a:lnTo>
                <a:lnTo>
                  <a:pt x="1864712" y="167640"/>
                </a:lnTo>
                <a:lnTo>
                  <a:pt x="1865721" y="167640"/>
                </a:lnTo>
                <a:lnTo>
                  <a:pt x="1865053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65053" y="171450"/>
                </a:lnTo>
                <a:lnTo>
                  <a:pt x="1865721" y="167640"/>
                </a:lnTo>
                <a:lnTo>
                  <a:pt x="1864712" y="167640"/>
                </a:lnTo>
                <a:lnTo>
                  <a:pt x="1862368" y="166370"/>
                </a:lnTo>
                <a:lnTo>
                  <a:pt x="1873598" y="166370"/>
                </a:lnTo>
                <a:lnTo>
                  <a:pt x="1873477" y="168558"/>
                </a:lnTo>
                <a:lnTo>
                  <a:pt x="1873414" y="169037"/>
                </a:lnTo>
                <a:lnTo>
                  <a:pt x="1873398" y="170349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2031336" y="167640"/>
                </a:lnTo>
                <a:lnTo>
                  <a:pt x="2038211" y="166370"/>
                </a:lnTo>
                <a:lnTo>
                  <a:pt x="2044576" y="16637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38375" y="171450"/>
                </a:lnTo>
                <a:lnTo>
                  <a:pt x="2044576" y="166370"/>
                </a:lnTo>
                <a:lnTo>
                  <a:pt x="2046422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46422" y="166370"/>
                </a:lnTo>
                <a:lnTo>
                  <a:pt x="2058156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79279" y="171450"/>
                </a:moveTo>
                <a:lnTo>
                  <a:pt x="2051955" y="171450"/>
                </a:lnTo>
                <a:lnTo>
                  <a:pt x="2058156" y="166370"/>
                </a:lnTo>
                <a:lnTo>
                  <a:pt x="2092853" y="166370"/>
                </a:lnTo>
                <a:lnTo>
                  <a:pt x="2090509" y="167640"/>
                </a:lnTo>
                <a:lnTo>
                  <a:pt x="2090509" y="168910"/>
                </a:lnTo>
                <a:lnTo>
                  <a:pt x="2077263" y="168910"/>
                </a:lnTo>
                <a:lnTo>
                  <a:pt x="2077365" y="170244"/>
                </a:lnTo>
                <a:lnTo>
                  <a:pt x="2079279" y="171450"/>
                </a:lnTo>
                <a:close/>
              </a:path>
              <a:path w="4096384" h="836930">
                <a:moveTo>
                  <a:pt x="2159229" y="170180"/>
                </a:moveTo>
                <a:lnTo>
                  <a:pt x="2158227" y="170180"/>
                </a:lnTo>
                <a:lnTo>
                  <a:pt x="2157559" y="167640"/>
                </a:lnTo>
                <a:lnTo>
                  <a:pt x="2158895" y="166370"/>
                </a:lnTo>
                <a:lnTo>
                  <a:pt x="2159903" y="166370"/>
                </a:lnTo>
                <a:lnTo>
                  <a:pt x="2160571" y="168910"/>
                </a:lnTo>
                <a:lnTo>
                  <a:pt x="2159229" y="170180"/>
                </a:lnTo>
                <a:close/>
              </a:path>
              <a:path w="4096384" h="836930">
                <a:moveTo>
                  <a:pt x="2307584" y="171450"/>
                </a:moveTo>
                <a:lnTo>
                  <a:pt x="2306412" y="171450"/>
                </a:lnTo>
                <a:lnTo>
                  <a:pt x="2305454" y="169037"/>
                </a:lnTo>
                <a:lnTo>
                  <a:pt x="2305456" y="168830"/>
                </a:lnTo>
                <a:lnTo>
                  <a:pt x="2307080" y="166370"/>
                </a:lnTo>
                <a:lnTo>
                  <a:pt x="2308252" y="166370"/>
                </a:lnTo>
                <a:lnTo>
                  <a:pt x="2308974" y="168558"/>
                </a:lnTo>
                <a:lnTo>
                  <a:pt x="2309014" y="169037"/>
                </a:lnTo>
                <a:lnTo>
                  <a:pt x="2307584" y="17145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67496" y="171450"/>
                </a:lnTo>
                <a:lnTo>
                  <a:pt x="2461295" y="167640"/>
                </a:lnTo>
                <a:lnTo>
                  <a:pt x="2468996" y="166370"/>
                </a:lnTo>
                <a:lnTo>
                  <a:pt x="2468839" y="167640"/>
                </a:lnTo>
                <a:lnTo>
                  <a:pt x="2469362" y="167640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69362" y="167640"/>
                </a:moveTo>
                <a:lnTo>
                  <a:pt x="2468839" y="167640"/>
                </a:lnTo>
                <a:lnTo>
                  <a:pt x="2468996" y="166370"/>
                </a:lnTo>
                <a:lnTo>
                  <a:pt x="2469362" y="167640"/>
                </a:lnTo>
                <a:close/>
              </a:path>
              <a:path w="4096384" h="836930">
                <a:moveTo>
                  <a:pt x="2516782" y="204470"/>
                </a:moveTo>
                <a:lnTo>
                  <a:pt x="2504878" y="204470"/>
                </a:lnTo>
                <a:lnTo>
                  <a:pt x="2504642" y="203921"/>
                </a:lnTo>
                <a:lnTo>
                  <a:pt x="2504538" y="203200"/>
                </a:lnTo>
                <a:lnTo>
                  <a:pt x="2506574" y="198441"/>
                </a:lnTo>
                <a:lnTo>
                  <a:pt x="2508394" y="198120"/>
                </a:lnTo>
                <a:lnTo>
                  <a:pt x="2514765" y="195580"/>
                </a:lnTo>
                <a:lnTo>
                  <a:pt x="2508885" y="194310"/>
                </a:lnTo>
                <a:lnTo>
                  <a:pt x="2509226" y="191770"/>
                </a:lnTo>
                <a:lnTo>
                  <a:pt x="2503713" y="191770"/>
                </a:lnTo>
                <a:lnTo>
                  <a:pt x="2504538" y="186690"/>
                </a:lnTo>
                <a:lnTo>
                  <a:pt x="2471196" y="186690"/>
                </a:lnTo>
                <a:lnTo>
                  <a:pt x="2469670" y="175260"/>
                </a:lnTo>
                <a:lnTo>
                  <a:pt x="2462304" y="173990"/>
                </a:lnTo>
                <a:lnTo>
                  <a:pt x="2471196" y="173990"/>
                </a:lnTo>
                <a:lnTo>
                  <a:pt x="2468996" y="166370"/>
                </a:lnTo>
                <a:lnTo>
                  <a:pt x="2480309" y="166370"/>
                </a:lnTo>
                <a:lnTo>
                  <a:pt x="2479224" y="167640"/>
                </a:lnTo>
                <a:lnTo>
                  <a:pt x="2478732" y="170180"/>
                </a:lnTo>
                <a:lnTo>
                  <a:pt x="2473098" y="173948"/>
                </a:lnTo>
                <a:lnTo>
                  <a:pt x="2475026" y="176530"/>
                </a:lnTo>
                <a:lnTo>
                  <a:pt x="2500006" y="176530"/>
                </a:lnTo>
                <a:lnTo>
                  <a:pt x="2500347" y="179070"/>
                </a:lnTo>
                <a:lnTo>
                  <a:pt x="2536341" y="179070"/>
                </a:lnTo>
                <a:lnTo>
                  <a:pt x="2535889" y="180340"/>
                </a:lnTo>
                <a:lnTo>
                  <a:pt x="2494984" y="180340"/>
                </a:lnTo>
                <a:lnTo>
                  <a:pt x="2493301" y="181610"/>
                </a:lnTo>
                <a:lnTo>
                  <a:pt x="2490303" y="185420"/>
                </a:lnTo>
                <a:lnTo>
                  <a:pt x="2521056" y="185420"/>
                </a:lnTo>
                <a:lnTo>
                  <a:pt x="2522309" y="189230"/>
                </a:lnTo>
                <a:lnTo>
                  <a:pt x="2515931" y="189230"/>
                </a:lnTo>
                <a:lnTo>
                  <a:pt x="2516108" y="190500"/>
                </a:lnTo>
                <a:lnTo>
                  <a:pt x="2522726" y="190500"/>
                </a:lnTo>
                <a:lnTo>
                  <a:pt x="2523561" y="193040"/>
                </a:lnTo>
                <a:lnTo>
                  <a:pt x="2521654" y="193040"/>
                </a:lnTo>
                <a:lnTo>
                  <a:pt x="2521551" y="193387"/>
                </a:lnTo>
                <a:lnTo>
                  <a:pt x="2519035" y="196850"/>
                </a:lnTo>
                <a:lnTo>
                  <a:pt x="2518288" y="196850"/>
                </a:lnTo>
                <a:lnTo>
                  <a:pt x="2513654" y="201871"/>
                </a:lnTo>
                <a:lnTo>
                  <a:pt x="2515283" y="203200"/>
                </a:lnTo>
                <a:lnTo>
                  <a:pt x="2516782" y="204470"/>
                </a:lnTo>
                <a:close/>
              </a:path>
              <a:path w="4096384" h="836930">
                <a:moveTo>
                  <a:pt x="2526676" y="177800"/>
                </a:moveTo>
                <a:lnTo>
                  <a:pt x="2526335" y="177800"/>
                </a:lnTo>
                <a:lnTo>
                  <a:pt x="2524162" y="172720"/>
                </a:lnTo>
                <a:lnTo>
                  <a:pt x="2518956" y="172720"/>
                </a:lnTo>
                <a:lnTo>
                  <a:pt x="2519788" y="166370"/>
                </a:lnTo>
                <a:lnTo>
                  <a:pt x="2529518" y="170180"/>
                </a:lnTo>
                <a:lnTo>
                  <a:pt x="2534723" y="175260"/>
                </a:lnTo>
                <a:lnTo>
                  <a:pt x="2526676" y="177800"/>
                </a:lnTo>
                <a:close/>
              </a:path>
              <a:path w="4096384" h="836930">
                <a:moveTo>
                  <a:pt x="2536794" y="177800"/>
                </a:moveTo>
                <a:lnTo>
                  <a:pt x="2526676" y="177800"/>
                </a:lnTo>
                <a:lnTo>
                  <a:pt x="2534723" y="175260"/>
                </a:lnTo>
                <a:lnTo>
                  <a:pt x="2529518" y="170180"/>
                </a:lnTo>
                <a:lnTo>
                  <a:pt x="2519788" y="166370"/>
                </a:lnTo>
                <a:lnTo>
                  <a:pt x="2529858" y="166370"/>
                </a:lnTo>
                <a:lnTo>
                  <a:pt x="2534723" y="171450"/>
                </a:lnTo>
                <a:lnTo>
                  <a:pt x="2535057" y="173990"/>
                </a:lnTo>
                <a:lnTo>
                  <a:pt x="2540479" y="173990"/>
                </a:lnTo>
                <a:lnTo>
                  <a:pt x="2536794" y="177800"/>
                </a:lnTo>
                <a:close/>
              </a:path>
              <a:path w="4096384" h="836930">
                <a:moveTo>
                  <a:pt x="2535057" y="173990"/>
                </a:moveTo>
                <a:lnTo>
                  <a:pt x="2534723" y="171450"/>
                </a:lnTo>
                <a:lnTo>
                  <a:pt x="2529858" y="166370"/>
                </a:lnTo>
                <a:lnTo>
                  <a:pt x="2535057" y="166370"/>
                </a:lnTo>
                <a:lnTo>
                  <a:pt x="2544951" y="167640"/>
                </a:lnTo>
                <a:lnTo>
                  <a:pt x="2535057" y="173990"/>
                </a:lnTo>
                <a:close/>
              </a:path>
              <a:path w="4096384" h="836930">
                <a:moveTo>
                  <a:pt x="2565695" y="172187"/>
                </a:moveTo>
                <a:lnTo>
                  <a:pt x="2561701" y="171450"/>
                </a:lnTo>
                <a:lnTo>
                  <a:pt x="2555650" y="169037"/>
                </a:lnTo>
                <a:lnTo>
                  <a:pt x="2555737" y="168830"/>
                </a:lnTo>
                <a:lnTo>
                  <a:pt x="2561877" y="167640"/>
                </a:lnTo>
                <a:lnTo>
                  <a:pt x="2562218" y="166370"/>
                </a:lnTo>
                <a:lnTo>
                  <a:pt x="2566037" y="170180"/>
                </a:lnTo>
                <a:lnTo>
                  <a:pt x="2564726" y="170180"/>
                </a:lnTo>
                <a:lnTo>
                  <a:pt x="2565695" y="172187"/>
                </a:lnTo>
                <a:close/>
              </a:path>
              <a:path w="4096384" h="836930">
                <a:moveTo>
                  <a:pt x="2575892" y="172720"/>
                </a:moveTo>
                <a:lnTo>
                  <a:pt x="2568582" y="172720"/>
                </a:lnTo>
                <a:lnTo>
                  <a:pt x="2562218" y="166370"/>
                </a:lnTo>
                <a:lnTo>
                  <a:pt x="2681219" y="166370"/>
                </a:lnTo>
                <a:lnTo>
                  <a:pt x="2680394" y="167640"/>
                </a:lnTo>
                <a:lnTo>
                  <a:pt x="2576944" y="167640"/>
                </a:lnTo>
                <a:lnTo>
                  <a:pt x="2573901" y="168910"/>
                </a:lnTo>
                <a:lnTo>
                  <a:pt x="2575892" y="172720"/>
                </a:lnTo>
                <a:close/>
              </a:path>
              <a:path w="4096384" h="836930">
                <a:moveTo>
                  <a:pt x="2951183" y="182880"/>
                </a:moveTo>
                <a:lnTo>
                  <a:pt x="2948248" y="182880"/>
                </a:lnTo>
                <a:lnTo>
                  <a:pt x="2949401" y="177853"/>
                </a:lnTo>
                <a:lnTo>
                  <a:pt x="2950875" y="168067"/>
                </a:lnTo>
                <a:lnTo>
                  <a:pt x="2951587" y="166370"/>
                </a:lnTo>
                <a:lnTo>
                  <a:pt x="2954953" y="166370"/>
                </a:lnTo>
                <a:lnTo>
                  <a:pt x="2956635" y="172720"/>
                </a:lnTo>
                <a:lnTo>
                  <a:pt x="2972212" y="172720"/>
                </a:lnTo>
                <a:lnTo>
                  <a:pt x="2971264" y="176300"/>
                </a:lnTo>
                <a:lnTo>
                  <a:pt x="2971292" y="176722"/>
                </a:lnTo>
                <a:lnTo>
                  <a:pt x="2972377" y="179070"/>
                </a:lnTo>
                <a:lnTo>
                  <a:pt x="2950422" y="179070"/>
                </a:lnTo>
                <a:lnTo>
                  <a:pt x="2951183" y="182880"/>
                </a:lnTo>
                <a:close/>
              </a:path>
              <a:path w="4096384" h="836930">
                <a:moveTo>
                  <a:pt x="2972212" y="172720"/>
                </a:moveTo>
                <a:lnTo>
                  <a:pt x="2956635" y="172720"/>
                </a:lnTo>
                <a:lnTo>
                  <a:pt x="2954953" y="166370"/>
                </a:lnTo>
                <a:lnTo>
                  <a:pt x="2963340" y="166370"/>
                </a:lnTo>
                <a:lnTo>
                  <a:pt x="2961815" y="167640"/>
                </a:lnTo>
                <a:lnTo>
                  <a:pt x="2962489" y="168910"/>
                </a:lnTo>
                <a:lnTo>
                  <a:pt x="2965180" y="170180"/>
                </a:lnTo>
                <a:lnTo>
                  <a:pt x="2973626" y="170180"/>
                </a:lnTo>
                <a:lnTo>
                  <a:pt x="2972548" y="171450"/>
                </a:lnTo>
                <a:lnTo>
                  <a:pt x="2972212" y="172720"/>
                </a:lnTo>
                <a:close/>
              </a:path>
              <a:path w="4096384" h="836930">
                <a:moveTo>
                  <a:pt x="2967020" y="170180"/>
                </a:moveTo>
                <a:lnTo>
                  <a:pt x="2965180" y="170180"/>
                </a:lnTo>
                <a:lnTo>
                  <a:pt x="2962489" y="168910"/>
                </a:lnTo>
                <a:lnTo>
                  <a:pt x="2961815" y="167640"/>
                </a:lnTo>
                <a:lnTo>
                  <a:pt x="2963340" y="166370"/>
                </a:lnTo>
                <a:lnTo>
                  <a:pt x="2967197" y="166370"/>
                </a:lnTo>
                <a:lnTo>
                  <a:pt x="2967020" y="170180"/>
                </a:lnTo>
                <a:close/>
              </a:path>
              <a:path w="4096384" h="836930">
                <a:moveTo>
                  <a:pt x="3026259" y="179070"/>
                </a:moveTo>
                <a:lnTo>
                  <a:pt x="3022401" y="175260"/>
                </a:lnTo>
                <a:lnTo>
                  <a:pt x="3019644" y="170180"/>
                </a:lnTo>
                <a:lnTo>
                  <a:pt x="3018329" y="167640"/>
                </a:lnTo>
                <a:lnTo>
                  <a:pt x="3022003" y="166370"/>
                </a:lnTo>
                <a:lnTo>
                  <a:pt x="3027025" y="173990"/>
                </a:lnTo>
                <a:lnTo>
                  <a:pt x="3030882" y="173990"/>
                </a:lnTo>
                <a:lnTo>
                  <a:pt x="3026259" y="17907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27025" y="173990"/>
                </a:lnTo>
                <a:lnTo>
                  <a:pt x="3022003" y="166370"/>
                </a:lnTo>
                <a:lnTo>
                  <a:pt x="3030150" y="16637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5303" y="171450"/>
                </a:moveTo>
                <a:lnTo>
                  <a:pt x="3070621" y="171450"/>
                </a:lnTo>
                <a:lnTo>
                  <a:pt x="3070938" y="169037"/>
                </a:lnTo>
                <a:lnTo>
                  <a:pt x="3071007" y="168830"/>
                </a:lnTo>
                <a:lnTo>
                  <a:pt x="3072638" y="166370"/>
                </a:lnTo>
                <a:lnTo>
                  <a:pt x="3073960" y="166370"/>
                </a:lnTo>
                <a:lnTo>
                  <a:pt x="3075117" y="168558"/>
                </a:lnTo>
                <a:lnTo>
                  <a:pt x="3075152" y="168910"/>
                </a:lnTo>
                <a:lnTo>
                  <a:pt x="3075303" y="169037"/>
                </a:lnTo>
                <a:lnTo>
                  <a:pt x="3075303" y="171450"/>
                </a:lnTo>
                <a:close/>
              </a:path>
              <a:path w="4096384" h="836930">
                <a:moveTo>
                  <a:pt x="3136270" y="171450"/>
                </a:moveTo>
                <a:lnTo>
                  <a:pt x="3127529" y="171450"/>
                </a:lnTo>
                <a:lnTo>
                  <a:pt x="3132267" y="170180"/>
                </a:lnTo>
                <a:lnTo>
                  <a:pt x="3134805" y="167640"/>
                </a:lnTo>
                <a:lnTo>
                  <a:pt x="3129580" y="166398"/>
                </a:lnTo>
                <a:lnTo>
                  <a:pt x="3139688" y="166370"/>
                </a:lnTo>
                <a:lnTo>
                  <a:pt x="3138496" y="167640"/>
                </a:lnTo>
                <a:lnTo>
                  <a:pt x="3137722" y="168830"/>
                </a:lnTo>
                <a:lnTo>
                  <a:pt x="3137671" y="170349"/>
                </a:lnTo>
                <a:lnTo>
                  <a:pt x="3136270" y="171450"/>
                </a:lnTo>
                <a:close/>
              </a:path>
              <a:path w="4096384" h="836930">
                <a:moveTo>
                  <a:pt x="3137671" y="170349"/>
                </a:moveTo>
                <a:lnTo>
                  <a:pt x="3137722" y="168830"/>
                </a:lnTo>
                <a:lnTo>
                  <a:pt x="3138496" y="167640"/>
                </a:lnTo>
                <a:lnTo>
                  <a:pt x="3139688" y="166370"/>
                </a:lnTo>
                <a:lnTo>
                  <a:pt x="3141187" y="168910"/>
                </a:lnTo>
                <a:lnTo>
                  <a:pt x="3139504" y="168910"/>
                </a:lnTo>
                <a:lnTo>
                  <a:pt x="3137671" y="170349"/>
                </a:lnTo>
                <a:close/>
              </a:path>
              <a:path w="4096384" h="836930">
                <a:moveTo>
                  <a:pt x="3141187" y="168910"/>
                </a:moveTo>
                <a:lnTo>
                  <a:pt x="3139688" y="166370"/>
                </a:lnTo>
                <a:lnTo>
                  <a:pt x="3142264" y="166370"/>
                </a:lnTo>
                <a:lnTo>
                  <a:pt x="3141187" y="168910"/>
                </a:lnTo>
                <a:close/>
              </a:path>
              <a:path w="4096384" h="836930">
                <a:moveTo>
                  <a:pt x="3160785" y="173990"/>
                </a:moveTo>
                <a:lnTo>
                  <a:pt x="3158454" y="171450"/>
                </a:lnTo>
                <a:lnTo>
                  <a:pt x="3157937" y="170180"/>
                </a:lnTo>
                <a:lnTo>
                  <a:pt x="3151415" y="170180"/>
                </a:lnTo>
                <a:lnTo>
                  <a:pt x="3153432" y="167640"/>
                </a:lnTo>
                <a:lnTo>
                  <a:pt x="3154263" y="166370"/>
                </a:lnTo>
                <a:lnTo>
                  <a:pt x="3155429" y="167640"/>
                </a:lnTo>
                <a:lnTo>
                  <a:pt x="3155946" y="168910"/>
                </a:lnTo>
                <a:lnTo>
                  <a:pt x="3160049" y="168910"/>
                </a:lnTo>
                <a:lnTo>
                  <a:pt x="3160785" y="17399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220482" y="166370"/>
                </a:lnTo>
                <a:lnTo>
                  <a:pt x="3222813" y="166370"/>
                </a:lnTo>
                <a:lnTo>
                  <a:pt x="3224155" y="167640"/>
                </a:lnTo>
                <a:lnTo>
                  <a:pt x="3224005" y="168910"/>
                </a:lnTo>
                <a:lnTo>
                  <a:pt x="3222139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23488" y="171450"/>
                </a:moveTo>
                <a:lnTo>
                  <a:pt x="3219290" y="171450"/>
                </a:lnTo>
                <a:lnTo>
                  <a:pt x="3222139" y="170180"/>
                </a:lnTo>
                <a:lnTo>
                  <a:pt x="3224005" y="168910"/>
                </a:lnTo>
                <a:lnTo>
                  <a:pt x="3224155" y="167640"/>
                </a:lnTo>
                <a:lnTo>
                  <a:pt x="3222813" y="166370"/>
                </a:lnTo>
                <a:lnTo>
                  <a:pt x="3233540" y="166370"/>
                </a:lnTo>
                <a:lnTo>
                  <a:pt x="3234552" y="168910"/>
                </a:lnTo>
                <a:lnTo>
                  <a:pt x="3224830" y="168910"/>
                </a:lnTo>
                <a:lnTo>
                  <a:pt x="3223488" y="170180"/>
                </a:lnTo>
                <a:lnTo>
                  <a:pt x="3223488" y="171450"/>
                </a:lnTo>
                <a:close/>
              </a:path>
              <a:path w="4096384" h="836930">
                <a:moveTo>
                  <a:pt x="3369492" y="170180"/>
                </a:moveTo>
                <a:lnTo>
                  <a:pt x="3367318" y="168910"/>
                </a:lnTo>
                <a:lnTo>
                  <a:pt x="3367318" y="167640"/>
                </a:lnTo>
                <a:lnTo>
                  <a:pt x="3369335" y="166370"/>
                </a:lnTo>
                <a:lnTo>
                  <a:pt x="3371175" y="167640"/>
                </a:lnTo>
                <a:lnTo>
                  <a:pt x="3371175" y="168910"/>
                </a:lnTo>
                <a:lnTo>
                  <a:pt x="3369492" y="170180"/>
                </a:lnTo>
                <a:close/>
              </a:path>
              <a:path w="4096384" h="836930">
                <a:moveTo>
                  <a:pt x="3383253" y="170180"/>
                </a:moveTo>
                <a:lnTo>
                  <a:pt x="3369492" y="170180"/>
                </a:lnTo>
                <a:lnTo>
                  <a:pt x="3371175" y="168910"/>
                </a:lnTo>
                <a:lnTo>
                  <a:pt x="3371175" y="167640"/>
                </a:lnTo>
                <a:lnTo>
                  <a:pt x="3369335" y="166370"/>
                </a:lnTo>
                <a:lnTo>
                  <a:pt x="3384773" y="166370"/>
                </a:lnTo>
                <a:lnTo>
                  <a:pt x="3383253" y="170180"/>
                </a:lnTo>
                <a:close/>
              </a:path>
              <a:path w="4096384" h="836930">
                <a:moveTo>
                  <a:pt x="3383277" y="173990"/>
                </a:moveTo>
                <a:lnTo>
                  <a:pt x="3383253" y="170180"/>
                </a:lnTo>
                <a:lnTo>
                  <a:pt x="3384773" y="166370"/>
                </a:lnTo>
                <a:lnTo>
                  <a:pt x="3385744" y="168910"/>
                </a:lnTo>
                <a:lnTo>
                  <a:pt x="3387767" y="168910"/>
                </a:lnTo>
                <a:lnTo>
                  <a:pt x="3386936" y="171450"/>
                </a:lnTo>
                <a:lnTo>
                  <a:pt x="3383277" y="17399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83236" y="180340"/>
                </a:lnTo>
                <a:lnTo>
                  <a:pt x="3383145" y="176300"/>
                </a:lnTo>
                <a:lnTo>
                  <a:pt x="3382228" y="173990"/>
                </a:lnTo>
                <a:lnTo>
                  <a:pt x="3383277" y="173990"/>
                </a:lnTo>
                <a:lnTo>
                  <a:pt x="3386936" y="171450"/>
                </a:lnTo>
                <a:lnTo>
                  <a:pt x="3387767" y="168910"/>
                </a:lnTo>
                <a:lnTo>
                  <a:pt x="3385744" y="168910"/>
                </a:lnTo>
                <a:lnTo>
                  <a:pt x="3384773" y="166370"/>
                </a:lnTo>
                <a:lnTo>
                  <a:pt x="3413081" y="166370"/>
                </a:lnTo>
                <a:lnTo>
                  <a:pt x="3410894" y="167640"/>
                </a:lnTo>
                <a:lnTo>
                  <a:pt x="3394963" y="167640"/>
                </a:lnTo>
                <a:lnTo>
                  <a:pt x="3393238" y="168830"/>
                </a:lnTo>
                <a:lnTo>
                  <a:pt x="3393123" y="170180"/>
                </a:lnTo>
                <a:lnTo>
                  <a:pt x="3399053" y="170180"/>
                </a:lnTo>
                <a:lnTo>
                  <a:pt x="3400503" y="171450"/>
                </a:lnTo>
                <a:lnTo>
                  <a:pt x="3412656" y="171450"/>
                </a:lnTo>
                <a:lnTo>
                  <a:pt x="3412747" y="172720"/>
                </a:lnTo>
                <a:lnTo>
                  <a:pt x="3389784" y="172720"/>
                </a:lnTo>
                <a:lnTo>
                  <a:pt x="3386268" y="176530"/>
                </a:lnTo>
                <a:lnTo>
                  <a:pt x="3392750" y="176530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12747" y="173990"/>
                </a:lnTo>
                <a:lnTo>
                  <a:pt x="3419609" y="166370"/>
                </a:lnTo>
                <a:lnTo>
                  <a:pt x="3420618" y="166370"/>
                </a:lnTo>
                <a:lnTo>
                  <a:pt x="3422634" y="171450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22634" y="171450"/>
                </a:lnTo>
                <a:lnTo>
                  <a:pt x="3420618" y="166370"/>
                </a:lnTo>
                <a:lnTo>
                  <a:pt x="3429339" y="170180"/>
                </a:lnTo>
                <a:lnTo>
                  <a:pt x="3427997" y="170180"/>
                </a:lnTo>
                <a:lnTo>
                  <a:pt x="3427976" y="170349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35986" y="182880"/>
                </a:moveTo>
                <a:lnTo>
                  <a:pt x="3433020" y="182880"/>
                </a:lnTo>
                <a:lnTo>
                  <a:pt x="3435036" y="176530"/>
                </a:lnTo>
                <a:lnTo>
                  <a:pt x="3437393" y="176530"/>
                </a:lnTo>
                <a:lnTo>
                  <a:pt x="3428248" y="170349"/>
                </a:lnTo>
                <a:lnTo>
                  <a:pt x="3428148" y="170180"/>
                </a:lnTo>
                <a:lnTo>
                  <a:pt x="3429339" y="170180"/>
                </a:lnTo>
                <a:lnTo>
                  <a:pt x="3420618" y="166370"/>
                </a:lnTo>
                <a:lnTo>
                  <a:pt x="3435128" y="166370"/>
                </a:lnTo>
                <a:lnTo>
                  <a:pt x="3436719" y="167640"/>
                </a:lnTo>
                <a:lnTo>
                  <a:pt x="3439384" y="167640"/>
                </a:lnTo>
                <a:lnTo>
                  <a:pt x="3436536" y="170180"/>
                </a:lnTo>
                <a:lnTo>
                  <a:pt x="3437884" y="171450"/>
                </a:lnTo>
                <a:lnTo>
                  <a:pt x="3466721" y="171450"/>
                </a:lnTo>
                <a:lnTo>
                  <a:pt x="3466083" y="175260"/>
                </a:lnTo>
                <a:lnTo>
                  <a:pt x="3459682" y="175260"/>
                </a:lnTo>
                <a:lnTo>
                  <a:pt x="3456500" y="176530"/>
                </a:lnTo>
                <a:lnTo>
                  <a:pt x="3457336" y="177800"/>
                </a:lnTo>
                <a:lnTo>
                  <a:pt x="3441250" y="177800"/>
                </a:lnTo>
                <a:lnTo>
                  <a:pt x="3435986" y="182880"/>
                </a:lnTo>
                <a:close/>
              </a:path>
              <a:path w="4096384" h="836930">
                <a:moveTo>
                  <a:pt x="3475320" y="166996"/>
                </a:moveTo>
                <a:lnTo>
                  <a:pt x="3474301" y="166628"/>
                </a:lnTo>
                <a:lnTo>
                  <a:pt x="3475941" y="166370"/>
                </a:lnTo>
                <a:lnTo>
                  <a:pt x="3475320" y="166996"/>
                </a:lnTo>
                <a:close/>
              </a:path>
              <a:path w="4096384" h="836930">
                <a:moveTo>
                  <a:pt x="3477106" y="167640"/>
                </a:moveTo>
                <a:lnTo>
                  <a:pt x="3475320" y="166996"/>
                </a:lnTo>
                <a:lnTo>
                  <a:pt x="3475941" y="166370"/>
                </a:lnTo>
                <a:lnTo>
                  <a:pt x="3477106" y="166370"/>
                </a:lnTo>
                <a:lnTo>
                  <a:pt x="3477106" y="167640"/>
                </a:lnTo>
                <a:close/>
              </a:path>
              <a:path w="4096384" h="836930">
                <a:moveTo>
                  <a:pt x="3508117" y="172720"/>
                </a:moveTo>
                <a:lnTo>
                  <a:pt x="3505603" y="168910"/>
                </a:lnTo>
                <a:lnTo>
                  <a:pt x="3505269" y="167640"/>
                </a:lnTo>
                <a:lnTo>
                  <a:pt x="3506100" y="166370"/>
                </a:lnTo>
                <a:lnTo>
                  <a:pt x="3507783" y="166370"/>
                </a:lnTo>
                <a:lnTo>
                  <a:pt x="3510625" y="167640"/>
                </a:lnTo>
                <a:lnTo>
                  <a:pt x="3508117" y="172720"/>
                </a:lnTo>
                <a:close/>
              </a:path>
              <a:path w="4096384" h="836930">
                <a:moveTo>
                  <a:pt x="3529732" y="181610"/>
                </a:moveTo>
                <a:lnTo>
                  <a:pt x="3513323" y="181610"/>
                </a:lnTo>
                <a:lnTo>
                  <a:pt x="3521370" y="172720"/>
                </a:lnTo>
                <a:lnTo>
                  <a:pt x="3508117" y="172720"/>
                </a:lnTo>
                <a:lnTo>
                  <a:pt x="3510625" y="167640"/>
                </a:lnTo>
                <a:lnTo>
                  <a:pt x="3507783" y="166370"/>
                </a:lnTo>
                <a:lnTo>
                  <a:pt x="3514725" y="166370"/>
                </a:lnTo>
                <a:lnTo>
                  <a:pt x="3517126" y="168910"/>
                </a:lnTo>
                <a:lnTo>
                  <a:pt x="3522553" y="170180"/>
                </a:lnTo>
                <a:lnTo>
                  <a:pt x="3531524" y="170180"/>
                </a:lnTo>
                <a:lnTo>
                  <a:pt x="3531030" y="171224"/>
                </a:lnTo>
                <a:lnTo>
                  <a:pt x="3531020" y="171516"/>
                </a:lnTo>
                <a:lnTo>
                  <a:pt x="3532763" y="172720"/>
                </a:lnTo>
                <a:lnTo>
                  <a:pt x="3536522" y="174016"/>
                </a:lnTo>
                <a:lnTo>
                  <a:pt x="3538550" y="175260"/>
                </a:lnTo>
                <a:lnTo>
                  <a:pt x="3527224" y="175260"/>
                </a:lnTo>
                <a:lnTo>
                  <a:pt x="3523544" y="176530"/>
                </a:lnTo>
                <a:lnTo>
                  <a:pt x="3527224" y="180340"/>
                </a:lnTo>
                <a:lnTo>
                  <a:pt x="3531967" y="180340"/>
                </a:lnTo>
                <a:lnTo>
                  <a:pt x="3529732" y="18161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637686" y="166370"/>
                </a:lnTo>
                <a:lnTo>
                  <a:pt x="3641877" y="166370"/>
                </a:lnTo>
                <a:lnTo>
                  <a:pt x="3644909" y="16891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639369" y="172720"/>
                </a:lnTo>
                <a:lnTo>
                  <a:pt x="3644723" y="169037"/>
                </a:lnTo>
                <a:lnTo>
                  <a:pt x="3644814" y="168830"/>
                </a:lnTo>
                <a:lnTo>
                  <a:pt x="3641877" y="166370"/>
                </a:lnTo>
                <a:lnTo>
                  <a:pt x="3741621" y="166370"/>
                </a:lnTo>
                <a:lnTo>
                  <a:pt x="3743174" y="167640"/>
                </a:lnTo>
                <a:lnTo>
                  <a:pt x="3709602" y="167640"/>
                </a:lnTo>
                <a:lnTo>
                  <a:pt x="3705738" y="170180"/>
                </a:lnTo>
                <a:lnTo>
                  <a:pt x="3708927" y="171450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792413" y="172720"/>
                </a:moveTo>
                <a:lnTo>
                  <a:pt x="3785216" y="172720"/>
                </a:lnTo>
                <a:lnTo>
                  <a:pt x="3790396" y="166370"/>
                </a:lnTo>
                <a:lnTo>
                  <a:pt x="3792527" y="168830"/>
                </a:lnTo>
                <a:lnTo>
                  <a:pt x="3792645" y="169037"/>
                </a:lnTo>
                <a:lnTo>
                  <a:pt x="3793491" y="171224"/>
                </a:lnTo>
                <a:lnTo>
                  <a:pt x="3793517" y="171516"/>
                </a:lnTo>
                <a:lnTo>
                  <a:pt x="3792413" y="172720"/>
                </a:lnTo>
                <a:close/>
              </a:path>
              <a:path w="4096384" h="836930">
                <a:moveTo>
                  <a:pt x="3815445" y="179182"/>
                </a:moveTo>
                <a:lnTo>
                  <a:pt x="3809865" y="174016"/>
                </a:lnTo>
                <a:lnTo>
                  <a:pt x="3809924" y="173657"/>
                </a:lnTo>
                <a:lnTo>
                  <a:pt x="3810170" y="172720"/>
                </a:lnTo>
                <a:lnTo>
                  <a:pt x="3792413" y="172720"/>
                </a:lnTo>
                <a:lnTo>
                  <a:pt x="3793517" y="171516"/>
                </a:lnTo>
                <a:lnTo>
                  <a:pt x="3793491" y="171224"/>
                </a:lnTo>
                <a:lnTo>
                  <a:pt x="3792645" y="169037"/>
                </a:lnTo>
                <a:lnTo>
                  <a:pt x="3792527" y="168830"/>
                </a:lnTo>
                <a:lnTo>
                  <a:pt x="3790396" y="166370"/>
                </a:lnTo>
                <a:lnTo>
                  <a:pt x="3808671" y="166370"/>
                </a:lnTo>
                <a:lnTo>
                  <a:pt x="3812194" y="168910"/>
                </a:lnTo>
                <a:lnTo>
                  <a:pt x="3814702" y="172720"/>
                </a:lnTo>
                <a:lnTo>
                  <a:pt x="3818067" y="173990"/>
                </a:lnTo>
                <a:lnTo>
                  <a:pt x="3819401" y="173990"/>
                </a:lnTo>
                <a:lnTo>
                  <a:pt x="3819845" y="175103"/>
                </a:lnTo>
                <a:lnTo>
                  <a:pt x="3819958" y="175651"/>
                </a:lnTo>
                <a:lnTo>
                  <a:pt x="3820182" y="177354"/>
                </a:lnTo>
                <a:lnTo>
                  <a:pt x="3820298" y="177853"/>
                </a:lnTo>
                <a:lnTo>
                  <a:pt x="3821590" y="179070"/>
                </a:lnTo>
                <a:lnTo>
                  <a:pt x="3815710" y="179070"/>
                </a:lnTo>
                <a:lnTo>
                  <a:pt x="3815445" y="179182"/>
                </a:lnTo>
                <a:close/>
              </a:path>
              <a:path w="4096384" h="836930">
                <a:moveTo>
                  <a:pt x="3919134" y="172720"/>
                </a:moveTo>
                <a:lnTo>
                  <a:pt x="3924182" y="166370"/>
                </a:lnTo>
                <a:lnTo>
                  <a:pt x="3924332" y="167640"/>
                </a:lnTo>
                <a:lnTo>
                  <a:pt x="3929695" y="168910"/>
                </a:lnTo>
                <a:lnTo>
                  <a:pt x="3925007" y="171450"/>
                </a:lnTo>
                <a:lnTo>
                  <a:pt x="3919134" y="172720"/>
                </a:lnTo>
                <a:close/>
              </a:path>
              <a:path w="4096384" h="836930">
                <a:moveTo>
                  <a:pt x="3127529" y="171450"/>
                </a:moveTo>
                <a:lnTo>
                  <a:pt x="3126341" y="169037"/>
                </a:lnTo>
                <a:lnTo>
                  <a:pt x="3126382" y="168830"/>
                </a:lnTo>
                <a:lnTo>
                  <a:pt x="3129580" y="166398"/>
                </a:lnTo>
                <a:lnTo>
                  <a:pt x="3134805" y="167640"/>
                </a:lnTo>
                <a:lnTo>
                  <a:pt x="3132267" y="170180"/>
                </a:lnTo>
                <a:lnTo>
                  <a:pt x="3127529" y="171450"/>
                </a:lnTo>
                <a:close/>
              </a:path>
              <a:path w="4096384" h="836930">
                <a:moveTo>
                  <a:pt x="3465870" y="176530"/>
                </a:moveTo>
                <a:lnTo>
                  <a:pt x="3466721" y="171450"/>
                </a:lnTo>
                <a:lnTo>
                  <a:pt x="3461522" y="167640"/>
                </a:lnTo>
                <a:lnTo>
                  <a:pt x="3467887" y="167640"/>
                </a:lnTo>
                <a:lnTo>
                  <a:pt x="3474301" y="166628"/>
                </a:lnTo>
                <a:lnTo>
                  <a:pt x="3475320" y="166996"/>
                </a:lnTo>
                <a:lnTo>
                  <a:pt x="3465870" y="176530"/>
                </a:lnTo>
                <a:close/>
              </a:path>
              <a:path w="4096384" h="836930">
                <a:moveTo>
                  <a:pt x="3472664" y="176530"/>
                </a:moveTo>
                <a:lnTo>
                  <a:pt x="3465870" y="176530"/>
                </a:lnTo>
                <a:lnTo>
                  <a:pt x="3475320" y="166996"/>
                </a:lnTo>
                <a:lnTo>
                  <a:pt x="3477106" y="167640"/>
                </a:lnTo>
                <a:lnTo>
                  <a:pt x="3481140" y="167640"/>
                </a:lnTo>
                <a:lnTo>
                  <a:pt x="3476587" y="170180"/>
                </a:lnTo>
                <a:lnTo>
                  <a:pt x="3491367" y="170180"/>
                </a:lnTo>
                <a:lnTo>
                  <a:pt x="3492016" y="171450"/>
                </a:lnTo>
                <a:lnTo>
                  <a:pt x="3493024" y="172720"/>
                </a:lnTo>
                <a:lnTo>
                  <a:pt x="3473584" y="172720"/>
                </a:lnTo>
                <a:lnTo>
                  <a:pt x="3472318" y="175103"/>
                </a:lnTo>
                <a:lnTo>
                  <a:pt x="3472435" y="175853"/>
                </a:lnTo>
                <a:lnTo>
                  <a:pt x="3472664" y="176530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3992" y="167640"/>
                </a:lnTo>
                <a:lnTo>
                  <a:pt x="1534042" y="167265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551039" y="168910"/>
                </a:moveTo>
                <a:lnTo>
                  <a:pt x="442252" y="168910"/>
                </a:lnTo>
                <a:lnTo>
                  <a:pt x="444596" y="167640"/>
                </a:lnTo>
                <a:lnTo>
                  <a:pt x="550194" y="167640"/>
                </a:lnTo>
                <a:lnTo>
                  <a:pt x="551039" y="168910"/>
                </a:lnTo>
                <a:close/>
              </a:path>
              <a:path w="4096384" h="836930">
                <a:moveTo>
                  <a:pt x="833677" y="168910"/>
                </a:moveTo>
                <a:lnTo>
                  <a:pt x="828976" y="168910"/>
                </a:lnTo>
                <a:lnTo>
                  <a:pt x="829297" y="167640"/>
                </a:lnTo>
                <a:lnTo>
                  <a:pt x="833087" y="167640"/>
                </a:lnTo>
                <a:lnTo>
                  <a:pt x="833677" y="168910"/>
                </a:lnTo>
                <a:close/>
              </a:path>
              <a:path w="4096384" h="836930">
                <a:moveTo>
                  <a:pt x="836840" y="175260"/>
                </a:moveTo>
                <a:lnTo>
                  <a:pt x="824741" y="175260"/>
                </a:lnTo>
                <a:lnTo>
                  <a:pt x="829461" y="173990"/>
                </a:lnTo>
                <a:lnTo>
                  <a:pt x="834268" y="170180"/>
                </a:lnTo>
                <a:lnTo>
                  <a:pt x="833087" y="167640"/>
                </a:lnTo>
                <a:lnTo>
                  <a:pt x="843375" y="167640"/>
                </a:lnTo>
                <a:lnTo>
                  <a:pt x="844547" y="170180"/>
                </a:lnTo>
                <a:lnTo>
                  <a:pt x="852765" y="170180"/>
                </a:lnTo>
                <a:lnTo>
                  <a:pt x="852594" y="171450"/>
                </a:lnTo>
                <a:lnTo>
                  <a:pt x="839021" y="171450"/>
                </a:lnTo>
                <a:lnTo>
                  <a:pt x="837494" y="174016"/>
                </a:lnTo>
                <a:lnTo>
                  <a:pt x="836840" y="175260"/>
                </a:lnTo>
                <a:close/>
              </a:path>
              <a:path w="4096384" h="836930">
                <a:moveTo>
                  <a:pt x="1169243" y="168910"/>
                </a:moveTo>
                <a:lnTo>
                  <a:pt x="1168398" y="167640"/>
                </a:lnTo>
                <a:lnTo>
                  <a:pt x="1169911" y="167640"/>
                </a:lnTo>
                <a:lnTo>
                  <a:pt x="1169243" y="168910"/>
                </a:lnTo>
                <a:close/>
              </a:path>
              <a:path w="4096384" h="836930">
                <a:moveTo>
                  <a:pt x="1394699" y="170180"/>
                </a:moveTo>
                <a:lnTo>
                  <a:pt x="1391851" y="170180"/>
                </a:lnTo>
                <a:lnTo>
                  <a:pt x="1390190" y="169037"/>
                </a:lnTo>
                <a:lnTo>
                  <a:pt x="1390097" y="168558"/>
                </a:lnTo>
                <a:lnTo>
                  <a:pt x="1390338" y="167640"/>
                </a:lnTo>
                <a:lnTo>
                  <a:pt x="1392689" y="167640"/>
                </a:lnTo>
                <a:lnTo>
                  <a:pt x="1395033" y="168910"/>
                </a:lnTo>
                <a:lnTo>
                  <a:pt x="1394699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394699" y="170180"/>
                </a:lnTo>
                <a:lnTo>
                  <a:pt x="1395033" y="168910"/>
                </a:lnTo>
                <a:lnTo>
                  <a:pt x="1392689" y="167640"/>
                </a:lnTo>
                <a:lnTo>
                  <a:pt x="1406767" y="167640"/>
                </a:lnTo>
                <a:lnTo>
                  <a:pt x="1404587" y="16891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404587" y="168910"/>
                </a:lnTo>
                <a:lnTo>
                  <a:pt x="1406767" y="16764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502484" y="172720"/>
                </a:moveTo>
                <a:lnTo>
                  <a:pt x="1498123" y="171450"/>
                </a:lnTo>
                <a:lnTo>
                  <a:pt x="1498123" y="170180"/>
                </a:lnTo>
                <a:lnTo>
                  <a:pt x="1499465" y="167640"/>
                </a:lnTo>
                <a:lnTo>
                  <a:pt x="1500808" y="167640"/>
                </a:lnTo>
                <a:lnTo>
                  <a:pt x="1501980" y="170180"/>
                </a:lnTo>
                <a:lnTo>
                  <a:pt x="1502484" y="172720"/>
                </a:lnTo>
                <a:close/>
              </a:path>
              <a:path w="4096384" h="836930">
                <a:moveTo>
                  <a:pt x="1499799" y="182880"/>
                </a:moveTo>
                <a:lnTo>
                  <a:pt x="1492426" y="182880"/>
                </a:lnTo>
                <a:lnTo>
                  <a:pt x="1499131" y="175260"/>
                </a:lnTo>
                <a:lnTo>
                  <a:pt x="1494273" y="172720"/>
                </a:lnTo>
                <a:lnTo>
                  <a:pt x="1502484" y="172720"/>
                </a:lnTo>
                <a:lnTo>
                  <a:pt x="1501980" y="170180"/>
                </a:lnTo>
                <a:lnTo>
                  <a:pt x="1500808" y="167640"/>
                </a:lnTo>
                <a:lnTo>
                  <a:pt x="1515472" y="167640"/>
                </a:lnTo>
                <a:lnTo>
                  <a:pt x="1515640" y="170180"/>
                </a:lnTo>
                <a:lnTo>
                  <a:pt x="1513713" y="170180"/>
                </a:lnTo>
                <a:lnTo>
                  <a:pt x="1515724" y="171450"/>
                </a:lnTo>
                <a:lnTo>
                  <a:pt x="1523076" y="171450"/>
                </a:lnTo>
                <a:lnTo>
                  <a:pt x="1520632" y="173990"/>
                </a:lnTo>
                <a:lnTo>
                  <a:pt x="1504324" y="173990"/>
                </a:lnTo>
                <a:lnTo>
                  <a:pt x="1497625" y="181610"/>
                </a:lnTo>
                <a:lnTo>
                  <a:pt x="1499799" y="182880"/>
                </a:lnTo>
                <a:close/>
              </a:path>
              <a:path w="4096384" h="836930">
                <a:moveTo>
                  <a:pt x="1581929" y="171450"/>
                </a:moveTo>
                <a:lnTo>
                  <a:pt x="1581091" y="170180"/>
                </a:lnTo>
                <a:lnTo>
                  <a:pt x="1580791" y="169037"/>
                </a:lnTo>
                <a:lnTo>
                  <a:pt x="1580809" y="168830"/>
                </a:lnTo>
                <a:lnTo>
                  <a:pt x="1581595" y="167640"/>
                </a:lnTo>
                <a:lnTo>
                  <a:pt x="1582597" y="167640"/>
                </a:lnTo>
                <a:lnTo>
                  <a:pt x="1583776" y="168910"/>
                </a:lnTo>
                <a:lnTo>
                  <a:pt x="1584273" y="168910"/>
                </a:lnTo>
                <a:lnTo>
                  <a:pt x="1584273" y="170180"/>
                </a:lnTo>
                <a:lnTo>
                  <a:pt x="1583442" y="170180"/>
                </a:lnTo>
                <a:lnTo>
                  <a:pt x="1581929" y="171450"/>
                </a:lnTo>
                <a:close/>
              </a:path>
              <a:path w="4096384" h="836930">
                <a:moveTo>
                  <a:pt x="1584444" y="171450"/>
                </a:moveTo>
                <a:lnTo>
                  <a:pt x="1581929" y="171450"/>
                </a:lnTo>
                <a:lnTo>
                  <a:pt x="1583442" y="170180"/>
                </a:lnTo>
                <a:lnTo>
                  <a:pt x="1584273" y="170180"/>
                </a:lnTo>
                <a:lnTo>
                  <a:pt x="1584273" y="168910"/>
                </a:lnTo>
                <a:lnTo>
                  <a:pt x="1583776" y="168910"/>
                </a:lnTo>
                <a:lnTo>
                  <a:pt x="1582597" y="167640"/>
                </a:lnTo>
                <a:lnTo>
                  <a:pt x="1584444" y="167640"/>
                </a:lnTo>
                <a:lnTo>
                  <a:pt x="1584444" y="171450"/>
                </a:lnTo>
                <a:close/>
              </a:path>
              <a:path w="4096384" h="836930">
                <a:moveTo>
                  <a:pt x="1592989" y="177800"/>
                </a:moveTo>
                <a:lnTo>
                  <a:pt x="1584444" y="177800"/>
                </a:lnTo>
                <a:lnTo>
                  <a:pt x="1584444" y="167640"/>
                </a:lnTo>
                <a:lnTo>
                  <a:pt x="1589694" y="173882"/>
                </a:lnTo>
                <a:lnTo>
                  <a:pt x="1589806" y="176530"/>
                </a:lnTo>
                <a:lnTo>
                  <a:pt x="1591920" y="176530"/>
                </a:lnTo>
                <a:lnTo>
                  <a:pt x="1592989" y="177800"/>
                </a:lnTo>
                <a:close/>
              </a:path>
              <a:path w="4096384" h="836930">
                <a:moveTo>
                  <a:pt x="1589806" y="174016"/>
                </a:moveTo>
                <a:lnTo>
                  <a:pt x="1584444" y="167640"/>
                </a:lnTo>
                <a:lnTo>
                  <a:pt x="1590815" y="167640"/>
                </a:lnTo>
                <a:lnTo>
                  <a:pt x="1589806" y="174016"/>
                </a:lnTo>
                <a:close/>
              </a:path>
              <a:path w="4096384" h="836930">
                <a:moveTo>
                  <a:pt x="1590949" y="175375"/>
                </a:moveTo>
                <a:lnTo>
                  <a:pt x="1589806" y="174016"/>
                </a:lnTo>
                <a:lnTo>
                  <a:pt x="1590815" y="167640"/>
                </a:lnTo>
                <a:lnTo>
                  <a:pt x="1594727" y="173990"/>
                </a:lnTo>
                <a:lnTo>
                  <a:pt x="1592321" y="173990"/>
                </a:lnTo>
                <a:lnTo>
                  <a:pt x="1590949" y="175375"/>
                </a:lnTo>
                <a:close/>
              </a:path>
              <a:path w="4096384" h="836930">
                <a:moveTo>
                  <a:pt x="1594671" y="186690"/>
                </a:moveTo>
                <a:lnTo>
                  <a:pt x="1593995" y="186687"/>
                </a:lnTo>
                <a:lnTo>
                  <a:pt x="1592989" y="185544"/>
                </a:lnTo>
                <a:lnTo>
                  <a:pt x="1592876" y="185369"/>
                </a:lnTo>
                <a:lnTo>
                  <a:pt x="1602712" y="179070"/>
                </a:lnTo>
                <a:lnTo>
                  <a:pt x="1603515" y="177853"/>
                </a:lnTo>
                <a:lnTo>
                  <a:pt x="1603611" y="177354"/>
                </a:lnTo>
                <a:lnTo>
                  <a:pt x="1603898" y="175260"/>
                </a:lnTo>
                <a:lnTo>
                  <a:pt x="1595509" y="175260"/>
                </a:lnTo>
                <a:lnTo>
                  <a:pt x="1590815" y="167640"/>
                </a:lnTo>
                <a:lnTo>
                  <a:pt x="1595509" y="167640"/>
                </a:lnTo>
                <a:lnTo>
                  <a:pt x="1595509" y="171450"/>
                </a:lnTo>
                <a:lnTo>
                  <a:pt x="1632017" y="171450"/>
                </a:lnTo>
                <a:lnTo>
                  <a:pt x="1630351" y="172720"/>
                </a:lnTo>
                <a:lnTo>
                  <a:pt x="1629532" y="173990"/>
                </a:lnTo>
                <a:lnTo>
                  <a:pt x="1628026" y="173990"/>
                </a:lnTo>
                <a:lnTo>
                  <a:pt x="1627291" y="175103"/>
                </a:lnTo>
                <a:lnTo>
                  <a:pt x="1627172" y="175383"/>
                </a:lnTo>
                <a:lnTo>
                  <a:pt x="1627049" y="176300"/>
                </a:lnTo>
                <a:lnTo>
                  <a:pt x="1627110" y="176607"/>
                </a:lnTo>
                <a:lnTo>
                  <a:pt x="1630036" y="179070"/>
                </a:lnTo>
                <a:lnTo>
                  <a:pt x="1656298" y="179070"/>
                </a:lnTo>
                <a:lnTo>
                  <a:pt x="1659541" y="181610"/>
                </a:lnTo>
                <a:lnTo>
                  <a:pt x="1605227" y="181610"/>
                </a:lnTo>
                <a:lnTo>
                  <a:pt x="1604225" y="184150"/>
                </a:lnTo>
                <a:lnTo>
                  <a:pt x="1602324" y="185420"/>
                </a:lnTo>
                <a:lnTo>
                  <a:pt x="1598188" y="185420"/>
                </a:lnTo>
                <a:lnTo>
                  <a:pt x="1594671" y="18669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618977" y="170180"/>
                </a:lnTo>
                <a:lnTo>
                  <a:pt x="1618524" y="169037"/>
                </a:lnTo>
                <a:lnTo>
                  <a:pt x="1618518" y="168558"/>
                </a:lnTo>
                <a:lnTo>
                  <a:pt x="1618637" y="167640"/>
                </a:lnTo>
                <a:lnTo>
                  <a:pt x="1622330" y="167640"/>
                </a:lnTo>
                <a:lnTo>
                  <a:pt x="1621989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32017" y="171450"/>
                </a:moveTo>
                <a:lnTo>
                  <a:pt x="1620149" y="171450"/>
                </a:lnTo>
                <a:lnTo>
                  <a:pt x="1621989" y="170180"/>
                </a:lnTo>
                <a:lnTo>
                  <a:pt x="1622330" y="167640"/>
                </a:lnTo>
                <a:lnTo>
                  <a:pt x="1636702" y="167640"/>
                </a:lnTo>
                <a:lnTo>
                  <a:pt x="1633461" y="170349"/>
                </a:lnTo>
                <a:lnTo>
                  <a:pt x="1632017" y="171450"/>
                </a:lnTo>
                <a:close/>
              </a:path>
              <a:path w="4096384" h="836930">
                <a:moveTo>
                  <a:pt x="1630036" y="179070"/>
                </a:moveTo>
                <a:lnTo>
                  <a:pt x="1627110" y="176607"/>
                </a:lnTo>
                <a:lnTo>
                  <a:pt x="1627049" y="176300"/>
                </a:lnTo>
                <a:lnTo>
                  <a:pt x="1627172" y="175383"/>
                </a:lnTo>
                <a:lnTo>
                  <a:pt x="1627291" y="175103"/>
                </a:lnTo>
                <a:lnTo>
                  <a:pt x="1628026" y="173990"/>
                </a:lnTo>
                <a:lnTo>
                  <a:pt x="1629532" y="173990"/>
                </a:lnTo>
                <a:lnTo>
                  <a:pt x="1630351" y="172720"/>
                </a:lnTo>
                <a:lnTo>
                  <a:pt x="1633684" y="170180"/>
                </a:lnTo>
                <a:lnTo>
                  <a:pt x="1636702" y="167640"/>
                </a:lnTo>
                <a:lnTo>
                  <a:pt x="1636578" y="170180"/>
                </a:lnTo>
                <a:lnTo>
                  <a:pt x="1635235" y="172720"/>
                </a:lnTo>
                <a:lnTo>
                  <a:pt x="1630036" y="17907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93570" y="167640"/>
                </a:lnTo>
                <a:lnTo>
                  <a:pt x="1694743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5177" y="168910"/>
                </a:moveTo>
                <a:lnTo>
                  <a:pt x="1692228" y="168910"/>
                </a:lnTo>
                <a:lnTo>
                  <a:pt x="1694743" y="167640"/>
                </a:lnTo>
                <a:lnTo>
                  <a:pt x="1695627" y="167640"/>
                </a:lnTo>
                <a:lnTo>
                  <a:pt x="1695177" y="168910"/>
                </a:lnTo>
                <a:close/>
              </a:path>
              <a:path w="4096384" h="836930">
                <a:moveTo>
                  <a:pt x="2025803" y="170180"/>
                </a:moveTo>
                <a:lnTo>
                  <a:pt x="2023289" y="170180"/>
                </a:lnTo>
                <a:lnTo>
                  <a:pt x="2023118" y="168910"/>
                </a:lnTo>
                <a:lnTo>
                  <a:pt x="2025469" y="167640"/>
                </a:lnTo>
                <a:lnTo>
                  <a:pt x="2027649" y="168910"/>
                </a:lnTo>
                <a:lnTo>
                  <a:pt x="2025803" y="170180"/>
                </a:lnTo>
                <a:close/>
              </a:path>
              <a:path w="4096384" h="836930">
                <a:moveTo>
                  <a:pt x="2036029" y="170180"/>
                </a:moveTo>
                <a:lnTo>
                  <a:pt x="2025803" y="170180"/>
                </a:lnTo>
                <a:lnTo>
                  <a:pt x="2027649" y="168910"/>
                </a:lnTo>
                <a:lnTo>
                  <a:pt x="2025469" y="167640"/>
                </a:lnTo>
                <a:lnTo>
                  <a:pt x="2031336" y="167640"/>
                </a:lnTo>
                <a:lnTo>
                  <a:pt x="2036029" y="170180"/>
                </a:lnTo>
                <a:close/>
              </a:path>
              <a:path w="4096384" h="836930">
                <a:moveTo>
                  <a:pt x="2371112" y="171450"/>
                </a:moveTo>
                <a:lnTo>
                  <a:pt x="2359548" y="171450"/>
                </a:lnTo>
                <a:lnTo>
                  <a:pt x="2359548" y="167640"/>
                </a:lnTo>
                <a:lnTo>
                  <a:pt x="2372518" y="167640"/>
                </a:lnTo>
                <a:lnTo>
                  <a:pt x="2371112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85966" y="168558"/>
                </a:lnTo>
                <a:lnTo>
                  <a:pt x="2385360" y="167640"/>
                </a:lnTo>
                <a:lnTo>
                  <a:pt x="2389387" y="167640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4305" y="177800"/>
                </a:lnTo>
                <a:lnTo>
                  <a:pt x="2435981" y="176530"/>
                </a:lnTo>
                <a:lnTo>
                  <a:pt x="2438470" y="174016"/>
                </a:lnTo>
                <a:lnTo>
                  <a:pt x="2431791" y="171450"/>
                </a:lnTo>
                <a:lnTo>
                  <a:pt x="2429276" y="171450"/>
                </a:lnTo>
                <a:lnTo>
                  <a:pt x="2429276" y="167640"/>
                </a:lnTo>
                <a:lnTo>
                  <a:pt x="2438833" y="167640"/>
                </a:lnTo>
                <a:lnTo>
                  <a:pt x="2439687" y="171516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495325" y="170180"/>
                </a:moveTo>
                <a:lnTo>
                  <a:pt x="2493819" y="170180"/>
                </a:lnTo>
                <a:lnTo>
                  <a:pt x="2492753" y="169037"/>
                </a:lnTo>
                <a:lnTo>
                  <a:pt x="2492726" y="168558"/>
                </a:lnTo>
                <a:lnTo>
                  <a:pt x="2492967" y="167640"/>
                </a:lnTo>
                <a:lnTo>
                  <a:pt x="2494984" y="168910"/>
                </a:lnTo>
                <a:lnTo>
                  <a:pt x="2495659" y="168910"/>
                </a:lnTo>
                <a:lnTo>
                  <a:pt x="2495325" y="170180"/>
                </a:lnTo>
                <a:close/>
              </a:path>
              <a:path w="4096384" h="836930">
                <a:moveTo>
                  <a:pt x="2585332" y="176530"/>
                </a:moveTo>
                <a:lnTo>
                  <a:pt x="2581502" y="176530"/>
                </a:lnTo>
                <a:lnTo>
                  <a:pt x="2576607" y="174016"/>
                </a:lnTo>
                <a:lnTo>
                  <a:pt x="2576500" y="173882"/>
                </a:lnTo>
                <a:lnTo>
                  <a:pt x="2573901" y="168910"/>
                </a:lnTo>
                <a:lnTo>
                  <a:pt x="2576944" y="167640"/>
                </a:lnTo>
                <a:lnTo>
                  <a:pt x="2577284" y="167640"/>
                </a:lnTo>
                <a:lnTo>
                  <a:pt x="2585515" y="175260"/>
                </a:lnTo>
                <a:lnTo>
                  <a:pt x="2585332" y="176530"/>
                </a:lnTo>
                <a:close/>
              </a:path>
              <a:path w="4096384" h="836930">
                <a:moveTo>
                  <a:pt x="2594643" y="176530"/>
                </a:moveTo>
                <a:lnTo>
                  <a:pt x="2585332" y="176530"/>
                </a:lnTo>
                <a:lnTo>
                  <a:pt x="2585515" y="175260"/>
                </a:lnTo>
                <a:lnTo>
                  <a:pt x="2577284" y="167640"/>
                </a:lnTo>
                <a:lnTo>
                  <a:pt x="2582824" y="167640"/>
                </a:lnTo>
                <a:lnTo>
                  <a:pt x="2588263" y="171516"/>
                </a:lnTo>
                <a:lnTo>
                  <a:pt x="2592271" y="174755"/>
                </a:lnTo>
                <a:lnTo>
                  <a:pt x="2591886" y="175260"/>
                </a:lnTo>
                <a:lnTo>
                  <a:pt x="2594643" y="176530"/>
                </a:lnTo>
                <a:close/>
              </a:path>
              <a:path w="4096384" h="836930">
                <a:moveTo>
                  <a:pt x="2592271" y="174755"/>
                </a:moveTo>
                <a:lnTo>
                  <a:pt x="2588180" y="171450"/>
                </a:lnTo>
                <a:lnTo>
                  <a:pt x="2582824" y="167640"/>
                </a:lnTo>
                <a:lnTo>
                  <a:pt x="2591028" y="167640"/>
                </a:lnTo>
                <a:lnTo>
                  <a:pt x="2592590" y="174016"/>
                </a:lnTo>
                <a:lnTo>
                  <a:pt x="2592560" y="174375"/>
                </a:lnTo>
                <a:lnTo>
                  <a:pt x="2592271" y="174755"/>
                </a:lnTo>
                <a:close/>
              </a:path>
              <a:path w="4096384" h="836930">
                <a:moveTo>
                  <a:pt x="2592649" y="174258"/>
                </a:moveTo>
                <a:lnTo>
                  <a:pt x="2591028" y="167640"/>
                </a:lnTo>
                <a:lnTo>
                  <a:pt x="2616192" y="167640"/>
                </a:lnTo>
                <a:lnTo>
                  <a:pt x="2613344" y="168910"/>
                </a:lnTo>
                <a:lnTo>
                  <a:pt x="2596725" y="168910"/>
                </a:lnTo>
                <a:lnTo>
                  <a:pt x="2592649" y="174258"/>
                </a:lnTo>
                <a:close/>
              </a:path>
              <a:path w="4096384" h="836930">
                <a:moveTo>
                  <a:pt x="2616192" y="171450"/>
                </a:moveTo>
                <a:lnTo>
                  <a:pt x="2613344" y="170180"/>
                </a:lnTo>
                <a:lnTo>
                  <a:pt x="2613344" y="168910"/>
                </a:lnTo>
                <a:lnTo>
                  <a:pt x="2616192" y="167640"/>
                </a:lnTo>
                <a:lnTo>
                  <a:pt x="2618523" y="168910"/>
                </a:lnTo>
                <a:lnTo>
                  <a:pt x="2618405" y="170244"/>
                </a:lnTo>
                <a:lnTo>
                  <a:pt x="2616192" y="17145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16192" y="171450"/>
                </a:lnTo>
                <a:lnTo>
                  <a:pt x="2618405" y="170244"/>
                </a:lnTo>
                <a:lnTo>
                  <a:pt x="2618523" y="168910"/>
                </a:lnTo>
                <a:lnTo>
                  <a:pt x="2616192" y="167640"/>
                </a:lnTo>
                <a:lnTo>
                  <a:pt x="2680394" y="167640"/>
                </a:lnTo>
                <a:lnTo>
                  <a:pt x="2680551" y="168910"/>
                </a:lnTo>
                <a:lnTo>
                  <a:pt x="2630276" y="168910"/>
                </a:lnTo>
                <a:lnTo>
                  <a:pt x="2629419" y="170180"/>
                </a:lnTo>
                <a:lnTo>
                  <a:pt x="2682050" y="17018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52126" y="170180"/>
                </a:moveTo>
                <a:lnTo>
                  <a:pt x="2750471" y="169037"/>
                </a:lnTo>
                <a:lnTo>
                  <a:pt x="2750400" y="168830"/>
                </a:lnTo>
                <a:lnTo>
                  <a:pt x="2752126" y="167640"/>
                </a:lnTo>
                <a:lnTo>
                  <a:pt x="2753475" y="168910"/>
                </a:lnTo>
                <a:lnTo>
                  <a:pt x="2752126" y="170180"/>
                </a:lnTo>
                <a:close/>
              </a:path>
              <a:path w="4096384" h="836930">
                <a:moveTo>
                  <a:pt x="2761522" y="170180"/>
                </a:moveTo>
                <a:lnTo>
                  <a:pt x="2752126" y="170180"/>
                </a:lnTo>
                <a:lnTo>
                  <a:pt x="2753339" y="169037"/>
                </a:lnTo>
                <a:lnTo>
                  <a:pt x="2753391" y="168830"/>
                </a:lnTo>
                <a:lnTo>
                  <a:pt x="2752126" y="167640"/>
                </a:lnTo>
                <a:lnTo>
                  <a:pt x="2860572" y="167640"/>
                </a:lnTo>
                <a:lnTo>
                  <a:pt x="2851693" y="168910"/>
                </a:lnTo>
                <a:lnTo>
                  <a:pt x="2761679" y="168910"/>
                </a:lnTo>
                <a:lnTo>
                  <a:pt x="2761522" y="170180"/>
                </a:lnTo>
                <a:close/>
              </a:path>
              <a:path w="4096384" h="836930">
                <a:moveTo>
                  <a:pt x="2939369" y="180340"/>
                </a:moveTo>
                <a:lnTo>
                  <a:pt x="2865279" y="180340"/>
                </a:lnTo>
                <a:lnTo>
                  <a:pt x="2869477" y="175260"/>
                </a:lnTo>
                <a:lnTo>
                  <a:pt x="2865954" y="173990"/>
                </a:lnTo>
                <a:lnTo>
                  <a:pt x="2862255" y="173990"/>
                </a:lnTo>
                <a:lnTo>
                  <a:pt x="2860594" y="167725"/>
                </a:lnTo>
                <a:lnTo>
                  <a:pt x="2861240" y="167640"/>
                </a:lnTo>
                <a:lnTo>
                  <a:pt x="2869539" y="167640"/>
                </a:lnTo>
                <a:lnTo>
                  <a:pt x="2866936" y="170180"/>
                </a:lnTo>
                <a:lnTo>
                  <a:pt x="2869627" y="171450"/>
                </a:lnTo>
                <a:lnTo>
                  <a:pt x="2870642" y="172720"/>
                </a:lnTo>
                <a:lnTo>
                  <a:pt x="2878722" y="172720"/>
                </a:lnTo>
                <a:lnTo>
                  <a:pt x="2877215" y="173948"/>
                </a:lnTo>
                <a:lnTo>
                  <a:pt x="2879392" y="175260"/>
                </a:lnTo>
                <a:lnTo>
                  <a:pt x="2903886" y="175260"/>
                </a:lnTo>
                <a:lnTo>
                  <a:pt x="2903670" y="176530"/>
                </a:lnTo>
                <a:lnTo>
                  <a:pt x="2917571" y="176530"/>
                </a:lnTo>
                <a:lnTo>
                  <a:pt x="2918920" y="179070"/>
                </a:lnTo>
                <a:lnTo>
                  <a:pt x="2940718" y="179070"/>
                </a:lnTo>
                <a:lnTo>
                  <a:pt x="2939369" y="180340"/>
                </a:lnTo>
                <a:close/>
              </a:path>
              <a:path w="4096384" h="836930">
                <a:moveTo>
                  <a:pt x="2879392" y="175260"/>
                </a:moveTo>
                <a:lnTo>
                  <a:pt x="2877210" y="174016"/>
                </a:lnTo>
                <a:lnTo>
                  <a:pt x="2884954" y="167640"/>
                </a:lnTo>
                <a:lnTo>
                  <a:pt x="2883843" y="170180"/>
                </a:lnTo>
                <a:lnTo>
                  <a:pt x="2879392" y="175260"/>
                </a:lnTo>
                <a:close/>
              </a:path>
              <a:path w="4096384" h="836930">
                <a:moveTo>
                  <a:pt x="2903886" y="175260"/>
                </a:moveTo>
                <a:lnTo>
                  <a:pt x="2879392" y="175260"/>
                </a:lnTo>
                <a:lnTo>
                  <a:pt x="2883843" y="170180"/>
                </a:lnTo>
                <a:lnTo>
                  <a:pt x="2884954" y="167640"/>
                </a:lnTo>
                <a:lnTo>
                  <a:pt x="2914055" y="167640"/>
                </a:lnTo>
                <a:lnTo>
                  <a:pt x="2910041" y="168910"/>
                </a:lnTo>
                <a:lnTo>
                  <a:pt x="2898287" y="168910"/>
                </a:lnTo>
                <a:lnTo>
                  <a:pt x="2899479" y="170180"/>
                </a:lnTo>
                <a:lnTo>
                  <a:pt x="2909799" y="170180"/>
                </a:lnTo>
                <a:lnTo>
                  <a:pt x="2909557" y="171450"/>
                </a:lnTo>
                <a:lnTo>
                  <a:pt x="2924368" y="171450"/>
                </a:lnTo>
                <a:lnTo>
                  <a:pt x="2924950" y="172720"/>
                </a:lnTo>
                <a:lnTo>
                  <a:pt x="2904318" y="172720"/>
                </a:lnTo>
                <a:lnTo>
                  <a:pt x="2903886" y="175260"/>
                </a:lnTo>
                <a:close/>
              </a:path>
              <a:path w="4096384" h="836930">
                <a:moveTo>
                  <a:pt x="2909557" y="171450"/>
                </a:moveTo>
                <a:lnTo>
                  <a:pt x="2910041" y="168910"/>
                </a:lnTo>
                <a:lnTo>
                  <a:pt x="2914055" y="167640"/>
                </a:lnTo>
                <a:lnTo>
                  <a:pt x="2915950" y="168910"/>
                </a:lnTo>
                <a:lnTo>
                  <a:pt x="2912685" y="170292"/>
                </a:lnTo>
                <a:lnTo>
                  <a:pt x="2909557" y="171450"/>
                </a:lnTo>
                <a:close/>
              </a:path>
              <a:path w="4096384" h="836930">
                <a:moveTo>
                  <a:pt x="2924368" y="171450"/>
                </a:moveTo>
                <a:lnTo>
                  <a:pt x="2909557" y="171450"/>
                </a:lnTo>
                <a:lnTo>
                  <a:pt x="2912988" y="170180"/>
                </a:lnTo>
                <a:lnTo>
                  <a:pt x="2915950" y="168910"/>
                </a:lnTo>
                <a:lnTo>
                  <a:pt x="2914055" y="167640"/>
                </a:lnTo>
                <a:lnTo>
                  <a:pt x="2924767" y="167640"/>
                </a:lnTo>
                <a:lnTo>
                  <a:pt x="2923785" y="170180"/>
                </a:lnTo>
                <a:lnTo>
                  <a:pt x="2924368" y="171450"/>
                </a:lnTo>
                <a:close/>
              </a:path>
              <a:path w="4096384" h="836930">
                <a:moveTo>
                  <a:pt x="2926299" y="172720"/>
                </a:moveTo>
                <a:lnTo>
                  <a:pt x="2924950" y="172720"/>
                </a:lnTo>
                <a:lnTo>
                  <a:pt x="2923785" y="170180"/>
                </a:lnTo>
                <a:lnTo>
                  <a:pt x="2924767" y="167640"/>
                </a:lnTo>
                <a:lnTo>
                  <a:pt x="2926116" y="167640"/>
                </a:lnTo>
                <a:lnTo>
                  <a:pt x="2927642" y="170180"/>
                </a:lnTo>
                <a:lnTo>
                  <a:pt x="2926299" y="172720"/>
                </a:lnTo>
                <a:close/>
              </a:path>
              <a:path w="4096384" h="836930">
                <a:moveTo>
                  <a:pt x="2917571" y="176530"/>
                </a:moveTo>
                <a:lnTo>
                  <a:pt x="2907009" y="176530"/>
                </a:lnTo>
                <a:lnTo>
                  <a:pt x="2906679" y="174016"/>
                </a:lnTo>
                <a:lnTo>
                  <a:pt x="2905510" y="172720"/>
                </a:lnTo>
                <a:lnTo>
                  <a:pt x="2926299" y="172720"/>
                </a:lnTo>
                <a:lnTo>
                  <a:pt x="2927642" y="170180"/>
                </a:lnTo>
                <a:lnTo>
                  <a:pt x="2926116" y="167640"/>
                </a:lnTo>
                <a:lnTo>
                  <a:pt x="2936119" y="167640"/>
                </a:lnTo>
                <a:lnTo>
                  <a:pt x="2934661" y="168910"/>
                </a:lnTo>
                <a:lnTo>
                  <a:pt x="2938655" y="170292"/>
                </a:lnTo>
                <a:lnTo>
                  <a:pt x="2941700" y="171450"/>
                </a:lnTo>
                <a:lnTo>
                  <a:pt x="2948046" y="171450"/>
                </a:lnTo>
                <a:lnTo>
                  <a:pt x="2946118" y="173990"/>
                </a:lnTo>
                <a:lnTo>
                  <a:pt x="2918402" y="173990"/>
                </a:lnTo>
                <a:lnTo>
                  <a:pt x="2917571" y="176530"/>
                </a:lnTo>
                <a:close/>
              </a:path>
              <a:path w="4096384" h="836930">
                <a:moveTo>
                  <a:pt x="2948248" y="182880"/>
                </a:moveTo>
                <a:lnTo>
                  <a:pt x="2943279" y="177853"/>
                </a:lnTo>
                <a:lnTo>
                  <a:pt x="2950939" y="167640"/>
                </a:lnTo>
                <a:lnTo>
                  <a:pt x="2950875" y="168067"/>
                </a:lnTo>
                <a:lnTo>
                  <a:pt x="2948922" y="172720"/>
                </a:lnTo>
                <a:lnTo>
                  <a:pt x="2950176" y="172720"/>
                </a:lnTo>
                <a:lnTo>
                  <a:pt x="2949401" y="177853"/>
                </a:lnTo>
                <a:lnTo>
                  <a:pt x="2948248" y="182880"/>
                </a:lnTo>
                <a:close/>
              </a:path>
              <a:path w="4096384" h="836930">
                <a:moveTo>
                  <a:pt x="2950875" y="168067"/>
                </a:moveTo>
                <a:lnTo>
                  <a:pt x="2950939" y="167640"/>
                </a:lnTo>
                <a:lnTo>
                  <a:pt x="2950875" y="168067"/>
                </a:lnTo>
                <a:close/>
              </a:path>
              <a:path w="4096384" h="836930">
                <a:moveTo>
                  <a:pt x="2972377" y="179070"/>
                </a:moveTo>
                <a:lnTo>
                  <a:pt x="2971292" y="176722"/>
                </a:lnTo>
                <a:lnTo>
                  <a:pt x="2971264" y="176300"/>
                </a:lnTo>
                <a:lnTo>
                  <a:pt x="2972548" y="171450"/>
                </a:lnTo>
                <a:lnTo>
                  <a:pt x="2975782" y="167640"/>
                </a:lnTo>
                <a:lnTo>
                  <a:pt x="2980273" y="167640"/>
                </a:lnTo>
                <a:lnTo>
                  <a:pt x="2983947" y="170180"/>
                </a:lnTo>
                <a:lnTo>
                  <a:pt x="2976410" y="177802"/>
                </a:lnTo>
                <a:lnTo>
                  <a:pt x="2972377" y="179070"/>
                </a:lnTo>
                <a:close/>
              </a:path>
              <a:path w="4096384" h="836930">
                <a:moveTo>
                  <a:pt x="2969984" y="190500"/>
                </a:moveTo>
                <a:lnTo>
                  <a:pt x="2967688" y="190500"/>
                </a:lnTo>
                <a:lnTo>
                  <a:pt x="2970877" y="179070"/>
                </a:lnTo>
                <a:lnTo>
                  <a:pt x="2972377" y="179070"/>
                </a:lnTo>
                <a:lnTo>
                  <a:pt x="2976430" y="177786"/>
                </a:lnTo>
                <a:lnTo>
                  <a:pt x="2983947" y="170180"/>
                </a:lnTo>
                <a:lnTo>
                  <a:pt x="2980273" y="167640"/>
                </a:lnTo>
                <a:lnTo>
                  <a:pt x="2989290" y="167640"/>
                </a:lnTo>
                <a:lnTo>
                  <a:pt x="2990973" y="168910"/>
                </a:lnTo>
                <a:lnTo>
                  <a:pt x="3002704" y="168910"/>
                </a:lnTo>
                <a:lnTo>
                  <a:pt x="3007626" y="172720"/>
                </a:lnTo>
                <a:lnTo>
                  <a:pt x="2982447" y="172720"/>
                </a:lnTo>
                <a:lnTo>
                  <a:pt x="2983943" y="177786"/>
                </a:lnTo>
                <a:lnTo>
                  <a:pt x="2984804" y="179070"/>
                </a:lnTo>
                <a:lnTo>
                  <a:pt x="2986590" y="180340"/>
                </a:lnTo>
                <a:lnTo>
                  <a:pt x="2981468" y="180340"/>
                </a:lnTo>
                <a:lnTo>
                  <a:pt x="2977242" y="181610"/>
                </a:lnTo>
                <a:lnTo>
                  <a:pt x="2970720" y="182880"/>
                </a:lnTo>
                <a:lnTo>
                  <a:pt x="2969984" y="190500"/>
                </a:lnTo>
                <a:close/>
              </a:path>
              <a:path w="4096384" h="836930">
                <a:moveTo>
                  <a:pt x="3009267" y="173990"/>
                </a:moveTo>
                <a:lnTo>
                  <a:pt x="3001063" y="167640"/>
                </a:lnTo>
                <a:lnTo>
                  <a:pt x="3008102" y="167640"/>
                </a:lnTo>
                <a:lnTo>
                  <a:pt x="3009195" y="168830"/>
                </a:lnTo>
                <a:lnTo>
                  <a:pt x="3009267" y="173990"/>
                </a:lnTo>
                <a:close/>
              </a:path>
              <a:path w="4096384" h="836930">
                <a:moveTo>
                  <a:pt x="3009925" y="173990"/>
                </a:moveTo>
                <a:lnTo>
                  <a:pt x="3009267" y="173990"/>
                </a:lnTo>
                <a:lnTo>
                  <a:pt x="3009195" y="168830"/>
                </a:lnTo>
                <a:lnTo>
                  <a:pt x="3008102" y="167640"/>
                </a:lnTo>
                <a:lnTo>
                  <a:pt x="3018329" y="167640"/>
                </a:lnTo>
                <a:lnTo>
                  <a:pt x="3019736" y="170349"/>
                </a:lnTo>
                <a:lnTo>
                  <a:pt x="3021023" y="172720"/>
                </a:lnTo>
                <a:lnTo>
                  <a:pt x="3010092" y="172720"/>
                </a:lnTo>
                <a:lnTo>
                  <a:pt x="3009925" y="173990"/>
                </a:lnTo>
                <a:close/>
              </a:path>
              <a:path w="4096384" h="836930">
                <a:moveTo>
                  <a:pt x="3060210" y="170180"/>
                </a:moveTo>
                <a:lnTo>
                  <a:pt x="3059051" y="170180"/>
                </a:lnTo>
                <a:lnTo>
                  <a:pt x="3058036" y="167640"/>
                </a:lnTo>
                <a:lnTo>
                  <a:pt x="3061893" y="167640"/>
                </a:lnTo>
                <a:lnTo>
                  <a:pt x="3061559" y="168910"/>
                </a:lnTo>
                <a:lnTo>
                  <a:pt x="3060210" y="170180"/>
                </a:lnTo>
                <a:close/>
              </a:path>
              <a:path w="4096384" h="836930">
                <a:moveTo>
                  <a:pt x="3070788" y="170180"/>
                </a:moveTo>
                <a:lnTo>
                  <a:pt x="3060210" y="170180"/>
                </a:lnTo>
                <a:lnTo>
                  <a:pt x="3061559" y="168910"/>
                </a:lnTo>
                <a:lnTo>
                  <a:pt x="3061893" y="167640"/>
                </a:lnTo>
                <a:lnTo>
                  <a:pt x="3071796" y="167640"/>
                </a:lnTo>
                <a:lnTo>
                  <a:pt x="3071007" y="168830"/>
                </a:lnTo>
                <a:lnTo>
                  <a:pt x="3070938" y="169037"/>
                </a:lnTo>
                <a:lnTo>
                  <a:pt x="3070788" y="170180"/>
                </a:lnTo>
                <a:close/>
              </a:path>
              <a:path w="4096384" h="836930">
                <a:moveTo>
                  <a:pt x="3173951" y="185420"/>
                </a:moveTo>
                <a:lnTo>
                  <a:pt x="3168164" y="185420"/>
                </a:lnTo>
                <a:lnTo>
                  <a:pt x="3168164" y="181211"/>
                </a:lnTo>
                <a:lnTo>
                  <a:pt x="3173133" y="177853"/>
                </a:lnTo>
                <a:lnTo>
                  <a:pt x="3172355" y="175260"/>
                </a:lnTo>
                <a:lnTo>
                  <a:pt x="3166167" y="167640"/>
                </a:lnTo>
                <a:lnTo>
                  <a:pt x="3169690" y="167640"/>
                </a:lnTo>
                <a:lnTo>
                  <a:pt x="3172696" y="170180"/>
                </a:lnTo>
                <a:lnTo>
                  <a:pt x="3173759" y="171516"/>
                </a:lnTo>
                <a:lnTo>
                  <a:pt x="3176844" y="175260"/>
                </a:lnTo>
                <a:lnTo>
                  <a:pt x="3178844" y="175260"/>
                </a:lnTo>
                <a:lnTo>
                  <a:pt x="3176753" y="179357"/>
                </a:lnTo>
                <a:lnTo>
                  <a:pt x="3173951" y="18542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76844" y="175260"/>
                </a:lnTo>
                <a:lnTo>
                  <a:pt x="3173704" y="171450"/>
                </a:lnTo>
                <a:lnTo>
                  <a:pt x="3172696" y="170180"/>
                </a:lnTo>
                <a:lnTo>
                  <a:pt x="3169690" y="167640"/>
                </a:lnTo>
                <a:lnTo>
                  <a:pt x="3172660" y="167640"/>
                </a:lnTo>
                <a:lnTo>
                  <a:pt x="3172872" y="168910"/>
                </a:lnTo>
                <a:lnTo>
                  <a:pt x="3181234" y="16891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3196667" y="170180"/>
                </a:moveTo>
                <a:lnTo>
                  <a:pt x="3194985" y="170180"/>
                </a:lnTo>
                <a:lnTo>
                  <a:pt x="3192470" y="168910"/>
                </a:lnTo>
                <a:lnTo>
                  <a:pt x="3192470" y="167640"/>
                </a:lnTo>
                <a:lnTo>
                  <a:pt x="3195319" y="167640"/>
                </a:lnTo>
                <a:lnTo>
                  <a:pt x="3197156" y="168558"/>
                </a:lnTo>
                <a:lnTo>
                  <a:pt x="3196510" y="168910"/>
                </a:lnTo>
                <a:lnTo>
                  <a:pt x="3196667" y="170180"/>
                </a:lnTo>
                <a:close/>
              </a:path>
              <a:path w="4096384" h="836930">
                <a:moveTo>
                  <a:pt x="3197156" y="168558"/>
                </a:moveTo>
                <a:lnTo>
                  <a:pt x="3195319" y="167640"/>
                </a:lnTo>
                <a:lnTo>
                  <a:pt x="3198841" y="167640"/>
                </a:lnTo>
                <a:lnTo>
                  <a:pt x="3197156" y="168558"/>
                </a:lnTo>
                <a:close/>
              </a:path>
              <a:path w="4096384" h="836930">
                <a:moveTo>
                  <a:pt x="3200524" y="170180"/>
                </a:moveTo>
                <a:lnTo>
                  <a:pt x="3197859" y="170180"/>
                </a:lnTo>
                <a:lnTo>
                  <a:pt x="3197859" y="168910"/>
                </a:lnTo>
                <a:lnTo>
                  <a:pt x="3197156" y="168558"/>
                </a:lnTo>
                <a:lnTo>
                  <a:pt x="3198841" y="167640"/>
                </a:lnTo>
                <a:lnTo>
                  <a:pt x="3201532" y="168910"/>
                </a:lnTo>
                <a:lnTo>
                  <a:pt x="3201690" y="168910"/>
                </a:lnTo>
                <a:lnTo>
                  <a:pt x="3200524" y="170180"/>
                </a:lnTo>
                <a:close/>
              </a:path>
              <a:path w="4096384" h="836930">
                <a:moveTo>
                  <a:pt x="3219588" y="170180"/>
                </a:moveTo>
                <a:lnTo>
                  <a:pt x="3209580" y="170180"/>
                </a:lnTo>
                <a:lnTo>
                  <a:pt x="3209580" y="168910"/>
                </a:lnTo>
                <a:lnTo>
                  <a:pt x="3201532" y="168910"/>
                </a:lnTo>
                <a:lnTo>
                  <a:pt x="3198841" y="167640"/>
                </a:lnTo>
                <a:lnTo>
                  <a:pt x="3220184" y="167640"/>
                </a:lnTo>
                <a:lnTo>
                  <a:pt x="3219588" y="17018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8974" y="174375"/>
                </a:lnTo>
                <a:lnTo>
                  <a:pt x="3249142" y="173990"/>
                </a:lnTo>
                <a:lnTo>
                  <a:pt x="3248375" y="173882"/>
                </a:lnTo>
                <a:lnTo>
                  <a:pt x="3246962" y="172720"/>
                </a:lnTo>
                <a:lnTo>
                  <a:pt x="3246006" y="171516"/>
                </a:lnTo>
                <a:lnTo>
                  <a:pt x="3246012" y="171224"/>
                </a:lnTo>
                <a:lnTo>
                  <a:pt x="3246611" y="168910"/>
                </a:lnTo>
                <a:lnTo>
                  <a:pt x="3250709" y="167640"/>
                </a:lnTo>
                <a:lnTo>
                  <a:pt x="3255025" y="170180"/>
                </a:lnTo>
                <a:lnTo>
                  <a:pt x="3256298" y="175103"/>
                </a:lnTo>
                <a:lnTo>
                  <a:pt x="3256172" y="175641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3267288" y="190500"/>
                </a:moveTo>
                <a:lnTo>
                  <a:pt x="3254341" y="190500"/>
                </a:lnTo>
                <a:lnTo>
                  <a:pt x="3255296" y="189459"/>
                </a:lnTo>
                <a:lnTo>
                  <a:pt x="3255417" y="188738"/>
                </a:lnTo>
                <a:lnTo>
                  <a:pt x="3262055" y="186690"/>
                </a:lnTo>
                <a:lnTo>
                  <a:pt x="3250656" y="186690"/>
                </a:lnTo>
                <a:lnTo>
                  <a:pt x="3252052" y="182880"/>
                </a:lnTo>
                <a:lnTo>
                  <a:pt x="3252282" y="179070"/>
                </a:lnTo>
                <a:lnTo>
                  <a:pt x="3254682" y="179070"/>
                </a:lnTo>
                <a:lnTo>
                  <a:pt x="3256172" y="175641"/>
                </a:lnTo>
                <a:lnTo>
                  <a:pt x="3256298" y="175103"/>
                </a:lnTo>
                <a:lnTo>
                  <a:pt x="3255025" y="170180"/>
                </a:lnTo>
                <a:lnTo>
                  <a:pt x="3250709" y="167640"/>
                </a:lnTo>
                <a:lnTo>
                  <a:pt x="3262594" y="167640"/>
                </a:lnTo>
                <a:lnTo>
                  <a:pt x="3261627" y="170180"/>
                </a:lnTo>
                <a:lnTo>
                  <a:pt x="3264257" y="171450"/>
                </a:lnTo>
                <a:lnTo>
                  <a:pt x="3270416" y="171450"/>
                </a:lnTo>
                <a:lnTo>
                  <a:pt x="3276971" y="172720"/>
                </a:lnTo>
                <a:lnTo>
                  <a:pt x="3259363" y="172720"/>
                </a:lnTo>
                <a:lnTo>
                  <a:pt x="3257850" y="174016"/>
                </a:lnTo>
                <a:lnTo>
                  <a:pt x="3257273" y="175103"/>
                </a:lnTo>
                <a:lnTo>
                  <a:pt x="3257153" y="175511"/>
                </a:lnTo>
                <a:lnTo>
                  <a:pt x="3257039" y="176300"/>
                </a:lnTo>
                <a:lnTo>
                  <a:pt x="3257088" y="176607"/>
                </a:lnTo>
                <a:lnTo>
                  <a:pt x="3261046" y="180340"/>
                </a:lnTo>
                <a:lnTo>
                  <a:pt x="3257006" y="180340"/>
                </a:lnTo>
                <a:lnTo>
                  <a:pt x="3265243" y="187960"/>
                </a:lnTo>
                <a:lnTo>
                  <a:pt x="3265734" y="189230"/>
                </a:lnTo>
                <a:lnTo>
                  <a:pt x="3267288" y="190500"/>
                </a:lnTo>
                <a:close/>
              </a:path>
              <a:path w="4096384" h="836930">
                <a:moveTo>
                  <a:pt x="3328430" y="173990"/>
                </a:moveTo>
                <a:lnTo>
                  <a:pt x="3326230" y="168910"/>
                </a:lnTo>
                <a:lnTo>
                  <a:pt x="3328921" y="167640"/>
                </a:lnTo>
                <a:lnTo>
                  <a:pt x="3331436" y="167640"/>
                </a:lnTo>
                <a:lnTo>
                  <a:pt x="3331921" y="168830"/>
                </a:lnTo>
                <a:lnTo>
                  <a:pt x="3331893" y="169037"/>
                </a:lnTo>
                <a:lnTo>
                  <a:pt x="3330761" y="171450"/>
                </a:lnTo>
                <a:lnTo>
                  <a:pt x="3328430" y="173990"/>
                </a:lnTo>
                <a:close/>
              </a:path>
              <a:path w="4096384" h="836930">
                <a:moveTo>
                  <a:pt x="3347961" y="179070"/>
                </a:moveTo>
                <a:lnTo>
                  <a:pt x="3336301" y="179070"/>
                </a:lnTo>
                <a:lnTo>
                  <a:pt x="3337548" y="176722"/>
                </a:lnTo>
                <a:lnTo>
                  <a:pt x="3337572" y="176300"/>
                </a:lnTo>
                <a:lnTo>
                  <a:pt x="3336792" y="173990"/>
                </a:lnTo>
                <a:lnTo>
                  <a:pt x="3328430" y="173990"/>
                </a:lnTo>
                <a:lnTo>
                  <a:pt x="3330761" y="171450"/>
                </a:lnTo>
                <a:lnTo>
                  <a:pt x="3331893" y="169037"/>
                </a:lnTo>
                <a:lnTo>
                  <a:pt x="3331921" y="168830"/>
                </a:lnTo>
                <a:lnTo>
                  <a:pt x="3331436" y="167640"/>
                </a:lnTo>
                <a:lnTo>
                  <a:pt x="3343680" y="167640"/>
                </a:lnTo>
                <a:lnTo>
                  <a:pt x="3344355" y="170180"/>
                </a:lnTo>
                <a:lnTo>
                  <a:pt x="3347020" y="171450"/>
                </a:lnTo>
                <a:lnTo>
                  <a:pt x="3359598" y="171450"/>
                </a:lnTo>
                <a:lnTo>
                  <a:pt x="3359598" y="172720"/>
                </a:lnTo>
                <a:lnTo>
                  <a:pt x="3351734" y="172720"/>
                </a:lnTo>
                <a:lnTo>
                  <a:pt x="3350225" y="175260"/>
                </a:lnTo>
                <a:lnTo>
                  <a:pt x="3339332" y="175260"/>
                </a:lnTo>
                <a:lnTo>
                  <a:pt x="3337800" y="176530"/>
                </a:lnTo>
                <a:lnTo>
                  <a:pt x="3337800" y="177800"/>
                </a:lnTo>
                <a:lnTo>
                  <a:pt x="3348716" y="177800"/>
                </a:lnTo>
                <a:lnTo>
                  <a:pt x="3347961" y="179070"/>
                </a:lnTo>
                <a:close/>
              </a:path>
              <a:path w="4096384" h="836930">
                <a:moveTo>
                  <a:pt x="3347020" y="171450"/>
                </a:moveTo>
                <a:lnTo>
                  <a:pt x="3344355" y="170180"/>
                </a:lnTo>
                <a:lnTo>
                  <a:pt x="3343680" y="167640"/>
                </a:lnTo>
                <a:lnTo>
                  <a:pt x="3347537" y="167640"/>
                </a:lnTo>
                <a:lnTo>
                  <a:pt x="3347020" y="171450"/>
                </a:lnTo>
                <a:close/>
              </a:path>
              <a:path w="4096384" h="836930">
                <a:moveTo>
                  <a:pt x="3359598" y="171450"/>
                </a:moveTo>
                <a:lnTo>
                  <a:pt x="3347020" y="171450"/>
                </a:lnTo>
                <a:lnTo>
                  <a:pt x="3347537" y="167640"/>
                </a:lnTo>
                <a:lnTo>
                  <a:pt x="3359598" y="167640"/>
                </a:lnTo>
                <a:lnTo>
                  <a:pt x="3359598" y="171450"/>
                </a:lnTo>
                <a:close/>
              </a:path>
              <a:path w="4096384" h="836930">
                <a:moveTo>
                  <a:pt x="3358930" y="180340"/>
                </a:moveTo>
                <a:lnTo>
                  <a:pt x="3359484" y="176130"/>
                </a:lnTo>
                <a:lnTo>
                  <a:pt x="3359598" y="167640"/>
                </a:lnTo>
                <a:lnTo>
                  <a:pt x="3366303" y="176530"/>
                </a:lnTo>
                <a:lnTo>
                  <a:pt x="3363612" y="176530"/>
                </a:lnTo>
                <a:lnTo>
                  <a:pt x="3358930" y="18034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58930" y="180340"/>
                </a:lnTo>
                <a:lnTo>
                  <a:pt x="3363612" y="176530"/>
                </a:lnTo>
                <a:lnTo>
                  <a:pt x="3366303" y="176530"/>
                </a:lnTo>
                <a:lnTo>
                  <a:pt x="3359598" y="167640"/>
                </a:lnTo>
                <a:lnTo>
                  <a:pt x="3367318" y="167640"/>
                </a:lnTo>
                <a:lnTo>
                  <a:pt x="3367318" y="168910"/>
                </a:lnTo>
                <a:lnTo>
                  <a:pt x="3369492" y="170180"/>
                </a:lnTo>
                <a:lnTo>
                  <a:pt x="3383253" y="170180"/>
                </a:lnTo>
                <a:lnTo>
                  <a:pt x="3383277" y="173990"/>
                </a:lnTo>
                <a:lnTo>
                  <a:pt x="3380722" y="173990"/>
                </a:lnTo>
                <a:lnTo>
                  <a:pt x="3378705" y="175260"/>
                </a:lnTo>
                <a:lnTo>
                  <a:pt x="3377214" y="177786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394963" y="170180"/>
                </a:moveTo>
                <a:lnTo>
                  <a:pt x="3393123" y="170180"/>
                </a:lnTo>
                <a:lnTo>
                  <a:pt x="3393238" y="168830"/>
                </a:lnTo>
                <a:lnTo>
                  <a:pt x="3394963" y="167640"/>
                </a:lnTo>
                <a:lnTo>
                  <a:pt x="3396829" y="168910"/>
                </a:lnTo>
                <a:lnTo>
                  <a:pt x="3394963" y="170180"/>
                </a:lnTo>
                <a:close/>
              </a:path>
              <a:path w="4096384" h="836930">
                <a:moveTo>
                  <a:pt x="3399053" y="170180"/>
                </a:moveTo>
                <a:lnTo>
                  <a:pt x="3394963" y="170180"/>
                </a:lnTo>
                <a:lnTo>
                  <a:pt x="3396641" y="169037"/>
                </a:lnTo>
                <a:lnTo>
                  <a:pt x="3396713" y="168830"/>
                </a:lnTo>
                <a:lnTo>
                  <a:pt x="3394963" y="167640"/>
                </a:lnTo>
                <a:lnTo>
                  <a:pt x="3396155" y="167640"/>
                </a:lnTo>
                <a:lnTo>
                  <a:pt x="3399053" y="170180"/>
                </a:lnTo>
                <a:close/>
              </a:path>
              <a:path w="4096384" h="836930">
                <a:moveTo>
                  <a:pt x="3403017" y="171450"/>
                </a:moveTo>
                <a:lnTo>
                  <a:pt x="3400503" y="171450"/>
                </a:lnTo>
                <a:lnTo>
                  <a:pt x="3396155" y="167640"/>
                </a:lnTo>
                <a:lnTo>
                  <a:pt x="3404025" y="167640"/>
                </a:lnTo>
                <a:lnTo>
                  <a:pt x="3403017" y="171450"/>
                </a:lnTo>
                <a:close/>
              </a:path>
              <a:path w="4096384" h="836930">
                <a:moveTo>
                  <a:pt x="3412656" y="171450"/>
                </a:moveTo>
                <a:lnTo>
                  <a:pt x="3403017" y="171450"/>
                </a:lnTo>
                <a:lnTo>
                  <a:pt x="3404025" y="167640"/>
                </a:lnTo>
                <a:lnTo>
                  <a:pt x="3410894" y="167640"/>
                </a:lnTo>
                <a:lnTo>
                  <a:pt x="3408707" y="168910"/>
                </a:lnTo>
                <a:lnTo>
                  <a:pt x="3412564" y="170180"/>
                </a:lnTo>
                <a:lnTo>
                  <a:pt x="3412656" y="171450"/>
                </a:lnTo>
                <a:close/>
              </a:path>
              <a:path w="4096384" h="836930">
                <a:moveTo>
                  <a:pt x="3441250" y="171450"/>
                </a:moveTo>
                <a:lnTo>
                  <a:pt x="3437884" y="171450"/>
                </a:lnTo>
                <a:lnTo>
                  <a:pt x="3436536" y="170180"/>
                </a:lnTo>
                <a:lnTo>
                  <a:pt x="3439384" y="167640"/>
                </a:lnTo>
                <a:lnTo>
                  <a:pt x="3440330" y="168830"/>
                </a:lnTo>
                <a:lnTo>
                  <a:pt x="3440436" y="169037"/>
                </a:lnTo>
                <a:lnTo>
                  <a:pt x="3441250" y="171450"/>
                </a:lnTo>
                <a:close/>
              </a:path>
              <a:path w="4096384" h="836930">
                <a:moveTo>
                  <a:pt x="3480064" y="170180"/>
                </a:moveTo>
                <a:lnTo>
                  <a:pt x="3476587" y="170180"/>
                </a:lnTo>
                <a:lnTo>
                  <a:pt x="3481140" y="167640"/>
                </a:lnTo>
                <a:lnTo>
                  <a:pt x="3484079" y="168910"/>
                </a:lnTo>
                <a:lnTo>
                  <a:pt x="3480064" y="170180"/>
                </a:lnTo>
                <a:close/>
              </a:path>
              <a:path w="4096384" h="836930">
                <a:moveTo>
                  <a:pt x="3554378" y="172720"/>
                </a:moveTo>
                <a:lnTo>
                  <a:pt x="3560074" y="167640"/>
                </a:lnTo>
                <a:lnTo>
                  <a:pt x="3567113" y="170180"/>
                </a:lnTo>
                <a:lnTo>
                  <a:pt x="3560408" y="171450"/>
                </a:lnTo>
                <a:lnTo>
                  <a:pt x="3554378" y="17272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554378" y="172720"/>
                </a:lnTo>
                <a:lnTo>
                  <a:pt x="3560408" y="171450"/>
                </a:lnTo>
                <a:lnTo>
                  <a:pt x="3567113" y="170180"/>
                </a:lnTo>
                <a:lnTo>
                  <a:pt x="3560074" y="167640"/>
                </a:lnTo>
                <a:lnTo>
                  <a:pt x="3638023" y="167640"/>
                </a:lnTo>
                <a:lnTo>
                  <a:pt x="3638359" y="168910"/>
                </a:lnTo>
                <a:lnTo>
                  <a:pt x="3588086" y="168910"/>
                </a:lnTo>
                <a:lnTo>
                  <a:pt x="3587071" y="170180"/>
                </a:lnTo>
                <a:lnTo>
                  <a:pt x="3587412" y="171450"/>
                </a:lnTo>
                <a:lnTo>
                  <a:pt x="3639033" y="17145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708927" y="171450"/>
                </a:lnTo>
                <a:lnTo>
                  <a:pt x="3705738" y="170180"/>
                </a:lnTo>
                <a:lnTo>
                  <a:pt x="3709602" y="167640"/>
                </a:lnTo>
                <a:lnTo>
                  <a:pt x="3711321" y="168830"/>
                </a:lnTo>
                <a:lnTo>
                  <a:pt x="3711373" y="169037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55386" y="177800"/>
                </a:lnTo>
                <a:lnTo>
                  <a:pt x="3556863" y="175571"/>
                </a:lnTo>
                <a:lnTo>
                  <a:pt x="3556986" y="175103"/>
                </a:lnTo>
                <a:lnTo>
                  <a:pt x="3556408" y="174016"/>
                </a:lnTo>
                <a:lnTo>
                  <a:pt x="3555229" y="172720"/>
                </a:lnTo>
                <a:lnTo>
                  <a:pt x="3709602" y="172720"/>
                </a:lnTo>
                <a:lnTo>
                  <a:pt x="3711373" y="169037"/>
                </a:lnTo>
                <a:lnTo>
                  <a:pt x="3711321" y="168830"/>
                </a:lnTo>
                <a:lnTo>
                  <a:pt x="3709602" y="167640"/>
                </a:lnTo>
                <a:lnTo>
                  <a:pt x="3743174" y="167640"/>
                </a:lnTo>
                <a:lnTo>
                  <a:pt x="3747905" y="171516"/>
                </a:lnTo>
                <a:lnTo>
                  <a:pt x="3750510" y="173990"/>
                </a:lnTo>
                <a:lnTo>
                  <a:pt x="3593933" y="173990"/>
                </a:lnTo>
                <a:lnTo>
                  <a:pt x="3593933" y="175260"/>
                </a:lnTo>
                <a:lnTo>
                  <a:pt x="3564265" y="175260"/>
                </a:lnTo>
                <a:lnTo>
                  <a:pt x="3567788" y="17653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858972" y="171450"/>
                </a:moveTo>
                <a:lnTo>
                  <a:pt x="3857623" y="171450"/>
                </a:lnTo>
                <a:lnTo>
                  <a:pt x="3855606" y="170180"/>
                </a:lnTo>
                <a:lnTo>
                  <a:pt x="3855783" y="168910"/>
                </a:lnTo>
                <a:lnTo>
                  <a:pt x="3858114" y="167640"/>
                </a:lnTo>
                <a:lnTo>
                  <a:pt x="3861479" y="167640"/>
                </a:lnTo>
                <a:lnTo>
                  <a:pt x="3858972" y="171450"/>
                </a:lnTo>
                <a:close/>
              </a:path>
              <a:path w="4096384" h="836930">
                <a:moveTo>
                  <a:pt x="3870649" y="171450"/>
                </a:moveTo>
                <a:lnTo>
                  <a:pt x="3858972" y="171450"/>
                </a:lnTo>
                <a:lnTo>
                  <a:pt x="3861479" y="167640"/>
                </a:lnTo>
                <a:lnTo>
                  <a:pt x="3923172" y="167640"/>
                </a:lnTo>
                <a:lnTo>
                  <a:pt x="3922163" y="168910"/>
                </a:lnTo>
                <a:lnTo>
                  <a:pt x="3871091" y="168910"/>
                </a:lnTo>
                <a:lnTo>
                  <a:pt x="3870649" y="171450"/>
                </a:lnTo>
                <a:close/>
              </a:path>
              <a:path w="4096384" h="836930">
                <a:moveTo>
                  <a:pt x="3979472" y="168910"/>
                </a:moveTo>
                <a:lnTo>
                  <a:pt x="3975956" y="168910"/>
                </a:lnTo>
                <a:lnTo>
                  <a:pt x="3977639" y="167640"/>
                </a:lnTo>
                <a:lnTo>
                  <a:pt x="3979472" y="168910"/>
                </a:lnTo>
                <a:close/>
              </a:path>
              <a:path w="4096384" h="836930">
                <a:moveTo>
                  <a:pt x="4043688" y="170180"/>
                </a:moveTo>
                <a:lnTo>
                  <a:pt x="3977973" y="170180"/>
                </a:lnTo>
                <a:lnTo>
                  <a:pt x="3979655" y="168910"/>
                </a:lnTo>
                <a:lnTo>
                  <a:pt x="3979472" y="168910"/>
                </a:lnTo>
                <a:lnTo>
                  <a:pt x="3977639" y="167640"/>
                </a:lnTo>
                <a:lnTo>
                  <a:pt x="4045846" y="167640"/>
                </a:lnTo>
                <a:lnTo>
                  <a:pt x="4043688" y="17018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50300" y="177786"/>
                </a:lnTo>
                <a:lnTo>
                  <a:pt x="4046681" y="173990"/>
                </a:lnTo>
                <a:lnTo>
                  <a:pt x="4043599" y="172750"/>
                </a:lnTo>
                <a:lnTo>
                  <a:pt x="4043601" y="171516"/>
                </a:lnTo>
                <a:lnTo>
                  <a:pt x="4043688" y="170180"/>
                </a:lnTo>
                <a:lnTo>
                  <a:pt x="4045846" y="167640"/>
                </a:lnTo>
                <a:lnTo>
                  <a:pt x="4049107" y="167640"/>
                </a:lnTo>
                <a:lnTo>
                  <a:pt x="4052520" y="173882"/>
                </a:lnTo>
                <a:lnTo>
                  <a:pt x="4052643" y="175383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816201" y="185420"/>
                </a:lnTo>
                <a:lnTo>
                  <a:pt x="3820732" y="184150"/>
                </a:lnTo>
                <a:lnTo>
                  <a:pt x="3820121" y="181849"/>
                </a:lnTo>
                <a:lnTo>
                  <a:pt x="3820009" y="181547"/>
                </a:lnTo>
                <a:lnTo>
                  <a:pt x="3818067" y="179070"/>
                </a:lnTo>
                <a:lnTo>
                  <a:pt x="4052813" y="179070"/>
                </a:lnTo>
                <a:lnTo>
                  <a:pt x="4052643" y="175383"/>
                </a:lnTo>
                <a:lnTo>
                  <a:pt x="4052520" y="173882"/>
                </a:lnTo>
                <a:lnTo>
                  <a:pt x="4049107" y="167640"/>
                </a:lnTo>
                <a:lnTo>
                  <a:pt x="4083904" y="167640"/>
                </a:lnTo>
                <a:lnTo>
                  <a:pt x="4081573" y="168910"/>
                </a:lnTo>
                <a:lnTo>
                  <a:pt x="4081914" y="170180"/>
                </a:lnTo>
                <a:lnTo>
                  <a:pt x="4084913" y="171450"/>
                </a:lnTo>
                <a:lnTo>
                  <a:pt x="4095854" y="171450"/>
                </a:lnTo>
                <a:lnTo>
                  <a:pt x="4095854" y="180340"/>
                </a:lnTo>
                <a:lnTo>
                  <a:pt x="3869867" y="180340"/>
                </a:lnTo>
                <a:lnTo>
                  <a:pt x="3868908" y="181547"/>
                </a:lnTo>
                <a:lnTo>
                  <a:pt x="3869026" y="182880"/>
                </a:lnTo>
                <a:lnTo>
                  <a:pt x="3869193" y="184150"/>
                </a:lnTo>
                <a:lnTo>
                  <a:pt x="3921641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84913" y="171450"/>
                </a:moveTo>
                <a:lnTo>
                  <a:pt x="4081914" y="170180"/>
                </a:lnTo>
                <a:lnTo>
                  <a:pt x="4081573" y="168910"/>
                </a:lnTo>
                <a:lnTo>
                  <a:pt x="4083904" y="167640"/>
                </a:lnTo>
                <a:lnTo>
                  <a:pt x="4087427" y="168910"/>
                </a:lnTo>
                <a:lnTo>
                  <a:pt x="4087761" y="170180"/>
                </a:lnTo>
                <a:lnTo>
                  <a:pt x="4084913" y="171450"/>
                </a:lnTo>
                <a:close/>
              </a:path>
              <a:path w="4096384" h="836930">
                <a:moveTo>
                  <a:pt x="2862255" y="173990"/>
                </a:moveTo>
                <a:lnTo>
                  <a:pt x="2858241" y="171450"/>
                </a:lnTo>
                <a:lnTo>
                  <a:pt x="2851693" y="168910"/>
                </a:lnTo>
                <a:lnTo>
                  <a:pt x="2860594" y="167725"/>
                </a:lnTo>
                <a:lnTo>
                  <a:pt x="2862255" y="173990"/>
                </a:lnTo>
                <a:close/>
              </a:path>
              <a:path w="4096384" h="836930">
                <a:moveTo>
                  <a:pt x="2950176" y="172720"/>
                </a:moveTo>
                <a:lnTo>
                  <a:pt x="2948922" y="172720"/>
                </a:lnTo>
                <a:lnTo>
                  <a:pt x="2950875" y="168067"/>
                </a:lnTo>
                <a:lnTo>
                  <a:pt x="2950176" y="172720"/>
                </a:lnTo>
                <a:close/>
              </a:path>
              <a:path w="4096384" h="836930">
                <a:moveTo>
                  <a:pt x="3199359" y="171450"/>
                </a:moveTo>
                <a:lnTo>
                  <a:pt x="3196667" y="170180"/>
                </a:lnTo>
                <a:lnTo>
                  <a:pt x="3196510" y="168910"/>
                </a:lnTo>
                <a:lnTo>
                  <a:pt x="3197156" y="168558"/>
                </a:lnTo>
                <a:lnTo>
                  <a:pt x="3197859" y="168910"/>
                </a:lnTo>
                <a:lnTo>
                  <a:pt x="3197859" y="170180"/>
                </a:lnTo>
                <a:lnTo>
                  <a:pt x="3200524" y="170180"/>
                </a:lnTo>
                <a:lnTo>
                  <a:pt x="3199359" y="171450"/>
                </a:lnTo>
                <a:close/>
              </a:path>
              <a:path w="4096384" h="836930">
                <a:moveTo>
                  <a:pt x="2555650" y="169037"/>
                </a:moveTo>
                <a:lnTo>
                  <a:pt x="2555329" y="168910"/>
                </a:lnTo>
                <a:lnTo>
                  <a:pt x="2555737" y="168830"/>
                </a:lnTo>
                <a:lnTo>
                  <a:pt x="2555650" y="169037"/>
                </a:lnTo>
                <a:close/>
              </a:path>
              <a:path w="4096384" h="836930">
                <a:moveTo>
                  <a:pt x="58213" y="176530"/>
                </a:moveTo>
                <a:lnTo>
                  <a:pt x="54527" y="176530"/>
                </a:lnTo>
                <a:lnTo>
                  <a:pt x="58213" y="168910"/>
                </a:lnTo>
                <a:lnTo>
                  <a:pt x="60393" y="172720"/>
                </a:lnTo>
                <a:lnTo>
                  <a:pt x="60564" y="175260"/>
                </a:lnTo>
                <a:lnTo>
                  <a:pt x="59889" y="175260"/>
                </a:lnTo>
                <a:lnTo>
                  <a:pt x="58213" y="176530"/>
                </a:lnTo>
                <a:close/>
              </a:path>
              <a:path w="4096384" h="836930">
                <a:moveTo>
                  <a:pt x="382739" y="176530"/>
                </a:moveTo>
                <a:lnTo>
                  <a:pt x="380899" y="176530"/>
                </a:lnTo>
                <a:lnTo>
                  <a:pt x="379890" y="175260"/>
                </a:lnTo>
                <a:lnTo>
                  <a:pt x="378882" y="168910"/>
                </a:lnTo>
                <a:lnTo>
                  <a:pt x="388442" y="175260"/>
                </a:lnTo>
                <a:lnTo>
                  <a:pt x="382739" y="176530"/>
                </a:lnTo>
                <a:close/>
              </a:path>
              <a:path w="4096384" h="836930">
                <a:moveTo>
                  <a:pt x="853788" y="176722"/>
                </a:moveTo>
                <a:lnTo>
                  <a:pt x="852594" y="176530"/>
                </a:lnTo>
                <a:lnTo>
                  <a:pt x="846898" y="175260"/>
                </a:lnTo>
                <a:lnTo>
                  <a:pt x="852594" y="171450"/>
                </a:lnTo>
                <a:lnTo>
                  <a:pt x="852935" y="168910"/>
                </a:lnTo>
                <a:lnTo>
                  <a:pt x="856614" y="173246"/>
                </a:lnTo>
                <a:lnTo>
                  <a:pt x="856558" y="173657"/>
                </a:lnTo>
                <a:lnTo>
                  <a:pt x="856451" y="173990"/>
                </a:lnTo>
                <a:lnTo>
                  <a:pt x="857245" y="173990"/>
                </a:lnTo>
                <a:lnTo>
                  <a:pt x="858323" y="175260"/>
                </a:lnTo>
                <a:lnTo>
                  <a:pt x="853099" y="175260"/>
                </a:lnTo>
                <a:lnTo>
                  <a:pt x="853788" y="176722"/>
                </a:lnTo>
                <a:close/>
              </a:path>
              <a:path w="4096384" h="836930">
                <a:moveTo>
                  <a:pt x="856669" y="173310"/>
                </a:moveTo>
                <a:lnTo>
                  <a:pt x="852935" y="168910"/>
                </a:lnTo>
                <a:lnTo>
                  <a:pt x="858079" y="168910"/>
                </a:lnTo>
                <a:lnTo>
                  <a:pt x="856669" y="173310"/>
                </a:lnTo>
                <a:close/>
              </a:path>
              <a:path w="4096384" h="836930">
                <a:moveTo>
                  <a:pt x="1147503" y="177800"/>
                </a:moveTo>
                <a:lnTo>
                  <a:pt x="1145787" y="174016"/>
                </a:lnTo>
                <a:lnTo>
                  <a:pt x="1144937" y="168910"/>
                </a:lnTo>
                <a:lnTo>
                  <a:pt x="1149632" y="171450"/>
                </a:lnTo>
                <a:lnTo>
                  <a:pt x="1150798" y="171450"/>
                </a:lnTo>
                <a:lnTo>
                  <a:pt x="1151523" y="172720"/>
                </a:lnTo>
                <a:lnTo>
                  <a:pt x="1149922" y="175260"/>
                </a:lnTo>
                <a:lnTo>
                  <a:pt x="1147503" y="177800"/>
                </a:lnTo>
                <a:close/>
              </a:path>
              <a:path w="4096384" h="836930">
                <a:moveTo>
                  <a:pt x="1174435" y="180340"/>
                </a:moveTo>
                <a:lnTo>
                  <a:pt x="1172929" y="176530"/>
                </a:lnTo>
                <a:lnTo>
                  <a:pt x="1172091" y="168910"/>
                </a:lnTo>
                <a:lnTo>
                  <a:pt x="1176112" y="173990"/>
                </a:lnTo>
                <a:lnTo>
                  <a:pt x="1177093" y="173990"/>
                </a:lnTo>
                <a:lnTo>
                  <a:pt x="1174435" y="18034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22024" y="168910"/>
                </a:lnTo>
                <a:lnTo>
                  <a:pt x="1420177" y="17145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41607" y="172720"/>
                </a:moveTo>
                <a:lnTo>
                  <a:pt x="1418331" y="172720"/>
                </a:lnTo>
                <a:lnTo>
                  <a:pt x="1420177" y="171450"/>
                </a:lnTo>
                <a:lnTo>
                  <a:pt x="1422024" y="168910"/>
                </a:lnTo>
                <a:lnTo>
                  <a:pt x="1441464" y="168910"/>
                </a:lnTo>
                <a:lnTo>
                  <a:pt x="1441607" y="17272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60110" y="177786"/>
                </a:lnTo>
                <a:lnTo>
                  <a:pt x="1555109" y="175260"/>
                </a:lnTo>
                <a:lnTo>
                  <a:pt x="1567347" y="168910"/>
                </a:lnTo>
                <a:lnTo>
                  <a:pt x="1567511" y="168910"/>
                </a:lnTo>
                <a:lnTo>
                  <a:pt x="1570700" y="171450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63661" y="179070"/>
                </a:lnTo>
                <a:lnTo>
                  <a:pt x="1570700" y="171450"/>
                </a:lnTo>
                <a:lnTo>
                  <a:pt x="1567511" y="168910"/>
                </a:lnTo>
                <a:lnTo>
                  <a:pt x="1580757" y="168910"/>
                </a:lnTo>
                <a:lnTo>
                  <a:pt x="1581091" y="170180"/>
                </a:lnTo>
                <a:lnTo>
                  <a:pt x="1577234" y="170180"/>
                </a:lnTo>
                <a:lnTo>
                  <a:pt x="1572686" y="174016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677621" y="176530"/>
                </a:moveTo>
                <a:lnTo>
                  <a:pt x="1672113" y="176530"/>
                </a:lnTo>
                <a:lnTo>
                  <a:pt x="1671356" y="175383"/>
                </a:lnTo>
                <a:lnTo>
                  <a:pt x="1671250" y="175103"/>
                </a:lnTo>
                <a:lnTo>
                  <a:pt x="1670267" y="168910"/>
                </a:lnTo>
                <a:lnTo>
                  <a:pt x="1675854" y="173990"/>
                </a:lnTo>
                <a:lnTo>
                  <a:pt x="1675466" y="173990"/>
                </a:lnTo>
                <a:lnTo>
                  <a:pt x="1677621" y="176530"/>
                </a:lnTo>
                <a:close/>
              </a:path>
              <a:path w="4096384" h="836930">
                <a:moveTo>
                  <a:pt x="1683009" y="176530"/>
                </a:moveTo>
                <a:lnTo>
                  <a:pt x="1678648" y="176530"/>
                </a:lnTo>
                <a:lnTo>
                  <a:pt x="1670267" y="168910"/>
                </a:lnTo>
                <a:lnTo>
                  <a:pt x="1673389" y="168910"/>
                </a:lnTo>
                <a:lnTo>
                  <a:pt x="1674312" y="170180"/>
                </a:lnTo>
                <a:lnTo>
                  <a:pt x="1676064" y="171450"/>
                </a:lnTo>
                <a:lnTo>
                  <a:pt x="1803531" y="171450"/>
                </a:lnTo>
                <a:lnTo>
                  <a:pt x="1802526" y="172720"/>
                </a:lnTo>
                <a:lnTo>
                  <a:pt x="1696085" y="172720"/>
                </a:lnTo>
                <a:lnTo>
                  <a:pt x="1694380" y="173990"/>
                </a:lnTo>
                <a:lnTo>
                  <a:pt x="1681162" y="173990"/>
                </a:lnTo>
                <a:lnTo>
                  <a:pt x="1682171" y="175260"/>
                </a:lnTo>
                <a:lnTo>
                  <a:pt x="1683009" y="175260"/>
                </a:lnTo>
                <a:lnTo>
                  <a:pt x="1683009" y="176530"/>
                </a:lnTo>
                <a:close/>
              </a:path>
              <a:path w="4096384" h="836930">
                <a:moveTo>
                  <a:pt x="1783584" y="171450"/>
                </a:moveTo>
                <a:lnTo>
                  <a:pt x="1781070" y="171450"/>
                </a:lnTo>
                <a:lnTo>
                  <a:pt x="1781908" y="168910"/>
                </a:lnTo>
                <a:lnTo>
                  <a:pt x="1783250" y="168910"/>
                </a:lnTo>
                <a:lnTo>
                  <a:pt x="1785424" y="170180"/>
                </a:lnTo>
                <a:lnTo>
                  <a:pt x="1783584" y="17145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83584" y="171450"/>
                </a:lnTo>
                <a:lnTo>
                  <a:pt x="1785424" y="170180"/>
                </a:lnTo>
                <a:lnTo>
                  <a:pt x="1783250" y="168910"/>
                </a:lnTo>
                <a:lnTo>
                  <a:pt x="1793642" y="168910"/>
                </a:lnTo>
                <a:lnTo>
                  <a:pt x="1794993" y="170349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2080615" y="171450"/>
                </a:moveTo>
                <a:lnTo>
                  <a:pt x="2079279" y="171450"/>
                </a:lnTo>
                <a:lnTo>
                  <a:pt x="2077365" y="170244"/>
                </a:lnTo>
                <a:lnTo>
                  <a:pt x="2077263" y="168910"/>
                </a:lnTo>
                <a:lnTo>
                  <a:pt x="2079109" y="168910"/>
                </a:lnTo>
                <a:lnTo>
                  <a:pt x="2080452" y="170180"/>
                </a:lnTo>
                <a:lnTo>
                  <a:pt x="2080615" y="171450"/>
                </a:lnTo>
                <a:close/>
              </a:path>
              <a:path w="4096384" h="836930">
                <a:moveTo>
                  <a:pt x="2091511" y="171450"/>
                </a:moveTo>
                <a:lnTo>
                  <a:pt x="2080615" y="171450"/>
                </a:lnTo>
                <a:lnTo>
                  <a:pt x="2080452" y="170180"/>
                </a:lnTo>
                <a:lnTo>
                  <a:pt x="2079109" y="168910"/>
                </a:lnTo>
                <a:lnTo>
                  <a:pt x="2090509" y="168910"/>
                </a:lnTo>
                <a:lnTo>
                  <a:pt x="2091511" y="171450"/>
                </a:lnTo>
                <a:close/>
              </a:path>
              <a:path w="4096384" h="836930">
                <a:moveTo>
                  <a:pt x="2133417" y="170180"/>
                </a:moveTo>
                <a:lnTo>
                  <a:pt x="2131237" y="170180"/>
                </a:lnTo>
                <a:lnTo>
                  <a:pt x="2129561" y="168910"/>
                </a:lnTo>
                <a:lnTo>
                  <a:pt x="2132415" y="168910"/>
                </a:lnTo>
                <a:lnTo>
                  <a:pt x="2133417" y="170180"/>
                </a:lnTo>
                <a:close/>
              </a:path>
              <a:path w="4096384" h="836930">
                <a:moveTo>
                  <a:pt x="2152699" y="170180"/>
                </a:moveTo>
                <a:lnTo>
                  <a:pt x="2133417" y="170180"/>
                </a:lnTo>
                <a:lnTo>
                  <a:pt x="2132415" y="168910"/>
                </a:lnTo>
                <a:lnTo>
                  <a:pt x="2153035" y="168910"/>
                </a:lnTo>
                <a:lnTo>
                  <a:pt x="2152699" y="17018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51079" y="176300"/>
                </a:lnTo>
                <a:lnTo>
                  <a:pt x="2153035" y="168910"/>
                </a:lnTo>
                <a:lnTo>
                  <a:pt x="2155038" y="176530"/>
                </a:lnTo>
                <a:lnTo>
                  <a:pt x="2156217" y="17653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63760" y="184150"/>
                </a:lnTo>
                <a:lnTo>
                  <a:pt x="2157219" y="176530"/>
                </a:lnTo>
                <a:lnTo>
                  <a:pt x="2155038" y="176530"/>
                </a:lnTo>
                <a:lnTo>
                  <a:pt x="2153035" y="168910"/>
                </a:lnTo>
                <a:lnTo>
                  <a:pt x="2157893" y="168910"/>
                </a:lnTo>
                <a:lnTo>
                  <a:pt x="2158227" y="170180"/>
                </a:lnTo>
                <a:lnTo>
                  <a:pt x="2213039" y="170180"/>
                </a:lnTo>
                <a:lnTo>
                  <a:pt x="2209523" y="171450"/>
                </a:lnTo>
                <a:lnTo>
                  <a:pt x="2218807" y="171450"/>
                </a:lnTo>
                <a:lnTo>
                  <a:pt x="2215056" y="176530"/>
                </a:lnTo>
                <a:lnTo>
                  <a:pt x="2218906" y="177800"/>
                </a:lnTo>
                <a:lnTo>
                  <a:pt x="2299871" y="177800"/>
                </a:lnTo>
                <a:lnTo>
                  <a:pt x="2302719" y="179070"/>
                </a:lnTo>
                <a:lnTo>
                  <a:pt x="2268192" y="179070"/>
                </a:lnTo>
                <a:lnTo>
                  <a:pt x="2268192" y="180340"/>
                </a:lnTo>
                <a:lnTo>
                  <a:pt x="2197285" y="180340"/>
                </a:lnTo>
                <a:lnTo>
                  <a:pt x="2197115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18807" y="171450"/>
                </a:moveTo>
                <a:lnTo>
                  <a:pt x="2209523" y="171450"/>
                </a:lnTo>
                <a:lnTo>
                  <a:pt x="2217734" y="168910"/>
                </a:lnTo>
                <a:lnTo>
                  <a:pt x="2237181" y="168910"/>
                </a:lnTo>
                <a:lnTo>
                  <a:pt x="2237345" y="170180"/>
                </a:lnTo>
                <a:lnTo>
                  <a:pt x="2219744" y="170180"/>
                </a:lnTo>
                <a:lnTo>
                  <a:pt x="2218807" y="171450"/>
                </a:lnTo>
                <a:close/>
              </a:path>
              <a:path w="4096384" h="836930">
                <a:moveTo>
                  <a:pt x="2240534" y="170180"/>
                </a:moveTo>
                <a:lnTo>
                  <a:pt x="2237345" y="170180"/>
                </a:lnTo>
                <a:lnTo>
                  <a:pt x="2237181" y="168910"/>
                </a:lnTo>
                <a:lnTo>
                  <a:pt x="2240364" y="168910"/>
                </a:lnTo>
                <a:lnTo>
                  <a:pt x="2240534" y="170180"/>
                </a:lnTo>
                <a:close/>
              </a:path>
              <a:path w="4096384" h="836930">
                <a:moveTo>
                  <a:pt x="2348816" y="171450"/>
                </a:moveTo>
                <a:lnTo>
                  <a:pt x="2346806" y="171450"/>
                </a:lnTo>
                <a:lnTo>
                  <a:pt x="2345634" y="170180"/>
                </a:lnTo>
                <a:lnTo>
                  <a:pt x="2345968" y="168910"/>
                </a:lnTo>
                <a:lnTo>
                  <a:pt x="2347814" y="168910"/>
                </a:lnTo>
                <a:lnTo>
                  <a:pt x="2349150" y="170180"/>
                </a:lnTo>
                <a:lnTo>
                  <a:pt x="2348816" y="171450"/>
                </a:lnTo>
                <a:close/>
              </a:path>
              <a:path w="4096384" h="836930">
                <a:moveTo>
                  <a:pt x="2354717" y="171450"/>
                </a:moveTo>
                <a:lnTo>
                  <a:pt x="2348816" y="171450"/>
                </a:lnTo>
                <a:lnTo>
                  <a:pt x="2349150" y="170180"/>
                </a:lnTo>
                <a:lnTo>
                  <a:pt x="2347814" y="168910"/>
                </a:lnTo>
                <a:lnTo>
                  <a:pt x="2355521" y="168910"/>
                </a:lnTo>
                <a:lnTo>
                  <a:pt x="2354717" y="171450"/>
                </a:lnTo>
                <a:close/>
              </a:path>
              <a:path w="4096384" h="836930">
                <a:moveTo>
                  <a:pt x="2353511" y="179070"/>
                </a:moveTo>
                <a:lnTo>
                  <a:pt x="2353560" y="175103"/>
                </a:lnTo>
                <a:lnTo>
                  <a:pt x="2355521" y="168910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391056" y="185420"/>
                </a:lnTo>
                <a:lnTo>
                  <a:pt x="2391016" y="181547"/>
                </a:lnTo>
                <a:lnTo>
                  <a:pt x="2390225" y="180340"/>
                </a:lnTo>
                <a:lnTo>
                  <a:pt x="2387370" y="179070"/>
                </a:lnTo>
                <a:lnTo>
                  <a:pt x="2353511" y="179070"/>
                </a:lnTo>
                <a:lnTo>
                  <a:pt x="2355521" y="168910"/>
                </a:lnTo>
                <a:lnTo>
                  <a:pt x="2359548" y="168910"/>
                </a:lnTo>
                <a:lnTo>
                  <a:pt x="2359548" y="171450"/>
                </a:lnTo>
                <a:lnTo>
                  <a:pt x="2394749" y="171450"/>
                </a:lnTo>
                <a:lnTo>
                  <a:pt x="2392022" y="173882"/>
                </a:lnTo>
                <a:lnTo>
                  <a:pt x="2392146" y="175103"/>
                </a:lnTo>
                <a:lnTo>
                  <a:pt x="2392809" y="178066"/>
                </a:lnTo>
                <a:lnTo>
                  <a:pt x="2393741" y="181610"/>
                </a:lnTo>
                <a:lnTo>
                  <a:pt x="2415532" y="181610"/>
                </a:lnTo>
                <a:lnTo>
                  <a:pt x="2413352" y="182880"/>
                </a:lnTo>
                <a:lnTo>
                  <a:pt x="2413352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393741" y="181610"/>
                </a:moveTo>
                <a:lnTo>
                  <a:pt x="2392753" y="177853"/>
                </a:lnTo>
                <a:lnTo>
                  <a:pt x="2392146" y="175103"/>
                </a:lnTo>
                <a:lnTo>
                  <a:pt x="2392022" y="173882"/>
                </a:lnTo>
                <a:lnTo>
                  <a:pt x="2397598" y="168910"/>
                </a:lnTo>
                <a:lnTo>
                  <a:pt x="2400446" y="168910"/>
                </a:lnTo>
                <a:lnTo>
                  <a:pt x="2403799" y="171450"/>
                </a:lnTo>
                <a:lnTo>
                  <a:pt x="2393741" y="18161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74378" y="205740"/>
                </a:lnTo>
                <a:lnTo>
                  <a:pt x="2475544" y="204470"/>
                </a:lnTo>
                <a:lnTo>
                  <a:pt x="2476552" y="204470"/>
                </a:lnTo>
                <a:lnTo>
                  <a:pt x="2476709" y="203200"/>
                </a:lnTo>
                <a:lnTo>
                  <a:pt x="2475701" y="201930"/>
                </a:lnTo>
                <a:lnTo>
                  <a:pt x="2470345" y="201930"/>
                </a:lnTo>
                <a:lnTo>
                  <a:pt x="2471540" y="196788"/>
                </a:lnTo>
                <a:lnTo>
                  <a:pt x="2471992" y="194133"/>
                </a:lnTo>
                <a:lnTo>
                  <a:pt x="2472100" y="192988"/>
                </a:lnTo>
                <a:lnTo>
                  <a:pt x="2460621" y="185420"/>
                </a:lnTo>
                <a:lnTo>
                  <a:pt x="2456267" y="185420"/>
                </a:lnTo>
                <a:lnTo>
                  <a:pt x="2456964" y="184363"/>
                </a:lnTo>
                <a:lnTo>
                  <a:pt x="2457046" y="183722"/>
                </a:lnTo>
                <a:lnTo>
                  <a:pt x="2456756" y="181610"/>
                </a:lnTo>
                <a:lnTo>
                  <a:pt x="2393741" y="181610"/>
                </a:lnTo>
                <a:lnTo>
                  <a:pt x="2403799" y="171450"/>
                </a:lnTo>
                <a:lnTo>
                  <a:pt x="2400446" y="168910"/>
                </a:lnTo>
                <a:lnTo>
                  <a:pt x="2412010" y="168910"/>
                </a:lnTo>
                <a:lnTo>
                  <a:pt x="2412684" y="170180"/>
                </a:lnTo>
                <a:lnTo>
                  <a:pt x="2429276" y="170180"/>
                </a:lnTo>
                <a:lnTo>
                  <a:pt x="2429276" y="171450"/>
                </a:lnTo>
                <a:lnTo>
                  <a:pt x="2431791" y="171450"/>
                </a:lnTo>
                <a:lnTo>
                  <a:pt x="2431791" y="173990"/>
                </a:lnTo>
                <a:lnTo>
                  <a:pt x="2422905" y="173990"/>
                </a:lnTo>
                <a:lnTo>
                  <a:pt x="2419723" y="176530"/>
                </a:lnTo>
                <a:lnTo>
                  <a:pt x="2432295" y="176530"/>
                </a:lnTo>
                <a:lnTo>
                  <a:pt x="2432799" y="177800"/>
                </a:lnTo>
                <a:lnTo>
                  <a:pt x="2444795" y="177800"/>
                </a:lnTo>
                <a:lnTo>
                  <a:pt x="2442686" y="180340"/>
                </a:lnTo>
                <a:lnTo>
                  <a:pt x="2463308" y="180340"/>
                </a:lnTo>
                <a:lnTo>
                  <a:pt x="2465656" y="182880"/>
                </a:lnTo>
                <a:lnTo>
                  <a:pt x="2471196" y="186690"/>
                </a:lnTo>
                <a:lnTo>
                  <a:pt x="2470862" y="186690"/>
                </a:lnTo>
                <a:lnTo>
                  <a:pt x="2472852" y="190500"/>
                </a:lnTo>
                <a:lnTo>
                  <a:pt x="2474719" y="191770"/>
                </a:lnTo>
                <a:lnTo>
                  <a:pt x="2501873" y="191770"/>
                </a:lnTo>
                <a:lnTo>
                  <a:pt x="2495999" y="193040"/>
                </a:lnTo>
                <a:lnTo>
                  <a:pt x="2480566" y="193040"/>
                </a:lnTo>
                <a:lnTo>
                  <a:pt x="2479262" y="194273"/>
                </a:lnTo>
                <a:lnTo>
                  <a:pt x="2478764" y="195497"/>
                </a:lnTo>
                <a:lnTo>
                  <a:pt x="2478887" y="195918"/>
                </a:lnTo>
                <a:lnTo>
                  <a:pt x="2479891" y="198120"/>
                </a:lnTo>
                <a:lnTo>
                  <a:pt x="2482249" y="199390"/>
                </a:lnTo>
                <a:lnTo>
                  <a:pt x="2486105" y="199390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602500" y="175260"/>
                </a:moveTo>
                <a:lnTo>
                  <a:pt x="2592895" y="175260"/>
                </a:lnTo>
                <a:lnTo>
                  <a:pt x="2592649" y="174258"/>
                </a:lnTo>
                <a:lnTo>
                  <a:pt x="2596725" y="168910"/>
                </a:lnTo>
                <a:lnTo>
                  <a:pt x="2601433" y="168910"/>
                </a:lnTo>
                <a:lnTo>
                  <a:pt x="2606612" y="170180"/>
                </a:lnTo>
                <a:lnTo>
                  <a:pt x="2602500" y="175260"/>
                </a:lnTo>
                <a:close/>
              </a:path>
              <a:path w="4096384" h="836930">
                <a:moveTo>
                  <a:pt x="2611327" y="179070"/>
                </a:moveTo>
                <a:lnTo>
                  <a:pt x="2599416" y="179070"/>
                </a:lnTo>
                <a:lnTo>
                  <a:pt x="2606612" y="170180"/>
                </a:lnTo>
                <a:lnTo>
                  <a:pt x="2601433" y="168910"/>
                </a:lnTo>
                <a:lnTo>
                  <a:pt x="2609821" y="168910"/>
                </a:lnTo>
                <a:lnTo>
                  <a:pt x="2607340" y="173882"/>
                </a:lnTo>
                <a:lnTo>
                  <a:pt x="2606673" y="176300"/>
                </a:lnTo>
                <a:lnTo>
                  <a:pt x="2606694" y="176607"/>
                </a:lnTo>
                <a:lnTo>
                  <a:pt x="2607967" y="177802"/>
                </a:lnTo>
                <a:lnTo>
                  <a:pt x="2611327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06121" y="185420"/>
                </a:lnTo>
                <a:lnTo>
                  <a:pt x="2603764" y="179070"/>
                </a:lnTo>
                <a:lnTo>
                  <a:pt x="2611327" y="179070"/>
                </a:lnTo>
                <a:lnTo>
                  <a:pt x="2607947" y="177786"/>
                </a:lnTo>
                <a:lnTo>
                  <a:pt x="2606694" y="176607"/>
                </a:lnTo>
                <a:lnTo>
                  <a:pt x="2606673" y="176300"/>
                </a:lnTo>
                <a:lnTo>
                  <a:pt x="2607216" y="174258"/>
                </a:lnTo>
                <a:lnTo>
                  <a:pt x="2607340" y="173882"/>
                </a:lnTo>
                <a:lnTo>
                  <a:pt x="2609821" y="168910"/>
                </a:lnTo>
                <a:lnTo>
                  <a:pt x="2614861" y="178458"/>
                </a:lnTo>
                <a:lnTo>
                  <a:pt x="2611818" y="181610"/>
                </a:lnTo>
                <a:lnTo>
                  <a:pt x="2615000" y="184150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2614867" y="178470"/>
                </a:moveTo>
                <a:lnTo>
                  <a:pt x="2609821" y="168910"/>
                </a:lnTo>
                <a:lnTo>
                  <a:pt x="2613344" y="168910"/>
                </a:lnTo>
                <a:lnTo>
                  <a:pt x="2613344" y="170180"/>
                </a:lnTo>
                <a:lnTo>
                  <a:pt x="2616192" y="171450"/>
                </a:lnTo>
                <a:lnTo>
                  <a:pt x="2637289" y="171450"/>
                </a:lnTo>
                <a:lnTo>
                  <a:pt x="2633738" y="173990"/>
                </a:lnTo>
                <a:lnTo>
                  <a:pt x="2624554" y="173990"/>
                </a:lnTo>
                <a:lnTo>
                  <a:pt x="2621686" y="176530"/>
                </a:lnTo>
                <a:lnTo>
                  <a:pt x="2620868" y="177800"/>
                </a:lnTo>
                <a:lnTo>
                  <a:pt x="2615517" y="177800"/>
                </a:lnTo>
                <a:lnTo>
                  <a:pt x="2614867" y="178470"/>
                </a:lnTo>
                <a:close/>
              </a:path>
              <a:path w="4096384" h="836930">
                <a:moveTo>
                  <a:pt x="2629419" y="170180"/>
                </a:moveTo>
                <a:lnTo>
                  <a:pt x="2630276" y="168910"/>
                </a:lnTo>
                <a:lnTo>
                  <a:pt x="2630427" y="168910"/>
                </a:lnTo>
                <a:lnTo>
                  <a:pt x="2629419" y="170180"/>
                </a:lnTo>
                <a:close/>
              </a:path>
              <a:path w="4096384" h="836930">
                <a:moveTo>
                  <a:pt x="2682050" y="170180"/>
                </a:moveTo>
                <a:lnTo>
                  <a:pt x="2629419" y="170180"/>
                </a:lnTo>
                <a:lnTo>
                  <a:pt x="2630427" y="168910"/>
                </a:lnTo>
                <a:lnTo>
                  <a:pt x="2680551" y="168910"/>
                </a:lnTo>
                <a:lnTo>
                  <a:pt x="2682050" y="17018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723132" y="170180"/>
                </a:lnTo>
                <a:lnTo>
                  <a:pt x="2723963" y="16891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763519" y="171450"/>
                </a:moveTo>
                <a:lnTo>
                  <a:pt x="2723289" y="171450"/>
                </a:lnTo>
                <a:lnTo>
                  <a:pt x="2723963" y="168910"/>
                </a:lnTo>
                <a:lnTo>
                  <a:pt x="2750286" y="168910"/>
                </a:lnTo>
                <a:lnTo>
                  <a:pt x="2752126" y="170180"/>
                </a:lnTo>
                <a:lnTo>
                  <a:pt x="2761522" y="170180"/>
                </a:lnTo>
                <a:lnTo>
                  <a:pt x="2763519" y="171450"/>
                </a:lnTo>
                <a:close/>
              </a:path>
              <a:path w="4096384" h="836930">
                <a:moveTo>
                  <a:pt x="2766544" y="171450"/>
                </a:moveTo>
                <a:lnTo>
                  <a:pt x="2763519" y="171450"/>
                </a:lnTo>
                <a:lnTo>
                  <a:pt x="2761522" y="170180"/>
                </a:lnTo>
                <a:lnTo>
                  <a:pt x="2761679" y="168910"/>
                </a:lnTo>
                <a:lnTo>
                  <a:pt x="2764036" y="168910"/>
                </a:lnTo>
                <a:lnTo>
                  <a:pt x="2766701" y="170180"/>
                </a:lnTo>
                <a:lnTo>
                  <a:pt x="2766544" y="171450"/>
                </a:lnTo>
                <a:close/>
              </a:path>
              <a:path w="4096384" h="836930">
                <a:moveTo>
                  <a:pt x="2864385" y="177800"/>
                </a:moveTo>
                <a:lnTo>
                  <a:pt x="2814311" y="177800"/>
                </a:lnTo>
                <a:lnTo>
                  <a:pt x="2814201" y="174755"/>
                </a:lnTo>
                <a:lnTo>
                  <a:pt x="2813479" y="171450"/>
                </a:lnTo>
                <a:lnTo>
                  <a:pt x="2766544" y="171450"/>
                </a:lnTo>
                <a:lnTo>
                  <a:pt x="2766701" y="170180"/>
                </a:lnTo>
                <a:lnTo>
                  <a:pt x="2764036" y="168910"/>
                </a:lnTo>
                <a:lnTo>
                  <a:pt x="2851693" y="168910"/>
                </a:lnTo>
                <a:lnTo>
                  <a:pt x="2858241" y="171450"/>
                </a:lnTo>
                <a:lnTo>
                  <a:pt x="2862255" y="173990"/>
                </a:lnTo>
                <a:lnTo>
                  <a:pt x="2865279" y="173990"/>
                </a:lnTo>
                <a:lnTo>
                  <a:pt x="2864058" y="176300"/>
                </a:lnTo>
                <a:lnTo>
                  <a:pt x="2864005" y="176722"/>
                </a:lnTo>
                <a:lnTo>
                  <a:pt x="2864385" y="177800"/>
                </a:lnTo>
                <a:close/>
              </a:path>
              <a:path w="4096384" h="836930">
                <a:moveTo>
                  <a:pt x="2899479" y="170180"/>
                </a:moveTo>
                <a:lnTo>
                  <a:pt x="2898287" y="168910"/>
                </a:lnTo>
                <a:lnTo>
                  <a:pt x="2898621" y="168910"/>
                </a:lnTo>
                <a:lnTo>
                  <a:pt x="2899479" y="170180"/>
                </a:lnTo>
                <a:close/>
              </a:path>
              <a:path w="4096384" h="836930">
                <a:moveTo>
                  <a:pt x="2909799" y="170180"/>
                </a:moveTo>
                <a:lnTo>
                  <a:pt x="2899479" y="170180"/>
                </a:lnTo>
                <a:lnTo>
                  <a:pt x="2898621" y="168910"/>
                </a:lnTo>
                <a:lnTo>
                  <a:pt x="2910041" y="168910"/>
                </a:lnTo>
                <a:lnTo>
                  <a:pt x="2909799" y="170180"/>
                </a:lnTo>
                <a:close/>
              </a:path>
              <a:path w="4096384" h="836930">
                <a:moveTo>
                  <a:pt x="3114033" y="182880"/>
                </a:moveTo>
                <a:lnTo>
                  <a:pt x="3107662" y="176530"/>
                </a:lnTo>
                <a:lnTo>
                  <a:pt x="3104480" y="175260"/>
                </a:lnTo>
                <a:lnTo>
                  <a:pt x="3095758" y="175260"/>
                </a:lnTo>
                <a:lnTo>
                  <a:pt x="3095601" y="172720"/>
                </a:lnTo>
                <a:lnTo>
                  <a:pt x="3096609" y="171450"/>
                </a:lnTo>
                <a:lnTo>
                  <a:pt x="3098940" y="171450"/>
                </a:lnTo>
                <a:lnTo>
                  <a:pt x="3098029" y="168910"/>
                </a:lnTo>
                <a:lnTo>
                  <a:pt x="3103468" y="168910"/>
                </a:lnTo>
                <a:lnTo>
                  <a:pt x="3110165" y="170180"/>
                </a:lnTo>
                <a:lnTo>
                  <a:pt x="3117172" y="170180"/>
                </a:lnTo>
                <a:lnTo>
                  <a:pt x="3114033" y="182880"/>
                </a:lnTo>
                <a:close/>
              </a:path>
              <a:path w="4096384" h="836930">
                <a:moveTo>
                  <a:pt x="3139848" y="171450"/>
                </a:moveTo>
                <a:lnTo>
                  <a:pt x="3137671" y="171450"/>
                </a:lnTo>
                <a:lnTo>
                  <a:pt x="3137770" y="170272"/>
                </a:lnTo>
                <a:lnTo>
                  <a:pt x="3139504" y="168910"/>
                </a:lnTo>
                <a:lnTo>
                  <a:pt x="3139848" y="17145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199359" y="171450"/>
                </a:lnTo>
                <a:lnTo>
                  <a:pt x="3201690" y="168910"/>
                </a:lnTo>
                <a:lnTo>
                  <a:pt x="3206738" y="168910"/>
                </a:lnTo>
                <a:lnTo>
                  <a:pt x="3206738" y="170180"/>
                </a:lnTo>
                <a:lnTo>
                  <a:pt x="3219588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09580" y="170180"/>
                </a:moveTo>
                <a:lnTo>
                  <a:pt x="3206738" y="170180"/>
                </a:lnTo>
                <a:lnTo>
                  <a:pt x="3206738" y="168910"/>
                </a:lnTo>
                <a:lnTo>
                  <a:pt x="3209580" y="168910"/>
                </a:lnTo>
                <a:lnTo>
                  <a:pt x="3209580" y="170180"/>
                </a:lnTo>
                <a:close/>
              </a:path>
              <a:path w="4096384" h="836930">
                <a:moveTo>
                  <a:pt x="3224155" y="172720"/>
                </a:moveTo>
                <a:lnTo>
                  <a:pt x="3223488" y="172720"/>
                </a:lnTo>
                <a:lnTo>
                  <a:pt x="3223488" y="170180"/>
                </a:lnTo>
                <a:lnTo>
                  <a:pt x="3224830" y="168910"/>
                </a:lnTo>
                <a:lnTo>
                  <a:pt x="3225504" y="168910"/>
                </a:lnTo>
                <a:lnTo>
                  <a:pt x="3225321" y="171450"/>
                </a:lnTo>
                <a:lnTo>
                  <a:pt x="3224155" y="172720"/>
                </a:lnTo>
                <a:close/>
              </a:path>
              <a:path w="4096384" h="836930">
                <a:moveTo>
                  <a:pt x="3227072" y="179070"/>
                </a:moveTo>
                <a:lnTo>
                  <a:pt x="3221156" y="179070"/>
                </a:lnTo>
                <a:lnTo>
                  <a:pt x="3221073" y="175103"/>
                </a:lnTo>
                <a:lnTo>
                  <a:pt x="3219808" y="172720"/>
                </a:lnTo>
                <a:lnTo>
                  <a:pt x="3224155" y="172720"/>
                </a:lnTo>
                <a:lnTo>
                  <a:pt x="3225321" y="171450"/>
                </a:lnTo>
                <a:lnTo>
                  <a:pt x="3225504" y="168910"/>
                </a:lnTo>
                <a:lnTo>
                  <a:pt x="3234552" y="168910"/>
                </a:lnTo>
                <a:lnTo>
                  <a:pt x="3235058" y="170180"/>
                </a:lnTo>
                <a:lnTo>
                  <a:pt x="3234900" y="171450"/>
                </a:lnTo>
                <a:lnTo>
                  <a:pt x="3225504" y="171450"/>
                </a:lnTo>
                <a:lnTo>
                  <a:pt x="3225995" y="176530"/>
                </a:lnTo>
                <a:lnTo>
                  <a:pt x="3227072" y="179070"/>
                </a:lnTo>
                <a:close/>
              </a:path>
              <a:path w="4096384" h="836930">
                <a:moveTo>
                  <a:pt x="3302285" y="170180"/>
                </a:moveTo>
                <a:lnTo>
                  <a:pt x="3302108" y="170180"/>
                </a:lnTo>
                <a:lnTo>
                  <a:pt x="3302108" y="168910"/>
                </a:lnTo>
                <a:lnTo>
                  <a:pt x="3302285" y="170180"/>
                </a:lnTo>
                <a:close/>
              </a:path>
              <a:path w="4096384" h="836930">
                <a:moveTo>
                  <a:pt x="3318026" y="170180"/>
                </a:moveTo>
                <a:lnTo>
                  <a:pt x="3302285" y="170180"/>
                </a:lnTo>
                <a:lnTo>
                  <a:pt x="3302108" y="168910"/>
                </a:lnTo>
                <a:lnTo>
                  <a:pt x="3318877" y="168910"/>
                </a:lnTo>
                <a:lnTo>
                  <a:pt x="3318026" y="170180"/>
                </a:lnTo>
                <a:close/>
              </a:path>
              <a:path w="4096384" h="836930">
                <a:moveTo>
                  <a:pt x="3326780" y="170180"/>
                </a:moveTo>
                <a:lnTo>
                  <a:pt x="3318026" y="170180"/>
                </a:lnTo>
                <a:lnTo>
                  <a:pt x="3320874" y="168910"/>
                </a:lnTo>
                <a:lnTo>
                  <a:pt x="3326230" y="168910"/>
                </a:lnTo>
                <a:lnTo>
                  <a:pt x="3326780" y="170180"/>
                </a:lnTo>
                <a:close/>
              </a:path>
              <a:path w="4096384" h="836930">
                <a:moveTo>
                  <a:pt x="3494033" y="173990"/>
                </a:moveTo>
                <a:lnTo>
                  <a:pt x="3492016" y="171450"/>
                </a:lnTo>
                <a:lnTo>
                  <a:pt x="3491367" y="170180"/>
                </a:lnTo>
                <a:lnTo>
                  <a:pt x="3492016" y="168910"/>
                </a:lnTo>
                <a:lnTo>
                  <a:pt x="3493882" y="168910"/>
                </a:lnTo>
                <a:lnTo>
                  <a:pt x="3495538" y="170180"/>
                </a:lnTo>
                <a:lnTo>
                  <a:pt x="3494033" y="173990"/>
                </a:lnTo>
                <a:close/>
              </a:path>
              <a:path w="4096384" h="836930">
                <a:moveTo>
                  <a:pt x="3506012" y="177800"/>
                </a:moveTo>
                <a:lnTo>
                  <a:pt x="3488185" y="177800"/>
                </a:lnTo>
                <a:lnTo>
                  <a:pt x="3488602" y="176722"/>
                </a:lnTo>
                <a:lnTo>
                  <a:pt x="3488601" y="176300"/>
                </a:lnTo>
                <a:lnTo>
                  <a:pt x="3487845" y="173990"/>
                </a:lnTo>
                <a:lnTo>
                  <a:pt x="3494033" y="173990"/>
                </a:lnTo>
                <a:lnTo>
                  <a:pt x="3495538" y="170180"/>
                </a:lnTo>
                <a:lnTo>
                  <a:pt x="3493882" y="168910"/>
                </a:lnTo>
                <a:lnTo>
                  <a:pt x="3505603" y="168910"/>
                </a:lnTo>
                <a:lnTo>
                  <a:pt x="3508117" y="172720"/>
                </a:lnTo>
                <a:lnTo>
                  <a:pt x="3514822" y="172720"/>
                </a:lnTo>
                <a:lnTo>
                  <a:pt x="3512627" y="174016"/>
                </a:lnTo>
                <a:lnTo>
                  <a:pt x="3511764" y="175103"/>
                </a:lnTo>
                <a:lnTo>
                  <a:pt x="3511807" y="176530"/>
                </a:lnTo>
                <a:lnTo>
                  <a:pt x="3505760" y="176530"/>
                </a:lnTo>
                <a:lnTo>
                  <a:pt x="3506012" y="177800"/>
                </a:lnTo>
                <a:close/>
              </a:path>
              <a:path w="4096384" h="836930">
                <a:moveTo>
                  <a:pt x="3589428" y="171450"/>
                </a:moveTo>
                <a:lnTo>
                  <a:pt x="3587412" y="171450"/>
                </a:lnTo>
                <a:lnTo>
                  <a:pt x="3587071" y="170180"/>
                </a:lnTo>
                <a:lnTo>
                  <a:pt x="3588086" y="168910"/>
                </a:lnTo>
                <a:lnTo>
                  <a:pt x="3589769" y="168910"/>
                </a:lnTo>
                <a:lnTo>
                  <a:pt x="3590260" y="170180"/>
                </a:lnTo>
                <a:lnTo>
                  <a:pt x="3589428" y="171450"/>
                </a:lnTo>
                <a:close/>
              </a:path>
              <a:path w="4096384" h="836930">
                <a:moveTo>
                  <a:pt x="3626293" y="171450"/>
                </a:moveTo>
                <a:lnTo>
                  <a:pt x="3589428" y="171450"/>
                </a:lnTo>
                <a:lnTo>
                  <a:pt x="3590260" y="170180"/>
                </a:lnTo>
                <a:lnTo>
                  <a:pt x="3589769" y="168910"/>
                </a:lnTo>
                <a:lnTo>
                  <a:pt x="3627976" y="168910"/>
                </a:lnTo>
                <a:lnTo>
                  <a:pt x="3625959" y="170180"/>
                </a:lnTo>
                <a:lnTo>
                  <a:pt x="3626293" y="171450"/>
                </a:lnTo>
                <a:close/>
              </a:path>
              <a:path w="4096384" h="836930">
                <a:moveTo>
                  <a:pt x="3628801" y="171450"/>
                </a:moveTo>
                <a:lnTo>
                  <a:pt x="3626293" y="171450"/>
                </a:lnTo>
                <a:lnTo>
                  <a:pt x="3625959" y="170180"/>
                </a:lnTo>
                <a:lnTo>
                  <a:pt x="3627976" y="168910"/>
                </a:lnTo>
                <a:lnTo>
                  <a:pt x="3630981" y="168910"/>
                </a:lnTo>
                <a:lnTo>
                  <a:pt x="3631315" y="170180"/>
                </a:lnTo>
                <a:lnTo>
                  <a:pt x="3628801" y="171450"/>
                </a:lnTo>
                <a:close/>
              </a:path>
              <a:path w="4096384" h="836930">
                <a:moveTo>
                  <a:pt x="3639033" y="171450"/>
                </a:moveTo>
                <a:lnTo>
                  <a:pt x="3628801" y="171450"/>
                </a:lnTo>
                <a:lnTo>
                  <a:pt x="3631315" y="170180"/>
                </a:lnTo>
                <a:lnTo>
                  <a:pt x="3630981" y="168910"/>
                </a:lnTo>
                <a:lnTo>
                  <a:pt x="3638359" y="168910"/>
                </a:lnTo>
                <a:lnTo>
                  <a:pt x="3639033" y="171450"/>
                </a:lnTo>
                <a:close/>
              </a:path>
              <a:path w="4096384" h="836930">
                <a:moveTo>
                  <a:pt x="3846387" y="172720"/>
                </a:moveTo>
                <a:lnTo>
                  <a:pt x="3843538" y="172720"/>
                </a:lnTo>
                <a:lnTo>
                  <a:pt x="3841364" y="171450"/>
                </a:lnTo>
                <a:lnTo>
                  <a:pt x="3841181" y="170180"/>
                </a:lnTo>
                <a:lnTo>
                  <a:pt x="3843361" y="168910"/>
                </a:lnTo>
                <a:lnTo>
                  <a:pt x="3845221" y="168910"/>
                </a:lnTo>
                <a:lnTo>
                  <a:pt x="3846387" y="17272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41181" y="179070"/>
                </a:lnTo>
                <a:lnTo>
                  <a:pt x="3838516" y="175260"/>
                </a:lnTo>
                <a:lnTo>
                  <a:pt x="3839767" y="173882"/>
                </a:lnTo>
                <a:lnTo>
                  <a:pt x="3840690" y="172720"/>
                </a:lnTo>
                <a:lnTo>
                  <a:pt x="3846387" y="172720"/>
                </a:lnTo>
                <a:lnTo>
                  <a:pt x="3845221" y="168910"/>
                </a:lnTo>
                <a:lnTo>
                  <a:pt x="3855783" y="168910"/>
                </a:lnTo>
                <a:lnTo>
                  <a:pt x="3855765" y="169037"/>
                </a:lnTo>
                <a:lnTo>
                  <a:pt x="3855876" y="170349"/>
                </a:lnTo>
                <a:lnTo>
                  <a:pt x="3857623" y="171450"/>
                </a:lnTo>
                <a:lnTo>
                  <a:pt x="3870649" y="171450"/>
                </a:lnTo>
                <a:lnTo>
                  <a:pt x="3875223" y="176530"/>
                </a:lnTo>
                <a:lnTo>
                  <a:pt x="3849752" y="176530"/>
                </a:lnTo>
                <a:lnTo>
                  <a:pt x="3846878" y="177800"/>
                </a:lnTo>
                <a:lnTo>
                  <a:pt x="3876167" y="17780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75223" y="176530"/>
                </a:lnTo>
                <a:lnTo>
                  <a:pt x="3870709" y="171516"/>
                </a:lnTo>
                <a:lnTo>
                  <a:pt x="3870688" y="171224"/>
                </a:lnTo>
                <a:lnTo>
                  <a:pt x="3871091" y="168910"/>
                </a:lnTo>
                <a:lnTo>
                  <a:pt x="3873639" y="170180"/>
                </a:lnTo>
                <a:lnTo>
                  <a:pt x="3875381" y="171450"/>
                </a:lnTo>
                <a:lnTo>
                  <a:pt x="3875667" y="171450"/>
                </a:lnTo>
                <a:lnTo>
                  <a:pt x="3876706" y="175103"/>
                </a:lnTo>
                <a:lnTo>
                  <a:pt x="3876833" y="17613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96353" y="171450"/>
                </a:moveTo>
                <a:lnTo>
                  <a:pt x="3875381" y="171450"/>
                </a:lnTo>
                <a:lnTo>
                  <a:pt x="3873639" y="170180"/>
                </a:lnTo>
                <a:lnTo>
                  <a:pt x="3871091" y="168910"/>
                </a:lnTo>
                <a:lnTo>
                  <a:pt x="3896170" y="168910"/>
                </a:lnTo>
                <a:lnTo>
                  <a:pt x="3895005" y="170180"/>
                </a:lnTo>
                <a:lnTo>
                  <a:pt x="3896353" y="171450"/>
                </a:lnTo>
                <a:close/>
              </a:path>
              <a:path w="4096384" h="836930">
                <a:moveTo>
                  <a:pt x="3897021" y="171450"/>
                </a:moveTo>
                <a:lnTo>
                  <a:pt x="3896353" y="171450"/>
                </a:lnTo>
                <a:lnTo>
                  <a:pt x="3895005" y="170180"/>
                </a:lnTo>
                <a:lnTo>
                  <a:pt x="3896170" y="168910"/>
                </a:lnTo>
                <a:lnTo>
                  <a:pt x="3897178" y="168910"/>
                </a:lnTo>
                <a:lnTo>
                  <a:pt x="3899019" y="170180"/>
                </a:lnTo>
                <a:lnTo>
                  <a:pt x="3897021" y="171450"/>
                </a:lnTo>
                <a:close/>
              </a:path>
              <a:path w="4096384" h="836930">
                <a:moveTo>
                  <a:pt x="3889125" y="179070"/>
                </a:moveTo>
                <a:lnTo>
                  <a:pt x="3877110" y="179070"/>
                </a:lnTo>
                <a:lnTo>
                  <a:pt x="3876833" y="176130"/>
                </a:lnTo>
                <a:lnTo>
                  <a:pt x="3876706" y="175103"/>
                </a:lnTo>
                <a:lnTo>
                  <a:pt x="3875667" y="171450"/>
                </a:lnTo>
                <a:lnTo>
                  <a:pt x="3897021" y="171450"/>
                </a:lnTo>
                <a:lnTo>
                  <a:pt x="3899019" y="170180"/>
                </a:lnTo>
                <a:lnTo>
                  <a:pt x="3897178" y="168910"/>
                </a:lnTo>
                <a:lnTo>
                  <a:pt x="3922163" y="168910"/>
                </a:lnTo>
                <a:lnTo>
                  <a:pt x="3919134" y="172720"/>
                </a:lnTo>
                <a:lnTo>
                  <a:pt x="4043523" y="172720"/>
                </a:lnTo>
                <a:lnTo>
                  <a:pt x="4046681" y="173990"/>
                </a:lnTo>
                <a:lnTo>
                  <a:pt x="3887782" y="173990"/>
                </a:lnTo>
                <a:lnTo>
                  <a:pt x="3888253" y="176300"/>
                </a:lnTo>
                <a:lnTo>
                  <a:pt x="3888362" y="176722"/>
                </a:lnTo>
                <a:lnTo>
                  <a:pt x="3889125" y="179070"/>
                </a:lnTo>
                <a:close/>
              </a:path>
              <a:path w="4096384" h="836930">
                <a:moveTo>
                  <a:pt x="3977973" y="170180"/>
                </a:moveTo>
                <a:lnTo>
                  <a:pt x="3976133" y="168910"/>
                </a:lnTo>
                <a:lnTo>
                  <a:pt x="3979655" y="168910"/>
                </a:lnTo>
                <a:lnTo>
                  <a:pt x="3977973" y="170180"/>
                </a:lnTo>
                <a:close/>
              </a:path>
              <a:path w="4096384" h="836930">
                <a:moveTo>
                  <a:pt x="3098940" y="171450"/>
                </a:moveTo>
                <a:lnTo>
                  <a:pt x="3075303" y="171450"/>
                </a:lnTo>
                <a:lnTo>
                  <a:pt x="3075303" y="169037"/>
                </a:lnTo>
                <a:lnTo>
                  <a:pt x="3076651" y="170180"/>
                </a:lnTo>
                <a:lnTo>
                  <a:pt x="3098485" y="170180"/>
                </a:lnTo>
                <a:lnTo>
                  <a:pt x="3098940" y="171450"/>
                </a:lnTo>
                <a:close/>
              </a:path>
              <a:path w="4096384" h="836930">
                <a:moveTo>
                  <a:pt x="2558515" y="170180"/>
                </a:moveTo>
                <a:lnTo>
                  <a:pt x="2555172" y="170180"/>
                </a:lnTo>
                <a:lnTo>
                  <a:pt x="2555650" y="169037"/>
                </a:lnTo>
                <a:lnTo>
                  <a:pt x="2558515" y="170180"/>
                </a:lnTo>
                <a:close/>
              </a:path>
              <a:path w="4096384" h="836930">
                <a:moveTo>
                  <a:pt x="117890" y="181610"/>
                </a:moveTo>
                <a:lnTo>
                  <a:pt x="108501" y="181610"/>
                </a:lnTo>
                <a:lnTo>
                  <a:pt x="108964" y="180737"/>
                </a:lnTo>
                <a:lnTo>
                  <a:pt x="109081" y="180163"/>
                </a:lnTo>
                <a:lnTo>
                  <a:pt x="108453" y="178948"/>
                </a:lnTo>
                <a:lnTo>
                  <a:pt x="107499" y="176530"/>
                </a:lnTo>
                <a:lnTo>
                  <a:pt x="83697" y="176530"/>
                </a:lnTo>
                <a:lnTo>
                  <a:pt x="85203" y="175260"/>
                </a:lnTo>
                <a:lnTo>
                  <a:pt x="88556" y="170180"/>
                </a:lnTo>
                <a:lnTo>
                  <a:pt x="104760" y="170180"/>
                </a:lnTo>
                <a:lnTo>
                  <a:pt x="105986" y="175260"/>
                </a:lnTo>
                <a:lnTo>
                  <a:pt x="110851" y="175260"/>
                </a:lnTo>
                <a:lnTo>
                  <a:pt x="113195" y="179070"/>
                </a:lnTo>
                <a:lnTo>
                  <a:pt x="116882" y="179070"/>
                </a:lnTo>
                <a:lnTo>
                  <a:pt x="117890" y="181610"/>
                </a:lnTo>
                <a:close/>
              </a:path>
              <a:path w="4096384" h="836930">
                <a:moveTo>
                  <a:pt x="172873" y="180340"/>
                </a:moveTo>
                <a:lnTo>
                  <a:pt x="146891" y="180340"/>
                </a:lnTo>
                <a:lnTo>
                  <a:pt x="147789" y="179208"/>
                </a:lnTo>
                <a:lnTo>
                  <a:pt x="147831" y="178942"/>
                </a:lnTo>
                <a:lnTo>
                  <a:pt x="147225" y="177800"/>
                </a:lnTo>
                <a:lnTo>
                  <a:pt x="262552" y="177800"/>
                </a:lnTo>
                <a:lnTo>
                  <a:pt x="259200" y="170180"/>
                </a:lnTo>
                <a:lnTo>
                  <a:pt x="364968" y="170180"/>
                </a:lnTo>
                <a:lnTo>
                  <a:pt x="365081" y="175260"/>
                </a:lnTo>
                <a:lnTo>
                  <a:pt x="360109" y="175260"/>
                </a:lnTo>
                <a:lnTo>
                  <a:pt x="359032" y="179070"/>
                </a:lnTo>
                <a:lnTo>
                  <a:pt x="172873" y="179070"/>
                </a:lnTo>
                <a:lnTo>
                  <a:pt x="172873" y="180340"/>
                </a:lnTo>
                <a:close/>
              </a:path>
              <a:path w="4096384" h="836930">
                <a:moveTo>
                  <a:pt x="365138" y="177800"/>
                </a:moveTo>
                <a:lnTo>
                  <a:pt x="364968" y="170180"/>
                </a:lnTo>
                <a:lnTo>
                  <a:pt x="370003" y="171450"/>
                </a:lnTo>
                <a:lnTo>
                  <a:pt x="371509" y="172720"/>
                </a:lnTo>
                <a:lnTo>
                  <a:pt x="371153" y="174016"/>
                </a:lnTo>
                <a:lnTo>
                  <a:pt x="368995" y="176530"/>
                </a:lnTo>
                <a:lnTo>
                  <a:pt x="365138" y="17780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30249" y="173990"/>
                </a:lnTo>
                <a:lnTo>
                  <a:pt x="529241" y="173990"/>
                </a:lnTo>
                <a:lnTo>
                  <a:pt x="531591" y="170180"/>
                </a:lnTo>
                <a:lnTo>
                  <a:pt x="533602" y="172720"/>
                </a:lnTo>
                <a:lnTo>
                  <a:pt x="533243" y="174016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537496" y="175260"/>
                </a:moveTo>
                <a:lnTo>
                  <a:pt x="532096" y="175260"/>
                </a:lnTo>
                <a:lnTo>
                  <a:pt x="533243" y="174016"/>
                </a:lnTo>
                <a:lnTo>
                  <a:pt x="533602" y="172720"/>
                </a:lnTo>
                <a:lnTo>
                  <a:pt x="531591" y="170180"/>
                </a:lnTo>
                <a:lnTo>
                  <a:pt x="542991" y="170180"/>
                </a:lnTo>
                <a:lnTo>
                  <a:pt x="537496" y="17526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542991" y="170180"/>
                </a:lnTo>
                <a:lnTo>
                  <a:pt x="543103" y="171516"/>
                </a:lnTo>
                <a:lnTo>
                  <a:pt x="549362" y="175260"/>
                </a:lnTo>
                <a:lnTo>
                  <a:pt x="543325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1018219" y="179136"/>
                </a:moveTo>
                <a:lnTo>
                  <a:pt x="1013515" y="176530"/>
                </a:lnTo>
                <a:lnTo>
                  <a:pt x="1006980" y="172720"/>
                </a:lnTo>
                <a:lnTo>
                  <a:pt x="1015695" y="171450"/>
                </a:lnTo>
                <a:lnTo>
                  <a:pt x="1015532" y="171450"/>
                </a:lnTo>
                <a:lnTo>
                  <a:pt x="1016370" y="170180"/>
                </a:lnTo>
                <a:lnTo>
                  <a:pt x="1019672" y="178524"/>
                </a:lnTo>
                <a:lnTo>
                  <a:pt x="1018219" y="179136"/>
                </a:lnTo>
                <a:close/>
              </a:path>
              <a:path w="4096384" h="836930">
                <a:moveTo>
                  <a:pt x="1309040" y="177800"/>
                </a:moveTo>
                <a:lnTo>
                  <a:pt x="1308190" y="176722"/>
                </a:lnTo>
                <a:lnTo>
                  <a:pt x="1308091" y="176130"/>
                </a:lnTo>
                <a:lnTo>
                  <a:pt x="1308321" y="174375"/>
                </a:lnTo>
                <a:lnTo>
                  <a:pt x="1308407" y="173916"/>
                </a:lnTo>
                <a:lnTo>
                  <a:pt x="1310212" y="170180"/>
                </a:lnTo>
                <a:lnTo>
                  <a:pt x="1314125" y="173882"/>
                </a:lnTo>
                <a:lnTo>
                  <a:pt x="1314210" y="174016"/>
                </a:lnTo>
                <a:lnTo>
                  <a:pt x="1311391" y="176530"/>
                </a:lnTo>
                <a:lnTo>
                  <a:pt x="1309040" y="177800"/>
                </a:lnTo>
                <a:close/>
              </a:path>
              <a:path w="4096384" h="836930">
                <a:moveTo>
                  <a:pt x="1385984" y="177800"/>
                </a:moveTo>
                <a:lnTo>
                  <a:pt x="1309040" y="177800"/>
                </a:lnTo>
                <a:lnTo>
                  <a:pt x="1311391" y="176530"/>
                </a:lnTo>
                <a:lnTo>
                  <a:pt x="1314210" y="174016"/>
                </a:lnTo>
                <a:lnTo>
                  <a:pt x="1314125" y="173882"/>
                </a:lnTo>
                <a:lnTo>
                  <a:pt x="1310212" y="170180"/>
                </a:lnTo>
                <a:lnTo>
                  <a:pt x="1342693" y="170180"/>
                </a:lnTo>
                <a:lnTo>
                  <a:pt x="1343069" y="171450"/>
                </a:lnTo>
                <a:lnTo>
                  <a:pt x="1323792" y="171450"/>
                </a:lnTo>
                <a:lnTo>
                  <a:pt x="1320106" y="176530"/>
                </a:lnTo>
                <a:lnTo>
                  <a:pt x="1385480" y="176530"/>
                </a:lnTo>
                <a:lnTo>
                  <a:pt x="1385984" y="17780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72759" y="173948"/>
                </a:lnTo>
                <a:lnTo>
                  <a:pt x="1577234" y="170180"/>
                </a:lnTo>
                <a:lnTo>
                  <a:pt x="1576339" y="175853"/>
                </a:lnTo>
                <a:lnTo>
                  <a:pt x="1576308" y="176722"/>
                </a:lnTo>
                <a:lnTo>
                  <a:pt x="1576730" y="177800"/>
                </a:lnTo>
                <a:lnTo>
                  <a:pt x="1577234" y="177800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584444" y="177800"/>
                </a:moveTo>
                <a:lnTo>
                  <a:pt x="1576730" y="177800"/>
                </a:lnTo>
                <a:lnTo>
                  <a:pt x="1576308" y="176722"/>
                </a:lnTo>
                <a:lnTo>
                  <a:pt x="1576339" y="175853"/>
                </a:lnTo>
                <a:lnTo>
                  <a:pt x="1577234" y="170180"/>
                </a:lnTo>
                <a:lnTo>
                  <a:pt x="1581091" y="170180"/>
                </a:lnTo>
                <a:lnTo>
                  <a:pt x="1581929" y="171450"/>
                </a:lnTo>
                <a:lnTo>
                  <a:pt x="1584444" y="171450"/>
                </a:lnTo>
                <a:lnTo>
                  <a:pt x="1584444" y="177800"/>
                </a:lnTo>
                <a:close/>
              </a:path>
              <a:path w="4096384" h="836930">
                <a:moveTo>
                  <a:pt x="1813920" y="180340"/>
                </a:moveTo>
                <a:lnTo>
                  <a:pt x="1811755" y="174016"/>
                </a:lnTo>
                <a:lnTo>
                  <a:pt x="1811519" y="173882"/>
                </a:lnTo>
                <a:lnTo>
                  <a:pt x="1809062" y="172720"/>
                </a:lnTo>
                <a:lnTo>
                  <a:pt x="1804574" y="170292"/>
                </a:lnTo>
                <a:lnTo>
                  <a:pt x="1813423" y="170180"/>
                </a:lnTo>
                <a:lnTo>
                  <a:pt x="1813920" y="171450"/>
                </a:lnTo>
                <a:lnTo>
                  <a:pt x="1820121" y="177802"/>
                </a:lnTo>
                <a:lnTo>
                  <a:pt x="1816435" y="179070"/>
                </a:lnTo>
                <a:lnTo>
                  <a:pt x="1813920" y="180340"/>
                </a:lnTo>
                <a:close/>
              </a:path>
              <a:path w="4096384" h="836930">
                <a:moveTo>
                  <a:pt x="2220753" y="177800"/>
                </a:moveTo>
                <a:lnTo>
                  <a:pt x="2218906" y="177800"/>
                </a:lnTo>
                <a:lnTo>
                  <a:pt x="2215056" y="176530"/>
                </a:lnTo>
                <a:lnTo>
                  <a:pt x="2219744" y="170180"/>
                </a:lnTo>
                <a:lnTo>
                  <a:pt x="2221699" y="175103"/>
                </a:lnTo>
                <a:lnTo>
                  <a:pt x="2221608" y="176722"/>
                </a:lnTo>
                <a:lnTo>
                  <a:pt x="2220753" y="177800"/>
                </a:lnTo>
                <a:close/>
              </a:path>
              <a:path w="4096384" h="836930">
                <a:moveTo>
                  <a:pt x="2567266" y="172477"/>
                </a:moveTo>
                <a:lnTo>
                  <a:pt x="2565695" y="172187"/>
                </a:lnTo>
                <a:lnTo>
                  <a:pt x="2564726" y="170180"/>
                </a:lnTo>
                <a:lnTo>
                  <a:pt x="2567266" y="172477"/>
                </a:lnTo>
                <a:close/>
              </a:path>
              <a:path w="4096384" h="836930">
                <a:moveTo>
                  <a:pt x="2568582" y="172720"/>
                </a:moveTo>
                <a:lnTo>
                  <a:pt x="2567266" y="172477"/>
                </a:lnTo>
                <a:lnTo>
                  <a:pt x="2564726" y="170180"/>
                </a:lnTo>
                <a:lnTo>
                  <a:pt x="2566037" y="170180"/>
                </a:lnTo>
                <a:lnTo>
                  <a:pt x="2568582" y="172720"/>
                </a:lnTo>
                <a:close/>
              </a:path>
              <a:path w="4096384" h="836930">
                <a:moveTo>
                  <a:pt x="3428087" y="170240"/>
                </a:moveTo>
                <a:close/>
              </a:path>
              <a:path w="4096384" h="836930">
                <a:moveTo>
                  <a:pt x="3821590" y="179070"/>
                </a:moveTo>
                <a:lnTo>
                  <a:pt x="3820298" y="177853"/>
                </a:lnTo>
                <a:lnTo>
                  <a:pt x="3820182" y="177354"/>
                </a:lnTo>
                <a:lnTo>
                  <a:pt x="3819958" y="175651"/>
                </a:lnTo>
                <a:lnTo>
                  <a:pt x="3819845" y="175103"/>
                </a:lnTo>
                <a:lnTo>
                  <a:pt x="3817884" y="170180"/>
                </a:lnTo>
                <a:lnTo>
                  <a:pt x="3824772" y="175260"/>
                </a:lnTo>
                <a:lnTo>
                  <a:pt x="3823769" y="177786"/>
                </a:lnTo>
                <a:lnTo>
                  <a:pt x="3821590" y="179070"/>
                </a:lnTo>
                <a:close/>
              </a:path>
              <a:path w="4096384" h="836930">
                <a:moveTo>
                  <a:pt x="3835668" y="179070"/>
                </a:moveTo>
                <a:lnTo>
                  <a:pt x="3821590" y="179070"/>
                </a:lnTo>
                <a:lnTo>
                  <a:pt x="3823769" y="177786"/>
                </a:lnTo>
                <a:lnTo>
                  <a:pt x="3824772" y="175260"/>
                </a:lnTo>
                <a:lnTo>
                  <a:pt x="3817884" y="170180"/>
                </a:lnTo>
                <a:lnTo>
                  <a:pt x="3823685" y="170180"/>
                </a:lnTo>
                <a:lnTo>
                  <a:pt x="3822598" y="171450"/>
                </a:lnTo>
                <a:lnTo>
                  <a:pt x="3841364" y="171450"/>
                </a:lnTo>
                <a:lnTo>
                  <a:pt x="3843538" y="172720"/>
                </a:lnTo>
                <a:lnTo>
                  <a:pt x="3840690" y="172720"/>
                </a:lnTo>
                <a:lnTo>
                  <a:pt x="3828307" y="177802"/>
                </a:lnTo>
                <a:lnTo>
                  <a:pt x="3835668" y="179070"/>
                </a:lnTo>
                <a:close/>
              </a:path>
              <a:path w="4096384" h="836930">
                <a:moveTo>
                  <a:pt x="3433020" y="182880"/>
                </a:moveTo>
                <a:lnTo>
                  <a:pt x="3430501" y="177786"/>
                </a:lnTo>
                <a:lnTo>
                  <a:pt x="3428053" y="170349"/>
                </a:lnTo>
                <a:lnTo>
                  <a:pt x="3437393" y="176530"/>
                </a:lnTo>
                <a:lnTo>
                  <a:pt x="3435036" y="176530"/>
                </a:lnTo>
                <a:lnTo>
                  <a:pt x="3433020" y="182880"/>
                </a:lnTo>
                <a:close/>
              </a:path>
              <a:path w="4096384" h="836930">
                <a:moveTo>
                  <a:pt x="1804537" y="181610"/>
                </a:moveTo>
                <a:lnTo>
                  <a:pt x="1800510" y="176530"/>
                </a:lnTo>
                <a:lnTo>
                  <a:pt x="1799508" y="176530"/>
                </a:lnTo>
                <a:lnTo>
                  <a:pt x="1804486" y="170244"/>
                </a:lnTo>
                <a:lnTo>
                  <a:pt x="1804537" y="181610"/>
                </a:lnTo>
                <a:close/>
              </a:path>
              <a:path w="4096384" h="836930">
                <a:moveTo>
                  <a:pt x="1799175" y="214630"/>
                </a:moveTo>
                <a:lnTo>
                  <a:pt x="1802106" y="207230"/>
                </a:lnTo>
                <a:lnTo>
                  <a:pt x="1802128" y="206997"/>
                </a:lnTo>
                <a:lnTo>
                  <a:pt x="1795482" y="205740"/>
                </a:lnTo>
                <a:lnTo>
                  <a:pt x="1792803" y="205740"/>
                </a:lnTo>
                <a:lnTo>
                  <a:pt x="1787604" y="196850"/>
                </a:lnTo>
                <a:lnTo>
                  <a:pt x="1785394" y="195918"/>
                </a:lnTo>
                <a:lnTo>
                  <a:pt x="1791965" y="191770"/>
                </a:lnTo>
                <a:lnTo>
                  <a:pt x="1796660" y="190500"/>
                </a:lnTo>
                <a:lnTo>
                  <a:pt x="1789451" y="186690"/>
                </a:lnTo>
                <a:lnTo>
                  <a:pt x="1789785" y="186690"/>
                </a:lnTo>
                <a:lnTo>
                  <a:pt x="1787775" y="184150"/>
                </a:lnTo>
                <a:lnTo>
                  <a:pt x="1799338" y="184150"/>
                </a:lnTo>
                <a:lnTo>
                  <a:pt x="1799508" y="181610"/>
                </a:lnTo>
                <a:lnTo>
                  <a:pt x="1804537" y="181610"/>
                </a:lnTo>
                <a:lnTo>
                  <a:pt x="1804537" y="170272"/>
                </a:lnTo>
                <a:lnTo>
                  <a:pt x="1809602" y="172975"/>
                </a:lnTo>
                <a:lnTo>
                  <a:pt x="1811659" y="173948"/>
                </a:lnTo>
                <a:lnTo>
                  <a:pt x="1813486" y="179070"/>
                </a:lnTo>
                <a:lnTo>
                  <a:pt x="1806718" y="179070"/>
                </a:lnTo>
                <a:lnTo>
                  <a:pt x="1807386" y="182880"/>
                </a:lnTo>
                <a:lnTo>
                  <a:pt x="1805880" y="182880"/>
                </a:lnTo>
                <a:lnTo>
                  <a:pt x="1801689" y="187960"/>
                </a:lnTo>
                <a:lnTo>
                  <a:pt x="1798841" y="190500"/>
                </a:lnTo>
                <a:lnTo>
                  <a:pt x="1805041" y="191770"/>
                </a:lnTo>
                <a:lnTo>
                  <a:pt x="1805375" y="193040"/>
                </a:lnTo>
                <a:lnTo>
                  <a:pt x="1796660" y="193040"/>
                </a:lnTo>
                <a:lnTo>
                  <a:pt x="1794480" y="194310"/>
                </a:lnTo>
                <a:lnTo>
                  <a:pt x="1793065" y="195497"/>
                </a:lnTo>
                <a:lnTo>
                  <a:pt x="1793156" y="196056"/>
                </a:lnTo>
                <a:lnTo>
                  <a:pt x="1793976" y="198120"/>
                </a:lnTo>
                <a:lnTo>
                  <a:pt x="1807386" y="198120"/>
                </a:lnTo>
                <a:lnTo>
                  <a:pt x="1808558" y="201930"/>
                </a:lnTo>
                <a:lnTo>
                  <a:pt x="1803195" y="201930"/>
                </a:lnTo>
                <a:lnTo>
                  <a:pt x="1799175" y="204470"/>
                </a:lnTo>
                <a:lnTo>
                  <a:pt x="1809117" y="207794"/>
                </a:lnTo>
                <a:lnTo>
                  <a:pt x="1809460" y="208901"/>
                </a:lnTo>
                <a:lnTo>
                  <a:pt x="1799175" y="214630"/>
                </a:lnTo>
                <a:close/>
              </a:path>
              <a:path w="4096384" h="836930">
                <a:moveTo>
                  <a:pt x="3430505" y="177800"/>
                </a:moveTo>
                <a:lnTo>
                  <a:pt x="3428665" y="177800"/>
                </a:lnTo>
                <a:lnTo>
                  <a:pt x="3428665" y="173990"/>
                </a:lnTo>
                <a:lnTo>
                  <a:pt x="3424291" y="173990"/>
                </a:lnTo>
                <a:lnTo>
                  <a:pt x="3428034" y="170292"/>
                </a:lnTo>
                <a:lnTo>
                  <a:pt x="3430505" y="177800"/>
                </a:lnTo>
                <a:close/>
              </a:path>
              <a:path w="4096384" h="836930">
                <a:moveTo>
                  <a:pt x="3138890" y="179357"/>
                </a:moveTo>
                <a:lnTo>
                  <a:pt x="3131300" y="176530"/>
                </a:lnTo>
                <a:lnTo>
                  <a:pt x="3129800" y="176530"/>
                </a:lnTo>
                <a:lnTo>
                  <a:pt x="3137671" y="170349"/>
                </a:lnTo>
                <a:lnTo>
                  <a:pt x="3137671" y="171450"/>
                </a:lnTo>
                <a:lnTo>
                  <a:pt x="3139848" y="171450"/>
                </a:lnTo>
                <a:lnTo>
                  <a:pt x="3140294" y="174755"/>
                </a:lnTo>
                <a:lnTo>
                  <a:pt x="3140420" y="175511"/>
                </a:lnTo>
                <a:lnTo>
                  <a:pt x="3141236" y="179070"/>
                </a:lnTo>
                <a:lnTo>
                  <a:pt x="3138679" y="179070"/>
                </a:lnTo>
                <a:lnTo>
                  <a:pt x="3138890" y="179357"/>
                </a:lnTo>
                <a:close/>
              </a:path>
              <a:path w="4096384" h="836930">
                <a:moveTo>
                  <a:pt x="140854" y="176530"/>
                </a:moveTo>
                <a:lnTo>
                  <a:pt x="139852" y="171450"/>
                </a:lnTo>
                <a:lnTo>
                  <a:pt x="140837" y="173948"/>
                </a:lnTo>
                <a:lnTo>
                  <a:pt x="140854" y="176530"/>
                </a:lnTo>
                <a:close/>
              </a:path>
              <a:path w="4096384" h="836930">
                <a:moveTo>
                  <a:pt x="235065" y="176530"/>
                </a:moveTo>
                <a:lnTo>
                  <a:pt x="140854" y="176530"/>
                </a:lnTo>
                <a:lnTo>
                  <a:pt x="140837" y="173948"/>
                </a:lnTo>
                <a:lnTo>
                  <a:pt x="139852" y="171450"/>
                </a:lnTo>
                <a:lnTo>
                  <a:pt x="148510" y="171450"/>
                </a:lnTo>
                <a:lnTo>
                  <a:pt x="151081" y="173990"/>
                </a:lnTo>
                <a:lnTo>
                  <a:pt x="153037" y="173990"/>
                </a:lnTo>
                <a:lnTo>
                  <a:pt x="150748" y="175260"/>
                </a:lnTo>
                <a:lnTo>
                  <a:pt x="234393" y="175260"/>
                </a:lnTo>
                <a:lnTo>
                  <a:pt x="235065" y="176530"/>
                </a:lnTo>
                <a:close/>
              </a:path>
              <a:path w="4096384" h="836930">
                <a:moveTo>
                  <a:pt x="150748" y="175260"/>
                </a:moveTo>
                <a:lnTo>
                  <a:pt x="157616" y="171450"/>
                </a:lnTo>
                <a:lnTo>
                  <a:pt x="153697" y="174016"/>
                </a:lnTo>
                <a:lnTo>
                  <a:pt x="150748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150748" y="175260"/>
                </a:lnTo>
                <a:lnTo>
                  <a:pt x="153697" y="174016"/>
                </a:lnTo>
                <a:lnTo>
                  <a:pt x="157616" y="171450"/>
                </a:lnTo>
                <a:lnTo>
                  <a:pt x="221484" y="171450"/>
                </a:lnTo>
                <a:lnTo>
                  <a:pt x="219716" y="173882"/>
                </a:lnTo>
                <a:lnTo>
                  <a:pt x="219700" y="174016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219700" y="174016"/>
                </a:lnTo>
                <a:lnTo>
                  <a:pt x="219716" y="173882"/>
                </a:lnTo>
                <a:lnTo>
                  <a:pt x="221484" y="171450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34393" y="175260"/>
                </a:moveTo>
                <a:lnTo>
                  <a:pt x="222656" y="175260"/>
                </a:lnTo>
                <a:lnTo>
                  <a:pt x="221484" y="171450"/>
                </a:lnTo>
                <a:lnTo>
                  <a:pt x="234894" y="171450"/>
                </a:lnTo>
                <a:lnTo>
                  <a:pt x="233756" y="173916"/>
                </a:lnTo>
                <a:lnTo>
                  <a:pt x="234393" y="175260"/>
                </a:lnTo>
                <a:close/>
              </a:path>
              <a:path w="4096384" h="836930">
                <a:moveTo>
                  <a:pt x="236237" y="176530"/>
                </a:moveTo>
                <a:lnTo>
                  <a:pt x="235065" y="176530"/>
                </a:lnTo>
                <a:lnTo>
                  <a:pt x="233864" y="174258"/>
                </a:lnTo>
                <a:lnTo>
                  <a:pt x="233756" y="173916"/>
                </a:lnTo>
                <a:lnTo>
                  <a:pt x="234894" y="171450"/>
                </a:lnTo>
                <a:lnTo>
                  <a:pt x="236066" y="172720"/>
                </a:lnTo>
                <a:lnTo>
                  <a:pt x="237166" y="175103"/>
                </a:lnTo>
                <a:lnTo>
                  <a:pt x="237040" y="175511"/>
                </a:lnTo>
                <a:lnTo>
                  <a:pt x="236237" y="176530"/>
                </a:lnTo>
                <a:close/>
              </a:path>
              <a:path w="4096384" h="836930">
                <a:moveTo>
                  <a:pt x="386608" y="181610"/>
                </a:moveTo>
                <a:lnTo>
                  <a:pt x="388114" y="177786"/>
                </a:lnTo>
                <a:lnTo>
                  <a:pt x="393805" y="171450"/>
                </a:lnTo>
                <a:lnTo>
                  <a:pt x="395645" y="176530"/>
                </a:lnTo>
                <a:lnTo>
                  <a:pt x="396483" y="176530"/>
                </a:lnTo>
                <a:lnTo>
                  <a:pt x="394396" y="177853"/>
                </a:lnTo>
                <a:lnTo>
                  <a:pt x="389969" y="180340"/>
                </a:lnTo>
                <a:lnTo>
                  <a:pt x="386608" y="181610"/>
                </a:lnTo>
                <a:close/>
              </a:path>
              <a:path w="4096384" h="836930">
                <a:moveTo>
                  <a:pt x="448115" y="181610"/>
                </a:moveTo>
                <a:lnTo>
                  <a:pt x="386608" y="181610"/>
                </a:lnTo>
                <a:lnTo>
                  <a:pt x="389969" y="180340"/>
                </a:lnTo>
                <a:lnTo>
                  <a:pt x="394513" y="177786"/>
                </a:lnTo>
                <a:lnTo>
                  <a:pt x="396483" y="176530"/>
                </a:lnTo>
                <a:lnTo>
                  <a:pt x="395645" y="176530"/>
                </a:lnTo>
                <a:lnTo>
                  <a:pt x="393805" y="171450"/>
                </a:lnTo>
                <a:lnTo>
                  <a:pt x="410227" y="171450"/>
                </a:lnTo>
                <a:lnTo>
                  <a:pt x="407215" y="172720"/>
                </a:lnTo>
                <a:lnTo>
                  <a:pt x="407331" y="175511"/>
                </a:lnTo>
                <a:lnTo>
                  <a:pt x="408387" y="177800"/>
                </a:lnTo>
                <a:lnTo>
                  <a:pt x="415262" y="177800"/>
                </a:lnTo>
                <a:lnTo>
                  <a:pt x="414190" y="179357"/>
                </a:lnTo>
                <a:lnTo>
                  <a:pt x="413415" y="180340"/>
                </a:lnTo>
                <a:lnTo>
                  <a:pt x="448618" y="180340"/>
                </a:lnTo>
                <a:lnTo>
                  <a:pt x="448115" y="181610"/>
                </a:lnTo>
                <a:close/>
              </a:path>
              <a:path w="4096384" h="836930">
                <a:moveTo>
                  <a:pt x="409729" y="177800"/>
                </a:moveTo>
                <a:lnTo>
                  <a:pt x="408387" y="177800"/>
                </a:lnTo>
                <a:lnTo>
                  <a:pt x="407331" y="175511"/>
                </a:lnTo>
                <a:lnTo>
                  <a:pt x="407215" y="172720"/>
                </a:lnTo>
                <a:lnTo>
                  <a:pt x="410227" y="171450"/>
                </a:lnTo>
                <a:lnTo>
                  <a:pt x="410812" y="174755"/>
                </a:lnTo>
                <a:lnTo>
                  <a:pt x="410720" y="175651"/>
                </a:lnTo>
                <a:lnTo>
                  <a:pt x="409729" y="177800"/>
                </a:lnTo>
                <a:close/>
              </a:path>
              <a:path w="4096384" h="836930">
                <a:moveTo>
                  <a:pt x="577688" y="181610"/>
                </a:moveTo>
                <a:lnTo>
                  <a:pt x="470742" y="181610"/>
                </a:lnTo>
                <a:lnTo>
                  <a:pt x="473590" y="180340"/>
                </a:lnTo>
                <a:lnTo>
                  <a:pt x="473465" y="179006"/>
                </a:lnTo>
                <a:lnTo>
                  <a:pt x="471076" y="177800"/>
                </a:lnTo>
                <a:lnTo>
                  <a:pt x="409729" y="177800"/>
                </a:lnTo>
                <a:lnTo>
                  <a:pt x="410720" y="175651"/>
                </a:lnTo>
                <a:lnTo>
                  <a:pt x="410812" y="174755"/>
                </a:lnTo>
                <a:lnTo>
                  <a:pt x="410227" y="171450"/>
                </a:lnTo>
                <a:lnTo>
                  <a:pt x="448781" y="171450"/>
                </a:lnTo>
                <a:lnTo>
                  <a:pt x="448113" y="172720"/>
                </a:lnTo>
                <a:lnTo>
                  <a:pt x="418948" y="172720"/>
                </a:lnTo>
                <a:lnTo>
                  <a:pt x="420823" y="175511"/>
                </a:lnTo>
                <a:lnTo>
                  <a:pt x="421627" y="176530"/>
                </a:lnTo>
                <a:lnTo>
                  <a:pt x="582383" y="176530"/>
                </a:lnTo>
                <a:lnTo>
                  <a:pt x="589252" y="179070"/>
                </a:lnTo>
                <a:lnTo>
                  <a:pt x="577021" y="179070"/>
                </a:lnTo>
                <a:lnTo>
                  <a:pt x="576516" y="180340"/>
                </a:lnTo>
                <a:lnTo>
                  <a:pt x="577688" y="181610"/>
                </a:lnTo>
                <a:close/>
              </a:path>
              <a:path w="4096384" h="836930">
                <a:moveTo>
                  <a:pt x="449619" y="176530"/>
                </a:moveTo>
                <a:lnTo>
                  <a:pt x="448447" y="176530"/>
                </a:lnTo>
                <a:lnTo>
                  <a:pt x="447597" y="174375"/>
                </a:lnTo>
                <a:lnTo>
                  <a:pt x="447501" y="173882"/>
                </a:lnTo>
                <a:lnTo>
                  <a:pt x="448781" y="171450"/>
                </a:lnTo>
                <a:lnTo>
                  <a:pt x="449959" y="171450"/>
                </a:lnTo>
                <a:lnTo>
                  <a:pt x="450688" y="173657"/>
                </a:lnTo>
                <a:lnTo>
                  <a:pt x="450618" y="174375"/>
                </a:lnTo>
                <a:lnTo>
                  <a:pt x="449619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49619" y="176530"/>
                </a:lnTo>
                <a:lnTo>
                  <a:pt x="450618" y="174375"/>
                </a:lnTo>
                <a:lnTo>
                  <a:pt x="450688" y="173657"/>
                </a:lnTo>
                <a:lnTo>
                  <a:pt x="449959" y="171450"/>
                </a:lnTo>
                <a:lnTo>
                  <a:pt x="4569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56998" y="171450"/>
                </a:lnTo>
                <a:lnTo>
                  <a:pt x="4683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461693" y="176530"/>
                </a:lnTo>
                <a:lnTo>
                  <a:pt x="468398" y="171450"/>
                </a:lnTo>
                <a:lnTo>
                  <a:pt x="530808" y="171450"/>
                </a:lnTo>
                <a:lnTo>
                  <a:pt x="530024" y="172720"/>
                </a:lnTo>
                <a:lnTo>
                  <a:pt x="518011" y="172720"/>
                </a:lnTo>
                <a:lnTo>
                  <a:pt x="515091" y="173948"/>
                </a:lnTo>
                <a:lnTo>
                  <a:pt x="516675" y="175260"/>
                </a:lnTo>
                <a:lnTo>
                  <a:pt x="537496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589252" y="179070"/>
                </a:moveTo>
                <a:lnTo>
                  <a:pt x="582383" y="176530"/>
                </a:lnTo>
                <a:lnTo>
                  <a:pt x="578527" y="175260"/>
                </a:lnTo>
                <a:lnTo>
                  <a:pt x="583726" y="172720"/>
                </a:lnTo>
                <a:lnTo>
                  <a:pt x="584394" y="171450"/>
                </a:lnTo>
                <a:lnTo>
                  <a:pt x="589252" y="179070"/>
                </a:lnTo>
                <a:close/>
              </a:path>
              <a:path w="4096384" h="836930">
                <a:moveTo>
                  <a:pt x="589422" y="181610"/>
                </a:moveTo>
                <a:lnTo>
                  <a:pt x="578363" y="181610"/>
                </a:lnTo>
                <a:lnTo>
                  <a:pt x="578410" y="180163"/>
                </a:lnTo>
                <a:lnTo>
                  <a:pt x="577688" y="179070"/>
                </a:lnTo>
                <a:lnTo>
                  <a:pt x="589252" y="179070"/>
                </a:lnTo>
                <a:lnTo>
                  <a:pt x="584394" y="171450"/>
                </a:lnTo>
                <a:lnTo>
                  <a:pt x="596795" y="171450"/>
                </a:lnTo>
                <a:lnTo>
                  <a:pt x="595663" y="173916"/>
                </a:lnTo>
                <a:lnTo>
                  <a:pt x="596795" y="175260"/>
                </a:lnTo>
                <a:lnTo>
                  <a:pt x="650524" y="175260"/>
                </a:lnTo>
                <a:lnTo>
                  <a:pt x="650946" y="176530"/>
                </a:lnTo>
                <a:lnTo>
                  <a:pt x="800968" y="176530"/>
                </a:lnTo>
                <a:lnTo>
                  <a:pt x="801555" y="177800"/>
                </a:lnTo>
                <a:lnTo>
                  <a:pt x="591937" y="177800"/>
                </a:lnTo>
                <a:lnTo>
                  <a:pt x="589546" y="180215"/>
                </a:lnTo>
                <a:lnTo>
                  <a:pt x="589422" y="181610"/>
                </a:lnTo>
                <a:close/>
              </a:path>
              <a:path w="4096384" h="836930">
                <a:moveTo>
                  <a:pt x="597804" y="175260"/>
                </a:moveTo>
                <a:lnTo>
                  <a:pt x="596795" y="175260"/>
                </a:lnTo>
                <a:lnTo>
                  <a:pt x="595654" y="174016"/>
                </a:lnTo>
                <a:lnTo>
                  <a:pt x="596795" y="171450"/>
                </a:lnTo>
                <a:lnTo>
                  <a:pt x="597804" y="171450"/>
                </a:lnTo>
                <a:lnTo>
                  <a:pt x="598948" y="173916"/>
                </a:lnTo>
                <a:lnTo>
                  <a:pt x="597804" y="175260"/>
                </a:lnTo>
                <a:close/>
              </a:path>
              <a:path w="4096384" h="836930">
                <a:moveTo>
                  <a:pt x="650524" y="175260"/>
                </a:moveTo>
                <a:lnTo>
                  <a:pt x="597804" y="175260"/>
                </a:lnTo>
                <a:lnTo>
                  <a:pt x="598958" y="174016"/>
                </a:lnTo>
                <a:lnTo>
                  <a:pt x="597804" y="171450"/>
                </a:lnTo>
                <a:lnTo>
                  <a:pt x="743304" y="171450"/>
                </a:lnTo>
                <a:lnTo>
                  <a:pt x="743134" y="172720"/>
                </a:lnTo>
                <a:lnTo>
                  <a:pt x="665528" y="172720"/>
                </a:lnTo>
                <a:lnTo>
                  <a:pt x="664186" y="173990"/>
                </a:lnTo>
                <a:lnTo>
                  <a:pt x="650101" y="173990"/>
                </a:lnTo>
                <a:lnTo>
                  <a:pt x="650524" y="175260"/>
                </a:lnTo>
                <a:close/>
              </a:path>
              <a:path w="4096384" h="836930">
                <a:moveTo>
                  <a:pt x="747324" y="173990"/>
                </a:moveTo>
                <a:lnTo>
                  <a:pt x="744980" y="173990"/>
                </a:lnTo>
                <a:lnTo>
                  <a:pt x="743329" y="172854"/>
                </a:lnTo>
                <a:lnTo>
                  <a:pt x="743205" y="172187"/>
                </a:lnTo>
                <a:lnTo>
                  <a:pt x="743304" y="171450"/>
                </a:lnTo>
                <a:lnTo>
                  <a:pt x="745655" y="171450"/>
                </a:lnTo>
                <a:lnTo>
                  <a:pt x="747494" y="172720"/>
                </a:lnTo>
                <a:lnTo>
                  <a:pt x="747324" y="173990"/>
                </a:lnTo>
                <a:close/>
              </a:path>
              <a:path w="4096384" h="836930">
                <a:moveTo>
                  <a:pt x="800968" y="176530"/>
                </a:moveTo>
                <a:lnTo>
                  <a:pt x="704750" y="176530"/>
                </a:lnTo>
                <a:lnTo>
                  <a:pt x="705254" y="173990"/>
                </a:lnTo>
                <a:lnTo>
                  <a:pt x="747324" y="173990"/>
                </a:lnTo>
                <a:lnTo>
                  <a:pt x="747494" y="172720"/>
                </a:lnTo>
                <a:lnTo>
                  <a:pt x="745655" y="171450"/>
                </a:lnTo>
                <a:lnTo>
                  <a:pt x="798620" y="171450"/>
                </a:lnTo>
                <a:lnTo>
                  <a:pt x="800968" y="176530"/>
                </a:lnTo>
                <a:close/>
              </a:path>
              <a:path w="4096384" h="836930">
                <a:moveTo>
                  <a:pt x="806163" y="184150"/>
                </a:moveTo>
                <a:lnTo>
                  <a:pt x="804153" y="182880"/>
                </a:lnTo>
                <a:lnTo>
                  <a:pt x="803315" y="181610"/>
                </a:lnTo>
                <a:lnTo>
                  <a:pt x="798620" y="171450"/>
                </a:lnTo>
                <a:lnTo>
                  <a:pt x="800992" y="174016"/>
                </a:lnTo>
                <a:lnTo>
                  <a:pt x="802975" y="176530"/>
                </a:lnTo>
                <a:lnTo>
                  <a:pt x="807669" y="176530"/>
                </a:lnTo>
                <a:lnTo>
                  <a:pt x="808547" y="177853"/>
                </a:lnTo>
                <a:lnTo>
                  <a:pt x="810354" y="180340"/>
                </a:lnTo>
                <a:lnTo>
                  <a:pt x="807560" y="182880"/>
                </a:lnTo>
                <a:lnTo>
                  <a:pt x="805325" y="182880"/>
                </a:lnTo>
                <a:lnTo>
                  <a:pt x="806420" y="183916"/>
                </a:lnTo>
                <a:lnTo>
                  <a:pt x="806163" y="184150"/>
                </a:lnTo>
                <a:close/>
              </a:path>
              <a:path w="4096384" h="836930">
                <a:moveTo>
                  <a:pt x="818906" y="184150"/>
                </a:moveTo>
                <a:lnTo>
                  <a:pt x="812751" y="177853"/>
                </a:lnTo>
                <a:lnTo>
                  <a:pt x="815383" y="175260"/>
                </a:lnTo>
                <a:lnTo>
                  <a:pt x="819068" y="171450"/>
                </a:lnTo>
                <a:lnTo>
                  <a:pt x="821732" y="172720"/>
                </a:lnTo>
                <a:lnTo>
                  <a:pt x="824741" y="175260"/>
                </a:lnTo>
                <a:lnTo>
                  <a:pt x="836840" y="175260"/>
                </a:lnTo>
                <a:lnTo>
                  <a:pt x="837338" y="176530"/>
                </a:lnTo>
                <a:lnTo>
                  <a:pt x="852594" y="176530"/>
                </a:lnTo>
                <a:lnTo>
                  <a:pt x="853788" y="176722"/>
                </a:lnTo>
                <a:lnTo>
                  <a:pt x="854296" y="177800"/>
                </a:lnTo>
                <a:lnTo>
                  <a:pt x="825106" y="177800"/>
                </a:lnTo>
                <a:lnTo>
                  <a:pt x="818906" y="182880"/>
                </a:lnTo>
                <a:lnTo>
                  <a:pt x="818906" y="184150"/>
                </a:lnTo>
                <a:close/>
              </a:path>
              <a:path w="4096384" h="836930">
                <a:moveTo>
                  <a:pt x="824741" y="175260"/>
                </a:moveTo>
                <a:lnTo>
                  <a:pt x="821732" y="172720"/>
                </a:lnTo>
                <a:lnTo>
                  <a:pt x="819068" y="171450"/>
                </a:lnTo>
                <a:lnTo>
                  <a:pt x="832665" y="171450"/>
                </a:lnTo>
                <a:lnTo>
                  <a:pt x="829461" y="173990"/>
                </a:lnTo>
                <a:lnTo>
                  <a:pt x="824741" y="175260"/>
                </a:lnTo>
                <a:close/>
              </a:path>
              <a:path w="4096384" h="836930">
                <a:moveTo>
                  <a:pt x="841195" y="176530"/>
                </a:moveTo>
                <a:lnTo>
                  <a:pt x="837338" y="176530"/>
                </a:lnTo>
                <a:lnTo>
                  <a:pt x="836994" y="175651"/>
                </a:lnTo>
                <a:lnTo>
                  <a:pt x="836923" y="175103"/>
                </a:lnTo>
                <a:lnTo>
                  <a:pt x="837572" y="173882"/>
                </a:lnTo>
                <a:lnTo>
                  <a:pt x="839021" y="171450"/>
                </a:lnTo>
                <a:lnTo>
                  <a:pt x="840193" y="171450"/>
                </a:lnTo>
                <a:lnTo>
                  <a:pt x="841365" y="172720"/>
                </a:lnTo>
                <a:lnTo>
                  <a:pt x="841998" y="175103"/>
                </a:lnTo>
                <a:lnTo>
                  <a:pt x="841872" y="175511"/>
                </a:lnTo>
                <a:lnTo>
                  <a:pt x="841195" y="176530"/>
                </a:lnTo>
                <a:close/>
              </a:path>
              <a:path w="4096384" h="836930">
                <a:moveTo>
                  <a:pt x="852594" y="176530"/>
                </a:moveTo>
                <a:lnTo>
                  <a:pt x="841195" y="176530"/>
                </a:lnTo>
                <a:lnTo>
                  <a:pt x="841872" y="175511"/>
                </a:lnTo>
                <a:lnTo>
                  <a:pt x="841998" y="175103"/>
                </a:lnTo>
                <a:lnTo>
                  <a:pt x="841365" y="172720"/>
                </a:lnTo>
                <a:lnTo>
                  <a:pt x="840193" y="171450"/>
                </a:lnTo>
                <a:lnTo>
                  <a:pt x="852594" y="171450"/>
                </a:lnTo>
                <a:lnTo>
                  <a:pt x="846898" y="175260"/>
                </a:lnTo>
                <a:lnTo>
                  <a:pt x="852594" y="176530"/>
                </a:lnTo>
                <a:close/>
              </a:path>
              <a:path w="4096384" h="836930">
                <a:moveTo>
                  <a:pt x="879585" y="173990"/>
                </a:moveTo>
                <a:lnTo>
                  <a:pt x="876232" y="173990"/>
                </a:lnTo>
                <a:lnTo>
                  <a:pt x="876062" y="172720"/>
                </a:lnTo>
                <a:lnTo>
                  <a:pt x="878910" y="171450"/>
                </a:lnTo>
                <a:lnTo>
                  <a:pt x="881595" y="171450"/>
                </a:lnTo>
                <a:lnTo>
                  <a:pt x="881694" y="172187"/>
                </a:lnTo>
                <a:lnTo>
                  <a:pt x="881609" y="172810"/>
                </a:lnTo>
                <a:lnTo>
                  <a:pt x="879585" y="173990"/>
                </a:lnTo>
                <a:close/>
              </a:path>
              <a:path w="4096384" h="836930">
                <a:moveTo>
                  <a:pt x="890122" y="173990"/>
                </a:moveTo>
                <a:lnTo>
                  <a:pt x="879585" y="173990"/>
                </a:lnTo>
                <a:lnTo>
                  <a:pt x="881609" y="172810"/>
                </a:lnTo>
                <a:lnTo>
                  <a:pt x="881694" y="172187"/>
                </a:lnTo>
                <a:lnTo>
                  <a:pt x="881595" y="171450"/>
                </a:lnTo>
                <a:lnTo>
                  <a:pt x="886854" y="171450"/>
                </a:lnTo>
                <a:lnTo>
                  <a:pt x="887922" y="172720"/>
                </a:lnTo>
                <a:lnTo>
                  <a:pt x="890122" y="173990"/>
                </a:lnTo>
                <a:close/>
              </a:path>
              <a:path w="4096384" h="836930">
                <a:moveTo>
                  <a:pt x="949320" y="177800"/>
                </a:moveTo>
                <a:lnTo>
                  <a:pt x="947777" y="177800"/>
                </a:lnTo>
                <a:lnTo>
                  <a:pt x="944665" y="175260"/>
                </a:lnTo>
                <a:lnTo>
                  <a:pt x="943376" y="171450"/>
                </a:lnTo>
                <a:lnTo>
                  <a:pt x="947303" y="171450"/>
                </a:lnTo>
                <a:lnTo>
                  <a:pt x="953170" y="172720"/>
                </a:lnTo>
                <a:lnTo>
                  <a:pt x="948979" y="175260"/>
                </a:lnTo>
                <a:lnTo>
                  <a:pt x="949320" y="177800"/>
                </a:lnTo>
                <a:close/>
              </a:path>
              <a:path w="4096384" h="836930">
                <a:moveTo>
                  <a:pt x="1020560" y="182880"/>
                </a:moveTo>
                <a:lnTo>
                  <a:pt x="1007150" y="182880"/>
                </a:lnTo>
                <a:lnTo>
                  <a:pt x="1013351" y="181610"/>
                </a:lnTo>
                <a:lnTo>
                  <a:pt x="1006476" y="177800"/>
                </a:lnTo>
                <a:lnTo>
                  <a:pt x="949320" y="177800"/>
                </a:lnTo>
                <a:lnTo>
                  <a:pt x="948979" y="175260"/>
                </a:lnTo>
                <a:lnTo>
                  <a:pt x="953170" y="172720"/>
                </a:lnTo>
                <a:lnTo>
                  <a:pt x="947303" y="171450"/>
                </a:lnTo>
                <a:lnTo>
                  <a:pt x="1015695" y="171450"/>
                </a:lnTo>
                <a:lnTo>
                  <a:pt x="1006980" y="172720"/>
                </a:lnTo>
                <a:lnTo>
                  <a:pt x="1013515" y="176530"/>
                </a:lnTo>
                <a:lnTo>
                  <a:pt x="1018098" y="179070"/>
                </a:lnTo>
                <a:lnTo>
                  <a:pt x="1018049" y="179208"/>
                </a:lnTo>
                <a:lnTo>
                  <a:pt x="1015361" y="180340"/>
                </a:lnTo>
                <a:lnTo>
                  <a:pt x="1020560" y="182880"/>
                </a:lnTo>
                <a:close/>
              </a:path>
              <a:path w="4096384" h="836930">
                <a:moveTo>
                  <a:pt x="1023087" y="178458"/>
                </a:moveTo>
                <a:lnTo>
                  <a:pt x="1022801" y="177786"/>
                </a:lnTo>
                <a:lnTo>
                  <a:pt x="1026427" y="171450"/>
                </a:lnTo>
                <a:lnTo>
                  <a:pt x="1026591" y="171450"/>
                </a:lnTo>
                <a:lnTo>
                  <a:pt x="1027095" y="172720"/>
                </a:lnTo>
                <a:lnTo>
                  <a:pt x="1032124" y="172720"/>
                </a:lnTo>
                <a:lnTo>
                  <a:pt x="1028431" y="175260"/>
                </a:lnTo>
                <a:lnTo>
                  <a:pt x="1023087" y="178458"/>
                </a:lnTo>
                <a:close/>
              </a:path>
              <a:path w="4096384" h="836930">
                <a:moveTo>
                  <a:pt x="1038993" y="172720"/>
                </a:moveTo>
                <a:lnTo>
                  <a:pt x="1027095" y="172720"/>
                </a:lnTo>
                <a:lnTo>
                  <a:pt x="1026591" y="171450"/>
                </a:lnTo>
                <a:lnTo>
                  <a:pt x="1040505" y="171450"/>
                </a:lnTo>
                <a:lnTo>
                  <a:pt x="1038993" y="172720"/>
                </a:lnTo>
                <a:close/>
              </a:path>
              <a:path w="4096384" h="836930">
                <a:moveTo>
                  <a:pt x="1042345" y="175260"/>
                </a:moveTo>
                <a:lnTo>
                  <a:pt x="1039723" y="174016"/>
                </a:lnTo>
                <a:lnTo>
                  <a:pt x="1039596" y="173882"/>
                </a:lnTo>
                <a:lnTo>
                  <a:pt x="1038829" y="172720"/>
                </a:lnTo>
                <a:lnTo>
                  <a:pt x="1038993" y="172720"/>
                </a:lnTo>
                <a:lnTo>
                  <a:pt x="1040505" y="171450"/>
                </a:lnTo>
                <a:lnTo>
                  <a:pt x="1041343" y="172720"/>
                </a:lnTo>
                <a:lnTo>
                  <a:pt x="1042345" y="175260"/>
                </a:lnTo>
                <a:close/>
              </a:path>
              <a:path w="4096384" h="836930">
                <a:moveTo>
                  <a:pt x="1080068" y="175260"/>
                </a:moveTo>
                <a:lnTo>
                  <a:pt x="1042345" y="175260"/>
                </a:lnTo>
                <a:lnTo>
                  <a:pt x="1041343" y="172720"/>
                </a:lnTo>
                <a:lnTo>
                  <a:pt x="1040505" y="171450"/>
                </a:lnTo>
                <a:lnTo>
                  <a:pt x="1085900" y="171450"/>
                </a:lnTo>
                <a:lnTo>
                  <a:pt x="1086302" y="172720"/>
                </a:lnTo>
                <a:lnTo>
                  <a:pt x="1081574" y="172720"/>
                </a:lnTo>
                <a:lnTo>
                  <a:pt x="1079952" y="173948"/>
                </a:lnTo>
                <a:lnTo>
                  <a:pt x="1080068" y="17526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94677" y="174016"/>
                </a:lnTo>
                <a:lnTo>
                  <a:pt x="1092469" y="171450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095992" y="175260"/>
                </a:lnTo>
                <a:lnTo>
                  <a:pt x="1092469" y="171450"/>
                </a:lnTo>
                <a:lnTo>
                  <a:pt x="1145356" y="171450"/>
                </a:lnTo>
                <a:lnTo>
                  <a:pt x="1145775" y="173990"/>
                </a:lnTo>
                <a:lnTo>
                  <a:pt x="1134546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219753" y="184150"/>
                </a:moveTo>
                <a:lnTo>
                  <a:pt x="1166054" y="184150"/>
                </a:lnTo>
                <a:lnTo>
                  <a:pt x="1173263" y="180340"/>
                </a:lnTo>
                <a:lnTo>
                  <a:pt x="1171083" y="177800"/>
                </a:lnTo>
                <a:lnTo>
                  <a:pt x="1147503" y="177800"/>
                </a:lnTo>
                <a:lnTo>
                  <a:pt x="1149922" y="175260"/>
                </a:lnTo>
                <a:lnTo>
                  <a:pt x="1151523" y="172720"/>
                </a:lnTo>
                <a:lnTo>
                  <a:pt x="1150798" y="171450"/>
                </a:lnTo>
                <a:lnTo>
                  <a:pt x="1161864" y="171450"/>
                </a:lnTo>
                <a:lnTo>
                  <a:pt x="1161700" y="172720"/>
                </a:lnTo>
                <a:lnTo>
                  <a:pt x="1172510" y="172720"/>
                </a:lnTo>
                <a:lnTo>
                  <a:pt x="1172855" y="175853"/>
                </a:lnTo>
                <a:lnTo>
                  <a:pt x="1172960" y="176607"/>
                </a:lnTo>
                <a:lnTo>
                  <a:pt x="1174435" y="180340"/>
                </a:lnTo>
                <a:lnTo>
                  <a:pt x="1179464" y="180340"/>
                </a:lnTo>
                <a:lnTo>
                  <a:pt x="1180643" y="182880"/>
                </a:lnTo>
                <a:lnTo>
                  <a:pt x="1219976" y="182880"/>
                </a:lnTo>
                <a:lnTo>
                  <a:pt x="1219753" y="184150"/>
                </a:lnTo>
                <a:close/>
              </a:path>
              <a:path w="4096384" h="836930">
                <a:moveTo>
                  <a:pt x="1161864" y="172720"/>
                </a:moveTo>
                <a:lnTo>
                  <a:pt x="1161700" y="172720"/>
                </a:lnTo>
                <a:lnTo>
                  <a:pt x="1161864" y="171450"/>
                </a:lnTo>
                <a:lnTo>
                  <a:pt x="1161864" y="172720"/>
                </a:lnTo>
                <a:close/>
              </a:path>
              <a:path w="4096384" h="836930">
                <a:moveTo>
                  <a:pt x="1230256" y="175260"/>
                </a:moveTo>
                <a:lnTo>
                  <a:pt x="1228416" y="171450"/>
                </a:lnTo>
                <a:lnTo>
                  <a:pt x="1229929" y="174016"/>
                </a:lnTo>
                <a:lnTo>
                  <a:pt x="1230256" y="175260"/>
                </a:lnTo>
                <a:close/>
              </a:path>
              <a:path w="4096384" h="836930">
                <a:moveTo>
                  <a:pt x="1296802" y="173990"/>
                </a:moveTo>
                <a:lnTo>
                  <a:pt x="1294288" y="173990"/>
                </a:lnTo>
                <a:lnTo>
                  <a:pt x="1294124" y="172720"/>
                </a:lnTo>
                <a:lnTo>
                  <a:pt x="1296134" y="171450"/>
                </a:lnTo>
                <a:lnTo>
                  <a:pt x="1298649" y="171450"/>
                </a:lnTo>
                <a:lnTo>
                  <a:pt x="1298747" y="172187"/>
                </a:lnTo>
                <a:lnTo>
                  <a:pt x="1298624" y="172842"/>
                </a:lnTo>
                <a:lnTo>
                  <a:pt x="1296802" y="173990"/>
                </a:lnTo>
                <a:close/>
              </a:path>
              <a:path w="4096384" h="836930">
                <a:moveTo>
                  <a:pt x="1308372" y="173990"/>
                </a:moveTo>
                <a:lnTo>
                  <a:pt x="1296802" y="173990"/>
                </a:lnTo>
                <a:lnTo>
                  <a:pt x="1298624" y="172842"/>
                </a:lnTo>
                <a:lnTo>
                  <a:pt x="1298747" y="172187"/>
                </a:lnTo>
                <a:lnTo>
                  <a:pt x="1298649" y="171450"/>
                </a:lnTo>
                <a:lnTo>
                  <a:pt x="1309599" y="171450"/>
                </a:lnTo>
                <a:lnTo>
                  <a:pt x="1308372" y="173990"/>
                </a:lnTo>
                <a:close/>
              </a:path>
              <a:path w="4096384" h="836930">
                <a:moveTo>
                  <a:pt x="1323963" y="176530"/>
                </a:moveTo>
                <a:lnTo>
                  <a:pt x="1320106" y="176530"/>
                </a:lnTo>
                <a:lnTo>
                  <a:pt x="1323792" y="171450"/>
                </a:lnTo>
                <a:lnTo>
                  <a:pt x="1324288" y="173948"/>
                </a:lnTo>
                <a:lnTo>
                  <a:pt x="1324395" y="174755"/>
                </a:lnTo>
                <a:lnTo>
                  <a:pt x="1324307" y="175651"/>
                </a:lnTo>
                <a:lnTo>
                  <a:pt x="1323963" y="176530"/>
                </a:lnTo>
                <a:close/>
              </a:path>
              <a:path w="4096384" h="836930">
                <a:moveTo>
                  <a:pt x="1350613" y="176530"/>
                </a:moveTo>
                <a:lnTo>
                  <a:pt x="1323963" y="176530"/>
                </a:lnTo>
                <a:lnTo>
                  <a:pt x="1324307" y="175651"/>
                </a:lnTo>
                <a:lnTo>
                  <a:pt x="1324395" y="174755"/>
                </a:lnTo>
                <a:lnTo>
                  <a:pt x="1324288" y="173948"/>
                </a:lnTo>
                <a:lnTo>
                  <a:pt x="1323792" y="171450"/>
                </a:lnTo>
                <a:lnTo>
                  <a:pt x="1386652" y="171450"/>
                </a:lnTo>
                <a:lnTo>
                  <a:pt x="1387826" y="172720"/>
                </a:lnTo>
                <a:lnTo>
                  <a:pt x="1350108" y="172720"/>
                </a:lnTo>
                <a:lnTo>
                  <a:pt x="1347841" y="173948"/>
                </a:lnTo>
                <a:lnTo>
                  <a:pt x="1347928" y="175260"/>
                </a:lnTo>
                <a:lnTo>
                  <a:pt x="1350613" y="176530"/>
                </a:lnTo>
                <a:close/>
              </a:path>
              <a:path w="4096384" h="836930">
                <a:moveTo>
                  <a:pt x="1395033" y="176530"/>
                </a:moveTo>
                <a:lnTo>
                  <a:pt x="1390175" y="175260"/>
                </a:lnTo>
                <a:lnTo>
                  <a:pt x="1386652" y="171450"/>
                </a:lnTo>
                <a:lnTo>
                  <a:pt x="1395033" y="176530"/>
                </a:lnTo>
                <a:close/>
              </a:path>
              <a:path w="4096384" h="836930">
                <a:moveTo>
                  <a:pt x="1398216" y="176530"/>
                </a:moveTo>
                <a:lnTo>
                  <a:pt x="1395033" y="176530"/>
                </a:lnTo>
                <a:lnTo>
                  <a:pt x="1386652" y="171450"/>
                </a:lnTo>
                <a:lnTo>
                  <a:pt x="1403755" y="171450"/>
                </a:lnTo>
                <a:lnTo>
                  <a:pt x="1403755" y="172720"/>
                </a:lnTo>
                <a:lnTo>
                  <a:pt x="1399892" y="172720"/>
                </a:lnTo>
                <a:lnTo>
                  <a:pt x="1399045" y="174016"/>
                </a:lnTo>
                <a:lnTo>
                  <a:pt x="1398216" y="176530"/>
                </a:lnTo>
                <a:close/>
              </a:path>
              <a:path w="4096384" h="836930">
                <a:moveTo>
                  <a:pt x="1405091" y="175260"/>
                </a:moveTo>
                <a:lnTo>
                  <a:pt x="1403876" y="172950"/>
                </a:lnTo>
                <a:lnTo>
                  <a:pt x="1403755" y="171450"/>
                </a:lnTo>
                <a:lnTo>
                  <a:pt x="1405091" y="175260"/>
                </a:lnTo>
                <a:close/>
              </a:path>
              <a:path w="4096384" h="836930">
                <a:moveTo>
                  <a:pt x="1447531" y="181327"/>
                </a:moveTo>
                <a:lnTo>
                  <a:pt x="1447343" y="181027"/>
                </a:lnTo>
                <a:lnTo>
                  <a:pt x="1453034" y="171450"/>
                </a:lnTo>
                <a:lnTo>
                  <a:pt x="1454020" y="173948"/>
                </a:lnTo>
                <a:lnTo>
                  <a:pt x="1454206" y="175260"/>
                </a:lnTo>
                <a:lnTo>
                  <a:pt x="1458901" y="176530"/>
                </a:lnTo>
                <a:lnTo>
                  <a:pt x="1454202" y="177802"/>
                </a:lnTo>
                <a:lnTo>
                  <a:pt x="1447531" y="181327"/>
                </a:lnTo>
                <a:close/>
              </a:path>
              <a:path w="4096384" h="836930">
                <a:moveTo>
                  <a:pt x="1449178" y="182880"/>
                </a:moveTo>
                <a:lnTo>
                  <a:pt x="1448503" y="182880"/>
                </a:lnTo>
                <a:lnTo>
                  <a:pt x="1447531" y="181327"/>
                </a:lnTo>
                <a:lnTo>
                  <a:pt x="1454258" y="177786"/>
                </a:lnTo>
                <a:lnTo>
                  <a:pt x="1458901" y="176530"/>
                </a:lnTo>
                <a:lnTo>
                  <a:pt x="1454206" y="175260"/>
                </a:lnTo>
                <a:lnTo>
                  <a:pt x="1454020" y="173948"/>
                </a:lnTo>
                <a:lnTo>
                  <a:pt x="1453034" y="171450"/>
                </a:lnTo>
                <a:lnTo>
                  <a:pt x="1483427" y="171450"/>
                </a:lnTo>
                <a:lnTo>
                  <a:pt x="1481248" y="175260"/>
                </a:lnTo>
                <a:lnTo>
                  <a:pt x="1465940" y="175260"/>
                </a:lnTo>
                <a:lnTo>
                  <a:pt x="1464598" y="176530"/>
                </a:lnTo>
                <a:lnTo>
                  <a:pt x="1464932" y="177800"/>
                </a:lnTo>
                <a:lnTo>
                  <a:pt x="1466615" y="177800"/>
                </a:lnTo>
                <a:lnTo>
                  <a:pt x="1469122" y="179070"/>
                </a:lnTo>
                <a:lnTo>
                  <a:pt x="1462922" y="179070"/>
                </a:lnTo>
                <a:lnTo>
                  <a:pt x="1463092" y="180340"/>
                </a:lnTo>
                <a:lnTo>
                  <a:pt x="1464598" y="181610"/>
                </a:lnTo>
                <a:lnTo>
                  <a:pt x="1450684" y="181610"/>
                </a:lnTo>
                <a:lnTo>
                  <a:pt x="1449178" y="182880"/>
                </a:lnTo>
                <a:close/>
              </a:path>
              <a:path w="4096384" h="836930">
                <a:moveTo>
                  <a:pt x="1659541" y="181610"/>
                </a:moveTo>
                <a:lnTo>
                  <a:pt x="1654676" y="177800"/>
                </a:lnTo>
                <a:lnTo>
                  <a:pt x="1654342" y="177800"/>
                </a:lnTo>
                <a:lnTo>
                  <a:pt x="1653674" y="175260"/>
                </a:lnTo>
                <a:lnTo>
                  <a:pt x="1656857" y="171450"/>
                </a:lnTo>
                <a:lnTo>
                  <a:pt x="1657730" y="174755"/>
                </a:lnTo>
                <a:lnTo>
                  <a:pt x="1657607" y="175375"/>
                </a:lnTo>
                <a:lnTo>
                  <a:pt x="1656693" y="176530"/>
                </a:lnTo>
                <a:lnTo>
                  <a:pt x="1658199" y="176530"/>
                </a:lnTo>
                <a:lnTo>
                  <a:pt x="1659541" y="181610"/>
                </a:lnTo>
                <a:close/>
              </a:path>
              <a:path w="4096384" h="836930">
                <a:moveTo>
                  <a:pt x="1657822" y="175103"/>
                </a:moveTo>
                <a:lnTo>
                  <a:pt x="1656857" y="171450"/>
                </a:lnTo>
                <a:lnTo>
                  <a:pt x="1660543" y="171450"/>
                </a:lnTo>
                <a:lnTo>
                  <a:pt x="1657822" y="175103"/>
                </a:lnTo>
                <a:close/>
              </a:path>
              <a:path w="4096384" h="836930">
                <a:moveTo>
                  <a:pt x="1663228" y="172975"/>
                </a:moveTo>
                <a:lnTo>
                  <a:pt x="1660660" y="171516"/>
                </a:lnTo>
                <a:lnTo>
                  <a:pt x="1663848" y="171450"/>
                </a:lnTo>
                <a:lnTo>
                  <a:pt x="1663895" y="172720"/>
                </a:lnTo>
                <a:lnTo>
                  <a:pt x="1663228" y="172720"/>
                </a:lnTo>
                <a:lnTo>
                  <a:pt x="1663228" y="172975"/>
                </a:lnTo>
                <a:close/>
              </a:path>
              <a:path w="4096384" h="836930">
                <a:moveTo>
                  <a:pt x="1840829" y="177800"/>
                </a:moveTo>
                <a:lnTo>
                  <a:pt x="1830683" y="177800"/>
                </a:lnTo>
                <a:lnTo>
                  <a:pt x="1832700" y="176530"/>
                </a:lnTo>
                <a:lnTo>
                  <a:pt x="1833266" y="174375"/>
                </a:lnTo>
                <a:lnTo>
                  <a:pt x="1833317" y="173882"/>
                </a:lnTo>
                <a:lnTo>
                  <a:pt x="1835882" y="171450"/>
                </a:lnTo>
                <a:lnTo>
                  <a:pt x="1838062" y="171450"/>
                </a:lnTo>
                <a:lnTo>
                  <a:pt x="1839915" y="174016"/>
                </a:lnTo>
                <a:lnTo>
                  <a:pt x="1840829" y="177800"/>
                </a:lnTo>
                <a:close/>
              </a:path>
              <a:path w="4096384" h="836930">
                <a:moveTo>
                  <a:pt x="1840893" y="178066"/>
                </a:moveTo>
                <a:lnTo>
                  <a:pt x="1839915" y="174016"/>
                </a:lnTo>
                <a:lnTo>
                  <a:pt x="1838062" y="171450"/>
                </a:lnTo>
                <a:lnTo>
                  <a:pt x="1841245" y="171450"/>
                </a:lnTo>
                <a:lnTo>
                  <a:pt x="1846778" y="177800"/>
                </a:lnTo>
                <a:lnTo>
                  <a:pt x="1841573" y="177802"/>
                </a:lnTo>
                <a:lnTo>
                  <a:pt x="1840893" y="178066"/>
                </a:lnTo>
                <a:close/>
              </a:path>
              <a:path w="4096384" h="836930">
                <a:moveTo>
                  <a:pt x="2079422" y="179749"/>
                </a:moveTo>
                <a:lnTo>
                  <a:pt x="2084116" y="174016"/>
                </a:lnTo>
                <a:lnTo>
                  <a:pt x="2083968" y="171450"/>
                </a:lnTo>
                <a:lnTo>
                  <a:pt x="2094025" y="176530"/>
                </a:lnTo>
                <a:lnTo>
                  <a:pt x="2085310" y="177800"/>
                </a:lnTo>
                <a:lnTo>
                  <a:pt x="2082121" y="177800"/>
                </a:lnTo>
                <a:lnTo>
                  <a:pt x="2082124" y="179070"/>
                </a:lnTo>
                <a:lnTo>
                  <a:pt x="2081708" y="179208"/>
                </a:lnTo>
                <a:lnTo>
                  <a:pt x="2079422" y="179749"/>
                </a:lnTo>
                <a:close/>
              </a:path>
              <a:path w="4096384" h="836930">
                <a:moveTo>
                  <a:pt x="2434305" y="177800"/>
                </a:moveTo>
                <a:lnTo>
                  <a:pt x="2432799" y="177800"/>
                </a:lnTo>
                <a:lnTo>
                  <a:pt x="2431914" y="175571"/>
                </a:lnTo>
                <a:lnTo>
                  <a:pt x="2431791" y="171450"/>
                </a:lnTo>
                <a:lnTo>
                  <a:pt x="2438387" y="173948"/>
                </a:lnTo>
                <a:lnTo>
                  <a:pt x="2435981" y="176530"/>
                </a:lnTo>
                <a:lnTo>
                  <a:pt x="2434305" y="177800"/>
                </a:lnTo>
                <a:close/>
              </a:path>
              <a:path w="4096384" h="836930">
                <a:moveTo>
                  <a:pt x="2452580" y="180340"/>
                </a:moveTo>
                <a:lnTo>
                  <a:pt x="2442686" y="180340"/>
                </a:lnTo>
                <a:lnTo>
                  <a:pt x="2450066" y="171450"/>
                </a:lnTo>
                <a:lnTo>
                  <a:pt x="2450914" y="175383"/>
                </a:lnTo>
                <a:lnTo>
                  <a:pt x="2451037" y="176300"/>
                </a:lnTo>
                <a:lnTo>
                  <a:pt x="2451144" y="176722"/>
                </a:lnTo>
                <a:lnTo>
                  <a:pt x="2452580" y="180340"/>
                </a:lnTo>
                <a:close/>
              </a:path>
              <a:path w="4096384" h="836930">
                <a:moveTo>
                  <a:pt x="2463308" y="180340"/>
                </a:moveTo>
                <a:lnTo>
                  <a:pt x="2452580" y="180340"/>
                </a:lnTo>
                <a:lnTo>
                  <a:pt x="2451144" y="176722"/>
                </a:lnTo>
                <a:lnTo>
                  <a:pt x="2451037" y="176300"/>
                </a:lnTo>
                <a:lnTo>
                  <a:pt x="2450914" y="175383"/>
                </a:lnTo>
                <a:lnTo>
                  <a:pt x="2450066" y="171450"/>
                </a:lnTo>
                <a:lnTo>
                  <a:pt x="2454256" y="171450"/>
                </a:lnTo>
                <a:lnTo>
                  <a:pt x="2458951" y="173990"/>
                </a:lnTo>
                <a:lnTo>
                  <a:pt x="2457439" y="173990"/>
                </a:lnTo>
                <a:lnTo>
                  <a:pt x="2463308" y="180340"/>
                </a:lnTo>
                <a:close/>
              </a:path>
              <a:path w="4096384" h="836930">
                <a:moveTo>
                  <a:pt x="2639155" y="179070"/>
                </a:moveTo>
                <a:lnTo>
                  <a:pt x="2635449" y="179070"/>
                </a:lnTo>
                <a:lnTo>
                  <a:pt x="2628422" y="177802"/>
                </a:lnTo>
                <a:lnTo>
                  <a:pt x="2637289" y="171450"/>
                </a:lnTo>
                <a:lnTo>
                  <a:pt x="2636806" y="173948"/>
                </a:lnTo>
                <a:lnTo>
                  <a:pt x="2636874" y="175383"/>
                </a:lnTo>
                <a:lnTo>
                  <a:pt x="2639155" y="179070"/>
                </a:lnTo>
                <a:close/>
              </a:path>
              <a:path w="4096384" h="836930">
                <a:moveTo>
                  <a:pt x="2762687" y="179070"/>
                </a:moveTo>
                <a:lnTo>
                  <a:pt x="2639155" y="179070"/>
                </a:lnTo>
                <a:lnTo>
                  <a:pt x="2636874" y="175383"/>
                </a:lnTo>
                <a:lnTo>
                  <a:pt x="2636806" y="173948"/>
                </a:lnTo>
                <a:lnTo>
                  <a:pt x="2637289" y="171450"/>
                </a:lnTo>
                <a:lnTo>
                  <a:pt x="2813479" y="171450"/>
                </a:lnTo>
                <a:lnTo>
                  <a:pt x="2811020" y="172720"/>
                </a:lnTo>
                <a:lnTo>
                  <a:pt x="2770067" y="172720"/>
                </a:lnTo>
                <a:lnTo>
                  <a:pt x="2769312" y="173990"/>
                </a:lnTo>
                <a:lnTo>
                  <a:pt x="2730328" y="173990"/>
                </a:lnTo>
                <a:lnTo>
                  <a:pt x="2728986" y="175260"/>
                </a:lnTo>
                <a:lnTo>
                  <a:pt x="2728986" y="176530"/>
                </a:lnTo>
                <a:lnTo>
                  <a:pt x="2762687" y="176530"/>
                </a:lnTo>
                <a:lnTo>
                  <a:pt x="2762687" y="179070"/>
                </a:lnTo>
                <a:close/>
              </a:path>
              <a:path w="4096384" h="836930">
                <a:moveTo>
                  <a:pt x="2814311" y="177800"/>
                </a:moveTo>
                <a:lnTo>
                  <a:pt x="2809780" y="177800"/>
                </a:lnTo>
                <a:lnTo>
                  <a:pt x="2806100" y="175260"/>
                </a:lnTo>
                <a:lnTo>
                  <a:pt x="2813479" y="171450"/>
                </a:lnTo>
                <a:lnTo>
                  <a:pt x="2814201" y="174755"/>
                </a:lnTo>
                <a:lnTo>
                  <a:pt x="2814311" y="177800"/>
                </a:lnTo>
                <a:close/>
              </a:path>
              <a:path w="4096384" h="836930">
                <a:moveTo>
                  <a:pt x="3228686" y="182880"/>
                </a:moveTo>
                <a:lnTo>
                  <a:pt x="3225995" y="176530"/>
                </a:lnTo>
                <a:lnTo>
                  <a:pt x="3225504" y="171450"/>
                </a:lnTo>
                <a:lnTo>
                  <a:pt x="3230193" y="175260"/>
                </a:lnTo>
                <a:lnTo>
                  <a:pt x="3230710" y="175260"/>
                </a:lnTo>
                <a:lnTo>
                  <a:pt x="3228686" y="182880"/>
                </a:lnTo>
                <a:close/>
              </a:path>
              <a:path w="4096384" h="836930">
                <a:moveTo>
                  <a:pt x="3229937" y="182880"/>
                </a:moveTo>
                <a:lnTo>
                  <a:pt x="3228686" y="182880"/>
                </a:lnTo>
                <a:lnTo>
                  <a:pt x="3230710" y="175260"/>
                </a:lnTo>
                <a:lnTo>
                  <a:pt x="3230193" y="175260"/>
                </a:lnTo>
                <a:lnTo>
                  <a:pt x="3225504" y="171450"/>
                </a:lnTo>
                <a:lnTo>
                  <a:pt x="3233709" y="171450"/>
                </a:lnTo>
                <a:lnTo>
                  <a:pt x="3231624" y="175103"/>
                </a:lnTo>
                <a:lnTo>
                  <a:pt x="3231502" y="175383"/>
                </a:lnTo>
                <a:lnTo>
                  <a:pt x="3230193" y="180340"/>
                </a:lnTo>
                <a:lnTo>
                  <a:pt x="3234088" y="180340"/>
                </a:lnTo>
                <a:lnTo>
                  <a:pt x="3229937" y="182880"/>
                </a:lnTo>
                <a:close/>
              </a:path>
              <a:path w="4096384" h="836930">
                <a:moveTo>
                  <a:pt x="3230193" y="180340"/>
                </a:moveTo>
                <a:lnTo>
                  <a:pt x="3231502" y="175383"/>
                </a:lnTo>
                <a:lnTo>
                  <a:pt x="3231624" y="175103"/>
                </a:lnTo>
                <a:lnTo>
                  <a:pt x="3233709" y="171450"/>
                </a:lnTo>
                <a:lnTo>
                  <a:pt x="3230193" y="180340"/>
                </a:lnTo>
                <a:close/>
              </a:path>
              <a:path w="4096384" h="836930">
                <a:moveTo>
                  <a:pt x="3234088" y="180340"/>
                </a:moveTo>
                <a:lnTo>
                  <a:pt x="3230193" y="180340"/>
                </a:lnTo>
                <a:lnTo>
                  <a:pt x="3233709" y="171450"/>
                </a:lnTo>
                <a:lnTo>
                  <a:pt x="3234900" y="171450"/>
                </a:lnTo>
                <a:lnTo>
                  <a:pt x="3236733" y="173990"/>
                </a:lnTo>
                <a:lnTo>
                  <a:pt x="3239578" y="173990"/>
                </a:lnTo>
                <a:lnTo>
                  <a:pt x="3238554" y="176607"/>
                </a:lnTo>
                <a:lnTo>
                  <a:pt x="3238236" y="177802"/>
                </a:lnTo>
                <a:lnTo>
                  <a:pt x="3234088" y="180340"/>
                </a:lnTo>
                <a:close/>
              </a:path>
              <a:path w="4096384" h="836930">
                <a:moveTo>
                  <a:pt x="1665742" y="181610"/>
                </a:moveTo>
                <a:lnTo>
                  <a:pt x="1659541" y="181610"/>
                </a:lnTo>
                <a:lnTo>
                  <a:pt x="1657822" y="175103"/>
                </a:lnTo>
                <a:lnTo>
                  <a:pt x="1660660" y="171516"/>
                </a:lnTo>
                <a:lnTo>
                  <a:pt x="1663183" y="172950"/>
                </a:lnTo>
                <a:lnTo>
                  <a:pt x="1663228" y="176130"/>
                </a:lnTo>
                <a:lnTo>
                  <a:pt x="1661381" y="176530"/>
                </a:lnTo>
                <a:lnTo>
                  <a:pt x="1663228" y="176530"/>
                </a:lnTo>
                <a:lnTo>
                  <a:pt x="1663319" y="179208"/>
                </a:lnTo>
                <a:lnTo>
                  <a:pt x="1664066" y="180340"/>
                </a:lnTo>
                <a:lnTo>
                  <a:pt x="1664904" y="180340"/>
                </a:lnTo>
                <a:lnTo>
                  <a:pt x="1665742" y="18161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72040" y="182880"/>
                </a:lnTo>
                <a:lnTo>
                  <a:pt x="2568399" y="177786"/>
                </a:lnTo>
                <a:lnTo>
                  <a:pt x="2565695" y="172187"/>
                </a:lnTo>
                <a:lnTo>
                  <a:pt x="2567266" y="172477"/>
                </a:lnTo>
                <a:lnTo>
                  <a:pt x="2575962" y="180340"/>
                </a:lnTo>
                <a:lnTo>
                  <a:pt x="2574436" y="180340"/>
                </a:lnTo>
                <a:lnTo>
                  <a:pt x="2577409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586252" y="184150"/>
                </a:moveTo>
                <a:lnTo>
                  <a:pt x="2575826" y="184150"/>
                </a:lnTo>
                <a:lnTo>
                  <a:pt x="2577409" y="182880"/>
                </a:lnTo>
                <a:lnTo>
                  <a:pt x="2574436" y="180340"/>
                </a:lnTo>
                <a:lnTo>
                  <a:pt x="2575962" y="180340"/>
                </a:lnTo>
                <a:lnTo>
                  <a:pt x="2567266" y="172477"/>
                </a:lnTo>
                <a:lnTo>
                  <a:pt x="2568582" y="172720"/>
                </a:lnTo>
                <a:lnTo>
                  <a:pt x="2575892" y="172720"/>
                </a:lnTo>
                <a:lnTo>
                  <a:pt x="2576500" y="173882"/>
                </a:lnTo>
                <a:lnTo>
                  <a:pt x="2576607" y="174016"/>
                </a:lnTo>
                <a:lnTo>
                  <a:pt x="2581502" y="176530"/>
                </a:lnTo>
                <a:lnTo>
                  <a:pt x="2594643" y="176530"/>
                </a:lnTo>
                <a:lnTo>
                  <a:pt x="2597485" y="177853"/>
                </a:lnTo>
                <a:lnTo>
                  <a:pt x="2599416" y="179070"/>
                </a:lnTo>
                <a:lnTo>
                  <a:pt x="2591717" y="179070"/>
                </a:lnTo>
                <a:lnTo>
                  <a:pt x="2588968" y="180340"/>
                </a:lnTo>
                <a:lnTo>
                  <a:pt x="2586252" y="18415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70287" y="172720"/>
                </a:lnTo>
                <a:lnTo>
                  <a:pt x="74308" y="172720"/>
                </a:lnTo>
                <a:lnTo>
                  <a:pt x="74269" y="174016"/>
                </a:lnTo>
                <a:lnTo>
                  <a:pt x="72461" y="17526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83697" y="176530"/>
                </a:moveTo>
                <a:lnTo>
                  <a:pt x="70117" y="176530"/>
                </a:lnTo>
                <a:lnTo>
                  <a:pt x="72461" y="175260"/>
                </a:lnTo>
                <a:lnTo>
                  <a:pt x="74269" y="174016"/>
                </a:lnTo>
                <a:lnTo>
                  <a:pt x="74308" y="172720"/>
                </a:lnTo>
                <a:lnTo>
                  <a:pt x="86612" y="172720"/>
                </a:lnTo>
                <a:lnTo>
                  <a:pt x="83697" y="176530"/>
                </a:lnTo>
                <a:close/>
              </a:path>
              <a:path w="4096384" h="836930">
                <a:moveTo>
                  <a:pt x="421627" y="176530"/>
                </a:moveTo>
                <a:lnTo>
                  <a:pt x="420625" y="175260"/>
                </a:lnTo>
                <a:lnTo>
                  <a:pt x="418948" y="172720"/>
                </a:lnTo>
                <a:lnTo>
                  <a:pt x="424815" y="172720"/>
                </a:lnTo>
                <a:lnTo>
                  <a:pt x="422324" y="175651"/>
                </a:lnTo>
                <a:lnTo>
                  <a:pt x="421627" y="176530"/>
                </a:lnTo>
                <a:close/>
              </a:path>
              <a:path w="4096384" h="836930">
                <a:moveTo>
                  <a:pt x="448447" y="176530"/>
                </a:moveTo>
                <a:lnTo>
                  <a:pt x="421627" y="176530"/>
                </a:lnTo>
                <a:lnTo>
                  <a:pt x="422635" y="175260"/>
                </a:lnTo>
                <a:lnTo>
                  <a:pt x="424815" y="172720"/>
                </a:lnTo>
                <a:lnTo>
                  <a:pt x="448113" y="172720"/>
                </a:lnTo>
                <a:lnTo>
                  <a:pt x="447501" y="173882"/>
                </a:lnTo>
                <a:lnTo>
                  <a:pt x="447597" y="174375"/>
                </a:lnTo>
                <a:lnTo>
                  <a:pt x="448447" y="176530"/>
                </a:lnTo>
                <a:close/>
              </a:path>
              <a:path w="4096384" h="836930">
                <a:moveTo>
                  <a:pt x="516675" y="175260"/>
                </a:moveTo>
                <a:lnTo>
                  <a:pt x="515027" y="174016"/>
                </a:lnTo>
                <a:lnTo>
                  <a:pt x="518011" y="172720"/>
                </a:lnTo>
                <a:lnTo>
                  <a:pt x="516675" y="17526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16675" y="175260"/>
                </a:lnTo>
                <a:lnTo>
                  <a:pt x="518011" y="172720"/>
                </a:lnTo>
                <a:lnTo>
                  <a:pt x="530024" y="172720"/>
                </a:lnTo>
                <a:lnTo>
                  <a:pt x="529241" y="173990"/>
                </a:lnTo>
                <a:lnTo>
                  <a:pt x="530249" y="173990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665358" y="175260"/>
                </a:moveTo>
                <a:lnTo>
                  <a:pt x="664210" y="174016"/>
                </a:lnTo>
                <a:lnTo>
                  <a:pt x="664300" y="173882"/>
                </a:lnTo>
                <a:lnTo>
                  <a:pt x="665528" y="172720"/>
                </a:lnTo>
                <a:lnTo>
                  <a:pt x="666751" y="173882"/>
                </a:lnTo>
                <a:lnTo>
                  <a:pt x="666833" y="174016"/>
                </a:lnTo>
                <a:lnTo>
                  <a:pt x="665358" y="175260"/>
                </a:lnTo>
                <a:close/>
              </a:path>
              <a:path w="4096384" h="836930">
                <a:moveTo>
                  <a:pt x="704750" y="175260"/>
                </a:moveTo>
                <a:lnTo>
                  <a:pt x="665358" y="175260"/>
                </a:lnTo>
                <a:lnTo>
                  <a:pt x="666833" y="174016"/>
                </a:lnTo>
                <a:lnTo>
                  <a:pt x="666751" y="173882"/>
                </a:lnTo>
                <a:lnTo>
                  <a:pt x="665528" y="172720"/>
                </a:lnTo>
                <a:lnTo>
                  <a:pt x="743134" y="172720"/>
                </a:lnTo>
                <a:lnTo>
                  <a:pt x="744980" y="173990"/>
                </a:lnTo>
                <a:lnTo>
                  <a:pt x="704750" y="173990"/>
                </a:lnTo>
                <a:lnTo>
                  <a:pt x="704750" y="175260"/>
                </a:lnTo>
                <a:close/>
              </a:path>
              <a:path w="4096384" h="836930">
                <a:moveTo>
                  <a:pt x="931883" y="177800"/>
                </a:moveTo>
                <a:lnTo>
                  <a:pt x="929872" y="172720"/>
                </a:lnTo>
                <a:lnTo>
                  <a:pt x="933559" y="172720"/>
                </a:lnTo>
                <a:lnTo>
                  <a:pt x="935668" y="173948"/>
                </a:lnTo>
                <a:lnTo>
                  <a:pt x="935739" y="175260"/>
                </a:lnTo>
                <a:lnTo>
                  <a:pt x="933617" y="176607"/>
                </a:lnTo>
                <a:lnTo>
                  <a:pt x="931883" y="177800"/>
                </a:lnTo>
                <a:close/>
              </a:path>
              <a:path w="4096384" h="836930">
                <a:moveTo>
                  <a:pt x="947777" y="177800"/>
                </a:moveTo>
                <a:lnTo>
                  <a:pt x="931883" y="177800"/>
                </a:lnTo>
                <a:lnTo>
                  <a:pt x="933729" y="176530"/>
                </a:lnTo>
                <a:lnTo>
                  <a:pt x="935544" y="175383"/>
                </a:lnTo>
                <a:lnTo>
                  <a:pt x="935668" y="173948"/>
                </a:lnTo>
                <a:lnTo>
                  <a:pt x="933559" y="172720"/>
                </a:lnTo>
                <a:lnTo>
                  <a:pt x="943806" y="172720"/>
                </a:lnTo>
                <a:lnTo>
                  <a:pt x="944665" y="175260"/>
                </a:lnTo>
                <a:lnTo>
                  <a:pt x="947777" y="177800"/>
                </a:lnTo>
                <a:close/>
              </a:path>
              <a:path w="4096384" h="836930">
                <a:moveTo>
                  <a:pt x="1045868" y="196850"/>
                </a:moveTo>
                <a:lnTo>
                  <a:pt x="1010503" y="196850"/>
                </a:lnTo>
                <a:lnTo>
                  <a:pt x="1016029" y="186690"/>
                </a:lnTo>
                <a:lnTo>
                  <a:pt x="1026591" y="186690"/>
                </a:lnTo>
                <a:lnTo>
                  <a:pt x="1023087" y="178458"/>
                </a:lnTo>
                <a:lnTo>
                  <a:pt x="1028431" y="175260"/>
                </a:lnTo>
                <a:lnTo>
                  <a:pt x="1032124" y="172720"/>
                </a:lnTo>
                <a:lnTo>
                  <a:pt x="1038829" y="172720"/>
                </a:lnTo>
                <a:lnTo>
                  <a:pt x="1039596" y="173882"/>
                </a:lnTo>
                <a:lnTo>
                  <a:pt x="1039723" y="174016"/>
                </a:lnTo>
                <a:lnTo>
                  <a:pt x="1042345" y="175260"/>
                </a:lnTo>
                <a:lnTo>
                  <a:pt x="1080068" y="175260"/>
                </a:lnTo>
                <a:lnTo>
                  <a:pt x="1081907" y="176530"/>
                </a:lnTo>
                <a:lnTo>
                  <a:pt x="1051735" y="176530"/>
                </a:lnTo>
                <a:lnTo>
                  <a:pt x="1042011" y="180340"/>
                </a:lnTo>
                <a:lnTo>
                  <a:pt x="1044021" y="181610"/>
                </a:lnTo>
                <a:lnTo>
                  <a:pt x="1039497" y="181610"/>
                </a:lnTo>
                <a:lnTo>
                  <a:pt x="1043977" y="192912"/>
                </a:lnTo>
                <a:lnTo>
                  <a:pt x="1044866" y="194310"/>
                </a:lnTo>
                <a:lnTo>
                  <a:pt x="1045868" y="196850"/>
                </a:lnTo>
                <a:close/>
              </a:path>
              <a:path w="4096384" h="836930">
                <a:moveTo>
                  <a:pt x="1081907" y="176530"/>
                </a:moveTo>
                <a:lnTo>
                  <a:pt x="1080068" y="175260"/>
                </a:lnTo>
                <a:lnTo>
                  <a:pt x="1079952" y="173948"/>
                </a:lnTo>
                <a:lnTo>
                  <a:pt x="1081574" y="172720"/>
                </a:lnTo>
                <a:lnTo>
                  <a:pt x="1084329" y="173948"/>
                </a:lnTo>
                <a:lnTo>
                  <a:pt x="1084422" y="175260"/>
                </a:lnTo>
                <a:lnTo>
                  <a:pt x="1081907" y="176530"/>
                </a:lnTo>
                <a:close/>
              </a:path>
              <a:path w="4096384" h="836930">
                <a:moveTo>
                  <a:pt x="1054585" y="184150"/>
                </a:moveTo>
                <a:lnTo>
                  <a:pt x="1047381" y="184150"/>
                </a:lnTo>
                <a:lnTo>
                  <a:pt x="1049725" y="181610"/>
                </a:lnTo>
                <a:lnTo>
                  <a:pt x="1051735" y="176530"/>
                </a:lnTo>
                <a:lnTo>
                  <a:pt x="1081907" y="176530"/>
                </a:lnTo>
                <a:lnTo>
                  <a:pt x="1084422" y="175260"/>
                </a:lnTo>
                <a:lnTo>
                  <a:pt x="1084329" y="173948"/>
                </a:lnTo>
                <a:lnTo>
                  <a:pt x="1081574" y="172720"/>
                </a:lnTo>
                <a:lnTo>
                  <a:pt x="1086302" y="172720"/>
                </a:lnTo>
                <a:lnTo>
                  <a:pt x="1087106" y="175260"/>
                </a:lnTo>
                <a:lnTo>
                  <a:pt x="1146351" y="175260"/>
                </a:lnTo>
                <a:lnTo>
                  <a:pt x="1147503" y="177800"/>
                </a:lnTo>
                <a:lnTo>
                  <a:pt x="1067489" y="177802"/>
                </a:lnTo>
                <a:lnTo>
                  <a:pt x="1055925" y="181610"/>
                </a:lnTo>
                <a:lnTo>
                  <a:pt x="1054585" y="184150"/>
                </a:lnTo>
                <a:close/>
              </a:path>
              <a:path w="4096384" h="836930">
                <a:moveTo>
                  <a:pt x="1177093" y="173990"/>
                </a:moveTo>
                <a:lnTo>
                  <a:pt x="1176112" y="173990"/>
                </a:lnTo>
                <a:lnTo>
                  <a:pt x="1177624" y="172720"/>
                </a:lnTo>
                <a:lnTo>
                  <a:pt x="1177093" y="173990"/>
                </a:lnTo>
                <a:close/>
              </a:path>
              <a:path w="4096384" h="836930">
                <a:moveTo>
                  <a:pt x="1179464" y="180340"/>
                </a:moveTo>
                <a:lnTo>
                  <a:pt x="1174435" y="180340"/>
                </a:lnTo>
                <a:lnTo>
                  <a:pt x="1177624" y="172720"/>
                </a:lnTo>
                <a:lnTo>
                  <a:pt x="1211077" y="172720"/>
                </a:lnTo>
                <a:lnTo>
                  <a:pt x="1211654" y="175260"/>
                </a:lnTo>
                <a:lnTo>
                  <a:pt x="1217520" y="176530"/>
                </a:lnTo>
                <a:lnTo>
                  <a:pt x="1221316" y="176530"/>
                </a:lnTo>
                <a:lnTo>
                  <a:pt x="1221037" y="177800"/>
                </a:lnTo>
                <a:lnTo>
                  <a:pt x="1180643" y="177800"/>
                </a:lnTo>
                <a:lnTo>
                  <a:pt x="1179464" y="180340"/>
                </a:lnTo>
                <a:close/>
              </a:path>
              <a:path w="4096384" h="836930">
                <a:moveTo>
                  <a:pt x="1351117" y="176530"/>
                </a:moveTo>
                <a:lnTo>
                  <a:pt x="1350613" y="176530"/>
                </a:lnTo>
                <a:lnTo>
                  <a:pt x="1347928" y="175260"/>
                </a:lnTo>
                <a:lnTo>
                  <a:pt x="1347841" y="173948"/>
                </a:lnTo>
                <a:lnTo>
                  <a:pt x="1350108" y="172720"/>
                </a:lnTo>
                <a:lnTo>
                  <a:pt x="1350783" y="172720"/>
                </a:lnTo>
                <a:lnTo>
                  <a:pt x="1351621" y="173990"/>
                </a:lnTo>
                <a:lnTo>
                  <a:pt x="1352289" y="173990"/>
                </a:lnTo>
                <a:lnTo>
                  <a:pt x="1351724" y="175375"/>
                </a:lnTo>
                <a:lnTo>
                  <a:pt x="1351117" y="176530"/>
                </a:lnTo>
                <a:close/>
              </a:path>
              <a:path w="4096384" h="836930">
                <a:moveTo>
                  <a:pt x="1385480" y="176530"/>
                </a:moveTo>
                <a:lnTo>
                  <a:pt x="1351117" y="176530"/>
                </a:lnTo>
                <a:lnTo>
                  <a:pt x="1351724" y="175375"/>
                </a:lnTo>
                <a:lnTo>
                  <a:pt x="1352289" y="173990"/>
                </a:lnTo>
                <a:lnTo>
                  <a:pt x="1351621" y="173990"/>
                </a:lnTo>
                <a:lnTo>
                  <a:pt x="1350783" y="172720"/>
                </a:lnTo>
                <a:lnTo>
                  <a:pt x="1386986" y="172720"/>
                </a:lnTo>
                <a:lnTo>
                  <a:pt x="1385100" y="175103"/>
                </a:lnTo>
                <a:lnTo>
                  <a:pt x="1385211" y="175853"/>
                </a:lnTo>
                <a:lnTo>
                  <a:pt x="1385480" y="176530"/>
                </a:lnTo>
                <a:close/>
              </a:path>
              <a:path w="4096384" h="836930">
                <a:moveTo>
                  <a:pt x="1386822" y="177800"/>
                </a:moveTo>
                <a:lnTo>
                  <a:pt x="1385984" y="177800"/>
                </a:lnTo>
                <a:lnTo>
                  <a:pt x="1385211" y="175853"/>
                </a:lnTo>
                <a:lnTo>
                  <a:pt x="1385100" y="175103"/>
                </a:lnTo>
                <a:lnTo>
                  <a:pt x="1386986" y="172720"/>
                </a:lnTo>
                <a:lnTo>
                  <a:pt x="1387619" y="175103"/>
                </a:lnTo>
                <a:lnTo>
                  <a:pt x="1387531" y="175651"/>
                </a:lnTo>
                <a:lnTo>
                  <a:pt x="1386822" y="177800"/>
                </a:lnTo>
                <a:close/>
              </a:path>
              <a:path w="4096384" h="836930">
                <a:moveTo>
                  <a:pt x="1399558" y="177800"/>
                </a:moveTo>
                <a:lnTo>
                  <a:pt x="1386822" y="177800"/>
                </a:lnTo>
                <a:lnTo>
                  <a:pt x="1387531" y="175651"/>
                </a:lnTo>
                <a:lnTo>
                  <a:pt x="1387619" y="175103"/>
                </a:lnTo>
                <a:lnTo>
                  <a:pt x="1386986" y="172720"/>
                </a:lnTo>
                <a:lnTo>
                  <a:pt x="1387826" y="172720"/>
                </a:lnTo>
                <a:lnTo>
                  <a:pt x="1390175" y="175260"/>
                </a:lnTo>
                <a:lnTo>
                  <a:pt x="1395033" y="176530"/>
                </a:lnTo>
                <a:lnTo>
                  <a:pt x="1398216" y="176530"/>
                </a:lnTo>
                <a:lnTo>
                  <a:pt x="1399558" y="177800"/>
                </a:lnTo>
                <a:close/>
              </a:path>
              <a:path w="4096384" h="836930">
                <a:moveTo>
                  <a:pt x="1401404" y="177800"/>
                </a:moveTo>
                <a:lnTo>
                  <a:pt x="1399558" y="177800"/>
                </a:lnTo>
                <a:lnTo>
                  <a:pt x="1398297" y="176607"/>
                </a:lnTo>
                <a:lnTo>
                  <a:pt x="1398291" y="176300"/>
                </a:lnTo>
                <a:lnTo>
                  <a:pt x="1399045" y="174016"/>
                </a:lnTo>
                <a:lnTo>
                  <a:pt x="1399892" y="172720"/>
                </a:lnTo>
                <a:lnTo>
                  <a:pt x="1403244" y="176530"/>
                </a:lnTo>
                <a:lnTo>
                  <a:pt x="1401404" y="177800"/>
                </a:lnTo>
                <a:close/>
              </a:path>
              <a:path w="4096384" h="836930">
                <a:moveTo>
                  <a:pt x="1411796" y="177800"/>
                </a:moveTo>
                <a:lnTo>
                  <a:pt x="1401404" y="177800"/>
                </a:lnTo>
                <a:lnTo>
                  <a:pt x="1403244" y="176530"/>
                </a:lnTo>
                <a:lnTo>
                  <a:pt x="1399892" y="172720"/>
                </a:lnTo>
                <a:lnTo>
                  <a:pt x="1403755" y="172720"/>
                </a:lnTo>
                <a:lnTo>
                  <a:pt x="1405091" y="175260"/>
                </a:lnTo>
                <a:lnTo>
                  <a:pt x="1413642" y="175260"/>
                </a:lnTo>
                <a:lnTo>
                  <a:pt x="1410120" y="176530"/>
                </a:lnTo>
                <a:lnTo>
                  <a:pt x="1411796" y="177800"/>
                </a:lnTo>
                <a:close/>
              </a:path>
              <a:path w="4096384" h="836930">
                <a:moveTo>
                  <a:pt x="1485169" y="184150"/>
                </a:moveTo>
                <a:lnTo>
                  <a:pt x="1486347" y="180340"/>
                </a:lnTo>
                <a:lnTo>
                  <a:pt x="1490356" y="175260"/>
                </a:lnTo>
                <a:lnTo>
                  <a:pt x="1494273" y="172720"/>
                </a:lnTo>
                <a:lnTo>
                  <a:pt x="1499131" y="175260"/>
                </a:lnTo>
                <a:lnTo>
                  <a:pt x="1492426" y="182880"/>
                </a:lnTo>
                <a:lnTo>
                  <a:pt x="1489742" y="182880"/>
                </a:lnTo>
                <a:lnTo>
                  <a:pt x="1485169" y="184150"/>
                </a:lnTo>
                <a:close/>
              </a:path>
              <a:path w="4096384" h="836930">
                <a:moveTo>
                  <a:pt x="1524943" y="176530"/>
                </a:moveTo>
                <a:lnTo>
                  <a:pt x="1523062" y="175511"/>
                </a:lnTo>
                <a:lnTo>
                  <a:pt x="1522947" y="175260"/>
                </a:lnTo>
                <a:lnTo>
                  <a:pt x="1524502" y="173089"/>
                </a:lnTo>
                <a:lnTo>
                  <a:pt x="1525284" y="172720"/>
                </a:lnTo>
                <a:lnTo>
                  <a:pt x="1526741" y="173948"/>
                </a:lnTo>
                <a:lnTo>
                  <a:pt x="1526790" y="175260"/>
                </a:lnTo>
                <a:lnTo>
                  <a:pt x="1526285" y="175260"/>
                </a:lnTo>
                <a:lnTo>
                  <a:pt x="1526220" y="175651"/>
                </a:lnTo>
                <a:lnTo>
                  <a:pt x="1524943" y="176530"/>
                </a:lnTo>
                <a:close/>
              </a:path>
              <a:path w="4096384" h="836930">
                <a:moveTo>
                  <a:pt x="1537550" y="196850"/>
                </a:moveTo>
                <a:lnTo>
                  <a:pt x="1535001" y="196850"/>
                </a:lnTo>
                <a:lnTo>
                  <a:pt x="1537011" y="189230"/>
                </a:lnTo>
                <a:lnTo>
                  <a:pt x="1530640" y="182880"/>
                </a:lnTo>
                <a:lnTo>
                  <a:pt x="1529773" y="181557"/>
                </a:lnTo>
                <a:lnTo>
                  <a:pt x="1526424" y="175511"/>
                </a:lnTo>
                <a:lnTo>
                  <a:pt x="1526622" y="175375"/>
                </a:lnTo>
                <a:lnTo>
                  <a:pt x="1526741" y="173948"/>
                </a:lnTo>
                <a:lnTo>
                  <a:pt x="1525284" y="172720"/>
                </a:lnTo>
                <a:lnTo>
                  <a:pt x="1532535" y="172720"/>
                </a:lnTo>
                <a:lnTo>
                  <a:pt x="1528800" y="176530"/>
                </a:lnTo>
                <a:lnTo>
                  <a:pt x="1531988" y="177802"/>
                </a:lnTo>
                <a:lnTo>
                  <a:pt x="1535668" y="179070"/>
                </a:lnTo>
                <a:lnTo>
                  <a:pt x="1555947" y="179070"/>
                </a:lnTo>
                <a:lnTo>
                  <a:pt x="1552765" y="180340"/>
                </a:lnTo>
                <a:lnTo>
                  <a:pt x="1550853" y="181547"/>
                </a:lnTo>
                <a:lnTo>
                  <a:pt x="1550842" y="181849"/>
                </a:lnTo>
                <a:lnTo>
                  <a:pt x="1552135" y="185420"/>
                </a:lnTo>
                <a:lnTo>
                  <a:pt x="1547906" y="185420"/>
                </a:lnTo>
                <a:lnTo>
                  <a:pt x="1547906" y="186690"/>
                </a:lnTo>
                <a:lnTo>
                  <a:pt x="1544891" y="189230"/>
                </a:lnTo>
                <a:lnTo>
                  <a:pt x="1539361" y="189230"/>
                </a:lnTo>
                <a:lnTo>
                  <a:pt x="1537550" y="196850"/>
                </a:lnTo>
                <a:close/>
              </a:path>
              <a:path w="4096384" h="836930">
                <a:moveTo>
                  <a:pt x="1547239" y="179070"/>
                </a:moveTo>
                <a:lnTo>
                  <a:pt x="1535668" y="179070"/>
                </a:lnTo>
                <a:lnTo>
                  <a:pt x="1537011" y="172720"/>
                </a:lnTo>
                <a:lnTo>
                  <a:pt x="1540029" y="173990"/>
                </a:lnTo>
                <a:lnTo>
                  <a:pt x="1541372" y="173990"/>
                </a:lnTo>
                <a:lnTo>
                  <a:pt x="1547239" y="179070"/>
                </a:lnTo>
                <a:close/>
              </a:path>
              <a:path w="4096384" h="836930">
                <a:moveTo>
                  <a:pt x="1553263" y="179070"/>
                </a:moveTo>
                <a:lnTo>
                  <a:pt x="1547239" y="179070"/>
                </a:lnTo>
                <a:lnTo>
                  <a:pt x="1541372" y="173990"/>
                </a:lnTo>
                <a:lnTo>
                  <a:pt x="1540029" y="173990"/>
                </a:lnTo>
                <a:lnTo>
                  <a:pt x="1537011" y="172720"/>
                </a:lnTo>
                <a:lnTo>
                  <a:pt x="1548077" y="172720"/>
                </a:lnTo>
                <a:lnTo>
                  <a:pt x="1553263" y="179070"/>
                </a:lnTo>
                <a:close/>
              </a:path>
              <a:path w="4096384" h="836930">
                <a:moveTo>
                  <a:pt x="1663704" y="173246"/>
                </a:moveTo>
                <a:lnTo>
                  <a:pt x="1663228" y="172975"/>
                </a:lnTo>
                <a:lnTo>
                  <a:pt x="1663228" y="172720"/>
                </a:lnTo>
                <a:lnTo>
                  <a:pt x="1663704" y="173246"/>
                </a:lnTo>
                <a:close/>
              </a:path>
              <a:path w="4096384" h="836930">
                <a:moveTo>
                  <a:pt x="1685612" y="186690"/>
                </a:moveTo>
                <a:lnTo>
                  <a:pt x="1685687" y="180340"/>
                </a:lnTo>
                <a:lnTo>
                  <a:pt x="1685857" y="180340"/>
                </a:lnTo>
                <a:lnTo>
                  <a:pt x="1696085" y="172720"/>
                </a:lnTo>
                <a:lnTo>
                  <a:pt x="1696429" y="174016"/>
                </a:lnTo>
                <a:lnTo>
                  <a:pt x="1697336" y="176300"/>
                </a:lnTo>
                <a:lnTo>
                  <a:pt x="1697325" y="176722"/>
                </a:lnTo>
                <a:lnTo>
                  <a:pt x="1696760" y="177786"/>
                </a:lnTo>
                <a:lnTo>
                  <a:pt x="1694409" y="179070"/>
                </a:lnTo>
                <a:lnTo>
                  <a:pt x="1692314" y="181610"/>
                </a:lnTo>
                <a:lnTo>
                  <a:pt x="1688601" y="185420"/>
                </a:lnTo>
                <a:lnTo>
                  <a:pt x="1685612" y="186690"/>
                </a:lnTo>
                <a:close/>
              </a:path>
              <a:path w="4096384" h="836930">
                <a:moveTo>
                  <a:pt x="1704127" y="191770"/>
                </a:moveTo>
                <a:lnTo>
                  <a:pt x="1696481" y="191770"/>
                </a:lnTo>
                <a:lnTo>
                  <a:pt x="1697572" y="187960"/>
                </a:lnTo>
                <a:lnTo>
                  <a:pt x="1695410" y="186690"/>
                </a:lnTo>
                <a:lnTo>
                  <a:pt x="1685612" y="186690"/>
                </a:lnTo>
                <a:lnTo>
                  <a:pt x="1688601" y="185420"/>
                </a:lnTo>
                <a:lnTo>
                  <a:pt x="1692365" y="181547"/>
                </a:lnTo>
                <a:lnTo>
                  <a:pt x="1694409" y="179070"/>
                </a:lnTo>
                <a:lnTo>
                  <a:pt x="1696760" y="177786"/>
                </a:lnTo>
                <a:lnTo>
                  <a:pt x="1697325" y="176722"/>
                </a:lnTo>
                <a:lnTo>
                  <a:pt x="1697336" y="176300"/>
                </a:lnTo>
                <a:lnTo>
                  <a:pt x="1696429" y="174016"/>
                </a:lnTo>
                <a:lnTo>
                  <a:pt x="1696085" y="172720"/>
                </a:lnTo>
                <a:lnTo>
                  <a:pt x="1721897" y="172720"/>
                </a:lnTo>
                <a:lnTo>
                  <a:pt x="1720807" y="173990"/>
                </a:lnTo>
                <a:lnTo>
                  <a:pt x="1708487" y="173990"/>
                </a:lnTo>
                <a:lnTo>
                  <a:pt x="1706476" y="175260"/>
                </a:lnTo>
                <a:lnTo>
                  <a:pt x="1706476" y="176530"/>
                </a:lnTo>
                <a:lnTo>
                  <a:pt x="1708657" y="177800"/>
                </a:lnTo>
                <a:lnTo>
                  <a:pt x="1717540" y="177800"/>
                </a:lnTo>
                <a:lnTo>
                  <a:pt x="1716451" y="179070"/>
                </a:lnTo>
                <a:lnTo>
                  <a:pt x="1703287" y="179070"/>
                </a:lnTo>
                <a:lnTo>
                  <a:pt x="1703287" y="185420"/>
                </a:lnTo>
                <a:lnTo>
                  <a:pt x="1722663" y="185420"/>
                </a:lnTo>
                <a:lnTo>
                  <a:pt x="1721414" y="186687"/>
                </a:lnTo>
                <a:lnTo>
                  <a:pt x="1720903" y="187960"/>
                </a:lnTo>
                <a:lnTo>
                  <a:pt x="1705134" y="187960"/>
                </a:lnTo>
                <a:lnTo>
                  <a:pt x="1704127" y="191770"/>
                </a:lnTo>
                <a:close/>
              </a:path>
              <a:path w="4096384" h="836930">
                <a:moveTo>
                  <a:pt x="1715362" y="180340"/>
                </a:moveTo>
                <a:lnTo>
                  <a:pt x="1721897" y="172720"/>
                </a:lnTo>
                <a:lnTo>
                  <a:pt x="1722067" y="173990"/>
                </a:lnTo>
                <a:lnTo>
                  <a:pt x="1729944" y="175260"/>
                </a:lnTo>
                <a:lnTo>
                  <a:pt x="1722735" y="177800"/>
                </a:lnTo>
                <a:lnTo>
                  <a:pt x="1719716" y="177800"/>
                </a:lnTo>
                <a:lnTo>
                  <a:pt x="1718647" y="179208"/>
                </a:lnTo>
                <a:lnTo>
                  <a:pt x="1715362" y="180340"/>
                </a:lnTo>
                <a:close/>
              </a:path>
              <a:path w="4096384" h="836930">
                <a:moveTo>
                  <a:pt x="1723915" y="184150"/>
                </a:moveTo>
                <a:lnTo>
                  <a:pt x="1721392" y="184150"/>
                </a:lnTo>
                <a:lnTo>
                  <a:pt x="1722401" y="182880"/>
                </a:lnTo>
                <a:lnTo>
                  <a:pt x="1721563" y="180340"/>
                </a:lnTo>
                <a:lnTo>
                  <a:pt x="1720321" y="178631"/>
                </a:lnTo>
                <a:lnTo>
                  <a:pt x="1729944" y="175260"/>
                </a:lnTo>
                <a:lnTo>
                  <a:pt x="1722067" y="173990"/>
                </a:lnTo>
                <a:lnTo>
                  <a:pt x="1721897" y="172720"/>
                </a:lnTo>
                <a:lnTo>
                  <a:pt x="1802526" y="172720"/>
                </a:lnTo>
                <a:lnTo>
                  <a:pt x="1801520" y="173990"/>
                </a:lnTo>
                <a:lnTo>
                  <a:pt x="1736983" y="173990"/>
                </a:lnTo>
                <a:lnTo>
                  <a:pt x="1728097" y="176530"/>
                </a:lnTo>
                <a:lnTo>
                  <a:pt x="1734468" y="179070"/>
                </a:lnTo>
                <a:lnTo>
                  <a:pt x="1740001" y="180340"/>
                </a:lnTo>
                <a:lnTo>
                  <a:pt x="1729173" y="180340"/>
                </a:lnTo>
                <a:lnTo>
                  <a:pt x="1725167" y="182880"/>
                </a:lnTo>
                <a:lnTo>
                  <a:pt x="1723915" y="184150"/>
                </a:lnTo>
                <a:close/>
              </a:path>
              <a:path w="4096384" h="836930">
                <a:moveTo>
                  <a:pt x="1830683" y="177800"/>
                </a:moveTo>
                <a:lnTo>
                  <a:pt x="1825156" y="177800"/>
                </a:lnTo>
                <a:lnTo>
                  <a:pt x="1829681" y="172720"/>
                </a:lnTo>
                <a:lnTo>
                  <a:pt x="1833056" y="173882"/>
                </a:lnTo>
                <a:lnTo>
                  <a:pt x="1833204" y="173990"/>
                </a:lnTo>
                <a:lnTo>
                  <a:pt x="1833368" y="173990"/>
                </a:lnTo>
                <a:lnTo>
                  <a:pt x="1832700" y="176530"/>
                </a:lnTo>
                <a:lnTo>
                  <a:pt x="1830683" y="177800"/>
                </a:lnTo>
                <a:close/>
              </a:path>
              <a:path w="4096384" h="836930">
                <a:moveTo>
                  <a:pt x="1833156" y="173916"/>
                </a:moveTo>
                <a:lnTo>
                  <a:pt x="1829681" y="172720"/>
                </a:lnTo>
                <a:lnTo>
                  <a:pt x="1832365" y="172720"/>
                </a:lnTo>
                <a:lnTo>
                  <a:pt x="1833156" y="173916"/>
                </a:lnTo>
                <a:close/>
              </a:path>
              <a:path w="4096384" h="836930">
                <a:moveTo>
                  <a:pt x="2139454" y="177800"/>
                </a:moveTo>
                <a:lnTo>
                  <a:pt x="2138276" y="177800"/>
                </a:lnTo>
                <a:lnTo>
                  <a:pt x="2137428" y="175651"/>
                </a:lnTo>
                <a:lnTo>
                  <a:pt x="2137336" y="175103"/>
                </a:lnTo>
                <a:lnTo>
                  <a:pt x="2138276" y="172720"/>
                </a:lnTo>
                <a:lnTo>
                  <a:pt x="2139454" y="172720"/>
                </a:lnTo>
                <a:lnTo>
                  <a:pt x="2140868" y="175103"/>
                </a:lnTo>
                <a:lnTo>
                  <a:pt x="2140776" y="175571"/>
                </a:lnTo>
                <a:lnTo>
                  <a:pt x="2139454" y="177800"/>
                </a:lnTo>
                <a:close/>
              </a:path>
              <a:path w="4096384" h="836930">
                <a:moveTo>
                  <a:pt x="2150627" y="177800"/>
                </a:moveTo>
                <a:lnTo>
                  <a:pt x="2139454" y="177800"/>
                </a:lnTo>
                <a:lnTo>
                  <a:pt x="2140776" y="175571"/>
                </a:lnTo>
                <a:lnTo>
                  <a:pt x="2140868" y="175103"/>
                </a:lnTo>
                <a:lnTo>
                  <a:pt x="2139454" y="172720"/>
                </a:lnTo>
                <a:lnTo>
                  <a:pt x="2152026" y="172720"/>
                </a:lnTo>
                <a:lnTo>
                  <a:pt x="2150959" y="176722"/>
                </a:lnTo>
                <a:lnTo>
                  <a:pt x="2150627" y="177800"/>
                </a:lnTo>
                <a:close/>
              </a:path>
              <a:path w="4096384" h="836930">
                <a:moveTo>
                  <a:pt x="2259975" y="177800"/>
                </a:moveTo>
                <a:lnTo>
                  <a:pt x="2258973" y="177800"/>
                </a:lnTo>
                <a:lnTo>
                  <a:pt x="2257944" y="175571"/>
                </a:lnTo>
                <a:lnTo>
                  <a:pt x="2257842" y="175103"/>
                </a:lnTo>
                <a:lnTo>
                  <a:pt x="2258469" y="172720"/>
                </a:lnTo>
                <a:lnTo>
                  <a:pt x="2259641" y="172720"/>
                </a:lnTo>
                <a:lnTo>
                  <a:pt x="2260900" y="175103"/>
                </a:lnTo>
                <a:lnTo>
                  <a:pt x="2260827" y="175651"/>
                </a:lnTo>
                <a:lnTo>
                  <a:pt x="2259975" y="177800"/>
                </a:lnTo>
                <a:close/>
              </a:path>
              <a:path w="4096384" h="836930">
                <a:moveTo>
                  <a:pt x="2299871" y="177800"/>
                </a:moveTo>
                <a:lnTo>
                  <a:pt x="2259975" y="177800"/>
                </a:lnTo>
                <a:lnTo>
                  <a:pt x="2260827" y="175651"/>
                </a:lnTo>
                <a:lnTo>
                  <a:pt x="2260900" y="175103"/>
                </a:lnTo>
                <a:lnTo>
                  <a:pt x="2259641" y="172720"/>
                </a:lnTo>
                <a:lnTo>
                  <a:pt x="2313615" y="172720"/>
                </a:lnTo>
                <a:lnTo>
                  <a:pt x="2311768" y="173990"/>
                </a:lnTo>
                <a:lnTo>
                  <a:pt x="2286290" y="173990"/>
                </a:lnTo>
                <a:lnTo>
                  <a:pt x="2287299" y="175260"/>
                </a:lnTo>
                <a:lnTo>
                  <a:pt x="2289309" y="176530"/>
                </a:lnTo>
                <a:lnTo>
                  <a:pt x="2298194" y="176530"/>
                </a:lnTo>
                <a:lnTo>
                  <a:pt x="2299871" y="177800"/>
                </a:lnTo>
                <a:close/>
              </a:path>
              <a:path w="4096384" h="836930">
                <a:moveTo>
                  <a:pt x="2313949" y="176530"/>
                </a:moveTo>
                <a:lnTo>
                  <a:pt x="2311768" y="175260"/>
                </a:lnTo>
                <a:lnTo>
                  <a:pt x="2311828" y="173948"/>
                </a:lnTo>
                <a:lnTo>
                  <a:pt x="2313615" y="172720"/>
                </a:lnTo>
                <a:lnTo>
                  <a:pt x="2315724" y="173948"/>
                </a:lnTo>
                <a:lnTo>
                  <a:pt x="2315795" y="175260"/>
                </a:lnTo>
                <a:lnTo>
                  <a:pt x="2313949" y="176530"/>
                </a:lnTo>
                <a:close/>
              </a:path>
              <a:path w="4096384" h="836930">
                <a:moveTo>
                  <a:pt x="2328033" y="176530"/>
                </a:moveTo>
                <a:lnTo>
                  <a:pt x="2313949" y="176530"/>
                </a:lnTo>
                <a:lnTo>
                  <a:pt x="2315616" y="175383"/>
                </a:lnTo>
                <a:lnTo>
                  <a:pt x="2315724" y="173948"/>
                </a:lnTo>
                <a:lnTo>
                  <a:pt x="2313615" y="172720"/>
                </a:lnTo>
                <a:lnTo>
                  <a:pt x="2341607" y="172720"/>
                </a:lnTo>
                <a:lnTo>
                  <a:pt x="2341487" y="172975"/>
                </a:lnTo>
                <a:lnTo>
                  <a:pt x="2338893" y="175260"/>
                </a:lnTo>
                <a:lnTo>
                  <a:pt x="2327529" y="175260"/>
                </a:lnTo>
                <a:lnTo>
                  <a:pt x="2328033" y="176530"/>
                </a:lnTo>
                <a:close/>
              </a:path>
              <a:path w="4096384" h="836930">
                <a:moveTo>
                  <a:pt x="2341674" y="172810"/>
                </a:moveTo>
                <a:close/>
              </a:path>
              <a:path w="4096384" h="836930">
                <a:moveTo>
                  <a:pt x="2353511" y="179070"/>
                </a:moveTo>
                <a:lnTo>
                  <a:pt x="2346302" y="179070"/>
                </a:lnTo>
                <a:lnTo>
                  <a:pt x="2341880" y="173089"/>
                </a:lnTo>
                <a:lnTo>
                  <a:pt x="2341777" y="172720"/>
                </a:lnTo>
                <a:lnTo>
                  <a:pt x="2354315" y="172720"/>
                </a:lnTo>
                <a:lnTo>
                  <a:pt x="2353560" y="175103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500347" y="179070"/>
                </a:moveTo>
                <a:lnTo>
                  <a:pt x="2500212" y="178066"/>
                </a:lnTo>
                <a:lnTo>
                  <a:pt x="2500096" y="176130"/>
                </a:lnTo>
                <a:lnTo>
                  <a:pt x="2500864" y="172720"/>
                </a:lnTo>
                <a:lnTo>
                  <a:pt x="2502364" y="172720"/>
                </a:lnTo>
                <a:lnTo>
                  <a:pt x="2504538" y="175260"/>
                </a:lnTo>
                <a:lnTo>
                  <a:pt x="2505361" y="177802"/>
                </a:lnTo>
                <a:lnTo>
                  <a:pt x="2500347" y="179070"/>
                </a:lnTo>
                <a:close/>
              </a:path>
              <a:path w="4096384" h="836930">
                <a:moveTo>
                  <a:pt x="2536341" y="179070"/>
                </a:moveTo>
                <a:lnTo>
                  <a:pt x="2500347" y="179070"/>
                </a:lnTo>
                <a:lnTo>
                  <a:pt x="2505361" y="177802"/>
                </a:lnTo>
                <a:lnTo>
                  <a:pt x="2504538" y="175260"/>
                </a:lnTo>
                <a:lnTo>
                  <a:pt x="2502364" y="172720"/>
                </a:lnTo>
                <a:lnTo>
                  <a:pt x="2503529" y="172720"/>
                </a:lnTo>
                <a:lnTo>
                  <a:pt x="2515931" y="177800"/>
                </a:lnTo>
                <a:lnTo>
                  <a:pt x="2536794" y="177800"/>
                </a:lnTo>
                <a:lnTo>
                  <a:pt x="2536341" y="179070"/>
                </a:lnTo>
                <a:close/>
              </a:path>
              <a:path w="4096384" h="836930">
                <a:moveTo>
                  <a:pt x="2526335" y="177800"/>
                </a:moveTo>
                <a:lnTo>
                  <a:pt x="2518622" y="177800"/>
                </a:lnTo>
                <a:lnTo>
                  <a:pt x="2519788" y="172720"/>
                </a:lnTo>
                <a:lnTo>
                  <a:pt x="2524162" y="172720"/>
                </a:lnTo>
                <a:lnTo>
                  <a:pt x="2526335" y="177800"/>
                </a:lnTo>
                <a:close/>
              </a:path>
              <a:path w="4096384" h="836930">
                <a:moveTo>
                  <a:pt x="2533872" y="182880"/>
                </a:moveTo>
                <a:lnTo>
                  <a:pt x="2534015" y="181849"/>
                </a:lnTo>
                <a:lnTo>
                  <a:pt x="2534077" y="181557"/>
                </a:lnTo>
                <a:lnTo>
                  <a:pt x="2534723" y="180340"/>
                </a:lnTo>
                <a:lnTo>
                  <a:pt x="2535889" y="180340"/>
                </a:lnTo>
                <a:lnTo>
                  <a:pt x="2536807" y="177786"/>
                </a:lnTo>
                <a:lnTo>
                  <a:pt x="2540479" y="173990"/>
                </a:lnTo>
                <a:lnTo>
                  <a:pt x="2544257" y="172720"/>
                </a:lnTo>
                <a:lnTo>
                  <a:pt x="2545369" y="175103"/>
                </a:lnTo>
                <a:lnTo>
                  <a:pt x="2545262" y="177128"/>
                </a:lnTo>
                <a:lnTo>
                  <a:pt x="2544951" y="180340"/>
                </a:lnTo>
                <a:lnTo>
                  <a:pt x="2533872" y="182880"/>
                </a:lnTo>
                <a:close/>
              </a:path>
              <a:path w="4096384" h="836930">
                <a:moveTo>
                  <a:pt x="2546932" y="182880"/>
                </a:moveTo>
                <a:lnTo>
                  <a:pt x="2533872" y="182880"/>
                </a:lnTo>
                <a:lnTo>
                  <a:pt x="2544951" y="180340"/>
                </a:lnTo>
                <a:lnTo>
                  <a:pt x="2545262" y="177128"/>
                </a:lnTo>
                <a:lnTo>
                  <a:pt x="2545369" y="175103"/>
                </a:lnTo>
                <a:lnTo>
                  <a:pt x="2544257" y="172720"/>
                </a:lnTo>
                <a:lnTo>
                  <a:pt x="2548290" y="172720"/>
                </a:lnTo>
                <a:lnTo>
                  <a:pt x="2554487" y="177786"/>
                </a:lnTo>
                <a:lnTo>
                  <a:pt x="2558695" y="180340"/>
                </a:lnTo>
                <a:lnTo>
                  <a:pt x="2551145" y="180340"/>
                </a:lnTo>
                <a:lnTo>
                  <a:pt x="2548713" y="181610"/>
                </a:lnTo>
                <a:lnTo>
                  <a:pt x="2546932" y="182880"/>
                </a:lnTo>
                <a:close/>
              </a:path>
              <a:path w="4096384" h="836930">
                <a:moveTo>
                  <a:pt x="2558695" y="180340"/>
                </a:moveTo>
                <a:lnTo>
                  <a:pt x="2554487" y="177786"/>
                </a:lnTo>
                <a:lnTo>
                  <a:pt x="2548290" y="172720"/>
                </a:lnTo>
                <a:lnTo>
                  <a:pt x="2551370" y="172720"/>
                </a:lnTo>
                <a:lnTo>
                  <a:pt x="2553156" y="173990"/>
                </a:lnTo>
                <a:lnTo>
                  <a:pt x="2557844" y="173990"/>
                </a:lnTo>
                <a:lnTo>
                  <a:pt x="2556954" y="175103"/>
                </a:lnTo>
                <a:lnTo>
                  <a:pt x="2557047" y="175853"/>
                </a:lnTo>
                <a:lnTo>
                  <a:pt x="2558695" y="180340"/>
                </a:lnTo>
                <a:close/>
              </a:path>
              <a:path w="4096384" h="836930">
                <a:moveTo>
                  <a:pt x="2568406" y="193040"/>
                </a:moveTo>
                <a:lnTo>
                  <a:pt x="2543268" y="193040"/>
                </a:lnTo>
                <a:lnTo>
                  <a:pt x="2548965" y="185420"/>
                </a:lnTo>
                <a:lnTo>
                  <a:pt x="2551145" y="180340"/>
                </a:lnTo>
                <a:lnTo>
                  <a:pt x="2558695" y="180340"/>
                </a:lnTo>
                <a:lnTo>
                  <a:pt x="2557047" y="175853"/>
                </a:lnTo>
                <a:lnTo>
                  <a:pt x="2556954" y="175103"/>
                </a:lnTo>
                <a:lnTo>
                  <a:pt x="2557894" y="173948"/>
                </a:lnTo>
                <a:lnTo>
                  <a:pt x="2559369" y="172720"/>
                </a:lnTo>
                <a:lnTo>
                  <a:pt x="2565952" y="172720"/>
                </a:lnTo>
                <a:lnTo>
                  <a:pt x="2568444" y="177853"/>
                </a:lnTo>
                <a:lnTo>
                  <a:pt x="2571132" y="181610"/>
                </a:lnTo>
                <a:lnTo>
                  <a:pt x="2563200" y="181610"/>
                </a:lnTo>
                <a:lnTo>
                  <a:pt x="2560352" y="182880"/>
                </a:lnTo>
                <a:lnTo>
                  <a:pt x="2560018" y="182880"/>
                </a:lnTo>
                <a:lnTo>
                  <a:pt x="2562375" y="184150"/>
                </a:lnTo>
                <a:lnTo>
                  <a:pt x="2586252" y="184150"/>
                </a:lnTo>
                <a:lnTo>
                  <a:pt x="2585849" y="185420"/>
                </a:lnTo>
                <a:lnTo>
                  <a:pt x="2582606" y="187960"/>
                </a:lnTo>
                <a:lnTo>
                  <a:pt x="2568975" y="187960"/>
                </a:lnTo>
                <a:lnTo>
                  <a:pt x="2566215" y="190500"/>
                </a:lnTo>
                <a:lnTo>
                  <a:pt x="2568406" y="193040"/>
                </a:lnTo>
                <a:close/>
              </a:path>
              <a:path w="4096384" h="836930">
                <a:moveTo>
                  <a:pt x="2765536" y="180340"/>
                </a:moveTo>
                <a:lnTo>
                  <a:pt x="2770067" y="172720"/>
                </a:lnTo>
                <a:lnTo>
                  <a:pt x="2770401" y="175260"/>
                </a:lnTo>
                <a:lnTo>
                  <a:pt x="2776579" y="177802"/>
                </a:lnTo>
                <a:lnTo>
                  <a:pt x="2765536" y="180340"/>
                </a:lnTo>
                <a:close/>
              </a:path>
              <a:path w="4096384" h="836930">
                <a:moveTo>
                  <a:pt x="2782311" y="185420"/>
                </a:moveTo>
                <a:lnTo>
                  <a:pt x="2778789" y="185420"/>
                </a:lnTo>
                <a:lnTo>
                  <a:pt x="2780295" y="184150"/>
                </a:lnTo>
                <a:lnTo>
                  <a:pt x="2779437" y="181610"/>
                </a:lnTo>
                <a:lnTo>
                  <a:pt x="2778271" y="180340"/>
                </a:lnTo>
                <a:lnTo>
                  <a:pt x="2765536" y="180340"/>
                </a:lnTo>
                <a:lnTo>
                  <a:pt x="2776579" y="177802"/>
                </a:lnTo>
                <a:lnTo>
                  <a:pt x="2770401" y="175260"/>
                </a:lnTo>
                <a:lnTo>
                  <a:pt x="2770067" y="172720"/>
                </a:lnTo>
                <a:lnTo>
                  <a:pt x="2811020" y="172720"/>
                </a:lnTo>
                <a:lnTo>
                  <a:pt x="2806100" y="175260"/>
                </a:lnTo>
                <a:lnTo>
                  <a:pt x="2809780" y="177800"/>
                </a:lnTo>
                <a:lnTo>
                  <a:pt x="2864385" y="177800"/>
                </a:lnTo>
                <a:lnTo>
                  <a:pt x="2864832" y="179070"/>
                </a:lnTo>
                <a:lnTo>
                  <a:pt x="2803409" y="179070"/>
                </a:lnTo>
                <a:lnTo>
                  <a:pt x="2804600" y="182880"/>
                </a:lnTo>
                <a:lnTo>
                  <a:pt x="2805325" y="184150"/>
                </a:lnTo>
                <a:lnTo>
                  <a:pt x="2782311" y="184150"/>
                </a:lnTo>
                <a:lnTo>
                  <a:pt x="2782311" y="185420"/>
                </a:lnTo>
                <a:close/>
              </a:path>
              <a:path w="4096384" h="836930">
                <a:moveTo>
                  <a:pt x="2907009" y="176530"/>
                </a:moveTo>
                <a:lnTo>
                  <a:pt x="2903670" y="176530"/>
                </a:lnTo>
                <a:lnTo>
                  <a:pt x="2904318" y="172720"/>
                </a:lnTo>
                <a:lnTo>
                  <a:pt x="2905510" y="172720"/>
                </a:lnTo>
                <a:lnTo>
                  <a:pt x="2906577" y="173882"/>
                </a:lnTo>
                <a:lnTo>
                  <a:pt x="2906679" y="174016"/>
                </a:lnTo>
                <a:lnTo>
                  <a:pt x="2907009" y="176530"/>
                </a:lnTo>
                <a:close/>
              </a:path>
              <a:path w="4096384" h="836930">
                <a:moveTo>
                  <a:pt x="2990161" y="182880"/>
                </a:moveTo>
                <a:lnTo>
                  <a:pt x="2984804" y="179070"/>
                </a:lnTo>
                <a:lnTo>
                  <a:pt x="2983943" y="177786"/>
                </a:lnTo>
                <a:lnTo>
                  <a:pt x="2982447" y="172720"/>
                </a:lnTo>
                <a:lnTo>
                  <a:pt x="2991660" y="172720"/>
                </a:lnTo>
                <a:lnTo>
                  <a:pt x="2990161" y="182880"/>
                </a:lnTo>
                <a:close/>
              </a:path>
              <a:path w="4096384" h="836930">
                <a:moveTo>
                  <a:pt x="2991211" y="182880"/>
                </a:moveTo>
                <a:lnTo>
                  <a:pt x="2990161" y="182880"/>
                </a:lnTo>
                <a:lnTo>
                  <a:pt x="2991660" y="172720"/>
                </a:lnTo>
                <a:lnTo>
                  <a:pt x="3007626" y="172720"/>
                </a:lnTo>
                <a:lnTo>
                  <a:pt x="3009267" y="173990"/>
                </a:lnTo>
                <a:lnTo>
                  <a:pt x="3009925" y="173990"/>
                </a:lnTo>
                <a:lnTo>
                  <a:pt x="3009758" y="175260"/>
                </a:lnTo>
                <a:lnTo>
                  <a:pt x="3008114" y="177853"/>
                </a:lnTo>
                <a:lnTo>
                  <a:pt x="3007453" y="179070"/>
                </a:lnTo>
                <a:lnTo>
                  <a:pt x="2999197" y="179070"/>
                </a:lnTo>
                <a:lnTo>
                  <a:pt x="2997073" y="180340"/>
                </a:lnTo>
                <a:lnTo>
                  <a:pt x="2991509" y="180340"/>
                </a:lnTo>
                <a:lnTo>
                  <a:pt x="2991211" y="182880"/>
                </a:lnTo>
                <a:close/>
              </a:path>
              <a:path w="4096384" h="836930">
                <a:moveTo>
                  <a:pt x="3004601" y="186690"/>
                </a:moveTo>
                <a:lnTo>
                  <a:pt x="3005382" y="182880"/>
                </a:lnTo>
                <a:lnTo>
                  <a:pt x="3008152" y="177786"/>
                </a:lnTo>
                <a:lnTo>
                  <a:pt x="3009758" y="175260"/>
                </a:lnTo>
                <a:lnTo>
                  <a:pt x="3010092" y="172720"/>
                </a:lnTo>
                <a:lnTo>
                  <a:pt x="3017514" y="176300"/>
                </a:lnTo>
                <a:lnTo>
                  <a:pt x="3017278" y="177128"/>
                </a:lnTo>
                <a:lnTo>
                  <a:pt x="3008927" y="184150"/>
                </a:lnTo>
                <a:lnTo>
                  <a:pt x="3004601" y="186690"/>
                </a:lnTo>
                <a:close/>
              </a:path>
              <a:path w="4096384" h="836930">
                <a:moveTo>
                  <a:pt x="3017514" y="176300"/>
                </a:moveTo>
                <a:lnTo>
                  <a:pt x="3010092" y="172720"/>
                </a:lnTo>
                <a:lnTo>
                  <a:pt x="3021023" y="172720"/>
                </a:lnTo>
                <a:lnTo>
                  <a:pt x="3022401" y="175260"/>
                </a:lnTo>
                <a:lnTo>
                  <a:pt x="3017812" y="175260"/>
                </a:lnTo>
                <a:lnTo>
                  <a:pt x="3017514" y="176300"/>
                </a:lnTo>
                <a:close/>
              </a:path>
              <a:path w="4096384" h="836930">
                <a:moveTo>
                  <a:pt x="3046649" y="177800"/>
                </a:moveTo>
                <a:lnTo>
                  <a:pt x="3039604" y="177800"/>
                </a:lnTo>
                <a:lnTo>
                  <a:pt x="3041784" y="176530"/>
                </a:lnTo>
                <a:lnTo>
                  <a:pt x="3041784" y="175260"/>
                </a:lnTo>
                <a:lnTo>
                  <a:pt x="3039944" y="173990"/>
                </a:lnTo>
                <a:lnTo>
                  <a:pt x="3028708" y="173990"/>
                </a:lnTo>
                <a:lnTo>
                  <a:pt x="3031216" y="172720"/>
                </a:lnTo>
                <a:lnTo>
                  <a:pt x="3054696" y="172720"/>
                </a:lnTo>
                <a:lnTo>
                  <a:pt x="3052593" y="173948"/>
                </a:lnTo>
                <a:lnTo>
                  <a:pt x="3052097" y="175260"/>
                </a:lnTo>
                <a:lnTo>
                  <a:pt x="3047815" y="175260"/>
                </a:lnTo>
                <a:lnTo>
                  <a:pt x="3046649" y="177800"/>
                </a:lnTo>
                <a:close/>
              </a:path>
              <a:path w="4096384" h="836930">
                <a:moveTo>
                  <a:pt x="3052346" y="177800"/>
                </a:moveTo>
                <a:lnTo>
                  <a:pt x="3051773" y="176722"/>
                </a:lnTo>
                <a:lnTo>
                  <a:pt x="3051748" y="176300"/>
                </a:lnTo>
                <a:lnTo>
                  <a:pt x="3052514" y="174016"/>
                </a:lnTo>
                <a:lnTo>
                  <a:pt x="3052707" y="173882"/>
                </a:lnTo>
                <a:lnTo>
                  <a:pt x="3054696" y="172720"/>
                </a:lnTo>
                <a:lnTo>
                  <a:pt x="3054479" y="174375"/>
                </a:lnTo>
                <a:lnTo>
                  <a:pt x="3054362" y="176530"/>
                </a:lnTo>
                <a:lnTo>
                  <a:pt x="3052346" y="17780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15110" y="177802"/>
                </a:lnTo>
                <a:lnTo>
                  <a:pt x="3218465" y="172720"/>
                </a:lnTo>
                <a:lnTo>
                  <a:pt x="3219808" y="172720"/>
                </a:lnTo>
                <a:lnTo>
                  <a:pt x="3221073" y="175103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240031" y="172842"/>
                </a:moveTo>
                <a:lnTo>
                  <a:pt x="3240297" y="172750"/>
                </a:lnTo>
                <a:lnTo>
                  <a:pt x="3240031" y="172842"/>
                </a:lnTo>
                <a:close/>
              </a:path>
              <a:path w="4096384" h="836930">
                <a:moveTo>
                  <a:pt x="3240297" y="172750"/>
                </a:moveTo>
                <a:lnTo>
                  <a:pt x="3240080" y="172720"/>
                </a:lnTo>
                <a:lnTo>
                  <a:pt x="3240384" y="172720"/>
                </a:lnTo>
                <a:close/>
              </a:path>
              <a:path w="4096384" h="836930">
                <a:moveTo>
                  <a:pt x="3261046" y="180340"/>
                </a:moveTo>
                <a:lnTo>
                  <a:pt x="3257088" y="176607"/>
                </a:lnTo>
                <a:lnTo>
                  <a:pt x="3257039" y="176300"/>
                </a:lnTo>
                <a:lnTo>
                  <a:pt x="3257153" y="175511"/>
                </a:lnTo>
                <a:lnTo>
                  <a:pt x="3257273" y="175103"/>
                </a:lnTo>
                <a:lnTo>
                  <a:pt x="3257864" y="173990"/>
                </a:lnTo>
                <a:lnTo>
                  <a:pt x="3259363" y="172720"/>
                </a:lnTo>
                <a:lnTo>
                  <a:pt x="3261720" y="172720"/>
                </a:lnTo>
                <a:lnTo>
                  <a:pt x="3261046" y="180340"/>
                </a:lnTo>
                <a:close/>
              </a:path>
              <a:path w="4096384" h="836930">
                <a:moveTo>
                  <a:pt x="3348545" y="181582"/>
                </a:moveTo>
                <a:lnTo>
                  <a:pt x="3348545" y="180340"/>
                </a:lnTo>
                <a:lnTo>
                  <a:pt x="3347206" y="180340"/>
                </a:lnTo>
                <a:lnTo>
                  <a:pt x="3351734" y="172720"/>
                </a:lnTo>
                <a:lnTo>
                  <a:pt x="3352225" y="173990"/>
                </a:lnTo>
                <a:lnTo>
                  <a:pt x="3352559" y="173990"/>
                </a:lnTo>
                <a:lnTo>
                  <a:pt x="3358249" y="177802"/>
                </a:lnTo>
                <a:lnTo>
                  <a:pt x="3354059" y="179070"/>
                </a:lnTo>
                <a:lnTo>
                  <a:pt x="3351271" y="180340"/>
                </a:lnTo>
                <a:lnTo>
                  <a:pt x="3348545" y="180340"/>
                </a:lnTo>
                <a:lnTo>
                  <a:pt x="3347094" y="180529"/>
                </a:lnTo>
                <a:lnTo>
                  <a:pt x="3350856" y="180529"/>
                </a:lnTo>
                <a:lnTo>
                  <a:pt x="3348545" y="181582"/>
                </a:lnTo>
                <a:close/>
              </a:path>
              <a:path w="4096384" h="836930">
                <a:moveTo>
                  <a:pt x="3350188" y="185420"/>
                </a:moveTo>
                <a:lnTo>
                  <a:pt x="3348211" y="185420"/>
                </a:lnTo>
                <a:lnTo>
                  <a:pt x="3348545" y="182880"/>
                </a:lnTo>
                <a:lnTo>
                  <a:pt x="3348621" y="181547"/>
                </a:lnTo>
                <a:lnTo>
                  <a:pt x="3354059" y="179070"/>
                </a:lnTo>
                <a:lnTo>
                  <a:pt x="3358249" y="177802"/>
                </a:lnTo>
                <a:lnTo>
                  <a:pt x="3352559" y="173990"/>
                </a:lnTo>
                <a:lnTo>
                  <a:pt x="3352225" y="173990"/>
                </a:lnTo>
                <a:lnTo>
                  <a:pt x="3351734" y="172720"/>
                </a:lnTo>
                <a:lnTo>
                  <a:pt x="3359598" y="172720"/>
                </a:lnTo>
                <a:lnTo>
                  <a:pt x="3359484" y="176130"/>
                </a:lnTo>
                <a:lnTo>
                  <a:pt x="3358930" y="180340"/>
                </a:lnTo>
                <a:lnTo>
                  <a:pt x="3357404" y="180340"/>
                </a:lnTo>
                <a:lnTo>
                  <a:pt x="3350188" y="185420"/>
                </a:lnTo>
                <a:close/>
              </a:path>
              <a:path w="4096384" h="836930">
                <a:moveTo>
                  <a:pt x="3389784" y="176530"/>
                </a:moveTo>
                <a:lnTo>
                  <a:pt x="3386268" y="176530"/>
                </a:lnTo>
                <a:lnTo>
                  <a:pt x="3389784" y="172720"/>
                </a:lnTo>
                <a:lnTo>
                  <a:pt x="3390124" y="172720"/>
                </a:lnTo>
                <a:lnTo>
                  <a:pt x="3391727" y="173948"/>
                </a:lnTo>
                <a:lnTo>
                  <a:pt x="3391624" y="175260"/>
                </a:lnTo>
                <a:lnTo>
                  <a:pt x="3389784" y="176530"/>
                </a:lnTo>
                <a:close/>
              </a:path>
              <a:path w="4096384" h="836930">
                <a:moveTo>
                  <a:pt x="3392750" y="176530"/>
                </a:moveTo>
                <a:lnTo>
                  <a:pt x="3389784" y="176530"/>
                </a:lnTo>
                <a:lnTo>
                  <a:pt x="3391624" y="175260"/>
                </a:lnTo>
                <a:lnTo>
                  <a:pt x="3391727" y="173948"/>
                </a:lnTo>
                <a:lnTo>
                  <a:pt x="3390124" y="172720"/>
                </a:lnTo>
                <a:lnTo>
                  <a:pt x="3408707" y="172720"/>
                </a:lnTo>
                <a:lnTo>
                  <a:pt x="3404664" y="175260"/>
                </a:lnTo>
                <a:lnTo>
                  <a:pt x="3393798" y="175260"/>
                </a:lnTo>
                <a:lnTo>
                  <a:pt x="3392750" y="176530"/>
                </a:lnTo>
                <a:close/>
              </a:path>
              <a:path w="4096384" h="836930">
                <a:moveTo>
                  <a:pt x="3409564" y="176530"/>
                </a:moveTo>
                <a:lnTo>
                  <a:pt x="3406583" y="176530"/>
                </a:lnTo>
                <a:lnTo>
                  <a:pt x="3404664" y="175260"/>
                </a:lnTo>
                <a:lnTo>
                  <a:pt x="3408707" y="172720"/>
                </a:lnTo>
                <a:lnTo>
                  <a:pt x="3409564" y="176530"/>
                </a:lnTo>
                <a:close/>
              </a:path>
              <a:path w="4096384" h="836930">
                <a:moveTo>
                  <a:pt x="3416364" y="176530"/>
                </a:moveTo>
                <a:lnTo>
                  <a:pt x="3409564" y="176530"/>
                </a:lnTo>
                <a:lnTo>
                  <a:pt x="3408707" y="172720"/>
                </a:lnTo>
                <a:lnTo>
                  <a:pt x="3412747" y="172720"/>
                </a:lnTo>
                <a:lnTo>
                  <a:pt x="3412747" y="173990"/>
                </a:lnTo>
                <a:lnTo>
                  <a:pt x="3420336" y="173990"/>
                </a:lnTo>
                <a:lnTo>
                  <a:pt x="3417035" y="175260"/>
                </a:lnTo>
                <a:lnTo>
                  <a:pt x="3416364" y="176530"/>
                </a:lnTo>
                <a:close/>
              </a:path>
              <a:path w="4096384" h="836930">
                <a:moveTo>
                  <a:pt x="3474101" y="177800"/>
                </a:moveTo>
                <a:lnTo>
                  <a:pt x="3473092" y="177800"/>
                </a:lnTo>
                <a:lnTo>
                  <a:pt x="3472435" y="175853"/>
                </a:lnTo>
                <a:lnTo>
                  <a:pt x="3472318" y="175103"/>
                </a:lnTo>
                <a:lnTo>
                  <a:pt x="3473584" y="172720"/>
                </a:lnTo>
                <a:lnTo>
                  <a:pt x="3474592" y="172720"/>
                </a:lnTo>
                <a:lnTo>
                  <a:pt x="3475372" y="175103"/>
                </a:lnTo>
                <a:lnTo>
                  <a:pt x="3475261" y="175571"/>
                </a:lnTo>
                <a:lnTo>
                  <a:pt x="3474101" y="177800"/>
                </a:lnTo>
                <a:close/>
              </a:path>
              <a:path w="4096384" h="836930">
                <a:moveTo>
                  <a:pt x="3487327" y="177800"/>
                </a:moveTo>
                <a:lnTo>
                  <a:pt x="3474101" y="177800"/>
                </a:lnTo>
                <a:lnTo>
                  <a:pt x="3475261" y="175571"/>
                </a:lnTo>
                <a:lnTo>
                  <a:pt x="3475372" y="175103"/>
                </a:lnTo>
                <a:lnTo>
                  <a:pt x="3474592" y="172720"/>
                </a:lnTo>
                <a:lnTo>
                  <a:pt x="3493024" y="172720"/>
                </a:lnTo>
                <a:lnTo>
                  <a:pt x="3494033" y="173990"/>
                </a:lnTo>
                <a:lnTo>
                  <a:pt x="3487845" y="173990"/>
                </a:lnTo>
                <a:lnTo>
                  <a:pt x="3485154" y="176530"/>
                </a:lnTo>
                <a:lnTo>
                  <a:pt x="3485985" y="176530"/>
                </a:lnTo>
                <a:lnTo>
                  <a:pt x="3487327" y="177800"/>
                </a:lnTo>
                <a:close/>
              </a:path>
              <a:path w="4096384" h="836930">
                <a:moveTo>
                  <a:pt x="3513323" y="181610"/>
                </a:moveTo>
                <a:lnTo>
                  <a:pt x="3511993" y="177853"/>
                </a:lnTo>
                <a:lnTo>
                  <a:pt x="3511885" y="177128"/>
                </a:lnTo>
                <a:lnTo>
                  <a:pt x="3511764" y="175103"/>
                </a:lnTo>
                <a:lnTo>
                  <a:pt x="3512627" y="174016"/>
                </a:lnTo>
                <a:lnTo>
                  <a:pt x="3514822" y="172720"/>
                </a:lnTo>
                <a:lnTo>
                  <a:pt x="3521370" y="172720"/>
                </a:lnTo>
                <a:lnTo>
                  <a:pt x="3513323" y="181610"/>
                </a:lnTo>
                <a:close/>
              </a:path>
              <a:path w="4096384" h="836930">
                <a:moveTo>
                  <a:pt x="3555386" y="177800"/>
                </a:moveTo>
                <a:lnTo>
                  <a:pt x="3554220" y="177800"/>
                </a:lnTo>
                <a:lnTo>
                  <a:pt x="3553915" y="176300"/>
                </a:lnTo>
                <a:lnTo>
                  <a:pt x="3553797" y="175103"/>
                </a:lnTo>
                <a:lnTo>
                  <a:pt x="3555229" y="172720"/>
                </a:lnTo>
                <a:lnTo>
                  <a:pt x="3556408" y="174016"/>
                </a:lnTo>
                <a:lnTo>
                  <a:pt x="3556986" y="175103"/>
                </a:lnTo>
                <a:lnTo>
                  <a:pt x="3556863" y="175571"/>
                </a:lnTo>
                <a:lnTo>
                  <a:pt x="3555386" y="177800"/>
                </a:lnTo>
                <a:close/>
              </a:path>
              <a:path w="4096384" h="836930">
                <a:moveTo>
                  <a:pt x="3813005" y="180215"/>
                </a:moveTo>
                <a:lnTo>
                  <a:pt x="3808359" y="178942"/>
                </a:lnTo>
                <a:lnTo>
                  <a:pt x="3803991" y="177802"/>
                </a:lnTo>
                <a:lnTo>
                  <a:pt x="3809640" y="174016"/>
                </a:lnTo>
                <a:lnTo>
                  <a:pt x="3810170" y="172720"/>
                </a:lnTo>
                <a:lnTo>
                  <a:pt x="3809924" y="173657"/>
                </a:lnTo>
                <a:lnTo>
                  <a:pt x="3809865" y="174016"/>
                </a:lnTo>
                <a:lnTo>
                  <a:pt x="3815372" y="179114"/>
                </a:lnTo>
                <a:lnTo>
                  <a:pt x="3813005" y="180215"/>
                </a:lnTo>
                <a:close/>
              </a:path>
              <a:path w="4096384" h="836930">
                <a:moveTo>
                  <a:pt x="3841181" y="179070"/>
                </a:moveTo>
                <a:lnTo>
                  <a:pt x="3835668" y="179070"/>
                </a:lnTo>
                <a:lnTo>
                  <a:pt x="3828307" y="177802"/>
                </a:lnTo>
                <a:lnTo>
                  <a:pt x="3840690" y="172720"/>
                </a:lnTo>
                <a:lnTo>
                  <a:pt x="3839657" y="174016"/>
                </a:lnTo>
                <a:lnTo>
                  <a:pt x="3838516" y="175260"/>
                </a:lnTo>
                <a:lnTo>
                  <a:pt x="3841181" y="179070"/>
                </a:lnTo>
                <a:close/>
              </a:path>
              <a:path w="4096384" h="836930">
                <a:moveTo>
                  <a:pt x="3238238" y="187960"/>
                </a:moveTo>
                <a:lnTo>
                  <a:pt x="3230710" y="187960"/>
                </a:lnTo>
                <a:lnTo>
                  <a:pt x="3233218" y="185420"/>
                </a:lnTo>
                <a:lnTo>
                  <a:pt x="3227861" y="184150"/>
                </a:lnTo>
                <a:lnTo>
                  <a:pt x="3238236" y="177802"/>
                </a:lnTo>
                <a:lnTo>
                  <a:pt x="3238554" y="176607"/>
                </a:lnTo>
                <a:lnTo>
                  <a:pt x="3240027" y="172854"/>
                </a:lnTo>
                <a:lnTo>
                  <a:pt x="3240297" y="172750"/>
                </a:lnTo>
                <a:lnTo>
                  <a:pt x="3248375" y="173882"/>
                </a:lnTo>
                <a:lnTo>
                  <a:pt x="3248974" y="174375"/>
                </a:lnTo>
                <a:lnTo>
                  <a:pt x="3248038" y="176530"/>
                </a:lnTo>
                <a:lnTo>
                  <a:pt x="3241088" y="176530"/>
                </a:lnTo>
                <a:lnTo>
                  <a:pt x="3238266" y="180340"/>
                </a:lnTo>
                <a:lnTo>
                  <a:pt x="3245279" y="182880"/>
                </a:lnTo>
                <a:lnTo>
                  <a:pt x="3238238" y="187960"/>
                </a:lnTo>
                <a:close/>
              </a:path>
              <a:path w="4096384" h="836930">
                <a:moveTo>
                  <a:pt x="3239578" y="173990"/>
                </a:moveTo>
                <a:lnTo>
                  <a:pt x="3236733" y="173990"/>
                </a:lnTo>
                <a:lnTo>
                  <a:pt x="3240031" y="172842"/>
                </a:lnTo>
                <a:lnTo>
                  <a:pt x="3239578" y="173990"/>
                </a:lnTo>
                <a:close/>
              </a:path>
              <a:path w="4096384" h="836930">
                <a:moveTo>
                  <a:pt x="2346302" y="179070"/>
                </a:moveTo>
                <a:lnTo>
                  <a:pt x="2334568" y="179070"/>
                </a:lnTo>
                <a:lnTo>
                  <a:pt x="2341625" y="172854"/>
                </a:lnTo>
                <a:lnTo>
                  <a:pt x="2341777" y="173990"/>
                </a:lnTo>
                <a:lnTo>
                  <a:pt x="2342546" y="173990"/>
                </a:lnTo>
                <a:lnTo>
                  <a:pt x="2346302" y="179070"/>
                </a:lnTo>
                <a:close/>
              </a:path>
              <a:path w="4096384" h="836930">
                <a:moveTo>
                  <a:pt x="2342546" y="173990"/>
                </a:moveTo>
                <a:lnTo>
                  <a:pt x="2341777" y="173990"/>
                </a:lnTo>
                <a:lnTo>
                  <a:pt x="2341777" y="172950"/>
                </a:lnTo>
                <a:lnTo>
                  <a:pt x="2342546" y="173990"/>
                </a:lnTo>
                <a:close/>
              </a:path>
              <a:path w="4096384" h="836930">
                <a:moveTo>
                  <a:pt x="1663228" y="176130"/>
                </a:moveTo>
                <a:lnTo>
                  <a:pt x="1663228" y="172975"/>
                </a:lnTo>
                <a:lnTo>
                  <a:pt x="1663704" y="173246"/>
                </a:lnTo>
                <a:lnTo>
                  <a:pt x="1665809" y="175571"/>
                </a:lnTo>
                <a:lnTo>
                  <a:pt x="1663228" y="176130"/>
                </a:lnTo>
                <a:close/>
              </a:path>
              <a:path w="4096384" h="836930">
                <a:moveTo>
                  <a:pt x="1522827" y="175383"/>
                </a:moveTo>
                <a:lnTo>
                  <a:pt x="1522686" y="173948"/>
                </a:lnTo>
                <a:lnTo>
                  <a:pt x="1524502" y="173089"/>
                </a:lnTo>
                <a:lnTo>
                  <a:pt x="1522947" y="175260"/>
                </a:lnTo>
                <a:close/>
              </a:path>
              <a:path w="4096384" h="836930">
                <a:moveTo>
                  <a:pt x="1665809" y="175571"/>
                </a:moveTo>
                <a:lnTo>
                  <a:pt x="1663704" y="173246"/>
                </a:lnTo>
                <a:lnTo>
                  <a:pt x="1667248" y="175260"/>
                </a:lnTo>
                <a:lnTo>
                  <a:pt x="1665809" y="175571"/>
                </a:lnTo>
                <a:close/>
              </a:path>
              <a:path w="4096384" h="836930">
                <a:moveTo>
                  <a:pt x="856451" y="173990"/>
                </a:moveTo>
                <a:lnTo>
                  <a:pt x="856669" y="173310"/>
                </a:lnTo>
                <a:lnTo>
                  <a:pt x="856963" y="173657"/>
                </a:lnTo>
                <a:lnTo>
                  <a:pt x="856451" y="173990"/>
                </a:lnTo>
                <a:close/>
              </a:path>
              <a:path w="4096384" h="836930">
                <a:moveTo>
                  <a:pt x="857245" y="173990"/>
                </a:moveTo>
                <a:lnTo>
                  <a:pt x="856451" y="173990"/>
                </a:lnTo>
                <a:lnTo>
                  <a:pt x="856963" y="173657"/>
                </a:lnTo>
                <a:lnTo>
                  <a:pt x="857245" y="173990"/>
                </a:lnTo>
                <a:close/>
              </a:path>
              <a:path w="4096384" h="836930">
                <a:moveTo>
                  <a:pt x="3248974" y="174375"/>
                </a:moveTo>
                <a:lnTo>
                  <a:pt x="3248375" y="173882"/>
                </a:lnTo>
                <a:lnTo>
                  <a:pt x="3249142" y="173990"/>
                </a:lnTo>
                <a:lnTo>
                  <a:pt x="3248974" y="174375"/>
                </a:lnTo>
                <a:close/>
              </a:path>
              <a:path w="4096384" h="836930">
                <a:moveTo>
                  <a:pt x="1833368" y="173990"/>
                </a:moveTo>
                <a:lnTo>
                  <a:pt x="1833204" y="173990"/>
                </a:lnTo>
                <a:lnTo>
                  <a:pt x="1833368" y="173990"/>
                </a:lnTo>
                <a:close/>
              </a:path>
              <a:path w="4096384" h="836930">
                <a:moveTo>
                  <a:pt x="652112" y="176530"/>
                </a:moveTo>
                <a:lnTo>
                  <a:pt x="650946" y="176530"/>
                </a:lnTo>
                <a:lnTo>
                  <a:pt x="650101" y="173990"/>
                </a:lnTo>
                <a:lnTo>
                  <a:pt x="651280" y="173990"/>
                </a:lnTo>
                <a:lnTo>
                  <a:pt x="652009" y="175103"/>
                </a:lnTo>
                <a:lnTo>
                  <a:pt x="652112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652112" y="176530"/>
                </a:lnTo>
                <a:lnTo>
                  <a:pt x="652009" y="175103"/>
                </a:lnTo>
                <a:lnTo>
                  <a:pt x="651280" y="173990"/>
                </a:lnTo>
                <a:lnTo>
                  <a:pt x="664186" y="173990"/>
                </a:lnTo>
                <a:lnTo>
                  <a:pt x="665358" y="175260"/>
                </a:lnTo>
                <a:lnTo>
                  <a:pt x="704750" y="17526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704750" y="173990"/>
                </a:lnTo>
                <a:lnTo>
                  <a:pt x="705254" y="17399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134546" y="173990"/>
                </a:lnTo>
                <a:lnTo>
                  <a:pt x="1136720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146351" y="175260"/>
                </a:moveTo>
                <a:lnTo>
                  <a:pt x="1135882" y="175260"/>
                </a:lnTo>
                <a:lnTo>
                  <a:pt x="1136720" y="173990"/>
                </a:lnTo>
                <a:lnTo>
                  <a:pt x="1145775" y="173990"/>
                </a:lnTo>
                <a:lnTo>
                  <a:pt x="1146351" y="17526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220199" y="181610"/>
                </a:lnTo>
                <a:lnTo>
                  <a:pt x="1221875" y="173990"/>
                </a:lnTo>
                <a:lnTo>
                  <a:pt x="1225227" y="182880"/>
                </a:lnTo>
                <a:lnTo>
                  <a:pt x="1224389" y="18288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25227" y="182880"/>
                </a:lnTo>
                <a:lnTo>
                  <a:pt x="1221875" y="173990"/>
                </a:lnTo>
                <a:lnTo>
                  <a:pt x="1229643" y="173990"/>
                </a:lnTo>
                <a:lnTo>
                  <a:pt x="1230256" y="175260"/>
                </a:lnTo>
                <a:lnTo>
                  <a:pt x="1269213" y="175260"/>
                </a:lnTo>
                <a:lnTo>
                  <a:pt x="1268838" y="177800"/>
                </a:lnTo>
                <a:lnTo>
                  <a:pt x="1236627" y="177800"/>
                </a:lnTo>
                <a:lnTo>
                  <a:pt x="1234113" y="179070"/>
                </a:lnTo>
                <a:lnTo>
                  <a:pt x="1233943" y="18034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503991" y="182880"/>
                </a:moveTo>
                <a:lnTo>
                  <a:pt x="1499799" y="182880"/>
                </a:lnTo>
                <a:lnTo>
                  <a:pt x="1497625" y="181610"/>
                </a:lnTo>
                <a:lnTo>
                  <a:pt x="1504324" y="173990"/>
                </a:lnTo>
                <a:lnTo>
                  <a:pt x="1505666" y="173990"/>
                </a:lnTo>
                <a:lnTo>
                  <a:pt x="1509109" y="175260"/>
                </a:lnTo>
                <a:lnTo>
                  <a:pt x="1507844" y="179006"/>
                </a:lnTo>
                <a:lnTo>
                  <a:pt x="1507684" y="179208"/>
                </a:lnTo>
                <a:lnTo>
                  <a:pt x="1503991" y="182880"/>
                </a:lnTo>
                <a:close/>
              </a:path>
              <a:path w="4096384" h="836930">
                <a:moveTo>
                  <a:pt x="1506170" y="189230"/>
                </a:moveTo>
                <a:lnTo>
                  <a:pt x="1501142" y="189230"/>
                </a:lnTo>
                <a:lnTo>
                  <a:pt x="1497959" y="182880"/>
                </a:lnTo>
                <a:lnTo>
                  <a:pt x="1503991" y="182880"/>
                </a:lnTo>
                <a:lnTo>
                  <a:pt x="1507725" y="179167"/>
                </a:lnTo>
                <a:lnTo>
                  <a:pt x="1507844" y="179006"/>
                </a:lnTo>
                <a:lnTo>
                  <a:pt x="1509109" y="175260"/>
                </a:lnTo>
                <a:lnTo>
                  <a:pt x="1505666" y="173990"/>
                </a:lnTo>
                <a:lnTo>
                  <a:pt x="1520632" y="173990"/>
                </a:lnTo>
                <a:lnTo>
                  <a:pt x="1518238" y="176530"/>
                </a:lnTo>
                <a:lnTo>
                  <a:pt x="1518128" y="177354"/>
                </a:lnTo>
                <a:lnTo>
                  <a:pt x="1518118" y="177853"/>
                </a:lnTo>
                <a:lnTo>
                  <a:pt x="1519246" y="179070"/>
                </a:lnTo>
                <a:lnTo>
                  <a:pt x="1525782" y="179070"/>
                </a:lnTo>
                <a:lnTo>
                  <a:pt x="1525447" y="181610"/>
                </a:lnTo>
                <a:lnTo>
                  <a:pt x="1513329" y="181610"/>
                </a:lnTo>
                <a:lnTo>
                  <a:pt x="1513361" y="185544"/>
                </a:lnTo>
                <a:lnTo>
                  <a:pt x="1514378" y="186690"/>
                </a:lnTo>
                <a:lnTo>
                  <a:pt x="1507172" y="186690"/>
                </a:lnTo>
                <a:lnTo>
                  <a:pt x="1506170" y="187960"/>
                </a:lnTo>
                <a:lnTo>
                  <a:pt x="1506170" y="189230"/>
                </a:lnTo>
                <a:close/>
              </a:path>
              <a:path w="4096384" h="836930">
                <a:moveTo>
                  <a:pt x="1591875" y="184278"/>
                </a:moveTo>
                <a:lnTo>
                  <a:pt x="1590644" y="182880"/>
                </a:lnTo>
                <a:lnTo>
                  <a:pt x="1586958" y="182880"/>
                </a:lnTo>
                <a:lnTo>
                  <a:pt x="1590978" y="177800"/>
                </a:lnTo>
                <a:lnTo>
                  <a:pt x="1592989" y="177800"/>
                </a:lnTo>
                <a:lnTo>
                  <a:pt x="1591182" y="175651"/>
                </a:lnTo>
                <a:lnTo>
                  <a:pt x="1591064" y="175260"/>
                </a:lnTo>
                <a:lnTo>
                  <a:pt x="1592321" y="173990"/>
                </a:lnTo>
                <a:lnTo>
                  <a:pt x="1592989" y="175260"/>
                </a:lnTo>
                <a:lnTo>
                  <a:pt x="1600535" y="175260"/>
                </a:lnTo>
                <a:lnTo>
                  <a:pt x="1595875" y="179114"/>
                </a:lnTo>
                <a:lnTo>
                  <a:pt x="1592491" y="182880"/>
                </a:lnTo>
                <a:lnTo>
                  <a:pt x="1591875" y="184278"/>
                </a:lnTo>
                <a:close/>
              </a:path>
              <a:path w="4096384" h="836930">
                <a:moveTo>
                  <a:pt x="1595509" y="175260"/>
                </a:moveTo>
                <a:lnTo>
                  <a:pt x="1592989" y="175260"/>
                </a:lnTo>
                <a:lnTo>
                  <a:pt x="1592321" y="173990"/>
                </a:lnTo>
                <a:lnTo>
                  <a:pt x="1594727" y="173990"/>
                </a:lnTo>
                <a:lnTo>
                  <a:pt x="1595509" y="175260"/>
                </a:lnTo>
                <a:close/>
              </a:path>
              <a:path w="4096384" h="836930">
                <a:moveTo>
                  <a:pt x="1642445" y="177800"/>
                </a:moveTo>
                <a:lnTo>
                  <a:pt x="1639590" y="176530"/>
                </a:lnTo>
                <a:lnTo>
                  <a:pt x="1638418" y="176530"/>
                </a:lnTo>
                <a:lnTo>
                  <a:pt x="1638752" y="175260"/>
                </a:lnTo>
                <a:lnTo>
                  <a:pt x="1640264" y="175260"/>
                </a:lnTo>
                <a:lnTo>
                  <a:pt x="1641940" y="173990"/>
                </a:lnTo>
                <a:lnTo>
                  <a:pt x="1642445" y="177800"/>
                </a:lnTo>
                <a:close/>
              </a:path>
              <a:path w="4096384" h="836930">
                <a:moveTo>
                  <a:pt x="1654342" y="177800"/>
                </a:moveTo>
                <a:lnTo>
                  <a:pt x="1642445" y="177800"/>
                </a:lnTo>
                <a:lnTo>
                  <a:pt x="1641940" y="173990"/>
                </a:lnTo>
                <a:lnTo>
                  <a:pt x="1654735" y="173990"/>
                </a:lnTo>
                <a:lnTo>
                  <a:pt x="1653674" y="175260"/>
                </a:lnTo>
                <a:lnTo>
                  <a:pt x="1654342" y="177800"/>
                </a:lnTo>
                <a:close/>
              </a:path>
              <a:path w="4096384" h="836930">
                <a:moveTo>
                  <a:pt x="1683009" y="182880"/>
                </a:moveTo>
                <a:lnTo>
                  <a:pt x="1675466" y="173990"/>
                </a:lnTo>
                <a:lnTo>
                  <a:pt x="1675854" y="173990"/>
                </a:lnTo>
                <a:lnTo>
                  <a:pt x="1678648" y="176530"/>
                </a:lnTo>
                <a:lnTo>
                  <a:pt x="1683009" y="176530"/>
                </a:lnTo>
                <a:lnTo>
                  <a:pt x="1683009" y="182880"/>
                </a:lnTo>
                <a:close/>
              </a:path>
              <a:path w="4096384" h="836930">
                <a:moveTo>
                  <a:pt x="1685657" y="182880"/>
                </a:moveTo>
                <a:lnTo>
                  <a:pt x="1683009" y="182880"/>
                </a:lnTo>
                <a:lnTo>
                  <a:pt x="1683009" y="175260"/>
                </a:lnTo>
                <a:lnTo>
                  <a:pt x="1682171" y="175260"/>
                </a:lnTo>
                <a:lnTo>
                  <a:pt x="1681162" y="173990"/>
                </a:lnTo>
                <a:lnTo>
                  <a:pt x="1694380" y="173990"/>
                </a:lnTo>
                <a:lnTo>
                  <a:pt x="1685857" y="180340"/>
                </a:lnTo>
                <a:lnTo>
                  <a:pt x="1685687" y="180340"/>
                </a:lnTo>
                <a:lnTo>
                  <a:pt x="1685657" y="182880"/>
                </a:lnTo>
                <a:close/>
              </a:path>
              <a:path w="4096384" h="836930">
                <a:moveTo>
                  <a:pt x="1710831" y="177800"/>
                </a:moveTo>
                <a:lnTo>
                  <a:pt x="1708657" y="177800"/>
                </a:lnTo>
                <a:lnTo>
                  <a:pt x="1706476" y="176530"/>
                </a:lnTo>
                <a:lnTo>
                  <a:pt x="1706476" y="175260"/>
                </a:lnTo>
                <a:lnTo>
                  <a:pt x="1708487" y="173990"/>
                </a:lnTo>
                <a:lnTo>
                  <a:pt x="1711839" y="173990"/>
                </a:lnTo>
                <a:lnTo>
                  <a:pt x="1710831" y="177800"/>
                </a:lnTo>
                <a:close/>
              </a:path>
              <a:path w="4096384" h="836930">
                <a:moveTo>
                  <a:pt x="1717540" y="177800"/>
                </a:moveTo>
                <a:lnTo>
                  <a:pt x="1710831" y="177800"/>
                </a:lnTo>
                <a:lnTo>
                  <a:pt x="1711839" y="173990"/>
                </a:lnTo>
                <a:lnTo>
                  <a:pt x="1720807" y="173990"/>
                </a:lnTo>
                <a:lnTo>
                  <a:pt x="1717540" y="177800"/>
                </a:lnTo>
                <a:close/>
              </a:path>
              <a:path w="4096384" h="836930">
                <a:moveTo>
                  <a:pt x="1740001" y="180340"/>
                </a:moveTo>
                <a:lnTo>
                  <a:pt x="1734468" y="179070"/>
                </a:lnTo>
                <a:lnTo>
                  <a:pt x="1728097" y="176530"/>
                </a:lnTo>
                <a:lnTo>
                  <a:pt x="1736983" y="173990"/>
                </a:lnTo>
                <a:lnTo>
                  <a:pt x="1736479" y="175260"/>
                </a:lnTo>
                <a:lnTo>
                  <a:pt x="1736315" y="175260"/>
                </a:lnTo>
                <a:lnTo>
                  <a:pt x="1740001" y="180340"/>
                </a:lnTo>
                <a:close/>
              </a:path>
              <a:path w="4096384" h="836930">
                <a:moveTo>
                  <a:pt x="1775366" y="175260"/>
                </a:moveTo>
                <a:lnTo>
                  <a:pt x="1736479" y="175260"/>
                </a:lnTo>
                <a:lnTo>
                  <a:pt x="1736983" y="173990"/>
                </a:lnTo>
                <a:lnTo>
                  <a:pt x="1776205" y="173990"/>
                </a:lnTo>
                <a:lnTo>
                  <a:pt x="1775366" y="175260"/>
                </a:lnTo>
                <a:close/>
              </a:path>
              <a:path w="4096384" h="836930">
                <a:moveTo>
                  <a:pt x="1775871" y="181610"/>
                </a:moveTo>
                <a:lnTo>
                  <a:pt x="1773690" y="175260"/>
                </a:lnTo>
                <a:lnTo>
                  <a:pt x="1775366" y="175260"/>
                </a:lnTo>
                <a:lnTo>
                  <a:pt x="1776205" y="173990"/>
                </a:lnTo>
                <a:lnTo>
                  <a:pt x="1780899" y="173990"/>
                </a:lnTo>
                <a:lnTo>
                  <a:pt x="1778679" y="177853"/>
                </a:lnTo>
                <a:lnTo>
                  <a:pt x="1775871" y="181610"/>
                </a:lnTo>
                <a:close/>
              </a:path>
              <a:path w="4096384" h="836930">
                <a:moveTo>
                  <a:pt x="1781356" y="181610"/>
                </a:moveTo>
                <a:lnTo>
                  <a:pt x="1775871" y="181610"/>
                </a:lnTo>
                <a:lnTo>
                  <a:pt x="1778727" y="177786"/>
                </a:lnTo>
                <a:lnTo>
                  <a:pt x="1780899" y="173990"/>
                </a:lnTo>
                <a:lnTo>
                  <a:pt x="1801520" y="173990"/>
                </a:lnTo>
                <a:lnTo>
                  <a:pt x="1800514" y="175260"/>
                </a:lnTo>
                <a:lnTo>
                  <a:pt x="1788715" y="175260"/>
                </a:lnTo>
                <a:lnTo>
                  <a:pt x="1784008" y="177786"/>
                </a:lnTo>
                <a:lnTo>
                  <a:pt x="1781356" y="181610"/>
                </a:lnTo>
                <a:close/>
              </a:path>
              <a:path w="4096384" h="836930">
                <a:moveTo>
                  <a:pt x="1979536" y="177800"/>
                </a:moveTo>
                <a:lnTo>
                  <a:pt x="1978030" y="176530"/>
                </a:lnTo>
                <a:lnTo>
                  <a:pt x="1976353" y="176530"/>
                </a:lnTo>
                <a:lnTo>
                  <a:pt x="1976524" y="175260"/>
                </a:lnTo>
                <a:lnTo>
                  <a:pt x="1978534" y="173990"/>
                </a:lnTo>
                <a:lnTo>
                  <a:pt x="1980878" y="173990"/>
                </a:lnTo>
                <a:lnTo>
                  <a:pt x="1979536" y="177800"/>
                </a:lnTo>
                <a:close/>
              </a:path>
              <a:path w="4096384" h="836930">
                <a:moveTo>
                  <a:pt x="2057652" y="177800"/>
                </a:moveTo>
                <a:lnTo>
                  <a:pt x="1979536" y="177800"/>
                </a:lnTo>
                <a:lnTo>
                  <a:pt x="1980878" y="173990"/>
                </a:lnTo>
                <a:lnTo>
                  <a:pt x="2057652" y="173990"/>
                </a:lnTo>
                <a:lnTo>
                  <a:pt x="2057233" y="175260"/>
                </a:lnTo>
                <a:lnTo>
                  <a:pt x="1991269" y="175260"/>
                </a:lnTo>
                <a:lnTo>
                  <a:pt x="1991269" y="176530"/>
                </a:lnTo>
                <a:lnTo>
                  <a:pt x="2056814" y="176530"/>
                </a:lnTo>
                <a:lnTo>
                  <a:pt x="2057652" y="177800"/>
                </a:lnTo>
                <a:close/>
              </a:path>
              <a:path w="4096384" h="836930">
                <a:moveTo>
                  <a:pt x="2058490" y="177800"/>
                </a:moveTo>
                <a:lnTo>
                  <a:pt x="2057652" y="177800"/>
                </a:lnTo>
                <a:lnTo>
                  <a:pt x="2056941" y="176722"/>
                </a:lnTo>
                <a:lnTo>
                  <a:pt x="2056889" y="176300"/>
                </a:lnTo>
                <a:lnTo>
                  <a:pt x="2057652" y="173990"/>
                </a:lnTo>
                <a:lnTo>
                  <a:pt x="2058490" y="173990"/>
                </a:lnTo>
                <a:lnTo>
                  <a:pt x="2059253" y="176300"/>
                </a:lnTo>
                <a:lnTo>
                  <a:pt x="2059201" y="176722"/>
                </a:lnTo>
                <a:lnTo>
                  <a:pt x="2058490" y="177800"/>
                </a:lnTo>
                <a:close/>
              </a:path>
              <a:path w="4096384" h="836930">
                <a:moveTo>
                  <a:pt x="1820582" y="196850"/>
                </a:moveTo>
                <a:lnTo>
                  <a:pt x="1811576" y="196850"/>
                </a:lnTo>
                <a:lnTo>
                  <a:pt x="1811238" y="195679"/>
                </a:lnTo>
                <a:lnTo>
                  <a:pt x="1811078" y="195462"/>
                </a:lnTo>
                <a:lnTo>
                  <a:pt x="1808405" y="193051"/>
                </a:lnTo>
                <a:lnTo>
                  <a:pt x="1805826" y="191770"/>
                </a:lnTo>
                <a:lnTo>
                  <a:pt x="1965628" y="191770"/>
                </a:lnTo>
                <a:lnTo>
                  <a:pt x="1967134" y="190500"/>
                </a:lnTo>
                <a:lnTo>
                  <a:pt x="1966460" y="187960"/>
                </a:lnTo>
                <a:lnTo>
                  <a:pt x="1965288" y="186690"/>
                </a:lnTo>
                <a:lnTo>
                  <a:pt x="2052626" y="186687"/>
                </a:lnTo>
                <a:lnTo>
                  <a:pt x="2054129" y="185420"/>
                </a:lnTo>
                <a:lnTo>
                  <a:pt x="2054761" y="181849"/>
                </a:lnTo>
                <a:lnTo>
                  <a:pt x="2054803" y="177800"/>
                </a:lnTo>
                <a:lnTo>
                  <a:pt x="2058490" y="177800"/>
                </a:lnTo>
                <a:lnTo>
                  <a:pt x="2059201" y="176722"/>
                </a:lnTo>
                <a:lnTo>
                  <a:pt x="2059253" y="176300"/>
                </a:lnTo>
                <a:lnTo>
                  <a:pt x="2058490" y="173990"/>
                </a:lnTo>
                <a:lnTo>
                  <a:pt x="2084138" y="173990"/>
                </a:lnTo>
                <a:lnTo>
                  <a:pt x="2079422" y="179749"/>
                </a:lnTo>
                <a:lnTo>
                  <a:pt x="2076929" y="180340"/>
                </a:lnTo>
                <a:lnTo>
                  <a:pt x="2074919" y="180340"/>
                </a:lnTo>
                <a:lnTo>
                  <a:pt x="2076091" y="186690"/>
                </a:lnTo>
                <a:lnTo>
                  <a:pt x="2069706" y="187960"/>
                </a:lnTo>
                <a:lnTo>
                  <a:pt x="1979372" y="187960"/>
                </a:lnTo>
                <a:lnTo>
                  <a:pt x="1973669" y="189230"/>
                </a:lnTo>
                <a:lnTo>
                  <a:pt x="1974844" y="190500"/>
                </a:lnTo>
                <a:lnTo>
                  <a:pt x="1972163" y="190500"/>
                </a:lnTo>
                <a:lnTo>
                  <a:pt x="1969346" y="194310"/>
                </a:lnTo>
                <a:lnTo>
                  <a:pt x="1821362" y="194310"/>
                </a:lnTo>
                <a:lnTo>
                  <a:pt x="1820582" y="196850"/>
                </a:lnTo>
                <a:close/>
              </a:path>
              <a:path w="4096384" h="836930">
                <a:moveTo>
                  <a:pt x="2113302" y="180340"/>
                </a:moveTo>
                <a:lnTo>
                  <a:pt x="2111119" y="177786"/>
                </a:lnTo>
                <a:lnTo>
                  <a:pt x="2110411" y="176722"/>
                </a:lnTo>
                <a:lnTo>
                  <a:pt x="2110375" y="176300"/>
                </a:lnTo>
                <a:lnTo>
                  <a:pt x="2110788" y="175260"/>
                </a:lnTo>
                <a:lnTo>
                  <a:pt x="2112968" y="173990"/>
                </a:lnTo>
                <a:lnTo>
                  <a:pt x="2116151" y="173990"/>
                </a:lnTo>
                <a:lnTo>
                  <a:pt x="2113302" y="18034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13302" y="180340"/>
                </a:lnTo>
                <a:lnTo>
                  <a:pt x="2116151" y="173990"/>
                </a:lnTo>
                <a:lnTo>
                  <a:pt x="2116914" y="173990"/>
                </a:lnTo>
                <a:lnTo>
                  <a:pt x="2117159" y="179070"/>
                </a:lnTo>
                <a:lnTo>
                  <a:pt x="2150237" y="17907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298194" y="176530"/>
                </a:moveTo>
                <a:lnTo>
                  <a:pt x="2289309" y="176530"/>
                </a:lnTo>
                <a:lnTo>
                  <a:pt x="2286290" y="173990"/>
                </a:lnTo>
                <a:lnTo>
                  <a:pt x="2301043" y="173990"/>
                </a:lnTo>
                <a:lnTo>
                  <a:pt x="2298528" y="175260"/>
                </a:lnTo>
                <a:lnTo>
                  <a:pt x="2298194" y="176530"/>
                </a:lnTo>
                <a:close/>
              </a:path>
              <a:path w="4096384" h="836930">
                <a:moveTo>
                  <a:pt x="2302719" y="179070"/>
                </a:moveTo>
                <a:lnTo>
                  <a:pt x="2299852" y="177786"/>
                </a:lnTo>
                <a:lnTo>
                  <a:pt x="2298296" y="176607"/>
                </a:lnTo>
                <a:lnTo>
                  <a:pt x="2298300" y="176130"/>
                </a:lnTo>
                <a:lnTo>
                  <a:pt x="2298528" y="175260"/>
                </a:lnTo>
                <a:lnTo>
                  <a:pt x="2301043" y="173990"/>
                </a:lnTo>
                <a:lnTo>
                  <a:pt x="2303727" y="173990"/>
                </a:lnTo>
                <a:lnTo>
                  <a:pt x="2302719" y="179070"/>
                </a:lnTo>
                <a:close/>
              </a:path>
              <a:path w="4096384" h="836930">
                <a:moveTo>
                  <a:pt x="2334568" y="179070"/>
                </a:moveTo>
                <a:lnTo>
                  <a:pt x="2302719" y="179070"/>
                </a:lnTo>
                <a:lnTo>
                  <a:pt x="2303727" y="173990"/>
                </a:lnTo>
                <a:lnTo>
                  <a:pt x="2311768" y="173990"/>
                </a:lnTo>
                <a:lnTo>
                  <a:pt x="2311768" y="175260"/>
                </a:lnTo>
                <a:lnTo>
                  <a:pt x="2313949" y="176530"/>
                </a:lnTo>
                <a:lnTo>
                  <a:pt x="2337452" y="176530"/>
                </a:lnTo>
                <a:lnTo>
                  <a:pt x="2334568" y="179070"/>
                </a:lnTo>
                <a:close/>
              </a:path>
              <a:path w="4096384" h="836930">
                <a:moveTo>
                  <a:pt x="2432295" y="176530"/>
                </a:moveTo>
                <a:lnTo>
                  <a:pt x="2420731" y="176530"/>
                </a:lnTo>
                <a:lnTo>
                  <a:pt x="2422905" y="173990"/>
                </a:lnTo>
                <a:lnTo>
                  <a:pt x="2431791" y="173990"/>
                </a:lnTo>
                <a:lnTo>
                  <a:pt x="2431914" y="175571"/>
                </a:lnTo>
                <a:lnTo>
                  <a:pt x="2432295" y="176530"/>
                </a:lnTo>
                <a:close/>
              </a:path>
              <a:path w="4096384" h="836930">
                <a:moveTo>
                  <a:pt x="2471196" y="186690"/>
                </a:moveTo>
                <a:lnTo>
                  <a:pt x="2465656" y="182880"/>
                </a:lnTo>
                <a:lnTo>
                  <a:pt x="2457439" y="173990"/>
                </a:lnTo>
                <a:lnTo>
                  <a:pt x="2462304" y="173990"/>
                </a:lnTo>
                <a:lnTo>
                  <a:pt x="2469670" y="175260"/>
                </a:lnTo>
                <a:lnTo>
                  <a:pt x="2471196" y="186690"/>
                </a:lnTo>
                <a:close/>
              </a:path>
              <a:path w="4096384" h="836930">
                <a:moveTo>
                  <a:pt x="2620049" y="179070"/>
                </a:moveTo>
                <a:lnTo>
                  <a:pt x="2621686" y="176530"/>
                </a:lnTo>
                <a:lnTo>
                  <a:pt x="2624554" y="173990"/>
                </a:lnTo>
                <a:lnTo>
                  <a:pt x="2625300" y="175103"/>
                </a:lnTo>
                <a:lnTo>
                  <a:pt x="2625196" y="175571"/>
                </a:lnTo>
                <a:lnTo>
                  <a:pt x="2624554" y="176530"/>
                </a:lnTo>
                <a:lnTo>
                  <a:pt x="2625149" y="176530"/>
                </a:lnTo>
                <a:lnTo>
                  <a:pt x="2622776" y="177853"/>
                </a:lnTo>
                <a:lnTo>
                  <a:pt x="2620049" y="179070"/>
                </a:lnTo>
                <a:close/>
              </a:path>
              <a:path w="4096384" h="836930">
                <a:moveTo>
                  <a:pt x="2624554" y="176530"/>
                </a:moveTo>
                <a:lnTo>
                  <a:pt x="2625196" y="175571"/>
                </a:lnTo>
                <a:lnTo>
                  <a:pt x="2625300" y="175103"/>
                </a:lnTo>
                <a:lnTo>
                  <a:pt x="2624554" y="173990"/>
                </a:lnTo>
                <a:lnTo>
                  <a:pt x="2633738" y="173990"/>
                </a:lnTo>
                <a:lnTo>
                  <a:pt x="2631962" y="175260"/>
                </a:lnTo>
                <a:lnTo>
                  <a:pt x="2627402" y="175260"/>
                </a:lnTo>
                <a:lnTo>
                  <a:pt x="2624554" y="176530"/>
                </a:lnTo>
                <a:close/>
              </a:path>
              <a:path w="4096384" h="836930">
                <a:moveTo>
                  <a:pt x="2732502" y="176530"/>
                </a:moveTo>
                <a:lnTo>
                  <a:pt x="2728986" y="176530"/>
                </a:lnTo>
                <a:lnTo>
                  <a:pt x="2728986" y="175260"/>
                </a:lnTo>
                <a:lnTo>
                  <a:pt x="2730328" y="173990"/>
                </a:lnTo>
                <a:lnTo>
                  <a:pt x="2731677" y="173990"/>
                </a:lnTo>
                <a:lnTo>
                  <a:pt x="2732502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32502" y="176530"/>
                </a:lnTo>
                <a:lnTo>
                  <a:pt x="2731677" y="173990"/>
                </a:lnTo>
                <a:lnTo>
                  <a:pt x="2759322" y="173990"/>
                </a:lnTo>
                <a:lnTo>
                  <a:pt x="2756991" y="17526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56991" y="175260"/>
                </a:lnTo>
                <a:lnTo>
                  <a:pt x="2759322" y="17399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70892" y="191770"/>
                </a:lnTo>
                <a:lnTo>
                  <a:pt x="2773590" y="190500"/>
                </a:lnTo>
                <a:lnTo>
                  <a:pt x="2773924" y="189230"/>
                </a:lnTo>
                <a:lnTo>
                  <a:pt x="2771907" y="187960"/>
                </a:lnTo>
                <a:lnTo>
                  <a:pt x="2762687" y="187960"/>
                </a:lnTo>
                <a:lnTo>
                  <a:pt x="2767376" y="182880"/>
                </a:lnTo>
                <a:lnTo>
                  <a:pt x="2766885" y="182880"/>
                </a:lnTo>
                <a:lnTo>
                  <a:pt x="2762687" y="176530"/>
                </a:lnTo>
                <a:lnTo>
                  <a:pt x="2758006" y="176530"/>
                </a:lnTo>
                <a:lnTo>
                  <a:pt x="2759322" y="173990"/>
                </a:lnTo>
                <a:lnTo>
                  <a:pt x="2769312" y="173990"/>
                </a:lnTo>
                <a:lnTo>
                  <a:pt x="2765536" y="180340"/>
                </a:lnTo>
                <a:lnTo>
                  <a:pt x="2778271" y="180340"/>
                </a:lnTo>
                <a:lnTo>
                  <a:pt x="2776929" y="182880"/>
                </a:lnTo>
                <a:lnTo>
                  <a:pt x="2777780" y="185420"/>
                </a:lnTo>
                <a:lnTo>
                  <a:pt x="2782311" y="185420"/>
                </a:lnTo>
                <a:lnTo>
                  <a:pt x="2782397" y="189582"/>
                </a:lnTo>
                <a:lnTo>
                  <a:pt x="2782619" y="190500"/>
                </a:lnTo>
                <a:lnTo>
                  <a:pt x="279602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65279" y="180340"/>
                </a:moveTo>
                <a:lnTo>
                  <a:pt x="2864148" y="177128"/>
                </a:lnTo>
                <a:lnTo>
                  <a:pt x="2864058" y="176300"/>
                </a:lnTo>
                <a:lnTo>
                  <a:pt x="2865279" y="173990"/>
                </a:lnTo>
                <a:lnTo>
                  <a:pt x="2865954" y="173990"/>
                </a:lnTo>
                <a:lnTo>
                  <a:pt x="2869477" y="175260"/>
                </a:lnTo>
                <a:lnTo>
                  <a:pt x="2865279" y="180340"/>
                </a:lnTo>
                <a:close/>
              </a:path>
              <a:path w="4096384" h="836930">
                <a:moveTo>
                  <a:pt x="2919745" y="179070"/>
                </a:moveTo>
                <a:lnTo>
                  <a:pt x="2918920" y="179070"/>
                </a:lnTo>
                <a:lnTo>
                  <a:pt x="2917673" y="176722"/>
                </a:lnTo>
                <a:lnTo>
                  <a:pt x="2917646" y="176300"/>
                </a:lnTo>
                <a:lnTo>
                  <a:pt x="2918402" y="173990"/>
                </a:lnTo>
                <a:lnTo>
                  <a:pt x="2919254" y="173990"/>
                </a:lnTo>
                <a:lnTo>
                  <a:pt x="2920010" y="176300"/>
                </a:lnTo>
                <a:lnTo>
                  <a:pt x="2919908" y="177853"/>
                </a:lnTo>
                <a:lnTo>
                  <a:pt x="2919745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19745" y="179070"/>
                </a:lnTo>
                <a:lnTo>
                  <a:pt x="2919908" y="177853"/>
                </a:lnTo>
                <a:lnTo>
                  <a:pt x="2920010" y="176300"/>
                </a:lnTo>
                <a:lnTo>
                  <a:pt x="2919254" y="173990"/>
                </a:lnTo>
                <a:lnTo>
                  <a:pt x="2931989" y="173990"/>
                </a:lnTo>
                <a:lnTo>
                  <a:pt x="2930935" y="176300"/>
                </a:lnTo>
                <a:lnTo>
                  <a:pt x="2930905" y="176722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31062" y="177128"/>
                </a:lnTo>
                <a:lnTo>
                  <a:pt x="2930935" y="176300"/>
                </a:lnTo>
                <a:lnTo>
                  <a:pt x="2931989" y="173990"/>
                </a:lnTo>
                <a:lnTo>
                  <a:pt x="2933004" y="173990"/>
                </a:lnTo>
                <a:lnTo>
                  <a:pt x="2933922" y="176300"/>
                </a:lnTo>
                <a:lnTo>
                  <a:pt x="2933832" y="176722"/>
                </a:lnTo>
                <a:lnTo>
                  <a:pt x="2932778" y="177853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63832" y="185420"/>
                </a:moveTo>
                <a:lnTo>
                  <a:pt x="2937535" y="185420"/>
                </a:lnTo>
                <a:lnTo>
                  <a:pt x="2941052" y="184150"/>
                </a:lnTo>
                <a:lnTo>
                  <a:pt x="2940718" y="179070"/>
                </a:lnTo>
                <a:lnTo>
                  <a:pt x="2931812" y="179070"/>
                </a:lnTo>
                <a:lnTo>
                  <a:pt x="2932834" y="177786"/>
                </a:lnTo>
                <a:lnTo>
                  <a:pt x="2933832" y="176722"/>
                </a:lnTo>
                <a:lnTo>
                  <a:pt x="2933922" y="176300"/>
                </a:lnTo>
                <a:lnTo>
                  <a:pt x="2933004" y="173990"/>
                </a:lnTo>
                <a:lnTo>
                  <a:pt x="2946118" y="173990"/>
                </a:lnTo>
                <a:lnTo>
                  <a:pt x="2943236" y="177786"/>
                </a:lnTo>
                <a:lnTo>
                  <a:pt x="2948248" y="182880"/>
                </a:lnTo>
                <a:lnTo>
                  <a:pt x="2951183" y="182880"/>
                </a:lnTo>
                <a:lnTo>
                  <a:pt x="2951437" y="184150"/>
                </a:lnTo>
                <a:lnTo>
                  <a:pt x="2963498" y="184150"/>
                </a:lnTo>
                <a:lnTo>
                  <a:pt x="2963832" y="185420"/>
                </a:lnTo>
                <a:close/>
              </a:path>
              <a:path w="4096384" h="836930">
                <a:moveTo>
                  <a:pt x="3030387" y="179070"/>
                </a:moveTo>
                <a:lnTo>
                  <a:pt x="3026259" y="179070"/>
                </a:lnTo>
                <a:lnTo>
                  <a:pt x="3030882" y="173990"/>
                </a:lnTo>
                <a:lnTo>
                  <a:pt x="3039944" y="173990"/>
                </a:lnTo>
                <a:lnTo>
                  <a:pt x="3038261" y="175260"/>
                </a:lnTo>
                <a:lnTo>
                  <a:pt x="3038104" y="176530"/>
                </a:lnTo>
                <a:lnTo>
                  <a:pt x="3029382" y="176530"/>
                </a:lnTo>
                <a:lnTo>
                  <a:pt x="3030387" y="179070"/>
                </a:lnTo>
                <a:close/>
              </a:path>
              <a:path w="4096384" h="836930">
                <a:moveTo>
                  <a:pt x="3039604" y="177800"/>
                </a:moveTo>
                <a:lnTo>
                  <a:pt x="3038195" y="176607"/>
                </a:lnTo>
                <a:lnTo>
                  <a:pt x="3038154" y="176130"/>
                </a:lnTo>
                <a:lnTo>
                  <a:pt x="3038261" y="175260"/>
                </a:lnTo>
                <a:lnTo>
                  <a:pt x="3039944" y="173990"/>
                </a:lnTo>
                <a:lnTo>
                  <a:pt x="3041784" y="175260"/>
                </a:lnTo>
                <a:lnTo>
                  <a:pt x="3041784" y="176530"/>
                </a:lnTo>
                <a:lnTo>
                  <a:pt x="3039604" y="177800"/>
                </a:lnTo>
                <a:close/>
              </a:path>
              <a:path w="4096384" h="836930">
                <a:moveTo>
                  <a:pt x="3147892" y="177800"/>
                </a:moveTo>
                <a:lnTo>
                  <a:pt x="3147067" y="177800"/>
                </a:lnTo>
                <a:lnTo>
                  <a:pt x="3146339" y="176722"/>
                </a:lnTo>
                <a:lnTo>
                  <a:pt x="3146256" y="176300"/>
                </a:lnTo>
                <a:lnTo>
                  <a:pt x="3146727" y="173990"/>
                </a:lnTo>
                <a:lnTo>
                  <a:pt x="3147558" y="173990"/>
                </a:lnTo>
                <a:lnTo>
                  <a:pt x="3148309" y="176300"/>
                </a:lnTo>
                <a:lnTo>
                  <a:pt x="3148309" y="176722"/>
                </a:lnTo>
                <a:lnTo>
                  <a:pt x="3147892" y="177800"/>
                </a:lnTo>
                <a:close/>
              </a:path>
              <a:path w="4096384" h="836930">
                <a:moveTo>
                  <a:pt x="3159544" y="185420"/>
                </a:moveTo>
                <a:lnTo>
                  <a:pt x="3151906" y="185420"/>
                </a:lnTo>
                <a:lnTo>
                  <a:pt x="3157780" y="184150"/>
                </a:lnTo>
                <a:lnTo>
                  <a:pt x="3154597" y="177800"/>
                </a:lnTo>
                <a:lnTo>
                  <a:pt x="3147892" y="177800"/>
                </a:lnTo>
                <a:lnTo>
                  <a:pt x="3148309" y="176722"/>
                </a:lnTo>
                <a:lnTo>
                  <a:pt x="3148309" y="176300"/>
                </a:lnTo>
                <a:lnTo>
                  <a:pt x="3147558" y="173990"/>
                </a:lnTo>
                <a:lnTo>
                  <a:pt x="3152089" y="173990"/>
                </a:lnTo>
                <a:lnTo>
                  <a:pt x="3150584" y="176530"/>
                </a:lnTo>
                <a:lnTo>
                  <a:pt x="3162727" y="176530"/>
                </a:lnTo>
                <a:lnTo>
                  <a:pt x="3162315" y="177786"/>
                </a:lnTo>
                <a:lnTo>
                  <a:pt x="3164642" y="179070"/>
                </a:lnTo>
                <a:lnTo>
                  <a:pt x="3171334" y="179070"/>
                </a:lnTo>
                <a:lnTo>
                  <a:pt x="3169454" y="180340"/>
                </a:lnTo>
                <a:lnTo>
                  <a:pt x="3168164" y="180340"/>
                </a:lnTo>
                <a:lnTo>
                  <a:pt x="3168164" y="181211"/>
                </a:lnTo>
                <a:lnTo>
                  <a:pt x="3167575" y="181610"/>
                </a:lnTo>
                <a:lnTo>
                  <a:pt x="3160477" y="181610"/>
                </a:lnTo>
                <a:lnTo>
                  <a:pt x="3159544" y="185420"/>
                </a:lnTo>
                <a:close/>
              </a:path>
              <a:path w="4096384" h="836930">
                <a:moveTo>
                  <a:pt x="3208395" y="179070"/>
                </a:moveTo>
                <a:lnTo>
                  <a:pt x="3205055" y="179070"/>
                </a:lnTo>
                <a:lnTo>
                  <a:pt x="3200701" y="176530"/>
                </a:lnTo>
                <a:lnTo>
                  <a:pt x="3200033" y="173990"/>
                </a:lnTo>
                <a:lnTo>
                  <a:pt x="3203706" y="175260"/>
                </a:lnTo>
                <a:lnTo>
                  <a:pt x="3207265" y="175260"/>
                </a:lnTo>
                <a:lnTo>
                  <a:pt x="3208395" y="179070"/>
                </a:lnTo>
                <a:close/>
              </a:path>
              <a:path w="4096384" h="836930">
                <a:moveTo>
                  <a:pt x="3204224" y="175260"/>
                </a:moveTo>
                <a:lnTo>
                  <a:pt x="3203706" y="175260"/>
                </a:lnTo>
                <a:lnTo>
                  <a:pt x="3200033" y="173990"/>
                </a:lnTo>
                <a:lnTo>
                  <a:pt x="3206889" y="173990"/>
                </a:lnTo>
                <a:lnTo>
                  <a:pt x="3204224" y="175260"/>
                </a:lnTo>
                <a:close/>
              </a:path>
              <a:path w="4096384" h="836930">
                <a:moveTo>
                  <a:pt x="3207265" y="175260"/>
                </a:moveTo>
                <a:lnTo>
                  <a:pt x="3204224" y="175260"/>
                </a:lnTo>
                <a:lnTo>
                  <a:pt x="3206889" y="173990"/>
                </a:lnTo>
                <a:lnTo>
                  <a:pt x="3207265" y="17526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08395" y="179070"/>
                </a:lnTo>
                <a:lnTo>
                  <a:pt x="3206889" y="173990"/>
                </a:lnTo>
                <a:lnTo>
                  <a:pt x="3217624" y="173990"/>
                </a:lnTo>
                <a:lnTo>
                  <a:pt x="3215110" y="177802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336301" y="179070"/>
                </a:moveTo>
                <a:lnTo>
                  <a:pt x="3335135" y="179070"/>
                </a:lnTo>
                <a:lnTo>
                  <a:pt x="3334484" y="177128"/>
                </a:lnTo>
                <a:lnTo>
                  <a:pt x="3334405" y="176300"/>
                </a:lnTo>
                <a:lnTo>
                  <a:pt x="3335626" y="173990"/>
                </a:lnTo>
                <a:lnTo>
                  <a:pt x="3336792" y="173990"/>
                </a:lnTo>
                <a:lnTo>
                  <a:pt x="3337572" y="176300"/>
                </a:lnTo>
                <a:lnTo>
                  <a:pt x="3337548" y="176722"/>
                </a:lnTo>
                <a:lnTo>
                  <a:pt x="3336301" y="17907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77333" y="177853"/>
                </a:lnTo>
                <a:lnTo>
                  <a:pt x="3378705" y="175260"/>
                </a:lnTo>
                <a:lnTo>
                  <a:pt x="3380722" y="173990"/>
                </a:lnTo>
                <a:lnTo>
                  <a:pt x="3382228" y="173990"/>
                </a:lnTo>
                <a:lnTo>
                  <a:pt x="3383145" y="176300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423800" y="180340"/>
                </a:moveTo>
                <a:lnTo>
                  <a:pt x="3417769" y="180340"/>
                </a:lnTo>
                <a:lnTo>
                  <a:pt x="3415164" y="179136"/>
                </a:lnTo>
                <a:lnTo>
                  <a:pt x="3415088" y="178942"/>
                </a:lnTo>
                <a:lnTo>
                  <a:pt x="3417035" y="175260"/>
                </a:lnTo>
                <a:lnTo>
                  <a:pt x="3420336" y="173990"/>
                </a:lnTo>
                <a:lnTo>
                  <a:pt x="3421443" y="173990"/>
                </a:lnTo>
                <a:lnTo>
                  <a:pt x="3420880" y="175103"/>
                </a:lnTo>
                <a:lnTo>
                  <a:pt x="3420985" y="175571"/>
                </a:lnTo>
                <a:lnTo>
                  <a:pt x="3423800" y="180340"/>
                </a:lnTo>
                <a:close/>
              </a:path>
              <a:path w="4096384" h="836930">
                <a:moveTo>
                  <a:pt x="3433196" y="191770"/>
                </a:moveTo>
                <a:lnTo>
                  <a:pt x="3431179" y="191770"/>
                </a:lnTo>
                <a:lnTo>
                  <a:pt x="3430600" y="189582"/>
                </a:lnTo>
                <a:lnTo>
                  <a:pt x="3430492" y="188738"/>
                </a:lnTo>
                <a:lnTo>
                  <a:pt x="3431337" y="187960"/>
                </a:lnTo>
                <a:lnTo>
                  <a:pt x="3429674" y="186687"/>
                </a:lnTo>
                <a:lnTo>
                  <a:pt x="3426157" y="185420"/>
                </a:lnTo>
                <a:lnTo>
                  <a:pt x="3428507" y="181849"/>
                </a:lnTo>
                <a:lnTo>
                  <a:pt x="3428566" y="181547"/>
                </a:lnTo>
                <a:lnTo>
                  <a:pt x="3426648" y="180340"/>
                </a:lnTo>
                <a:lnTo>
                  <a:pt x="3423800" y="180340"/>
                </a:lnTo>
                <a:lnTo>
                  <a:pt x="3420985" y="175571"/>
                </a:lnTo>
                <a:lnTo>
                  <a:pt x="3420880" y="175103"/>
                </a:lnTo>
                <a:lnTo>
                  <a:pt x="3421443" y="173990"/>
                </a:lnTo>
                <a:lnTo>
                  <a:pt x="3428665" y="173990"/>
                </a:lnTo>
                <a:lnTo>
                  <a:pt x="3428665" y="177800"/>
                </a:lnTo>
                <a:lnTo>
                  <a:pt x="3430505" y="177800"/>
                </a:lnTo>
                <a:lnTo>
                  <a:pt x="3433020" y="182880"/>
                </a:lnTo>
                <a:lnTo>
                  <a:pt x="3435986" y="182880"/>
                </a:lnTo>
                <a:lnTo>
                  <a:pt x="3433353" y="185420"/>
                </a:lnTo>
                <a:lnTo>
                  <a:pt x="3447438" y="185420"/>
                </a:lnTo>
                <a:lnTo>
                  <a:pt x="3446274" y="186687"/>
                </a:lnTo>
                <a:lnTo>
                  <a:pt x="3445843" y="187960"/>
                </a:lnTo>
                <a:lnTo>
                  <a:pt x="3432862" y="187960"/>
                </a:lnTo>
                <a:lnTo>
                  <a:pt x="3435036" y="189230"/>
                </a:lnTo>
                <a:lnTo>
                  <a:pt x="3433196" y="191770"/>
                </a:lnTo>
                <a:close/>
              </a:path>
              <a:path w="4096384" h="836930">
                <a:moveTo>
                  <a:pt x="3488185" y="177800"/>
                </a:moveTo>
                <a:lnTo>
                  <a:pt x="3487327" y="177800"/>
                </a:lnTo>
                <a:lnTo>
                  <a:pt x="3485985" y="176530"/>
                </a:lnTo>
                <a:lnTo>
                  <a:pt x="3485154" y="176530"/>
                </a:lnTo>
                <a:lnTo>
                  <a:pt x="3487845" y="173990"/>
                </a:lnTo>
                <a:lnTo>
                  <a:pt x="3488601" y="176300"/>
                </a:lnTo>
                <a:lnTo>
                  <a:pt x="3488602" y="176722"/>
                </a:lnTo>
                <a:lnTo>
                  <a:pt x="3488185" y="177800"/>
                </a:lnTo>
                <a:close/>
              </a:path>
              <a:path w="4096384" h="836930">
                <a:moveTo>
                  <a:pt x="3608535" y="177800"/>
                </a:moveTo>
                <a:lnTo>
                  <a:pt x="3593933" y="177800"/>
                </a:lnTo>
                <a:lnTo>
                  <a:pt x="3593933" y="173990"/>
                </a:lnTo>
                <a:lnTo>
                  <a:pt x="3608869" y="173990"/>
                </a:lnTo>
                <a:lnTo>
                  <a:pt x="3606021" y="175260"/>
                </a:lnTo>
                <a:lnTo>
                  <a:pt x="3606021" y="176530"/>
                </a:lnTo>
                <a:lnTo>
                  <a:pt x="3608535" y="177800"/>
                </a:lnTo>
                <a:close/>
              </a:path>
              <a:path w="4096384" h="836930">
                <a:moveTo>
                  <a:pt x="3611383" y="177800"/>
                </a:moveTo>
                <a:lnTo>
                  <a:pt x="3608535" y="177800"/>
                </a:lnTo>
                <a:lnTo>
                  <a:pt x="3606021" y="176530"/>
                </a:lnTo>
                <a:lnTo>
                  <a:pt x="3606021" y="175260"/>
                </a:lnTo>
                <a:lnTo>
                  <a:pt x="3608869" y="173990"/>
                </a:lnTo>
                <a:lnTo>
                  <a:pt x="3611383" y="176530"/>
                </a:lnTo>
                <a:lnTo>
                  <a:pt x="361138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11383" y="177800"/>
                </a:lnTo>
                <a:lnTo>
                  <a:pt x="3611383" y="176530"/>
                </a:lnTo>
                <a:lnTo>
                  <a:pt x="3608869" y="173990"/>
                </a:lnTo>
                <a:lnTo>
                  <a:pt x="3647908" y="173990"/>
                </a:lnTo>
                <a:lnTo>
                  <a:pt x="3647495" y="175260"/>
                </a:lnTo>
                <a:lnTo>
                  <a:pt x="3634681" y="175260"/>
                </a:lnTo>
                <a:lnTo>
                  <a:pt x="3632664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9433" y="177800"/>
                </a:moveTo>
                <a:lnTo>
                  <a:pt x="3648425" y="177800"/>
                </a:lnTo>
                <a:lnTo>
                  <a:pt x="3647164" y="176607"/>
                </a:lnTo>
                <a:lnTo>
                  <a:pt x="3647157" y="176300"/>
                </a:lnTo>
                <a:lnTo>
                  <a:pt x="3647908" y="173990"/>
                </a:lnTo>
                <a:lnTo>
                  <a:pt x="3648916" y="173990"/>
                </a:lnTo>
                <a:lnTo>
                  <a:pt x="3649806" y="175103"/>
                </a:lnTo>
                <a:lnTo>
                  <a:pt x="3649682" y="176530"/>
                </a:lnTo>
                <a:lnTo>
                  <a:pt x="3649433" y="177800"/>
                </a:lnTo>
                <a:close/>
              </a:path>
              <a:path w="4096384" h="836930">
                <a:moveTo>
                  <a:pt x="3768624" y="177800"/>
                </a:moveTo>
                <a:lnTo>
                  <a:pt x="3649433" y="177800"/>
                </a:lnTo>
                <a:lnTo>
                  <a:pt x="3649682" y="176530"/>
                </a:lnTo>
                <a:lnTo>
                  <a:pt x="3649806" y="175103"/>
                </a:lnTo>
                <a:lnTo>
                  <a:pt x="3648916" y="173990"/>
                </a:lnTo>
                <a:lnTo>
                  <a:pt x="3750510" y="173990"/>
                </a:lnTo>
                <a:lnTo>
                  <a:pt x="3751848" y="175260"/>
                </a:lnTo>
                <a:lnTo>
                  <a:pt x="3794253" y="175260"/>
                </a:lnTo>
                <a:lnTo>
                  <a:pt x="3793915" y="176530"/>
                </a:lnTo>
                <a:lnTo>
                  <a:pt x="3769449" y="176530"/>
                </a:lnTo>
                <a:lnTo>
                  <a:pt x="3768624" y="177800"/>
                </a:lnTo>
                <a:close/>
              </a:path>
              <a:path w="4096384" h="836930">
                <a:moveTo>
                  <a:pt x="3890140" y="179070"/>
                </a:moveTo>
                <a:lnTo>
                  <a:pt x="3889125" y="179070"/>
                </a:lnTo>
                <a:lnTo>
                  <a:pt x="3888362" y="176722"/>
                </a:lnTo>
                <a:lnTo>
                  <a:pt x="3887782" y="173990"/>
                </a:lnTo>
                <a:lnTo>
                  <a:pt x="3891822" y="175260"/>
                </a:lnTo>
                <a:lnTo>
                  <a:pt x="3891217" y="176722"/>
                </a:lnTo>
                <a:lnTo>
                  <a:pt x="3890140" y="179070"/>
                </a:lnTo>
                <a:close/>
              </a:path>
              <a:path w="4096384" h="836930">
                <a:moveTo>
                  <a:pt x="3904067" y="179070"/>
                </a:moveTo>
                <a:lnTo>
                  <a:pt x="3890140" y="179070"/>
                </a:lnTo>
                <a:lnTo>
                  <a:pt x="3891822" y="175260"/>
                </a:lnTo>
                <a:lnTo>
                  <a:pt x="3887782" y="173990"/>
                </a:lnTo>
                <a:lnTo>
                  <a:pt x="4046681" y="173990"/>
                </a:lnTo>
                <a:lnTo>
                  <a:pt x="4047892" y="175260"/>
                </a:lnTo>
                <a:lnTo>
                  <a:pt x="4024233" y="175260"/>
                </a:lnTo>
                <a:lnTo>
                  <a:pt x="4023068" y="177800"/>
                </a:lnTo>
                <a:lnTo>
                  <a:pt x="3902201" y="177800"/>
                </a:lnTo>
                <a:lnTo>
                  <a:pt x="3904067" y="179070"/>
                </a:lnTo>
                <a:close/>
              </a:path>
              <a:path w="4096384" h="836930">
                <a:moveTo>
                  <a:pt x="1589806" y="176530"/>
                </a:moveTo>
                <a:lnTo>
                  <a:pt x="1589806" y="174016"/>
                </a:lnTo>
                <a:lnTo>
                  <a:pt x="1590852" y="175260"/>
                </a:lnTo>
                <a:lnTo>
                  <a:pt x="1590755" y="175571"/>
                </a:lnTo>
                <a:lnTo>
                  <a:pt x="1589806" y="176530"/>
                </a:lnTo>
                <a:close/>
              </a:path>
              <a:path w="4096384" h="836930">
                <a:moveTo>
                  <a:pt x="2592895" y="175260"/>
                </a:moveTo>
                <a:lnTo>
                  <a:pt x="2592271" y="174755"/>
                </a:lnTo>
                <a:lnTo>
                  <a:pt x="2592649" y="174258"/>
                </a:lnTo>
                <a:lnTo>
                  <a:pt x="2592895" y="17526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6962" y="179070"/>
                </a:lnTo>
                <a:lnTo>
                  <a:pt x="3248974" y="174375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2599416" y="179070"/>
                </a:moveTo>
                <a:lnTo>
                  <a:pt x="2597369" y="177786"/>
                </a:lnTo>
                <a:lnTo>
                  <a:pt x="2591886" y="175260"/>
                </a:lnTo>
                <a:lnTo>
                  <a:pt x="2592271" y="174755"/>
                </a:lnTo>
                <a:lnTo>
                  <a:pt x="2592895" y="175260"/>
                </a:lnTo>
                <a:lnTo>
                  <a:pt x="2602500" y="175260"/>
                </a:lnTo>
                <a:lnTo>
                  <a:pt x="2599416" y="179070"/>
                </a:lnTo>
                <a:close/>
              </a:path>
              <a:path w="4096384" h="836930">
                <a:moveTo>
                  <a:pt x="1658199" y="176530"/>
                </a:moveTo>
                <a:lnTo>
                  <a:pt x="1656693" y="176530"/>
                </a:lnTo>
                <a:lnTo>
                  <a:pt x="1657822" y="175103"/>
                </a:lnTo>
                <a:lnTo>
                  <a:pt x="1658199" y="176530"/>
                </a:lnTo>
                <a:close/>
              </a:path>
              <a:path w="4096384" h="836930">
                <a:moveTo>
                  <a:pt x="357595" y="184150"/>
                </a:moveTo>
                <a:lnTo>
                  <a:pt x="360109" y="175260"/>
                </a:lnTo>
                <a:lnTo>
                  <a:pt x="363128" y="180340"/>
                </a:lnTo>
                <a:lnTo>
                  <a:pt x="363298" y="181610"/>
                </a:lnTo>
                <a:lnTo>
                  <a:pt x="362453" y="182880"/>
                </a:lnTo>
                <a:lnTo>
                  <a:pt x="360613" y="182880"/>
                </a:lnTo>
                <a:lnTo>
                  <a:pt x="357595" y="184150"/>
                </a:lnTo>
                <a:close/>
              </a:path>
              <a:path w="4096384" h="836930">
                <a:moveTo>
                  <a:pt x="447110" y="184150"/>
                </a:moveTo>
                <a:lnTo>
                  <a:pt x="357595" y="184150"/>
                </a:lnTo>
                <a:lnTo>
                  <a:pt x="360613" y="182880"/>
                </a:lnTo>
                <a:lnTo>
                  <a:pt x="362453" y="182880"/>
                </a:lnTo>
                <a:lnTo>
                  <a:pt x="363139" y="181849"/>
                </a:lnTo>
                <a:lnTo>
                  <a:pt x="363245" y="181211"/>
                </a:lnTo>
                <a:lnTo>
                  <a:pt x="363128" y="180340"/>
                </a:lnTo>
                <a:lnTo>
                  <a:pt x="360109" y="175260"/>
                </a:lnTo>
                <a:lnTo>
                  <a:pt x="365081" y="175260"/>
                </a:lnTo>
                <a:lnTo>
                  <a:pt x="365138" y="177800"/>
                </a:lnTo>
                <a:lnTo>
                  <a:pt x="388101" y="177800"/>
                </a:lnTo>
                <a:lnTo>
                  <a:pt x="386608" y="181610"/>
                </a:lnTo>
                <a:lnTo>
                  <a:pt x="448115" y="181610"/>
                </a:lnTo>
                <a:lnTo>
                  <a:pt x="447110" y="184150"/>
                </a:lnTo>
                <a:close/>
              </a:path>
              <a:path w="4096384" h="836930">
                <a:moveTo>
                  <a:pt x="807669" y="176530"/>
                </a:moveTo>
                <a:lnTo>
                  <a:pt x="802975" y="176530"/>
                </a:lnTo>
                <a:lnTo>
                  <a:pt x="806831" y="175260"/>
                </a:lnTo>
                <a:lnTo>
                  <a:pt x="807669" y="176530"/>
                </a:lnTo>
                <a:close/>
              </a:path>
              <a:path w="4096384" h="836930">
                <a:moveTo>
                  <a:pt x="815387" y="192198"/>
                </a:moveTo>
                <a:lnTo>
                  <a:pt x="815198" y="191958"/>
                </a:lnTo>
                <a:lnTo>
                  <a:pt x="815117" y="191640"/>
                </a:lnTo>
                <a:lnTo>
                  <a:pt x="816199" y="189582"/>
                </a:lnTo>
                <a:lnTo>
                  <a:pt x="816278" y="188823"/>
                </a:lnTo>
                <a:lnTo>
                  <a:pt x="815713" y="186687"/>
                </a:lnTo>
                <a:lnTo>
                  <a:pt x="813202" y="185420"/>
                </a:lnTo>
                <a:lnTo>
                  <a:pt x="806975" y="183412"/>
                </a:lnTo>
                <a:lnTo>
                  <a:pt x="810146" y="180529"/>
                </a:lnTo>
                <a:lnTo>
                  <a:pt x="810263" y="180215"/>
                </a:lnTo>
                <a:lnTo>
                  <a:pt x="808498" y="177786"/>
                </a:lnTo>
                <a:lnTo>
                  <a:pt x="806831" y="175260"/>
                </a:lnTo>
                <a:lnTo>
                  <a:pt x="811110" y="175260"/>
                </a:lnTo>
                <a:lnTo>
                  <a:pt x="811362" y="179070"/>
                </a:lnTo>
                <a:lnTo>
                  <a:pt x="813940" y="179070"/>
                </a:lnTo>
                <a:lnTo>
                  <a:pt x="818906" y="184150"/>
                </a:lnTo>
                <a:lnTo>
                  <a:pt x="850773" y="184150"/>
                </a:lnTo>
                <a:lnTo>
                  <a:pt x="851252" y="189230"/>
                </a:lnTo>
                <a:lnTo>
                  <a:pt x="846564" y="190500"/>
                </a:lnTo>
                <a:lnTo>
                  <a:pt x="817734" y="190500"/>
                </a:lnTo>
                <a:lnTo>
                  <a:pt x="815219" y="191770"/>
                </a:lnTo>
                <a:lnTo>
                  <a:pt x="815387" y="192198"/>
                </a:lnTo>
                <a:close/>
              </a:path>
              <a:path w="4096384" h="836930">
                <a:moveTo>
                  <a:pt x="860478" y="177800"/>
                </a:moveTo>
                <a:lnTo>
                  <a:pt x="853788" y="176722"/>
                </a:lnTo>
                <a:lnTo>
                  <a:pt x="853099" y="175260"/>
                </a:lnTo>
                <a:lnTo>
                  <a:pt x="860100" y="177354"/>
                </a:lnTo>
                <a:lnTo>
                  <a:pt x="860478" y="177800"/>
                </a:lnTo>
                <a:close/>
              </a:path>
              <a:path w="4096384" h="836930">
                <a:moveTo>
                  <a:pt x="860100" y="177354"/>
                </a:moveTo>
                <a:lnTo>
                  <a:pt x="853099" y="175260"/>
                </a:lnTo>
                <a:lnTo>
                  <a:pt x="858323" y="175260"/>
                </a:lnTo>
                <a:lnTo>
                  <a:pt x="860100" y="177354"/>
                </a:lnTo>
                <a:close/>
              </a:path>
              <a:path w="4096384" h="836930">
                <a:moveTo>
                  <a:pt x="1023888" y="180340"/>
                </a:moveTo>
                <a:lnTo>
                  <a:pt x="1020390" y="180340"/>
                </a:lnTo>
                <a:lnTo>
                  <a:pt x="1019672" y="178524"/>
                </a:lnTo>
                <a:lnTo>
                  <a:pt x="1021387" y="177802"/>
                </a:lnTo>
                <a:lnTo>
                  <a:pt x="1021726" y="175260"/>
                </a:lnTo>
                <a:lnTo>
                  <a:pt x="1022801" y="177786"/>
                </a:lnTo>
                <a:lnTo>
                  <a:pt x="1022066" y="179070"/>
                </a:lnTo>
                <a:lnTo>
                  <a:pt x="1023348" y="179070"/>
                </a:lnTo>
                <a:lnTo>
                  <a:pt x="1023888" y="180340"/>
                </a:lnTo>
                <a:close/>
              </a:path>
              <a:path w="4096384" h="836930">
                <a:moveTo>
                  <a:pt x="1022801" y="177786"/>
                </a:moveTo>
                <a:lnTo>
                  <a:pt x="1021726" y="175260"/>
                </a:lnTo>
                <a:lnTo>
                  <a:pt x="1024247" y="175260"/>
                </a:lnTo>
                <a:lnTo>
                  <a:pt x="1022801" y="177786"/>
                </a:lnTo>
                <a:close/>
              </a:path>
              <a:path w="4096384" h="836930">
                <a:moveTo>
                  <a:pt x="1415148" y="180340"/>
                </a:moveTo>
                <a:lnTo>
                  <a:pt x="1410120" y="176530"/>
                </a:lnTo>
                <a:lnTo>
                  <a:pt x="1413642" y="175260"/>
                </a:lnTo>
                <a:lnTo>
                  <a:pt x="1416491" y="175260"/>
                </a:lnTo>
                <a:lnTo>
                  <a:pt x="1416462" y="177853"/>
                </a:lnTo>
                <a:lnTo>
                  <a:pt x="1415148" y="18034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25376" y="181610"/>
                </a:lnTo>
                <a:lnTo>
                  <a:pt x="1425376" y="180340"/>
                </a:lnTo>
                <a:lnTo>
                  <a:pt x="1415148" y="180340"/>
                </a:lnTo>
                <a:lnTo>
                  <a:pt x="1416462" y="177853"/>
                </a:lnTo>
                <a:lnTo>
                  <a:pt x="1416491" y="175260"/>
                </a:lnTo>
                <a:lnTo>
                  <a:pt x="1438446" y="175260"/>
                </a:lnTo>
                <a:lnTo>
                  <a:pt x="1441798" y="177800"/>
                </a:lnTo>
                <a:lnTo>
                  <a:pt x="1437948" y="177800"/>
                </a:lnTo>
                <a:lnTo>
                  <a:pt x="1436940" y="18034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69122" y="179070"/>
                </a:moveTo>
                <a:lnTo>
                  <a:pt x="1466615" y="177800"/>
                </a:lnTo>
                <a:lnTo>
                  <a:pt x="1464932" y="177800"/>
                </a:lnTo>
                <a:lnTo>
                  <a:pt x="1464598" y="176530"/>
                </a:lnTo>
                <a:lnTo>
                  <a:pt x="1465940" y="175260"/>
                </a:lnTo>
                <a:lnTo>
                  <a:pt x="1469797" y="175260"/>
                </a:lnTo>
                <a:lnTo>
                  <a:pt x="1469122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69122" y="179070"/>
                </a:lnTo>
                <a:lnTo>
                  <a:pt x="1469797" y="175260"/>
                </a:lnTo>
                <a:lnTo>
                  <a:pt x="1478846" y="175260"/>
                </a:lnTo>
                <a:lnTo>
                  <a:pt x="1478729" y="176130"/>
                </a:lnTo>
                <a:lnTo>
                  <a:pt x="1478854" y="176722"/>
                </a:lnTo>
                <a:lnTo>
                  <a:pt x="1479897" y="177853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79842" y="177786"/>
                </a:lnTo>
                <a:lnTo>
                  <a:pt x="1478854" y="176722"/>
                </a:lnTo>
                <a:lnTo>
                  <a:pt x="1478729" y="176130"/>
                </a:lnTo>
                <a:lnTo>
                  <a:pt x="1478846" y="175260"/>
                </a:lnTo>
                <a:lnTo>
                  <a:pt x="1480352" y="175260"/>
                </a:lnTo>
                <a:lnTo>
                  <a:pt x="1481007" y="175641"/>
                </a:lnTo>
                <a:lnTo>
                  <a:pt x="1480522" y="176530"/>
                </a:lnTo>
                <a:lnTo>
                  <a:pt x="1482532" y="176530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1024" y="175651"/>
                </a:moveTo>
                <a:lnTo>
                  <a:pt x="1480352" y="175260"/>
                </a:lnTo>
                <a:lnTo>
                  <a:pt x="1481248" y="175260"/>
                </a:lnTo>
                <a:lnTo>
                  <a:pt x="1481024" y="175651"/>
                </a:lnTo>
                <a:close/>
              </a:path>
              <a:path w="4096384" h="836930">
                <a:moveTo>
                  <a:pt x="1526235" y="175641"/>
                </a:moveTo>
                <a:lnTo>
                  <a:pt x="1526285" y="175260"/>
                </a:lnTo>
                <a:lnTo>
                  <a:pt x="1526235" y="175641"/>
                </a:lnTo>
                <a:close/>
              </a:path>
              <a:path w="4096384" h="836930">
                <a:moveTo>
                  <a:pt x="1526424" y="175511"/>
                </a:moveTo>
                <a:lnTo>
                  <a:pt x="1526285" y="175260"/>
                </a:lnTo>
                <a:lnTo>
                  <a:pt x="1526790" y="175260"/>
                </a:lnTo>
                <a:lnTo>
                  <a:pt x="1526424" y="175511"/>
                </a:lnTo>
                <a:close/>
              </a:path>
              <a:path w="4096384" h="836930">
                <a:moveTo>
                  <a:pt x="1592850" y="185386"/>
                </a:moveTo>
                <a:lnTo>
                  <a:pt x="1591950" y="184363"/>
                </a:lnTo>
                <a:lnTo>
                  <a:pt x="1591932" y="184150"/>
                </a:lnTo>
                <a:lnTo>
                  <a:pt x="1592491" y="182880"/>
                </a:lnTo>
                <a:lnTo>
                  <a:pt x="1595875" y="179114"/>
                </a:lnTo>
                <a:lnTo>
                  <a:pt x="1600535" y="175260"/>
                </a:lnTo>
                <a:lnTo>
                  <a:pt x="1603898" y="175260"/>
                </a:lnTo>
                <a:lnTo>
                  <a:pt x="1603611" y="177354"/>
                </a:lnTo>
                <a:lnTo>
                  <a:pt x="1603515" y="177853"/>
                </a:lnTo>
                <a:lnTo>
                  <a:pt x="1602712" y="179070"/>
                </a:lnTo>
                <a:lnTo>
                  <a:pt x="1592850" y="185386"/>
                </a:lnTo>
                <a:close/>
              </a:path>
              <a:path w="4096384" h="836930">
                <a:moveTo>
                  <a:pt x="1735981" y="193040"/>
                </a:moveTo>
                <a:lnTo>
                  <a:pt x="1731187" y="187370"/>
                </a:lnTo>
                <a:lnTo>
                  <a:pt x="1732124" y="186690"/>
                </a:lnTo>
                <a:lnTo>
                  <a:pt x="1731450" y="182880"/>
                </a:lnTo>
                <a:lnTo>
                  <a:pt x="1729173" y="180340"/>
                </a:lnTo>
                <a:lnTo>
                  <a:pt x="1740001" y="180340"/>
                </a:lnTo>
                <a:lnTo>
                  <a:pt x="1736315" y="175260"/>
                </a:lnTo>
                <a:lnTo>
                  <a:pt x="1747916" y="175260"/>
                </a:lnTo>
                <a:lnTo>
                  <a:pt x="1747545" y="177800"/>
                </a:lnTo>
                <a:lnTo>
                  <a:pt x="1744022" y="177800"/>
                </a:lnTo>
                <a:lnTo>
                  <a:pt x="1740335" y="185420"/>
                </a:lnTo>
                <a:lnTo>
                  <a:pt x="1745272" y="185420"/>
                </a:lnTo>
                <a:lnTo>
                  <a:pt x="1745141" y="186690"/>
                </a:lnTo>
                <a:lnTo>
                  <a:pt x="1741173" y="186690"/>
                </a:lnTo>
                <a:lnTo>
                  <a:pt x="1735981" y="191770"/>
                </a:lnTo>
                <a:lnTo>
                  <a:pt x="1735641" y="191770"/>
                </a:lnTo>
                <a:lnTo>
                  <a:pt x="1735981" y="193040"/>
                </a:lnTo>
                <a:close/>
              </a:path>
              <a:path w="4096384" h="836930">
                <a:moveTo>
                  <a:pt x="1758944" y="185420"/>
                </a:moveTo>
                <a:lnTo>
                  <a:pt x="1752907" y="185420"/>
                </a:lnTo>
                <a:lnTo>
                  <a:pt x="1750059" y="180340"/>
                </a:lnTo>
                <a:lnTo>
                  <a:pt x="1747598" y="177853"/>
                </a:lnTo>
                <a:lnTo>
                  <a:pt x="1747610" y="177354"/>
                </a:lnTo>
                <a:lnTo>
                  <a:pt x="1747916" y="175260"/>
                </a:lnTo>
                <a:lnTo>
                  <a:pt x="1763803" y="175260"/>
                </a:lnTo>
                <a:lnTo>
                  <a:pt x="1765301" y="177786"/>
                </a:lnTo>
                <a:lnTo>
                  <a:pt x="1758944" y="18542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58944" y="185420"/>
                </a:lnTo>
                <a:lnTo>
                  <a:pt x="1765264" y="177853"/>
                </a:lnTo>
                <a:lnTo>
                  <a:pt x="1763803" y="175260"/>
                </a:lnTo>
                <a:lnTo>
                  <a:pt x="1773690" y="175260"/>
                </a:lnTo>
                <a:lnTo>
                  <a:pt x="1775435" y="180340"/>
                </a:lnTo>
                <a:lnTo>
                  <a:pt x="1767994" y="180340"/>
                </a:lnTo>
                <a:lnTo>
                  <a:pt x="1764641" y="18161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81574" y="184150"/>
                </a:lnTo>
                <a:lnTo>
                  <a:pt x="1781511" y="183412"/>
                </a:lnTo>
                <a:lnTo>
                  <a:pt x="1781399" y="181547"/>
                </a:lnTo>
                <a:lnTo>
                  <a:pt x="1783945" y="177853"/>
                </a:lnTo>
                <a:lnTo>
                  <a:pt x="1788715" y="175260"/>
                </a:lnTo>
                <a:lnTo>
                  <a:pt x="1794814" y="179070"/>
                </a:lnTo>
                <a:lnTo>
                  <a:pt x="1795945" y="180340"/>
                </a:lnTo>
                <a:lnTo>
                  <a:pt x="1786098" y="18034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97848" y="182476"/>
                </a:moveTo>
                <a:lnTo>
                  <a:pt x="1794814" y="179070"/>
                </a:lnTo>
                <a:lnTo>
                  <a:pt x="1788715" y="175260"/>
                </a:lnTo>
                <a:lnTo>
                  <a:pt x="1800514" y="175260"/>
                </a:lnTo>
                <a:lnTo>
                  <a:pt x="1799508" y="176530"/>
                </a:lnTo>
                <a:lnTo>
                  <a:pt x="1800510" y="176530"/>
                </a:lnTo>
                <a:lnTo>
                  <a:pt x="1804537" y="181610"/>
                </a:lnTo>
                <a:lnTo>
                  <a:pt x="1799508" y="181610"/>
                </a:lnTo>
                <a:lnTo>
                  <a:pt x="1797848" y="182476"/>
                </a:lnTo>
                <a:close/>
              </a:path>
              <a:path w="4096384" h="836930">
                <a:moveTo>
                  <a:pt x="2056814" y="176530"/>
                </a:moveTo>
                <a:lnTo>
                  <a:pt x="1991269" y="176530"/>
                </a:lnTo>
                <a:lnTo>
                  <a:pt x="1991440" y="175260"/>
                </a:lnTo>
                <a:lnTo>
                  <a:pt x="2057233" y="175260"/>
                </a:lnTo>
                <a:lnTo>
                  <a:pt x="2056814" y="176530"/>
                </a:lnTo>
                <a:close/>
              </a:path>
              <a:path w="4096384" h="836930">
                <a:moveTo>
                  <a:pt x="2099224" y="177800"/>
                </a:moveTo>
                <a:lnTo>
                  <a:pt x="2098216" y="176530"/>
                </a:lnTo>
                <a:lnTo>
                  <a:pt x="2099224" y="175260"/>
                </a:lnTo>
                <a:lnTo>
                  <a:pt x="2099224" y="177800"/>
                </a:lnTo>
                <a:close/>
              </a:path>
              <a:path w="4096384" h="836930">
                <a:moveTo>
                  <a:pt x="2111128" y="177800"/>
                </a:moveTo>
                <a:lnTo>
                  <a:pt x="2099224" y="177800"/>
                </a:lnTo>
                <a:lnTo>
                  <a:pt x="2099224" y="175260"/>
                </a:lnTo>
                <a:lnTo>
                  <a:pt x="2110788" y="175260"/>
                </a:lnTo>
                <a:lnTo>
                  <a:pt x="2110375" y="176300"/>
                </a:lnTo>
                <a:lnTo>
                  <a:pt x="2110411" y="176722"/>
                </a:lnTo>
                <a:lnTo>
                  <a:pt x="2111128" y="177800"/>
                </a:lnTo>
                <a:close/>
              </a:path>
              <a:path w="4096384" h="836930">
                <a:moveTo>
                  <a:pt x="2337452" y="176530"/>
                </a:moveTo>
                <a:lnTo>
                  <a:pt x="2328033" y="176530"/>
                </a:lnTo>
                <a:lnTo>
                  <a:pt x="2327529" y="175260"/>
                </a:lnTo>
                <a:lnTo>
                  <a:pt x="2338893" y="175260"/>
                </a:lnTo>
                <a:lnTo>
                  <a:pt x="2337452" y="176530"/>
                </a:lnTo>
                <a:close/>
              </a:path>
              <a:path w="4096384" h="836930">
                <a:moveTo>
                  <a:pt x="2625149" y="176530"/>
                </a:moveTo>
                <a:lnTo>
                  <a:pt x="2624554" y="176530"/>
                </a:lnTo>
                <a:lnTo>
                  <a:pt x="2627402" y="175260"/>
                </a:lnTo>
                <a:lnTo>
                  <a:pt x="2625149" y="176530"/>
                </a:lnTo>
                <a:close/>
              </a:path>
              <a:path w="4096384" h="836930">
                <a:moveTo>
                  <a:pt x="2635449" y="179070"/>
                </a:moveTo>
                <a:lnTo>
                  <a:pt x="2620049" y="179070"/>
                </a:lnTo>
                <a:lnTo>
                  <a:pt x="2622921" y="177786"/>
                </a:lnTo>
                <a:lnTo>
                  <a:pt x="2627402" y="175260"/>
                </a:lnTo>
                <a:lnTo>
                  <a:pt x="2631962" y="175260"/>
                </a:lnTo>
                <a:lnTo>
                  <a:pt x="2628422" y="177802"/>
                </a:lnTo>
                <a:lnTo>
                  <a:pt x="2635449" y="17907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21171" y="193040"/>
                </a:lnTo>
                <a:lnTo>
                  <a:pt x="3027542" y="191770"/>
                </a:lnTo>
                <a:lnTo>
                  <a:pt x="3015632" y="182880"/>
                </a:lnTo>
                <a:lnTo>
                  <a:pt x="3017278" y="177128"/>
                </a:lnTo>
                <a:lnTo>
                  <a:pt x="3017989" y="176530"/>
                </a:lnTo>
                <a:lnTo>
                  <a:pt x="3017514" y="176300"/>
                </a:lnTo>
                <a:lnTo>
                  <a:pt x="3017812" y="175260"/>
                </a:lnTo>
                <a:lnTo>
                  <a:pt x="3026193" y="184150"/>
                </a:lnTo>
                <a:lnTo>
                  <a:pt x="3032633" y="185369"/>
                </a:lnTo>
                <a:lnTo>
                  <a:pt x="3032175" y="188823"/>
                </a:lnTo>
                <a:lnTo>
                  <a:pt x="3032254" y="189783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3032639" y="185370"/>
                </a:moveTo>
                <a:lnTo>
                  <a:pt x="3026193" y="184150"/>
                </a:lnTo>
                <a:lnTo>
                  <a:pt x="3017812" y="175260"/>
                </a:lnTo>
                <a:lnTo>
                  <a:pt x="3022401" y="175260"/>
                </a:lnTo>
                <a:lnTo>
                  <a:pt x="3026259" y="179070"/>
                </a:lnTo>
                <a:lnTo>
                  <a:pt x="3030387" y="179070"/>
                </a:lnTo>
                <a:lnTo>
                  <a:pt x="3032638" y="184761"/>
                </a:lnTo>
                <a:lnTo>
                  <a:pt x="3032639" y="185370"/>
                </a:lnTo>
                <a:close/>
              </a:path>
              <a:path w="4096384" h="836930">
                <a:moveTo>
                  <a:pt x="3049497" y="186690"/>
                </a:moveTo>
                <a:lnTo>
                  <a:pt x="3045818" y="182880"/>
                </a:lnTo>
                <a:lnTo>
                  <a:pt x="3045641" y="182880"/>
                </a:lnTo>
                <a:lnTo>
                  <a:pt x="3045564" y="180163"/>
                </a:lnTo>
                <a:lnTo>
                  <a:pt x="3047815" y="175260"/>
                </a:lnTo>
                <a:lnTo>
                  <a:pt x="3049497" y="186690"/>
                </a:lnTo>
                <a:close/>
              </a:path>
              <a:path w="4096384" h="836930">
                <a:moveTo>
                  <a:pt x="3050323" y="186690"/>
                </a:moveTo>
                <a:lnTo>
                  <a:pt x="3049497" y="186690"/>
                </a:lnTo>
                <a:lnTo>
                  <a:pt x="3047815" y="175260"/>
                </a:lnTo>
                <a:lnTo>
                  <a:pt x="3052097" y="175260"/>
                </a:lnTo>
                <a:lnTo>
                  <a:pt x="3051748" y="176300"/>
                </a:lnTo>
                <a:lnTo>
                  <a:pt x="3051773" y="176722"/>
                </a:lnTo>
                <a:lnTo>
                  <a:pt x="3052346" y="177800"/>
                </a:lnTo>
                <a:lnTo>
                  <a:pt x="3076809" y="177800"/>
                </a:lnTo>
                <a:lnTo>
                  <a:pt x="3072369" y="180340"/>
                </a:lnTo>
                <a:lnTo>
                  <a:pt x="3050323" y="180340"/>
                </a:lnTo>
                <a:lnTo>
                  <a:pt x="3050323" y="186690"/>
                </a:lnTo>
                <a:close/>
              </a:path>
              <a:path w="4096384" h="836930">
                <a:moveTo>
                  <a:pt x="3084182" y="176530"/>
                </a:moveTo>
                <a:lnTo>
                  <a:pt x="3079991" y="176530"/>
                </a:lnTo>
                <a:lnTo>
                  <a:pt x="3076651" y="175260"/>
                </a:lnTo>
                <a:lnTo>
                  <a:pt x="3084182" y="176530"/>
                </a:lnTo>
                <a:close/>
              </a:path>
              <a:path w="4096384" h="836930">
                <a:moveTo>
                  <a:pt x="3098109" y="191770"/>
                </a:moveTo>
                <a:lnTo>
                  <a:pt x="3097258" y="191770"/>
                </a:lnTo>
                <a:lnTo>
                  <a:pt x="3097027" y="190577"/>
                </a:lnTo>
                <a:lnTo>
                  <a:pt x="3096901" y="189359"/>
                </a:lnTo>
                <a:lnTo>
                  <a:pt x="3099458" y="186690"/>
                </a:lnTo>
                <a:lnTo>
                  <a:pt x="3090772" y="183404"/>
                </a:lnTo>
                <a:lnTo>
                  <a:pt x="3087547" y="176530"/>
                </a:lnTo>
                <a:lnTo>
                  <a:pt x="3084182" y="176530"/>
                </a:lnTo>
                <a:lnTo>
                  <a:pt x="3076651" y="175260"/>
                </a:lnTo>
                <a:lnTo>
                  <a:pt x="3104480" y="175260"/>
                </a:lnTo>
                <a:lnTo>
                  <a:pt x="3107662" y="176530"/>
                </a:lnTo>
                <a:lnTo>
                  <a:pt x="3111485" y="180340"/>
                </a:lnTo>
                <a:lnTo>
                  <a:pt x="3102980" y="180340"/>
                </a:lnTo>
                <a:lnTo>
                  <a:pt x="3100780" y="181610"/>
                </a:lnTo>
                <a:lnTo>
                  <a:pt x="3096092" y="184150"/>
                </a:lnTo>
                <a:lnTo>
                  <a:pt x="3104796" y="185369"/>
                </a:lnTo>
                <a:lnTo>
                  <a:pt x="3106163" y="185420"/>
                </a:lnTo>
                <a:lnTo>
                  <a:pt x="3104387" y="187960"/>
                </a:lnTo>
                <a:lnTo>
                  <a:pt x="3098449" y="187960"/>
                </a:lnTo>
                <a:lnTo>
                  <a:pt x="3099124" y="189230"/>
                </a:lnTo>
                <a:lnTo>
                  <a:pt x="3098109" y="191770"/>
                </a:lnTo>
                <a:close/>
              </a:path>
              <a:path w="4096384" h="836930">
                <a:moveTo>
                  <a:pt x="3164642" y="179070"/>
                </a:moveTo>
                <a:lnTo>
                  <a:pt x="3162410" y="177853"/>
                </a:lnTo>
                <a:lnTo>
                  <a:pt x="3163142" y="175260"/>
                </a:lnTo>
                <a:lnTo>
                  <a:pt x="3166325" y="175260"/>
                </a:lnTo>
                <a:lnTo>
                  <a:pt x="3164642" y="179070"/>
                </a:lnTo>
                <a:close/>
              </a:path>
              <a:path w="4096384" h="836930">
                <a:moveTo>
                  <a:pt x="3171334" y="179070"/>
                </a:moveTo>
                <a:lnTo>
                  <a:pt x="3164642" y="179070"/>
                </a:lnTo>
                <a:lnTo>
                  <a:pt x="3166325" y="175260"/>
                </a:lnTo>
                <a:lnTo>
                  <a:pt x="3172355" y="175260"/>
                </a:lnTo>
                <a:lnTo>
                  <a:pt x="3173208" y="177786"/>
                </a:lnTo>
                <a:lnTo>
                  <a:pt x="3171334" y="179070"/>
                </a:lnTo>
                <a:close/>
              </a:path>
              <a:path w="4096384" h="836930">
                <a:moveTo>
                  <a:pt x="3308790" y="186511"/>
                </a:moveTo>
                <a:lnTo>
                  <a:pt x="3305807" y="184150"/>
                </a:lnTo>
                <a:lnTo>
                  <a:pt x="3305624" y="184150"/>
                </a:lnTo>
                <a:lnTo>
                  <a:pt x="3305676" y="181340"/>
                </a:lnTo>
                <a:lnTo>
                  <a:pt x="3306115" y="179070"/>
                </a:lnTo>
                <a:lnTo>
                  <a:pt x="3299053" y="177786"/>
                </a:lnTo>
                <a:lnTo>
                  <a:pt x="3294847" y="176607"/>
                </a:lnTo>
                <a:lnTo>
                  <a:pt x="3293563" y="175260"/>
                </a:lnTo>
                <a:lnTo>
                  <a:pt x="3313614" y="175260"/>
                </a:lnTo>
                <a:lnTo>
                  <a:pt x="3308472" y="176530"/>
                </a:lnTo>
                <a:lnTo>
                  <a:pt x="3306557" y="178942"/>
                </a:lnTo>
                <a:lnTo>
                  <a:pt x="3306646" y="179182"/>
                </a:lnTo>
                <a:lnTo>
                  <a:pt x="3317221" y="185420"/>
                </a:lnTo>
                <a:lnTo>
                  <a:pt x="3307981" y="185420"/>
                </a:lnTo>
                <a:lnTo>
                  <a:pt x="3308790" y="186511"/>
                </a:lnTo>
                <a:close/>
              </a:path>
              <a:path w="4096384" h="836930">
                <a:moveTo>
                  <a:pt x="3340234" y="203200"/>
                </a:moveTo>
                <a:lnTo>
                  <a:pt x="3321208" y="203200"/>
                </a:lnTo>
                <a:lnTo>
                  <a:pt x="3325065" y="198120"/>
                </a:lnTo>
                <a:lnTo>
                  <a:pt x="3325889" y="196056"/>
                </a:lnTo>
                <a:lnTo>
                  <a:pt x="3325990" y="195497"/>
                </a:lnTo>
                <a:lnTo>
                  <a:pt x="3320618" y="190577"/>
                </a:lnTo>
                <a:lnTo>
                  <a:pt x="3320600" y="189582"/>
                </a:lnTo>
                <a:lnTo>
                  <a:pt x="3320717" y="187960"/>
                </a:lnTo>
                <a:lnTo>
                  <a:pt x="3319371" y="186687"/>
                </a:lnTo>
                <a:lnTo>
                  <a:pt x="3306646" y="179182"/>
                </a:lnTo>
                <a:lnTo>
                  <a:pt x="3306557" y="178942"/>
                </a:lnTo>
                <a:lnTo>
                  <a:pt x="3308472" y="176530"/>
                </a:lnTo>
                <a:lnTo>
                  <a:pt x="3313614" y="175260"/>
                </a:lnTo>
                <a:lnTo>
                  <a:pt x="3321138" y="180340"/>
                </a:lnTo>
                <a:lnTo>
                  <a:pt x="3325453" y="184941"/>
                </a:lnTo>
                <a:lnTo>
                  <a:pt x="3324050" y="186690"/>
                </a:lnTo>
                <a:lnTo>
                  <a:pt x="3327092" y="186690"/>
                </a:lnTo>
                <a:lnTo>
                  <a:pt x="3328337" y="188027"/>
                </a:lnTo>
                <a:lnTo>
                  <a:pt x="3332287" y="193040"/>
                </a:lnTo>
                <a:lnTo>
                  <a:pt x="3332778" y="193040"/>
                </a:lnTo>
                <a:lnTo>
                  <a:pt x="3340234" y="203200"/>
                </a:lnTo>
                <a:close/>
              </a:path>
              <a:path w="4096384" h="836930">
                <a:moveTo>
                  <a:pt x="3325453" y="184941"/>
                </a:moveTo>
                <a:lnTo>
                  <a:pt x="3321138" y="180340"/>
                </a:lnTo>
                <a:lnTo>
                  <a:pt x="3313614" y="175260"/>
                </a:lnTo>
                <a:lnTo>
                  <a:pt x="3321483" y="175260"/>
                </a:lnTo>
                <a:lnTo>
                  <a:pt x="3317958" y="176530"/>
                </a:lnTo>
                <a:lnTo>
                  <a:pt x="3321024" y="177786"/>
                </a:lnTo>
                <a:lnTo>
                  <a:pt x="3322400" y="179070"/>
                </a:lnTo>
                <a:lnTo>
                  <a:pt x="3347961" y="179070"/>
                </a:lnTo>
                <a:lnTo>
                  <a:pt x="3347206" y="180340"/>
                </a:lnTo>
                <a:lnTo>
                  <a:pt x="3331576" y="180340"/>
                </a:lnTo>
                <a:lnTo>
                  <a:pt x="3327107" y="182880"/>
                </a:lnTo>
                <a:lnTo>
                  <a:pt x="3325453" y="184941"/>
                </a:lnTo>
                <a:close/>
              </a:path>
              <a:path w="4096384" h="836930">
                <a:moveTo>
                  <a:pt x="3325248" y="179070"/>
                </a:moveTo>
                <a:lnTo>
                  <a:pt x="3322400" y="179070"/>
                </a:lnTo>
                <a:lnTo>
                  <a:pt x="3321024" y="177786"/>
                </a:lnTo>
                <a:lnTo>
                  <a:pt x="3317958" y="176530"/>
                </a:lnTo>
                <a:lnTo>
                  <a:pt x="3321483" y="175260"/>
                </a:lnTo>
                <a:lnTo>
                  <a:pt x="3325926" y="176530"/>
                </a:lnTo>
                <a:lnTo>
                  <a:pt x="3325582" y="176530"/>
                </a:lnTo>
                <a:lnTo>
                  <a:pt x="3325248" y="179070"/>
                </a:lnTo>
                <a:close/>
              </a:path>
              <a:path w="4096384" h="836930">
                <a:moveTo>
                  <a:pt x="3335135" y="179070"/>
                </a:moveTo>
                <a:lnTo>
                  <a:pt x="3325248" y="179070"/>
                </a:lnTo>
                <a:lnTo>
                  <a:pt x="3325582" y="176530"/>
                </a:lnTo>
                <a:lnTo>
                  <a:pt x="3325926" y="176530"/>
                </a:lnTo>
                <a:lnTo>
                  <a:pt x="3321483" y="175260"/>
                </a:lnTo>
                <a:lnTo>
                  <a:pt x="3334955" y="175260"/>
                </a:lnTo>
                <a:lnTo>
                  <a:pt x="3334405" y="176300"/>
                </a:lnTo>
                <a:lnTo>
                  <a:pt x="3334348" y="176722"/>
                </a:lnTo>
                <a:lnTo>
                  <a:pt x="3335135" y="179070"/>
                </a:lnTo>
                <a:close/>
              </a:path>
              <a:path w="4096384" h="836930">
                <a:moveTo>
                  <a:pt x="3339666" y="177800"/>
                </a:moveTo>
                <a:lnTo>
                  <a:pt x="3337800" y="177800"/>
                </a:lnTo>
                <a:lnTo>
                  <a:pt x="3337800" y="176530"/>
                </a:lnTo>
                <a:lnTo>
                  <a:pt x="3339332" y="175260"/>
                </a:lnTo>
                <a:lnTo>
                  <a:pt x="3341166" y="175260"/>
                </a:lnTo>
                <a:lnTo>
                  <a:pt x="3339666" y="177800"/>
                </a:lnTo>
                <a:close/>
              </a:path>
              <a:path w="4096384" h="836930">
                <a:moveTo>
                  <a:pt x="3348716" y="177800"/>
                </a:moveTo>
                <a:lnTo>
                  <a:pt x="3339666" y="177800"/>
                </a:lnTo>
                <a:lnTo>
                  <a:pt x="3341166" y="175260"/>
                </a:lnTo>
                <a:lnTo>
                  <a:pt x="3350225" y="175260"/>
                </a:lnTo>
                <a:lnTo>
                  <a:pt x="3348716" y="17780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93798" y="175260"/>
                </a:lnTo>
                <a:lnTo>
                  <a:pt x="3392629" y="176722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388933" y="182880"/>
                </a:moveTo>
                <a:lnTo>
                  <a:pt x="3385744" y="182880"/>
                </a:lnTo>
                <a:lnTo>
                  <a:pt x="3388933" y="181610"/>
                </a:lnTo>
                <a:lnTo>
                  <a:pt x="3386084" y="180340"/>
                </a:lnTo>
                <a:lnTo>
                  <a:pt x="3389607" y="180340"/>
                </a:lnTo>
                <a:lnTo>
                  <a:pt x="3392789" y="176530"/>
                </a:lnTo>
                <a:lnTo>
                  <a:pt x="3393798" y="175260"/>
                </a:lnTo>
                <a:lnTo>
                  <a:pt x="3402343" y="175260"/>
                </a:lnTo>
                <a:lnTo>
                  <a:pt x="3401511" y="177800"/>
                </a:lnTo>
                <a:lnTo>
                  <a:pt x="3400994" y="177800"/>
                </a:lnTo>
                <a:lnTo>
                  <a:pt x="3395972" y="180340"/>
                </a:lnTo>
                <a:lnTo>
                  <a:pt x="3388933" y="182880"/>
                </a:lnTo>
                <a:close/>
              </a:path>
              <a:path w="4096384" h="836930">
                <a:moveTo>
                  <a:pt x="3401511" y="177800"/>
                </a:moveTo>
                <a:lnTo>
                  <a:pt x="3402343" y="175260"/>
                </a:lnTo>
                <a:lnTo>
                  <a:pt x="3402895" y="176300"/>
                </a:lnTo>
                <a:lnTo>
                  <a:pt x="3402925" y="176607"/>
                </a:lnTo>
                <a:lnTo>
                  <a:pt x="3401511" y="177800"/>
                </a:lnTo>
                <a:close/>
              </a:path>
              <a:path w="4096384" h="836930">
                <a:moveTo>
                  <a:pt x="3369980" y="200476"/>
                </a:moveTo>
                <a:lnTo>
                  <a:pt x="3375900" y="191770"/>
                </a:lnTo>
                <a:lnTo>
                  <a:pt x="3376714" y="186690"/>
                </a:lnTo>
                <a:lnTo>
                  <a:pt x="3399828" y="186690"/>
                </a:lnTo>
                <a:lnTo>
                  <a:pt x="3400994" y="177800"/>
                </a:lnTo>
                <a:lnTo>
                  <a:pt x="3401511" y="177800"/>
                </a:lnTo>
                <a:lnTo>
                  <a:pt x="3402789" y="176722"/>
                </a:lnTo>
                <a:lnTo>
                  <a:pt x="3402895" y="176300"/>
                </a:lnTo>
                <a:lnTo>
                  <a:pt x="3402343" y="175260"/>
                </a:lnTo>
                <a:lnTo>
                  <a:pt x="3404664" y="175260"/>
                </a:lnTo>
                <a:lnTo>
                  <a:pt x="3406583" y="176530"/>
                </a:lnTo>
                <a:lnTo>
                  <a:pt x="3416364" y="176530"/>
                </a:lnTo>
                <a:lnTo>
                  <a:pt x="3415088" y="178942"/>
                </a:lnTo>
                <a:lnTo>
                  <a:pt x="3415164" y="179136"/>
                </a:lnTo>
                <a:lnTo>
                  <a:pt x="3417769" y="180340"/>
                </a:lnTo>
                <a:lnTo>
                  <a:pt x="3413579" y="180340"/>
                </a:lnTo>
                <a:lnTo>
                  <a:pt x="3412564" y="181610"/>
                </a:lnTo>
                <a:lnTo>
                  <a:pt x="3407208" y="181610"/>
                </a:lnTo>
                <a:lnTo>
                  <a:pt x="3405859" y="182880"/>
                </a:lnTo>
                <a:lnTo>
                  <a:pt x="3408890" y="184150"/>
                </a:lnTo>
                <a:lnTo>
                  <a:pt x="3416270" y="184150"/>
                </a:lnTo>
                <a:lnTo>
                  <a:pt x="3415514" y="187960"/>
                </a:lnTo>
                <a:lnTo>
                  <a:pt x="3395638" y="187960"/>
                </a:lnTo>
                <a:lnTo>
                  <a:pt x="3401760" y="191770"/>
                </a:lnTo>
                <a:lnTo>
                  <a:pt x="3381062" y="191770"/>
                </a:lnTo>
                <a:lnTo>
                  <a:pt x="3381430" y="195580"/>
                </a:lnTo>
                <a:lnTo>
                  <a:pt x="3381318" y="197734"/>
                </a:lnTo>
                <a:lnTo>
                  <a:pt x="3380879" y="199390"/>
                </a:lnTo>
                <a:lnTo>
                  <a:pt x="3376865" y="199390"/>
                </a:lnTo>
                <a:lnTo>
                  <a:pt x="3369980" y="200476"/>
                </a:lnTo>
                <a:close/>
              </a:path>
              <a:path w="4096384" h="836930">
                <a:moveTo>
                  <a:pt x="3459008" y="180340"/>
                </a:moveTo>
                <a:lnTo>
                  <a:pt x="3456500" y="176530"/>
                </a:lnTo>
                <a:lnTo>
                  <a:pt x="3459682" y="175260"/>
                </a:lnTo>
                <a:lnTo>
                  <a:pt x="3462190" y="176530"/>
                </a:lnTo>
                <a:lnTo>
                  <a:pt x="3462411" y="177354"/>
                </a:lnTo>
                <a:lnTo>
                  <a:pt x="3462453" y="177853"/>
                </a:lnTo>
                <a:lnTo>
                  <a:pt x="3460508" y="179208"/>
                </a:lnTo>
                <a:lnTo>
                  <a:pt x="3459008" y="180340"/>
                </a:lnTo>
                <a:close/>
              </a:path>
              <a:path w="4096384" h="836930">
                <a:moveTo>
                  <a:pt x="3506516" y="180340"/>
                </a:moveTo>
                <a:lnTo>
                  <a:pt x="3459008" y="180340"/>
                </a:lnTo>
                <a:lnTo>
                  <a:pt x="3460876" y="178942"/>
                </a:lnTo>
                <a:lnTo>
                  <a:pt x="3462453" y="177853"/>
                </a:lnTo>
                <a:lnTo>
                  <a:pt x="3462411" y="177354"/>
                </a:lnTo>
                <a:lnTo>
                  <a:pt x="3462190" y="176530"/>
                </a:lnTo>
                <a:lnTo>
                  <a:pt x="3459682" y="175260"/>
                </a:lnTo>
                <a:lnTo>
                  <a:pt x="3466083" y="175260"/>
                </a:lnTo>
                <a:lnTo>
                  <a:pt x="3465870" y="176530"/>
                </a:lnTo>
                <a:lnTo>
                  <a:pt x="3472664" y="176530"/>
                </a:lnTo>
                <a:lnTo>
                  <a:pt x="3473092" y="177800"/>
                </a:lnTo>
                <a:lnTo>
                  <a:pt x="3506012" y="177800"/>
                </a:lnTo>
                <a:lnTo>
                  <a:pt x="3506516" y="180340"/>
                </a:lnTo>
                <a:close/>
              </a:path>
              <a:path w="4096384" h="836930">
                <a:moveTo>
                  <a:pt x="3527224" y="180340"/>
                </a:moveTo>
                <a:lnTo>
                  <a:pt x="3523544" y="176530"/>
                </a:lnTo>
                <a:lnTo>
                  <a:pt x="3527224" y="175260"/>
                </a:lnTo>
                <a:lnTo>
                  <a:pt x="3528415" y="176530"/>
                </a:lnTo>
                <a:lnTo>
                  <a:pt x="3528632" y="177354"/>
                </a:lnTo>
                <a:lnTo>
                  <a:pt x="3528713" y="177853"/>
                </a:lnTo>
                <a:lnTo>
                  <a:pt x="3527857" y="179136"/>
                </a:lnTo>
                <a:lnTo>
                  <a:pt x="3527224" y="180340"/>
                </a:lnTo>
                <a:close/>
              </a:path>
              <a:path w="4096384" h="836930">
                <a:moveTo>
                  <a:pt x="3531473" y="199390"/>
                </a:moveTo>
                <a:lnTo>
                  <a:pt x="3524035" y="199390"/>
                </a:lnTo>
                <a:lnTo>
                  <a:pt x="3523210" y="198120"/>
                </a:lnTo>
                <a:lnTo>
                  <a:pt x="3523027" y="198120"/>
                </a:lnTo>
                <a:lnTo>
                  <a:pt x="3522745" y="194943"/>
                </a:lnTo>
                <a:lnTo>
                  <a:pt x="3522622" y="193237"/>
                </a:lnTo>
                <a:lnTo>
                  <a:pt x="3527558" y="191770"/>
                </a:lnTo>
                <a:lnTo>
                  <a:pt x="3534106" y="187960"/>
                </a:lnTo>
                <a:lnTo>
                  <a:pt x="3534356" y="185544"/>
                </a:lnTo>
                <a:lnTo>
                  <a:pt x="3534466" y="184097"/>
                </a:lnTo>
                <a:lnTo>
                  <a:pt x="3531967" y="180340"/>
                </a:lnTo>
                <a:lnTo>
                  <a:pt x="3527224" y="180340"/>
                </a:lnTo>
                <a:lnTo>
                  <a:pt x="3527857" y="179136"/>
                </a:lnTo>
                <a:lnTo>
                  <a:pt x="3528569" y="178066"/>
                </a:lnTo>
                <a:lnTo>
                  <a:pt x="3528632" y="177354"/>
                </a:lnTo>
                <a:lnTo>
                  <a:pt x="3528415" y="176530"/>
                </a:lnTo>
                <a:lnTo>
                  <a:pt x="3527224" y="175260"/>
                </a:lnTo>
                <a:lnTo>
                  <a:pt x="3538550" y="175260"/>
                </a:lnTo>
                <a:lnTo>
                  <a:pt x="3540621" y="176530"/>
                </a:lnTo>
                <a:lnTo>
                  <a:pt x="3553962" y="176530"/>
                </a:lnTo>
                <a:lnTo>
                  <a:pt x="3554220" y="177800"/>
                </a:lnTo>
                <a:lnTo>
                  <a:pt x="3768645" y="177802"/>
                </a:lnTo>
                <a:lnTo>
                  <a:pt x="3769150" y="177853"/>
                </a:lnTo>
                <a:lnTo>
                  <a:pt x="3769940" y="179070"/>
                </a:lnTo>
                <a:lnTo>
                  <a:pt x="3571487" y="179070"/>
                </a:lnTo>
                <a:lnTo>
                  <a:pt x="3571487" y="182880"/>
                </a:lnTo>
                <a:lnTo>
                  <a:pt x="3572319" y="185420"/>
                </a:lnTo>
                <a:lnTo>
                  <a:pt x="3588784" y="185420"/>
                </a:lnTo>
                <a:lnTo>
                  <a:pt x="3590363" y="186690"/>
                </a:lnTo>
                <a:lnTo>
                  <a:pt x="3554378" y="186690"/>
                </a:lnTo>
                <a:lnTo>
                  <a:pt x="3553795" y="187960"/>
                </a:lnTo>
                <a:lnTo>
                  <a:pt x="3536437" y="187960"/>
                </a:lnTo>
                <a:lnTo>
                  <a:pt x="3539802" y="191770"/>
                </a:lnTo>
                <a:lnTo>
                  <a:pt x="3536777" y="191770"/>
                </a:lnTo>
                <a:lnTo>
                  <a:pt x="3531473" y="19939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67788" y="176530"/>
                </a:lnTo>
                <a:lnTo>
                  <a:pt x="3564265" y="17526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581381" y="177800"/>
                </a:moveTo>
                <a:lnTo>
                  <a:pt x="3571644" y="177800"/>
                </a:lnTo>
                <a:lnTo>
                  <a:pt x="3564265" y="175260"/>
                </a:lnTo>
                <a:lnTo>
                  <a:pt x="3580032" y="175260"/>
                </a:lnTo>
                <a:lnTo>
                  <a:pt x="3579907" y="176130"/>
                </a:lnTo>
                <a:lnTo>
                  <a:pt x="3579942" y="176607"/>
                </a:lnTo>
                <a:lnTo>
                  <a:pt x="3581381" y="177800"/>
                </a:lnTo>
                <a:close/>
              </a:path>
              <a:path w="4096384" h="836930">
                <a:moveTo>
                  <a:pt x="3583706" y="177800"/>
                </a:moveTo>
                <a:lnTo>
                  <a:pt x="3581381" y="177800"/>
                </a:lnTo>
                <a:lnTo>
                  <a:pt x="3579942" y="176607"/>
                </a:lnTo>
                <a:lnTo>
                  <a:pt x="3579907" y="176130"/>
                </a:lnTo>
                <a:lnTo>
                  <a:pt x="3580032" y="175260"/>
                </a:lnTo>
                <a:lnTo>
                  <a:pt x="3584046" y="175260"/>
                </a:lnTo>
                <a:lnTo>
                  <a:pt x="3584167" y="176130"/>
                </a:lnTo>
                <a:lnTo>
                  <a:pt x="3584145" y="176722"/>
                </a:lnTo>
                <a:lnTo>
                  <a:pt x="3583706" y="177800"/>
                </a:lnTo>
                <a:close/>
              </a:path>
              <a:path w="4096384" h="836930">
                <a:moveTo>
                  <a:pt x="3593933" y="177800"/>
                </a:moveTo>
                <a:lnTo>
                  <a:pt x="3583706" y="177800"/>
                </a:lnTo>
                <a:lnTo>
                  <a:pt x="3584145" y="176722"/>
                </a:lnTo>
                <a:lnTo>
                  <a:pt x="3584167" y="176130"/>
                </a:lnTo>
                <a:lnTo>
                  <a:pt x="3584046" y="175260"/>
                </a:lnTo>
                <a:lnTo>
                  <a:pt x="3593933" y="175260"/>
                </a:lnTo>
                <a:lnTo>
                  <a:pt x="359393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32664" y="176530"/>
                </a:lnTo>
                <a:lnTo>
                  <a:pt x="3634681" y="175260"/>
                </a:lnTo>
                <a:lnTo>
                  <a:pt x="3636855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8425" y="177800"/>
                </a:moveTo>
                <a:lnTo>
                  <a:pt x="3634681" y="177800"/>
                </a:lnTo>
                <a:lnTo>
                  <a:pt x="3636855" y="176530"/>
                </a:lnTo>
                <a:lnTo>
                  <a:pt x="3634681" y="175260"/>
                </a:lnTo>
                <a:lnTo>
                  <a:pt x="3647495" y="175260"/>
                </a:lnTo>
                <a:lnTo>
                  <a:pt x="3647157" y="176300"/>
                </a:lnTo>
                <a:lnTo>
                  <a:pt x="3647164" y="176607"/>
                </a:lnTo>
                <a:lnTo>
                  <a:pt x="3648425" y="177800"/>
                </a:lnTo>
                <a:close/>
              </a:path>
              <a:path w="4096384" h="836930">
                <a:moveTo>
                  <a:pt x="3794253" y="177800"/>
                </a:moveTo>
                <a:lnTo>
                  <a:pt x="3793578" y="177800"/>
                </a:lnTo>
                <a:lnTo>
                  <a:pt x="3794253" y="175260"/>
                </a:lnTo>
                <a:lnTo>
                  <a:pt x="3798109" y="175260"/>
                </a:lnTo>
                <a:lnTo>
                  <a:pt x="3796603" y="176530"/>
                </a:lnTo>
                <a:lnTo>
                  <a:pt x="3794253" y="177800"/>
                </a:lnTo>
                <a:close/>
              </a:path>
              <a:path w="4096384" h="836930">
                <a:moveTo>
                  <a:pt x="4025242" y="179070"/>
                </a:moveTo>
                <a:lnTo>
                  <a:pt x="4024233" y="179070"/>
                </a:lnTo>
                <a:lnTo>
                  <a:pt x="4023117" y="177853"/>
                </a:lnTo>
                <a:lnTo>
                  <a:pt x="4024233" y="175260"/>
                </a:lnTo>
                <a:lnTo>
                  <a:pt x="4025425" y="175260"/>
                </a:lnTo>
                <a:lnTo>
                  <a:pt x="4026252" y="177786"/>
                </a:lnTo>
                <a:lnTo>
                  <a:pt x="4025242" y="17907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25242" y="179070"/>
                </a:lnTo>
                <a:lnTo>
                  <a:pt x="4026252" y="177786"/>
                </a:lnTo>
                <a:lnTo>
                  <a:pt x="4025425" y="175260"/>
                </a:lnTo>
                <a:lnTo>
                  <a:pt x="4047892" y="175260"/>
                </a:lnTo>
                <a:lnTo>
                  <a:pt x="4050300" y="177786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1591920" y="176530"/>
                </a:moveTo>
                <a:lnTo>
                  <a:pt x="1589806" y="176530"/>
                </a:lnTo>
                <a:lnTo>
                  <a:pt x="1590949" y="175375"/>
                </a:lnTo>
                <a:lnTo>
                  <a:pt x="1591920" y="176530"/>
                </a:lnTo>
                <a:close/>
              </a:path>
              <a:path w="4096384" h="836930">
                <a:moveTo>
                  <a:pt x="1525782" y="179070"/>
                </a:moveTo>
                <a:lnTo>
                  <a:pt x="1519246" y="179070"/>
                </a:lnTo>
                <a:lnTo>
                  <a:pt x="1522827" y="175383"/>
                </a:lnTo>
                <a:lnTo>
                  <a:pt x="1524943" y="176530"/>
                </a:lnTo>
                <a:lnTo>
                  <a:pt x="1526118" y="176530"/>
                </a:lnTo>
                <a:lnTo>
                  <a:pt x="1525782" y="179070"/>
                </a:lnTo>
                <a:close/>
              </a:path>
              <a:path w="4096384" h="836930">
                <a:moveTo>
                  <a:pt x="1524105" y="191770"/>
                </a:moveTo>
                <a:lnTo>
                  <a:pt x="1526234" y="175651"/>
                </a:lnTo>
                <a:lnTo>
                  <a:pt x="1526424" y="175511"/>
                </a:lnTo>
                <a:lnTo>
                  <a:pt x="1529802" y="181610"/>
                </a:lnTo>
                <a:lnTo>
                  <a:pt x="1530640" y="182880"/>
                </a:lnTo>
                <a:lnTo>
                  <a:pt x="1534462" y="186690"/>
                </a:lnTo>
                <a:lnTo>
                  <a:pt x="1527287" y="186690"/>
                </a:lnTo>
                <a:lnTo>
                  <a:pt x="1524105" y="191770"/>
                </a:lnTo>
                <a:close/>
              </a:path>
              <a:path w="4096384" h="836930">
                <a:moveTo>
                  <a:pt x="1671275" y="181610"/>
                </a:moveTo>
                <a:lnTo>
                  <a:pt x="1665742" y="181610"/>
                </a:lnTo>
                <a:lnTo>
                  <a:pt x="1664904" y="180340"/>
                </a:lnTo>
                <a:lnTo>
                  <a:pt x="1664066" y="180340"/>
                </a:lnTo>
                <a:lnTo>
                  <a:pt x="1663319" y="179208"/>
                </a:lnTo>
                <a:lnTo>
                  <a:pt x="1663228" y="176130"/>
                </a:lnTo>
                <a:lnTo>
                  <a:pt x="1665809" y="175571"/>
                </a:lnTo>
                <a:lnTo>
                  <a:pt x="1671275" y="181610"/>
                </a:lnTo>
                <a:close/>
              </a:path>
              <a:path w="4096384" h="836930">
                <a:moveTo>
                  <a:pt x="1526118" y="176530"/>
                </a:moveTo>
                <a:lnTo>
                  <a:pt x="1524943" y="176530"/>
                </a:lnTo>
                <a:lnTo>
                  <a:pt x="1526235" y="175641"/>
                </a:lnTo>
                <a:lnTo>
                  <a:pt x="1526118" y="176530"/>
                </a:lnTo>
                <a:close/>
              </a:path>
              <a:path w="4096384" h="836930">
                <a:moveTo>
                  <a:pt x="1480522" y="176530"/>
                </a:moveTo>
                <a:lnTo>
                  <a:pt x="1481024" y="175651"/>
                </a:lnTo>
                <a:lnTo>
                  <a:pt x="1481371" y="175853"/>
                </a:lnTo>
                <a:lnTo>
                  <a:pt x="1480522" y="176530"/>
                </a:lnTo>
                <a:close/>
              </a:path>
              <a:path w="4096384" h="836930">
                <a:moveTo>
                  <a:pt x="1482532" y="176530"/>
                </a:moveTo>
                <a:lnTo>
                  <a:pt x="1480522" y="176530"/>
                </a:lnTo>
                <a:lnTo>
                  <a:pt x="1481371" y="175853"/>
                </a:lnTo>
                <a:lnTo>
                  <a:pt x="1482532" y="176530"/>
                </a:lnTo>
                <a:close/>
              </a:path>
              <a:path w="4096384" h="836930">
                <a:moveTo>
                  <a:pt x="1663228" y="176530"/>
                </a:moveTo>
                <a:lnTo>
                  <a:pt x="1661381" y="176530"/>
                </a:lnTo>
                <a:lnTo>
                  <a:pt x="1663228" y="176130"/>
                </a:lnTo>
                <a:lnTo>
                  <a:pt x="1663228" y="176530"/>
                </a:lnTo>
                <a:close/>
              </a:path>
              <a:path w="4096384" h="836930">
                <a:moveTo>
                  <a:pt x="3017278" y="177128"/>
                </a:moveTo>
                <a:lnTo>
                  <a:pt x="3017514" y="176300"/>
                </a:lnTo>
                <a:lnTo>
                  <a:pt x="3017989" y="176530"/>
                </a:lnTo>
                <a:lnTo>
                  <a:pt x="3017278" y="177128"/>
                </a:lnTo>
                <a:close/>
              </a:path>
              <a:path w="4096384" h="836930">
                <a:moveTo>
                  <a:pt x="108501" y="181610"/>
                </a:moveTo>
                <a:lnTo>
                  <a:pt x="106490" y="181610"/>
                </a:lnTo>
                <a:lnTo>
                  <a:pt x="103308" y="180340"/>
                </a:lnTo>
                <a:lnTo>
                  <a:pt x="107499" y="176530"/>
                </a:lnTo>
                <a:lnTo>
                  <a:pt x="108453" y="178948"/>
                </a:lnTo>
                <a:lnTo>
                  <a:pt x="109081" y="180163"/>
                </a:lnTo>
                <a:lnTo>
                  <a:pt x="108964" y="180737"/>
                </a:lnTo>
                <a:lnTo>
                  <a:pt x="108501" y="181610"/>
                </a:lnTo>
                <a:close/>
              </a:path>
              <a:path w="4096384" h="836930">
                <a:moveTo>
                  <a:pt x="1047381" y="184150"/>
                </a:moveTo>
                <a:lnTo>
                  <a:pt x="1046032" y="182880"/>
                </a:lnTo>
                <a:lnTo>
                  <a:pt x="1042011" y="180340"/>
                </a:lnTo>
                <a:lnTo>
                  <a:pt x="1051735" y="176530"/>
                </a:lnTo>
                <a:lnTo>
                  <a:pt x="1049725" y="181610"/>
                </a:lnTo>
                <a:lnTo>
                  <a:pt x="1047381" y="184150"/>
                </a:lnTo>
                <a:close/>
              </a:path>
              <a:path w="4096384" h="836930">
                <a:moveTo>
                  <a:pt x="2157219" y="180340"/>
                </a:moveTo>
                <a:lnTo>
                  <a:pt x="2149846" y="180340"/>
                </a:lnTo>
                <a:lnTo>
                  <a:pt x="2156217" y="176530"/>
                </a:lnTo>
                <a:lnTo>
                  <a:pt x="2157219" y="176530"/>
                </a:lnTo>
                <a:lnTo>
                  <a:pt x="2157219" y="180340"/>
                </a:lnTo>
                <a:close/>
              </a:path>
              <a:path w="4096384" h="836930">
                <a:moveTo>
                  <a:pt x="2163760" y="184150"/>
                </a:moveTo>
                <a:lnTo>
                  <a:pt x="2159399" y="184150"/>
                </a:lnTo>
                <a:lnTo>
                  <a:pt x="2158731" y="182880"/>
                </a:lnTo>
                <a:lnTo>
                  <a:pt x="2157893" y="182880"/>
                </a:lnTo>
                <a:lnTo>
                  <a:pt x="2157219" y="181610"/>
                </a:lnTo>
                <a:lnTo>
                  <a:pt x="2157219" y="176530"/>
                </a:lnTo>
                <a:lnTo>
                  <a:pt x="2163760" y="184150"/>
                </a:lnTo>
                <a:close/>
              </a:path>
              <a:path w="4096384" h="836930">
                <a:moveTo>
                  <a:pt x="2762687" y="187960"/>
                </a:moveTo>
                <a:lnTo>
                  <a:pt x="2762687" y="176530"/>
                </a:lnTo>
                <a:lnTo>
                  <a:pt x="2766885" y="182880"/>
                </a:lnTo>
                <a:lnTo>
                  <a:pt x="2767376" y="182880"/>
                </a:lnTo>
                <a:lnTo>
                  <a:pt x="2762687" y="187960"/>
                </a:lnTo>
                <a:close/>
              </a:path>
              <a:path w="4096384" h="836930">
                <a:moveTo>
                  <a:pt x="3032700" y="184917"/>
                </a:moveTo>
                <a:lnTo>
                  <a:pt x="3029382" y="176530"/>
                </a:lnTo>
                <a:lnTo>
                  <a:pt x="3034922" y="184150"/>
                </a:lnTo>
                <a:lnTo>
                  <a:pt x="3032803" y="184150"/>
                </a:lnTo>
                <a:lnTo>
                  <a:pt x="3032700" y="184917"/>
                </a:lnTo>
                <a:close/>
              </a:path>
              <a:path w="4096384" h="836930">
                <a:moveTo>
                  <a:pt x="3048271" y="185420"/>
                </a:moveTo>
                <a:lnTo>
                  <a:pt x="3032898" y="185420"/>
                </a:lnTo>
                <a:lnTo>
                  <a:pt x="3032803" y="184150"/>
                </a:lnTo>
                <a:lnTo>
                  <a:pt x="3034922" y="184150"/>
                </a:lnTo>
                <a:lnTo>
                  <a:pt x="3029382" y="176530"/>
                </a:lnTo>
                <a:lnTo>
                  <a:pt x="3038104" y="176530"/>
                </a:lnTo>
                <a:lnTo>
                  <a:pt x="3039604" y="177800"/>
                </a:lnTo>
                <a:lnTo>
                  <a:pt x="3046649" y="177800"/>
                </a:lnTo>
                <a:lnTo>
                  <a:pt x="3045564" y="180163"/>
                </a:lnTo>
                <a:lnTo>
                  <a:pt x="3045641" y="182880"/>
                </a:lnTo>
                <a:lnTo>
                  <a:pt x="3045818" y="182880"/>
                </a:lnTo>
                <a:lnTo>
                  <a:pt x="3048271" y="185420"/>
                </a:lnTo>
                <a:close/>
              </a:path>
              <a:path w="4096384" h="836930">
                <a:moveTo>
                  <a:pt x="3089965" y="186687"/>
                </a:moveTo>
                <a:lnTo>
                  <a:pt x="3087030" y="185420"/>
                </a:lnTo>
                <a:lnTo>
                  <a:pt x="3085196" y="184150"/>
                </a:lnTo>
                <a:lnTo>
                  <a:pt x="3084705" y="182880"/>
                </a:lnTo>
                <a:lnTo>
                  <a:pt x="3085714" y="181610"/>
                </a:lnTo>
                <a:lnTo>
                  <a:pt x="3087547" y="176530"/>
                </a:lnTo>
                <a:lnTo>
                  <a:pt x="3090526" y="182880"/>
                </a:lnTo>
                <a:lnTo>
                  <a:pt x="3089387" y="182880"/>
                </a:lnTo>
                <a:lnTo>
                  <a:pt x="3089965" y="186687"/>
                </a:lnTo>
                <a:close/>
              </a:path>
              <a:path w="4096384" h="836930">
                <a:moveTo>
                  <a:pt x="3192811" y="177800"/>
                </a:moveTo>
                <a:lnTo>
                  <a:pt x="3189131" y="177800"/>
                </a:lnTo>
                <a:lnTo>
                  <a:pt x="3191154" y="176530"/>
                </a:lnTo>
                <a:lnTo>
                  <a:pt x="3192811" y="177800"/>
                </a:lnTo>
                <a:close/>
              </a:path>
              <a:path w="4096384" h="836930">
                <a:moveTo>
                  <a:pt x="3219013" y="191770"/>
                </a:moveTo>
                <a:lnTo>
                  <a:pt x="3206405" y="191770"/>
                </a:lnTo>
                <a:lnTo>
                  <a:pt x="3207072" y="187960"/>
                </a:lnTo>
                <a:lnTo>
                  <a:pt x="3206219" y="186687"/>
                </a:lnTo>
                <a:lnTo>
                  <a:pt x="3197676" y="177800"/>
                </a:lnTo>
                <a:lnTo>
                  <a:pt x="3192811" y="177800"/>
                </a:lnTo>
                <a:lnTo>
                  <a:pt x="3191154" y="176530"/>
                </a:lnTo>
                <a:lnTo>
                  <a:pt x="3200701" y="176530"/>
                </a:lnTo>
                <a:lnTo>
                  <a:pt x="3205055" y="179070"/>
                </a:lnTo>
                <a:lnTo>
                  <a:pt x="3227072" y="179070"/>
                </a:lnTo>
                <a:lnTo>
                  <a:pt x="3227610" y="180340"/>
                </a:lnTo>
                <a:lnTo>
                  <a:pt x="3211760" y="180340"/>
                </a:lnTo>
                <a:lnTo>
                  <a:pt x="3211007" y="181610"/>
                </a:lnTo>
                <a:lnTo>
                  <a:pt x="3206397" y="181610"/>
                </a:lnTo>
                <a:lnTo>
                  <a:pt x="3205880" y="182880"/>
                </a:lnTo>
                <a:lnTo>
                  <a:pt x="3206889" y="184150"/>
                </a:lnTo>
                <a:lnTo>
                  <a:pt x="3208571" y="186690"/>
                </a:lnTo>
                <a:lnTo>
                  <a:pt x="3214992" y="186690"/>
                </a:lnTo>
                <a:lnTo>
                  <a:pt x="3217634" y="190500"/>
                </a:lnTo>
                <a:lnTo>
                  <a:pt x="3218092" y="190577"/>
                </a:lnTo>
                <a:lnTo>
                  <a:pt x="3219013" y="191770"/>
                </a:lnTo>
                <a:close/>
              </a:path>
              <a:path w="4096384" h="836930">
                <a:moveTo>
                  <a:pt x="3236246" y="194310"/>
                </a:moveTo>
                <a:lnTo>
                  <a:pt x="3232393" y="191770"/>
                </a:lnTo>
                <a:lnTo>
                  <a:pt x="3234717" y="190500"/>
                </a:lnTo>
                <a:lnTo>
                  <a:pt x="3245279" y="182880"/>
                </a:lnTo>
                <a:lnTo>
                  <a:pt x="3238266" y="180340"/>
                </a:lnTo>
                <a:lnTo>
                  <a:pt x="3241088" y="176530"/>
                </a:lnTo>
                <a:lnTo>
                  <a:pt x="3246962" y="179070"/>
                </a:lnTo>
                <a:lnTo>
                  <a:pt x="3252282" y="179070"/>
                </a:lnTo>
                <a:lnTo>
                  <a:pt x="3249633" y="180340"/>
                </a:lnTo>
                <a:lnTo>
                  <a:pt x="3243596" y="187960"/>
                </a:lnTo>
                <a:lnTo>
                  <a:pt x="3242778" y="187960"/>
                </a:lnTo>
                <a:lnTo>
                  <a:pt x="3239650" y="190500"/>
                </a:lnTo>
                <a:lnTo>
                  <a:pt x="3236246" y="194310"/>
                </a:lnTo>
                <a:close/>
              </a:path>
              <a:path w="4096384" h="836930">
                <a:moveTo>
                  <a:pt x="3246962" y="179070"/>
                </a:moveTo>
                <a:lnTo>
                  <a:pt x="3241088" y="176530"/>
                </a:lnTo>
                <a:lnTo>
                  <a:pt x="3248038" y="176530"/>
                </a:lnTo>
                <a:lnTo>
                  <a:pt x="3246962" y="179070"/>
                </a:lnTo>
                <a:close/>
              </a:path>
              <a:path w="4096384" h="836930">
                <a:moveTo>
                  <a:pt x="3513814" y="185420"/>
                </a:moveTo>
                <a:lnTo>
                  <a:pt x="3503429" y="185420"/>
                </a:lnTo>
                <a:lnTo>
                  <a:pt x="3506768" y="181610"/>
                </a:lnTo>
                <a:lnTo>
                  <a:pt x="3505760" y="176530"/>
                </a:lnTo>
                <a:lnTo>
                  <a:pt x="3513814" y="185420"/>
                </a:lnTo>
                <a:close/>
              </a:path>
              <a:path w="4096384" h="836930">
                <a:moveTo>
                  <a:pt x="3528099" y="185420"/>
                </a:moveTo>
                <a:lnTo>
                  <a:pt x="3513814" y="185420"/>
                </a:lnTo>
                <a:lnTo>
                  <a:pt x="3505760" y="176530"/>
                </a:lnTo>
                <a:lnTo>
                  <a:pt x="3511807" y="176530"/>
                </a:lnTo>
                <a:lnTo>
                  <a:pt x="3511993" y="177853"/>
                </a:lnTo>
                <a:lnTo>
                  <a:pt x="3513323" y="181610"/>
                </a:lnTo>
                <a:lnTo>
                  <a:pt x="3529732" y="181610"/>
                </a:lnTo>
                <a:lnTo>
                  <a:pt x="3529397" y="184150"/>
                </a:lnTo>
                <a:lnTo>
                  <a:pt x="3528099" y="185420"/>
                </a:lnTo>
                <a:close/>
              </a:path>
              <a:path w="4096384" h="836930">
                <a:moveTo>
                  <a:pt x="3793578" y="177800"/>
                </a:moveTo>
                <a:lnTo>
                  <a:pt x="3768958" y="177800"/>
                </a:lnTo>
                <a:lnTo>
                  <a:pt x="3769449" y="176530"/>
                </a:lnTo>
                <a:lnTo>
                  <a:pt x="3793915" y="176530"/>
                </a:lnTo>
                <a:lnTo>
                  <a:pt x="3793578" y="177800"/>
                </a:lnTo>
                <a:close/>
              </a:path>
              <a:path w="4096384" h="836930">
                <a:moveTo>
                  <a:pt x="3876167" y="177800"/>
                </a:moveTo>
                <a:lnTo>
                  <a:pt x="3846878" y="177800"/>
                </a:lnTo>
                <a:lnTo>
                  <a:pt x="3851075" y="176530"/>
                </a:lnTo>
                <a:lnTo>
                  <a:pt x="3875223" y="176530"/>
                </a:lnTo>
                <a:lnTo>
                  <a:pt x="3876167" y="177800"/>
                </a:lnTo>
                <a:close/>
              </a:path>
              <a:path w="4096384" h="836930">
                <a:moveTo>
                  <a:pt x="3304443" y="205740"/>
                </a:moveTo>
                <a:lnTo>
                  <a:pt x="3284167" y="205740"/>
                </a:lnTo>
                <a:lnTo>
                  <a:pt x="3289366" y="204470"/>
                </a:lnTo>
                <a:lnTo>
                  <a:pt x="3295163" y="201930"/>
                </a:lnTo>
                <a:lnTo>
                  <a:pt x="3296240" y="198631"/>
                </a:lnTo>
                <a:lnTo>
                  <a:pt x="3296338" y="197890"/>
                </a:lnTo>
                <a:lnTo>
                  <a:pt x="3295263" y="194310"/>
                </a:lnTo>
                <a:lnTo>
                  <a:pt x="3293897" y="194310"/>
                </a:lnTo>
                <a:lnTo>
                  <a:pt x="3292164" y="191035"/>
                </a:lnTo>
                <a:lnTo>
                  <a:pt x="3295062" y="190500"/>
                </a:lnTo>
                <a:lnTo>
                  <a:pt x="3291774" y="188578"/>
                </a:lnTo>
                <a:lnTo>
                  <a:pt x="3291389" y="181610"/>
                </a:lnTo>
                <a:lnTo>
                  <a:pt x="3291121" y="181547"/>
                </a:lnTo>
                <a:lnTo>
                  <a:pt x="3294847" y="176607"/>
                </a:lnTo>
                <a:lnTo>
                  <a:pt x="3299114" y="177802"/>
                </a:lnTo>
                <a:lnTo>
                  <a:pt x="3306115" y="179070"/>
                </a:lnTo>
                <a:lnTo>
                  <a:pt x="3305676" y="181340"/>
                </a:lnTo>
                <a:lnTo>
                  <a:pt x="3305624" y="184150"/>
                </a:lnTo>
                <a:lnTo>
                  <a:pt x="3302285" y="184150"/>
                </a:lnTo>
                <a:lnTo>
                  <a:pt x="3300602" y="187960"/>
                </a:lnTo>
                <a:lnTo>
                  <a:pt x="3300268" y="187960"/>
                </a:lnTo>
                <a:lnTo>
                  <a:pt x="3307820" y="199150"/>
                </a:lnTo>
                <a:lnTo>
                  <a:pt x="3307873" y="199441"/>
                </a:lnTo>
                <a:lnTo>
                  <a:pt x="3302625" y="201930"/>
                </a:lnTo>
                <a:lnTo>
                  <a:pt x="3301610" y="201930"/>
                </a:lnTo>
                <a:lnTo>
                  <a:pt x="3305672" y="204219"/>
                </a:lnTo>
                <a:lnTo>
                  <a:pt x="3305571" y="204883"/>
                </a:lnTo>
                <a:lnTo>
                  <a:pt x="3304443" y="205740"/>
                </a:lnTo>
                <a:close/>
              </a:path>
              <a:path w="4096384" h="836930">
                <a:moveTo>
                  <a:pt x="859129" y="184150"/>
                </a:moveTo>
                <a:lnTo>
                  <a:pt x="857289" y="184150"/>
                </a:lnTo>
                <a:lnTo>
                  <a:pt x="853788" y="176722"/>
                </a:lnTo>
                <a:lnTo>
                  <a:pt x="860478" y="177800"/>
                </a:lnTo>
                <a:lnTo>
                  <a:pt x="861596" y="177802"/>
                </a:lnTo>
                <a:lnTo>
                  <a:pt x="865834" y="179070"/>
                </a:lnTo>
                <a:lnTo>
                  <a:pt x="862318" y="181610"/>
                </a:lnTo>
                <a:lnTo>
                  <a:pt x="860812" y="182880"/>
                </a:lnTo>
                <a:lnTo>
                  <a:pt x="859129" y="184150"/>
                </a:lnTo>
                <a:close/>
              </a:path>
              <a:path w="4096384" h="836930">
                <a:moveTo>
                  <a:pt x="3011284" y="186690"/>
                </a:moveTo>
                <a:lnTo>
                  <a:pt x="3004601" y="186690"/>
                </a:lnTo>
                <a:lnTo>
                  <a:pt x="3008927" y="184150"/>
                </a:lnTo>
                <a:lnTo>
                  <a:pt x="3017278" y="177128"/>
                </a:lnTo>
                <a:lnTo>
                  <a:pt x="3015632" y="182880"/>
                </a:lnTo>
                <a:lnTo>
                  <a:pt x="3019035" y="185420"/>
                </a:lnTo>
                <a:lnTo>
                  <a:pt x="3017315" y="185420"/>
                </a:lnTo>
                <a:lnTo>
                  <a:pt x="3011284" y="186690"/>
                </a:lnTo>
                <a:close/>
              </a:path>
              <a:path w="4096384" h="836930">
                <a:moveTo>
                  <a:pt x="861589" y="177800"/>
                </a:moveTo>
                <a:lnTo>
                  <a:pt x="860478" y="177800"/>
                </a:lnTo>
                <a:lnTo>
                  <a:pt x="860100" y="177354"/>
                </a:lnTo>
                <a:lnTo>
                  <a:pt x="861589" y="177800"/>
                </a:lnTo>
                <a:close/>
              </a:path>
              <a:path w="4096384" h="836930">
                <a:moveTo>
                  <a:pt x="1022066" y="179070"/>
                </a:moveTo>
                <a:lnTo>
                  <a:pt x="1022801" y="177786"/>
                </a:lnTo>
                <a:lnTo>
                  <a:pt x="1023087" y="178458"/>
                </a:lnTo>
                <a:lnTo>
                  <a:pt x="1022066" y="179070"/>
                </a:lnTo>
                <a:close/>
              </a:path>
              <a:path w="4096384" h="836930">
                <a:moveTo>
                  <a:pt x="29887" y="182880"/>
                </a:moveTo>
                <a:lnTo>
                  <a:pt x="18821" y="182880"/>
                </a:lnTo>
                <a:lnTo>
                  <a:pt x="25696" y="177800"/>
                </a:lnTo>
                <a:lnTo>
                  <a:pt x="25696" y="179070"/>
                </a:lnTo>
                <a:lnTo>
                  <a:pt x="26744" y="179070"/>
                </a:lnTo>
                <a:lnTo>
                  <a:pt x="29887" y="182880"/>
                </a:lnTo>
                <a:close/>
              </a:path>
              <a:path w="4096384" h="836930">
                <a:moveTo>
                  <a:pt x="26744" y="179070"/>
                </a:moveTo>
                <a:lnTo>
                  <a:pt x="25696" y="179070"/>
                </a:lnTo>
                <a:lnTo>
                  <a:pt x="25696" y="177800"/>
                </a:lnTo>
                <a:lnTo>
                  <a:pt x="26744" y="179070"/>
                </a:lnTo>
                <a:close/>
              </a:path>
              <a:path w="4096384" h="836930">
                <a:moveTo>
                  <a:pt x="83818" y="182880"/>
                </a:moveTo>
                <a:lnTo>
                  <a:pt x="29887" y="182880"/>
                </a:lnTo>
                <a:lnTo>
                  <a:pt x="25696" y="177800"/>
                </a:lnTo>
                <a:lnTo>
                  <a:pt x="106102" y="177800"/>
                </a:lnTo>
                <a:lnTo>
                  <a:pt x="104705" y="179070"/>
                </a:lnTo>
                <a:lnTo>
                  <a:pt x="53688" y="179070"/>
                </a:lnTo>
                <a:lnTo>
                  <a:pt x="51010" y="180340"/>
                </a:lnTo>
                <a:lnTo>
                  <a:pt x="56039" y="181610"/>
                </a:lnTo>
                <a:lnTo>
                  <a:pt x="84007" y="181610"/>
                </a:lnTo>
                <a:lnTo>
                  <a:pt x="83818" y="182880"/>
                </a:lnTo>
                <a:close/>
              </a:path>
              <a:path w="4096384" h="836930">
                <a:moveTo>
                  <a:pt x="146891" y="180340"/>
                </a:moveTo>
                <a:lnTo>
                  <a:pt x="146216" y="180340"/>
                </a:lnTo>
                <a:lnTo>
                  <a:pt x="145831" y="179357"/>
                </a:lnTo>
                <a:lnTo>
                  <a:pt x="145803" y="178942"/>
                </a:lnTo>
                <a:lnTo>
                  <a:pt x="146557" y="177800"/>
                </a:lnTo>
                <a:lnTo>
                  <a:pt x="147225" y="177800"/>
                </a:lnTo>
                <a:lnTo>
                  <a:pt x="147831" y="178942"/>
                </a:lnTo>
                <a:lnTo>
                  <a:pt x="147789" y="179208"/>
                </a:lnTo>
                <a:lnTo>
                  <a:pt x="146891" y="180340"/>
                </a:lnTo>
                <a:close/>
              </a:path>
              <a:path w="4096384" h="836930">
                <a:moveTo>
                  <a:pt x="416938" y="180340"/>
                </a:moveTo>
                <a:lnTo>
                  <a:pt x="413415" y="180340"/>
                </a:lnTo>
                <a:lnTo>
                  <a:pt x="414502" y="178942"/>
                </a:lnTo>
                <a:lnTo>
                  <a:pt x="415262" y="177800"/>
                </a:lnTo>
                <a:lnTo>
                  <a:pt x="417172" y="179006"/>
                </a:lnTo>
                <a:lnTo>
                  <a:pt x="417094" y="179749"/>
                </a:lnTo>
                <a:lnTo>
                  <a:pt x="416938" y="180340"/>
                </a:lnTo>
                <a:close/>
              </a:path>
              <a:path w="4096384" h="836930">
                <a:moveTo>
                  <a:pt x="448618" y="180340"/>
                </a:moveTo>
                <a:lnTo>
                  <a:pt x="416938" y="180340"/>
                </a:lnTo>
                <a:lnTo>
                  <a:pt x="417094" y="179749"/>
                </a:lnTo>
                <a:lnTo>
                  <a:pt x="417172" y="179006"/>
                </a:lnTo>
                <a:lnTo>
                  <a:pt x="415262" y="177800"/>
                </a:lnTo>
                <a:lnTo>
                  <a:pt x="467056" y="177800"/>
                </a:lnTo>
                <a:lnTo>
                  <a:pt x="467558" y="179070"/>
                </a:lnTo>
                <a:lnTo>
                  <a:pt x="449121" y="179070"/>
                </a:lnTo>
                <a:lnTo>
                  <a:pt x="448618" y="180340"/>
                </a:lnTo>
                <a:close/>
              </a:path>
              <a:path w="4096384" h="836930">
                <a:moveTo>
                  <a:pt x="470742" y="181610"/>
                </a:moveTo>
                <a:lnTo>
                  <a:pt x="468562" y="181610"/>
                </a:lnTo>
                <a:lnTo>
                  <a:pt x="467056" y="177800"/>
                </a:lnTo>
                <a:lnTo>
                  <a:pt x="471076" y="177800"/>
                </a:lnTo>
                <a:lnTo>
                  <a:pt x="473465" y="179006"/>
                </a:lnTo>
                <a:lnTo>
                  <a:pt x="473590" y="180340"/>
                </a:lnTo>
                <a:lnTo>
                  <a:pt x="470742" y="181610"/>
                </a:lnTo>
                <a:close/>
              </a:path>
              <a:path w="4096384" h="836930">
                <a:moveTo>
                  <a:pt x="592277" y="181610"/>
                </a:moveTo>
                <a:lnTo>
                  <a:pt x="589422" y="181610"/>
                </a:lnTo>
                <a:lnTo>
                  <a:pt x="589546" y="180215"/>
                </a:lnTo>
                <a:lnTo>
                  <a:pt x="591937" y="177800"/>
                </a:lnTo>
                <a:lnTo>
                  <a:pt x="594785" y="179070"/>
                </a:lnTo>
                <a:lnTo>
                  <a:pt x="594785" y="180340"/>
                </a:lnTo>
                <a:lnTo>
                  <a:pt x="592277" y="181610"/>
                </a:lnTo>
                <a:close/>
              </a:path>
              <a:path w="4096384" h="836930">
                <a:moveTo>
                  <a:pt x="569811" y="189230"/>
                </a:moveTo>
                <a:lnTo>
                  <a:pt x="530583" y="189230"/>
                </a:lnTo>
                <a:lnTo>
                  <a:pt x="532486" y="188027"/>
                </a:lnTo>
                <a:lnTo>
                  <a:pt x="532564" y="186511"/>
                </a:lnTo>
                <a:lnTo>
                  <a:pt x="531762" y="181610"/>
                </a:lnTo>
                <a:lnTo>
                  <a:pt x="592277" y="181610"/>
                </a:lnTo>
                <a:lnTo>
                  <a:pt x="594785" y="180340"/>
                </a:lnTo>
                <a:lnTo>
                  <a:pt x="594785" y="179070"/>
                </a:lnTo>
                <a:lnTo>
                  <a:pt x="591937" y="177800"/>
                </a:lnTo>
                <a:lnTo>
                  <a:pt x="801555" y="177800"/>
                </a:lnTo>
                <a:lnTo>
                  <a:pt x="802141" y="179070"/>
                </a:lnTo>
                <a:lnTo>
                  <a:pt x="698209" y="179070"/>
                </a:lnTo>
                <a:lnTo>
                  <a:pt x="698127" y="180340"/>
                </a:lnTo>
                <a:lnTo>
                  <a:pt x="617919" y="180340"/>
                </a:lnTo>
                <a:lnTo>
                  <a:pt x="616129" y="182880"/>
                </a:lnTo>
                <a:lnTo>
                  <a:pt x="574840" y="182880"/>
                </a:lnTo>
                <a:lnTo>
                  <a:pt x="565621" y="187960"/>
                </a:lnTo>
                <a:lnTo>
                  <a:pt x="569811" y="189230"/>
                </a:lnTo>
                <a:close/>
              </a:path>
              <a:path w="4096384" h="836930">
                <a:moveTo>
                  <a:pt x="812700" y="177802"/>
                </a:moveTo>
                <a:close/>
              </a:path>
              <a:path w="4096384" h="836930">
                <a:moveTo>
                  <a:pt x="846898" y="184150"/>
                </a:moveTo>
                <a:lnTo>
                  <a:pt x="818906" y="184150"/>
                </a:lnTo>
                <a:lnTo>
                  <a:pt x="818906" y="182880"/>
                </a:lnTo>
                <a:lnTo>
                  <a:pt x="825106" y="177800"/>
                </a:lnTo>
                <a:lnTo>
                  <a:pt x="847232" y="177800"/>
                </a:lnTo>
                <a:lnTo>
                  <a:pt x="846473" y="179208"/>
                </a:lnTo>
                <a:lnTo>
                  <a:pt x="845726" y="180340"/>
                </a:lnTo>
                <a:lnTo>
                  <a:pt x="845051" y="180340"/>
                </a:lnTo>
                <a:lnTo>
                  <a:pt x="846898" y="184150"/>
                </a:lnTo>
                <a:close/>
              </a:path>
              <a:path w="4096384" h="836930">
                <a:moveTo>
                  <a:pt x="848404" y="184150"/>
                </a:moveTo>
                <a:lnTo>
                  <a:pt x="846898" y="184150"/>
                </a:lnTo>
                <a:lnTo>
                  <a:pt x="845051" y="180340"/>
                </a:lnTo>
                <a:lnTo>
                  <a:pt x="845726" y="180340"/>
                </a:lnTo>
                <a:lnTo>
                  <a:pt x="846631" y="178942"/>
                </a:lnTo>
                <a:lnTo>
                  <a:pt x="847232" y="177800"/>
                </a:lnTo>
                <a:lnTo>
                  <a:pt x="849623" y="180215"/>
                </a:lnTo>
                <a:lnTo>
                  <a:pt x="849504" y="181027"/>
                </a:lnTo>
                <a:lnTo>
                  <a:pt x="848404" y="184150"/>
                </a:lnTo>
                <a:close/>
              </a:path>
              <a:path w="4096384" h="836930">
                <a:moveTo>
                  <a:pt x="850773" y="184150"/>
                </a:moveTo>
                <a:lnTo>
                  <a:pt x="848404" y="184150"/>
                </a:lnTo>
                <a:lnTo>
                  <a:pt x="849504" y="181027"/>
                </a:lnTo>
                <a:lnTo>
                  <a:pt x="849623" y="180215"/>
                </a:lnTo>
                <a:lnTo>
                  <a:pt x="847232" y="177800"/>
                </a:lnTo>
                <a:lnTo>
                  <a:pt x="854296" y="177800"/>
                </a:lnTo>
                <a:lnTo>
                  <a:pt x="855493" y="180340"/>
                </a:lnTo>
                <a:lnTo>
                  <a:pt x="850414" y="180340"/>
                </a:lnTo>
                <a:lnTo>
                  <a:pt x="850773" y="184150"/>
                </a:lnTo>
                <a:close/>
              </a:path>
              <a:path w="4096384" h="836930">
                <a:moveTo>
                  <a:pt x="971779" y="185420"/>
                </a:moveTo>
                <a:lnTo>
                  <a:pt x="967254" y="184150"/>
                </a:lnTo>
                <a:lnTo>
                  <a:pt x="961551" y="182880"/>
                </a:lnTo>
                <a:lnTo>
                  <a:pt x="968597" y="177800"/>
                </a:lnTo>
                <a:lnTo>
                  <a:pt x="968426" y="179070"/>
                </a:lnTo>
                <a:lnTo>
                  <a:pt x="969263" y="179070"/>
                </a:lnTo>
                <a:lnTo>
                  <a:pt x="971779" y="185420"/>
                </a:lnTo>
                <a:close/>
              </a:path>
              <a:path w="4096384" h="836930">
                <a:moveTo>
                  <a:pt x="968426" y="179070"/>
                </a:moveTo>
                <a:lnTo>
                  <a:pt x="968597" y="177800"/>
                </a:lnTo>
                <a:lnTo>
                  <a:pt x="968760" y="177800"/>
                </a:lnTo>
                <a:lnTo>
                  <a:pt x="968426" y="179070"/>
                </a:lnTo>
                <a:close/>
              </a:path>
              <a:path w="4096384" h="836930">
                <a:moveTo>
                  <a:pt x="969263" y="179070"/>
                </a:moveTo>
                <a:lnTo>
                  <a:pt x="968426" y="179070"/>
                </a:lnTo>
                <a:lnTo>
                  <a:pt x="968760" y="177800"/>
                </a:lnTo>
                <a:lnTo>
                  <a:pt x="969263" y="17907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14683" y="186687"/>
                </a:lnTo>
                <a:lnTo>
                  <a:pt x="1012513" y="185420"/>
                </a:lnTo>
                <a:lnTo>
                  <a:pt x="971779" y="185420"/>
                </a:lnTo>
                <a:lnTo>
                  <a:pt x="968760" y="177800"/>
                </a:lnTo>
                <a:lnTo>
                  <a:pt x="979990" y="177800"/>
                </a:lnTo>
                <a:lnTo>
                  <a:pt x="978272" y="179114"/>
                </a:lnTo>
                <a:lnTo>
                  <a:pt x="977256" y="180215"/>
                </a:lnTo>
                <a:lnTo>
                  <a:pt x="977299" y="180737"/>
                </a:lnTo>
                <a:lnTo>
                  <a:pt x="977646" y="181610"/>
                </a:lnTo>
                <a:lnTo>
                  <a:pt x="979656" y="182880"/>
                </a:lnTo>
                <a:lnTo>
                  <a:pt x="1020560" y="18288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979656" y="182880"/>
                </a:moveTo>
                <a:lnTo>
                  <a:pt x="977646" y="181610"/>
                </a:lnTo>
                <a:lnTo>
                  <a:pt x="977299" y="180737"/>
                </a:lnTo>
                <a:lnTo>
                  <a:pt x="977256" y="180215"/>
                </a:lnTo>
                <a:lnTo>
                  <a:pt x="978272" y="179114"/>
                </a:lnTo>
                <a:lnTo>
                  <a:pt x="979990" y="177800"/>
                </a:lnTo>
                <a:lnTo>
                  <a:pt x="981332" y="177800"/>
                </a:lnTo>
                <a:lnTo>
                  <a:pt x="982341" y="180340"/>
                </a:lnTo>
                <a:lnTo>
                  <a:pt x="979656" y="182880"/>
                </a:lnTo>
                <a:close/>
              </a:path>
              <a:path w="4096384" h="836930">
                <a:moveTo>
                  <a:pt x="1001781" y="182880"/>
                </a:moveTo>
                <a:lnTo>
                  <a:pt x="979656" y="182880"/>
                </a:lnTo>
                <a:lnTo>
                  <a:pt x="982341" y="180340"/>
                </a:lnTo>
                <a:lnTo>
                  <a:pt x="981332" y="177800"/>
                </a:lnTo>
                <a:lnTo>
                  <a:pt x="1006476" y="177800"/>
                </a:lnTo>
                <a:lnTo>
                  <a:pt x="1006356" y="179167"/>
                </a:lnTo>
                <a:lnTo>
                  <a:pt x="1001781" y="182880"/>
                </a:lnTo>
                <a:close/>
              </a:path>
              <a:path w="4096384" h="836930">
                <a:moveTo>
                  <a:pt x="1007150" y="182880"/>
                </a:moveTo>
                <a:lnTo>
                  <a:pt x="1001781" y="182880"/>
                </a:lnTo>
                <a:lnTo>
                  <a:pt x="1006356" y="179167"/>
                </a:lnTo>
                <a:lnTo>
                  <a:pt x="1006476" y="177800"/>
                </a:lnTo>
                <a:lnTo>
                  <a:pt x="1013351" y="181610"/>
                </a:lnTo>
                <a:lnTo>
                  <a:pt x="1007150" y="182880"/>
                </a:lnTo>
                <a:close/>
              </a:path>
              <a:path w="4096384" h="836930">
                <a:moveTo>
                  <a:pt x="1050222" y="190500"/>
                </a:moveTo>
                <a:lnTo>
                  <a:pt x="1053915" y="185420"/>
                </a:lnTo>
                <a:lnTo>
                  <a:pt x="1055925" y="181610"/>
                </a:lnTo>
                <a:lnTo>
                  <a:pt x="1067496" y="177800"/>
                </a:lnTo>
                <a:lnTo>
                  <a:pt x="1064143" y="182880"/>
                </a:lnTo>
                <a:lnTo>
                  <a:pt x="1062801" y="184150"/>
                </a:lnTo>
                <a:lnTo>
                  <a:pt x="1050222" y="190500"/>
                </a:lnTo>
                <a:close/>
              </a:path>
              <a:path w="4096384" h="836930">
                <a:moveTo>
                  <a:pt x="1129713" y="190500"/>
                </a:moveTo>
                <a:lnTo>
                  <a:pt x="1050222" y="190500"/>
                </a:lnTo>
                <a:lnTo>
                  <a:pt x="1062801" y="184150"/>
                </a:lnTo>
                <a:lnTo>
                  <a:pt x="1064143" y="182880"/>
                </a:lnTo>
                <a:lnTo>
                  <a:pt x="1067496" y="177800"/>
                </a:lnTo>
                <a:lnTo>
                  <a:pt x="1140576" y="177800"/>
                </a:lnTo>
                <a:lnTo>
                  <a:pt x="1140242" y="179070"/>
                </a:lnTo>
                <a:lnTo>
                  <a:pt x="1130015" y="179070"/>
                </a:lnTo>
                <a:lnTo>
                  <a:pt x="1127500" y="180340"/>
                </a:lnTo>
                <a:lnTo>
                  <a:pt x="1127500" y="181610"/>
                </a:lnTo>
                <a:lnTo>
                  <a:pt x="1130015" y="182880"/>
                </a:lnTo>
                <a:lnTo>
                  <a:pt x="1154324" y="182880"/>
                </a:lnTo>
                <a:lnTo>
                  <a:pt x="1153736" y="184150"/>
                </a:lnTo>
                <a:lnTo>
                  <a:pt x="1135384" y="184150"/>
                </a:lnTo>
                <a:lnTo>
                  <a:pt x="1134768" y="185420"/>
                </a:lnTo>
                <a:lnTo>
                  <a:pt x="1107051" y="185420"/>
                </a:lnTo>
                <a:lnTo>
                  <a:pt x="1106550" y="186690"/>
                </a:lnTo>
                <a:lnTo>
                  <a:pt x="1094813" y="186690"/>
                </a:lnTo>
                <a:lnTo>
                  <a:pt x="1094145" y="187960"/>
                </a:lnTo>
                <a:lnTo>
                  <a:pt x="1096326" y="189230"/>
                </a:lnTo>
                <a:lnTo>
                  <a:pt x="1131357" y="189230"/>
                </a:lnTo>
                <a:lnTo>
                  <a:pt x="1129713" y="190500"/>
                </a:lnTo>
                <a:close/>
              </a:path>
              <a:path w="4096384" h="836930">
                <a:moveTo>
                  <a:pt x="1142757" y="182880"/>
                </a:moveTo>
                <a:lnTo>
                  <a:pt x="1139738" y="182880"/>
                </a:lnTo>
                <a:lnTo>
                  <a:pt x="1139941" y="180215"/>
                </a:lnTo>
                <a:lnTo>
                  <a:pt x="1140576" y="177800"/>
                </a:lnTo>
                <a:lnTo>
                  <a:pt x="1146280" y="180340"/>
                </a:lnTo>
                <a:lnTo>
                  <a:pt x="1142757" y="182880"/>
                </a:lnTo>
                <a:close/>
              </a:path>
              <a:path w="4096384" h="836930">
                <a:moveTo>
                  <a:pt x="1154324" y="182880"/>
                </a:moveTo>
                <a:lnTo>
                  <a:pt x="1142757" y="182880"/>
                </a:lnTo>
                <a:lnTo>
                  <a:pt x="1146280" y="180340"/>
                </a:lnTo>
                <a:lnTo>
                  <a:pt x="1140576" y="177800"/>
                </a:lnTo>
                <a:lnTo>
                  <a:pt x="1167901" y="177800"/>
                </a:lnTo>
                <a:lnTo>
                  <a:pt x="1167315" y="179070"/>
                </a:lnTo>
                <a:lnTo>
                  <a:pt x="1159690" y="179070"/>
                </a:lnTo>
                <a:lnTo>
                  <a:pt x="1155499" y="180340"/>
                </a:lnTo>
                <a:lnTo>
                  <a:pt x="1154324" y="182880"/>
                </a:lnTo>
                <a:close/>
              </a:path>
              <a:path w="4096384" h="836930">
                <a:moveTo>
                  <a:pt x="1166054" y="184150"/>
                </a:moveTo>
                <a:lnTo>
                  <a:pt x="1166695" y="180529"/>
                </a:lnTo>
                <a:lnTo>
                  <a:pt x="1166810" y="180163"/>
                </a:lnTo>
                <a:lnTo>
                  <a:pt x="1167901" y="177800"/>
                </a:lnTo>
                <a:lnTo>
                  <a:pt x="1171083" y="177800"/>
                </a:lnTo>
                <a:lnTo>
                  <a:pt x="1173263" y="180340"/>
                </a:lnTo>
                <a:lnTo>
                  <a:pt x="1166054" y="184150"/>
                </a:lnTo>
                <a:close/>
              </a:path>
              <a:path w="4096384" h="836930">
                <a:moveTo>
                  <a:pt x="1181979" y="182880"/>
                </a:moveTo>
                <a:lnTo>
                  <a:pt x="1180643" y="182880"/>
                </a:lnTo>
                <a:lnTo>
                  <a:pt x="1179649" y="180737"/>
                </a:lnTo>
                <a:lnTo>
                  <a:pt x="1179546" y="180163"/>
                </a:lnTo>
                <a:lnTo>
                  <a:pt x="1180643" y="177800"/>
                </a:lnTo>
                <a:lnTo>
                  <a:pt x="1181979" y="177800"/>
                </a:lnTo>
                <a:lnTo>
                  <a:pt x="1183075" y="180163"/>
                </a:lnTo>
                <a:lnTo>
                  <a:pt x="1182973" y="180737"/>
                </a:lnTo>
                <a:lnTo>
                  <a:pt x="1181979" y="182880"/>
                </a:lnTo>
                <a:close/>
              </a:path>
              <a:path w="4096384" h="836930">
                <a:moveTo>
                  <a:pt x="1219976" y="182880"/>
                </a:moveTo>
                <a:lnTo>
                  <a:pt x="1181979" y="182880"/>
                </a:lnTo>
                <a:lnTo>
                  <a:pt x="1182973" y="180737"/>
                </a:lnTo>
                <a:lnTo>
                  <a:pt x="1183075" y="180163"/>
                </a:lnTo>
                <a:lnTo>
                  <a:pt x="1181979" y="177800"/>
                </a:lnTo>
                <a:lnTo>
                  <a:pt x="1195055" y="177800"/>
                </a:lnTo>
                <a:lnTo>
                  <a:pt x="1194217" y="180340"/>
                </a:lnTo>
                <a:lnTo>
                  <a:pt x="1195389" y="181610"/>
                </a:lnTo>
                <a:lnTo>
                  <a:pt x="1220199" y="181610"/>
                </a:lnTo>
                <a:lnTo>
                  <a:pt x="1219976" y="182880"/>
                </a:lnTo>
                <a:close/>
              </a:path>
              <a:path w="4096384" h="836930">
                <a:moveTo>
                  <a:pt x="1196397" y="181610"/>
                </a:moveTo>
                <a:lnTo>
                  <a:pt x="1195389" y="181610"/>
                </a:lnTo>
                <a:lnTo>
                  <a:pt x="1194391" y="180529"/>
                </a:lnTo>
                <a:lnTo>
                  <a:pt x="1194275" y="180163"/>
                </a:lnTo>
                <a:lnTo>
                  <a:pt x="1195055" y="177800"/>
                </a:lnTo>
                <a:lnTo>
                  <a:pt x="1196057" y="177800"/>
                </a:lnTo>
                <a:lnTo>
                  <a:pt x="1197153" y="180163"/>
                </a:lnTo>
                <a:lnTo>
                  <a:pt x="1197110" y="180529"/>
                </a:lnTo>
                <a:lnTo>
                  <a:pt x="1196397" y="181610"/>
                </a:lnTo>
                <a:close/>
              </a:path>
              <a:path w="4096384" h="836930">
                <a:moveTo>
                  <a:pt x="1220199" y="181610"/>
                </a:moveTo>
                <a:lnTo>
                  <a:pt x="1196397" y="181610"/>
                </a:lnTo>
                <a:lnTo>
                  <a:pt x="1197110" y="180529"/>
                </a:lnTo>
                <a:lnTo>
                  <a:pt x="1197153" y="180163"/>
                </a:lnTo>
                <a:lnTo>
                  <a:pt x="1196057" y="177800"/>
                </a:lnTo>
                <a:lnTo>
                  <a:pt x="1221037" y="177800"/>
                </a:lnTo>
                <a:lnTo>
                  <a:pt x="1220199" y="18161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34093" y="180529"/>
                </a:lnTo>
                <a:lnTo>
                  <a:pt x="1234022" y="179749"/>
                </a:lnTo>
                <a:lnTo>
                  <a:pt x="1234113" y="179070"/>
                </a:lnTo>
                <a:lnTo>
                  <a:pt x="1236627" y="177800"/>
                </a:lnTo>
                <a:lnTo>
                  <a:pt x="1239018" y="180215"/>
                </a:lnTo>
                <a:lnTo>
                  <a:pt x="1238912" y="181211"/>
                </a:lnTo>
                <a:lnTo>
                  <a:pt x="1238808" y="18161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281552" y="186690"/>
                </a:moveTo>
                <a:lnTo>
                  <a:pt x="1280878" y="185420"/>
                </a:lnTo>
                <a:lnTo>
                  <a:pt x="1219531" y="185420"/>
                </a:lnTo>
                <a:lnTo>
                  <a:pt x="1224389" y="182880"/>
                </a:lnTo>
                <a:lnTo>
                  <a:pt x="1235959" y="182880"/>
                </a:lnTo>
                <a:lnTo>
                  <a:pt x="1238808" y="181610"/>
                </a:lnTo>
                <a:lnTo>
                  <a:pt x="1238912" y="181211"/>
                </a:lnTo>
                <a:lnTo>
                  <a:pt x="1239018" y="180215"/>
                </a:lnTo>
                <a:lnTo>
                  <a:pt x="1236627" y="177800"/>
                </a:lnTo>
                <a:lnTo>
                  <a:pt x="1268838" y="177800"/>
                </a:lnTo>
                <a:lnTo>
                  <a:pt x="1268651" y="179070"/>
                </a:lnTo>
                <a:lnTo>
                  <a:pt x="1249199" y="179070"/>
                </a:lnTo>
                <a:lnTo>
                  <a:pt x="1248695" y="180340"/>
                </a:lnTo>
                <a:lnTo>
                  <a:pt x="1271916" y="180340"/>
                </a:lnTo>
                <a:lnTo>
                  <a:pt x="1275021" y="181547"/>
                </a:lnTo>
                <a:lnTo>
                  <a:pt x="1286247" y="181610"/>
                </a:lnTo>
                <a:lnTo>
                  <a:pt x="1281552" y="18669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36940" y="180340"/>
                </a:lnTo>
                <a:lnTo>
                  <a:pt x="1437948" y="17780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44820" y="181610"/>
                </a:moveTo>
                <a:lnTo>
                  <a:pt x="1438786" y="181610"/>
                </a:lnTo>
                <a:lnTo>
                  <a:pt x="1437948" y="177800"/>
                </a:lnTo>
                <a:lnTo>
                  <a:pt x="1445321" y="177800"/>
                </a:lnTo>
                <a:lnTo>
                  <a:pt x="1444820" y="18161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4696" y="182556"/>
                </a:lnTo>
                <a:lnTo>
                  <a:pt x="1445321" y="177800"/>
                </a:lnTo>
                <a:lnTo>
                  <a:pt x="1447343" y="181027"/>
                </a:lnTo>
                <a:lnTo>
                  <a:pt x="1446997" y="181610"/>
                </a:lnTo>
                <a:lnTo>
                  <a:pt x="1447708" y="181610"/>
                </a:lnTo>
                <a:lnTo>
                  <a:pt x="1448503" y="182880"/>
                </a:lnTo>
                <a:lnTo>
                  <a:pt x="1449822" y="182880"/>
                </a:lnTo>
                <a:lnTo>
                  <a:pt x="1448099" y="185420"/>
                </a:lnTo>
                <a:lnTo>
                  <a:pt x="1446663" y="185420"/>
                </a:lnTo>
                <a:lnTo>
                  <a:pt x="1446789" y="186690"/>
                </a:lnTo>
                <a:lnTo>
                  <a:pt x="1446776" y="18737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584110" y="179070"/>
                </a:moveTo>
                <a:lnTo>
                  <a:pt x="1568185" y="179070"/>
                </a:lnTo>
                <a:lnTo>
                  <a:pt x="1577234" y="177800"/>
                </a:lnTo>
                <a:lnTo>
                  <a:pt x="1584273" y="177800"/>
                </a:lnTo>
                <a:lnTo>
                  <a:pt x="1584110" y="179070"/>
                </a:lnTo>
                <a:close/>
              </a:path>
              <a:path w="4096384" h="836930">
                <a:moveTo>
                  <a:pt x="1584273" y="179070"/>
                </a:moveTo>
                <a:lnTo>
                  <a:pt x="1584110" y="179070"/>
                </a:lnTo>
                <a:lnTo>
                  <a:pt x="1584273" y="177800"/>
                </a:lnTo>
                <a:lnTo>
                  <a:pt x="1584273" y="179070"/>
                </a:lnTo>
                <a:close/>
              </a:path>
              <a:path w="4096384" h="836930">
                <a:moveTo>
                  <a:pt x="1583981" y="179692"/>
                </a:moveTo>
                <a:lnTo>
                  <a:pt x="1583939" y="179070"/>
                </a:lnTo>
                <a:lnTo>
                  <a:pt x="1584273" y="179070"/>
                </a:lnTo>
                <a:lnTo>
                  <a:pt x="1584273" y="177800"/>
                </a:lnTo>
                <a:lnTo>
                  <a:pt x="1590978" y="177800"/>
                </a:lnTo>
                <a:lnTo>
                  <a:pt x="1585645" y="179208"/>
                </a:lnTo>
                <a:lnTo>
                  <a:pt x="1583981" y="179692"/>
                </a:lnTo>
                <a:close/>
              </a:path>
              <a:path w="4096384" h="836930">
                <a:moveTo>
                  <a:pt x="1587292" y="184150"/>
                </a:moveTo>
                <a:lnTo>
                  <a:pt x="1583951" y="181849"/>
                </a:lnTo>
                <a:lnTo>
                  <a:pt x="1584110" y="181610"/>
                </a:lnTo>
                <a:lnTo>
                  <a:pt x="1583981" y="179692"/>
                </a:lnTo>
                <a:lnTo>
                  <a:pt x="1586608" y="178942"/>
                </a:lnTo>
                <a:lnTo>
                  <a:pt x="1590978" y="177800"/>
                </a:lnTo>
                <a:lnTo>
                  <a:pt x="1586958" y="182880"/>
                </a:lnTo>
                <a:lnTo>
                  <a:pt x="1587128" y="182880"/>
                </a:lnTo>
                <a:lnTo>
                  <a:pt x="1587292" y="184150"/>
                </a:lnTo>
                <a:close/>
              </a:path>
              <a:path w="4096384" h="836930">
                <a:moveTo>
                  <a:pt x="1718647" y="179208"/>
                </a:moveTo>
                <a:lnTo>
                  <a:pt x="1719716" y="177800"/>
                </a:lnTo>
                <a:lnTo>
                  <a:pt x="1720321" y="178631"/>
                </a:lnTo>
                <a:lnTo>
                  <a:pt x="1718647" y="179208"/>
                </a:lnTo>
                <a:close/>
              </a:path>
              <a:path w="4096384" h="836930">
                <a:moveTo>
                  <a:pt x="1720321" y="178631"/>
                </a:moveTo>
                <a:lnTo>
                  <a:pt x="1719716" y="177800"/>
                </a:lnTo>
                <a:lnTo>
                  <a:pt x="1722735" y="177800"/>
                </a:lnTo>
                <a:lnTo>
                  <a:pt x="1720321" y="178631"/>
                </a:lnTo>
                <a:close/>
              </a:path>
              <a:path w="4096384" h="836930">
                <a:moveTo>
                  <a:pt x="1740335" y="185420"/>
                </a:moveTo>
                <a:lnTo>
                  <a:pt x="1744022" y="177800"/>
                </a:lnTo>
                <a:lnTo>
                  <a:pt x="1742686" y="182880"/>
                </a:lnTo>
                <a:lnTo>
                  <a:pt x="1740335" y="185420"/>
                </a:lnTo>
                <a:close/>
              </a:path>
              <a:path w="4096384" h="836930">
                <a:moveTo>
                  <a:pt x="1745272" y="185420"/>
                </a:moveTo>
                <a:lnTo>
                  <a:pt x="1740335" y="185420"/>
                </a:lnTo>
                <a:lnTo>
                  <a:pt x="1742686" y="182880"/>
                </a:lnTo>
                <a:lnTo>
                  <a:pt x="1744022" y="177800"/>
                </a:lnTo>
                <a:lnTo>
                  <a:pt x="1747545" y="177800"/>
                </a:lnTo>
                <a:lnTo>
                  <a:pt x="1750059" y="180340"/>
                </a:lnTo>
                <a:lnTo>
                  <a:pt x="1751483" y="182880"/>
                </a:lnTo>
                <a:lnTo>
                  <a:pt x="1745534" y="182880"/>
                </a:lnTo>
                <a:lnTo>
                  <a:pt x="1745272" y="185420"/>
                </a:lnTo>
                <a:close/>
              </a:path>
              <a:path w="4096384" h="836930">
                <a:moveTo>
                  <a:pt x="1841146" y="179114"/>
                </a:moveTo>
                <a:lnTo>
                  <a:pt x="1840893" y="178066"/>
                </a:lnTo>
                <a:lnTo>
                  <a:pt x="1841579" y="177800"/>
                </a:lnTo>
                <a:lnTo>
                  <a:pt x="1841146" y="179114"/>
                </a:lnTo>
                <a:close/>
              </a:path>
              <a:path w="4096384" h="836930">
                <a:moveTo>
                  <a:pt x="1841749" y="181610"/>
                </a:moveTo>
                <a:lnTo>
                  <a:pt x="1841300" y="179749"/>
                </a:lnTo>
                <a:lnTo>
                  <a:pt x="1841182" y="179006"/>
                </a:lnTo>
                <a:lnTo>
                  <a:pt x="1841579" y="177800"/>
                </a:lnTo>
                <a:lnTo>
                  <a:pt x="1846778" y="177800"/>
                </a:lnTo>
                <a:lnTo>
                  <a:pt x="1841749" y="18161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50109" y="185420"/>
                </a:lnTo>
                <a:lnTo>
                  <a:pt x="2046756" y="181610"/>
                </a:lnTo>
                <a:lnTo>
                  <a:pt x="2054803" y="177800"/>
                </a:lnTo>
                <a:lnTo>
                  <a:pt x="2054761" y="181849"/>
                </a:lnTo>
                <a:lnTo>
                  <a:pt x="205412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82124" y="179070"/>
                </a:moveTo>
                <a:lnTo>
                  <a:pt x="2082121" y="177800"/>
                </a:lnTo>
                <a:lnTo>
                  <a:pt x="2082283" y="179006"/>
                </a:lnTo>
                <a:lnTo>
                  <a:pt x="2082124" y="179070"/>
                </a:lnTo>
                <a:close/>
              </a:path>
              <a:path w="4096384" h="836930">
                <a:moveTo>
                  <a:pt x="2082283" y="179006"/>
                </a:moveTo>
                <a:lnTo>
                  <a:pt x="2082121" y="177800"/>
                </a:lnTo>
                <a:lnTo>
                  <a:pt x="2082429" y="178948"/>
                </a:lnTo>
                <a:lnTo>
                  <a:pt x="2082283" y="179006"/>
                </a:lnTo>
                <a:close/>
              </a:path>
              <a:path w="4096384" h="836930">
                <a:moveTo>
                  <a:pt x="2082429" y="178948"/>
                </a:moveTo>
                <a:lnTo>
                  <a:pt x="2082121" y="177800"/>
                </a:lnTo>
                <a:lnTo>
                  <a:pt x="2082291" y="177800"/>
                </a:lnTo>
                <a:lnTo>
                  <a:pt x="2082429" y="178948"/>
                </a:lnTo>
                <a:close/>
              </a:path>
              <a:path w="4096384" h="836930">
                <a:moveTo>
                  <a:pt x="2082445" y="178942"/>
                </a:moveTo>
                <a:lnTo>
                  <a:pt x="2082291" y="177800"/>
                </a:lnTo>
                <a:lnTo>
                  <a:pt x="2085310" y="177800"/>
                </a:lnTo>
                <a:lnTo>
                  <a:pt x="2082445" y="178942"/>
                </a:lnTo>
                <a:close/>
              </a:path>
              <a:path w="4096384" h="836930">
                <a:moveTo>
                  <a:pt x="2616942" y="179070"/>
                </a:moveTo>
                <a:lnTo>
                  <a:pt x="2615184" y="179070"/>
                </a:lnTo>
                <a:lnTo>
                  <a:pt x="2614878" y="178458"/>
                </a:lnTo>
                <a:lnTo>
                  <a:pt x="2615517" y="177800"/>
                </a:lnTo>
                <a:lnTo>
                  <a:pt x="2616942" y="179070"/>
                </a:lnTo>
                <a:close/>
              </a:path>
              <a:path w="4096384" h="836930">
                <a:moveTo>
                  <a:pt x="2623184" y="279400"/>
                </a:moveTo>
                <a:lnTo>
                  <a:pt x="2588180" y="279400"/>
                </a:lnTo>
                <a:lnTo>
                  <a:pt x="2594728" y="275590"/>
                </a:lnTo>
                <a:lnTo>
                  <a:pt x="2600582" y="269240"/>
                </a:lnTo>
                <a:lnTo>
                  <a:pt x="2595226" y="267970"/>
                </a:lnTo>
                <a:lnTo>
                  <a:pt x="2604281" y="267970"/>
                </a:lnTo>
                <a:lnTo>
                  <a:pt x="2607961" y="259080"/>
                </a:lnTo>
                <a:lnTo>
                  <a:pt x="2608295" y="259080"/>
                </a:lnTo>
                <a:lnTo>
                  <a:pt x="2608341" y="258947"/>
                </a:lnTo>
                <a:lnTo>
                  <a:pt x="2617357" y="257810"/>
                </a:lnTo>
                <a:lnTo>
                  <a:pt x="2611451" y="255159"/>
                </a:lnTo>
                <a:lnTo>
                  <a:pt x="2605073" y="251794"/>
                </a:lnTo>
                <a:lnTo>
                  <a:pt x="2605630" y="251460"/>
                </a:lnTo>
                <a:lnTo>
                  <a:pt x="2620356" y="251460"/>
                </a:lnTo>
                <a:lnTo>
                  <a:pt x="2626420" y="242570"/>
                </a:lnTo>
                <a:lnTo>
                  <a:pt x="2628076" y="242570"/>
                </a:lnTo>
                <a:lnTo>
                  <a:pt x="2632903" y="235010"/>
                </a:lnTo>
                <a:lnTo>
                  <a:pt x="2632941" y="232410"/>
                </a:lnTo>
                <a:lnTo>
                  <a:pt x="2625745" y="232410"/>
                </a:lnTo>
                <a:lnTo>
                  <a:pt x="2626236" y="227330"/>
                </a:lnTo>
                <a:lnTo>
                  <a:pt x="2620206" y="227330"/>
                </a:lnTo>
                <a:lnTo>
                  <a:pt x="2619414" y="223700"/>
                </a:lnTo>
                <a:lnTo>
                  <a:pt x="2619336" y="223053"/>
                </a:lnTo>
                <a:lnTo>
                  <a:pt x="2618857" y="217170"/>
                </a:lnTo>
                <a:lnTo>
                  <a:pt x="2626079" y="217170"/>
                </a:lnTo>
                <a:lnTo>
                  <a:pt x="2634441" y="208280"/>
                </a:lnTo>
                <a:lnTo>
                  <a:pt x="2637964" y="208280"/>
                </a:lnTo>
                <a:lnTo>
                  <a:pt x="2637881" y="202839"/>
                </a:lnTo>
                <a:lnTo>
                  <a:pt x="2636798" y="198120"/>
                </a:lnTo>
                <a:lnTo>
                  <a:pt x="2604622" y="198120"/>
                </a:lnTo>
                <a:lnTo>
                  <a:pt x="2603764" y="194310"/>
                </a:lnTo>
                <a:lnTo>
                  <a:pt x="2603273" y="194310"/>
                </a:lnTo>
                <a:lnTo>
                  <a:pt x="2603764" y="193040"/>
                </a:lnTo>
                <a:lnTo>
                  <a:pt x="2639155" y="193040"/>
                </a:lnTo>
                <a:lnTo>
                  <a:pt x="2641820" y="185420"/>
                </a:lnTo>
                <a:lnTo>
                  <a:pt x="2617849" y="185420"/>
                </a:lnTo>
                <a:lnTo>
                  <a:pt x="2618919" y="184278"/>
                </a:lnTo>
                <a:lnTo>
                  <a:pt x="2619031" y="184097"/>
                </a:lnTo>
                <a:lnTo>
                  <a:pt x="2618366" y="180340"/>
                </a:lnTo>
                <a:lnTo>
                  <a:pt x="2615517" y="177800"/>
                </a:lnTo>
                <a:lnTo>
                  <a:pt x="2620868" y="177800"/>
                </a:lnTo>
                <a:lnTo>
                  <a:pt x="2620049" y="179070"/>
                </a:lnTo>
                <a:lnTo>
                  <a:pt x="2762687" y="179070"/>
                </a:lnTo>
                <a:lnTo>
                  <a:pt x="2762687" y="181610"/>
                </a:lnTo>
                <a:lnTo>
                  <a:pt x="2627245" y="181610"/>
                </a:lnTo>
                <a:lnTo>
                  <a:pt x="2633459" y="182880"/>
                </a:lnTo>
                <a:lnTo>
                  <a:pt x="2762687" y="182880"/>
                </a:lnTo>
                <a:lnTo>
                  <a:pt x="2762687" y="184150"/>
                </a:lnTo>
                <a:lnTo>
                  <a:pt x="2647517" y="184150"/>
                </a:lnTo>
                <a:lnTo>
                  <a:pt x="2647517" y="190500"/>
                </a:lnTo>
                <a:lnTo>
                  <a:pt x="2644178" y="190500"/>
                </a:lnTo>
                <a:lnTo>
                  <a:pt x="2638147" y="196850"/>
                </a:lnTo>
                <a:lnTo>
                  <a:pt x="2644096" y="199441"/>
                </a:lnTo>
                <a:lnTo>
                  <a:pt x="2649043" y="201930"/>
                </a:lnTo>
                <a:lnTo>
                  <a:pt x="2651429" y="205740"/>
                </a:lnTo>
                <a:lnTo>
                  <a:pt x="2643686" y="205740"/>
                </a:lnTo>
                <a:lnTo>
                  <a:pt x="2643598" y="205901"/>
                </a:lnTo>
                <a:lnTo>
                  <a:pt x="2634441" y="212090"/>
                </a:lnTo>
                <a:lnTo>
                  <a:pt x="2642672" y="212090"/>
                </a:lnTo>
                <a:lnTo>
                  <a:pt x="2649433" y="213282"/>
                </a:lnTo>
                <a:lnTo>
                  <a:pt x="2649043" y="213360"/>
                </a:lnTo>
                <a:lnTo>
                  <a:pt x="2646685" y="214630"/>
                </a:lnTo>
                <a:lnTo>
                  <a:pt x="2637964" y="214630"/>
                </a:lnTo>
                <a:lnTo>
                  <a:pt x="2636124" y="215900"/>
                </a:lnTo>
                <a:lnTo>
                  <a:pt x="2633793" y="218440"/>
                </a:lnTo>
                <a:lnTo>
                  <a:pt x="2647517" y="218440"/>
                </a:lnTo>
                <a:lnTo>
                  <a:pt x="2642672" y="220980"/>
                </a:lnTo>
                <a:lnTo>
                  <a:pt x="2637964" y="224790"/>
                </a:lnTo>
                <a:lnTo>
                  <a:pt x="2641820" y="226060"/>
                </a:lnTo>
                <a:lnTo>
                  <a:pt x="2633927" y="226060"/>
                </a:lnTo>
                <a:lnTo>
                  <a:pt x="2635109" y="229895"/>
                </a:lnTo>
                <a:lnTo>
                  <a:pt x="2638335" y="233692"/>
                </a:lnTo>
                <a:lnTo>
                  <a:pt x="2639830" y="234950"/>
                </a:lnTo>
                <a:lnTo>
                  <a:pt x="2640498" y="237490"/>
                </a:lnTo>
                <a:lnTo>
                  <a:pt x="2642675" y="238760"/>
                </a:lnTo>
                <a:lnTo>
                  <a:pt x="2632267" y="238760"/>
                </a:lnTo>
                <a:lnTo>
                  <a:pt x="2632941" y="246380"/>
                </a:lnTo>
                <a:lnTo>
                  <a:pt x="2646518" y="246380"/>
                </a:lnTo>
                <a:lnTo>
                  <a:pt x="2644328" y="247650"/>
                </a:lnTo>
                <a:lnTo>
                  <a:pt x="2628928" y="247650"/>
                </a:lnTo>
                <a:lnTo>
                  <a:pt x="2625115" y="250161"/>
                </a:lnTo>
                <a:lnTo>
                  <a:pt x="2629085" y="252730"/>
                </a:lnTo>
                <a:lnTo>
                  <a:pt x="2636641" y="252730"/>
                </a:lnTo>
                <a:lnTo>
                  <a:pt x="2629759" y="260350"/>
                </a:lnTo>
                <a:lnTo>
                  <a:pt x="2627736" y="262890"/>
                </a:lnTo>
                <a:lnTo>
                  <a:pt x="2617525" y="262890"/>
                </a:lnTo>
                <a:lnTo>
                  <a:pt x="2613437" y="265430"/>
                </a:lnTo>
                <a:lnTo>
                  <a:pt x="2608970" y="266700"/>
                </a:lnTo>
                <a:lnTo>
                  <a:pt x="2604438" y="269240"/>
                </a:lnTo>
                <a:lnTo>
                  <a:pt x="2606796" y="273050"/>
                </a:lnTo>
                <a:lnTo>
                  <a:pt x="2602599" y="273050"/>
                </a:lnTo>
                <a:lnTo>
                  <a:pt x="2600425" y="274320"/>
                </a:lnTo>
                <a:lnTo>
                  <a:pt x="2600547" y="275661"/>
                </a:lnTo>
                <a:lnTo>
                  <a:pt x="2602599" y="276860"/>
                </a:lnTo>
                <a:lnTo>
                  <a:pt x="2628270" y="276860"/>
                </a:lnTo>
                <a:lnTo>
                  <a:pt x="2630163" y="278130"/>
                </a:lnTo>
                <a:lnTo>
                  <a:pt x="2623722" y="278130"/>
                </a:lnTo>
                <a:lnTo>
                  <a:pt x="2623184" y="279400"/>
                </a:lnTo>
                <a:close/>
              </a:path>
              <a:path w="4096384" h="836930">
                <a:moveTo>
                  <a:pt x="3074635" y="186690"/>
                </a:moveTo>
                <a:lnTo>
                  <a:pt x="3072037" y="185369"/>
                </a:lnTo>
                <a:lnTo>
                  <a:pt x="3067930" y="182880"/>
                </a:lnTo>
                <a:lnTo>
                  <a:pt x="3076809" y="177800"/>
                </a:lnTo>
                <a:lnTo>
                  <a:pt x="3076809" y="182880"/>
                </a:lnTo>
                <a:lnTo>
                  <a:pt x="3076160" y="185420"/>
                </a:lnTo>
                <a:lnTo>
                  <a:pt x="3074635" y="186690"/>
                </a:lnTo>
                <a:close/>
              </a:path>
              <a:path w="4096384" h="836930">
                <a:moveTo>
                  <a:pt x="3151906" y="185420"/>
                </a:moveTo>
                <a:lnTo>
                  <a:pt x="3151950" y="181547"/>
                </a:lnTo>
                <a:lnTo>
                  <a:pt x="3154597" y="177800"/>
                </a:lnTo>
                <a:lnTo>
                  <a:pt x="3156564" y="181849"/>
                </a:lnTo>
                <a:lnTo>
                  <a:pt x="3157780" y="184150"/>
                </a:lnTo>
                <a:lnTo>
                  <a:pt x="3151906" y="185420"/>
                </a:lnTo>
                <a:close/>
              </a:path>
              <a:path w="4096384" h="836930">
                <a:moveTo>
                  <a:pt x="3190296" y="185420"/>
                </a:moveTo>
                <a:lnTo>
                  <a:pt x="3195653" y="182880"/>
                </a:lnTo>
                <a:lnTo>
                  <a:pt x="3197676" y="177800"/>
                </a:lnTo>
                <a:lnTo>
                  <a:pt x="3203779" y="184150"/>
                </a:lnTo>
                <a:lnTo>
                  <a:pt x="3199850" y="184150"/>
                </a:lnTo>
                <a:lnTo>
                  <a:pt x="3190296" y="185420"/>
                </a:lnTo>
                <a:close/>
              </a:path>
              <a:path w="4096384" h="836930">
                <a:moveTo>
                  <a:pt x="3399828" y="186690"/>
                </a:moveTo>
                <a:lnTo>
                  <a:pt x="3399494" y="185420"/>
                </a:lnTo>
                <a:lnTo>
                  <a:pt x="3399337" y="185420"/>
                </a:lnTo>
                <a:lnTo>
                  <a:pt x="3388933" y="182880"/>
                </a:lnTo>
                <a:lnTo>
                  <a:pt x="3395972" y="180340"/>
                </a:lnTo>
                <a:lnTo>
                  <a:pt x="3400994" y="177800"/>
                </a:lnTo>
                <a:lnTo>
                  <a:pt x="3399828" y="186690"/>
                </a:lnTo>
                <a:close/>
              </a:path>
              <a:path w="4096384" h="836930">
                <a:moveTo>
                  <a:pt x="3439384" y="185420"/>
                </a:moveTo>
                <a:lnTo>
                  <a:pt x="3433353" y="185420"/>
                </a:lnTo>
                <a:lnTo>
                  <a:pt x="3441250" y="177800"/>
                </a:lnTo>
                <a:lnTo>
                  <a:pt x="3441250" y="182880"/>
                </a:lnTo>
                <a:lnTo>
                  <a:pt x="3440576" y="182880"/>
                </a:lnTo>
                <a:lnTo>
                  <a:pt x="3440058" y="184150"/>
                </a:lnTo>
                <a:lnTo>
                  <a:pt x="3439384" y="185420"/>
                </a:lnTo>
                <a:close/>
              </a:path>
              <a:path w="4096384" h="836930">
                <a:moveTo>
                  <a:pt x="3455901" y="190500"/>
                </a:moveTo>
                <a:lnTo>
                  <a:pt x="3447955" y="190500"/>
                </a:lnTo>
                <a:lnTo>
                  <a:pt x="3448780" y="187960"/>
                </a:lnTo>
                <a:lnTo>
                  <a:pt x="3447438" y="185420"/>
                </a:lnTo>
                <a:lnTo>
                  <a:pt x="3439384" y="185420"/>
                </a:lnTo>
                <a:lnTo>
                  <a:pt x="3440058" y="184150"/>
                </a:lnTo>
                <a:lnTo>
                  <a:pt x="3440576" y="182880"/>
                </a:lnTo>
                <a:lnTo>
                  <a:pt x="3441250" y="182880"/>
                </a:lnTo>
                <a:lnTo>
                  <a:pt x="3441250" y="177800"/>
                </a:lnTo>
                <a:lnTo>
                  <a:pt x="3457336" y="177800"/>
                </a:lnTo>
                <a:lnTo>
                  <a:pt x="3458172" y="179070"/>
                </a:lnTo>
                <a:lnTo>
                  <a:pt x="3445598" y="179070"/>
                </a:lnTo>
                <a:lnTo>
                  <a:pt x="3450463" y="185420"/>
                </a:lnTo>
                <a:lnTo>
                  <a:pt x="3452977" y="187960"/>
                </a:lnTo>
                <a:lnTo>
                  <a:pt x="3457325" y="187960"/>
                </a:lnTo>
                <a:lnTo>
                  <a:pt x="3455901" y="190500"/>
                </a:lnTo>
                <a:close/>
              </a:path>
              <a:path w="4096384" h="836930">
                <a:moveTo>
                  <a:pt x="4024233" y="179070"/>
                </a:moveTo>
                <a:lnTo>
                  <a:pt x="3904067" y="179070"/>
                </a:lnTo>
                <a:lnTo>
                  <a:pt x="3903550" y="177800"/>
                </a:lnTo>
                <a:lnTo>
                  <a:pt x="4023068" y="177800"/>
                </a:lnTo>
                <a:lnTo>
                  <a:pt x="4024233" y="179070"/>
                </a:lnTo>
                <a:close/>
              </a:path>
              <a:path w="4096384" h="836930">
                <a:moveTo>
                  <a:pt x="813940" y="179070"/>
                </a:moveTo>
                <a:lnTo>
                  <a:pt x="811362" y="179070"/>
                </a:lnTo>
                <a:lnTo>
                  <a:pt x="812700" y="177802"/>
                </a:lnTo>
                <a:lnTo>
                  <a:pt x="813940" y="179070"/>
                </a:lnTo>
                <a:close/>
              </a:path>
              <a:path w="4096384" h="836930">
                <a:moveTo>
                  <a:pt x="3775971" y="189230"/>
                </a:moveTo>
                <a:lnTo>
                  <a:pt x="3772140" y="180340"/>
                </a:lnTo>
                <a:lnTo>
                  <a:pt x="3769940" y="179070"/>
                </a:lnTo>
                <a:lnTo>
                  <a:pt x="3769150" y="177853"/>
                </a:lnTo>
                <a:lnTo>
                  <a:pt x="3781019" y="179070"/>
                </a:lnTo>
                <a:lnTo>
                  <a:pt x="3775971" y="189230"/>
                </a:lnTo>
                <a:close/>
              </a:path>
              <a:path w="4096384" h="836930">
                <a:moveTo>
                  <a:pt x="1837728" y="190500"/>
                </a:moveTo>
                <a:lnTo>
                  <a:pt x="1832195" y="180340"/>
                </a:lnTo>
                <a:lnTo>
                  <a:pt x="1835044" y="180340"/>
                </a:lnTo>
                <a:lnTo>
                  <a:pt x="1840893" y="178066"/>
                </a:lnTo>
                <a:lnTo>
                  <a:pt x="1841120" y="179006"/>
                </a:lnTo>
                <a:lnTo>
                  <a:pt x="1841067" y="179357"/>
                </a:lnTo>
                <a:lnTo>
                  <a:pt x="1839909" y="182880"/>
                </a:lnTo>
                <a:lnTo>
                  <a:pt x="1837728" y="190500"/>
                </a:lnTo>
                <a:close/>
              </a:path>
              <a:path w="4096384" h="836930">
                <a:moveTo>
                  <a:pt x="1023348" y="179070"/>
                </a:moveTo>
                <a:lnTo>
                  <a:pt x="1022066" y="179070"/>
                </a:lnTo>
                <a:lnTo>
                  <a:pt x="1023087" y="178458"/>
                </a:lnTo>
                <a:lnTo>
                  <a:pt x="1023348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15000" y="184150"/>
                </a:lnTo>
                <a:lnTo>
                  <a:pt x="2611818" y="181610"/>
                </a:lnTo>
                <a:lnTo>
                  <a:pt x="2614867" y="178470"/>
                </a:lnTo>
                <a:lnTo>
                  <a:pt x="2615184" y="179070"/>
                </a:lnTo>
                <a:lnTo>
                  <a:pt x="2616942" y="179070"/>
                </a:lnTo>
                <a:lnTo>
                  <a:pt x="2618366" y="180340"/>
                </a:lnTo>
                <a:lnTo>
                  <a:pt x="2619031" y="184097"/>
                </a:lnTo>
                <a:lnTo>
                  <a:pt x="2618919" y="184278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1020390" y="180340"/>
                </a:moveTo>
                <a:lnTo>
                  <a:pt x="1018348" y="179208"/>
                </a:lnTo>
                <a:lnTo>
                  <a:pt x="1019672" y="178524"/>
                </a:lnTo>
                <a:lnTo>
                  <a:pt x="1020390" y="180340"/>
                </a:lnTo>
                <a:close/>
              </a:path>
              <a:path w="4096384" h="836930">
                <a:moveTo>
                  <a:pt x="1721392" y="184150"/>
                </a:moveTo>
                <a:lnTo>
                  <a:pt x="1718714" y="184150"/>
                </a:lnTo>
                <a:lnTo>
                  <a:pt x="1715859" y="182880"/>
                </a:lnTo>
                <a:lnTo>
                  <a:pt x="1718647" y="179208"/>
                </a:lnTo>
                <a:lnTo>
                  <a:pt x="1720321" y="178631"/>
                </a:lnTo>
                <a:lnTo>
                  <a:pt x="1721563" y="180340"/>
                </a:lnTo>
                <a:lnTo>
                  <a:pt x="1722401" y="182880"/>
                </a:lnTo>
                <a:lnTo>
                  <a:pt x="1721392" y="184150"/>
                </a:lnTo>
                <a:close/>
              </a:path>
              <a:path w="4096384" h="836930">
                <a:moveTo>
                  <a:pt x="2085562" y="186690"/>
                </a:moveTo>
                <a:lnTo>
                  <a:pt x="2078435" y="186690"/>
                </a:lnTo>
                <a:lnTo>
                  <a:pt x="2080281" y="185420"/>
                </a:lnTo>
                <a:lnTo>
                  <a:pt x="2081787" y="182880"/>
                </a:lnTo>
                <a:lnTo>
                  <a:pt x="2082202" y="179749"/>
                </a:lnTo>
                <a:lnTo>
                  <a:pt x="2082283" y="179006"/>
                </a:lnTo>
                <a:lnTo>
                  <a:pt x="2082429" y="178948"/>
                </a:lnTo>
                <a:lnTo>
                  <a:pt x="2112215" y="179070"/>
                </a:lnTo>
                <a:lnTo>
                  <a:pt x="2113302" y="180340"/>
                </a:lnTo>
                <a:lnTo>
                  <a:pt x="2157219" y="180340"/>
                </a:lnTo>
                <a:lnTo>
                  <a:pt x="2157219" y="181610"/>
                </a:lnTo>
                <a:lnTo>
                  <a:pt x="2105929" y="181610"/>
                </a:lnTo>
                <a:lnTo>
                  <a:pt x="2104921" y="182880"/>
                </a:lnTo>
                <a:lnTo>
                  <a:pt x="2104083" y="182880"/>
                </a:lnTo>
                <a:lnTo>
                  <a:pt x="2104253" y="184150"/>
                </a:lnTo>
                <a:lnTo>
                  <a:pt x="2115653" y="184150"/>
                </a:lnTo>
                <a:lnTo>
                  <a:pt x="2118331" y="185420"/>
                </a:lnTo>
                <a:lnTo>
                  <a:pt x="2086482" y="185420"/>
                </a:lnTo>
                <a:lnTo>
                  <a:pt x="2085562" y="186690"/>
                </a:lnTo>
                <a:close/>
              </a:path>
              <a:path w="4096384" h="836930">
                <a:moveTo>
                  <a:pt x="2081880" y="179167"/>
                </a:moveTo>
                <a:lnTo>
                  <a:pt x="2082283" y="179006"/>
                </a:lnTo>
                <a:lnTo>
                  <a:pt x="2081880" y="179167"/>
                </a:lnTo>
                <a:close/>
              </a:path>
              <a:path w="4096384" h="836930">
                <a:moveTo>
                  <a:pt x="60339" y="204470"/>
                </a:moveTo>
                <a:lnTo>
                  <a:pt x="34248" y="204470"/>
                </a:lnTo>
                <a:lnTo>
                  <a:pt x="34248" y="196850"/>
                </a:lnTo>
                <a:lnTo>
                  <a:pt x="25526" y="196850"/>
                </a:lnTo>
                <a:lnTo>
                  <a:pt x="25526" y="191770"/>
                </a:lnTo>
                <a:lnTo>
                  <a:pt x="723" y="191770"/>
                </a:lnTo>
                <a:lnTo>
                  <a:pt x="103" y="190682"/>
                </a:lnTo>
                <a:lnTo>
                  <a:pt x="0" y="179070"/>
                </a:lnTo>
                <a:lnTo>
                  <a:pt x="1895" y="180340"/>
                </a:lnTo>
                <a:lnTo>
                  <a:pt x="2229" y="181610"/>
                </a:lnTo>
                <a:lnTo>
                  <a:pt x="382" y="182880"/>
                </a:lnTo>
                <a:lnTo>
                  <a:pt x="83818" y="182880"/>
                </a:lnTo>
                <a:lnTo>
                  <a:pt x="83630" y="184150"/>
                </a:lnTo>
                <a:lnTo>
                  <a:pt x="45143" y="184150"/>
                </a:lnTo>
                <a:lnTo>
                  <a:pt x="45032" y="185544"/>
                </a:lnTo>
                <a:lnTo>
                  <a:pt x="44011" y="186690"/>
                </a:lnTo>
                <a:lnTo>
                  <a:pt x="5915" y="186690"/>
                </a:lnTo>
                <a:lnTo>
                  <a:pt x="3401" y="187960"/>
                </a:lnTo>
                <a:lnTo>
                  <a:pt x="3401" y="189230"/>
                </a:lnTo>
                <a:lnTo>
                  <a:pt x="6085" y="190500"/>
                </a:lnTo>
                <a:lnTo>
                  <a:pt x="39774" y="190500"/>
                </a:lnTo>
                <a:lnTo>
                  <a:pt x="36762" y="191770"/>
                </a:lnTo>
                <a:lnTo>
                  <a:pt x="36659" y="192536"/>
                </a:lnTo>
                <a:lnTo>
                  <a:pt x="36766" y="193205"/>
                </a:lnTo>
                <a:lnTo>
                  <a:pt x="39277" y="195580"/>
                </a:lnTo>
                <a:lnTo>
                  <a:pt x="53520" y="195580"/>
                </a:lnTo>
                <a:lnTo>
                  <a:pt x="54860" y="198120"/>
                </a:lnTo>
                <a:lnTo>
                  <a:pt x="60060" y="198120"/>
                </a:lnTo>
                <a:lnTo>
                  <a:pt x="57545" y="199390"/>
                </a:lnTo>
                <a:lnTo>
                  <a:pt x="56877" y="200660"/>
                </a:lnTo>
                <a:lnTo>
                  <a:pt x="46145" y="200660"/>
                </a:lnTo>
                <a:lnTo>
                  <a:pt x="46983" y="201930"/>
                </a:lnTo>
                <a:lnTo>
                  <a:pt x="58213" y="201930"/>
                </a:lnTo>
                <a:lnTo>
                  <a:pt x="60339" y="204470"/>
                </a:lnTo>
                <a:close/>
              </a:path>
              <a:path w="4096384" h="836930">
                <a:moveTo>
                  <a:pt x="56039" y="181610"/>
                </a:moveTo>
                <a:lnTo>
                  <a:pt x="51010" y="180340"/>
                </a:lnTo>
                <a:lnTo>
                  <a:pt x="53688" y="179070"/>
                </a:lnTo>
                <a:lnTo>
                  <a:pt x="56039" y="181610"/>
                </a:lnTo>
                <a:close/>
              </a:path>
              <a:path w="4096384" h="836930">
                <a:moveTo>
                  <a:pt x="84007" y="181610"/>
                </a:moveTo>
                <a:lnTo>
                  <a:pt x="56039" y="181610"/>
                </a:lnTo>
                <a:lnTo>
                  <a:pt x="53688" y="179070"/>
                </a:lnTo>
                <a:lnTo>
                  <a:pt x="93585" y="179070"/>
                </a:lnTo>
                <a:lnTo>
                  <a:pt x="92467" y="180340"/>
                </a:lnTo>
                <a:lnTo>
                  <a:pt x="84195" y="180340"/>
                </a:lnTo>
                <a:lnTo>
                  <a:pt x="84007" y="181610"/>
                </a:lnTo>
                <a:close/>
              </a:path>
              <a:path w="4096384" h="836930">
                <a:moveTo>
                  <a:pt x="90232" y="182880"/>
                </a:moveTo>
                <a:lnTo>
                  <a:pt x="93585" y="179070"/>
                </a:lnTo>
                <a:lnTo>
                  <a:pt x="97271" y="179070"/>
                </a:lnTo>
                <a:lnTo>
                  <a:pt x="90232" y="182880"/>
                </a:lnTo>
                <a:close/>
              </a:path>
              <a:path w="4096384" h="836930">
                <a:moveTo>
                  <a:pt x="118395" y="182880"/>
                </a:moveTo>
                <a:lnTo>
                  <a:pt x="90232" y="182880"/>
                </a:lnTo>
                <a:lnTo>
                  <a:pt x="97271" y="179070"/>
                </a:lnTo>
                <a:lnTo>
                  <a:pt x="104705" y="179070"/>
                </a:lnTo>
                <a:lnTo>
                  <a:pt x="103308" y="180340"/>
                </a:lnTo>
                <a:lnTo>
                  <a:pt x="106490" y="181610"/>
                </a:lnTo>
                <a:lnTo>
                  <a:pt x="117890" y="181610"/>
                </a:lnTo>
                <a:lnTo>
                  <a:pt x="118395" y="182880"/>
                </a:lnTo>
                <a:close/>
              </a:path>
              <a:path w="4096384" h="836930">
                <a:moveTo>
                  <a:pt x="121243" y="182880"/>
                </a:moveTo>
                <a:lnTo>
                  <a:pt x="118395" y="182880"/>
                </a:lnTo>
                <a:lnTo>
                  <a:pt x="116882" y="179070"/>
                </a:lnTo>
                <a:lnTo>
                  <a:pt x="122415" y="179070"/>
                </a:lnTo>
                <a:lnTo>
                  <a:pt x="121243" y="182880"/>
                </a:lnTo>
                <a:close/>
              </a:path>
              <a:path w="4096384" h="836930">
                <a:moveTo>
                  <a:pt x="175217" y="182880"/>
                </a:moveTo>
                <a:lnTo>
                  <a:pt x="173875" y="182880"/>
                </a:lnTo>
                <a:lnTo>
                  <a:pt x="172873" y="181610"/>
                </a:lnTo>
                <a:lnTo>
                  <a:pt x="172873" y="179070"/>
                </a:lnTo>
                <a:lnTo>
                  <a:pt x="176559" y="179070"/>
                </a:lnTo>
                <a:lnTo>
                  <a:pt x="176559" y="181610"/>
                </a:lnTo>
                <a:lnTo>
                  <a:pt x="175217" y="182880"/>
                </a:lnTo>
                <a:close/>
              </a:path>
              <a:path w="4096384" h="836930">
                <a:moveTo>
                  <a:pt x="348880" y="182880"/>
                </a:moveTo>
                <a:lnTo>
                  <a:pt x="175217" y="182880"/>
                </a:lnTo>
                <a:lnTo>
                  <a:pt x="176559" y="181610"/>
                </a:lnTo>
                <a:lnTo>
                  <a:pt x="176559" y="179070"/>
                </a:lnTo>
                <a:lnTo>
                  <a:pt x="213267" y="179070"/>
                </a:lnTo>
                <a:lnTo>
                  <a:pt x="214445" y="181610"/>
                </a:lnTo>
                <a:lnTo>
                  <a:pt x="348542" y="181610"/>
                </a:lnTo>
                <a:lnTo>
                  <a:pt x="348880" y="182880"/>
                </a:lnTo>
                <a:close/>
              </a:path>
              <a:path w="4096384" h="836930">
                <a:moveTo>
                  <a:pt x="214445" y="181610"/>
                </a:moveTo>
                <a:lnTo>
                  <a:pt x="213267" y="179070"/>
                </a:lnTo>
                <a:lnTo>
                  <a:pt x="215447" y="180340"/>
                </a:lnTo>
                <a:lnTo>
                  <a:pt x="214445" y="181610"/>
                </a:lnTo>
                <a:close/>
              </a:path>
              <a:path w="4096384" h="836930">
                <a:moveTo>
                  <a:pt x="348542" y="181610"/>
                </a:moveTo>
                <a:lnTo>
                  <a:pt x="214445" y="181610"/>
                </a:lnTo>
                <a:lnTo>
                  <a:pt x="215447" y="180340"/>
                </a:lnTo>
                <a:lnTo>
                  <a:pt x="213267" y="179070"/>
                </a:lnTo>
                <a:lnTo>
                  <a:pt x="348205" y="179070"/>
                </a:lnTo>
                <a:lnTo>
                  <a:pt x="348311" y="180737"/>
                </a:lnTo>
                <a:lnTo>
                  <a:pt x="348542" y="181610"/>
                </a:lnTo>
                <a:close/>
              </a:path>
              <a:path w="4096384" h="836930">
                <a:moveTo>
                  <a:pt x="349888" y="182880"/>
                </a:moveTo>
                <a:lnTo>
                  <a:pt x="348880" y="182880"/>
                </a:lnTo>
                <a:lnTo>
                  <a:pt x="348311" y="180737"/>
                </a:lnTo>
                <a:lnTo>
                  <a:pt x="348205" y="179070"/>
                </a:lnTo>
                <a:lnTo>
                  <a:pt x="351898" y="180340"/>
                </a:lnTo>
                <a:lnTo>
                  <a:pt x="351224" y="181610"/>
                </a:lnTo>
                <a:lnTo>
                  <a:pt x="349888" y="182880"/>
                </a:lnTo>
                <a:close/>
              </a:path>
              <a:path w="4096384" h="836930">
                <a:moveTo>
                  <a:pt x="357954" y="182880"/>
                </a:moveTo>
                <a:lnTo>
                  <a:pt x="349888" y="182880"/>
                </a:lnTo>
                <a:lnTo>
                  <a:pt x="351224" y="181610"/>
                </a:lnTo>
                <a:lnTo>
                  <a:pt x="351898" y="180340"/>
                </a:lnTo>
                <a:lnTo>
                  <a:pt x="348205" y="179070"/>
                </a:lnTo>
                <a:lnTo>
                  <a:pt x="359032" y="179070"/>
                </a:lnTo>
                <a:lnTo>
                  <a:pt x="357954" y="182880"/>
                </a:lnTo>
                <a:close/>
              </a:path>
              <a:path w="4096384" h="836930">
                <a:moveTo>
                  <a:pt x="444092" y="191770"/>
                </a:moveTo>
                <a:lnTo>
                  <a:pt x="449121" y="179070"/>
                </a:lnTo>
                <a:lnTo>
                  <a:pt x="451908" y="185283"/>
                </a:lnTo>
                <a:lnTo>
                  <a:pt x="451985" y="185544"/>
                </a:lnTo>
                <a:lnTo>
                  <a:pt x="452110" y="186511"/>
                </a:lnTo>
                <a:lnTo>
                  <a:pt x="452053" y="186842"/>
                </a:lnTo>
                <a:lnTo>
                  <a:pt x="451465" y="187960"/>
                </a:lnTo>
                <a:lnTo>
                  <a:pt x="449789" y="189230"/>
                </a:lnTo>
                <a:lnTo>
                  <a:pt x="444092" y="191770"/>
                </a:lnTo>
                <a:close/>
              </a:path>
              <a:path w="4096384" h="836930">
                <a:moveTo>
                  <a:pt x="473761" y="201930"/>
                </a:moveTo>
                <a:lnTo>
                  <a:pt x="448063" y="201930"/>
                </a:lnTo>
                <a:lnTo>
                  <a:pt x="451131" y="200660"/>
                </a:lnTo>
                <a:lnTo>
                  <a:pt x="452303" y="199390"/>
                </a:lnTo>
                <a:lnTo>
                  <a:pt x="443588" y="191770"/>
                </a:lnTo>
                <a:lnTo>
                  <a:pt x="444092" y="191770"/>
                </a:lnTo>
                <a:lnTo>
                  <a:pt x="449789" y="189230"/>
                </a:lnTo>
                <a:lnTo>
                  <a:pt x="451465" y="187960"/>
                </a:lnTo>
                <a:lnTo>
                  <a:pt x="452053" y="186842"/>
                </a:lnTo>
                <a:lnTo>
                  <a:pt x="452110" y="186511"/>
                </a:lnTo>
                <a:lnTo>
                  <a:pt x="451985" y="185544"/>
                </a:lnTo>
                <a:lnTo>
                  <a:pt x="451908" y="185283"/>
                </a:lnTo>
                <a:lnTo>
                  <a:pt x="449121" y="179070"/>
                </a:lnTo>
                <a:lnTo>
                  <a:pt x="467558" y="179070"/>
                </a:lnTo>
                <a:lnTo>
                  <a:pt x="468060" y="180340"/>
                </a:lnTo>
                <a:lnTo>
                  <a:pt x="455990" y="180340"/>
                </a:lnTo>
                <a:lnTo>
                  <a:pt x="455486" y="181610"/>
                </a:lnTo>
                <a:lnTo>
                  <a:pt x="512733" y="181610"/>
                </a:lnTo>
                <a:lnTo>
                  <a:pt x="509240" y="182880"/>
                </a:lnTo>
                <a:lnTo>
                  <a:pt x="510433" y="184150"/>
                </a:lnTo>
                <a:lnTo>
                  <a:pt x="508798" y="184150"/>
                </a:lnTo>
                <a:lnTo>
                  <a:pt x="504267" y="185420"/>
                </a:lnTo>
                <a:lnTo>
                  <a:pt x="501587" y="186687"/>
                </a:lnTo>
                <a:lnTo>
                  <a:pt x="500915" y="189230"/>
                </a:lnTo>
                <a:lnTo>
                  <a:pt x="482142" y="189230"/>
                </a:lnTo>
                <a:lnTo>
                  <a:pt x="482394" y="190500"/>
                </a:lnTo>
                <a:lnTo>
                  <a:pt x="470074" y="190500"/>
                </a:lnTo>
                <a:lnTo>
                  <a:pt x="462197" y="195580"/>
                </a:lnTo>
                <a:lnTo>
                  <a:pt x="468064" y="196850"/>
                </a:lnTo>
                <a:lnTo>
                  <a:pt x="483648" y="196850"/>
                </a:lnTo>
                <a:lnTo>
                  <a:pt x="491532" y="198120"/>
                </a:lnTo>
                <a:lnTo>
                  <a:pt x="491361" y="198120"/>
                </a:lnTo>
                <a:lnTo>
                  <a:pt x="487171" y="199390"/>
                </a:lnTo>
                <a:lnTo>
                  <a:pt x="475771" y="199390"/>
                </a:lnTo>
                <a:lnTo>
                  <a:pt x="473761" y="200660"/>
                </a:lnTo>
                <a:lnTo>
                  <a:pt x="473761" y="201930"/>
                </a:lnTo>
                <a:close/>
              </a:path>
              <a:path w="4096384" h="836930">
                <a:moveTo>
                  <a:pt x="578363" y="181610"/>
                </a:moveTo>
                <a:lnTo>
                  <a:pt x="577688" y="181610"/>
                </a:lnTo>
                <a:lnTo>
                  <a:pt x="576691" y="180529"/>
                </a:lnTo>
                <a:lnTo>
                  <a:pt x="576586" y="180163"/>
                </a:lnTo>
                <a:lnTo>
                  <a:pt x="577021" y="179070"/>
                </a:lnTo>
                <a:lnTo>
                  <a:pt x="577688" y="179070"/>
                </a:lnTo>
                <a:lnTo>
                  <a:pt x="578410" y="180163"/>
                </a:lnTo>
                <a:lnTo>
                  <a:pt x="578363" y="181610"/>
                </a:lnTo>
                <a:close/>
              </a:path>
              <a:path w="4096384" h="836930">
                <a:moveTo>
                  <a:pt x="698045" y="181610"/>
                </a:moveTo>
                <a:lnTo>
                  <a:pt x="698209" y="179070"/>
                </a:lnTo>
                <a:lnTo>
                  <a:pt x="700225" y="180340"/>
                </a:lnTo>
                <a:lnTo>
                  <a:pt x="698045" y="181610"/>
                </a:lnTo>
                <a:close/>
              </a:path>
              <a:path w="4096384" h="836930">
                <a:moveTo>
                  <a:pt x="771964" y="187960"/>
                </a:moveTo>
                <a:lnTo>
                  <a:pt x="758888" y="187960"/>
                </a:lnTo>
                <a:lnTo>
                  <a:pt x="761068" y="186690"/>
                </a:lnTo>
                <a:lnTo>
                  <a:pt x="758220" y="182880"/>
                </a:lnTo>
                <a:lnTo>
                  <a:pt x="752857" y="182880"/>
                </a:lnTo>
                <a:lnTo>
                  <a:pt x="756210" y="181610"/>
                </a:lnTo>
                <a:lnTo>
                  <a:pt x="698045" y="181610"/>
                </a:lnTo>
                <a:lnTo>
                  <a:pt x="700225" y="180340"/>
                </a:lnTo>
                <a:lnTo>
                  <a:pt x="698209" y="179070"/>
                </a:lnTo>
                <a:lnTo>
                  <a:pt x="780849" y="179070"/>
                </a:lnTo>
                <a:lnTo>
                  <a:pt x="771296" y="182880"/>
                </a:lnTo>
                <a:lnTo>
                  <a:pt x="777831" y="184150"/>
                </a:lnTo>
                <a:lnTo>
                  <a:pt x="783534" y="184150"/>
                </a:lnTo>
                <a:lnTo>
                  <a:pt x="782778" y="185420"/>
                </a:lnTo>
                <a:lnTo>
                  <a:pt x="769620" y="185420"/>
                </a:lnTo>
                <a:lnTo>
                  <a:pt x="770458" y="186690"/>
                </a:lnTo>
                <a:lnTo>
                  <a:pt x="771964" y="187960"/>
                </a:lnTo>
                <a:close/>
              </a:path>
              <a:path w="4096384" h="836930">
                <a:moveTo>
                  <a:pt x="783370" y="184150"/>
                </a:moveTo>
                <a:lnTo>
                  <a:pt x="777831" y="184150"/>
                </a:lnTo>
                <a:lnTo>
                  <a:pt x="771296" y="182880"/>
                </a:lnTo>
                <a:lnTo>
                  <a:pt x="780849" y="179070"/>
                </a:lnTo>
                <a:lnTo>
                  <a:pt x="780181" y="180340"/>
                </a:lnTo>
                <a:lnTo>
                  <a:pt x="779180" y="181610"/>
                </a:lnTo>
                <a:lnTo>
                  <a:pt x="783370" y="184150"/>
                </a:lnTo>
                <a:close/>
              </a:path>
              <a:path w="4096384" h="836930">
                <a:moveTo>
                  <a:pt x="798286" y="187960"/>
                </a:moveTo>
                <a:lnTo>
                  <a:pt x="787888" y="187960"/>
                </a:lnTo>
                <a:lnTo>
                  <a:pt x="787057" y="184150"/>
                </a:lnTo>
                <a:lnTo>
                  <a:pt x="783370" y="184150"/>
                </a:lnTo>
                <a:lnTo>
                  <a:pt x="779180" y="181610"/>
                </a:lnTo>
                <a:lnTo>
                  <a:pt x="780181" y="180340"/>
                </a:lnTo>
                <a:lnTo>
                  <a:pt x="780849" y="179070"/>
                </a:lnTo>
                <a:lnTo>
                  <a:pt x="802141" y="179070"/>
                </a:lnTo>
                <a:lnTo>
                  <a:pt x="803315" y="181610"/>
                </a:lnTo>
                <a:lnTo>
                  <a:pt x="797114" y="181610"/>
                </a:lnTo>
                <a:lnTo>
                  <a:pt x="798286" y="187960"/>
                </a:lnTo>
                <a:close/>
              </a:path>
              <a:path w="4096384" h="836930">
                <a:moveTo>
                  <a:pt x="953844" y="181610"/>
                </a:moveTo>
                <a:lnTo>
                  <a:pt x="952836" y="181610"/>
                </a:lnTo>
                <a:lnTo>
                  <a:pt x="952683" y="181027"/>
                </a:lnTo>
                <a:lnTo>
                  <a:pt x="952595" y="180163"/>
                </a:lnTo>
                <a:lnTo>
                  <a:pt x="953170" y="179070"/>
                </a:lnTo>
                <a:lnTo>
                  <a:pt x="957701" y="179070"/>
                </a:lnTo>
                <a:lnTo>
                  <a:pt x="953844" y="181610"/>
                </a:lnTo>
                <a:close/>
              </a:path>
              <a:path w="4096384" h="836930">
                <a:moveTo>
                  <a:pt x="963312" y="181610"/>
                </a:moveTo>
                <a:lnTo>
                  <a:pt x="953844" y="181610"/>
                </a:lnTo>
                <a:lnTo>
                  <a:pt x="957701" y="179070"/>
                </a:lnTo>
                <a:lnTo>
                  <a:pt x="966835" y="179070"/>
                </a:lnTo>
                <a:lnTo>
                  <a:pt x="963312" y="181610"/>
                </a:lnTo>
                <a:close/>
              </a:path>
              <a:path w="4096384" h="836930">
                <a:moveTo>
                  <a:pt x="1130015" y="182880"/>
                </a:moveTo>
                <a:lnTo>
                  <a:pt x="1127500" y="181610"/>
                </a:lnTo>
                <a:lnTo>
                  <a:pt x="1127500" y="180340"/>
                </a:lnTo>
                <a:lnTo>
                  <a:pt x="1130015" y="179070"/>
                </a:lnTo>
                <a:lnTo>
                  <a:pt x="1132529" y="180340"/>
                </a:lnTo>
                <a:lnTo>
                  <a:pt x="1132529" y="181610"/>
                </a:lnTo>
                <a:lnTo>
                  <a:pt x="1130015" y="182880"/>
                </a:lnTo>
                <a:close/>
              </a:path>
              <a:path w="4096384" h="836930">
                <a:moveTo>
                  <a:pt x="1139738" y="182880"/>
                </a:moveTo>
                <a:lnTo>
                  <a:pt x="1130015" y="182880"/>
                </a:lnTo>
                <a:lnTo>
                  <a:pt x="1132529" y="181610"/>
                </a:lnTo>
                <a:lnTo>
                  <a:pt x="1132529" y="180340"/>
                </a:lnTo>
                <a:lnTo>
                  <a:pt x="1130015" y="179070"/>
                </a:lnTo>
                <a:lnTo>
                  <a:pt x="1140242" y="179070"/>
                </a:lnTo>
                <a:lnTo>
                  <a:pt x="1139941" y="180215"/>
                </a:lnTo>
                <a:lnTo>
                  <a:pt x="1139738" y="182880"/>
                </a:lnTo>
                <a:close/>
              </a:path>
              <a:path w="4096384" h="836930">
                <a:moveTo>
                  <a:pt x="1153148" y="185420"/>
                </a:moveTo>
                <a:lnTo>
                  <a:pt x="1155499" y="180340"/>
                </a:lnTo>
                <a:lnTo>
                  <a:pt x="1159690" y="179070"/>
                </a:lnTo>
                <a:lnTo>
                  <a:pt x="1153148" y="18542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153148" y="185420"/>
                </a:lnTo>
                <a:lnTo>
                  <a:pt x="1159690" y="179070"/>
                </a:lnTo>
                <a:lnTo>
                  <a:pt x="1167315" y="179070"/>
                </a:lnTo>
                <a:lnTo>
                  <a:pt x="1166810" y="180163"/>
                </a:lnTo>
                <a:lnTo>
                  <a:pt x="1166695" y="180529"/>
                </a:lnTo>
                <a:lnTo>
                  <a:pt x="1166054" y="184150"/>
                </a:lnTo>
                <a:lnTo>
                  <a:pt x="1219753" y="18415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48695" y="180340"/>
                </a:moveTo>
                <a:lnTo>
                  <a:pt x="1249199" y="179070"/>
                </a:lnTo>
                <a:lnTo>
                  <a:pt x="1249703" y="179070"/>
                </a:lnTo>
                <a:lnTo>
                  <a:pt x="1248695" y="180340"/>
                </a:lnTo>
                <a:close/>
              </a:path>
              <a:path w="4096384" h="836930">
                <a:moveTo>
                  <a:pt x="1271916" y="180340"/>
                </a:moveTo>
                <a:lnTo>
                  <a:pt x="1248695" y="180340"/>
                </a:lnTo>
                <a:lnTo>
                  <a:pt x="1249703" y="179070"/>
                </a:lnTo>
                <a:lnTo>
                  <a:pt x="1268651" y="179070"/>
                </a:lnTo>
                <a:lnTo>
                  <a:pt x="1271916" y="180340"/>
                </a:lnTo>
                <a:close/>
              </a:path>
              <a:path w="4096384" h="836930">
                <a:moveTo>
                  <a:pt x="1309313" y="187960"/>
                </a:moveTo>
                <a:lnTo>
                  <a:pt x="1307220" y="186687"/>
                </a:lnTo>
                <a:lnTo>
                  <a:pt x="1303009" y="181610"/>
                </a:lnTo>
                <a:lnTo>
                  <a:pt x="1303173" y="179070"/>
                </a:lnTo>
                <a:lnTo>
                  <a:pt x="1304011" y="179070"/>
                </a:lnTo>
                <a:lnTo>
                  <a:pt x="1305688" y="180340"/>
                </a:lnTo>
                <a:lnTo>
                  <a:pt x="1308836" y="185283"/>
                </a:lnTo>
                <a:lnTo>
                  <a:pt x="1308942" y="185544"/>
                </a:lnTo>
                <a:lnTo>
                  <a:pt x="1309313" y="187960"/>
                </a:lnTo>
                <a:close/>
              </a:path>
              <a:path w="4096384" h="836930">
                <a:moveTo>
                  <a:pt x="1355641" y="196850"/>
                </a:moveTo>
                <a:lnTo>
                  <a:pt x="1329830" y="196850"/>
                </a:lnTo>
                <a:lnTo>
                  <a:pt x="1330668" y="195580"/>
                </a:lnTo>
                <a:lnTo>
                  <a:pt x="1331336" y="195580"/>
                </a:lnTo>
                <a:lnTo>
                  <a:pt x="1332174" y="194310"/>
                </a:lnTo>
                <a:lnTo>
                  <a:pt x="1333012" y="187960"/>
                </a:lnTo>
                <a:lnTo>
                  <a:pt x="1309313" y="187960"/>
                </a:lnTo>
                <a:lnTo>
                  <a:pt x="1308942" y="185544"/>
                </a:lnTo>
                <a:lnTo>
                  <a:pt x="1308836" y="185283"/>
                </a:lnTo>
                <a:lnTo>
                  <a:pt x="1305688" y="180340"/>
                </a:lnTo>
                <a:lnTo>
                  <a:pt x="1304011" y="179070"/>
                </a:lnTo>
                <a:lnTo>
                  <a:pt x="1405091" y="179070"/>
                </a:lnTo>
                <a:lnTo>
                  <a:pt x="1403244" y="180340"/>
                </a:lnTo>
                <a:lnTo>
                  <a:pt x="1331336" y="180340"/>
                </a:lnTo>
                <a:lnTo>
                  <a:pt x="1330938" y="181340"/>
                </a:lnTo>
                <a:lnTo>
                  <a:pt x="1330831" y="184150"/>
                </a:lnTo>
                <a:lnTo>
                  <a:pt x="1334521" y="184150"/>
                </a:lnTo>
                <a:lnTo>
                  <a:pt x="1334193" y="185386"/>
                </a:lnTo>
                <a:lnTo>
                  <a:pt x="1334518" y="189230"/>
                </a:lnTo>
                <a:lnTo>
                  <a:pt x="1335860" y="190500"/>
                </a:lnTo>
                <a:lnTo>
                  <a:pt x="1351621" y="190500"/>
                </a:lnTo>
                <a:lnTo>
                  <a:pt x="1352793" y="194310"/>
                </a:lnTo>
                <a:lnTo>
                  <a:pt x="1355641" y="196850"/>
                </a:lnTo>
                <a:close/>
              </a:path>
              <a:path w="4096384" h="836930">
                <a:moveTo>
                  <a:pt x="1404423" y="187960"/>
                </a:moveTo>
                <a:lnTo>
                  <a:pt x="1403788" y="185544"/>
                </a:lnTo>
                <a:lnTo>
                  <a:pt x="1402747" y="182880"/>
                </a:lnTo>
                <a:lnTo>
                  <a:pt x="1403244" y="180340"/>
                </a:lnTo>
                <a:lnTo>
                  <a:pt x="1405091" y="179070"/>
                </a:lnTo>
                <a:lnTo>
                  <a:pt x="1413976" y="180340"/>
                </a:lnTo>
                <a:lnTo>
                  <a:pt x="1404423" y="187960"/>
                </a:lnTo>
                <a:close/>
              </a:path>
              <a:path w="4096384" h="836930">
                <a:moveTo>
                  <a:pt x="1416320" y="187960"/>
                </a:moveTo>
                <a:lnTo>
                  <a:pt x="1404423" y="187960"/>
                </a:lnTo>
                <a:lnTo>
                  <a:pt x="1413976" y="180340"/>
                </a:lnTo>
                <a:lnTo>
                  <a:pt x="1405091" y="179070"/>
                </a:lnTo>
                <a:lnTo>
                  <a:pt x="1413472" y="179070"/>
                </a:lnTo>
                <a:lnTo>
                  <a:pt x="1415148" y="180340"/>
                </a:lnTo>
                <a:lnTo>
                  <a:pt x="1418167" y="180340"/>
                </a:lnTo>
                <a:lnTo>
                  <a:pt x="1417329" y="182880"/>
                </a:lnTo>
                <a:lnTo>
                  <a:pt x="1444653" y="182880"/>
                </a:lnTo>
                <a:lnTo>
                  <a:pt x="1444653" y="185420"/>
                </a:lnTo>
                <a:lnTo>
                  <a:pt x="1443979" y="185420"/>
                </a:lnTo>
                <a:lnTo>
                  <a:pt x="1441130" y="186690"/>
                </a:lnTo>
                <a:lnTo>
                  <a:pt x="1417663" y="186690"/>
                </a:lnTo>
                <a:lnTo>
                  <a:pt x="1416320" y="187960"/>
                </a:lnTo>
                <a:close/>
              </a:path>
              <a:path w="4096384" h="836930">
                <a:moveTo>
                  <a:pt x="1464598" y="181610"/>
                </a:moveTo>
                <a:lnTo>
                  <a:pt x="1463092" y="180340"/>
                </a:lnTo>
                <a:lnTo>
                  <a:pt x="1462922" y="179070"/>
                </a:lnTo>
                <a:lnTo>
                  <a:pt x="1464264" y="179070"/>
                </a:lnTo>
                <a:lnTo>
                  <a:pt x="1465940" y="180340"/>
                </a:lnTo>
                <a:lnTo>
                  <a:pt x="1466104" y="180340"/>
                </a:lnTo>
                <a:lnTo>
                  <a:pt x="1464598" y="181610"/>
                </a:lnTo>
                <a:close/>
              </a:path>
              <a:path w="4096384" h="836930">
                <a:moveTo>
                  <a:pt x="1471473" y="182880"/>
                </a:moveTo>
                <a:lnTo>
                  <a:pt x="1460741" y="182880"/>
                </a:lnTo>
                <a:lnTo>
                  <a:pt x="1460741" y="181610"/>
                </a:lnTo>
                <a:lnTo>
                  <a:pt x="1464598" y="181610"/>
                </a:lnTo>
                <a:lnTo>
                  <a:pt x="1466104" y="180340"/>
                </a:lnTo>
                <a:lnTo>
                  <a:pt x="1465940" y="180340"/>
                </a:lnTo>
                <a:lnTo>
                  <a:pt x="1464264" y="179070"/>
                </a:lnTo>
                <a:lnTo>
                  <a:pt x="1472809" y="179070"/>
                </a:lnTo>
                <a:lnTo>
                  <a:pt x="1471971" y="181610"/>
                </a:lnTo>
                <a:lnTo>
                  <a:pt x="1471473" y="182880"/>
                </a:lnTo>
                <a:close/>
              </a:path>
              <a:path w="4096384" h="836930">
                <a:moveTo>
                  <a:pt x="1479684" y="185420"/>
                </a:moveTo>
                <a:lnTo>
                  <a:pt x="1472141" y="185420"/>
                </a:lnTo>
                <a:lnTo>
                  <a:pt x="1471695" y="183722"/>
                </a:lnTo>
                <a:lnTo>
                  <a:pt x="1471600" y="182556"/>
                </a:lnTo>
                <a:lnTo>
                  <a:pt x="1472809" y="179070"/>
                </a:lnTo>
                <a:lnTo>
                  <a:pt x="1479684" y="185420"/>
                </a:lnTo>
                <a:close/>
              </a:path>
              <a:path w="4096384" h="836930">
                <a:moveTo>
                  <a:pt x="1552595" y="186690"/>
                </a:moveTo>
                <a:lnTo>
                  <a:pt x="1550842" y="181849"/>
                </a:lnTo>
                <a:lnTo>
                  <a:pt x="1550853" y="181547"/>
                </a:lnTo>
                <a:lnTo>
                  <a:pt x="1552765" y="180340"/>
                </a:lnTo>
                <a:lnTo>
                  <a:pt x="1555947" y="179070"/>
                </a:lnTo>
                <a:lnTo>
                  <a:pt x="1556670" y="181027"/>
                </a:lnTo>
                <a:lnTo>
                  <a:pt x="1556785" y="185420"/>
                </a:lnTo>
                <a:lnTo>
                  <a:pt x="1555109" y="185420"/>
                </a:lnTo>
                <a:lnTo>
                  <a:pt x="1552595" y="186690"/>
                </a:lnTo>
                <a:close/>
              </a:path>
              <a:path w="4096384" h="836930">
                <a:moveTo>
                  <a:pt x="1556785" y="181340"/>
                </a:moveTo>
                <a:lnTo>
                  <a:pt x="1555947" y="179070"/>
                </a:lnTo>
                <a:lnTo>
                  <a:pt x="1558291" y="179070"/>
                </a:lnTo>
                <a:lnTo>
                  <a:pt x="1557624" y="180340"/>
                </a:lnTo>
                <a:lnTo>
                  <a:pt x="1556785" y="180340"/>
                </a:lnTo>
                <a:lnTo>
                  <a:pt x="1556785" y="181340"/>
                </a:lnTo>
                <a:close/>
              </a:path>
              <a:path w="4096384" h="836930">
                <a:moveTo>
                  <a:pt x="1557901" y="184363"/>
                </a:moveTo>
                <a:lnTo>
                  <a:pt x="1556885" y="181610"/>
                </a:lnTo>
                <a:lnTo>
                  <a:pt x="1556785" y="180340"/>
                </a:lnTo>
                <a:lnTo>
                  <a:pt x="1557624" y="180340"/>
                </a:lnTo>
                <a:lnTo>
                  <a:pt x="1558291" y="179070"/>
                </a:lnTo>
                <a:lnTo>
                  <a:pt x="1563490" y="179070"/>
                </a:lnTo>
                <a:lnTo>
                  <a:pt x="1557901" y="184363"/>
                </a:lnTo>
                <a:close/>
              </a:path>
              <a:path w="4096384" h="836930">
                <a:moveTo>
                  <a:pt x="1559804" y="186690"/>
                </a:moveTo>
                <a:lnTo>
                  <a:pt x="1552595" y="186690"/>
                </a:lnTo>
                <a:lnTo>
                  <a:pt x="1555109" y="185420"/>
                </a:lnTo>
                <a:lnTo>
                  <a:pt x="1558291" y="185420"/>
                </a:lnTo>
                <a:lnTo>
                  <a:pt x="1558115" y="184941"/>
                </a:lnTo>
                <a:lnTo>
                  <a:pt x="1557990" y="184278"/>
                </a:lnTo>
                <a:lnTo>
                  <a:pt x="1563490" y="179070"/>
                </a:lnTo>
                <a:lnTo>
                  <a:pt x="1573214" y="179070"/>
                </a:lnTo>
                <a:lnTo>
                  <a:pt x="1570863" y="180340"/>
                </a:lnTo>
                <a:lnTo>
                  <a:pt x="1566843" y="180340"/>
                </a:lnTo>
                <a:lnTo>
                  <a:pt x="1565835" y="182880"/>
                </a:lnTo>
                <a:lnTo>
                  <a:pt x="1562986" y="182880"/>
                </a:lnTo>
                <a:lnTo>
                  <a:pt x="1559804" y="186690"/>
                </a:lnTo>
                <a:close/>
              </a:path>
              <a:path w="4096384" h="836930">
                <a:moveTo>
                  <a:pt x="1573044" y="182880"/>
                </a:moveTo>
                <a:lnTo>
                  <a:pt x="1570700" y="181610"/>
                </a:lnTo>
                <a:lnTo>
                  <a:pt x="1570863" y="180340"/>
                </a:lnTo>
                <a:lnTo>
                  <a:pt x="1573214" y="179070"/>
                </a:lnTo>
                <a:lnTo>
                  <a:pt x="1575558" y="180340"/>
                </a:lnTo>
                <a:lnTo>
                  <a:pt x="1575388" y="181610"/>
                </a:lnTo>
                <a:lnTo>
                  <a:pt x="1573044" y="182880"/>
                </a:lnTo>
                <a:close/>
              </a:path>
              <a:path w="4096384" h="836930">
                <a:moveTo>
                  <a:pt x="1577973" y="182880"/>
                </a:moveTo>
                <a:lnTo>
                  <a:pt x="1573044" y="182880"/>
                </a:lnTo>
                <a:lnTo>
                  <a:pt x="1575388" y="181610"/>
                </a:lnTo>
                <a:lnTo>
                  <a:pt x="1575558" y="180340"/>
                </a:lnTo>
                <a:lnTo>
                  <a:pt x="1573214" y="179070"/>
                </a:lnTo>
                <a:lnTo>
                  <a:pt x="1579081" y="179070"/>
                </a:lnTo>
                <a:lnTo>
                  <a:pt x="1577973" y="182880"/>
                </a:lnTo>
                <a:close/>
              </a:path>
              <a:path w="4096384" h="836930">
                <a:moveTo>
                  <a:pt x="1577234" y="185420"/>
                </a:moveTo>
                <a:lnTo>
                  <a:pt x="1579081" y="179070"/>
                </a:lnTo>
                <a:lnTo>
                  <a:pt x="1583939" y="179070"/>
                </a:lnTo>
                <a:lnTo>
                  <a:pt x="1583981" y="179692"/>
                </a:lnTo>
                <a:lnTo>
                  <a:pt x="1581759" y="180340"/>
                </a:lnTo>
                <a:lnTo>
                  <a:pt x="1583951" y="181849"/>
                </a:lnTo>
                <a:lnTo>
                  <a:pt x="1583272" y="182880"/>
                </a:lnTo>
                <a:lnTo>
                  <a:pt x="1581091" y="184150"/>
                </a:lnTo>
                <a:lnTo>
                  <a:pt x="1577234" y="185420"/>
                </a:lnTo>
                <a:close/>
              </a:path>
              <a:path w="4096384" h="836930">
                <a:moveTo>
                  <a:pt x="1722663" y="185420"/>
                </a:moveTo>
                <a:lnTo>
                  <a:pt x="1703287" y="185420"/>
                </a:lnTo>
                <a:lnTo>
                  <a:pt x="1703287" y="179070"/>
                </a:lnTo>
                <a:lnTo>
                  <a:pt x="1716451" y="179070"/>
                </a:lnTo>
                <a:lnTo>
                  <a:pt x="1715362" y="180340"/>
                </a:lnTo>
                <a:lnTo>
                  <a:pt x="1717788" y="180340"/>
                </a:lnTo>
                <a:lnTo>
                  <a:pt x="1715859" y="182880"/>
                </a:lnTo>
                <a:lnTo>
                  <a:pt x="1718714" y="184150"/>
                </a:lnTo>
                <a:lnTo>
                  <a:pt x="1723915" y="184150"/>
                </a:lnTo>
                <a:lnTo>
                  <a:pt x="1722663" y="185420"/>
                </a:lnTo>
                <a:close/>
              </a:path>
              <a:path w="4096384" h="836930">
                <a:moveTo>
                  <a:pt x="1808053" y="189230"/>
                </a:moveTo>
                <a:lnTo>
                  <a:pt x="1807442" y="183412"/>
                </a:lnTo>
                <a:lnTo>
                  <a:pt x="1807329" y="182556"/>
                </a:lnTo>
                <a:lnTo>
                  <a:pt x="1806718" y="179070"/>
                </a:lnTo>
                <a:lnTo>
                  <a:pt x="1811576" y="182880"/>
                </a:lnTo>
                <a:lnTo>
                  <a:pt x="1812585" y="182880"/>
                </a:lnTo>
                <a:lnTo>
                  <a:pt x="1808053" y="189230"/>
                </a:lnTo>
                <a:close/>
              </a:path>
              <a:path w="4096384" h="836930">
                <a:moveTo>
                  <a:pt x="1815322" y="189230"/>
                </a:moveTo>
                <a:lnTo>
                  <a:pt x="1808053" y="189230"/>
                </a:lnTo>
                <a:lnTo>
                  <a:pt x="1812585" y="182880"/>
                </a:lnTo>
                <a:lnTo>
                  <a:pt x="1811576" y="182880"/>
                </a:lnTo>
                <a:lnTo>
                  <a:pt x="1806718" y="179070"/>
                </a:lnTo>
                <a:lnTo>
                  <a:pt x="1813486" y="179070"/>
                </a:lnTo>
                <a:lnTo>
                  <a:pt x="1813920" y="180340"/>
                </a:lnTo>
                <a:lnTo>
                  <a:pt x="1822806" y="180340"/>
                </a:lnTo>
                <a:lnTo>
                  <a:pt x="1821691" y="181547"/>
                </a:lnTo>
                <a:lnTo>
                  <a:pt x="1821602" y="181849"/>
                </a:lnTo>
                <a:lnTo>
                  <a:pt x="1821397" y="183412"/>
                </a:lnTo>
                <a:lnTo>
                  <a:pt x="1821300" y="186690"/>
                </a:lnTo>
                <a:lnTo>
                  <a:pt x="1816435" y="186690"/>
                </a:lnTo>
                <a:lnTo>
                  <a:pt x="1815433" y="187960"/>
                </a:lnTo>
                <a:lnTo>
                  <a:pt x="1815322" y="189230"/>
                </a:lnTo>
                <a:close/>
              </a:path>
              <a:path w="4096384" h="836930">
                <a:moveTo>
                  <a:pt x="1849122" y="185420"/>
                </a:moveTo>
                <a:lnTo>
                  <a:pt x="1843255" y="185420"/>
                </a:lnTo>
                <a:lnTo>
                  <a:pt x="1849626" y="179070"/>
                </a:lnTo>
                <a:lnTo>
                  <a:pt x="1849514" y="181211"/>
                </a:lnTo>
                <a:lnTo>
                  <a:pt x="1849462" y="181610"/>
                </a:lnTo>
                <a:lnTo>
                  <a:pt x="1853653" y="182880"/>
                </a:lnTo>
                <a:lnTo>
                  <a:pt x="1849122" y="185420"/>
                </a:lnTo>
                <a:close/>
              </a:path>
              <a:path w="4096384" h="836930">
                <a:moveTo>
                  <a:pt x="1964449" y="191770"/>
                </a:moveTo>
                <a:lnTo>
                  <a:pt x="1843091" y="191770"/>
                </a:lnTo>
                <a:lnTo>
                  <a:pt x="1843091" y="185420"/>
                </a:lnTo>
                <a:lnTo>
                  <a:pt x="1849122" y="185420"/>
                </a:lnTo>
                <a:lnTo>
                  <a:pt x="1853653" y="182880"/>
                </a:lnTo>
                <a:lnTo>
                  <a:pt x="1849462" y="181610"/>
                </a:lnTo>
                <a:lnTo>
                  <a:pt x="1849514" y="181211"/>
                </a:lnTo>
                <a:lnTo>
                  <a:pt x="1849626" y="179070"/>
                </a:lnTo>
                <a:lnTo>
                  <a:pt x="2037700" y="179070"/>
                </a:lnTo>
                <a:lnTo>
                  <a:pt x="2038064" y="180340"/>
                </a:lnTo>
                <a:lnTo>
                  <a:pt x="2024297" y="180340"/>
                </a:lnTo>
                <a:lnTo>
                  <a:pt x="2021783" y="181610"/>
                </a:lnTo>
                <a:lnTo>
                  <a:pt x="1957410" y="181610"/>
                </a:lnTo>
                <a:lnTo>
                  <a:pt x="1956068" y="182880"/>
                </a:lnTo>
                <a:lnTo>
                  <a:pt x="1997811" y="182880"/>
                </a:lnTo>
                <a:lnTo>
                  <a:pt x="1996305" y="184150"/>
                </a:lnTo>
                <a:lnTo>
                  <a:pt x="2039154" y="184150"/>
                </a:lnTo>
                <a:lnTo>
                  <a:pt x="2039881" y="186690"/>
                </a:lnTo>
                <a:lnTo>
                  <a:pt x="1965288" y="186690"/>
                </a:lnTo>
                <a:lnTo>
                  <a:pt x="1963782" y="189230"/>
                </a:lnTo>
                <a:lnTo>
                  <a:pt x="1964449" y="191770"/>
                </a:lnTo>
                <a:close/>
              </a:path>
              <a:path w="4096384" h="836930">
                <a:moveTo>
                  <a:pt x="2039881" y="186690"/>
                </a:moveTo>
                <a:lnTo>
                  <a:pt x="2037700" y="179070"/>
                </a:lnTo>
                <a:lnTo>
                  <a:pt x="2038709" y="181610"/>
                </a:lnTo>
                <a:lnTo>
                  <a:pt x="2039881" y="18669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39881" y="186690"/>
                </a:lnTo>
                <a:lnTo>
                  <a:pt x="2038709" y="181610"/>
                </a:lnTo>
                <a:lnTo>
                  <a:pt x="2037700" y="179070"/>
                </a:lnTo>
                <a:lnTo>
                  <a:pt x="2052121" y="179070"/>
                </a:lnTo>
                <a:lnTo>
                  <a:pt x="2046756" y="181610"/>
                </a:lnTo>
                <a:lnTo>
                  <a:pt x="205010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92110" y="198120"/>
                </a:moveTo>
                <a:lnTo>
                  <a:pt x="2051621" y="198120"/>
                </a:lnTo>
                <a:lnTo>
                  <a:pt x="2053461" y="196850"/>
                </a:lnTo>
                <a:lnTo>
                  <a:pt x="2067205" y="196850"/>
                </a:lnTo>
                <a:lnTo>
                  <a:pt x="2070159" y="193121"/>
                </a:lnTo>
                <a:lnTo>
                  <a:pt x="2070375" y="192912"/>
                </a:lnTo>
                <a:lnTo>
                  <a:pt x="2073242" y="190500"/>
                </a:lnTo>
                <a:lnTo>
                  <a:pt x="2075976" y="186842"/>
                </a:lnTo>
                <a:lnTo>
                  <a:pt x="2076058" y="186511"/>
                </a:lnTo>
                <a:lnTo>
                  <a:pt x="2074919" y="180340"/>
                </a:lnTo>
                <a:lnTo>
                  <a:pt x="2078939" y="180340"/>
                </a:lnTo>
                <a:lnTo>
                  <a:pt x="2081880" y="179167"/>
                </a:lnTo>
                <a:lnTo>
                  <a:pt x="2082291" y="179070"/>
                </a:lnTo>
                <a:lnTo>
                  <a:pt x="2081787" y="182880"/>
                </a:lnTo>
                <a:lnTo>
                  <a:pt x="2080281" y="185420"/>
                </a:lnTo>
                <a:lnTo>
                  <a:pt x="2078435" y="186690"/>
                </a:lnTo>
                <a:lnTo>
                  <a:pt x="2085562" y="186690"/>
                </a:lnTo>
                <a:lnTo>
                  <a:pt x="2084642" y="187960"/>
                </a:lnTo>
                <a:lnTo>
                  <a:pt x="2084642" y="190500"/>
                </a:lnTo>
                <a:lnTo>
                  <a:pt x="2135932" y="190500"/>
                </a:lnTo>
                <a:lnTo>
                  <a:pt x="2137778" y="191770"/>
                </a:lnTo>
                <a:lnTo>
                  <a:pt x="2107435" y="191770"/>
                </a:lnTo>
                <a:lnTo>
                  <a:pt x="2102073" y="195580"/>
                </a:lnTo>
                <a:lnTo>
                  <a:pt x="2090339" y="195580"/>
                </a:lnTo>
                <a:lnTo>
                  <a:pt x="2092110" y="198120"/>
                </a:lnTo>
                <a:close/>
              </a:path>
              <a:path w="4096384" h="836930">
                <a:moveTo>
                  <a:pt x="2332558" y="185420"/>
                </a:moveTo>
                <a:lnTo>
                  <a:pt x="2268192" y="185420"/>
                </a:lnTo>
                <a:lnTo>
                  <a:pt x="2268192" y="179070"/>
                </a:lnTo>
                <a:lnTo>
                  <a:pt x="2387370" y="179070"/>
                </a:lnTo>
                <a:lnTo>
                  <a:pt x="2386869" y="180340"/>
                </a:lnTo>
                <a:lnTo>
                  <a:pt x="2280757" y="180340"/>
                </a:lnTo>
                <a:lnTo>
                  <a:pt x="2278413" y="182880"/>
                </a:lnTo>
                <a:lnTo>
                  <a:pt x="2281602" y="184150"/>
                </a:lnTo>
                <a:lnTo>
                  <a:pt x="2331890" y="184150"/>
                </a:lnTo>
                <a:lnTo>
                  <a:pt x="2332784" y="185283"/>
                </a:lnTo>
                <a:lnTo>
                  <a:pt x="2332558" y="185420"/>
                </a:lnTo>
                <a:close/>
              </a:path>
              <a:path w="4096384" h="836930">
                <a:moveTo>
                  <a:pt x="2391056" y="185420"/>
                </a:moveTo>
                <a:lnTo>
                  <a:pt x="2385694" y="182880"/>
                </a:lnTo>
                <a:lnTo>
                  <a:pt x="2386368" y="181610"/>
                </a:lnTo>
                <a:lnTo>
                  <a:pt x="2387370" y="179070"/>
                </a:lnTo>
                <a:lnTo>
                  <a:pt x="2390225" y="180340"/>
                </a:lnTo>
                <a:lnTo>
                  <a:pt x="2391016" y="181547"/>
                </a:lnTo>
                <a:lnTo>
                  <a:pt x="2391056" y="185420"/>
                </a:lnTo>
                <a:close/>
              </a:path>
              <a:path w="4096384" h="836930">
                <a:moveTo>
                  <a:pt x="2576302" y="201930"/>
                </a:moveTo>
                <a:lnTo>
                  <a:pt x="2572750" y="194273"/>
                </a:lnTo>
                <a:lnTo>
                  <a:pt x="2571771" y="193040"/>
                </a:lnTo>
                <a:lnTo>
                  <a:pt x="2577959" y="193040"/>
                </a:lnTo>
                <a:lnTo>
                  <a:pt x="2580984" y="189230"/>
                </a:lnTo>
                <a:lnTo>
                  <a:pt x="2585849" y="185420"/>
                </a:lnTo>
                <a:lnTo>
                  <a:pt x="2586185" y="184363"/>
                </a:lnTo>
                <a:lnTo>
                  <a:pt x="2586290" y="184097"/>
                </a:lnTo>
                <a:lnTo>
                  <a:pt x="2588968" y="180340"/>
                </a:lnTo>
                <a:lnTo>
                  <a:pt x="2591717" y="179070"/>
                </a:lnTo>
                <a:lnTo>
                  <a:pt x="2592177" y="182556"/>
                </a:lnTo>
                <a:lnTo>
                  <a:pt x="2592062" y="183722"/>
                </a:lnTo>
                <a:lnTo>
                  <a:pt x="2591028" y="189230"/>
                </a:lnTo>
                <a:lnTo>
                  <a:pt x="2581992" y="190500"/>
                </a:lnTo>
                <a:lnTo>
                  <a:pt x="2578987" y="196245"/>
                </a:lnTo>
                <a:lnTo>
                  <a:pt x="2576302" y="201930"/>
                </a:lnTo>
                <a:close/>
              </a:path>
              <a:path w="4096384" h="836930">
                <a:moveTo>
                  <a:pt x="2594551" y="219710"/>
                </a:moveTo>
                <a:lnTo>
                  <a:pt x="2583989" y="219710"/>
                </a:lnTo>
                <a:lnTo>
                  <a:pt x="2583310" y="215896"/>
                </a:lnTo>
                <a:lnTo>
                  <a:pt x="2579642" y="213360"/>
                </a:lnTo>
                <a:lnTo>
                  <a:pt x="2578589" y="209451"/>
                </a:lnTo>
                <a:lnTo>
                  <a:pt x="2578136" y="208280"/>
                </a:lnTo>
                <a:lnTo>
                  <a:pt x="2574619" y="205740"/>
                </a:lnTo>
                <a:lnTo>
                  <a:pt x="2570239" y="205740"/>
                </a:lnTo>
                <a:lnTo>
                  <a:pt x="2571114" y="204644"/>
                </a:lnTo>
                <a:lnTo>
                  <a:pt x="2571205" y="204287"/>
                </a:lnTo>
                <a:lnTo>
                  <a:pt x="2570913" y="203200"/>
                </a:lnTo>
                <a:lnTo>
                  <a:pt x="2569257" y="201930"/>
                </a:lnTo>
                <a:lnTo>
                  <a:pt x="2576302" y="201930"/>
                </a:lnTo>
                <a:lnTo>
                  <a:pt x="2579364" y="195462"/>
                </a:lnTo>
                <a:lnTo>
                  <a:pt x="2581992" y="190500"/>
                </a:lnTo>
                <a:lnTo>
                  <a:pt x="2591028" y="189230"/>
                </a:lnTo>
                <a:lnTo>
                  <a:pt x="2592062" y="183722"/>
                </a:lnTo>
                <a:lnTo>
                  <a:pt x="2592177" y="182556"/>
                </a:lnTo>
                <a:lnTo>
                  <a:pt x="2591717" y="179070"/>
                </a:lnTo>
                <a:lnTo>
                  <a:pt x="2603764" y="179070"/>
                </a:lnTo>
                <a:lnTo>
                  <a:pt x="2602448" y="182880"/>
                </a:lnTo>
                <a:lnTo>
                  <a:pt x="2602782" y="182880"/>
                </a:lnTo>
                <a:lnTo>
                  <a:pt x="2603330" y="184363"/>
                </a:lnTo>
                <a:lnTo>
                  <a:pt x="2603613" y="185420"/>
                </a:lnTo>
                <a:lnTo>
                  <a:pt x="2641820" y="185420"/>
                </a:lnTo>
                <a:lnTo>
                  <a:pt x="2637289" y="186690"/>
                </a:lnTo>
                <a:lnTo>
                  <a:pt x="2619715" y="186690"/>
                </a:lnTo>
                <a:lnTo>
                  <a:pt x="2619630" y="187960"/>
                </a:lnTo>
                <a:lnTo>
                  <a:pt x="2608970" y="187960"/>
                </a:lnTo>
                <a:lnTo>
                  <a:pt x="2607961" y="189230"/>
                </a:lnTo>
                <a:lnTo>
                  <a:pt x="2607130" y="189230"/>
                </a:lnTo>
                <a:lnTo>
                  <a:pt x="2606305" y="193040"/>
                </a:lnTo>
                <a:lnTo>
                  <a:pt x="2603764" y="193040"/>
                </a:lnTo>
                <a:lnTo>
                  <a:pt x="2602040" y="194310"/>
                </a:lnTo>
                <a:lnTo>
                  <a:pt x="2585604" y="194310"/>
                </a:lnTo>
                <a:lnTo>
                  <a:pt x="2585849" y="200660"/>
                </a:lnTo>
                <a:lnTo>
                  <a:pt x="2582824" y="200660"/>
                </a:lnTo>
                <a:lnTo>
                  <a:pt x="2582667" y="203200"/>
                </a:lnTo>
                <a:lnTo>
                  <a:pt x="2586681" y="204470"/>
                </a:lnTo>
                <a:lnTo>
                  <a:pt x="2593386" y="204470"/>
                </a:lnTo>
                <a:lnTo>
                  <a:pt x="2593731" y="206211"/>
                </a:lnTo>
                <a:lnTo>
                  <a:pt x="2589189" y="207010"/>
                </a:lnTo>
                <a:lnTo>
                  <a:pt x="2587689" y="207010"/>
                </a:lnTo>
                <a:lnTo>
                  <a:pt x="2587015" y="208280"/>
                </a:lnTo>
                <a:lnTo>
                  <a:pt x="2587355" y="210820"/>
                </a:lnTo>
                <a:lnTo>
                  <a:pt x="2589372" y="215900"/>
                </a:lnTo>
                <a:lnTo>
                  <a:pt x="2594183" y="215900"/>
                </a:lnTo>
                <a:lnTo>
                  <a:pt x="2594551" y="219710"/>
                </a:lnTo>
                <a:close/>
              </a:path>
              <a:path w="4096384" h="836930">
                <a:moveTo>
                  <a:pt x="2606121" y="185420"/>
                </a:moveTo>
                <a:lnTo>
                  <a:pt x="2603613" y="185420"/>
                </a:lnTo>
                <a:lnTo>
                  <a:pt x="2603308" y="184278"/>
                </a:lnTo>
                <a:lnTo>
                  <a:pt x="2602782" y="182880"/>
                </a:lnTo>
                <a:lnTo>
                  <a:pt x="2602448" y="182880"/>
                </a:lnTo>
                <a:lnTo>
                  <a:pt x="2603764" y="179070"/>
                </a:lnTo>
                <a:lnTo>
                  <a:pt x="2606121" y="185420"/>
                </a:lnTo>
                <a:close/>
              </a:path>
              <a:path w="4096384" h="836930">
                <a:moveTo>
                  <a:pt x="2806774" y="186690"/>
                </a:moveTo>
                <a:lnTo>
                  <a:pt x="2804600" y="182880"/>
                </a:lnTo>
                <a:lnTo>
                  <a:pt x="2803409" y="179070"/>
                </a:lnTo>
                <a:lnTo>
                  <a:pt x="2806774" y="186690"/>
                </a:lnTo>
                <a:close/>
              </a:path>
              <a:path w="4096384" h="836930">
                <a:moveTo>
                  <a:pt x="2820889" y="186690"/>
                </a:moveTo>
                <a:lnTo>
                  <a:pt x="2806774" y="186690"/>
                </a:lnTo>
                <a:lnTo>
                  <a:pt x="2803409" y="179070"/>
                </a:lnTo>
                <a:lnTo>
                  <a:pt x="2820518" y="179070"/>
                </a:lnTo>
                <a:lnTo>
                  <a:pt x="2817002" y="180340"/>
                </a:lnTo>
                <a:lnTo>
                  <a:pt x="2817336" y="181610"/>
                </a:lnTo>
                <a:lnTo>
                  <a:pt x="2817827" y="184150"/>
                </a:lnTo>
                <a:lnTo>
                  <a:pt x="2829816" y="184150"/>
                </a:lnTo>
                <a:lnTo>
                  <a:pt x="2829738" y="185420"/>
                </a:lnTo>
                <a:lnTo>
                  <a:pt x="2820184" y="185420"/>
                </a:lnTo>
                <a:lnTo>
                  <a:pt x="2820889" y="186690"/>
                </a:lnTo>
                <a:close/>
              </a:path>
              <a:path w="4096384" h="836930">
                <a:moveTo>
                  <a:pt x="2818685" y="184150"/>
                </a:moveTo>
                <a:lnTo>
                  <a:pt x="2817827" y="184150"/>
                </a:lnTo>
                <a:lnTo>
                  <a:pt x="2817336" y="181610"/>
                </a:lnTo>
                <a:lnTo>
                  <a:pt x="2817002" y="180340"/>
                </a:lnTo>
                <a:lnTo>
                  <a:pt x="2820518" y="179070"/>
                </a:lnTo>
                <a:lnTo>
                  <a:pt x="2820001" y="182880"/>
                </a:lnTo>
                <a:lnTo>
                  <a:pt x="2818685" y="184150"/>
                </a:lnTo>
                <a:close/>
              </a:path>
              <a:path w="4096384" h="836930">
                <a:moveTo>
                  <a:pt x="2829816" y="184150"/>
                </a:moveTo>
                <a:lnTo>
                  <a:pt x="2818685" y="184150"/>
                </a:lnTo>
                <a:lnTo>
                  <a:pt x="2820001" y="182880"/>
                </a:lnTo>
                <a:lnTo>
                  <a:pt x="2820518" y="179070"/>
                </a:lnTo>
                <a:lnTo>
                  <a:pt x="2864832" y="179070"/>
                </a:lnTo>
                <a:lnTo>
                  <a:pt x="2865279" y="180340"/>
                </a:lnTo>
                <a:lnTo>
                  <a:pt x="2843482" y="180340"/>
                </a:lnTo>
                <a:lnTo>
                  <a:pt x="2841799" y="181610"/>
                </a:lnTo>
                <a:lnTo>
                  <a:pt x="2830746" y="181610"/>
                </a:lnTo>
                <a:lnTo>
                  <a:pt x="2829895" y="182880"/>
                </a:lnTo>
                <a:lnTo>
                  <a:pt x="2829816" y="184150"/>
                </a:lnTo>
                <a:close/>
              </a:path>
              <a:path w="4096384" h="836930">
                <a:moveTo>
                  <a:pt x="2937535" y="185420"/>
                </a:moveTo>
                <a:lnTo>
                  <a:pt x="2935853" y="180340"/>
                </a:lnTo>
                <a:lnTo>
                  <a:pt x="2939369" y="180340"/>
                </a:lnTo>
                <a:lnTo>
                  <a:pt x="2940718" y="179070"/>
                </a:lnTo>
                <a:lnTo>
                  <a:pt x="2941052" y="184150"/>
                </a:lnTo>
                <a:lnTo>
                  <a:pt x="2937535" y="185420"/>
                </a:lnTo>
                <a:close/>
              </a:path>
              <a:path w="4096384" h="836930">
                <a:moveTo>
                  <a:pt x="2953787" y="184150"/>
                </a:moveTo>
                <a:lnTo>
                  <a:pt x="2951437" y="184150"/>
                </a:lnTo>
                <a:lnTo>
                  <a:pt x="2950422" y="179070"/>
                </a:lnTo>
                <a:lnTo>
                  <a:pt x="2953787" y="180340"/>
                </a:lnTo>
                <a:lnTo>
                  <a:pt x="2956178" y="181547"/>
                </a:lnTo>
                <a:lnTo>
                  <a:pt x="2956302" y="182880"/>
                </a:lnTo>
                <a:lnTo>
                  <a:pt x="2953787" y="184150"/>
                </a:lnTo>
                <a:close/>
              </a:path>
              <a:path w="4096384" h="836930">
                <a:moveTo>
                  <a:pt x="2963498" y="184150"/>
                </a:moveTo>
                <a:lnTo>
                  <a:pt x="2953787" y="184150"/>
                </a:lnTo>
                <a:lnTo>
                  <a:pt x="2956302" y="182880"/>
                </a:lnTo>
                <a:lnTo>
                  <a:pt x="2956178" y="181547"/>
                </a:lnTo>
                <a:lnTo>
                  <a:pt x="2953787" y="180340"/>
                </a:lnTo>
                <a:lnTo>
                  <a:pt x="2950422" y="179070"/>
                </a:lnTo>
                <a:lnTo>
                  <a:pt x="2970877" y="179070"/>
                </a:lnTo>
                <a:lnTo>
                  <a:pt x="2967538" y="180340"/>
                </a:lnTo>
                <a:lnTo>
                  <a:pt x="2964349" y="180340"/>
                </a:lnTo>
                <a:lnTo>
                  <a:pt x="2963164" y="182880"/>
                </a:lnTo>
                <a:lnTo>
                  <a:pt x="2963498" y="184150"/>
                </a:lnTo>
                <a:close/>
              </a:path>
              <a:path w="4096384" h="836930">
                <a:moveTo>
                  <a:pt x="2967688" y="190500"/>
                </a:moveTo>
                <a:lnTo>
                  <a:pt x="2966905" y="189467"/>
                </a:lnTo>
                <a:lnTo>
                  <a:pt x="2966863" y="189230"/>
                </a:lnTo>
                <a:lnTo>
                  <a:pt x="2966724" y="189230"/>
                </a:lnTo>
                <a:lnTo>
                  <a:pt x="2963832" y="185420"/>
                </a:lnTo>
                <a:lnTo>
                  <a:pt x="2963164" y="182880"/>
                </a:lnTo>
                <a:lnTo>
                  <a:pt x="2964349" y="180340"/>
                </a:lnTo>
                <a:lnTo>
                  <a:pt x="2967538" y="180340"/>
                </a:lnTo>
                <a:lnTo>
                  <a:pt x="2970877" y="179070"/>
                </a:lnTo>
                <a:lnTo>
                  <a:pt x="2968043" y="189230"/>
                </a:lnTo>
                <a:lnTo>
                  <a:pt x="2966863" y="189230"/>
                </a:lnTo>
                <a:lnTo>
                  <a:pt x="2966822" y="189359"/>
                </a:lnTo>
                <a:lnTo>
                  <a:pt x="2968007" y="189359"/>
                </a:lnTo>
                <a:lnTo>
                  <a:pt x="2967688" y="190500"/>
                </a:lnTo>
                <a:close/>
              </a:path>
              <a:path w="4096384" h="836930">
                <a:moveTo>
                  <a:pt x="2996183" y="182880"/>
                </a:moveTo>
                <a:lnTo>
                  <a:pt x="2992826" y="182880"/>
                </a:lnTo>
                <a:lnTo>
                  <a:pt x="2999197" y="179070"/>
                </a:lnTo>
                <a:lnTo>
                  <a:pt x="2996183" y="182880"/>
                </a:lnTo>
                <a:close/>
              </a:path>
              <a:path w="4096384" h="836930">
                <a:moveTo>
                  <a:pt x="2993455" y="190500"/>
                </a:moveTo>
                <a:lnTo>
                  <a:pt x="2990318" y="190500"/>
                </a:lnTo>
                <a:lnTo>
                  <a:pt x="2995769" y="183404"/>
                </a:lnTo>
                <a:lnTo>
                  <a:pt x="2999197" y="179070"/>
                </a:lnTo>
                <a:lnTo>
                  <a:pt x="3007453" y="179070"/>
                </a:lnTo>
                <a:lnTo>
                  <a:pt x="3005382" y="182880"/>
                </a:lnTo>
                <a:lnTo>
                  <a:pt x="3001731" y="182880"/>
                </a:lnTo>
                <a:lnTo>
                  <a:pt x="2997697" y="189230"/>
                </a:lnTo>
                <a:lnTo>
                  <a:pt x="2994508" y="189230"/>
                </a:lnTo>
                <a:lnTo>
                  <a:pt x="2993455" y="190500"/>
                </a:lnTo>
                <a:close/>
              </a:path>
              <a:path w="4096384" h="836930">
                <a:moveTo>
                  <a:pt x="3141528" y="180340"/>
                </a:moveTo>
                <a:lnTo>
                  <a:pt x="3138890" y="179357"/>
                </a:lnTo>
                <a:lnTo>
                  <a:pt x="3138679" y="179070"/>
                </a:lnTo>
                <a:lnTo>
                  <a:pt x="3141487" y="180163"/>
                </a:lnTo>
                <a:lnTo>
                  <a:pt x="3141528" y="180340"/>
                </a:lnTo>
                <a:close/>
              </a:path>
              <a:path w="4096384" h="836930">
                <a:moveTo>
                  <a:pt x="3141487" y="180163"/>
                </a:moveTo>
                <a:lnTo>
                  <a:pt x="3138679" y="179070"/>
                </a:lnTo>
                <a:lnTo>
                  <a:pt x="3141236" y="179070"/>
                </a:lnTo>
                <a:lnTo>
                  <a:pt x="3141487" y="180163"/>
                </a:lnTo>
                <a:close/>
              </a:path>
              <a:path w="4096384" h="836930">
                <a:moveTo>
                  <a:pt x="3243596" y="187960"/>
                </a:moveTo>
                <a:lnTo>
                  <a:pt x="3249633" y="180340"/>
                </a:lnTo>
                <a:lnTo>
                  <a:pt x="3252282" y="179070"/>
                </a:lnTo>
                <a:lnTo>
                  <a:pt x="3252052" y="182880"/>
                </a:lnTo>
                <a:lnTo>
                  <a:pt x="3251121" y="185420"/>
                </a:lnTo>
                <a:lnTo>
                  <a:pt x="3249810" y="185420"/>
                </a:lnTo>
                <a:lnTo>
                  <a:pt x="3243596" y="187960"/>
                </a:lnTo>
                <a:close/>
              </a:path>
              <a:path w="4096384" h="836930">
                <a:moveTo>
                  <a:pt x="3452977" y="187960"/>
                </a:moveTo>
                <a:lnTo>
                  <a:pt x="3450463" y="185420"/>
                </a:lnTo>
                <a:lnTo>
                  <a:pt x="3445598" y="179070"/>
                </a:lnTo>
                <a:lnTo>
                  <a:pt x="3459165" y="182880"/>
                </a:lnTo>
                <a:lnTo>
                  <a:pt x="3454968" y="184150"/>
                </a:lnTo>
                <a:lnTo>
                  <a:pt x="3452977" y="187960"/>
                </a:lnTo>
                <a:close/>
              </a:path>
              <a:path w="4096384" h="836930">
                <a:moveTo>
                  <a:pt x="3457325" y="187960"/>
                </a:moveTo>
                <a:lnTo>
                  <a:pt x="3452977" y="187960"/>
                </a:lnTo>
                <a:lnTo>
                  <a:pt x="3454968" y="184150"/>
                </a:lnTo>
                <a:lnTo>
                  <a:pt x="3459165" y="182880"/>
                </a:lnTo>
                <a:lnTo>
                  <a:pt x="3445598" y="179070"/>
                </a:lnTo>
                <a:lnTo>
                  <a:pt x="3458172" y="179070"/>
                </a:lnTo>
                <a:lnTo>
                  <a:pt x="3459008" y="180340"/>
                </a:lnTo>
                <a:lnTo>
                  <a:pt x="3506516" y="180340"/>
                </a:lnTo>
                <a:lnTo>
                  <a:pt x="3506768" y="181610"/>
                </a:lnTo>
                <a:lnTo>
                  <a:pt x="3481971" y="181610"/>
                </a:lnTo>
                <a:lnTo>
                  <a:pt x="3480472" y="182880"/>
                </a:lnTo>
                <a:lnTo>
                  <a:pt x="3460173" y="182880"/>
                </a:lnTo>
                <a:lnTo>
                  <a:pt x="3457325" y="187960"/>
                </a:lnTo>
                <a:close/>
              </a:path>
              <a:path w="4096384" h="836930">
                <a:moveTo>
                  <a:pt x="3573661" y="185420"/>
                </a:moveTo>
                <a:lnTo>
                  <a:pt x="3572319" y="185420"/>
                </a:lnTo>
                <a:lnTo>
                  <a:pt x="3571487" y="182880"/>
                </a:lnTo>
                <a:lnTo>
                  <a:pt x="3571487" y="179070"/>
                </a:lnTo>
                <a:lnTo>
                  <a:pt x="3575729" y="181547"/>
                </a:lnTo>
                <a:lnTo>
                  <a:pt x="3575772" y="181849"/>
                </a:lnTo>
                <a:lnTo>
                  <a:pt x="3575501" y="182880"/>
                </a:lnTo>
                <a:lnTo>
                  <a:pt x="3573661" y="185420"/>
                </a:lnTo>
                <a:close/>
              </a:path>
              <a:path w="4096384" h="836930">
                <a:moveTo>
                  <a:pt x="3588784" y="185420"/>
                </a:moveTo>
                <a:lnTo>
                  <a:pt x="3573661" y="185420"/>
                </a:lnTo>
                <a:lnTo>
                  <a:pt x="3575501" y="182880"/>
                </a:lnTo>
                <a:lnTo>
                  <a:pt x="3575607" y="182476"/>
                </a:lnTo>
                <a:lnTo>
                  <a:pt x="3575729" y="181547"/>
                </a:lnTo>
                <a:lnTo>
                  <a:pt x="3571487" y="179070"/>
                </a:lnTo>
                <a:lnTo>
                  <a:pt x="3769940" y="179070"/>
                </a:lnTo>
                <a:lnTo>
                  <a:pt x="3772140" y="180340"/>
                </a:lnTo>
                <a:lnTo>
                  <a:pt x="3598982" y="180340"/>
                </a:lnTo>
                <a:lnTo>
                  <a:pt x="3600147" y="181610"/>
                </a:lnTo>
                <a:lnTo>
                  <a:pt x="3584046" y="181610"/>
                </a:lnTo>
                <a:lnTo>
                  <a:pt x="3588784" y="185420"/>
                </a:lnTo>
                <a:close/>
              </a:path>
              <a:path w="4096384" h="836930">
                <a:moveTo>
                  <a:pt x="3820058" y="181610"/>
                </a:moveTo>
                <a:lnTo>
                  <a:pt x="3818067" y="181610"/>
                </a:lnTo>
                <a:lnTo>
                  <a:pt x="3815473" y="179208"/>
                </a:lnTo>
                <a:lnTo>
                  <a:pt x="3815710" y="179070"/>
                </a:lnTo>
                <a:lnTo>
                  <a:pt x="3818067" y="179070"/>
                </a:lnTo>
                <a:lnTo>
                  <a:pt x="3820058" y="181610"/>
                </a:lnTo>
                <a:close/>
              </a:path>
              <a:path w="4096384" h="836930">
                <a:moveTo>
                  <a:pt x="1843091" y="190500"/>
                </a:moveTo>
                <a:lnTo>
                  <a:pt x="1837728" y="190500"/>
                </a:lnTo>
                <a:lnTo>
                  <a:pt x="1840041" y="182476"/>
                </a:lnTo>
                <a:lnTo>
                  <a:pt x="1841146" y="179114"/>
                </a:lnTo>
                <a:lnTo>
                  <a:pt x="1841749" y="181610"/>
                </a:lnTo>
                <a:lnTo>
                  <a:pt x="1847077" y="181610"/>
                </a:lnTo>
                <a:lnTo>
                  <a:pt x="1843255" y="185420"/>
                </a:lnTo>
                <a:lnTo>
                  <a:pt x="1843091" y="185420"/>
                </a:lnTo>
                <a:lnTo>
                  <a:pt x="1843091" y="19050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20560" y="182880"/>
                </a:lnTo>
                <a:lnTo>
                  <a:pt x="1015361" y="180340"/>
                </a:lnTo>
                <a:lnTo>
                  <a:pt x="1018219" y="179136"/>
                </a:lnTo>
                <a:lnTo>
                  <a:pt x="1020390" y="180340"/>
                </a:lnTo>
                <a:lnTo>
                  <a:pt x="1023888" y="18034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9422" y="179749"/>
                </a:lnTo>
                <a:lnTo>
                  <a:pt x="2081880" y="179167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818067" y="181610"/>
                </a:moveTo>
                <a:lnTo>
                  <a:pt x="3813005" y="180215"/>
                </a:lnTo>
                <a:lnTo>
                  <a:pt x="3815445" y="179182"/>
                </a:lnTo>
                <a:lnTo>
                  <a:pt x="3818067" y="181610"/>
                </a:lnTo>
                <a:close/>
              </a:path>
              <a:path w="4096384" h="836930">
                <a:moveTo>
                  <a:pt x="1717788" y="180340"/>
                </a:moveTo>
                <a:lnTo>
                  <a:pt x="1715362" y="180340"/>
                </a:lnTo>
                <a:lnTo>
                  <a:pt x="1718647" y="179208"/>
                </a:lnTo>
                <a:lnTo>
                  <a:pt x="1717788" y="180340"/>
                </a:lnTo>
                <a:close/>
              </a:path>
              <a:path w="4096384" h="836930">
                <a:moveTo>
                  <a:pt x="3144579" y="187108"/>
                </a:moveTo>
                <a:lnTo>
                  <a:pt x="3138890" y="179357"/>
                </a:lnTo>
                <a:lnTo>
                  <a:pt x="3141528" y="180340"/>
                </a:lnTo>
                <a:lnTo>
                  <a:pt x="3141940" y="180340"/>
                </a:lnTo>
                <a:lnTo>
                  <a:pt x="3145201" y="181610"/>
                </a:lnTo>
                <a:lnTo>
                  <a:pt x="3145876" y="182880"/>
                </a:lnTo>
                <a:lnTo>
                  <a:pt x="3146393" y="182880"/>
                </a:lnTo>
                <a:lnTo>
                  <a:pt x="3146943" y="183916"/>
                </a:lnTo>
                <a:lnTo>
                  <a:pt x="3147028" y="184363"/>
                </a:lnTo>
                <a:lnTo>
                  <a:pt x="3144579" y="187108"/>
                </a:lnTo>
                <a:close/>
              </a:path>
              <a:path w="4096384" h="836930">
                <a:moveTo>
                  <a:pt x="1583951" y="181849"/>
                </a:moveTo>
                <a:lnTo>
                  <a:pt x="1581759" y="180340"/>
                </a:lnTo>
                <a:lnTo>
                  <a:pt x="1583981" y="179692"/>
                </a:lnTo>
                <a:lnTo>
                  <a:pt x="1584110" y="181610"/>
                </a:lnTo>
                <a:lnTo>
                  <a:pt x="1583951" y="181849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6929" y="180340"/>
                </a:lnTo>
                <a:lnTo>
                  <a:pt x="2079422" y="179749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141940" y="180340"/>
                </a:moveTo>
                <a:lnTo>
                  <a:pt x="3141528" y="180340"/>
                </a:lnTo>
                <a:lnTo>
                  <a:pt x="3141487" y="180163"/>
                </a:lnTo>
                <a:lnTo>
                  <a:pt x="3141940" y="180340"/>
                </a:lnTo>
                <a:close/>
              </a:path>
              <a:path w="4096384" h="836930">
                <a:moveTo>
                  <a:pt x="3816201" y="185420"/>
                </a:moveTo>
                <a:lnTo>
                  <a:pt x="3812711" y="180340"/>
                </a:lnTo>
                <a:lnTo>
                  <a:pt x="3813005" y="180215"/>
                </a:lnTo>
                <a:lnTo>
                  <a:pt x="3818067" y="181610"/>
                </a:lnTo>
                <a:lnTo>
                  <a:pt x="3820058" y="181610"/>
                </a:lnTo>
                <a:lnTo>
                  <a:pt x="3820732" y="184150"/>
                </a:lnTo>
                <a:lnTo>
                  <a:pt x="3816201" y="185420"/>
                </a:lnTo>
                <a:close/>
              </a:path>
              <a:path w="4096384" h="836930">
                <a:moveTo>
                  <a:pt x="84699" y="191770"/>
                </a:moveTo>
                <a:lnTo>
                  <a:pt x="82811" y="190577"/>
                </a:lnTo>
                <a:lnTo>
                  <a:pt x="82795" y="189783"/>
                </a:lnTo>
                <a:lnTo>
                  <a:pt x="84195" y="180340"/>
                </a:lnTo>
                <a:lnTo>
                  <a:pt x="90232" y="189230"/>
                </a:lnTo>
                <a:lnTo>
                  <a:pt x="88556" y="189230"/>
                </a:lnTo>
                <a:lnTo>
                  <a:pt x="86587" y="190577"/>
                </a:lnTo>
                <a:lnTo>
                  <a:pt x="84699" y="19177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84365" y="203200"/>
                </a:lnTo>
                <a:lnTo>
                  <a:pt x="88222" y="201930"/>
                </a:lnTo>
                <a:lnTo>
                  <a:pt x="90566" y="200660"/>
                </a:lnTo>
                <a:lnTo>
                  <a:pt x="87718" y="198120"/>
                </a:lnTo>
                <a:lnTo>
                  <a:pt x="90566" y="198120"/>
                </a:lnTo>
                <a:lnTo>
                  <a:pt x="93251" y="196850"/>
                </a:lnTo>
                <a:lnTo>
                  <a:pt x="95261" y="195580"/>
                </a:lnTo>
                <a:lnTo>
                  <a:pt x="95595" y="191770"/>
                </a:lnTo>
                <a:lnTo>
                  <a:pt x="84699" y="191770"/>
                </a:lnTo>
                <a:lnTo>
                  <a:pt x="86709" y="190500"/>
                </a:lnTo>
                <a:lnTo>
                  <a:pt x="88556" y="189230"/>
                </a:lnTo>
                <a:lnTo>
                  <a:pt x="90232" y="189230"/>
                </a:lnTo>
                <a:lnTo>
                  <a:pt x="84195" y="180340"/>
                </a:lnTo>
                <a:lnTo>
                  <a:pt x="92467" y="180340"/>
                </a:lnTo>
                <a:lnTo>
                  <a:pt x="90232" y="182880"/>
                </a:lnTo>
                <a:lnTo>
                  <a:pt x="357954" y="182880"/>
                </a:lnTo>
                <a:lnTo>
                  <a:pt x="357595" y="184150"/>
                </a:lnTo>
                <a:lnTo>
                  <a:pt x="447110" y="184150"/>
                </a:lnTo>
                <a:lnTo>
                  <a:pt x="446607" y="185420"/>
                </a:lnTo>
                <a:lnTo>
                  <a:pt x="180416" y="185420"/>
                </a:lnTo>
                <a:lnTo>
                  <a:pt x="180416" y="186690"/>
                </a:lnTo>
                <a:lnTo>
                  <a:pt x="100624" y="186690"/>
                </a:lnTo>
                <a:lnTo>
                  <a:pt x="98784" y="187960"/>
                </a:lnTo>
                <a:lnTo>
                  <a:pt x="100460" y="190500"/>
                </a:lnTo>
                <a:lnTo>
                  <a:pt x="117441" y="190500"/>
                </a:lnTo>
                <a:lnTo>
                  <a:pt x="116882" y="193040"/>
                </a:lnTo>
                <a:lnTo>
                  <a:pt x="107329" y="193040"/>
                </a:lnTo>
                <a:lnTo>
                  <a:pt x="107329" y="196850"/>
                </a:lnTo>
                <a:lnTo>
                  <a:pt x="102804" y="196850"/>
                </a:lnTo>
                <a:lnTo>
                  <a:pt x="97271" y="199390"/>
                </a:lnTo>
                <a:lnTo>
                  <a:pt x="99452" y="201930"/>
                </a:lnTo>
                <a:lnTo>
                  <a:pt x="112194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468562" y="181610"/>
                </a:moveTo>
                <a:lnTo>
                  <a:pt x="455486" y="181610"/>
                </a:lnTo>
                <a:lnTo>
                  <a:pt x="456664" y="180340"/>
                </a:lnTo>
                <a:lnTo>
                  <a:pt x="468060" y="180340"/>
                </a:lnTo>
                <a:lnTo>
                  <a:pt x="468562" y="181610"/>
                </a:lnTo>
                <a:close/>
              </a:path>
              <a:path w="4096384" h="836930">
                <a:moveTo>
                  <a:pt x="619595" y="184150"/>
                </a:moveTo>
                <a:lnTo>
                  <a:pt x="615234" y="184150"/>
                </a:lnTo>
                <a:lnTo>
                  <a:pt x="617919" y="180340"/>
                </a:lnTo>
                <a:lnTo>
                  <a:pt x="618423" y="180340"/>
                </a:lnTo>
                <a:lnTo>
                  <a:pt x="618757" y="181610"/>
                </a:lnTo>
                <a:lnTo>
                  <a:pt x="619261" y="182880"/>
                </a:lnTo>
                <a:lnTo>
                  <a:pt x="619595" y="18415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665017" y="190500"/>
                </a:lnTo>
                <a:lnTo>
                  <a:pt x="665017" y="184150"/>
                </a:lnTo>
                <a:lnTo>
                  <a:pt x="619595" y="184150"/>
                </a:lnTo>
                <a:lnTo>
                  <a:pt x="619261" y="182880"/>
                </a:lnTo>
                <a:lnTo>
                  <a:pt x="618757" y="181610"/>
                </a:lnTo>
                <a:lnTo>
                  <a:pt x="618423" y="180340"/>
                </a:lnTo>
                <a:lnTo>
                  <a:pt x="698127" y="180340"/>
                </a:lnTo>
                <a:lnTo>
                  <a:pt x="698045" y="181610"/>
                </a:lnTo>
                <a:lnTo>
                  <a:pt x="756210" y="181610"/>
                </a:lnTo>
                <a:lnTo>
                  <a:pt x="748837" y="182880"/>
                </a:lnTo>
                <a:lnTo>
                  <a:pt x="758220" y="182880"/>
                </a:lnTo>
                <a:lnTo>
                  <a:pt x="757260" y="184097"/>
                </a:lnTo>
                <a:lnTo>
                  <a:pt x="757148" y="184363"/>
                </a:lnTo>
                <a:lnTo>
                  <a:pt x="756380" y="186690"/>
                </a:lnTo>
                <a:lnTo>
                  <a:pt x="692178" y="186690"/>
                </a:lnTo>
                <a:lnTo>
                  <a:pt x="691674" y="187960"/>
                </a:lnTo>
                <a:lnTo>
                  <a:pt x="797952" y="18796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44043" y="196850"/>
                </a:moveTo>
                <a:lnTo>
                  <a:pt x="841417" y="193338"/>
                </a:lnTo>
                <a:lnTo>
                  <a:pt x="841303" y="192988"/>
                </a:lnTo>
                <a:lnTo>
                  <a:pt x="846564" y="190500"/>
                </a:lnTo>
                <a:lnTo>
                  <a:pt x="851252" y="189230"/>
                </a:lnTo>
                <a:lnTo>
                  <a:pt x="850414" y="180340"/>
                </a:lnTo>
                <a:lnTo>
                  <a:pt x="857033" y="184097"/>
                </a:lnTo>
                <a:lnTo>
                  <a:pt x="857041" y="184363"/>
                </a:lnTo>
                <a:lnTo>
                  <a:pt x="856621" y="185420"/>
                </a:lnTo>
                <a:lnTo>
                  <a:pt x="849916" y="195580"/>
                </a:lnTo>
                <a:lnTo>
                  <a:pt x="848234" y="195580"/>
                </a:lnTo>
                <a:lnTo>
                  <a:pt x="844043" y="196850"/>
                </a:lnTo>
                <a:close/>
              </a:path>
              <a:path w="4096384" h="836930">
                <a:moveTo>
                  <a:pt x="866790" y="204470"/>
                </a:moveTo>
                <a:lnTo>
                  <a:pt x="856621" y="204470"/>
                </a:lnTo>
                <a:lnTo>
                  <a:pt x="852260" y="195580"/>
                </a:lnTo>
                <a:lnTo>
                  <a:pt x="849916" y="195580"/>
                </a:lnTo>
                <a:lnTo>
                  <a:pt x="856621" y="185420"/>
                </a:lnTo>
                <a:lnTo>
                  <a:pt x="857041" y="184363"/>
                </a:lnTo>
                <a:lnTo>
                  <a:pt x="857033" y="184097"/>
                </a:lnTo>
                <a:lnTo>
                  <a:pt x="850414" y="180340"/>
                </a:lnTo>
                <a:lnTo>
                  <a:pt x="855493" y="180340"/>
                </a:lnTo>
                <a:lnTo>
                  <a:pt x="857289" y="184150"/>
                </a:lnTo>
                <a:lnTo>
                  <a:pt x="918053" y="184150"/>
                </a:lnTo>
                <a:lnTo>
                  <a:pt x="918096" y="185420"/>
                </a:lnTo>
                <a:lnTo>
                  <a:pt x="863994" y="185420"/>
                </a:lnTo>
                <a:lnTo>
                  <a:pt x="864662" y="189230"/>
                </a:lnTo>
                <a:lnTo>
                  <a:pt x="868349" y="189230"/>
                </a:lnTo>
                <a:lnTo>
                  <a:pt x="870031" y="198120"/>
                </a:lnTo>
                <a:lnTo>
                  <a:pt x="880927" y="198120"/>
                </a:lnTo>
                <a:lnTo>
                  <a:pt x="878747" y="199390"/>
                </a:lnTo>
                <a:lnTo>
                  <a:pt x="866175" y="199390"/>
                </a:lnTo>
                <a:lnTo>
                  <a:pt x="865429" y="200519"/>
                </a:lnTo>
                <a:lnTo>
                  <a:pt x="865368" y="201984"/>
                </a:lnTo>
                <a:lnTo>
                  <a:pt x="866790" y="204470"/>
                </a:lnTo>
                <a:close/>
              </a:path>
              <a:path w="4096384" h="836930">
                <a:moveTo>
                  <a:pt x="871871" y="182880"/>
                </a:moveTo>
                <a:lnTo>
                  <a:pt x="872709" y="180340"/>
                </a:lnTo>
                <a:lnTo>
                  <a:pt x="873718" y="181610"/>
                </a:lnTo>
                <a:lnTo>
                  <a:pt x="871871" y="182880"/>
                </a:lnTo>
                <a:close/>
              </a:path>
              <a:path w="4096384" h="836930">
                <a:moveTo>
                  <a:pt x="918011" y="182880"/>
                </a:moveTo>
                <a:lnTo>
                  <a:pt x="871871" y="182880"/>
                </a:lnTo>
                <a:lnTo>
                  <a:pt x="873718" y="181610"/>
                </a:lnTo>
                <a:lnTo>
                  <a:pt x="872709" y="180340"/>
                </a:lnTo>
                <a:lnTo>
                  <a:pt x="926520" y="180340"/>
                </a:lnTo>
                <a:lnTo>
                  <a:pt x="923338" y="181610"/>
                </a:lnTo>
                <a:lnTo>
                  <a:pt x="917968" y="181610"/>
                </a:lnTo>
                <a:lnTo>
                  <a:pt x="918011" y="182880"/>
                </a:lnTo>
                <a:close/>
              </a:path>
              <a:path w="4096384" h="836930">
                <a:moveTo>
                  <a:pt x="926854" y="184150"/>
                </a:moveTo>
                <a:lnTo>
                  <a:pt x="923338" y="182880"/>
                </a:lnTo>
                <a:lnTo>
                  <a:pt x="923407" y="181582"/>
                </a:lnTo>
                <a:lnTo>
                  <a:pt x="926520" y="180340"/>
                </a:lnTo>
                <a:lnTo>
                  <a:pt x="929034" y="180340"/>
                </a:lnTo>
                <a:lnTo>
                  <a:pt x="929205" y="182880"/>
                </a:lnTo>
                <a:lnTo>
                  <a:pt x="926854" y="184150"/>
                </a:lnTo>
                <a:close/>
              </a:path>
              <a:path w="4096384" h="836930">
                <a:moveTo>
                  <a:pt x="967254" y="184150"/>
                </a:moveTo>
                <a:lnTo>
                  <a:pt x="926854" y="184150"/>
                </a:lnTo>
                <a:lnTo>
                  <a:pt x="929205" y="182880"/>
                </a:lnTo>
                <a:lnTo>
                  <a:pt x="929034" y="180340"/>
                </a:lnTo>
                <a:lnTo>
                  <a:pt x="952502" y="180340"/>
                </a:lnTo>
                <a:lnTo>
                  <a:pt x="952836" y="181610"/>
                </a:lnTo>
                <a:lnTo>
                  <a:pt x="963312" y="181610"/>
                </a:lnTo>
                <a:lnTo>
                  <a:pt x="961551" y="182880"/>
                </a:lnTo>
                <a:lnTo>
                  <a:pt x="967254" y="184150"/>
                </a:lnTo>
                <a:close/>
              </a:path>
              <a:path w="4096384" h="836930">
                <a:moveTo>
                  <a:pt x="1330831" y="184150"/>
                </a:moveTo>
                <a:lnTo>
                  <a:pt x="1330938" y="181340"/>
                </a:lnTo>
                <a:lnTo>
                  <a:pt x="1331336" y="180340"/>
                </a:lnTo>
                <a:lnTo>
                  <a:pt x="1330831" y="184150"/>
                </a:lnTo>
                <a:close/>
              </a:path>
              <a:path w="4096384" h="836930">
                <a:moveTo>
                  <a:pt x="1334521" y="184150"/>
                </a:moveTo>
                <a:lnTo>
                  <a:pt x="1330831" y="184150"/>
                </a:lnTo>
                <a:lnTo>
                  <a:pt x="1331336" y="180340"/>
                </a:lnTo>
                <a:lnTo>
                  <a:pt x="1338879" y="180340"/>
                </a:lnTo>
                <a:lnTo>
                  <a:pt x="1338041" y="182880"/>
                </a:lnTo>
                <a:lnTo>
                  <a:pt x="1334858" y="182880"/>
                </a:lnTo>
                <a:lnTo>
                  <a:pt x="1334521" y="184150"/>
                </a:lnTo>
                <a:close/>
              </a:path>
              <a:path w="4096384" h="836930">
                <a:moveTo>
                  <a:pt x="1339887" y="184150"/>
                </a:moveTo>
                <a:lnTo>
                  <a:pt x="1339049" y="184150"/>
                </a:lnTo>
                <a:lnTo>
                  <a:pt x="1338041" y="182880"/>
                </a:lnTo>
                <a:lnTo>
                  <a:pt x="1338879" y="180340"/>
                </a:lnTo>
                <a:lnTo>
                  <a:pt x="1339717" y="180340"/>
                </a:lnTo>
                <a:lnTo>
                  <a:pt x="1340676" y="181547"/>
                </a:lnTo>
                <a:lnTo>
                  <a:pt x="1340646" y="181849"/>
                </a:lnTo>
                <a:lnTo>
                  <a:pt x="1339887" y="184150"/>
                </a:lnTo>
                <a:close/>
              </a:path>
              <a:path w="4096384" h="836930">
                <a:moveTo>
                  <a:pt x="1396330" y="191770"/>
                </a:moveTo>
                <a:lnTo>
                  <a:pt x="1393691" y="191770"/>
                </a:lnTo>
                <a:lnTo>
                  <a:pt x="1393861" y="184150"/>
                </a:lnTo>
                <a:lnTo>
                  <a:pt x="1339887" y="184150"/>
                </a:lnTo>
                <a:lnTo>
                  <a:pt x="1340646" y="181849"/>
                </a:lnTo>
                <a:lnTo>
                  <a:pt x="1340676" y="181547"/>
                </a:lnTo>
                <a:lnTo>
                  <a:pt x="1339717" y="180340"/>
                </a:lnTo>
                <a:lnTo>
                  <a:pt x="1403244" y="180340"/>
                </a:lnTo>
                <a:lnTo>
                  <a:pt x="1402747" y="182880"/>
                </a:lnTo>
                <a:lnTo>
                  <a:pt x="1403701" y="185283"/>
                </a:lnTo>
                <a:lnTo>
                  <a:pt x="1403788" y="185544"/>
                </a:lnTo>
                <a:lnTo>
                  <a:pt x="1404423" y="187960"/>
                </a:lnTo>
                <a:lnTo>
                  <a:pt x="1398216" y="187960"/>
                </a:lnTo>
                <a:lnTo>
                  <a:pt x="1396330" y="191770"/>
                </a:lnTo>
                <a:close/>
              </a:path>
              <a:path w="4096384" h="836930">
                <a:moveTo>
                  <a:pt x="1421015" y="182880"/>
                </a:moveTo>
                <a:lnTo>
                  <a:pt x="1417329" y="182880"/>
                </a:lnTo>
                <a:lnTo>
                  <a:pt x="1418167" y="180340"/>
                </a:lnTo>
                <a:lnTo>
                  <a:pt x="1420681" y="180340"/>
                </a:lnTo>
                <a:lnTo>
                  <a:pt x="1421015" y="182880"/>
                </a:lnTo>
                <a:close/>
              </a:path>
              <a:path w="4096384" h="836930">
                <a:moveTo>
                  <a:pt x="1444653" y="182880"/>
                </a:moveTo>
                <a:lnTo>
                  <a:pt x="1421015" y="182880"/>
                </a:lnTo>
                <a:lnTo>
                  <a:pt x="1420681" y="180340"/>
                </a:lnTo>
                <a:lnTo>
                  <a:pt x="1424538" y="180340"/>
                </a:lnTo>
                <a:lnTo>
                  <a:pt x="1425376" y="181610"/>
                </a:lnTo>
                <a:lnTo>
                  <a:pt x="1444820" y="181610"/>
                </a:lnTo>
                <a:lnTo>
                  <a:pt x="1444653" y="182880"/>
                </a:lnTo>
                <a:close/>
              </a:path>
              <a:path w="4096384" h="836930">
                <a:moveTo>
                  <a:pt x="1425376" y="181610"/>
                </a:moveTo>
                <a:lnTo>
                  <a:pt x="1424538" y="180340"/>
                </a:lnTo>
                <a:lnTo>
                  <a:pt x="1425376" y="180340"/>
                </a:lnTo>
                <a:lnTo>
                  <a:pt x="1425376" y="181610"/>
                </a:lnTo>
                <a:close/>
              </a:path>
              <a:path w="4096384" h="836930">
                <a:moveTo>
                  <a:pt x="1565330" y="184150"/>
                </a:moveTo>
                <a:lnTo>
                  <a:pt x="1566843" y="180340"/>
                </a:lnTo>
                <a:lnTo>
                  <a:pt x="1569023" y="181610"/>
                </a:lnTo>
                <a:lnTo>
                  <a:pt x="1565330" y="184150"/>
                </a:lnTo>
                <a:close/>
              </a:path>
              <a:path w="4096384" h="836930">
                <a:moveTo>
                  <a:pt x="1577604" y="184150"/>
                </a:moveTo>
                <a:lnTo>
                  <a:pt x="1565330" y="184150"/>
                </a:lnTo>
                <a:lnTo>
                  <a:pt x="1569023" y="181610"/>
                </a:lnTo>
                <a:lnTo>
                  <a:pt x="1566843" y="180340"/>
                </a:lnTo>
                <a:lnTo>
                  <a:pt x="1570863" y="180340"/>
                </a:lnTo>
                <a:lnTo>
                  <a:pt x="1570700" y="181610"/>
                </a:lnTo>
                <a:lnTo>
                  <a:pt x="1573044" y="182880"/>
                </a:lnTo>
                <a:lnTo>
                  <a:pt x="1577973" y="182880"/>
                </a:lnTo>
                <a:lnTo>
                  <a:pt x="1577604" y="184150"/>
                </a:lnTo>
                <a:close/>
              </a:path>
              <a:path w="4096384" h="836930">
                <a:moveTo>
                  <a:pt x="1719886" y="195580"/>
                </a:moveTo>
                <a:lnTo>
                  <a:pt x="1719886" y="190500"/>
                </a:lnTo>
                <a:lnTo>
                  <a:pt x="1721414" y="186687"/>
                </a:lnTo>
                <a:lnTo>
                  <a:pt x="1725167" y="182880"/>
                </a:lnTo>
                <a:lnTo>
                  <a:pt x="1729173" y="180340"/>
                </a:lnTo>
                <a:lnTo>
                  <a:pt x="1731450" y="182880"/>
                </a:lnTo>
                <a:lnTo>
                  <a:pt x="1732124" y="186690"/>
                </a:lnTo>
                <a:lnTo>
                  <a:pt x="1730612" y="186690"/>
                </a:lnTo>
                <a:lnTo>
                  <a:pt x="1731187" y="187370"/>
                </a:lnTo>
                <a:lnTo>
                  <a:pt x="1719886" y="19558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64641" y="181610"/>
                </a:lnTo>
                <a:lnTo>
                  <a:pt x="1767994" y="180340"/>
                </a:lnTo>
                <a:lnTo>
                  <a:pt x="1769002" y="180340"/>
                </a:lnTo>
                <a:lnTo>
                  <a:pt x="1772354" y="181610"/>
                </a:lnTo>
                <a:lnTo>
                  <a:pt x="1771680" y="18288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71680" y="185420"/>
                </a:lnTo>
                <a:lnTo>
                  <a:pt x="1771680" y="182880"/>
                </a:lnTo>
                <a:lnTo>
                  <a:pt x="1772227" y="181849"/>
                </a:lnTo>
                <a:lnTo>
                  <a:pt x="1772281" y="181582"/>
                </a:lnTo>
                <a:lnTo>
                  <a:pt x="1769002" y="180340"/>
                </a:lnTo>
                <a:lnTo>
                  <a:pt x="1775435" y="180340"/>
                </a:lnTo>
                <a:lnTo>
                  <a:pt x="1775871" y="181610"/>
                </a:lnTo>
                <a:lnTo>
                  <a:pt x="1781356" y="181610"/>
                </a:lnTo>
                <a:lnTo>
                  <a:pt x="1781574" y="18415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81175" y="196850"/>
                </a:moveTo>
                <a:lnTo>
                  <a:pt x="1769002" y="196850"/>
                </a:lnTo>
                <a:lnTo>
                  <a:pt x="1771320" y="195679"/>
                </a:lnTo>
                <a:lnTo>
                  <a:pt x="1771440" y="195462"/>
                </a:lnTo>
                <a:lnTo>
                  <a:pt x="1764975" y="185420"/>
                </a:lnTo>
                <a:lnTo>
                  <a:pt x="1784756" y="185420"/>
                </a:lnTo>
                <a:lnTo>
                  <a:pt x="1786098" y="180340"/>
                </a:lnTo>
                <a:lnTo>
                  <a:pt x="1789785" y="180340"/>
                </a:lnTo>
                <a:lnTo>
                  <a:pt x="1794744" y="184097"/>
                </a:lnTo>
                <a:lnTo>
                  <a:pt x="1787775" y="184150"/>
                </a:lnTo>
                <a:lnTo>
                  <a:pt x="1787003" y="186690"/>
                </a:lnTo>
                <a:lnTo>
                  <a:pt x="1774699" y="186690"/>
                </a:lnTo>
                <a:lnTo>
                  <a:pt x="1775152" y="186842"/>
                </a:lnTo>
                <a:lnTo>
                  <a:pt x="1772688" y="194310"/>
                </a:lnTo>
                <a:lnTo>
                  <a:pt x="1780511" y="194310"/>
                </a:lnTo>
                <a:lnTo>
                  <a:pt x="1781175" y="196850"/>
                </a:lnTo>
                <a:close/>
              </a:path>
              <a:path w="4096384" h="836930">
                <a:moveTo>
                  <a:pt x="1794744" y="184097"/>
                </a:moveTo>
                <a:lnTo>
                  <a:pt x="1789785" y="180340"/>
                </a:lnTo>
                <a:lnTo>
                  <a:pt x="1795945" y="180340"/>
                </a:lnTo>
                <a:lnTo>
                  <a:pt x="1797848" y="182476"/>
                </a:lnTo>
                <a:lnTo>
                  <a:pt x="1794744" y="184097"/>
                </a:lnTo>
                <a:close/>
              </a:path>
              <a:path w="4096384" h="836930">
                <a:moveTo>
                  <a:pt x="1821300" y="186690"/>
                </a:moveTo>
                <a:lnTo>
                  <a:pt x="1821397" y="183412"/>
                </a:lnTo>
                <a:lnTo>
                  <a:pt x="1821602" y="181849"/>
                </a:lnTo>
                <a:lnTo>
                  <a:pt x="1821691" y="181547"/>
                </a:lnTo>
                <a:lnTo>
                  <a:pt x="1822806" y="180340"/>
                </a:lnTo>
                <a:lnTo>
                  <a:pt x="1824986" y="181610"/>
                </a:lnTo>
                <a:lnTo>
                  <a:pt x="1826499" y="185420"/>
                </a:lnTo>
                <a:lnTo>
                  <a:pt x="1821300" y="186690"/>
                </a:lnTo>
                <a:close/>
              </a:path>
              <a:path w="4096384" h="836930">
                <a:moveTo>
                  <a:pt x="1843091" y="191770"/>
                </a:moveTo>
                <a:lnTo>
                  <a:pt x="1815099" y="191770"/>
                </a:lnTo>
                <a:lnTo>
                  <a:pt x="1816939" y="189230"/>
                </a:lnTo>
                <a:lnTo>
                  <a:pt x="1817597" y="188233"/>
                </a:lnTo>
                <a:lnTo>
                  <a:pt x="1817701" y="187370"/>
                </a:lnTo>
                <a:lnTo>
                  <a:pt x="1817613" y="186690"/>
                </a:lnTo>
                <a:lnTo>
                  <a:pt x="1821309" y="186687"/>
                </a:lnTo>
                <a:lnTo>
                  <a:pt x="1826499" y="185420"/>
                </a:lnTo>
                <a:lnTo>
                  <a:pt x="1824986" y="181610"/>
                </a:lnTo>
                <a:lnTo>
                  <a:pt x="1822806" y="180340"/>
                </a:lnTo>
                <a:lnTo>
                  <a:pt x="1832195" y="180340"/>
                </a:lnTo>
                <a:lnTo>
                  <a:pt x="1836345" y="187960"/>
                </a:lnTo>
                <a:lnTo>
                  <a:pt x="1829007" y="187960"/>
                </a:lnTo>
                <a:lnTo>
                  <a:pt x="1829681" y="189230"/>
                </a:lnTo>
                <a:lnTo>
                  <a:pt x="1837037" y="189230"/>
                </a:lnTo>
                <a:lnTo>
                  <a:pt x="1837728" y="190500"/>
                </a:lnTo>
                <a:lnTo>
                  <a:pt x="1843091" y="190500"/>
                </a:lnTo>
                <a:lnTo>
                  <a:pt x="1843091" y="19177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2021783" y="182880"/>
                </a:lnTo>
                <a:lnTo>
                  <a:pt x="2021906" y="181547"/>
                </a:lnTo>
                <a:lnTo>
                  <a:pt x="2024297" y="180340"/>
                </a:lnTo>
                <a:lnTo>
                  <a:pt x="2026916" y="181582"/>
                </a:lnTo>
                <a:lnTo>
                  <a:pt x="2026975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039154" y="184150"/>
                </a:moveTo>
                <a:lnTo>
                  <a:pt x="2024461" y="184150"/>
                </a:lnTo>
                <a:lnTo>
                  <a:pt x="2026975" y="182880"/>
                </a:lnTo>
                <a:lnTo>
                  <a:pt x="2026916" y="181582"/>
                </a:lnTo>
                <a:lnTo>
                  <a:pt x="2024297" y="180340"/>
                </a:lnTo>
                <a:lnTo>
                  <a:pt x="2038064" y="180340"/>
                </a:lnTo>
                <a:lnTo>
                  <a:pt x="2039154" y="18415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97115" y="182880"/>
                </a:lnTo>
                <a:lnTo>
                  <a:pt x="2197285" y="180340"/>
                </a:lnTo>
                <a:lnTo>
                  <a:pt x="2199800" y="180340"/>
                </a:lnTo>
                <a:lnTo>
                  <a:pt x="2202586" y="181582"/>
                </a:lnTo>
                <a:lnTo>
                  <a:pt x="2202478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68192" y="185420"/>
                </a:moveTo>
                <a:lnTo>
                  <a:pt x="2119005" y="185420"/>
                </a:lnTo>
                <a:lnTo>
                  <a:pt x="2119503" y="184150"/>
                </a:lnTo>
                <a:lnTo>
                  <a:pt x="2199466" y="184150"/>
                </a:lnTo>
                <a:lnTo>
                  <a:pt x="2202478" y="182880"/>
                </a:lnTo>
                <a:lnTo>
                  <a:pt x="2202586" y="181582"/>
                </a:lnTo>
                <a:lnTo>
                  <a:pt x="2199800" y="180340"/>
                </a:lnTo>
                <a:lnTo>
                  <a:pt x="2268192" y="180340"/>
                </a:lnTo>
                <a:lnTo>
                  <a:pt x="2268192" y="185420"/>
                </a:lnTo>
                <a:close/>
              </a:path>
              <a:path w="4096384" h="836930">
                <a:moveTo>
                  <a:pt x="2281602" y="184150"/>
                </a:moveTo>
                <a:lnTo>
                  <a:pt x="2278413" y="182880"/>
                </a:lnTo>
                <a:lnTo>
                  <a:pt x="2280757" y="180340"/>
                </a:lnTo>
                <a:lnTo>
                  <a:pt x="2281602" y="184150"/>
                </a:lnTo>
                <a:close/>
              </a:path>
              <a:path w="4096384" h="836930">
                <a:moveTo>
                  <a:pt x="2331890" y="184150"/>
                </a:moveTo>
                <a:lnTo>
                  <a:pt x="2281602" y="184150"/>
                </a:lnTo>
                <a:lnTo>
                  <a:pt x="2280757" y="180340"/>
                </a:lnTo>
                <a:lnTo>
                  <a:pt x="2346976" y="180340"/>
                </a:lnTo>
                <a:lnTo>
                  <a:pt x="2346472" y="181610"/>
                </a:lnTo>
                <a:lnTo>
                  <a:pt x="2345464" y="182880"/>
                </a:lnTo>
                <a:lnTo>
                  <a:pt x="2332224" y="182880"/>
                </a:lnTo>
                <a:lnTo>
                  <a:pt x="2331890" y="184150"/>
                </a:lnTo>
                <a:close/>
              </a:path>
              <a:path w="4096384" h="836930">
                <a:moveTo>
                  <a:pt x="2347978" y="184150"/>
                </a:moveTo>
                <a:lnTo>
                  <a:pt x="2345968" y="184150"/>
                </a:lnTo>
                <a:lnTo>
                  <a:pt x="2345464" y="182880"/>
                </a:lnTo>
                <a:lnTo>
                  <a:pt x="2346472" y="181610"/>
                </a:lnTo>
                <a:lnTo>
                  <a:pt x="2346976" y="180340"/>
                </a:lnTo>
                <a:lnTo>
                  <a:pt x="2351501" y="182880"/>
                </a:lnTo>
                <a:lnTo>
                  <a:pt x="2347978" y="184150"/>
                </a:lnTo>
                <a:close/>
              </a:path>
              <a:path w="4096384" h="836930">
                <a:moveTo>
                  <a:pt x="2357027" y="184150"/>
                </a:moveTo>
                <a:lnTo>
                  <a:pt x="2347978" y="184150"/>
                </a:lnTo>
                <a:lnTo>
                  <a:pt x="2351501" y="182880"/>
                </a:lnTo>
                <a:lnTo>
                  <a:pt x="2346976" y="180340"/>
                </a:lnTo>
                <a:lnTo>
                  <a:pt x="2386869" y="180340"/>
                </a:lnTo>
                <a:lnTo>
                  <a:pt x="2386368" y="181610"/>
                </a:lnTo>
                <a:lnTo>
                  <a:pt x="2361224" y="181610"/>
                </a:lnTo>
                <a:lnTo>
                  <a:pt x="2357027" y="184150"/>
                </a:lnTo>
                <a:close/>
              </a:path>
              <a:path w="4096384" h="836930">
                <a:moveTo>
                  <a:pt x="2500347" y="185420"/>
                </a:moveTo>
                <a:lnTo>
                  <a:pt x="2490303" y="185420"/>
                </a:lnTo>
                <a:lnTo>
                  <a:pt x="2493301" y="181610"/>
                </a:lnTo>
                <a:lnTo>
                  <a:pt x="2494984" y="180340"/>
                </a:lnTo>
                <a:lnTo>
                  <a:pt x="2496490" y="180340"/>
                </a:lnTo>
                <a:lnTo>
                  <a:pt x="2497833" y="181610"/>
                </a:lnTo>
                <a:lnTo>
                  <a:pt x="2500347" y="185420"/>
                </a:lnTo>
                <a:close/>
              </a:path>
              <a:path w="4096384" h="836930">
                <a:moveTo>
                  <a:pt x="2521056" y="185420"/>
                </a:moveTo>
                <a:lnTo>
                  <a:pt x="2500347" y="185420"/>
                </a:lnTo>
                <a:lnTo>
                  <a:pt x="2497833" y="181610"/>
                </a:lnTo>
                <a:lnTo>
                  <a:pt x="2496490" y="180340"/>
                </a:lnTo>
                <a:lnTo>
                  <a:pt x="2520045" y="180340"/>
                </a:lnTo>
                <a:lnTo>
                  <a:pt x="2520639" y="184150"/>
                </a:lnTo>
                <a:lnTo>
                  <a:pt x="2521056" y="185420"/>
                </a:lnTo>
                <a:close/>
              </a:path>
              <a:path w="4096384" h="836930">
                <a:moveTo>
                  <a:pt x="2523978" y="194310"/>
                </a:moveTo>
                <a:lnTo>
                  <a:pt x="2520639" y="184150"/>
                </a:lnTo>
                <a:lnTo>
                  <a:pt x="2520045" y="180340"/>
                </a:lnTo>
                <a:lnTo>
                  <a:pt x="2522922" y="180340"/>
                </a:lnTo>
                <a:lnTo>
                  <a:pt x="2527044" y="184363"/>
                </a:lnTo>
                <a:lnTo>
                  <a:pt x="2529341" y="186690"/>
                </a:lnTo>
                <a:lnTo>
                  <a:pt x="2533872" y="189230"/>
                </a:lnTo>
                <a:lnTo>
                  <a:pt x="2523978" y="194310"/>
                </a:lnTo>
                <a:close/>
              </a:path>
              <a:path w="4096384" h="836930">
                <a:moveTo>
                  <a:pt x="2525170" y="194310"/>
                </a:moveTo>
                <a:lnTo>
                  <a:pt x="2523978" y="194310"/>
                </a:lnTo>
                <a:lnTo>
                  <a:pt x="2533872" y="189230"/>
                </a:lnTo>
                <a:lnTo>
                  <a:pt x="2529339" y="186687"/>
                </a:lnTo>
                <a:lnTo>
                  <a:pt x="2526780" y="184097"/>
                </a:lnTo>
                <a:lnTo>
                  <a:pt x="2522922" y="180340"/>
                </a:lnTo>
                <a:lnTo>
                  <a:pt x="2534723" y="180340"/>
                </a:lnTo>
                <a:lnTo>
                  <a:pt x="2534077" y="181557"/>
                </a:lnTo>
                <a:lnTo>
                  <a:pt x="2534015" y="181849"/>
                </a:lnTo>
                <a:lnTo>
                  <a:pt x="2533872" y="182880"/>
                </a:lnTo>
                <a:lnTo>
                  <a:pt x="2546932" y="182880"/>
                </a:lnTo>
                <a:lnTo>
                  <a:pt x="2545151" y="184150"/>
                </a:lnTo>
                <a:lnTo>
                  <a:pt x="2543943" y="185420"/>
                </a:lnTo>
                <a:lnTo>
                  <a:pt x="2536720" y="187960"/>
                </a:lnTo>
                <a:lnTo>
                  <a:pt x="2541631" y="191770"/>
                </a:lnTo>
                <a:lnTo>
                  <a:pt x="2539412" y="191770"/>
                </a:lnTo>
                <a:lnTo>
                  <a:pt x="2534122" y="193051"/>
                </a:lnTo>
                <a:lnTo>
                  <a:pt x="2525170" y="194310"/>
                </a:lnTo>
                <a:close/>
              </a:path>
              <a:path w="4096384" h="836930">
                <a:moveTo>
                  <a:pt x="2543268" y="193040"/>
                </a:moveTo>
                <a:lnTo>
                  <a:pt x="2536720" y="187960"/>
                </a:lnTo>
                <a:lnTo>
                  <a:pt x="2543943" y="185420"/>
                </a:lnTo>
                <a:lnTo>
                  <a:pt x="2545151" y="184150"/>
                </a:lnTo>
                <a:lnTo>
                  <a:pt x="2548713" y="181610"/>
                </a:lnTo>
                <a:lnTo>
                  <a:pt x="2551145" y="180340"/>
                </a:lnTo>
                <a:lnTo>
                  <a:pt x="2548965" y="185420"/>
                </a:lnTo>
                <a:lnTo>
                  <a:pt x="2543268" y="193040"/>
                </a:lnTo>
                <a:close/>
              </a:path>
              <a:path w="4096384" h="836930">
                <a:moveTo>
                  <a:pt x="2778789" y="185420"/>
                </a:moveTo>
                <a:lnTo>
                  <a:pt x="2777780" y="185420"/>
                </a:lnTo>
                <a:lnTo>
                  <a:pt x="2776929" y="182880"/>
                </a:lnTo>
                <a:lnTo>
                  <a:pt x="2778271" y="180340"/>
                </a:lnTo>
                <a:lnTo>
                  <a:pt x="2779437" y="181610"/>
                </a:lnTo>
                <a:lnTo>
                  <a:pt x="2780295" y="184150"/>
                </a:lnTo>
                <a:lnTo>
                  <a:pt x="2778789" y="185420"/>
                </a:lnTo>
                <a:close/>
              </a:path>
              <a:path w="4096384" h="836930">
                <a:moveTo>
                  <a:pt x="2842316" y="185420"/>
                </a:moveTo>
                <a:lnTo>
                  <a:pt x="2841971" y="182880"/>
                </a:lnTo>
                <a:lnTo>
                  <a:pt x="2841881" y="181547"/>
                </a:lnTo>
                <a:lnTo>
                  <a:pt x="2843482" y="180340"/>
                </a:lnTo>
                <a:lnTo>
                  <a:pt x="2845839" y="181610"/>
                </a:lnTo>
                <a:lnTo>
                  <a:pt x="2846173" y="182880"/>
                </a:lnTo>
                <a:lnTo>
                  <a:pt x="2844831" y="184150"/>
                </a:lnTo>
                <a:lnTo>
                  <a:pt x="2842316" y="185420"/>
                </a:lnTo>
                <a:close/>
              </a:path>
              <a:path w="4096384" h="836930">
                <a:moveTo>
                  <a:pt x="2860572" y="185420"/>
                </a:moveTo>
                <a:lnTo>
                  <a:pt x="2842316" y="185420"/>
                </a:lnTo>
                <a:lnTo>
                  <a:pt x="2844831" y="184150"/>
                </a:lnTo>
                <a:lnTo>
                  <a:pt x="2846173" y="182880"/>
                </a:lnTo>
                <a:lnTo>
                  <a:pt x="2845839" y="181610"/>
                </a:lnTo>
                <a:lnTo>
                  <a:pt x="2843482" y="180340"/>
                </a:lnTo>
                <a:lnTo>
                  <a:pt x="2857723" y="180340"/>
                </a:lnTo>
                <a:lnTo>
                  <a:pt x="2859066" y="182880"/>
                </a:lnTo>
                <a:lnTo>
                  <a:pt x="2860572" y="18542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60572" y="185420"/>
                </a:lnTo>
                <a:lnTo>
                  <a:pt x="2857723" y="180340"/>
                </a:lnTo>
                <a:lnTo>
                  <a:pt x="2924735" y="180340"/>
                </a:lnTo>
                <a:lnTo>
                  <a:pt x="2924082" y="181610"/>
                </a:lnTo>
                <a:lnTo>
                  <a:pt x="2898287" y="181610"/>
                </a:lnTo>
                <a:lnTo>
                  <a:pt x="2897613" y="182880"/>
                </a:lnTo>
                <a:lnTo>
                  <a:pt x="2897362" y="183916"/>
                </a:lnTo>
                <a:lnTo>
                  <a:pt x="2897460" y="18431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934347" y="196850"/>
                </a:moveTo>
                <a:lnTo>
                  <a:pt x="2923110" y="186690"/>
                </a:lnTo>
                <a:lnTo>
                  <a:pt x="2922960" y="185544"/>
                </a:lnTo>
                <a:lnTo>
                  <a:pt x="2922896" y="183916"/>
                </a:lnTo>
                <a:lnTo>
                  <a:pt x="2924735" y="180340"/>
                </a:lnTo>
                <a:lnTo>
                  <a:pt x="2929034" y="182880"/>
                </a:lnTo>
                <a:lnTo>
                  <a:pt x="2933301" y="186687"/>
                </a:lnTo>
                <a:lnTo>
                  <a:pt x="2935178" y="189230"/>
                </a:lnTo>
                <a:lnTo>
                  <a:pt x="2934347" y="196850"/>
                </a:lnTo>
                <a:close/>
              </a:path>
              <a:path w="4096384" h="836930">
                <a:moveTo>
                  <a:pt x="2937352" y="196850"/>
                </a:moveTo>
                <a:lnTo>
                  <a:pt x="2934347" y="196850"/>
                </a:lnTo>
                <a:lnTo>
                  <a:pt x="2935178" y="189230"/>
                </a:lnTo>
                <a:lnTo>
                  <a:pt x="2933301" y="186687"/>
                </a:lnTo>
                <a:lnTo>
                  <a:pt x="2929034" y="182880"/>
                </a:lnTo>
                <a:lnTo>
                  <a:pt x="2924735" y="180340"/>
                </a:lnTo>
                <a:lnTo>
                  <a:pt x="2935853" y="180340"/>
                </a:lnTo>
                <a:lnTo>
                  <a:pt x="2937535" y="185420"/>
                </a:lnTo>
                <a:lnTo>
                  <a:pt x="2963832" y="185420"/>
                </a:lnTo>
                <a:lnTo>
                  <a:pt x="2964796" y="186690"/>
                </a:lnTo>
                <a:lnTo>
                  <a:pt x="2942034" y="186690"/>
                </a:lnTo>
                <a:lnTo>
                  <a:pt x="2941341" y="188823"/>
                </a:lnTo>
                <a:lnTo>
                  <a:pt x="2941441" y="191958"/>
                </a:lnTo>
                <a:lnTo>
                  <a:pt x="2942374" y="194310"/>
                </a:lnTo>
                <a:lnTo>
                  <a:pt x="2939035" y="194310"/>
                </a:lnTo>
                <a:lnTo>
                  <a:pt x="2937632" y="195497"/>
                </a:lnTo>
                <a:lnTo>
                  <a:pt x="2937521" y="195679"/>
                </a:lnTo>
                <a:lnTo>
                  <a:pt x="2937352" y="196850"/>
                </a:lnTo>
                <a:close/>
              </a:path>
              <a:path w="4096384" h="836930">
                <a:moveTo>
                  <a:pt x="2969371" y="196850"/>
                </a:moveTo>
                <a:lnTo>
                  <a:pt x="2970720" y="182880"/>
                </a:lnTo>
                <a:lnTo>
                  <a:pt x="2977448" y="181547"/>
                </a:lnTo>
                <a:lnTo>
                  <a:pt x="2981468" y="180340"/>
                </a:lnTo>
                <a:lnTo>
                  <a:pt x="2980619" y="184150"/>
                </a:lnTo>
                <a:lnTo>
                  <a:pt x="2977364" y="188027"/>
                </a:lnTo>
                <a:lnTo>
                  <a:pt x="2974577" y="191770"/>
                </a:lnTo>
                <a:lnTo>
                  <a:pt x="2969371" y="196850"/>
                </a:lnTo>
                <a:close/>
              </a:path>
              <a:path w="4096384" h="836930">
                <a:moveTo>
                  <a:pt x="2976908" y="196850"/>
                </a:moveTo>
                <a:lnTo>
                  <a:pt x="2969371" y="196850"/>
                </a:lnTo>
                <a:lnTo>
                  <a:pt x="2974577" y="191770"/>
                </a:lnTo>
                <a:lnTo>
                  <a:pt x="2977415" y="187960"/>
                </a:lnTo>
                <a:lnTo>
                  <a:pt x="2980619" y="184150"/>
                </a:lnTo>
                <a:lnTo>
                  <a:pt x="2981468" y="180340"/>
                </a:lnTo>
                <a:lnTo>
                  <a:pt x="2986590" y="180340"/>
                </a:lnTo>
                <a:lnTo>
                  <a:pt x="2990161" y="182880"/>
                </a:lnTo>
                <a:lnTo>
                  <a:pt x="2991211" y="182880"/>
                </a:lnTo>
                <a:lnTo>
                  <a:pt x="2990318" y="190500"/>
                </a:lnTo>
                <a:lnTo>
                  <a:pt x="2993455" y="190500"/>
                </a:lnTo>
                <a:lnTo>
                  <a:pt x="2991349" y="193040"/>
                </a:lnTo>
                <a:lnTo>
                  <a:pt x="2984190" y="193051"/>
                </a:lnTo>
                <a:lnTo>
                  <a:pt x="2973902" y="194310"/>
                </a:lnTo>
                <a:lnTo>
                  <a:pt x="2976908" y="196850"/>
                </a:lnTo>
                <a:close/>
              </a:path>
              <a:path w="4096384" h="836930">
                <a:moveTo>
                  <a:pt x="2990318" y="190500"/>
                </a:moveTo>
                <a:lnTo>
                  <a:pt x="2991509" y="180340"/>
                </a:lnTo>
                <a:lnTo>
                  <a:pt x="2992826" y="182880"/>
                </a:lnTo>
                <a:lnTo>
                  <a:pt x="2996183" y="182880"/>
                </a:lnTo>
                <a:lnTo>
                  <a:pt x="2994080" y="185544"/>
                </a:lnTo>
                <a:lnTo>
                  <a:pt x="2990318" y="190500"/>
                </a:lnTo>
                <a:close/>
              </a:path>
              <a:path w="4096384" h="836930">
                <a:moveTo>
                  <a:pt x="2992826" y="182880"/>
                </a:moveTo>
                <a:lnTo>
                  <a:pt x="2991509" y="180340"/>
                </a:lnTo>
                <a:lnTo>
                  <a:pt x="2997073" y="180340"/>
                </a:lnTo>
                <a:lnTo>
                  <a:pt x="2992826" y="182880"/>
                </a:lnTo>
                <a:close/>
              </a:path>
              <a:path w="4096384" h="836930">
                <a:moveTo>
                  <a:pt x="3050844" y="195017"/>
                </a:moveTo>
                <a:lnTo>
                  <a:pt x="3050323" y="194943"/>
                </a:lnTo>
                <a:lnTo>
                  <a:pt x="3050323" y="180340"/>
                </a:lnTo>
                <a:lnTo>
                  <a:pt x="3057028" y="189230"/>
                </a:lnTo>
                <a:lnTo>
                  <a:pt x="3056202" y="189230"/>
                </a:lnTo>
                <a:lnTo>
                  <a:pt x="3050844" y="195017"/>
                </a:lnTo>
                <a:close/>
              </a:path>
              <a:path w="4096384" h="836930">
                <a:moveTo>
                  <a:pt x="3052343" y="198989"/>
                </a:moveTo>
                <a:lnTo>
                  <a:pt x="3052680" y="198120"/>
                </a:lnTo>
                <a:lnTo>
                  <a:pt x="3054854" y="195580"/>
                </a:lnTo>
                <a:lnTo>
                  <a:pt x="3050844" y="195017"/>
                </a:lnTo>
                <a:lnTo>
                  <a:pt x="3056202" y="189230"/>
                </a:lnTo>
                <a:lnTo>
                  <a:pt x="3057028" y="189230"/>
                </a:lnTo>
                <a:lnTo>
                  <a:pt x="3050323" y="180340"/>
                </a:lnTo>
                <a:lnTo>
                  <a:pt x="3072369" y="180340"/>
                </a:lnTo>
                <a:lnTo>
                  <a:pt x="3067930" y="182880"/>
                </a:lnTo>
                <a:lnTo>
                  <a:pt x="3072120" y="185420"/>
                </a:lnTo>
                <a:lnTo>
                  <a:pt x="3074635" y="186690"/>
                </a:lnTo>
                <a:lnTo>
                  <a:pt x="3077882" y="186690"/>
                </a:lnTo>
                <a:lnTo>
                  <a:pt x="3077679" y="187960"/>
                </a:lnTo>
                <a:lnTo>
                  <a:pt x="3067157" y="187960"/>
                </a:lnTo>
                <a:lnTo>
                  <a:pt x="3062048" y="191836"/>
                </a:lnTo>
                <a:lnTo>
                  <a:pt x="3055935" y="196850"/>
                </a:lnTo>
                <a:lnTo>
                  <a:pt x="3052343" y="198989"/>
                </a:lnTo>
                <a:close/>
              </a:path>
              <a:path w="4096384" h="836930">
                <a:moveTo>
                  <a:pt x="3104796" y="185369"/>
                </a:moveTo>
                <a:lnTo>
                  <a:pt x="3096092" y="184150"/>
                </a:lnTo>
                <a:lnTo>
                  <a:pt x="3101269" y="181327"/>
                </a:lnTo>
                <a:lnTo>
                  <a:pt x="3102980" y="180340"/>
                </a:lnTo>
                <a:lnTo>
                  <a:pt x="3104796" y="185369"/>
                </a:lnTo>
                <a:close/>
              </a:path>
              <a:path w="4096384" h="836930">
                <a:moveTo>
                  <a:pt x="3110063" y="210820"/>
                </a:moveTo>
                <a:lnTo>
                  <a:pt x="3101972" y="210820"/>
                </a:lnTo>
                <a:lnTo>
                  <a:pt x="3102797" y="208280"/>
                </a:lnTo>
                <a:lnTo>
                  <a:pt x="3101632" y="207010"/>
                </a:lnTo>
                <a:lnTo>
                  <a:pt x="3112931" y="207010"/>
                </a:lnTo>
                <a:lnTo>
                  <a:pt x="3112614" y="202839"/>
                </a:lnTo>
                <a:lnTo>
                  <a:pt x="3112495" y="201871"/>
                </a:lnTo>
                <a:lnTo>
                  <a:pt x="3108294" y="196850"/>
                </a:lnTo>
                <a:lnTo>
                  <a:pt x="3104027" y="194435"/>
                </a:lnTo>
                <a:lnTo>
                  <a:pt x="3103921" y="194133"/>
                </a:lnTo>
                <a:lnTo>
                  <a:pt x="3104637" y="193040"/>
                </a:lnTo>
                <a:lnTo>
                  <a:pt x="3105312" y="193040"/>
                </a:lnTo>
                <a:lnTo>
                  <a:pt x="3106163" y="191770"/>
                </a:lnTo>
                <a:lnTo>
                  <a:pt x="3107662" y="191770"/>
                </a:lnTo>
                <a:lnTo>
                  <a:pt x="3108337" y="190500"/>
                </a:lnTo>
                <a:lnTo>
                  <a:pt x="3108003" y="189230"/>
                </a:lnTo>
                <a:lnTo>
                  <a:pt x="3106163" y="185420"/>
                </a:lnTo>
                <a:lnTo>
                  <a:pt x="3105154" y="185420"/>
                </a:lnTo>
                <a:lnTo>
                  <a:pt x="3104804" y="185370"/>
                </a:lnTo>
                <a:lnTo>
                  <a:pt x="3102980" y="180340"/>
                </a:lnTo>
                <a:lnTo>
                  <a:pt x="3109836" y="180340"/>
                </a:lnTo>
                <a:lnTo>
                  <a:pt x="3113969" y="184150"/>
                </a:lnTo>
                <a:lnTo>
                  <a:pt x="3107662" y="184150"/>
                </a:lnTo>
                <a:lnTo>
                  <a:pt x="3109168" y="195580"/>
                </a:lnTo>
                <a:lnTo>
                  <a:pt x="3111185" y="196850"/>
                </a:lnTo>
                <a:lnTo>
                  <a:pt x="3116882" y="201930"/>
                </a:lnTo>
                <a:lnTo>
                  <a:pt x="3118047" y="201930"/>
                </a:lnTo>
                <a:lnTo>
                  <a:pt x="3124038" y="208280"/>
                </a:lnTo>
                <a:lnTo>
                  <a:pt x="3107328" y="208280"/>
                </a:lnTo>
                <a:lnTo>
                  <a:pt x="3110063" y="210820"/>
                </a:lnTo>
                <a:close/>
              </a:path>
              <a:path w="4096384" h="836930">
                <a:moveTo>
                  <a:pt x="3116724" y="186690"/>
                </a:moveTo>
                <a:lnTo>
                  <a:pt x="3109836" y="180340"/>
                </a:lnTo>
                <a:lnTo>
                  <a:pt x="3111485" y="180340"/>
                </a:lnTo>
                <a:lnTo>
                  <a:pt x="3114033" y="182880"/>
                </a:lnTo>
                <a:lnTo>
                  <a:pt x="3122256" y="182880"/>
                </a:lnTo>
                <a:lnTo>
                  <a:pt x="3116724" y="186690"/>
                </a:lnTo>
                <a:close/>
              </a:path>
              <a:path w="4096384" h="836930">
                <a:moveTo>
                  <a:pt x="3120859" y="186690"/>
                </a:moveTo>
                <a:lnTo>
                  <a:pt x="3116724" y="186690"/>
                </a:lnTo>
                <a:lnTo>
                  <a:pt x="3125944" y="180340"/>
                </a:lnTo>
                <a:lnTo>
                  <a:pt x="3139611" y="180340"/>
                </a:lnTo>
                <a:lnTo>
                  <a:pt x="3140543" y="181610"/>
                </a:lnTo>
                <a:lnTo>
                  <a:pt x="3128786" y="181610"/>
                </a:lnTo>
                <a:lnTo>
                  <a:pt x="3124967" y="185420"/>
                </a:lnTo>
                <a:lnTo>
                  <a:pt x="3122238" y="185420"/>
                </a:lnTo>
                <a:lnTo>
                  <a:pt x="3120859" y="186690"/>
                </a:lnTo>
                <a:close/>
              </a:path>
              <a:path w="4096384" h="836930">
                <a:moveTo>
                  <a:pt x="3168164" y="181211"/>
                </a:moveTo>
                <a:lnTo>
                  <a:pt x="3168164" y="180340"/>
                </a:lnTo>
                <a:lnTo>
                  <a:pt x="3169454" y="180340"/>
                </a:lnTo>
                <a:lnTo>
                  <a:pt x="3168164" y="181211"/>
                </a:lnTo>
                <a:close/>
              </a:path>
              <a:path w="4096384" h="836930">
                <a:moveTo>
                  <a:pt x="3185229" y="200266"/>
                </a:moveTo>
                <a:lnTo>
                  <a:pt x="3186623" y="199390"/>
                </a:lnTo>
                <a:lnTo>
                  <a:pt x="3188171" y="198202"/>
                </a:lnTo>
                <a:lnTo>
                  <a:pt x="3188251" y="197890"/>
                </a:lnTo>
                <a:lnTo>
                  <a:pt x="3188134" y="196942"/>
                </a:lnTo>
                <a:lnTo>
                  <a:pt x="3188018" y="196788"/>
                </a:lnTo>
                <a:lnTo>
                  <a:pt x="3185948" y="195580"/>
                </a:lnTo>
                <a:lnTo>
                  <a:pt x="3182917" y="193040"/>
                </a:lnTo>
                <a:lnTo>
                  <a:pt x="3179918" y="193040"/>
                </a:lnTo>
                <a:lnTo>
                  <a:pt x="3181021" y="188233"/>
                </a:lnTo>
                <a:lnTo>
                  <a:pt x="3182583" y="186690"/>
                </a:lnTo>
                <a:lnTo>
                  <a:pt x="3181751" y="180340"/>
                </a:lnTo>
                <a:lnTo>
                  <a:pt x="3185274" y="184150"/>
                </a:lnTo>
                <a:lnTo>
                  <a:pt x="3184940" y="184150"/>
                </a:lnTo>
                <a:lnTo>
                  <a:pt x="3184609" y="185386"/>
                </a:lnTo>
                <a:lnTo>
                  <a:pt x="3183775" y="186690"/>
                </a:lnTo>
                <a:lnTo>
                  <a:pt x="3200749" y="186690"/>
                </a:lnTo>
                <a:lnTo>
                  <a:pt x="3201199" y="187960"/>
                </a:lnTo>
                <a:lnTo>
                  <a:pt x="3200534" y="189230"/>
                </a:lnTo>
                <a:lnTo>
                  <a:pt x="3187939" y="189230"/>
                </a:lnTo>
                <a:lnTo>
                  <a:pt x="3187939" y="190500"/>
                </a:lnTo>
                <a:lnTo>
                  <a:pt x="3192811" y="190500"/>
                </a:lnTo>
                <a:lnTo>
                  <a:pt x="3192900" y="196245"/>
                </a:lnTo>
                <a:lnTo>
                  <a:pt x="3193321" y="199390"/>
                </a:lnTo>
                <a:lnTo>
                  <a:pt x="3189622" y="199390"/>
                </a:lnTo>
                <a:lnTo>
                  <a:pt x="3185229" y="200266"/>
                </a:lnTo>
                <a:close/>
              </a:path>
              <a:path w="4096384" h="836930">
                <a:moveTo>
                  <a:pt x="3200749" y="186690"/>
                </a:moveTo>
                <a:lnTo>
                  <a:pt x="3183775" y="186690"/>
                </a:lnTo>
                <a:lnTo>
                  <a:pt x="3184609" y="185386"/>
                </a:lnTo>
                <a:lnTo>
                  <a:pt x="3184940" y="184150"/>
                </a:lnTo>
                <a:lnTo>
                  <a:pt x="3185274" y="184150"/>
                </a:lnTo>
                <a:lnTo>
                  <a:pt x="3181751" y="180340"/>
                </a:lnTo>
                <a:lnTo>
                  <a:pt x="3196664" y="180340"/>
                </a:lnTo>
                <a:lnTo>
                  <a:pt x="3195653" y="182880"/>
                </a:lnTo>
                <a:lnTo>
                  <a:pt x="3190296" y="185420"/>
                </a:lnTo>
                <a:lnTo>
                  <a:pt x="3200299" y="185420"/>
                </a:lnTo>
                <a:lnTo>
                  <a:pt x="3200749" y="186690"/>
                </a:lnTo>
                <a:close/>
              </a:path>
              <a:path w="4096384" h="836930">
                <a:moveTo>
                  <a:pt x="3212251" y="185420"/>
                </a:moveTo>
                <a:lnTo>
                  <a:pt x="3211086" y="185420"/>
                </a:lnTo>
                <a:lnTo>
                  <a:pt x="3210530" y="183722"/>
                </a:lnTo>
                <a:lnTo>
                  <a:pt x="3211086" y="182880"/>
                </a:lnTo>
                <a:lnTo>
                  <a:pt x="3210446" y="182556"/>
                </a:lnTo>
                <a:lnTo>
                  <a:pt x="3211760" y="180340"/>
                </a:lnTo>
                <a:lnTo>
                  <a:pt x="3212926" y="180340"/>
                </a:lnTo>
                <a:lnTo>
                  <a:pt x="3214111" y="182880"/>
                </a:lnTo>
                <a:lnTo>
                  <a:pt x="3212251" y="185420"/>
                </a:lnTo>
                <a:close/>
              </a:path>
              <a:path w="4096384" h="836930">
                <a:moveTo>
                  <a:pt x="3225170" y="191770"/>
                </a:moveTo>
                <a:lnTo>
                  <a:pt x="3218092" y="190577"/>
                </a:lnTo>
                <a:lnTo>
                  <a:pt x="3214111" y="185420"/>
                </a:lnTo>
                <a:lnTo>
                  <a:pt x="3212251" y="185420"/>
                </a:lnTo>
                <a:lnTo>
                  <a:pt x="3214111" y="182880"/>
                </a:lnTo>
                <a:lnTo>
                  <a:pt x="3212926" y="180340"/>
                </a:lnTo>
                <a:lnTo>
                  <a:pt x="3213594" y="180340"/>
                </a:lnTo>
                <a:lnTo>
                  <a:pt x="3226179" y="186690"/>
                </a:lnTo>
                <a:lnTo>
                  <a:pt x="3224830" y="187960"/>
                </a:lnTo>
                <a:lnTo>
                  <a:pt x="3223821" y="190500"/>
                </a:lnTo>
                <a:lnTo>
                  <a:pt x="3225170" y="191770"/>
                </a:lnTo>
                <a:close/>
              </a:path>
              <a:path w="4096384" h="836930">
                <a:moveTo>
                  <a:pt x="3232393" y="191770"/>
                </a:moveTo>
                <a:lnTo>
                  <a:pt x="3225170" y="191770"/>
                </a:lnTo>
                <a:lnTo>
                  <a:pt x="3223821" y="190500"/>
                </a:lnTo>
                <a:lnTo>
                  <a:pt x="3224830" y="187960"/>
                </a:lnTo>
                <a:lnTo>
                  <a:pt x="3226179" y="186690"/>
                </a:lnTo>
                <a:lnTo>
                  <a:pt x="3213594" y="180340"/>
                </a:lnTo>
                <a:lnTo>
                  <a:pt x="3222322" y="181610"/>
                </a:lnTo>
                <a:lnTo>
                  <a:pt x="3224005" y="181610"/>
                </a:lnTo>
                <a:lnTo>
                  <a:pt x="3230710" y="187960"/>
                </a:lnTo>
                <a:lnTo>
                  <a:pt x="3238238" y="187960"/>
                </a:lnTo>
                <a:lnTo>
                  <a:pt x="3234717" y="190500"/>
                </a:lnTo>
                <a:lnTo>
                  <a:pt x="3232393" y="191770"/>
                </a:lnTo>
                <a:close/>
              </a:path>
              <a:path w="4096384" h="836930">
                <a:moveTo>
                  <a:pt x="3230710" y="187960"/>
                </a:moveTo>
                <a:lnTo>
                  <a:pt x="3224005" y="181610"/>
                </a:lnTo>
                <a:lnTo>
                  <a:pt x="3222322" y="181610"/>
                </a:lnTo>
                <a:lnTo>
                  <a:pt x="3213594" y="180340"/>
                </a:lnTo>
                <a:lnTo>
                  <a:pt x="3227610" y="180340"/>
                </a:lnTo>
                <a:lnTo>
                  <a:pt x="3228686" y="182880"/>
                </a:lnTo>
                <a:lnTo>
                  <a:pt x="3229937" y="182880"/>
                </a:lnTo>
                <a:lnTo>
                  <a:pt x="3227861" y="184150"/>
                </a:lnTo>
                <a:lnTo>
                  <a:pt x="3233076" y="185386"/>
                </a:lnTo>
                <a:lnTo>
                  <a:pt x="3233095" y="185544"/>
                </a:lnTo>
                <a:lnTo>
                  <a:pt x="3230710" y="187960"/>
                </a:lnTo>
                <a:close/>
              </a:path>
              <a:path w="4096384" h="836930">
                <a:moveTo>
                  <a:pt x="3271948" y="194310"/>
                </a:moveTo>
                <a:lnTo>
                  <a:pt x="3265734" y="189230"/>
                </a:lnTo>
                <a:lnTo>
                  <a:pt x="3265243" y="187960"/>
                </a:lnTo>
                <a:lnTo>
                  <a:pt x="3257006" y="180340"/>
                </a:lnTo>
                <a:lnTo>
                  <a:pt x="3265394" y="181610"/>
                </a:lnTo>
                <a:lnTo>
                  <a:pt x="3272773" y="190500"/>
                </a:lnTo>
                <a:lnTo>
                  <a:pt x="3271948" y="194310"/>
                </a:lnTo>
                <a:close/>
              </a:path>
              <a:path w="4096384" h="836930">
                <a:moveTo>
                  <a:pt x="3265394" y="181610"/>
                </a:moveTo>
                <a:lnTo>
                  <a:pt x="3257006" y="180340"/>
                </a:lnTo>
                <a:lnTo>
                  <a:pt x="3265243" y="180340"/>
                </a:lnTo>
                <a:lnTo>
                  <a:pt x="3265394" y="181610"/>
                </a:lnTo>
                <a:close/>
              </a:path>
              <a:path w="4096384" h="836930">
                <a:moveTo>
                  <a:pt x="3287431" y="182880"/>
                </a:moveTo>
                <a:lnTo>
                  <a:pt x="3275956" y="182880"/>
                </a:lnTo>
                <a:lnTo>
                  <a:pt x="3277638" y="181610"/>
                </a:lnTo>
                <a:lnTo>
                  <a:pt x="3283676" y="180340"/>
                </a:lnTo>
                <a:lnTo>
                  <a:pt x="3284684" y="180340"/>
                </a:lnTo>
                <a:lnTo>
                  <a:pt x="3286783" y="180737"/>
                </a:lnTo>
                <a:lnTo>
                  <a:pt x="3287431" y="182880"/>
                </a:lnTo>
                <a:close/>
              </a:path>
              <a:path w="4096384" h="836930">
                <a:moveTo>
                  <a:pt x="3286783" y="180737"/>
                </a:moveTo>
                <a:lnTo>
                  <a:pt x="3284684" y="180340"/>
                </a:lnTo>
                <a:lnTo>
                  <a:pt x="3286662" y="180340"/>
                </a:lnTo>
                <a:lnTo>
                  <a:pt x="3286783" y="180737"/>
                </a:lnTo>
                <a:close/>
              </a:path>
              <a:path w="4096384" h="836930">
                <a:moveTo>
                  <a:pt x="3340567" y="203653"/>
                </a:moveTo>
                <a:lnTo>
                  <a:pt x="3332778" y="193040"/>
                </a:lnTo>
                <a:lnTo>
                  <a:pt x="3332287" y="193040"/>
                </a:lnTo>
                <a:lnTo>
                  <a:pt x="3328283" y="187960"/>
                </a:lnTo>
                <a:lnTo>
                  <a:pt x="3325453" y="184941"/>
                </a:lnTo>
                <a:lnTo>
                  <a:pt x="3327107" y="182880"/>
                </a:lnTo>
                <a:lnTo>
                  <a:pt x="3331576" y="180340"/>
                </a:lnTo>
                <a:lnTo>
                  <a:pt x="3332287" y="181610"/>
                </a:lnTo>
                <a:lnTo>
                  <a:pt x="3330270" y="184150"/>
                </a:lnTo>
                <a:lnTo>
                  <a:pt x="3333944" y="185420"/>
                </a:lnTo>
                <a:lnTo>
                  <a:pt x="3327579" y="186690"/>
                </a:lnTo>
                <a:lnTo>
                  <a:pt x="3348682" y="186690"/>
                </a:lnTo>
                <a:lnTo>
                  <a:pt x="3345669" y="189230"/>
                </a:lnTo>
                <a:lnTo>
                  <a:pt x="3335476" y="189230"/>
                </a:lnTo>
                <a:lnTo>
                  <a:pt x="3335476" y="190500"/>
                </a:lnTo>
                <a:lnTo>
                  <a:pt x="3344163" y="190500"/>
                </a:lnTo>
                <a:lnTo>
                  <a:pt x="3342596" y="191836"/>
                </a:lnTo>
                <a:lnTo>
                  <a:pt x="3339283" y="195462"/>
                </a:lnTo>
                <a:lnTo>
                  <a:pt x="3339349" y="196245"/>
                </a:lnTo>
                <a:lnTo>
                  <a:pt x="3340832" y="201930"/>
                </a:lnTo>
                <a:lnTo>
                  <a:pt x="3340649" y="201930"/>
                </a:lnTo>
                <a:lnTo>
                  <a:pt x="3340567" y="203653"/>
                </a:lnTo>
                <a:close/>
              </a:path>
              <a:path w="4096384" h="836930">
                <a:moveTo>
                  <a:pt x="3348682" y="186690"/>
                </a:moveTo>
                <a:lnTo>
                  <a:pt x="3327579" y="186690"/>
                </a:lnTo>
                <a:lnTo>
                  <a:pt x="3333944" y="185420"/>
                </a:lnTo>
                <a:lnTo>
                  <a:pt x="3330270" y="184150"/>
                </a:lnTo>
                <a:lnTo>
                  <a:pt x="3332287" y="181610"/>
                </a:lnTo>
                <a:lnTo>
                  <a:pt x="3331576" y="180340"/>
                </a:lnTo>
                <a:lnTo>
                  <a:pt x="3347206" y="180340"/>
                </a:lnTo>
                <a:lnTo>
                  <a:pt x="3347094" y="180529"/>
                </a:lnTo>
                <a:lnTo>
                  <a:pt x="3338815" y="181610"/>
                </a:lnTo>
                <a:lnTo>
                  <a:pt x="3341506" y="182880"/>
                </a:lnTo>
                <a:lnTo>
                  <a:pt x="3342515" y="184150"/>
                </a:lnTo>
                <a:lnTo>
                  <a:pt x="3348211" y="185420"/>
                </a:lnTo>
                <a:lnTo>
                  <a:pt x="3350188" y="185420"/>
                </a:lnTo>
                <a:lnTo>
                  <a:pt x="3348682" y="186690"/>
                </a:lnTo>
                <a:close/>
              </a:path>
              <a:path w="4096384" h="836930">
                <a:moveTo>
                  <a:pt x="3345697" y="182880"/>
                </a:moveTo>
                <a:lnTo>
                  <a:pt x="3347094" y="180529"/>
                </a:lnTo>
                <a:lnTo>
                  <a:pt x="3348545" y="180340"/>
                </a:lnTo>
                <a:lnTo>
                  <a:pt x="3348484" y="181610"/>
                </a:lnTo>
                <a:lnTo>
                  <a:pt x="3345697" y="182880"/>
                </a:lnTo>
                <a:close/>
              </a:path>
              <a:path w="4096384" h="836930">
                <a:moveTo>
                  <a:pt x="3340832" y="201930"/>
                </a:moveTo>
                <a:lnTo>
                  <a:pt x="3339349" y="196245"/>
                </a:lnTo>
                <a:lnTo>
                  <a:pt x="3339283" y="195462"/>
                </a:lnTo>
                <a:lnTo>
                  <a:pt x="3342656" y="191770"/>
                </a:lnTo>
                <a:lnTo>
                  <a:pt x="3350258" y="185370"/>
                </a:lnTo>
                <a:lnTo>
                  <a:pt x="3357404" y="180340"/>
                </a:lnTo>
                <a:lnTo>
                  <a:pt x="3359939" y="185420"/>
                </a:lnTo>
                <a:lnTo>
                  <a:pt x="3361863" y="187960"/>
                </a:lnTo>
                <a:lnTo>
                  <a:pt x="3358590" y="187960"/>
                </a:lnTo>
                <a:lnTo>
                  <a:pt x="3355615" y="191640"/>
                </a:lnTo>
                <a:lnTo>
                  <a:pt x="3355679" y="191958"/>
                </a:lnTo>
                <a:lnTo>
                  <a:pt x="3357783" y="194310"/>
                </a:lnTo>
                <a:lnTo>
                  <a:pt x="3360841" y="195580"/>
                </a:lnTo>
                <a:lnTo>
                  <a:pt x="3360599" y="196850"/>
                </a:lnTo>
                <a:lnTo>
                  <a:pt x="3345880" y="196850"/>
                </a:lnTo>
                <a:lnTo>
                  <a:pt x="3340832" y="201930"/>
                </a:lnTo>
                <a:close/>
              </a:path>
              <a:path w="4096384" h="836930">
                <a:moveTo>
                  <a:pt x="3371424" y="190500"/>
                </a:moveTo>
                <a:lnTo>
                  <a:pt x="3363788" y="190500"/>
                </a:lnTo>
                <a:lnTo>
                  <a:pt x="3359939" y="185420"/>
                </a:lnTo>
                <a:lnTo>
                  <a:pt x="3357404" y="180340"/>
                </a:lnTo>
                <a:lnTo>
                  <a:pt x="3386084" y="180340"/>
                </a:lnTo>
                <a:lnTo>
                  <a:pt x="3384735" y="181610"/>
                </a:lnTo>
                <a:lnTo>
                  <a:pt x="3384585" y="181610"/>
                </a:lnTo>
                <a:lnTo>
                  <a:pt x="3385410" y="182880"/>
                </a:lnTo>
                <a:lnTo>
                  <a:pt x="3388933" y="182880"/>
                </a:lnTo>
                <a:lnTo>
                  <a:pt x="3399337" y="185420"/>
                </a:lnTo>
                <a:lnTo>
                  <a:pt x="3399494" y="185420"/>
                </a:lnTo>
                <a:lnTo>
                  <a:pt x="3399828" y="186690"/>
                </a:lnTo>
                <a:lnTo>
                  <a:pt x="3375365" y="186690"/>
                </a:lnTo>
                <a:lnTo>
                  <a:pt x="3371424" y="190500"/>
                </a:lnTo>
                <a:close/>
              </a:path>
              <a:path w="4096384" h="836930">
                <a:moveTo>
                  <a:pt x="3385744" y="182880"/>
                </a:moveTo>
                <a:lnTo>
                  <a:pt x="3385410" y="182880"/>
                </a:lnTo>
                <a:lnTo>
                  <a:pt x="3384585" y="181610"/>
                </a:lnTo>
                <a:lnTo>
                  <a:pt x="3384735" y="181610"/>
                </a:lnTo>
                <a:lnTo>
                  <a:pt x="3386084" y="180340"/>
                </a:lnTo>
                <a:lnTo>
                  <a:pt x="3388933" y="181610"/>
                </a:lnTo>
                <a:lnTo>
                  <a:pt x="3385744" y="182880"/>
                </a:lnTo>
                <a:close/>
              </a:path>
              <a:path w="4096384" h="836930">
                <a:moveTo>
                  <a:pt x="3414247" y="184150"/>
                </a:moveTo>
                <a:lnTo>
                  <a:pt x="3413238" y="184150"/>
                </a:lnTo>
                <a:lnTo>
                  <a:pt x="3412627" y="181849"/>
                </a:lnTo>
                <a:lnTo>
                  <a:pt x="3412613" y="181547"/>
                </a:lnTo>
                <a:lnTo>
                  <a:pt x="3413579" y="180340"/>
                </a:lnTo>
                <a:lnTo>
                  <a:pt x="3414587" y="180340"/>
                </a:lnTo>
                <a:lnTo>
                  <a:pt x="3415595" y="182880"/>
                </a:lnTo>
                <a:lnTo>
                  <a:pt x="3414247" y="184150"/>
                </a:lnTo>
                <a:close/>
              </a:path>
              <a:path w="4096384" h="836930">
                <a:moveTo>
                  <a:pt x="3423633" y="189230"/>
                </a:moveTo>
                <a:lnTo>
                  <a:pt x="3418935" y="189230"/>
                </a:lnTo>
                <a:lnTo>
                  <a:pt x="3416270" y="184150"/>
                </a:lnTo>
                <a:lnTo>
                  <a:pt x="3414247" y="184150"/>
                </a:lnTo>
                <a:lnTo>
                  <a:pt x="3415595" y="182880"/>
                </a:lnTo>
                <a:lnTo>
                  <a:pt x="3414587" y="180340"/>
                </a:lnTo>
                <a:lnTo>
                  <a:pt x="3424141" y="180340"/>
                </a:lnTo>
                <a:lnTo>
                  <a:pt x="3419786" y="182880"/>
                </a:lnTo>
                <a:lnTo>
                  <a:pt x="3421514" y="185544"/>
                </a:lnTo>
                <a:lnTo>
                  <a:pt x="3423633" y="189230"/>
                </a:lnTo>
                <a:close/>
              </a:path>
              <a:path w="4096384" h="836930">
                <a:moveTo>
                  <a:pt x="3423836" y="189582"/>
                </a:moveTo>
                <a:lnTo>
                  <a:pt x="3421353" y="185283"/>
                </a:lnTo>
                <a:lnTo>
                  <a:pt x="3419786" y="182880"/>
                </a:lnTo>
                <a:lnTo>
                  <a:pt x="3424141" y="180340"/>
                </a:lnTo>
                <a:lnTo>
                  <a:pt x="3426648" y="180340"/>
                </a:lnTo>
                <a:lnTo>
                  <a:pt x="3428665" y="181610"/>
                </a:lnTo>
                <a:lnTo>
                  <a:pt x="3426157" y="185420"/>
                </a:lnTo>
                <a:lnTo>
                  <a:pt x="3429680" y="186690"/>
                </a:lnTo>
                <a:lnTo>
                  <a:pt x="3431337" y="187960"/>
                </a:lnTo>
                <a:lnTo>
                  <a:pt x="3430171" y="187960"/>
                </a:lnTo>
                <a:lnTo>
                  <a:pt x="3430400" y="188823"/>
                </a:lnTo>
                <a:lnTo>
                  <a:pt x="3429958" y="189230"/>
                </a:lnTo>
                <a:lnTo>
                  <a:pt x="3424474" y="189230"/>
                </a:lnTo>
                <a:lnTo>
                  <a:pt x="3423836" y="189582"/>
                </a:lnTo>
                <a:close/>
              </a:path>
              <a:path w="4096384" h="836930">
                <a:moveTo>
                  <a:pt x="3522595" y="193245"/>
                </a:moveTo>
                <a:lnTo>
                  <a:pt x="3522396" y="190999"/>
                </a:lnTo>
                <a:lnTo>
                  <a:pt x="3529397" y="184150"/>
                </a:lnTo>
                <a:lnTo>
                  <a:pt x="3529732" y="181610"/>
                </a:lnTo>
                <a:lnTo>
                  <a:pt x="3531967" y="180340"/>
                </a:lnTo>
                <a:lnTo>
                  <a:pt x="3534466" y="184097"/>
                </a:lnTo>
                <a:lnTo>
                  <a:pt x="3534356" y="185544"/>
                </a:lnTo>
                <a:lnTo>
                  <a:pt x="3534106" y="187960"/>
                </a:lnTo>
                <a:lnTo>
                  <a:pt x="3527558" y="191770"/>
                </a:lnTo>
                <a:lnTo>
                  <a:pt x="3522595" y="193245"/>
                </a:lnTo>
                <a:close/>
              </a:path>
              <a:path w="4096384" h="836930">
                <a:moveTo>
                  <a:pt x="3600481" y="185420"/>
                </a:moveTo>
                <a:lnTo>
                  <a:pt x="3600972" y="184150"/>
                </a:lnTo>
                <a:lnTo>
                  <a:pt x="3601313" y="182880"/>
                </a:lnTo>
                <a:lnTo>
                  <a:pt x="3598982" y="180340"/>
                </a:lnTo>
                <a:lnTo>
                  <a:pt x="3602838" y="180340"/>
                </a:lnTo>
                <a:lnTo>
                  <a:pt x="3609878" y="181610"/>
                </a:lnTo>
                <a:lnTo>
                  <a:pt x="3600481" y="185420"/>
                </a:lnTo>
                <a:close/>
              </a:path>
              <a:path w="4096384" h="836930">
                <a:moveTo>
                  <a:pt x="3636078" y="185420"/>
                </a:moveTo>
                <a:lnTo>
                  <a:pt x="3600481" y="185420"/>
                </a:lnTo>
                <a:lnTo>
                  <a:pt x="3609878" y="181610"/>
                </a:lnTo>
                <a:lnTo>
                  <a:pt x="3602838" y="180340"/>
                </a:lnTo>
                <a:lnTo>
                  <a:pt x="3772140" y="180340"/>
                </a:lnTo>
                <a:lnTo>
                  <a:pt x="3772687" y="181610"/>
                </a:lnTo>
                <a:lnTo>
                  <a:pt x="3639413" y="181610"/>
                </a:lnTo>
                <a:lnTo>
                  <a:pt x="3636078" y="185420"/>
                </a:lnTo>
                <a:close/>
              </a:path>
              <a:path w="4096384" h="836930">
                <a:moveTo>
                  <a:pt x="3869867" y="184150"/>
                </a:moveTo>
                <a:lnTo>
                  <a:pt x="3869193" y="184150"/>
                </a:lnTo>
                <a:lnTo>
                  <a:pt x="3869026" y="182880"/>
                </a:lnTo>
                <a:lnTo>
                  <a:pt x="3868908" y="181547"/>
                </a:lnTo>
                <a:lnTo>
                  <a:pt x="3869867" y="180340"/>
                </a:lnTo>
                <a:lnTo>
                  <a:pt x="3870658" y="181547"/>
                </a:lnTo>
                <a:lnTo>
                  <a:pt x="3870762" y="181849"/>
                </a:lnTo>
                <a:lnTo>
                  <a:pt x="3871033" y="182880"/>
                </a:lnTo>
                <a:lnTo>
                  <a:pt x="3869867" y="184150"/>
                </a:lnTo>
                <a:close/>
              </a:path>
              <a:path w="4096384" h="836930">
                <a:moveTo>
                  <a:pt x="3909914" y="184150"/>
                </a:moveTo>
                <a:lnTo>
                  <a:pt x="3869867" y="184150"/>
                </a:lnTo>
                <a:lnTo>
                  <a:pt x="3871033" y="182880"/>
                </a:lnTo>
                <a:lnTo>
                  <a:pt x="3870762" y="181849"/>
                </a:lnTo>
                <a:lnTo>
                  <a:pt x="3870658" y="181547"/>
                </a:lnTo>
                <a:lnTo>
                  <a:pt x="3869867" y="180340"/>
                </a:lnTo>
                <a:lnTo>
                  <a:pt x="4055919" y="180340"/>
                </a:lnTo>
                <a:lnTo>
                  <a:pt x="4056164" y="181610"/>
                </a:lnTo>
                <a:lnTo>
                  <a:pt x="3907249" y="181610"/>
                </a:lnTo>
                <a:lnTo>
                  <a:pt x="3907066" y="182880"/>
                </a:lnTo>
                <a:lnTo>
                  <a:pt x="3909914" y="184150"/>
                </a:lnTo>
                <a:close/>
              </a:path>
              <a:path w="4096384" h="836930">
                <a:moveTo>
                  <a:pt x="4057601" y="187960"/>
                </a:moveTo>
                <a:lnTo>
                  <a:pt x="4056410" y="182880"/>
                </a:lnTo>
                <a:lnTo>
                  <a:pt x="4055919" y="180340"/>
                </a:lnTo>
                <a:lnTo>
                  <a:pt x="4058610" y="181610"/>
                </a:lnTo>
                <a:lnTo>
                  <a:pt x="4059598" y="181610"/>
                </a:lnTo>
                <a:lnTo>
                  <a:pt x="4063298" y="182880"/>
                </a:lnTo>
                <a:lnTo>
                  <a:pt x="4057601" y="187960"/>
                </a:lnTo>
                <a:close/>
              </a:path>
              <a:path w="4096384" h="836930">
                <a:moveTo>
                  <a:pt x="4077540" y="187960"/>
                </a:moveTo>
                <a:lnTo>
                  <a:pt x="4057601" y="187960"/>
                </a:lnTo>
                <a:lnTo>
                  <a:pt x="4063298" y="182880"/>
                </a:lnTo>
                <a:lnTo>
                  <a:pt x="4059598" y="181610"/>
                </a:lnTo>
                <a:lnTo>
                  <a:pt x="4058610" y="181610"/>
                </a:lnTo>
                <a:lnTo>
                  <a:pt x="4055919" y="180340"/>
                </a:lnTo>
                <a:lnTo>
                  <a:pt x="4095854" y="180340"/>
                </a:lnTo>
                <a:lnTo>
                  <a:pt x="4095854" y="182880"/>
                </a:lnTo>
                <a:lnTo>
                  <a:pt x="4081056" y="182880"/>
                </a:lnTo>
                <a:lnTo>
                  <a:pt x="4077540" y="187960"/>
                </a:lnTo>
                <a:close/>
              </a:path>
              <a:path w="4096384" h="836930">
                <a:moveTo>
                  <a:pt x="3348211" y="185420"/>
                </a:moveTo>
                <a:lnTo>
                  <a:pt x="3342515" y="184150"/>
                </a:lnTo>
                <a:lnTo>
                  <a:pt x="3341506" y="182880"/>
                </a:lnTo>
                <a:lnTo>
                  <a:pt x="3338815" y="181610"/>
                </a:lnTo>
                <a:lnTo>
                  <a:pt x="3347094" y="180529"/>
                </a:lnTo>
                <a:lnTo>
                  <a:pt x="3345697" y="182880"/>
                </a:lnTo>
                <a:lnTo>
                  <a:pt x="3348545" y="182880"/>
                </a:lnTo>
                <a:lnTo>
                  <a:pt x="3348211" y="185420"/>
                </a:lnTo>
                <a:close/>
              </a:path>
              <a:path w="4096384" h="836930">
                <a:moveTo>
                  <a:pt x="1446997" y="181610"/>
                </a:moveTo>
                <a:lnTo>
                  <a:pt x="1447343" y="181027"/>
                </a:lnTo>
                <a:lnTo>
                  <a:pt x="1447458" y="181211"/>
                </a:lnTo>
                <a:lnTo>
                  <a:pt x="1447507" y="181340"/>
                </a:lnTo>
                <a:lnTo>
                  <a:pt x="1446997" y="181610"/>
                </a:lnTo>
                <a:close/>
              </a:path>
              <a:path w="4096384" h="836930">
                <a:moveTo>
                  <a:pt x="3173364" y="186690"/>
                </a:moveTo>
                <a:lnTo>
                  <a:pt x="3169842" y="186687"/>
                </a:lnTo>
                <a:lnTo>
                  <a:pt x="3163817" y="184150"/>
                </a:lnTo>
                <a:lnTo>
                  <a:pt x="3168164" y="181211"/>
                </a:lnTo>
                <a:lnTo>
                  <a:pt x="3168164" y="185420"/>
                </a:lnTo>
                <a:lnTo>
                  <a:pt x="3173951" y="185420"/>
                </a:lnTo>
                <a:lnTo>
                  <a:pt x="3173364" y="186690"/>
                </a:lnTo>
                <a:close/>
              </a:path>
              <a:path w="4096384" h="836930">
                <a:moveTo>
                  <a:pt x="1447708" y="181610"/>
                </a:moveTo>
                <a:lnTo>
                  <a:pt x="1446997" y="181610"/>
                </a:lnTo>
                <a:lnTo>
                  <a:pt x="1447531" y="181327"/>
                </a:lnTo>
                <a:lnTo>
                  <a:pt x="1447708" y="181610"/>
                </a:lnTo>
                <a:close/>
              </a:path>
              <a:path w="4096384" h="836930">
                <a:moveTo>
                  <a:pt x="1556785" y="185420"/>
                </a:moveTo>
                <a:lnTo>
                  <a:pt x="1556785" y="181340"/>
                </a:lnTo>
                <a:lnTo>
                  <a:pt x="1557901" y="184363"/>
                </a:lnTo>
                <a:lnTo>
                  <a:pt x="1556785" y="185420"/>
                </a:lnTo>
                <a:close/>
              </a:path>
              <a:path w="4096384" h="836930">
                <a:moveTo>
                  <a:pt x="3291599" y="185420"/>
                </a:moveTo>
                <a:lnTo>
                  <a:pt x="3288200" y="185420"/>
                </a:lnTo>
                <a:lnTo>
                  <a:pt x="3291113" y="181557"/>
                </a:lnTo>
                <a:lnTo>
                  <a:pt x="3291389" y="181610"/>
                </a:lnTo>
                <a:lnTo>
                  <a:pt x="3291599" y="185420"/>
                </a:lnTo>
                <a:close/>
              </a:path>
              <a:path w="4096384" h="836930">
                <a:moveTo>
                  <a:pt x="3348545" y="182880"/>
                </a:moveTo>
                <a:lnTo>
                  <a:pt x="3345697" y="182880"/>
                </a:lnTo>
                <a:lnTo>
                  <a:pt x="3348545" y="181582"/>
                </a:lnTo>
                <a:lnTo>
                  <a:pt x="3348545" y="182880"/>
                </a:lnTo>
                <a:close/>
              </a:path>
              <a:path w="4096384" h="836930">
                <a:moveTo>
                  <a:pt x="514161" y="189230"/>
                </a:moveTo>
                <a:lnTo>
                  <a:pt x="512817" y="186687"/>
                </a:lnTo>
                <a:lnTo>
                  <a:pt x="509240" y="182880"/>
                </a:lnTo>
                <a:lnTo>
                  <a:pt x="512733" y="181610"/>
                </a:lnTo>
                <a:lnTo>
                  <a:pt x="517860" y="184150"/>
                </a:lnTo>
                <a:lnTo>
                  <a:pt x="518654" y="187960"/>
                </a:lnTo>
                <a:lnTo>
                  <a:pt x="517514" y="187960"/>
                </a:lnTo>
                <a:lnTo>
                  <a:pt x="514161" y="18923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20696" y="194310"/>
                </a:lnTo>
                <a:lnTo>
                  <a:pt x="519419" y="193101"/>
                </a:lnTo>
                <a:lnTo>
                  <a:pt x="519297" y="192198"/>
                </a:lnTo>
                <a:lnTo>
                  <a:pt x="519183" y="190500"/>
                </a:lnTo>
                <a:lnTo>
                  <a:pt x="517860" y="184150"/>
                </a:lnTo>
                <a:lnTo>
                  <a:pt x="512733" y="181610"/>
                </a:lnTo>
                <a:lnTo>
                  <a:pt x="531762" y="181610"/>
                </a:lnTo>
                <a:lnTo>
                  <a:pt x="526065" y="189230"/>
                </a:lnTo>
                <a:lnTo>
                  <a:pt x="581715" y="189230"/>
                </a:lnTo>
                <a:lnTo>
                  <a:pt x="583054" y="190500"/>
                </a:lnTo>
                <a:lnTo>
                  <a:pt x="527067" y="190500"/>
                </a:lnTo>
                <a:lnTo>
                  <a:pt x="524716" y="194310"/>
                </a:lnTo>
                <a:lnTo>
                  <a:pt x="523878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30583" y="189230"/>
                </a:moveTo>
                <a:lnTo>
                  <a:pt x="526065" y="189230"/>
                </a:lnTo>
                <a:lnTo>
                  <a:pt x="531762" y="181610"/>
                </a:lnTo>
                <a:lnTo>
                  <a:pt x="532564" y="186511"/>
                </a:lnTo>
                <a:lnTo>
                  <a:pt x="532486" y="188027"/>
                </a:lnTo>
                <a:lnTo>
                  <a:pt x="530583" y="189230"/>
                </a:lnTo>
                <a:close/>
              </a:path>
              <a:path w="4096384" h="836930">
                <a:moveTo>
                  <a:pt x="752857" y="182880"/>
                </a:moveTo>
                <a:lnTo>
                  <a:pt x="748837" y="182880"/>
                </a:lnTo>
                <a:lnTo>
                  <a:pt x="756210" y="181610"/>
                </a:lnTo>
                <a:lnTo>
                  <a:pt x="752857" y="18288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797952" y="187960"/>
                </a:lnTo>
                <a:lnTo>
                  <a:pt x="798286" y="187960"/>
                </a:lnTo>
                <a:lnTo>
                  <a:pt x="797114" y="181610"/>
                </a:lnTo>
                <a:lnTo>
                  <a:pt x="801135" y="185420"/>
                </a:lnTo>
                <a:lnTo>
                  <a:pt x="808344" y="18923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01803" y="198120"/>
                </a:moveTo>
                <a:lnTo>
                  <a:pt x="791915" y="198120"/>
                </a:lnTo>
                <a:lnTo>
                  <a:pt x="798286" y="190500"/>
                </a:lnTo>
                <a:lnTo>
                  <a:pt x="796270" y="190500"/>
                </a:lnTo>
                <a:lnTo>
                  <a:pt x="808344" y="189230"/>
                </a:lnTo>
                <a:lnTo>
                  <a:pt x="801135" y="185420"/>
                </a:lnTo>
                <a:lnTo>
                  <a:pt x="797114" y="181610"/>
                </a:lnTo>
                <a:lnTo>
                  <a:pt x="803315" y="181610"/>
                </a:lnTo>
                <a:lnTo>
                  <a:pt x="804153" y="182880"/>
                </a:lnTo>
                <a:lnTo>
                  <a:pt x="806163" y="184150"/>
                </a:lnTo>
                <a:lnTo>
                  <a:pt x="806666" y="184150"/>
                </a:lnTo>
                <a:lnTo>
                  <a:pt x="814710" y="191770"/>
                </a:lnTo>
                <a:lnTo>
                  <a:pt x="802641" y="191770"/>
                </a:lnTo>
                <a:lnTo>
                  <a:pt x="801803" y="198120"/>
                </a:lnTo>
                <a:close/>
              </a:path>
              <a:path w="4096384" h="836930">
                <a:moveTo>
                  <a:pt x="918309" y="191770"/>
                </a:moveTo>
                <a:lnTo>
                  <a:pt x="917968" y="181610"/>
                </a:lnTo>
                <a:lnTo>
                  <a:pt x="921436" y="185544"/>
                </a:lnTo>
                <a:lnTo>
                  <a:pt x="922497" y="186687"/>
                </a:lnTo>
                <a:lnTo>
                  <a:pt x="922329" y="187960"/>
                </a:lnTo>
                <a:lnTo>
                  <a:pt x="920817" y="189230"/>
                </a:lnTo>
                <a:lnTo>
                  <a:pt x="918309" y="191770"/>
                </a:lnTo>
                <a:close/>
              </a:path>
              <a:path w="4096384" h="836930">
                <a:moveTo>
                  <a:pt x="938363" y="191770"/>
                </a:moveTo>
                <a:lnTo>
                  <a:pt x="918309" y="191770"/>
                </a:lnTo>
                <a:lnTo>
                  <a:pt x="920817" y="189230"/>
                </a:lnTo>
                <a:lnTo>
                  <a:pt x="922329" y="187960"/>
                </a:lnTo>
                <a:lnTo>
                  <a:pt x="922497" y="186687"/>
                </a:lnTo>
                <a:lnTo>
                  <a:pt x="917968" y="181610"/>
                </a:lnTo>
                <a:lnTo>
                  <a:pt x="923338" y="181610"/>
                </a:lnTo>
                <a:lnTo>
                  <a:pt x="923338" y="182880"/>
                </a:lnTo>
                <a:lnTo>
                  <a:pt x="926854" y="184150"/>
                </a:lnTo>
                <a:lnTo>
                  <a:pt x="967254" y="184150"/>
                </a:lnTo>
                <a:lnTo>
                  <a:pt x="971779" y="185420"/>
                </a:lnTo>
                <a:lnTo>
                  <a:pt x="932721" y="185420"/>
                </a:lnTo>
                <a:lnTo>
                  <a:pt x="930381" y="186687"/>
                </a:lnTo>
                <a:lnTo>
                  <a:pt x="930285" y="187370"/>
                </a:lnTo>
                <a:lnTo>
                  <a:pt x="930314" y="188027"/>
                </a:lnTo>
                <a:lnTo>
                  <a:pt x="932217" y="189230"/>
                </a:lnTo>
                <a:lnTo>
                  <a:pt x="941266" y="189230"/>
                </a:lnTo>
                <a:lnTo>
                  <a:pt x="938363" y="191770"/>
                </a:lnTo>
                <a:close/>
              </a:path>
              <a:path w="4096384" h="836930">
                <a:moveTo>
                  <a:pt x="1047040" y="196850"/>
                </a:moveTo>
                <a:lnTo>
                  <a:pt x="1045868" y="196850"/>
                </a:lnTo>
                <a:lnTo>
                  <a:pt x="1044866" y="194310"/>
                </a:lnTo>
                <a:lnTo>
                  <a:pt x="1044082" y="193121"/>
                </a:lnTo>
                <a:lnTo>
                  <a:pt x="1039497" y="181610"/>
                </a:lnTo>
                <a:lnTo>
                  <a:pt x="1043190" y="186690"/>
                </a:lnTo>
                <a:lnTo>
                  <a:pt x="1043861" y="186690"/>
                </a:lnTo>
                <a:lnTo>
                  <a:pt x="1047565" y="190500"/>
                </a:lnTo>
                <a:lnTo>
                  <a:pt x="1050044" y="195580"/>
                </a:lnTo>
                <a:lnTo>
                  <a:pt x="1047040" y="19685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047040" y="196850"/>
                </a:lnTo>
                <a:lnTo>
                  <a:pt x="1050044" y="195580"/>
                </a:lnTo>
                <a:lnTo>
                  <a:pt x="1047565" y="190500"/>
                </a:lnTo>
                <a:lnTo>
                  <a:pt x="1043861" y="186690"/>
                </a:lnTo>
                <a:lnTo>
                  <a:pt x="1043188" y="186687"/>
                </a:lnTo>
                <a:lnTo>
                  <a:pt x="1039497" y="181610"/>
                </a:lnTo>
                <a:lnTo>
                  <a:pt x="1044021" y="181610"/>
                </a:lnTo>
                <a:lnTo>
                  <a:pt x="1046032" y="182880"/>
                </a:lnTo>
                <a:lnTo>
                  <a:pt x="1047381" y="184150"/>
                </a:lnTo>
                <a:lnTo>
                  <a:pt x="1054585" y="184150"/>
                </a:lnTo>
                <a:lnTo>
                  <a:pt x="1053915" y="185420"/>
                </a:lnTo>
                <a:lnTo>
                  <a:pt x="1050222" y="190500"/>
                </a:lnTo>
                <a:lnTo>
                  <a:pt x="1129713" y="190500"/>
                </a:lnTo>
                <a:lnTo>
                  <a:pt x="1126426" y="193040"/>
                </a:lnTo>
                <a:lnTo>
                  <a:pt x="1102186" y="193040"/>
                </a:lnTo>
                <a:lnTo>
                  <a:pt x="1102186" y="195580"/>
                </a:lnTo>
                <a:lnTo>
                  <a:pt x="1150469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286645" y="186690"/>
                </a:moveTo>
                <a:lnTo>
                  <a:pt x="1281552" y="186690"/>
                </a:lnTo>
                <a:lnTo>
                  <a:pt x="1286247" y="181610"/>
                </a:lnTo>
                <a:lnTo>
                  <a:pt x="1286645" y="186690"/>
                </a:lnTo>
                <a:close/>
              </a:path>
              <a:path w="4096384" h="836930">
                <a:moveTo>
                  <a:pt x="1449822" y="182880"/>
                </a:moveTo>
                <a:lnTo>
                  <a:pt x="1449178" y="182880"/>
                </a:lnTo>
                <a:lnTo>
                  <a:pt x="1450684" y="181610"/>
                </a:lnTo>
                <a:lnTo>
                  <a:pt x="1449822" y="182880"/>
                </a:lnTo>
                <a:close/>
              </a:path>
              <a:path w="4096384" h="836930">
                <a:moveTo>
                  <a:pt x="1452319" y="190500"/>
                </a:moveTo>
                <a:lnTo>
                  <a:pt x="1447167" y="190500"/>
                </a:lnTo>
                <a:lnTo>
                  <a:pt x="1447076" y="189582"/>
                </a:lnTo>
                <a:lnTo>
                  <a:pt x="1446953" y="187108"/>
                </a:lnTo>
                <a:lnTo>
                  <a:pt x="1450684" y="181610"/>
                </a:lnTo>
                <a:lnTo>
                  <a:pt x="1452026" y="181610"/>
                </a:lnTo>
                <a:lnTo>
                  <a:pt x="1451522" y="182880"/>
                </a:lnTo>
                <a:lnTo>
                  <a:pt x="1471473" y="182880"/>
                </a:lnTo>
                <a:lnTo>
                  <a:pt x="1472141" y="185420"/>
                </a:lnTo>
                <a:lnTo>
                  <a:pt x="1486219" y="185420"/>
                </a:lnTo>
                <a:lnTo>
                  <a:pt x="1487728" y="186690"/>
                </a:lnTo>
                <a:lnTo>
                  <a:pt x="1468789" y="186690"/>
                </a:lnTo>
                <a:lnTo>
                  <a:pt x="1465770" y="187960"/>
                </a:lnTo>
                <a:lnTo>
                  <a:pt x="1454036" y="187960"/>
                </a:lnTo>
                <a:lnTo>
                  <a:pt x="1452864" y="189230"/>
                </a:lnTo>
                <a:lnTo>
                  <a:pt x="1452319" y="190500"/>
                </a:lnTo>
                <a:close/>
              </a:path>
              <a:path w="4096384" h="836930">
                <a:moveTo>
                  <a:pt x="1452026" y="182880"/>
                </a:moveTo>
                <a:lnTo>
                  <a:pt x="1451522" y="182880"/>
                </a:lnTo>
                <a:lnTo>
                  <a:pt x="1452026" y="181610"/>
                </a:lnTo>
                <a:lnTo>
                  <a:pt x="1452026" y="182880"/>
                </a:lnTo>
                <a:close/>
              </a:path>
              <a:path w="4096384" h="836930">
                <a:moveTo>
                  <a:pt x="1460741" y="182880"/>
                </a:moveTo>
                <a:lnTo>
                  <a:pt x="1452026" y="182880"/>
                </a:lnTo>
                <a:lnTo>
                  <a:pt x="1452026" y="181610"/>
                </a:lnTo>
                <a:lnTo>
                  <a:pt x="1460741" y="181610"/>
                </a:lnTo>
                <a:lnTo>
                  <a:pt x="1460741" y="18288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17760" y="190500"/>
                </a:lnTo>
                <a:lnTo>
                  <a:pt x="1513361" y="185544"/>
                </a:lnTo>
                <a:lnTo>
                  <a:pt x="1513329" y="181610"/>
                </a:lnTo>
                <a:lnTo>
                  <a:pt x="1522429" y="186690"/>
                </a:lnTo>
                <a:lnTo>
                  <a:pt x="1523771" y="187960"/>
                </a:lnTo>
                <a:lnTo>
                  <a:pt x="1523675" y="190682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4572" y="193040"/>
                </a:moveTo>
                <a:lnTo>
                  <a:pt x="1522429" y="193040"/>
                </a:lnTo>
                <a:lnTo>
                  <a:pt x="1523675" y="190682"/>
                </a:lnTo>
                <a:lnTo>
                  <a:pt x="1523771" y="187960"/>
                </a:lnTo>
                <a:lnTo>
                  <a:pt x="1522425" y="186687"/>
                </a:lnTo>
                <a:lnTo>
                  <a:pt x="1513329" y="181610"/>
                </a:lnTo>
                <a:lnTo>
                  <a:pt x="1525447" y="181610"/>
                </a:lnTo>
                <a:lnTo>
                  <a:pt x="1524105" y="191770"/>
                </a:lnTo>
                <a:lnTo>
                  <a:pt x="1526182" y="191770"/>
                </a:lnTo>
                <a:lnTo>
                  <a:pt x="1524572" y="193040"/>
                </a:lnTo>
                <a:close/>
              </a:path>
              <a:path w="4096384" h="836930">
                <a:moveTo>
                  <a:pt x="1599845" y="195103"/>
                </a:moveTo>
                <a:lnTo>
                  <a:pt x="1599203" y="193487"/>
                </a:lnTo>
                <a:lnTo>
                  <a:pt x="1599080" y="192988"/>
                </a:lnTo>
                <a:lnTo>
                  <a:pt x="1600298" y="191836"/>
                </a:lnTo>
                <a:lnTo>
                  <a:pt x="1600305" y="191640"/>
                </a:lnTo>
                <a:lnTo>
                  <a:pt x="1598522" y="187960"/>
                </a:lnTo>
                <a:lnTo>
                  <a:pt x="1604225" y="184150"/>
                </a:lnTo>
                <a:lnTo>
                  <a:pt x="1605227" y="181610"/>
                </a:lnTo>
                <a:lnTo>
                  <a:pt x="1606401" y="181610"/>
                </a:lnTo>
                <a:lnTo>
                  <a:pt x="1606824" y="185544"/>
                </a:lnTo>
                <a:lnTo>
                  <a:pt x="1606742" y="187370"/>
                </a:lnTo>
                <a:lnTo>
                  <a:pt x="1605418" y="191770"/>
                </a:lnTo>
                <a:lnTo>
                  <a:pt x="1601376" y="191770"/>
                </a:lnTo>
                <a:lnTo>
                  <a:pt x="1601977" y="192912"/>
                </a:lnTo>
                <a:lnTo>
                  <a:pt x="1601867" y="193487"/>
                </a:lnTo>
                <a:lnTo>
                  <a:pt x="1601540" y="194310"/>
                </a:lnTo>
                <a:lnTo>
                  <a:pt x="1601206" y="194310"/>
                </a:lnTo>
                <a:lnTo>
                  <a:pt x="1599845" y="195103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05418" y="191770"/>
                </a:lnTo>
                <a:lnTo>
                  <a:pt x="1606742" y="187370"/>
                </a:lnTo>
                <a:lnTo>
                  <a:pt x="1606824" y="185544"/>
                </a:lnTo>
                <a:lnTo>
                  <a:pt x="1606401" y="181610"/>
                </a:lnTo>
                <a:lnTo>
                  <a:pt x="1679103" y="181610"/>
                </a:lnTo>
                <a:lnTo>
                  <a:pt x="1675653" y="182880"/>
                </a:lnTo>
                <a:lnTo>
                  <a:pt x="1670098" y="184150"/>
                </a:lnTo>
                <a:lnTo>
                  <a:pt x="1653838" y="184150"/>
                </a:lnTo>
                <a:lnTo>
                  <a:pt x="1652611" y="186690"/>
                </a:lnTo>
                <a:lnTo>
                  <a:pt x="1626568" y="186690"/>
                </a:lnTo>
                <a:lnTo>
                  <a:pt x="1626606" y="187960"/>
                </a:lnTo>
                <a:lnTo>
                  <a:pt x="1613608" y="187960"/>
                </a:lnTo>
                <a:lnTo>
                  <a:pt x="1612102" y="189230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68427" y="193040"/>
                </a:moveTo>
                <a:lnTo>
                  <a:pt x="1667418" y="186690"/>
                </a:lnTo>
                <a:lnTo>
                  <a:pt x="1666914" y="186690"/>
                </a:lnTo>
                <a:lnTo>
                  <a:pt x="1670098" y="184150"/>
                </a:lnTo>
                <a:lnTo>
                  <a:pt x="1675653" y="182880"/>
                </a:lnTo>
                <a:lnTo>
                  <a:pt x="1679103" y="181610"/>
                </a:lnTo>
                <a:lnTo>
                  <a:pt x="1675970" y="185420"/>
                </a:lnTo>
                <a:lnTo>
                  <a:pt x="1668427" y="193040"/>
                </a:lnTo>
                <a:close/>
              </a:path>
              <a:path w="4096384" h="836930">
                <a:moveTo>
                  <a:pt x="1958583" y="182880"/>
                </a:moveTo>
                <a:lnTo>
                  <a:pt x="1956068" y="182880"/>
                </a:lnTo>
                <a:lnTo>
                  <a:pt x="1957410" y="181610"/>
                </a:lnTo>
                <a:lnTo>
                  <a:pt x="1959421" y="181610"/>
                </a:lnTo>
                <a:lnTo>
                  <a:pt x="1958583" y="182880"/>
                </a:lnTo>
                <a:close/>
              </a:path>
              <a:path w="4096384" h="836930">
                <a:moveTo>
                  <a:pt x="1983392" y="182880"/>
                </a:moveTo>
                <a:lnTo>
                  <a:pt x="1958583" y="182880"/>
                </a:lnTo>
                <a:lnTo>
                  <a:pt x="1959421" y="181610"/>
                </a:lnTo>
                <a:lnTo>
                  <a:pt x="1984898" y="181610"/>
                </a:lnTo>
                <a:lnTo>
                  <a:pt x="1983392" y="182880"/>
                </a:lnTo>
                <a:close/>
              </a:path>
              <a:path w="4096384" h="836930">
                <a:moveTo>
                  <a:pt x="1997811" y="182880"/>
                </a:moveTo>
                <a:lnTo>
                  <a:pt x="1984060" y="182880"/>
                </a:lnTo>
                <a:lnTo>
                  <a:pt x="1984898" y="181610"/>
                </a:lnTo>
                <a:lnTo>
                  <a:pt x="1999821" y="181610"/>
                </a:lnTo>
                <a:lnTo>
                  <a:pt x="1997811" y="18288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1996305" y="184150"/>
                </a:lnTo>
                <a:lnTo>
                  <a:pt x="1999821" y="181610"/>
                </a:lnTo>
                <a:lnTo>
                  <a:pt x="2021783" y="181610"/>
                </a:lnTo>
                <a:lnTo>
                  <a:pt x="2021783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107101" y="184150"/>
                </a:moveTo>
                <a:lnTo>
                  <a:pt x="2104253" y="184150"/>
                </a:lnTo>
                <a:lnTo>
                  <a:pt x="2104083" y="182880"/>
                </a:lnTo>
                <a:lnTo>
                  <a:pt x="2104921" y="182880"/>
                </a:lnTo>
                <a:lnTo>
                  <a:pt x="2105929" y="181610"/>
                </a:lnTo>
                <a:lnTo>
                  <a:pt x="2106767" y="181610"/>
                </a:lnTo>
                <a:lnTo>
                  <a:pt x="2106995" y="182476"/>
                </a:lnTo>
                <a:lnTo>
                  <a:pt x="2107101" y="184150"/>
                </a:lnTo>
                <a:close/>
              </a:path>
              <a:path w="4096384" h="836930">
                <a:moveTo>
                  <a:pt x="2115653" y="184150"/>
                </a:moveTo>
                <a:lnTo>
                  <a:pt x="2107101" y="184150"/>
                </a:lnTo>
                <a:lnTo>
                  <a:pt x="2106995" y="182476"/>
                </a:lnTo>
                <a:lnTo>
                  <a:pt x="2106767" y="181610"/>
                </a:lnTo>
                <a:lnTo>
                  <a:pt x="2118167" y="181610"/>
                </a:lnTo>
                <a:lnTo>
                  <a:pt x="2115653" y="182880"/>
                </a:lnTo>
                <a:lnTo>
                  <a:pt x="2115653" y="184150"/>
                </a:lnTo>
                <a:close/>
              </a:path>
              <a:path w="4096384" h="836930">
                <a:moveTo>
                  <a:pt x="2119005" y="185420"/>
                </a:moveTo>
                <a:lnTo>
                  <a:pt x="2118331" y="185420"/>
                </a:lnTo>
                <a:lnTo>
                  <a:pt x="2115653" y="184150"/>
                </a:lnTo>
                <a:lnTo>
                  <a:pt x="2115653" y="182880"/>
                </a:lnTo>
                <a:lnTo>
                  <a:pt x="2118167" y="181610"/>
                </a:lnTo>
                <a:lnTo>
                  <a:pt x="2120177" y="184150"/>
                </a:lnTo>
                <a:lnTo>
                  <a:pt x="2119503" y="184150"/>
                </a:lnTo>
                <a:lnTo>
                  <a:pt x="2119005" y="18542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20177" y="184150"/>
                </a:lnTo>
                <a:lnTo>
                  <a:pt x="2118167" y="181610"/>
                </a:lnTo>
                <a:lnTo>
                  <a:pt x="2145989" y="181610"/>
                </a:lnTo>
                <a:lnTo>
                  <a:pt x="2144647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44647" y="182880"/>
                </a:lnTo>
                <a:lnTo>
                  <a:pt x="2145989" y="181610"/>
                </a:lnTo>
                <a:lnTo>
                  <a:pt x="2147665" y="182880"/>
                </a:lnTo>
                <a:lnTo>
                  <a:pt x="2147495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57893" y="182880"/>
                </a:moveTo>
                <a:lnTo>
                  <a:pt x="2147665" y="182880"/>
                </a:lnTo>
                <a:lnTo>
                  <a:pt x="2145989" y="181610"/>
                </a:lnTo>
                <a:lnTo>
                  <a:pt x="2157219" y="181610"/>
                </a:lnTo>
                <a:lnTo>
                  <a:pt x="2157893" y="182880"/>
                </a:lnTo>
                <a:close/>
              </a:path>
              <a:path w="4096384" h="836930">
                <a:moveTo>
                  <a:pt x="2362730" y="186690"/>
                </a:moveTo>
                <a:lnTo>
                  <a:pt x="2359378" y="185420"/>
                </a:lnTo>
                <a:lnTo>
                  <a:pt x="2357027" y="184150"/>
                </a:lnTo>
                <a:lnTo>
                  <a:pt x="2361224" y="181610"/>
                </a:lnTo>
                <a:lnTo>
                  <a:pt x="2362226" y="181610"/>
                </a:lnTo>
                <a:lnTo>
                  <a:pt x="2362901" y="182880"/>
                </a:lnTo>
                <a:lnTo>
                  <a:pt x="2362730" y="186690"/>
                </a:lnTo>
                <a:close/>
              </a:path>
              <a:path w="4096384" h="836930">
                <a:moveTo>
                  <a:pt x="2270707" y="205740"/>
                </a:moveTo>
                <a:lnTo>
                  <a:pt x="2245897" y="205740"/>
                </a:lnTo>
                <a:lnTo>
                  <a:pt x="2248375" y="201984"/>
                </a:lnTo>
                <a:lnTo>
                  <a:pt x="2248349" y="201468"/>
                </a:lnTo>
                <a:lnTo>
                  <a:pt x="2248241" y="200660"/>
                </a:lnTo>
                <a:lnTo>
                  <a:pt x="2266175" y="200660"/>
                </a:lnTo>
                <a:lnTo>
                  <a:pt x="2267942" y="197734"/>
                </a:lnTo>
                <a:lnTo>
                  <a:pt x="2268335" y="197138"/>
                </a:lnTo>
                <a:lnTo>
                  <a:pt x="2268445" y="196245"/>
                </a:lnTo>
                <a:lnTo>
                  <a:pt x="2268369" y="195679"/>
                </a:lnTo>
                <a:lnTo>
                  <a:pt x="2268258" y="195497"/>
                </a:lnTo>
                <a:lnTo>
                  <a:pt x="2266850" y="194310"/>
                </a:lnTo>
                <a:lnTo>
                  <a:pt x="2261651" y="193040"/>
                </a:lnTo>
                <a:lnTo>
                  <a:pt x="2339092" y="193040"/>
                </a:lnTo>
                <a:lnTo>
                  <a:pt x="2341607" y="191770"/>
                </a:lnTo>
                <a:lnTo>
                  <a:pt x="2344462" y="189230"/>
                </a:lnTo>
                <a:lnTo>
                  <a:pt x="2344625" y="187960"/>
                </a:lnTo>
                <a:lnTo>
                  <a:pt x="2341947" y="186690"/>
                </a:lnTo>
                <a:lnTo>
                  <a:pt x="2362730" y="186690"/>
                </a:lnTo>
                <a:lnTo>
                  <a:pt x="2362901" y="182880"/>
                </a:lnTo>
                <a:lnTo>
                  <a:pt x="2362226" y="181610"/>
                </a:lnTo>
                <a:lnTo>
                  <a:pt x="2386368" y="181610"/>
                </a:lnTo>
                <a:lnTo>
                  <a:pt x="2385694" y="182880"/>
                </a:lnTo>
                <a:lnTo>
                  <a:pt x="2367091" y="182880"/>
                </a:lnTo>
                <a:lnTo>
                  <a:pt x="2364577" y="187960"/>
                </a:lnTo>
                <a:lnTo>
                  <a:pt x="2353007" y="187960"/>
                </a:lnTo>
                <a:lnTo>
                  <a:pt x="2350744" y="189230"/>
                </a:lnTo>
                <a:lnTo>
                  <a:pt x="2350322" y="189230"/>
                </a:lnTo>
                <a:lnTo>
                  <a:pt x="2349759" y="189783"/>
                </a:lnTo>
                <a:lnTo>
                  <a:pt x="2348482" y="190500"/>
                </a:lnTo>
                <a:lnTo>
                  <a:pt x="2348844" y="190682"/>
                </a:lnTo>
                <a:lnTo>
                  <a:pt x="2343858" y="195580"/>
                </a:lnTo>
                <a:lnTo>
                  <a:pt x="2271545" y="195580"/>
                </a:lnTo>
                <a:lnTo>
                  <a:pt x="2270807" y="202288"/>
                </a:lnTo>
                <a:lnTo>
                  <a:pt x="2270707" y="20574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413352" y="184150"/>
                </a:lnTo>
                <a:lnTo>
                  <a:pt x="2413352" y="182880"/>
                </a:lnTo>
                <a:lnTo>
                  <a:pt x="2415532" y="181610"/>
                </a:lnTo>
                <a:lnTo>
                  <a:pt x="2417379" y="182880"/>
                </a:lnTo>
                <a:lnTo>
                  <a:pt x="2417379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439504" y="185420"/>
                </a:moveTo>
                <a:lnTo>
                  <a:pt x="2415198" y="185420"/>
                </a:lnTo>
                <a:lnTo>
                  <a:pt x="2417379" y="184150"/>
                </a:lnTo>
                <a:lnTo>
                  <a:pt x="2417379" y="182880"/>
                </a:lnTo>
                <a:lnTo>
                  <a:pt x="2415532" y="181610"/>
                </a:lnTo>
                <a:lnTo>
                  <a:pt x="2442189" y="181610"/>
                </a:lnTo>
                <a:lnTo>
                  <a:pt x="2440008" y="182880"/>
                </a:lnTo>
                <a:lnTo>
                  <a:pt x="2427102" y="182880"/>
                </a:lnTo>
                <a:lnTo>
                  <a:pt x="2430114" y="184150"/>
                </a:lnTo>
                <a:lnTo>
                  <a:pt x="2439756" y="184150"/>
                </a:lnTo>
                <a:lnTo>
                  <a:pt x="2439504" y="185420"/>
                </a:lnTo>
                <a:close/>
              </a:path>
              <a:path w="4096384" h="836930">
                <a:moveTo>
                  <a:pt x="2443858" y="186690"/>
                </a:moveTo>
                <a:lnTo>
                  <a:pt x="2441351" y="185420"/>
                </a:lnTo>
                <a:lnTo>
                  <a:pt x="2439504" y="185420"/>
                </a:lnTo>
                <a:lnTo>
                  <a:pt x="2440008" y="182880"/>
                </a:lnTo>
                <a:lnTo>
                  <a:pt x="2442189" y="181610"/>
                </a:lnTo>
                <a:lnTo>
                  <a:pt x="2443858" y="182880"/>
                </a:lnTo>
                <a:lnTo>
                  <a:pt x="2443858" y="186690"/>
                </a:lnTo>
                <a:close/>
              </a:path>
              <a:path w="4096384" h="836930">
                <a:moveTo>
                  <a:pt x="2460123" y="186690"/>
                </a:moveTo>
                <a:lnTo>
                  <a:pt x="2443858" y="186690"/>
                </a:lnTo>
                <a:lnTo>
                  <a:pt x="2443858" y="182880"/>
                </a:lnTo>
                <a:lnTo>
                  <a:pt x="2442189" y="181610"/>
                </a:lnTo>
                <a:lnTo>
                  <a:pt x="2453438" y="181610"/>
                </a:lnTo>
                <a:lnTo>
                  <a:pt x="2451284" y="184150"/>
                </a:lnTo>
                <a:lnTo>
                  <a:pt x="2454427" y="185420"/>
                </a:lnTo>
                <a:lnTo>
                  <a:pt x="2460621" y="185420"/>
                </a:lnTo>
                <a:lnTo>
                  <a:pt x="2460123" y="186690"/>
                </a:lnTo>
                <a:close/>
              </a:path>
              <a:path w="4096384" h="836930">
                <a:moveTo>
                  <a:pt x="2456267" y="185420"/>
                </a:moveTo>
                <a:lnTo>
                  <a:pt x="2454427" y="185420"/>
                </a:lnTo>
                <a:lnTo>
                  <a:pt x="2451284" y="184150"/>
                </a:lnTo>
                <a:lnTo>
                  <a:pt x="2453438" y="181610"/>
                </a:lnTo>
                <a:lnTo>
                  <a:pt x="2456756" y="181610"/>
                </a:lnTo>
                <a:lnTo>
                  <a:pt x="2457046" y="183722"/>
                </a:lnTo>
                <a:lnTo>
                  <a:pt x="2456964" y="184363"/>
                </a:lnTo>
                <a:lnTo>
                  <a:pt x="2456267" y="185420"/>
                </a:lnTo>
                <a:close/>
              </a:path>
              <a:path w="4096384" h="836930">
                <a:moveTo>
                  <a:pt x="2565217" y="184150"/>
                </a:moveTo>
                <a:lnTo>
                  <a:pt x="2562375" y="184150"/>
                </a:lnTo>
                <a:lnTo>
                  <a:pt x="2560018" y="182880"/>
                </a:lnTo>
                <a:lnTo>
                  <a:pt x="2560352" y="182880"/>
                </a:lnTo>
                <a:lnTo>
                  <a:pt x="2563200" y="181610"/>
                </a:lnTo>
                <a:lnTo>
                  <a:pt x="2565400" y="182880"/>
                </a:lnTo>
                <a:lnTo>
                  <a:pt x="2565217" y="18415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65217" y="184150"/>
                </a:lnTo>
                <a:lnTo>
                  <a:pt x="2565400" y="182880"/>
                </a:lnTo>
                <a:lnTo>
                  <a:pt x="2563200" y="181610"/>
                </a:lnTo>
                <a:lnTo>
                  <a:pt x="2571132" y="181610"/>
                </a:lnTo>
                <a:lnTo>
                  <a:pt x="2572040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633459" y="182880"/>
                </a:moveTo>
                <a:lnTo>
                  <a:pt x="2627245" y="181610"/>
                </a:lnTo>
                <a:lnTo>
                  <a:pt x="2629936" y="181610"/>
                </a:lnTo>
                <a:lnTo>
                  <a:pt x="2633459" y="182880"/>
                </a:lnTo>
                <a:close/>
              </a:path>
              <a:path w="4096384" h="836930">
                <a:moveTo>
                  <a:pt x="2762687" y="182880"/>
                </a:moveTo>
                <a:lnTo>
                  <a:pt x="2633459" y="182880"/>
                </a:lnTo>
                <a:lnTo>
                  <a:pt x="2629936" y="181610"/>
                </a:lnTo>
                <a:lnTo>
                  <a:pt x="2762687" y="181610"/>
                </a:lnTo>
                <a:lnTo>
                  <a:pt x="2762687" y="182880"/>
                </a:lnTo>
                <a:close/>
              </a:path>
              <a:path w="4096384" h="836930">
                <a:moveTo>
                  <a:pt x="2830563" y="186690"/>
                </a:moveTo>
                <a:lnTo>
                  <a:pt x="2829819" y="185544"/>
                </a:lnTo>
                <a:lnTo>
                  <a:pt x="2829769" y="184917"/>
                </a:lnTo>
                <a:lnTo>
                  <a:pt x="2829895" y="182880"/>
                </a:lnTo>
                <a:lnTo>
                  <a:pt x="2830746" y="181610"/>
                </a:lnTo>
                <a:lnTo>
                  <a:pt x="2832095" y="182880"/>
                </a:lnTo>
                <a:lnTo>
                  <a:pt x="2832886" y="184097"/>
                </a:lnTo>
                <a:lnTo>
                  <a:pt x="2832722" y="184363"/>
                </a:lnTo>
                <a:lnTo>
                  <a:pt x="2830563" y="186690"/>
                </a:lnTo>
                <a:close/>
              </a:path>
              <a:path w="4096384" h="836930">
                <a:moveTo>
                  <a:pt x="2838716" y="186690"/>
                </a:moveTo>
                <a:lnTo>
                  <a:pt x="2830563" y="186690"/>
                </a:lnTo>
                <a:lnTo>
                  <a:pt x="2832763" y="184318"/>
                </a:lnTo>
                <a:lnTo>
                  <a:pt x="2832886" y="184097"/>
                </a:lnTo>
                <a:lnTo>
                  <a:pt x="2832095" y="182880"/>
                </a:lnTo>
                <a:lnTo>
                  <a:pt x="2830746" y="181610"/>
                </a:lnTo>
                <a:lnTo>
                  <a:pt x="2841799" y="181610"/>
                </a:lnTo>
                <a:lnTo>
                  <a:pt x="2842316" y="185420"/>
                </a:lnTo>
                <a:lnTo>
                  <a:pt x="2840456" y="185420"/>
                </a:lnTo>
                <a:lnTo>
                  <a:pt x="2838716" y="18669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97460" y="184318"/>
                </a:lnTo>
                <a:lnTo>
                  <a:pt x="2897362" y="183916"/>
                </a:lnTo>
                <a:lnTo>
                  <a:pt x="2897613" y="182880"/>
                </a:lnTo>
                <a:lnTo>
                  <a:pt x="2898287" y="181610"/>
                </a:lnTo>
                <a:lnTo>
                  <a:pt x="2899296" y="182880"/>
                </a:lnTo>
                <a:lnTo>
                  <a:pt x="2899192" y="183722"/>
                </a:lnTo>
                <a:lnTo>
                  <a:pt x="2899071" y="18427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893108" y="190500"/>
                </a:moveTo>
                <a:lnTo>
                  <a:pt x="2885211" y="185420"/>
                </a:lnTo>
                <a:lnTo>
                  <a:pt x="2898471" y="185420"/>
                </a:lnTo>
                <a:lnTo>
                  <a:pt x="2899071" y="184278"/>
                </a:lnTo>
                <a:lnTo>
                  <a:pt x="2899192" y="183722"/>
                </a:lnTo>
                <a:lnTo>
                  <a:pt x="2899296" y="182880"/>
                </a:lnTo>
                <a:lnTo>
                  <a:pt x="2898287" y="181610"/>
                </a:lnTo>
                <a:lnTo>
                  <a:pt x="2924082" y="181610"/>
                </a:lnTo>
                <a:lnTo>
                  <a:pt x="2923429" y="182880"/>
                </a:lnTo>
                <a:lnTo>
                  <a:pt x="2901470" y="182880"/>
                </a:lnTo>
                <a:lnTo>
                  <a:pt x="2902327" y="189230"/>
                </a:lnTo>
                <a:lnTo>
                  <a:pt x="2894090" y="189230"/>
                </a:lnTo>
                <a:lnTo>
                  <a:pt x="2893108" y="190500"/>
                </a:lnTo>
                <a:close/>
              </a:path>
              <a:path w="4096384" h="836930">
                <a:moveTo>
                  <a:pt x="3129460" y="189230"/>
                </a:moveTo>
                <a:lnTo>
                  <a:pt x="3122238" y="189230"/>
                </a:lnTo>
                <a:lnTo>
                  <a:pt x="3122421" y="187960"/>
                </a:lnTo>
                <a:lnTo>
                  <a:pt x="3128786" y="181610"/>
                </a:lnTo>
                <a:lnTo>
                  <a:pt x="3137488" y="181610"/>
                </a:lnTo>
                <a:lnTo>
                  <a:pt x="3134007" y="184150"/>
                </a:lnTo>
                <a:lnTo>
                  <a:pt x="3131634" y="184150"/>
                </a:lnTo>
                <a:lnTo>
                  <a:pt x="3132096" y="185544"/>
                </a:lnTo>
                <a:lnTo>
                  <a:pt x="3128786" y="187960"/>
                </a:lnTo>
                <a:lnTo>
                  <a:pt x="3129460" y="189230"/>
                </a:lnTo>
                <a:close/>
              </a:path>
              <a:path w="4096384" h="836930">
                <a:moveTo>
                  <a:pt x="3145384" y="191770"/>
                </a:moveTo>
                <a:lnTo>
                  <a:pt x="3133387" y="191770"/>
                </a:lnTo>
                <a:lnTo>
                  <a:pt x="3137965" y="190500"/>
                </a:lnTo>
                <a:lnTo>
                  <a:pt x="3140970" y="189230"/>
                </a:lnTo>
                <a:lnTo>
                  <a:pt x="3138000" y="186687"/>
                </a:lnTo>
                <a:lnTo>
                  <a:pt x="3133169" y="184761"/>
                </a:lnTo>
                <a:lnTo>
                  <a:pt x="3137488" y="181610"/>
                </a:lnTo>
                <a:lnTo>
                  <a:pt x="3140543" y="181610"/>
                </a:lnTo>
                <a:lnTo>
                  <a:pt x="3144579" y="187108"/>
                </a:lnTo>
                <a:lnTo>
                  <a:pt x="3142687" y="189230"/>
                </a:lnTo>
                <a:lnTo>
                  <a:pt x="3145384" y="191770"/>
                </a:lnTo>
                <a:close/>
              </a:path>
              <a:path w="4096384" h="836930">
                <a:moveTo>
                  <a:pt x="3165500" y="191770"/>
                </a:moveTo>
                <a:lnTo>
                  <a:pt x="3159286" y="191770"/>
                </a:lnTo>
                <a:lnTo>
                  <a:pt x="3158758" y="189783"/>
                </a:lnTo>
                <a:lnTo>
                  <a:pt x="3158732" y="188738"/>
                </a:lnTo>
                <a:lnTo>
                  <a:pt x="3160477" y="181610"/>
                </a:lnTo>
                <a:lnTo>
                  <a:pt x="3165451" y="189359"/>
                </a:lnTo>
                <a:lnTo>
                  <a:pt x="3165500" y="191770"/>
                </a:lnTo>
                <a:close/>
              </a:path>
              <a:path w="4096384" h="836930">
                <a:moveTo>
                  <a:pt x="3165500" y="189434"/>
                </a:moveTo>
                <a:lnTo>
                  <a:pt x="3160477" y="181610"/>
                </a:lnTo>
                <a:lnTo>
                  <a:pt x="3167575" y="181610"/>
                </a:lnTo>
                <a:lnTo>
                  <a:pt x="3163817" y="184150"/>
                </a:lnTo>
                <a:lnTo>
                  <a:pt x="3169847" y="186690"/>
                </a:lnTo>
                <a:lnTo>
                  <a:pt x="3182583" y="186690"/>
                </a:lnTo>
                <a:lnTo>
                  <a:pt x="3181297" y="187960"/>
                </a:lnTo>
                <a:lnTo>
                  <a:pt x="3165500" y="187960"/>
                </a:lnTo>
                <a:lnTo>
                  <a:pt x="3165500" y="189434"/>
                </a:lnTo>
                <a:close/>
              </a:path>
              <a:path w="4096384" h="836930">
                <a:moveTo>
                  <a:pt x="3208571" y="186690"/>
                </a:moveTo>
                <a:lnTo>
                  <a:pt x="3206847" y="184097"/>
                </a:lnTo>
                <a:lnTo>
                  <a:pt x="3205880" y="182880"/>
                </a:lnTo>
                <a:lnTo>
                  <a:pt x="3206397" y="181610"/>
                </a:lnTo>
                <a:lnTo>
                  <a:pt x="3208571" y="181610"/>
                </a:lnTo>
                <a:lnTo>
                  <a:pt x="3210446" y="182556"/>
                </a:lnTo>
                <a:lnTo>
                  <a:pt x="3210254" y="182880"/>
                </a:lnTo>
                <a:lnTo>
                  <a:pt x="3210530" y="183722"/>
                </a:lnTo>
                <a:lnTo>
                  <a:pt x="3208571" y="186690"/>
                </a:lnTo>
                <a:close/>
              </a:path>
              <a:path w="4096384" h="836930">
                <a:moveTo>
                  <a:pt x="3210446" y="182556"/>
                </a:moveTo>
                <a:lnTo>
                  <a:pt x="3208571" y="181610"/>
                </a:lnTo>
                <a:lnTo>
                  <a:pt x="3211007" y="181610"/>
                </a:lnTo>
                <a:lnTo>
                  <a:pt x="3210446" y="182556"/>
                </a:lnTo>
                <a:close/>
              </a:path>
              <a:path w="4096384" h="836930">
                <a:moveTo>
                  <a:pt x="3408890" y="184150"/>
                </a:moveTo>
                <a:lnTo>
                  <a:pt x="3405859" y="182880"/>
                </a:lnTo>
                <a:lnTo>
                  <a:pt x="3407208" y="181610"/>
                </a:lnTo>
                <a:lnTo>
                  <a:pt x="3411064" y="181610"/>
                </a:lnTo>
                <a:lnTo>
                  <a:pt x="3409899" y="182880"/>
                </a:lnTo>
                <a:lnTo>
                  <a:pt x="3408890" y="184150"/>
                </a:lnTo>
                <a:close/>
              </a:path>
              <a:path w="4096384" h="836930">
                <a:moveTo>
                  <a:pt x="3413238" y="184150"/>
                </a:moveTo>
                <a:lnTo>
                  <a:pt x="3408890" y="184150"/>
                </a:lnTo>
                <a:lnTo>
                  <a:pt x="3409899" y="182880"/>
                </a:lnTo>
                <a:lnTo>
                  <a:pt x="3411064" y="181610"/>
                </a:lnTo>
                <a:lnTo>
                  <a:pt x="3412564" y="181610"/>
                </a:lnTo>
                <a:lnTo>
                  <a:pt x="3413238" y="184150"/>
                </a:lnTo>
                <a:close/>
              </a:path>
              <a:path w="4096384" h="836930">
                <a:moveTo>
                  <a:pt x="3482796" y="184150"/>
                </a:moveTo>
                <a:lnTo>
                  <a:pt x="3480472" y="184150"/>
                </a:lnTo>
                <a:lnTo>
                  <a:pt x="3480472" y="182880"/>
                </a:lnTo>
                <a:lnTo>
                  <a:pt x="3481971" y="181610"/>
                </a:lnTo>
                <a:lnTo>
                  <a:pt x="3482646" y="181610"/>
                </a:lnTo>
                <a:lnTo>
                  <a:pt x="3482758" y="182556"/>
                </a:lnTo>
                <a:lnTo>
                  <a:pt x="3482796" y="184150"/>
                </a:lnTo>
                <a:close/>
              </a:path>
              <a:path w="4096384" h="836930">
                <a:moveTo>
                  <a:pt x="3488336" y="200660"/>
                </a:moveTo>
                <a:lnTo>
                  <a:pt x="3479797" y="200660"/>
                </a:lnTo>
                <a:lnTo>
                  <a:pt x="3480806" y="193040"/>
                </a:lnTo>
                <a:lnTo>
                  <a:pt x="3488185" y="193040"/>
                </a:lnTo>
                <a:lnTo>
                  <a:pt x="3493541" y="191770"/>
                </a:lnTo>
                <a:lnTo>
                  <a:pt x="3484662" y="184150"/>
                </a:lnTo>
                <a:lnTo>
                  <a:pt x="3482796" y="184150"/>
                </a:lnTo>
                <a:lnTo>
                  <a:pt x="3482758" y="182556"/>
                </a:lnTo>
                <a:lnTo>
                  <a:pt x="3482646" y="181610"/>
                </a:lnTo>
                <a:lnTo>
                  <a:pt x="3506768" y="181610"/>
                </a:lnTo>
                <a:lnTo>
                  <a:pt x="3503429" y="185420"/>
                </a:lnTo>
                <a:lnTo>
                  <a:pt x="3528099" y="185420"/>
                </a:lnTo>
                <a:lnTo>
                  <a:pt x="3524205" y="189230"/>
                </a:lnTo>
                <a:lnTo>
                  <a:pt x="3500246" y="189230"/>
                </a:lnTo>
                <a:lnTo>
                  <a:pt x="3500101" y="189783"/>
                </a:lnTo>
                <a:lnTo>
                  <a:pt x="3500080" y="190682"/>
                </a:lnTo>
                <a:lnTo>
                  <a:pt x="3501078" y="191770"/>
                </a:lnTo>
                <a:lnTo>
                  <a:pt x="3521189" y="191770"/>
                </a:lnTo>
                <a:lnTo>
                  <a:pt x="3518862" y="194310"/>
                </a:lnTo>
                <a:lnTo>
                  <a:pt x="3493548" y="194310"/>
                </a:lnTo>
                <a:lnTo>
                  <a:pt x="3489660" y="198120"/>
                </a:lnTo>
                <a:lnTo>
                  <a:pt x="3488336" y="200660"/>
                </a:lnTo>
                <a:close/>
              </a:path>
              <a:path w="4096384" h="836930">
                <a:moveTo>
                  <a:pt x="3591943" y="187960"/>
                </a:moveTo>
                <a:lnTo>
                  <a:pt x="3584046" y="181610"/>
                </a:lnTo>
                <a:lnTo>
                  <a:pt x="3588577" y="181610"/>
                </a:lnTo>
                <a:lnTo>
                  <a:pt x="3591085" y="182880"/>
                </a:lnTo>
                <a:lnTo>
                  <a:pt x="3591943" y="187960"/>
                </a:lnTo>
                <a:close/>
              </a:path>
              <a:path w="4096384" h="836930">
                <a:moveTo>
                  <a:pt x="3646591" y="191770"/>
                </a:moveTo>
                <a:lnTo>
                  <a:pt x="3593599" y="191770"/>
                </a:lnTo>
                <a:lnTo>
                  <a:pt x="3596133" y="190500"/>
                </a:lnTo>
                <a:lnTo>
                  <a:pt x="3596133" y="189230"/>
                </a:lnTo>
                <a:lnTo>
                  <a:pt x="3593599" y="187960"/>
                </a:lnTo>
                <a:lnTo>
                  <a:pt x="3591943" y="187960"/>
                </a:lnTo>
                <a:lnTo>
                  <a:pt x="3591085" y="182880"/>
                </a:lnTo>
                <a:lnTo>
                  <a:pt x="3588577" y="181610"/>
                </a:lnTo>
                <a:lnTo>
                  <a:pt x="3600147" y="181610"/>
                </a:lnTo>
                <a:lnTo>
                  <a:pt x="3601313" y="182880"/>
                </a:lnTo>
                <a:lnTo>
                  <a:pt x="3600972" y="184150"/>
                </a:lnTo>
                <a:lnTo>
                  <a:pt x="3600481" y="185420"/>
                </a:lnTo>
                <a:lnTo>
                  <a:pt x="3636078" y="185420"/>
                </a:lnTo>
                <a:lnTo>
                  <a:pt x="3634470" y="190500"/>
                </a:lnTo>
                <a:lnTo>
                  <a:pt x="3646408" y="190500"/>
                </a:lnTo>
                <a:lnTo>
                  <a:pt x="3646591" y="191770"/>
                </a:lnTo>
                <a:close/>
              </a:path>
              <a:path w="4096384" h="836930">
                <a:moveTo>
                  <a:pt x="3636180" y="190500"/>
                </a:moveTo>
                <a:lnTo>
                  <a:pt x="3634470" y="190500"/>
                </a:lnTo>
                <a:lnTo>
                  <a:pt x="3636078" y="185420"/>
                </a:lnTo>
                <a:lnTo>
                  <a:pt x="3639413" y="181610"/>
                </a:lnTo>
                <a:lnTo>
                  <a:pt x="3642885" y="181610"/>
                </a:lnTo>
                <a:lnTo>
                  <a:pt x="3644909" y="184150"/>
                </a:lnTo>
                <a:lnTo>
                  <a:pt x="3638871" y="189230"/>
                </a:lnTo>
                <a:lnTo>
                  <a:pt x="3636180" y="190500"/>
                </a:lnTo>
                <a:close/>
              </a:path>
              <a:path w="4096384" h="836930">
                <a:moveTo>
                  <a:pt x="3646408" y="190500"/>
                </a:moveTo>
                <a:lnTo>
                  <a:pt x="3636180" y="190500"/>
                </a:lnTo>
                <a:lnTo>
                  <a:pt x="3638871" y="189230"/>
                </a:lnTo>
                <a:lnTo>
                  <a:pt x="3644755" y="184278"/>
                </a:lnTo>
                <a:lnTo>
                  <a:pt x="3644867" y="184097"/>
                </a:lnTo>
                <a:lnTo>
                  <a:pt x="3642885" y="181610"/>
                </a:lnTo>
                <a:lnTo>
                  <a:pt x="3668880" y="181610"/>
                </a:lnTo>
                <a:lnTo>
                  <a:pt x="3667040" y="182880"/>
                </a:lnTo>
                <a:lnTo>
                  <a:pt x="3667040" y="184150"/>
                </a:lnTo>
                <a:lnTo>
                  <a:pt x="3773782" y="184150"/>
                </a:lnTo>
                <a:lnTo>
                  <a:pt x="3774329" y="185420"/>
                </a:lnTo>
                <a:lnTo>
                  <a:pt x="3715809" y="185420"/>
                </a:lnTo>
                <a:lnTo>
                  <a:pt x="3715059" y="187960"/>
                </a:lnTo>
                <a:lnTo>
                  <a:pt x="3701391" y="187960"/>
                </a:lnTo>
                <a:lnTo>
                  <a:pt x="3698699" y="189230"/>
                </a:lnTo>
                <a:lnTo>
                  <a:pt x="3647573" y="189230"/>
                </a:lnTo>
                <a:lnTo>
                  <a:pt x="3646408" y="190500"/>
                </a:lnTo>
                <a:close/>
              </a:path>
              <a:path w="4096384" h="836930">
                <a:moveTo>
                  <a:pt x="3668880" y="184150"/>
                </a:moveTo>
                <a:lnTo>
                  <a:pt x="3667040" y="184150"/>
                </a:lnTo>
                <a:lnTo>
                  <a:pt x="3667040" y="182880"/>
                </a:lnTo>
                <a:lnTo>
                  <a:pt x="3668880" y="181610"/>
                </a:lnTo>
                <a:lnTo>
                  <a:pt x="3670714" y="182880"/>
                </a:lnTo>
                <a:lnTo>
                  <a:pt x="3668880" y="184150"/>
                </a:lnTo>
                <a:close/>
              </a:path>
              <a:path w="4096384" h="836930">
                <a:moveTo>
                  <a:pt x="3692852" y="184150"/>
                </a:moveTo>
                <a:lnTo>
                  <a:pt x="3668880" y="184150"/>
                </a:lnTo>
                <a:lnTo>
                  <a:pt x="3670714" y="182880"/>
                </a:lnTo>
                <a:lnTo>
                  <a:pt x="3668880" y="181610"/>
                </a:lnTo>
                <a:lnTo>
                  <a:pt x="3694685" y="181610"/>
                </a:lnTo>
                <a:lnTo>
                  <a:pt x="3692852" y="182880"/>
                </a:lnTo>
                <a:lnTo>
                  <a:pt x="3692852" y="184150"/>
                </a:lnTo>
                <a:close/>
              </a:path>
              <a:path w="4096384" h="836930">
                <a:moveTo>
                  <a:pt x="3696859" y="184150"/>
                </a:moveTo>
                <a:lnTo>
                  <a:pt x="3692852" y="184150"/>
                </a:lnTo>
                <a:lnTo>
                  <a:pt x="3692852" y="182880"/>
                </a:lnTo>
                <a:lnTo>
                  <a:pt x="3694685" y="181610"/>
                </a:lnTo>
                <a:lnTo>
                  <a:pt x="3697200" y="181610"/>
                </a:lnTo>
                <a:lnTo>
                  <a:pt x="3696859" y="184150"/>
                </a:lnTo>
                <a:close/>
              </a:path>
              <a:path w="4096384" h="836930">
                <a:moveTo>
                  <a:pt x="3749334" y="184150"/>
                </a:moveTo>
                <a:lnTo>
                  <a:pt x="3696859" y="184150"/>
                </a:lnTo>
                <a:lnTo>
                  <a:pt x="3697200" y="181610"/>
                </a:lnTo>
                <a:lnTo>
                  <a:pt x="3772687" y="181610"/>
                </a:lnTo>
                <a:lnTo>
                  <a:pt x="3773235" y="182880"/>
                </a:lnTo>
                <a:lnTo>
                  <a:pt x="3745477" y="182880"/>
                </a:lnTo>
                <a:lnTo>
                  <a:pt x="3749334" y="184150"/>
                </a:lnTo>
                <a:close/>
              </a:path>
              <a:path w="4096384" h="836930">
                <a:moveTo>
                  <a:pt x="3912088" y="184150"/>
                </a:moveTo>
                <a:lnTo>
                  <a:pt x="3909914" y="184150"/>
                </a:lnTo>
                <a:lnTo>
                  <a:pt x="3907066" y="182880"/>
                </a:lnTo>
                <a:lnTo>
                  <a:pt x="3907249" y="181610"/>
                </a:lnTo>
                <a:lnTo>
                  <a:pt x="3910255" y="181610"/>
                </a:lnTo>
                <a:lnTo>
                  <a:pt x="3912088" y="182880"/>
                </a:lnTo>
                <a:lnTo>
                  <a:pt x="3912088" y="184150"/>
                </a:lnTo>
                <a:close/>
              </a:path>
              <a:path w="4096384" h="836930">
                <a:moveTo>
                  <a:pt x="3921641" y="184150"/>
                </a:moveTo>
                <a:lnTo>
                  <a:pt x="3912088" y="184150"/>
                </a:lnTo>
                <a:lnTo>
                  <a:pt x="3912088" y="182880"/>
                </a:lnTo>
                <a:lnTo>
                  <a:pt x="3910255" y="181610"/>
                </a:lnTo>
                <a:lnTo>
                  <a:pt x="3925164" y="181610"/>
                </a:lnTo>
                <a:lnTo>
                  <a:pt x="3923167" y="182880"/>
                </a:lnTo>
                <a:lnTo>
                  <a:pt x="3921641" y="18415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921811" y="184363"/>
                </a:lnTo>
                <a:lnTo>
                  <a:pt x="3921704" y="184097"/>
                </a:lnTo>
                <a:lnTo>
                  <a:pt x="3923167" y="182880"/>
                </a:lnTo>
                <a:lnTo>
                  <a:pt x="3925164" y="181610"/>
                </a:lnTo>
                <a:lnTo>
                  <a:pt x="3924673" y="184150"/>
                </a:lnTo>
                <a:lnTo>
                  <a:pt x="3923999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57006" y="185420"/>
                </a:moveTo>
                <a:lnTo>
                  <a:pt x="3922650" y="185420"/>
                </a:lnTo>
                <a:lnTo>
                  <a:pt x="3923999" y="184150"/>
                </a:lnTo>
                <a:lnTo>
                  <a:pt x="3924673" y="184150"/>
                </a:lnTo>
                <a:lnTo>
                  <a:pt x="3925164" y="181610"/>
                </a:lnTo>
                <a:lnTo>
                  <a:pt x="4056164" y="181610"/>
                </a:lnTo>
                <a:lnTo>
                  <a:pt x="4056410" y="182880"/>
                </a:lnTo>
                <a:lnTo>
                  <a:pt x="4057006" y="185420"/>
                </a:lnTo>
                <a:close/>
              </a:path>
              <a:path w="4096384" h="836930">
                <a:moveTo>
                  <a:pt x="1590644" y="185420"/>
                </a:moveTo>
                <a:lnTo>
                  <a:pt x="1577234" y="185420"/>
                </a:lnTo>
                <a:lnTo>
                  <a:pt x="1581091" y="184150"/>
                </a:lnTo>
                <a:lnTo>
                  <a:pt x="1583272" y="182880"/>
                </a:lnTo>
                <a:lnTo>
                  <a:pt x="1583951" y="181849"/>
                </a:lnTo>
                <a:lnTo>
                  <a:pt x="1587292" y="184150"/>
                </a:lnTo>
                <a:lnTo>
                  <a:pt x="1590644" y="184150"/>
                </a:lnTo>
                <a:lnTo>
                  <a:pt x="1590644" y="185420"/>
                </a:lnTo>
                <a:close/>
              </a:path>
              <a:path w="4096384" h="836930">
                <a:moveTo>
                  <a:pt x="1799338" y="184150"/>
                </a:moveTo>
                <a:lnTo>
                  <a:pt x="1794814" y="184150"/>
                </a:lnTo>
                <a:lnTo>
                  <a:pt x="1797848" y="182476"/>
                </a:lnTo>
                <a:lnTo>
                  <a:pt x="1799338" y="184150"/>
                </a:lnTo>
                <a:close/>
              </a:path>
              <a:path w="4096384" h="836930">
                <a:moveTo>
                  <a:pt x="3210530" y="183722"/>
                </a:moveTo>
                <a:lnTo>
                  <a:pt x="3210254" y="182880"/>
                </a:lnTo>
                <a:lnTo>
                  <a:pt x="3210446" y="182556"/>
                </a:lnTo>
                <a:lnTo>
                  <a:pt x="3211086" y="182880"/>
                </a:lnTo>
                <a:lnTo>
                  <a:pt x="3210530" y="183722"/>
                </a:lnTo>
                <a:close/>
              </a:path>
              <a:path w="4096384" h="836930">
                <a:moveTo>
                  <a:pt x="572489" y="189230"/>
                </a:moveTo>
                <a:lnTo>
                  <a:pt x="569811" y="189230"/>
                </a:lnTo>
                <a:lnTo>
                  <a:pt x="565621" y="187960"/>
                </a:lnTo>
                <a:lnTo>
                  <a:pt x="574840" y="182880"/>
                </a:lnTo>
                <a:lnTo>
                  <a:pt x="573328" y="187960"/>
                </a:lnTo>
                <a:lnTo>
                  <a:pt x="572489" y="189230"/>
                </a:lnTo>
                <a:close/>
              </a:path>
              <a:path w="4096384" h="836930">
                <a:moveTo>
                  <a:pt x="581715" y="189230"/>
                </a:moveTo>
                <a:lnTo>
                  <a:pt x="572489" y="189230"/>
                </a:lnTo>
                <a:lnTo>
                  <a:pt x="573328" y="187960"/>
                </a:lnTo>
                <a:lnTo>
                  <a:pt x="574840" y="182880"/>
                </a:lnTo>
                <a:lnTo>
                  <a:pt x="616129" y="182880"/>
                </a:lnTo>
                <a:lnTo>
                  <a:pt x="615234" y="184150"/>
                </a:lnTo>
                <a:lnTo>
                  <a:pt x="595630" y="184150"/>
                </a:lnTo>
                <a:lnTo>
                  <a:pt x="596212" y="185420"/>
                </a:lnTo>
                <a:lnTo>
                  <a:pt x="581715" y="185420"/>
                </a:lnTo>
                <a:lnTo>
                  <a:pt x="580990" y="186511"/>
                </a:lnTo>
                <a:lnTo>
                  <a:pt x="581097" y="187370"/>
                </a:lnTo>
                <a:lnTo>
                  <a:pt x="581715" y="189230"/>
                </a:lnTo>
                <a:close/>
              </a:path>
              <a:path w="4096384" h="836930">
                <a:moveTo>
                  <a:pt x="758888" y="187960"/>
                </a:moveTo>
                <a:lnTo>
                  <a:pt x="756878" y="187960"/>
                </a:lnTo>
                <a:lnTo>
                  <a:pt x="756544" y="187108"/>
                </a:lnTo>
                <a:lnTo>
                  <a:pt x="756439" y="186511"/>
                </a:lnTo>
                <a:lnTo>
                  <a:pt x="757148" y="184363"/>
                </a:lnTo>
                <a:lnTo>
                  <a:pt x="757260" y="184097"/>
                </a:lnTo>
                <a:lnTo>
                  <a:pt x="758220" y="182880"/>
                </a:lnTo>
                <a:lnTo>
                  <a:pt x="761068" y="186690"/>
                </a:lnTo>
                <a:lnTo>
                  <a:pt x="758888" y="187960"/>
                </a:lnTo>
                <a:close/>
              </a:path>
              <a:path w="4096384" h="836930">
                <a:moveTo>
                  <a:pt x="806420" y="183916"/>
                </a:moveTo>
                <a:lnTo>
                  <a:pt x="805325" y="182880"/>
                </a:lnTo>
                <a:lnTo>
                  <a:pt x="806975" y="183412"/>
                </a:lnTo>
                <a:lnTo>
                  <a:pt x="806420" y="183916"/>
                </a:lnTo>
                <a:close/>
              </a:path>
              <a:path w="4096384" h="836930">
                <a:moveTo>
                  <a:pt x="806975" y="183412"/>
                </a:moveTo>
                <a:lnTo>
                  <a:pt x="805325" y="182880"/>
                </a:lnTo>
                <a:lnTo>
                  <a:pt x="807560" y="182880"/>
                </a:lnTo>
                <a:lnTo>
                  <a:pt x="806975" y="183412"/>
                </a:lnTo>
                <a:close/>
              </a:path>
              <a:path w="4096384" h="836930">
                <a:moveTo>
                  <a:pt x="1335860" y="190500"/>
                </a:moveTo>
                <a:lnTo>
                  <a:pt x="1334518" y="189230"/>
                </a:lnTo>
                <a:lnTo>
                  <a:pt x="1334193" y="185386"/>
                </a:lnTo>
                <a:lnTo>
                  <a:pt x="1334858" y="182880"/>
                </a:lnTo>
                <a:lnTo>
                  <a:pt x="1340385" y="187960"/>
                </a:lnTo>
                <a:lnTo>
                  <a:pt x="1337771" y="189467"/>
                </a:lnTo>
                <a:lnTo>
                  <a:pt x="1335860" y="190500"/>
                </a:lnTo>
                <a:close/>
              </a:path>
              <a:path w="4096384" h="836930">
                <a:moveTo>
                  <a:pt x="1351621" y="190500"/>
                </a:moveTo>
                <a:lnTo>
                  <a:pt x="1335860" y="190500"/>
                </a:lnTo>
                <a:lnTo>
                  <a:pt x="1338211" y="189230"/>
                </a:lnTo>
                <a:lnTo>
                  <a:pt x="1340385" y="187960"/>
                </a:lnTo>
                <a:lnTo>
                  <a:pt x="1334858" y="182880"/>
                </a:lnTo>
                <a:lnTo>
                  <a:pt x="1338041" y="182880"/>
                </a:lnTo>
                <a:lnTo>
                  <a:pt x="1339049" y="184150"/>
                </a:lnTo>
                <a:lnTo>
                  <a:pt x="1376594" y="184150"/>
                </a:lnTo>
                <a:lnTo>
                  <a:pt x="1376594" y="186690"/>
                </a:lnTo>
                <a:lnTo>
                  <a:pt x="1350279" y="186690"/>
                </a:lnTo>
                <a:lnTo>
                  <a:pt x="1350187" y="187370"/>
                </a:lnTo>
                <a:lnTo>
                  <a:pt x="1350271" y="188233"/>
                </a:lnTo>
                <a:lnTo>
                  <a:pt x="1351621" y="190500"/>
                </a:lnTo>
                <a:close/>
              </a:path>
              <a:path w="4096384" h="836930">
                <a:moveTo>
                  <a:pt x="1497287" y="184150"/>
                </a:moveTo>
                <a:lnTo>
                  <a:pt x="1485169" y="184150"/>
                </a:lnTo>
                <a:lnTo>
                  <a:pt x="1489742" y="182880"/>
                </a:lnTo>
                <a:lnTo>
                  <a:pt x="1497959" y="182880"/>
                </a:lnTo>
                <a:lnTo>
                  <a:pt x="1497287" y="184150"/>
                </a:lnTo>
                <a:close/>
              </a:path>
              <a:path w="4096384" h="836930">
                <a:moveTo>
                  <a:pt x="1501142" y="189230"/>
                </a:moveTo>
                <a:lnTo>
                  <a:pt x="1497455" y="189230"/>
                </a:lnTo>
                <a:lnTo>
                  <a:pt x="1496617" y="187960"/>
                </a:lnTo>
                <a:lnTo>
                  <a:pt x="1496024" y="186842"/>
                </a:lnTo>
                <a:lnTo>
                  <a:pt x="1496037" y="186511"/>
                </a:lnTo>
                <a:lnTo>
                  <a:pt x="1497959" y="182880"/>
                </a:lnTo>
                <a:lnTo>
                  <a:pt x="1501142" y="189230"/>
                </a:lnTo>
                <a:close/>
              </a:path>
              <a:path w="4096384" h="836930">
                <a:moveTo>
                  <a:pt x="1564188" y="198818"/>
                </a:moveTo>
                <a:lnTo>
                  <a:pt x="1557290" y="190500"/>
                </a:lnTo>
                <a:lnTo>
                  <a:pt x="1559806" y="186687"/>
                </a:lnTo>
                <a:lnTo>
                  <a:pt x="1562986" y="182880"/>
                </a:lnTo>
                <a:lnTo>
                  <a:pt x="1569528" y="190500"/>
                </a:lnTo>
                <a:lnTo>
                  <a:pt x="1564662" y="190500"/>
                </a:lnTo>
                <a:lnTo>
                  <a:pt x="1568058" y="192912"/>
                </a:lnTo>
                <a:lnTo>
                  <a:pt x="1568407" y="193970"/>
                </a:lnTo>
                <a:lnTo>
                  <a:pt x="1568287" y="194750"/>
                </a:lnTo>
                <a:lnTo>
                  <a:pt x="1567209" y="196788"/>
                </a:lnTo>
                <a:lnTo>
                  <a:pt x="1567085" y="196942"/>
                </a:lnTo>
                <a:lnTo>
                  <a:pt x="1565920" y="198120"/>
                </a:lnTo>
                <a:lnTo>
                  <a:pt x="1564833" y="198120"/>
                </a:lnTo>
                <a:lnTo>
                  <a:pt x="1564188" y="198818"/>
                </a:lnTo>
                <a:close/>
              </a:path>
              <a:path w="4096384" h="836930">
                <a:moveTo>
                  <a:pt x="1572546" y="190500"/>
                </a:moveTo>
                <a:lnTo>
                  <a:pt x="1569528" y="190500"/>
                </a:lnTo>
                <a:lnTo>
                  <a:pt x="1562986" y="182880"/>
                </a:lnTo>
                <a:lnTo>
                  <a:pt x="1565835" y="182880"/>
                </a:lnTo>
                <a:lnTo>
                  <a:pt x="1565330" y="184150"/>
                </a:lnTo>
                <a:lnTo>
                  <a:pt x="1577604" y="184150"/>
                </a:lnTo>
                <a:lnTo>
                  <a:pt x="1577234" y="185420"/>
                </a:lnTo>
                <a:lnTo>
                  <a:pt x="1590644" y="185420"/>
                </a:lnTo>
                <a:lnTo>
                  <a:pt x="1590644" y="186690"/>
                </a:lnTo>
                <a:lnTo>
                  <a:pt x="1574386" y="186690"/>
                </a:lnTo>
                <a:lnTo>
                  <a:pt x="1572546" y="187960"/>
                </a:lnTo>
                <a:lnTo>
                  <a:pt x="1572546" y="190500"/>
                </a:lnTo>
                <a:close/>
              </a:path>
              <a:path w="4096384" h="836930">
                <a:moveTo>
                  <a:pt x="1590644" y="184150"/>
                </a:moveTo>
                <a:lnTo>
                  <a:pt x="1587292" y="184150"/>
                </a:lnTo>
                <a:lnTo>
                  <a:pt x="1587128" y="182880"/>
                </a:lnTo>
                <a:lnTo>
                  <a:pt x="1590644" y="182880"/>
                </a:lnTo>
                <a:lnTo>
                  <a:pt x="1590644" y="184150"/>
                </a:lnTo>
                <a:close/>
              </a:path>
              <a:path w="4096384" h="836930">
                <a:moveTo>
                  <a:pt x="1590644" y="193040"/>
                </a:moveTo>
                <a:lnTo>
                  <a:pt x="1590644" y="182880"/>
                </a:lnTo>
                <a:lnTo>
                  <a:pt x="1591762" y="184150"/>
                </a:lnTo>
                <a:lnTo>
                  <a:pt x="1591838" y="184363"/>
                </a:lnTo>
                <a:lnTo>
                  <a:pt x="1590815" y="186690"/>
                </a:lnTo>
                <a:lnTo>
                  <a:pt x="1596930" y="186690"/>
                </a:lnTo>
                <a:lnTo>
                  <a:pt x="1590644" y="193040"/>
                </a:lnTo>
                <a:close/>
              </a:path>
              <a:path w="4096384" h="836930">
                <a:moveTo>
                  <a:pt x="1744356" y="194310"/>
                </a:moveTo>
                <a:lnTo>
                  <a:pt x="1745534" y="182880"/>
                </a:lnTo>
                <a:lnTo>
                  <a:pt x="1750390" y="186687"/>
                </a:lnTo>
                <a:lnTo>
                  <a:pt x="1752239" y="189230"/>
                </a:lnTo>
                <a:lnTo>
                  <a:pt x="1751565" y="190500"/>
                </a:lnTo>
                <a:lnTo>
                  <a:pt x="1748447" y="192988"/>
                </a:lnTo>
                <a:lnTo>
                  <a:pt x="1744356" y="194310"/>
                </a:lnTo>
                <a:close/>
              </a:path>
              <a:path w="4096384" h="836930">
                <a:moveTo>
                  <a:pt x="1781507" y="198120"/>
                </a:moveTo>
                <a:lnTo>
                  <a:pt x="1744192" y="198120"/>
                </a:lnTo>
                <a:lnTo>
                  <a:pt x="1746870" y="194310"/>
                </a:lnTo>
                <a:lnTo>
                  <a:pt x="1744356" y="194310"/>
                </a:lnTo>
                <a:lnTo>
                  <a:pt x="1748345" y="193051"/>
                </a:lnTo>
                <a:lnTo>
                  <a:pt x="1751565" y="190500"/>
                </a:lnTo>
                <a:lnTo>
                  <a:pt x="1752239" y="189230"/>
                </a:lnTo>
                <a:lnTo>
                  <a:pt x="1750390" y="186687"/>
                </a:lnTo>
                <a:lnTo>
                  <a:pt x="1745534" y="182880"/>
                </a:lnTo>
                <a:lnTo>
                  <a:pt x="1751483" y="182880"/>
                </a:lnTo>
                <a:lnTo>
                  <a:pt x="1752907" y="185420"/>
                </a:lnTo>
                <a:lnTo>
                  <a:pt x="1764975" y="185420"/>
                </a:lnTo>
                <a:lnTo>
                  <a:pt x="1761622" y="186690"/>
                </a:lnTo>
                <a:lnTo>
                  <a:pt x="1757268" y="190500"/>
                </a:lnTo>
                <a:lnTo>
                  <a:pt x="1760285" y="191770"/>
                </a:lnTo>
                <a:lnTo>
                  <a:pt x="1759946" y="191770"/>
                </a:lnTo>
                <a:lnTo>
                  <a:pt x="1757854" y="192988"/>
                </a:lnTo>
                <a:lnTo>
                  <a:pt x="1757936" y="194310"/>
                </a:lnTo>
                <a:lnTo>
                  <a:pt x="1760784" y="195580"/>
                </a:lnTo>
                <a:lnTo>
                  <a:pt x="1769336" y="195580"/>
                </a:lnTo>
                <a:lnTo>
                  <a:pt x="1769002" y="196850"/>
                </a:lnTo>
                <a:lnTo>
                  <a:pt x="1781175" y="196850"/>
                </a:lnTo>
                <a:lnTo>
                  <a:pt x="1781507" y="198120"/>
                </a:lnTo>
                <a:close/>
              </a:path>
              <a:path w="4096384" h="836930">
                <a:moveTo>
                  <a:pt x="1805375" y="193040"/>
                </a:moveTo>
                <a:lnTo>
                  <a:pt x="1805041" y="191770"/>
                </a:lnTo>
                <a:lnTo>
                  <a:pt x="1798841" y="190500"/>
                </a:lnTo>
                <a:lnTo>
                  <a:pt x="1801689" y="187960"/>
                </a:lnTo>
                <a:lnTo>
                  <a:pt x="1805880" y="182880"/>
                </a:lnTo>
                <a:lnTo>
                  <a:pt x="1805375" y="193040"/>
                </a:lnTo>
                <a:close/>
              </a:path>
              <a:path w="4096384" h="836930">
                <a:moveTo>
                  <a:pt x="1807386" y="198120"/>
                </a:moveTo>
                <a:lnTo>
                  <a:pt x="1798841" y="198120"/>
                </a:lnTo>
                <a:lnTo>
                  <a:pt x="1796660" y="193040"/>
                </a:lnTo>
                <a:lnTo>
                  <a:pt x="1805375" y="193040"/>
                </a:lnTo>
                <a:lnTo>
                  <a:pt x="1805880" y="182880"/>
                </a:lnTo>
                <a:lnTo>
                  <a:pt x="1807386" y="182880"/>
                </a:lnTo>
                <a:lnTo>
                  <a:pt x="1808053" y="189230"/>
                </a:lnTo>
                <a:lnTo>
                  <a:pt x="1815322" y="189230"/>
                </a:lnTo>
                <a:lnTo>
                  <a:pt x="1815099" y="191770"/>
                </a:lnTo>
                <a:lnTo>
                  <a:pt x="1805826" y="191770"/>
                </a:lnTo>
                <a:lnTo>
                  <a:pt x="1806186" y="194133"/>
                </a:lnTo>
                <a:lnTo>
                  <a:pt x="1807386" y="198120"/>
                </a:lnTo>
                <a:close/>
              </a:path>
              <a:path w="4096384" h="836930">
                <a:moveTo>
                  <a:pt x="2159399" y="184150"/>
                </a:moveTo>
                <a:lnTo>
                  <a:pt x="2145825" y="184150"/>
                </a:lnTo>
                <a:lnTo>
                  <a:pt x="2147495" y="182880"/>
                </a:lnTo>
                <a:lnTo>
                  <a:pt x="2158731" y="182880"/>
                </a:lnTo>
                <a:lnTo>
                  <a:pt x="2159399" y="184150"/>
                </a:lnTo>
                <a:close/>
              </a:path>
              <a:path w="4096384" h="836930">
                <a:moveTo>
                  <a:pt x="2332784" y="185283"/>
                </a:moveTo>
                <a:lnTo>
                  <a:pt x="2332058" y="184363"/>
                </a:lnTo>
                <a:lnTo>
                  <a:pt x="2332002" y="183722"/>
                </a:lnTo>
                <a:lnTo>
                  <a:pt x="2332224" y="182880"/>
                </a:lnTo>
                <a:lnTo>
                  <a:pt x="2336748" y="182880"/>
                </a:lnTo>
                <a:lnTo>
                  <a:pt x="2332784" y="185283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085644" y="190500"/>
                </a:lnTo>
                <a:lnTo>
                  <a:pt x="2087995" y="189230"/>
                </a:lnTo>
                <a:lnTo>
                  <a:pt x="2089664" y="187960"/>
                </a:lnTo>
                <a:lnTo>
                  <a:pt x="2086482" y="185420"/>
                </a:lnTo>
                <a:lnTo>
                  <a:pt x="2332892" y="185420"/>
                </a:lnTo>
                <a:lnTo>
                  <a:pt x="2332784" y="185283"/>
                </a:lnTo>
                <a:lnTo>
                  <a:pt x="2336748" y="182880"/>
                </a:lnTo>
                <a:lnTo>
                  <a:pt x="2345464" y="182880"/>
                </a:lnTo>
                <a:lnTo>
                  <a:pt x="2345968" y="184150"/>
                </a:lnTo>
                <a:lnTo>
                  <a:pt x="2357027" y="184150"/>
                </a:lnTo>
                <a:lnTo>
                  <a:pt x="2359378" y="185420"/>
                </a:lnTo>
                <a:lnTo>
                  <a:pt x="2362730" y="186690"/>
                </a:lnTo>
                <a:lnTo>
                  <a:pt x="2208849" y="186690"/>
                </a:lnTo>
                <a:lnTo>
                  <a:pt x="2203401" y="187960"/>
                </a:lnTo>
                <a:lnTo>
                  <a:pt x="2138112" y="187960"/>
                </a:lnTo>
                <a:lnTo>
                  <a:pt x="2135932" y="189230"/>
                </a:lnTo>
                <a:lnTo>
                  <a:pt x="2125874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373626" y="191770"/>
                </a:moveTo>
                <a:lnTo>
                  <a:pt x="2365579" y="191770"/>
                </a:lnTo>
                <a:lnTo>
                  <a:pt x="2364073" y="190500"/>
                </a:lnTo>
                <a:lnTo>
                  <a:pt x="2364577" y="187960"/>
                </a:lnTo>
                <a:lnTo>
                  <a:pt x="2367091" y="182880"/>
                </a:lnTo>
                <a:lnTo>
                  <a:pt x="2373626" y="191770"/>
                </a:lnTo>
                <a:close/>
              </a:path>
              <a:path w="4096384" h="836930">
                <a:moveTo>
                  <a:pt x="2408493" y="191770"/>
                </a:moveTo>
                <a:lnTo>
                  <a:pt x="2373626" y="191770"/>
                </a:lnTo>
                <a:lnTo>
                  <a:pt x="2367091" y="182880"/>
                </a:lnTo>
                <a:lnTo>
                  <a:pt x="2374130" y="182880"/>
                </a:lnTo>
                <a:lnTo>
                  <a:pt x="2372624" y="184150"/>
                </a:lnTo>
                <a:lnTo>
                  <a:pt x="2388375" y="184150"/>
                </a:lnTo>
                <a:lnTo>
                  <a:pt x="2391056" y="185420"/>
                </a:lnTo>
                <a:lnTo>
                  <a:pt x="2441351" y="185420"/>
                </a:lnTo>
                <a:lnTo>
                  <a:pt x="2443858" y="186690"/>
                </a:lnTo>
                <a:lnTo>
                  <a:pt x="2460123" y="186690"/>
                </a:lnTo>
                <a:lnTo>
                  <a:pt x="2459721" y="187960"/>
                </a:lnTo>
                <a:lnTo>
                  <a:pt x="2409665" y="187960"/>
                </a:lnTo>
                <a:lnTo>
                  <a:pt x="2407989" y="189230"/>
                </a:lnTo>
                <a:lnTo>
                  <a:pt x="2407655" y="190500"/>
                </a:lnTo>
                <a:lnTo>
                  <a:pt x="2408493" y="191770"/>
                </a:lnTo>
                <a:close/>
              </a:path>
              <a:path w="4096384" h="836930">
                <a:moveTo>
                  <a:pt x="2376645" y="184150"/>
                </a:moveTo>
                <a:lnTo>
                  <a:pt x="2372624" y="184150"/>
                </a:lnTo>
                <a:lnTo>
                  <a:pt x="2374130" y="182880"/>
                </a:lnTo>
                <a:lnTo>
                  <a:pt x="2376645" y="184150"/>
                </a:lnTo>
                <a:close/>
              </a:path>
              <a:path w="4096384" h="836930">
                <a:moveTo>
                  <a:pt x="2388375" y="184150"/>
                </a:moveTo>
                <a:lnTo>
                  <a:pt x="2376645" y="184150"/>
                </a:lnTo>
                <a:lnTo>
                  <a:pt x="2374130" y="182880"/>
                </a:lnTo>
                <a:lnTo>
                  <a:pt x="2385694" y="182880"/>
                </a:lnTo>
                <a:lnTo>
                  <a:pt x="2388375" y="184150"/>
                </a:lnTo>
                <a:close/>
              </a:path>
              <a:path w="4096384" h="836930">
                <a:moveTo>
                  <a:pt x="2439756" y="184150"/>
                </a:moveTo>
                <a:lnTo>
                  <a:pt x="2430114" y="184150"/>
                </a:lnTo>
                <a:lnTo>
                  <a:pt x="2428275" y="182880"/>
                </a:lnTo>
                <a:lnTo>
                  <a:pt x="2440008" y="182880"/>
                </a:lnTo>
                <a:lnTo>
                  <a:pt x="2439756" y="184150"/>
                </a:lnTo>
                <a:close/>
              </a:path>
              <a:path w="4096384" h="836930">
                <a:moveTo>
                  <a:pt x="2902327" y="194310"/>
                </a:moveTo>
                <a:lnTo>
                  <a:pt x="2902272" y="188823"/>
                </a:lnTo>
                <a:lnTo>
                  <a:pt x="2901470" y="182880"/>
                </a:lnTo>
                <a:lnTo>
                  <a:pt x="2906001" y="187960"/>
                </a:lnTo>
                <a:lnTo>
                  <a:pt x="2906922" y="187960"/>
                </a:lnTo>
                <a:lnTo>
                  <a:pt x="2902327" y="194310"/>
                </a:lnTo>
                <a:close/>
              </a:path>
              <a:path w="4096384" h="836930">
                <a:moveTo>
                  <a:pt x="2906001" y="187960"/>
                </a:moveTo>
                <a:lnTo>
                  <a:pt x="2901470" y="182880"/>
                </a:lnTo>
                <a:lnTo>
                  <a:pt x="2923429" y="182880"/>
                </a:lnTo>
                <a:lnTo>
                  <a:pt x="2922896" y="183916"/>
                </a:lnTo>
                <a:lnTo>
                  <a:pt x="2922960" y="185544"/>
                </a:lnTo>
                <a:lnTo>
                  <a:pt x="2923110" y="186690"/>
                </a:lnTo>
                <a:lnTo>
                  <a:pt x="2907841" y="186690"/>
                </a:lnTo>
                <a:lnTo>
                  <a:pt x="2906001" y="18796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7697" y="189230"/>
                </a:lnTo>
                <a:lnTo>
                  <a:pt x="3001731" y="182880"/>
                </a:lnTo>
                <a:lnTo>
                  <a:pt x="3003905" y="191770"/>
                </a:lnTo>
                <a:lnTo>
                  <a:pt x="3001554" y="19177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006589" y="203200"/>
                </a:moveTo>
                <a:lnTo>
                  <a:pt x="2998031" y="203200"/>
                </a:lnTo>
                <a:lnTo>
                  <a:pt x="2999039" y="201930"/>
                </a:lnTo>
                <a:lnTo>
                  <a:pt x="3000205" y="199390"/>
                </a:lnTo>
                <a:lnTo>
                  <a:pt x="2993500" y="199390"/>
                </a:lnTo>
                <a:lnTo>
                  <a:pt x="2996014" y="198120"/>
                </a:lnTo>
                <a:lnTo>
                  <a:pt x="2996804" y="196942"/>
                </a:lnTo>
                <a:lnTo>
                  <a:pt x="2996849" y="196788"/>
                </a:lnTo>
                <a:lnTo>
                  <a:pt x="2995857" y="193040"/>
                </a:lnTo>
                <a:lnTo>
                  <a:pt x="3001554" y="191770"/>
                </a:lnTo>
                <a:lnTo>
                  <a:pt x="3003905" y="191770"/>
                </a:lnTo>
                <a:lnTo>
                  <a:pt x="3001731" y="182880"/>
                </a:lnTo>
                <a:lnTo>
                  <a:pt x="3005382" y="182880"/>
                </a:lnTo>
                <a:lnTo>
                  <a:pt x="3004601" y="186690"/>
                </a:lnTo>
                <a:lnTo>
                  <a:pt x="3009424" y="186690"/>
                </a:lnTo>
                <a:lnTo>
                  <a:pt x="3003319" y="195462"/>
                </a:lnTo>
                <a:lnTo>
                  <a:pt x="3003237" y="200660"/>
                </a:lnTo>
                <a:lnTo>
                  <a:pt x="3006589" y="203200"/>
                </a:lnTo>
                <a:close/>
              </a:path>
              <a:path w="4096384" h="836930">
                <a:moveTo>
                  <a:pt x="3076809" y="194310"/>
                </a:moveTo>
                <a:lnTo>
                  <a:pt x="3077551" y="188766"/>
                </a:lnTo>
                <a:lnTo>
                  <a:pt x="3078491" y="182880"/>
                </a:lnTo>
                <a:lnTo>
                  <a:pt x="3082240" y="190500"/>
                </a:lnTo>
                <a:lnTo>
                  <a:pt x="3081340" y="190500"/>
                </a:lnTo>
                <a:lnTo>
                  <a:pt x="3078319" y="193040"/>
                </a:lnTo>
                <a:lnTo>
                  <a:pt x="3077660" y="193040"/>
                </a:lnTo>
                <a:lnTo>
                  <a:pt x="3077257" y="193932"/>
                </a:lnTo>
                <a:lnTo>
                  <a:pt x="3076809" y="194310"/>
                </a:lnTo>
                <a:close/>
              </a:path>
              <a:path w="4096384" h="836930">
                <a:moveTo>
                  <a:pt x="3083265" y="191770"/>
                </a:moveTo>
                <a:lnTo>
                  <a:pt x="3082865" y="191770"/>
                </a:lnTo>
                <a:lnTo>
                  <a:pt x="3078491" y="182880"/>
                </a:lnTo>
                <a:lnTo>
                  <a:pt x="3084705" y="182880"/>
                </a:lnTo>
                <a:lnTo>
                  <a:pt x="3085196" y="184150"/>
                </a:lnTo>
                <a:lnTo>
                  <a:pt x="3087030" y="185420"/>
                </a:lnTo>
                <a:lnTo>
                  <a:pt x="3089965" y="186687"/>
                </a:lnTo>
                <a:lnTo>
                  <a:pt x="3090158" y="187960"/>
                </a:lnTo>
                <a:lnTo>
                  <a:pt x="3084365" y="187960"/>
                </a:lnTo>
                <a:lnTo>
                  <a:pt x="3082682" y="190500"/>
                </a:lnTo>
                <a:lnTo>
                  <a:pt x="3083265" y="191770"/>
                </a:lnTo>
                <a:close/>
              </a:path>
              <a:path w="4096384" h="836930">
                <a:moveTo>
                  <a:pt x="3092910" y="187960"/>
                </a:moveTo>
                <a:lnTo>
                  <a:pt x="3089970" y="186690"/>
                </a:lnTo>
                <a:lnTo>
                  <a:pt x="3089387" y="182880"/>
                </a:lnTo>
                <a:lnTo>
                  <a:pt x="3090776" y="183412"/>
                </a:lnTo>
                <a:lnTo>
                  <a:pt x="3092910" y="187960"/>
                </a:lnTo>
                <a:close/>
              </a:path>
              <a:path w="4096384" h="836930">
                <a:moveTo>
                  <a:pt x="3090772" y="183404"/>
                </a:moveTo>
                <a:lnTo>
                  <a:pt x="3089387" y="182880"/>
                </a:lnTo>
                <a:lnTo>
                  <a:pt x="3090526" y="182880"/>
                </a:lnTo>
                <a:lnTo>
                  <a:pt x="3090772" y="183404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52977" y="196850"/>
                </a:lnTo>
                <a:lnTo>
                  <a:pt x="3451571" y="195679"/>
                </a:lnTo>
                <a:lnTo>
                  <a:pt x="3451491" y="194273"/>
                </a:lnTo>
                <a:lnTo>
                  <a:pt x="3452794" y="193040"/>
                </a:lnTo>
                <a:lnTo>
                  <a:pt x="3454477" y="193040"/>
                </a:lnTo>
                <a:lnTo>
                  <a:pt x="3460173" y="182880"/>
                </a:lnTo>
                <a:lnTo>
                  <a:pt x="3461904" y="188823"/>
                </a:lnTo>
                <a:lnTo>
                  <a:pt x="3461839" y="189467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79797" y="198120"/>
                </a:moveTo>
                <a:lnTo>
                  <a:pt x="3455485" y="198120"/>
                </a:lnTo>
                <a:lnTo>
                  <a:pt x="3461839" y="189467"/>
                </a:lnTo>
                <a:lnTo>
                  <a:pt x="3461904" y="188823"/>
                </a:lnTo>
                <a:lnTo>
                  <a:pt x="3460173" y="182880"/>
                </a:lnTo>
                <a:lnTo>
                  <a:pt x="3480472" y="182880"/>
                </a:lnTo>
                <a:lnTo>
                  <a:pt x="3480472" y="184150"/>
                </a:lnTo>
                <a:lnTo>
                  <a:pt x="3484662" y="184150"/>
                </a:lnTo>
                <a:lnTo>
                  <a:pt x="3485494" y="190500"/>
                </a:lnTo>
                <a:lnTo>
                  <a:pt x="3487327" y="191770"/>
                </a:lnTo>
                <a:lnTo>
                  <a:pt x="3488185" y="193040"/>
                </a:lnTo>
                <a:lnTo>
                  <a:pt x="3480806" y="193040"/>
                </a:lnTo>
                <a:lnTo>
                  <a:pt x="3479830" y="195497"/>
                </a:lnTo>
                <a:lnTo>
                  <a:pt x="3479797" y="198120"/>
                </a:lnTo>
                <a:close/>
              </a:path>
              <a:path w="4096384" h="836930">
                <a:moveTo>
                  <a:pt x="3752182" y="184150"/>
                </a:moveTo>
                <a:lnTo>
                  <a:pt x="3749334" y="184150"/>
                </a:lnTo>
                <a:lnTo>
                  <a:pt x="3745477" y="182880"/>
                </a:lnTo>
                <a:lnTo>
                  <a:pt x="3752182" y="184150"/>
                </a:lnTo>
                <a:close/>
              </a:path>
              <a:path w="4096384" h="836930">
                <a:moveTo>
                  <a:pt x="3773782" y="184150"/>
                </a:moveTo>
                <a:lnTo>
                  <a:pt x="3752182" y="184150"/>
                </a:lnTo>
                <a:lnTo>
                  <a:pt x="3745477" y="182880"/>
                </a:lnTo>
                <a:lnTo>
                  <a:pt x="3773235" y="182880"/>
                </a:lnTo>
                <a:lnTo>
                  <a:pt x="3773782" y="184150"/>
                </a:lnTo>
                <a:close/>
              </a:path>
              <a:path w="4096384" h="836930">
                <a:moveTo>
                  <a:pt x="4075700" y="190500"/>
                </a:moveTo>
                <a:lnTo>
                  <a:pt x="4078542" y="186511"/>
                </a:lnTo>
                <a:lnTo>
                  <a:pt x="4081056" y="182880"/>
                </a:lnTo>
                <a:lnTo>
                  <a:pt x="4080574" y="189230"/>
                </a:lnTo>
                <a:lnTo>
                  <a:pt x="4078725" y="189230"/>
                </a:lnTo>
                <a:lnTo>
                  <a:pt x="4075700" y="190500"/>
                </a:lnTo>
                <a:close/>
              </a:path>
              <a:path w="4096384" h="836930">
                <a:moveTo>
                  <a:pt x="4095854" y="191770"/>
                </a:moveTo>
                <a:lnTo>
                  <a:pt x="4080381" y="191770"/>
                </a:lnTo>
                <a:lnTo>
                  <a:pt x="4081056" y="182880"/>
                </a:lnTo>
                <a:lnTo>
                  <a:pt x="4083747" y="182880"/>
                </a:lnTo>
                <a:lnTo>
                  <a:pt x="4083747" y="184150"/>
                </a:lnTo>
                <a:lnTo>
                  <a:pt x="4095854" y="184150"/>
                </a:lnTo>
                <a:lnTo>
                  <a:pt x="4095854" y="191770"/>
                </a:lnTo>
                <a:close/>
              </a:path>
              <a:path w="4096384" h="836930">
                <a:moveTo>
                  <a:pt x="4086595" y="184150"/>
                </a:moveTo>
                <a:lnTo>
                  <a:pt x="4083747" y="184150"/>
                </a:lnTo>
                <a:lnTo>
                  <a:pt x="4083747" y="182880"/>
                </a:lnTo>
                <a:lnTo>
                  <a:pt x="4086595" y="182880"/>
                </a:lnTo>
                <a:lnTo>
                  <a:pt x="4086595" y="184150"/>
                </a:lnTo>
                <a:close/>
              </a:path>
              <a:path w="4096384" h="836930">
                <a:moveTo>
                  <a:pt x="4095854" y="184150"/>
                </a:moveTo>
                <a:lnTo>
                  <a:pt x="4086595" y="184150"/>
                </a:lnTo>
                <a:lnTo>
                  <a:pt x="4086595" y="182880"/>
                </a:lnTo>
                <a:lnTo>
                  <a:pt x="4095854" y="182880"/>
                </a:lnTo>
                <a:lnTo>
                  <a:pt x="4095854" y="184150"/>
                </a:lnTo>
                <a:close/>
              </a:path>
              <a:path w="4096384" h="836930">
                <a:moveTo>
                  <a:pt x="3096810" y="189454"/>
                </a:moveTo>
                <a:lnTo>
                  <a:pt x="3096767" y="189230"/>
                </a:lnTo>
                <a:lnTo>
                  <a:pt x="3097775" y="187960"/>
                </a:lnTo>
                <a:lnTo>
                  <a:pt x="3092910" y="187960"/>
                </a:lnTo>
                <a:lnTo>
                  <a:pt x="3090772" y="183404"/>
                </a:lnTo>
                <a:lnTo>
                  <a:pt x="3099458" y="186690"/>
                </a:lnTo>
                <a:lnTo>
                  <a:pt x="3096810" y="189454"/>
                </a:lnTo>
                <a:close/>
              </a:path>
              <a:path w="4096384" h="836930">
                <a:moveTo>
                  <a:pt x="815520" y="192536"/>
                </a:moveTo>
                <a:lnTo>
                  <a:pt x="806420" y="183916"/>
                </a:lnTo>
                <a:lnTo>
                  <a:pt x="806975" y="183412"/>
                </a:lnTo>
                <a:lnTo>
                  <a:pt x="813202" y="185420"/>
                </a:lnTo>
                <a:lnTo>
                  <a:pt x="815713" y="186687"/>
                </a:lnTo>
                <a:lnTo>
                  <a:pt x="816278" y="188823"/>
                </a:lnTo>
                <a:lnTo>
                  <a:pt x="816199" y="189582"/>
                </a:lnTo>
                <a:lnTo>
                  <a:pt x="815117" y="191640"/>
                </a:lnTo>
                <a:lnTo>
                  <a:pt x="815198" y="191958"/>
                </a:lnTo>
                <a:lnTo>
                  <a:pt x="815387" y="192198"/>
                </a:lnTo>
                <a:lnTo>
                  <a:pt x="815520" y="192536"/>
                </a:lnTo>
                <a:close/>
              </a:path>
              <a:path w="4096384" h="836930">
                <a:moveTo>
                  <a:pt x="3214992" y="186690"/>
                </a:moveTo>
                <a:lnTo>
                  <a:pt x="3208571" y="186690"/>
                </a:lnTo>
                <a:lnTo>
                  <a:pt x="3210530" y="183722"/>
                </a:lnTo>
                <a:lnTo>
                  <a:pt x="3211086" y="185420"/>
                </a:lnTo>
                <a:lnTo>
                  <a:pt x="3214111" y="185420"/>
                </a:lnTo>
                <a:lnTo>
                  <a:pt x="3214992" y="186690"/>
                </a:lnTo>
                <a:close/>
              </a:path>
              <a:path w="4096384" h="836930">
                <a:moveTo>
                  <a:pt x="806666" y="184150"/>
                </a:moveTo>
                <a:lnTo>
                  <a:pt x="806163" y="184150"/>
                </a:lnTo>
                <a:lnTo>
                  <a:pt x="806420" y="183916"/>
                </a:lnTo>
                <a:lnTo>
                  <a:pt x="806666" y="184150"/>
                </a:lnTo>
                <a:close/>
              </a:path>
              <a:path w="4096384" h="836930">
                <a:moveTo>
                  <a:pt x="46316" y="190500"/>
                </a:moveTo>
                <a:lnTo>
                  <a:pt x="40612" y="190500"/>
                </a:lnTo>
                <a:lnTo>
                  <a:pt x="45032" y="185544"/>
                </a:lnTo>
                <a:lnTo>
                  <a:pt x="45143" y="184150"/>
                </a:lnTo>
                <a:lnTo>
                  <a:pt x="54860" y="189230"/>
                </a:lnTo>
                <a:lnTo>
                  <a:pt x="46316" y="19050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46316" y="190500"/>
                </a:lnTo>
                <a:lnTo>
                  <a:pt x="54860" y="189230"/>
                </a:lnTo>
                <a:lnTo>
                  <a:pt x="45143" y="184150"/>
                </a:lnTo>
                <a:lnTo>
                  <a:pt x="83630" y="184150"/>
                </a:lnTo>
                <a:lnTo>
                  <a:pt x="83442" y="185420"/>
                </a:lnTo>
                <a:lnTo>
                  <a:pt x="59221" y="185420"/>
                </a:lnTo>
                <a:lnTo>
                  <a:pt x="57718" y="186687"/>
                </a:lnTo>
                <a:lnTo>
                  <a:pt x="58553" y="18923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506114" y="191770"/>
                </a:moveTo>
                <a:lnTo>
                  <a:pt x="502591" y="190500"/>
                </a:lnTo>
                <a:lnTo>
                  <a:pt x="501085" y="189359"/>
                </a:lnTo>
                <a:lnTo>
                  <a:pt x="501022" y="188823"/>
                </a:lnTo>
                <a:lnTo>
                  <a:pt x="501587" y="186687"/>
                </a:lnTo>
                <a:lnTo>
                  <a:pt x="504267" y="185420"/>
                </a:lnTo>
                <a:lnTo>
                  <a:pt x="508798" y="184150"/>
                </a:lnTo>
                <a:lnTo>
                  <a:pt x="506114" y="19177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11817" y="195580"/>
                </a:lnTo>
                <a:lnTo>
                  <a:pt x="510134" y="191770"/>
                </a:lnTo>
                <a:lnTo>
                  <a:pt x="506114" y="191770"/>
                </a:lnTo>
                <a:lnTo>
                  <a:pt x="508798" y="184150"/>
                </a:lnTo>
                <a:lnTo>
                  <a:pt x="510433" y="184150"/>
                </a:lnTo>
                <a:lnTo>
                  <a:pt x="512817" y="186687"/>
                </a:lnTo>
                <a:lnTo>
                  <a:pt x="514161" y="189230"/>
                </a:lnTo>
                <a:lnTo>
                  <a:pt x="518348" y="189230"/>
                </a:lnTo>
                <a:lnTo>
                  <a:pt x="519183" y="190500"/>
                </a:lnTo>
                <a:lnTo>
                  <a:pt x="519297" y="192198"/>
                </a:lnTo>
                <a:lnTo>
                  <a:pt x="519419" y="193101"/>
                </a:lnTo>
                <a:lnTo>
                  <a:pt x="520696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99316" y="189230"/>
                </a:moveTo>
                <a:lnTo>
                  <a:pt x="596795" y="186690"/>
                </a:lnTo>
                <a:lnTo>
                  <a:pt x="595630" y="184150"/>
                </a:lnTo>
                <a:lnTo>
                  <a:pt x="599316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599316" y="189230"/>
                </a:lnTo>
                <a:lnTo>
                  <a:pt x="595630" y="184150"/>
                </a:lnTo>
                <a:lnTo>
                  <a:pt x="610709" y="184150"/>
                </a:lnTo>
                <a:lnTo>
                  <a:pt x="608195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608195" y="187960"/>
                </a:lnTo>
                <a:lnTo>
                  <a:pt x="610709" y="184150"/>
                </a:lnTo>
                <a:lnTo>
                  <a:pt x="612726" y="185420"/>
                </a:lnTo>
                <a:lnTo>
                  <a:pt x="614896" y="186687"/>
                </a:lnTo>
                <a:lnTo>
                  <a:pt x="614736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22024" y="189230"/>
                </a:moveTo>
                <a:lnTo>
                  <a:pt x="612052" y="189230"/>
                </a:lnTo>
                <a:lnTo>
                  <a:pt x="614736" y="187960"/>
                </a:lnTo>
                <a:lnTo>
                  <a:pt x="614896" y="186687"/>
                </a:lnTo>
                <a:lnTo>
                  <a:pt x="612646" y="185369"/>
                </a:lnTo>
                <a:lnTo>
                  <a:pt x="610709" y="184150"/>
                </a:lnTo>
                <a:lnTo>
                  <a:pt x="624119" y="184150"/>
                </a:lnTo>
                <a:lnTo>
                  <a:pt x="621220" y="185369"/>
                </a:lnTo>
                <a:lnTo>
                  <a:pt x="621118" y="185544"/>
                </a:lnTo>
                <a:lnTo>
                  <a:pt x="621247" y="186511"/>
                </a:lnTo>
                <a:lnTo>
                  <a:pt x="621311" y="188027"/>
                </a:lnTo>
                <a:lnTo>
                  <a:pt x="622024" y="18923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622777" y="190500"/>
                </a:lnTo>
                <a:lnTo>
                  <a:pt x="621311" y="188027"/>
                </a:lnTo>
                <a:lnTo>
                  <a:pt x="621220" y="185369"/>
                </a:lnTo>
                <a:lnTo>
                  <a:pt x="624119" y="184150"/>
                </a:lnTo>
                <a:lnTo>
                  <a:pt x="625731" y="185370"/>
                </a:lnTo>
                <a:lnTo>
                  <a:pt x="625852" y="186690"/>
                </a:lnTo>
                <a:lnTo>
                  <a:pt x="625733" y="189582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582383" y="195580"/>
                </a:lnTo>
                <a:lnTo>
                  <a:pt x="577184" y="191770"/>
                </a:lnTo>
                <a:lnTo>
                  <a:pt x="624290" y="191770"/>
                </a:lnTo>
                <a:lnTo>
                  <a:pt x="625733" y="189582"/>
                </a:lnTo>
                <a:lnTo>
                  <a:pt x="625852" y="186690"/>
                </a:lnTo>
                <a:lnTo>
                  <a:pt x="625731" y="185370"/>
                </a:lnTo>
                <a:lnTo>
                  <a:pt x="624119" y="184150"/>
                </a:lnTo>
                <a:lnTo>
                  <a:pt x="665017" y="184150"/>
                </a:lnTo>
                <a:lnTo>
                  <a:pt x="665017" y="186690"/>
                </a:lnTo>
                <a:lnTo>
                  <a:pt x="635519" y="186690"/>
                </a:lnTo>
                <a:lnTo>
                  <a:pt x="635853" y="189230"/>
                </a:lnTo>
                <a:lnTo>
                  <a:pt x="649979" y="189230"/>
                </a:lnTo>
                <a:lnTo>
                  <a:pt x="652554" y="193040"/>
                </a:lnTo>
                <a:lnTo>
                  <a:pt x="617919" y="193040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787888" y="187960"/>
                </a:moveTo>
                <a:lnTo>
                  <a:pt x="782526" y="187960"/>
                </a:lnTo>
                <a:lnTo>
                  <a:pt x="782250" y="187266"/>
                </a:lnTo>
                <a:lnTo>
                  <a:pt x="782128" y="186511"/>
                </a:lnTo>
                <a:lnTo>
                  <a:pt x="783534" y="184150"/>
                </a:lnTo>
                <a:lnTo>
                  <a:pt x="787057" y="184150"/>
                </a:lnTo>
                <a:lnTo>
                  <a:pt x="787888" y="187960"/>
                </a:lnTo>
                <a:close/>
              </a:path>
              <a:path w="4096384" h="836930">
                <a:moveTo>
                  <a:pt x="1137558" y="190500"/>
                </a:moveTo>
                <a:lnTo>
                  <a:pt x="1133537" y="187960"/>
                </a:lnTo>
                <a:lnTo>
                  <a:pt x="1135384" y="184150"/>
                </a:lnTo>
                <a:lnTo>
                  <a:pt x="1139401" y="186687"/>
                </a:lnTo>
                <a:lnTo>
                  <a:pt x="1138396" y="189230"/>
                </a:lnTo>
                <a:lnTo>
                  <a:pt x="1137558" y="190500"/>
                </a:lnTo>
                <a:close/>
              </a:path>
              <a:path w="4096384" h="836930">
                <a:moveTo>
                  <a:pt x="1139575" y="190500"/>
                </a:moveTo>
                <a:lnTo>
                  <a:pt x="1137558" y="190500"/>
                </a:lnTo>
                <a:lnTo>
                  <a:pt x="1138396" y="189230"/>
                </a:lnTo>
                <a:lnTo>
                  <a:pt x="1139401" y="186687"/>
                </a:lnTo>
                <a:lnTo>
                  <a:pt x="1135384" y="184150"/>
                </a:lnTo>
                <a:lnTo>
                  <a:pt x="1153736" y="184150"/>
                </a:lnTo>
                <a:lnTo>
                  <a:pt x="1153148" y="185420"/>
                </a:lnTo>
                <a:lnTo>
                  <a:pt x="1160358" y="185420"/>
                </a:lnTo>
                <a:lnTo>
                  <a:pt x="1160272" y="186690"/>
                </a:lnTo>
                <a:lnTo>
                  <a:pt x="1156167" y="186690"/>
                </a:lnTo>
                <a:lnTo>
                  <a:pt x="1153709" y="189230"/>
                </a:lnTo>
                <a:lnTo>
                  <a:pt x="1139575" y="189230"/>
                </a:lnTo>
                <a:lnTo>
                  <a:pt x="1139575" y="190500"/>
                </a:lnTo>
                <a:close/>
              </a:path>
              <a:path w="4096384" h="836930">
                <a:moveTo>
                  <a:pt x="1392182" y="190500"/>
                </a:moveTo>
                <a:lnTo>
                  <a:pt x="1376594" y="190500"/>
                </a:lnTo>
                <a:lnTo>
                  <a:pt x="1376594" y="184150"/>
                </a:lnTo>
                <a:lnTo>
                  <a:pt x="1393861" y="184150"/>
                </a:lnTo>
                <a:lnTo>
                  <a:pt x="1390509" y="185420"/>
                </a:lnTo>
                <a:lnTo>
                  <a:pt x="1388835" y="186687"/>
                </a:lnTo>
                <a:lnTo>
                  <a:pt x="1388996" y="187960"/>
                </a:lnTo>
                <a:lnTo>
                  <a:pt x="1390955" y="189467"/>
                </a:lnTo>
                <a:lnTo>
                  <a:pt x="1392182" y="190500"/>
                </a:lnTo>
                <a:close/>
              </a:path>
              <a:path w="4096384" h="836930">
                <a:moveTo>
                  <a:pt x="1393691" y="191770"/>
                </a:moveTo>
                <a:lnTo>
                  <a:pt x="1390672" y="189230"/>
                </a:lnTo>
                <a:lnTo>
                  <a:pt x="1388996" y="187960"/>
                </a:lnTo>
                <a:lnTo>
                  <a:pt x="1388835" y="186687"/>
                </a:lnTo>
                <a:lnTo>
                  <a:pt x="1390509" y="185420"/>
                </a:lnTo>
                <a:lnTo>
                  <a:pt x="1393861" y="184150"/>
                </a:lnTo>
                <a:lnTo>
                  <a:pt x="1393691" y="191770"/>
                </a:lnTo>
                <a:close/>
              </a:path>
              <a:path w="4096384" h="836930">
                <a:moveTo>
                  <a:pt x="1656352" y="191770"/>
                </a:moveTo>
                <a:lnTo>
                  <a:pt x="1652836" y="191770"/>
                </a:lnTo>
                <a:lnTo>
                  <a:pt x="1651494" y="190500"/>
                </a:lnTo>
                <a:lnTo>
                  <a:pt x="1651998" y="187960"/>
                </a:lnTo>
                <a:lnTo>
                  <a:pt x="1653838" y="184150"/>
                </a:lnTo>
                <a:lnTo>
                  <a:pt x="1659371" y="190500"/>
                </a:lnTo>
                <a:lnTo>
                  <a:pt x="1656352" y="191770"/>
                </a:lnTo>
                <a:close/>
              </a:path>
              <a:path w="4096384" h="836930">
                <a:moveTo>
                  <a:pt x="1668225" y="191770"/>
                </a:moveTo>
                <a:lnTo>
                  <a:pt x="1656352" y="191770"/>
                </a:lnTo>
                <a:lnTo>
                  <a:pt x="1659371" y="190500"/>
                </a:lnTo>
                <a:lnTo>
                  <a:pt x="1653838" y="184150"/>
                </a:lnTo>
                <a:lnTo>
                  <a:pt x="1670098" y="184150"/>
                </a:lnTo>
                <a:lnTo>
                  <a:pt x="1666914" y="186690"/>
                </a:lnTo>
                <a:lnTo>
                  <a:pt x="1659875" y="186690"/>
                </a:lnTo>
                <a:lnTo>
                  <a:pt x="1658199" y="187960"/>
                </a:lnTo>
                <a:lnTo>
                  <a:pt x="1659875" y="189230"/>
                </a:lnTo>
                <a:lnTo>
                  <a:pt x="1667822" y="189230"/>
                </a:lnTo>
                <a:lnTo>
                  <a:pt x="1668225" y="191770"/>
                </a:lnTo>
                <a:close/>
              </a:path>
              <a:path w="4096384" h="836930">
                <a:moveTo>
                  <a:pt x="1785394" y="195918"/>
                </a:moveTo>
                <a:lnTo>
                  <a:pt x="1784592" y="195580"/>
                </a:lnTo>
                <a:lnTo>
                  <a:pt x="1784329" y="195497"/>
                </a:lnTo>
                <a:lnTo>
                  <a:pt x="1787775" y="184150"/>
                </a:lnTo>
                <a:lnTo>
                  <a:pt x="1789785" y="186690"/>
                </a:lnTo>
                <a:lnTo>
                  <a:pt x="1789451" y="186690"/>
                </a:lnTo>
                <a:lnTo>
                  <a:pt x="1796660" y="190500"/>
                </a:lnTo>
                <a:lnTo>
                  <a:pt x="1791965" y="191770"/>
                </a:lnTo>
                <a:lnTo>
                  <a:pt x="1785394" y="195918"/>
                </a:lnTo>
                <a:close/>
              </a:path>
              <a:path w="4096384" h="836930">
                <a:moveTo>
                  <a:pt x="2655494" y="193040"/>
                </a:moveTo>
                <a:lnTo>
                  <a:pt x="2649717" y="193040"/>
                </a:lnTo>
                <a:lnTo>
                  <a:pt x="2649043" y="191770"/>
                </a:lnTo>
                <a:lnTo>
                  <a:pt x="2648191" y="191770"/>
                </a:lnTo>
                <a:lnTo>
                  <a:pt x="2647614" y="190682"/>
                </a:lnTo>
                <a:lnTo>
                  <a:pt x="2647517" y="184150"/>
                </a:lnTo>
                <a:lnTo>
                  <a:pt x="2655449" y="192912"/>
                </a:lnTo>
                <a:lnTo>
                  <a:pt x="2655494" y="193040"/>
                </a:lnTo>
                <a:close/>
              </a:path>
              <a:path w="4096384" h="836930">
                <a:moveTo>
                  <a:pt x="2655518" y="192988"/>
                </a:moveTo>
                <a:lnTo>
                  <a:pt x="2647517" y="184150"/>
                </a:lnTo>
                <a:lnTo>
                  <a:pt x="2762687" y="184150"/>
                </a:lnTo>
                <a:lnTo>
                  <a:pt x="2762687" y="186690"/>
                </a:lnTo>
                <a:lnTo>
                  <a:pt x="2733517" y="186690"/>
                </a:lnTo>
                <a:lnTo>
                  <a:pt x="2729320" y="187960"/>
                </a:lnTo>
                <a:lnTo>
                  <a:pt x="2729653" y="189230"/>
                </a:lnTo>
                <a:lnTo>
                  <a:pt x="2730845" y="191770"/>
                </a:lnTo>
                <a:lnTo>
                  <a:pt x="2656082" y="191770"/>
                </a:lnTo>
                <a:lnTo>
                  <a:pt x="2655518" y="192988"/>
                </a:lnTo>
                <a:close/>
              </a:path>
              <a:path w="4096384" h="836930">
                <a:moveTo>
                  <a:pt x="2784819" y="190500"/>
                </a:moveTo>
                <a:lnTo>
                  <a:pt x="2782619" y="190500"/>
                </a:lnTo>
                <a:lnTo>
                  <a:pt x="2782397" y="189582"/>
                </a:lnTo>
                <a:lnTo>
                  <a:pt x="2782311" y="184150"/>
                </a:lnTo>
                <a:lnTo>
                  <a:pt x="2789324" y="189230"/>
                </a:lnTo>
                <a:lnTo>
                  <a:pt x="2784819" y="190500"/>
                </a:lnTo>
                <a:close/>
              </a:path>
              <a:path w="4096384" h="836930">
                <a:moveTo>
                  <a:pt x="2796029" y="190500"/>
                </a:moveTo>
                <a:lnTo>
                  <a:pt x="2784819" y="190500"/>
                </a:lnTo>
                <a:lnTo>
                  <a:pt x="2789324" y="189230"/>
                </a:lnTo>
                <a:lnTo>
                  <a:pt x="2782311" y="184150"/>
                </a:lnTo>
                <a:lnTo>
                  <a:pt x="2805325" y="184150"/>
                </a:lnTo>
                <a:lnTo>
                  <a:pt x="2806774" y="186690"/>
                </a:lnTo>
                <a:lnTo>
                  <a:pt x="2820889" y="186690"/>
                </a:lnTo>
                <a:lnTo>
                  <a:pt x="2821593" y="187960"/>
                </a:lnTo>
                <a:lnTo>
                  <a:pt x="2798727" y="187960"/>
                </a:lnTo>
                <a:lnTo>
                  <a:pt x="2796029" y="189230"/>
                </a:lnTo>
                <a:lnTo>
                  <a:pt x="2796029" y="190500"/>
                </a:lnTo>
                <a:close/>
              </a:path>
              <a:path w="4096384" h="836930">
                <a:moveTo>
                  <a:pt x="3116882" y="201930"/>
                </a:moveTo>
                <a:lnTo>
                  <a:pt x="3111185" y="196850"/>
                </a:lnTo>
                <a:lnTo>
                  <a:pt x="3109168" y="195580"/>
                </a:lnTo>
                <a:lnTo>
                  <a:pt x="3107662" y="184150"/>
                </a:lnTo>
                <a:lnTo>
                  <a:pt x="3115199" y="191770"/>
                </a:lnTo>
                <a:lnTo>
                  <a:pt x="3130562" y="191770"/>
                </a:lnTo>
                <a:lnTo>
                  <a:pt x="3131113" y="193040"/>
                </a:lnTo>
                <a:lnTo>
                  <a:pt x="3121904" y="193040"/>
                </a:lnTo>
                <a:lnTo>
                  <a:pt x="3116882" y="201930"/>
                </a:lnTo>
                <a:close/>
              </a:path>
              <a:path w="4096384" h="836930">
                <a:moveTo>
                  <a:pt x="3115199" y="191770"/>
                </a:moveTo>
                <a:lnTo>
                  <a:pt x="3107662" y="184150"/>
                </a:lnTo>
                <a:lnTo>
                  <a:pt x="3113969" y="184150"/>
                </a:lnTo>
                <a:lnTo>
                  <a:pt x="3116724" y="186690"/>
                </a:lnTo>
                <a:lnTo>
                  <a:pt x="3120859" y="186690"/>
                </a:lnTo>
                <a:lnTo>
                  <a:pt x="3116505" y="190682"/>
                </a:lnTo>
                <a:lnTo>
                  <a:pt x="3115199" y="191770"/>
                </a:lnTo>
                <a:close/>
              </a:path>
              <a:path w="4096384" h="836930">
                <a:moveTo>
                  <a:pt x="3132096" y="185544"/>
                </a:moveTo>
                <a:lnTo>
                  <a:pt x="3131634" y="184150"/>
                </a:lnTo>
                <a:lnTo>
                  <a:pt x="3133169" y="184761"/>
                </a:lnTo>
                <a:lnTo>
                  <a:pt x="3132096" y="185544"/>
                </a:lnTo>
                <a:close/>
              </a:path>
              <a:path w="4096384" h="836930">
                <a:moveTo>
                  <a:pt x="3133169" y="184761"/>
                </a:moveTo>
                <a:lnTo>
                  <a:pt x="3131634" y="184150"/>
                </a:lnTo>
                <a:lnTo>
                  <a:pt x="3134007" y="184150"/>
                </a:lnTo>
                <a:lnTo>
                  <a:pt x="3133169" y="184761"/>
                </a:lnTo>
                <a:close/>
              </a:path>
              <a:path w="4096384" h="836930">
                <a:moveTo>
                  <a:pt x="3149654" y="190500"/>
                </a:moveTo>
                <a:lnTo>
                  <a:pt x="3147067" y="190500"/>
                </a:lnTo>
                <a:lnTo>
                  <a:pt x="3147103" y="184278"/>
                </a:lnTo>
                <a:lnTo>
                  <a:pt x="3147218" y="184150"/>
                </a:lnTo>
                <a:lnTo>
                  <a:pt x="3149732" y="189230"/>
                </a:lnTo>
                <a:lnTo>
                  <a:pt x="3149654" y="190500"/>
                </a:lnTo>
                <a:close/>
              </a:path>
              <a:path w="4096384" h="836930">
                <a:moveTo>
                  <a:pt x="3149732" y="189230"/>
                </a:moveTo>
                <a:lnTo>
                  <a:pt x="3147218" y="184150"/>
                </a:lnTo>
                <a:lnTo>
                  <a:pt x="3151906" y="184150"/>
                </a:lnTo>
                <a:lnTo>
                  <a:pt x="3151906" y="185420"/>
                </a:lnTo>
                <a:lnTo>
                  <a:pt x="3159544" y="185420"/>
                </a:lnTo>
                <a:lnTo>
                  <a:pt x="3159233" y="186690"/>
                </a:lnTo>
                <a:lnTo>
                  <a:pt x="3151906" y="186690"/>
                </a:lnTo>
                <a:lnTo>
                  <a:pt x="3149732" y="189230"/>
                </a:lnTo>
                <a:close/>
              </a:path>
              <a:path w="4096384" h="836930">
                <a:moveTo>
                  <a:pt x="3200299" y="185420"/>
                </a:moveTo>
                <a:lnTo>
                  <a:pt x="3190296" y="185420"/>
                </a:lnTo>
                <a:lnTo>
                  <a:pt x="3199850" y="184150"/>
                </a:lnTo>
                <a:lnTo>
                  <a:pt x="3200299" y="185420"/>
                </a:lnTo>
                <a:close/>
              </a:path>
              <a:path w="4096384" h="836930">
                <a:moveTo>
                  <a:pt x="3206405" y="191770"/>
                </a:moveTo>
                <a:lnTo>
                  <a:pt x="3202804" y="191770"/>
                </a:lnTo>
                <a:lnTo>
                  <a:pt x="3199869" y="190500"/>
                </a:lnTo>
                <a:lnTo>
                  <a:pt x="3201199" y="187960"/>
                </a:lnTo>
                <a:lnTo>
                  <a:pt x="3199850" y="184150"/>
                </a:lnTo>
                <a:lnTo>
                  <a:pt x="3203779" y="184150"/>
                </a:lnTo>
                <a:lnTo>
                  <a:pt x="3206219" y="186687"/>
                </a:lnTo>
                <a:lnTo>
                  <a:pt x="3207072" y="187960"/>
                </a:lnTo>
                <a:lnTo>
                  <a:pt x="3206405" y="191770"/>
                </a:lnTo>
                <a:close/>
              </a:path>
              <a:path w="4096384" h="836930">
                <a:moveTo>
                  <a:pt x="3307981" y="199390"/>
                </a:moveTo>
                <a:lnTo>
                  <a:pt x="3300268" y="187960"/>
                </a:lnTo>
                <a:lnTo>
                  <a:pt x="3300602" y="187960"/>
                </a:lnTo>
                <a:lnTo>
                  <a:pt x="3302285" y="184150"/>
                </a:lnTo>
                <a:lnTo>
                  <a:pt x="3309330" y="191770"/>
                </a:lnTo>
                <a:lnTo>
                  <a:pt x="3312688" y="191770"/>
                </a:lnTo>
                <a:lnTo>
                  <a:pt x="3314896" y="194750"/>
                </a:lnTo>
                <a:lnTo>
                  <a:pt x="3308315" y="198120"/>
                </a:lnTo>
                <a:lnTo>
                  <a:pt x="3307981" y="198120"/>
                </a:lnTo>
                <a:lnTo>
                  <a:pt x="3307981" y="199390"/>
                </a:lnTo>
                <a:close/>
              </a:path>
              <a:path w="4096384" h="836930">
                <a:moveTo>
                  <a:pt x="3309330" y="191770"/>
                </a:moveTo>
                <a:lnTo>
                  <a:pt x="3302285" y="184150"/>
                </a:lnTo>
                <a:lnTo>
                  <a:pt x="3305807" y="184150"/>
                </a:lnTo>
                <a:lnTo>
                  <a:pt x="3308790" y="186511"/>
                </a:lnTo>
                <a:lnTo>
                  <a:pt x="3311746" y="190500"/>
                </a:lnTo>
                <a:lnTo>
                  <a:pt x="3310987" y="190500"/>
                </a:lnTo>
                <a:lnTo>
                  <a:pt x="3309330" y="191770"/>
                </a:lnTo>
                <a:close/>
              </a:path>
              <a:path w="4096384" h="836930">
                <a:moveTo>
                  <a:pt x="3415262" y="194310"/>
                </a:moveTo>
                <a:lnTo>
                  <a:pt x="3415342" y="188823"/>
                </a:lnTo>
                <a:lnTo>
                  <a:pt x="3416270" y="184150"/>
                </a:lnTo>
                <a:lnTo>
                  <a:pt x="3418935" y="189230"/>
                </a:lnTo>
                <a:lnTo>
                  <a:pt x="3423633" y="189230"/>
                </a:lnTo>
                <a:lnTo>
                  <a:pt x="3423836" y="189582"/>
                </a:lnTo>
                <a:lnTo>
                  <a:pt x="3415262" y="194310"/>
                </a:lnTo>
                <a:close/>
              </a:path>
              <a:path w="4096384" h="836930">
                <a:moveTo>
                  <a:pt x="3488185" y="193040"/>
                </a:moveTo>
                <a:lnTo>
                  <a:pt x="3487327" y="191770"/>
                </a:lnTo>
                <a:lnTo>
                  <a:pt x="3485494" y="190500"/>
                </a:lnTo>
                <a:lnTo>
                  <a:pt x="3484662" y="184150"/>
                </a:lnTo>
                <a:lnTo>
                  <a:pt x="3493541" y="191770"/>
                </a:lnTo>
                <a:lnTo>
                  <a:pt x="3488185" y="193040"/>
                </a:lnTo>
                <a:close/>
              </a:path>
              <a:path w="4096384" h="836930">
                <a:moveTo>
                  <a:pt x="1590815" y="186690"/>
                </a:moveTo>
                <a:lnTo>
                  <a:pt x="1591875" y="184278"/>
                </a:lnTo>
                <a:lnTo>
                  <a:pt x="1592759" y="185283"/>
                </a:lnTo>
                <a:lnTo>
                  <a:pt x="1592798" y="185420"/>
                </a:lnTo>
                <a:lnTo>
                  <a:pt x="1590815" y="186690"/>
                </a:lnTo>
                <a:close/>
              </a:path>
              <a:path w="4096384" h="836930">
                <a:moveTo>
                  <a:pt x="3147067" y="190500"/>
                </a:moveTo>
                <a:lnTo>
                  <a:pt x="3144579" y="187108"/>
                </a:lnTo>
                <a:lnTo>
                  <a:pt x="3147067" y="184318"/>
                </a:lnTo>
                <a:lnTo>
                  <a:pt x="3147067" y="190500"/>
                </a:lnTo>
                <a:close/>
              </a:path>
              <a:path w="4096384" h="836930">
                <a:moveTo>
                  <a:pt x="1558291" y="185420"/>
                </a:moveTo>
                <a:lnTo>
                  <a:pt x="1556785" y="185420"/>
                </a:lnTo>
                <a:lnTo>
                  <a:pt x="1557901" y="184363"/>
                </a:lnTo>
                <a:lnTo>
                  <a:pt x="1558291" y="185420"/>
                </a:lnTo>
                <a:close/>
              </a:path>
              <a:path w="4096384" h="836930">
                <a:moveTo>
                  <a:pt x="3133387" y="191770"/>
                </a:moveTo>
                <a:lnTo>
                  <a:pt x="3131634" y="190500"/>
                </a:lnTo>
                <a:lnTo>
                  <a:pt x="3133317" y="189230"/>
                </a:lnTo>
                <a:lnTo>
                  <a:pt x="3132096" y="185544"/>
                </a:lnTo>
                <a:lnTo>
                  <a:pt x="3133169" y="184761"/>
                </a:lnTo>
                <a:lnTo>
                  <a:pt x="3138005" y="186690"/>
                </a:lnTo>
                <a:lnTo>
                  <a:pt x="3140970" y="189230"/>
                </a:lnTo>
                <a:lnTo>
                  <a:pt x="3137965" y="190500"/>
                </a:lnTo>
                <a:lnTo>
                  <a:pt x="3133387" y="191770"/>
                </a:lnTo>
                <a:close/>
              </a:path>
              <a:path w="4096384" h="836930">
                <a:moveTo>
                  <a:pt x="3327092" y="186690"/>
                </a:moveTo>
                <a:lnTo>
                  <a:pt x="3324050" y="186690"/>
                </a:lnTo>
                <a:lnTo>
                  <a:pt x="3325453" y="184941"/>
                </a:lnTo>
                <a:lnTo>
                  <a:pt x="3327092" y="18669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32254" y="189783"/>
                </a:lnTo>
                <a:lnTo>
                  <a:pt x="3032175" y="188823"/>
                </a:lnTo>
                <a:lnTo>
                  <a:pt x="3032639" y="185370"/>
                </a:lnTo>
                <a:lnTo>
                  <a:pt x="3032898" y="185420"/>
                </a:lnTo>
                <a:lnTo>
                  <a:pt x="3048271" y="185420"/>
                </a:lnTo>
                <a:lnTo>
                  <a:pt x="3049497" y="186690"/>
                </a:lnTo>
                <a:lnTo>
                  <a:pt x="3050323" y="186690"/>
                </a:lnTo>
                <a:lnTo>
                  <a:pt x="3050323" y="187960"/>
                </a:lnTo>
                <a:lnTo>
                  <a:pt x="3037921" y="187960"/>
                </a:lnTo>
                <a:lnTo>
                  <a:pt x="3036762" y="189230"/>
                </a:lnTo>
                <a:lnTo>
                  <a:pt x="3036500" y="190500"/>
                </a:lnTo>
                <a:lnTo>
                  <a:pt x="3035904" y="190500"/>
                </a:lnTo>
                <a:lnTo>
                  <a:pt x="3035904" y="191770"/>
                </a:lnTo>
                <a:lnTo>
                  <a:pt x="3035747" y="191770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1593997" y="186690"/>
                </a:moveTo>
                <a:lnTo>
                  <a:pt x="1590815" y="186690"/>
                </a:lnTo>
                <a:lnTo>
                  <a:pt x="1592850" y="185386"/>
                </a:lnTo>
                <a:lnTo>
                  <a:pt x="1593997" y="18669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58553" y="189230"/>
                </a:lnTo>
                <a:lnTo>
                  <a:pt x="57718" y="186687"/>
                </a:lnTo>
                <a:lnTo>
                  <a:pt x="59221" y="185420"/>
                </a:lnTo>
                <a:lnTo>
                  <a:pt x="60393" y="185420"/>
                </a:lnTo>
                <a:lnTo>
                  <a:pt x="61232" y="18796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54860" y="198120"/>
                </a:lnTo>
                <a:lnTo>
                  <a:pt x="54193" y="190500"/>
                </a:lnTo>
                <a:lnTo>
                  <a:pt x="59726" y="190500"/>
                </a:lnTo>
                <a:lnTo>
                  <a:pt x="61232" y="187960"/>
                </a:lnTo>
                <a:lnTo>
                  <a:pt x="60393" y="185420"/>
                </a:lnTo>
                <a:lnTo>
                  <a:pt x="83442" y="185420"/>
                </a:lnTo>
                <a:lnTo>
                  <a:pt x="82689" y="190500"/>
                </a:lnTo>
                <a:lnTo>
                  <a:pt x="79841" y="191770"/>
                </a:lnTo>
                <a:lnTo>
                  <a:pt x="79087" y="192912"/>
                </a:lnTo>
                <a:lnTo>
                  <a:pt x="79211" y="193568"/>
                </a:lnTo>
                <a:lnTo>
                  <a:pt x="79503" y="194310"/>
                </a:lnTo>
                <a:lnTo>
                  <a:pt x="63242" y="194310"/>
                </a:lnTo>
                <a:lnTo>
                  <a:pt x="65756" y="195580"/>
                </a:lnTo>
                <a:lnTo>
                  <a:pt x="80004" y="195580"/>
                </a:lnTo>
                <a:lnTo>
                  <a:pt x="82689" y="196850"/>
                </a:lnTo>
                <a:lnTo>
                  <a:pt x="90366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80416" y="187960"/>
                </a:moveTo>
                <a:lnTo>
                  <a:pt x="180416" y="185420"/>
                </a:lnTo>
                <a:lnTo>
                  <a:pt x="181416" y="186687"/>
                </a:lnTo>
                <a:lnTo>
                  <a:pt x="180416" y="187960"/>
                </a:lnTo>
                <a:close/>
              </a:path>
              <a:path w="4096384" h="836930">
                <a:moveTo>
                  <a:pt x="355585" y="187960"/>
                </a:moveTo>
                <a:lnTo>
                  <a:pt x="180416" y="187960"/>
                </a:lnTo>
                <a:lnTo>
                  <a:pt x="181416" y="186687"/>
                </a:lnTo>
                <a:lnTo>
                  <a:pt x="180416" y="185420"/>
                </a:lnTo>
                <a:lnTo>
                  <a:pt x="354413" y="185420"/>
                </a:lnTo>
                <a:lnTo>
                  <a:pt x="354079" y="186690"/>
                </a:lnTo>
                <a:lnTo>
                  <a:pt x="355585" y="187960"/>
                </a:lnTo>
                <a:close/>
              </a:path>
              <a:path w="4096384" h="836930">
                <a:moveTo>
                  <a:pt x="358263" y="187960"/>
                </a:moveTo>
                <a:lnTo>
                  <a:pt x="355585" y="187960"/>
                </a:lnTo>
                <a:lnTo>
                  <a:pt x="354079" y="186690"/>
                </a:lnTo>
                <a:lnTo>
                  <a:pt x="354413" y="185420"/>
                </a:lnTo>
                <a:lnTo>
                  <a:pt x="356593" y="185420"/>
                </a:lnTo>
                <a:lnTo>
                  <a:pt x="358600" y="186687"/>
                </a:lnTo>
                <a:lnTo>
                  <a:pt x="358263" y="187960"/>
                </a:lnTo>
                <a:close/>
              </a:path>
              <a:path w="4096384" h="836930">
                <a:moveTo>
                  <a:pt x="445601" y="187960"/>
                </a:moveTo>
                <a:lnTo>
                  <a:pt x="358263" y="187960"/>
                </a:lnTo>
                <a:lnTo>
                  <a:pt x="358600" y="186687"/>
                </a:lnTo>
                <a:lnTo>
                  <a:pt x="356593" y="185420"/>
                </a:lnTo>
                <a:lnTo>
                  <a:pt x="446607" y="185420"/>
                </a:lnTo>
                <a:lnTo>
                  <a:pt x="445601" y="187960"/>
                </a:lnTo>
                <a:close/>
              </a:path>
              <a:path w="4096384" h="836930">
                <a:moveTo>
                  <a:pt x="584394" y="191770"/>
                </a:moveTo>
                <a:lnTo>
                  <a:pt x="581715" y="189230"/>
                </a:lnTo>
                <a:lnTo>
                  <a:pt x="581097" y="187370"/>
                </a:lnTo>
                <a:lnTo>
                  <a:pt x="580990" y="186511"/>
                </a:lnTo>
                <a:lnTo>
                  <a:pt x="581715" y="185420"/>
                </a:lnTo>
                <a:lnTo>
                  <a:pt x="584223" y="185420"/>
                </a:lnTo>
                <a:lnTo>
                  <a:pt x="588413" y="186687"/>
                </a:lnTo>
                <a:lnTo>
                  <a:pt x="584394" y="19177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584394" y="191770"/>
                </a:lnTo>
                <a:lnTo>
                  <a:pt x="588413" y="186687"/>
                </a:lnTo>
                <a:lnTo>
                  <a:pt x="584223" y="185420"/>
                </a:lnTo>
                <a:lnTo>
                  <a:pt x="596212" y="185420"/>
                </a:lnTo>
                <a:lnTo>
                  <a:pt x="596795" y="186690"/>
                </a:lnTo>
                <a:lnTo>
                  <a:pt x="599316" y="189230"/>
                </a:lnTo>
                <a:lnTo>
                  <a:pt x="622024" y="189230"/>
                </a:lnTo>
                <a:lnTo>
                  <a:pt x="622777" y="190500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774144" y="187960"/>
                </a:moveTo>
                <a:lnTo>
                  <a:pt x="771964" y="187960"/>
                </a:lnTo>
                <a:lnTo>
                  <a:pt x="770458" y="186690"/>
                </a:lnTo>
                <a:lnTo>
                  <a:pt x="769620" y="185420"/>
                </a:lnTo>
                <a:lnTo>
                  <a:pt x="772638" y="185420"/>
                </a:lnTo>
                <a:lnTo>
                  <a:pt x="774144" y="187960"/>
                </a:lnTo>
                <a:close/>
              </a:path>
              <a:path w="4096384" h="836930">
                <a:moveTo>
                  <a:pt x="782526" y="187960"/>
                </a:moveTo>
                <a:lnTo>
                  <a:pt x="774144" y="187960"/>
                </a:lnTo>
                <a:lnTo>
                  <a:pt x="772638" y="185420"/>
                </a:lnTo>
                <a:lnTo>
                  <a:pt x="782778" y="185420"/>
                </a:lnTo>
                <a:lnTo>
                  <a:pt x="782128" y="186511"/>
                </a:lnTo>
                <a:lnTo>
                  <a:pt x="782250" y="187266"/>
                </a:lnTo>
                <a:lnTo>
                  <a:pt x="782526" y="187960"/>
                </a:lnTo>
                <a:close/>
              </a:path>
              <a:path w="4096384" h="836930">
                <a:moveTo>
                  <a:pt x="868689" y="189230"/>
                </a:moveTo>
                <a:lnTo>
                  <a:pt x="864662" y="189230"/>
                </a:lnTo>
                <a:lnTo>
                  <a:pt x="863994" y="185420"/>
                </a:lnTo>
                <a:lnTo>
                  <a:pt x="867347" y="185420"/>
                </a:lnTo>
                <a:lnTo>
                  <a:pt x="868853" y="187960"/>
                </a:lnTo>
                <a:lnTo>
                  <a:pt x="868689" y="18923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70031" y="198120"/>
                </a:lnTo>
                <a:lnTo>
                  <a:pt x="874052" y="196850"/>
                </a:lnTo>
                <a:lnTo>
                  <a:pt x="876062" y="195580"/>
                </a:lnTo>
                <a:lnTo>
                  <a:pt x="877124" y="194435"/>
                </a:lnTo>
                <a:lnTo>
                  <a:pt x="877241" y="191770"/>
                </a:lnTo>
                <a:lnTo>
                  <a:pt x="868349" y="189230"/>
                </a:lnTo>
                <a:lnTo>
                  <a:pt x="868689" y="189230"/>
                </a:lnTo>
                <a:lnTo>
                  <a:pt x="868853" y="187960"/>
                </a:lnTo>
                <a:lnTo>
                  <a:pt x="867347" y="185420"/>
                </a:lnTo>
                <a:lnTo>
                  <a:pt x="879752" y="185420"/>
                </a:lnTo>
                <a:lnTo>
                  <a:pt x="877222" y="186687"/>
                </a:lnTo>
                <a:lnTo>
                  <a:pt x="877575" y="191770"/>
                </a:lnTo>
                <a:lnTo>
                  <a:pt x="880423" y="191770"/>
                </a:lnTo>
                <a:lnTo>
                  <a:pt x="884850" y="195497"/>
                </a:lnTo>
                <a:lnTo>
                  <a:pt x="884759" y="196942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879244" y="191770"/>
                </a:moveTo>
                <a:lnTo>
                  <a:pt x="877575" y="191770"/>
                </a:lnTo>
                <a:lnTo>
                  <a:pt x="877222" y="186687"/>
                </a:lnTo>
                <a:lnTo>
                  <a:pt x="879752" y="185420"/>
                </a:lnTo>
                <a:lnTo>
                  <a:pt x="882281" y="186687"/>
                </a:lnTo>
                <a:lnTo>
                  <a:pt x="881929" y="189230"/>
                </a:lnTo>
                <a:lnTo>
                  <a:pt x="879244" y="191770"/>
                </a:lnTo>
                <a:close/>
              </a:path>
              <a:path w="4096384" h="836930">
                <a:moveTo>
                  <a:pt x="894299" y="204470"/>
                </a:moveTo>
                <a:lnTo>
                  <a:pt x="880927" y="204470"/>
                </a:lnTo>
                <a:lnTo>
                  <a:pt x="880927" y="198120"/>
                </a:lnTo>
                <a:lnTo>
                  <a:pt x="884443" y="198120"/>
                </a:lnTo>
                <a:lnTo>
                  <a:pt x="894337" y="191770"/>
                </a:lnTo>
                <a:lnTo>
                  <a:pt x="879244" y="191770"/>
                </a:lnTo>
                <a:lnTo>
                  <a:pt x="881929" y="189230"/>
                </a:lnTo>
                <a:lnTo>
                  <a:pt x="882281" y="186687"/>
                </a:lnTo>
                <a:lnTo>
                  <a:pt x="879752" y="185420"/>
                </a:lnTo>
                <a:lnTo>
                  <a:pt x="918096" y="185420"/>
                </a:lnTo>
                <a:lnTo>
                  <a:pt x="918266" y="190500"/>
                </a:lnTo>
                <a:lnTo>
                  <a:pt x="901042" y="190500"/>
                </a:lnTo>
                <a:lnTo>
                  <a:pt x="898862" y="194310"/>
                </a:lnTo>
                <a:lnTo>
                  <a:pt x="898208" y="195832"/>
                </a:lnTo>
                <a:lnTo>
                  <a:pt x="893833" y="198120"/>
                </a:lnTo>
                <a:lnTo>
                  <a:pt x="885452" y="199390"/>
                </a:lnTo>
                <a:lnTo>
                  <a:pt x="894299" y="204470"/>
                </a:lnTo>
                <a:close/>
              </a:path>
              <a:path w="4096384" h="836930">
                <a:moveTo>
                  <a:pt x="934397" y="189230"/>
                </a:moveTo>
                <a:lnTo>
                  <a:pt x="932217" y="189230"/>
                </a:lnTo>
                <a:lnTo>
                  <a:pt x="930314" y="188027"/>
                </a:lnTo>
                <a:lnTo>
                  <a:pt x="930285" y="187370"/>
                </a:lnTo>
                <a:lnTo>
                  <a:pt x="930381" y="186687"/>
                </a:lnTo>
                <a:lnTo>
                  <a:pt x="932721" y="185420"/>
                </a:lnTo>
                <a:lnTo>
                  <a:pt x="933729" y="185420"/>
                </a:lnTo>
                <a:lnTo>
                  <a:pt x="934227" y="186690"/>
                </a:lnTo>
                <a:lnTo>
                  <a:pt x="934561" y="186690"/>
                </a:lnTo>
                <a:lnTo>
                  <a:pt x="934397" y="189230"/>
                </a:lnTo>
                <a:close/>
              </a:path>
              <a:path w="4096384" h="836930">
                <a:moveTo>
                  <a:pt x="998933" y="203200"/>
                </a:moveTo>
                <a:lnTo>
                  <a:pt x="961217" y="203200"/>
                </a:lnTo>
                <a:lnTo>
                  <a:pt x="961551" y="200660"/>
                </a:lnTo>
                <a:lnTo>
                  <a:pt x="960883" y="200660"/>
                </a:lnTo>
                <a:lnTo>
                  <a:pt x="959541" y="199390"/>
                </a:lnTo>
                <a:lnTo>
                  <a:pt x="938083" y="199390"/>
                </a:lnTo>
                <a:lnTo>
                  <a:pt x="942822" y="195679"/>
                </a:lnTo>
                <a:lnTo>
                  <a:pt x="942872" y="195195"/>
                </a:lnTo>
                <a:lnTo>
                  <a:pt x="942405" y="192912"/>
                </a:lnTo>
                <a:lnTo>
                  <a:pt x="941266" y="189230"/>
                </a:lnTo>
                <a:lnTo>
                  <a:pt x="934397" y="189230"/>
                </a:lnTo>
                <a:lnTo>
                  <a:pt x="934561" y="186690"/>
                </a:lnTo>
                <a:lnTo>
                  <a:pt x="934227" y="186690"/>
                </a:lnTo>
                <a:lnTo>
                  <a:pt x="933729" y="185420"/>
                </a:lnTo>
                <a:lnTo>
                  <a:pt x="1012513" y="185420"/>
                </a:lnTo>
                <a:lnTo>
                  <a:pt x="1008824" y="190500"/>
                </a:lnTo>
                <a:lnTo>
                  <a:pt x="965742" y="190500"/>
                </a:lnTo>
                <a:lnTo>
                  <a:pt x="964065" y="196850"/>
                </a:lnTo>
                <a:lnTo>
                  <a:pt x="966920" y="196850"/>
                </a:lnTo>
                <a:lnTo>
                  <a:pt x="969932" y="198120"/>
                </a:lnTo>
                <a:lnTo>
                  <a:pt x="1004125" y="198120"/>
                </a:lnTo>
                <a:lnTo>
                  <a:pt x="999607" y="199390"/>
                </a:lnTo>
                <a:lnTo>
                  <a:pt x="993236" y="200660"/>
                </a:lnTo>
                <a:lnTo>
                  <a:pt x="998933" y="203200"/>
                </a:lnTo>
                <a:close/>
              </a:path>
              <a:path w="4096384" h="836930">
                <a:moveTo>
                  <a:pt x="1012575" y="193040"/>
                </a:moveTo>
                <a:lnTo>
                  <a:pt x="1006980" y="193040"/>
                </a:lnTo>
                <a:lnTo>
                  <a:pt x="1012513" y="185420"/>
                </a:lnTo>
                <a:lnTo>
                  <a:pt x="1014687" y="186690"/>
                </a:lnTo>
                <a:lnTo>
                  <a:pt x="1016029" y="186690"/>
                </a:lnTo>
                <a:lnTo>
                  <a:pt x="1012575" y="193040"/>
                </a:lnTo>
                <a:close/>
              </a:path>
              <a:path w="4096384" h="836930">
                <a:moveTo>
                  <a:pt x="1108060" y="189230"/>
                </a:moveTo>
                <a:lnTo>
                  <a:pt x="1107051" y="189230"/>
                </a:lnTo>
                <a:lnTo>
                  <a:pt x="1106049" y="187960"/>
                </a:lnTo>
                <a:lnTo>
                  <a:pt x="1107051" y="185420"/>
                </a:lnTo>
                <a:lnTo>
                  <a:pt x="1108060" y="185420"/>
                </a:lnTo>
                <a:lnTo>
                  <a:pt x="1108774" y="186511"/>
                </a:lnTo>
                <a:lnTo>
                  <a:pt x="1108668" y="187370"/>
                </a:lnTo>
                <a:lnTo>
                  <a:pt x="1108060" y="189230"/>
                </a:lnTo>
                <a:close/>
              </a:path>
              <a:path w="4096384" h="836930">
                <a:moveTo>
                  <a:pt x="1140910" y="195580"/>
                </a:moveTo>
                <a:lnTo>
                  <a:pt x="1131357" y="195580"/>
                </a:lnTo>
                <a:lnTo>
                  <a:pt x="1131357" y="189230"/>
                </a:lnTo>
                <a:lnTo>
                  <a:pt x="1108060" y="189230"/>
                </a:lnTo>
                <a:lnTo>
                  <a:pt x="1108668" y="187370"/>
                </a:lnTo>
                <a:lnTo>
                  <a:pt x="1108774" y="186511"/>
                </a:lnTo>
                <a:lnTo>
                  <a:pt x="1108060" y="185420"/>
                </a:lnTo>
                <a:lnTo>
                  <a:pt x="1134768" y="185420"/>
                </a:lnTo>
                <a:lnTo>
                  <a:pt x="1133537" y="187960"/>
                </a:lnTo>
                <a:lnTo>
                  <a:pt x="1137558" y="190500"/>
                </a:lnTo>
                <a:lnTo>
                  <a:pt x="1139575" y="190500"/>
                </a:lnTo>
                <a:lnTo>
                  <a:pt x="1139575" y="194310"/>
                </a:lnTo>
                <a:lnTo>
                  <a:pt x="1140910" y="195580"/>
                </a:lnTo>
                <a:close/>
              </a:path>
              <a:path w="4096384" h="836930">
                <a:moveTo>
                  <a:pt x="1160187" y="187960"/>
                </a:moveTo>
                <a:lnTo>
                  <a:pt x="1160358" y="185420"/>
                </a:lnTo>
                <a:lnTo>
                  <a:pt x="1162368" y="186690"/>
                </a:lnTo>
                <a:lnTo>
                  <a:pt x="1160187" y="187960"/>
                </a:lnTo>
                <a:close/>
              </a:path>
              <a:path w="4096384" h="836930">
                <a:moveTo>
                  <a:pt x="1175003" y="187960"/>
                </a:moveTo>
                <a:lnTo>
                  <a:pt x="1160187" y="187960"/>
                </a:lnTo>
                <a:lnTo>
                  <a:pt x="1162368" y="186690"/>
                </a:lnTo>
                <a:lnTo>
                  <a:pt x="1160358" y="185420"/>
                </a:lnTo>
                <a:lnTo>
                  <a:pt x="1239312" y="185420"/>
                </a:lnTo>
                <a:lnTo>
                  <a:pt x="1239479" y="186690"/>
                </a:lnTo>
                <a:lnTo>
                  <a:pt x="1177514" y="186690"/>
                </a:lnTo>
                <a:lnTo>
                  <a:pt x="1175003" y="187960"/>
                </a:lnTo>
                <a:close/>
              </a:path>
              <a:path w="4096384" h="836930">
                <a:moveTo>
                  <a:pt x="1240150" y="191770"/>
                </a:moveTo>
                <a:lnTo>
                  <a:pt x="1239312" y="185420"/>
                </a:lnTo>
                <a:lnTo>
                  <a:pt x="1243502" y="185420"/>
                </a:lnTo>
                <a:lnTo>
                  <a:pt x="1246176" y="186687"/>
                </a:lnTo>
                <a:lnTo>
                  <a:pt x="1246104" y="188027"/>
                </a:lnTo>
                <a:lnTo>
                  <a:pt x="1243332" y="190500"/>
                </a:lnTo>
                <a:lnTo>
                  <a:pt x="1240150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40150" y="191770"/>
                </a:lnTo>
                <a:lnTo>
                  <a:pt x="1243332" y="190500"/>
                </a:lnTo>
                <a:lnTo>
                  <a:pt x="1246104" y="188027"/>
                </a:lnTo>
                <a:lnTo>
                  <a:pt x="1246176" y="186687"/>
                </a:lnTo>
                <a:lnTo>
                  <a:pt x="1243502" y="185420"/>
                </a:lnTo>
                <a:lnTo>
                  <a:pt x="1269314" y="185420"/>
                </a:lnTo>
                <a:lnTo>
                  <a:pt x="1267471" y="186687"/>
                </a:lnTo>
                <a:lnTo>
                  <a:pt x="1267289" y="187370"/>
                </a:lnTo>
                <a:lnTo>
                  <a:pt x="1267205" y="188027"/>
                </a:lnTo>
                <a:lnTo>
                  <a:pt x="1268476" y="18923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68476" y="189230"/>
                </a:lnTo>
                <a:lnTo>
                  <a:pt x="1267134" y="187960"/>
                </a:lnTo>
                <a:lnTo>
                  <a:pt x="1267471" y="186687"/>
                </a:lnTo>
                <a:lnTo>
                  <a:pt x="1269314" y="185420"/>
                </a:lnTo>
                <a:lnTo>
                  <a:pt x="1274513" y="18542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7866" y="215900"/>
                </a:moveTo>
                <a:lnTo>
                  <a:pt x="1269144" y="215900"/>
                </a:lnTo>
                <a:lnTo>
                  <a:pt x="1269982" y="214630"/>
                </a:lnTo>
                <a:lnTo>
                  <a:pt x="1270990" y="214630"/>
                </a:lnTo>
                <a:lnTo>
                  <a:pt x="1272162" y="207010"/>
                </a:lnTo>
                <a:lnTo>
                  <a:pt x="1268810" y="207010"/>
                </a:lnTo>
                <a:lnTo>
                  <a:pt x="1272333" y="200660"/>
                </a:lnTo>
                <a:lnTo>
                  <a:pt x="1274677" y="200660"/>
                </a:lnTo>
                <a:lnTo>
                  <a:pt x="1265287" y="191770"/>
                </a:lnTo>
                <a:lnTo>
                  <a:pt x="1271829" y="191770"/>
                </a:lnTo>
                <a:lnTo>
                  <a:pt x="1274513" y="185420"/>
                </a:lnTo>
                <a:lnTo>
                  <a:pt x="1279201" y="185420"/>
                </a:lnTo>
                <a:lnTo>
                  <a:pt x="1286745" y="195580"/>
                </a:lnTo>
                <a:lnTo>
                  <a:pt x="1287774" y="195580"/>
                </a:lnTo>
                <a:lnTo>
                  <a:pt x="1286411" y="199390"/>
                </a:lnTo>
                <a:lnTo>
                  <a:pt x="1283058" y="199390"/>
                </a:lnTo>
                <a:lnTo>
                  <a:pt x="1280380" y="200660"/>
                </a:lnTo>
                <a:lnTo>
                  <a:pt x="1280163" y="201468"/>
                </a:lnTo>
                <a:lnTo>
                  <a:pt x="1280125" y="201984"/>
                </a:lnTo>
                <a:lnTo>
                  <a:pt x="1282056" y="203200"/>
                </a:lnTo>
                <a:lnTo>
                  <a:pt x="1310249" y="203200"/>
                </a:lnTo>
                <a:lnTo>
                  <a:pt x="1311020" y="204470"/>
                </a:lnTo>
                <a:lnTo>
                  <a:pt x="1272333" y="204470"/>
                </a:lnTo>
                <a:lnTo>
                  <a:pt x="1274009" y="210820"/>
                </a:lnTo>
                <a:lnTo>
                  <a:pt x="1281218" y="210820"/>
                </a:lnTo>
                <a:lnTo>
                  <a:pt x="1277866" y="215900"/>
                </a:lnTo>
                <a:close/>
              </a:path>
              <a:path w="4096384" h="836930">
                <a:moveTo>
                  <a:pt x="1286745" y="195580"/>
                </a:moveTo>
                <a:lnTo>
                  <a:pt x="1279201" y="185420"/>
                </a:lnTo>
                <a:lnTo>
                  <a:pt x="1280878" y="185420"/>
                </a:lnTo>
                <a:lnTo>
                  <a:pt x="1281552" y="186690"/>
                </a:lnTo>
                <a:lnTo>
                  <a:pt x="1286645" y="186690"/>
                </a:lnTo>
                <a:lnTo>
                  <a:pt x="1286745" y="19558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3645" y="190500"/>
                </a:lnTo>
                <a:lnTo>
                  <a:pt x="1441130" y="189230"/>
                </a:lnTo>
                <a:lnTo>
                  <a:pt x="1441135" y="186687"/>
                </a:lnTo>
                <a:lnTo>
                  <a:pt x="1443979" y="185420"/>
                </a:lnTo>
                <a:lnTo>
                  <a:pt x="1444653" y="18542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446847" y="187266"/>
                </a:moveTo>
                <a:lnTo>
                  <a:pt x="1446663" y="185420"/>
                </a:lnTo>
                <a:lnTo>
                  <a:pt x="1448099" y="185420"/>
                </a:lnTo>
                <a:lnTo>
                  <a:pt x="1446847" y="187266"/>
                </a:lnTo>
                <a:close/>
              </a:path>
              <a:path w="4096384" h="836930">
                <a:moveTo>
                  <a:pt x="1495275" y="193040"/>
                </a:moveTo>
                <a:lnTo>
                  <a:pt x="1486219" y="185420"/>
                </a:lnTo>
                <a:lnTo>
                  <a:pt x="1492256" y="186690"/>
                </a:lnTo>
                <a:lnTo>
                  <a:pt x="1495943" y="186690"/>
                </a:lnTo>
                <a:lnTo>
                  <a:pt x="1493932" y="189230"/>
                </a:lnTo>
                <a:lnTo>
                  <a:pt x="1494273" y="190500"/>
                </a:lnTo>
                <a:lnTo>
                  <a:pt x="1495275" y="193040"/>
                </a:lnTo>
                <a:close/>
              </a:path>
              <a:path w="4096384" h="836930">
                <a:moveTo>
                  <a:pt x="1553937" y="191770"/>
                </a:moveTo>
                <a:lnTo>
                  <a:pt x="1541876" y="191770"/>
                </a:lnTo>
                <a:lnTo>
                  <a:pt x="1547906" y="186690"/>
                </a:lnTo>
                <a:lnTo>
                  <a:pt x="1547906" y="185420"/>
                </a:lnTo>
                <a:lnTo>
                  <a:pt x="1553937" y="191770"/>
                </a:lnTo>
                <a:close/>
              </a:path>
              <a:path w="4096384" h="836930">
                <a:moveTo>
                  <a:pt x="1558343" y="191770"/>
                </a:moveTo>
                <a:lnTo>
                  <a:pt x="1553937" y="191770"/>
                </a:lnTo>
                <a:lnTo>
                  <a:pt x="1547906" y="185420"/>
                </a:lnTo>
                <a:lnTo>
                  <a:pt x="1552135" y="185420"/>
                </a:lnTo>
                <a:lnTo>
                  <a:pt x="1552595" y="186690"/>
                </a:lnTo>
                <a:lnTo>
                  <a:pt x="1559804" y="186690"/>
                </a:lnTo>
                <a:lnTo>
                  <a:pt x="1557290" y="190500"/>
                </a:lnTo>
                <a:lnTo>
                  <a:pt x="1558343" y="191770"/>
                </a:lnTo>
                <a:close/>
              </a:path>
              <a:path w="4096384" h="836930">
                <a:moveTo>
                  <a:pt x="1596930" y="186690"/>
                </a:moveTo>
                <a:lnTo>
                  <a:pt x="1594671" y="186690"/>
                </a:lnTo>
                <a:lnTo>
                  <a:pt x="1598188" y="185420"/>
                </a:lnTo>
                <a:lnTo>
                  <a:pt x="1596930" y="186690"/>
                </a:lnTo>
                <a:close/>
              </a:path>
              <a:path w="4096384" h="836930">
                <a:moveTo>
                  <a:pt x="1599530" y="194310"/>
                </a:moveTo>
                <a:lnTo>
                  <a:pt x="1595673" y="194310"/>
                </a:lnTo>
                <a:lnTo>
                  <a:pt x="1590481" y="193040"/>
                </a:lnTo>
                <a:lnTo>
                  <a:pt x="1590644" y="193040"/>
                </a:lnTo>
                <a:lnTo>
                  <a:pt x="1598188" y="185420"/>
                </a:lnTo>
                <a:lnTo>
                  <a:pt x="1602324" y="185420"/>
                </a:lnTo>
                <a:lnTo>
                  <a:pt x="1598522" y="187960"/>
                </a:lnTo>
                <a:lnTo>
                  <a:pt x="1600305" y="191640"/>
                </a:lnTo>
                <a:lnTo>
                  <a:pt x="1600298" y="191836"/>
                </a:lnTo>
                <a:lnTo>
                  <a:pt x="1599080" y="192988"/>
                </a:lnTo>
                <a:lnTo>
                  <a:pt x="1599203" y="193487"/>
                </a:lnTo>
                <a:lnTo>
                  <a:pt x="1599530" y="194310"/>
                </a:lnTo>
                <a:close/>
              </a:path>
              <a:path w="4096384" h="836930">
                <a:moveTo>
                  <a:pt x="1684147" y="187960"/>
                </a:moveTo>
                <a:lnTo>
                  <a:pt x="1682505" y="187960"/>
                </a:lnTo>
                <a:lnTo>
                  <a:pt x="1684181" y="185420"/>
                </a:lnTo>
                <a:lnTo>
                  <a:pt x="1684147" y="187960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688371" y="200660"/>
                </a:lnTo>
                <a:lnTo>
                  <a:pt x="1688318" y="198989"/>
                </a:lnTo>
                <a:lnTo>
                  <a:pt x="1688201" y="198120"/>
                </a:lnTo>
                <a:lnTo>
                  <a:pt x="1694743" y="196850"/>
                </a:lnTo>
                <a:lnTo>
                  <a:pt x="1687363" y="193873"/>
                </a:lnTo>
                <a:lnTo>
                  <a:pt x="1684276" y="192536"/>
                </a:lnTo>
                <a:lnTo>
                  <a:pt x="1684181" y="185420"/>
                </a:lnTo>
                <a:lnTo>
                  <a:pt x="1685627" y="185420"/>
                </a:lnTo>
                <a:lnTo>
                  <a:pt x="1685612" y="186690"/>
                </a:lnTo>
                <a:lnTo>
                  <a:pt x="1691894" y="186690"/>
                </a:lnTo>
                <a:lnTo>
                  <a:pt x="1693976" y="191770"/>
                </a:lnTo>
                <a:lnTo>
                  <a:pt x="1704127" y="191770"/>
                </a:lnTo>
                <a:lnTo>
                  <a:pt x="1703792" y="193040"/>
                </a:lnTo>
                <a:lnTo>
                  <a:pt x="1702115" y="193040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69002" y="196850"/>
                </a:moveTo>
                <a:lnTo>
                  <a:pt x="1769336" y="195580"/>
                </a:lnTo>
                <a:lnTo>
                  <a:pt x="1757268" y="190500"/>
                </a:lnTo>
                <a:lnTo>
                  <a:pt x="1761628" y="186687"/>
                </a:lnTo>
                <a:lnTo>
                  <a:pt x="1764975" y="185420"/>
                </a:lnTo>
                <a:lnTo>
                  <a:pt x="1771516" y="195580"/>
                </a:lnTo>
                <a:lnTo>
                  <a:pt x="1769002" y="196850"/>
                </a:lnTo>
                <a:close/>
              </a:path>
              <a:path w="4096384" h="836930">
                <a:moveTo>
                  <a:pt x="2085644" y="190500"/>
                </a:moveTo>
                <a:lnTo>
                  <a:pt x="2084642" y="190500"/>
                </a:lnTo>
                <a:lnTo>
                  <a:pt x="2084642" y="187960"/>
                </a:lnTo>
                <a:lnTo>
                  <a:pt x="2086482" y="185420"/>
                </a:lnTo>
                <a:lnTo>
                  <a:pt x="2089664" y="187960"/>
                </a:lnTo>
                <a:lnTo>
                  <a:pt x="2087995" y="189230"/>
                </a:lnTo>
                <a:lnTo>
                  <a:pt x="2085644" y="190500"/>
                </a:lnTo>
                <a:close/>
              </a:path>
              <a:path w="4096384" h="836930">
                <a:moveTo>
                  <a:pt x="2470345" y="201930"/>
                </a:moveTo>
                <a:lnTo>
                  <a:pt x="2458225" y="193121"/>
                </a:lnTo>
                <a:lnTo>
                  <a:pt x="2458154" y="192912"/>
                </a:lnTo>
                <a:lnTo>
                  <a:pt x="2460193" y="186511"/>
                </a:lnTo>
                <a:lnTo>
                  <a:pt x="2460621" y="185420"/>
                </a:lnTo>
                <a:lnTo>
                  <a:pt x="2472100" y="192988"/>
                </a:lnTo>
                <a:lnTo>
                  <a:pt x="2471992" y="194133"/>
                </a:lnTo>
                <a:lnTo>
                  <a:pt x="2471540" y="196788"/>
                </a:lnTo>
                <a:lnTo>
                  <a:pt x="2470345" y="20193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36641" y="191770"/>
                </a:lnTo>
                <a:lnTo>
                  <a:pt x="2634727" y="189359"/>
                </a:lnTo>
                <a:lnTo>
                  <a:pt x="2634655" y="188738"/>
                </a:lnTo>
                <a:lnTo>
                  <a:pt x="2634781" y="186690"/>
                </a:lnTo>
                <a:lnTo>
                  <a:pt x="2637297" y="186687"/>
                </a:lnTo>
                <a:lnTo>
                  <a:pt x="2641820" y="18542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820184" y="185420"/>
                </a:lnTo>
                <a:lnTo>
                  <a:pt x="2826706" y="186690"/>
                </a:lnTo>
                <a:lnTo>
                  <a:pt x="2828055" y="187960"/>
                </a:lnTo>
                <a:lnTo>
                  <a:pt x="2827721" y="18923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31754" y="191770"/>
                </a:moveTo>
                <a:lnTo>
                  <a:pt x="2823707" y="191770"/>
                </a:lnTo>
                <a:lnTo>
                  <a:pt x="2827721" y="189230"/>
                </a:lnTo>
                <a:lnTo>
                  <a:pt x="2828055" y="187960"/>
                </a:lnTo>
                <a:lnTo>
                  <a:pt x="2826695" y="186687"/>
                </a:lnTo>
                <a:lnTo>
                  <a:pt x="2820184" y="185420"/>
                </a:lnTo>
                <a:lnTo>
                  <a:pt x="2829738" y="185420"/>
                </a:lnTo>
                <a:lnTo>
                  <a:pt x="2830563" y="186690"/>
                </a:lnTo>
                <a:lnTo>
                  <a:pt x="2838716" y="186690"/>
                </a:lnTo>
                <a:lnTo>
                  <a:pt x="2831754" y="191770"/>
                </a:lnTo>
                <a:close/>
              </a:path>
              <a:path w="4096384" h="836930">
                <a:moveTo>
                  <a:pt x="2846173" y="191770"/>
                </a:moveTo>
                <a:lnTo>
                  <a:pt x="2831754" y="191770"/>
                </a:lnTo>
                <a:lnTo>
                  <a:pt x="2840456" y="185420"/>
                </a:lnTo>
                <a:lnTo>
                  <a:pt x="2839782" y="186690"/>
                </a:lnTo>
                <a:lnTo>
                  <a:pt x="2839625" y="186690"/>
                </a:lnTo>
                <a:lnTo>
                  <a:pt x="2846173" y="191770"/>
                </a:lnTo>
                <a:close/>
              </a:path>
              <a:path w="4096384" h="836930">
                <a:moveTo>
                  <a:pt x="2849512" y="191770"/>
                </a:moveTo>
                <a:lnTo>
                  <a:pt x="2846173" y="191770"/>
                </a:lnTo>
                <a:lnTo>
                  <a:pt x="2839625" y="186690"/>
                </a:lnTo>
                <a:lnTo>
                  <a:pt x="2839782" y="186690"/>
                </a:lnTo>
                <a:lnTo>
                  <a:pt x="2840456" y="185420"/>
                </a:lnTo>
                <a:lnTo>
                  <a:pt x="2855726" y="185420"/>
                </a:lnTo>
                <a:lnTo>
                  <a:pt x="2845505" y="187960"/>
                </a:lnTo>
                <a:lnTo>
                  <a:pt x="2849512" y="191770"/>
                </a:lnTo>
                <a:close/>
              </a:path>
              <a:path w="4096384" h="836930">
                <a:moveTo>
                  <a:pt x="2851536" y="193040"/>
                </a:moveTo>
                <a:lnTo>
                  <a:pt x="2849512" y="191770"/>
                </a:lnTo>
                <a:lnTo>
                  <a:pt x="2845505" y="187960"/>
                </a:lnTo>
                <a:lnTo>
                  <a:pt x="2855726" y="185420"/>
                </a:lnTo>
                <a:lnTo>
                  <a:pt x="2854201" y="190500"/>
                </a:lnTo>
                <a:lnTo>
                  <a:pt x="2852957" y="191836"/>
                </a:lnTo>
                <a:lnTo>
                  <a:pt x="2851536" y="193040"/>
                </a:lnTo>
                <a:close/>
              </a:path>
              <a:path w="4096384" h="836930">
                <a:moveTo>
                  <a:pt x="2859066" y="193040"/>
                </a:moveTo>
                <a:lnTo>
                  <a:pt x="2851536" y="193040"/>
                </a:lnTo>
                <a:lnTo>
                  <a:pt x="2853035" y="191770"/>
                </a:lnTo>
                <a:lnTo>
                  <a:pt x="2854201" y="190500"/>
                </a:lnTo>
                <a:lnTo>
                  <a:pt x="2855726" y="185420"/>
                </a:lnTo>
                <a:lnTo>
                  <a:pt x="2885211" y="185420"/>
                </a:lnTo>
                <a:lnTo>
                  <a:pt x="2885211" y="186690"/>
                </a:lnTo>
                <a:lnTo>
                  <a:pt x="2865620" y="186690"/>
                </a:lnTo>
                <a:lnTo>
                  <a:pt x="2865096" y="187960"/>
                </a:lnTo>
                <a:lnTo>
                  <a:pt x="2859066" y="19304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85211" y="185420"/>
                </a:lnTo>
                <a:lnTo>
                  <a:pt x="2893108" y="190500"/>
                </a:lnTo>
                <a:lnTo>
                  <a:pt x="2893599" y="19050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016176" y="210463"/>
                </a:moveTo>
                <a:lnTo>
                  <a:pt x="3003237" y="200660"/>
                </a:lnTo>
                <a:lnTo>
                  <a:pt x="3003319" y="195462"/>
                </a:lnTo>
                <a:lnTo>
                  <a:pt x="3009424" y="186690"/>
                </a:lnTo>
                <a:lnTo>
                  <a:pt x="3011294" y="186687"/>
                </a:lnTo>
                <a:lnTo>
                  <a:pt x="3017315" y="185420"/>
                </a:lnTo>
                <a:lnTo>
                  <a:pt x="3016463" y="193040"/>
                </a:lnTo>
                <a:lnTo>
                  <a:pt x="3012607" y="193040"/>
                </a:lnTo>
                <a:lnTo>
                  <a:pt x="3010133" y="196788"/>
                </a:lnTo>
                <a:lnTo>
                  <a:pt x="3006910" y="201930"/>
                </a:lnTo>
                <a:lnTo>
                  <a:pt x="3016647" y="201930"/>
                </a:lnTo>
                <a:lnTo>
                  <a:pt x="3016647" y="204470"/>
                </a:lnTo>
                <a:lnTo>
                  <a:pt x="3012790" y="204470"/>
                </a:lnTo>
                <a:lnTo>
                  <a:pt x="3016176" y="210463"/>
                </a:lnTo>
                <a:close/>
              </a:path>
              <a:path w="4096384" h="836930">
                <a:moveTo>
                  <a:pt x="3021171" y="193040"/>
                </a:moveTo>
                <a:lnTo>
                  <a:pt x="3016463" y="193040"/>
                </a:lnTo>
                <a:lnTo>
                  <a:pt x="3017315" y="185420"/>
                </a:lnTo>
                <a:lnTo>
                  <a:pt x="3019035" y="185420"/>
                </a:lnTo>
                <a:lnTo>
                  <a:pt x="3027542" y="191770"/>
                </a:lnTo>
                <a:lnTo>
                  <a:pt x="3021171" y="193040"/>
                </a:lnTo>
                <a:close/>
              </a:path>
              <a:path w="4096384" h="836930">
                <a:moveTo>
                  <a:pt x="3112931" y="207010"/>
                </a:moveTo>
                <a:lnTo>
                  <a:pt x="3105829" y="205740"/>
                </a:lnTo>
                <a:lnTo>
                  <a:pt x="3106811" y="205740"/>
                </a:lnTo>
                <a:lnTo>
                  <a:pt x="3100172" y="197138"/>
                </a:lnTo>
                <a:lnTo>
                  <a:pt x="3100072" y="194133"/>
                </a:lnTo>
                <a:lnTo>
                  <a:pt x="3106163" y="185420"/>
                </a:lnTo>
                <a:lnTo>
                  <a:pt x="3108003" y="189230"/>
                </a:lnTo>
                <a:lnTo>
                  <a:pt x="3108337" y="190500"/>
                </a:lnTo>
                <a:lnTo>
                  <a:pt x="3107662" y="191770"/>
                </a:lnTo>
                <a:lnTo>
                  <a:pt x="3106163" y="191770"/>
                </a:lnTo>
                <a:lnTo>
                  <a:pt x="3105312" y="193040"/>
                </a:lnTo>
                <a:lnTo>
                  <a:pt x="3104637" y="193040"/>
                </a:lnTo>
                <a:lnTo>
                  <a:pt x="3103805" y="194310"/>
                </a:lnTo>
                <a:lnTo>
                  <a:pt x="3108294" y="196850"/>
                </a:lnTo>
                <a:lnTo>
                  <a:pt x="3112495" y="201871"/>
                </a:lnTo>
                <a:lnTo>
                  <a:pt x="3112614" y="202839"/>
                </a:lnTo>
                <a:lnTo>
                  <a:pt x="3112931" y="207010"/>
                </a:lnTo>
                <a:close/>
              </a:path>
              <a:path w="4096384" h="836930">
                <a:moveTo>
                  <a:pt x="3130562" y="191770"/>
                </a:moveTo>
                <a:lnTo>
                  <a:pt x="3115199" y="191770"/>
                </a:lnTo>
                <a:lnTo>
                  <a:pt x="3116724" y="190500"/>
                </a:lnTo>
                <a:lnTo>
                  <a:pt x="3122238" y="185420"/>
                </a:lnTo>
                <a:lnTo>
                  <a:pt x="3122238" y="189230"/>
                </a:lnTo>
                <a:lnTo>
                  <a:pt x="3129460" y="189230"/>
                </a:lnTo>
                <a:lnTo>
                  <a:pt x="3130562" y="191770"/>
                </a:lnTo>
                <a:close/>
              </a:path>
              <a:path w="4096384" h="836930">
                <a:moveTo>
                  <a:pt x="3122238" y="189230"/>
                </a:moveTo>
                <a:lnTo>
                  <a:pt x="3122238" y="185420"/>
                </a:lnTo>
                <a:lnTo>
                  <a:pt x="3124967" y="185420"/>
                </a:lnTo>
                <a:lnTo>
                  <a:pt x="3122421" y="187960"/>
                </a:lnTo>
                <a:lnTo>
                  <a:pt x="3122238" y="189230"/>
                </a:lnTo>
                <a:close/>
              </a:path>
              <a:path w="4096384" h="836930">
                <a:moveTo>
                  <a:pt x="3255316" y="188738"/>
                </a:moveTo>
                <a:lnTo>
                  <a:pt x="3255015" y="187960"/>
                </a:lnTo>
                <a:lnTo>
                  <a:pt x="3243596" y="187960"/>
                </a:lnTo>
                <a:lnTo>
                  <a:pt x="3249810" y="185420"/>
                </a:lnTo>
                <a:lnTo>
                  <a:pt x="3250656" y="186690"/>
                </a:lnTo>
                <a:lnTo>
                  <a:pt x="3262055" y="186690"/>
                </a:lnTo>
                <a:lnTo>
                  <a:pt x="3257680" y="187960"/>
                </a:lnTo>
                <a:lnTo>
                  <a:pt x="3255316" y="188738"/>
                </a:lnTo>
                <a:close/>
              </a:path>
              <a:path w="4096384" h="836930">
                <a:moveTo>
                  <a:pt x="3250656" y="186690"/>
                </a:moveTo>
                <a:lnTo>
                  <a:pt x="3249810" y="185420"/>
                </a:lnTo>
                <a:lnTo>
                  <a:pt x="3251121" y="185420"/>
                </a:lnTo>
                <a:lnTo>
                  <a:pt x="3250656" y="186690"/>
                </a:lnTo>
                <a:close/>
              </a:path>
              <a:path w="4096384" h="836930">
                <a:moveTo>
                  <a:pt x="3315511" y="190500"/>
                </a:moveTo>
                <a:lnTo>
                  <a:pt x="3313829" y="190500"/>
                </a:lnTo>
                <a:lnTo>
                  <a:pt x="3308790" y="186511"/>
                </a:lnTo>
                <a:lnTo>
                  <a:pt x="3307981" y="185420"/>
                </a:lnTo>
                <a:lnTo>
                  <a:pt x="3313829" y="187960"/>
                </a:lnTo>
                <a:lnTo>
                  <a:pt x="3315177" y="187960"/>
                </a:lnTo>
                <a:lnTo>
                  <a:pt x="3315695" y="189230"/>
                </a:lnTo>
                <a:lnTo>
                  <a:pt x="3315511" y="189230"/>
                </a:lnTo>
                <a:lnTo>
                  <a:pt x="3315511" y="190500"/>
                </a:lnTo>
                <a:close/>
              </a:path>
              <a:path w="4096384" h="836930">
                <a:moveTo>
                  <a:pt x="3315511" y="194435"/>
                </a:moveTo>
                <a:lnTo>
                  <a:pt x="3315511" y="189230"/>
                </a:lnTo>
                <a:lnTo>
                  <a:pt x="3315695" y="189230"/>
                </a:lnTo>
                <a:lnTo>
                  <a:pt x="3315177" y="187960"/>
                </a:lnTo>
                <a:lnTo>
                  <a:pt x="3313829" y="187960"/>
                </a:lnTo>
                <a:lnTo>
                  <a:pt x="3307981" y="185420"/>
                </a:lnTo>
                <a:lnTo>
                  <a:pt x="3317221" y="185420"/>
                </a:lnTo>
                <a:lnTo>
                  <a:pt x="3319375" y="186690"/>
                </a:lnTo>
                <a:lnTo>
                  <a:pt x="3320717" y="187960"/>
                </a:lnTo>
                <a:lnTo>
                  <a:pt x="3320600" y="189582"/>
                </a:lnTo>
                <a:lnTo>
                  <a:pt x="3320618" y="190577"/>
                </a:lnTo>
                <a:lnTo>
                  <a:pt x="3321920" y="191770"/>
                </a:lnTo>
                <a:lnTo>
                  <a:pt x="3320717" y="191770"/>
                </a:lnTo>
                <a:lnTo>
                  <a:pt x="3315511" y="194435"/>
                </a:lnTo>
                <a:close/>
              </a:path>
              <a:path w="4096384" h="836930">
                <a:moveTo>
                  <a:pt x="3447955" y="190500"/>
                </a:moveTo>
                <a:lnTo>
                  <a:pt x="3446763" y="190500"/>
                </a:lnTo>
                <a:lnTo>
                  <a:pt x="3445415" y="189230"/>
                </a:lnTo>
                <a:lnTo>
                  <a:pt x="3446274" y="186687"/>
                </a:lnTo>
                <a:lnTo>
                  <a:pt x="3447438" y="185420"/>
                </a:lnTo>
                <a:lnTo>
                  <a:pt x="3448780" y="187960"/>
                </a:lnTo>
                <a:lnTo>
                  <a:pt x="3447955" y="190500"/>
                </a:lnTo>
                <a:close/>
              </a:path>
              <a:path w="4096384" h="836930">
                <a:moveTo>
                  <a:pt x="3715809" y="194310"/>
                </a:moveTo>
                <a:lnTo>
                  <a:pt x="3714234" y="193121"/>
                </a:lnTo>
                <a:lnTo>
                  <a:pt x="3714187" y="192198"/>
                </a:lnTo>
                <a:lnTo>
                  <a:pt x="3714309" y="190500"/>
                </a:lnTo>
                <a:lnTo>
                  <a:pt x="3715809" y="185420"/>
                </a:lnTo>
                <a:lnTo>
                  <a:pt x="3718963" y="193040"/>
                </a:lnTo>
                <a:lnTo>
                  <a:pt x="3718814" y="193040"/>
                </a:lnTo>
                <a:lnTo>
                  <a:pt x="3715809" y="19431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18963" y="193040"/>
                </a:lnTo>
                <a:lnTo>
                  <a:pt x="3715809" y="185420"/>
                </a:lnTo>
                <a:lnTo>
                  <a:pt x="3774329" y="185420"/>
                </a:lnTo>
                <a:lnTo>
                  <a:pt x="3774876" y="186690"/>
                </a:lnTo>
                <a:lnTo>
                  <a:pt x="3723863" y="18669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153756" y="226060"/>
                </a:moveTo>
                <a:lnTo>
                  <a:pt x="3142927" y="226060"/>
                </a:lnTo>
                <a:lnTo>
                  <a:pt x="3146682" y="224790"/>
                </a:lnTo>
                <a:lnTo>
                  <a:pt x="3148739" y="222250"/>
                </a:lnTo>
                <a:lnTo>
                  <a:pt x="3145044" y="220980"/>
                </a:lnTo>
                <a:lnTo>
                  <a:pt x="3138830" y="220980"/>
                </a:lnTo>
                <a:lnTo>
                  <a:pt x="3135648" y="213360"/>
                </a:lnTo>
                <a:lnTo>
                  <a:pt x="3140513" y="213360"/>
                </a:lnTo>
                <a:lnTo>
                  <a:pt x="3147067" y="212090"/>
                </a:lnTo>
                <a:lnTo>
                  <a:pt x="3148233" y="210820"/>
                </a:lnTo>
                <a:lnTo>
                  <a:pt x="3142870" y="205740"/>
                </a:lnTo>
                <a:lnTo>
                  <a:pt x="3140362" y="199390"/>
                </a:lnTo>
                <a:lnTo>
                  <a:pt x="3131974" y="199390"/>
                </a:lnTo>
                <a:lnTo>
                  <a:pt x="3133229" y="198202"/>
                </a:lnTo>
                <a:lnTo>
                  <a:pt x="3133217" y="197890"/>
                </a:lnTo>
                <a:lnTo>
                  <a:pt x="3129460" y="189230"/>
                </a:lnTo>
                <a:lnTo>
                  <a:pt x="3128786" y="187960"/>
                </a:lnTo>
                <a:lnTo>
                  <a:pt x="3132096" y="185544"/>
                </a:lnTo>
                <a:lnTo>
                  <a:pt x="3133317" y="189230"/>
                </a:lnTo>
                <a:lnTo>
                  <a:pt x="3131634" y="190500"/>
                </a:lnTo>
                <a:lnTo>
                  <a:pt x="3133387" y="191770"/>
                </a:lnTo>
                <a:lnTo>
                  <a:pt x="3145384" y="191770"/>
                </a:lnTo>
                <a:lnTo>
                  <a:pt x="3148233" y="193040"/>
                </a:lnTo>
                <a:lnTo>
                  <a:pt x="3145171" y="193051"/>
                </a:lnTo>
                <a:lnTo>
                  <a:pt x="3142019" y="194310"/>
                </a:lnTo>
                <a:lnTo>
                  <a:pt x="3139114" y="196788"/>
                </a:lnTo>
                <a:lnTo>
                  <a:pt x="3139138" y="196942"/>
                </a:lnTo>
                <a:lnTo>
                  <a:pt x="3142982" y="200660"/>
                </a:lnTo>
                <a:lnTo>
                  <a:pt x="3149379" y="203200"/>
                </a:lnTo>
                <a:lnTo>
                  <a:pt x="3153772" y="205740"/>
                </a:lnTo>
                <a:lnTo>
                  <a:pt x="3150584" y="205740"/>
                </a:lnTo>
                <a:lnTo>
                  <a:pt x="3151572" y="209550"/>
                </a:lnTo>
                <a:lnTo>
                  <a:pt x="3154080" y="210820"/>
                </a:lnTo>
                <a:lnTo>
                  <a:pt x="3148383" y="210820"/>
                </a:lnTo>
                <a:lnTo>
                  <a:pt x="3148579" y="212296"/>
                </a:lnTo>
                <a:lnTo>
                  <a:pt x="3148724" y="214630"/>
                </a:lnTo>
                <a:lnTo>
                  <a:pt x="3146884" y="214630"/>
                </a:lnTo>
                <a:lnTo>
                  <a:pt x="3146052" y="215900"/>
                </a:lnTo>
                <a:lnTo>
                  <a:pt x="3149779" y="217170"/>
                </a:lnTo>
                <a:lnTo>
                  <a:pt x="3159128" y="217170"/>
                </a:lnTo>
                <a:lnTo>
                  <a:pt x="3159143" y="218461"/>
                </a:lnTo>
                <a:lnTo>
                  <a:pt x="3159967" y="219710"/>
                </a:lnTo>
                <a:lnTo>
                  <a:pt x="3149575" y="219710"/>
                </a:lnTo>
                <a:lnTo>
                  <a:pt x="3153756" y="226060"/>
                </a:lnTo>
                <a:close/>
              </a:path>
              <a:path w="4096384" h="836930">
                <a:moveTo>
                  <a:pt x="3314896" y="194750"/>
                </a:moveTo>
                <a:lnTo>
                  <a:pt x="3308790" y="186511"/>
                </a:lnTo>
                <a:lnTo>
                  <a:pt x="3313829" y="190500"/>
                </a:lnTo>
                <a:lnTo>
                  <a:pt x="3315511" y="190500"/>
                </a:lnTo>
                <a:lnTo>
                  <a:pt x="3315511" y="194435"/>
                </a:lnTo>
                <a:lnTo>
                  <a:pt x="3314896" y="194750"/>
                </a:lnTo>
                <a:close/>
              </a:path>
              <a:path w="4096384" h="836930">
                <a:moveTo>
                  <a:pt x="3094593" y="191770"/>
                </a:moveTo>
                <a:lnTo>
                  <a:pt x="3090736" y="191770"/>
                </a:lnTo>
                <a:lnTo>
                  <a:pt x="3089965" y="186687"/>
                </a:lnTo>
                <a:lnTo>
                  <a:pt x="3092910" y="187960"/>
                </a:lnTo>
                <a:lnTo>
                  <a:pt x="3097775" y="187960"/>
                </a:lnTo>
                <a:lnTo>
                  <a:pt x="3096767" y="189230"/>
                </a:lnTo>
                <a:lnTo>
                  <a:pt x="3096688" y="189582"/>
                </a:lnTo>
                <a:lnTo>
                  <a:pt x="3094593" y="191770"/>
                </a:lnTo>
                <a:close/>
              </a:path>
              <a:path w="4096384" h="836930">
                <a:moveTo>
                  <a:pt x="6085" y="190500"/>
                </a:moveTo>
                <a:lnTo>
                  <a:pt x="3401" y="189230"/>
                </a:lnTo>
                <a:lnTo>
                  <a:pt x="3401" y="187960"/>
                </a:lnTo>
                <a:lnTo>
                  <a:pt x="5915" y="186690"/>
                </a:lnTo>
                <a:lnTo>
                  <a:pt x="8266" y="187960"/>
                </a:lnTo>
                <a:lnTo>
                  <a:pt x="8430" y="189230"/>
                </a:lnTo>
                <a:lnTo>
                  <a:pt x="6085" y="190500"/>
                </a:lnTo>
                <a:close/>
              </a:path>
              <a:path w="4096384" h="836930">
                <a:moveTo>
                  <a:pt x="40612" y="190500"/>
                </a:moveTo>
                <a:lnTo>
                  <a:pt x="6085" y="190500"/>
                </a:lnTo>
                <a:lnTo>
                  <a:pt x="8430" y="189230"/>
                </a:lnTo>
                <a:lnTo>
                  <a:pt x="8266" y="187960"/>
                </a:lnTo>
                <a:lnTo>
                  <a:pt x="5915" y="186690"/>
                </a:lnTo>
                <a:lnTo>
                  <a:pt x="44011" y="186690"/>
                </a:lnTo>
                <a:lnTo>
                  <a:pt x="40612" y="190500"/>
                </a:lnTo>
                <a:close/>
              </a:path>
              <a:path w="4096384" h="836930">
                <a:moveTo>
                  <a:pt x="100460" y="190500"/>
                </a:moveTo>
                <a:lnTo>
                  <a:pt x="98784" y="187960"/>
                </a:lnTo>
                <a:lnTo>
                  <a:pt x="100624" y="186690"/>
                </a:lnTo>
                <a:lnTo>
                  <a:pt x="101966" y="186690"/>
                </a:lnTo>
                <a:lnTo>
                  <a:pt x="102470" y="187960"/>
                </a:lnTo>
                <a:lnTo>
                  <a:pt x="101796" y="189230"/>
                </a:lnTo>
                <a:lnTo>
                  <a:pt x="100460" y="190500"/>
                </a:lnTo>
                <a:close/>
              </a:path>
              <a:path w="4096384" h="836930">
                <a:moveTo>
                  <a:pt x="117441" y="190500"/>
                </a:moveTo>
                <a:lnTo>
                  <a:pt x="100460" y="190500"/>
                </a:lnTo>
                <a:lnTo>
                  <a:pt x="101796" y="189230"/>
                </a:lnTo>
                <a:lnTo>
                  <a:pt x="102470" y="187960"/>
                </a:lnTo>
                <a:lnTo>
                  <a:pt x="101966" y="186690"/>
                </a:lnTo>
                <a:lnTo>
                  <a:pt x="112862" y="186690"/>
                </a:lnTo>
                <a:lnTo>
                  <a:pt x="113032" y="187960"/>
                </a:lnTo>
                <a:lnTo>
                  <a:pt x="114872" y="189230"/>
                </a:lnTo>
                <a:lnTo>
                  <a:pt x="117720" y="189230"/>
                </a:lnTo>
                <a:lnTo>
                  <a:pt x="117441" y="190500"/>
                </a:lnTo>
                <a:close/>
              </a:path>
              <a:path w="4096384" h="836930">
                <a:moveTo>
                  <a:pt x="114872" y="189230"/>
                </a:moveTo>
                <a:lnTo>
                  <a:pt x="113032" y="187960"/>
                </a:lnTo>
                <a:lnTo>
                  <a:pt x="112862" y="186690"/>
                </a:lnTo>
                <a:lnTo>
                  <a:pt x="116882" y="186690"/>
                </a:lnTo>
                <a:lnTo>
                  <a:pt x="116973" y="187370"/>
                </a:lnTo>
                <a:lnTo>
                  <a:pt x="116936" y="188027"/>
                </a:lnTo>
                <a:lnTo>
                  <a:pt x="114872" y="189230"/>
                </a:lnTo>
                <a:close/>
              </a:path>
              <a:path w="4096384" h="836930">
                <a:moveTo>
                  <a:pt x="126101" y="195580"/>
                </a:moveTo>
                <a:lnTo>
                  <a:pt x="118728" y="195580"/>
                </a:lnTo>
                <a:lnTo>
                  <a:pt x="120269" y="194273"/>
                </a:lnTo>
                <a:lnTo>
                  <a:pt x="121198" y="193271"/>
                </a:lnTo>
                <a:lnTo>
                  <a:pt x="121289" y="192912"/>
                </a:lnTo>
                <a:lnTo>
                  <a:pt x="117720" y="189230"/>
                </a:lnTo>
                <a:lnTo>
                  <a:pt x="114872" y="189230"/>
                </a:lnTo>
                <a:lnTo>
                  <a:pt x="116936" y="188027"/>
                </a:lnTo>
                <a:lnTo>
                  <a:pt x="116973" y="187370"/>
                </a:lnTo>
                <a:lnTo>
                  <a:pt x="116882" y="186690"/>
                </a:lnTo>
                <a:lnTo>
                  <a:pt x="142530" y="186690"/>
                </a:lnTo>
                <a:lnTo>
                  <a:pt x="143337" y="191770"/>
                </a:lnTo>
                <a:lnTo>
                  <a:pt x="136159" y="191770"/>
                </a:lnTo>
                <a:lnTo>
                  <a:pt x="126101" y="195580"/>
                </a:lnTo>
                <a:close/>
              </a:path>
              <a:path w="4096384" h="836930">
                <a:moveTo>
                  <a:pt x="144376" y="200660"/>
                </a:moveTo>
                <a:lnTo>
                  <a:pt x="143581" y="193429"/>
                </a:lnTo>
                <a:lnTo>
                  <a:pt x="142530" y="186690"/>
                </a:lnTo>
                <a:lnTo>
                  <a:pt x="149574" y="194310"/>
                </a:lnTo>
                <a:lnTo>
                  <a:pt x="148397" y="194310"/>
                </a:lnTo>
                <a:lnTo>
                  <a:pt x="144376" y="200660"/>
                </a:lnTo>
                <a:close/>
              </a:path>
              <a:path w="4096384" h="836930">
                <a:moveTo>
                  <a:pt x="199189" y="195580"/>
                </a:moveTo>
                <a:lnTo>
                  <a:pt x="150748" y="195580"/>
                </a:lnTo>
                <a:lnTo>
                  <a:pt x="142530" y="186690"/>
                </a:lnTo>
                <a:lnTo>
                  <a:pt x="180416" y="186690"/>
                </a:lnTo>
                <a:lnTo>
                  <a:pt x="180416" y="187960"/>
                </a:lnTo>
                <a:lnTo>
                  <a:pt x="445601" y="187960"/>
                </a:lnTo>
                <a:lnTo>
                  <a:pt x="445098" y="189230"/>
                </a:lnTo>
                <a:lnTo>
                  <a:pt x="419112" y="189230"/>
                </a:lnTo>
                <a:lnTo>
                  <a:pt x="417381" y="190500"/>
                </a:lnTo>
                <a:lnTo>
                  <a:pt x="201369" y="190500"/>
                </a:lnTo>
                <a:lnTo>
                  <a:pt x="199777" y="192912"/>
                </a:lnTo>
                <a:lnTo>
                  <a:pt x="199652" y="193245"/>
                </a:lnTo>
                <a:lnTo>
                  <a:pt x="199189" y="195580"/>
                </a:lnTo>
                <a:close/>
              </a:path>
              <a:path w="4096384" h="836930">
                <a:moveTo>
                  <a:pt x="635853" y="189230"/>
                </a:moveTo>
                <a:lnTo>
                  <a:pt x="635519" y="186690"/>
                </a:lnTo>
                <a:lnTo>
                  <a:pt x="639206" y="186690"/>
                </a:lnTo>
                <a:lnTo>
                  <a:pt x="639206" y="187960"/>
                </a:lnTo>
                <a:lnTo>
                  <a:pt x="637536" y="187960"/>
                </a:lnTo>
                <a:lnTo>
                  <a:pt x="635853" y="189230"/>
                </a:lnTo>
                <a:close/>
              </a:path>
              <a:path w="4096384" h="836930">
                <a:moveTo>
                  <a:pt x="649979" y="189230"/>
                </a:moveTo>
                <a:lnTo>
                  <a:pt x="635853" y="189230"/>
                </a:lnTo>
                <a:lnTo>
                  <a:pt x="637536" y="187960"/>
                </a:lnTo>
                <a:lnTo>
                  <a:pt x="639206" y="187960"/>
                </a:lnTo>
                <a:lnTo>
                  <a:pt x="639206" y="186690"/>
                </a:lnTo>
                <a:lnTo>
                  <a:pt x="648261" y="186690"/>
                </a:lnTo>
                <a:lnTo>
                  <a:pt x="649979" y="189230"/>
                </a:lnTo>
                <a:close/>
              </a:path>
              <a:path w="4096384" h="836930">
                <a:moveTo>
                  <a:pt x="655130" y="196850"/>
                </a:moveTo>
                <a:lnTo>
                  <a:pt x="648261" y="186690"/>
                </a:lnTo>
                <a:lnTo>
                  <a:pt x="653454" y="186690"/>
                </a:lnTo>
                <a:lnTo>
                  <a:pt x="664520" y="194310"/>
                </a:lnTo>
                <a:lnTo>
                  <a:pt x="659150" y="195679"/>
                </a:lnTo>
                <a:lnTo>
                  <a:pt x="655130" y="196850"/>
                </a:lnTo>
                <a:close/>
              </a:path>
              <a:path w="4096384" h="836930">
                <a:moveTo>
                  <a:pt x="808459" y="204470"/>
                </a:moveTo>
                <a:lnTo>
                  <a:pt x="726207" y="204470"/>
                </a:lnTo>
                <a:lnTo>
                  <a:pt x="731570" y="203200"/>
                </a:lnTo>
                <a:lnTo>
                  <a:pt x="738943" y="201930"/>
                </a:lnTo>
                <a:lnTo>
                  <a:pt x="730732" y="196850"/>
                </a:lnTo>
                <a:lnTo>
                  <a:pt x="655130" y="196850"/>
                </a:lnTo>
                <a:lnTo>
                  <a:pt x="659491" y="195580"/>
                </a:lnTo>
                <a:lnTo>
                  <a:pt x="664520" y="194310"/>
                </a:lnTo>
                <a:lnTo>
                  <a:pt x="653454" y="186690"/>
                </a:lnTo>
                <a:lnTo>
                  <a:pt x="665017" y="186690"/>
                </a:lnTo>
                <a:lnTo>
                  <a:pt x="665017" y="190500"/>
                </a:lnTo>
                <a:lnTo>
                  <a:pt x="798286" y="190500"/>
                </a:lnTo>
                <a:lnTo>
                  <a:pt x="792917" y="191770"/>
                </a:lnTo>
                <a:lnTo>
                  <a:pt x="792249" y="191770"/>
                </a:lnTo>
                <a:lnTo>
                  <a:pt x="791702" y="193121"/>
                </a:lnTo>
                <a:lnTo>
                  <a:pt x="791170" y="194133"/>
                </a:lnTo>
                <a:lnTo>
                  <a:pt x="791272" y="195195"/>
                </a:lnTo>
                <a:lnTo>
                  <a:pt x="791915" y="198120"/>
                </a:lnTo>
                <a:lnTo>
                  <a:pt x="758554" y="198120"/>
                </a:lnTo>
                <a:lnTo>
                  <a:pt x="756970" y="200519"/>
                </a:lnTo>
                <a:lnTo>
                  <a:pt x="757048" y="203200"/>
                </a:lnTo>
                <a:lnTo>
                  <a:pt x="808939" y="203200"/>
                </a:lnTo>
                <a:lnTo>
                  <a:pt x="808459" y="204470"/>
                </a:lnTo>
                <a:close/>
              </a:path>
              <a:path w="4096384" h="836930">
                <a:moveTo>
                  <a:pt x="692178" y="187960"/>
                </a:moveTo>
                <a:lnTo>
                  <a:pt x="691674" y="187960"/>
                </a:lnTo>
                <a:lnTo>
                  <a:pt x="692178" y="186690"/>
                </a:lnTo>
                <a:lnTo>
                  <a:pt x="692178" y="187960"/>
                </a:lnTo>
                <a:close/>
              </a:path>
              <a:path w="4096384" h="836930">
                <a:moveTo>
                  <a:pt x="756878" y="187960"/>
                </a:moveTo>
                <a:lnTo>
                  <a:pt x="692178" y="187960"/>
                </a:lnTo>
                <a:lnTo>
                  <a:pt x="692178" y="186690"/>
                </a:lnTo>
                <a:lnTo>
                  <a:pt x="756380" y="186690"/>
                </a:lnTo>
                <a:lnTo>
                  <a:pt x="756878" y="187960"/>
                </a:lnTo>
                <a:close/>
              </a:path>
              <a:path w="4096384" h="836930">
                <a:moveTo>
                  <a:pt x="1100517" y="189230"/>
                </a:moveTo>
                <a:lnTo>
                  <a:pt x="1096326" y="189230"/>
                </a:lnTo>
                <a:lnTo>
                  <a:pt x="1094145" y="187960"/>
                </a:lnTo>
                <a:lnTo>
                  <a:pt x="1094813" y="186690"/>
                </a:lnTo>
                <a:lnTo>
                  <a:pt x="1096326" y="186690"/>
                </a:lnTo>
                <a:lnTo>
                  <a:pt x="1100517" y="189230"/>
                </a:lnTo>
                <a:close/>
              </a:path>
              <a:path w="4096384" h="836930">
                <a:moveTo>
                  <a:pt x="1107051" y="189230"/>
                </a:moveTo>
                <a:lnTo>
                  <a:pt x="1100517" y="189230"/>
                </a:lnTo>
                <a:lnTo>
                  <a:pt x="1096326" y="186690"/>
                </a:lnTo>
                <a:lnTo>
                  <a:pt x="1106550" y="186690"/>
                </a:lnTo>
                <a:lnTo>
                  <a:pt x="1106049" y="187960"/>
                </a:lnTo>
                <a:lnTo>
                  <a:pt x="1107051" y="18923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152480" y="190500"/>
                </a:lnTo>
                <a:lnTo>
                  <a:pt x="1156167" y="186690"/>
                </a:lnTo>
                <a:lnTo>
                  <a:pt x="1156671" y="194310"/>
                </a:lnTo>
                <a:lnTo>
                  <a:pt x="1157673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161420" y="196850"/>
                </a:moveTo>
                <a:lnTo>
                  <a:pt x="1149966" y="196850"/>
                </a:lnTo>
                <a:lnTo>
                  <a:pt x="1157673" y="195580"/>
                </a:lnTo>
                <a:lnTo>
                  <a:pt x="1156671" y="194310"/>
                </a:lnTo>
                <a:lnTo>
                  <a:pt x="1156167" y="186690"/>
                </a:lnTo>
                <a:lnTo>
                  <a:pt x="1160272" y="186690"/>
                </a:lnTo>
                <a:lnTo>
                  <a:pt x="1160187" y="187960"/>
                </a:lnTo>
                <a:lnTo>
                  <a:pt x="1175003" y="187960"/>
                </a:lnTo>
                <a:lnTo>
                  <a:pt x="1172586" y="189230"/>
                </a:lnTo>
                <a:lnTo>
                  <a:pt x="1173768" y="190500"/>
                </a:lnTo>
                <a:lnTo>
                  <a:pt x="1206284" y="190500"/>
                </a:lnTo>
                <a:lnTo>
                  <a:pt x="1206284" y="191770"/>
                </a:lnTo>
                <a:lnTo>
                  <a:pt x="1169911" y="191770"/>
                </a:lnTo>
                <a:lnTo>
                  <a:pt x="1169310" y="192912"/>
                </a:lnTo>
                <a:lnTo>
                  <a:pt x="1168235" y="195580"/>
                </a:lnTo>
                <a:lnTo>
                  <a:pt x="1162538" y="195580"/>
                </a:lnTo>
                <a:lnTo>
                  <a:pt x="1161420" y="196850"/>
                </a:lnTo>
                <a:close/>
              </a:path>
              <a:path w="4096384" h="836930">
                <a:moveTo>
                  <a:pt x="1174769" y="190500"/>
                </a:moveTo>
                <a:lnTo>
                  <a:pt x="1173768" y="190500"/>
                </a:lnTo>
                <a:lnTo>
                  <a:pt x="1172586" y="189230"/>
                </a:lnTo>
                <a:lnTo>
                  <a:pt x="1175003" y="187960"/>
                </a:lnTo>
                <a:lnTo>
                  <a:pt x="1177514" y="186690"/>
                </a:lnTo>
                <a:lnTo>
                  <a:pt x="1176616" y="189230"/>
                </a:lnTo>
                <a:lnTo>
                  <a:pt x="1175614" y="189230"/>
                </a:lnTo>
                <a:lnTo>
                  <a:pt x="1174769" y="190500"/>
                </a:lnTo>
                <a:close/>
              </a:path>
              <a:path w="4096384" h="836930">
                <a:moveTo>
                  <a:pt x="1206284" y="190500"/>
                </a:moveTo>
                <a:lnTo>
                  <a:pt x="1174769" y="190500"/>
                </a:lnTo>
                <a:lnTo>
                  <a:pt x="1175614" y="189230"/>
                </a:lnTo>
                <a:lnTo>
                  <a:pt x="1176616" y="189230"/>
                </a:lnTo>
                <a:lnTo>
                  <a:pt x="1177514" y="186690"/>
                </a:lnTo>
                <a:lnTo>
                  <a:pt x="1216342" y="186690"/>
                </a:lnTo>
                <a:lnTo>
                  <a:pt x="1213998" y="187960"/>
                </a:lnTo>
                <a:lnTo>
                  <a:pt x="1206284" y="187960"/>
                </a:lnTo>
                <a:lnTo>
                  <a:pt x="1206284" y="190500"/>
                </a:lnTo>
                <a:close/>
              </a:path>
              <a:path w="4096384" h="836930">
                <a:moveTo>
                  <a:pt x="1208702" y="209550"/>
                </a:moveTo>
                <a:lnTo>
                  <a:pt x="1185683" y="209550"/>
                </a:lnTo>
                <a:lnTo>
                  <a:pt x="1185761" y="206939"/>
                </a:lnTo>
                <a:lnTo>
                  <a:pt x="1184664" y="205901"/>
                </a:lnTo>
                <a:lnTo>
                  <a:pt x="1184604" y="205553"/>
                </a:lnTo>
                <a:lnTo>
                  <a:pt x="1186006" y="203200"/>
                </a:lnTo>
                <a:lnTo>
                  <a:pt x="1190530" y="203200"/>
                </a:lnTo>
                <a:lnTo>
                  <a:pt x="1191496" y="201984"/>
                </a:lnTo>
                <a:lnTo>
                  <a:pt x="1191496" y="201718"/>
                </a:lnTo>
                <a:lnTo>
                  <a:pt x="1191034" y="199390"/>
                </a:lnTo>
                <a:lnTo>
                  <a:pt x="1188684" y="195580"/>
                </a:lnTo>
                <a:lnTo>
                  <a:pt x="1214666" y="195580"/>
                </a:lnTo>
                <a:lnTo>
                  <a:pt x="1206284" y="187960"/>
                </a:lnTo>
                <a:lnTo>
                  <a:pt x="1213998" y="187960"/>
                </a:lnTo>
                <a:lnTo>
                  <a:pt x="1218856" y="186690"/>
                </a:lnTo>
                <a:lnTo>
                  <a:pt x="1239479" y="186690"/>
                </a:lnTo>
                <a:lnTo>
                  <a:pt x="1240150" y="191770"/>
                </a:lnTo>
                <a:lnTo>
                  <a:pt x="1265287" y="191770"/>
                </a:lnTo>
                <a:lnTo>
                  <a:pt x="1265575" y="193040"/>
                </a:lnTo>
                <a:lnTo>
                  <a:pt x="1249344" y="193051"/>
                </a:lnTo>
                <a:lnTo>
                  <a:pt x="1246763" y="194273"/>
                </a:lnTo>
                <a:lnTo>
                  <a:pt x="1246685" y="195580"/>
                </a:lnTo>
                <a:lnTo>
                  <a:pt x="1249369" y="196850"/>
                </a:lnTo>
                <a:lnTo>
                  <a:pt x="1266440" y="196850"/>
                </a:lnTo>
                <a:lnTo>
                  <a:pt x="1266728" y="198120"/>
                </a:lnTo>
                <a:lnTo>
                  <a:pt x="1216008" y="198120"/>
                </a:lnTo>
                <a:lnTo>
                  <a:pt x="1213330" y="200660"/>
                </a:lnTo>
                <a:lnTo>
                  <a:pt x="1213330" y="201930"/>
                </a:lnTo>
                <a:lnTo>
                  <a:pt x="1236411" y="201930"/>
                </a:lnTo>
                <a:lnTo>
                  <a:pt x="1234329" y="205740"/>
                </a:lnTo>
                <a:lnTo>
                  <a:pt x="1195559" y="205740"/>
                </a:lnTo>
                <a:lnTo>
                  <a:pt x="1195115" y="206859"/>
                </a:lnTo>
                <a:lnTo>
                  <a:pt x="1195200" y="207230"/>
                </a:lnTo>
                <a:lnTo>
                  <a:pt x="1195893" y="208280"/>
                </a:lnTo>
                <a:lnTo>
                  <a:pt x="1206808" y="208280"/>
                </a:lnTo>
                <a:lnTo>
                  <a:pt x="1208702" y="209550"/>
                </a:lnTo>
                <a:close/>
              </a:path>
              <a:path w="4096384" h="836930">
                <a:moveTo>
                  <a:pt x="1358173" y="196850"/>
                </a:moveTo>
                <a:lnTo>
                  <a:pt x="1355641" y="196850"/>
                </a:lnTo>
                <a:lnTo>
                  <a:pt x="1352793" y="194310"/>
                </a:lnTo>
                <a:lnTo>
                  <a:pt x="1351621" y="190500"/>
                </a:lnTo>
                <a:lnTo>
                  <a:pt x="1350271" y="188233"/>
                </a:lnTo>
                <a:lnTo>
                  <a:pt x="1350187" y="187370"/>
                </a:lnTo>
                <a:lnTo>
                  <a:pt x="1350279" y="186690"/>
                </a:lnTo>
                <a:lnTo>
                  <a:pt x="1353297" y="186690"/>
                </a:lnTo>
                <a:lnTo>
                  <a:pt x="1354097" y="188027"/>
                </a:lnTo>
                <a:lnTo>
                  <a:pt x="1356601" y="192912"/>
                </a:lnTo>
                <a:lnTo>
                  <a:pt x="1358173" y="196850"/>
                </a:lnTo>
                <a:close/>
              </a:path>
              <a:path w="4096384" h="836930">
                <a:moveTo>
                  <a:pt x="1377099" y="236220"/>
                </a:moveTo>
                <a:lnTo>
                  <a:pt x="1376928" y="236220"/>
                </a:lnTo>
                <a:lnTo>
                  <a:pt x="1374546" y="233692"/>
                </a:lnTo>
                <a:lnTo>
                  <a:pt x="1374540" y="233270"/>
                </a:lnTo>
                <a:lnTo>
                  <a:pt x="1374862" y="232538"/>
                </a:lnTo>
                <a:lnTo>
                  <a:pt x="1375744" y="229286"/>
                </a:lnTo>
                <a:lnTo>
                  <a:pt x="1375841" y="229023"/>
                </a:lnTo>
                <a:lnTo>
                  <a:pt x="1377937" y="224790"/>
                </a:lnTo>
                <a:lnTo>
                  <a:pt x="1381289" y="224790"/>
                </a:lnTo>
                <a:lnTo>
                  <a:pt x="1378939" y="220980"/>
                </a:lnTo>
                <a:lnTo>
                  <a:pt x="1377262" y="219710"/>
                </a:lnTo>
                <a:lnTo>
                  <a:pt x="1364861" y="219710"/>
                </a:lnTo>
                <a:lnTo>
                  <a:pt x="1366072" y="215751"/>
                </a:lnTo>
                <a:lnTo>
                  <a:pt x="1366855" y="212794"/>
                </a:lnTo>
                <a:lnTo>
                  <a:pt x="1366914" y="211952"/>
                </a:lnTo>
                <a:lnTo>
                  <a:pt x="1365869" y="210820"/>
                </a:lnTo>
                <a:lnTo>
                  <a:pt x="1348432" y="210820"/>
                </a:lnTo>
                <a:lnTo>
                  <a:pt x="1345584" y="204470"/>
                </a:lnTo>
                <a:lnTo>
                  <a:pt x="1348602" y="204470"/>
                </a:lnTo>
                <a:lnTo>
                  <a:pt x="1355812" y="200660"/>
                </a:lnTo>
                <a:lnTo>
                  <a:pt x="1351955" y="198120"/>
                </a:lnTo>
                <a:lnTo>
                  <a:pt x="1350613" y="196850"/>
                </a:lnTo>
                <a:lnTo>
                  <a:pt x="1358173" y="196850"/>
                </a:lnTo>
                <a:lnTo>
                  <a:pt x="1356726" y="193189"/>
                </a:lnTo>
                <a:lnTo>
                  <a:pt x="1354062" y="187960"/>
                </a:lnTo>
                <a:lnTo>
                  <a:pt x="1353297" y="186690"/>
                </a:lnTo>
                <a:lnTo>
                  <a:pt x="1376594" y="186690"/>
                </a:lnTo>
                <a:lnTo>
                  <a:pt x="1376594" y="190500"/>
                </a:lnTo>
                <a:lnTo>
                  <a:pt x="1392182" y="190500"/>
                </a:lnTo>
                <a:lnTo>
                  <a:pt x="1393691" y="191770"/>
                </a:lnTo>
                <a:lnTo>
                  <a:pt x="1396330" y="191770"/>
                </a:lnTo>
                <a:lnTo>
                  <a:pt x="1395701" y="193040"/>
                </a:lnTo>
                <a:lnTo>
                  <a:pt x="1383633" y="193040"/>
                </a:lnTo>
                <a:lnTo>
                  <a:pt x="1382632" y="195580"/>
                </a:lnTo>
                <a:lnTo>
                  <a:pt x="1360670" y="195580"/>
                </a:lnTo>
                <a:lnTo>
                  <a:pt x="1362011" y="205740"/>
                </a:lnTo>
                <a:lnTo>
                  <a:pt x="1358326" y="205740"/>
                </a:lnTo>
                <a:lnTo>
                  <a:pt x="1357488" y="207010"/>
                </a:lnTo>
                <a:lnTo>
                  <a:pt x="1356984" y="207010"/>
                </a:lnTo>
                <a:lnTo>
                  <a:pt x="1356479" y="209550"/>
                </a:lnTo>
                <a:lnTo>
                  <a:pt x="1389864" y="209550"/>
                </a:lnTo>
                <a:lnTo>
                  <a:pt x="1394090" y="212090"/>
                </a:lnTo>
                <a:lnTo>
                  <a:pt x="1378939" y="212090"/>
                </a:lnTo>
                <a:lnTo>
                  <a:pt x="1376261" y="213360"/>
                </a:lnTo>
                <a:lnTo>
                  <a:pt x="1376361" y="214677"/>
                </a:lnTo>
                <a:lnTo>
                  <a:pt x="1378939" y="215900"/>
                </a:lnTo>
                <a:lnTo>
                  <a:pt x="1397602" y="215900"/>
                </a:lnTo>
                <a:lnTo>
                  <a:pt x="1399054" y="217170"/>
                </a:lnTo>
                <a:lnTo>
                  <a:pt x="1381289" y="217170"/>
                </a:lnTo>
                <a:lnTo>
                  <a:pt x="1381728" y="219382"/>
                </a:lnTo>
                <a:lnTo>
                  <a:pt x="1381968" y="220993"/>
                </a:lnTo>
                <a:lnTo>
                  <a:pt x="1385984" y="226060"/>
                </a:lnTo>
                <a:lnTo>
                  <a:pt x="1395817" y="226060"/>
                </a:lnTo>
                <a:lnTo>
                  <a:pt x="1396189" y="228600"/>
                </a:lnTo>
                <a:lnTo>
                  <a:pt x="1385984" y="228600"/>
                </a:lnTo>
                <a:lnTo>
                  <a:pt x="1386394" y="229023"/>
                </a:lnTo>
                <a:lnTo>
                  <a:pt x="1386278" y="229286"/>
                </a:lnTo>
                <a:lnTo>
                  <a:pt x="1382799" y="233680"/>
                </a:lnTo>
                <a:lnTo>
                  <a:pt x="1381268" y="233692"/>
                </a:lnTo>
                <a:lnTo>
                  <a:pt x="1377099" y="236220"/>
                </a:lnTo>
                <a:close/>
              </a:path>
              <a:path w="4096384" h="836930">
                <a:moveTo>
                  <a:pt x="1418331" y="189230"/>
                </a:moveTo>
                <a:lnTo>
                  <a:pt x="1416491" y="187960"/>
                </a:lnTo>
                <a:lnTo>
                  <a:pt x="1416320" y="187960"/>
                </a:lnTo>
                <a:lnTo>
                  <a:pt x="1417663" y="186690"/>
                </a:lnTo>
                <a:lnTo>
                  <a:pt x="1420347" y="186690"/>
                </a:lnTo>
                <a:lnTo>
                  <a:pt x="1420435" y="187370"/>
                </a:lnTo>
                <a:lnTo>
                  <a:pt x="1420395" y="188027"/>
                </a:lnTo>
                <a:lnTo>
                  <a:pt x="1418331" y="189230"/>
                </a:lnTo>
                <a:close/>
              </a:path>
              <a:path w="4096384" h="836930">
                <a:moveTo>
                  <a:pt x="1426214" y="191770"/>
                </a:moveTo>
                <a:lnTo>
                  <a:pt x="1411128" y="191770"/>
                </a:lnTo>
                <a:lnTo>
                  <a:pt x="1413302" y="190500"/>
                </a:lnTo>
                <a:lnTo>
                  <a:pt x="1413806" y="189230"/>
                </a:lnTo>
                <a:lnTo>
                  <a:pt x="1418331" y="189230"/>
                </a:lnTo>
                <a:lnTo>
                  <a:pt x="1420395" y="188027"/>
                </a:lnTo>
                <a:lnTo>
                  <a:pt x="1420435" y="187370"/>
                </a:lnTo>
                <a:lnTo>
                  <a:pt x="1420347" y="186690"/>
                </a:lnTo>
                <a:lnTo>
                  <a:pt x="1426378" y="186690"/>
                </a:lnTo>
                <a:lnTo>
                  <a:pt x="1425042" y="189230"/>
                </a:lnTo>
                <a:lnTo>
                  <a:pt x="1426214" y="191770"/>
                </a:lnTo>
                <a:close/>
              </a:path>
              <a:path w="4096384" h="836930">
                <a:moveTo>
                  <a:pt x="1427216" y="191770"/>
                </a:moveTo>
                <a:lnTo>
                  <a:pt x="1426214" y="191770"/>
                </a:lnTo>
                <a:lnTo>
                  <a:pt x="1425042" y="189230"/>
                </a:lnTo>
                <a:lnTo>
                  <a:pt x="1426378" y="186690"/>
                </a:lnTo>
                <a:lnTo>
                  <a:pt x="1427550" y="186690"/>
                </a:lnTo>
                <a:lnTo>
                  <a:pt x="1428259" y="188823"/>
                </a:lnTo>
                <a:lnTo>
                  <a:pt x="1428138" y="189783"/>
                </a:lnTo>
                <a:lnTo>
                  <a:pt x="1427216" y="191770"/>
                </a:lnTo>
                <a:close/>
              </a:path>
              <a:path w="4096384" h="836930">
                <a:moveTo>
                  <a:pt x="1450179" y="207010"/>
                </a:moveTo>
                <a:lnTo>
                  <a:pt x="1444313" y="204470"/>
                </a:lnTo>
                <a:lnTo>
                  <a:pt x="1441006" y="204470"/>
                </a:lnTo>
                <a:lnTo>
                  <a:pt x="1443140" y="203200"/>
                </a:lnTo>
                <a:lnTo>
                  <a:pt x="1443140" y="200660"/>
                </a:lnTo>
                <a:lnTo>
                  <a:pt x="1438481" y="196245"/>
                </a:lnTo>
                <a:lnTo>
                  <a:pt x="1439958" y="191770"/>
                </a:lnTo>
                <a:lnTo>
                  <a:pt x="1427216" y="191770"/>
                </a:lnTo>
                <a:lnTo>
                  <a:pt x="1428395" y="189230"/>
                </a:lnTo>
                <a:lnTo>
                  <a:pt x="1427550" y="186690"/>
                </a:lnTo>
                <a:lnTo>
                  <a:pt x="1441130" y="186690"/>
                </a:lnTo>
                <a:lnTo>
                  <a:pt x="1441130" y="189230"/>
                </a:lnTo>
                <a:lnTo>
                  <a:pt x="1443645" y="190500"/>
                </a:lnTo>
                <a:lnTo>
                  <a:pt x="1452319" y="190500"/>
                </a:lnTo>
                <a:lnTo>
                  <a:pt x="1451229" y="193040"/>
                </a:lnTo>
                <a:lnTo>
                  <a:pt x="1443474" y="193040"/>
                </a:lnTo>
                <a:lnTo>
                  <a:pt x="1446283" y="196788"/>
                </a:lnTo>
                <a:lnTo>
                  <a:pt x="1446215" y="197138"/>
                </a:lnTo>
                <a:lnTo>
                  <a:pt x="1445825" y="198120"/>
                </a:lnTo>
                <a:lnTo>
                  <a:pt x="1444817" y="199390"/>
                </a:lnTo>
                <a:lnTo>
                  <a:pt x="1459569" y="199390"/>
                </a:lnTo>
                <a:lnTo>
                  <a:pt x="1453702" y="201930"/>
                </a:lnTo>
                <a:lnTo>
                  <a:pt x="1450350" y="203200"/>
                </a:lnTo>
                <a:lnTo>
                  <a:pt x="1452927" y="205638"/>
                </a:lnTo>
                <a:lnTo>
                  <a:pt x="1452806" y="205841"/>
                </a:lnTo>
                <a:lnTo>
                  <a:pt x="1450179" y="207010"/>
                </a:lnTo>
                <a:close/>
              </a:path>
              <a:path w="4096384" h="836930">
                <a:moveTo>
                  <a:pt x="1466104" y="196850"/>
                </a:moveTo>
                <a:lnTo>
                  <a:pt x="1464428" y="195580"/>
                </a:lnTo>
                <a:lnTo>
                  <a:pt x="1460577" y="194310"/>
                </a:lnTo>
                <a:lnTo>
                  <a:pt x="1464094" y="187960"/>
                </a:lnTo>
                <a:lnTo>
                  <a:pt x="1465770" y="187960"/>
                </a:lnTo>
                <a:lnTo>
                  <a:pt x="1468789" y="186690"/>
                </a:lnTo>
                <a:lnTo>
                  <a:pt x="1474826" y="193040"/>
                </a:lnTo>
                <a:lnTo>
                  <a:pt x="1467112" y="193040"/>
                </a:lnTo>
                <a:lnTo>
                  <a:pt x="1468064" y="194435"/>
                </a:lnTo>
                <a:lnTo>
                  <a:pt x="1468048" y="194584"/>
                </a:lnTo>
                <a:lnTo>
                  <a:pt x="1466104" y="196850"/>
                </a:lnTo>
                <a:close/>
              </a:path>
              <a:path w="4096384" h="836930">
                <a:moveTo>
                  <a:pt x="1473468" y="197734"/>
                </a:moveTo>
                <a:lnTo>
                  <a:pt x="1473833" y="196788"/>
                </a:lnTo>
                <a:lnTo>
                  <a:pt x="1474579" y="193970"/>
                </a:lnTo>
                <a:lnTo>
                  <a:pt x="1474704" y="192912"/>
                </a:lnTo>
                <a:lnTo>
                  <a:pt x="1468789" y="186690"/>
                </a:lnTo>
                <a:lnTo>
                  <a:pt x="1479854" y="186690"/>
                </a:lnTo>
                <a:lnTo>
                  <a:pt x="1477892" y="188027"/>
                </a:lnTo>
                <a:lnTo>
                  <a:pt x="1473654" y="190500"/>
                </a:lnTo>
                <a:lnTo>
                  <a:pt x="1481026" y="193040"/>
                </a:lnTo>
                <a:lnTo>
                  <a:pt x="1476502" y="193040"/>
                </a:lnTo>
                <a:lnTo>
                  <a:pt x="1476377" y="193970"/>
                </a:lnTo>
                <a:lnTo>
                  <a:pt x="1476489" y="194508"/>
                </a:lnTo>
                <a:lnTo>
                  <a:pt x="1477340" y="195580"/>
                </a:lnTo>
                <a:lnTo>
                  <a:pt x="1484628" y="195580"/>
                </a:lnTo>
                <a:lnTo>
                  <a:pt x="1484649" y="196850"/>
                </a:lnTo>
                <a:lnTo>
                  <a:pt x="1477674" y="196850"/>
                </a:lnTo>
                <a:lnTo>
                  <a:pt x="1473468" y="197734"/>
                </a:lnTo>
                <a:close/>
              </a:path>
              <a:path w="4096384" h="836930">
                <a:moveTo>
                  <a:pt x="1484606" y="194273"/>
                </a:moveTo>
                <a:lnTo>
                  <a:pt x="1473654" y="190500"/>
                </a:lnTo>
                <a:lnTo>
                  <a:pt x="1478008" y="187960"/>
                </a:lnTo>
                <a:lnTo>
                  <a:pt x="1479854" y="186690"/>
                </a:lnTo>
                <a:lnTo>
                  <a:pt x="1481531" y="186690"/>
                </a:lnTo>
                <a:lnTo>
                  <a:pt x="1483037" y="189230"/>
                </a:lnTo>
                <a:lnTo>
                  <a:pt x="1484492" y="193639"/>
                </a:lnTo>
                <a:lnTo>
                  <a:pt x="1484606" y="194273"/>
                </a:lnTo>
                <a:close/>
              </a:path>
              <a:path w="4096384" h="836930">
                <a:moveTo>
                  <a:pt x="1484601" y="193970"/>
                </a:moveTo>
                <a:lnTo>
                  <a:pt x="1483037" y="189230"/>
                </a:lnTo>
                <a:lnTo>
                  <a:pt x="1481531" y="186690"/>
                </a:lnTo>
                <a:lnTo>
                  <a:pt x="1487728" y="186690"/>
                </a:lnTo>
                <a:lnTo>
                  <a:pt x="1492256" y="190500"/>
                </a:lnTo>
                <a:lnTo>
                  <a:pt x="1484543" y="190500"/>
                </a:lnTo>
                <a:lnTo>
                  <a:pt x="1484601" y="193970"/>
                </a:lnTo>
                <a:close/>
              </a:path>
              <a:path w="4096384" h="836930">
                <a:moveTo>
                  <a:pt x="1496992" y="193040"/>
                </a:moveTo>
                <a:lnTo>
                  <a:pt x="1495275" y="193040"/>
                </a:lnTo>
                <a:lnTo>
                  <a:pt x="1494273" y="190500"/>
                </a:lnTo>
                <a:lnTo>
                  <a:pt x="1493932" y="189230"/>
                </a:lnTo>
                <a:lnTo>
                  <a:pt x="1495943" y="186690"/>
                </a:lnTo>
                <a:lnTo>
                  <a:pt x="1496662" y="188027"/>
                </a:lnTo>
                <a:lnTo>
                  <a:pt x="1497455" y="189230"/>
                </a:lnTo>
                <a:lnTo>
                  <a:pt x="1506170" y="189230"/>
                </a:lnTo>
                <a:lnTo>
                  <a:pt x="1507120" y="190500"/>
                </a:lnTo>
                <a:lnTo>
                  <a:pt x="1501646" y="190500"/>
                </a:lnTo>
                <a:lnTo>
                  <a:pt x="1496951" y="191770"/>
                </a:lnTo>
                <a:lnTo>
                  <a:pt x="1496992" y="193040"/>
                </a:lnTo>
                <a:close/>
              </a:path>
              <a:path w="4096384" h="836930">
                <a:moveTo>
                  <a:pt x="1509019" y="193040"/>
                </a:moveTo>
                <a:lnTo>
                  <a:pt x="1506267" y="189359"/>
                </a:lnTo>
                <a:lnTo>
                  <a:pt x="1506170" y="187960"/>
                </a:lnTo>
                <a:lnTo>
                  <a:pt x="1507172" y="186690"/>
                </a:lnTo>
                <a:lnTo>
                  <a:pt x="1508848" y="186690"/>
                </a:lnTo>
                <a:lnTo>
                  <a:pt x="1511533" y="187960"/>
                </a:lnTo>
                <a:lnTo>
                  <a:pt x="1509019" y="19304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09019" y="193040"/>
                </a:lnTo>
                <a:lnTo>
                  <a:pt x="1511533" y="187960"/>
                </a:lnTo>
                <a:lnTo>
                  <a:pt x="1508848" y="186690"/>
                </a:lnTo>
                <a:lnTo>
                  <a:pt x="1514378" y="186690"/>
                </a:lnTo>
                <a:lnTo>
                  <a:pt x="1517760" y="190500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6182" y="191770"/>
                </a:moveTo>
                <a:lnTo>
                  <a:pt x="1524105" y="191770"/>
                </a:lnTo>
                <a:lnTo>
                  <a:pt x="1527287" y="186690"/>
                </a:lnTo>
                <a:lnTo>
                  <a:pt x="1529468" y="186690"/>
                </a:lnTo>
                <a:lnTo>
                  <a:pt x="1531543" y="190500"/>
                </a:lnTo>
                <a:lnTo>
                  <a:pt x="1527791" y="190500"/>
                </a:lnTo>
                <a:lnTo>
                  <a:pt x="1526182" y="191770"/>
                </a:lnTo>
                <a:close/>
              </a:path>
              <a:path w="4096384" h="836930">
                <a:moveTo>
                  <a:pt x="1535001" y="196850"/>
                </a:moveTo>
                <a:lnTo>
                  <a:pt x="1529468" y="186690"/>
                </a:lnTo>
                <a:lnTo>
                  <a:pt x="1534462" y="186690"/>
                </a:lnTo>
                <a:lnTo>
                  <a:pt x="1537011" y="189230"/>
                </a:lnTo>
                <a:lnTo>
                  <a:pt x="1535001" y="196850"/>
                </a:lnTo>
                <a:close/>
              </a:path>
              <a:path w="4096384" h="836930">
                <a:moveTo>
                  <a:pt x="1578085" y="195462"/>
                </a:moveTo>
                <a:lnTo>
                  <a:pt x="1570025" y="194310"/>
                </a:lnTo>
                <a:lnTo>
                  <a:pt x="1568058" y="192912"/>
                </a:lnTo>
                <a:lnTo>
                  <a:pt x="1567681" y="191770"/>
                </a:lnTo>
                <a:lnTo>
                  <a:pt x="1564662" y="190500"/>
                </a:lnTo>
                <a:lnTo>
                  <a:pt x="1572546" y="190500"/>
                </a:lnTo>
                <a:lnTo>
                  <a:pt x="1572546" y="187960"/>
                </a:lnTo>
                <a:lnTo>
                  <a:pt x="1574386" y="186690"/>
                </a:lnTo>
                <a:lnTo>
                  <a:pt x="1576396" y="187960"/>
                </a:lnTo>
                <a:lnTo>
                  <a:pt x="1578911" y="187960"/>
                </a:lnTo>
                <a:lnTo>
                  <a:pt x="1578911" y="193873"/>
                </a:lnTo>
                <a:lnTo>
                  <a:pt x="1577622" y="194273"/>
                </a:lnTo>
                <a:lnTo>
                  <a:pt x="1577726" y="194750"/>
                </a:lnTo>
                <a:lnTo>
                  <a:pt x="1578085" y="195462"/>
                </a:lnTo>
                <a:close/>
              </a:path>
              <a:path w="4096384" h="836930">
                <a:moveTo>
                  <a:pt x="1576396" y="187960"/>
                </a:moveTo>
                <a:lnTo>
                  <a:pt x="1574386" y="186690"/>
                </a:lnTo>
                <a:lnTo>
                  <a:pt x="1577071" y="186690"/>
                </a:lnTo>
                <a:lnTo>
                  <a:pt x="1576396" y="187960"/>
                </a:lnTo>
                <a:close/>
              </a:path>
              <a:path w="4096384" h="836930">
                <a:moveTo>
                  <a:pt x="1578911" y="187960"/>
                </a:moveTo>
                <a:lnTo>
                  <a:pt x="1576396" y="187960"/>
                </a:lnTo>
                <a:lnTo>
                  <a:pt x="1577071" y="186690"/>
                </a:lnTo>
                <a:lnTo>
                  <a:pt x="1578911" y="186690"/>
                </a:lnTo>
                <a:lnTo>
                  <a:pt x="1578911" y="187960"/>
                </a:lnTo>
                <a:close/>
              </a:path>
              <a:path w="4096384" h="836930">
                <a:moveTo>
                  <a:pt x="1578911" y="193873"/>
                </a:moveTo>
                <a:lnTo>
                  <a:pt x="1578911" y="186690"/>
                </a:lnTo>
                <a:lnTo>
                  <a:pt x="1590644" y="186690"/>
                </a:lnTo>
                <a:lnTo>
                  <a:pt x="1590644" y="187960"/>
                </a:lnTo>
                <a:lnTo>
                  <a:pt x="1587626" y="187960"/>
                </a:lnTo>
                <a:lnTo>
                  <a:pt x="1587796" y="189230"/>
                </a:lnTo>
                <a:lnTo>
                  <a:pt x="1585950" y="190500"/>
                </a:lnTo>
                <a:lnTo>
                  <a:pt x="1587796" y="191770"/>
                </a:lnTo>
                <a:lnTo>
                  <a:pt x="1590644" y="191770"/>
                </a:lnTo>
                <a:lnTo>
                  <a:pt x="1590644" y="193040"/>
                </a:lnTo>
                <a:lnTo>
                  <a:pt x="1581557" y="193051"/>
                </a:lnTo>
                <a:lnTo>
                  <a:pt x="1578911" y="193873"/>
                </a:lnTo>
                <a:close/>
              </a:path>
              <a:path w="4096384" h="836930">
                <a:moveTo>
                  <a:pt x="1633662" y="196850"/>
                </a:moveTo>
                <a:lnTo>
                  <a:pt x="1630716" y="195580"/>
                </a:lnTo>
                <a:lnTo>
                  <a:pt x="1626684" y="190500"/>
                </a:lnTo>
                <a:lnTo>
                  <a:pt x="1626568" y="186690"/>
                </a:lnTo>
                <a:lnTo>
                  <a:pt x="1630144" y="187960"/>
                </a:lnTo>
                <a:lnTo>
                  <a:pt x="1634331" y="191836"/>
                </a:lnTo>
                <a:lnTo>
                  <a:pt x="1635679" y="192988"/>
                </a:lnTo>
                <a:lnTo>
                  <a:pt x="1635554" y="193703"/>
                </a:lnTo>
                <a:lnTo>
                  <a:pt x="1635384" y="194310"/>
                </a:lnTo>
                <a:lnTo>
                  <a:pt x="1633662" y="196850"/>
                </a:lnTo>
                <a:close/>
              </a:path>
              <a:path w="4096384" h="836930">
                <a:moveTo>
                  <a:pt x="1647971" y="196850"/>
                </a:moveTo>
                <a:lnTo>
                  <a:pt x="1633662" y="196850"/>
                </a:lnTo>
                <a:lnTo>
                  <a:pt x="1635384" y="194310"/>
                </a:lnTo>
                <a:lnTo>
                  <a:pt x="1635554" y="193703"/>
                </a:lnTo>
                <a:lnTo>
                  <a:pt x="1635679" y="192988"/>
                </a:lnTo>
                <a:lnTo>
                  <a:pt x="1634254" y="191770"/>
                </a:lnTo>
                <a:lnTo>
                  <a:pt x="1630144" y="187960"/>
                </a:lnTo>
                <a:lnTo>
                  <a:pt x="1626568" y="186690"/>
                </a:lnTo>
                <a:lnTo>
                  <a:pt x="1652611" y="186690"/>
                </a:lnTo>
                <a:lnTo>
                  <a:pt x="1651998" y="187960"/>
                </a:lnTo>
                <a:lnTo>
                  <a:pt x="1640598" y="187960"/>
                </a:lnTo>
                <a:lnTo>
                  <a:pt x="1640358" y="189783"/>
                </a:lnTo>
                <a:lnTo>
                  <a:pt x="1640456" y="190682"/>
                </a:lnTo>
                <a:lnTo>
                  <a:pt x="1641600" y="191770"/>
                </a:lnTo>
                <a:lnTo>
                  <a:pt x="1668225" y="191770"/>
                </a:lnTo>
                <a:lnTo>
                  <a:pt x="1668427" y="193040"/>
                </a:lnTo>
                <a:lnTo>
                  <a:pt x="1680260" y="193040"/>
                </a:lnTo>
                <a:lnTo>
                  <a:pt x="1681198" y="194310"/>
                </a:lnTo>
                <a:lnTo>
                  <a:pt x="1646635" y="194310"/>
                </a:lnTo>
                <a:lnTo>
                  <a:pt x="1646517" y="195195"/>
                </a:lnTo>
                <a:lnTo>
                  <a:pt x="1646583" y="195679"/>
                </a:lnTo>
                <a:lnTo>
                  <a:pt x="1647971" y="196850"/>
                </a:lnTo>
                <a:close/>
              </a:path>
              <a:path w="4096384" h="836930">
                <a:moveTo>
                  <a:pt x="1661381" y="189230"/>
                </a:moveTo>
                <a:lnTo>
                  <a:pt x="1659875" y="189230"/>
                </a:lnTo>
                <a:lnTo>
                  <a:pt x="1658199" y="187960"/>
                </a:lnTo>
                <a:lnTo>
                  <a:pt x="1659875" y="186690"/>
                </a:lnTo>
                <a:lnTo>
                  <a:pt x="1661381" y="187960"/>
                </a:lnTo>
                <a:lnTo>
                  <a:pt x="1661381" y="189230"/>
                </a:lnTo>
                <a:close/>
              </a:path>
              <a:path w="4096384" h="836930">
                <a:moveTo>
                  <a:pt x="1667822" y="189230"/>
                </a:moveTo>
                <a:lnTo>
                  <a:pt x="1661381" y="189230"/>
                </a:lnTo>
                <a:lnTo>
                  <a:pt x="1661381" y="187960"/>
                </a:lnTo>
                <a:lnTo>
                  <a:pt x="1659875" y="186690"/>
                </a:lnTo>
                <a:lnTo>
                  <a:pt x="1667418" y="186690"/>
                </a:lnTo>
                <a:lnTo>
                  <a:pt x="1667822" y="189230"/>
                </a:lnTo>
                <a:close/>
              </a:path>
              <a:path w="4096384" h="836930">
                <a:moveTo>
                  <a:pt x="1684011" y="198120"/>
                </a:moveTo>
                <a:lnTo>
                  <a:pt x="1679211" y="191640"/>
                </a:lnTo>
                <a:lnTo>
                  <a:pt x="1674961" y="186690"/>
                </a:lnTo>
                <a:lnTo>
                  <a:pt x="1683009" y="186690"/>
                </a:lnTo>
                <a:lnTo>
                  <a:pt x="1682505" y="187960"/>
                </a:lnTo>
                <a:lnTo>
                  <a:pt x="1684147" y="187960"/>
                </a:lnTo>
                <a:lnTo>
                  <a:pt x="1684096" y="191770"/>
                </a:lnTo>
                <a:lnTo>
                  <a:pt x="1682505" y="191770"/>
                </a:lnTo>
                <a:lnTo>
                  <a:pt x="1683957" y="193970"/>
                </a:lnTo>
                <a:lnTo>
                  <a:pt x="1684011" y="198120"/>
                </a:lnTo>
                <a:close/>
              </a:path>
              <a:path w="4096384" h="836930">
                <a:moveTo>
                  <a:pt x="1682505" y="187960"/>
                </a:moveTo>
                <a:lnTo>
                  <a:pt x="1683009" y="186690"/>
                </a:lnTo>
                <a:lnTo>
                  <a:pt x="1683343" y="186690"/>
                </a:lnTo>
                <a:lnTo>
                  <a:pt x="1682505" y="187960"/>
                </a:lnTo>
                <a:close/>
              </a:path>
              <a:path w="4096384" h="836930">
                <a:moveTo>
                  <a:pt x="1696481" y="191770"/>
                </a:moveTo>
                <a:lnTo>
                  <a:pt x="1693976" y="191770"/>
                </a:lnTo>
                <a:lnTo>
                  <a:pt x="1691894" y="186690"/>
                </a:lnTo>
                <a:lnTo>
                  <a:pt x="1695410" y="186690"/>
                </a:lnTo>
                <a:lnTo>
                  <a:pt x="1697572" y="187960"/>
                </a:lnTo>
                <a:lnTo>
                  <a:pt x="1696481" y="191770"/>
                </a:lnTo>
                <a:close/>
              </a:path>
              <a:path w="4096384" h="836930">
                <a:moveTo>
                  <a:pt x="1731187" y="187370"/>
                </a:moveTo>
                <a:lnTo>
                  <a:pt x="1730612" y="186690"/>
                </a:lnTo>
                <a:lnTo>
                  <a:pt x="1732124" y="186690"/>
                </a:lnTo>
                <a:lnTo>
                  <a:pt x="1731187" y="187370"/>
                </a:lnTo>
                <a:close/>
              </a:path>
              <a:path w="4096384" h="836930">
                <a:moveTo>
                  <a:pt x="1744487" y="193040"/>
                </a:moveTo>
                <a:lnTo>
                  <a:pt x="1735981" y="193040"/>
                </a:lnTo>
                <a:lnTo>
                  <a:pt x="1735641" y="191770"/>
                </a:lnTo>
                <a:lnTo>
                  <a:pt x="1735981" y="191770"/>
                </a:lnTo>
                <a:lnTo>
                  <a:pt x="1741173" y="186690"/>
                </a:lnTo>
                <a:lnTo>
                  <a:pt x="1745141" y="186690"/>
                </a:lnTo>
                <a:lnTo>
                  <a:pt x="1744487" y="193040"/>
                </a:lnTo>
                <a:close/>
              </a:path>
              <a:path w="4096384" h="836930">
                <a:moveTo>
                  <a:pt x="1784329" y="195497"/>
                </a:moveTo>
                <a:lnTo>
                  <a:pt x="1780511" y="194310"/>
                </a:lnTo>
                <a:lnTo>
                  <a:pt x="1772688" y="194310"/>
                </a:lnTo>
                <a:lnTo>
                  <a:pt x="1778385" y="191770"/>
                </a:lnTo>
                <a:lnTo>
                  <a:pt x="1782242" y="189230"/>
                </a:lnTo>
                <a:lnTo>
                  <a:pt x="1775152" y="186842"/>
                </a:lnTo>
                <a:lnTo>
                  <a:pt x="1775203" y="186690"/>
                </a:lnTo>
                <a:lnTo>
                  <a:pt x="1787003" y="186690"/>
                </a:lnTo>
                <a:lnTo>
                  <a:pt x="1784329" y="195497"/>
                </a:lnTo>
                <a:close/>
              </a:path>
              <a:path w="4096384" h="836930">
                <a:moveTo>
                  <a:pt x="1815099" y="191770"/>
                </a:moveTo>
                <a:lnTo>
                  <a:pt x="1815433" y="187960"/>
                </a:lnTo>
                <a:lnTo>
                  <a:pt x="1816435" y="186690"/>
                </a:lnTo>
                <a:lnTo>
                  <a:pt x="1817613" y="186690"/>
                </a:lnTo>
                <a:lnTo>
                  <a:pt x="1817701" y="187370"/>
                </a:lnTo>
                <a:lnTo>
                  <a:pt x="1817732" y="188027"/>
                </a:lnTo>
                <a:lnTo>
                  <a:pt x="1816684" y="189582"/>
                </a:lnTo>
                <a:lnTo>
                  <a:pt x="1815099" y="191770"/>
                </a:lnTo>
                <a:close/>
              </a:path>
              <a:path w="4096384" h="836930">
                <a:moveTo>
                  <a:pt x="1965628" y="191770"/>
                </a:moveTo>
                <a:lnTo>
                  <a:pt x="1964449" y="191770"/>
                </a:lnTo>
                <a:lnTo>
                  <a:pt x="1963782" y="189230"/>
                </a:lnTo>
                <a:lnTo>
                  <a:pt x="1965288" y="186690"/>
                </a:lnTo>
                <a:lnTo>
                  <a:pt x="1966460" y="187960"/>
                </a:lnTo>
                <a:lnTo>
                  <a:pt x="1966944" y="189783"/>
                </a:lnTo>
                <a:lnTo>
                  <a:pt x="1966918" y="190682"/>
                </a:lnTo>
                <a:lnTo>
                  <a:pt x="1965628" y="191770"/>
                </a:lnTo>
                <a:close/>
              </a:path>
              <a:path w="4096384" h="836930">
                <a:moveTo>
                  <a:pt x="2067205" y="196850"/>
                </a:moveTo>
                <a:lnTo>
                  <a:pt x="2065295" y="196850"/>
                </a:lnTo>
                <a:lnTo>
                  <a:pt x="2066118" y="191770"/>
                </a:lnTo>
                <a:lnTo>
                  <a:pt x="2069706" y="187960"/>
                </a:lnTo>
                <a:lnTo>
                  <a:pt x="2076091" y="186690"/>
                </a:lnTo>
                <a:lnTo>
                  <a:pt x="2073242" y="190500"/>
                </a:lnTo>
                <a:lnTo>
                  <a:pt x="2070285" y="192988"/>
                </a:lnTo>
                <a:lnTo>
                  <a:pt x="2067205" y="196850"/>
                </a:lnTo>
                <a:close/>
              </a:path>
              <a:path w="4096384" h="836930">
                <a:moveTo>
                  <a:pt x="2209353" y="193040"/>
                </a:moveTo>
                <a:lnTo>
                  <a:pt x="2205830" y="191770"/>
                </a:lnTo>
                <a:lnTo>
                  <a:pt x="2197953" y="189230"/>
                </a:lnTo>
                <a:lnTo>
                  <a:pt x="2208849" y="186690"/>
                </a:lnTo>
                <a:lnTo>
                  <a:pt x="2208181" y="187960"/>
                </a:lnTo>
                <a:lnTo>
                  <a:pt x="2207949" y="188823"/>
                </a:lnTo>
                <a:lnTo>
                  <a:pt x="2208060" y="189783"/>
                </a:lnTo>
                <a:lnTo>
                  <a:pt x="2209353" y="193040"/>
                </a:lnTo>
                <a:close/>
              </a:path>
              <a:path w="4096384" h="836930">
                <a:moveTo>
                  <a:pt x="2286461" y="193040"/>
                </a:moveTo>
                <a:lnTo>
                  <a:pt x="2209353" y="193040"/>
                </a:lnTo>
                <a:lnTo>
                  <a:pt x="2208060" y="189783"/>
                </a:lnTo>
                <a:lnTo>
                  <a:pt x="2207949" y="188823"/>
                </a:lnTo>
                <a:lnTo>
                  <a:pt x="2208181" y="187960"/>
                </a:lnTo>
                <a:lnTo>
                  <a:pt x="2208849" y="186690"/>
                </a:lnTo>
                <a:lnTo>
                  <a:pt x="2301043" y="186690"/>
                </a:lnTo>
                <a:lnTo>
                  <a:pt x="2295680" y="187960"/>
                </a:lnTo>
                <a:lnTo>
                  <a:pt x="2284621" y="187960"/>
                </a:lnTo>
                <a:lnTo>
                  <a:pt x="2283969" y="191640"/>
                </a:lnTo>
                <a:lnTo>
                  <a:pt x="2284077" y="191836"/>
                </a:lnTo>
                <a:lnTo>
                  <a:pt x="2286461" y="193040"/>
                </a:lnTo>
                <a:close/>
              </a:path>
              <a:path w="4096384" h="836930">
                <a:moveTo>
                  <a:pt x="2303223" y="191770"/>
                </a:moveTo>
                <a:lnTo>
                  <a:pt x="2295680" y="187960"/>
                </a:lnTo>
                <a:lnTo>
                  <a:pt x="2301043" y="186690"/>
                </a:lnTo>
                <a:lnTo>
                  <a:pt x="2304899" y="186690"/>
                </a:lnTo>
                <a:lnTo>
                  <a:pt x="2302555" y="190500"/>
                </a:lnTo>
                <a:lnTo>
                  <a:pt x="2302889" y="190500"/>
                </a:lnTo>
                <a:lnTo>
                  <a:pt x="2303223" y="191770"/>
                </a:lnTo>
                <a:close/>
              </a:path>
              <a:path w="4096384" h="836930">
                <a:moveTo>
                  <a:pt x="2327304" y="191770"/>
                </a:moveTo>
                <a:lnTo>
                  <a:pt x="2303223" y="191770"/>
                </a:lnTo>
                <a:lnTo>
                  <a:pt x="2302889" y="190500"/>
                </a:lnTo>
                <a:lnTo>
                  <a:pt x="2302555" y="190500"/>
                </a:lnTo>
                <a:lnTo>
                  <a:pt x="2304899" y="186690"/>
                </a:lnTo>
                <a:lnTo>
                  <a:pt x="2326691" y="186690"/>
                </a:lnTo>
                <a:lnTo>
                  <a:pt x="2326267" y="188823"/>
                </a:lnTo>
                <a:lnTo>
                  <a:pt x="2326342" y="189582"/>
                </a:lnTo>
                <a:lnTo>
                  <a:pt x="2327304" y="19177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326342" y="189582"/>
                </a:lnTo>
                <a:lnTo>
                  <a:pt x="2326267" y="188823"/>
                </a:lnTo>
                <a:lnTo>
                  <a:pt x="2326691" y="186690"/>
                </a:lnTo>
                <a:lnTo>
                  <a:pt x="2330043" y="186690"/>
                </a:lnTo>
                <a:lnTo>
                  <a:pt x="2331890" y="18796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27863" y="193040"/>
                </a:lnTo>
                <a:lnTo>
                  <a:pt x="2331890" y="187960"/>
                </a:lnTo>
                <a:lnTo>
                  <a:pt x="2330043" y="186690"/>
                </a:lnTo>
                <a:lnTo>
                  <a:pt x="2337423" y="18669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37423" y="186690"/>
                </a:lnTo>
                <a:lnTo>
                  <a:pt x="2341947" y="186690"/>
                </a:lnTo>
                <a:lnTo>
                  <a:pt x="2344625" y="187960"/>
                </a:lnTo>
                <a:lnTo>
                  <a:pt x="2344462" y="189230"/>
                </a:lnTo>
                <a:lnTo>
                  <a:pt x="2341607" y="19177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476218" y="191770"/>
                </a:moveTo>
                <a:lnTo>
                  <a:pt x="2474719" y="191770"/>
                </a:lnTo>
                <a:lnTo>
                  <a:pt x="2472852" y="190500"/>
                </a:lnTo>
                <a:lnTo>
                  <a:pt x="2470862" y="186690"/>
                </a:lnTo>
                <a:lnTo>
                  <a:pt x="2478235" y="186690"/>
                </a:lnTo>
                <a:lnTo>
                  <a:pt x="2477384" y="189230"/>
                </a:lnTo>
                <a:lnTo>
                  <a:pt x="2476218" y="191770"/>
                </a:lnTo>
                <a:close/>
              </a:path>
              <a:path w="4096384" h="836930">
                <a:moveTo>
                  <a:pt x="2488129" y="191770"/>
                </a:moveTo>
                <a:lnTo>
                  <a:pt x="2476218" y="191770"/>
                </a:lnTo>
                <a:lnTo>
                  <a:pt x="2477384" y="189230"/>
                </a:lnTo>
                <a:lnTo>
                  <a:pt x="2478235" y="186690"/>
                </a:lnTo>
                <a:lnTo>
                  <a:pt x="2488129" y="186690"/>
                </a:lnTo>
                <a:lnTo>
                  <a:pt x="2486937" y="190500"/>
                </a:lnTo>
                <a:lnTo>
                  <a:pt x="2488129" y="191770"/>
                </a:lnTo>
                <a:close/>
              </a:path>
              <a:path w="4096384" h="836930">
                <a:moveTo>
                  <a:pt x="2489111" y="191770"/>
                </a:moveTo>
                <a:lnTo>
                  <a:pt x="2488129" y="191770"/>
                </a:lnTo>
                <a:lnTo>
                  <a:pt x="2486937" y="190500"/>
                </a:lnTo>
                <a:lnTo>
                  <a:pt x="2488129" y="186690"/>
                </a:lnTo>
                <a:lnTo>
                  <a:pt x="2489111" y="186690"/>
                </a:lnTo>
                <a:lnTo>
                  <a:pt x="2490303" y="190500"/>
                </a:lnTo>
                <a:lnTo>
                  <a:pt x="2489111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489111" y="191770"/>
                </a:lnTo>
                <a:lnTo>
                  <a:pt x="2490303" y="190500"/>
                </a:lnTo>
                <a:lnTo>
                  <a:pt x="2489111" y="186690"/>
                </a:lnTo>
                <a:lnTo>
                  <a:pt x="2500864" y="186690"/>
                </a:lnTo>
                <a:lnTo>
                  <a:pt x="2498350" y="187960"/>
                </a:lnTo>
                <a:lnTo>
                  <a:pt x="2498350" y="189230"/>
                </a:lnTo>
                <a:lnTo>
                  <a:pt x="2501198" y="19050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501198" y="190500"/>
                </a:lnTo>
                <a:lnTo>
                  <a:pt x="2498350" y="189230"/>
                </a:lnTo>
                <a:lnTo>
                  <a:pt x="2498350" y="187960"/>
                </a:lnTo>
                <a:lnTo>
                  <a:pt x="2500864" y="186690"/>
                </a:lnTo>
                <a:lnTo>
                  <a:pt x="2504538" y="18669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622380" y="191770"/>
                </a:moveTo>
                <a:lnTo>
                  <a:pt x="2619374" y="191770"/>
                </a:lnTo>
                <a:lnTo>
                  <a:pt x="2619715" y="186690"/>
                </a:lnTo>
                <a:lnTo>
                  <a:pt x="2622039" y="186690"/>
                </a:lnTo>
                <a:lnTo>
                  <a:pt x="2625071" y="187960"/>
                </a:lnTo>
                <a:lnTo>
                  <a:pt x="2625228" y="189230"/>
                </a:lnTo>
                <a:lnTo>
                  <a:pt x="2622380" y="191770"/>
                </a:lnTo>
                <a:close/>
              </a:path>
              <a:path w="4096384" h="836930">
                <a:moveTo>
                  <a:pt x="2636641" y="191770"/>
                </a:moveTo>
                <a:lnTo>
                  <a:pt x="2622380" y="191770"/>
                </a:lnTo>
                <a:lnTo>
                  <a:pt x="2625083" y="189359"/>
                </a:lnTo>
                <a:lnTo>
                  <a:pt x="2625178" y="188823"/>
                </a:lnTo>
                <a:lnTo>
                  <a:pt x="2625071" y="187960"/>
                </a:lnTo>
                <a:lnTo>
                  <a:pt x="2622039" y="186690"/>
                </a:lnTo>
                <a:lnTo>
                  <a:pt x="2634781" y="186690"/>
                </a:lnTo>
                <a:lnTo>
                  <a:pt x="2634655" y="188738"/>
                </a:lnTo>
                <a:lnTo>
                  <a:pt x="2634727" y="189359"/>
                </a:lnTo>
                <a:lnTo>
                  <a:pt x="2636641" y="191770"/>
                </a:lnTo>
                <a:close/>
              </a:path>
              <a:path w="4096384" h="836930">
                <a:moveTo>
                  <a:pt x="2731834" y="191770"/>
                </a:moveTo>
                <a:lnTo>
                  <a:pt x="2730845" y="191770"/>
                </a:lnTo>
                <a:lnTo>
                  <a:pt x="2729653" y="189230"/>
                </a:lnTo>
                <a:lnTo>
                  <a:pt x="2729320" y="187960"/>
                </a:lnTo>
                <a:lnTo>
                  <a:pt x="2733517" y="186690"/>
                </a:lnTo>
                <a:lnTo>
                  <a:pt x="2732842" y="190500"/>
                </a:lnTo>
                <a:lnTo>
                  <a:pt x="2731834" y="191770"/>
                </a:lnTo>
                <a:close/>
              </a:path>
              <a:path w="4096384" h="836930">
                <a:moveTo>
                  <a:pt x="2729837" y="198120"/>
                </a:moveTo>
                <a:lnTo>
                  <a:pt x="2701000" y="198120"/>
                </a:lnTo>
                <a:lnTo>
                  <a:pt x="2699834" y="191770"/>
                </a:lnTo>
                <a:lnTo>
                  <a:pt x="2731834" y="191770"/>
                </a:lnTo>
                <a:lnTo>
                  <a:pt x="2732842" y="190500"/>
                </a:lnTo>
                <a:lnTo>
                  <a:pt x="2733517" y="186690"/>
                </a:lnTo>
                <a:lnTo>
                  <a:pt x="2762687" y="186690"/>
                </a:lnTo>
                <a:lnTo>
                  <a:pt x="2762687" y="187960"/>
                </a:lnTo>
                <a:lnTo>
                  <a:pt x="2759505" y="187960"/>
                </a:lnTo>
                <a:lnTo>
                  <a:pt x="2750443" y="189230"/>
                </a:lnTo>
                <a:lnTo>
                  <a:pt x="2756323" y="191770"/>
                </a:lnTo>
                <a:lnTo>
                  <a:pt x="2758169" y="193040"/>
                </a:lnTo>
                <a:lnTo>
                  <a:pt x="2736876" y="193040"/>
                </a:lnTo>
                <a:lnTo>
                  <a:pt x="2729837" y="198120"/>
                </a:lnTo>
                <a:close/>
              </a:path>
              <a:path w="4096384" h="836930">
                <a:moveTo>
                  <a:pt x="2872476" y="195580"/>
                </a:moveTo>
                <a:lnTo>
                  <a:pt x="2863597" y="193040"/>
                </a:lnTo>
                <a:lnTo>
                  <a:pt x="2859066" y="193040"/>
                </a:lnTo>
                <a:lnTo>
                  <a:pt x="2865096" y="187960"/>
                </a:lnTo>
                <a:lnTo>
                  <a:pt x="2865620" y="186690"/>
                </a:lnTo>
                <a:lnTo>
                  <a:pt x="2872476" y="195580"/>
                </a:lnTo>
                <a:close/>
              </a:path>
              <a:path w="4096384" h="836930">
                <a:moveTo>
                  <a:pt x="2885211" y="195580"/>
                </a:moveTo>
                <a:lnTo>
                  <a:pt x="2872476" y="195580"/>
                </a:lnTo>
                <a:lnTo>
                  <a:pt x="2865620" y="186690"/>
                </a:lnTo>
                <a:lnTo>
                  <a:pt x="2885211" y="186690"/>
                </a:lnTo>
                <a:lnTo>
                  <a:pt x="2885211" y="187960"/>
                </a:lnTo>
                <a:lnTo>
                  <a:pt x="2877498" y="187960"/>
                </a:lnTo>
                <a:lnTo>
                  <a:pt x="2876516" y="190500"/>
                </a:lnTo>
                <a:lnTo>
                  <a:pt x="2878015" y="193040"/>
                </a:lnTo>
                <a:lnTo>
                  <a:pt x="2885211" y="193040"/>
                </a:lnTo>
                <a:lnTo>
                  <a:pt x="2885211" y="195580"/>
                </a:lnTo>
                <a:close/>
              </a:path>
              <a:path w="4096384" h="836930">
                <a:moveTo>
                  <a:pt x="2906922" y="187960"/>
                </a:moveTo>
                <a:lnTo>
                  <a:pt x="2906001" y="187960"/>
                </a:lnTo>
                <a:lnTo>
                  <a:pt x="2907841" y="186690"/>
                </a:lnTo>
                <a:lnTo>
                  <a:pt x="2906922" y="187960"/>
                </a:lnTo>
                <a:close/>
              </a:path>
              <a:path w="4096384" h="836930">
                <a:moveTo>
                  <a:pt x="2931538" y="194310"/>
                </a:moveTo>
                <a:lnTo>
                  <a:pt x="2902327" y="194310"/>
                </a:lnTo>
                <a:lnTo>
                  <a:pt x="2907841" y="186690"/>
                </a:lnTo>
                <a:lnTo>
                  <a:pt x="2923110" y="186690"/>
                </a:lnTo>
                <a:lnTo>
                  <a:pt x="2931538" y="194310"/>
                </a:lnTo>
                <a:close/>
              </a:path>
              <a:path w="4096384" h="836930">
                <a:moveTo>
                  <a:pt x="2942374" y="194310"/>
                </a:moveTo>
                <a:lnTo>
                  <a:pt x="2941441" y="191958"/>
                </a:lnTo>
                <a:lnTo>
                  <a:pt x="2941320" y="191035"/>
                </a:lnTo>
                <a:lnTo>
                  <a:pt x="2941209" y="189230"/>
                </a:lnTo>
                <a:lnTo>
                  <a:pt x="2942034" y="186690"/>
                </a:lnTo>
                <a:lnTo>
                  <a:pt x="2947580" y="186690"/>
                </a:lnTo>
                <a:lnTo>
                  <a:pt x="2952595" y="190500"/>
                </a:lnTo>
                <a:lnTo>
                  <a:pt x="2943049" y="193040"/>
                </a:lnTo>
                <a:lnTo>
                  <a:pt x="2942374" y="19431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40043" y="199390"/>
                </a:lnTo>
                <a:lnTo>
                  <a:pt x="2941334" y="195672"/>
                </a:lnTo>
                <a:lnTo>
                  <a:pt x="2941460" y="195462"/>
                </a:lnTo>
                <a:lnTo>
                  <a:pt x="2942374" y="194310"/>
                </a:lnTo>
                <a:lnTo>
                  <a:pt x="2943049" y="193040"/>
                </a:lnTo>
                <a:lnTo>
                  <a:pt x="2952595" y="190500"/>
                </a:lnTo>
                <a:lnTo>
                  <a:pt x="2947580" y="186690"/>
                </a:lnTo>
                <a:lnTo>
                  <a:pt x="2955891" y="186690"/>
                </a:lnTo>
                <a:lnTo>
                  <a:pt x="2957823" y="190500"/>
                </a:lnTo>
                <a:lnTo>
                  <a:pt x="2961168" y="191770"/>
                </a:lnTo>
                <a:lnTo>
                  <a:pt x="2966057" y="191770"/>
                </a:lnTo>
                <a:lnTo>
                  <a:pt x="2965653" y="193040"/>
                </a:lnTo>
                <a:lnTo>
                  <a:pt x="2960649" y="193040"/>
                </a:lnTo>
                <a:lnTo>
                  <a:pt x="2962622" y="195580"/>
                </a:lnTo>
                <a:lnTo>
                  <a:pt x="2951587" y="195580"/>
                </a:lnTo>
                <a:lnTo>
                  <a:pt x="2951694" y="196922"/>
                </a:lnTo>
                <a:lnTo>
                  <a:pt x="2953561" y="198202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1168" y="191770"/>
                </a:moveTo>
                <a:lnTo>
                  <a:pt x="2957823" y="190500"/>
                </a:lnTo>
                <a:lnTo>
                  <a:pt x="2955891" y="186690"/>
                </a:lnTo>
                <a:lnTo>
                  <a:pt x="2960158" y="186690"/>
                </a:lnTo>
                <a:lnTo>
                  <a:pt x="2961229" y="188027"/>
                </a:lnTo>
                <a:lnTo>
                  <a:pt x="2962332" y="189230"/>
                </a:lnTo>
                <a:lnTo>
                  <a:pt x="2961168" y="191770"/>
                </a:lnTo>
                <a:close/>
              </a:path>
              <a:path w="4096384" h="836930">
                <a:moveTo>
                  <a:pt x="2966057" y="191770"/>
                </a:moveTo>
                <a:lnTo>
                  <a:pt x="2961168" y="191770"/>
                </a:lnTo>
                <a:lnTo>
                  <a:pt x="2962332" y="189230"/>
                </a:lnTo>
                <a:lnTo>
                  <a:pt x="2961167" y="187960"/>
                </a:lnTo>
                <a:lnTo>
                  <a:pt x="2960158" y="186690"/>
                </a:lnTo>
                <a:lnTo>
                  <a:pt x="2964796" y="186690"/>
                </a:lnTo>
                <a:lnTo>
                  <a:pt x="2966724" y="189230"/>
                </a:lnTo>
                <a:lnTo>
                  <a:pt x="2966688" y="189783"/>
                </a:lnTo>
                <a:lnTo>
                  <a:pt x="2966057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48233" y="193040"/>
                </a:lnTo>
                <a:lnTo>
                  <a:pt x="3149505" y="191836"/>
                </a:lnTo>
                <a:lnTo>
                  <a:pt x="3149621" y="191035"/>
                </a:lnTo>
                <a:lnTo>
                  <a:pt x="3149732" y="189230"/>
                </a:lnTo>
                <a:lnTo>
                  <a:pt x="3151906" y="186690"/>
                </a:lnTo>
                <a:lnTo>
                  <a:pt x="3152757" y="189230"/>
                </a:lnTo>
                <a:lnTo>
                  <a:pt x="3150066" y="189230"/>
                </a:lnTo>
                <a:lnTo>
                  <a:pt x="3150898" y="191770"/>
                </a:lnTo>
                <a:lnTo>
                  <a:pt x="3178969" y="19177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59286" y="191770"/>
                </a:moveTo>
                <a:lnTo>
                  <a:pt x="3150898" y="191770"/>
                </a:lnTo>
                <a:lnTo>
                  <a:pt x="3153098" y="189230"/>
                </a:lnTo>
                <a:lnTo>
                  <a:pt x="3152757" y="189230"/>
                </a:lnTo>
                <a:lnTo>
                  <a:pt x="3151906" y="186690"/>
                </a:lnTo>
                <a:lnTo>
                  <a:pt x="3159233" y="186690"/>
                </a:lnTo>
                <a:lnTo>
                  <a:pt x="3158732" y="188738"/>
                </a:lnTo>
                <a:lnTo>
                  <a:pt x="3158758" y="189783"/>
                </a:lnTo>
                <a:lnTo>
                  <a:pt x="3159286" y="191770"/>
                </a:lnTo>
                <a:close/>
              </a:path>
              <a:path w="4096384" h="836930">
                <a:moveTo>
                  <a:pt x="3255327" y="188766"/>
                </a:moveTo>
                <a:lnTo>
                  <a:pt x="3257680" y="187960"/>
                </a:lnTo>
                <a:lnTo>
                  <a:pt x="3262055" y="186690"/>
                </a:lnTo>
                <a:lnTo>
                  <a:pt x="3255327" y="188766"/>
                </a:lnTo>
                <a:close/>
              </a:path>
              <a:path w="4096384" h="836930">
                <a:moveTo>
                  <a:pt x="3280362" y="196850"/>
                </a:moveTo>
                <a:lnTo>
                  <a:pt x="3271274" y="196850"/>
                </a:lnTo>
                <a:lnTo>
                  <a:pt x="3275591" y="194310"/>
                </a:lnTo>
                <a:lnTo>
                  <a:pt x="3278829" y="189230"/>
                </a:lnTo>
                <a:lnTo>
                  <a:pt x="3282606" y="186690"/>
                </a:lnTo>
                <a:lnTo>
                  <a:pt x="3288541" y="186690"/>
                </a:lnTo>
                <a:lnTo>
                  <a:pt x="3291774" y="188578"/>
                </a:lnTo>
                <a:lnTo>
                  <a:pt x="3291880" y="190500"/>
                </a:lnTo>
                <a:lnTo>
                  <a:pt x="3292164" y="191035"/>
                </a:lnTo>
                <a:lnTo>
                  <a:pt x="3281318" y="193040"/>
                </a:lnTo>
                <a:lnTo>
                  <a:pt x="3279888" y="195462"/>
                </a:lnTo>
                <a:lnTo>
                  <a:pt x="3279963" y="195918"/>
                </a:lnTo>
                <a:lnTo>
                  <a:pt x="3280362" y="196850"/>
                </a:lnTo>
                <a:close/>
              </a:path>
              <a:path w="4096384" h="836930">
                <a:moveTo>
                  <a:pt x="3291774" y="188578"/>
                </a:moveTo>
                <a:lnTo>
                  <a:pt x="3288541" y="186690"/>
                </a:lnTo>
                <a:lnTo>
                  <a:pt x="3291670" y="186690"/>
                </a:lnTo>
                <a:lnTo>
                  <a:pt x="3291774" y="188578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59646" y="201984"/>
                </a:lnTo>
                <a:lnTo>
                  <a:pt x="3375365" y="186690"/>
                </a:lnTo>
                <a:lnTo>
                  <a:pt x="3376714" y="186690"/>
                </a:lnTo>
                <a:lnTo>
                  <a:pt x="3375900" y="191770"/>
                </a:lnTo>
                <a:lnTo>
                  <a:pt x="3369980" y="200476"/>
                </a:lnTo>
                <a:lnTo>
                  <a:pt x="3368818" y="200660"/>
                </a:lnTo>
                <a:lnTo>
                  <a:pt x="3369146" y="201042"/>
                </a:lnTo>
                <a:lnTo>
                  <a:pt x="3369130" y="201194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557560" y="191770"/>
                </a:moveTo>
                <a:lnTo>
                  <a:pt x="3553212" y="191770"/>
                </a:lnTo>
                <a:lnTo>
                  <a:pt x="3553212" y="189230"/>
                </a:lnTo>
                <a:lnTo>
                  <a:pt x="3554378" y="186690"/>
                </a:lnTo>
                <a:lnTo>
                  <a:pt x="3555569" y="186690"/>
                </a:lnTo>
                <a:lnTo>
                  <a:pt x="3556886" y="189230"/>
                </a:lnTo>
                <a:lnTo>
                  <a:pt x="3557560" y="191770"/>
                </a:lnTo>
                <a:close/>
              </a:path>
              <a:path w="4096384" h="836930">
                <a:moveTo>
                  <a:pt x="3566984" y="191770"/>
                </a:moveTo>
                <a:lnTo>
                  <a:pt x="3557560" y="191770"/>
                </a:lnTo>
                <a:lnTo>
                  <a:pt x="3556886" y="189230"/>
                </a:lnTo>
                <a:lnTo>
                  <a:pt x="3555569" y="186690"/>
                </a:lnTo>
                <a:lnTo>
                  <a:pt x="3572496" y="186690"/>
                </a:lnTo>
                <a:lnTo>
                  <a:pt x="3569559" y="187960"/>
                </a:lnTo>
                <a:lnTo>
                  <a:pt x="3566131" y="187960"/>
                </a:lnTo>
                <a:lnTo>
                  <a:pt x="3566984" y="191770"/>
                </a:lnTo>
                <a:close/>
              </a:path>
              <a:path w="4096384" h="836930">
                <a:moveTo>
                  <a:pt x="3571396" y="189230"/>
                </a:moveTo>
                <a:lnTo>
                  <a:pt x="3566622" y="189230"/>
                </a:lnTo>
                <a:lnTo>
                  <a:pt x="3572496" y="186690"/>
                </a:lnTo>
                <a:lnTo>
                  <a:pt x="3571396" y="189230"/>
                </a:lnTo>
                <a:close/>
              </a:path>
              <a:path w="4096384" h="836930">
                <a:moveTo>
                  <a:pt x="3573661" y="196850"/>
                </a:moveTo>
                <a:lnTo>
                  <a:pt x="3568122" y="196850"/>
                </a:lnTo>
                <a:lnTo>
                  <a:pt x="3572496" y="186690"/>
                </a:lnTo>
                <a:lnTo>
                  <a:pt x="3588754" y="186690"/>
                </a:lnTo>
                <a:lnTo>
                  <a:pt x="3577675" y="190500"/>
                </a:lnTo>
                <a:lnTo>
                  <a:pt x="3580366" y="191770"/>
                </a:lnTo>
                <a:lnTo>
                  <a:pt x="3581055" y="193051"/>
                </a:lnTo>
                <a:lnTo>
                  <a:pt x="3584199" y="195580"/>
                </a:lnTo>
                <a:lnTo>
                  <a:pt x="3573661" y="195580"/>
                </a:lnTo>
                <a:lnTo>
                  <a:pt x="3573661" y="196850"/>
                </a:lnTo>
                <a:close/>
              </a:path>
              <a:path w="4096384" h="836930">
                <a:moveTo>
                  <a:pt x="3592093" y="201930"/>
                </a:moveTo>
                <a:lnTo>
                  <a:pt x="3581055" y="193051"/>
                </a:lnTo>
                <a:lnTo>
                  <a:pt x="3580366" y="191770"/>
                </a:lnTo>
                <a:lnTo>
                  <a:pt x="3577675" y="190500"/>
                </a:lnTo>
                <a:lnTo>
                  <a:pt x="3588754" y="186690"/>
                </a:lnTo>
                <a:lnTo>
                  <a:pt x="3590751" y="196245"/>
                </a:lnTo>
                <a:lnTo>
                  <a:pt x="3592093" y="201930"/>
                </a:lnTo>
                <a:close/>
              </a:path>
              <a:path w="4096384" h="836930">
                <a:moveTo>
                  <a:pt x="3594192" y="201930"/>
                </a:moveTo>
                <a:lnTo>
                  <a:pt x="3592093" y="201930"/>
                </a:lnTo>
                <a:lnTo>
                  <a:pt x="3590331" y="194310"/>
                </a:lnTo>
                <a:lnTo>
                  <a:pt x="3588754" y="186690"/>
                </a:lnTo>
                <a:lnTo>
                  <a:pt x="3590363" y="186690"/>
                </a:lnTo>
                <a:lnTo>
                  <a:pt x="3591943" y="187960"/>
                </a:lnTo>
                <a:lnTo>
                  <a:pt x="3593599" y="187960"/>
                </a:lnTo>
                <a:lnTo>
                  <a:pt x="3591602" y="189230"/>
                </a:lnTo>
                <a:lnTo>
                  <a:pt x="3591724" y="190577"/>
                </a:lnTo>
                <a:lnTo>
                  <a:pt x="3593599" y="191770"/>
                </a:lnTo>
                <a:lnTo>
                  <a:pt x="3714218" y="191770"/>
                </a:lnTo>
                <a:lnTo>
                  <a:pt x="3714126" y="193040"/>
                </a:lnTo>
                <a:lnTo>
                  <a:pt x="3596291" y="193040"/>
                </a:lnTo>
                <a:lnTo>
                  <a:pt x="3598648" y="198120"/>
                </a:lnTo>
                <a:lnTo>
                  <a:pt x="3601170" y="200660"/>
                </a:lnTo>
                <a:lnTo>
                  <a:pt x="3594608" y="200660"/>
                </a:lnTo>
                <a:lnTo>
                  <a:pt x="3594192" y="20193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23863" y="186690"/>
                </a:lnTo>
                <a:lnTo>
                  <a:pt x="3729219" y="186690"/>
                </a:lnTo>
                <a:lnTo>
                  <a:pt x="3731733" y="189230"/>
                </a:lnTo>
                <a:lnTo>
                  <a:pt x="3729559" y="19050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27386" y="193040"/>
                </a:lnTo>
                <a:lnTo>
                  <a:pt x="3729559" y="190500"/>
                </a:lnTo>
                <a:lnTo>
                  <a:pt x="3731733" y="189230"/>
                </a:lnTo>
                <a:lnTo>
                  <a:pt x="3729219" y="186690"/>
                </a:lnTo>
                <a:lnTo>
                  <a:pt x="3774876" y="186690"/>
                </a:lnTo>
                <a:lnTo>
                  <a:pt x="3775971" y="189230"/>
                </a:lnTo>
                <a:lnTo>
                  <a:pt x="3783016" y="189230"/>
                </a:lnTo>
                <a:lnTo>
                  <a:pt x="3780502" y="190500"/>
                </a:lnTo>
                <a:lnTo>
                  <a:pt x="3780392" y="191429"/>
                </a:lnTo>
                <a:lnTo>
                  <a:pt x="3780456" y="191836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4034926" y="190500"/>
                </a:moveTo>
                <a:lnTo>
                  <a:pt x="4012172" y="190500"/>
                </a:lnTo>
                <a:lnTo>
                  <a:pt x="4012663" y="186690"/>
                </a:lnTo>
                <a:lnTo>
                  <a:pt x="4036635" y="186690"/>
                </a:lnTo>
                <a:lnTo>
                  <a:pt x="4034926" y="190500"/>
                </a:lnTo>
                <a:close/>
              </a:path>
              <a:path w="4096384" h="836930">
                <a:moveTo>
                  <a:pt x="4037486" y="193040"/>
                </a:moveTo>
                <a:lnTo>
                  <a:pt x="4033787" y="193040"/>
                </a:lnTo>
                <a:lnTo>
                  <a:pt x="4036635" y="186690"/>
                </a:lnTo>
                <a:lnTo>
                  <a:pt x="4040675" y="190500"/>
                </a:lnTo>
                <a:lnTo>
                  <a:pt x="4040001" y="191770"/>
                </a:lnTo>
                <a:lnTo>
                  <a:pt x="4037486" y="193040"/>
                </a:lnTo>
                <a:close/>
              </a:path>
              <a:path w="4096384" h="836930">
                <a:moveTo>
                  <a:pt x="4095854" y="193040"/>
                </a:moveTo>
                <a:lnTo>
                  <a:pt x="4037486" y="193040"/>
                </a:lnTo>
                <a:lnTo>
                  <a:pt x="4040001" y="191770"/>
                </a:lnTo>
                <a:lnTo>
                  <a:pt x="4040675" y="190500"/>
                </a:lnTo>
                <a:lnTo>
                  <a:pt x="4036635" y="186690"/>
                </a:lnTo>
                <a:lnTo>
                  <a:pt x="4052893" y="186690"/>
                </a:lnTo>
                <a:lnTo>
                  <a:pt x="4049368" y="187960"/>
                </a:lnTo>
                <a:lnTo>
                  <a:pt x="4052154" y="190500"/>
                </a:lnTo>
                <a:lnTo>
                  <a:pt x="4055311" y="191770"/>
                </a:lnTo>
                <a:lnTo>
                  <a:pt x="4095854" y="191770"/>
                </a:lnTo>
                <a:lnTo>
                  <a:pt x="4095854" y="193040"/>
                </a:lnTo>
                <a:close/>
              </a:path>
              <a:path w="4096384" h="836930">
                <a:moveTo>
                  <a:pt x="4055311" y="191770"/>
                </a:moveTo>
                <a:lnTo>
                  <a:pt x="4052154" y="190500"/>
                </a:lnTo>
                <a:lnTo>
                  <a:pt x="4049368" y="187960"/>
                </a:lnTo>
                <a:lnTo>
                  <a:pt x="4052893" y="186690"/>
                </a:lnTo>
                <a:lnTo>
                  <a:pt x="4055311" y="19177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55311" y="191770"/>
                </a:lnTo>
                <a:lnTo>
                  <a:pt x="4052893" y="186690"/>
                </a:lnTo>
                <a:lnTo>
                  <a:pt x="4057303" y="186690"/>
                </a:lnTo>
                <a:lnTo>
                  <a:pt x="4057601" y="187960"/>
                </a:lnTo>
                <a:lnTo>
                  <a:pt x="4077540" y="187960"/>
                </a:lnTo>
                <a:lnTo>
                  <a:pt x="4075700" y="190500"/>
                </a:lnTo>
                <a:lnTo>
                  <a:pt x="4079890" y="19050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1772688" y="194310"/>
                </a:moveTo>
                <a:lnTo>
                  <a:pt x="1775152" y="186842"/>
                </a:lnTo>
                <a:lnTo>
                  <a:pt x="1782242" y="189230"/>
                </a:lnTo>
                <a:lnTo>
                  <a:pt x="1778385" y="191770"/>
                </a:lnTo>
                <a:lnTo>
                  <a:pt x="1772688" y="194310"/>
                </a:lnTo>
                <a:close/>
              </a:path>
              <a:path w="4096384" h="836930">
                <a:moveTo>
                  <a:pt x="3148233" y="193040"/>
                </a:moveTo>
                <a:lnTo>
                  <a:pt x="3145384" y="191770"/>
                </a:lnTo>
                <a:lnTo>
                  <a:pt x="3142687" y="189230"/>
                </a:lnTo>
                <a:lnTo>
                  <a:pt x="3144579" y="187108"/>
                </a:lnTo>
                <a:lnTo>
                  <a:pt x="3147067" y="190500"/>
                </a:lnTo>
                <a:lnTo>
                  <a:pt x="3149654" y="190500"/>
                </a:lnTo>
                <a:lnTo>
                  <a:pt x="3149575" y="191770"/>
                </a:lnTo>
                <a:lnTo>
                  <a:pt x="3148233" y="193040"/>
                </a:lnTo>
                <a:close/>
              </a:path>
              <a:path w="4096384" h="836930">
                <a:moveTo>
                  <a:pt x="1447167" y="190500"/>
                </a:moveTo>
                <a:lnTo>
                  <a:pt x="1444653" y="190500"/>
                </a:lnTo>
                <a:lnTo>
                  <a:pt x="1446847" y="187266"/>
                </a:lnTo>
                <a:lnTo>
                  <a:pt x="1447167" y="190500"/>
                </a:lnTo>
                <a:close/>
              </a:path>
              <a:path w="4096384" h="836930">
                <a:moveTo>
                  <a:pt x="1726087" y="195580"/>
                </a:moveTo>
                <a:lnTo>
                  <a:pt x="1719886" y="195580"/>
                </a:lnTo>
                <a:lnTo>
                  <a:pt x="1731187" y="187370"/>
                </a:lnTo>
                <a:lnTo>
                  <a:pt x="1734907" y="191770"/>
                </a:lnTo>
                <a:lnTo>
                  <a:pt x="1733964" y="191770"/>
                </a:lnTo>
                <a:lnTo>
                  <a:pt x="1725872" y="194273"/>
                </a:lnTo>
                <a:lnTo>
                  <a:pt x="1725986" y="195195"/>
                </a:lnTo>
                <a:lnTo>
                  <a:pt x="1726087" y="195580"/>
                </a:lnTo>
                <a:close/>
              </a:path>
              <a:path w="4096384" h="836930">
                <a:moveTo>
                  <a:pt x="518348" y="189230"/>
                </a:moveTo>
                <a:lnTo>
                  <a:pt x="514161" y="189230"/>
                </a:lnTo>
                <a:lnTo>
                  <a:pt x="517514" y="187960"/>
                </a:lnTo>
                <a:lnTo>
                  <a:pt x="518348" y="189230"/>
                </a:lnTo>
                <a:close/>
              </a:path>
              <a:path w="4096384" h="836930">
                <a:moveTo>
                  <a:pt x="519183" y="190500"/>
                </a:moveTo>
                <a:lnTo>
                  <a:pt x="517514" y="187960"/>
                </a:lnTo>
                <a:lnTo>
                  <a:pt x="518654" y="187960"/>
                </a:lnTo>
                <a:lnTo>
                  <a:pt x="519183" y="190500"/>
                </a:lnTo>
                <a:close/>
              </a:path>
              <a:path w="4096384" h="836930">
                <a:moveTo>
                  <a:pt x="1214666" y="195580"/>
                </a:moveTo>
                <a:lnTo>
                  <a:pt x="1207122" y="195580"/>
                </a:lnTo>
                <a:lnTo>
                  <a:pt x="1206367" y="194435"/>
                </a:lnTo>
                <a:lnTo>
                  <a:pt x="1206284" y="187960"/>
                </a:lnTo>
                <a:lnTo>
                  <a:pt x="1214666" y="195580"/>
                </a:lnTo>
                <a:close/>
              </a:path>
              <a:path w="4096384" h="836930">
                <a:moveTo>
                  <a:pt x="1329830" y="196850"/>
                </a:moveTo>
                <a:lnTo>
                  <a:pt x="1323125" y="196850"/>
                </a:lnTo>
                <a:lnTo>
                  <a:pt x="1333012" y="187960"/>
                </a:lnTo>
                <a:lnTo>
                  <a:pt x="1332174" y="194310"/>
                </a:lnTo>
                <a:lnTo>
                  <a:pt x="1331336" y="195580"/>
                </a:lnTo>
                <a:lnTo>
                  <a:pt x="1330668" y="195580"/>
                </a:lnTo>
                <a:lnTo>
                  <a:pt x="1329830" y="196850"/>
                </a:lnTo>
                <a:close/>
              </a:path>
              <a:path w="4096384" h="836930">
                <a:moveTo>
                  <a:pt x="1393187" y="198120"/>
                </a:moveTo>
                <a:lnTo>
                  <a:pt x="1398216" y="187960"/>
                </a:lnTo>
                <a:lnTo>
                  <a:pt x="1399014" y="189467"/>
                </a:lnTo>
                <a:lnTo>
                  <a:pt x="1397377" y="190500"/>
                </a:lnTo>
                <a:lnTo>
                  <a:pt x="1399560" y="190500"/>
                </a:lnTo>
                <a:lnTo>
                  <a:pt x="1400164" y="191640"/>
                </a:lnTo>
                <a:lnTo>
                  <a:pt x="1400049" y="192454"/>
                </a:lnTo>
                <a:lnTo>
                  <a:pt x="1399926" y="192912"/>
                </a:lnTo>
                <a:lnTo>
                  <a:pt x="1399464" y="194133"/>
                </a:lnTo>
                <a:lnTo>
                  <a:pt x="1399054" y="195580"/>
                </a:lnTo>
                <a:lnTo>
                  <a:pt x="1393187" y="198120"/>
                </a:lnTo>
                <a:close/>
              </a:path>
              <a:path w="4096384" h="836930">
                <a:moveTo>
                  <a:pt x="1399014" y="189467"/>
                </a:moveTo>
                <a:lnTo>
                  <a:pt x="1398216" y="187960"/>
                </a:lnTo>
                <a:lnTo>
                  <a:pt x="1401234" y="187960"/>
                </a:lnTo>
                <a:lnTo>
                  <a:pt x="1399014" y="189467"/>
                </a:lnTo>
                <a:close/>
              </a:path>
              <a:path w="4096384" h="836930">
                <a:moveTo>
                  <a:pt x="1409949" y="190500"/>
                </a:moveTo>
                <a:lnTo>
                  <a:pt x="1402072" y="190500"/>
                </a:lnTo>
                <a:lnTo>
                  <a:pt x="1402406" y="189230"/>
                </a:lnTo>
                <a:lnTo>
                  <a:pt x="1401486" y="188233"/>
                </a:lnTo>
                <a:lnTo>
                  <a:pt x="1401404" y="187960"/>
                </a:lnTo>
                <a:lnTo>
                  <a:pt x="1416491" y="187960"/>
                </a:lnTo>
                <a:lnTo>
                  <a:pt x="1418331" y="189230"/>
                </a:lnTo>
                <a:lnTo>
                  <a:pt x="1410454" y="189230"/>
                </a:lnTo>
                <a:lnTo>
                  <a:pt x="1409949" y="190500"/>
                </a:lnTo>
                <a:close/>
              </a:path>
              <a:path w="4096384" h="836930">
                <a:moveTo>
                  <a:pt x="1451172" y="193384"/>
                </a:moveTo>
                <a:lnTo>
                  <a:pt x="1451158" y="193205"/>
                </a:lnTo>
                <a:lnTo>
                  <a:pt x="1452864" y="189230"/>
                </a:lnTo>
                <a:lnTo>
                  <a:pt x="1454036" y="187960"/>
                </a:lnTo>
                <a:lnTo>
                  <a:pt x="1451172" y="193384"/>
                </a:lnTo>
                <a:close/>
              </a:path>
              <a:path w="4096384" h="836930">
                <a:moveTo>
                  <a:pt x="1459569" y="199390"/>
                </a:moveTo>
                <a:lnTo>
                  <a:pt x="1444817" y="199390"/>
                </a:lnTo>
                <a:lnTo>
                  <a:pt x="1455208" y="194310"/>
                </a:lnTo>
                <a:lnTo>
                  <a:pt x="1451407" y="193639"/>
                </a:lnTo>
                <a:lnTo>
                  <a:pt x="1451267" y="193487"/>
                </a:lnTo>
                <a:lnTo>
                  <a:pt x="1451197" y="193338"/>
                </a:lnTo>
                <a:lnTo>
                  <a:pt x="1454036" y="187960"/>
                </a:lnTo>
                <a:lnTo>
                  <a:pt x="1464094" y="187960"/>
                </a:lnTo>
                <a:lnTo>
                  <a:pt x="1460577" y="194310"/>
                </a:lnTo>
                <a:lnTo>
                  <a:pt x="1464428" y="195580"/>
                </a:lnTo>
                <a:lnTo>
                  <a:pt x="1458561" y="195580"/>
                </a:lnTo>
                <a:lnTo>
                  <a:pt x="1453532" y="196850"/>
                </a:lnTo>
                <a:lnTo>
                  <a:pt x="1459569" y="199390"/>
                </a:lnTo>
                <a:close/>
              </a:path>
              <a:path w="4096384" h="836930">
                <a:moveTo>
                  <a:pt x="1590481" y="191770"/>
                </a:moveTo>
                <a:lnTo>
                  <a:pt x="1587796" y="191770"/>
                </a:lnTo>
                <a:lnTo>
                  <a:pt x="1585950" y="190500"/>
                </a:lnTo>
                <a:lnTo>
                  <a:pt x="1587796" y="189230"/>
                </a:lnTo>
                <a:lnTo>
                  <a:pt x="1587626" y="187960"/>
                </a:lnTo>
                <a:lnTo>
                  <a:pt x="1590481" y="191770"/>
                </a:lnTo>
                <a:close/>
              </a:path>
              <a:path w="4096384" h="836930">
                <a:moveTo>
                  <a:pt x="1590644" y="191770"/>
                </a:moveTo>
                <a:lnTo>
                  <a:pt x="1590481" y="191770"/>
                </a:lnTo>
                <a:lnTo>
                  <a:pt x="1587626" y="187960"/>
                </a:lnTo>
                <a:lnTo>
                  <a:pt x="1590644" y="187960"/>
                </a:lnTo>
                <a:lnTo>
                  <a:pt x="1590644" y="191770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12102" y="189230"/>
                </a:lnTo>
                <a:lnTo>
                  <a:pt x="1613608" y="187960"/>
                </a:lnTo>
                <a:lnTo>
                  <a:pt x="1615120" y="187960"/>
                </a:lnTo>
                <a:lnTo>
                  <a:pt x="1615959" y="189230"/>
                </a:lnTo>
                <a:lnTo>
                  <a:pt x="1615857" y="190577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46799" y="213360"/>
                </a:moveTo>
                <a:lnTo>
                  <a:pt x="1633893" y="213360"/>
                </a:lnTo>
                <a:lnTo>
                  <a:pt x="1634063" y="212090"/>
                </a:lnTo>
                <a:lnTo>
                  <a:pt x="1641600" y="209550"/>
                </a:lnTo>
                <a:lnTo>
                  <a:pt x="1635536" y="206997"/>
                </a:lnTo>
                <a:lnTo>
                  <a:pt x="1631247" y="205410"/>
                </a:lnTo>
                <a:lnTo>
                  <a:pt x="1633389" y="201930"/>
                </a:lnTo>
                <a:lnTo>
                  <a:pt x="1634063" y="200660"/>
                </a:lnTo>
                <a:lnTo>
                  <a:pt x="1620987" y="200660"/>
                </a:lnTo>
                <a:lnTo>
                  <a:pt x="1623168" y="198120"/>
                </a:lnTo>
                <a:lnTo>
                  <a:pt x="1623787" y="196942"/>
                </a:lnTo>
                <a:lnTo>
                  <a:pt x="1623820" y="196788"/>
                </a:lnTo>
                <a:lnTo>
                  <a:pt x="1623502" y="195580"/>
                </a:lnTo>
                <a:lnTo>
                  <a:pt x="1601036" y="195580"/>
                </a:lnTo>
                <a:lnTo>
                  <a:pt x="1601867" y="193487"/>
                </a:lnTo>
                <a:lnTo>
                  <a:pt x="1601977" y="192912"/>
                </a:lnTo>
                <a:lnTo>
                  <a:pt x="1601376" y="191770"/>
                </a:lnTo>
                <a:lnTo>
                  <a:pt x="1614282" y="191770"/>
                </a:lnTo>
                <a:lnTo>
                  <a:pt x="1615857" y="190577"/>
                </a:lnTo>
                <a:lnTo>
                  <a:pt x="1615959" y="189230"/>
                </a:lnTo>
                <a:lnTo>
                  <a:pt x="1615120" y="187960"/>
                </a:lnTo>
                <a:lnTo>
                  <a:pt x="1626606" y="187960"/>
                </a:lnTo>
                <a:lnTo>
                  <a:pt x="1626684" y="190500"/>
                </a:lnTo>
                <a:lnTo>
                  <a:pt x="1630716" y="195580"/>
                </a:lnTo>
                <a:lnTo>
                  <a:pt x="1633662" y="196850"/>
                </a:lnTo>
                <a:lnTo>
                  <a:pt x="1657658" y="196850"/>
                </a:lnTo>
                <a:lnTo>
                  <a:pt x="1657374" y="198120"/>
                </a:lnTo>
                <a:lnTo>
                  <a:pt x="1646969" y="198120"/>
                </a:lnTo>
                <a:lnTo>
                  <a:pt x="1642942" y="200660"/>
                </a:lnTo>
                <a:lnTo>
                  <a:pt x="1645237" y="201984"/>
                </a:lnTo>
                <a:lnTo>
                  <a:pt x="1647807" y="203200"/>
                </a:lnTo>
                <a:lnTo>
                  <a:pt x="1653674" y="203200"/>
                </a:lnTo>
                <a:lnTo>
                  <a:pt x="1655848" y="204470"/>
                </a:lnTo>
                <a:lnTo>
                  <a:pt x="1654178" y="204470"/>
                </a:lnTo>
                <a:lnTo>
                  <a:pt x="1654178" y="205740"/>
                </a:lnTo>
                <a:lnTo>
                  <a:pt x="1641102" y="205740"/>
                </a:lnTo>
                <a:lnTo>
                  <a:pt x="1639995" y="206939"/>
                </a:lnTo>
                <a:lnTo>
                  <a:pt x="1641940" y="208280"/>
                </a:lnTo>
                <a:lnTo>
                  <a:pt x="1647024" y="208280"/>
                </a:lnTo>
                <a:lnTo>
                  <a:pt x="1646043" y="209451"/>
                </a:lnTo>
                <a:lnTo>
                  <a:pt x="1645925" y="210107"/>
                </a:lnTo>
                <a:lnTo>
                  <a:pt x="1645806" y="211952"/>
                </a:lnTo>
                <a:lnTo>
                  <a:pt x="1645886" y="212202"/>
                </a:lnTo>
                <a:lnTo>
                  <a:pt x="1646799" y="213360"/>
                </a:lnTo>
                <a:close/>
              </a:path>
              <a:path w="4096384" h="836930">
                <a:moveTo>
                  <a:pt x="1642608" y="191770"/>
                </a:moveTo>
                <a:lnTo>
                  <a:pt x="1641600" y="191770"/>
                </a:lnTo>
                <a:lnTo>
                  <a:pt x="1640456" y="190682"/>
                </a:lnTo>
                <a:lnTo>
                  <a:pt x="1640358" y="189783"/>
                </a:lnTo>
                <a:lnTo>
                  <a:pt x="1640598" y="187960"/>
                </a:lnTo>
                <a:lnTo>
                  <a:pt x="1641600" y="187960"/>
                </a:lnTo>
                <a:lnTo>
                  <a:pt x="1643113" y="189230"/>
                </a:lnTo>
                <a:lnTo>
                  <a:pt x="1642608" y="191770"/>
                </a:lnTo>
                <a:close/>
              </a:path>
              <a:path w="4096384" h="836930">
                <a:moveTo>
                  <a:pt x="1652836" y="191770"/>
                </a:moveTo>
                <a:lnTo>
                  <a:pt x="1642608" y="191770"/>
                </a:lnTo>
                <a:lnTo>
                  <a:pt x="1643113" y="189230"/>
                </a:lnTo>
                <a:lnTo>
                  <a:pt x="1641600" y="187960"/>
                </a:lnTo>
                <a:lnTo>
                  <a:pt x="1651998" y="187960"/>
                </a:lnTo>
                <a:lnTo>
                  <a:pt x="1651636" y="189783"/>
                </a:lnTo>
                <a:lnTo>
                  <a:pt x="1651687" y="190682"/>
                </a:lnTo>
                <a:lnTo>
                  <a:pt x="1652836" y="191770"/>
                </a:lnTo>
                <a:close/>
              </a:path>
              <a:path w="4096384" h="836930">
                <a:moveTo>
                  <a:pt x="1706640" y="195580"/>
                </a:moveTo>
                <a:lnTo>
                  <a:pt x="1705134" y="195580"/>
                </a:lnTo>
                <a:lnTo>
                  <a:pt x="1704126" y="194310"/>
                </a:lnTo>
                <a:lnTo>
                  <a:pt x="1703931" y="193568"/>
                </a:lnTo>
                <a:lnTo>
                  <a:pt x="1703805" y="192988"/>
                </a:lnTo>
                <a:lnTo>
                  <a:pt x="1705134" y="187960"/>
                </a:lnTo>
                <a:lnTo>
                  <a:pt x="1710667" y="194310"/>
                </a:lnTo>
                <a:lnTo>
                  <a:pt x="1706640" y="195580"/>
                </a:lnTo>
                <a:close/>
              </a:path>
              <a:path w="4096384" h="836930">
                <a:moveTo>
                  <a:pt x="1712847" y="195580"/>
                </a:moveTo>
                <a:lnTo>
                  <a:pt x="1706640" y="195580"/>
                </a:lnTo>
                <a:lnTo>
                  <a:pt x="1710667" y="194310"/>
                </a:lnTo>
                <a:lnTo>
                  <a:pt x="1705134" y="187960"/>
                </a:lnTo>
                <a:lnTo>
                  <a:pt x="1720903" y="187960"/>
                </a:lnTo>
                <a:lnTo>
                  <a:pt x="1719886" y="190500"/>
                </a:lnTo>
                <a:lnTo>
                  <a:pt x="1719886" y="194310"/>
                </a:lnTo>
                <a:lnTo>
                  <a:pt x="1714524" y="194310"/>
                </a:lnTo>
                <a:lnTo>
                  <a:pt x="1712847" y="195580"/>
                </a:lnTo>
                <a:close/>
              </a:path>
              <a:path w="4096384" h="836930">
                <a:moveTo>
                  <a:pt x="1837037" y="189230"/>
                </a:moveTo>
                <a:lnTo>
                  <a:pt x="1829681" y="189230"/>
                </a:lnTo>
                <a:lnTo>
                  <a:pt x="1829007" y="187960"/>
                </a:lnTo>
                <a:lnTo>
                  <a:pt x="1836345" y="187960"/>
                </a:lnTo>
                <a:lnTo>
                  <a:pt x="1837037" y="189230"/>
                </a:lnTo>
                <a:close/>
              </a:path>
              <a:path w="4096384" h="836930">
                <a:moveTo>
                  <a:pt x="1976524" y="191770"/>
                </a:moveTo>
                <a:lnTo>
                  <a:pt x="1976019" y="191770"/>
                </a:lnTo>
                <a:lnTo>
                  <a:pt x="1973669" y="189230"/>
                </a:lnTo>
                <a:lnTo>
                  <a:pt x="1979372" y="187960"/>
                </a:lnTo>
                <a:lnTo>
                  <a:pt x="1980822" y="189582"/>
                </a:lnTo>
                <a:lnTo>
                  <a:pt x="1981546" y="190500"/>
                </a:lnTo>
                <a:lnTo>
                  <a:pt x="1976524" y="1917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1976524" y="191770"/>
                </a:lnTo>
                <a:lnTo>
                  <a:pt x="1981546" y="190500"/>
                </a:lnTo>
                <a:lnTo>
                  <a:pt x="1980544" y="189230"/>
                </a:lnTo>
                <a:lnTo>
                  <a:pt x="1979372" y="187960"/>
                </a:lnTo>
                <a:lnTo>
                  <a:pt x="2058994" y="187960"/>
                </a:lnTo>
                <a:lnTo>
                  <a:pt x="2056255" y="189230"/>
                </a:lnTo>
                <a:lnTo>
                  <a:pt x="2016918" y="189230"/>
                </a:lnTo>
                <a:lnTo>
                  <a:pt x="2016989" y="190577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4357" y="193040"/>
                </a:moveTo>
                <a:lnTo>
                  <a:pt x="2058994" y="193040"/>
                </a:lnTo>
                <a:lnTo>
                  <a:pt x="2050777" y="191770"/>
                </a:lnTo>
                <a:lnTo>
                  <a:pt x="2058994" y="187960"/>
                </a:lnTo>
                <a:lnTo>
                  <a:pt x="2064357" y="193040"/>
                </a:lnTo>
                <a:close/>
              </a:path>
              <a:path w="4096384" h="836930">
                <a:moveTo>
                  <a:pt x="2065912" y="193040"/>
                </a:moveTo>
                <a:lnTo>
                  <a:pt x="2064357" y="193040"/>
                </a:lnTo>
                <a:lnTo>
                  <a:pt x="2058994" y="187960"/>
                </a:lnTo>
                <a:lnTo>
                  <a:pt x="2069706" y="187960"/>
                </a:lnTo>
                <a:lnTo>
                  <a:pt x="2066118" y="191770"/>
                </a:lnTo>
                <a:lnTo>
                  <a:pt x="2065912" y="193040"/>
                </a:lnTo>
                <a:close/>
              </a:path>
              <a:path w="4096384" h="836930">
                <a:moveTo>
                  <a:pt x="2137778" y="191770"/>
                </a:moveTo>
                <a:lnTo>
                  <a:pt x="2136044" y="190577"/>
                </a:lnTo>
                <a:lnTo>
                  <a:pt x="2135932" y="189230"/>
                </a:lnTo>
                <a:lnTo>
                  <a:pt x="2138112" y="187960"/>
                </a:lnTo>
                <a:lnTo>
                  <a:pt x="2140456" y="189230"/>
                </a:lnTo>
                <a:lnTo>
                  <a:pt x="2140293" y="190500"/>
                </a:lnTo>
                <a:lnTo>
                  <a:pt x="2137778" y="191770"/>
                </a:lnTo>
                <a:close/>
              </a:path>
              <a:path w="4096384" h="836930">
                <a:moveTo>
                  <a:pt x="2227324" y="198120"/>
                </a:moveTo>
                <a:lnTo>
                  <a:pt x="2200808" y="198120"/>
                </a:lnTo>
                <a:lnTo>
                  <a:pt x="2201054" y="196245"/>
                </a:lnTo>
                <a:lnTo>
                  <a:pt x="2201142" y="191770"/>
                </a:lnTo>
                <a:lnTo>
                  <a:pt x="2137778" y="191770"/>
                </a:lnTo>
                <a:lnTo>
                  <a:pt x="2140293" y="190500"/>
                </a:lnTo>
                <a:lnTo>
                  <a:pt x="2140456" y="189230"/>
                </a:lnTo>
                <a:lnTo>
                  <a:pt x="2138112" y="187960"/>
                </a:lnTo>
                <a:lnTo>
                  <a:pt x="2164932" y="187960"/>
                </a:lnTo>
                <a:lnTo>
                  <a:pt x="2162922" y="189230"/>
                </a:lnTo>
                <a:lnTo>
                  <a:pt x="2162922" y="190500"/>
                </a:lnTo>
                <a:lnTo>
                  <a:pt x="2201892" y="190500"/>
                </a:lnTo>
                <a:lnTo>
                  <a:pt x="2206014" y="191836"/>
                </a:lnTo>
                <a:lnTo>
                  <a:pt x="2209353" y="193040"/>
                </a:lnTo>
                <a:lnTo>
                  <a:pt x="2228126" y="193040"/>
                </a:lnTo>
                <a:lnTo>
                  <a:pt x="2227324" y="198120"/>
                </a:lnTo>
                <a:close/>
              </a:path>
              <a:path w="4096384" h="836930">
                <a:moveTo>
                  <a:pt x="2167447" y="190500"/>
                </a:moveTo>
                <a:lnTo>
                  <a:pt x="2162922" y="190500"/>
                </a:lnTo>
                <a:lnTo>
                  <a:pt x="2162922" y="189230"/>
                </a:lnTo>
                <a:lnTo>
                  <a:pt x="2164932" y="187960"/>
                </a:lnTo>
                <a:lnTo>
                  <a:pt x="2167447" y="189230"/>
                </a:lnTo>
                <a:lnTo>
                  <a:pt x="2167447" y="190500"/>
                </a:lnTo>
                <a:close/>
              </a:path>
              <a:path w="4096384" h="836930">
                <a:moveTo>
                  <a:pt x="2201892" y="190500"/>
                </a:moveTo>
                <a:lnTo>
                  <a:pt x="2167447" y="190500"/>
                </a:lnTo>
                <a:lnTo>
                  <a:pt x="2167447" y="189230"/>
                </a:lnTo>
                <a:lnTo>
                  <a:pt x="2164932" y="187960"/>
                </a:lnTo>
                <a:lnTo>
                  <a:pt x="2203401" y="187960"/>
                </a:lnTo>
                <a:lnTo>
                  <a:pt x="2197953" y="189230"/>
                </a:lnTo>
                <a:lnTo>
                  <a:pt x="2201892" y="190500"/>
                </a:lnTo>
                <a:close/>
              </a:path>
              <a:path w="4096384" h="836930">
                <a:moveTo>
                  <a:pt x="2288975" y="193040"/>
                </a:moveTo>
                <a:lnTo>
                  <a:pt x="2286461" y="193040"/>
                </a:lnTo>
                <a:lnTo>
                  <a:pt x="2284077" y="191836"/>
                </a:lnTo>
                <a:lnTo>
                  <a:pt x="2283969" y="191640"/>
                </a:lnTo>
                <a:lnTo>
                  <a:pt x="2284621" y="187960"/>
                </a:lnTo>
                <a:lnTo>
                  <a:pt x="2289479" y="187960"/>
                </a:lnTo>
                <a:lnTo>
                  <a:pt x="2288975" y="19304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288975" y="193040"/>
                </a:lnTo>
                <a:lnTo>
                  <a:pt x="2289479" y="187960"/>
                </a:lnTo>
                <a:lnTo>
                  <a:pt x="2295680" y="187960"/>
                </a:lnTo>
                <a:lnTo>
                  <a:pt x="2303223" y="191770"/>
                </a:lnTo>
                <a:lnTo>
                  <a:pt x="2327304" y="19177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68693" y="203200"/>
                </a:moveTo>
                <a:lnTo>
                  <a:pt x="2364953" y="200660"/>
                </a:lnTo>
                <a:lnTo>
                  <a:pt x="2358635" y="195580"/>
                </a:lnTo>
                <a:lnTo>
                  <a:pt x="2350322" y="191429"/>
                </a:lnTo>
                <a:lnTo>
                  <a:pt x="2350381" y="189434"/>
                </a:lnTo>
                <a:lnTo>
                  <a:pt x="2353007" y="187960"/>
                </a:lnTo>
                <a:lnTo>
                  <a:pt x="2356863" y="190500"/>
                </a:lnTo>
                <a:lnTo>
                  <a:pt x="2358376" y="190500"/>
                </a:lnTo>
                <a:lnTo>
                  <a:pt x="2364679" y="196788"/>
                </a:lnTo>
                <a:lnTo>
                  <a:pt x="2364789" y="196942"/>
                </a:lnTo>
                <a:lnTo>
                  <a:pt x="2366118" y="199441"/>
                </a:lnTo>
                <a:lnTo>
                  <a:pt x="2368693" y="203200"/>
                </a:lnTo>
                <a:close/>
              </a:path>
              <a:path w="4096384" h="836930">
                <a:moveTo>
                  <a:pt x="2377817" y="203200"/>
                </a:moveTo>
                <a:lnTo>
                  <a:pt x="2368693" y="203200"/>
                </a:lnTo>
                <a:lnTo>
                  <a:pt x="2366083" y="199390"/>
                </a:lnTo>
                <a:lnTo>
                  <a:pt x="2364789" y="196942"/>
                </a:lnTo>
                <a:lnTo>
                  <a:pt x="2364679" y="196788"/>
                </a:lnTo>
                <a:lnTo>
                  <a:pt x="2358376" y="190500"/>
                </a:lnTo>
                <a:lnTo>
                  <a:pt x="2356863" y="190500"/>
                </a:lnTo>
                <a:lnTo>
                  <a:pt x="2353007" y="187960"/>
                </a:lnTo>
                <a:lnTo>
                  <a:pt x="2364577" y="187960"/>
                </a:lnTo>
                <a:lnTo>
                  <a:pt x="2364215" y="189783"/>
                </a:lnTo>
                <a:lnTo>
                  <a:pt x="2364289" y="190682"/>
                </a:lnTo>
                <a:lnTo>
                  <a:pt x="2365579" y="191770"/>
                </a:lnTo>
                <a:lnTo>
                  <a:pt x="2374798" y="191770"/>
                </a:lnTo>
                <a:lnTo>
                  <a:pt x="2367759" y="198120"/>
                </a:lnTo>
                <a:lnTo>
                  <a:pt x="2374628" y="199390"/>
                </a:lnTo>
                <a:lnTo>
                  <a:pt x="2386757" y="199390"/>
                </a:lnTo>
                <a:lnTo>
                  <a:pt x="2388208" y="200660"/>
                </a:lnTo>
                <a:lnTo>
                  <a:pt x="2379663" y="200660"/>
                </a:lnTo>
                <a:lnTo>
                  <a:pt x="2377740" y="201871"/>
                </a:lnTo>
                <a:lnTo>
                  <a:pt x="2377817" y="203200"/>
                </a:lnTo>
                <a:close/>
              </a:path>
              <a:path w="4096384" h="836930">
                <a:moveTo>
                  <a:pt x="2410340" y="191770"/>
                </a:moveTo>
                <a:lnTo>
                  <a:pt x="2408493" y="191770"/>
                </a:lnTo>
                <a:lnTo>
                  <a:pt x="2407655" y="190500"/>
                </a:lnTo>
                <a:lnTo>
                  <a:pt x="2407989" y="189230"/>
                </a:lnTo>
                <a:lnTo>
                  <a:pt x="2409665" y="187960"/>
                </a:lnTo>
                <a:lnTo>
                  <a:pt x="2412350" y="190500"/>
                </a:lnTo>
                <a:lnTo>
                  <a:pt x="2410340" y="191770"/>
                </a:lnTo>
                <a:close/>
              </a:path>
              <a:path w="4096384" h="836930">
                <a:moveTo>
                  <a:pt x="2415198" y="199390"/>
                </a:moveTo>
                <a:lnTo>
                  <a:pt x="2400950" y="199390"/>
                </a:lnTo>
                <a:lnTo>
                  <a:pt x="2407151" y="191770"/>
                </a:lnTo>
                <a:lnTo>
                  <a:pt x="2410340" y="191770"/>
                </a:lnTo>
                <a:lnTo>
                  <a:pt x="2412350" y="190500"/>
                </a:lnTo>
                <a:lnTo>
                  <a:pt x="2409665" y="187960"/>
                </a:lnTo>
                <a:lnTo>
                  <a:pt x="2419304" y="187960"/>
                </a:lnTo>
                <a:lnTo>
                  <a:pt x="2416867" y="189230"/>
                </a:lnTo>
                <a:lnTo>
                  <a:pt x="2418210" y="190500"/>
                </a:lnTo>
                <a:lnTo>
                  <a:pt x="2414531" y="190500"/>
                </a:lnTo>
                <a:lnTo>
                  <a:pt x="2413522" y="193040"/>
                </a:lnTo>
                <a:lnTo>
                  <a:pt x="2413018" y="193040"/>
                </a:lnTo>
                <a:lnTo>
                  <a:pt x="2408991" y="196850"/>
                </a:lnTo>
                <a:lnTo>
                  <a:pt x="2412854" y="198120"/>
                </a:lnTo>
                <a:lnTo>
                  <a:pt x="2415198" y="199390"/>
                </a:lnTo>
                <a:close/>
              </a:path>
              <a:path w="4096384" h="836930">
                <a:moveTo>
                  <a:pt x="2429920" y="197890"/>
                </a:moveTo>
                <a:lnTo>
                  <a:pt x="2426762" y="196850"/>
                </a:lnTo>
                <a:lnTo>
                  <a:pt x="2424248" y="193040"/>
                </a:lnTo>
                <a:lnTo>
                  <a:pt x="2419553" y="191770"/>
                </a:lnTo>
                <a:lnTo>
                  <a:pt x="2416867" y="189230"/>
                </a:lnTo>
                <a:lnTo>
                  <a:pt x="2419304" y="187960"/>
                </a:lnTo>
                <a:lnTo>
                  <a:pt x="2424084" y="187960"/>
                </a:lnTo>
                <a:lnTo>
                  <a:pt x="2424922" y="191770"/>
                </a:lnTo>
                <a:lnTo>
                  <a:pt x="2426932" y="193040"/>
                </a:lnTo>
                <a:lnTo>
                  <a:pt x="2432866" y="193040"/>
                </a:lnTo>
                <a:lnTo>
                  <a:pt x="2429920" y="197890"/>
                </a:lnTo>
                <a:close/>
              </a:path>
              <a:path w="4096384" h="836930">
                <a:moveTo>
                  <a:pt x="2426932" y="193040"/>
                </a:moveTo>
                <a:lnTo>
                  <a:pt x="2424922" y="191770"/>
                </a:lnTo>
                <a:lnTo>
                  <a:pt x="2424084" y="187960"/>
                </a:lnTo>
                <a:lnTo>
                  <a:pt x="2431791" y="187960"/>
                </a:lnTo>
                <a:lnTo>
                  <a:pt x="2430619" y="189230"/>
                </a:lnTo>
                <a:lnTo>
                  <a:pt x="2430114" y="191770"/>
                </a:lnTo>
                <a:lnTo>
                  <a:pt x="2426932" y="193040"/>
                </a:lnTo>
                <a:close/>
              </a:path>
              <a:path w="4096384" h="836930">
                <a:moveTo>
                  <a:pt x="2432866" y="193040"/>
                </a:moveTo>
                <a:lnTo>
                  <a:pt x="2426932" y="193040"/>
                </a:lnTo>
                <a:lnTo>
                  <a:pt x="2430114" y="191770"/>
                </a:lnTo>
                <a:lnTo>
                  <a:pt x="2430619" y="189230"/>
                </a:lnTo>
                <a:lnTo>
                  <a:pt x="2431791" y="187960"/>
                </a:lnTo>
                <a:lnTo>
                  <a:pt x="2443191" y="189230"/>
                </a:lnTo>
                <a:lnTo>
                  <a:pt x="2439668" y="190500"/>
                </a:lnTo>
                <a:lnTo>
                  <a:pt x="2440591" y="191770"/>
                </a:lnTo>
                <a:lnTo>
                  <a:pt x="2433637" y="191770"/>
                </a:lnTo>
                <a:lnTo>
                  <a:pt x="2432866" y="193040"/>
                </a:lnTo>
                <a:close/>
              </a:path>
              <a:path w="4096384" h="836930">
                <a:moveTo>
                  <a:pt x="2443361" y="193040"/>
                </a:moveTo>
                <a:lnTo>
                  <a:pt x="2441514" y="193040"/>
                </a:lnTo>
                <a:lnTo>
                  <a:pt x="2439668" y="190500"/>
                </a:lnTo>
                <a:lnTo>
                  <a:pt x="2443191" y="189230"/>
                </a:lnTo>
                <a:lnTo>
                  <a:pt x="2431791" y="187960"/>
                </a:lnTo>
                <a:lnTo>
                  <a:pt x="2446877" y="187960"/>
                </a:lnTo>
                <a:lnTo>
                  <a:pt x="2445705" y="189230"/>
                </a:lnTo>
                <a:lnTo>
                  <a:pt x="2445226" y="191640"/>
                </a:lnTo>
                <a:lnTo>
                  <a:pt x="2445105" y="191836"/>
                </a:lnTo>
                <a:lnTo>
                  <a:pt x="2443361" y="193040"/>
                </a:lnTo>
                <a:close/>
              </a:path>
              <a:path w="4096384" h="836930">
                <a:moveTo>
                  <a:pt x="2448222" y="193040"/>
                </a:moveTo>
                <a:lnTo>
                  <a:pt x="2443361" y="193040"/>
                </a:lnTo>
                <a:lnTo>
                  <a:pt x="2445105" y="191836"/>
                </a:lnTo>
                <a:lnTo>
                  <a:pt x="2445226" y="191640"/>
                </a:lnTo>
                <a:lnTo>
                  <a:pt x="2445705" y="189230"/>
                </a:lnTo>
                <a:lnTo>
                  <a:pt x="2446877" y="187960"/>
                </a:lnTo>
                <a:lnTo>
                  <a:pt x="2452914" y="187960"/>
                </a:lnTo>
                <a:lnTo>
                  <a:pt x="2448222" y="193040"/>
                </a:lnTo>
                <a:close/>
              </a:path>
              <a:path w="4096384" h="836930">
                <a:moveTo>
                  <a:pt x="2447729" y="198120"/>
                </a:moveTo>
                <a:lnTo>
                  <a:pt x="2445201" y="196850"/>
                </a:lnTo>
                <a:lnTo>
                  <a:pt x="2444703" y="196850"/>
                </a:lnTo>
                <a:lnTo>
                  <a:pt x="2452914" y="187960"/>
                </a:lnTo>
                <a:lnTo>
                  <a:pt x="2459721" y="187960"/>
                </a:lnTo>
                <a:lnTo>
                  <a:pt x="2458154" y="192912"/>
                </a:lnTo>
                <a:lnTo>
                  <a:pt x="2458225" y="193121"/>
                </a:lnTo>
                <a:lnTo>
                  <a:pt x="2459861" y="194310"/>
                </a:lnTo>
                <a:lnTo>
                  <a:pt x="2454985" y="194310"/>
                </a:lnTo>
                <a:lnTo>
                  <a:pt x="2451341" y="196850"/>
                </a:lnTo>
                <a:lnTo>
                  <a:pt x="2447729" y="198120"/>
                </a:lnTo>
                <a:close/>
              </a:path>
              <a:path w="4096384" h="836930">
                <a:moveTo>
                  <a:pt x="2571431" y="193040"/>
                </a:moveTo>
                <a:lnTo>
                  <a:pt x="2568406" y="193040"/>
                </a:lnTo>
                <a:lnTo>
                  <a:pt x="2566215" y="190500"/>
                </a:lnTo>
                <a:lnTo>
                  <a:pt x="2568975" y="187960"/>
                </a:lnTo>
                <a:lnTo>
                  <a:pt x="2572207" y="187960"/>
                </a:lnTo>
                <a:lnTo>
                  <a:pt x="2571431" y="193040"/>
                </a:lnTo>
                <a:close/>
              </a:path>
              <a:path w="4096384" h="836930">
                <a:moveTo>
                  <a:pt x="2577959" y="193040"/>
                </a:moveTo>
                <a:lnTo>
                  <a:pt x="2571431" y="193040"/>
                </a:lnTo>
                <a:lnTo>
                  <a:pt x="2572207" y="187960"/>
                </a:lnTo>
                <a:lnTo>
                  <a:pt x="2582606" y="187960"/>
                </a:lnTo>
                <a:lnTo>
                  <a:pt x="2580984" y="189230"/>
                </a:lnTo>
                <a:lnTo>
                  <a:pt x="2577959" y="193040"/>
                </a:lnTo>
                <a:close/>
              </a:path>
              <a:path w="4096384" h="836930">
                <a:moveTo>
                  <a:pt x="2606305" y="193040"/>
                </a:moveTo>
                <a:lnTo>
                  <a:pt x="2607130" y="189230"/>
                </a:lnTo>
                <a:lnTo>
                  <a:pt x="2607961" y="189230"/>
                </a:lnTo>
                <a:lnTo>
                  <a:pt x="2608970" y="187960"/>
                </a:lnTo>
                <a:lnTo>
                  <a:pt x="2609821" y="187960"/>
                </a:lnTo>
                <a:lnTo>
                  <a:pt x="2615000" y="190500"/>
                </a:lnTo>
                <a:lnTo>
                  <a:pt x="2606305" y="19304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06305" y="193040"/>
                </a:lnTo>
                <a:lnTo>
                  <a:pt x="2615000" y="190500"/>
                </a:lnTo>
                <a:lnTo>
                  <a:pt x="2609821" y="187960"/>
                </a:lnTo>
                <a:lnTo>
                  <a:pt x="2619630" y="187960"/>
                </a:lnTo>
                <a:lnTo>
                  <a:pt x="2619374" y="191770"/>
                </a:lnTo>
                <a:lnTo>
                  <a:pt x="2636641" y="19177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759467" y="193932"/>
                </a:moveTo>
                <a:lnTo>
                  <a:pt x="2756323" y="191770"/>
                </a:lnTo>
                <a:lnTo>
                  <a:pt x="2750443" y="189230"/>
                </a:lnTo>
                <a:lnTo>
                  <a:pt x="2759505" y="187960"/>
                </a:lnTo>
                <a:lnTo>
                  <a:pt x="2761282" y="193703"/>
                </a:lnTo>
                <a:lnTo>
                  <a:pt x="2759467" y="193932"/>
                </a:lnTo>
                <a:close/>
              </a:path>
              <a:path w="4096384" h="836930">
                <a:moveTo>
                  <a:pt x="2761282" y="193703"/>
                </a:moveTo>
                <a:lnTo>
                  <a:pt x="2759505" y="187960"/>
                </a:lnTo>
                <a:lnTo>
                  <a:pt x="2771907" y="187960"/>
                </a:lnTo>
                <a:lnTo>
                  <a:pt x="2769209" y="189230"/>
                </a:lnTo>
                <a:lnTo>
                  <a:pt x="2768901" y="189230"/>
                </a:lnTo>
                <a:lnTo>
                  <a:pt x="2770892" y="191770"/>
                </a:lnTo>
                <a:lnTo>
                  <a:pt x="2849512" y="191770"/>
                </a:lnTo>
                <a:lnTo>
                  <a:pt x="2851536" y="193040"/>
                </a:lnTo>
                <a:lnTo>
                  <a:pt x="2766451" y="193051"/>
                </a:lnTo>
                <a:lnTo>
                  <a:pt x="2761282" y="193703"/>
                </a:lnTo>
                <a:close/>
              </a:path>
              <a:path w="4096384" h="836930">
                <a:moveTo>
                  <a:pt x="2770892" y="191770"/>
                </a:moveTo>
                <a:lnTo>
                  <a:pt x="2768901" y="189230"/>
                </a:lnTo>
                <a:lnTo>
                  <a:pt x="2769209" y="189230"/>
                </a:lnTo>
                <a:lnTo>
                  <a:pt x="2771907" y="187960"/>
                </a:lnTo>
                <a:lnTo>
                  <a:pt x="2773924" y="189230"/>
                </a:lnTo>
                <a:lnTo>
                  <a:pt x="2773590" y="190500"/>
                </a:lnTo>
                <a:lnTo>
                  <a:pt x="2770892" y="19177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96029" y="190500"/>
                </a:lnTo>
                <a:lnTo>
                  <a:pt x="2796029" y="189230"/>
                </a:lnTo>
                <a:lnTo>
                  <a:pt x="2798727" y="187960"/>
                </a:lnTo>
                <a:lnTo>
                  <a:pt x="2801569" y="189230"/>
                </a:lnTo>
                <a:lnTo>
                  <a:pt x="280156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798727" y="191770"/>
                </a:lnTo>
                <a:lnTo>
                  <a:pt x="2801569" y="190500"/>
                </a:lnTo>
                <a:lnTo>
                  <a:pt x="2801569" y="189230"/>
                </a:lnTo>
                <a:lnTo>
                  <a:pt x="2798727" y="187960"/>
                </a:lnTo>
                <a:lnTo>
                  <a:pt x="2821593" y="18796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78015" y="193040"/>
                </a:moveTo>
                <a:lnTo>
                  <a:pt x="2876516" y="190500"/>
                </a:lnTo>
                <a:lnTo>
                  <a:pt x="2877498" y="187960"/>
                </a:lnTo>
                <a:lnTo>
                  <a:pt x="2878690" y="187960"/>
                </a:lnTo>
                <a:lnTo>
                  <a:pt x="2880189" y="189230"/>
                </a:lnTo>
                <a:lnTo>
                  <a:pt x="2879232" y="191640"/>
                </a:lnTo>
                <a:lnTo>
                  <a:pt x="2879120" y="191836"/>
                </a:lnTo>
                <a:lnTo>
                  <a:pt x="2878015" y="193040"/>
                </a:lnTo>
                <a:close/>
              </a:path>
              <a:path w="4096384" h="836930">
                <a:moveTo>
                  <a:pt x="2885211" y="193040"/>
                </a:moveTo>
                <a:lnTo>
                  <a:pt x="2878015" y="193040"/>
                </a:lnTo>
                <a:lnTo>
                  <a:pt x="2879120" y="191836"/>
                </a:lnTo>
                <a:lnTo>
                  <a:pt x="2879232" y="191640"/>
                </a:lnTo>
                <a:lnTo>
                  <a:pt x="2880189" y="189230"/>
                </a:lnTo>
                <a:lnTo>
                  <a:pt x="2878690" y="187960"/>
                </a:lnTo>
                <a:lnTo>
                  <a:pt x="2885211" y="187960"/>
                </a:lnTo>
                <a:lnTo>
                  <a:pt x="2885211" y="193040"/>
                </a:lnTo>
                <a:close/>
              </a:path>
              <a:path w="4096384" h="836930">
                <a:moveTo>
                  <a:pt x="3039113" y="191770"/>
                </a:moveTo>
                <a:lnTo>
                  <a:pt x="3036238" y="191770"/>
                </a:lnTo>
                <a:lnTo>
                  <a:pt x="3036762" y="189230"/>
                </a:lnTo>
                <a:lnTo>
                  <a:pt x="3037921" y="187960"/>
                </a:lnTo>
                <a:lnTo>
                  <a:pt x="3039604" y="187960"/>
                </a:lnTo>
                <a:lnTo>
                  <a:pt x="3040618" y="189230"/>
                </a:lnTo>
                <a:lnTo>
                  <a:pt x="3040435" y="190500"/>
                </a:lnTo>
                <a:lnTo>
                  <a:pt x="3039113" y="191770"/>
                </a:lnTo>
                <a:close/>
              </a:path>
              <a:path w="4096384" h="836930">
                <a:moveTo>
                  <a:pt x="3036762" y="193481"/>
                </a:moveTo>
                <a:lnTo>
                  <a:pt x="3035747" y="191770"/>
                </a:lnTo>
                <a:lnTo>
                  <a:pt x="3039113" y="191770"/>
                </a:lnTo>
                <a:lnTo>
                  <a:pt x="3040435" y="190500"/>
                </a:lnTo>
                <a:lnTo>
                  <a:pt x="3040618" y="189230"/>
                </a:lnTo>
                <a:lnTo>
                  <a:pt x="3039604" y="187960"/>
                </a:lnTo>
                <a:lnTo>
                  <a:pt x="3050323" y="187960"/>
                </a:lnTo>
                <a:lnTo>
                  <a:pt x="3050323" y="193040"/>
                </a:lnTo>
                <a:lnTo>
                  <a:pt x="3036762" y="193040"/>
                </a:lnTo>
                <a:lnTo>
                  <a:pt x="3036762" y="193481"/>
                </a:lnTo>
                <a:close/>
              </a:path>
              <a:path w="4096384" h="836930">
                <a:moveTo>
                  <a:pt x="3050506" y="204470"/>
                </a:moveTo>
                <a:lnTo>
                  <a:pt x="3050067" y="201871"/>
                </a:lnTo>
                <a:lnTo>
                  <a:pt x="3049946" y="200451"/>
                </a:lnTo>
                <a:lnTo>
                  <a:pt x="3052189" y="199390"/>
                </a:lnTo>
                <a:lnTo>
                  <a:pt x="3052343" y="198989"/>
                </a:lnTo>
                <a:lnTo>
                  <a:pt x="3055935" y="196850"/>
                </a:lnTo>
                <a:lnTo>
                  <a:pt x="3062128" y="191770"/>
                </a:lnTo>
                <a:lnTo>
                  <a:pt x="3067157" y="187960"/>
                </a:lnTo>
                <a:lnTo>
                  <a:pt x="3067930" y="190500"/>
                </a:lnTo>
                <a:lnTo>
                  <a:pt x="3067324" y="191640"/>
                </a:lnTo>
                <a:lnTo>
                  <a:pt x="3067193" y="191836"/>
                </a:lnTo>
                <a:lnTo>
                  <a:pt x="3057702" y="201930"/>
                </a:lnTo>
                <a:lnTo>
                  <a:pt x="3050506" y="204470"/>
                </a:lnTo>
                <a:close/>
              </a:path>
              <a:path w="4096384" h="836930">
                <a:moveTo>
                  <a:pt x="3064576" y="204555"/>
                </a:moveTo>
                <a:lnTo>
                  <a:pt x="3064250" y="204470"/>
                </a:lnTo>
                <a:lnTo>
                  <a:pt x="3050506" y="204470"/>
                </a:lnTo>
                <a:lnTo>
                  <a:pt x="3057702" y="201930"/>
                </a:lnTo>
                <a:lnTo>
                  <a:pt x="3067207" y="191820"/>
                </a:lnTo>
                <a:lnTo>
                  <a:pt x="3067930" y="190500"/>
                </a:lnTo>
                <a:lnTo>
                  <a:pt x="3067157" y="187960"/>
                </a:lnTo>
                <a:lnTo>
                  <a:pt x="3077679" y="187960"/>
                </a:lnTo>
                <a:lnTo>
                  <a:pt x="3077430" y="189582"/>
                </a:lnTo>
                <a:lnTo>
                  <a:pt x="3077143" y="191770"/>
                </a:lnTo>
                <a:lnTo>
                  <a:pt x="3075152" y="191770"/>
                </a:lnTo>
                <a:lnTo>
                  <a:pt x="3073805" y="194310"/>
                </a:lnTo>
                <a:lnTo>
                  <a:pt x="3068264" y="194310"/>
                </a:lnTo>
                <a:lnTo>
                  <a:pt x="3061225" y="200660"/>
                </a:lnTo>
                <a:lnTo>
                  <a:pt x="3064614" y="200660"/>
                </a:lnTo>
                <a:lnTo>
                  <a:pt x="3064924" y="204470"/>
                </a:lnTo>
                <a:lnTo>
                  <a:pt x="3064576" y="204555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79991" y="199390"/>
                </a:lnTo>
                <a:lnTo>
                  <a:pt x="3079959" y="195497"/>
                </a:lnTo>
                <a:lnTo>
                  <a:pt x="3079009" y="193040"/>
                </a:lnTo>
                <a:lnTo>
                  <a:pt x="3083848" y="193040"/>
                </a:lnTo>
                <a:lnTo>
                  <a:pt x="3082682" y="190500"/>
                </a:lnTo>
                <a:lnTo>
                  <a:pt x="3084365" y="187960"/>
                </a:lnTo>
                <a:lnTo>
                  <a:pt x="3085714" y="187960"/>
                </a:lnTo>
                <a:lnTo>
                  <a:pt x="3086539" y="190500"/>
                </a:lnTo>
                <a:lnTo>
                  <a:pt x="3085530" y="192198"/>
                </a:lnTo>
                <a:lnTo>
                  <a:pt x="3084156" y="194133"/>
                </a:lnTo>
                <a:lnTo>
                  <a:pt x="3084031" y="19685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3090736" y="191770"/>
                </a:moveTo>
                <a:lnTo>
                  <a:pt x="3085789" y="191770"/>
                </a:lnTo>
                <a:lnTo>
                  <a:pt x="3086539" y="190500"/>
                </a:lnTo>
                <a:lnTo>
                  <a:pt x="3085714" y="187960"/>
                </a:lnTo>
                <a:lnTo>
                  <a:pt x="3090158" y="187960"/>
                </a:lnTo>
                <a:lnTo>
                  <a:pt x="3090736" y="191770"/>
                </a:lnTo>
                <a:close/>
              </a:path>
              <a:path w="4096384" h="836930">
                <a:moveTo>
                  <a:pt x="3084856" y="205740"/>
                </a:moveTo>
                <a:lnTo>
                  <a:pt x="3080665" y="205740"/>
                </a:lnTo>
                <a:lnTo>
                  <a:pt x="3081857" y="204470"/>
                </a:lnTo>
                <a:lnTo>
                  <a:pt x="3082865" y="204470"/>
                </a:lnTo>
                <a:lnTo>
                  <a:pt x="3083848" y="199390"/>
                </a:lnTo>
                <a:lnTo>
                  <a:pt x="3088713" y="199390"/>
                </a:lnTo>
                <a:lnTo>
                  <a:pt x="3090887" y="198120"/>
                </a:lnTo>
                <a:lnTo>
                  <a:pt x="3091930" y="196942"/>
                </a:lnTo>
                <a:lnTo>
                  <a:pt x="3091970" y="196788"/>
                </a:lnTo>
                <a:lnTo>
                  <a:pt x="3089411" y="193040"/>
                </a:lnTo>
                <a:lnTo>
                  <a:pt x="3085834" y="191770"/>
                </a:lnTo>
                <a:lnTo>
                  <a:pt x="3098109" y="191770"/>
                </a:lnTo>
                <a:lnTo>
                  <a:pt x="3099124" y="189230"/>
                </a:lnTo>
                <a:lnTo>
                  <a:pt x="3098449" y="187960"/>
                </a:lnTo>
                <a:lnTo>
                  <a:pt x="3104387" y="187960"/>
                </a:lnTo>
                <a:lnTo>
                  <a:pt x="3100072" y="194133"/>
                </a:lnTo>
                <a:lnTo>
                  <a:pt x="3100020" y="196942"/>
                </a:lnTo>
                <a:lnTo>
                  <a:pt x="3102890" y="200660"/>
                </a:lnTo>
                <a:lnTo>
                  <a:pt x="3092419" y="200660"/>
                </a:lnTo>
                <a:lnTo>
                  <a:pt x="3091404" y="201930"/>
                </a:lnTo>
                <a:lnTo>
                  <a:pt x="3084856" y="201930"/>
                </a:lnTo>
                <a:lnTo>
                  <a:pt x="3084856" y="205740"/>
                </a:lnTo>
                <a:close/>
              </a:path>
              <a:path w="4096384" h="836930">
                <a:moveTo>
                  <a:pt x="3178969" y="191770"/>
                </a:moveTo>
                <a:lnTo>
                  <a:pt x="3166999" y="191770"/>
                </a:lnTo>
                <a:lnTo>
                  <a:pt x="3165595" y="189582"/>
                </a:lnTo>
                <a:lnTo>
                  <a:pt x="3165500" y="187960"/>
                </a:lnTo>
                <a:lnTo>
                  <a:pt x="3177744" y="187960"/>
                </a:lnTo>
                <a:lnTo>
                  <a:pt x="3177286" y="188823"/>
                </a:lnTo>
                <a:lnTo>
                  <a:pt x="3177333" y="189582"/>
                </a:lnTo>
                <a:lnTo>
                  <a:pt x="3178969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77070" y="189230"/>
                </a:lnTo>
                <a:lnTo>
                  <a:pt x="3177744" y="187960"/>
                </a:lnTo>
                <a:lnTo>
                  <a:pt x="3181084" y="187960"/>
                </a:lnTo>
                <a:lnTo>
                  <a:pt x="3181021" y="188233"/>
                </a:lnTo>
                <a:lnTo>
                  <a:pt x="3178726" y="190500"/>
                </a:lnTo>
                <a:lnTo>
                  <a:pt x="3180501" y="19050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81021" y="188233"/>
                </a:moveTo>
                <a:lnTo>
                  <a:pt x="3181084" y="187960"/>
                </a:lnTo>
                <a:lnTo>
                  <a:pt x="3181297" y="187960"/>
                </a:lnTo>
                <a:lnTo>
                  <a:pt x="3181021" y="188233"/>
                </a:lnTo>
                <a:close/>
              </a:path>
              <a:path w="4096384" h="836930">
                <a:moveTo>
                  <a:pt x="3244954" y="194310"/>
                </a:moveTo>
                <a:lnTo>
                  <a:pt x="3236246" y="194310"/>
                </a:lnTo>
                <a:lnTo>
                  <a:pt x="3239650" y="190500"/>
                </a:lnTo>
                <a:lnTo>
                  <a:pt x="3242778" y="187960"/>
                </a:lnTo>
                <a:lnTo>
                  <a:pt x="3245803" y="189230"/>
                </a:lnTo>
                <a:lnTo>
                  <a:pt x="3244788" y="189230"/>
                </a:lnTo>
                <a:lnTo>
                  <a:pt x="3245134" y="193703"/>
                </a:lnTo>
                <a:lnTo>
                  <a:pt x="3245141" y="194133"/>
                </a:lnTo>
                <a:lnTo>
                  <a:pt x="3244954" y="194310"/>
                </a:lnTo>
                <a:close/>
              </a:path>
              <a:path w="4096384" h="836930">
                <a:moveTo>
                  <a:pt x="3246125" y="209550"/>
                </a:moveTo>
                <a:lnTo>
                  <a:pt x="3244120" y="209550"/>
                </a:lnTo>
                <a:lnTo>
                  <a:pt x="3242928" y="200660"/>
                </a:lnTo>
                <a:lnTo>
                  <a:pt x="3242771" y="200660"/>
                </a:lnTo>
                <a:lnTo>
                  <a:pt x="3242145" y="199390"/>
                </a:lnTo>
                <a:lnTo>
                  <a:pt x="3246987" y="199390"/>
                </a:lnTo>
                <a:lnTo>
                  <a:pt x="3249492" y="198120"/>
                </a:lnTo>
                <a:lnTo>
                  <a:pt x="3250954" y="194750"/>
                </a:lnTo>
                <a:lnTo>
                  <a:pt x="3251028" y="194133"/>
                </a:lnTo>
                <a:lnTo>
                  <a:pt x="3250301" y="193040"/>
                </a:lnTo>
                <a:lnTo>
                  <a:pt x="3249142" y="193040"/>
                </a:lnTo>
                <a:lnTo>
                  <a:pt x="3247543" y="191640"/>
                </a:lnTo>
                <a:lnTo>
                  <a:pt x="3245803" y="189230"/>
                </a:lnTo>
                <a:lnTo>
                  <a:pt x="3242778" y="187960"/>
                </a:lnTo>
                <a:lnTo>
                  <a:pt x="3253824" y="187960"/>
                </a:lnTo>
                <a:lnTo>
                  <a:pt x="3251316" y="189230"/>
                </a:lnTo>
                <a:lnTo>
                  <a:pt x="3254341" y="189230"/>
                </a:lnTo>
                <a:lnTo>
                  <a:pt x="3254341" y="190500"/>
                </a:lnTo>
                <a:lnTo>
                  <a:pt x="3267288" y="190500"/>
                </a:lnTo>
                <a:lnTo>
                  <a:pt x="3271948" y="194310"/>
                </a:lnTo>
                <a:lnTo>
                  <a:pt x="3263225" y="194310"/>
                </a:lnTo>
                <a:lnTo>
                  <a:pt x="3259186" y="198120"/>
                </a:lnTo>
                <a:lnTo>
                  <a:pt x="3256246" y="201930"/>
                </a:lnTo>
                <a:lnTo>
                  <a:pt x="3254164" y="201930"/>
                </a:lnTo>
                <a:lnTo>
                  <a:pt x="3246125" y="209550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1316" y="189230"/>
                </a:lnTo>
                <a:lnTo>
                  <a:pt x="3253824" y="187960"/>
                </a:lnTo>
                <a:lnTo>
                  <a:pt x="3255015" y="187960"/>
                </a:lnTo>
                <a:lnTo>
                  <a:pt x="3255255" y="188578"/>
                </a:lnTo>
                <a:lnTo>
                  <a:pt x="3255233" y="188766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44198" y="205740"/>
                </a:lnTo>
                <a:lnTo>
                  <a:pt x="3350202" y="204470"/>
                </a:lnTo>
                <a:lnTo>
                  <a:pt x="3354242" y="204470"/>
                </a:lnTo>
                <a:lnTo>
                  <a:pt x="3355591" y="201930"/>
                </a:lnTo>
                <a:lnTo>
                  <a:pt x="3360115" y="199390"/>
                </a:lnTo>
                <a:lnTo>
                  <a:pt x="3360841" y="195580"/>
                </a:lnTo>
                <a:lnTo>
                  <a:pt x="3357783" y="194310"/>
                </a:lnTo>
                <a:lnTo>
                  <a:pt x="3355679" y="191958"/>
                </a:lnTo>
                <a:lnTo>
                  <a:pt x="3355615" y="191640"/>
                </a:lnTo>
                <a:lnTo>
                  <a:pt x="3358590" y="187960"/>
                </a:lnTo>
                <a:lnTo>
                  <a:pt x="3360785" y="189230"/>
                </a:lnTo>
                <a:lnTo>
                  <a:pt x="3363294" y="190500"/>
                </a:lnTo>
                <a:lnTo>
                  <a:pt x="3371424" y="190500"/>
                </a:lnTo>
                <a:lnTo>
                  <a:pt x="3359659" y="201871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363788" y="190500"/>
                </a:moveTo>
                <a:lnTo>
                  <a:pt x="3363294" y="190500"/>
                </a:lnTo>
                <a:lnTo>
                  <a:pt x="3360785" y="189230"/>
                </a:lnTo>
                <a:lnTo>
                  <a:pt x="3358590" y="187960"/>
                </a:lnTo>
                <a:lnTo>
                  <a:pt x="3361863" y="187960"/>
                </a:lnTo>
                <a:lnTo>
                  <a:pt x="3363788" y="190500"/>
                </a:lnTo>
                <a:close/>
              </a:path>
              <a:path w="4096384" h="836930">
                <a:moveTo>
                  <a:pt x="3407882" y="195580"/>
                </a:moveTo>
                <a:lnTo>
                  <a:pt x="3395638" y="187960"/>
                </a:lnTo>
                <a:lnTo>
                  <a:pt x="3407882" y="187960"/>
                </a:lnTo>
                <a:lnTo>
                  <a:pt x="3407882" y="195580"/>
                </a:lnTo>
                <a:close/>
              </a:path>
              <a:path w="4096384" h="836930">
                <a:moveTo>
                  <a:pt x="3411362" y="195580"/>
                </a:moveTo>
                <a:lnTo>
                  <a:pt x="3407882" y="195580"/>
                </a:lnTo>
                <a:lnTo>
                  <a:pt x="3407882" y="187960"/>
                </a:lnTo>
                <a:lnTo>
                  <a:pt x="3415514" y="187960"/>
                </a:lnTo>
                <a:lnTo>
                  <a:pt x="3415342" y="188823"/>
                </a:lnTo>
                <a:lnTo>
                  <a:pt x="3415262" y="190500"/>
                </a:lnTo>
                <a:lnTo>
                  <a:pt x="3413913" y="190500"/>
                </a:lnTo>
                <a:lnTo>
                  <a:pt x="3411896" y="194310"/>
                </a:lnTo>
                <a:lnTo>
                  <a:pt x="3411362" y="195580"/>
                </a:lnTo>
                <a:close/>
              </a:path>
              <a:path w="4096384" h="836930">
                <a:moveTo>
                  <a:pt x="3430400" y="188823"/>
                </a:moveTo>
                <a:lnTo>
                  <a:pt x="3430171" y="187960"/>
                </a:lnTo>
                <a:lnTo>
                  <a:pt x="3431337" y="187960"/>
                </a:lnTo>
                <a:lnTo>
                  <a:pt x="3430400" y="188823"/>
                </a:lnTo>
                <a:close/>
              </a:path>
              <a:path w="4096384" h="836930">
                <a:moveTo>
                  <a:pt x="3455189" y="191770"/>
                </a:moveTo>
                <a:lnTo>
                  <a:pt x="3433196" y="191770"/>
                </a:lnTo>
                <a:lnTo>
                  <a:pt x="3435036" y="189230"/>
                </a:lnTo>
                <a:lnTo>
                  <a:pt x="3432862" y="187960"/>
                </a:lnTo>
                <a:lnTo>
                  <a:pt x="3445843" y="187960"/>
                </a:lnTo>
                <a:lnTo>
                  <a:pt x="3445415" y="189230"/>
                </a:lnTo>
                <a:lnTo>
                  <a:pt x="3446763" y="190500"/>
                </a:lnTo>
                <a:lnTo>
                  <a:pt x="3455901" y="190500"/>
                </a:lnTo>
                <a:lnTo>
                  <a:pt x="3455189" y="191770"/>
                </a:lnTo>
                <a:close/>
              </a:path>
              <a:path w="4096384" h="836930">
                <a:moveTo>
                  <a:pt x="3539619" y="193040"/>
                </a:moveTo>
                <a:lnTo>
                  <a:pt x="3539468" y="193040"/>
                </a:lnTo>
                <a:lnTo>
                  <a:pt x="3539601" y="192536"/>
                </a:lnTo>
                <a:lnTo>
                  <a:pt x="3539688" y="191640"/>
                </a:lnTo>
                <a:lnTo>
                  <a:pt x="3536437" y="187960"/>
                </a:lnTo>
                <a:lnTo>
                  <a:pt x="3541642" y="187960"/>
                </a:lnTo>
                <a:lnTo>
                  <a:pt x="3548347" y="189230"/>
                </a:lnTo>
                <a:lnTo>
                  <a:pt x="3539619" y="193040"/>
                </a:lnTo>
                <a:close/>
              </a:path>
              <a:path w="4096384" h="836930">
                <a:moveTo>
                  <a:pt x="3567269" y="193040"/>
                </a:moveTo>
                <a:lnTo>
                  <a:pt x="3539619" y="193040"/>
                </a:lnTo>
                <a:lnTo>
                  <a:pt x="3548347" y="189230"/>
                </a:lnTo>
                <a:lnTo>
                  <a:pt x="3541642" y="187960"/>
                </a:lnTo>
                <a:lnTo>
                  <a:pt x="3553795" y="187960"/>
                </a:lnTo>
                <a:lnTo>
                  <a:pt x="3553212" y="189230"/>
                </a:lnTo>
                <a:lnTo>
                  <a:pt x="3553212" y="191770"/>
                </a:lnTo>
                <a:lnTo>
                  <a:pt x="3566984" y="191770"/>
                </a:lnTo>
                <a:lnTo>
                  <a:pt x="3567269" y="193040"/>
                </a:lnTo>
                <a:close/>
              </a:path>
              <a:path w="4096384" h="836930">
                <a:moveTo>
                  <a:pt x="3568122" y="196850"/>
                </a:moveTo>
                <a:lnTo>
                  <a:pt x="3566131" y="187960"/>
                </a:lnTo>
                <a:lnTo>
                  <a:pt x="3566622" y="189230"/>
                </a:lnTo>
                <a:lnTo>
                  <a:pt x="3571396" y="189230"/>
                </a:lnTo>
                <a:lnTo>
                  <a:pt x="3568122" y="196850"/>
                </a:lnTo>
                <a:close/>
              </a:path>
              <a:path w="4096384" h="836930">
                <a:moveTo>
                  <a:pt x="3566622" y="189230"/>
                </a:moveTo>
                <a:lnTo>
                  <a:pt x="3566131" y="187960"/>
                </a:lnTo>
                <a:lnTo>
                  <a:pt x="3569559" y="187960"/>
                </a:lnTo>
                <a:lnTo>
                  <a:pt x="3566622" y="189230"/>
                </a:lnTo>
                <a:close/>
              </a:path>
              <a:path w="4096384" h="836930">
                <a:moveTo>
                  <a:pt x="3593599" y="191770"/>
                </a:moveTo>
                <a:lnTo>
                  <a:pt x="3591724" y="190577"/>
                </a:lnTo>
                <a:lnTo>
                  <a:pt x="3591602" y="189230"/>
                </a:lnTo>
                <a:lnTo>
                  <a:pt x="3593599" y="187960"/>
                </a:lnTo>
                <a:lnTo>
                  <a:pt x="3596133" y="189230"/>
                </a:lnTo>
                <a:lnTo>
                  <a:pt x="3596133" y="190500"/>
                </a:lnTo>
                <a:lnTo>
                  <a:pt x="3593599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98685" y="190577"/>
                </a:lnTo>
                <a:lnTo>
                  <a:pt x="3698631" y="189783"/>
                </a:lnTo>
                <a:lnTo>
                  <a:pt x="3698699" y="189230"/>
                </a:lnTo>
                <a:lnTo>
                  <a:pt x="3701391" y="187960"/>
                </a:lnTo>
                <a:lnTo>
                  <a:pt x="3704082" y="189230"/>
                </a:lnTo>
                <a:lnTo>
                  <a:pt x="3703905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14218" y="191770"/>
                </a:moveTo>
                <a:lnTo>
                  <a:pt x="3700899" y="191770"/>
                </a:lnTo>
                <a:lnTo>
                  <a:pt x="3703905" y="190500"/>
                </a:lnTo>
                <a:lnTo>
                  <a:pt x="3704082" y="189230"/>
                </a:lnTo>
                <a:lnTo>
                  <a:pt x="3701391" y="187960"/>
                </a:lnTo>
                <a:lnTo>
                  <a:pt x="3715059" y="187960"/>
                </a:lnTo>
                <a:lnTo>
                  <a:pt x="3714309" y="190500"/>
                </a:lnTo>
                <a:lnTo>
                  <a:pt x="3714218" y="191770"/>
                </a:lnTo>
                <a:close/>
              </a:path>
              <a:path w="4096384" h="836930">
                <a:moveTo>
                  <a:pt x="3835825" y="196850"/>
                </a:moveTo>
                <a:lnTo>
                  <a:pt x="3833555" y="191958"/>
                </a:lnTo>
                <a:lnTo>
                  <a:pt x="3833468" y="190500"/>
                </a:lnTo>
                <a:lnTo>
                  <a:pt x="3834325" y="189230"/>
                </a:lnTo>
                <a:lnTo>
                  <a:pt x="3835825" y="189230"/>
                </a:lnTo>
                <a:lnTo>
                  <a:pt x="3840356" y="187960"/>
                </a:lnTo>
                <a:lnTo>
                  <a:pt x="3835825" y="196850"/>
                </a:lnTo>
                <a:close/>
              </a:path>
              <a:path w="4096384" h="836930">
                <a:moveTo>
                  <a:pt x="3881840" y="196850"/>
                </a:moveTo>
                <a:lnTo>
                  <a:pt x="3835825" y="196850"/>
                </a:lnTo>
                <a:lnTo>
                  <a:pt x="3840356" y="187960"/>
                </a:lnTo>
                <a:lnTo>
                  <a:pt x="3914779" y="187960"/>
                </a:lnTo>
                <a:lnTo>
                  <a:pt x="3917627" y="191770"/>
                </a:lnTo>
                <a:lnTo>
                  <a:pt x="3939887" y="191770"/>
                </a:lnTo>
                <a:lnTo>
                  <a:pt x="3938417" y="193040"/>
                </a:lnTo>
                <a:lnTo>
                  <a:pt x="4095854" y="193040"/>
                </a:lnTo>
                <a:lnTo>
                  <a:pt x="4095854" y="194310"/>
                </a:lnTo>
                <a:lnTo>
                  <a:pt x="3910772" y="194310"/>
                </a:lnTo>
                <a:lnTo>
                  <a:pt x="3910097" y="195580"/>
                </a:lnTo>
                <a:lnTo>
                  <a:pt x="3883768" y="195580"/>
                </a:lnTo>
                <a:lnTo>
                  <a:pt x="3881840" y="196850"/>
                </a:lnTo>
                <a:close/>
              </a:path>
              <a:path w="4096384" h="836930">
                <a:moveTo>
                  <a:pt x="3917627" y="191770"/>
                </a:moveTo>
                <a:lnTo>
                  <a:pt x="3914779" y="187960"/>
                </a:lnTo>
                <a:lnTo>
                  <a:pt x="3918793" y="187960"/>
                </a:lnTo>
                <a:lnTo>
                  <a:pt x="3919651" y="189230"/>
                </a:lnTo>
                <a:lnTo>
                  <a:pt x="3919467" y="190500"/>
                </a:lnTo>
                <a:lnTo>
                  <a:pt x="3918119" y="190500"/>
                </a:lnTo>
                <a:lnTo>
                  <a:pt x="3917627" y="191770"/>
                </a:lnTo>
                <a:close/>
              </a:path>
              <a:path w="4096384" h="836930">
                <a:moveTo>
                  <a:pt x="3939887" y="191770"/>
                </a:moveTo>
                <a:lnTo>
                  <a:pt x="3917627" y="191770"/>
                </a:lnTo>
                <a:lnTo>
                  <a:pt x="3918119" y="190500"/>
                </a:lnTo>
                <a:lnTo>
                  <a:pt x="3919467" y="190500"/>
                </a:lnTo>
                <a:lnTo>
                  <a:pt x="3919651" y="189230"/>
                </a:lnTo>
                <a:lnTo>
                  <a:pt x="3918793" y="187960"/>
                </a:lnTo>
                <a:lnTo>
                  <a:pt x="3944297" y="187960"/>
                </a:lnTo>
                <a:lnTo>
                  <a:pt x="3939887" y="191770"/>
                </a:lnTo>
                <a:close/>
              </a:path>
              <a:path w="4096384" h="836930">
                <a:moveTo>
                  <a:pt x="3943956" y="193040"/>
                </a:moveTo>
                <a:lnTo>
                  <a:pt x="3938417" y="193040"/>
                </a:lnTo>
                <a:lnTo>
                  <a:pt x="3944297" y="187960"/>
                </a:lnTo>
                <a:lnTo>
                  <a:pt x="3944297" y="189230"/>
                </a:lnTo>
                <a:lnTo>
                  <a:pt x="3948461" y="191770"/>
                </a:lnTo>
                <a:lnTo>
                  <a:pt x="3943956" y="193040"/>
                </a:lnTo>
                <a:close/>
              </a:path>
              <a:path w="4096384" h="836930">
                <a:moveTo>
                  <a:pt x="4033787" y="193040"/>
                </a:moveTo>
                <a:lnTo>
                  <a:pt x="3943956" y="193040"/>
                </a:lnTo>
                <a:lnTo>
                  <a:pt x="3948461" y="191770"/>
                </a:lnTo>
                <a:lnTo>
                  <a:pt x="3944297" y="189230"/>
                </a:lnTo>
                <a:lnTo>
                  <a:pt x="3944297" y="187960"/>
                </a:lnTo>
                <a:lnTo>
                  <a:pt x="3995239" y="187960"/>
                </a:lnTo>
                <a:lnTo>
                  <a:pt x="3996405" y="191770"/>
                </a:lnTo>
                <a:lnTo>
                  <a:pt x="4034356" y="191770"/>
                </a:lnTo>
                <a:lnTo>
                  <a:pt x="4033787" y="193040"/>
                </a:lnTo>
                <a:close/>
              </a:path>
              <a:path w="4096384" h="836930">
                <a:moveTo>
                  <a:pt x="3996405" y="191770"/>
                </a:moveTo>
                <a:lnTo>
                  <a:pt x="3995239" y="187960"/>
                </a:lnTo>
                <a:lnTo>
                  <a:pt x="3998271" y="187960"/>
                </a:lnTo>
                <a:lnTo>
                  <a:pt x="3998498" y="188823"/>
                </a:lnTo>
                <a:lnTo>
                  <a:pt x="3998422" y="190500"/>
                </a:lnTo>
                <a:lnTo>
                  <a:pt x="3996405" y="191770"/>
                </a:lnTo>
                <a:close/>
              </a:path>
              <a:path w="4096384" h="836930">
                <a:moveTo>
                  <a:pt x="4034356" y="191770"/>
                </a:moveTo>
                <a:lnTo>
                  <a:pt x="3996405" y="191770"/>
                </a:lnTo>
                <a:lnTo>
                  <a:pt x="3998422" y="190500"/>
                </a:lnTo>
                <a:lnTo>
                  <a:pt x="3998498" y="188823"/>
                </a:lnTo>
                <a:lnTo>
                  <a:pt x="3998271" y="187960"/>
                </a:lnTo>
                <a:lnTo>
                  <a:pt x="4012418" y="187960"/>
                </a:lnTo>
                <a:lnTo>
                  <a:pt x="4012298" y="188578"/>
                </a:lnTo>
                <a:lnTo>
                  <a:pt x="4012172" y="190500"/>
                </a:lnTo>
                <a:lnTo>
                  <a:pt x="4034926" y="190500"/>
                </a:lnTo>
                <a:lnTo>
                  <a:pt x="4034356" y="191770"/>
                </a:lnTo>
                <a:close/>
              </a:path>
              <a:path w="4096384" h="836930">
                <a:moveTo>
                  <a:pt x="1401404" y="201930"/>
                </a:moveTo>
                <a:lnTo>
                  <a:pt x="1393527" y="198120"/>
                </a:lnTo>
                <a:lnTo>
                  <a:pt x="1393187" y="198120"/>
                </a:lnTo>
                <a:lnTo>
                  <a:pt x="1399054" y="195580"/>
                </a:lnTo>
                <a:lnTo>
                  <a:pt x="1399341" y="194508"/>
                </a:lnTo>
                <a:lnTo>
                  <a:pt x="1399926" y="192912"/>
                </a:lnTo>
                <a:lnTo>
                  <a:pt x="1400049" y="192454"/>
                </a:lnTo>
                <a:lnTo>
                  <a:pt x="1400164" y="191640"/>
                </a:lnTo>
                <a:lnTo>
                  <a:pt x="1399181" y="189783"/>
                </a:lnTo>
                <a:lnTo>
                  <a:pt x="1399067" y="189434"/>
                </a:lnTo>
                <a:lnTo>
                  <a:pt x="1401297" y="188027"/>
                </a:lnTo>
                <a:lnTo>
                  <a:pt x="1402406" y="189230"/>
                </a:lnTo>
                <a:lnTo>
                  <a:pt x="1402072" y="190500"/>
                </a:lnTo>
                <a:lnTo>
                  <a:pt x="1409949" y="190500"/>
                </a:lnTo>
                <a:lnTo>
                  <a:pt x="1411128" y="191770"/>
                </a:lnTo>
                <a:lnTo>
                  <a:pt x="1433757" y="191770"/>
                </a:lnTo>
                <a:lnTo>
                  <a:pt x="1432749" y="193040"/>
                </a:lnTo>
                <a:lnTo>
                  <a:pt x="1411910" y="193051"/>
                </a:lnTo>
                <a:lnTo>
                  <a:pt x="1407626" y="194310"/>
                </a:lnTo>
                <a:lnTo>
                  <a:pt x="1404464" y="196850"/>
                </a:lnTo>
                <a:lnTo>
                  <a:pt x="1417383" y="196850"/>
                </a:lnTo>
                <a:lnTo>
                  <a:pt x="1415108" y="199441"/>
                </a:lnTo>
                <a:lnTo>
                  <a:pt x="1414143" y="200660"/>
                </a:lnTo>
                <a:lnTo>
                  <a:pt x="1404482" y="200660"/>
                </a:lnTo>
                <a:lnTo>
                  <a:pt x="1401404" y="201930"/>
                </a:lnTo>
                <a:close/>
              </a:path>
              <a:path w="4096384" h="836930">
                <a:moveTo>
                  <a:pt x="3180501" y="190500"/>
                </a:moveTo>
                <a:lnTo>
                  <a:pt x="3178726" y="190500"/>
                </a:lnTo>
                <a:lnTo>
                  <a:pt x="3181021" y="188233"/>
                </a:lnTo>
                <a:lnTo>
                  <a:pt x="3180501" y="190500"/>
                </a:lnTo>
                <a:close/>
              </a:path>
              <a:path w="4096384" h="836930">
                <a:moveTo>
                  <a:pt x="3292164" y="191035"/>
                </a:moveTo>
                <a:lnTo>
                  <a:pt x="3291880" y="190500"/>
                </a:lnTo>
                <a:lnTo>
                  <a:pt x="3291774" y="188578"/>
                </a:lnTo>
                <a:lnTo>
                  <a:pt x="3295062" y="190500"/>
                </a:lnTo>
                <a:lnTo>
                  <a:pt x="3292164" y="191035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5316" y="188738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254341" y="190500"/>
                </a:moveTo>
                <a:lnTo>
                  <a:pt x="3254341" y="189230"/>
                </a:lnTo>
                <a:lnTo>
                  <a:pt x="3253824" y="189230"/>
                </a:lnTo>
                <a:lnTo>
                  <a:pt x="3255327" y="188766"/>
                </a:lnTo>
                <a:lnTo>
                  <a:pt x="3255288" y="189467"/>
                </a:lnTo>
                <a:lnTo>
                  <a:pt x="3254341" y="190500"/>
                </a:lnTo>
                <a:close/>
              </a:path>
              <a:path w="4096384" h="836930">
                <a:moveTo>
                  <a:pt x="3454477" y="193040"/>
                </a:moveTo>
                <a:lnTo>
                  <a:pt x="3425823" y="193040"/>
                </a:lnTo>
                <a:lnTo>
                  <a:pt x="3430400" y="188823"/>
                </a:lnTo>
                <a:lnTo>
                  <a:pt x="3431179" y="191770"/>
                </a:lnTo>
                <a:lnTo>
                  <a:pt x="3455189" y="191770"/>
                </a:lnTo>
                <a:lnTo>
                  <a:pt x="3454477" y="193040"/>
                </a:lnTo>
                <a:close/>
              </a:path>
              <a:path w="4096384" h="836930">
                <a:moveTo>
                  <a:pt x="118728" y="195580"/>
                </a:moveTo>
                <a:lnTo>
                  <a:pt x="117720" y="195580"/>
                </a:lnTo>
                <a:lnTo>
                  <a:pt x="117011" y="193429"/>
                </a:lnTo>
                <a:lnTo>
                  <a:pt x="116893" y="192988"/>
                </a:lnTo>
                <a:lnTo>
                  <a:pt x="117720" y="189230"/>
                </a:lnTo>
                <a:lnTo>
                  <a:pt x="121289" y="192912"/>
                </a:lnTo>
                <a:lnTo>
                  <a:pt x="121198" y="193271"/>
                </a:lnTo>
                <a:lnTo>
                  <a:pt x="120234" y="194310"/>
                </a:lnTo>
                <a:lnTo>
                  <a:pt x="118728" y="195580"/>
                </a:lnTo>
                <a:close/>
              </a:path>
              <a:path w="4096384" h="836930">
                <a:moveTo>
                  <a:pt x="420120" y="199390"/>
                </a:moveTo>
                <a:lnTo>
                  <a:pt x="412243" y="193040"/>
                </a:lnTo>
                <a:lnTo>
                  <a:pt x="413920" y="193040"/>
                </a:lnTo>
                <a:lnTo>
                  <a:pt x="419112" y="189230"/>
                </a:lnTo>
                <a:lnTo>
                  <a:pt x="419217" y="193703"/>
                </a:lnTo>
                <a:lnTo>
                  <a:pt x="420120" y="199390"/>
                </a:lnTo>
                <a:close/>
              </a:path>
              <a:path w="4096384" h="836930">
                <a:moveTo>
                  <a:pt x="493542" y="208280"/>
                </a:moveTo>
                <a:lnTo>
                  <a:pt x="482980" y="208280"/>
                </a:lnTo>
                <a:lnTo>
                  <a:pt x="484924" y="207052"/>
                </a:lnTo>
                <a:lnTo>
                  <a:pt x="484932" y="205703"/>
                </a:lnTo>
                <a:lnTo>
                  <a:pt x="482980" y="204470"/>
                </a:lnTo>
                <a:lnTo>
                  <a:pt x="425653" y="204470"/>
                </a:lnTo>
                <a:lnTo>
                  <a:pt x="424979" y="200660"/>
                </a:lnTo>
                <a:lnTo>
                  <a:pt x="423643" y="199390"/>
                </a:lnTo>
                <a:lnTo>
                  <a:pt x="420120" y="199390"/>
                </a:lnTo>
                <a:lnTo>
                  <a:pt x="419217" y="193703"/>
                </a:lnTo>
                <a:lnTo>
                  <a:pt x="419112" y="189230"/>
                </a:lnTo>
                <a:lnTo>
                  <a:pt x="445098" y="189230"/>
                </a:lnTo>
                <a:lnTo>
                  <a:pt x="444092" y="191770"/>
                </a:lnTo>
                <a:lnTo>
                  <a:pt x="428665" y="191770"/>
                </a:lnTo>
                <a:lnTo>
                  <a:pt x="427678" y="194273"/>
                </a:lnTo>
                <a:lnTo>
                  <a:pt x="429006" y="196850"/>
                </a:lnTo>
                <a:lnTo>
                  <a:pt x="443188" y="196850"/>
                </a:lnTo>
                <a:lnTo>
                  <a:pt x="444321" y="199390"/>
                </a:lnTo>
                <a:lnTo>
                  <a:pt x="448063" y="201930"/>
                </a:lnTo>
                <a:lnTo>
                  <a:pt x="489351" y="201930"/>
                </a:lnTo>
                <a:lnTo>
                  <a:pt x="493705" y="203200"/>
                </a:lnTo>
                <a:lnTo>
                  <a:pt x="589952" y="203200"/>
                </a:lnTo>
                <a:lnTo>
                  <a:pt x="587998" y="205740"/>
                </a:lnTo>
                <a:lnTo>
                  <a:pt x="496894" y="205740"/>
                </a:lnTo>
                <a:lnTo>
                  <a:pt x="493905" y="206997"/>
                </a:lnTo>
                <a:lnTo>
                  <a:pt x="493818" y="207230"/>
                </a:lnTo>
                <a:lnTo>
                  <a:pt x="493542" y="208280"/>
                </a:lnTo>
                <a:close/>
              </a:path>
              <a:path w="4096384" h="836930">
                <a:moveTo>
                  <a:pt x="491532" y="198120"/>
                </a:moveTo>
                <a:lnTo>
                  <a:pt x="483648" y="196850"/>
                </a:lnTo>
                <a:lnTo>
                  <a:pt x="476609" y="196850"/>
                </a:lnTo>
                <a:lnTo>
                  <a:pt x="482568" y="191836"/>
                </a:lnTo>
                <a:lnTo>
                  <a:pt x="482620" y="191640"/>
                </a:lnTo>
                <a:lnTo>
                  <a:pt x="482142" y="189230"/>
                </a:lnTo>
                <a:lnTo>
                  <a:pt x="491532" y="19812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493705" y="203200"/>
                </a:lnTo>
                <a:lnTo>
                  <a:pt x="491562" y="198553"/>
                </a:lnTo>
                <a:lnTo>
                  <a:pt x="491439" y="198192"/>
                </a:lnTo>
                <a:lnTo>
                  <a:pt x="491695" y="198120"/>
                </a:lnTo>
                <a:lnTo>
                  <a:pt x="491532" y="198120"/>
                </a:lnTo>
                <a:lnTo>
                  <a:pt x="482142" y="189230"/>
                </a:lnTo>
                <a:lnTo>
                  <a:pt x="500915" y="189230"/>
                </a:lnTo>
                <a:lnTo>
                  <a:pt x="502591" y="190500"/>
                </a:lnTo>
                <a:lnTo>
                  <a:pt x="506114" y="191770"/>
                </a:lnTo>
                <a:lnTo>
                  <a:pt x="498400" y="191770"/>
                </a:lnTo>
                <a:lnTo>
                  <a:pt x="496419" y="194273"/>
                </a:lnTo>
                <a:lnTo>
                  <a:pt x="496499" y="194584"/>
                </a:lnTo>
                <a:lnTo>
                  <a:pt x="496894" y="195580"/>
                </a:lnTo>
                <a:lnTo>
                  <a:pt x="500581" y="196850"/>
                </a:lnTo>
                <a:lnTo>
                  <a:pt x="502427" y="196850"/>
                </a:lnTo>
                <a:lnTo>
                  <a:pt x="502925" y="200660"/>
                </a:lnTo>
                <a:lnTo>
                  <a:pt x="566793" y="200660"/>
                </a:lnTo>
                <a:lnTo>
                  <a:pt x="569477" y="20193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870031" y="198120"/>
                </a:moveTo>
                <a:lnTo>
                  <a:pt x="868349" y="189230"/>
                </a:lnTo>
                <a:lnTo>
                  <a:pt x="877241" y="191770"/>
                </a:lnTo>
                <a:lnTo>
                  <a:pt x="877124" y="194435"/>
                </a:lnTo>
                <a:lnTo>
                  <a:pt x="876062" y="195580"/>
                </a:lnTo>
                <a:lnTo>
                  <a:pt x="874052" y="196850"/>
                </a:lnTo>
                <a:lnTo>
                  <a:pt x="870031" y="198120"/>
                </a:lnTo>
                <a:close/>
              </a:path>
              <a:path w="4096384" h="836930">
                <a:moveTo>
                  <a:pt x="938083" y="199390"/>
                </a:moveTo>
                <a:lnTo>
                  <a:pt x="937558" y="195497"/>
                </a:lnTo>
                <a:lnTo>
                  <a:pt x="937086" y="193703"/>
                </a:lnTo>
                <a:lnTo>
                  <a:pt x="936970" y="192988"/>
                </a:lnTo>
                <a:lnTo>
                  <a:pt x="941266" y="189230"/>
                </a:lnTo>
                <a:lnTo>
                  <a:pt x="942405" y="192912"/>
                </a:lnTo>
                <a:lnTo>
                  <a:pt x="942872" y="195195"/>
                </a:lnTo>
                <a:lnTo>
                  <a:pt x="942822" y="195679"/>
                </a:lnTo>
                <a:lnTo>
                  <a:pt x="938083" y="199390"/>
                </a:lnTo>
                <a:close/>
              </a:path>
              <a:path w="4096384" h="836930">
                <a:moveTo>
                  <a:pt x="1131357" y="195580"/>
                </a:moveTo>
                <a:lnTo>
                  <a:pt x="1123139" y="195580"/>
                </a:lnTo>
                <a:lnTo>
                  <a:pt x="1131357" y="189230"/>
                </a:lnTo>
                <a:lnTo>
                  <a:pt x="1131357" y="195580"/>
                </a:lnTo>
                <a:close/>
              </a:path>
              <a:path w="4096384" h="836930">
                <a:moveTo>
                  <a:pt x="1143595" y="195580"/>
                </a:moveTo>
                <a:lnTo>
                  <a:pt x="1140910" y="195580"/>
                </a:lnTo>
                <a:lnTo>
                  <a:pt x="1139575" y="194310"/>
                </a:lnTo>
                <a:lnTo>
                  <a:pt x="1139575" y="189230"/>
                </a:lnTo>
                <a:lnTo>
                  <a:pt x="1147786" y="194310"/>
                </a:lnTo>
                <a:lnTo>
                  <a:pt x="1143595" y="195580"/>
                </a:lnTo>
                <a:close/>
              </a:path>
              <a:path w="4096384" h="836930">
                <a:moveTo>
                  <a:pt x="1150469" y="195580"/>
                </a:moveTo>
                <a:lnTo>
                  <a:pt x="1143595" y="195580"/>
                </a:lnTo>
                <a:lnTo>
                  <a:pt x="1147786" y="194310"/>
                </a:lnTo>
                <a:lnTo>
                  <a:pt x="1139575" y="189230"/>
                </a:lnTo>
                <a:lnTo>
                  <a:pt x="1153709" y="189230"/>
                </a:lnTo>
                <a:lnTo>
                  <a:pt x="1152480" y="190500"/>
                </a:lnTo>
                <a:lnTo>
                  <a:pt x="1150469" y="195580"/>
                </a:lnTo>
                <a:close/>
              </a:path>
              <a:path w="4096384" h="836930">
                <a:moveTo>
                  <a:pt x="1411128" y="191770"/>
                </a:moveTo>
                <a:lnTo>
                  <a:pt x="1409949" y="190500"/>
                </a:lnTo>
                <a:lnTo>
                  <a:pt x="1410454" y="189230"/>
                </a:lnTo>
                <a:lnTo>
                  <a:pt x="1413806" y="189230"/>
                </a:lnTo>
                <a:lnTo>
                  <a:pt x="1413302" y="190500"/>
                </a:lnTo>
                <a:lnTo>
                  <a:pt x="1411128" y="19177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39361" y="189230"/>
                </a:lnTo>
                <a:lnTo>
                  <a:pt x="1542374" y="194310"/>
                </a:lnTo>
                <a:lnTo>
                  <a:pt x="1543941" y="195497"/>
                </a:lnTo>
                <a:lnTo>
                  <a:pt x="1543951" y="198202"/>
                </a:lnTo>
                <a:lnTo>
                  <a:pt x="1542544" y="199390"/>
                </a:lnTo>
                <a:lnTo>
                  <a:pt x="1541201" y="199390"/>
                </a:lnTo>
                <a:lnTo>
                  <a:pt x="1541702" y="199734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48581" y="204470"/>
                </a:moveTo>
                <a:lnTo>
                  <a:pt x="1541702" y="199734"/>
                </a:lnTo>
                <a:lnTo>
                  <a:pt x="1542544" y="199390"/>
                </a:lnTo>
                <a:lnTo>
                  <a:pt x="1543951" y="198202"/>
                </a:lnTo>
                <a:lnTo>
                  <a:pt x="1543941" y="195497"/>
                </a:lnTo>
                <a:lnTo>
                  <a:pt x="1542374" y="194310"/>
                </a:lnTo>
                <a:lnTo>
                  <a:pt x="1539361" y="189230"/>
                </a:lnTo>
                <a:lnTo>
                  <a:pt x="1544891" y="189230"/>
                </a:lnTo>
                <a:lnTo>
                  <a:pt x="1541876" y="191770"/>
                </a:lnTo>
                <a:lnTo>
                  <a:pt x="1558343" y="191770"/>
                </a:lnTo>
                <a:lnTo>
                  <a:pt x="1560449" y="194310"/>
                </a:lnTo>
                <a:lnTo>
                  <a:pt x="1554939" y="194310"/>
                </a:lnTo>
                <a:lnTo>
                  <a:pt x="1553530" y="195497"/>
                </a:lnTo>
                <a:lnTo>
                  <a:pt x="1553564" y="195679"/>
                </a:lnTo>
                <a:lnTo>
                  <a:pt x="1555109" y="196850"/>
                </a:lnTo>
                <a:lnTo>
                  <a:pt x="1562556" y="196850"/>
                </a:lnTo>
                <a:lnTo>
                  <a:pt x="1564113" y="198727"/>
                </a:lnTo>
                <a:lnTo>
                  <a:pt x="1564030" y="198989"/>
                </a:lnTo>
                <a:lnTo>
                  <a:pt x="1563661" y="199390"/>
                </a:lnTo>
                <a:lnTo>
                  <a:pt x="1554605" y="199390"/>
                </a:lnTo>
                <a:lnTo>
                  <a:pt x="1557622" y="201468"/>
                </a:lnTo>
                <a:lnTo>
                  <a:pt x="1556281" y="201930"/>
                </a:lnTo>
                <a:lnTo>
                  <a:pt x="1556920" y="202288"/>
                </a:lnTo>
                <a:lnTo>
                  <a:pt x="1548581" y="2044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2016989" y="190577"/>
                </a:lnTo>
                <a:lnTo>
                  <a:pt x="2016918" y="189230"/>
                </a:lnTo>
                <a:lnTo>
                  <a:pt x="2018430" y="189230"/>
                </a:lnTo>
                <a:lnTo>
                  <a:pt x="2019602" y="190500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2851" y="212090"/>
                </a:moveTo>
                <a:lnTo>
                  <a:pt x="2055137" y="212090"/>
                </a:lnTo>
                <a:lnTo>
                  <a:pt x="2053965" y="208280"/>
                </a:lnTo>
                <a:lnTo>
                  <a:pt x="2052289" y="205740"/>
                </a:lnTo>
                <a:lnTo>
                  <a:pt x="1977192" y="205740"/>
                </a:lnTo>
                <a:lnTo>
                  <a:pt x="1984401" y="201930"/>
                </a:lnTo>
                <a:lnTo>
                  <a:pt x="1979372" y="200660"/>
                </a:lnTo>
                <a:lnTo>
                  <a:pt x="1973335" y="199390"/>
                </a:lnTo>
                <a:lnTo>
                  <a:pt x="1990765" y="199390"/>
                </a:lnTo>
                <a:lnTo>
                  <a:pt x="1985573" y="193040"/>
                </a:lnTo>
                <a:lnTo>
                  <a:pt x="1985409" y="193040"/>
                </a:lnTo>
                <a:lnTo>
                  <a:pt x="1985743" y="191770"/>
                </a:lnTo>
                <a:lnTo>
                  <a:pt x="2018090" y="191770"/>
                </a:lnTo>
                <a:lnTo>
                  <a:pt x="2019602" y="190500"/>
                </a:lnTo>
                <a:lnTo>
                  <a:pt x="2018430" y="189230"/>
                </a:lnTo>
                <a:lnTo>
                  <a:pt x="2056255" y="189230"/>
                </a:lnTo>
                <a:lnTo>
                  <a:pt x="2053516" y="190500"/>
                </a:lnTo>
                <a:lnTo>
                  <a:pt x="2025299" y="190500"/>
                </a:lnTo>
                <a:lnTo>
                  <a:pt x="2023289" y="194310"/>
                </a:lnTo>
                <a:lnTo>
                  <a:pt x="1997939" y="194310"/>
                </a:lnTo>
                <a:lnTo>
                  <a:pt x="1999843" y="198120"/>
                </a:lnTo>
                <a:lnTo>
                  <a:pt x="2001721" y="200660"/>
                </a:lnTo>
                <a:lnTo>
                  <a:pt x="1990097" y="200660"/>
                </a:lnTo>
                <a:lnTo>
                  <a:pt x="1991269" y="203200"/>
                </a:lnTo>
                <a:lnTo>
                  <a:pt x="2056732" y="203200"/>
                </a:lnTo>
                <a:lnTo>
                  <a:pt x="2056261" y="204219"/>
                </a:lnTo>
                <a:lnTo>
                  <a:pt x="2056375" y="206089"/>
                </a:lnTo>
                <a:lnTo>
                  <a:pt x="2056977" y="207010"/>
                </a:lnTo>
                <a:lnTo>
                  <a:pt x="2060670" y="207010"/>
                </a:lnTo>
                <a:lnTo>
                  <a:pt x="2060863" y="208368"/>
                </a:lnTo>
                <a:lnTo>
                  <a:pt x="2061672" y="210820"/>
                </a:lnTo>
                <a:lnTo>
                  <a:pt x="2062851" y="212090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125874" y="189230"/>
                </a:lnTo>
                <a:lnTo>
                  <a:pt x="2127891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135932" y="190500"/>
                </a:moveTo>
                <a:lnTo>
                  <a:pt x="2125874" y="190500"/>
                </a:lnTo>
                <a:lnTo>
                  <a:pt x="2127891" y="189230"/>
                </a:lnTo>
                <a:lnTo>
                  <a:pt x="2135932" y="189230"/>
                </a:lnTo>
                <a:lnTo>
                  <a:pt x="2135932" y="190500"/>
                </a:lnTo>
                <a:close/>
              </a:path>
              <a:path w="4096384" h="836930">
                <a:moveTo>
                  <a:pt x="2349759" y="189783"/>
                </a:moveTo>
                <a:lnTo>
                  <a:pt x="2350322" y="189230"/>
                </a:lnTo>
                <a:lnTo>
                  <a:pt x="2350321" y="189467"/>
                </a:lnTo>
                <a:lnTo>
                  <a:pt x="2349759" y="189783"/>
                </a:lnTo>
                <a:close/>
              </a:path>
              <a:path w="4096384" h="836930">
                <a:moveTo>
                  <a:pt x="2350322" y="189467"/>
                </a:moveTo>
                <a:lnTo>
                  <a:pt x="2350322" y="189230"/>
                </a:lnTo>
                <a:lnTo>
                  <a:pt x="2350744" y="189230"/>
                </a:lnTo>
                <a:lnTo>
                  <a:pt x="2350322" y="189467"/>
                </a:lnTo>
                <a:close/>
              </a:path>
              <a:path w="4096384" h="836930">
                <a:moveTo>
                  <a:pt x="2522726" y="190500"/>
                </a:moveTo>
                <a:lnTo>
                  <a:pt x="2516108" y="190500"/>
                </a:lnTo>
                <a:lnTo>
                  <a:pt x="2516108" y="189230"/>
                </a:lnTo>
                <a:lnTo>
                  <a:pt x="2522309" y="189230"/>
                </a:lnTo>
                <a:lnTo>
                  <a:pt x="2522726" y="190500"/>
                </a:lnTo>
                <a:close/>
              </a:path>
              <a:path w="4096384" h="836930">
                <a:moveTo>
                  <a:pt x="2893599" y="190500"/>
                </a:moveTo>
                <a:lnTo>
                  <a:pt x="2893108" y="190500"/>
                </a:lnTo>
                <a:lnTo>
                  <a:pt x="2894090" y="189230"/>
                </a:lnTo>
                <a:lnTo>
                  <a:pt x="2893599" y="190500"/>
                </a:lnTo>
                <a:close/>
              </a:path>
              <a:path w="4096384" h="836930">
                <a:moveTo>
                  <a:pt x="2898962" y="199390"/>
                </a:moveTo>
                <a:lnTo>
                  <a:pt x="2885211" y="199390"/>
                </a:lnTo>
                <a:lnTo>
                  <a:pt x="2893599" y="190500"/>
                </a:lnTo>
                <a:lnTo>
                  <a:pt x="2894090" y="189230"/>
                </a:lnTo>
                <a:lnTo>
                  <a:pt x="2902327" y="189230"/>
                </a:lnTo>
                <a:lnTo>
                  <a:pt x="2902327" y="191770"/>
                </a:lnTo>
                <a:lnTo>
                  <a:pt x="2899970" y="191770"/>
                </a:lnTo>
                <a:lnTo>
                  <a:pt x="2898157" y="194273"/>
                </a:lnTo>
                <a:lnTo>
                  <a:pt x="2896631" y="198120"/>
                </a:lnTo>
                <a:lnTo>
                  <a:pt x="2898962" y="199390"/>
                </a:lnTo>
                <a:close/>
              </a:path>
              <a:path w="4096384" h="836930">
                <a:moveTo>
                  <a:pt x="2993500" y="199390"/>
                </a:moveTo>
                <a:lnTo>
                  <a:pt x="2987136" y="198120"/>
                </a:lnTo>
                <a:lnTo>
                  <a:pt x="2994508" y="189230"/>
                </a:lnTo>
                <a:lnTo>
                  <a:pt x="2995812" y="192912"/>
                </a:lnTo>
                <a:lnTo>
                  <a:pt x="2996849" y="196788"/>
                </a:lnTo>
                <a:lnTo>
                  <a:pt x="2996804" y="196942"/>
                </a:lnTo>
                <a:lnTo>
                  <a:pt x="2996014" y="198120"/>
                </a:lnTo>
                <a:lnTo>
                  <a:pt x="2993500" y="19939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4508" y="189230"/>
                </a:lnTo>
                <a:lnTo>
                  <a:pt x="2997697" y="18923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150898" y="191770"/>
                </a:moveTo>
                <a:lnTo>
                  <a:pt x="3150066" y="189230"/>
                </a:lnTo>
                <a:lnTo>
                  <a:pt x="3153098" y="189230"/>
                </a:lnTo>
                <a:lnTo>
                  <a:pt x="3150898" y="191770"/>
                </a:lnTo>
                <a:close/>
              </a:path>
              <a:path w="4096384" h="836930">
                <a:moveTo>
                  <a:pt x="3192811" y="190500"/>
                </a:moveTo>
                <a:lnTo>
                  <a:pt x="3188122" y="190500"/>
                </a:lnTo>
                <a:lnTo>
                  <a:pt x="3187939" y="189230"/>
                </a:lnTo>
                <a:lnTo>
                  <a:pt x="3192811" y="189230"/>
                </a:lnTo>
                <a:lnTo>
                  <a:pt x="3192811" y="190500"/>
                </a:lnTo>
                <a:close/>
              </a:path>
              <a:path w="4096384" h="836930">
                <a:moveTo>
                  <a:pt x="3193662" y="201930"/>
                </a:moveTo>
                <a:lnTo>
                  <a:pt x="3192900" y="196245"/>
                </a:lnTo>
                <a:lnTo>
                  <a:pt x="3192811" y="189230"/>
                </a:lnTo>
                <a:lnTo>
                  <a:pt x="3197859" y="195580"/>
                </a:lnTo>
                <a:lnTo>
                  <a:pt x="3199249" y="195580"/>
                </a:lnTo>
                <a:lnTo>
                  <a:pt x="3193662" y="201930"/>
                </a:lnTo>
                <a:close/>
              </a:path>
              <a:path w="4096384" h="836930">
                <a:moveTo>
                  <a:pt x="3197859" y="195580"/>
                </a:moveTo>
                <a:lnTo>
                  <a:pt x="3192811" y="189230"/>
                </a:lnTo>
                <a:lnTo>
                  <a:pt x="3200534" y="189230"/>
                </a:lnTo>
                <a:lnTo>
                  <a:pt x="3199869" y="190500"/>
                </a:lnTo>
                <a:lnTo>
                  <a:pt x="3202804" y="191770"/>
                </a:lnTo>
                <a:lnTo>
                  <a:pt x="3219013" y="191770"/>
                </a:lnTo>
                <a:lnTo>
                  <a:pt x="3219993" y="193040"/>
                </a:lnTo>
                <a:lnTo>
                  <a:pt x="3210078" y="193040"/>
                </a:lnTo>
                <a:lnTo>
                  <a:pt x="3207475" y="194310"/>
                </a:lnTo>
                <a:lnTo>
                  <a:pt x="3198350" y="194310"/>
                </a:lnTo>
                <a:lnTo>
                  <a:pt x="3197859" y="195580"/>
                </a:lnTo>
                <a:close/>
              </a:path>
              <a:path w="4096384" h="836930">
                <a:moveTo>
                  <a:pt x="3245165" y="194110"/>
                </a:moveTo>
                <a:lnTo>
                  <a:pt x="3244788" y="189230"/>
                </a:lnTo>
                <a:lnTo>
                  <a:pt x="3247543" y="191640"/>
                </a:lnTo>
                <a:lnTo>
                  <a:pt x="3247566" y="191836"/>
                </a:lnTo>
                <a:lnTo>
                  <a:pt x="3245165" y="194110"/>
                </a:lnTo>
                <a:close/>
              </a:path>
              <a:path w="4096384" h="836930">
                <a:moveTo>
                  <a:pt x="3247543" y="191640"/>
                </a:moveTo>
                <a:lnTo>
                  <a:pt x="3244788" y="189230"/>
                </a:lnTo>
                <a:lnTo>
                  <a:pt x="3245803" y="189230"/>
                </a:lnTo>
                <a:lnTo>
                  <a:pt x="3247543" y="191640"/>
                </a:lnTo>
                <a:close/>
              </a:path>
              <a:path w="4096384" h="836930">
                <a:moveTo>
                  <a:pt x="3336301" y="190500"/>
                </a:moveTo>
                <a:lnTo>
                  <a:pt x="3335476" y="190500"/>
                </a:lnTo>
                <a:lnTo>
                  <a:pt x="3335476" y="189230"/>
                </a:lnTo>
                <a:lnTo>
                  <a:pt x="3336301" y="190500"/>
                </a:lnTo>
                <a:close/>
              </a:path>
              <a:path w="4096384" h="836930">
                <a:moveTo>
                  <a:pt x="3344163" y="190500"/>
                </a:moveTo>
                <a:lnTo>
                  <a:pt x="3336301" y="190500"/>
                </a:lnTo>
                <a:lnTo>
                  <a:pt x="3335476" y="189230"/>
                </a:lnTo>
                <a:lnTo>
                  <a:pt x="3345669" y="189230"/>
                </a:lnTo>
                <a:lnTo>
                  <a:pt x="3344163" y="190500"/>
                </a:lnTo>
                <a:close/>
              </a:path>
              <a:path w="4096384" h="836930">
                <a:moveTo>
                  <a:pt x="3425823" y="193040"/>
                </a:moveTo>
                <a:lnTo>
                  <a:pt x="3423836" y="189582"/>
                </a:lnTo>
                <a:lnTo>
                  <a:pt x="3424474" y="189230"/>
                </a:lnTo>
                <a:lnTo>
                  <a:pt x="3429958" y="189230"/>
                </a:lnTo>
                <a:lnTo>
                  <a:pt x="3425823" y="193040"/>
                </a:lnTo>
                <a:close/>
              </a:path>
              <a:path w="4096384" h="836930">
                <a:moveTo>
                  <a:pt x="3501903" y="191770"/>
                </a:moveTo>
                <a:lnTo>
                  <a:pt x="3501078" y="191770"/>
                </a:lnTo>
                <a:lnTo>
                  <a:pt x="3499912" y="190500"/>
                </a:lnTo>
                <a:lnTo>
                  <a:pt x="3500246" y="189230"/>
                </a:lnTo>
                <a:lnTo>
                  <a:pt x="3502911" y="189230"/>
                </a:lnTo>
                <a:lnTo>
                  <a:pt x="3501903" y="191770"/>
                </a:lnTo>
                <a:close/>
              </a:path>
              <a:path w="4096384" h="836930">
                <a:moveTo>
                  <a:pt x="3521189" y="191770"/>
                </a:moveTo>
                <a:lnTo>
                  <a:pt x="3501903" y="191770"/>
                </a:lnTo>
                <a:lnTo>
                  <a:pt x="3502911" y="189230"/>
                </a:lnTo>
                <a:lnTo>
                  <a:pt x="3524205" y="189230"/>
                </a:lnTo>
                <a:lnTo>
                  <a:pt x="3522907" y="190500"/>
                </a:lnTo>
                <a:lnTo>
                  <a:pt x="3522352" y="190500"/>
                </a:lnTo>
                <a:lnTo>
                  <a:pt x="3521189" y="191770"/>
                </a:lnTo>
                <a:close/>
              </a:path>
              <a:path w="4096384" h="836930">
                <a:moveTo>
                  <a:pt x="3647233" y="191770"/>
                </a:moveTo>
                <a:lnTo>
                  <a:pt x="3646591" y="191770"/>
                </a:lnTo>
                <a:lnTo>
                  <a:pt x="3646408" y="190500"/>
                </a:lnTo>
                <a:lnTo>
                  <a:pt x="3647573" y="189230"/>
                </a:lnTo>
                <a:lnTo>
                  <a:pt x="3650108" y="189230"/>
                </a:lnTo>
                <a:lnTo>
                  <a:pt x="3648388" y="190682"/>
                </a:lnTo>
                <a:lnTo>
                  <a:pt x="3647233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47233" y="191770"/>
                </a:lnTo>
                <a:lnTo>
                  <a:pt x="3648582" y="190500"/>
                </a:lnTo>
                <a:lnTo>
                  <a:pt x="3650108" y="189230"/>
                </a:lnTo>
                <a:lnTo>
                  <a:pt x="3698699" y="189230"/>
                </a:lnTo>
                <a:lnTo>
                  <a:pt x="3698542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80456" y="191836"/>
                </a:lnTo>
                <a:lnTo>
                  <a:pt x="3780392" y="191429"/>
                </a:lnTo>
                <a:lnTo>
                  <a:pt x="3780502" y="190500"/>
                </a:lnTo>
                <a:lnTo>
                  <a:pt x="3783016" y="189230"/>
                </a:lnTo>
                <a:lnTo>
                  <a:pt x="3785033" y="190500"/>
                </a:lnTo>
                <a:lnTo>
                  <a:pt x="3784876" y="191770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3872658" y="205740"/>
                </a:moveTo>
                <a:lnTo>
                  <a:pt x="3865002" y="205740"/>
                </a:lnTo>
                <a:lnTo>
                  <a:pt x="3865336" y="199390"/>
                </a:lnTo>
                <a:lnTo>
                  <a:pt x="3762567" y="199390"/>
                </a:lnTo>
                <a:lnTo>
                  <a:pt x="3762567" y="193040"/>
                </a:lnTo>
                <a:lnTo>
                  <a:pt x="3782368" y="193040"/>
                </a:lnTo>
                <a:lnTo>
                  <a:pt x="3784876" y="191770"/>
                </a:lnTo>
                <a:lnTo>
                  <a:pt x="3785033" y="190500"/>
                </a:lnTo>
                <a:lnTo>
                  <a:pt x="3783016" y="189230"/>
                </a:lnTo>
                <a:lnTo>
                  <a:pt x="3810354" y="189230"/>
                </a:lnTo>
                <a:lnTo>
                  <a:pt x="3810170" y="190500"/>
                </a:lnTo>
                <a:lnTo>
                  <a:pt x="3833468" y="190500"/>
                </a:lnTo>
                <a:lnTo>
                  <a:pt x="3833468" y="191770"/>
                </a:lnTo>
                <a:lnTo>
                  <a:pt x="3792746" y="191770"/>
                </a:lnTo>
                <a:lnTo>
                  <a:pt x="3783016" y="196850"/>
                </a:lnTo>
                <a:lnTo>
                  <a:pt x="3789381" y="198120"/>
                </a:lnTo>
                <a:lnTo>
                  <a:pt x="4054358" y="198120"/>
                </a:lnTo>
                <a:lnTo>
                  <a:pt x="4055585" y="199390"/>
                </a:lnTo>
                <a:lnTo>
                  <a:pt x="4058433" y="200660"/>
                </a:lnTo>
                <a:lnTo>
                  <a:pt x="3944114" y="200660"/>
                </a:lnTo>
                <a:lnTo>
                  <a:pt x="3943609" y="201930"/>
                </a:lnTo>
                <a:lnTo>
                  <a:pt x="3877063" y="201930"/>
                </a:lnTo>
                <a:lnTo>
                  <a:pt x="3872658" y="205740"/>
                </a:lnTo>
                <a:close/>
              </a:path>
              <a:path w="4096384" h="836930">
                <a:moveTo>
                  <a:pt x="3833468" y="190500"/>
                </a:moveTo>
                <a:lnTo>
                  <a:pt x="3810170" y="190500"/>
                </a:lnTo>
                <a:lnTo>
                  <a:pt x="3810354" y="189230"/>
                </a:lnTo>
                <a:lnTo>
                  <a:pt x="3834325" y="189230"/>
                </a:lnTo>
                <a:lnTo>
                  <a:pt x="3833468" y="190500"/>
                </a:lnTo>
                <a:close/>
              </a:path>
              <a:path w="4096384" h="836930">
                <a:moveTo>
                  <a:pt x="4079890" y="190500"/>
                </a:moveTo>
                <a:lnTo>
                  <a:pt x="4075700" y="190500"/>
                </a:lnTo>
                <a:lnTo>
                  <a:pt x="4078725" y="189230"/>
                </a:lnTo>
                <a:lnTo>
                  <a:pt x="4079890" y="19050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79890" y="190500"/>
                </a:lnTo>
                <a:lnTo>
                  <a:pt x="4078725" y="189230"/>
                </a:lnTo>
                <a:lnTo>
                  <a:pt x="4080574" y="18923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2967835" y="195580"/>
                </a:moveTo>
                <a:lnTo>
                  <a:pt x="2964847" y="195580"/>
                </a:lnTo>
                <a:lnTo>
                  <a:pt x="2966822" y="189359"/>
                </a:lnTo>
                <a:lnTo>
                  <a:pt x="2966948" y="189783"/>
                </a:lnTo>
                <a:lnTo>
                  <a:pt x="2967835" y="195580"/>
                </a:lnTo>
                <a:close/>
              </a:path>
              <a:path w="4096384" h="836930">
                <a:moveTo>
                  <a:pt x="3166999" y="191770"/>
                </a:moveTo>
                <a:lnTo>
                  <a:pt x="3165500" y="191770"/>
                </a:lnTo>
                <a:lnTo>
                  <a:pt x="3165500" y="189434"/>
                </a:lnTo>
                <a:lnTo>
                  <a:pt x="3166999" y="191770"/>
                </a:lnTo>
                <a:close/>
              </a:path>
              <a:path w="4096384" h="836930">
                <a:moveTo>
                  <a:pt x="3097258" y="191770"/>
                </a:moveTo>
                <a:lnTo>
                  <a:pt x="3094593" y="191770"/>
                </a:lnTo>
                <a:lnTo>
                  <a:pt x="3096810" y="189454"/>
                </a:lnTo>
                <a:lnTo>
                  <a:pt x="3097258" y="19177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59975" y="218440"/>
                </a:lnTo>
                <a:lnTo>
                  <a:pt x="2961595" y="213360"/>
                </a:lnTo>
                <a:lnTo>
                  <a:pt x="2956168" y="210820"/>
                </a:lnTo>
                <a:lnTo>
                  <a:pt x="2968520" y="210820"/>
                </a:lnTo>
                <a:lnTo>
                  <a:pt x="2968983" y="209682"/>
                </a:lnTo>
                <a:lnTo>
                  <a:pt x="2969017" y="209451"/>
                </a:lnTo>
                <a:lnTo>
                  <a:pt x="2968565" y="207230"/>
                </a:lnTo>
                <a:lnTo>
                  <a:pt x="2968462" y="206859"/>
                </a:lnTo>
                <a:lnTo>
                  <a:pt x="2967538" y="204470"/>
                </a:lnTo>
                <a:lnTo>
                  <a:pt x="2969528" y="204470"/>
                </a:lnTo>
                <a:lnTo>
                  <a:pt x="2968047" y="196942"/>
                </a:lnTo>
                <a:lnTo>
                  <a:pt x="2966898" y="189459"/>
                </a:lnTo>
                <a:lnTo>
                  <a:pt x="2967688" y="190500"/>
                </a:lnTo>
                <a:lnTo>
                  <a:pt x="2969984" y="190500"/>
                </a:lnTo>
                <a:lnTo>
                  <a:pt x="2969371" y="196850"/>
                </a:lnTo>
                <a:lnTo>
                  <a:pt x="2988189" y="196850"/>
                </a:lnTo>
                <a:lnTo>
                  <a:pt x="2987136" y="198120"/>
                </a:lnTo>
                <a:lnTo>
                  <a:pt x="2993500" y="199390"/>
                </a:lnTo>
                <a:lnTo>
                  <a:pt x="2972377" y="199390"/>
                </a:lnTo>
                <a:lnTo>
                  <a:pt x="2970537" y="200660"/>
                </a:lnTo>
                <a:lnTo>
                  <a:pt x="2969829" y="202839"/>
                </a:lnTo>
                <a:lnTo>
                  <a:pt x="2969712" y="207010"/>
                </a:lnTo>
                <a:lnTo>
                  <a:pt x="3004736" y="207010"/>
                </a:lnTo>
                <a:lnTo>
                  <a:pt x="3003287" y="212090"/>
                </a:lnTo>
                <a:lnTo>
                  <a:pt x="2986461" y="212090"/>
                </a:lnTo>
                <a:lnTo>
                  <a:pt x="2984510" y="213360"/>
                </a:lnTo>
                <a:lnTo>
                  <a:pt x="2971394" y="213360"/>
                </a:lnTo>
                <a:lnTo>
                  <a:pt x="2969194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350322" y="191429"/>
                </a:moveTo>
                <a:lnTo>
                  <a:pt x="2348844" y="190682"/>
                </a:lnTo>
                <a:lnTo>
                  <a:pt x="2349759" y="189783"/>
                </a:lnTo>
                <a:lnTo>
                  <a:pt x="2350322" y="189467"/>
                </a:lnTo>
                <a:lnTo>
                  <a:pt x="2350322" y="191429"/>
                </a:lnTo>
                <a:close/>
              </a:path>
              <a:path w="4096384" h="836930">
                <a:moveTo>
                  <a:pt x="1399560" y="190500"/>
                </a:moveTo>
                <a:lnTo>
                  <a:pt x="1397377" y="190500"/>
                </a:lnTo>
                <a:lnTo>
                  <a:pt x="1399014" y="189467"/>
                </a:lnTo>
                <a:lnTo>
                  <a:pt x="1399560" y="190500"/>
                </a:lnTo>
                <a:close/>
              </a:path>
              <a:path w="4096384" h="836930">
                <a:moveTo>
                  <a:pt x="3420343" y="194310"/>
                </a:moveTo>
                <a:lnTo>
                  <a:pt x="3415262" y="194310"/>
                </a:lnTo>
                <a:lnTo>
                  <a:pt x="3423836" y="189582"/>
                </a:lnTo>
                <a:lnTo>
                  <a:pt x="3425823" y="193040"/>
                </a:lnTo>
                <a:lnTo>
                  <a:pt x="3419786" y="193040"/>
                </a:lnTo>
                <a:lnTo>
                  <a:pt x="3420343" y="194310"/>
                </a:lnTo>
                <a:close/>
              </a:path>
              <a:path w="4096384" h="836930">
                <a:moveTo>
                  <a:pt x="2348844" y="190682"/>
                </a:moveTo>
                <a:lnTo>
                  <a:pt x="2348482" y="190500"/>
                </a:lnTo>
                <a:lnTo>
                  <a:pt x="2349759" y="189783"/>
                </a:lnTo>
                <a:lnTo>
                  <a:pt x="2348844" y="190682"/>
                </a:lnTo>
                <a:close/>
              </a:path>
              <a:path w="4096384" h="836930">
                <a:moveTo>
                  <a:pt x="0" y="194310"/>
                </a:moveTo>
                <a:lnTo>
                  <a:pt x="0" y="190500"/>
                </a:lnTo>
                <a:lnTo>
                  <a:pt x="723" y="191770"/>
                </a:lnTo>
                <a:lnTo>
                  <a:pt x="1220" y="191770"/>
                </a:lnTo>
                <a:lnTo>
                  <a:pt x="0" y="194310"/>
                </a:lnTo>
                <a:close/>
              </a:path>
              <a:path w="4096384" h="836930">
                <a:moveTo>
                  <a:pt x="39277" y="195580"/>
                </a:moveTo>
                <a:lnTo>
                  <a:pt x="36766" y="193205"/>
                </a:lnTo>
                <a:lnTo>
                  <a:pt x="36659" y="192536"/>
                </a:lnTo>
                <a:lnTo>
                  <a:pt x="36762" y="191770"/>
                </a:lnTo>
                <a:lnTo>
                  <a:pt x="39774" y="190500"/>
                </a:lnTo>
                <a:lnTo>
                  <a:pt x="42007" y="192912"/>
                </a:lnTo>
                <a:lnTo>
                  <a:pt x="41955" y="194310"/>
                </a:lnTo>
                <a:lnTo>
                  <a:pt x="39277" y="195580"/>
                </a:lnTo>
                <a:close/>
              </a:path>
              <a:path w="4096384" h="836930">
                <a:moveTo>
                  <a:pt x="53520" y="195580"/>
                </a:moveTo>
                <a:lnTo>
                  <a:pt x="39277" y="195580"/>
                </a:lnTo>
                <a:lnTo>
                  <a:pt x="41955" y="194310"/>
                </a:lnTo>
                <a:lnTo>
                  <a:pt x="42007" y="192912"/>
                </a:lnTo>
                <a:lnTo>
                  <a:pt x="39774" y="190500"/>
                </a:lnTo>
                <a:lnTo>
                  <a:pt x="54193" y="190500"/>
                </a:lnTo>
                <a:lnTo>
                  <a:pt x="52863" y="194273"/>
                </a:lnTo>
                <a:lnTo>
                  <a:pt x="53520" y="195580"/>
                </a:lnTo>
                <a:close/>
              </a:path>
              <a:path w="4096384" h="836930">
                <a:moveTo>
                  <a:pt x="54860" y="198120"/>
                </a:moveTo>
                <a:lnTo>
                  <a:pt x="52955" y="194508"/>
                </a:lnTo>
                <a:lnTo>
                  <a:pt x="52863" y="194273"/>
                </a:lnTo>
                <a:lnTo>
                  <a:pt x="54193" y="190500"/>
                </a:lnTo>
                <a:lnTo>
                  <a:pt x="54860" y="198120"/>
                </a:lnTo>
                <a:close/>
              </a:path>
              <a:path w="4096384" h="836930">
                <a:moveTo>
                  <a:pt x="82689" y="196850"/>
                </a:moveTo>
                <a:lnTo>
                  <a:pt x="80004" y="195580"/>
                </a:lnTo>
                <a:lnTo>
                  <a:pt x="79211" y="193568"/>
                </a:lnTo>
                <a:lnTo>
                  <a:pt x="79087" y="192912"/>
                </a:lnTo>
                <a:lnTo>
                  <a:pt x="79841" y="191770"/>
                </a:lnTo>
                <a:lnTo>
                  <a:pt x="82689" y="190500"/>
                </a:lnTo>
                <a:lnTo>
                  <a:pt x="84119" y="192912"/>
                </a:lnTo>
                <a:lnTo>
                  <a:pt x="84018" y="193487"/>
                </a:lnTo>
                <a:lnTo>
                  <a:pt x="82689" y="196850"/>
                </a:lnTo>
                <a:close/>
              </a:path>
              <a:path w="4096384" h="836930">
                <a:moveTo>
                  <a:pt x="90366" y="196850"/>
                </a:moveTo>
                <a:lnTo>
                  <a:pt x="82689" y="196850"/>
                </a:lnTo>
                <a:lnTo>
                  <a:pt x="84018" y="193487"/>
                </a:lnTo>
                <a:lnTo>
                  <a:pt x="84119" y="192912"/>
                </a:lnTo>
                <a:lnTo>
                  <a:pt x="82689" y="190500"/>
                </a:lnTo>
                <a:lnTo>
                  <a:pt x="84699" y="191770"/>
                </a:lnTo>
                <a:lnTo>
                  <a:pt x="89564" y="191770"/>
                </a:lnTo>
                <a:lnTo>
                  <a:pt x="90366" y="196850"/>
                </a:lnTo>
                <a:close/>
              </a:path>
              <a:path w="4096384" h="836930">
                <a:moveTo>
                  <a:pt x="201873" y="196850"/>
                </a:moveTo>
                <a:lnTo>
                  <a:pt x="199863" y="195580"/>
                </a:lnTo>
                <a:lnTo>
                  <a:pt x="199189" y="195580"/>
                </a:lnTo>
                <a:lnTo>
                  <a:pt x="199652" y="193245"/>
                </a:lnTo>
                <a:lnTo>
                  <a:pt x="199777" y="192912"/>
                </a:lnTo>
                <a:lnTo>
                  <a:pt x="201369" y="190500"/>
                </a:lnTo>
                <a:lnTo>
                  <a:pt x="207406" y="195580"/>
                </a:lnTo>
                <a:lnTo>
                  <a:pt x="201873" y="1968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09893" y="210820"/>
                </a:lnTo>
                <a:lnTo>
                  <a:pt x="404530" y="209550"/>
                </a:lnTo>
                <a:lnTo>
                  <a:pt x="403024" y="209550"/>
                </a:lnTo>
                <a:lnTo>
                  <a:pt x="404555" y="207230"/>
                </a:lnTo>
                <a:lnTo>
                  <a:pt x="404630" y="206859"/>
                </a:lnTo>
                <a:lnTo>
                  <a:pt x="403522" y="204470"/>
                </a:lnTo>
                <a:lnTo>
                  <a:pt x="261380" y="204470"/>
                </a:lnTo>
                <a:lnTo>
                  <a:pt x="263139" y="200503"/>
                </a:lnTo>
                <a:lnTo>
                  <a:pt x="265067" y="196850"/>
                </a:lnTo>
                <a:lnTo>
                  <a:pt x="201873" y="196850"/>
                </a:lnTo>
                <a:lnTo>
                  <a:pt x="207406" y="195580"/>
                </a:lnTo>
                <a:lnTo>
                  <a:pt x="201369" y="190500"/>
                </a:lnTo>
                <a:lnTo>
                  <a:pt x="318039" y="190500"/>
                </a:lnTo>
                <a:lnTo>
                  <a:pt x="319545" y="191770"/>
                </a:lnTo>
                <a:lnTo>
                  <a:pt x="241599" y="191770"/>
                </a:lnTo>
                <a:lnTo>
                  <a:pt x="239085" y="194310"/>
                </a:lnTo>
                <a:lnTo>
                  <a:pt x="319877" y="194310"/>
                </a:lnTo>
                <a:lnTo>
                  <a:pt x="317869" y="198120"/>
                </a:lnTo>
                <a:lnTo>
                  <a:pt x="328260" y="198120"/>
                </a:lnTo>
                <a:lnTo>
                  <a:pt x="326918" y="199390"/>
                </a:lnTo>
                <a:lnTo>
                  <a:pt x="326584" y="199390"/>
                </a:lnTo>
                <a:lnTo>
                  <a:pt x="327252" y="203200"/>
                </a:lnTo>
                <a:lnTo>
                  <a:pt x="418444" y="203200"/>
                </a:lnTo>
                <a:lnTo>
                  <a:pt x="413706" y="204436"/>
                </a:lnTo>
                <a:lnTo>
                  <a:pt x="413817" y="206242"/>
                </a:lnTo>
                <a:lnTo>
                  <a:pt x="413929" y="207052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317869" y="198120"/>
                </a:moveTo>
                <a:lnTo>
                  <a:pt x="320342" y="193429"/>
                </a:lnTo>
                <a:lnTo>
                  <a:pt x="320446" y="192912"/>
                </a:lnTo>
                <a:lnTo>
                  <a:pt x="319545" y="191770"/>
                </a:lnTo>
                <a:lnTo>
                  <a:pt x="318039" y="190500"/>
                </a:lnTo>
                <a:lnTo>
                  <a:pt x="329937" y="196850"/>
                </a:lnTo>
                <a:lnTo>
                  <a:pt x="324240" y="196850"/>
                </a:lnTo>
                <a:lnTo>
                  <a:pt x="317869" y="19812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27252" y="203200"/>
                </a:lnTo>
                <a:lnTo>
                  <a:pt x="329214" y="200914"/>
                </a:lnTo>
                <a:lnTo>
                  <a:pt x="329332" y="200276"/>
                </a:lnTo>
                <a:lnTo>
                  <a:pt x="329099" y="199390"/>
                </a:lnTo>
                <a:lnTo>
                  <a:pt x="328260" y="198120"/>
                </a:lnTo>
                <a:lnTo>
                  <a:pt x="317869" y="198120"/>
                </a:lnTo>
                <a:lnTo>
                  <a:pt x="324240" y="196850"/>
                </a:lnTo>
                <a:lnTo>
                  <a:pt x="329937" y="196850"/>
                </a:lnTo>
                <a:lnTo>
                  <a:pt x="318039" y="190500"/>
                </a:lnTo>
                <a:lnTo>
                  <a:pt x="417381" y="190500"/>
                </a:lnTo>
                <a:lnTo>
                  <a:pt x="413920" y="193040"/>
                </a:lnTo>
                <a:lnTo>
                  <a:pt x="327088" y="193040"/>
                </a:lnTo>
                <a:lnTo>
                  <a:pt x="333928" y="196942"/>
                </a:lnTo>
                <a:lnTo>
                  <a:pt x="337480" y="199390"/>
                </a:lnTo>
                <a:lnTo>
                  <a:pt x="354242" y="199390"/>
                </a:lnTo>
                <a:lnTo>
                  <a:pt x="352566" y="201930"/>
                </a:lnTo>
                <a:lnTo>
                  <a:pt x="367025" y="201930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473761" y="196850"/>
                </a:moveTo>
                <a:lnTo>
                  <a:pt x="468041" y="196845"/>
                </a:lnTo>
                <a:lnTo>
                  <a:pt x="462197" y="195580"/>
                </a:lnTo>
                <a:lnTo>
                  <a:pt x="470074" y="190500"/>
                </a:lnTo>
                <a:lnTo>
                  <a:pt x="469904" y="191770"/>
                </a:lnTo>
                <a:lnTo>
                  <a:pt x="469734" y="191770"/>
                </a:lnTo>
                <a:lnTo>
                  <a:pt x="473761" y="196850"/>
                </a:lnTo>
                <a:close/>
              </a:path>
              <a:path w="4096384" h="836930">
                <a:moveTo>
                  <a:pt x="476609" y="196850"/>
                </a:moveTo>
                <a:lnTo>
                  <a:pt x="473761" y="196850"/>
                </a:lnTo>
                <a:lnTo>
                  <a:pt x="469734" y="191770"/>
                </a:lnTo>
                <a:lnTo>
                  <a:pt x="469904" y="191770"/>
                </a:lnTo>
                <a:lnTo>
                  <a:pt x="470074" y="190500"/>
                </a:lnTo>
                <a:lnTo>
                  <a:pt x="482394" y="190500"/>
                </a:lnTo>
                <a:lnTo>
                  <a:pt x="482620" y="191640"/>
                </a:lnTo>
                <a:lnTo>
                  <a:pt x="482568" y="191836"/>
                </a:lnTo>
                <a:lnTo>
                  <a:pt x="476609" y="196850"/>
                </a:lnTo>
                <a:close/>
              </a:path>
              <a:path w="4096384" h="836930">
                <a:moveTo>
                  <a:pt x="533772" y="195580"/>
                </a:moveTo>
                <a:lnTo>
                  <a:pt x="523040" y="195580"/>
                </a:lnTo>
                <a:lnTo>
                  <a:pt x="523878" y="194310"/>
                </a:lnTo>
                <a:lnTo>
                  <a:pt x="524716" y="194310"/>
                </a:lnTo>
                <a:lnTo>
                  <a:pt x="525630" y="192912"/>
                </a:lnTo>
                <a:lnTo>
                  <a:pt x="527067" y="190500"/>
                </a:lnTo>
                <a:lnTo>
                  <a:pt x="583054" y="190500"/>
                </a:lnTo>
                <a:lnTo>
                  <a:pt x="584394" y="191770"/>
                </a:lnTo>
                <a:lnTo>
                  <a:pt x="534774" y="191770"/>
                </a:lnTo>
                <a:lnTo>
                  <a:pt x="533772" y="195580"/>
                </a:lnTo>
                <a:close/>
              </a:path>
              <a:path w="4096384" h="836930">
                <a:moveTo>
                  <a:pt x="791915" y="198120"/>
                </a:moveTo>
                <a:lnTo>
                  <a:pt x="791272" y="195195"/>
                </a:lnTo>
                <a:lnTo>
                  <a:pt x="791170" y="194133"/>
                </a:lnTo>
                <a:lnTo>
                  <a:pt x="791796" y="192912"/>
                </a:lnTo>
                <a:lnTo>
                  <a:pt x="792249" y="191770"/>
                </a:lnTo>
                <a:lnTo>
                  <a:pt x="792917" y="191770"/>
                </a:lnTo>
                <a:lnTo>
                  <a:pt x="798286" y="190500"/>
                </a:lnTo>
                <a:lnTo>
                  <a:pt x="791915" y="198120"/>
                </a:lnTo>
                <a:close/>
              </a:path>
              <a:path w="4096384" h="836930">
                <a:moveTo>
                  <a:pt x="819907" y="195580"/>
                </a:moveTo>
                <a:lnTo>
                  <a:pt x="818572" y="195580"/>
                </a:lnTo>
                <a:lnTo>
                  <a:pt x="816889" y="194310"/>
                </a:lnTo>
                <a:lnTo>
                  <a:pt x="816385" y="193040"/>
                </a:lnTo>
                <a:lnTo>
                  <a:pt x="816051" y="193040"/>
                </a:lnTo>
                <a:lnTo>
                  <a:pt x="815387" y="192198"/>
                </a:lnTo>
                <a:lnTo>
                  <a:pt x="815219" y="191770"/>
                </a:lnTo>
                <a:lnTo>
                  <a:pt x="817734" y="190500"/>
                </a:lnTo>
                <a:lnTo>
                  <a:pt x="819573" y="191770"/>
                </a:lnTo>
                <a:lnTo>
                  <a:pt x="820822" y="194133"/>
                </a:lnTo>
                <a:lnTo>
                  <a:pt x="820697" y="194584"/>
                </a:lnTo>
                <a:lnTo>
                  <a:pt x="819907" y="195580"/>
                </a:lnTo>
                <a:close/>
              </a:path>
              <a:path w="4096384" h="836930">
                <a:moveTo>
                  <a:pt x="828154" y="195580"/>
                </a:moveTo>
                <a:lnTo>
                  <a:pt x="819907" y="195580"/>
                </a:lnTo>
                <a:lnTo>
                  <a:pt x="820697" y="194584"/>
                </a:lnTo>
                <a:lnTo>
                  <a:pt x="820822" y="194133"/>
                </a:lnTo>
                <a:lnTo>
                  <a:pt x="819573" y="191770"/>
                </a:lnTo>
                <a:lnTo>
                  <a:pt x="817734" y="190500"/>
                </a:lnTo>
                <a:lnTo>
                  <a:pt x="846564" y="190500"/>
                </a:lnTo>
                <a:lnTo>
                  <a:pt x="841303" y="192988"/>
                </a:lnTo>
                <a:lnTo>
                  <a:pt x="841417" y="193338"/>
                </a:lnTo>
                <a:lnTo>
                  <a:pt x="842144" y="194310"/>
                </a:lnTo>
                <a:lnTo>
                  <a:pt x="829461" y="194310"/>
                </a:lnTo>
                <a:lnTo>
                  <a:pt x="828154" y="195580"/>
                </a:lnTo>
                <a:close/>
              </a:path>
              <a:path w="4096384" h="836930">
                <a:moveTo>
                  <a:pt x="898208" y="195832"/>
                </a:moveTo>
                <a:lnTo>
                  <a:pt x="898862" y="194310"/>
                </a:lnTo>
                <a:lnTo>
                  <a:pt x="901042" y="190500"/>
                </a:lnTo>
                <a:lnTo>
                  <a:pt x="898501" y="195679"/>
                </a:lnTo>
                <a:lnTo>
                  <a:pt x="898208" y="195832"/>
                </a:lnTo>
                <a:close/>
              </a:path>
              <a:path w="4096384" h="836930">
                <a:moveTo>
                  <a:pt x="898501" y="195679"/>
                </a:moveTo>
                <a:lnTo>
                  <a:pt x="901042" y="190500"/>
                </a:lnTo>
                <a:lnTo>
                  <a:pt x="918266" y="190500"/>
                </a:lnTo>
                <a:lnTo>
                  <a:pt x="918309" y="191770"/>
                </a:lnTo>
                <a:lnTo>
                  <a:pt x="938363" y="191770"/>
                </a:lnTo>
                <a:lnTo>
                  <a:pt x="936911" y="193040"/>
                </a:lnTo>
                <a:lnTo>
                  <a:pt x="927188" y="193040"/>
                </a:lnTo>
                <a:lnTo>
                  <a:pt x="925236" y="194273"/>
                </a:lnTo>
                <a:lnTo>
                  <a:pt x="925178" y="195580"/>
                </a:lnTo>
                <a:lnTo>
                  <a:pt x="898691" y="195580"/>
                </a:lnTo>
                <a:lnTo>
                  <a:pt x="898501" y="195679"/>
                </a:lnTo>
                <a:close/>
              </a:path>
              <a:path w="4096384" h="836930">
                <a:moveTo>
                  <a:pt x="969932" y="198120"/>
                </a:moveTo>
                <a:lnTo>
                  <a:pt x="966920" y="196850"/>
                </a:lnTo>
                <a:lnTo>
                  <a:pt x="964065" y="196850"/>
                </a:lnTo>
                <a:lnTo>
                  <a:pt x="965742" y="190500"/>
                </a:lnTo>
                <a:lnTo>
                  <a:pt x="968597" y="191770"/>
                </a:lnTo>
                <a:lnTo>
                  <a:pt x="971609" y="191770"/>
                </a:lnTo>
                <a:lnTo>
                  <a:pt x="969932" y="198120"/>
                </a:lnTo>
                <a:close/>
              </a:path>
              <a:path w="4096384" h="836930">
                <a:moveTo>
                  <a:pt x="1006980" y="193040"/>
                </a:moveTo>
                <a:lnTo>
                  <a:pt x="1007648" y="191770"/>
                </a:lnTo>
                <a:lnTo>
                  <a:pt x="968597" y="191770"/>
                </a:lnTo>
                <a:lnTo>
                  <a:pt x="965742" y="190500"/>
                </a:lnTo>
                <a:lnTo>
                  <a:pt x="1008824" y="190500"/>
                </a:lnTo>
                <a:lnTo>
                  <a:pt x="1006980" y="193040"/>
                </a:lnTo>
                <a:close/>
              </a:path>
              <a:path w="4096384" h="836930">
                <a:moveTo>
                  <a:pt x="1286411" y="199390"/>
                </a:moveTo>
                <a:lnTo>
                  <a:pt x="1289593" y="190500"/>
                </a:lnTo>
                <a:lnTo>
                  <a:pt x="1289927" y="193040"/>
                </a:lnTo>
                <a:lnTo>
                  <a:pt x="1294288" y="194310"/>
                </a:lnTo>
                <a:lnTo>
                  <a:pt x="1290291" y="196942"/>
                </a:lnTo>
                <a:lnTo>
                  <a:pt x="1286411" y="199390"/>
                </a:lnTo>
                <a:close/>
              </a:path>
              <a:path w="4096384" h="836930">
                <a:moveTo>
                  <a:pt x="1310249" y="203200"/>
                </a:moveTo>
                <a:lnTo>
                  <a:pt x="1282056" y="203200"/>
                </a:lnTo>
                <a:lnTo>
                  <a:pt x="1284400" y="201930"/>
                </a:lnTo>
                <a:lnTo>
                  <a:pt x="1301667" y="201930"/>
                </a:lnTo>
                <a:lnTo>
                  <a:pt x="1292278" y="199390"/>
                </a:lnTo>
                <a:lnTo>
                  <a:pt x="1286411" y="199390"/>
                </a:lnTo>
                <a:lnTo>
                  <a:pt x="1290530" y="196788"/>
                </a:lnTo>
                <a:lnTo>
                  <a:pt x="1294098" y="194435"/>
                </a:lnTo>
                <a:lnTo>
                  <a:pt x="1294161" y="194273"/>
                </a:lnTo>
                <a:lnTo>
                  <a:pt x="1289927" y="193040"/>
                </a:lnTo>
                <a:lnTo>
                  <a:pt x="1289593" y="190500"/>
                </a:lnTo>
                <a:lnTo>
                  <a:pt x="1330187" y="190500"/>
                </a:lnTo>
                <a:lnTo>
                  <a:pt x="1324537" y="195580"/>
                </a:lnTo>
                <a:lnTo>
                  <a:pt x="1313905" y="195580"/>
                </a:lnTo>
                <a:lnTo>
                  <a:pt x="1307868" y="200660"/>
                </a:lnTo>
                <a:lnTo>
                  <a:pt x="1308706" y="200660"/>
                </a:lnTo>
                <a:lnTo>
                  <a:pt x="1310249" y="203200"/>
                </a:lnTo>
                <a:close/>
              </a:path>
              <a:path w="4096384" h="836930">
                <a:moveTo>
                  <a:pt x="1487686" y="194310"/>
                </a:moveTo>
                <a:lnTo>
                  <a:pt x="1484713" y="194310"/>
                </a:lnTo>
                <a:lnTo>
                  <a:pt x="1484655" y="194133"/>
                </a:lnTo>
                <a:lnTo>
                  <a:pt x="1484543" y="190500"/>
                </a:lnTo>
                <a:lnTo>
                  <a:pt x="1487686" y="194310"/>
                </a:lnTo>
                <a:close/>
              </a:path>
              <a:path w="4096384" h="836930">
                <a:moveTo>
                  <a:pt x="1492760" y="203200"/>
                </a:moveTo>
                <a:lnTo>
                  <a:pt x="1485551" y="203200"/>
                </a:lnTo>
                <a:lnTo>
                  <a:pt x="1487895" y="200660"/>
                </a:lnTo>
                <a:lnTo>
                  <a:pt x="1487254" y="199441"/>
                </a:lnTo>
                <a:lnTo>
                  <a:pt x="1487216" y="199078"/>
                </a:lnTo>
                <a:lnTo>
                  <a:pt x="1488733" y="198120"/>
                </a:lnTo>
                <a:lnTo>
                  <a:pt x="1489510" y="196942"/>
                </a:lnTo>
                <a:lnTo>
                  <a:pt x="1489571" y="195580"/>
                </a:lnTo>
                <a:lnTo>
                  <a:pt x="1488733" y="195580"/>
                </a:lnTo>
                <a:lnTo>
                  <a:pt x="1484543" y="190500"/>
                </a:lnTo>
                <a:lnTo>
                  <a:pt x="1492256" y="190500"/>
                </a:lnTo>
                <a:lnTo>
                  <a:pt x="1495275" y="193040"/>
                </a:lnTo>
                <a:lnTo>
                  <a:pt x="1496992" y="193040"/>
                </a:lnTo>
                <a:lnTo>
                  <a:pt x="1497119" y="196942"/>
                </a:lnTo>
                <a:lnTo>
                  <a:pt x="1497228" y="199390"/>
                </a:lnTo>
                <a:lnTo>
                  <a:pt x="1495609" y="199390"/>
                </a:lnTo>
                <a:lnTo>
                  <a:pt x="1492256" y="200660"/>
                </a:lnTo>
                <a:lnTo>
                  <a:pt x="1492760" y="20320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497074" y="195580"/>
                </a:lnTo>
                <a:lnTo>
                  <a:pt x="1496951" y="191770"/>
                </a:lnTo>
                <a:lnTo>
                  <a:pt x="1501646" y="190500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501646" y="190500"/>
                </a:lnTo>
                <a:lnTo>
                  <a:pt x="1507120" y="190500"/>
                </a:lnTo>
                <a:lnTo>
                  <a:pt x="1508069" y="191770"/>
                </a:lnTo>
                <a:lnTo>
                  <a:pt x="1506504" y="191770"/>
                </a:lnTo>
                <a:lnTo>
                  <a:pt x="1503928" y="192988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26449" y="199390"/>
                </a:moveTo>
                <a:lnTo>
                  <a:pt x="1523935" y="199390"/>
                </a:lnTo>
                <a:lnTo>
                  <a:pt x="1519897" y="196942"/>
                </a:lnTo>
                <a:lnTo>
                  <a:pt x="1519822" y="196788"/>
                </a:lnTo>
                <a:lnTo>
                  <a:pt x="1527791" y="190500"/>
                </a:lnTo>
                <a:lnTo>
                  <a:pt x="1528170" y="194310"/>
                </a:lnTo>
                <a:lnTo>
                  <a:pt x="1528091" y="197138"/>
                </a:lnTo>
                <a:lnTo>
                  <a:pt x="1527992" y="197890"/>
                </a:lnTo>
                <a:lnTo>
                  <a:pt x="1527863" y="198202"/>
                </a:lnTo>
                <a:lnTo>
                  <a:pt x="1526449" y="19939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24609" y="201930"/>
                </a:lnTo>
                <a:lnTo>
                  <a:pt x="1518408" y="199390"/>
                </a:lnTo>
                <a:lnTo>
                  <a:pt x="1526449" y="199390"/>
                </a:lnTo>
                <a:lnTo>
                  <a:pt x="1527874" y="198193"/>
                </a:lnTo>
                <a:lnTo>
                  <a:pt x="1527992" y="197890"/>
                </a:lnTo>
                <a:lnTo>
                  <a:pt x="1528091" y="197138"/>
                </a:lnTo>
                <a:lnTo>
                  <a:pt x="1528170" y="194310"/>
                </a:lnTo>
                <a:lnTo>
                  <a:pt x="1527791" y="190500"/>
                </a:lnTo>
                <a:lnTo>
                  <a:pt x="1531543" y="190500"/>
                </a:lnTo>
                <a:lnTo>
                  <a:pt x="1535001" y="196850"/>
                </a:lnTo>
                <a:lnTo>
                  <a:pt x="1537550" y="196850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68058" y="192912"/>
                </a:moveTo>
                <a:lnTo>
                  <a:pt x="1564662" y="190500"/>
                </a:lnTo>
                <a:lnTo>
                  <a:pt x="1567681" y="191770"/>
                </a:lnTo>
                <a:lnTo>
                  <a:pt x="1568058" y="192912"/>
                </a:lnTo>
                <a:close/>
              </a:path>
              <a:path w="4096384" h="836930">
                <a:moveTo>
                  <a:pt x="1971488" y="196850"/>
                </a:moveTo>
                <a:lnTo>
                  <a:pt x="1967468" y="196850"/>
                </a:lnTo>
                <a:lnTo>
                  <a:pt x="1972163" y="190500"/>
                </a:lnTo>
                <a:lnTo>
                  <a:pt x="1973438" y="192912"/>
                </a:lnTo>
                <a:lnTo>
                  <a:pt x="1973563" y="193487"/>
                </a:lnTo>
                <a:lnTo>
                  <a:pt x="1973437" y="194750"/>
                </a:lnTo>
                <a:lnTo>
                  <a:pt x="1973001" y="195580"/>
                </a:lnTo>
                <a:lnTo>
                  <a:pt x="1971488" y="196850"/>
                </a:lnTo>
                <a:close/>
              </a:path>
              <a:path w="4096384" h="836930">
                <a:moveTo>
                  <a:pt x="1977828" y="196850"/>
                </a:moveTo>
                <a:lnTo>
                  <a:pt x="1971488" y="196850"/>
                </a:lnTo>
                <a:lnTo>
                  <a:pt x="1973001" y="195580"/>
                </a:lnTo>
                <a:lnTo>
                  <a:pt x="1973437" y="194750"/>
                </a:lnTo>
                <a:lnTo>
                  <a:pt x="1973563" y="193487"/>
                </a:lnTo>
                <a:lnTo>
                  <a:pt x="1973438" y="192912"/>
                </a:lnTo>
                <a:lnTo>
                  <a:pt x="1972163" y="190500"/>
                </a:lnTo>
                <a:lnTo>
                  <a:pt x="1974844" y="190500"/>
                </a:lnTo>
                <a:lnTo>
                  <a:pt x="1976019" y="191770"/>
                </a:lnTo>
                <a:lnTo>
                  <a:pt x="1985743" y="191770"/>
                </a:lnTo>
                <a:lnTo>
                  <a:pt x="1977828" y="196850"/>
                </a:lnTo>
                <a:close/>
              </a:path>
              <a:path w="4096384" h="836930">
                <a:moveTo>
                  <a:pt x="2023793" y="196850"/>
                </a:moveTo>
                <a:lnTo>
                  <a:pt x="2023178" y="195918"/>
                </a:lnTo>
                <a:lnTo>
                  <a:pt x="2023056" y="195195"/>
                </a:lnTo>
                <a:lnTo>
                  <a:pt x="2023256" y="194435"/>
                </a:lnTo>
                <a:lnTo>
                  <a:pt x="2025299" y="190500"/>
                </a:lnTo>
                <a:lnTo>
                  <a:pt x="2026137" y="195580"/>
                </a:lnTo>
                <a:lnTo>
                  <a:pt x="2025469" y="195580"/>
                </a:lnTo>
                <a:lnTo>
                  <a:pt x="2023793" y="196850"/>
                </a:lnTo>
                <a:close/>
              </a:path>
              <a:path w="4096384" h="836930">
                <a:moveTo>
                  <a:pt x="2065295" y="196850"/>
                </a:moveTo>
                <a:lnTo>
                  <a:pt x="2053965" y="196850"/>
                </a:lnTo>
                <a:lnTo>
                  <a:pt x="2052957" y="195580"/>
                </a:lnTo>
                <a:lnTo>
                  <a:pt x="2026137" y="195580"/>
                </a:lnTo>
                <a:lnTo>
                  <a:pt x="2025299" y="190500"/>
                </a:lnTo>
                <a:lnTo>
                  <a:pt x="2053516" y="190500"/>
                </a:lnTo>
                <a:lnTo>
                  <a:pt x="2050777" y="191770"/>
                </a:lnTo>
                <a:lnTo>
                  <a:pt x="2058994" y="193040"/>
                </a:lnTo>
                <a:lnTo>
                  <a:pt x="2065912" y="193040"/>
                </a:lnTo>
                <a:lnTo>
                  <a:pt x="2065295" y="196850"/>
                </a:lnTo>
                <a:close/>
              </a:path>
              <a:path w="4096384" h="836930">
                <a:moveTo>
                  <a:pt x="2419017" y="201459"/>
                </a:moveTo>
                <a:lnTo>
                  <a:pt x="2412854" y="198120"/>
                </a:lnTo>
                <a:lnTo>
                  <a:pt x="2408991" y="196850"/>
                </a:lnTo>
                <a:lnTo>
                  <a:pt x="2413018" y="193040"/>
                </a:lnTo>
                <a:lnTo>
                  <a:pt x="2413522" y="193040"/>
                </a:lnTo>
                <a:lnTo>
                  <a:pt x="2414531" y="190500"/>
                </a:lnTo>
                <a:lnTo>
                  <a:pt x="2419411" y="200914"/>
                </a:lnTo>
                <a:lnTo>
                  <a:pt x="2419306" y="201194"/>
                </a:lnTo>
                <a:lnTo>
                  <a:pt x="2419017" y="201459"/>
                </a:lnTo>
                <a:close/>
              </a:path>
              <a:path w="4096384" h="836930">
                <a:moveTo>
                  <a:pt x="2419471" y="201042"/>
                </a:moveTo>
                <a:lnTo>
                  <a:pt x="2414531" y="190500"/>
                </a:lnTo>
                <a:lnTo>
                  <a:pt x="2418210" y="190500"/>
                </a:lnTo>
                <a:lnTo>
                  <a:pt x="2419553" y="191770"/>
                </a:lnTo>
                <a:lnTo>
                  <a:pt x="2424248" y="193040"/>
                </a:lnTo>
                <a:lnTo>
                  <a:pt x="2426762" y="196850"/>
                </a:lnTo>
                <a:lnTo>
                  <a:pt x="2419389" y="196850"/>
                </a:lnTo>
                <a:lnTo>
                  <a:pt x="2419887" y="200660"/>
                </a:lnTo>
                <a:lnTo>
                  <a:pt x="2419471" y="201042"/>
                </a:lnTo>
                <a:close/>
              </a:path>
              <a:path w="4096384" h="836930">
                <a:moveTo>
                  <a:pt x="2652225" y="207010"/>
                </a:moveTo>
                <a:lnTo>
                  <a:pt x="2649043" y="201930"/>
                </a:lnTo>
                <a:lnTo>
                  <a:pt x="2643994" y="199390"/>
                </a:lnTo>
                <a:lnTo>
                  <a:pt x="2638315" y="196922"/>
                </a:lnTo>
                <a:lnTo>
                  <a:pt x="2638205" y="196788"/>
                </a:lnTo>
                <a:lnTo>
                  <a:pt x="2644178" y="190500"/>
                </a:lnTo>
                <a:lnTo>
                  <a:pt x="2652225" y="207010"/>
                </a:lnTo>
                <a:close/>
              </a:path>
              <a:path w="4096384" h="836930">
                <a:moveTo>
                  <a:pt x="2735016" y="207010"/>
                </a:moveTo>
                <a:lnTo>
                  <a:pt x="2652225" y="207010"/>
                </a:lnTo>
                <a:lnTo>
                  <a:pt x="2644178" y="190500"/>
                </a:lnTo>
                <a:lnTo>
                  <a:pt x="2647517" y="190500"/>
                </a:lnTo>
                <a:lnTo>
                  <a:pt x="2648191" y="191770"/>
                </a:lnTo>
                <a:lnTo>
                  <a:pt x="2649043" y="191770"/>
                </a:lnTo>
                <a:lnTo>
                  <a:pt x="2649717" y="193040"/>
                </a:lnTo>
                <a:lnTo>
                  <a:pt x="2655494" y="193040"/>
                </a:lnTo>
                <a:lnTo>
                  <a:pt x="2653731" y="196850"/>
                </a:lnTo>
                <a:lnTo>
                  <a:pt x="2656913" y="198120"/>
                </a:lnTo>
                <a:lnTo>
                  <a:pt x="2763362" y="198120"/>
                </a:lnTo>
                <a:lnTo>
                  <a:pt x="2766286" y="199390"/>
                </a:lnTo>
                <a:lnTo>
                  <a:pt x="2702840" y="199390"/>
                </a:lnTo>
                <a:lnTo>
                  <a:pt x="2701825" y="204470"/>
                </a:lnTo>
                <a:lnTo>
                  <a:pt x="2703508" y="204470"/>
                </a:lnTo>
                <a:lnTo>
                  <a:pt x="2705014" y="205740"/>
                </a:lnTo>
                <a:lnTo>
                  <a:pt x="2735016" y="205740"/>
                </a:lnTo>
                <a:lnTo>
                  <a:pt x="2735016" y="207010"/>
                </a:lnTo>
                <a:close/>
              </a:path>
              <a:path w="4096384" h="836930">
                <a:moveTo>
                  <a:pt x="3036238" y="191770"/>
                </a:moveTo>
                <a:lnTo>
                  <a:pt x="3035904" y="191770"/>
                </a:lnTo>
                <a:lnTo>
                  <a:pt x="3035904" y="190500"/>
                </a:lnTo>
                <a:lnTo>
                  <a:pt x="3036500" y="190500"/>
                </a:lnTo>
                <a:lnTo>
                  <a:pt x="3036238" y="19177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5486" y="198120"/>
                </a:lnTo>
                <a:lnTo>
                  <a:pt x="3076004" y="196788"/>
                </a:lnTo>
                <a:lnTo>
                  <a:pt x="3077249" y="193970"/>
                </a:lnTo>
                <a:lnTo>
                  <a:pt x="3081340" y="190500"/>
                </a:lnTo>
                <a:lnTo>
                  <a:pt x="3081674" y="190500"/>
                </a:lnTo>
                <a:lnTo>
                  <a:pt x="3082865" y="191770"/>
                </a:lnTo>
                <a:lnTo>
                  <a:pt x="3083265" y="191770"/>
                </a:lnTo>
                <a:lnTo>
                  <a:pt x="3083848" y="193040"/>
                </a:lnTo>
                <a:lnTo>
                  <a:pt x="3079009" y="193040"/>
                </a:lnTo>
                <a:lnTo>
                  <a:pt x="3079959" y="195497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2865" y="191770"/>
                </a:moveTo>
                <a:lnTo>
                  <a:pt x="3081674" y="190500"/>
                </a:lnTo>
                <a:lnTo>
                  <a:pt x="3082240" y="190500"/>
                </a:lnTo>
                <a:lnTo>
                  <a:pt x="3082865" y="191770"/>
                </a:lnTo>
                <a:close/>
              </a:path>
              <a:path w="4096384" h="836930">
                <a:moveTo>
                  <a:pt x="3312688" y="191770"/>
                </a:moveTo>
                <a:lnTo>
                  <a:pt x="3309330" y="191770"/>
                </a:lnTo>
                <a:lnTo>
                  <a:pt x="3310987" y="190500"/>
                </a:lnTo>
                <a:lnTo>
                  <a:pt x="3311746" y="190500"/>
                </a:lnTo>
                <a:lnTo>
                  <a:pt x="3312688" y="191770"/>
                </a:lnTo>
                <a:close/>
              </a:path>
              <a:path w="4096384" h="836930">
                <a:moveTo>
                  <a:pt x="3409224" y="200660"/>
                </a:moveTo>
                <a:lnTo>
                  <a:pt x="3411896" y="194310"/>
                </a:lnTo>
                <a:lnTo>
                  <a:pt x="3413913" y="190500"/>
                </a:lnTo>
                <a:lnTo>
                  <a:pt x="3415568" y="195497"/>
                </a:lnTo>
                <a:lnTo>
                  <a:pt x="3415753" y="196850"/>
                </a:lnTo>
                <a:lnTo>
                  <a:pt x="3416944" y="196850"/>
                </a:lnTo>
                <a:lnTo>
                  <a:pt x="3409224" y="20066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09224" y="200660"/>
                </a:lnTo>
                <a:lnTo>
                  <a:pt x="3416944" y="196850"/>
                </a:lnTo>
                <a:lnTo>
                  <a:pt x="3415753" y="196850"/>
                </a:lnTo>
                <a:lnTo>
                  <a:pt x="3415568" y="195497"/>
                </a:lnTo>
                <a:lnTo>
                  <a:pt x="3413913" y="190500"/>
                </a:lnTo>
                <a:lnTo>
                  <a:pt x="3415262" y="190500"/>
                </a:lnTo>
                <a:lnTo>
                  <a:pt x="3415262" y="194310"/>
                </a:lnTo>
                <a:lnTo>
                  <a:pt x="3420343" y="194310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524035" y="199390"/>
                </a:moveTo>
                <a:lnTo>
                  <a:pt x="3513323" y="199390"/>
                </a:lnTo>
                <a:lnTo>
                  <a:pt x="3518896" y="194273"/>
                </a:lnTo>
                <a:lnTo>
                  <a:pt x="3522352" y="190500"/>
                </a:lnTo>
                <a:lnTo>
                  <a:pt x="3522359" y="191035"/>
                </a:lnTo>
                <a:lnTo>
                  <a:pt x="3519013" y="194310"/>
                </a:lnTo>
                <a:lnTo>
                  <a:pt x="3522689" y="194310"/>
                </a:lnTo>
                <a:lnTo>
                  <a:pt x="3523027" y="198120"/>
                </a:lnTo>
                <a:lnTo>
                  <a:pt x="3523210" y="198120"/>
                </a:lnTo>
                <a:lnTo>
                  <a:pt x="3524035" y="199390"/>
                </a:lnTo>
                <a:close/>
              </a:path>
              <a:path w="4096384" h="836930">
                <a:moveTo>
                  <a:pt x="3522396" y="190999"/>
                </a:moveTo>
                <a:lnTo>
                  <a:pt x="3522352" y="190500"/>
                </a:lnTo>
                <a:lnTo>
                  <a:pt x="3522907" y="190500"/>
                </a:lnTo>
                <a:lnTo>
                  <a:pt x="3522396" y="190999"/>
                </a:lnTo>
                <a:close/>
              </a:path>
              <a:path w="4096384" h="836930">
                <a:moveTo>
                  <a:pt x="3215581" y="201930"/>
                </a:moveTo>
                <a:lnTo>
                  <a:pt x="3211148" y="201930"/>
                </a:lnTo>
                <a:lnTo>
                  <a:pt x="3220973" y="194310"/>
                </a:lnTo>
                <a:lnTo>
                  <a:pt x="3218092" y="190577"/>
                </a:lnTo>
                <a:lnTo>
                  <a:pt x="3225170" y="191770"/>
                </a:lnTo>
                <a:lnTo>
                  <a:pt x="3232393" y="191770"/>
                </a:lnTo>
                <a:lnTo>
                  <a:pt x="3234319" y="193040"/>
                </a:lnTo>
                <a:lnTo>
                  <a:pt x="3226513" y="193040"/>
                </a:lnTo>
                <a:lnTo>
                  <a:pt x="3224095" y="198120"/>
                </a:lnTo>
                <a:lnTo>
                  <a:pt x="3215581" y="201930"/>
                </a:lnTo>
                <a:close/>
              </a:path>
              <a:path w="4096384" h="836930">
                <a:moveTo>
                  <a:pt x="2347978" y="198120"/>
                </a:moveTo>
                <a:lnTo>
                  <a:pt x="2341273" y="198120"/>
                </a:lnTo>
                <a:lnTo>
                  <a:pt x="2348844" y="190682"/>
                </a:lnTo>
                <a:lnTo>
                  <a:pt x="2350322" y="191429"/>
                </a:lnTo>
                <a:lnTo>
                  <a:pt x="2350257" y="195679"/>
                </a:lnTo>
                <a:lnTo>
                  <a:pt x="2349491" y="196850"/>
                </a:lnTo>
                <a:lnTo>
                  <a:pt x="2348816" y="196850"/>
                </a:lnTo>
                <a:lnTo>
                  <a:pt x="2347978" y="198120"/>
                </a:lnTo>
                <a:close/>
              </a:path>
              <a:path w="4096384" h="836930">
                <a:moveTo>
                  <a:pt x="3519013" y="194310"/>
                </a:moveTo>
                <a:lnTo>
                  <a:pt x="3522396" y="190999"/>
                </a:lnTo>
                <a:lnTo>
                  <a:pt x="3522502" y="192198"/>
                </a:lnTo>
                <a:lnTo>
                  <a:pt x="3522507" y="193271"/>
                </a:lnTo>
                <a:lnTo>
                  <a:pt x="3519013" y="19431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79963" y="195918"/>
                </a:lnTo>
                <a:lnTo>
                  <a:pt x="3279888" y="195462"/>
                </a:lnTo>
                <a:lnTo>
                  <a:pt x="3281318" y="193040"/>
                </a:lnTo>
                <a:lnTo>
                  <a:pt x="3292164" y="191035"/>
                </a:lnTo>
                <a:lnTo>
                  <a:pt x="3293225" y="193040"/>
                </a:lnTo>
                <a:lnTo>
                  <a:pt x="3291048" y="193040"/>
                </a:lnTo>
                <a:lnTo>
                  <a:pt x="3287015" y="19558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2380331" y="204470"/>
                </a:moveTo>
                <a:lnTo>
                  <a:pt x="2361892" y="204470"/>
                </a:lnTo>
                <a:lnTo>
                  <a:pt x="2355187" y="200660"/>
                </a:lnTo>
                <a:lnTo>
                  <a:pt x="2349491" y="198120"/>
                </a:lnTo>
                <a:lnTo>
                  <a:pt x="2347978" y="198120"/>
                </a:lnTo>
                <a:lnTo>
                  <a:pt x="2348816" y="196850"/>
                </a:lnTo>
                <a:lnTo>
                  <a:pt x="2349491" y="196850"/>
                </a:lnTo>
                <a:lnTo>
                  <a:pt x="2350257" y="195679"/>
                </a:lnTo>
                <a:lnTo>
                  <a:pt x="2350322" y="191429"/>
                </a:lnTo>
                <a:lnTo>
                  <a:pt x="2358635" y="195580"/>
                </a:lnTo>
                <a:lnTo>
                  <a:pt x="2364953" y="200660"/>
                </a:lnTo>
                <a:lnTo>
                  <a:pt x="2368693" y="203200"/>
                </a:lnTo>
                <a:lnTo>
                  <a:pt x="2377817" y="203200"/>
                </a:lnTo>
                <a:lnTo>
                  <a:pt x="2380331" y="204470"/>
                </a:lnTo>
                <a:close/>
              </a:path>
              <a:path w="4096384" h="836930">
                <a:moveTo>
                  <a:pt x="3246987" y="199390"/>
                </a:moveTo>
                <a:lnTo>
                  <a:pt x="3245279" y="195580"/>
                </a:lnTo>
                <a:lnTo>
                  <a:pt x="3245165" y="194110"/>
                </a:lnTo>
                <a:lnTo>
                  <a:pt x="3247437" y="191958"/>
                </a:lnTo>
                <a:lnTo>
                  <a:pt x="3247543" y="191640"/>
                </a:lnTo>
                <a:lnTo>
                  <a:pt x="3249142" y="193040"/>
                </a:lnTo>
                <a:lnTo>
                  <a:pt x="3250301" y="193040"/>
                </a:lnTo>
                <a:lnTo>
                  <a:pt x="3251028" y="194133"/>
                </a:lnTo>
                <a:lnTo>
                  <a:pt x="3250954" y="194750"/>
                </a:lnTo>
                <a:lnTo>
                  <a:pt x="3249492" y="198120"/>
                </a:lnTo>
                <a:lnTo>
                  <a:pt x="3246987" y="199390"/>
                </a:lnTo>
                <a:close/>
              </a:path>
              <a:path w="4096384" h="836930">
                <a:moveTo>
                  <a:pt x="12116" y="217170"/>
                </a:moveTo>
                <a:lnTo>
                  <a:pt x="4913" y="217170"/>
                </a:lnTo>
                <a:lnTo>
                  <a:pt x="6085" y="213360"/>
                </a:lnTo>
                <a:lnTo>
                  <a:pt x="7762" y="213360"/>
                </a:lnTo>
                <a:lnTo>
                  <a:pt x="2229" y="207010"/>
                </a:lnTo>
                <a:lnTo>
                  <a:pt x="0" y="207010"/>
                </a:lnTo>
                <a:lnTo>
                  <a:pt x="85" y="194133"/>
                </a:lnTo>
                <a:lnTo>
                  <a:pt x="1220" y="191770"/>
                </a:lnTo>
                <a:lnTo>
                  <a:pt x="25526" y="191770"/>
                </a:lnTo>
                <a:lnTo>
                  <a:pt x="25526" y="196850"/>
                </a:lnTo>
                <a:lnTo>
                  <a:pt x="19161" y="196850"/>
                </a:lnTo>
                <a:lnTo>
                  <a:pt x="17819" y="198120"/>
                </a:lnTo>
                <a:lnTo>
                  <a:pt x="5915" y="198120"/>
                </a:lnTo>
                <a:lnTo>
                  <a:pt x="5123" y="200519"/>
                </a:lnTo>
                <a:lnTo>
                  <a:pt x="5229" y="201042"/>
                </a:lnTo>
                <a:lnTo>
                  <a:pt x="6085" y="203200"/>
                </a:lnTo>
                <a:lnTo>
                  <a:pt x="34248" y="203200"/>
                </a:lnTo>
                <a:lnTo>
                  <a:pt x="34248" y="204470"/>
                </a:lnTo>
                <a:lnTo>
                  <a:pt x="60339" y="204470"/>
                </a:lnTo>
                <a:lnTo>
                  <a:pt x="61402" y="205740"/>
                </a:lnTo>
                <a:lnTo>
                  <a:pt x="53354" y="205740"/>
                </a:lnTo>
                <a:lnTo>
                  <a:pt x="52087" y="206939"/>
                </a:lnTo>
                <a:lnTo>
                  <a:pt x="52119" y="207230"/>
                </a:lnTo>
                <a:lnTo>
                  <a:pt x="53859" y="210820"/>
                </a:lnTo>
                <a:lnTo>
                  <a:pt x="57715" y="210820"/>
                </a:lnTo>
                <a:lnTo>
                  <a:pt x="59392" y="212090"/>
                </a:lnTo>
                <a:lnTo>
                  <a:pt x="16647" y="212090"/>
                </a:lnTo>
                <a:lnTo>
                  <a:pt x="12116" y="21717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89564" y="191770"/>
                </a:lnTo>
                <a:lnTo>
                  <a:pt x="95595" y="191770"/>
                </a:lnTo>
                <a:lnTo>
                  <a:pt x="95261" y="195580"/>
                </a:lnTo>
                <a:lnTo>
                  <a:pt x="93251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40016" y="199390"/>
                </a:moveTo>
                <a:lnTo>
                  <a:pt x="132780" y="196845"/>
                </a:lnTo>
                <a:lnTo>
                  <a:pt x="126101" y="195580"/>
                </a:lnTo>
                <a:lnTo>
                  <a:pt x="136159" y="191770"/>
                </a:lnTo>
                <a:lnTo>
                  <a:pt x="135491" y="193040"/>
                </a:lnTo>
                <a:lnTo>
                  <a:pt x="135321" y="193040"/>
                </a:lnTo>
                <a:lnTo>
                  <a:pt x="140016" y="199390"/>
                </a:lnTo>
                <a:close/>
              </a:path>
              <a:path w="4096384" h="836930">
                <a:moveTo>
                  <a:pt x="139852" y="203200"/>
                </a:moveTo>
                <a:lnTo>
                  <a:pt x="138844" y="203200"/>
                </a:lnTo>
                <a:lnTo>
                  <a:pt x="138510" y="200660"/>
                </a:lnTo>
                <a:lnTo>
                  <a:pt x="140016" y="199390"/>
                </a:lnTo>
                <a:lnTo>
                  <a:pt x="135321" y="193040"/>
                </a:lnTo>
                <a:lnTo>
                  <a:pt x="135491" y="193040"/>
                </a:lnTo>
                <a:lnTo>
                  <a:pt x="136159" y="191770"/>
                </a:lnTo>
                <a:lnTo>
                  <a:pt x="143337" y="191770"/>
                </a:lnTo>
                <a:lnTo>
                  <a:pt x="143581" y="193429"/>
                </a:lnTo>
                <a:lnTo>
                  <a:pt x="144237" y="199390"/>
                </a:lnTo>
                <a:lnTo>
                  <a:pt x="141024" y="199390"/>
                </a:lnTo>
                <a:lnTo>
                  <a:pt x="141571" y="201468"/>
                </a:lnTo>
                <a:lnTo>
                  <a:pt x="141613" y="201984"/>
                </a:lnTo>
                <a:lnTo>
                  <a:pt x="139852" y="203200"/>
                </a:lnTo>
                <a:close/>
              </a:path>
              <a:path w="4096384" h="836930">
                <a:moveTo>
                  <a:pt x="243943" y="194310"/>
                </a:moveTo>
                <a:lnTo>
                  <a:pt x="239085" y="194310"/>
                </a:lnTo>
                <a:lnTo>
                  <a:pt x="241599" y="191770"/>
                </a:lnTo>
                <a:lnTo>
                  <a:pt x="243780" y="191770"/>
                </a:lnTo>
                <a:lnTo>
                  <a:pt x="243943" y="194310"/>
                </a:lnTo>
                <a:close/>
              </a:path>
              <a:path w="4096384" h="836930">
                <a:moveTo>
                  <a:pt x="319877" y="194310"/>
                </a:moveTo>
                <a:lnTo>
                  <a:pt x="243943" y="194310"/>
                </a:lnTo>
                <a:lnTo>
                  <a:pt x="243780" y="191770"/>
                </a:lnTo>
                <a:lnTo>
                  <a:pt x="319545" y="191770"/>
                </a:lnTo>
                <a:lnTo>
                  <a:pt x="320446" y="192912"/>
                </a:lnTo>
                <a:lnTo>
                  <a:pt x="320342" y="193429"/>
                </a:lnTo>
                <a:lnTo>
                  <a:pt x="319877" y="194310"/>
                </a:lnTo>
                <a:close/>
              </a:path>
              <a:path w="4096384" h="836930">
                <a:moveTo>
                  <a:pt x="430178" y="196850"/>
                </a:moveTo>
                <a:lnTo>
                  <a:pt x="429006" y="196850"/>
                </a:lnTo>
                <a:lnTo>
                  <a:pt x="427768" y="194508"/>
                </a:lnTo>
                <a:lnTo>
                  <a:pt x="427678" y="194273"/>
                </a:lnTo>
                <a:lnTo>
                  <a:pt x="428665" y="191770"/>
                </a:lnTo>
                <a:lnTo>
                  <a:pt x="429844" y="191770"/>
                </a:lnTo>
                <a:lnTo>
                  <a:pt x="431245" y="194133"/>
                </a:lnTo>
                <a:lnTo>
                  <a:pt x="431147" y="194750"/>
                </a:lnTo>
                <a:lnTo>
                  <a:pt x="430178" y="196850"/>
                </a:lnTo>
                <a:close/>
              </a:path>
              <a:path w="4096384" h="836930">
                <a:moveTo>
                  <a:pt x="443188" y="196850"/>
                </a:moveTo>
                <a:lnTo>
                  <a:pt x="430178" y="196850"/>
                </a:lnTo>
                <a:lnTo>
                  <a:pt x="431147" y="194750"/>
                </a:lnTo>
                <a:lnTo>
                  <a:pt x="431245" y="194133"/>
                </a:lnTo>
                <a:lnTo>
                  <a:pt x="429844" y="191770"/>
                </a:lnTo>
                <a:lnTo>
                  <a:pt x="443418" y="191770"/>
                </a:lnTo>
                <a:lnTo>
                  <a:pt x="442150" y="194133"/>
                </a:lnTo>
                <a:lnTo>
                  <a:pt x="442251" y="194750"/>
                </a:lnTo>
                <a:lnTo>
                  <a:pt x="443188" y="196850"/>
                </a:lnTo>
                <a:close/>
              </a:path>
              <a:path w="4096384" h="836930">
                <a:moveTo>
                  <a:pt x="448063" y="201930"/>
                </a:moveTo>
                <a:lnTo>
                  <a:pt x="444321" y="199390"/>
                </a:lnTo>
                <a:lnTo>
                  <a:pt x="442251" y="194750"/>
                </a:lnTo>
                <a:lnTo>
                  <a:pt x="442150" y="194133"/>
                </a:lnTo>
                <a:lnTo>
                  <a:pt x="443418" y="191770"/>
                </a:lnTo>
                <a:lnTo>
                  <a:pt x="443588" y="191770"/>
                </a:lnTo>
                <a:lnTo>
                  <a:pt x="452303" y="199390"/>
                </a:lnTo>
                <a:lnTo>
                  <a:pt x="451131" y="200660"/>
                </a:lnTo>
                <a:lnTo>
                  <a:pt x="448063" y="201930"/>
                </a:lnTo>
                <a:close/>
              </a:path>
              <a:path w="4096384" h="836930">
                <a:moveTo>
                  <a:pt x="500581" y="196850"/>
                </a:moveTo>
                <a:lnTo>
                  <a:pt x="496894" y="195580"/>
                </a:lnTo>
                <a:lnTo>
                  <a:pt x="496499" y="194584"/>
                </a:lnTo>
                <a:lnTo>
                  <a:pt x="496419" y="194273"/>
                </a:lnTo>
                <a:lnTo>
                  <a:pt x="498400" y="191770"/>
                </a:lnTo>
                <a:lnTo>
                  <a:pt x="499576" y="193051"/>
                </a:lnTo>
                <a:lnTo>
                  <a:pt x="500581" y="196850"/>
                </a:lnTo>
                <a:close/>
              </a:path>
              <a:path w="4096384" h="836930">
                <a:moveTo>
                  <a:pt x="566793" y="200660"/>
                </a:moveTo>
                <a:lnTo>
                  <a:pt x="502925" y="200660"/>
                </a:lnTo>
                <a:lnTo>
                  <a:pt x="502813" y="198818"/>
                </a:lnTo>
                <a:lnTo>
                  <a:pt x="502427" y="196850"/>
                </a:lnTo>
                <a:lnTo>
                  <a:pt x="500581" y="196850"/>
                </a:lnTo>
                <a:lnTo>
                  <a:pt x="499576" y="193051"/>
                </a:lnTo>
                <a:lnTo>
                  <a:pt x="498400" y="191770"/>
                </a:lnTo>
                <a:lnTo>
                  <a:pt x="510134" y="191770"/>
                </a:lnTo>
                <a:lnTo>
                  <a:pt x="511128" y="194273"/>
                </a:lnTo>
                <a:lnTo>
                  <a:pt x="511817" y="195580"/>
                </a:lnTo>
                <a:lnTo>
                  <a:pt x="548105" y="195580"/>
                </a:lnTo>
                <a:lnTo>
                  <a:pt x="550912" y="196942"/>
                </a:lnTo>
                <a:lnTo>
                  <a:pt x="556401" y="199390"/>
                </a:lnTo>
                <a:lnTo>
                  <a:pt x="567546" y="199390"/>
                </a:lnTo>
                <a:lnTo>
                  <a:pt x="566793" y="200660"/>
                </a:lnTo>
                <a:close/>
              </a:path>
              <a:path w="4096384" h="836930">
                <a:moveTo>
                  <a:pt x="539298" y="195580"/>
                </a:moveTo>
                <a:lnTo>
                  <a:pt x="533772" y="195580"/>
                </a:lnTo>
                <a:lnTo>
                  <a:pt x="534774" y="191770"/>
                </a:lnTo>
                <a:lnTo>
                  <a:pt x="537288" y="191770"/>
                </a:lnTo>
                <a:lnTo>
                  <a:pt x="539605" y="194273"/>
                </a:lnTo>
                <a:lnTo>
                  <a:pt x="539521" y="194750"/>
                </a:lnTo>
                <a:lnTo>
                  <a:pt x="539298" y="195580"/>
                </a:lnTo>
                <a:close/>
              </a:path>
              <a:path w="4096384" h="836930">
                <a:moveTo>
                  <a:pt x="548105" y="195580"/>
                </a:moveTo>
                <a:lnTo>
                  <a:pt x="539298" y="195580"/>
                </a:lnTo>
                <a:lnTo>
                  <a:pt x="539521" y="194750"/>
                </a:lnTo>
                <a:lnTo>
                  <a:pt x="539605" y="194273"/>
                </a:lnTo>
                <a:lnTo>
                  <a:pt x="537288" y="191770"/>
                </a:lnTo>
                <a:lnTo>
                  <a:pt x="552545" y="191770"/>
                </a:lnTo>
                <a:lnTo>
                  <a:pt x="545506" y="194310"/>
                </a:lnTo>
                <a:lnTo>
                  <a:pt x="548105" y="195580"/>
                </a:lnTo>
                <a:close/>
              </a:path>
              <a:path w="4096384" h="836930">
                <a:moveTo>
                  <a:pt x="552570" y="191820"/>
                </a:moveTo>
                <a:lnTo>
                  <a:pt x="552715" y="191770"/>
                </a:lnTo>
                <a:lnTo>
                  <a:pt x="552570" y="191820"/>
                </a:lnTo>
                <a:close/>
              </a:path>
              <a:path w="4096384" h="836930">
                <a:moveTo>
                  <a:pt x="552640" y="191958"/>
                </a:moveTo>
                <a:lnTo>
                  <a:pt x="552570" y="191820"/>
                </a:lnTo>
                <a:lnTo>
                  <a:pt x="552715" y="191770"/>
                </a:lnTo>
                <a:lnTo>
                  <a:pt x="552640" y="191958"/>
                </a:lnTo>
                <a:close/>
              </a:path>
              <a:path w="4096384" h="836930">
                <a:moveTo>
                  <a:pt x="567546" y="199390"/>
                </a:moveTo>
                <a:lnTo>
                  <a:pt x="556401" y="199390"/>
                </a:lnTo>
                <a:lnTo>
                  <a:pt x="552762" y="192198"/>
                </a:lnTo>
                <a:lnTo>
                  <a:pt x="552715" y="191770"/>
                </a:lnTo>
                <a:lnTo>
                  <a:pt x="563106" y="191770"/>
                </a:lnTo>
                <a:lnTo>
                  <a:pt x="561764" y="195580"/>
                </a:lnTo>
                <a:lnTo>
                  <a:pt x="628732" y="195580"/>
                </a:lnTo>
                <a:lnTo>
                  <a:pt x="629530" y="196850"/>
                </a:lnTo>
                <a:lnTo>
                  <a:pt x="574166" y="196850"/>
                </a:lnTo>
                <a:lnTo>
                  <a:pt x="569811" y="198120"/>
                </a:lnTo>
                <a:lnTo>
                  <a:pt x="568299" y="198120"/>
                </a:lnTo>
                <a:lnTo>
                  <a:pt x="567546" y="199390"/>
                </a:lnTo>
                <a:close/>
              </a:path>
              <a:path w="4096384" h="836930">
                <a:moveTo>
                  <a:pt x="561764" y="195580"/>
                </a:moveTo>
                <a:lnTo>
                  <a:pt x="563106" y="191770"/>
                </a:lnTo>
                <a:lnTo>
                  <a:pt x="564115" y="191770"/>
                </a:lnTo>
                <a:lnTo>
                  <a:pt x="565955" y="193040"/>
                </a:lnTo>
                <a:lnTo>
                  <a:pt x="566125" y="193040"/>
                </a:lnTo>
                <a:lnTo>
                  <a:pt x="564449" y="194310"/>
                </a:lnTo>
                <a:lnTo>
                  <a:pt x="561764" y="195580"/>
                </a:lnTo>
                <a:close/>
              </a:path>
              <a:path w="4096384" h="836930">
                <a:moveTo>
                  <a:pt x="570316" y="195580"/>
                </a:moveTo>
                <a:lnTo>
                  <a:pt x="561764" y="195580"/>
                </a:lnTo>
                <a:lnTo>
                  <a:pt x="564497" y="194273"/>
                </a:lnTo>
                <a:lnTo>
                  <a:pt x="566125" y="193040"/>
                </a:lnTo>
                <a:lnTo>
                  <a:pt x="565955" y="193040"/>
                </a:lnTo>
                <a:lnTo>
                  <a:pt x="564115" y="191770"/>
                </a:lnTo>
                <a:lnTo>
                  <a:pt x="577184" y="191770"/>
                </a:lnTo>
                <a:lnTo>
                  <a:pt x="570316" y="195580"/>
                </a:lnTo>
                <a:close/>
              </a:path>
              <a:path w="4096384" h="836930">
                <a:moveTo>
                  <a:pt x="582383" y="195580"/>
                </a:moveTo>
                <a:lnTo>
                  <a:pt x="570316" y="195580"/>
                </a:lnTo>
                <a:lnTo>
                  <a:pt x="577184" y="191770"/>
                </a:lnTo>
                <a:lnTo>
                  <a:pt x="582383" y="195580"/>
                </a:lnTo>
                <a:close/>
              </a:path>
              <a:path w="4096384" h="836930">
                <a:moveTo>
                  <a:pt x="805659" y="198120"/>
                </a:moveTo>
                <a:lnTo>
                  <a:pt x="801803" y="198120"/>
                </a:lnTo>
                <a:lnTo>
                  <a:pt x="802641" y="191770"/>
                </a:lnTo>
                <a:lnTo>
                  <a:pt x="805325" y="191770"/>
                </a:lnTo>
                <a:lnTo>
                  <a:pt x="808300" y="194273"/>
                </a:lnTo>
                <a:lnTo>
                  <a:pt x="808426" y="194943"/>
                </a:lnTo>
                <a:lnTo>
                  <a:pt x="808396" y="195679"/>
                </a:lnTo>
                <a:lnTo>
                  <a:pt x="805659" y="198120"/>
                </a:lnTo>
                <a:close/>
              </a:path>
              <a:path w="4096384" h="836930">
                <a:moveTo>
                  <a:pt x="636023" y="217170"/>
                </a:moveTo>
                <a:lnTo>
                  <a:pt x="570316" y="217170"/>
                </a:lnTo>
                <a:lnTo>
                  <a:pt x="575842" y="215900"/>
                </a:lnTo>
                <a:lnTo>
                  <a:pt x="571147" y="213360"/>
                </a:lnTo>
                <a:lnTo>
                  <a:pt x="571200" y="211324"/>
                </a:lnTo>
                <a:lnTo>
                  <a:pt x="571324" y="209550"/>
                </a:lnTo>
                <a:lnTo>
                  <a:pt x="804677" y="209550"/>
                </a:lnTo>
                <a:lnTo>
                  <a:pt x="807775" y="208368"/>
                </a:lnTo>
                <a:lnTo>
                  <a:pt x="807881" y="207794"/>
                </a:lnTo>
                <a:lnTo>
                  <a:pt x="807734" y="207230"/>
                </a:lnTo>
                <a:lnTo>
                  <a:pt x="807620" y="206939"/>
                </a:lnTo>
                <a:lnTo>
                  <a:pt x="814041" y="203200"/>
                </a:lnTo>
                <a:lnTo>
                  <a:pt x="817563" y="201930"/>
                </a:lnTo>
                <a:lnTo>
                  <a:pt x="811526" y="199390"/>
                </a:lnTo>
                <a:lnTo>
                  <a:pt x="811192" y="199390"/>
                </a:lnTo>
                <a:lnTo>
                  <a:pt x="810858" y="198120"/>
                </a:lnTo>
                <a:lnTo>
                  <a:pt x="805659" y="198120"/>
                </a:lnTo>
                <a:lnTo>
                  <a:pt x="808396" y="195679"/>
                </a:lnTo>
                <a:lnTo>
                  <a:pt x="808426" y="194943"/>
                </a:lnTo>
                <a:lnTo>
                  <a:pt x="808300" y="194273"/>
                </a:lnTo>
                <a:lnTo>
                  <a:pt x="805325" y="191770"/>
                </a:lnTo>
                <a:lnTo>
                  <a:pt x="814710" y="191770"/>
                </a:lnTo>
                <a:lnTo>
                  <a:pt x="815520" y="192536"/>
                </a:lnTo>
                <a:lnTo>
                  <a:pt x="815717" y="193040"/>
                </a:lnTo>
                <a:lnTo>
                  <a:pt x="816385" y="193040"/>
                </a:lnTo>
                <a:lnTo>
                  <a:pt x="816889" y="194310"/>
                </a:lnTo>
                <a:lnTo>
                  <a:pt x="818572" y="195580"/>
                </a:lnTo>
                <a:lnTo>
                  <a:pt x="828154" y="195580"/>
                </a:lnTo>
                <a:lnTo>
                  <a:pt x="822926" y="200660"/>
                </a:lnTo>
                <a:lnTo>
                  <a:pt x="823928" y="200660"/>
                </a:lnTo>
                <a:lnTo>
                  <a:pt x="827248" y="204470"/>
                </a:lnTo>
                <a:lnTo>
                  <a:pt x="817734" y="204470"/>
                </a:lnTo>
                <a:lnTo>
                  <a:pt x="813823" y="205703"/>
                </a:lnTo>
                <a:lnTo>
                  <a:pt x="813867" y="205901"/>
                </a:lnTo>
                <a:lnTo>
                  <a:pt x="818735" y="210820"/>
                </a:lnTo>
                <a:lnTo>
                  <a:pt x="638872" y="210820"/>
                </a:lnTo>
                <a:lnTo>
                  <a:pt x="636414" y="212090"/>
                </a:lnTo>
                <a:lnTo>
                  <a:pt x="584898" y="212090"/>
                </a:lnTo>
                <a:lnTo>
                  <a:pt x="583576" y="214591"/>
                </a:lnTo>
                <a:lnTo>
                  <a:pt x="583602" y="214747"/>
                </a:lnTo>
                <a:lnTo>
                  <a:pt x="584060" y="215900"/>
                </a:lnTo>
                <a:lnTo>
                  <a:pt x="633761" y="215900"/>
                </a:lnTo>
                <a:lnTo>
                  <a:pt x="636023" y="21717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84759" y="196942"/>
                </a:lnTo>
                <a:lnTo>
                  <a:pt x="884850" y="195497"/>
                </a:lnTo>
                <a:lnTo>
                  <a:pt x="880423" y="191770"/>
                </a:lnTo>
                <a:lnTo>
                  <a:pt x="894337" y="191770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001781" y="204470"/>
                </a:lnTo>
                <a:lnTo>
                  <a:pt x="1001277" y="203200"/>
                </a:lnTo>
                <a:lnTo>
                  <a:pt x="1001113" y="203200"/>
                </a:lnTo>
                <a:lnTo>
                  <a:pt x="1004125" y="198120"/>
                </a:lnTo>
                <a:lnTo>
                  <a:pt x="969932" y="198120"/>
                </a:lnTo>
                <a:lnTo>
                  <a:pt x="971609" y="191770"/>
                </a:lnTo>
                <a:lnTo>
                  <a:pt x="1007648" y="191770"/>
                </a:lnTo>
                <a:lnTo>
                  <a:pt x="1006895" y="193040"/>
                </a:lnTo>
                <a:lnTo>
                  <a:pt x="979656" y="193040"/>
                </a:lnTo>
                <a:lnTo>
                  <a:pt x="979486" y="195580"/>
                </a:lnTo>
                <a:lnTo>
                  <a:pt x="1008656" y="195580"/>
                </a:lnTo>
                <a:lnTo>
                  <a:pt x="1010503" y="196850"/>
                </a:lnTo>
                <a:lnTo>
                  <a:pt x="1161420" y="196850"/>
                </a:lnTo>
                <a:lnTo>
                  <a:pt x="1159185" y="199390"/>
                </a:lnTo>
                <a:lnTo>
                  <a:pt x="1040839" y="199390"/>
                </a:lnTo>
                <a:lnTo>
                  <a:pt x="1038659" y="200660"/>
                </a:lnTo>
                <a:lnTo>
                  <a:pt x="1043354" y="201930"/>
                </a:lnTo>
                <a:lnTo>
                  <a:pt x="1160187" y="201930"/>
                </a:lnTo>
                <a:lnTo>
                  <a:pt x="1161864" y="20320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10503" y="196850"/>
                </a:moveTo>
                <a:lnTo>
                  <a:pt x="1008656" y="195580"/>
                </a:lnTo>
                <a:lnTo>
                  <a:pt x="1006476" y="195580"/>
                </a:lnTo>
                <a:lnTo>
                  <a:pt x="1006351" y="195103"/>
                </a:lnTo>
                <a:lnTo>
                  <a:pt x="1006247" y="194133"/>
                </a:lnTo>
                <a:lnTo>
                  <a:pt x="1007648" y="191770"/>
                </a:lnTo>
                <a:lnTo>
                  <a:pt x="1006980" y="193040"/>
                </a:lnTo>
                <a:lnTo>
                  <a:pt x="1012575" y="193040"/>
                </a:lnTo>
                <a:lnTo>
                  <a:pt x="1010503" y="196850"/>
                </a:lnTo>
                <a:close/>
              </a:path>
              <a:path w="4096384" h="836930">
                <a:moveTo>
                  <a:pt x="1168235" y="195580"/>
                </a:moveTo>
                <a:lnTo>
                  <a:pt x="1169184" y="193189"/>
                </a:lnTo>
                <a:lnTo>
                  <a:pt x="1169911" y="191770"/>
                </a:lnTo>
                <a:lnTo>
                  <a:pt x="1170749" y="191770"/>
                </a:lnTo>
                <a:lnTo>
                  <a:pt x="1171596" y="193051"/>
                </a:lnTo>
                <a:lnTo>
                  <a:pt x="1172595" y="194310"/>
                </a:lnTo>
                <a:lnTo>
                  <a:pt x="1168235" y="195580"/>
                </a:lnTo>
                <a:close/>
              </a:path>
              <a:path w="4096384" h="836930">
                <a:moveTo>
                  <a:pt x="1207122" y="195580"/>
                </a:moveTo>
                <a:lnTo>
                  <a:pt x="1168235" y="195580"/>
                </a:lnTo>
                <a:lnTo>
                  <a:pt x="1172595" y="194310"/>
                </a:lnTo>
                <a:lnTo>
                  <a:pt x="1171503" y="192912"/>
                </a:lnTo>
                <a:lnTo>
                  <a:pt x="1170749" y="191770"/>
                </a:lnTo>
                <a:lnTo>
                  <a:pt x="1206284" y="191770"/>
                </a:lnTo>
                <a:lnTo>
                  <a:pt x="1206367" y="194435"/>
                </a:lnTo>
                <a:lnTo>
                  <a:pt x="1207122" y="195580"/>
                </a:lnTo>
                <a:close/>
              </a:path>
              <a:path w="4096384" h="836930">
                <a:moveTo>
                  <a:pt x="1268810" y="207010"/>
                </a:moveTo>
                <a:lnTo>
                  <a:pt x="1265287" y="191770"/>
                </a:lnTo>
                <a:lnTo>
                  <a:pt x="1274677" y="200660"/>
                </a:lnTo>
                <a:lnTo>
                  <a:pt x="1272333" y="200660"/>
                </a:lnTo>
                <a:lnTo>
                  <a:pt x="1268810" y="207010"/>
                </a:lnTo>
                <a:close/>
              </a:path>
              <a:path w="4096384" h="836930">
                <a:moveTo>
                  <a:pt x="1441006" y="204470"/>
                </a:moveTo>
                <a:lnTo>
                  <a:pt x="1436498" y="201930"/>
                </a:lnTo>
                <a:lnTo>
                  <a:pt x="1432461" y="198120"/>
                </a:lnTo>
                <a:lnTo>
                  <a:pt x="1431891" y="195103"/>
                </a:lnTo>
                <a:lnTo>
                  <a:pt x="1431770" y="194273"/>
                </a:lnTo>
                <a:lnTo>
                  <a:pt x="1433757" y="191770"/>
                </a:lnTo>
                <a:lnTo>
                  <a:pt x="1438282" y="196056"/>
                </a:lnTo>
                <a:lnTo>
                  <a:pt x="1438282" y="196850"/>
                </a:lnTo>
                <a:lnTo>
                  <a:pt x="1439119" y="196850"/>
                </a:lnTo>
                <a:lnTo>
                  <a:pt x="1443140" y="200660"/>
                </a:lnTo>
                <a:lnTo>
                  <a:pt x="1443140" y="203200"/>
                </a:lnTo>
                <a:lnTo>
                  <a:pt x="1441006" y="204470"/>
                </a:lnTo>
                <a:close/>
              </a:path>
              <a:path w="4096384" h="836930">
                <a:moveTo>
                  <a:pt x="1438282" y="196056"/>
                </a:moveTo>
                <a:lnTo>
                  <a:pt x="1433757" y="191770"/>
                </a:lnTo>
                <a:lnTo>
                  <a:pt x="1439958" y="191770"/>
                </a:lnTo>
                <a:lnTo>
                  <a:pt x="1438350" y="192988"/>
                </a:lnTo>
                <a:lnTo>
                  <a:pt x="1438282" y="196056"/>
                </a:lnTo>
                <a:close/>
              </a:path>
              <a:path w="4096384" h="836930">
                <a:moveTo>
                  <a:pt x="1438481" y="196245"/>
                </a:moveTo>
                <a:lnTo>
                  <a:pt x="1438282" y="196056"/>
                </a:lnTo>
                <a:lnTo>
                  <a:pt x="1438350" y="192988"/>
                </a:lnTo>
                <a:lnTo>
                  <a:pt x="1439958" y="191770"/>
                </a:lnTo>
                <a:lnTo>
                  <a:pt x="1438481" y="196245"/>
                </a:lnTo>
                <a:close/>
              </a:path>
              <a:path w="4096384" h="836930">
                <a:moveTo>
                  <a:pt x="1519287" y="208280"/>
                </a:moveTo>
                <a:lnTo>
                  <a:pt x="1515254" y="208280"/>
                </a:lnTo>
                <a:lnTo>
                  <a:pt x="1508514" y="204470"/>
                </a:lnTo>
                <a:lnTo>
                  <a:pt x="1507513" y="204470"/>
                </a:lnTo>
                <a:lnTo>
                  <a:pt x="1499112" y="201340"/>
                </a:lnTo>
                <a:lnTo>
                  <a:pt x="1497115" y="195580"/>
                </a:lnTo>
                <a:lnTo>
                  <a:pt x="1503820" y="195580"/>
                </a:lnTo>
                <a:lnTo>
                  <a:pt x="1503928" y="192988"/>
                </a:lnTo>
                <a:lnTo>
                  <a:pt x="1506504" y="191770"/>
                </a:lnTo>
                <a:lnTo>
                  <a:pt x="1507513" y="194310"/>
                </a:lnTo>
                <a:lnTo>
                  <a:pt x="1509590" y="195918"/>
                </a:lnTo>
                <a:lnTo>
                  <a:pt x="1510817" y="196942"/>
                </a:lnTo>
                <a:lnTo>
                  <a:pt x="1512371" y="198120"/>
                </a:lnTo>
                <a:lnTo>
                  <a:pt x="1512705" y="198120"/>
                </a:lnTo>
                <a:lnTo>
                  <a:pt x="1518952" y="205703"/>
                </a:lnTo>
                <a:lnTo>
                  <a:pt x="1519070" y="206472"/>
                </a:lnTo>
                <a:lnTo>
                  <a:pt x="1519287" y="208280"/>
                </a:lnTo>
                <a:close/>
              </a:path>
              <a:path w="4096384" h="836930">
                <a:moveTo>
                  <a:pt x="1510695" y="196850"/>
                </a:moveTo>
                <a:lnTo>
                  <a:pt x="1509033" y="195462"/>
                </a:lnTo>
                <a:lnTo>
                  <a:pt x="1507513" y="194310"/>
                </a:lnTo>
                <a:lnTo>
                  <a:pt x="1506504" y="191770"/>
                </a:lnTo>
                <a:lnTo>
                  <a:pt x="1508069" y="191770"/>
                </a:lnTo>
                <a:lnTo>
                  <a:pt x="1509019" y="193040"/>
                </a:lnTo>
                <a:lnTo>
                  <a:pt x="1524572" y="193040"/>
                </a:lnTo>
                <a:lnTo>
                  <a:pt x="1522963" y="194310"/>
                </a:lnTo>
                <a:lnTo>
                  <a:pt x="1513543" y="194310"/>
                </a:lnTo>
                <a:lnTo>
                  <a:pt x="1511029" y="195580"/>
                </a:lnTo>
                <a:lnTo>
                  <a:pt x="1510695" y="196850"/>
                </a:lnTo>
                <a:close/>
              </a:path>
              <a:path w="4096384" h="836930">
                <a:moveTo>
                  <a:pt x="1684064" y="194133"/>
                </a:moveTo>
                <a:lnTo>
                  <a:pt x="1682505" y="191770"/>
                </a:lnTo>
                <a:lnTo>
                  <a:pt x="1684086" y="192454"/>
                </a:lnTo>
                <a:lnTo>
                  <a:pt x="1684064" y="194133"/>
                </a:lnTo>
                <a:close/>
              </a:path>
              <a:path w="4096384" h="836930">
                <a:moveTo>
                  <a:pt x="1684086" y="192454"/>
                </a:moveTo>
                <a:lnTo>
                  <a:pt x="1682505" y="191770"/>
                </a:lnTo>
                <a:lnTo>
                  <a:pt x="1684096" y="191770"/>
                </a:lnTo>
                <a:lnTo>
                  <a:pt x="1684086" y="192454"/>
                </a:lnTo>
                <a:close/>
              </a:path>
              <a:path w="4096384" h="836930">
                <a:moveTo>
                  <a:pt x="1728097" y="201930"/>
                </a:moveTo>
                <a:lnTo>
                  <a:pt x="1726257" y="195580"/>
                </a:lnTo>
                <a:lnTo>
                  <a:pt x="1726087" y="195580"/>
                </a:lnTo>
                <a:lnTo>
                  <a:pt x="1725986" y="195195"/>
                </a:lnTo>
                <a:lnTo>
                  <a:pt x="1725872" y="194273"/>
                </a:lnTo>
                <a:lnTo>
                  <a:pt x="1733964" y="191770"/>
                </a:lnTo>
                <a:lnTo>
                  <a:pt x="1731116" y="198120"/>
                </a:lnTo>
                <a:lnTo>
                  <a:pt x="1728097" y="201930"/>
                </a:lnTo>
                <a:close/>
              </a:path>
              <a:path w="4096384" h="836930">
                <a:moveTo>
                  <a:pt x="1730864" y="201930"/>
                </a:moveTo>
                <a:lnTo>
                  <a:pt x="1728097" y="201930"/>
                </a:lnTo>
                <a:lnTo>
                  <a:pt x="1731116" y="198120"/>
                </a:lnTo>
                <a:lnTo>
                  <a:pt x="1733964" y="191770"/>
                </a:lnTo>
                <a:lnTo>
                  <a:pt x="1734907" y="191770"/>
                </a:lnTo>
                <a:lnTo>
                  <a:pt x="1735981" y="193040"/>
                </a:lnTo>
                <a:lnTo>
                  <a:pt x="1744487" y="193040"/>
                </a:lnTo>
                <a:lnTo>
                  <a:pt x="1744356" y="194310"/>
                </a:lnTo>
                <a:lnTo>
                  <a:pt x="1742516" y="194310"/>
                </a:lnTo>
                <a:lnTo>
                  <a:pt x="1741841" y="195580"/>
                </a:lnTo>
                <a:lnTo>
                  <a:pt x="1740506" y="195580"/>
                </a:lnTo>
                <a:lnTo>
                  <a:pt x="1733126" y="200660"/>
                </a:lnTo>
                <a:lnTo>
                  <a:pt x="1730864" y="201930"/>
                </a:lnTo>
                <a:close/>
              </a:path>
              <a:path w="4096384" h="836930">
                <a:moveTo>
                  <a:pt x="1760784" y="195580"/>
                </a:moveTo>
                <a:lnTo>
                  <a:pt x="1757936" y="194310"/>
                </a:lnTo>
                <a:lnTo>
                  <a:pt x="1757854" y="192988"/>
                </a:lnTo>
                <a:lnTo>
                  <a:pt x="1759946" y="191770"/>
                </a:lnTo>
                <a:lnTo>
                  <a:pt x="1762038" y="192988"/>
                </a:lnTo>
                <a:lnTo>
                  <a:pt x="1762164" y="193317"/>
                </a:lnTo>
                <a:lnTo>
                  <a:pt x="1762297" y="194310"/>
                </a:lnTo>
                <a:lnTo>
                  <a:pt x="1760784" y="195580"/>
                </a:lnTo>
                <a:close/>
              </a:path>
              <a:path w="4096384" h="836930">
                <a:moveTo>
                  <a:pt x="1769336" y="195580"/>
                </a:moveTo>
                <a:lnTo>
                  <a:pt x="1760784" y="195580"/>
                </a:lnTo>
                <a:lnTo>
                  <a:pt x="1762148" y="194435"/>
                </a:lnTo>
                <a:lnTo>
                  <a:pt x="1762273" y="194133"/>
                </a:lnTo>
                <a:lnTo>
                  <a:pt x="1762164" y="193317"/>
                </a:lnTo>
                <a:lnTo>
                  <a:pt x="1762038" y="192988"/>
                </a:lnTo>
                <a:lnTo>
                  <a:pt x="1759946" y="191770"/>
                </a:lnTo>
                <a:lnTo>
                  <a:pt x="1760285" y="191770"/>
                </a:lnTo>
                <a:lnTo>
                  <a:pt x="1769336" y="195580"/>
                </a:lnTo>
                <a:close/>
              </a:path>
              <a:path w="4096384" h="836930">
                <a:moveTo>
                  <a:pt x="1808558" y="201930"/>
                </a:moveTo>
                <a:lnTo>
                  <a:pt x="1806298" y="194584"/>
                </a:lnTo>
                <a:lnTo>
                  <a:pt x="1806186" y="194133"/>
                </a:lnTo>
                <a:lnTo>
                  <a:pt x="1805826" y="191770"/>
                </a:lnTo>
                <a:lnTo>
                  <a:pt x="1808405" y="193051"/>
                </a:lnTo>
                <a:lnTo>
                  <a:pt x="1811209" y="195580"/>
                </a:lnTo>
                <a:lnTo>
                  <a:pt x="1809730" y="195580"/>
                </a:lnTo>
                <a:lnTo>
                  <a:pt x="1808558" y="201930"/>
                </a:lnTo>
                <a:close/>
              </a:path>
              <a:path w="4096384" h="836930">
                <a:moveTo>
                  <a:pt x="1990765" y="199390"/>
                </a:moveTo>
                <a:lnTo>
                  <a:pt x="1983897" y="199390"/>
                </a:lnTo>
                <a:lnTo>
                  <a:pt x="1975849" y="198120"/>
                </a:lnTo>
                <a:lnTo>
                  <a:pt x="1985743" y="191770"/>
                </a:lnTo>
                <a:lnTo>
                  <a:pt x="1985409" y="193040"/>
                </a:lnTo>
                <a:lnTo>
                  <a:pt x="1985573" y="193040"/>
                </a:lnTo>
                <a:lnTo>
                  <a:pt x="1990765" y="199390"/>
                </a:lnTo>
                <a:close/>
              </a:path>
              <a:path w="4096384" h="836930">
                <a:moveTo>
                  <a:pt x="2098141" y="199143"/>
                </a:moveTo>
                <a:lnTo>
                  <a:pt x="2097644" y="198726"/>
                </a:lnTo>
                <a:lnTo>
                  <a:pt x="2107435" y="191770"/>
                </a:lnTo>
                <a:lnTo>
                  <a:pt x="2106263" y="194310"/>
                </a:lnTo>
                <a:lnTo>
                  <a:pt x="2105255" y="196850"/>
                </a:lnTo>
                <a:lnTo>
                  <a:pt x="2109445" y="196850"/>
                </a:lnTo>
                <a:lnTo>
                  <a:pt x="2104083" y="198120"/>
                </a:lnTo>
                <a:lnTo>
                  <a:pt x="2098141" y="199143"/>
                </a:lnTo>
                <a:close/>
              </a:path>
              <a:path w="4096384" h="836930">
                <a:moveTo>
                  <a:pt x="2103917" y="204470"/>
                </a:moveTo>
                <a:lnTo>
                  <a:pt x="2098216" y="204470"/>
                </a:lnTo>
                <a:lnTo>
                  <a:pt x="2099955" y="200660"/>
                </a:lnTo>
                <a:lnTo>
                  <a:pt x="2098141" y="199143"/>
                </a:lnTo>
                <a:lnTo>
                  <a:pt x="2104083" y="198120"/>
                </a:lnTo>
                <a:lnTo>
                  <a:pt x="2109445" y="196850"/>
                </a:lnTo>
                <a:lnTo>
                  <a:pt x="2105255" y="196850"/>
                </a:lnTo>
                <a:lnTo>
                  <a:pt x="2106345" y="194133"/>
                </a:lnTo>
                <a:lnTo>
                  <a:pt x="2107435" y="191770"/>
                </a:lnTo>
                <a:lnTo>
                  <a:pt x="2201142" y="191770"/>
                </a:lnTo>
                <a:lnTo>
                  <a:pt x="2198326" y="194310"/>
                </a:lnTo>
                <a:lnTo>
                  <a:pt x="2172639" y="194310"/>
                </a:lnTo>
                <a:lnTo>
                  <a:pt x="2172053" y="195580"/>
                </a:lnTo>
                <a:lnTo>
                  <a:pt x="2113636" y="195580"/>
                </a:lnTo>
                <a:lnTo>
                  <a:pt x="2123189" y="198120"/>
                </a:lnTo>
                <a:lnTo>
                  <a:pt x="2128949" y="198120"/>
                </a:lnTo>
                <a:lnTo>
                  <a:pt x="2128559" y="199390"/>
                </a:lnTo>
                <a:lnTo>
                  <a:pt x="2125874" y="199390"/>
                </a:lnTo>
                <a:lnTo>
                  <a:pt x="2124538" y="200660"/>
                </a:lnTo>
                <a:lnTo>
                  <a:pt x="2124620" y="201930"/>
                </a:lnTo>
                <a:lnTo>
                  <a:pt x="2111960" y="201930"/>
                </a:lnTo>
                <a:lnTo>
                  <a:pt x="2110870" y="203200"/>
                </a:lnTo>
                <a:lnTo>
                  <a:pt x="2104253" y="203200"/>
                </a:lnTo>
                <a:lnTo>
                  <a:pt x="2103917" y="204470"/>
                </a:lnTo>
                <a:close/>
              </a:path>
              <a:path w="4096384" h="836930">
                <a:moveTo>
                  <a:pt x="2200808" y="198120"/>
                </a:moveTo>
                <a:lnTo>
                  <a:pt x="2194103" y="198120"/>
                </a:lnTo>
                <a:lnTo>
                  <a:pt x="2201142" y="191770"/>
                </a:lnTo>
                <a:lnTo>
                  <a:pt x="2201054" y="196245"/>
                </a:lnTo>
                <a:lnTo>
                  <a:pt x="2200808" y="198120"/>
                </a:lnTo>
                <a:close/>
              </a:path>
              <a:path w="4096384" h="836930">
                <a:moveTo>
                  <a:pt x="2379827" y="199390"/>
                </a:moveTo>
                <a:lnTo>
                  <a:pt x="2374628" y="199390"/>
                </a:lnTo>
                <a:lnTo>
                  <a:pt x="2367759" y="198120"/>
                </a:lnTo>
                <a:lnTo>
                  <a:pt x="2374798" y="191770"/>
                </a:lnTo>
                <a:lnTo>
                  <a:pt x="2374922" y="194435"/>
                </a:lnTo>
                <a:lnTo>
                  <a:pt x="2379827" y="199390"/>
                </a:lnTo>
                <a:close/>
              </a:path>
              <a:path w="4096384" h="836930">
                <a:moveTo>
                  <a:pt x="2386757" y="199390"/>
                </a:moveTo>
                <a:lnTo>
                  <a:pt x="2379827" y="199390"/>
                </a:lnTo>
                <a:lnTo>
                  <a:pt x="2374922" y="194435"/>
                </a:lnTo>
                <a:lnTo>
                  <a:pt x="2374798" y="191770"/>
                </a:lnTo>
                <a:lnTo>
                  <a:pt x="2407151" y="191770"/>
                </a:lnTo>
                <a:lnTo>
                  <a:pt x="2400780" y="193040"/>
                </a:lnTo>
                <a:lnTo>
                  <a:pt x="2387206" y="193040"/>
                </a:lnTo>
                <a:lnTo>
                  <a:pt x="2385360" y="195580"/>
                </a:lnTo>
                <a:lnTo>
                  <a:pt x="2383926" y="196788"/>
                </a:lnTo>
                <a:lnTo>
                  <a:pt x="2383959" y="196942"/>
                </a:lnTo>
                <a:lnTo>
                  <a:pt x="2386757" y="199390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394245" y="193040"/>
                </a:lnTo>
                <a:lnTo>
                  <a:pt x="2400780" y="193040"/>
                </a:lnTo>
                <a:lnTo>
                  <a:pt x="2407151" y="191770"/>
                </a:lnTo>
                <a:lnTo>
                  <a:pt x="2401984" y="198120"/>
                </a:lnTo>
                <a:lnTo>
                  <a:pt x="2400950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33830" y="198120"/>
                </a:moveTo>
                <a:lnTo>
                  <a:pt x="2430619" y="198120"/>
                </a:lnTo>
                <a:lnTo>
                  <a:pt x="2429920" y="197890"/>
                </a:lnTo>
                <a:lnTo>
                  <a:pt x="2433637" y="191770"/>
                </a:lnTo>
                <a:lnTo>
                  <a:pt x="2436095" y="195580"/>
                </a:lnTo>
                <a:lnTo>
                  <a:pt x="2434646" y="195580"/>
                </a:lnTo>
                <a:lnTo>
                  <a:pt x="2433830" y="198120"/>
                </a:lnTo>
                <a:close/>
              </a:path>
              <a:path w="4096384" h="836930">
                <a:moveTo>
                  <a:pt x="2444436" y="200660"/>
                </a:moveTo>
                <a:lnTo>
                  <a:pt x="2439334" y="200660"/>
                </a:lnTo>
                <a:lnTo>
                  <a:pt x="2433637" y="191770"/>
                </a:lnTo>
                <a:lnTo>
                  <a:pt x="2440591" y="191770"/>
                </a:lnTo>
                <a:lnTo>
                  <a:pt x="2441514" y="193040"/>
                </a:lnTo>
                <a:lnTo>
                  <a:pt x="2448222" y="193040"/>
                </a:lnTo>
                <a:lnTo>
                  <a:pt x="2444703" y="196850"/>
                </a:lnTo>
                <a:lnTo>
                  <a:pt x="2445201" y="196850"/>
                </a:lnTo>
                <a:lnTo>
                  <a:pt x="2447729" y="198120"/>
                </a:lnTo>
                <a:lnTo>
                  <a:pt x="2458613" y="198120"/>
                </a:lnTo>
                <a:lnTo>
                  <a:pt x="2459115" y="199390"/>
                </a:lnTo>
                <a:lnTo>
                  <a:pt x="2444029" y="199390"/>
                </a:lnTo>
                <a:lnTo>
                  <a:pt x="2444436" y="200660"/>
                </a:lnTo>
                <a:close/>
              </a:path>
              <a:path w="4096384" h="836930">
                <a:moveTo>
                  <a:pt x="2497341" y="200660"/>
                </a:moveTo>
                <a:lnTo>
                  <a:pt x="2485929" y="194310"/>
                </a:lnTo>
                <a:lnTo>
                  <a:pt x="2495999" y="193040"/>
                </a:lnTo>
                <a:lnTo>
                  <a:pt x="2501873" y="191770"/>
                </a:lnTo>
                <a:lnTo>
                  <a:pt x="2497341" y="198120"/>
                </a:lnTo>
                <a:lnTo>
                  <a:pt x="2497341" y="200660"/>
                </a:lnTo>
                <a:close/>
              </a:path>
              <a:path w="4096384" h="836930">
                <a:moveTo>
                  <a:pt x="2499686" y="200660"/>
                </a:moveTo>
                <a:lnTo>
                  <a:pt x="2497341" y="200660"/>
                </a:lnTo>
                <a:lnTo>
                  <a:pt x="2497341" y="198120"/>
                </a:lnTo>
                <a:lnTo>
                  <a:pt x="2501873" y="191770"/>
                </a:lnTo>
                <a:lnTo>
                  <a:pt x="2509226" y="191770"/>
                </a:lnTo>
                <a:lnTo>
                  <a:pt x="2501198" y="199390"/>
                </a:lnTo>
                <a:lnTo>
                  <a:pt x="2503038" y="199390"/>
                </a:lnTo>
                <a:lnTo>
                  <a:pt x="2499686" y="200660"/>
                </a:lnTo>
                <a:close/>
              </a:path>
              <a:path w="4096384" h="836930">
                <a:moveTo>
                  <a:pt x="2501198" y="199390"/>
                </a:moveTo>
                <a:lnTo>
                  <a:pt x="2509226" y="191770"/>
                </a:lnTo>
                <a:lnTo>
                  <a:pt x="2508885" y="194310"/>
                </a:lnTo>
                <a:lnTo>
                  <a:pt x="2514765" y="195580"/>
                </a:lnTo>
                <a:lnTo>
                  <a:pt x="2508394" y="198120"/>
                </a:lnTo>
                <a:lnTo>
                  <a:pt x="2506711" y="198120"/>
                </a:lnTo>
                <a:lnTo>
                  <a:pt x="2504955" y="198727"/>
                </a:lnTo>
                <a:lnTo>
                  <a:pt x="2501198" y="199390"/>
                </a:lnTo>
                <a:close/>
              </a:path>
              <a:path w="4096384" h="836930">
                <a:moveTo>
                  <a:pt x="2537906" y="200660"/>
                </a:moveTo>
                <a:lnTo>
                  <a:pt x="2525170" y="194310"/>
                </a:lnTo>
                <a:lnTo>
                  <a:pt x="2534206" y="193040"/>
                </a:lnTo>
                <a:lnTo>
                  <a:pt x="2539412" y="191770"/>
                </a:lnTo>
                <a:lnTo>
                  <a:pt x="2536322" y="195462"/>
                </a:lnTo>
                <a:lnTo>
                  <a:pt x="2536400" y="196245"/>
                </a:lnTo>
                <a:lnTo>
                  <a:pt x="2536930" y="198202"/>
                </a:lnTo>
                <a:lnTo>
                  <a:pt x="2537906" y="200660"/>
                </a:lnTo>
                <a:close/>
              </a:path>
              <a:path w="4096384" h="836930">
                <a:moveTo>
                  <a:pt x="2534895" y="219447"/>
                </a:moveTo>
                <a:lnTo>
                  <a:pt x="2528693" y="217170"/>
                </a:lnTo>
                <a:lnTo>
                  <a:pt x="2527666" y="212794"/>
                </a:lnTo>
                <a:lnTo>
                  <a:pt x="2527562" y="211952"/>
                </a:lnTo>
                <a:lnTo>
                  <a:pt x="2530668" y="204626"/>
                </a:lnTo>
                <a:lnTo>
                  <a:pt x="2530790" y="203921"/>
                </a:lnTo>
                <a:lnTo>
                  <a:pt x="2531136" y="200660"/>
                </a:lnTo>
                <a:lnTo>
                  <a:pt x="2537906" y="200660"/>
                </a:lnTo>
                <a:lnTo>
                  <a:pt x="2536930" y="198202"/>
                </a:lnTo>
                <a:lnTo>
                  <a:pt x="2536400" y="196245"/>
                </a:lnTo>
                <a:lnTo>
                  <a:pt x="2536322" y="195462"/>
                </a:lnTo>
                <a:lnTo>
                  <a:pt x="2539412" y="191770"/>
                </a:lnTo>
                <a:lnTo>
                  <a:pt x="2541631" y="191770"/>
                </a:lnTo>
                <a:lnTo>
                  <a:pt x="2543268" y="193040"/>
                </a:lnTo>
                <a:lnTo>
                  <a:pt x="2547616" y="193040"/>
                </a:lnTo>
                <a:lnTo>
                  <a:pt x="2546512" y="195580"/>
                </a:lnTo>
                <a:lnTo>
                  <a:pt x="2544951" y="195580"/>
                </a:lnTo>
                <a:lnTo>
                  <a:pt x="2533497" y="205638"/>
                </a:lnTo>
                <a:lnTo>
                  <a:pt x="2533372" y="205783"/>
                </a:lnTo>
                <a:lnTo>
                  <a:pt x="2532957" y="207794"/>
                </a:lnTo>
                <a:lnTo>
                  <a:pt x="2533013" y="208611"/>
                </a:lnTo>
                <a:lnTo>
                  <a:pt x="2534053" y="210820"/>
                </a:lnTo>
                <a:lnTo>
                  <a:pt x="2548965" y="210820"/>
                </a:lnTo>
                <a:lnTo>
                  <a:pt x="2548965" y="213360"/>
                </a:lnTo>
                <a:lnTo>
                  <a:pt x="2543602" y="213360"/>
                </a:lnTo>
                <a:lnTo>
                  <a:pt x="2542497" y="214564"/>
                </a:lnTo>
                <a:lnTo>
                  <a:pt x="2539105" y="217144"/>
                </a:lnTo>
                <a:lnTo>
                  <a:pt x="2547282" y="218440"/>
                </a:lnTo>
                <a:lnTo>
                  <a:pt x="2537729" y="218440"/>
                </a:lnTo>
                <a:lnTo>
                  <a:pt x="2534895" y="219447"/>
                </a:lnTo>
                <a:close/>
              </a:path>
              <a:path w="4096384" h="836930">
                <a:moveTo>
                  <a:pt x="2657869" y="193040"/>
                </a:moveTo>
                <a:lnTo>
                  <a:pt x="2655564" y="193040"/>
                </a:lnTo>
                <a:lnTo>
                  <a:pt x="2655553" y="192912"/>
                </a:lnTo>
                <a:lnTo>
                  <a:pt x="2656082" y="191770"/>
                </a:lnTo>
                <a:lnTo>
                  <a:pt x="2657869" y="193040"/>
                </a:lnTo>
                <a:close/>
              </a:path>
              <a:path w="4096384" h="836930">
                <a:moveTo>
                  <a:pt x="2695303" y="198120"/>
                </a:moveTo>
                <a:lnTo>
                  <a:pt x="2658596" y="198120"/>
                </a:lnTo>
                <a:lnTo>
                  <a:pt x="2661333" y="195679"/>
                </a:lnTo>
                <a:lnTo>
                  <a:pt x="2661329" y="195497"/>
                </a:lnTo>
                <a:lnTo>
                  <a:pt x="2656082" y="191770"/>
                </a:lnTo>
                <a:lnTo>
                  <a:pt x="2699834" y="191770"/>
                </a:lnTo>
                <a:lnTo>
                  <a:pt x="2695978" y="194310"/>
                </a:lnTo>
                <a:lnTo>
                  <a:pt x="2694754" y="195462"/>
                </a:lnTo>
                <a:lnTo>
                  <a:pt x="2694806" y="196245"/>
                </a:lnTo>
                <a:lnTo>
                  <a:pt x="2695303" y="198120"/>
                </a:lnTo>
                <a:close/>
              </a:path>
              <a:path w="4096384" h="836930">
                <a:moveTo>
                  <a:pt x="2701000" y="198120"/>
                </a:moveTo>
                <a:lnTo>
                  <a:pt x="2695303" y="198120"/>
                </a:lnTo>
                <a:lnTo>
                  <a:pt x="2694806" y="196245"/>
                </a:lnTo>
                <a:lnTo>
                  <a:pt x="2694754" y="195462"/>
                </a:lnTo>
                <a:lnTo>
                  <a:pt x="2696034" y="194273"/>
                </a:lnTo>
                <a:lnTo>
                  <a:pt x="2699834" y="191770"/>
                </a:lnTo>
                <a:lnTo>
                  <a:pt x="2701000" y="198120"/>
                </a:lnTo>
                <a:close/>
              </a:path>
              <a:path w="4096384" h="836930">
                <a:moveTo>
                  <a:pt x="2901470" y="199390"/>
                </a:moveTo>
                <a:lnTo>
                  <a:pt x="2898962" y="199390"/>
                </a:lnTo>
                <a:lnTo>
                  <a:pt x="2896783" y="198202"/>
                </a:lnTo>
                <a:lnTo>
                  <a:pt x="2896736" y="197852"/>
                </a:lnTo>
                <a:lnTo>
                  <a:pt x="2898157" y="194273"/>
                </a:lnTo>
                <a:lnTo>
                  <a:pt x="2899970" y="191770"/>
                </a:lnTo>
                <a:lnTo>
                  <a:pt x="2901914" y="197890"/>
                </a:lnTo>
                <a:lnTo>
                  <a:pt x="2901810" y="198553"/>
                </a:lnTo>
                <a:lnTo>
                  <a:pt x="2901470" y="199390"/>
                </a:lnTo>
                <a:close/>
              </a:path>
              <a:path w="4096384" h="836930">
                <a:moveTo>
                  <a:pt x="2865279" y="205740"/>
                </a:moveTo>
                <a:lnTo>
                  <a:pt x="2841124" y="205740"/>
                </a:lnTo>
                <a:lnTo>
                  <a:pt x="2840463" y="202685"/>
                </a:lnTo>
                <a:lnTo>
                  <a:pt x="2840338" y="201871"/>
                </a:lnTo>
                <a:lnTo>
                  <a:pt x="2840959" y="200914"/>
                </a:lnTo>
                <a:lnTo>
                  <a:pt x="2841030" y="200519"/>
                </a:lnTo>
                <a:lnTo>
                  <a:pt x="2840268" y="199390"/>
                </a:lnTo>
                <a:lnTo>
                  <a:pt x="2901470" y="199390"/>
                </a:lnTo>
                <a:lnTo>
                  <a:pt x="2901810" y="198553"/>
                </a:lnTo>
                <a:lnTo>
                  <a:pt x="2901914" y="197890"/>
                </a:lnTo>
                <a:lnTo>
                  <a:pt x="2899970" y="191770"/>
                </a:lnTo>
                <a:lnTo>
                  <a:pt x="2902327" y="191770"/>
                </a:lnTo>
                <a:lnTo>
                  <a:pt x="2902327" y="194310"/>
                </a:lnTo>
                <a:lnTo>
                  <a:pt x="2931538" y="194310"/>
                </a:lnTo>
                <a:lnTo>
                  <a:pt x="2932942" y="195580"/>
                </a:lnTo>
                <a:lnTo>
                  <a:pt x="2910532" y="195580"/>
                </a:lnTo>
                <a:lnTo>
                  <a:pt x="2910715" y="196850"/>
                </a:lnTo>
                <a:lnTo>
                  <a:pt x="2912706" y="198120"/>
                </a:lnTo>
                <a:lnTo>
                  <a:pt x="2917237" y="198120"/>
                </a:lnTo>
                <a:lnTo>
                  <a:pt x="2915063" y="200660"/>
                </a:lnTo>
                <a:lnTo>
                  <a:pt x="2864605" y="200660"/>
                </a:lnTo>
                <a:lnTo>
                  <a:pt x="2863937" y="203200"/>
                </a:lnTo>
                <a:lnTo>
                  <a:pt x="2865279" y="205740"/>
                </a:lnTo>
                <a:close/>
              </a:path>
              <a:path w="4096384" h="836930">
                <a:moveTo>
                  <a:pt x="3010168" y="196845"/>
                </a:moveTo>
                <a:lnTo>
                  <a:pt x="3012607" y="193040"/>
                </a:lnTo>
                <a:lnTo>
                  <a:pt x="3033044" y="193040"/>
                </a:lnTo>
                <a:lnTo>
                  <a:pt x="3035747" y="191770"/>
                </a:lnTo>
                <a:lnTo>
                  <a:pt x="3036664" y="193317"/>
                </a:lnTo>
                <a:lnTo>
                  <a:pt x="3036762" y="194310"/>
                </a:lnTo>
                <a:lnTo>
                  <a:pt x="3027542" y="194310"/>
                </a:lnTo>
                <a:lnTo>
                  <a:pt x="3028171" y="195462"/>
                </a:lnTo>
                <a:lnTo>
                  <a:pt x="3028182" y="195679"/>
                </a:lnTo>
                <a:lnTo>
                  <a:pt x="3010168" y="196845"/>
                </a:lnTo>
                <a:close/>
              </a:path>
              <a:path w="4096384" h="836930">
                <a:moveTo>
                  <a:pt x="3073129" y="199390"/>
                </a:moveTo>
                <a:lnTo>
                  <a:pt x="3071111" y="199390"/>
                </a:lnTo>
                <a:lnTo>
                  <a:pt x="3075152" y="191770"/>
                </a:lnTo>
                <a:lnTo>
                  <a:pt x="3075103" y="196942"/>
                </a:lnTo>
                <a:lnTo>
                  <a:pt x="3074478" y="198120"/>
                </a:lnTo>
                <a:lnTo>
                  <a:pt x="3073129" y="19939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3129" y="199390"/>
                </a:lnTo>
                <a:lnTo>
                  <a:pt x="3074478" y="198120"/>
                </a:lnTo>
                <a:lnTo>
                  <a:pt x="3075103" y="196942"/>
                </a:lnTo>
                <a:lnTo>
                  <a:pt x="3075152" y="191770"/>
                </a:lnTo>
                <a:lnTo>
                  <a:pt x="3077143" y="191770"/>
                </a:lnTo>
                <a:lnTo>
                  <a:pt x="3076809" y="194310"/>
                </a:lnTo>
                <a:lnTo>
                  <a:pt x="3077099" y="194310"/>
                </a:lnTo>
                <a:lnTo>
                  <a:pt x="3075865" y="197138"/>
                </a:lnTo>
                <a:lnTo>
                  <a:pt x="3075486" y="198120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5566" y="192147"/>
                </a:moveTo>
                <a:lnTo>
                  <a:pt x="3085789" y="191770"/>
                </a:lnTo>
                <a:lnTo>
                  <a:pt x="3085566" y="192147"/>
                </a:lnTo>
                <a:close/>
              </a:path>
              <a:path w="4096384" h="836930">
                <a:moveTo>
                  <a:pt x="3089411" y="193040"/>
                </a:moveTo>
                <a:lnTo>
                  <a:pt x="3085039" y="193040"/>
                </a:lnTo>
                <a:lnTo>
                  <a:pt x="3085566" y="192147"/>
                </a:lnTo>
                <a:lnTo>
                  <a:pt x="3085834" y="191770"/>
                </a:lnTo>
                <a:lnTo>
                  <a:pt x="3089411" y="193040"/>
                </a:lnTo>
                <a:close/>
              </a:path>
              <a:path w="4096384" h="836930">
                <a:moveTo>
                  <a:pt x="3320881" y="195580"/>
                </a:moveTo>
                <a:lnTo>
                  <a:pt x="3315511" y="195580"/>
                </a:lnTo>
                <a:lnTo>
                  <a:pt x="3315511" y="194435"/>
                </a:lnTo>
                <a:lnTo>
                  <a:pt x="3320717" y="191770"/>
                </a:lnTo>
                <a:lnTo>
                  <a:pt x="3320881" y="195580"/>
                </a:lnTo>
                <a:close/>
              </a:path>
              <a:path w="4096384" h="836930">
                <a:moveTo>
                  <a:pt x="3321208" y="203200"/>
                </a:moveTo>
                <a:lnTo>
                  <a:pt x="3320717" y="191770"/>
                </a:lnTo>
                <a:lnTo>
                  <a:pt x="3321920" y="191770"/>
                </a:lnTo>
                <a:lnTo>
                  <a:pt x="3325990" y="195497"/>
                </a:lnTo>
                <a:lnTo>
                  <a:pt x="3325889" y="196056"/>
                </a:lnTo>
                <a:lnTo>
                  <a:pt x="3325065" y="198120"/>
                </a:lnTo>
                <a:lnTo>
                  <a:pt x="3321208" y="203200"/>
                </a:lnTo>
                <a:close/>
              </a:path>
              <a:path w="4096384" h="836930">
                <a:moveTo>
                  <a:pt x="3380879" y="199390"/>
                </a:moveTo>
                <a:lnTo>
                  <a:pt x="3381318" y="197734"/>
                </a:lnTo>
                <a:lnTo>
                  <a:pt x="3381430" y="195580"/>
                </a:lnTo>
                <a:lnTo>
                  <a:pt x="3381062" y="191770"/>
                </a:lnTo>
                <a:lnTo>
                  <a:pt x="3384067" y="193040"/>
                </a:lnTo>
                <a:lnTo>
                  <a:pt x="3390432" y="196850"/>
                </a:lnTo>
                <a:lnTo>
                  <a:pt x="3386601" y="196850"/>
                </a:lnTo>
                <a:lnTo>
                  <a:pt x="3384585" y="198120"/>
                </a:lnTo>
                <a:lnTo>
                  <a:pt x="3385655" y="198120"/>
                </a:lnTo>
                <a:lnTo>
                  <a:pt x="3380879" y="199390"/>
                </a:lnTo>
                <a:close/>
              </a:path>
              <a:path w="4096384" h="836930">
                <a:moveTo>
                  <a:pt x="3393123" y="215900"/>
                </a:moveTo>
                <a:lnTo>
                  <a:pt x="3392449" y="210820"/>
                </a:lnTo>
                <a:lnTo>
                  <a:pt x="3384193" y="210820"/>
                </a:lnTo>
                <a:lnTo>
                  <a:pt x="3382878" y="205901"/>
                </a:lnTo>
                <a:lnTo>
                  <a:pt x="3382787" y="205685"/>
                </a:lnTo>
                <a:lnTo>
                  <a:pt x="3379435" y="201871"/>
                </a:lnTo>
                <a:lnTo>
                  <a:pt x="3376865" y="199390"/>
                </a:lnTo>
                <a:lnTo>
                  <a:pt x="3380879" y="199390"/>
                </a:lnTo>
                <a:lnTo>
                  <a:pt x="3390432" y="196850"/>
                </a:lnTo>
                <a:lnTo>
                  <a:pt x="3384067" y="193040"/>
                </a:lnTo>
                <a:lnTo>
                  <a:pt x="3381062" y="191770"/>
                </a:lnTo>
                <a:lnTo>
                  <a:pt x="3401760" y="191770"/>
                </a:lnTo>
                <a:lnTo>
                  <a:pt x="3403801" y="193040"/>
                </a:lnTo>
                <a:lnTo>
                  <a:pt x="3395972" y="193040"/>
                </a:lnTo>
                <a:lnTo>
                  <a:pt x="3393839" y="195462"/>
                </a:lnTo>
                <a:lnTo>
                  <a:pt x="3393863" y="200660"/>
                </a:lnTo>
                <a:lnTo>
                  <a:pt x="3388258" y="200660"/>
                </a:lnTo>
                <a:lnTo>
                  <a:pt x="3388158" y="201468"/>
                </a:lnTo>
                <a:lnTo>
                  <a:pt x="3388151" y="201984"/>
                </a:lnTo>
                <a:lnTo>
                  <a:pt x="3389267" y="203200"/>
                </a:lnTo>
                <a:lnTo>
                  <a:pt x="3391290" y="204470"/>
                </a:lnTo>
                <a:lnTo>
                  <a:pt x="3394010" y="204470"/>
                </a:lnTo>
                <a:lnTo>
                  <a:pt x="3394353" y="209682"/>
                </a:lnTo>
                <a:lnTo>
                  <a:pt x="3394298" y="211324"/>
                </a:lnTo>
                <a:lnTo>
                  <a:pt x="3393123" y="215900"/>
                </a:lnTo>
                <a:close/>
              </a:path>
              <a:path w="4096384" h="836930">
                <a:moveTo>
                  <a:pt x="3542098" y="207010"/>
                </a:moveTo>
                <a:lnTo>
                  <a:pt x="3537628" y="205740"/>
                </a:lnTo>
                <a:lnTo>
                  <a:pt x="3530589" y="200660"/>
                </a:lnTo>
                <a:lnTo>
                  <a:pt x="3536777" y="191770"/>
                </a:lnTo>
                <a:lnTo>
                  <a:pt x="3537242" y="195195"/>
                </a:lnTo>
                <a:lnTo>
                  <a:pt x="3537355" y="195679"/>
                </a:lnTo>
                <a:lnTo>
                  <a:pt x="3538897" y="198202"/>
                </a:lnTo>
                <a:lnTo>
                  <a:pt x="3541481" y="203200"/>
                </a:lnTo>
                <a:lnTo>
                  <a:pt x="3542098" y="207010"/>
                </a:lnTo>
                <a:close/>
              </a:path>
              <a:path w="4096384" h="836930">
                <a:moveTo>
                  <a:pt x="3809083" y="215900"/>
                </a:moveTo>
                <a:lnTo>
                  <a:pt x="3791581" y="215900"/>
                </a:lnTo>
                <a:lnTo>
                  <a:pt x="3792596" y="210820"/>
                </a:lnTo>
                <a:lnTo>
                  <a:pt x="3791247" y="208280"/>
                </a:lnTo>
                <a:lnTo>
                  <a:pt x="3790572" y="208280"/>
                </a:lnTo>
                <a:lnTo>
                  <a:pt x="3785216" y="207010"/>
                </a:lnTo>
                <a:lnTo>
                  <a:pt x="3542098" y="207010"/>
                </a:lnTo>
                <a:lnTo>
                  <a:pt x="3541481" y="203200"/>
                </a:lnTo>
                <a:lnTo>
                  <a:pt x="3538854" y="198120"/>
                </a:lnTo>
                <a:lnTo>
                  <a:pt x="3537355" y="195679"/>
                </a:lnTo>
                <a:lnTo>
                  <a:pt x="3537242" y="195195"/>
                </a:lnTo>
                <a:lnTo>
                  <a:pt x="3536777" y="191770"/>
                </a:lnTo>
                <a:lnTo>
                  <a:pt x="3539802" y="191770"/>
                </a:lnTo>
                <a:lnTo>
                  <a:pt x="3539468" y="193040"/>
                </a:lnTo>
                <a:lnTo>
                  <a:pt x="3567269" y="193040"/>
                </a:lnTo>
                <a:lnTo>
                  <a:pt x="3568122" y="196850"/>
                </a:lnTo>
                <a:lnTo>
                  <a:pt x="3585778" y="196850"/>
                </a:lnTo>
                <a:lnTo>
                  <a:pt x="3592093" y="201930"/>
                </a:lnTo>
                <a:lnTo>
                  <a:pt x="3594192" y="201930"/>
                </a:lnTo>
                <a:lnTo>
                  <a:pt x="3593776" y="203200"/>
                </a:lnTo>
                <a:lnTo>
                  <a:pt x="3568639" y="203200"/>
                </a:lnTo>
                <a:lnTo>
                  <a:pt x="3566956" y="204470"/>
                </a:lnTo>
                <a:lnTo>
                  <a:pt x="3569628" y="205740"/>
                </a:lnTo>
                <a:lnTo>
                  <a:pt x="3816000" y="205740"/>
                </a:lnTo>
                <a:lnTo>
                  <a:pt x="3812370" y="209550"/>
                </a:lnTo>
                <a:lnTo>
                  <a:pt x="3816201" y="210820"/>
                </a:lnTo>
                <a:lnTo>
                  <a:pt x="3829120" y="210820"/>
                </a:lnTo>
                <a:lnTo>
                  <a:pt x="3829681" y="212090"/>
                </a:lnTo>
                <a:lnTo>
                  <a:pt x="3821073" y="212090"/>
                </a:lnTo>
                <a:lnTo>
                  <a:pt x="3821417" y="214630"/>
                </a:lnTo>
                <a:lnTo>
                  <a:pt x="3809836" y="214630"/>
                </a:lnTo>
                <a:lnTo>
                  <a:pt x="3809083" y="215900"/>
                </a:lnTo>
                <a:close/>
              </a:path>
              <a:path w="4096384" h="836930">
                <a:moveTo>
                  <a:pt x="3790239" y="198120"/>
                </a:moveTo>
                <a:lnTo>
                  <a:pt x="3789381" y="198120"/>
                </a:lnTo>
                <a:lnTo>
                  <a:pt x="3783016" y="196850"/>
                </a:lnTo>
                <a:lnTo>
                  <a:pt x="3792746" y="191770"/>
                </a:lnTo>
                <a:lnTo>
                  <a:pt x="3791921" y="195580"/>
                </a:lnTo>
                <a:lnTo>
                  <a:pt x="3790239" y="198120"/>
                </a:lnTo>
                <a:close/>
              </a:path>
              <a:path w="4096384" h="836930">
                <a:moveTo>
                  <a:pt x="3830960" y="198120"/>
                </a:moveTo>
                <a:lnTo>
                  <a:pt x="3790239" y="198120"/>
                </a:lnTo>
                <a:lnTo>
                  <a:pt x="3791921" y="195580"/>
                </a:lnTo>
                <a:lnTo>
                  <a:pt x="3792746" y="191770"/>
                </a:lnTo>
                <a:lnTo>
                  <a:pt x="3833468" y="191770"/>
                </a:lnTo>
                <a:lnTo>
                  <a:pt x="3834646" y="194310"/>
                </a:lnTo>
                <a:lnTo>
                  <a:pt x="3832152" y="194310"/>
                </a:lnTo>
                <a:lnTo>
                  <a:pt x="3831668" y="195497"/>
                </a:lnTo>
                <a:lnTo>
                  <a:pt x="3830960" y="198120"/>
                </a:lnTo>
                <a:close/>
              </a:path>
              <a:path w="4096384" h="836930">
                <a:moveTo>
                  <a:pt x="552211" y="193040"/>
                </a:moveTo>
                <a:lnTo>
                  <a:pt x="552446" y="192147"/>
                </a:lnTo>
                <a:lnTo>
                  <a:pt x="552570" y="191820"/>
                </a:lnTo>
                <a:lnTo>
                  <a:pt x="552545" y="192198"/>
                </a:lnTo>
                <a:lnTo>
                  <a:pt x="552211" y="193040"/>
                </a:lnTo>
                <a:close/>
              </a:path>
              <a:path w="4096384" h="836930">
                <a:moveTo>
                  <a:pt x="556401" y="199390"/>
                </a:moveTo>
                <a:lnTo>
                  <a:pt x="550580" y="196788"/>
                </a:lnTo>
                <a:lnTo>
                  <a:pt x="545506" y="194310"/>
                </a:lnTo>
                <a:lnTo>
                  <a:pt x="552527" y="191836"/>
                </a:lnTo>
                <a:lnTo>
                  <a:pt x="552211" y="193040"/>
                </a:lnTo>
                <a:lnTo>
                  <a:pt x="553187" y="193040"/>
                </a:lnTo>
                <a:lnTo>
                  <a:pt x="556401" y="199390"/>
                </a:lnTo>
                <a:close/>
              </a:path>
              <a:path w="4096384" h="836930">
                <a:moveTo>
                  <a:pt x="553187" y="193040"/>
                </a:moveTo>
                <a:lnTo>
                  <a:pt x="552211" y="193040"/>
                </a:lnTo>
                <a:lnTo>
                  <a:pt x="552640" y="191958"/>
                </a:lnTo>
                <a:lnTo>
                  <a:pt x="553187" y="193040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84201" y="196942"/>
                </a:lnTo>
                <a:lnTo>
                  <a:pt x="3084156" y="194133"/>
                </a:lnTo>
                <a:lnTo>
                  <a:pt x="3085566" y="192147"/>
                </a:lnTo>
                <a:lnTo>
                  <a:pt x="3085039" y="193040"/>
                </a:lnTo>
                <a:lnTo>
                  <a:pt x="3089411" y="193040"/>
                </a:lnTo>
                <a:lnTo>
                  <a:pt x="3091970" y="196788"/>
                </a:lnTo>
                <a:lnTo>
                  <a:pt x="3091930" y="196942"/>
                </a:lnTo>
                <a:lnTo>
                  <a:pt x="3090887" y="19812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520" y="192536"/>
                </a:lnTo>
                <a:lnTo>
                  <a:pt x="815387" y="192198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84181" y="194310"/>
                </a:lnTo>
                <a:lnTo>
                  <a:pt x="1684086" y="192454"/>
                </a:lnTo>
                <a:lnTo>
                  <a:pt x="1688371" y="194310"/>
                </a:lnTo>
                <a:lnTo>
                  <a:pt x="1694743" y="196850"/>
                </a:lnTo>
                <a:lnTo>
                  <a:pt x="1688201" y="198120"/>
                </a:lnTo>
                <a:lnTo>
                  <a:pt x="1688318" y="198989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717" y="193040"/>
                </a:lnTo>
                <a:lnTo>
                  <a:pt x="815520" y="192536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14001" y="204470"/>
                </a:moveTo>
                <a:lnTo>
                  <a:pt x="1562652" y="204470"/>
                </a:lnTo>
                <a:lnTo>
                  <a:pt x="1568683" y="200660"/>
                </a:lnTo>
                <a:lnTo>
                  <a:pt x="1565608" y="198631"/>
                </a:lnTo>
                <a:lnTo>
                  <a:pt x="1565602" y="198441"/>
                </a:lnTo>
                <a:lnTo>
                  <a:pt x="1567085" y="196942"/>
                </a:lnTo>
                <a:lnTo>
                  <a:pt x="1567209" y="196788"/>
                </a:lnTo>
                <a:lnTo>
                  <a:pt x="1568287" y="194750"/>
                </a:lnTo>
                <a:lnTo>
                  <a:pt x="1568407" y="193970"/>
                </a:lnTo>
                <a:lnTo>
                  <a:pt x="1568058" y="192912"/>
                </a:lnTo>
                <a:lnTo>
                  <a:pt x="1570025" y="194310"/>
                </a:lnTo>
                <a:lnTo>
                  <a:pt x="1578085" y="195462"/>
                </a:lnTo>
                <a:lnTo>
                  <a:pt x="1578755" y="196788"/>
                </a:lnTo>
                <a:lnTo>
                  <a:pt x="1578904" y="196942"/>
                </a:lnTo>
                <a:lnTo>
                  <a:pt x="1582019" y="199390"/>
                </a:lnTo>
                <a:lnTo>
                  <a:pt x="1592825" y="199390"/>
                </a:lnTo>
                <a:lnTo>
                  <a:pt x="1591319" y="200660"/>
                </a:lnTo>
                <a:lnTo>
                  <a:pt x="1591319" y="201930"/>
                </a:lnTo>
                <a:lnTo>
                  <a:pt x="1587292" y="201930"/>
                </a:lnTo>
                <a:lnTo>
                  <a:pt x="1587626" y="203200"/>
                </a:lnTo>
                <a:lnTo>
                  <a:pt x="1614446" y="203200"/>
                </a:lnTo>
                <a:lnTo>
                  <a:pt x="1614001" y="204470"/>
                </a:lnTo>
                <a:close/>
              </a:path>
              <a:path w="4096384" h="836930">
                <a:moveTo>
                  <a:pt x="2658596" y="198120"/>
                </a:moveTo>
                <a:lnTo>
                  <a:pt x="2656913" y="198120"/>
                </a:lnTo>
                <a:lnTo>
                  <a:pt x="2653731" y="196850"/>
                </a:lnTo>
                <a:lnTo>
                  <a:pt x="2655518" y="192988"/>
                </a:lnTo>
                <a:lnTo>
                  <a:pt x="2657869" y="193040"/>
                </a:lnTo>
                <a:lnTo>
                  <a:pt x="2661329" y="195497"/>
                </a:lnTo>
                <a:lnTo>
                  <a:pt x="2661333" y="195679"/>
                </a:lnTo>
                <a:lnTo>
                  <a:pt x="2658596" y="198120"/>
                </a:lnTo>
                <a:close/>
              </a:path>
              <a:path w="4096384" h="836930">
                <a:moveTo>
                  <a:pt x="138844" y="203200"/>
                </a:moveTo>
                <a:lnTo>
                  <a:pt x="129290" y="203200"/>
                </a:lnTo>
                <a:lnTo>
                  <a:pt x="129530" y="202288"/>
                </a:lnTo>
                <a:lnTo>
                  <a:pt x="129554" y="201871"/>
                </a:lnTo>
                <a:lnTo>
                  <a:pt x="128118" y="200660"/>
                </a:lnTo>
                <a:lnTo>
                  <a:pt x="125604" y="199390"/>
                </a:lnTo>
                <a:lnTo>
                  <a:pt x="107329" y="199390"/>
                </a:lnTo>
                <a:lnTo>
                  <a:pt x="107329" y="193040"/>
                </a:lnTo>
                <a:lnTo>
                  <a:pt x="116882" y="193040"/>
                </a:lnTo>
                <a:lnTo>
                  <a:pt x="117720" y="195580"/>
                </a:lnTo>
                <a:lnTo>
                  <a:pt x="126101" y="195580"/>
                </a:lnTo>
                <a:lnTo>
                  <a:pt x="132806" y="196850"/>
                </a:lnTo>
                <a:lnTo>
                  <a:pt x="140016" y="199390"/>
                </a:lnTo>
                <a:lnTo>
                  <a:pt x="138510" y="200660"/>
                </a:lnTo>
                <a:lnTo>
                  <a:pt x="138844" y="203200"/>
                </a:lnTo>
                <a:close/>
              </a:path>
              <a:path w="4096384" h="836930">
                <a:moveTo>
                  <a:pt x="337480" y="199390"/>
                </a:moveTo>
                <a:lnTo>
                  <a:pt x="333686" y="196788"/>
                </a:lnTo>
                <a:lnTo>
                  <a:pt x="327088" y="193040"/>
                </a:lnTo>
                <a:lnTo>
                  <a:pt x="339830" y="193040"/>
                </a:lnTo>
                <a:lnTo>
                  <a:pt x="337480" y="194310"/>
                </a:lnTo>
                <a:lnTo>
                  <a:pt x="336720" y="195462"/>
                </a:lnTo>
                <a:lnTo>
                  <a:pt x="336788" y="196245"/>
                </a:lnTo>
                <a:lnTo>
                  <a:pt x="337480" y="199390"/>
                </a:lnTo>
                <a:close/>
              </a:path>
              <a:path w="4096384" h="836930">
                <a:moveTo>
                  <a:pt x="354242" y="199390"/>
                </a:moveTo>
                <a:lnTo>
                  <a:pt x="337480" y="199390"/>
                </a:lnTo>
                <a:lnTo>
                  <a:pt x="336788" y="196245"/>
                </a:lnTo>
                <a:lnTo>
                  <a:pt x="336720" y="195462"/>
                </a:lnTo>
                <a:lnTo>
                  <a:pt x="337480" y="194310"/>
                </a:lnTo>
                <a:lnTo>
                  <a:pt x="339830" y="193040"/>
                </a:lnTo>
                <a:lnTo>
                  <a:pt x="388940" y="193040"/>
                </a:lnTo>
                <a:lnTo>
                  <a:pt x="389192" y="194310"/>
                </a:lnTo>
                <a:lnTo>
                  <a:pt x="375366" y="194310"/>
                </a:lnTo>
                <a:lnTo>
                  <a:pt x="375863" y="195580"/>
                </a:lnTo>
                <a:lnTo>
                  <a:pt x="415394" y="195580"/>
                </a:lnTo>
                <a:lnTo>
                  <a:pt x="418545" y="198120"/>
                </a:lnTo>
                <a:lnTo>
                  <a:pt x="354910" y="198120"/>
                </a:lnTo>
                <a:lnTo>
                  <a:pt x="354242" y="19939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88940" y="193040"/>
                </a:lnTo>
                <a:lnTo>
                  <a:pt x="390243" y="194273"/>
                </a:lnTo>
                <a:lnTo>
                  <a:pt x="390151" y="194508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415394" y="195580"/>
                </a:moveTo>
                <a:lnTo>
                  <a:pt x="389444" y="195580"/>
                </a:lnTo>
                <a:lnTo>
                  <a:pt x="390151" y="194508"/>
                </a:lnTo>
                <a:lnTo>
                  <a:pt x="390243" y="194273"/>
                </a:lnTo>
                <a:lnTo>
                  <a:pt x="388940" y="193040"/>
                </a:lnTo>
                <a:lnTo>
                  <a:pt x="412243" y="193040"/>
                </a:lnTo>
                <a:lnTo>
                  <a:pt x="415394" y="19558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617919" y="193040"/>
                </a:lnTo>
                <a:lnTo>
                  <a:pt x="617803" y="194435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628732" y="195580"/>
                </a:moveTo>
                <a:lnTo>
                  <a:pt x="616747" y="195580"/>
                </a:lnTo>
                <a:lnTo>
                  <a:pt x="617803" y="194435"/>
                </a:lnTo>
                <a:lnTo>
                  <a:pt x="617919" y="193040"/>
                </a:lnTo>
                <a:lnTo>
                  <a:pt x="627138" y="193040"/>
                </a:lnTo>
                <a:lnTo>
                  <a:pt x="628732" y="195580"/>
                </a:lnTo>
                <a:close/>
              </a:path>
              <a:path w="4096384" h="836930">
                <a:moveTo>
                  <a:pt x="630327" y="198120"/>
                </a:moveTo>
                <a:lnTo>
                  <a:pt x="627138" y="193040"/>
                </a:lnTo>
                <a:lnTo>
                  <a:pt x="630715" y="193051"/>
                </a:lnTo>
                <a:lnTo>
                  <a:pt x="636528" y="194310"/>
                </a:lnTo>
                <a:lnTo>
                  <a:pt x="633005" y="196850"/>
                </a:lnTo>
                <a:lnTo>
                  <a:pt x="630327" y="198120"/>
                </a:lnTo>
                <a:close/>
              </a:path>
              <a:path w="4096384" h="836930">
                <a:moveTo>
                  <a:pt x="807556" y="206859"/>
                </a:moveTo>
                <a:lnTo>
                  <a:pt x="806668" y="205740"/>
                </a:lnTo>
                <a:lnTo>
                  <a:pt x="720000" y="205740"/>
                </a:lnTo>
                <a:lnTo>
                  <a:pt x="720170" y="200660"/>
                </a:lnTo>
                <a:lnTo>
                  <a:pt x="718828" y="199390"/>
                </a:lnTo>
                <a:lnTo>
                  <a:pt x="691170" y="199390"/>
                </a:lnTo>
                <a:lnTo>
                  <a:pt x="687817" y="198120"/>
                </a:lnTo>
                <a:lnTo>
                  <a:pt x="630327" y="198120"/>
                </a:lnTo>
                <a:lnTo>
                  <a:pt x="633005" y="196850"/>
                </a:lnTo>
                <a:lnTo>
                  <a:pt x="636528" y="194310"/>
                </a:lnTo>
                <a:lnTo>
                  <a:pt x="630661" y="193040"/>
                </a:lnTo>
                <a:lnTo>
                  <a:pt x="652554" y="193040"/>
                </a:lnTo>
                <a:lnTo>
                  <a:pt x="655130" y="196850"/>
                </a:lnTo>
                <a:lnTo>
                  <a:pt x="730732" y="196850"/>
                </a:lnTo>
                <a:lnTo>
                  <a:pt x="730673" y="198202"/>
                </a:lnTo>
                <a:lnTo>
                  <a:pt x="726207" y="204470"/>
                </a:lnTo>
                <a:lnTo>
                  <a:pt x="808459" y="204470"/>
                </a:lnTo>
                <a:lnTo>
                  <a:pt x="807556" y="206859"/>
                </a:lnTo>
                <a:close/>
              </a:path>
              <a:path w="4096384" h="836930">
                <a:moveTo>
                  <a:pt x="929702" y="196850"/>
                </a:moveTo>
                <a:lnTo>
                  <a:pt x="927358" y="196850"/>
                </a:lnTo>
                <a:lnTo>
                  <a:pt x="925348" y="195679"/>
                </a:lnTo>
                <a:lnTo>
                  <a:pt x="925236" y="194273"/>
                </a:lnTo>
                <a:lnTo>
                  <a:pt x="927188" y="193040"/>
                </a:lnTo>
                <a:lnTo>
                  <a:pt x="929429" y="195462"/>
                </a:lnTo>
                <a:lnTo>
                  <a:pt x="929551" y="195679"/>
                </a:lnTo>
                <a:lnTo>
                  <a:pt x="929702" y="196850"/>
                </a:lnTo>
                <a:close/>
              </a:path>
              <a:path w="4096384" h="836930">
                <a:moveTo>
                  <a:pt x="924503" y="208280"/>
                </a:moveTo>
                <a:lnTo>
                  <a:pt x="912940" y="208280"/>
                </a:lnTo>
                <a:lnTo>
                  <a:pt x="915290" y="207010"/>
                </a:lnTo>
                <a:lnTo>
                  <a:pt x="913274" y="205740"/>
                </a:lnTo>
                <a:lnTo>
                  <a:pt x="903890" y="205740"/>
                </a:lnTo>
                <a:lnTo>
                  <a:pt x="904388" y="204470"/>
                </a:lnTo>
                <a:lnTo>
                  <a:pt x="914282" y="203200"/>
                </a:lnTo>
                <a:lnTo>
                  <a:pt x="907073" y="199390"/>
                </a:lnTo>
                <a:lnTo>
                  <a:pt x="901710" y="196850"/>
                </a:lnTo>
                <a:lnTo>
                  <a:pt x="929702" y="196850"/>
                </a:lnTo>
                <a:lnTo>
                  <a:pt x="929551" y="195679"/>
                </a:lnTo>
                <a:lnTo>
                  <a:pt x="929429" y="195462"/>
                </a:lnTo>
                <a:lnTo>
                  <a:pt x="927188" y="193040"/>
                </a:lnTo>
                <a:lnTo>
                  <a:pt x="936911" y="193040"/>
                </a:lnTo>
                <a:lnTo>
                  <a:pt x="937592" y="195679"/>
                </a:lnTo>
                <a:lnTo>
                  <a:pt x="937915" y="198120"/>
                </a:lnTo>
                <a:lnTo>
                  <a:pt x="931378" y="198120"/>
                </a:lnTo>
                <a:lnTo>
                  <a:pt x="931378" y="199390"/>
                </a:lnTo>
                <a:lnTo>
                  <a:pt x="920653" y="199390"/>
                </a:lnTo>
                <a:lnTo>
                  <a:pt x="919756" y="200519"/>
                </a:lnTo>
                <a:lnTo>
                  <a:pt x="919861" y="201468"/>
                </a:lnTo>
                <a:lnTo>
                  <a:pt x="919985" y="201930"/>
                </a:lnTo>
                <a:lnTo>
                  <a:pt x="923338" y="204470"/>
                </a:lnTo>
                <a:lnTo>
                  <a:pt x="924673" y="204470"/>
                </a:lnTo>
                <a:lnTo>
                  <a:pt x="924503" y="208280"/>
                </a:lnTo>
                <a:close/>
              </a:path>
              <a:path w="4096384" h="836930">
                <a:moveTo>
                  <a:pt x="979486" y="195580"/>
                </a:moveTo>
                <a:lnTo>
                  <a:pt x="979656" y="193040"/>
                </a:lnTo>
                <a:lnTo>
                  <a:pt x="980629" y="194273"/>
                </a:lnTo>
                <a:lnTo>
                  <a:pt x="980542" y="194435"/>
                </a:lnTo>
                <a:lnTo>
                  <a:pt x="979486" y="195580"/>
                </a:lnTo>
                <a:close/>
              </a:path>
              <a:path w="4096384" h="836930">
                <a:moveTo>
                  <a:pt x="1006476" y="195580"/>
                </a:moveTo>
                <a:lnTo>
                  <a:pt x="979486" y="195580"/>
                </a:lnTo>
                <a:lnTo>
                  <a:pt x="980542" y="194435"/>
                </a:lnTo>
                <a:lnTo>
                  <a:pt x="980629" y="194273"/>
                </a:lnTo>
                <a:lnTo>
                  <a:pt x="979656" y="193040"/>
                </a:lnTo>
                <a:lnTo>
                  <a:pt x="1006895" y="193040"/>
                </a:lnTo>
                <a:lnTo>
                  <a:pt x="1006247" y="194133"/>
                </a:lnTo>
                <a:lnTo>
                  <a:pt x="1006351" y="195103"/>
                </a:lnTo>
                <a:lnTo>
                  <a:pt x="1006476" y="195580"/>
                </a:lnTo>
                <a:close/>
              </a:path>
              <a:path w="4096384" h="836930">
                <a:moveTo>
                  <a:pt x="1123139" y="195580"/>
                </a:moveTo>
                <a:lnTo>
                  <a:pt x="1102186" y="195580"/>
                </a:lnTo>
                <a:lnTo>
                  <a:pt x="1102186" y="193040"/>
                </a:lnTo>
                <a:lnTo>
                  <a:pt x="1126426" y="193040"/>
                </a:lnTo>
                <a:lnTo>
                  <a:pt x="1123139" y="195580"/>
                </a:lnTo>
                <a:close/>
              </a:path>
              <a:path w="4096384" h="836930">
                <a:moveTo>
                  <a:pt x="1249369" y="196850"/>
                </a:moveTo>
                <a:lnTo>
                  <a:pt x="1246880" y="195672"/>
                </a:lnTo>
                <a:lnTo>
                  <a:pt x="1246763" y="194273"/>
                </a:lnTo>
                <a:lnTo>
                  <a:pt x="1249369" y="193040"/>
                </a:lnTo>
                <a:lnTo>
                  <a:pt x="1251811" y="194273"/>
                </a:lnTo>
                <a:lnTo>
                  <a:pt x="1251884" y="195580"/>
                </a:lnTo>
                <a:lnTo>
                  <a:pt x="1249369" y="196850"/>
                </a:lnTo>
                <a:close/>
              </a:path>
              <a:path w="4096384" h="836930">
                <a:moveTo>
                  <a:pt x="1266440" y="196850"/>
                </a:moveTo>
                <a:lnTo>
                  <a:pt x="1249369" y="196850"/>
                </a:lnTo>
                <a:lnTo>
                  <a:pt x="1251687" y="195679"/>
                </a:lnTo>
                <a:lnTo>
                  <a:pt x="1251811" y="194273"/>
                </a:lnTo>
                <a:lnTo>
                  <a:pt x="1249369" y="193040"/>
                </a:lnTo>
                <a:lnTo>
                  <a:pt x="1265575" y="193040"/>
                </a:lnTo>
                <a:lnTo>
                  <a:pt x="1266440" y="196850"/>
                </a:lnTo>
                <a:close/>
              </a:path>
              <a:path w="4096384" h="836930">
                <a:moveTo>
                  <a:pt x="1382632" y="198120"/>
                </a:moveTo>
                <a:lnTo>
                  <a:pt x="1382664" y="195497"/>
                </a:lnTo>
                <a:lnTo>
                  <a:pt x="1383633" y="193040"/>
                </a:lnTo>
                <a:lnTo>
                  <a:pt x="1384976" y="193040"/>
                </a:lnTo>
                <a:lnTo>
                  <a:pt x="1386412" y="195462"/>
                </a:lnTo>
                <a:lnTo>
                  <a:pt x="1386508" y="195679"/>
                </a:lnTo>
                <a:lnTo>
                  <a:pt x="1386822" y="196850"/>
                </a:lnTo>
                <a:lnTo>
                  <a:pt x="1382632" y="198120"/>
                </a:lnTo>
                <a:close/>
              </a:path>
              <a:path w="4096384" h="836930">
                <a:moveTo>
                  <a:pt x="1389199" y="198120"/>
                </a:moveTo>
                <a:lnTo>
                  <a:pt x="1382632" y="198120"/>
                </a:lnTo>
                <a:lnTo>
                  <a:pt x="1386822" y="196850"/>
                </a:lnTo>
                <a:lnTo>
                  <a:pt x="1386508" y="195679"/>
                </a:lnTo>
                <a:lnTo>
                  <a:pt x="1386412" y="195462"/>
                </a:lnTo>
                <a:lnTo>
                  <a:pt x="1384976" y="193040"/>
                </a:lnTo>
                <a:lnTo>
                  <a:pt x="1395701" y="193040"/>
                </a:lnTo>
                <a:lnTo>
                  <a:pt x="1395073" y="194310"/>
                </a:lnTo>
                <a:lnTo>
                  <a:pt x="1390005" y="194310"/>
                </a:lnTo>
                <a:lnTo>
                  <a:pt x="1389199" y="198120"/>
                </a:lnTo>
                <a:close/>
              </a:path>
              <a:path w="4096384" h="836930">
                <a:moveTo>
                  <a:pt x="1413138" y="196850"/>
                </a:moveTo>
                <a:lnTo>
                  <a:pt x="1404464" y="196850"/>
                </a:lnTo>
                <a:lnTo>
                  <a:pt x="1407626" y="194310"/>
                </a:lnTo>
                <a:lnTo>
                  <a:pt x="1411950" y="193040"/>
                </a:lnTo>
                <a:lnTo>
                  <a:pt x="1413239" y="195462"/>
                </a:lnTo>
                <a:lnTo>
                  <a:pt x="1413138" y="196850"/>
                </a:lnTo>
                <a:close/>
              </a:path>
              <a:path w="4096384" h="836930">
                <a:moveTo>
                  <a:pt x="1417383" y="196850"/>
                </a:moveTo>
                <a:lnTo>
                  <a:pt x="1413138" y="196850"/>
                </a:lnTo>
                <a:lnTo>
                  <a:pt x="1413239" y="195462"/>
                </a:lnTo>
                <a:lnTo>
                  <a:pt x="1411950" y="193040"/>
                </a:lnTo>
                <a:lnTo>
                  <a:pt x="1432749" y="193040"/>
                </a:lnTo>
                <a:lnTo>
                  <a:pt x="1431770" y="194273"/>
                </a:lnTo>
                <a:lnTo>
                  <a:pt x="1431891" y="195103"/>
                </a:lnTo>
                <a:lnTo>
                  <a:pt x="1431981" y="195580"/>
                </a:lnTo>
                <a:lnTo>
                  <a:pt x="1418501" y="195580"/>
                </a:lnTo>
                <a:lnTo>
                  <a:pt x="1417383" y="196850"/>
                </a:lnTo>
                <a:close/>
              </a:path>
              <a:path w="4096384" h="836930">
                <a:moveTo>
                  <a:pt x="1444817" y="199390"/>
                </a:moveTo>
                <a:lnTo>
                  <a:pt x="1445825" y="198120"/>
                </a:lnTo>
                <a:lnTo>
                  <a:pt x="1446215" y="197138"/>
                </a:lnTo>
                <a:lnTo>
                  <a:pt x="1446283" y="196788"/>
                </a:lnTo>
                <a:lnTo>
                  <a:pt x="1443474" y="193040"/>
                </a:lnTo>
                <a:lnTo>
                  <a:pt x="1448073" y="193051"/>
                </a:lnTo>
                <a:lnTo>
                  <a:pt x="1449317" y="193271"/>
                </a:lnTo>
                <a:lnTo>
                  <a:pt x="1449178" y="194310"/>
                </a:lnTo>
                <a:lnTo>
                  <a:pt x="1455208" y="194310"/>
                </a:lnTo>
                <a:lnTo>
                  <a:pt x="1444817" y="199390"/>
                </a:lnTo>
                <a:close/>
              </a:path>
              <a:path w="4096384" h="836930">
                <a:moveTo>
                  <a:pt x="1449317" y="193271"/>
                </a:moveTo>
                <a:lnTo>
                  <a:pt x="1448006" y="193040"/>
                </a:lnTo>
                <a:lnTo>
                  <a:pt x="1449348" y="193040"/>
                </a:lnTo>
                <a:lnTo>
                  <a:pt x="1449317" y="193271"/>
                </a:lnTo>
                <a:close/>
              </a:path>
              <a:path w="4096384" h="836930">
                <a:moveTo>
                  <a:pt x="1451002" y="193568"/>
                </a:moveTo>
                <a:lnTo>
                  <a:pt x="1449317" y="193271"/>
                </a:lnTo>
                <a:lnTo>
                  <a:pt x="1449348" y="193040"/>
                </a:lnTo>
                <a:lnTo>
                  <a:pt x="1450854" y="193040"/>
                </a:lnTo>
                <a:lnTo>
                  <a:pt x="1451043" y="193245"/>
                </a:lnTo>
                <a:lnTo>
                  <a:pt x="1451002" y="193568"/>
                </a:lnTo>
                <a:close/>
              </a:path>
              <a:path w="4096384" h="836930">
                <a:moveTo>
                  <a:pt x="1451110" y="193317"/>
                </a:moveTo>
                <a:lnTo>
                  <a:pt x="1450854" y="193040"/>
                </a:lnTo>
                <a:lnTo>
                  <a:pt x="1451229" y="193040"/>
                </a:lnTo>
                <a:lnTo>
                  <a:pt x="1451110" y="193317"/>
                </a:lnTo>
                <a:close/>
              </a:path>
              <a:path w="4096384" h="836930">
                <a:moveTo>
                  <a:pt x="1468114" y="194508"/>
                </a:moveTo>
                <a:lnTo>
                  <a:pt x="1467112" y="193040"/>
                </a:lnTo>
                <a:lnTo>
                  <a:pt x="1467446" y="193040"/>
                </a:lnTo>
                <a:lnTo>
                  <a:pt x="1468168" y="194133"/>
                </a:lnTo>
                <a:lnTo>
                  <a:pt x="1468114" y="194508"/>
                </a:lnTo>
                <a:close/>
              </a:path>
              <a:path w="4096384" h="836930">
                <a:moveTo>
                  <a:pt x="1472311" y="200660"/>
                </a:moveTo>
                <a:lnTo>
                  <a:pt x="1468279" y="194750"/>
                </a:lnTo>
                <a:lnTo>
                  <a:pt x="1468168" y="194133"/>
                </a:lnTo>
                <a:lnTo>
                  <a:pt x="1467446" y="193040"/>
                </a:lnTo>
                <a:lnTo>
                  <a:pt x="1474826" y="193040"/>
                </a:lnTo>
                <a:lnTo>
                  <a:pt x="1473781" y="196942"/>
                </a:lnTo>
                <a:lnTo>
                  <a:pt x="1473468" y="197734"/>
                </a:lnTo>
                <a:lnTo>
                  <a:pt x="1471637" y="198120"/>
                </a:lnTo>
                <a:lnTo>
                  <a:pt x="1473315" y="198120"/>
                </a:lnTo>
                <a:lnTo>
                  <a:pt x="1472311" y="200660"/>
                </a:lnTo>
                <a:close/>
              </a:path>
              <a:path w="4096384" h="836930">
                <a:moveTo>
                  <a:pt x="1477340" y="195580"/>
                </a:moveTo>
                <a:lnTo>
                  <a:pt x="1476489" y="194508"/>
                </a:lnTo>
                <a:lnTo>
                  <a:pt x="1476377" y="193970"/>
                </a:lnTo>
                <a:lnTo>
                  <a:pt x="1476502" y="193040"/>
                </a:lnTo>
                <a:lnTo>
                  <a:pt x="1479514" y="193040"/>
                </a:lnTo>
                <a:lnTo>
                  <a:pt x="1479350" y="194310"/>
                </a:lnTo>
                <a:lnTo>
                  <a:pt x="1477340" y="195580"/>
                </a:lnTo>
                <a:close/>
              </a:path>
              <a:path w="4096384" h="836930">
                <a:moveTo>
                  <a:pt x="1484628" y="195580"/>
                </a:moveTo>
                <a:lnTo>
                  <a:pt x="1477340" y="195580"/>
                </a:lnTo>
                <a:lnTo>
                  <a:pt x="1479350" y="194310"/>
                </a:lnTo>
                <a:lnTo>
                  <a:pt x="1479514" y="193040"/>
                </a:lnTo>
                <a:lnTo>
                  <a:pt x="1481061" y="193051"/>
                </a:lnTo>
                <a:lnTo>
                  <a:pt x="1484606" y="194273"/>
                </a:lnTo>
                <a:lnTo>
                  <a:pt x="1484628" y="195580"/>
                </a:lnTo>
                <a:close/>
              </a:path>
              <a:path w="4096384" h="836930">
                <a:moveTo>
                  <a:pt x="1584863" y="195580"/>
                </a:moveTo>
                <a:lnTo>
                  <a:pt x="1578911" y="195580"/>
                </a:lnTo>
                <a:lnTo>
                  <a:pt x="1578911" y="193873"/>
                </a:lnTo>
                <a:lnTo>
                  <a:pt x="1581595" y="193040"/>
                </a:lnTo>
                <a:lnTo>
                  <a:pt x="1586120" y="193040"/>
                </a:lnTo>
                <a:lnTo>
                  <a:pt x="1584863" y="195580"/>
                </a:lnTo>
                <a:close/>
              </a:path>
              <a:path w="4096384" h="836930">
                <a:moveTo>
                  <a:pt x="1592491" y="199390"/>
                </a:moveTo>
                <a:lnTo>
                  <a:pt x="1583776" y="199390"/>
                </a:lnTo>
                <a:lnTo>
                  <a:pt x="1583719" y="197890"/>
                </a:lnTo>
                <a:lnTo>
                  <a:pt x="1586120" y="193040"/>
                </a:lnTo>
                <a:lnTo>
                  <a:pt x="1590481" y="193040"/>
                </a:lnTo>
                <a:lnTo>
                  <a:pt x="1593519" y="197890"/>
                </a:lnTo>
                <a:lnTo>
                  <a:pt x="1593422" y="198727"/>
                </a:lnTo>
                <a:lnTo>
                  <a:pt x="1593360" y="198883"/>
                </a:lnTo>
                <a:lnTo>
                  <a:pt x="1592491" y="199390"/>
                </a:lnTo>
                <a:close/>
              </a:path>
              <a:path w="4096384" h="836930">
                <a:moveTo>
                  <a:pt x="1593360" y="198883"/>
                </a:moveTo>
                <a:lnTo>
                  <a:pt x="1593663" y="198120"/>
                </a:lnTo>
                <a:lnTo>
                  <a:pt x="1590481" y="193040"/>
                </a:lnTo>
                <a:lnTo>
                  <a:pt x="1595673" y="194310"/>
                </a:lnTo>
                <a:lnTo>
                  <a:pt x="1599530" y="194310"/>
                </a:lnTo>
                <a:lnTo>
                  <a:pt x="1599845" y="195103"/>
                </a:lnTo>
                <a:lnTo>
                  <a:pt x="1593360" y="198883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702115" y="193040"/>
                </a:lnTo>
                <a:lnTo>
                  <a:pt x="1702286" y="194310"/>
                </a:lnTo>
                <a:lnTo>
                  <a:pt x="1708657" y="198120"/>
                </a:lnTo>
                <a:lnTo>
                  <a:pt x="1702002" y="199441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19022" y="204470"/>
                </a:moveTo>
                <a:lnTo>
                  <a:pt x="1708657" y="204470"/>
                </a:lnTo>
                <a:lnTo>
                  <a:pt x="1711001" y="203200"/>
                </a:lnTo>
                <a:lnTo>
                  <a:pt x="1710954" y="201871"/>
                </a:lnTo>
                <a:lnTo>
                  <a:pt x="1709993" y="200660"/>
                </a:lnTo>
                <a:lnTo>
                  <a:pt x="1695247" y="200660"/>
                </a:lnTo>
                <a:lnTo>
                  <a:pt x="1702286" y="199390"/>
                </a:lnTo>
                <a:lnTo>
                  <a:pt x="1708657" y="198120"/>
                </a:lnTo>
                <a:lnTo>
                  <a:pt x="1702286" y="194310"/>
                </a:lnTo>
                <a:lnTo>
                  <a:pt x="1702115" y="193040"/>
                </a:lnTo>
                <a:lnTo>
                  <a:pt x="1703792" y="193040"/>
                </a:lnTo>
                <a:lnTo>
                  <a:pt x="1704126" y="194310"/>
                </a:lnTo>
                <a:lnTo>
                  <a:pt x="1705134" y="195580"/>
                </a:lnTo>
                <a:lnTo>
                  <a:pt x="1713011" y="195580"/>
                </a:lnTo>
                <a:lnTo>
                  <a:pt x="1714858" y="196850"/>
                </a:lnTo>
                <a:lnTo>
                  <a:pt x="1724915" y="196850"/>
                </a:lnTo>
                <a:lnTo>
                  <a:pt x="1719022" y="204470"/>
                </a:lnTo>
                <a:close/>
              </a:path>
              <a:path w="4096384" h="836930">
                <a:moveTo>
                  <a:pt x="1798841" y="198120"/>
                </a:moveTo>
                <a:lnTo>
                  <a:pt x="1793976" y="198120"/>
                </a:lnTo>
                <a:lnTo>
                  <a:pt x="1793156" y="196056"/>
                </a:lnTo>
                <a:lnTo>
                  <a:pt x="1793065" y="195497"/>
                </a:lnTo>
                <a:lnTo>
                  <a:pt x="1794543" y="194273"/>
                </a:lnTo>
                <a:lnTo>
                  <a:pt x="1796660" y="193040"/>
                </a:lnTo>
                <a:lnTo>
                  <a:pt x="1798841" y="19812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228126" y="193040"/>
                </a:lnTo>
                <a:lnTo>
                  <a:pt x="2228000" y="196056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46905" y="200660"/>
                </a:lnTo>
                <a:lnTo>
                  <a:pt x="2243382" y="199390"/>
                </a:lnTo>
                <a:lnTo>
                  <a:pt x="2227124" y="199390"/>
                </a:lnTo>
                <a:lnTo>
                  <a:pt x="2228000" y="196056"/>
                </a:lnTo>
                <a:lnTo>
                  <a:pt x="2228126" y="193040"/>
                </a:lnTo>
                <a:lnTo>
                  <a:pt x="2261651" y="193040"/>
                </a:lnTo>
                <a:lnTo>
                  <a:pt x="2262405" y="194310"/>
                </a:lnTo>
                <a:lnTo>
                  <a:pt x="2238517" y="194310"/>
                </a:lnTo>
                <a:lnTo>
                  <a:pt x="2238020" y="196850"/>
                </a:lnTo>
                <a:lnTo>
                  <a:pt x="2263913" y="196850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61651" y="193040"/>
                </a:lnTo>
                <a:lnTo>
                  <a:pt x="2266850" y="194310"/>
                </a:lnTo>
                <a:lnTo>
                  <a:pt x="2268258" y="195497"/>
                </a:lnTo>
                <a:lnTo>
                  <a:pt x="2268369" y="195679"/>
                </a:lnTo>
                <a:lnTo>
                  <a:pt x="2268445" y="196245"/>
                </a:lnTo>
                <a:lnTo>
                  <a:pt x="2268465" y="196942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388208" y="200660"/>
                </a:moveTo>
                <a:lnTo>
                  <a:pt x="2383959" y="196942"/>
                </a:lnTo>
                <a:lnTo>
                  <a:pt x="2383926" y="196788"/>
                </a:lnTo>
                <a:lnTo>
                  <a:pt x="2385360" y="195580"/>
                </a:lnTo>
                <a:lnTo>
                  <a:pt x="2387206" y="193040"/>
                </a:lnTo>
                <a:lnTo>
                  <a:pt x="2390774" y="195497"/>
                </a:lnTo>
                <a:lnTo>
                  <a:pt x="2390714" y="195918"/>
                </a:lnTo>
                <a:lnTo>
                  <a:pt x="2388208" y="200660"/>
                </a:lnTo>
                <a:close/>
              </a:path>
              <a:path w="4096384" h="836930">
                <a:moveTo>
                  <a:pt x="2372287" y="224790"/>
                </a:moveTo>
                <a:lnTo>
                  <a:pt x="2346806" y="224790"/>
                </a:lnTo>
                <a:lnTo>
                  <a:pt x="2348816" y="223520"/>
                </a:lnTo>
                <a:lnTo>
                  <a:pt x="2363442" y="223520"/>
                </a:lnTo>
                <a:lnTo>
                  <a:pt x="2360550" y="218440"/>
                </a:lnTo>
                <a:lnTo>
                  <a:pt x="2354519" y="210820"/>
                </a:lnTo>
                <a:lnTo>
                  <a:pt x="2360890" y="210820"/>
                </a:lnTo>
                <a:lnTo>
                  <a:pt x="2363064" y="207010"/>
                </a:lnTo>
                <a:lnTo>
                  <a:pt x="2353341" y="207010"/>
                </a:lnTo>
                <a:lnTo>
                  <a:pt x="2353721" y="206052"/>
                </a:lnTo>
                <a:lnTo>
                  <a:pt x="2353845" y="204470"/>
                </a:lnTo>
                <a:lnTo>
                  <a:pt x="2382341" y="204470"/>
                </a:lnTo>
                <a:lnTo>
                  <a:pt x="2383016" y="200660"/>
                </a:lnTo>
                <a:lnTo>
                  <a:pt x="2388208" y="200660"/>
                </a:lnTo>
                <a:lnTo>
                  <a:pt x="2390714" y="195918"/>
                </a:lnTo>
                <a:lnTo>
                  <a:pt x="2390774" y="195497"/>
                </a:lnTo>
                <a:lnTo>
                  <a:pt x="2387206" y="193040"/>
                </a:lnTo>
                <a:lnTo>
                  <a:pt x="2394245" y="193040"/>
                </a:lnTo>
                <a:lnTo>
                  <a:pt x="2400950" y="199390"/>
                </a:lnTo>
                <a:lnTo>
                  <a:pt x="2415198" y="199390"/>
                </a:lnTo>
                <a:lnTo>
                  <a:pt x="2419017" y="201459"/>
                </a:lnTo>
                <a:lnTo>
                  <a:pt x="2418505" y="201930"/>
                </a:lnTo>
                <a:lnTo>
                  <a:pt x="2391901" y="201930"/>
                </a:lnTo>
                <a:lnTo>
                  <a:pt x="2384608" y="209550"/>
                </a:lnTo>
                <a:lnTo>
                  <a:pt x="2372788" y="209550"/>
                </a:lnTo>
                <a:lnTo>
                  <a:pt x="2367595" y="213360"/>
                </a:lnTo>
                <a:lnTo>
                  <a:pt x="2366794" y="214564"/>
                </a:lnTo>
                <a:lnTo>
                  <a:pt x="2366670" y="215047"/>
                </a:lnTo>
                <a:lnTo>
                  <a:pt x="2366260" y="217170"/>
                </a:lnTo>
                <a:lnTo>
                  <a:pt x="2375302" y="217170"/>
                </a:lnTo>
                <a:lnTo>
                  <a:pt x="2373292" y="222250"/>
                </a:lnTo>
                <a:lnTo>
                  <a:pt x="2371950" y="223520"/>
                </a:lnTo>
                <a:lnTo>
                  <a:pt x="2372287" y="224790"/>
                </a:lnTo>
                <a:close/>
              </a:path>
              <a:path w="4096384" h="836930">
                <a:moveTo>
                  <a:pt x="2485588" y="199390"/>
                </a:moveTo>
                <a:lnTo>
                  <a:pt x="2482249" y="199390"/>
                </a:lnTo>
                <a:lnTo>
                  <a:pt x="2479891" y="198120"/>
                </a:lnTo>
                <a:lnTo>
                  <a:pt x="2478887" y="195918"/>
                </a:lnTo>
                <a:lnTo>
                  <a:pt x="2478764" y="195497"/>
                </a:lnTo>
                <a:lnTo>
                  <a:pt x="2479147" y="194508"/>
                </a:lnTo>
                <a:lnTo>
                  <a:pt x="2479262" y="194273"/>
                </a:lnTo>
                <a:lnTo>
                  <a:pt x="2480566" y="193040"/>
                </a:lnTo>
                <a:lnTo>
                  <a:pt x="2482923" y="193040"/>
                </a:lnTo>
                <a:lnTo>
                  <a:pt x="2485034" y="194273"/>
                </a:lnTo>
                <a:lnTo>
                  <a:pt x="2485147" y="194435"/>
                </a:lnTo>
                <a:lnTo>
                  <a:pt x="2486081" y="196788"/>
                </a:lnTo>
                <a:lnTo>
                  <a:pt x="2485966" y="197535"/>
                </a:lnTo>
                <a:lnTo>
                  <a:pt x="2485588" y="199390"/>
                </a:lnTo>
                <a:close/>
              </a:path>
              <a:path w="4096384" h="836930">
                <a:moveTo>
                  <a:pt x="2486105" y="199390"/>
                </a:moveTo>
                <a:lnTo>
                  <a:pt x="2485588" y="199390"/>
                </a:lnTo>
                <a:lnTo>
                  <a:pt x="2485966" y="197535"/>
                </a:lnTo>
                <a:lnTo>
                  <a:pt x="2486081" y="196788"/>
                </a:lnTo>
                <a:lnTo>
                  <a:pt x="2485147" y="194435"/>
                </a:lnTo>
                <a:lnTo>
                  <a:pt x="2485034" y="194273"/>
                </a:lnTo>
                <a:lnTo>
                  <a:pt x="2482923" y="193040"/>
                </a:lnTo>
                <a:lnTo>
                  <a:pt x="2495999" y="193040"/>
                </a:lnTo>
                <a:lnTo>
                  <a:pt x="2485929" y="194310"/>
                </a:lnTo>
                <a:lnTo>
                  <a:pt x="2492776" y="198120"/>
                </a:lnTo>
                <a:lnTo>
                  <a:pt x="2488777" y="198120"/>
                </a:lnTo>
                <a:lnTo>
                  <a:pt x="2486105" y="199390"/>
                </a:lnTo>
                <a:close/>
              </a:path>
              <a:path w="4096384" h="836930">
                <a:moveTo>
                  <a:pt x="2522519" y="204470"/>
                </a:moveTo>
                <a:lnTo>
                  <a:pt x="2517790" y="204470"/>
                </a:lnTo>
                <a:lnTo>
                  <a:pt x="2518288" y="203200"/>
                </a:lnTo>
                <a:lnTo>
                  <a:pt x="2518342" y="200266"/>
                </a:lnTo>
                <a:lnTo>
                  <a:pt x="2522970" y="199390"/>
                </a:lnTo>
                <a:lnTo>
                  <a:pt x="2530349" y="198120"/>
                </a:lnTo>
                <a:lnTo>
                  <a:pt x="2521909" y="193189"/>
                </a:lnTo>
                <a:lnTo>
                  <a:pt x="2521804" y="193040"/>
                </a:lnTo>
                <a:lnTo>
                  <a:pt x="2523561" y="193040"/>
                </a:lnTo>
                <a:lnTo>
                  <a:pt x="2523978" y="194310"/>
                </a:lnTo>
                <a:lnTo>
                  <a:pt x="2525170" y="194310"/>
                </a:lnTo>
                <a:lnTo>
                  <a:pt x="2537906" y="200660"/>
                </a:lnTo>
                <a:lnTo>
                  <a:pt x="2527167" y="200660"/>
                </a:lnTo>
                <a:lnTo>
                  <a:pt x="2522519" y="204470"/>
                </a:lnTo>
                <a:close/>
              </a:path>
              <a:path w="4096384" h="836930">
                <a:moveTo>
                  <a:pt x="2551656" y="196850"/>
                </a:moveTo>
                <a:lnTo>
                  <a:pt x="2545959" y="196850"/>
                </a:lnTo>
                <a:lnTo>
                  <a:pt x="2547616" y="193040"/>
                </a:lnTo>
                <a:lnTo>
                  <a:pt x="2550648" y="193040"/>
                </a:lnTo>
                <a:lnTo>
                  <a:pt x="2551656" y="196850"/>
                </a:lnTo>
                <a:close/>
              </a:path>
              <a:path w="4096384" h="836930">
                <a:moveTo>
                  <a:pt x="2560068" y="196850"/>
                </a:moveTo>
                <a:lnTo>
                  <a:pt x="2551656" y="196850"/>
                </a:lnTo>
                <a:lnTo>
                  <a:pt x="2550648" y="193040"/>
                </a:lnTo>
                <a:lnTo>
                  <a:pt x="2562866" y="193040"/>
                </a:lnTo>
                <a:lnTo>
                  <a:pt x="2558982" y="195497"/>
                </a:lnTo>
                <a:lnTo>
                  <a:pt x="2558947" y="195679"/>
                </a:lnTo>
                <a:lnTo>
                  <a:pt x="2560068" y="196850"/>
                </a:lnTo>
                <a:close/>
              </a:path>
              <a:path w="4096384" h="836930">
                <a:moveTo>
                  <a:pt x="2563717" y="200660"/>
                </a:moveTo>
                <a:lnTo>
                  <a:pt x="2558852" y="195580"/>
                </a:lnTo>
                <a:lnTo>
                  <a:pt x="2562866" y="193040"/>
                </a:lnTo>
                <a:lnTo>
                  <a:pt x="2565066" y="194310"/>
                </a:lnTo>
                <a:lnTo>
                  <a:pt x="2565672" y="195462"/>
                </a:lnTo>
                <a:lnTo>
                  <a:pt x="2565574" y="196056"/>
                </a:lnTo>
                <a:lnTo>
                  <a:pt x="2564845" y="198202"/>
                </a:lnTo>
                <a:lnTo>
                  <a:pt x="2563717" y="200660"/>
                </a:lnTo>
                <a:close/>
              </a:path>
              <a:path w="4096384" h="836930">
                <a:moveTo>
                  <a:pt x="2575715" y="200660"/>
                </a:moveTo>
                <a:lnTo>
                  <a:pt x="2563717" y="200660"/>
                </a:lnTo>
                <a:lnTo>
                  <a:pt x="2564845" y="198202"/>
                </a:lnTo>
                <a:lnTo>
                  <a:pt x="2565574" y="196056"/>
                </a:lnTo>
                <a:lnTo>
                  <a:pt x="2565672" y="195462"/>
                </a:lnTo>
                <a:lnTo>
                  <a:pt x="2565066" y="194310"/>
                </a:lnTo>
                <a:lnTo>
                  <a:pt x="2562866" y="193040"/>
                </a:lnTo>
                <a:lnTo>
                  <a:pt x="2571771" y="193040"/>
                </a:lnTo>
                <a:lnTo>
                  <a:pt x="2572750" y="194273"/>
                </a:lnTo>
                <a:lnTo>
                  <a:pt x="2575715" y="200660"/>
                </a:lnTo>
                <a:close/>
              </a:path>
              <a:path w="4096384" h="836930">
                <a:moveTo>
                  <a:pt x="2599353" y="209550"/>
                </a:moveTo>
                <a:lnTo>
                  <a:pt x="2594394" y="209550"/>
                </a:lnTo>
                <a:lnTo>
                  <a:pt x="2598921" y="204644"/>
                </a:lnTo>
                <a:lnTo>
                  <a:pt x="2599030" y="203653"/>
                </a:lnTo>
                <a:lnTo>
                  <a:pt x="2598784" y="199847"/>
                </a:lnTo>
                <a:lnTo>
                  <a:pt x="2598674" y="196788"/>
                </a:lnTo>
                <a:lnTo>
                  <a:pt x="2603764" y="193040"/>
                </a:lnTo>
                <a:lnTo>
                  <a:pt x="2603273" y="194310"/>
                </a:lnTo>
                <a:lnTo>
                  <a:pt x="2603764" y="194310"/>
                </a:lnTo>
                <a:lnTo>
                  <a:pt x="2604336" y="196850"/>
                </a:lnTo>
                <a:lnTo>
                  <a:pt x="2602107" y="196850"/>
                </a:lnTo>
                <a:lnTo>
                  <a:pt x="2604622" y="198120"/>
                </a:lnTo>
                <a:lnTo>
                  <a:pt x="2636798" y="198120"/>
                </a:lnTo>
                <a:lnTo>
                  <a:pt x="2636944" y="199390"/>
                </a:lnTo>
                <a:lnTo>
                  <a:pt x="2620880" y="199390"/>
                </a:lnTo>
                <a:lnTo>
                  <a:pt x="2620880" y="201930"/>
                </a:lnTo>
                <a:lnTo>
                  <a:pt x="2608158" y="201930"/>
                </a:lnTo>
                <a:lnTo>
                  <a:pt x="2604177" y="204470"/>
                </a:lnTo>
                <a:lnTo>
                  <a:pt x="2601399" y="207052"/>
                </a:lnTo>
                <a:lnTo>
                  <a:pt x="2599353" y="209550"/>
                </a:lnTo>
                <a:close/>
              </a:path>
              <a:path w="4096384" h="836930">
                <a:moveTo>
                  <a:pt x="2742238" y="198120"/>
                </a:moveTo>
                <a:lnTo>
                  <a:pt x="2729837" y="198120"/>
                </a:lnTo>
                <a:lnTo>
                  <a:pt x="2736876" y="193040"/>
                </a:lnTo>
                <a:lnTo>
                  <a:pt x="2742238" y="198120"/>
                </a:lnTo>
                <a:close/>
              </a:path>
              <a:path w="4096384" h="836930">
                <a:moveTo>
                  <a:pt x="2763362" y="198120"/>
                </a:moveTo>
                <a:lnTo>
                  <a:pt x="2742238" y="198120"/>
                </a:lnTo>
                <a:lnTo>
                  <a:pt x="2736876" y="193040"/>
                </a:lnTo>
                <a:lnTo>
                  <a:pt x="2758169" y="193040"/>
                </a:lnTo>
                <a:lnTo>
                  <a:pt x="2759467" y="193932"/>
                </a:lnTo>
                <a:lnTo>
                  <a:pt x="2756474" y="194310"/>
                </a:lnTo>
                <a:lnTo>
                  <a:pt x="2763362" y="198120"/>
                </a:lnTo>
                <a:close/>
              </a:path>
              <a:path w="4096384" h="836930">
                <a:moveTo>
                  <a:pt x="2766810" y="195580"/>
                </a:moveTo>
                <a:lnTo>
                  <a:pt x="2761862" y="195580"/>
                </a:lnTo>
                <a:lnTo>
                  <a:pt x="2761282" y="193703"/>
                </a:lnTo>
                <a:lnTo>
                  <a:pt x="2766544" y="193040"/>
                </a:lnTo>
                <a:lnTo>
                  <a:pt x="2766300" y="193970"/>
                </a:lnTo>
                <a:lnTo>
                  <a:pt x="2766418" y="194750"/>
                </a:lnTo>
                <a:lnTo>
                  <a:pt x="2766810" y="19558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58156" y="205740"/>
                </a:lnTo>
                <a:lnTo>
                  <a:pt x="2759320" y="204644"/>
                </a:lnTo>
                <a:lnTo>
                  <a:pt x="2759445" y="204287"/>
                </a:lnTo>
                <a:lnTo>
                  <a:pt x="2758691" y="201984"/>
                </a:lnTo>
                <a:lnTo>
                  <a:pt x="2757482" y="200660"/>
                </a:lnTo>
                <a:lnTo>
                  <a:pt x="2769209" y="200660"/>
                </a:lnTo>
                <a:lnTo>
                  <a:pt x="2766418" y="194750"/>
                </a:lnTo>
                <a:lnTo>
                  <a:pt x="2766300" y="193970"/>
                </a:lnTo>
                <a:lnTo>
                  <a:pt x="2766544" y="193040"/>
                </a:lnTo>
                <a:lnTo>
                  <a:pt x="2863638" y="193051"/>
                </a:lnTo>
                <a:lnTo>
                  <a:pt x="2868036" y="194310"/>
                </a:lnTo>
                <a:lnTo>
                  <a:pt x="2859406" y="194310"/>
                </a:lnTo>
                <a:lnTo>
                  <a:pt x="2857049" y="196850"/>
                </a:lnTo>
                <a:lnTo>
                  <a:pt x="2819667" y="196850"/>
                </a:lnTo>
                <a:lnTo>
                  <a:pt x="2814488" y="198120"/>
                </a:lnTo>
                <a:lnTo>
                  <a:pt x="2813145" y="198120"/>
                </a:lnTo>
                <a:lnTo>
                  <a:pt x="2810631" y="199390"/>
                </a:lnTo>
                <a:lnTo>
                  <a:pt x="2771750" y="199390"/>
                </a:lnTo>
                <a:lnTo>
                  <a:pt x="2767650" y="201871"/>
                </a:lnTo>
                <a:lnTo>
                  <a:pt x="2767774" y="203580"/>
                </a:lnTo>
                <a:lnTo>
                  <a:pt x="2767893" y="204470"/>
                </a:lnTo>
                <a:lnTo>
                  <a:pt x="2769550" y="204470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60649" y="193040"/>
                </a:lnTo>
                <a:lnTo>
                  <a:pt x="2963681" y="194310"/>
                </a:lnTo>
                <a:lnTo>
                  <a:pt x="2964847" y="195580"/>
                </a:lnTo>
                <a:lnTo>
                  <a:pt x="2967835" y="195580"/>
                </a:lnTo>
                <a:lnTo>
                  <a:pt x="2968047" y="196942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2964847" y="195580"/>
                </a:moveTo>
                <a:lnTo>
                  <a:pt x="2963681" y="194310"/>
                </a:lnTo>
                <a:lnTo>
                  <a:pt x="2960649" y="193040"/>
                </a:lnTo>
                <a:lnTo>
                  <a:pt x="2965653" y="193040"/>
                </a:lnTo>
                <a:lnTo>
                  <a:pt x="2964847" y="195580"/>
                </a:lnTo>
                <a:close/>
              </a:path>
              <a:path w="4096384" h="836930">
                <a:moveTo>
                  <a:pt x="2980273" y="196850"/>
                </a:moveTo>
                <a:lnTo>
                  <a:pt x="2976908" y="196850"/>
                </a:lnTo>
                <a:lnTo>
                  <a:pt x="2973902" y="194310"/>
                </a:lnTo>
                <a:lnTo>
                  <a:pt x="2984287" y="193040"/>
                </a:lnTo>
                <a:lnTo>
                  <a:pt x="2980273" y="196850"/>
                </a:lnTo>
                <a:close/>
              </a:path>
              <a:path w="4096384" h="836930">
                <a:moveTo>
                  <a:pt x="2988189" y="196850"/>
                </a:moveTo>
                <a:lnTo>
                  <a:pt x="2980273" y="196850"/>
                </a:lnTo>
                <a:lnTo>
                  <a:pt x="2984287" y="193040"/>
                </a:lnTo>
                <a:lnTo>
                  <a:pt x="2991349" y="193040"/>
                </a:lnTo>
                <a:lnTo>
                  <a:pt x="2988189" y="196850"/>
                </a:lnTo>
                <a:close/>
              </a:path>
              <a:path w="4096384" h="836930">
                <a:moveTo>
                  <a:pt x="3010092" y="196850"/>
                </a:moveTo>
                <a:lnTo>
                  <a:pt x="3012607" y="193040"/>
                </a:lnTo>
                <a:lnTo>
                  <a:pt x="3010204" y="196788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6714" y="202288"/>
                </a:lnTo>
                <a:lnTo>
                  <a:pt x="3036813" y="195103"/>
                </a:lnTo>
                <a:lnTo>
                  <a:pt x="3037100" y="194584"/>
                </a:lnTo>
                <a:lnTo>
                  <a:pt x="3037148" y="194133"/>
                </a:lnTo>
                <a:lnTo>
                  <a:pt x="3036856" y="193639"/>
                </a:lnTo>
                <a:lnTo>
                  <a:pt x="3036762" y="193040"/>
                </a:lnTo>
                <a:lnTo>
                  <a:pt x="3050323" y="194943"/>
                </a:lnTo>
                <a:lnTo>
                  <a:pt x="3050323" y="195580"/>
                </a:lnTo>
                <a:lnTo>
                  <a:pt x="3054854" y="195580"/>
                </a:lnTo>
                <a:lnTo>
                  <a:pt x="3052680" y="198120"/>
                </a:lnTo>
                <a:lnTo>
                  <a:pt x="3052343" y="198989"/>
                </a:lnTo>
                <a:lnTo>
                  <a:pt x="3051671" y="199390"/>
                </a:lnTo>
                <a:lnTo>
                  <a:pt x="3049648" y="199390"/>
                </a:lnTo>
                <a:lnTo>
                  <a:pt x="3049725" y="199847"/>
                </a:lnTo>
                <a:lnTo>
                  <a:pt x="3049802" y="20051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3050323" y="194943"/>
                </a:moveTo>
                <a:lnTo>
                  <a:pt x="3036762" y="193040"/>
                </a:lnTo>
                <a:lnTo>
                  <a:pt x="3050323" y="193040"/>
                </a:lnTo>
                <a:lnTo>
                  <a:pt x="3050323" y="194943"/>
                </a:lnTo>
                <a:close/>
              </a:path>
              <a:path w="4096384" h="836930">
                <a:moveTo>
                  <a:pt x="3077271" y="193921"/>
                </a:moveTo>
                <a:lnTo>
                  <a:pt x="3077660" y="193040"/>
                </a:lnTo>
                <a:lnTo>
                  <a:pt x="3078319" y="193040"/>
                </a:lnTo>
                <a:lnTo>
                  <a:pt x="3077271" y="193921"/>
                </a:lnTo>
                <a:close/>
              </a:path>
              <a:path w="4096384" h="836930">
                <a:moveTo>
                  <a:pt x="3118047" y="201930"/>
                </a:moveTo>
                <a:lnTo>
                  <a:pt x="3116882" y="201930"/>
                </a:lnTo>
                <a:lnTo>
                  <a:pt x="3121904" y="193040"/>
                </a:lnTo>
                <a:lnTo>
                  <a:pt x="3125318" y="194273"/>
                </a:lnTo>
                <a:lnTo>
                  <a:pt x="3125241" y="194584"/>
                </a:lnTo>
                <a:lnTo>
                  <a:pt x="3124546" y="195672"/>
                </a:lnTo>
                <a:lnTo>
                  <a:pt x="3123246" y="198120"/>
                </a:lnTo>
                <a:lnTo>
                  <a:pt x="3127600" y="199390"/>
                </a:lnTo>
                <a:lnTo>
                  <a:pt x="3122081" y="199390"/>
                </a:lnTo>
                <a:lnTo>
                  <a:pt x="3119389" y="200660"/>
                </a:lnTo>
                <a:lnTo>
                  <a:pt x="3118047" y="20193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9688" y="212090"/>
                </a:lnTo>
                <a:lnTo>
                  <a:pt x="3138490" y="210962"/>
                </a:lnTo>
                <a:lnTo>
                  <a:pt x="3138435" y="210463"/>
                </a:lnTo>
                <a:lnTo>
                  <a:pt x="3138679" y="209550"/>
                </a:lnTo>
                <a:lnTo>
                  <a:pt x="3140354" y="207230"/>
                </a:lnTo>
                <a:lnTo>
                  <a:pt x="3140397" y="206939"/>
                </a:lnTo>
                <a:lnTo>
                  <a:pt x="3135893" y="204219"/>
                </a:lnTo>
                <a:lnTo>
                  <a:pt x="3127600" y="199390"/>
                </a:lnTo>
                <a:lnTo>
                  <a:pt x="3123493" y="198192"/>
                </a:lnTo>
                <a:lnTo>
                  <a:pt x="3123368" y="197890"/>
                </a:lnTo>
                <a:lnTo>
                  <a:pt x="3124672" y="195462"/>
                </a:lnTo>
                <a:lnTo>
                  <a:pt x="3125241" y="194584"/>
                </a:lnTo>
                <a:lnTo>
                  <a:pt x="3125318" y="194273"/>
                </a:lnTo>
                <a:lnTo>
                  <a:pt x="3121904" y="193040"/>
                </a:lnTo>
                <a:lnTo>
                  <a:pt x="3131113" y="193040"/>
                </a:lnTo>
                <a:lnTo>
                  <a:pt x="3133217" y="197890"/>
                </a:lnTo>
                <a:lnTo>
                  <a:pt x="3133229" y="198202"/>
                </a:lnTo>
                <a:lnTo>
                  <a:pt x="3131974" y="199390"/>
                </a:lnTo>
                <a:lnTo>
                  <a:pt x="3140362" y="199390"/>
                </a:lnTo>
                <a:lnTo>
                  <a:pt x="3142870" y="205740"/>
                </a:lnTo>
                <a:lnTo>
                  <a:pt x="3148233" y="210820"/>
                </a:lnTo>
                <a:lnTo>
                  <a:pt x="3147067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53772" y="205740"/>
                </a:moveTo>
                <a:lnTo>
                  <a:pt x="3149379" y="203200"/>
                </a:lnTo>
                <a:lnTo>
                  <a:pt x="3142982" y="200660"/>
                </a:lnTo>
                <a:lnTo>
                  <a:pt x="3139138" y="196942"/>
                </a:lnTo>
                <a:lnTo>
                  <a:pt x="3139114" y="196788"/>
                </a:lnTo>
                <a:lnTo>
                  <a:pt x="3142019" y="194310"/>
                </a:lnTo>
                <a:lnTo>
                  <a:pt x="3145201" y="193040"/>
                </a:lnTo>
                <a:lnTo>
                  <a:pt x="3147709" y="200660"/>
                </a:lnTo>
                <a:lnTo>
                  <a:pt x="3152757" y="201930"/>
                </a:lnTo>
                <a:lnTo>
                  <a:pt x="3153098" y="203200"/>
                </a:lnTo>
                <a:lnTo>
                  <a:pt x="3153224" y="204219"/>
                </a:lnTo>
                <a:lnTo>
                  <a:pt x="3153346" y="204694"/>
                </a:lnTo>
                <a:lnTo>
                  <a:pt x="3153772" y="205740"/>
                </a:lnTo>
                <a:close/>
              </a:path>
              <a:path w="4096384" h="836930">
                <a:moveTo>
                  <a:pt x="3159128" y="217170"/>
                </a:moveTo>
                <a:lnTo>
                  <a:pt x="3149779" y="217170"/>
                </a:lnTo>
                <a:lnTo>
                  <a:pt x="3156647" y="213360"/>
                </a:lnTo>
                <a:lnTo>
                  <a:pt x="3160185" y="208280"/>
                </a:lnTo>
                <a:lnTo>
                  <a:pt x="3153923" y="205740"/>
                </a:lnTo>
                <a:lnTo>
                  <a:pt x="3153772" y="205740"/>
                </a:lnTo>
                <a:lnTo>
                  <a:pt x="3153346" y="204694"/>
                </a:lnTo>
                <a:lnTo>
                  <a:pt x="3153224" y="204219"/>
                </a:lnTo>
                <a:lnTo>
                  <a:pt x="3153098" y="203200"/>
                </a:lnTo>
                <a:lnTo>
                  <a:pt x="3152757" y="201930"/>
                </a:lnTo>
                <a:lnTo>
                  <a:pt x="3147709" y="200660"/>
                </a:lnTo>
                <a:lnTo>
                  <a:pt x="3145201" y="193040"/>
                </a:lnTo>
                <a:lnTo>
                  <a:pt x="3154414" y="193040"/>
                </a:lnTo>
                <a:lnTo>
                  <a:pt x="3154306" y="193245"/>
                </a:lnTo>
                <a:lnTo>
                  <a:pt x="3147375" y="198120"/>
                </a:lnTo>
                <a:lnTo>
                  <a:pt x="3152915" y="199390"/>
                </a:lnTo>
                <a:lnTo>
                  <a:pt x="3165991" y="199390"/>
                </a:lnTo>
                <a:lnTo>
                  <a:pt x="3165149" y="200660"/>
                </a:lnTo>
                <a:lnTo>
                  <a:pt x="3159611" y="200660"/>
                </a:lnTo>
                <a:lnTo>
                  <a:pt x="3157465" y="203200"/>
                </a:lnTo>
                <a:lnTo>
                  <a:pt x="3161202" y="204436"/>
                </a:lnTo>
                <a:lnTo>
                  <a:pt x="3163879" y="212090"/>
                </a:lnTo>
                <a:lnTo>
                  <a:pt x="3159128" y="212090"/>
                </a:lnTo>
                <a:lnTo>
                  <a:pt x="3159128" y="217170"/>
                </a:lnTo>
                <a:close/>
              </a:path>
              <a:path w="4096384" h="836930">
                <a:moveTo>
                  <a:pt x="3157112" y="197535"/>
                </a:moveTo>
                <a:lnTo>
                  <a:pt x="3154085" y="195679"/>
                </a:lnTo>
                <a:lnTo>
                  <a:pt x="3153997" y="195195"/>
                </a:lnTo>
                <a:lnTo>
                  <a:pt x="3154356" y="193338"/>
                </a:lnTo>
                <a:lnTo>
                  <a:pt x="3154481" y="193121"/>
                </a:lnTo>
                <a:lnTo>
                  <a:pt x="3164982" y="193040"/>
                </a:lnTo>
                <a:lnTo>
                  <a:pt x="3164402" y="194133"/>
                </a:lnTo>
                <a:lnTo>
                  <a:pt x="3164519" y="195103"/>
                </a:lnTo>
                <a:lnTo>
                  <a:pt x="3164645" y="195580"/>
                </a:lnTo>
                <a:lnTo>
                  <a:pt x="3157780" y="195580"/>
                </a:lnTo>
                <a:lnTo>
                  <a:pt x="3157144" y="196788"/>
                </a:lnTo>
                <a:lnTo>
                  <a:pt x="3157112" y="197535"/>
                </a:lnTo>
                <a:close/>
              </a:path>
              <a:path w="4096384" h="836930">
                <a:moveTo>
                  <a:pt x="3165833" y="198120"/>
                </a:moveTo>
                <a:lnTo>
                  <a:pt x="3165044" y="196942"/>
                </a:lnTo>
                <a:lnTo>
                  <a:pt x="3164966" y="196788"/>
                </a:lnTo>
                <a:lnTo>
                  <a:pt x="3164519" y="195103"/>
                </a:lnTo>
                <a:lnTo>
                  <a:pt x="3164402" y="194133"/>
                </a:lnTo>
                <a:lnTo>
                  <a:pt x="3164982" y="193040"/>
                </a:lnTo>
                <a:lnTo>
                  <a:pt x="3167025" y="193051"/>
                </a:lnTo>
                <a:lnTo>
                  <a:pt x="3170368" y="194584"/>
                </a:lnTo>
                <a:lnTo>
                  <a:pt x="3169271" y="195497"/>
                </a:lnTo>
                <a:lnTo>
                  <a:pt x="3169186" y="196850"/>
                </a:lnTo>
                <a:lnTo>
                  <a:pt x="3165833" y="198120"/>
                </a:lnTo>
                <a:close/>
              </a:path>
              <a:path w="4096384" h="836930">
                <a:moveTo>
                  <a:pt x="3170368" y="194584"/>
                </a:moveTo>
                <a:lnTo>
                  <a:pt x="3166999" y="193040"/>
                </a:lnTo>
                <a:lnTo>
                  <a:pt x="3182917" y="193040"/>
                </a:lnTo>
                <a:lnTo>
                  <a:pt x="3182869" y="194310"/>
                </a:lnTo>
                <a:lnTo>
                  <a:pt x="3170699" y="194310"/>
                </a:lnTo>
                <a:lnTo>
                  <a:pt x="3170368" y="194584"/>
                </a:lnTo>
                <a:close/>
              </a:path>
              <a:path w="4096384" h="836930">
                <a:moveTo>
                  <a:pt x="3182763" y="197138"/>
                </a:moveTo>
                <a:lnTo>
                  <a:pt x="3182917" y="193040"/>
                </a:lnTo>
                <a:lnTo>
                  <a:pt x="3185948" y="195580"/>
                </a:lnTo>
                <a:lnTo>
                  <a:pt x="3183257" y="195580"/>
                </a:lnTo>
                <a:lnTo>
                  <a:pt x="3183133" y="196922"/>
                </a:lnTo>
                <a:lnTo>
                  <a:pt x="3182763" y="197138"/>
                </a:lnTo>
                <a:close/>
              </a:path>
              <a:path w="4096384" h="836930">
                <a:moveTo>
                  <a:pt x="3210929" y="201930"/>
                </a:moveTo>
                <a:lnTo>
                  <a:pt x="3203890" y="195580"/>
                </a:lnTo>
                <a:lnTo>
                  <a:pt x="3204872" y="195580"/>
                </a:lnTo>
                <a:lnTo>
                  <a:pt x="3210078" y="193040"/>
                </a:lnTo>
                <a:lnTo>
                  <a:pt x="3212216" y="196788"/>
                </a:lnTo>
                <a:lnTo>
                  <a:pt x="3212176" y="197138"/>
                </a:lnTo>
                <a:lnTo>
                  <a:pt x="3210929" y="201930"/>
                </a:lnTo>
                <a:close/>
              </a:path>
              <a:path w="4096384" h="836930">
                <a:moveTo>
                  <a:pt x="3211148" y="201930"/>
                </a:moveTo>
                <a:lnTo>
                  <a:pt x="3210929" y="201930"/>
                </a:lnTo>
                <a:lnTo>
                  <a:pt x="3212176" y="197138"/>
                </a:lnTo>
                <a:lnTo>
                  <a:pt x="3212216" y="196788"/>
                </a:lnTo>
                <a:lnTo>
                  <a:pt x="3210078" y="193040"/>
                </a:lnTo>
                <a:lnTo>
                  <a:pt x="3219993" y="193040"/>
                </a:lnTo>
                <a:lnTo>
                  <a:pt x="3220973" y="194310"/>
                </a:lnTo>
                <a:lnTo>
                  <a:pt x="3211148" y="201930"/>
                </a:lnTo>
                <a:close/>
              </a:path>
              <a:path w="4096384" h="836930">
                <a:moveTo>
                  <a:pt x="3229082" y="205740"/>
                </a:moveTo>
                <a:lnTo>
                  <a:pt x="3219290" y="205740"/>
                </a:lnTo>
                <a:lnTo>
                  <a:pt x="3219290" y="201930"/>
                </a:lnTo>
                <a:lnTo>
                  <a:pt x="3215581" y="201930"/>
                </a:lnTo>
                <a:lnTo>
                  <a:pt x="3224095" y="198120"/>
                </a:lnTo>
                <a:lnTo>
                  <a:pt x="3226513" y="193040"/>
                </a:lnTo>
                <a:lnTo>
                  <a:pt x="3231378" y="195580"/>
                </a:lnTo>
                <a:lnTo>
                  <a:pt x="3233552" y="200660"/>
                </a:lnTo>
                <a:lnTo>
                  <a:pt x="3231242" y="200660"/>
                </a:lnTo>
                <a:lnTo>
                  <a:pt x="3227521" y="203200"/>
                </a:lnTo>
                <a:lnTo>
                  <a:pt x="3226792" y="204287"/>
                </a:lnTo>
                <a:lnTo>
                  <a:pt x="3226917" y="204600"/>
                </a:lnTo>
                <a:lnTo>
                  <a:pt x="3229082" y="205740"/>
                </a:lnTo>
                <a:close/>
              </a:path>
              <a:path w="4096384" h="836930">
                <a:moveTo>
                  <a:pt x="3233552" y="200660"/>
                </a:moveTo>
                <a:lnTo>
                  <a:pt x="3231378" y="195580"/>
                </a:lnTo>
                <a:lnTo>
                  <a:pt x="3226513" y="193040"/>
                </a:lnTo>
                <a:lnTo>
                  <a:pt x="3234319" y="193040"/>
                </a:lnTo>
                <a:lnTo>
                  <a:pt x="3236246" y="194310"/>
                </a:lnTo>
                <a:lnTo>
                  <a:pt x="3244954" y="194310"/>
                </a:lnTo>
                <a:lnTo>
                  <a:pt x="3240931" y="198120"/>
                </a:lnTo>
                <a:lnTo>
                  <a:pt x="3237906" y="199390"/>
                </a:lnTo>
                <a:lnTo>
                  <a:pt x="3233552" y="20066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87015" y="195580"/>
                </a:lnTo>
                <a:lnTo>
                  <a:pt x="3291048" y="193040"/>
                </a:lnTo>
                <a:lnTo>
                  <a:pt x="3293222" y="194310"/>
                </a:lnTo>
                <a:lnTo>
                  <a:pt x="3294388" y="19431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3293897" y="194310"/>
                </a:moveTo>
                <a:lnTo>
                  <a:pt x="3293222" y="194310"/>
                </a:lnTo>
                <a:lnTo>
                  <a:pt x="3291048" y="193040"/>
                </a:lnTo>
                <a:lnTo>
                  <a:pt x="3293225" y="193040"/>
                </a:lnTo>
                <a:lnTo>
                  <a:pt x="3293897" y="194310"/>
                </a:lnTo>
                <a:close/>
              </a:path>
              <a:path w="4096384" h="836930">
                <a:moveTo>
                  <a:pt x="3392449" y="218440"/>
                </a:moveTo>
                <a:lnTo>
                  <a:pt x="3392449" y="215900"/>
                </a:lnTo>
                <a:lnTo>
                  <a:pt x="3393123" y="215900"/>
                </a:lnTo>
                <a:lnTo>
                  <a:pt x="3394185" y="211762"/>
                </a:lnTo>
                <a:lnTo>
                  <a:pt x="3394301" y="208901"/>
                </a:lnTo>
                <a:lnTo>
                  <a:pt x="3393958" y="203691"/>
                </a:lnTo>
                <a:lnTo>
                  <a:pt x="3393839" y="195462"/>
                </a:lnTo>
                <a:lnTo>
                  <a:pt x="3395972" y="193040"/>
                </a:lnTo>
                <a:lnTo>
                  <a:pt x="3399678" y="193040"/>
                </a:lnTo>
                <a:lnTo>
                  <a:pt x="3407208" y="198120"/>
                </a:lnTo>
                <a:lnTo>
                  <a:pt x="3407542" y="201930"/>
                </a:lnTo>
                <a:lnTo>
                  <a:pt x="3401668" y="201930"/>
                </a:lnTo>
                <a:lnTo>
                  <a:pt x="3401261" y="213360"/>
                </a:lnTo>
                <a:lnTo>
                  <a:pt x="3399828" y="213360"/>
                </a:lnTo>
                <a:lnTo>
                  <a:pt x="3392449" y="218440"/>
                </a:lnTo>
                <a:close/>
              </a:path>
              <a:path w="4096384" h="836930">
                <a:moveTo>
                  <a:pt x="3421626" y="208280"/>
                </a:moveTo>
                <a:lnTo>
                  <a:pt x="3408216" y="208280"/>
                </a:lnTo>
                <a:lnTo>
                  <a:pt x="3407547" y="201984"/>
                </a:lnTo>
                <a:lnTo>
                  <a:pt x="3407208" y="198120"/>
                </a:lnTo>
                <a:lnTo>
                  <a:pt x="3399678" y="193040"/>
                </a:lnTo>
                <a:lnTo>
                  <a:pt x="3403801" y="193040"/>
                </a:lnTo>
                <a:lnTo>
                  <a:pt x="3407882" y="195580"/>
                </a:lnTo>
                <a:lnTo>
                  <a:pt x="3411362" y="195580"/>
                </a:lnTo>
                <a:lnTo>
                  <a:pt x="3409224" y="200660"/>
                </a:lnTo>
                <a:lnTo>
                  <a:pt x="3471498" y="200660"/>
                </a:lnTo>
                <a:lnTo>
                  <a:pt x="3471252" y="201930"/>
                </a:lnTo>
                <a:lnTo>
                  <a:pt x="3420127" y="201930"/>
                </a:lnTo>
                <a:lnTo>
                  <a:pt x="3419609" y="203200"/>
                </a:lnTo>
                <a:lnTo>
                  <a:pt x="3470581" y="203200"/>
                </a:lnTo>
                <a:lnTo>
                  <a:pt x="3469910" y="204470"/>
                </a:lnTo>
                <a:lnTo>
                  <a:pt x="3426314" y="204470"/>
                </a:lnTo>
                <a:lnTo>
                  <a:pt x="3421626" y="20828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19786" y="193040"/>
                </a:lnTo>
                <a:lnTo>
                  <a:pt x="3424632" y="193040"/>
                </a:lnTo>
                <a:lnTo>
                  <a:pt x="3425789" y="194273"/>
                </a:lnTo>
                <a:lnTo>
                  <a:pt x="3425664" y="195497"/>
                </a:lnTo>
                <a:lnTo>
                  <a:pt x="3425564" y="196245"/>
                </a:lnTo>
                <a:lnTo>
                  <a:pt x="3425426" y="196942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471498" y="200660"/>
                </a:moveTo>
                <a:lnTo>
                  <a:pt x="3423126" y="200660"/>
                </a:lnTo>
                <a:lnTo>
                  <a:pt x="3425438" y="196922"/>
                </a:lnTo>
                <a:lnTo>
                  <a:pt x="3425564" y="196245"/>
                </a:lnTo>
                <a:lnTo>
                  <a:pt x="3425664" y="195497"/>
                </a:lnTo>
                <a:lnTo>
                  <a:pt x="3425789" y="194273"/>
                </a:lnTo>
                <a:lnTo>
                  <a:pt x="3424632" y="193040"/>
                </a:lnTo>
                <a:lnTo>
                  <a:pt x="3452794" y="193040"/>
                </a:lnTo>
                <a:lnTo>
                  <a:pt x="3451452" y="194310"/>
                </a:lnTo>
                <a:lnTo>
                  <a:pt x="3436536" y="194310"/>
                </a:lnTo>
                <a:lnTo>
                  <a:pt x="3436536" y="198120"/>
                </a:lnTo>
                <a:lnTo>
                  <a:pt x="3479797" y="198120"/>
                </a:lnTo>
                <a:lnTo>
                  <a:pt x="3479797" y="199390"/>
                </a:lnTo>
                <a:lnTo>
                  <a:pt x="3471744" y="199390"/>
                </a:lnTo>
                <a:lnTo>
                  <a:pt x="3471498" y="200660"/>
                </a:lnTo>
                <a:close/>
              </a:path>
              <a:path w="4096384" h="836930">
                <a:moveTo>
                  <a:pt x="3479797" y="200660"/>
                </a:moveTo>
                <a:lnTo>
                  <a:pt x="3479830" y="195497"/>
                </a:lnTo>
                <a:lnTo>
                  <a:pt x="3480806" y="193040"/>
                </a:lnTo>
                <a:lnTo>
                  <a:pt x="3479797" y="200660"/>
                </a:lnTo>
                <a:close/>
              </a:path>
              <a:path w="4096384" h="836930">
                <a:moveTo>
                  <a:pt x="3601170" y="200660"/>
                </a:moveTo>
                <a:lnTo>
                  <a:pt x="3598648" y="198120"/>
                </a:lnTo>
                <a:lnTo>
                  <a:pt x="3596291" y="193040"/>
                </a:lnTo>
                <a:lnTo>
                  <a:pt x="3600147" y="195580"/>
                </a:lnTo>
                <a:lnTo>
                  <a:pt x="3602820" y="195580"/>
                </a:lnTo>
                <a:lnTo>
                  <a:pt x="3602701" y="196922"/>
                </a:lnTo>
                <a:lnTo>
                  <a:pt x="3601170" y="200660"/>
                </a:lnTo>
                <a:close/>
              </a:path>
              <a:path w="4096384" h="836930">
                <a:moveTo>
                  <a:pt x="3600147" y="195580"/>
                </a:moveTo>
                <a:lnTo>
                  <a:pt x="3596291" y="193040"/>
                </a:lnTo>
                <a:lnTo>
                  <a:pt x="3601647" y="193040"/>
                </a:lnTo>
                <a:lnTo>
                  <a:pt x="3600147" y="195580"/>
                </a:lnTo>
                <a:close/>
              </a:path>
              <a:path w="4096384" h="836930">
                <a:moveTo>
                  <a:pt x="3602820" y="195580"/>
                </a:moveTo>
                <a:lnTo>
                  <a:pt x="3600147" y="195580"/>
                </a:lnTo>
                <a:lnTo>
                  <a:pt x="3601647" y="193040"/>
                </a:lnTo>
                <a:lnTo>
                  <a:pt x="3603000" y="193040"/>
                </a:lnTo>
                <a:lnTo>
                  <a:pt x="3602820" y="19558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01170" y="200660"/>
                </a:lnTo>
                <a:lnTo>
                  <a:pt x="3602693" y="196942"/>
                </a:lnTo>
                <a:lnTo>
                  <a:pt x="3602773" y="196245"/>
                </a:lnTo>
                <a:lnTo>
                  <a:pt x="3603000" y="193040"/>
                </a:lnTo>
                <a:lnTo>
                  <a:pt x="3643069" y="193040"/>
                </a:lnTo>
                <a:lnTo>
                  <a:pt x="3641146" y="195462"/>
                </a:lnTo>
                <a:lnTo>
                  <a:pt x="3641025" y="195679"/>
                </a:lnTo>
                <a:lnTo>
                  <a:pt x="3640377" y="198120"/>
                </a:lnTo>
                <a:lnTo>
                  <a:pt x="3655470" y="19812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640377" y="198120"/>
                </a:moveTo>
                <a:lnTo>
                  <a:pt x="3641025" y="195679"/>
                </a:lnTo>
                <a:lnTo>
                  <a:pt x="3641146" y="195462"/>
                </a:lnTo>
                <a:lnTo>
                  <a:pt x="3643069" y="193040"/>
                </a:lnTo>
                <a:lnTo>
                  <a:pt x="3644051" y="195580"/>
                </a:lnTo>
                <a:lnTo>
                  <a:pt x="3645576" y="196850"/>
                </a:lnTo>
                <a:lnTo>
                  <a:pt x="3640377" y="198120"/>
                </a:lnTo>
                <a:close/>
              </a:path>
              <a:path w="4096384" h="836930">
                <a:moveTo>
                  <a:pt x="3655470" y="198120"/>
                </a:moveTo>
                <a:lnTo>
                  <a:pt x="3640377" y="198120"/>
                </a:lnTo>
                <a:lnTo>
                  <a:pt x="3645576" y="196850"/>
                </a:lnTo>
                <a:lnTo>
                  <a:pt x="3644051" y="195580"/>
                </a:lnTo>
                <a:lnTo>
                  <a:pt x="3643069" y="193040"/>
                </a:lnTo>
                <a:lnTo>
                  <a:pt x="3661160" y="193040"/>
                </a:lnTo>
                <a:lnTo>
                  <a:pt x="3648091" y="194310"/>
                </a:lnTo>
                <a:lnTo>
                  <a:pt x="3655470" y="19812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55470" y="198120"/>
                </a:lnTo>
                <a:lnTo>
                  <a:pt x="3648091" y="194310"/>
                </a:lnTo>
                <a:lnTo>
                  <a:pt x="3661160" y="193040"/>
                </a:lnTo>
                <a:lnTo>
                  <a:pt x="3658469" y="196850"/>
                </a:lnTo>
                <a:lnTo>
                  <a:pt x="3657978" y="19685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861971" y="200660"/>
                </a:moveTo>
                <a:lnTo>
                  <a:pt x="3657304" y="200660"/>
                </a:lnTo>
                <a:lnTo>
                  <a:pt x="3657978" y="196850"/>
                </a:lnTo>
                <a:lnTo>
                  <a:pt x="3658469" y="196850"/>
                </a:lnTo>
                <a:lnTo>
                  <a:pt x="3661160" y="193040"/>
                </a:lnTo>
                <a:lnTo>
                  <a:pt x="3714126" y="193040"/>
                </a:lnTo>
                <a:lnTo>
                  <a:pt x="3715809" y="194310"/>
                </a:lnTo>
                <a:lnTo>
                  <a:pt x="3718998" y="194310"/>
                </a:lnTo>
                <a:lnTo>
                  <a:pt x="3719666" y="195580"/>
                </a:lnTo>
                <a:lnTo>
                  <a:pt x="3720497" y="195580"/>
                </a:lnTo>
                <a:lnTo>
                  <a:pt x="3721172" y="196850"/>
                </a:lnTo>
                <a:lnTo>
                  <a:pt x="3724197" y="198120"/>
                </a:lnTo>
                <a:lnTo>
                  <a:pt x="3747835" y="198120"/>
                </a:lnTo>
                <a:lnTo>
                  <a:pt x="3747835" y="199390"/>
                </a:lnTo>
                <a:lnTo>
                  <a:pt x="3865336" y="199390"/>
                </a:lnTo>
                <a:lnTo>
                  <a:pt x="3861971" y="200660"/>
                </a:lnTo>
                <a:close/>
              </a:path>
              <a:path w="4096384" h="836930">
                <a:moveTo>
                  <a:pt x="3718793" y="193121"/>
                </a:moveTo>
                <a:lnTo>
                  <a:pt x="3718963" y="193040"/>
                </a:lnTo>
                <a:lnTo>
                  <a:pt x="3718793" y="193121"/>
                </a:lnTo>
                <a:close/>
              </a:path>
              <a:path w="4096384" h="836930">
                <a:moveTo>
                  <a:pt x="3718968" y="193051"/>
                </a:moveTo>
                <a:close/>
              </a:path>
              <a:path w="4096384" h="836930">
                <a:moveTo>
                  <a:pt x="3719062" y="193205"/>
                </a:moveTo>
                <a:lnTo>
                  <a:pt x="3718998" y="193040"/>
                </a:lnTo>
                <a:lnTo>
                  <a:pt x="3719148" y="193040"/>
                </a:lnTo>
                <a:lnTo>
                  <a:pt x="3719062" y="193205"/>
                </a:lnTo>
                <a:close/>
              </a:path>
              <a:path w="4096384" h="836930">
                <a:moveTo>
                  <a:pt x="3747835" y="198120"/>
                </a:moveTo>
                <a:lnTo>
                  <a:pt x="3724197" y="198120"/>
                </a:lnTo>
                <a:lnTo>
                  <a:pt x="3719666" y="194310"/>
                </a:lnTo>
                <a:lnTo>
                  <a:pt x="3719489" y="194310"/>
                </a:lnTo>
                <a:lnTo>
                  <a:pt x="3719254" y="193703"/>
                </a:lnTo>
                <a:lnTo>
                  <a:pt x="3719148" y="193040"/>
                </a:lnTo>
                <a:lnTo>
                  <a:pt x="3762567" y="193040"/>
                </a:lnTo>
                <a:lnTo>
                  <a:pt x="3762567" y="195580"/>
                </a:lnTo>
                <a:lnTo>
                  <a:pt x="3751691" y="195580"/>
                </a:lnTo>
                <a:lnTo>
                  <a:pt x="3747849" y="196845"/>
                </a:lnTo>
                <a:lnTo>
                  <a:pt x="3747835" y="198120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8723" y="193387"/>
                </a:lnTo>
                <a:lnTo>
                  <a:pt x="3718843" y="193101"/>
                </a:lnTo>
                <a:lnTo>
                  <a:pt x="3718864" y="193580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2518288" y="200276"/>
                </a:moveTo>
                <a:lnTo>
                  <a:pt x="2518391" y="197734"/>
                </a:lnTo>
                <a:lnTo>
                  <a:pt x="2521759" y="193101"/>
                </a:lnTo>
                <a:lnTo>
                  <a:pt x="2530349" y="198120"/>
                </a:lnTo>
                <a:lnTo>
                  <a:pt x="2522699" y="199441"/>
                </a:lnTo>
                <a:lnTo>
                  <a:pt x="2518288" y="200276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5809" y="194310"/>
                </a:lnTo>
                <a:lnTo>
                  <a:pt x="3718793" y="193121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3158277" y="199390"/>
                </a:moveTo>
                <a:lnTo>
                  <a:pt x="3152915" y="199390"/>
                </a:lnTo>
                <a:lnTo>
                  <a:pt x="3147375" y="198120"/>
                </a:lnTo>
                <a:lnTo>
                  <a:pt x="3154385" y="193189"/>
                </a:lnTo>
                <a:lnTo>
                  <a:pt x="3153923" y="195580"/>
                </a:lnTo>
                <a:lnTo>
                  <a:pt x="3157112" y="197535"/>
                </a:lnTo>
                <a:lnTo>
                  <a:pt x="3157188" y="198202"/>
                </a:lnTo>
                <a:lnTo>
                  <a:pt x="3158277" y="199390"/>
                </a:lnTo>
                <a:close/>
              </a:path>
              <a:path w="4096384" h="836930">
                <a:moveTo>
                  <a:pt x="3718998" y="194310"/>
                </a:moveTo>
                <a:lnTo>
                  <a:pt x="3718480" y="194310"/>
                </a:lnTo>
                <a:lnTo>
                  <a:pt x="3719045" y="193237"/>
                </a:lnTo>
                <a:lnTo>
                  <a:pt x="3718998" y="194310"/>
                </a:lnTo>
                <a:close/>
              </a:path>
              <a:path w="4096384" h="836930">
                <a:moveTo>
                  <a:pt x="3522689" y="194310"/>
                </a:moveTo>
                <a:lnTo>
                  <a:pt x="3519013" y="194310"/>
                </a:lnTo>
                <a:lnTo>
                  <a:pt x="3522595" y="193245"/>
                </a:lnTo>
                <a:lnTo>
                  <a:pt x="35226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49178" y="194310"/>
                </a:lnTo>
                <a:lnTo>
                  <a:pt x="1449317" y="193271"/>
                </a:lnTo>
                <a:lnTo>
                  <a:pt x="1451002" y="193568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1407" y="193639"/>
                </a:moveTo>
                <a:lnTo>
                  <a:pt x="1451069" y="193580"/>
                </a:lnTo>
                <a:lnTo>
                  <a:pt x="1451172" y="193384"/>
                </a:lnTo>
                <a:lnTo>
                  <a:pt x="1451407" y="193639"/>
                </a:lnTo>
                <a:close/>
              </a:path>
              <a:path w="4096384" h="836930">
                <a:moveTo>
                  <a:pt x="3724197" y="198120"/>
                </a:moveTo>
                <a:lnTo>
                  <a:pt x="3721172" y="196850"/>
                </a:lnTo>
                <a:lnTo>
                  <a:pt x="3720497" y="195580"/>
                </a:lnTo>
                <a:lnTo>
                  <a:pt x="3719666" y="195580"/>
                </a:lnTo>
                <a:lnTo>
                  <a:pt x="3719229" y="194750"/>
                </a:lnTo>
                <a:lnTo>
                  <a:pt x="3719107" y="193387"/>
                </a:lnTo>
                <a:lnTo>
                  <a:pt x="3719148" y="194310"/>
                </a:lnTo>
                <a:lnTo>
                  <a:pt x="3719666" y="194310"/>
                </a:lnTo>
                <a:lnTo>
                  <a:pt x="3724197" y="198120"/>
                </a:lnTo>
                <a:close/>
              </a:path>
              <a:path w="4096384" h="836930">
                <a:moveTo>
                  <a:pt x="3036762" y="195195"/>
                </a:moveTo>
                <a:lnTo>
                  <a:pt x="3036762" y="193481"/>
                </a:lnTo>
                <a:lnTo>
                  <a:pt x="3037148" y="194133"/>
                </a:lnTo>
                <a:lnTo>
                  <a:pt x="3037100" y="194584"/>
                </a:lnTo>
                <a:lnTo>
                  <a:pt x="3036762" y="195195"/>
                </a:lnTo>
                <a:close/>
              </a:path>
              <a:path w="4096384" h="836930">
                <a:moveTo>
                  <a:pt x="3719489" y="194310"/>
                </a:moveTo>
                <a:lnTo>
                  <a:pt x="3719148" y="194310"/>
                </a:lnTo>
                <a:lnTo>
                  <a:pt x="3719148" y="193487"/>
                </a:lnTo>
                <a:lnTo>
                  <a:pt x="37194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51002" y="193568"/>
                </a:lnTo>
                <a:lnTo>
                  <a:pt x="1450883" y="193932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2026" y="194310"/>
                </a:moveTo>
                <a:lnTo>
                  <a:pt x="1450684" y="194310"/>
                </a:lnTo>
                <a:lnTo>
                  <a:pt x="1451069" y="193580"/>
                </a:lnTo>
                <a:lnTo>
                  <a:pt x="1451407" y="193639"/>
                </a:lnTo>
                <a:lnTo>
                  <a:pt x="1452026" y="194310"/>
                </a:lnTo>
                <a:close/>
              </a:path>
              <a:path w="4096384" h="836930">
                <a:moveTo>
                  <a:pt x="1455208" y="194310"/>
                </a:moveTo>
                <a:lnTo>
                  <a:pt x="1452026" y="194310"/>
                </a:lnTo>
                <a:lnTo>
                  <a:pt x="1451407" y="193639"/>
                </a:lnTo>
                <a:lnTo>
                  <a:pt x="1455208" y="194310"/>
                </a:lnTo>
                <a:close/>
              </a:path>
              <a:path w="4096384" h="836930">
                <a:moveTo>
                  <a:pt x="2761862" y="195580"/>
                </a:moveTo>
                <a:lnTo>
                  <a:pt x="2759522" y="193970"/>
                </a:lnTo>
                <a:lnTo>
                  <a:pt x="2761282" y="193703"/>
                </a:lnTo>
                <a:lnTo>
                  <a:pt x="2761862" y="195580"/>
                </a:lnTo>
                <a:close/>
              </a:path>
              <a:path w="4096384" h="836930">
                <a:moveTo>
                  <a:pt x="1578911" y="195580"/>
                </a:moveTo>
                <a:lnTo>
                  <a:pt x="1578085" y="195462"/>
                </a:lnTo>
                <a:lnTo>
                  <a:pt x="1577726" y="194750"/>
                </a:lnTo>
                <a:lnTo>
                  <a:pt x="1577622" y="194273"/>
                </a:lnTo>
                <a:lnTo>
                  <a:pt x="1578911" y="193873"/>
                </a:lnTo>
                <a:lnTo>
                  <a:pt x="1578911" y="195580"/>
                </a:lnTo>
                <a:close/>
              </a:path>
              <a:path w="4096384" h="836930">
                <a:moveTo>
                  <a:pt x="3077099" y="194310"/>
                </a:moveTo>
                <a:lnTo>
                  <a:pt x="3076809" y="194310"/>
                </a:lnTo>
                <a:lnTo>
                  <a:pt x="3077271" y="193921"/>
                </a:lnTo>
                <a:lnTo>
                  <a:pt x="3077099" y="194310"/>
                </a:lnTo>
                <a:close/>
              </a:path>
              <a:path w="4096384" h="836930">
                <a:moveTo>
                  <a:pt x="2769209" y="200660"/>
                </a:moveTo>
                <a:lnTo>
                  <a:pt x="2763362" y="198120"/>
                </a:lnTo>
                <a:lnTo>
                  <a:pt x="2756474" y="194310"/>
                </a:lnTo>
                <a:lnTo>
                  <a:pt x="2759467" y="193932"/>
                </a:lnTo>
                <a:lnTo>
                  <a:pt x="2761862" y="195580"/>
                </a:lnTo>
                <a:lnTo>
                  <a:pt x="2766810" y="195580"/>
                </a:lnTo>
                <a:lnTo>
                  <a:pt x="2769209" y="200660"/>
                </a:lnTo>
                <a:close/>
              </a:path>
              <a:path w="4096384" h="836930">
                <a:moveTo>
                  <a:pt x="3240263" y="227330"/>
                </a:moveTo>
                <a:lnTo>
                  <a:pt x="3234566" y="227330"/>
                </a:lnTo>
                <a:lnTo>
                  <a:pt x="3242771" y="223520"/>
                </a:lnTo>
                <a:lnTo>
                  <a:pt x="3239405" y="222250"/>
                </a:lnTo>
                <a:lnTo>
                  <a:pt x="3238731" y="222250"/>
                </a:lnTo>
                <a:lnTo>
                  <a:pt x="3234566" y="220980"/>
                </a:lnTo>
                <a:lnTo>
                  <a:pt x="3229852" y="220980"/>
                </a:lnTo>
                <a:lnTo>
                  <a:pt x="3238083" y="218440"/>
                </a:lnTo>
                <a:lnTo>
                  <a:pt x="3239422" y="212794"/>
                </a:lnTo>
                <a:lnTo>
                  <a:pt x="3239522" y="211807"/>
                </a:lnTo>
                <a:lnTo>
                  <a:pt x="3238693" y="208280"/>
                </a:lnTo>
                <a:lnTo>
                  <a:pt x="3235438" y="203200"/>
                </a:lnTo>
                <a:lnTo>
                  <a:pt x="3231242" y="200660"/>
                </a:lnTo>
                <a:lnTo>
                  <a:pt x="3233552" y="200660"/>
                </a:lnTo>
                <a:lnTo>
                  <a:pt x="3237906" y="199390"/>
                </a:lnTo>
                <a:lnTo>
                  <a:pt x="3240931" y="198120"/>
                </a:lnTo>
                <a:lnTo>
                  <a:pt x="3245165" y="194110"/>
                </a:lnTo>
                <a:lnTo>
                  <a:pt x="3245279" y="195580"/>
                </a:lnTo>
                <a:lnTo>
                  <a:pt x="3246987" y="199390"/>
                </a:lnTo>
                <a:lnTo>
                  <a:pt x="3242145" y="199390"/>
                </a:lnTo>
                <a:lnTo>
                  <a:pt x="3238554" y="201930"/>
                </a:lnTo>
                <a:lnTo>
                  <a:pt x="3236191" y="203200"/>
                </a:lnTo>
                <a:lnTo>
                  <a:pt x="3239248" y="204470"/>
                </a:lnTo>
                <a:lnTo>
                  <a:pt x="3244120" y="209550"/>
                </a:lnTo>
                <a:lnTo>
                  <a:pt x="3246125" y="209550"/>
                </a:lnTo>
                <a:lnTo>
                  <a:pt x="3243445" y="212090"/>
                </a:lnTo>
                <a:lnTo>
                  <a:pt x="3242601" y="214591"/>
                </a:lnTo>
                <a:lnTo>
                  <a:pt x="3241930" y="219710"/>
                </a:lnTo>
                <a:lnTo>
                  <a:pt x="3248644" y="219710"/>
                </a:lnTo>
                <a:lnTo>
                  <a:pt x="3246294" y="220980"/>
                </a:lnTo>
                <a:lnTo>
                  <a:pt x="3245953" y="222250"/>
                </a:lnTo>
                <a:lnTo>
                  <a:pt x="3247793" y="223520"/>
                </a:lnTo>
                <a:lnTo>
                  <a:pt x="3250150" y="224790"/>
                </a:lnTo>
                <a:lnTo>
                  <a:pt x="3253206" y="224790"/>
                </a:lnTo>
                <a:lnTo>
                  <a:pt x="3254019" y="226060"/>
                </a:lnTo>
                <a:lnTo>
                  <a:pt x="3242928" y="226060"/>
                </a:lnTo>
                <a:lnTo>
                  <a:pt x="3240263" y="227330"/>
                </a:lnTo>
                <a:close/>
              </a:path>
              <a:path w="4096384" h="836930">
                <a:moveTo>
                  <a:pt x="1686695" y="198120"/>
                </a:moveTo>
                <a:lnTo>
                  <a:pt x="1684011" y="198120"/>
                </a:lnTo>
                <a:lnTo>
                  <a:pt x="1684064" y="194133"/>
                </a:lnTo>
                <a:lnTo>
                  <a:pt x="1686695" y="198120"/>
                </a:lnTo>
                <a:close/>
              </a:path>
              <a:path w="4096384" h="836930">
                <a:moveTo>
                  <a:pt x="1484699" y="199847"/>
                </a:moveTo>
                <a:lnTo>
                  <a:pt x="1484606" y="194273"/>
                </a:lnTo>
                <a:lnTo>
                  <a:pt x="1487686" y="194310"/>
                </a:lnTo>
                <a:lnTo>
                  <a:pt x="1488733" y="195580"/>
                </a:lnTo>
                <a:lnTo>
                  <a:pt x="1489571" y="195580"/>
                </a:lnTo>
                <a:lnTo>
                  <a:pt x="1489510" y="196942"/>
                </a:lnTo>
                <a:lnTo>
                  <a:pt x="1488733" y="198120"/>
                </a:lnTo>
                <a:lnTo>
                  <a:pt x="1485381" y="198120"/>
                </a:lnTo>
                <a:lnTo>
                  <a:pt x="1484699" y="199847"/>
                </a:lnTo>
                <a:close/>
              </a:path>
              <a:path w="4096384" h="836930">
                <a:moveTo>
                  <a:pt x="80004" y="195580"/>
                </a:moveTo>
                <a:lnTo>
                  <a:pt x="65756" y="195580"/>
                </a:lnTo>
                <a:lnTo>
                  <a:pt x="64918" y="194310"/>
                </a:lnTo>
                <a:lnTo>
                  <a:pt x="79503" y="194310"/>
                </a:lnTo>
                <a:lnTo>
                  <a:pt x="80004" y="195580"/>
                </a:lnTo>
                <a:close/>
              </a:path>
              <a:path w="4096384" h="836930">
                <a:moveTo>
                  <a:pt x="179017" y="200660"/>
                </a:moveTo>
                <a:lnTo>
                  <a:pt x="144376" y="200660"/>
                </a:lnTo>
                <a:lnTo>
                  <a:pt x="148397" y="194310"/>
                </a:lnTo>
                <a:lnTo>
                  <a:pt x="149909" y="195580"/>
                </a:lnTo>
                <a:lnTo>
                  <a:pt x="199863" y="195580"/>
                </a:lnTo>
                <a:lnTo>
                  <a:pt x="201873" y="196850"/>
                </a:lnTo>
                <a:lnTo>
                  <a:pt x="265067" y="196850"/>
                </a:lnTo>
                <a:lnTo>
                  <a:pt x="262943" y="198120"/>
                </a:lnTo>
                <a:lnTo>
                  <a:pt x="180580" y="198120"/>
                </a:lnTo>
                <a:lnTo>
                  <a:pt x="179017" y="200660"/>
                </a:lnTo>
                <a:close/>
              </a:path>
              <a:path w="4096384" h="836930">
                <a:moveTo>
                  <a:pt x="150748" y="195580"/>
                </a:moveTo>
                <a:lnTo>
                  <a:pt x="149909" y="195580"/>
                </a:lnTo>
                <a:lnTo>
                  <a:pt x="148397" y="194310"/>
                </a:lnTo>
                <a:lnTo>
                  <a:pt x="149574" y="194310"/>
                </a:lnTo>
                <a:lnTo>
                  <a:pt x="150748" y="19558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75863" y="195580"/>
                </a:lnTo>
                <a:lnTo>
                  <a:pt x="375700" y="194310"/>
                </a:lnTo>
                <a:lnTo>
                  <a:pt x="389192" y="194310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829461" y="207010"/>
                </a:moveTo>
                <a:lnTo>
                  <a:pt x="823928" y="200660"/>
                </a:lnTo>
                <a:lnTo>
                  <a:pt x="822926" y="200660"/>
                </a:lnTo>
                <a:lnTo>
                  <a:pt x="829461" y="194310"/>
                </a:lnTo>
                <a:lnTo>
                  <a:pt x="829461" y="20701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29461" y="207010"/>
                </a:lnTo>
                <a:lnTo>
                  <a:pt x="829461" y="194310"/>
                </a:lnTo>
                <a:lnTo>
                  <a:pt x="832316" y="194310"/>
                </a:lnTo>
                <a:lnTo>
                  <a:pt x="832820" y="195580"/>
                </a:lnTo>
                <a:lnTo>
                  <a:pt x="836336" y="195580"/>
                </a:lnTo>
                <a:lnTo>
                  <a:pt x="836447" y="201718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32820" y="195580"/>
                </a:moveTo>
                <a:lnTo>
                  <a:pt x="832316" y="194310"/>
                </a:lnTo>
                <a:lnTo>
                  <a:pt x="833488" y="194310"/>
                </a:lnTo>
                <a:lnTo>
                  <a:pt x="832820" y="195580"/>
                </a:lnTo>
                <a:close/>
              </a:path>
              <a:path w="4096384" h="836930">
                <a:moveTo>
                  <a:pt x="836336" y="195580"/>
                </a:moveTo>
                <a:lnTo>
                  <a:pt x="832820" y="195580"/>
                </a:lnTo>
                <a:lnTo>
                  <a:pt x="833488" y="194310"/>
                </a:lnTo>
                <a:lnTo>
                  <a:pt x="836336" y="194310"/>
                </a:lnTo>
                <a:lnTo>
                  <a:pt x="836336" y="19558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36447" y="201718"/>
                </a:lnTo>
                <a:lnTo>
                  <a:pt x="836336" y="194310"/>
                </a:lnTo>
                <a:lnTo>
                  <a:pt x="842203" y="200660"/>
                </a:lnTo>
                <a:lnTo>
                  <a:pt x="842373" y="200660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57459" y="207010"/>
                </a:moveTo>
                <a:lnTo>
                  <a:pt x="837004" y="207010"/>
                </a:lnTo>
                <a:lnTo>
                  <a:pt x="842373" y="200660"/>
                </a:lnTo>
                <a:lnTo>
                  <a:pt x="842203" y="200660"/>
                </a:lnTo>
                <a:lnTo>
                  <a:pt x="836336" y="194310"/>
                </a:lnTo>
                <a:lnTo>
                  <a:pt x="842144" y="194310"/>
                </a:lnTo>
                <a:lnTo>
                  <a:pt x="844043" y="196850"/>
                </a:lnTo>
                <a:lnTo>
                  <a:pt x="851756" y="196850"/>
                </a:lnTo>
                <a:lnTo>
                  <a:pt x="850734" y="199441"/>
                </a:lnTo>
                <a:lnTo>
                  <a:pt x="850414" y="200660"/>
                </a:lnTo>
                <a:lnTo>
                  <a:pt x="851088" y="201930"/>
                </a:lnTo>
                <a:lnTo>
                  <a:pt x="852431" y="203200"/>
                </a:lnTo>
                <a:lnTo>
                  <a:pt x="856621" y="204470"/>
                </a:lnTo>
                <a:lnTo>
                  <a:pt x="866790" y="204470"/>
                </a:lnTo>
                <a:lnTo>
                  <a:pt x="867517" y="205740"/>
                </a:lnTo>
                <a:lnTo>
                  <a:pt x="858795" y="205740"/>
                </a:lnTo>
                <a:lnTo>
                  <a:pt x="857459" y="207010"/>
                </a:lnTo>
                <a:close/>
              </a:path>
              <a:path w="4096384" h="836930">
                <a:moveTo>
                  <a:pt x="1388662" y="204470"/>
                </a:moveTo>
                <a:lnTo>
                  <a:pt x="1388743" y="200276"/>
                </a:lnTo>
                <a:lnTo>
                  <a:pt x="1390005" y="194310"/>
                </a:lnTo>
                <a:lnTo>
                  <a:pt x="1394365" y="201930"/>
                </a:lnTo>
                <a:lnTo>
                  <a:pt x="1393023" y="201930"/>
                </a:lnTo>
                <a:lnTo>
                  <a:pt x="1388662" y="204470"/>
                </a:lnTo>
                <a:close/>
              </a:path>
              <a:path w="4096384" h="836930">
                <a:moveTo>
                  <a:pt x="1395061" y="204470"/>
                </a:moveTo>
                <a:lnTo>
                  <a:pt x="1388662" y="204470"/>
                </a:lnTo>
                <a:lnTo>
                  <a:pt x="1393023" y="201930"/>
                </a:lnTo>
                <a:lnTo>
                  <a:pt x="1394365" y="201930"/>
                </a:lnTo>
                <a:lnTo>
                  <a:pt x="1390005" y="194310"/>
                </a:lnTo>
                <a:lnTo>
                  <a:pt x="1395073" y="194310"/>
                </a:lnTo>
                <a:lnTo>
                  <a:pt x="1393187" y="198120"/>
                </a:lnTo>
                <a:lnTo>
                  <a:pt x="1393527" y="198120"/>
                </a:lnTo>
                <a:lnTo>
                  <a:pt x="1395061" y="204470"/>
                </a:lnTo>
                <a:close/>
              </a:path>
              <a:path w="4096384" h="836930">
                <a:moveTo>
                  <a:pt x="1514047" y="198120"/>
                </a:moveTo>
                <a:lnTo>
                  <a:pt x="1512371" y="198120"/>
                </a:lnTo>
                <a:lnTo>
                  <a:pt x="1510817" y="196942"/>
                </a:lnTo>
                <a:lnTo>
                  <a:pt x="1510711" y="196788"/>
                </a:lnTo>
                <a:lnTo>
                  <a:pt x="1511029" y="195580"/>
                </a:lnTo>
                <a:lnTo>
                  <a:pt x="1513543" y="194310"/>
                </a:lnTo>
                <a:lnTo>
                  <a:pt x="1517734" y="194310"/>
                </a:lnTo>
                <a:lnTo>
                  <a:pt x="1514047" y="198120"/>
                </a:lnTo>
                <a:close/>
              </a:path>
              <a:path w="4096384" h="836930">
                <a:moveTo>
                  <a:pt x="1528963" y="208280"/>
                </a:moveTo>
                <a:lnTo>
                  <a:pt x="1519287" y="208280"/>
                </a:lnTo>
                <a:lnTo>
                  <a:pt x="1519070" y="206472"/>
                </a:lnTo>
                <a:lnTo>
                  <a:pt x="1518952" y="205703"/>
                </a:lnTo>
                <a:lnTo>
                  <a:pt x="1512705" y="198120"/>
                </a:lnTo>
                <a:lnTo>
                  <a:pt x="1514047" y="198120"/>
                </a:lnTo>
                <a:lnTo>
                  <a:pt x="1517734" y="194310"/>
                </a:lnTo>
                <a:lnTo>
                  <a:pt x="1522963" y="194310"/>
                </a:lnTo>
                <a:lnTo>
                  <a:pt x="1519822" y="196788"/>
                </a:lnTo>
                <a:lnTo>
                  <a:pt x="1519897" y="196942"/>
                </a:lnTo>
                <a:lnTo>
                  <a:pt x="1523935" y="199390"/>
                </a:lnTo>
                <a:lnTo>
                  <a:pt x="1518408" y="199390"/>
                </a:lnTo>
                <a:lnTo>
                  <a:pt x="1521086" y="200660"/>
                </a:lnTo>
                <a:lnTo>
                  <a:pt x="1524609" y="201930"/>
                </a:lnTo>
                <a:lnTo>
                  <a:pt x="1533829" y="201930"/>
                </a:lnTo>
                <a:lnTo>
                  <a:pt x="1531478" y="203200"/>
                </a:lnTo>
                <a:lnTo>
                  <a:pt x="1530810" y="203200"/>
                </a:lnTo>
                <a:lnTo>
                  <a:pt x="1531982" y="204470"/>
                </a:lnTo>
                <a:lnTo>
                  <a:pt x="1530142" y="204470"/>
                </a:lnTo>
                <a:lnTo>
                  <a:pt x="1529522" y="205638"/>
                </a:lnTo>
                <a:lnTo>
                  <a:pt x="1529398" y="206089"/>
                </a:lnTo>
                <a:lnTo>
                  <a:pt x="1528963" y="208280"/>
                </a:lnTo>
                <a:close/>
              </a:path>
              <a:path w="4096384" h="836930">
                <a:moveTo>
                  <a:pt x="1555109" y="196850"/>
                </a:moveTo>
                <a:lnTo>
                  <a:pt x="1553564" y="195679"/>
                </a:lnTo>
                <a:lnTo>
                  <a:pt x="1553530" y="195497"/>
                </a:lnTo>
                <a:lnTo>
                  <a:pt x="1554939" y="194310"/>
                </a:lnTo>
                <a:lnTo>
                  <a:pt x="1555109" y="196850"/>
                </a:lnTo>
                <a:close/>
              </a:path>
              <a:path w="4096384" h="836930">
                <a:moveTo>
                  <a:pt x="1562556" y="196850"/>
                </a:moveTo>
                <a:lnTo>
                  <a:pt x="1555109" y="196850"/>
                </a:lnTo>
                <a:lnTo>
                  <a:pt x="1554939" y="194310"/>
                </a:lnTo>
                <a:lnTo>
                  <a:pt x="1560449" y="194310"/>
                </a:lnTo>
                <a:lnTo>
                  <a:pt x="1562556" y="196850"/>
                </a:lnTo>
                <a:close/>
              </a:path>
              <a:path w="4096384" h="836930">
                <a:moveTo>
                  <a:pt x="1601036" y="195580"/>
                </a:moveTo>
                <a:lnTo>
                  <a:pt x="1600034" y="195580"/>
                </a:lnTo>
                <a:lnTo>
                  <a:pt x="1599845" y="195103"/>
                </a:lnTo>
                <a:lnTo>
                  <a:pt x="1601206" y="194310"/>
                </a:lnTo>
                <a:lnTo>
                  <a:pt x="1601540" y="194310"/>
                </a:lnTo>
                <a:lnTo>
                  <a:pt x="1601036" y="195580"/>
                </a:lnTo>
                <a:close/>
              </a:path>
              <a:path w="4096384" h="836930">
                <a:moveTo>
                  <a:pt x="1649988" y="196850"/>
                </a:moveTo>
                <a:lnTo>
                  <a:pt x="1647971" y="196850"/>
                </a:lnTo>
                <a:lnTo>
                  <a:pt x="1646583" y="195679"/>
                </a:lnTo>
                <a:lnTo>
                  <a:pt x="1646517" y="195195"/>
                </a:lnTo>
                <a:lnTo>
                  <a:pt x="1646635" y="194310"/>
                </a:lnTo>
                <a:lnTo>
                  <a:pt x="1648312" y="194310"/>
                </a:lnTo>
                <a:lnTo>
                  <a:pt x="1649879" y="195497"/>
                </a:lnTo>
                <a:lnTo>
                  <a:pt x="1649988" y="196850"/>
                </a:lnTo>
                <a:close/>
              </a:path>
              <a:path w="4096384" h="836930">
                <a:moveTo>
                  <a:pt x="1657658" y="196850"/>
                </a:moveTo>
                <a:lnTo>
                  <a:pt x="1649988" y="196850"/>
                </a:lnTo>
                <a:lnTo>
                  <a:pt x="1649879" y="195497"/>
                </a:lnTo>
                <a:lnTo>
                  <a:pt x="1648312" y="194310"/>
                </a:lnTo>
                <a:lnTo>
                  <a:pt x="1674627" y="194310"/>
                </a:lnTo>
                <a:lnTo>
                  <a:pt x="1672277" y="195580"/>
                </a:lnTo>
                <a:lnTo>
                  <a:pt x="1657942" y="195580"/>
                </a:lnTo>
                <a:lnTo>
                  <a:pt x="1657658" y="196850"/>
                </a:lnTo>
                <a:close/>
              </a:path>
              <a:path w="4096384" h="836930">
                <a:moveTo>
                  <a:pt x="1676801" y="199390"/>
                </a:moveTo>
                <a:lnTo>
                  <a:pt x="1673789" y="198120"/>
                </a:lnTo>
                <a:lnTo>
                  <a:pt x="1672077" y="196942"/>
                </a:lnTo>
                <a:lnTo>
                  <a:pt x="1671959" y="196788"/>
                </a:lnTo>
                <a:lnTo>
                  <a:pt x="1672277" y="195580"/>
                </a:lnTo>
                <a:lnTo>
                  <a:pt x="1674627" y="194310"/>
                </a:lnTo>
                <a:lnTo>
                  <a:pt x="1676972" y="194310"/>
                </a:lnTo>
                <a:lnTo>
                  <a:pt x="1676801" y="199390"/>
                </a:lnTo>
                <a:close/>
              </a:path>
              <a:path w="4096384" h="836930">
                <a:moveTo>
                  <a:pt x="1687533" y="199390"/>
                </a:moveTo>
                <a:lnTo>
                  <a:pt x="1676801" y="199390"/>
                </a:lnTo>
                <a:lnTo>
                  <a:pt x="1676972" y="194310"/>
                </a:lnTo>
                <a:lnTo>
                  <a:pt x="1681198" y="194310"/>
                </a:lnTo>
                <a:lnTo>
                  <a:pt x="1684011" y="198120"/>
                </a:lnTo>
                <a:lnTo>
                  <a:pt x="1686695" y="198120"/>
                </a:lnTo>
                <a:lnTo>
                  <a:pt x="1687533" y="199390"/>
                </a:lnTo>
                <a:close/>
              </a:path>
              <a:path w="4096384" h="836930">
                <a:moveTo>
                  <a:pt x="1714858" y="196850"/>
                </a:moveTo>
                <a:lnTo>
                  <a:pt x="1713011" y="195580"/>
                </a:lnTo>
                <a:lnTo>
                  <a:pt x="1714524" y="194310"/>
                </a:lnTo>
                <a:lnTo>
                  <a:pt x="1716404" y="195497"/>
                </a:lnTo>
                <a:lnTo>
                  <a:pt x="1716403" y="195679"/>
                </a:lnTo>
                <a:lnTo>
                  <a:pt x="1714858" y="196850"/>
                </a:lnTo>
                <a:close/>
              </a:path>
              <a:path w="4096384" h="836930">
                <a:moveTo>
                  <a:pt x="1726591" y="214630"/>
                </a:moveTo>
                <a:lnTo>
                  <a:pt x="1720220" y="214630"/>
                </a:lnTo>
                <a:lnTo>
                  <a:pt x="1724563" y="201984"/>
                </a:lnTo>
                <a:lnTo>
                  <a:pt x="1724915" y="196850"/>
                </a:lnTo>
                <a:lnTo>
                  <a:pt x="1714858" y="196850"/>
                </a:lnTo>
                <a:lnTo>
                  <a:pt x="1716534" y="195580"/>
                </a:lnTo>
                <a:lnTo>
                  <a:pt x="1714524" y="194310"/>
                </a:lnTo>
                <a:lnTo>
                  <a:pt x="1719886" y="194310"/>
                </a:lnTo>
                <a:lnTo>
                  <a:pt x="1719886" y="195580"/>
                </a:lnTo>
                <a:lnTo>
                  <a:pt x="1726257" y="195580"/>
                </a:lnTo>
                <a:lnTo>
                  <a:pt x="1728097" y="201930"/>
                </a:lnTo>
                <a:lnTo>
                  <a:pt x="1730864" y="201930"/>
                </a:lnTo>
                <a:lnTo>
                  <a:pt x="1728602" y="203200"/>
                </a:lnTo>
                <a:lnTo>
                  <a:pt x="1737153" y="205740"/>
                </a:lnTo>
                <a:lnTo>
                  <a:pt x="1736649" y="205740"/>
                </a:lnTo>
                <a:lnTo>
                  <a:pt x="1738155" y="207010"/>
                </a:lnTo>
                <a:lnTo>
                  <a:pt x="1740894" y="207010"/>
                </a:lnTo>
                <a:lnTo>
                  <a:pt x="1739330" y="208280"/>
                </a:lnTo>
                <a:lnTo>
                  <a:pt x="1729269" y="208280"/>
                </a:lnTo>
                <a:lnTo>
                  <a:pt x="1725753" y="209550"/>
                </a:lnTo>
                <a:lnTo>
                  <a:pt x="1727682" y="212090"/>
                </a:lnTo>
                <a:lnTo>
                  <a:pt x="1726591" y="212090"/>
                </a:lnTo>
                <a:lnTo>
                  <a:pt x="1726591" y="214630"/>
                </a:lnTo>
                <a:close/>
              </a:path>
              <a:path w="4096384" h="836930">
                <a:moveTo>
                  <a:pt x="1744192" y="198120"/>
                </a:moveTo>
                <a:lnTo>
                  <a:pt x="1742346" y="196850"/>
                </a:lnTo>
                <a:lnTo>
                  <a:pt x="1742031" y="196056"/>
                </a:lnTo>
                <a:lnTo>
                  <a:pt x="1741904" y="195462"/>
                </a:lnTo>
                <a:lnTo>
                  <a:pt x="1742516" y="194310"/>
                </a:lnTo>
                <a:lnTo>
                  <a:pt x="1746870" y="194310"/>
                </a:lnTo>
                <a:lnTo>
                  <a:pt x="1744192" y="198120"/>
                </a:lnTo>
                <a:close/>
              </a:path>
              <a:path w="4096384" h="836930">
                <a:moveTo>
                  <a:pt x="1800783" y="217170"/>
                </a:moveTo>
                <a:lnTo>
                  <a:pt x="1796300" y="214630"/>
                </a:lnTo>
                <a:lnTo>
                  <a:pt x="1790930" y="208280"/>
                </a:lnTo>
                <a:lnTo>
                  <a:pt x="1787551" y="204421"/>
                </a:lnTo>
                <a:lnTo>
                  <a:pt x="1784748" y="201871"/>
                </a:lnTo>
                <a:lnTo>
                  <a:pt x="1781570" y="198193"/>
                </a:lnTo>
                <a:lnTo>
                  <a:pt x="1781447" y="197890"/>
                </a:lnTo>
                <a:lnTo>
                  <a:pt x="1780511" y="194310"/>
                </a:lnTo>
                <a:lnTo>
                  <a:pt x="1784213" y="195462"/>
                </a:lnTo>
                <a:lnTo>
                  <a:pt x="1784102" y="196245"/>
                </a:lnTo>
                <a:lnTo>
                  <a:pt x="1783918" y="196850"/>
                </a:lnTo>
                <a:lnTo>
                  <a:pt x="1787604" y="196850"/>
                </a:lnTo>
                <a:lnTo>
                  <a:pt x="1792803" y="205740"/>
                </a:lnTo>
                <a:lnTo>
                  <a:pt x="1795482" y="205740"/>
                </a:lnTo>
                <a:lnTo>
                  <a:pt x="1802128" y="206997"/>
                </a:lnTo>
                <a:lnTo>
                  <a:pt x="1802106" y="207230"/>
                </a:lnTo>
                <a:lnTo>
                  <a:pt x="1799175" y="214630"/>
                </a:lnTo>
                <a:lnTo>
                  <a:pt x="1806923" y="214630"/>
                </a:lnTo>
                <a:lnTo>
                  <a:pt x="1805880" y="215900"/>
                </a:lnTo>
                <a:lnTo>
                  <a:pt x="1800783" y="217170"/>
                </a:lnTo>
                <a:close/>
              </a:path>
              <a:path w="4096384" h="836930">
                <a:moveTo>
                  <a:pt x="1822806" y="199390"/>
                </a:moveTo>
                <a:lnTo>
                  <a:pt x="1820663" y="196942"/>
                </a:lnTo>
                <a:lnTo>
                  <a:pt x="1820601" y="196788"/>
                </a:lnTo>
                <a:lnTo>
                  <a:pt x="1821362" y="194310"/>
                </a:lnTo>
                <a:lnTo>
                  <a:pt x="1823870" y="194310"/>
                </a:lnTo>
                <a:lnTo>
                  <a:pt x="1826833" y="198120"/>
                </a:lnTo>
                <a:lnTo>
                  <a:pt x="1822806" y="199390"/>
                </a:lnTo>
                <a:close/>
              </a:path>
              <a:path w="4096384" h="836930">
                <a:moveTo>
                  <a:pt x="1826996" y="199390"/>
                </a:moveTo>
                <a:lnTo>
                  <a:pt x="1822806" y="199390"/>
                </a:lnTo>
                <a:lnTo>
                  <a:pt x="1826833" y="198120"/>
                </a:lnTo>
                <a:lnTo>
                  <a:pt x="1823870" y="194310"/>
                </a:lnTo>
                <a:lnTo>
                  <a:pt x="1833204" y="194310"/>
                </a:lnTo>
                <a:lnTo>
                  <a:pt x="1838105" y="198120"/>
                </a:lnTo>
                <a:lnTo>
                  <a:pt x="1826996" y="198120"/>
                </a:lnTo>
                <a:lnTo>
                  <a:pt x="1826996" y="199390"/>
                </a:lnTo>
                <a:close/>
              </a:path>
              <a:path w="4096384" h="836930">
                <a:moveTo>
                  <a:pt x="1839739" y="199390"/>
                </a:moveTo>
                <a:lnTo>
                  <a:pt x="1833204" y="194310"/>
                </a:lnTo>
                <a:lnTo>
                  <a:pt x="1836556" y="195580"/>
                </a:lnTo>
                <a:lnTo>
                  <a:pt x="1839739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839739" y="199390"/>
                </a:lnTo>
                <a:lnTo>
                  <a:pt x="1836556" y="195580"/>
                </a:lnTo>
                <a:lnTo>
                  <a:pt x="1833204" y="194310"/>
                </a:lnTo>
                <a:lnTo>
                  <a:pt x="1917848" y="194310"/>
                </a:lnTo>
                <a:lnTo>
                  <a:pt x="1916378" y="196788"/>
                </a:lnTo>
                <a:lnTo>
                  <a:pt x="1916403" y="196942"/>
                </a:lnTo>
                <a:lnTo>
                  <a:pt x="1917180" y="198120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917180" y="198120"/>
                </a:lnTo>
                <a:lnTo>
                  <a:pt x="1916403" y="196942"/>
                </a:lnTo>
                <a:lnTo>
                  <a:pt x="1916378" y="196788"/>
                </a:lnTo>
                <a:lnTo>
                  <a:pt x="1917848" y="194310"/>
                </a:lnTo>
                <a:lnTo>
                  <a:pt x="1918857" y="194310"/>
                </a:lnTo>
                <a:lnTo>
                  <a:pt x="1919508" y="196788"/>
                </a:lnTo>
                <a:lnTo>
                  <a:pt x="1919391" y="197138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83897" y="199390"/>
                </a:moveTo>
                <a:lnTo>
                  <a:pt x="1918352" y="199390"/>
                </a:lnTo>
                <a:lnTo>
                  <a:pt x="1919391" y="197138"/>
                </a:lnTo>
                <a:lnTo>
                  <a:pt x="1919508" y="196788"/>
                </a:lnTo>
                <a:lnTo>
                  <a:pt x="1918857" y="194310"/>
                </a:lnTo>
                <a:lnTo>
                  <a:pt x="1969346" y="194310"/>
                </a:lnTo>
                <a:lnTo>
                  <a:pt x="1967468" y="196850"/>
                </a:lnTo>
                <a:lnTo>
                  <a:pt x="1977828" y="196850"/>
                </a:lnTo>
                <a:lnTo>
                  <a:pt x="1975849" y="198120"/>
                </a:lnTo>
                <a:lnTo>
                  <a:pt x="1983897" y="199390"/>
                </a:lnTo>
                <a:close/>
              </a:path>
              <a:path w="4096384" h="836930">
                <a:moveTo>
                  <a:pt x="2005518" y="203200"/>
                </a:moveTo>
                <a:lnTo>
                  <a:pt x="2003507" y="203200"/>
                </a:lnTo>
                <a:lnTo>
                  <a:pt x="2003010" y="201930"/>
                </a:lnTo>
                <a:lnTo>
                  <a:pt x="2002659" y="201930"/>
                </a:lnTo>
                <a:lnTo>
                  <a:pt x="1999843" y="198120"/>
                </a:lnTo>
                <a:lnTo>
                  <a:pt x="1997939" y="194310"/>
                </a:lnTo>
                <a:lnTo>
                  <a:pt x="2000325" y="195580"/>
                </a:lnTo>
                <a:lnTo>
                  <a:pt x="2005518" y="203200"/>
                </a:lnTo>
                <a:close/>
              </a:path>
              <a:path w="4096384" h="836930">
                <a:moveTo>
                  <a:pt x="2016413" y="203200"/>
                </a:moveTo>
                <a:lnTo>
                  <a:pt x="2005518" y="203200"/>
                </a:lnTo>
                <a:lnTo>
                  <a:pt x="2000325" y="195580"/>
                </a:lnTo>
                <a:lnTo>
                  <a:pt x="1997939" y="194310"/>
                </a:lnTo>
                <a:lnTo>
                  <a:pt x="2011385" y="194310"/>
                </a:lnTo>
                <a:lnTo>
                  <a:pt x="2008870" y="195580"/>
                </a:lnTo>
                <a:lnTo>
                  <a:pt x="2008784" y="196245"/>
                </a:lnTo>
                <a:lnTo>
                  <a:pt x="2008865" y="196942"/>
                </a:lnTo>
                <a:lnTo>
                  <a:pt x="2010887" y="198120"/>
                </a:lnTo>
                <a:lnTo>
                  <a:pt x="2092110" y="198120"/>
                </a:lnTo>
                <a:lnTo>
                  <a:pt x="2093882" y="200660"/>
                </a:lnTo>
                <a:lnTo>
                  <a:pt x="2017756" y="200660"/>
                </a:lnTo>
                <a:lnTo>
                  <a:pt x="2016319" y="201871"/>
                </a:lnTo>
                <a:lnTo>
                  <a:pt x="2016413" y="203200"/>
                </a:lnTo>
                <a:close/>
              </a:path>
              <a:path w="4096384" h="836930">
                <a:moveTo>
                  <a:pt x="2010887" y="198120"/>
                </a:moveTo>
                <a:lnTo>
                  <a:pt x="2008865" y="196942"/>
                </a:lnTo>
                <a:lnTo>
                  <a:pt x="2008784" y="196245"/>
                </a:lnTo>
                <a:lnTo>
                  <a:pt x="2008870" y="195580"/>
                </a:lnTo>
                <a:lnTo>
                  <a:pt x="2011385" y="194310"/>
                </a:lnTo>
                <a:lnTo>
                  <a:pt x="2014069" y="195580"/>
                </a:lnTo>
                <a:lnTo>
                  <a:pt x="2013899" y="196850"/>
                </a:lnTo>
                <a:lnTo>
                  <a:pt x="2010887" y="19812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10887" y="198120"/>
                </a:lnTo>
                <a:lnTo>
                  <a:pt x="2013899" y="196850"/>
                </a:lnTo>
                <a:lnTo>
                  <a:pt x="2014069" y="195580"/>
                </a:lnTo>
                <a:lnTo>
                  <a:pt x="2011385" y="194310"/>
                </a:lnTo>
                <a:lnTo>
                  <a:pt x="2023289" y="194310"/>
                </a:lnTo>
                <a:lnTo>
                  <a:pt x="2023056" y="195195"/>
                </a:lnTo>
                <a:lnTo>
                  <a:pt x="2023178" y="195918"/>
                </a:lnTo>
                <a:lnTo>
                  <a:pt x="2023793" y="196850"/>
                </a:lnTo>
                <a:lnTo>
                  <a:pt x="2051032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173818" y="199390"/>
                </a:moveTo>
                <a:lnTo>
                  <a:pt x="2172639" y="199390"/>
                </a:lnTo>
                <a:lnTo>
                  <a:pt x="2171600" y="197138"/>
                </a:lnTo>
                <a:lnTo>
                  <a:pt x="2171495" y="196788"/>
                </a:lnTo>
                <a:lnTo>
                  <a:pt x="2172639" y="194310"/>
                </a:lnTo>
                <a:lnTo>
                  <a:pt x="2173647" y="194310"/>
                </a:lnTo>
                <a:lnTo>
                  <a:pt x="2174631" y="196788"/>
                </a:lnTo>
                <a:lnTo>
                  <a:pt x="2174560" y="197138"/>
                </a:lnTo>
                <a:lnTo>
                  <a:pt x="2173818" y="19939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173818" y="199390"/>
                </a:lnTo>
                <a:lnTo>
                  <a:pt x="2174560" y="197138"/>
                </a:lnTo>
                <a:lnTo>
                  <a:pt x="2174631" y="196788"/>
                </a:lnTo>
                <a:lnTo>
                  <a:pt x="2173647" y="194310"/>
                </a:lnTo>
                <a:lnTo>
                  <a:pt x="2198326" y="194310"/>
                </a:lnTo>
                <a:lnTo>
                  <a:pt x="2194103" y="198120"/>
                </a:lnTo>
                <a:lnTo>
                  <a:pt x="2227324" y="198120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38020" y="196850"/>
                </a:moveTo>
                <a:lnTo>
                  <a:pt x="2238517" y="194310"/>
                </a:lnTo>
                <a:lnTo>
                  <a:pt x="2239859" y="195580"/>
                </a:lnTo>
                <a:lnTo>
                  <a:pt x="2238020" y="196850"/>
                </a:lnTo>
                <a:close/>
              </a:path>
              <a:path w="4096384" h="836930">
                <a:moveTo>
                  <a:pt x="2263913" y="196850"/>
                </a:moveTo>
                <a:lnTo>
                  <a:pt x="2238020" y="196850"/>
                </a:lnTo>
                <a:lnTo>
                  <a:pt x="2239716" y="195679"/>
                </a:lnTo>
                <a:lnTo>
                  <a:pt x="2239735" y="195462"/>
                </a:lnTo>
                <a:lnTo>
                  <a:pt x="2238517" y="194310"/>
                </a:lnTo>
                <a:lnTo>
                  <a:pt x="2262405" y="194310"/>
                </a:lnTo>
                <a:lnTo>
                  <a:pt x="2263913" y="196850"/>
                </a:lnTo>
                <a:close/>
              </a:path>
              <a:path w="4096384" h="836930">
                <a:moveTo>
                  <a:pt x="2458613" y="198120"/>
                </a:moveTo>
                <a:lnTo>
                  <a:pt x="2447729" y="198120"/>
                </a:lnTo>
                <a:lnTo>
                  <a:pt x="2451341" y="196850"/>
                </a:lnTo>
                <a:lnTo>
                  <a:pt x="2454985" y="194310"/>
                </a:lnTo>
                <a:lnTo>
                  <a:pt x="2457609" y="195580"/>
                </a:lnTo>
                <a:lnTo>
                  <a:pt x="2458613" y="198120"/>
                </a:lnTo>
                <a:close/>
              </a:path>
              <a:path w="4096384" h="836930">
                <a:moveTo>
                  <a:pt x="2458611" y="212090"/>
                </a:moveTo>
                <a:lnTo>
                  <a:pt x="2453248" y="212090"/>
                </a:lnTo>
                <a:lnTo>
                  <a:pt x="2456051" y="210297"/>
                </a:lnTo>
                <a:lnTo>
                  <a:pt x="2459115" y="208280"/>
                </a:lnTo>
                <a:lnTo>
                  <a:pt x="2451037" y="205783"/>
                </a:lnTo>
                <a:lnTo>
                  <a:pt x="2450946" y="205493"/>
                </a:lnTo>
                <a:lnTo>
                  <a:pt x="2451906" y="200660"/>
                </a:lnTo>
                <a:lnTo>
                  <a:pt x="2458912" y="199425"/>
                </a:lnTo>
                <a:lnTo>
                  <a:pt x="2459020" y="199150"/>
                </a:lnTo>
                <a:lnTo>
                  <a:pt x="2457609" y="195580"/>
                </a:lnTo>
                <a:lnTo>
                  <a:pt x="2454985" y="194310"/>
                </a:lnTo>
                <a:lnTo>
                  <a:pt x="2459861" y="194310"/>
                </a:lnTo>
                <a:lnTo>
                  <a:pt x="2463355" y="196850"/>
                </a:lnTo>
                <a:lnTo>
                  <a:pt x="2461963" y="196850"/>
                </a:lnTo>
                <a:lnTo>
                  <a:pt x="2459285" y="200660"/>
                </a:lnTo>
                <a:lnTo>
                  <a:pt x="2455599" y="207010"/>
                </a:lnTo>
                <a:lnTo>
                  <a:pt x="2463142" y="207010"/>
                </a:lnTo>
                <a:lnTo>
                  <a:pt x="2467339" y="210820"/>
                </a:lnTo>
                <a:lnTo>
                  <a:pt x="2458611" y="210820"/>
                </a:lnTo>
                <a:lnTo>
                  <a:pt x="2458611" y="212090"/>
                </a:lnTo>
                <a:close/>
              </a:path>
              <a:path w="4096384" h="836930">
                <a:moveTo>
                  <a:pt x="2585849" y="200660"/>
                </a:moveTo>
                <a:lnTo>
                  <a:pt x="2585604" y="194310"/>
                </a:lnTo>
                <a:lnTo>
                  <a:pt x="2588457" y="194310"/>
                </a:lnTo>
                <a:lnTo>
                  <a:pt x="2591397" y="196788"/>
                </a:lnTo>
                <a:lnTo>
                  <a:pt x="2591496" y="197138"/>
                </a:lnTo>
                <a:lnTo>
                  <a:pt x="2591703" y="199390"/>
                </a:lnTo>
                <a:lnTo>
                  <a:pt x="2585849" y="200660"/>
                </a:lnTo>
                <a:close/>
              </a:path>
              <a:path w="4096384" h="836930">
                <a:moveTo>
                  <a:pt x="2593202" y="204470"/>
                </a:moveTo>
                <a:lnTo>
                  <a:pt x="2586681" y="204470"/>
                </a:lnTo>
                <a:lnTo>
                  <a:pt x="2585672" y="200660"/>
                </a:lnTo>
                <a:lnTo>
                  <a:pt x="2585849" y="200660"/>
                </a:lnTo>
                <a:lnTo>
                  <a:pt x="2591512" y="199431"/>
                </a:lnTo>
                <a:lnTo>
                  <a:pt x="2591616" y="198441"/>
                </a:lnTo>
                <a:lnTo>
                  <a:pt x="2591496" y="197138"/>
                </a:lnTo>
                <a:lnTo>
                  <a:pt x="2591397" y="196788"/>
                </a:lnTo>
                <a:lnTo>
                  <a:pt x="2588457" y="194310"/>
                </a:lnTo>
                <a:lnTo>
                  <a:pt x="2602040" y="194310"/>
                </a:lnTo>
                <a:lnTo>
                  <a:pt x="2598460" y="196942"/>
                </a:lnTo>
                <a:lnTo>
                  <a:pt x="2593202" y="200660"/>
                </a:lnTo>
                <a:lnTo>
                  <a:pt x="2593202" y="204470"/>
                </a:lnTo>
                <a:close/>
              </a:path>
              <a:path w="4096384" h="836930">
                <a:moveTo>
                  <a:pt x="2859740" y="198120"/>
                </a:moveTo>
                <a:lnTo>
                  <a:pt x="2857203" y="196922"/>
                </a:lnTo>
                <a:lnTo>
                  <a:pt x="2857106" y="196788"/>
                </a:lnTo>
                <a:lnTo>
                  <a:pt x="2859406" y="194310"/>
                </a:lnTo>
                <a:lnTo>
                  <a:pt x="2861580" y="195580"/>
                </a:lnTo>
                <a:lnTo>
                  <a:pt x="2861474" y="196922"/>
                </a:lnTo>
                <a:lnTo>
                  <a:pt x="2859740" y="198120"/>
                </a:lnTo>
                <a:close/>
              </a:path>
              <a:path w="4096384" h="836930">
                <a:moveTo>
                  <a:pt x="2885211" y="198120"/>
                </a:moveTo>
                <a:lnTo>
                  <a:pt x="2859740" y="198120"/>
                </a:lnTo>
                <a:lnTo>
                  <a:pt x="2861474" y="196922"/>
                </a:lnTo>
                <a:lnTo>
                  <a:pt x="2861580" y="195580"/>
                </a:lnTo>
                <a:lnTo>
                  <a:pt x="2859406" y="194310"/>
                </a:lnTo>
                <a:lnTo>
                  <a:pt x="2868036" y="194310"/>
                </a:lnTo>
                <a:lnTo>
                  <a:pt x="2872476" y="195580"/>
                </a:lnTo>
                <a:lnTo>
                  <a:pt x="2885211" y="195580"/>
                </a:lnTo>
                <a:lnTo>
                  <a:pt x="2885211" y="198120"/>
                </a:lnTo>
                <a:close/>
              </a:path>
              <a:path w="4096384" h="836930">
                <a:moveTo>
                  <a:pt x="2940043" y="199390"/>
                </a:moveTo>
                <a:lnTo>
                  <a:pt x="2938517" y="198120"/>
                </a:lnTo>
                <a:lnTo>
                  <a:pt x="2937437" y="196942"/>
                </a:lnTo>
                <a:lnTo>
                  <a:pt x="2937439" y="196245"/>
                </a:lnTo>
                <a:lnTo>
                  <a:pt x="2937521" y="195679"/>
                </a:lnTo>
                <a:lnTo>
                  <a:pt x="2937632" y="195497"/>
                </a:lnTo>
                <a:lnTo>
                  <a:pt x="2939035" y="194310"/>
                </a:lnTo>
                <a:lnTo>
                  <a:pt x="2942374" y="194310"/>
                </a:lnTo>
                <a:lnTo>
                  <a:pt x="2941460" y="195462"/>
                </a:lnTo>
                <a:lnTo>
                  <a:pt x="2941334" y="195672"/>
                </a:lnTo>
                <a:lnTo>
                  <a:pt x="2940043" y="199390"/>
                </a:lnTo>
                <a:close/>
              </a:path>
              <a:path w="4096384" h="836930">
                <a:moveTo>
                  <a:pt x="3028286" y="195672"/>
                </a:moveTo>
                <a:lnTo>
                  <a:pt x="3027542" y="194310"/>
                </a:lnTo>
                <a:lnTo>
                  <a:pt x="3029716" y="195580"/>
                </a:lnTo>
                <a:lnTo>
                  <a:pt x="3028286" y="195672"/>
                </a:lnTo>
                <a:close/>
              </a:path>
              <a:path w="4096384" h="836930">
                <a:moveTo>
                  <a:pt x="3030207" y="207010"/>
                </a:moveTo>
                <a:lnTo>
                  <a:pt x="3026133" y="204421"/>
                </a:lnTo>
                <a:lnTo>
                  <a:pt x="3024609" y="203200"/>
                </a:lnTo>
                <a:lnTo>
                  <a:pt x="3026735" y="200660"/>
                </a:lnTo>
                <a:lnTo>
                  <a:pt x="3028875" y="196942"/>
                </a:lnTo>
                <a:lnTo>
                  <a:pt x="3028895" y="196788"/>
                </a:lnTo>
                <a:lnTo>
                  <a:pt x="3028286" y="195672"/>
                </a:lnTo>
                <a:lnTo>
                  <a:pt x="3029716" y="195580"/>
                </a:lnTo>
                <a:lnTo>
                  <a:pt x="3027542" y="194310"/>
                </a:lnTo>
                <a:lnTo>
                  <a:pt x="3036762" y="194310"/>
                </a:lnTo>
                <a:lnTo>
                  <a:pt x="3036762" y="195195"/>
                </a:lnTo>
                <a:lnTo>
                  <a:pt x="3030207" y="207010"/>
                </a:lnTo>
                <a:close/>
              </a:path>
              <a:path w="4096384" h="836930">
                <a:moveTo>
                  <a:pt x="3061225" y="200660"/>
                </a:moveTo>
                <a:lnTo>
                  <a:pt x="3068264" y="194310"/>
                </a:lnTo>
                <a:lnTo>
                  <a:pt x="3065933" y="196850"/>
                </a:lnTo>
                <a:lnTo>
                  <a:pt x="3061225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69115" y="205740"/>
                </a:lnTo>
                <a:lnTo>
                  <a:pt x="3070438" y="199390"/>
                </a:lnTo>
                <a:lnTo>
                  <a:pt x="3064407" y="198120"/>
                </a:lnTo>
                <a:lnTo>
                  <a:pt x="3065989" y="196788"/>
                </a:lnTo>
                <a:lnTo>
                  <a:pt x="3068264" y="194310"/>
                </a:lnTo>
                <a:lnTo>
                  <a:pt x="3073805" y="194310"/>
                </a:lnTo>
                <a:lnTo>
                  <a:pt x="3070438" y="200660"/>
                </a:lnTo>
                <a:lnTo>
                  <a:pt x="3076651" y="20066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71347" y="196850"/>
                </a:moveTo>
                <a:lnTo>
                  <a:pt x="3169356" y="196850"/>
                </a:lnTo>
                <a:lnTo>
                  <a:pt x="3172538" y="195580"/>
                </a:lnTo>
                <a:lnTo>
                  <a:pt x="3170368" y="194584"/>
                </a:lnTo>
                <a:lnTo>
                  <a:pt x="3170699" y="194310"/>
                </a:lnTo>
                <a:lnTo>
                  <a:pt x="3172696" y="194310"/>
                </a:lnTo>
                <a:lnTo>
                  <a:pt x="3172819" y="195195"/>
                </a:lnTo>
                <a:lnTo>
                  <a:pt x="3172753" y="195679"/>
                </a:lnTo>
                <a:lnTo>
                  <a:pt x="3171347" y="196850"/>
                </a:lnTo>
                <a:close/>
              </a:path>
              <a:path w="4096384" h="836930">
                <a:moveTo>
                  <a:pt x="3178985" y="196850"/>
                </a:moveTo>
                <a:lnTo>
                  <a:pt x="3171347" y="196850"/>
                </a:lnTo>
                <a:lnTo>
                  <a:pt x="3172753" y="195679"/>
                </a:lnTo>
                <a:lnTo>
                  <a:pt x="3172819" y="195195"/>
                </a:lnTo>
                <a:lnTo>
                  <a:pt x="3172696" y="194310"/>
                </a:lnTo>
                <a:lnTo>
                  <a:pt x="3182869" y="194310"/>
                </a:lnTo>
                <a:lnTo>
                  <a:pt x="3182821" y="195580"/>
                </a:lnTo>
                <a:lnTo>
                  <a:pt x="3178726" y="195580"/>
                </a:lnTo>
                <a:lnTo>
                  <a:pt x="3178985" y="196850"/>
                </a:lnTo>
                <a:close/>
              </a:path>
              <a:path w="4096384" h="836930">
                <a:moveTo>
                  <a:pt x="3199249" y="195580"/>
                </a:moveTo>
                <a:lnTo>
                  <a:pt x="3197859" y="195580"/>
                </a:lnTo>
                <a:lnTo>
                  <a:pt x="3198350" y="194310"/>
                </a:lnTo>
                <a:lnTo>
                  <a:pt x="3200367" y="194310"/>
                </a:lnTo>
                <a:lnTo>
                  <a:pt x="3199249" y="195580"/>
                </a:lnTo>
                <a:close/>
              </a:path>
              <a:path w="4096384" h="836930">
                <a:moveTo>
                  <a:pt x="3201280" y="201930"/>
                </a:moveTo>
                <a:lnTo>
                  <a:pt x="3193662" y="201930"/>
                </a:lnTo>
                <a:lnTo>
                  <a:pt x="3200367" y="194310"/>
                </a:lnTo>
                <a:lnTo>
                  <a:pt x="3207475" y="194310"/>
                </a:lnTo>
                <a:lnTo>
                  <a:pt x="3204872" y="195580"/>
                </a:lnTo>
                <a:lnTo>
                  <a:pt x="3203890" y="195580"/>
                </a:lnTo>
                <a:lnTo>
                  <a:pt x="3206705" y="198120"/>
                </a:lnTo>
                <a:lnTo>
                  <a:pt x="3202017" y="198120"/>
                </a:lnTo>
                <a:lnTo>
                  <a:pt x="3201280" y="201930"/>
                </a:lnTo>
                <a:close/>
              </a:path>
              <a:path w="4096384" h="836930">
                <a:moveTo>
                  <a:pt x="3254164" y="206138"/>
                </a:moveTo>
                <a:lnTo>
                  <a:pt x="3254185" y="204600"/>
                </a:lnTo>
                <a:lnTo>
                  <a:pt x="3259186" y="198120"/>
                </a:lnTo>
                <a:lnTo>
                  <a:pt x="3263225" y="194310"/>
                </a:lnTo>
                <a:lnTo>
                  <a:pt x="3265296" y="194310"/>
                </a:lnTo>
                <a:lnTo>
                  <a:pt x="3267335" y="196850"/>
                </a:lnTo>
                <a:lnTo>
                  <a:pt x="3280362" y="196850"/>
                </a:lnTo>
                <a:lnTo>
                  <a:pt x="3281993" y="200660"/>
                </a:lnTo>
                <a:lnTo>
                  <a:pt x="3259029" y="200660"/>
                </a:lnTo>
                <a:lnTo>
                  <a:pt x="3260529" y="203200"/>
                </a:lnTo>
                <a:lnTo>
                  <a:pt x="3260372" y="203200"/>
                </a:lnTo>
                <a:lnTo>
                  <a:pt x="3254164" y="206138"/>
                </a:lnTo>
                <a:close/>
              </a:path>
              <a:path w="4096384" h="836930">
                <a:moveTo>
                  <a:pt x="3284167" y="205740"/>
                </a:moveTo>
                <a:lnTo>
                  <a:pt x="3281993" y="200660"/>
                </a:lnTo>
                <a:lnTo>
                  <a:pt x="3294388" y="194310"/>
                </a:lnTo>
                <a:lnTo>
                  <a:pt x="3295263" y="194310"/>
                </a:lnTo>
                <a:lnTo>
                  <a:pt x="3296338" y="197890"/>
                </a:lnTo>
                <a:lnTo>
                  <a:pt x="3296240" y="198631"/>
                </a:lnTo>
                <a:lnTo>
                  <a:pt x="3295163" y="201930"/>
                </a:lnTo>
                <a:lnTo>
                  <a:pt x="3289366" y="204470"/>
                </a:lnTo>
                <a:lnTo>
                  <a:pt x="3284167" y="205740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36536" y="198120"/>
                </a:lnTo>
                <a:lnTo>
                  <a:pt x="3436536" y="194310"/>
                </a:lnTo>
                <a:lnTo>
                  <a:pt x="3451452" y="194310"/>
                </a:lnTo>
                <a:lnTo>
                  <a:pt x="3451571" y="195679"/>
                </a:lnTo>
                <a:lnTo>
                  <a:pt x="3452977" y="196850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86653" y="209550"/>
                </a:moveTo>
                <a:lnTo>
                  <a:pt x="3483137" y="200660"/>
                </a:lnTo>
                <a:lnTo>
                  <a:pt x="3488336" y="200660"/>
                </a:lnTo>
                <a:lnTo>
                  <a:pt x="3489660" y="198120"/>
                </a:lnTo>
                <a:lnTo>
                  <a:pt x="3493548" y="194310"/>
                </a:lnTo>
                <a:lnTo>
                  <a:pt x="3496085" y="194310"/>
                </a:lnTo>
                <a:lnTo>
                  <a:pt x="3493324" y="199441"/>
                </a:lnTo>
                <a:lnTo>
                  <a:pt x="3486653" y="209550"/>
                </a:lnTo>
                <a:close/>
              </a:path>
              <a:path w="4096384" h="836930">
                <a:moveTo>
                  <a:pt x="3491034" y="209550"/>
                </a:moveTo>
                <a:lnTo>
                  <a:pt x="3486653" y="209550"/>
                </a:lnTo>
                <a:lnTo>
                  <a:pt x="3493358" y="199390"/>
                </a:lnTo>
                <a:lnTo>
                  <a:pt x="3496085" y="194310"/>
                </a:lnTo>
                <a:lnTo>
                  <a:pt x="3518862" y="194310"/>
                </a:lnTo>
                <a:lnTo>
                  <a:pt x="3513323" y="199390"/>
                </a:lnTo>
                <a:lnTo>
                  <a:pt x="3531473" y="199390"/>
                </a:lnTo>
                <a:lnTo>
                  <a:pt x="3530589" y="200660"/>
                </a:lnTo>
                <a:lnTo>
                  <a:pt x="3532349" y="201930"/>
                </a:lnTo>
                <a:lnTo>
                  <a:pt x="3501078" y="201930"/>
                </a:lnTo>
                <a:lnTo>
                  <a:pt x="3500063" y="203200"/>
                </a:lnTo>
                <a:lnTo>
                  <a:pt x="3500580" y="204470"/>
                </a:lnTo>
                <a:lnTo>
                  <a:pt x="3535869" y="204470"/>
                </a:lnTo>
                <a:lnTo>
                  <a:pt x="3537628" y="205740"/>
                </a:lnTo>
                <a:lnTo>
                  <a:pt x="3504777" y="205740"/>
                </a:lnTo>
                <a:lnTo>
                  <a:pt x="3504605" y="207010"/>
                </a:lnTo>
                <a:lnTo>
                  <a:pt x="3492867" y="207010"/>
                </a:lnTo>
                <a:lnTo>
                  <a:pt x="3491702" y="208280"/>
                </a:lnTo>
                <a:lnTo>
                  <a:pt x="3491034" y="20955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30960" y="198120"/>
                </a:lnTo>
                <a:lnTo>
                  <a:pt x="3832152" y="194310"/>
                </a:lnTo>
                <a:lnTo>
                  <a:pt x="3834646" y="194310"/>
                </a:lnTo>
                <a:lnTo>
                  <a:pt x="3835825" y="196850"/>
                </a:lnTo>
                <a:lnTo>
                  <a:pt x="3881840" y="19685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2088" y="198120"/>
                </a:moveTo>
                <a:lnTo>
                  <a:pt x="3911080" y="198120"/>
                </a:lnTo>
                <a:lnTo>
                  <a:pt x="3910255" y="196850"/>
                </a:lnTo>
                <a:lnTo>
                  <a:pt x="3910160" y="195462"/>
                </a:lnTo>
                <a:lnTo>
                  <a:pt x="3910772" y="194310"/>
                </a:lnTo>
                <a:lnTo>
                  <a:pt x="3913437" y="194310"/>
                </a:lnTo>
                <a:lnTo>
                  <a:pt x="3913921" y="195497"/>
                </a:lnTo>
                <a:lnTo>
                  <a:pt x="3913820" y="195832"/>
                </a:lnTo>
                <a:lnTo>
                  <a:pt x="3913312" y="196788"/>
                </a:lnTo>
                <a:lnTo>
                  <a:pt x="3913193" y="196942"/>
                </a:lnTo>
                <a:lnTo>
                  <a:pt x="3912088" y="198120"/>
                </a:lnTo>
                <a:close/>
              </a:path>
              <a:path w="4096384" h="836930">
                <a:moveTo>
                  <a:pt x="4054358" y="198120"/>
                </a:moveTo>
                <a:lnTo>
                  <a:pt x="3912088" y="198120"/>
                </a:lnTo>
                <a:lnTo>
                  <a:pt x="3913193" y="196942"/>
                </a:lnTo>
                <a:lnTo>
                  <a:pt x="3913312" y="196788"/>
                </a:lnTo>
                <a:lnTo>
                  <a:pt x="3913820" y="195832"/>
                </a:lnTo>
                <a:lnTo>
                  <a:pt x="3913921" y="195497"/>
                </a:lnTo>
                <a:lnTo>
                  <a:pt x="3913437" y="194310"/>
                </a:lnTo>
                <a:lnTo>
                  <a:pt x="4095854" y="194310"/>
                </a:lnTo>
                <a:lnTo>
                  <a:pt x="4095854" y="195580"/>
                </a:lnTo>
                <a:lnTo>
                  <a:pt x="4031947" y="195580"/>
                </a:lnTo>
                <a:lnTo>
                  <a:pt x="4031947" y="196850"/>
                </a:lnTo>
                <a:lnTo>
                  <a:pt x="4053131" y="196850"/>
                </a:lnTo>
                <a:lnTo>
                  <a:pt x="4054358" y="198120"/>
                </a:lnTo>
                <a:close/>
              </a:path>
              <a:path w="4096384" h="836930">
                <a:moveTo>
                  <a:pt x="3315511" y="195580"/>
                </a:moveTo>
                <a:lnTo>
                  <a:pt x="3314896" y="194750"/>
                </a:lnTo>
                <a:lnTo>
                  <a:pt x="3315511" y="194435"/>
                </a:lnTo>
                <a:lnTo>
                  <a:pt x="3315511" y="195580"/>
                </a:lnTo>
                <a:close/>
              </a:path>
              <a:path w="4096384" h="836930">
                <a:moveTo>
                  <a:pt x="1469712" y="196850"/>
                </a:moveTo>
                <a:lnTo>
                  <a:pt x="1466104" y="196850"/>
                </a:lnTo>
                <a:lnTo>
                  <a:pt x="1468114" y="194508"/>
                </a:lnTo>
                <a:lnTo>
                  <a:pt x="1469712" y="196850"/>
                </a:lnTo>
                <a:close/>
              </a:path>
              <a:path w="4096384" h="836930">
                <a:moveTo>
                  <a:pt x="3169347" y="196788"/>
                </a:moveTo>
                <a:lnTo>
                  <a:pt x="3169271" y="195497"/>
                </a:lnTo>
                <a:lnTo>
                  <a:pt x="3170368" y="194584"/>
                </a:lnTo>
                <a:lnTo>
                  <a:pt x="3172538" y="195580"/>
                </a:lnTo>
                <a:lnTo>
                  <a:pt x="3169347" y="196788"/>
                </a:lnTo>
                <a:close/>
              </a:path>
              <a:path w="4096384" h="836930">
                <a:moveTo>
                  <a:pt x="3333804" y="218699"/>
                </a:moveTo>
                <a:lnTo>
                  <a:pt x="3328096" y="213360"/>
                </a:lnTo>
                <a:lnTo>
                  <a:pt x="3324914" y="213360"/>
                </a:lnTo>
                <a:lnTo>
                  <a:pt x="3324056" y="212090"/>
                </a:lnTo>
                <a:lnTo>
                  <a:pt x="3324172" y="211952"/>
                </a:lnTo>
                <a:lnTo>
                  <a:pt x="3321795" y="207151"/>
                </a:lnTo>
                <a:lnTo>
                  <a:pt x="3320857" y="204436"/>
                </a:lnTo>
                <a:lnTo>
                  <a:pt x="3320019" y="202839"/>
                </a:lnTo>
                <a:lnTo>
                  <a:pt x="3320041" y="202685"/>
                </a:lnTo>
                <a:lnTo>
                  <a:pt x="3320717" y="201930"/>
                </a:lnTo>
                <a:lnTo>
                  <a:pt x="3319432" y="201718"/>
                </a:lnTo>
                <a:lnTo>
                  <a:pt x="3318877" y="200660"/>
                </a:lnTo>
                <a:lnTo>
                  <a:pt x="3308315" y="198120"/>
                </a:lnTo>
                <a:lnTo>
                  <a:pt x="3314896" y="194750"/>
                </a:lnTo>
                <a:lnTo>
                  <a:pt x="3315511" y="195580"/>
                </a:lnTo>
                <a:lnTo>
                  <a:pt x="3320881" y="195580"/>
                </a:lnTo>
                <a:lnTo>
                  <a:pt x="3321208" y="203200"/>
                </a:lnTo>
                <a:lnTo>
                  <a:pt x="3340234" y="203200"/>
                </a:lnTo>
                <a:lnTo>
                  <a:pt x="3340513" y="203580"/>
                </a:lnTo>
                <a:lnTo>
                  <a:pt x="3340528" y="204470"/>
                </a:lnTo>
                <a:lnTo>
                  <a:pt x="3334238" y="204470"/>
                </a:lnTo>
                <a:lnTo>
                  <a:pt x="3332627" y="208280"/>
                </a:lnTo>
                <a:lnTo>
                  <a:pt x="3334461" y="208280"/>
                </a:lnTo>
                <a:lnTo>
                  <a:pt x="3334801" y="209550"/>
                </a:lnTo>
                <a:lnTo>
                  <a:pt x="3332778" y="209550"/>
                </a:lnTo>
                <a:lnTo>
                  <a:pt x="3335272" y="210820"/>
                </a:lnTo>
                <a:lnTo>
                  <a:pt x="3347039" y="210820"/>
                </a:lnTo>
                <a:lnTo>
                  <a:pt x="3349711" y="215900"/>
                </a:lnTo>
                <a:lnTo>
                  <a:pt x="3354378" y="215900"/>
                </a:lnTo>
                <a:lnTo>
                  <a:pt x="3355287" y="218440"/>
                </a:lnTo>
                <a:lnTo>
                  <a:pt x="3334644" y="218440"/>
                </a:lnTo>
                <a:lnTo>
                  <a:pt x="3333804" y="218699"/>
                </a:lnTo>
                <a:close/>
              </a:path>
              <a:path w="4096384" h="836930">
                <a:moveTo>
                  <a:pt x="3050323" y="195580"/>
                </a:moveTo>
                <a:lnTo>
                  <a:pt x="3050323" y="194943"/>
                </a:lnTo>
                <a:lnTo>
                  <a:pt x="3050844" y="195017"/>
                </a:lnTo>
                <a:lnTo>
                  <a:pt x="3050323" y="195580"/>
                </a:lnTo>
                <a:close/>
              </a:path>
              <a:path w="4096384" h="836930">
                <a:moveTo>
                  <a:pt x="3054854" y="195580"/>
                </a:moveTo>
                <a:lnTo>
                  <a:pt x="3050323" y="195580"/>
                </a:lnTo>
                <a:lnTo>
                  <a:pt x="3050844" y="195017"/>
                </a:lnTo>
                <a:lnTo>
                  <a:pt x="3054854" y="195580"/>
                </a:lnTo>
                <a:close/>
              </a:path>
              <a:path w="4096384" h="836930">
                <a:moveTo>
                  <a:pt x="1613075" y="210820"/>
                </a:moveTo>
                <a:lnTo>
                  <a:pt x="1607407" y="210820"/>
                </a:lnTo>
                <a:lnTo>
                  <a:pt x="1608310" y="209682"/>
                </a:lnTo>
                <a:lnTo>
                  <a:pt x="1608370" y="209212"/>
                </a:lnTo>
                <a:lnTo>
                  <a:pt x="1608245" y="208280"/>
                </a:lnTo>
                <a:lnTo>
                  <a:pt x="1574052" y="208280"/>
                </a:lnTo>
                <a:lnTo>
                  <a:pt x="1572546" y="207010"/>
                </a:lnTo>
                <a:lnTo>
                  <a:pt x="1613110" y="207010"/>
                </a:lnTo>
                <a:lnTo>
                  <a:pt x="1615120" y="205740"/>
                </a:lnTo>
                <a:lnTo>
                  <a:pt x="1616278" y="204644"/>
                </a:lnTo>
                <a:lnTo>
                  <a:pt x="1616389" y="203921"/>
                </a:lnTo>
                <a:lnTo>
                  <a:pt x="1616292" y="203200"/>
                </a:lnTo>
                <a:lnTo>
                  <a:pt x="1614786" y="201930"/>
                </a:lnTo>
                <a:lnTo>
                  <a:pt x="1592825" y="201930"/>
                </a:lnTo>
                <a:lnTo>
                  <a:pt x="1594331" y="200660"/>
                </a:lnTo>
                <a:lnTo>
                  <a:pt x="1592825" y="199390"/>
                </a:lnTo>
                <a:lnTo>
                  <a:pt x="1593159" y="199390"/>
                </a:lnTo>
                <a:lnTo>
                  <a:pt x="1593360" y="198883"/>
                </a:lnTo>
                <a:lnTo>
                  <a:pt x="1599845" y="195103"/>
                </a:lnTo>
                <a:lnTo>
                  <a:pt x="1600034" y="195580"/>
                </a:lnTo>
                <a:lnTo>
                  <a:pt x="1607237" y="195580"/>
                </a:lnTo>
                <a:lnTo>
                  <a:pt x="1608081" y="196850"/>
                </a:lnTo>
                <a:lnTo>
                  <a:pt x="1619981" y="196850"/>
                </a:lnTo>
                <a:lnTo>
                  <a:pt x="1620987" y="200660"/>
                </a:lnTo>
                <a:lnTo>
                  <a:pt x="1626180" y="200660"/>
                </a:lnTo>
                <a:lnTo>
                  <a:pt x="1625512" y="203200"/>
                </a:lnTo>
                <a:lnTo>
                  <a:pt x="1625178" y="203200"/>
                </a:lnTo>
                <a:lnTo>
                  <a:pt x="1625623" y="205740"/>
                </a:lnTo>
                <a:lnTo>
                  <a:pt x="1621655" y="205740"/>
                </a:lnTo>
                <a:lnTo>
                  <a:pt x="1613075" y="210820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0207" y="207010"/>
                </a:lnTo>
                <a:lnTo>
                  <a:pt x="3036762" y="195195"/>
                </a:lnTo>
                <a:lnTo>
                  <a:pt x="3036641" y="20283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1583776" y="199390"/>
                </a:moveTo>
                <a:lnTo>
                  <a:pt x="1582019" y="199390"/>
                </a:lnTo>
                <a:lnTo>
                  <a:pt x="1578879" y="196922"/>
                </a:lnTo>
                <a:lnTo>
                  <a:pt x="1578755" y="196788"/>
                </a:lnTo>
                <a:lnTo>
                  <a:pt x="1578085" y="195462"/>
                </a:lnTo>
                <a:lnTo>
                  <a:pt x="1578911" y="195580"/>
                </a:lnTo>
                <a:lnTo>
                  <a:pt x="1584863" y="195580"/>
                </a:lnTo>
                <a:lnTo>
                  <a:pt x="1583719" y="197890"/>
                </a:lnTo>
                <a:lnTo>
                  <a:pt x="1583776" y="199390"/>
                </a:lnTo>
                <a:close/>
              </a:path>
              <a:path w="4096384" h="836930">
                <a:moveTo>
                  <a:pt x="1783918" y="196850"/>
                </a:moveTo>
                <a:lnTo>
                  <a:pt x="1784329" y="195497"/>
                </a:lnTo>
                <a:lnTo>
                  <a:pt x="1784828" y="195679"/>
                </a:lnTo>
                <a:lnTo>
                  <a:pt x="1785394" y="195918"/>
                </a:lnTo>
                <a:lnTo>
                  <a:pt x="1783918" y="196850"/>
                </a:lnTo>
                <a:close/>
              </a:path>
              <a:path w="4096384" h="836930">
                <a:moveTo>
                  <a:pt x="851756" y="196850"/>
                </a:moveTo>
                <a:lnTo>
                  <a:pt x="844043" y="196850"/>
                </a:lnTo>
                <a:lnTo>
                  <a:pt x="848234" y="195580"/>
                </a:lnTo>
                <a:lnTo>
                  <a:pt x="852260" y="195580"/>
                </a:lnTo>
                <a:lnTo>
                  <a:pt x="851756" y="196850"/>
                </a:lnTo>
                <a:close/>
              </a:path>
              <a:path w="4096384" h="836930">
                <a:moveTo>
                  <a:pt x="856621" y="204470"/>
                </a:moveTo>
                <a:lnTo>
                  <a:pt x="852431" y="203200"/>
                </a:lnTo>
                <a:lnTo>
                  <a:pt x="851088" y="201930"/>
                </a:lnTo>
                <a:lnTo>
                  <a:pt x="850617" y="201042"/>
                </a:lnTo>
                <a:lnTo>
                  <a:pt x="850515" y="200276"/>
                </a:lnTo>
                <a:lnTo>
                  <a:pt x="850734" y="199441"/>
                </a:lnTo>
                <a:lnTo>
                  <a:pt x="852260" y="195580"/>
                </a:lnTo>
                <a:lnTo>
                  <a:pt x="856621" y="204470"/>
                </a:lnTo>
                <a:close/>
              </a:path>
              <a:path w="4096384" h="836930">
                <a:moveTo>
                  <a:pt x="897882" y="196942"/>
                </a:moveTo>
                <a:lnTo>
                  <a:pt x="898514" y="195672"/>
                </a:lnTo>
                <a:lnTo>
                  <a:pt x="898691" y="195580"/>
                </a:lnTo>
                <a:lnTo>
                  <a:pt x="897882" y="196942"/>
                </a:lnTo>
                <a:close/>
              </a:path>
              <a:path w="4096384" h="836930">
                <a:moveTo>
                  <a:pt x="902333" y="199390"/>
                </a:moveTo>
                <a:lnTo>
                  <a:pt x="896681" y="199390"/>
                </a:lnTo>
                <a:lnTo>
                  <a:pt x="897882" y="196942"/>
                </a:lnTo>
                <a:lnTo>
                  <a:pt x="898691" y="195580"/>
                </a:lnTo>
                <a:lnTo>
                  <a:pt x="925178" y="195580"/>
                </a:lnTo>
                <a:lnTo>
                  <a:pt x="927358" y="196850"/>
                </a:lnTo>
                <a:lnTo>
                  <a:pt x="901710" y="196850"/>
                </a:lnTo>
                <a:lnTo>
                  <a:pt x="902333" y="19939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159185" y="199390"/>
                </a:lnTo>
                <a:lnTo>
                  <a:pt x="1162538" y="19558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76460" y="214630"/>
                </a:moveTo>
                <a:lnTo>
                  <a:pt x="1041677" y="214630"/>
                </a:lnTo>
                <a:lnTo>
                  <a:pt x="1043354" y="213360"/>
                </a:lnTo>
                <a:lnTo>
                  <a:pt x="1043524" y="212090"/>
                </a:lnTo>
                <a:lnTo>
                  <a:pt x="993734" y="212090"/>
                </a:lnTo>
                <a:lnTo>
                  <a:pt x="999400" y="207189"/>
                </a:lnTo>
                <a:lnTo>
                  <a:pt x="999505" y="206939"/>
                </a:lnTo>
                <a:lnTo>
                  <a:pt x="995914" y="204470"/>
                </a:lnTo>
                <a:lnTo>
                  <a:pt x="1165557" y="204470"/>
                </a:lnTo>
                <a:lnTo>
                  <a:pt x="1162538" y="195580"/>
                </a:lnTo>
                <a:lnTo>
                  <a:pt x="1188684" y="195580"/>
                </a:lnTo>
                <a:lnTo>
                  <a:pt x="1183655" y="203200"/>
                </a:lnTo>
                <a:lnTo>
                  <a:pt x="1186006" y="203200"/>
                </a:lnTo>
                <a:lnTo>
                  <a:pt x="1181979" y="204470"/>
                </a:lnTo>
                <a:lnTo>
                  <a:pt x="1180690" y="205740"/>
                </a:lnTo>
                <a:lnTo>
                  <a:pt x="1007982" y="205740"/>
                </a:lnTo>
                <a:lnTo>
                  <a:pt x="1007099" y="206859"/>
                </a:lnTo>
                <a:lnTo>
                  <a:pt x="1007144" y="207507"/>
                </a:lnTo>
                <a:lnTo>
                  <a:pt x="1007818" y="209550"/>
                </a:lnTo>
                <a:lnTo>
                  <a:pt x="1080650" y="209550"/>
                </a:lnTo>
                <a:lnTo>
                  <a:pt x="1076460" y="214630"/>
                </a:lnTo>
                <a:close/>
              </a:path>
              <a:path w="4096384" h="836930">
                <a:moveTo>
                  <a:pt x="1190530" y="203200"/>
                </a:moveTo>
                <a:lnTo>
                  <a:pt x="1183655" y="203200"/>
                </a:lnTo>
                <a:lnTo>
                  <a:pt x="1188684" y="195580"/>
                </a:lnTo>
                <a:lnTo>
                  <a:pt x="1191034" y="199390"/>
                </a:lnTo>
                <a:lnTo>
                  <a:pt x="1191496" y="201718"/>
                </a:lnTo>
                <a:lnTo>
                  <a:pt x="1191496" y="201984"/>
                </a:lnTo>
                <a:lnTo>
                  <a:pt x="1190530" y="203200"/>
                </a:lnTo>
                <a:close/>
              </a:path>
              <a:path w="4096384" h="836930">
                <a:moveTo>
                  <a:pt x="1312563" y="207010"/>
                </a:moveTo>
                <a:lnTo>
                  <a:pt x="1308706" y="200660"/>
                </a:lnTo>
                <a:lnTo>
                  <a:pt x="1307868" y="200660"/>
                </a:lnTo>
                <a:lnTo>
                  <a:pt x="1313905" y="195580"/>
                </a:lnTo>
                <a:lnTo>
                  <a:pt x="1313231" y="200660"/>
                </a:lnTo>
                <a:lnTo>
                  <a:pt x="1312563" y="207010"/>
                </a:lnTo>
                <a:close/>
              </a:path>
              <a:path w="4096384" h="836930">
                <a:moveTo>
                  <a:pt x="1328235" y="207010"/>
                </a:moveTo>
                <a:lnTo>
                  <a:pt x="1312563" y="207010"/>
                </a:lnTo>
                <a:lnTo>
                  <a:pt x="1313231" y="200660"/>
                </a:lnTo>
                <a:lnTo>
                  <a:pt x="1313905" y="195580"/>
                </a:lnTo>
                <a:lnTo>
                  <a:pt x="1324537" y="195580"/>
                </a:lnTo>
                <a:lnTo>
                  <a:pt x="1323125" y="196850"/>
                </a:lnTo>
                <a:lnTo>
                  <a:pt x="1350613" y="196850"/>
                </a:lnTo>
                <a:lnTo>
                  <a:pt x="1349942" y="198120"/>
                </a:lnTo>
                <a:lnTo>
                  <a:pt x="1338375" y="198120"/>
                </a:lnTo>
                <a:lnTo>
                  <a:pt x="1329993" y="199390"/>
                </a:lnTo>
                <a:lnTo>
                  <a:pt x="1332508" y="200660"/>
                </a:lnTo>
                <a:lnTo>
                  <a:pt x="1322954" y="200660"/>
                </a:lnTo>
                <a:lnTo>
                  <a:pt x="1324126" y="201930"/>
                </a:lnTo>
                <a:lnTo>
                  <a:pt x="1332508" y="201930"/>
                </a:lnTo>
                <a:lnTo>
                  <a:pt x="1332508" y="203200"/>
                </a:lnTo>
                <a:lnTo>
                  <a:pt x="1336698" y="203200"/>
                </a:lnTo>
                <a:lnTo>
                  <a:pt x="1338375" y="204470"/>
                </a:lnTo>
                <a:lnTo>
                  <a:pt x="1345584" y="204470"/>
                </a:lnTo>
                <a:lnTo>
                  <a:pt x="1344494" y="205740"/>
                </a:lnTo>
                <a:lnTo>
                  <a:pt x="1331002" y="205740"/>
                </a:lnTo>
                <a:lnTo>
                  <a:pt x="1328235" y="20701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0670" y="195580"/>
                </a:lnTo>
                <a:lnTo>
                  <a:pt x="1366952" y="199441"/>
                </a:lnTo>
                <a:lnTo>
                  <a:pt x="1368881" y="200660"/>
                </a:lnTo>
                <a:lnTo>
                  <a:pt x="1367972" y="201930"/>
                </a:lnTo>
                <a:lnTo>
                  <a:pt x="1365869" y="201930"/>
                </a:lnTo>
                <a:lnTo>
                  <a:pt x="1367431" y="202685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3633" y="205685"/>
                </a:moveTo>
                <a:lnTo>
                  <a:pt x="1367431" y="202685"/>
                </a:lnTo>
                <a:lnTo>
                  <a:pt x="1368881" y="200660"/>
                </a:lnTo>
                <a:lnTo>
                  <a:pt x="1360670" y="195580"/>
                </a:lnTo>
                <a:lnTo>
                  <a:pt x="1382632" y="195580"/>
                </a:lnTo>
                <a:lnTo>
                  <a:pt x="1382632" y="198120"/>
                </a:lnTo>
                <a:lnTo>
                  <a:pt x="1389199" y="198120"/>
                </a:lnTo>
                <a:lnTo>
                  <a:pt x="1388662" y="200660"/>
                </a:lnTo>
                <a:lnTo>
                  <a:pt x="1378939" y="200660"/>
                </a:lnTo>
                <a:lnTo>
                  <a:pt x="1373072" y="201930"/>
                </a:lnTo>
                <a:lnTo>
                  <a:pt x="1377598" y="201930"/>
                </a:lnTo>
                <a:lnTo>
                  <a:pt x="1373633" y="205685"/>
                </a:lnTo>
                <a:close/>
              </a:path>
              <a:path w="4096384" h="836930">
                <a:moveTo>
                  <a:pt x="1415107" y="203921"/>
                </a:moveTo>
                <a:lnTo>
                  <a:pt x="1416157" y="203200"/>
                </a:lnTo>
                <a:lnTo>
                  <a:pt x="1415831" y="201984"/>
                </a:lnTo>
                <a:lnTo>
                  <a:pt x="1413942" y="200914"/>
                </a:lnTo>
                <a:lnTo>
                  <a:pt x="1415148" y="199390"/>
                </a:lnTo>
                <a:lnTo>
                  <a:pt x="1418501" y="195580"/>
                </a:lnTo>
                <a:lnTo>
                  <a:pt x="1418888" y="200451"/>
                </a:lnTo>
                <a:lnTo>
                  <a:pt x="1416654" y="200660"/>
                </a:lnTo>
                <a:lnTo>
                  <a:pt x="1419219" y="201984"/>
                </a:lnTo>
                <a:lnTo>
                  <a:pt x="1420347" y="203200"/>
                </a:lnTo>
                <a:lnTo>
                  <a:pt x="1415107" y="203921"/>
                </a:lnTo>
                <a:close/>
              </a:path>
              <a:path w="4096384" h="836930">
                <a:moveTo>
                  <a:pt x="1418888" y="200451"/>
                </a:moveTo>
                <a:lnTo>
                  <a:pt x="1418501" y="195580"/>
                </a:lnTo>
                <a:lnTo>
                  <a:pt x="1419843" y="195580"/>
                </a:lnTo>
                <a:lnTo>
                  <a:pt x="1419843" y="199390"/>
                </a:lnTo>
                <a:lnTo>
                  <a:pt x="1429816" y="199390"/>
                </a:lnTo>
                <a:lnTo>
                  <a:pt x="1418888" y="200451"/>
                </a:lnTo>
                <a:close/>
              </a:path>
              <a:path w="4096384" h="836930">
                <a:moveTo>
                  <a:pt x="1429816" y="199390"/>
                </a:moveTo>
                <a:lnTo>
                  <a:pt x="1419843" y="199390"/>
                </a:lnTo>
                <a:lnTo>
                  <a:pt x="1419843" y="195580"/>
                </a:lnTo>
                <a:lnTo>
                  <a:pt x="1431981" y="195580"/>
                </a:lnTo>
                <a:lnTo>
                  <a:pt x="1432461" y="198120"/>
                </a:lnTo>
                <a:lnTo>
                  <a:pt x="1430569" y="198120"/>
                </a:lnTo>
                <a:lnTo>
                  <a:pt x="1429816" y="199390"/>
                </a:lnTo>
                <a:close/>
              </a:path>
              <a:path w="4096384" h="836930">
                <a:moveTo>
                  <a:pt x="1462254" y="200519"/>
                </a:moveTo>
                <a:lnTo>
                  <a:pt x="1459691" y="199441"/>
                </a:lnTo>
                <a:lnTo>
                  <a:pt x="1453532" y="196850"/>
                </a:lnTo>
                <a:lnTo>
                  <a:pt x="1458561" y="195580"/>
                </a:lnTo>
                <a:lnTo>
                  <a:pt x="1461913" y="195580"/>
                </a:lnTo>
                <a:lnTo>
                  <a:pt x="1462018" y="197138"/>
                </a:lnTo>
                <a:lnTo>
                  <a:pt x="1462142" y="198553"/>
                </a:lnTo>
                <a:lnTo>
                  <a:pt x="1462254" y="199390"/>
                </a:lnTo>
                <a:lnTo>
                  <a:pt x="1459739" y="199390"/>
                </a:lnTo>
                <a:lnTo>
                  <a:pt x="1462254" y="199425"/>
                </a:lnTo>
                <a:lnTo>
                  <a:pt x="1462254" y="200519"/>
                </a:lnTo>
                <a:close/>
              </a:path>
              <a:path w="4096384" h="836930">
                <a:moveTo>
                  <a:pt x="1478345" y="204470"/>
                </a:moveTo>
                <a:lnTo>
                  <a:pt x="1466778" y="204470"/>
                </a:lnTo>
                <a:lnTo>
                  <a:pt x="1467950" y="203200"/>
                </a:lnTo>
                <a:lnTo>
                  <a:pt x="1467881" y="201871"/>
                </a:lnTo>
                <a:lnTo>
                  <a:pt x="1466444" y="200660"/>
                </a:lnTo>
                <a:lnTo>
                  <a:pt x="1462588" y="200660"/>
                </a:lnTo>
                <a:lnTo>
                  <a:pt x="1462254" y="200519"/>
                </a:lnTo>
                <a:lnTo>
                  <a:pt x="1462142" y="198553"/>
                </a:lnTo>
                <a:lnTo>
                  <a:pt x="1462018" y="197138"/>
                </a:lnTo>
                <a:lnTo>
                  <a:pt x="1461913" y="195580"/>
                </a:lnTo>
                <a:lnTo>
                  <a:pt x="1464428" y="195580"/>
                </a:lnTo>
                <a:lnTo>
                  <a:pt x="1466104" y="196850"/>
                </a:lnTo>
                <a:lnTo>
                  <a:pt x="1469712" y="196850"/>
                </a:lnTo>
                <a:lnTo>
                  <a:pt x="1470578" y="198120"/>
                </a:lnTo>
                <a:lnTo>
                  <a:pt x="1464598" y="198120"/>
                </a:lnTo>
                <a:lnTo>
                  <a:pt x="1472311" y="203200"/>
                </a:lnTo>
                <a:lnTo>
                  <a:pt x="1477340" y="203200"/>
                </a:lnTo>
                <a:lnTo>
                  <a:pt x="1478345" y="204470"/>
                </a:lnTo>
                <a:close/>
              </a:path>
              <a:path w="4096384" h="836930">
                <a:moveTo>
                  <a:pt x="1498503" y="201113"/>
                </a:moveTo>
                <a:lnTo>
                  <a:pt x="1497285" y="200660"/>
                </a:lnTo>
                <a:lnTo>
                  <a:pt x="1497074" y="195580"/>
                </a:lnTo>
                <a:lnTo>
                  <a:pt x="1498293" y="200660"/>
                </a:lnTo>
                <a:lnTo>
                  <a:pt x="1498503" y="201113"/>
                </a:lnTo>
                <a:close/>
              </a:path>
              <a:path w="4096384" h="836930">
                <a:moveTo>
                  <a:pt x="1499112" y="201340"/>
                </a:moveTo>
                <a:lnTo>
                  <a:pt x="1498503" y="201113"/>
                </a:lnTo>
                <a:lnTo>
                  <a:pt x="1498293" y="200660"/>
                </a:lnTo>
                <a:lnTo>
                  <a:pt x="1497115" y="195580"/>
                </a:lnTo>
                <a:lnTo>
                  <a:pt x="1499112" y="201340"/>
                </a:lnTo>
                <a:close/>
              </a:path>
              <a:path w="4096384" h="836930">
                <a:moveTo>
                  <a:pt x="1619981" y="196850"/>
                </a:moveTo>
                <a:lnTo>
                  <a:pt x="1608081" y="196850"/>
                </a:lnTo>
                <a:lnTo>
                  <a:pt x="1607237" y="195580"/>
                </a:lnTo>
                <a:lnTo>
                  <a:pt x="1619645" y="195580"/>
                </a:lnTo>
                <a:lnTo>
                  <a:pt x="1619981" y="196850"/>
                </a:lnTo>
                <a:close/>
              </a:path>
              <a:path w="4096384" h="836930">
                <a:moveTo>
                  <a:pt x="1620987" y="200660"/>
                </a:moveTo>
                <a:lnTo>
                  <a:pt x="1619645" y="195580"/>
                </a:lnTo>
                <a:lnTo>
                  <a:pt x="1623502" y="195580"/>
                </a:lnTo>
                <a:lnTo>
                  <a:pt x="1623820" y="196788"/>
                </a:lnTo>
                <a:lnTo>
                  <a:pt x="1623787" y="196942"/>
                </a:lnTo>
                <a:lnTo>
                  <a:pt x="1623168" y="198120"/>
                </a:lnTo>
                <a:lnTo>
                  <a:pt x="1620987" y="200660"/>
                </a:lnTo>
                <a:close/>
              </a:path>
              <a:path w="4096384" h="836930">
                <a:moveTo>
                  <a:pt x="1659037" y="204470"/>
                </a:moveTo>
                <a:lnTo>
                  <a:pt x="1655848" y="204470"/>
                </a:lnTo>
                <a:lnTo>
                  <a:pt x="1653674" y="203200"/>
                </a:lnTo>
                <a:lnTo>
                  <a:pt x="1653838" y="201930"/>
                </a:lnTo>
                <a:lnTo>
                  <a:pt x="1656523" y="201930"/>
                </a:lnTo>
                <a:lnTo>
                  <a:pt x="1657942" y="195580"/>
                </a:lnTo>
                <a:lnTo>
                  <a:pt x="1660712" y="195580"/>
                </a:lnTo>
                <a:lnTo>
                  <a:pt x="1662431" y="197890"/>
                </a:lnTo>
                <a:lnTo>
                  <a:pt x="1662523" y="198202"/>
                </a:lnTo>
                <a:lnTo>
                  <a:pt x="1661381" y="199390"/>
                </a:lnTo>
                <a:lnTo>
                  <a:pt x="1660925" y="201718"/>
                </a:lnTo>
                <a:lnTo>
                  <a:pt x="1660844" y="201984"/>
                </a:lnTo>
                <a:lnTo>
                  <a:pt x="1659037" y="204470"/>
                </a:lnTo>
                <a:close/>
              </a:path>
              <a:path w="4096384" h="836930">
                <a:moveTo>
                  <a:pt x="1670941" y="205493"/>
                </a:moveTo>
                <a:lnTo>
                  <a:pt x="1666076" y="204470"/>
                </a:lnTo>
                <a:lnTo>
                  <a:pt x="1659037" y="204470"/>
                </a:lnTo>
                <a:lnTo>
                  <a:pt x="1660844" y="201984"/>
                </a:lnTo>
                <a:lnTo>
                  <a:pt x="1660925" y="201718"/>
                </a:lnTo>
                <a:lnTo>
                  <a:pt x="1661381" y="199390"/>
                </a:lnTo>
                <a:lnTo>
                  <a:pt x="1662603" y="198120"/>
                </a:lnTo>
                <a:lnTo>
                  <a:pt x="1660712" y="195580"/>
                </a:lnTo>
                <a:lnTo>
                  <a:pt x="1670941" y="195580"/>
                </a:lnTo>
                <a:lnTo>
                  <a:pt x="1670941" y="205493"/>
                </a:lnTo>
                <a:close/>
              </a:path>
              <a:path w="4096384" h="836930">
                <a:moveTo>
                  <a:pt x="1670941" y="208280"/>
                </a:moveTo>
                <a:lnTo>
                  <a:pt x="1671059" y="207010"/>
                </a:lnTo>
                <a:lnTo>
                  <a:pt x="1672113" y="205740"/>
                </a:lnTo>
                <a:lnTo>
                  <a:pt x="1670941" y="205493"/>
                </a:lnTo>
                <a:lnTo>
                  <a:pt x="1670941" y="195580"/>
                </a:lnTo>
                <a:lnTo>
                  <a:pt x="1675132" y="200660"/>
                </a:lnTo>
                <a:lnTo>
                  <a:pt x="1676467" y="200660"/>
                </a:lnTo>
                <a:lnTo>
                  <a:pt x="1670941" y="208280"/>
                </a:lnTo>
                <a:close/>
              </a:path>
              <a:path w="4096384" h="836930">
                <a:moveTo>
                  <a:pt x="1671954" y="196807"/>
                </a:moveTo>
                <a:lnTo>
                  <a:pt x="1670941" y="195580"/>
                </a:lnTo>
                <a:lnTo>
                  <a:pt x="1672277" y="195580"/>
                </a:lnTo>
                <a:lnTo>
                  <a:pt x="1671954" y="196807"/>
                </a:lnTo>
                <a:close/>
              </a:path>
              <a:path w="4096384" h="836930">
                <a:moveTo>
                  <a:pt x="1738155" y="207010"/>
                </a:moveTo>
                <a:lnTo>
                  <a:pt x="1736649" y="205740"/>
                </a:lnTo>
                <a:lnTo>
                  <a:pt x="1737153" y="205740"/>
                </a:lnTo>
                <a:lnTo>
                  <a:pt x="1728602" y="203200"/>
                </a:lnTo>
                <a:lnTo>
                  <a:pt x="1733126" y="200660"/>
                </a:lnTo>
                <a:lnTo>
                  <a:pt x="1740506" y="195580"/>
                </a:lnTo>
                <a:lnTo>
                  <a:pt x="1738155" y="207010"/>
                </a:lnTo>
                <a:close/>
              </a:path>
              <a:path w="4096384" h="836930">
                <a:moveTo>
                  <a:pt x="1740894" y="207010"/>
                </a:moveTo>
                <a:lnTo>
                  <a:pt x="1738155" y="207010"/>
                </a:lnTo>
                <a:lnTo>
                  <a:pt x="1740506" y="195580"/>
                </a:lnTo>
                <a:lnTo>
                  <a:pt x="1741841" y="195580"/>
                </a:lnTo>
                <a:lnTo>
                  <a:pt x="1742346" y="196850"/>
                </a:lnTo>
                <a:lnTo>
                  <a:pt x="1744192" y="198120"/>
                </a:lnTo>
                <a:lnTo>
                  <a:pt x="1781507" y="198120"/>
                </a:lnTo>
                <a:lnTo>
                  <a:pt x="1782604" y="199390"/>
                </a:lnTo>
                <a:lnTo>
                  <a:pt x="1749718" y="199390"/>
                </a:lnTo>
                <a:lnTo>
                  <a:pt x="1740669" y="204470"/>
                </a:lnTo>
                <a:lnTo>
                  <a:pt x="1743476" y="204912"/>
                </a:lnTo>
                <a:lnTo>
                  <a:pt x="1740894" y="207010"/>
                </a:lnTo>
                <a:close/>
              </a:path>
              <a:path w="4096384" h="836930">
                <a:moveTo>
                  <a:pt x="1818785" y="240030"/>
                </a:moveTo>
                <a:lnTo>
                  <a:pt x="1815482" y="238730"/>
                </a:lnTo>
                <a:lnTo>
                  <a:pt x="1810214" y="236220"/>
                </a:lnTo>
                <a:lnTo>
                  <a:pt x="1806362" y="234950"/>
                </a:lnTo>
                <a:lnTo>
                  <a:pt x="1800347" y="234950"/>
                </a:lnTo>
                <a:lnTo>
                  <a:pt x="1810070" y="226060"/>
                </a:lnTo>
                <a:lnTo>
                  <a:pt x="1808728" y="226060"/>
                </a:lnTo>
                <a:lnTo>
                  <a:pt x="1818803" y="217170"/>
                </a:lnTo>
                <a:lnTo>
                  <a:pt x="1800783" y="217170"/>
                </a:lnTo>
                <a:lnTo>
                  <a:pt x="1805880" y="215900"/>
                </a:lnTo>
                <a:lnTo>
                  <a:pt x="1809859" y="211058"/>
                </a:lnTo>
                <a:lnTo>
                  <a:pt x="1809969" y="210543"/>
                </a:lnTo>
                <a:lnTo>
                  <a:pt x="1809661" y="209550"/>
                </a:lnTo>
                <a:lnTo>
                  <a:pt x="1809550" y="208851"/>
                </a:lnTo>
                <a:lnTo>
                  <a:pt x="1810568" y="208280"/>
                </a:lnTo>
                <a:lnTo>
                  <a:pt x="1809117" y="207794"/>
                </a:lnTo>
                <a:lnTo>
                  <a:pt x="1808863" y="206997"/>
                </a:lnTo>
                <a:lnTo>
                  <a:pt x="1805524" y="203200"/>
                </a:lnTo>
                <a:lnTo>
                  <a:pt x="1803195" y="201930"/>
                </a:lnTo>
                <a:lnTo>
                  <a:pt x="1808558" y="201930"/>
                </a:lnTo>
                <a:lnTo>
                  <a:pt x="1809730" y="195580"/>
                </a:lnTo>
                <a:lnTo>
                  <a:pt x="1811576" y="196850"/>
                </a:lnTo>
                <a:lnTo>
                  <a:pt x="1820582" y="196850"/>
                </a:lnTo>
                <a:lnTo>
                  <a:pt x="1822806" y="199390"/>
                </a:lnTo>
                <a:lnTo>
                  <a:pt x="1826996" y="199390"/>
                </a:lnTo>
                <a:lnTo>
                  <a:pt x="1827092" y="202288"/>
                </a:lnTo>
                <a:lnTo>
                  <a:pt x="1827671" y="204470"/>
                </a:lnTo>
                <a:lnTo>
                  <a:pt x="1843759" y="204470"/>
                </a:lnTo>
                <a:lnTo>
                  <a:pt x="1849292" y="205740"/>
                </a:lnTo>
                <a:lnTo>
                  <a:pt x="2052289" y="205740"/>
                </a:lnTo>
                <a:lnTo>
                  <a:pt x="2052859" y="207010"/>
                </a:lnTo>
                <a:lnTo>
                  <a:pt x="1837892" y="207010"/>
                </a:lnTo>
                <a:lnTo>
                  <a:pt x="1838011" y="207151"/>
                </a:lnTo>
                <a:lnTo>
                  <a:pt x="1835620" y="209550"/>
                </a:lnTo>
                <a:lnTo>
                  <a:pt x="1823146" y="209550"/>
                </a:lnTo>
                <a:lnTo>
                  <a:pt x="1823644" y="210820"/>
                </a:lnTo>
                <a:lnTo>
                  <a:pt x="1834317" y="210820"/>
                </a:lnTo>
                <a:lnTo>
                  <a:pt x="1831711" y="213360"/>
                </a:lnTo>
                <a:lnTo>
                  <a:pt x="1826499" y="213360"/>
                </a:lnTo>
                <a:lnTo>
                  <a:pt x="1826329" y="215900"/>
                </a:lnTo>
                <a:lnTo>
                  <a:pt x="1826499" y="216050"/>
                </a:lnTo>
                <a:lnTo>
                  <a:pt x="1826499" y="218440"/>
                </a:lnTo>
                <a:lnTo>
                  <a:pt x="1829202" y="218440"/>
                </a:lnTo>
                <a:lnTo>
                  <a:pt x="1830639" y="219710"/>
                </a:lnTo>
                <a:lnTo>
                  <a:pt x="1823146" y="219710"/>
                </a:lnTo>
                <a:lnTo>
                  <a:pt x="1821968" y="222250"/>
                </a:lnTo>
                <a:lnTo>
                  <a:pt x="1822022" y="226060"/>
                </a:lnTo>
                <a:lnTo>
                  <a:pt x="1824542" y="228600"/>
                </a:lnTo>
                <a:lnTo>
                  <a:pt x="1814244" y="228611"/>
                </a:lnTo>
                <a:lnTo>
                  <a:pt x="1810568" y="231140"/>
                </a:lnTo>
                <a:lnTo>
                  <a:pt x="1822436" y="234469"/>
                </a:lnTo>
                <a:lnTo>
                  <a:pt x="1822542" y="236471"/>
                </a:lnTo>
                <a:lnTo>
                  <a:pt x="1818785" y="240030"/>
                </a:lnTo>
                <a:close/>
              </a:path>
              <a:path w="4096384" h="836930">
                <a:moveTo>
                  <a:pt x="1811576" y="196850"/>
                </a:moveTo>
                <a:lnTo>
                  <a:pt x="1809730" y="195580"/>
                </a:lnTo>
                <a:lnTo>
                  <a:pt x="1811209" y="195580"/>
                </a:lnTo>
                <a:lnTo>
                  <a:pt x="1811576" y="196850"/>
                </a:lnTo>
                <a:close/>
              </a:path>
              <a:path w="4096384" h="836930">
                <a:moveTo>
                  <a:pt x="2051032" y="196850"/>
                </a:moveTo>
                <a:lnTo>
                  <a:pt x="2023793" y="196850"/>
                </a:lnTo>
                <a:lnTo>
                  <a:pt x="2025469" y="195580"/>
                </a:lnTo>
                <a:lnTo>
                  <a:pt x="2050443" y="195580"/>
                </a:lnTo>
                <a:lnTo>
                  <a:pt x="2051032" y="19685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50443" y="195580"/>
                </a:lnTo>
                <a:lnTo>
                  <a:pt x="2052957" y="195580"/>
                </a:lnTo>
                <a:lnTo>
                  <a:pt x="2053965" y="196850"/>
                </a:lnTo>
                <a:lnTo>
                  <a:pt x="2053461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098216" y="204470"/>
                </a:moveTo>
                <a:lnTo>
                  <a:pt x="2096540" y="204470"/>
                </a:lnTo>
                <a:lnTo>
                  <a:pt x="2090339" y="195580"/>
                </a:lnTo>
                <a:lnTo>
                  <a:pt x="2092559" y="195580"/>
                </a:lnTo>
                <a:lnTo>
                  <a:pt x="2096917" y="198120"/>
                </a:lnTo>
                <a:lnTo>
                  <a:pt x="2097643" y="198727"/>
                </a:lnTo>
                <a:lnTo>
                  <a:pt x="2096710" y="199390"/>
                </a:lnTo>
                <a:lnTo>
                  <a:pt x="2098436" y="199390"/>
                </a:lnTo>
                <a:lnTo>
                  <a:pt x="2099787" y="200519"/>
                </a:lnTo>
                <a:lnTo>
                  <a:pt x="2099711" y="201194"/>
                </a:lnTo>
                <a:lnTo>
                  <a:pt x="2098216" y="204470"/>
                </a:lnTo>
                <a:close/>
              </a:path>
              <a:path w="4096384" h="836930">
                <a:moveTo>
                  <a:pt x="2097643" y="198727"/>
                </a:moveTo>
                <a:lnTo>
                  <a:pt x="2096917" y="198120"/>
                </a:lnTo>
                <a:lnTo>
                  <a:pt x="2092559" y="195580"/>
                </a:lnTo>
                <a:lnTo>
                  <a:pt x="2102073" y="195580"/>
                </a:lnTo>
                <a:lnTo>
                  <a:pt x="2097643" y="198727"/>
                </a:lnTo>
                <a:close/>
              </a:path>
              <a:path w="4096384" h="836930">
                <a:moveTo>
                  <a:pt x="2123189" y="198120"/>
                </a:moveTo>
                <a:lnTo>
                  <a:pt x="2113636" y="195580"/>
                </a:lnTo>
                <a:lnTo>
                  <a:pt x="2118331" y="195580"/>
                </a:lnTo>
                <a:lnTo>
                  <a:pt x="2123189" y="198120"/>
                </a:lnTo>
                <a:close/>
              </a:path>
              <a:path w="4096384" h="836930">
                <a:moveTo>
                  <a:pt x="2128949" y="198120"/>
                </a:moveTo>
                <a:lnTo>
                  <a:pt x="2123189" y="198120"/>
                </a:lnTo>
                <a:lnTo>
                  <a:pt x="2118331" y="195580"/>
                </a:lnTo>
                <a:lnTo>
                  <a:pt x="2129731" y="195580"/>
                </a:lnTo>
                <a:lnTo>
                  <a:pt x="2128949" y="198120"/>
                </a:lnTo>
                <a:close/>
              </a:path>
              <a:path w="4096384" h="836930">
                <a:moveTo>
                  <a:pt x="2128559" y="199390"/>
                </a:moveTo>
                <a:lnTo>
                  <a:pt x="2129731" y="195580"/>
                </a:lnTo>
                <a:lnTo>
                  <a:pt x="2133417" y="195580"/>
                </a:lnTo>
                <a:lnTo>
                  <a:pt x="2132782" y="196788"/>
                </a:lnTo>
                <a:lnTo>
                  <a:pt x="2132652" y="196942"/>
                </a:lnTo>
                <a:lnTo>
                  <a:pt x="2131407" y="198120"/>
                </a:lnTo>
                <a:lnTo>
                  <a:pt x="2129901" y="198120"/>
                </a:lnTo>
                <a:lnTo>
                  <a:pt x="2128559" y="199390"/>
                </a:lnTo>
                <a:close/>
              </a:path>
              <a:path w="4096384" h="836930">
                <a:moveTo>
                  <a:pt x="2143780" y="205740"/>
                </a:moveTo>
                <a:lnTo>
                  <a:pt x="2126044" y="205740"/>
                </a:lnTo>
                <a:lnTo>
                  <a:pt x="2129511" y="201984"/>
                </a:lnTo>
                <a:lnTo>
                  <a:pt x="2129477" y="201718"/>
                </a:lnTo>
                <a:lnTo>
                  <a:pt x="2128559" y="199390"/>
                </a:lnTo>
                <a:lnTo>
                  <a:pt x="2129901" y="198120"/>
                </a:lnTo>
                <a:lnTo>
                  <a:pt x="2131407" y="198120"/>
                </a:lnTo>
                <a:lnTo>
                  <a:pt x="2132672" y="196922"/>
                </a:lnTo>
                <a:lnTo>
                  <a:pt x="2132782" y="196788"/>
                </a:lnTo>
                <a:lnTo>
                  <a:pt x="2133417" y="195580"/>
                </a:lnTo>
                <a:lnTo>
                  <a:pt x="2172053" y="195580"/>
                </a:lnTo>
                <a:lnTo>
                  <a:pt x="2171495" y="196788"/>
                </a:lnTo>
                <a:lnTo>
                  <a:pt x="2171600" y="197138"/>
                </a:lnTo>
                <a:lnTo>
                  <a:pt x="2172639" y="199390"/>
                </a:lnTo>
                <a:lnTo>
                  <a:pt x="2243382" y="199390"/>
                </a:lnTo>
                <a:lnTo>
                  <a:pt x="2243885" y="200660"/>
                </a:lnTo>
                <a:lnTo>
                  <a:pt x="2140456" y="200660"/>
                </a:lnTo>
                <a:lnTo>
                  <a:pt x="2137685" y="201984"/>
                </a:lnTo>
                <a:lnTo>
                  <a:pt x="2135598" y="203200"/>
                </a:lnTo>
                <a:lnTo>
                  <a:pt x="2144249" y="203200"/>
                </a:lnTo>
                <a:lnTo>
                  <a:pt x="2143780" y="205740"/>
                </a:lnTo>
                <a:close/>
              </a:path>
              <a:path w="4096384" h="836930">
                <a:moveTo>
                  <a:pt x="2270707" y="209550"/>
                </a:moveTo>
                <a:lnTo>
                  <a:pt x="2270807" y="202288"/>
                </a:lnTo>
                <a:lnTo>
                  <a:pt x="2271545" y="195580"/>
                </a:lnTo>
                <a:lnTo>
                  <a:pt x="2275061" y="201930"/>
                </a:lnTo>
                <a:lnTo>
                  <a:pt x="2276069" y="201930"/>
                </a:lnTo>
                <a:lnTo>
                  <a:pt x="2270707" y="209550"/>
                </a:lnTo>
                <a:close/>
              </a:path>
              <a:path w="4096384" h="836930">
                <a:moveTo>
                  <a:pt x="2290655" y="209550"/>
                </a:moveTo>
                <a:lnTo>
                  <a:pt x="2270707" y="209550"/>
                </a:lnTo>
                <a:lnTo>
                  <a:pt x="2276069" y="201930"/>
                </a:lnTo>
                <a:lnTo>
                  <a:pt x="2275061" y="201930"/>
                </a:lnTo>
                <a:lnTo>
                  <a:pt x="2271545" y="195580"/>
                </a:lnTo>
                <a:lnTo>
                  <a:pt x="2343858" y="195580"/>
                </a:lnTo>
                <a:lnTo>
                  <a:pt x="2342566" y="196850"/>
                </a:lnTo>
                <a:lnTo>
                  <a:pt x="2289309" y="196850"/>
                </a:lnTo>
                <a:lnTo>
                  <a:pt x="2280594" y="205740"/>
                </a:lnTo>
                <a:lnTo>
                  <a:pt x="2292413" y="205740"/>
                </a:lnTo>
                <a:lnTo>
                  <a:pt x="2292299" y="207230"/>
                </a:lnTo>
                <a:lnTo>
                  <a:pt x="2292226" y="207794"/>
                </a:lnTo>
                <a:lnTo>
                  <a:pt x="2292136" y="208303"/>
                </a:lnTo>
                <a:lnTo>
                  <a:pt x="2290655" y="209550"/>
                </a:lnTo>
                <a:close/>
              </a:path>
              <a:path w="4096384" h="836930">
                <a:moveTo>
                  <a:pt x="2435733" y="205740"/>
                </a:moveTo>
                <a:lnTo>
                  <a:pt x="2430789" y="205740"/>
                </a:lnTo>
                <a:lnTo>
                  <a:pt x="2430473" y="205493"/>
                </a:lnTo>
                <a:lnTo>
                  <a:pt x="2431791" y="204470"/>
                </a:lnTo>
                <a:lnTo>
                  <a:pt x="2434646" y="195580"/>
                </a:lnTo>
                <a:lnTo>
                  <a:pt x="2438162" y="199390"/>
                </a:lnTo>
                <a:lnTo>
                  <a:pt x="2436990" y="199390"/>
                </a:lnTo>
                <a:lnTo>
                  <a:pt x="2435733" y="205740"/>
                </a:lnTo>
                <a:close/>
              </a:path>
              <a:path w="4096384" h="836930">
                <a:moveTo>
                  <a:pt x="2438524" y="199390"/>
                </a:moveTo>
                <a:lnTo>
                  <a:pt x="2438162" y="199390"/>
                </a:lnTo>
                <a:lnTo>
                  <a:pt x="2434646" y="195580"/>
                </a:lnTo>
                <a:lnTo>
                  <a:pt x="2436095" y="195580"/>
                </a:lnTo>
                <a:lnTo>
                  <a:pt x="2438524" y="199390"/>
                </a:lnTo>
                <a:close/>
              </a:path>
              <a:path w="4096384" h="836930">
                <a:moveTo>
                  <a:pt x="2534053" y="210820"/>
                </a:moveTo>
                <a:lnTo>
                  <a:pt x="2533013" y="208611"/>
                </a:lnTo>
                <a:lnTo>
                  <a:pt x="2532957" y="207794"/>
                </a:lnTo>
                <a:lnTo>
                  <a:pt x="2533372" y="205783"/>
                </a:lnTo>
                <a:lnTo>
                  <a:pt x="2533756" y="205410"/>
                </a:lnTo>
                <a:lnTo>
                  <a:pt x="2544951" y="195580"/>
                </a:lnTo>
                <a:lnTo>
                  <a:pt x="2545716" y="201468"/>
                </a:lnTo>
                <a:lnTo>
                  <a:pt x="2545747" y="201984"/>
                </a:lnTo>
                <a:lnTo>
                  <a:pt x="2543791" y="205638"/>
                </a:lnTo>
                <a:lnTo>
                  <a:pt x="2543680" y="205783"/>
                </a:lnTo>
                <a:lnTo>
                  <a:pt x="2538754" y="209550"/>
                </a:lnTo>
                <a:lnTo>
                  <a:pt x="2534053" y="210820"/>
                </a:lnTo>
                <a:close/>
              </a:path>
              <a:path w="4096384" h="836930">
                <a:moveTo>
                  <a:pt x="2548965" y="210820"/>
                </a:moveTo>
                <a:lnTo>
                  <a:pt x="2534053" y="210820"/>
                </a:lnTo>
                <a:lnTo>
                  <a:pt x="2538754" y="209550"/>
                </a:lnTo>
                <a:lnTo>
                  <a:pt x="2543680" y="205783"/>
                </a:lnTo>
                <a:lnTo>
                  <a:pt x="2543791" y="205638"/>
                </a:lnTo>
                <a:lnTo>
                  <a:pt x="2545747" y="201984"/>
                </a:lnTo>
                <a:lnTo>
                  <a:pt x="2545716" y="201468"/>
                </a:lnTo>
                <a:lnTo>
                  <a:pt x="2544951" y="195580"/>
                </a:lnTo>
                <a:lnTo>
                  <a:pt x="2546512" y="195580"/>
                </a:lnTo>
                <a:lnTo>
                  <a:pt x="2545959" y="196850"/>
                </a:lnTo>
                <a:lnTo>
                  <a:pt x="2560068" y="196850"/>
                </a:lnTo>
                <a:lnTo>
                  <a:pt x="2562501" y="199390"/>
                </a:lnTo>
                <a:lnTo>
                  <a:pt x="2552664" y="199390"/>
                </a:lnTo>
                <a:lnTo>
                  <a:pt x="2551316" y="204470"/>
                </a:lnTo>
                <a:lnTo>
                  <a:pt x="2554504" y="205740"/>
                </a:lnTo>
                <a:lnTo>
                  <a:pt x="2550982" y="205740"/>
                </a:lnTo>
                <a:lnTo>
                  <a:pt x="2549017" y="209451"/>
                </a:lnTo>
                <a:lnTo>
                  <a:pt x="2548965" y="210820"/>
                </a:lnTo>
                <a:close/>
              </a:path>
              <a:path w="4096384" h="836930">
                <a:moveTo>
                  <a:pt x="2912706" y="198120"/>
                </a:moveTo>
                <a:lnTo>
                  <a:pt x="2910715" y="196850"/>
                </a:lnTo>
                <a:lnTo>
                  <a:pt x="2910532" y="195580"/>
                </a:lnTo>
                <a:lnTo>
                  <a:pt x="2913564" y="195580"/>
                </a:lnTo>
                <a:lnTo>
                  <a:pt x="2913881" y="196788"/>
                </a:lnTo>
                <a:lnTo>
                  <a:pt x="2913811" y="196942"/>
                </a:lnTo>
                <a:lnTo>
                  <a:pt x="2912706" y="198120"/>
                </a:lnTo>
                <a:close/>
              </a:path>
              <a:path w="4096384" h="836930">
                <a:moveTo>
                  <a:pt x="2937213" y="210820"/>
                </a:moveTo>
                <a:lnTo>
                  <a:pt x="2925625" y="210820"/>
                </a:lnTo>
                <a:lnTo>
                  <a:pt x="2926116" y="209550"/>
                </a:lnTo>
                <a:lnTo>
                  <a:pt x="2927124" y="208280"/>
                </a:lnTo>
                <a:lnTo>
                  <a:pt x="2922442" y="200660"/>
                </a:lnTo>
                <a:lnTo>
                  <a:pt x="2921428" y="199390"/>
                </a:lnTo>
                <a:lnTo>
                  <a:pt x="2917237" y="198120"/>
                </a:lnTo>
                <a:lnTo>
                  <a:pt x="2912706" y="198120"/>
                </a:lnTo>
                <a:lnTo>
                  <a:pt x="2913811" y="196942"/>
                </a:lnTo>
                <a:lnTo>
                  <a:pt x="2913881" y="196788"/>
                </a:lnTo>
                <a:lnTo>
                  <a:pt x="2913564" y="195580"/>
                </a:lnTo>
                <a:lnTo>
                  <a:pt x="2932942" y="195580"/>
                </a:lnTo>
                <a:lnTo>
                  <a:pt x="2934347" y="196850"/>
                </a:lnTo>
                <a:lnTo>
                  <a:pt x="2937352" y="196850"/>
                </a:lnTo>
                <a:lnTo>
                  <a:pt x="2938517" y="198120"/>
                </a:lnTo>
                <a:lnTo>
                  <a:pt x="2940043" y="199390"/>
                </a:lnTo>
                <a:lnTo>
                  <a:pt x="2965582" y="199390"/>
                </a:lnTo>
                <a:lnTo>
                  <a:pt x="2966569" y="200660"/>
                </a:lnTo>
                <a:lnTo>
                  <a:pt x="2942034" y="200660"/>
                </a:lnTo>
                <a:lnTo>
                  <a:pt x="2942540" y="201930"/>
                </a:lnTo>
                <a:lnTo>
                  <a:pt x="2933338" y="201930"/>
                </a:lnTo>
                <a:lnTo>
                  <a:pt x="2932146" y="203200"/>
                </a:lnTo>
                <a:lnTo>
                  <a:pt x="2932330" y="203200"/>
                </a:lnTo>
                <a:lnTo>
                  <a:pt x="2937213" y="21082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53453" y="198120"/>
                </a:lnTo>
                <a:lnTo>
                  <a:pt x="2951694" y="196922"/>
                </a:lnTo>
                <a:lnTo>
                  <a:pt x="2951587" y="195580"/>
                </a:lnTo>
                <a:lnTo>
                  <a:pt x="2955784" y="195580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5582" y="199390"/>
                </a:moveTo>
                <a:lnTo>
                  <a:pt x="2955110" y="199390"/>
                </a:lnTo>
                <a:lnTo>
                  <a:pt x="2955784" y="195580"/>
                </a:lnTo>
                <a:lnTo>
                  <a:pt x="2962622" y="195580"/>
                </a:lnTo>
                <a:lnTo>
                  <a:pt x="2965582" y="199390"/>
                </a:lnTo>
                <a:close/>
              </a:path>
              <a:path w="4096384" h="836930">
                <a:moveTo>
                  <a:pt x="3158900" y="198631"/>
                </a:moveTo>
                <a:lnTo>
                  <a:pt x="3157112" y="197535"/>
                </a:lnTo>
                <a:lnTo>
                  <a:pt x="3157144" y="196788"/>
                </a:lnTo>
                <a:lnTo>
                  <a:pt x="3157780" y="195580"/>
                </a:lnTo>
                <a:lnTo>
                  <a:pt x="3158746" y="196788"/>
                </a:lnTo>
                <a:lnTo>
                  <a:pt x="3158900" y="198631"/>
                </a:lnTo>
                <a:close/>
              </a:path>
              <a:path w="4096384" h="836930">
                <a:moveTo>
                  <a:pt x="3195161" y="226060"/>
                </a:moveTo>
                <a:lnTo>
                  <a:pt x="3184449" y="226060"/>
                </a:lnTo>
                <a:lnTo>
                  <a:pt x="3184161" y="225352"/>
                </a:lnTo>
                <a:lnTo>
                  <a:pt x="3184036" y="224737"/>
                </a:lnTo>
                <a:lnTo>
                  <a:pt x="3188954" y="222250"/>
                </a:lnTo>
                <a:lnTo>
                  <a:pt x="3182498" y="219738"/>
                </a:lnTo>
                <a:lnTo>
                  <a:pt x="3182523" y="219608"/>
                </a:lnTo>
                <a:lnTo>
                  <a:pt x="3179532" y="214564"/>
                </a:lnTo>
                <a:lnTo>
                  <a:pt x="3176061" y="209550"/>
                </a:lnTo>
                <a:lnTo>
                  <a:pt x="3174378" y="209550"/>
                </a:lnTo>
                <a:lnTo>
                  <a:pt x="3174441" y="207010"/>
                </a:lnTo>
                <a:lnTo>
                  <a:pt x="3178035" y="200660"/>
                </a:lnTo>
                <a:lnTo>
                  <a:pt x="3173887" y="199390"/>
                </a:lnTo>
                <a:lnTo>
                  <a:pt x="3160137" y="199390"/>
                </a:lnTo>
                <a:lnTo>
                  <a:pt x="3158900" y="198631"/>
                </a:lnTo>
                <a:lnTo>
                  <a:pt x="3158746" y="196788"/>
                </a:lnTo>
                <a:lnTo>
                  <a:pt x="3157780" y="195580"/>
                </a:lnTo>
                <a:lnTo>
                  <a:pt x="3164645" y="195580"/>
                </a:lnTo>
                <a:lnTo>
                  <a:pt x="3164966" y="196788"/>
                </a:lnTo>
                <a:lnTo>
                  <a:pt x="3165044" y="196942"/>
                </a:lnTo>
                <a:lnTo>
                  <a:pt x="3165833" y="198120"/>
                </a:lnTo>
                <a:lnTo>
                  <a:pt x="3182726" y="198120"/>
                </a:lnTo>
                <a:lnTo>
                  <a:pt x="3182583" y="201930"/>
                </a:lnTo>
                <a:lnTo>
                  <a:pt x="3184436" y="201930"/>
                </a:lnTo>
                <a:lnTo>
                  <a:pt x="3187939" y="205740"/>
                </a:lnTo>
                <a:lnTo>
                  <a:pt x="3192979" y="205740"/>
                </a:lnTo>
                <a:lnTo>
                  <a:pt x="3191979" y="208280"/>
                </a:lnTo>
                <a:lnTo>
                  <a:pt x="3180592" y="208280"/>
                </a:lnTo>
                <a:lnTo>
                  <a:pt x="3178386" y="209550"/>
                </a:lnTo>
                <a:lnTo>
                  <a:pt x="3178386" y="210820"/>
                </a:lnTo>
                <a:lnTo>
                  <a:pt x="3180409" y="212090"/>
                </a:lnTo>
                <a:lnTo>
                  <a:pt x="3190675" y="212090"/>
                </a:lnTo>
                <a:lnTo>
                  <a:pt x="3189805" y="214630"/>
                </a:lnTo>
                <a:lnTo>
                  <a:pt x="3181751" y="215900"/>
                </a:lnTo>
                <a:lnTo>
                  <a:pt x="3192313" y="219710"/>
                </a:lnTo>
                <a:lnTo>
                  <a:pt x="3194985" y="219710"/>
                </a:lnTo>
                <a:lnTo>
                  <a:pt x="3191979" y="222250"/>
                </a:lnTo>
                <a:lnTo>
                  <a:pt x="3192136" y="224790"/>
                </a:lnTo>
                <a:lnTo>
                  <a:pt x="3195161" y="226060"/>
                </a:lnTo>
                <a:close/>
              </a:path>
              <a:path w="4096384" h="836930">
                <a:moveTo>
                  <a:pt x="3181084" y="198120"/>
                </a:moveTo>
                <a:lnTo>
                  <a:pt x="3179243" y="198120"/>
                </a:lnTo>
                <a:lnTo>
                  <a:pt x="3178726" y="195580"/>
                </a:lnTo>
                <a:lnTo>
                  <a:pt x="3182821" y="195580"/>
                </a:lnTo>
                <a:lnTo>
                  <a:pt x="3182763" y="197138"/>
                </a:lnTo>
                <a:lnTo>
                  <a:pt x="3181084" y="198120"/>
                </a:lnTo>
                <a:close/>
              </a:path>
              <a:path w="4096384" h="836930">
                <a:moveTo>
                  <a:pt x="3182583" y="201930"/>
                </a:moveTo>
                <a:lnTo>
                  <a:pt x="3182763" y="197138"/>
                </a:lnTo>
                <a:lnTo>
                  <a:pt x="3183133" y="196922"/>
                </a:lnTo>
                <a:lnTo>
                  <a:pt x="3183257" y="195580"/>
                </a:lnTo>
                <a:lnTo>
                  <a:pt x="3185948" y="195580"/>
                </a:lnTo>
                <a:lnTo>
                  <a:pt x="3188018" y="196788"/>
                </a:lnTo>
                <a:lnTo>
                  <a:pt x="3188134" y="196942"/>
                </a:lnTo>
                <a:lnTo>
                  <a:pt x="3188251" y="197890"/>
                </a:lnTo>
                <a:lnTo>
                  <a:pt x="3188171" y="198202"/>
                </a:lnTo>
                <a:lnTo>
                  <a:pt x="3186542" y="199441"/>
                </a:lnTo>
                <a:lnTo>
                  <a:pt x="3185229" y="200266"/>
                </a:lnTo>
                <a:lnTo>
                  <a:pt x="3183257" y="200660"/>
                </a:lnTo>
                <a:lnTo>
                  <a:pt x="3183753" y="201194"/>
                </a:lnTo>
                <a:lnTo>
                  <a:pt x="3182583" y="201930"/>
                </a:lnTo>
                <a:close/>
              </a:path>
              <a:path w="4096384" h="836930">
                <a:moveTo>
                  <a:pt x="3574002" y="196850"/>
                </a:moveTo>
                <a:lnTo>
                  <a:pt x="3573661" y="196850"/>
                </a:lnTo>
                <a:lnTo>
                  <a:pt x="3573661" y="195580"/>
                </a:lnTo>
                <a:lnTo>
                  <a:pt x="3574002" y="196850"/>
                </a:lnTo>
                <a:close/>
              </a:path>
              <a:path w="4096384" h="836930">
                <a:moveTo>
                  <a:pt x="3585778" y="196850"/>
                </a:moveTo>
                <a:lnTo>
                  <a:pt x="3574002" y="196850"/>
                </a:lnTo>
                <a:lnTo>
                  <a:pt x="3573661" y="195580"/>
                </a:lnTo>
                <a:lnTo>
                  <a:pt x="3584199" y="195580"/>
                </a:lnTo>
                <a:lnTo>
                  <a:pt x="3585778" y="196850"/>
                </a:lnTo>
                <a:close/>
              </a:path>
              <a:path w="4096384" h="836930">
                <a:moveTo>
                  <a:pt x="3747835" y="199390"/>
                </a:moveTo>
                <a:lnTo>
                  <a:pt x="3747849" y="196845"/>
                </a:lnTo>
                <a:lnTo>
                  <a:pt x="3751691" y="195580"/>
                </a:lnTo>
                <a:lnTo>
                  <a:pt x="3747835" y="199390"/>
                </a:lnTo>
                <a:close/>
              </a:path>
              <a:path w="4096384" h="836930">
                <a:moveTo>
                  <a:pt x="3762567" y="199390"/>
                </a:moveTo>
                <a:lnTo>
                  <a:pt x="3747835" y="199390"/>
                </a:lnTo>
                <a:lnTo>
                  <a:pt x="3751691" y="195580"/>
                </a:lnTo>
                <a:lnTo>
                  <a:pt x="3762567" y="195580"/>
                </a:lnTo>
                <a:lnTo>
                  <a:pt x="3762567" y="19939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83768" y="195580"/>
                </a:lnTo>
                <a:lnTo>
                  <a:pt x="3885785" y="19558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1080" y="198120"/>
                </a:moveTo>
                <a:lnTo>
                  <a:pt x="3879912" y="198120"/>
                </a:lnTo>
                <a:lnTo>
                  <a:pt x="3885785" y="195580"/>
                </a:lnTo>
                <a:lnTo>
                  <a:pt x="3910097" y="195580"/>
                </a:lnTo>
                <a:lnTo>
                  <a:pt x="3910180" y="196245"/>
                </a:lnTo>
                <a:lnTo>
                  <a:pt x="3910315" y="196942"/>
                </a:lnTo>
                <a:lnTo>
                  <a:pt x="3911080" y="198120"/>
                </a:lnTo>
                <a:close/>
              </a:path>
              <a:path w="4096384" h="836930">
                <a:moveTo>
                  <a:pt x="4033112" y="196850"/>
                </a:moveTo>
                <a:lnTo>
                  <a:pt x="4031947" y="196850"/>
                </a:lnTo>
                <a:lnTo>
                  <a:pt x="4031947" y="195580"/>
                </a:lnTo>
                <a:lnTo>
                  <a:pt x="4033112" y="196850"/>
                </a:lnTo>
                <a:close/>
              </a:path>
              <a:path w="4096384" h="836930">
                <a:moveTo>
                  <a:pt x="4053131" y="196850"/>
                </a:moveTo>
                <a:lnTo>
                  <a:pt x="4033112" y="196850"/>
                </a:lnTo>
                <a:lnTo>
                  <a:pt x="4031947" y="195580"/>
                </a:lnTo>
                <a:lnTo>
                  <a:pt x="4051905" y="195580"/>
                </a:lnTo>
                <a:lnTo>
                  <a:pt x="4053131" y="196850"/>
                </a:lnTo>
                <a:close/>
              </a:path>
              <a:path w="4096384" h="836930">
                <a:moveTo>
                  <a:pt x="4061281" y="201930"/>
                </a:moveTo>
                <a:lnTo>
                  <a:pt x="4055585" y="199390"/>
                </a:lnTo>
                <a:lnTo>
                  <a:pt x="4051905" y="195580"/>
                </a:lnTo>
                <a:lnTo>
                  <a:pt x="4059107" y="195580"/>
                </a:lnTo>
                <a:lnTo>
                  <a:pt x="4061281" y="201930"/>
                </a:lnTo>
                <a:close/>
              </a:path>
              <a:path w="4096384" h="836930">
                <a:moveTo>
                  <a:pt x="4095854" y="204470"/>
                </a:moveTo>
                <a:lnTo>
                  <a:pt x="4065138" y="204470"/>
                </a:lnTo>
                <a:lnTo>
                  <a:pt x="4065989" y="203200"/>
                </a:lnTo>
                <a:lnTo>
                  <a:pt x="4065812" y="201930"/>
                </a:lnTo>
                <a:lnTo>
                  <a:pt x="4061281" y="201930"/>
                </a:lnTo>
                <a:lnTo>
                  <a:pt x="4059107" y="195580"/>
                </a:lnTo>
                <a:lnTo>
                  <a:pt x="4095854" y="195580"/>
                </a:lnTo>
                <a:lnTo>
                  <a:pt x="4095854" y="204470"/>
                </a:lnTo>
                <a:close/>
              </a:path>
              <a:path w="4096384" h="836930">
                <a:moveTo>
                  <a:pt x="3006910" y="201930"/>
                </a:moveTo>
                <a:lnTo>
                  <a:pt x="3010168" y="196845"/>
                </a:lnTo>
                <a:lnTo>
                  <a:pt x="3028286" y="195672"/>
                </a:lnTo>
                <a:lnTo>
                  <a:pt x="3028895" y="196788"/>
                </a:lnTo>
                <a:lnTo>
                  <a:pt x="3028875" y="196942"/>
                </a:lnTo>
                <a:lnTo>
                  <a:pt x="3028197" y="198120"/>
                </a:lnTo>
                <a:lnTo>
                  <a:pt x="3016647" y="198120"/>
                </a:lnTo>
                <a:lnTo>
                  <a:pt x="3006910" y="201930"/>
                </a:lnTo>
                <a:close/>
              </a:path>
              <a:path w="4096384" h="836930">
                <a:moveTo>
                  <a:pt x="897341" y="197852"/>
                </a:moveTo>
                <a:lnTo>
                  <a:pt x="898208" y="195832"/>
                </a:lnTo>
                <a:lnTo>
                  <a:pt x="898501" y="195679"/>
                </a:lnTo>
                <a:lnTo>
                  <a:pt x="897882" y="196942"/>
                </a:lnTo>
                <a:lnTo>
                  <a:pt x="897341" y="197852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85452" y="199390"/>
                </a:lnTo>
                <a:lnTo>
                  <a:pt x="893833" y="198120"/>
                </a:lnTo>
                <a:lnTo>
                  <a:pt x="898208" y="195832"/>
                </a:lnTo>
                <a:lnTo>
                  <a:pt x="897319" y="197890"/>
                </a:lnTo>
                <a:lnTo>
                  <a:pt x="895782" y="200476"/>
                </a:lnTo>
                <a:lnTo>
                  <a:pt x="895887" y="202288"/>
                </a:lnTo>
                <a:lnTo>
                  <a:pt x="896007" y="20320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1787604" y="196850"/>
                </a:moveTo>
                <a:lnTo>
                  <a:pt x="1783918" y="196850"/>
                </a:lnTo>
                <a:lnTo>
                  <a:pt x="1785394" y="195918"/>
                </a:lnTo>
                <a:lnTo>
                  <a:pt x="1787604" y="196850"/>
                </a:lnTo>
                <a:close/>
              </a:path>
              <a:path w="4096384" h="836930">
                <a:moveTo>
                  <a:pt x="1438282" y="196850"/>
                </a:moveTo>
                <a:lnTo>
                  <a:pt x="1438282" y="196056"/>
                </a:lnTo>
                <a:lnTo>
                  <a:pt x="1438481" y="196245"/>
                </a:lnTo>
                <a:lnTo>
                  <a:pt x="1438282" y="196850"/>
                </a:lnTo>
                <a:close/>
              </a:path>
              <a:path w="4096384" h="836930">
                <a:moveTo>
                  <a:pt x="1439119" y="196850"/>
                </a:moveTo>
                <a:lnTo>
                  <a:pt x="1438282" y="196850"/>
                </a:lnTo>
                <a:lnTo>
                  <a:pt x="1438481" y="196245"/>
                </a:lnTo>
                <a:lnTo>
                  <a:pt x="1439119" y="196850"/>
                </a:lnTo>
                <a:close/>
              </a:path>
              <a:path w="4096384" h="836930">
                <a:moveTo>
                  <a:pt x="3179243" y="198120"/>
                </a:moveTo>
                <a:lnTo>
                  <a:pt x="3165833" y="198120"/>
                </a:lnTo>
                <a:lnTo>
                  <a:pt x="3169347" y="196788"/>
                </a:lnTo>
                <a:lnTo>
                  <a:pt x="3178985" y="196850"/>
                </a:lnTo>
                <a:lnTo>
                  <a:pt x="3179243" y="198120"/>
                </a:lnTo>
                <a:close/>
              </a:path>
              <a:path w="4096384" h="836930">
                <a:moveTo>
                  <a:pt x="3010165" y="196850"/>
                </a:moveTo>
                <a:close/>
              </a:path>
              <a:path w="4096384" h="836930">
                <a:moveTo>
                  <a:pt x="25362" y="203200"/>
                </a:moveTo>
                <a:lnTo>
                  <a:pt x="13295" y="203200"/>
                </a:lnTo>
                <a:lnTo>
                  <a:pt x="17819" y="198120"/>
                </a:lnTo>
                <a:lnTo>
                  <a:pt x="19161" y="196850"/>
                </a:lnTo>
                <a:lnTo>
                  <a:pt x="20334" y="196850"/>
                </a:lnTo>
                <a:lnTo>
                  <a:pt x="21676" y="198120"/>
                </a:lnTo>
                <a:lnTo>
                  <a:pt x="25362" y="203200"/>
                </a:lnTo>
                <a:close/>
              </a:path>
              <a:path w="4096384" h="836930">
                <a:moveTo>
                  <a:pt x="34248" y="203200"/>
                </a:moveTo>
                <a:lnTo>
                  <a:pt x="25362" y="203200"/>
                </a:lnTo>
                <a:lnTo>
                  <a:pt x="21676" y="198120"/>
                </a:lnTo>
                <a:lnTo>
                  <a:pt x="20334" y="196850"/>
                </a:lnTo>
                <a:lnTo>
                  <a:pt x="34248" y="196850"/>
                </a:lnTo>
                <a:lnTo>
                  <a:pt x="34248" y="203200"/>
                </a:lnTo>
                <a:close/>
              </a:path>
              <a:path w="4096384" h="836930">
                <a:moveTo>
                  <a:pt x="102300" y="201930"/>
                </a:moveTo>
                <a:lnTo>
                  <a:pt x="99452" y="201930"/>
                </a:lnTo>
                <a:lnTo>
                  <a:pt x="97271" y="199390"/>
                </a:lnTo>
                <a:lnTo>
                  <a:pt x="102804" y="196850"/>
                </a:lnTo>
                <a:lnTo>
                  <a:pt x="102703" y="200914"/>
                </a:lnTo>
                <a:lnTo>
                  <a:pt x="102300" y="201930"/>
                </a:lnTo>
                <a:close/>
              </a:path>
              <a:path w="4096384" h="836930">
                <a:moveTo>
                  <a:pt x="111853" y="201930"/>
                </a:moveTo>
                <a:lnTo>
                  <a:pt x="102300" y="201930"/>
                </a:lnTo>
                <a:lnTo>
                  <a:pt x="102703" y="200914"/>
                </a:lnTo>
                <a:lnTo>
                  <a:pt x="102804" y="196850"/>
                </a:lnTo>
                <a:lnTo>
                  <a:pt x="107329" y="196850"/>
                </a:lnTo>
                <a:lnTo>
                  <a:pt x="107329" y="199390"/>
                </a:lnTo>
                <a:lnTo>
                  <a:pt x="113032" y="199390"/>
                </a:lnTo>
                <a:lnTo>
                  <a:pt x="111853" y="201930"/>
                </a:lnTo>
                <a:close/>
              </a:path>
              <a:path w="4096384" h="836930">
                <a:moveTo>
                  <a:pt x="261380" y="204470"/>
                </a:moveTo>
                <a:lnTo>
                  <a:pt x="260706" y="200660"/>
                </a:lnTo>
                <a:lnTo>
                  <a:pt x="258696" y="200660"/>
                </a:lnTo>
                <a:lnTo>
                  <a:pt x="265067" y="196850"/>
                </a:lnTo>
                <a:lnTo>
                  <a:pt x="263057" y="200660"/>
                </a:lnTo>
                <a:lnTo>
                  <a:pt x="261380" y="20447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569477" y="201930"/>
                </a:lnTo>
                <a:lnTo>
                  <a:pt x="566793" y="200660"/>
                </a:lnTo>
                <a:lnTo>
                  <a:pt x="568299" y="198120"/>
                </a:lnTo>
                <a:lnTo>
                  <a:pt x="569811" y="198120"/>
                </a:lnTo>
                <a:lnTo>
                  <a:pt x="574166" y="19685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589952" y="203200"/>
                </a:moveTo>
                <a:lnTo>
                  <a:pt x="571324" y="203200"/>
                </a:lnTo>
                <a:lnTo>
                  <a:pt x="574166" y="196850"/>
                </a:lnTo>
                <a:lnTo>
                  <a:pt x="629530" y="196850"/>
                </a:lnTo>
                <a:lnTo>
                  <a:pt x="630327" y="198120"/>
                </a:lnTo>
                <a:lnTo>
                  <a:pt x="687817" y="198120"/>
                </a:lnTo>
                <a:lnTo>
                  <a:pt x="687985" y="199390"/>
                </a:lnTo>
                <a:lnTo>
                  <a:pt x="608365" y="199390"/>
                </a:lnTo>
                <a:lnTo>
                  <a:pt x="611043" y="201930"/>
                </a:lnTo>
                <a:lnTo>
                  <a:pt x="590928" y="201930"/>
                </a:lnTo>
                <a:lnTo>
                  <a:pt x="589952" y="203200"/>
                </a:lnTo>
                <a:close/>
              </a:path>
              <a:path w="4096384" h="836930">
                <a:moveTo>
                  <a:pt x="726207" y="204470"/>
                </a:moveTo>
                <a:lnTo>
                  <a:pt x="730673" y="198202"/>
                </a:lnTo>
                <a:lnTo>
                  <a:pt x="730732" y="196850"/>
                </a:lnTo>
                <a:lnTo>
                  <a:pt x="738943" y="201930"/>
                </a:lnTo>
                <a:lnTo>
                  <a:pt x="731570" y="203200"/>
                </a:lnTo>
                <a:lnTo>
                  <a:pt x="726207" y="20447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901710" y="196850"/>
                </a:lnTo>
                <a:lnTo>
                  <a:pt x="907170" y="199441"/>
                </a:lnTo>
                <a:lnTo>
                  <a:pt x="914282" y="203200"/>
                </a:lnTo>
                <a:lnTo>
                  <a:pt x="904388" y="20447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8685" y="200503"/>
                </a:lnTo>
                <a:lnTo>
                  <a:pt x="1350613" y="196850"/>
                </a:lnTo>
                <a:lnTo>
                  <a:pt x="1351955" y="198120"/>
                </a:lnTo>
                <a:lnTo>
                  <a:pt x="135581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474456" y="200660"/>
                </a:moveTo>
                <a:lnTo>
                  <a:pt x="1472311" y="200660"/>
                </a:lnTo>
                <a:lnTo>
                  <a:pt x="1473468" y="197734"/>
                </a:lnTo>
                <a:lnTo>
                  <a:pt x="1477674" y="196850"/>
                </a:lnTo>
                <a:lnTo>
                  <a:pt x="1474456" y="200660"/>
                </a:lnTo>
                <a:close/>
              </a:path>
              <a:path w="4096384" h="836930">
                <a:moveTo>
                  <a:pt x="1477340" y="203200"/>
                </a:moveTo>
                <a:lnTo>
                  <a:pt x="1472311" y="203200"/>
                </a:lnTo>
                <a:lnTo>
                  <a:pt x="1477674" y="196850"/>
                </a:lnTo>
                <a:lnTo>
                  <a:pt x="1484649" y="196850"/>
                </a:lnTo>
                <a:lnTo>
                  <a:pt x="1484699" y="199847"/>
                </a:lnTo>
                <a:lnTo>
                  <a:pt x="1484379" y="200660"/>
                </a:lnTo>
                <a:lnTo>
                  <a:pt x="1480352" y="200660"/>
                </a:lnTo>
                <a:lnTo>
                  <a:pt x="1477340" y="203200"/>
                </a:lnTo>
                <a:close/>
              </a:path>
              <a:path w="4096384" h="836930">
                <a:moveTo>
                  <a:pt x="1720220" y="214630"/>
                </a:moveTo>
                <a:lnTo>
                  <a:pt x="1718567" y="208368"/>
                </a:lnTo>
                <a:lnTo>
                  <a:pt x="1718185" y="206472"/>
                </a:lnTo>
                <a:lnTo>
                  <a:pt x="1718068" y="205703"/>
                </a:lnTo>
                <a:lnTo>
                  <a:pt x="1724915" y="196850"/>
                </a:lnTo>
                <a:lnTo>
                  <a:pt x="1724563" y="201984"/>
                </a:lnTo>
                <a:lnTo>
                  <a:pt x="1720220" y="214630"/>
                </a:lnTo>
                <a:close/>
              </a:path>
              <a:path w="4096384" h="836930">
                <a:moveTo>
                  <a:pt x="2286795" y="205740"/>
                </a:moveTo>
                <a:lnTo>
                  <a:pt x="2280594" y="205740"/>
                </a:lnTo>
                <a:lnTo>
                  <a:pt x="2289309" y="196850"/>
                </a:lnTo>
                <a:lnTo>
                  <a:pt x="2289309" y="203200"/>
                </a:lnTo>
                <a:lnTo>
                  <a:pt x="2288471" y="203200"/>
                </a:lnTo>
                <a:lnTo>
                  <a:pt x="2286795" y="205740"/>
                </a:lnTo>
                <a:close/>
              </a:path>
              <a:path w="4096384" h="836930">
                <a:moveTo>
                  <a:pt x="2292413" y="205740"/>
                </a:moveTo>
                <a:lnTo>
                  <a:pt x="2286795" y="205740"/>
                </a:lnTo>
                <a:lnTo>
                  <a:pt x="2288471" y="203200"/>
                </a:lnTo>
                <a:lnTo>
                  <a:pt x="2289309" y="203200"/>
                </a:lnTo>
                <a:lnTo>
                  <a:pt x="2289309" y="196850"/>
                </a:lnTo>
                <a:lnTo>
                  <a:pt x="2342566" y="196850"/>
                </a:lnTo>
                <a:lnTo>
                  <a:pt x="2341273" y="198120"/>
                </a:lnTo>
                <a:lnTo>
                  <a:pt x="2349491" y="198120"/>
                </a:lnTo>
                <a:lnTo>
                  <a:pt x="2351141" y="201930"/>
                </a:lnTo>
                <a:lnTo>
                  <a:pt x="2312279" y="201930"/>
                </a:lnTo>
                <a:lnTo>
                  <a:pt x="2311157" y="204470"/>
                </a:lnTo>
                <a:lnTo>
                  <a:pt x="2292498" y="204470"/>
                </a:lnTo>
                <a:lnTo>
                  <a:pt x="2292413" y="205740"/>
                </a:lnTo>
                <a:close/>
              </a:path>
              <a:path w="4096384" h="836930">
                <a:moveTo>
                  <a:pt x="2425903" y="201930"/>
                </a:moveTo>
                <a:lnTo>
                  <a:pt x="2419887" y="201930"/>
                </a:lnTo>
                <a:lnTo>
                  <a:pt x="2419471" y="201042"/>
                </a:lnTo>
                <a:lnTo>
                  <a:pt x="2419887" y="200660"/>
                </a:lnTo>
                <a:lnTo>
                  <a:pt x="2419389" y="196850"/>
                </a:lnTo>
                <a:lnTo>
                  <a:pt x="2425903" y="201930"/>
                </a:lnTo>
                <a:close/>
              </a:path>
              <a:path w="4096384" h="836930">
                <a:moveTo>
                  <a:pt x="2430384" y="205424"/>
                </a:moveTo>
                <a:lnTo>
                  <a:pt x="2419389" y="196850"/>
                </a:lnTo>
                <a:lnTo>
                  <a:pt x="2426762" y="196850"/>
                </a:lnTo>
                <a:lnTo>
                  <a:pt x="2429920" y="197890"/>
                </a:lnTo>
                <a:lnTo>
                  <a:pt x="2429781" y="198120"/>
                </a:lnTo>
                <a:lnTo>
                  <a:pt x="2433830" y="198120"/>
                </a:lnTo>
                <a:lnTo>
                  <a:pt x="2431791" y="204470"/>
                </a:lnTo>
                <a:lnTo>
                  <a:pt x="2430384" y="205424"/>
                </a:lnTo>
                <a:close/>
              </a:path>
              <a:path w="4096384" h="836930">
                <a:moveTo>
                  <a:pt x="2455599" y="207010"/>
                </a:moveTo>
                <a:lnTo>
                  <a:pt x="2459285" y="200660"/>
                </a:lnTo>
                <a:lnTo>
                  <a:pt x="2461963" y="196850"/>
                </a:lnTo>
                <a:lnTo>
                  <a:pt x="2463306" y="204470"/>
                </a:lnTo>
                <a:lnTo>
                  <a:pt x="2463142" y="204470"/>
                </a:lnTo>
                <a:lnTo>
                  <a:pt x="2455599" y="207010"/>
                </a:lnTo>
                <a:close/>
              </a:path>
              <a:path w="4096384" h="836930">
                <a:moveTo>
                  <a:pt x="2506812" y="210820"/>
                </a:moveTo>
                <a:lnTo>
                  <a:pt x="2495816" y="210820"/>
                </a:lnTo>
                <a:lnTo>
                  <a:pt x="2497499" y="207010"/>
                </a:lnTo>
                <a:lnTo>
                  <a:pt x="2455599" y="207010"/>
                </a:lnTo>
                <a:lnTo>
                  <a:pt x="2463142" y="204470"/>
                </a:lnTo>
                <a:lnTo>
                  <a:pt x="2463306" y="204470"/>
                </a:lnTo>
                <a:lnTo>
                  <a:pt x="2461963" y="196850"/>
                </a:lnTo>
                <a:lnTo>
                  <a:pt x="2463355" y="196850"/>
                </a:lnTo>
                <a:lnTo>
                  <a:pt x="2470345" y="201930"/>
                </a:lnTo>
                <a:lnTo>
                  <a:pt x="2473036" y="201930"/>
                </a:lnTo>
                <a:lnTo>
                  <a:pt x="2473130" y="204713"/>
                </a:lnTo>
                <a:lnTo>
                  <a:pt x="2473527" y="205740"/>
                </a:lnTo>
                <a:lnTo>
                  <a:pt x="2504047" y="205740"/>
                </a:lnTo>
                <a:lnTo>
                  <a:pt x="2506812" y="210820"/>
                </a:lnTo>
                <a:close/>
              </a:path>
              <a:path w="4096384" h="836930">
                <a:moveTo>
                  <a:pt x="2517790" y="204470"/>
                </a:moveTo>
                <a:lnTo>
                  <a:pt x="2516782" y="204470"/>
                </a:lnTo>
                <a:lnTo>
                  <a:pt x="2515283" y="203200"/>
                </a:lnTo>
                <a:lnTo>
                  <a:pt x="2513672" y="201984"/>
                </a:lnTo>
                <a:lnTo>
                  <a:pt x="2518288" y="196850"/>
                </a:lnTo>
                <a:lnTo>
                  <a:pt x="2518279" y="197890"/>
                </a:lnTo>
                <a:lnTo>
                  <a:pt x="2516265" y="200660"/>
                </a:lnTo>
                <a:lnTo>
                  <a:pt x="2518288" y="200660"/>
                </a:lnTo>
                <a:lnTo>
                  <a:pt x="2518288" y="203200"/>
                </a:lnTo>
                <a:lnTo>
                  <a:pt x="2517790" y="204470"/>
                </a:lnTo>
                <a:close/>
              </a:path>
              <a:path w="4096384" h="836930">
                <a:moveTo>
                  <a:pt x="2518288" y="197876"/>
                </a:moveTo>
                <a:lnTo>
                  <a:pt x="2518288" y="196850"/>
                </a:lnTo>
                <a:lnTo>
                  <a:pt x="2519035" y="196850"/>
                </a:lnTo>
                <a:lnTo>
                  <a:pt x="2518288" y="197876"/>
                </a:lnTo>
                <a:close/>
              </a:path>
              <a:path w="4096384" h="836930">
                <a:moveTo>
                  <a:pt x="2593731" y="206211"/>
                </a:moveTo>
                <a:lnTo>
                  <a:pt x="2593386" y="204470"/>
                </a:lnTo>
                <a:lnTo>
                  <a:pt x="2593202" y="204470"/>
                </a:lnTo>
                <a:lnTo>
                  <a:pt x="2593202" y="200660"/>
                </a:lnTo>
                <a:lnTo>
                  <a:pt x="2598591" y="196850"/>
                </a:lnTo>
                <a:lnTo>
                  <a:pt x="2599067" y="204238"/>
                </a:lnTo>
                <a:lnTo>
                  <a:pt x="2598962" y="204600"/>
                </a:lnTo>
                <a:lnTo>
                  <a:pt x="2597910" y="205740"/>
                </a:lnTo>
                <a:lnTo>
                  <a:pt x="2596411" y="205740"/>
                </a:lnTo>
                <a:lnTo>
                  <a:pt x="2593731" y="206211"/>
                </a:lnTo>
                <a:close/>
              </a:path>
              <a:path w="4096384" h="836930">
                <a:moveTo>
                  <a:pt x="2604622" y="198120"/>
                </a:moveTo>
                <a:lnTo>
                  <a:pt x="2602107" y="196850"/>
                </a:lnTo>
                <a:lnTo>
                  <a:pt x="2604336" y="196850"/>
                </a:lnTo>
                <a:lnTo>
                  <a:pt x="2604622" y="19812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19667" y="199390"/>
                </a:lnTo>
                <a:lnTo>
                  <a:pt x="2814488" y="198120"/>
                </a:lnTo>
                <a:lnTo>
                  <a:pt x="2819850" y="196850"/>
                </a:lnTo>
                <a:lnTo>
                  <a:pt x="2857049" y="196850"/>
                </a:lnTo>
                <a:lnTo>
                  <a:pt x="2859740" y="198120"/>
                </a:lnTo>
                <a:lnTo>
                  <a:pt x="2885211" y="19812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344306" y="204470"/>
                </a:moveTo>
                <a:lnTo>
                  <a:pt x="3341166" y="204470"/>
                </a:lnTo>
                <a:lnTo>
                  <a:pt x="3340649" y="201930"/>
                </a:lnTo>
                <a:lnTo>
                  <a:pt x="3340832" y="201930"/>
                </a:lnTo>
                <a:lnTo>
                  <a:pt x="3345880" y="196850"/>
                </a:lnTo>
                <a:lnTo>
                  <a:pt x="3346994" y="198120"/>
                </a:lnTo>
                <a:lnTo>
                  <a:pt x="3344846" y="198120"/>
                </a:lnTo>
                <a:lnTo>
                  <a:pt x="3344306" y="204470"/>
                </a:lnTo>
                <a:close/>
              </a:path>
              <a:path w="4096384" h="836930">
                <a:moveTo>
                  <a:pt x="3357853" y="200660"/>
                </a:moveTo>
                <a:lnTo>
                  <a:pt x="3349220" y="200660"/>
                </a:lnTo>
                <a:lnTo>
                  <a:pt x="3345880" y="196850"/>
                </a:lnTo>
                <a:lnTo>
                  <a:pt x="3360599" y="196850"/>
                </a:lnTo>
                <a:lnTo>
                  <a:pt x="3360115" y="199390"/>
                </a:lnTo>
                <a:lnTo>
                  <a:pt x="3357853" y="200660"/>
                </a:lnTo>
                <a:close/>
              </a:path>
              <a:path w="4096384" h="836930">
                <a:moveTo>
                  <a:pt x="3384585" y="198120"/>
                </a:moveTo>
                <a:lnTo>
                  <a:pt x="3386601" y="196850"/>
                </a:lnTo>
                <a:lnTo>
                  <a:pt x="3388933" y="196850"/>
                </a:lnTo>
                <a:lnTo>
                  <a:pt x="3384585" y="198120"/>
                </a:lnTo>
                <a:close/>
              </a:path>
              <a:path w="4096384" h="836930">
                <a:moveTo>
                  <a:pt x="3385655" y="198120"/>
                </a:moveTo>
                <a:lnTo>
                  <a:pt x="3384585" y="198120"/>
                </a:lnTo>
                <a:lnTo>
                  <a:pt x="3388933" y="196850"/>
                </a:lnTo>
                <a:lnTo>
                  <a:pt x="3390432" y="196850"/>
                </a:lnTo>
                <a:lnTo>
                  <a:pt x="3385655" y="19812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75132" y="200660"/>
                </a:lnTo>
                <a:lnTo>
                  <a:pt x="1672049" y="196922"/>
                </a:lnTo>
                <a:lnTo>
                  <a:pt x="1673789" y="198120"/>
                </a:lnTo>
                <a:lnTo>
                  <a:pt x="1676801" y="199390"/>
                </a:lnTo>
                <a:lnTo>
                  <a:pt x="1687533" y="199390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96681" y="199390"/>
                </a:moveTo>
                <a:lnTo>
                  <a:pt x="897325" y="197890"/>
                </a:lnTo>
                <a:lnTo>
                  <a:pt x="897882" y="196942"/>
                </a:lnTo>
                <a:lnTo>
                  <a:pt x="896681" y="199390"/>
                </a:lnTo>
                <a:close/>
              </a:path>
              <a:path w="4096384" h="836930">
                <a:moveTo>
                  <a:pt x="3182726" y="198120"/>
                </a:moveTo>
                <a:lnTo>
                  <a:pt x="3181084" y="198120"/>
                </a:lnTo>
                <a:lnTo>
                  <a:pt x="3182763" y="197138"/>
                </a:lnTo>
                <a:lnTo>
                  <a:pt x="3182726" y="198120"/>
                </a:lnTo>
                <a:close/>
              </a:path>
              <a:path w="4096384" h="836930">
                <a:moveTo>
                  <a:pt x="3158945" y="199390"/>
                </a:moveTo>
                <a:lnTo>
                  <a:pt x="3158277" y="199390"/>
                </a:lnTo>
                <a:lnTo>
                  <a:pt x="3157188" y="198202"/>
                </a:lnTo>
                <a:lnTo>
                  <a:pt x="3157112" y="197535"/>
                </a:lnTo>
                <a:lnTo>
                  <a:pt x="3158900" y="198631"/>
                </a:lnTo>
                <a:lnTo>
                  <a:pt x="3158945" y="199390"/>
                </a:lnTo>
                <a:close/>
              </a:path>
              <a:path w="4096384" h="836930">
                <a:moveTo>
                  <a:pt x="1473315" y="198120"/>
                </a:moveTo>
                <a:lnTo>
                  <a:pt x="1471637" y="198120"/>
                </a:lnTo>
                <a:lnTo>
                  <a:pt x="1473468" y="197734"/>
                </a:lnTo>
                <a:lnTo>
                  <a:pt x="1473315" y="19812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896511" y="205740"/>
                </a:lnTo>
                <a:lnTo>
                  <a:pt x="896007" y="203200"/>
                </a:lnTo>
                <a:lnTo>
                  <a:pt x="895887" y="202288"/>
                </a:lnTo>
                <a:lnTo>
                  <a:pt x="895782" y="200476"/>
                </a:lnTo>
                <a:lnTo>
                  <a:pt x="897341" y="197852"/>
                </a:lnTo>
                <a:lnTo>
                  <a:pt x="896681" y="199390"/>
                </a:lnTo>
                <a:lnTo>
                  <a:pt x="902333" y="19939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2516265" y="200660"/>
                </a:moveTo>
                <a:lnTo>
                  <a:pt x="2518288" y="197876"/>
                </a:lnTo>
                <a:lnTo>
                  <a:pt x="2518288" y="200276"/>
                </a:lnTo>
                <a:lnTo>
                  <a:pt x="2516265" y="200660"/>
                </a:lnTo>
                <a:close/>
              </a:path>
              <a:path w="4096384" h="836930">
                <a:moveTo>
                  <a:pt x="7087" y="203200"/>
                </a:moveTo>
                <a:lnTo>
                  <a:pt x="6085" y="203200"/>
                </a:lnTo>
                <a:lnTo>
                  <a:pt x="5229" y="201042"/>
                </a:lnTo>
                <a:lnTo>
                  <a:pt x="5123" y="200519"/>
                </a:lnTo>
                <a:lnTo>
                  <a:pt x="5915" y="198120"/>
                </a:lnTo>
                <a:lnTo>
                  <a:pt x="6924" y="198120"/>
                </a:lnTo>
                <a:lnTo>
                  <a:pt x="8031" y="200519"/>
                </a:lnTo>
                <a:lnTo>
                  <a:pt x="7910" y="201128"/>
                </a:lnTo>
                <a:lnTo>
                  <a:pt x="7087" y="203200"/>
                </a:lnTo>
                <a:close/>
              </a:path>
              <a:path w="4096384" h="836930">
                <a:moveTo>
                  <a:pt x="13295" y="203200"/>
                </a:moveTo>
                <a:lnTo>
                  <a:pt x="7087" y="203200"/>
                </a:lnTo>
                <a:lnTo>
                  <a:pt x="7910" y="201128"/>
                </a:lnTo>
                <a:lnTo>
                  <a:pt x="8031" y="200519"/>
                </a:lnTo>
                <a:lnTo>
                  <a:pt x="6924" y="198120"/>
                </a:lnTo>
                <a:lnTo>
                  <a:pt x="17819" y="198120"/>
                </a:lnTo>
                <a:lnTo>
                  <a:pt x="13295" y="203200"/>
                </a:lnTo>
                <a:close/>
              </a:path>
              <a:path w="4096384" h="836930">
                <a:moveTo>
                  <a:pt x="61402" y="205740"/>
                </a:moveTo>
                <a:lnTo>
                  <a:pt x="58151" y="201871"/>
                </a:lnTo>
                <a:lnTo>
                  <a:pt x="56877" y="200660"/>
                </a:lnTo>
                <a:lnTo>
                  <a:pt x="57545" y="199390"/>
                </a:lnTo>
                <a:lnTo>
                  <a:pt x="60060" y="198120"/>
                </a:lnTo>
                <a:lnTo>
                  <a:pt x="65088" y="198120"/>
                </a:lnTo>
                <a:lnTo>
                  <a:pt x="61402" y="20574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53859" y="210820"/>
                </a:lnTo>
                <a:lnTo>
                  <a:pt x="55869" y="207010"/>
                </a:lnTo>
                <a:lnTo>
                  <a:pt x="54697" y="207010"/>
                </a:lnTo>
                <a:lnTo>
                  <a:pt x="53354" y="205740"/>
                </a:lnTo>
                <a:lnTo>
                  <a:pt x="61402" y="205740"/>
                </a:lnTo>
                <a:lnTo>
                  <a:pt x="65088" y="198120"/>
                </a:lnTo>
                <a:lnTo>
                  <a:pt x="85203" y="198120"/>
                </a:lnTo>
                <a:lnTo>
                  <a:pt x="84365" y="203200"/>
                </a:lnTo>
                <a:lnTo>
                  <a:pt x="64754" y="203200"/>
                </a:lnTo>
                <a:lnTo>
                  <a:pt x="64144" y="207794"/>
                </a:lnTo>
                <a:lnTo>
                  <a:pt x="64212" y="208611"/>
                </a:lnTo>
                <a:lnTo>
                  <a:pt x="64584" y="209550"/>
                </a:lnTo>
                <a:lnTo>
                  <a:pt x="78374" y="209550"/>
                </a:lnTo>
                <a:lnTo>
                  <a:pt x="78669" y="210820"/>
                </a:lnTo>
                <a:close/>
              </a:path>
              <a:path w="4096384" h="836930">
                <a:moveTo>
                  <a:pt x="84365" y="203200"/>
                </a:moveTo>
                <a:lnTo>
                  <a:pt x="85203" y="198120"/>
                </a:lnTo>
                <a:lnTo>
                  <a:pt x="87718" y="198120"/>
                </a:lnTo>
                <a:lnTo>
                  <a:pt x="90566" y="200660"/>
                </a:lnTo>
                <a:lnTo>
                  <a:pt x="88222" y="201930"/>
                </a:lnTo>
                <a:lnTo>
                  <a:pt x="84365" y="203200"/>
                </a:lnTo>
                <a:close/>
              </a:path>
              <a:path w="4096384" h="836930">
                <a:moveTo>
                  <a:pt x="260931" y="201930"/>
                </a:moveTo>
                <a:lnTo>
                  <a:pt x="178236" y="201930"/>
                </a:lnTo>
                <a:lnTo>
                  <a:pt x="179244" y="200660"/>
                </a:lnTo>
                <a:lnTo>
                  <a:pt x="180580" y="198120"/>
                </a:lnTo>
                <a:lnTo>
                  <a:pt x="262943" y="198120"/>
                </a:lnTo>
                <a:lnTo>
                  <a:pt x="258696" y="200660"/>
                </a:lnTo>
                <a:lnTo>
                  <a:pt x="260706" y="200660"/>
                </a:lnTo>
                <a:lnTo>
                  <a:pt x="260931" y="201930"/>
                </a:lnTo>
                <a:close/>
              </a:path>
              <a:path w="4096384" h="836930">
                <a:moveTo>
                  <a:pt x="327252" y="203200"/>
                </a:moveTo>
                <a:lnTo>
                  <a:pt x="326584" y="199390"/>
                </a:lnTo>
                <a:lnTo>
                  <a:pt x="326918" y="199390"/>
                </a:lnTo>
                <a:lnTo>
                  <a:pt x="328260" y="198120"/>
                </a:lnTo>
                <a:lnTo>
                  <a:pt x="329099" y="199390"/>
                </a:lnTo>
                <a:lnTo>
                  <a:pt x="329432" y="200660"/>
                </a:lnTo>
                <a:lnTo>
                  <a:pt x="327252" y="203200"/>
                </a:lnTo>
                <a:close/>
              </a:path>
              <a:path w="4096384" h="836930">
                <a:moveTo>
                  <a:pt x="354910" y="201930"/>
                </a:moveTo>
                <a:lnTo>
                  <a:pt x="352566" y="201930"/>
                </a:lnTo>
                <a:lnTo>
                  <a:pt x="354242" y="199390"/>
                </a:lnTo>
                <a:lnTo>
                  <a:pt x="354910" y="198120"/>
                </a:lnTo>
                <a:lnTo>
                  <a:pt x="356927" y="200660"/>
                </a:lnTo>
                <a:lnTo>
                  <a:pt x="354910" y="201930"/>
                </a:lnTo>
                <a:close/>
              </a:path>
              <a:path w="4096384" h="836930">
                <a:moveTo>
                  <a:pt x="367025" y="201930"/>
                </a:moveTo>
                <a:lnTo>
                  <a:pt x="354910" y="201930"/>
                </a:lnTo>
                <a:lnTo>
                  <a:pt x="356927" y="200660"/>
                </a:lnTo>
                <a:lnTo>
                  <a:pt x="354910" y="198120"/>
                </a:lnTo>
                <a:lnTo>
                  <a:pt x="362119" y="198120"/>
                </a:lnTo>
                <a:lnTo>
                  <a:pt x="367025" y="20193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62119" y="198120"/>
                </a:lnTo>
                <a:lnTo>
                  <a:pt x="374357" y="198120"/>
                </a:lnTo>
                <a:lnTo>
                  <a:pt x="368749" y="201871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68661" y="203200"/>
                </a:lnTo>
                <a:lnTo>
                  <a:pt x="368749" y="201871"/>
                </a:lnTo>
                <a:lnTo>
                  <a:pt x="374357" y="198120"/>
                </a:lnTo>
                <a:lnTo>
                  <a:pt x="391958" y="198120"/>
                </a:lnTo>
                <a:lnTo>
                  <a:pt x="393133" y="200660"/>
                </a:lnTo>
                <a:lnTo>
                  <a:pt x="381396" y="200660"/>
                </a:lnTo>
                <a:lnTo>
                  <a:pt x="384081" y="201930"/>
                </a:lnTo>
                <a:lnTo>
                  <a:pt x="393721" y="201930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91958" y="198120"/>
                </a:lnTo>
                <a:lnTo>
                  <a:pt x="397825" y="198120"/>
                </a:lnTo>
                <a:lnTo>
                  <a:pt x="398499" y="200660"/>
                </a:lnTo>
                <a:lnTo>
                  <a:pt x="396390" y="201984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14758" y="210820"/>
                </a:lnTo>
                <a:lnTo>
                  <a:pt x="418411" y="208303"/>
                </a:lnTo>
                <a:lnTo>
                  <a:pt x="418444" y="203200"/>
                </a:lnTo>
                <a:lnTo>
                  <a:pt x="394309" y="203200"/>
                </a:lnTo>
                <a:lnTo>
                  <a:pt x="396576" y="201871"/>
                </a:lnTo>
                <a:lnTo>
                  <a:pt x="398499" y="200660"/>
                </a:lnTo>
                <a:lnTo>
                  <a:pt x="397825" y="198120"/>
                </a:lnTo>
                <a:lnTo>
                  <a:pt x="418545" y="198120"/>
                </a:lnTo>
                <a:lnTo>
                  <a:pt x="420120" y="199390"/>
                </a:lnTo>
                <a:lnTo>
                  <a:pt x="422635" y="199390"/>
                </a:lnTo>
                <a:lnTo>
                  <a:pt x="421738" y="200519"/>
                </a:lnTo>
                <a:lnTo>
                  <a:pt x="421627" y="203200"/>
                </a:lnTo>
                <a:lnTo>
                  <a:pt x="425653" y="204470"/>
                </a:lnTo>
                <a:lnTo>
                  <a:pt x="441742" y="204470"/>
                </a:lnTo>
                <a:lnTo>
                  <a:pt x="440639" y="206859"/>
                </a:lnTo>
                <a:lnTo>
                  <a:pt x="440686" y="207230"/>
                </a:lnTo>
                <a:lnTo>
                  <a:pt x="441912" y="209550"/>
                </a:lnTo>
                <a:lnTo>
                  <a:pt x="49471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693520" y="204470"/>
                </a:moveTo>
                <a:lnTo>
                  <a:pt x="690168" y="203200"/>
                </a:lnTo>
                <a:lnTo>
                  <a:pt x="688321" y="201930"/>
                </a:lnTo>
                <a:lnTo>
                  <a:pt x="687817" y="198120"/>
                </a:lnTo>
                <a:lnTo>
                  <a:pt x="691170" y="199390"/>
                </a:lnTo>
                <a:lnTo>
                  <a:pt x="693684" y="199390"/>
                </a:lnTo>
                <a:lnTo>
                  <a:pt x="693520" y="204470"/>
                </a:lnTo>
                <a:close/>
              </a:path>
              <a:path w="4096384" h="836930">
                <a:moveTo>
                  <a:pt x="760066" y="203200"/>
                </a:moveTo>
                <a:lnTo>
                  <a:pt x="757048" y="203200"/>
                </a:lnTo>
                <a:lnTo>
                  <a:pt x="756970" y="200519"/>
                </a:lnTo>
                <a:lnTo>
                  <a:pt x="758554" y="198120"/>
                </a:lnTo>
                <a:lnTo>
                  <a:pt x="760400" y="198120"/>
                </a:lnTo>
                <a:lnTo>
                  <a:pt x="763249" y="201930"/>
                </a:lnTo>
                <a:lnTo>
                  <a:pt x="760066" y="203200"/>
                </a:lnTo>
                <a:close/>
              </a:path>
              <a:path w="4096384" h="836930">
                <a:moveTo>
                  <a:pt x="808939" y="203200"/>
                </a:moveTo>
                <a:lnTo>
                  <a:pt x="760066" y="203200"/>
                </a:lnTo>
                <a:lnTo>
                  <a:pt x="763113" y="201984"/>
                </a:lnTo>
                <a:lnTo>
                  <a:pt x="760400" y="198120"/>
                </a:lnTo>
                <a:lnTo>
                  <a:pt x="810858" y="198120"/>
                </a:lnTo>
                <a:lnTo>
                  <a:pt x="808939" y="203200"/>
                </a:lnTo>
                <a:close/>
              </a:path>
              <a:path w="4096384" h="836930">
                <a:moveTo>
                  <a:pt x="807620" y="206939"/>
                </a:moveTo>
                <a:lnTo>
                  <a:pt x="810858" y="198120"/>
                </a:lnTo>
                <a:lnTo>
                  <a:pt x="811192" y="199390"/>
                </a:lnTo>
                <a:lnTo>
                  <a:pt x="811526" y="199390"/>
                </a:lnTo>
                <a:lnTo>
                  <a:pt x="817563" y="201930"/>
                </a:lnTo>
                <a:lnTo>
                  <a:pt x="814041" y="203200"/>
                </a:lnTo>
                <a:lnTo>
                  <a:pt x="807620" y="206939"/>
                </a:lnTo>
                <a:close/>
              </a:path>
              <a:path w="4096384" h="836930">
                <a:moveTo>
                  <a:pt x="880927" y="204470"/>
                </a:moveTo>
                <a:lnTo>
                  <a:pt x="877908" y="203200"/>
                </a:lnTo>
                <a:lnTo>
                  <a:pt x="877106" y="201984"/>
                </a:lnTo>
                <a:lnTo>
                  <a:pt x="877132" y="201468"/>
                </a:lnTo>
                <a:lnTo>
                  <a:pt x="877241" y="200660"/>
                </a:lnTo>
                <a:lnTo>
                  <a:pt x="878747" y="199390"/>
                </a:lnTo>
                <a:lnTo>
                  <a:pt x="880927" y="198120"/>
                </a:lnTo>
                <a:lnTo>
                  <a:pt x="880927" y="204470"/>
                </a:lnTo>
                <a:close/>
              </a:path>
              <a:path w="4096384" h="836930">
                <a:moveTo>
                  <a:pt x="932721" y="201930"/>
                </a:moveTo>
                <a:lnTo>
                  <a:pt x="931712" y="200660"/>
                </a:lnTo>
                <a:lnTo>
                  <a:pt x="931499" y="199847"/>
                </a:lnTo>
                <a:lnTo>
                  <a:pt x="931378" y="198120"/>
                </a:lnTo>
                <a:lnTo>
                  <a:pt x="935910" y="199390"/>
                </a:lnTo>
                <a:lnTo>
                  <a:pt x="934227" y="200660"/>
                </a:lnTo>
                <a:lnTo>
                  <a:pt x="932721" y="201930"/>
                </a:lnTo>
                <a:close/>
              </a:path>
              <a:path w="4096384" h="836930">
                <a:moveTo>
                  <a:pt x="958703" y="201930"/>
                </a:moveTo>
                <a:lnTo>
                  <a:pt x="932721" y="201930"/>
                </a:lnTo>
                <a:lnTo>
                  <a:pt x="934748" y="200266"/>
                </a:lnTo>
                <a:lnTo>
                  <a:pt x="935910" y="199390"/>
                </a:lnTo>
                <a:lnTo>
                  <a:pt x="931378" y="198120"/>
                </a:lnTo>
                <a:lnTo>
                  <a:pt x="937915" y="198120"/>
                </a:lnTo>
                <a:lnTo>
                  <a:pt x="938083" y="199390"/>
                </a:lnTo>
                <a:lnTo>
                  <a:pt x="959541" y="199390"/>
                </a:lnTo>
                <a:lnTo>
                  <a:pt x="958703" y="201930"/>
                </a:lnTo>
                <a:close/>
              </a:path>
              <a:path w="4096384" h="836930">
                <a:moveTo>
                  <a:pt x="1001781" y="204470"/>
                </a:moveTo>
                <a:lnTo>
                  <a:pt x="993236" y="200660"/>
                </a:lnTo>
                <a:lnTo>
                  <a:pt x="999607" y="199390"/>
                </a:lnTo>
                <a:lnTo>
                  <a:pt x="1004125" y="198120"/>
                </a:lnTo>
                <a:lnTo>
                  <a:pt x="1001113" y="203200"/>
                </a:lnTo>
                <a:lnTo>
                  <a:pt x="1001277" y="203200"/>
                </a:lnTo>
                <a:lnTo>
                  <a:pt x="1001781" y="204470"/>
                </a:lnTo>
                <a:close/>
              </a:path>
              <a:path w="4096384" h="836930">
                <a:moveTo>
                  <a:pt x="1215504" y="201930"/>
                </a:moveTo>
                <a:lnTo>
                  <a:pt x="1213330" y="201930"/>
                </a:lnTo>
                <a:lnTo>
                  <a:pt x="1213330" y="200660"/>
                </a:lnTo>
                <a:lnTo>
                  <a:pt x="1216008" y="198120"/>
                </a:lnTo>
                <a:lnTo>
                  <a:pt x="1215504" y="201930"/>
                </a:lnTo>
                <a:close/>
              </a:path>
              <a:path w="4096384" h="836930">
                <a:moveTo>
                  <a:pt x="1226570" y="201930"/>
                </a:moveTo>
                <a:lnTo>
                  <a:pt x="1215504" y="201930"/>
                </a:lnTo>
                <a:lnTo>
                  <a:pt x="1216008" y="198120"/>
                </a:lnTo>
                <a:lnTo>
                  <a:pt x="1266728" y="198120"/>
                </a:lnTo>
                <a:lnTo>
                  <a:pt x="1267016" y="199390"/>
                </a:lnTo>
                <a:lnTo>
                  <a:pt x="1228416" y="199390"/>
                </a:lnTo>
                <a:lnTo>
                  <a:pt x="1226570" y="201930"/>
                </a:lnTo>
                <a:close/>
              </a:path>
              <a:path w="4096384" h="836930">
                <a:moveTo>
                  <a:pt x="1338375" y="198192"/>
                </a:moveTo>
                <a:lnTo>
                  <a:pt x="1338879" y="198120"/>
                </a:lnTo>
                <a:lnTo>
                  <a:pt x="1338375" y="198192"/>
                </a:lnTo>
                <a:close/>
              </a:path>
              <a:path w="4096384" h="836930">
                <a:moveTo>
                  <a:pt x="1338375" y="199078"/>
                </a:moveTo>
                <a:lnTo>
                  <a:pt x="1338375" y="198192"/>
                </a:lnTo>
                <a:lnTo>
                  <a:pt x="1338879" y="198120"/>
                </a:lnTo>
                <a:lnTo>
                  <a:pt x="1338375" y="199078"/>
                </a:lnTo>
                <a:close/>
              </a:path>
              <a:path w="4096384" h="836930">
                <a:moveTo>
                  <a:pt x="1344916" y="204470"/>
                </a:moveTo>
                <a:lnTo>
                  <a:pt x="1338375" y="204470"/>
                </a:lnTo>
                <a:lnTo>
                  <a:pt x="1338421" y="198989"/>
                </a:lnTo>
                <a:lnTo>
                  <a:pt x="1338879" y="198120"/>
                </a:lnTo>
                <a:lnTo>
                  <a:pt x="1349942" y="198120"/>
                </a:lnTo>
                <a:lnTo>
                  <a:pt x="1348602" y="200660"/>
                </a:lnTo>
                <a:lnTo>
                  <a:pt x="1346252" y="200660"/>
                </a:lnTo>
                <a:lnTo>
                  <a:pt x="1343403" y="201930"/>
                </a:lnTo>
                <a:lnTo>
                  <a:pt x="1342899" y="201930"/>
                </a:lnTo>
                <a:lnTo>
                  <a:pt x="1344916" y="20447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9892" y="207010"/>
                </a:lnTo>
                <a:lnTo>
                  <a:pt x="1398188" y="206997"/>
                </a:lnTo>
                <a:lnTo>
                  <a:pt x="1395367" y="205740"/>
                </a:lnTo>
                <a:lnTo>
                  <a:pt x="1393527" y="198120"/>
                </a:lnTo>
                <a:lnTo>
                  <a:pt x="1401404" y="201930"/>
                </a:lnTo>
                <a:lnTo>
                  <a:pt x="1406215" y="201930"/>
                </a:lnTo>
                <a:lnTo>
                  <a:pt x="1407948" y="203200"/>
                </a:lnTo>
                <a:lnTo>
                  <a:pt x="1402242" y="203200"/>
                </a:lnTo>
                <a:lnTo>
                  <a:pt x="1405091" y="204470"/>
                </a:lnTo>
                <a:lnTo>
                  <a:pt x="1406353" y="206859"/>
                </a:lnTo>
                <a:lnTo>
                  <a:pt x="1406263" y="20955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29791" y="199431"/>
                </a:moveTo>
                <a:lnTo>
                  <a:pt x="1430569" y="198120"/>
                </a:lnTo>
                <a:lnTo>
                  <a:pt x="1432245" y="199390"/>
                </a:lnTo>
                <a:lnTo>
                  <a:pt x="1430235" y="199390"/>
                </a:lnTo>
                <a:lnTo>
                  <a:pt x="1429791" y="199431"/>
                </a:lnTo>
                <a:close/>
              </a:path>
              <a:path w="4096384" h="836930">
                <a:moveTo>
                  <a:pt x="1421856" y="215900"/>
                </a:moveTo>
                <a:lnTo>
                  <a:pt x="1416320" y="215900"/>
                </a:lnTo>
                <a:lnTo>
                  <a:pt x="1418501" y="214630"/>
                </a:lnTo>
                <a:lnTo>
                  <a:pt x="1418668" y="213994"/>
                </a:lnTo>
                <a:lnTo>
                  <a:pt x="1418753" y="213203"/>
                </a:lnTo>
                <a:lnTo>
                  <a:pt x="1418167" y="212090"/>
                </a:lnTo>
                <a:lnTo>
                  <a:pt x="1427052" y="212090"/>
                </a:lnTo>
                <a:lnTo>
                  <a:pt x="1427052" y="205553"/>
                </a:lnTo>
                <a:lnTo>
                  <a:pt x="1433921" y="204470"/>
                </a:lnTo>
                <a:lnTo>
                  <a:pt x="1433921" y="200660"/>
                </a:lnTo>
                <a:lnTo>
                  <a:pt x="1430569" y="198120"/>
                </a:lnTo>
                <a:lnTo>
                  <a:pt x="1432461" y="198120"/>
                </a:lnTo>
                <a:lnTo>
                  <a:pt x="1436498" y="201930"/>
                </a:lnTo>
                <a:lnTo>
                  <a:pt x="1441006" y="204470"/>
                </a:lnTo>
                <a:lnTo>
                  <a:pt x="1444313" y="204470"/>
                </a:lnTo>
                <a:lnTo>
                  <a:pt x="1444409" y="205740"/>
                </a:lnTo>
                <a:lnTo>
                  <a:pt x="1435768" y="205740"/>
                </a:lnTo>
                <a:lnTo>
                  <a:pt x="1430696" y="209550"/>
                </a:lnTo>
                <a:lnTo>
                  <a:pt x="1444698" y="209550"/>
                </a:lnTo>
                <a:lnTo>
                  <a:pt x="1444794" y="210820"/>
                </a:lnTo>
                <a:lnTo>
                  <a:pt x="1430405" y="210820"/>
                </a:lnTo>
                <a:lnTo>
                  <a:pt x="1430405" y="213360"/>
                </a:lnTo>
                <a:lnTo>
                  <a:pt x="1426548" y="213360"/>
                </a:lnTo>
                <a:lnTo>
                  <a:pt x="1421856" y="215900"/>
                </a:lnTo>
                <a:close/>
              </a:path>
              <a:path w="4096384" h="836930">
                <a:moveTo>
                  <a:pt x="1472311" y="203200"/>
                </a:moveTo>
                <a:lnTo>
                  <a:pt x="1464598" y="198120"/>
                </a:lnTo>
                <a:lnTo>
                  <a:pt x="1470578" y="198120"/>
                </a:lnTo>
                <a:lnTo>
                  <a:pt x="1472311" y="200660"/>
                </a:lnTo>
                <a:lnTo>
                  <a:pt x="1474456" y="200660"/>
                </a:lnTo>
                <a:lnTo>
                  <a:pt x="1472311" y="203200"/>
                </a:lnTo>
                <a:close/>
              </a:path>
              <a:path w="4096384" h="836930">
                <a:moveTo>
                  <a:pt x="1484713" y="200660"/>
                </a:moveTo>
                <a:lnTo>
                  <a:pt x="1484744" y="199734"/>
                </a:lnTo>
                <a:lnTo>
                  <a:pt x="1485381" y="198120"/>
                </a:lnTo>
                <a:lnTo>
                  <a:pt x="1486559" y="198120"/>
                </a:lnTo>
                <a:lnTo>
                  <a:pt x="1487102" y="199150"/>
                </a:lnTo>
                <a:lnTo>
                  <a:pt x="1484713" y="200660"/>
                </a:lnTo>
                <a:close/>
              </a:path>
              <a:path w="4096384" h="836930">
                <a:moveTo>
                  <a:pt x="1487102" y="199150"/>
                </a:moveTo>
                <a:lnTo>
                  <a:pt x="1486559" y="198120"/>
                </a:lnTo>
                <a:lnTo>
                  <a:pt x="1488733" y="198120"/>
                </a:lnTo>
                <a:lnTo>
                  <a:pt x="1487102" y="199150"/>
                </a:lnTo>
                <a:close/>
              </a:path>
              <a:path w="4096384" h="836930">
                <a:moveTo>
                  <a:pt x="1564662" y="199390"/>
                </a:moveTo>
                <a:lnTo>
                  <a:pt x="1564331" y="198989"/>
                </a:lnTo>
                <a:lnTo>
                  <a:pt x="1564272" y="198727"/>
                </a:lnTo>
                <a:lnTo>
                  <a:pt x="1564833" y="198120"/>
                </a:lnTo>
                <a:lnTo>
                  <a:pt x="1565490" y="198553"/>
                </a:lnTo>
                <a:lnTo>
                  <a:pt x="1564662" y="199390"/>
                </a:lnTo>
                <a:close/>
              </a:path>
              <a:path w="4096384" h="836930">
                <a:moveTo>
                  <a:pt x="1565490" y="198553"/>
                </a:moveTo>
                <a:lnTo>
                  <a:pt x="1564833" y="198120"/>
                </a:lnTo>
                <a:lnTo>
                  <a:pt x="1565920" y="198120"/>
                </a:lnTo>
                <a:lnTo>
                  <a:pt x="1565490" y="198553"/>
                </a:lnTo>
                <a:close/>
              </a:path>
              <a:path w="4096384" h="836930">
                <a:moveTo>
                  <a:pt x="1647807" y="203200"/>
                </a:moveTo>
                <a:lnTo>
                  <a:pt x="1645022" y="201871"/>
                </a:lnTo>
                <a:lnTo>
                  <a:pt x="1642942" y="200660"/>
                </a:lnTo>
                <a:lnTo>
                  <a:pt x="1646969" y="198120"/>
                </a:lnTo>
                <a:lnTo>
                  <a:pt x="1648475" y="200660"/>
                </a:lnTo>
                <a:lnTo>
                  <a:pt x="1648692" y="201468"/>
                </a:lnTo>
                <a:lnTo>
                  <a:pt x="1648773" y="201984"/>
                </a:lnTo>
                <a:lnTo>
                  <a:pt x="1647807" y="203200"/>
                </a:lnTo>
                <a:close/>
              </a:path>
              <a:path w="4096384" h="836930">
                <a:moveTo>
                  <a:pt x="1653674" y="203200"/>
                </a:moveTo>
                <a:lnTo>
                  <a:pt x="1647807" y="203200"/>
                </a:lnTo>
                <a:lnTo>
                  <a:pt x="1648773" y="201984"/>
                </a:lnTo>
                <a:lnTo>
                  <a:pt x="1648692" y="201468"/>
                </a:lnTo>
                <a:lnTo>
                  <a:pt x="1648475" y="200660"/>
                </a:lnTo>
                <a:lnTo>
                  <a:pt x="1646969" y="198120"/>
                </a:lnTo>
                <a:lnTo>
                  <a:pt x="1657374" y="198120"/>
                </a:lnTo>
                <a:lnTo>
                  <a:pt x="1656523" y="201930"/>
                </a:lnTo>
                <a:lnTo>
                  <a:pt x="1653838" y="201930"/>
                </a:lnTo>
                <a:lnTo>
                  <a:pt x="1653674" y="203200"/>
                </a:lnTo>
                <a:close/>
              </a:path>
              <a:path w="4096384" h="836930">
                <a:moveTo>
                  <a:pt x="1830683" y="204470"/>
                </a:moveTo>
                <a:lnTo>
                  <a:pt x="1827671" y="204470"/>
                </a:lnTo>
                <a:lnTo>
                  <a:pt x="1827092" y="202288"/>
                </a:lnTo>
                <a:lnTo>
                  <a:pt x="1826996" y="198120"/>
                </a:lnTo>
                <a:lnTo>
                  <a:pt x="1829681" y="198120"/>
                </a:lnTo>
                <a:lnTo>
                  <a:pt x="1831023" y="199390"/>
                </a:lnTo>
                <a:lnTo>
                  <a:pt x="1831261" y="201194"/>
                </a:lnTo>
                <a:lnTo>
                  <a:pt x="1831138" y="202757"/>
                </a:lnTo>
                <a:lnTo>
                  <a:pt x="1830683" y="204470"/>
                </a:lnTo>
                <a:close/>
              </a:path>
              <a:path w="4096384" h="836930">
                <a:moveTo>
                  <a:pt x="1843759" y="204470"/>
                </a:moveTo>
                <a:lnTo>
                  <a:pt x="1830683" y="204470"/>
                </a:lnTo>
                <a:lnTo>
                  <a:pt x="1831138" y="202757"/>
                </a:lnTo>
                <a:lnTo>
                  <a:pt x="1831261" y="201194"/>
                </a:lnTo>
                <a:lnTo>
                  <a:pt x="1831023" y="199390"/>
                </a:lnTo>
                <a:lnTo>
                  <a:pt x="1829681" y="198120"/>
                </a:lnTo>
                <a:lnTo>
                  <a:pt x="1838105" y="198120"/>
                </a:lnTo>
                <a:lnTo>
                  <a:pt x="1839739" y="199390"/>
                </a:lnTo>
                <a:lnTo>
                  <a:pt x="1973335" y="199390"/>
                </a:lnTo>
                <a:lnTo>
                  <a:pt x="1974383" y="200660"/>
                </a:lnTo>
                <a:lnTo>
                  <a:pt x="1839234" y="200660"/>
                </a:lnTo>
                <a:lnTo>
                  <a:pt x="1843759" y="204470"/>
                </a:lnTo>
                <a:close/>
              </a:path>
              <a:path w="4096384" h="836930">
                <a:moveTo>
                  <a:pt x="2351535" y="202839"/>
                </a:moveTo>
                <a:lnTo>
                  <a:pt x="2349491" y="198120"/>
                </a:lnTo>
                <a:lnTo>
                  <a:pt x="2355187" y="200660"/>
                </a:lnTo>
                <a:lnTo>
                  <a:pt x="2357422" y="201930"/>
                </a:lnTo>
                <a:lnTo>
                  <a:pt x="2352339" y="201930"/>
                </a:lnTo>
                <a:lnTo>
                  <a:pt x="2351535" y="202839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400950" y="198120"/>
                </a:lnTo>
                <a:lnTo>
                  <a:pt x="2401984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86105" y="199390"/>
                </a:lnTo>
                <a:lnTo>
                  <a:pt x="2488777" y="198120"/>
                </a:lnTo>
                <a:lnTo>
                  <a:pt x="2494159" y="203200"/>
                </a:lnTo>
                <a:lnTo>
                  <a:pt x="2488918" y="204713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511682" y="214630"/>
                </a:moveTo>
                <a:lnTo>
                  <a:pt x="2508885" y="214630"/>
                </a:lnTo>
                <a:lnTo>
                  <a:pt x="2511690" y="209682"/>
                </a:lnTo>
                <a:lnTo>
                  <a:pt x="2511647" y="209212"/>
                </a:lnTo>
                <a:lnTo>
                  <a:pt x="2510909" y="207010"/>
                </a:lnTo>
                <a:lnTo>
                  <a:pt x="2508352" y="206997"/>
                </a:lnTo>
                <a:lnTo>
                  <a:pt x="2504047" y="205740"/>
                </a:lnTo>
                <a:lnTo>
                  <a:pt x="2485929" y="205740"/>
                </a:lnTo>
                <a:lnTo>
                  <a:pt x="2489802" y="204421"/>
                </a:lnTo>
                <a:lnTo>
                  <a:pt x="2494159" y="203200"/>
                </a:lnTo>
                <a:lnTo>
                  <a:pt x="2488777" y="198120"/>
                </a:lnTo>
                <a:lnTo>
                  <a:pt x="2492776" y="198120"/>
                </a:lnTo>
                <a:lnTo>
                  <a:pt x="2497341" y="200660"/>
                </a:lnTo>
                <a:lnTo>
                  <a:pt x="2499686" y="200660"/>
                </a:lnTo>
                <a:lnTo>
                  <a:pt x="2496333" y="201930"/>
                </a:lnTo>
                <a:lnTo>
                  <a:pt x="2504714" y="204421"/>
                </a:lnTo>
                <a:lnTo>
                  <a:pt x="2522519" y="204470"/>
                </a:lnTo>
                <a:lnTo>
                  <a:pt x="2522397" y="207794"/>
                </a:lnTo>
                <a:lnTo>
                  <a:pt x="2522502" y="208551"/>
                </a:lnTo>
                <a:lnTo>
                  <a:pt x="2524029" y="211952"/>
                </a:lnTo>
                <a:lnTo>
                  <a:pt x="2524140" y="212296"/>
                </a:lnTo>
                <a:lnTo>
                  <a:pt x="2524391" y="213360"/>
                </a:lnTo>
                <a:lnTo>
                  <a:pt x="2512591" y="213360"/>
                </a:lnTo>
                <a:lnTo>
                  <a:pt x="2511682" y="214630"/>
                </a:lnTo>
                <a:close/>
              </a:path>
              <a:path w="4096384" h="836930">
                <a:moveTo>
                  <a:pt x="2504957" y="198726"/>
                </a:moveTo>
                <a:lnTo>
                  <a:pt x="2506711" y="198120"/>
                </a:lnTo>
                <a:lnTo>
                  <a:pt x="2506574" y="198441"/>
                </a:lnTo>
                <a:lnTo>
                  <a:pt x="2504957" y="198726"/>
                </a:lnTo>
                <a:close/>
              </a:path>
              <a:path w="4096384" h="836930">
                <a:moveTo>
                  <a:pt x="2506574" y="198441"/>
                </a:moveTo>
                <a:lnTo>
                  <a:pt x="2506711" y="198120"/>
                </a:lnTo>
                <a:lnTo>
                  <a:pt x="2508394" y="198120"/>
                </a:lnTo>
                <a:lnTo>
                  <a:pt x="2506574" y="198441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6798" y="198120"/>
                </a:lnTo>
                <a:lnTo>
                  <a:pt x="2637881" y="202839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13636" y="205740"/>
                </a:moveTo>
                <a:lnTo>
                  <a:pt x="2810114" y="204470"/>
                </a:lnTo>
                <a:lnTo>
                  <a:pt x="2809799" y="202839"/>
                </a:lnTo>
                <a:lnTo>
                  <a:pt x="2809707" y="201718"/>
                </a:lnTo>
                <a:lnTo>
                  <a:pt x="2810631" y="199390"/>
                </a:lnTo>
                <a:lnTo>
                  <a:pt x="2813145" y="198120"/>
                </a:lnTo>
                <a:lnTo>
                  <a:pt x="2814645" y="203200"/>
                </a:lnTo>
                <a:lnTo>
                  <a:pt x="2813636" y="205740"/>
                </a:lnTo>
                <a:close/>
              </a:path>
              <a:path w="4096384" h="836930">
                <a:moveTo>
                  <a:pt x="2818205" y="205740"/>
                </a:moveTo>
                <a:lnTo>
                  <a:pt x="2813636" y="205740"/>
                </a:lnTo>
                <a:lnTo>
                  <a:pt x="2814450" y="203691"/>
                </a:lnTo>
                <a:lnTo>
                  <a:pt x="2814538" y="202839"/>
                </a:lnTo>
                <a:lnTo>
                  <a:pt x="2813145" y="198120"/>
                </a:lnTo>
                <a:lnTo>
                  <a:pt x="2819667" y="199390"/>
                </a:lnTo>
                <a:lnTo>
                  <a:pt x="2822717" y="199390"/>
                </a:lnTo>
                <a:lnTo>
                  <a:pt x="2819153" y="200660"/>
                </a:lnTo>
                <a:lnTo>
                  <a:pt x="2818205" y="205740"/>
                </a:lnTo>
                <a:close/>
              </a:path>
              <a:path w="4096384" h="836930">
                <a:moveTo>
                  <a:pt x="2819667" y="199390"/>
                </a:moveTo>
                <a:lnTo>
                  <a:pt x="2813145" y="198120"/>
                </a:lnTo>
                <a:lnTo>
                  <a:pt x="2814488" y="198120"/>
                </a:lnTo>
                <a:lnTo>
                  <a:pt x="2819667" y="199390"/>
                </a:lnTo>
                <a:close/>
              </a:path>
              <a:path w="4096384" h="836930">
                <a:moveTo>
                  <a:pt x="2925625" y="210820"/>
                </a:moveTo>
                <a:lnTo>
                  <a:pt x="2918062" y="205740"/>
                </a:lnTo>
                <a:lnTo>
                  <a:pt x="2912889" y="203200"/>
                </a:lnTo>
                <a:lnTo>
                  <a:pt x="2917237" y="198120"/>
                </a:lnTo>
                <a:lnTo>
                  <a:pt x="2921428" y="199390"/>
                </a:lnTo>
                <a:lnTo>
                  <a:pt x="2922442" y="200660"/>
                </a:lnTo>
                <a:lnTo>
                  <a:pt x="2927124" y="208280"/>
                </a:lnTo>
                <a:lnTo>
                  <a:pt x="2926116" y="209550"/>
                </a:lnTo>
                <a:lnTo>
                  <a:pt x="2925625" y="210820"/>
                </a:lnTo>
                <a:close/>
              </a:path>
              <a:path w="4096384" h="836930">
                <a:moveTo>
                  <a:pt x="3016647" y="201930"/>
                </a:moveTo>
                <a:lnTo>
                  <a:pt x="3006910" y="201930"/>
                </a:lnTo>
                <a:lnTo>
                  <a:pt x="3016647" y="198120"/>
                </a:lnTo>
                <a:lnTo>
                  <a:pt x="3016647" y="201930"/>
                </a:lnTo>
                <a:close/>
              </a:path>
              <a:path w="4096384" h="836930">
                <a:moveTo>
                  <a:pt x="3018480" y="223520"/>
                </a:moveTo>
                <a:lnTo>
                  <a:pt x="3011284" y="223520"/>
                </a:lnTo>
                <a:lnTo>
                  <a:pt x="3018329" y="213360"/>
                </a:lnTo>
                <a:lnTo>
                  <a:pt x="3017812" y="213360"/>
                </a:lnTo>
                <a:lnTo>
                  <a:pt x="3019986" y="212090"/>
                </a:lnTo>
                <a:lnTo>
                  <a:pt x="3021512" y="210820"/>
                </a:lnTo>
                <a:lnTo>
                  <a:pt x="3021544" y="210308"/>
                </a:lnTo>
                <a:lnTo>
                  <a:pt x="3021669" y="205740"/>
                </a:lnTo>
                <a:lnTo>
                  <a:pt x="3016647" y="205021"/>
                </a:lnTo>
                <a:lnTo>
                  <a:pt x="3016647" y="198120"/>
                </a:lnTo>
                <a:lnTo>
                  <a:pt x="3028197" y="198120"/>
                </a:lnTo>
                <a:lnTo>
                  <a:pt x="3026735" y="200660"/>
                </a:lnTo>
                <a:lnTo>
                  <a:pt x="3024609" y="203200"/>
                </a:lnTo>
                <a:lnTo>
                  <a:pt x="3026579" y="204713"/>
                </a:lnTo>
                <a:lnTo>
                  <a:pt x="3030207" y="207010"/>
                </a:lnTo>
                <a:lnTo>
                  <a:pt x="3039604" y="207010"/>
                </a:lnTo>
                <a:lnTo>
                  <a:pt x="3041319" y="208280"/>
                </a:lnTo>
                <a:lnTo>
                  <a:pt x="3023352" y="208280"/>
                </a:lnTo>
                <a:lnTo>
                  <a:pt x="3024177" y="215900"/>
                </a:lnTo>
                <a:lnTo>
                  <a:pt x="3024851" y="215900"/>
                </a:lnTo>
                <a:lnTo>
                  <a:pt x="3025703" y="217170"/>
                </a:lnTo>
                <a:lnTo>
                  <a:pt x="3038381" y="217170"/>
                </a:lnTo>
                <a:lnTo>
                  <a:pt x="3039974" y="218461"/>
                </a:lnTo>
                <a:lnTo>
                  <a:pt x="3041677" y="219710"/>
                </a:lnTo>
                <a:lnTo>
                  <a:pt x="3031216" y="219710"/>
                </a:lnTo>
                <a:lnTo>
                  <a:pt x="3029140" y="222250"/>
                </a:lnTo>
                <a:lnTo>
                  <a:pt x="3019488" y="222250"/>
                </a:lnTo>
                <a:lnTo>
                  <a:pt x="3018480" y="223520"/>
                </a:lnTo>
                <a:close/>
              </a:path>
              <a:path w="4096384" h="836930">
                <a:moveTo>
                  <a:pt x="3064614" y="200660"/>
                </a:moveTo>
                <a:lnTo>
                  <a:pt x="3061225" y="200660"/>
                </a:lnTo>
                <a:lnTo>
                  <a:pt x="3064363" y="198120"/>
                </a:lnTo>
                <a:lnTo>
                  <a:pt x="3064614" y="200660"/>
                </a:lnTo>
                <a:close/>
              </a:path>
              <a:path w="4096384" h="836930">
                <a:moveTo>
                  <a:pt x="3069115" y="205740"/>
                </a:moveTo>
                <a:lnTo>
                  <a:pt x="3064748" y="204600"/>
                </a:lnTo>
                <a:lnTo>
                  <a:pt x="3064924" y="204470"/>
                </a:lnTo>
                <a:lnTo>
                  <a:pt x="3064407" y="198120"/>
                </a:lnTo>
                <a:lnTo>
                  <a:pt x="3070438" y="199390"/>
                </a:lnTo>
                <a:lnTo>
                  <a:pt x="3069115" y="205740"/>
                </a:lnTo>
                <a:close/>
              </a:path>
              <a:path w="4096384" h="836930">
                <a:moveTo>
                  <a:pt x="3202207" y="205740"/>
                </a:moveTo>
                <a:lnTo>
                  <a:pt x="3201427" y="205740"/>
                </a:lnTo>
                <a:lnTo>
                  <a:pt x="3201370" y="201468"/>
                </a:lnTo>
                <a:lnTo>
                  <a:pt x="3202017" y="198120"/>
                </a:lnTo>
                <a:lnTo>
                  <a:pt x="3203890" y="200660"/>
                </a:lnTo>
                <a:lnTo>
                  <a:pt x="3205208" y="203691"/>
                </a:lnTo>
                <a:lnTo>
                  <a:pt x="3202541" y="204470"/>
                </a:lnTo>
                <a:lnTo>
                  <a:pt x="3202207" y="205740"/>
                </a:lnTo>
                <a:close/>
              </a:path>
              <a:path w="4096384" h="836930">
                <a:moveTo>
                  <a:pt x="3205208" y="203691"/>
                </a:moveTo>
                <a:lnTo>
                  <a:pt x="3203890" y="200660"/>
                </a:lnTo>
                <a:lnTo>
                  <a:pt x="3202017" y="198120"/>
                </a:lnTo>
                <a:lnTo>
                  <a:pt x="3206705" y="198120"/>
                </a:lnTo>
                <a:lnTo>
                  <a:pt x="3209521" y="200660"/>
                </a:lnTo>
                <a:lnTo>
                  <a:pt x="3205723" y="200660"/>
                </a:lnTo>
                <a:lnTo>
                  <a:pt x="3205588" y="203580"/>
                </a:lnTo>
                <a:lnTo>
                  <a:pt x="3205208" y="203691"/>
                </a:lnTo>
                <a:close/>
              </a:path>
              <a:path w="4096384" h="836930">
                <a:moveTo>
                  <a:pt x="3305791" y="204287"/>
                </a:moveTo>
                <a:lnTo>
                  <a:pt x="3301610" y="201930"/>
                </a:lnTo>
                <a:lnTo>
                  <a:pt x="3302625" y="201930"/>
                </a:lnTo>
                <a:lnTo>
                  <a:pt x="3307873" y="199441"/>
                </a:lnTo>
                <a:lnTo>
                  <a:pt x="3307981" y="198120"/>
                </a:lnTo>
                <a:lnTo>
                  <a:pt x="3308315" y="198120"/>
                </a:lnTo>
                <a:lnTo>
                  <a:pt x="3318877" y="200660"/>
                </a:lnTo>
                <a:lnTo>
                  <a:pt x="3307130" y="200660"/>
                </a:lnTo>
                <a:lnTo>
                  <a:pt x="3305791" y="204287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4846" y="198120"/>
                </a:lnTo>
                <a:lnTo>
                  <a:pt x="3349220" y="200660"/>
                </a:lnTo>
                <a:lnTo>
                  <a:pt x="3357853" y="200660"/>
                </a:lnTo>
                <a:lnTo>
                  <a:pt x="3355591" y="201930"/>
                </a:lnTo>
                <a:lnTo>
                  <a:pt x="3354242" y="204470"/>
                </a:lnTo>
                <a:lnTo>
                  <a:pt x="3350202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3349220" y="200660"/>
                </a:moveTo>
                <a:lnTo>
                  <a:pt x="3344846" y="198120"/>
                </a:lnTo>
                <a:lnTo>
                  <a:pt x="3346994" y="198120"/>
                </a:lnTo>
                <a:lnTo>
                  <a:pt x="3349220" y="200660"/>
                </a:lnTo>
                <a:close/>
              </a:path>
              <a:path w="4096384" h="836930">
                <a:moveTo>
                  <a:pt x="1338211" y="199390"/>
                </a:moveTo>
                <a:lnTo>
                  <a:pt x="1338375" y="198192"/>
                </a:lnTo>
                <a:lnTo>
                  <a:pt x="1338337" y="199150"/>
                </a:lnTo>
                <a:lnTo>
                  <a:pt x="1338211" y="199390"/>
                </a:lnTo>
                <a:close/>
              </a:path>
              <a:path w="4096384" h="836930">
                <a:moveTo>
                  <a:pt x="1338375" y="204470"/>
                </a:moveTo>
                <a:lnTo>
                  <a:pt x="1335022" y="201930"/>
                </a:lnTo>
                <a:lnTo>
                  <a:pt x="1329993" y="199390"/>
                </a:lnTo>
                <a:lnTo>
                  <a:pt x="1338365" y="198193"/>
                </a:lnTo>
                <a:lnTo>
                  <a:pt x="1338211" y="199390"/>
                </a:lnTo>
                <a:lnTo>
                  <a:pt x="1338375" y="199390"/>
                </a:lnTo>
                <a:lnTo>
                  <a:pt x="1338375" y="204470"/>
                </a:lnTo>
                <a:close/>
              </a:path>
              <a:path w="4096384" h="836930">
                <a:moveTo>
                  <a:pt x="493705" y="203200"/>
                </a:moveTo>
                <a:lnTo>
                  <a:pt x="489351" y="201930"/>
                </a:lnTo>
                <a:lnTo>
                  <a:pt x="482646" y="200660"/>
                </a:lnTo>
                <a:lnTo>
                  <a:pt x="491400" y="198202"/>
                </a:lnTo>
                <a:lnTo>
                  <a:pt x="493705" y="203200"/>
                </a:lnTo>
                <a:close/>
              </a:path>
              <a:path w="4096384" h="836930">
                <a:moveTo>
                  <a:pt x="2504714" y="204421"/>
                </a:moveTo>
                <a:lnTo>
                  <a:pt x="2496333" y="201930"/>
                </a:lnTo>
                <a:lnTo>
                  <a:pt x="2503038" y="199390"/>
                </a:lnTo>
                <a:lnTo>
                  <a:pt x="2504957" y="198726"/>
                </a:lnTo>
                <a:lnTo>
                  <a:pt x="2506574" y="198441"/>
                </a:lnTo>
                <a:lnTo>
                  <a:pt x="2504692" y="202839"/>
                </a:lnTo>
                <a:lnTo>
                  <a:pt x="2504714" y="204421"/>
                </a:lnTo>
                <a:close/>
              </a:path>
              <a:path w="4096384" h="836930">
                <a:moveTo>
                  <a:pt x="1566758" y="199390"/>
                </a:moveTo>
                <a:lnTo>
                  <a:pt x="1564662" y="199390"/>
                </a:lnTo>
                <a:lnTo>
                  <a:pt x="1565490" y="198553"/>
                </a:lnTo>
                <a:lnTo>
                  <a:pt x="1566758" y="199390"/>
                </a:lnTo>
                <a:close/>
              </a:path>
              <a:path w="4096384" h="836930">
                <a:moveTo>
                  <a:pt x="3160137" y="199390"/>
                </a:moveTo>
                <a:lnTo>
                  <a:pt x="3158945" y="199390"/>
                </a:lnTo>
                <a:lnTo>
                  <a:pt x="3158900" y="198631"/>
                </a:lnTo>
                <a:lnTo>
                  <a:pt x="3160137" y="199390"/>
                </a:lnTo>
                <a:close/>
              </a:path>
              <a:path w="4096384" h="836930">
                <a:moveTo>
                  <a:pt x="2503038" y="199390"/>
                </a:moveTo>
                <a:lnTo>
                  <a:pt x="2501198" y="199390"/>
                </a:lnTo>
                <a:lnTo>
                  <a:pt x="2504957" y="198726"/>
                </a:lnTo>
                <a:lnTo>
                  <a:pt x="2503038" y="199390"/>
                </a:lnTo>
                <a:close/>
              </a:path>
              <a:path w="4096384" h="836930">
                <a:moveTo>
                  <a:pt x="2096710" y="199390"/>
                </a:moveTo>
                <a:lnTo>
                  <a:pt x="2097643" y="198727"/>
                </a:lnTo>
                <a:lnTo>
                  <a:pt x="2098064" y="199078"/>
                </a:lnTo>
                <a:lnTo>
                  <a:pt x="2096710" y="199390"/>
                </a:lnTo>
                <a:close/>
              </a:path>
              <a:path w="4096384" h="836930">
                <a:moveTo>
                  <a:pt x="1562652" y="204470"/>
                </a:moveTo>
                <a:lnTo>
                  <a:pt x="1560806" y="204470"/>
                </a:lnTo>
                <a:lnTo>
                  <a:pt x="1556920" y="202288"/>
                </a:lnTo>
                <a:lnTo>
                  <a:pt x="1558085" y="201984"/>
                </a:lnTo>
                <a:lnTo>
                  <a:pt x="1557622" y="201468"/>
                </a:lnTo>
                <a:lnTo>
                  <a:pt x="1563661" y="199390"/>
                </a:lnTo>
                <a:lnTo>
                  <a:pt x="1564188" y="198818"/>
                </a:lnTo>
                <a:lnTo>
                  <a:pt x="1564662" y="199390"/>
                </a:lnTo>
                <a:lnTo>
                  <a:pt x="1566758" y="199390"/>
                </a:lnTo>
                <a:lnTo>
                  <a:pt x="1568683" y="200660"/>
                </a:lnTo>
                <a:lnTo>
                  <a:pt x="1562652" y="204470"/>
                </a:lnTo>
                <a:close/>
              </a:path>
              <a:path w="4096384" h="836930">
                <a:moveTo>
                  <a:pt x="3049836" y="200503"/>
                </a:moveTo>
                <a:lnTo>
                  <a:pt x="3049648" y="199390"/>
                </a:lnTo>
                <a:lnTo>
                  <a:pt x="3051671" y="199390"/>
                </a:lnTo>
                <a:lnTo>
                  <a:pt x="3052343" y="198989"/>
                </a:lnTo>
                <a:lnTo>
                  <a:pt x="3052189" y="199390"/>
                </a:lnTo>
                <a:lnTo>
                  <a:pt x="3049836" y="200503"/>
                </a:lnTo>
                <a:close/>
              </a:path>
              <a:path w="4096384" h="836930">
                <a:moveTo>
                  <a:pt x="1338375" y="199390"/>
                </a:moveTo>
                <a:lnTo>
                  <a:pt x="1338211" y="199390"/>
                </a:lnTo>
                <a:lnTo>
                  <a:pt x="1338375" y="199078"/>
                </a:lnTo>
                <a:lnTo>
                  <a:pt x="1338375" y="199390"/>
                </a:lnTo>
                <a:close/>
              </a:path>
              <a:path w="4096384" h="836930">
                <a:moveTo>
                  <a:pt x="2098436" y="199390"/>
                </a:moveTo>
                <a:lnTo>
                  <a:pt x="2096710" y="199390"/>
                </a:lnTo>
                <a:lnTo>
                  <a:pt x="2098150" y="199150"/>
                </a:lnTo>
                <a:lnTo>
                  <a:pt x="2098436" y="199390"/>
                </a:lnTo>
                <a:close/>
              </a:path>
              <a:path w="4096384" h="836930">
                <a:moveTo>
                  <a:pt x="1487895" y="200660"/>
                </a:moveTo>
                <a:lnTo>
                  <a:pt x="1484713" y="200660"/>
                </a:lnTo>
                <a:lnTo>
                  <a:pt x="1487102" y="199150"/>
                </a:lnTo>
                <a:lnTo>
                  <a:pt x="1487895" y="20066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112194" y="201930"/>
                </a:lnTo>
                <a:lnTo>
                  <a:pt x="111853" y="201930"/>
                </a:lnTo>
                <a:lnTo>
                  <a:pt x="113032" y="199390"/>
                </a:lnTo>
                <a:lnTo>
                  <a:pt x="113366" y="199390"/>
                </a:lnTo>
                <a:lnTo>
                  <a:pt x="117222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125263" y="203200"/>
                </a:moveTo>
                <a:lnTo>
                  <a:pt x="113700" y="203200"/>
                </a:lnTo>
                <a:lnTo>
                  <a:pt x="117072" y="201984"/>
                </a:lnTo>
                <a:lnTo>
                  <a:pt x="113366" y="199390"/>
                </a:lnTo>
                <a:lnTo>
                  <a:pt x="125604" y="199390"/>
                </a:lnTo>
                <a:lnTo>
                  <a:pt x="125263" y="203200"/>
                </a:lnTo>
                <a:close/>
              </a:path>
              <a:path w="4096384" h="836930">
                <a:moveTo>
                  <a:pt x="129290" y="203200"/>
                </a:moveTo>
                <a:lnTo>
                  <a:pt x="125263" y="203200"/>
                </a:lnTo>
                <a:lnTo>
                  <a:pt x="125604" y="199390"/>
                </a:lnTo>
                <a:lnTo>
                  <a:pt x="128118" y="200660"/>
                </a:lnTo>
                <a:lnTo>
                  <a:pt x="129554" y="201871"/>
                </a:lnTo>
                <a:lnTo>
                  <a:pt x="129530" y="202288"/>
                </a:lnTo>
                <a:lnTo>
                  <a:pt x="129290" y="203200"/>
                </a:lnTo>
                <a:close/>
              </a:path>
              <a:path w="4096384" h="836930">
                <a:moveTo>
                  <a:pt x="78374" y="209550"/>
                </a:moveTo>
                <a:lnTo>
                  <a:pt x="65756" y="209550"/>
                </a:lnTo>
                <a:lnTo>
                  <a:pt x="67432" y="208280"/>
                </a:lnTo>
                <a:lnTo>
                  <a:pt x="69072" y="207151"/>
                </a:lnTo>
                <a:lnTo>
                  <a:pt x="69195" y="206939"/>
                </a:lnTo>
                <a:lnTo>
                  <a:pt x="64754" y="203200"/>
                </a:lnTo>
                <a:lnTo>
                  <a:pt x="139852" y="203200"/>
                </a:lnTo>
                <a:lnTo>
                  <a:pt x="141613" y="201984"/>
                </a:lnTo>
                <a:lnTo>
                  <a:pt x="141571" y="201468"/>
                </a:lnTo>
                <a:lnTo>
                  <a:pt x="141024" y="199390"/>
                </a:lnTo>
                <a:lnTo>
                  <a:pt x="144237" y="199390"/>
                </a:lnTo>
                <a:lnTo>
                  <a:pt x="144376" y="200660"/>
                </a:lnTo>
                <a:lnTo>
                  <a:pt x="179017" y="200660"/>
                </a:lnTo>
                <a:lnTo>
                  <a:pt x="178236" y="201930"/>
                </a:lnTo>
                <a:lnTo>
                  <a:pt x="260931" y="201930"/>
                </a:lnTo>
                <a:lnTo>
                  <a:pt x="261380" y="204470"/>
                </a:lnTo>
                <a:lnTo>
                  <a:pt x="133985" y="204470"/>
                </a:lnTo>
                <a:lnTo>
                  <a:pt x="131968" y="205740"/>
                </a:lnTo>
                <a:lnTo>
                  <a:pt x="77490" y="205740"/>
                </a:lnTo>
                <a:lnTo>
                  <a:pt x="78374" y="209550"/>
                </a:lnTo>
                <a:close/>
              </a:path>
              <a:path w="4096384" h="836930">
                <a:moveTo>
                  <a:pt x="425653" y="204470"/>
                </a:moveTo>
                <a:lnTo>
                  <a:pt x="421627" y="203200"/>
                </a:lnTo>
                <a:lnTo>
                  <a:pt x="421738" y="200519"/>
                </a:lnTo>
                <a:lnTo>
                  <a:pt x="422635" y="199390"/>
                </a:lnTo>
                <a:lnTo>
                  <a:pt x="423643" y="199390"/>
                </a:lnTo>
                <a:lnTo>
                  <a:pt x="424979" y="200660"/>
                </a:lnTo>
                <a:lnTo>
                  <a:pt x="425653" y="204470"/>
                </a:lnTo>
                <a:close/>
              </a:path>
              <a:path w="4096384" h="836930">
                <a:moveTo>
                  <a:pt x="475607" y="201930"/>
                </a:moveTo>
                <a:lnTo>
                  <a:pt x="473761" y="201930"/>
                </a:lnTo>
                <a:lnTo>
                  <a:pt x="473761" y="200660"/>
                </a:lnTo>
                <a:lnTo>
                  <a:pt x="475771" y="199390"/>
                </a:lnTo>
                <a:lnTo>
                  <a:pt x="477617" y="200660"/>
                </a:lnTo>
                <a:lnTo>
                  <a:pt x="475607" y="201930"/>
                </a:lnTo>
                <a:close/>
              </a:path>
              <a:path w="4096384" h="836930">
                <a:moveTo>
                  <a:pt x="489351" y="201930"/>
                </a:moveTo>
                <a:lnTo>
                  <a:pt x="475607" y="201930"/>
                </a:lnTo>
                <a:lnTo>
                  <a:pt x="477617" y="200660"/>
                </a:lnTo>
                <a:lnTo>
                  <a:pt x="475771" y="199390"/>
                </a:lnTo>
                <a:lnTo>
                  <a:pt x="487171" y="199390"/>
                </a:lnTo>
                <a:lnTo>
                  <a:pt x="482646" y="200660"/>
                </a:lnTo>
                <a:lnTo>
                  <a:pt x="489351" y="201930"/>
                </a:lnTo>
                <a:close/>
              </a:path>
              <a:path w="4096384" h="836930">
                <a:moveTo>
                  <a:pt x="611043" y="201930"/>
                </a:moveTo>
                <a:lnTo>
                  <a:pt x="608365" y="199390"/>
                </a:lnTo>
                <a:lnTo>
                  <a:pt x="613394" y="199390"/>
                </a:lnTo>
                <a:lnTo>
                  <a:pt x="612392" y="200660"/>
                </a:lnTo>
                <a:lnTo>
                  <a:pt x="611043" y="20193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591262" y="209550"/>
                </a:lnTo>
                <a:lnTo>
                  <a:pt x="591761" y="208611"/>
                </a:lnTo>
                <a:lnTo>
                  <a:pt x="591830" y="206472"/>
                </a:lnTo>
                <a:lnTo>
                  <a:pt x="590928" y="201930"/>
                </a:lnTo>
                <a:lnTo>
                  <a:pt x="611043" y="201930"/>
                </a:lnTo>
                <a:lnTo>
                  <a:pt x="612392" y="200660"/>
                </a:lnTo>
                <a:lnTo>
                  <a:pt x="613394" y="199390"/>
                </a:lnTo>
                <a:lnTo>
                  <a:pt x="687985" y="199390"/>
                </a:lnTo>
                <a:lnTo>
                  <a:pt x="688321" y="201930"/>
                </a:lnTo>
                <a:lnTo>
                  <a:pt x="690168" y="203200"/>
                </a:lnTo>
                <a:lnTo>
                  <a:pt x="693520" y="204470"/>
                </a:lnTo>
                <a:lnTo>
                  <a:pt x="718242" y="204470"/>
                </a:lnTo>
                <a:lnTo>
                  <a:pt x="720000" y="205740"/>
                </a:lnTo>
                <a:lnTo>
                  <a:pt x="763753" y="205740"/>
                </a:lnTo>
                <a:lnTo>
                  <a:pt x="762077" y="207010"/>
                </a:lnTo>
                <a:lnTo>
                  <a:pt x="712797" y="207010"/>
                </a:lnTo>
                <a:lnTo>
                  <a:pt x="709942" y="208280"/>
                </a:lnTo>
                <a:lnTo>
                  <a:pt x="763082" y="208280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718242" y="204470"/>
                </a:moveTo>
                <a:lnTo>
                  <a:pt x="693520" y="204470"/>
                </a:lnTo>
                <a:lnTo>
                  <a:pt x="693684" y="199390"/>
                </a:lnTo>
                <a:lnTo>
                  <a:pt x="717492" y="199390"/>
                </a:lnTo>
                <a:lnTo>
                  <a:pt x="714637" y="203200"/>
                </a:lnTo>
                <a:lnTo>
                  <a:pt x="716484" y="203200"/>
                </a:lnTo>
                <a:lnTo>
                  <a:pt x="718242" y="204470"/>
                </a:lnTo>
                <a:close/>
              </a:path>
              <a:path w="4096384" h="836930">
                <a:moveTo>
                  <a:pt x="720000" y="205740"/>
                </a:moveTo>
                <a:lnTo>
                  <a:pt x="716484" y="203200"/>
                </a:lnTo>
                <a:lnTo>
                  <a:pt x="714637" y="203200"/>
                </a:lnTo>
                <a:lnTo>
                  <a:pt x="717492" y="199390"/>
                </a:lnTo>
                <a:lnTo>
                  <a:pt x="718828" y="199390"/>
                </a:lnTo>
                <a:lnTo>
                  <a:pt x="720170" y="200660"/>
                </a:lnTo>
                <a:lnTo>
                  <a:pt x="720000" y="205740"/>
                </a:lnTo>
                <a:close/>
              </a:path>
              <a:path w="4096384" h="836930">
                <a:moveTo>
                  <a:pt x="867517" y="205740"/>
                </a:moveTo>
                <a:lnTo>
                  <a:pt x="865542" y="202288"/>
                </a:lnTo>
                <a:lnTo>
                  <a:pt x="865429" y="200519"/>
                </a:lnTo>
                <a:lnTo>
                  <a:pt x="866175" y="199390"/>
                </a:lnTo>
                <a:lnTo>
                  <a:pt x="867851" y="199390"/>
                </a:lnTo>
                <a:lnTo>
                  <a:pt x="871203" y="200660"/>
                </a:lnTo>
                <a:lnTo>
                  <a:pt x="867517" y="205740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67517" y="205740"/>
                </a:lnTo>
                <a:lnTo>
                  <a:pt x="871203" y="200660"/>
                </a:lnTo>
                <a:lnTo>
                  <a:pt x="867851" y="199390"/>
                </a:lnTo>
                <a:lnTo>
                  <a:pt x="878747" y="199390"/>
                </a:lnTo>
                <a:lnTo>
                  <a:pt x="877241" y="200660"/>
                </a:lnTo>
                <a:lnTo>
                  <a:pt x="877132" y="201468"/>
                </a:lnTo>
                <a:lnTo>
                  <a:pt x="877106" y="201984"/>
                </a:lnTo>
                <a:lnTo>
                  <a:pt x="877908" y="203200"/>
                </a:lnTo>
                <a:lnTo>
                  <a:pt x="880927" y="204470"/>
                </a:lnTo>
                <a:lnTo>
                  <a:pt x="894299" y="20447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923338" y="204470"/>
                </a:moveTo>
                <a:lnTo>
                  <a:pt x="919985" y="201930"/>
                </a:lnTo>
                <a:lnTo>
                  <a:pt x="919861" y="201468"/>
                </a:lnTo>
                <a:lnTo>
                  <a:pt x="919756" y="200519"/>
                </a:lnTo>
                <a:lnTo>
                  <a:pt x="920653" y="199390"/>
                </a:lnTo>
                <a:lnTo>
                  <a:pt x="921825" y="199390"/>
                </a:lnTo>
                <a:lnTo>
                  <a:pt x="923338" y="200660"/>
                </a:lnTo>
                <a:lnTo>
                  <a:pt x="923338" y="204470"/>
                </a:lnTo>
                <a:close/>
              </a:path>
              <a:path w="4096384" h="836930">
                <a:moveTo>
                  <a:pt x="924673" y="204470"/>
                </a:moveTo>
                <a:lnTo>
                  <a:pt x="923338" y="204470"/>
                </a:lnTo>
                <a:lnTo>
                  <a:pt x="923338" y="200660"/>
                </a:lnTo>
                <a:lnTo>
                  <a:pt x="921825" y="199390"/>
                </a:lnTo>
                <a:lnTo>
                  <a:pt x="931378" y="199390"/>
                </a:lnTo>
                <a:lnTo>
                  <a:pt x="931712" y="200660"/>
                </a:lnTo>
                <a:lnTo>
                  <a:pt x="932721" y="201930"/>
                </a:lnTo>
                <a:lnTo>
                  <a:pt x="925852" y="201930"/>
                </a:lnTo>
                <a:lnTo>
                  <a:pt x="924673" y="204470"/>
                </a:lnTo>
                <a:close/>
              </a:path>
              <a:path w="4096384" h="836930">
                <a:moveTo>
                  <a:pt x="961217" y="203200"/>
                </a:moveTo>
                <a:lnTo>
                  <a:pt x="959541" y="201930"/>
                </a:lnTo>
                <a:lnTo>
                  <a:pt x="958703" y="201930"/>
                </a:lnTo>
                <a:lnTo>
                  <a:pt x="959541" y="199390"/>
                </a:lnTo>
                <a:lnTo>
                  <a:pt x="960883" y="200660"/>
                </a:lnTo>
                <a:lnTo>
                  <a:pt x="961551" y="200660"/>
                </a:lnTo>
                <a:lnTo>
                  <a:pt x="961217" y="203200"/>
                </a:lnTo>
                <a:close/>
              </a:path>
              <a:path w="4096384" h="836930">
                <a:moveTo>
                  <a:pt x="1043354" y="201930"/>
                </a:moveTo>
                <a:lnTo>
                  <a:pt x="1038659" y="200660"/>
                </a:lnTo>
                <a:lnTo>
                  <a:pt x="1040839" y="199390"/>
                </a:lnTo>
                <a:lnTo>
                  <a:pt x="104335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43354" y="201930"/>
                </a:lnTo>
                <a:lnTo>
                  <a:pt x="1040839" y="199390"/>
                </a:lnTo>
                <a:lnTo>
                  <a:pt x="1068163" y="199390"/>
                </a:lnTo>
                <a:lnTo>
                  <a:pt x="1066821" y="20066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66821" y="200660"/>
                </a:lnTo>
                <a:lnTo>
                  <a:pt x="1068163" y="19939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160187" y="201930"/>
                </a:moveTo>
                <a:lnTo>
                  <a:pt x="1068334" y="201930"/>
                </a:lnTo>
                <a:lnTo>
                  <a:pt x="1068163" y="199390"/>
                </a:lnTo>
                <a:lnTo>
                  <a:pt x="1159185" y="199390"/>
                </a:lnTo>
                <a:lnTo>
                  <a:pt x="1159349" y="200660"/>
                </a:lnTo>
                <a:lnTo>
                  <a:pt x="1160187" y="201930"/>
                </a:lnTo>
                <a:close/>
              </a:path>
              <a:path w="4096384" h="836930">
                <a:moveTo>
                  <a:pt x="1229084" y="201930"/>
                </a:moveTo>
                <a:lnTo>
                  <a:pt x="1226570" y="201930"/>
                </a:lnTo>
                <a:lnTo>
                  <a:pt x="1228416" y="199390"/>
                </a:lnTo>
                <a:lnTo>
                  <a:pt x="1228750" y="199390"/>
                </a:lnTo>
                <a:lnTo>
                  <a:pt x="1230930" y="200660"/>
                </a:lnTo>
                <a:lnTo>
                  <a:pt x="1229084" y="201930"/>
                </a:lnTo>
                <a:close/>
              </a:path>
              <a:path w="4096384" h="836930">
                <a:moveTo>
                  <a:pt x="1236411" y="201930"/>
                </a:moveTo>
                <a:lnTo>
                  <a:pt x="1229084" y="201930"/>
                </a:lnTo>
                <a:lnTo>
                  <a:pt x="1230930" y="200660"/>
                </a:lnTo>
                <a:lnTo>
                  <a:pt x="1228750" y="199390"/>
                </a:lnTo>
                <a:lnTo>
                  <a:pt x="1237799" y="199390"/>
                </a:lnTo>
                <a:lnTo>
                  <a:pt x="1236411" y="201930"/>
                </a:lnTo>
                <a:close/>
              </a:path>
              <a:path w="4096384" h="836930">
                <a:moveTo>
                  <a:pt x="1238637" y="210820"/>
                </a:moveTo>
                <a:lnTo>
                  <a:pt x="1235121" y="208280"/>
                </a:lnTo>
                <a:lnTo>
                  <a:pt x="1232941" y="208280"/>
                </a:lnTo>
                <a:lnTo>
                  <a:pt x="1237799" y="199390"/>
                </a:lnTo>
                <a:lnTo>
                  <a:pt x="1238578" y="206472"/>
                </a:lnTo>
                <a:lnTo>
                  <a:pt x="1238637" y="21082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38637" y="210820"/>
                </a:lnTo>
                <a:lnTo>
                  <a:pt x="1238578" y="206472"/>
                </a:lnTo>
                <a:lnTo>
                  <a:pt x="1237799" y="199390"/>
                </a:lnTo>
                <a:lnTo>
                  <a:pt x="1267016" y="199390"/>
                </a:lnTo>
                <a:lnTo>
                  <a:pt x="1267304" y="200660"/>
                </a:lnTo>
                <a:lnTo>
                  <a:pt x="1242324" y="200660"/>
                </a:lnTo>
                <a:lnTo>
                  <a:pt x="1240818" y="201930"/>
                </a:lnTo>
                <a:lnTo>
                  <a:pt x="1267605" y="201930"/>
                </a:lnTo>
                <a:lnTo>
                  <a:pt x="1267906" y="203200"/>
                </a:lnTo>
                <a:lnTo>
                  <a:pt x="1262943" y="203200"/>
                </a:lnTo>
                <a:lnTo>
                  <a:pt x="1261941" y="205740"/>
                </a:lnTo>
                <a:lnTo>
                  <a:pt x="1258752" y="205740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82056" y="203200"/>
                </a:moveTo>
                <a:lnTo>
                  <a:pt x="1280125" y="201984"/>
                </a:lnTo>
                <a:lnTo>
                  <a:pt x="1280163" y="201468"/>
                </a:lnTo>
                <a:lnTo>
                  <a:pt x="1280380" y="200660"/>
                </a:lnTo>
                <a:lnTo>
                  <a:pt x="1283058" y="199390"/>
                </a:lnTo>
                <a:lnTo>
                  <a:pt x="1284734" y="201930"/>
                </a:lnTo>
                <a:lnTo>
                  <a:pt x="1284400" y="201930"/>
                </a:lnTo>
                <a:lnTo>
                  <a:pt x="1282056" y="203200"/>
                </a:lnTo>
                <a:close/>
              </a:path>
              <a:path w="4096384" h="836930">
                <a:moveTo>
                  <a:pt x="1296802" y="201930"/>
                </a:moveTo>
                <a:lnTo>
                  <a:pt x="1284734" y="201930"/>
                </a:lnTo>
                <a:lnTo>
                  <a:pt x="1283058" y="199390"/>
                </a:lnTo>
                <a:lnTo>
                  <a:pt x="1292278" y="199390"/>
                </a:lnTo>
                <a:lnTo>
                  <a:pt x="1296802" y="201930"/>
                </a:lnTo>
                <a:close/>
              </a:path>
              <a:path w="4096384" h="836930">
                <a:moveTo>
                  <a:pt x="1301667" y="201930"/>
                </a:moveTo>
                <a:lnTo>
                  <a:pt x="1296802" y="201930"/>
                </a:lnTo>
                <a:lnTo>
                  <a:pt x="1292278" y="199390"/>
                </a:lnTo>
                <a:lnTo>
                  <a:pt x="1301667" y="201930"/>
                </a:lnTo>
                <a:close/>
              </a:path>
              <a:path w="4096384" h="836930">
                <a:moveTo>
                  <a:pt x="1429063" y="200660"/>
                </a:moveTo>
                <a:lnTo>
                  <a:pt x="1429785" y="199441"/>
                </a:lnTo>
                <a:lnTo>
                  <a:pt x="1430235" y="199390"/>
                </a:lnTo>
                <a:lnTo>
                  <a:pt x="1429063" y="200660"/>
                </a:lnTo>
                <a:close/>
              </a:path>
              <a:path w="4096384" h="836930">
                <a:moveTo>
                  <a:pt x="1433921" y="200660"/>
                </a:moveTo>
                <a:lnTo>
                  <a:pt x="1429063" y="200660"/>
                </a:lnTo>
                <a:lnTo>
                  <a:pt x="1430235" y="199390"/>
                </a:lnTo>
                <a:lnTo>
                  <a:pt x="1432245" y="199390"/>
                </a:lnTo>
                <a:lnTo>
                  <a:pt x="1433921" y="200660"/>
                </a:lnTo>
                <a:close/>
              </a:path>
              <a:path w="4096384" h="836930">
                <a:moveTo>
                  <a:pt x="1493428" y="205740"/>
                </a:moveTo>
                <a:lnTo>
                  <a:pt x="1492760" y="203200"/>
                </a:lnTo>
                <a:lnTo>
                  <a:pt x="1492256" y="200660"/>
                </a:lnTo>
                <a:lnTo>
                  <a:pt x="1495609" y="199390"/>
                </a:lnTo>
                <a:lnTo>
                  <a:pt x="1497625" y="203200"/>
                </a:lnTo>
                <a:lnTo>
                  <a:pt x="1493428" y="20574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3428" y="205740"/>
                </a:lnTo>
                <a:lnTo>
                  <a:pt x="1497625" y="203200"/>
                </a:lnTo>
                <a:lnTo>
                  <a:pt x="1495609" y="199390"/>
                </a:lnTo>
                <a:lnTo>
                  <a:pt x="1497228" y="199390"/>
                </a:lnTo>
                <a:lnTo>
                  <a:pt x="1497285" y="200660"/>
                </a:lnTo>
                <a:lnTo>
                  <a:pt x="1498503" y="201113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1541702" y="199734"/>
                </a:moveTo>
                <a:lnTo>
                  <a:pt x="1541201" y="199390"/>
                </a:lnTo>
                <a:lnTo>
                  <a:pt x="1542544" y="199390"/>
                </a:lnTo>
                <a:lnTo>
                  <a:pt x="1541702" y="199734"/>
                </a:lnTo>
                <a:close/>
              </a:path>
              <a:path w="4096384" h="836930">
                <a:moveTo>
                  <a:pt x="1557622" y="201468"/>
                </a:moveTo>
                <a:lnTo>
                  <a:pt x="1554605" y="199390"/>
                </a:lnTo>
                <a:lnTo>
                  <a:pt x="1563661" y="199390"/>
                </a:lnTo>
                <a:lnTo>
                  <a:pt x="1557622" y="201468"/>
                </a:lnTo>
                <a:close/>
              </a:path>
              <a:path w="4096384" h="836930">
                <a:moveTo>
                  <a:pt x="1592825" y="201930"/>
                </a:moveTo>
                <a:lnTo>
                  <a:pt x="1591319" y="201930"/>
                </a:lnTo>
                <a:lnTo>
                  <a:pt x="1591319" y="200660"/>
                </a:lnTo>
                <a:lnTo>
                  <a:pt x="1592825" y="199390"/>
                </a:lnTo>
                <a:lnTo>
                  <a:pt x="1594331" y="200660"/>
                </a:lnTo>
                <a:lnTo>
                  <a:pt x="1592825" y="201930"/>
                </a:lnTo>
                <a:close/>
              </a:path>
              <a:path w="4096384" h="836930">
                <a:moveTo>
                  <a:pt x="1743476" y="204912"/>
                </a:moveTo>
                <a:lnTo>
                  <a:pt x="1740669" y="204470"/>
                </a:lnTo>
                <a:lnTo>
                  <a:pt x="1749718" y="199390"/>
                </a:lnTo>
                <a:lnTo>
                  <a:pt x="1749555" y="200660"/>
                </a:lnTo>
                <a:lnTo>
                  <a:pt x="1752270" y="204470"/>
                </a:lnTo>
                <a:lnTo>
                  <a:pt x="1744022" y="204470"/>
                </a:lnTo>
                <a:lnTo>
                  <a:pt x="1743476" y="204912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9555" y="200660"/>
                </a:lnTo>
                <a:lnTo>
                  <a:pt x="1749718" y="199390"/>
                </a:lnTo>
                <a:lnTo>
                  <a:pt x="1782604" y="199390"/>
                </a:lnTo>
                <a:lnTo>
                  <a:pt x="1784858" y="201984"/>
                </a:lnTo>
                <a:lnTo>
                  <a:pt x="1787604" y="204470"/>
                </a:lnTo>
                <a:lnTo>
                  <a:pt x="1757098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977218" y="205638"/>
                </a:moveTo>
                <a:lnTo>
                  <a:pt x="1977380" y="205021"/>
                </a:lnTo>
                <a:lnTo>
                  <a:pt x="1977498" y="204436"/>
                </a:lnTo>
                <a:lnTo>
                  <a:pt x="1973335" y="199390"/>
                </a:lnTo>
                <a:lnTo>
                  <a:pt x="1979372" y="200660"/>
                </a:lnTo>
                <a:lnTo>
                  <a:pt x="1984401" y="201930"/>
                </a:lnTo>
                <a:lnTo>
                  <a:pt x="1977218" y="205638"/>
                </a:lnTo>
                <a:close/>
              </a:path>
              <a:path w="4096384" h="836930">
                <a:moveTo>
                  <a:pt x="2126044" y="205740"/>
                </a:moveTo>
                <a:lnTo>
                  <a:pt x="2124702" y="203200"/>
                </a:lnTo>
                <a:lnTo>
                  <a:pt x="2124538" y="200660"/>
                </a:lnTo>
                <a:lnTo>
                  <a:pt x="2125874" y="199390"/>
                </a:lnTo>
                <a:lnTo>
                  <a:pt x="2128559" y="199390"/>
                </a:lnTo>
                <a:lnTo>
                  <a:pt x="2129477" y="201718"/>
                </a:lnTo>
                <a:lnTo>
                  <a:pt x="2129511" y="201984"/>
                </a:lnTo>
                <a:lnTo>
                  <a:pt x="2126044" y="205740"/>
                </a:lnTo>
                <a:close/>
              </a:path>
              <a:path w="4096384" h="836930">
                <a:moveTo>
                  <a:pt x="2245897" y="205740"/>
                </a:moveTo>
                <a:lnTo>
                  <a:pt x="2243382" y="199390"/>
                </a:lnTo>
                <a:lnTo>
                  <a:pt x="2246905" y="200660"/>
                </a:lnTo>
                <a:lnTo>
                  <a:pt x="2248241" y="200660"/>
                </a:lnTo>
                <a:lnTo>
                  <a:pt x="2248349" y="201468"/>
                </a:lnTo>
                <a:lnTo>
                  <a:pt x="2248375" y="201984"/>
                </a:lnTo>
                <a:lnTo>
                  <a:pt x="2245897" y="205740"/>
                </a:lnTo>
                <a:close/>
              </a:path>
              <a:path w="4096384" h="836930">
                <a:moveTo>
                  <a:pt x="2434782" y="210543"/>
                </a:moveTo>
                <a:lnTo>
                  <a:pt x="2436990" y="199390"/>
                </a:lnTo>
                <a:lnTo>
                  <a:pt x="2438162" y="199390"/>
                </a:lnTo>
                <a:lnTo>
                  <a:pt x="2439334" y="200660"/>
                </a:lnTo>
                <a:lnTo>
                  <a:pt x="2444436" y="200660"/>
                </a:lnTo>
                <a:lnTo>
                  <a:pt x="2445249" y="203200"/>
                </a:lnTo>
                <a:lnTo>
                  <a:pt x="2444192" y="203200"/>
                </a:lnTo>
                <a:lnTo>
                  <a:pt x="2441892" y="209212"/>
                </a:lnTo>
                <a:lnTo>
                  <a:pt x="2434782" y="210543"/>
                </a:lnTo>
                <a:close/>
              </a:path>
              <a:path w="4096384" h="836930">
                <a:moveTo>
                  <a:pt x="2453248" y="212090"/>
                </a:moveTo>
                <a:lnTo>
                  <a:pt x="2445734" y="204713"/>
                </a:lnTo>
                <a:lnTo>
                  <a:pt x="2444029" y="199390"/>
                </a:lnTo>
                <a:lnTo>
                  <a:pt x="2459115" y="199390"/>
                </a:lnTo>
                <a:lnTo>
                  <a:pt x="2451906" y="200660"/>
                </a:lnTo>
                <a:lnTo>
                  <a:pt x="2450897" y="205740"/>
                </a:lnTo>
                <a:lnTo>
                  <a:pt x="2459115" y="208280"/>
                </a:lnTo>
                <a:lnTo>
                  <a:pt x="2453248" y="212090"/>
                </a:lnTo>
                <a:close/>
              </a:path>
              <a:path w="4096384" h="836930">
                <a:moveTo>
                  <a:pt x="2557844" y="207010"/>
                </a:moveTo>
                <a:lnTo>
                  <a:pt x="2551476" y="204533"/>
                </a:lnTo>
                <a:lnTo>
                  <a:pt x="2551364" y="204287"/>
                </a:lnTo>
                <a:lnTo>
                  <a:pt x="2552664" y="199390"/>
                </a:lnTo>
                <a:lnTo>
                  <a:pt x="2556004" y="199390"/>
                </a:lnTo>
                <a:lnTo>
                  <a:pt x="2559029" y="200660"/>
                </a:lnTo>
                <a:lnTo>
                  <a:pt x="2557844" y="207010"/>
                </a:lnTo>
                <a:close/>
              </a:path>
              <a:path w="4096384" h="836930">
                <a:moveTo>
                  <a:pt x="2561877" y="207010"/>
                </a:moveTo>
                <a:lnTo>
                  <a:pt x="2557844" y="207010"/>
                </a:lnTo>
                <a:lnTo>
                  <a:pt x="2559029" y="200660"/>
                </a:lnTo>
                <a:lnTo>
                  <a:pt x="2556004" y="199390"/>
                </a:lnTo>
                <a:lnTo>
                  <a:pt x="2562501" y="199390"/>
                </a:lnTo>
                <a:lnTo>
                  <a:pt x="2563717" y="200660"/>
                </a:lnTo>
                <a:lnTo>
                  <a:pt x="2575715" y="200660"/>
                </a:lnTo>
                <a:lnTo>
                  <a:pt x="2576302" y="201930"/>
                </a:lnTo>
                <a:lnTo>
                  <a:pt x="2567391" y="201930"/>
                </a:lnTo>
                <a:lnTo>
                  <a:pt x="2566566" y="203200"/>
                </a:lnTo>
                <a:lnTo>
                  <a:pt x="2566723" y="205740"/>
                </a:lnTo>
                <a:lnTo>
                  <a:pt x="2563383" y="205740"/>
                </a:lnTo>
                <a:lnTo>
                  <a:pt x="2561877" y="207010"/>
                </a:lnTo>
                <a:close/>
              </a:path>
              <a:path w="4096384" h="836930">
                <a:moveTo>
                  <a:pt x="2623545" y="204470"/>
                </a:moveTo>
                <a:lnTo>
                  <a:pt x="2622039" y="204470"/>
                </a:lnTo>
                <a:lnTo>
                  <a:pt x="2620905" y="201984"/>
                </a:lnTo>
                <a:lnTo>
                  <a:pt x="2620880" y="199390"/>
                </a:lnTo>
                <a:lnTo>
                  <a:pt x="2625405" y="200660"/>
                </a:lnTo>
                <a:lnTo>
                  <a:pt x="2625071" y="201930"/>
                </a:lnTo>
                <a:lnTo>
                  <a:pt x="2623545" y="204470"/>
                </a:lnTo>
                <a:close/>
              </a:path>
              <a:path w="4096384" h="836930">
                <a:moveTo>
                  <a:pt x="2626098" y="210820"/>
                </a:moveTo>
                <a:lnTo>
                  <a:pt x="2615675" y="210820"/>
                </a:lnTo>
                <a:lnTo>
                  <a:pt x="2617515" y="209550"/>
                </a:lnTo>
                <a:lnTo>
                  <a:pt x="2620206" y="208280"/>
                </a:lnTo>
                <a:lnTo>
                  <a:pt x="2614509" y="204470"/>
                </a:lnTo>
                <a:lnTo>
                  <a:pt x="2623545" y="204470"/>
                </a:lnTo>
                <a:lnTo>
                  <a:pt x="2625071" y="201930"/>
                </a:lnTo>
                <a:lnTo>
                  <a:pt x="2625405" y="200660"/>
                </a:lnTo>
                <a:lnTo>
                  <a:pt x="2620880" y="199390"/>
                </a:lnTo>
                <a:lnTo>
                  <a:pt x="2636944" y="199390"/>
                </a:lnTo>
                <a:lnTo>
                  <a:pt x="2637818" y="207010"/>
                </a:lnTo>
                <a:lnTo>
                  <a:pt x="2627402" y="207010"/>
                </a:lnTo>
                <a:lnTo>
                  <a:pt x="2626098" y="210820"/>
                </a:lnTo>
                <a:close/>
              </a:path>
              <a:path w="4096384" h="836930">
                <a:moveTo>
                  <a:pt x="2705014" y="205740"/>
                </a:moveTo>
                <a:lnTo>
                  <a:pt x="2703508" y="204470"/>
                </a:lnTo>
                <a:lnTo>
                  <a:pt x="2701825" y="204470"/>
                </a:lnTo>
                <a:lnTo>
                  <a:pt x="2702840" y="199390"/>
                </a:lnTo>
                <a:lnTo>
                  <a:pt x="2706199" y="201930"/>
                </a:lnTo>
                <a:lnTo>
                  <a:pt x="2708530" y="203200"/>
                </a:lnTo>
                <a:lnTo>
                  <a:pt x="270501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05014" y="205740"/>
                </a:lnTo>
                <a:lnTo>
                  <a:pt x="2708530" y="203200"/>
                </a:lnTo>
                <a:lnTo>
                  <a:pt x="2706199" y="201930"/>
                </a:lnTo>
                <a:lnTo>
                  <a:pt x="2702840" y="199390"/>
                </a:lnTo>
                <a:lnTo>
                  <a:pt x="2718424" y="19939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18424" y="199390"/>
                </a:lnTo>
                <a:lnTo>
                  <a:pt x="2717592" y="20320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35016" y="205740"/>
                </a:moveTo>
                <a:lnTo>
                  <a:pt x="2716584" y="205740"/>
                </a:lnTo>
                <a:lnTo>
                  <a:pt x="2717592" y="203200"/>
                </a:lnTo>
                <a:lnTo>
                  <a:pt x="2718424" y="199390"/>
                </a:lnTo>
                <a:lnTo>
                  <a:pt x="2743404" y="199390"/>
                </a:lnTo>
                <a:lnTo>
                  <a:pt x="2741407" y="203200"/>
                </a:lnTo>
                <a:lnTo>
                  <a:pt x="2735016" y="203200"/>
                </a:lnTo>
                <a:lnTo>
                  <a:pt x="2735016" y="205740"/>
                </a:lnTo>
                <a:close/>
              </a:path>
              <a:path w="4096384" h="836930">
                <a:moveTo>
                  <a:pt x="2744930" y="205740"/>
                </a:moveTo>
                <a:lnTo>
                  <a:pt x="2742238" y="205740"/>
                </a:lnTo>
                <a:lnTo>
                  <a:pt x="2741233" y="204644"/>
                </a:lnTo>
                <a:lnTo>
                  <a:pt x="2741121" y="204287"/>
                </a:lnTo>
                <a:lnTo>
                  <a:pt x="2741407" y="203200"/>
                </a:lnTo>
                <a:lnTo>
                  <a:pt x="2743404" y="199390"/>
                </a:lnTo>
                <a:lnTo>
                  <a:pt x="2747236" y="204436"/>
                </a:lnTo>
                <a:lnTo>
                  <a:pt x="2744930" y="205740"/>
                </a:lnTo>
                <a:close/>
              </a:path>
              <a:path w="4096384" h="836930">
                <a:moveTo>
                  <a:pt x="2748865" y="205740"/>
                </a:moveTo>
                <a:lnTo>
                  <a:pt x="2744930" y="205740"/>
                </a:lnTo>
                <a:lnTo>
                  <a:pt x="2747144" y="204533"/>
                </a:lnTo>
                <a:lnTo>
                  <a:pt x="2743404" y="199390"/>
                </a:lnTo>
                <a:lnTo>
                  <a:pt x="2766286" y="199390"/>
                </a:lnTo>
                <a:lnTo>
                  <a:pt x="2769209" y="200660"/>
                </a:lnTo>
                <a:lnTo>
                  <a:pt x="2757482" y="200660"/>
                </a:lnTo>
                <a:lnTo>
                  <a:pt x="2756140" y="203200"/>
                </a:lnTo>
                <a:lnTo>
                  <a:pt x="2756565" y="204470"/>
                </a:lnTo>
                <a:lnTo>
                  <a:pt x="2749952" y="204470"/>
                </a:lnTo>
                <a:lnTo>
                  <a:pt x="2748865" y="20574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69550" y="204470"/>
                </a:lnTo>
                <a:lnTo>
                  <a:pt x="2767893" y="204470"/>
                </a:lnTo>
                <a:lnTo>
                  <a:pt x="2767774" y="203580"/>
                </a:lnTo>
                <a:lnTo>
                  <a:pt x="2767650" y="201871"/>
                </a:lnTo>
                <a:lnTo>
                  <a:pt x="2771750" y="199390"/>
                </a:lnTo>
                <a:lnTo>
                  <a:pt x="2772241" y="203200"/>
                </a:lnTo>
                <a:lnTo>
                  <a:pt x="2771566" y="203200"/>
                </a:lnTo>
                <a:lnTo>
                  <a:pt x="2771041" y="204533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803244" y="205740"/>
                </a:moveTo>
                <a:lnTo>
                  <a:pt x="2770401" y="205740"/>
                </a:lnTo>
                <a:lnTo>
                  <a:pt x="2771041" y="204533"/>
                </a:lnTo>
                <a:lnTo>
                  <a:pt x="2771566" y="203200"/>
                </a:lnTo>
                <a:lnTo>
                  <a:pt x="2772241" y="203200"/>
                </a:lnTo>
                <a:lnTo>
                  <a:pt x="2771750" y="199390"/>
                </a:lnTo>
                <a:lnTo>
                  <a:pt x="2810631" y="199390"/>
                </a:lnTo>
                <a:lnTo>
                  <a:pt x="2809707" y="201718"/>
                </a:lnTo>
                <a:lnTo>
                  <a:pt x="2809799" y="202839"/>
                </a:lnTo>
                <a:lnTo>
                  <a:pt x="2810114" y="204470"/>
                </a:lnTo>
                <a:lnTo>
                  <a:pt x="2804083" y="204470"/>
                </a:lnTo>
                <a:lnTo>
                  <a:pt x="2803244" y="20574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17573" y="209682"/>
                </a:lnTo>
                <a:lnTo>
                  <a:pt x="2817614" y="208901"/>
                </a:lnTo>
                <a:lnTo>
                  <a:pt x="2819153" y="200660"/>
                </a:lnTo>
                <a:lnTo>
                  <a:pt x="2822717" y="199390"/>
                </a:lnTo>
                <a:lnTo>
                  <a:pt x="2826057" y="203200"/>
                </a:lnTo>
                <a:lnTo>
                  <a:pt x="2827021" y="204436"/>
                </a:lnTo>
                <a:lnTo>
                  <a:pt x="2826910" y="204600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843482" y="212090"/>
                </a:moveTo>
                <a:lnTo>
                  <a:pt x="2819019" y="212090"/>
                </a:lnTo>
                <a:lnTo>
                  <a:pt x="2826910" y="204600"/>
                </a:lnTo>
                <a:lnTo>
                  <a:pt x="2827021" y="204436"/>
                </a:lnTo>
                <a:lnTo>
                  <a:pt x="2826057" y="203200"/>
                </a:lnTo>
                <a:lnTo>
                  <a:pt x="2822717" y="199390"/>
                </a:lnTo>
                <a:lnTo>
                  <a:pt x="2840268" y="199390"/>
                </a:lnTo>
                <a:lnTo>
                  <a:pt x="2836750" y="201930"/>
                </a:lnTo>
                <a:lnTo>
                  <a:pt x="2834456" y="204470"/>
                </a:lnTo>
                <a:lnTo>
                  <a:pt x="2837268" y="205740"/>
                </a:lnTo>
                <a:lnTo>
                  <a:pt x="2877085" y="205740"/>
                </a:lnTo>
                <a:lnTo>
                  <a:pt x="2877515" y="206242"/>
                </a:lnTo>
                <a:lnTo>
                  <a:pt x="2873150" y="207010"/>
                </a:lnTo>
                <a:lnTo>
                  <a:pt x="2830903" y="207010"/>
                </a:lnTo>
                <a:lnTo>
                  <a:pt x="2829895" y="208280"/>
                </a:lnTo>
                <a:lnTo>
                  <a:pt x="2829247" y="209550"/>
                </a:lnTo>
                <a:lnTo>
                  <a:pt x="2843148" y="209550"/>
                </a:lnTo>
                <a:lnTo>
                  <a:pt x="2843388" y="210463"/>
                </a:lnTo>
                <a:lnTo>
                  <a:pt x="2843482" y="212090"/>
                </a:lnTo>
                <a:close/>
              </a:path>
              <a:path w="4096384" h="836930">
                <a:moveTo>
                  <a:pt x="2841124" y="205740"/>
                </a:moveTo>
                <a:lnTo>
                  <a:pt x="2837268" y="205740"/>
                </a:lnTo>
                <a:lnTo>
                  <a:pt x="2834597" y="204533"/>
                </a:lnTo>
                <a:lnTo>
                  <a:pt x="2836750" y="201930"/>
                </a:lnTo>
                <a:lnTo>
                  <a:pt x="2840268" y="199390"/>
                </a:lnTo>
                <a:lnTo>
                  <a:pt x="2841124" y="200660"/>
                </a:lnTo>
                <a:lnTo>
                  <a:pt x="2840338" y="201871"/>
                </a:lnTo>
                <a:lnTo>
                  <a:pt x="2840463" y="202685"/>
                </a:lnTo>
                <a:lnTo>
                  <a:pt x="2841124" y="205740"/>
                </a:lnTo>
                <a:close/>
              </a:path>
              <a:path w="4096384" h="836930">
                <a:moveTo>
                  <a:pt x="2969712" y="207010"/>
                </a:moveTo>
                <a:lnTo>
                  <a:pt x="2969829" y="202839"/>
                </a:lnTo>
                <a:lnTo>
                  <a:pt x="2970537" y="200660"/>
                </a:lnTo>
                <a:lnTo>
                  <a:pt x="2972377" y="199390"/>
                </a:lnTo>
                <a:lnTo>
                  <a:pt x="2975408" y="201930"/>
                </a:lnTo>
                <a:lnTo>
                  <a:pt x="2977582" y="203200"/>
                </a:lnTo>
                <a:lnTo>
                  <a:pt x="2969712" y="207010"/>
                </a:lnTo>
                <a:close/>
              </a:path>
              <a:path w="4096384" h="836930">
                <a:moveTo>
                  <a:pt x="3015567" y="233680"/>
                </a:moveTo>
                <a:lnTo>
                  <a:pt x="2999380" y="233680"/>
                </a:lnTo>
                <a:lnTo>
                  <a:pt x="3007768" y="226060"/>
                </a:lnTo>
                <a:lnTo>
                  <a:pt x="3007810" y="219710"/>
                </a:lnTo>
                <a:lnTo>
                  <a:pt x="3001397" y="219710"/>
                </a:lnTo>
                <a:lnTo>
                  <a:pt x="3002597" y="215047"/>
                </a:lnTo>
                <a:lnTo>
                  <a:pt x="3002683" y="214564"/>
                </a:lnTo>
                <a:lnTo>
                  <a:pt x="3007244" y="212090"/>
                </a:lnTo>
                <a:lnTo>
                  <a:pt x="3012607" y="209550"/>
                </a:lnTo>
                <a:lnTo>
                  <a:pt x="3004919" y="207010"/>
                </a:lnTo>
                <a:lnTo>
                  <a:pt x="2969712" y="207010"/>
                </a:lnTo>
                <a:lnTo>
                  <a:pt x="2977582" y="203200"/>
                </a:lnTo>
                <a:lnTo>
                  <a:pt x="2975408" y="201930"/>
                </a:lnTo>
                <a:lnTo>
                  <a:pt x="2972377" y="199390"/>
                </a:lnTo>
                <a:lnTo>
                  <a:pt x="3000205" y="199390"/>
                </a:lnTo>
                <a:lnTo>
                  <a:pt x="2998031" y="203200"/>
                </a:lnTo>
                <a:lnTo>
                  <a:pt x="3006589" y="203200"/>
                </a:lnTo>
                <a:lnTo>
                  <a:pt x="3016176" y="210463"/>
                </a:lnTo>
                <a:lnTo>
                  <a:pt x="3017812" y="213360"/>
                </a:lnTo>
                <a:lnTo>
                  <a:pt x="3013124" y="213360"/>
                </a:lnTo>
                <a:lnTo>
                  <a:pt x="3008075" y="214591"/>
                </a:lnTo>
                <a:lnTo>
                  <a:pt x="3008012" y="214747"/>
                </a:lnTo>
                <a:lnTo>
                  <a:pt x="3010953" y="218461"/>
                </a:lnTo>
                <a:lnTo>
                  <a:pt x="3011075" y="219447"/>
                </a:lnTo>
                <a:lnTo>
                  <a:pt x="3011284" y="223520"/>
                </a:lnTo>
                <a:lnTo>
                  <a:pt x="3018480" y="223520"/>
                </a:lnTo>
                <a:lnTo>
                  <a:pt x="3019155" y="226060"/>
                </a:lnTo>
                <a:lnTo>
                  <a:pt x="3026027" y="226060"/>
                </a:lnTo>
                <a:lnTo>
                  <a:pt x="3021875" y="231140"/>
                </a:lnTo>
                <a:lnTo>
                  <a:pt x="3014132" y="231140"/>
                </a:lnTo>
                <a:lnTo>
                  <a:pt x="3015567" y="233680"/>
                </a:lnTo>
                <a:close/>
              </a:path>
              <a:path w="4096384" h="836930">
                <a:moveTo>
                  <a:pt x="3070438" y="200660"/>
                </a:moveTo>
                <a:lnTo>
                  <a:pt x="3071111" y="199390"/>
                </a:lnTo>
                <a:lnTo>
                  <a:pt x="3070438" y="200660"/>
                </a:lnTo>
                <a:close/>
              </a:path>
              <a:path w="4096384" h="836930">
                <a:moveTo>
                  <a:pt x="3080999" y="200660"/>
                </a:moveTo>
                <a:lnTo>
                  <a:pt x="3070438" y="200660"/>
                </a:lnTo>
                <a:lnTo>
                  <a:pt x="3071112" y="199390"/>
                </a:lnTo>
                <a:lnTo>
                  <a:pt x="3083848" y="199390"/>
                </a:lnTo>
                <a:lnTo>
                  <a:pt x="3080999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76651" y="200660"/>
                </a:lnTo>
                <a:lnTo>
                  <a:pt x="3080999" y="200660"/>
                </a:lnTo>
                <a:lnTo>
                  <a:pt x="3083848" y="199390"/>
                </a:lnTo>
                <a:lnTo>
                  <a:pt x="3082865" y="204470"/>
                </a:lnTo>
                <a:lnTo>
                  <a:pt x="3081857" y="20447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34059" y="219674"/>
                </a:lnTo>
                <a:lnTo>
                  <a:pt x="3131021" y="218461"/>
                </a:lnTo>
                <a:lnTo>
                  <a:pt x="3130900" y="217698"/>
                </a:lnTo>
                <a:lnTo>
                  <a:pt x="3130663" y="215047"/>
                </a:lnTo>
                <a:lnTo>
                  <a:pt x="3130554" y="214564"/>
                </a:lnTo>
                <a:lnTo>
                  <a:pt x="3126435" y="210820"/>
                </a:lnTo>
                <a:lnTo>
                  <a:pt x="3118098" y="201984"/>
                </a:lnTo>
                <a:lnTo>
                  <a:pt x="3119389" y="200660"/>
                </a:lnTo>
                <a:lnTo>
                  <a:pt x="3122081" y="199390"/>
                </a:lnTo>
                <a:lnTo>
                  <a:pt x="3123587" y="199390"/>
                </a:lnTo>
                <a:lnTo>
                  <a:pt x="3124261" y="200660"/>
                </a:lnTo>
                <a:lnTo>
                  <a:pt x="3135988" y="210820"/>
                </a:lnTo>
                <a:lnTo>
                  <a:pt x="3132125" y="213360"/>
                </a:lnTo>
                <a:lnTo>
                  <a:pt x="3135648" y="213360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2125" y="213360"/>
                </a:lnTo>
                <a:lnTo>
                  <a:pt x="3135988" y="210820"/>
                </a:lnTo>
                <a:lnTo>
                  <a:pt x="3124261" y="200660"/>
                </a:lnTo>
                <a:lnTo>
                  <a:pt x="3123587" y="199390"/>
                </a:lnTo>
                <a:lnTo>
                  <a:pt x="3127600" y="199390"/>
                </a:lnTo>
                <a:lnTo>
                  <a:pt x="3139246" y="206242"/>
                </a:lnTo>
                <a:lnTo>
                  <a:pt x="3140397" y="206939"/>
                </a:lnTo>
                <a:lnTo>
                  <a:pt x="3140354" y="207230"/>
                </a:lnTo>
                <a:lnTo>
                  <a:pt x="3138679" y="209550"/>
                </a:lnTo>
                <a:lnTo>
                  <a:pt x="3138435" y="210463"/>
                </a:lnTo>
                <a:lnTo>
                  <a:pt x="3138490" y="210962"/>
                </a:lnTo>
                <a:lnTo>
                  <a:pt x="3139688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65685" y="201930"/>
                </a:moveTo>
                <a:lnTo>
                  <a:pt x="3164308" y="201930"/>
                </a:lnTo>
                <a:lnTo>
                  <a:pt x="3165991" y="199390"/>
                </a:lnTo>
                <a:lnTo>
                  <a:pt x="3165685" y="201930"/>
                </a:lnTo>
                <a:close/>
              </a:path>
              <a:path w="4096384" h="836930">
                <a:moveTo>
                  <a:pt x="3175194" y="213360"/>
                </a:moveTo>
                <a:lnTo>
                  <a:pt x="3164308" y="213360"/>
                </a:lnTo>
                <a:lnTo>
                  <a:pt x="3165991" y="199390"/>
                </a:lnTo>
                <a:lnTo>
                  <a:pt x="3169507" y="199390"/>
                </a:lnTo>
                <a:lnTo>
                  <a:pt x="3173213" y="204470"/>
                </a:lnTo>
                <a:lnTo>
                  <a:pt x="3166842" y="204470"/>
                </a:lnTo>
                <a:lnTo>
                  <a:pt x="3166910" y="208368"/>
                </a:lnTo>
                <a:lnTo>
                  <a:pt x="3168808" y="210820"/>
                </a:lnTo>
                <a:lnTo>
                  <a:pt x="3175772" y="210820"/>
                </a:lnTo>
                <a:lnTo>
                  <a:pt x="3175194" y="213360"/>
                </a:lnTo>
                <a:close/>
              </a:path>
              <a:path w="4096384" h="836930">
                <a:moveTo>
                  <a:pt x="3173213" y="204470"/>
                </a:moveTo>
                <a:lnTo>
                  <a:pt x="3169507" y="199390"/>
                </a:lnTo>
                <a:lnTo>
                  <a:pt x="3173887" y="199390"/>
                </a:lnTo>
                <a:lnTo>
                  <a:pt x="3178035" y="200660"/>
                </a:lnTo>
                <a:lnTo>
                  <a:pt x="3176597" y="203200"/>
                </a:lnTo>
                <a:lnTo>
                  <a:pt x="3174378" y="203200"/>
                </a:lnTo>
                <a:lnTo>
                  <a:pt x="3173213" y="204470"/>
                </a:lnTo>
                <a:close/>
              </a:path>
              <a:path w="4096384" h="836930">
                <a:moveTo>
                  <a:pt x="3187939" y="205740"/>
                </a:moveTo>
                <a:lnTo>
                  <a:pt x="3183889" y="201340"/>
                </a:lnTo>
                <a:lnTo>
                  <a:pt x="3183858" y="201128"/>
                </a:lnTo>
                <a:lnTo>
                  <a:pt x="3185229" y="200266"/>
                </a:lnTo>
                <a:lnTo>
                  <a:pt x="3189622" y="199390"/>
                </a:lnTo>
                <a:lnTo>
                  <a:pt x="3190858" y="201718"/>
                </a:lnTo>
                <a:lnTo>
                  <a:pt x="3190946" y="201984"/>
                </a:lnTo>
                <a:lnTo>
                  <a:pt x="3189805" y="204470"/>
                </a:lnTo>
                <a:lnTo>
                  <a:pt x="3187939" y="205740"/>
                </a:lnTo>
                <a:close/>
              </a:path>
              <a:path w="4096384" h="836930">
                <a:moveTo>
                  <a:pt x="3192979" y="205740"/>
                </a:moveTo>
                <a:lnTo>
                  <a:pt x="3187939" y="205740"/>
                </a:lnTo>
                <a:lnTo>
                  <a:pt x="3189805" y="204470"/>
                </a:lnTo>
                <a:lnTo>
                  <a:pt x="3190806" y="202288"/>
                </a:lnTo>
                <a:lnTo>
                  <a:pt x="3190858" y="201718"/>
                </a:lnTo>
                <a:lnTo>
                  <a:pt x="3189622" y="199390"/>
                </a:lnTo>
                <a:lnTo>
                  <a:pt x="3193321" y="199390"/>
                </a:lnTo>
                <a:lnTo>
                  <a:pt x="3193662" y="201930"/>
                </a:lnTo>
                <a:lnTo>
                  <a:pt x="3201280" y="201930"/>
                </a:lnTo>
                <a:lnTo>
                  <a:pt x="3201378" y="204470"/>
                </a:lnTo>
                <a:lnTo>
                  <a:pt x="3193479" y="204470"/>
                </a:lnTo>
                <a:lnTo>
                  <a:pt x="3192979" y="205740"/>
                </a:lnTo>
                <a:close/>
              </a:path>
              <a:path w="4096384" h="836930">
                <a:moveTo>
                  <a:pt x="3244120" y="209550"/>
                </a:moveTo>
                <a:lnTo>
                  <a:pt x="3239248" y="204470"/>
                </a:lnTo>
                <a:lnTo>
                  <a:pt x="3236191" y="203200"/>
                </a:lnTo>
                <a:lnTo>
                  <a:pt x="3238637" y="201871"/>
                </a:lnTo>
                <a:lnTo>
                  <a:pt x="3242145" y="199390"/>
                </a:lnTo>
                <a:lnTo>
                  <a:pt x="3242771" y="200660"/>
                </a:lnTo>
                <a:lnTo>
                  <a:pt x="3242928" y="200660"/>
                </a:lnTo>
                <a:lnTo>
                  <a:pt x="3244120" y="209550"/>
                </a:lnTo>
                <a:close/>
              </a:path>
              <a:path w="4096384" h="836930">
                <a:moveTo>
                  <a:pt x="3384193" y="210820"/>
                </a:moveTo>
                <a:lnTo>
                  <a:pt x="3377539" y="210820"/>
                </a:lnTo>
                <a:lnTo>
                  <a:pt x="3369402" y="201340"/>
                </a:lnTo>
                <a:lnTo>
                  <a:pt x="3369336" y="201042"/>
                </a:lnTo>
                <a:lnTo>
                  <a:pt x="3369855" y="200660"/>
                </a:lnTo>
                <a:lnTo>
                  <a:pt x="3369980" y="200476"/>
                </a:lnTo>
                <a:lnTo>
                  <a:pt x="3376865" y="199390"/>
                </a:lnTo>
                <a:lnTo>
                  <a:pt x="3379543" y="201984"/>
                </a:lnTo>
                <a:lnTo>
                  <a:pt x="3382787" y="205685"/>
                </a:lnTo>
                <a:lnTo>
                  <a:pt x="3382878" y="205901"/>
                </a:lnTo>
                <a:lnTo>
                  <a:pt x="3384193" y="210820"/>
                </a:lnTo>
                <a:close/>
              </a:path>
              <a:path w="4096384" h="836930">
                <a:moveTo>
                  <a:pt x="3477440" y="205740"/>
                </a:moveTo>
                <a:lnTo>
                  <a:pt x="3469910" y="204470"/>
                </a:lnTo>
                <a:lnTo>
                  <a:pt x="3471224" y="201984"/>
                </a:lnTo>
                <a:lnTo>
                  <a:pt x="3471744" y="199390"/>
                </a:lnTo>
                <a:lnTo>
                  <a:pt x="3476275" y="199390"/>
                </a:lnTo>
                <a:lnTo>
                  <a:pt x="3477440" y="205740"/>
                </a:lnTo>
                <a:close/>
              </a:path>
              <a:path w="4096384" h="836930">
                <a:moveTo>
                  <a:pt x="3485146" y="205740"/>
                </a:moveTo>
                <a:lnTo>
                  <a:pt x="3477440" y="205740"/>
                </a:lnTo>
                <a:lnTo>
                  <a:pt x="3476275" y="199390"/>
                </a:lnTo>
                <a:lnTo>
                  <a:pt x="3479797" y="199390"/>
                </a:lnTo>
                <a:lnTo>
                  <a:pt x="3479797" y="200660"/>
                </a:lnTo>
                <a:lnTo>
                  <a:pt x="3483137" y="200660"/>
                </a:lnTo>
                <a:lnTo>
                  <a:pt x="3485146" y="205740"/>
                </a:lnTo>
                <a:close/>
              </a:path>
              <a:path w="4096384" h="836930">
                <a:moveTo>
                  <a:pt x="3865002" y="205740"/>
                </a:moveTo>
                <a:lnTo>
                  <a:pt x="3862311" y="204470"/>
                </a:lnTo>
                <a:lnTo>
                  <a:pt x="3860664" y="201984"/>
                </a:lnTo>
                <a:lnTo>
                  <a:pt x="3860628" y="200660"/>
                </a:lnTo>
                <a:lnTo>
                  <a:pt x="3861971" y="200660"/>
                </a:lnTo>
                <a:lnTo>
                  <a:pt x="3865336" y="199390"/>
                </a:lnTo>
                <a:lnTo>
                  <a:pt x="3865002" y="205740"/>
                </a:lnTo>
                <a:close/>
              </a:path>
              <a:path w="4096384" h="836930">
                <a:moveTo>
                  <a:pt x="1452530" y="207010"/>
                </a:moveTo>
                <a:lnTo>
                  <a:pt x="1450179" y="207010"/>
                </a:lnTo>
                <a:lnTo>
                  <a:pt x="1452806" y="205841"/>
                </a:lnTo>
                <a:lnTo>
                  <a:pt x="1452927" y="205638"/>
                </a:lnTo>
                <a:lnTo>
                  <a:pt x="1450350" y="203200"/>
                </a:lnTo>
                <a:lnTo>
                  <a:pt x="1453702" y="201930"/>
                </a:lnTo>
                <a:lnTo>
                  <a:pt x="1459654" y="199425"/>
                </a:lnTo>
                <a:lnTo>
                  <a:pt x="1452530" y="207010"/>
                </a:lnTo>
                <a:close/>
              </a:path>
              <a:path w="4096384" h="836930">
                <a:moveTo>
                  <a:pt x="1427052" y="205553"/>
                </a:moveTo>
                <a:lnTo>
                  <a:pt x="1427052" y="201930"/>
                </a:lnTo>
                <a:lnTo>
                  <a:pt x="1419114" y="201930"/>
                </a:lnTo>
                <a:lnTo>
                  <a:pt x="1418888" y="200451"/>
                </a:lnTo>
                <a:lnTo>
                  <a:pt x="1429791" y="199431"/>
                </a:lnTo>
                <a:lnTo>
                  <a:pt x="1429063" y="200660"/>
                </a:lnTo>
                <a:lnTo>
                  <a:pt x="1433921" y="200660"/>
                </a:lnTo>
                <a:lnTo>
                  <a:pt x="1433921" y="204470"/>
                </a:lnTo>
                <a:lnTo>
                  <a:pt x="1427052" y="205553"/>
                </a:lnTo>
                <a:close/>
              </a:path>
              <a:path w="4096384" h="836930">
                <a:moveTo>
                  <a:pt x="1447895" y="220372"/>
                </a:moveTo>
                <a:lnTo>
                  <a:pt x="1441301" y="213360"/>
                </a:lnTo>
                <a:lnTo>
                  <a:pt x="1444987" y="213360"/>
                </a:lnTo>
                <a:lnTo>
                  <a:pt x="1452333" y="208303"/>
                </a:lnTo>
                <a:lnTo>
                  <a:pt x="1452429" y="207794"/>
                </a:lnTo>
                <a:lnTo>
                  <a:pt x="1452502" y="207230"/>
                </a:lnTo>
                <a:lnTo>
                  <a:pt x="1452597" y="206939"/>
                </a:lnTo>
                <a:lnTo>
                  <a:pt x="1459691" y="199441"/>
                </a:lnTo>
                <a:lnTo>
                  <a:pt x="1462215" y="200503"/>
                </a:lnTo>
                <a:lnTo>
                  <a:pt x="1462254" y="200660"/>
                </a:lnTo>
                <a:lnTo>
                  <a:pt x="1462417" y="200660"/>
                </a:lnTo>
                <a:lnTo>
                  <a:pt x="1462922" y="203200"/>
                </a:lnTo>
                <a:lnTo>
                  <a:pt x="1464428" y="204470"/>
                </a:lnTo>
                <a:lnTo>
                  <a:pt x="1478345" y="204470"/>
                </a:lnTo>
                <a:lnTo>
                  <a:pt x="1479350" y="205740"/>
                </a:lnTo>
                <a:lnTo>
                  <a:pt x="1459746" y="205740"/>
                </a:lnTo>
                <a:lnTo>
                  <a:pt x="1457981" y="209451"/>
                </a:lnTo>
                <a:lnTo>
                  <a:pt x="1457866" y="210010"/>
                </a:lnTo>
                <a:lnTo>
                  <a:pt x="1457190" y="214630"/>
                </a:lnTo>
                <a:lnTo>
                  <a:pt x="1454540" y="214630"/>
                </a:lnTo>
                <a:lnTo>
                  <a:pt x="1453702" y="215900"/>
                </a:lnTo>
                <a:lnTo>
                  <a:pt x="1451692" y="215900"/>
                </a:lnTo>
                <a:lnTo>
                  <a:pt x="1453662" y="217144"/>
                </a:lnTo>
                <a:lnTo>
                  <a:pt x="1454711" y="218440"/>
                </a:lnTo>
                <a:lnTo>
                  <a:pt x="1460744" y="218440"/>
                </a:lnTo>
                <a:lnTo>
                  <a:pt x="1458901" y="219710"/>
                </a:lnTo>
                <a:lnTo>
                  <a:pt x="1450520" y="219710"/>
                </a:lnTo>
                <a:lnTo>
                  <a:pt x="1447895" y="220372"/>
                </a:lnTo>
                <a:close/>
              </a:path>
              <a:path w="4096384" h="836930">
                <a:moveTo>
                  <a:pt x="1539676" y="210297"/>
                </a:moveTo>
                <a:lnTo>
                  <a:pt x="1539191" y="209550"/>
                </a:lnTo>
                <a:lnTo>
                  <a:pt x="1532316" y="209550"/>
                </a:lnTo>
                <a:lnTo>
                  <a:pt x="1535335" y="201930"/>
                </a:lnTo>
                <a:lnTo>
                  <a:pt x="1536343" y="201930"/>
                </a:lnTo>
                <a:lnTo>
                  <a:pt x="1541702" y="199734"/>
                </a:lnTo>
                <a:lnTo>
                  <a:pt x="1548581" y="204470"/>
                </a:lnTo>
                <a:lnTo>
                  <a:pt x="1614001" y="204470"/>
                </a:lnTo>
                <a:lnTo>
                  <a:pt x="1613555" y="205740"/>
                </a:lnTo>
                <a:lnTo>
                  <a:pt x="1545392" y="205740"/>
                </a:lnTo>
                <a:lnTo>
                  <a:pt x="1539676" y="210297"/>
                </a:lnTo>
                <a:close/>
              </a:path>
              <a:path w="4096384" h="836930">
                <a:moveTo>
                  <a:pt x="1485551" y="203200"/>
                </a:moveTo>
                <a:lnTo>
                  <a:pt x="1484555" y="201042"/>
                </a:lnTo>
                <a:lnTo>
                  <a:pt x="1484434" y="200519"/>
                </a:lnTo>
                <a:lnTo>
                  <a:pt x="1484699" y="199847"/>
                </a:lnTo>
                <a:lnTo>
                  <a:pt x="1484713" y="200660"/>
                </a:lnTo>
                <a:lnTo>
                  <a:pt x="1487895" y="200660"/>
                </a:lnTo>
                <a:lnTo>
                  <a:pt x="1485551" y="203200"/>
                </a:lnTo>
                <a:close/>
              </a:path>
              <a:path w="4096384" h="836930">
                <a:moveTo>
                  <a:pt x="3183753" y="201194"/>
                </a:moveTo>
                <a:lnTo>
                  <a:pt x="3183257" y="200660"/>
                </a:lnTo>
                <a:lnTo>
                  <a:pt x="3185229" y="200266"/>
                </a:lnTo>
                <a:lnTo>
                  <a:pt x="3183753" y="201194"/>
                </a:lnTo>
                <a:close/>
              </a:path>
              <a:path w="4096384" h="836930">
                <a:moveTo>
                  <a:pt x="2518288" y="200660"/>
                </a:moveTo>
                <a:lnTo>
                  <a:pt x="2516265" y="200660"/>
                </a:lnTo>
                <a:lnTo>
                  <a:pt x="2518288" y="200276"/>
                </a:lnTo>
                <a:lnTo>
                  <a:pt x="2518288" y="200660"/>
                </a:lnTo>
                <a:close/>
              </a:path>
              <a:path w="4096384" h="836930">
                <a:moveTo>
                  <a:pt x="1419000" y="201871"/>
                </a:moveTo>
                <a:lnTo>
                  <a:pt x="1416654" y="200660"/>
                </a:lnTo>
                <a:lnTo>
                  <a:pt x="1418888" y="200451"/>
                </a:lnTo>
                <a:lnTo>
                  <a:pt x="1419000" y="201871"/>
                </a:lnTo>
                <a:close/>
              </a:path>
              <a:path w="4096384" h="836930">
                <a:moveTo>
                  <a:pt x="3369220" y="201128"/>
                </a:moveTo>
                <a:lnTo>
                  <a:pt x="3368818" y="200660"/>
                </a:lnTo>
                <a:lnTo>
                  <a:pt x="3369980" y="200476"/>
                </a:lnTo>
                <a:lnTo>
                  <a:pt x="3369855" y="200660"/>
                </a:lnTo>
                <a:lnTo>
                  <a:pt x="3369220" y="201128"/>
                </a:lnTo>
                <a:close/>
              </a:path>
              <a:path w="4096384" h="836930">
                <a:moveTo>
                  <a:pt x="3052171" y="213360"/>
                </a:moveTo>
                <a:lnTo>
                  <a:pt x="3046466" y="213360"/>
                </a:lnTo>
                <a:lnTo>
                  <a:pt x="3046466" y="212090"/>
                </a:lnTo>
                <a:lnTo>
                  <a:pt x="3053014" y="207010"/>
                </a:lnTo>
                <a:lnTo>
                  <a:pt x="3036087" y="207010"/>
                </a:lnTo>
                <a:lnTo>
                  <a:pt x="3049836" y="200503"/>
                </a:lnTo>
                <a:lnTo>
                  <a:pt x="3050506" y="204470"/>
                </a:lnTo>
                <a:lnTo>
                  <a:pt x="3064250" y="204470"/>
                </a:lnTo>
                <a:lnTo>
                  <a:pt x="3064209" y="204644"/>
                </a:lnTo>
                <a:lnTo>
                  <a:pt x="3059107" y="205858"/>
                </a:lnTo>
                <a:lnTo>
                  <a:pt x="3053234" y="206997"/>
                </a:lnTo>
                <a:lnTo>
                  <a:pt x="3059599" y="210820"/>
                </a:lnTo>
                <a:lnTo>
                  <a:pt x="3054520" y="210820"/>
                </a:lnTo>
                <a:lnTo>
                  <a:pt x="3052171" y="213360"/>
                </a:lnTo>
                <a:close/>
              </a:path>
              <a:path w="4096384" h="836930">
                <a:moveTo>
                  <a:pt x="46983" y="201930"/>
                </a:moveTo>
                <a:lnTo>
                  <a:pt x="46145" y="200660"/>
                </a:lnTo>
                <a:lnTo>
                  <a:pt x="46649" y="200660"/>
                </a:lnTo>
                <a:lnTo>
                  <a:pt x="46983" y="201930"/>
                </a:lnTo>
                <a:close/>
              </a:path>
              <a:path w="4096384" h="836930">
                <a:moveTo>
                  <a:pt x="58213" y="201930"/>
                </a:moveTo>
                <a:lnTo>
                  <a:pt x="46983" y="201930"/>
                </a:lnTo>
                <a:lnTo>
                  <a:pt x="46649" y="200660"/>
                </a:lnTo>
                <a:lnTo>
                  <a:pt x="56877" y="200660"/>
                </a:lnTo>
                <a:lnTo>
                  <a:pt x="58213" y="201930"/>
                </a:lnTo>
                <a:close/>
              </a:path>
              <a:path w="4096384" h="836930">
                <a:moveTo>
                  <a:pt x="384081" y="201930"/>
                </a:moveTo>
                <a:lnTo>
                  <a:pt x="381396" y="200660"/>
                </a:lnTo>
                <a:lnTo>
                  <a:pt x="382909" y="200660"/>
                </a:lnTo>
                <a:lnTo>
                  <a:pt x="384081" y="201930"/>
                </a:lnTo>
                <a:close/>
              </a:path>
              <a:path w="4096384" h="836930">
                <a:moveTo>
                  <a:pt x="393721" y="201930"/>
                </a:moveTo>
                <a:lnTo>
                  <a:pt x="384081" y="201930"/>
                </a:lnTo>
                <a:lnTo>
                  <a:pt x="382909" y="200660"/>
                </a:lnTo>
                <a:lnTo>
                  <a:pt x="393133" y="200660"/>
                </a:lnTo>
                <a:lnTo>
                  <a:pt x="393721" y="201930"/>
                </a:lnTo>
                <a:close/>
              </a:path>
              <a:path w="4096384" h="836930">
                <a:moveTo>
                  <a:pt x="1240818" y="201930"/>
                </a:moveTo>
                <a:lnTo>
                  <a:pt x="1242324" y="200660"/>
                </a:lnTo>
                <a:lnTo>
                  <a:pt x="1243836" y="200660"/>
                </a:lnTo>
                <a:lnTo>
                  <a:pt x="1240818" y="201930"/>
                </a:lnTo>
                <a:close/>
              </a:path>
              <a:path w="4096384" h="836930">
                <a:moveTo>
                  <a:pt x="1267605" y="201930"/>
                </a:moveTo>
                <a:lnTo>
                  <a:pt x="1240818" y="201930"/>
                </a:lnTo>
                <a:lnTo>
                  <a:pt x="1243836" y="200660"/>
                </a:lnTo>
                <a:lnTo>
                  <a:pt x="1267304" y="200660"/>
                </a:lnTo>
                <a:lnTo>
                  <a:pt x="1267605" y="201930"/>
                </a:lnTo>
                <a:close/>
              </a:path>
              <a:path w="4096384" h="836930">
                <a:moveTo>
                  <a:pt x="1324126" y="201930"/>
                </a:moveTo>
                <a:lnTo>
                  <a:pt x="1322954" y="200660"/>
                </a:lnTo>
                <a:lnTo>
                  <a:pt x="1323125" y="200660"/>
                </a:lnTo>
                <a:lnTo>
                  <a:pt x="1324126" y="201930"/>
                </a:lnTo>
                <a:close/>
              </a:path>
              <a:path w="4096384" h="836930">
                <a:moveTo>
                  <a:pt x="1336698" y="203200"/>
                </a:moveTo>
                <a:lnTo>
                  <a:pt x="1332508" y="203200"/>
                </a:lnTo>
                <a:lnTo>
                  <a:pt x="1332678" y="201930"/>
                </a:lnTo>
                <a:lnTo>
                  <a:pt x="1324126" y="201930"/>
                </a:lnTo>
                <a:lnTo>
                  <a:pt x="1323125" y="200660"/>
                </a:lnTo>
                <a:lnTo>
                  <a:pt x="1332508" y="200660"/>
                </a:lnTo>
                <a:lnTo>
                  <a:pt x="1335022" y="201930"/>
                </a:lnTo>
                <a:lnTo>
                  <a:pt x="1336698" y="203200"/>
                </a:lnTo>
                <a:close/>
              </a:path>
              <a:path w="4096384" h="836930">
                <a:moveTo>
                  <a:pt x="1347594" y="204470"/>
                </a:moveTo>
                <a:lnTo>
                  <a:pt x="1344916" y="204470"/>
                </a:lnTo>
                <a:lnTo>
                  <a:pt x="1342899" y="201930"/>
                </a:lnTo>
                <a:lnTo>
                  <a:pt x="1343403" y="201930"/>
                </a:lnTo>
                <a:lnTo>
                  <a:pt x="1346252" y="200660"/>
                </a:lnTo>
                <a:lnTo>
                  <a:pt x="1348098" y="203200"/>
                </a:lnTo>
                <a:lnTo>
                  <a:pt x="1347594" y="20447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7594" y="204470"/>
                </a:lnTo>
                <a:lnTo>
                  <a:pt x="1348098" y="203200"/>
                </a:lnTo>
                <a:lnTo>
                  <a:pt x="1346252" y="200660"/>
                </a:lnTo>
                <a:lnTo>
                  <a:pt x="134860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377598" y="201930"/>
                </a:moveTo>
                <a:lnTo>
                  <a:pt x="1373072" y="201930"/>
                </a:lnTo>
                <a:lnTo>
                  <a:pt x="1378939" y="200660"/>
                </a:lnTo>
                <a:lnTo>
                  <a:pt x="1377598" y="201930"/>
                </a:lnTo>
                <a:close/>
              </a:path>
              <a:path w="4096384" h="836930">
                <a:moveTo>
                  <a:pt x="1383470" y="208280"/>
                </a:moveTo>
                <a:lnTo>
                  <a:pt x="1371736" y="208280"/>
                </a:lnTo>
                <a:lnTo>
                  <a:pt x="1371395" y="205740"/>
                </a:lnTo>
                <a:lnTo>
                  <a:pt x="1373746" y="205740"/>
                </a:lnTo>
                <a:lnTo>
                  <a:pt x="1378939" y="200660"/>
                </a:lnTo>
                <a:lnTo>
                  <a:pt x="1388662" y="200660"/>
                </a:lnTo>
                <a:lnTo>
                  <a:pt x="1388662" y="204470"/>
                </a:lnTo>
                <a:lnTo>
                  <a:pt x="1395061" y="204470"/>
                </a:lnTo>
                <a:lnTo>
                  <a:pt x="1395367" y="205740"/>
                </a:lnTo>
                <a:lnTo>
                  <a:pt x="1398216" y="207010"/>
                </a:lnTo>
                <a:lnTo>
                  <a:pt x="1383470" y="207010"/>
                </a:lnTo>
                <a:lnTo>
                  <a:pt x="1383470" y="208280"/>
                </a:lnTo>
                <a:close/>
              </a:path>
              <a:path w="4096384" h="836930">
                <a:moveTo>
                  <a:pt x="1406215" y="201930"/>
                </a:moveTo>
                <a:lnTo>
                  <a:pt x="1401404" y="201930"/>
                </a:lnTo>
                <a:lnTo>
                  <a:pt x="1404482" y="200660"/>
                </a:lnTo>
                <a:lnTo>
                  <a:pt x="1406215" y="201930"/>
                </a:lnTo>
                <a:close/>
              </a:path>
              <a:path w="4096384" h="836930">
                <a:moveTo>
                  <a:pt x="1423359" y="207010"/>
                </a:moveTo>
                <a:lnTo>
                  <a:pt x="1410951" y="207010"/>
                </a:lnTo>
                <a:lnTo>
                  <a:pt x="1409734" y="204575"/>
                </a:lnTo>
                <a:lnTo>
                  <a:pt x="1409614" y="204421"/>
                </a:lnTo>
                <a:lnTo>
                  <a:pt x="1404482" y="200660"/>
                </a:lnTo>
                <a:lnTo>
                  <a:pt x="1410624" y="200660"/>
                </a:lnTo>
                <a:lnTo>
                  <a:pt x="1411222" y="203691"/>
                </a:lnTo>
                <a:lnTo>
                  <a:pt x="1411128" y="204470"/>
                </a:lnTo>
                <a:lnTo>
                  <a:pt x="1411375" y="204470"/>
                </a:lnTo>
                <a:lnTo>
                  <a:pt x="1411626" y="205740"/>
                </a:lnTo>
                <a:lnTo>
                  <a:pt x="1424283" y="205740"/>
                </a:lnTo>
                <a:lnTo>
                  <a:pt x="1423359" y="207010"/>
                </a:lnTo>
                <a:close/>
              </a:path>
              <a:path w="4096384" h="836930">
                <a:moveTo>
                  <a:pt x="1411326" y="204219"/>
                </a:moveTo>
                <a:lnTo>
                  <a:pt x="1410624" y="200660"/>
                </a:lnTo>
                <a:lnTo>
                  <a:pt x="1413472" y="200660"/>
                </a:lnTo>
                <a:lnTo>
                  <a:pt x="1413942" y="200914"/>
                </a:lnTo>
                <a:lnTo>
                  <a:pt x="1411326" y="204219"/>
                </a:lnTo>
                <a:close/>
              </a:path>
              <a:path w="4096384" h="836930">
                <a:moveTo>
                  <a:pt x="1413942" y="200914"/>
                </a:moveTo>
                <a:lnTo>
                  <a:pt x="1413472" y="200660"/>
                </a:lnTo>
                <a:lnTo>
                  <a:pt x="1414143" y="200660"/>
                </a:lnTo>
                <a:lnTo>
                  <a:pt x="1413942" y="200914"/>
                </a:lnTo>
                <a:close/>
              </a:path>
              <a:path w="4096384" h="836930">
                <a:moveTo>
                  <a:pt x="1466778" y="204470"/>
                </a:moveTo>
                <a:lnTo>
                  <a:pt x="1464428" y="204470"/>
                </a:lnTo>
                <a:lnTo>
                  <a:pt x="1462922" y="203200"/>
                </a:lnTo>
                <a:lnTo>
                  <a:pt x="1462417" y="200660"/>
                </a:lnTo>
                <a:lnTo>
                  <a:pt x="1466444" y="200660"/>
                </a:lnTo>
                <a:lnTo>
                  <a:pt x="1467881" y="201871"/>
                </a:lnTo>
                <a:lnTo>
                  <a:pt x="1467950" y="203200"/>
                </a:lnTo>
                <a:lnTo>
                  <a:pt x="1466778" y="204470"/>
                </a:lnTo>
                <a:close/>
              </a:path>
              <a:path w="4096384" h="836930">
                <a:moveTo>
                  <a:pt x="1480346" y="206997"/>
                </a:moveTo>
                <a:lnTo>
                  <a:pt x="1477340" y="203200"/>
                </a:lnTo>
                <a:lnTo>
                  <a:pt x="1480352" y="200660"/>
                </a:lnTo>
                <a:lnTo>
                  <a:pt x="1482096" y="201984"/>
                </a:lnTo>
                <a:lnTo>
                  <a:pt x="1486808" y="205740"/>
                </a:lnTo>
                <a:lnTo>
                  <a:pt x="1479684" y="205740"/>
                </a:lnTo>
                <a:lnTo>
                  <a:pt x="1480346" y="206997"/>
                </a:lnTo>
                <a:close/>
              </a:path>
              <a:path w="4096384" h="836930">
                <a:moveTo>
                  <a:pt x="1490106" y="208368"/>
                </a:moveTo>
                <a:lnTo>
                  <a:pt x="1481951" y="201871"/>
                </a:lnTo>
                <a:lnTo>
                  <a:pt x="1480352" y="200660"/>
                </a:lnTo>
                <a:lnTo>
                  <a:pt x="1484379" y="200660"/>
                </a:lnTo>
                <a:lnTo>
                  <a:pt x="1485551" y="203200"/>
                </a:lnTo>
                <a:lnTo>
                  <a:pt x="1492760" y="203200"/>
                </a:lnTo>
                <a:lnTo>
                  <a:pt x="1493428" y="205740"/>
                </a:lnTo>
                <a:lnTo>
                  <a:pt x="1503656" y="205740"/>
                </a:lnTo>
                <a:lnTo>
                  <a:pt x="1502818" y="207010"/>
                </a:lnTo>
                <a:lnTo>
                  <a:pt x="1492256" y="207010"/>
                </a:lnTo>
                <a:lnTo>
                  <a:pt x="1490106" y="208368"/>
                </a:lnTo>
                <a:close/>
              </a:path>
              <a:path w="4096384" h="836930">
                <a:moveTo>
                  <a:pt x="1625631" y="205783"/>
                </a:moveTo>
                <a:lnTo>
                  <a:pt x="1625178" y="203200"/>
                </a:lnTo>
                <a:lnTo>
                  <a:pt x="1625512" y="203200"/>
                </a:lnTo>
                <a:lnTo>
                  <a:pt x="1626180" y="200660"/>
                </a:lnTo>
                <a:lnTo>
                  <a:pt x="1629369" y="200660"/>
                </a:lnTo>
                <a:lnTo>
                  <a:pt x="1630168" y="201871"/>
                </a:lnTo>
                <a:lnTo>
                  <a:pt x="1630064" y="202288"/>
                </a:lnTo>
                <a:lnTo>
                  <a:pt x="1629702" y="203200"/>
                </a:lnTo>
                <a:lnTo>
                  <a:pt x="1628033" y="204849"/>
                </a:lnTo>
                <a:lnTo>
                  <a:pt x="1625682" y="205740"/>
                </a:lnTo>
                <a:close/>
              </a:path>
              <a:path w="4096384" h="836930">
                <a:moveTo>
                  <a:pt x="1628033" y="204849"/>
                </a:moveTo>
                <a:lnTo>
                  <a:pt x="1629702" y="203200"/>
                </a:lnTo>
                <a:lnTo>
                  <a:pt x="1630064" y="202288"/>
                </a:lnTo>
                <a:lnTo>
                  <a:pt x="1630168" y="201871"/>
                </a:lnTo>
                <a:lnTo>
                  <a:pt x="1629369" y="200660"/>
                </a:lnTo>
                <a:lnTo>
                  <a:pt x="1634063" y="200660"/>
                </a:lnTo>
                <a:lnTo>
                  <a:pt x="1631799" y="204470"/>
                </a:lnTo>
                <a:lnTo>
                  <a:pt x="1628694" y="204470"/>
                </a:lnTo>
                <a:lnTo>
                  <a:pt x="1628574" y="204644"/>
                </a:lnTo>
                <a:lnTo>
                  <a:pt x="1628033" y="204849"/>
                </a:lnTo>
                <a:close/>
              </a:path>
              <a:path w="4096384" h="836930">
                <a:moveTo>
                  <a:pt x="1631246" y="205412"/>
                </a:moveTo>
                <a:lnTo>
                  <a:pt x="1634063" y="200660"/>
                </a:lnTo>
                <a:lnTo>
                  <a:pt x="1633356" y="201984"/>
                </a:lnTo>
                <a:lnTo>
                  <a:pt x="1631246" y="205412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0941" y="208280"/>
                </a:lnTo>
                <a:lnTo>
                  <a:pt x="1676467" y="200660"/>
                </a:lnTo>
                <a:lnTo>
                  <a:pt x="1682838" y="200660"/>
                </a:lnTo>
                <a:lnTo>
                  <a:pt x="1682334" y="201930"/>
                </a:lnTo>
                <a:lnTo>
                  <a:pt x="1678982" y="203200"/>
                </a:lnTo>
                <a:lnTo>
                  <a:pt x="1684351" y="204470"/>
                </a:lnTo>
                <a:lnTo>
                  <a:pt x="1692899" y="204470"/>
                </a:lnTo>
                <a:lnTo>
                  <a:pt x="1694911" y="205740"/>
                </a:lnTo>
                <a:lnTo>
                  <a:pt x="1680828" y="205740"/>
                </a:lnTo>
                <a:lnTo>
                  <a:pt x="1679560" y="206939"/>
                </a:lnTo>
                <a:lnTo>
                  <a:pt x="1679651" y="207189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84351" y="204470"/>
                </a:moveTo>
                <a:lnTo>
                  <a:pt x="1678982" y="203200"/>
                </a:lnTo>
                <a:lnTo>
                  <a:pt x="1682334" y="201930"/>
                </a:lnTo>
                <a:lnTo>
                  <a:pt x="1682838" y="200660"/>
                </a:lnTo>
                <a:lnTo>
                  <a:pt x="1684119" y="201871"/>
                </a:lnTo>
                <a:lnTo>
                  <a:pt x="1684242" y="202839"/>
                </a:lnTo>
                <a:lnTo>
                  <a:pt x="1684351" y="204470"/>
                </a:lnTo>
                <a:close/>
              </a:path>
              <a:path w="4096384" h="836930">
                <a:moveTo>
                  <a:pt x="1692899" y="204470"/>
                </a:moveTo>
                <a:lnTo>
                  <a:pt x="1684351" y="204470"/>
                </a:lnTo>
                <a:lnTo>
                  <a:pt x="1684242" y="202839"/>
                </a:lnTo>
                <a:lnTo>
                  <a:pt x="1684119" y="201871"/>
                </a:lnTo>
                <a:lnTo>
                  <a:pt x="1682838" y="200660"/>
                </a:lnTo>
                <a:lnTo>
                  <a:pt x="1705972" y="200660"/>
                </a:lnTo>
                <a:lnTo>
                  <a:pt x="1706725" y="201930"/>
                </a:lnTo>
                <a:lnTo>
                  <a:pt x="1688876" y="201930"/>
                </a:lnTo>
                <a:lnTo>
                  <a:pt x="1692899" y="204470"/>
                </a:lnTo>
                <a:close/>
              </a:path>
              <a:path w="4096384" h="836930">
                <a:moveTo>
                  <a:pt x="1708657" y="204470"/>
                </a:moveTo>
                <a:lnTo>
                  <a:pt x="1707478" y="203200"/>
                </a:lnTo>
                <a:lnTo>
                  <a:pt x="1705972" y="200660"/>
                </a:lnTo>
                <a:lnTo>
                  <a:pt x="1709993" y="200660"/>
                </a:lnTo>
                <a:lnTo>
                  <a:pt x="1710954" y="201871"/>
                </a:lnTo>
                <a:lnTo>
                  <a:pt x="1711001" y="203200"/>
                </a:lnTo>
                <a:lnTo>
                  <a:pt x="1708657" y="204470"/>
                </a:lnTo>
                <a:close/>
              </a:path>
              <a:path w="4096384" h="836930">
                <a:moveTo>
                  <a:pt x="1849292" y="205740"/>
                </a:moveTo>
                <a:lnTo>
                  <a:pt x="1843759" y="204470"/>
                </a:lnTo>
                <a:lnTo>
                  <a:pt x="1839234" y="200660"/>
                </a:lnTo>
                <a:lnTo>
                  <a:pt x="1849292" y="205740"/>
                </a:lnTo>
                <a:close/>
              </a:path>
              <a:path w="4096384" h="836930">
                <a:moveTo>
                  <a:pt x="1977021" y="205740"/>
                </a:moveTo>
                <a:lnTo>
                  <a:pt x="1849292" y="205740"/>
                </a:lnTo>
                <a:lnTo>
                  <a:pt x="1839234" y="200660"/>
                </a:lnTo>
                <a:lnTo>
                  <a:pt x="1923381" y="200660"/>
                </a:lnTo>
                <a:lnTo>
                  <a:pt x="1922426" y="201871"/>
                </a:lnTo>
                <a:lnTo>
                  <a:pt x="1922521" y="202288"/>
                </a:lnTo>
                <a:lnTo>
                  <a:pt x="1923381" y="204470"/>
                </a:lnTo>
                <a:lnTo>
                  <a:pt x="1977526" y="204470"/>
                </a:lnTo>
                <a:lnTo>
                  <a:pt x="1977240" y="205553"/>
                </a:lnTo>
                <a:lnTo>
                  <a:pt x="1977127" y="205685"/>
                </a:lnTo>
                <a:close/>
              </a:path>
              <a:path w="4096384" h="836930">
                <a:moveTo>
                  <a:pt x="1924390" y="204470"/>
                </a:moveTo>
                <a:lnTo>
                  <a:pt x="1923381" y="204470"/>
                </a:lnTo>
                <a:lnTo>
                  <a:pt x="1922521" y="202288"/>
                </a:lnTo>
                <a:lnTo>
                  <a:pt x="1922426" y="201871"/>
                </a:lnTo>
                <a:lnTo>
                  <a:pt x="1923381" y="200660"/>
                </a:lnTo>
                <a:lnTo>
                  <a:pt x="1924390" y="200660"/>
                </a:lnTo>
                <a:lnTo>
                  <a:pt x="1925345" y="201871"/>
                </a:lnTo>
                <a:lnTo>
                  <a:pt x="1925250" y="202288"/>
                </a:lnTo>
                <a:lnTo>
                  <a:pt x="1924390" y="204470"/>
                </a:lnTo>
                <a:close/>
              </a:path>
              <a:path w="4096384" h="836930">
                <a:moveTo>
                  <a:pt x="1977526" y="204470"/>
                </a:moveTo>
                <a:lnTo>
                  <a:pt x="1924390" y="204470"/>
                </a:lnTo>
                <a:lnTo>
                  <a:pt x="1925250" y="202288"/>
                </a:lnTo>
                <a:lnTo>
                  <a:pt x="1925345" y="201871"/>
                </a:lnTo>
                <a:lnTo>
                  <a:pt x="1924390" y="200660"/>
                </a:lnTo>
                <a:lnTo>
                  <a:pt x="1974383" y="200660"/>
                </a:lnTo>
                <a:lnTo>
                  <a:pt x="1977526" y="204470"/>
                </a:lnTo>
                <a:close/>
              </a:path>
              <a:path w="4096384" h="836930">
                <a:moveTo>
                  <a:pt x="1991269" y="203200"/>
                </a:moveTo>
                <a:lnTo>
                  <a:pt x="1990097" y="200660"/>
                </a:lnTo>
                <a:lnTo>
                  <a:pt x="1991215" y="201871"/>
                </a:lnTo>
                <a:lnTo>
                  <a:pt x="1991269" y="203200"/>
                </a:lnTo>
                <a:close/>
              </a:path>
              <a:path w="4096384" h="836930">
                <a:moveTo>
                  <a:pt x="2003507" y="203200"/>
                </a:moveTo>
                <a:lnTo>
                  <a:pt x="1991269" y="203200"/>
                </a:lnTo>
                <a:lnTo>
                  <a:pt x="1991215" y="201871"/>
                </a:lnTo>
                <a:lnTo>
                  <a:pt x="1990097" y="200660"/>
                </a:lnTo>
                <a:lnTo>
                  <a:pt x="2001721" y="200660"/>
                </a:lnTo>
                <a:lnTo>
                  <a:pt x="2002659" y="201930"/>
                </a:lnTo>
                <a:lnTo>
                  <a:pt x="2003010" y="201930"/>
                </a:lnTo>
                <a:lnTo>
                  <a:pt x="2003507" y="203200"/>
                </a:lnTo>
                <a:close/>
              </a:path>
              <a:path w="4096384" h="836930">
                <a:moveTo>
                  <a:pt x="2018090" y="203200"/>
                </a:moveTo>
                <a:lnTo>
                  <a:pt x="2016413" y="203200"/>
                </a:lnTo>
                <a:lnTo>
                  <a:pt x="2016319" y="201871"/>
                </a:lnTo>
                <a:lnTo>
                  <a:pt x="2017756" y="200660"/>
                </a:lnTo>
                <a:lnTo>
                  <a:pt x="2019192" y="201871"/>
                </a:lnTo>
                <a:lnTo>
                  <a:pt x="2018090" y="203200"/>
                </a:lnTo>
                <a:close/>
              </a:path>
              <a:path w="4096384" h="836930">
                <a:moveTo>
                  <a:pt x="2043070" y="203200"/>
                </a:moveTo>
                <a:lnTo>
                  <a:pt x="2018090" y="203200"/>
                </a:lnTo>
                <a:lnTo>
                  <a:pt x="2019212" y="201984"/>
                </a:lnTo>
                <a:lnTo>
                  <a:pt x="2017756" y="200660"/>
                </a:lnTo>
                <a:lnTo>
                  <a:pt x="2044072" y="200660"/>
                </a:lnTo>
                <a:lnTo>
                  <a:pt x="2042798" y="201871"/>
                </a:lnTo>
                <a:lnTo>
                  <a:pt x="2042830" y="202288"/>
                </a:lnTo>
                <a:lnTo>
                  <a:pt x="2043070" y="203200"/>
                </a:lnTo>
                <a:close/>
              </a:path>
              <a:path w="4096384" h="836930">
                <a:moveTo>
                  <a:pt x="2045080" y="203200"/>
                </a:moveTo>
                <a:lnTo>
                  <a:pt x="2043070" y="203200"/>
                </a:lnTo>
                <a:lnTo>
                  <a:pt x="2042830" y="202288"/>
                </a:lnTo>
                <a:lnTo>
                  <a:pt x="2042798" y="201871"/>
                </a:lnTo>
                <a:lnTo>
                  <a:pt x="2044072" y="200660"/>
                </a:lnTo>
                <a:lnTo>
                  <a:pt x="2046088" y="201930"/>
                </a:lnTo>
                <a:lnTo>
                  <a:pt x="2046422" y="201930"/>
                </a:lnTo>
                <a:lnTo>
                  <a:pt x="2045080" y="203200"/>
                </a:lnTo>
                <a:close/>
              </a:path>
              <a:path w="4096384" h="836930">
                <a:moveTo>
                  <a:pt x="2103581" y="205740"/>
                </a:moveTo>
                <a:lnTo>
                  <a:pt x="2086986" y="205740"/>
                </a:lnTo>
                <a:lnTo>
                  <a:pt x="2087664" y="204713"/>
                </a:lnTo>
                <a:lnTo>
                  <a:pt x="2087776" y="204287"/>
                </a:lnTo>
                <a:lnTo>
                  <a:pt x="2087157" y="201930"/>
                </a:lnTo>
                <a:lnTo>
                  <a:pt x="2046088" y="201930"/>
                </a:lnTo>
                <a:lnTo>
                  <a:pt x="2044072" y="200660"/>
                </a:lnTo>
                <a:lnTo>
                  <a:pt x="2093882" y="200660"/>
                </a:lnTo>
                <a:lnTo>
                  <a:pt x="2096540" y="204470"/>
                </a:lnTo>
                <a:lnTo>
                  <a:pt x="2103917" y="204470"/>
                </a:lnTo>
                <a:lnTo>
                  <a:pt x="2103581" y="205740"/>
                </a:lnTo>
                <a:close/>
              </a:path>
              <a:path w="4096384" h="836930">
                <a:moveTo>
                  <a:pt x="2135598" y="203200"/>
                </a:moveTo>
                <a:lnTo>
                  <a:pt x="2137902" y="201871"/>
                </a:lnTo>
                <a:lnTo>
                  <a:pt x="2140456" y="200660"/>
                </a:lnTo>
                <a:lnTo>
                  <a:pt x="2135598" y="203200"/>
                </a:lnTo>
                <a:close/>
              </a:path>
              <a:path w="4096384" h="836930">
                <a:moveTo>
                  <a:pt x="2144249" y="203200"/>
                </a:moveTo>
                <a:lnTo>
                  <a:pt x="2135598" y="203200"/>
                </a:lnTo>
                <a:lnTo>
                  <a:pt x="2140456" y="200660"/>
                </a:lnTo>
                <a:lnTo>
                  <a:pt x="2193592" y="200660"/>
                </a:lnTo>
                <a:lnTo>
                  <a:pt x="2193592" y="201930"/>
                </a:lnTo>
                <a:lnTo>
                  <a:pt x="2144483" y="201930"/>
                </a:lnTo>
                <a:lnTo>
                  <a:pt x="2144249" y="203200"/>
                </a:lnTo>
                <a:close/>
              </a:path>
              <a:path w="4096384" h="836930">
                <a:moveTo>
                  <a:pt x="2205108" y="203200"/>
                </a:moveTo>
                <a:lnTo>
                  <a:pt x="2193592" y="203200"/>
                </a:lnTo>
                <a:lnTo>
                  <a:pt x="2193592" y="200660"/>
                </a:lnTo>
                <a:lnTo>
                  <a:pt x="2243885" y="200660"/>
                </a:lnTo>
                <a:lnTo>
                  <a:pt x="2244388" y="201930"/>
                </a:lnTo>
                <a:lnTo>
                  <a:pt x="2205333" y="201930"/>
                </a:lnTo>
                <a:lnTo>
                  <a:pt x="2205108" y="203200"/>
                </a:lnTo>
                <a:close/>
              </a:path>
              <a:path w="4096384" h="836930">
                <a:moveTo>
                  <a:pt x="2382341" y="204470"/>
                </a:moveTo>
                <a:lnTo>
                  <a:pt x="2380331" y="204470"/>
                </a:lnTo>
                <a:lnTo>
                  <a:pt x="2377817" y="203200"/>
                </a:lnTo>
                <a:lnTo>
                  <a:pt x="2377740" y="201871"/>
                </a:lnTo>
                <a:lnTo>
                  <a:pt x="2379663" y="200660"/>
                </a:lnTo>
                <a:lnTo>
                  <a:pt x="2383016" y="200660"/>
                </a:lnTo>
                <a:lnTo>
                  <a:pt x="2382341" y="204470"/>
                </a:lnTo>
                <a:close/>
              </a:path>
              <a:path w="4096384" h="836930">
                <a:moveTo>
                  <a:pt x="2522813" y="228600"/>
                </a:moveTo>
                <a:lnTo>
                  <a:pt x="2520685" y="225906"/>
                </a:lnTo>
                <a:lnTo>
                  <a:pt x="2517123" y="220980"/>
                </a:lnTo>
                <a:lnTo>
                  <a:pt x="2524653" y="219710"/>
                </a:lnTo>
                <a:lnTo>
                  <a:pt x="2524832" y="217698"/>
                </a:lnTo>
                <a:lnTo>
                  <a:pt x="2524958" y="215751"/>
                </a:lnTo>
                <a:lnTo>
                  <a:pt x="2524140" y="212296"/>
                </a:lnTo>
                <a:lnTo>
                  <a:pt x="2524029" y="211952"/>
                </a:lnTo>
                <a:lnTo>
                  <a:pt x="2522529" y="208611"/>
                </a:lnTo>
                <a:lnTo>
                  <a:pt x="2522454" y="206242"/>
                </a:lnTo>
                <a:lnTo>
                  <a:pt x="2522579" y="204421"/>
                </a:lnTo>
                <a:lnTo>
                  <a:pt x="2527167" y="200660"/>
                </a:lnTo>
                <a:lnTo>
                  <a:pt x="2531136" y="200660"/>
                </a:lnTo>
                <a:lnTo>
                  <a:pt x="2530790" y="203921"/>
                </a:lnTo>
                <a:lnTo>
                  <a:pt x="2530668" y="204626"/>
                </a:lnTo>
                <a:lnTo>
                  <a:pt x="2527562" y="211952"/>
                </a:lnTo>
                <a:lnTo>
                  <a:pt x="2527666" y="212794"/>
                </a:lnTo>
                <a:lnTo>
                  <a:pt x="2528693" y="217170"/>
                </a:lnTo>
                <a:lnTo>
                  <a:pt x="2534895" y="219447"/>
                </a:lnTo>
                <a:lnTo>
                  <a:pt x="2527010" y="222250"/>
                </a:lnTo>
                <a:lnTo>
                  <a:pt x="2526493" y="222250"/>
                </a:lnTo>
                <a:lnTo>
                  <a:pt x="2522813" y="228600"/>
                </a:lnTo>
                <a:close/>
              </a:path>
              <a:path w="4096384" h="836930">
                <a:moveTo>
                  <a:pt x="2586681" y="204470"/>
                </a:moveTo>
                <a:lnTo>
                  <a:pt x="2582667" y="203200"/>
                </a:lnTo>
                <a:lnTo>
                  <a:pt x="2582824" y="200660"/>
                </a:lnTo>
                <a:lnTo>
                  <a:pt x="2585672" y="200660"/>
                </a:lnTo>
                <a:lnTo>
                  <a:pt x="2586681" y="204470"/>
                </a:lnTo>
                <a:close/>
              </a:path>
              <a:path w="4096384" h="836930">
                <a:moveTo>
                  <a:pt x="2758156" y="205740"/>
                </a:moveTo>
                <a:lnTo>
                  <a:pt x="2756991" y="205740"/>
                </a:lnTo>
                <a:lnTo>
                  <a:pt x="2756140" y="203200"/>
                </a:lnTo>
                <a:lnTo>
                  <a:pt x="2757482" y="200660"/>
                </a:lnTo>
                <a:lnTo>
                  <a:pt x="2758619" y="201871"/>
                </a:lnTo>
                <a:lnTo>
                  <a:pt x="2759445" y="204287"/>
                </a:lnTo>
                <a:lnTo>
                  <a:pt x="2759320" y="204644"/>
                </a:lnTo>
                <a:lnTo>
                  <a:pt x="2758156" y="205740"/>
                </a:lnTo>
                <a:close/>
              </a:path>
              <a:path w="4096384" h="836930">
                <a:moveTo>
                  <a:pt x="2866288" y="205740"/>
                </a:moveTo>
                <a:lnTo>
                  <a:pt x="2865279" y="205740"/>
                </a:lnTo>
                <a:lnTo>
                  <a:pt x="2864177" y="203653"/>
                </a:lnTo>
                <a:lnTo>
                  <a:pt x="2864054" y="202757"/>
                </a:lnTo>
                <a:lnTo>
                  <a:pt x="2864605" y="200660"/>
                </a:lnTo>
                <a:lnTo>
                  <a:pt x="2865620" y="200660"/>
                </a:lnTo>
                <a:lnTo>
                  <a:pt x="2866907" y="202839"/>
                </a:lnTo>
                <a:lnTo>
                  <a:pt x="2866786" y="204219"/>
                </a:lnTo>
                <a:lnTo>
                  <a:pt x="2866288" y="205740"/>
                </a:lnTo>
                <a:close/>
              </a:path>
              <a:path w="4096384" h="836930">
                <a:moveTo>
                  <a:pt x="2877085" y="205740"/>
                </a:moveTo>
                <a:lnTo>
                  <a:pt x="2866288" y="205740"/>
                </a:lnTo>
                <a:lnTo>
                  <a:pt x="2867120" y="203200"/>
                </a:lnTo>
                <a:lnTo>
                  <a:pt x="2865620" y="200660"/>
                </a:lnTo>
                <a:lnTo>
                  <a:pt x="2915063" y="200660"/>
                </a:lnTo>
                <a:lnTo>
                  <a:pt x="2913976" y="201930"/>
                </a:lnTo>
                <a:lnTo>
                  <a:pt x="2879364" y="201930"/>
                </a:lnTo>
                <a:lnTo>
                  <a:pt x="2877164" y="203200"/>
                </a:lnTo>
                <a:lnTo>
                  <a:pt x="2876043" y="204421"/>
                </a:lnTo>
                <a:lnTo>
                  <a:pt x="2876148" y="204644"/>
                </a:lnTo>
                <a:lnTo>
                  <a:pt x="2877085" y="205740"/>
                </a:lnTo>
                <a:close/>
              </a:path>
              <a:path w="4096384" h="836930">
                <a:moveTo>
                  <a:pt x="2943225" y="208280"/>
                </a:moveTo>
                <a:lnTo>
                  <a:pt x="2943817" y="206472"/>
                </a:lnTo>
                <a:lnTo>
                  <a:pt x="2943931" y="205424"/>
                </a:lnTo>
                <a:lnTo>
                  <a:pt x="2942034" y="200660"/>
                </a:lnTo>
                <a:lnTo>
                  <a:pt x="2946414" y="201930"/>
                </a:lnTo>
                <a:lnTo>
                  <a:pt x="2952936" y="203200"/>
                </a:lnTo>
                <a:lnTo>
                  <a:pt x="2943225" y="208280"/>
                </a:lnTo>
                <a:close/>
              </a:path>
              <a:path w="4096384" h="836930">
                <a:moveTo>
                  <a:pt x="2964709" y="208280"/>
                </a:moveTo>
                <a:lnTo>
                  <a:pt x="2943225" y="208280"/>
                </a:lnTo>
                <a:lnTo>
                  <a:pt x="2952936" y="203200"/>
                </a:lnTo>
                <a:lnTo>
                  <a:pt x="2946414" y="201930"/>
                </a:lnTo>
                <a:lnTo>
                  <a:pt x="2942034" y="200660"/>
                </a:lnTo>
                <a:lnTo>
                  <a:pt x="2957801" y="200660"/>
                </a:lnTo>
                <a:lnTo>
                  <a:pt x="2957801" y="203200"/>
                </a:lnTo>
                <a:lnTo>
                  <a:pt x="2958967" y="204470"/>
                </a:lnTo>
                <a:lnTo>
                  <a:pt x="2967538" y="204470"/>
                </a:lnTo>
                <a:lnTo>
                  <a:pt x="2964709" y="208280"/>
                </a:lnTo>
                <a:close/>
              </a:path>
              <a:path w="4096384" h="836930">
                <a:moveTo>
                  <a:pt x="2958967" y="204470"/>
                </a:moveTo>
                <a:lnTo>
                  <a:pt x="2957801" y="203200"/>
                </a:lnTo>
                <a:lnTo>
                  <a:pt x="2957801" y="200660"/>
                </a:lnTo>
                <a:lnTo>
                  <a:pt x="2960649" y="200660"/>
                </a:lnTo>
                <a:lnTo>
                  <a:pt x="2961936" y="201871"/>
                </a:lnTo>
                <a:lnTo>
                  <a:pt x="2962041" y="202288"/>
                </a:lnTo>
                <a:lnTo>
                  <a:pt x="2962149" y="203200"/>
                </a:lnTo>
                <a:lnTo>
                  <a:pt x="2961167" y="203200"/>
                </a:lnTo>
                <a:lnTo>
                  <a:pt x="2958967" y="20447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58967" y="204470"/>
                </a:lnTo>
                <a:lnTo>
                  <a:pt x="2961167" y="203200"/>
                </a:lnTo>
                <a:lnTo>
                  <a:pt x="2962149" y="203200"/>
                </a:lnTo>
                <a:lnTo>
                  <a:pt x="2962041" y="202288"/>
                </a:lnTo>
                <a:lnTo>
                  <a:pt x="2961936" y="201871"/>
                </a:lnTo>
                <a:lnTo>
                  <a:pt x="2960649" y="200660"/>
                </a:lnTo>
                <a:lnTo>
                  <a:pt x="2966569" y="200660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3092690" y="207507"/>
                </a:moveTo>
                <a:lnTo>
                  <a:pt x="3091227" y="207230"/>
                </a:lnTo>
                <a:lnTo>
                  <a:pt x="3091341" y="202839"/>
                </a:lnTo>
                <a:lnTo>
                  <a:pt x="3091451" y="201871"/>
                </a:lnTo>
                <a:lnTo>
                  <a:pt x="3092419" y="200660"/>
                </a:lnTo>
                <a:lnTo>
                  <a:pt x="3094675" y="201984"/>
                </a:lnTo>
                <a:lnTo>
                  <a:pt x="3098375" y="204421"/>
                </a:lnTo>
                <a:lnTo>
                  <a:pt x="3098249" y="204575"/>
                </a:lnTo>
                <a:lnTo>
                  <a:pt x="3092690" y="207507"/>
                </a:lnTo>
                <a:close/>
              </a:path>
              <a:path w="4096384" h="836930">
                <a:moveTo>
                  <a:pt x="3104595" y="222675"/>
                </a:moveTo>
                <a:lnTo>
                  <a:pt x="3104146" y="220980"/>
                </a:lnTo>
                <a:lnTo>
                  <a:pt x="3101550" y="218440"/>
                </a:lnTo>
                <a:lnTo>
                  <a:pt x="3096092" y="218440"/>
                </a:lnTo>
                <a:lnTo>
                  <a:pt x="3097258" y="217170"/>
                </a:lnTo>
                <a:lnTo>
                  <a:pt x="3098783" y="217170"/>
                </a:lnTo>
                <a:lnTo>
                  <a:pt x="3098779" y="215896"/>
                </a:lnTo>
                <a:lnTo>
                  <a:pt x="3097399" y="214747"/>
                </a:lnTo>
                <a:lnTo>
                  <a:pt x="3097216" y="214630"/>
                </a:lnTo>
                <a:lnTo>
                  <a:pt x="3093918" y="213360"/>
                </a:lnTo>
                <a:lnTo>
                  <a:pt x="3086048" y="213360"/>
                </a:lnTo>
                <a:lnTo>
                  <a:pt x="3096767" y="208280"/>
                </a:lnTo>
                <a:lnTo>
                  <a:pt x="3092690" y="207507"/>
                </a:lnTo>
                <a:lnTo>
                  <a:pt x="3098249" y="204575"/>
                </a:lnTo>
                <a:lnTo>
                  <a:pt x="3098375" y="204421"/>
                </a:lnTo>
                <a:lnTo>
                  <a:pt x="3094492" y="201871"/>
                </a:lnTo>
                <a:lnTo>
                  <a:pt x="3092419" y="200660"/>
                </a:lnTo>
                <a:lnTo>
                  <a:pt x="3102890" y="200660"/>
                </a:lnTo>
                <a:lnTo>
                  <a:pt x="3106811" y="205740"/>
                </a:lnTo>
                <a:lnTo>
                  <a:pt x="3105829" y="205740"/>
                </a:lnTo>
                <a:lnTo>
                  <a:pt x="3112931" y="207010"/>
                </a:lnTo>
                <a:lnTo>
                  <a:pt x="3100623" y="207010"/>
                </a:lnTo>
                <a:lnTo>
                  <a:pt x="3099902" y="209212"/>
                </a:lnTo>
                <a:lnTo>
                  <a:pt x="3099913" y="209682"/>
                </a:lnTo>
                <a:lnTo>
                  <a:pt x="3100957" y="210820"/>
                </a:lnTo>
                <a:lnTo>
                  <a:pt x="3110063" y="210820"/>
                </a:lnTo>
                <a:lnTo>
                  <a:pt x="3111430" y="212090"/>
                </a:lnTo>
                <a:lnTo>
                  <a:pt x="3106324" y="215896"/>
                </a:lnTo>
                <a:lnTo>
                  <a:pt x="3104297" y="219710"/>
                </a:lnTo>
                <a:lnTo>
                  <a:pt x="3109168" y="219710"/>
                </a:lnTo>
                <a:lnTo>
                  <a:pt x="3111509" y="220980"/>
                </a:lnTo>
                <a:lnTo>
                  <a:pt x="3106163" y="220980"/>
                </a:lnTo>
                <a:lnTo>
                  <a:pt x="3104595" y="222675"/>
                </a:lnTo>
                <a:close/>
              </a:path>
              <a:path w="4096384" h="836930">
                <a:moveTo>
                  <a:pt x="3164308" y="213360"/>
                </a:moveTo>
                <a:lnTo>
                  <a:pt x="3161324" y="204533"/>
                </a:lnTo>
                <a:lnTo>
                  <a:pt x="3157465" y="203200"/>
                </a:lnTo>
                <a:lnTo>
                  <a:pt x="3159611" y="200660"/>
                </a:lnTo>
                <a:lnTo>
                  <a:pt x="3163353" y="200660"/>
                </a:lnTo>
                <a:lnTo>
                  <a:pt x="3164308" y="201930"/>
                </a:lnTo>
                <a:lnTo>
                  <a:pt x="3165685" y="201930"/>
                </a:lnTo>
                <a:lnTo>
                  <a:pt x="3164308" y="213360"/>
                </a:lnTo>
                <a:close/>
              </a:path>
              <a:path w="4096384" h="836930">
                <a:moveTo>
                  <a:pt x="3164308" y="201930"/>
                </a:moveTo>
                <a:lnTo>
                  <a:pt x="3163353" y="200660"/>
                </a:lnTo>
                <a:lnTo>
                  <a:pt x="3165149" y="200660"/>
                </a:lnTo>
                <a:lnTo>
                  <a:pt x="3164308" y="201930"/>
                </a:lnTo>
                <a:close/>
              </a:path>
              <a:path w="4096384" h="836930">
                <a:moveTo>
                  <a:pt x="3205588" y="203580"/>
                </a:moveTo>
                <a:lnTo>
                  <a:pt x="3205723" y="200660"/>
                </a:lnTo>
                <a:lnTo>
                  <a:pt x="3206738" y="203200"/>
                </a:lnTo>
                <a:lnTo>
                  <a:pt x="3206889" y="203200"/>
                </a:lnTo>
                <a:lnTo>
                  <a:pt x="3205588" y="203580"/>
                </a:lnTo>
                <a:close/>
              </a:path>
              <a:path w="4096384" h="836930">
                <a:moveTo>
                  <a:pt x="3208368" y="204470"/>
                </a:moveTo>
                <a:lnTo>
                  <a:pt x="3205546" y="204470"/>
                </a:lnTo>
                <a:lnTo>
                  <a:pt x="3205588" y="203580"/>
                </a:lnTo>
                <a:lnTo>
                  <a:pt x="3206889" y="203200"/>
                </a:lnTo>
                <a:lnTo>
                  <a:pt x="3206738" y="203200"/>
                </a:lnTo>
                <a:lnTo>
                  <a:pt x="3205723" y="200660"/>
                </a:lnTo>
                <a:lnTo>
                  <a:pt x="3209521" y="200660"/>
                </a:lnTo>
                <a:lnTo>
                  <a:pt x="3210929" y="201930"/>
                </a:lnTo>
                <a:lnTo>
                  <a:pt x="3210595" y="201930"/>
                </a:lnTo>
                <a:lnTo>
                  <a:pt x="3208368" y="204470"/>
                </a:lnTo>
                <a:close/>
              </a:path>
              <a:path w="4096384" h="836930">
                <a:moveTo>
                  <a:pt x="3239287" y="213360"/>
                </a:moveTo>
                <a:lnTo>
                  <a:pt x="3232543" y="213360"/>
                </a:lnTo>
                <a:lnTo>
                  <a:pt x="3238731" y="210820"/>
                </a:lnTo>
                <a:lnTo>
                  <a:pt x="3226917" y="204600"/>
                </a:lnTo>
                <a:lnTo>
                  <a:pt x="3226792" y="204287"/>
                </a:lnTo>
                <a:lnTo>
                  <a:pt x="3227521" y="203200"/>
                </a:lnTo>
                <a:lnTo>
                  <a:pt x="3231242" y="200660"/>
                </a:lnTo>
                <a:lnTo>
                  <a:pt x="3235438" y="203200"/>
                </a:lnTo>
                <a:lnTo>
                  <a:pt x="3238693" y="208280"/>
                </a:lnTo>
                <a:lnTo>
                  <a:pt x="3239522" y="211807"/>
                </a:lnTo>
                <a:lnTo>
                  <a:pt x="3239422" y="212794"/>
                </a:lnTo>
                <a:lnTo>
                  <a:pt x="3239287" y="213360"/>
                </a:lnTo>
                <a:close/>
              </a:path>
              <a:path w="4096384" h="836930">
                <a:moveTo>
                  <a:pt x="3251555" y="214588"/>
                </a:moveTo>
                <a:lnTo>
                  <a:pt x="3254164" y="209550"/>
                </a:lnTo>
                <a:lnTo>
                  <a:pt x="3254268" y="206089"/>
                </a:lnTo>
                <a:lnTo>
                  <a:pt x="3260372" y="203200"/>
                </a:lnTo>
                <a:lnTo>
                  <a:pt x="3260529" y="203200"/>
                </a:lnTo>
                <a:lnTo>
                  <a:pt x="3259029" y="200660"/>
                </a:lnTo>
                <a:lnTo>
                  <a:pt x="3264569" y="200660"/>
                </a:lnTo>
                <a:lnTo>
                  <a:pt x="3264903" y="205740"/>
                </a:lnTo>
                <a:lnTo>
                  <a:pt x="3260416" y="206997"/>
                </a:lnTo>
                <a:lnTo>
                  <a:pt x="3256338" y="213360"/>
                </a:lnTo>
                <a:lnTo>
                  <a:pt x="3251555" y="214588"/>
                </a:lnTo>
                <a:close/>
              </a:path>
              <a:path w="4096384" h="836930">
                <a:moveTo>
                  <a:pt x="3262401" y="228313"/>
                </a:moveTo>
                <a:lnTo>
                  <a:pt x="3261996" y="228133"/>
                </a:lnTo>
                <a:lnTo>
                  <a:pt x="3257643" y="218699"/>
                </a:lnTo>
                <a:lnTo>
                  <a:pt x="3257523" y="217170"/>
                </a:lnTo>
                <a:lnTo>
                  <a:pt x="3249792" y="216283"/>
                </a:lnTo>
                <a:lnTo>
                  <a:pt x="3251533" y="214630"/>
                </a:lnTo>
                <a:lnTo>
                  <a:pt x="3256338" y="213360"/>
                </a:lnTo>
                <a:lnTo>
                  <a:pt x="3260345" y="207052"/>
                </a:lnTo>
                <a:lnTo>
                  <a:pt x="3264749" y="205783"/>
                </a:lnTo>
                <a:lnTo>
                  <a:pt x="3264803" y="204219"/>
                </a:lnTo>
                <a:lnTo>
                  <a:pt x="3264569" y="200660"/>
                </a:lnTo>
                <a:lnTo>
                  <a:pt x="3281993" y="200660"/>
                </a:lnTo>
                <a:lnTo>
                  <a:pt x="3284167" y="205740"/>
                </a:lnTo>
                <a:lnTo>
                  <a:pt x="3304443" y="205740"/>
                </a:lnTo>
                <a:lnTo>
                  <a:pt x="3297753" y="210820"/>
                </a:lnTo>
                <a:lnTo>
                  <a:pt x="3296745" y="212090"/>
                </a:lnTo>
                <a:lnTo>
                  <a:pt x="3261720" y="212090"/>
                </a:lnTo>
                <a:lnTo>
                  <a:pt x="3258372" y="217144"/>
                </a:lnTo>
                <a:lnTo>
                  <a:pt x="3258355" y="218440"/>
                </a:lnTo>
                <a:lnTo>
                  <a:pt x="3268917" y="218440"/>
                </a:lnTo>
                <a:lnTo>
                  <a:pt x="3262401" y="228313"/>
                </a:lnTo>
                <a:close/>
              </a:path>
              <a:path w="4096384" h="836930">
                <a:moveTo>
                  <a:pt x="3310489" y="213360"/>
                </a:moveTo>
                <a:lnTo>
                  <a:pt x="3302442" y="213360"/>
                </a:lnTo>
                <a:lnTo>
                  <a:pt x="3305520" y="205021"/>
                </a:lnTo>
                <a:lnTo>
                  <a:pt x="3305615" y="204849"/>
                </a:lnTo>
                <a:lnTo>
                  <a:pt x="3305909" y="204626"/>
                </a:lnTo>
                <a:lnTo>
                  <a:pt x="3306028" y="204421"/>
                </a:lnTo>
                <a:lnTo>
                  <a:pt x="3305791" y="204287"/>
                </a:lnTo>
                <a:lnTo>
                  <a:pt x="3307130" y="200660"/>
                </a:lnTo>
                <a:lnTo>
                  <a:pt x="3313003" y="200660"/>
                </a:lnTo>
                <a:lnTo>
                  <a:pt x="3319432" y="201718"/>
                </a:lnTo>
                <a:lnTo>
                  <a:pt x="3319939" y="202685"/>
                </a:lnTo>
                <a:lnTo>
                  <a:pt x="3319903" y="202839"/>
                </a:lnTo>
                <a:lnTo>
                  <a:pt x="3314738" y="208611"/>
                </a:lnTo>
                <a:lnTo>
                  <a:pt x="3313495" y="209550"/>
                </a:lnTo>
                <a:lnTo>
                  <a:pt x="3312172" y="210820"/>
                </a:lnTo>
                <a:lnTo>
                  <a:pt x="3312397" y="210962"/>
                </a:lnTo>
                <a:lnTo>
                  <a:pt x="3312311" y="211324"/>
                </a:lnTo>
                <a:lnTo>
                  <a:pt x="3310489" y="213360"/>
                </a:lnTo>
                <a:close/>
              </a:path>
              <a:path w="4096384" h="836930">
                <a:moveTo>
                  <a:pt x="3319432" y="201718"/>
                </a:moveTo>
                <a:lnTo>
                  <a:pt x="3313003" y="200660"/>
                </a:lnTo>
                <a:lnTo>
                  <a:pt x="3318877" y="200660"/>
                </a:lnTo>
                <a:lnTo>
                  <a:pt x="3319432" y="201718"/>
                </a:lnTo>
                <a:close/>
              </a:path>
              <a:path w="4096384" h="836930">
                <a:moveTo>
                  <a:pt x="3391290" y="204470"/>
                </a:moveTo>
                <a:lnTo>
                  <a:pt x="3389267" y="203200"/>
                </a:lnTo>
                <a:lnTo>
                  <a:pt x="3388151" y="201984"/>
                </a:lnTo>
                <a:lnTo>
                  <a:pt x="3388158" y="201468"/>
                </a:lnTo>
                <a:lnTo>
                  <a:pt x="3388258" y="200660"/>
                </a:lnTo>
                <a:lnTo>
                  <a:pt x="3390124" y="200660"/>
                </a:lnTo>
                <a:lnTo>
                  <a:pt x="3391290" y="204470"/>
                </a:lnTo>
                <a:close/>
              </a:path>
              <a:path w="4096384" h="836930">
                <a:moveTo>
                  <a:pt x="3394010" y="204470"/>
                </a:moveTo>
                <a:lnTo>
                  <a:pt x="3391290" y="204470"/>
                </a:lnTo>
                <a:lnTo>
                  <a:pt x="3390124" y="200660"/>
                </a:lnTo>
                <a:lnTo>
                  <a:pt x="3393863" y="200660"/>
                </a:lnTo>
                <a:lnTo>
                  <a:pt x="3393974" y="203921"/>
                </a:lnTo>
                <a:lnTo>
                  <a:pt x="3394010" y="204470"/>
                </a:lnTo>
                <a:close/>
              </a:path>
              <a:path w="4096384" h="836930">
                <a:moveTo>
                  <a:pt x="3595950" y="204470"/>
                </a:moveTo>
                <a:lnTo>
                  <a:pt x="3594942" y="204470"/>
                </a:lnTo>
                <a:lnTo>
                  <a:pt x="3593776" y="203200"/>
                </a:lnTo>
                <a:lnTo>
                  <a:pt x="3594608" y="200660"/>
                </a:lnTo>
                <a:lnTo>
                  <a:pt x="3595616" y="200660"/>
                </a:lnTo>
                <a:lnTo>
                  <a:pt x="3596578" y="201871"/>
                </a:lnTo>
                <a:lnTo>
                  <a:pt x="3596529" y="202288"/>
                </a:lnTo>
                <a:lnTo>
                  <a:pt x="3595950" y="204470"/>
                </a:lnTo>
                <a:close/>
              </a:path>
              <a:path w="4096384" h="836930">
                <a:moveTo>
                  <a:pt x="3684955" y="204470"/>
                </a:moveTo>
                <a:lnTo>
                  <a:pt x="3595950" y="204470"/>
                </a:lnTo>
                <a:lnTo>
                  <a:pt x="3596529" y="202288"/>
                </a:lnTo>
                <a:lnTo>
                  <a:pt x="3596578" y="201871"/>
                </a:lnTo>
                <a:lnTo>
                  <a:pt x="3595616" y="200660"/>
                </a:lnTo>
                <a:lnTo>
                  <a:pt x="3743795" y="200660"/>
                </a:lnTo>
                <a:lnTo>
                  <a:pt x="3741287" y="201930"/>
                </a:lnTo>
                <a:lnTo>
                  <a:pt x="3687830" y="201930"/>
                </a:lnTo>
                <a:lnTo>
                  <a:pt x="3685132" y="203200"/>
                </a:lnTo>
                <a:lnTo>
                  <a:pt x="3684955" y="204470"/>
                </a:lnTo>
                <a:close/>
              </a:path>
              <a:path w="4096384" h="836930">
                <a:moveTo>
                  <a:pt x="3743795" y="204470"/>
                </a:moveTo>
                <a:lnTo>
                  <a:pt x="3741287" y="203200"/>
                </a:lnTo>
                <a:lnTo>
                  <a:pt x="3741403" y="201871"/>
                </a:lnTo>
                <a:lnTo>
                  <a:pt x="3743795" y="200660"/>
                </a:lnTo>
                <a:lnTo>
                  <a:pt x="3745400" y="201871"/>
                </a:lnTo>
                <a:lnTo>
                  <a:pt x="3743795" y="204470"/>
                </a:lnTo>
                <a:close/>
              </a:path>
              <a:path w="4096384" h="836930">
                <a:moveTo>
                  <a:pt x="3808330" y="204470"/>
                </a:moveTo>
                <a:lnTo>
                  <a:pt x="3743795" y="204470"/>
                </a:lnTo>
                <a:lnTo>
                  <a:pt x="3745442" y="201984"/>
                </a:lnTo>
                <a:lnTo>
                  <a:pt x="3743795" y="200660"/>
                </a:lnTo>
                <a:lnTo>
                  <a:pt x="3807997" y="200660"/>
                </a:lnTo>
                <a:lnTo>
                  <a:pt x="3807587" y="201718"/>
                </a:lnTo>
                <a:lnTo>
                  <a:pt x="3807663" y="203200"/>
                </a:lnTo>
                <a:lnTo>
                  <a:pt x="3808330" y="20447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808313" y="204436"/>
                </a:lnTo>
                <a:lnTo>
                  <a:pt x="3807663" y="203200"/>
                </a:lnTo>
                <a:lnTo>
                  <a:pt x="3807587" y="201718"/>
                </a:lnTo>
                <a:lnTo>
                  <a:pt x="3807997" y="200660"/>
                </a:lnTo>
                <a:lnTo>
                  <a:pt x="3809188" y="200660"/>
                </a:lnTo>
                <a:lnTo>
                  <a:pt x="3810943" y="201871"/>
                </a:lnTo>
                <a:lnTo>
                  <a:pt x="3811519" y="203200"/>
                </a:lnTo>
                <a:lnTo>
                  <a:pt x="3810688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16000" y="205740"/>
                </a:moveTo>
                <a:lnTo>
                  <a:pt x="3809345" y="205740"/>
                </a:lnTo>
                <a:lnTo>
                  <a:pt x="3810688" y="204470"/>
                </a:lnTo>
                <a:lnTo>
                  <a:pt x="3811519" y="203200"/>
                </a:lnTo>
                <a:lnTo>
                  <a:pt x="3811049" y="201984"/>
                </a:lnTo>
                <a:lnTo>
                  <a:pt x="3809188" y="200660"/>
                </a:lnTo>
                <a:lnTo>
                  <a:pt x="3860628" y="200660"/>
                </a:lnTo>
                <a:lnTo>
                  <a:pt x="3860628" y="201930"/>
                </a:lnTo>
                <a:lnTo>
                  <a:pt x="3824438" y="201930"/>
                </a:lnTo>
                <a:lnTo>
                  <a:pt x="3820575" y="203200"/>
                </a:lnTo>
                <a:lnTo>
                  <a:pt x="3820241" y="203200"/>
                </a:lnTo>
                <a:lnTo>
                  <a:pt x="3820408" y="204470"/>
                </a:lnTo>
                <a:lnTo>
                  <a:pt x="3817209" y="204470"/>
                </a:lnTo>
                <a:lnTo>
                  <a:pt x="3816000" y="20574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943105" y="203200"/>
                </a:lnTo>
                <a:lnTo>
                  <a:pt x="3944114" y="20066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4064981" y="218440"/>
                </a:moveTo>
                <a:lnTo>
                  <a:pt x="4053568" y="218440"/>
                </a:lnTo>
                <a:lnTo>
                  <a:pt x="4054085" y="214630"/>
                </a:lnTo>
                <a:lnTo>
                  <a:pt x="3830803" y="214630"/>
                </a:lnTo>
                <a:lnTo>
                  <a:pt x="3831143" y="207010"/>
                </a:lnTo>
                <a:lnTo>
                  <a:pt x="3943105" y="207010"/>
                </a:lnTo>
                <a:lnTo>
                  <a:pt x="3944114" y="200660"/>
                </a:lnTo>
                <a:lnTo>
                  <a:pt x="4058433" y="200660"/>
                </a:lnTo>
                <a:lnTo>
                  <a:pt x="4061281" y="201930"/>
                </a:lnTo>
                <a:lnTo>
                  <a:pt x="3983335" y="201930"/>
                </a:lnTo>
                <a:lnTo>
                  <a:pt x="3985352" y="205740"/>
                </a:lnTo>
                <a:lnTo>
                  <a:pt x="4095854" y="205740"/>
                </a:lnTo>
                <a:lnTo>
                  <a:pt x="4095854" y="208280"/>
                </a:lnTo>
                <a:lnTo>
                  <a:pt x="3977973" y="208280"/>
                </a:lnTo>
                <a:lnTo>
                  <a:pt x="3976964" y="209550"/>
                </a:lnTo>
                <a:lnTo>
                  <a:pt x="3895679" y="209550"/>
                </a:lnTo>
                <a:lnTo>
                  <a:pt x="3895496" y="210820"/>
                </a:lnTo>
                <a:lnTo>
                  <a:pt x="3897178" y="212090"/>
                </a:lnTo>
                <a:lnTo>
                  <a:pt x="4095854" y="212090"/>
                </a:lnTo>
                <a:lnTo>
                  <a:pt x="4095854" y="213360"/>
                </a:lnTo>
                <a:lnTo>
                  <a:pt x="4067986" y="213360"/>
                </a:lnTo>
                <a:lnTo>
                  <a:pt x="4063298" y="214630"/>
                </a:lnTo>
                <a:lnTo>
                  <a:pt x="4063593" y="215751"/>
                </a:lnTo>
                <a:lnTo>
                  <a:pt x="4063712" y="216050"/>
                </a:lnTo>
                <a:lnTo>
                  <a:pt x="4064981" y="218440"/>
                </a:lnTo>
                <a:close/>
              </a:path>
              <a:path w="4096384" h="836930">
                <a:moveTo>
                  <a:pt x="1411369" y="204436"/>
                </a:moveTo>
                <a:lnTo>
                  <a:pt x="1411326" y="204219"/>
                </a:lnTo>
                <a:lnTo>
                  <a:pt x="1413942" y="200914"/>
                </a:lnTo>
                <a:lnTo>
                  <a:pt x="1415708" y="201871"/>
                </a:lnTo>
                <a:lnTo>
                  <a:pt x="1416157" y="203200"/>
                </a:lnTo>
                <a:lnTo>
                  <a:pt x="1415107" y="203921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2419887" y="201930"/>
                </a:moveTo>
                <a:lnTo>
                  <a:pt x="2419017" y="201459"/>
                </a:lnTo>
                <a:lnTo>
                  <a:pt x="2419471" y="201042"/>
                </a:lnTo>
                <a:lnTo>
                  <a:pt x="2419887" y="20193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8503" y="201113"/>
                </a:lnTo>
                <a:lnTo>
                  <a:pt x="1499112" y="201340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3373178" y="205740"/>
                </a:moveTo>
                <a:lnTo>
                  <a:pt x="3362961" y="205740"/>
                </a:lnTo>
                <a:lnTo>
                  <a:pt x="3369220" y="201128"/>
                </a:lnTo>
                <a:lnTo>
                  <a:pt x="3373178" y="205740"/>
                </a:lnTo>
                <a:close/>
              </a:path>
              <a:path w="4096384" h="836930">
                <a:moveTo>
                  <a:pt x="3184436" y="201930"/>
                </a:moveTo>
                <a:lnTo>
                  <a:pt x="3182583" y="201930"/>
                </a:lnTo>
                <a:lnTo>
                  <a:pt x="3183753" y="201194"/>
                </a:lnTo>
                <a:lnTo>
                  <a:pt x="3184436" y="201930"/>
                </a:lnTo>
                <a:close/>
              </a:path>
              <a:path w="4096384" h="836930">
                <a:moveTo>
                  <a:pt x="1505603" y="218440"/>
                </a:moveTo>
                <a:lnTo>
                  <a:pt x="1495275" y="218440"/>
                </a:lnTo>
                <a:lnTo>
                  <a:pt x="1499080" y="217186"/>
                </a:lnTo>
                <a:lnTo>
                  <a:pt x="1504805" y="209451"/>
                </a:lnTo>
                <a:lnTo>
                  <a:pt x="1508290" y="207052"/>
                </a:lnTo>
                <a:lnTo>
                  <a:pt x="1506000" y="205740"/>
                </a:lnTo>
                <a:lnTo>
                  <a:pt x="1500637" y="205740"/>
                </a:lnTo>
                <a:lnTo>
                  <a:pt x="1499112" y="201340"/>
                </a:lnTo>
                <a:lnTo>
                  <a:pt x="1507513" y="204470"/>
                </a:lnTo>
                <a:lnTo>
                  <a:pt x="1508514" y="204470"/>
                </a:lnTo>
                <a:lnTo>
                  <a:pt x="1515254" y="208280"/>
                </a:lnTo>
                <a:lnTo>
                  <a:pt x="1528963" y="208280"/>
                </a:lnTo>
                <a:lnTo>
                  <a:pt x="1529802" y="209550"/>
                </a:lnTo>
                <a:lnTo>
                  <a:pt x="1513543" y="209550"/>
                </a:lnTo>
                <a:lnTo>
                  <a:pt x="1511351" y="210820"/>
                </a:lnTo>
                <a:lnTo>
                  <a:pt x="1507068" y="215900"/>
                </a:lnTo>
                <a:lnTo>
                  <a:pt x="1505603" y="218440"/>
                </a:lnTo>
                <a:close/>
              </a:path>
              <a:path w="4096384" h="836930">
                <a:moveTo>
                  <a:pt x="2434082" y="219710"/>
                </a:moveTo>
                <a:lnTo>
                  <a:pt x="2421399" y="219710"/>
                </a:lnTo>
                <a:lnTo>
                  <a:pt x="2427436" y="213360"/>
                </a:lnTo>
                <a:lnTo>
                  <a:pt x="2413522" y="213360"/>
                </a:lnTo>
                <a:lnTo>
                  <a:pt x="2415667" y="212110"/>
                </a:lnTo>
                <a:lnTo>
                  <a:pt x="2417176" y="209682"/>
                </a:lnTo>
                <a:lnTo>
                  <a:pt x="2417185" y="209451"/>
                </a:lnTo>
                <a:lnTo>
                  <a:pt x="2414562" y="205901"/>
                </a:lnTo>
                <a:lnTo>
                  <a:pt x="2414471" y="205638"/>
                </a:lnTo>
                <a:lnTo>
                  <a:pt x="2419017" y="201459"/>
                </a:lnTo>
                <a:lnTo>
                  <a:pt x="2419887" y="201930"/>
                </a:lnTo>
                <a:lnTo>
                  <a:pt x="2425903" y="201930"/>
                </a:lnTo>
                <a:lnTo>
                  <a:pt x="2430367" y="205410"/>
                </a:lnTo>
                <a:lnTo>
                  <a:pt x="2420561" y="212090"/>
                </a:lnTo>
                <a:lnTo>
                  <a:pt x="2432966" y="212090"/>
                </a:lnTo>
                <a:lnTo>
                  <a:pt x="2432667" y="213217"/>
                </a:lnTo>
                <a:lnTo>
                  <a:pt x="2432323" y="215685"/>
                </a:lnTo>
                <a:lnTo>
                  <a:pt x="2432366" y="216050"/>
                </a:lnTo>
                <a:lnTo>
                  <a:pt x="2434082" y="219710"/>
                </a:lnTo>
                <a:close/>
              </a:path>
              <a:path w="4096384" h="836930">
                <a:moveTo>
                  <a:pt x="1556920" y="202288"/>
                </a:moveTo>
                <a:lnTo>
                  <a:pt x="1556281" y="201930"/>
                </a:lnTo>
                <a:lnTo>
                  <a:pt x="1557622" y="201468"/>
                </a:lnTo>
                <a:lnTo>
                  <a:pt x="1558291" y="201930"/>
                </a:lnTo>
                <a:lnTo>
                  <a:pt x="1556920" y="202288"/>
                </a:lnTo>
                <a:close/>
              </a:path>
              <a:path w="4096384" h="836930">
                <a:moveTo>
                  <a:pt x="3319976" y="202757"/>
                </a:moveTo>
                <a:lnTo>
                  <a:pt x="3319432" y="201718"/>
                </a:lnTo>
                <a:lnTo>
                  <a:pt x="3320717" y="201930"/>
                </a:lnTo>
                <a:lnTo>
                  <a:pt x="3319976" y="202757"/>
                </a:lnTo>
                <a:close/>
              </a:path>
              <a:path w="4096384" h="836930">
                <a:moveTo>
                  <a:pt x="1419114" y="201930"/>
                </a:moveTo>
                <a:close/>
              </a:path>
              <a:path w="4096384" h="836930">
                <a:moveTo>
                  <a:pt x="591262" y="209550"/>
                </a:moveTo>
                <a:lnTo>
                  <a:pt x="585068" y="209550"/>
                </a:lnTo>
                <a:lnTo>
                  <a:pt x="590928" y="201930"/>
                </a:lnTo>
                <a:lnTo>
                  <a:pt x="591830" y="206472"/>
                </a:lnTo>
                <a:lnTo>
                  <a:pt x="591761" y="208611"/>
                </a:lnTo>
                <a:lnTo>
                  <a:pt x="591262" y="209550"/>
                </a:lnTo>
                <a:close/>
              </a:path>
              <a:path w="4096384" h="836930">
                <a:moveTo>
                  <a:pt x="925512" y="209550"/>
                </a:moveTo>
                <a:lnTo>
                  <a:pt x="924573" y="208368"/>
                </a:lnTo>
                <a:lnTo>
                  <a:pt x="924538" y="207507"/>
                </a:lnTo>
                <a:lnTo>
                  <a:pt x="924662" y="204713"/>
                </a:lnTo>
                <a:lnTo>
                  <a:pt x="924789" y="204219"/>
                </a:lnTo>
                <a:lnTo>
                  <a:pt x="925852" y="201930"/>
                </a:lnTo>
                <a:lnTo>
                  <a:pt x="930415" y="205638"/>
                </a:lnTo>
                <a:lnTo>
                  <a:pt x="930359" y="205901"/>
                </a:lnTo>
                <a:lnTo>
                  <a:pt x="927652" y="208303"/>
                </a:lnTo>
                <a:lnTo>
                  <a:pt x="925512" y="209550"/>
                </a:lnTo>
                <a:close/>
              </a:path>
              <a:path w="4096384" h="836930">
                <a:moveTo>
                  <a:pt x="933729" y="209550"/>
                </a:moveTo>
                <a:lnTo>
                  <a:pt x="925512" y="209550"/>
                </a:lnTo>
                <a:lnTo>
                  <a:pt x="927692" y="208280"/>
                </a:lnTo>
                <a:lnTo>
                  <a:pt x="930359" y="205901"/>
                </a:lnTo>
                <a:lnTo>
                  <a:pt x="930415" y="205638"/>
                </a:lnTo>
                <a:lnTo>
                  <a:pt x="925852" y="201930"/>
                </a:lnTo>
                <a:lnTo>
                  <a:pt x="951664" y="201930"/>
                </a:lnTo>
                <a:lnTo>
                  <a:pt x="951664" y="204470"/>
                </a:lnTo>
                <a:lnTo>
                  <a:pt x="940434" y="204470"/>
                </a:lnTo>
                <a:lnTo>
                  <a:pt x="933729" y="209550"/>
                </a:lnTo>
                <a:close/>
              </a:path>
              <a:path w="4096384" h="836930">
                <a:moveTo>
                  <a:pt x="954178" y="208280"/>
                </a:moveTo>
                <a:lnTo>
                  <a:pt x="952666" y="208280"/>
                </a:lnTo>
                <a:lnTo>
                  <a:pt x="951855" y="207052"/>
                </a:lnTo>
                <a:lnTo>
                  <a:pt x="951758" y="206472"/>
                </a:lnTo>
                <a:lnTo>
                  <a:pt x="951664" y="201930"/>
                </a:lnTo>
                <a:lnTo>
                  <a:pt x="958035" y="207010"/>
                </a:lnTo>
                <a:lnTo>
                  <a:pt x="954178" y="208280"/>
                </a:lnTo>
                <a:close/>
              </a:path>
              <a:path w="4096384" h="836930">
                <a:moveTo>
                  <a:pt x="992855" y="208280"/>
                </a:moveTo>
                <a:lnTo>
                  <a:pt x="954178" y="208280"/>
                </a:lnTo>
                <a:lnTo>
                  <a:pt x="957907" y="207052"/>
                </a:lnTo>
                <a:lnTo>
                  <a:pt x="951664" y="201930"/>
                </a:lnTo>
                <a:lnTo>
                  <a:pt x="959541" y="201930"/>
                </a:lnTo>
                <a:lnTo>
                  <a:pt x="961217" y="203200"/>
                </a:lnTo>
                <a:lnTo>
                  <a:pt x="998933" y="203200"/>
                </a:lnTo>
                <a:lnTo>
                  <a:pt x="1001781" y="204470"/>
                </a:lnTo>
                <a:lnTo>
                  <a:pt x="993904" y="204470"/>
                </a:lnTo>
                <a:lnTo>
                  <a:pt x="992782" y="205685"/>
                </a:lnTo>
                <a:lnTo>
                  <a:pt x="992665" y="206242"/>
                </a:lnTo>
                <a:lnTo>
                  <a:pt x="992743" y="207794"/>
                </a:lnTo>
                <a:lnTo>
                  <a:pt x="992855" y="208280"/>
                </a:lnTo>
                <a:close/>
              </a:path>
              <a:path w="4096384" h="836930">
                <a:moveTo>
                  <a:pt x="1367431" y="202685"/>
                </a:moveTo>
                <a:lnTo>
                  <a:pt x="1365869" y="201930"/>
                </a:lnTo>
                <a:lnTo>
                  <a:pt x="1367972" y="201930"/>
                </a:lnTo>
                <a:lnTo>
                  <a:pt x="1367431" y="202685"/>
                </a:lnTo>
                <a:close/>
              </a:path>
              <a:path w="4096384" h="836930">
                <a:moveTo>
                  <a:pt x="1419219" y="201984"/>
                </a:moveTo>
                <a:close/>
              </a:path>
              <a:path w="4096384" h="836930">
                <a:moveTo>
                  <a:pt x="1424814" y="205008"/>
                </a:moveTo>
                <a:lnTo>
                  <a:pt x="1423939" y="204421"/>
                </a:lnTo>
                <a:lnTo>
                  <a:pt x="1419219" y="201984"/>
                </a:lnTo>
                <a:lnTo>
                  <a:pt x="1427052" y="201930"/>
                </a:lnTo>
                <a:lnTo>
                  <a:pt x="1424814" y="205008"/>
                </a:lnTo>
                <a:close/>
              </a:path>
              <a:path w="4096384" h="836930">
                <a:moveTo>
                  <a:pt x="1425874" y="205740"/>
                </a:moveTo>
                <a:lnTo>
                  <a:pt x="1425026" y="205154"/>
                </a:lnTo>
                <a:lnTo>
                  <a:pt x="1424906" y="204883"/>
                </a:lnTo>
                <a:lnTo>
                  <a:pt x="1427052" y="201930"/>
                </a:lnTo>
                <a:lnTo>
                  <a:pt x="1427052" y="205553"/>
                </a:lnTo>
                <a:lnTo>
                  <a:pt x="1425874" y="205740"/>
                </a:lnTo>
                <a:close/>
              </a:path>
              <a:path w="4096384" h="836930">
                <a:moveTo>
                  <a:pt x="1532316" y="209550"/>
                </a:moveTo>
                <a:lnTo>
                  <a:pt x="1529802" y="209550"/>
                </a:lnTo>
                <a:lnTo>
                  <a:pt x="1529182" y="208611"/>
                </a:lnTo>
                <a:lnTo>
                  <a:pt x="1529060" y="207794"/>
                </a:lnTo>
                <a:lnTo>
                  <a:pt x="1529398" y="206089"/>
                </a:lnTo>
                <a:lnTo>
                  <a:pt x="1529522" y="205638"/>
                </a:lnTo>
                <a:lnTo>
                  <a:pt x="1530142" y="204470"/>
                </a:lnTo>
                <a:lnTo>
                  <a:pt x="1531982" y="204470"/>
                </a:lnTo>
                <a:lnTo>
                  <a:pt x="1530810" y="203200"/>
                </a:lnTo>
                <a:lnTo>
                  <a:pt x="1531478" y="203200"/>
                </a:lnTo>
                <a:lnTo>
                  <a:pt x="1533829" y="201930"/>
                </a:lnTo>
                <a:lnTo>
                  <a:pt x="1535335" y="201930"/>
                </a:lnTo>
                <a:lnTo>
                  <a:pt x="1532316" y="209550"/>
                </a:lnTo>
                <a:close/>
              </a:path>
              <a:path w="4096384" h="836930">
                <a:moveTo>
                  <a:pt x="1587626" y="203200"/>
                </a:moveTo>
                <a:lnTo>
                  <a:pt x="1587292" y="201930"/>
                </a:lnTo>
                <a:lnTo>
                  <a:pt x="1587626" y="201930"/>
                </a:lnTo>
                <a:lnTo>
                  <a:pt x="1587626" y="203200"/>
                </a:lnTo>
                <a:close/>
              </a:path>
              <a:path w="4096384" h="836930">
                <a:moveTo>
                  <a:pt x="1614446" y="203200"/>
                </a:moveTo>
                <a:lnTo>
                  <a:pt x="1587626" y="203200"/>
                </a:lnTo>
                <a:lnTo>
                  <a:pt x="1587626" y="201930"/>
                </a:lnTo>
                <a:lnTo>
                  <a:pt x="1614786" y="201930"/>
                </a:lnTo>
                <a:lnTo>
                  <a:pt x="1614446" y="203200"/>
                </a:lnTo>
                <a:close/>
              </a:path>
              <a:path w="4096384" h="836930">
                <a:moveTo>
                  <a:pt x="1613110" y="207010"/>
                </a:moveTo>
                <a:lnTo>
                  <a:pt x="1614446" y="203200"/>
                </a:lnTo>
                <a:lnTo>
                  <a:pt x="1614786" y="201930"/>
                </a:lnTo>
                <a:lnTo>
                  <a:pt x="1616292" y="203200"/>
                </a:lnTo>
                <a:lnTo>
                  <a:pt x="1616389" y="203921"/>
                </a:lnTo>
                <a:lnTo>
                  <a:pt x="1616278" y="204644"/>
                </a:lnTo>
                <a:lnTo>
                  <a:pt x="1615120" y="205740"/>
                </a:lnTo>
                <a:lnTo>
                  <a:pt x="1613110" y="207010"/>
                </a:lnTo>
                <a:close/>
              </a:path>
              <a:path w="4096384" h="836930">
                <a:moveTo>
                  <a:pt x="1696923" y="207010"/>
                </a:moveTo>
                <a:lnTo>
                  <a:pt x="1688876" y="201930"/>
                </a:lnTo>
                <a:lnTo>
                  <a:pt x="1700943" y="201930"/>
                </a:lnTo>
                <a:lnTo>
                  <a:pt x="1696582" y="205740"/>
                </a:lnTo>
                <a:lnTo>
                  <a:pt x="1696753" y="205740"/>
                </a:lnTo>
                <a:lnTo>
                  <a:pt x="1696923" y="207010"/>
                </a:lnTo>
                <a:close/>
              </a:path>
              <a:path w="4096384" h="836930">
                <a:moveTo>
                  <a:pt x="1718292" y="207010"/>
                </a:moveTo>
                <a:lnTo>
                  <a:pt x="1696923" y="207010"/>
                </a:lnTo>
                <a:lnTo>
                  <a:pt x="1696753" y="205740"/>
                </a:lnTo>
                <a:lnTo>
                  <a:pt x="1700943" y="201930"/>
                </a:lnTo>
                <a:lnTo>
                  <a:pt x="1706725" y="201930"/>
                </a:lnTo>
                <a:lnTo>
                  <a:pt x="1707478" y="203200"/>
                </a:lnTo>
                <a:lnTo>
                  <a:pt x="1708657" y="204470"/>
                </a:lnTo>
                <a:lnTo>
                  <a:pt x="1719022" y="204470"/>
                </a:lnTo>
                <a:lnTo>
                  <a:pt x="1718068" y="205703"/>
                </a:lnTo>
                <a:lnTo>
                  <a:pt x="1718185" y="206472"/>
                </a:lnTo>
                <a:lnTo>
                  <a:pt x="1718292" y="207010"/>
                </a:lnTo>
                <a:close/>
              </a:path>
              <a:path w="4096384" h="836930">
                <a:moveTo>
                  <a:pt x="1809117" y="207794"/>
                </a:moveTo>
                <a:lnTo>
                  <a:pt x="1799365" y="204533"/>
                </a:lnTo>
                <a:lnTo>
                  <a:pt x="1803195" y="201930"/>
                </a:lnTo>
                <a:lnTo>
                  <a:pt x="1805524" y="203200"/>
                </a:lnTo>
                <a:lnTo>
                  <a:pt x="1808863" y="206997"/>
                </a:lnTo>
                <a:lnTo>
                  <a:pt x="1809117" y="207794"/>
                </a:lnTo>
                <a:close/>
              </a:path>
              <a:path w="4096384" h="836930">
                <a:moveTo>
                  <a:pt x="2056732" y="203200"/>
                </a:moveTo>
                <a:lnTo>
                  <a:pt x="2045080" y="203200"/>
                </a:lnTo>
                <a:lnTo>
                  <a:pt x="2046422" y="201930"/>
                </a:lnTo>
                <a:lnTo>
                  <a:pt x="2057318" y="201930"/>
                </a:lnTo>
                <a:lnTo>
                  <a:pt x="2056732" y="203200"/>
                </a:lnTo>
                <a:close/>
              </a:path>
              <a:path w="4096384" h="836930">
                <a:moveTo>
                  <a:pt x="2060834" y="207010"/>
                </a:moveTo>
                <a:lnTo>
                  <a:pt x="2056977" y="207010"/>
                </a:lnTo>
                <a:lnTo>
                  <a:pt x="2056375" y="206089"/>
                </a:lnTo>
                <a:lnTo>
                  <a:pt x="2056261" y="204219"/>
                </a:lnTo>
                <a:lnTo>
                  <a:pt x="2057318" y="201930"/>
                </a:lnTo>
                <a:lnTo>
                  <a:pt x="2058824" y="201930"/>
                </a:lnTo>
                <a:lnTo>
                  <a:pt x="2060500" y="203200"/>
                </a:lnTo>
                <a:lnTo>
                  <a:pt x="2061151" y="204436"/>
                </a:lnTo>
                <a:lnTo>
                  <a:pt x="2060834" y="207010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64521" y="214630"/>
                </a:lnTo>
                <a:lnTo>
                  <a:pt x="2072574" y="208280"/>
                </a:lnTo>
                <a:lnTo>
                  <a:pt x="2060670" y="207010"/>
                </a:lnTo>
                <a:lnTo>
                  <a:pt x="2060834" y="207010"/>
                </a:lnTo>
                <a:lnTo>
                  <a:pt x="2061151" y="204436"/>
                </a:lnTo>
                <a:lnTo>
                  <a:pt x="2060500" y="203200"/>
                </a:lnTo>
                <a:lnTo>
                  <a:pt x="2058824" y="201930"/>
                </a:lnTo>
                <a:lnTo>
                  <a:pt x="2071396" y="201930"/>
                </a:lnTo>
                <a:lnTo>
                  <a:pt x="2070394" y="203200"/>
                </a:lnTo>
                <a:lnTo>
                  <a:pt x="2072607" y="205740"/>
                </a:lnTo>
                <a:lnTo>
                  <a:pt x="2071730" y="205740"/>
                </a:lnTo>
                <a:lnTo>
                  <a:pt x="2072689" y="205834"/>
                </a:lnTo>
                <a:lnTo>
                  <a:pt x="2075927" y="209550"/>
                </a:lnTo>
                <a:lnTo>
                  <a:pt x="2076372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2074910" y="206052"/>
                </a:moveTo>
                <a:lnTo>
                  <a:pt x="2072764" y="205841"/>
                </a:lnTo>
                <a:lnTo>
                  <a:pt x="2070394" y="203200"/>
                </a:lnTo>
                <a:lnTo>
                  <a:pt x="2071396" y="201930"/>
                </a:lnTo>
                <a:lnTo>
                  <a:pt x="2073910" y="201930"/>
                </a:lnTo>
                <a:lnTo>
                  <a:pt x="2074748" y="203200"/>
                </a:lnTo>
                <a:lnTo>
                  <a:pt x="2075220" y="205740"/>
                </a:lnTo>
                <a:lnTo>
                  <a:pt x="2074578" y="205740"/>
                </a:lnTo>
                <a:lnTo>
                  <a:pt x="2074910" y="206052"/>
                </a:lnTo>
                <a:close/>
              </a:path>
              <a:path w="4096384" h="836930">
                <a:moveTo>
                  <a:pt x="2084024" y="219710"/>
                </a:moveTo>
                <a:lnTo>
                  <a:pt x="2072574" y="219710"/>
                </a:lnTo>
                <a:lnTo>
                  <a:pt x="2074529" y="217232"/>
                </a:lnTo>
                <a:lnTo>
                  <a:pt x="2073902" y="215896"/>
                </a:lnTo>
                <a:lnTo>
                  <a:pt x="2070558" y="214630"/>
                </a:lnTo>
                <a:lnTo>
                  <a:pt x="2077263" y="214630"/>
                </a:lnTo>
                <a:lnTo>
                  <a:pt x="2081283" y="209550"/>
                </a:lnTo>
                <a:lnTo>
                  <a:pt x="2084405" y="207189"/>
                </a:lnTo>
                <a:lnTo>
                  <a:pt x="2084517" y="206997"/>
                </a:lnTo>
                <a:lnTo>
                  <a:pt x="2075285" y="206089"/>
                </a:lnTo>
                <a:lnTo>
                  <a:pt x="2074748" y="203200"/>
                </a:lnTo>
                <a:lnTo>
                  <a:pt x="2073910" y="201930"/>
                </a:lnTo>
                <a:lnTo>
                  <a:pt x="2083804" y="201930"/>
                </a:lnTo>
                <a:lnTo>
                  <a:pt x="2082462" y="203200"/>
                </a:lnTo>
                <a:lnTo>
                  <a:pt x="2082796" y="204470"/>
                </a:lnTo>
                <a:lnTo>
                  <a:pt x="2084472" y="205740"/>
                </a:lnTo>
                <a:lnTo>
                  <a:pt x="2103581" y="205740"/>
                </a:lnTo>
                <a:lnTo>
                  <a:pt x="2103246" y="207010"/>
                </a:lnTo>
                <a:lnTo>
                  <a:pt x="2091681" y="207010"/>
                </a:lnTo>
                <a:lnTo>
                  <a:pt x="2091632" y="208303"/>
                </a:lnTo>
                <a:lnTo>
                  <a:pt x="2083634" y="212090"/>
                </a:lnTo>
                <a:lnTo>
                  <a:pt x="2091177" y="212090"/>
                </a:lnTo>
                <a:lnTo>
                  <a:pt x="2096710" y="213360"/>
                </a:lnTo>
                <a:lnTo>
                  <a:pt x="2085140" y="213360"/>
                </a:lnTo>
                <a:lnTo>
                  <a:pt x="2082125" y="215896"/>
                </a:lnTo>
                <a:lnTo>
                  <a:pt x="2083145" y="218461"/>
                </a:lnTo>
                <a:lnTo>
                  <a:pt x="2084024" y="219710"/>
                </a:lnTo>
                <a:close/>
              </a:path>
              <a:path w="4096384" h="836930">
                <a:moveTo>
                  <a:pt x="2086986" y="205740"/>
                </a:moveTo>
                <a:lnTo>
                  <a:pt x="2084472" y="205740"/>
                </a:lnTo>
                <a:lnTo>
                  <a:pt x="2082796" y="204470"/>
                </a:lnTo>
                <a:lnTo>
                  <a:pt x="2082462" y="203200"/>
                </a:lnTo>
                <a:lnTo>
                  <a:pt x="2083804" y="201930"/>
                </a:lnTo>
                <a:lnTo>
                  <a:pt x="2087157" y="201930"/>
                </a:lnTo>
                <a:lnTo>
                  <a:pt x="2087776" y="204287"/>
                </a:lnTo>
                <a:lnTo>
                  <a:pt x="2087664" y="204713"/>
                </a:lnTo>
                <a:lnTo>
                  <a:pt x="2086986" y="205740"/>
                </a:lnTo>
                <a:close/>
              </a:path>
              <a:path w="4096384" h="836930">
                <a:moveTo>
                  <a:pt x="2117833" y="212090"/>
                </a:moveTo>
                <a:lnTo>
                  <a:pt x="2109945" y="204626"/>
                </a:lnTo>
                <a:lnTo>
                  <a:pt x="2109821" y="204421"/>
                </a:lnTo>
                <a:lnTo>
                  <a:pt x="2111960" y="201930"/>
                </a:lnTo>
                <a:lnTo>
                  <a:pt x="2113970" y="201930"/>
                </a:lnTo>
                <a:lnTo>
                  <a:pt x="2114481" y="203200"/>
                </a:lnTo>
                <a:lnTo>
                  <a:pt x="2122017" y="208280"/>
                </a:lnTo>
                <a:lnTo>
                  <a:pt x="2119005" y="210820"/>
                </a:lnTo>
                <a:lnTo>
                  <a:pt x="2117833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17833" y="212090"/>
                </a:lnTo>
                <a:lnTo>
                  <a:pt x="2119005" y="210820"/>
                </a:lnTo>
                <a:lnTo>
                  <a:pt x="2122017" y="208280"/>
                </a:lnTo>
                <a:lnTo>
                  <a:pt x="2114481" y="203200"/>
                </a:lnTo>
                <a:lnTo>
                  <a:pt x="2113970" y="201930"/>
                </a:lnTo>
                <a:lnTo>
                  <a:pt x="2124620" y="201930"/>
                </a:lnTo>
                <a:lnTo>
                  <a:pt x="2124702" y="203200"/>
                </a:lnTo>
                <a:lnTo>
                  <a:pt x="2126044" y="205740"/>
                </a:lnTo>
                <a:lnTo>
                  <a:pt x="2143780" y="205740"/>
                </a:lnTo>
                <a:lnTo>
                  <a:pt x="2143275" y="208551"/>
                </a:lnTo>
                <a:lnTo>
                  <a:pt x="2143143" y="209550"/>
                </a:lnTo>
                <a:lnTo>
                  <a:pt x="2131741" y="209550"/>
                </a:lnTo>
                <a:lnTo>
                  <a:pt x="2131911" y="210820"/>
                </a:lnTo>
                <a:lnTo>
                  <a:pt x="2142975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43275" y="208551"/>
                </a:lnTo>
                <a:lnTo>
                  <a:pt x="2144483" y="201930"/>
                </a:lnTo>
                <a:lnTo>
                  <a:pt x="2149512" y="210820"/>
                </a:lnTo>
                <a:lnTo>
                  <a:pt x="2146664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99466" y="237490"/>
                </a:moveTo>
                <a:lnTo>
                  <a:pt x="2158895" y="237490"/>
                </a:lnTo>
                <a:lnTo>
                  <a:pt x="2161743" y="236220"/>
                </a:lnTo>
                <a:lnTo>
                  <a:pt x="2161743" y="234950"/>
                </a:lnTo>
                <a:lnTo>
                  <a:pt x="2159229" y="233680"/>
                </a:lnTo>
                <a:lnTo>
                  <a:pt x="2154207" y="233680"/>
                </a:lnTo>
                <a:lnTo>
                  <a:pt x="2153831" y="232207"/>
                </a:lnTo>
                <a:lnTo>
                  <a:pt x="2157723" y="226060"/>
                </a:lnTo>
                <a:lnTo>
                  <a:pt x="2147665" y="226060"/>
                </a:lnTo>
                <a:lnTo>
                  <a:pt x="2149071" y="223700"/>
                </a:lnTo>
                <a:lnTo>
                  <a:pt x="2149178" y="218440"/>
                </a:lnTo>
                <a:lnTo>
                  <a:pt x="2128729" y="218440"/>
                </a:lnTo>
                <a:lnTo>
                  <a:pt x="2128729" y="212090"/>
                </a:lnTo>
                <a:lnTo>
                  <a:pt x="2142807" y="212090"/>
                </a:lnTo>
                <a:lnTo>
                  <a:pt x="2146664" y="210820"/>
                </a:lnTo>
                <a:lnTo>
                  <a:pt x="2149512" y="210820"/>
                </a:lnTo>
                <a:lnTo>
                  <a:pt x="2144483" y="201930"/>
                </a:lnTo>
                <a:lnTo>
                  <a:pt x="2193592" y="201930"/>
                </a:lnTo>
                <a:lnTo>
                  <a:pt x="2193592" y="203200"/>
                </a:lnTo>
                <a:lnTo>
                  <a:pt x="2205108" y="203200"/>
                </a:lnTo>
                <a:lnTo>
                  <a:pt x="2204658" y="205740"/>
                </a:lnTo>
                <a:lnTo>
                  <a:pt x="2184045" y="205740"/>
                </a:lnTo>
                <a:lnTo>
                  <a:pt x="2184936" y="208280"/>
                </a:lnTo>
                <a:lnTo>
                  <a:pt x="2151018" y="208280"/>
                </a:lnTo>
                <a:lnTo>
                  <a:pt x="2150419" y="214630"/>
                </a:lnTo>
                <a:lnTo>
                  <a:pt x="2140293" y="214630"/>
                </a:lnTo>
                <a:lnTo>
                  <a:pt x="2138954" y="215896"/>
                </a:lnTo>
                <a:lnTo>
                  <a:pt x="2139959" y="217170"/>
                </a:lnTo>
                <a:lnTo>
                  <a:pt x="2150180" y="217170"/>
                </a:lnTo>
                <a:lnTo>
                  <a:pt x="2150180" y="222250"/>
                </a:lnTo>
                <a:lnTo>
                  <a:pt x="2156970" y="222250"/>
                </a:lnTo>
                <a:lnTo>
                  <a:pt x="2157055" y="223520"/>
                </a:lnTo>
                <a:lnTo>
                  <a:pt x="2158227" y="224790"/>
                </a:lnTo>
                <a:lnTo>
                  <a:pt x="2170131" y="224790"/>
                </a:lnTo>
                <a:lnTo>
                  <a:pt x="2178676" y="227330"/>
                </a:lnTo>
                <a:lnTo>
                  <a:pt x="2165934" y="227330"/>
                </a:lnTo>
                <a:lnTo>
                  <a:pt x="2164756" y="228611"/>
                </a:lnTo>
                <a:lnTo>
                  <a:pt x="2164162" y="229740"/>
                </a:lnTo>
                <a:lnTo>
                  <a:pt x="2164041" y="230194"/>
                </a:lnTo>
                <a:lnTo>
                  <a:pt x="2163256" y="234950"/>
                </a:lnTo>
                <a:lnTo>
                  <a:pt x="2196945" y="234950"/>
                </a:lnTo>
                <a:lnTo>
                  <a:pt x="2198193" y="236285"/>
                </a:lnTo>
                <a:lnTo>
                  <a:pt x="2199466" y="237490"/>
                </a:lnTo>
                <a:close/>
              </a:path>
              <a:path w="4096384" h="836930">
                <a:moveTo>
                  <a:pt x="2210191" y="205740"/>
                </a:moveTo>
                <a:lnTo>
                  <a:pt x="2204658" y="205740"/>
                </a:lnTo>
                <a:lnTo>
                  <a:pt x="2205333" y="201930"/>
                </a:lnTo>
                <a:lnTo>
                  <a:pt x="2209183" y="201930"/>
                </a:lnTo>
                <a:lnTo>
                  <a:pt x="2210191" y="205740"/>
                </a:lnTo>
                <a:close/>
              </a:path>
              <a:path w="4096384" h="836930">
                <a:moveTo>
                  <a:pt x="2209937" y="213360"/>
                </a:moveTo>
                <a:lnTo>
                  <a:pt x="2187732" y="213360"/>
                </a:lnTo>
                <a:lnTo>
                  <a:pt x="2184045" y="205740"/>
                </a:lnTo>
                <a:lnTo>
                  <a:pt x="2210191" y="205740"/>
                </a:lnTo>
                <a:lnTo>
                  <a:pt x="2209183" y="201930"/>
                </a:lnTo>
                <a:lnTo>
                  <a:pt x="2232146" y="201930"/>
                </a:lnTo>
                <a:lnTo>
                  <a:pt x="2232821" y="203200"/>
                </a:lnTo>
                <a:lnTo>
                  <a:pt x="2244891" y="203200"/>
                </a:lnTo>
                <a:lnTo>
                  <a:pt x="2245394" y="204470"/>
                </a:lnTo>
                <a:lnTo>
                  <a:pt x="2214886" y="204470"/>
                </a:lnTo>
                <a:lnTo>
                  <a:pt x="2210355" y="208280"/>
                </a:lnTo>
                <a:lnTo>
                  <a:pt x="2199963" y="208280"/>
                </a:lnTo>
                <a:lnTo>
                  <a:pt x="2200086" y="210463"/>
                </a:lnTo>
                <a:lnTo>
                  <a:pt x="2200134" y="210820"/>
                </a:lnTo>
                <a:lnTo>
                  <a:pt x="2207897" y="210820"/>
                </a:lnTo>
                <a:lnTo>
                  <a:pt x="2206801" y="211952"/>
                </a:lnTo>
                <a:lnTo>
                  <a:pt x="2206722" y="212110"/>
                </a:lnTo>
                <a:lnTo>
                  <a:pt x="2209937" y="213360"/>
                </a:lnTo>
                <a:close/>
              </a:path>
              <a:path w="4096384" h="836930">
                <a:moveTo>
                  <a:pt x="2232821" y="203200"/>
                </a:moveTo>
                <a:lnTo>
                  <a:pt x="2232146" y="201930"/>
                </a:lnTo>
                <a:lnTo>
                  <a:pt x="2233829" y="201930"/>
                </a:lnTo>
                <a:lnTo>
                  <a:pt x="2232821" y="203200"/>
                </a:lnTo>
                <a:close/>
              </a:path>
              <a:path w="4096384" h="836930">
                <a:moveTo>
                  <a:pt x="2244891" y="203200"/>
                </a:moveTo>
                <a:lnTo>
                  <a:pt x="2232821" y="203200"/>
                </a:lnTo>
                <a:lnTo>
                  <a:pt x="2233829" y="201930"/>
                </a:lnTo>
                <a:lnTo>
                  <a:pt x="2244388" y="201930"/>
                </a:lnTo>
                <a:lnTo>
                  <a:pt x="2244891" y="203200"/>
                </a:lnTo>
                <a:close/>
              </a:path>
              <a:path w="4096384" h="836930">
                <a:moveTo>
                  <a:pt x="2314289" y="205740"/>
                </a:moveTo>
                <a:lnTo>
                  <a:pt x="2310596" y="205740"/>
                </a:lnTo>
                <a:lnTo>
                  <a:pt x="2312279" y="201930"/>
                </a:lnTo>
                <a:lnTo>
                  <a:pt x="2314289" y="201930"/>
                </a:lnTo>
                <a:lnTo>
                  <a:pt x="2316129" y="203200"/>
                </a:lnTo>
                <a:lnTo>
                  <a:pt x="2316006" y="204555"/>
                </a:lnTo>
                <a:lnTo>
                  <a:pt x="2314289" y="205740"/>
                </a:lnTo>
                <a:close/>
              </a:path>
              <a:path w="4096384" h="836930">
                <a:moveTo>
                  <a:pt x="2318980" y="205740"/>
                </a:moveTo>
                <a:lnTo>
                  <a:pt x="2314289" y="205740"/>
                </a:lnTo>
                <a:lnTo>
                  <a:pt x="2316006" y="204555"/>
                </a:lnTo>
                <a:lnTo>
                  <a:pt x="2316129" y="203200"/>
                </a:lnTo>
                <a:lnTo>
                  <a:pt x="2314289" y="201930"/>
                </a:lnTo>
                <a:lnTo>
                  <a:pt x="2324176" y="201930"/>
                </a:lnTo>
                <a:lnTo>
                  <a:pt x="2324347" y="203200"/>
                </a:lnTo>
                <a:lnTo>
                  <a:pt x="2320320" y="203200"/>
                </a:lnTo>
                <a:lnTo>
                  <a:pt x="2318980" y="205740"/>
                </a:lnTo>
                <a:close/>
              </a:path>
              <a:path w="4096384" h="836930">
                <a:moveTo>
                  <a:pt x="2326357" y="204470"/>
                </a:moveTo>
                <a:lnTo>
                  <a:pt x="2324347" y="203200"/>
                </a:lnTo>
                <a:lnTo>
                  <a:pt x="2324176" y="201930"/>
                </a:lnTo>
                <a:lnTo>
                  <a:pt x="2328537" y="201930"/>
                </a:lnTo>
                <a:lnTo>
                  <a:pt x="2328871" y="203200"/>
                </a:lnTo>
                <a:lnTo>
                  <a:pt x="2326357" y="204470"/>
                </a:lnTo>
                <a:close/>
              </a:path>
              <a:path w="4096384" h="836930">
                <a:moveTo>
                  <a:pt x="2338425" y="204470"/>
                </a:moveTo>
                <a:lnTo>
                  <a:pt x="2326357" y="204470"/>
                </a:lnTo>
                <a:lnTo>
                  <a:pt x="2328871" y="203200"/>
                </a:lnTo>
                <a:lnTo>
                  <a:pt x="2328537" y="201930"/>
                </a:lnTo>
                <a:lnTo>
                  <a:pt x="2340435" y="201930"/>
                </a:lnTo>
                <a:lnTo>
                  <a:pt x="2338091" y="203200"/>
                </a:lnTo>
                <a:lnTo>
                  <a:pt x="2338425" y="204470"/>
                </a:lnTo>
                <a:close/>
              </a:path>
              <a:path w="4096384" h="836930">
                <a:moveTo>
                  <a:pt x="2341777" y="205740"/>
                </a:moveTo>
                <a:lnTo>
                  <a:pt x="2338425" y="204470"/>
                </a:lnTo>
                <a:lnTo>
                  <a:pt x="2338091" y="203200"/>
                </a:lnTo>
                <a:lnTo>
                  <a:pt x="2340435" y="201930"/>
                </a:lnTo>
                <a:lnTo>
                  <a:pt x="2342111" y="201930"/>
                </a:lnTo>
                <a:lnTo>
                  <a:pt x="2344796" y="204470"/>
                </a:lnTo>
                <a:lnTo>
                  <a:pt x="2341777" y="205740"/>
                </a:lnTo>
                <a:close/>
              </a:path>
              <a:path w="4096384" h="836930">
                <a:moveTo>
                  <a:pt x="2341109" y="214630"/>
                </a:moveTo>
                <a:lnTo>
                  <a:pt x="2333062" y="214630"/>
                </a:lnTo>
                <a:lnTo>
                  <a:pt x="2338595" y="207010"/>
                </a:lnTo>
                <a:lnTo>
                  <a:pt x="2334043" y="206997"/>
                </a:lnTo>
                <a:lnTo>
                  <a:pt x="2331215" y="205740"/>
                </a:lnTo>
                <a:lnTo>
                  <a:pt x="2341777" y="205740"/>
                </a:lnTo>
                <a:lnTo>
                  <a:pt x="2344644" y="204533"/>
                </a:lnTo>
                <a:lnTo>
                  <a:pt x="2342111" y="201930"/>
                </a:lnTo>
                <a:lnTo>
                  <a:pt x="2351141" y="201930"/>
                </a:lnTo>
                <a:lnTo>
                  <a:pt x="2351535" y="202839"/>
                </a:lnTo>
                <a:lnTo>
                  <a:pt x="2341109" y="214630"/>
                </a:lnTo>
                <a:close/>
              </a:path>
              <a:path w="4096384" h="836930">
                <a:moveTo>
                  <a:pt x="2351903" y="203690"/>
                </a:moveTo>
                <a:lnTo>
                  <a:pt x="2351691" y="203200"/>
                </a:lnTo>
                <a:lnTo>
                  <a:pt x="2351607" y="202757"/>
                </a:lnTo>
                <a:lnTo>
                  <a:pt x="2352339" y="201930"/>
                </a:lnTo>
                <a:lnTo>
                  <a:pt x="2351903" y="203690"/>
                </a:lnTo>
                <a:close/>
              </a:path>
              <a:path w="4096384" h="836930">
                <a:moveTo>
                  <a:pt x="2353341" y="207010"/>
                </a:moveTo>
                <a:lnTo>
                  <a:pt x="2352140" y="204238"/>
                </a:lnTo>
                <a:lnTo>
                  <a:pt x="2352025" y="203200"/>
                </a:lnTo>
                <a:lnTo>
                  <a:pt x="2352339" y="201930"/>
                </a:lnTo>
                <a:lnTo>
                  <a:pt x="2357422" y="201930"/>
                </a:lnTo>
                <a:lnTo>
                  <a:pt x="2361892" y="204470"/>
                </a:lnTo>
                <a:lnTo>
                  <a:pt x="2353845" y="204470"/>
                </a:lnTo>
                <a:lnTo>
                  <a:pt x="2353721" y="206052"/>
                </a:lnTo>
                <a:lnTo>
                  <a:pt x="2353341" y="207010"/>
                </a:lnTo>
                <a:close/>
              </a:path>
              <a:path w="4096384" h="836930">
                <a:moveTo>
                  <a:pt x="2382177" y="212090"/>
                </a:moveTo>
                <a:lnTo>
                  <a:pt x="2391901" y="201930"/>
                </a:lnTo>
                <a:lnTo>
                  <a:pt x="2391567" y="203200"/>
                </a:lnTo>
                <a:lnTo>
                  <a:pt x="2394913" y="203200"/>
                </a:lnTo>
                <a:lnTo>
                  <a:pt x="2394793" y="205858"/>
                </a:lnTo>
                <a:lnTo>
                  <a:pt x="2391056" y="209550"/>
                </a:lnTo>
                <a:lnTo>
                  <a:pt x="2389046" y="210820"/>
                </a:lnTo>
                <a:lnTo>
                  <a:pt x="2382177" y="212090"/>
                </a:lnTo>
                <a:close/>
              </a:path>
              <a:path w="4096384" h="836930">
                <a:moveTo>
                  <a:pt x="2391567" y="203200"/>
                </a:moveTo>
                <a:lnTo>
                  <a:pt x="2391901" y="201930"/>
                </a:lnTo>
                <a:lnTo>
                  <a:pt x="2392903" y="201930"/>
                </a:lnTo>
                <a:lnTo>
                  <a:pt x="2391567" y="203200"/>
                </a:lnTo>
                <a:close/>
              </a:path>
              <a:path w="4096384" h="836930">
                <a:moveTo>
                  <a:pt x="2394913" y="203200"/>
                </a:moveTo>
                <a:lnTo>
                  <a:pt x="2391567" y="203200"/>
                </a:lnTo>
                <a:lnTo>
                  <a:pt x="2392903" y="201930"/>
                </a:lnTo>
                <a:lnTo>
                  <a:pt x="2393911" y="201930"/>
                </a:lnTo>
                <a:lnTo>
                  <a:pt x="2394913" y="203200"/>
                </a:lnTo>
                <a:close/>
              </a:path>
              <a:path w="4096384" h="836930">
                <a:moveTo>
                  <a:pt x="2397344" y="212090"/>
                </a:moveTo>
                <a:lnTo>
                  <a:pt x="2382177" y="212090"/>
                </a:lnTo>
                <a:lnTo>
                  <a:pt x="2389046" y="210820"/>
                </a:lnTo>
                <a:lnTo>
                  <a:pt x="2391056" y="209550"/>
                </a:lnTo>
                <a:lnTo>
                  <a:pt x="2394793" y="205858"/>
                </a:lnTo>
                <a:lnTo>
                  <a:pt x="2394913" y="203200"/>
                </a:lnTo>
                <a:lnTo>
                  <a:pt x="2393911" y="201930"/>
                </a:lnTo>
                <a:lnTo>
                  <a:pt x="2406647" y="201930"/>
                </a:lnTo>
                <a:lnTo>
                  <a:pt x="2405141" y="203200"/>
                </a:lnTo>
                <a:lnTo>
                  <a:pt x="2403969" y="203200"/>
                </a:lnTo>
                <a:lnTo>
                  <a:pt x="2399608" y="208280"/>
                </a:lnTo>
                <a:lnTo>
                  <a:pt x="2397344" y="212090"/>
                </a:lnTo>
                <a:close/>
              </a:path>
              <a:path w="4096384" h="836930">
                <a:moveTo>
                  <a:pt x="2413522" y="213360"/>
                </a:moveTo>
                <a:lnTo>
                  <a:pt x="2404057" y="204849"/>
                </a:lnTo>
                <a:lnTo>
                  <a:pt x="2403931" y="204219"/>
                </a:lnTo>
                <a:lnTo>
                  <a:pt x="2406647" y="201930"/>
                </a:lnTo>
                <a:lnTo>
                  <a:pt x="2409995" y="201930"/>
                </a:lnTo>
                <a:lnTo>
                  <a:pt x="2414443" y="205740"/>
                </a:lnTo>
                <a:lnTo>
                  <a:pt x="2417185" y="209451"/>
                </a:lnTo>
                <a:lnTo>
                  <a:pt x="2417176" y="209682"/>
                </a:lnTo>
                <a:lnTo>
                  <a:pt x="2415787" y="211952"/>
                </a:lnTo>
                <a:lnTo>
                  <a:pt x="2415667" y="212110"/>
                </a:lnTo>
                <a:lnTo>
                  <a:pt x="2413522" y="213360"/>
                </a:lnTo>
                <a:close/>
              </a:path>
              <a:path w="4096384" h="836930">
                <a:moveTo>
                  <a:pt x="2414400" y="205703"/>
                </a:moveTo>
                <a:lnTo>
                  <a:pt x="2409995" y="201930"/>
                </a:lnTo>
                <a:lnTo>
                  <a:pt x="2418505" y="201930"/>
                </a:lnTo>
                <a:lnTo>
                  <a:pt x="2414400" y="205703"/>
                </a:lnTo>
                <a:close/>
              </a:path>
              <a:path w="4096384" h="836930">
                <a:moveTo>
                  <a:pt x="2474378" y="205740"/>
                </a:moveTo>
                <a:lnTo>
                  <a:pt x="2473527" y="205740"/>
                </a:lnTo>
                <a:lnTo>
                  <a:pt x="2473130" y="204713"/>
                </a:lnTo>
                <a:lnTo>
                  <a:pt x="2473036" y="201930"/>
                </a:lnTo>
                <a:lnTo>
                  <a:pt x="2475701" y="201930"/>
                </a:lnTo>
                <a:lnTo>
                  <a:pt x="2476709" y="203200"/>
                </a:lnTo>
                <a:lnTo>
                  <a:pt x="2476552" y="204470"/>
                </a:lnTo>
                <a:lnTo>
                  <a:pt x="2475544" y="204470"/>
                </a:lnTo>
                <a:lnTo>
                  <a:pt x="2474378" y="205740"/>
                </a:lnTo>
                <a:close/>
              </a:path>
              <a:path w="4096384" h="836930">
                <a:moveTo>
                  <a:pt x="2570239" y="205740"/>
                </a:moveTo>
                <a:lnTo>
                  <a:pt x="2566723" y="205740"/>
                </a:lnTo>
                <a:lnTo>
                  <a:pt x="2566566" y="203200"/>
                </a:lnTo>
                <a:lnTo>
                  <a:pt x="2567391" y="201930"/>
                </a:lnTo>
                <a:lnTo>
                  <a:pt x="2569257" y="201930"/>
                </a:lnTo>
                <a:lnTo>
                  <a:pt x="2570913" y="203200"/>
                </a:lnTo>
                <a:lnTo>
                  <a:pt x="2571205" y="204287"/>
                </a:lnTo>
                <a:lnTo>
                  <a:pt x="2571114" y="204644"/>
                </a:lnTo>
                <a:lnTo>
                  <a:pt x="2570239" y="205740"/>
                </a:lnTo>
                <a:close/>
              </a:path>
              <a:path w="4096384" h="836930">
                <a:moveTo>
                  <a:pt x="2596234" y="213360"/>
                </a:moveTo>
                <a:lnTo>
                  <a:pt x="2601399" y="207052"/>
                </a:lnTo>
                <a:lnTo>
                  <a:pt x="2604177" y="204470"/>
                </a:lnTo>
                <a:lnTo>
                  <a:pt x="2608158" y="201930"/>
                </a:lnTo>
                <a:lnTo>
                  <a:pt x="2610791" y="201930"/>
                </a:lnTo>
                <a:lnTo>
                  <a:pt x="2606796" y="209550"/>
                </a:lnTo>
                <a:lnTo>
                  <a:pt x="2596234" y="213360"/>
                </a:lnTo>
                <a:close/>
              </a:path>
              <a:path w="4096384" h="836930">
                <a:moveTo>
                  <a:pt x="2625228" y="213360"/>
                </a:moveTo>
                <a:lnTo>
                  <a:pt x="2596234" y="213360"/>
                </a:lnTo>
                <a:lnTo>
                  <a:pt x="2606796" y="209550"/>
                </a:lnTo>
                <a:lnTo>
                  <a:pt x="2610791" y="201930"/>
                </a:lnTo>
                <a:lnTo>
                  <a:pt x="2620880" y="201930"/>
                </a:lnTo>
                <a:lnTo>
                  <a:pt x="2622039" y="204470"/>
                </a:lnTo>
                <a:lnTo>
                  <a:pt x="2614509" y="204470"/>
                </a:lnTo>
                <a:lnTo>
                  <a:pt x="2613921" y="207794"/>
                </a:lnTo>
                <a:lnTo>
                  <a:pt x="2614000" y="208901"/>
                </a:lnTo>
                <a:lnTo>
                  <a:pt x="2614509" y="210820"/>
                </a:lnTo>
                <a:lnTo>
                  <a:pt x="2626098" y="210820"/>
                </a:lnTo>
                <a:lnTo>
                  <a:pt x="2625228" y="213360"/>
                </a:lnTo>
                <a:close/>
              </a:path>
              <a:path w="4096384" h="836930">
                <a:moveTo>
                  <a:pt x="2877515" y="206242"/>
                </a:moveTo>
                <a:lnTo>
                  <a:pt x="2876148" y="204644"/>
                </a:lnTo>
                <a:lnTo>
                  <a:pt x="2876043" y="204421"/>
                </a:lnTo>
                <a:lnTo>
                  <a:pt x="2877164" y="203200"/>
                </a:lnTo>
                <a:lnTo>
                  <a:pt x="2879364" y="201930"/>
                </a:lnTo>
                <a:lnTo>
                  <a:pt x="2880189" y="201930"/>
                </a:lnTo>
                <a:lnTo>
                  <a:pt x="2879855" y="205740"/>
                </a:lnTo>
                <a:lnTo>
                  <a:pt x="2879698" y="205858"/>
                </a:lnTo>
                <a:lnTo>
                  <a:pt x="2877515" y="206242"/>
                </a:lnTo>
                <a:close/>
              </a:path>
              <a:path w="4096384" h="836930">
                <a:moveTo>
                  <a:pt x="2879698" y="205858"/>
                </a:moveTo>
                <a:lnTo>
                  <a:pt x="2879855" y="205740"/>
                </a:lnTo>
                <a:lnTo>
                  <a:pt x="2880189" y="201930"/>
                </a:lnTo>
                <a:lnTo>
                  <a:pt x="2913976" y="201930"/>
                </a:lnTo>
                <a:lnTo>
                  <a:pt x="2912889" y="203200"/>
                </a:lnTo>
                <a:lnTo>
                  <a:pt x="2918062" y="205740"/>
                </a:lnTo>
                <a:lnTo>
                  <a:pt x="2880372" y="205740"/>
                </a:lnTo>
                <a:lnTo>
                  <a:pt x="2879698" y="205858"/>
                </a:lnTo>
                <a:close/>
              </a:path>
              <a:path w="4096384" h="836930">
                <a:moveTo>
                  <a:pt x="2935178" y="203200"/>
                </a:moveTo>
                <a:lnTo>
                  <a:pt x="2932146" y="203200"/>
                </a:lnTo>
                <a:lnTo>
                  <a:pt x="2933338" y="201930"/>
                </a:lnTo>
                <a:lnTo>
                  <a:pt x="2934347" y="201930"/>
                </a:lnTo>
                <a:lnTo>
                  <a:pt x="2935178" y="203200"/>
                </a:lnTo>
                <a:close/>
              </a:path>
              <a:path w="4096384" h="836930">
                <a:moveTo>
                  <a:pt x="2951680" y="217170"/>
                </a:moveTo>
                <a:lnTo>
                  <a:pt x="2947239" y="217170"/>
                </a:lnTo>
                <a:lnTo>
                  <a:pt x="2947914" y="213360"/>
                </a:lnTo>
                <a:lnTo>
                  <a:pt x="2947082" y="213360"/>
                </a:lnTo>
                <a:lnTo>
                  <a:pt x="2944234" y="212090"/>
                </a:lnTo>
                <a:lnTo>
                  <a:pt x="2942430" y="212090"/>
                </a:lnTo>
                <a:lnTo>
                  <a:pt x="2940285" y="208280"/>
                </a:lnTo>
                <a:lnTo>
                  <a:pt x="2936505" y="203200"/>
                </a:lnTo>
                <a:lnTo>
                  <a:pt x="2935178" y="203200"/>
                </a:lnTo>
                <a:lnTo>
                  <a:pt x="2934347" y="201930"/>
                </a:lnTo>
                <a:lnTo>
                  <a:pt x="2942540" y="201930"/>
                </a:lnTo>
                <a:lnTo>
                  <a:pt x="2943931" y="205424"/>
                </a:lnTo>
                <a:lnTo>
                  <a:pt x="2943817" y="206472"/>
                </a:lnTo>
                <a:lnTo>
                  <a:pt x="2943225" y="208280"/>
                </a:lnTo>
                <a:lnTo>
                  <a:pt x="2964709" y="208280"/>
                </a:lnTo>
                <a:lnTo>
                  <a:pt x="2962823" y="210820"/>
                </a:lnTo>
                <a:lnTo>
                  <a:pt x="2950173" y="210820"/>
                </a:lnTo>
                <a:lnTo>
                  <a:pt x="2950267" y="212202"/>
                </a:lnTo>
                <a:lnTo>
                  <a:pt x="2952104" y="213360"/>
                </a:lnTo>
                <a:lnTo>
                  <a:pt x="2955627" y="215900"/>
                </a:lnTo>
                <a:lnTo>
                  <a:pt x="2951927" y="215900"/>
                </a:lnTo>
                <a:lnTo>
                  <a:pt x="2951680" y="217170"/>
                </a:lnTo>
                <a:close/>
              </a:path>
              <a:path w="4096384" h="836930">
                <a:moveTo>
                  <a:pt x="3084856" y="214630"/>
                </a:moveTo>
                <a:lnTo>
                  <a:pt x="3084856" y="201930"/>
                </a:lnTo>
                <a:lnTo>
                  <a:pt x="3090061" y="207010"/>
                </a:lnTo>
                <a:lnTo>
                  <a:pt x="3091227" y="207230"/>
                </a:lnTo>
                <a:lnTo>
                  <a:pt x="3091227" y="208280"/>
                </a:lnTo>
                <a:lnTo>
                  <a:pt x="3096767" y="208280"/>
                </a:lnTo>
                <a:lnTo>
                  <a:pt x="3088727" y="212090"/>
                </a:lnTo>
                <a:lnTo>
                  <a:pt x="3086696" y="212090"/>
                </a:lnTo>
                <a:lnTo>
                  <a:pt x="3084856" y="214630"/>
                </a:lnTo>
                <a:close/>
              </a:path>
              <a:path w="4096384" h="836930">
                <a:moveTo>
                  <a:pt x="3091227" y="207230"/>
                </a:moveTo>
                <a:lnTo>
                  <a:pt x="3090061" y="207010"/>
                </a:lnTo>
                <a:lnTo>
                  <a:pt x="3084856" y="201930"/>
                </a:lnTo>
                <a:lnTo>
                  <a:pt x="3091404" y="201930"/>
                </a:lnTo>
                <a:lnTo>
                  <a:pt x="3091281" y="203691"/>
                </a:lnTo>
                <a:lnTo>
                  <a:pt x="3091227" y="207230"/>
                </a:lnTo>
                <a:close/>
              </a:path>
              <a:path w="4096384" h="836930">
                <a:moveTo>
                  <a:pt x="3208238" y="212090"/>
                </a:moveTo>
                <a:lnTo>
                  <a:pt x="3201690" y="212090"/>
                </a:lnTo>
                <a:lnTo>
                  <a:pt x="3210595" y="201930"/>
                </a:lnTo>
                <a:lnTo>
                  <a:pt x="3210472" y="209682"/>
                </a:lnTo>
                <a:lnTo>
                  <a:pt x="3208238" y="212090"/>
                </a:lnTo>
                <a:close/>
              </a:path>
              <a:path w="4096384" h="836930">
                <a:moveTo>
                  <a:pt x="3219965" y="212090"/>
                </a:moveTo>
                <a:lnTo>
                  <a:pt x="3208238" y="212090"/>
                </a:lnTo>
                <a:lnTo>
                  <a:pt x="3210472" y="209682"/>
                </a:lnTo>
                <a:lnTo>
                  <a:pt x="3210595" y="201930"/>
                </a:lnTo>
                <a:lnTo>
                  <a:pt x="3219290" y="201930"/>
                </a:lnTo>
                <a:lnTo>
                  <a:pt x="3219290" y="205740"/>
                </a:lnTo>
                <a:lnTo>
                  <a:pt x="3229082" y="205740"/>
                </a:lnTo>
                <a:lnTo>
                  <a:pt x="3233906" y="208280"/>
                </a:lnTo>
                <a:lnTo>
                  <a:pt x="3218791" y="208280"/>
                </a:lnTo>
                <a:lnTo>
                  <a:pt x="3219965" y="212090"/>
                </a:lnTo>
                <a:close/>
              </a:path>
              <a:path w="4096384" h="836930">
                <a:moveTo>
                  <a:pt x="3246183" y="219710"/>
                </a:moveTo>
                <a:lnTo>
                  <a:pt x="3241930" y="219710"/>
                </a:lnTo>
                <a:lnTo>
                  <a:pt x="3242601" y="214591"/>
                </a:lnTo>
                <a:lnTo>
                  <a:pt x="3243445" y="212090"/>
                </a:lnTo>
                <a:lnTo>
                  <a:pt x="3254164" y="201930"/>
                </a:lnTo>
                <a:lnTo>
                  <a:pt x="3254097" y="204713"/>
                </a:lnTo>
                <a:lnTo>
                  <a:pt x="3252324" y="207010"/>
                </a:lnTo>
                <a:lnTo>
                  <a:pt x="3254164" y="207010"/>
                </a:lnTo>
                <a:lnTo>
                  <a:pt x="3254096" y="209682"/>
                </a:lnTo>
                <a:lnTo>
                  <a:pt x="3251540" y="214591"/>
                </a:lnTo>
                <a:lnTo>
                  <a:pt x="3246444" y="215900"/>
                </a:lnTo>
                <a:lnTo>
                  <a:pt x="3249792" y="216283"/>
                </a:lnTo>
                <a:lnTo>
                  <a:pt x="3246183" y="219710"/>
                </a:lnTo>
                <a:close/>
              </a:path>
              <a:path w="4096384" h="836930">
                <a:moveTo>
                  <a:pt x="3254164" y="204626"/>
                </a:moveTo>
                <a:lnTo>
                  <a:pt x="3254164" y="201930"/>
                </a:lnTo>
                <a:lnTo>
                  <a:pt x="3256246" y="201930"/>
                </a:lnTo>
                <a:lnTo>
                  <a:pt x="3254164" y="204626"/>
                </a:lnTo>
                <a:close/>
              </a:path>
              <a:path w="4096384" h="836930">
                <a:moveTo>
                  <a:pt x="3418601" y="217170"/>
                </a:moveTo>
                <a:lnTo>
                  <a:pt x="3416270" y="217170"/>
                </a:lnTo>
                <a:lnTo>
                  <a:pt x="3409716" y="215900"/>
                </a:lnTo>
                <a:lnTo>
                  <a:pt x="3401177" y="215900"/>
                </a:lnTo>
                <a:lnTo>
                  <a:pt x="3401541" y="205008"/>
                </a:lnTo>
                <a:lnTo>
                  <a:pt x="3401668" y="201930"/>
                </a:lnTo>
                <a:lnTo>
                  <a:pt x="3408216" y="208280"/>
                </a:lnTo>
                <a:lnTo>
                  <a:pt x="3420461" y="208280"/>
                </a:lnTo>
                <a:lnTo>
                  <a:pt x="3423178" y="212110"/>
                </a:lnTo>
                <a:lnTo>
                  <a:pt x="3423103" y="212296"/>
                </a:lnTo>
                <a:lnTo>
                  <a:pt x="3418601" y="217170"/>
                </a:lnTo>
                <a:close/>
              </a:path>
              <a:path w="4096384" h="836930">
                <a:moveTo>
                  <a:pt x="3408216" y="208280"/>
                </a:moveTo>
                <a:lnTo>
                  <a:pt x="3401668" y="201930"/>
                </a:lnTo>
                <a:lnTo>
                  <a:pt x="3407542" y="201930"/>
                </a:lnTo>
                <a:lnTo>
                  <a:pt x="3408216" y="208280"/>
                </a:lnTo>
                <a:close/>
              </a:path>
              <a:path w="4096384" h="836930">
                <a:moveTo>
                  <a:pt x="3420127" y="203200"/>
                </a:moveTo>
                <a:lnTo>
                  <a:pt x="3419609" y="203200"/>
                </a:lnTo>
                <a:lnTo>
                  <a:pt x="3420127" y="201930"/>
                </a:lnTo>
                <a:lnTo>
                  <a:pt x="3420127" y="203200"/>
                </a:lnTo>
                <a:close/>
              </a:path>
              <a:path w="4096384" h="836930">
                <a:moveTo>
                  <a:pt x="3453135" y="203200"/>
                </a:moveTo>
                <a:lnTo>
                  <a:pt x="3420127" y="203200"/>
                </a:lnTo>
                <a:lnTo>
                  <a:pt x="3420127" y="201930"/>
                </a:lnTo>
                <a:lnTo>
                  <a:pt x="3456317" y="201930"/>
                </a:lnTo>
                <a:lnTo>
                  <a:pt x="3453135" y="203200"/>
                </a:lnTo>
                <a:close/>
              </a:path>
              <a:path w="4096384" h="836930">
                <a:moveTo>
                  <a:pt x="3459342" y="203200"/>
                </a:moveTo>
                <a:lnTo>
                  <a:pt x="3453135" y="203200"/>
                </a:lnTo>
                <a:lnTo>
                  <a:pt x="3456317" y="201930"/>
                </a:lnTo>
                <a:lnTo>
                  <a:pt x="3459342" y="203200"/>
                </a:lnTo>
                <a:close/>
              </a:path>
              <a:path w="4096384" h="836930">
                <a:moveTo>
                  <a:pt x="3470581" y="203200"/>
                </a:moveTo>
                <a:lnTo>
                  <a:pt x="3459342" y="203200"/>
                </a:lnTo>
                <a:lnTo>
                  <a:pt x="3456317" y="201930"/>
                </a:lnTo>
                <a:lnTo>
                  <a:pt x="3471252" y="201930"/>
                </a:lnTo>
                <a:lnTo>
                  <a:pt x="3470581" y="203200"/>
                </a:lnTo>
                <a:close/>
              </a:path>
              <a:path w="4096384" h="836930">
                <a:moveTo>
                  <a:pt x="3501255" y="204470"/>
                </a:moveTo>
                <a:lnTo>
                  <a:pt x="3500580" y="204470"/>
                </a:lnTo>
                <a:lnTo>
                  <a:pt x="3500063" y="203200"/>
                </a:lnTo>
                <a:lnTo>
                  <a:pt x="3501078" y="201930"/>
                </a:lnTo>
                <a:lnTo>
                  <a:pt x="3501746" y="201930"/>
                </a:lnTo>
                <a:lnTo>
                  <a:pt x="3502243" y="203200"/>
                </a:lnTo>
                <a:lnTo>
                  <a:pt x="3501255" y="204470"/>
                </a:lnTo>
                <a:close/>
              </a:path>
              <a:path w="4096384" h="836930">
                <a:moveTo>
                  <a:pt x="3512805" y="204470"/>
                </a:moveTo>
                <a:lnTo>
                  <a:pt x="3501255" y="204470"/>
                </a:lnTo>
                <a:lnTo>
                  <a:pt x="3502243" y="203200"/>
                </a:lnTo>
                <a:lnTo>
                  <a:pt x="3501746" y="201930"/>
                </a:lnTo>
                <a:lnTo>
                  <a:pt x="3515339" y="201930"/>
                </a:lnTo>
                <a:lnTo>
                  <a:pt x="3513990" y="203200"/>
                </a:lnTo>
                <a:lnTo>
                  <a:pt x="3512805" y="204470"/>
                </a:lnTo>
                <a:close/>
              </a:path>
              <a:path w="4096384" h="836930">
                <a:moveTo>
                  <a:pt x="3535869" y="204470"/>
                </a:moveTo>
                <a:lnTo>
                  <a:pt x="3512805" y="204470"/>
                </a:lnTo>
                <a:lnTo>
                  <a:pt x="3515339" y="201930"/>
                </a:lnTo>
                <a:lnTo>
                  <a:pt x="3532349" y="201930"/>
                </a:lnTo>
                <a:lnTo>
                  <a:pt x="3535869" y="204470"/>
                </a:lnTo>
                <a:close/>
              </a:path>
              <a:path w="4096384" h="836930">
                <a:moveTo>
                  <a:pt x="3689329" y="205740"/>
                </a:moveTo>
                <a:lnTo>
                  <a:pt x="3687155" y="205740"/>
                </a:lnTo>
                <a:lnTo>
                  <a:pt x="3685138" y="204575"/>
                </a:lnTo>
                <a:lnTo>
                  <a:pt x="3685032" y="203921"/>
                </a:lnTo>
                <a:lnTo>
                  <a:pt x="3685132" y="203200"/>
                </a:lnTo>
                <a:lnTo>
                  <a:pt x="3687830" y="201930"/>
                </a:lnTo>
                <a:lnTo>
                  <a:pt x="3691503" y="201930"/>
                </a:lnTo>
                <a:lnTo>
                  <a:pt x="3689329" y="20574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689329" y="205740"/>
                </a:lnTo>
                <a:lnTo>
                  <a:pt x="3691503" y="201930"/>
                </a:lnTo>
                <a:lnTo>
                  <a:pt x="3741287" y="201930"/>
                </a:lnTo>
                <a:lnTo>
                  <a:pt x="3741287" y="203200"/>
                </a:lnTo>
                <a:lnTo>
                  <a:pt x="3743795" y="204470"/>
                </a:lnTo>
                <a:lnTo>
                  <a:pt x="3808330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21590" y="205740"/>
                </a:moveTo>
                <a:lnTo>
                  <a:pt x="3820575" y="205740"/>
                </a:lnTo>
                <a:lnTo>
                  <a:pt x="3820241" y="203200"/>
                </a:lnTo>
                <a:lnTo>
                  <a:pt x="3820575" y="203200"/>
                </a:lnTo>
                <a:lnTo>
                  <a:pt x="3824438" y="201930"/>
                </a:lnTo>
                <a:lnTo>
                  <a:pt x="3823423" y="203200"/>
                </a:lnTo>
                <a:lnTo>
                  <a:pt x="3821590" y="205740"/>
                </a:lnTo>
                <a:close/>
              </a:path>
              <a:path w="4096384" h="836930">
                <a:moveTo>
                  <a:pt x="3848731" y="205740"/>
                </a:moveTo>
                <a:lnTo>
                  <a:pt x="3821590" y="205740"/>
                </a:lnTo>
                <a:lnTo>
                  <a:pt x="3823423" y="203200"/>
                </a:lnTo>
                <a:lnTo>
                  <a:pt x="3824438" y="201930"/>
                </a:lnTo>
                <a:lnTo>
                  <a:pt x="3860628" y="201930"/>
                </a:lnTo>
                <a:lnTo>
                  <a:pt x="3861470" y="203200"/>
                </a:lnTo>
                <a:lnTo>
                  <a:pt x="3853583" y="203200"/>
                </a:lnTo>
                <a:lnTo>
                  <a:pt x="3850243" y="204470"/>
                </a:lnTo>
                <a:lnTo>
                  <a:pt x="3848731" y="205740"/>
                </a:lnTo>
                <a:close/>
              </a:path>
              <a:path w="4096384" h="836930">
                <a:moveTo>
                  <a:pt x="3876389" y="207010"/>
                </a:moveTo>
                <a:lnTo>
                  <a:pt x="3871190" y="207010"/>
                </a:lnTo>
                <a:lnTo>
                  <a:pt x="3877063" y="201930"/>
                </a:lnTo>
                <a:lnTo>
                  <a:pt x="3876906" y="203200"/>
                </a:lnTo>
                <a:lnTo>
                  <a:pt x="3880586" y="205740"/>
                </a:lnTo>
                <a:lnTo>
                  <a:pt x="3876389" y="20701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876389" y="207010"/>
                </a:lnTo>
                <a:lnTo>
                  <a:pt x="3880444" y="205783"/>
                </a:lnTo>
                <a:lnTo>
                  <a:pt x="3876906" y="203200"/>
                </a:lnTo>
                <a:lnTo>
                  <a:pt x="3877063" y="201930"/>
                </a:lnTo>
                <a:lnTo>
                  <a:pt x="3943609" y="201930"/>
                </a:lnTo>
                <a:lnTo>
                  <a:pt x="3943105" y="20320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3985352" y="205740"/>
                </a:moveTo>
                <a:lnTo>
                  <a:pt x="3983335" y="201930"/>
                </a:lnTo>
                <a:lnTo>
                  <a:pt x="3986694" y="201930"/>
                </a:lnTo>
                <a:lnTo>
                  <a:pt x="3988043" y="203200"/>
                </a:lnTo>
                <a:lnTo>
                  <a:pt x="3985352" y="205740"/>
                </a:lnTo>
                <a:close/>
              </a:path>
              <a:path w="4096384" h="836930">
                <a:moveTo>
                  <a:pt x="4095854" y="205740"/>
                </a:moveTo>
                <a:lnTo>
                  <a:pt x="3985352" y="205740"/>
                </a:lnTo>
                <a:lnTo>
                  <a:pt x="3988043" y="203200"/>
                </a:lnTo>
                <a:lnTo>
                  <a:pt x="3986694" y="201930"/>
                </a:lnTo>
                <a:lnTo>
                  <a:pt x="4064306" y="201930"/>
                </a:lnTo>
                <a:lnTo>
                  <a:pt x="4063115" y="203200"/>
                </a:lnTo>
                <a:lnTo>
                  <a:pt x="4063298" y="204470"/>
                </a:lnTo>
                <a:lnTo>
                  <a:pt x="4095854" y="204470"/>
                </a:lnTo>
                <a:lnTo>
                  <a:pt x="4095854" y="205740"/>
                </a:lnTo>
                <a:close/>
              </a:path>
              <a:path w="4096384" h="836930">
                <a:moveTo>
                  <a:pt x="4065138" y="204470"/>
                </a:moveTo>
                <a:lnTo>
                  <a:pt x="4063298" y="204470"/>
                </a:lnTo>
                <a:lnTo>
                  <a:pt x="4063115" y="203200"/>
                </a:lnTo>
                <a:lnTo>
                  <a:pt x="4064306" y="201930"/>
                </a:lnTo>
                <a:lnTo>
                  <a:pt x="4065812" y="201930"/>
                </a:lnTo>
                <a:lnTo>
                  <a:pt x="4065989" y="203200"/>
                </a:lnTo>
                <a:lnTo>
                  <a:pt x="4065138" y="204470"/>
                </a:lnTo>
                <a:close/>
              </a:path>
              <a:path w="4096384" h="836930">
                <a:moveTo>
                  <a:pt x="1424283" y="205740"/>
                </a:moveTo>
                <a:lnTo>
                  <a:pt x="1411626" y="205740"/>
                </a:lnTo>
                <a:lnTo>
                  <a:pt x="1414310" y="204470"/>
                </a:lnTo>
                <a:lnTo>
                  <a:pt x="1415107" y="203921"/>
                </a:lnTo>
                <a:lnTo>
                  <a:pt x="1420347" y="203200"/>
                </a:lnTo>
                <a:lnTo>
                  <a:pt x="1419219" y="201984"/>
                </a:lnTo>
                <a:lnTo>
                  <a:pt x="1424034" y="204470"/>
                </a:lnTo>
                <a:lnTo>
                  <a:pt x="1424777" y="204983"/>
                </a:lnTo>
                <a:lnTo>
                  <a:pt x="1424708" y="205154"/>
                </a:lnTo>
                <a:lnTo>
                  <a:pt x="1424283" y="205740"/>
                </a:lnTo>
                <a:close/>
              </a:path>
              <a:path w="4096384" h="836930">
                <a:moveTo>
                  <a:pt x="1560806" y="204470"/>
                </a:moveTo>
                <a:lnTo>
                  <a:pt x="1548581" y="204470"/>
                </a:lnTo>
                <a:lnTo>
                  <a:pt x="1556920" y="202288"/>
                </a:lnTo>
                <a:lnTo>
                  <a:pt x="1560806" y="204470"/>
                </a:lnTo>
                <a:close/>
              </a:path>
              <a:path w="4096384" h="836930">
                <a:moveTo>
                  <a:pt x="1383470" y="209550"/>
                </a:moveTo>
                <a:lnTo>
                  <a:pt x="1362517" y="209550"/>
                </a:lnTo>
                <a:lnTo>
                  <a:pt x="1367431" y="202685"/>
                </a:lnTo>
                <a:lnTo>
                  <a:pt x="1373536" y="205638"/>
                </a:lnTo>
                <a:lnTo>
                  <a:pt x="1368717" y="205740"/>
                </a:lnTo>
                <a:lnTo>
                  <a:pt x="1368619" y="206472"/>
                </a:lnTo>
                <a:lnTo>
                  <a:pt x="1368722" y="207230"/>
                </a:lnTo>
                <a:lnTo>
                  <a:pt x="1369556" y="208280"/>
                </a:lnTo>
                <a:lnTo>
                  <a:pt x="1383470" y="208280"/>
                </a:lnTo>
                <a:lnTo>
                  <a:pt x="1383470" y="209550"/>
                </a:lnTo>
                <a:close/>
              </a:path>
              <a:path w="4096384" h="836930">
                <a:moveTo>
                  <a:pt x="3314738" y="208611"/>
                </a:moveTo>
                <a:lnTo>
                  <a:pt x="3319976" y="202757"/>
                </a:lnTo>
                <a:lnTo>
                  <a:pt x="3320857" y="204436"/>
                </a:lnTo>
                <a:lnTo>
                  <a:pt x="3321675" y="206859"/>
                </a:lnTo>
                <a:lnTo>
                  <a:pt x="3321834" y="207230"/>
                </a:lnTo>
                <a:lnTo>
                  <a:pt x="3322354" y="208280"/>
                </a:lnTo>
                <a:lnTo>
                  <a:pt x="3315177" y="208280"/>
                </a:lnTo>
                <a:lnTo>
                  <a:pt x="3314738" y="208611"/>
                </a:lnTo>
                <a:close/>
              </a:path>
              <a:path w="4096384" h="836930">
                <a:moveTo>
                  <a:pt x="2342281" y="219710"/>
                </a:moveTo>
                <a:lnTo>
                  <a:pt x="2339138" y="218283"/>
                </a:lnTo>
                <a:lnTo>
                  <a:pt x="2337198" y="217232"/>
                </a:lnTo>
                <a:lnTo>
                  <a:pt x="2341777" y="214630"/>
                </a:lnTo>
                <a:lnTo>
                  <a:pt x="2341109" y="214630"/>
                </a:lnTo>
                <a:lnTo>
                  <a:pt x="2351535" y="202839"/>
                </a:lnTo>
                <a:lnTo>
                  <a:pt x="2351855" y="203580"/>
                </a:lnTo>
                <a:lnTo>
                  <a:pt x="2351755" y="204287"/>
                </a:lnTo>
                <a:lnTo>
                  <a:pt x="2349894" y="211807"/>
                </a:lnTo>
                <a:lnTo>
                  <a:pt x="2349804" y="212110"/>
                </a:lnTo>
                <a:lnTo>
                  <a:pt x="2342281" y="219710"/>
                </a:lnTo>
                <a:close/>
              </a:path>
              <a:path w="4096384" h="836930">
                <a:moveTo>
                  <a:pt x="65756" y="209550"/>
                </a:moveTo>
                <a:lnTo>
                  <a:pt x="64584" y="209550"/>
                </a:lnTo>
                <a:lnTo>
                  <a:pt x="64212" y="208611"/>
                </a:lnTo>
                <a:lnTo>
                  <a:pt x="64144" y="207794"/>
                </a:lnTo>
                <a:lnTo>
                  <a:pt x="64754" y="203200"/>
                </a:lnTo>
                <a:lnTo>
                  <a:pt x="69195" y="206939"/>
                </a:lnTo>
                <a:lnTo>
                  <a:pt x="66612" y="208901"/>
                </a:lnTo>
                <a:lnTo>
                  <a:pt x="65756" y="2095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13929" y="207052"/>
                </a:lnTo>
                <a:lnTo>
                  <a:pt x="413817" y="206242"/>
                </a:lnTo>
                <a:lnTo>
                  <a:pt x="413706" y="204436"/>
                </a:lnTo>
                <a:lnTo>
                  <a:pt x="418444" y="203200"/>
                </a:lnTo>
                <a:lnTo>
                  <a:pt x="418411" y="208303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1185683" y="209550"/>
                </a:moveTo>
                <a:lnTo>
                  <a:pt x="1182087" y="208280"/>
                </a:lnTo>
                <a:lnTo>
                  <a:pt x="1179491" y="207052"/>
                </a:lnTo>
                <a:lnTo>
                  <a:pt x="1181979" y="204470"/>
                </a:lnTo>
                <a:lnTo>
                  <a:pt x="1186006" y="203200"/>
                </a:lnTo>
                <a:lnTo>
                  <a:pt x="1184604" y="205553"/>
                </a:lnTo>
                <a:lnTo>
                  <a:pt x="1184664" y="205901"/>
                </a:lnTo>
                <a:lnTo>
                  <a:pt x="1185761" y="206939"/>
                </a:lnTo>
                <a:lnTo>
                  <a:pt x="1185683" y="20955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58752" y="205740"/>
                </a:lnTo>
                <a:lnTo>
                  <a:pt x="1261941" y="205740"/>
                </a:lnTo>
                <a:lnTo>
                  <a:pt x="1262943" y="203200"/>
                </a:lnTo>
                <a:lnTo>
                  <a:pt x="1264232" y="205638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68068" y="210820"/>
                </a:moveTo>
                <a:lnTo>
                  <a:pt x="1267808" y="210820"/>
                </a:lnTo>
                <a:lnTo>
                  <a:pt x="1264356" y="205841"/>
                </a:lnTo>
                <a:lnTo>
                  <a:pt x="1262943" y="203200"/>
                </a:lnTo>
                <a:lnTo>
                  <a:pt x="1267906" y="203200"/>
                </a:lnTo>
                <a:lnTo>
                  <a:pt x="1268810" y="207010"/>
                </a:lnTo>
                <a:lnTo>
                  <a:pt x="1272162" y="207010"/>
                </a:lnTo>
                <a:lnTo>
                  <a:pt x="1268068" y="210820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04587" y="212090"/>
                </a:lnTo>
                <a:lnTo>
                  <a:pt x="1406263" y="209550"/>
                </a:lnTo>
                <a:lnTo>
                  <a:pt x="1406353" y="206859"/>
                </a:lnTo>
                <a:lnTo>
                  <a:pt x="1405091" y="204470"/>
                </a:lnTo>
                <a:lnTo>
                  <a:pt x="1402242" y="203200"/>
                </a:lnTo>
                <a:lnTo>
                  <a:pt x="1410951" y="207010"/>
                </a:lnTo>
                <a:lnTo>
                  <a:pt x="1423359" y="20701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1410951" y="207010"/>
                </a:moveTo>
                <a:lnTo>
                  <a:pt x="1402242" y="203200"/>
                </a:lnTo>
                <a:lnTo>
                  <a:pt x="1407948" y="203200"/>
                </a:lnTo>
                <a:lnTo>
                  <a:pt x="1409614" y="204421"/>
                </a:lnTo>
                <a:lnTo>
                  <a:pt x="1409734" y="204575"/>
                </a:lnTo>
                <a:lnTo>
                  <a:pt x="1410951" y="207010"/>
                </a:lnTo>
                <a:close/>
              </a:path>
              <a:path w="4096384" h="836930">
                <a:moveTo>
                  <a:pt x="2102113" y="211293"/>
                </a:moveTo>
                <a:lnTo>
                  <a:pt x="2104253" y="203200"/>
                </a:lnTo>
                <a:lnTo>
                  <a:pt x="2107265" y="208280"/>
                </a:lnTo>
                <a:lnTo>
                  <a:pt x="2107390" y="209212"/>
                </a:lnTo>
                <a:lnTo>
                  <a:pt x="2107366" y="209682"/>
                </a:lnTo>
                <a:lnTo>
                  <a:pt x="2106767" y="210820"/>
                </a:lnTo>
                <a:lnTo>
                  <a:pt x="2103074" y="210820"/>
                </a:lnTo>
                <a:lnTo>
                  <a:pt x="2102113" y="211293"/>
                </a:lnTo>
                <a:close/>
              </a:path>
              <a:path w="4096384" h="836930">
                <a:moveTo>
                  <a:pt x="2110955" y="229870"/>
                </a:moveTo>
                <a:lnTo>
                  <a:pt x="2102577" y="229870"/>
                </a:lnTo>
                <a:lnTo>
                  <a:pt x="2108778" y="223520"/>
                </a:lnTo>
                <a:lnTo>
                  <a:pt x="2107265" y="223520"/>
                </a:lnTo>
                <a:lnTo>
                  <a:pt x="2102449" y="218151"/>
                </a:lnTo>
                <a:lnTo>
                  <a:pt x="2101529" y="215047"/>
                </a:lnTo>
                <a:lnTo>
                  <a:pt x="2101425" y="214591"/>
                </a:lnTo>
                <a:lnTo>
                  <a:pt x="2102073" y="213360"/>
                </a:lnTo>
                <a:lnTo>
                  <a:pt x="2102685" y="211807"/>
                </a:lnTo>
                <a:lnTo>
                  <a:pt x="2105425" y="210820"/>
                </a:lnTo>
                <a:lnTo>
                  <a:pt x="2106767" y="210820"/>
                </a:lnTo>
                <a:lnTo>
                  <a:pt x="2107366" y="209682"/>
                </a:lnTo>
                <a:lnTo>
                  <a:pt x="2107390" y="209212"/>
                </a:lnTo>
                <a:lnTo>
                  <a:pt x="2107265" y="208280"/>
                </a:lnTo>
                <a:lnTo>
                  <a:pt x="2104253" y="203200"/>
                </a:lnTo>
                <a:lnTo>
                  <a:pt x="2110870" y="203200"/>
                </a:lnTo>
                <a:lnTo>
                  <a:pt x="2109821" y="204421"/>
                </a:lnTo>
                <a:lnTo>
                  <a:pt x="2109945" y="204626"/>
                </a:lnTo>
                <a:lnTo>
                  <a:pt x="2117833" y="212090"/>
                </a:lnTo>
                <a:lnTo>
                  <a:pt x="2128729" y="212090"/>
                </a:lnTo>
                <a:lnTo>
                  <a:pt x="2124872" y="213360"/>
                </a:lnTo>
                <a:lnTo>
                  <a:pt x="2124787" y="214630"/>
                </a:lnTo>
                <a:lnTo>
                  <a:pt x="2113302" y="214630"/>
                </a:lnTo>
                <a:lnTo>
                  <a:pt x="2110624" y="215896"/>
                </a:lnTo>
                <a:lnTo>
                  <a:pt x="2110130" y="217144"/>
                </a:lnTo>
                <a:lnTo>
                  <a:pt x="2111651" y="218461"/>
                </a:lnTo>
                <a:lnTo>
                  <a:pt x="2114481" y="220980"/>
                </a:lnTo>
                <a:lnTo>
                  <a:pt x="2130133" y="220980"/>
                </a:lnTo>
                <a:lnTo>
                  <a:pt x="2130501" y="222250"/>
                </a:lnTo>
                <a:lnTo>
                  <a:pt x="2119169" y="222250"/>
                </a:lnTo>
                <a:lnTo>
                  <a:pt x="2116655" y="223520"/>
                </a:lnTo>
                <a:lnTo>
                  <a:pt x="2116989" y="224790"/>
                </a:lnTo>
                <a:lnTo>
                  <a:pt x="2119837" y="226060"/>
                </a:lnTo>
                <a:lnTo>
                  <a:pt x="2157723" y="226060"/>
                </a:lnTo>
                <a:lnTo>
                  <a:pt x="2151856" y="227330"/>
                </a:lnTo>
                <a:lnTo>
                  <a:pt x="2146323" y="227330"/>
                </a:lnTo>
                <a:lnTo>
                  <a:pt x="2147900" y="228600"/>
                </a:lnTo>
                <a:lnTo>
                  <a:pt x="2111951" y="228611"/>
                </a:lnTo>
                <a:lnTo>
                  <a:pt x="2110955" y="22987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18294" y="207052"/>
                </a:lnTo>
                <a:lnTo>
                  <a:pt x="2320320" y="203200"/>
                </a:lnTo>
                <a:lnTo>
                  <a:pt x="2322670" y="210820"/>
                </a:lnTo>
                <a:lnTo>
                  <a:pt x="2322500" y="21082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327699" y="227330"/>
                </a:moveTo>
                <a:lnTo>
                  <a:pt x="2326187" y="227330"/>
                </a:lnTo>
                <a:lnTo>
                  <a:pt x="2318310" y="217170"/>
                </a:lnTo>
                <a:lnTo>
                  <a:pt x="2327529" y="217170"/>
                </a:lnTo>
                <a:lnTo>
                  <a:pt x="2329880" y="215900"/>
                </a:lnTo>
                <a:lnTo>
                  <a:pt x="2329759" y="214564"/>
                </a:lnTo>
                <a:lnTo>
                  <a:pt x="2327529" y="213360"/>
                </a:lnTo>
                <a:lnTo>
                  <a:pt x="2315965" y="213360"/>
                </a:lnTo>
                <a:lnTo>
                  <a:pt x="2322500" y="210820"/>
                </a:lnTo>
                <a:lnTo>
                  <a:pt x="2322585" y="210543"/>
                </a:lnTo>
                <a:lnTo>
                  <a:pt x="2320320" y="203200"/>
                </a:lnTo>
                <a:lnTo>
                  <a:pt x="2324347" y="203200"/>
                </a:lnTo>
                <a:lnTo>
                  <a:pt x="2326357" y="204470"/>
                </a:lnTo>
                <a:lnTo>
                  <a:pt x="2338425" y="204470"/>
                </a:lnTo>
                <a:lnTo>
                  <a:pt x="2341777" y="205740"/>
                </a:lnTo>
                <a:lnTo>
                  <a:pt x="2331215" y="205740"/>
                </a:lnTo>
                <a:lnTo>
                  <a:pt x="2332032" y="209451"/>
                </a:lnTo>
                <a:lnTo>
                  <a:pt x="2332149" y="211180"/>
                </a:lnTo>
                <a:lnTo>
                  <a:pt x="2333062" y="214630"/>
                </a:lnTo>
                <a:lnTo>
                  <a:pt x="2341777" y="214630"/>
                </a:lnTo>
                <a:lnTo>
                  <a:pt x="2337130" y="217144"/>
                </a:lnTo>
                <a:lnTo>
                  <a:pt x="2339476" y="218461"/>
                </a:lnTo>
                <a:lnTo>
                  <a:pt x="2342281" y="219710"/>
                </a:lnTo>
                <a:lnTo>
                  <a:pt x="2333396" y="219710"/>
                </a:lnTo>
                <a:lnTo>
                  <a:pt x="2331890" y="220980"/>
                </a:lnTo>
                <a:lnTo>
                  <a:pt x="2331104" y="223360"/>
                </a:lnTo>
                <a:lnTo>
                  <a:pt x="2331158" y="223700"/>
                </a:lnTo>
                <a:lnTo>
                  <a:pt x="2332558" y="226060"/>
                </a:lnTo>
                <a:lnTo>
                  <a:pt x="2328701" y="226060"/>
                </a:lnTo>
                <a:lnTo>
                  <a:pt x="2327699" y="227330"/>
                </a:lnTo>
                <a:close/>
              </a:path>
              <a:path w="4096384" h="836930">
                <a:moveTo>
                  <a:pt x="2396589" y="213360"/>
                </a:moveTo>
                <a:lnTo>
                  <a:pt x="2399608" y="208280"/>
                </a:lnTo>
                <a:lnTo>
                  <a:pt x="2403969" y="203200"/>
                </a:lnTo>
                <a:lnTo>
                  <a:pt x="2403852" y="204287"/>
                </a:lnTo>
                <a:lnTo>
                  <a:pt x="2403693" y="204421"/>
                </a:lnTo>
                <a:lnTo>
                  <a:pt x="2403809" y="204626"/>
                </a:lnTo>
                <a:lnTo>
                  <a:pt x="2403708" y="207794"/>
                </a:lnTo>
                <a:lnTo>
                  <a:pt x="2403465" y="212090"/>
                </a:lnTo>
                <a:lnTo>
                  <a:pt x="2402797" y="212090"/>
                </a:lnTo>
                <a:lnTo>
                  <a:pt x="2396589" y="213360"/>
                </a:lnTo>
                <a:close/>
              </a:path>
              <a:path w="4096384" h="836930">
                <a:moveTo>
                  <a:pt x="2403910" y="204238"/>
                </a:moveTo>
                <a:lnTo>
                  <a:pt x="2403969" y="203200"/>
                </a:lnTo>
                <a:lnTo>
                  <a:pt x="2405141" y="203200"/>
                </a:lnTo>
                <a:lnTo>
                  <a:pt x="2403910" y="204238"/>
                </a:lnTo>
                <a:close/>
              </a:path>
              <a:path w="4096384" h="836930">
                <a:moveTo>
                  <a:pt x="2445734" y="204713"/>
                </a:moveTo>
                <a:lnTo>
                  <a:pt x="2444192" y="203200"/>
                </a:lnTo>
                <a:lnTo>
                  <a:pt x="2445249" y="203200"/>
                </a:lnTo>
                <a:lnTo>
                  <a:pt x="2445734" y="204713"/>
                </a:lnTo>
                <a:close/>
              </a:path>
              <a:path w="4096384" h="836930">
                <a:moveTo>
                  <a:pt x="2735016" y="210820"/>
                </a:moveTo>
                <a:lnTo>
                  <a:pt x="2735016" y="203200"/>
                </a:lnTo>
                <a:lnTo>
                  <a:pt x="2738959" y="207230"/>
                </a:lnTo>
                <a:lnTo>
                  <a:pt x="2741514" y="209550"/>
                </a:lnTo>
                <a:lnTo>
                  <a:pt x="2735691" y="209550"/>
                </a:lnTo>
                <a:lnTo>
                  <a:pt x="2735016" y="210820"/>
                </a:lnTo>
                <a:close/>
              </a:path>
              <a:path w="4096384" h="836930">
                <a:moveTo>
                  <a:pt x="2751792" y="210820"/>
                </a:moveTo>
                <a:lnTo>
                  <a:pt x="2742913" y="210820"/>
                </a:lnTo>
                <a:lnTo>
                  <a:pt x="2738569" y="206859"/>
                </a:lnTo>
                <a:lnTo>
                  <a:pt x="2735016" y="203200"/>
                </a:lnTo>
                <a:lnTo>
                  <a:pt x="2741407" y="203200"/>
                </a:lnTo>
                <a:lnTo>
                  <a:pt x="2741121" y="204287"/>
                </a:lnTo>
                <a:lnTo>
                  <a:pt x="2741233" y="204644"/>
                </a:lnTo>
                <a:lnTo>
                  <a:pt x="2742238" y="205740"/>
                </a:lnTo>
                <a:lnTo>
                  <a:pt x="2748865" y="205740"/>
                </a:lnTo>
                <a:lnTo>
                  <a:pt x="2747616" y="207230"/>
                </a:lnTo>
                <a:lnTo>
                  <a:pt x="2745912" y="209550"/>
                </a:lnTo>
                <a:lnTo>
                  <a:pt x="2751792" y="210820"/>
                </a:lnTo>
                <a:close/>
              </a:path>
              <a:path w="4096384" h="836930">
                <a:moveTo>
                  <a:pt x="2942430" y="212090"/>
                </a:moveTo>
                <a:lnTo>
                  <a:pt x="2938026" y="212090"/>
                </a:lnTo>
                <a:lnTo>
                  <a:pt x="2932330" y="203200"/>
                </a:lnTo>
                <a:lnTo>
                  <a:pt x="2936505" y="203200"/>
                </a:lnTo>
                <a:lnTo>
                  <a:pt x="2940335" y="208368"/>
                </a:lnTo>
                <a:lnTo>
                  <a:pt x="2942430" y="212090"/>
                </a:lnTo>
                <a:close/>
              </a:path>
              <a:path w="4096384" h="836930">
                <a:moveTo>
                  <a:pt x="3172529" y="208303"/>
                </a:moveTo>
                <a:lnTo>
                  <a:pt x="3166842" y="204470"/>
                </a:lnTo>
                <a:lnTo>
                  <a:pt x="3173213" y="204470"/>
                </a:lnTo>
                <a:lnTo>
                  <a:pt x="3174378" y="203200"/>
                </a:lnTo>
                <a:lnTo>
                  <a:pt x="3174378" y="207052"/>
                </a:lnTo>
                <a:lnTo>
                  <a:pt x="3172529" y="208303"/>
                </a:lnTo>
                <a:close/>
              </a:path>
              <a:path w="4096384" h="836930">
                <a:moveTo>
                  <a:pt x="3174378" y="207052"/>
                </a:moveTo>
                <a:lnTo>
                  <a:pt x="3174378" y="203200"/>
                </a:lnTo>
                <a:lnTo>
                  <a:pt x="3176597" y="203200"/>
                </a:lnTo>
                <a:lnTo>
                  <a:pt x="3174441" y="207010"/>
                </a:lnTo>
                <a:close/>
              </a:path>
              <a:path w="4096384" h="836930">
                <a:moveTo>
                  <a:pt x="3569628" y="205740"/>
                </a:moveTo>
                <a:lnTo>
                  <a:pt x="3567135" y="204555"/>
                </a:lnTo>
                <a:lnTo>
                  <a:pt x="3567021" y="204421"/>
                </a:lnTo>
                <a:lnTo>
                  <a:pt x="3568639" y="203200"/>
                </a:lnTo>
                <a:lnTo>
                  <a:pt x="3569628" y="205740"/>
                </a:lnTo>
                <a:close/>
              </a:path>
              <a:path w="4096384" h="836930">
                <a:moveTo>
                  <a:pt x="3687155" y="205740"/>
                </a:moveTo>
                <a:lnTo>
                  <a:pt x="3569628" y="205740"/>
                </a:lnTo>
                <a:lnTo>
                  <a:pt x="3568639" y="203200"/>
                </a:lnTo>
                <a:lnTo>
                  <a:pt x="3593776" y="203200"/>
                </a:lnTo>
                <a:lnTo>
                  <a:pt x="3594942" y="204470"/>
                </a:lnTo>
                <a:lnTo>
                  <a:pt x="3684955" y="204470"/>
                </a:lnTo>
                <a:lnTo>
                  <a:pt x="3687155" y="205740"/>
                </a:lnTo>
                <a:close/>
              </a:path>
              <a:path w="4096384" h="836930">
                <a:moveTo>
                  <a:pt x="3871190" y="207010"/>
                </a:moveTo>
                <a:lnTo>
                  <a:pt x="3847218" y="207010"/>
                </a:lnTo>
                <a:lnTo>
                  <a:pt x="3853583" y="203200"/>
                </a:lnTo>
                <a:lnTo>
                  <a:pt x="3861470" y="203200"/>
                </a:lnTo>
                <a:lnTo>
                  <a:pt x="3862311" y="204470"/>
                </a:lnTo>
                <a:lnTo>
                  <a:pt x="3865002" y="205740"/>
                </a:lnTo>
                <a:lnTo>
                  <a:pt x="3872658" y="205740"/>
                </a:lnTo>
                <a:lnTo>
                  <a:pt x="3871190" y="207010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0467" y="205740"/>
                </a:lnTo>
                <a:lnTo>
                  <a:pt x="3340567" y="203653"/>
                </a:lnTo>
                <a:lnTo>
                  <a:pt x="3341166" y="204470"/>
                </a:lnTo>
                <a:lnTo>
                  <a:pt x="3344306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2372624" y="226060"/>
                </a:moveTo>
                <a:lnTo>
                  <a:pt x="2332558" y="226060"/>
                </a:lnTo>
                <a:lnTo>
                  <a:pt x="2337423" y="224790"/>
                </a:lnTo>
                <a:lnTo>
                  <a:pt x="2335406" y="220980"/>
                </a:lnTo>
                <a:lnTo>
                  <a:pt x="2333396" y="219710"/>
                </a:lnTo>
                <a:lnTo>
                  <a:pt x="2342281" y="219710"/>
                </a:lnTo>
                <a:lnTo>
                  <a:pt x="2349804" y="212110"/>
                </a:lnTo>
                <a:lnTo>
                  <a:pt x="2351903" y="203690"/>
                </a:lnTo>
                <a:lnTo>
                  <a:pt x="2353341" y="207010"/>
                </a:lnTo>
                <a:lnTo>
                  <a:pt x="2358540" y="207010"/>
                </a:lnTo>
                <a:lnTo>
                  <a:pt x="2358710" y="209550"/>
                </a:lnTo>
                <a:lnTo>
                  <a:pt x="2360046" y="210820"/>
                </a:lnTo>
                <a:lnTo>
                  <a:pt x="2354519" y="210820"/>
                </a:lnTo>
                <a:lnTo>
                  <a:pt x="2351330" y="218440"/>
                </a:lnTo>
                <a:lnTo>
                  <a:pt x="2352503" y="218440"/>
                </a:lnTo>
                <a:lnTo>
                  <a:pt x="2357364" y="221099"/>
                </a:lnTo>
                <a:lnTo>
                  <a:pt x="2359357" y="222250"/>
                </a:lnTo>
                <a:lnTo>
                  <a:pt x="2345464" y="222250"/>
                </a:lnTo>
                <a:lnTo>
                  <a:pt x="2345300" y="223520"/>
                </a:lnTo>
                <a:lnTo>
                  <a:pt x="2346806" y="224790"/>
                </a:lnTo>
                <a:lnTo>
                  <a:pt x="2372287" y="224790"/>
                </a:lnTo>
                <a:lnTo>
                  <a:pt x="2372624" y="226060"/>
                </a:lnTo>
                <a:close/>
              </a:path>
              <a:path w="4096384" h="836930">
                <a:moveTo>
                  <a:pt x="3207255" y="205740"/>
                </a:moveTo>
                <a:lnTo>
                  <a:pt x="3202207" y="205740"/>
                </a:lnTo>
                <a:lnTo>
                  <a:pt x="3202541" y="204470"/>
                </a:lnTo>
                <a:lnTo>
                  <a:pt x="3205208" y="203691"/>
                </a:lnTo>
                <a:lnTo>
                  <a:pt x="3205546" y="204470"/>
                </a:lnTo>
                <a:lnTo>
                  <a:pt x="3208368" y="204470"/>
                </a:lnTo>
                <a:lnTo>
                  <a:pt x="3207255" y="205740"/>
                </a:lnTo>
                <a:close/>
              </a:path>
              <a:path w="4096384" h="836930">
                <a:moveTo>
                  <a:pt x="1411626" y="205740"/>
                </a:moveTo>
                <a:lnTo>
                  <a:pt x="1411482" y="204421"/>
                </a:lnTo>
                <a:lnTo>
                  <a:pt x="1415107" y="203921"/>
                </a:lnTo>
                <a:lnTo>
                  <a:pt x="1414310" y="204470"/>
                </a:lnTo>
                <a:lnTo>
                  <a:pt x="1411626" y="205740"/>
                </a:lnTo>
                <a:close/>
              </a:path>
              <a:path w="4096384" h="836930">
                <a:moveTo>
                  <a:pt x="1411128" y="204470"/>
                </a:moveTo>
                <a:lnTo>
                  <a:pt x="1411326" y="204219"/>
                </a:lnTo>
                <a:lnTo>
                  <a:pt x="1411369" y="204436"/>
                </a:lnTo>
                <a:lnTo>
                  <a:pt x="1411128" y="204470"/>
                </a:lnTo>
                <a:close/>
              </a:path>
              <a:path w="4096384" h="836930">
                <a:moveTo>
                  <a:pt x="2403884" y="204694"/>
                </a:moveTo>
                <a:lnTo>
                  <a:pt x="2403693" y="204421"/>
                </a:lnTo>
                <a:lnTo>
                  <a:pt x="2403910" y="204238"/>
                </a:lnTo>
                <a:lnTo>
                  <a:pt x="2403884" y="204694"/>
                </a:lnTo>
                <a:close/>
              </a:path>
              <a:path w="4096384" h="836930">
                <a:moveTo>
                  <a:pt x="3305571" y="204883"/>
                </a:moveTo>
                <a:lnTo>
                  <a:pt x="3305791" y="204287"/>
                </a:lnTo>
                <a:lnTo>
                  <a:pt x="3306028" y="204421"/>
                </a:lnTo>
                <a:lnTo>
                  <a:pt x="3305909" y="204626"/>
                </a:lnTo>
                <a:lnTo>
                  <a:pt x="3305571" y="204883"/>
                </a:lnTo>
                <a:close/>
              </a:path>
              <a:path w="4096384" h="836930">
                <a:moveTo>
                  <a:pt x="1411375" y="204470"/>
                </a:moveTo>
                <a:lnTo>
                  <a:pt x="1411128" y="204470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135321" y="210820"/>
                </a:moveTo>
                <a:lnTo>
                  <a:pt x="130966" y="208280"/>
                </a:lnTo>
                <a:lnTo>
                  <a:pt x="131904" y="205901"/>
                </a:lnTo>
                <a:lnTo>
                  <a:pt x="132026" y="205703"/>
                </a:lnTo>
                <a:lnTo>
                  <a:pt x="133985" y="204470"/>
                </a:lnTo>
                <a:lnTo>
                  <a:pt x="135321" y="204470"/>
                </a:lnTo>
                <a:lnTo>
                  <a:pt x="135795" y="206859"/>
                </a:lnTo>
                <a:lnTo>
                  <a:pt x="135721" y="207794"/>
                </a:lnTo>
                <a:lnTo>
                  <a:pt x="135321" y="21082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135321" y="210820"/>
                </a:lnTo>
                <a:lnTo>
                  <a:pt x="135721" y="207794"/>
                </a:lnTo>
                <a:lnTo>
                  <a:pt x="135795" y="206859"/>
                </a:lnTo>
                <a:lnTo>
                  <a:pt x="135321" y="204470"/>
                </a:lnTo>
                <a:lnTo>
                  <a:pt x="254001" y="204470"/>
                </a:lnTo>
                <a:lnTo>
                  <a:pt x="253333" y="205740"/>
                </a:lnTo>
                <a:lnTo>
                  <a:pt x="188123" y="205740"/>
                </a:lnTo>
                <a:lnTo>
                  <a:pt x="186385" y="206939"/>
                </a:lnTo>
                <a:lnTo>
                  <a:pt x="186414" y="207230"/>
                </a:lnTo>
                <a:lnTo>
                  <a:pt x="187789" y="209550"/>
                </a:lnTo>
                <a:lnTo>
                  <a:pt x="292391" y="20955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256352" y="209550"/>
                </a:moveTo>
                <a:lnTo>
                  <a:pt x="252495" y="209550"/>
                </a:lnTo>
                <a:lnTo>
                  <a:pt x="252595" y="206859"/>
                </a:lnTo>
                <a:lnTo>
                  <a:pt x="253387" y="205638"/>
                </a:lnTo>
                <a:lnTo>
                  <a:pt x="254001" y="204470"/>
                </a:lnTo>
                <a:lnTo>
                  <a:pt x="256181" y="204470"/>
                </a:lnTo>
                <a:lnTo>
                  <a:pt x="256308" y="205412"/>
                </a:lnTo>
                <a:lnTo>
                  <a:pt x="256352" y="209550"/>
                </a:lnTo>
                <a:close/>
              </a:path>
              <a:path w="4096384" h="836930">
                <a:moveTo>
                  <a:pt x="292391" y="209550"/>
                </a:moveTo>
                <a:lnTo>
                  <a:pt x="256352" y="209550"/>
                </a:lnTo>
                <a:lnTo>
                  <a:pt x="256308" y="205412"/>
                </a:lnTo>
                <a:lnTo>
                  <a:pt x="256181" y="204470"/>
                </a:lnTo>
                <a:lnTo>
                  <a:pt x="295069" y="204470"/>
                </a:lnTo>
                <a:lnTo>
                  <a:pt x="293215" y="207052"/>
                </a:lnTo>
                <a:lnTo>
                  <a:pt x="292391" y="20955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292391" y="209550"/>
                </a:lnTo>
                <a:lnTo>
                  <a:pt x="293215" y="207052"/>
                </a:lnTo>
                <a:lnTo>
                  <a:pt x="295069" y="204470"/>
                </a:lnTo>
                <a:lnTo>
                  <a:pt x="296304" y="205638"/>
                </a:lnTo>
                <a:lnTo>
                  <a:pt x="296426" y="205783"/>
                </a:lnTo>
                <a:lnTo>
                  <a:pt x="297250" y="20828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328090" y="215900"/>
                </a:moveTo>
                <a:lnTo>
                  <a:pt x="288698" y="215900"/>
                </a:lnTo>
                <a:lnTo>
                  <a:pt x="289536" y="214630"/>
                </a:lnTo>
                <a:lnTo>
                  <a:pt x="290211" y="214630"/>
                </a:lnTo>
                <a:lnTo>
                  <a:pt x="291049" y="213360"/>
                </a:lnTo>
                <a:lnTo>
                  <a:pt x="291553" y="210820"/>
                </a:lnTo>
                <a:lnTo>
                  <a:pt x="297250" y="210820"/>
                </a:lnTo>
                <a:lnTo>
                  <a:pt x="297250" y="208280"/>
                </a:lnTo>
                <a:lnTo>
                  <a:pt x="296426" y="205783"/>
                </a:lnTo>
                <a:lnTo>
                  <a:pt x="295069" y="204470"/>
                </a:lnTo>
                <a:lnTo>
                  <a:pt x="335136" y="204470"/>
                </a:lnTo>
                <a:lnTo>
                  <a:pt x="334347" y="206859"/>
                </a:lnTo>
                <a:lnTo>
                  <a:pt x="334298" y="209550"/>
                </a:lnTo>
                <a:lnTo>
                  <a:pt x="404530" y="209550"/>
                </a:lnTo>
                <a:lnTo>
                  <a:pt x="406429" y="212090"/>
                </a:lnTo>
                <a:lnTo>
                  <a:pt x="380899" y="212090"/>
                </a:lnTo>
                <a:lnTo>
                  <a:pt x="380224" y="213360"/>
                </a:lnTo>
                <a:lnTo>
                  <a:pt x="328090" y="213360"/>
                </a:lnTo>
                <a:lnTo>
                  <a:pt x="328090" y="215900"/>
                </a:lnTo>
                <a:close/>
              </a:path>
              <a:path w="4096384" h="836930">
                <a:moveTo>
                  <a:pt x="334298" y="209550"/>
                </a:moveTo>
                <a:lnTo>
                  <a:pt x="334347" y="206859"/>
                </a:lnTo>
                <a:lnTo>
                  <a:pt x="335136" y="204470"/>
                </a:lnTo>
                <a:lnTo>
                  <a:pt x="334298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34298" y="209550"/>
                </a:lnTo>
                <a:lnTo>
                  <a:pt x="335136" y="204470"/>
                </a:lnTo>
                <a:lnTo>
                  <a:pt x="388272" y="204470"/>
                </a:lnTo>
                <a:lnTo>
                  <a:pt x="386929" y="205740"/>
                </a:lnTo>
                <a:lnTo>
                  <a:pt x="361956" y="205740"/>
                </a:lnTo>
                <a:lnTo>
                  <a:pt x="359896" y="206939"/>
                </a:lnTo>
                <a:lnTo>
                  <a:pt x="359775" y="208280"/>
                </a:lnTo>
                <a:lnTo>
                  <a:pt x="361615" y="20828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90112" y="208280"/>
                </a:moveTo>
                <a:lnTo>
                  <a:pt x="388442" y="208280"/>
                </a:lnTo>
                <a:lnTo>
                  <a:pt x="387144" y="207052"/>
                </a:lnTo>
                <a:lnTo>
                  <a:pt x="387037" y="205638"/>
                </a:lnTo>
                <a:lnTo>
                  <a:pt x="388272" y="204470"/>
                </a:lnTo>
                <a:lnTo>
                  <a:pt x="389948" y="204470"/>
                </a:lnTo>
                <a:lnTo>
                  <a:pt x="390112" y="208280"/>
                </a:lnTo>
                <a:close/>
              </a:path>
              <a:path w="4096384" h="836930">
                <a:moveTo>
                  <a:pt x="400925" y="208280"/>
                </a:moveTo>
                <a:lnTo>
                  <a:pt x="390112" y="208280"/>
                </a:lnTo>
                <a:lnTo>
                  <a:pt x="389948" y="204470"/>
                </a:lnTo>
                <a:lnTo>
                  <a:pt x="402016" y="204470"/>
                </a:lnTo>
                <a:lnTo>
                  <a:pt x="400439" y="206859"/>
                </a:lnTo>
                <a:lnTo>
                  <a:pt x="400441" y="207230"/>
                </a:lnTo>
                <a:lnTo>
                  <a:pt x="400925" y="208280"/>
                </a:lnTo>
                <a:close/>
              </a:path>
              <a:path w="4096384" h="836930">
                <a:moveTo>
                  <a:pt x="403024" y="209550"/>
                </a:moveTo>
                <a:lnTo>
                  <a:pt x="401511" y="209550"/>
                </a:lnTo>
                <a:lnTo>
                  <a:pt x="400441" y="207230"/>
                </a:lnTo>
                <a:lnTo>
                  <a:pt x="400439" y="206859"/>
                </a:lnTo>
                <a:lnTo>
                  <a:pt x="402016" y="204470"/>
                </a:lnTo>
                <a:lnTo>
                  <a:pt x="403522" y="204470"/>
                </a:lnTo>
                <a:lnTo>
                  <a:pt x="404630" y="206859"/>
                </a:lnTo>
                <a:lnTo>
                  <a:pt x="404555" y="207230"/>
                </a:lnTo>
                <a:lnTo>
                  <a:pt x="403024" y="209550"/>
                </a:lnTo>
                <a:close/>
              </a:path>
              <a:path w="4096384" h="836930">
                <a:moveTo>
                  <a:pt x="443254" y="209550"/>
                </a:moveTo>
                <a:lnTo>
                  <a:pt x="441912" y="209550"/>
                </a:lnTo>
                <a:lnTo>
                  <a:pt x="440686" y="207230"/>
                </a:lnTo>
                <a:lnTo>
                  <a:pt x="440639" y="206859"/>
                </a:lnTo>
                <a:lnTo>
                  <a:pt x="441742" y="204470"/>
                </a:lnTo>
                <a:lnTo>
                  <a:pt x="442920" y="204470"/>
                </a:lnTo>
                <a:lnTo>
                  <a:pt x="444177" y="206859"/>
                </a:lnTo>
                <a:lnTo>
                  <a:pt x="444060" y="207507"/>
                </a:lnTo>
                <a:lnTo>
                  <a:pt x="443254" y="209550"/>
                </a:lnTo>
                <a:close/>
              </a:path>
              <a:path w="4096384" h="836930">
                <a:moveTo>
                  <a:pt x="494714" y="209550"/>
                </a:moveTo>
                <a:lnTo>
                  <a:pt x="443254" y="209550"/>
                </a:lnTo>
                <a:lnTo>
                  <a:pt x="444060" y="207507"/>
                </a:lnTo>
                <a:lnTo>
                  <a:pt x="444177" y="206859"/>
                </a:lnTo>
                <a:lnTo>
                  <a:pt x="442920" y="204470"/>
                </a:lnTo>
                <a:lnTo>
                  <a:pt x="482980" y="204470"/>
                </a:lnTo>
                <a:lnTo>
                  <a:pt x="481352" y="205703"/>
                </a:lnTo>
                <a:lnTo>
                  <a:pt x="481359" y="207052"/>
                </a:lnTo>
                <a:lnTo>
                  <a:pt x="482980" y="208280"/>
                </a:lnTo>
                <a:lnTo>
                  <a:pt x="493542" y="208280"/>
                </a:lnTo>
                <a:lnTo>
                  <a:pt x="494714" y="209550"/>
                </a:lnTo>
                <a:close/>
              </a:path>
              <a:path w="4096384" h="836930">
                <a:moveTo>
                  <a:pt x="482980" y="208280"/>
                </a:moveTo>
                <a:lnTo>
                  <a:pt x="481359" y="207052"/>
                </a:lnTo>
                <a:lnTo>
                  <a:pt x="481352" y="205703"/>
                </a:lnTo>
                <a:lnTo>
                  <a:pt x="482980" y="204470"/>
                </a:lnTo>
                <a:lnTo>
                  <a:pt x="484932" y="205703"/>
                </a:lnTo>
                <a:lnTo>
                  <a:pt x="484924" y="207052"/>
                </a:lnTo>
                <a:lnTo>
                  <a:pt x="482980" y="208280"/>
                </a:lnTo>
                <a:close/>
              </a:path>
              <a:path w="4096384" h="836930">
                <a:moveTo>
                  <a:pt x="818735" y="210820"/>
                </a:moveTo>
                <a:lnTo>
                  <a:pt x="813867" y="205901"/>
                </a:lnTo>
                <a:lnTo>
                  <a:pt x="813823" y="205703"/>
                </a:lnTo>
                <a:lnTo>
                  <a:pt x="817734" y="204470"/>
                </a:lnTo>
                <a:lnTo>
                  <a:pt x="821250" y="204470"/>
                </a:lnTo>
                <a:lnTo>
                  <a:pt x="822371" y="205685"/>
                </a:lnTo>
                <a:lnTo>
                  <a:pt x="822260" y="206089"/>
                </a:lnTo>
                <a:lnTo>
                  <a:pt x="821250" y="208280"/>
                </a:lnTo>
                <a:lnTo>
                  <a:pt x="818735" y="210820"/>
                </a:lnTo>
                <a:close/>
              </a:path>
              <a:path w="4096384" h="836930">
                <a:moveTo>
                  <a:pt x="845555" y="210820"/>
                </a:moveTo>
                <a:lnTo>
                  <a:pt x="818735" y="210820"/>
                </a:lnTo>
                <a:lnTo>
                  <a:pt x="821250" y="208280"/>
                </a:lnTo>
                <a:lnTo>
                  <a:pt x="822260" y="206089"/>
                </a:lnTo>
                <a:lnTo>
                  <a:pt x="822371" y="205685"/>
                </a:lnTo>
                <a:lnTo>
                  <a:pt x="821250" y="204470"/>
                </a:lnTo>
                <a:lnTo>
                  <a:pt x="827248" y="204470"/>
                </a:lnTo>
                <a:lnTo>
                  <a:pt x="829461" y="207010"/>
                </a:lnTo>
                <a:lnTo>
                  <a:pt x="831307" y="207010"/>
                </a:lnTo>
                <a:lnTo>
                  <a:pt x="834490" y="208280"/>
                </a:lnTo>
                <a:lnTo>
                  <a:pt x="843657" y="208280"/>
                </a:lnTo>
                <a:lnTo>
                  <a:pt x="845555" y="210820"/>
                </a:lnTo>
                <a:close/>
              </a:path>
              <a:path w="4096384" h="836930">
                <a:moveTo>
                  <a:pt x="945967" y="209550"/>
                </a:moveTo>
                <a:lnTo>
                  <a:pt x="933729" y="209550"/>
                </a:lnTo>
                <a:lnTo>
                  <a:pt x="940434" y="204470"/>
                </a:lnTo>
                <a:lnTo>
                  <a:pt x="945967" y="209550"/>
                </a:lnTo>
                <a:close/>
              </a:path>
              <a:path w="4096384" h="836930">
                <a:moveTo>
                  <a:pt x="1000275" y="237490"/>
                </a:moveTo>
                <a:lnTo>
                  <a:pt x="953674" y="237490"/>
                </a:lnTo>
                <a:lnTo>
                  <a:pt x="963015" y="230039"/>
                </a:lnTo>
                <a:lnTo>
                  <a:pt x="963113" y="229583"/>
                </a:lnTo>
                <a:lnTo>
                  <a:pt x="962728" y="228611"/>
                </a:lnTo>
                <a:lnTo>
                  <a:pt x="962280" y="225916"/>
                </a:lnTo>
                <a:lnTo>
                  <a:pt x="962161" y="224631"/>
                </a:lnTo>
                <a:lnTo>
                  <a:pt x="967588" y="223520"/>
                </a:lnTo>
                <a:lnTo>
                  <a:pt x="972781" y="222250"/>
                </a:lnTo>
                <a:lnTo>
                  <a:pt x="966750" y="217170"/>
                </a:lnTo>
                <a:lnTo>
                  <a:pt x="961053" y="217170"/>
                </a:lnTo>
                <a:lnTo>
                  <a:pt x="962206" y="215900"/>
                </a:lnTo>
                <a:lnTo>
                  <a:pt x="962851" y="212794"/>
                </a:lnTo>
                <a:lnTo>
                  <a:pt x="962949" y="211866"/>
                </a:lnTo>
                <a:lnTo>
                  <a:pt x="962440" y="209550"/>
                </a:lnTo>
                <a:lnTo>
                  <a:pt x="945967" y="209550"/>
                </a:lnTo>
                <a:lnTo>
                  <a:pt x="940434" y="204470"/>
                </a:lnTo>
                <a:lnTo>
                  <a:pt x="951664" y="204470"/>
                </a:lnTo>
                <a:lnTo>
                  <a:pt x="951758" y="206472"/>
                </a:lnTo>
                <a:lnTo>
                  <a:pt x="951855" y="207052"/>
                </a:lnTo>
                <a:lnTo>
                  <a:pt x="952666" y="208280"/>
                </a:lnTo>
                <a:lnTo>
                  <a:pt x="992855" y="208280"/>
                </a:lnTo>
                <a:lnTo>
                  <a:pt x="993734" y="212090"/>
                </a:lnTo>
                <a:lnTo>
                  <a:pt x="1014857" y="212090"/>
                </a:lnTo>
                <a:lnTo>
                  <a:pt x="1012899" y="214564"/>
                </a:lnTo>
                <a:lnTo>
                  <a:pt x="1013007" y="215356"/>
                </a:lnTo>
                <a:lnTo>
                  <a:pt x="1013685" y="218440"/>
                </a:lnTo>
                <a:lnTo>
                  <a:pt x="1086432" y="218440"/>
                </a:lnTo>
                <a:lnTo>
                  <a:pt x="1086432" y="219710"/>
                </a:lnTo>
                <a:lnTo>
                  <a:pt x="1017706" y="219710"/>
                </a:lnTo>
                <a:lnTo>
                  <a:pt x="1017488" y="220538"/>
                </a:lnTo>
                <a:lnTo>
                  <a:pt x="1017490" y="221099"/>
                </a:lnTo>
                <a:lnTo>
                  <a:pt x="1019886" y="223520"/>
                </a:lnTo>
                <a:lnTo>
                  <a:pt x="1082746" y="223520"/>
                </a:lnTo>
                <a:lnTo>
                  <a:pt x="1081907" y="224790"/>
                </a:lnTo>
                <a:lnTo>
                  <a:pt x="1080899" y="224790"/>
                </a:lnTo>
                <a:lnTo>
                  <a:pt x="1079768" y="226060"/>
                </a:lnTo>
                <a:lnTo>
                  <a:pt x="1026591" y="226060"/>
                </a:lnTo>
                <a:lnTo>
                  <a:pt x="1025988" y="227196"/>
                </a:lnTo>
                <a:lnTo>
                  <a:pt x="1025995" y="227428"/>
                </a:lnTo>
                <a:lnTo>
                  <a:pt x="1026925" y="228600"/>
                </a:lnTo>
                <a:lnTo>
                  <a:pt x="1039688" y="228611"/>
                </a:lnTo>
                <a:lnTo>
                  <a:pt x="1042011" y="229870"/>
                </a:lnTo>
                <a:lnTo>
                  <a:pt x="1173100" y="229870"/>
                </a:lnTo>
                <a:lnTo>
                  <a:pt x="1173768" y="231140"/>
                </a:lnTo>
                <a:lnTo>
                  <a:pt x="1009665" y="231140"/>
                </a:lnTo>
                <a:lnTo>
                  <a:pt x="1007787" y="232410"/>
                </a:lnTo>
                <a:lnTo>
                  <a:pt x="968092" y="232410"/>
                </a:lnTo>
                <a:lnTo>
                  <a:pt x="964984" y="233648"/>
                </a:lnTo>
                <a:lnTo>
                  <a:pt x="967254" y="236220"/>
                </a:lnTo>
                <a:lnTo>
                  <a:pt x="1001277" y="236220"/>
                </a:lnTo>
                <a:lnTo>
                  <a:pt x="1000539" y="237311"/>
                </a:lnTo>
                <a:lnTo>
                  <a:pt x="1000275" y="237490"/>
                </a:lnTo>
                <a:close/>
              </a:path>
              <a:path w="4096384" h="836930">
                <a:moveTo>
                  <a:pt x="993734" y="212090"/>
                </a:moveTo>
                <a:lnTo>
                  <a:pt x="992743" y="207794"/>
                </a:lnTo>
                <a:lnTo>
                  <a:pt x="992665" y="206242"/>
                </a:lnTo>
                <a:lnTo>
                  <a:pt x="992782" y="205685"/>
                </a:lnTo>
                <a:lnTo>
                  <a:pt x="993904" y="204470"/>
                </a:lnTo>
                <a:lnTo>
                  <a:pt x="995914" y="204470"/>
                </a:lnTo>
                <a:lnTo>
                  <a:pt x="999505" y="206939"/>
                </a:lnTo>
                <a:lnTo>
                  <a:pt x="999400" y="207189"/>
                </a:lnTo>
                <a:lnTo>
                  <a:pt x="993734" y="212090"/>
                </a:lnTo>
                <a:close/>
              </a:path>
              <a:path w="4096384" h="836930">
                <a:moveTo>
                  <a:pt x="1274009" y="210820"/>
                </a:moveTo>
                <a:lnTo>
                  <a:pt x="1272333" y="204470"/>
                </a:lnTo>
                <a:lnTo>
                  <a:pt x="1277525" y="204470"/>
                </a:lnTo>
                <a:lnTo>
                  <a:pt x="1279318" y="205703"/>
                </a:lnTo>
                <a:lnTo>
                  <a:pt x="1279439" y="206242"/>
                </a:lnTo>
                <a:lnTo>
                  <a:pt x="1279396" y="207230"/>
                </a:lnTo>
                <a:lnTo>
                  <a:pt x="1277866" y="209550"/>
                </a:lnTo>
                <a:lnTo>
                  <a:pt x="1274009" y="210820"/>
                </a:lnTo>
                <a:close/>
              </a:path>
              <a:path w="4096384" h="836930">
                <a:moveTo>
                  <a:pt x="1281218" y="210820"/>
                </a:moveTo>
                <a:lnTo>
                  <a:pt x="1274009" y="210820"/>
                </a:lnTo>
                <a:lnTo>
                  <a:pt x="1277866" y="209550"/>
                </a:lnTo>
                <a:lnTo>
                  <a:pt x="1279396" y="207230"/>
                </a:lnTo>
                <a:lnTo>
                  <a:pt x="1279439" y="206242"/>
                </a:lnTo>
                <a:lnTo>
                  <a:pt x="1279318" y="205703"/>
                </a:lnTo>
                <a:lnTo>
                  <a:pt x="1277525" y="204470"/>
                </a:lnTo>
                <a:lnTo>
                  <a:pt x="1311020" y="204470"/>
                </a:lnTo>
                <a:lnTo>
                  <a:pt x="1311791" y="205740"/>
                </a:lnTo>
                <a:lnTo>
                  <a:pt x="1287085" y="205740"/>
                </a:lnTo>
                <a:lnTo>
                  <a:pt x="1287085" y="209550"/>
                </a:lnTo>
                <a:lnTo>
                  <a:pt x="1282056" y="209550"/>
                </a:lnTo>
                <a:lnTo>
                  <a:pt x="1281218" y="210820"/>
                </a:lnTo>
                <a:close/>
              </a:path>
              <a:path w="4096384" h="836930">
                <a:moveTo>
                  <a:pt x="1348432" y="210820"/>
                </a:moveTo>
                <a:lnTo>
                  <a:pt x="1346088" y="210820"/>
                </a:lnTo>
                <a:lnTo>
                  <a:pt x="1343574" y="209550"/>
                </a:lnTo>
                <a:lnTo>
                  <a:pt x="1342735" y="209550"/>
                </a:lnTo>
                <a:lnTo>
                  <a:pt x="1343414" y="206997"/>
                </a:lnTo>
                <a:lnTo>
                  <a:pt x="1345584" y="204470"/>
                </a:lnTo>
                <a:lnTo>
                  <a:pt x="1348432" y="210820"/>
                </a:lnTo>
                <a:close/>
              </a:path>
              <a:path w="4096384" h="836930">
                <a:moveTo>
                  <a:pt x="1444987" y="213360"/>
                </a:moveTo>
                <a:lnTo>
                  <a:pt x="1444313" y="204470"/>
                </a:lnTo>
                <a:lnTo>
                  <a:pt x="1450179" y="207010"/>
                </a:lnTo>
                <a:lnTo>
                  <a:pt x="1452530" y="207010"/>
                </a:lnTo>
                <a:lnTo>
                  <a:pt x="1452429" y="207794"/>
                </a:lnTo>
                <a:lnTo>
                  <a:pt x="1452333" y="208303"/>
                </a:lnTo>
                <a:lnTo>
                  <a:pt x="1444987" y="213360"/>
                </a:lnTo>
                <a:close/>
              </a:path>
              <a:path w="4096384" h="836930">
                <a:moveTo>
                  <a:pt x="1628867" y="204533"/>
                </a:moveTo>
                <a:lnTo>
                  <a:pt x="1628694" y="204470"/>
                </a:lnTo>
                <a:lnTo>
                  <a:pt x="1629035" y="204470"/>
                </a:lnTo>
                <a:lnTo>
                  <a:pt x="1628867" y="204533"/>
                </a:lnTo>
                <a:close/>
              </a:path>
              <a:path w="4096384" h="836930">
                <a:moveTo>
                  <a:pt x="1629046" y="204600"/>
                </a:moveTo>
                <a:lnTo>
                  <a:pt x="1628867" y="204533"/>
                </a:lnTo>
                <a:lnTo>
                  <a:pt x="1629035" y="204470"/>
                </a:lnTo>
                <a:lnTo>
                  <a:pt x="1629046" y="204600"/>
                </a:lnTo>
                <a:close/>
              </a:path>
              <a:path w="4096384" h="836930">
                <a:moveTo>
                  <a:pt x="1631240" y="205410"/>
                </a:moveTo>
                <a:lnTo>
                  <a:pt x="1629118" y="204626"/>
                </a:lnTo>
                <a:lnTo>
                  <a:pt x="1629035" y="204470"/>
                </a:lnTo>
                <a:lnTo>
                  <a:pt x="1631799" y="204470"/>
                </a:lnTo>
                <a:lnTo>
                  <a:pt x="1631240" y="205410"/>
                </a:lnTo>
                <a:close/>
              </a:path>
              <a:path w="4096384" h="836930">
                <a:moveTo>
                  <a:pt x="1660045" y="209550"/>
                </a:moveTo>
                <a:lnTo>
                  <a:pt x="1654178" y="209550"/>
                </a:lnTo>
                <a:lnTo>
                  <a:pt x="1654178" y="204470"/>
                </a:lnTo>
                <a:lnTo>
                  <a:pt x="1664904" y="204470"/>
                </a:lnTo>
                <a:lnTo>
                  <a:pt x="1664525" y="205424"/>
                </a:lnTo>
                <a:lnTo>
                  <a:pt x="1664592" y="206472"/>
                </a:lnTo>
                <a:lnTo>
                  <a:pt x="1664734" y="207010"/>
                </a:lnTo>
                <a:lnTo>
                  <a:pt x="1660045" y="207010"/>
                </a:lnTo>
                <a:lnTo>
                  <a:pt x="1660045" y="209550"/>
                </a:lnTo>
                <a:close/>
              </a:path>
              <a:path w="4096384" h="836930">
                <a:moveTo>
                  <a:pt x="1664734" y="214630"/>
                </a:moveTo>
                <a:lnTo>
                  <a:pt x="1664776" y="211293"/>
                </a:lnTo>
                <a:lnTo>
                  <a:pt x="1667248" y="209550"/>
                </a:lnTo>
                <a:lnTo>
                  <a:pt x="1664747" y="208551"/>
                </a:lnTo>
                <a:lnTo>
                  <a:pt x="1664715" y="206939"/>
                </a:lnTo>
                <a:lnTo>
                  <a:pt x="1664592" y="206472"/>
                </a:lnTo>
                <a:lnTo>
                  <a:pt x="1664525" y="205424"/>
                </a:lnTo>
                <a:lnTo>
                  <a:pt x="1664904" y="204470"/>
                </a:lnTo>
                <a:lnTo>
                  <a:pt x="1666076" y="204470"/>
                </a:lnTo>
                <a:lnTo>
                  <a:pt x="1670941" y="205493"/>
                </a:lnTo>
                <a:lnTo>
                  <a:pt x="1670876" y="207230"/>
                </a:lnTo>
                <a:lnTo>
                  <a:pt x="1664734" y="214630"/>
                </a:lnTo>
                <a:close/>
              </a:path>
              <a:path w="4096384" h="836930">
                <a:moveTo>
                  <a:pt x="1743920" y="204983"/>
                </a:moveTo>
                <a:lnTo>
                  <a:pt x="1743476" y="204912"/>
                </a:lnTo>
                <a:lnTo>
                  <a:pt x="1744022" y="204470"/>
                </a:lnTo>
                <a:lnTo>
                  <a:pt x="1743920" y="204983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8717" y="205740"/>
                </a:lnTo>
                <a:lnTo>
                  <a:pt x="1744083" y="205008"/>
                </a:lnTo>
                <a:lnTo>
                  <a:pt x="1744022" y="204470"/>
                </a:lnTo>
                <a:lnTo>
                  <a:pt x="1752270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757432" y="210820"/>
                </a:moveTo>
                <a:lnTo>
                  <a:pt x="1755422" y="210820"/>
                </a:lnTo>
                <a:lnTo>
                  <a:pt x="1752239" y="208280"/>
                </a:lnTo>
                <a:lnTo>
                  <a:pt x="1754259" y="206859"/>
                </a:lnTo>
                <a:lnTo>
                  <a:pt x="1757098" y="204470"/>
                </a:lnTo>
                <a:lnTo>
                  <a:pt x="1760784" y="209550"/>
                </a:lnTo>
                <a:lnTo>
                  <a:pt x="1757432" y="210820"/>
                </a:lnTo>
                <a:close/>
              </a:path>
              <a:path w="4096384" h="836930">
                <a:moveTo>
                  <a:pt x="1780565" y="210820"/>
                </a:moveTo>
                <a:lnTo>
                  <a:pt x="1757432" y="210820"/>
                </a:lnTo>
                <a:lnTo>
                  <a:pt x="1760784" y="209550"/>
                </a:lnTo>
                <a:lnTo>
                  <a:pt x="1757098" y="204470"/>
                </a:lnTo>
                <a:lnTo>
                  <a:pt x="1787604" y="204470"/>
                </a:lnTo>
                <a:lnTo>
                  <a:pt x="1790930" y="208280"/>
                </a:lnTo>
                <a:lnTo>
                  <a:pt x="1782242" y="208280"/>
                </a:lnTo>
                <a:lnTo>
                  <a:pt x="1780565" y="210820"/>
                </a:lnTo>
                <a:close/>
              </a:path>
              <a:path w="4096384" h="836930">
                <a:moveTo>
                  <a:pt x="2219915" y="217170"/>
                </a:moveTo>
                <a:lnTo>
                  <a:pt x="2219744" y="217170"/>
                </a:lnTo>
                <a:lnTo>
                  <a:pt x="2206668" y="212090"/>
                </a:lnTo>
                <a:lnTo>
                  <a:pt x="2210355" y="208280"/>
                </a:lnTo>
                <a:lnTo>
                  <a:pt x="2214886" y="204470"/>
                </a:lnTo>
                <a:lnTo>
                  <a:pt x="2221761" y="215900"/>
                </a:lnTo>
                <a:lnTo>
                  <a:pt x="2219915" y="217170"/>
                </a:lnTo>
                <a:close/>
              </a:path>
              <a:path w="4096384" h="836930">
                <a:moveTo>
                  <a:pt x="2260315" y="217170"/>
                </a:moveTo>
                <a:lnTo>
                  <a:pt x="2219915" y="217170"/>
                </a:lnTo>
                <a:lnTo>
                  <a:pt x="2221761" y="215900"/>
                </a:lnTo>
                <a:lnTo>
                  <a:pt x="2214886" y="204470"/>
                </a:lnTo>
                <a:lnTo>
                  <a:pt x="2245394" y="204470"/>
                </a:lnTo>
                <a:lnTo>
                  <a:pt x="2245897" y="205740"/>
                </a:lnTo>
                <a:lnTo>
                  <a:pt x="2270707" y="205740"/>
                </a:lnTo>
                <a:lnTo>
                  <a:pt x="2270707" y="207010"/>
                </a:lnTo>
                <a:lnTo>
                  <a:pt x="2228630" y="207010"/>
                </a:lnTo>
                <a:lnTo>
                  <a:pt x="2225964" y="208368"/>
                </a:lnTo>
                <a:lnTo>
                  <a:pt x="2223935" y="209550"/>
                </a:lnTo>
                <a:lnTo>
                  <a:pt x="2265507" y="209550"/>
                </a:lnTo>
                <a:lnTo>
                  <a:pt x="2265003" y="210820"/>
                </a:lnTo>
                <a:lnTo>
                  <a:pt x="2289145" y="210820"/>
                </a:lnTo>
                <a:lnTo>
                  <a:pt x="2292662" y="212090"/>
                </a:lnTo>
                <a:lnTo>
                  <a:pt x="2261985" y="212090"/>
                </a:lnTo>
                <a:lnTo>
                  <a:pt x="2260145" y="213360"/>
                </a:lnTo>
                <a:lnTo>
                  <a:pt x="2258077" y="214564"/>
                </a:lnTo>
                <a:lnTo>
                  <a:pt x="2258135" y="215900"/>
                </a:lnTo>
                <a:lnTo>
                  <a:pt x="2260315" y="21717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92662" y="212090"/>
                </a:lnTo>
                <a:lnTo>
                  <a:pt x="2289145" y="210820"/>
                </a:lnTo>
                <a:lnTo>
                  <a:pt x="2292164" y="208280"/>
                </a:lnTo>
                <a:lnTo>
                  <a:pt x="2292263" y="207507"/>
                </a:lnTo>
                <a:lnTo>
                  <a:pt x="2292379" y="206242"/>
                </a:lnTo>
                <a:lnTo>
                  <a:pt x="2292498" y="20447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01043" y="213360"/>
                </a:lnTo>
                <a:lnTo>
                  <a:pt x="2292498" y="204470"/>
                </a:lnTo>
                <a:lnTo>
                  <a:pt x="2311157" y="204470"/>
                </a:lnTo>
                <a:lnTo>
                  <a:pt x="2310596" y="205740"/>
                </a:lnTo>
                <a:lnTo>
                  <a:pt x="2318980" y="205740"/>
                </a:lnTo>
                <a:lnTo>
                  <a:pt x="2318310" y="207010"/>
                </a:lnTo>
                <a:lnTo>
                  <a:pt x="2306746" y="207010"/>
                </a:lnTo>
                <a:lnTo>
                  <a:pt x="2305574" y="208280"/>
                </a:lnTo>
                <a:lnTo>
                  <a:pt x="2305103" y="209451"/>
                </a:lnTo>
                <a:lnTo>
                  <a:pt x="2305177" y="209682"/>
                </a:lnTo>
                <a:lnTo>
                  <a:pt x="2307244" y="212090"/>
                </a:lnTo>
                <a:lnTo>
                  <a:pt x="2316434" y="21209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615675" y="210820"/>
                </a:moveTo>
                <a:lnTo>
                  <a:pt x="2614509" y="210820"/>
                </a:lnTo>
                <a:lnTo>
                  <a:pt x="2614000" y="208901"/>
                </a:lnTo>
                <a:lnTo>
                  <a:pt x="2613921" y="207794"/>
                </a:lnTo>
                <a:lnTo>
                  <a:pt x="2614509" y="204470"/>
                </a:lnTo>
                <a:lnTo>
                  <a:pt x="2620206" y="208280"/>
                </a:lnTo>
                <a:lnTo>
                  <a:pt x="2617515" y="209550"/>
                </a:lnTo>
                <a:lnTo>
                  <a:pt x="2615675" y="210820"/>
                </a:lnTo>
                <a:close/>
              </a:path>
              <a:path w="4096384" h="836930">
                <a:moveTo>
                  <a:pt x="2752126" y="210820"/>
                </a:moveTo>
                <a:lnTo>
                  <a:pt x="2751792" y="210820"/>
                </a:lnTo>
                <a:lnTo>
                  <a:pt x="2745912" y="209550"/>
                </a:lnTo>
                <a:lnTo>
                  <a:pt x="2747789" y="206997"/>
                </a:lnTo>
                <a:lnTo>
                  <a:pt x="2749952" y="204470"/>
                </a:lnTo>
                <a:lnTo>
                  <a:pt x="2754640" y="209550"/>
                </a:lnTo>
                <a:lnTo>
                  <a:pt x="2752126" y="210820"/>
                </a:lnTo>
                <a:close/>
              </a:path>
              <a:path w="4096384" h="836930">
                <a:moveTo>
                  <a:pt x="2774689" y="210820"/>
                </a:moveTo>
                <a:lnTo>
                  <a:pt x="2752126" y="210820"/>
                </a:lnTo>
                <a:lnTo>
                  <a:pt x="2754640" y="209550"/>
                </a:lnTo>
                <a:lnTo>
                  <a:pt x="2749952" y="204470"/>
                </a:lnTo>
                <a:lnTo>
                  <a:pt x="2756565" y="204470"/>
                </a:lnTo>
                <a:lnTo>
                  <a:pt x="2756991" y="205740"/>
                </a:lnTo>
                <a:lnTo>
                  <a:pt x="2803244" y="205740"/>
                </a:lnTo>
                <a:lnTo>
                  <a:pt x="2800725" y="209550"/>
                </a:lnTo>
                <a:lnTo>
                  <a:pt x="2777964" y="209550"/>
                </a:lnTo>
                <a:lnTo>
                  <a:pt x="2774689" y="21082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99886" y="210820"/>
                </a:lnTo>
                <a:lnTo>
                  <a:pt x="2804083" y="204470"/>
                </a:lnTo>
                <a:lnTo>
                  <a:pt x="2806774" y="208280"/>
                </a:lnTo>
                <a:lnTo>
                  <a:pt x="2808019" y="209451"/>
                </a:lnTo>
                <a:lnTo>
                  <a:pt x="2808053" y="209682"/>
                </a:lnTo>
                <a:lnTo>
                  <a:pt x="2807449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04758" y="212090"/>
                </a:lnTo>
                <a:lnTo>
                  <a:pt x="2807449" y="210820"/>
                </a:lnTo>
                <a:lnTo>
                  <a:pt x="2808053" y="209682"/>
                </a:lnTo>
                <a:lnTo>
                  <a:pt x="2808019" y="209451"/>
                </a:lnTo>
                <a:lnTo>
                  <a:pt x="2806774" y="208280"/>
                </a:lnTo>
                <a:lnTo>
                  <a:pt x="2804083" y="204470"/>
                </a:lnTo>
                <a:lnTo>
                  <a:pt x="2810114" y="204470"/>
                </a:lnTo>
                <a:lnTo>
                  <a:pt x="2813636" y="205740"/>
                </a:lnTo>
                <a:lnTo>
                  <a:pt x="2818205" y="205740"/>
                </a:lnTo>
                <a:lnTo>
                  <a:pt x="2817614" y="208901"/>
                </a:lnTo>
                <a:lnTo>
                  <a:pt x="2817573" y="209682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968520" y="210820"/>
                </a:moveTo>
                <a:lnTo>
                  <a:pt x="2962823" y="210820"/>
                </a:lnTo>
                <a:lnTo>
                  <a:pt x="2967538" y="204470"/>
                </a:lnTo>
                <a:lnTo>
                  <a:pt x="2968462" y="206859"/>
                </a:lnTo>
                <a:lnTo>
                  <a:pt x="2968565" y="207230"/>
                </a:lnTo>
                <a:lnTo>
                  <a:pt x="2969017" y="209451"/>
                </a:lnTo>
                <a:lnTo>
                  <a:pt x="2968983" y="209682"/>
                </a:lnTo>
                <a:lnTo>
                  <a:pt x="2968520" y="210820"/>
                </a:lnTo>
                <a:close/>
              </a:path>
              <a:path w="4096384" h="836930">
                <a:moveTo>
                  <a:pt x="3016647" y="210820"/>
                </a:moveTo>
                <a:lnTo>
                  <a:pt x="3016176" y="210463"/>
                </a:lnTo>
                <a:lnTo>
                  <a:pt x="3012790" y="204470"/>
                </a:lnTo>
                <a:lnTo>
                  <a:pt x="3016556" y="205008"/>
                </a:lnTo>
                <a:lnTo>
                  <a:pt x="3016647" y="210820"/>
                </a:lnTo>
                <a:close/>
              </a:path>
              <a:path w="4096384" h="836930">
                <a:moveTo>
                  <a:pt x="3016647" y="205021"/>
                </a:moveTo>
                <a:lnTo>
                  <a:pt x="3012790" y="204470"/>
                </a:lnTo>
                <a:lnTo>
                  <a:pt x="3016647" y="204470"/>
                </a:lnTo>
                <a:lnTo>
                  <a:pt x="3016647" y="205021"/>
                </a:lnTo>
                <a:close/>
              </a:path>
              <a:path w="4096384" h="836930">
                <a:moveTo>
                  <a:pt x="3168808" y="210820"/>
                </a:moveTo>
                <a:lnTo>
                  <a:pt x="3166910" y="208368"/>
                </a:lnTo>
                <a:lnTo>
                  <a:pt x="3166842" y="204470"/>
                </a:lnTo>
                <a:lnTo>
                  <a:pt x="3172494" y="208280"/>
                </a:lnTo>
                <a:lnTo>
                  <a:pt x="3168808" y="210820"/>
                </a:lnTo>
                <a:close/>
              </a:path>
              <a:path w="4096384" h="836930">
                <a:moveTo>
                  <a:pt x="3192313" y="219710"/>
                </a:moveTo>
                <a:lnTo>
                  <a:pt x="3181751" y="215900"/>
                </a:lnTo>
                <a:lnTo>
                  <a:pt x="3189805" y="214630"/>
                </a:lnTo>
                <a:lnTo>
                  <a:pt x="3191979" y="208280"/>
                </a:lnTo>
                <a:lnTo>
                  <a:pt x="3193479" y="204470"/>
                </a:lnTo>
                <a:lnTo>
                  <a:pt x="3200524" y="210820"/>
                </a:lnTo>
                <a:lnTo>
                  <a:pt x="3200524" y="212090"/>
                </a:lnTo>
                <a:lnTo>
                  <a:pt x="3193996" y="212090"/>
                </a:lnTo>
                <a:lnTo>
                  <a:pt x="3192136" y="214630"/>
                </a:lnTo>
                <a:lnTo>
                  <a:pt x="3197335" y="214630"/>
                </a:lnTo>
                <a:lnTo>
                  <a:pt x="3192313" y="219710"/>
                </a:lnTo>
                <a:close/>
              </a:path>
              <a:path w="4096384" h="836930">
                <a:moveTo>
                  <a:pt x="3201690" y="212090"/>
                </a:moveTo>
                <a:lnTo>
                  <a:pt x="3200524" y="212090"/>
                </a:lnTo>
                <a:lnTo>
                  <a:pt x="3200524" y="210820"/>
                </a:lnTo>
                <a:lnTo>
                  <a:pt x="3193479" y="204470"/>
                </a:lnTo>
                <a:lnTo>
                  <a:pt x="3201378" y="204470"/>
                </a:lnTo>
                <a:lnTo>
                  <a:pt x="3201427" y="205740"/>
                </a:lnTo>
                <a:lnTo>
                  <a:pt x="3207255" y="205740"/>
                </a:lnTo>
                <a:lnTo>
                  <a:pt x="3201690" y="212090"/>
                </a:lnTo>
                <a:close/>
              </a:path>
              <a:path w="4096384" h="836930">
                <a:moveTo>
                  <a:pt x="3335272" y="210820"/>
                </a:moveTo>
                <a:lnTo>
                  <a:pt x="3332778" y="209550"/>
                </a:lnTo>
                <a:lnTo>
                  <a:pt x="3334801" y="209550"/>
                </a:lnTo>
                <a:lnTo>
                  <a:pt x="3334461" y="208280"/>
                </a:lnTo>
                <a:lnTo>
                  <a:pt x="3332627" y="208280"/>
                </a:lnTo>
                <a:lnTo>
                  <a:pt x="3334238" y="204470"/>
                </a:lnTo>
                <a:lnTo>
                  <a:pt x="3337591" y="205740"/>
                </a:lnTo>
                <a:lnTo>
                  <a:pt x="3373178" y="205740"/>
                </a:lnTo>
                <a:lnTo>
                  <a:pt x="3374269" y="207010"/>
                </a:lnTo>
                <a:lnTo>
                  <a:pt x="3342709" y="207010"/>
                </a:lnTo>
                <a:lnTo>
                  <a:pt x="3338882" y="209550"/>
                </a:lnTo>
                <a:lnTo>
                  <a:pt x="3335272" y="210820"/>
                </a:lnTo>
                <a:close/>
              </a:path>
              <a:path w="4096384" h="836930">
                <a:moveTo>
                  <a:pt x="3340467" y="205740"/>
                </a:moveTo>
                <a:lnTo>
                  <a:pt x="3337591" y="205740"/>
                </a:lnTo>
                <a:lnTo>
                  <a:pt x="3334238" y="204470"/>
                </a:lnTo>
                <a:lnTo>
                  <a:pt x="3340528" y="204470"/>
                </a:lnTo>
                <a:lnTo>
                  <a:pt x="3340467" y="205740"/>
                </a:lnTo>
                <a:close/>
              </a:path>
              <a:path w="4096384" h="836930">
                <a:moveTo>
                  <a:pt x="3423220" y="212169"/>
                </a:moveTo>
                <a:lnTo>
                  <a:pt x="3420461" y="208280"/>
                </a:lnTo>
                <a:lnTo>
                  <a:pt x="3421626" y="208280"/>
                </a:lnTo>
                <a:lnTo>
                  <a:pt x="3426314" y="204470"/>
                </a:lnTo>
                <a:lnTo>
                  <a:pt x="3425640" y="209550"/>
                </a:lnTo>
                <a:lnTo>
                  <a:pt x="3423220" y="212169"/>
                </a:lnTo>
                <a:close/>
              </a:path>
              <a:path w="4096384" h="836930">
                <a:moveTo>
                  <a:pt x="3447565" y="214630"/>
                </a:moveTo>
                <a:lnTo>
                  <a:pt x="3424966" y="214630"/>
                </a:lnTo>
                <a:lnTo>
                  <a:pt x="3426314" y="204470"/>
                </a:lnTo>
                <a:lnTo>
                  <a:pt x="3469910" y="204470"/>
                </a:lnTo>
                <a:lnTo>
                  <a:pt x="3477440" y="205740"/>
                </a:lnTo>
                <a:lnTo>
                  <a:pt x="3485146" y="205740"/>
                </a:lnTo>
                <a:lnTo>
                  <a:pt x="3486151" y="208280"/>
                </a:lnTo>
                <a:lnTo>
                  <a:pt x="3468895" y="208280"/>
                </a:lnTo>
                <a:lnTo>
                  <a:pt x="3465196" y="209550"/>
                </a:lnTo>
                <a:lnTo>
                  <a:pt x="3464030" y="210820"/>
                </a:lnTo>
                <a:lnTo>
                  <a:pt x="3464364" y="210820"/>
                </a:lnTo>
                <a:lnTo>
                  <a:pt x="3466047" y="212090"/>
                </a:lnTo>
                <a:lnTo>
                  <a:pt x="3502283" y="212090"/>
                </a:lnTo>
                <a:lnTo>
                  <a:pt x="3501202" y="213360"/>
                </a:lnTo>
                <a:lnTo>
                  <a:pt x="3447772" y="213360"/>
                </a:lnTo>
                <a:lnTo>
                  <a:pt x="3447565" y="214630"/>
                </a:lnTo>
                <a:close/>
              </a:path>
              <a:path w="4096384" h="836930">
                <a:moveTo>
                  <a:pt x="3818224" y="210820"/>
                </a:moveTo>
                <a:lnTo>
                  <a:pt x="3816201" y="210820"/>
                </a:lnTo>
                <a:lnTo>
                  <a:pt x="3812370" y="209550"/>
                </a:lnTo>
                <a:lnTo>
                  <a:pt x="3817209" y="204470"/>
                </a:lnTo>
                <a:lnTo>
                  <a:pt x="3818478" y="206859"/>
                </a:lnTo>
                <a:lnTo>
                  <a:pt x="3818603" y="207230"/>
                </a:lnTo>
                <a:lnTo>
                  <a:pt x="3819055" y="209451"/>
                </a:lnTo>
                <a:lnTo>
                  <a:pt x="3818987" y="209682"/>
                </a:lnTo>
                <a:lnTo>
                  <a:pt x="3818224" y="210820"/>
                </a:lnTo>
                <a:close/>
              </a:path>
              <a:path w="4096384" h="836930">
                <a:moveTo>
                  <a:pt x="3829120" y="210820"/>
                </a:moveTo>
                <a:lnTo>
                  <a:pt x="3818224" y="210820"/>
                </a:lnTo>
                <a:lnTo>
                  <a:pt x="3818987" y="209682"/>
                </a:lnTo>
                <a:lnTo>
                  <a:pt x="3819055" y="209451"/>
                </a:lnTo>
                <a:lnTo>
                  <a:pt x="3818603" y="207230"/>
                </a:lnTo>
                <a:lnTo>
                  <a:pt x="3818478" y="206859"/>
                </a:lnTo>
                <a:lnTo>
                  <a:pt x="3817209" y="204470"/>
                </a:lnTo>
                <a:lnTo>
                  <a:pt x="3820408" y="204470"/>
                </a:lnTo>
                <a:lnTo>
                  <a:pt x="3820575" y="205740"/>
                </a:lnTo>
                <a:lnTo>
                  <a:pt x="3848731" y="205740"/>
                </a:lnTo>
                <a:lnTo>
                  <a:pt x="3847218" y="207010"/>
                </a:lnTo>
                <a:lnTo>
                  <a:pt x="3831143" y="207010"/>
                </a:lnTo>
                <a:lnTo>
                  <a:pt x="3829120" y="210820"/>
                </a:lnTo>
                <a:close/>
              </a:path>
              <a:path w="4096384" h="836930">
                <a:moveTo>
                  <a:pt x="1629095" y="205154"/>
                </a:moveTo>
                <a:lnTo>
                  <a:pt x="1628953" y="204912"/>
                </a:lnTo>
                <a:lnTo>
                  <a:pt x="1628867" y="204533"/>
                </a:lnTo>
                <a:lnTo>
                  <a:pt x="1629095" y="205154"/>
                </a:lnTo>
                <a:close/>
              </a:path>
              <a:path w="4096384" h="836930">
                <a:moveTo>
                  <a:pt x="3067282" y="212090"/>
                </a:moveTo>
                <a:lnTo>
                  <a:pt x="3061742" y="212090"/>
                </a:lnTo>
                <a:lnTo>
                  <a:pt x="3064073" y="210820"/>
                </a:lnTo>
                <a:lnTo>
                  <a:pt x="3065756" y="210820"/>
                </a:lnTo>
                <a:lnTo>
                  <a:pt x="3063410" y="208611"/>
                </a:lnTo>
                <a:lnTo>
                  <a:pt x="3063351" y="208303"/>
                </a:lnTo>
                <a:lnTo>
                  <a:pt x="3064161" y="204849"/>
                </a:lnTo>
                <a:lnTo>
                  <a:pt x="3064283" y="204626"/>
                </a:lnTo>
                <a:lnTo>
                  <a:pt x="3064576" y="204555"/>
                </a:lnTo>
                <a:lnTo>
                  <a:pt x="3069115" y="205740"/>
                </a:lnTo>
                <a:lnTo>
                  <a:pt x="3084856" y="205740"/>
                </a:lnTo>
                <a:lnTo>
                  <a:pt x="3084856" y="207010"/>
                </a:lnTo>
                <a:lnTo>
                  <a:pt x="3074969" y="207010"/>
                </a:lnTo>
                <a:lnTo>
                  <a:pt x="3070993" y="208280"/>
                </a:lnTo>
                <a:lnTo>
                  <a:pt x="3067282" y="212090"/>
                </a:lnTo>
                <a:close/>
              </a:path>
              <a:path w="4096384" h="836930">
                <a:moveTo>
                  <a:pt x="1629257" y="207010"/>
                </a:moveTo>
                <a:lnTo>
                  <a:pt x="1625846" y="207010"/>
                </a:lnTo>
                <a:lnTo>
                  <a:pt x="1628033" y="204849"/>
                </a:lnTo>
                <a:lnTo>
                  <a:pt x="1628756" y="204575"/>
                </a:lnTo>
                <a:lnTo>
                  <a:pt x="1629017" y="205021"/>
                </a:lnTo>
                <a:lnTo>
                  <a:pt x="1629143" y="205703"/>
                </a:lnTo>
                <a:lnTo>
                  <a:pt x="1629257" y="207010"/>
                </a:lnTo>
                <a:close/>
              </a:path>
              <a:path w="4096384" h="836930">
                <a:moveTo>
                  <a:pt x="1633893" y="213360"/>
                </a:moveTo>
                <a:lnTo>
                  <a:pt x="1629095" y="205154"/>
                </a:lnTo>
                <a:lnTo>
                  <a:pt x="1629046" y="204600"/>
                </a:lnTo>
                <a:lnTo>
                  <a:pt x="1631240" y="205410"/>
                </a:lnTo>
                <a:lnTo>
                  <a:pt x="1631045" y="205740"/>
                </a:lnTo>
                <a:lnTo>
                  <a:pt x="1632132" y="205740"/>
                </a:lnTo>
                <a:lnTo>
                  <a:pt x="1636094" y="207230"/>
                </a:lnTo>
                <a:lnTo>
                  <a:pt x="1641600" y="209550"/>
                </a:lnTo>
                <a:lnTo>
                  <a:pt x="1634063" y="212090"/>
                </a:lnTo>
                <a:lnTo>
                  <a:pt x="1633893" y="213360"/>
                </a:lnTo>
                <a:close/>
              </a:path>
              <a:path w="4096384" h="836930">
                <a:moveTo>
                  <a:pt x="3252324" y="207010"/>
                </a:moveTo>
                <a:lnTo>
                  <a:pt x="3254164" y="204626"/>
                </a:lnTo>
                <a:lnTo>
                  <a:pt x="3254164" y="206138"/>
                </a:lnTo>
                <a:lnTo>
                  <a:pt x="3252324" y="207010"/>
                </a:lnTo>
                <a:close/>
              </a:path>
              <a:path w="4096384" h="836930">
                <a:moveTo>
                  <a:pt x="3061742" y="212090"/>
                </a:moveTo>
                <a:lnTo>
                  <a:pt x="3053242" y="207052"/>
                </a:lnTo>
                <a:lnTo>
                  <a:pt x="3059942" y="205685"/>
                </a:lnTo>
                <a:lnTo>
                  <a:pt x="3064209" y="204644"/>
                </a:lnTo>
                <a:lnTo>
                  <a:pt x="3063356" y="208280"/>
                </a:lnTo>
                <a:lnTo>
                  <a:pt x="3063058" y="208280"/>
                </a:lnTo>
                <a:lnTo>
                  <a:pt x="3063058" y="209550"/>
                </a:lnTo>
                <a:lnTo>
                  <a:pt x="3064407" y="209550"/>
                </a:lnTo>
                <a:lnTo>
                  <a:pt x="3065756" y="210820"/>
                </a:lnTo>
                <a:lnTo>
                  <a:pt x="3064073" y="210820"/>
                </a:lnTo>
                <a:lnTo>
                  <a:pt x="3061742" y="21209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08323" y="219710"/>
                </a:lnTo>
                <a:lnTo>
                  <a:pt x="2413599" y="218461"/>
                </a:lnTo>
                <a:lnTo>
                  <a:pt x="2406987" y="212090"/>
                </a:lnTo>
                <a:lnTo>
                  <a:pt x="2403465" y="212090"/>
                </a:lnTo>
                <a:lnTo>
                  <a:pt x="2403884" y="204694"/>
                </a:lnTo>
                <a:lnTo>
                  <a:pt x="2413522" y="213360"/>
                </a:lnTo>
                <a:lnTo>
                  <a:pt x="241385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37658" y="227330"/>
                </a:lnTo>
                <a:lnTo>
                  <a:pt x="2443525" y="226060"/>
                </a:lnTo>
                <a:lnTo>
                  <a:pt x="2439492" y="216283"/>
                </a:lnTo>
                <a:lnTo>
                  <a:pt x="2439416" y="215685"/>
                </a:lnTo>
                <a:lnTo>
                  <a:pt x="2441892" y="209212"/>
                </a:lnTo>
                <a:lnTo>
                  <a:pt x="2446877" y="208280"/>
                </a:lnTo>
                <a:lnTo>
                  <a:pt x="2445734" y="204713"/>
                </a:lnTo>
                <a:lnTo>
                  <a:pt x="2453248" y="212090"/>
                </a:lnTo>
                <a:lnTo>
                  <a:pt x="2458611" y="212090"/>
                </a:lnTo>
                <a:lnTo>
                  <a:pt x="2458611" y="213360"/>
                </a:lnTo>
                <a:lnTo>
                  <a:pt x="2449228" y="213360"/>
                </a:lnTo>
                <a:lnTo>
                  <a:pt x="2447047" y="214630"/>
                </a:lnTo>
                <a:lnTo>
                  <a:pt x="2444390" y="217144"/>
                </a:lnTo>
                <a:lnTo>
                  <a:pt x="2450400" y="219710"/>
                </a:lnTo>
                <a:lnTo>
                  <a:pt x="2454761" y="219710"/>
                </a:lnTo>
                <a:lnTo>
                  <a:pt x="2449562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1625846" y="207010"/>
                </a:moveTo>
                <a:lnTo>
                  <a:pt x="1625752" y="206472"/>
                </a:lnTo>
                <a:lnTo>
                  <a:pt x="1625682" y="205740"/>
                </a:lnTo>
                <a:lnTo>
                  <a:pt x="1628033" y="204849"/>
                </a:lnTo>
                <a:lnTo>
                  <a:pt x="1625846" y="207010"/>
                </a:lnTo>
                <a:close/>
              </a:path>
              <a:path w="4096384" h="836930">
                <a:moveTo>
                  <a:pt x="3302442" y="213360"/>
                </a:moveTo>
                <a:lnTo>
                  <a:pt x="3295737" y="213360"/>
                </a:lnTo>
                <a:lnTo>
                  <a:pt x="3297753" y="210820"/>
                </a:lnTo>
                <a:lnTo>
                  <a:pt x="3305571" y="204883"/>
                </a:lnTo>
                <a:lnTo>
                  <a:pt x="3302442" y="213360"/>
                </a:lnTo>
                <a:close/>
              </a:path>
              <a:path w="4096384" h="836930">
                <a:moveTo>
                  <a:pt x="1746519" y="219710"/>
                </a:moveTo>
                <a:lnTo>
                  <a:pt x="1742686" y="219710"/>
                </a:lnTo>
                <a:lnTo>
                  <a:pt x="1735042" y="211762"/>
                </a:lnTo>
                <a:lnTo>
                  <a:pt x="1743476" y="204912"/>
                </a:lnTo>
                <a:lnTo>
                  <a:pt x="1743920" y="204983"/>
                </a:lnTo>
                <a:lnTo>
                  <a:pt x="1743507" y="207052"/>
                </a:lnTo>
                <a:lnTo>
                  <a:pt x="1743311" y="207794"/>
                </a:lnTo>
                <a:lnTo>
                  <a:pt x="1743423" y="208551"/>
                </a:lnTo>
                <a:lnTo>
                  <a:pt x="1746339" y="211866"/>
                </a:lnTo>
                <a:lnTo>
                  <a:pt x="1746466" y="215751"/>
                </a:lnTo>
                <a:lnTo>
                  <a:pt x="1746519" y="219710"/>
                </a:lnTo>
                <a:close/>
              </a:path>
              <a:path w="4096384" h="836930">
                <a:moveTo>
                  <a:pt x="1746415" y="211952"/>
                </a:moveTo>
                <a:lnTo>
                  <a:pt x="1743184" y="208280"/>
                </a:lnTo>
                <a:lnTo>
                  <a:pt x="1743507" y="207052"/>
                </a:lnTo>
                <a:lnTo>
                  <a:pt x="1743920" y="204983"/>
                </a:lnTo>
                <a:lnTo>
                  <a:pt x="1748717" y="205740"/>
                </a:lnTo>
                <a:lnTo>
                  <a:pt x="1754027" y="206997"/>
                </a:lnTo>
                <a:lnTo>
                  <a:pt x="1752239" y="208280"/>
                </a:lnTo>
                <a:lnTo>
                  <a:pt x="1746366" y="208280"/>
                </a:lnTo>
                <a:lnTo>
                  <a:pt x="1746415" y="211952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23520" y="207230"/>
                </a:lnTo>
                <a:lnTo>
                  <a:pt x="1423469" y="206859"/>
                </a:lnTo>
                <a:lnTo>
                  <a:pt x="1424814" y="205008"/>
                </a:lnTo>
                <a:lnTo>
                  <a:pt x="1425874" y="205740"/>
                </a:lnTo>
                <a:lnTo>
                  <a:pt x="1427052" y="20574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3021512" y="210820"/>
                </a:moveTo>
                <a:lnTo>
                  <a:pt x="3016647" y="210820"/>
                </a:lnTo>
                <a:lnTo>
                  <a:pt x="3016647" y="205021"/>
                </a:lnTo>
                <a:lnTo>
                  <a:pt x="3021669" y="205740"/>
                </a:lnTo>
                <a:lnTo>
                  <a:pt x="3021544" y="210308"/>
                </a:lnTo>
                <a:lnTo>
                  <a:pt x="3021512" y="210820"/>
                </a:lnTo>
                <a:close/>
              </a:path>
              <a:path w="4096384" h="836930">
                <a:moveTo>
                  <a:pt x="1631779" y="212090"/>
                </a:moveTo>
                <a:lnTo>
                  <a:pt x="1629702" y="212090"/>
                </a:lnTo>
                <a:lnTo>
                  <a:pt x="1629095" y="205154"/>
                </a:lnTo>
                <a:lnTo>
                  <a:pt x="1632408" y="210820"/>
                </a:lnTo>
                <a:lnTo>
                  <a:pt x="1631209" y="210820"/>
                </a:lnTo>
                <a:lnTo>
                  <a:pt x="1631779" y="212090"/>
                </a:lnTo>
                <a:close/>
              </a:path>
              <a:path w="4096384" h="836930">
                <a:moveTo>
                  <a:pt x="1632132" y="205740"/>
                </a:moveTo>
                <a:lnTo>
                  <a:pt x="1631045" y="205740"/>
                </a:lnTo>
                <a:lnTo>
                  <a:pt x="1631246" y="205412"/>
                </a:lnTo>
                <a:lnTo>
                  <a:pt x="1632132" y="205740"/>
                </a:lnTo>
                <a:close/>
              </a:path>
              <a:path w="4096384" h="836930">
                <a:moveTo>
                  <a:pt x="2432966" y="212090"/>
                </a:moveTo>
                <a:lnTo>
                  <a:pt x="2420561" y="212090"/>
                </a:lnTo>
                <a:lnTo>
                  <a:pt x="2430384" y="205424"/>
                </a:lnTo>
                <a:lnTo>
                  <a:pt x="2430789" y="205740"/>
                </a:lnTo>
                <a:lnTo>
                  <a:pt x="2435733" y="205740"/>
                </a:lnTo>
                <a:lnTo>
                  <a:pt x="2434782" y="210543"/>
                </a:lnTo>
                <a:lnTo>
                  <a:pt x="2433303" y="210820"/>
                </a:lnTo>
                <a:lnTo>
                  <a:pt x="2432966" y="212090"/>
                </a:lnTo>
                <a:close/>
              </a:path>
              <a:path w="4096384" h="836930">
                <a:moveTo>
                  <a:pt x="1670941" y="207151"/>
                </a:moveTo>
                <a:lnTo>
                  <a:pt x="1670941" y="205493"/>
                </a:lnTo>
                <a:lnTo>
                  <a:pt x="1672113" y="205740"/>
                </a:lnTo>
                <a:lnTo>
                  <a:pt x="1670941" y="207151"/>
                </a:lnTo>
                <a:close/>
              </a:path>
              <a:path w="4096384" h="836930">
                <a:moveTo>
                  <a:pt x="1427052" y="205740"/>
                </a:moveTo>
                <a:lnTo>
                  <a:pt x="1425874" y="205740"/>
                </a:lnTo>
                <a:lnTo>
                  <a:pt x="1427052" y="205553"/>
                </a:lnTo>
                <a:lnTo>
                  <a:pt x="1427052" y="205740"/>
                </a:lnTo>
                <a:close/>
              </a:path>
              <a:path w="4096384" h="836930">
                <a:moveTo>
                  <a:pt x="2414443" y="205740"/>
                </a:moveTo>
                <a:close/>
              </a:path>
              <a:path w="4096384" h="836930">
                <a:moveTo>
                  <a:pt x="53859" y="210820"/>
                </a:moveTo>
                <a:lnTo>
                  <a:pt x="52119" y="207230"/>
                </a:lnTo>
                <a:lnTo>
                  <a:pt x="52087" y="206939"/>
                </a:lnTo>
                <a:lnTo>
                  <a:pt x="53354" y="205740"/>
                </a:lnTo>
                <a:lnTo>
                  <a:pt x="54697" y="207010"/>
                </a:lnTo>
                <a:lnTo>
                  <a:pt x="55869" y="207010"/>
                </a:lnTo>
                <a:lnTo>
                  <a:pt x="53859" y="21082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77490" y="205740"/>
                </a:lnTo>
                <a:lnTo>
                  <a:pt x="80509" y="205740"/>
                </a:lnTo>
                <a:lnTo>
                  <a:pt x="82836" y="206997"/>
                </a:lnTo>
                <a:lnTo>
                  <a:pt x="82960" y="207794"/>
                </a:lnTo>
                <a:lnTo>
                  <a:pt x="82871" y="208368"/>
                </a:lnTo>
                <a:lnTo>
                  <a:pt x="78669" y="21082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77830" y="228600"/>
                </a:lnTo>
                <a:lnTo>
                  <a:pt x="70451" y="217170"/>
                </a:lnTo>
                <a:lnTo>
                  <a:pt x="55699" y="217170"/>
                </a:lnTo>
                <a:lnTo>
                  <a:pt x="67432" y="210820"/>
                </a:lnTo>
                <a:lnTo>
                  <a:pt x="78669" y="210820"/>
                </a:lnTo>
                <a:lnTo>
                  <a:pt x="82871" y="208368"/>
                </a:lnTo>
                <a:lnTo>
                  <a:pt x="82960" y="207794"/>
                </a:lnTo>
                <a:lnTo>
                  <a:pt x="82836" y="206997"/>
                </a:lnTo>
                <a:lnTo>
                  <a:pt x="80509" y="205740"/>
                </a:lnTo>
                <a:lnTo>
                  <a:pt x="131968" y="205740"/>
                </a:lnTo>
                <a:lnTo>
                  <a:pt x="131467" y="207010"/>
                </a:lnTo>
                <a:lnTo>
                  <a:pt x="120909" y="207010"/>
                </a:lnTo>
                <a:lnTo>
                  <a:pt x="119062" y="208280"/>
                </a:lnTo>
                <a:lnTo>
                  <a:pt x="97946" y="208280"/>
                </a:lnTo>
                <a:lnTo>
                  <a:pt x="97189" y="212090"/>
                </a:lnTo>
                <a:lnTo>
                  <a:pt x="86546" y="212090"/>
                </a:lnTo>
                <a:lnTo>
                  <a:pt x="84747" y="214564"/>
                </a:lnTo>
                <a:lnTo>
                  <a:pt x="84848" y="214700"/>
                </a:lnTo>
                <a:lnTo>
                  <a:pt x="87384" y="215900"/>
                </a:lnTo>
                <a:lnTo>
                  <a:pt x="94200" y="215900"/>
                </a:lnTo>
                <a:lnTo>
                  <a:pt x="91096" y="219710"/>
                </a:lnTo>
                <a:lnTo>
                  <a:pt x="78328" y="219710"/>
                </a:lnTo>
                <a:lnTo>
                  <a:pt x="76488" y="222250"/>
                </a:lnTo>
                <a:lnTo>
                  <a:pt x="78164" y="222250"/>
                </a:lnTo>
                <a:lnTo>
                  <a:pt x="80345" y="224790"/>
                </a:lnTo>
                <a:lnTo>
                  <a:pt x="95552" y="224790"/>
                </a:lnTo>
                <a:lnTo>
                  <a:pt x="96767" y="226060"/>
                </a:lnTo>
                <a:lnTo>
                  <a:pt x="139177" y="226060"/>
                </a:lnTo>
                <a:lnTo>
                  <a:pt x="139348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87789" y="209550"/>
                </a:moveTo>
                <a:lnTo>
                  <a:pt x="186414" y="207230"/>
                </a:lnTo>
                <a:lnTo>
                  <a:pt x="186385" y="206939"/>
                </a:lnTo>
                <a:lnTo>
                  <a:pt x="188123" y="205740"/>
                </a:lnTo>
                <a:lnTo>
                  <a:pt x="187789" y="209550"/>
                </a:lnTo>
                <a:close/>
              </a:path>
              <a:path w="4096384" h="836930">
                <a:moveTo>
                  <a:pt x="252495" y="209550"/>
                </a:moveTo>
                <a:lnTo>
                  <a:pt x="187789" y="209550"/>
                </a:lnTo>
                <a:lnTo>
                  <a:pt x="188123" y="205740"/>
                </a:lnTo>
                <a:lnTo>
                  <a:pt x="253333" y="205740"/>
                </a:lnTo>
                <a:lnTo>
                  <a:pt x="252595" y="206859"/>
                </a:lnTo>
                <a:lnTo>
                  <a:pt x="252495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61615" y="208280"/>
                </a:lnTo>
                <a:lnTo>
                  <a:pt x="359775" y="208280"/>
                </a:lnTo>
                <a:lnTo>
                  <a:pt x="359896" y="206939"/>
                </a:lnTo>
                <a:lnTo>
                  <a:pt x="361956" y="205740"/>
                </a:lnTo>
                <a:lnTo>
                  <a:pt x="362119" y="20574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75366" y="209550"/>
                </a:moveTo>
                <a:lnTo>
                  <a:pt x="364300" y="209550"/>
                </a:lnTo>
                <a:lnTo>
                  <a:pt x="362119" y="205740"/>
                </a:lnTo>
                <a:lnTo>
                  <a:pt x="386929" y="205740"/>
                </a:lnTo>
                <a:lnTo>
                  <a:pt x="387100" y="207010"/>
                </a:lnTo>
                <a:lnTo>
                  <a:pt x="375032" y="207010"/>
                </a:lnTo>
                <a:lnTo>
                  <a:pt x="374357" y="208280"/>
                </a:lnTo>
                <a:lnTo>
                  <a:pt x="375366" y="20955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93542" y="208280"/>
                </a:lnTo>
                <a:lnTo>
                  <a:pt x="493818" y="207230"/>
                </a:lnTo>
                <a:lnTo>
                  <a:pt x="493905" y="206997"/>
                </a:lnTo>
                <a:lnTo>
                  <a:pt x="496894" y="205740"/>
                </a:lnTo>
                <a:lnTo>
                  <a:pt x="499216" y="206997"/>
                </a:lnTo>
                <a:lnTo>
                  <a:pt x="49890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467226" y="217170"/>
                </a:moveTo>
                <a:lnTo>
                  <a:pt x="436549" y="217170"/>
                </a:lnTo>
                <a:lnTo>
                  <a:pt x="437288" y="216050"/>
                </a:lnTo>
                <a:lnTo>
                  <a:pt x="437275" y="213994"/>
                </a:lnTo>
                <a:lnTo>
                  <a:pt x="436713" y="210820"/>
                </a:lnTo>
                <a:lnTo>
                  <a:pt x="495886" y="210820"/>
                </a:lnTo>
                <a:lnTo>
                  <a:pt x="498904" y="209550"/>
                </a:lnTo>
                <a:lnTo>
                  <a:pt x="499135" y="207794"/>
                </a:lnTo>
                <a:lnTo>
                  <a:pt x="499216" y="206997"/>
                </a:lnTo>
                <a:lnTo>
                  <a:pt x="496894" y="205740"/>
                </a:lnTo>
                <a:lnTo>
                  <a:pt x="536954" y="205740"/>
                </a:lnTo>
                <a:lnTo>
                  <a:pt x="533936" y="207010"/>
                </a:lnTo>
                <a:lnTo>
                  <a:pt x="509630" y="207010"/>
                </a:lnTo>
                <a:lnTo>
                  <a:pt x="510468" y="208280"/>
                </a:lnTo>
                <a:lnTo>
                  <a:pt x="535114" y="208280"/>
                </a:lnTo>
                <a:lnTo>
                  <a:pt x="536457" y="209550"/>
                </a:lnTo>
                <a:lnTo>
                  <a:pt x="513821" y="209550"/>
                </a:lnTo>
                <a:lnTo>
                  <a:pt x="514158" y="212090"/>
                </a:lnTo>
                <a:lnTo>
                  <a:pt x="491866" y="212090"/>
                </a:lnTo>
                <a:lnTo>
                  <a:pt x="489685" y="213360"/>
                </a:lnTo>
                <a:lnTo>
                  <a:pt x="485620" y="214591"/>
                </a:lnTo>
                <a:lnTo>
                  <a:pt x="485611" y="214747"/>
                </a:lnTo>
                <a:lnTo>
                  <a:pt x="486752" y="215900"/>
                </a:lnTo>
                <a:lnTo>
                  <a:pt x="467226" y="215900"/>
                </a:lnTo>
                <a:lnTo>
                  <a:pt x="467226" y="217170"/>
                </a:lnTo>
                <a:close/>
              </a:path>
              <a:path w="4096384" h="836930">
                <a:moveTo>
                  <a:pt x="536457" y="209550"/>
                </a:moveTo>
                <a:lnTo>
                  <a:pt x="533772" y="207010"/>
                </a:lnTo>
                <a:lnTo>
                  <a:pt x="533965" y="206997"/>
                </a:lnTo>
                <a:lnTo>
                  <a:pt x="536954" y="205740"/>
                </a:lnTo>
                <a:lnTo>
                  <a:pt x="539613" y="206997"/>
                </a:lnTo>
                <a:lnTo>
                  <a:pt x="539538" y="207794"/>
                </a:lnTo>
                <a:lnTo>
                  <a:pt x="539420" y="208303"/>
                </a:lnTo>
                <a:lnTo>
                  <a:pt x="536457" y="209550"/>
                </a:lnTo>
                <a:close/>
              </a:path>
              <a:path w="4096384" h="836930">
                <a:moveTo>
                  <a:pt x="576680" y="209550"/>
                </a:moveTo>
                <a:lnTo>
                  <a:pt x="536457" y="209550"/>
                </a:lnTo>
                <a:lnTo>
                  <a:pt x="539420" y="208303"/>
                </a:lnTo>
                <a:lnTo>
                  <a:pt x="539538" y="207794"/>
                </a:lnTo>
                <a:lnTo>
                  <a:pt x="539613" y="206997"/>
                </a:lnTo>
                <a:lnTo>
                  <a:pt x="536954" y="205740"/>
                </a:lnTo>
                <a:lnTo>
                  <a:pt x="576182" y="205740"/>
                </a:lnTo>
                <a:lnTo>
                  <a:pt x="574336" y="208280"/>
                </a:lnTo>
                <a:lnTo>
                  <a:pt x="576680" y="209550"/>
                </a:lnTo>
                <a:close/>
              </a:path>
              <a:path w="4096384" h="836930">
                <a:moveTo>
                  <a:pt x="578363" y="209550"/>
                </a:moveTo>
                <a:lnTo>
                  <a:pt x="576680" y="209550"/>
                </a:lnTo>
                <a:lnTo>
                  <a:pt x="574336" y="208280"/>
                </a:lnTo>
                <a:lnTo>
                  <a:pt x="576182" y="205740"/>
                </a:lnTo>
                <a:lnTo>
                  <a:pt x="577722" y="207052"/>
                </a:lnTo>
                <a:lnTo>
                  <a:pt x="578697" y="208280"/>
                </a:lnTo>
                <a:lnTo>
                  <a:pt x="578363" y="209550"/>
                </a:lnTo>
                <a:close/>
              </a:path>
              <a:path w="4096384" h="836930">
                <a:moveTo>
                  <a:pt x="585068" y="209550"/>
                </a:moveTo>
                <a:lnTo>
                  <a:pt x="578363" y="209550"/>
                </a:lnTo>
                <a:lnTo>
                  <a:pt x="578697" y="208280"/>
                </a:lnTo>
                <a:lnTo>
                  <a:pt x="577722" y="207052"/>
                </a:lnTo>
                <a:lnTo>
                  <a:pt x="576182" y="205740"/>
                </a:lnTo>
                <a:lnTo>
                  <a:pt x="587998" y="205740"/>
                </a:lnTo>
                <a:lnTo>
                  <a:pt x="585068" y="20955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762251" y="207230"/>
                </a:lnTo>
                <a:lnTo>
                  <a:pt x="762170" y="206939"/>
                </a:lnTo>
                <a:lnTo>
                  <a:pt x="763753" y="205740"/>
                </a:lnTo>
                <a:lnTo>
                  <a:pt x="766267" y="205740"/>
                </a:lnTo>
                <a:lnTo>
                  <a:pt x="766862" y="206859"/>
                </a:lnTo>
                <a:lnTo>
                  <a:pt x="766751" y="207189"/>
                </a:lnTo>
                <a:lnTo>
                  <a:pt x="765200" y="208611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764087" y="209550"/>
                </a:lnTo>
                <a:lnTo>
                  <a:pt x="765593" y="208280"/>
                </a:lnTo>
                <a:lnTo>
                  <a:pt x="766751" y="207189"/>
                </a:lnTo>
                <a:lnTo>
                  <a:pt x="766862" y="206859"/>
                </a:lnTo>
                <a:lnTo>
                  <a:pt x="766267" y="205740"/>
                </a:lnTo>
                <a:lnTo>
                  <a:pt x="804821" y="205740"/>
                </a:lnTo>
                <a:lnTo>
                  <a:pt x="802133" y="208280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802133" y="208280"/>
                </a:lnTo>
                <a:lnTo>
                  <a:pt x="804821" y="205740"/>
                </a:lnTo>
                <a:lnTo>
                  <a:pt x="806668" y="205740"/>
                </a:lnTo>
                <a:lnTo>
                  <a:pt x="807556" y="206859"/>
                </a:lnTo>
                <a:lnTo>
                  <a:pt x="807499" y="207010"/>
                </a:lnTo>
                <a:lnTo>
                  <a:pt x="807676" y="207010"/>
                </a:lnTo>
                <a:lnTo>
                  <a:pt x="807881" y="207794"/>
                </a:lnTo>
                <a:lnTo>
                  <a:pt x="807946" y="208303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59299" y="208280"/>
                </a:moveTo>
                <a:lnTo>
                  <a:pt x="857534" y="206939"/>
                </a:lnTo>
                <a:lnTo>
                  <a:pt x="858795" y="205740"/>
                </a:lnTo>
                <a:lnTo>
                  <a:pt x="861310" y="205740"/>
                </a:lnTo>
                <a:lnTo>
                  <a:pt x="861408" y="206472"/>
                </a:lnTo>
                <a:lnTo>
                  <a:pt x="861408" y="207052"/>
                </a:lnTo>
                <a:lnTo>
                  <a:pt x="859299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59299" y="208280"/>
                </a:lnTo>
                <a:lnTo>
                  <a:pt x="861408" y="207052"/>
                </a:lnTo>
                <a:lnTo>
                  <a:pt x="861408" y="206472"/>
                </a:lnTo>
                <a:lnTo>
                  <a:pt x="861310" y="205740"/>
                </a:lnTo>
                <a:lnTo>
                  <a:pt x="874052" y="205740"/>
                </a:lnTo>
                <a:lnTo>
                  <a:pt x="873169" y="206859"/>
                </a:lnTo>
                <a:lnTo>
                  <a:pt x="873256" y="207794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73256" y="207794"/>
                </a:lnTo>
                <a:lnTo>
                  <a:pt x="873169" y="206859"/>
                </a:lnTo>
                <a:lnTo>
                  <a:pt x="874052" y="205740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94909" y="208280"/>
                </a:moveTo>
                <a:lnTo>
                  <a:pt x="873384" y="208280"/>
                </a:lnTo>
                <a:lnTo>
                  <a:pt x="874052" y="205740"/>
                </a:lnTo>
                <a:lnTo>
                  <a:pt x="910929" y="205740"/>
                </a:lnTo>
                <a:lnTo>
                  <a:pt x="910759" y="207010"/>
                </a:lnTo>
                <a:lnTo>
                  <a:pt x="895843" y="207010"/>
                </a:lnTo>
                <a:lnTo>
                  <a:pt x="894909" y="208280"/>
                </a:lnTo>
                <a:close/>
              </a:path>
              <a:path w="4096384" h="836930">
                <a:moveTo>
                  <a:pt x="912940" y="208280"/>
                </a:moveTo>
                <a:lnTo>
                  <a:pt x="910831" y="207052"/>
                </a:lnTo>
                <a:lnTo>
                  <a:pt x="910831" y="206472"/>
                </a:lnTo>
                <a:lnTo>
                  <a:pt x="910929" y="205740"/>
                </a:lnTo>
                <a:lnTo>
                  <a:pt x="913274" y="205740"/>
                </a:lnTo>
                <a:lnTo>
                  <a:pt x="915454" y="207010"/>
                </a:lnTo>
                <a:lnTo>
                  <a:pt x="915290" y="207010"/>
                </a:lnTo>
                <a:lnTo>
                  <a:pt x="912940" y="208280"/>
                </a:lnTo>
                <a:close/>
              </a:path>
              <a:path w="4096384" h="836930">
                <a:moveTo>
                  <a:pt x="1008827" y="209550"/>
                </a:moveTo>
                <a:lnTo>
                  <a:pt x="1007818" y="209550"/>
                </a:lnTo>
                <a:lnTo>
                  <a:pt x="1007144" y="207507"/>
                </a:lnTo>
                <a:lnTo>
                  <a:pt x="1007099" y="206859"/>
                </a:lnTo>
                <a:lnTo>
                  <a:pt x="1007982" y="205740"/>
                </a:lnTo>
                <a:lnTo>
                  <a:pt x="1008990" y="205740"/>
                </a:lnTo>
                <a:lnTo>
                  <a:pt x="1010097" y="206939"/>
                </a:lnTo>
                <a:lnTo>
                  <a:pt x="1010046" y="207230"/>
                </a:lnTo>
                <a:lnTo>
                  <a:pt x="1008827" y="209550"/>
                </a:lnTo>
                <a:close/>
              </a:path>
              <a:path w="4096384" h="836930">
                <a:moveTo>
                  <a:pt x="1080650" y="209550"/>
                </a:moveTo>
                <a:lnTo>
                  <a:pt x="1008827" y="209550"/>
                </a:lnTo>
                <a:lnTo>
                  <a:pt x="1010046" y="207230"/>
                </a:lnTo>
                <a:lnTo>
                  <a:pt x="1010097" y="206939"/>
                </a:lnTo>
                <a:lnTo>
                  <a:pt x="1008990" y="205740"/>
                </a:lnTo>
                <a:lnTo>
                  <a:pt x="1156167" y="205740"/>
                </a:lnTo>
                <a:lnTo>
                  <a:pt x="1156337" y="207010"/>
                </a:lnTo>
                <a:lnTo>
                  <a:pt x="1082746" y="207010"/>
                </a:lnTo>
                <a:lnTo>
                  <a:pt x="1080650" y="209550"/>
                </a:lnTo>
                <a:close/>
              </a:path>
              <a:path w="4096384" h="836930">
                <a:moveTo>
                  <a:pt x="1157843" y="210820"/>
                </a:moveTo>
                <a:lnTo>
                  <a:pt x="1154772" y="208368"/>
                </a:lnTo>
                <a:lnTo>
                  <a:pt x="1154723" y="207794"/>
                </a:lnTo>
                <a:lnTo>
                  <a:pt x="1154825" y="207010"/>
                </a:lnTo>
                <a:lnTo>
                  <a:pt x="1156337" y="207010"/>
                </a:lnTo>
                <a:lnTo>
                  <a:pt x="1156167" y="205740"/>
                </a:lnTo>
                <a:lnTo>
                  <a:pt x="1157843" y="210820"/>
                </a:lnTo>
                <a:close/>
              </a:path>
              <a:path w="4096384" h="836930">
                <a:moveTo>
                  <a:pt x="1210597" y="210820"/>
                </a:moveTo>
                <a:lnTo>
                  <a:pt x="1157843" y="210820"/>
                </a:lnTo>
                <a:lnTo>
                  <a:pt x="1156167" y="205740"/>
                </a:lnTo>
                <a:lnTo>
                  <a:pt x="1180690" y="205740"/>
                </a:lnTo>
                <a:lnTo>
                  <a:pt x="1179473" y="206939"/>
                </a:lnTo>
                <a:lnTo>
                  <a:pt x="1182153" y="208303"/>
                </a:lnTo>
                <a:lnTo>
                  <a:pt x="1185683" y="209550"/>
                </a:lnTo>
                <a:lnTo>
                  <a:pt x="1208702" y="209550"/>
                </a:lnTo>
                <a:lnTo>
                  <a:pt x="1210597" y="210820"/>
                </a:lnTo>
                <a:close/>
              </a:path>
              <a:path w="4096384" h="836930">
                <a:moveTo>
                  <a:pt x="1198407" y="208280"/>
                </a:moveTo>
                <a:lnTo>
                  <a:pt x="1195893" y="208280"/>
                </a:lnTo>
                <a:lnTo>
                  <a:pt x="1195200" y="207230"/>
                </a:lnTo>
                <a:lnTo>
                  <a:pt x="1195115" y="206859"/>
                </a:lnTo>
                <a:lnTo>
                  <a:pt x="1195559" y="205740"/>
                </a:lnTo>
                <a:lnTo>
                  <a:pt x="1197235" y="205740"/>
                </a:lnTo>
                <a:lnTo>
                  <a:pt x="1198818" y="206939"/>
                </a:lnTo>
                <a:lnTo>
                  <a:pt x="1198714" y="207507"/>
                </a:lnTo>
                <a:lnTo>
                  <a:pt x="1198407" y="208280"/>
                </a:lnTo>
                <a:close/>
              </a:path>
              <a:path w="4096384" h="836930">
                <a:moveTo>
                  <a:pt x="1206808" y="208280"/>
                </a:moveTo>
                <a:lnTo>
                  <a:pt x="1198407" y="208280"/>
                </a:lnTo>
                <a:lnTo>
                  <a:pt x="1198714" y="207507"/>
                </a:lnTo>
                <a:lnTo>
                  <a:pt x="1198818" y="206939"/>
                </a:lnTo>
                <a:lnTo>
                  <a:pt x="1197235" y="205740"/>
                </a:lnTo>
                <a:lnTo>
                  <a:pt x="1234329" y="205740"/>
                </a:lnTo>
                <a:lnTo>
                  <a:pt x="1233635" y="207010"/>
                </a:lnTo>
                <a:lnTo>
                  <a:pt x="1207397" y="207010"/>
                </a:lnTo>
                <a:lnTo>
                  <a:pt x="1206808" y="208280"/>
                </a:lnTo>
                <a:close/>
              </a:path>
              <a:path w="4096384" h="836930">
                <a:moveTo>
                  <a:pt x="1290097" y="210820"/>
                </a:moveTo>
                <a:lnTo>
                  <a:pt x="1287085" y="210820"/>
                </a:lnTo>
                <a:lnTo>
                  <a:pt x="1287085" y="205740"/>
                </a:lnTo>
                <a:lnTo>
                  <a:pt x="1293116" y="205740"/>
                </a:lnTo>
                <a:lnTo>
                  <a:pt x="1292671" y="206859"/>
                </a:lnTo>
                <a:lnTo>
                  <a:pt x="1291944" y="209550"/>
                </a:lnTo>
                <a:lnTo>
                  <a:pt x="1290097" y="210820"/>
                </a:lnTo>
                <a:close/>
              </a:path>
              <a:path w="4096384" h="836930">
                <a:moveTo>
                  <a:pt x="1303007" y="210820"/>
                </a:moveTo>
                <a:lnTo>
                  <a:pt x="1290097" y="210820"/>
                </a:lnTo>
                <a:lnTo>
                  <a:pt x="1291944" y="209550"/>
                </a:lnTo>
                <a:lnTo>
                  <a:pt x="1292553" y="207230"/>
                </a:lnTo>
                <a:lnTo>
                  <a:pt x="1292671" y="206859"/>
                </a:lnTo>
                <a:lnTo>
                  <a:pt x="1293116" y="205740"/>
                </a:lnTo>
                <a:lnTo>
                  <a:pt x="1306192" y="205740"/>
                </a:lnTo>
                <a:lnTo>
                  <a:pt x="1297306" y="208280"/>
                </a:lnTo>
                <a:lnTo>
                  <a:pt x="1303007" y="210820"/>
                </a:lnTo>
                <a:close/>
              </a:path>
              <a:path w="4096384" h="836930">
                <a:moveTo>
                  <a:pt x="1305858" y="212090"/>
                </a:moveTo>
                <a:lnTo>
                  <a:pt x="1297306" y="208280"/>
                </a:lnTo>
                <a:lnTo>
                  <a:pt x="1306192" y="205740"/>
                </a:lnTo>
                <a:lnTo>
                  <a:pt x="1306067" y="209212"/>
                </a:lnTo>
                <a:lnTo>
                  <a:pt x="1305957" y="211324"/>
                </a:lnTo>
                <a:lnTo>
                  <a:pt x="1305858" y="21209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6362" y="228600"/>
                </a:lnTo>
                <a:lnTo>
                  <a:pt x="1306192" y="215900"/>
                </a:lnTo>
                <a:lnTo>
                  <a:pt x="1309725" y="215896"/>
                </a:lnTo>
                <a:lnTo>
                  <a:pt x="1313512" y="214700"/>
                </a:lnTo>
                <a:lnTo>
                  <a:pt x="1306860" y="212090"/>
                </a:lnTo>
                <a:lnTo>
                  <a:pt x="1305858" y="212090"/>
                </a:lnTo>
                <a:lnTo>
                  <a:pt x="1305957" y="211324"/>
                </a:lnTo>
                <a:lnTo>
                  <a:pt x="1306067" y="209212"/>
                </a:lnTo>
                <a:lnTo>
                  <a:pt x="1306192" y="205740"/>
                </a:lnTo>
                <a:lnTo>
                  <a:pt x="1311791" y="205740"/>
                </a:lnTo>
                <a:lnTo>
                  <a:pt x="1312563" y="207010"/>
                </a:lnTo>
                <a:lnTo>
                  <a:pt x="1328235" y="207010"/>
                </a:lnTo>
                <a:lnTo>
                  <a:pt x="1325469" y="208280"/>
                </a:lnTo>
                <a:lnTo>
                  <a:pt x="1333012" y="210820"/>
                </a:lnTo>
                <a:lnTo>
                  <a:pt x="1349604" y="210820"/>
                </a:lnTo>
                <a:lnTo>
                  <a:pt x="1348854" y="212296"/>
                </a:lnTo>
                <a:lnTo>
                  <a:pt x="1348432" y="213360"/>
                </a:lnTo>
                <a:lnTo>
                  <a:pt x="1350279" y="214630"/>
                </a:lnTo>
                <a:lnTo>
                  <a:pt x="1333467" y="214630"/>
                </a:lnTo>
                <a:lnTo>
                  <a:pt x="1335022" y="217170"/>
                </a:lnTo>
                <a:lnTo>
                  <a:pt x="1362598" y="217170"/>
                </a:lnTo>
                <a:lnTo>
                  <a:pt x="1363730" y="218440"/>
                </a:lnTo>
                <a:lnTo>
                  <a:pt x="1327479" y="218440"/>
                </a:lnTo>
                <a:lnTo>
                  <a:pt x="1328993" y="220981"/>
                </a:lnTo>
                <a:lnTo>
                  <a:pt x="1330164" y="222250"/>
                </a:lnTo>
                <a:lnTo>
                  <a:pt x="1354885" y="222250"/>
                </a:lnTo>
                <a:lnTo>
                  <a:pt x="1354592" y="223520"/>
                </a:lnTo>
                <a:lnTo>
                  <a:pt x="1328487" y="223520"/>
                </a:lnTo>
                <a:lnTo>
                  <a:pt x="1324464" y="224790"/>
                </a:lnTo>
                <a:lnTo>
                  <a:pt x="1308876" y="224790"/>
                </a:lnTo>
                <a:lnTo>
                  <a:pt x="1308661" y="226399"/>
                </a:lnTo>
                <a:lnTo>
                  <a:pt x="1308575" y="227428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33012" y="210820"/>
                </a:moveTo>
                <a:lnTo>
                  <a:pt x="1325469" y="208280"/>
                </a:lnTo>
                <a:lnTo>
                  <a:pt x="1331002" y="205740"/>
                </a:lnTo>
                <a:lnTo>
                  <a:pt x="1335022" y="205740"/>
                </a:lnTo>
                <a:lnTo>
                  <a:pt x="1332508" y="209550"/>
                </a:lnTo>
                <a:lnTo>
                  <a:pt x="1332842" y="209550"/>
                </a:lnTo>
                <a:lnTo>
                  <a:pt x="1333012" y="210820"/>
                </a:lnTo>
                <a:close/>
              </a:path>
              <a:path w="4096384" h="836930">
                <a:moveTo>
                  <a:pt x="1342735" y="209550"/>
                </a:moveTo>
                <a:lnTo>
                  <a:pt x="1332508" y="209550"/>
                </a:lnTo>
                <a:lnTo>
                  <a:pt x="1335022" y="205740"/>
                </a:lnTo>
                <a:lnTo>
                  <a:pt x="1344494" y="205740"/>
                </a:lnTo>
                <a:lnTo>
                  <a:pt x="1343414" y="206997"/>
                </a:lnTo>
                <a:lnTo>
                  <a:pt x="1342735" y="209550"/>
                </a:lnTo>
                <a:close/>
              </a:path>
              <a:path w="4096384" h="836930">
                <a:moveTo>
                  <a:pt x="1361842" y="209550"/>
                </a:moveTo>
                <a:lnTo>
                  <a:pt x="1356479" y="209550"/>
                </a:lnTo>
                <a:lnTo>
                  <a:pt x="1356984" y="207010"/>
                </a:lnTo>
                <a:lnTo>
                  <a:pt x="1357488" y="207010"/>
                </a:lnTo>
                <a:lnTo>
                  <a:pt x="1358326" y="205740"/>
                </a:lnTo>
                <a:lnTo>
                  <a:pt x="1361842" y="20955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1842" y="209550"/>
                </a:lnTo>
                <a:lnTo>
                  <a:pt x="1358326" y="205740"/>
                </a:lnTo>
                <a:lnTo>
                  <a:pt x="1362011" y="205740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1736" y="208280"/>
                </a:moveTo>
                <a:lnTo>
                  <a:pt x="1369556" y="208280"/>
                </a:lnTo>
                <a:lnTo>
                  <a:pt x="1368722" y="207230"/>
                </a:lnTo>
                <a:lnTo>
                  <a:pt x="1368619" y="206472"/>
                </a:lnTo>
                <a:lnTo>
                  <a:pt x="1368717" y="205740"/>
                </a:lnTo>
                <a:lnTo>
                  <a:pt x="1371395" y="205740"/>
                </a:lnTo>
                <a:lnTo>
                  <a:pt x="1371736" y="208280"/>
                </a:lnTo>
                <a:close/>
              </a:path>
              <a:path w="4096384" h="836930">
                <a:moveTo>
                  <a:pt x="1432917" y="209550"/>
                </a:moveTo>
                <a:lnTo>
                  <a:pt x="1430696" y="209550"/>
                </a:lnTo>
                <a:lnTo>
                  <a:pt x="1435768" y="205740"/>
                </a:lnTo>
                <a:lnTo>
                  <a:pt x="1436769" y="205740"/>
                </a:lnTo>
                <a:lnTo>
                  <a:pt x="1437608" y="207010"/>
                </a:lnTo>
                <a:lnTo>
                  <a:pt x="1438616" y="207010"/>
                </a:lnTo>
                <a:lnTo>
                  <a:pt x="1437275" y="208280"/>
                </a:lnTo>
                <a:lnTo>
                  <a:pt x="1432917" y="209550"/>
                </a:lnTo>
                <a:close/>
              </a:path>
              <a:path w="4096384" h="836930">
                <a:moveTo>
                  <a:pt x="1444698" y="209550"/>
                </a:moveTo>
                <a:lnTo>
                  <a:pt x="1432917" y="209550"/>
                </a:lnTo>
                <a:lnTo>
                  <a:pt x="1437275" y="208280"/>
                </a:lnTo>
                <a:lnTo>
                  <a:pt x="1438616" y="207010"/>
                </a:lnTo>
                <a:lnTo>
                  <a:pt x="1437608" y="207010"/>
                </a:lnTo>
                <a:lnTo>
                  <a:pt x="1436769" y="205740"/>
                </a:lnTo>
                <a:lnTo>
                  <a:pt x="1444409" y="205740"/>
                </a:lnTo>
                <a:lnTo>
                  <a:pt x="1444698" y="209550"/>
                </a:lnTo>
                <a:close/>
              </a:path>
              <a:path w="4096384" h="836930">
                <a:moveTo>
                  <a:pt x="1461913" y="217170"/>
                </a:moveTo>
                <a:lnTo>
                  <a:pt x="1457389" y="217170"/>
                </a:lnTo>
                <a:lnTo>
                  <a:pt x="1457225" y="214630"/>
                </a:lnTo>
                <a:lnTo>
                  <a:pt x="1457226" y="214381"/>
                </a:lnTo>
                <a:lnTo>
                  <a:pt x="1457866" y="210010"/>
                </a:lnTo>
                <a:lnTo>
                  <a:pt x="1457981" y="209451"/>
                </a:lnTo>
                <a:lnTo>
                  <a:pt x="1459746" y="205740"/>
                </a:lnTo>
                <a:lnTo>
                  <a:pt x="1462616" y="209377"/>
                </a:lnTo>
                <a:lnTo>
                  <a:pt x="1463930" y="212090"/>
                </a:lnTo>
                <a:lnTo>
                  <a:pt x="1458901" y="212090"/>
                </a:lnTo>
                <a:lnTo>
                  <a:pt x="1461913" y="217170"/>
                </a:lnTo>
                <a:close/>
              </a:path>
              <a:path w="4096384" h="836930">
                <a:moveTo>
                  <a:pt x="1462616" y="209377"/>
                </a:moveTo>
                <a:lnTo>
                  <a:pt x="1459746" y="205740"/>
                </a:lnTo>
                <a:lnTo>
                  <a:pt x="1462504" y="205740"/>
                </a:lnTo>
                <a:lnTo>
                  <a:pt x="1462669" y="208280"/>
                </a:lnTo>
                <a:lnTo>
                  <a:pt x="1462084" y="208280"/>
                </a:lnTo>
                <a:lnTo>
                  <a:pt x="1462616" y="209377"/>
                </a:lnTo>
                <a:close/>
              </a:path>
              <a:path w="4096384" h="836930">
                <a:moveTo>
                  <a:pt x="1464932" y="210820"/>
                </a:moveTo>
                <a:lnTo>
                  <a:pt x="1462746" y="208611"/>
                </a:lnTo>
                <a:lnTo>
                  <a:pt x="1462619" y="207507"/>
                </a:lnTo>
                <a:lnTo>
                  <a:pt x="1462504" y="205740"/>
                </a:lnTo>
                <a:lnTo>
                  <a:pt x="1465635" y="206997"/>
                </a:lnTo>
                <a:lnTo>
                  <a:pt x="1467916" y="209550"/>
                </a:lnTo>
                <a:lnTo>
                  <a:pt x="1464932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64932" y="210820"/>
                </a:lnTo>
                <a:lnTo>
                  <a:pt x="1467916" y="209550"/>
                </a:lnTo>
                <a:lnTo>
                  <a:pt x="1465703" y="207052"/>
                </a:lnTo>
                <a:lnTo>
                  <a:pt x="1462504" y="205740"/>
                </a:lnTo>
                <a:lnTo>
                  <a:pt x="1473577" y="205740"/>
                </a:lnTo>
                <a:lnTo>
                  <a:pt x="1473251" y="20955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73251" y="209550"/>
                </a:lnTo>
                <a:lnTo>
                  <a:pt x="1473577" y="205740"/>
                </a:lnTo>
                <a:lnTo>
                  <a:pt x="1479350" y="205740"/>
                </a:lnTo>
                <a:lnTo>
                  <a:pt x="1480236" y="206859"/>
                </a:lnTo>
                <a:lnTo>
                  <a:pt x="1480236" y="207230"/>
                </a:lnTo>
                <a:lnTo>
                  <a:pt x="1479684" y="20828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86427" y="212794"/>
                </a:moveTo>
                <a:lnTo>
                  <a:pt x="1483656" y="211180"/>
                </a:lnTo>
                <a:lnTo>
                  <a:pt x="1480389" y="207052"/>
                </a:lnTo>
                <a:lnTo>
                  <a:pt x="1479684" y="205740"/>
                </a:lnTo>
                <a:lnTo>
                  <a:pt x="1486808" y="205740"/>
                </a:lnTo>
                <a:lnTo>
                  <a:pt x="1490106" y="208368"/>
                </a:lnTo>
                <a:lnTo>
                  <a:pt x="1488236" y="209550"/>
                </a:lnTo>
                <a:lnTo>
                  <a:pt x="1490437" y="210308"/>
                </a:lnTo>
                <a:lnTo>
                  <a:pt x="1487522" y="212202"/>
                </a:lnTo>
                <a:lnTo>
                  <a:pt x="1486427" y="212794"/>
                </a:lnTo>
                <a:close/>
              </a:path>
              <a:path w="4096384" h="836930">
                <a:moveTo>
                  <a:pt x="1502818" y="210820"/>
                </a:moveTo>
                <a:lnTo>
                  <a:pt x="1502917" y="206859"/>
                </a:lnTo>
                <a:lnTo>
                  <a:pt x="1503656" y="205740"/>
                </a:lnTo>
                <a:lnTo>
                  <a:pt x="1506000" y="205740"/>
                </a:lnTo>
                <a:lnTo>
                  <a:pt x="1508328" y="206997"/>
                </a:lnTo>
                <a:lnTo>
                  <a:pt x="1506506" y="208280"/>
                </a:lnTo>
                <a:lnTo>
                  <a:pt x="1505666" y="208280"/>
                </a:lnTo>
                <a:lnTo>
                  <a:pt x="1504805" y="209451"/>
                </a:lnTo>
                <a:lnTo>
                  <a:pt x="1502818" y="210820"/>
                </a:lnTo>
                <a:close/>
              </a:path>
              <a:path w="4096384" h="836930">
                <a:moveTo>
                  <a:pt x="1547774" y="222799"/>
                </a:moveTo>
                <a:lnTo>
                  <a:pt x="1539676" y="210297"/>
                </a:lnTo>
                <a:lnTo>
                  <a:pt x="1545392" y="205740"/>
                </a:lnTo>
                <a:lnTo>
                  <a:pt x="1547906" y="205740"/>
                </a:lnTo>
                <a:lnTo>
                  <a:pt x="1547906" y="210820"/>
                </a:lnTo>
                <a:lnTo>
                  <a:pt x="1544220" y="210820"/>
                </a:lnTo>
                <a:lnTo>
                  <a:pt x="1547906" y="212090"/>
                </a:lnTo>
                <a:lnTo>
                  <a:pt x="1558071" y="212090"/>
                </a:lnTo>
                <a:lnTo>
                  <a:pt x="1558518" y="213360"/>
                </a:lnTo>
                <a:lnTo>
                  <a:pt x="1555613" y="213360"/>
                </a:lnTo>
                <a:lnTo>
                  <a:pt x="1550755" y="214630"/>
                </a:lnTo>
                <a:lnTo>
                  <a:pt x="1549589" y="222250"/>
                </a:lnTo>
                <a:lnTo>
                  <a:pt x="1547774" y="222799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1866"/>
                </a:lnTo>
                <a:lnTo>
                  <a:pt x="1547906" y="205740"/>
                </a:lnTo>
                <a:lnTo>
                  <a:pt x="1613555" y="205740"/>
                </a:lnTo>
                <a:lnTo>
                  <a:pt x="1613110" y="207010"/>
                </a:lnTo>
                <a:lnTo>
                  <a:pt x="1554562" y="207010"/>
                </a:lnTo>
                <a:lnTo>
                  <a:pt x="1551865" y="209550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625178" y="212090"/>
                </a:moveTo>
                <a:lnTo>
                  <a:pt x="1610930" y="212090"/>
                </a:lnTo>
                <a:lnTo>
                  <a:pt x="1621655" y="205740"/>
                </a:lnTo>
                <a:lnTo>
                  <a:pt x="1621340" y="206939"/>
                </a:lnTo>
                <a:lnTo>
                  <a:pt x="1621216" y="207794"/>
                </a:lnTo>
                <a:lnTo>
                  <a:pt x="1621244" y="208368"/>
                </a:lnTo>
                <a:lnTo>
                  <a:pt x="1625178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5178" y="212090"/>
                </a:lnTo>
                <a:lnTo>
                  <a:pt x="1621244" y="208368"/>
                </a:lnTo>
                <a:lnTo>
                  <a:pt x="1621216" y="207794"/>
                </a:lnTo>
                <a:lnTo>
                  <a:pt x="1621340" y="206939"/>
                </a:lnTo>
                <a:lnTo>
                  <a:pt x="1621655" y="205740"/>
                </a:lnTo>
                <a:lnTo>
                  <a:pt x="1625623" y="205740"/>
                </a:lnTo>
                <a:lnTo>
                  <a:pt x="1625489" y="205901"/>
                </a:lnTo>
                <a:lnTo>
                  <a:pt x="1624253" y="206939"/>
                </a:lnTo>
                <a:lnTo>
                  <a:pt x="1624340" y="209550"/>
                </a:lnTo>
                <a:lnTo>
                  <a:pt x="1626180" y="21082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1641940" y="208280"/>
                </a:moveTo>
                <a:lnTo>
                  <a:pt x="1639997" y="207052"/>
                </a:lnTo>
                <a:lnTo>
                  <a:pt x="1641102" y="205740"/>
                </a:lnTo>
                <a:lnTo>
                  <a:pt x="1641940" y="208280"/>
                </a:lnTo>
                <a:close/>
              </a:path>
              <a:path w="4096384" h="836930">
                <a:moveTo>
                  <a:pt x="1647024" y="208280"/>
                </a:moveTo>
                <a:lnTo>
                  <a:pt x="1641940" y="208280"/>
                </a:lnTo>
                <a:lnTo>
                  <a:pt x="1641102" y="205740"/>
                </a:lnTo>
                <a:lnTo>
                  <a:pt x="1649150" y="205740"/>
                </a:lnTo>
                <a:lnTo>
                  <a:pt x="1647024" y="208280"/>
                </a:lnTo>
                <a:close/>
              </a:path>
              <a:path w="4096384" h="836930">
                <a:moveTo>
                  <a:pt x="1648979" y="213360"/>
                </a:moveTo>
                <a:lnTo>
                  <a:pt x="1646799" y="213360"/>
                </a:lnTo>
                <a:lnTo>
                  <a:pt x="1645886" y="212202"/>
                </a:lnTo>
                <a:lnTo>
                  <a:pt x="1645806" y="211952"/>
                </a:lnTo>
                <a:lnTo>
                  <a:pt x="1645925" y="210107"/>
                </a:lnTo>
                <a:lnTo>
                  <a:pt x="1646043" y="209451"/>
                </a:lnTo>
                <a:lnTo>
                  <a:pt x="1649150" y="205740"/>
                </a:lnTo>
                <a:lnTo>
                  <a:pt x="1651770" y="211952"/>
                </a:lnTo>
                <a:lnTo>
                  <a:pt x="1651781" y="212110"/>
                </a:lnTo>
                <a:lnTo>
                  <a:pt x="1648979" y="213360"/>
                </a:lnTo>
                <a:close/>
              </a:path>
              <a:path w="4096384" h="836930">
                <a:moveTo>
                  <a:pt x="1659201" y="213360"/>
                </a:moveTo>
                <a:lnTo>
                  <a:pt x="1648979" y="213360"/>
                </a:lnTo>
                <a:lnTo>
                  <a:pt x="1651649" y="212169"/>
                </a:lnTo>
                <a:lnTo>
                  <a:pt x="1651770" y="211952"/>
                </a:lnTo>
                <a:lnTo>
                  <a:pt x="1649150" y="205740"/>
                </a:lnTo>
                <a:lnTo>
                  <a:pt x="1654178" y="205740"/>
                </a:lnTo>
                <a:lnTo>
                  <a:pt x="1654178" y="209550"/>
                </a:lnTo>
                <a:lnTo>
                  <a:pt x="1660045" y="209550"/>
                </a:lnTo>
                <a:lnTo>
                  <a:pt x="1660045" y="212296"/>
                </a:lnTo>
                <a:lnTo>
                  <a:pt x="1659201" y="213360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9651" y="207189"/>
                </a:lnTo>
                <a:lnTo>
                  <a:pt x="1679560" y="206939"/>
                </a:lnTo>
                <a:lnTo>
                  <a:pt x="1680828" y="205740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79654" y="212090"/>
                </a:moveTo>
                <a:lnTo>
                  <a:pt x="1675295" y="212090"/>
                </a:lnTo>
                <a:lnTo>
                  <a:pt x="1677810" y="210820"/>
                </a:lnTo>
                <a:lnTo>
                  <a:pt x="1677810" y="209550"/>
                </a:lnTo>
                <a:lnTo>
                  <a:pt x="1675132" y="208280"/>
                </a:lnTo>
                <a:lnTo>
                  <a:pt x="1680658" y="208280"/>
                </a:lnTo>
                <a:lnTo>
                  <a:pt x="1680828" y="205740"/>
                </a:lnTo>
                <a:lnTo>
                  <a:pt x="1687533" y="205740"/>
                </a:lnTo>
                <a:lnTo>
                  <a:pt x="1687533" y="210820"/>
                </a:lnTo>
                <a:lnTo>
                  <a:pt x="1679990" y="210820"/>
                </a:lnTo>
                <a:lnTo>
                  <a:pt x="1679654" y="212090"/>
                </a:lnTo>
                <a:close/>
              </a:path>
              <a:path w="4096384" h="836930">
                <a:moveTo>
                  <a:pt x="1694906" y="219710"/>
                </a:moveTo>
                <a:lnTo>
                  <a:pt x="1687643" y="212202"/>
                </a:lnTo>
                <a:lnTo>
                  <a:pt x="1687533" y="205740"/>
                </a:lnTo>
                <a:lnTo>
                  <a:pt x="1697087" y="212090"/>
                </a:lnTo>
                <a:lnTo>
                  <a:pt x="1695820" y="215685"/>
                </a:lnTo>
                <a:lnTo>
                  <a:pt x="1695660" y="216283"/>
                </a:lnTo>
                <a:lnTo>
                  <a:pt x="1694906" y="219710"/>
                </a:lnTo>
                <a:close/>
              </a:path>
              <a:path w="4096384" h="836930">
                <a:moveTo>
                  <a:pt x="1715277" y="238760"/>
                </a:moveTo>
                <a:lnTo>
                  <a:pt x="1698259" y="238760"/>
                </a:lnTo>
                <a:lnTo>
                  <a:pt x="1702115" y="236220"/>
                </a:lnTo>
                <a:lnTo>
                  <a:pt x="1705134" y="232410"/>
                </a:lnTo>
                <a:lnTo>
                  <a:pt x="1681837" y="232410"/>
                </a:lnTo>
                <a:lnTo>
                  <a:pt x="1695249" y="224880"/>
                </a:lnTo>
                <a:lnTo>
                  <a:pt x="1695318" y="224737"/>
                </a:lnTo>
                <a:lnTo>
                  <a:pt x="1688705" y="220980"/>
                </a:lnTo>
                <a:lnTo>
                  <a:pt x="1687199" y="219710"/>
                </a:lnTo>
                <a:lnTo>
                  <a:pt x="1694906" y="219710"/>
                </a:lnTo>
                <a:lnTo>
                  <a:pt x="1695711" y="216050"/>
                </a:lnTo>
                <a:lnTo>
                  <a:pt x="1697087" y="212090"/>
                </a:lnTo>
                <a:lnTo>
                  <a:pt x="1687533" y="205740"/>
                </a:lnTo>
                <a:lnTo>
                  <a:pt x="1694911" y="205740"/>
                </a:lnTo>
                <a:lnTo>
                  <a:pt x="1696923" y="207010"/>
                </a:lnTo>
                <a:lnTo>
                  <a:pt x="1718292" y="207010"/>
                </a:lnTo>
                <a:lnTo>
                  <a:pt x="1718544" y="208280"/>
                </a:lnTo>
                <a:lnTo>
                  <a:pt x="1702620" y="208280"/>
                </a:lnTo>
                <a:lnTo>
                  <a:pt x="1704004" y="209377"/>
                </a:lnTo>
                <a:lnTo>
                  <a:pt x="1703959" y="209550"/>
                </a:lnTo>
                <a:lnTo>
                  <a:pt x="1703458" y="209550"/>
                </a:lnTo>
                <a:lnTo>
                  <a:pt x="1702449" y="210820"/>
                </a:lnTo>
                <a:lnTo>
                  <a:pt x="1703329" y="210820"/>
                </a:lnTo>
                <a:lnTo>
                  <a:pt x="1701781" y="226060"/>
                </a:lnTo>
                <a:lnTo>
                  <a:pt x="1701107" y="226060"/>
                </a:lnTo>
                <a:lnTo>
                  <a:pt x="1705802" y="227330"/>
                </a:lnTo>
                <a:lnTo>
                  <a:pt x="1696923" y="227330"/>
                </a:lnTo>
                <a:lnTo>
                  <a:pt x="1694564" y="228600"/>
                </a:lnTo>
                <a:lnTo>
                  <a:pt x="1697046" y="231140"/>
                </a:lnTo>
                <a:lnTo>
                  <a:pt x="1716866" y="231140"/>
                </a:lnTo>
                <a:lnTo>
                  <a:pt x="1714687" y="233680"/>
                </a:lnTo>
                <a:lnTo>
                  <a:pt x="1723249" y="233692"/>
                </a:lnTo>
                <a:lnTo>
                  <a:pt x="1724260" y="234950"/>
                </a:lnTo>
                <a:lnTo>
                  <a:pt x="1712677" y="234950"/>
                </a:lnTo>
                <a:lnTo>
                  <a:pt x="1714019" y="237490"/>
                </a:lnTo>
                <a:lnTo>
                  <a:pt x="1715277" y="238760"/>
                </a:lnTo>
                <a:close/>
              </a:path>
              <a:path w="4096384" h="836930">
                <a:moveTo>
                  <a:pt x="2055137" y="212090"/>
                </a:moveTo>
                <a:lnTo>
                  <a:pt x="2052289" y="205740"/>
                </a:lnTo>
                <a:lnTo>
                  <a:pt x="2053965" y="208280"/>
                </a:lnTo>
                <a:lnTo>
                  <a:pt x="2055137" y="212090"/>
                </a:lnTo>
                <a:close/>
              </a:path>
              <a:path w="4096384" h="836930">
                <a:moveTo>
                  <a:pt x="2075285" y="206089"/>
                </a:moveTo>
                <a:lnTo>
                  <a:pt x="2074910" y="206052"/>
                </a:lnTo>
                <a:lnTo>
                  <a:pt x="2074578" y="205740"/>
                </a:lnTo>
                <a:lnTo>
                  <a:pt x="2075220" y="205740"/>
                </a:lnTo>
                <a:lnTo>
                  <a:pt x="2075285" y="206089"/>
                </a:lnTo>
                <a:close/>
              </a:path>
              <a:path w="4096384" h="836930">
                <a:moveTo>
                  <a:pt x="2187732" y="213360"/>
                </a:moveTo>
                <a:lnTo>
                  <a:pt x="2185381" y="209550"/>
                </a:lnTo>
                <a:lnTo>
                  <a:pt x="2184045" y="205740"/>
                </a:lnTo>
                <a:lnTo>
                  <a:pt x="2187732" y="213360"/>
                </a:lnTo>
                <a:close/>
              </a:path>
              <a:path w="4096384" h="836930">
                <a:moveTo>
                  <a:pt x="2333062" y="214630"/>
                </a:moveTo>
                <a:lnTo>
                  <a:pt x="2332149" y="211180"/>
                </a:lnTo>
                <a:lnTo>
                  <a:pt x="2332032" y="209451"/>
                </a:lnTo>
                <a:lnTo>
                  <a:pt x="2331215" y="205740"/>
                </a:lnTo>
                <a:lnTo>
                  <a:pt x="2334070" y="207010"/>
                </a:lnTo>
                <a:lnTo>
                  <a:pt x="2338595" y="207010"/>
                </a:lnTo>
                <a:lnTo>
                  <a:pt x="2333062" y="214630"/>
                </a:lnTo>
                <a:close/>
              </a:path>
              <a:path w="4096384" h="836930">
                <a:moveTo>
                  <a:pt x="2508885" y="214630"/>
                </a:moveTo>
                <a:lnTo>
                  <a:pt x="2504047" y="205740"/>
                </a:lnTo>
                <a:lnTo>
                  <a:pt x="2508394" y="207010"/>
                </a:lnTo>
                <a:lnTo>
                  <a:pt x="2510909" y="207010"/>
                </a:lnTo>
                <a:lnTo>
                  <a:pt x="2511647" y="209212"/>
                </a:lnTo>
                <a:lnTo>
                  <a:pt x="2511690" y="209682"/>
                </a:lnTo>
                <a:lnTo>
                  <a:pt x="2508885" y="214630"/>
                </a:lnTo>
                <a:close/>
              </a:path>
              <a:path w="4096384" h="836930">
                <a:moveTo>
                  <a:pt x="2548965" y="213360"/>
                </a:moveTo>
                <a:lnTo>
                  <a:pt x="2549017" y="209451"/>
                </a:lnTo>
                <a:lnTo>
                  <a:pt x="2550982" y="205740"/>
                </a:lnTo>
                <a:lnTo>
                  <a:pt x="2548965" y="213360"/>
                </a:lnTo>
                <a:close/>
              </a:path>
              <a:path w="4096384" h="836930">
                <a:moveTo>
                  <a:pt x="2565066" y="218440"/>
                </a:moveTo>
                <a:lnTo>
                  <a:pt x="2547282" y="218440"/>
                </a:lnTo>
                <a:lnTo>
                  <a:pt x="2545442" y="215900"/>
                </a:lnTo>
                <a:lnTo>
                  <a:pt x="2544611" y="213360"/>
                </a:lnTo>
                <a:lnTo>
                  <a:pt x="2548965" y="213360"/>
                </a:lnTo>
                <a:lnTo>
                  <a:pt x="2550982" y="205740"/>
                </a:lnTo>
                <a:lnTo>
                  <a:pt x="2554504" y="205740"/>
                </a:lnTo>
                <a:lnTo>
                  <a:pt x="2557844" y="207010"/>
                </a:lnTo>
                <a:lnTo>
                  <a:pt x="2561877" y="207010"/>
                </a:lnTo>
                <a:lnTo>
                  <a:pt x="2560018" y="208280"/>
                </a:lnTo>
                <a:lnTo>
                  <a:pt x="2560352" y="210820"/>
                </a:lnTo>
                <a:lnTo>
                  <a:pt x="2563043" y="212090"/>
                </a:lnTo>
                <a:lnTo>
                  <a:pt x="2571903" y="212090"/>
                </a:lnTo>
                <a:lnTo>
                  <a:pt x="2569168" y="214630"/>
                </a:lnTo>
                <a:lnTo>
                  <a:pt x="2554504" y="214630"/>
                </a:lnTo>
                <a:lnTo>
                  <a:pt x="2554321" y="217170"/>
                </a:lnTo>
                <a:lnTo>
                  <a:pt x="2566434" y="217170"/>
                </a:lnTo>
                <a:lnTo>
                  <a:pt x="2565066" y="218440"/>
                </a:lnTo>
                <a:close/>
              </a:path>
              <a:path w="4096384" h="836930">
                <a:moveTo>
                  <a:pt x="2566232" y="212090"/>
                </a:moveTo>
                <a:lnTo>
                  <a:pt x="2563043" y="212090"/>
                </a:lnTo>
                <a:lnTo>
                  <a:pt x="2560352" y="210820"/>
                </a:lnTo>
                <a:lnTo>
                  <a:pt x="2560018" y="208280"/>
                </a:lnTo>
                <a:lnTo>
                  <a:pt x="2562056" y="206859"/>
                </a:lnTo>
                <a:lnTo>
                  <a:pt x="2563383" y="205740"/>
                </a:lnTo>
                <a:lnTo>
                  <a:pt x="2566566" y="205740"/>
                </a:lnTo>
                <a:lnTo>
                  <a:pt x="2567369" y="209451"/>
                </a:lnTo>
                <a:lnTo>
                  <a:pt x="2567330" y="209682"/>
                </a:lnTo>
                <a:lnTo>
                  <a:pt x="2566232" y="212090"/>
                </a:lnTo>
                <a:close/>
              </a:path>
              <a:path w="4096384" h="836930">
                <a:moveTo>
                  <a:pt x="2571903" y="212090"/>
                </a:moveTo>
                <a:lnTo>
                  <a:pt x="2566232" y="212090"/>
                </a:lnTo>
                <a:lnTo>
                  <a:pt x="2567330" y="209682"/>
                </a:lnTo>
                <a:lnTo>
                  <a:pt x="2567369" y="209451"/>
                </a:lnTo>
                <a:lnTo>
                  <a:pt x="2566566" y="205740"/>
                </a:lnTo>
                <a:lnTo>
                  <a:pt x="2574619" y="205740"/>
                </a:lnTo>
                <a:lnTo>
                  <a:pt x="2572596" y="210820"/>
                </a:lnTo>
                <a:lnTo>
                  <a:pt x="2573143" y="210938"/>
                </a:lnTo>
                <a:lnTo>
                  <a:pt x="2571903" y="212090"/>
                </a:lnTo>
                <a:close/>
              </a:path>
              <a:path w="4096384" h="836930">
                <a:moveTo>
                  <a:pt x="2577506" y="231264"/>
                </a:moveTo>
                <a:lnTo>
                  <a:pt x="2574508" y="223700"/>
                </a:lnTo>
                <a:lnTo>
                  <a:pt x="2574436" y="220980"/>
                </a:lnTo>
                <a:lnTo>
                  <a:pt x="2577802" y="219710"/>
                </a:lnTo>
                <a:lnTo>
                  <a:pt x="2578476" y="212090"/>
                </a:lnTo>
                <a:lnTo>
                  <a:pt x="2573255" y="210962"/>
                </a:lnTo>
                <a:lnTo>
                  <a:pt x="2573271" y="210820"/>
                </a:lnTo>
                <a:lnTo>
                  <a:pt x="2572596" y="210820"/>
                </a:lnTo>
                <a:lnTo>
                  <a:pt x="2574619" y="205740"/>
                </a:lnTo>
                <a:lnTo>
                  <a:pt x="2578136" y="208280"/>
                </a:lnTo>
                <a:lnTo>
                  <a:pt x="2578662" y="209682"/>
                </a:lnTo>
                <a:lnTo>
                  <a:pt x="2578965" y="210820"/>
                </a:lnTo>
                <a:lnTo>
                  <a:pt x="2573271" y="210820"/>
                </a:lnTo>
                <a:lnTo>
                  <a:pt x="2573143" y="210938"/>
                </a:lnTo>
                <a:lnTo>
                  <a:pt x="2578997" y="210938"/>
                </a:lnTo>
                <a:lnTo>
                  <a:pt x="2579642" y="213360"/>
                </a:lnTo>
                <a:lnTo>
                  <a:pt x="2583315" y="215900"/>
                </a:lnTo>
                <a:lnTo>
                  <a:pt x="2583158" y="215900"/>
                </a:lnTo>
                <a:lnTo>
                  <a:pt x="2581272" y="226060"/>
                </a:lnTo>
                <a:lnTo>
                  <a:pt x="2581141" y="226060"/>
                </a:lnTo>
                <a:lnTo>
                  <a:pt x="2580808" y="228611"/>
                </a:lnTo>
                <a:lnTo>
                  <a:pt x="2582523" y="231140"/>
                </a:lnTo>
                <a:lnTo>
                  <a:pt x="2577618" y="231140"/>
                </a:lnTo>
                <a:close/>
              </a:path>
              <a:path w="4096384" h="836930">
                <a:moveTo>
                  <a:pt x="2594255" y="208851"/>
                </a:moveTo>
                <a:lnTo>
                  <a:pt x="2593731" y="206211"/>
                </a:lnTo>
                <a:lnTo>
                  <a:pt x="2596411" y="205740"/>
                </a:lnTo>
                <a:lnTo>
                  <a:pt x="2594255" y="208851"/>
                </a:lnTo>
                <a:close/>
              </a:path>
              <a:path w="4096384" h="836930">
                <a:moveTo>
                  <a:pt x="2594394" y="209550"/>
                </a:moveTo>
                <a:lnTo>
                  <a:pt x="2594255" y="208851"/>
                </a:lnTo>
                <a:lnTo>
                  <a:pt x="2596411" y="205740"/>
                </a:lnTo>
                <a:lnTo>
                  <a:pt x="2597910" y="205740"/>
                </a:lnTo>
                <a:lnTo>
                  <a:pt x="2594394" y="209550"/>
                </a:lnTo>
                <a:close/>
              </a:path>
              <a:path w="4096384" h="836930">
                <a:moveTo>
                  <a:pt x="2643740" y="205805"/>
                </a:moveTo>
                <a:close/>
              </a:path>
              <a:path w="4096384" h="836930">
                <a:moveTo>
                  <a:pt x="2649758" y="213217"/>
                </a:moveTo>
                <a:lnTo>
                  <a:pt x="2643940" y="206052"/>
                </a:lnTo>
                <a:lnTo>
                  <a:pt x="2643837" y="205740"/>
                </a:lnTo>
                <a:lnTo>
                  <a:pt x="2651429" y="205740"/>
                </a:lnTo>
                <a:lnTo>
                  <a:pt x="2652225" y="207010"/>
                </a:lnTo>
                <a:lnTo>
                  <a:pt x="2735016" y="207010"/>
                </a:lnTo>
                <a:lnTo>
                  <a:pt x="2735016" y="208280"/>
                </a:lnTo>
                <a:lnTo>
                  <a:pt x="2670323" y="208280"/>
                </a:lnTo>
                <a:lnTo>
                  <a:pt x="2667632" y="209550"/>
                </a:lnTo>
                <a:lnTo>
                  <a:pt x="2654065" y="209550"/>
                </a:lnTo>
                <a:lnTo>
                  <a:pt x="2657588" y="210820"/>
                </a:lnTo>
                <a:lnTo>
                  <a:pt x="2667809" y="210820"/>
                </a:lnTo>
                <a:lnTo>
                  <a:pt x="2669325" y="212090"/>
                </a:lnTo>
                <a:lnTo>
                  <a:pt x="2655414" y="212090"/>
                </a:lnTo>
                <a:lnTo>
                  <a:pt x="2649758" y="213217"/>
                </a:lnTo>
                <a:close/>
              </a:path>
              <a:path w="4096384" h="836930">
                <a:moveTo>
                  <a:pt x="2878911" y="207010"/>
                </a:moveTo>
                <a:lnTo>
                  <a:pt x="2878172" y="207010"/>
                </a:lnTo>
                <a:lnTo>
                  <a:pt x="2879698" y="205858"/>
                </a:lnTo>
                <a:lnTo>
                  <a:pt x="2880372" y="205740"/>
                </a:lnTo>
                <a:lnTo>
                  <a:pt x="2878911" y="207010"/>
                </a:lnTo>
                <a:close/>
              </a:path>
              <a:path w="4096384" h="836930">
                <a:moveTo>
                  <a:pt x="2877164" y="214630"/>
                </a:moveTo>
                <a:lnTo>
                  <a:pt x="2870145" y="214630"/>
                </a:lnTo>
                <a:lnTo>
                  <a:pt x="2880372" y="205740"/>
                </a:lnTo>
                <a:lnTo>
                  <a:pt x="2918062" y="205740"/>
                </a:lnTo>
                <a:lnTo>
                  <a:pt x="2921843" y="208280"/>
                </a:lnTo>
                <a:lnTo>
                  <a:pt x="2884543" y="208280"/>
                </a:lnTo>
                <a:lnTo>
                  <a:pt x="2884084" y="209451"/>
                </a:lnTo>
                <a:lnTo>
                  <a:pt x="2884194" y="210107"/>
                </a:lnTo>
                <a:lnTo>
                  <a:pt x="2884720" y="212090"/>
                </a:lnTo>
                <a:lnTo>
                  <a:pt x="2879698" y="212090"/>
                </a:lnTo>
                <a:lnTo>
                  <a:pt x="2877164" y="214630"/>
                </a:lnTo>
                <a:close/>
              </a:path>
              <a:path w="4096384" h="836930">
                <a:moveTo>
                  <a:pt x="3156647" y="213360"/>
                </a:moveTo>
                <a:lnTo>
                  <a:pt x="3153432" y="213360"/>
                </a:lnTo>
                <a:lnTo>
                  <a:pt x="3154080" y="210820"/>
                </a:lnTo>
                <a:lnTo>
                  <a:pt x="3151572" y="209550"/>
                </a:lnTo>
                <a:lnTo>
                  <a:pt x="3150584" y="205740"/>
                </a:lnTo>
                <a:lnTo>
                  <a:pt x="3153923" y="205740"/>
                </a:lnTo>
                <a:lnTo>
                  <a:pt x="3160185" y="208280"/>
                </a:lnTo>
                <a:lnTo>
                  <a:pt x="3156647" y="213360"/>
                </a:lnTo>
                <a:close/>
              </a:path>
              <a:path w="4096384" h="836930">
                <a:moveTo>
                  <a:pt x="3501746" y="218440"/>
                </a:moveTo>
                <a:lnTo>
                  <a:pt x="3496881" y="218440"/>
                </a:lnTo>
                <a:lnTo>
                  <a:pt x="3504444" y="209550"/>
                </a:lnTo>
                <a:lnTo>
                  <a:pt x="3504260" y="209550"/>
                </a:lnTo>
                <a:lnTo>
                  <a:pt x="3504777" y="205740"/>
                </a:lnTo>
                <a:lnTo>
                  <a:pt x="3509670" y="209451"/>
                </a:lnTo>
                <a:lnTo>
                  <a:pt x="3509616" y="210820"/>
                </a:lnTo>
                <a:lnTo>
                  <a:pt x="3501746" y="21844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09616" y="212090"/>
                </a:lnTo>
                <a:lnTo>
                  <a:pt x="3509800" y="209550"/>
                </a:lnTo>
                <a:lnTo>
                  <a:pt x="3504777" y="205740"/>
                </a:lnTo>
                <a:lnTo>
                  <a:pt x="3537628" y="205740"/>
                </a:lnTo>
                <a:lnTo>
                  <a:pt x="3542098" y="207010"/>
                </a:lnTo>
                <a:lnTo>
                  <a:pt x="3516171" y="207010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6180" y="210820"/>
                </a:lnTo>
                <a:lnTo>
                  <a:pt x="1624340" y="209550"/>
                </a:lnTo>
                <a:lnTo>
                  <a:pt x="1624253" y="206939"/>
                </a:lnTo>
                <a:lnTo>
                  <a:pt x="1625631" y="205783"/>
                </a:lnTo>
                <a:lnTo>
                  <a:pt x="1625846" y="207010"/>
                </a:lnTo>
                <a:lnTo>
                  <a:pt x="1629257" y="20701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2075927" y="209550"/>
                </a:moveTo>
                <a:lnTo>
                  <a:pt x="2072689" y="205834"/>
                </a:lnTo>
                <a:lnTo>
                  <a:pt x="2074910" y="206052"/>
                </a:lnTo>
                <a:lnTo>
                  <a:pt x="2075356" y="206472"/>
                </a:lnTo>
                <a:lnTo>
                  <a:pt x="2075927" y="209550"/>
                </a:lnTo>
                <a:close/>
              </a:path>
              <a:path w="4096384" h="836930">
                <a:moveTo>
                  <a:pt x="2649433" y="213282"/>
                </a:moveTo>
                <a:lnTo>
                  <a:pt x="2642672" y="212090"/>
                </a:lnTo>
                <a:lnTo>
                  <a:pt x="2634441" y="212090"/>
                </a:lnTo>
                <a:lnTo>
                  <a:pt x="2643686" y="205841"/>
                </a:lnTo>
                <a:lnTo>
                  <a:pt x="2643686" y="207010"/>
                </a:lnTo>
                <a:lnTo>
                  <a:pt x="2644718" y="207010"/>
                </a:lnTo>
                <a:lnTo>
                  <a:pt x="2649758" y="213217"/>
                </a:lnTo>
                <a:lnTo>
                  <a:pt x="2649433" y="213282"/>
                </a:lnTo>
                <a:close/>
              </a:path>
              <a:path w="4096384" h="836930">
                <a:moveTo>
                  <a:pt x="2878172" y="207010"/>
                </a:moveTo>
                <a:lnTo>
                  <a:pt x="2877515" y="206242"/>
                </a:lnTo>
                <a:lnTo>
                  <a:pt x="2879698" y="205858"/>
                </a:lnTo>
                <a:lnTo>
                  <a:pt x="2878172" y="207010"/>
                </a:lnTo>
                <a:close/>
              </a:path>
              <a:path w="4096384" h="836930">
                <a:moveTo>
                  <a:pt x="2644718" y="207010"/>
                </a:moveTo>
                <a:lnTo>
                  <a:pt x="2643686" y="207010"/>
                </a:lnTo>
                <a:lnTo>
                  <a:pt x="2643818" y="205901"/>
                </a:lnTo>
                <a:lnTo>
                  <a:pt x="2644718" y="207010"/>
                </a:lnTo>
                <a:close/>
              </a:path>
              <a:path w="4096384" h="836930">
                <a:moveTo>
                  <a:pt x="2075356" y="206472"/>
                </a:moveTo>
                <a:lnTo>
                  <a:pt x="2074910" y="206052"/>
                </a:lnTo>
                <a:lnTo>
                  <a:pt x="2075285" y="206089"/>
                </a:lnTo>
                <a:lnTo>
                  <a:pt x="2075356" y="206472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75966" y="207230"/>
                </a:lnTo>
                <a:lnTo>
                  <a:pt x="2075852" y="206939"/>
                </a:lnTo>
                <a:lnTo>
                  <a:pt x="2075356" y="206472"/>
                </a:lnTo>
                <a:lnTo>
                  <a:pt x="2075285" y="206089"/>
                </a:lnTo>
                <a:lnTo>
                  <a:pt x="2084517" y="206997"/>
                </a:lnTo>
                <a:lnTo>
                  <a:pt x="2081283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3254164" y="207010"/>
                </a:moveTo>
                <a:lnTo>
                  <a:pt x="3252324" y="207010"/>
                </a:lnTo>
                <a:lnTo>
                  <a:pt x="3254164" y="206138"/>
                </a:lnTo>
                <a:lnTo>
                  <a:pt x="3254164" y="207010"/>
                </a:lnTo>
                <a:close/>
              </a:path>
              <a:path w="4096384" h="836930">
                <a:moveTo>
                  <a:pt x="2589372" y="215900"/>
                </a:moveTo>
                <a:lnTo>
                  <a:pt x="2587355" y="210820"/>
                </a:lnTo>
                <a:lnTo>
                  <a:pt x="2587015" y="208280"/>
                </a:lnTo>
                <a:lnTo>
                  <a:pt x="2587689" y="207010"/>
                </a:lnTo>
                <a:lnTo>
                  <a:pt x="2589259" y="206997"/>
                </a:lnTo>
                <a:lnTo>
                  <a:pt x="2593731" y="206211"/>
                </a:lnTo>
                <a:lnTo>
                  <a:pt x="2594160" y="208368"/>
                </a:lnTo>
                <a:lnTo>
                  <a:pt x="2594220" y="208901"/>
                </a:lnTo>
                <a:lnTo>
                  <a:pt x="2589372" y="215900"/>
                </a:lnTo>
                <a:close/>
              </a:path>
              <a:path w="4096384" h="836930">
                <a:moveTo>
                  <a:pt x="2870145" y="214630"/>
                </a:moveTo>
                <a:lnTo>
                  <a:pt x="2870976" y="212090"/>
                </a:lnTo>
                <a:lnTo>
                  <a:pt x="2871467" y="210820"/>
                </a:lnTo>
                <a:lnTo>
                  <a:pt x="2868960" y="208280"/>
                </a:lnTo>
                <a:lnTo>
                  <a:pt x="2873220" y="206997"/>
                </a:lnTo>
                <a:lnTo>
                  <a:pt x="2877515" y="206242"/>
                </a:lnTo>
                <a:lnTo>
                  <a:pt x="2878172" y="207010"/>
                </a:lnTo>
                <a:lnTo>
                  <a:pt x="2878911" y="207010"/>
                </a:lnTo>
                <a:lnTo>
                  <a:pt x="2870145" y="214630"/>
                </a:lnTo>
                <a:close/>
              </a:path>
              <a:path w="4096384" h="836930">
                <a:moveTo>
                  <a:pt x="2076372" y="209550"/>
                </a:moveTo>
                <a:lnTo>
                  <a:pt x="2075927" y="209550"/>
                </a:lnTo>
                <a:lnTo>
                  <a:pt x="2075356" y="206472"/>
                </a:lnTo>
                <a:lnTo>
                  <a:pt x="2075852" y="206939"/>
                </a:lnTo>
                <a:lnTo>
                  <a:pt x="2075966" y="207230"/>
                </a:lnTo>
                <a:lnTo>
                  <a:pt x="2076372" y="209550"/>
                </a:lnTo>
                <a:close/>
              </a:path>
              <a:path w="4096384" h="836930">
                <a:moveTo>
                  <a:pt x="807676" y="207010"/>
                </a:moveTo>
                <a:lnTo>
                  <a:pt x="807499" y="207010"/>
                </a:lnTo>
                <a:lnTo>
                  <a:pt x="807676" y="207010"/>
                </a:lnTo>
                <a:close/>
              </a:path>
              <a:path w="4096384" h="836930">
                <a:moveTo>
                  <a:pt x="1483656" y="211180"/>
                </a:moveTo>
                <a:lnTo>
                  <a:pt x="1483037" y="210820"/>
                </a:lnTo>
                <a:lnTo>
                  <a:pt x="1475596" y="210820"/>
                </a:lnTo>
                <a:lnTo>
                  <a:pt x="1479684" y="208280"/>
                </a:lnTo>
                <a:lnTo>
                  <a:pt x="1480346" y="206997"/>
                </a:lnTo>
                <a:lnTo>
                  <a:pt x="1483656" y="211180"/>
                </a:lnTo>
                <a:close/>
              </a:path>
              <a:path w="4096384" h="836930">
                <a:moveTo>
                  <a:pt x="0" y="208280"/>
                </a:moveTo>
                <a:lnTo>
                  <a:pt x="0" y="207010"/>
                </a:lnTo>
                <a:lnTo>
                  <a:pt x="0" y="208280"/>
                </a:lnTo>
                <a:close/>
              </a:path>
              <a:path w="4096384" h="836930">
                <a:moveTo>
                  <a:pt x="0" y="220980"/>
                </a:moveTo>
                <a:lnTo>
                  <a:pt x="113" y="207010"/>
                </a:lnTo>
                <a:lnTo>
                  <a:pt x="2229" y="207010"/>
                </a:lnTo>
                <a:lnTo>
                  <a:pt x="3716" y="213282"/>
                </a:lnTo>
                <a:lnTo>
                  <a:pt x="4913" y="217170"/>
                </a:lnTo>
                <a:lnTo>
                  <a:pt x="12116" y="217170"/>
                </a:lnTo>
                <a:lnTo>
                  <a:pt x="11112" y="219710"/>
                </a:lnTo>
                <a:lnTo>
                  <a:pt x="1220" y="219710"/>
                </a:lnTo>
                <a:lnTo>
                  <a:pt x="0" y="220980"/>
                </a:lnTo>
                <a:close/>
              </a:path>
              <a:path w="4096384" h="836930">
                <a:moveTo>
                  <a:pt x="4913" y="217170"/>
                </a:moveTo>
                <a:lnTo>
                  <a:pt x="3716" y="213282"/>
                </a:lnTo>
                <a:lnTo>
                  <a:pt x="2229" y="207010"/>
                </a:lnTo>
                <a:lnTo>
                  <a:pt x="7762" y="213360"/>
                </a:lnTo>
                <a:lnTo>
                  <a:pt x="6085" y="213360"/>
                </a:lnTo>
                <a:lnTo>
                  <a:pt x="4913" y="217170"/>
                </a:lnTo>
                <a:close/>
              </a:path>
              <a:path w="4096384" h="836930">
                <a:moveTo>
                  <a:pt x="122251" y="209550"/>
                </a:moveTo>
                <a:lnTo>
                  <a:pt x="119062" y="209550"/>
                </a:lnTo>
                <a:lnTo>
                  <a:pt x="119062" y="208280"/>
                </a:lnTo>
                <a:lnTo>
                  <a:pt x="120909" y="207010"/>
                </a:lnTo>
                <a:lnTo>
                  <a:pt x="122415" y="207010"/>
                </a:lnTo>
                <a:lnTo>
                  <a:pt x="122251" y="209550"/>
                </a:lnTo>
                <a:close/>
              </a:path>
              <a:path w="4096384" h="836930">
                <a:moveTo>
                  <a:pt x="146280" y="220980"/>
                </a:moveTo>
                <a:lnTo>
                  <a:pt x="116718" y="220980"/>
                </a:lnTo>
                <a:lnTo>
                  <a:pt x="116163" y="215751"/>
                </a:lnTo>
                <a:lnTo>
                  <a:pt x="116044" y="209550"/>
                </a:lnTo>
                <a:lnTo>
                  <a:pt x="122251" y="209550"/>
                </a:lnTo>
                <a:lnTo>
                  <a:pt x="122415" y="207010"/>
                </a:lnTo>
                <a:lnTo>
                  <a:pt x="131467" y="207010"/>
                </a:lnTo>
                <a:lnTo>
                  <a:pt x="130966" y="208280"/>
                </a:lnTo>
                <a:lnTo>
                  <a:pt x="135321" y="210820"/>
                </a:lnTo>
                <a:lnTo>
                  <a:pt x="234560" y="210820"/>
                </a:lnTo>
                <a:lnTo>
                  <a:pt x="233722" y="212090"/>
                </a:lnTo>
                <a:lnTo>
                  <a:pt x="151920" y="212090"/>
                </a:lnTo>
                <a:lnTo>
                  <a:pt x="150911" y="213360"/>
                </a:lnTo>
                <a:lnTo>
                  <a:pt x="139852" y="213360"/>
                </a:lnTo>
                <a:lnTo>
                  <a:pt x="137622" y="214564"/>
                </a:lnTo>
                <a:lnTo>
                  <a:pt x="137671" y="215900"/>
                </a:lnTo>
                <a:lnTo>
                  <a:pt x="140186" y="217170"/>
                </a:lnTo>
                <a:lnTo>
                  <a:pt x="323566" y="217170"/>
                </a:lnTo>
                <a:lnTo>
                  <a:pt x="321669" y="218440"/>
                </a:lnTo>
                <a:lnTo>
                  <a:pt x="252325" y="218440"/>
                </a:lnTo>
                <a:lnTo>
                  <a:pt x="252661" y="219710"/>
                </a:lnTo>
                <a:lnTo>
                  <a:pt x="148369" y="219710"/>
                </a:lnTo>
                <a:lnTo>
                  <a:pt x="146280" y="220980"/>
                </a:lnTo>
                <a:close/>
              </a:path>
              <a:path w="4096384" h="836930">
                <a:moveTo>
                  <a:pt x="376034" y="209550"/>
                </a:moveTo>
                <a:lnTo>
                  <a:pt x="375366" y="209550"/>
                </a:lnTo>
                <a:lnTo>
                  <a:pt x="374357" y="208280"/>
                </a:lnTo>
                <a:lnTo>
                  <a:pt x="375032" y="207010"/>
                </a:lnTo>
                <a:lnTo>
                  <a:pt x="375863" y="207010"/>
                </a:lnTo>
                <a:lnTo>
                  <a:pt x="376702" y="208280"/>
                </a:lnTo>
                <a:lnTo>
                  <a:pt x="376034" y="209550"/>
                </a:lnTo>
                <a:close/>
              </a:path>
              <a:path w="4096384" h="836930">
                <a:moveTo>
                  <a:pt x="401511" y="209550"/>
                </a:moveTo>
                <a:lnTo>
                  <a:pt x="376034" y="209550"/>
                </a:lnTo>
                <a:lnTo>
                  <a:pt x="376702" y="208280"/>
                </a:lnTo>
                <a:lnTo>
                  <a:pt x="375863" y="207010"/>
                </a:lnTo>
                <a:lnTo>
                  <a:pt x="387100" y="207010"/>
                </a:lnTo>
                <a:lnTo>
                  <a:pt x="388442" y="208280"/>
                </a:lnTo>
                <a:lnTo>
                  <a:pt x="400925" y="208280"/>
                </a:lnTo>
                <a:lnTo>
                  <a:pt x="401511" y="209550"/>
                </a:lnTo>
                <a:close/>
              </a:path>
              <a:path w="4096384" h="836930">
                <a:moveTo>
                  <a:pt x="535114" y="208280"/>
                </a:moveTo>
                <a:lnTo>
                  <a:pt x="510468" y="208280"/>
                </a:lnTo>
                <a:lnTo>
                  <a:pt x="509630" y="207010"/>
                </a:lnTo>
                <a:lnTo>
                  <a:pt x="533772" y="207010"/>
                </a:lnTo>
                <a:lnTo>
                  <a:pt x="535114" y="208280"/>
                </a:lnTo>
                <a:close/>
              </a:path>
              <a:path w="4096384" h="836930">
                <a:moveTo>
                  <a:pt x="763082" y="208280"/>
                </a:moveTo>
                <a:lnTo>
                  <a:pt x="709942" y="208280"/>
                </a:lnTo>
                <a:lnTo>
                  <a:pt x="712961" y="207010"/>
                </a:lnTo>
                <a:lnTo>
                  <a:pt x="762077" y="207010"/>
                </a:lnTo>
                <a:lnTo>
                  <a:pt x="763082" y="208280"/>
                </a:lnTo>
                <a:close/>
              </a:path>
              <a:path w="4096384" h="836930">
                <a:moveTo>
                  <a:pt x="843657" y="208280"/>
                </a:moveTo>
                <a:lnTo>
                  <a:pt x="834490" y="208280"/>
                </a:lnTo>
                <a:lnTo>
                  <a:pt x="831805" y="207010"/>
                </a:lnTo>
                <a:lnTo>
                  <a:pt x="842707" y="207010"/>
                </a:lnTo>
                <a:lnTo>
                  <a:pt x="843657" y="208280"/>
                </a:lnTo>
                <a:close/>
              </a:path>
              <a:path w="4096384" h="836930">
                <a:moveTo>
                  <a:pt x="847566" y="210820"/>
                </a:moveTo>
                <a:lnTo>
                  <a:pt x="845555" y="210820"/>
                </a:lnTo>
                <a:lnTo>
                  <a:pt x="842707" y="207010"/>
                </a:lnTo>
                <a:lnTo>
                  <a:pt x="847232" y="207010"/>
                </a:lnTo>
                <a:lnTo>
                  <a:pt x="847333" y="207794"/>
                </a:lnTo>
                <a:lnTo>
                  <a:pt x="847442" y="208368"/>
                </a:lnTo>
                <a:lnTo>
                  <a:pt x="848018" y="209451"/>
                </a:lnTo>
                <a:lnTo>
                  <a:pt x="848017" y="209682"/>
                </a:lnTo>
                <a:lnTo>
                  <a:pt x="847566" y="210820"/>
                </a:lnTo>
                <a:close/>
              </a:path>
              <a:path w="4096384" h="836930">
                <a:moveTo>
                  <a:pt x="879919" y="217170"/>
                </a:moveTo>
                <a:lnTo>
                  <a:pt x="852260" y="217170"/>
                </a:lnTo>
                <a:lnTo>
                  <a:pt x="854775" y="215900"/>
                </a:lnTo>
                <a:lnTo>
                  <a:pt x="855381" y="214747"/>
                </a:lnTo>
                <a:lnTo>
                  <a:pt x="855374" y="214564"/>
                </a:lnTo>
                <a:lnTo>
                  <a:pt x="851586" y="210820"/>
                </a:lnTo>
                <a:lnTo>
                  <a:pt x="847566" y="210820"/>
                </a:lnTo>
                <a:lnTo>
                  <a:pt x="848017" y="209682"/>
                </a:lnTo>
                <a:lnTo>
                  <a:pt x="848018" y="209451"/>
                </a:lnTo>
                <a:lnTo>
                  <a:pt x="847442" y="208368"/>
                </a:lnTo>
                <a:lnTo>
                  <a:pt x="847333" y="207794"/>
                </a:lnTo>
                <a:lnTo>
                  <a:pt x="847232" y="207010"/>
                </a:lnTo>
                <a:lnTo>
                  <a:pt x="857623" y="207010"/>
                </a:lnTo>
                <a:lnTo>
                  <a:pt x="859299" y="208280"/>
                </a:lnTo>
                <a:lnTo>
                  <a:pt x="894909" y="208280"/>
                </a:lnTo>
                <a:lnTo>
                  <a:pt x="892105" y="212090"/>
                </a:lnTo>
                <a:lnTo>
                  <a:pt x="882263" y="212090"/>
                </a:lnTo>
                <a:lnTo>
                  <a:pt x="878747" y="213360"/>
                </a:lnTo>
                <a:lnTo>
                  <a:pt x="878801" y="214747"/>
                </a:lnTo>
                <a:lnTo>
                  <a:pt x="879919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92825" y="215900"/>
                </a:lnTo>
                <a:lnTo>
                  <a:pt x="889302" y="215900"/>
                </a:lnTo>
                <a:lnTo>
                  <a:pt x="895843" y="207010"/>
                </a:lnTo>
                <a:lnTo>
                  <a:pt x="895968" y="214307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961953" y="223931"/>
                </a:moveTo>
                <a:lnTo>
                  <a:pt x="961885" y="223520"/>
                </a:lnTo>
                <a:lnTo>
                  <a:pt x="877575" y="223520"/>
                </a:lnTo>
                <a:lnTo>
                  <a:pt x="873246" y="219738"/>
                </a:lnTo>
                <a:lnTo>
                  <a:pt x="873384" y="217170"/>
                </a:lnTo>
                <a:lnTo>
                  <a:pt x="896347" y="217170"/>
                </a:lnTo>
                <a:lnTo>
                  <a:pt x="895968" y="214307"/>
                </a:lnTo>
                <a:lnTo>
                  <a:pt x="895843" y="207010"/>
                </a:lnTo>
                <a:lnTo>
                  <a:pt x="910759" y="207010"/>
                </a:lnTo>
                <a:lnTo>
                  <a:pt x="912940" y="208280"/>
                </a:lnTo>
                <a:lnTo>
                  <a:pt x="924503" y="208280"/>
                </a:lnTo>
                <a:lnTo>
                  <a:pt x="925512" y="209550"/>
                </a:lnTo>
                <a:lnTo>
                  <a:pt x="962440" y="209550"/>
                </a:lnTo>
                <a:lnTo>
                  <a:pt x="959541" y="212090"/>
                </a:lnTo>
                <a:lnTo>
                  <a:pt x="958535" y="213360"/>
                </a:lnTo>
                <a:lnTo>
                  <a:pt x="920149" y="213360"/>
                </a:lnTo>
                <a:lnTo>
                  <a:pt x="917545" y="214591"/>
                </a:lnTo>
                <a:lnTo>
                  <a:pt x="917552" y="214747"/>
                </a:lnTo>
                <a:lnTo>
                  <a:pt x="920319" y="218440"/>
                </a:lnTo>
                <a:lnTo>
                  <a:pt x="925512" y="218440"/>
                </a:lnTo>
                <a:lnTo>
                  <a:pt x="924503" y="219710"/>
                </a:lnTo>
                <a:lnTo>
                  <a:pt x="913607" y="219710"/>
                </a:lnTo>
                <a:lnTo>
                  <a:pt x="912557" y="220854"/>
                </a:lnTo>
                <a:lnTo>
                  <a:pt x="912584" y="221099"/>
                </a:lnTo>
                <a:lnTo>
                  <a:pt x="913948" y="222250"/>
                </a:lnTo>
                <a:lnTo>
                  <a:pt x="963061" y="222250"/>
                </a:lnTo>
                <a:lnTo>
                  <a:pt x="961953" y="223931"/>
                </a:lnTo>
                <a:close/>
              </a:path>
              <a:path w="4096384" h="836930">
                <a:moveTo>
                  <a:pt x="1080231" y="217170"/>
                </a:moveTo>
                <a:lnTo>
                  <a:pt x="1074364" y="217170"/>
                </a:lnTo>
                <a:lnTo>
                  <a:pt x="1082746" y="207010"/>
                </a:lnTo>
                <a:lnTo>
                  <a:pt x="1082668" y="214747"/>
                </a:lnTo>
                <a:lnTo>
                  <a:pt x="1081907" y="215900"/>
                </a:lnTo>
                <a:lnTo>
                  <a:pt x="1081069" y="215900"/>
                </a:lnTo>
                <a:lnTo>
                  <a:pt x="1080231" y="21717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80231" y="217170"/>
                </a:lnTo>
                <a:lnTo>
                  <a:pt x="1081069" y="215900"/>
                </a:lnTo>
                <a:lnTo>
                  <a:pt x="1081907" y="215900"/>
                </a:lnTo>
                <a:lnTo>
                  <a:pt x="1082668" y="214747"/>
                </a:lnTo>
                <a:lnTo>
                  <a:pt x="1082746" y="207010"/>
                </a:lnTo>
                <a:lnTo>
                  <a:pt x="1154825" y="207010"/>
                </a:lnTo>
                <a:lnTo>
                  <a:pt x="1154661" y="208280"/>
                </a:lnTo>
                <a:lnTo>
                  <a:pt x="1095992" y="20828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212492" y="212090"/>
                </a:moveTo>
                <a:lnTo>
                  <a:pt x="1206808" y="208280"/>
                </a:lnTo>
                <a:lnTo>
                  <a:pt x="1207397" y="207010"/>
                </a:lnTo>
                <a:lnTo>
                  <a:pt x="1212492" y="207010"/>
                </a:lnTo>
                <a:lnTo>
                  <a:pt x="1212492" y="212090"/>
                </a:lnTo>
                <a:close/>
              </a:path>
              <a:path w="4096384" h="836930">
                <a:moveTo>
                  <a:pt x="1263974" y="214630"/>
                </a:moveTo>
                <a:lnTo>
                  <a:pt x="1257246" y="214630"/>
                </a:lnTo>
                <a:lnTo>
                  <a:pt x="1257076" y="213360"/>
                </a:lnTo>
                <a:lnTo>
                  <a:pt x="1230256" y="213360"/>
                </a:lnTo>
                <a:lnTo>
                  <a:pt x="1228995" y="212296"/>
                </a:lnTo>
                <a:lnTo>
                  <a:pt x="1228914" y="212090"/>
                </a:lnTo>
                <a:lnTo>
                  <a:pt x="1212492" y="212090"/>
                </a:lnTo>
                <a:lnTo>
                  <a:pt x="1212492" y="207010"/>
                </a:lnTo>
                <a:lnTo>
                  <a:pt x="1223551" y="207010"/>
                </a:lnTo>
                <a:lnTo>
                  <a:pt x="1223715" y="208280"/>
                </a:lnTo>
                <a:lnTo>
                  <a:pt x="1235121" y="208280"/>
                </a:lnTo>
                <a:lnTo>
                  <a:pt x="1238637" y="210820"/>
                </a:lnTo>
                <a:lnTo>
                  <a:pt x="1268068" y="210820"/>
                </a:lnTo>
                <a:lnTo>
                  <a:pt x="1263974" y="214630"/>
                </a:lnTo>
                <a:close/>
              </a:path>
              <a:path w="4096384" h="836930">
                <a:moveTo>
                  <a:pt x="1232941" y="208280"/>
                </a:moveTo>
                <a:lnTo>
                  <a:pt x="1223715" y="208280"/>
                </a:lnTo>
                <a:lnTo>
                  <a:pt x="1223551" y="207010"/>
                </a:lnTo>
                <a:lnTo>
                  <a:pt x="1233635" y="207010"/>
                </a:lnTo>
                <a:lnTo>
                  <a:pt x="1232941" y="208280"/>
                </a:lnTo>
                <a:close/>
              </a:path>
              <a:path w="4096384" h="836930">
                <a:moveTo>
                  <a:pt x="1269144" y="215900"/>
                </a:moveTo>
                <a:lnTo>
                  <a:pt x="1262609" y="215900"/>
                </a:lnTo>
                <a:lnTo>
                  <a:pt x="1272162" y="207010"/>
                </a:lnTo>
                <a:lnTo>
                  <a:pt x="1270990" y="214630"/>
                </a:lnTo>
                <a:lnTo>
                  <a:pt x="1269982" y="214630"/>
                </a:lnTo>
                <a:lnTo>
                  <a:pt x="1269144" y="215900"/>
                </a:lnTo>
                <a:close/>
              </a:path>
              <a:path w="4096384" h="836930">
                <a:moveTo>
                  <a:pt x="1389864" y="209550"/>
                </a:moveTo>
                <a:lnTo>
                  <a:pt x="1383470" y="209550"/>
                </a:lnTo>
                <a:lnTo>
                  <a:pt x="1383470" y="207010"/>
                </a:lnTo>
                <a:lnTo>
                  <a:pt x="1395367" y="207010"/>
                </a:lnTo>
                <a:lnTo>
                  <a:pt x="1392798" y="208303"/>
                </a:lnTo>
                <a:lnTo>
                  <a:pt x="1389864" y="209550"/>
                </a:lnTo>
                <a:close/>
              </a:path>
              <a:path w="4096384" h="836930">
                <a:moveTo>
                  <a:pt x="1394090" y="212090"/>
                </a:moveTo>
                <a:lnTo>
                  <a:pt x="1389864" y="209550"/>
                </a:lnTo>
                <a:lnTo>
                  <a:pt x="1392853" y="208280"/>
                </a:lnTo>
                <a:lnTo>
                  <a:pt x="1395367" y="207010"/>
                </a:lnTo>
                <a:lnTo>
                  <a:pt x="1395367" y="208280"/>
                </a:lnTo>
                <a:lnTo>
                  <a:pt x="1398116" y="208280"/>
                </a:lnTo>
                <a:lnTo>
                  <a:pt x="1398913" y="210820"/>
                </a:lnTo>
                <a:lnTo>
                  <a:pt x="1394090" y="212090"/>
                </a:lnTo>
                <a:close/>
              </a:path>
              <a:path w="4096384" h="836930">
                <a:moveTo>
                  <a:pt x="1395367" y="208280"/>
                </a:moveTo>
                <a:lnTo>
                  <a:pt x="1395367" y="207010"/>
                </a:lnTo>
                <a:lnTo>
                  <a:pt x="1397718" y="207010"/>
                </a:lnTo>
                <a:lnTo>
                  <a:pt x="1395367" y="208280"/>
                </a:lnTo>
                <a:close/>
              </a:path>
              <a:path w="4096384" h="836930">
                <a:moveTo>
                  <a:pt x="1398116" y="208280"/>
                </a:moveTo>
                <a:lnTo>
                  <a:pt x="1395367" y="208280"/>
                </a:lnTo>
                <a:lnTo>
                  <a:pt x="1397718" y="207010"/>
                </a:lnTo>
                <a:lnTo>
                  <a:pt x="1398116" y="20828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4090" y="212090"/>
                </a:lnTo>
                <a:lnTo>
                  <a:pt x="1398913" y="210820"/>
                </a:lnTo>
                <a:lnTo>
                  <a:pt x="1397718" y="207010"/>
                </a:lnTo>
                <a:lnTo>
                  <a:pt x="1399892" y="20701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91922" y="210820"/>
                </a:moveTo>
                <a:lnTo>
                  <a:pt x="1490437" y="210308"/>
                </a:lnTo>
                <a:lnTo>
                  <a:pt x="1491387" y="209682"/>
                </a:lnTo>
                <a:lnTo>
                  <a:pt x="1491465" y="209451"/>
                </a:lnTo>
                <a:lnTo>
                  <a:pt x="1490336" y="208551"/>
                </a:lnTo>
                <a:lnTo>
                  <a:pt x="1490209" y="208303"/>
                </a:lnTo>
                <a:lnTo>
                  <a:pt x="1492256" y="207010"/>
                </a:lnTo>
                <a:lnTo>
                  <a:pt x="1492760" y="207010"/>
                </a:lnTo>
                <a:lnTo>
                  <a:pt x="1494103" y="209550"/>
                </a:lnTo>
                <a:lnTo>
                  <a:pt x="1493762" y="209550"/>
                </a:lnTo>
                <a:lnTo>
                  <a:pt x="1491922" y="210820"/>
                </a:lnTo>
                <a:close/>
              </a:path>
              <a:path w="4096384" h="836930">
                <a:moveTo>
                  <a:pt x="1495423" y="210820"/>
                </a:moveTo>
                <a:lnTo>
                  <a:pt x="1491922" y="210820"/>
                </a:lnTo>
                <a:lnTo>
                  <a:pt x="1493762" y="209550"/>
                </a:lnTo>
                <a:lnTo>
                  <a:pt x="1494103" y="209550"/>
                </a:lnTo>
                <a:lnTo>
                  <a:pt x="1492760" y="207010"/>
                </a:lnTo>
                <a:lnTo>
                  <a:pt x="1502818" y="207010"/>
                </a:lnTo>
                <a:lnTo>
                  <a:pt x="1502818" y="208280"/>
                </a:lnTo>
                <a:lnTo>
                  <a:pt x="1497959" y="208280"/>
                </a:lnTo>
                <a:lnTo>
                  <a:pt x="1496429" y="209550"/>
                </a:lnTo>
                <a:lnTo>
                  <a:pt x="1495423" y="210820"/>
                </a:lnTo>
                <a:close/>
              </a:path>
              <a:path w="4096384" h="836930">
                <a:moveTo>
                  <a:pt x="1558071" y="212090"/>
                </a:moveTo>
                <a:lnTo>
                  <a:pt x="1548695" y="212090"/>
                </a:lnTo>
                <a:lnTo>
                  <a:pt x="1552048" y="209377"/>
                </a:lnTo>
                <a:lnTo>
                  <a:pt x="1554562" y="207010"/>
                </a:lnTo>
                <a:lnTo>
                  <a:pt x="1557624" y="210820"/>
                </a:lnTo>
                <a:lnTo>
                  <a:pt x="1558071" y="212090"/>
                </a:lnTo>
                <a:close/>
              </a:path>
              <a:path w="4096384" h="836930">
                <a:moveTo>
                  <a:pt x="1563995" y="214630"/>
                </a:moveTo>
                <a:lnTo>
                  <a:pt x="1558966" y="214630"/>
                </a:lnTo>
                <a:lnTo>
                  <a:pt x="1557624" y="210820"/>
                </a:lnTo>
                <a:lnTo>
                  <a:pt x="1554562" y="207010"/>
                </a:lnTo>
                <a:lnTo>
                  <a:pt x="1566843" y="207010"/>
                </a:lnTo>
                <a:lnTo>
                  <a:pt x="1564499" y="208280"/>
                </a:lnTo>
                <a:lnTo>
                  <a:pt x="1564662" y="209550"/>
                </a:lnTo>
                <a:lnTo>
                  <a:pt x="1567347" y="210820"/>
                </a:lnTo>
                <a:lnTo>
                  <a:pt x="1579205" y="210820"/>
                </a:lnTo>
                <a:lnTo>
                  <a:pt x="1579122" y="211324"/>
                </a:lnTo>
                <a:lnTo>
                  <a:pt x="1577405" y="212090"/>
                </a:lnTo>
                <a:lnTo>
                  <a:pt x="1575899" y="213360"/>
                </a:lnTo>
                <a:lnTo>
                  <a:pt x="1566005" y="213360"/>
                </a:lnTo>
                <a:lnTo>
                  <a:pt x="1563995" y="214630"/>
                </a:lnTo>
                <a:close/>
              </a:path>
              <a:path w="4096384" h="836930">
                <a:moveTo>
                  <a:pt x="1567347" y="210820"/>
                </a:moveTo>
                <a:lnTo>
                  <a:pt x="1564662" y="209550"/>
                </a:lnTo>
                <a:lnTo>
                  <a:pt x="1564499" y="208280"/>
                </a:lnTo>
                <a:lnTo>
                  <a:pt x="1566843" y="207010"/>
                </a:lnTo>
                <a:lnTo>
                  <a:pt x="1569528" y="208280"/>
                </a:lnTo>
                <a:lnTo>
                  <a:pt x="1569691" y="209550"/>
                </a:lnTo>
                <a:lnTo>
                  <a:pt x="1567347" y="210820"/>
                </a:lnTo>
                <a:close/>
              </a:path>
              <a:path w="4096384" h="836930">
                <a:moveTo>
                  <a:pt x="1579205" y="210820"/>
                </a:moveTo>
                <a:lnTo>
                  <a:pt x="1567347" y="210820"/>
                </a:lnTo>
                <a:lnTo>
                  <a:pt x="1569691" y="209550"/>
                </a:lnTo>
                <a:lnTo>
                  <a:pt x="1569528" y="208280"/>
                </a:lnTo>
                <a:lnTo>
                  <a:pt x="1566843" y="207010"/>
                </a:lnTo>
                <a:lnTo>
                  <a:pt x="1570863" y="207010"/>
                </a:lnTo>
                <a:lnTo>
                  <a:pt x="1570762" y="207794"/>
                </a:lnTo>
                <a:lnTo>
                  <a:pt x="1570805" y="208368"/>
                </a:lnTo>
                <a:lnTo>
                  <a:pt x="1572206" y="209550"/>
                </a:lnTo>
                <a:lnTo>
                  <a:pt x="1579415" y="209550"/>
                </a:lnTo>
                <a:lnTo>
                  <a:pt x="1579205" y="210820"/>
                </a:lnTo>
                <a:close/>
              </a:path>
              <a:path w="4096384" h="836930">
                <a:moveTo>
                  <a:pt x="1572206" y="209550"/>
                </a:moveTo>
                <a:lnTo>
                  <a:pt x="1570805" y="208368"/>
                </a:lnTo>
                <a:lnTo>
                  <a:pt x="1570762" y="207794"/>
                </a:lnTo>
                <a:lnTo>
                  <a:pt x="1570863" y="207010"/>
                </a:lnTo>
                <a:lnTo>
                  <a:pt x="1572546" y="207010"/>
                </a:lnTo>
                <a:lnTo>
                  <a:pt x="1574052" y="208280"/>
                </a:lnTo>
                <a:lnTo>
                  <a:pt x="1573882" y="208280"/>
                </a:lnTo>
                <a:lnTo>
                  <a:pt x="1572206" y="209550"/>
                </a:lnTo>
                <a:close/>
              </a:path>
              <a:path w="4096384" h="836930">
                <a:moveTo>
                  <a:pt x="1660045" y="212296"/>
                </a:moveTo>
                <a:lnTo>
                  <a:pt x="1660045" y="207010"/>
                </a:lnTo>
                <a:lnTo>
                  <a:pt x="1663057" y="208280"/>
                </a:lnTo>
                <a:lnTo>
                  <a:pt x="1664066" y="208280"/>
                </a:lnTo>
                <a:lnTo>
                  <a:pt x="1664641" y="208509"/>
                </a:lnTo>
                <a:lnTo>
                  <a:pt x="1664732" y="211324"/>
                </a:lnTo>
                <a:lnTo>
                  <a:pt x="1663647" y="212090"/>
                </a:lnTo>
                <a:lnTo>
                  <a:pt x="1660209" y="212090"/>
                </a:lnTo>
                <a:lnTo>
                  <a:pt x="1660045" y="212296"/>
                </a:lnTo>
                <a:close/>
              </a:path>
              <a:path w="4096384" h="836930">
                <a:moveTo>
                  <a:pt x="1664734" y="208546"/>
                </a:moveTo>
                <a:lnTo>
                  <a:pt x="1664066" y="208280"/>
                </a:lnTo>
                <a:lnTo>
                  <a:pt x="1663057" y="208280"/>
                </a:lnTo>
                <a:lnTo>
                  <a:pt x="1660045" y="207010"/>
                </a:lnTo>
                <a:lnTo>
                  <a:pt x="1664734" y="207010"/>
                </a:lnTo>
                <a:lnTo>
                  <a:pt x="1664734" y="208546"/>
                </a:lnTo>
                <a:close/>
              </a:path>
              <a:path w="4096384" h="836930">
                <a:moveTo>
                  <a:pt x="1848454" y="224790"/>
                </a:moveTo>
                <a:lnTo>
                  <a:pt x="1839234" y="224790"/>
                </a:lnTo>
                <a:lnTo>
                  <a:pt x="1848179" y="214747"/>
                </a:lnTo>
                <a:lnTo>
                  <a:pt x="1848176" y="214564"/>
                </a:lnTo>
                <a:lnTo>
                  <a:pt x="1844099" y="212090"/>
                </a:lnTo>
                <a:lnTo>
                  <a:pt x="1841081" y="210820"/>
                </a:lnTo>
                <a:lnTo>
                  <a:pt x="1838077" y="207230"/>
                </a:lnTo>
                <a:lnTo>
                  <a:pt x="1838226" y="207010"/>
                </a:lnTo>
                <a:lnTo>
                  <a:pt x="1848284" y="207010"/>
                </a:lnTo>
                <a:lnTo>
                  <a:pt x="1846273" y="208280"/>
                </a:lnTo>
                <a:lnTo>
                  <a:pt x="1846273" y="209550"/>
                </a:lnTo>
                <a:lnTo>
                  <a:pt x="1848454" y="210820"/>
                </a:lnTo>
                <a:lnTo>
                  <a:pt x="1861949" y="210820"/>
                </a:lnTo>
                <a:lnTo>
                  <a:pt x="1863206" y="212090"/>
                </a:lnTo>
                <a:lnTo>
                  <a:pt x="1944334" y="212090"/>
                </a:lnTo>
                <a:lnTo>
                  <a:pt x="1946515" y="213360"/>
                </a:lnTo>
                <a:lnTo>
                  <a:pt x="1952382" y="213360"/>
                </a:lnTo>
                <a:lnTo>
                  <a:pt x="1950201" y="215900"/>
                </a:lnTo>
                <a:lnTo>
                  <a:pt x="1897733" y="215900"/>
                </a:lnTo>
                <a:lnTo>
                  <a:pt x="1896751" y="217144"/>
                </a:lnTo>
                <a:lnTo>
                  <a:pt x="1896116" y="218440"/>
                </a:lnTo>
                <a:lnTo>
                  <a:pt x="1893883" y="218440"/>
                </a:lnTo>
                <a:lnTo>
                  <a:pt x="1887623" y="220980"/>
                </a:lnTo>
                <a:lnTo>
                  <a:pt x="1847452" y="220980"/>
                </a:lnTo>
                <a:lnTo>
                  <a:pt x="1847452" y="223520"/>
                </a:lnTo>
                <a:lnTo>
                  <a:pt x="1848454" y="224790"/>
                </a:lnTo>
                <a:close/>
              </a:path>
              <a:path w="4096384" h="836930">
                <a:moveTo>
                  <a:pt x="1850805" y="210820"/>
                </a:moveTo>
                <a:lnTo>
                  <a:pt x="1848454" y="210820"/>
                </a:lnTo>
                <a:lnTo>
                  <a:pt x="1846273" y="209550"/>
                </a:lnTo>
                <a:lnTo>
                  <a:pt x="1846273" y="208280"/>
                </a:lnTo>
                <a:lnTo>
                  <a:pt x="1848284" y="207010"/>
                </a:lnTo>
                <a:lnTo>
                  <a:pt x="1852140" y="207010"/>
                </a:lnTo>
                <a:lnTo>
                  <a:pt x="1850805" y="210820"/>
                </a:lnTo>
                <a:close/>
              </a:path>
              <a:path w="4096384" h="836930">
                <a:moveTo>
                  <a:pt x="1861949" y="210820"/>
                </a:moveTo>
                <a:lnTo>
                  <a:pt x="1850805" y="210820"/>
                </a:lnTo>
                <a:lnTo>
                  <a:pt x="1852140" y="207010"/>
                </a:lnTo>
                <a:lnTo>
                  <a:pt x="1929418" y="207010"/>
                </a:lnTo>
                <a:lnTo>
                  <a:pt x="1928744" y="208280"/>
                </a:lnTo>
                <a:lnTo>
                  <a:pt x="1863540" y="208280"/>
                </a:lnTo>
                <a:lnTo>
                  <a:pt x="1860692" y="209550"/>
                </a:lnTo>
                <a:lnTo>
                  <a:pt x="1861949" y="21082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929752" y="210820"/>
                </a:lnTo>
                <a:lnTo>
                  <a:pt x="1928744" y="208280"/>
                </a:lnTo>
                <a:lnTo>
                  <a:pt x="1929418" y="207010"/>
                </a:lnTo>
                <a:lnTo>
                  <a:pt x="1931599" y="207010"/>
                </a:lnTo>
                <a:lnTo>
                  <a:pt x="1932601" y="20828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941656" y="212090"/>
                </a:moveTo>
                <a:lnTo>
                  <a:pt x="1933105" y="212090"/>
                </a:lnTo>
                <a:lnTo>
                  <a:pt x="1932601" y="208280"/>
                </a:lnTo>
                <a:lnTo>
                  <a:pt x="1931599" y="207010"/>
                </a:lnTo>
                <a:lnTo>
                  <a:pt x="1942154" y="207010"/>
                </a:lnTo>
                <a:lnTo>
                  <a:pt x="1941656" y="212090"/>
                </a:lnTo>
                <a:close/>
              </a:path>
              <a:path w="4096384" h="836930">
                <a:moveTo>
                  <a:pt x="1946515" y="213360"/>
                </a:moveTo>
                <a:lnTo>
                  <a:pt x="1944334" y="212090"/>
                </a:lnTo>
                <a:lnTo>
                  <a:pt x="1941656" y="212090"/>
                </a:lnTo>
                <a:lnTo>
                  <a:pt x="1942154" y="207010"/>
                </a:lnTo>
                <a:lnTo>
                  <a:pt x="1945343" y="208280"/>
                </a:lnTo>
                <a:lnTo>
                  <a:pt x="1948027" y="208280"/>
                </a:lnTo>
                <a:lnTo>
                  <a:pt x="1946515" y="213360"/>
                </a:lnTo>
                <a:close/>
              </a:path>
              <a:path w="4096384" h="836930">
                <a:moveTo>
                  <a:pt x="2087519" y="240030"/>
                </a:moveTo>
                <a:lnTo>
                  <a:pt x="2078605" y="240030"/>
                </a:lnTo>
                <a:lnTo>
                  <a:pt x="2080427" y="234582"/>
                </a:lnTo>
                <a:lnTo>
                  <a:pt x="2080674" y="233960"/>
                </a:lnTo>
                <a:lnTo>
                  <a:pt x="2080716" y="233648"/>
                </a:lnTo>
                <a:lnTo>
                  <a:pt x="2075253" y="231140"/>
                </a:lnTo>
                <a:lnTo>
                  <a:pt x="2074751" y="228611"/>
                </a:lnTo>
                <a:lnTo>
                  <a:pt x="2073406" y="224790"/>
                </a:lnTo>
                <a:lnTo>
                  <a:pt x="2068079" y="224790"/>
                </a:lnTo>
                <a:lnTo>
                  <a:pt x="2068121" y="220779"/>
                </a:lnTo>
                <a:lnTo>
                  <a:pt x="2067041" y="218440"/>
                </a:lnTo>
                <a:lnTo>
                  <a:pt x="2053965" y="213360"/>
                </a:lnTo>
                <a:lnTo>
                  <a:pt x="1946515" y="213360"/>
                </a:lnTo>
                <a:lnTo>
                  <a:pt x="1948027" y="208280"/>
                </a:lnTo>
                <a:lnTo>
                  <a:pt x="1945343" y="208280"/>
                </a:lnTo>
                <a:lnTo>
                  <a:pt x="1942154" y="207010"/>
                </a:lnTo>
                <a:lnTo>
                  <a:pt x="2052859" y="207010"/>
                </a:lnTo>
                <a:lnTo>
                  <a:pt x="2055137" y="212090"/>
                </a:lnTo>
                <a:lnTo>
                  <a:pt x="2062851" y="212090"/>
                </a:lnTo>
                <a:lnTo>
                  <a:pt x="2064521" y="214630"/>
                </a:lnTo>
                <a:lnTo>
                  <a:pt x="2070558" y="214630"/>
                </a:lnTo>
                <a:lnTo>
                  <a:pt x="2068383" y="215896"/>
                </a:lnTo>
                <a:lnTo>
                  <a:pt x="2067723" y="217144"/>
                </a:lnTo>
                <a:lnTo>
                  <a:pt x="2068547" y="219710"/>
                </a:lnTo>
                <a:lnTo>
                  <a:pt x="2084024" y="219710"/>
                </a:lnTo>
                <a:lnTo>
                  <a:pt x="2084919" y="220980"/>
                </a:lnTo>
                <a:lnTo>
                  <a:pt x="2077099" y="220980"/>
                </a:lnTo>
                <a:lnTo>
                  <a:pt x="2075927" y="222250"/>
                </a:lnTo>
                <a:lnTo>
                  <a:pt x="2076261" y="222250"/>
                </a:lnTo>
                <a:lnTo>
                  <a:pt x="2078101" y="223520"/>
                </a:lnTo>
                <a:lnTo>
                  <a:pt x="2090652" y="223520"/>
                </a:lnTo>
                <a:lnTo>
                  <a:pt x="2091845" y="229870"/>
                </a:lnTo>
                <a:lnTo>
                  <a:pt x="2110955" y="229870"/>
                </a:lnTo>
                <a:lnTo>
                  <a:pt x="2109950" y="231140"/>
                </a:lnTo>
                <a:lnTo>
                  <a:pt x="2113970" y="233680"/>
                </a:lnTo>
                <a:lnTo>
                  <a:pt x="2106454" y="233692"/>
                </a:lnTo>
                <a:lnTo>
                  <a:pt x="2102073" y="234950"/>
                </a:lnTo>
                <a:lnTo>
                  <a:pt x="2092179" y="234950"/>
                </a:lnTo>
                <a:lnTo>
                  <a:pt x="2087519" y="240030"/>
                </a:lnTo>
                <a:close/>
              </a:path>
              <a:path w="4096384" h="836930">
                <a:moveTo>
                  <a:pt x="2064521" y="214630"/>
                </a:moveTo>
                <a:lnTo>
                  <a:pt x="2062851" y="212090"/>
                </a:lnTo>
                <a:lnTo>
                  <a:pt x="2061672" y="210820"/>
                </a:lnTo>
                <a:lnTo>
                  <a:pt x="2060863" y="208368"/>
                </a:lnTo>
                <a:lnTo>
                  <a:pt x="2060670" y="207010"/>
                </a:lnTo>
                <a:lnTo>
                  <a:pt x="2072574" y="208280"/>
                </a:lnTo>
                <a:lnTo>
                  <a:pt x="2064521" y="214630"/>
                </a:lnTo>
                <a:close/>
              </a:path>
              <a:path w="4096384" h="836930">
                <a:moveTo>
                  <a:pt x="2090652" y="223520"/>
                </a:moveTo>
                <a:lnTo>
                  <a:pt x="2078101" y="223520"/>
                </a:lnTo>
                <a:lnTo>
                  <a:pt x="2079109" y="222250"/>
                </a:lnTo>
                <a:lnTo>
                  <a:pt x="2085814" y="222250"/>
                </a:lnTo>
                <a:lnTo>
                  <a:pt x="2089494" y="215896"/>
                </a:lnTo>
                <a:lnTo>
                  <a:pt x="2086986" y="214630"/>
                </a:lnTo>
                <a:lnTo>
                  <a:pt x="2085140" y="213360"/>
                </a:lnTo>
                <a:lnTo>
                  <a:pt x="2096710" y="213360"/>
                </a:lnTo>
                <a:lnTo>
                  <a:pt x="2091769" y="208368"/>
                </a:lnTo>
                <a:lnTo>
                  <a:pt x="2091681" y="207010"/>
                </a:lnTo>
                <a:lnTo>
                  <a:pt x="2103246" y="207010"/>
                </a:lnTo>
                <a:lnTo>
                  <a:pt x="2102113" y="211293"/>
                </a:lnTo>
                <a:lnTo>
                  <a:pt x="2090227" y="217144"/>
                </a:lnTo>
                <a:lnTo>
                  <a:pt x="2094550" y="217846"/>
                </a:lnTo>
                <a:lnTo>
                  <a:pt x="2091347" y="220980"/>
                </a:lnTo>
                <a:lnTo>
                  <a:pt x="2090175" y="220980"/>
                </a:lnTo>
                <a:lnTo>
                  <a:pt x="2090652" y="223520"/>
                </a:lnTo>
                <a:close/>
              </a:path>
              <a:path w="4096384" h="836930">
                <a:moveTo>
                  <a:pt x="2223935" y="209550"/>
                </a:moveTo>
                <a:lnTo>
                  <a:pt x="2226115" y="208280"/>
                </a:lnTo>
                <a:lnTo>
                  <a:pt x="2228630" y="207010"/>
                </a:lnTo>
                <a:lnTo>
                  <a:pt x="2223935" y="209550"/>
                </a:lnTo>
                <a:close/>
              </a:path>
              <a:path w="4096384" h="836930">
                <a:moveTo>
                  <a:pt x="2265507" y="209550"/>
                </a:moveTo>
                <a:lnTo>
                  <a:pt x="2223935" y="209550"/>
                </a:lnTo>
                <a:lnTo>
                  <a:pt x="2228630" y="207010"/>
                </a:lnTo>
                <a:lnTo>
                  <a:pt x="2267688" y="207010"/>
                </a:lnTo>
                <a:lnTo>
                  <a:pt x="2266012" y="208280"/>
                </a:lnTo>
                <a:lnTo>
                  <a:pt x="2265507" y="209550"/>
                </a:lnTo>
                <a:close/>
              </a:path>
              <a:path w="4096384" h="836930">
                <a:moveTo>
                  <a:pt x="2269030" y="210820"/>
                </a:moveTo>
                <a:lnTo>
                  <a:pt x="2265003" y="210820"/>
                </a:lnTo>
                <a:lnTo>
                  <a:pt x="2266012" y="208280"/>
                </a:lnTo>
                <a:lnTo>
                  <a:pt x="2267688" y="207010"/>
                </a:lnTo>
                <a:lnTo>
                  <a:pt x="2268690" y="207010"/>
                </a:lnTo>
                <a:lnTo>
                  <a:pt x="2268904" y="208611"/>
                </a:lnTo>
                <a:lnTo>
                  <a:pt x="2269030" y="210820"/>
                </a:lnTo>
                <a:close/>
              </a:path>
              <a:path w="4096384" h="836930">
                <a:moveTo>
                  <a:pt x="2289145" y="210820"/>
                </a:moveTo>
                <a:lnTo>
                  <a:pt x="2269030" y="210820"/>
                </a:lnTo>
                <a:lnTo>
                  <a:pt x="2268904" y="208611"/>
                </a:lnTo>
                <a:lnTo>
                  <a:pt x="2268690" y="207010"/>
                </a:lnTo>
                <a:lnTo>
                  <a:pt x="2270707" y="207010"/>
                </a:lnTo>
                <a:lnTo>
                  <a:pt x="2270707" y="209550"/>
                </a:lnTo>
                <a:lnTo>
                  <a:pt x="2290655" y="209550"/>
                </a:lnTo>
                <a:lnTo>
                  <a:pt x="2289145" y="210820"/>
                </a:lnTo>
                <a:close/>
              </a:path>
              <a:path w="4096384" h="836930">
                <a:moveTo>
                  <a:pt x="2307244" y="212090"/>
                </a:moveTo>
                <a:lnTo>
                  <a:pt x="2305177" y="209682"/>
                </a:lnTo>
                <a:lnTo>
                  <a:pt x="2305103" y="209451"/>
                </a:lnTo>
                <a:lnTo>
                  <a:pt x="2305574" y="208280"/>
                </a:lnTo>
                <a:lnTo>
                  <a:pt x="2306746" y="207010"/>
                </a:lnTo>
                <a:lnTo>
                  <a:pt x="2307414" y="207010"/>
                </a:lnTo>
                <a:lnTo>
                  <a:pt x="2307899" y="209451"/>
                </a:lnTo>
                <a:lnTo>
                  <a:pt x="2307796" y="210010"/>
                </a:lnTo>
                <a:lnTo>
                  <a:pt x="2307244" y="212090"/>
                </a:lnTo>
                <a:close/>
              </a:path>
              <a:path w="4096384" h="836930">
                <a:moveTo>
                  <a:pt x="2316434" y="212090"/>
                </a:moveTo>
                <a:lnTo>
                  <a:pt x="2307244" y="212090"/>
                </a:lnTo>
                <a:lnTo>
                  <a:pt x="2307796" y="210010"/>
                </a:lnTo>
                <a:lnTo>
                  <a:pt x="2307899" y="209451"/>
                </a:lnTo>
                <a:lnTo>
                  <a:pt x="2307414" y="207010"/>
                </a:lnTo>
                <a:lnTo>
                  <a:pt x="2318310" y="207010"/>
                </a:lnTo>
                <a:lnTo>
                  <a:pt x="2316434" y="212090"/>
                </a:lnTo>
                <a:close/>
              </a:path>
              <a:path w="4096384" h="836930">
                <a:moveTo>
                  <a:pt x="2360890" y="210820"/>
                </a:moveTo>
                <a:lnTo>
                  <a:pt x="2360046" y="210820"/>
                </a:lnTo>
                <a:lnTo>
                  <a:pt x="2358710" y="209550"/>
                </a:lnTo>
                <a:lnTo>
                  <a:pt x="2358540" y="207010"/>
                </a:lnTo>
                <a:lnTo>
                  <a:pt x="2363064" y="207010"/>
                </a:lnTo>
                <a:lnTo>
                  <a:pt x="2360890" y="210820"/>
                </a:lnTo>
                <a:close/>
              </a:path>
              <a:path w="4096384" h="836930">
                <a:moveTo>
                  <a:pt x="2466488" y="212090"/>
                </a:moveTo>
                <a:lnTo>
                  <a:pt x="2467005" y="210820"/>
                </a:lnTo>
                <a:lnTo>
                  <a:pt x="2467339" y="210820"/>
                </a:lnTo>
                <a:lnTo>
                  <a:pt x="2463142" y="207010"/>
                </a:lnTo>
                <a:lnTo>
                  <a:pt x="2469330" y="207010"/>
                </a:lnTo>
                <a:lnTo>
                  <a:pt x="2476709" y="208280"/>
                </a:lnTo>
                <a:lnTo>
                  <a:pt x="2466488" y="212090"/>
                </a:lnTo>
                <a:close/>
              </a:path>
              <a:path w="4096384" h="836930">
                <a:moveTo>
                  <a:pt x="2507503" y="212090"/>
                </a:moveTo>
                <a:lnTo>
                  <a:pt x="2466488" y="212090"/>
                </a:lnTo>
                <a:lnTo>
                  <a:pt x="2476709" y="208280"/>
                </a:lnTo>
                <a:lnTo>
                  <a:pt x="2469330" y="207010"/>
                </a:lnTo>
                <a:lnTo>
                  <a:pt x="2479557" y="207010"/>
                </a:lnTo>
                <a:lnTo>
                  <a:pt x="2478732" y="210820"/>
                </a:lnTo>
                <a:lnTo>
                  <a:pt x="2506812" y="210820"/>
                </a:lnTo>
                <a:lnTo>
                  <a:pt x="2507503" y="212090"/>
                </a:lnTo>
                <a:close/>
              </a:path>
              <a:path w="4096384" h="836930">
                <a:moveTo>
                  <a:pt x="2481083" y="210820"/>
                </a:moveTo>
                <a:lnTo>
                  <a:pt x="2478732" y="210820"/>
                </a:lnTo>
                <a:lnTo>
                  <a:pt x="2479557" y="207010"/>
                </a:lnTo>
                <a:lnTo>
                  <a:pt x="2482072" y="207010"/>
                </a:lnTo>
                <a:lnTo>
                  <a:pt x="2484423" y="208280"/>
                </a:lnTo>
                <a:lnTo>
                  <a:pt x="2484089" y="209550"/>
                </a:lnTo>
                <a:lnTo>
                  <a:pt x="2481083" y="210820"/>
                </a:lnTo>
                <a:close/>
              </a:path>
              <a:path w="4096384" h="836930">
                <a:moveTo>
                  <a:pt x="2493819" y="210820"/>
                </a:moveTo>
                <a:lnTo>
                  <a:pt x="2481083" y="210820"/>
                </a:lnTo>
                <a:lnTo>
                  <a:pt x="2484089" y="209550"/>
                </a:lnTo>
                <a:lnTo>
                  <a:pt x="2484423" y="208280"/>
                </a:lnTo>
                <a:lnTo>
                  <a:pt x="2482072" y="207010"/>
                </a:lnTo>
                <a:lnTo>
                  <a:pt x="2494316" y="207010"/>
                </a:lnTo>
                <a:lnTo>
                  <a:pt x="2492293" y="208280"/>
                </a:lnTo>
                <a:lnTo>
                  <a:pt x="2492136" y="209550"/>
                </a:lnTo>
                <a:lnTo>
                  <a:pt x="2493819" y="210820"/>
                </a:lnTo>
                <a:close/>
              </a:path>
              <a:path w="4096384" h="836930">
                <a:moveTo>
                  <a:pt x="2495816" y="210820"/>
                </a:moveTo>
                <a:lnTo>
                  <a:pt x="2493819" y="210820"/>
                </a:lnTo>
                <a:lnTo>
                  <a:pt x="2492136" y="209550"/>
                </a:lnTo>
                <a:lnTo>
                  <a:pt x="2492293" y="208280"/>
                </a:lnTo>
                <a:lnTo>
                  <a:pt x="2494316" y="207010"/>
                </a:lnTo>
                <a:lnTo>
                  <a:pt x="2497499" y="207010"/>
                </a:lnTo>
                <a:lnTo>
                  <a:pt x="2495816" y="210820"/>
                </a:lnTo>
                <a:close/>
              </a:path>
              <a:path w="4096384" h="836930">
                <a:moveTo>
                  <a:pt x="2626079" y="217170"/>
                </a:moveTo>
                <a:lnTo>
                  <a:pt x="2623722" y="217170"/>
                </a:lnTo>
                <a:lnTo>
                  <a:pt x="2616526" y="215900"/>
                </a:lnTo>
                <a:lnTo>
                  <a:pt x="2621548" y="213360"/>
                </a:lnTo>
                <a:lnTo>
                  <a:pt x="2625228" y="213360"/>
                </a:lnTo>
                <a:lnTo>
                  <a:pt x="2627402" y="207010"/>
                </a:lnTo>
                <a:lnTo>
                  <a:pt x="2631776" y="208280"/>
                </a:lnTo>
                <a:lnTo>
                  <a:pt x="2634441" y="208280"/>
                </a:lnTo>
                <a:lnTo>
                  <a:pt x="2626079" y="217170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1776" y="208280"/>
                </a:lnTo>
                <a:lnTo>
                  <a:pt x="2627402" y="207010"/>
                </a:lnTo>
                <a:lnTo>
                  <a:pt x="2637818" y="207010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32920" y="209550"/>
                </a:moveTo>
                <a:lnTo>
                  <a:pt x="2829247" y="209550"/>
                </a:lnTo>
                <a:lnTo>
                  <a:pt x="2829895" y="208280"/>
                </a:lnTo>
                <a:lnTo>
                  <a:pt x="2830903" y="207010"/>
                </a:lnTo>
                <a:lnTo>
                  <a:pt x="2832763" y="208280"/>
                </a:lnTo>
                <a:lnTo>
                  <a:pt x="2832920" y="209550"/>
                </a:lnTo>
                <a:close/>
              </a:path>
              <a:path w="4096384" h="836930">
                <a:moveTo>
                  <a:pt x="2843148" y="209550"/>
                </a:moveTo>
                <a:lnTo>
                  <a:pt x="2832920" y="209550"/>
                </a:lnTo>
                <a:lnTo>
                  <a:pt x="2832763" y="208280"/>
                </a:lnTo>
                <a:lnTo>
                  <a:pt x="2830903" y="207010"/>
                </a:lnTo>
                <a:lnTo>
                  <a:pt x="2845656" y="207010"/>
                </a:lnTo>
                <a:lnTo>
                  <a:pt x="2843148" y="209550"/>
                </a:lnTo>
                <a:close/>
              </a:path>
              <a:path w="4096384" h="836930">
                <a:moveTo>
                  <a:pt x="2847679" y="212090"/>
                </a:moveTo>
                <a:lnTo>
                  <a:pt x="2843482" y="212090"/>
                </a:lnTo>
                <a:lnTo>
                  <a:pt x="2843409" y="210543"/>
                </a:lnTo>
                <a:lnTo>
                  <a:pt x="2843347" y="210308"/>
                </a:lnTo>
                <a:lnTo>
                  <a:pt x="2843245" y="209451"/>
                </a:lnTo>
                <a:lnTo>
                  <a:pt x="2845656" y="207010"/>
                </a:lnTo>
                <a:lnTo>
                  <a:pt x="2846487" y="209550"/>
                </a:lnTo>
                <a:lnTo>
                  <a:pt x="2847679" y="212090"/>
                </a:lnTo>
                <a:close/>
              </a:path>
              <a:path w="4096384" h="836930">
                <a:moveTo>
                  <a:pt x="2861089" y="218440"/>
                </a:moveTo>
                <a:lnTo>
                  <a:pt x="2852544" y="218440"/>
                </a:lnTo>
                <a:lnTo>
                  <a:pt x="2858057" y="212090"/>
                </a:lnTo>
                <a:lnTo>
                  <a:pt x="2847679" y="212090"/>
                </a:lnTo>
                <a:lnTo>
                  <a:pt x="2846487" y="209550"/>
                </a:lnTo>
                <a:lnTo>
                  <a:pt x="2845656" y="207010"/>
                </a:lnTo>
                <a:lnTo>
                  <a:pt x="2873150" y="207010"/>
                </a:lnTo>
                <a:lnTo>
                  <a:pt x="2868960" y="208280"/>
                </a:lnTo>
                <a:lnTo>
                  <a:pt x="2870213" y="209550"/>
                </a:lnTo>
                <a:lnTo>
                  <a:pt x="2855392" y="209550"/>
                </a:lnTo>
                <a:lnTo>
                  <a:pt x="2856558" y="210820"/>
                </a:lnTo>
                <a:lnTo>
                  <a:pt x="2871467" y="210820"/>
                </a:lnTo>
                <a:lnTo>
                  <a:pt x="2870909" y="212296"/>
                </a:lnTo>
                <a:lnTo>
                  <a:pt x="2870560" y="213360"/>
                </a:lnTo>
                <a:lnTo>
                  <a:pt x="2864428" y="213360"/>
                </a:lnTo>
                <a:lnTo>
                  <a:pt x="2863323" y="214564"/>
                </a:lnTo>
                <a:lnTo>
                  <a:pt x="2863196" y="214747"/>
                </a:lnTo>
                <a:lnTo>
                  <a:pt x="2861089" y="218440"/>
                </a:lnTo>
                <a:close/>
              </a:path>
              <a:path w="4096384" h="836930">
                <a:moveTo>
                  <a:pt x="3002632" y="214591"/>
                </a:moveTo>
                <a:lnTo>
                  <a:pt x="3002633" y="214381"/>
                </a:lnTo>
                <a:lnTo>
                  <a:pt x="3004736" y="207010"/>
                </a:lnTo>
                <a:lnTo>
                  <a:pt x="3004919" y="207010"/>
                </a:lnTo>
                <a:lnTo>
                  <a:pt x="3012607" y="209550"/>
                </a:lnTo>
                <a:lnTo>
                  <a:pt x="3007036" y="212202"/>
                </a:lnTo>
                <a:lnTo>
                  <a:pt x="3002632" y="214591"/>
                </a:lnTo>
                <a:close/>
              </a:path>
              <a:path w="4096384" h="836930">
                <a:moveTo>
                  <a:pt x="3046466" y="212090"/>
                </a:moveTo>
                <a:lnTo>
                  <a:pt x="3039604" y="207010"/>
                </a:lnTo>
                <a:lnTo>
                  <a:pt x="3053014" y="207010"/>
                </a:lnTo>
                <a:lnTo>
                  <a:pt x="3046466" y="212090"/>
                </a:lnTo>
                <a:close/>
              </a:path>
              <a:path w="4096384" h="836930">
                <a:moveTo>
                  <a:pt x="3068781" y="219710"/>
                </a:moveTo>
                <a:lnTo>
                  <a:pt x="3067772" y="219710"/>
                </a:lnTo>
                <a:lnTo>
                  <a:pt x="3065806" y="217393"/>
                </a:lnTo>
                <a:lnTo>
                  <a:pt x="3065730" y="216822"/>
                </a:lnTo>
                <a:lnTo>
                  <a:pt x="3067282" y="212090"/>
                </a:lnTo>
                <a:lnTo>
                  <a:pt x="3070993" y="208280"/>
                </a:lnTo>
                <a:lnTo>
                  <a:pt x="3074969" y="207010"/>
                </a:lnTo>
                <a:lnTo>
                  <a:pt x="3079834" y="209550"/>
                </a:lnTo>
                <a:lnTo>
                  <a:pt x="3068781" y="219710"/>
                </a:lnTo>
                <a:close/>
              </a:path>
              <a:path w="4096384" h="836930">
                <a:moveTo>
                  <a:pt x="3076460" y="223520"/>
                </a:moveTo>
                <a:lnTo>
                  <a:pt x="3075303" y="223520"/>
                </a:lnTo>
                <a:lnTo>
                  <a:pt x="3073129" y="219710"/>
                </a:lnTo>
                <a:lnTo>
                  <a:pt x="3068781" y="219710"/>
                </a:lnTo>
                <a:lnTo>
                  <a:pt x="3079834" y="209550"/>
                </a:lnTo>
                <a:lnTo>
                  <a:pt x="3074969" y="207010"/>
                </a:lnTo>
                <a:lnTo>
                  <a:pt x="3084856" y="207010"/>
                </a:lnTo>
                <a:lnTo>
                  <a:pt x="3084856" y="213360"/>
                </a:lnTo>
                <a:lnTo>
                  <a:pt x="3077660" y="213360"/>
                </a:lnTo>
                <a:lnTo>
                  <a:pt x="3076460" y="223520"/>
                </a:lnTo>
                <a:close/>
              </a:path>
              <a:path w="4096384" h="836930">
                <a:moveTo>
                  <a:pt x="3101972" y="210820"/>
                </a:moveTo>
                <a:lnTo>
                  <a:pt x="3100957" y="210820"/>
                </a:lnTo>
                <a:lnTo>
                  <a:pt x="3099913" y="209682"/>
                </a:lnTo>
                <a:lnTo>
                  <a:pt x="3099902" y="209212"/>
                </a:lnTo>
                <a:lnTo>
                  <a:pt x="3100623" y="207010"/>
                </a:lnTo>
                <a:lnTo>
                  <a:pt x="3101632" y="207010"/>
                </a:lnTo>
                <a:lnTo>
                  <a:pt x="3102797" y="208280"/>
                </a:lnTo>
                <a:lnTo>
                  <a:pt x="3101972" y="210820"/>
                </a:lnTo>
                <a:close/>
              </a:path>
              <a:path w="4096384" h="836930">
                <a:moveTo>
                  <a:pt x="3347039" y="210820"/>
                </a:moveTo>
                <a:lnTo>
                  <a:pt x="3335272" y="210820"/>
                </a:lnTo>
                <a:lnTo>
                  <a:pt x="3338882" y="209550"/>
                </a:lnTo>
                <a:lnTo>
                  <a:pt x="3342709" y="207010"/>
                </a:lnTo>
                <a:lnTo>
                  <a:pt x="3345854" y="209550"/>
                </a:lnTo>
                <a:lnTo>
                  <a:pt x="3346371" y="209550"/>
                </a:lnTo>
                <a:lnTo>
                  <a:pt x="3347039" y="210820"/>
                </a:lnTo>
                <a:close/>
              </a:path>
              <a:path w="4096384" h="836930">
                <a:moveTo>
                  <a:pt x="3345854" y="209550"/>
                </a:moveTo>
                <a:lnTo>
                  <a:pt x="3342709" y="207010"/>
                </a:lnTo>
                <a:lnTo>
                  <a:pt x="3345854" y="207010"/>
                </a:lnTo>
                <a:lnTo>
                  <a:pt x="3345854" y="209550"/>
                </a:lnTo>
                <a:close/>
              </a:path>
              <a:path w="4096384" h="836930">
                <a:moveTo>
                  <a:pt x="3349554" y="210820"/>
                </a:moveTo>
                <a:lnTo>
                  <a:pt x="3346529" y="209550"/>
                </a:lnTo>
                <a:lnTo>
                  <a:pt x="3345854" y="209550"/>
                </a:lnTo>
                <a:lnTo>
                  <a:pt x="3345854" y="207010"/>
                </a:lnTo>
                <a:lnTo>
                  <a:pt x="3347871" y="207010"/>
                </a:lnTo>
                <a:lnTo>
                  <a:pt x="3348369" y="209550"/>
                </a:lnTo>
                <a:lnTo>
                  <a:pt x="3349554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49554" y="210820"/>
                </a:lnTo>
                <a:lnTo>
                  <a:pt x="3348369" y="209550"/>
                </a:lnTo>
                <a:lnTo>
                  <a:pt x="3347871" y="207010"/>
                </a:lnTo>
                <a:lnTo>
                  <a:pt x="3356082" y="20701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56082" y="207010"/>
                </a:lnTo>
                <a:lnTo>
                  <a:pt x="3357581" y="20955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64286" y="228600"/>
                </a:moveTo>
                <a:lnTo>
                  <a:pt x="3363612" y="228600"/>
                </a:lnTo>
                <a:lnTo>
                  <a:pt x="3361087" y="226290"/>
                </a:lnTo>
                <a:lnTo>
                  <a:pt x="3355741" y="219710"/>
                </a:lnTo>
                <a:lnTo>
                  <a:pt x="3352559" y="210820"/>
                </a:lnTo>
                <a:lnTo>
                  <a:pt x="3354576" y="210820"/>
                </a:lnTo>
                <a:lnTo>
                  <a:pt x="3357581" y="209550"/>
                </a:lnTo>
                <a:lnTo>
                  <a:pt x="3356082" y="207010"/>
                </a:lnTo>
                <a:lnTo>
                  <a:pt x="3358930" y="207010"/>
                </a:lnTo>
                <a:lnTo>
                  <a:pt x="3358854" y="208368"/>
                </a:lnTo>
                <a:lnTo>
                  <a:pt x="3354576" y="213360"/>
                </a:lnTo>
                <a:lnTo>
                  <a:pt x="3377539" y="213360"/>
                </a:lnTo>
                <a:lnTo>
                  <a:pt x="3376790" y="214630"/>
                </a:lnTo>
                <a:lnTo>
                  <a:pt x="3362787" y="214630"/>
                </a:lnTo>
                <a:lnTo>
                  <a:pt x="3362787" y="218440"/>
                </a:lnTo>
                <a:lnTo>
                  <a:pt x="3364457" y="218440"/>
                </a:lnTo>
                <a:lnTo>
                  <a:pt x="3363952" y="219710"/>
                </a:lnTo>
                <a:lnTo>
                  <a:pt x="3367941" y="219710"/>
                </a:lnTo>
                <a:lnTo>
                  <a:pt x="3367578" y="220854"/>
                </a:lnTo>
                <a:lnTo>
                  <a:pt x="3367135" y="222250"/>
                </a:lnTo>
                <a:lnTo>
                  <a:pt x="3367993" y="222250"/>
                </a:lnTo>
                <a:lnTo>
                  <a:pt x="3370088" y="227330"/>
                </a:lnTo>
                <a:lnTo>
                  <a:pt x="3365635" y="227330"/>
                </a:lnTo>
                <a:lnTo>
                  <a:pt x="3364286" y="228600"/>
                </a:lnTo>
                <a:close/>
              </a:path>
              <a:path w="4096384" h="836930">
                <a:moveTo>
                  <a:pt x="3354576" y="213360"/>
                </a:moveTo>
                <a:lnTo>
                  <a:pt x="3358854" y="208368"/>
                </a:lnTo>
                <a:lnTo>
                  <a:pt x="3358930" y="207010"/>
                </a:lnTo>
                <a:lnTo>
                  <a:pt x="3365969" y="212090"/>
                </a:lnTo>
                <a:lnTo>
                  <a:pt x="3359107" y="212090"/>
                </a:lnTo>
                <a:lnTo>
                  <a:pt x="3354576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54576" y="213360"/>
                </a:lnTo>
                <a:lnTo>
                  <a:pt x="3359107" y="212090"/>
                </a:lnTo>
                <a:lnTo>
                  <a:pt x="3365969" y="212090"/>
                </a:lnTo>
                <a:lnTo>
                  <a:pt x="3358930" y="207010"/>
                </a:lnTo>
                <a:lnTo>
                  <a:pt x="3371666" y="207010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71666" y="207010"/>
                </a:lnTo>
                <a:lnTo>
                  <a:pt x="3370731" y="210543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77539" y="213360"/>
                </a:moveTo>
                <a:lnTo>
                  <a:pt x="3369669" y="213360"/>
                </a:lnTo>
                <a:lnTo>
                  <a:pt x="3370611" y="210938"/>
                </a:lnTo>
                <a:lnTo>
                  <a:pt x="3371666" y="207010"/>
                </a:lnTo>
                <a:lnTo>
                  <a:pt x="3374269" y="207010"/>
                </a:lnTo>
                <a:lnTo>
                  <a:pt x="3376449" y="209550"/>
                </a:lnTo>
                <a:lnTo>
                  <a:pt x="3373008" y="209550"/>
                </a:lnTo>
                <a:lnTo>
                  <a:pt x="3371175" y="210820"/>
                </a:lnTo>
                <a:lnTo>
                  <a:pt x="3371175" y="212090"/>
                </a:lnTo>
                <a:lnTo>
                  <a:pt x="3381736" y="212090"/>
                </a:lnTo>
                <a:lnTo>
                  <a:pt x="3377539" y="213360"/>
                </a:lnTo>
                <a:close/>
              </a:path>
              <a:path w="4096384" h="836930">
                <a:moveTo>
                  <a:pt x="3493699" y="210820"/>
                </a:moveTo>
                <a:lnTo>
                  <a:pt x="3491702" y="210820"/>
                </a:lnTo>
                <a:lnTo>
                  <a:pt x="3491103" y="209682"/>
                </a:lnTo>
                <a:lnTo>
                  <a:pt x="3491085" y="209451"/>
                </a:lnTo>
                <a:lnTo>
                  <a:pt x="3491702" y="208280"/>
                </a:lnTo>
                <a:lnTo>
                  <a:pt x="3492867" y="207010"/>
                </a:lnTo>
                <a:lnTo>
                  <a:pt x="3495538" y="209550"/>
                </a:lnTo>
                <a:lnTo>
                  <a:pt x="3493699" y="210820"/>
                </a:lnTo>
                <a:close/>
              </a:path>
              <a:path w="4096384" h="836930">
                <a:moveTo>
                  <a:pt x="3503363" y="210820"/>
                </a:moveTo>
                <a:lnTo>
                  <a:pt x="3493699" y="210820"/>
                </a:lnTo>
                <a:lnTo>
                  <a:pt x="3495347" y="209682"/>
                </a:lnTo>
                <a:lnTo>
                  <a:pt x="3495435" y="209451"/>
                </a:lnTo>
                <a:lnTo>
                  <a:pt x="3492867" y="207010"/>
                </a:lnTo>
                <a:lnTo>
                  <a:pt x="3504605" y="207010"/>
                </a:lnTo>
                <a:lnTo>
                  <a:pt x="3504260" y="209550"/>
                </a:lnTo>
                <a:lnTo>
                  <a:pt x="3504444" y="209550"/>
                </a:lnTo>
                <a:lnTo>
                  <a:pt x="3503363" y="21082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16171" y="207010"/>
                </a:lnTo>
                <a:lnTo>
                  <a:pt x="3520065" y="208303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3544667" y="212090"/>
                </a:moveTo>
                <a:lnTo>
                  <a:pt x="3526215" y="212090"/>
                </a:lnTo>
                <a:lnTo>
                  <a:pt x="3520028" y="208280"/>
                </a:lnTo>
                <a:lnTo>
                  <a:pt x="3516171" y="207010"/>
                </a:lnTo>
                <a:lnTo>
                  <a:pt x="3785216" y="207010"/>
                </a:lnTo>
                <a:lnTo>
                  <a:pt x="3786126" y="208280"/>
                </a:lnTo>
                <a:lnTo>
                  <a:pt x="3559734" y="208280"/>
                </a:lnTo>
                <a:lnTo>
                  <a:pt x="3559092" y="209550"/>
                </a:lnTo>
                <a:lnTo>
                  <a:pt x="3534780" y="209550"/>
                </a:lnTo>
                <a:lnTo>
                  <a:pt x="3534263" y="210820"/>
                </a:lnTo>
                <a:lnTo>
                  <a:pt x="3545499" y="210820"/>
                </a:lnTo>
                <a:lnTo>
                  <a:pt x="3544667" y="212090"/>
                </a:lnTo>
                <a:close/>
              </a:path>
              <a:path w="4096384" h="836930">
                <a:moveTo>
                  <a:pt x="3791581" y="215900"/>
                </a:moveTo>
                <a:lnTo>
                  <a:pt x="3785216" y="207010"/>
                </a:lnTo>
                <a:lnTo>
                  <a:pt x="3790572" y="208280"/>
                </a:lnTo>
                <a:lnTo>
                  <a:pt x="3791247" y="208280"/>
                </a:lnTo>
                <a:lnTo>
                  <a:pt x="3792449" y="210543"/>
                </a:lnTo>
                <a:lnTo>
                  <a:pt x="3792326" y="212169"/>
                </a:lnTo>
                <a:lnTo>
                  <a:pt x="3791581" y="215900"/>
                </a:lnTo>
                <a:close/>
              </a:path>
              <a:path w="4096384" h="836930">
                <a:moveTo>
                  <a:pt x="3830803" y="214630"/>
                </a:moveTo>
                <a:lnTo>
                  <a:pt x="3829120" y="210820"/>
                </a:lnTo>
                <a:lnTo>
                  <a:pt x="3831143" y="207010"/>
                </a:lnTo>
                <a:lnTo>
                  <a:pt x="3830803" y="214630"/>
                </a:lnTo>
                <a:close/>
              </a:path>
              <a:path w="4096384" h="836930">
                <a:moveTo>
                  <a:pt x="1665238" y="214630"/>
                </a:moveTo>
                <a:lnTo>
                  <a:pt x="1664734" y="214630"/>
                </a:lnTo>
                <a:lnTo>
                  <a:pt x="1670941" y="207151"/>
                </a:lnTo>
                <a:lnTo>
                  <a:pt x="1670941" y="208280"/>
                </a:lnTo>
                <a:lnTo>
                  <a:pt x="1675132" y="208280"/>
                </a:lnTo>
                <a:lnTo>
                  <a:pt x="1672951" y="209550"/>
                </a:lnTo>
                <a:lnTo>
                  <a:pt x="1673121" y="210820"/>
                </a:lnTo>
                <a:lnTo>
                  <a:pt x="1675295" y="212090"/>
                </a:lnTo>
                <a:lnTo>
                  <a:pt x="1679654" y="212090"/>
                </a:lnTo>
                <a:lnTo>
                  <a:pt x="1679318" y="213360"/>
                </a:lnTo>
                <a:lnTo>
                  <a:pt x="1666840" y="213360"/>
                </a:lnTo>
                <a:lnTo>
                  <a:pt x="1665238" y="214630"/>
                </a:lnTo>
                <a:close/>
              </a:path>
              <a:path w="4096384" h="836930">
                <a:moveTo>
                  <a:pt x="1839234" y="224790"/>
                </a:moveTo>
                <a:lnTo>
                  <a:pt x="1836386" y="224790"/>
                </a:lnTo>
                <a:lnTo>
                  <a:pt x="1827836" y="217232"/>
                </a:lnTo>
                <a:lnTo>
                  <a:pt x="1838042" y="207189"/>
                </a:lnTo>
                <a:lnTo>
                  <a:pt x="1841081" y="210820"/>
                </a:lnTo>
                <a:lnTo>
                  <a:pt x="1844134" y="212110"/>
                </a:lnTo>
                <a:lnTo>
                  <a:pt x="1848176" y="214564"/>
                </a:lnTo>
                <a:lnTo>
                  <a:pt x="1848179" y="214747"/>
                </a:lnTo>
                <a:lnTo>
                  <a:pt x="1839234" y="224790"/>
                </a:lnTo>
                <a:close/>
              </a:path>
              <a:path w="4096384" h="836930">
                <a:moveTo>
                  <a:pt x="3091227" y="208280"/>
                </a:moveTo>
                <a:lnTo>
                  <a:pt x="3091227" y="207230"/>
                </a:lnTo>
                <a:lnTo>
                  <a:pt x="3092690" y="207507"/>
                </a:lnTo>
                <a:lnTo>
                  <a:pt x="3091227" y="208280"/>
                </a:lnTo>
                <a:close/>
              </a:path>
              <a:path w="4096384" h="836930">
                <a:moveTo>
                  <a:pt x="3096767" y="208280"/>
                </a:moveTo>
                <a:lnTo>
                  <a:pt x="3091227" y="208280"/>
                </a:lnTo>
                <a:lnTo>
                  <a:pt x="3092690" y="207507"/>
                </a:lnTo>
                <a:lnTo>
                  <a:pt x="3096767" y="208280"/>
                </a:lnTo>
                <a:close/>
              </a:path>
              <a:path w="4096384" h="836930">
                <a:moveTo>
                  <a:pt x="106157" y="217170"/>
                </a:moveTo>
                <a:lnTo>
                  <a:pt x="98109" y="215900"/>
                </a:lnTo>
                <a:lnTo>
                  <a:pt x="97760" y="214591"/>
                </a:lnTo>
                <a:lnTo>
                  <a:pt x="97271" y="213360"/>
                </a:lnTo>
                <a:lnTo>
                  <a:pt x="96937" y="213360"/>
                </a:lnTo>
                <a:lnTo>
                  <a:pt x="97946" y="208280"/>
                </a:lnTo>
                <a:lnTo>
                  <a:pt x="106157" y="217170"/>
                </a:lnTo>
                <a:close/>
              </a:path>
              <a:path w="4096384" h="836930">
                <a:moveTo>
                  <a:pt x="144192" y="222250"/>
                </a:moveTo>
                <a:lnTo>
                  <a:pt x="108671" y="222250"/>
                </a:lnTo>
                <a:lnTo>
                  <a:pt x="108671" y="217170"/>
                </a:lnTo>
                <a:lnTo>
                  <a:pt x="106157" y="217170"/>
                </a:lnTo>
                <a:lnTo>
                  <a:pt x="97946" y="208280"/>
                </a:lnTo>
                <a:lnTo>
                  <a:pt x="119062" y="208280"/>
                </a:lnTo>
                <a:lnTo>
                  <a:pt x="119062" y="209550"/>
                </a:lnTo>
                <a:lnTo>
                  <a:pt x="116044" y="209550"/>
                </a:lnTo>
                <a:lnTo>
                  <a:pt x="111519" y="214630"/>
                </a:lnTo>
                <a:lnTo>
                  <a:pt x="109843" y="214630"/>
                </a:lnTo>
                <a:lnTo>
                  <a:pt x="116718" y="220980"/>
                </a:lnTo>
                <a:lnTo>
                  <a:pt x="146280" y="220980"/>
                </a:lnTo>
                <a:lnTo>
                  <a:pt x="144192" y="22225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95992" y="208280"/>
                </a:lnTo>
                <a:lnTo>
                  <a:pt x="1095876" y="214225"/>
                </a:lnTo>
                <a:lnTo>
                  <a:pt x="1095759" y="214747"/>
                </a:lnTo>
                <a:lnTo>
                  <a:pt x="1095147" y="215900"/>
                </a:lnTo>
                <a:lnTo>
                  <a:pt x="1093975" y="21590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140242" y="223520"/>
                </a:moveTo>
                <a:lnTo>
                  <a:pt x="1128004" y="223520"/>
                </a:lnTo>
                <a:lnTo>
                  <a:pt x="1130244" y="221099"/>
                </a:lnTo>
                <a:lnTo>
                  <a:pt x="1130267" y="220319"/>
                </a:lnTo>
                <a:lnTo>
                  <a:pt x="1129681" y="215900"/>
                </a:lnTo>
                <a:lnTo>
                  <a:pt x="1095147" y="215900"/>
                </a:lnTo>
                <a:lnTo>
                  <a:pt x="1095759" y="214747"/>
                </a:lnTo>
                <a:lnTo>
                  <a:pt x="1095876" y="214225"/>
                </a:lnTo>
                <a:lnTo>
                  <a:pt x="1095992" y="208280"/>
                </a:lnTo>
                <a:lnTo>
                  <a:pt x="1154661" y="208280"/>
                </a:lnTo>
                <a:lnTo>
                  <a:pt x="1157843" y="210820"/>
                </a:lnTo>
                <a:lnTo>
                  <a:pt x="1210597" y="210820"/>
                </a:lnTo>
                <a:lnTo>
                  <a:pt x="1212492" y="212090"/>
                </a:lnTo>
                <a:lnTo>
                  <a:pt x="1149128" y="212090"/>
                </a:lnTo>
                <a:lnTo>
                  <a:pt x="1146777" y="213360"/>
                </a:lnTo>
                <a:lnTo>
                  <a:pt x="1146109" y="215900"/>
                </a:lnTo>
                <a:lnTo>
                  <a:pt x="1149235" y="218440"/>
                </a:lnTo>
                <a:lnTo>
                  <a:pt x="1140242" y="218440"/>
                </a:lnTo>
                <a:lnTo>
                  <a:pt x="1140242" y="223520"/>
                </a:lnTo>
                <a:close/>
              </a:path>
              <a:path w="4096384" h="836930">
                <a:moveTo>
                  <a:pt x="1462686" y="208551"/>
                </a:moveTo>
                <a:lnTo>
                  <a:pt x="1462417" y="208280"/>
                </a:lnTo>
                <a:lnTo>
                  <a:pt x="1462669" y="208280"/>
                </a:lnTo>
                <a:lnTo>
                  <a:pt x="1462686" y="208551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90548" y="217186"/>
                </a:lnTo>
                <a:lnTo>
                  <a:pt x="1496429" y="209550"/>
                </a:lnTo>
                <a:lnTo>
                  <a:pt x="1497959" y="208280"/>
                </a:lnTo>
                <a:lnTo>
                  <a:pt x="1502818" y="208280"/>
                </a:lnTo>
                <a:lnTo>
                  <a:pt x="1502818" y="210820"/>
                </a:lnTo>
                <a:lnTo>
                  <a:pt x="1503799" y="210820"/>
                </a:lnTo>
                <a:lnTo>
                  <a:pt x="1499150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04805" y="209451"/>
                </a:moveTo>
                <a:lnTo>
                  <a:pt x="1505666" y="208280"/>
                </a:lnTo>
                <a:lnTo>
                  <a:pt x="1506506" y="208280"/>
                </a:lnTo>
                <a:lnTo>
                  <a:pt x="1504805" y="209451"/>
                </a:lnTo>
                <a:close/>
              </a:path>
              <a:path w="4096384" h="836930">
                <a:moveTo>
                  <a:pt x="1580253" y="209550"/>
                </a:moveTo>
                <a:lnTo>
                  <a:pt x="1572206" y="209550"/>
                </a:lnTo>
                <a:lnTo>
                  <a:pt x="1573882" y="208280"/>
                </a:lnTo>
                <a:lnTo>
                  <a:pt x="1581261" y="208280"/>
                </a:lnTo>
                <a:lnTo>
                  <a:pt x="1580253" y="209550"/>
                </a:lnTo>
                <a:close/>
              </a:path>
              <a:path w="4096384" h="836930">
                <a:moveTo>
                  <a:pt x="1579122" y="211324"/>
                </a:moveTo>
                <a:lnTo>
                  <a:pt x="1579415" y="209550"/>
                </a:lnTo>
                <a:lnTo>
                  <a:pt x="1580253" y="209550"/>
                </a:lnTo>
                <a:lnTo>
                  <a:pt x="1581261" y="208280"/>
                </a:lnTo>
                <a:lnTo>
                  <a:pt x="1582099" y="208280"/>
                </a:lnTo>
                <a:lnTo>
                  <a:pt x="1588464" y="210820"/>
                </a:lnTo>
                <a:lnTo>
                  <a:pt x="1580253" y="210820"/>
                </a:lnTo>
                <a:lnTo>
                  <a:pt x="1579122" y="211324"/>
                </a:lnTo>
                <a:close/>
              </a:path>
              <a:path w="4096384" h="836930">
                <a:moveTo>
                  <a:pt x="1585116" y="217170"/>
                </a:moveTo>
                <a:lnTo>
                  <a:pt x="1581261" y="217170"/>
                </a:lnTo>
                <a:lnTo>
                  <a:pt x="1582295" y="216050"/>
                </a:lnTo>
                <a:lnTo>
                  <a:pt x="1582321" y="215047"/>
                </a:lnTo>
                <a:lnTo>
                  <a:pt x="1582086" y="213277"/>
                </a:lnTo>
                <a:lnTo>
                  <a:pt x="1588464" y="210820"/>
                </a:lnTo>
                <a:lnTo>
                  <a:pt x="1582099" y="208280"/>
                </a:lnTo>
                <a:lnTo>
                  <a:pt x="1591987" y="208280"/>
                </a:lnTo>
                <a:lnTo>
                  <a:pt x="1590823" y="212685"/>
                </a:lnTo>
                <a:lnTo>
                  <a:pt x="1587796" y="213360"/>
                </a:lnTo>
                <a:lnTo>
                  <a:pt x="1584709" y="214591"/>
                </a:lnTo>
                <a:lnTo>
                  <a:pt x="1584824" y="214747"/>
                </a:lnTo>
                <a:lnTo>
                  <a:pt x="1586612" y="215751"/>
                </a:lnTo>
                <a:lnTo>
                  <a:pt x="1585116" y="217170"/>
                </a:lnTo>
                <a:close/>
              </a:path>
              <a:path w="4096384" h="836930">
                <a:moveTo>
                  <a:pt x="1590823" y="212685"/>
                </a:moveTo>
                <a:lnTo>
                  <a:pt x="1591987" y="208280"/>
                </a:lnTo>
                <a:lnTo>
                  <a:pt x="1595509" y="208280"/>
                </a:lnTo>
                <a:lnTo>
                  <a:pt x="1595758" y="212090"/>
                </a:lnTo>
                <a:lnTo>
                  <a:pt x="1593493" y="212090"/>
                </a:lnTo>
                <a:lnTo>
                  <a:pt x="1590823" y="212685"/>
                </a:lnTo>
                <a:close/>
              </a:path>
              <a:path w="4096384" h="836930">
                <a:moveTo>
                  <a:pt x="1624006" y="231140"/>
                </a:moveTo>
                <a:lnTo>
                  <a:pt x="1618637" y="231140"/>
                </a:lnTo>
                <a:lnTo>
                  <a:pt x="1627036" y="222407"/>
                </a:lnTo>
                <a:lnTo>
                  <a:pt x="1627099" y="221912"/>
                </a:lnTo>
                <a:lnTo>
                  <a:pt x="1626854" y="220980"/>
                </a:lnTo>
                <a:lnTo>
                  <a:pt x="1618139" y="218440"/>
                </a:lnTo>
                <a:lnTo>
                  <a:pt x="1615399" y="218440"/>
                </a:lnTo>
                <a:lnTo>
                  <a:pt x="1617127" y="216050"/>
                </a:lnTo>
                <a:lnTo>
                  <a:pt x="1617218" y="213360"/>
                </a:lnTo>
                <a:lnTo>
                  <a:pt x="1595841" y="213360"/>
                </a:lnTo>
                <a:lnTo>
                  <a:pt x="1595509" y="208280"/>
                </a:lnTo>
                <a:lnTo>
                  <a:pt x="1607407" y="208280"/>
                </a:lnTo>
                <a:lnTo>
                  <a:pt x="1606018" y="209451"/>
                </a:lnTo>
                <a:lnTo>
                  <a:pt x="1605971" y="209682"/>
                </a:lnTo>
                <a:lnTo>
                  <a:pt x="1606569" y="210820"/>
                </a:lnTo>
                <a:lnTo>
                  <a:pt x="1613075" y="210820"/>
                </a:lnTo>
                <a:lnTo>
                  <a:pt x="1610930" y="212090"/>
                </a:lnTo>
                <a:lnTo>
                  <a:pt x="1631779" y="212090"/>
                </a:lnTo>
                <a:lnTo>
                  <a:pt x="1632921" y="214630"/>
                </a:lnTo>
                <a:lnTo>
                  <a:pt x="1627522" y="214630"/>
                </a:lnTo>
                <a:lnTo>
                  <a:pt x="1625512" y="219710"/>
                </a:lnTo>
                <a:lnTo>
                  <a:pt x="1632047" y="219710"/>
                </a:lnTo>
                <a:lnTo>
                  <a:pt x="1632390" y="220993"/>
                </a:lnTo>
                <a:lnTo>
                  <a:pt x="1632885" y="223520"/>
                </a:lnTo>
                <a:lnTo>
                  <a:pt x="1633183" y="224631"/>
                </a:lnTo>
                <a:lnTo>
                  <a:pt x="1633578" y="225460"/>
                </a:lnTo>
                <a:lnTo>
                  <a:pt x="1633893" y="226060"/>
                </a:lnTo>
                <a:lnTo>
                  <a:pt x="1626854" y="226060"/>
                </a:lnTo>
                <a:lnTo>
                  <a:pt x="1625505" y="228611"/>
                </a:lnTo>
                <a:lnTo>
                  <a:pt x="1624006" y="231140"/>
                </a:lnTo>
                <a:close/>
              </a:path>
              <a:path w="4096384" h="836930">
                <a:moveTo>
                  <a:pt x="1607407" y="210820"/>
                </a:moveTo>
                <a:lnTo>
                  <a:pt x="1606569" y="210820"/>
                </a:lnTo>
                <a:lnTo>
                  <a:pt x="1606143" y="210010"/>
                </a:lnTo>
                <a:lnTo>
                  <a:pt x="1606018" y="209451"/>
                </a:lnTo>
                <a:lnTo>
                  <a:pt x="1607407" y="208280"/>
                </a:lnTo>
                <a:lnTo>
                  <a:pt x="1608245" y="208280"/>
                </a:lnTo>
                <a:lnTo>
                  <a:pt x="1608370" y="209212"/>
                </a:lnTo>
                <a:lnTo>
                  <a:pt x="1608310" y="209682"/>
                </a:lnTo>
                <a:lnTo>
                  <a:pt x="1607407" y="210820"/>
                </a:lnTo>
                <a:close/>
              </a:path>
              <a:path w="4096384" h="836930">
                <a:moveTo>
                  <a:pt x="1675295" y="212090"/>
                </a:moveTo>
                <a:lnTo>
                  <a:pt x="1673121" y="210820"/>
                </a:lnTo>
                <a:lnTo>
                  <a:pt x="1672951" y="209550"/>
                </a:lnTo>
                <a:lnTo>
                  <a:pt x="1675132" y="208280"/>
                </a:lnTo>
                <a:lnTo>
                  <a:pt x="1677810" y="209550"/>
                </a:lnTo>
                <a:lnTo>
                  <a:pt x="1677810" y="210820"/>
                </a:lnTo>
                <a:lnTo>
                  <a:pt x="1675295" y="21209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9552" y="220980"/>
                </a:lnTo>
                <a:lnTo>
                  <a:pt x="1721392" y="219710"/>
                </a:lnTo>
                <a:lnTo>
                  <a:pt x="1717038" y="219710"/>
                </a:lnTo>
                <a:lnTo>
                  <a:pt x="1704222" y="209550"/>
                </a:lnTo>
                <a:lnTo>
                  <a:pt x="1704163" y="209377"/>
                </a:lnTo>
                <a:lnTo>
                  <a:pt x="1705468" y="208280"/>
                </a:lnTo>
                <a:lnTo>
                  <a:pt x="1718544" y="208280"/>
                </a:lnTo>
                <a:lnTo>
                  <a:pt x="1720220" y="214630"/>
                </a:lnTo>
                <a:lnTo>
                  <a:pt x="1718544" y="214630"/>
                </a:lnTo>
                <a:lnTo>
                  <a:pt x="1723525" y="221099"/>
                </a:lnTo>
                <a:lnTo>
                  <a:pt x="1723069" y="22225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5753" y="209550"/>
                </a:lnTo>
                <a:lnTo>
                  <a:pt x="1729269" y="208280"/>
                </a:lnTo>
                <a:lnTo>
                  <a:pt x="1731286" y="208280"/>
                </a:lnTo>
                <a:lnTo>
                  <a:pt x="1732011" y="209377"/>
                </a:lnTo>
                <a:lnTo>
                  <a:pt x="1731921" y="210308"/>
                </a:lnTo>
                <a:lnTo>
                  <a:pt x="1731784" y="21082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0612" y="227330"/>
                </a:lnTo>
                <a:lnTo>
                  <a:pt x="1731954" y="214630"/>
                </a:lnTo>
                <a:lnTo>
                  <a:pt x="1729610" y="214630"/>
                </a:lnTo>
                <a:lnTo>
                  <a:pt x="1731784" y="210820"/>
                </a:lnTo>
                <a:lnTo>
                  <a:pt x="1731921" y="210308"/>
                </a:lnTo>
                <a:lnTo>
                  <a:pt x="1732011" y="209377"/>
                </a:lnTo>
                <a:lnTo>
                  <a:pt x="1731286" y="208280"/>
                </a:lnTo>
                <a:lnTo>
                  <a:pt x="1739330" y="208280"/>
                </a:lnTo>
                <a:lnTo>
                  <a:pt x="1736203" y="210820"/>
                </a:lnTo>
                <a:lnTo>
                  <a:pt x="1734135" y="210820"/>
                </a:lnTo>
                <a:lnTo>
                  <a:pt x="1735136" y="215900"/>
                </a:lnTo>
                <a:lnTo>
                  <a:pt x="1735307" y="215900"/>
                </a:lnTo>
                <a:lnTo>
                  <a:pt x="1732458" y="219710"/>
                </a:lnTo>
                <a:lnTo>
                  <a:pt x="1737916" y="21971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49386" y="212090"/>
                </a:moveTo>
                <a:lnTo>
                  <a:pt x="1746536" y="212090"/>
                </a:lnTo>
                <a:lnTo>
                  <a:pt x="1746415" y="211952"/>
                </a:lnTo>
                <a:lnTo>
                  <a:pt x="1746366" y="208280"/>
                </a:lnTo>
                <a:lnTo>
                  <a:pt x="1749386" y="212090"/>
                </a:lnTo>
                <a:close/>
              </a:path>
              <a:path w="4096384" h="836930">
                <a:moveTo>
                  <a:pt x="1761738" y="219710"/>
                </a:moveTo>
                <a:lnTo>
                  <a:pt x="1753745" y="219710"/>
                </a:lnTo>
                <a:lnTo>
                  <a:pt x="1750393" y="213360"/>
                </a:lnTo>
                <a:lnTo>
                  <a:pt x="1746366" y="208280"/>
                </a:lnTo>
                <a:lnTo>
                  <a:pt x="1752239" y="208280"/>
                </a:lnTo>
                <a:lnTo>
                  <a:pt x="1755422" y="210820"/>
                </a:lnTo>
                <a:lnTo>
                  <a:pt x="1780565" y="210820"/>
                </a:lnTo>
                <a:lnTo>
                  <a:pt x="1781738" y="213360"/>
                </a:lnTo>
                <a:lnTo>
                  <a:pt x="1760621" y="213360"/>
                </a:lnTo>
                <a:lnTo>
                  <a:pt x="1762461" y="217170"/>
                </a:lnTo>
                <a:lnTo>
                  <a:pt x="1762297" y="217170"/>
                </a:lnTo>
                <a:lnTo>
                  <a:pt x="1761738" y="219710"/>
                </a:lnTo>
                <a:close/>
              </a:path>
              <a:path w="4096384" h="836930">
                <a:moveTo>
                  <a:pt x="1782910" y="213360"/>
                </a:moveTo>
                <a:lnTo>
                  <a:pt x="1781738" y="213360"/>
                </a:lnTo>
                <a:lnTo>
                  <a:pt x="1780565" y="210820"/>
                </a:lnTo>
                <a:lnTo>
                  <a:pt x="1782242" y="208280"/>
                </a:lnTo>
                <a:lnTo>
                  <a:pt x="1783414" y="208280"/>
                </a:lnTo>
                <a:lnTo>
                  <a:pt x="1784161" y="210543"/>
                </a:lnTo>
                <a:lnTo>
                  <a:pt x="1784061" y="211180"/>
                </a:lnTo>
                <a:lnTo>
                  <a:pt x="1782910" y="213360"/>
                </a:lnTo>
                <a:close/>
              </a:path>
              <a:path w="4096384" h="836930">
                <a:moveTo>
                  <a:pt x="1798242" y="238760"/>
                </a:moveTo>
                <a:lnTo>
                  <a:pt x="1785928" y="238760"/>
                </a:lnTo>
                <a:lnTo>
                  <a:pt x="1784926" y="234950"/>
                </a:lnTo>
                <a:lnTo>
                  <a:pt x="1786937" y="233680"/>
                </a:lnTo>
                <a:lnTo>
                  <a:pt x="1790119" y="233680"/>
                </a:lnTo>
                <a:lnTo>
                  <a:pt x="1792940" y="230039"/>
                </a:lnTo>
                <a:lnTo>
                  <a:pt x="1793048" y="229847"/>
                </a:lnTo>
                <a:lnTo>
                  <a:pt x="1790477" y="227330"/>
                </a:lnTo>
                <a:lnTo>
                  <a:pt x="1793976" y="227330"/>
                </a:lnTo>
                <a:lnTo>
                  <a:pt x="1797718" y="224737"/>
                </a:lnTo>
                <a:lnTo>
                  <a:pt x="1801689" y="220980"/>
                </a:lnTo>
                <a:lnTo>
                  <a:pt x="1794302" y="215896"/>
                </a:lnTo>
                <a:lnTo>
                  <a:pt x="1791297" y="214630"/>
                </a:lnTo>
                <a:lnTo>
                  <a:pt x="1763973" y="214630"/>
                </a:lnTo>
                <a:lnTo>
                  <a:pt x="1760621" y="213360"/>
                </a:lnTo>
                <a:lnTo>
                  <a:pt x="1782910" y="213360"/>
                </a:lnTo>
                <a:lnTo>
                  <a:pt x="1784061" y="211180"/>
                </a:lnTo>
                <a:lnTo>
                  <a:pt x="1784161" y="210543"/>
                </a:lnTo>
                <a:lnTo>
                  <a:pt x="1783414" y="208280"/>
                </a:lnTo>
                <a:lnTo>
                  <a:pt x="1790930" y="208280"/>
                </a:lnTo>
                <a:lnTo>
                  <a:pt x="1796300" y="214630"/>
                </a:lnTo>
                <a:lnTo>
                  <a:pt x="1800783" y="217170"/>
                </a:lnTo>
                <a:lnTo>
                  <a:pt x="1816625" y="217170"/>
                </a:lnTo>
                <a:lnTo>
                  <a:pt x="1812414" y="218461"/>
                </a:lnTo>
                <a:lnTo>
                  <a:pt x="1809322" y="219738"/>
                </a:lnTo>
                <a:lnTo>
                  <a:pt x="1806043" y="220980"/>
                </a:lnTo>
                <a:lnTo>
                  <a:pt x="1808728" y="226060"/>
                </a:lnTo>
                <a:lnTo>
                  <a:pt x="1803365" y="226060"/>
                </a:lnTo>
                <a:lnTo>
                  <a:pt x="1797897" y="229787"/>
                </a:lnTo>
                <a:lnTo>
                  <a:pt x="1797770" y="229943"/>
                </a:lnTo>
                <a:lnTo>
                  <a:pt x="1797276" y="235869"/>
                </a:lnTo>
                <a:lnTo>
                  <a:pt x="1797346" y="236471"/>
                </a:lnTo>
                <a:lnTo>
                  <a:pt x="1798242" y="238760"/>
                </a:lnTo>
                <a:close/>
              </a:path>
              <a:path w="4096384" h="836930">
                <a:moveTo>
                  <a:pt x="1863206" y="212090"/>
                </a:moveTo>
                <a:lnTo>
                  <a:pt x="1860692" y="209550"/>
                </a:lnTo>
                <a:lnTo>
                  <a:pt x="1863540" y="208280"/>
                </a:lnTo>
                <a:lnTo>
                  <a:pt x="1865721" y="209550"/>
                </a:lnTo>
                <a:lnTo>
                  <a:pt x="1865550" y="210820"/>
                </a:lnTo>
                <a:lnTo>
                  <a:pt x="1863206" y="21209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863206" y="212090"/>
                </a:lnTo>
                <a:lnTo>
                  <a:pt x="1865550" y="210820"/>
                </a:lnTo>
                <a:lnTo>
                  <a:pt x="1865721" y="209550"/>
                </a:lnTo>
                <a:lnTo>
                  <a:pt x="1863540" y="208280"/>
                </a:lnTo>
                <a:lnTo>
                  <a:pt x="1874940" y="208280"/>
                </a:lnTo>
                <a:lnTo>
                  <a:pt x="1874770" y="209550"/>
                </a:lnTo>
                <a:lnTo>
                  <a:pt x="1876282" y="210820"/>
                </a:lnTo>
                <a:lnTo>
                  <a:pt x="1929752" y="21082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876282" y="210820"/>
                </a:moveTo>
                <a:lnTo>
                  <a:pt x="1874927" y="209682"/>
                </a:lnTo>
                <a:lnTo>
                  <a:pt x="1874815" y="209212"/>
                </a:lnTo>
                <a:lnTo>
                  <a:pt x="1874940" y="208280"/>
                </a:lnTo>
                <a:lnTo>
                  <a:pt x="1876616" y="208280"/>
                </a:lnTo>
                <a:lnTo>
                  <a:pt x="1877788" y="209550"/>
                </a:lnTo>
                <a:lnTo>
                  <a:pt x="1876282" y="210820"/>
                </a:lnTo>
                <a:close/>
              </a:path>
              <a:path w="4096384" h="836930">
                <a:moveTo>
                  <a:pt x="1929752" y="210820"/>
                </a:moveTo>
                <a:lnTo>
                  <a:pt x="1876282" y="210820"/>
                </a:lnTo>
                <a:lnTo>
                  <a:pt x="1877631" y="209682"/>
                </a:lnTo>
                <a:lnTo>
                  <a:pt x="1877698" y="209451"/>
                </a:lnTo>
                <a:lnTo>
                  <a:pt x="1876616" y="208280"/>
                </a:lnTo>
                <a:lnTo>
                  <a:pt x="1928744" y="208280"/>
                </a:lnTo>
                <a:lnTo>
                  <a:pt x="1929752" y="210820"/>
                </a:lnTo>
                <a:close/>
              </a:path>
              <a:path w="4096384" h="836930">
                <a:moveTo>
                  <a:pt x="2096710" y="213360"/>
                </a:moveTo>
                <a:lnTo>
                  <a:pt x="2091177" y="212090"/>
                </a:lnTo>
                <a:lnTo>
                  <a:pt x="2083634" y="212090"/>
                </a:lnTo>
                <a:lnTo>
                  <a:pt x="2091681" y="208280"/>
                </a:lnTo>
                <a:lnTo>
                  <a:pt x="2096710" y="213360"/>
                </a:lnTo>
                <a:close/>
              </a:path>
              <a:path w="4096384" h="836930">
                <a:moveTo>
                  <a:pt x="2150180" y="222250"/>
                </a:moveTo>
                <a:lnTo>
                  <a:pt x="2150300" y="215900"/>
                </a:lnTo>
                <a:lnTo>
                  <a:pt x="2151018" y="208280"/>
                </a:lnTo>
                <a:lnTo>
                  <a:pt x="2157572" y="218440"/>
                </a:lnTo>
                <a:lnTo>
                  <a:pt x="2154370" y="218440"/>
                </a:lnTo>
                <a:lnTo>
                  <a:pt x="2150180" y="222250"/>
                </a:lnTo>
                <a:close/>
              </a:path>
              <a:path w="4096384" h="836930">
                <a:moveTo>
                  <a:pt x="2172543" y="219710"/>
                </a:moveTo>
                <a:lnTo>
                  <a:pt x="2158391" y="219710"/>
                </a:lnTo>
                <a:lnTo>
                  <a:pt x="2151018" y="208280"/>
                </a:lnTo>
                <a:lnTo>
                  <a:pt x="2158731" y="208280"/>
                </a:lnTo>
                <a:lnTo>
                  <a:pt x="2157273" y="211952"/>
                </a:lnTo>
                <a:lnTo>
                  <a:pt x="2157374" y="212794"/>
                </a:lnTo>
                <a:lnTo>
                  <a:pt x="2158057" y="215900"/>
                </a:lnTo>
                <a:lnTo>
                  <a:pt x="2164932" y="215900"/>
                </a:lnTo>
                <a:lnTo>
                  <a:pt x="2165600" y="217170"/>
                </a:lnTo>
                <a:lnTo>
                  <a:pt x="2177047" y="217170"/>
                </a:lnTo>
                <a:lnTo>
                  <a:pt x="2178172" y="218440"/>
                </a:lnTo>
                <a:lnTo>
                  <a:pt x="2172980" y="218440"/>
                </a:lnTo>
                <a:lnTo>
                  <a:pt x="2172543" y="219710"/>
                </a:lnTo>
                <a:close/>
              </a:path>
              <a:path w="4096384" h="836930">
                <a:moveTo>
                  <a:pt x="2158057" y="215900"/>
                </a:moveTo>
                <a:lnTo>
                  <a:pt x="2157374" y="212794"/>
                </a:lnTo>
                <a:lnTo>
                  <a:pt x="2157273" y="211952"/>
                </a:lnTo>
                <a:lnTo>
                  <a:pt x="2158731" y="208280"/>
                </a:lnTo>
                <a:lnTo>
                  <a:pt x="2163256" y="208280"/>
                </a:lnTo>
                <a:lnTo>
                  <a:pt x="2158057" y="215900"/>
                </a:lnTo>
                <a:close/>
              </a:path>
              <a:path w="4096384" h="836930">
                <a:moveTo>
                  <a:pt x="2164932" y="215900"/>
                </a:moveTo>
                <a:lnTo>
                  <a:pt x="2158057" y="215900"/>
                </a:lnTo>
                <a:lnTo>
                  <a:pt x="2163256" y="208280"/>
                </a:lnTo>
                <a:lnTo>
                  <a:pt x="2173484" y="208280"/>
                </a:lnTo>
                <a:lnTo>
                  <a:pt x="2172305" y="209550"/>
                </a:lnTo>
                <a:lnTo>
                  <a:pt x="2170295" y="209550"/>
                </a:lnTo>
                <a:lnTo>
                  <a:pt x="2170131" y="210820"/>
                </a:lnTo>
                <a:lnTo>
                  <a:pt x="2171420" y="210820"/>
                </a:lnTo>
                <a:lnTo>
                  <a:pt x="2173671" y="213360"/>
                </a:lnTo>
                <a:lnTo>
                  <a:pt x="2165436" y="213360"/>
                </a:lnTo>
                <a:lnTo>
                  <a:pt x="2164932" y="215900"/>
                </a:lnTo>
                <a:close/>
              </a:path>
              <a:path w="4096384" h="836930">
                <a:moveTo>
                  <a:pt x="2178342" y="218440"/>
                </a:moveTo>
                <a:lnTo>
                  <a:pt x="2178172" y="218440"/>
                </a:lnTo>
                <a:lnTo>
                  <a:pt x="2170967" y="210308"/>
                </a:lnTo>
                <a:lnTo>
                  <a:pt x="2170878" y="210010"/>
                </a:lnTo>
                <a:lnTo>
                  <a:pt x="2171303" y="209550"/>
                </a:lnTo>
                <a:lnTo>
                  <a:pt x="2172305" y="209550"/>
                </a:lnTo>
                <a:lnTo>
                  <a:pt x="2173484" y="208280"/>
                </a:lnTo>
                <a:lnTo>
                  <a:pt x="2176162" y="208280"/>
                </a:lnTo>
                <a:lnTo>
                  <a:pt x="2182926" y="216822"/>
                </a:lnTo>
                <a:lnTo>
                  <a:pt x="2182961" y="217232"/>
                </a:lnTo>
                <a:lnTo>
                  <a:pt x="2178342" y="218440"/>
                </a:lnTo>
                <a:close/>
              </a:path>
              <a:path w="4096384" h="836930">
                <a:moveTo>
                  <a:pt x="2182981" y="216892"/>
                </a:moveTo>
                <a:lnTo>
                  <a:pt x="2176162" y="208280"/>
                </a:lnTo>
                <a:lnTo>
                  <a:pt x="2184936" y="208280"/>
                </a:lnTo>
                <a:lnTo>
                  <a:pt x="2185381" y="209550"/>
                </a:lnTo>
                <a:lnTo>
                  <a:pt x="2187732" y="213360"/>
                </a:lnTo>
                <a:lnTo>
                  <a:pt x="2209937" y="213360"/>
                </a:lnTo>
                <a:lnTo>
                  <a:pt x="2213206" y="214630"/>
                </a:lnTo>
                <a:lnTo>
                  <a:pt x="2205162" y="214630"/>
                </a:lnTo>
                <a:lnTo>
                  <a:pt x="2204743" y="215900"/>
                </a:lnTo>
                <a:lnTo>
                  <a:pt x="2183037" y="215900"/>
                </a:lnTo>
                <a:lnTo>
                  <a:pt x="2182981" y="216892"/>
                </a:lnTo>
                <a:close/>
              </a:path>
              <a:path w="4096384" h="836930">
                <a:moveTo>
                  <a:pt x="2207897" y="210820"/>
                </a:moveTo>
                <a:lnTo>
                  <a:pt x="2200134" y="210820"/>
                </a:lnTo>
                <a:lnTo>
                  <a:pt x="2199963" y="208280"/>
                </a:lnTo>
                <a:lnTo>
                  <a:pt x="2210355" y="208280"/>
                </a:lnTo>
                <a:lnTo>
                  <a:pt x="2207897" y="210820"/>
                </a:lnTo>
                <a:close/>
              </a:path>
              <a:path w="4096384" h="836930">
                <a:moveTo>
                  <a:pt x="2670840" y="213360"/>
                </a:moveTo>
                <a:lnTo>
                  <a:pt x="2667809" y="210820"/>
                </a:lnTo>
                <a:lnTo>
                  <a:pt x="2667632" y="209550"/>
                </a:lnTo>
                <a:lnTo>
                  <a:pt x="2670323" y="208280"/>
                </a:lnTo>
                <a:lnTo>
                  <a:pt x="2673505" y="209550"/>
                </a:lnTo>
                <a:lnTo>
                  <a:pt x="2673689" y="210820"/>
                </a:lnTo>
                <a:lnTo>
                  <a:pt x="2670840" y="213360"/>
                </a:lnTo>
                <a:close/>
              </a:path>
              <a:path w="4096384" h="836930">
                <a:moveTo>
                  <a:pt x="2852361" y="213360"/>
                </a:moveTo>
                <a:lnTo>
                  <a:pt x="2670840" y="213360"/>
                </a:lnTo>
                <a:lnTo>
                  <a:pt x="2673529" y="210962"/>
                </a:lnTo>
                <a:lnTo>
                  <a:pt x="2673615" y="210308"/>
                </a:lnTo>
                <a:lnTo>
                  <a:pt x="2673505" y="209550"/>
                </a:lnTo>
                <a:lnTo>
                  <a:pt x="2670323" y="208280"/>
                </a:lnTo>
                <a:lnTo>
                  <a:pt x="2735016" y="208280"/>
                </a:lnTo>
                <a:lnTo>
                  <a:pt x="2735016" y="209550"/>
                </a:lnTo>
                <a:lnTo>
                  <a:pt x="2710062" y="209550"/>
                </a:lnTo>
                <a:lnTo>
                  <a:pt x="2710062" y="212090"/>
                </a:lnTo>
                <a:lnTo>
                  <a:pt x="2858057" y="212090"/>
                </a:lnTo>
                <a:lnTo>
                  <a:pt x="2852361" y="213360"/>
                </a:lnTo>
                <a:close/>
              </a:path>
              <a:path w="4096384" h="836930">
                <a:moveTo>
                  <a:pt x="2884720" y="212090"/>
                </a:moveTo>
                <a:lnTo>
                  <a:pt x="2884194" y="210107"/>
                </a:lnTo>
                <a:lnTo>
                  <a:pt x="2884084" y="209451"/>
                </a:lnTo>
                <a:lnTo>
                  <a:pt x="2884543" y="208280"/>
                </a:lnTo>
                <a:lnTo>
                  <a:pt x="2887077" y="208280"/>
                </a:lnTo>
                <a:lnTo>
                  <a:pt x="2887676" y="209451"/>
                </a:lnTo>
                <a:lnTo>
                  <a:pt x="2887604" y="209682"/>
                </a:lnTo>
                <a:lnTo>
                  <a:pt x="2886560" y="210820"/>
                </a:lnTo>
                <a:lnTo>
                  <a:pt x="2884720" y="212090"/>
                </a:lnTo>
                <a:close/>
              </a:path>
              <a:path w="4096384" h="836930">
                <a:moveTo>
                  <a:pt x="2898287" y="222250"/>
                </a:moveTo>
                <a:lnTo>
                  <a:pt x="2882029" y="222250"/>
                </a:lnTo>
                <a:lnTo>
                  <a:pt x="2879698" y="212090"/>
                </a:lnTo>
                <a:lnTo>
                  <a:pt x="2884720" y="212090"/>
                </a:lnTo>
                <a:lnTo>
                  <a:pt x="2886560" y="210820"/>
                </a:lnTo>
                <a:lnTo>
                  <a:pt x="2887604" y="209682"/>
                </a:lnTo>
                <a:lnTo>
                  <a:pt x="2887676" y="209451"/>
                </a:lnTo>
                <a:lnTo>
                  <a:pt x="2887077" y="208280"/>
                </a:lnTo>
                <a:lnTo>
                  <a:pt x="2910715" y="208280"/>
                </a:lnTo>
                <a:lnTo>
                  <a:pt x="2907684" y="209550"/>
                </a:lnTo>
                <a:lnTo>
                  <a:pt x="2912889" y="213360"/>
                </a:lnTo>
                <a:lnTo>
                  <a:pt x="2932775" y="213360"/>
                </a:lnTo>
                <a:lnTo>
                  <a:pt x="2928336" y="215900"/>
                </a:lnTo>
                <a:lnTo>
                  <a:pt x="2889742" y="215900"/>
                </a:lnTo>
                <a:lnTo>
                  <a:pt x="2891766" y="217170"/>
                </a:lnTo>
                <a:lnTo>
                  <a:pt x="2926116" y="217170"/>
                </a:lnTo>
                <a:lnTo>
                  <a:pt x="2932059" y="218461"/>
                </a:lnTo>
                <a:lnTo>
                  <a:pt x="2936003" y="219710"/>
                </a:lnTo>
                <a:lnTo>
                  <a:pt x="2951186" y="219710"/>
                </a:lnTo>
                <a:lnTo>
                  <a:pt x="2950939" y="220980"/>
                </a:lnTo>
                <a:lnTo>
                  <a:pt x="2900153" y="220980"/>
                </a:lnTo>
                <a:lnTo>
                  <a:pt x="2898287" y="222250"/>
                </a:lnTo>
                <a:close/>
              </a:path>
              <a:path w="4096384" h="836930">
                <a:moveTo>
                  <a:pt x="2912889" y="213360"/>
                </a:moveTo>
                <a:lnTo>
                  <a:pt x="2907684" y="209550"/>
                </a:lnTo>
                <a:lnTo>
                  <a:pt x="2910715" y="208280"/>
                </a:lnTo>
                <a:lnTo>
                  <a:pt x="2912031" y="208280"/>
                </a:lnTo>
                <a:lnTo>
                  <a:pt x="2913445" y="209451"/>
                </a:lnTo>
                <a:lnTo>
                  <a:pt x="2913430" y="211324"/>
                </a:lnTo>
                <a:lnTo>
                  <a:pt x="2912889" y="213360"/>
                </a:lnTo>
                <a:close/>
              </a:path>
              <a:path w="4096384" h="836930">
                <a:moveTo>
                  <a:pt x="2932775" y="213360"/>
                </a:moveTo>
                <a:lnTo>
                  <a:pt x="2912889" y="213360"/>
                </a:lnTo>
                <a:lnTo>
                  <a:pt x="2913430" y="211324"/>
                </a:lnTo>
                <a:lnTo>
                  <a:pt x="2913445" y="209451"/>
                </a:lnTo>
                <a:lnTo>
                  <a:pt x="2912031" y="208280"/>
                </a:lnTo>
                <a:lnTo>
                  <a:pt x="2921843" y="208280"/>
                </a:lnTo>
                <a:lnTo>
                  <a:pt x="2925625" y="210820"/>
                </a:lnTo>
                <a:lnTo>
                  <a:pt x="2937213" y="210820"/>
                </a:lnTo>
                <a:lnTo>
                  <a:pt x="2938026" y="212090"/>
                </a:lnTo>
                <a:lnTo>
                  <a:pt x="2934995" y="212090"/>
                </a:lnTo>
                <a:lnTo>
                  <a:pt x="2932775" y="213360"/>
                </a:lnTo>
                <a:close/>
              </a:path>
              <a:path w="4096384" h="836930">
                <a:moveTo>
                  <a:pt x="3032898" y="217170"/>
                </a:moveTo>
                <a:lnTo>
                  <a:pt x="3025703" y="217170"/>
                </a:lnTo>
                <a:lnTo>
                  <a:pt x="3024851" y="215900"/>
                </a:lnTo>
                <a:lnTo>
                  <a:pt x="3024177" y="215900"/>
                </a:lnTo>
                <a:lnTo>
                  <a:pt x="3023352" y="208280"/>
                </a:lnTo>
                <a:lnTo>
                  <a:pt x="3032898" y="217170"/>
                </a:lnTo>
                <a:close/>
              </a:path>
              <a:path w="4096384" h="836930">
                <a:moveTo>
                  <a:pt x="3038381" y="217170"/>
                </a:moveTo>
                <a:lnTo>
                  <a:pt x="3032898" y="217170"/>
                </a:lnTo>
                <a:lnTo>
                  <a:pt x="3023352" y="208280"/>
                </a:lnTo>
                <a:lnTo>
                  <a:pt x="3041319" y="208280"/>
                </a:lnTo>
                <a:lnTo>
                  <a:pt x="3046466" y="212090"/>
                </a:lnTo>
                <a:lnTo>
                  <a:pt x="3041627" y="212090"/>
                </a:lnTo>
                <a:lnTo>
                  <a:pt x="3041035" y="213203"/>
                </a:lnTo>
                <a:lnTo>
                  <a:pt x="3040924" y="213554"/>
                </a:lnTo>
                <a:lnTo>
                  <a:pt x="3040769" y="214630"/>
                </a:lnTo>
                <a:lnTo>
                  <a:pt x="3035256" y="214630"/>
                </a:lnTo>
                <a:lnTo>
                  <a:pt x="3038381" y="217170"/>
                </a:lnTo>
                <a:close/>
              </a:path>
              <a:path w="4096384" h="836930">
                <a:moveTo>
                  <a:pt x="3063058" y="209550"/>
                </a:moveTo>
                <a:lnTo>
                  <a:pt x="3063058" y="208280"/>
                </a:lnTo>
                <a:lnTo>
                  <a:pt x="3063302" y="208509"/>
                </a:lnTo>
                <a:lnTo>
                  <a:pt x="3063058" y="209550"/>
                </a:lnTo>
                <a:close/>
              </a:path>
              <a:path w="4096384" h="836930">
                <a:moveTo>
                  <a:pt x="3063302" y="208509"/>
                </a:moveTo>
                <a:lnTo>
                  <a:pt x="3063058" y="208280"/>
                </a:lnTo>
                <a:lnTo>
                  <a:pt x="3063356" y="208280"/>
                </a:lnTo>
                <a:lnTo>
                  <a:pt x="3063302" y="208509"/>
                </a:lnTo>
                <a:close/>
              </a:path>
              <a:path w="4096384" h="836930">
                <a:moveTo>
                  <a:pt x="3111453" y="212110"/>
                </a:moveTo>
                <a:lnTo>
                  <a:pt x="3107328" y="208280"/>
                </a:lnTo>
                <a:lnTo>
                  <a:pt x="3114033" y="208280"/>
                </a:lnTo>
                <a:lnTo>
                  <a:pt x="3114708" y="209550"/>
                </a:lnTo>
                <a:lnTo>
                  <a:pt x="3115376" y="209550"/>
                </a:lnTo>
                <a:lnTo>
                  <a:pt x="3115533" y="209682"/>
                </a:lnTo>
                <a:lnTo>
                  <a:pt x="3115533" y="210820"/>
                </a:lnTo>
                <a:lnTo>
                  <a:pt x="3113202" y="210820"/>
                </a:lnTo>
                <a:lnTo>
                  <a:pt x="3111453" y="212110"/>
                </a:lnTo>
                <a:close/>
              </a:path>
              <a:path w="4096384" h="836930">
                <a:moveTo>
                  <a:pt x="3115376" y="209550"/>
                </a:moveTo>
                <a:lnTo>
                  <a:pt x="3114708" y="209550"/>
                </a:lnTo>
                <a:lnTo>
                  <a:pt x="3114033" y="208280"/>
                </a:lnTo>
                <a:lnTo>
                  <a:pt x="3115716" y="208280"/>
                </a:lnTo>
                <a:lnTo>
                  <a:pt x="3115376" y="209550"/>
                </a:lnTo>
                <a:close/>
              </a:path>
              <a:path w="4096384" h="836930">
                <a:moveTo>
                  <a:pt x="3115533" y="209682"/>
                </a:moveTo>
                <a:lnTo>
                  <a:pt x="3115466" y="209212"/>
                </a:lnTo>
                <a:lnTo>
                  <a:pt x="3115716" y="208280"/>
                </a:lnTo>
                <a:lnTo>
                  <a:pt x="3118381" y="208280"/>
                </a:lnTo>
                <a:lnTo>
                  <a:pt x="3118810" y="209550"/>
                </a:lnTo>
                <a:lnTo>
                  <a:pt x="3115533" y="209550"/>
                </a:lnTo>
                <a:lnTo>
                  <a:pt x="3115533" y="209682"/>
                </a:lnTo>
                <a:close/>
              </a:path>
              <a:path w="4096384" h="836930">
                <a:moveTo>
                  <a:pt x="3126435" y="210820"/>
                </a:moveTo>
                <a:lnTo>
                  <a:pt x="3119239" y="210820"/>
                </a:lnTo>
                <a:lnTo>
                  <a:pt x="3118381" y="208280"/>
                </a:lnTo>
                <a:lnTo>
                  <a:pt x="3124038" y="208280"/>
                </a:lnTo>
                <a:lnTo>
                  <a:pt x="3126435" y="210820"/>
                </a:lnTo>
                <a:close/>
              </a:path>
              <a:path w="4096384" h="836930">
                <a:moveTo>
                  <a:pt x="3180409" y="212090"/>
                </a:moveTo>
                <a:lnTo>
                  <a:pt x="3178386" y="210820"/>
                </a:lnTo>
                <a:lnTo>
                  <a:pt x="3178386" y="209550"/>
                </a:lnTo>
                <a:lnTo>
                  <a:pt x="3180592" y="208280"/>
                </a:lnTo>
                <a:lnTo>
                  <a:pt x="3182917" y="209550"/>
                </a:lnTo>
                <a:lnTo>
                  <a:pt x="3182766" y="210820"/>
                </a:lnTo>
                <a:lnTo>
                  <a:pt x="3180409" y="212090"/>
                </a:lnTo>
                <a:close/>
              </a:path>
              <a:path w="4096384" h="836930">
                <a:moveTo>
                  <a:pt x="3190675" y="212090"/>
                </a:moveTo>
                <a:lnTo>
                  <a:pt x="3180409" y="212090"/>
                </a:lnTo>
                <a:lnTo>
                  <a:pt x="3182766" y="210820"/>
                </a:lnTo>
                <a:lnTo>
                  <a:pt x="3182917" y="209550"/>
                </a:lnTo>
                <a:lnTo>
                  <a:pt x="3180592" y="208280"/>
                </a:lnTo>
                <a:lnTo>
                  <a:pt x="3191979" y="208280"/>
                </a:lnTo>
                <a:lnTo>
                  <a:pt x="3190675" y="212090"/>
                </a:lnTo>
                <a:close/>
              </a:path>
              <a:path w="4096384" h="836930">
                <a:moveTo>
                  <a:pt x="3229852" y="220980"/>
                </a:moveTo>
                <a:lnTo>
                  <a:pt x="3227183" y="215896"/>
                </a:lnTo>
                <a:lnTo>
                  <a:pt x="3221981" y="212090"/>
                </a:lnTo>
                <a:lnTo>
                  <a:pt x="3219965" y="212090"/>
                </a:lnTo>
                <a:lnTo>
                  <a:pt x="3218791" y="208280"/>
                </a:lnTo>
                <a:lnTo>
                  <a:pt x="3223924" y="209550"/>
                </a:lnTo>
                <a:lnTo>
                  <a:pt x="3230222" y="210820"/>
                </a:lnTo>
                <a:lnTo>
                  <a:pt x="3232543" y="213360"/>
                </a:lnTo>
                <a:lnTo>
                  <a:pt x="3239287" y="213360"/>
                </a:lnTo>
                <a:lnTo>
                  <a:pt x="3238083" y="218440"/>
                </a:lnTo>
                <a:lnTo>
                  <a:pt x="3229852" y="220980"/>
                </a:lnTo>
                <a:close/>
              </a:path>
              <a:path w="4096384" h="836930">
                <a:moveTo>
                  <a:pt x="3232543" y="213360"/>
                </a:moveTo>
                <a:lnTo>
                  <a:pt x="3230222" y="210820"/>
                </a:lnTo>
                <a:lnTo>
                  <a:pt x="3223924" y="209550"/>
                </a:lnTo>
                <a:lnTo>
                  <a:pt x="3218791" y="208280"/>
                </a:lnTo>
                <a:lnTo>
                  <a:pt x="3233906" y="208280"/>
                </a:lnTo>
                <a:lnTo>
                  <a:pt x="3238731" y="210820"/>
                </a:lnTo>
                <a:lnTo>
                  <a:pt x="3232543" y="213360"/>
                </a:lnTo>
                <a:close/>
              </a:path>
              <a:path w="4096384" h="836930">
                <a:moveTo>
                  <a:pt x="3320288" y="215621"/>
                </a:moveTo>
                <a:lnTo>
                  <a:pt x="3317692" y="213360"/>
                </a:lnTo>
                <a:lnTo>
                  <a:pt x="3316186" y="213360"/>
                </a:lnTo>
                <a:lnTo>
                  <a:pt x="3312742" y="211180"/>
                </a:lnTo>
                <a:lnTo>
                  <a:pt x="3312656" y="210938"/>
                </a:lnTo>
                <a:lnTo>
                  <a:pt x="3314738" y="208611"/>
                </a:lnTo>
                <a:lnTo>
                  <a:pt x="3315177" y="208280"/>
                </a:lnTo>
                <a:lnTo>
                  <a:pt x="3321208" y="208280"/>
                </a:lnTo>
                <a:lnTo>
                  <a:pt x="3322138" y="209451"/>
                </a:lnTo>
                <a:lnTo>
                  <a:pt x="3322039" y="210107"/>
                </a:lnTo>
                <a:lnTo>
                  <a:pt x="3321006" y="213360"/>
                </a:lnTo>
                <a:lnTo>
                  <a:pt x="3317017" y="213360"/>
                </a:lnTo>
                <a:lnTo>
                  <a:pt x="3316493" y="213554"/>
                </a:lnTo>
                <a:lnTo>
                  <a:pt x="3320945" y="213554"/>
                </a:lnTo>
                <a:lnTo>
                  <a:pt x="3320288" y="215621"/>
                </a:lnTo>
                <a:close/>
              </a:path>
              <a:path w="4096384" h="836930">
                <a:moveTo>
                  <a:pt x="3325739" y="218440"/>
                </a:moveTo>
                <a:lnTo>
                  <a:pt x="3322115" y="217186"/>
                </a:lnTo>
                <a:lnTo>
                  <a:pt x="3320438" y="215751"/>
                </a:lnTo>
                <a:lnTo>
                  <a:pt x="3320372" y="215356"/>
                </a:lnTo>
                <a:lnTo>
                  <a:pt x="3322039" y="210107"/>
                </a:lnTo>
                <a:lnTo>
                  <a:pt x="3322138" y="209451"/>
                </a:lnTo>
                <a:lnTo>
                  <a:pt x="3321208" y="208280"/>
                </a:lnTo>
                <a:lnTo>
                  <a:pt x="3322354" y="208280"/>
                </a:lnTo>
                <a:lnTo>
                  <a:pt x="3324240" y="212090"/>
                </a:lnTo>
                <a:lnTo>
                  <a:pt x="3324056" y="212090"/>
                </a:lnTo>
                <a:lnTo>
                  <a:pt x="3324914" y="213360"/>
                </a:lnTo>
                <a:lnTo>
                  <a:pt x="3328096" y="213360"/>
                </a:lnTo>
                <a:lnTo>
                  <a:pt x="3325739" y="218440"/>
                </a:lnTo>
                <a:close/>
              </a:path>
              <a:path w="4096384" h="836930">
                <a:moveTo>
                  <a:pt x="3466721" y="212090"/>
                </a:moveTo>
                <a:lnTo>
                  <a:pt x="3466047" y="212090"/>
                </a:lnTo>
                <a:lnTo>
                  <a:pt x="3464364" y="210820"/>
                </a:lnTo>
                <a:lnTo>
                  <a:pt x="3464030" y="210820"/>
                </a:lnTo>
                <a:lnTo>
                  <a:pt x="3465196" y="209550"/>
                </a:lnTo>
                <a:lnTo>
                  <a:pt x="3468895" y="208280"/>
                </a:lnTo>
                <a:lnTo>
                  <a:pt x="3466721" y="212090"/>
                </a:lnTo>
                <a:close/>
              </a:path>
              <a:path w="4096384" h="836930">
                <a:moveTo>
                  <a:pt x="3502283" y="212090"/>
                </a:moveTo>
                <a:lnTo>
                  <a:pt x="3466721" y="212090"/>
                </a:lnTo>
                <a:lnTo>
                  <a:pt x="3468895" y="208280"/>
                </a:lnTo>
                <a:lnTo>
                  <a:pt x="3486151" y="208280"/>
                </a:lnTo>
                <a:lnTo>
                  <a:pt x="3486653" y="209550"/>
                </a:lnTo>
                <a:lnTo>
                  <a:pt x="3491034" y="209550"/>
                </a:lnTo>
                <a:lnTo>
                  <a:pt x="3491702" y="210820"/>
                </a:lnTo>
                <a:lnTo>
                  <a:pt x="3503363" y="210820"/>
                </a:lnTo>
                <a:lnTo>
                  <a:pt x="3502283" y="212090"/>
                </a:lnTo>
                <a:close/>
              </a:path>
              <a:path w="4096384" h="836930">
                <a:moveTo>
                  <a:pt x="3562091" y="213360"/>
                </a:moveTo>
                <a:lnTo>
                  <a:pt x="3560749" y="213360"/>
                </a:lnTo>
                <a:lnTo>
                  <a:pt x="3559426" y="210820"/>
                </a:lnTo>
                <a:lnTo>
                  <a:pt x="3559239" y="210107"/>
                </a:lnTo>
                <a:lnTo>
                  <a:pt x="3559142" y="209451"/>
                </a:lnTo>
                <a:lnTo>
                  <a:pt x="3559734" y="208280"/>
                </a:lnTo>
                <a:lnTo>
                  <a:pt x="3561266" y="208280"/>
                </a:lnTo>
                <a:lnTo>
                  <a:pt x="3563440" y="209550"/>
                </a:lnTo>
                <a:lnTo>
                  <a:pt x="3564114" y="209550"/>
                </a:lnTo>
                <a:lnTo>
                  <a:pt x="3563637" y="211866"/>
                </a:lnTo>
                <a:lnTo>
                  <a:pt x="3563566" y="212110"/>
                </a:lnTo>
                <a:lnTo>
                  <a:pt x="3562091" y="213360"/>
                </a:lnTo>
                <a:close/>
              </a:path>
              <a:path w="4096384" h="836930">
                <a:moveTo>
                  <a:pt x="3582052" y="220980"/>
                </a:moveTo>
                <a:lnTo>
                  <a:pt x="3569137" y="220980"/>
                </a:lnTo>
                <a:lnTo>
                  <a:pt x="3571978" y="213360"/>
                </a:lnTo>
                <a:lnTo>
                  <a:pt x="3562091" y="213360"/>
                </a:lnTo>
                <a:lnTo>
                  <a:pt x="3563566" y="212110"/>
                </a:lnTo>
                <a:lnTo>
                  <a:pt x="3563637" y="211866"/>
                </a:lnTo>
                <a:lnTo>
                  <a:pt x="3564114" y="209550"/>
                </a:lnTo>
                <a:lnTo>
                  <a:pt x="3563440" y="209550"/>
                </a:lnTo>
                <a:lnTo>
                  <a:pt x="3561266" y="208280"/>
                </a:lnTo>
                <a:lnTo>
                  <a:pt x="3574827" y="208280"/>
                </a:lnTo>
                <a:lnTo>
                  <a:pt x="3568796" y="209550"/>
                </a:lnTo>
                <a:lnTo>
                  <a:pt x="3578533" y="214630"/>
                </a:lnTo>
                <a:lnTo>
                  <a:pt x="3583706" y="214630"/>
                </a:lnTo>
                <a:lnTo>
                  <a:pt x="3573918" y="217144"/>
                </a:lnTo>
                <a:lnTo>
                  <a:pt x="3579597" y="219738"/>
                </a:lnTo>
                <a:lnTo>
                  <a:pt x="3582052" y="220980"/>
                </a:lnTo>
                <a:close/>
              </a:path>
              <a:path w="4096384" h="836930">
                <a:moveTo>
                  <a:pt x="3578533" y="214630"/>
                </a:moveTo>
                <a:lnTo>
                  <a:pt x="3568796" y="209550"/>
                </a:lnTo>
                <a:lnTo>
                  <a:pt x="3574827" y="208280"/>
                </a:lnTo>
                <a:lnTo>
                  <a:pt x="3576667" y="208280"/>
                </a:lnTo>
                <a:lnTo>
                  <a:pt x="3577518" y="209550"/>
                </a:lnTo>
                <a:lnTo>
                  <a:pt x="3578533" y="21463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578533" y="214630"/>
                </a:lnTo>
                <a:lnTo>
                  <a:pt x="3577518" y="209550"/>
                </a:lnTo>
                <a:lnTo>
                  <a:pt x="3576667" y="208280"/>
                </a:lnTo>
                <a:lnTo>
                  <a:pt x="3637346" y="208280"/>
                </a:lnTo>
                <a:lnTo>
                  <a:pt x="3642394" y="213360"/>
                </a:lnTo>
                <a:lnTo>
                  <a:pt x="3722678" y="213360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642394" y="213360"/>
                </a:moveTo>
                <a:lnTo>
                  <a:pt x="3637346" y="208280"/>
                </a:lnTo>
                <a:lnTo>
                  <a:pt x="3647573" y="208280"/>
                </a:lnTo>
                <a:lnTo>
                  <a:pt x="3642394" y="212090"/>
                </a:lnTo>
                <a:lnTo>
                  <a:pt x="3642394" y="213360"/>
                </a:lnTo>
                <a:close/>
              </a:path>
              <a:path w="4096384" h="836930">
                <a:moveTo>
                  <a:pt x="3722678" y="213360"/>
                </a:moveTo>
                <a:lnTo>
                  <a:pt x="3642394" y="213360"/>
                </a:lnTo>
                <a:lnTo>
                  <a:pt x="3642394" y="212090"/>
                </a:lnTo>
                <a:lnTo>
                  <a:pt x="3647573" y="208280"/>
                </a:lnTo>
                <a:lnTo>
                  <a:pt x="3723188" y="208280"/>
                </a:lnTo>
                <a:lnTo>
                  <a:pt x="3721663" y="209550"/>
                </a:lnTo>
                <a:lnTo>
                  <a:pt x="3718657" y="210820"/>
                </a:lnTo>
                <a:lnTo>
                  <a:pt x="3722678" y="21336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718657" y="210820"/>
                </a:lnTo>
                <a:lnTo>
                  <a:pt x="3721663" y="209550"/>
                </a:lnTo>
                <a:lnTo>
                  <a:pt x="3723188" y="208280"/>
                </a:lnTo>
                <a:lnTo>
                  <a:pt x="3724197" y="209550"/>
                </a:lnTo>
                <a:lnTo>
                  <a:pt x="3724581" y="210543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725642" y="218440"/>
                </a:moveTo>
                <a:lnTo>
                  <a:pt x="3607343" y="218440"/>
                </a:lnTo>
                <a:lnTo>
                  <a:pt x="3609435" y="217232"/>
                </a:lnTo>
                <a:lnTo>
                  <a:pt x="3609543" y="215900"/>
                </a:lnTo>
                <a:lnTo>
                  <a:pt x="3582881" y="215900"/>
                </a:lnTo>
                <a:lnTo>
                  <a:pt x="3583706" y="214630"/>
                </a:lnTo>
                <a:lnTo>
                  <a:pt x="3724688" y="214630"/>
                </a:lnTo>
                <a:lnTo>
                  <a:pt x="3724581" y="210543"/>
                </a:lnTo>
                <a:lnTo>
                  <a:pt x="3724197" y="209550"/>
                </a:lnTo>
                <a:lnTo>
                  <a:pt x="3723188" y="208280"/>
                </a:lnTo>
                <a:lnTo>
                  <a:pt x="3786126" y="208280"/>
                </a:lnTo>
                <a:lnTo>
                  <a:pt x="3788853" y="212090"/>
                </a:lnTo>
                <a:lnTo>
                  <a:pt x="3729376" y="212090"/>
                </a:lnTo>
                <a:lnTo>
                  <a:pt x="3726868" y="215900"/>
                </a:lnTo>
                <a:lnTo>
                  <a:pt x="3725642" y="218440"/>
                </a:lnTo>
                <a:close/>
              </a:path>
              <a:path w="4096384" h="836930">
                <a:moveTo>
                  <a:pt x="3978804" y="210820"/>
                </a:moveTo>
                <a:lnTo>
                  <a:pt x="3977816" y="210820"/>
                </a:lnTo>
                <a:lnTo>
                  <a:pt x="3977053" y="209682"/>
                </a:lnTo>
                <a:lnTo>
                  <a:pt x="3977042" y="209451"/>
                </a:lnTo>
                <a:lnTo>
                  <a:pt x="3977973" y="208280"/>
                </a:lnTo>
                <a:lnTo>
                  <a:pt x="3978981" y="208280"/>
                </a:lnTo>
                <a:lnTo>
                  <a:pt x="3979700" y="209377"/>
                </a:lnTo>
                <a:lnTo>
                  <a:pt x="3979708" y="209682"/>
                </a:lnTo>
                <a:lnTo>
                  <a:pt x="3978804" y="210820"/>
                </a:lnTo>
                <a:close/>
              </a:path>
              <a:path w="4096384" h="836930">
                <a:moveTo>
                  <a:pt x="4001119" y="210820"/>
                </a:moveTo>
                <a:lnTo>
                  <a:pt x="3978804" y="210820"/>
                </a:lnTo>
                <a:lnTo>
                  <a:pt x="3979708" y="209682"/>
                </a:lnTo>
                <a:lnTo>
                  <a:pt x="3979700" y="209377"/>
                </a:lnTo>
                <a:lnTo>
                  <a:pt x="3978981" y="208280"/>
                </a:lnTo>
                <a:lnTo>
                  <a:pt x="4004118" y="208280"/>
                </a:lnTo>
                <a:lnTo>
                  <a:pt x="4001270" y="209550"/>
                </a:lnTo>
                <a:lnTo>
                  <a:pt x="4001119" y="21082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4001119" y="210820"/>
                </a:lnTo>
                <a:lnTo>
                  <a:pt x="4001270" y="209550"/>
                </a:lnTo>
                <a:lnTo>
                  <a:pt x="4004118" y="208280"/>
                </a:lnTo>
                <a:lnTo>
                  <a:pt x="4006292" y="209550"/>
                </a:lnTo>
                <a:lnTo>
                  <a:pt x="4006142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4095854" y="212090"/>
                </a:moveTo>
                <a:lnTo>
                  <a:pt x="4003784" y="212090"/>
                </a:lnTo>
                <a:lnTo>
                  <a:pt x="4006142" y="210820"/>
                </a:lnTo>
                <a:lnTo>
                  <a:pt x="4006292" y="209550"/>
                </a:lnTo>
                <a:lnTo>
                  <a:pt x="4004118" y="208280"/>
                </a:lnTo>
                <a:lnTo>
                  <a:pt x="4095854" y="208280"/>
                </a:lnTo>
                <a:lnTo>
                  <a:pt x="4095854" y="212090"/>
                </a:lnTo>
                <a:close/>
              </a:path>
              <a:path w="4096384" h="836930">
                <a:moveTo>
                  <a:pt x="3175772" y="210820"/>
                </a:moveTo>
                <a:lnTo>
                  <a:pt x="3168808" y="210820"/>
                </a:lnTo>
                <a:lnTo>
                  <a:pt x="3172529" y="208303"/>
                </a:lnTo>
                <a:lnTo>
                  <a:pt x="3174378" y="209550"/>
                </a:lnTo>
                <a:lnTo>
                  <a:pt x="3176061" y="209550"/>
                </a:lnTo>
                <a:lnTo>
                  <a:pt x="3175772" y="210820"/>
                </a:lnTo>
                <a:close/>
              </a:path>
              <a:path w="4096384" h="836930">
                <a:moveTo>
                  <a:pt x="1490437" y="210308"/>
                </a:moveTo>
                <a:lnTo>
                  <a:pt x="1488236" y="209550"/>
                </a:lnTo>
                <a:lnTo>
                  <a:pt x="1490106" y="208368"/>
                </a:lnTo>
                <a:lnTo>
                  <a:pt x="1491588" y="209550"/>
                </a:lnTo>
                <a:lnTo>
                  <a:pt x="1490437" y="210308"/>
                </a:lnTo>
                <a:close/>
              </a:path>
              <a:path w="4096384" h="836930">
                <a:moveTo>
                  <a:pt x="3064407" y="209550"/>
                </a:moveTo>
                <a:lnTo>
                  <a:pt x="3063058" y="209550"/>
                </a:lnTo>
                <a:lnTo>
                  <a:pt x="3063302" y="208509"/>
                </a:lnTo>
                <a:lnTo>
                  <a:pt x="3064407" y="209550"/>
                </a:lnTo>
                <a:close/>
              </a:path>
              <a:path w="4096384" h="836930">
                <a:moveTo>
                  <a:pt x="1664734" y="211323"/>
                </a:moveTo>
                <a:lnTo>
                  <a:pt x="1664734" y="208546"/>
                </a:lnTo>
                <a:lnTo>
                  <a:pt x="1667248" y="209550"/>
                </a:lnTo>
                <a:lnTo>
                  <a:pt x="1664734" y="211323"/>
                </a:lnTo>
                <a:close/>
              </a:path>
              <a:path w="4096384" h="836930">
                <a:moveTo>
                  <a:pt x="1463675" y="209550"/>
                </a:moveTo>
                <a:lnTo>
                  <a:pt x="1462751" y="209550"/>
                </a:lnTo>
                <a:lnTo>
                  <a:pt x="1462686" y="208551"/>
                </a:lnTo>
                <a:lnTo>
                  <a:pt x="1463675" y="209550"/>
                </a:lnTo>
                <a:close/>
              </a:path>
              <a:path w="4096384" h="836930">
                <a:moveTo>
                  <a:pt x="3312549" y="211058"/>
                </a:moveTo>
                <a:lnTo>
                  <a:pt x="3312172" y="210820"/>
                </a:lnTo>
                <a:lnTo>
                  <a:pt x="3313495" y="209550"/>
                </a:lnTo>
                <a:lnTo>
                  <a:pt x="3314738" y="208611"/>
                </a:lnTo>
                <a:lnTo>
                  <a:pt x="3312549" y="211058"/>
                </a:lnTo>
                <a:close/>
              </a:path>
              <a:path w="4096384" h="836930">
                <a:moveTo>
                  <a:pt x="2594183" y="215900"/>
                </a:moveTo>
                <a:lnTo>
                  <a:pt x="2589372" y="215900"/>
                </a:lnTo>
                <a:lnTo>
                  <a:pt x="2594255" y="208851"/>
                </a:lnTo>
                <a:lnTo>
                  <a:pt x="2594394" y="209550"/>
                </a:lnTo>
                <a:lnTo>
                  <a:pt x="2599353" y="209550"/>
                </a:lnTo>
                <a:lnTo>
                  <a:pt x="2596234" y="213360"/>
                </a:lnTo>
                <a:lnTo>
                  <a:pt x="2621548" y="213360"/>
                </a:lnTo>
                <a:lnTo>
                  <a:pt x="2619037" y="214630"/>
                </a:lnTo>
                <a:lnTo>
                  <a:pt x="2594060" y="214630"/>
                </a:lnTo>
                <a:lnTo>
                  <a:pt x="2594183" y="215900"/>
                </a:lnTo>
                <a:close/>
              </a:path>
              <a:path w="4096384" h="836930">
                <a:moveTo>
                  <a:pt x="1806923" y="214630"/>
                </a:moveTo>
                <a:lnTo>
                  <a:pt x="1799175" y="214630"/>
                </a:lnTo>
                <a:lnTo>
                  <a:pt x="1809460" y="208901"/>
                </a:lnTo>
                <a:lnTo>
                  <a:pt x="1809969" y="210543"/>
                </a:lnTo>
                <a:lnTo>
                  <a:pt x="1809859" y="211058"/>
                </a:lnTo>
                <a:lnTo>
                  <a:pt x="1806923" y="214630"/>
                </a:lnTo>
                <a:close/>
              </a:path>
              <a:path w="4096384" h="836930">
                <a:moveTo>
                  <a:pt x="2440791" y="212090"/>
                </a:moveTo>
                <a:lnTo>
                  <a:pt x="2434475" y="212090"/>
                </a:lnTo>
                <a:lnTo>
                  <a:pt x="2434782" y="210543"/>
                </a:lnTo>
                <a:lnTo>
                  <a:pt x="2441892" y="209212"/>
                </a:lnTo>
                <a:lnTo>
                  <a:pt x="2440791" y="212090"/>
                </a:lnTo>
                <a:close/>
              </a:path>
              <a:path w="4096384" h="836930">
                <a:moveTo>
                  <a:pt x="1480188" y="212090"/>
                </a:moveTo>
                <a:lnTo>
                  <a:pt x="1463930" y="212090"/>
                </a:lnTo>
                <a:lnTo>
                  <a:pt x="1462616" y="209377"/>
                </a:lnTo>
                <a:lnTo>
                  <a:pt x="1462751" y="209550"/>
                </a:lnTo>
                <a:lnTo>
                  <a:pt x="1463675" y="209550"/>
                </a:lnTo>
                <a:lnTo>
                  <a:pt x="1464932" y="210820"/>
                </a:lnTo>
                <a:lnTo>
                  <a:pt x="1479854" y="210820"/>
                </a:lnTo>
                <a:lnTo>
                  <a:pt x="1480188" y="212090"/>
                </a:lnTo>
                <a:close/>
              </a:path>
              <a:path w="4096384" h="836930">
                <a:moveTo>
                  <a:pt x="1705802" y="227330"/>
                </a:moveTo>
                <a:lnTo>
                  <a:pt x="1701107" y="226060"/>
                </a:lnTo>
                <a:lnTo>
                  <a:pt x="1701781" y="226060"/>
                </a:lnTo>
                <a:lnTo>
                  <a:pt x="1703411" y="210010"/>
                </a:lnTo>
                <a:lnTo>
                  <a:pt x="1704086" y="209442"/>
                </a:lnTo>
                <a:lnTo>
                  <a:pt x="1717038" y="219710"/>
                </a:lnTo>
                <a:lnTo>
                  <a:pt x="1718380" y="219710"/>
                </a:lnTo>
                <a:lnTo>
                  <a:pt x="1715473" y="222250"/>
                </a:lnTo>
                <a:lnTo>
                  <a:pt x="1705468" y="222250"/>
                </a:lnTo>
                <a:lnTo>
                  <a:pt x="1703458" y="223520"/>
                </a:lnTo>
                <a:lnTo>
                  <a:pt x="1705802" y="227330"/>
                </a:lnTo>
                <a:close/>
              </a:path>
              <a:path w="4096384" h="836930">
                <a:moveTo>
                  <a:pt x="1503799" y="210820"/>
                </a:moveTo>
                <a:lnTo>
                  <a:pt x="1502818" y="210820"/>
                </a:lnTo>
                <a:lnTo>
                  <a:pt x="1504805" y="209451"/>
                </a:lnTo>
                <a:lnTo>
                  <a:pt x="1503799" y="210820"/>
                </a:lnTo>
                <a:close/>
              </a:path>
              <a:path w="4096384" h="836930">
                <a:moveTo>
                  <a:pt x="116718" y="220980"/>
                </a:moveTo>
                <a:lnTo>
                  <a:pt x="109843" y="214630"/>
                </a:lnTo>
                <a:lnTo>
                  <a:pt x="111519" y="214630"/>
                </a:lnTo>
                <a:lnTo>
                  <a:pt x="116044" y="209550"/>
                </a:lnTo>
                <a:lnTo>
                  <a:pt x="116163" y="215751"/>
                </a:lnTo>
                <a:lnTo>
                  <a:pt x="116718" y="220980"/>
                </a:lnTo>
                <a:close/>
              </a:path>
              <a:path w="4096384" h="836930">
                <a:moveTo>
                  <a:pt x="410227" y="217170"/>
                </a:moveTo>
                <a:lnTo>
                  <a:pt x="404530" y="209550"/>
                </a:lnTo>
                <a:lnTo>
                  <a:pt x="409893" y="210820"/>
                </a:lnTo>
                <a:lnTo>
                  <a:pt x="414417" y="210820"/>
                </a:lnTo>
                <a:lnTo>
                  <a:pt x="410138" y="214564"/>
                </a:lnTo>
                <a:lnTo>
                  <a:pt x="410227" y="217170"/>
                </a:lnTo>
                <a:close/>
              </a:path>
              <a:path w="4096384" h="836930">
                <a:moveTo>
                  <a:pt x="511306" y="217170"/>
                </a:moveTo>
                <a:lnTo>
                  <a:pt x="513487" y="215900"/>
                </a:lnTo>
                <a:lnTo>
                  <a:pt x="514401" y="214747"/>
                </a:lnTo>
                <a:lnTo>
                  <a:pt x="514376" y="213730"/>
                </a:lnTo>
                <a:lnTo>
                  <a:pt x="513821" y="209550"/>
                </a:lnTo>
                <a:lnTo>
                  <a:pt x="517209" y="212110"/>
                </a:lnTo>
                <a:lnTo>
                  <a:pt x="523714" y="215900"/>
                </a:lnTo>
                <a:lnTo>
                  <a:pt x="511306" y="217170"/>
                </a:lnTo>
                <a:close/>
              </a:path>
              <a:path w="4096384" h="836930">
                <a:moveTo>
                  <a:pt x="561260" y="217170"/>
                </a:moveTo>
                <a:lnTo>
                  <a:pt x="511306" y="217170"/>
                </a:lnTo>
                <a:lnTo>
                  <a:pt x="523714" y="215900"/>
                </a:lnTo>
                <a:lnTo>
                  <a:pt x="517173" y="212090"/>
                </a:lnTo>
                <a:lnTo>
                  <a:pt x="513821" y="209550"/>
                </a:lnTo>
                <a:lnTo>
                  <a:pt x="531421" y="209550"/>
                </a:lnTo>
                <a:lnTo>
                  <a:pt x="528239" y="213360"/>
                </a:lnTo>
                <a:lnTo>
                  <a:pt x="529189" y="214564"/>
                </a:lnTo>
                <a:lnTo>
                  <a:pt x="529915" y="215900"/>
                </a:lnTo>
                <a:lnTo>
                  <a:pt x="562937" y="215900"/>
                </a:lnTo>
                <a:lnTo>
                  <a:pt x="561260" y="217170"/>
                </a:lnTo>
                <a:close/>
              </a:path>
              <a:path w="4096384" h="836930">
                <a:moveTo>
                  <a:pt x="529915" y="215900"/>
                </a:moveTo>
                <a:lnTo>
                  <a:pt x="529303" y="214747"/>
                </a:lnTo>
                <a:lnTo>
                  <a:pt x="528392" y="213554"/>
                </a:lnTo>
                <a:lnTo>
                  <a:pt x="528304" y="213282"/>
                </a:lnTo>
                <a:lnTo>
                  <a:pt x="531421" y="209550"/>
                </a:lnTo>
                <a:lnTo>
                  <a:pt x="532341" y="212296"/>
                </a:lnTo>
                <a:lnTo>
                  <a:pt x="533253" y="214591"/>
                </a:lnTo>
                <a:lnTo>
                  <a:pt x="529915" y="215900"/>
                </a:lnTo>
                <a:close/>
              </a:path>
              <a:path w="4096384" h="836930">
                <a:moveTo>
                  <a:pt x="562937" y="215900"/>
                </a:moveTo>
                <a:lnTo>
                  <a:pt x="529915" y="215900"/>
                </a:lnTo>
                <a:lnTo>
                  <a:pt x="533142" y="214677"/>
                </a:lnTo>
                <a:lnTo>
                  <a:pt x="532268" y="212110"/>
                </a:lnTo>
                <a:lnTo>
                  <a:pt x="531421" y="209550"/>
                </a:lnTo>
                <a:lnTo>
                  <a:pt x="571324" y="209550"/>
                </a:lnTo>
                <a:lnTo>
                  <a:pt x="562937" y="215900"/>
                </a:lnTo>
                <a:close/>
              </a:path>
              <a:path w="4096384" h="836930">
                <a:moveTo>
                  <a:pt x="570316" y="217170"/>
                </a:moveTo>
                <a:lnTo>
                  <a:pt x="561260" y="217170"/>
                </a:lnTo>
                <a:lnTo>
                  <a:pt x="571324" y="209550"/>
                </a:lnTo>
                <a:lnTo>
                  <a:pt x="571200" y="211324"/>
                </a:lnTo>
                <a:lnTo>
                  <a:pt x="571147" y="213360"/>
                </a:lnTo>
                <a:lnTo>
                  <a:pt x="575842" y="215900"/>
                </a:lnTo>
                <a:lnTo>
                  <a:pt x="570316" y="217170"/>
                </a:lnTo>
                <a:close/>
              </a:path>
              <a:path w="4096384" h="836930">
                <a:moveTo>
                  <a:pt x="956522" y="215900"/>
                </a:moveTo>
                <a:lnTo>
                  <a:pt x="959541" y="212090"/>
                </a:lnTo>
                <a:lnTo>
                  <a:pt x="962440" y="209550"/>
                </a:lnTo>
                <a:lnTo>
                  <a:pt x="962949" y="211866"/>
                </a:lnTo>
                <a:lnTo>
                  <a:pt x="962851" y="212794"/>
                </a:lnTo>
                <a:lnTo>
                  <a:pt x="962734" y="213360"/>
                </a:lnTo>
                <a:lnTo>
                  <a:pt x="959371" y="213360"/>
                </a:lnTo>
                <a:lnTo>
                  <a:pt x="956522" y="215900"/>
                </a:lnTo>
                <a:close/>
              </a:path>
              <a:path w="4096384" h="836930">
                <a:moveTo>
                  <a:pt x="1279596" y="215900"/>
                </a:moveTo>
                <a:lnTo>
                  <a:pt x="1277866" y="215900"/>
                </a:lnTo>
                <a:lnTo>
                  <a:pt x="1282056" y="209550"/>
                </a:lnTo>
                <a:lnTo>
                  <a:pt x="1286915" y="210820"/>
                </a:lnTo>
                <a:lnTo>
                  <a:pt x="1286825" y="213554"/>
                </a:lnTo>
                <a:lnTo>
                  <a:pt x="1286329" y="214630"/>
                </a:lnTo>
                <a:lnTo>
                  <a:pt x="1281218" y="214630"/>
                </a:lnTo>
                <a:lnTo>
                  <a:pt x="1279596" y="215900"/>
                </a:lnTo>
                <a:close/>
              </a:path>
              <a:path w="4096384" h="836930">
                <a:moveTo>
                  <a:pt x="1296468" y="215900"/>
                </a:moveTo>
                <a:lnTo>
                  <a:pt x="1285743" y="215900"/>
                </a:lnTo>
                <a:lnTo>
                  <a:pt x="1286825" y="213554"/>
                </a:lnTo>
                <a:lnTo>
                  <a:pt x="1286915" y="210820"/>
                </a:lnTo>
                <a:lnTo>
                  <a:pt x="1282056" y="209550"/>
                </a:lnTo>
                <a:lnTo>
                  <a:pt x="1287085" y="209550"/>
                </a:lnTo>
                <a:lnTo>
                  <a:pt x="1287085" y="210820"/>
                </a:lnTo>
                <a:lnTo>
                  <a:pt x="1303007" y="210820"/>
                </a:lnTo>
                <a:lnTo>
                  <a:pt x="1305858" y="212090"/>
                </a:lnTo>
                <a:lnTo>
                  <a:pt x="1306192" y="212090"/>
                </a:lnTo>
                <a:lnTo>
                  <a:pt x="1306277" y="213360"/>
                </a:lnTo>
                <a:lnTo>
                  <a:pt x="1297306" y="213360"/>
                </a:lnTo>
                <a:lnTo>
                  <a:pt x="1296033" y="214564"/>
                </a:lnTo>
                <a:lnTo>
                  <a:pt x="1296130" y="215047"/>
                </a:lnTo>
                <a:lnTo>
                  <a:pt x="1296468" y="215900"/>
                </a:lnTo>
                <a:close/>
              </a:path>
              <a:path w="4096384" h="836930">
                <a:moveTo>
                  <a:pt x="1346088" y="210820"/>
                </a:moveTo>
                <a:lnTo>
                  <a:pt x="1333012" y="210820"/>
                </a:lnTo>
                <a:lnTo>
                  <a:pt x="1332842" y="209550"/>
                </a:lnTo>
                <a:lnTo>
                  <a:pt x="1343574" y="209550"/>
                </a:lnTo>
                <a:lnTo>
                  <a:pt x="1346088" y="210820"/>
                </a:lnTo>
                <a:close/>
              </a:path>
              <a:path w="4096384" h="836930">
                <a:moveTo>
                  <a:pt x="1506000" y="222250"/>
                </a:moveTo>
                <a:lnTo>
                  <a:pt x="1504313" y="221099"/>
                </a:lnTo>
                <a:lnTo>
                  <a:pt x="1504258" y="220770"/>
                </a:lnTo>
                <a:lnTo>
                  <a:pt x="1507068" y="215900"/>
                </a:lnTo>
                <a:lnTo>
                  <a:pt x="1511351" y="210820"/>
                </a:lnTo>
                <a:lnTo>
                  <a:pt x="1513543" y="209550"/>
                </a:lnTo>
                <a:lnTo>
                  <a:pt x="1513469" y="212296"/>
                </a:lnTo>
                <a:lnTo>
                  <a:pt x="1510406" y="220854"/>
                </a:lnTo>
                <a:lnTo>
                  <a:pt x="1510314" y="220993"/>
                </a:lnTo>
                <a:lnTo>
                  <a:pt x="1506000" y="222250"/>
                </a:lnTo>
                <a:close/>
              </a:path>
              <a:path w="4096384" h="836930">
                <a:moveTo>
                  <a:pt x="1511502" y="222250"/>
                </a:moveTo>
                <a:lnTo>
                  <a:pt x="1506000" y="222250"/>
                </a:lnTo>
                <a:lnTo>
                  <a:pt x="1510314" y="220993"/>
                </a:lnTo>
                <a:lnTo>
                  <a:pt x="1510406" y="220854"/>
                </a:lnTo>
                <a:lnTo>
                  <a:pt x="1513469" y="212296"/>
                </a:lnTo>
                <a:lnTo>
                  <a:pt x="1513543" y="209550"/>
                </a:lnTo>
                <a:lnTo>
                  <a:pt x="1539191" y="209550"/>
                </a:lnTo>
                <a:lnTo>
                  <a:pt x="1539021" y="210820"/>
                </a:lnTo>
                <a:lnTo>
                  <a:pt x="1524275" y="210820"/>
                </a:lnTo>
                <a:lnTo>
                  <a:pt x="1522265" y="212090"/>
                </a:lnTo>
                <a:lnTo>
                  <a:pt x="1522265" y="213360"/>
                </a:lnTo>
                <a:lnTo>
                  <a:pt x="1516228" y="213360"/>
                </a:lnTo>
                <a:lnTo>
                  <a:pt x="1516395" y="214630"/>
                </a:lnTo>
                <a:lnTo>
                  <a:pt x="1513877" y="214630"/>
                </a:lnTo>
                <a:lnTo>
                  <a:pt x="1511502" y="222250"/>
                </a:lnTo>
                <a:close/>
              </a:path>
              <a:path w="4096384" h="836930">
                <a:moveTo>
                  <a:pt x="1703411" y="210010"/>
                </a:moveTo>
                <a:lnTo>
                  <a:pt x="1703458" y="209550"/>
                </a:lnTo>
                <a:lnTo>
                  <a:pt x="1703959" y="209550"/>
                </a:lnTo>
                <a:lnTo>
                  <a:pt x="1703411" y="210010"/>
                </a:lnTo>
                <a:close/>
              </a:path>
              <a:path w="4096384" h="836930">
                <a:moveTo>
                  <a:pt x="1823644" y="210820"/>
                </a:moveTo>
                <a:lnTo>
                  <a:pt x="1823146" y="209550"/>
                </a:lnTo>
                <a:lnTo>
                  <a:pt x="1823480" y="209550"/>
                </a:lnTo>
                <a:lnTo>
                  <a:pt x="1823644" y="210820"/>
                </a:lnTo>
                <a:close/>
              </a:path>
              <a:path w="4096384" h="836930">
                <a:moveTo>
                  <a:pt x="1834317" y="210820"/>
                </a:moveTo>
                <a:lnTo>
                  <a:pt x="1823644" y="210820"/>
                </a:lnTo>
                <a:lnTo>
                  <a:pt x="1823480" y="209550"/>
                </a:lnTo>
                <a:lnTo>
                  <a:pt x="1835620" y="209550"/>
                </a:lnTo>
                <a:lnTo>
                  <a:pt x="1834317" y="210820"/>
                </a:lnTo>
                <a:close/>
              </a:path>
              <a:path w="4096384" h="836930">
                <a:moveTo>
                  <a:pt x="2132081" y="210820"/>
                </a:moveTo>
                <a:lnTo>
                  <a:pt x="2131911" y="210820"/>
                </a:lnTo>
                <a:lnTo>
                  <a:pt x="2131741" y="209550"/>
                </a:lnTo>
                <a:lnTo>
                  <a:pt x="2132081" y="210820"/>
                </a:lnTo>
                <a:close/>
              </a:path>
              <a:path w="4096384" h="836930">
                <a:moveTo>
                  <a:pt x="2142975" y="210820"/>
                </a:moveTo>
                <a:lnTo>
                  <a:pt x="2132081" y="210820"/>
                </a:lnTo>
                <a:lnTo>
                  <a:pt x="2131741" y="209550"/>
                </a:lnTo>
                <a:lnTo>
                  <a:pt x="2143143" y="209550"/>
                </a:lnTo>
                <a:lnTo>
                  <a:pt x="2142975" y="210820"/>
                </a:lnTo>
                <a:close/>
              </a:path>
              <a:path w="4096384" h="836930">
                <a:moveTo>
                  <a:pt x="2170789" y="210107"/>
                </a:moveTo>
                <a:lnTo>
                  <a:pt x="2170295" y="209550"/>
                </a:lnTo>
                <a:lnTo>
                  <a:pt x="2171303" y="209550"/>
                </a:lnTo>
                <a:lnTo>
                  <a:pt x="2170789" y="210107"/>
                </a:lnTo>
                <a:close/>
              </a:path>
              <a:path w="4096384" h="836930">
                <a:moveTo>
                  <a:pt x="2370106" y="217170"/>
                </a:moveTo>
                <a:lnTo>
                  <a:pt x="2366260" y="217170"/>
                </a:lnTo>
                <a:lnTo>
                  <a:pt x="2366670" y="215047"/>
                </a:lnTo>
                <a:lnTo>
                  <a:pt x="2366794" y="214564"/>
                </a:lnTo>
                <a:lnTo>
                  <a:pt x="2367595" y="213360"/>
                </a:lnTo>
                <a:lnTo>
                  <a:pt x="2372788" y="209550"/>
                </a:lnTo>
                <a:lnTo>
                  <a:pt x="2374464" y="209550"/>
                </a:lnTo>
                <a:lnTo>
                  <a:pt x="2374204" y="215900"/>
                </a:lnTo>
                <a:lnTo>
                  <a:pt x="2370106" y="217170"/>
                </a:lnTo>
                <a:close/>
              </a:path>
              <a:path w="4096384" h="836930">
                <a:moveTo>
                  <a:pt x="2379663" y="217170"/>
                </a:moveTo>
                <a:lnTo>
                  <a:pt x="2370106" y="217170"/>
                </a:lnTo>
                <a:lnTo>
                  <a:pt x="2374204" y="215900"/>
                </a:lnTo>
                <a:lnTo>
                  <a:pt x="2374464" y="209550"/>
                </a:lnTo>
                <a:lnTo>
                  <a:pt x="2384608" y="209550"/>
                </a:lnTo>
                <a:lnTo>
                  <a:pt x="2382177" y="212090"/>
                </a:lnTo>
                <a:lnTo>
                  <a:pt x="2397344" y="212090"/>
                </a:lnTo>
                <a:lnTo>
                  <a:pt x="2396589" y="213360"/>
                </a:lnTo>
                <a:lnTo>
                  <a:pt x="2389046" y="213360"/>
                </a:lnTo>
                <a:lnTo>
                  <a:pt x="2390220" y="214630"/>
                </a:lnTo>
                <a:lnTo>
                  <a:pt x="2379663" y="214630"/>
                </a:lnTo>
                <a:lnTo>
                  <a:pt x="2378321" y="215900"/>
                </a:lnTo>
                <a:lnTo>
                  <a:pt x="2379663" y="217170"/>
                </a:lnTo>
                <a:close/>
              </a:path>
              <a:path w="4096384" h="836930">
                <a:moveTo>
                  <a:pt x="2657588" y="210820"/>
                </a:moveTo>
                <a:lnTo>
                  <a:pt x="2654065" y="209550"/>
                </a:lnTo>
                <a:lnTo>
                  <a:pt x="2656422" y="209550"/>
                </a:lnTo>
                <a:lnTo>
                  <a:pt x="2657588" y="210820"/>
                </a:lnTo>
                <a:close/>
              </a:path>
              <a:path w="4096384" h="836930">
                <a:moveTo>
                  <a:pt x="2667809" y="210820"/>
                </a:moveTo>
                <a:lnTo>
                  <a:pt x="2657588" y="210820"/>
                </a:lnTo>
                <a:lnTo>
                  <a:pt x="2656422" y="209550"/>
                </a:lnTo>
                <a:lnTo>
                  <a:pt x="2667632" y="209550"/>
                </a:lnTo>
                <a:lnTo>
                  <a:pt x="2667809" y="210820"/>
                </a:lnTo>
                <a:close/>
              </a:path>
              <a:path w="4096384" h="836930">
                <a:moveTo>
                  <a:pt x="2710062" y="212090"/>
                </a:moveTo>
                <a:lnTo>
                  <a:pt x="2710062" y="209550"/>
                </a:lnTo>
                <a:lnTo>
                  <a:pt x="2713919" y="209550"/>
                </a:lnTo>
                <a:lnTo>
                  <a:pt x="2712904" y="210820"/>
                </a:lnTo>
                <a:lnTo>
                  <a:pt x="2710062" y="21209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10062" y="212090"/>
                </a:lnTo>
                <a:lnTo>
                  <a:pt x="2712904" y="210820"/>
                </a:lnTo>
                <a:lnTo>
                  <a:pt x="2713919" y="209550"/>
                </a:lnTo>
                <a:lnTo>
                  <a:pt x="2735016" y="209550"/>
                </a:lnTo>
                <a:lnTo>
                  <a:pt x="2735016" y="210820"/>
                </a:lnTo>
                <a:lnTo>
                  <a:pt x="2774689" y="21082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016" y="210820"/>
                </a:lnTo>
                <a:lnTo>
                  <a:pt x="2735691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691" y="209550"/>
                </a:lnTo>
                <a:lnTo>
                  <a:pt x="2741514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74689" y="210820"/>
                </a:lnTo>
                <a:lnTo>
                  <a:pt x="2777964" y="209550"/>
                </a:lnTo>
                <a:lnTo>
                  <a:pt x="2781148" y="20955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77780" y="212090"/>
                </a:lnTo>
                <a:lnTo>
                  <a:pt x="2781148" y="209550"/>
                </a:lnTo>
                <a:lnTo>
                  <a:pt x="2800725" y="209550"/>
                </a:lnTo>
                <a:lnTo>
                  <a:pt x="2799886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58732" y="210820"/>
                </a:moveTo>
                <a:lnTo>
                  <a:pt x="2856558" y="210820"/>
                </a:lnTo>
                <a:lnTo>
                  <a:pt x="2855392" y="209550"/>
                </a:lnTo>
                <a:lnTo>
                  <a:pt x="2859066" y="209550"/>
                </a:lnTo>
                <a:lnTo>
                  <a:pt x="2858732" y="210820"/>
                </a:lnTo>
                <a:close/>
              </a:path>
              <a:path w="4096384" h="836930">
                <a:moveTo>
                  <a:pt x="2871467" y="210820"/>
                </a:moveTo>
                <a:lnTo>
                  <a:pt x="2858732" y="210820"/>
                </a:lnTo>
                <a:lnTo>
                  <a:pt x="2859066" y="209550"/>
                </a:lnTo>
                <a:lnTo>
                  <a:pt x="2870213" y="209550"/>
                </a:lnTo>
                <a:lnTo>
                  <a:pt x="2871467" y="210820"/>
                </a:lnTo>
                <a:close/>
              </a:path>
              <a:path w="4096384" h="836930">
                <a:moveTo>
                  <a:pt x="3119239" y="210820"/>
                </a:moveTo>
                <a:lnTo>
                  <a:pt x="3116882" y="210820"/>
                </a:lnTo>
                <a:lnTo>
                  <a:pt x="3115533" y="209682"/>
                </a:lnTo>
                <a:lnTo>
                  <a:pt x="3115533" y="209550"/>
                </a:lnTo>
                <a:lnTo>
                  <a:pt x="3118810" y="209550"/>
                </a:lnTo>
                <a:lnTo>
                  <a:pt x="3119239" y="210820"/>
                </a:lnTo>
                <a:close/>
              </a:path>
              <a:path w="4096384" h="836930">
                <a:moveTo>
                  <a:pt x="3178726" y="220980"/>
                </a:moveTo>
                <a:lnTo>
                  <a:pt x="3169847" y="220980"/>
                </a:lnTo>
                <a:lnTo>
                  <a:pt x="3172021" y="218440"/>
                </a:lnTo>
                <a:lnTo>
                  <a:pt x="3174038" y="218440"/>
                </a:lnTo>
                <a:lnTo>
                  <a:pt x="3176061" y="209550"/>
                </a:lnTo>
                <a:lnTo>
                  <a:pt x="3179647" y="214747"/>
                </a:lnTo>
                <a:lnTo>
                  <a:pt x="3182583" y="219710"/>
                </a:lnTo>
                <a:lnTo>
                  <a:pt x="3178988" y="219710"/>
                </a:lnTo>
                <a:lnTo>
                  <a:pt x="3179335" y="220779"/>
                </a:lnTo>
                <a:lnTo>
                  <a:pt x="3178726" y="220980"/>
                </a:lnTo>
                <a:close/>
              </a:path>
              <a:path w="4096384" h="836930">
                <a:moveTo>
                  <a:pt x="3349711" y="215900"/>
                </a:moveTo>
                <a:lnTo>
                  <a:pt x="3346371" y="209550"/>
                </a:lnTo>
                <a:lnTo>
                  <a:pt x="3346529" y="209550"/>
                </a:lnTo>
                <a:lnTo>
                  <a:pt x="3349554" y="210820"/>
                </a:lnTo>
                <a:lnTo>
                  <a:pt x="3352559" y="210820"/>
                </a:lnTo>
                <a:lnTo>
                  <a:pt x="3349711" y="215900"/>
                </a:lnTo>
                <a:close/>
              </a:path>
              <a:path w="4096384" h="836930">
                <a:moveTo>
                  <a:pt x="3373349" y="212090"/>
                </a:moveTo>
                <a:lnTo>
                  <a:pt x="3371175" y="212090"/>
                </a:lnTo>
                <a:lnTo>
                  <a:pt x="3371175" y="210820"/>
                </a:lnTo>
                <a:lnTo>
                  <a:pt x="3373008" y="209550"/>
                </a:lnTo>
                <a:lnTo>
                  <a:pt x="3375182" y="210820"/>
                </a:lnTo>
                <a:lnTo>
                  <a:pt x="3373349" y="212090"/>
                </a:lnTo>
                <a:close/>
              </a:path>
              <a:path w="4096384" h="836930">
                <a:moveTo>
                  <a:pt x="3382399" y="218440"/>
                </a:moveTo>
                <a:lnTo>
                  <a:pt x="3374023" y="218440"/>
                </a:lnTo>
                <a:lnTo>
                  <a:pt x="3381396" y="217170"/>
                </a:lnTo>
                <a:lnTo>
                  <a:pt x="3381736" y="217170"/>
                </a:lnTo>
                <a:lnTo>
                  <a:pt x="3381736" y="212090"/>
                </a:lnTo>
                <a:lnTo>
                  <a:pt x="3373349" y="212090"/>
                </a:lnTo>
                <a:lnTo>
                  <a:pt x="3375182" y="210820"/>
                </a:lnTo>
                <a:lnTo>
                  <a:pt x="3373008" y="209550"/>
                </a:lnTo>
                <a:lnTo>
                  <a:pt x="3376449" y="209550"/>
                </a:lnTo>
                <a:lnTo>
                  <a:pt x="3377539" y="210820"/>
                </a:lnTo>
                <a:lnTo>
                  <a:pt x="3392449" y="210820"/>
                </a:lnTo>
                <a:lnTo>
                  <a:pt x="3385410" y="213360"/>
                </a:lnTo>
                <a:lnTo>
                  <a:pt x="3385807" y="214630"/>
                </a:lnTo>
                <a:lnTo>
                  <a:pt x="3385410" y="214630"/>
                </a:lnTo>
                <a:lnTo>
                  <a:pt x="3382399" y="218440"/>
                </a:lnTo>
                <a:close/>
              </a:path>
              <a:path w="4096384" h="836930">
                <a:moveTo>
                  <a:pt x="3423954" y="213203"/>
                </a:moveTo>
                <a:lnTo>
                  <a:pt x="3423310" y="212296"/>
                </a:lnTo>
                <a:lnTo>
                  <a:pt x="3423294" y="212090"/>
                </a:lnTo>
                <a:lnTo>
                  <a:pt x="3425640" y="209550"/>
                </a:lnTo>
                <a:lnTo>
                  <a:pt x="3423954" y="213203"/>
                </a:lnTo>
                <a:close/>
              </a:path>
              <a:path w="4096384" h="836930">
                <a:moveTo>
                  <a:pt x="3424966" y="214630"/>
                </a:moveTo>
                <a:lnTo>
                  <a:pt x="3423954" y="213203"/>
                </a:lnTo>
                <a:lnTo>
                  <a:pt x="3425640" y="209550"/>
                </a:lnTo>
                <a:lnTo>
                  <a:pt x="3424966" y="214630"/>
                </a:lnTo>
                <a:close/>
              </a:path>
              <a:path w="4096384" h="836930">
                <a:moveTo>
                  <a:pt x="3534263" y="210820"/>
                </a:moveTo>
                <a:lnTo>
                  <a:pt x="3534780" y="209550"/>
                </a:lnTo>
                <a:lnTo>
                  <a:pt x="3535612" y="209550"/>
                </a:lnTo>
                <a:lnTo>
                  <a:pt x="3534263" y="210820"/>
                </a:lnTo>
                <a:close/>
              </a:path>
              <a:path w="4096384" h="836930">
                <a:moveTo>
                  <a:pt x="3545499" y="210820"/>
                </a:moveTo>
                <a:lnTo>
                  <a:pt x="3534263" y="210820"/>
                </a:lnTo>
                <a:lnTo>
                  <a:pt x="3535612" y="209550"/>
                </a:lnTo>
                <a:lnTo>
                  <a:pt x="3546173" y="209550"/>
                </a:lnTo>
                <a:lnTo>
                  <a:pt x="3545499" y="210820"/>
                </a:lnTo>
                <a:close/>
              </a:path>
              <a:path w="4096384" h="836930">
                <a:moveTo>
                  <a:pt x="3548347" y="212090"/>
                </a:moveTo>
                <a:lnTo>
                  <a:pt x="3544667" y="212090"/>
                </a:lnTo>
                <a:lnTo>
                  <a:pt x="3545499" y="210820"/>
                </a:lnTo>
                <a:lnTo>
                  <a:pt x="3546173" y="209550"/>
                </a:lnTo>
                <a:lnTo>
                  <a:pt x="3547856" y="209550"/>
                </a:lnTo>
                <a:lnTo>
                  <a:pt x="3548347" y="212090"/>
                </a:lnTo>
                <a:close/>
              </a:path>
              <a:path w="4096384" h="836930">
                <a:moveTo>
                  <a:pt x="3560087" y="212090"/>
                </a:moveTo>
                <a:lnTo>
                  <a:pt x="3548347" y="212090"/>
                </a:lnTo>
                <a:lnTo>
                  <a:pt x="3547856" y="209550"/>
                </a:lnTo>
                <a:lnTo>
                  <a:pt x="3559092" y="209550"/>
                </a:lnTo>
                <a:lnTo>
                  <a:pt x="3559426" y="210820"/>
                </a:lnTo>
                <a:lnTo>
                  <a:pt x="3560087" y="212090"/>
                </a:lnTo>
                <a:close/>
              </a:path>
              <a:path w="4096384" h="836930">
                <a:moveTo>
                  <a:pt x="3897178" y="212090"/>
                </a:moveTo>
                <a:lnTo>
                  <a:pt x="3895684" y="210962"/>
                </a:lnTo>
                <a:lnTo>
                  <a:pt x="3895570" y="210308"/>
                </a:lnTo>
                <a:lnTo>
                  <a:pt x="3895679" y="209550"/>
                </a:lnTo>
                <a:lnTo>
                  <a:pt x="3899195" y="209550"/>
                </a:lnTo>
                <a:lnTo>
                  <a:pt x="3899019" y="210820"/>
                </a:lnTo>
                <a:lnTo>
                  <a:pt x="3897178" y="21209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3897178" y="212090"/>
                </a:lnTo>
                <a:lnTo>
                  <a:pt x="3899019" y="210820"/>
                </a:lnTo>
                <a:lnTo>
                  <a:pt x="3899195" y="209550"/>
                </a:lnTo>
                <a:lnTo>
                  <a:pt x="3976964" y="209550"/>
                </a:lnTo>
                <a:lnTo>
                  <a:pt x="3977816" y="210820"/>
                </a:lnTo>
                <a:lnTo>
                  <a:pt x="4001119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3128439" y="215900"/>
                </a:moveTo>
                <a:lnTo>
                  <a:pt x="3115533" y="215900"/>
                </a:lnTo>
                <a:lnTo>
                  <a:pt x="3115533" y="209682"/>
                </a:lnTo>
                <a:lnTo>
                  <a:pt x="3116882" y="210820"/>
                </a:lnTo>
                <a:lnTo>
                  <a:pt x="3126435" y="210820"/>
                </a:lnTo>
                <a:lnTo>
                  <a:pt x="3129229" y="213360"/>
                </a:lnTo>
                <a:lnTo>
                  <a:pt x="3125761" y="213360"/>
                </a:lnTo>
                <a:lnTo>
                  <a:pt x="3128439" y="215900"/>
                </a:lnTo>
                <a:close/>
              </a:path>
              <a:path w="4096384" h="836930">
                <a:moveTo>
                  <a:pt x="1703329" y="210820"/>
                </a:moveTo>
                <a:lnTo>
                  <a:pt x="1702449" y="210820"/>
                </a:lnTo>
                <a:lnTo>
                  <a:pt x="1703411" y="210010"/>
                </a:lnTo>
                <a:lnTo>
                  <a:pt x="1703329" y="210820"/>
                </a:lnTo>
                <a:close/>
              </a:path>
              <a:path w="4096384" h="836930">
                <a:moveTo>
                  <a:pt x="2171420" y="210820"/>
                </a:moveTo>
                <a:lnTo>
                  <a:pt x="2170131" y="210820"/>
                </a:lnTo>
                <a:lnTo>
                  <a:pt x="2170789" y="210107"/>
                </a:lnTo>
                <a:lnTo>
                  <a:pt x="2171420" y="210820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27457" y="215900"/>
                </a:lnTo>
                <a:lnTo>
                  <a:pt x="1527796" y="215047"/>
                </a:lnTo>
                <a:lnTo>
                  <a:pt x="1527843" y="213730"/>
                </a:lnTo>
                <a:lnTo>
                  <a:pt x="1527628" y="212090"/>
                </a:lnTo>
                <a:lnTo>
                  <a:pt x="1526285" y="210820"/>
                </a:lnTo>
                <a:lnTo>
                  <a:pt x="1539021" y="210820"/>
                </a:lnTo>
                <a:lnTo>
                  <a:pt x="1539676" y="210297"/>
                </a:lnTo>
                <a:lnTo>
                  <a:pt x="1540837" y="212090"/>
                </a:lnTo>
                <a:lnTo>
                  <a:pt x="1537685" y="212090"/>
                </a:lnTo>
                <a:lnTo>
                  <a:pt x="1535479" y="213282"/>
                </a:lnTo>
                <a:lnTo>
                  <a:pt x="1535599" y="21467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491444" y="215900"/>
                </a:moveTo>
                <a:lnTo>
                  <a:pt x="1487561" y="215900"/>
                </a:lnTo>
                <a:lnTo>
                  <a:pt x="1488173" y="214747"/>
                </a:lnTo>
                <a:lnTo>
                  <a:pt x="1488193" y="214564"/>
                </a:lnTo>
                <a:lnTo>
                  <a:pt x="1487398" y="213360"/>
                </a:lnTo>
                <a:lnTo>
                  <a:pt x="1486427" y="212794"/>
                </a:lnTo>
                <a:lnTo>
                  <a:pt x="1487732" y="212090"/>
                </a:lnTo>
                <a:lnTo>
                  <a:pt x="1490437" y="210308"/>
                </a:lnTo>
                <a:lnTo>
                  <a:pt x="1491922" y="210820"/>
                </a:lnTo>
                <a:lnTo>
                  <a:pt x="1495423" y="210820"/>
                </a:lnTo>
                <a:lnTo>
                  <a:pt x="1492314" y="214747"/>
                </a:lnTo>
                <a:lnTo>
                  <a:pt x="1491444" y="215900"/>
                </a:lnTo>
                <a:close/>
              </a:path>
              <a:path w="4096384" h="836930">
                <a:moveTo>
                  <a:pt x="3017812" y="213360"/>
                </a:moveTo>
                <a:lnTo>
                  <a:pt x="3016176" y="210463"/>
                </a:lnTo>
                <a:lnTo>
                  <a:pt x="3016647" y="210820"/>
                </a:lnTo>
                <a:lnTo>
                  <a:pt x="3021512" y="210820"/>
                </a:lnTo>
                <a:lnTo>
                  <a:pt x="3019950" y="212110"/>
                </a:lnTo>
                <a:lnTo>
                  <a:pt x="3017812" y="21336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32366" y="216050"/>
                </a:lnTo>
                <a:lnTo>
                  <a:pt x="2432323" y="215685"/>
                </a:lnTo>
                <a:lnTo>
                  <a:pt x="2432546" y="213994"/>
                </a:lnTo>
                <a:lnTo>
                  <a:pt x="2432667" y="213217"/>
                </a:lnTo>
                <a:lnTo>
                  <a:pt x="2433303" y="210820"/>
                </a:lnTo>
                <a:lnTo>
                  <a:pt x="2434782" y="210543"/>
                </a:lnTo>
                <a:lnTo>
                  <a:pt x="2434475" y="212090"/>
                </a:lnTo>
                <a:lnTo>
                  <a:pt x="2440791" y="212090"/>
                </a:lnTo>
                <a:lnTo>
                  <a:pt x="2439416" y="215685"/>
                </a:lnTo>
                <a:lnTo>
                  <a:pt x="2439492" y="216283"/>
                </a:lnTo>
                <a:lnTo>
                  <a:pt x="2443525" y="22606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58657" y="213203"/>
                </a:lnTo>
                <a:lnTo>
                  <a:pt x="59392" y="212090"/>
                </a:lnTo>
                <a:lnTo>
                  <a:pt x="57715" y="210820"/>
                </a:lnTo>
                <a:lnTo>
                  <a:pt x="67432" y="21082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235562" y="217170"/>
                </a:moveTo>
                <a:lnTo>
                  <a:pt x="230370" y="217170"/>
                </a:lnTo>
                <a:lnTo>
                  <a:pt x="234560" y="210820"/>
                </a:lnTo>
                <a:lnTo>
                  <a:pt x="235344" y="214381"/>
                </a:lnTo>
                <a:lnTo>
                  <a:pt x="235471" y="215751"/>
                </a:lnTo>
                <a:lnTo>
                  <a:pt x="235562" y="217170"/>
                </a:lnTo>
                <a:close/>
              </a:path>
              <a:path w="4096384" h="836930">
                <a:moveTo>
                  <a:pt x="372904" y="224790"/>
                </a:moveTo>
                <a:lnTo>
                  <a:pt x="346699" y="224790"/>
                </a:lnTo>
                <a:lnTo>
                  <a:pt x="349548" y="222250"/>
                </a:lnTo>
                <a:lnTo>
                  <a:pt x="352232" y="220980"/>
                </a:lnTo>
                <a:lnTo>
                  <a:pt x="347708" y="217170"/>
                </a:lnTo>
                <a:lnTo>
                  <a:pt x="235562" y="217170"/>
                </a:lnTo>
                <a:lnTo>
                  <a:pt x="235471" y="215751"/>
                </a:lnTo>
                <a:lnTo>
                  <a:pt x="235344" y="214381"/>
                </a:lnTo>
                <a:lnTo>
                  <a:pt x="234560" y="210820"/>
                </a:lnTo>
                <a:lnTo>
                  <a:pt x="287192" y="210820"/>
                </a:lnTo>
                <a:lnTo>
                  <a:pt x="286335" y="212110"/>
                </a:lnTo>
                <a:lnTo>
                  <a:pt x="285182" y="213360"/>
                </a:lnTo>
                <a:lnTo>
                  <a:pt x="261544" y="213360"/>
                </a:lnTo>
                <a:lnTo>
                  <a:pt x="259954" y="214564"/>
                </a:lnTo>
                <a:lnTo>
                  <a:pt x="259853" y="214747"/>
                </a:lnTo>
                <a:lnTo>
                  <a:pt x="259704" y="215900"/>
                </a:lnTo>
                <a:lnTo>
                  <a:pt x="373690" y="215900"/>
                </a:lnTo>
                <a:lnTo>
                  <a:pt x="373572" y="220466"/>
                </a:lnTo>
                <a:lnTo>
                  <a:pt x="372904" y="22479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86020" y="214630"/>
                </a:lnTo>
                <a:lnTo>
                  <a:pt x="285310" y="213554"/>
                </a:lnTo>
                <a:lnTo>
                  <a:pt x="285254" y="213282"/>
                </a:lnTo>
                <a:lnTo>
                  <a:pt x="286335" y="212110"/>
                </a:lnTo>
                <a:lnTo>
                  <a:pt x="287192" y="210820"/>
                </a:lnTo>
                <a:lnTo>
                  <a:pt x="291553" y="210820"/>
                </a:lnTo>
                <a:lnTo>
                  <a:pt x="291049" y="213360"/>
                </a:lnTo>
                <a:lnTo>
                  <a:pt x="290211" y="214630"/>
                </a:lnTo>
                <a:lnTo>
                  <a:pt x="289536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430348" y="217170"/>
                </a:moveTo>
                <a:lnTo>
                  <a:pt x="410227" y="217170"/>
                </a:lnTo>
                <a:lnTo>
                  <a:pt x="410138" y="214564"/>
                </a:lnTo>
                <a:lnTo>
                  <a:pt x="414417" y="210820"/>
                </a:lnTo>
                <a:lnTo>
                  <a:pt x="436713" y="210820"/>
                </a:lnTo>
                <a:lnTo>
                  <a:pt x="430348" y="217170"/>
                </a:lnTo>
                <a:close/>
              </a:path>
              <a:path w="4096384" h="836930">
                <a:moveTo>
                  <a:pt x="436549" y="217170"/>
                </a:moveTo>
                <a:lnTo>
                  <a:pt x="430348" y="217170"/>
                </a:lnTo>
                <a:lnTo>
                  <a:pt x="436713" y="210820"/>
                </a:lnTo>
                <a:lnTo>
                  <a:pt x="437275" y="213994"/>
                </a:lnTo>
                <a:lnTo>
                  <a:pt x="437288" y="216050"/>
                </a:lnTo>
                <a:lnTo>
                  <a:pt x="436549" y="217170"/>
                </a:lnTo>
                <a:close/>
              </a:path>
              <a:path w="4096384" h="836930">
                <a:moveTo>
                  <a:pt x="637700" y="217170"/>
                </a:moveTo>
                <a:lnTo>
                  <a:pt x="636023" y="217170"/>
                </a:lnTo>
                <a:lnTo>
                  <a:pt x="631709" y="214747"/>
                </a:lnTo>
                <a:lnTo>
                  <a:pt x="631625" y="214564"/>
                </a:lnTo>
                <a:lnTo>
                  <a:pt x="638872" y="210820"/>
                </a:lnTo>
                <a:lnTo>
                  <a:pt x="638762" y="215047"/>
                </a:lnTo>
                <a:lnTo>
                  <a:pt x="638538" y="215900"/>
                </a:lnTo>
                <a:lnTo>
                  <a:pt x="637700" y="217170"/>
                </a:lnTo>
                <a:close/>
              </a:path>
              <a:path w="4096384" h="836930">
                <a:moveTo>
                  <a:pt x="718324" y="217170"/>
                </a:moveTo>
                <a:lnTo>
                  <a:pt x="637700" y="217170"/>
                </a:lnTo>
                <a:lnTo>
                  <a:pt x="638538" y="215900"/>
                </a:lnTo>
                <a:lnTo>
                  <a:pt x="638762" y="215047"/>
                </a:lnTo>
                <a:lnTo>
                  <a:pt x="638872" y="210820"/>
                </a:lnTo>
                <a:lnTo>
                  <a:pt x="679442" y="210820"/>
                </a:lnTo>
                <a:lnTo>
                  <a:pt x="679442" y="212090"/>
                </a:lnTo>
                <a:lnTo>
                  <a:pt x="652112" y="212090"/>
                </a:lnTo>
                <a:lnTo>
                  <a:pt x="650628" y="214591"/>
                </a:lnTo>
                <a:lnTo>
                  <a:pt x="650714" y="214747"/>
                </a:lnTo>
                <a:lnTo>
                  <a:pt x="651778" y="215900"/>
                </a:lnTo>
                <a:lnTo>
                  <a:pt x="717656" y="215900"/>
                </a:lnTo>
                <a:lnTo>
                  <a:pt x="718324" y="217170"/>
                </a:lnTo>
                <a:close/>
              </a:path>
              <a:path w="4096384" h="836930">
                <a:moveTo>
                  <a:pt x="714637" y="215900"/>
                </a:moveTo>
                <a:lnTo>
                  <a:pt x="679442" y="215900"/>
                </a:lnTo>
                <a:lnTo>
                  <a:pt x="679442" y="210820"/>
                </a:lnTo>
                <a:lnTo>
                  <a:pt x="718634" y="210820"/>
                </a:lnTo>
                <a:lnTo>
                  <a:pt x="716484" y="212090"/>
                </a:lnTo>
                <a:lnTo>
                  <a:pt x="714637" y="215900"/>
                </a:lnTo>
                <a:close/>
              </a:path>
              <a:path w="4096384" h="836930">
                <a:moveTo>
                  <a:pt x="719853" y="217170"/>
                </a:moveTo>
                <a:lnTo>
                  <a:pt x="718324" y="217170"/>
                </a:lnTo>
                <a:lnTo>
                  <a:pt x="717656" y="215900"/>
                </a:lnTo>
                <a:lnTo>
                  <a:pt x="714637" y="215900"/>
                </a:lnTo>
                <a:lnTo>
                  <a:pt x="716484" y="212090"/>
                </a:lnTo>
                <a:lnTo>
                  <a:pt x="718634" y="210820"/>
                </a:lnTo>
                <a:lnTo>
                  <a:pt x="719782" y="213203"/>
                </a:lnTo>
                <a:lnTo>
                  <a:pt x="719853" y="217170"/>
                </a:lnTo>
                <a:close/>
              </a:path>
              <a:path w="4096384" h="836930">
                <a:moveTo>
                  <a:pt x="782258" y="243840"/>
                </a:moveTo>
                <a:lnTo>
                  <a:pt x="757716" y="243840"/>
                </a:lnTo>
                <a:lnTo>
                  <a:pt x="761906" y="241300"/>
                </a:lnTo>
                <a:lnTo>
                  <a:pt x="759065" y="237490"/>
                </a:lnTo>
                <a:lnTo>
                  <a:pt x="781020" y="237490"/>
                </a:lnTo>
                <a:lnTo>
                  <a:pt x="782192" y="232410"/>
                </a:lnTo>
                <a:lnTo>
                  <a:pt x="779180" y="231140"/>
                </a:lnTo>
                <a:lnTo>
                  <a:pt x="788563" y="231140"/>
                </a:lnTo>
                <a:lnTo>
                  <a:pt x="788299" y="229146"/>
                </a:lnTo>
                <a:lnTo>
                  <a:pt x="788174" y="227080"/>
                </a:lnTo>
                <a:lnTo>
                  <a:pt x="789231" y="224790"/>
                </a:lnTo>
                <a:lnTo>
                  <a:pt x="741464" y="224790"/>
                </a:lnTo>
                <a:lnTo>
                  <a:pt x="739951" y="217170"/>
                </a:lnTo>
                <a:lnTo>
                  <a:pt x="719853" y="217170"/>
                </a:lnTo>
                <a:lnTo>
                  <a:pt x="719782" y="213203"/>
                </a:lnTo>
                <a:lnTo>
                  <a:pt x="718634" y="210820"/>
                </a:lnTo>
                <a:lnTo>
                  <a:pt x="785878" y="210820"/>
                </a:lnTo>
                <a:lnTo>
                  <a:pt x="785040" y="212090"/>
                </a:lnTo>
                <a:lnTo>
                  <a:pt x="784372" y="212090"/>
                </a:lnTo>
                <a:lnTo>
                  <a:pt x="783534" y="213360"/>
                </a:lnTo>
                <a:lnTo>
                  <a:pt x="730732" y="213360"/>
                </a:lnTo>
                <a:lnTo>
                  <a:pt x="729894" y="214630"/>
                </a:lnTo>
                <a:lnTo>
                  <a:pt x="730058" y="214630"/>
                </a:lnTo>
                <a:lnTo>
                  <a:pt x="731570" y="215900"/>
                </a:lnTo>
                <a:lnTo>
                  <a:pt x="757382" y="215900"/>
                </a:lnTo>
                <a:lnTo>
                  <a:pt x="759896" y="219710"/>
                </a:lnTo>
                <a:lnTo>
                  <a:pt x="752019" y="219710"/>
                </a:lnTo>
                <a:lnTo>
                  <a:pt x="749675" y="220980"/>
                </a:lnTo>
                <a:lnTo>
                  <a:pt x="749505" y="222250"/>
                </a:lnTo>
                <a:lnTo>
                  <a:pt x="802975" y="222250"/>
                </a:lnTo>
                <a:lnTo>
                  <a:pt x="801135" y="223520"/>
                </a:lnTo>
                <a:lnTo>
                  <a:pt x="814883" y="223520"/>
                </a:lnTo>
                <a:lnTo>
                  <a:pt x="814381" y="224790"/>
                </a:lnTo>
                <a:lnTo>
                  <a:pt x="811696" y="226060"/>
                </a:lnTo>
                <a:lnTo>
                  <a:pt x="800297" y="226060"/>
                </a:lnTo>
                <a:lnTo>
                  <a:pt x="795098" y="227330"/>
                </a:lnTo>
                <a:lnTo>
                  <a:pt x="802477" y="232410"/>
                </a:lnTo>
                <a:lnTo>
                  <a:pt x="805380" y="232410"/>
                </a:lnTo>
                <a:lnTo>
                  <a:pt x="804927" y="234469"/>
                </a:lnTo>
                <a:lnTo>
                  <a:pt x="804996" y="235244"/>
                </a:lnTo>
                <a:lnTo>
                  <a:pt x="807085" y="238760"/>
                </a:lnTo>
                <a:lnTo>
                  <a:pt x="784038" y="238760"/>
                </a:lnTo>
                <a:lnTo>
                  <a:pt x="784324" y="239845"/>
                </a:lnTo>
                <a:lnTo>
                  <a:pt x="784203" y="240334"/>
                </a:lnTo>
                <a:lnTo>
                  <a:pt x="782258" y="24384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83637" y="213203"/>
                </a:lnTo>
                <a:lnTo>
                  <a:pt x="784372" y="212090"/>
                </a:lnTo>
                <a:lnTo>
                  <a:pt x="785040" y="212090"/>
                </a:lnTo>
                <a:lnTo>
                  <a:pt x="785878" y="210820"/>
                </a:lnTo>
                <a:lnTo>
                  <a:pt x="791247" y="21082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02975" y="222250"/>
                </a:moveTo>
                <a:lnTo>
                  <a:pt x="792753" y="222250"/>
                </a:lnTo>
                <a:lnTo>
                  <a:pt x="792654" y="220854"/>
                </a:lnTo>
                <a:lnTo>
                  <a:pt x="791745" y="219710"/>
                </a:lnTo>
                <a:lnTo>
                  <a:pt x="783534" y="219710"/>
                </a:lnTo>
                <a:lnTo>
                  <a:pt x="791247" y="210820"/>
                </a:lnTo>
                <a:lnTo>
                  <a:pt x="851586" y="210820"/>
                </a:lnTo>
                <a:lnTo>
                  <a:pt x="850916" y="212090"/>
                </a:lnTo>
                <a:lnTo>
                  <a:pt x="841195" y="212090"/>
                </a:lnTo>
                <a:lnTo>
                  <a:pt x="838176" y="213360"/>
                </a:lnTo>
                <a:lnTo>
                  <a:pt x="826108" y="213360"/>
                </a:lnTo>
                <a:lnTo>
                  <a:pt x="824602" y="214630"/>
                </a:lnTo>
                <a:lnTo>
                  <a:pt x="811029" y="214630"/>
                </a:lnTo>
                <a:lnTo>
                  <a:pt x="809016" y="217170"/>
                </a:lnTo>
                <a:lnTo>
                  <a:pt x="804657" y="217170"/>
                </a:lnTo>
                <a:lnTo>
                  <a:pt x="804309" y="220993"/>
                </a:lnTo>
                <a:lnTo>
                  <a:pt x="802975" y="222250"/>
                </a:lnTo>
                <a:close/>
              </a:path>
              <a:path w="4096384" h="836930">
                <a:moveTo>
                  <a:pt x="852260" y="217170"/>
                </a:moveTo>
                <a:lnTo>
                  <a:pt x="848234" y="217170"/>
                </a:lnTo>
                <a:lnTo>
                  <a:pt x="851586" y="210820"/>
                </a:lnTo>
                <a:lnTo>
                  <a:pt x="854107" y="213360"/>
                </a:lnTo>
                <a:lnTo>
                  <a:pt x="855374" y="214564"/>
                </a:lnTo>
                <a:lnTo>
                  <a:pt x="855381" y="214747"/>
                </a:lnTo>
                <a:lnTo>
                  <a:pt x="854775" y="215900"/>
                </a:lnTo>
                <a:lnTo>
                  <a:pt x="852260" y="217170"/>
                </a:lnTo>
                <a:close/>
              </a:path>
              <a:path w="4096384" h="836930">
                <a:moveTo>
                  <a:pt x="1350279" y="214630"/>
                </a:moveTo>
                <a:lnTo>
                  <a:pt x="1348432" y="213360"/>
                </a:lnTo>
                <a:lnTo>
                  <a:pt x="1348891" y="212202"/>
                </a:lnTo>
                <a:lnTo>
                  <a:pt x="1349604" y="210820"/>
                </a:lnTo>
                <a:lnTo>
                  <a:pt x="1350946" y="212090"/>
                </a:lnTo>
                <a:lnTo>
                  <a:pt x="1350844" y="213554"/>
                </a:lnTo>
                <a:lnTo>
                  <a:pt x="1350279" y="214630"/>
                </a:lnTo>
                <a:close/>
              </a:path>
              <a:path w="4096384" h="836930">
                <a:moveTo>
                  <a:pt x="1362598" y="217170"/>
                </a:moveTo>
                <a:lnTo>
                  <a:pt x="1335022" y="217170"/>
                </a:lnTo>
                <a:lnTo>
                  <a:pt x="1340161" y="215900"/>
                </a:lnTo>
                <a:lnTo>
                  <a:pt x="1337411" y="214630"/>
                </a:lnTo>
                <a:lnTo>
                  <a:pt x="1350279" y="214630"/>
                </a:lnTo>
                <a:lnTo>
                  <a:pt x="1350844" y="213554"/>
                </a:lnTo>
                <a:lnTo>
                  <a:pt x="1350946" y="212090"/>
                </a:lnTo>
                <a:lnTo>
                  <a:pt x="1349604" y="210820"/>
                </a:lnTo>
                <a:lnTo>
                  <a:pt x="1365869" y="210820"/>
                </a:lnTo>
                <a:lnTo>
                  <a:pt x="1362850" y="212090"/>
                </a:lnTo>
                <a:lnTo>
                  <a:pt x="1360401" y="214564"/>
                </a:lnTo>
                <a:lnTo>
                  <a:pt x="1360441" y="214747"/>
                </a:lnTo>
                <a:lnTo>
                  <a:pt x="1362598" y="217170"/>
                </a:lnTo>
                <a:close/>
              </a:path>
              <a:path w="4096384" h="836930">
                <a:moveTo>
                  <a:pt x="1364861" y="219710"/>
                </a:moveTo>
                <a:lnTo>
                  <a:pt x="1360441" y="214747"/>
                </a:lnTo>
                <a:lnTo>
                  <a:pt x="1360401" y="214564"/>
                </a:lnTo>
                <a:lnTo>
                  <a:pt x="1362850" y="212090"/>
                </a:lnTo>
                <a:lnTo>
                  <a:pt x="1365869" y="210820"/>
                </a:lnTo>
                <a:lnTo>
                  <a:pt x="1366914" y="211952"/>
                </a:lnTo>
                <a:lnTo>
                  <a:pt x="1366855" y="212794"/>
                </a:lnTo>
                <a:lnTo>
                  <a:pt x="1365915" y="216283"/>
                </a:lnTo>
                <a:lnTo>
                  <a:pt x="1364861" y="219710"/>
                </a:lnTo>
                <a:close/>
              </a:path>
              <a:path w="4096384" h="836930">
                <a:moveTo>
                  <a:pt x="1431073" y="215900"/>
                </a:moveTo>
                <a:lnTo>
                  <a:pt x="1430615" y="214747"/>
                </a:lnTo>
                <a:lnTo>
                  <a:pt x="1430527" y="214307"/>
                </a:lnTo>
                <a:lnTo>
                  <a:pt x="1430405" y="210820"/>
                </a:lnTo>
                <a:lnTo>
                  <a:pt x="1435093" y="213360"/>
                </a:lnTo>
                <a:lnTo>
                  <a:pt x="1432245" y="214630"/>
                </a:lnTo>
                <a:lnTo>
                  <a:pt x="1431073" y="215900"/>
                </a:lnTo>
                <a:close/>
              </a:path>
              <a:path w="4096384" h="836930">
                <a:moveTo>
                  <a:pt x="1437608" y="215900"/>
                </a:moveTo>
                <a:lnTo>
                  <a:pt x="1431073" y="215900"/>
                </a:lnTo>
                <a:lnTo>
                  <a:pt x="1432245" y="214630"/>
                </a:lnTo>
                <a:lnTo>
                  <a:pt x="1435093" y="213360"/>
                </a:lnTo>
                <a:lnTo>
                  <a:pt x="1430405" y="210820"/>
                </a:lnTo>
                <a:lnTo>
                  <a:pt x="1444794" y="210820"/>
                </a:lnTo>
                <a:lnTo>
                  <a:pt x="1444987" y="213360"/>
                </a:lnTo>
                <a:lnTo>
                  <a:pt x="1439788" y="213360"/>
                </a:lnTo>
                <a:lnTo>
                  <a:pt x="1438522" y="214747"/>
                </a:lnTo>
                <a:lnTo>
                  <a:pt x="1437608" y="215900"/>
                </a:lnTo>
                <a:close/>
              </a:path>
              <a:path w="4096384" h="836930">
                <a:moveTo>
                  <a:pt x="1468959" y="223520"/>
                </a:moveTo>
                <a:lnTo>
                  <a:pt x="1465436" y="223520"/>
                </a:lnTo>
                <a:lnTo>
                  <a:pt x="1466104" y="222250"/>
                </a:lnTo>
                <a:lnTo>
                  <a:pt x="1464428" y="218440"/>
                </a:lnTo>
                <a:lnTo>
                  <a:pt x="1473817" y="218440"/>
                </a:lnTo>
                <a:lnTo>
                  <a:pt x="1480018" y="212090"/>
                </a:lnTo>
                <a:lnTo>
                  <a:pt x="1480102" y="211762"/>
                </a:lnTo>
                <a:lnTo>
                  <a:pt x="1479854" y="210820"/>
                </a:lnTo>
                <a:lnTo>
                  <a:pt x="1483822" y="214225"/>
                </a:lnTo>
                <a:lnTo>
                  <a:pt x="1484209" y="215900"/>
                </a:lnTo>
                <a:lnTo>
                  <a:pt x="1482199" y="215900"/>
                </a:lnTo>
                <a:lnTo>
                  <a:pt x="1483875" y="219710"/>
                </a:lnTo>
                <a:lnTo>
                  <a:pt x="1477170" y="219710"/>
                </a:lnTo>
                <a:lnTo>
                  <a:pt x="1478342" y="220980"/>
                </a:lnTo>
                <a:lnTo>
                  <a:pt x="1484434" y="220980"/>
                </a:lnTo>
                <a:lnTo>
                  <a:pt x="1484992" y="222250"/>
                </a:lnTo>
                <a:lnTo>
                  <a:pt x="1468959" y="222250"/>
                </a:lnTo>
                <a:lnTo>
                  <a:pt x="1468959" y="223520"/>
                </a:lnTo>
                <a:close/>
              </a:path>
              <a:path w="4096384" h="836930">
                <a:moveTo>
                  <a:pt x="1483822" y="214225"/>
                </a:moveTo>
                <a:lnTo>
                  <a:pt x="1479854" y="210820"/>
                </a:lnTo>
                <a:lnTo>
                  <a:pt x="1483037" y="210820"/>
                </a:lnTo>
                <a:lnTo>
                  <a:pt x="1483822" y="214225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88733" y="218440"/>
                </a:lnTo>
                <a:lnTo>
                  <a:pt x="1483822" y="214225"/>
                </a:lnTo>
                <a:lnTo>
                  <a:pt x="1483037" y="210820"/>
                </a:lnTo>
                <a:lnTo>
                  <a:pt x="1483656" y="211180"/>
                </a:lnTo>
                <a:lnTo>
                  <a:pt x="1485381" y="213360"/>
                </a:lnTo>
                <a:lnTo>
                  <a:pt x="1487398" y="213360"/>
                </a:lnTo>
                <a:lnTo>
                  <a:pt x="1488193" y="214564"/>
                </a:lnTo>
                <a:lnTo>
                  <a:pt x="1488173" y="214747"/>
                </a:lnTo>
                <a:lnTo>
                  <a:pt x="1487561" y="215900"/>
                </a:lnTo>
                <a:lnTo>
                  <a:pt x="1491444" y="215900"/>
                </a:lnTo>
                <a:lnTo>
                  <a:pt x="1490504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23842" y="215352"/>
                </a:moveTo>
                <a:lnTo>
                  <a:pt x="1522265" y="213360"/>
                </a:lnTo>
                <a:lnTo>
                  <a:pt x="1522265" y="212090"/>
                </a:lnTo>
                <a:lnTo>
                  <a:pt x="1524275" y="210820"/>
                </a:lnTo>
                <a:lnTo>
                  <a:pt x="1526285" y="210820"/>
                </a:lnTo>
                <a:lnTo>
                  <a:pt x="1527628" y="212090"/>
                </a:lnTo>
                <a:lnTo>
                  <a:pt x="1527795" y="213360"/>
                </a:lnTo>
                <a:lnTo>
                  <a:pt x="1525113" y="213360"/>
                </a:lnTo>
                <a:lnTo>
                  <a:pt x="1523842" y="215352"/>
                </a:lnTo>
                <a:close/>
              </a:path>
              <a:path w="4096384" h="836930">
                <a:moveTo>
                  <a:pt x="1547906" y="212090"/>
                </a:moveTo>
                <a:lnTo>
                  <a:pt x="1544220" y="210820"/>
                </a:lnTo>
                <a:lnTo>
                  <a:pt x="1547906" y="211866"/>
                </a:lnTo>
                <a:lnTo>
                  <a:pt x="1547906" y="212090"/>
                </a:lnTo>
                <a:close/>
              </a:path>
              <a:path w="4096384" h="836930">
                <a:moveTo>
                  <a:pt x="1547906" y="211866"/>
                </a:moveTo>
                <a:lnTo>
                  <a:pt x="1544220" y="210820"/>
                </a:lnTo>
                <a:lnTo>
                  <a:pt x="1547906" y="210820"/>
                </a:lnTo>
                <a:lnTo>
                  <a:pt x="1547906" y="211866"/>
                </a:lnTo>
                <a:close/>
              </a:path>
              <a:path w="4096384" h="836930">
                <a:moveTo>
                  <a:pt x="1578577" y="214630"/>
                </a:moveTo>
                <a:lnTo>
                  <a:pt x="1579122" y="211324"/>
                </a:lnTo>
                <a:lnTo>
                  <a:pt x="1580253" y="210820"/>
                </a:lnTo>
                <a:lnTo>
                  <a:pt x="1581929" y="212090"/>
                </a:lnTo>
                <a:lnTo>
                  <a:pt x="1582074" y="213282"/>
                </a:lnTo>
                <a:lnTo>
                  <a:pt x="1578577" y="214630"/>
                </a:lnTo>
                <a:close/>
              </a:path>
              <a:path w="4096384" h="836930">
                <a:moveTo>
                  <a:pt x="1582086" y="213277"/>
                </a:moveTo>
                <a:lnTo>
                  <a:pt x="1581929" y="212090"/>
                </a:lnTo>
                <a:lnTo>
                  <a:pt x="1580253" y="210820"/>
                </a:lnTo>
                <a:lnTo>
                  <a:pt x="1588464" y="210820"/>
                </a:lnTo>
                <a:lnTo>
                  <a:pt x="1582086" y="213277"/>
                </a:lnTo>
                <a:close/>
              </a:path>
              <a:path w="4096384" h="836930">
                <a:moveTo>
                  <a:pt x="1634063" y="217170"/>
                </a:moveTo>
                <a:lnTo>
                  <a:pt x="1631209" y="210820"/>
                </a:lnTo>
                <a:lnTo>
                  <a:pt x="1633205" y="214591"/>
                </a:lnTo>
                <a:lnTo>
                  <a:pt x="1634063" y="217170"/>
                </a:lnTo>
                <a:close/>
              </a:path>
              <a:path w="4096384" h="836930">
                <a:moveTo>
                  <a:pt x="1640932" y="217170"/>
                </a:moveTo>
                <a:lnTo>
                  <a:pt x="1634063" y="217170"/>
                </a:lnTo>
                <a:lnTo>
                  <a:pt x="1633205" y="214591"/>
                </a:lnTo>
                <a:lnTo>
                  <a:pt x="1631209" y="210820"/>
                </a:lnTo>
                <a:lnTo>
                  <a:pt x="1632408" y="210820"/>
                </a:lnTo>
                <a:lnTo>
                  <a:pt x="1633893" y="213360"/>
                </a:lnTo>
                <a:lnTo>
                  <a:pt x="1659201" y="213360"/>
                </a:lnTo>
                <a:lnTo>
                  <a:pt x="1659957" y="214630"/>
                </a:lnTo>
                <a:lnTo>
                  <a:pt x="1641266" y="214630"/>
                </a:lnTo>
                <a:lnTo>
                  <a:pt x="1640381" y="215751"/>
                </a:lnTo>
                <a:lnTo>
                  <a:pt x="1640466" y="216283"/>
                </a:lnTo>
                <a:lnTo>
                  <a:pt x="1640932" y="217170"/>
                </a:lnTo>
                <a:close/>
              </a:path>
              <a:path w="4096384" h="836930">
                <a:moveTo>
                  <a:pt x="1672410" y="225084"/>
                </a:moveTo>
                <a:lnTo>
                  <a:pt x="1672193" y="224948"/>
                </a:lnTo>
                <a:lnTo>
                  <a:pt x="1672069" y="224154"/>
                </a:lnTo>
                <a:lnTo>
                  <a:pt x="1672951" y="219710"/>
                </a:lnTo>
                <a:lnTo>
                  <a:pt x="1677306" y="219710"/>
                </a:lnTo>
                <a:lnTo>
                  <a:pt x="1677662" y="218394"/>
                </a:lnTo>
                <a:lnTo>
                  <a:pt x="1678940" y="214747"/>
                </a:lnTo>
                <a:lnTo>
                  <a:pt x="1679990" y="210820"/>
                </a:lnTo>
                <a:lnTo>
                  <a:pt x="1687867" y="218440"/>
                </a:lnTo>
                <a:lnTo>
                  <a:pt x="1680494" y="218440"/>
                </a:lnTo>
                <a:lnTo>
                  <a:pt x="1680154" y="219710"/>
                </a:lnTo>
                <a:lnTo>
                  <a:pt x="1677980" y="220980"/>
                </a:lnTo>
                <a:lnTo>
                  <a:pt x="1677735" y="221912"/>
                </a:lnTo>
                <a:lnTo>
                  <a:pt x="1677822" y="222547"/>
                </a:lnTo>
                <a:lnTo>
                  <a:pt x="1679152" y="224790"/>
                </a:lnTo>
                <a:lnTo>
                  <a:pt x="1673285" y="224790"/>
                </a:lnTo>
                <a:lnTo>
                  <a:pt x="1672410" y="225084"/>
                </a:lnTo>
                <a:close/>
              </a:path>
              <a:path w="4096384" h="836930">
                <a:moveTo>
                  <a:pt x="1680999" y="231140"/>
                </a:moveTo>
                <a:lnTo>
                  <a:pt x="1675295" y="231140"/>
                </a:lnTo>
                <a:lnTo>
                  <a:pt x="1675604" y="229583"/>
                </a:lnTo>
                <a:lnTo>
                  <a:pt x="1675703" y="228355"/>
                </a:lnTo>
                <a:lnTo>
                  <a:pt x="1674791" y="226060"/>
                </a:lnTo>
                <a:lnTo>
                  <a:pt x="1676304" y="226060"/>
                </a:lnTo>
                <a:lnTo>
                  <a:pt x="1678949" y="224880"/>
                </a:lnTo>
                <a:lnTo>
                  <a:pt x="1679058" y="224631"/>
                </a:lnTo>
                <a:lnTo>
                  <a:pt x="1677822" y="222547"/>
                </a:lnTo>
                <a:lnTo>
                  <a:pt x="1677735" y="221912"/>
                </a:lnTo>
                <a:lnTo>
                  <a:pt x="1677980" y="220980"/>
                </a:lnTo>
                <a:lnTo>
                  <a:pt x="1680154" y="219710"/>
                </a:lnTo>
                <a:lnTo>
                  <a:pt x="1680494" y="218440"/>
                </a:lnTo>
                <a:lnTo>
                  <a:pt x="1687867" y="218440"/>
                </a:lnTo>
                <a:lnTo>
                  <a:pt x="1679990" y="210820"/>
                </a:lnTo>
                <a:lnTo>
                  <a:pt x="1687533" y="210820"/>
                </a:lnTo>
                <a:lnTo>
                  <a:pt x="1687643" y="212202"/>
                </a:lnTo>
                <a:lnTo>
                  <a:pt x="1694906" y="219710"/>
                </a:lnTo>
                <a:lnTo>
                  <a:pt x="1687199" y="219710"/>
                </a:lnTo>
                <a:lnTo>
                  <a:pt x="1675466" y="227330"/>
                </a:lnTo>
                <a:lnTo>
                  <a:pt x="1680999" y="231140"/>
                </a:lnTo>
                <a:close/>
              </a:path>
              <a:path w="4096384" h="836930">
                <a:moveTo>
                  <a:pt x="1737916" y="219710"/>
                </a:moveTo>
                <a:lnTo>
                  <a:pt x="1732458" y="219710"/>
                </a:lnTo>
                <a:lnTo>
                  <a:pt x="1735307" y="215900"/>
                </a:lnTo>
                <a:lnTo>
                  <a:pt x="1735136" y="215900"/>
                </a:lnTo>
                <a:lnTo>
                  <a:pt x="1734135" y="210820"/>
                </a:lnTo>
                <a:lnTo>
                  <a:pt x="1735042" y="211762"/>
                </a:lnTo>
                <a:lnTo>
                  <a:pt x="1734639" y="212090"/>
                </a:lnTo>
                <a:lnTo>
                  <a:pt x="1735356" y="212090"/>
                </a:lnTo>
                <a:lnTo>
                  <a:pt x="1741464" y="218440"/>
                </a:lnTo>
                <a:lnTo>
                  <a:pt x="1737821" y="218440"/>
                </a:lnTo>
                <a:lnTo>
                  <a:pt x="1737916" y="219710"/>
                </a:lnTo>
                <a:close/>
              </a:path>
              <a:path w="4096384" h="836930">
                <a:moveTo>
                  <a:pt x="1735042" y="211762"/>
                </a:moveTo>
                <a:lnTo>
                  <a:pt x="1734135" y="210820"/>
                </a:lnTo>
                <a:lnTo>
                  <a:pt x="1736203" y="210820"/>
                </a:lnTo>
                <a:lnTo>
                  <a:pt x="1735042" y="211762"/>
                </a:lnTo>
                <a:close/>
              </a:path>
              <a:path w="4096384" h="836930">
                <a:moveTo>
                  <a:pt x="2101902" y="212090"/>
                </a:moveTo>
                <a:lnTo>
                  <a:pt x="2102113" y="211293"/>
                </a:lnTo>
                <a:lnTo>
                  <a:pt x="2103074" y="210820"/>
                </a:lnTo>
                <a:lnTo>
                  <a:pt x="2102685" y="211807"/>
                </a:lnTo>
                <a:lnTo>
                  <a:pt x="2101902" y="212090"/>
                </a:lnTo>
                <a:close/>
              </a:path>
              <a:path w="4096384" h="836930">
                <a:moveTo>
                  <a:pt x="2102685" y="211807"/>
                </a:moveTo>
                <a:lnTo>
                  <a:pt x="2103074" y="210820"/>
                </a:lnTo>
                <a:lnTo>
                  <a:pt x="2105425" y="210820"/>
                </a:lnTo>
                <a:lnTo>
                  <a:pt x="2102685" y="211807"/>
                </a:lnTo>
                <a:close/>
              </a:path>
              <a:path w="4096384" h="836930">
                <a:moveTo>
                  <a:pt x="2363442" y="223520"/>
                </a:moveTo>
                <a:lnTo>
                  <a:pt x="2361557" y="223520"/>
                </a:lnTo>
                <a:lnTo>
                  <a:pt x="2355704" y="220187"/>
                </a:lnTo>
                <a:lnTo>
                  <a:pt x="2352503" y="218440"/>
                </a:lnTo>
                <a:lnTo>
                  <a:pt x="2351330" y="218440"/>
                </a:lnTo>
                <a:lnTo>
                  <a:pt x="2354519" y="210820"/>
                </a:lnTo>
                <a:lnTo>
                  <a:pt x="2360562" y="218461"/>
                </a:lnTo>
                <a:lnTo>
                  <a:pt x="2363442" y="223520"/>
                </a:lnTo>
                <a:close/>
              </a:path>
              <a:path w="4096384" h="836930">
                <a:moveTo>
                  <a:pt x="2461132" y="218440"/>
                </a:moveTo>
                <a:lnTo>
                  <a:pt x="2459766" y="217144"/>
                </a:lnTo>
                <a:lnTo>
                  <a:pt x="2458611" y="215900"/>
                </a:lnTo>
                <a:lnTo>
                  <a:pt x="2458611" y="210820"/>
                </a:lnTo>
                <a:lnTo>
                  <a:pt x="2464818" y="215900"/>
                </a:lnTo>
                <a:lnTo>
                  <a:pt x="2462682" y="217144"/>
                </a:lnTo>
                <a:lnTo>
                  <a:pt x="2461132" y="218440"/>
                </a:lnTo>
                <a:close/>
              </a:path>
              <a:path w="4096384" h="836930">
                <a:moveTo>
                  <a:pt x="2446476" y="232410"/>
                </a:moveTo>
                <a:lnTo>
                  <a:pt x="2441010" y="232410"/>
                </a:lnTo>
                <a:lnTo>
                  <a:pt x="2434809" y="227330"/>
                </a:lnTo>
                <a:lnTo>
                  <a:pt x="2455095" y="227330"/>
                </a:lnTo>
                <a:lnTo>
                  <a:pt x="2456267" y="224790"/>
                </a:lnTo>
                <a:lnTo>
                  <a:pt x="2456096" y="224790"/>
                </a:lnTo>
                <a:lnTo>
                  <a:pt x="2457779" y="218440"/>
                </a:lnTo>
                <a:lnTo>
                  <a:pt x="2461132" y="218440"/>
                </a:lnTo>
                <a:lnTo>
                  <a:pt x="2462682" y="217144"/>
                </a:lnTo>
                <a:lnTo>
                  <a:pt x="2464818" y="215900"/>
                </a:lnTo>
                <a:lnTo>
                  <a:pt x="2458611" y="210820"/>
                </a:lnTo>
                <a:lnTo>
                  <a:pt x="2467005" y="210820"/>
                </a:lnTo>
                <a:lnTo>
                  <a:pt x="2466488" y="212090"/>
                </a:lnTo>
                <a:lnTo>
                  <a:pt x="2507503" y="212090"/>
                </a:lnTo>
                <a:lnTo>
                  <a:pt x="2508194" y="213360"/>
                </a:lnTo>
                <a:lnTo>
                  <a:pt x="2489785" y="213360"/>
                </a:lnTo>
                <a:lnTo>
                  <a:pt x="2487617" y="214747"/>
                </a:lnTo>
                <a:lnTo>
                  <a:pt x="2480406" y="219710"/>
                </a:lnTo>
                <a:lnTo>
                  <a:pt x="2467339" y="219710"/>
                </a:lnTo>
                <a:lnTo>
                  <a:pt x="2458312" y="227300"/>
                </a:lnTo>
                <a:lnTo>
                  <a:pt x="2458365" y="227428"/>
                </a:lnTo>
                <a:lnTo>
                  <a:pt x="2459416" y="228600"/>
                </a:lnTo>
                <a:lnTo>
                  <a:pt x="2446877" y="228600"/>
                </a:lnTo>
                <a:lnTo>
                  <a:pt x="2446476" y="232410"/>
                </a:lnTo>
                <a:close/>
              </a:path>
              <a:path w="4096384" h="836930">
                <a:moveTo>
                  <a:pt x="2573255" y="210962"/>
                </a:moveTo>
                <a:lnTo>
                  <a:pt x="2573271" y="210820"/>
                </a:lnTo>
                <a:lnTo>
                  <a:pt x="2573255" y="210962"/>
                </a:lnTo>
                <a:close/>
              </a:path>
              <a:path w="4096384" h="836930">
                <a:moveTo>
                  <a:pt x="2959975" y="218440"/>
                </a:moveTo>
                <a:lnTo>
                  <a:pt x="2959150" y="218440"/>
                </a:lnTo>
                <a:lnTo>
                  <a:pt x="2951856" y="213203"/>
                </a:lnTo>
                <a:lnTo>
                  <a:pt x="2950267" y="212202"/>
                </a:lnTo>
                <a:lnTo>
                  <a:pt x="2950173" y="210820"/>
                </a:lnTo>
                <a:lnTo>
                  <a:pt x="2956168" y="210820"/>
                </a:lnTo>
                <a:lnTo>
                  <a:pt x="2961429" y="213282"/>
                </a:lnTo>
                <a:lnTo>
                  <a:pt x="2961319" y="214225"/>
                </a:lnTo>
                <a:lnTo>
                  <a:pt x="2959975" y="218440"/>
                </a:lnTo>
                <a:close/>
              </a:path>
              <a:path w="4096384" h="836930">
                <a:moveTo>
                  <a:pt x="3062577" y="224790"/>
                </a:moveTo>
                <a:lnTo>
                  <a:pt x="3059542" y="224790"/>
                </a:lnTo>
                <a:lnTo>
                  <a:pt x="3058376" y="223520"/>
                </a:lnTo>
                <a:lnTo>
                  <a:pt x="3050506" y="217170"/>
                </a:lnTo>
                <a:lnTo>
                  <a:pt x="3050663" y="217170"/>
                </a:lnTo>
                <a:lnTo>
                  <a:pt x="3050942" y="215047"/>
                </a:lnTo>
                <a:lnTo>
                  <a:pt x="3051057" y="214564"/>
                </a:lnTo>
                <a:lnTo>
                  <a:pt x="3054520" y="210820"/>
                </a:lnTo>
                <a:lnTo>
                  <a:pt x="3055839" y="214564"/>
                </a:lnTo>
                <a:lnTo>
                  <a:pt x="3056010" y="214747"/>
                </a:lnTo>
                <a:lnTo>
                  <a:pt x="3057452" y="215896"/>
                </a:lnTo>
                <a:lnTo>
                  <a:pt x="3060706" y="220854"/>
                </a:lnTo>
                <a:lnTo>
                  <a:pt x="3060845" y="221099"/>
                </a:lnTo>
                <a:lnTo>
                  <a:pt x="3062577" y="224790"/>
                </a:lnTo>
                <a:close/>
              </a:path>
              <a:path w="4096384" h="836930">
                <a:moveTo>
                  <a:pt x="3076310" y="224790"/>
                </a:moveTo>
                <a:lnTo>
                  <a:pt x="3062577" y="224790"/>
                </a:lnTo>
                <a:lnTo>
                  <a:pt x="3060833" y="221075"/>
                </a:lnTo>
                <a:lnTo>
                  <a:pt x="3057452" y="215896"/>
                </a:lnTo>
                <a:lnTo>
                  <a:pt x="3055950" y="214700"/>
                </a:lnTo>
                <a:lnTo>
                  <a:pt x="3055839" y="214564"/>
                </a:lnTo>
                <a:lnTo>
                  <a:pt x="3054520" y="210820"/>
                </a:lnTo>
                <a:lnTo>
                  <a:pt x="3059599" y="210820"/>
                </a:lnTo>
                <a:lnTo>
                  <a:pt x="3061742" y="212090"/>
                </a:lnTo>
                <a:lnTo>
                  <a:pt x="3067282" y="212090"/>
                </a:lnTo>
                <a:lnTo>
                  <a:pt x="3065730" y="216822"/>
                </a:lnTo>
                <a:lnTo>
                  <a:pt x="3065669" y="217232"/>
                </a:lnTo>
                <a:lnTo>
                  <a:pt x="3067772" y="219710"/>
                </a:lnTo>
                <a:lnTo>
                  <a:pt x="3073129" y="219710"/>
                </a:lnTo>
                <a:lnTo>
                  <a:pt x="3072120" y="222250"/>
                </a:lnTo>
                <a:lnTo>
                  <a:pt x="3071786" y="223520"/>
                </a:lnTo>
                <a:lnTo>
                  <a:pt x="3076460" y="223520"/>
                </a:lnTo>
                <a:lnTo>
                  <a:pt x="3076310" y="224790"/>
                </a:lnTo>
                <a:close/>
              </a:path>
              <a:path w="4096384" h="836930">
                <a:moveTo>
                  <a:pt x="3113471" y="213985"/>
                </a:moveTo>
                <a:lnTo>
                  <a:pt x="3112868" y="213360"/>
                </a:lnTo>
                <a:lnTo>
                  <a:pt x="3111552" y="212202"/>
                </a:lnTo>
                <a:lnTo>
                  <a:pt x="3113202" y="210820"/>
                </a:lnTo>
                <a:lnTo>
                  <a:pt x="3113471" y="213985"/>
                </a:lnTo>
                <a:close/>
              </a:path>
              <a:path w="4096384" h="836930">
                <a:moveTo>
                  <a:pt x="3115533" y="215900"/>
                </a:moveTo>
                <a:lnTo>
                  <a:pt x="3113481" y="213994"/>
                </a:lnTo>
                <a:lnTo>
                  <a:pt x="3113202" y="210820"/>
                </a:lnTo>
                <a:lnTo>
                  <a:pt x="3115533" y="210820"/>
                </a:lnTo>
                <a:lnTo>
                  <a:pt x="3115533" y="215900"/>
                </a:lnTo>
                <a:close/>
              </a:path>
              <a:path w="4096384" h="836930">
                <a:moveTo>
                  <a:pt x="3152068" y="215900"/>
                </a:moveTo>
                <a:lnTo>
                  <a:pt x="3148901" y="215900"/>
                </a:lnTo>
                <a:lnTo>
                  <a:pt x="3148704" y="214307"/>
                </a:lnTo>
                <a:lnTo>
                  <a:pt x="3148579" y="212296"/>
                </a:lnTo>
                <a:lnTo>
                  <a:pt x="3148383" y="210820"/>
                </a:lnTo>
                <a:lnTo>
                  <a:pt x="3148901" y="213360"/>
                </a:lnTo>
                <a:lnTo>
                  <a:pt x="3156647" y="213360"/>
                </a:lnTo>
                <a:lnTo>
                  <a:pt x="3152068" y="215900"/>
                </a:lnTo>
                <a:close/>
              </a:path>
              <a:path w="4096384" h="836930">
                <a:moveTo>
                  <a:pt x="3153432" y="213360"/>
                </a:moveTo>
                <a:lnTo>
                  <a:pt x="3148901" y="213360"/>
                </a:lnTo>
                <a:lnTo>
                  <a:pt x="3148383" y="210820"/>
                </a:lnTo>
                <a:lnTo>
                  <a:pt x="3154080" y="210820"/>
                </a:lnTo>
                <a:lnTo>
                  <a:pt x="3153432" y="213360"/>
                </a:lnTo>
                <a:close/>
              </a:path>
              <a:path w="4096384" h="836930">
                <a:moveTo>
                  <a:pt x="3354378" y="215900"/>
                </a:moveTo>
                <a:lnTo>
                  <a:pt x="3349711" y="215900"/>
                </a:lnTo>
                <a:lnTo>
                  <a:pt x="3352559" y="210820"/>
                </a:lnTo>
                <a:lnTo>
                  <a:pt x="3354378" y="215900"/>
                </a:lnTo>
                <a:close/>
              </a:path>
              <a:path w="4096384" h="836930">
                <a:moveTo>
                  <a:pt x="3388046" y="220823"/>
                </a:moveTo>
                <a:lnTo>
                  <a:pt x="3386731" y="217734"/>
                </a:lnTo>
                <a:lnTo>
                  <a:pt x="3386615" y="217232"/>
                </a:lnTo>
                <a:lnTo>
                  <a:pt x="3385410" y="213360"/>
                </a:lnTo>
                <a:lnTo>
                  <a:pt x="3392449" y="210820"/>
                </a:lnTo>
                <a:lnTo>
                  <a:pt x="3393123" y="215900"/>
                </a:lnTo>
                <a:lnTo>
                  <a:pt x="3392449" y="215900"/>
                </a:lnTo>
                <a:lnTo>
                  <a:pt x="3392338" y="219738"/>
                </a:lnTo>
                <a:lnTo>
                  <a:pt x="3388046" y="220823"/>
                </a:lnTo>
                <a:close/>
              </a:path>
              <a:path w="4096384" h="836930">
                <a:moveTo>
                  <a:pt x="3504260" y="226060"/>
                </a:moveTo>
                <a:lnTo>
                  <a:pt x="3453135" y="226060"/>
                </a:lnTo>
                <a:lnTo>
                  <a:pt x="3457659" y="224790"/>
                </a:lnTo>
                <a:lnTo>
                  <a:pt x="3456504" y="220993"/>
                </a:lnTo>
                <a:lnTo>
                  <a:pt x="3455151" y="218440"/>
                </a:lnTo>
                <a:lnTo>
                  <a:pt x="3501746" y="218440"/>
                </a:lnTo>
                <a:lnTo>
                  <a:pt x="3509616" y="210820"/>
                </a:lnTo>
                <a:lnTo>
                  <a:pt x="3509616" y="212090"/>
                </a:lnTo>
                <a:lnTo>
                  <a:pt x="3560087" y="212090"/>
                </a:lnTo>
                <a:lnTo>
                  <a:pt x="3560749" y="213360"/>
                </a:lnTo>
                <a:lnTo>
                  <a:pt x="3535612" y="213360"/>
                </a:lnTo>
                <a:lnTo>
                  <a:pt x="3536388" y="214630"/>
                </a:lnTo>
                <a:lnTo>
                  <a:pt x="3527892" y="214630"/>
                </a:lnTo>
                <a:lnTo>
                  <a:pt x="3527224" y="219710"/>
                </a:lnTo>
                <a:lnTo>
                  <a:pt x="3523456" y="219710"/>
                </a:lnTo>
                <a:lnTo>
                  <a:pt x="3521741" y="220980"/>
                </a:lnTo>
                <a:lnTo>
                  <a:pt x="3505760" y="220980"/>
                </a:lnTo>
                <a:lnTo>
                  <a:pt x="3505010" y="222250"/>
                </a:lnTo>
                <a:lnTo>
                  <a:pt x="3477774" y="222250"/>
                </a:lnTo>
                <a:lnTo>
                  <a:pt x="3477957" y="223520"/>
                </a:lnTo>
                <a:lnTo>
                  <a:pt x="3504260" y="223520"/>
                </a:lnTo>
                <a:lnTo>
                  <a:pt x="3504260" y="226060"/>
                </a:lnTo>
                <a:close/>
              </a:path>
              <a:path w="4096384" h="836930">
                <a:moveTo>
                  <a:pt x="3509616" y="212090"/>
                </a:moveTo>
                <a:lnTo>
                  <a:pt x="3509616" y="210820"/>
                </a:lnTo>
                <a:lnTo>
                  <a:pt x="3509616" y="212090"/>
                </a:lnTo>
                <a:close/>
              </a:path>
              <a:path w="4096384" h="836930">
                <a:moveTo>
                  <a:pt x="2572596" y="222250"/>
                </a:moveTo>
                <a:lnTo>
                  <a:pt x="2567574" y="218440"/>
                </a:lnTo>
                <a:lnTo>
                  <a:pt x="2565066" y="218440"/>
                </a:lnTo>
                <a:lnTo>
                  <a:pt x="2573143" y="210938"/>
                </a:lnTo>
                <a:lnTo>
                  <a:pt x="2573017" y="213203"/>
                </a:lnTo>
                <a:lnTo>
                  <a:pt x="2572690" y="216283"/>
                </a:lnTo>
                <a:lnTo>
                  <a:pt x="2572596" y="222250"/>
                </a:lnTo>
                <a:close/>
              </a:path>
              <a:path w="4096384" h="836930">
                <a:moveTo>
                  <a:pt x="2574436" y="222250"/>
                </a:moveTo>
                <a:lnTo>
                  <a:pt x="2572596" y="222250"/>
                </a:lnTo>
                <a:lnTo>
                  <a:pt x="2572690" y="216283"/>
                </a:lnTo>
                <a:lnTo>
                  <a:pt x="2573255" y="210962"/>
                </a:lnTo>
                <a:lnTo>
                  <a:pt x="2578476" y="212090"/>
                </a:lnTo>
                <a:lnTo>
                  <a:pt x="2577802" y="219710"/>
                </a:lnTo>
                <a:lnTo>
                  <a:pt x="2574436" y="220980"/>
                </a:lnTo>
                <a:lnTo>
                  <a:pt x="2574436" y="222250"/>
                </a:lnTo>
                <a:close/>
              </a:path>
              <a:path w="4096384" h="836930">
                <a:moveTo>
                  <a:pt x="3310155" y="215900"/>
                </a:moveTo>
                <a:lnTo>
                  <a:pt x="3307981" y="213360"/>
                </a:lnTo>
                <a:lnTo>
                  <a:pt x="3310489" y="213360"/>
                </a:lnTo>
                <a:lnTo>
                  <a:pt x="3312549" y="211058"/>
                </a:lnTo>
                <a:lnTo>
                  <a:pt x="3316493" y="213554"/>
                </a:lnTo>
                <a:lnTo>
                  <a:pt x="3310155" y="215900"/>
                </a:lnTo>
                <a:close/>
              </a:path>
              <a:path w="4096384" h="836930">
                <a:moveTo>
                  <a:pt x="1485381" y="213360"/>
                </a:moveTo>
                <a:lnTo>
                  <a:pt x="1483656" y="211180"/>
                </a:lnTo>
                <a:lnTo>
                  <a:pt x="1486427" y="212794"/>
                </a:lnTo>
                <a:lnTo>
                  <a:pt x="1485381" y="213360"/>
                </a:lnTo>
                <a:close/>
              </a:path>
              <a:path w="4096384" h="836930">
                <a:moveTo>
                  <a:pt x="2094550" y="217846"/>
                </a:moveTo>
                <a:lnTo>
                  <a:pt x="2090284" y="217186"/>
                </a:lnTo>
                <a:lnTo>
                  <a:pt x="2102113" y="211293"/>
                </a:lnTo>
                <a:lnTo>
                  <a:pt x="2101902" y="212090"/>
                </a:lnTo>
                <a:lnTo>
                  <a:pt x="2102574" y="212090"/>
                </a:lnTo>
                <a:lnTo>
                  <a:pt x="2102073" y="213360"/>
                </a:lnTo>
                <a:lnTo>
                  <a:pt x="2101425" y="214591"/>
                </a:lnTo>
                <a:lnTo>
                  <a:pt x="2101781" y="215900"/>
                </a:lnTo>
                <a:lnTo>
                  <a:pt x="2096540" y="215900"/>
                </a:lnTo>
                <a:lnTo>
                  <a:pt x="2094550" y="217846"/>
                </a:lnTo>
                <a:close/>
              </a:path>
              <a:path w="4096384" h="836930">
                <a:moveTo>
                  <a:pt x="1665156" y="215900"/>
                </a:moveTo>
                <a:lnTo>
                  <a:pt x="1660713" y="215900"/>
                </a:lnTo>
                <a:lnTo>
                  <a:pt x="1660619" y="214225"/>
                </a:lnTo>
                <a:lnTo>
                  <a:pt x="1664734" y="211323"/>
                </a:lnTo>
                <a:lnTo>
                  <a:pt x="1664734" y="214630"/>
                </a:lnTo>
                <a:lnTo>
                  <a:pt x="1665238" y="214630"/>
                </a:lnTo>
                <a:lnTo>
                  <a:pt x="1665156" y="215900"/>
                </a:lnTo>
                <a:close/>
              </a:path>
              <a:path w="4096384" h="836930">
                <a:moveTo>
                  <a:pt x="1581261" y="217170"/>
                </a:moveTo>
                <a:lnTo>
                  <a:pt x="1579415" y="217170"/>
                </a:lnTo>
                <a:lnTo>
                  <a:pt x="1577231" y="215896"/>
                </a:lnTo>
                <a:lnTo>
                  <a:pt x="1576338" y="215047"/>
                </a:lnTo>
                <a:lnTo>
                  <a:pt x="1576109" y="214700"/>
                </a:lnTo>
                <a:lnTo>
                  <a:pt x="1575991" y="213282"/>
                </a:lnTo>
                <a:lnTo>
                  <a:pt x="1577405" y="212090"/>
                </a:lnTo>
                <a:lnTo>
                  <a:pt x="1579122" y="211324"/>
                </a:lnTo>
                <a:lnTo>
                  <a:pt x="1578577" y="214630"/>
                </a:lnTo>
                <a:lnTo>
                  <a:pt x="1582265" y="214630"/>
                </a:lnTo>
                <a:lnTo>
                  <a:pt x="1582433" y="215900"/>
                </a:lnTo>
                <a:lnTo>
                  <a:pt x="1581261" y="217170"/>
                </a:lnTo>
                <a:close/>
              </a:path>
              <a:path w="4096384" h="836930">
                <a:moveTo>
                  <a:pt x="1735356" y="212090"/>
                </a:moveTo>
                <a:lnTo>
                  <a:pt x="1734639" y="212090"/>
                </a:lnTo>
                <a:lnTo>
                  <a:pt x="1735042" y="211762"/>
                </a:lnTo>
                <a:lnTo>
                  <a:pt x="1735356" y="212090"/>
                </a:lnTo>
                <a:close/>
              </a:path>
              <a:path w="4096384" h="836930">
                <a:moveTo>
                  <a:pt x="2102574" y="212090"/>
                </a:moveTo>
                <a:lnTo>
                  <a:pt x="2101902" y="212090"/>
                </a:lnTo>
                <a:lnTo>
                  <a:pt x="2102685" y="211807"/>
                </a:lnTo>
                <a:lnTo>
                  <a:pt x="2102574" y="212090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2090"/>
                </a:lnTo>
                <a:lnTo>
                  <a:pt x="1547906" y="211866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746536" y="220980"/>
                </a:moveTo>
                <a:lnTo>
                  <a:pt x="1746415" y="211952"/>
                </a:lnTo>
                <a:lnTo>
                  <a:pt x="1746536" y="212090"/>
                </a:lnTo>
                <a:lnTo>
                  <a:pt x="1749386" y="212090"/>
                </a:lnTo>
                <a:lnTo>
                  <a:pt x="1750393" y="213360"/>
                </a:lnTo>
                <a:lnTo>
                  <a:pt x="1752404" y="217170"/>
                </a:lnTo>
                <a:lnTo>
                  <a:pt x="1748546" y="217170"/>
                </a:lnTo>
                <a:lnTo>
                  <a:pt x="1746536" y="220980"/>
                </a:lnTo>
                <a:close/>
              </a:path>
              <a:path w="4096384" h="836930">
                <a:moveTo>
                  <a:pt x="11583" y="223520"/>
                </a:moveTo>
                <a:lnTo>
                  <a:pt x="10810" y="221500"/>
                </a:lnTo>
                <a:lnTo>
                  <a:pt x="10689" y="220779"/>
                </a:lnTo>
                <a:lnTo>
                  <a:pt x="12139" y="217144"/>
                </a:lnTo>
                <a:lnTo>
                  <a:pt x="16647" y="212090"/>
                </a:lnTo>
                <a:lnTo>
                  <a:pt x="20163" y="212090"/>
                </a:lnTo>
                <a:lnTo>
                  <a:pt x="20960" y="214307"/>
                </a:lnTo>
                <a:lnTo>
                  <a:pt x="20973" y="214747"/>
                </a:lnTo>
                <a:lnTo>
                  <a:pt x="16607" y="219738"/>
                </a:lnTo>
                <a:lnTo>
                  <a:pt x="11583" y="223520"/>
                </a:lnTo>
                <a:close/>
              </a:path>
              <a:path w="4096384" h="836930">
                <a:moveTo>
                  <a:pt x="20335" y="223520"/>
                </a:moveTo>
                <a:lnTo>
                  <a:pt x="11583" y="223520"/>
                </a:lnTo>
                <a:lnTo>
                  <a:pt x="16607" y="219738"/>
                </a:lnTo>
                <a:lnTo>
                  <a:pt x="20973" y="214747"/>
                </a:lnTo>
                <a:lnTo>
                  <a:pt x="20960" y="214307"/>
                </a:lnTo>
                <a:lnTo>
                  <a:pt x="20163" y="212090"/>
                </a:lnTo>
                <a:lnTo>
                  <a:pt x="35420" y="212090"/>
                </a:lnTo>
                <a:lnTo>
                  <a:pt x="31059" y="214630"/>
                </a:lnTo>
                <a:lnTo>
                  <a:pt x="29717" y="215900"/>
                </a:lnTo>
                <a:lnTo>
                  <a:pt x="26200" y="215900"/>
                </a:lnTo>
                <a:lnTo>
                  <a:pt x="26143" y="217232"/>
                </a:lnTo>
                <a:lnTo>
                  <a:pt x="20335" y="223520"/>
                </a:lnTo>
                <a:close/>
              </a:path>
              <a:path w="4096384" h="836930">
                <a:moveTo>
                  <a:pt x="29717" y="215900"/>
                </a:moveTo>
                <a:lnTo>
                  <a:pt x="31059" y="214630"/>
                </a:lnTo>
                <a:lnTo>
                  <a:pt x="35420" y="212090"/>
                </a:lnTo>
                <a:lnTo>
                  <a:pt x="29717" y="215900"/>
                </a:lnTo>
                <a:close/>
              </a:path>
              <a:path w="4096384" h="836930">
                <a:moveTo>
                  <a:pt x="72297" y="228600"/>
                </a:moveTo>
                <a:lnTo>
                  <a:pt x="46479" y="228600"/>
                </a:lnTo>
                <a:lnTo>
                  <a:pt x="48830" y="226060"/>
                </a:lnTo>
                <a:lnTo>
                  <a:pt x="48660" y="226060"/>
                </a:lnTo>
                <a:lnTo>
                  <a:pt x="45982" y="224790"/>
                </a:lnTo>
                <a:lnTo>
                  <a:pt x="19161" y="224790"/>
                </a:lnTo>
                <a:lnTo>
                  <a:pt x="26200" y="223520"/>
                </a:lnTo>
                <a:lnTo>
                  <a:pt x="33907" y="222250"/>
                </a:lnTo>
                <a:lnTo>
                  <a:pt x="26200" y="215900"/>
                </a:lnTo>
                <a:lnTo>
                  <a:pt x="29721" y="215896"/>
                </a:lnTo>
                <a:lnTo>
                  <a:pt x="35420" y="212090"/>
                </a:lnTo>
                <a:lnTo>
                  <a:pt x="59392" y="212090"/>
                </a:lnTo>
                <a:lnTo>
                  <a:pt x="58553" y="213360"/>
                </a:lnTo>
                <a:lnTo>
                  <a:pt x="44973" y="213360"/>
                </a:lnTo>
                <a:lnTo>
                  <a:pt x="44973" y="217170"/>
                </a:lnTo>
                <a:lnTo>
                  <a:pt x="70451" y="217170"/>
                </a:lnTo>
                <a:lnTo>
                  <a:pt x="69165" y="218440"/>
                </a:lnTo>
                <a:lnTo>
                  <a:pt x="38602" y="218440"/>
                </a:lnTo>
                <a:lnTo>
                  <a:pt x="37987" y="219608"/>
                </a:lnTo>
                <a:lnTo>
                  <a:pt x="37953" y="219738"/>
                </a:lnTo>
                <a:lnTo>
                  <a:pt x="38785" y="220993"/>
                </a:lnTo>
                <a:lnTo>
                  <a:pt x="39944" y="222250"/>
                </a:lnTo>
                <a:lnTo>
                  <a:pt x="65088" y="222250"/>
                </a:lnTo>
                <a:lnTo>
                  <a:pt x="63582" y="223520"/>
                </a:lnTo>
                <a:lnTo>
                  <a:pt x="72297" y="228600"/>
                </a:lnTo>
                <a:close/>
              </a:path>
              <a:path w="4096384" h="836930">
                <a:moveTo>
                  <a:pt x="89728" y="215900"/>
                </a:moveTo>
                <a:lnTo>
                  <a:pt x="87377" y="215896"/>
                </a:lnTo>
                <a:lnTo>
                  <a:pt x="84848" y="214700"/>
                </a:lnTo>
                <a:lnTo>
                  <a:pt x="84747" y="214564"/>
                </a:lnTo>
                <a:lnTo>
                  <a:pt x="86546" y="212090"/>
                </a:lnTo>
                <a:lnTo>
                  <a:pt x="88386" y="212090"/>
                </a:lnTo>
                <a:lnTo>
                  <a:pt x="90019" y="214564"/>
                </a:lnTo>
                <a:lnTo>
                  <a:pt x="89952" y="215047"/>
                </a:lnTo>
                <a:lnTo>
                  <a:pt x="89728" y="215900"/>
                </a:lnTo>
                <a:close/>
              </a:path>
              <a:path w="4096384" h="836930">
                <a:moveTo>
                  <a:pt x="94200" y="215900"/>
                </a:moveTo>
                <a:lnTo>
                  <a:pt x="89728" y="215900"/>
                </a:lnTo>
                <a:lnTo>
                  <a:pt x="89952" y="215047"/>
                </a:lnTo>
                <a:lnTo>
                  <a:pt x="90019" y="214564"/>
                </a:lnTo>
                <a:lnTo>
                  <a:pt x="88386" y="212090"/>
                </a:lnTo>
                <a:lnTo>
                  <a:pt x="97189" y="212090"/>
                </a:lnTo>
                <a:lnTo>
                  <a:pt x="96937" y="213360"/>
                </a:lnTo>
                <a:lnTo>
                  <a:pt x="96269" y="213360"/>
                </a:lnTo>
                <a:lnTo>
                  <a:pt x="94200" y="215900"/>
                </a:lnTo>
                <a:close/>
              </a:path>
              <a:path w="4096384" h="836930">
                <a:moveTo>
                  <a:pt x="154604" y="214630"/>
                </a:moveTo>
                <a:lnTo>
                  <a:pt x="150911" y="214630"/>
                </a:lnTo>
                <a:lnTo>
                  <a:pt x="151035" y="213203"/>
                </a:lnTo>
                <a:lnTo>
                  <a:pt x="151920" y="212090"/>
                </a:lnTo>
                <a:lnTo>
                  <a:pt x="152921" y="212090"/>
                </a:lnTo>
                <a:lnTo>
                  <a:pt x="154100" y="213360"/>
                </a:lnTo>
                <a:lnTo>
                  <a:pt x="154604" y="214630"/>
                </a:lnTo>
                <a:close/>
              </a:path>
              <a:path w="4096384" h="836930">
                <a:moveTo>
                  <a:pt x="178569" y="215900"/>
                </a:moveTo>
                <a:lnTo>
                  <a:pt x="153262" y="215900"/>
                </a:lnTo>
                <a:lnTo>
                  <a:pt x="154264" y="214630"/>
                </a:lnTo>
                <a:lnTo>
                  <a:pt x="154604" y="214630"/>
                </a:lnTo>
                <a:lnTo>
                  <a:pt x="154100" y="213360"/>
                </a:lnTo>
                <a:lnTo>
                  <a:pt x="152921" y="212090"/>
                </a:lnTo>
                <a:lnTo>
                  <a:pt x="207236" y="212090"/>
                </a:lnTo>
                <a:lnTo>
                  <a:pt x="207822" y="213360"/>
                </a:lnTo>
                <a:lnTo>
                  <a:pt x="180416" y="213360"/>
                </a:lnTo>
                <a:lnTo>
                  <a:pt x="178664" y="214564"/>
                </a:lnTo>
                <a:lnTo>
                  <a:pt x="178569" y="215900"/>
                </a:lnTo>
                <a:close/>
              </a:path>
              <a:path w="4096384" h="836930">
                <a:moveTo>
                  <a:pt x="232046" y="214630"/>
                </a:moveTo>
                <a:lnTo>
                  <a:pt x="208408" y="214630"/>
                </a:lnTo>
                <a:lnTo>
                  <a:pt x="208336" y="213282"/>
                </a:lnTo>
                <a:lnTo>
                  <a:pt x="207236" y="212090"/>
                </a:lnTo>
                <a:lnTo>
                  <a:pt x="233722" y="212090"/>
                </a:lnTo>
                <a:lnTo>
                  <a:pt x="232046" y="214630"/>
                </a:lnTo>
                <a:close/>
              </a:path>
              <a:path w="4096384" h="836930">
                <a:moveTo>
                  <a:pt x="382405" y="218440"/>
                </a:moveTo>
                <a:lnTo>
                  <a:pt x="380371" y="213730"/>
                </a:lnTo>
                <a:lnTo>
                  <a:pt x="380307" y="213203"/>
                </a:lnTo>
                <a:lnTo>
                  <a:pt x="380899" y="212090"/>
                </a:lnTo>
                <a:lnTo>
                  <a:pt x="386929" y="212090"/>
                </a:lnTo>
                <a:lnTo>
                  <a:pt x="382405" y="218440"/>
                </a:lnTo>
                <a:close/>
              </a:path>
              <a:path w="4096384" h="836930">
                <a:moveTo>
                  <a:pt x="467226" y="222250"/>
                </a:moveTo>
                <a:lnTo>
                  <a:pt x="425987" y="222250"/>
                </a:lnTo>
                <a:lnTo>
                  <a:pt x="431460" y="220993"/>
                </a:lnTo>
                <a:lnTo>
                  <a:pt x="431413" y="220854"/>
                </a:lnTo>
                <a:lnTo>
                  <a:pt x="429340" y="218440"/>
                </a:lnTo>
                <a:lnTo>
                  <a:pt x="382405" y="218440"/>
                </a:lnTo>
                <a:lnTo>
                  <a:pt x="386929" y="212090"/>
                </a:lnTo>
                <a:lnTo>
                  <a:pt x="406429" y="212090"/>
                </a:lnTo>
                <a:lnTo>
                  <a:pt x="410227" y="217170"/>
                </a:lnTo>
                <a:lnTo>
                  <a:pt x="467226" y="217170"/>
                </a:lnTo>
                <a:lnTo>
                  <a:pt x="467226" y="222250"/>
                </a:lnTo>
                <a:close/>
              </a:path>
              <a:path w="4096384" h="836930">
                <a:moveTo>
                  <a:pt x="490523" y="219710"/>
                </a:moveTo>
                <a:lnTo>
                  <a:pt x="485611" y="214747"/>
                </a:lnTo>
                <a:lnTo>
                  <a:pt x="485620" y="214591"/>
                </a:lnTo>
                <a:lnTo>
                  <a:pt x="489685" y="213360"/>
                </a:lnTo>
                <a:lnTo>
                  <a:pt x="491866" y="212090"/>
                </a:lnTo>
                <a:lnTo>
                  <a:pt x="492966" y="213282"/>
                </a:lnTo>
                <a:lnTo>
                  <a:pt x="493080" y="213994"/>
                </a:lnTo>
                <a:lnTo>
                  <a:pt x="493198" y="215751"/>
                </a:lnTo>
                <a:lnTo>
                  <a:pt x="493102" y="216050"/>
                </a:lnTo>
                <a:lnTo>
                  <a:pt x="490523" y="219710"/>
                </a:lnTo>
                <a:close/>
              </a:path>
              <a:path w="4096384" h="836930">
                <a:moveTo>
                  <a:pt x="493851" y="222250"/>
                </a:moveTo>
                <a:lnTo>
                  <a:pt x="483648" y="222250"/>
                </a:lnTo>
                <a:lnTo>
                  <a:pt x="485306" y="220993"/>
                </a:lnTo>
                <a:lnTo>
                  <a:pt x="485494" y="219710"/>
                </a:lnTo>
                <a:lnTo>
                  <a:pt x="490523" y="219710"/>
                </a:lnTo>
                <a:lnTo>
                  <a:pt x="493102" y="216050"/>
                </a:lnTo>
                <a:lnTo>
                  <a:pt x="493198" y="215751"/>
                </a:lnTo>
                <a:lnTo>
                  <a:pt x="493080" y="213994"/>
                </a:lnTo>
                <a:lnTo>
                  <a:pt x="492966" y="213282"/>
                </a:lnTo>
                <a:lnTo>
                  <a:pt x="491866" y="212090"/>
                </a:lnTo>
                <a:lnTo>
                  <a:pt x="514158" y="212090"/>
                </a:lnTo>
                <a:lnTo>
                  <a:pt x="514376" y="213730"/>
                </a:lnTo>
                <a:lnTo>
                  <a:pt x="514401" y="214747"/>
                </a:lnTo>
                <a:lnTo>
                  <a:pt x="513487" y="215900"/>
                </a:lnTo>
                <a:lnTo>
                  <a:pt x="511306" y="217170"/>
                </a:lnTo>
                <a:lnTo>
                  <a:pt x="495382" y="217170"/>
                </a:lnTo>
                <a:lnTo>
                  <a:pt x="493851" y="222250"/>
                </a:lnTo>
                <a:close/>
              </a:path>
              <a:path w="4096384" h="836930">
                <a:moveTo>
                  <a:pt x="584898" y="215900"/>
                </a:moveTo>
                <a:lnTo>
                  <a:pt x="584060" y="215900"/>
                </a:lnTo>
                <a:lnTo>
                  <a:pt x="583602" y="214747"/>
                </a:lnTo>
                <a:lnTo>
                  <a:pt x="583576" y="214591"/>
                </a:lnTo>
                <a:lnTo>
                  <a:pt x="584898" y="212090"/>
                </a:lnTo>
                <a:lnTo>
                  <a:pt x="585736" y="212090"/>
                </a:lnTo>
                <a:lnTo>
                  <a:pt x="586191" y="214381"/>
                </a:lnTo>
                <a:lnTo>
                  <a:pt x="586116" y="214747"/>
                </a:lnTo>
                <a:lnTo>
                  <a:pt x="584898" y="215900"/>
                </a:lnTo>
                <a:close/>
              </a:path>
              <a:path w="4096384" h="836930">
                <a:moveTo>
                  <a:pt x="633761" y="215900"/>
                </a:moveTo>
                <a:lnTo>
                  <a:pt x="584898" y="215900"/>
                </a:lnTo>
                <a:lnTo>
                  <a:pt x="586116" y="214747"/>
                </a:lnTo>
                <a:lnTo>
                  <a:pt x="586191" y="214381"/>
                </a:lnTo>
                <a:lnTo>
                  <a:pt x="585736" y="212090"/>
                </a:lnTo>
                <a:lnTo>
                  <a:pt x="636414" y="212090"/>
                </a:lnTo>
                <a:lnTo>
                  <a:pt x="631625" y="214564"/>
                </a:lnTo>
                <a:lnTo>
                  <a:pt x="631709" y="214747"/>
                </a:lnTo>
                <a:lnTo>
                  <a:pt x="633761" y="215900"/>
                </a:lnTo>
                <a:close/>
              </a:path>
              <a:path w="4096384" h="836930">
                <a:moveTo>
                  <a:pt x="652950" y="215900"/>
                </a:moveTo>
                <a:lnTo>
                  <a:pt x="651775" y="215896"/>
                </a:lnTo>
                <a:lnTo>
                  <a:pt x="650714" y="214747"/>
                </a:lnTo>
                <a:lnTo>
                  <a:pt x="650628" y="214591"/>
                </a:lnTo>
                <a:lnTo>
                  <a:pt x="652112" y="212090"/>
                </a:lnTo>
                <a:lnTo>
                  <a:pt x="653454" y="212090"/>
                </a:lnTo>
                <a:lnTo>
                  <a:pt x="654447" y="214591"/>
                </a:lnTo>
                <a:lnTo>
                  <a:pt x="654322" y="214747"/>
                </a:lnTo>
                <a:lnTo>
                  <a:pt x="652950" y="215900"/>
                </a:lnTo>
                <a:close/>
              </a:path>
              <a:path w="4096384" h="836930">
                <a:moveTo>
                  <a:pt x="679442" y="215900"/>
                </a:moveTo>
                <a:lnTo>
                  <a:pt x="652950" y="215900"/>
                </a:lnTo>
                <a:lnTo>
                  <a:pt x="654322" y="214747"/>
                </a:lnTo>
                <a:lnTo>
                  <a:pt x="654447" y="214591"/>
                </a:lnTo>
                <a:lnTo>
                  <a:pt x="653454" y="212090"/>
                </a:lnTo>
                <a:lnTo>
                  <a:pt x="679442" y="212090"/>
                </a:lnTo>
                <a:lnTo>
                  <a:pt x="679442" y="215900"/>
                </a:lnTo>
                <a:close/>
              </a:path>
              <a:path w="4096384" h="836930">
                <a:moveTo>
                  <a:pt x="841528" y="215900"/>
                </a:moveTo>
                <a:lnTo>
                  <a:pt x="838346" y="214630"/>
                </a:lnTo>
                <a:lnTo>
                  <a:pt x="838176" y="213360"/>
                </a:lnTo>
                <a:lnTo>
                  <a:pt x="841195" y="212090"/>
                </a:lnTo>
                <a:lnTo>
                  <a:pt x="843041" y="213360"/>
                </a:lnTo>
                <a:lnTo>
                  <a:pt x="841031" y="213360"/>
                </a:lnTo>
                <a:lnTo>
                  <a:pt x="841528" y="215900"/>
                </a:lnTo>
                <a:close/>
              </a:path>
              <a:path w="4096384" h="836930">
                <a:moveTo>
                  <a:pt x="864999" y="227330"/>
                </a:moveTo>
                <a:lnTo>
                  <a:pt x="843041" y="227330"/>
                </a:lnTo>
                <a:lnTo>
                  <a:pt x="848404" y="222250"/>
                </a:lnTo>
                <a:lnTo>
                  <a:pt x="850890" y="219738"/>
                </a:lnTo>
                <a:lnTo>
                  <a:pt x="843192" y="214747"/>
                </a:lnTo>
                <a:lnTo>
                  <a:pt x="843157" y="214225"/>
                </a:lnTo>
                <a:lnTo>
                  <a:pt x="843041" y="213360"/>
                </a:lnTo>
                <a:lnTo>
                  <a:pt x="841195" y="212090"/>
                </a:lnTo>
                <a:lnTo>
                  <a:pt x="850916" y="212090"/>
                </a:lnTo>
                <a:lnTo>
                  <a:pt x="848234" y="217170"/>
                </a:lnTo>
                <a:lnTo>
                  <a:pt x="873384" y="217170"/>
                </a:lnTo>
                <a:lnTo>
                  <a:pt x="868756" y="220980"/>
                </a:lnTo>
                <a:lnTo>
                  <a:pt x="859470" y="220980"/>
                </a:lnTo>
                <a:lnTo>
                  <a:pt x="859470" y="223520"/>
                </a:lnTo>
                <a:lnTo>
                  <a:pt x="864999" y="227330"/>
                </a:lnTo>
                <a:close/>
              </a:path>
              <a:path w="4096384" h="836930">
                <a:moveTo>
                  <a:pt x="881091" y="217170"/>
                </a:moveTo>
                <a:lnTo>
                  <a:pt x="879919" y="217170"/>
                </a:lnTo>
                <a:lnTo>
                  <a:pt x="878801" y="214747"/>
                </a:lnTo>
                <a:lnTo>
                  <a:pt x="878747" y="213360"/>
                </a:lnTo>
                <a:lnTo>
                  <a:pt x="882263" y="212090"/>
                </a:lnTo>
                <a:lnTo>
                  <a:pt x="882263" y="215900"/>
                </a:lnTo>
                <a:lnTo>
                  <a:pt x="881091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81091" y="217170"/>
                </a:lnTo>
                <a:lnTo>
                  <a:pt x="882263" y="215900"/>
                </a:lnTo>
                <a:lnTo>
                  <a:pt x="882263" y="212090"/>
                </a:lnTo>
                <a:lnTo>
                  <a:pt x="892105" y="212090"/>
                </a:lnTo>
                <a:lnTo>
                  <a:pt x="889302" y="215900"/>
                </a:lnTo>
                <a:lnTo>
                  <a:pt x="892825" y="215900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1013685" y="218440"/>
                </a:moveTo>
                <a:lnTo>
                  <a:pt x="1013007" y="215356"/>
                </a:lnTo>
                <a:lnTo>
                  <a:pt x="1012899" y="214564"/>
                </a:lnTo>
                <a:lnTo>
                  <a:pt x="1014857" y="212090"/>
                </a:lnTo>
                <a:lnTo>
                  <a:pt x="1020560" y="212090"/>
                </a:lnTo>
                <a:lnTo>
                  <a:pt x="1013685" y="218440"/>
                </a:lnTo>
                <a:close/>
              </a:path>
              <a:path w="4096384" h="836930">
                <a:moveTo>
                  <a:pt x="1171086" y="224790"/>
                </a:moveTo>
                <a:lnTo>
                  <a:pt x="1086432" y="224790"/>
                </a:lnTo>
                <a:lnTo>
                  <a:pt x="1086432" y="218440"/>
                </a:lnTo>
                <a:lnTo>
                  <a:pt x="1013685" y="218440"/>
                </a:lnTo>
                <a:lnTo>
                  <a:pt x="1020560" y="212090"/>
                </a:lnTo>
                <a:lnTo>
                  <a:pt x="1041848" y="212090"/>
                </a:lnTo>
                <a:lnTo>
                  <a:pt x="1040171" y="213360"/>
                </a:lnTo>
                <a:lnTo>
                  <a:pt x="1041677" y="214630"/>
                </a:lnTo>
                <a:lnTo>
                  <a:pt x="1076460" y="214630"/>
                </a:lnTo>
                <a:lnTo>
                  <a:pt x="1074364" y="217170"/>
                </a:lnTo>
                <a:lnTo>
                  <a:pt x="1128424" y="217170"/>
                </a:lnTo>
                <a:lnTo>
                  <a:pt x="1122138" y="223520"/>
                </a:lnTo>
                <a:lnTo>
                  <a:pt x="1170583" y="223520"/>
                </a:lnTo>
                <a:lnTo>
                  <a:pt x="1171086" y="224790"/>
                </a:lnTo>
                <a:close/>
              </a:path>
              <a:path w="4096384" h="836930">
                <a:moveTo>
                  <a:pt x="1041677" y="214630"/>
                </a:moveTo>
                <a:lnTo>
                  <a:pt x="1040171" y="213360"/>
                </a:lnTo>
                <a:lnTo>
                  <a:pt x="1041848" y="212090"/>
                </a:lnTo>
                <a:lnTo>
                  <a:pt x="1043524" y="212090"/>
                </a:lnTo>
                <a:lnTo>
                  <a:pt x="1043354" y="213360"/>
                </a:lnTo>
                <a:lnTo>
                  <a:pt x="1041677" y="214630"/>
                </a:lnTo>
                <a:close/>
              </a:path>
              <a:path w="4096384" h="836930">
                <a:moveTo>
                  <a:pt x="1150798" y="219710"/>
                </a:moveTo>
                <a:lnTo>
                  <a:pt x="1146109" y="215900"/>
                </a:lnTo>
                <a:lnTo>
                  <a:pt x="1146777" y="213360"/>
                </a:lnTo>
                <a:lnTo>
                  <a:pt x="1149128" y="212090"/>
                </a:lnTo>
                <a:lnTo>
                  <a:pt x="1150634" y="213360"/>
                </a:lnTo>
                <a:lnTo>
                  <a:pt x="1151269" y="215751"/>
                </a:lnTo>
                <a:lnTo>
                  <a:pt x="1151175" y="216892"/>
                </a:lnTo>
                <a:lnTo>
                  <a:pt x="1150798" y="219710"/>
                </a:lnTo>
                <a:close/>
              </a:path>
              <a:path w="4096384" h="836930">
                <a:moveTo>
                  <a:pt x="1221122" y="220980"/>
                </a:moveTo>
                <a:lnTo>
                  <a:pt x="1209807" y="220980"/>
                </a:lnTo>
                <a:lnTo>
                  <a:pt x="1211149" y="219710"/>
                </a:lnTo>
                <a:lnTo>
                  <a:pt x="1150798" y="219710"/>
                </a:lnTo>
                <a:lnTo>
                  <a:pt x="1151175" y="216892"/>
                </a:lnTo>
                <a:lnTo>
                  <a:pt x="1151269" y="215751"/>
                </a:lnTo>
                <a:lnTo>
                  <a:pt x="1150634" y="213360"/>
                </a:lnTo>
                <a:lnTo>
                  <a:pt x="1149128" y="212090"/>
                </a:lnTo>
                <a:lnTo>
                  <a:pt x="1162368" y="212090"/>
                </a:lnTo>
                <a:lnTo>
                  <a:pt x="1161700" y="213360"/>
                </a:lnTo>
                <a:lnTo>
                  <a:pt x="1160905" y="214564"/>
                </a:lnTo>
                <a:lnTo>
                  <a:pt x="1160955" y="214747"/>
                </a:lnTo>
                <a:lnTo>
                  <a:pt x="1161864" y="215900"/>
                </a:lnTo>
                <a:lnTo>
                  <a:pt x="1173725" y="215900"/>
                </a:lnTo>
                <a:lnTo>
                  <a:pt x="1173768" y="217170"/>
                </a:lnTo>
                <a:lnTo>
                  <a:pt x="1221371" y="217170"/>
                </a:lnTo>
                <a:lnTo>
                  <a:pt x="1220789" y="219382"/>
                </a:lnTo>
                <a:lnTo>
                  <a:pt x="1220712" y="219738"/>
                </a:lnTo>
                <a:lnTo>
                  <a:pt x="1221122" y="220980"/>
                </a:lnTo>
                <a:close/>
              </a:path>
              <a:path w="4096384" h="836930">
                <a:moveTo>
                  <a:pt x="1162702" y="215900"/>
                </a:moveTo>
                <a:lnTo>
                  <a:pt x="1161864" y="215900"/>
                </a:lnTo>
                <a:lnTo>
                  <a:pt x="1160955" y="214747"/>
                </a:lnTo>
                <a:lnTo>
                  <a:pt x="1160905" y="214564"/>
                </a:lnTo>
                <a:lnTo>
                  <a:pt x="1161700" y="213360"/>
                </a:lnTo>
                <a:lnTo>
                  <a:pt x="1162368" y="212090"/>
                </a:lnTo>
                <a:lnTo>
                  <a:pt x="1163099" y="214307"/>
                </a:lnTo>
                <a:lnTo>
                  <a:pt x="1163040" y="215047"/>
                </a:lnTo>
                <a:lnTo>
                  <a:pt x="1162702" y="215900"/>
                </a:lnTo>
                <a:close/>
              </a:path>
              <a:path w="4096384" h="836930">
                <a:moveTo>
                  <a:pt x="1173725" y="215900"/>
                </a:moveTo>
                <a:lnTo>
                  <a:pt x="1162702" y="215900"/>
                </a:lnTo>
                <a:lnTo>
                  <a:pt x="1163040" y="215047"/>
                </a:lnTo>
                <a:lnTo>
                  <a:pt x="1163099" y="214307"/>
                </a:lnTo>
                <a:lnTo>
                  <a:pt x="1162368" y="212090"/>
                </a:lnTo>
                <a:lnTo>
                  <a:pt x="1173597" y="212090"/>
                </a:lnTo>
                <a:lnTo>
                  <a:pt x="1173725" y="215900"/>
                </a:lnTo>
                <a:close/>
              </a:path>
              <a:path w="4096384" h="836930">
                <a:moveTo>
                  <a:pt x="1176112" y="217170"/>
                </a:moveTo>
                <a:lnTo>
                  <a:pt x="1173768" y="217170"/>
                </a:lnTo>
                <a:lnTo>
                  <a:pt x="1173597" y="212090"/>
                </a:lnTo>
                <a:lnTo>
                  <a:pt x="1176452" y="212090"/>
                </a:lnTo>
                <a:lnTo>
                  <a:pt x="1178736" y="214564"/>
                </a:lnTo>
                <a:lnTo>
                  <a:pt x="1178626" y="215900"/>
                </a:lnTo>
                <a:lnTo>
                  <a:pt x="1176112" y="217170"/>
                </a:lnTo>
                <a:close/>
              </a:path>
              <a:path w="4096384" h="836930">
                <a:moveTo>
                  <a:pt x="1188350" y="217170"/>
                </a:moveTo>
                <a:lnTo>
                  <a:pt x="1176112" y="217170"/>
                </a:lnTo>
                <a:lnTo>
                  <a:pt x="1178626" y="215900"/>
                </a:lnTo>
                <a:lnTo>
                  <a:pt x="1178736" y="214564"/>
                </a:lnTo>
                <a:lnTo>
                  <a:pt x="1176452" y="212090"/>
                </a:lnTo>
                <a:lnTo>
                  <a:pt x="1201930" y="212090"/>
                </a:lnTo>
                <a:lnTo>
                  <a:pt x="1201651" y="213360"/>
                </a:lnTo>
                <a:lnTo>
                  <a:pt x="1187007" y="213360"/>
                </a:lnTo>
                <a:lnTo>
                  <a:pt x="1186739" y="214381"/>
                </a:lnTo>
                <a:lnTo>
                  <a:pt x="1186751" y="214747"/>
                </a:lnTo>
                <a:lnTo>
                  <a:pt x="1188350" y="217170"/>
                </a:lnTo>
                <a:close/>
              </a:path>
              <a:path w="4096384" h="836930">
                <a:moveTo>
                  <a:pt x="1203606" y="217170"/>
                </a:moveTo>
                <a:lnTo>
                  <a:pt x="1202428" y="217170"/>
                </a:lnTo>
                <a:lnTo>
                  <a:pt x="1201250" y="216050"/>
                </a:lnTo>
                <a:lnTo>
                  <a:pt x="1201153" y="215621"/>
                </a:lnTo>
                <a:lnTo>
                  <a:pt x="1201930" y="212090"/>
                </a:lnTo>
                <a:lnTo>
                  <a:pt x="1203102" y="212090"/>
                </a:lnTo>
                <a:lnTo>
                  <a:pt x="1204585" y="214591"/>
                </a:lnTo>
                <a:lnTo>
                  <a:pt x="1204562" y="214747"/>
                </a:lnTo>
                <a:lnTo>
                  <a:pt x="1203606" y="21717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40484" y="223520"/>
                </a:lnTo>
                <a:lnTo>
                  <a:pt x="1234617" y="217170"/>
                </a:lnTo>
                <a:lnTo>
                  <a:pt x="1203606" y="217170"/>
                </a:lnTo>
                <a:lnTo>
                  <a:pt x="1204562" y="214747"/>
                </a:lnTo>
                <a:lnTo>
                  <a:pt x="1204585" y="214591"/>
                </a:lnTo>
                <a:lnTo>
                  <a:pt x="1203102" y="212090"/>
                </a:lnTo>
                <a:lnTo>
                  <a:pt x="1212655" y="212090"/>
                </a:lnTo>
                <a:lnTo>
                  <a:pt x="1212989" y="214630"/>
                </a:lnTo>
                <a:lnTo>
                  <a:pt x="1214332" y="215900"/>
                </a:lnTo>
                <a:lnTo>
                  <a:pt x="1279596" y="215900"/>
                </a:lnTo>
                <a:lnTo>
                  <a:pt x="1276353" y="218440"/>
                </a:lnTo>
                <a:lnTo>
                  <a:pt x="1248695" y="218440"/>
                </a:lnTo>
                <a:lnTo>
                  <a:pt x="1246741" y="219674"/>
                </a:lnTo>
                <a:lnTo>
                  <a:pt x="1246614" y="220237"/>
                </a:lnTo>
                <a:lnTo>
                  <a:pt x="1246672" y="221099"/>
                </a:lnTo>
                <a:lnTo>
                  <a:pt x="1248191" y="222250"/>
                </a:lnTo>
                <a:lnTo>
                  <a:pt x="1274173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20532" y="215900"/>
                </a:moveTo>
                <a:lnTo>
                  <a:pt x="1214328" y="215896"/>
                </a:lnTo>
                <a:lnTo>
                  <a:pt x="1212989" y="214630"/>
                </a:lnTo>
                <a:lnTo>
                  <a:pt x="1212655" y="212090"/>
                </a:lnTo>
                <a:lnTo>
                  <a:pt x="1212989" y="212090"/>
                </a:lnTo>
                <a:lnTo>
                  <a:pt x="1220532" y="21590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0526" y="215896"/>
                </a:lnTo>
                <a:lnTo>
                  <a:pt x="1212989" y="212090"/>
                </a:lnTo>
                <a:lnTo>
                  <a:pt x="1228750" y="212090"/>
                </a:lnTo>
                <a:lnTo>
                  <a:pt x="1228728" y="212794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309714" y="215900"/>
                </a:moveTo>
                <a:lnTo>
                  <a:pt x="1307531" y="215896"/>
                </a:lnTo>
                <a:lnTo>
                  <a:pt x="1306427" y="214700"/>
                </a:lnTo>
                <a:lnTo>
                  <a:pt x="1306315" y="213922"/>
                </a:lnTo>
                <a:lnTo>
                  <a:pt x="1306192" y="212090"/>
                </a:lnTo>
                <a:lnTo>
                  <a:pt x="1306860" y="212090"/>
                </a:lnTo>
                <a:lnTo>
                  <a:pt x="1313735" y="214630"/>
                </a:lnTo>
                <a:lnTo>
                  <a:pt x="1309714" y="215900"/>
                </a:lnTo>
                <a:close/>
              </a:path>
              <a:path w="4096384" h="836930">
                <a:moveTo>
                  <a:pt x="1378939" y="215900"/>
                </a:moveTo>
                <a:lnTo>
                  <a:pt x="1376361" y="214677"/>
                </a:lnTo>
                <a:lnTo>
                  <a:pt x="1376261" y="213360"/>
                </a:lnTo>
                <a:lnTo>
                  <a:pt x="1378939" y="212090"/>
                </a:lnTo>
                <a:lnTo>
                  <a:pt x="1380512" y="213282"/>
                </a:lnTo>
                <a:lnTo>
                  <a:pt x="1380459" y="214747"/>
                </a:lnTo>
                <a:lnTo>
                  <a:pt x="1378939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78939" y="215900"/>
                </a:lnTo>
                <a:lnTo>
                  <a:pt x="1380459" y="214747"/>
                </a:lnTo>
                <a:lnTo>
                  <a:pt x="1380512" y="213282"/>
                </a:lnTo>
                <a:lnTo>
                  <a:pt x="1378939" y="212090"/>
                </a:lnTo>
                <a:lnTo>
                  <a:pt x="1395033" y="21209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95033" y="212090"/>
                </a:lnTo>
                <a:lnTo>
                  <a:pt x="1391851" y="21463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97602" y="215900"/>
                </a:moveTo>
                <a:lnTo>
                  <a:pt x="1388832" y="215900"/>
                </a:lnTo>
                <a:lnTo>
                  <a:pt x="1391851" y="214630"/>
                </a:lnTo>
                <a:lnTo>
                  <a:pt x="1395033" y="212090"/>
                </a:lnTo>
                <a:lnTo>
                  <a:pt x="1403755" y="212090"/>
                </a:lnTo>
                <a:lnTo>
                  <a:pt x="1402576" y="213360"/>
                </a:lnTo>
                <a:lnTo>
                  <a:pt x="1394699" y="213360"/>
                </a:lnTo>
                <a:lnTo>
                  <a:pt x="1397602" y="215900"/>
                </a:lnTo>
                <a:close/>
              </a:path>
              <a:path w="4096384" h="836930">
                <a:moveTo>
                  <a:pt x="1405258" y="215900"/>
                </a:moveTo>
                <a:lnTo>
                  <a:pt x="1401909" y="215900"/>
                </a:lnTo>
                <a:lnTo>
                  <a:pt x="1402525" y="213554"/>
                </a:lnTo>
                <a:lnTo>
                  <a:pt x="1402649" y="213282"/>
                </a:lnTo>
                <a:lnTo>
                  <a:pt x="1403755" y="212090"/>
                </a:lnTo>
                <a:lnTo>
                  <a:pt x="1405956" y="213282"/>
                </a:lnTo>
                <a:lnTo>
                  <a:pt x="1405831" y="215356"/>
                </a:lnTo>
                <a:lnTo>
                  <a:pt x="1405258" y="215900"/>
                </a:lnTo>
                <a:close/>
              </a:path>
              <a:path w="4096384" h="836930">
                <a:moveTo>
                  <a:pt x="1405831" y="215356"/>
                </a:moveTo>
                <a:lnTo>
                  <a:pt x="1406099" y="213360"/>
                </a:lnTo>
                <a:lnTo>
                  <a:pt x="1403755" y="212090"/>
                </a:lnTo>
                <a:lnTo>
                  <a:pt x="1414814" y="212090"/>
                </a:lnTo>
                <a:lnTo>
                  <a:pt x="1415316" y="213360"/>
                </a:lnTo>
                <a:lnTo>
                  <a:pt x="1407939" y="213360"/>
                </a:lnTo>
                <a:lnTo>
                  <a:pt x="1405831" y="215356"/>
                </a:lnTo>
                <a:close/>
              </a:path>
              <a:path w="4096384" h="836930">
                <a:moveTo>
                  <a:pt x="1416320" y="215900"/>
                </a:moveTo>
                <a:lnTo>
                  <a:pt x="1414814" y="212090"/>
                </a:lnTo>
                <a:lnTo>
                  <a:pt x="1418167" y="212090"/>
                </a:lnTo>
                <a:lnTo>
                  <a:pt x="1418753" y="213203"/>
                </a:lnTo>
                <a:lnTo>
                  <a:pt x="1418668" y="213994"/>
                </a:lnTo>
                <a:lnTo>
                  <a:pt x="1418501" y="214630"/>
                </a:lnTo>
                <a:lnTo>
                  <a:pt x="1416320" y="215900"/>
                </a:lnTo>
                <a:close/>
              </a:path>
              <a:path w="4096384" h="836930">
                <a:moveTo>
                  <a:pt x="1464768" y="217170"/>
                </a:moveTo>
                <a:lnTo>
                  <a:pt x="1461913" y="217170"/>
                </a:lnTo>
                <a:lnTo>
                  <a:pt x="1458901" y="212090"/>
                </a:lnTo>
                <a:lnTo>
                  <a:pt x="1461075" y="212090"/>
                </a:lnTo>
                <a:lnTo>
                  <a:pt x="1464215" y="213730"/>
                </a:lnTo>
                <a:lnTo>
                  <a:pt x="1463967" y="215621"/>
                </a:lnTo>
                <a:lnTo>
                  <a:pt x="1464029" y="216050"/>
                </a:lnTo>
                <a:lnTo>
                  <a:pt x="1464768" y="217170"/>
                </a:lnTo>
                <a:close/>
              </a:path>
              <a:path w="4096384" h="836930">
                <a:moveTo>
                  <a:pt x="1469082" y="227964"/>
                </a:moveTo>
                <a:lnTo>
                  <a:pt x="1468789" y="227330"/>
                </a:lnTo>
                <a:lnTo>
                  <a:pt x="1464264" y="227330"/>
                </a:lnTo>
                <a:lnTo>
                  <a:pt x="1462588" y="217170"/>
                </a:lnTo>
                <a:lnTo>
                  <a:pt x="1470799" y="217170"/>
                </a:lnTo>
                <a:lnTo>
                  <a:pt x="1464215" y="213730"/>
                </a:lnTo>
                <a:lnTo>
                  <a:pt x="1464264" y="213360"/>
                </a:lnTo>
                <a:lnTo>
                  <a:pt x="1461075" y="212090"/>
                </a:lnTo>
                <a:lnTo>
                  <a:pt x="1480018" y="212090"/>
                </a:lnTo>
                <a:lnTo>
                  <a:pt x="1478778" y="213360"/>
                </a:lnTo>
                <a:lnTo>
                  <a:pt x="1470301" y="213360"/>
                </a:lnTo>
                <a:lnTo>
                  <a:pt x="1468705" y="214564"/>
                </a:lnTo>
                <a:lnTo>
                  <a:pt x="1468749" y="214700"/>
                </a:lnTo>
                <a:lnTo>
                  <a:pt x="1470969" y="215900"/>
                </a:lnTo>
                <a:lnTo>
                  <a:pt x="1476298" y="215900"/>
                </a:lnTo>
                <a:lnTo>
                  <a:pt x="1473817" y="218440"/>
                </a:lnTo>
                <a:lnTo>
                  <a:pt x="1464428" y="218440"/>
                </a:lnTo>
                <a:lnTo>
                  <a:pt x="1465436" y="223520"/>
                </a:lnTo>
                <a:lnTo>
                  <a:pt x="1468959" y="223520"/>
                </a:lnTo>
                <a:lnTo>
                  <a:pt x="1469082" y="227964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35505" y="214630"/>
                </a:lnTo>
                <a:lnTo>
                  <a:pt x="1535335" y="213360"/>
                </a:lnTo>
                <a:lnTo>
                  <a:pt x="1537685" y="212090"/>
                </a:lnTo>
                <a:lnTo>
                  <a:pt x="1539572" y="213282"/>
                </a:lnTo>
                <a:lnTo>
                  <a:pt x="1539540" y="21474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544950" y="218440"/>
                </a:moveTo>
                <a:lnTo>
                  <a:pt x="1535668" y="218440"/>
                </a:lnTo>
                <a:lnTo>
                  <a:pt x="1535118" y="217393"/>
                </a:lnTo>
                <a:lnTo>
                  <a:pt x="1535001" y="215900"/>
                </a:lnTo>
                <a:lnTo>
                  <a:pt x="1538023" y="215896"/>
                </a:lnTo>
                <a:lnTo>
                  <a:pt x="1539540" y="214747"/>
                </a:lnTo>
                <a:lnTo>
                  <a:pt x="1539572" y="213282"/>
                </a:lnTo>
                <a:lnTo>
                  <a:pt x="1537685" y="212090"/>
                </a:lnTo>
                <a:lnTo>
                  <a:pt x="1540837" y="212090"/>
                </a:lnTo>
                <a:lnTo>
                  <a:pt x="1544950" y="218440"/>
                </a:lnTo>
                <a:close/>
              </a:path>
              <a:path w="4096384" h="836930">
                <a:moveTo>
                  <a:pt x="1589454" y="218370"/>
                </a:moveTo>
                <a:lnTo>
                  <a:pt x="1589498" y="217698"/>
                </a:lnTo>
                <a:lnTo>
                  <a:pt x="1590823" y="212685"/>
                </a:lnTo>
                <a:lnTo>
                  <a:pt x="1593493" y="212090"/>
                </a:lnTo>
                <a:lnTo>
                  <a:pt x="1589532" y="218334"/>
                </a:lnTo>
                <a:close/>
              </a:path>
              <a:path w="4096384" h="836930">
                <a:moveTo>
                  <a:pt x="1589542" y="218329"/>
                </a:moveTo>
                <a:lnTo>
                  <a:pt x="1593493" y="212090"/>
                </a:lnTo>
                <a:lnTo>
                  <a:pt x="1595758" y="212090"/>
                </a:lnTo>
                <a:lnTo>
                  <a:pt x="1596007" y="215900"/>
                </a:lnTo>
                <a:lnTo>
                  <a:pt x="1594835" y="215900"/>
                </a:lnTo>
                <a:lnTo>
                  <a:pt x="1589542" y="218329"/>
                </a:lnTo>
                <a:close/>
              </a:path>
              <a:path w="4096384" h="836930">
                <a:moveTo>
                  <a:pt x="1660045" y="214630"/>
                </a:moveTo>
                <a:lnTo>
                  <a:pt x="1660119" y="212202"/>
                </a:lnTo>
                <a:lnTo>
                  <a:pt x="1660426" y="213730"/>
                </a:lnTo>
                <a:lnTo>
                  <a:pt x="1660397" y="214381"/>
                </a:lnTo>
                <a:lnTo>
                  <a:pt x="1660045" y="214630"/>
                </a:lnTo>
                <a:close/>
              </a:path>
              <a:path w="4096384" h="836930">
                <a:moveTo>
                  <a:pt x="1660502" y="214307"/>
                </a:moveTo>
                <a:lnTo>
                  <a:pt x="1660209" y="212090"/>
                </a:lnTo>
                <a:lnTo>
                  <a:pt x="1663647" y="212090"/>
                </a:lnTo>
                <a:lnTo>
                  <a:pt x="1660502" y="214307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6591" y="214630"/>
                </a:lnTo>
                <a:lnTo>
                  <a:pt x="1726591" y="212090"/>
                </a:lnTo>
                <a:lnTo>
                  <a:pt x="1727682" y="21209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2128729" y="218440"/>
                </a:moveTo>
                <a:lnTo>
                  <a:pt x="2124421" y="217232"/>
                </a:lnTo>
                <a:lnTo>
                  <a:pt x="2124308" y="216892"/>
                </a:lnTo>
                <a:lnTo>
                  <a:pt x="2124642" y="216050"/>
                </a:lnTo>
                <a:lnTo>
                  <a:pt x="2124759" y="215047"/>
                </a:lnTo>
                <a:lnTo>
                  <a:pt x="2124872" y="213360"/>
                </a:lnTo>
                <a:lnTo>
                  <a:pt x="2128729" y="212090"/>
                </a:lnTo>
                <a:lnTo>
                  <a:pt x="2128729" y="218440"/>
                </a:lnTo>
                <a:close/>
              </a:path>
              <a:path w="4096384" h="836930">
                <a:moveTo>
                  <a:pt x="2263831" y="217170"/>
                </a:moveTo>
                <a:lnTo>
                  <a:pt x="2260315" y="217170"/>
                </a:lnTo>
                <a:lnTo>
                  <a:pt x="2258135" y="215900"/>
                </a:lnTo>
                <a:lnTo>
                  <a:pt x="2258077" y="214564"/>
                </a:lnTo>
                <a:lnTo>
                  <a:pt x="2260371" y="213203"/>
                </a:lnTo>
                <a:lnTo>
                  <a:pt x="2261985" y="212090"/>
                </a:lnTo>
                <a:lnTo>
                  <a:pt x="2263831" y="217170"/>
                </a:lnTo>
                <a:close/>
              </a:path>
              <a:path w="4096384" h="836930">
                <a:moveTo>
                  <a:pt x="2269419" y="217170"/>
                </a:moveTo>
                <a:lnTo>
                  <a:pt x="2263831" y="217170"/>
                </a:lnTo>
                <a:lnTo>
                  <a:pt x="2261985" y="212090"/>
                </a:lnTo>
                <a:lnTo>
                  <a:pt x="2272880" y="212090"/>
                </a:lnTo>
                <a:lnTo>
                  <a:pt x="2269419" y="217170"/>
                </a:lnTo>
                <a:close/>
              </a:path>
              <a:path w="4096384" h="836930">
                <a:moveTo>
                  <a:pt x="2267688" y="219710"/>
                </a:moveTo>
                <a:lnTo>
                  <a:pt x="2272880" y="212090"/>
                </a:lnTo>
                <a:lnTo>
                  <a:pt x="2273214" y="213360"/>
                </a:lnTo>
                <a:lnTo>
                  <a:pt x="2273051" y="213360"/>
                </a:lnTo>
                <a:lnTo>
                  <a:pt x="2278747" y="218440"/>
                </a:lnTo>
                <a:lnTo>
                  <a:pt x="2274059" y="218440"/>
                </a:lnTo>
                <a:lnTo>
                  <a:pt x="2267688" y="21971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73214" y="213360"/>
                </a:lnTo>
                <a:lnTo>
                  <a:pt x="2272880" y="212090"/>
                </a:lnTo>
                <a:lnTo>
                  <a:pt x="2292662" y="21209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99104" y="220980"/>
                </a:moveTo>
                <a:lnTo>
                  <a:pt x="2396092" y="220980"/>
                </a:lnTo>
                <a:lnTo>
                  <a:pt x="2395581" y="218440"/>
                </a:lnTo>
                <a:lnTo>
                  <a:pt x="2395751" y="218440"/>
                </a:lnTo>
                <a:lnTo>
                  <a:pt x="2401454" y="213360"/>
                </a:lnTo>
                <a:lnTo>
                  <a:pt x="2396589" y="213360"/>
                </a:lnTo>
                <a:lnTo>
                  <a:pt x="2402797" y="212090"/>
                </a:lnTo>
                <a:lnTo>
                  <a:pt x="2406987" y="212090"/>
                </a:lnTo>
                <a:lnTo>
                  <a:pt x="2406313" y="215900"/>
                </a:lnTo>
                <a:lnTo>
                  <a:pt x="2405979" y="217170"/>
                </a:lnTo>
                <a:lnTo>
                  <a:pt x="2401114" y="217170"/>
                </a:lnTo>
                <a:lnTo>
                  <a:pt x="2399104" y="220980"/>
                </a:lnTo>
                <a:close/>
              </a:path>
              <a:path w="4096384" h="836930">
                <a:moveTo>
                  <a:pt x="2408323" y="219710"/>
                </a:moveTo>
                <a:lnTo>
                  <a:pt x="2406676" y="218461"/>
                </a:lnTo>
                <a:lnTo>
                  <a:pt x="2406096" y="217393"/>
                </a:lnTo>
                <a:lnTo>
                  <a:pt x="2406070" y="216822"/>
                </a:lnTo>
                <a:lnTo>
                  <a:pt x="2406313" y="215900"/>
                </a:lnTo>
                <a:lnTo>
                  <a:pt x="2406987" y="212090"/>
                </a:lnTo>
                <a:lnTo>
                  <a:pt x="2413644" y="218394"/>
                </a:lnTo>
                <a:lnTo>
                  <a:pt x="2408323" y="219710"/>
                </a:lnTo>
                <a:close/>
              </a:path>
              <a:path w="4096384" h="836930">
                <a:moveTo>
                  <a:pt x="2654939" y="213360"/>
                </a:moveTo>
                <a:lnTo>
                  <a:pt x="2649874" y="213360"/>
                </a:lnTo>
                <a:lnTo>
                  <a:pt x="2649826" y="213203"/>
                </a:lnTo>
                <a:lnTo>
                  <a:pt x="2655414" y="212090"/>
                </a:lnTo>
                <a:lnTo>
                  <a:pt x="2654939" y="213360"/>
                </a:lnTo>
                <a:close/>
              </a:path>
              <a:path w="4096384" h="836930">
                <a:moveTo>
                  <a:pt x="2683242" y="219710"/>
                </a:moveTo>
                <a:lnTo>
                  <a:pt x="2652565" y="219710"/>
                </a:lnTo>
                <a:lnTo>
                  <a:pt x="2655414" y="212090"/>
                </a:lnTo>
                <a:lnTo>
                  <a:pt x="2669325" y="212090"/>
                </a:lnTo>
                <a:lnTo>
                  <a:pt x="2670840" y="213360"/>
                </a:lnTo>
                <a:lnTo>
                  <a:pt x="2689947" y="213360"/>
                </a:lnTo>
                <a:lnTo>
                  <a:pt x="2688606" y="214630"/>
                </a:lnTo>
                <a:lnTo>
                  <a:pt x="2663952" y="214630"/>
                </a:lnTo>
                <a:lnTo>
                  <a:pt x="2661607" y="215896"/>
                </a:lnTo>
                <a:lnTo>
                  <a:pt x="2663618" y="218440"/>
                </a:lnTo>
                <a:lnTo>
                  <a:pt x="2684583" y="218440"/>
                </a:lnTo>
                <a:lnTo>
                  <a:pt x="2683242" y="219710"/>
                </a:lnTo>
                <a:close/>
              </a:path>
              <a:path w="4096384" h="836930">
                <a:moveTo>
                  <a:pt x="2852544" y="218440"/>
                </a:moveTo>
                <a:lnTo>
                  <a:pt x="2845839" y="213360"/>
                </a:lnTo>
                <a:lnTo>
                  <a:pt x="2852361" y="213360"/>
                </a:lnTo>
                <a:lnTo>
                  <a:pt x="2858057" y="212090"/>
                </a:lnTo>
                <a:lnTo>
                  <a:pt x="2852544" y="218440"/>
                </a:lnTo>
                <a:close/>
              </a:path>
              <a:path w="4096384" h="836930">
                <a:moveTo>
                  <a:pt x="2882029" y="222250"/>
                </a:moveTo>
                <a:lnTo>
                  <a:pt x="2876958" y="218394"/>
                </a:lnTo>
                <a:lnTo>
                  <a:pt x="2875900" y="217393"/>
                </a:lnTo>
                <a:lnTo>
                  <a:pt x="2875788" y="216283"/>
                </a:lnTo>
                <a:lnTo>
                  <a:pt x="2875845" y="215896"/>
                </a:lnTo>
                <a:lnTo>
                  <a:pt x="2879698" y="212090"/>
                </a:lnTo>
                <a:lnTo>
                  <a:pt x="2882029" y="222250"/>
                </a:lnTo>
                <a:close/>
              </a:path>
              <a:path w="4096384" h="836930">
                <a:moveTo>
                  <a:pt x="2936003" y="219710"/>
                </a:moveTo>
                <a:lnTo>
                  <a:pt x="2931989" y="218440"/>
                </a:lnTo>
                <a:lnTo>
                  <a:pt x="2926194" y="217186"/>
                </a:lnTo>
                <a:lnTo>
                  <a:pt x="2934995" y="212090"/>
                </a:lnTo>
                <a:lnTo>
                  <a:pt x="2934170" y="213360"/>
                </a:lnTo>
                <a:lnTo>
                  <a:pt x="2933896" y="214381"/>
                </a:lnTo>
                <a:lnTo>
                  <a:pt x="2933880" y="214747"/>
                </a:lnTo>
                <a:lnTo>
                  <a:pt x="2936003" y="219710"/>
                </a:lnTo>
                <a:close/>
              </a:path>
              <a:path w="4096384" h="836930">
                <a:moveTo>
                  <a:pt x="2951186" y="219710"/>
                </a:moveTo>
                <a:lnTo>
                  <a:pt x="2936003" y="219710"/>
                </a:lnTo>
                <a:lnTo>
                  <a:pt x="2934008" y="215047"/>
                </a:lnTo>
                <a:lnTo>
                  <a:pt x="2933896" y="214381"/>
                </a:lnTo>
                <a:lnTo>
                  <a:pt x="2934170" y="213360"/>
                </a:lnTo>
                <a:lnTo>
                  <a:pt x="2934995" y="212090"/>
                </a:lnTo>
                <a:lnTo>
                  <a:pt x="2944234" y="212090"/>
                </a:lnTo>
                <a:lnTo>
                  <a:pt x="2943900" y="217170"/>
                </a:lnTo>
                <a:lnTo>
                  <a:pt x="2951680" y="217170"/>
                </a:lnTo>
                <a:lnTo>
                  <a:pt x="2951186" y="219710"/>
                </a:lnTo>
                <a:close/>
              </a:path>
              <a:path w="4096384" h="836930">
                <a:moveTo>
                  <a:pt x="2947239" y="217170"/>
                </a:moveTo>
                <a:lnTo>
                  <a:pt x="2943900" y="217170"/>
                </a:lnTo>
                <a:lnTo>
                  <a:pt x="2944234" y="212090"/>
                </a:lnTo>
                <a:lnTo>
                  <a:pt x="2947082" y="213360"/>
                </a:lnTo>
                <a:lnTo>
                  <a:pt x="2947914" y="213360"/>
                </a:lnTo>
                <a:lnTo>
                  <a:pt x="2947239" y="217170"/>
                </a:lnTo>
                <a:close/>
              </a:path>
              <a:path w="4096384" h="836930">
                <a:moveTo>
                  <a:pt x="2993948" y="223520"/>
                </a:moveTo>
                <a:lnTo>
                  <a:pt x="2991724" y="222250"/>
                </a:lnTo>
                <a:lnTo>
                  <a:pt x="2987775" y="219608"/>
                </a:lnTo>
                <a:lnTo>
                  <a:pt x="2984842" y="218041"/>
                </a:lnTo>
                <a:lnTo>
                  <a:pt x="2980607" y="215900"/>
                </a:lnTo>
                <a:lnTo>
                  <a:pt x="2986461" y="212090"/>
                </a:lnTo>
                <a:lnTo>
                  <a:pt x="2989152" y="213360"/>
                </a:lnTo>
                <a:lnTo>
                  <a:pt x="2989977" y="213360"/>
                </a:lnTo>
                <a:lnTo>
                  <a:pt x="2990849" y="218461"/>
                </a:lnTo>
                <a:lnTo>
                  <a:pt x="2991677" y="219738"/>
                </a:lnTo>
                <a:lnTo>
                  <a:pt x="2993948" y="223520"/>
                </a:lnTo>
                <a:close/>
              </a:path>
              <a:path w="4096384" h="836930">
                <a:moveTo>
                  <a:pt x="3002581" y="214564"/>
                </a:moveTo>
                <a:lnTo>
                  <a:pt x="3000303" y="213360"/>
                </a:lnTo>
                <a:lnTo>
                  <a:pt x="2989152" y="213360"/>
                </a:lnTo>
                <a:lnTo>
                  <a:pt x="2986461" y="212090"/>
                </a:lnTo>
                <a:lnTo>
                  <a:pt x="3003287" y="212090"/>
                </a:lnTo>
                <a:lnTo>
                  <a:pt x="3002581" y="214564"/>
                </a:lnTo>
                <a:close/>
              </a:path>
              <a:path w="4096384" h="836930">
                <a:moveTo>
                  <a:pt x="3044357" y="221674"/>
                </a:moveTo>
                <a:lnTo>
                  <a:pt x="3039454" y="218041"/>
                </a:lnTo>
                <a:lnTo>
                  <a:pt x="3035256" y="214630"/>
                </a:lnTo>
                <a:lnTo>
                  <a:pt x="3040769" y="214630"/>
                </a:lnTo>
                <a:lnTo>
                  <a:pt x="3040924" y="213554"/>
                </a:lnTo>
                <a:lnTo>
                  <a:pt x="3041035" y="213203"/>
                </a:lnTo>
                <a:lnTo>
                  <a:pt x="3041627" y="212090"/>
                </a:lnTo>
                <a:lnTo>
                  <a:pt x="3044884" y="221500"/>
                </a:lnTo>
                <a:lnTo>
                  <a:pt x="3044357" y="221674"/>
                </a:lnTo>
                <a:close/>
              </a:path>
              <a:path w="4096384" h="836930">
                <a:moveTo>
                  <a:pt x="3044884" y="221500"/>
                </a:moveTo>
                <a:lnTo>
                  <a:pt x="3041627" y="212090"/>
                </a:lnTo>
                <a:lnTo>
                  <a:pt x="3046466" y="212090"/>
                </a:lnTo>
                <a:lnTo>
                  <a:pt x="3046466" y="213360"/>
                </a:lnTo>
                <a:lnTo>
                  <a:pt x="3052171" y="213360"/>
                </a:lnTo>
                <a:lnTo>
                  <a:pt x="3051057" y="214564"/>
                </a:lnTo>
                <a:lnTo>
                  <a:pt x="3050942" y="215047"/>
                </a:lnTo>
                <a:lnTo>
                  <a:pt x="3050663" y="217170"/>
                </a:lnTo>
                <a:lnTo>
                  <a:pt x="3050506" y="217170"/>
                </a:lnTo>
                <a:lnTo>
                  <a:pt x="3055228" y="220980"/>
                </a:lnTo>
                <a:lnTo>
                  <a:pt x="3046466" y="220980"/>
                </a:lnTo>
                <a:lnTo>
                  <a:pt x="3044884" y="221500"/>
                </a:lnTo>
                <a:close/>
              </a:path>
              <a:path w="4096384" h="836930">
                <a:moveTo>
                  <a:pt x="3088573" y="214630"/>
                </a:moveTo>
                <a:lnTo>
                  <a:pt x="3084856" y="214630"/>
                </a:lnTo>
                <a:lnTo>
                  <a:pt x="3086696" y="212090"/>
                </a:lnTo>
                <a:lnTo>
                  <a:pt x="3086048" y="213360"/>
                </a:lnTo>
                <a:lnTo>
                  <a:pt x="3089230" y="213360"/>
                </a:lnTo>
                <a:lnTo>
                  <a:pt x="3088573" y="214630"/>
                </a:lnTo>
                <a:close/>
              </a:path>
              <a:path w="4096384" h="836930">
                <a:moveTo>
                  <a:pt x="3086048" y="213360"/>
                </a:moveTo>
                <a:lnTo>
                  <a:pt x="3086696" y="212090"/>
                </a:lnTo>
                <a:lnTo>
                  <a:pt x="3088727" y="212090"/>
                </a:lnTo>
                <a:lnTo>
                  <a:pt x="3086048" y="213360"/>
                </a:lnTo>
                <a:close/>
              </a:path>
              <a:path w="4096384" h="836930">
                <a:moveTo>
                  <a:pt x="3171530" y="254000"/>
                </a:moveTo>
                <a:lnTo>
                  <a:pt x="3164043" y="251534"/>
                </a:lnTo>
                <a:lnTo>
                  <a:pt x="3163940" y="251285"/>
                </a:lnTo>
                <a:lnTo>
                  <a:pt x="3166508" y="247650"/>
                </a:lnTo>
                <a:lnTo>
                  <a:pt x="3161263" y="246380"/>
                </a:lnTo>
                <a:lnTo>
                  <a:pt x="3156382" y="241300"/>
                </a:lnTo>
                <a:lnTo>
                  <a:pt x="3153457" y="236285"/>
                </a:lnTo>
                <a:lnTo>
                  <a:pt x="3153433" y="236147"/>
                </a:lnTo>
                <a:lnTo>
                  <a:pt x="3153920" y="233692"/>
                </a:lnTo>
                <a:lnTo>
                  <a:pt x="3157289" y="232410"/>
                </a:lnTo>
                <a:lnTo>
                  <a:pt x="3164485" y="228600"/>
                </a:lnTo>
                <a:lnTo>
                  <a:pt x="3166325" y="224790"/>
                </a:lnTo>
                <a:lnTo>
                  <a:pt x="3163319" y="224790"/>
                </a:lnTo>
                <a:lnTo>
                  <a:pt x="3159143" y="218461"/>
                </a:lnTo>
                <a:lnTo>
                  <a:pt x="3159128" y="212090"/>
                </a:lnTo>
                <a:lnTo>
                  <a:pt x="3166999" y="217170"/>
                </a:lnTo>
                <a:lnTo>
                  <a:pt x="3162985" y="217170"/>
                </a:lnTo>
                <a:lnTo>
                  <a:pt x="3168839" y="220980"/>
                </a:lnTo>
                <a:lnTo>
                  <a:pt x="3178726" y="220980"/>
                </a:lnTo>
                <a:lnTo>
                  <a:pt x="3174869" y="222250"/>
                </a:lnTo>
                <a:lnTo>
                  <a:pt x="3170181" y="222250"/>
                </a:lnTo>
                <a:lnTo>
                  <a:pt x="3171030" y="225980"/>
                </a:lnTo>
                <a:lnTo>
                  <a:pt x="3171016" y="226489"/>
                </a:lnTo>
                <a:lnTo>
                  <a:pt x="3166799" y="230039"/>
                </a:lnTo>
                <a:lnTo>
                  <a:pt x="3161879" y="234950"/>
                </a:lnTo>
                <a:lnTo>
                  <a:pt x="3160062" y="238760"/>
                </a:lnTo>
                <a:lnTo>
                  <a:pt x="3165316" y="240030"/>
                </a:lnTo>
                <a:lnTo>
                  <a:pt x="3172705" y="240030"/>
                </a:lnTo>
                <a:lnTo>
                  <a:pt x="3171145" y="242570"/>
                </a:lnTo>
                <a:lnTo>
                  <a:pt x="3167673" y="242570"/>
                </a:lnTo>
                <a:lnTo>
                  <a:pt x="3170475" y="243660"/>
                </a:lnTo>
                <a:lnTo>
                  <a:pt x="3170365" y="243840"/>
                </a:lnTo>
                <a:lnTo>
                  <a:pt x="3167490" y="246380"/>
                </a:lnTo>
                <a:lnTo>
                  <a:pt x="3168499" y="246380"/>
                </a:lnTo>
                <a:lnTo>
                  <a:pt x="3175046" y="251460"/>
                </a:lnTo>
                <a:lnTo>
                  <a:pt x="3173704" y="251460"/>
                </a:lnTo>
                <a:lnTo>
                  <a:pt x="3173441" y="252571"/>
                </a:lnTo>
                <a:lnTo>
                  <a:pt x="3171530" y="254000"/>
                </a:lnTo>
                <a:close/>
              </a:path>
              <a:path w="4096384" h="836930">
                <a:moveTo>
                  <a:pt x="3169847" y="220980"/>
                </a:moveTo>
                <a:lnTo>
                  <a:pt x="3168839" y="220980"/>
                </a:lnTo>
                <a:lnTo>
                  <a:pt x="3162985" y="217170"/>
                </a:lnTo>
                <a:lnTo>
                  <a:pt x="3166999" y="217170"/>
                </a:lnTo>
                <a:lnTo>
                  <a:pt x="3159128" y="212090"/>
                </a:lnTo>
                <a:lnTo>
                  <a:pt x="3163879" y="212090"/>
                </a:lnTo>
                <a:lnTo>
                  <a:pt x="3164308" y="213360"/>
                </a:lnTo>
                <a:lnTo>
                  <a:pt x="3175194" y="213360"/>
                </a:lnTo>
                <a:lnTo>
                  <a:pt x="3174038" y="218440"/>
                </a:lnTo>
                <a:lnTo>
                  <a:pt x="3172021" y="218440"/>
                </a:lnTo>
                <a:lnTo>
                  <a:pt x="3169847" y="22098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6510" y="222250"/>
                </a:lnTo>
                <a:lnTo>
                  <a:pt x="3196327" y="219710"/>
                </a:lnTo>
                <a:lnTo>
                  <a:pt x="3192313" y="219710"/>
                </a:lnTo>
                <a:lnTo>
                  <a:pt x="3197335" y="214630"/>
                </a:lnTo>
                <a:lnTo>
                  <a:pt x="3192136" y="214630"/>
                </a:lnTo>
                <a:lnTo>
                  <a:pt x="3193996" y="212090"/>
                </a:lnTo>
                <a:lnTo>
                  <a:pt x="3197185" y="212090"/>
                </a:lnTo>
                <a:lnTo>
                  <a:pt x="3199303" y="214564"/>
                </a:lnTo>
                <a:lnTo>
                  <a:pt x="3199421" y="214747"/>
                </a:lnTo>
                <a:lnTo>
                  <a:pt x="3199954" y="215751"/>
                </a:lnTo>
                <a:lnTo>
                  <a:pt x="3199831" y="217393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9831" y="217393"/>
                </a:lnTo>
                <a:lnTo>
                  <a:pt x="3199954" y="215751"/>
                </a:lnTo>
                <a:lnTo>
                  <a:pt x="3199421" y="214747"/>
                </a:lnTo>
                <a:lnTo>
                  <a:pt x="3199303" y="214564"/>
                </a:lnTo>
                <a:lnTo>
                  <a:pt x="3197185" y="212090"/>
                </a:lnTo>
                <a:lnTo>
                  <a:pt x="3210595" y="215900"/>
                </a:lnTo>
                <a:lnTo>
                  <a:pt x="3203680" y="218461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209183" y="223520"/>
                </a:moveTo>
                <a:lnTo>
                  <a:pt x="3206397" y="223520"/>
                </a:lnTo>
                <a:lnTo>
                  <a:pt x="3208238" y="222250"/>
                </a:lnTo>
                <a:lnTo>
                  <a:pt x="3199175" y="222250"/>
                </a:lnTo>
                <a:lnTo>
                  <a:pt x="3203706" y="218440"/>
                </a:lnTo>
                <a:lnTo>
                  <a:pt x="3210595" y="215900"/>
                </a:lnTo>
                <a:lnTo>
                  <a:pt x="3197185" y="212090"/>
                </a:lnTo>
                <a:lnTo>
                  <a:pt x="3214602" y="212090"/>
                </a:lnTo>
                <a:lnTo>
                  <a:pt x="3215617" y="213360"/>
                </a:lnTo>
                <a:lnTo>
                  <a:pt x="3211911" y="213360"/>
                </a:lnTo>
                <a:lnTo>
                  <a:pt x="3214602" y="217170"/>
                </a:lnTo>
                <a:lnTo>
                  <a:pt x="3208080" y="217170"/>
                </a:lnTo>
                <a:lnTo>
                  <a:pt x="3209183" y="223520"/>
                </a:lnTo>
                <a:close/>
              </a:path>
              <a:path w="4096384" h="836930">
                <a:moveTo>
                  <a:pt x="3221156" y="222250"/>
                </a:moveTo>
                <a:lnTo>
                  <a:pt x="3214584" y="217144"/>
                </a:lnTo>
                <a:lnTo>
                  <a:pt x="3211911" y="213360"/>
                </a:lnTo>
                <a:lnTo>
                  <a:pt x="3215617" y="213360"/>
                </a:lnTo>
                <a:lnTo>
                  <a:pt x="3214602" y="212090"/>
                </a:lnTo>
                <a:lnTo>
                  <a:pt x="3221981" y="212090"/>
                </a:lnTo>
                <a:lnTo>
                  <a:pt x="3221156" y="222250"/>
                </a:lnTo>
                <a:close/>
              </a:path>
              <a:path w="4096384" h="836930">
                <a:moveTo>
                  <a:pt x="3234566" y="222250"/>
                </a:moveTo>
                <a:lnTo>
                  <a:pt x="3221156" y="222250"/>
                </a:lnTo>
                <a:lnTo>
                  <a:pt x="3221981" y="212090"/>
                </a:lnTo>
                <a:lnTo>
                  <a:pt x="3227183" y="215896"/>
                </a:lnTo>
                <a:lnTo>
                  <a:pt x="3229852" y="220980"/>
                </a:lnTo>
                <a:lnTo>
                  <a:pt x="3234566" y="220980"/>
                </a:lnTo>
                <a:lnTo>
                  <a:pt x="3234566" y="222250"/>
                </a:lnTo>
                <a:close/>
              </a:path>
              <a:path w="4096384" h="836930">
                <a:moveTo>
                  <a:pt x="3273264" y="218440"/>
                </a:moveTo>
                <a:lnTo>
                  <a:pt x="3258355" y="218440"/>
                </a:lnTo>
                <a:lnTo>
                  <a:pt x="3258372" y="217144"/>
                </a:lnTo>
                <a:lnTo>
                  <a:pt x="3261720" y="212090"/>
                </a:lnTo>
                <a:lnTo>
                  <a:pt x="3269213" y="217144"/>
                </a:lnTo>
                <a:lnTo>
                  <a:pt x="3273264" y="218440"/>
                </a:lnTo>
                <a:close/>
              </a:path>
              <a:path w="4096384" h="836930">
                <a:moveTo>
                  <a:pt x="3274579" y="218440"/>
                </a:moveTo>
                <a:lnTo>
                  <a:pt x="3273264" y="218440"/>
                </a:lnTo>
                <a:lnTo>
                  <a:pt x="3269213" y="217144"/>
                </a:lnTo>
                <a:lnTo>
                  <a:pt x="3261720" y="212090"/>
                </a:lnTo>
                <a:lnTo>
                  <a:pt x="3296745" y="212090"/>
                </a:lnTo>
                <a:lnTo>
                  <a:pt x="3295737" y="213360"/>
                </a:lnTo>
                <a:lnTo>
                  <a:pt x="3307981" y="213360"/>
                </a:lnTo>
                <a:lnTo>
                  <a:pt x="3310155" y="215900"/>
                </a:lnTo>
                <a:lnTo>
                  <a:pt x="3303116" y="215900"/>
                </a:lnTo>
                <a:lnTo>
                  <a:pt x="3303791" y="217170"/>
                </a:lnTo>
                <a:lnTo>
                  <a:pt x="3274662" y="217170"/>
                </a:lnTo>
                <a:lnTo>
                  <a:pt x="3274579" y="218440"/>
                </a:lnTo>
                <a:close/>
              </a:path>
              <a:path w="4096384" h="836930">
                <a:moveTo>
                  <a:pt x="3374023" y="218440"/>
                </a:moveTo>
                <a:lnTo>
                  <a:pt x="3376040" y="215900"/>
                </a:lnTo>
                <a:lnTo>
                  <a:pt x="3377539" y="213360"/>
                </a:lnTo>
                <a:lnTo>
                  <a:pt x="3381736" y="212090"/>
                </a:lnTo>
                <a:lnTo>
                  <a:pt x="3381736" y="217170"/>
                </a:lnTo>
                <a:lnTo>
                  <a:pt x="3381396" y="217170"/>
                </a:lnTo>
                <a:lnTo>
                  <a:pt x="3374023" y="218440"/>
                </a:lnTo>
                <a:close/>
              </a:path>
              <a:path w="4096384" h="836930">
                <a:moveTo>
                  <a:pt x="3725028" y="219710"/>
                </a:moveTo>
                <a:lnTo>
                  <a:pt x="3726868" y="215900"/>
                </a:lnTo>
                <a:lnTo>
                  <a:pt x="3729376" y="212090"/>
                </a:lnTo>
                <a:lnTo>
                  <a:pt x="3730234" y="217170"/>
                </a:lnTo>
                <a:lnTo>
                  <a:pt x="3731733" y="217170"/>
                </a:lnTo>
                <a:lnTo>
                  <a:pt x="372502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25028" y="219710"/>
                </a:lnTo>
                <a:lnTo>
                  <a:pt x="3731733" y="217170"/>
                </a:lnTo>
                <a:lnTo>
                  <a:pt x="3730234" y="217170"/>
                </a:lnTo>
                <a:lnTo>
                  <a:pt x="3729376" y="212090"/>
                </a:lnTo>
                <a:lnTo>
                  <a:pt x="3740946" y="212090"/>
                </a:lnTo>
                <a:lnTo>
                  <a:pt x="3741248" y="213217"/>
                </a:lnTo>
                <a:lnTo>
                  <a:pt x="3741200" y="213554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41200" y="213554"/>
                </a:lnTo>
                <a:lnTo>
                  <a:pt x="3741248" y="213217"/>
                </a:lnTo>
                <a:lnTo>
                  <a:pt x="3740946" y="212090"/>
                </a:lnTo>
                <a:lnTo>
                  <a:pt x="3749116" y="217144"/>
                </a:lnTo>
                <a:lnTo>
                  <a:pt x="3742557" y="218461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67609" y="219710"/>
                </a:moveTo>
                <a:lnTo>
                  <a:pt x="3738438" y="219710"/>
                </a:lnTo>
                <a:lnTo>
                  <a:pt x="3742629" y="218440"/>
                </a:lnTo>
                <a:lnTo>
                  <a:pt x="3749070" y="217186"/>
                </a:lnTo>
                <a:lnTo>
                  <a:pt x="3740946" y="212090"/>
                </a:lnTo>
                <a:lnTo>
                  <a:pt x="3767766" y="212090"/>
                </a:lnTo>
                <a:lnTo>
                  <a:pt x="3766813" y="216892"/>
                </a:lnTo>
                <a:lnTo>
                  <a:pt x="3766773" y="218461"/>
                </a:lnTo>
                <a:lnTo>
                  <a:pt x="3767609" y="219710"/>
                </a:lnTo>
                <a:close/>
              </a:path>
              <a:path w="4096384" h="836930">
                <a:moveTo>
                  <a:pt x="3773463" y="219710"/>
                </a:moveTo>
                <a:lnTo>
                  <a:pt x="3767609" y="219710"/>
                </a:lnTo>
                <a:lnTo>
                  <a:pt x="3766932" y="218699"/>
                </a:lnTo>
                <a:lnTo>
                  <a:pt x="3766813" y="216892"/>
                </a:lnTo>
                <a:lnTo>
                  <a:pt x="3767766" y="212090"/>
                </a:lnTo>
                <a:lnTo>
                  <a:pt x="3773463" y="219710"/>
                </a:lnTo>
                <a:close/>
              </a:path>
              <a:path w="4096384" h="836930">
                <a:moveTo>
                  <a:pt x="3809496" y="219710"/>
                </a:moveTo>
                <a:lnTo>
                  <a:pt x="3773463" y="219710"/>
                </a:lnTo>
                <a:lnTo>
                  <a:pt x="3767766" y="212090"/>
                </a:lnTo>
                <a:lnTo>
                  <a:pt x="3788853" y="212090"/>
                </a:lnTo>
                <a:lnTo>
                  <a:pt x="3791581" y="215900"/>
                </a:lnTo>
                <a:lnTo>
                  <a:pt x="3809083" y="215900"/>
                </a:lnTo>
                <a:lnTo>
                  <a:pt x="3808346" y="217144"/>
                </a:lnTo>
                <a:lnTo>
                  <a:pt x="3808433" y="217393"/>
                </a:lnTo>
                <a:lnTo>
                  <a:pt x="3809496" y="219710"/>
                </a:lnTo>
                <a:close/>
              </a:path>
              <a:path w="4096384" h="836930">
                <a:moveTo>
                  <a:pt x="3822598" y="223520"/>
                </a:moveTo>
                <a:lnTo>
                  <a:pt x="3821073" y="212090"/>
                </a:lnTo>
                <a:lnTo>
                  <a:pt x="3824438" y="214630"/>
                </a:lnTo>
                <a:lnTo>
                  <a:pt x="3827285" y="214630"/>
                </a:lnTo>
                <a:lnTo>
                  <a:pt x="3822598" y="223520"/>
                </a:lnTo>
                <a:close/>
              </a:path>
              <a:path w="4096384" h="836930">
                <a:moveTo>
                  <a:pt x="3824438" y="214630"/>
                </a:moveTo>
                <a:lnTo>
                  <a:pt x="3821073" y="212090"/>
                </a:lnTo>
                <a:lnTo>
                  <a:pt x="3829681" y="212090"/>
                </a:lnTo>
                <a:lnTo>
                  <a:pt x="3830242" y="213360"/>
                </a:lnTo>
                <a:lnTo>
                  <a:pt x="3825597" y="213360"/>
                </a:lnTo>
                <a:lnTo>
                  <a:pt x="3824438" y="214630"/>
                </a:lnTo>
                <a:close/>
              </a:path>
              <a:path w="4096384" h="836930">
                <a:moveTo>
                  <a:pt x="3113850" y="222250"/>
                </a:moveTo>
                <a:lnTo>
                  <a:pt x="3109168" y="219710"/>
                </a:lnTo>
                <a:lnTo>
                  <a:pt x="3104297" y="219710"/>
                </a:lnTo>
                <a:lnTo>
                  <a:pt x="3106324" y="215896"/>
                </a:lnTo>
                <a:lnTo>
                  <a:pt x="3111453" y="212110"/>
                </a:lnTo>
                <a:lnTo>
                  <a:pt x="3113391" y="213910"/>
                </a:lnTo>
                <a:lnTo>
                  <a:pt x="3113505" y="214381"/>
                </a:lnTo>
                <a:lnTo>
                  <a:pt x="3113747" y="217232"/>
                </a:lnTo>
                <a:lnTo>
                  <a:pt x="3113850" y="222250"/>
                </a:lnTo>
                <a:close/>
              </a:path>
              <a:path w="4096384" h="836930">
                <a:moveTo>
                  <a:pt x="3422124" y="217170"/>
                </a:moveTo>
                <a:lnTo>
                  <a:pt x="3418601" y="217170"/>
                </a:lnTo>
                <a:lnTo>
                  <a:pt x="3423220" y="212169"/>
                </a:lnTo>
                <a:lnTo>
                  <a:pt x="3423954" y="213203"/>
                </a:lnTo>
                <a:lnTo>
                  <a:pt x="3422124" y="21717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8884" y="212202"/>
                </a:lnTo>
                <a:lnTo>
                  <a:pt x="1230256" y="213360"/>
                </a:lnTo>
                <a:lnTo>
                  <a:pt x="1230426" y="213360"/>
                </a:lnTo>
                <a:lnTo>
                  <a:pt x="1229130" y="214747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660713" y="215900"/>
                </a:moveTo>
                <a:lnTo>
                  <a:pt x="1659421" y="213730"/>
                </a:lnTo>
                <a:lnTo>
                  <a:pt x="1659325" y="213203"/>
                </a:lnTo>
                <a:lnTo>
                  <a:pt x="1660045" y="212296"/>
                </a:lnTo>
                <a:lnTo>
                  <a:pt x="1660045" y="214630"/>
                </a:lnTo>
                <a:lnTo>
                  <a:pt x="1660545" y="214630"/>
                </a:lnTo>
                <a:lnTo>
                  <a:pt x="1660713" y="215900"/>
                </a:lnTo>
                <a:close/>
              </a:path>
              <a:path w="4096384" h="836930">
                <a:moveTo>
                  <a:pt x="1586612" y="215751"/>
                </a:moveTo>
                <a:lnTo>
                  <a:pt x="1584824" y="214747"/>
                </a:lnTo>
                <a:lnTo>
                  <a:pt x="1584709" y="214591"/>
                </a:lnTo>
                <a:lnTo>
                  <a:pt x="1587796" y="213360"/>
                </a:lnTo>
                <a:lnTo>
                  <a:pt x="1590823" y="212685"/>
                </a:lnTo>
                <a:lnTo>
                  <a:pt x="1590309" y="214630"/>
                </a:lnTo>
                <a:lnTo>
                  <a:pt x="1587796" y="214630"/>
                </a:lnTo>
                <a:lnTo>
                  <a:pt x="1586612" y="215751"/>
                </a:lnTo>
                <a:close/>
              </a:path>
              <a:path w="4096384" h="836930">
                <a:moveTo>
                  <a:pt x="1487398" y="213360"/>
                </a:moveTo>
                <a:lnTo>
                  <a:pt x="1485381" y="213360"/>
                </a:lnTo>
                <a:lnTo>
                  <a:pt x="1486427" y="212794"/>
                </a:lnTo>
                <a:lnTo>
                  <a:pt x="1487398" y="213360"/>
                </a:lnTo>
                <a:close/>
              </a:path>
              <a:path w="4096384" h="836930">
                <a:moveTo>
                  <a:pt x="3420577" y="226060"/>
                </a:moveTo>
                <a:lnTo>
                  <a:pt x="3414096" y="226060"/>
                </a:lnTo>
                <a:lnTo>
                  <a:pt x="3419269" y="223520"/>
                </a:lnTo>
                <a:lnTo>
                  <a:pt x="3423954" y="213203"/>
                </a:lnTo>
                <a:lnTo>
                  <a:pt x="3424966" y="214630"/>
                </a:lnTo>
                <a:lnTo>
                  <a:pt x="3447565" y="214630"/>
                </a:lnTo>
                <a:lnTo>
                  <a:pt x="3446947" y="218440"/>
                </a:lnTo>
                <a:lnTo>
                  <a:pt x="3428665" y="218440"/>
                </a:lnTo>
                <a:lnTo>
                  <a:pt x="3421402" y="225191"/>
                </a:lnTo>
                <a:lnTo>
                  <a:pt x="3420577" y="226060"/>
                </a:lnTo>
                <a:close/>
              </a:path>
              <a:path w="4096384" h="836930">
                <a:moveTo>
                  <a:pt x="2649874" y="213360"/>
                </a:moveTo>
                <a:lnTo>
                  <a:pt x="2649433" y="213282"/>
                </a:lnTo>
                <a:lnTo>
                  <a:pt x="2649758" y="213217"/>
                </a:lnTo>
                <a:lnTo>
                  <a:pt x="2649874" y="213360"/>
                </a:lnTo>
                <a:close/>
              </a:path>
              <a:path w="4096384" h="836930">
                <a:moveTo>
                  <a:pt x="1582265" y="214630"/>
                </a:moveTo>
                <a:lnTo>
                  <a:pt x="1578577" y="214630"/>
                </a:lnTo>
                <a:lnTo>
                  <a:pt x="1582086" y="213277"/>
                </a:lnTo>
                <a:lnTo>
                  <a:pt x="1582265" y="214630"/>
                </a:lnTo>
                <a:close/>
              </a:path>
              <a:path w="4096384" h="836930">
                <a:moveTo>
                  <a:pt x="2652565" y="219710"/>
                </a:moveTo>
                <a:lnTo>
                  <a:pt x="2648191" y="218440"/>
                </a:lnTo>
                <a:lnTo>
                  <a:pt x="2646460" y="216050"/>
                </a:lnTo>
                <a:lnTo>
                  <a:pt x="2646390" y="215751"/>
                </a:lnTo>
                <a:lnTo>
                  <a:pt x="2646685" y="214630"/>
                </a:lnTo>
                <a:lnTo>
                  <a:pt x="2649043" y="213360"/>
                </a:lnTo>
                <a:lnTo>
                  <a:pt x="2649433" y="213282"/>
                </a:lnTo>
                <a:lnTo>
                  <a:pt x="2649874" y="213360"/>
                </a:lnTo>
                <a:lnTo>
                  <a:pt x="2654939" y="213360"/>
                </a:lnTo>
                <a:lnTo>
                  <a:pt x="2652565" y="21971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44973" y="217170"/>
                </a:lnTo>
                <a:lnTo>
                  <a:pt x="44973" y="213360"/>
                </a:lnTo>
                <a:lnTo>
                  <a:pt x="58553" y="21336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96767" y="226060"/>
                </a:moveTo>
                <a:lnTo>
                  <a:pt x="91908" y="220980"/>
                </a:lnTo>
                <a:lnTo>
                  <a:pt x="90062" y="220980"/>
                </a:lnTo>
                <a:lnTo>
                  <a:pt x="96269" y="213360"/>
                </a:lnTo>
                <a:lnTo>
                  <a:pt x="96378" y="221099"/>
                </a:lnTo>
                <a:lnTo>
                  <a:pt x="96767" y="226060"/>
                </a:lnTo>
                <a:close/>
              </a:path>
              <a:path w="4096384" h="836930">
                <a:moveTo>
                  <a:pt x="139177" y="226060"/>
                </a:moveTo>
                <a:lnTo>
                  <a:pt x="96767" y="226060"/>
                </a:lnTo>
                <a:lnTo>
                  <a:pt x="96378" y="221099"/>
                </a:lnTo>
                <a:lnTo>
                  <a:pt x="96269" y="213360"/>
                </a:lnTo>
                <a:lnTo>
                  <a:pt x="97271" y="213360"/>
                </a:lnTo>
                <a:lnTo>
                  <a:pt x="97760" y="214591"/>
                </a:lnTo>
                <a:lnTo>
                  <a:pt x="98109" y="215900"/>
                </a:lnTo>
                <a:lnTo>
                  <a:pt x="106157" y="217170"/>
                </a:lnTo>
                <a:lnTo>
                  <a:pt x="108671" y="217170"/>
                </a:lnTo>
                <a:lnTo>
                  <a:pt x="103138" y="222250"/>
                </a:lnTo>
                <a:lnTo>
                  <a:pt x="144192" y="222250"/>
                </a:lnTo>
                <a:lnTo>
                  <a:pt x="140016" y="224790"/>
                </a:lnTo>
                <a:lnTo>
                  <a:pt x="139177" y="226060"/>
                </a:lnTo>
                <a:close/>
              </a:path>
              <a:path w="4096384" h="836930">
                <a:moveTo>
                  <a:pt x="140186" y="217170"/>
                </a:moveTo>
                <a:lnTo>
                  <a:pt x="137671" y="215900"/>
                </a:lnTo>
                <a:lnTo>
                  <a:pt x="137622" y="214564"/>
                </a:lnTo>
                <a:lnTo>
                  <a:pt x="139852" y="213360"/>
                </a:lnTo>
                <a:lnTo>
                  <a:pt x="142700" y="213360"/>
                </a:lnTo>
                <a:lnTo>
                  <a:pt x="142700" y="215900"/>
                </a:lnTo>
                <a:lnTo>
                  <a:pt x="140186" y="217170"/>
                </a:lnTo>
                <a:close/>
              </a:path>
              <a:path w="4096384" h="836930">
                <a:moveTo>
                  <a:pt x="180580" y="217170"/>
                </a:moveTo>
                <a:lnTo>
                  <a:pt x="140186" y="217170"/>
                </a:lnTo>
                <a:lnTo>
                  <a:pt x="142700" y="215900"/>
                </a:lnTo>
                <a:lnTo>
                  <a:pt x="142700" y="213360"/>
                </a:lnTo>
                <a:lnTo>
                  <a:pt x="150911" y="213360"/>
                </a:lnTo>
                <a:lnTo>
                  <a:pt x="150911" y="214630"/>
                </a:lnTo>
                <a:lnTo>
                  <a:pt x="151749" y="214630"/>
                </a:lnTo>
                <a:lnTo>
                  <a:pt x="153262" y="215900"/>
                </a:lnTo>
                <a:lnTo>
                  <a:pt x="178569" y="215900"/>
                </a:lnTo>
                <a:lnTo>
                  <a:pt x="180580" y="217170"/>
                </a:lnTo>
                <a:close/>
              </a:path>
              <a:path w="4096384" h="836930">
                <a:moveTo>
                  <a:pt x="183101" y="217170"/>
                </a:moveTo>
                <a:lnTo>
                  <a:pt x="180580" y="217170"/>
                </a:lnTo>
                <a:lnTo>
                  <a:pt x="178569" y="215900"/>
                </a:lnTo>
                <a:lnTo>
                  <a:pt x="178664" y="214564"/>
                </a:lnTo>
                <a:lnTo>
                  <a:pt x="180416" y="213360"/>
                </a:lnTo>
                <a:lnTo>
                  <a:pt x="182426" y="213360"/>
                </a:lnTo>
                <a:lnTo>
                  <a:pt x="183101" y="217170"/>
                </a:lnTo>
                <a:close/>
              </a:path>
              <a:path w="4096384" h="836930">
                <a:moveTo>
                  <a:pt x="230370" y="217170"/>
                </a:moveTo>
                <a:lnTo>
                  <a:pt x="183101" y="217170"/>
                </a:lnTo>
                <a:lnTo>
                  <a:pt x="182426" y="213360"/>
                </a:lnTo>
                <a:lnTo>
                  <a:pt x="207822" y="213360"/>
                </a:lnTo>
                <a:lnTo>
                  <a:pt x="208408" y="214630"/>
                </a:lnTo>
                <a:lnTo>
                  <a:pt x="232046" y="214630"/>
                </a:lnTo>
                <a:lnTo>
                  <a:pt x="230370" y="217170"/>
                </a:lnTo>
                <a:close/>
              </a:path>
              <a:path w="4096384" h="836930">
                <a:moveTo>
                  <a:pt x="263057" y="215900"/>
                </a:moveTo>
                <a:lnTo>
                  <a:pt x="259704" y="215900"/>
                </a:lnTo>
                <a:lnTo>
                  <a:pt x="259853" y="214747"/>
                </a:lnTo>
                <a:lnTo>
                  <a:pt x="259954" y="214564"/>
                </a:lnTo>
                <a:lnTo>
                  <a:pt x="261544" y="213360"/>
                </a:lnTo>
                <a:lnTo>
                  <a:pt x="263134" y="214564"/>
                </a:lnTo>
                <a:lnTo>
                  <a:pt x="263057" y="21590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63057" y="215900"/>
                </a:lnTo>
                <a:lnTo>
                  <a:pt x="263134" y="214564"/>
                </a:lnTo>
                <a:lnTo>
                  <a:pt x="261544" y="213360"/>
                </a:lnTo>
                <a:lnTo>
                  <a:pt x="285182" y="213360"/>
                </a:lnTo>
                <a:lnTo>
                  <a:pt x="286020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341500" y="215900"/>
                </a:moveTo>
                <a:lnTo>
                  <a:pt x="328090" y="215900"/>
                </a:lnTo>
                <a:lnTo>
                  <a:pt x="328090" y="213360"/>
                </a:lnTo>
                <a:lnTo>
                  <a:pt x="380224" y="213360"/>
                </a:lnTo>
                <a:lnTo>
                  <a:pt x="380728" y="214630"/>
                </a:lnTo>
                <a:lnTo>
                  <a:pt x="342345" y="214630"/>
                </a:lnTo>
                <a:lnTo>
                  <a:pt x="341500" y="215900"/>
                </a:lnTo>
                <a:close/>
              </a:path>
              <a:path w="4096384" h="836930">
                <a:moveTo>
                  <a:pt x="731570" y="215900"/>
                </a:moveTo>
                <a:lnTo>
                  <a:pt x="730058" y="214630"/>
                </a:lnTo>
                <a:lnTo>
                  <a:pt x="730732" y="213360"/>
                </a:lnTo>
                <a:lnTo>
                  <a:pt x="732572" y="213360"/>
                </a:lnTo>
                <a:lnTo>
                  <a:pt x="732688" y="214225"/>
                </a:lnTo>
                <a:lnTo>
                  <a:pt x="732633" y="214747"/>
                </a:lnTo>
                <a:lnTo>
                  <a:pt x="731570" y="215900"/>
                </a:lnTo>
                <a:close/>
              </a:path>
              <a:path w="4096384" h="836930">
                <a:moveTo>
                  <a:pt x="757382" y="215900"/>
                </a:moveTo>
                <a:lnTo>
                  <a:pt x="731570" y="215900"/>
                </a:lnTo>
                <a:lnTo>
                  <a:pt x="732633" y="214747"/>
                </a:lnTo>
                <a:lnTo>
                  <a:pt x="732688" y="214225"/>
                </a:lnTo>
                <a:lnTo>
                  <a:pt x="732572" y="213360"/>
                </a:lnTo>
                <a:lnTo>
                  <a:pt x="758888" y="213360"/>
                </a:lnTo>
                <a:lnTo>
                  <a:pt x="756664" y="214564"/>
                </a:lnTo>
                <a:lnTo>
                  <a:pt x="756621" y="214747"/>
                </a:lnTo>
                <a:lnTo>
                  <a:pt x="757382" y="215900"/>
                </a:lnTo>
                <a:close/>
              </a:path>
              <a:path w="4096384" h="836930">
                <a:moveTo>
                  <a:pt x="759896" y="219710"/>
                </a:moveTo>
                <a:lnTo>
                  <a:pt x="756621" y="214747"/>
                </a:lnTo>
                <a:lnTo>
                  <a:pt x="756664" y="214564"/>
                </a:lnTo>
                <a:lnTo>
                  <a:pt x="758888" y="213360"/>
                </a:lnTo>
                <a:lnTo>
                  <a:pt x="759732" y="213360"/>
                </a:lnTo>
                <a:lnTo>
                  <a:pt x="762984" y="214591"/>
                </a:lnTo>
                <a:lnTo>
                  <a:pt x="762960" y="214747"/>
                </a:lnTo>
                <a:lnTo>
                  <a:pt x="761746" y="215896"/>
                </a:lnTo>
                <a:lnTo>
                  <a:pt x="759896" y="21971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59896" y="219710"/>
                </a:lnTo>
                <a:lnTo>
                  <a:pt x="761746" y="215896"/>
                </a:lnTo>
                <a:lnTo>
                  <a:pt x="762960" y="214747"/>
                </a:lnTo>
                <a:lnTo>
                  <a:pt x="762984" y="214591"/>
                </a:lnTo>
                <a:lnTo>
                  <a:pt x="759732" y="213360"/>
                </a:lnTo>
                <a:lnTo>
                  <a:pt x="783534" y="21336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25106" y="218440"/>
                </a:moveTo>
                <a:lnTo>
                  <a:pt x="824790" y="216050"/>
                </a:lnTo>
                <a:lnTo>
                  <a:pt x="824680" y="214564"/>
                </a:lnTo>
                <a:lnTo>
                  <a:pt x="826108" y="213360"/>
                </a:lnTo>
                <a:lnTo>
                  <a:pt x="828289" y="214630"/>
                </a:lnTo>
                <a:lnTo>
                  <a:pt x="828793" y="215900"/>
                </a:lnTo>
                <a:lnTo>
                  <a:pt x="827587" y="217186"/>
                </a:lnTo>
                <a:lnTo>
                  <a:pt x="825106" y="218440"/>
                </a:lnTo>
                <a:close/>
              </a:path>
              <a:path w="4096384" h="836930">
                <a:moveTo>
                  <a:pt x="842790" y="222250"/>
                </a:moveTo>
                <a:lnTo>
                  <a:pt x="832984" y="222250"/>
                </a:lnTo>
                <a:lnTo>
                  <a:pt x="833743" y="221099"/>
                </a:lnTo>
                <a:lnTo>
                  <a:pt x="833743" y="220779"/>
                </a:lnTo>
                <a:lnTo>
                  <a:pt x="832820" y="218440"/>
                </a:lnTo>
                <a:lnTo>
                  <a:pt x="825106" y="218440"/>
                </a:lnTo>
                <a:lnTo>
                  <a:pt x="827644" y="217144"/>
                </a:lnTo>
                <a:lnTo>
                  <a:pt x="828654" y="216050"/>
                </a:lnTo>
                <a:lnTo>
                  <a:pt x="828682" y="215621"/>
                </a:lnTo>
                <a:lnTo>
                  <a:pt x="828289" y="214630"/>
                </a:lnTo>
                <a:lnTo>
                  <a:pt x="826108" y="213360"/>
                </a:lnTo>
                <a:lnTo>
                  <a:pt x="838176" y="213360"/>
                </a:lnTo>
                <a:lnTo>
                  <a:pt x="838346" y="214630"/>
                </a:lnTo>
                <a:lnTo>
                  <a:pt x="841533" y="215900"/>
                </a:lnTo>
                <a:lnTo>
                  <a:pt x="842790" y="222250"/>
                </a:lnTo>
                <a:close/>
              </a:path>
              <a:path w="4096384" h="836930">
                <a:moveTo>
                  <a:pt x="841533" y="215896"/>
                </a:moveTo>
                <a:lnTo>
                  <a:pt x="841031" y="213360"/>
                </a:lnTo>
                <a:lnTo>
                  <a:pt x="843008" y="214630"/>
                </a:lnTo>
                <a:lnTo>
                  <a:pt x="841533" y="215896"/>
                </a:lnTo>
                <a:close/>
              </a:path>
              <a:path w="4096384" h="836930">
                <a:moveTo>
                  <a:pt x="843118" y="214700"/>
                </a:moveTo>
                <a:lnTo>
                  <a:pt x="841031" y="213360"/>
                </a:lnTo>
                <a:lnTo>
                  <a:pt x="843041" y="213360"/>
                </a:lnTo>
                <a:lnTo>
                  <a:pt x="843157" y="214225"/>
                </a:lnTo>
                <a:lnTo>
                  <a:pt x="843118" y="214700"/>
                </a:lnTo>
                <a:close/>
              </a:path>
              <a:path w="4096384" h="836930">
                <a:moveTo>
                  <a:pt x="920319" y="218440"/>
                </a:moveTo>
                <a:lnTo>
                  <a:pt x="917552" y="214747"/>
                </a:lnTo>
                <a:lnTo>
                  <a:pt x="917545" y="214591"/>
                </a:lnTo>
                <a:lnTo>
                  <a:pt x="920149" y="213360"/>
                </a:lnTo>
                <a:lnTo>
                  <a:pt x="921825" y="213360"/>
                </a:lnTo>
                <a:lnTo>
                  <a:pt x="922620" y="214564"/>
                </a:lnTo>
                <a:lnTo>
                  <a:pt x="922719" y="215047"/>
                </a:lnTo>
                <a:lnTo>
                  <a:pt x="922833" y="215900"/>
                </a:lnTo>
                <a:lnTo>
                  <a:pt x="920319" y="218440"/>
                </a:lnTo>
                <a:close/>
              </a:path>
              <a:path w="4096384" h="836930">
                <a:moveTo>
                  <a:pt x="937749" y="222250"/>
                </a:moveTo>
                <a:lnTo>
                  <a:pt x="930043" y="222250"/>
                </a:lnTo>
                <a:lnTo>
                  <a:pt x="930206" y="218440"/>
                </a:lnTo>
                <a:lnTo>
                  <a:pt x="920319" y="218440"/>
                </a:lnTo>
                <a:lnTo>
                  <a:pt x="922684" y="216050"/>
                </a:lnTo>
                <a:lnTo>
                  <a:pt x="922719" y="215047"/>
                </a:lnTo>
                <a:lnTo>
                  <a:pt x="922620" y="214564"/>
                </a:lnTo>
                <a:lnTo>
                  <a:pt x="921825" y="213360"/>
                </a:lnTo>
                <a:lnTo>
                  <a:pt x="958535" y="213360"/>
                </a:lnTo>
                <a:lnTo>
                  <a:pt x="956522" y="215900"/>
                </a:lnTo>
                <a:lnTo>
                  <a:pt x="960492" y="215900"/>
                </a:lnTo>
                <a:lnTo>
                  <a:pt x="961053" y="217170"/>
                </a:lnTo>
                <a:lnTo>
                  <a:pt x="941940" y="217170"/>
                </a:lnTo>
                <a:lnTo>
                  <a:pt x="939031" y="218394"/>
                </a:lnTo>
                <a:lnTo>
                  <a:pt x="937540" y="220770"/>
                </a:lnTo>
                <a:lnTo>
                  <a:pt x="937661" y="221912"/>
                </a:lnTo>
                <a:lnTo>
                  <a:pt x="937749" y="222250"/>
                </a:lnTo>
                <a:close/>
              </a:path>
              <a:path w="4096384" h="836930">
                <a:moveTo>
                  <a:pt x="960492" y="215900"/>
                </a:moveTo>
                <a:lnTo>
                  <a:pt x="956522" y="215900"/>
                </a:lnTo>
                <a:lnTo>
                  <a:pt x="959371" y="213360"/>
                </a:lnTo>
                <a:lnTo>
                  <a:pt x="960492" y="215900"/>
                </a:lnTo>
                <a:close/>
              </a:path>
              <a:path w="4096384" h="836930">
                <a:moveTo>
                  <a:pt x="961053" y="217170"/>
                </a:moveTo>
                <a:lnTo>
                  <a:pt x="959371" y="213360"/>
                </a:lnTo>
                <a:lnTo>
                  <a:pt x="962734" y="213360"/>
                </a:lnTo>
                <a:lnTo>
                  <a:pt x="962206" y="215900"/>
                </a:lnTo>
                <a:lnTo>
                  <a:pt x="961053" y="217170"/>
                </a:lnTo>
                <a:close/>
              </a:path>
              <a:path w="4096384" h="836930">
                <a:moveTo>
                  <a:pt x="1191034" y="217170"/>
                </a:moveTo>
                <a:lnTo>
                  <a:pt x="1188350" y="217170"/>
                </a:lnTo>
                <a:lnTo>
                  <a:pt x="1186751" y="214747"/>
                </a:lnTo>
                <a:lnTo>
                  <a:pt x="1186739" y="214381"/>
                </a:lnTo>
                <a:lnTo>
                  <a:pt x="1187007" y="213360"/>
                </a:lnTo>
                <a:lnTo>
                  <a:pt x="1189522" y="213360"/>
                </a:lnTo>
                <a:lnTo>
                  <a:pt x="1191261" y="215751"/>
                </a:lnTo>
                <a:lnTo>
                  <a:pt x="1191267" y="216283"/>
                </a:lnTo>
                <a:lnTo>
                  <a:pt x="1191034" y="217170"/>
                </a:lnTo>
                <a:close/>
              </a:path>
              <a:path w="4096384" h="836930">
                <a:moveTo>
                  <a:pt x="1202428" y="217170"/>
                </a:moveTo>
                <a:lnTo>
                  <a:pt x="1191034" y="217170"/>
                </a:lnTo>
                <a:lnTo>
                  <a:pt x="1191267" y="216283"/>
                </a:lnTo>
                <a:lnTo>
                  <a:pt x="1191261" y="215751"/>
                </a:lnTo>
                <a:lnTo>
                  <a:pt x="1189522" y="213360"/>
                </a:lnTo>
                <a:lnTo>
                  <a:pt x="1201651" y="213360"/>
                </a:lnTo>
                <a:lnTo>
                  <a:pt x="1201092" y="215900"/>
                </a:lnTo>
                <a:lnTo>
                  <a:pt x="1202428" y="217170"/>
                </a:lnTo>
                <a:close/>
              </a:path>
              <a:path w="4096384" h="836930">
                <a:moveTo>
                  <a:pt x="1262609" y="215900"/>
                </a:moveTo>
                <a:lnTo>
                  <a:pt x="1227912" y="215900"/>
                </a:lnTo>
                <a:lnTo>
                  <a:pt x="1229315" y="214564"/>
                </a:lnTo>
                <a:lnTo>
                  <a:pt x="1230426" y="213360"/>
                </a:lnTo>
                <a:lnTo>
                  <a:pt x="1256742" y="213360"/>
                </a:lnTo>
                <a:lnTo>
                  <a:pt x="1257246" y="214630"/>
                </a:lnTo>
                <a:lnTo>
                  <a:pt x="1263974" y="214630"/>
                </a:lnTo>
                <a:lnTo>
                  <a:pt x="1262609" y="215900"/>
                </a:lnTo>
                <a:close/>
              </a:path>
              <a:path w="4096384" h="836930">
                <a:moveTo>
                  <a:pt x="1304515" y="218440"/>
                </a:moveTo>
                <a:lnTo>
                  <a:pt x="1303677" y="218440"/>
                </a:lnTo>
                <a:lnTo>
                  <a:pt x="1296468" y="215900"/>
                </a:lnTo>
                <a:lnTo>
                  <a:pt x="1296130" y="215047"/>
                </a:lnTo>
                <a:lnTo>
                  <a:pt x="1296033" y="214564"/>
                </a:lnTo>
                <a:lnTo>
                  <a:pt x="1297306" y="213360"/>
                </a:lnTo>
                <a:lnTo>
                  <a:pt x="1299657" y="214630"/>
                </a:lnTo>
                <a:lnTo>
                  <a:pt x="1300155" y="214630"/>
                </a:lnTo>
                <a:lnTo>
                  <a:pt x="1298819" y="215900"/>
                </a:lnTo>
                <a:lnTo>
                  <a:pt x="1306192" y="215900"/>
                </a:lnTo>
                <a:lnTo>
                  <a:pt x="1304515" y="218440"/>
                </a:lnTo>
                <a:close/>
              </a:path>
              <a:path w="4096384" h="836930">
                <a:moveTo>
                  <a:pt x="1307534" y="215900"/>
                </a:moveTo>
                <a:lnTo>
                  <a:pt x="1298819" y="215900"/>
                </a:lnTo>
                <a:lnTo>
                  <a:pt x="1300155" y="214630"/>
                </a:lnTo>
                <a:lnTo>
                  <a:pt x="1299657" y="214630"/>
                </a:lnTo>
                <a:lnTo>
                  <a:pt x="1297306" y="213360"/>
                </a:lnTo>
                <a:lnTo>
                  <a:pt x="1306277" y="213360"/>
                </a:lnTo>
                <a:lnTo>
                  <a:pt x="1306362" y="214630"/>
                </a:lnTo>
                <a:lnTo>
                  <a:pt x="1307534" y="215900"/>
                </a:lnTo>
                <a:close/>
              </a:path>
              <a:path w="4096384" h="836930">
                <a:moveTo>
                  <a:pt x="1400057" y="220827"/>
                </a:moveTo>
                <a:lnTo>
                  <a:pt x="1398732" y="220237"/>
                </a:lnTo>
                <a:lnTo>
                  <a:pt x="1399024" y="217144"/>
                </a:lnTo>
                <a:lnTo>
                  <a:pt x="1394699" y="213360"/>
                </a:lnTo>
                <a:lnTo>
                  <a:pt x="1402576" y="213360"/>
                </a:lnTo>
                <a:lnTo>
                  <a:pt x="1401909" y="215900"/>
                </a:lnTo>
                <a:lnTo>
                  <a:pt x="1405258" y="215900"/>
                </a:lnTo>
                <a:lnTo>
                  <a:pt x="1400057" y="220827"/>
                </a:lnTo>
                <a:close/>
              </a:path>
              <a:path w="4096384" h="836930">
                <a:moveTo>
                  <a:pt x="1411462" y="215900"/>
                </a:moveTo>
                <a:lnTo>
                  <a:pt x="1405759" y="215900"/>
                </a:lnTo>
                <a:lnTo>
                  <a:pt x="1405837" y="215352"/>
                </a:lnTo>
                <a:lnTo>
                  <a:pt x="1407939" y="213360"/>
                </a:lnTo>
                <a:lnTo>
                  <a:pt x="1415316" y="213360"/>
                </a:lnTo>
                <a:lnTo>
                  <a:pt x="1415818" y="214630"/>
                </a:lnTo>
                <a:lnTo>
                  <a:pt x="1413472" y="214630"/>
                </a:lnTo>
                <a:lnTo>
                  <a:pt x="1411462" y="215900"/>
                </a:lnTo>
                <a:close/>
              </a:path>
              <a:path w="4096384" h="836930">
                <a:moveTo>
                  <a:pt x="1424427" y="218334"/>
                </a:moveTo>
                <a:lnTo>
                  <a:pt x="1419581" y="217186"/>
                </a:lnTo>
                <a:lnTo>
                  <a:pt x="1426548" y="213360"/>
                </a:lnTo>
                <a:lnTo>
                  <a:pt x="1427052" y="213360"/>
                </a:lnTo>
                <a:lnTo>
                  <a:pt x="1429816" y="217170"/>
                </a:lnTo>
                <a:lnTo>
                  <a:pt x="1425042" y="217170"/>
                </a:lnTo>
                <a:lnTo>
                  <a:pt x="1424427" y="218334"/>
                </a:lnTo>
                <a:close/>
              </a:path>
              <a:path w="4096384" h="836930">
                <a:moveTo>
                  <a:pt x="1432919" y="220980"/>
                </a:moveTo>
                <a:lnTo>
                  <a:pt x="1432579" y="220980"/>
                </a:lnTo>
                <a:lnTo>
                  <a:pt x="1427052" y="213360"/>
                </a:lnTo>
                <a:lnTo>
                  <a:pt x="1430405" y="213360"/>
                </a:lnTo>
                <a:lnTo>
                  <a:pt x="1430527" y="214307"/>
                </a:lnTo>
                <a:lnTo>
                  <a:pt x="1430615" y="214747"/>
                </a:lnTo>
                <a:lnTo>
                  <a:pt x="1431073" y="215900"/>
                </a:lnTo>
                <a:lnTo>
                  <a:pt x="1437608" y="215900"/>
                </a:lnTo>
                <a:lnTo>
                  <a:pt x="1439572" y="218440"/>
                </a:lnTo>
                <a:lnTo>
                  <a:pt x="1434929" y="218440"/>
                </a:lnTo>
                <a:lnTo>
                  <a:pt x="1435601" y="219710"/>
                </a:lnTo>
                <a:lnTo>
                  <a:pt x="1433083" y="219710"/>
                </a:lnTo>
                <a:lnTo>
                  <a:pt x="1432919" y="220980"/>
                </a:lnTo>
                <a:close/>
              </a:path>
              <a:path w="4096384" h="836930">
                <a:moveTo>
                  <a:pt x="1449096" y="222250"/>
                </a:moveTo>
                <a:lnTo>
                  <a:pt x="1443474" y="222250"/>
                </a:lnTo>
                <a:lnTo>
                  <a:pt x="1442015" y="221599"/>
                </a:lnTo>
                <a:lnTo>
                  <a:pt x="1437724" y="216050"/>
                </a:lnTo>
                <a:lnTo>
                  <a:pt x="1437725" y="215751"/>
                </a:lnTo>
                <a:lnTo>
                  <a:pt x="1438676" y="214564"/>
                </a:lnTo>
                <a:lnTo>
                  <a:pt x="1439788" y="213360"/>
                </a:lnTo>
                <a:lnTo>
                  <a:pt x="1441130" y="213360"/>
                </a:lnTo>
                <a:lnTo>
                  <a:pt x="1442473" y="215900"/>
                </a:lnTo>
                <a:lnTo>
                  <a:pt x="1443689" y="215900"/>
                </a:lnTo>
                <a:lnTo>
                  <a:pt x="1447895" y="220372"/>
                </a:lnTo>
                <a:lnTo>
                  <a:pt x="1445491" y="220980"/>
                </a:lnTo>
                <a:lnTo>
                  <a:pt x="1449096" y="222250"/>
                </a:lnTo>
                <a:close/>
              </a:path>
              <a:path w="4096384" h="836930">
                <a:moveTo>
                  <a:pt x="1442473" y="215900"/>
                </a:moveTo>
                <a:lnTo>
                  <a:pt x="1441130" y="213360"/>
                </a:lnTo>
                <a:lnTo>
                  <a:pt x="1441301" y="213360"/>
                </a:lnTo>
                <a:lnTo>
                  <a:pt x="1442473" y="215900"/>
                </a:lnTo>
                <a:close/>
              </a:path>
              <a:path w="4096384" h="836930">
                <a:moveTo>
                  <a:pt x="1443689" y="215900"/>
                </a:moveTo>
                <a:lnTo>
                  <a:pt x="1442471" y="215896"/>
                </a:lnTo>
                <a:lnTo>
                  <a:pt x="1441301" y="213360"/>
                </a:lnTo>
                <a:lnTo>
                  <a:pt x="1443689" y="215900"/>
                </a:lnTo>
                <a:close/>
              </a:path>
              <a:path w="4096384" h="836930">
                <a:moveTo>
                  <a:pt x="1470969" y="215900"/>
                </a:moveTo>
                <a:lnTo>
                  <a:pt x="1468749" y="214700"/>
                </a:lnTo>
                <a:lnTo>
                  <a:pt x="1468705" y="214564"/>
                </a:lnTo>
                <a:lnTo>
                  <a:pt x="1470301" y="213360"/>
                </a:lnTo>
                <a:lnTo>
                  <a:pt x="1470969" y="213360"/>
                </a:lnTo>
                <a:lnTo>
                  <a:pt x="1473817" y="214630"/>
                </a:lnTo>
                <a:lnTo>
                  <a:pt x="1471971" y="214630"/>
                </a:lnTo>
                <a:lnTo>
                  <a:pt x="1470969" y="215900"/>
                </a:lnTo>
                <a:close/>
              </a:path>
              <a:path w="4096384" h="836930">
                <a:moveTo>
                  <a:pt x="1476298" y="215900"/>
                </a:moveTo>
                <a:lnTo>
                  <a:pt x="1470969" y="215900"/>
                </a:lnTo>
                <a:lnTo>
                  <a:pt x="1471971" y="214630"/>
                </a:lnTo>
                <a:lnTo>
                  <a:pt x="1473817" y="214630"/>
                </a:lnTo>
                <a:lnTo>
                  <a:pt x="1470969" y="213360"/>
                </a:lnTo>
                <a:lnTo>
                  <a:pt x="1478778" y="213360"/>
                </a:lnTo>
                <a:lnTo>
                  <a:pt x="1476298" y="215900"/>
                </a:lnTo>
                <a:close/>
              </a:path>
              <a:path w="4096384" h="836930">
                <a:moveTo>
                  <a:pt x="1520248" y="220980"/>
                </a:moveTo>
                <a:lnTo>
                  <a:pt x="1517230" y="220980"/>
                </a:lnTo>
                <a:lnTo>
                  <a:pt x="1516228" y="213360"/>
                </a:lnTo>
                <a:lnTo>
                  <a:pt x="1522265" y="213360"/>
                </a:lnTo>
                <a:lnTo>
                  <a:pt x="1523838" y="215356"/>
                </a:lnTo>
                <a:lnTo>
                  <a:pt x="1520248" y="220980"/>
                </a:lnTo>
                <a:close/>
              </a:path>
              <a:path w="4096384" h="836930">
                <a:moveTo>
                  <a:pt x="1527457" y="215900"/>
                </a:moveTo>
                <a:lnTo>
                  <a:pt x="1524275" y="215900"/>
                </a:lnTo>
                <a:lnTo>
                  <a:pt x="1523842" y="215352"/>
                </a:lnTo>
                <a:lnTo>
                  <a:pt x="1525113" y="213360"/>
                </a:lnTo>
                <a:lnTo>
                  <a:pt x="1527795" y="213360"/>
                </a:lnTo>
                <a:lnTo>
                  <a:pt x="1527919" y="214307"/>
                </a:lnTo>
                <a:lnTo>
                  <a:pt x="1527796" y="215047"/>
                </a:lnTo>
                <a:lnTo>
                  <a:pt x="1527457" y="215900"/>
                </a:lnTo>
                <a:close/>
              </a:path>
              <a:path w="4096384" h="836930">
                <a:moveTo>
                  <a:pt x="1564662" y="223520"/>
                </a:moveTo>
                <a:lnTo>
                  <a:pt x="1548240" y="223520"/>
                </a:lnTo>
                <a:lnTo>
                  <a:pt x="1547774" y="222799"/>
                </a:lnTo>
                <a:lnTo>
                  <a:pt x="1549589" y="222250"/>
                </a:lnTo>
                <a:lnTo>
                  <a:pt x="1550755" y="214630"/>
                </a:lnTo>
                <a:lnTo>
                  <a:pt x="1555613" y="213360"/>
                </a:lnTo>
                <a:lnTo>
                  <a:pt x="1557119" y="213360"/>
                </a:lnTo>
                <a:lnTo>
                  <a:pt x="1559134" y="220980"/>
                </a:lnTo>
                <a:lnTo>
                  <a:pt x="1558966" y="220980"/>
                </a:lnTo>
                <a:lnTo>
                  <a:pt x="1559300" y="222250"/>
                </a:lnTo>
                <a:lnTo>
                  <a:pt x="1564662" y="222250"/>
                </a:lnTo>
                <a:lnTo>
                  <a:pt x="1564662" y="22352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7119" y="213360"/>
                </a:lnTo>
                <a:lnTo>
                  <a:pt x="1558518" y="213360"/>
                </a:lnTo>
                <a:lnTo>
                  <a:pt x="1558966" y="214630"/>
                </a:lnTo>
                <a:lnTo>
                  <a:pt x="1563995" y="214630"/>
                </a:lnTo>
                <a:lnTo>
                  <a:pt x="1565170" y="215621"/>
                </a:lnTo>
                <a:lnTo>
                  <a:pt x="1565188" y="215751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1565246" y="215685"/>
                </a:moveTo>
                <a:lnTo>
                  <a:pt x="1564134" y="214747"/>
                </a:lnTo>
                <a:lnTo>
                  <a:pt x="1564098" y="214564"/>
                </a:lnTo>
                <a:lnTo>
                  <a:pt x="1566005" y="213360"/>
                </a:lnTo>
                <a:lnTo>
                  <a:pt x="1566673" y="214630"/>
                </a:lnTo>
                <a:lnTo>
                  <a:pt x="1566175" y="214630"/>
                </a:lnTo>
                <a:lnTo>
                  <a:pt x="1565246" y="215685"/>
                </a:lnTo>
                <a:close/>
              </a:path>
              <a:path w="4096384" h="836930">
                <a:moveTo>
                  <a:pt x="1573214" y="215900"/>
                </a:moveTo>
                <a:lnTo>
                  <a:pt x="1567511" y="215900"/>
                </a:lnTo>
                <a:lnTo>
                  <a:pt x="1566653" y="214591"/>
                </a:lnTo>
                <a:lnTo>
                  <a:pt x="1566005" y="213360"/>
                </a:lnTo>
                <a:lnTo>
                  <a:pt x="1575224" y="213360"/>
                </a:lnTo>
                <a:lnTo>
                  <a:pt x="1573951" y="214564"/>
                </a:lnTo>
                <a:lnTo>
                  <a:pt x="1573820" y="214747"/>
                </a:lnTo>
                <a:lnTo>
                  <a:pt x="1573214" y="215900"/>
                </a:lnTo>
                <a:close/>
              </a:path>
              <a:path w="4096384" h="836930">
                <a:moveTo>
                  <a:pt x="1572546" y="217393"/>
                </a:moveTo>
                <a:lnTo>
                  <a:pt x="1572560" y="217144"/>
                </a:lnTo>
                <a:lnTo>
                  <a:pt x="1573845" y="214700"/>
                </a:lnTo>
                <a:lnTo>
                  <a:pt x="1573951" y="214564"/>
                </a:lnTo>
                <a:lnTo>
                  <a:pt x="1575224" y="213360"/>
                </a:lnTo>
                <a:lnTo>
                  <a:pt x="1575795" y="214225"/>
                </a:lnTo>
                <a:lnTo>
                  <a:pt x="1575899" y="214630"/>
                </a:lnTo>
                <a:lnTo>
                  <a:pt x="1576338" y="215047"/>
                </a:lnTo>
                <a:lnTo>
                  <a:pt x="1576900" y="215900"/>
                </a:lnTo>
                <a:lnTo>
                  <a:pt x="1577234" y="217170"/>
                </a:lnTo>
                <a:lnTo>
                  <a:pt x="1572880" y="217170"/>
                </a:lnTo>
                <a:lnTo>
                  <a:pt x="1572546" y="217393"/>
                </a:lnTo>
                <a:close/>
              </a:path>
              <a:path w="4096384" h="836930">
                <a:moveTo>
                  <a:pt x="1575899" y="214381"/>
                </a:moveTo>
                <a:lnTo>
                  <a:pt x="1575224" y="213360"/>
                </a:lnTo>
                <a:lnTo>
                  <a:pt x="1575899" y="213360"/>
                </a:lnTo>
                <a:lnTo>
                  <a:pt x="1575899" y="214381"/>
                </a:lnTo>
                <a:close/>
              </a:path>
              <a:path w="4096384" h="836930">
                <a:moveTo>
                  <a:pt x="1613608" y="218440"/>
                </a:moveTo>
                <a:lnTo>
                  <a:pt x="1589472" y="218440"/>
                </a:lnTo>
                <a:lnTo>
                  <a:pt x="1589642" y="218283"/>
                </a:lnTo>
                <a:lnTo>
                  <a:pt x="1594835" y="215900"/>
                </a:lnTo>
                <a:lnTo>
                  <a:pt x="1596007" y="215900"/>
                </a:lnTo>
                <a:lnTo>
                  <a:pt x="1595841" y="213360"/>
                </a:lnTo>
                <a:lnTo>
                  <a:pt x="1599026" y="217170"/>
                </a:lnTo>
                <a:lnTo>
                  <a:pt x="1613274" y="217170"/>
                </a:lnTo>
                <a:lnTo>
                  <a:pt x="1613608" y="218440"/>
                </a:lnTo>
                <a:close/>
              </a:path>
              <a:path w="4096384" h="836930">
                <a:moveTo>
                  <a:pt x="1602044" y="217170"/>
                </a:moveTo>
                <a:lnTo>
                  <a:pt x="1599026" y="217170"/>
                </a:lnTo>
                <a:lnTo>
                  <a:pt x="1595843" y="213360"/>
                </a:lnTo>
                <a:lnTo>
                  <a:pt x="1603387" y="213360"/>
                </a:lnTo>
                <a:lnTo>
                  <a:pt x="1602044" y="217170"/>
                </a:lnTo>
                <a:close/>
              </a:path>
              <a:path w="4096384" h="836930">
                <a:moveTo>
                  <a:pt x="1613274" y="217170"/>
                </a:moveTo>
                <a:lnTo>
                  <a:pt x="1602044" y="217170"/>
                </a:lnTo>
                <a:lnTo>
                  <a:pt x="1603387" y="213360"/>
                </a:lnTo>
                <a:lnTo>
                  <a:pt x="1605063" y="213360"/>
                </a:lnTo>
                <a:lnTo>
                  <a:pt x="1603550" y="214630"/>
                </a:lnTo>
                <a:lnTo>
                  <a:pt x="1604054" y="214630"/>
                </a:lnTo>
                <a:lnTo>
                  <a:pt x="1606235" y="215900"/>
                </a:lnTo>
                <a:lnTo>
                  <a:pt x="1612940" y="215900"/>
                </a:lnTo>
                <a:lnTo>
                  <a:pt x="1613274" y="217170"/>
                </a:lnTo>
                <a:close/>
              </a:path>
              <a:path w="4096384" h="836930">
                <a:moveTo>
                  <a:pt x="1606235" y="215900"/>
                </a:moveTo>
                <a:lnTo>
                  <a:pt x="1604054" y="214630"/>
                </a:lnTo>
                <a:lnTo>
                  <a:pt x="1603550" y="214630"/>
                </a:lnTo>
                <a:lnTo>
                  <a:pt x="1605063" y="213360"/>
                </a:lnTo>
                <a:lnTo>
                  <a:pt x="1607237" y="213360"/>
                </a:lnTo>
                <a:lnTo>
                  <a:pt x="1607726" y="214591"/>
                </a:lnTo>
                <a:lnTo>
                  <a:pt x="1607601" y="214747"/>
                </a:lnTo>
                <a:lnTo>
                  <a:pt x="1606235" y="215900"/>
                </a:lnTo>
                <a:close/>
              </a:path>
              <a:path w="4096384" h="836930">
                <a:moveTo>
                  <a:pt x="1610092" y="215900"/>
                </a:moveTo>
                <a:lnTo>
                  <a:pt x="1606235" y="215900"/>
                </a:lnTo>
                <a:lnTo>
                  <a:pt x="1607601" y="214747"/>
                </a:lnTo>
                <a:lnTo>
                  <a:pt x="1607726" y="214591"/>
                </a:lnTo>
                <a:lnTo>
                  <a:pt x="1607237" y="213360"/>
                </a:lnTo>
                <a:lnTo>
                  <a:pt x="1613444" y="213360"/>
                </a:lnTo>
                <a:lnTo>
                  <a:pt x="1610092" y="215900"/>
                </a:lnTo>
                <a:close/>
              </a:path>
              <a:path w="4096384" h="836930">
                <a:moveTo>
                  <a:pt x="1615399" y="218440"/>
                </a:moveTo>
                <a:lnTo>
                  <a:pt x="1613608" y="218440"/>
                </a:lnTo>
                <a:lnTo>
                  <a:pt x="1612940" y="215900"/>
                </a:lnTo>
                <a:lnTo>
                  <a:pt x="1610092" y="215900"/>
                </a:lnTo>
                <a:lnTo>
                  <a:pt x="1613444" y="213360"/>
                </a:lnTo>
                <a:lnTo>
                  <a:pt x="1617218" y="213360"/>
                </a:lnTo>
                <a:lnTo>
                  <a:pt x="1617127" y="216050"/>
                </a:lnTo>
                <a:lnTo>
                  <a:pt x="1615399" y="218440"/>
                </a:lnTo>
                <a:close/>
              </a:path>
              <a:path w="4096384" h="836930">
                <a:moveTo>
                  <a:pt x="1665518" y="222673"/>
                </a:moveTo>
                <a:lnTo>
                  <a:pt x="1664109" y="220538"/>
                </a:lnTo>
                <a:lnTo>
                  <a:pt x="1664116" y="220187"/>
                </a:lnTo>
                <a:lnTo>
                  <a:pt x="1665003" y="217393"/>
                </a:lnTo>
                <a:lnTo>
                  <a:pt x="1665092" y="216892"/>
                </a:lnTo>
                <a:lnTo>
                  <a:pt x="1665211" y="215047"/>
                </a:lnTo>
                <a:lnTo>
                  <a:pt x="1665320" y="214564"/>
                </a:lnTo>
                <a:lnTo>
                  <a:pt x="1666840" y="213360"/>
                </a:lnTo>
                <a:lnTo>
                  <a:pt x="1669132" y="215896"/>
                </a:lnTo>
                <a:lnTo>
                  <a:pt x="1669797" y="219382"/>
                </a:lnTo>
                <a:lnTo>
                  <a:pt x="1669825" y="219738"/>
                </a:lnTo>
                <a:lnTo>
                  <a:pt x="1666750" y="222250"/>
                </a:lnTo>
                <a:lnTo>
                  <a:pt x="1665518" y="222673"/>
                </a:lnTo>
                <a:close/>
              </a:path>
              <a:path w="4096384" h="836930">
                <a:moveTo>
                  <a:pt x="1669514" y="226060"/>
                </a:moveTo>
                <a:lnTo>
                  <a:pt x="1667752" y="226060"/>
                </a:lnTo>
                <a:lnTo>
                  <a:pt x="1665518" y="222673"/>
                </a:lnTo>
                <a:lnTo>
                  <a:pt x="1666750" y="222250"/>
                </a:lnTo>
                <a:lnTo>
                  <a:pt x="1669825" y="219738"/>
                </a:lnTo>
                <a:lnTo>
                  <a:pt x="1669797" y="219382"/>
                </a:lnTo>
                <a:lnTo>
                  <a:pt x="1669132" y="215896"/>
                </a:lnTo>
                <a:lnTo>
                  <a:pt x="1666840" y="213360"/>
                </a:lnTo>
                <a:lnTo>
                  <a:pt x="1679318" y="213360"/>
                </a:lnTo>
                <a:lnTo>
                  <a:pt x="1678940" y="214747"/>
                </a:lnTo>
                <a:lnTo>
                  <a:pt x="1677662" y="218394"/>
                </a:lnTo>
                <a:lnTo>
                  <a:pt x="1677306" y="219710"/>
                </a:lnTo>
                <a:lnTo>
                  <a:pt x="1672951" y="219710"/>
                </a:lnTo>
                <a:lnTo>
                  <a:pt x="1672069" y="224154"/>
                </a:lnTo>
                <a:lnTo>
                  <a:pt x="1672193" y="224948"/>
                </a:lnTo>
                <a:lnTo>
                  <a:pt x="1672381" y="225094"/>
                </a:lnTo>
                <a:lnTo>
                  <a:pt x="1669514" y="22606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62297" y="217170"/>
                </a:lnTo>
                <a:lnTo>
                  <a:pt x="1762461" y="217170"/>
                </a:lnTo>
                <a:lnTo>
                  <a:pt x="1760621" y="213360"/>
                </a:lnTo>
                <a:lnTo>
                  <a:pt x="1763973" y="214630"/>
                </a:lnTo>
                <a:lnTo>
                  <a:pt x="1771012" y="21463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826499" y="216050"/>
                </a:moveTo>
                <a:lnTo>
                  <a:pt x="1826386" y="215047"/>
                </a:lnTo>
                <a:lnTo>
                  <a:pt x="1826499" y="213360"/>
                </a:lnTo>
                <a:lnTo>
                  <a:pt x="1826499" y="216050"/>
                </a:lnTo>
                <a:close/>
              </a:path>
              <a:path w="4096384" h="836930">
                <a:moveTo>
                  <a:pt x="1827784" y="217186"/>
                </a:moveTo>
                <a:lnTo>
                  <a:pt x="1826499" y="216050"/>
                </a:lnTo>
                <a:lnTo>
                  <a:pt x="1826499" y="213360"/>
                </a:lnTo>
                <a:lnTo>
                  <a:pt x="1831711" y="213360"/>
                </a:lnTo>
                <a:lnTo>
                  <a:pt x="1827784" y="217186"/>
                </a:lnTo>
                <a:close/>
              </a:path>
              <a:path w="4096384" h="836930">
                <a:moveTo>
                  <a:pt x="1952552" y="219710"/>
                </a:moveTo>
                <a:lnTo>
                  <a:pt x="1951210" y="219710"/>
                </a:lnTo>
                <a:lnTo>
                  <a:pt x="1947940" y="217232"/>
                </a:lnTo>
                <a:lnTo>
                  <a:pt x="1950204" y="215896"/>
                </a:lnTo>
                <a:lnTo>
                  <a:pt x="1952382" y="213360"/>
                </a:lnTo>
                <a:lnTo>
                  <a:pt x="1955029" y="218370"/>
                </a:lnTo>
                <a:lnTo>
                  <a:pt x="1952552" y="21971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15674" y="226060"/>
                </a:lnTo>
                <a:lnTo>
                  <a:pt x="1916676" y="219710"/>
                </a:lnTo>
                <a:lnTo>
                  <a:pt x="1952552" y="219710"/>
                </a:lnTo>
                <a:lnTo>
                  <a:pt x="1955023" y="218461"/>
                </a:lnTo>
                <a:lnTo>
                  <a:pt x="1952382" y="213360"/>
                </a:lnTo>
                <a:lnTo>
                  <a:pt x="2053965" y="213360"/>
                </a:lnTo>
                <a:lnTo>
                  <a:pt x="2055751" y="215900"/>
                </a:lnTo>
                <a:lnTo>
                  <a:pt x="2036528" y="215900"/>
                </a:lnTo>
                <a:lnTo>
                  <a:pt x="2036361" y="217170"/>
                </a:lnTo>
                <a:lnTo>
                  <a:pt x="2027649" y="217170"/>
                </a:lnTo>
                <a:lnTo>
                  <a:pt x="2026307" y="218440"/>
                </a:lnTo>
                <a:lnTo>
                  <a:pt x="2011051" y="218440"/>
                </a:lnTo>
                <a:lnTo>
                  <a:pt x="2011578" y="220980"/>
                </a:lnTo>
                <a:lnTo>
                  <a:pt x="1984060" y="220980"/>
                </a:lnTo>
                <a:lnTo>
                  <a:pt x="1984229" y="222250"/>
                </a:lnTo>
                <a:lnTo>
                  <a:pt x="1957076" y="222250"/>
                </a:lnTo>
                <a:lnTo>
                  <a:pt x="1956402" y="223520"/>
                </a:lnTo>
                <a:lnTo>
                  <a:pt x="1984397" y="223520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64125" y="223520"/>
                </a:lnTo>
                <a:lnTo>
                  <a:pt x="2059217" y="219608"/>
                </a:lnTo>
                <a:lnTo>
                  <a:pt x="2056625" y="217144"/>
                </a:lnTo>
                <a:lnTo>
                  <a:pt x="2053965" y="213360"/>
                </a:lnTo>
                <a:lnTo>
                  <a:pt x="2067041" y="218440"/>
                </a:lnTo>
                <a:lnTo>
                  <a:pt x="2068121" y="220779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83130" y="218440"/>
                </a:lnTo>
                <a:lnTo>
                  <a:pt x="2082125" y="215896"/>
                </a:lnTo>
                <a:lnTo>
                  <a:pt x="2085140" y="213360"/>
                </a:lnTo>
                <a:lnTo>
                  <a:pt x="2086986" y="214630"/>
                </a:lnTo>
                <a:lnTo>
                  <a:pt x="2089494" y="215896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66445" y="217170"/>
                </a:moveTo>
                <a:lnTo>
                  <a:pt x="2165600" y="217170"/>
                </a:lnTo>
                <a:lnTo>
                  <a:pt x="2165011" y="216050"/>
                </a:lnTo>
                <a:lnTo>
                  <a:pt x="2164975" y="215685"/>
                </a:lnTo>
                <a:lnTo>
                  <a:pt x="2165436" y="213360"/>
                </a:lnTo>
                <a:lnTo>
                  <a:pt x="2168619" y="213360"/>
                </a:lnTo>
                <a:lnTo>
                  <a:pt x="2167780" y="215900"/>
                </a:lnTo>
                <a:lnTo>
                  <a:pt x="2166445" y="217170"/>
                </a:lnTo>
                <a:close/>
              </a:path>
              <a:path w="4096384" h="836930">
                <a:moveTo>
                  <a:pt x="2177047" y="217170"/>
                </a:moveTo>
                <a:lnTo>
                  <a:pt x="2166445" y="217170"/>
                </a:lnTo>
                <a:lnTo>
                  <a:pt x="2167780" y="215900"/>
                </a:lnTo>
                <a:lnTo>
                  <a:pt x="2168619" y="213360"/>
                </a:lnTo>
                <a:lnTo>
                  <a:pt x="2173671" y="213360"/>
                </a:lnTo>
                <a:lnTo>
                  <a:pt x="2177047" y="217170"/>
                </a:lnTo>
                <a:close/>
              </a:path>
              <a:path w="4096384" h="836930">
                <a:moveTo>
                  <a:pt x="2286795" y="218440"/>
                </a:moveTo>
                <a:lnTo>
                  <a:pt x="2278747" y="218440"/>
                </a:lnTo>
                <a:lnTo>
                  <a:pt x="2273051" y="213360"/>
                </a:lnTo>
                <a:lnTo>
                  <a:pt x="2327529" y="213360"/>
                </a:lnTo>
                <a:lnTo>
                  <a:pt x="2325853" y="214630"/>
                </a:lnTo>
                <a:lnTo>
                  <a:pt x="2294508" y="214630"/>
                </a:lnTo>
                <a:lnTo>
                  <a:pt x="2296184" y="215900"/>
                </a:lnTo>
                <a:lnTo>
                  <a:pt x="2285623" y="215900"/>
                </a:lnTo>
                <a:lnTo>
                  <a:pt x="2286795" y="21844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26051" y="216050"/>
                </a:lnTo>
                <a:lnTo>
                  <a:pt x="2325939" y="214564"/>
                </a:lnTo>
                <a:lnTo>
                  <a:pt x="2327529" y="213360"/>
                </a:lnTo>
                <a:lnTo>
                  <a:pt x="2329759" y="214564"/>
                </a:lnTo>
                <a:lnTo>
                  <a:pt x="2329880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396092" y="220980"/>
                </a:moveTo>
                <a:lnTo>
                  <a:pt x="2389046" y="213360"/>
                </a:lnTo>
                <a:lnTo>
                  <a:pt x="2401454" y="213360"/>
                </a:lnTo>
                <a:lnTo>
                  <a:pt x="2395751" y="218440"/>
                </a:lnTo>
                <a:lnTo>
                  <a:pt x="2395581" y="218440"/>
                </a:lnTo>
                <a:lnTo>
                  <a:pt x="2396092" y="22098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13856" y="213360"/>
                </a:lnTo>
                <a:lnTo>
                  <a:pt x="242743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0400" y="219710"/>
                </a:moveTo>
                <a:lnTo>
                  <a:pt x="2444511" y="217232"/>
                </a:lnTo>
                <a:lnTo>
                  <a:pt x="2447047" y="214630"/>
                </a:lnTo>
                <a:lnTo>
                  <a:pt x="2449228" y="213360"/>
                </a:lnTo>
                <a:lnTo>
                  <a:pt x="2452410" y="213360"/>
                </a:lnTo>
                <a:lnTo>
                  <a:pt x="2450400" y="219710"/>
                </a:lnTo>
                <a:close/>
              </a:path>
              <a:path w="4096384" h="836930">
                <a:moveTo>
                  <a:pt x="2454761" y="219710"/>
                </a:moveTo>
                <a:lnTo>
                  <a:pt x="2450400" y="219710"/>
                </a:lnTo>
                <a:lnTo>
                  <a:pt x="2452410" y="213360"/>
                </a:lnTo>
                <a:lnTo>
                  <a:pt x="2458611" y="213360"/>
                </a:lnTo>
                <a:lnTo>
                  <a:pt x="2458611" y="215900"/>
                </a:lnTo>
                <a:lnTo>
                  <a:pt x="2459856" y="217232"/>
                </a:lnTo>
                <a:lnTo>
                  <a:pt x="2461132" y="218440"/>
                </a:lnTo>
                <a:lnTo>
                  <a:pt x="2457779" y="218440"/>
                </a:lnTo>
                <a:lnTo>
                  <a:pt x="2454761" y="219710"/>
                </a:lnTo>
                <a:close/>
              </a:path>
              <a:path w="4096384" h="836930">
                <a:moveTo>
                  <a:pt x="2480566" y="226060"/>
                </a:moveTo>
                <a:lnTo>
                  <a:pt x="2474869" y="223520"/>
                </a:lnTo>
                <a:lnTo>
                  <a:pt x="2488295" y="214307"/>
                </a:lnTo>
                <a:lnTo>
                  <a:pt x="2489785" y="213360"/>
                </a:lnTo>
                <a:lnTo>
                  <a:pt x="2491005" y="215751"/>
                </a:lnTo>
                <a:lnTo>
                  <a:pt x="2490981" y="216050"/>
                </a:lnTo>
                <a:lnTo>
                  <a:pt x="2488548" y="219738"/>
                </a:lnTo>
                <a:lnTo>
                  <a:pt x="2484365" y="224790"/>
                </a:lnTo>
                <a:lnTo>
                  <a:pt x="2480566" y="226060"/>
                </a:lnTo>
                <a:close/>
              </a:path>
              <a:path w="4096384" h="836930">
                <a:moveTo>
                  <a:pt x="2503495" y="226060"/>
                </a:moveTo>
                <a:lnTo>
                  <a:pt x="2480566" y="226060"/>
                </a:lnTo>
                <a:lnTo>
                  <a:pt x="2484365" y="224790"/>
                </a:lnTo>
                <a:lnTo>
                  <a:pt x="2488548" y="219738"/>
                </a:lnTo>
                <a:lnTo>
                  <a:pt x="2490981" y="216050"/>
                </a:lnTo>
                <a:lnTo>
                  <a:pt x="2491005" y="215751"/>
                </a:lnTo>
                <a:lnTo>
                  <a:pt x="2489785" y="213360"/>
                </a:lnTo>
                <a:lnTo>
                  <a:pt x="2508194" y="213360"/>
                </a:lnTo>
                <a:lnTo>
                  <a:pt x="2508885" y="214630"/>
                </a:lnTo>
                <a:lnTo>
                  <a:pt x="2511682" y="214630"/>
                </a:lnTo>
                <a:lnTo>
                  <a:pt x="2503495" y="226060"/>
                </a:lnTo>
                <a:close/>
              </a:path>
              <a:path w="4096384" h="836930">
                <a:moveTo>
                  <a:pt x="2506378" y="232410"/>
                </a:moveTo>
                <a:lnTo>
                  <a:pt x="2501873" y="232410"/>
                </a:lnTo>
                <a:lnTo>
                  <a:pt x="2500059" y="231267"/>
                </a:lnTo>
                <a:lnTo>
                  <a:pt x="2499973" y="230976"/>
                </a:lnTo>
                <a:lnTo>
                  <a:pt x="2512591" y="213360"/>
                </a:lnTo>
                <a:lnTo>
                  <a:pt x="2514949" y="213360"/>
                </a:lnTo>
                <a:lnTo>
                  <a:pt x="2516741" y="215751"/>
                </a:lnTo>
                <a:lnTo>
                  <a:pt x="2516653" y="216283"/>
                </a:lnTo>
                <a:lnTo>
                  <a:pt x="2513546" y="222250"/>
                </a:lnTo>
                <a:lnTo>
                  <a:pt x="2508791" y="228611"/>
                </a:lnTo>
                <a:lnTo>
                  <a:pt x="2507184" y="231140"/>
                </a:lnTo>
                <a:lnTo>
                  <a:pt x="2506220" y="231140"/>
                </a:lnTo>
                <a:lnTo>
                  <a:pt x="2506409" y="231845"/>
                </a:lnTo>
                <a:lnTo>
                  <a:pt x="2506378" y="23241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498664" y="241300"/>
                </a:lnTo>
                <a:lnTo>
                  <a:pt x="2497498" y="234582"/>
                </a:lnTo>
                <a:lnTo>
                  <a:pt x="2497376" y="233397"/>
                </a:lnTo>
                <a:lnTo>
                  <a:pt x="2497499" y="232410"/>
                </a:lnTo>
                <a:lnTo>
                  <a:pt x="2506561" y="232410"/>
                </a:lnTo>
                <a:lnTo>
                  <a:pt x="2506506" y="232207"/>
                </a:lnTo>
                <a:lnTo>
                  <a:pt x="2508798" y="228600"/>
                </a:lnTo>
                <a:lnTo>
                  <a:pt x="2513546" y="222250"/>
                </a:lnTo>
                <a:lnTo>
                  <a:pt x="2516653" y="216283"/>
                </a:lnTo>
                <a:lnTo>
                  <a:pt x="2516741" y="215751"/>
                </a:lnTo>
                <a:lnTo>
                  <a:pt x="2514949" y="213360"/>
                </a:lnTo>
                <a:lnTo>
                  <a:pt x="2524391" y="213360"/>
                </a:lnTo>
                <a:lnTo>
                  <a:pt x="2524958" y="215751"/>
                </a:lnTo>
                <a:lnTo>
                  <a:pt x="2524832" y="217698"/>
                </a:lnTo>
                <a:lnTo>
                  <a:pt x="2524653" y="219710"/>
                </a:lnTo>
                <a:lnTo>
                  <a:pt x="2517123" y="220980"/>
                </a:lnTo>
                <a:lnTo>
                  <a:pt x="2520796" y="226060"/>
                </a:lnTo>
                <a:lnTo>
                  <a:pt x="2516782" y="226060"/>
                </a:lnTo>
                <a:lnTo>
                  <a:pt x="2506421" y="233648"/>
                </a:lnTo>
                <a:lnTo>
                  <a:pt x="2506548" y="234327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47282" y="218440"/>
                </a:moveTo>
                <a:lnTo>
                  <a:pt x="2539180" y="217186"/>
                </a:lnTo>
                <a:lnTo>
                  <a:pt x="2542373" y="214677"/>
                </a:lnTo>
                <a:lnTo>
                  <a:pt x="2543602" y="213360"/>
                </a:lnTo>
                <a:lnTo>
                  <a:pt x="2544611" y="213360"/>
                </a:lnTo>
                <a:lnTo>
                  <a:pt x="2545442" y="215900"/>
                </a:lnTo>
                <a:lnTo>
                  <a:pt x="2547282" y="218440"/>
                </a:lnTo>
                <a:close/>
              </a:path>
              <a:path w="4096384" h="836930">
                <a:moveTo>
                  <a:pt x="2696986" y="219710"/>
                </a:moveTo>
                <a:lnTo>
                  <a:pt x="2683242" y="219710"/>
                </a:lnTo>
                <a:lnTo>
                  <a:pt x="2689947" y="213360"/>
                </a:lnTo>
                <a:lnTo>
                  <a:pt x="2696986" y="219710"/>
                </a:lnTo>
                <a:close/>
              </a:path>
              <a:path w="4096384" h="836930">
                <a:moveTo>
                  <a:pt x="2711036" y="219710"/>
                </a:moveTo>
                <a:lnTo>
                  <a:pt x="2696986" y="219710"/>
                </a:lnTo>
                <a:lnTo>
                  <a:pt x="2689947" y="213360"/>
                </a:lnTo>
                <a:lnTo>
                  <a:pt x="2714587" y="213360"/>
                </a:lnTo>
                <a:lnTo>
                  <a:pt x="2711036" y="219710"/>
                </a:lnTo>
                <a:close/>
              </a:path>
              <a:path w="4096384" h="836930">
                <a:moveTo>
                  <a:pt x="2708196" y="224790"/>
                </a:moveTo>
                <a:lnTo>
                  <a:pt x="2714587" y="213360"/>
                </a:lnTo>
                <a:lnTo>
                  <a:pt x="2724140" y="213360"/>
                </a:lnTo>
                <a:lnTo>
                  <a:pt x="2712727" y="223520"/>
                </a:lnTo>
                <a:lnTo>
                  <a:pt x="2711719" y="223520"/>
                </a:lnTo>
                <a:lnTo>
                  <a:pt x="2708196" y="224790"/>
                </a:lnTo>
                <a:close/>
              </a:path>
              <a:path w="4096384" h="836930">
                <a:moveTo>
                  <a:pt x="2760088" y="224790"/>
                </a:moveTo>
                <a:lnTo>
                  <a:pt x="2708196" y="224790"/>
                </a:lnTo>
                <a:lnTo>
                  <a:pt x="2711719" y="223520"/>
                </a:lnTo>
                <a:lnTo>
                  <a:pt x="2712727" y="223520"/>
                </a:lnTo>
                <a:lnTo>
                  <a:pt x="2724140" y="213360"/>
                </a:lnTo>
                <a:lnTo>
                  <a:pt x="2771416" y="213360"/>
                </a:lnTo>
                <a:lnTo>
                  <a:pt x="2768653" y="214591"/>
                </a:lnTo>
                <a:lnTo>
                  <a:pt x="2768567" y="215900"/>
                </a:lnTo>
                <a:lnTo>
                  <a:pt x="2771075" y="217170"/>
                </a:lnTo>
                <a:lnTo>
                  <a:pt x="2850868" y="217170"/>
                </a:lnTo>
                <a:lnTo>
                  <a:pt x="2852544" y="218440"/>
                </a:lnTo>
                <a:lnTo>
                  <a:pt x="2843305" y="218440"/>
                </a:lnTo>
                <a:lnTo>
                  <a:pt x="2842981" y="219710"/>
                </a:lnTo>
                <a:lnTo>
                  <a:pt x="2764711" y="219710"/>
                </a:lnTo>
                <a:lnTo>
                  <a:pt x="2755465" y="223520"/>
                </a:lnTo>
                <a:lnTo>
                  <a:pt x="2760088" y="224790"/>
                </a:lnTo>
                <a:close/>
              </a:path>
              <a:path w="4096384" h="836930">
                <a:moveTo>
                  <a:pt x="2771075" y="217170"/>
                </a:moveTo>
                <a:lnTo>
                  <a:pt x="2768567" y="215900"/>
                </a:lnTo>
                <a:lnTo>
                  <a:pt x="2768653" y="214591"/>
                </a:lnTo>
                <a:lnTo>
                  <a:pt x="2771416" y="213360"/>
                </a:lnTo>
                <a:lnTo>
                  <a:pt x="2773155" y="214564"/>
                </a:lnTo>
                <a:lnTo>
                  <a:pt x="2773249" y="215900"/>
                </a:lnTo>
                <a:lnTo>
                  <a:pt x="2771075" y="217170"/>
                </a:lnTo>
                <a:close/>
              </a:path>
              <a:path w="4096384" h="836930">
                <a:moveTo>
                  <a:pt x="2838800" y="217170"/>
                </a:moveTo>
                <a:lnTo>
                  <a:pt x="2771075" y="217170"/>
                </a:lnTo>
                <a:lnTo>
                  <a:pt x="2773249" y="215900"/>
                </a:lnTo>
                <a:lnTo>
                  <a:pt x="2773155" y="214564"/>
                </a:lnTo>
                <a:lnTo>
                  <a:pt x="2771416" y="213360"/>
                </a:lnTo>
                <a:lnTo>
                  <a:pt x="2839291" y="213360"/>
                </a:lnTo>
                <a:lnTo>
                  <a:pt x="2838127" y="215896"/>
                </a:lnTo>
                <a:lnTo>
                  <a:pt x="2838800" y="217170"/>
                </a:lnTo>
                <a:close/>
              </a:path>
              <a:path w="4096384" h="836930">
                <a:moveTo>
                  <a:pt x="2839625" y="217170"/>
                </a:moveTo>
                <a:lnTo>
                  <a:pt x="2838800" y="217170"/>
                </a:lnTo>
                <a:lnTo>
                  <a:pt x="2838127" y="215896"/>
                </a:lnTo>
                <a:lnTo>
                  <a:pt x="2839291" y="213360"/>
                </a:lnTo>
                <a:lnTo>
                  <a:pt x="2840116" y="213360"/>
                </a:lnTo>
                <a:lnTo>
                  <a:pt x="2840342" y="215047"/>
                </a:lnTo>
                <a:lnTo>
                  <a:pt x="2840358" y="216050"/>
                </a:lnTo>
                <a:lnTo>
                  <a:pt x="2839625" y="217170"/>
                </a:lnTo>
                <a:close/>
              </a:path>
              <a:path w="4096384" h="836930">
                <a:moveTo>
                  <a:pt x="2850868" y="217170"/>
                </a:moveTo>
                <a:lnTo>
                  <a:pt x="2839625" y="217170"/>
                </a:lnTo>
                <a:lnTo>
                  <a:pt x="2840358" y="216050"/>
                </a:lnTo>
                <a:lnTo>
                  <a:pt x="2840342" y="215047"/>
                </a:lnTo>
                <a:lnTo>
                  <a:pt x="2840116" y="213360"/>
                </a:lnTo>
                <a:lnTo>
                  <a:pt x="2845839" y="213360"/>
                </a:lnTo>
                <a:lnTo>
                  <a:pt x="2850868" y="217170"/>
                </a:lnTo>
                <a:close/>
              </a:path>
              <a:path w="4096384" h="836930">
                <a:moveTo>
                  <a:pt x="2868802" y="218440"/>
                </a:moveTo>
                <a:lnTo>
                  <a:pt x="2861089" y="218440"/>
                </a:lnTo>
                <a:lnTo>
                  <a:pt x="2863223" y="214700"/>
                </a:lnTo>
                <a:lnTo>
                  <a:pt x="2864428" y="213360"/>
                </a:lnTo>
                <a:lnTo>
                  <a:pt x="2865759" y="214747"/>
                </a:lnTo>
                <a:lnTo>
                  <a:pt x="2867116" y="215896"/>
                </a:lnTo>
                <a:lnTo>
                  <a:pt x="2868802" y="218440"/>
                </a:lnTo>
                <a:close/>
              </a:path>
              <a:path w="4096384" h="836930">
                <a:moveTo>
                  <a:pt x="2916147" y="243840"/>
                </a:moveTo>
                <a:lnTo>
                  <a:pt x="2881204" y="243840"/>
                </a:lnTo>
                <a:lnTo>
                  <a:pt x="2881348" y="243292"/>
                </a:lnTo>
                <a:lnTo>
                  <a:pt x="2881441" y="242465"/>
                </a:lnTo>
                <a:lnTo>
                  <a:pt x="2879181" y="240030"/>
                </a:lnTo>
                <a:lnTo>
                  <a:pt x="2872639" y="240030"/>
                </a:lnTo>
                <a:lnTo>
                  <a:pt x="2874158" y="238760"/>
                </a:lnTo>
                <a:lnTo>
                  <a:pt x="2874292" y="237684"/>
                </a:lnTo>
                <a:lnTo>
                  <a:pt x="2874402" y="237403"/>
                </a:lnTo>
                <a:lnTo>
                  <a:pt x="2876850" y="234950"/>
                </a:lnTo>
                <a:lnTo>
                  <a:pt x="2873484" y="233680"/>
                </a:lnTo>
                <a:lnTo>
                  <a:pt x="2837268" y="233680"/>
                </a:lnTo>
                <a:lnTo>
                  <a:pt x="2839291" y="231140"/>
                </a:lnTo>
                <a:lnTo>
                  <a:pt x="2840456" y="226060"/>
                </a:lnTo>
                <a:lnTo>
                  <a:pt x="2851693" y="226060"/>
                </a:lnTo>
                <a:lnTo>
                  <a:pt x="2843305" y="218440"/>
                </a:lnTo>
                <a:lnTo>
                  <a:pt x="2868802" y="218440"/>
                </a:lnTo>
                <a:lnTo>
                  <a:pt x="2867116" y="215896"/>
                </a:lnTo>
                <a:lnTo>
                  <a:pt x="2865559" y="214564"/>
                </a:lnTo>
                <a:lnTo>
                  <a:pt x="2864428" y="213360"/>
                </a:lnTo>
                <a:lnTo>
                  <a:pt x="2870560" y="213360"/>
                </a:lnTo>
                <a:lnTo>
                  <a:pt x="2870145" y="214630"/>
                </a:lnTo>
                <a:lnTo>
                  <a:pt x="2877164" y="214630"/>
                </a:lnTo>
                <a:lnTo>
                  <a:pt x="2875845" y="215896"/>
                </a:lnTo>
                <a:lnTo>
                  <a:pt x="2875788" y="216283"/>
                </a:lnTo>
                <a:lnTo>
                  <a:pt x="2875731" y="217232"/>
                </a:lnTo>
                <a:lnTo>
                  <a:pt x="2877036" y="218461"/>
                </a:lnTo>
                <a:lnTo>
                  <a:pt x="2878681" y="219710"/>
                </a:lnTo>
                <a:lnTo>
                  <a:pt x="2857383" y="219710"/>
                </a:lnTo>
                <a:lnTo>
                  <a:pt x="2860781" y="227330"/>
                </a:lnTo>
                <a:lnTo>
                  <a:pt x="2851939" y="227330"/>
                </a:lnTo>
                <a:lnTo>
                  <a:pt x="2852065" y="229583"/>
                </a:lnTo>
                <a:lnTo>
                  <a:pt x="2852172" y="230194"/>
                </a:lnTo>
                <a:lnTo>
                  <a:pt x="2852792" y="232410"/>
                </a:lnTo>
                <a:lnTo>
                  <a:pt x="2885810" y="232410"/>
                </a:lnTo>
                <a:lnTo>
                  <a:pt x="2882546" y="236220"/>
                </a:lnTo>
                <a:lnTo>
                  <a:pt x="2885395" y="237490"/>
                </a:lnTo>
                <a:lnTo>
                  <a:pt x="2896876" y="237490"/>
                </a:lnTo>
                <a:lnTo>
                  <a:pt x="2897796" y="238760"/>
                </a:lnTo>
                <a:lnTo>
                  <a:pt x="2911357" y="238760"/>
                </a:lnTo>
                <a:lnTo>
                  <a:pt x="2916147" y="24384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69197" y="215896"/>
                </a:lnTo>
                <a:lnTo>
                  <a:pt x="2971394" y="213360"/>
                </a:lnTo>
                <a:lnTo>
                  <a:pt x="2973385" y="213360"/>
                </a:lnTo>
                <a:lnTo>
                  <a:pt x="2974199" y="214564"/>
                </a:lnTo>
                <a:lnTo>
                  <a:pt x="2974059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985629" y="218440"/>
                </a:moveTo>
                <a:lnTo>
                  <a:pt x="2971885" y="218440"/>
                </a:lnTo>
                <a:lnTo>
                  <a:pt x="2974059" y="215900"/>
                </a:lnTo>
                <a:lnTo>
                  <a:pt x="2974199" y="214564"/>
                </a:lnTo>
                <a:lnTo>
                  <a:pt x="2973385" y="213360"/>
                </a:lnTo>
                <a:lnTo>
                  <a:pt x="2984510" y="213360"/>
                </a:lnTo>
                <a:lnTo>
                  <a:pt x="2980607" y="215900"/>
                </a:lnTo>
                <a:lnTo>
                  <a:pt x="2985629" y="218440"/>
                </a:lnTo>
                <a:close/>
              </a:path>
              <a:path w="4096384" h="836930">
                <a:moveTo>
                  <a:pt x="3002762" y="223520"/>
                </a:moveTo>
                <a:lnTo>
                  <a:pt x="2993948" y="223520"/>
                </a:lnTo>
                <a:lnTo>
                  <a:pt x="2991447" y="219382"/>
                </a:lnTo>
                <a:lnTo>
                  <a:pt x="2990849" y="218461"/>
                </a:lnTo>
                <a:lnTo>
                  <a:pt x="2989977" y="213360"/>
                </a:lnTo>
                <a:lnTo>
                  <a:pt x="3000303" y="213360"/>
                </a:lnTo>
                <a:lnTo>
                  <a:pt x="2997527" y="215896"/>
                </a:lnTo>
                <a:lnTo>
                  <a:pt x="2997697" y="218440"/>
                </a:lnTo>
                <a:lnTo>
                  <a:pt x="2998706" y="218440"/>
                </a:lnTo>
                <a:lnTo>
                  <a:pt x="3000048" y="219710"/>
                </a:lnTo>
                <a:lnTo>
                  <a:pt x="3007810" y="219710"/>
                </a:lnTo>
                <a:lnTo>
                  <a:pt x="3005046" y="220980"/>
                </a:lnTo>
                <a:lnTo>
                  <a:pt x="3002762" y="223520"/>
                </a:lnTo>
                <a:close/>
              </a:path>
              <a:path w="4096384" h="836930">
                <a:moveTo>
                  <a:pt x="3001397" y="219710"/>
                </a:moveTo>
                <a:lnTo>
                  <a:pt x="3000048" y="219710"/>
                </a:lnTo>
                <a:lnTo>
                  <a:pt x="2998706" y="218440"/>
                </a:lnTo>
                <a:lnTo>
                  <a:pt x="2997697" y="218440"/>
                </a:lnTo>
                <a:lnTo>
                  <a:pt x="2997527" y="215896"/>
                </a:lnTo>
                <a:lnTo>
                  <a:pt x="3000303" y="213360"/>
                </a:lnTo>
                <a:lnTo>
                  <a:pt x="3002581" y="214564"/>
                </a:lnTo>
                <a:lnTo>
                  <a:pt x="3001397" y="219710"/>
                </a:lnTo>
                <a:close/>
              </a:path>
              <a:path w="4096384" h="836930">
                <a:moveTo>
                  <a:pt x="3011284" y="223520"/>
                </a:moveTo>
                <a:lnTo>
                  <a:pt x="3011075" y="219447"/>
                </a:lnTo>
                <a:lnTo>
                  <a:pt x="3010953" y="218461"/>
                </a:lnTo>
                <a:lnTo>
                  <a:pt x="3007918" y="214630"/>
                </a:lnTo>
                <a:lnTo>
                  <a:pt x="3013124" y="213360"/>
                </a:lnTo>
                <a:lnTo>
                  <a:pt x="3018329" y="213360"/>
                </a:lnTo>
                <a:lnTo>
                  <a:pt x="3011284" y="223520"/>
                </a:lnTo>
                <a:close/>
              </a:path>
              <a:path w="4096384" h="836930">
                <a:moveTo>
                  <a:pt x="3082008" y="227330"/>
                </a:moveTo>
                <a:lnTo>
                  <a:pt x="3080508" y="226060"/>
                </a:lnTo>
                <a:lnTo>
                  <a:pt x="3076160" y="226060"/>
                </a:lnTo>
                <a:lnTo>
                  <a:pt x="3077660" y="213360"/>
                </a:lnTo>
                <a:lnTo>
                  <a:pt x="3084856" y="213360"/>
                </a:lnTo>
                <a:lnTo>
                  <a:pt x="3084856" y="214630"/>
                </a:lnTo>
                <a:lnTo>
                  <a:pt x="3088573" y="214630"/>
                </a:lnTo>
                <a:lnTo>
                  <a:pt x="3084809" y="221912"/>
                </a:lnTo>
                <a:lnTo>
                  <a:pt x="3084182" y="222250"/>
                </a:lnTo>
                <a:lnTo>
                  <a:pt x="3084219" y="223053"/>
                </a:lnTo>
                <a:lnTo>
                  <a:pt x="3082008" y="227330"/>
                </a:lnTo>
                <a:close/>
              </a:path>
              <a:path w="4096384" h="836930">
                <a:moveTo>
                  <a:pt x="3084809" y="221912"/>
                </a:moveTo>
                <a:lnTo>
                  <a:pt x="3089230" y="213360"/>
                </a:lnTo>
                <a:lnTo>
                  <a:pt x="3093918" y="213360"/>
                </a:lnTo>
                <a:lnTo>
                  <a:pt x="3089483" y="217170"/>
                </a:lnTo>
                <a:lnTo>
                  <a:pt x="3096542" y="217170"/>
                </a:lnTo>
                <a:lnTo>
                  <a:pt x="3096092" y="218440"/>
                </a:lnTo>
                <a:lnTo>
                  <a:pt x="3101550" y="218440"/>
                </a:lnTo>
                <a:lnTo>
                  <a:pt x="3100863" y="219710"/>
                </a:lnTo>
                <a:lnTo>
                  <a:pt x="3090553" y="219710"/>
                </a:lnTo>
                <a:lnTo>
                  <a:pt x="3086513" y="220993"/>
                </a:lnTo>
                <a:lnTo>
                  <a:pt x="3084809" y="221912"/>
                </a:lnTo>
                <a:close/>
              </a:path>
              <a:path w="4096384" h="836930">
                <a:moveTo>
                  <a:pt x="3093159" y="217170"/>
                </a:moveTo>
                <a:lnTo>
                  <a:pt x="3089483" y="217170"/>
                </a:lnTo>
                <a:lnTo>
                  <a:pt x="3093918" y="213360"/>
                </a:lnTo>
                <a:lnTo>
                  <a:pt x="3097117" y="214591"/>
                </a:lnTo>
                <a:lnTo>
                  <a:pt x="3097027" y="214747"/>
                </a:lnTo>
                <a:lnTo>
                  <a:pt x="3093159" y="217170"/>
                </a:lnTo>
                <a:close/>
              </a:path>
              <a:path w="4096384" h="836930">
                <a:moveTo>
                  <a:pt x="3113404" y="213922"/>
                </a:moveTo>
                <a:lnTo>
                  <a:pt x="3112798" y="213360"/>
                </a:lnTo>
                <a:lnTo>
                  <a:pt x="3113404" y="213922"/>
                </a:lnTo>
                <a:close/>
              </a:path>
              <a:path w="4096384" h="836930">
                <a:moveTo>
                  <a:pt x="3130952" y="218283"/>
                </a:moveTo>
                <a:lnTo>
                  <a:pt x="3125761" y="213360"/>
                </a:lnTo>
                <a:lnTo>
                  <a:pt x="3129229" y="213360"/>
                </a:lnTo>
                <a:lnTo>
                  <a:pt x="3130554" y="214564"/>
                </a:lnTo>
                <a:lnTo>
                  <a:pt x="3130663" y="215047"/>
                </a:lnTo>
                <a:lnTo>
                  <a:pt x="3130952" y="218283"/>
                </a:lnTo>
                <a:close/>
              </a:path>
              <a:path w="4096384" h="836930">
                <a:moveTo>
                  <a:pt x="3317056" y="213910"/>
                </a:moveTo>
                <a:lnTo>
                  <a:pt x="3316493" y="213554"/>
                </a:lnTo>
                <a:lnTo>
                  <a:pt x="3317017" y="213360"/>
                </a:lnTo>
                <a:lnTo>
                  <a:pt x="3317056" y="213910"/>
                </a:lnTo>
                <a:close/>
              </a:path>
              <a:path w="4096384" h="836930">
                <a:moveTo>
                  <a:pt x="3320200" y="215900"/>
                </a:moveTo>
                <a:lnTo>
                  <a:pt x="3317075" y="213922"/>
                </a:lnTo>
                <a:lnTo>
                  <a:pt x="3317017" y="213360"/>
                </a:lnTo>
                <a:lnTo>
                  <a:pt x="3317692" y="213360"/>
                </a:lnTo>
                <a:lnTo>
                  <a:pt x="3320288" y="215621"/>
                </a:lnTo>
                <a:lnTo>
                  <a:pt x="3320200" y="215900"/>
                </a:lnTo>
                <a:close/>
              </a:path>
              <a:path w="4096384" h="836930">
                <a:moveTo>
                  <a:pt x="3333527" y="218440"/>
                </a:moveTo>
                <a:lnTo>
                  <a:pt x="3325739" y="218440"/>
                </a:lnTo>
                <a:lnTo>
                  <a:pt x="3328096" y="213360"/>
                </a:lnTo>
                <a:lnTo>
                  <a:pt x="3333527" y="218440"/>
                </a:lnTo>
                <a:close/>
              </a:path>
              <a:path w="4096384" h="836930">
                <a:moveTo>
                  <a:pt x="3393306" y="232410"/>
                </a:moveTo>
                <a:lnTo>
                  <a:pt x="3390707" y="232410"/>
                </a:lnTo>
                <a:lnTo>
                  <a:pt x="3390328" y="226839"/>
                </a:lnTo>
                <a:lnTo>
                  <a:pt x="3390210" y="225906"/>
                </a:lnTo>
                <a:lnTo>
                  <a:pt x="3388046" y="220823"/>
                </a:lnTo>
                <a:lnTo>
                  <a:pt x="3392449" y="219710"/>
                </a:lnTo>
                <a:lnTo>
                  <a:pt x="3392550" y="218370"/>
                </a:lnTo>
                <a:lnTo>
                  <a:pt x="3399828" y="213360"/>
                </a:lnTo>
                <a:lnTo>
                  <a:pt x="3398406" y="214564"/>
                </a:lnTo>
                <a:lnTo>
                  <a:pt x="3398411" y="214747"/>
                </a:lnTo>
                <a:lnTo>
                  <a:pt x="3401014" y="218461"/>
                </a:lnTo>
                <a:lnTo>
                  <a:pt x="3402170" y="219710"/>
                </a:lnTo>
                <a:lnTo>
                  <a:pt x="3396646" y="219710"/>
                </a:lnTo>
                <a:lnTo>
                  <a:pt x="3394963" y="222250"/>
                </a:lnTo>
                <a:lnTo>
                  <a:pt x="3394132" y="222250"/>
                </a:lnTo>
                <a:lnTo>
                  <a:pt x="3395638" y="224790"/>
                </a:lnTo>
                <a:lnTo>
                  <a:pt x="3397320" y="226060"/>
                </a:lnTo>
                <a:lnTo>
                  <a:pt x="3420577" y="226060"/>
                </a:lnTo>
                <a:lnTo>
                  <a:pt x="3419371" y="227330"/>
                </a:lnTo>
                <a:lnTo>
                  <a:pt x="3392449" y="227330"/>
                </a:lnTo>
                <a:lnTo>
                  <a:pt x="3392535" y="231267"/>
                </a:lnTo>
                <a:lnTo>
                  <a:pt x="3393306" y="23241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411064" y="224790"/>
                </a:lnTo>
                <a:lnTo>
                  <a:pt x="3406874" y="224790"/>
                </a:lnTo>
                <a:lnTo>
                  <a:pt x="3401014" y="218461"/>
                </a:lnTo>
                <a:lnTo>
                  <a:pt x="3398411" y="214747"/>
                </a:lnTo>
                <a:lnTo>
                  <a:pt x="3398406" y="214564"/>
                </a:lnTo>
                <a:lnTo>
                  <a:pt x="3399828" y="213360"/>
                </a:lnTo>
                <a:lnTo>
                  <a:pt x="3401261" y="213360"/>
                </a:lnTo>
                <a:lnTo>
                  <a:pt x="3401177" y="215900"/>
                </a:lnTo>
                <a:lnTo>
                  <a:pt x="3409716" y="215900"/>
                </a:lnTo>
                <a:lnTo>
                  <a:pt x="3416270" y="217170"/>
                </a:lnTo>
                <a:lnTo>
                  <a:pt x="3422124" y="217170"/>
                </a:lnTo>
                <a:lnTo>
                  <a:pt x="3419269" y="22352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3453135" y="226060"/>
                </a:moveTo>
                <a:lnTo>
                  <a:pt x="3451452" y="223520"/>
                </a:lnTo>
                <a:lnTo>
                  <a:pt x="3446966" y="218461"/>
                </a:lnTo>
                <a:lnTo>
                  <a:pt x="3446994" y="218151"/>
                </a:lnTo>
                <a:lnTo>
                  <a:pt x="3447772" y="213360"/>
                </a:lnTo>
                <a:lnTo>
                  <a:pt x="3449091" y="216283"/>
                </a:lnTo>
                <a:lnTo>
                  <a:pt x="3450463" y="219710"/>
                </a:lnTo>
                <a:lnTo>
                  <a:pt x="3455826" y="219710"/>
                </a:lnTo>
                <a:lnTo>
                  <a:pt x="3456504" y="220993"/>
                </a:lnTo>
                <a:lnTo>
                  <a:pt x="3457659" y="224790"/>
                </a:lnTo>
                <a:lnTo>
                  <a:pt x="3453135" y="226060"/>
                </a:lnTo>
                <a:close/>
              </a:path>
              <a:path w="4096384" h="836930">
                <a:moveTo>
                  <a:pt x="3450463" y="219710"/>
                </a:moveTo>
                <a:lnTo>
                  <a:pt x="3448936" y="215896"/>
                </a:lnTo>
                <a:lnTo>
                  <a:pt x="3447772" y="213360"/>
                </a:lnTo>
                <a:lnTo>
                  <a:pt x="3501202" y="213360"/>
                </a:lnTo>
                <a:lnTo>
                  <a:pt x="3500122" y="214630"/>
                </a:lnTo>
                <a:lnTo>
                  <a:pt x="3461182" y="214630"/>
                </a:lnTo>
                <a:lnTo>
                  <a:pt x="3458680" y="215896"/>
                </a:lnTo>
                <a:lnTo>
                  <a:pt x="3458494" y="217144"/>
                </a:lnTo>
                <a:lnTo>
                  <a:pt x="3460357" y="218440"/>
                </a:lnTo>
                <a:lnTo>
                  <a:pt x="3455151" y="218440"/>
                </a:lnTo>
                <a:lnTo>
                  <a:pt x="3450463" y="219710"/>
                </a:lnTo>
                <a:close/>
              </a:path>
              <a:path w="4096384" h="836930">
                <a:moveTo>
                  <a:pt x="3548652" y="224790"/>
                </a:moveTo>
                <a:lnTo>
                  <a:pt x="3545499" y="224790"/>
                </a:lnTo>
                <a:lnTo>
                  <a:pt x="3541825" y="223520"/>
                </a:lnTo>
                <a:lnTo>
                  <a:pt x="3535612" y="213360"/>
                </a:lnTo>
                <a:lnTo>
                  <a:pt x="3543482" y="213360"/>
                </a:lnTo>
                <a:lnTo>
                  <a:pt x="3545525" y="215900"/>
                </a:lnTo>
                <a:lnTo>
                  <a:pt x="3547859" y="220779"/>
                </a:lnTo>
                <a:lnTo>
                  <a:pt x="3547977" y="221099"/>
                </a:lnTo>
                <a:lnTo>
                  <a:pt x="3548652" y="224790"/>
                </a:lnTo>
                <a:close/>
              </a:path>
              <a:path w="4096384" h="836930">
                <a:moveTo>
                  <a:pt x="3558461" y="224790"/>
                </a:moveTo>
                <a:lnTo>
                  <a:pt x="3548652" y="224790"/>
                </a:lnTo>
                <a:lnTo>
                  <a:pt x="3547977" y="221099"/>
                </a:lnTo>
                <a:lnTo>
                  <a:pt x="3547859" y="220779"/>
                </a:lnTo>
                <a:lnTo>
                  <a:pt x="3545525" y="215900"/>
                </a:lnTo>
                <a:lnTo>
                  <a:pt x="3543482" y="213360"/>
                </a:lnTo>
                <a:lnTo>
                  <a:pt x="3571978" y="213360"/>
                </a:lnTo>
                <a:lnTo>
                  <a:pt x="3567113" y="214630"/>
                </a:lnTo>
                <a:lnTo>
                  <a:pt x="3563440" y="214630"/>
                </a:lnTo>
                <a:lnTo>
                  <a:pt x="3563810" y="218461"/>
                </a:lnTo>
                <a:lnTo>
                  <a:pt x="3563853" y="219738"/>
                </a:lnTo>
                <a:lnTo>
                  <a:pt x="3560408" y="220980"/>
                </a:lnTo>
                <a:lnTo>
                  <a:pt x="3554220" y="220980"/>
                </a:lnTo>
                <a:lnTo>
                  <a:pt x="3558461" y="224790"/>
                </a:lnTo>
                <a:close/>
              </a:path>
              <a:path w="4096384" h="836930">
                <a:moveTo>
                  <a:pt x="3571421" y="237088"/>
                </a:moveTo>
                <a:lnTo>
                  <a:pt x="3563735" y="229528"/>
                </a:lnTo>
                <a:lnTo>
                  <a:pt x="3554220" y="220980"/>
                </a:lnTo>
                <a:lnTo>
                  <a:pt x="3560408" y="220980"/>
                </a:lnTo>
                <a:lnTo>
                  <a:pt x="3563853" y="219738"/>
                </a:lnTo>
                <a:lnTo>
                  <a:pt x="3563810" y="218461"/>
                </a:lnTo>
                <a:lnTo>
                  <a:pt x="3563440" y="214630"/>
                </a:lnTo>
                <a:lnTo>
                  <a:pt x="3567113" y="214630"/>
                </a:lnTo>
                <a:lnTo>
                  <a:pt x="3571978" y="213360"/>
                </a:lnTo>
                <a:lnTo>
                  <a:pt x="3569610" y="219710"/>
                </a:lnTo>
                <a:lnTo>
                  <a:pt x="3566691" y="219710"/>
                </a:lnTo>
                <a:lnTo>
                  <a:pt x="3566573" y="221912"/>
                </a:lnTo>
                <a:lnTo>
                  <a:pt x="3566611" y="224154"/>
                </a:lnTo>
                <a:lnTo>
                  <a:pt x="3567229" y="227330"/>
                </a:lnTo>
                <a:lnTo>
                  <a:pt x="3568639" y="227330"/>
                </a:lnTo>
                <a:lnTo>
                  <a:pt x="3567365" y="229740"/>
                </a:lnTo>
                <a:lnTo>
                  <a:pt x="3567489" y="230194"/>
                </a:lnTo>
                <a:lnTo>
                  <a:pt x="3571566" y="237049"/>
                </a:lnTo>
                <a:lnTo>
                  <a:pt x="3571421" y="237088"/>
                </a:lnTo>
                <a:close/>
              </a:path>
              <a:path w="4096384" h="836930">
                <a:moveTo>
                  <a:pt x="3827285" y="214630"/>
                </a:moveTo>
                <a:lnTo>
                  <a:pt x="3824438" y="214630"/>
                </a:lnTo>
                <a:lnTo>
                  <a:pt x="3825597" y="213360"/>
                </a:lnTo>
                <a:lnTo>
                  <a:pt x="3827954" y="213360"/>
                </a:lnTo>
                <a:lnTo>
                  <a:pt x="3827285" y="214630"/>
                </a:lnTo>
                <a:close/>
              </a:path>
              <a:path w="4096384" h="836930">
                <a:moveTo>
                  <a:pt x="3841704" y="223520"/>
                </a:moveTo>
                <a:lnTo>
                  <a:pt x="3822598" y="223520"/>
                </a:lnTo>
                <a:lnTo>
                  <a:pt x="3827954" y="213360"/>
                </a:lnTo>
                <a:lnTo>
                  <a:pt x="3830242" y="213360"/>
                </a:lnTo>
                <a:lnTo>
                  <a:pt x="3830803" y="214630"/>
                </a:lnTo>
                <a:lnTo>
                  <a:pt x="3836990" y="214630"/>
                </a:lnTo>
                <a:lnTo>
                  <a:pt x="3835828" y="215896"/>
                </a:lnTo>
                <a:lnTo>
                  <a:pt x="3836072" y="216822"/>
                </a:lnTo>
                <a:lnTo>
                  <a:pt x="3836192" y="217186"/>
                </a:lnTo>
                <a:lnTo>
                  <a:pt x="3838182" y="218440"/>
                </a:lnTo>
                <a:lnTo>
                  <a:pt x="3847927" y="218440"/>
                </a:lnTo>
                <a:lnTo>
                  <a:pt x="3845729" y="219738"/>
                </a:lnTo>
                <a:lnTo>
                  <a:pt x="3842713" y="222250"/>
                </a:lnTo>
                <a:lnTo>
                  <a:pt x="3841704" y="223520"/>
                </a:lnTo>
                <a:close/>
              </a:path>
              <a:path w="4096384" h="836930">
                <a:moveTo>
                  <a:pt x="4066303" y="218440"/>
                </a:moveTo>
                <a:lnTo>
                  <a:pt x="4064981" y="218440"/>
                </a:lnTo>
                <a:lnTo>
                  <a:pt x="4063712" y="216050"/>
                </a:lnTo>
                <a:lnTo>
                  <a:pt x="4063593" y="215751"/>
                </a:lnTo>
                <a:lnTo>
                  <a:pt x="4063298" y="214630"/>
                </a:lnTo>
                <a:lnTo>
                  <a:pt x="4067986" y="213360"/>
                </a:lnTo>
                <a:lnTo>
                  <a:pt x="4067537" y="215685"/>
                </a:lnTo>
                <a:lnTo>
                  <a:pt x="4067425" y="216050"/>
                </a:lnTo>
                <a:lnTo>
                  <a:pt x="4066303" y="218440"/>
                </a:lnTo>
                <a:close/>
              </a:path>
              <a:path w="4096384" h="836930">
                <a:moveTo>
                  <a:pt x="4095854" y="226060"/>
                </a:moveTo>
                <a:lnTo>
                  <a:pt x="4047895" y="226060"/>
                </a:lnTo>
                <a:lnTo>
                  <a:pt x="4047590" y="223931"/>
                </a:lnTo>
                <a:lnTo>
                  <a:pt x="4047468" y="223360"/>
                </a:lnTo>
                <a:lnTo>
                  <a:pt x="4045540" y="218440"/>
                </a:lnTo>
                <a:lnTo>
                  <a:pt x="4066303" y="218440"/>
                </a:lnTo>
                <a:lnTo>
                  <a:pt x="4067425" y="216050"/>
                </a:lnTo>
                <a:lnTo>
                  <a:pt x="4067537" y="215685"/>
                </a:lnTo>
                <a:lnTo>
                  <a:pt x="4067986" y="213360"/>
                </a:lnTo>
                <a:lnTo>
                  <a:pt x="4095854" y="213360"/>
                </a:lnTo>
                <a:lnTo>
                  <a:pt x="4095854" y="226060"/>
                </a:lnTo>
                <a:close/>
              </a:path>
              <a:path w="4096384" h="836930">
                <a:moveTo>
                  <a:pt x="3315563" y="219710"/>
                </a:moveTo>
                <a:lnTo>
                  <a:pt x="3311164" y="219710"/>
                </a:lnTo>
                <a:lnTo>
                  <a:pt x="3306198" y="217144"/>
                </a:lnTo>
                <a:lnTo>
                  <a:pt x="3303116" y="215900"/>
                </a:lnTo>
                <a:lnTo>
                  <a:pt x="3310164" y="215896"/>
                </a:lnTo>
                <a:lnTo>
                  <a:pt x="3316493" y="213554"/>
                </a:lnTo>
                <a:lnTo>
                  <a:pt x="3317056" y="213910"/>
                </a:lnTo>
                <a:lnTo>
                  <a:pt x="3317179" y="215685"/>
                </a:lnTo>
                <a:lnTo>
                  <a:pt x="3317130" y="216050"/>
                </a:lnTo>
                <a:lnTo>
                  <a:pt x="3315563" y="219710"/>
                </a:lnTo>
                <a:close/>
              </a:path>
              <a:path w="4096384" h="836930">
                <a:moveTo>
                  <a:pt x="1470799" y="217170"/>
                </a:moveTo>
                <a:lnTo>
                  <a:pt x="1464768" y="217170"/>
                </a:lnTo>
                <a:lnTo>
                  <a:pt x="1464029" y="216050"/>
                </a:lnTo>
                <a:lnTo>
                  <a:pt x="1463967" y="215621"/>
                </a:lnTo>
                <a:lnTo>
                  <a:pt x="1464215" y="213730"/>
                </a:lnTo>
                <a:lnTo>
                  <a:pt x="1470799" y="217170"/>
                </a:lnTo>
                <a:close/>
              </a:path>
              <a:path w="4096384" h="836930">
                <a:moveTo>
                  <a:pt x="3304768" y="235244"/>
                </a:moveTo>
                <a:lnTo>
                  <a:pt x="3303065" y="233648"/>
                </a:lnTo>
                <a:lnTo>
                  <a:pt x="3301093" y="232410"/>
                </a:lnTo>
                <a:lnTo>
                  <a:pt x="3311995" y="232410"/>
                </a:lnTo>
                <a:lnTo>
                  <a:pt x="3319866" y="228600"/>
                </a:lnTo>
                <a:lnTo>
                  <a:pt x="3312670" y="227330"/>
                </a:lnTo>
                <a:lnTo>
                  <a:pt x="3314129" y="222250"/>
                </a:lnTo>
                <a:lnTo>
                  <a:pt x="3302625" y="222250"/>
                </a:lnTo>
                <a:lnTo>
                  <a:pt x="3301610" y="219710"/>
                </a:lnTo>
                <a:lnTo>
                  <a:pt x="3315563" y="219710"/>
                </a:lnTo>
                <a:lnTo>
                  <a:pt x="3317130" y="216050"/>
                </a:lnTo>
                <a:lnTo>
                  <a:pt x="3317179" y="215685"/>
                </a:lnTo>
                <a:lnTo>
                  <a:pt x="3317056" y="213910"/>
                </a:lnTo>
                <a:lnTo>
                  <a:pt x="3320200" y="215900"/>
                </a:lnTo>
                <a:lnTo>
                  <a:pt x="3320608" y="215900"/>
                </a:lnTo>
                <a:lnTo>
                  <a:pt x="3322036" y="217144"/>
                </a:lnTo>
                <a:lnTo>
                  <a:pt x="3325739" y="218440"/>
                </a:lnTo>
                <a:lnTo>
                  <a:pt x="3333527" y="218440"/>
                </a:lnTo>
                <a:lnTo>
                  <a:pt x="3333804" y="218699"/>
                </a:lnTo>
                <a:lnTo>
                  <a:pt x="3326414" y="220980"/>
                </a:lnTo>
                <a:lnTo>
                  <a:pt x="3323899" y="223520"/>
                </a:lnTo>
                <a:lnTo>
                  <a:pt x="3320717" y="227330"/>
                </a:lnTo>
                <a:lnTo>
                  <a:pt x="3321234" y="227330"/>
                </a:lnTo>
                <a:lnTo>
                  <a:pt x="3320987" y="229943"/>
                </a:lnTo>
                <a:lnTo>
                  <a:pt x="3321100" y="232224"/>
                </a:lnTo>
                <a:lnTo>
                  <a:pt x="3321404" y="233680"/>
                </a:lnTo>
                <a:lnTo>
                  <a:pt x="3304282" y="233680"/>
                </a:lnTo>
                <a:lnTo>
                  <a:pt x="3304768" y="235244"/>
                </a:lnTo>
                <a:close/>
              </a:path>
              <a:path w="4096384" h="836930">
                <a:moveTo>
                  <a:pt x="3120064" y="220980"/>
                </a:moveTo>
                <a:lnTo>
                  <a:pt x="3113471" y="213985"/>
                </a:lnTo>
                <a:lnTo>
                  <a:pt x="3115533" y="215900"/>
                </a:lnTo>
                <a:lnTo>
                  <a:pt x="3128439" y="215900"/>
                </a:lnTo>
                <a:lnTo>
                  <a:pt x="3130952" y="218283"/>
                </a:lnTo>
                <a:lnTo>
                  <a:pt x="3131021" y="218461"/>
                </a:lnTo>
                <a:lnTo>
                  <a:pt x="3120064" y="22098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31323" y="223700"/>
                </a:lnTo>
                <a:lnTo>
                  <a:pt x="3131215" y="223360"/>
                </a:lnTo>
                <a:lnTo>
                  <a:pt x="3130626" y="222250"/>
                </a:lnTo>
                <a:lnTo>
                  <a:pt x="3113850" y="222250"/>
                </a:lnTo>
                <a:lnTo>
                  <a:pt x="3113837" y="218283"/>
                </a:lnTo>
                <a:lnTo>
                  <a:pt x="3113472" y="213994"/>
                </a:lnTo>
                <a:lnTo>
                  <a:pt x="3117727" y="218461"/>
                </a:lnTo>
                <a:lnTo>
                  <a:pt x="3120064" y="220980"/>
                </a:lnTo>
                <a:lnTo>
                  <a:pt x="3137822" y="220980"/>
                </a:lnTo>
                <a:lnTo>
                  <a:pt x="3140464" y="224790"/>
                </a:lnTo>
                <a:lnTo>
                  <a:pt x="3134823" y="22479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83875" y="226060"/>
                </a:lnTo>
                <a:lnTo>
                  <a:pt x="1495779" y="224790"/>
                </a:lnTo>
                <a:lnTo>
                  <a:pt x="1488904" y="220980"/>
                </a:lnTo>
                <a:lnTo>
                  <a:pt x="1482199" y="215900"/>
                </a:lnTo>
                <a:lnTo>
                  <a:pt x="1484209" y="215900"/>
                </a:lnTo>
                <a:lnTo>
                  <a:pt x="1483822" y="214225"/>
                </a:lnTo>
                <a:lnTo>
                  <a:pt x="1488733" y="218440"/>
                </a:lnTo>
                <a:lnTo>
                  <a:pt x="1505603" y="218440"/>
                </a:lnTo>
                <a:lnTo>
                  <a:pt x="1504870" y="219710"/>
                </a:lnTo>
                <a:lnTo>
                  <a:pt x="1499465" y="219710"/>
                </a:lnTo>
                <a:lnTo>
                  <a:pt x="1498787" y="220993"/>
                </a:lnTo>
                <a:lnTo>
                  <a:pt x="1498546" y="221912"/>
                </a:lnTo>
                <a:lnTo>
                  <a:pt x="1498667" y="224649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660545" y="214630"/>
                </a:moveTo>
                <a:lnTo>
                  <a:pt x="1660045" y="214630"/>
                </a:lnTo>
                <a:lnTo>
                  <a:pt x="1660502" y="214307"/>
                </a:lnTo>
                <a:lnTo>
                  <a:pt x="1660545" y="214630"/>
                </a:lnTo>
                <a:close/>
              </a:path>
              <a:path w="4096384" h="836930">
                <a:moveTo>
                  <a:pt x="1576338" y="215047"/>
                </a:moveTo>
                <a:lnTo>
                  <a:pt x="1576023" y="214747"/>
                </a:lnTo>
                <a:lnTo>
                  <a:pt x="1575899" y="214381"/>
                </a:lnTo>
                <a:lnTo>
                  <a:pt x="1576338" y="215047"/>
                </a:lnTo>
                <a:close/>
              </a:path>
              <a:path w="4096384" h="836930">
                <a:moveTo>
                  <a:pt x="3249792" y="216283"/>
                </a:moveTo>
                <a:lnTo>
                  <a:pt x="3246444" y="215900"/>
                </a:lnTo>
                <a:lnTo>
                  <a:pt x="3251555" y="214588"/>
                </a:lnTo>
                <a:lnTo>
                  <a:pt x="3249792" y="216283"/>
                </a:lnTo>
                <a:close/>
              </a:path>
              <a:path w="4096384" h="836930">
                <a:moveTo>
                  <a:pt x="3002704" y="214630"/>
                </a:moveTo>
                <a:lnTo>
                  <a:pt x="3002562" y="214630"/>
                </a:lnTo>
                <a:lnTo>
                  <a:pt x="3002704" y="214630"/>
                </a:lnTo>
                <a:close/>
              </a:path>
              <a:path w="4096384" h="836930">
                <a:moveTo>
                  <a:pt x="153262" y="215900"/>
                </a:moveTo>
                <a:lnTo>
                  <a:pt x="151749" y="214630"/>
                </a:lnTo>
                <a:lnTo>
                  <a:pt x="154264" y="214630"/>
                </a:lnTo>
                <a:lnTo>
                  <a:pt x="153262" y="215900"/>
                </a:lnTo>
                <a:close/>
              </a:path>
              <a:path w="4096384" h="836930">
                <a:moveTo>
                  <a:pt x="344015" y="215900"/>
                </a:moveTo>
                <a:lnTo>
                  <a:pt x="341500" y="215900"/>
                </a:lnTo>
                <a:lnTo>
                  <a:pt x="342345" y="214630"/>
                </a:lnTo>
                <a:lnTo>
                  <a:pt x="344015" y="215900"/>
                </a:lnTo>
                <a:close/>
              </a:path>
              <a:path w="4096384" h="836930">
                <a:moveTo>
                  <a:pt x="373690" y="215900"/>
                </a:moveTo>
                <a:lnTo>
                  <a:pt x="344010" y="215896"/>
                </a:lnTo>
                <a:lnTo>
                  <a:pt x="342345" y="214630"/>
                </a:lnTo>
                <a:lnTo>
                  <a:pt x="373690" y="214630"/>
                </a:lnTo>
                <a:lnTo>
                  <a:pt x="373690" y="215900"/>
                </a:lnTo>
                <a:close/>
              </a:path>
              <a:path w="4096384" h="836930">
                <a:moveTo>
                  <a:pt x="372511" y="227330"/>
                </a:moveTo>
                <a:lnTo>
                  <a:pt x="373572" y="220466"/>
                </a:lnTo>
                <a:lnTo>
                  <a:pt x="373690" y="214630"/>
                </a:lnTo>
                <a:lnTo>
                  <a:pt x="379052" y="219710"/>
                </a:lnTo>
                <a:lnTo>
                  <a:pt x="380558" y="219710"/>
                </a:lnTo>
                <a:lnTo>
                  <a:pt x="372511" y="227330"/>
                </a:lnTo>
                <a:close/>
              </a:path>
              <a:path w="4096384" h="836930">
                <a:moveTo>
                  <a:pt x="377793" y="227330"/>
                </a:moveTo>
                <a:lnTo>
                  <a:pt x="372511" y="227330"/>
                </a:lnTo>
                <a:lnTo>
                  <a:pt x="380558" y="219710"/>
                </a:lnTo>
                <a:lnTo>
                  <a:pt x="379052" y="219710"/>
                </a:lnTo>
                <a:lnTo>
                  <a:pt x="373690" y="214630"/>
                </a:lnTo>
                <a:lnTo>
                  <a:pt x="380728" y="214630"/>
                </a:lnTo>
                <a:lnTo>
                  <a:pt x="382405" y="218440"/>
                </a:lnTo>
                <a:lnTo>
                  <a:pt x="429340" y="218440"/>
                </a:lnTo>
                <a:lnTo>
                  <a:pt x="428144" y="219738"/>
                </a:lnTo>
                <a:lnTo>
                  <a:pt x="425987" y="222250"/>
                </a:lnTo>
                <a:lnTo>
                  <a:pt x="467226" y="222250"/>
                </a:lnTo>
                <a:lnTo>
                  <a:pt x="467226" y="223520"/>
                </a:lnTo>
                <a:lnTo>
                  <a:pt x="383073" y="223520"/>
                </a:lnTo>
                <a:lnTo>
                  <a:pt x="377793" y="227330"/>
                </a:lnTo>
                <a:close/>
              </a:path>
              <a:path w="4096384" h="836930">
                <a:moveTo>
                  <a:pt x="814883" y="223520"/>
                </a:moveTo>
                <a:lnTo>
                  <a:pt x="808203" y="218461"/>
                </a:lnTo>
                <a:lnTo>
                  <a:pt x="808134" y="218283"/>
                </a:lnTo>
                <a:lnTo>
                  <a:pt x="811029" y="214630"/>
                </a:lnTo>
                <a:lnTo>
                  <a:pt x="813870" y="214630"/>
                </a:lnTo>
                <a:lnTo>
                  <a:pt x="815553" y="218440"/>
                </a:lnTo>
                <a:lnTo>
                  <a:pt x="816893" y="218440"/>
                </a:lnTo>
                <a:lnTo>
                  <a:pt x="814883" y="223520"/>
                </a:lnTo>
                <a:close/>
              </a:path>
              <a:path w="4096384" h="836930">
                <a:moveTo>
                  <a:pt x="816893" y="218440"/>
                </a:moveTo>
                <a:lnTo>
                  <a:pt x="815553" y="218440"/>
                </a:lnTo>
                <a:lnTo>
                  <a:pt x="813870" y="214630"/>
                </a:lnTo>
                <a:lnTo>
                  <a:pt x="824602" y="214630"/>
                </a:lnTo>
                <a:lnTo>
                  <a:pt x="824770" y="215900"/>
                </a:lnTo>
                <a:lnTo>
                  <a:pt x="817897" y="215900"/>
                </a:lnTo>
                <a:lnTo>
                  <a:pt x="816893" y="21844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68974" y="220980"/>
                </a:lnTo>
                <a:lnTo>
                  <a:pt x="1276353" y="218440"/>
                </a:lnTo>
                <a:lnTo>
                  <a:pt x="1281218" y="214630"/>
                </a:lnTo>
                <a:lnTo>
                  <a:pt x="1278534" y="222250"/>
                </a:lnTo>
                <a:lnTo>
                  <a:pt x="1278704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91941" y="229870"/>
                </a:moveTo>
                <a:lnTo>
                  <a:pt x="1271999" y="229870"/>
                </a:lnTo>
                <a:lnTo>
                  <a:pt x="1273491" y="228611"/>
                </a:lnTo>
                <a:lnTo>
                  <a:pt x="1272667" y="226060"/>
                </a:lnTo>
                <a:lnTo>
                  <a:pt x="1270990" y="223520"/>
                </a:lnTo>
                <a:lnTo>
                  <a:pt x="1279372" y="223520"/>
                </a:lnTo>
                <a:lnTo>
                  <a:pt x="1278704" y="222250"/>
                </a:lnTo>
                <a:lnTo>
                  <a:pt x="1278653" y="221912"/>
                </a:lnTo>
                <a:lnTo>
                  <a:pt x="1281218" y="214630"/>
                </a:lnTo>
                <a:lnTo>
                  <a:pt x="1286329" y="214630"/>
                </a:lnTo>
                <a:lnTo>
                  <a:pt x="1285743" y="215900"/>
                </a:lnTo>
                <a:lnTo>
                  <a:pt x="1296468" y="215900"/>
                </a:lnTo>
                <a:lnTo>
                  <a:pt x="1300627" y="220980"/>
                </a:lnTo>
                <a:lnTo>
                  <a:pt x="1286915" y="220980"/>
                </a:lnTo>
                <a:lnTo>
                  <a:pt x="1283562" y="223520"/>
                </a:lnTo>
                <a:lnTo>
                  <a:pt x="1281987" y="225906"/>
                </a:lnTo>
                <a:lnTo>
                  <a:pt x="1282106" y="227428"/>
                </a:lnTo>
                <a:lnTo>
                  <a:pt x="1282294" y="228600"/>
                </a:lnTo>
                <a:lnTo>
                  <a:pt x="1292948" y="228600"/>
                </a:lnTo>
                <a:lnTo>
                  <a:pt x="1291941" y="229870"/>
                </a:lnTo>
                <a:close/>
              </a:path>
              <a:path w="4096384" h="836930">
                <a:moveTo>
                  <a:pt x="1335022" y="217170"/>
                </a:moveTo>
                <a:lnTo>
                  <a:pt x="1333467" y="214630"/>
                </a:lnTo>
                <a:lnTo>
                  <a:pt x="1337411" y="214630"/>
                </a:lnTo>
                <a:lnTo>
                  <a:pt x="1340161" y="215900"/>
                </a:lnTo>
                <a:lnTo>
                  <a:pt x="1335022" y="217170"/>
                </a:lnTo>
                <a:close/>
              </a:path>
              <a:path w="4096384" h="836930">
                <a:moveTo>
                  <a:pt x="1413976" y="218440"/>
                </a:moveTo>
                <a:lnTo>
                  <a:pt x="1411657" y="217186"/>
                </a:lnTo>
                <a:lnTo>
                  <a:pt x="1411590" y="216892"/>
                </a:lnTo>
                <a:lnTo>
                  <a:pt x="1411467" y="215896"/>
                </a:lnTo>
                <a:lnTo>
                  <a:pt x="1413472" y="214630"/>
                </a:lnTo>
                <a:lnTo>
                  <a:pt x="1415810" y="215896"/>
                </a:lnTo>
                <a:lnTo>
                  <a:pt x="1415868" y="216283"/>
                </a:lnTo>
                <a:lnTo>
                  <a:pt x="1415887" y="217232"/>
                </a:lnTo>
                <a:lnTo>
                  <a:pt x="1413976" y="218440"/>
                </a:lnTo>
                <a:close/>
              </a:path>
              <a:path w="4096384" h="836930">
                <a:moveTo>
                  <a:pt x="1424371" y="218440"/>
                </a:moveTo>
                <a:lnTo>
                  <a:pt x="1413976" y="218440"/>
                </a:lnTo>
                <a:lnTo>
                  <a:pt x="1415887" y="217232"/>
                </a:lnTo>
                <a:lnTo>
                  <a:pt x="1415868" y="216283"/>
                </a:lnTo>
                <a:lnTo>
                  <a:pt x="1415810" y="215896"/>
                </a:lnTo>
                <a:lnTo>
                  <a:pt x="1413472" y="214630"/>
                </a:lnTo>
                <a:lnTo>
                  <a:pt x="1415818" y="214630"/>
                </a:lnTo>
                <a:lnTo>
                  <a:pt x="1416320" y="215900"/>
                </a:lnTo>
                <a:lnTo>
                  <a:pt x="1421856" y="215900"/>
                </a:lnTo>
                <a:lnTo>
                  <a:pt x="1419556" y="217144"/>
                </a:lnTo>
                <a:lnTo>
                  <a:pt x="1424407" y="218329"/>
                </a:lnTo>
                <a:close/>
              </a:path>
              <a:path w="4096384" h="836930">
                <a:moveTo>
                  <a:pt x="1454711" y="218440"/>
                </a:moveTo>
                <a:lnTo>
                  <a:pt x="1453752" y="217232"/>
                </a:lnTo>
                <a:lnTo>
                  <a:pt x="1451692" y="215900"/>
                </a:lnTo>
                <a:lnTo>
                  <a:pt x="1453702" y="215900"/>
                </a:lnTo>
                <a:lnTo>
                  <a:pt x="1454540" y="214630"/>
                </a:lnTo>
                <a:lnTo>
                  <a:pt x="1457190" y="214630"/>
                </a:lnTo>
                <a:lnTo>
                  <a:pt x="1454711" y="218440"/>
                </a:lnTo>
                <a:close/>
              </a:path>
              <a:path w="4096384" h="836930">
                <a:moveTo>
                  <a:pt x="1457194" y="214677"/>
                </a:moveTo>
                <a:close/>
              </a:path>
              <a:path w="4096384" h="836930">
                <a:moveTo>
                  <a:pt x="1514907" y="230341"/>
                </a:moveTo>
                <a:lnTo>
                  <a:pt x="1514381" y="228600"/>
                </a:lnTo>
                <a:lnTo>
                  <a:pt x="1509523" y="228600"/>
                </a:lnTo>
                <a:lnTo>
                  <a:pt x="1513877" y="214630"/>
                </a:lnTo>
                <a:lnTo>
                  <a:pt x="1516732" y="222250"/>
                </a:lnTo>
                <a:lnTo>
                  <a:pt x="1518240" y="224790"/>
                </a:lnTo>
                <a:lnTo>
                  <a:pt x="1517400" y="224790"/>
                </a:lnTo>
                <a:lnTo>
                  <a:pt x="1516890" y="230194"/>
                </a:lnTo>
                <a:lnTo>
                  <a:pt x="1514907" y="230341"/>
                </a:lnTo>
                <a:close/>
              </a:path>
              <a:path w="4096384" h="836930">
                <a:moveTo>
                  <a:pt x="1519244" y="226480"/>
                </a:moveTo>
                <a:lnTo>
                  <a:pt x="1516732" y="222250"/>
                </a:lnTo>
                <a:lnTo>
                  <a:pt x="1513877" y="214630"/>
                </a:lnTo>
                <a:lnTo>
                  <a:pt x="1516395" y="214630"/>
                </a:lnTo>
                <a:lnTo>
                  <a:pt x="1517230" y="220980"/>
                </a:lnTo>
                <a:lnTo>
                  <a:pt x="1536343" y="220980"/>
                </a:lnTo>
                <a:lnTo>
                  <a:pt x="1534108" y="226060"/>
                </a:lnTo>
                <a:lnTo>
                  <a:pt x="1519410" y="226060"/>
                </a:lnTo>
                <a:lnTo>
                  <a:pt x="1519244" y="226480"/>
                </a:lnTo>
                <a:close/>
              </a:path>
              <a:path w="4096384" h="836930">
                <a:moveTo>
                  <a:pt x="1567511" y="215900"/>
                </a:moveTo>
                <a:lnTo>
                  <a:pt x="1565497" y="215896"/>
                </a:lnTo>
                <a:lnTo>
                  <a:pt x="1565325" y="215751"/>
                </a:lnTo>
                <a:lnTo>
                  <a:pt x="1565303" y="215621"/>
                </a:lnTo>
                <a:lnTo>
                  <a:pt x="1566175" y="214630"/>
                </a:lnTo>
                <a:lnTo>
                  <a:pt x="1566673" y="214630"/>
                </a:lnTo>
                <a:lnTo>
                  <a:pt x="1567511" y="215900"/>
                </a:lnTo>
                <a:close/>
              </a:path>
              <a:path w="4096384" h="836930">
                <a:moveTo>
                  <a:pt x="1588520" y="216822"/>
                </a:moveTo>
                <a:lnTo>
                  <a:pt x="1586612" y="215751"/>
                </a:lnTo>
                <a:lnTo>
                  <a:pt x="1587796" y="214630"/>
                </a:lnTo>
                <a:lnTo>
                  <a:pt x="1588520" y="216822"/>
                </a:lnTo>
                <a:close/>
              </a:path>
              <a:path w="4096384" h="836930">
                <a:moveTo>
                  <a:pt x="1589387" y="218117"/>
                </a:moveTo>
                <a:lnTo>
                  <a:pt x="1589197" y="217393"/>
                </a:lnTo>
                <a:lnTo>
                  <a:pt x="1589093" y="217144"/>
                </a:lnTo>
                <a:lnTo>
                  <a:pt x="1588520" y="216822"/>
                </a:lnTo>
                <a:lnTo>
                  <a:pt x="1587796" y="214630"/>
                </a:lnTo>
                <a:lnTo>
                  <a:pt x="1590309" y="214630"/>
                </a:lnTo>
                <a:lnTo>
                  <a:pt x="1589387" y="218117"/>
                </a:lnTo>
                <a:close/>
              </a:path>
              <a:path w="4096384" h="836930">
                <a:moveTo>
                  <a:pt x="1631542" y="219710"/>
                </a:moveTo>
                <a:lnTo>
                  <a:pt x="1625512" y="219710"/>
                </a:lnTo>
                <a:lnTo>
                  <a:pt x="1627522" y="214630"/>
                </a:lnTo>
                <a:lnTo>
                  <a:pt x="1628694" y="214630"/>
                </a:lnTo>
                <a:lnTo>
                  <a:pt x="1630203" y="215896"/>
                </a:lnTo>
                <a:lnTo>
                  <a:pt x="1631188" y="217144"/>
                </a:lnTo>
                <a:lnTo>
                  <a:pt x="1631542" y="219710"/>
                </a:lnTo>
                <a:close/>
              </a:path>
              <a:path w="4096384" h="836930">
                <a:moveTo>
                  <a:pt x="1650656" y="220770"/>
                </a:moveTo>
                <a:lnTo>
                  <a:pt x="1649484" y="219710"/>
                </a:lnTo>
                <a:lnTo>
                  <a:pt x="1631542" y="219710"/>
                </a:lnTo>
                <a:lnTo>
                  <a:pt x="1631188" y="217144"/>
                </a:lnTo>
                <a:lnTo>
                  <a:pt x="1630203" y="215896"/>
                </a:lnTo>
                <a:lnTo>
                  <a:pt x="1628694" y="214630"/>
                </a:lnTo>
                <a:lnTo>
                  <a:pt x="1632921" y="214630"/>
                </a:lnTo>
                <a:lnTo>
                  <a:pt x="1634063" y="217170"/>
                </a:lnTo>
                <a:lnTo>
                  <a:pt x="1652049" y="217170"/>
                </a:lnTo>
                <a:lnTo>
                  <a:pt x="1650711" y="219608"/>
                </a:lnTo>
                <a:lnTo>
                  <a:pt x="1650656" y="220770"/>
                </a:lnTo>
                <a:close/>
              </a:path>
              <a:path w="4096384" h="836930">
                <a:moveTo>
                  <a:pt x="1641770" y="217170"/>
                </a:moveTo>
                <a:lnTo>
                  <a:pt x="1640932" y="217170"/>
                </a:lnTo>
                <a:lnTo>
                  <a:pt x="1640466" y="216283"/>
                </a:lnTo>
                <a:lnTo>
                  <a:pt x="1640381" y="215751"/>
                </a:lnTo>
                <a:lnTo>
                  <a:pt x="1641266" y="214630"/>
                </a:lnTo>
                <a:lnTo>
                  <a:pt x="1642104" y="214630"/>
                </a:lnTo>
                <a:lnTo>
                  <a:pt x="1642942" y="215900"/>
                </a:lnTo>
                <a:lnTo>
                  <a:pt x="1641770" y="217170"/>
                </a:lnTo>
                <a:close/>
              </a:path>
              <a:path w="4096384" h="836930">
                <a:moveTo>
                  <a:pt x="1652162" y="217170"/>
                </a:moveTo>
                <a:lnTo>
                  <a:pt x="1641770" y="217170"/>
                </a:lnTo>
                <a:lnTo>
                  <a:pt x="1642803" y="216050"/>
                </a:lnTo>
                <a:lnTo>
                  <a:pt x="1642845" y="215751"/>
                </a:lnTo>
                <a:lnTo>
                  <a:pt x="1642104" y="214630"/>
                </a:lnTo>
                <a:lnTo>
                  <a:pt x="1653674" y="214630"/>
                </a:lnTo>
                <a:lnTo>
                  <a:pt x="1652836" y="215900"/>
                </a:lnTo>
                <a:lnTo>
                  <a:pt x="1652162" y="217170"/>
                </a:lnTo>
                <a:close/>
              </a:path>
              <a:path w="4096384" h="836930">
                <a:moveTo>
                  <a:pt x="1655017" y="217170"/>
                </a:moveTo>
                <a:lnTo>
                  <a:pt x="1652162" y="217170"/>
                </a:lnTo>
                <a:lnTo>
                  <a:pt x="1652836" y="215900"/>
                </a:lnTo>
                <a:lnTo>
                  <a:pt x="1653674" y="214630"/>
                </a:lnTo>
                <a:lnTo>
                  <a:pt x="1654342" y="214630"/>
                </a:lnTo>
                <a:lnTo>
                  <a:pt x="1654938" y="215751"/>
                </a:lnTo>
                <a:lnTo>
                  <a:pt x="1655017" y="217170"/>
                </a:lnTo>
                <a:close/>
              </a:path>
              <a:path w="4096384" h="836930">
                <a:moveTo>
                  <a:pt x="1657865" y="223520"/>
                </a:moveTo>
                <a:lnTo>
                  <a:pt x="1653838" y="223520"/>
                </a:lnTo>
                <a:lnTo>
                  <a:pt x="1656029" y="222250"/>
                </a:lnTo>
                <a:lnTo>
                  <a:pt x="1654651" y="219738"/>
                </a:lnTo>
                <a:lnTo>
                  <a:pt x="1652049" y="217170"/>
                </a:lnTo>
                <a:lnTo>
                  <a:pt x="1655017" y="217170"/>
                </a:lnTo>
                <a:lnTo>
                  <a:pt x="1654938" y="215751"/>
                </a:lnTo>
                <a:lnTo>
                  <a:pt x="1654342" y="214630"/>
                </a:lnTo>
                <a:lnTo>
                  <a:pt x="1659957" y="214630"/>
                </a:lnTo>
                <a:lnTo>
                  <a:pt x="1660713" y="215900"/>
                </a:lnTo>
                <a:lnTo>
                  <a:pt x="1665156" y="215900"/>
                </a:lnTo>
                <a:lnTo>
                  <a:pt x="1665054" y="217232"/>
                </a:lnTo>
                <a:lnTo>
                  <a:pt x="1664671" y="218440"/>
                </a:lnTo>
                <a:lnTo>
                  <a:pt x="1662723" y="218440"/>
                </a:lnTo>
                <a:lnTo>
                  <a:pt x="1657865" y="223520"/>
                </a:lnTo>
                <a:close/>
              </a:path>
              <a:path w="4096384" h="836930">
                <a:moveTo>
                  <a:pt x="1723525" y="221099"/>
                </a:moveTo>
                <a:lnTo>
                  <a:pt x="1718544" y="214630"/>
                </a:lnTo>
                <a:lnTo>
                  <a:pt x="1731954" y="214630"/>
                </a:lnTo>
                <a:lnTo>
                  <a:pt x="1731417" y="219710"/>
                </a:lnTo>
                <a:lnTo>
                  <a:pt x="1723069" y="219710"/>
                </a:lnTo>
                <a:lnTo>
                  <a:pt x="1723493" y="220779"/>
                </a:lnTo>
                <a:lnTo>
                  <a:pt x="1723525" y="221099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51401" y="231140"/>
                </a:lnTo>
                <a:lnTo>
                  <a:pt x="1757577" y="226151"/>
                </a:lnTo>
                <a:lnTo>
                  <a:pt x="1757595" y="224948"/>
                </a:lnTo>
                <a:lnTo>
                  <a:pt x="1757474" y="223520"/>
                </a:lnTo>
                <a:lnTo>
                  <a:pt x="1754555" y="222250"/>
                </a:lnTo>
                <a:lnTo>
                  <a:pt x="1752737" y="220980"/>
                </a:lnTo>
                <a:lnTo>
                  <a:pt x="1761459" y="220980"/>
                </a:lnTo>
                <a:lnTo>
                  <a:pt x="1771012" y="214630"/>
                </a:lnTo>
                <a:lnTo>
                  <a:pt x="1775537" y="214630"/>
                </a:lnTo>
                <a:lnTo>
                  <a:pt x="1774368" y="215896"/>
                </a:lnTo>
                <a:lnTo>
                  <a:pt x="1775203" y="217170"/>
                </a:lnTo>
                <a:lnTo>
                  <a:pt x="1786188" y="217170"/>
                </a:lnTo>
                <a:lnTo>
                  <a:pt x="1784624" y="218440"/>
                </a:lnTo>
                <a:lnTo>
                  <a:pt x="1774869" y="218440"/>
                </a:lnTo>
                <a:lnTo>
                  <a:pt x="1762631" y="220980"/>
                </a:lnTo>
                <a:lnTo>
                  <a:pt x="1766569" y="223520"/>
                </a:lnTo>
                <a:lnTo>
                  <a:pt x="1761793" y="22352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76041" y="217170"/>
                </a:moveTo>
                <a:lnTo>
                  <a:pt x="1775203" y="217170"/>
                </a:lnTo>
                <a:lnTo>
                  <a:pt x="1774368" y="215896"/>
                </a:lnTo>
                <a:lnTo>
                  <a:pt x="1775537" y="214630"/>
                </a:lnTo>
                <a:lnTo>
                  <a:pt x="1776545" y="214630"/>
                </a:lnTo>
                <a:lnTo>
                  <a:pt x="1777213" y="215900"/>
                </a:lnTo>
                <a:lnTo>
                  <a:pt x="1776041" y="217170"/>
                </a:lnTo>
                <a:close/>
              </a:path>
              <a:path w="4096384" h="836930">
                <a:moveTo>
                  <a:pt x="1786188" y="217170"/>
                </a:moveTo>
                <a:lnTo>
                  <a:pt x="1776041" y="217170"/>
                </a:lnTo>
                <a:lnTo>
                  <a:pt x="1777074" y="216050"/>
                </a:lnTo>
                <a:lnTo>
                  <a:pt x="1777135" y="215751"/>
                </a:lnTo>
                <a:lnTo>
                  <a:pt x="1776545" y="214630"/>
                </a:lnTo>
                <a:lnTo>
                  <a:pt x="1791297" y="214630"/>
                </a:lnTo>
                <a:lnTo>
                  <a:pt x="1787752" y="215900"/>
                </a:lnTo>
                <a:lnTo>
                  <a:pt x="1786188" y="217170"/>
                </a:lnTo>
                <a:close/>
              </a:path>
              <a:path w="4096384" h="836930">
                <a:moveTo>
                  <a:pt x="1784756" y="227330"/>
                </a:moveTo>
                <a:lnTo>
                  <a:pt x="1781738" y="226060"/>
                </a:lnTo>
                <a:lnTo>
                  <a:pt x="1780213" y="223700"/>
                </a:lnTo>
                <a:lnTo>
                  <a:pt x="1780221" y="223360"/>
                </a:lnTo>
                <a:lnTo>
                  <a:pt x="1783060" y="219710"/>
                </a:lnTo>
                <a:lnTo>
                  <a:pt x="1787761" y="215896"/>
                </a:lnTo>
                <a:lnTo>
                  <a:pt x="1791297" y="214630"/>
                </a:lnTo>
                <a:lnTo>
                  <a:pt x="1794309" y="215900"/>
                </a:lnTo>
                <a:lnTo>
                  <a:pt x="1799844" y="219710"/>
                </a:lnTo>
                <a:lnTo>
                  <a:pt x="1793642" y="219710"/>
                </a:lnTo>
                <a:lnTo>
                  <a:pt x="1786603" y="220980"/>
                </a:lnTo>
                <a:lnTo>
                  <a:pt x="1784756" y="227330"/>
                </a:lnTo>
                <a:close/>
              </a:path>
              <a:path w="4096384" h="836930">
                <a:moveTo>
                  <a:pt x="2072574" y="219710"/>
                </a:moveTo>
                <a:lnTo>
                  <a:pt x="2068547" y="219710"/>
                </a:lnTo>
                <a:lnTo>
                  <a:pt x="2067783" y="217393"/>
                </a:lnTo>
                <a:lnTo>
                  <a:pt x="2067723" y="217144"/>
                </a:lnTo>
                <a:lnTo>
                  <a:pt x="2068383" y="215896"/>
                </a:lnTo>
                <a:lnTo>
                  <a:pt x="2070558" y="214630"/>
                </a:lnTo>
                <a:lnTo>
                  <a:pt x="2073902" y="215896"/>
                </a:lnTo>
                <a:lnTo>
                  <a:pt x="2074565" y="217144"/>
                </a:lnTo>
                <a:lnTo>
                  <a:pt x="2072574" y="219710"/>
                </a:lnTo>
                <a:close/>
              </a:path>
              <a:path w="4096384" h="836930">
                <a:moveTo>
                  <a:pt x="2114481" y="220980"/>
                </a:moveTo>
                <a:lnTo>
                  <a:pt x="2110747" y="217698"/>
                </a:lnTo>
                <a:lnTo>
                  <a:pt x="2110194" y="217232"/>
                </a:lnTo>
                <a:lnTo>
                  <a:pt x="2110624" y="215896"/>
                </a:lnTo>
                <a:lnTo>
                  <a:pt x="2113302" y="214630"/>
                </a:lnTo>
                <a:lnTo>
                  <a:pt x="2117493" y="214630"/>
                </a:lnTo>
                <a:lnTo>
                  <a:pt x="2114481" y="220980"/>
                </a:lnTo>
                <a:close/>
              </a:path>
              <a:path w="4096384" h="836930">
                <a:moveTo>
                  <a:pt x="2130133" y="220980"/>
                </a:moveTo>
                <a:lnTo>
                  <a:pt x="2114481" y="220980"/>
                </a:lnTo>
                <a:lnTo>
                  <a:pt x="2117493" y="214630"/>
                </a:lnTo>
                <a:lnTo>
                  <a:pt x="2124787" y="214630"/>
                </a:lnTo>
                <a:lnTo>
                  <a:pt x="2124702" y="215900"/>
                </a:lnTo>
                <a:lnTo>
                  <a:pt x="2124308" y="216892"/>
                </a:lnTo>
                <a:lnTo>
                  <a:pt x="2124258" y="217186"/>
                </a:lnTo>
                <a:lnTo>
                  <a:pt x="2128729" y="218440"/>
                </a:lnTo>
                <a:lnTo>
                  <a:pt x="2129397" y="218440"/>
                </a:lnTo>
                <a:lnTo>
                  <a:pt x="2130133" y="220980"/>
                </a:lnTo>
                <a:close/>
              </a:path>
              <a:path w="4096384" h="836930">
                <a:moveTo>
                  <a:pt x="2139959" y="217170"/>
                </a:moveTo>
                <a:lnTo>
                  <a:pt x="2138954" y="215896"/>
                </a:lnTo>
                <a:lnTo>
                  <a:pt x="2140293" y="214630"/>
                </a:lnTo>
                <a:lnTo>
                  <a:pt x="2139959" y="217170"/>
                </a:lnTo>
                <a:close/>
              </a:path>
              <a:path w="4096384" h="836930">
                <a:moveTo>
                  <a:pt x="2150180" y="217170"/>
                </a:moveTo>
                <a:lnTo>
                  <a:pt x="2139959" y="217170"/>
                </a:lnTo>
                <a:lnTo>
                  <a:pt x="2140293" y="214630"/>
                </a:lnTo>
                <a:lnTo>
                  <a:pt x="2150419" y="214630"/>
                </a:lnTo>
                <a:lnTo>
                  <a:pt x="2150180" y="217170"/>
                </a:lnTo>
                <a:close/>
              </a:path>
              <a:path w="4096384" h="836930">
                <a:moveTo>
                  <a:pt x="2205333" y="220980"/>
                </a:moveTo>
                <a:lnTo>
                  <a:pt x="2204555" y="218041"/>
                </a:lnTo>
                <a:lnTo>
                  <a:pt x="2204439" y="216822"/>
                </a:lnTo>
                <a:lnTo>
                  <a:pt x="2205162" y="214630"/>
                </a:lnTo>
                <a:lnTo>
                  <a:pt x="2206334" y="214630"/>
                </a:lnTo>
                <a:lnTo>
                  <a:pt x="2207837" y="215896"/>
                </a:lnTo>
                <a:lnTo>
                  <a:pt x="2209573" y="218283"/>
                </a:lnTo>
                <a:lnTo>
                  <a:pt x="2209649" y="218461"/>
                </a:lnTo>
                <a:lnTo>
                  <a:pt x="2205333" y="220980"/>
                </a:lnTo>
                <a:close/>
              </a:path>
              <a:path w="4096384" h="836930">
                <a:moveTo>
                  <a:pt x="2239021" y="224790"/>
                </a:moveTo>
                <a:lnTo>
                  <a:pt x="2201980" y="224790"/>
                </a:lnTo>
                <a:lnTo>
                  <a:pt x="2202147" y="224154"/>
                </a:lnTo>
                <a:lnTo>
                  <a:pt x="2202209" y="223360"/>
                </a:lnTo>
                <a:lnTo>
                  <a:pt x="2200638" y="220980"/>
                </a:lnTo>
                <a:lnTo>
                  <a:pt x="2205333" y="220980"/>
                </a:lnTo>
                <a:lnTo>
                  <a:pt x="2209649" y="218461"/>
                </a:lnTo>
                <a:lnTo>
                  <a:pt x="2209573" y="218283"/>
                </a:lnTo>
                <a:lnTo>
                  <a:pt x="2207837" y="215896"/>
                </a:lnTo>
                <a:lnTo>
                  <a:pt x="2206334" y="214630"/>
                </a:lnTo>
                <a:lnTo>
                  <a:pt x="2213206" y="214630"/>
                </a:lnTo>
                <a:lnTo>
                  <a:pt x="2219744" y="217170"/>
                </a:lnTo>
                <a:lnTo>
                  <a:pt x="2269419" y="217170"/>
                </a:lnTo>
                <a:lnTo>
                  <a:pt x="2267688" y="219710"/>
                </a:lnTo>
                <a:lnTo>
                  <a:pt x="2253944" y="219710"/>
                </a:lnTo>
                <a:lnTo>
                  <a:pt x="2253833" y="220538"/>
                </a:lnTo>
                <a:lnTo>
                  <a:pt x="2253741" y="220993"/>
                </a:lnTo>
                <a:lnTo>
                  <a:pt x="2250755" y="222250"/>
                </a:lnTo>
                <a:lnTo>
                  <a:pt x="2234497" y="222250"/>
                </a:lnTo>
                <a:lnTo>
                  <a:pt x="2239021" y="22479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94508" y="214630"/>
                </a:lnTo>
                <a:lnTo>
                  <a:pt x="2305404" y="214630"/>
                </a:lnTo>
                <a:lnTo>
                  <a:pt x="2301255" y="217144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04452" y="223520"/>
                </a:moveTo>
                <a:lnTo>
                  <a:pt x="2295346" y="223520"/>
                </a:lnTo>
                <a:lnTo>
                  <a:pt x="2294011" y="220993"/>
                </a:lnTo>
                <a:lnTo>
                  <a:pt x="2292995" y="219710"/>
                </a:lnTo>
                <a:lnTo>
                  <a:pt x="2301213" y="219710"/>
                </a:lnTo>
                <a:lnTo>
                  <a:pt x="2301255" y="217144"/>
                </a:lnTo>
                <a:lnTo>
                  <a:pt x="2305404" y="214630"/>
                </a:lnTo>
                <a:lnTo>
                  <a:pt x="2325853" y="214630"/>
                </a:lnTo>
                <a:lnTo>
                  <a:pt x="2325853" y="215900"/>
                </a:lnTo>
                <a:lnTo>
                  <a:pt x="2312279" y="215900"/>
                </a:lnTo>
                <a:lnTo>
                  <a:pt x="2315121" y="217170"/>
                </a:lnTo>
                <a:lnTo>
                  <a:pt x="2318310" y="217170"/>
                </a:lnTo>
                <a:lnTo>
                  <a:pt x="2317805" y="220980"/>
                </a:lnTo>
                <a:lnTo>
                  <a:pt x="2306412" y="220980"/>
                </a:lnTo>
                <a:lnTo>
                  <a:pt x="2304395" y="222250"/>
                </a:lnTo>
                <a:lnTo>
                  <a:pt x="2304452" y="223520"/>
                </a:lnTo>
                <a:close/>
              </a:path>
              <a:path w="4096384" h="836930">
                <a:moveTo>
                  <a:pt x="2380501" y="217170"/>
                </a:moveTo>
                <a:lnTo>
                  <a:pt x="2379663" y="217170"/>
                </a:lnTo>
                <a:lnTo>
                  <a:pt x="2378321" y="215900"/>
                </a:lnTo>
                <a:lnTo>
                  <a:pt x="2379663" y="214630"/>
                </a:lnTo>
                <a:lnTo>
                  <a:pt x="2381169" y="214630"/>
                </a:lnTo>
                <a:lnTo>
                  <a:pt x="2382341" y="215900"/>
                </a:lnTo>
                <a:lnTo>
                  <a:pt x="2380501" y="217170"/>
                </a:lnTo>
                <a:close/>
              </a:path>
              <a:path w="4096384" h="836930">
                <a:moveTo>
                  <a:pt x="2379367" y="231140"/>
                </a:moveTo>
                <a:lnTo>
                  <a:pt x="2366921" y="231140"/>
                </a:lnTo>
                <a:lnTo>
                  <a:pt x="2369101" y="229870"/>
                </a:lnTo>
                <a:lnTo>
                  <a:pt x="2371950" y="227330"/>
                </a:lnTo>
                <a:lnTo>
                  <a:pt x="2365913" y="226060"/>
                </a:lnTo>
                <a:lnTo>
                  <a:pt x="2380161" y="226060"/>
                </a:lnTo>
                <a:lnTo>
                  <a:pt x="2375302" y="217170"/>
                </a:lnTo>
                <a:lnTo>
                  <a:pt x="2380501" y="217170"/>
                </a:lnTo>
                <a:lnTo>
                  <a:pt x="2382341" y="215900"/>
                </a:lnTo>
                <a:lnTo>
                  <a:pt x="2381169" y="214630"/>
                </a:lnTo>
                <a:lnTo>
                  <a:pt x="2390220" y="214630"/>
                </a:lnTo>
                <a:lnTo>
                  <a:pt x="2396092" y="220980"/>
                </a:lnTo>
                <a:lnTo>
                  <a:pt x="2399104" y="220980"/>
                </a:lnTo>
                <a:lnTo>
                  <a:pt x="2398434" y="222250"/>
                </a:lnTo>
                <a:lnTo>
                  <a:pt x="2387370" y="222250"/>
                </a:lnTo>
                <a:lnTo>
                  <a:pt x="2387704" y="223520"/>
                </a:lnTo>
                <a:lnTo>
                  <a:pt x="2397764" y="223520"/>
                </a:lnTo>
                <a:lnTo>
                  <a:pt x="2397177" y="224631"/>
                </a:lnTo>
                <a:lnTo>
                  <a:pt x="2397269" y="224880"/>
                </a:lnTo>
                <a:lnTo>
                  <a:pt x="2402009" y="227330"/>
                </a:lnTo>
                <a:lnTo>
                  <a:pt x="2378989" y="227330"/>
                </a:lnTo>
                <a:lnTo>
                  <a:pt x="2379367" y="231140"/>
                </a:lnTo>
                <a:close/>
              </a:path>
              <a:path w="4096384" h="836930">
                <a:moveTo>
                  <a:pt x="2554321" y="217170"/>
                </a:moveTo>
                <a:lnTo>
                  <a:pt x="2554504" y="214630"/>
                </a:lnTo>
                <a:lnTo>
                  <a:pt x="2555847" y="215900"/>
                </a:lnTo>
                <a:lnTo>
                  <a:pt x="2554321" y="217170"/>
                </a:lnTo>
                <a:close/>
              </a:path>
              <a:path w="4096384" h="836930">
                <a:moveTo>
                  <a:pt x="2566434" y="217170"/>
                </a:moveTo>
                <a:lnTo>
                  <a:pt x="2554321" y="217170"/>
                </a:lnTo>
                <a:lnTo>
                  <a:pt x="2555847" y="215900"/>
                </a:lnTo>
                <a:lnTo>
                  <a:pt x="2554504" y="214630"/>
                </a:lnTo>
                <a:lnTo>
                  <a:pt x="2569168" y="214630"/>
                </a:lnTo>
                <a:lnTo>
                  <a:pt x="2566434" y="217170"/>
                </a:lnTo>
                <a:close/>
              </a:path>
              <a:path w="4096384" h="836930">
                <a:moveTo>
                  <a:pt x="2597576" y="219710"/>
                </a:moveTo>
                <a:lnTo>
                  <a:pt x="2594551" y="219710"/>
                </a:lnTo>
                <a:lnTo>
                  <a:pt x="2594060" y="214630"/>
                </a:lnTo>
                <a:lnTo>
                  <a:pt x="2599750" y="214630"/>
                </a:lnTo>
                <a:lnTo>
                  <a:pt x="2597576" y="219710"/>
                </a:lnTo>
                <a:close/>
              </a:path>
              <a:path w="4096384" h="836930">
                <a:moveTo>
                  <a:pt x="2608295" y="232410"/>
                </a:moveTo>
                <a:lnTo>
                  <a:pt x="2596568" y="232410"/>
                </a:lnTo>
                <a:lnTo>
                  <a:pt x="2601931" y="226060"/>
                </a:lnTo>
                <a:lnTo>
                  <a:pt x="2603273" y="223520"/>
                </a:lnTo>
                <a:lnTo>
                  <a:pt x="2604281" y="219710"/>
                </a:lnTo>
                <a:lnTo>
                  <a:pt x="2597576" y="219710"/>
                </a:lnTo>
                <a:lnTo>
                  <a:pt x="2599750" y="214630"/>
                </a:lnTo>
                <a:lnTo>
                  <a:pt x="2609304" y="214630"/>
                </a:lnTo>
                <a:lnTo>
                  <a:pt x="2609363" y="217393"/>
                </a:lnTo>
                <a:lnTo>
                  <a:pt x="2609644" y="218440"/>
                </a:lnTo>
                <a:lnTo>
                  <a:pt x="2617687" y="218440"/>
                </a:lnTo>
                <a:lnTo>
                  <a:pt x="2613010" y="223520"/>
                </a:lnTo>
                <a:lnTo>
                  <a:pt x="2614175" y="223520"/>
                </a:lnTo>
                <a:lnTo>
                  <a:pt x="2620206" y="227330"/>
                </a:lnTo>
                <a:lnTo>
                  <a:pt x="2622714" y="227330"/>
                </a:lnTo>
                <a:lnTo>
                  <a:pt x="2620880" y="228600"/>
                </a:lnTo>
                <a:lnTo>
                  <a:pt x="2609638" y="228611"/>
                </a:lnTo>
                <a:lnTo>
                  <a:pt x="2609038" y="229740"/>
                </a:lnTo>
                <a:lnTo>
                  <a:pt x="2608925" y="230039"/>
                </a:lnTo>
                <a:lnTo>
                  <a:pt x="2608295" y="232410"/>
                </a:lnTo>
                <a:close/>
              </a:path>
              <a:path w="4096384" h="836930">
                <a:moveTo>
                  <a:pt x="2611995" y="218440"/>
                </a:moveTo>
                <a:lnTo>
                  <a:pt x="2609644" y="218440"/>
                </a:lnTo>
                <a:lnTo>
                  <a:pt x="2609363" y="217393"/>
                </a:lnTo>
                <a:lnTo>
                  <a:pt x="2609304" y="214630"/>
                </a:lnTo>
                <a:lnTo>
                  <a:pt x="2614457" y="217144"/>
                </a:lnTo>
                <a:lnTo>
                  <a:pt x="2611995" y="218440"/>
                </a:lnTo>
                <a:close/>
              </a:path>
              <a:path w="4096384" h="836930">
                <a:moveTo>
                  <a:pt x="2617687" y="218440"/>
                </a:moveTo>
                <a:lnTo>
                  <a:pt x="2611995" y="218440"/>
                </a:lnTo>
                <a:lnTo>
                  <a:pt x="2614385" y="217232"/>
                </a:lnTo>
                <a:lnTo>
                  <a:pt x="2609304" y="214630"/>
                </a:lnTo>
                <a:lnTo>
                  <a:pt x="2619037" y="214630"/>
                </a:lnTo>
                <a:lnTo>
                  <a:pt x="2616526" y="215900"/>
                </a:lnTo>
                <a:lnTo>
                  <a:pt x="2623722" y="217170"/>
                </a:lnTo>
                <a:lnTo>
                  <a:pt x="2618857" y="217170"/>
                </a:lnTo>
                <a:lnTo>
                  <a:pt x="2617687" y="218440"/>
                </a:lnTo>
                <a:close/>
              </a:path>
              <a:path w="4096384" h="836930">
                <a:moveTo>
                  <a:pt x="2633793" y="218440"/>
                </a:moveTo>
                <a:lnTo>
                  <a:pt x="2636128" y="215896"/>
                </a:lnTo>
                <a:lnTo>
                  <a:pt x="2637964" y="214630"/>
                </a:lnTo>
                <a:lnTo>
                  <a:pt x="2633793" y="21844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45343" y="226060"/>
                </a:lnTo>
                <a:lnTo>
                  <a:pt x="2647517" y="218440"/>
                </a:lnTo>
                <a:lnTo>
                  <a:pt x="2633793" y="218440"/>
                </a:lnTo>
                <a:lnTo>
                  <a:pt x="2637964" y="214630"/>
                </a:lnTo>
                <a:lnTo>
                  <a:pt x="2646685" y="214630"/>
                </a:lnTo>
                <a:lnTo>
                  <a:pt x="2646390" y="215751"/>
                </a:lnTo>
                <a:lnTo>
                  <a:pt x="2646460" y="216050"/>
                </a:lnTo>
                <a:lnTo>
                  <a:pt x="2648191" y="218440"/>
                </a:lnTo>
                <a:lnTo>
                  <a:pt x="2652565" y="219710"/>
                </a:lnTo>
                <a:lnTo>
                  <a:pt x="2711036" y="219710"/>
                </a:lnTo>
                <a:lnTo>
                  <a:pt x="2710326" y="220980"/>
                </a:lnTo>
                <a:lnTo>
                  <a:pt x="2675679" y="220980"/>
                </a:lnTo>
                <a:lnTo>
                  <a:pt x="2670166" y="222250"/>
                </a:lnTo>
                <a:lnTo>
                  <a:pt x="2669158" y="223520"/>
                </a:lnTo>
                <a:lnTo>
                  <a:pt x="2670166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63618" y="218440"/>
                </a:moveTo>
                <a:lnTo>
                  <a:pt x="2661607" y="215896"/>
                </a:lnTo>
                <a:lnTo>
                  <a:pt x="2663952" y="214630"/>
                </a:lnTo>
                <a:lnTo>
                  <a:pt x="2665635" y="215900"/>
                </a:lnTo>
                <a:lnTo>
                  <a:pt x="2665792" y="215900"/>
                </a:lnTo>
                <a:lnTo>
                  <a:pt x="2664470" y="217144"/>
                </a:lnTo>
                <a:lnTo>
                  <a:pt x="2663618" y="218440"/>
                </a:lnTo>
                <a:close/>
              </a:path>
              <a:path w="4096384" h="836930">
                <a:moveTo>
                  <a:pt x="2684583" y="218440"/>
                </a:moveTo>
                <a:lnTo>
                  <a:pt x="2663618" y="218440"/>
                </a:lnTo>
                <a:lnTo>
                  <a:pt x="2664470" y="217144"/>
                </a:lnTo>
                <a:lnTo>
                  <a:pt x="2665792" y="215900"/>
                </a:lnTo>
                <a:lnTo>
                  <a:pt x="2665631" y="215896"/>
                </a:lnTo>
                <a:lnTo>
                  <a:pt x="2663952" y="214630"/>
                </a:lnTo>
                <a:lnTo>
                  <a:pt x="2688606" y="214630"/>
                </a:lnTo>
                <a:lnTo>
                  <a:pt x="2684583" y="218440"/>
                </a:lnTo>
                <a:close/>
              </a:path>
              <a:path w="4096384" h="836930">
                <a:moveTo>
                  <a:pt x="3096542" y="217170"/>
                </a:moveTo>
                <a:lnTo>
                  <a:pt x="3093159" y="217170"/>
                </a:lnTo>
                <a:lnTo>
                  <a:pt x="3097216" y="214630"/>
                </a:lnTo>
                <a:lnTo>
                  <a:pt x="3097293" y="215047"/>
                </a:lnTo>
                <a:lnTo>
                  <a:pt x="3096542" y="217170"/>
                </a:lnTo>
                <a:close/>
              </a:path>
              <a:path w="4096384" h="836930">
                <a:moveTo>
                  <a:pt x="3149779" y="217170"/>
                </a:moveTo>
                <a:lnTo>
                  <a:pt x="3146052" y="215900"/>
                </a:lnTo>
                <a:lnTo>
                  <a:pt x="3146884" y="214630"/>
                </a:lnTo>
                <a:lnTo>
                  <a:pt x="3147709" y="214630"/>
                </a:lnTo>
                <a:lnTo>
                  <a:pt x="3148901" y="215900"/>
                </a:lnTo>
                <a:lnTo>
                  <a:pt x="3152068" y="215900"/>
                </a:lnTo>
                <a:lnTo>
                  <a:pt x="3149779" y="217170"/>
                </a:lnTo>
                <a:close/>
              </a:path>
              <a:path w="4096384" h="836930">
                <a:moveTo>
                  <a:pt x="3148901" y="215900"/>
                </a:moveTo>
                <a:lnTo>
                  <a:pt x="3147709" y="214630"/>
                </a:lnTo>
                <a:lnTo>
                  <a:pt x="3148724" y="214630"/>
                </a:lnTo>
                <a:lnTo>
                  <a:pt x="3148901" y="215900"/>
                </a:lnTo>
                <a:close/>
              </a:path>
              <a:path w="4096384" h="836930">
                <a:moveTo>
                  <a:pt x="3364457" y="218440"/>
                </a:moveTo>
                <a:lnTo>
                  <a:pt x="3362787" y="218440"/>
                </a:lnTo>
                <a:lnTo>
                  <a:pt x="3362787" y="214630"/>
                </a:lnTo>
                <a:lnTo>
                  <a:pt x="3362964" y="214630"/>
                </a:lnTo>
                <a:lnTo>
                  <a:pt x="3364941" y="217144"/>
                </a:lnTo>
                <a:lnTo>
                  <a:pt x="3364872" y="217393"/>
                </a:lnTo>
                <a:lnTo>
                  <a:pt x="3364457" y="218440"/>
                </a:lnTo>
                <a:close/>
              </a:path>
              <a:path w="4096384" h="836930">
                <a:moveTo>
                  <a:pt x="3363952" y="219710"/>
                </a:moveTo>
                <a:lnTo>
                  <a:pt x="3364872" y="217393"/>
                </a:lnTo>
                <a:lnTo>
                  <a:pt x="3364941" y="217144"/>
                </a:lnTo>
                <a:lnTo>
                  <a:pt x="3362964" y="214630"/>
                </a:lnTo>
                <a:lnTo>
                  <a:pt x="3366820" y="214630"/>
                </a:lnTo>
                <a:lnTo>
                  <a:pt x="3372858" y="215900"/>
                </a:lnTo>
                <a:lnTo>
                  <a:pt x="3369151" y="215900"/>
                </a:lnTo>
                <a:lnTo>
                  <a:pt x="3368569" y="217734"/>
                </a:lnTo>
                <a:lnTo>
                  <a:pt x="3363952" y="219710"/>
                </a:lnTo>
                <a:close/>
              </a:path>
              <a:path w="4096384" h="836930">
                <a:moveTo>
                  <a:pt x="3387580" y="231140"/>
                </a:moveTo>
                <a:lnTo>
                  <a:pt x="3379896" y="231140"/>
                </a:lnTo>
                <a:lnTo>
                  <a:pt x="3374691" y="224790"/>
                </a:lnTo>
                <a:lnTo>
                  <a:pt x="3374747" y="224631"/>
                </a:lnTo>
                <a:lnTo>
                  <a:pt x="3369949" y="217144"/>
                </a:lnTo>
                <a:lnTo>
                  <a:pt x="3372858" y="215900"/>
                </a:lnTo>
                <a:lnTo>
                  <a:pt x="3366820" y="214630"/>
                </a:lnTo>
                <a:lnTo>
                  <a:pt x="3376790" y="214630"/>
                </a:lnTo>
                <a:lnTo>
                  <a:pt x="3376040" y="215900"/>
                </a:lnTo>
                <a:lnTo>
                  <a:pt x="3374023" y="218440"/>
                </a:lnTo>
                <a:lnTo>
                  <a:pt x="3382399" y="218440"/>
                </a:lnTo>
                <a:lnTo>
                  <a:pt x="3377205" y="224790"/>
                </a:lnTo>
                <a:lnTo>
                  <a:pt x="3384585" y="226060"/>
                </a:lnTo>
                <a:lnTo>
                  <a:pt x="3387584" y="226060"/>
                </a:lnTo>
                <a:lnTo>
                  <a:pt x="3386687" y="229528"/>
                </a:lnTo>
                <a:lnTo>
                  <a:pt x="3386730" y="230039"/>
                </a:lnTo>
                <a:lnTo>
                  <a:pt x="3387580" y="231140"/>
                </a:lnTo>
                <a:close/>
              </a:path>
              <a:path w="4096384" h="836930">
                <a:moveTo>
                  <a:pt x="3390707" y="232410"/>
                </a:moveTo>
                <a:lnTo>
                  <a:pt x="3388561" y="232410"/>
                </a:lnTo>
                <a:lnTo>
                  <a:pt x="3386730" y="230039"/>
                </a:lnTo>
                <a:lnTo>
                  <a:pt x="3386687" y="229528"/>
                </a:lnTo>
                <a:lnTo>
                  <a:pt x="3387584" y="226060"/>
                </a:lnTo>
                <a:lnTo>
                  <a:pt x="3384585" y="226060"/>
                </a:lnTo>
                <a:lnTo>
                  <a:pt x="3377205" y="224790"/>
                </a:lnTo>
                <a:lnTo>
                  <a:pt x="3381655" y="219382"/>
                </a:lnTo>
                <a:lnTo>
                  <a:pt x="3385410" y="214630"/>
                </a:lnTo>
                <a:lnTo>
                  <a:pt x="3386716" y="217698"/>
                </a:lnTo>
                <a:lnTo>
                  <a:pt x="3387427" y="220980"/>
                </a:lnTo>
                <a:lnTo>
                  <a:pt x="3388113" y="220980"/>
                </a:lnTo>
                <a:lnTo>
                  <a:pt x="3390210" y="225906"/>
                </a:lnTo>
                <a:lnTo>
                  <a:pt x="3390328" y="226839"/>
                </a:lnTo>
                <a:lnTo>
                  <a:pt x="3390707" y="232410"/>
                </a:lnTo>
                <a:close/>
              </a:path>
              <a:path w="4096384" h="836930">
                <a:moveTo>
                  <a:pt x="3386716" y="217698"/>
                </a:moveTo>
                <a:lnTo>
                  <a:pt x="3385410" y="214630"/>
                </a:lnTo>
                <a:lnTo>
                  <a:pt x="3385807" y="214630"/>
                </a:lnTo>
                <a:lnTo>
                  <a:pt x="3386615" y="217232"/>
                </a:lnTo>
                <a:lnTo>
                  <a:pt x="3386716" y="217698"/>
                </a:lnTo>
                <a:close/>
              </a:path>
              <a:path w="4096384" h="836930">
                <a:moveTo>
                  <a:pt x="3462681" y="218440"/>
                </a:moveTo>
                <a:lnTo>
                  <a:pt x="3460357" y="218440"/>
                </a:lnTo>
                <a:lnTo>
                  <a:pt x="3458583" y="217232"/>
                </a:lnTo>
                <a:lnTo>
                  <a:pt x="3458680" y="215896"/>
                </a:lnTo>
                <a:lnTo>
                  <a:pt x="3461182" y="214630"/>
                </a:lnTo>
                <a:lnTo>
                  <a:pt x="3463873" y="214630"/>
                </a:lnTo>
                <a:lnTo>
                  <a:pt x="3462681" y="218440"/>
                </a:lnTo>
                <a:close/>
              </a:path>
              <a:path w="4096384" h="836930">
                <a:moveTo>
                  <a:pt x="3473092" y="218440"/>
                </a:moveTo>
                <a:lnTo>
                  <a:pt x="3462681" y="218440"/>
                </a:lnTo>
                <a:lnTo>
                  <a:pt x="3463873" y="214630"/>
                </a:lnTo>
                <a:lnTo>
                  <a:pt x="3500122" y="214630"/>
                </a:lnTo>
                <a:lnTo>
                  <a:pt x="3497961" y="217170"/>
                </a:lnTo>
                <a:lnTo>
                  <a:pt x="3473426" y="217170"/>
                </a:lnTo>
                <a:lnTo>
                  <a:pt x="3473092" y="218440"/>
                </a:lnTo>
                <a:close/>
              </a:path>
              <a:path w="4096384" h="836930">
                <a:moveTo>
                  <a:pt x="3527224" y="219710"/>
                </a:moveTo>
                <a:lnTo>
                  <a:pt x="3527892" y="214630"/>
                </a:lnTo>
                <a:lnTo>
                  <a:pt x="3527833" y="217393"/>
                </a:lnTo>
                <a:lnTo>
                  <a:pt x="3527224" y="219710"/>
                </a:lnTo>
                <a:close/>
              </a:path>
              <a:path w="4096384" h="836930">
                <a:moveTo>
                  <a:pt x="3525813" y="233680"/>
                </a:moveTo>
                <a:lnTo>
                  <a:pt x="3517330" y="233680"/>
                </a:lnTo>
                <a:lnTo>
                  <a:pt x="3522352" y="223520"/>
                </a:lnTo>
                <a:lnTo>
                  <a:pt x="3523456" y="219710"/>
                </a:lnTo>
                <a:lnTo>
                  <a:pt x="3527224" y="219710"/>
                </a:lnTo>
                <a:lnTo>
                  <a:pt x="3527833" y="217393"/>
                </a:lnTo>
                <a:lnTo>
                  <a:pt x="3527892" y="214630"/>
                </a:lnTo>
                <a:lnTo>
                  <a:pt x="3536388" y="214630"/>
                </a:lnTo>
                <a:lnTo>
                  <a:pt x="3541049" y="222250"/>
                </a:lnTo>
                <a:lnTo>
                  <a:pt x="3530249" y="222250"/>
                </a:lnTo>
                <a:lnTo>
                  <a:pt x="3534780" y="224790"/>
                </a:lnTo>
                <a:lnTo>
                  <a:pt x="3558461" y="224790"/>
                </a:lnTo>
                <a:lnTo>
                  <a:pt x="3559874" y="226060"/>
                </a:lnTo>
                <a:lnTo>
                  <a:pt x="3523544" y="226060"/>
                </a:lnTo>
                <a:lnTo>
                  <a:pt x="3524910" y="229943"/>
                </a:lnTo>
                <a:lnTo>
                  <a:pt x="3525813" y="233680"/>
                </a:lnTo>
                <a:close/>
              </a:path>
              <a:path w="4096384" h="836930">
                <a:moveTo>
                  <a:pt x="3584563" y="222250"/>
                </a:moveTo>
                <a:lnTo>
                  <a:pt x="3579461" y="219674"/>
                </a:lnTo>
                <a:lnTo>
                  <a:pt x="3573959" y="217232"/>
                </a:lnTo>
                <a:lnTo>
                  <a:pt x="3583706" y="214630"/>
                </a:lnTo>
                <a:lnTo>
                  <a:pt x="3582881" y="215900"/>
                </a:lnTo>
                <a:lnTo>
                  <a:pt x="3582723" y="215900"/>
                </a:lnTo>
                <a:lnTo>
                  <a:pt x="3584563" y="222250"/>
                </a:lnTo>
                <a:close/>
              </a:path>
              <a:path w="4096384" h="836930">
                <a:moveTo>
                  <a:pt x="3810845" y="219710"/>
                </a:moveTo>
                <a:lnTo>
                  <a:pt x="3809496" y="219710"/>
                </a:lnTo>
                <a:lnTo>
                  <a:pt x="3808433" y="217393"/>
                </a:lnTo>
                <a:lnTo>
                  <a:pt x="3808346" y="217144"/>
                </a:lnTo>
                <a:lnTo>
                  <a:pt x="3809836" y="214630"/>
                </a:lnTo>
                <a:lnTo>
                  <a:pt x="3811179" y="214630"/>
                </a:lnTo>
                <a:lnTo>
                  <a:pt x="3812358" y="217144"/>
                </a:lnTo>
                <a:lnTo>
                  <a:pt x="3812236" y="217393"/>
                </a:lnTo>
                <a:lnTo>
                  <a:pt x="3810845" y="219710"/>
                </a:lnTo>
                <a:close/>
              </a:path>
              <a:path w="4096384" h="836930">
                <a:moveTo>
                  <a:pt x="3822094" y="219710"/>
                </a:moveTo>
                <a:lnTo>
                  <a:pt x="3810845" y="219710"/>
                </a:lnTo>
                <a:lnTo>
                  <a:pt x="3812236" y="217393"/>
                </a:lnTo>
                <a:lnTo>
                  <a:pt x="3812358" y="217144"/>
                </a:lnTo>
                <a:lnTo>
                  <a:pt x="3811179" y="214630"/>
                </a:lnTo>
                <a:lnTo>
                  <a:pt x="3821417" y="214630"/>
                </a:lnTo>
                <a:lnTo>
                  <a:pt x="3822094" y="219710"/>
                </a:lnTo>
                <a:close/>
              </a:path>
              <a:path w="4096384" h="836930">
                <a:moveTo>
                  <a:pt x="3838182" y="218440"/>
                </a:moveTo>
                <a:lnTo>
                  <a:pt x="3836192" y="217186"/>
                </a:lnTo>
                <a:lnTo>
                  <a:pt x="3836072" y="216822"/>
                </a:lnTo>
                <a:lnTo>
                  <a:pt x="3835828" y="215896"/>
                </a:lnTo>
                <a:lnTo>
                  <a:pt x="3836990" y="214630"/>
                </a:lnTo>
                <a:lnTo>
                  <a:pt x="3837665" y="214630"/>
                </a:lnTo>
                <a:lnTo>
                  <a:pt x="3838126" y="216892"/>
                </a:lnTo>
                <a:lnTo>
                  <a:pt x="3838182" y="218440"/>
                </a:lnTo>
                <a:close/>
              </a:path>
              <a:path w="4096384" h="836930">
                <a:moveTo>
                  <a:pt x="3847927" y="218440"/>
                </a:moveTo>
                <a:lnTo>
                  <a:pt x="3838182" y="218440"/>
                </a:lnTo>
                <a:lnTo>
                  <a:pt x="3838126" y="216892"/>
                </a:lnTo>
                <a:lnTo>
                  <a:pt x="3837665" y="214630"/>
                </a:lnTo>
                <a:lnTo>
                  <a:pt x="4054085" y="214630"/>
                </a:lnTo>
                <a:lnTo>
                  <a:pt x="4050720" y="215900"/>
                </a:lnTo>
                <a:lnTo>
                  <a:pt x="3941940" y="215900"/>
                </a:lnTo>
                <a:lnTo>
                  <a:pt x="3941020" y="217170"/>
                </a:lnTo>
                <a:lnTo>
                  <a:pt x="3850092" y="217170"/>
                </a:lnTo>
                <a:lnTo>
                  <a:pt x="3847927" y="218440"/>
                </a:lnTo>
                <a:close/>
              </a:path>
              <a:path w="4096384" h="836930">
                <a:moveTo>
                  <a:pt x="4053568" y="218440"/>
                </a:moveTo>
                <a:lnTo>
                  <a:pt x="4049063" y="218440"/>
                </a:lnTo>
                <a:lnTo>
                  <a:pt x="4048874" y="217734"/>
                </a:lnTo>
                <a:lnTo>
                  <a:pt x="4048763" y="217144"/>
                </a:lnTo>
                <a:lnTo>
                  <a:pt x="4050728" y="215896"/>
                </a:lnTo>
                <a:lnTo>
                  <a:pt x="4054085" y="214630"/>
                </a:lnTo>
                <a:lnTo>
                  <a:pt x="4053568" y="218440"/>
                </a:lnTo>
                <a:close/>
              </a:path>
              <a:path w="4096384" h="836930">
                <a:moveTo>
                  <a:pt x="1460744" y="218440"/>
                </a:moveTo>
                <a:lnTo>
                  <a:pt x="1454711" y="218440"/>
                </a:lnTo>
                <a:lnTo>
                  <a:pt x="1457194" y="214677"/>
                </a:lnTo>
                <a:lnTo>
                  <a:pt x="1457389" y="217170"/>
                </a:lnTo>
                <a:lnTo>
                  <a:pt x="1462588" y="217170"/>
                </a:lnTo>
                <a:lnTo>
                  <a:pt x="1460744" y="218440"/>
                </a:lnTo>
                <a:close/>
              </a:path>
              <a:path w="4096384" h="836930">
                <a:moveTo>
                  <a:pt x="843041" y="227330"/>
                </a:moveTo>
                <a:lnTo>
                  <a:pt x="842949" y="223053"/>
                </a:lnTo>
                <a:lnTo>
                  <a:pt x="841533" y="215896"/>
                </a:lnTo>
                <a:lnTo>
                  <a:pt x="843118" y="214700"/>
                </a:lnTo>
                <a:lnTo>
                  <a:pt x="850863" y="219674"/>
                </a:lnTo>
                <a:lnTo>
                  <a:pt x="848404" y="222250"/>
                </a:lnTo>
                <a:lnTo>
                  <a:pt x="843041" y="227330"/>
                </a:lnTo>
                <a:close/>
              </a:path>
              <a:path w="4096384" h="836930">
                <a:moveTo>
                  <a:pt x="3096092" y="218440"/>
                </a:moveTo>
                <a:lnTo>
                  <a:pt x="3097399" y="214747"/>
                </a:lnTo>
                <a:lnTo>
                  <a:pt x="3098779" y="215896"/>
                </a:lnTo>
                <a:lnTo>
                  <a:pt x="3098783" y="217170"/>
                </a:lnTo>
                <a:lnTo>
                  <a:pt x="3097258" y="217170"/>
                </a:lnTo>
                <a:lnTo>
                  <a:pt x="3096092" y="218440"/>
                </a:lnTo>
                <a:close/>
              </a:path>
              <a:path w="4096384" h="836930">
                <a:moveTo>
                  <a:pt x="1583691" y="219710"/>
                </a:moveTo>
                <a:lnTo>
                  <a:pt x="1572546" y="219710"/>
                </a:lnTo>
                <a:lnTo>
                  <a:pt x="1577481" y="218461"/>
                </a:lnTo>
                <a:lnTo>
                  <a:pt x="1577492" y="218151"/>
                </a:lnTo>
                <a:lnTo>
                  <a:pt x="1576900" y="215900"/>
                </a:lnTo>
                <a:lnTo>
                  <a:pt x="1576338" y="215047"/>
                </a:lnTo>
                <a:lnTo>
                  <a:pt x="1577234" y="215900"/>
                </a:lnTo>
                <a:lnTo>
                  <a:pt x="1579415" y="217170"/>
                </a:lnTo>
                <a:lnTo>
                  <a:pt x="1585116" y="217170"/>
                </a:lnTo>
                <a:lnTo>
                  <a:pt x="1583824" y="218394"/>
                </a:lnTo>
                <a:lnTo>
                  <a:pt x="1583691" y="219710"/>
                </a:lnTo>
                <a:close/>
              </a:path>
              <a:path w="4096384" h="836930">
                <a:moveTo>
                  <a:pt x="1543382" y="234950"/>
                </a:moveTo>
                <a:lnTo>
                  <a:pt x="1541876" y="229870"/>
                </a:lnTo>
                <a:lnTo>
                  <a:pt x="1536847" y="229870"/>
                </a:lnTo>
                <a:lnTo>
                  <a:pt x="1536343" y="220980"/>
                </a:lnTo>
                <a:lnTo>
                  <a:pt x="1520248" y="220980"/>
                </a:lnTo>
                <a:lnTo>
                  <a:pt x="1523842" y="215352"/>
                </a:lnTo>
                <a:lnTo>
                  <a:pt x="1524275" y="215900"/>
                </a:lnTo>
                <a:lnTo>
                  <a:pt x="1531648" y="215900"/>
                </a:lnTo>
                <a:lnTo>
                  <a:pt x="1532827" y="218440"/>
                </a:lnTo>
                <a:lnTo>
                  <a:pt x="1544950" y="218440"/>
                </a:lnTo>
                <a:lnTo>
                  <a:pt x="1545772" y="219710"/>
                </a:lnTo>
                <a:lnTo>
                  <a:pt x="1540029" y="219710"/>
                </a:lnTo>
                <a:lnTo>
                  <a:pt x="1538353" y="220980"/>
                </a:lnTo>
                <a:lnTo>
                  <a:pt x="1537345" y="223520"/>
                </a:lnTo>
                <a:lnTo>
                  <a:pt x="1539899" y="224880"/>
                </a:lnTo>
                <a:lnTo>
                  <a:pt x="1542544" y="226060"/>
                </a:lnTo>
                <a:lnTo>
                  <a:pt x="1564662" y="226060"/>
                </a:lnTo>
                <a:lnTo>
                  <a:pt x="1564662" y="227330"/>
                </a:lnTo>
                <a:lnTo>
                  <a:pt x="1551112" y="227330"/>
                </a:lnTo>
                <a:lnTo>
                  <a:pt x="1546275" y="228611"/>
                </a:lnTo>
                <a:lnTo>
                  <a:pt x="1543382" y="234950"/>
                </a:lnTo>
                <a:close/>
              </a:path>
              <a:path w="4096384" h="836930">
                <a:moveTo>
                  <a:pt x="1406502" y="223700"/>
                </a:moveTo>
                <a:lnTo>
                  <a:pt x="1400118" y="220854"/>
                </a:lnTo>
                <a:lnTo>
                  <a:pt x="1405831" y="215356"/>
                </a:lnTo>
                <a:lnTo>
                  <a:pt x="1405759" y="215900"/>
                </a:lnTo>
                <a:lnTo>
                  <a:pt x="1411462" y="215900"/>
                </a:lnTo>
                <a:lnTo>
                  <a:pt x="1411626" y="217170"/>
                </a:lnTo>
                <a:lnTo>
                  <a:pt x="1407775" y="217170"/>
                </a:lnTo>
                <a:lnTo>
                  <a:pt x="1408474" y="223520"/>
                </a:lnTo>
                <a:lnTo>
                  <a:pt x="1406433" y="223520"/>
                </a:lnTo>
                <a:lnTo>
                  <a:pt x="1406502" y="223700"/>
                </a:lnTo>
                <a:close/>
              </a:path>
              <a:path w="4096384" h="836930">
                <a:moveTo>
                  <a:pt x="3320608" y="215900"/>
                </a:moveTo>
                <a:lnTo>
                  <a:pt x="3320200" y="215900"/>
                </a:lnTo>
                <a:lnTo>
                  <a:pt x="3320288" y="215621"/>
                </a:lnTo>
                <a:lnTo>
                  <a:pt x="3320608" y="215900"/>
                </a:lnTo>
                <a:close/>
              </a:path>
              <a:path w="4096384" h="836930">
                <a:moveTo>
                  <a:pt x="1564662" y="222250"/>
                </a:moveTo>
                <a:lnTo>
                  <a:pt x="1559470" y="222250"/>
                </a:lnTo>
                <a:lnTo>
                  <a:pt x="1565246" y="215685"/>
                </a:lnTo>
                <a:lnTo>
                  <a:pt x="1565501" y="215900"/>
                </a:lnTo>
                <a:lnTo>
                  <a:pt x="1573214" y="215900"/>
                </a:lnTo>
                <a:lnTo>
                  <a:pt x="1572560" y="217144"/>
                </a:lnTo>
                <a:lnTo>
                  <a:pt x="1572546" y="217393"/>
                </a:lnTo>
                <a:lnTo>
                  <a:pt x="1567150" y="220993"/>
                </a:lnTo>
                <a:lnTo>
                  <a:pt x="1564662" y="222250"/>
                </a:lnTo>
                <a:close/>
              </a:path>
              <a:path w="4096384" h="836930">
                <a:moveTo>
                  <a:pt x="1591149" y="224790"/>
                </a:moveTo>
                <a:lnTo>
                  <a:pt x="1586284" y="222250"/>
                </a:lnTo>
                <a:lnTo>
                  <a:pt x="1584444" y="222250"/>
                </a:lnTo>
                <a:lnTo>
                  <a:pt x="1583684" y="221099"/>
                </a:lnTo>
                <a:lnTo>
                  <a:pt x="1583697" y="219608"/>
                </a:lnTo>
                <a:lnTo>
                  <a:pt x="1583824" y="218394"/>
                </a:lnTo>
                <a:lnTo>
                  <a:pt x="1586612" y="215751"/>
                </a:lnTo>
                <a:lnTo>
                  <a:pt x="1588520" y="216822"/>
                </a:lnTo>
                <a:lnTo>
                  <a:pt x="1591149" y="224790"/>
                </a:lnTo>
                <a:close/>
              </a:path>
              <a:path w="4096384" h="836930">
                <a:moveTo>
                  <a:pt x="19161" y="224790"/>
                </a:moveTo>
                <a:lnTo>
                  <a:pt x="26143" y="217232"/>
                </a:lnTo>
                <a:lnTo>
                  <a:pt x="26200" y="215900"/>
                </a:lnTo>
                <a:lnTo>
                  <a:pt x="33907" y="222250"/>
                </a:lnTo>
                <a:lnTo>
                  <a:pt x="26200" y="223520"/>
                </a:lnTo>
                <a:lnTo>
                  <a:pt x="19161" y="224790"/>
                </a:lnTo>
                <a:close/>
              </a:path>
              <a:path w="4096384" h="836930">
                <a:moveTo>
                  <a:pt x="467226" y="224790"/>
                </a:moveTo>
                <a:lnTo>
                  <a:pt x="467226" y="215900"/>
                </a:lnTo>
                <a:lnTo>
                  <a:pt x="471580" y="220980"/>
                </a:lnTo>
                <a:lnTo>
                  <a:pt x="472418" y="220980"/>
                </a:lnTo>
                <a:lnTo>
                  <a:pt x="467226" y="224790"/>
                </a:lnTo>
                <a:close/>
              </a:path>
              <a:path w="4096384" h="836930">
                <a:moveTo>
                  <a:pt x="498734" y="229870"/>
                </a:moveTo>
                <a:lnTo>
                  <a:pt x="396319" y="229870"/>
                </a:lnTo>
                <a:lnTo>
                  <a:pt x="396948" y="227964"/>
                </a:lnTo>
                <a:lnTo>
                  <a:pt x="397060" y="227196"/>
                </a:lnTo>
                <a:lnTo>
                  <a:pt x="395311" y="224790"/>
                </a:lnTo>
                <a:lnTo>
                  <a:pt x="467226" y="224790"/>
                </a:lnTo>
                <a:lnTo>
                  <a:pt x="472418" y="220980"/>
                </a:lnTo>
                <a:lnTo>
                  <a:pt x="471580" y="220980"/>
                </a:lnTo>
                <a:lnTo>
                  <a:pt x="467226" y="215900"/>
                </a:lnTo>
                <a:lnTo>
                  <a:pt x="486752" y="215900"/>
                </a:lnTo>
                <a:lnTo>
                  <a:pt x="490523" y="219710"/>
                </a:lnTo>
                <a:lnTo>
                  <a:pt x="482312" y="219710"/>
                </a:lnTo>
                <a:lnTo>
                  <a:pt x="483648" y="222250"/>
                </a:lnTo>
                <a:lnTo>
                  <a:pt x="493851" y="222250"/>
                </a:lnTo>
                <a:lnTo>
                  <a:pt x="492704" y="226060"/>
                </a:lnTo>
                <a:lnTo>
                  <a:pt x="408053" y="226060"/>
                </a:lnTo>
                <a:lnTo>
                  <a:pt x="409225" y="228600"/>
                </a:lnTo>
                <a:lnTo>
                  <a:pt x="499489" y="228600"/>
                </a:lnTo>
                <a:lnTo>
                  <a:pt x="498734" y="229870"/>
                </a:lnTo>
                <a:close/>
              </a:path>
              <a:path w="4096384" h="836930">
                <a:moveTo>
                  <a:pt x="824936" y="234950"/>
                </a:moveTo>
                <a:lnTo>
                  <a:pt x="816889" y="234950"/>
                </a:lnTo>
                <a:lnTo>
                  <a:pt x="807956" y="227428"/>
                </a:lnTo>
                <a:lnTo>
                  <a:pt x="807929" y="227300"/>
                </a:lnTo>
                <a:lnTo>
                  <a:pt x="811696" y="226060"/>
                </a:lnTo>
                <a:lnTo>
                  <a:pt x="814381" y="224790"/>
                </a:lnTo>
                <a:lnTo>
                  <a:pt x="817897" y="215900"/>
                </a:lnTo>
                <a:lnTo>
                  <a:pt x="825945" y="223520"/>
                </a:lnTo>
                <a:lnTo>
                  <a:pt x="817734" y="223520"/>
                </a:lnTo>
                <a:lnTo>
                  <a:pt x="817404" y="225980"/>
                </a:lnTo>
                <a:lnTo>
                  <a:pt x="817236" y="228611"/>
                </a:lnTo>
                <a:lnTo>
                  <a:pt x="824936" y="234950"/>
                </a:lnTo>
                <a:close/>
              </a:path>
              <a:path w="4096384" h="836930">
                <a:moveTo>
                  <a:pt x="831307" y="234950"/>
                </a:moveTo>
                <a:lnTo>
                  <a:pt x="824936" y="234950"/>
                </a:lnTo>
                <a:lnTo>
                  <a:pt x="817236" y="228611"/>
                </a:lnTo>
                <a:lnTo>
                  <a:pt x="817404" y="225980"/>
                </a:lnTo>
                <a:lnTo>
                  <a:pt x="817734" y="223520"/>
                </a:lnTo>
                <a:lnTo>
                  <a:pt x="825945" y="223520"/>
                </a:lnTo>
                <a:lnTo>
                  <a:pt x="817897" y="215900"/>
                </a:lnTo>
                <a:lnTo>
                  <a:pt x="824770" y="215900"/>
                </a:lnTo>
                <a:lnTo>
                  <a:pt x="825106" y="218440"/>
                </a:lnTo>
                <a:lnTo>
                  <a:pt x="831805" y="218440"/>
                </a:lnTo>
                <a:lnTo>
                  <a:pt x="830882" y="220779"/>
                </a:lnTo>
                <a:lnTo>
                  <a:pt x="830914" y="221099"/>
                </a:lnTo>
                <a:lnTo>
                  <a:pt x="831982" y="222250"/>
                </a:lnTo>
                <a:lnTo>
                  <a:pt x="842790" y="222250"/>
                </a:lnTo>
                <a:lnTo>
                  <a:pt x="843009" y="223360"/>
                </a:lnTo>
                <a:lnTo>
                  <a:pt x="843041" y="224790"/>
                </a:lnTo>
                <a:lnTo>
                  <a:pt x="826612" y="224790"/>
                </a:lnTo>
                <a:lnTo>
                  <a:pt x="818906" y="227330"/>
                </a:lnTo>
                <a:lnTo>
                  <a:pt x="824116" y="228611"/>
                </a:lnTo>
                <a:lnTo>
                  <a:pt x="828125" y="231140"/>
                </a:lnTo>
                <a:lnTo>
                  <a:pt x="860642" y="231140"/>
                </a:lnTo>
                <a:lnTo>
                  <a:pt x="858686" y="232410"/>
                </a:lnTo>
                <a:lnTo>
                  <a:pt x="833154" y="232410"/>
                </a:lnTo>
                <a:lnTo>
                  <a:pt x="831354" y="233648"/>
                </a:lnTo>
                <a:lnTo>
                  <a:pt x="831307" y="234950"/>
                </a:lnTo>
                <a:close/>
              </a:path>
              <a:path w="4096384" h="836930">
                <a:moveTo>
                  <a:pt x="1128424" y="217170"/>
                </a:moveTo>
                <a:lnTo>
                  <a:pt x="1088449" y="217170"/>
                </a:lnTo>
                <a:lnTo>
                  <a:pt x="1093975" y="215900"/>
                </a:lnTo>
                <a:lnTo>
                  <a:pt x="1129681" y="215900"/>
                </a:lnTo>
                <a:lnTo>
                  <a:pt x="1128424" y="217170"/>
                </a:lnTo>
                <a:close/>
              </a:path>
              <a:path w="4096384" h="836930">
                <a:moveTo>
                  <a:pt x="1128004" y="223520"/>
                </a:moveTo>
                <a:lnTo>
                  <a:pt x="1122138" y="223520"/>
                </a:lnTo>
                <a:lnTo>
                  <a:pt x="1129681" y="215900"/>
                </a:lnTo>
                <a:lnTo>
                  <a:pt x="1130267" y="220319"/>
                </a:lnTo>
                <a:lnTo>
                  <a:pt x="1130244" y="221099"/>
                </a:lnTo>
                <a:lnTo>
                  <a:pt x="1128004" y="223520"/>
                </a:lnTo>
                <a:close/>
              </a:path>
              <a:path w="4096384" h="836930">
                <a:moveTo>
                  <a:pt x="1306362" y="228600"/>
                </a:moveTo>
                <a:lnTo>
                  <a:pt x="1301667" y="222250"/>
                </a:lnTo>
                <a:lnTo>
                  <a:pt x="1296468" y="215900"/>
                </a:lnTo>
                <a:lnTo>
                  <a:pt x="1303677" y="218440"/>
                </a:lnTo>
                <a:lnTo>
                  <a:pt x="1306226" y="218440"/>
                </a:lnTo>
                <a:lnTo>
                  <a:pt x="1306362" y="228600"/>
                </a:lnTo>
                <a:close/>
              </a:path>
              <a:path w="4096384" h="836930">
                <a:moveTo>
                  <a:pt x="1306226" y="218440"/>
                </a:moveTo>
                <a:lnTo>
                  <a:pt x="1304515" y="218440"/>
                </a:lnTo>
                <a:lnTo>
                  <a:pt x="1306192" y="215900"/>
                </a:lnTo>
                <a:lnTo>
                  <a:pt x="1306226" y="218440"/>
                </a:lnTo>
                <a:close/>
              </a:path>
              <a:path w="4096384" h="836930">
                <a:moveTo>
                  <a:pt x="1483875" y="226060"/>
                </a:moveTo>
                <a:lnTo>
                  <a:pt x="1484316" y="224948"/>
                </a:lnTo>
                <a:lnTo>
                  <a:pt x="1484428" y="224737"/>
                </a:lnTo>
                <a:lnTo>
                  <a:pt x="1485385" y="223700"/>
                </a:lnTo>
                <a:lnTo>
                  <a:pt x="1485481" y="223360"/>
                </a:lnTo>
                <a:lnTo>
                  <a:pt x="1482199" y="215900"/>
                </a:lnTo>
                <a:lnTo>
                  <a:pt x="1488928" y="220993"/>
                </a:lnTo>
                <a:lnTo>
                  <a:pt x="1495779" y="224790"/>
                </a:lnTo>
                <a:lnTo>
                  <a:pt x="1483875" y="226060"/>
                </a:lnTo>
                <a:close/>
              </a:path>
              <a:path w="4096384" h="836930">
                <a:moveTo>
                  <a:pt x="1535668" y="218440"/>
                </a:moveTo>
                <a:lnTo>
                  <a:pt x="1532827" y="218440"/>
                </a:lnTo>
                <a:lnTo>
                  <a:pt x="1531648" y="215900"/>
                </a:lnTo>
                <a:lnTo>
                  <a:pt x="1535001" y="215900"/>
                </a:lnTo>
                <a:lnTo>
                  <a:pt x="1535118" y="217393"/>
                </a:lnTo>
                <a:lnTo>
                  <a:pt x="1535668" y="218440"/>
                </a:lnTo>
                <a:close/>
              </a:path>
              <a:path w="4096384" h="836930">
                <a:moveTo>
                  <a:pt x="1916175" y="220980"/>
                </a:moveTo>
                <a:lnTo>
                  <a:pt x="1894885" y="220980"/>
                </a:lnTo>
                <a:lnTo>
                  <a:pt x="1897733" y="215900"/>
                </a:lnTo>
                <a:lnTo>
                  <a:pt x="1950201" y="215900"/>
                </a:lnTo>
                <a:lnTo>
                  <a:pt x="1947904" y="217144"/>
                </a:lnTo>
                <a:lnTo>
                  <a:pt x="1951210" y="219710"/>
                </a:lnTo>
                <a:lnTo>
                  <a:pt x="1916676" y="219710"/>
                </a:lnTo>
                <a:lnTo>
                  <a:pt x="1916175" y="220980"/>
                </a:lnTo>
                <a:close/>
              </a:path>
              <a:path w="4096384" h="836930">
                <a:moveTo>
                  <a:pt x="2035527" y="226060"/>
                </a:moveTo>
                <a:lnTo>
                  <a:pt x="2035548" y="223360"/>
                </a:lnTo>
                <a:lnTo>
                  <a:pt x="2036528" y="215900"/>
                </a:lnTo>
                <a:lnTo>
                  <a:pt x="2041898" y="223520"/>
                </a:lnTo>
                <a:lnTo>
                  <a:pt x="2038709" y="223520"/>
                </a:lnTo>
                <a:lnTo>
                  <a:pt x="2035527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51451" y="224790"/>
                </a:lnTo>
                <a:lnTo>
                  <a:pt x="2050272" y="223520"/>
                </a:lnTo>
                <a:lnTo>
                  <a:pt x="2041898" y="223520"/>
                </a:lnTo>
                <a:lnTo>
                  <a:pt x="2036528" y="215900"/>
                </a:lnTo>
                <a:lnTo>
                  <a:pt x="2055751" y="215900"/>
                </a:lnTo>
                <a:lnTo>
                  <a:pt x="2056625" y="217144"/>
                </a:lnTo>
                <a:lnTo>
                  <a:pt x="2059359" y="219738"/>
                </a:lnTo>
                <a:lnTo>
                  <a:pt x="2064125" y="223520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96190" y="218100"/>
                </a:moveTo>
                <a:lnTo>
                  <a:pt x="2094550" y="217846"/>
                </a:lnTo>
                <a:lnTo>
                  <a:pt x="2096540" y="215900"/>
                </a:lnTo>
                <a:lnTo>
                  <a:pt x="2096190" y="218100"/>
                </a:lnTo>
                <a:close/>
              </a:path>
              <a:path w="4096384" h="836930">
                <a:moveTo>
                  <a:pt x="2101744" y="219382"/>
                </a:moveTo>
                <a:lnTo>
                  <a:pt x="2098386" y="218440"/>
                </a:lnTo>
                <a:lnTo>
                  <a:pt x="2096298" y="218117"/>
                </a:lnTo>
                <a:lnTo>
                  <a:pt x="2096303" y="217393"/>
                </a:lnTo>
                <a:lnTo>
                  <a:pt x="2096540" y="215900"/>
                </a:lnTo>
                <a:lnTo>
                  <a:pt x="2101781" y="215900"/>
                </a:lnTo>
                <a:lnTo>
                  <a:pt x="2102158" y="217170"/>
                </a:lnTo>
                <a:lnTo>
                  <a:pt x="2101568" y="217170"/>
                </a:lnTo>
                <a:lnTo>
                  <a:pt x="2101744" y="219382"/>
                </a:lnTo>
                <a:close/>
              </a:path>
              <a:path w="4096384" h="836930">
                <a:moveTo>
                  <a:pt x="2182533" y="229870"/>
                </a:moveTo>
                <a:lnTo>
                  <a:pt x="2182595" y="223700"/>
                </a:lnTo>
                <a:lnTo>
                  <a:pt x="2182961" y="217232"/>
                </a:lnTo>
                <a:lnTo>
                  <a:pt x="2183136" y="217186"/>
                </a:lnTo>
                <a:lnTo>
                  <a:pt x="2182981" y="216892"/>
                </a:lnTo>
                <a:lnTo>
                  <a:pt x="2183037" y="215900"/>
                </a:lnTo>
                <a:lnTo>
                  <a:pt x="2187648" y="224631"/>
                </a:lnTo>
                <a:lnTo>
                  <a:pt x="2182533" y="229870"/>
                </a:lnTo>
                <a:close/>
              </a:path>
              <a:path w="4096384" h="836930">
                <a:moveTo>
                  <a:pt x="2187648" y="224631"/>
                </a:moveTo>
                <a:lnTo>
                  <a:pt x="2183037" y="215900"/>
                </a:lnTo>
                <a:lnTo>
                  <a:pt x="2204743" y="215900"/>
                </a:lnTo>
                <a:lnTo>
                  <a:pt x="2204439" y="216822"/>
                </a:lnTo>
                <a:lnTo>
                  <a:pt x="2204555" y="218041"/>
                </a:lnTo>
                <a:lnTo>
                  <a:pt x="2205333" y="220980"/>
                </a:lnTo>
                <a:lnTo>
                  <a:pt x="2200638" y="220980"/>
                </a:lnTo>
                <a:lnTo>
                  <a:pt x="2197789" y="222250"/>
                </a:lnTo>
                <a:lnTo>
                  <a:pt x="2197455" y="223520"/>
                </a:lnTo>
                <a:lnTo>
                  <a:pt x="2188570" y="223520"/>
                </a:lnTo>
                <a:lnTo>
                  <a:pt x="2188229" y="224037"/>
                </a:lnTo>
                <a:lnTo>
                  <a:pt x="2187648" y="224631"/>
                </a:lnTo>
                <a:close/>
              </a:path>
              <a:path w="4096384" h="836930">
                <a:moveTo>
                  <a:pt x="2287973" y="218440"/>
                </a:moveTo>
                <a:lnTo>
                  <a:pt x="2286795" y="218440"/>
                </a:lnTo>
                <a:lnTo>
                  <a:pt x="2285623" y="215900"/>
                </a:lnTo>
                <a:lnTo>
                  <a:pt x="2288811" y="215900"/>
                </a:lnTo>
                <a:lnTo>
                  <a:pt x="2289054" y="216822"/>
                </a:lnTo>
                <a:lnTo>
                  <a:pt x="2289088" y="217232"/>
                </a:lnTo>
                <a:lnTo>
                  <a:pt x="2287973" y="21844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67688" y="219710"/>
                </a:lnTo>
                <a:lnTo>
                  <a:pt x="2274059" y="218440"/>
                </a:lnTo>
                <a:lnTo>
                  <a:pt x="2287973" y="218440"/>
                </a:lnTo>
                <a:lnTo>
                  <a:pt x="2288939" y="217393"/>
                </a:lnTo>
                <a:lnTo>
                  <a:pt x="2289054" y="216822"/>
                </a:lnTo>
                <a:lnTo>
                  <a:pt x="2288811" y="215900"/>
                </a:lnTo>
                <a:lnTo>
                  <a:pt x="2296184" y="215900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15291" y="217170"/>
                </a:moveTo>
                <a:lnTo>
                  <a:pt x="2315121" y="217170"/>
                </a:lnTo>
                <a:lnTo>
                  <a:pt x="2312279" y="215900"/>
                </a:lnTo>
                <a:lnTo>
                  <a:pt x="2315291" y="21717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15291" y="217170"/>
                </a:lnTo>
                <a:lnTo>
                  <a:pt x="2312279" y="215900"/>
                </a:lnTo>
                <a:lnTo>
                  <a:pt x="2325853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689" y="238760"/>
                </a:lnTo>
                <a:lnTo>
                  <a:pt x="2580808" y="228611"/>
                </a:lnTo>
                <a:lnTo>
                  <a:pt x="2583158" y="215900"/>
                </a:lnTo>
                <a:lnTo>
                  <a:pt x="2583989" y="219710"/>
                </a:lnTo>
                <a:lnTo>
                  <a:pt x="2604281" y="219710"/>
                </a:lnTo>
                <a:lnTo>
                  <a:pt x="2599925" y="220980"/>
                </a:lnTo>
                <a:lnTo>
                  <a:pt x="2588697" y="220980"/>
                </a:lnTo>
                <a:lnTo>
                  <a:pt x="2583158" y="223520"/>
                </a:lnTo>
                <a:lnTo>
                  <a:pt x="2592307" y="225906"/>
                </a:lnTo>
                <a:lnTo>
                  <a:pt x="2593552" y="228611"/>
                </a:lnTo>
                <a:lnTo>
                  <a:pt x="2596568" y="232410"/>
                </a:lnTo>
                <a:lnTo>
                  <a:pt x="2632941" y="232410"/>
                </a:lnTo>
                <a:lnTo>
                  <a:pt x="2630078" y="233692"/>
                </a:lnTo>
                <a:lnTo>
                  <a:pt x="2628594" y="234950"/>
                </a:lnTo>
                <a:lnTo>
                  <a:pt x="2589706" y="234950"/>
                </a:lnTo>
                <a:lnTo>
                  <a:pt x="2587764" y="236172"/>
                </a:lnTo>
                <a:lnTo>
                  <a:pt x="2587846" y="237490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83989" y="219710"/>
                </a:moveTo>
                <a:lnTo>
                  <a:pt x="2583158" y="215900"/>
                </a:lnTo>
                <a:lnTo>
                  <a:pt x="2583315" y="215900"/>
                </a:lnTo>
                <a:lnTo>
                  <a:pt x="2583989" y="219710"/>
                </a:lnTo>
                <a:close/>
              </a:path>
              <a:path w="4096384" h="836930">
                <a:moveTo>
                  <a:pt x="2891766" y="217170"/>
                </a:moveTo>
                <a:lnTo>
                  <a:pt x="2889742" y="215900"/>
                </a:lnTo>
                <a:lnTo>
                  <a:pt x="2892774" y="215900"/>
                </a:lnTo>
                <a:lnTo>
                  <a:pt x="2891766" y="217170"/>
                </a:lnTo>
                <a:close/>
              </a:path>
              <a:path w="4096384" h="836930">
                <a:moveTo>
                  <a:pt x="2926116" y="217170"/>
                </a:moveTo>
                <a:lnTo>
                  <a:pt x="2891766" y="217170"/>
                </a:lnTo>
                <a:lnTo>
                  <a:pt x="2892774" y="215900"/>
                </a:lnTo>
                <a:lnTo>
                  <a:pt x="2928336" y="215900"/>
                </a:lnTo>
                <a:lnTo>
                  <a:pt x="2926116" y="217170"/>
                </a:lnTo>
                <a:close/>
              </a:path>
              <a:path w="4096384" h="836930">
                <a:moveTo>
                  <a:pt x="2957310" y="224790"/>
                </a:moveTo>
                <a:lnTo>
                  <a:pt x="2952779" y="224790"/>
                </a:lnTo>
                <a:lnTo>
                  <a:pt x="2951437" y="223520"/>
                </a:lnTo>
                <a:lnTo>
                  <a:pt x="2951154" y="222799"/>
                </a:lnTo>
                <a:lnTo>
                  <a:pt x="2951057" y="220372"/>
                </a:lnTo>
                <a:lnTo>
                  <a:pt x="2951927" y="215900"/>
                </a:lnTo>
                <a:lnTo>
                  <a:pt x="2957310" y="224790"/>
                </a:lnTo>
                <a:close/>
              </a:path>
              <a:path w="4096384" h="836930">
                <a:moveTo>
                  <a:pt x="2959901" y="224790"/>
                </a:moveTo>
                <a:lnTo>
                  <a:pt x="2957310" y="224790"/>
                </a:lnTo>
                <a:lnTo>
                  <a:pt x="2951927" y="215900"/>
                </a:lnTo>
                <a:lnTo>
                  <a:pt x="2955627" y="215900"/>
                </a:lnTo>
                <a:lnTo>
                  <a:pt x="2959150" y="218440"/>
                </a:lnTo>
                <a:lnTo>
                  <a:pt x="2985629" y="218440"/>
                </a:lnTo>
                <a:lnTo>
                  <a:pt x="2988002" y="219738"/>
                </a:lnTo>
                <a:lnTo>
                  <a:pt x="2989842" y="220980"/>
                </a:lnTo>
                <a:lnTo>
                  <a:pt x="2965180" y="220980"/>
                </a:lnTo>
                <a:lnTo>
                  <a:pt x="2959901" y="224790"/>
                </a:lnTo>
                <a:close/>
              </a:path>
              <a:path w="4096384" h="836930">
                <a:moveTo>
                  <a:pt x="3311164" y="219710"/>
                </a:moveTo>
                <a:lnTo>
                  <a:pt x="3302933" y="219710"/>
                </a:lnTo>
                <a:lnTo>
                  <a:pt x="3303715" y="217393"/>
                </a:lnTo>
                <a:lnTo>
                  <a:pt x="3303777" y="217144"/>
                </a:lnTo>
                <a:lnTo>
                  <a:pt x="3303116" y="215900"/>
                </a:lnTo>
                <a:lnTo>
                  <a:pt x="3306382" y="217232"/>
                </a:lnTo>
                <a:lnTo>
                  <a:pt x="3311164" y="219710"/>
                </a:lnTo>
                <a:close/>
              </a:path>
              <a:path w="4096384" h="836930">
                <a:moveTo>
                  <a:pt x="3368569" y="217734"/>
                </a:moveTo>
                <a:lnTo>
                  <a:pt x="3369151" y="215900"/>
                </a:lnTo>
                <a:lnTo>
                  <a:pt x="3369787" y="216892"/>
                </a:lnTo>
                <a:lnTo>
                  <a:pt x="3369743" y="217232"/>
                </a:lnTo>
                <a:lnTo>
                  <a:pt x="3368569" y="217734"/>
                </a:lnTo>
                <a:close/>
              </a:path>
              <a:path w="4096384" h="836930">
                <a:moveTo>
                  <a:pt x="3369949" y="217144"/>
                </a:moveTo>
                <a:lnTo>
                  <a:pt x="3369151" y="215900"/>
                </a:lnTo>
                <a:lnTo>
                  <a:pt x="3372858" y="215900"/>
                </a:lnTo>
                <a:lnTo>
                  <a:pt x="3369949" y="217144"/>
                </a:lnTo>
                <a:close/>
              </a:path>
              <a:path w="4096384" h="836930">
                <a:moveTo>
                  <a:pt x="3613466" y="222250"/>
                </a:moveTo>
                <a:lnTo>
                  <a:pt x="3584563" y="222250"/>
                </a:lnTo>
                <a:lnTo>
                  <a:pt x="3582723" y="215900"/>
                </a:lnTo>
                <a:lnTo>
                  <a:pt x="3594117" y="215900"/>
                </a:lnTo>
                <a:lnTo>
                  <a:pt x="3592611" y="217170"/>
                </a:lnTo>
                <a:lnTo>
                  <a:pt x="3592768" y="217170"/>
                </a:lnTo>
                <a:lnTo>
                  <a:pt x="3594451" y="218440"/>
                </a:lnTo>
                <a:lnTo>
                  <a:pt x="3725642" y="218440"/>
                </a:lnTo>
                <a:lnTo>
                  <a:pt x="3725028" y="219710"/>
                </a:lnTo>
                <a:lnTo>
                  <a:pt x="3822094" y="219710"/>
                </a:lnTo>
                <a:lnTo>
                  <a:pt x="3822262" y="220980"/>
                </a:lnTo>
                <a:lnTo>
                  <a:pt x="3614723" y="220980"/>
                </a:lnTo>
                <a:lnTo>
                  <a:pt x="3613466" y="222250"/>
                </a:lnTo>
                <a:close/>
              </a:path>
              <a:path w="4096384" h="836930">
                <a:moveTo>
                  <a:pt x="3594451" y="218440"/>
                </a:moveTo>
                <a:lnTo>
                  <a:pt x="3592768" y="217170"/>
                </a:lnTo>
                <a:lnTo>
                  <a:pt x="3594117" y="215900"/>
                </a:lnTo>
                <a:lnTo>
                  <a:pt x="3595799" y="215900"/>
                </a:lnTo>
                <a:lnTo>
                  <a:pt x="3595917" y="216892"/>
                </a:lnTo>
                <a:lnTo>
                  <a:pt x="3595876" y="217232"/>
                </a:lnTo>
                <a:lnTo>
                  <a:pt x="3594451" y="218440"/>
                </a:lnTo>
                <a:close/>
              </a:path>
              <a:path w="4096384" h="836930">
                <a:moveTo>
                  <a:pt x="3604829" y="218440"/>
                </a:moveTo>
                <a:lnTo>
                  <a:pt x="3594451" y="218440"/>
                </a:lnTo>
                <a:lnTo>
                  <a:pt x="3595876" y="217232"/>
                </a:lnTo>
                <a:lnTo>
                  <a:pt x="3595917" y="216892"/>
                </a:lnTo>
                <a:lnTo>
                  <a:pt x="3595799" y="215900"/>
                </a:lnTo>
                <a:lnTo>
                  <a:pt x="3607343" y="215900"/>
                </a:lnTo>
                <a:lnTo>
                  <a:pt x="3604880" y="217144"/>
                </a:lnTo>
                <a:lnTo>
                  <a:pt x="3604829" y="218440"/>
                </a:lnTo>
                <a:close/>
              </a:path>
              <a:path w="4096384" h="836930">
                <a:moveTo>
                  <a:pt x="3607343" y="218440"/>
                </a:moveTo>
                <a:lnTo>
                  <a:pt x="3604829" y="218440"/>
                </a:lnTo>
                <a:lnTo>
                  <a:pt x="3604880" y="217144"/>
                </a:lnTo>
                <a:lnTo>
                  <a:pt x="3607343" y="215900"/>
                </a:lnTo>
                <a:lnTo>
                  <a:pt x="3609543" y="215900"/>
                </a:lnTo>
                <a:lnTo>
                  <a:pt x="3609435" y="217232"/>
                </a:lnTo>
                <a:lnTo>
                  <a:pt x="3607343" y="218440"/>
                </a:lnTo>
                <a:close/>
              </a:path>
              <a:path w="4096384" h="836930">
                <a:moveTo>
                  <a:pt x="3945954" y="218440"/>
                </a:moveTo>
                <a:lnTo>
                  <a:pt x="3940100" y="218440"/>
                </a:lnTo>
                <a:lnTo>
                  <a:pt x="3941940" y="215900"/>
                </a:lnTo>
                <a:lnTo>
                  <a:pt x="3944114" y="215900"/>
                </a:lnTo>
                <a:lnTo>
                  <a:pt x="3945954" y="218440"/>
                </a:lnTo>
                <a:close/>
              </a:path>
              <a:path w="4096384" h="836930">
                <a:moveTo>
                  <a:pt x="4049063" y="218440"/>
                </a:moveTo>
                <a:lnTo>
                  <a:pt x="3945954" y="218440"/>
                </a:lnTo>
                <a:lnTo>
                  <a:pt x="3944114" y="215900"/>
                </a:lnTo>
                <a:lnTo>
                  <a:pt x="4050720" y="215900"/>
                </a:lnTo>
                <a:lnTo>
                  <a:pt x="4048763" y="217144"/>
                </a:lnTo>
                <a:lnTo>
                  <a:pt x="4048874" y="217734"/>
                </a:lnTo>
                <a:lnTo>
                  <a:pt x="4049063" y="218440"/>
                </a:lnTo>
                <a:close/>
              </a:path>
              <a:path w="4096384" h="836930">
                <a:moveTo>
                  <a:pt x="3250150" y="224790"/>
                </a:moveTo>
                <a:lnTo>
                  <a:pt x="3247793" y="223520"/>
                </a:lnTo>
                <a:lnTo>
                  <a:pt x="3245953" y="222250"/>
                </a:lnTo>
                <a:lnTo>
                  <a:pt x="3246294" y="220980"/>
                </a:lnTo>
                <a:lnTo>
                  <a:pt x="3248644" y="219710"/>
                </a:lnTo>
                <a:lnTo>
                  <a:pt x="3246183" y="219710"/>
                </a:lnTo>
                <a:lnTo>
                  <a:pt x="3249792" y="216283"/>
                </a:lnTo>
                <a:lnTo>
                  <a:pt x="3257523" y="217170"/>
                </a:lnTo>
                <a:lnTo>
                  <a:pt x="3257523" y="218440"/>
                </a:lnTo>
                <a:lnTo>
                  <a:pt x="3249142" y="218440"/>
                </a:lnTo>
                <a:lnTo>
                  <a:pt x="3250688" y="220854"/>
                </a:lnTo>
                <a:lnTo>
                  <a:pt x="3250563" y="222250"/>
                </a:lnTo>
                <a:lnTo>
                  <a:pt x="3250150" y="224790"/>
                </a:lnTo>
                <a:close/>
              </a:path>
              <a:path w="4096384" h="836930">
                <a:moveTo>
                  <a:pt x="1594331" y="224790"/>
                </a:moveTo>
                <a:lnTo>
                  <a:pt x="1591149" y="224790"/>
                </a:lnTo>
                <a:lnTo>
                  <a:pt x="1588520" y="216822"/>
                </a:lnTo>
                <a:lnTo>
                  <a:pt x="1589093" y="217144"/>
                </a:lnTo>
                <a:lnTo>
                  <a:pt x="1589197" y="217393"/>
                </a:lnTo>
                <a:lnTo>
                  <a:pt x="1589316" y="217846"/>
                </a:lnTo>
                <a:lnTo>
                  <a:pt x="1589302" y="218440"/>
                </a:lnTo>
                <a:lnTo>
                  <a:pt x="1618139" y="218440"/>
                </a:lnTo>
                <a:lnTo>
                  <a:pt x="1618305" y="219710"/>
                </a:lnTo>
                <a:lnTo>
                  <a:pt x="1589806" y="219710"/>
                </a:lnTo>
                <a:lnTo>
                  <a:pt x="1594331" y="224790"/>
                </a:lnTo>
                <a:close/>
              </a:path>
              <a:path w="4096384" h="836930">
                <a:moveTo>
                  <a:pt x="2182961" y="217232"/>
                </a:moveTo>
                <a:lnTo>
                  <a:pt x="2182981" y="216892"/>
                </a:lnTo>
                <a:lnTo>
                  <a:pt x="2183180" y="217144"/>
                </a:lnTo>
                <a:lnTo>
                  <a:pt x="2182961" y="217232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208" y="232538"/>
                </a:lnTo>
                <a:lnTo>
                  <a:pt x="3367684" y="221500"/>
                </a:lnTo>
                <a:lnTo>
                  <a:pt x="3367578" y="220854"/>
                </a:lnTo>
                <a:lnTo>
                  <a:pt x="3368533" y="217846"/>
                </a:lnTo>
                <a:lnTo>
                  <a:pt x="3368654" y="217698"/>
                </a:lnTo>
                <a:lnTo>
                  <a:pt x="3369949" y="217144"/>
                </a:lnTo>
                <a:lnTo>
                  <a:pt x="3374848" y="224790"/>
                </a:lnTo>
                <a:lnTo>
                  <a:pt x="3374691" y="224790"/>
                </a:lnTo>
                <a:lnTo>
                  <a:pt x="3377814" y="228600"/>
                </a:lnTo>
                <a:lnTo>
                  <a:pt x="3376524" y="228611"/>
                </a:lnTo>
                <a:lnTo>
                  <a:pt x="3373446" y="233680"/>
                </a:lnTo>
                <a:lnTo>
                  <a:pt x="3372674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77830" y="228600"/>
                </a:moveTo>
                <a:lnTo>
                  <a:pt x="72297" y="228600"/>
                </a:lnTo>
                <a:lnTo>
                  <a:pt x="63582" y="223520"/>
                </a:lnTo>
                <a:lnTo>
                  <a:pt x="66594" y="220980"/>
                </a:lnTo>
                <a:lnTo>
                  <a:pt x="70451" y="217170"/>
                </a:lnTo>
                <a:lnTo>
                  <a:pt x="77830" y="228600"/>
                </a:lnTo>
                <a:close/>
              </a:path>
              <a:path w="4096384" h="836930">
                <a:moveTo>
                  <a:pt x="108671" y="222250"/>
                </a:moveTo>
                <a:lnTo>
                  <a:pt x="103138" y="222250"/>
                </a:lnTo>
                <a:lnTo>
                  <a:pt x="108671" y="217170"/>
                </a:lnTo>
                <a:lnTo>
                  <a:pt x="108671" y="222250"/>
                </a:lnTo>
                <a:close/>
              </a:path>
              <a:path w="4096384" h="836930">
                <a:moveTo>
                  <a:pt x="328260" y="229870"/>
                </a:moveTo>
                <a:lnTo>
                  <a:pt x="324886" y="228600"/>
                </a:lnTo>
                <a:lnTo>
                  <a:pt x="321135" y="223520"/>
                </a:lnTo>
                <a:lnTo>
                  <a:pt x="319943" y="220187"/>
                </a:lnTo>
                <a:lnTo>
                  <a:pt x="319826" y="219674"/>
                </a:lnTo>
                <a:lnTo>
                  <a:pt x="323566" y="217170"/>
                </a:lnTo>
                <a:lnTo>
                  <a:pt x="324744" y="217170"/>
                </a:lnTo>
                <a:lnTo>
                  <a:pt x="332126" y="228355"/>
                </a:lnTo>
                <a:lnTo>
                  <a:pt x="332252" y="228611"/>
                </a:lnTo>
                <a:lnTo>
                  <a:pt x="328260" y="22987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248972" y="243840"/>
                </a:lnTo>
                <a:lnTo>
                  <a:pt x="246124" y="237490"/>
                </a:lnTo>
                <a:lnTo>
                  <a:pt x="293904" y="237485"/>
                </a:lnTo>
                <a:lnTo>
                  <a:pt x="298313" y="235010"/>
                </a:lnTo>
                <a:lnTo>
                  <a:pt x="298340" y="234327"/>
                </a:lnTo>
                <a:lnTo>
                  <a:pt x="298213" y="233362"/>
                </a:lnTo>
                <a:lnTo>
                  <a:pt x="298088" y="229870"/>
                </a:lnTo>
                <a:lnTo>
                  <a:pt x="328260" y="229870"/>
                </a:lnTo>
                <a:lnTo>
                  <a:pt x="332287" y="228600"/>
                </a:lnTo>
                <a:lnTo>
                  <a:pt x="324744" y="217170"/>
                </a:lnTo>
                <a:lnTo>
                  <a:pt x="347708" y="217170"/>
                </a:lnTo>
                <a:lnTo>
                  <a:pt x="346532" y="218440"/>
                </a:lnTo>
                <a:lnTo>
                  <a:pt x="335299" y="218440"/>
                </a:lnTo>
                <a:lnTo>
                  <a:pt x="330945" y="222250"/>
                </a:lnTo>
                <a:lnTo>
                  <a:pt x="332785" y="223520"/>
                </a:lnTo>
                <a:lnTo>
                  <a:pt x="346420" y="223520"/>
                </a:lnTo>
                <a:lnTo>
                  <a:pt x="346699" y="224790"/>
                </a:lnTo>
                <a:lnTo>
                  <a:pt x="372904" y="224790"/>
                </a:lnTo>
                <a:lnTo>
                  <a:pt x="372707" y="226060"/>
                </a:lnTo>
                <a:lnTo>
                  <a:pt x="367318" y="226060"/>
                </a:lnTo>
                <a:lnTo>
                  <a:pt x="365053" y="229732"/>
                </a:lnTo>
                <a:lnTo>
                  <a:pt x="365074" y="229943"/>
                </a:lnTo>
                <a:lnTo>
                  <a:pt x="366814" y="231140"/>
                </a:lnTo>
                <a:lnTo>
                  <a:pt x="364634" y="231140"/>
                </a:lnTo>
                <a:lnTo>
                  <a:pt x="362453" y="232410"/>
                </a:lnTo>
                <a:lnTo>
                  <a:pt x="321221" y="232410"/>
                </a:lnTo>
                <a:lnTo>
                  <a:pt x="320465" y="233680"/>
                </a:lnTo>
                <a:lnTo>
                  <a:pt x="305631" y="233680"/>
                </a:lnTo>
                <a:lnTo>
                  <a:pt x="306217" y="234950"/>
                </a:lnTo>
                <a:lnTo>
                  <a:pt x="303621" y="23495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346699" y="224790"/>
                </a:moveTo>
                <a:lnTo>
                  <a:pt x="345887" y="221099"/>
                </a:lnTo>
                <a:lnTo>
                  <a:pt x="345566" y="220237"/>
                </a:lnTo>
                <a:lnTo>
                  <a:pt x="345451" y="219608"/>
                </a:lnTo>
                <a:lnTo>
                  <a:pt x="347708" y="217170"/>
                </a:lnTo>
                <a:lnTo>
                  <a:pt x="352232" y="220980"/>
                </a:lnTo>
                <a:lnTo>
                  <a:pt x="349548" y="222250"/>
                </a:lnTo>
                <a:lnTo>
                  <a:pt x="346699" y="224790"/>
                </a:lnTo>
                <a:close/>
              </a:path>
              <a:path w="4096384" h="836930">
                <a:moveTo>
                  <a:pt x="492704" y="226060"/>
                </a:moveTo>
                <a:lnTo>
                  <a:pt x="495382" y="217170"/>
                </a:lnTo>
                <a:lnTo>
                  <a:pt x="495552" y="218440"/>
                </a:lnTo>
                <a:lnTo>
                  <a:pt x="501249" y="219710"/>
                </a:lnTo>
                <a:lnTo>
                  <a:pt x="497058" y="223520"/>
                </a:lnTo>
                <a:lnTo>
                  <a:pt x="492704" y="226060"/>
                </a:lnTo>
                <a:close/>
              </a:path>
              <a:path w="4096384" h="836930">
                <a:moveTo>
                  <a:pt x="499489" y="228600"/>
                </a:moveTo>
                <a:lnTo>
                  <a:pt x="409225" y="228600"/>
                </a:lnTo>
                <a:lnTo>
                  <a:pt x="410901" y="227330"/>
                </a:lnTo>
                <a:lnTo>
                  <a:pt x="411065" y="227330"/>
                </a:lnTo>
                <a:lnTo>
                  <a:pt x="409559" y="226060"/>
                </a:lnTo>
                <a:lnTo>
                  <a:pt x="492704" y="226060"/>
                </a:lnTo>
                <a:lnTo>
                  <a:pt x="497058" y="223520"/>
                </a:lnTo>
                <a:lnTo>
                  <a:pt x="501249" y="219710"/>
                </a:lnTo>
                <a:lnTo>
                  <a:pt x="495552" y="218440"/>
                </a:lnTo>
                <a:lnTo>
                  <a:pt x="495382" y="217170"/>
                </a:lnTo>
                <a:lnTo>
                  <a:pt x="594281" y="217170"/>
                </a:lnTo>
                <a:lnTo>
                  <a:pt x="586574" y="218440"/>
                </a:lnTo>
                <a:lnTo>
                  <a:pt x="586808" y="219710"/>
                </a:lnTo>
                <a:lnTo>
                  <a:pt x="510304" y="219710"/>
                </a:lnTo>
                <a:lnTo>
                  <a:pt x="509970" y="220980"/>
                </a:lnTo>
                <a:lnTo>
                  <a:pt x="562268" y="220980"/>
                </a:lnTo>
                <a:lnTo>
                  <a:pt x="562936" y="222250"/>
                </a:lnTo>
                <a:lnTo>
                  <a:pt x="587277" y="222250"/>
                </a:lnTo>
                <a:lnTo>
                  <a:pt x="587746" y="224790"/>
                </a:lnTo>
                <a:lnTo>
                  <a:pt x="501753" y="224790"/>
                </a:lnTo>
                <a:lnTo>
                  <a:pt x="499489" y="228600"/>
                </a:lnTo>
                <a:close/>
              </a:path>
              <a:path w="4096384" h="836930">
                <a:moveTo>
                  <a:pt x="581545" y="232410"/>
                </a:moveTo>
                <a:lnTo>
                  <a:pt x="582717" y="226060"/>
                </a:lnTo>
                <a:lnTo>
                  <a:pt x="584557" y="224790"/>
                </a:lnTo>
                <a:lnTo>
                  <a:pt x="587746" y="224790"/>
                </a:lnTo>
                <a:lnTo>
                  <a:pt x="586574" y="218440"/>
                </a:lnTo>
                <a:lnTo>
                  <a:pt x="594281" y="217170"/>
                </a:lnTo>
                <a:lnTo>
                  <a:pt x="594056" y="219738"/>
                </a:lnTo>
                <a:lnTo>
                  <a:pt x="593947" y="222250"/>
                </a:lnTo>
                <a:lnTo>
                  <a:pt x="581545" y="232410"/>
                </a:lnTo>
                <a:close/>
              </a:path>
              <a:path w="4096384" h="836930">
                <a:moveTo>
                  <a:pt x="641534" y="234950"/>
                </a:moveTo>
                <a:lnTo>
                  <a:pt x="632835" y="234950"/>
                </a:lnTo>
                <a:lnTo>
                  <a:pt x="632752" y="233553"/>
                </a:lnTo>
                <a:lnTo>
                  <a:pt x="631997" y="232410"/>
                </a:lnTo>
                <a:lnTo>
                  <a:pt x="581545" y="232410"/>
                </a:lnTo>
                <a:lnTo>
                  <a:pt x="593947" y="222250"/>
                </a:lnTo>
                <a:lnTo>
                  <a:pt x="594056" y="219738"/>
                </a:lnTo>
                <a:lnTo>
                  <a:pt x="594281" y="217170"/>
                </a:lnTo>
                <a:lnTo>
                  <a:pt x="629652" y="217170"/>
                </a:lnTo>
                <a:lnTo>
                  <a:pt x="629652" y="218440"/>
                </a:lnTo>
                <a:lnTo>
                  <a:pt x="617585" y="218440"/>
                </a:lnTo>
                <a:lnTo>
                  <a:pt x="616788" y="220854"/>
                </a:lnTo>
                <a:lnTo>
                  <a:pt x="616909" y="221599"/>
                </a:lnTo>
                <a:lnTo>
                  <a:pt x="617414" y="223520"/>
                </a:lnTo>
                <a:lnTo>
                  <a:pt x="707096" y="223520"/>
                </a:lnTo>
                <a:lnTo>
                  <a:pt x="704748" y="224790"/>
                </a:lnTo>
                <a:lnTo>
                  <a:pt x="596631" y="224790"/>
                </a:lnTo>
                <a:lnTo>
                  <a:pt x="594274" y="225980"/>
                </a:lnTo>
                <a:lnTo>
                  <a:pt x="594238" y="226151"/>
                </a:lnTo>
                <a:lnTo>
                  <a:pt x="595755" y="227300"/>
                </a:lnTo>
                <a:lnTo>
                  <a:pt x="595852" y="227428"/>
                </a:lnTo>
                <a:lnTo>
                  <a:pt x="597299" y="229870"/>
                </a:lnTo>
                <a:lnTo>
                  <a:pt x="637032" y="229870"/>
                </a:lnTo>
                <a:lnTo>
                  <a:pt x="645577" y="231140"/>
                </a:lnTo>
                <a:lnTo>
                  <a:pt x="643233" y="231140"/>
                </a:lnTo>
                <a:lnTo>
                  <a:pt x="641534" y="23495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29652" y="217170"/>
                </a:lnTo>
                <a:lnTo>
                  <a:pt x="632671" y="218440"/>
                </a:lnTo>
                <a:lnTo>
                  <a:pt x="633169" y="218440"/>
                </a:lnTo>
                <a:lnTo>
                  <a:pt x="636023" y="222250"/>
                </a:lnTo>
                <a:lnTo>
                  <a:pt x="633169" y="22225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2123" y="219710"/>
                </a:moveTo>
                <a:lnTo>
                  <a:pt x="684465" y="219710"/>
                </a:lnTo>
                <a:lnTo>
                  <a:pt x="685139" y="218440"/>
                </a:lnTo>
                <a:lnTo>
                  <a:pt x="632671" y="218440"/>
                </a:lnTo>
                <a:lnTo>
                  <a:pt x="629652" y="217170"/>
                </a:lnTo>
                <a:lnTo>
                  <a:pt x="713629" y="217170"/>
                </a:lnTo>
                <a:lnTo>
                  <a:pt x="712123" y="21971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712114" y="219738"/>
                </a:lnTo>
                <a:lnTo>
                  <a:pt x="713629" y="21717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25199" y="222250"/>
                </a:moveTo>
                <a:lnTo>
                  <a:pt x="711285" y="222250"/>
                </a:lnTo>
                <a:lnTo>
                  <a:pt x="713629" y="217170"/>
                </a:lnTo>
                <a:lnTo>
                  <a:pt x="739951" y="217170"/>
                </a:lnTo>
                <a:lnTo>
                  <a:pt x="738527" y="218440"/>
                </a:lnTo>
                <a:lnTo>
                  <a:pt x="725199" y="218440"/>
                </a:lnTo>
                <a:lnTo>
                  <a:pt x="725199" y="222250"/>
                </a:lnTo>
                <a:close/>
              </a:path>
              <a:path w="4096384" h="836930">
                <a:moveTo>
                  <a:pt x="741464" y="224790"/>
                </a:moveTo>
                <a:lnTo>
                  <a:pt x="737437" y="223520"/>
                </a:lnTo>
                <a:lnTo>
                  <a:pt x="735590" y="222250"/>
                </a:lnTo>
                <a:lnTo>
                  <a:pt x="735427" y="220980"/>
                </a:lnTo>
                <a:lnTo>
                  <a:pt x="737217" y="219608"/>
                </a:lnTo>
                <a:lnTo>
                  <a:pt x="739951" y="217170"/>
                </a:lnTo>
                <a:lnTo>
                  <a:pt x="741464" y="224790"/>
                </a:lnTo>
                <a:close/>
              </a:path>
              <a:path w="4096384" h="836930">
                <a:moveTo>
                  <a:pt x="814879" y="223520"/>
                </a:moveTo>
                <a:lnTo>
                  <a:pt x="801135" y="223520"/>
                </a:lnTo>
                <a:lnTo>
                  <a:pt x="802975" y="222250"/>
                </a:lnTo>
                <a:lnTo>
                  <a:pt x="804309" y="220993"/>
                </a:lnTo>
                <a:lnTo>
                  <a:pt x="804657" y="217170"/>
                </a:lnTo>
                <a:lnTo>
                  <a:pt x="807981" y="218370"/>
                </a:lnTo>
                <a:lnTo>
                  <a:pt x="808174" y="218440"/>
                </a:lnTo>
                <a:lnTo>
                  <a:pt x="814879" y="223520"/>
                </a:lnTo>
                <a:close/>
              </a:path>
              <a:path w="4096384" h="836930">
                <a:moveTo>
                  <a:pt x="808046" y="218394"/>
                </a:moveTo>
                <a:lnTo>
                  <a:pt x="804657" y="217170"/>
                </a:lnTo>
                <a:lnTo>
                  <a:pt x="809016" y="217170"/>
                </a:lnTo>
                <a:lnTo>
                  <a:pt x="808046" y="218394"/>
                </a:lnTo>
                <a:close/>
              </a:path>
              <a:path w="4096384" h="836930">
                <a:moveTo>
                  <a:pt x="866693" y="222678"/>
                </a:moveTo>
                <a:lnTo>
                  <a:pt x="873384" y="217170"/>
                </a:lnTo>
                <a:lnTo>
                  <a:pt x="873246" y="219738"/>
                </a:lnTo>
                <a:lnTo>
                  <a:pt x="876121" y="222250"/>
                </a:lnTo>
                <a:lnTo>
                  <a:pt x="870365" y="222250"/>
                </a:lnTo>
                <a:lnTo>
                  <a:pt x="866693" y="222678"/>
                </a:lnTo>
                <a:close/>
              </a:path>
              <a:path w="4096384" h="836930">
                <a:moveTo>
                  <a:pt x="940264" y="222250"/>
                </a:moveTo>
                <a:lnTo>
                  <a:pt x="937749" y="222250"/>
                </a:lnTo>
                <a:lnTo>
                  <a:pt x="937661" y="221912"/>
                </a:lnTo>
                <a:lnTo>
                  <a:pt x="937540" y="220770"/>
                </a:lnTo>
                <a:lnTo>
                  <a:pt x="938909" y="218461"/>
                </a:lnTo>
                <a:lnTo>
                  <a:pt x="941940" y="217170"/>
                </a:lnTo>
                <a:lnTo>
                  <a:pt x="941592" y="220993"/>
                </a:lnTo>
                <a:lnTo>
                  <a:pt x="940264" y="222250"/>
                </a:lnTo>
                <a:close/>
              </a:path>
              <a:path w="4096384" h="836930">
                <a:moveTo>
                  <a:pt x="963061" y="222250"/>
                </a:moveTo>
                <a:lnTo>
                  <a:pt x="940264" y="222250"/>
                </a:lnTo>
                <a:lnTo>
                  <a:pt x="941592" y="220993"/>
                </a:lnTo>
                <a:lnTo>
                  <a:pt x="941940" y="217170"/>
                </a:lnTo>
                <a:lnTo>
                  <a:pt x="966410" y="217170"/>
                </a:lnTo>
                <a:lnTo>
                  <a:pt x="963061" y="222250"/>
                </a:lnTo>
                <a:close/>
              </a:path>
              <a:path w="4096384" h="836930">
                <a:moveTo>
                  <a:pt x="962071" y="224649"/>
                </a:moveTo>
                <a:lnTo>
                  <a:pt x="961953" y="223931"/>
                </a:lnTo>
                <a:lnTo>
                  <a:pt x="966410" y="217170"/>
                </a:lnTo>
                <a:lnTo>
                  <a:pt x="966750" y="218440"/>
                </a:lnTo>
                <a:lnTo>
                  <a:pt x="968258" y="218440"/>
                </a:lnTo>
                <a:lnTo>
                  <a:pt x="972781" y="222250"/>
                </a:lnTo>
                <a:lnTo>
                  <a:pt x="967588" y="223520"/>
                </a:lnTo>
                <a:lnTo>
                  <a:pt x="962071" y="224649"/>
                </a:lnTo>
                <a:close/>
              </a:path>
              <a:path w="4096384" h="836930">
                <a:moveTo>
                  <a:pt x="966750" y="218440"/>
                </a:moveTo>
                <a:lnTo>
                  <a:pt x="966410" y="217170"/>
                </a:lnTo>
                <a:lnTo>
                  <a:pt x="966750" y="217170"/>
                </a:lnTo>
                <a:lnTo>
                  <a:pt x="966750" y="218440"/>
                </a:lnTo>
                <a:close/>
              </a:path>
              <a:path w="4096384" h="836930">
                <a:moveTo>
                  <a:pt x="968258" y="218440"/>
                </a:moveTo>
                <a:lnTo>
                  <a:pt x="966750" y="218440"/>
                </a:lnTo>
                <a:lnTo>
                  <a:pt x="966750" y="217170"/>
                </a:lnTo>
                <a:lnTo>
                  <a:pt x="968258" y="21844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220904" y="220319"/>
                </a:lnTo>
                <a:lnTo>
                  <a:pt x="1220789" y="219382"/>
                </a:lnTo>
                <a:lnTo>
                  <a:pt x="1221371" y="217170"/>
                </a:lnTo>
                <a:lnTo>
                  <a:pt x="1222549" y="217170"/>
                </a:lnTo>
                <a:lnTo>
                  <a:pt x="1223896" y="219738"/>
                </a:lnTo>
                <a:lnTo>
                  <a:pt x="1224310" y="220779"/>
                </a:lnTo>
                <a:lnTo>
                  <a:pt x="1224358" y="220993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234617" y="222250"/>
                </a:moveTo>
                <a:lnTo>
                  <a:pt x="1221541" y="222250"/>
                </a:lnTo>
                <a:lnTo>
                  <a:pt x="1224358" y="220993"/>
                </a:lnTo>
                <a:lnTo>
                  <a:pt x="1224310" y="220779"/>
                </a:lnTo>
                <a:lnTo>
                  <a:pt x="1223832" y="219608"/>
                </a:lnTo>
                <a:lnTo>
                  <a:pt x="1222549" y="217170"/>
                </a:lnTo>
                <a:lnTo>
                  <a:pt x="1234617" y="217170"/>
                </a:lnTo>
                <a:lnTo>
                  <a:pt x="1234617" y="222250"/>
                </a:lnTo>
                <a:close/>
              </a:path>
              <a:path w="4096384" h="836930">
                <a:moveTo>
                  <a:pt x="1240484" y="223520"/>
                </a:moveTo>
                <a:lnTo>
                  <a:pt x="1235121" y="223520"/>
                </a:lnTo>
                <a:lnTo>
                  <a:pt x="1234735" y="222547"/>
                </a:lnTo>
                <a:lnTo>
                  <a:pt x="1234617" y="217170"/>
                </a:lnTo>
                <a:lnTo>
                  <a:pt x="1240484" y="223520"/>
                </a:lnTo>
                <a:close/>
              </a:path>
              <a:path w="4096384" h="836930">
                <a:moveTo>
                  <a:pt x="1385984" y="226060"/>
                </a:moveTo>
                <a:lnTo>
                  <a:pt x="1381968" y="220993"/>
                </a:lnTo>
                <a:lnTo>
                  <a:pt x="1381728" y="219382"/>
                </a:lnTo>
                <a:lnTo>
                  <a:pt x="1381289" y="217170"/>
                </a:lnTo>
                <a:lnTo>
                  <a:pt x="1387490" y="217170"/>
                </a:lnTo>
                <a:lnTo>
                  <a:pt x="1386822" y="222250"/>
                </a:lnTo>
                <a:lnTo>
                  <a:pt x="1385984" y="226060"/>
                </a:lnTo>
                <a:close/>
              </a:path>
              <a:path w="4096384" h="836930">
                <a:moveTo>
                  <a:pt x="1395817" y="226060"/>
                </a:moveTo>
                <a:lnTo>
                  <a:pt x="1385984" y="226060"/>
                </a:lnTo>
                <a:lnTo>
                  <a:pt x="1386822" y="222250"/>
                </a:lnTo>
                <a:lnTo>
                  <a:pt x="1387490" y="217170"/>
                </a:lnTo>
                <a:lnTo>
                  <a:pt x="1399054" y="217170"/>
                </a:lnTo>
                <a:lnTo>
                  <a:pt x="1398890" y="218440"/>
                </a:lnTo>
                <a:lnTo>
                  <a:pt x="1394699" y="218440"/>
                </a:lnTo>
                <a:lnTo>
                  <a:pt x="1395817" y="226060"/>
                </a:lnTo>
                <a:close/>
              </a:path>
              <a:path w="4096384" h="836930">
                <a:moveTo>
                  <a:pt x="1408829" y="224737"/>
                </a:moveTo>
                <a:lnTo>
                  <a:pt x="1408596" y="224633"/>
                </a:lnTo>
                <a:lnTo>
                  <a:pt x="1407775" y="217170"/>
                </a:lnTo>
                <a:lnTo>
                  <a:pt x="1414814" y="219710"/>
                </a:lnTo>
                <a:lnTo>
                  <a:pt x="1413806" y="219710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1415313" y="228240"/>
                </a:moveTo>
                <a:lnTo>
                  <a:pt x="1412918" y="227300"/>
                </a:lnTo>
                <a:lnTo>
                  <a:pt x="1412739" y="227196"/>
                </a:lnTo>
                <a:lnTo>
                  <a:pt x="1412615" y="226839"/>
                </a:lnTo>
                <a:lnTo>
                  <a:pt x="1414592" y="220432"/>
                </a:lnTo>
                <a:lnTo>
                  <a:pt x="1414716" y="219674"/>
                </a:lnTo>
                <a:lnTo>
                  <a:pt x="1407775" y="217170"/>
                </a:lnTo>
                <a:lnTo>
                  <a:pt x="1411626" y="217170"/>
                </a:lnTo>
                <a:lnTo>
                  <a:pt x="1413976" y="218440"/>
                </a:lnTo>
                <a:lnTo>
                  <a:pt x="1424371" y="218440"/>
                </a:lnTo>
                <a:lnTo>
                  <a:pt x="1423694" y="219738"/>
                </a:lnTo>
                <a:lnTo>
                  <a:pt x="1423196" y="222250"/>
                </a:lnTo>
                <a:lnTo>
                  <a:pt x="1418671" y="222250"/>
                </a:lnTo>
                <a:lnTo>
                  <a:pt x="1416513" y="226290"/>
                </a:lnTo>
                <a:lnTo>
                  <a:pt x="1415313" y="228240"/>
                </a:lnTo>
                <a:close/>
              </a:path>
              <a:path w="4096384" h="836930">
                <a:moveTo>
                  <a:pt x="1428418" y="219608"/>
                </a:moveTo>
                <a:lnTo>
                  <a:pt x="1424872" y="218440"/>
                </a:lnTo>
                <a:lnTo>
                  <a:pt x="1424577" y="218370"/>
                </a:lnTo>
                <a:lnTo>
                  <a:pt x="1424524" y="218151"/>
                </a:lnTo>
                <a:lnTo>
                  <a:pt x="1425042" y="217170"/>
                </a:lnTo>
                <a:lnTo>
                  <a:pt x="1428418" y="219608"/>
                </a:lnTo>
                <a:close/>
              </a:path>
              <a:path w="4096384" h="836930">
                <a:moveTo>
                  <a:pt x="1432579" y="220980"/>
                </a:moveTo>
                <a:lnTo>
                  <a:pt x="1428418" y="219608"/>
                </a:lnTo>
                <a:lnTo>
                  <a:pt x="1425042" y="217170"/>
                </a:lnTo>
                <a:lnTo>
                  <a:pt x="1429816" y="217170"/>
                </a:lnTo>
                <a:lnTo>
                  <a:pt x="1432579" y="220980"/>
                </a:lnTo>
                <a:close/>
              </a:path>
              <a:path w="4096384" h="836930">
                <a:moveTo>
                  <a:pt x="1464264" y="227330"/>
                </a:moveTo>
                <a:lnTo>
                  <a:pt x="1459749" y="225191"/>
                </a:lnTo>
                <a:lnTo>
                  <a:pt x="1458236" y="221099"/>
                </a:lnTo>
                <a:lnTo>
                  <a:pt x="1458201" y="220770"/>
                </a:lnTo>
                <a:lnTo>
                  <a:pt x="1458883" y="219738"/>
                </a:lnTo>
                <a:lnTo>
                  <a:pt x="1462588" y="217170"/>
                </a:lnTo>
                <a:lnTo>
                  <a:pt x="1464264" y="227330"/>
                </a:lnTo>
                <a:close/>
              </a:path>
              <a:path w="4096384" h="836930">
                <a:moveTo>
                  <a:pt x="1572546" y="218041"/>
                </a:moveTo>
                <a:lnTo>
                  <a:pt x="1572546" y="217393"/>
                </a:lnTo>
                <a:lnTo>
                  <a:pt x="1572880" y="217170"/>
                </a:lnTo>
                <a:lnTo>
                  <a:pt x="1572546" y="218041"/>
                </a:lnTo>
                <a:close/>
              </a:path>
              <a:path w="4096384" h="836930">
                <a:moveTo>
                  <a:pt x="1572546" y="219710"/>
                </a:moveTo>
                <a:lnTo>
                  <a:pt x="1572621" y="217846"/>
                </a:lnTo>
                <a:lnTo>
                  <a:pt x="1572880" y="217170"/>
                </a:lnTo>
                <a:lnTo>
                  <a:pt x="1577234" y="217170"/>
                </a:lnTo>
                <a:lnTo>
                  <a:pt x="1577527" y="218283"/>
                </a:lnTo>
                <a:lnTo>
                  <a:pt x="1577481" y="218461"/>
                </a:lnTo>
                <a:lnTo>
                  <a:pt x="1572546" y="219710"/>
                </a:lnTo>
                <a:close/>
              </a:path>
              <a:path w="4096384" h="836930">
                <a:moveTo>
                  <a:pt x="1660713" y="229870"/>
                </a:moveTo>
                <a:lnTo>
                  <a:pt x="1650749" y="220854"/>
                </a:lnTo>
                <a:lnTo>
                  <a:pt x="1650711" y="219608"/>
                </a:lnTo>
                <a:lnTo>
                  <a:pt x="1652049" y="217170"/>
                </a:lnTo>
                <a:lnTo>
                  <a:pt x="1654651" y="219738"/>
                </a:lnTo>
                <a:lnTo>
                  <a:pt x="1656029" y="222250"/>
                </a:lnTo>
                <a:lnTo>
                  <a:pt x="1653838" y="223520"/>
                </a:lnTo>
                <a:lnTo>
                  <a:pt x="1657865" y="223520"/>
                </a:lnTo>
                <a:lnTo>
                  <a:pt x="1661217" y="224790"/>
                </a:lnTo>
                <a:lnTo>
                  <a:pt x="1662723" y="224790"/>
                </a:lnTo>
                <a:lnTo>
                  <a:pt x="1667752" y="226060"/>
                </a:lnTo>
                <a:lnTo>
                  <a:pt x="1669514" y="226060"/>
                </a:lnTo>
                <a:lnTo>
                  <a:pt x="1665742" y="227330"/>
                </a:lnTo>
                <a:lnTo>
                  <a:pt x="1660209" y="227330"/>
                </a:lnTo>
                <a:lnTo>
                  <a:pt x="1660713" y="22987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46536" y="220980"/>
                </a:lnTo>
                <a:lnTo>
                  <a:pt x="1748546" y="217170"/>
                </a:lnTo>
                <a:lnTo>
                  <a:pt x="1753745" y="219710"/>
                </a:lnTo>
                <a:lnTo>
                  <a:pt x="1761738" y="21971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753745" y="219710"/>
                </a:moveTo>
                <a:lnTo>
                  <a:pt x="1748546" y="217170"/>
                </a:lnTo>
                <a:lnTo>
                  <a:pt x="1752404" y="217170"/>
                </a:lnTo>
                <a:lnTo>
                  <a:pt x="1753745" y="219710"/>
                </a:lnTo>
                <a:close/>
              </a:path>
              <a:path w="4096384" h="836930">
                <a:moveTo>
                  <a:pt x="1808728" y="226060"/>
                </a:moveTo>
                <a:lnTo>
                  <a:pt x="1806043" y="220980"/>
                </a:lnTo>
                <a:lnTo>
                  <a:pt x="1809482" y="219674"/>
                </a:lnTo>
                <a:lnTo>
                  <a:pt x="1812468" y="218440"/>
                </a:lnTo>
                <a:lnTo>
                  <a:pt x="1816625" y="217170"/>
                </a:lnTo>
                <a:lnTo>
                  <a:pt x="1818803" y="217170"/>
                </a:lnTo>
                <a:lnTo>
                  <a:pt x="1808728" y="226060"/>
                </a:lnTo>
                <a:close/>
              </a:path>
              <a:path w="4096384" h="836930">
                <a:moveTo>
                  <a:pt x="2027649" y="229870"/>
                </a:moveTo>
                <a:lnTo>
                  <a:pt x="2020610" y="222250"/>
                </a:lnTo>
                <a:lnTo>
                  <a:pt x="2022280" y="222250"/>
                </a:lnTo>
                <a:lnTo>
                  <a:pt x="2027649" y="217170"/>
                </a:lnTo>
                <a:lnTo>
                  <a:pt x="2027649" y="229870"/>
                </a:lnTo>
                <a:close/>
              </a:path>
              <a:path w="4096384" h="836930">
                <a:moveTo>
                  <a:pt x="2030495" y="229870"/>
                </a:moveTo>
                <a:lnTo>
                  <a:pt x="2027649" y="229870"/>
                </a:lnTo>
                <a:lnTo>
                  <a:pt x="2027649" y="217170"/>
                </a:lnTo>
                <a:lnTo>
                  <a:pt x="2036361" y="217170"/>
                </a:lnTo>
                <a:lnTo>
                  <a:pt x="2035548" y="223360"/>
                </a:lnTo>
                <a:lnTo>
                  <a:pt x="2035527" y="226060"/>
                </a:lnTo>
                <a:lnTo>
                  <a:pt x="2057318" y="226060"/>
                </a:lnTo>
                <a:lnTo>
                  <a:pt x="2054129" y="227330"/>
                </a:lnTo>
                <a:lnTo>
                  <a:pt x="2031500" y="227330"/>
                </a:lnTo>
                <a:lnTo>
                  <a:pt x="2029489" y="228600"/>
                </a:lnTo>
                <a:lnTo>
                  <a:pt x="2030495" y="229870"/>
                </a:lnTo>
                <a:close/>
              </a:path>
              <a:path w="4096384" h="836930">
                <a:moveTo>
                  <a:pt x="2102911" y="219710"/>
                </a:moveTo>
                <a:lnTo>
                  <a:pt x="2101744" y="219382"/>
                </a:lnTo>
                <a:lnTo>
                  <a:pt x="2101568" y="217170"/>
                </a:lnTo>
                <a:lnTo>
                  <a:pt x="2102449" y="218151"/>
                </a:lnTo>
                <a:lnTo>
                  <a:pt x="2102911" y="219710"/>
                </a:lnTo>
                <a:close/>
              </a:path>
              <a:path w="4096384" h="836930">
                <a:moveTo>
                  <a:pt x="2102449" y="218151"/>
                </a:moveTo>
                <a:lnTo>
                  <a:pt x="2101568" y="217170"/>
                </a:lnTo>
                <a:lnTo>
                  <a:pt x="2102158" y="217170"/>
                </a:lnTo>
                <a:lnTo>
                  <a:pt x="2102449" y="218151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318473" y="226060"/>
                </a:lnTo>
                <a:lnTo>
                  <a:pt x="2314787" y="226060"/>
                </a:lnTo>
                <a:lnTo>
                  <a:pt x="2317749" y="221075"/>
                </a:lnTo>
                <a:lnTo>
                  <a:pt x="2317864" y="220538"/>
                </a:lnTo>
                <a:lnTo>
                  <a:pt x="2318310" y="21717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380161" y="226060"/>
                </a:moveTo>
                <a:lnTo>
                  <a:pt x="2372624" y="226060"/>
                </a:lnTo>
                <a:lnTo>
                  <a:pt x="2371950" y="223520"/>
                </a:lnTo>
                <a:lnTo>
                  <a:pt x="2373292" y="222250"/>
                </a:lnTo>
                <a:lnTo>
                  <a:pt x="2375302" y="217170"/>
                </a:lnTo>
                <a:lnTo>
                  <a:pt x="2380161" y="226060"/>
                </a:lnTo>
                <a:close/>
              </a:path>
              <a:path w="4096384" h="836930">
                <a:moveTo>
                  <a:pt x="2422067" y="243840"/>
                </a:moveTo>
                <a:lnTo>
                  <a:pt x="2419095" y="243840"/>
                </a:lnTo>
                <a:lnTo>
                  <a:pt x="2408318" y="233692"/>
                </a:lnTo>
                <a:lnTo>
                  <a:pt x="2405141" y="228600"/>
                </a:lnTo>
                <a:lnTo>
                  <a:pt x="2404466" y="228600"/>
                </a:lnTo>
                <a:lnTo>
                  <a:pt x="2397269" y="224880"/>
                </a:lnTo>
                <a:lnTo>
                  <a:pt x="2397177" y="224631"/>
                </a:lnTo>
                <a:lnTo>
                  <a:pt x="2401114" y="217170"/>
                </a:lnTo>
                <a:lnTo>
                  <a:pt x="2404198" y="220854"/>
                </a:lnTo>
                <a:lnTo>
                  <a:pt x="2404324" y="221099"/>
                </a:lnTo>
                <a:lnTo>
                  <a:pt x="2404971" y="224790"/>
                </a:lnTo>
                <a:lnTo>
                  <a:pt x="2408578" y="228611"/>
                </a:lnTo>
                <a:lnTo>
                  <a:pt x="2415233" y="233692"/>
                </a:lnTo>
                <a:lnTo>
                  <a:pt x="2420990" y="238730"/>
                </a:lnTo>
                <a:lnTo>
                  <a:pt x="2421086" y="239061"/>
                </a:lnTo>
                <a:lnTo>
                  <a:pt x="2422067" y="243840"/>
                </a:lnTo>
                <a:close/>
              </a:path>
              <a:path w="4096384" h="836930">
                <a:moveTo>
                  <a:pt x="2428796" y="243840"/>
                </a:moveTo>
                <a:lnTo>
                  <a:pt x="2422067" y="243840"/>
                </a:lnTo>
                <a:lnTo>
                  <a:pt x="2421086" y="239061"/>
                </a:lnTo>
                <a:lnTo>
                  <a:pt x="2420990" y="238730"/>
                </a:lnTo>
                <a:lnTo>
                  <a:pt x="2414682" y="233270"/>
                </a:lnTo>
                <a:lnTo>
                  <a:pt x="2408563" y="228600"/>
                </a:lnTo>
                <a:lnTo>
                  <a:pt x="2404971" y="224790"/>
                </a:lnTo>
                <a:lnTo>
                  <a:pt x="2404324" y="221099"/>
                </a:lnTo>
                <a:lnTo>
                  <a:pt x="2404198" y="220854"/>
                </a:lnTo>
                <a:lnTo>
                  <a:pt x="2401114" y="217170"/>
                </a:lnTo>
                <a:lnTo>
                  <a:pt x="2405979" y="217170"/>
                </a:lnTo>
                <a:lnTo>
                  <a:pt x="2406610" y="218370"/>
                </a:lnTo>
                <a:lnTo>
                  <a:pt x="2408323" y="219710"/>
                </a:lnTo>
                <a:lnTo>
                  <a:pt x="2434082" y="219710"/>
                </a:lnTo>
                <a:lnTo>
                  <a:pt x="2434678" y="220980"/>
                </a:lnTo>
                <a:lnTo>
                  <a:pt x="2429113" y="220980"/>
                </a:lnTo>
                <a:lnTo>
                  <a:pt x="2421065" y="222250"/>
                </a:lnTo>
                <a:lnTo>
                  <a:pt x="2414360" y="222250"/>
                </a:lnTo>
                <a:lnTo>
                  <a:pt x="2412854" y="223520"/>
                </a:lnTo>
                <a:lnTo>
                  <a:pt x="2412854" y="224790"/>
                </a:lnTo>
                <a:lnTo>
                  <a:pt x="2425256" y="224790"/>
                </a:lnTo>
                <a:lnTo>
                  <a:pt x="2429447" y="227330"/>
                </a:lnTo>
                <a:lnTo>
                  <a:pt x="2423580" y="227330"/>
                </a:lnTo>
                <a:lnTo>
                  <a:pt x="2421049" y="228611"/>
                </a:lnTo>
                <a:lnTo>
                  <a:pt x="2419338" y="229787"/>
                </a:lnTo>
                <a:lnTo>
                  <a:pt x="2419405" y="231267"/>
                </a:lnTo>
                <a:lnTo>
                  <a:pt x="2421065" y="232410"/>
                </a:lnTo>
                <a:lnTo>
                  <a:pt x="2424049" y="232410"/>
                </a:lnTo>
                <a:lnTo>
                  <a:pt x="2425892" y="237403"/>
                </a:lnTo>
                <a:lnTo>
                  <a:pt x="2428796" y="243840"/>
                </a:lnTo>
                <a:close/>
              </a:path>
              <a:path w="4096384" h="836930">
                <a:moveTo>
                  <a:pt x="2620206" y="227330"/>
                </a:moveTo>
                <a:lnTo>
                  <a:pt x="2614175" y="223520"/>
                </a:lnTo>
                <a:lnTo>
                  <a:pt x="2613010" y="223520"/>
                </a:lnTo>
                <a:lnTo>
                  <a:pt x="2618857" y="217170"/>
                </a:lnTo>
                <a:lnTo>
                  <a:pt x="2619336" y="223053"/>
                </a:lnTo>
                <a:lnTo>
                  <a:pt x="2619414" y="223700"/>
                </a:lnTo>
                <a:lnTo>
                  <a:pt x="2620206" y="227330"/>
                </a:lnTo>
                <a:close/>
              </a:path>
              <a:path w="4096384" h="836930">
                <a:moveTo>
                  <a:pt x="3216625" y="232410"/>
                </a:moveTo>
                <a:lnTo>
                  <a:pt x="3215100" y="232410"/>
                </a:lnTo>
                <a:lnTo>
                  <a:pt x="3209403" y="226060"/>
                </a:lnTo>
                <a:lnTo>
                  <a:pt x="3209293" y="224154"/>
                </a:lnTo>
                <a:lnTo>
                  <a:pt x="3208080" y="217170"/>
                </a:lnTo>
                <a:lnTo>
                  <a:pt x="3217116" y="226060"/>
                </a:lnTo>
                <a:lnTo>
                  <a:pt x="3231666" y="226060"/>
                </a:lnTo>
                <a:lnTo>
                  <a:pt x="3232939" y="227300"/>
                </a:lnTo>
                <a:lnTo>
                  <a:pt x="3232906" y="227428"/>
                </a:lnTo>
                <a:lnTo>
                  <a:pt x="3231814" y="229122"/>
                </a:lnTo>
                <a:lnTo>
                  <a:pt x="3216625" y="232410"/>
                </a:lnTo>
                <a:close/>
              </a:path>
              <a:path w="4096384" h="836930">
                <a:moveTo>
                  <a:pt x="3220029" y="226060"/>
                </a:moveTo>
                <a:lnTo>
                  <a:pt x="3217116" y="226060"/>
                </a:lnTo>
                <a:lnTo>
                  <a:pt x="3208080" y="217170"/>
                </a:lnTo>
                <a:lnTo>
                  <a:pt x="3214602" y="217170"/>
                </a:lnTo>
                <a:lnTo>
                  <a:pt x="3221156" y="222250"/>
                </a:lnTo>
                <a:lnTo>
                  <a:pt x="3234566" y="222250"/>
                </a:lnTo>
                <a:lnTo>
                  <a:pt x="3234566" y="223520"/>
                </a:lnTo>
                <a:lnTo>
                  <a:pt x="3221981" y="223520"/>
                </a:lnTo>
                <a:lnTo>
                  <a:pt x="3223340" y="224790"/>
                </a:lnTo>
                <a:lnTo>
                  <a:pt x="3220029" y="226060"/>
                </a:lnTo>
                <a:close/>
              </a:path>
              <a:path w="4096384" h="836930">
                <a:moveTo>
                  <a:pt x="3271274" y="238760"/>
                </a:moveTo>
                <a:lnTo>
                  <a:pt x="3264569" y="238760"/>
                </a:lnTo>
                <a:lnTo>
                  <a:pt x="3263947" y="235244"/>
                </a:lnTo>
                <a:lnTo>
                  <a:pt x="3263829" y="234789"/>
                </a:lnTo>
                <a:lnTo>
                  <a:pt x="3263377" y="233680"/>
                </a:lnTo>
                <a:lnTo>
                  <a:pt x="3262110" y="233397"/>
                </a:lnTo>
                <a:lnTo>
                  <a:pt x="3263043" y="228600"/>
                </a:lnTo>
                <a:lnTo>
                  <a:pt x="3262495" y="228355"/>
                </a:lnTo>
                <a:lnTo>
                  <a:pt x="3262520" y="228133"/>
                </a:lnTo>
                <a:lnTo>
                  <a:pt x="3268917" y="218440"/>
                </a:lnTo>
                <a:lnTo>
                  <a:pt x="3274579" y="218440"/>
                </a:lnTo>
                <a:lnTo>
                  <a:pt x="3274662" y="217170"/>
                </a:lnTo>
                <a:lnTo>
                  <a:pt x="3276059" y="217170"/>
                </a:lnTo>
                <a:lnTo>
                  <a:pt x="3279565" y="219710"/>
                </a:lnTo>
                <a:lnTo>
                  <a:pt x="3276453" y="219710"/>
                </a:lnTo>
                <a:lnTo>
                  <a:pt x="3275104" y="224631"/>
                </a:lnTo>
                <a:lnTo>
                  <a:pt x="3275197" y="225013"/>
                </a:lnTo>
                <a:lnTo>
                  <a:pt x="3275836" y="226060"/>
                </a:lnTo>
                <a:lnTo>
                  <a:pt x="3273114" y="226060"/>
                </a:lnTo>
                <a:lnTo>
                  <a:pt x="3268566" y="229895"/>
                </a:lnTo>
                <a:lnTo>
                  <a:pt x="3267741" y="231140"/>
                </a:lnTo>
                <a:lnTo>
                  <a:pt x="3267234" y="231140"/>
                </a:lnTo>
                <a:lnTo>
                  <a:pt x="3266900" y="232410"/>
                </a:lnTo>
                <a:lnTo>
                  <a:pt x="3268467" y="232410"/>
                </a:lnTo>
                <a:lnTo>
                  <a:pt x="3270933" y="234950"/>
                </a:lnTo>
                <a:lnTo>
                  <a:pt x="3271054" y="236892"/>
                </a:lnTo>
                <a:lnTo>
                  <a:pt x="3271162" y="237988"/>
                </a:lnTo>
                <a:lnTo>
                  <a:pt x="3271274" y="23876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297236" y="240030"/>
                </a:lnTo>
                <a:lnTo>
                  <a:pt x="3297347" y="238453"/>
                </a:lnTo>
                <a:lnTo>
                  <a:pt x="3297473" y="234789"/>
                </a:lnTo>
                <a:lnTo>
                  <a:pt x="3292835" y="228600"/>
                </a:lnTo>
                <a:lnTo>
                  <a:pt x="3286342" y="223520"/>
                </a:lnTo>
                <a:lnTo>
                  <a:pt x="3281495" y="220980"/>
                </a:lnTo>
                <a:lnTo>
                  <a:pt x="3281318" y="220980"/>
                </a:lnTo>
                <a:lnTo>
                  <a:pt x="3276059" y="217170"/>
                </a:lnTo>
                <a:lnTo>
                  <a:pt x="3303791" y="217170"/>
                </a:lnTo>
                <a:lnTo>
                  <a:pt x="3302933" y="219710"/>
                </a:lnTo>
                <a:lnTo>
                  <a:pt x="3301610" y="219710"/>
                </a:lnTo>
                <a:lnTo>
                  <a:pt x="3302625" y="222250"/>
                </a:lnTo>
                <a:lnTo>
                  <a:pt x="3309147" y="222250"/>
                </a:lnTo>
                <a:lnTo>
                  <a:pt x="3308472" y="226060"/>
                </a:lnTo>
                <a:lnTo>
                  <a:pt x="3307798" y="227330"/>
                </a:lnTo>
                <a:lnTo>
                  <a:pt x="3298919" y="232410"/>
                </a:lnTo>
                <a:lnTo>
                  <a:pt x="3301093" y="232410"/>
                </a:lnTo>
                <a:lnTo>
                  <a:pt x="3303130" y="233692"/>
                </a:lnTo>
                <a:lnTo>
                  <a:pt x="3304768" y="235244"/>
                </a:lnTo>
                <a:lnTo>
                  <a:pt x="3305467" y="2374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3496881" y="218440"/>
                </a:moveTo>
                <a:lnTo>
                  <a:pt x="3473092" y="218440"/>
                </a:lnTo>
                <a:lnTo>
                  <a:pt x="3473426" y="217170"/>
                </a:lnTo>
                <a:lnTo>
                  <a:pt x="3497961" y="217170"/>
                </a:lnTo>
                <a:lnTo>
                  <a:pt x="3496881" y="218440"/>
                </a:lnTo>
                <a:close/>
              </a:path>
              <a:path w="4096384" h="836930">
                <a:moveTo>
                  <a:pt x="3837665" y="228600"/>
                </a:moveTo>
                <a:lnTo>
                  <a:pt x="3842713" y="222250"/>
                </a:lnTo>
                <a:lnTo>
                  <a:pt x="3845823" y="219674"/>
                </a:lnTo>
                <a:lnTo>
                  <a:pt x="3850092" y="217170"/>
                </a:lnTo>
                <a:lnTo>
                  <a:pt x="3852952" y="217170"/>
                </a:lnTo>
                <a:lnTo>
                  <a:pt x="3851570" y="219738"/>
                </a:lnTo>
                <a:lnTo>
                  <a:pt x="3850560" y="220993"/>
                </a:lnTo>
                <a:lnTo>
                  <a:pt x="3837665" y="228600"/>
                </a:lnTo>
                <a:close/>
              </a:path>
              <a:path w="4096384" h="836930">
                <a:moveTo>
                  <a:pt x="3889648" y="231140"/>
                </a:moveTo>
                <a:lnTo>
                  <a:pt x="3865336" y="231140"/>
                </a:lnTo>
                <a:lnTo>
                  <a:pt x="3865374" y="229787"/>
                </a:lnTo>
                <a:lnTo>
                  <a:pt x="3863653" y="228600"/>
                </a:lnTo>
                <a:lnTo>
                  <a:pt x="3837665" y="228600"/>
                </a:lnTo>
                <a:lnTo>
                  <a:pt x="3850560" y="220993"/>
                </a:lnTo>
                <a:lnTo>
                  <a:pt x="3851570" y="219738"/>
                </a:lnTo>
                <a:lnTo>
                  <a:pt x="3852952" y="217170"/>
                </a:lnTo>
                <a:lnTo>
                  <a:pt x="3941020" y="217170"/>
                </a:lnTo>
                <a:lnTo>
                  <a:pt x="3940100" y="218440"/>
                </a:lnTo>
                <a:lnTo>
                  <a:pt x="4045540" y="218440"/>
                </a:lnTo>
                <a:lnTo>
                  <a:pt x="4045254" y="219710"/>
                </a:lnTo>
                <a:lnTo>
                  <a:pt x="4021385" y="219710"/>
                </a:lnTo>
                <a:lnTo>
                  <a:pt x="4019408" y="220980"/>
                </a:lnTo>
                <a:lnTo>
                  <a:pt x="3884600" y="220980"/>
                </a:lnTo>
                <a:lnTo>
                  <a:pt x="3872873" y="227330"/>
                </a:lnTo>
                <a:lnTo>
                  <a:pt x="3875035" y="227330"/>
                </a:lnTo>
                <a:lnTo>
                  <a:pt x="3878700" y="229870"/>
                </a:lnTo>
                <a:lnTo>
                  <a:pt x="3889982" y="229870"/>
                </a:lnTo>
                <a:lnTo>
                  <a:pt x="3889648" y="231140"/>
                </a:lnTo>
                <a:close/>
              </a:path>
              <a:path w="4096384" h="836930">
                <a:moveTo>
                  <a:pt x="1829202" y="218440"/>
                </a:moveTo>
                <a:lnTo>
                  <a:pt x="1826499" y="218440"/>
                </a:lnTo>
                <a:lnTo>
                  <a:pt x="1827784" y="217186"/>
                </a:lnTo>
                <a:lnTo>
                  <a:pt x="1829202" y="21844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63256" y="234950"/>
                </a:lnTo>
                <a:lnTo>
                  <a:pt x="2171020" y="229943"/>
                </a:lnTo>
                <a:lnTo>
                  <a:pt x="2167780" y="228600"/>
                </a:lnTo>
                <a:lnTo>
                  <a:pt x="2165934" y="227330"/>
                </a:lnTo>
                <a:lnTo>
                  <a:pt x="2178676" y="227330"/>
                </a:lnTo>
                <a:lnTo>
                  <a:pt x="2175324" y="222250"/>
                </a:lnTo>
                <a:lnTo>
                  <a:pt x="2172980" y="218440"/>
                </a:lnTo>
                <a:lnTo>
                  <a:pt x="2178342" y="218440"/>
                </a:lnTo>
                <a:lnTo>
                  <a:pt x="2182961" y="217232"/>
                </a:lnTo>
                <a:lnTo>
                  <a:pt x="2182595" y="223700"/>
                </a:lnTo>
                <a:lnTo>
                  <a:pt x="2182533" y="229870"/>
                </a:lnTo>
                <a:lnTo>
                  <a:pt x="2190815" y="22987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1564662" y="231140"/>
                </a:moveTo>
                <a:lnTo>
                  <a:pt x="1564662" y="222250"/>
                </a:lnTo>
                <a:lnTo>
                  <a:pt x="1567177" y="220980"/>
                </a:lnTo>
                <a:lnTo>
                  <a:pt x="1572546" y="217393"/>
                </a:lnTo>
                <a:lnTo>
                  <a:pt x="1572420" y="218370"/>
                </a:lnTo>
                <a:lnTo>
                  <a:pt x="1569475" y="226060"/>
                </a:lnTo>
                <a:lnTo>
                  <a:pt x="1566509" y="226060"/>
                </a:lnTo>
                <a:lnTo>
                  <a:pt x="1567962" y="229583"/>
                </a:lnTo>
                <a:lnTo>
                  <a:pt x="1567947" y="229895"/>
                </a:lnTo>
                <a:lnTo>
                  <a:pt x="1564662" y="231140"/>
                </a:lnTo>
                <a:close/>
              </a:path>
              <a:path w="4096384" h="836930">
                <a:moveTo>
                  <a:pt x="3387427" y="220980"/>
                </a:moveTo>
                <a:lnTo>
                  <a:pt x="3386716" y="217698"/>
                </a:lnTo>
                <a:lnTo>
                  <a:pt x="3387925" y="220538"/>
                </a:lnTo>
                <a:lnTo>
                  <a:pt x="3387922" y="220854"/>
                </a:lnTo>
                <a:lnTo>
                  <a:pt x="3387427" y="220980"/>
                </a:lnTo>
                <a:close/>
              </a:path>
              <a:path w="4096384" h="836930">
                <a:moveTo>
                  <a:pt x="3367941" y="219710"/>
                </a:moveTo>
                <a:lnTo>
                  <a:pt x="3363952" y="219710"/>
                </a:lnTo>
                <a:lnTo>
                  <a:pt x="3368569" y="217734"/>
                </a:lnTo>
                <a:lnTo>
                  <a:pt x="3367941" y="219710"/>
                </a:lnTo>
                <a:close/>
              </a:path>
              <a:path w="4096384" h="836930">
                <a:moveTo>
                  <a:pt x="2091845" y="229870"/>
                </a:moveTo>
                <a:lnTo>
                  <a:pt x="2090175" y="220980"/>
                </a:lnTo>
                <a:lnTo>
                  <a:pt x="2091347" y="220980"/>
                </a:lnTo>
                <a:lnTo>
                  <a:pt x="2094550" y="217846"/>
                </a:lnTo>
                <a:lnTo>
                  <a:pt x="2096190" y="218100"/>
                </a:lnTo>
                <a:lnTo>
                  <a:pt x="2095531" y="222250"/>
                </a:lnTo>
                <a:lnTo>
                  <a:pt x="2091845" y="229870"/>
                </a:lnTo>
                <a:close/>
              </a:path>
              <a:path w="4096384" h="836930">
                <a:moveTo>
                  <a:pt x="1574076" y="242390"/>
                </a:moveTo>
                <a:lnTo>
                  <a:pt x="1575054" y="234950"/>
                </a:lnTo>
                <a:lnTo>
                  <a:pt x="1575388" y="234950"/>
                </a:lnTo>
                <a:lnTo>
                  <a:pt x="1576555" y="233692"/>
                </a:lnTo>
                <a:lnTo>
                  <a:pt x="1568807" y="227801"/>
                </a:lnTo>
                <a:lnTo>
                  <a:pt x="1572546" y="218041"/>
                </a:lnTo>
                <a:lnTo>
                  <a:pt x="1572546" y="219710"/>
                </a:lnTo>
                <a:lnTo>
                  <a:pt x="1583691" y="219710"/>
                </a:lnTo>
                <a:lnTo>
                  <a:pt x="1583605" y="220980"/>
                </a:lnTo>
                <a:lnTo>
                  <a:pt x="1580089" y="220980"/>
                </a:lnTo>
                <a:lnTo>
                  <a:pt x="1578073" y="227330"/>
                </a:lnTo>
                <a:lnTo>
                  <a:pt x="1573718" y="227330"/>
                </a:lnTo>
                <a:lnTo>
                  <a:pt x="1572546" y="228600"/>
                </a:lnTo>
                <a:lnTo>
                  <a:pt x="1572546" y="229870"/>
                </a:lnTo>
                <a:lnTo>
                  <a:pt x="1573882" y="229870"/>
                </a:lnTo>
                <a:lnTo>
                  <a:pt x="1574890" y="231140"/>
                </a:lnTo>
                <a:lnTo>
                  <a:pt x="1580505" y="231140"/>
                </a:lnTo>
                <a:lnTo>
                  <a:pt x="1582099" y="232410"/>
                </a:lnTo>
                <a:lnTo>
                  <a:pt x="1581595" y="232410"/>
                </a:lnTo>
                <a:lnTo>
                  <a:pt x="1577909" y="234950"/>
                </a:lnTo>
                <a:lnTo>
                  <a:pt x="1578003" y="237684"/>
                </a:lnTo>
                <a:lnTo>
                  <a:pt x="1578788" y="239310"/>
                </a:lnTo>
                <a:lnTo>
                  <a:pt x="1576567" y="240030"/>
                </a:lnTo>
                <a:lnTo>
                  <a:pt x="1574076" y="24239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091845" y="229870"/>
                </a:lnTo>
                <a:lnTo>
                  <a:pt x="2095531" y="222250"/>
                </a:lnTo>
                <a:lnTo>
                  <a:pt x="2096190" y="218100"/>
                </a:lnTo>
                <a:lnTo>
                  <a:pt x="2098464" y="218461"/>
                </a:lnTo>
                <a:lnTo>
                  <a:pt x="2101744" y="219382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103847" y="219710"/>
                </a:moveTo>
                <a:lnTo>
                  <a:pt x="2102911" y="219710"/>
                </a:lnTo>
                <a:lnTo>
                  <a:pt x="2102449" y="218151"/>
                </a:lnTo>
                <a:lnTo>
                  <a:pt x="2103847" y="219710"/>
                </a:lnTo>
                <a:close/>
              </a:path>
              <a:path w="4096384" h="836930">
                <a:moveTo>
                  <a:pt x="3131021" y="218461"/>
                </a:moveTo>
                <a:lnTo>
                  <a:pt x="3130952" y="218283"/>
                </a:lnTo>
                <a:lnTo>
                  <a:pt x="3131021" y="218461"/>
                </a:lnTo>
                <a:close/>
              </a:path>
              <a:path w="4096384" h="836930">
                <a:moveTo>
                  <a:pt x="1426044" y="222250"/>
                </a:moveTo>
                <a:lnTo>
                  <a:pt x="1423196" y="222250"/>
                </a:lnTo>
                <a:lnTo>
                  <a:pt x="1423694" y="219738"/>
                </a:lnTo>
                <a:lnTo>
                  <a:pt x="1424427" y="218334"/>
                </a:lnTo>
                <a:lnTo>
                  <a:pt x="1424939" y="218461"/>
                </a:lnTo>
                <a:lnTo>
                  <a:pt x="1428418" y="219608"/>
                </a:lnTo>
                <a:lnTo>
                  <a:pt x="1428531" y="219738"/>
                </a:lnTo>
                <a:lnTo>
                  <a:pt x="1426044" y="222250"/>
                </a:lnTo>
                <a:close/>
              </a:path>
              <a:path w="4096384" h="836930">
                <a:moveTo>
                  <a:pt x="1589472" y="218440"/>
                </a:moveTo>
                <a:lnTo>
                  <a:pt x="1589302" y="218440"/>
                </a:lnTo>
                <a:lnTo>
                  <a:pt x="1589454" y="218370"/>
                </a:lnTo>
                <a:close/>
              </a:path>
              <a:path w="4096384" h="836930">
                <a:moveTo>
                  <a:pt x="808174" y="218440"/>
                </a:moveTo>
                <a:lnTo>
                  <a:pt x="808010" y="218440"/>
                </a:lnTo>
                <a:lnTo>
                  <a:pt x="808174" y="218440"/>
                </a:lnTo>
                <a:close/>
              </a:path>
              <a:path w="4096384" h="836930">
                <a:moveTo>
                  <a:pt x="39944" y="222250"/>
                </a:moveTo>
                <a:lnTo>
                  <a:pt x="38785" y="220993"/>
                </a:lnTo>
                <a:lnTo>
                  <a:pt x="37953" y="219738"/>
                </a:lnTo>
                <a:lnTo>
                  <a:pt x="37987" y="219608"/>
                </a:lnTo>
                <a:lnTo>
                  <a:pt x="38602" y="218440"/>
                </a:lnTo>
                <a:lnTo>
                  <a:pt x="42459" y="218440"/>
                </a:lnTo>
                <a:lnTo>
                  <a:pt x="39944" y="222250"/>
                </a:lnTo>
                <a:close/>
              </a:path>
              <a:path w="4096384" h="836930">
                <a:moveTo>
                  <a:pt x="65088" y="222250"/>
                </a:moveTo>
                <a:lnTo>
                  <a:pt x="39944" y="222250"/>
                </a:lnTo>
                <a:lnTo>
                  <a:pt x="42459" y="218440"/>
                </a:lnTo>
                <a:lnTo>
                  <a:pt x="69165" y="218440"/>
                </a:lnTo>
                <a:lnTo>
                  <a:pt x="66452" y="221099"/>
                </a:lnTo>
                <a:lnTo>
                  <a:pt x="65088" y="22225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253333" y="222250"/>
                </a:lnTo>
                <a:lnTo>
                  <a:pt x="252325" y="218440"/>
                </a:lnTo>
                <a:lnTo>
                  <a:pt x="255259" y="219674"/>
                </a:lnTo>
                <a:lnTo>
                  <a:pt x="256515" y="222250"/>
                </a:lnTo>
                <a:lnTo>
                  <a:pt x="256352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93897" y="236220"/>
                </a:moveTo>
                <a:lnTo>
                  <a:pt x="280487" y="236220"/>
                </a:lnTo>
                <a:lnTo>
                  <a:pt x="284507" y="233680"/>
                </a:lnTo>
                <a:lnTo>
                  <a:pt x="292221" y="233680"/>
                </a:lnTo>
                <a:lnTo>
                  <a:pt x="291049" y="223520"/>
                </a:lnTo>
                <a:lnTo>
                  <a:pt x="254839" y="223520"/>
                </a:lnTo>
                <a:lnTo>
                  <a:pt x="256352" y="222250"/>
                </a:lnTo>
                <a:lnTo>
                  <a:pt x="256515" y="222250"/>
                </a:lnTo>
                <a:lnTo>
                  <a:pt x="255356" y="219738"/>
                </a:lnTo>
                <a:lnTo>
                  <a:pt x="252325" y="218440"/>
                </a:lnTo>
                <a:lnTo>
                  <a:pt x="321669" y="218440"/>
                </a:lnTo>
                <a:lnTo>
                  <a:pt x="319826" y="219674"/>
                </a:lnTo>
                <a:lnTo>
                  <a:pt x="321135" y="223520"/>
                </a:lnTo>
                <a:lnTo>
                  <a:pt x="324886" y="228600"/>
                </a:lnTo>
                <a:lnTo>
                  <a:pt x="328260" y="229870"/>
                </a:lnTo>
                <a:lnTo>
                  <a:pt x="298088" y="229870"/>
                </a:lnTo>
                <a:lnTo>
                  <a:pt x="294067" y="232410"/>
                </a:lnTo>
                <a:lnTo>
                  <a:pt x="293952" y="233270"/>
                </a:lnTo>
                <a:lnTo>
                  <a:pt x="293897" y="236220"/>
                </a:lnTo>
                <a:close/>
              </a:path>
              <a:path w="4096384" h="836930">
                <a:moveTo>
                  <a:pt x="336478" y="223520"/>
                </a:moveTo>
                <a:lnTo>
                  <a:pt x="332785" y="223520"/>
                </a:lnTo>
                <a:lnTo>
                  <a:pt x="330945" y="222250"/>
                </a:lnTo>
                <a:lnTo>
                  <a:pt x="335299" y="218440"/>
                </a:lnTo>
                <a:lnTo>
                  <a:pt x="336687" y="220770"/>
                </a:lnTo>
                <a:lnTo>
                  <a:pt x="336573" y="222799"/>
                </a:lnTo>
                <a:lnTo>
                  <a:pt x="336478" y="223520"/>
                </a:lnTo>
                <a:close/>
              </a:path>
              <a:path w="4096384" h="836930">
                <a:moveTo>
                  <a:pt x="346420" y="223520"/>
                </a:moveTo>
                <a:lnTo>
                  <a:pt x="336478" y="223520"/>
                </a:lnTo>
                <a:lnTo>
                  <a:pt x="336573" y="222799"/>
                </a:lnTo>
                <a:lnTo>
                  <a:pt x="336687" y="220770"/>
                </a:lnTo>
                <a:lnTo>
                  <a:pt x="335299" y="218440"/>
                </a:lnTo>
                <a:lnTo>
                  <a:pt x="346532" y="218440"/>
                </a:lnTo>
                <a:lnTo>
                  <a:pt x="345451" y="219608"/>
                </a:lnTo>
                <a:lnTo>
                  <a:pt x="345368" y="219738"/>
                </a:lnTo>
                <a:lnTo>
                  <a:pt x="345782" y="220779"/>
                </a:lnTo>
                <a:lnTo>
                  <a:pt x="345887" y="221099"/>
                </a:lnTo>
                <a:lnTo>
                  <a:pt x="346420" y="223520"/>
                </a:lnTo>
                <a:close/>
              </a:path>
              <a:path w="4096384" h="836930">
                <a:moveTo>
                  <a:pt x="425987" y="222250"/>
                </a:moveTo>
                <a:lnTo>
                  <a:pt x="428470" y="219382"/>
                </a:lnTo>
                <a:lnTo>
                  <a:pt x="429340" y="218440"/>
                </a:lnTo>
                <a:lnTo>
                  <a:pt x="431413" y="220854"/>
                </a:lnTo>
                <a:lnTo>
                  <a:pt x="431460" y="220993"/>
                </a:lnTo>
                <a:lnTo>
                  <a:pt x="425987" y="222250"/>
                </a:lnTo>
                <a:close/>
              </a:path>
              <a:path w="4096384" h="836930">
                <a:moveTo>
                  <a:pt x="617414" y="223520"/>
                </a:moveTo>
                <a:lnTo>
                  <a:pt x="616909" y="221599"/>
                </a:lnTo>
                <a:lnTo>
                  <a:pt x="616788" y="220854"/>
                </a:lnTo>
                <a:lnTo>
                  <a:pt x="617585" y="218440"/>
                </a:lnTo>
                <a:lnTo>
                  <a:pt x="618757" y="218440"/>
                </a:lnTo>
                <a:lnTo>
                  <a:pt x="620270" y="220981"/>
                </a:lnTo>
                <a:lnTo>
                  <a:pt x="620767" y="222250"/>
                </a:lnTo>
                <a:lnTo>
                  <a:pt x="617414" y="22352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17414" y="223520"/>
                </a:lnTo>
                <a:lnTo>
                  <a:pt x="620767" y="222250"/>
                </a:lnTo>
                <a:lnTo>
                  <a:pt x="620270" y="220981"/>
                </a:lnTo>
                <a:lnTo>
                  <a:pt x="618757" y="218440"/>
                </a:lnTo>
                <a:lnTo>
                  <a:pt x="629652" y="21844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636023" y="222250"/>
                </a:lnTo>
                <a:lnTo>
                  <a:pt x="633169" y="218440"/>
                </a:lnTo>
                <a:lnTo>
                  <a:pt x="685139" y="218440"/>
                </a:lnTo>
                <a:lnTo>
                  <a:pt x="684301" y="219710"/>
                </a:lnTo>
                <a:lnTo>
                  <a:pt x="712123" y="21971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37103" y="234950"/>
                </a:moveTo>
                <a:lnTo>
                  <a:pt x="710951" y="234950"/>
                </a:lnTo>
                <a:lnTo>
                  <a:pt x="711455" y="233680"/>
                </a:lnTo>
                <a:lnTo>
                  <a:pt x="704580" y="233680"/>
                </a:lnTo>
                <a:lnTo>
                  <a:pt x="706760" y="232410"/>
                </a:lnTo>
                <a:lnTo>
                  <a:pt x="708166" y="230039"/>
                </a:lnTo>
                <a:lnTo>
                  <a:pt x="708279" y="229787"/>
                </a:lnTo>
                <a:lnTo>
                  <a:pt x="709445" y="222250"/>
                </a:lnTo>
                <a:lnTo>
                  <a:pt x="725199" y="222250"/>
                </a:lnTo>
                <a:lnTo>
                  <a:pt x="725199" y="218440"/>
                </a:lnTo>
                <a:lnTo>
                  <a:pt x="738527" y="218440"/>
                </a:lnTo>
                <a:lnTo>
                  <a:pt x="737066" y="219738"/>
                </a:lnTo>
                <a:lnTo>
                  <a:pt x="735427" y="220980"/>
                </a:lnTo>
                <a:lnTo>
                  <a:pt x="735590" y="222250"/>
                </a:lnTo>
                <a:lnTo>
                  <a:pt x="737437" y="223520"/>
                </a:lnTo>
                <a:lnTo>
                  <a:pt x="741464" y="224790"/>
                </a:lnTo>
                <a:lnTo>
                  <a:pt x="731570" y="224790"/>
                </a:lnTo>
                <a:lnTo>
                  <a:pt x="730228" y="226060"/>
                </a:lnTo>
                <a:lnTo>
                  <a:pt x="718324" y="226060"/>
                </a:lnTo>
                <a:lnTo>
                  <a:pt x="717726" y="227196"/>
                </a:lnTo>
                <a:lnTo>
                  <a:pt x="717708" y="227428"/>
                </a:lnTo>
                <a:lnTo>
                  <a:pt x="718998" y="229870"/>
                </a:lnTo>
                <a:lnTo>
                  <a:pt x="755475" y="229870"/>
                </a:lnTo>
                <a:lnTo>
                  <a:pt x="755341" y="231140"/>
                </a:lnTo>
                <a:lnTo>
                  <a:pt x="737601" y="231140"/>
                </a:lnTo>
                <a:lnTo>
                  <a:pt x="737103" y="234950"/>
                </a:lnTo>
                <a:close/>
              </a:path>
              <a:path w="4096384" h="836930">
                <a:moveTo>
                  <a:pt x="832984" y="222250"/>
                </a:moveTo>
                <a:lnTo>
                  <a:pt x="831982" y="222250"/>
                </a:lnTo>
                <a:lnTo>
                  <a:pt x="830914" y="221099"/>
                </a:lnTo>
                <a:lnTo>
                  <a:pt x="830882" y="220779"/>
                </a:lnTo>
                <a:lnTo>
                  <a:pt x="831805" y="218440"/>
                </a:lnTo>
                <a:lnTo>
                  <a:pt x="832820" y="218440"/>
                </a:lnTo>
                <a:lnTo>
                  <a:pt x="833743" y="220779"/>
                </a:lnTo>
                <a:lnTo>
                  <a:pt x="833743" y="221099"/>
                </a:lnTo>
                <a:lnTo>
                  <a:pt x="832984" y="222250"/>
                </a:lnTo>
                <a:close/>
              </a:path>
              <a:path w="4096384" h="836930">
                <a:moveTo>
                  <a:pt x="930043" y="222250"/>
                </a:moveTo>
                <a:lnTo>
                  <a:pt x="927188" y="222250"/>
                </a:lnTo>
                <a:lnTo>
                  <a:pt x="925037" y="220993"/>
                </a:lnTo>
                <a:lnTo>
                  <a:pt x="924695" y="220187"/>
                </a:lnTo>
                <a:lnTo>
                  <a:pt x="924583" y="219608"/>
                </a:lnTo>
                <a:lnTo>
                  <a:pt x="925512" y="218440"/>
                </a:lnTo>
                <a:lnTo>
                  <a:pt x="930206" y="218440"/>
                </a:lnTo>
                <a:lnTo>
                  <a:pt x="930043" y="222250"/>
                </a:lnTo>
                <a:close/>
              </a:path>
              <a:path w="4096384" h="836930">
                <a:moveTo>
                  <a:pt x="1170583" y="223520"/>
                </a:moveTo>
                <a:lnTo>
                  <a:pt x="1140242" y="223520"/>
                </a:lnTo>
                <a:lnTo>
                  <a:pt x="1140242" y="218440"/>
                </a:lnTo>
                <a:lnTo>
                  <a:pt x="1149235" y="218440"/>
                </a:lnTo>
                <a:lnTo>
                  <a:pt x="1150798" y="219710"/>
                </a:lnTo>
                <a:lnTo>
                  <a:pt x="1152814" y="219710"/>
                </a:lnTo>
                <a:lnTo>
                  <a:pt x="1152146" y="222250"/>
                </a:lnTo>
                <a:lnTo>
                  <a:pt x="1170079" y="222250"/>
                </a:lnTo>
                <a:lnTo>
                  <a:pt x="1170583" y="223520"/>
                </a:lnTo>
                <a:close/>
              </a:path>
              <a:path w="4096384" h="836930">
                <a:moveTo>
                  <a:pt x="1248191" y="222250"/>
                </a:moveTo>
                <a:lnTo>
                  <a:pt x="1246672" y="221099"/>
                </a:lnTo>
                <a:lnTo>
                  <a:pt x="1246614" y="220237"/>
                </a:lnTo>
                <a:lnTo>
                  <a:pt x="1246741" y="219674"/>
                </a:lnTo>
                <a:lnTo>
                  <a:pt x="1248695" y="218440"/>
                </a:lnTo>
                <a:lnTo>
                  <a:pt x="1251304" y="219674"/>
                </a:lnTo>
                <a:lnTo>
                  <a:pt x="1251205" y="220981"/>
                </a:lnTo>
                <a:lnTo>
                  <a:pt x="1248191" y="222250"/>
                </a:lnTo>
                <a:close/>
              </a:path>
              <a:path w="4096384" h="836930">
                <a:moveTo>
                  <a:pt x="1274173" y="222250"/>
                </a:moveTo>
                <a:lnTo>
                  <a:pt x="1248191" y="222250"/>
                </a:lnTo>
                <a:lnTo>
                  <a:pt x="1251205" y="220981"/>
                </a:lnTo>
                <a:lnTo>
                  <a:pt x="1251304" y="219674"/>
                </a:lnTo>
                <a:lnTo>
                  <a:pt x="1248695" y="218440"/>
                </a:lnTo>
                <a:lnTo>
                  <a:pt x="1276353" y="218440"/>
                </a:lnTo>
                <a:lnTo>
                  <a:pt x="1268974" y="220980"/>
                </a:lnTo>
                <a:lnTo>
                  <a:pt x="1274173" y="222250"/>
                </a:lnTo>
                <a:close/>
              </a:path>
              <a:path w="4096384" h="836930">
                <a:moveTo>
                  <a:pt x="1331336" y="222250"/>
                </a:moveTo>
                <a:lnTo>
                  <a:pt x="1330164" y="222250"/>
                </a:lnTo>
                <a:lnTo>
                  <a:pt x="1328993" y="220981"/>
                </a:lnTo>
                <a:lnTo>
                  <a:pt x="1327479" y="218440"/>
                </a:lnTo>
                <a:lnTo>
                  <a:pt x="1333850" y="218440"/>
                </a:lnTo>
                <a:lnTo>
                  <a:pt x="1332663" y="220993"/>
                </a:lnTo>
                <a:lnTo>
                  <a:pt x="1331336" y="222250"/>
                </a:lnTo>
                <a:close/>
              </a:path>
              <a:path w="4096384" h="836930">
                <a:moveTo>
                  <a:pt x="1354885" y="222250"/>
                </a:moveTo>
                <a:lnTo>
                  <a:pt x="1331336" y="222250"/>
                </a:lnTo>
                <a:lnTo>
                  <a:pt x="1332663" y="220993"/>
                </a:lnTo>
                <a:lnTo>
                  <a:pt x="1333850" y="218440"/>
                </a:lnTo>
                <a:lnTo>
                  <a:pt x="1355975" y="218440"/>
                </a:lnTo>
                <a:lnTo>
                  <a:pt x="1355485" y="219674"/>
                </a:lnTo>
                <a:lnTo>
                  <a:pt x="1354885" y="222250"/>
                </a:lnTo>
                <a:close/>
              </a:path>
              <a:path w="4096384" h="836930">
                <a:moveTo>
                  <a:pt x="1354299" y="224790"/>
                </a:moveTo>
                <a:lnTo>
                  <a:pt x="1355485" y="219674"/>
                </a:lnTo>
                <a:lnTo>
                  <a:pt x="1355975" y="218440"/>
                </a:lnTo>
                <a:lnTo>
                  <a:pt x="1358326" y="218440"/>
                </a:lnTo>
                <a:lnTo>
                  <a:pt x="1363689" y="220980"/>
                </a:lnTo>
                <a:lnTo>
                  <a:pt x="1354299" y="22479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54299" y="224790"/>
                </a:lnTo>
                <a:lnTo>
                  <a:pt x="1363689" y="220980"/>
                </a:lnTo>
                <a:lnTo>
                  <a:pt x="1358326" y="218440"/>
                </a:lnTo>
                <a:lnTo>
                  <a:pt x="1363730" y="218440"/>
                </a:lnTo>
                <a:lnTo>
                  <a:pt x="1364861" y="219710"/>
                </a:lnTo>
                <a:lnTo>
                  <a:pt x="1377262" y="219710"/>
                </a:lnTo>
                <a:lnTo>
                  <a:pt x="1375756" y="220980"/>
                </a:lnTo>
                <a:lnTo>
                  <a:pt x="1370394" y="220980"/>
                </a:lnTo>
                <a:lnTo>
                  <a:pt x="1365031" y="222250"/>
                </a:lnTo>
                <a:lnTo>
                  <a:pt x="1375927" y="222250"/>
                </a:lnTo>
                <a:lnTo>
                  <a:pt x="1377767" y="22352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397073" y="233648"/>
                </a:moveTo>
                <a:lnTo>
                  <a:pt x="1396407" y="230039"/>
                </a:lnTo>
                <a:lnTo>
                  <a:pt x="1394699" y="218440"/>
                </a:lnTo>
                <a:lnTo>
                  <a:pt x="1398619" y="220187"/>
                </a:lnTo>
                <a:lnTo>
                  <a:pt x="1398556" y="222250"/>
                </a:lnTo>
                <a:lnTo>
                  <a:pt x="1403248" y="222250"/>
                </a:lnTo>
                <a:lnTo>
                  <a:pt x="1406502" y="223700"/>
                </a:lnTo>
                <a:lnTo>
                  <a:pt x="1407440" y="226151"/>
                </a:lnTo>
                <a:lnTo>
                  <a:pt x="1401291" y="232410"/>
                </a:lnTo>
                <a:lnTo>
                  <a:pt x="1398216" y="232410"/>
                </a:lnTo>
                <a:lnTo>
                  <a:pt x="1397073" y="233648"/>
                </a:lnTo>
                <a:close/>
              </a:path>
              <a:path w="4096384" h="836930">
                <a:moveTo>
                  <a:pt x="1398732" y="220237"/>
                </a:moveTo>
                <a:lnTo>
                  <a:pt x="1394699" y="218440"/>
                </a:lnTo>
                <a:lnTo>
                  <a:pt x="1398890" y="218440"/>
                </a:lnTo>
                <a:lnTo>
                  <a:pt x="1398732" y="220237"/>
                </a:lnTo>
                <a:close/>
              </a:path>
              <a:path w="4096384" h="836930">
                <a:moveTo>
                  <a:pt x="1436099" y="223053"/>
                </a:moveTo>
                <a:lnTo>
                  <a:pt x="1435643" y="222547"/>
                </a:lnTo>
                <a:lnTo>
                  <a:pt x="1435601" y="222250"/>
                </a:lnTo>
                <a:lnTo>
                  <a:pt x="1436209" y="221099"/>
                </a:lnTo>
                <a:lnTo>
                  <a:pt x="1436161" y="220770"/>
                </a:lnTo>
                <a:lnTo>
                  <a:pt x="1434929" y="218440"/>
                </a:lnTo>
                <a:lnTo>
                  <a:pt x="1442015" y="221599"/>
                </a:lnTo>
                <a:lnTo>
                  <a:pt x="1442518" y="222250"/>
                </a:lnTo>
                <a:lnTo>
                  <a:pt x="1438112" y="222250"/>
                </a:lnTo>
                <a:lnTo>
                  <a:pt x="1436099" y="223053"/>
                </a:lnTo>
                <a:close/>
              </a:path>
              <a:path w="4096384" h="836930">
                <a:moveTo>
                  <a:pt x="1442015" y="221599"/>
                </a:moveTo>
                <a:lnTo>
                  <a:pt x="1434929" y="218440"/>
                </a:lnTo>
                <a:lnTo>
                  <a:pt x="1439572" y="218440"/>
                </a:lnTo>
                <a:lnTo>
                  <a:pt x="1442015" y="221599"/>
                </a:lnTo>
                <a:close/>
              </a:path>
              <a:path w="4096384" h="836930">
                <a:moveTo>
                  <a:pt x="1465436" y="223520"/>
                </a:moveTo>
                <a:lnTo>
                  <a:pt x="1464428" y="218440"/>
                </a:lnTo>
                <a:lnTo>
                  <a:pt x="1465955" y="221912"/>
                </a:lnTo>
                <a:lnTo>
                  <a:pt x="1465866" y="222702"/>
                </a:lnTo>
                <a:lnTo>
                  <a:pt x="1465436" y="223520"/>
                </a:lnTo>
                <a:close/>
              </a:path>
              <a:path w="4096384" h="836930">
                <a:moveTo>
                  <a:pt x="1618637" y="231140"/>
                </a:moveTo>
                <a:lnTo>
                  <a:pt x="1618592" y="221912"/>
                </a:lnTo>
                <a:lnTo>
                  <a:pt x="1618139" y="218440"/>
                </a:lnTo>
                <a:lnTo>
                  <a:pt x="1626854" y="220980"/>
                </a:lnTo>
                <a:lnTo>
                  <a:pt x="1627188" y="222250"/>
                </a:lnTo>
                <a:lnTo>
                  <a:pt x="1618637" y="231140"/>
                </a:lnTo>
                <a:close/>
              </a:path>
              <a:path w="4096384" h="836930">
                <a:moveTo>
                  <a:pt x="1667752" y="226060"/>
                </a:moveTo>
                <a:lnTo>
                  <a:pt x="1662723" y="224790"/>
                </a:lnTo>
                <a:lnTo>
                  <a:pt x="1661217" y="224790"/>
                </a:lnTo>
                <a:lnTo>
                  <a:pt x="1657865" y="223520"/>
                </a:lnTo>
                <a:lnTo>
                  <a:pt x="1662723" y="218440"/>
                </a:lnTo>
                <a:lnTo>
                  <a:pt x="1663999" y="220372"/>
                </a:lnTo>
                <a:lnTo>
                  <a:pt x="1663904" y="220854"/>
                </a:lnTo>
                <a:lnTo>
                  <a:pt x="1663057" y="223520"/>
                </a:lnTo>
                <a:lnTo>
                  <a:pt x="1666076" y="223520"/>
                </a:lnTo>
                <a:lnTo>
                  <a:pt x="1667752" y="226060"/>
                </a:lnTo>
                <a:close/>
              </a:path>
              <a:path w="4096384" h="836930">
                <a:moveTo>
                  <a:pt x="1664038" y="220432"/>
                </a:moveTo>
                <a:lnTo>
                  <a:pt x="1662723" y="218440"/>
                </a:lnTo>
                <a:lnTo>
                  <a:pt x="1664671" y="218440"/>
                </a:lnTo>
                <a:lnTo>
                  <a:pt x="1664038" y="220432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7821" y="218440"/>
                </a:lnTo>
                <a:lnTo>
                  <a:pt x="1743184" y="220980"/>
                </a:lnTo>
                <a:lnTo>
                  <a:pt x="1744601" y="223360"/>
                </a:lnTo>
                <a:lnTo>
                  <a:pt x="1744491" y="224037"/>
                </a:lnTo>
                <a:lnTo>
                  <a:pt x="1744192" y="224790"/>
                </a:lnTo>
                <a:lnTo>
                  <a:pt x="1742012" y="22606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66876" y="238760"/>
                </a:moveTo>
                <a:lnTo>
                  <a:pt x="1742182" y="238760"/>
                </a:lnTo>
                <a:lnTo>
                  <a:pt x="1743182" y="235507"/>
                </a:lnTo>
                <a:lnTo>
                  <a:pt x="1743290" y="234789"/>
                </a:lnTo>
                <a:lnTo>
                  <a:pt x="1741533" y="229943"/>
                </a:lnTo>
                <a:lnTo>
                  <a:pt x="1732792" y="227330"/>
                </a:lnTo>
                <a:lnTo>
                  <a:pt x="1738489" y="227330"/>
                </a:lnTo>
                <a:lnTo>
                  <a:pt x="1742012" y="226060"/>
                </a:lnTo>
                <a:lnTo>
                  <a:pt x="1744192" y="224790"/>
                </a:lnTo>
                <a:lnTo>
                  <a:pt x="1744491" y="224037"/>
                </a:lnTo>
                <a:lnTo>
                  <a:pt x="1744601" y="223360"/>
                </a:lnTo>
                <a:lnTo>
                  <a:pt x="1743184" y="220980"/>
                </a:lnTo>
                <a:lnTo>
                  <a:pt x="1737821" y="218440"/>
                </a:lnTo>
                <a:lnTo>
                  <a:pt x="1741464" y="218440"/>
                </a:lnTo>
                <a:lnTo>
                  <a:pt x="1742686" y="219710"/>
                </a:lnTo>
                <a:lnTo>
                  <a:pt x="1746519" y="219710"/>
                </a:lnTo>
                <a:lnTo>
                  <a:pt x="1746536" y="220980"/>
                </a:lnTo>
                <a:lnTo>
                  <a:pt x="1752737" y="220980"/>
                </a:lnTo>
                <a:lnTo>
                  <a:pt x="1751045" y="223520"/>
                </a:lnTo>
                <a:lnTo>
                  <a:pt x="1748232" y="228611"/>
                </a:lnTo>
                <a:lnTo>
                  <a:pt x="1747344" y="231140"/>
                </a:lnTo>
                <a:lnTo>
                  <a:pt x="1787237" y="231140"/>
                </a:lnTo>
                <a:lnTo>
                  <a:pt x="1787441" y="233680"/>
                </a:lnTo>
                <a:lnTo>
                  <a:pt x="1771825" y="233692"/>
                </a:lnTo>
                <a:lnTo>
                  <a:pt x="1764307" y="237490"/>
                </a:lnTo>
                <a:lnTo>
                  <a:pt x="1766876" y="238760"/>
                </a:lnTo>
                <a:close/>
              </a:path>
              <a:path w="4096384" h="836930">
                <a:moveTo>
                  <a:pt x="1770385" y="225980"/>
                </a:moveTo>
                <a:lnTo>
                  <a:pt x="1762631" y="220980"/>
                </a:lnTo>
                <a:lnTo>
                  <a:pt x="1774869" y="218440"/>
                </a:lnTo>
                <a:lnTo>
                  <a:pt x="1770385" y="225980"/>
                </a:lnTo>
                <a:close/>
              </a:path>
              <a:path w="4096384" h="836930">
                <a:moveTo>
                  <a:pt x="1781738" y="226060"/>
                </a:moveTo>
                <a:lnTo>
                  <a:pt x="1770508" y="226060"/>
                </a:lnTo>
                <a:lnTo>
                  <a:pt x="1770429" y="225906"/>
                </a:lnTo>
                <a:lnTo>
                  <a:pt x="1774869" y="218440"/>
                </a:lnTo>
                <a:lnTo>
                  <a:pt x="1784624" y="218440"/>
                </a:lnTo>
                <a:lnTo>
                  <a:pt x="1783038" y="219738"/>
                </a:lnTo>
                <a:lnTo>
                  <a:pt x="1780221" y="223360"/>
                </a:lnTo>
                <a:lnTo>
                  <a:pt x="1780213" y="223700"/>
                </a:lnTo>
                <a:lnTo>
                  <a:pt x="1781738" y="22606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84493" y="222250"/>
                </a:lnTo>
                <a:lnTo>
                  <a:pt x="1893883" y="218440"/>
                </a:lnTo>
                <a:lnTo>
                  <a:pt x="1894047" y="218440"/>
                </a:lnTo>
                <a:lnTo>
                  <a:pt x="1894381" y="222250"/>
                </a:lnTo>
                <a:lnTo>
                  <a:pt x="1893045" y="22352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15674" y="224790"/>
                </a:moveTo>
                <a:lnTo>
                  <a:pt x="1890190" y="224790"/>
                </a:lnTo>
                <a:lnTo>
                  <a:pt x="1893045" y="223520"/>
                </a:lnTo>
                <a:lnTo>
                  <a:pt x="1894215" y="222407"/>
                </a:lnTo>
                <a:lnTo>
                  <a:pt x="1894280" y="221099"/>
                </a:lnTo>
                <a:lnTo>
                  <a:pt x="1894047" y="218440"/>
                </a:lnTo>
                <a:lnTo>
                  <a:pt x="1896116" y="218440"/>
                </a:lnTo>
                <a:lnTo>
                  <a:pt x="1894885" y="220980"/>
                </a:lnTo>
                <a:lnTo>
                  <a:pt x="1916175" y="220980"/>
                </a:lnTo>
                <a:lnTo>
                  <a:pt x="1915674" y="222250"/>
                </a:lnTo>
                <a:lnTo>
                  <a:pt x="1915674" y="224790"/>
                </a:lnTo>
                <a:close/>
              </a:path>
              <a:path w="4096384" h="836930">
                <a:moveTo>
                  <a:pt x="2012897" y="227330"/>
                </a:moveTo>
                <a:lnTo>
                  <a:pt x="2011051" y="218440"/>
                </a:lnTo>
                <a:lnTo>
                  <a:pt x="2012839" y="223360"/>
                </a:lnTo>
                <a:lnTo>
                  <a:pt x="2012897" y="227330"/>
                </a:lnTo>
                <a:close/>
              </a:path>
              <a:path w="4096384" h="836930">
                <a:moveTo>
                  <a:pt x="2057148" y="232410"/>
                </a:moveTo>
                <a:lnTo>
                  <a:pt x="2020100" y="232410"/>
                </a:lnTo>
                <a:lnTo>
                  <a:pt x="2020568" y="230646"/>
                </a:lnTo>
                <a:lnTo>
                  <a:pt x="2020680" y="229740"/>
                </a:lnTo>
                <a:lnTo>
                  <a:pt x="2018928" y="227330"/>
                </a:lnTo>
                <a:lnTo>
                  <a:pt x="2012897" y="227330"/>
                </a:lnTo>
                <a:lnTo>
                  <a:pt x="2012839" y="223360"/>
                </a:lnTo>
                <a:lnTo>
                  <a:pt x="2011051" y="218440"/>
                </a:lnTo>
                <a:lnTo>
                  <a:pt x="2026307" y="218440"/>
                </a:lnTo>
                <a:lnTo>
                  <a:pt x="2022280" y="222250"/>
                </a:lnTo>
                <a:lnTo>
                  <a:pt x="2020610" y="222250"/>
                </a:lnTo>
                <a:lnTo>
                  <a:pt x="2027649" y="229870"/>
                </a:lnTo>
                <a:lnTo>
                  <a:pt x="2030495" y="229870"/>
                </a:lnTo>
                <a:lnTo>
                  <a:pt x="2031500" y="231140"/>
                </a:lnTo>
                <a:lnTo>
                  <a:pt x="2056393" y="231140"/>
                </a:lnTo>
                <a:lnTo>
                  <a:pt x="2057148" y="232410"/>
                </a:lnTo>
                <a:close/>
              </a:path>
              <a:path w="4096384" h="836930">
                <a:moveTo>
                  <a:pt x="2135094" y="226060"/>
                </a:moveTo>
                <a:lnTo>
                  <a:pt x="2132245" y="226060"/>
                </a:lnTo>
                <a:lnTo>
                  <a:pt x="2131309" y="224880"/>
                </a:lnTo>
                <a:lnTo>
                  <a:pt x="2131191" y="224631"/>
                </a:lnTo>
                <a:lnTo>
                  <a:pt x="2129397" y="218440"/>
                </a:lnTo>
                <a:lnTo>
                  <a:pt x="2138787" y="222250"/>
                </a:lnTo>
                <a:lnTo>
                  <a:pt x="2135094" y="226060"/>
                </a:lnTo>
                <a:close/>
              </a:path>
              <a:path w="4096384" h="836930">
                <a:moveTo>
                  <a:pt x="2145825" y="226060"/>
                </a:moveTo>
                <a:lnTo>
                  <a:pt x="2135094" y="226060"/>
                </a:lnTo>
                <a:lnTo>
                  <a:pt x="2138787" y="222250"/>
                </a:lnTo>
                <a:lnTo>
                  <a:pt x="2129397" y="218440"/>
                </a:lnTo>
                <a:lnTo>
                  <a:pt x="2149178" y="218440"/>
                </a:lnTo>
                <a:lnTo>
                  <a:pt x="2141628" y="220980"/>
                </a:lnTo>
                <a:lnTo>
                  <a:pt x="2143645" y="223520"/>
                </a:lnTo>
                <a:lnTo>
                  <a:pt x="2145825" y="226060"/>
                </a:lnTo>
                <a:close/>
              </a:path>
              <a:path w="4096384" h="836930">
                <a:moveTo>
                  <a:pt x="2147665" y="226060"/>
                </a:moveTo>
                <a:lnTo>
                  <a:pt x="2145825" y="226060"/>
                </a:lnTo>
                <a:lnTo>
                  <a:pt x="2143518" y="223360"/>
                </a:lnTo>
                <a:lnTo>
                  <a:pt x="2141628" y="220980"/>
                </a:lnTo>
                <a:lnTo>
                  <a:pt x="2149178" y="218440"/>
                </a:lnTo>
                <a:lnTo>
                  <a:pt x="2149071" y="223700"/>
                </a:lnTo>
                <a:lnTo>
                  <a:pt x="2147665" y="226060"/>
                </a:lnTo>
                <a:close/>
              </a:path>
              <a:path w="4096384" h="836930">
                <a:moveTo>
                  <a:pt x="2156970" y="222250"/>
                </a:moveTo>
                <a:lnTo>
                  <a:pt x="2150180" y="222250"/>
                </a:lnTo>
                <a:lnTo>
                  <a:pt x="2154370" y="218440"/>
                </a:lnTo>
                <a:lnTo>
                  <a:pt x="2155543" y="218440"/>
                </a:lnTo>
                <a:lnTo>
                  <a:pt x="2158391" y="219710"/>
                </a:lnTo>
                <a:lnTo>
                  <a:pt x="2172543" y="219710"/>
                </a:lnTo>
                <a:lnTo>
                  <a:pt x="2172107" y="220980"/>
                </a:lnTo>
                <a:lnTo>
                  <a:pt x="2156885" y="220980"/>
                </a:lnTo>
                <a:lnTo>
                  <a:pt x="2156970" y="222250"/>
                </a:lnTo>
                <a:close/>
              </a:path>
              <a:path w="4096384" h="836930">
                <a:moveTo>
                  <a:pt x="2158391" y="219710"/>
                </a:moveTo>
                <a:lnTo>
                  <a:pt x="2155543" y="218440"/>
                </a:lnTo>
                <a:lnTo>
                  <a:pt x="2157572" y="218440"/>
                </a:lnTo>
                <a:lnTo>
                  <a:pt x="2158391" y="219710"/>
                </a:lnTo>
                <a:close/>
              </a:path>
              <a:path w="4096384" h="836930">
                <a:moveTo>
                  <a:pt x="2178676" y="227330"/>
                </a:moveTo>
                <a:lnTo>
                  <a:pt x="2170131" y="224790"/>
                </a:lnTo>
                <a:lnTo>
                  <a:pt x="2170799" y="224790"/>
                </a:lnTo>
                <a:lnTo>
                  <a:pt x="2172980" y="218440"/>
                </a:lnTo>
                <a:lnTo>
                  <a:pt x="2178676" y="22733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49696" y="224851"/>
                </a:lnTo>
                <a:lnTo>
                  <a:pt x="2454732" y="219738"/>
                </a:lnTo>
                <a:lnTo>
                  <a:pt x="2457779" y="218440"/>
                </a:lnTo>
                <a:lnTo>
                  <a:pt x="2456096" y="224790"/>
                </a:lnTo>
                <a:lnTo>
                  <a:pt x="2456267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2543085" y="229870"/>
                </a:moveTo>
                <a:lnTo>
                  <a:pt x="2539071" y="220980"/>
                </a:lnTo>
                <a:lnTo>
                  <a:pt x="2537869" y="220538"/>
                </a:lnTo>
                <a:lnTo>
                  <a:pt x="2537729" y="218440"/>
                </a:lnTo>
                <a:lnTo>
                  <a:pt x="2545776" y="218440"/>
                </a:lnTo>
                <a:lnTo>
                  <a:pt x="2548133" y="223520"/>
                </a:lnTo>
                <a:lnTo>
                  <a:pt x="2545909" y="226489"/>
                </a:lnTo>
                <a:lnTo>
                  <a:pt x="2543085" y="229870"/>
                </a:lnTo>
                <a:close/>
              </a:path>
              <a:path w="4096384" h="836930">
                <a:moveTo>
                  <a:pt x="2546267" y="226060"/>
                </a:moveTo>
                <a:lnTo>
                  <a:pt x="2548001" y="223700"/>
                </a:lnTo>
                <a:lnTo>
                  <a:pt x="2548059" y="223360"/>
                </a:lnTo>
                <a:lnTo>
                  <a:pt x="2545776" y="218440"/>
                </a:lnTo>
                <a:lnTo>
                  <a:pt x="2550464" y="219710"/>
                </a:lnTo>
                <a:lnTo>
                  <a:pt x="2555172" y="219710"/>
                </a:lnTo>
                <a:lnTo>
                  <a:pt x="2546267" y="226060"/>
                </a:lnTo>
                <a:close/>
              </a:path>
              <a:path w="4096384" h="836930">
                <a:moveTo>
                  <a:pt x="2575443" y="226060"/>
                </a:moveTo>
                <a:lnTo>
                  <a:pt x="2569597" y="226060"/>
                </a:lnTo>
                <a:lnTo>
                  <a:pt x="2565891" y="223520"/>
                </a:lnTo>
                <a:lnTo>
                  <a:pt x="2564716" y="222407"/>
                </a:lnTo>
                <a:lnTo>
                  <a:pt x="2564601" y="221500"/>
                </a:lnTo>
                <a:lnTo>
                  <a:pt x="2564726" y="219710"/>
                </a:lnTo>
                <a:lnTo>
                  <a:pt x="2550464" y="219710"/>
                </a:lnTo>
                <a:lnTo>
                  <a:pt x="2545776" y="218440"/>
                </a:lnTo>
                <a:lnTo>
                  <a:pt x="2567574" y="218440"/>
                </a:lnTo>
                <a:lnTo>
                  <a:pt x="2572596" y="222250"/>
                </a:lnTo>
                <a:lnTo>
                  <a:pt x="2574436" y="222250"/>
                </a:lnTo>
                <a:lnTo>
                  <a:pt x="2574436" y="224790"/>
                </a:lnTo>
                <a:lnTo>
                  <a:pt x="2574940" y="224790"/>
                </a:lnTo>
                <a:lnTo>
                  <a:pt x="2575443" y="226060"/>
                </a:lnTo>
                <a:close/>
              </a:path>
              <a:path w="4096384" h="836930">
                <a:moveTo>
                  <a:pt x="2645677" y="227330"/>
                </a:moveTo>
                <a:lnTo>
                  <a:pt x="2638150" y="224851"/>
                </a:lnTo>
                <a:lnTo>
                  <a:pt x="2642672" y="220980"/>
                </a:lnTo>
                <a:lnTo>
                  <a:pt x="2647517" y="218440"/>
                </a:lnTo>
                <a:lnTo>
                  <a:pt x="2645343" y="226060"/>
                </a:lnTo>
                <a:lnTo>
                  <a:pt x="2645003" y="226060"/>
                </a:lnTo>
                <a:lnTo>
                  <a:pt x="2645677" y="227330"/>
                </a:lnTo>
                <a:close/>
              </a:path>
              <a:path w="4096384" h="836930">
                <a:moveTo>
                  <a:pt x="2851693" y="226060"/>
                </a:moveTo>
                <a:lnTo>
                  <a:pt x="2843148" y="226060"/>
                </a:lnTo>
                <a:lnTo>
                  <a:pt x="2840333" y="224880"/>
                </a:lnTo>
                <a:lnTo>
                  <a:pt x="2840222" y="224631"/>
                </a:lnTo>
                <a:lnTo>
                  <a:pt x="2842647" y="220993"/>
                </a:lnTo>
                <a:lnTo>
                  <a:pt x="2843305" y="218440"/>
                </a:lnTo>
                <a:lnTo>
                  <a:pt x="2851693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9489" y="222250"/>
                </a:lnTo>
                <a:lnTo>
                  <a:pt x="3101550" y="218440"/>
                </a:lnTo>
                <a:lnTo>
                  <a:pt x="3104146" y="220980"/>
                </a:lnTo>
                <a:lnTo>
                  <a:pt x="3104482" y="222250"/>
                </a:lnTo>
                <a:lnTo>
                  <a:pt x="3104356" y="222933"/>
                </a:lnTo>
                <a:lnTo>
                  <a:pt x="3102640" y="22479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250769" y="220981"/>
                </a:moveTo>
                <a:lnTo>
                  <a:pt x="3249142" y="218440"/>
                </a:lnTo>
                <a:lnTo>
                  <a:pt x="3250754" y="220187"/>
                </a:lnTo>
                <a:lnTo>
                  <a:pt x="3250769" y="220981"/>
                </a:lnTo>
                <a:close/>
              </a:path>
              <a:path w="4096384" h="836930">
                <a:moveTo>
                  <a:pt x="3250877" y="220319"/>
                </a:moveTo>
                <a:lnTo>
                  <a:pt x="3249142" y="218440"/>
                </a:lnTo>
                <a:lnTo>
                  <a:pt x="3257523" y="218440"/>
                </a:lnTo>
                <a:lnTo>
                  <a:pt x="3258109" y="219710"/>
                </a:lnTo>
                <a:lnTo>
                  <a:pt x="3250975" y="219710"/>
                </a:lnTo>
                <a:lnTo>
                  <a:pt x="3250877" y="220319"/>
                </a:lnTo>
                <a:close/>
              </a:path>
              <a:path w="4096384" h="836930">
                <a:moveTo>
                  <a:pt x="3334846" y="219674"/>
                </a:moveTo>
                <a:lnTo>
                  <a:pt x="3333804" y="218699"/>
                </a:lnTo>
                <a:lnTo>
                  <a:pt x="3334644" y="218440"/>
                </a:lnTo>
                <a:lnTo>
                  <a:pt x="3334846" y="219674"/>
                </a:lnTo>
                <a:close/>
              </a:path>
              <a:path w="4096384" h="836930">
                <a:moveTo>
                  <a:pt x="3340759" y="228600"/>
                </a:moveTo>
                <a:lnTo>
                  <a:pt x="3333944" y="228600"/>
                </a:lnTo>
                <a:lnTo>
                  <a:pt x="3340163" y="224880"/>
                </a:lnTo>
                <a:lnTo>
                  <a:pt x="3340258" y="224737"/>
                </a:lnTo>
                <a:lnTo>
                  <a:pt x="3334914" y="219738"/>
                </a:lnTo>
                <a:lnTo>
                  <a:pt x="3334809" y="219447"/>
                </a:lnTo>
                <a:lnTo>
                  <a:pt x="3334644" y="218440"/>
                </a:lnTo>
                <a:lnTo>
                  <a:pt x="3355287" y="218440"/>
                </a:lnTo>
                <a:lnTo>
                  <a:pt x="3355741" y="219710"/>
                </a:lnTo>
                <a:lnTo>
                  <a:pt x="3346188" y="219710"/>
                </a:lnTo>
                <a:lnTo>
                  <a:pt x="3346311" y="221075"/>
                </a:lnTo>
                <a:lnTo>
                  <a:pt x="3349465" y="223520"/>
                </a:lnTo>
                <a:lnTo>
                  <a:pt x="3343497" y="223520"/>
                </a:lnTo>
                <a:lnTo>
                  <a:pt x="3344305" y="224790"/>
                </a:lnTo>
                <a:lnTo>
                  <a:pt x="3342672" y="224790"/>
                </a:lnTo>
                <a:lnTo>
                  <a:pt x="3340759" y="228600"/>
                </a:lnTo>
                <a:close/>
              </a:path>
              <a:path w="4096384" h="836930">
                <a:moveTo>
                  <a:pt x="3418103" y="234950"/>
                </a:moveTo>
                <a:lnTo>
                  <a:pt x="3415753" y="231140"/>
                </a:lnTo>
                <a:lnTo>
                  <a:pt x="3421955" y="224631"/>
                </a:lnTo>
                <a:lnTo>
                  <a:pt x="3428665" y="218440"/>
                </a:lnTo>
                <a:lnTo>
                  <a:pt x="3430014" y="223520"/>
                </a:lnTo>
                <a:lnTo>
                  <a:pt x="3418103" y="234950"/>
                </a:lnTo>
                <a:close/>
              </a:path>
              <a:path w="4096384" h="836930">
                <a:moveTo>
                  <a:pt x="3441960" y="243840"/>
                </a:moveTo>
                <a:lnTo>
                  <a:pt x="3429163" y="243840"/>
                </a:lnTo>
                <a:lnTo>
                  <a:pt x="3429831" y="242570"/>
                </a:lnTo>
                <a:lnTo>
                  <a:pt x="3426157" y="242570"/>
                </a:lnTo>
                <a:lnTo>
                  <a:pt x="3426246" y="237403"/>
                </a:lnTo>
                <a:lnTo>
                  <a:pt x="3425306" y="236220"/>
                </a:lnTo>
                <a:lnTo>
                  <a:pt x="3422975" y="234950"/>
                </a:lnTo>
                <a:lnTo>
                  <a:pt x="3418103" y="234950"/>
                </a:lnTo>
                <a:lnTo>
                  <a:pt x="3429829" y="223700"/>
                </a:lnTo>
                <a:lnTo>
                  <a:pt x="3429890" y="223053"/>
                </a:lnTo>
                <a:lnTo>
                  <a:pt x="3428665" y="218440"/>
                </a:lnTo>
                <a:lnTo>
                  <a:pt x="3446947" y="218440"/>
                </a:lnTo>
                <a:lnTo>
                  <a:pt x="3450325" y="222250"/>
                </a:lnTo>
                <a:lnTo>
                  <a:pt x="3441407" y="222250"/>
                </a:lnTo>
                <a:lnTo>
                  <a:pt x="3439901" y="224790"/>
                </a:lnTo>
                <a:lnTo>
                  <a:pt x="3452293" y="224790"/>
                </a:lnTo>
                <a:lnTo>
                  <a:pt x="3453135" y="226060"/>
                </a:lnTo>
                <a:lnTo>
                  <a:pt x="3504260" y="226060"/>
                </a:lnTo>
                <a:lnTo>
                  <a:pt x="3504260" y="228600"/>
                </a:lnTo>
                <a:lnTo>
                  <a:pt x="3447270" y="228611"/>
                </a:lnTo>
                <a:lnTo>
                  <a:pt x="3446099" y="229859"/>
                </a:lnTo>
                <a:lnTo>
                  <a:pt x="3447924" y="234950"/>
                </a:lnTo>
                <a:lnTo>
                  <a:pt x="3452534" y="237490"/>
                </a:lnTo>
                <a:lnTo>
                  <a:pt x="3477106" y="237490"/>
                </a:lnTo>
                <a:lnTo>
                  <a:pt x="3476609" y="240030"/>
                </a:lnTo>
                <a:lnTo>
                  <a:pt x="3528232" y="240030"/>
                </a:lnTo>
                <a:lnTo>
                  <a:pt x="3526133" y="241300"/>
                </a:lnTo>
                <a:lnTo>
                  <a:pt x="3446430" y="241300"/>
                </a:lnTo>
                <a:lnTo>
                  <a:pt x="3441960" y="243840"/>
                </a:lnTo>
                <a:close/>
              </a:path>
              <a:path w="4096384" h="836930">
                <a:moveTo>
                  <a:pt x="3455826" y="219710"/>
                </a:moveTo>
                <a:lnTo>
                  <a:pt x="3450463" y="219710"/>
                </a:lnTo>
                <a:lnTo>
                  <a:pt x="3455151" y="218440"/>
                </a:lnTo>
                <a:lnTo>
                  <a:pt x="3455826" y="219710"/>
                </a:lnTo>
                <a:close/>
              </a:path>
              <a:path w="4096384" h="836930">
                <a:moveTo>
                  <a:pt x="4047895" y="226060"/>
                </a:moveTo>
                <a:lnTo>
                  <a:pt x="4045093" y="226060"/>
                </a:lnTo>
                <a:lnTo>
                  <a:pt x="4042571" y="223700"/>
                </a:lnTo>
                <a:lnTo>
                  <a:pt x="4042456" y="223360"/>
                </a:lnTo>
                <a:lnTo>
                  <a:pt x="4043000" y="222250"/>
                </a:lnTo>
                <a:lnTo>
                  <a:pt x="4044682" y="222250"/>
                </a:lnTo>
                <a:lnTo>
                  <a:pt x="4045540" y="218440"/>
                </a:lnTo>
                <a:lnTo>
                  <a:pt x="4047468" y="223360"/>
                </a:lnTo>
                <a:lnTo>
                  <a:pt x="4047590" y="223931"/>
                </a:lnTo>
                <a:lnTo>
                  <a:pt x="4047895" y="22606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20064" y="220980"/>
                </a:lnTo>
                <a:lnTo>
                  <a:pt x="3131021" y="218461"/>
                </a:lnTo>
                <a:lnTo>
                  <a:pt x="3134252" y="219738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323257" y="242570"/>
                </a:moveTo>
                <a:lnTo>
                  <a:pt x="3321100" y="232224"/>
                </a:lnTo>
                <a:lnTo>
                  <a:pt x="3320987" y="229943"/>
                </a:lnTo>
                <a:lnTo>
                  <a:pt x="3321234" y="227330"/>
                </a:lnTo>
                <a:lnTo>
                  <a:pt x="3320717" y="227330"/>
                </a:lnTo>
                <a:lnTo>
                  <a:pt x="3323899" y="223520"/>
                </a:lnTo>
                <a:lnTo>
                  <a:pt x="3326414" y="220980"/>
                </a:lnTo>
                <a:lnTo>
                  <a:pt x="3333804" y="218699"/>
                </a:lnTo>
                <a:lnTo>
                  <a:pt x="3334776" y="219608"/>
                </a:lnTo>
                <a:lnTo>
                  <a:pt x="3334857" y="219738"/>
                </a:lnTo>
                <a:lnTo>
                  <a:pt x="3335399" y="223053"/>
                </a:lnTo>
                <a:lnTo>
                  <a:pt x="3335306" y="224154"/>
                </a:lnTo>
                <a:lnTo>
                  <a:pt x="3335135" y="224790"/>
                </a:lnTo>
                <a:lnTo>
                  <a:pt x="3332778" y="224790"/>
                </a:lnTo>
                <a:lnTo>
                  <a:pt x="3333944" y="228600"/>
                </a:lnTo>
                <a:lnTo>
                  <a:pt x="3340759" y="228600"/>
                </a:lnTo>
                <a:lnTo>
                  <a:pt x="3338815" y="232410"/>
                </a:lnTo>
                <a:lnTo>
                  <a:pt x="3343346" y="236097"/>
                </a:lnTo>
                <a:lnTo>
                  <a:pt x="3343228" y="237049"/>
                </a:lnTo>
                <a:lnTo>
                  <a:pt x="3342672" y="238760"/>
                </a:lnTo>
                <a:lnTo>
                  <a:pt x="3342000" y="241300"/>
                </a:lnTo>
                <a:lnTo>
                  <a:pt x="3323257" y="241300"/>
                </a:lnTo>
                <a:lnTo>
                  <a:pt x="3323257" y="24257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101744" y="219382"/>
                </a:lnTo>
                <a:lnTo>
                  <a:pt x="2102911" y="219710"/>
                </a:lnTo>
                <a:lnTo>
                  <a:pt x="2103847" y="219710"/>
                </a:lnTo>
                <a:lnTo>
                  <a:pt x="2107265" y="223520"/>
                </a:lnTo>
                <a:lnTo>
                  <a:pt x="2108778" y="223520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528267" y="228600"/>
                </a:moveTo>
                <a:lnTo>
                  <a:pt x="2522813" y="228600"/>
                </a:lnTo>
                <a:lnTo>
                  <a:pt x="2526493" y="222250"/>
                </a:lnTo>
                <a:lnTo>
                  <a:pt x="2527010" y="222250"/>
                </a:lnTo>
                <a:lnTo>
                  <a:pt x="2534895" y="219447"/>
                </a:lnTo>
                <a:lnTo>
                  <a:pt x="2537869" y="220538"/>
                </a:lnTo>
                <a:lnTo>
                  <a:pt x="2538239" y="226060"/>
                </a:lnTo>
                <a:lnTo>
                  <a:pt x="2528850" y="226060"/>
                </a:lnTo>
                <a:lnTo>
                  <a:pt x="2528267" y="228600"/>
                </a:lnTo>
                <a:close/>
              </a:path>
              <a:path w="4096384" h="836930">
                <a:moveTo>
                  <a:pt x="1429226" y="227330"/>
                </a:moveTo>
                <a:lnTo>
                  <a:pt x="1420681" y="227330"/>
                </a:lnTo>
                <a:lnTo>
                  <a:pt x="1418671" y="222250"/>
                </a:lnTo>
                <a:lnTo>
                  <a:pt x="1426044" y="222250"/>
                </a:lnTo>
                <a:lnTo>
                  <a:pt x="1428531" y="219738"/>
                </a:lnTo>
                <a:lnTo>
                  <a:pt x="1428418" y="219608"/>
                </a:lnTo>
                <a:lnTo>
                  <a:pt x="1432579" y="220980"/>
                </a:lnTo>
                <a:lnTo>
                  <a:pt x="1432749" y="220980"/>
                </a:lnTo>
                <a:lnTo>
                  <a:pt x="1426548" y="223520"/>
                </a:lnTo>
                <a:lnTo>
                  <a:pt x="1432081" y="224790"/>
                </a:lnTo>
                <a:lnTo>
                  <a:pt x="1430235" y="224790"/>
                </a:lnTo>
                <a:lnTo>
                  <a:pt x="1429226" y="227330"/>
                </a:lnTo>
                <a:close/>
              </a:path>
              <a:path w="4096384" h="836930">
                <a:moveTo>
                  <a:pt x="3333944" y="228600"/>
                </a:moveTo>
                <a:lnTo>
                  <a:pt x="3332778" y="224790"/>
                </a:lnTo>
                <a:lnTo>
                  <a:pt x="3335135" y="224790"/>
                </a:lnTo>
                <a:lnTo>
                  <a:pt x="3335306" y="224154"/>
                </a:lnTo>
                <a:lnTo>
                  <a:pt x="3335399" y="223053"/>
                </a:lnTo>
                <a:lnTo>
                  <a:pt x="3334846" y="219674"/>
                </a:lnTo>
                <a:lnTo>
                  <a:pt x="3340258" y="224737"/>
                </a:lnTo>
                <a:lnTo>
                  <a:pt x="3340163" y="224880"/>
                </a:lnTo>
                <a:lnTo>
                  <a:pt x="3333944" y="228600"/>
                </a:lnTo>
                <a:close/>
              </a:path>
              <a:path w="4096384" h="836930">
                <a:moveTo>
                  <a:pt x="3679" y="226489"/>
                </a:moveTo>
                <a:lnTo>
                  <a:pt x="137" y="222407"/>
                </a:lnTo>
                <a:lnTo>
                  <a:pt x="120" y="220854"/>
                </a:lnTo>
                <a:lnTo>
                  <a:pt x="1220" y="219710"/>
                </a:lnTo>
                <a:lnTo>
                  <a:pt x="11112" y="219710"/>
                </a:lnTo>
                <a:lnTo>
                  <a:pt x="10689" y="220779"/>
                </a:lnTo>
                <a:lnTo>
                  <a:pt x="10656" y="221099"/>
                </a:lnTo>
                <a:lnTo>
                  <a:pt x="11583" y="223520"/>
                </a:lnTo>
                <a:lnTo>
                  <a:pt x="20335" y="223520"/>
                </a:lnTo>
                <a:lnTo>
                  <a:pt x="19161" y="224790"/>
                </a:lnTo>
                <a:lnTo>
                  <a:pt x="4573" y="224790"/>
                </a:lnTo>
                <a:lnTo>
                  <a:pt x="3679" y="226489"/>
                </a:lnTo>
                <a:close/>
              </a:path>
              <a:path w="4096384" h="836930">
                <a:moveTo>
                  <a:pt x="80345" y="224790"/>
                </a:moveTo>
                <a:lnTo>
                  <a:pt x="78164" y="222250"/>
                </a:lnTo>
                <a:lnTo>
                  <a:pt x="76488" y="222250"/>
                </a:lnTo>
                <a:lnTo>
                  <a:pt x="78328" y="219710"/>
                </a:lnTo>
                <a:lnTo>
                  <a:pt x="81681" y="219710"/>
                </a:lnTo>
                <a:lnTo>
                  <a:pt x="80345" y="224790"/>
                </a:lnTo>
                <a:close/>
              </a:path>
              <a:path w="4096384" h="836930">
                <a:moveTo>
                  <a:pt x="95552" y="224790"/>
                </a:moveTo>
                <a:lnTo>
                  <a:pt x="80345" y="224790"/>
                </a:lnTo>
                <a:lnTo>
                  <a:pt x="81681" y="219710"/>
                </a:lnTo>
                <a:lnTo>
                  <a:pt x="91096" y="219710"/>
                </a:lnTo>
                <a:lnTo>
                  <a:pt x="90062" y="220980"/>
                </a:lnTo>
                <a:lnTo>
                  <a:pt x="91908" y="220980"/>
                </a:lnTo>
                <a:lnTo>
                  <a:pt x="95552" y="22479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139348" y="227330"/>
                </a:lnTo>
                <a:lnTo>
                  <a:pt x="139279" y="225906"/>
                </a:lnTo>
                <a:lnTo>
                  <a:pt x="140016" y="224790"/>
                </a:lnTo>
                <a:lnTo>
                  <a:pt x="148369" y="219710"/>
                </a:lnTo>
                <a:lnTo>
                  <a:pt x="148125" y="222250"/>
                </a:lnTo>
                <a:lnTo>
                  <a:pt x="143953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17556" y="236220"/>
                </a:moveTo>
                <a:lnTo>
                  <a:pt x="108337" y="236220"/>
                </a:lnTo>
                <a:lnTo>
                  <a:pt x="108715" y="234315"/>
                </a:lnTo>
                <a:lnTo>
                  <a:pt x="108841" y="228600"/>
                </a:lnTo>
                <a:lnTo>
                  <a:pt x="140520" y="228600"/>
                </a:lnTo>
                <a:lnTo>
                  <a:pt x="143953" y="227330"/>
                </a:lnTo>
                <a:lnTo>
                  <a:pt x="148125" y="222250"/>
                </a:lnTo>
                <a:lnTo>
                  <a:pt x="148369" y="219710"/>
                </a:lnTo>
                <a:lnTo>
                  <a:pt x="173711" y="219710"/>
                </a:lnTo>
                <a:lnTo>
                  <a:pt x="173037" y="220980"/>
                </a:lnTo>
                <a:lnTo>
                  <a:pt x="184770" y="220980"/>
                </a:lnTo>
                <a:lnTo>
                  <a:pt x="184770" y="222250"/>
                </a:lnTo>
                <a:lnTo>
                  <a:pt x="187455" y="223520"/>
                </a:lnTo>
                <a:lnTo>
                  <a:pt x="209076" y="223520"/>
                </a:lnTo>
                <a:lnTo>
                  <a:pt x="209076" y="229870"/>
                </a:lnTo>
                <a:lnTo>
                  <a:pt x="205226" y="229870"/>
                </a:lnTo>
                <a:lnTo>
                  <a:pt x="201928" y="231140"/>
                </a:lnTo>
                <a:lnTo>
                  <a:pt x="145719" y="231140"/>
                </a:lnTo>
                <a:lnTo>
                  <a:pt x="145044" y="232410"/>
                </a:lnTo>
                <a:lnTo>
                  <a:pt x="119567" y="232410"/>
                </a:lnTo>
                <a:lnTo>
                  <a:pt x="117386" y="234950"/>
                </a:lnTo>
                <a:lnTo>
                  <a:pt x="117556" y="236220"/>
                </a:lnTo>
                <a:close/>
              </a:path>
              <a:path w="4096384" h="836930">
                <a:moveTo>
                  <a:pt x="173207" y="220980"/>
                </a:moveTo>
                <a:lnTo>
                  <a:pt x="173037" y="220980"/>
                </a:lnTo>
                <a:lnTo>
                  <a:pt x="173711" y="219710"/>
                </a:lnTo>
                <a:lnTo>
                  <a:pt x="173207" y="220980"/>
                </a:lnTo>
                <a:close/>
              </a:path>
              <a:path w="4096384" h="836930">
                <a:moveTo>
                  <a:pt x="184770" y="220980"/>
                </a:moveTo>
                <a:lnTo>
                  <a:pt x="173207" y="220980"/>
                </a:lnTo>
                <a:lnTo>
                  <a:pt x="173711" y="219710"/>
                </a:lnTo>
                <a:lnTo>
                  <a:pt x="187455" y="219710"/>
                </a:lnTo>
                <a:lnTo>
                  <a:pt x="184770" y="220980"/>
                </a:lnTo>
                <a:close/>
              </a:path>
              <a:path w="4096384" h="836930">
                <a:moveTo>
                  <a:pt x="187455" y="223520"/>
                </a:moveTo>
                <a:lnTo>
                  <a:pt x="184770" y="222250"/>
                </a:lnTo>
                <a:lnTo>
                  <a:pt x="184770" y="220980"/>
                </a:lnTo>
                <a:lnTo>
                  <a:pt x="187455" y="219710"/>
                </a:lnTo>
                <a:lnTo>
                  <a:pt x="190140" y="220980"/>
                </a:lnTo>
                <a:lnTo>
                  <a:pt x="190140" y="222250"/>
                </a:lnTo>
                <a:lnTo>
                  <a:pt x="187455" y="22352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187455" y="223520"/>
                </a:lnTo>
                <a:lnTo>
                  <a:pt x="190140" y="222250"/>
                </a:lnTo>
                <a:lnTo>
                  <a:pt x="190140" y="220980"/>
                </a:lnTo>
                <a:lnTo>
                  <a:pt x="187455" y="219710"/>
                </a:lnTo>
                <a:lnTo>
                  <a:pt x="228019" y="219710"/>
                </a:lnTo>
                <a:lnTo>
                  <a:pt x="227456" y="220779"/>
                </a:lnTo>
                <a:lnTo>
                  <a:pt x="227377" y="220993"/>
                </a:lnTo>
                <a:lnTo>
                  <a:pt x="229695" y="222250"/>
                </a:lnTo>
                <a:lnTo>
                  <a:pt x="253333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29695" y="222250"/>
                </a:moveTo>
                <a:lnTo>
                  <a:pt x="227572" y="221099"/>
                </a:lnTo>
                <a:lnTo>
                  <a:pt x="227456" y="220779"/>
                </a:lnTo>
                <a:lnTo>
                  <a:pt x="228019" y="219710"/>
                </a:lnTo>
                <a:lnTo>
                  <a:pt x="230704" y="219710"/>
                </a:lnTo>
                <a:lnTo>
                  <a:pt x="229695" y="222250"/>
                </a:lnTo>
                <a:close/>
              </a:path>
              <a:path w="4096384" h="836930">
                <a:moveTo>
                  <a:pt x="253333" y="222250"/>
                </a:moveTo>
                <a:lnTo>
                  <a:pt x="229695" y="222250"/>
                </a:lnTo>
                <a:lnTo>
                  <a:pt x="230704" y="219710"/>
                </a:lnTo>
                <a:lnTo>
                  <a:pt x="252661" y="219710"/>
                </a:lnTo>
                <a:lnTo>
                  <a:pt x="253333" y="222250"/>
                </a:lnTo>
                <a:close/>
              </a:path>
              <a:path w="4096384" h="836930">
                <a:moveTo>
                  <a:pt x="483648" y="222250"/>
                </a:moveTo>
                <a:lnTo>
                  <a:pt x="482312" y="219710"/>
                </a:lnTo>
                <a:lnTo>
                  <a:pt x="485494" y="219710"/>
                </a:lnTo>
                <a:lnTo>
                  <a:pt x="485306" y="220993"/>
                </a:lnTo>
                <a:lnTo>
                  <a:pt x="483648" y="222250"/>
                </a:lnTo>
                <a:close/>
              </a:path>
              <a:path w="4096384" h="836930">
                <a:moveTo>
                  <a:pt x="509970" y="220980"/>
                </a:moveTo>
                <a:lnTo>
                  <a:pt x="510304" y="219710"/>
                </a:lnTo>
                <a:lnTo>
                  <a:pt x="511476" y="219710"/>
                </a:lnTo>
                <a:lnTo>
                  <a:pt x="509970" y="220980"/>
                </a:lnTo>
                <a:close/>
              </a:path>
              <a:path w="4096384" h="836930">
                <a:moveTo>
                  <a:pt x="562268" y="220980"/>
                </a:moveTo>
                <a:lnTo>
                  <a:pt x="509970" y="220980"/>
                </a:lnTo>
                <a:lnTo>
                  <a:pt x="511476" y="219710"/>
                </a:lnTo>
                <a:lnTo>
                  <a:pt x="562268" y="219710"/>
                </a:lnTo>
                <a:lnTo>
                  <a:pt x="562268" y="220980"/>
                </a:lnTo>
                <a:close/>
              </a:path>
              <a:path w="4096384" h="836930">
                <a:moveTo>
                  <a:pt x="562936" y="222250"/>
                </a:moveTo>
                <a:lnTo>
                  <a:pt x="562331" y="221099"/>
                </a:lnTo>
                <a:lnTo>
                  <a:pt x="562268" y="219710"/>
                </a:lnTo>
                <a:lnTo>
                  <a:pt x="564783" y="219710"/>
                </a:lnTo>
                <a:lnTo>
                  <a:pt x="564264" y="220993"/>
                </a:lnTo>
                <a:lnTo>
                  <a:pt x="562936" y="222250"/>
                </a:lnTo>
                <a:close/>
              </a:path>
              <a:path w="4096384" h="836930">
                <a:moveTo>
                  <a:pt x="587277" y="222250"/>
                </a:moveTo>
                <a:lnTo>
                  <a:pt x="562936" y="222250"/>
                </a:lnTo>
                <a:lnTo>
                  <a:pt x="564264" y="220993"/>
                </a:lnTo>
                <a:lnTo>
                  <a:pt x="564783" y="219710"/>
                </a:lnTo>
                <a:lnTo>
                  <a:pt x="586808" y="219710"/>
                </a:lnTo>
                <a:lnTo>
                  <a:pt x="587277" y="222250"/>
                </a:lnTo>
                <a:close/>
              </a:path>
              <a:path w="4096384" h="836930">
                <a:moveTo>
                  <a:pt x="753525" y="222250"/>
                </a:moveTo>
                <a:lnTo>
                  <a:pt x="749505" y="222250"/>
                </a:lnTo>
                <a:lnTo>
                  <a:pt x="749675" y="220980"/>
                </a:lnTo>
                <a:lnTo>
                  <a:pt x="752019" y="219710"/>
                </a:lnTo>
                <a:lnTo>
                  <a:pt x="753695" y="220980"/>
                </a:lnTo>
                <a:lnTo>
                  <a:pt x="753525" y="222250"/>
                </a:lnTo>
                <a:close/>
              </a:path>
              <a:path w="4096384" h="836930">
                <a:moveTo>
                  <a:pt x="787725" y="222250"/>
                </a:moveTo>
                <a:lnTo>
                  <a:pt x="753525" y="222250"/>
                </a:lnTo>
                <a:lnTo>
                  <a:pt x="753695" y="220980"/>
                </a:lnTo>
                <a:lnTo>
                  <a:pt x="752019" y="219710"/>
                </a:lnTo>
                <a:lnTo>
                  <a:pt x="791411" y="219710"/>
                </a:lnTo>
                <a:lnTo>
                  <a:pt x="787725" y="222250"/>
                </a:lnTo>
                <a:close/>
              </a:path>
              <a:path w="4096384" h="836930">
                <a:moveTo>
                  <a:pt x="792753" y="222250"/>
                </a:moveTo>
                <a:lnTo>
                  <a:pt x="787725" y="222250"/>
                </a:lnTo>
                <a:lnTo>
                  <a:pt x="791411" y="219710"/>
                </a:lnTo>
                <a:lnTo>
                  <a:pt x="791745" y="219710"/>
                </a:lnTo>
                <a:lnTo>
                  <a:pt x="792654" y="220854"/>
                </a:lnTo>
                <a:lnTo>
                  <a:pt x="792753" y="222250"/>
                </a:lnTo>
                <a:close/>
              </a:path>
              <a:path w="4096384" h="836930">
                <a:moveTo>
                  <a:pt x="913948" y="222250"/>
                </a:moveTo>
                <a:lnTo>
                  <a:pt x="912584" y="221099"/>
                </a:lnTo>
                <a:lnTo>
                  <a:pt x="912557" y="220854"/>
                </a:lnTo>
                <a:lnTo>
                  <a:pt x="913607" y="219710"/>
                </a:lnTo>
                <a:lnTo>
                  <a:pt x="915958" y="220980"/>
                </a:lnTo>
                <a:lnTo>
                  <a:pt x="916128" y="220980"/>
                </a:lnTo>
                <a:lnTo>
                  <a:pt x="913948" y="222250"/>
                </a:lnTo>
                <a:close/>
              </a:path>
              <a:path w="4096384" h="836930">
                <a:moveTo>
                  <a:pt x="927188" y="222250"/>
                </a:moveTo>
                <a:lnTo>
                  <a:pt x="913948" y="222250"/>
                </a:lnTo>
                <a:lnTo>
                  <a:pt x="916128" y="220980"/>
                </a:lnTo>
                <a:lnTo>
                  <a:pt x="915958" y="220980"/>
                </a:lnTo>
                <a:lnTo>
                  <a:pt x="913607" y="219710"/>
                </a:lnTo>
                <a:lnTo>
                  <a:pt x="924503" y="219710"/>
                </a:lnTo>
                <a:lnTo>
                  <a:pt x="924933" y="220779"/>
                </a:lnTo>
                <a:lnTo>
                  <a:pt x="925037" y="220993"/>
                </a:lnTo>
                <a:lnTo>
                  <a:pt x="927188" y="222250"/>
                </a:lnTo>
                <a:close/>
              </a:path>
              <a:path w="4096384" h="836930">
                <a:moveTo>
                  <a:pt x="1019886" y="223520"/>
                </a:moveTo>
                <a:lnTo>
                  <a:pt x="1017490" y="221099"/>
                </a:lnTo>
                <a:lnTo>
                  <a:pt x="1017488" y="220538"/>
                </a:lnTo>
                <a:lnTo>
                  <a:pt x="1017706" y="219710"/>
                </a:lnTo>
                <a:lnTo>
                  <a:pt x="1020560" y="219710"/>
                </a:lnTo>
                <a:lnTo>
                  <a:pt x="1023075" y="220980"/>
                </a:lnTo>
                <a:lnTo>
                  <a:pt x="1022734" y="222250"/>
                </a:lnTo>
                <a:lnTo>
                  <a:pt x="1019886" y="223520"/>
                </a:lnTo>
                <a:close/>
              </a:path>
              <a:path w="4096384" h="836930">
                <a:moveTo>
                  <a:pt x="1108060" y="228600"/>
                </a:moveTo>
                <a:lnTo>
                  <a:pt x="1082015" y="228600"/>
                </a:lnTo>
                <a:lnTo>
                  <a:pt x="1085548" y="227330"/>
                </a:lnTo>
                <a:lnTo>
                  <a:pt x="1083754" y="223520"/>
                </a:lnTo>
                <a:lnTo>
                  <a:pt x="1019886" y="223520"/>
                </a:lnTo>
                <a:lnTo>
                  <a:pt x="1022734" y="222250"/>
                </a:lnTo>
                <a:lnTo>
                  <a:pt x="1023075" y="220980"/>
                </a:lnTo>
                <a:lnTo>
                  <a:pt x="1020560" y="219710"/>
                </a:lnTo>
                <a:lnTo>
                  <a:pt x="1046372" y="219710"/>
                </a:lnTo>
                <a:lnTo>
                  <a:pt x="1046150" y="220538"/>
                </a:lnTo>
                <a:lnTo>
                  <a:pt x="1046127" y="221099"/>
                </a:lnTo>
                <a:lnTo>
                  <a:pt x="1047040" y="222250"/>
                </a:lnTo>
                <a:lnTo>
                  <a:pt x="1086432" y="222250"/>
                </a:lnTo>
                <a:lnTo>
                  <a:pt x="1086432" y="224790"/>
                </a:lnTo>
                <a:lnTo>
                  <a:pt x="1171086" y="224790"/>
                </a:lnTo>
                <a:lnTo>
                  <a:pt x="1171590" y="226060"/>
                </a:lnTo>
                <a:lnTo>
                  <a:pt x="1148958" y="226060"/>
                </a:lnTo>
                <a:lnTo>
                  <a:pt x="1148958" y="227330"/>
                </a:lnTo>
                <a:lnTo>
                  <a:pt x="1108223" y="227330"/>
                </a:lnTo>
                <a:lnTo>
                  <a:pt x="1108060" y="228600"/>
                </a:lnTo>
                <a:close/>
              </a:path>
              <a:path w="4096384" h="836930">
                <a:moveTo>
                  <a:pt x="1048716" y="222250"/>
                </a:moveTo>
                <a:lnTo>
                  <a:pt x="1047040" y="222250"/>
                </a:lnTo>
                <a:lnTo>
                  <a:pt x="1046127" y="221099"/>
                </a:lnTo>
                <a:lnTo>
                  <a:pt x="1046150" y="220538"/>
                </a:lnTo>
                <a:lnTo>
                  <a:pt x="1046372" y="219710"/>
                </a:lnTo>
                <a:lnTo>
                  <a:pt x="1048048" y="219710"/>
                </a:lnTo>
                <a:lnTo>
                  <a:pt x="1048951" y="220854"/>
                </a:lnTo>
                <a:lnTo>
                  <a:pt x="1048868" y="221674"/>
                </a:lnTo>
                <a:lnTo>
                  <a:pt x="1048716" y="222250"/>
                </a:lnTo>
                <a:close/>
              </a:path>
              <a:path w="4096384" h="836930">
                <a:moveTo>
                  <a:pt x="1086432" y="222250"/>
                </a:moveTo>
                <a:lnTo>
                  <a:pt x="1048716" y="222250"/>
                </a:lnTo>
                <a:lnTo>
                  <a:pt x="1048868" y="221674"/>
                </a:lnTo>
                <a:lnTo>
                  <a:pt x="1048951" y="220854"/>
                </a:lnTo>
                <a:lnTo>
                  <a:pt x="1048048" y="219710"/>
                </a:lnTo>
                <a:lnTo>
                  <a:pt x="1086432" y="219710"/>
                </a:lnTo>
                <a:lnTo>
                  <a:pt x="1086432" y="222250"/>
                </a:lnTo>
                <a:close/>
              </a:path>
              <a:path w="4096384" h="836930">
                <a:moveTo>
                  <a:pt x="1156167" y="222250"/>
                </a:moveTo>
                <a:lnTo>
                  <a:pt x="1152146" y="222250"/>
                </a:lnTo>
                <a:lnTo>
                  <a:pt x="1152814" y="219710"/>
                </a:lnTo>
                <a:lnTo>
                  <a:pt x="1155997" y="219710"/>
                </a:lnTo>
                <a:lnTo>
                  <a:pt x="1156167" y="222250"/>
                </a:lnTo>
                <a:close/>
              </a:path>
              <a:path w="4096384" h="836930">
                <a:moveTo>
                  <a:pt x="1170079" y="222250"/>
                </a:moveTo>
                <a:lnTo>
                  <a:pt x="1156167" y="222250"/>
                </a:lnTo>
                <a:lnTo>
                  <a:pt x="1155997" y="219710"/>
                </a:lnTo>
                <a:lnTo>
                  <a:pt x="1169073" y="219710"/>
                </a:lnTo>
                <a:lnTo>
                  <a:pt x="1170079" y="222250"/>
                </a:lnTo>
                <a:close/>
              </a:path>
              <a:path w="4096384" h="836930">
                <a:moveTo>
                  <a:pt x="1174435" y="232410"/>
                </a:moveTo>
                <a:lnTo>
                  <a:pt x="1173100" y="229870"/>
                </a:lnTo>
                <a:lnTo>
                  <a:pt x="1169073" y="219710"/>
                </a:lnTo>
                <a:lnTo>
                  <a:pt x="1178589" y="227300"/>
                </a:lnTo>
                <a:lnTo>
                  <a:pt x="1178545" y="227428"/>
                </a:lnTo>
                <a:lnTo>
                  <a:pt x="1174435" y="232410"/>
                </a:lnTo>
                <a:close/>
              </a:path>
              <a:path w="4096384" h="836930">
                <a:moveTo>
                  <a:pt x="1181059" y="232410"/>
                </a:moveTo>
                <a:lnTo>
                  <a:pt x="1174435" y="232410"/>
                </a:lnTo>
                <a:lnTo>
                  <a:pt x="1178545" y="227428"/>
                </a:lnTo>
                <a:lnTo>
                  <a:pt x="1178589" y="227300"/>
                </a:lnTo>
                <a:lnTo>
                  <a:pt x="1169073" y="219710"/>
                </a:lnTo>
                <a:lnTo>
                  <a:pt x="1182653" y="219710"/>
                </a:lnTo>
                <a:lnTo>
                  <a:pt x="1181744" y="220854"/>
                </a:lnTo>
                <a:lnTo>
                  <a:pt x="1181827" y="221674"/>
                </a:lnTo>
                <a:lnTo>
                  <a:pt x="1181979" y="222250"/>
                </a:lnTo>
                <a:lnTo>
                  <a:pt x="1234617" y="222250"/>
                </a:lnTo>
                <a:lnTo>
                  <a:pt x="1235121" y="223520"/>
                </a:lnTo>
                <a:lnTo>
                  <a:pt x="1270990" y="223520"/>
                </a:lnTo>
                <a:lnTo>
                  <a:pt x="1268895" y="224790"/>
                </a:lnTo>
                <a:lnTo>
                  <a:pt x="1186339" y="224790"/>
                </a:lnTo>
                <a:lnTo>
                  <a:pt x="1188520" y="231140"/>
                </a:lnTo>
                <a:lnTo>
                  <a:pt x="1181645" y="231140"/>
                </a:lnTo>
                <a:lnTo>
                  <a:pt x="1181059" y="232410"/>
                </a:lnTo>
                <a:close/>
              </a:path>
              <a:path w="4096384" h="836930">
                <a:moveTo>
                  <a:pt x="1183321" y="222250"/>
                </a:moveTo>
                <a:lnTo>
                  <a:pt x="1181979" y="222250"/>
                </a:lnTo>
                <a:lnTo>
                  <a:pt x="1181827" y="221674"/>
                </a:lnTo>
                <a:lnTo>
                  <a:pt x="1181744" y="220854"/>
                </a:lnTo>
                <a:lnTo>
                  <a:pt x="1182653" y="219710"/>
                </a:lnTo>
                <a:lnTo>
                  <a:pt x="1184329" y="219710"/>
                </a:lnTo>
                <a:lnTo>
                  <a:pt x="1184754" y="220779"/>
                </a:lnTo>
                <a:lnTo>
                  <a:pt x="1184691" y="221099"/>
                </a:lnTo>
                <a:lnTo>
                  <a:pt x="1183321" y="22225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183321" y="222250"/>
                </a:lnTo>
                <a:lnTo>
                  <a:pt x="1184691" y="221099"/>
                </a:lnTo>
                <a:lnTo>
                  <a:pt x="1184754" y="220779"/>
                </a:lnTo>
                <a:lnTo>
                  <a:pt x="1184329" y="219710"/>
                </a:lnTo>
                <a:lnTo>
                  <a:pt x="1211149" y="219710"/>
                </a:lnTo>
                <a:lnTo>
                  <a:pt x="1209637" y="220980"/>
                </a:lnTo>
                <a:lnTo>
                  <a:pt x="1221122" y="220980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77767" y="223520"/>
                </a:lnTo>
                <a:lnTo>
                  <a:pt x="1375927" y="222250"/>
                </a:lnTo>
                <a:lnTo>
                  <a:pt x="1375756" y="220980"/>
                </a:lnTo>
                <a:lnTo>
                  <a:pt x="1377262" y="219710"/>
                </a:lnTo>
                <a:lnTo>
                  <a:pt x="1378939" y="22098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412911" y="224790"/>
                </a:moveTo>
                <a:lnTo>
                  <a:pt x="1408948" y="224790"/>
                </a:lnTo>
                <a:lnTo>
                  <a:pt x="1408934" y="224631"/>
                </a:lnTo>
                <a:lnTo>
                  <a:pt x="1413806" y="219710"/>
                </a:lnTo>
                <a:lnTo>
                  <a:pt x="1412911" y="224790"/>
                </a:lnTo>
                <a:close/>
              </a:path>
              <a:path w="4096384" h="836930">
                <a:moveTo>
                  <a:pt x="1412541" y="227080"/>
                </a:moveTo>
                <a:lnTo>
                  <a:pt x="1412550" y="226839"/>
                </a:lnTo>
                <a:lnTo>
                  <a:pt x="1413806" y="219710"/>
                </a:lnTo>
                <a:lnTo>
                  <a:pt x="1414814" y="219710"/>
                </a:lnTo>
                <a:lnTo>
                  <a:pt x="1412541" y="227080"/>
                </a:lnTo>
                <a:close/>
              </a:path>
              <a:path w="4096384" h="836930">
                <a:moveTo>
                  <a:pt x="1438835" y="226967"/>
                </a:moveTo>
                <a:lnTo>
                  <a:pt x="1432081" y="224790"/>
                </a:lnTo>
                <a:lnTo>
                  <a:pt x="1426548" y="223520"/>
                </a:lnTo>
                <a:lnTo>
                  <a:pt x="1432749" y="220980"/>
                </a:lnTo>
                <a:lnTo>
                  <a:pt x="1432919" y="220980"/>
                </a:lnTo>
                <a:lnTo>
                  <a:pt x="1433083" y="219710"/>
                </a:lnTo>
                <a:lnTo>
                  <a:pt x="1435517" y="222407"/>
                </a:lnTo>
                <a:lnTo>
                  <a:pt x="1434929" y="223520"/>
                </a:lnTo>
                <a:lnTo>
                  <a:pt x="1436521" y="223520"/>
                </a:lnTo>
                <a:lnTo>
                  <a:pt x="1439119" y="226399"/>
                </a:lnTo>
                <a:lnTo>
                  <a:pt x="1438835" y="226967"/>
                </a:lnTo>
                <a:close/>
              </a:path>
              <a:path w="4096384" h="836930">
                <a:moveTo>
                  <a:pt x="1435517" y="222407"/>
                </a:moveTo>
                <a:lnTo>
                  <a:pt x="1433083" y="219710"/>
                </a:lnTo>
                <a:lnTo>
                  <a:pt x="1435601" y="219710"/>
                </a:lnTo>
                <a:lnTo>
                  <a:pt x="1436161" y="220770"/>
                </a:lnTo>
                <a:lnTo>
                  <a:pt x="1436209" y="221099"/>
                </a:lnTo>
                <a:lnTo>
                  <a:pt x="1435517" y="222407"/>
                </a:lnTo>
                <a:close/>
              </a:path>
              <a:path w="4096384" h="836930">
                <a:moveTo>
                  <a:pt x="1452700" y="223520"/>
                </a:moveTo>
                <a:lnTo>
                  <a:pt x="1449939" y="222547"/>
                </a:lnTo>
                <a:lnTo>
                  <a:pt x="1447895" y="220372"/>
                </a:lnTo>
                <a:lnTo>
                  <a:pt x="1450520" y="219710"/>
                </a:lnTo>
                <a:lnTo>
                  <a:pt x="1457225" y="219710"/>
                </a:lnTo>
                <a:lnTo>
                  <a:pt x="1450854" y="220980"/>
                </a:lnTo>
                <a:lnTo>
                  <a:pt x="1452700" y="223520"/>
                </a:lnTo>
                <a:close/>
              </a:path>
              <a:path w="4096384" h="836930">
                <a:moveTo>
                  <a:pt x="1456970" y="223520"/>
                </a:moveTo>
                <a:lnTo>
                  <a:pt x="1452700" y="223520"/>
                </a:lnTo>
                <a:lnTo>
                  <a:pt x="1450854" y="220980"/>
                </a:lnTo>
                <a:lnTo>
                  <a:pt x="1457225" y="219710"/>
                </a:lnTo>
                <a:lnTo>
                  <a:pt x="1457723" y="219710"/>
                </a:lnTo>
                <a:lnTo>
                  <a:pt x="1456970" y="223520"/>
                </a:lnTo>
                <a:close/>
              </a:path>
              <a:path w="4096384" h="836930">
                <a:moveTo>
                  <a:pt x="1456803" y="229870"/>
                </a:moveTo>
                <a:lnTo>
                  <a:pt x="1454540" y="229870"/>
                </a:lnTo>
                <a:lnTo>
                  <a:pt x="1456152" y="227428"/>
                </a:lnTo>
                <a:lnTo>
                  <a:pt x="1456266" y="227080"/>
                </a:lnTo>
                <a:lnTo>
                  <a:pt x="1457723" y="219710"/>
                </a:lnTo>
                <a:lnTo>
                  <a:pt x="1458118" y="220779"/>
                </a:lnTo>
                <a:lnTo>
                  <a:pt x="1457984" y="221099"/>
                </a:lnTo>
                <a:lnTo>
                  <a:pt x="1457225" y="222250"/>
                </a:lnTo>
                <a:lnTo>
                  <a:pt x="1457225" y="223520"/>
                </a:lnTo>
                <a:lnTo>
                  <a:pt x="1458901" y="224790"/>
                </a:lnTo>
                <a:lnTo>
                  <a:pt x="1459749" y="225191"/>
                </a:lnTo>
                <a:lnTo>
                  <a:pt x="1461009" y="228600"/>
                </a:lnTo>
                <a:lnTo>
                  <a:pt x="1455712" y="228600"/>
                </a:lnTo>
                <a:lnTo>
                  <a:pt x="1456803" y="229870"/>
                </a:lnTo>
                <a:close/>
              </a:path>
              <a:path w="4096384" h="836930">
                <a:moveTo>
                  <a:pt x="1458146" y="220854"/>
                </a:moveTo>
                <a:lnTo>
                  <a:pt x="1457723" y="219710"/>
                </a:lnTo>
                <a:lnTo>
                  <a:pt x="1458901" y="219710"/>
                </a:lnTo>
                <a:lnTo>
                  <a:pt x="1458146" y="220854"/>
                </a:lnTo>
                <a:close/>
              </a:path>
              <a:path w="4096384" h="836930">
                <a:moveTo>
                  <a:pt x="1480018" y="220980"/>
                </a:moveTo>
                <a:lnTo>
                  <a:pt x="1478342" y="220980"/>
                </a:lnTo>
                <a:lnTo>
                  <a:pt x="1477170" y="219710"/>
                </a:lnTo>
                <a:lnTo>
                  <a:pt x="1480018" y="220980"/>
                </a:lnTo>
                <a:close/>
              </a:path>
              <a:path w="4096384" h="836930">
                <a:moveTo>
                  <a:pt x="1484434" y="220980"/>
                </a:moveTo>
                <a:lnTo>
                  <a:pt x="1480018" y="220980"/>
                </a:lnTo>
                <a:lnTo>
                  <a:pt x="1477170" y="219710"/>
                </a:lnTo>
                <a:lnTo>
                  <a:pt x="1483875" y="219710"/>
                </a:lnTo>
                <a:lnTo>
                  <a:pt x="1484434" y="22098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98667" y="224649"/>
                </a:lnTo>
                <a:lnTo>
                  <a:pt x="1498546" y="221912"/>
                </a:lnTo>
                <a:lnTo>
                  <a:pt x="1498787" y="220993"/>
                </a:lnTo>
                <a:lnTo>
                  <a:pt x="1499465" y="219710"/>
                </a:lnTo>
                <a:lnTo>
                  <a:pt x="1504998" y="222250"/>
                </a:lnTo>
                <a:lnTo>
                  <a:pt x="1500453" y="225094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510315" y="226060"/>
                </a:moveTo>
                <a:lnTo>
                  <a:pt x="1498791" y="226060"/>
                </a:lnTo>
                <a:lnTo>
                  <a:pt x="1501229" y="224631"/>
                </a:lnTo>
                <a:lnTo>
                  <a:pt x="1504998" y="222250"/>
                </a:lnTo>
                <a:lnTo>
                  <a:pt x="1499465" y="219710"/>
                </a:lnTo>
                <a:lnTo>
                  <a:pt x="1504870" y="219710"/>
                </a:lnTo>
                <a:lnTo>
                  <a:pt x="1504258" y="220770"/>
                </a:lnTo>
                <a:lnTo>
                  <a:pt x="1504313" y="221099"/>
                </a:lnTo>
                <a:lnTo>
                  <a:pt x="1506000" y="222250"/>
                </a:lnTo>
                <a:lnTo>
                  <a:pt x="1511502" y="222250"/>
                </a:lnTo>
                <a:lnTo>
                  <a:pt x="1510315" y="226060"/>
                </a:lnTo>
                <a:close/>
              </a:path>
              <a:path w="4096384" h="836930">
                <a:moveTo>
                  <a:pt x="1542544" y="226060"/>
                </a:moveTo>
                <a:lnTo>
                  <a:pt x="1539598" y="224737"/>
                </a:lnTo>
                <a:lnTo>
                  <a:pt x="1537345" y="223520"/>
                </a:lnTo>
                <a:lnTo>
                  <a:pt x="1538353" y="220980"/>
                </a:lnTo>
                <a:lnTo>
                  <a:pt x="1540029" y="219710"/>
                </a:lnTo>
                <a:lnTo>
                  <a:pt x="1542714" y="220980"/>
                </a:lnTo>
                <a:lnTo>
                  <a:pt x="1542544" y="226060"/>
                </a:lnTo>
                <a:close/>
              </a:path>
              <a:path w="4096384" h="836930">
                <a:moveTo>
                  <a:pt x="1564662" y="226060"/>
                </a:moveTo>
                <a:lnTo>
                  <a:pt x="1542544" y="226060"/>
                </a:lnTo>
                <a:lnTo>
                  <a:pt x="1542714" y="220980"/>
                </a:lnTo>
                <a:lnTo>
                  <a:pt x="1540029" y="219710"/>
                </a:lnTo>
                <a:lnTo>
                  <a:pt x="1545772" y="219710"/>
                </a:lnTo>
                <a:lnTo>
                  <a:pt x="1547774" y="222799"/>
                </a:lnTo>
                <a:lnTo>
                  <a:pt x="1545392" y="223520"/>
                </a:lnTo>
                <a:lnTo>
                  <a:pt x="1564662" y="223520"/>
                </a:lnTo>
                <a:lnTo>
                  <a:pt x="1564662" y="226060"/>
                </a:lnTo>
                <a:close/>
              </a:path>
              <a:path w="4096384" h="836930">
                <a:moveTo>
                  <a:pt x="1594167" y="226060"/>
                </a:moveTo>
                <a:lnTo>
                  <a:pt x="1594167" y="224790"/>
                </a:lnTo>
                <a:lnTo>
                  <a:pt x="1589806" y="219710"/>
                </a:lnTo>
                <a:lnTo>
                  <a:pt x="1595169" y="219710"/>
                </a:lnTo>
                <a:lnTo>
                  <a:pt x="1598317" y="220187"/>
                </a:lnTo>
                <a:lnTo>
                  <a:pt x="1599865" y="222702"/>
                </a:lnTo>
                <a:lnTo>
                  <a:pt x="1599901" y="222955"/>
                </a:lnTo>
                <a:lnTo>
                  <a:pt x="1594167" y="226060"/>
                </a:lnTo>
                <a:close/>
              </a:path>
              <a:path w="4096384" h="836930">
                <a:moveTo>
                  <a:pt x="1598317" y="220187"/>
                </a:moveTo>
                <a:lnTo>
                  <a:pt x="1595169" y="219710"/>
                </a:lnTo>
                <a:lnTo>
                  <a:pt x="1598024" y="219710"/>
                </a:lnTo>
                <a:lnTo>
                  <a:pt x="1598317" y="220187"/>
                </a:lnTo>
                <a:close/>
              </a:path>
              <a:path w="4096384" h="836930">
                <a:moveTo>
                  <a:pt x="1600164" y="220466"/>
                </a:moveTo>
                <a:lnTo>
                  <a:pt x="1598317" y="220187"/>
                </a:lnTo>
                <a:lnTo>
                  <a:pt x="1598024" y="219710"/>
                </a:lnTo>
                <a:lnTo>
                  <a:pt x="1599864" y="219710"/>
                </a:lnTo>
                <a:lnTo>
                  <a:pt x="1600164" y="220466"/>
                </a:lnTo>
                <a:close/>
              </a:path>
              <a:path w="4096384" h="836930">
                <a:moveTo>
                  <a:pt x="1606348" y="223520"/>
                </a:moveTo>
                <a:lnTo>
                  <a:pt x="1600368" y="223520"/>
                </a:lnTo>
                <a:lnTo>
                  <a:pt x="1600421" y="222673"/>
                </a:lnTo>
                <a:lnTo>
                  <a:pt x="1603550" y="220980"/>
                </a:lnTo>
                <a:lnTo>
                  <a:pt x="1600164" y="220466"/>
                </a:lnTo>
                <a:lnTo>
                  <a:pt x="1599864" y="219710"/>
                </a:lnTo>
                <a:lnTo>
                  <a:pt x="1618305" y="219710"/>
                </a:lnTo>
                <a:lnTo>
                  <a:pt x="1618471" y="220980"/>
                </a:lnTo>
                <a:lnTo>
                  <a:pt x="1608920" y="220980"/>
                </a:lnTo>
                <a:lnTo>
                  <a:pt x="1606348" y="223520"/>
                </a:lnTo>
                <a:close/>
              </a:path>
              <a:path w="4096384" h="836930">
                <a:moveTo>
                  <a:pt x="1633893" y="226060"/>
                </a:moveTo>
                <a:lnTo>
                  <a:pt x="1633308" y="224948"/>
                </a:lnTo>
                <a:lnTo>
                  <a:pt x="1633183" y="224631"/>
                </a:lnTo>
                <a:lnTo>
                  <a:pt x="1632885" y="223520"/>
                </a:lnTo>
                <a:lnTo>
                  <a:pt x="1632390" y="220993"/>
                </a:lnTo>
                <a:lnTo>
                  <a:pt x="1632047" y="219710"/>
                </a:lnTo>
                <a:lnTo>
                  <a:pt x="1643617" y="219710"/>
                </a:lnTo>
                <a:lnTo>
                  <a:pt x="1633893" y="226060"/>
                </a:lnTo>
                <a:close/>
              </a:path>
              <a:path w="4096384" h="836930">
                <a:moveTo>
                  <a:pt x="1641600" y="232410"/>
                </a:moveTo>
                <a:lnTo>
                  <a:pt x="1627522" y="232410"/>
                </a:lnTo>
                <a:lnTo>
                  <a:pt x="1629198" y="231140"/>
                </a:lnTo>
                <a:lnTo>
                  <a:pt x="1631253" y="229943"/>
                </a:lnTo>
                <a:lnTo>
                  <a:pt x="1631281" y="229787"/>
                </a:lnTo>
                <a:lnTo>
                  <a:pt x="1626854" y="226060"/>
                </a:lnTo>
                <a:lnTo>
                  <a:pt x="1633893" y="226060"/>
                </a:lnTo>
                <a:lnTo>
                  <a:pt x="1643617" y="219710"/>
                </a:lnTo>
                <a:lnTo>
                  <a:pt x="1643780" y="219710"/>
                </a:lnTo>
                <a:lnTo>
                  <a:pt x="1649036" y="227330"/>
                </a:lnTo>
                <a:lnTo>
                  <a:pt x="1642274" y="227330"/>
                </a:lnTo>
                <a:lnTo>
                  <a:pt x="1640683" y="229740"/>
                </a:lnTo>
                <a:lnTo>
                  <a:pt x="1640809" y="230405"/>
                </a:lnTo>
                <a:lnTo>
                  <a:pt x="1641600" y="232410"/>
                </a:lnTo>
                <a:close/>
              </a:path>
              <a:path w="4096384" h="836930">
                <a:moveTo>
                  <a:pt x="1651664" y="236220"/>
                </a:moveTo>
                <a:lnTo>
                  <a:pt x="1651551" y="230976"/>
                </a:lnTo>
                <a:lnTo>
                  <a:pt x="1643780" y="219710"/>
                </a:lnTo>
                <a:lnTo>
                  <a:pt x="1649484" y="219710"/>
                </a:lnTo>
                <a:lnTo>
                  <a:pt x="1650656" y="220770"/>
                </a:lnTo>
                <a:lnTo>
                  <a:pt x="1650781" y="222407"/>
                </a:lnTo>
                <a:lnTo>
                  <a:pt x="1651664" y="223520"/>
                </a:lnTo>
                <a:lnTo>
                  <a:pt x="1653695" y="223520"/>
                </a:lnTo>
                <a:lnTo>
                  <a:pt x="1660713" y="229870"/>
                </a:lnTo>
                <a:lnTo>
                  <a:pt x="1660881" y="229870"/>
                </a:lnTo>
                <a:lnTo>
                  <a:pt x="1661174" y="230976"/>
                </a:lnTo>
                <a:lnTo>
                  <a:pt x="1661080" y="231212"/>
                </a:lnTo>
                <a:lnTo>
                  <a:pt x="1651664" y="236220"/>
                </a:lnTo>
                <a:close/>
              </a:path>
              <a:path w="4096384" h="836930">
                <a:moveTo>
                  <a:pt x="1681837" y="232410"/>
                </a:moveTo>
                <a:lnTo>
                  <a:pt x="1680999" y="231140"/>
                </a:lnTo>
                <a:lnTo>
                  <a:pt x="1675608" y="227428"/>
                </a:lnTo>
                <a:lnTo>
                  <a:pt x="1675511" y="227300"/>
                </a:lnTo>
                <a:lnTo>
                  <a:pt x="1687199" y="219710"/>
                </a:lnTo>
                <a:lnTo>
                  <a:pt x="1688730" y="220993"/>
                </a:lnTo>
                <a:lnTo>
                  <a:pt x="1695410" y="224790"/>
                </a:lnTo>
                <a:lnTo>
                  <a:pt x="1679656" y="224790"/>
                </a:lnTo>
                <a:lnTo>
                  <a:pt x="1679322" y="226060"/>
                </a:lnTo>
                <a:lnTo>
                  <a:pt x="1693148" y="226060"/>
                </a:lnTo>
                <a:lnTo>
                  <a:pt x="1681837" y="23241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4019" y="223520"/>
                </a:lnTo>
                <a:lnTo>
                  <a:pt x="1716200" y="222250"/>
                </a:lnTo>
                <a:lnTo>
                  <a:pt x="1715473" y="222250"/>
                </a:lnTo>
                <a:lnTo>
                  <a:pt x="1718380" y="219710"/>
                </a:lnTo>
                <a:lnTo>
                  <a:pt x="1721392" y="219710"/>
                </a:lnTo>
                <a:lnTo>
                  <a:pt x="1719552" y="22098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7703" y="224880"/>
                </a:moveTo>
                <a:lnTo>
                  <a:pt x="1726087" y="223520"/>
                </a:lnTo>
                <a:lnTo>
                  <a:pt x="1724411" y="222250"/>
                </a:lnTo>
                <a:lnTo>
                  <a:pt x="1723525" y="221099"/>
                </a:lnTo>
                <a:lnTo>
                  <a:pt x="1723493" y="220779"/>
                </a:lnTo>
                <a:lnTo>
                  <a:pt x="1723069" y="219710"/>
                </a:lnTo>
                <a:lnTo>
                  <a:pt x="1731417" y="219710"/>
                </a:lnTo>
                <a:lnTo>
                  <a:pt x="1731014" y="223520"/>
                </a:lnTo>
                <a:lnTo>
                  <a:pt x="1728097" y="223520"/>
                </a:lnTo>
                <a:lnTo>
                  <a:pt x="1727703" y="22488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84756" y="227330"/>
                </a:lnTo>
                <a:lnTo>
                  <a:pt x="1786603" y="220980"/>
                </a:lnTo>
                <a:lnTo>
                  <a:pt x="1793642" y="21971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93642" y="219710"/>
                </a:lnTo>
                <a:lnTo>
                  <a:pt x="1799844" y="219710"/>
                </a:lnTo>
                <a:lnTo>
                  <a:pt x="1801689" y="220980"/>
                </a:lnTo>
                <a:lnTo>
                  <a:pt x="1797662" y="22479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830052" y="231140"/>
                </a:moveTo>
                <a:lnTo>
                  <a:pt x="1825791" y="229859"/>
                </a:lnTo>
                <a:lnTo>
                  <a:pt x="1822022" y="226060"/>
                </a:lnTo>
                <a:lnTo>
                  <a:pt x="1821968" y="222250"/>
                </a:lnTo>
                <a:lnTo>
                  <a:pt x="1823146" y="219710"/>
                </a:lnTo>
                <a:lnTo>
                  <a:pt x="1830757" y="225980"/>
                </a:lnTo>
                <a:lnTo>
                  <a:pt x="1830877" y="226151"/>
                </a:lnTo>
                <a:lnTo>
                  <a:pt x="1831515" y="228611"/>
                </a:lnTo>
                <a:lnTo>
                  <a:pt x="1830052" y="231140"/>
                </a:lnTo>
                <a:close/>
              </a:path>
              <a:path w="4096384" h="836930">
                <a:moveTo>
                  <a:pt x="1834376" y="231140"/>
                </a:moveTo>
                <a:lnTo>
                  <a:pt x="1830052" y="231140"/>
                </a:lnTo>
                <a:lnTo>
                  <a:pt x="1831515" y="228611"/>
                </a:lnTo>
                <a:lnTo>
                  <a:pt x="1830877" y="226151"/>
                </a:lnTo>
                <a:lnTo>
                  <a:pt x="1830757" y="225980"/>
                </a:lnTo>
                <a:lnTo>
                  <a:pt x="1823146" y="219710"/>
                </a:lnTo>
                <a:lnTo>
                  <a:pt x="1830639" y="219710"/>
                </a:lnTo>
                <a:lnTo>
                  <a:pt x="1836386" y="224790"/>
                </a:lnTo>
                <a:lnTo>
                  <a:pt x="1915674" y="224790"/>
                </a:lnTo>
                <a:lnTo>
                  <a:pt x="1915674" y="226060"/>
                </a:lnTo>
                <a:lnTo>
                  <a:pt x="1937970" y="226060"/>
                </a:lnTo>
                <a:lnTo>
                  <a:pt x="1936292" y="228611"/>
                </a:lnTo>
                <a:lnTo>
                  <a:pt x="1936876" y="229870"/>
                </a:lnTo>
                <a:lnTo>
                  <a:pt x="1834376" y="229870"/>
                </a:lnTo>
                <a:lnTo>
                  <a:pt x="1834376" y="231140"/>
                </a:lnTo>
                <a:close/>
              </a:path>
              <a:path w="4096384" h="836930">
                <a:moveTo>
                  <a:pt x="1915674" y="226060"/>
                </a:moveTo>
                <a:lnTo>
                  <a:pt x="1915674" y="222250"/>
                </a:lnTo>
                <a:lnTo>
                  <a:pt x="1916676" y="219710"/>
                </a:lnTo>
                <a:lnTo>
                  <a:pt x="1915674" y="226060"/>
                </a:lnTo>
                <a:close/>
              </a:path>
              <a:path w="4096384" h="836930">
                <a:moveTo>
                  <a:pt x="2256963" y="227330"/>
                </a:moveTo>
                <a:lnTo>
                  <a:pt x="2252431" y="226060"/>
                </a:lnTo>
                <a:lnTo>
                  <a:pt x="2247737" y="223520"/>
                </a:lnTo>
                <a:lnTo>
                  <a:pt x="2253741" y="220993"/>
                </a:lnTo>
                <a:lnTo>
                  <a:pt x="2253833" y="220538"/>
                </a:lnTo>
                <a:lnTo>
                  <a:pt x="2253944" y="219710"/>
                </a:lnTo>
                <a:lnTo>
                  <a:pt x="2254278" y="219710"/>
                </a:lnTo>
                <a:lnTo>
                  <a:pt x="2256963" y="227330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256963" y="227330"/>
                </a:lnTo>
                <a:lnTo>
                  <a:pt x="2254278" y="219710"/>
                </a:lnTo>
                <a:lnTo>
                  <a:pt x="2292995" y="219710"/>
                </a:lnTo>
                <a:lnTo>
                  <a:pt x="2291823" y="220980"/>
                </a:lnTo>
                <a:lnTo>
                  <a:pt x="2279926" y="220980"/>
                </a:lnTo>
                <a:lnTo>
                  <a:pt x="2280424" y="222250"/>
                </a:lnTo>
                <a:lnTo>
                  <a:pt x="2290985" y="222250"/>
                </a:lnTo>
                <a:lnTo>
                  <a:pt x="2290147" y="223520"/>
                </a:lnTo>
                <a:lnTo>
                  <a:pt x="2304452" y="223520"/>
                </a:lnTo>
                <a:lnTo>
                  <a:pt x="2304566" y="226060"/>
                </a:lnTo>
                <a:lnTo>
                  <a:pt x="2318473" y="22606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295346" y="223520"/>
                </a:moveTo>
                <a:lnTo>
                  <a:pt x="2290147" y="223520"/>
                </a:lnTo>
                <a:lnTo>
                  <a:pt x="2291814" y="220993"/>
                </a:lnTo>
                <a:lnTo>
                  <a:pt x="2292995" y="219710"/>
                </a:lnTo>
                <a:lnTo>
                  <a:pt x="2294011" y="220993"/>
                </a:lnTo>
                <a:lnTo>
                  <a:pt x="2295346" y="223520"/>
                </a:lnTo>
                <a:close/>
              </a:path>
              <a:path w="4096384" h="836930">
                <a:moveTo>
                  <a:pt x="2332558" y="226060"/>
                </a:moveTo>
                <a:lnTo>
                  <a:pt x="2331158" y="223700"/>
                </a:lnTo>
                <a:lnTo>
                  <a:pt x="2331104" y="223360"/>
                </a:lnTo>
                <a:lnTo>
                  <a:pt x="2331890" y="220980"/>
                </a:lnTo>
                <a:lnTo>
                  <a:pt x="2333396" y="219710"/>
                </a:lnTo>
                <a:lnTo>
                  <a:pt x="2335406" y="220980"/>
                </a:lnTo>
                <a:lnTo>
                  <a:pt x="2337423" y="224790"/>
                </a:lnTo>
                <a:lnTo>
                  <a:pt x="2332558" y="226060"/>
                </a:lnTo>
                <a:close/>
              </a:path>
              <a:path w="4096384" h="836930">
                <a:moveTo>
                  <a:pt x="2463974" y="233680"/>
                </a:moveTo>
                <a:lnTo>
                  <a:pt x="2458365" y="227428"/>
                </a:lnTo>
                <a:lnTo>
                  <a:pt x="2458312" y="227300"/>
                </a:lnTo>
                <a:lnTo>
                  <a:pt x="2467339" y="219710"/>
                </a:lnTo>
                <a:lnTo>
                  <a:pt x="2470521" y="222250"/>
                </a:lnTo>
                <a:lnTo>
                  <a:pt x="2474201" y="223520"/>
                </a:lnTo>
                <a:lnTo>
                  <a:pt x="2463974" y="233680"/>
                </a:lnTo>
                <a:close/>
              </a:path>
              <a:path w="4096384" h="836930">
                <a:moveTo>
                  <a:pt x="2492722" y="233680"/>
                </a:moveTo>
                <a:lnTo>
                  <a:pt x="2463974" y="233680"/>
                </a:lnTo>
                <a:lnTo>
                  <a:pt x="2474201" y="223520"/>
                </a:lnTo>
                <a:lnTo>
                  <a:pt x="2470521" y="222250"/>
                </a:lnTo>
                <a:lnTo>
                  <a:pt x="2467339" y="219710"/>
                </a:lnTo>
                <a:lnTo>
                  <a:pt x="2480406" y="219710"/>
                </a:lnTo>
                <a:lnTo>
                  <a:pt x="2474869" y="223520"/>
                </a:lnTo>
                <a:lnTo>
                  <a:pt x="2477718" y="224790"/>
                </a:lnTo>
                <a:lnTo>
                  <a:pt x="2476709" y="224790"/>
                </a:lnTo>
                <a:lnTo>
                  <a:pt x="2468996" y="232410"/>
                </a:lnTo>
                <a:lnTo>
                  <a:pt x="2497499" y="232410"/>
                </a:lnTo>
                <a:lnTo>
                  <a:pt x="2492722" y="233680"/>
                </a:lnTo>
                <a:close/>
              </a:path>
              <a:path w="4096384" h="836930">
                <a:moveTo>
                  <a:pt x="2541582" y="242570"/>
                </a:moveTo>
                <a:lnTo>
                  <a:pt x="2535555" y="242570"/>
                </a:lnTo>
                <a:lnTo>
                  <a:pt x="2538063" y="238760"/>
                </a:lnTo>
                <a:lnTo>
                  <a:pt x="2545285" y="233680"/>
                </a:lnTo>
                <a:lnTo>
                  <a:pt x="2545399" y="231845"/>
                </a:lnTo>
                <a:lnTo>
                  <a:pt x="2545522" y="230646"/>
                </a:lnTo>
                <a:lnTo>
                  <a:pt x="2546252" y="226151"/>
                </a:lnTo>
                <a:lnTo>
                  <a:pt x="2546378" y="225980"/>
                </a:lnTo>
                <a:lnTo>
                  <a:pt x="2555172" y="219710"/>
                </a:lnTo>
                <a:lnTo>
                  <a:pt x="2564726" y="219710"/>
                </a:lnTo>
                <a:lnTo>
                  <a:pt x="2562218" y="222250"/>
                </a:lnTo>
                <a:lnTo>
                  <a:pt x="2560310" y="223520"/>
                </a:lnTo>
                <a:lnTo>
                  <a:pt x="2551656" y="223520"/>
                </a:lnTo>
                <a:lnTo>
                  <a:pt x="2552664" y="229870"/>
                </a:lnTo>
                <a:lnTo>
                  <a:pt x="2548808" y="229870"/>
                </a:lnTo>
                <a:lnTo>
                  <a:pt x="2546848" y="234789"/>
                </a:lnTo>
                <a:lnTo>
                  <a:pt x="2546732" y="235010"/>
                </a:lnTo>
                <a:lnTo>
                  <a:pt x="2543522" y="238760"/>
                </a:lnTo>
                <a:lnTo>
                  <a:pt x="2541582" y="242570"/>
                </a:lnTo>
                <a:close/>
              </a:path>
              <a:path w="4096384" h="836930">
                <a:moveTo>
                  <a:pt x="2569597" y="226060"/>
                </a:moveTo>
                <a:lnTo>
                  <a:pt x="2556495" y="226060"/>
                </a:lnTo>
                <a:lnTo>
                  <a:pt x="2562218" y="222250"/>
                </a:lnTo>
                <a:lnTo>
                  <a:pt x="2564726" y="219710"/>
                </a:lnTo>
                <a:lnTo>
                  <a:pt x="2564549" y="222250"/>
                </a:lnTo>
                <a:lnTo>
                  <a:pt x="2565891" y="223520"/>
                </a:lnTo>
                <a:lnTo>
                  <a:pt x="2569597" y="226060"/>
                </a:lnTo>
                <a:close/>
              </a:path>
              <a:path w="4096384" h="836930">
                <a:moveTo>
                  <a:pt x="2601931" y="226060"/>
                </a:moveTo>
                <a:lnTo>
                  <a:pt x="2592895" y="226060"/>
                </a:lnTo>
                <a:lnTo>
                  <a:pt x="2591886" y="223520"/>
                </a:lnTo>
                <a:lnTo>
                  <a:pt x="2591759" y="223360"/>
                </a:lnTo>
                <a:lnTo>
                  <a:pt x="2604281" y="219710"/>
                </a:lnTo>
                <a:lnTo>
                  <a:pt x="2603273" y="223520"/>
                </a:lnTo>
                <a:lnTo>
                  <a:pt x="2601931" y="22606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764711" y="226060"/>
                </a:lnTo>
                <a:lnTo>
                  <a:pt x="2755465" y="223520"/>
                </a:lnTo>
                <a:lnTo>
                  <a:pt x="2764711" y="219710"/>
                </a:lnTo>
                <a:lnTo>
                  <a:pt x="2764711" y="220980"/>
                </a:lnTo>
                <a:lnTo>
                  <a:pt x="2765524" y="22098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765524" y="220980"/>
                </a:moveTo>
                <a:lnTo>
                  <a:pt x="2764711" y="220980"/>
                </a:lnTo>
                <a:lnTo>
                  <a:pt x="2764711" y="219710"/>
                </a:lnTo>
                <a:lnTo>
                  <a:pt x="2765524" y="220980"/>
                </a:lnTo>
                <a:close/>
              </a:path>
              <a:path w="4096384" h="836930">
                <a:moveTo>
                  <a:pt x="2719949" y="240030"/>
                </a:moveTo>
                <a:lnTo>
                  <a:pt x="2701334" y="240030"/>
                </a:lnTo>
                <a:lnTo>
                  <a:pt x="2700168" y="237490"/>
                </a:lnTo>
                <a:lnTo>
                  <a:pt x="2699501" y="237490"/>
                </a:lnTo>
                <a:lnTo>
                  <a:pt x="2701674" y="229870"/>
                </a:lnTo>
                <a:lnTo>
                  <a:pt x="2744746" y="229870"/>
                </a:lnTo>
                <a:lnTo>
                  <a:pt x="2743921" y="228600"/>
                </a:lnTo>
                <a:lnTo>
                  <a:pt x="2770401" y="228600"/>
                </a:lnTo>
                <a:lnTo>
                  <a:pt x="2764711" y="219710"/>
                </a:lnTo>
                <a:lnTo>
                  <a:pt x="2824826" y="219710"/>
                </a:lnTo>
                <a:lnTo>
                  <a:pt x="2821585" y="220980"/>
                </a:lnTo>
                <a:lnTo>
                  <a:pt x="2777106" y="220980"/>
                </a:lnTo>
                <a:lnTo>
                  <a:pt x="2779437" y="229870"/>
                </a:lnTo>
                <a:lnTo>
                  <a:pt x="2786218" y="231267"/>
                </a:lnTo>
                <a:lnTo>
                  <a:pt x="2792690" y="232410"/>
                </a:lnTo>
                <a:lnTo>
                  <a:pt x="2763362" y="232410"/>
                </a:lnTo>
                <a:lnTo>
                  <a:pt x="2763519" y="233680"/>
                </a:lnTo>
                <a:lnTo>
                  <a:pt x="2721606" y="233680"/>
                </a:lnTo>
                <a:lnTo>
                  <a:pt x="2719949" y="24003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822771" y="231212"/>
                </a:lnTo>
                <a:lnTo>
                  <a:pt x="2822678" y="230976"/>
                </a:lnTo>
                <a:lnTo>
                  <a:pt x="2822562" y="230039"/>
                </a:lnTo>
                <a:lnTo>
                  <a:pt x="2822443" y="229740"/>
                </a:lnTo>
                <a:lnTo>
                  <a:pt x="2817815" y="223700"/>
                </a:lnTo>
                <a:lnTo>
                  <a:pt x="2817760" y="223360"/>
                </a:lnTo>
                <a:lnTo>
                  <a:pt x="2818344" y="222250"/>
                </a:lnTo>
                <a:lnTo>
                  <a:pt x="2824826" y="219710"/>
                </a:lnTo>
                <a:lnTo>
                  <a:pt x="2825598" y="225460"/>
                </a:lnTo>
                <a:lnTo>
                  <a:pt x="2825474" y="226811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810288" y="238760"/>
                </a:moveTo>
                <a:lnTo>
                  <a:pt x="2768718" y="238760"/>
                </a:lnTo>
                <a:lnTo>
                  <a:pt x="2763362" y="232410"/>
                </a:lnTo>
                <a:lnTo>
                  <a:pt x="2823952" y="232410"/>
                </a:lnTo>
                <a:lnTo>
                  <a:pt x="2825474" y="226811"/>
                </a:lnTo>
                <a:lnTo>
                  <a:pt x="2825598" y="225460"/>
                </a:lnTo>
                <a:lnTo>
                  <a:pt x="2824826" y="219710"/>
                </a:lnTo>
                <a:lnTo>
                  <a:pt x="2842981" y="219710"/>
                </a:lnTo>
                <a:lnTo>
                  <a:pt x="2842647" y="220993"/>
                </a:lnTo>
                <a:lnTo>
                  <a:pt x="2840116" y="224790"/>
                </a:lnTo>
                <a:lnTo>
                  <a:pt x="2843148" y="226060"/>
                </a:lnTo>
                <a:lnTo>
                  <a:pt x="2840456" y="226060"/>
                </a:lnTo>
                <a:lnTo>
                  <a:pt x="2838571" y="229870"/>
                </a:lnTo>
                <a:lnTo>
                  <a:pt x="2836777" y="229870"/>
                </a:lnTo>
                <a:lnTo>
                  <a:pt x="2836877" y="230646"/>
                </a:lnTo>
                <a:lnTo>
                  <a:pt x="2831840" y="234950"/>
                </a:lnTo>
                <a:lnTo>
                  <a:pt x="2819359" y="234950"/>
                </a:lnTo>
                <a:lnTo>
                  <a:pt x="2815836" y="237490"/>
                </a:lnTo>
                <a:lnTo>
                  <a:pt x="2810788" y="237490"/>
                </a:lnTo>
                <a:lnTo>
                  <a:pt x="2810288" y="23876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64605" y="231140"/>
                </a:lnTo>
                <a:lnTo>
                  <a:pt x="2861969" y="229895"/>
                </a:lnTo>
                <a:lnTo>
                  <a:pt x="2857383" y="219710"/>
                </a:lnTo>
                <a:lnTo>
                  <a:pt x="2859923" y="222250"/>
                </a:lnTo>
                <a:lnTo>
                  <a:pt x="2860414" y="222250"/>
                </a:lnTo>
                <a:lnTo>
                  <a:pt x="2867453" y="226060"/>
                </a:lnTo>
                <a:lnTo>
                  <a:pt x="2868496" y="227196"/>
                </a:lnTo>
                <a:lnTo>
                  <a:pt x="2868577" y="227428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5810" y="232410"/>
                </a:moveTo>
                <a:lnTo>
                  <a:pt x="2866445" y="232410"/>
                </a:lnTo>
                <a:lnTo>
                  <a:pt x="2868410" y="227817"/>
                </a:lnTo>
                <a:lnTo>
                  <a:pt x="2868496" y="227196"/>
                </a:lnTo>
                <a:lnTo>
                  <a:pt x="2867453" y="226060"/>
                </a:lnTo>
                <a:lnTo>
                  <a:pt x="2860414" y="222250"/>
                </a:lnTo>
                <a:lnTo>
                  <a:pt x="2859923" y="222250"/>
                </a:lnTo>
                <a:lnTo>
                  <a:pt x="2857383" y="219710"/>
                </a:lnTo>
                <a:lnTo>
                  <a:pt x="2878681" y="219710"/>
                </a:lnTo>
                <a:lnTo>
                  <a:pt x="2880355" y="220980"/>
                </a:lnTo>
                <a:lnTo>
                  <a:pt x="2870302" y="220980"/>
                </a:lnTo>
                <a:lnTo>
                  <a:pt x="2869136" y="224790"/>
                </a:lnTo>
                <a:lnTo>
                  <a:pt x="2870642" y="224790"/>
                </a:lnTo>
                <a:lnTo>
                  <a:pt x="2872319" y="226060"/>
                </a:lnTo>
                <a:lnTo>
                  <a:pt x="2891248" y="226060"/>
                </a:lnTo>
                <a:lnTo>
                  <a:pt x="2890161" y="227330"/>
                </a:lnTo>
                <a:lnTo>
                  <a:pt x="2879364" y="227330"/>
                </a:lnTo>
                <a:lnTo>
                  <a:pt x="2877164" y="228600"/>
                </a:lnTo>
                <a:lnTo>
                  <a:pt x="2876921" y="229583"/>
                </a:lnTo>
                <a:lnTo>
                  <a:pt x="2876945" y="229943"/>
                </a:lnTo>
                <a:lnTo>
                  <a:pt x="2878506" y="231140"/>
                </a:lnTo>
                <a:lnTo>
                  <a:pt x="2886897" y="231140"/>
                </a:lnTo>
                <a:lnTo>
                  <a:pt x="2885810" y="232410"/>
                </a:lnTo>
                <a:close/>
              </a:path>
              <a:path w="4096384" h="836930">
                <a:moveTo>
                  <a:pt x="2999380" y="233680"/>
                </a:moveTo>
                <a:lnTo>
                  <a:pt x="2997262" y="231212"/>
                </a:lnTo>
                <a:lnTo>
                  <a:pt x="2997157" y="230976"/>
                </a:lnTo>
                <a:lnTo>
                  <a:pt x="2996532" y="228600"/>
                </a:lnTo>
                <a:lnTo>
                  <a:pt x="2997293" y="227428"/>
                </a:lnTo>
                <a:lnTo>
                  <a:pt x="2997407" y="227300"/>
                </a:lnTo>
                <a:lnTo>
                  <a:pt x="3001620" y="224790"/>
                </a:lnTo>
                <a:lnTo>
                  <a:pt x="3005046" y="220980"/>
                </a:lnTo>
                <a:lnTo>
                  <a:pt x="3007810" y="219710"/>
                </a:lnTo>
                <a:lnTo>
                  <a:pt x="3007768" y="226060"/>
                </a:lnTo>
                <a:lnTo>
                  <a:pt x="2999380" y="233680"/>
                </a:lnTo>
                <a:close/>
              </a:path>
              <a:path w="4096384" h="836930">
                <a:moveTo>
                  <a:pt x="3028217" y="232410"/>
                </a:moveTo>
                <a:lnTo>
                  <a:pt x="3020837" y="232410"/>
                </a:lnTo>
                <a:lnTo>
                  <a:pt x="3031216" y="219710"/>
                </a:lnTo>
                <a:lnTo>
                  <a:pt x="3032565" y="219710"/>
                </a:lnTo>
                <a:lnTo>
                  <a:pt x="3038595" y="222250"/>
                </a:lnTo>
                <a:lnTo>
                  <a:pt x="3028217" y="232410"/>
                </a:lnTo>
                <a:close/>
              </a:path>
              <a:path w="4096384" h="836930">
                <a:moveTo>
                  <a:pt x="3037593" y="232410"/>
                </a:moveTo>
                <a:lnTo>
                  <a:pt x="3028217" y="232410"/>
                </a:lnTo>
                <a:lnTo>
                  <a:pt x="3038595" y="222250"/>
                </a:lnTo>
                <a:lnTo>
                  <a:pt x="3032565" y="219710"/>
                </a:lnTo>
                <a:lnTo>
                  <a:pt x="3041677" y="219710"/>
                </a:lnTo>
                <a:lnTo>
                  <a:pt x="3044357" y="221674"/>
                </a:lnTo>
                <a:lnTo>
                  <a:pt x="3042609" y="222250"/>
                </a:lnTo>
                <a:lnTo>
                  <a:pt x="3044292" y="226060"/>
                </a:lnTo>
                <a:lnTo>
                  <a:pt x="3046466" y="227330"/>
                </a:lnTo>
                <a:lnTo>
                  <a:pt x="3040618" y="227330"/>
                </a:lnTo>
                <a:lnTo>
                  <a:pt x="3037430" y="228600"/>
                </a:lnTo>
                <a:lnTo>
                  <a:pt x="3037536" y="231965"/>
                </a:lnTo>
                <a:lnTo>
                  <a:pt x="3037593" y="232410"/>
                </a:lnTo>
                <a:close/>
              </a:path>
              <a:path w="4096384" h="836930">
                <a:moveTo>
                  <a:pt x="3075303" y="223520"/>
                </a:moveTo>
                <a:lnTo>
                  <a:pt x="3071786" y="223520"/>
                </a:lnTo>
                <a:lnTo>
                  <a:pt x="3072120" y="222250"/>
                </a:lnTo>
                <a:lnTo>
                  <a:pt x="3073129" y="219710"/>
                </a:lnTo>
                <a:lnTo>
                  <a:pt x="3075303" y="223520"/>
                </a:lnTo>
                <a:close/>
              </a:path>
              <a:path w="4096384" h="836930">
                <a:moveTo>
                  <a:pt x="3090219" y="226060"/>
                </a:moveTo>
                <a:lnTo>
                  <a:pt x="3086879" y="226060"/>
                </a:lnTo>
                <a:lnTo>
                  <a:pt x="3084365" y="223520"/>
                </a:lnTo>
                <a:lnTo>
                  <a:pt x="3084400" y="222702"/>
                </a:lnTo>
                <a:lnTo>
                  <a:pt x="3084809" y="221912"/>
                </a:lnTo>
                <a:lnTo>
                  <a:pt x="3086539" y="220980"/>
                </a:lnTo>
                <a:lnTo>
                  <a:pt x="3090553" y="219710"/>
                </a:lnTo>
                <a:lnTo>
                  <a:pt x="3090219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0219" y="226060"/>
                </a:lnTo>
                <a:lnTo>
                  <a:pt x="3090553" y="219710"/>
                </a:lnTo>
                <a:lnTo>
                  <a:pt x="3100863" y="219710"/>
                </a:lnTo>
                <a:lnTo>
                  <a:pt x="3099489" y="22225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155429" y="228600"/>
                </a:moveTo>
                <a:lnTo>
                  <a:pt x="3149575" y="219710"/>
                </a:lnTo>
                <a:lnTo>
                  <a:pt x="3154754" y="220980"/>
                </a:lnTo>
                <a:lnTo>
                  <a:pt x="3155272" y="222250"/>
                </a:lnTo>
                <a:lnTo>
                  <a:pt x="3155946" y="222250"/>
                </a:lnTo>
                <a:lnTo>
                  <a:pt x="3156376" y="223360"/>
                </a:lnTo>
                <a:lnTo>
                  <a:pt x="3156311" y="224154"/>
                </a:lnTo>
                <a:lnTo>
                  <a:pt x="3155429" y="228600"/>
                </a:lnTo>
                <a:close/>
              </a:path>
              <a:path w="4096384" h="836930">
                <a:moveTo>
                  <a:pt x="3164485" y="228600"/>
                </a:moveTo>
                <a:lnTo>
                  <a:pt x="3155429" y="228600"/>
                </a:lnTo>
                <a:lnTo>
                  <a:pt x="3156311" y="224154"/>
                </a:lnTo>
                <a:lnTo>
                  <a:pt x="3156376" y="223360"/>
                </a:lnTo>
                <a:lnTo>
                  <a:pt x="3155946" y="222250"/>
                </a:lnTo>
                <a:lnTo>
                  <a:pt x="3155272" y="222250"/>
                </a:lnTo>
                <a:lnTo>
                  <a:pt x="3154754" y="220980"/>
                </a:lnTo>
                <a:lnTo>
                  <a:pt x="3149575" y="219710"/>
                </a:lnTo>
                <a:lnTo>
                  <a:pt x="3157937" y="219710"/>
                </a:lnTo>
                <a:lnTo>
                  <a:pt x="3156771" y="222250"/>
                </a:lnTo>
                <a:lnTo>
                  <a:pt x="3156280" y="224790"/>
                </a:lnTo>
                <a:lnTo>
                  <a:pt x="3166325" y="224790"/>
                </a:lnTo>
                <a:lnTo>
                  <a:pt x="3164485" y="228600"/>
                </a:lnTo>
                <a:close/>
              </a:path>
              <a:path w="4096384" h="836930">
                <a:moveTo>
                  <a:pt x="3159960" y="224790"/>
                </a:moveTo>
                <a:lnTo>
                  <a:pt x="3156280" y="224790"/>
                </a:lnTo>
                <a:lnTo>
                  <a:pt x="3156771" y="222250"/>
                </a:lnTo>
                <a:lnTo>
                  <a:pt x="3157937" y="219710"/>
                </a:lnTo>
                <a:lnTo>
                  <a:pt x="3161302" y="223520"/>
                </a:lnTo>
                <a:lnTo>
                  <a:pt x="3159960" y="224790"/>
                </a:lnTo>
                <a:close/>
              </a:path>
              <a:path w="4096384" h="836930">
                <a:moveTo>
                  <a:pt x="3163319" y="224790"/>
                </a:moveTo>
                <a:lnTo>
                  <a:pt x="3159960" y="224790"/>
                </a:lnTo>
                <a:lnTo>
                  <a:pt x="3161302" y="223520"/>
                </a:lnTo>
                <a:lnTo>
                  <a:pt x="3157937" y="219710"/>
                </a:lnTo>
                <a:lnTo>
                  <a:pt x="3159967" y="219710"/>
                </a:lnTo>
                <a:lnTo>
                  <a:pt x="3163319" y="224790"/>
                </a:lnTo>
                <a:close/>
              </a:path>
              <a:path w="4096384" h="836930">
                <a:moveTo>
                  <a:pt x="3179335" y="220779"/>
                </a:moveTo>
                <a:lnTo>
                  <a:pt x="3178988" y="219710"/>
                </a:lnTo>
                <a:lnTo>
                  <a:pt x="3182426" y="219710"/>
                </a:lnTo>
                <a:lnTo>
                  <a:pt x="3179335" y="220779"/>
                </a:lnTo>
                <a:close/>
              </a:path>
              <a:path w="4096384" h="836930">
                <a:moveTo>
                  <a:pt x="3182498" y="219738"/>
                </a:moveTo>
                <a:close/>
              </a:path>
              <a:path w="4096384" h="836930">
                <a:moveTo>
                  <a:pt x="3195502" y="226060"/>
                </a:moveTo>
                <a:lnTo>
                  <a:pt x="3195161" y="226060"/>
                </a:lnTo>
                <a:lnTo>
                  <a:pt x="3192136" y="224790"/>
                </a:lnTo>
                <a:lnTo>
                  <a:pt x="3191979" y="222250"/>
                </a:lnTo>
                <a:lnTo>
                  <a:pt x="3194985" y="219710"/>
                </a:lnTo>
                <a:lnTo>
                  <a:pt x="3196327" y="219710"/>
                </a:lnTo>
                <a:lnTo>
                  <a:pt x="3196510" y="222250"/>
                </a:lnTo>
                <a:lnTo>
                  <a:pt x="3200184" y="222250"/>
                </a:lnTo>
                <a:lnTo>
                  <a:pt x="3195502" y="226060"/>
                </a:lnTo>
                <a:close/>
              </a:path>
              <a:path w="4096384" h="836930">
                <a:moveTo>
                  <a:pt x="3255173" y="228600"/>
                </a:moveTo>
                <a:lnTo>
                  <a:pt x="3254832" y="228600"/>
                </a:lnTo>
                <a:lnTo>
                  <a:pt x="3254840" y="227300"/>
                </a:lnTo>
                <a:lnTo>
                  <a:pt x="3255058" y="226489"/>
                </a:lnTo>
                <a:lnTo>
                  <a:pt x="3255135" y="225916"/>
                </a:lnTo>
                <a:lnTo>
                  <a:pt x="3254498" y="223520"/>
                </a:lnTo>
                <a:lnTo>
                  <a:pt x="3252658" y="222250"/>
                </a:lnTo>
                <a:lnTo>
                  <a:pt x="3251079" y="220538"/>
                </a:lnTo>
                <a:lnTo>
                  <a:pt x="3250975" y="219710"/>
                </a:lnTo>
                <a:lnTo>
                  <a:pt x="3258109" y="219710"/>
                </a:lnTo>
                <a:lnTo>
                  <a:pt x="3261040" y="226060"/>
                </a:lnTo>
                <a:lnTo>
                  <a:pt x="3258355" y="226060"/>
                </a:lnTo>
                <a:lnTo>
                  <a:pt x="3255173" y="228600"/>
                </a:lnTo>
                <a:close/>
              </a:path>
              <a:path w="4096384" h="836930">
                <a:moveTo>
                  <a:pt x="3280827" y="220980"/>
                </a:moveTo>
                <a:lnTo>
                  <a:pt x="3276105" y="220980"/>
                </a:lnTo>
                <a:lnTo>
                  <a:pt x="3276453" y="219710"/>
                </a:lnTo>
                <a:lnTo>
                  <a:pt x="3280827" y="220980"/>
                </a:lnTo>
                <a:close/>
              </a:path>
              <a:path w="4096384" h="836930">
                <a:moveTo>
                  <a:pt x="3281318" y="220980"/>
                </a:moveTo>
                <a:lnTo>
                  <a:pt x="3280827" y="220980"/>
                </a:lnTo>
                <a:lnTo>
                  <a:pt x="3276453" y="219710"/>
                </a:lnTo>
                <a:lnTo>
                  <a:pt x="3279565" y="219710"/>
                </a:lnTo>
                <a:lnTo>
                  <a:pt x="3281318" y="220980"/>
                </a:lnTo>
                <a:close/>
              </a:path>
              <a:path w="4096384" h="836930">
                <a:moveTo>
                  <a:pt x="3351830" y="225352"/>
                </a:moveTo>
                <a:lnTo>
                  <a:pt x="3346311" y="221075"/>
                </a:lnTo>
                <a:lnTo>
                  <a:pt x="3346188" y="219710"/>
                </a:lnTo>
                <a:lnTo>
                  <a:pt x="3354059" y="219710"/>
                </a:lnTo>
                <a:lnTo>
                  <a:pt x="3351830" y="225352"/>
                </a:lnTo>
                <a:close/>
              </a:path>
              <a:path w="4096384" h="836930">
                <a:moveTo>
                  <a:pt x="3359447" y="226060"/>
                </a:moveTo>
                <a:lnTo>
                  <a:pt x="3352742" y="226060"/>
                </a:lnTo>
                <a:lnTo>
                  <a:pt x="3351968" y="225460"/>
                </a:lnTo>
                <a:lnTo>
                  <a:pt x="3351894" y="225191"/>
                </a:lnTo>
                <a:lnTo>
                  <a:pt x="3354059" y="219710"/>
                </a:lnTo>
                <a:lnTo>
                  <a:pt x="3355741" y="219710"/>
                </a:lnTo>
                <a:lnTo>
                  <a:pt x="3359868" y="224790"/>
                </a:lnTo>
                <a:lnTo>
                  <a:pt x="3359447" y="224790"/>
                </a:lnTo>
                <a:lnTo>
                  <a:pt x="3359447" y="226060"/>
                </a:lnTo>
                <a:close/>
              </a:path>
              <a:path w="4096384" h="836930">
                <a:moveTo>
                  <a:pt x="3398329" y="222250"/>
                </a:moveTo>
                <a:lnTo>
                  <a:pt x="3394963" y="222250"/>
                </a:lnTo>
                <a:lnTo>
                  <a:pt x="3396646" y="219710"/>
                </a:lnTo>
                <a:lnTo>
                  <a:pt x="3398329" y="222250"/>
                </a:lnTo>
                <a:close/>
              </a:path>
              <a:path w="4096384" h="836930">
                <a:moveTo>
                  <a:pt x="3397320" y="226060"/>
                </a:moveTo>
                <a:lnTo>
                  <a:pt x="3395638" y="224790"/>
                </a:lnTo>
                <a:lnTo>
                  <a:pt x="3394132" y="222250"/>
                </a:lnTo>
                <a:lnTo>
                  <a:pt x="3398329" y="222250"/>
                </a:lnTo>
                <a:lnTo>
                  <a:pt x="3396646" y="219710"/>
                </a:lnTo>
                <a:lnTo>
                  <a:pt x="3402170" y="219710"/>
                </a:lnTo>
                <a:lnTo>
                  <a:pt x="3403346" y="220980"/>
                </a:lnTo>
                <a:lnTo>
                  <a:pt x="3399337" y="220980"/>
                </a:lnTo>
                <a:lnTo>
                  <a:pt x="3398881" y="222702"/>
                </a:lnTo>
                <a:lnTo>
                  <a:pt x="3398767" y="223053"/>
                </a:lnTo>
                <a:lnTo>
                  <a:pt x="3397320" y="226060"/>
                </a:lnTo>
                <a:close/>
              </a:path>
              <a:path w="4096384" h="836930">
                <a:moveTo>
                  <a:pt x="3517330" y="233680"/>
                </a:moveTo>
                <a:lnTo>
                  <a:pt x="3512805" y="228600"/>
                </a:lnTo>
                <a:lnTo>
                  <a:pt x="3513591" y="227428"/>
                </a:lnTo>
                <a:lnTo>
                  <a:pt x="3513701" y="227300"/>
                </a:lnTo>
                <a:lnTo>
                  <a:pt x="3515583" y="226060"/>
                </a:lnTo>
                <a:lnTo>
                  <a:pt x="3520025" y="222250"/>
                </a:lnTo>
                <a:lnTo>
                  <a:pt x="3523456" y="219710"/>
                </a:lnTo>
                <a:lnTo>
                  <a:pt x="3522352" y="223520"/>
                </a:lnTo>
                <a:lnTo>
                  <a:pt x="3517330" y="233680"/>
                </a:lnTo>
                <a:close/>
              </a:path>
              <a:path w="4096384" h="836930">
                <a:moveTo>
                  <a:pt x="3571566" y="237049"/>
                </a:moveTo>
                <a:lnTo>
                  <a:pt x="3567489" y="230194"/>
                </a:lnTo>
                <a:lnTo>
                  <a:pt x="3567365" y="229740"/>
                </a:lnTo>
                <a:lnTo>
                  <a:pt x="3568639" y="227330"/>
                </a:lnTo>
                <a:lnTo>
                  <a:pt x="3567229" y="227330"/>
                </a:lnTo>
                <a:lnTo>
                  <a:pt x="3566611" y="224154"/>
                </a:lnTo>
                <a:lnTo>
                  <a:pt x="3566573" y="221912"/>
                </a:lnTo>
                <a:lnTo>
                  <a:pt x="3566691" y="219710"/>
                </a:lnTo>
                <a:lnTo>
                  <a:pt x="3568122" y="219710"/>
                </a:lnTo>
                <a:lnTo>
                  <a:pt x="3569137" y="220980"/>
                </a:lnTo>
                <a:lnTo>
                  <a:pt x="3582052" y="220980"/>
                </a:lnTo>
                <a:lnTo>
                  <a:pt x="3584563" y="222250"/>
                </a:lnTo>
                <a:lnTo>
                  <a:pt x="3613466" y="222250"/>
                </a:lnTo>
                <a:lnTo>
                  <a:pt x="3612209" y="223520"/>
                </a:lnTo>
                <a:lnTo>
                  <a:pt x="3612549" y="224790"/>
                </a:lnTo>
                <a:lnTo>
                  <a:pt x="3639791" y="224790"/>
                </a:lnTo>
                <a:lnTo>
                  <a:pt x="3640711" y="228600"/>
                </a:lnTo>
                <a:lnTo>
                  <a:pt x="3607009" y="228600"/>
                </a:lnTo>
                <a:lnTo>
                  <a:pt x="3606361" y="232410"/>
                </a:lnTo>
                <a:lnTo>
                  <a:pt x="3607677" y="233680"/>
                </a:lnTo>
                <a:lnTo>
                  <a:pt x="3785708" y="233680"/>
                </a:lnTo>
                <a:lnTo>
                  <a:pt x="3785739" y="234950"/>
                </a:lnTo>
                <a:lnTo>
                  <a:pt x="3579201" y="234950"/>
                </a:lnTo>
                <a:lnTo>
                  <a:pt x="3571566" y="237049"/>
                </a:lnTo>
                <a:close/>
              </a:path>
              <a:path w="4096384" h="836930">
                <a:moveTo>
                  <a:pt x="3569137" y="220980"/>
                </a:moveTo>
                <a:lnTo>
                  <a:pt x="3568122" y="219710"/>
                </a:lnTo>
                <a:lnTo>
                  <a:pt x="3569610" y="219710"/>
                </a:lnTo>
                <a:lnTo>
                  <a:pt x="3569137" y="220980"/>
                </a:lnTo>
                <a:close/>
              </a:path>
              <a:path w="4096384" h="836930">
                <a:moveTo>
                  <a:pt x="4017371" y="226060"/>
                </a:moveTo>
                <a:lnTo>
                  <a:pt x="4011498" y="226060"/>
                </a:lnTo>
                <a:lnTo>
                  <a:pt x="4021385" y="219710"/>
                </a:lnTo>
                <a:lnTo>
                  <a:pt x="4020043" y="223520"/>
                </a:lnTo>
                <a:lnTo>
                  <a:pt x="4017371" y="226060"/>
                </a:lnTo>
                <a:close/>
              </a:path>
              <a:path w="4096384" h="836930">
                <a:moveTo>
                  <a:pt x="4045093" y="226060"/>
                </a:moveTo>
                <a:lnTo>
                  <a:pt x="4017371" y="226060"/>
                </a:lnTo>
                <a:lnTo>
                  <a:pt x="4020043" y="223520"/>
                </a:lnTo>
                <a:lnTo>
                  <a:pt x="4021385" y="219710"/>
                </a:lnTo>
                <a:lnTo>
                  <a:pt x="4045254" y="219710"/>
                </a:lnTo>
                <a:lnTo>
                  <a:pt x="4044682" y="222250"/>
                </a:lnTo>
                <a:lnTo>
                  <a:pt x="4043000" y="222250"/>
                </a:lnTo>
                <a:lnTo>
                  <a:pt x="4042378" y="223520"/>
                </a:lnTo>
                <a:lnTo>
                  <a:pt x="4045093" y="226060"/>
                </a:lnTo>
                <a:close/>
              </a:path>
              <a:path w="4096384" h="836930">
                <a:moveTo>
                  <a:pt x="3184449" y="226060"/>
                </a:moveTo>
                <a:lnTo>
                  <a:pt x="3183066" y="226060"/>
                </a:lnTo>
                <a:lnTo>
                  <a:pt x="3180223" y="223520"/>
                </a:lnTo>
                <a:lnTo>
                  <a:pt x="3179438" y="221099"/>
                </a:lnTo>
                <a:lnTo>
                  <a:pt x="3179363" y="220770"/>
                </a:lnTo>
                <a:lnTo>
                  <a:pt x="3182498" y="219738"/>
                </a:lnTo>
                <a:lnTo>
                  <a:pt x="3188954" y="222250"/>
                </a:lnTo>
                <a:lnTo>
                  <a:pt x="3184036" y="224737"/>
                </a:lnTo>
                <a:lnTo>
                  <a:pt x="3184161" y="225352"/>
                </a:lnTo>
                <a:lnTo>
                  <a:pt x="3184449" y="226060"/>
                </a:lnTo>
                <a:close/>
              </a:path>
              <a:path w="4096384" h="836930">
                <a:moveTo>
                  <a:pt x="1599991" y="222907"/>
                </a:moveTo>
                <a:lnTo>
                  <a:pt x="1598317" y="220187"/>
                </a:lnTo>
                <a:lnTo>
                  <a:pt x="1600164" y="220466"/>
                </a:lnTo>
                <a:lnTo>
                  <a:pt x="1600288" y="220779"/>
                </a:lnTo>
                <a:lnTo>
                  <a:pt x="1600368" y="222702"/>
                </a:lnTo>
                <a:lnTo>
                  <a:pt x="1599991" y="222907"/>
                </a:lnTo>
                <a:close/>
              </a:path>
              <a:path w="4096384" h="836930">
                <a:moveTo>
                  <a:pt x="1398556" y="222250"/>
                </a:moveTo>
                <a:lnTo>
                  <a:pt x="1398732" y="220237"/>
                </a:lnTo>
                <a:lnTo>
                  <a:pt x="1400047" y="220823"/>
                </a:lnTo>
                <a:lnTo>
                  <a:pt x="1398556" y="222250"/>
                </a:lnTo>
                <a:close/>
              </a:path>
              <a:path w="4096384" h="836930">
                <a:moveTo>
                  <a:pt x="3254832" y="227330"/>
                </a:moveTo>
                <a:lnTo>
                  <a:pt x="3250844" y="221099"/>
                </a:lnTo>
                <a:lnTo>
                  <a:pt x="3250877" y="220319"/>
                </a:lnTo>
                <a:lnTo>
                  <a:pt x="3252658" y="222250"/>
                </a:lnTo>
                <a:lnTo>
                  <a:pt x="3254498" y="223520"/>
                </a:lnTo>
                <a:lnTo>
                  <a:pt x="3255135" y="225916"/>
                </a:lnTo>
                <a:lnTo>
                  <a:pt x="3255058" y="226489"/>
                </a:lnTo>
                <a:lnTo>
                  <a:pt x="3254832" y="227330"/>
                </a:lnTo>
                <a:close/>
              </a:path>
              <a:path w="4096384" h="836930">
                <a:moveTo>
                  <a:pt x="1449939" y="222547"/>
                </a:moveTo>
                <a:lnTo>
                  <a:pt x="1445491" y="220980"/>
                </a:lnTo>
                <a:lnTo>
                  <a:pt x="1447895" y="220372"/>
                </a:lnTo>
                <a:lnTo>
                  <a:pt x="1449939" y="222547"/>
                </a:lnTo>
                <a:close/>
              </a:path>
              <a:path w="4096384" h="836930">
                <a:moveTo>
                  <a:pt x="1663057" y="223520"/>
                </a:moveTo>
                <a:lnTo>
                  <a:pt x="1664038" y="220432"/>
                </a:lnTo>
                <a:lnTo>
                  <a:pt x="1665434" y="222547"/>
                </a:lnTo>
                <a:lnTo>
                  <a:pt x="1665433" y="222702"/>
                </a:lnTo>
                <a:lnTo>
                  <a:pt x="1663057" y="223520"/>
                </a:lnTo>
                <a:close/>
              </a:path>
              <a:path w="4096384" h="836930">
                <a:moveTo>
                  <a:pt x="1600368" y="222702"/>
                </a:moveTo>
                <a:lnTo>
                  <a:pt x="1600288" y="220779"/>
                </a:lnTo>
                <a:lnTo>
                  <a:pt x="1600164" y="220466"/>
                </a:lnTo>
                <a:lnTo>
                  <a:pt x="1603550" y="220980"/>
                </a:lnTo>
                <a:lnTo>
                  <a:pt x="1600368" y="222702"/>
                </a:lnTo>
                <a:close/>
              </a:path>
              <a:path w="4096384" h="836930">
                <a:moveTo>
                  <a:pt x="2531358" y="254000"/>
                </a:moveTo>
                <a:lnTo>
                  <a:pt x="2529027" y="243840"/>
                </a:lnTo>
                <a:lnTo>
                  <a:pt x="2529000" y="243292"/>
                </a:lnTo>
                <a:lnTo>
                  <a:pt x="2529069" y="242858"/>
                </a:lnTo>
                <a:lnTo>
                  <a:pt x="2532671" y="236285"/>
                </a:lnTo>
                <a:lnTo>
                  <a:pt x="2532848" y="236097"/>
                </a:lnTo>
                <a:lnTo>
                  <a:pt x="2538432" y="231267"/>
                </a:lnTo>
                <a:lnTo>
                  <a:pt x="2538476" y="229583"/>
                </a:lnTo>
                <a:lnTo>
                  <a:pt x="2537869" y="220538"/>
                </a:lnTo>
                <a:lnTo>
                  <a:pt x="2539071" y="220980"/>
                </a:lnTo>
                <a:lnTo>
                  <a:pt x="2543085" y="229870"/>
                </a:lnTo>
                <a:lnTo>
                  <a:pt x="2545648" y="229870"/>
                </a:lnTo>
                <a:lnTo>
                  <a:pt x="2545522" y="230646"/>
                </a:lnTo>
                <a:lnTo>
                  <a:pt x="2545399" y="231845"/>
                </a:lnTo>
                <a:lnTo>
                  <a:pt x="2545285" y="233680"/>
                </a:lnTo>
                <a:lnTo>
                  <a:pt x="2538063" y="238760"/>
                </a:lnTo>
                <a:lnTo>
                  <a:pt x="2536391" y="241300"/>
                </a:lnTo>
                <a:lnTo>
                  <a:pt x="2532523" y="241300"/>
                </a:lnTo>
                <a:lnTo>
                  <a:pt x="2532857" y="250190"/>
                </a:lnTo>
                <a:lnTo>
                  <a:pt x="2541317" y="250190"/>
                </a:lnTo>
                <a:lnTo>
                  <a:pt x="2540531" y="252730"/>
                </a:lnTo>
                <a:lnTo>
                  <a:pt x="2531201" y="252730"/>
                </a:lnTo>
                <a:lnTo>
                  <a:pt x="2531358" y="254000"/>
                </a:lnTo>
                <a:close/>
              </a:path>
              <a:path w="4096384" h="836930">
                <a:moveTo>
                  <a:pt x="1653695" y="223520"/>
                </a:moveTo>
                <a:lnTo>
                  <a:pt x="1651664" y="223520"/>
                </a:lnTo>
                <a:lnTo>
                  <a:pt x="1650781" y="222407"/>
                </a:lnTo>
                <a:lnTo>
                  <a:pt x="1650656" y="220770"/>
                </a:lnTo>
                <a:lnTo>
                  <a:pt x="1653695" y="223520"/>
                </a:lnTo>
                <a:close/>
              </a:path>
              <a:path w="4096384" h="836930">
                <a:moveTo>
                  <a:pt x="3175840" y="229583"/>
                </a:moveTo>
                <a:lnTo>
                  <a:pt x="3172451" y="225191"/>
                </a:lnTo>
                <a:lnTo>
                  <a:pt x="3172447" y="225013"/>
                </a:lnTo>
                <a:lnTo>
                  <a:pt x="3174869" y="222250"/>
                </a:lnTo>
                <a:lnTo>
                  <a:pt x="3179335" y="220779"/>
                </a:lnTo>
                <a:lnTo>
                  <a:pt x="3180223" y="223520"/>
                </a:lnTo>
                <a:lnTo>
                  <a:pt x="3183066" y="226060"/>
                </a:lnTo>
                <a:lnTo>
                  <a:pt x="3205841" y="226060"/>
                </a:lnTo>
                <a:lnTo>
                  <a:pt x="3204793" y="227330"/>
                </a:lnTo>
                <a:lnTo>
                  <a:pt x="3177895" y="227330"/>
                </a:lnTo>
                <a:lnTo>
                  <a:pt x="3176970" y="228600"/>
                </a:lnTo>
                <a:lnTo>
                  <a:pt x="3176061" y="228600"/>
                </a:lnTo>
                <a:lnTo>
                  <a:pt x="3175840" y="229583"/>
                </a:lnTo>
                <a:close/>
              </a:path>
              <a:path w="4096384" h="836930">
                <a:moveTo>
                  <a:pt x="3388113" y="220980"/>
                </a:moveTo>
                <a:lnTo>
                  <a:pt x="3387427" y="220980"/>
                </a:lnTo>
                <a:lnTo>
                  <a:pt x="3388046" y="220823"/>
                </a:lnTo>
                <a:lnTo>
                  <a:pt x="3388113" y="220980"/>
                </a:lnTo>
                <a:close/>
              </a:path>
              <a:path w="4096384" h="836930">
                <a:moveTo>
                  <a:pt x="1403248" y="222250"/>
                </a:moveTo>
                <a:lnTo>
                  <a:pt x="1398556" y="222250"/>
                </a:lnTo>
                <a:lnTo>
                  <a:pt x="1400057" y="220827"/>
                </a:lnTo>
                <a:lnTo>
                  <a:pt x="1403248" y="222250"/>
                </a:lnTo>
                <a:close/>
              </a:path>
              <a:path w="4096384" h="836930">
                <a:moveTo>
                  <a:pt x="1459749" y="225191"/>
                </a:moveTo>
                <a:lnTo>
                  <a:pt x="1458901" y="224790"/>
                </a:lnTo>
                <a:lnTo>
                  <a:pt x="1457225" y="223520"/>
                </a:lnTo>
                <a:lnTo>
                  <a:pt x="1457225" y="222250"/>
                </a:lnTo>
                <a:lnTo>
                  <a:pt x="1458146" y="220854"/>
                </a:lnTo>
                <a:lnTo>
                  <a:pt x="1459749" y="225191"/>
                </a:lnTo>
                <a:close/>
              </a:path>
              <a:path w="4096384" h="836930">
                <a:moveTo>
                  <a:pt x="859470" y="223520"/>
                </a:moveTo>
                <a:lnTo>
                  <a:pt x="859470" y="220980"/>
                </a:lnTo>
                <a:lnTo>
                  <a:pt x="868756" y="220980"/>
                </a:lnTo>
                <a:lnTo>
                  <a:pt x="866693" y="222678"/>
                </a:lnTo>
                <a:lnTo>
                  <a:pt x="859470" y="223520"/>
                </a:lnTo>
                <a:close/>
              </a:path>
              <a:path w="4096384" h="836930">
                <a:moveTo>
                  <a:pt x="1282294" y="228600"/>
                </a:moveTo>
                <a:lnTo>
                  <a:pt x="1282106" y="227428"/>
                </a:lnTo>
                <a:lnTo>
                  <a:pt x="1281987" y="225906"/>
                </a:lnTo>
                <a:lnTo>
                  <a:pt x="1283562" y="223520"/>
                </a:lnTo>
                <a:lnTo>
                  <a:pt x="1286915" y="220980"/>
                </a:lnTo>
                <a:lnTo>
                  <a:pt x="1289927" y="220980"/>
                </a:lnTo>
                <a:lnTo>
                  <a:pt x="1290465" y="223520"/>
                </a:lnTo>
                <a:lnTo>
                  <a:pt x="1286537" y="227330"/>
                </a:lnTo>
                <a:lnTo>
                  <a:pt x="1282294" y="228600"/>
                </a:lnTo>
                <a:close/>
              </a:path>
              <a:path w="4096384" h="836930">
                <a:moveTo>
                  <a:pt x="1292948" y="228600"/>
                </a:moveTo>
                <a:lnTo>
                  <a:pt x="1282294" y="228600"/>
                </a:lnTo>
                <a:lnTo>
                  <a:pt x="1286537" y="227330"/>
                </a:lnTo>
                <a:lnTo>
                  <a:pt x="1290279" y="223700"/>
                </a:lnTo>
                <a:lnTo>
                  <a:pt x="1290345" y="222955"/>
                </a:lnTo>
                <a:lnTo>
                  <a:pt x="1289927" y="220980"/>
                </a:lnTo>
                <a:lnTo>
                  <a:pt x="1300627" y="220980"/>
                </a:lnTo>
                <a:lnTo>
                  <a:pt x="1302606" y="223520"/>
                </a:lnTo>
                <a:lnTo>
                  <a:pt x="1296972" y="223520"/>
                </a:lnTo>
                <a:lnTo>
                  <a:pt x="1292948" y="228600"/>
                </a:lnTo>
                <a:close/>
              </a:path>
              <a:path w="4096384" h="836930">
                <a:moveTo>
                  <a:pt x="1365031" y="222250"/>
                </a:moveTo>
                <a:lnTo>
                  <a:pt x="1370394" y="220980"/>
                </a:lnTo>
                <a:lnTo>
                  <a:pt x="1373746" y="220980"/>
                </a:lnTo>
                <a:lnTo>
                  <a:pt x="1365031" y="222250"/>
                </a:lnTo>
                <a:close/>
              </a:path>
              <a:path w="4096384" h="836930">
                <a:moveTo>
                  <a:pt x="1375927" y="222250"/>
                </a:moveTo>
                <a:lnTo>
                  <a:pt x="1365031" y="222250"/>
                </a:lnTo>
                <a:lnTo>
                  <a:pt x="1373746" y="220980"/>
                </a:lnTo>
                <a:lnTo>
                  <a:pt x="1375756" y="220980"/>
                </a:lnTo>
                <a:lnTo>
                  <a:pt x="1375927" y="222250"/>
                </a:lnTo>
                <a:close/>
              </a:path>
              <a:path w="4096384" h="836930">
                <a:moveTo>
                  <a:pt x="1530953" y="231845"/>
                </a:moveTo>
                <a:lnTo>
                  <a:pt x="1532983" y="228611"/>
                </a:lnTo>
                <a:lnTo>
                  <a:pt x="1536343" y="220980"/>
                </a:lnTo>
                <a:lnTo>
                  <a:pt x="1536703" y="227330"/>
                </a:lnTo>
                <a:lnTo>
                  <a:pt x="1534333" y="227330"/>
                </a:lnTo>
                <a:lnTo>
                  <a:pt x="1530953" y="231845"/>
                </a:lnTo>
                <a:close/>
              </a:path>
              <a:path w="4096384" h="836930">
                <a:moveTo>
                  <a:pt x="1588464" y="240030"/>
                </a:moveTo>
                <a:lnTo>
                  <a:pt x="1583939" y="234950"/>
                </a:lnTo>
                <a:lnTo>
                  <a:pt x="1583442" y="234950"/>
                </a:lnTo>
                <a:lnTo>
                  <a:pt x="1582099" y="232410"/>
                </a:lnTo>
                <a:lnTo>
                  <a:pt x="1578911" y="229870"/>
                </a:lnTo>
                <a:lnTo>
                  <a:pt x="1578233" y="227817"/>
                </a:lnTo>
                <a:lnTo>
                  <a:pt x="1578115" y="227196"/>
                </a:lnTo>
                <a:lnTo>
                  <a:pt x="1580089" y="220980"/>
                </a:lnTo>
                <a:lnTo>
                  <a:pt x="1583605" y="229870"/>
                </a:lnTo>
                <a:lnTo>
                  <a:pt x="1584614" y="231140"/>
                </a:lnTo>
                <a:lnTo>
                  <a:pt x="1590343" y="231140"/>
                </a:lnTo>
                <a:lnTo>
                  <a:pt x="1588464" y="240030"/>
                </a:lnTo>
                <a:close/>
              </a:path>
              <a:path w="4096384" h="836930">
                <a:moveTo>
                  <a:pt x="1584614" y="231140"/>
                </a:moveTo>
                <a:lnTo>
                  <a:pt x="1583605" y="229870"/>
                </a:lnTo>
                <a:lnTo>
                  <a:pt x="1580089" y="220980"/>
                </a:lnTo>
                <a:lnTo>
                  <a:pt x="1583605" y="220980"/>
                </a:lnTo>
                <a:lnTo>
                  <a:pt x="1584444" y="222250"/>
                </a:lnTo>
                <a:lnTo>
                  <a:pt x="1586284" y="222250"/>
                </a:lnTo>
                <a:lnTo>
                  <a:pt x="1591149" y="224790"/>
                </a:lnTo>
                <a:lnTo>
                  <a:pt x="1594167" y="224790"/>
                </a:lnTo>
                <a:lnTo>
                  <a:pt x="1594241" y="226151"/>
                </a:lnTo>
                <a:lnTo>
                  <a:pt x="1595197" y="227330"/>
                </a:lnTo>
                <a:lnTo>
                  <a:pt x="1585950" y="227330"/>
                </a:lnTo>
                <a:lnTo>
                  <a:pt x="1584609" y="228611"/>
                </a:lnTo>
                <a:lnTo>
                  <a:pt x="1584224" y="229583"/>
                </a:lnTo>
                <a:lnTo>
                  <a:pt x="1584328" y="230418"/>
                </a:lnTo>
                <a:lnTo>
                  <a:pt x="1584614" y="231140"/>
                </a:lnTo>
                <a:close/>
              </a:path>
              <a:path w="4096384" h="836930">
                <a:moveTo>
                  <a:pt x="1618637" y="224790"/>
                </a:moveTo>
                <a:lnTo>
                  <a:pt x="1605063" y="224790"/>
                </a:lnTo>
                <a:lnTo>
                  <a:pt x="1606569" y="223520"/>
                </a:lnTo>
                <a:lnTo>
                  <a:pt x="1608920" y="220980"/>
                </a:lnTo>
                <a:lnTo>
                  <a:pt x="1618471" y="220980"/>
                </a:lnTo>
                <a:lnTo>
                  <a:pt x="1618592" y="221912"/>
                </a:lnTo>
                <a:lnTo>
                  <a:pt x="1618637" y="224790"/>
                </a:lnTo>
                <a:close/>
              </a:path>
              <a:path w="4096384" h="836930">
                <a:moveTo>
                  <a:pt x="1751401" y="231140"/>
                </a:moveTo>
                <a:lnTo>
                  <a:pt x="1747344" y="231140"/>
                </a:lnTo>
                <a:lnTo>
                  <a:pt x="1748236" y="228600"/>
                </a:lnTo>
                <a:lnTo>
                  <a:pt x="1751045" y="223520"/>
                </a:lnTo>
                <a:lnTo>
                  <a:pt x="1752737" y="220980"/>
                </a:lnTo>
                <a:lnTo>
                  <a:pt x="1754555" y="222250"/>
                </a:lnTo>
                <a:lnTo>
                  <a:pt x="1757474" y="223520"/>
                </a:lnTo>
                <a:lnTo>
                  <a:pt x="1757595" y="224948"/>
                </a:lnTo>
                <a:lnTo>
                  <a:pt x="1757577" y="226151"/>
                </a:lnTo>
                <a:lnTo>
                  <a:pt x="1751401" y="231140"/>
                </a:lnTo>
                <a:close/>
              </a:path>
              <a:path w="4096384" h="836930">
                <a:moveTo>
                  <a:pt x="1849292" y="224790"/>
                </a:moveTo>
                <a:lnTo>
                  <a:pt x="1848454" y="224790"/>
                </a:lnTo>
                <a:lnTo>
                  <a:pt x="1847452" y="223520"/>
                </a:lnTo>
                <a:lnTo>
                  <a:pt x="1847452" y="220980"/>
                </a:lnTo>
                <a:lnTo>
                  <a:pt x="1850968" y="223520"/>
                </a:lnTo>
                <a:lnTo>
                  <a:pt x="1850300" y="223520"/>
                </a:lnTo>
                <a:lnTo>
                  <a:pt x="1849292" y="22479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49292" y="224790"/>
                </a:lnTo>
                <a:lnTo>
                  <a:pt x="1850300" y="223520"/>
                </a:lnTo>
                <a:lnTo>
                  <a:pt x="1850968" y="223520"/>
                </a:lnTo>
                <a:lnTo>
                  <a:pt x="1847452" y="220980"/>
                </a:lnTo>
                <a:lnTo>
                  <a:pt x="1887623" y="220980"/>
                </a:lnTo>
                <a:lnTo>
                  <a:pt x="1884493" y="22225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84060" y="220980"/>
                </a:lnTo>
                <a:lnTo>
                  <a:pt x="1984611" y="223053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17841" y="231140"/>
                </a:moveTo>
                <a:lnTo>
                  <a:pt x="2006362" y="231140"/>
                </a:lnTo>
                <a:lnTo>
                  <a:pt x="2007030" y="228600"/>
                </a:lnTo>
                <a:lnTo>
                  <a:pt x="2005354" y="226060"/>
                </a:lnTo>
                <a:lnTo>
                  <a:pt x="1984735" y="226060"/>
                </a:lnTo>
                <a:lnTo>
                  <a:pt x="1984611" y="223053"/>
                </a:lnTo>
                <a:lnTo>
                  <a:pt x="1984060" y="220980"/>
                </a:lnTo>
                <a:lnTo>
                  <a:pt x="2011578" y="220980"/>
                </a:lnTo>
                <a:lnTo>
                  <a:pt x="2012897" y="227330"/>
                </a:lnTo>
                <a:lnTo>
                  <a:pt x="2017592" y="227330"/>
                </a:lnTo>
                <a:lnTo>
                  <a:pt x="2017008" y="229528"/>
                </a:lnTo>
                <a:lnTo>
                  <a:pt x="2017041" y="230039"/>
                </a:lnTo>
                <a:lnTo>
                  <a:pt x="2017841" y="231140"/>
                </a:lnTo>
                <a:close/>
              </a:path>
              <a:path w="4096384" h="836930">
                <a:moveTo>
                  <a:pt x="2078769" y="222250"/>
                </a:moveTo>
                <a:lnTo>
                  <a:pt x="2075927" y="222250"/>
                </a:lnTo>
                <a:lnTo>
                  <a:pt x="2077099" y="220980"/>
                </a:lnTo>
                <a:lnTo>
                  <a:pt x="2078769" y="22225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78769" y="222250"/>
                </a:lnTo>
                <a:lnTo>
                  <a:pt x="2077099" y="220980"/>
                </a:lnTo>
                <a:lnTo>
                  <a:pt x="2084919" y="220980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59569" y="224790"/>
                </a:moveTo>
                <a:lnTo>
                  <a:pt x="2158227" y="224790"/>
                </a:lnTo>
                <a:lnTo>
                  <a:pt x="2157055" y="223520"/>
                </a:lnTo>
                <a:lnTo>
                  <a:pt x="2156885" y="220980"/>
                </a:lnTo>
                <a:lnTo>
                  <a:pt x="2161580" y="220980"/>
                </a:lnTo>
                <a:lnTo>
                  <a:pt x="2159569" y="224790"/>
                </a:lnTo>
                <a:close/>
              </a:path>
              <a:path w="4096384" h="836930">
                <a:moveTo>
                  <a:pt x="2170799" y="224790"/>
                </a:moveTo>
                <a:lnTo>
                  <a:pt x="2159569" y="224790"/>
                </a:lnTo>
                <a:lnTo>
                  <a:pt x="2161580" y="220980"/>
                </a:lnTo>
                <a:lnTo>
                  <a:pt x="2172107" y="220980"/>
                </a:lnTo>
                <a:lnTo>
                  <a:pt x="2170799" y="224790"/>
                </a:lnTo>
                <a:close/>
              </a:path>
              <a:path w="4096384" h="836930">
                <a:moveTo>
                  <a:pt x="2201980" y="224790"/>
                </a:moveTo>
                <a:lnTo>
                  <a:pt x="2199629" y="224790"/>
                </a:lnTo>
                <a:lnTo>
                  <a:pt x="2197455" y="223520"/>
                </a:lnTo>
                <a:lnTo>
                  <a:pt x="2197789" y="222250"/>
                </a:lnTo>
                <a:lnTo>
                  <a:pt x="2200638" y="220980"/>
                </a:lnTo>
                <a:lnTo>
                  <a:pt x="2202209" y="223360"/>
                </a:lnTo>
                <a:lnTo>
                  <a:pt x="2202147" y="224154"/>
                </a:lnTo>
                <a:lnTo>
                  <a:pt x="2201980" y="224790"/>
                </a:lnTo>
                <a:close/>
              </a:path>
              <a:path w="4096384" h="836930">
                <a:moveTo>
                  <a:pt x="2290985" y="222250"/>
                </a:moveTo>
                <a:lnTo>
                  <a:pt x="2280757" y="222250"/>
                </a:lnTo>
                <a:lnTo>
                  <a:pt x="2279926" y="220980"/>
                </a:lnTo>
                <a:lnTo>
                  <a:pt x="2291823" y="220980"/>
                </a:lnTo>
                <a:lnTo>
                  <a:pt x="2290985" y="222250"/>
                </a:lnTo>
                <a:close/>
              </a:path>
              <a:path w="4096384" h="836930">
                <a:moveTo>
                  <a:pt x="2309090" y="226060"/>
                </a:moveTo>
                <a:lnTo>
                  <a:pt x="2304566" y="226060"/>
                </a:lnTo>
                <a:lnTo>
                  <a:pt x="2304395" y="222250"/>
                </a:lnTo>
                <a:lnTo>
                  <a:pt x="2306412" y="220980"/>
                </a:lnTo>
                <a:lnTo>
                  <a:pt x="2309765" y="220980"/>
                </a:lnTo>
                <a:lnTo>
                  <a:pt x="2309090" y="226060"/>
                </a:lnTo>
                <a:close/>
              </a:path>
              <a:path w="4096384" h="836930">
                <a:moveTo>
                  <a:pt x="2314787" y="226060"/>
                </a:moveTo>
                <a:lnTo>
                  <a:pt x="2309090" y="226060"/>
                </a:lnTo>
                <a:lnTo>
                  <a:pt x="2309765" y="220980"/>
                </a:lnTo>
                <a:lnTo>
                  <a:pt x="2317805" y="220980"/>
                </a:lnTo>
                <a:lnTo>
                  <a:pt x="2314787" y="226060"/>
                </a:lnTo>
                <a:close/>
              </a:path>
              <a:path w="4096384" h="836930">
                <a:moveTo>
                  <a:pt x="2429447" y="227330"/>
                </a:moveTo>
                <a:lnTo>
                  <a:pt x="2421065" y="222250"/>
                </a:lnTo>
                <a:lnTo>
                  <a:pt x="2429113" y="220980"/>
                </a:lnTo>
                <a:lnTo>
                  <a:pt x="2433637" y="220980"/>
                </a:lnTo>
                <a:lnTo>
                  <a:pt x="2429666" y="224737"/>
                </a:lnTo>
                <a:lnTo>
                  <a:pt x="2429555" y="226489"/>
                </a:lnTo>
                <a:lnTo>
                  <a:pt x="2429447" y="22733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29447" y="227330"/>
                </a:lnTo>
                <a:lnTo>
                  <a:pt x="2429555" y="226489"/>
                </a:lnTo>
                <a:lnTo>
                  <a:pt x="2429666" y="224737"/>
                </a:lnTo>
                <a:lnTo>
                  <a:pt x="2433637" y="220980"/>
                </a:lnTo>
                <a:lnTo>
                  <a:pt x="2434678" y="22098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2592307" y="225906"/>
                </a:moveTo>
                <a:lnTo>
                  <a:pt x="2583158" y="223520"/>
                </a:lnTo>
                <a:lnTo>
                  <a:pt x="2588697" y="220980"/>
                </a:lnTo>
                <a:lnTo>
                  <a:pt x="2589706" y="222250"/>
                </a:lnTo>
                <a:lnTo>
                  <a:pt x="2590871" y="222250"/>
                </a:lnTo>
                <a:lnTo>
                  <a:pt x="2591759" y="223360"/>
                </a:lnTo>
                <a:lnTo>
                  <a:pt x="2591212" y="223520"/>
                </a:lnTo>
                <a:lnTo>
                  <a:pt x="2592307" y="225906"/>
                </a:lnTo>
                <a:close/>
              </a:path>
              <a:path w="4096384" h="836930">
                <a:moveTo>
                  <a:pt x="2591759" y="223360"/>
                </a:moveTo>
                <a:lnTo>
                  <a:pt x="2590871" y="222250"/>
                </a:lnTo>
                <a:lnTo>
                  <a:pt x="2589706" y="222250"/>
                </a:lnTo>
                <a:lnTo>
                  <a:pt x="2588697" y="220980"/>
                </a:lnTo>
                <a:lnTo>
                  <a:pt x="2599925" y="220980"/>
                </a:lnTo>
                <a:lnTo>
                  <a:pt x="2591759" y="22336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70166" y="224790"/>
                </a:lnTo>
                <a:lnTo>
                  <a:pt x="2669301" y="223700"/>
                </a:lnTo>
                <a:lnTo>
                  <a:pt x="2669284" y="223360"/>
                </a:lnTo>
                <a:lnTo>
                  <a:pt x="2670166" y="222250"/>
                </a:lnTo>
                <a:lnTo>
                  <a:pt x="2675679" y="220980"/>
                </a:lnTo>
                <a:lnTo>
                  <a:pt x="2673505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97477" y="226060"/>
                </a:moveTo>
                <a:lnTo>
                  <a:pt x="2671489" y="226060"/>
                </a:lnTo>
                <a:lnTo>
                  <a:pt x="2673505" y="224790"/>
                </a:lnTo>
                <a:lnTo>
                  <a:pt x="2675679" y="220980"/>
                </a:lnTo>
                <a:lnTo>
                  <a:pt x="2679719" y="220980"/>
                </a:lnTo>
                <a:lnTo>
                  <a:pt x="2687249" y="224790"/>
                </a:lnTo>
                <a:lnTo>
                  <a:pt x="2696727" y="224790"/>
                </a:lnTo>
                <a:lnTo>
                  <a:pt x="2697477" y="226060"/>
                </a:lnTo>
                <a:close/>
              </a:path>
              <a:path w="4096384" h="836930">
                <a:moveTo>
                  <a:pt x="2687249" y="224790"/>
                </a:moveTo>
                <a:lnTo>
                  <a:pt x="2679719" y="220980"/>
                </a:lnTo>
                <a:lnTo>
                  <a:pt x="2683393" y="222250"/>
                </a:lnTo>
                <a:lnTo>
                  <a:pt x="2687249" y="224790"/>
                </a:lnTo>
                <a:close/>
              </a:path>
              <a:path w="4096384" h="836930">
                <a:moveTo>
                  <a:pt x="2696727" y="224790"/>
                </a:moveTo>
                <a:lnTo>
                  <a:pt x="2687249" y="224790"/>
                </a:lnTo>
                <a:lnTo>
                  <a:pt x="2683393" y="222250"/>
                </a:lnTo>
                <a:lnTo>
                  <a:pt x="2679719" y="220980"/>
                </a:lnTo>
                <a:lnTo>
                  <a:pt x="2696986" y="220980"/>
                </a:lnTo>
                <a:lnTo>
                  <a:pt x="2696041" y="223360"/>
                </a:lnTo>
                <a:lnTo>
                  <a:pt x="2696084" y="223700"/>
                </a:lnTo>
                <a:lnTo>
                  <a:pt x="2696727" y="224790"/>
                </a:lnTo>
                <a:close/>
              </a:path>
              <a:path w="4096384" h="836930">
                <a:moveTo>
                  <a:pt x="2698643" y="226060"/>
                </a:moveTo>
                <a:lnTo>
                  <a:pt x="2697477" y="226060"/>
                </a:lnTo>
                <a:lnTo>
                  <a:pt x="2696084" y="223700"/>
                </a:lnTo>
                <a:lnTo>
                  <a:pt x="2696041" y="223360"/>
                </a:lnTo>
                <a:lnTo>
                  <a:pt x="2696986" y="220980"/>
                </a:lnTo>
                <a:lnTo>
                  <a:pt x="2698152" y="220980"/>
                </a:lnTo>
                <a:lnTo>
                  <a:pt x="2699557" y="223360"/>
                </a:lnTo>
                <a:lnTo>
                  <a:pt x="2699446" y="224037"/>
                </a:lnTo>
                <a:lnTo>
                  <a:pt x="2698643" y="226060"/>
                </a:lnTo>
                <a:close/>
              </a:path>
              <a:path w="4096384" h="836930">
                <a:moveTo>
                  <a:pt x="2688203" y="232410"/>
                </a:moveTo>
                <a:lnTo>
                  <a:pt x="2682227" y="232410"/>
                </a:lnTo>
                <a:lnTo>
                  <a:pt x="2676871" y="226060"/>
                </a:lnTo>
                <a:lnTo>
                  <a:pt x="2698643" y="226060"/>
                </a:lnTo>
                <a:lnTo>
                  <a:pt x="2699446" y="224037"/>
                </a:lnTo>
                <a:lnTo>
                  <a:pt x="2699557" y="223360"/>
                </a:lnTo>
                <a:lnTo>
                  <a:pt x="2698152" y="220980"/>
                </a:lnTo>
                <a:lnTo>
                  <a:pt x="2710326" y="220980"/>
                </a:lnTo>
                <a:lnTo>
                  <a:pt x="2708196" y="224790"/>
                </a:lnTo>
                <a:lnTo>
                  <a:pt x="2760088" y="224790"/>
                </a:lnTo>
                <a:lnTo>
                  <a:pt x="2764711" y="226060"/>
                </a:lnTo>
                <a:lnTo>
                  <a:pt x="2767556" y="227330"/>
                </a:lnTo>
                <a:lnTo>
                  <a:pt x="2687099" y="227330"/>
                </a:lnTo>
                <a:lnTo>
                  <a:pt x="2688203" y="232410"/>
                </a:lnTo>
                <a:close/>
              </a:path>
              <a:path w="4096384" h="836930">
                <a:moveTo>
                  <a:pt x="2792690" y="232410"/>
                </a:moveTo>
                <a:lnTo>
                  <a:pt x="2785494" y="231140"/>
                </a:lnTo>
                <a:lnTo>
                  <a:pt x="2779437" y="229870"/>
                </a:lnTo>
                <a:lnTo>
                  <a:pt x="2777106" y="220980"/>
                </a:lnTo>
                <a:lnTo>
                  <a:pt x="2778789" y="222250"/>
                </a:lnTo>
                <a:lnTo>
                  <a:pt x="2779620" y="222250"/>
                </a:lnTo>
                <a:lnTo>
                  <a:pt x="2792690" y="232410"/>
                </a:lnTo>
                <a:close/>
              </a:path>
              <a:path w="4096384" h="836930">
                <a:moveTo>
                  <a:pt x="2802911" y="223520"/>
                </a:moveTo>
                <a:lnTo>
                  <a:pt x="2791681" y="223520"/>
                </a:lnTo>
                <a:lnTo>
                  <a:pt x="2791681" y="222250"/>
                </a:lnTo>
                <a:lnTo>
                  <a:pt x="2778789" y="222250"/>
                </a:lnTo>
                <a:lnTo>
                  <a:pt x="2777106" y="220980"/>
                </a:lnTo>
                <a:lnTo>
                  <a:pt x="2802584" y="220980"/>
                </a:lnTo>
                <a:lnTo>
                  <a:pt x="2802911" y="223520"/>
                </a:lnTo>
                <a:close/>
              </a:path>
              <a:path w="4096384" h="836930">
                <a:moveTo>
                  <a:pt x="2804758" y="224790"/>
                </a:moveTo>
                <a:lnTo>
                  <a:pt x="2803075" y="224790"/>
                </a:lnTo>
                <a:lnTo>
                  <a:pt x="2802584" y="220980"/>
                </a:lnTo>
                <a:lnTo>
                  <a:pt x="2805425" y="220980"/>
                </a:lnTo>
                <a:lnTo>
                  <a:pt x="2807265" y="223520"/>
                </a:lnTo>
                <a:lnTo>
                  <a:pt x="2806931" y="223520"/>
                </a:lnTo>
                <a:lnTo>
                  <a:pt x="2804758" y="224790"/>
                </a:lnTo>
                <a:close/>
              </a:path>
              <a:path w="4096384" h="836930">
                <a:moveTo>
                  <a:pt x="2818650" y="224790"/>
                </a:moveTo>
                <a:lnTo>
                  <a:pt x="2804758" y="224790"/>
                </a:lnTo>
                <a:lnTo>
                  <a:pt x="2806931" y="223520"/>
                </a:lnTo>
                <a:lnTo>
                  <a:pt x="2807265" y="223520"/>
                </a:lnTo>
                <a:lnTo>
                  <a:pt x="2805425" y="220980"/>
                </a:lnTo>
                <a:lnTo>
                  <a:pt x="2821585" y="220980"/>
                </a:lnTo>
                <a:lnTo>
                  <a:pt x="2818344" y="222250"/>
                </a:lnTo>
                <a:lnTo>
                  <a:pt x="2817677" y="223520"/>
                </a:lnTo>
                <a:lnTo>
                  <a:pt x="2818650" y="224790"/>
                </a:lnTo>
                <a:close/>
              </a:path>
              <a:path w="4096384" h="836930">
                <a:moveTo>
                  <a:pt x="2872319" y="226060"/>
                </a:moveTo>
                <a:lnTo>
                  <a:pt x="2870642" y="224790"/>
                </a:lnTo>
                <a:lnTo>
                  <a:pt x="2869136" y="224790"/>
                </a:lnTo>
                <a:lnTo>
                  <a:pt x="2870302" y="220980"/>
                </a:lnTo>
                <a:lnTo>
                  <a:pt x="2874316" y="220980"/>
                </a:lnTo>
                <a:lnTo>
                  <a:pt x="2872319" y="226060"/>
                </a:lnTo>
                <a:close/>
              </a:path>
              <a:path w="4096384" h="836930">
                <a:moveTo>
                  <a:pt x="2924616" y="226060"/>
                </a:moveTo>
                <a:lnTo>
                  <a:pt x="2872319" y="226060"/>
                </a:lnTo>
                <a:lnTo>
                  <a:pt x="2874316" y="220980"/>
                </a:lnTo>
                <a:lnTo>
                  <a:pt x="2880355" y="220980"/>
                </a:lnTo>
                <a:lnTo>
                  <a:pt x="2882029" y="222250"/>
                </a:lnTo>
                <a:lnTo>
                  <a:pt x="2898287" y="222250"/>
                </a:lnTo>
                <a:lnTo>
                  <a:pt x="2896290" y="223520"/>
                </a:lnTo>
                <a:lnTo>
                  <a:pt x="2899813" y="224790"/>
                </a:lnTo>
                <a:lnTo>
                  <a:pt x="2924034" y="224790"/>
                </a:lnTo>
                <a:lnTo>
                  <a:pt x="2924616" y="226060"/>
                </a:lnTo>
                <a:close/>
              </a:path>
              <a:path w="4096384" h="836930">
                <a:moveTo>
                  <a:pt x="2899813" y="224790"/>
                </a:moveTo>
                <a:lnTo>
                  <a:pt x="2896290" y="223520"/>
                </a:lnTo>
                <a:lnTo>
                  <a:pt x="2898287" y="222250"/>
                </a:lnTo>
                <a:lnTo>
                  <a:pt x="2900153" y="220980"/>
                </a:lnTo>
                <a:lnTo>
                  <a:pt x="2900624" y="221912"/>
                </a:lnTo>
                <a:lnTo>
                  <a:pt x="2900522" y="222955"/>
                </a:lnTo>
                <a:lnTo>
                  <a:pt x="2899813" y="224790"/>
                </a:lnTo>
                <a:close/>
              </a:path>
              <a:path w="4096384" h="836930">
                <a:moveTo>
                  <a:pt x="2924034" y="224790"/>
                </a:moveTo>
                <a:lnTo>
                  <a:pt x="2899813" y="224790"/>
                </a:lnTo>
                <a:lnTo>
                  <a:pt x="2900795" y="222250"/>
                </a:lnTo>
                <a:lnTo>
                  <a:pt x="2900153" y="220980"/>
                </a:lnTo>
                <a:lnTo>
                  <a:pt x="2950939" y="220980"/>
                </a:lnTo>
                <a:lnTo>
                  <a:pt x="2950939" y="222250"/>
                </a:lnTo>
                <a:lnTo>
                  <a:pt x="2912372" y="222250"/>
                </a:lnTo>
                <a:lnTo>
                  <a:pt x="2913223" y="223520"/>
                </a:lnTo>
                <a:lnTo>
                  <a:pt x="2923451" y="223520"/>
                </a:lnTo>
                <a:lnTo>
                  <a:pt x="2924034" y="224790"/>
                </a:lnTo>
                <a:close/>
              </a:path>
              <a:path w="4096384" h="836930">
                <a:moveTo>
                  <a:pt x="2962289" y="229870"/>
                </a:moveTo>
                <a:lnTo>
                  <a:pt x="2956282" y="229870"/>
                </a:lnTo>
                <a:lnTo>
                  <a:pt x="2957127" y="227330"/>
                </a:lnTo>
                <a:lnTo>
                  <a:pt x="2958142" y="226060"/>
                </a:lnTo>
                <a:lnTo>
                  <a:pt x="2965180" y="220980"/>
                </a:lnTo>
                <a:lnTo>
                  <a:pt x="2966189" y="222250"/>
                </a:lnTo>
                <a:lnTo>
                  <a:pt x="2967980" y="227330"/>
                </a:lnTo>
                <a:lnTo>
                  <a:pt x="2962289" y="229870"/>
                </a:lnTo>
                <a:close/>
              </a:path>
              <a:path w="4096384" h="836930">
                <a:moveTo>
                  <a:pt x="2971211" y="229870"/>
                </a:moveTo>
                <a:lnTo>
                  <a:pt x="2962289" y="229870"/>
                </a:lnTo>
                <a:lnTo>
                  <a:pt x="2967980" y="227330"/>
                </a:lnTo>
                <a:lnTo>
                  <a:pt x="2966189" y="222250"/>
                </a:lnTo>
                <a:lnTo>
                  <a:pt x="2965180" y="220980"/>
                </a:lnTo>
                <a:lnTo>
                  <a:pt x="2977242" y="220980"/>
                </a:lnTo>
                <a:lnTo>
                  <a:pt x="2976750" y="226060"/>
                </a:lnTo>
                <a:lnTo>
                  <a:pt x="2999531" y="226060"/>
                </a:lnTo>
                <a:lnTo>
                  <a:pt x="2997357" y="227330"/>
                </a:lnTo>
                <a:lnTo>
                  <a:pt x="2986638" y="227330"/>
                </a:lnTo>
                <a:lnTo>
                  <a:pt x="2985516" y="228600"/>
                </a:lnTo>
                <a:lnTo>
                  <a:pt x="2971394" y="228600"/>
                </a:lnTo>
                <a:lnTo>
                  <a:pt x="2971211" y="229870"/>
                </a:lnTo>
                <a:close/>
              </a:path>
              <a:path w="4096384" h="836930">
                <a:moveTo>
                  <a:pt x="2980273" y="226060"/>
                </a:moveTo>
                <a:lnTo>
                  <a:pt x="2976750" y="226060"/>
                </a:lnTo>
                <a:lnTo>
                  <a:pt x="2977242" y="220980"/>
                </a:lnTo>
                <a:lnTo>
                  <a:pt x="2980273" y="220980"/>
                </a:lnTo>
                <a:lnTo>
                  <a:pt x="2983613" y="222250"/>
                </a:lnTo>
                <a:lnTo>
                  <a:pt x="2983613" y="223520"/>
                </a:lnTo>
                <a:lnTo>
                  <a:pt x="2980273" y="226060"/>
                </a:lnTo>
                <a:close/>
              </a:path>
              <a:path w="4096384" h="836930">
                <a:moveTo>
                  <a:pt x="2999531" y="226060"/>
                </a:moveTo>
                <a:lnTo>
                  <a:pt x="2980273" y="226060"/>
                </a:lnTo>
                <a:lnTo>
                  <a:pt x="2983613" y="223520"/>
                </a:lnTo>
                <a:lnTo>
                  <a:pt x="2983613" y="222250"/>
                </a:lnTo>
                <a:lnTo>
                  <a:pt x="2980273" y="220980"/>
                </a:lnTo>
                <a:lnTo>
                  <a:pt x="2989842" y="220980"/>
                </a:lnTo>
                <a:lnTo>
                  <a:pt x="2991724" y="222250"/>
                </a:lnTo>
                <a:lnTo>
                  <a:pt x="2993948" y="223520"/>
                </a:lnTo>
                <a:lnTo>
                  <a:pt x="3002762" y="223520"/>
                </a:lnTo>
                <a:lnTo>
                  <a:pt x="3001620" y="224790"/>
                </a:lnTo>
                <a:lnTo>
                  <a:pt x="2999531" y="226060"/>
                </a:lnTo>
                <a:close/>
              </a:path>
              <a:path w="4096384" h="836930">
                <a:moveTo>
                  <a:pt x="3046970" y="222250"/>
                </a:moveTo>
                <a:lnTo>
                  <a:pt x="3045143" y="222250"/>
                </a:lnTo>
                <a:lnTo>
                  <a:pt x="3044884" y="221500"/>
                </a:lnTo>
                <a:lnTo>
                  <a:pt x="3046466" y="220980"/>
                </a:lnTo>
                <a:lnTo>
                  <a:pt x="3046970" y="222250"/>
                </a:lnTo>
                <a:close/>
              </a:path>
              <a:path w="4096384" h="836930">
                <a:moveTo>
                  <a:pt x="3078164" y="231140"/>
                </a:moveTo>
                <a:lnTo>
                  <a:pt x="3066581" y="231140"/>
                </a:lnTo>
                <a:lnTo>
                  <a:pt x="3068802" y="229943"/>
                </a:lnTo>
                <a:lnTo>
                  <a:pt x="3068903" y="229583"/>
                </a:lnTo>
                <a:lnTo>
                  <a:pt x="3068781" y="228600"/>
                </a:lnTo>
                <a:lnTo>
                  <a:pt x="3066424" y="227330"/>
                </a:lnTo>
                <a:lnTo>
                  <a:pt x="3046466" y="227330"/>
                </a:lnTo>
                <a:lnTo>
                  <a:pt x="3047291" y="226290"/>
                </a:lnTo>
                <a:lnTo>
                  <a:pt x="3047411" y="223360"/>
                </a:lnTo>
                <a:lnTo>
                  <a:pt x="3046466" y="220980"/>
                </a:lnTo>
                <a:lnTo>
                  <a:pt x="3055228" y="220980"/>
                </a:lnTo>
                <a:lnTo>
                  <a:pt x="3058376" y="223520"/>
                </a:lnTo>
                <a:lnTo>
                  <a:pt x="3059542" y="224790"/>
                </a:lnTo>
                <a:lnTo>
                  <a:pt x="3076310" y="224790"/>
                </a:lnTo>
                <a:lnTo>
                  <a:pt x="3076160" y="226060"/>
                </a:lnTo>
                <a:lnTo>
                  <a:pt x="3077326" y="226060"/>
                </a:lnTo>
                <a:lnTo>
                  <a:pt x="3078572" y="226398"/>
                </a:lnTo>
                <a:lnTo>
                  <a:pt x="3077750" y="229528"/>
                </a:lnTo>
                <a:lnTo>
                  <a:pt x="3077873" y="230405"/>
                </a:lnTo>
                <a:lnTo>
                  <a:pt x="3078164" y="23114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05154" y="224790"/>
                </a:lnTo>
                <a:lnTo>
                  <a:pt x="3106163" y="220980"/>
                </a:lnTo>
                <a:lnTo>
                  <a:pt x="3111509" y="220980"/>
                </a:lnTo>
                <a:lnTo>
                  <a:pt x="3113850" y="222250"/>
                </a:lnTo>
                <a:lnTo>
                  <a:pt x="3112193" y="222250"/>
                </a:lnTo>
                <a:lnTo>
                  <a:pt x="3112193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42927" y="226060"/>
                </a:moveTo>
                <a:lnTo>
                  <a:pt x="3141344" y="226060"/>
                </a:lnTo>
                <a:lnTo>
                  <a:pt x="3137822" y="220980"/>
                </a:lnTo>
                <a:lnTo>
                  <a:pt x="3145044" y="220980"/>
                </a:lnTo>
                <a:lnTo>
                  <a:pt x="3148739" y="222250"/>
                </a:lnTo>
                <a:lnTo>
                  <a:pt x="3146682" y="224790"/>
                </a:lnTo>
                <a:lnTo>
                  <a:pt x="3142927" y="226060"/>
                </a:lnTo>
                <a:close/>
              </a:path>
              <a:path w="4096384" h="836930">
                <a:moveTo>
                  <a:pt x="3234566" y="227330"/>
                </a:moveTo>
                <a:lnTo>
                  <a:pt x="3234566" y="220980"/>
                </a:lnTo>
                <a:lnTo>
                  <a:pt x="3238731" y="222250"/>
                </a:lnTo>
                <a:lnTo>
                  <a:pt x="3239405" y="222250"/>
                </a:lnTo>
                <a:lnTo>
                  <a:pt x="3242771" y="223520"/>
                </a:lnTo>
                <a:lnTo>
                  <a:pt x="3234566" y="227330"/>
                </a:lnTo>
                <a:close/>
              </a:path>
              <a:path w="4096384" h="836930">
                <a:moveTo>
                  <a:pt x="3285587" y="237490"/>
                </a:moveTo>
                <a:lnTo>
                  <a:pt x="3279712" y="232410"/>
                </a:lnTo>
                <a:lnTo>
                  <a:pt x="3275197" y="225013"/>
                </a:lnTo>
                <a:lnTo>
                  <a:pt x="3275104" y="224631"/>
                </a:lnTo>
                <a:lnTo>
                  <a:pt x="3276105" y="220980"/>
                </a:lnTo>
                <a:lnTo>
                  <a:pt x="3287683" y="231140"/>
                </a:lnTo>
                <a:lnTo>
                  <a:pt x="3287802" y="231965"/>
                </a:lnTo>
                <a:lnTo>
                  <a:pt x="3287702" y="232776"/>
                </a:lnTo>
                <a:lnTo>
                  <a:pt x="3285587" y="237490"/>
                </a:lnTo>
                <a:close/>
              </a:path>
              <a:path w="4096384" h="836930">
                <a:moveTo>
                  <a:pt x="3291554" y="237490"/>
                </a:moveTo>
                <a:lnTo>
                  <a:pt x="3285587" y="237490"/>
                </a:lnTo>
                <a:lnTo>
                  <a:pt x="3287702" y="232776"/>
                </a:lnTo>
                <a:lnTo>
                  <a:pt x="3287802" y="231965"/>
                </a:lnTo>
                <a:lnTo>
                  <a:pt x="3287683" y="231140"/>
                </a:lnTo>
                <a:lnTo>
                  <a:pt x="3276113" y="220980"/>
                </a:lnTo>
                <a:lnTo>
                  <a:pt x="3281495" y="220980"/>
                </a:lnTo>
                <a:lnTo>
                  <a:pt x="3286342" y="223520"/>
                </a:lnTo>
                <a:lnTo>
                  <a:pt x="3292844" y="228611"/>
                </a:lnTo>
                <a:lnTo>
                  <a:pt x="3297593" y="234950"/>
                </a:lnTo>
                <a:lnTo>
                  <a:pt x="3289215" y="234950"/>
                </a:lnTo>
                <a:lnTo>
                  <a:pt x="3291554" y="237490"/>
                </a:lnTo>
                <a:close/>
              </a:path>
              <a:path w="4096384" h="836930">
                <a:moveTo>
                  <a:pt x="3367508" y="221075"/>
                </a:moveTo>
                <a:close/>
              </a:path>
              <a:path w="4096384" h="836930">
                <a:moveTo>
                  <a:pt x="3398814" y="222955"/>
                </a:moveTo>
                <a:lnTo>
                  <a:pt x="3399337" y="220980"/>
                </a:lnTo>
                <a:lnTo>
                  <a:pt x="3401852" y="220980"/>
                </a:lnTo>
                <a:lnTo>
                  <a:pt x="3401668" y="222250"/>
                </a:lnTo>
                <a:lnTo>
                  <a:pt x="3399154" y="222250"/>
                </a:lnTo>
                <a:lnTo>
                  <a:pt x="3398814" y="222955"/>
                </a:lnTo>
                <a:close/>
              </a:path>
              <a:path w="4096384" h="836930">
                <a:moveTo>
                  <a:pt x="3406874" y="224790"/>
                </a:moveTo>
                <a:lnTo>
                  <a:pt x="3398329" y="224790"/>
                </a:lnTo>
                <a:lnTo>
                  <a:pt x="3400346" y="223520"/>
                </a:lnTo>
                <a:lnTo>
                  <a:pt x="3401668" y="222250"/>
                </a:lnTo>
                <a:lnTo>
                  <a:pt x="3401852" y="220980"/>
                </a:lnTo>
                <a:lnTo>
                  <a:pt x="3403346" y="220980"/>
                </a:lnTo>
                <a:lnTo>
                  <a:pt x="3406874" y="224790"/>
                </a:lnTo>
                <a:close/>
              </a:path>
              <a:path w="4096384" h="836930">
                <a:moveTo>
                  <a:pt x="3504260" y="229870"/>
                </a:moveTo>
                <a:lnTo>
                  <a:pt x="3504354" y="223360"/>
                </a:lnTo>
                <a:lnTo>
                  <a:pt x="3505760" y="220980"/>
                </a:lnTo>
                <a:lnTo>
                  <a:pt x="3507626" y="220980"/>
                </a:lnTo>
                <a:lnTo>
                  <a:pt x="3513063" y="224737"/>
                </a:lnTo>
                <a:lnTo>
                  <a:pt x="3512981" y="224880"/>
                </a:lnTo>
                <a:lnTo>
                  <a:pt x="3504260" y="229870"/>
                </a:lnTo>
                <a:close/>
              </a:path>
              <a:path w="4096384" h="836930">
                <a:moveTo>
                  <a:pt x="3513936" y="229870"/>
                </a:moveTo>
                <a:lnTo>
                  <a:pt x="3504260" y="229870"/>
                </a:lnTo>
                <a:lnTo>
                  <a:pt x="3512981" y="224880"/>
                </a:lnTo>
                <a:lnTo>
                  <a:pt x="3513063" y="224737"/>
                </a:lnTo>
                <a:lnTo>
                  <a:pt x="3507626" y="220980"/>
                </a:lnTo>
                <a:lnTo>
                  <a:pt x="3521741" y="220980"/>
                </a:lnTo>
                <a:lnTo>
                  <a:pt x="3520025" y="222250"/>
                </a:lnTo>
                <a:lnTo>
                  <a:pt x="3515583" y="226060"/>
                </a:lnTo>
                <a:lnTo>
                  <a:pt x="3513701" y="227300"/>
                </a:lnTo>
                <a:lnTo>
                  <a:pt x="3513591" y="227428"/>
                </a:lnTo>
                <a:lnTo>
                  <a:pt x="3512805" y="228600"/>
                </a:lnTo>
                <a:lnTo>
                  <a:pt x="3513936" y="229870"/>
                </a:lnTo>
                <a:close/>
              </a:path>
              <a:path w="4096384" h="836930">
                <a:moveTo>
                  <a:pt x="3615397" y="224790"/>
                </a:moveTo>
                <a:lnTo>
                  <a:pt x="3612549" y="224790"/>
                </a:lnTo>
                <a:lnTo>
                  <a:pt x="3612209" y="223520"/>
                </a:lnTo>
                <a:lnTo>
                  <a:pt x="3614723" y="220980"/>
                </a:lnTo>
                <a:lnTo>
                  <a:pt x="3617231" y="222250"/>
                </a:lnTo>
                <a:lnTo>
                  <a:pt x="3617414" y="223520"/>
                </a:lnTo>
                <a:lnTo>
                  <a:pt x="3615397" y="224790"/>
                </a:lnTo>
                <a:close/>
              </a:path>
              <a:path w="4096384" h="836930">
                <a:moveTo>
                  <a:pt x="3639791" y="224790"/>
                </a:moveTo>
                <a:lnTo>
                  <a:pt x="3615397" y="224790"/>
                </a:lnTo>
                <a:lnTo>
                  <a:pt x="3617414" y="223520"/>
                </a:lnTo>
                <a:lnTo>
                  <a:pt x="3617231" y="222250"/>
                </a:lnTo>
                <a:lnTo>
                  <a:pt x="3614723" y="220980"/>
                </a:lnTo>
                <a:lnTo>
                  <a:pt x="3638871" y="220980"/>
                </a:lnTo>
                <a:lnTo>
                  <a:pt x="3639791" y="224790"/>
                </a:lnTo>
                <a:close/>
              </a:path>
              <a:path w="4096384" h="836930">
                <a:moveTo>
                  <a:pt x="3640711" y="228600"/>
                </a:moveTo>
                <a:lnTo>
                  <a:pt x="3638871" y="220980"/>
                </a:lnTo>
                <a:lnTo>
                  <a:pt x="3642885" y="223520"/>
                </a:lnTo>
                <a:lnTo>
                  <a:pt x="3643768" y="224631"/>
                </a:lnTo>
                <a:lnTo>
                  <a:pt x="3643657" y="225013"/>
                </a:lnTo>
                <a:lnTo>
                  <a:pt x="3642551" y="226060"/>
                </a:lnTo>
                <a:lnTo>
                  <a:pt x="3640711" y="228600"/>
                </a:lnTo>
                <a:close/>
              </a:path>
              <a:path w="4096384" h="836930">
                <a:moveTo>
                  <a:pt x="3739938" y="231140"/>
                </a:moveTo>
                <a:lnTo>
                  <a:pt x="3732408" y="231140"/>
                </a:lnTo>
                <a:lnTo>
                  <a:pt x="3730725" y="228600"/>
                </a:lnTo>
                <a:lnTo>
                  <a:pt x="3640711" y="228600"/>
                </a:lnTo>
                <a:lnTo>
                  <a:pt x="3642551" y="226060"/>
                </a:lnTo>
                <a:lnTo>
                  <a:pt x="3643657" y="225013"/>
                </a:lnTo>
                <a:lnTo>
                  <a:pt x="3643768" y="224631"/>
                </a:lnTo>
                <a:lnTo>
                  <a:pt x="3642885" y="223520"/>
                </a:lnTo>
                <a:lnTo>
                  <a:pt x="3638871" y="220980"/>
                </a:lnTo>
                <a:lnTo>
                  <a:pt x="3762070" y="220980"/>
                </a:lnTo>
                <a:lnTo>
                  <a:pt x="3759719" y="222250"/>
                </a:lnTo>
                <a:lnTo>
                  <a:pt x="3759896" y="223520"/>
                </a:lnTo>
                <a:lnTo>
                  <a:pt x="3762410" y="224790"/>
                </a:lnTo>
                <a:lnTo>
                  <a:pt x="3773797" y="224790"/>
                </a:lnTo>
                <a:lnTo>
                  <a:pt x="3776311" y="226060"/>
                </a:lnTo>
                <a:lnTo>
                  <a:pt x="3796074" y="226060"/>
                </a:lnTo>
                <a:lnTo>
                  <a:pt x="3794870" y="227330"/>
                </a:lnTo>
                <a:lnTo>
                  <a:pt x="3739938" y="227330"/>
                </a:lnTo>
                <a:lnTo>
                  <a:pt x="3739938" y="231140"/>
                </a:lnTo>
                <a:close/>
              </a:path>
              <a:path w="4096384" h="836930">
                <a:moveTo>
                  <a:pt x="3762410" y="224790"/>
                </a:moveTo>
                <a:lnTo>
                  <a:pt x="3759896" y="223520"/>
                </a:lnTo>
                <a:lnTo>
                  <a:pt x="3759719" y="222250"/>
                </a:lnTo>
                <a:lnTo>
                  <a:pt x="3762070" y="220980"/>
                </a:lnTo>
                <a:lnTo>
                  <a:pt x="3764250" y="222250"/>
                </a:lnTo>
                <a:lnTo>
                  <a:pt x="3764250" y="223520"/>
                </a:lnTo>
                <a:lnTo>
                  <a:pt x="3762410" y="224790"/>
                </a:lnTo>
                <a:close/>
              </a:path>
              <a:path w="4096384" h="836930">
                <a:moveTo>
                  <a:pt x="3773797" y="224790"/>
                </a:moveTo>
                <a:lnTo>
                  <a:pt x="3762410" y="224790"/>
                </a:lnTo>
                <a:lnTo>
                  <a:pt x="3764250" y="223520"/>
                </a:lnTo>
                <a:lnTo>
                  <a:pt x="3764250" y="222250"/>
                </a:lnTo>
                <a:lnTo>
                  <a:pt x="3762070" y="220980"/>
                </a:lnTo>
                <a:lnTo>
                  <a:pt x="3822262" y="220980"/>
                </a:lnTo>
                <a:lnTo>
                  <a:pt x="3822430" y="222250"/>
                </a:lnTo>
                <a:lnTo>
                  <a:pt x="3775971" y="222250"/>
                </a:lnTo>
                <a:lnTo>
                  <a:pt x="3773646" y="223520"/>
                </a:lnTo>
                <a:lnTo>
                  <a:pt x="3773797" y="224790"/>
                </a:lnTo>
                <a:close/>
              </a:path>
              <a:path w="4096384" h="836930">
                <a:moveTo>
                  <a:pt x="3872873" y="227330"/>
                </a:moveTo>
                <a:lnTo>
                  <a:pt x="3884600" y="220980"/>
                </a:lnTo>
                <a:lnTo>
                  <a:pt x="3884496" y="224154"/>
                </a:lnTo>
                <a:lnTo>
                  <a:pt x="3884182" y="226060"/>
                </a:lnTo>
                <a:lnTo>
                  <a:pt x="3877555" y="226060"/>
                </a:lnTo>
                <a:lnTo>
                  <a:pt x="3872873" y="227330"/>
                </a:lnTo>
                <a:close/>
              </a:path>
              <a:path w="4096384" h="836930">
                <a:moveTo>
                  <a:pt x="3970259" y="231140"/>
                </a:moveTo>
                <a:lnTo>
                  <a:pt x="3889799" y="231140"/>
                </a:lnTo>
                <a:lnTo>
                  <a:pt x="3889982" y="229870"/>
                </a:lnTo>
                <a:lnTo>
                  <a:pt x="3883554" y="229870"/>
                </a:lnTo>
                <a:lnTo>
                  <a:pt x="3884496" y="224154"/>
                </a:lnTo>
                <a:lnTo>
                  <a:pt x="3884600" y="220980"/>
                </a:lnTo>
                <a:lnTo>
                  <a:pt x="3937900" y="220980"/>
                </a:lnTo>
                <a:lnTo>
                  <a:pt x="3934894" y="222250"/>
                </a:lnTo>
                <a:lnTo>
                  <a:pt x="3934377" y="223520"/>
                </a:lnTo>
                <a:lnTo>
                  <a:pt x="3936400" y="226060"/>
                </a:lnTo>
                <a:lnTo>
                  <a:pt x="4095854" y="226060"/>
                </a:lnTo>
                <a:lnTo>
                  <a:pt x="4095854" y="227330"/>
                </a:lnTo>
                <a:lnTo>
                  <a:pt x="3969768" y="227330"/>
                </a:lnTo>
                <a:lnTo>
                  <a:pt x="3970259" y="231140"/>
                </a:lnTo>
                <a:close/>
              </a:path>
              <a:path w="4096384" h="836930">
                <a:moveTo>
                  <a:pt x="3939766" y="226060"/>
                </a:moveTo>
                <a:lnTo>
                  <a:pt x="3936400" y="226060"/>
                </a:lnTo>
                <a:lnTo>
                  <a:pt x="3934520" y="223700"/>
                </a:lnTo>
                <a:lnTo>
                  <a:pt x="3934442" y="223360"/>
                </a:lnTo>
                <a:lnTo>
                  <a:pt x="3934894" y="222250"/>
                </a:lnTo>
                <a:lnTo>
                  <a:pt x="3937900" y="220980"/>
                </a:lnTo>
                <a:lnTo>
                  <a:pt x="3940159" y="224631"/>
                </a:lnTo>
                <a:lnTo>
                  <a:pt x="3940039" y="225352"/>
                </a:lnTo>
                <a:lnTo>
                  <a:pt x="3939766" y="226060"/>
                </a:lnTo>
                <a:close/>
              </a:path>
              <a:path w="4096384" h="836930">
                <a:moveTo>
                  <a:pt x="4005958" y="226060"/>
                </a:moveTo>
                <a:lnTo>
                  <a:pt x="3939766" y="226060"/>
                </a:lnTo>
                <a:lnTo>
                  <a:pt x="3940039" y="225352"/>
                </a:lnTo>
                <a:lnTo>
                  <a:pt x="3940159" y="224631"/>
                </a:lnTo>
                <a:lnTo>
                  <a:pt x="3937900" y="220980"/>
                </a:lnTo>
                <a:lnTo>
                  <a:pt x="4019408" y="220980"/>
                </a:lnTo>
                <a:lnTo>
                  <a:pt x="4017430" y="222250"/>
                </a:lnTo>
                <a:lnTo>
                  <a:pt x="4004118" y="222250"/>
                </a:lnTo>
                <a:lnTo>
                  <a:pt x="4005958" y="226060"/>
                </a:lnTo>
                <a:close/>
              </a:path>
              <a:path w="4096384" h="836930">
                <a:moveTo>
                  <a:pt x="3253206" y="224790"/>
                </a:moveTo>
                <a:lnTo>
                  <a:pt x="3250150" y="224790"/>
                </a:lnTo>
                <a:lnTo>
                  <a:pt x="3250769" y="220981"/>
                </a:lnTo>
                <a:lnTo>
                  <a:pt x="3253206" y="22479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9300" y="222250"/>
                </a:lnTo>
                <a:lnTo>
                  <a:pt x="1559138" y="220993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3367993" y="222250"/>
                </a:moveTo>
                <a:lnTo>
                  <a:pt x="3367135" y="222250"/>
                </a:lnTo>
                <a:lnTo>
                  <a:pt x="3367508" y="221075"/>
                </a:lnTo>
                <a:lnTo>
                  <a:pt x="3367993" y="22225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27763" y="233680"/>
                </a:lnTo>
                <a:lnTo>
                  <a:pt x="1724573" y="227300"/>
                </a:lnTo>
                <a:lnTo>
                  <a:pt x="1724190" y="225906"/>
                </a:lnTo>
                <a:lnTo>
                  <a:pt x="1723403" y="223520"/>
                </a:lnTo>
                <a:lnTo>
                  <a:pt x="1721563" y="223520"/>
                </a:lnTo>
                <a:lnTo>
                  <a:pt x="1723069" y="222250"/>
                </a:lnTo>
                <a:lnTo>
                  <a:pt x="1723525" y="221099"/>
                </a:lnTo>
                <a:lnTo>
                  <a:pt x="1724411" y="222250"/>
                </a:lnTo>
                <a:lnTo>
                  <a:pt x="1726087" y="223520"/>
                </a:lnTo>
                <a:lnTo>
                  <a:pt x="1727595" y="224790"/>
                </a:lnTo>
                <a:lnTo>
                  <a:pt x="1727535" y="225460"/>
                </a:lnTo>
                <a:lnTo>
                  <a:pt x="1726257" y="229870"/>
                </a:lnTo>
                <a:lnTo>
                  <a:pt x="1732792" y="22987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3045143" y="222250"/>
                </a:moveTo>
                <a:lnTo>
                  <a:pt x="3044357" y="221674"/>
                </a:lnTo>
                <a:lnTo>
                  <a:pt x="3044884" y="221500"/>
                </a:lnTo>
                <a:lnTo>
                  <a:pt x="3045143" y="222250"/>
                </a:lnTo>
                <a:close/>
              </a:path>
              <a:path w="4096384" h="836930">
                <a:moveTo>
                  <a:pt x="1446329" y="224790"/>
                </a:moveTo>
                <a:lnTo>
                  <a:pt x="1444483" y="224790"/>
                </a:lnTo>
                <a:lnTo>
                  <a:pt x="1442015" y="221599"/>
                </a:lnTo>
                <a:lnTo>
                  <a:pt x="1443474" y="222250"/>
                </a:lnTo>
                <a:lnTo>
                  <a:pt x="1449096" y="222250"/>
                </a:lnTo>
                <a:lnTo>
                  <a:pt x="1449939" y="222547"/>
                </a:lnTo>
                <a:lnTo>
                  <a:pt x="1450854" y="223520"/>
                </a:lnTo>
                <a:lnTo>
                  <a:pt x="1446329" y="224790"/>
                </a:lnTo>
                <a:close/>
              </a:path>
              <a:path w="4096384" h="836930">
                <a:moveTo>
                  <a:pt x="3046466" y="227330"/>
                </a:moveTo>
                <a:lnTo>
                  <a:pt x="3044292" y="226060"/>
                </a:lnTo>
                <a:lnTo>
                  <a:pt x="3042609" y="222250"/>
                </a:lnTo>
                <a:lnTo>
                  <a:pt x="3044357" y="221674"/>
                </a:lnTo>
                <a:lnTo>
                  <a:pt x="3045143" y="222250"/>
                </a:lnTo>
                <a:lnTo>
                  <a:pt x="3046970" y="222250"/>
                </a:lnTo>
                <a:lnTo>
                  <a:pt x="3047411" y="223360"/>
                </a:lnTo>
                <a:lnTo>
                  <a:pt x="3047291" y="226290"/>
                </a:lnTo>
                <a:lnTo>
                  <a:pt x="3046466" y="227330"/>
                </a:lnTo>
                <a:close/>
              </a:path>
              <a:path w="4096384" h="836930">
                <a:moveTo>
                  <a:pt x="3084280" y="222933"/>
                </a:moveTo>
                <a:lnTo>
                  <a:pt x="3084182" y="222250"/>
                </a:lnTo>
                <a:lnTo>
                  <a:pt x="3084809" y="221912"/>
                </a:lnTo>
                <a:lnTo>
                  <a:pt x="3084280" y="222933"/>
                </a:lnTo>
                <a:close/>
              </a:path>
              <a:path w="4096384" h="836930">
                <a:moveTo>
                  <a:pt x="3510" y="226811"/>
                </a:moveTo>
                <a:lnTo>
                  <a:pt x="106" y="224851"/>
                </a:lnTo>
                <a:lnTo>
                  <a:pt x="0" y="222250"/>
                </a:lnTo>
                <a:lnTo>
                  <a:pt x="3679" y="226489"/>
                </a:lnTo>
                <a:lnTo>
                  <a:pt x="3510" y="226811"/>
                </a:lnTo>
                <a:close/>
              </a:path>
              <a:path w="4096384" h="836930">
                <a:moveTo>
                  <a:pt x="707096" y="223520"/>
                </a:moveTo>
                <a:lnTo>
                  <a:pt x="629652" y="223520"/>
                </a:lnTo>
                <a:lnTo>
                  <a:pt x="633169" y="222250"/>
                </a:lnTo>
                <a:lnTo>
                  <a:pt x="709445" y="222250"/>
                </a:lnTo>
                <a:lnTo>
                  <a:pt x="707096" y="223520"/>
                </a:lnTo>
                <a:close/>
              </a:path>
              <a:path w="4096384" h="836930">
                <a:moveTo>
                  <a:pt x="704580" y="233680"/>
                </a:moveTo>
                <a:lnTo>
                  <a:pt x="701731" y="232410"/>
                </a:lnTo>
                <a:lnTo>
                  <a:pt x="702399" y="226060"/>
                </a:lnTo>
                <a:lnTo>
                  <a:pt x="709445" y="222250"/>
                </a:lnTo>
                <a:lnTo>
                  <a:pt x="708279" y="229787"/>
                </a:lnTo>
                <a:lnTo>
                  <a:pt x="706760" y="232410"/>
                </a:lnTo>
                <a:lnTo>
                  <a:pt x="704580" y="233680"/>
                </a:lnTo>
                <a:close/>
              </a:path>
              <a:path w="4096384" h="836930">
                <a:moveTo>
                  <a:pt x="869862" y="223520"/>
                </a:moveTo>
                <a:lnTo>
                  <a:pt x="865670" y="223520"/>
                </a:lnTo>
                <a:lnTo>
                  <a:pt x="866663" y="222702"/>
                </a:lnTo>
                <a:lnTo>
                  <a:pt x="870365" y="222250"/>
                </a:lnTo>
                <a:lnTo>
                  <a:pt x="869862" y="223520"/>
                </a:lnTo>
                <a:close/>
              </a:path>
              <a:path w="4096384" h="836930">
                <a:moveTo>
                  <a:pt x="842877" y="247052"/>
                </a:moveTo>
                <a:lnTo>
                  <a:pt x="842497" y="242712"/>
                </a:lnTo>
                <a:lnTo>
                  <a:pt x="842373" y="234950"/>
                </a:lnTo>
                <a:lnTo>
                  <a:pt x="865337" y="234950"/>
                </a:lnTo>
                <a:lnTo>
                  <a:pt x="870365" y="222250"/>
                </a:lnTo>
                <a:lnTo>
                  <a:pt x="876121" y="222250"/>
                </a:lnTo>
                <a:lnTo>
                  <a:pt x="877575" y="223520"/>
                </a:lnTo>
                <a:lnTo>
                  <a:pt x="961885" y="223520"/>
                </a:lnTo>
                <a:lnTo>
                  <a:pt x="959650" y="224790"/>
                </a:lnTo>
                <a:lnTo>
                  <a:pt x="871537" y="224790"/>
                </a:lnTo>
                <a:lnTo>
                  <a:pt x="880253" y="231140"/>
                </a:lnTo>
                <a:lnTo>
                  <a:pt x="886120" y="231140"/>
                </a:lnTo>
                <a:lnTo>
                  <a:pt x="879997" y="233648"/>
                </a:lnTo>
                <a:lnTo>
                  <a:pt x="887968" y="237490"/>
                </a:lnTo>
                <a:lnTo>
                  <a:pt x="864164" y="237490"/>
                </a:lnTo>
                <a:lnTo>
                  <a:pt x="861817" y="240030"/>
                </a:lnTo>
                <a:lnTo>
                  <a:pt x="852935" y="240030"/>
                </a:lnTo>
                <a:lnTo>
                  <a:pt x="851005" y="241245"/>
                </a:lnTo>
                <a:lnTo>
                  <a:pt x="851089" y="241599"/>
                </a:lnTo>
                <a:lnTo>
                  <a:pt x="851645" y="242570"/>
                </a:lnTo>
                <a:lnTo>
                  <a:pt x="842877" y="242570"/>
                </a:lnTo>
                <a:lnTo>
                  <a:pt x="842877" y="247052"/>
                </a:lnTo>
                <a:close/>
              </a:path>
              <a:path w="4096384" h="836930">
                <a:moveTo>
                  <a:pt x="1418007" y="229286"/>
                </a:moveTo>
                <a:lnTo>
                  <a:pt x="1415501" y="228313"/>
                </a:lnTo>
                <a:lnTo>
                  <a:pt x="1415379" y="228133"/>
                </a:lnTo>
                <a:lnTo>
                  <a:pt x="1416735" y="225906"/>
                </a:lnTo>
                <a:lnTo>
                  <a:pt x="1418671" y="222250"/>
                </a:lnTo>
                <a:lnTo>
                  <a:pt x="1420681" y="227330"/>
                </a:lnTo>
                <a:lnTo>
                  <a:pt x="1420511" y="227330"/>
                </a:lnTo>
                <a:lnTo>
                  <a:pt x="1422358" y="228600"/>
                </a:lnTo>
                <a:lnTo>
                  <a:pt x="1418007" y="229286"/>
                </a:lnTo>
                <a:close/>
              </a:path>
              <a:path w="4096384" h="836930">
                <a:moveTo>
                  <a:pt x="1439178" y="226464"/>
                </a:moveTo>
                <a:lnTo>
                  <a:pt x="1436099" y="223053"/>
                </a:lnTo>
                <a:lnTo>
                  <a:pt x="1438112" y="222250"/>
                </a:lnTo>
                <a:lnTo>
                  <a:pt x="1442518" y="222250"/>
                </a:lnTo>
                <a:lnTo>
                  <a:pt x="1444483" y="224790"/>
                </a:lnTo>
                <a:lnTo>
                  <a:pt x="1456719" y="224790"/>
                </a:lnTo>
                <a:lnTo>
                  <a:pt x="1456468" y="226060"/>
                </a:lnTo>
                <a:lnTo>
                  <a:pt x="1439454" y="226060"/>
                </a:lnTo>
                <a:lnTo>
                  <a:pt x="1439178" y="226464"/>
                </a:lnTo>
                <a:close/>
              </a:path>
              <a:path w="4096384" h="836930">
                <a:moveTo>
                  <a:pt x="1472311" y="229870"/>
                </a:moveTo>
                <a:lnTo>
                  <a:pt x="1470291" y="229859"/>
                </a:lnTo>
                <a:lnTo>
                  <a:pt x="1469629" y="229146"/>
                </a:lnTo>
                <a:lnTo>
                  <a:pt x="1469082" y="227964"/>
                </a:lnTo>
                <a:lnTo>
                  <a:pt x="1468959" y="222250"/>
                </a:lnTo>
                <a:lnTo>
                  <a:pt x="1476332" y="227330"/>
                </a:lnTo>
                <a:lnTo>
                  <a:pt x="1472311" y="229870"/>
                </a:lnTo>
                <a:close/>
              </a:path>
              <a:path w="4096384" h="836930">
                <a:moveTo>
                  <a:pt x="1498006" y="229870"/>
                </a:moveTo>
                <a:lnTo>
                  <a:pt x="1472311" y="229870"/>
                </a:lnTo>
                <a:lnTo>
                  <a:pt x="1476176" y="227428"/>
                </a:lnTo>
                <a:lnTo>
                  <a:pt x="1476289" y="227300"/>
                </a:lnTo>
                <a:lnTo>
                  <a:pt x="1468959" y="222250"/>
                </a:lnTo>
                <a:lnTo>
                  <a:pt x="1484992" y="222250"/>
                </a:lnTo>
                <a:lnTo>
                  <a:pt x="1485551" y="223520"/>
                </a:lnTo>
                <a:lnTo>
                  <a:pt x="1484428" y="224737"/>
                </a:lnTo>
                <a:lnTo>
                  <a:pt x="1484316" y="224948"/>
                </a:lnTo>
                <a:lnTo>
                  <a:pt x="1483875" y="226060"/>
                </a:lnTo>
                <a:lnTo>
                  <a:pt x="1510315" y="226060"/>
                </a:lnTo>
                <a:lnTo>
                  <a:pt x="1509919" y="227330"/>
                </a:lnTo>
                <a:lnTo>
                  <a:pt x="1484543" y="227330"/>
                </a:lnTo>
                <a:lnTo>
                  <a:pt x="1484209" y="228600"/>
                </a:lnTo>
                <a:lnTo>
                  <a:pt x="1497889" y="228600"/>
                </a:lnTo>
                <a:lnTo>
                  <a:pt x="1498006" y="229870"/>
                </a:lnTo>
                <a:close/>
              </a:path>
              <a:path w="4096384" h="836930">
                <a:moveTo>
                  <a:pt x="1716866" y="231140"/>
                </a:moveTo>
                <a:lnTo>
                  <a:pt x="1708153" y="231140"/>
                </a:lnTo>
                <a:lnTo>
                  <a:pt x="1709887" y="229943"/>
                </a:lnTo>
                <a:lnTo>
                  <a:pt x="1709907" y="229740"/>
                </a:lnTo>
                <a:lnTo>
                  <a:pt x="1709154" y="228600"/>
                </a:lnTo>
                <a:lnTo>
                  <a:pt x="1707648" y="227330"/>
                </a:lnTo>
                <a:lnTo>
                  <a:pt x="1705802" y="227330"/>
                </a:lnTo>
                <a:lnTo>
                  <a:pt x="1703458" y="223520"/>
                </a:lnTo>
                <a:lnTo>
                  <a:pt x="1705468" y="222250"/>
                </a:lnTo>
                <a:lnTo>
                  <a:pt x="1715473" y="222250"/>
                </a:lnTo>
                <a:lnTo>
                  <a:pt x="1714019" y="223520"/>
                </a:lnTo>
                <a:lnTo>
                  <a:pt x="1723403" y="223520"/>
                </a:lnTo>
                <a:lnTo>
                  <a:pt x="1716866" y="231140"/>
                </a:lnTo>
                <a:close/>
              </a:path>
              <a:path w="4096384" h="836930">
                <a:moveTo>
                  <a:pt x="1957581" y="223520"/>
                </a:moveTo>
                <a:lnTo>
                  <a:pt x="1956402" y="223520"/>
                </a:lnTo>
                <a:lnTo>
                  <a:pt x="1957076" y="222250"/>
                </a:lnTo>
                <a:lnTo>
                  <a:pt x="1957581" y="223520"/>
                </a:lnTo>
                <a:close/>
              </a:path>
              <a:path w="4096384" h="836930">
                <a:moveTo>
                  <a:pt x="1984397" y="223520"/>
                </a:moveTo>
                <a:lnTo>
                  <a:pt x="1957581" y="223520"/>
                </a:lnTo>
                <a:lnTo>
                  <a:pt x="1957076" y="222250"/>
                </a:lnTo>
                <a:lnTo>
                  <a:pt x="1984229" y="222250"/>
                </a:lnTo>
                <a:lnTo>
                  <a:pt x="1984397" y="223520"/>
                </a:lnTo>
                <a:close/>
              </a:path>
              <a:path w="4096384" h="836930">
                <a:moveTo>
                  <a:pt x="2078101" y="223520"/>
                </a:moveTo>
                <a:lnTo>
                  <a:pt x="2076261" y="222250"/>
                </a:lnTo>
                <a:lnTo>
                  <a:pt x="2079109" y="222250"/>
                </a:lnTo>
                <a:lnTo>
                  <a:pt x="2078101" y="223520"/>
                </a:lnTo>
                <a:close/>
              </a:path>
              <a:path w="4096384" h="836930">
                <a:moveTo>
                  <a:pt x="2119837" y="226060"/>
                </a:moveTo>
                <a:lnTo>
                  <a:pt x="2116989" y="224790"/>
                </a:lnTo>
                <a:lnTo>
                  <a:pt x="2116655" y="223520"/>
                </a:lnTo>
                <a:lnTo>
                  <a:pt x="2119169" y="222250"/>
                </a:lnTo>
                <a:lnTo>
                  <a:pt x="2121683" y="223520"/>
                </a:lnTo>
                <a:lnTo>
                  <a:pt x="2121768" y="224154"/>
                </a:lnTo>
                <a:lnTo>
                  <a:pt x="2121710" y="224880"/>
                </a:lnTo>
                <a:lnTo>
                  <a:pt x="2119837" y="226060"/>
                </a:lnTo>
                <a:close/>
              </a:path>
              <a:path w="4096384" h="836930">
                <a:moveTo>
                  <a:pt x="2132245" y="226060"/>
                </a:moveTo>
                <a:lnTo>
                  <a:pt x="2119837" y="226060"/>
                </a:lnTo>
                <a:lnTo>
                  <a:pt x="2121710" y="224880"/>
                </a:lnTo>
                <a:lnTo>
                  <a:pt x="2121768" y="224154"/>
                </a:lnTo>
                <a:lnTo>
                  <a:pt x="2121683" y="223520"/>
                </a:lnTo>
                <a:lnTo>
                  <a:pt x="2119169" y="222250"/>
                </a:lnTo>
                <a:lnTo>
                  <a:pt x="2130501" y="222250"/>
                </a:lnTo>
                <a:lnTo>
                  <a:pt x="2131191" y="224631"/>
                </a:lnTo>
                <a:lnTo>
                  <a:pt x="2131309" y="224880"/>
                </a:lnTo>
                <a:lnTo>
                  <a:pt x="2132245" y="226060"/>
                </a:lnTo>
                <a:close/>
              </a:path>
              <a:path w="4096384" h="836930">
                <a:moveTo>
                  <a:pt x="2244220" y="224790"/>
                </a:moveTo>
                <a:lnTo>
                  <a:pt x="2239021" y="224790"/>
                </a:lnTo>
                <a:lnTo>
                  <a:pt x="2234497" y="222250"/>
                </a:lnTo>
                <a:lnTo>
                  <a:pt x="2244220" y="224790"/>
                </a:lnTo>
                <a:close/>
              </a:path>
              <a:path w="4096384" h="836930">
                <a:moveTo>
                  <a:pt x="2196945" y="234950"/>
                </a:moveTo>
                <a:lnTo>
                  <a:pt x="2195105" y="234950"/>
                </a:lnTo>
                <a:lnTo>
                  <a:pt x="2195105" y="224790"/>
                </a:lnTo>
                <a:lnTo>
                  <a:pt x="2244220" y="224790"/>
                </a:lnTo>
                <a:lnTo>
                  <a:pt x="2234497" y="222250"/>
                </a:lnTo>
                <a:lnTo>
                  <a:pt x="2250755" y="222250"/>
                </a:lnTo>
                <a:lnTo>
                  <a:pt x="2247737" y="223520"/>
                </a:lnTo>
                <a:lnTo>
                  <a:pt x="2252431" y="226060"/>
                </a:lnTo>
                <a:lnTo>
                  <a:pt x="2220419" y="226060"/>
                </a:lnTo>
                <a:lnTo>
                  <a:pt x="2218232" y="228611"/>
                </a:lnTo>
                <a:lnTo>
                  <a:pt x="2217564" y="229870"/>
                </a:lnTo>
                <a:lnTo>
                  <a:pt x="2205433" y="229870"/>
                </a:lnTo>
                <a:lnTo>
                  <a:pt x="2202365" y="231140"/>
                </a:lnTo>
                <a:lnTo>
                  <a:pt x="2204154" y="232410"/>
                </a:lnTo>
                <a:lnTo>
                  <a:pt x="2200467" y="232410"/>
                </a:lnTo>
                <a:lnTo>
                  <a:pt x="2196945" y="234950"/>
                </a:lnTo>
                <a:close/>
              </a:path>
              <a:path w="4096384" h="836930">
                <a:moveTo>
                  <a:pt x="2346806" y="224790"/>
                </a:moveTo>
                <a:lnTo>
                  <a:pt x="2345300" y="223520"/>
                </a:lnTo>
                <a:lnTo>
                  <a:pt x="2345464" y="222250"/>
                </a:lnTo>
                <a:lnTo>
                  <a:pt x="2347310" y="222250"/>
                </a:lnTo>
                <a:lnTo>
                  <a:pt x="2348986" y="223520"/>
                </a:lnTo>
                <a:lnTo>
                  <a:pt x="2348816" y="223520"/>
                </a:lnTo>
                <a:lnTo>
                  <a:pt x="2346806" y="224790"/>
                </a:lnTo>
                <a:close/>
              </a:path>
              <a:path w="4096384" h="836930">
                <a:moveTo>
                  <a:pt x="2361557" y="223520"/>
                </a:moveTo>
                <a:lnTo>
                  <a:pt x="2348986" y="223520"/>
                </a:lnTo>
                <a:lnTo>
                  <a:pt x="2347310" y="222250"/>
                </a:lnTo>
                <a:lnTo>
                  <a:pt x="2359357" y="222250"/>
                </a:lnTo>
                <a:lnTo>
                  <a:pt x="2361557" y="223520"/>
                </a:lnTo>
                <a:close/>
              </a:path>
              <a:path w="4096384" h="836930">
                <a:moveTo>
                  <a:pt x="2388378" y="223520"/>
                </a:moveTo>
                <a:lnTo>
                  <a:pt x="2387704" y="223520"/>
                </a:lnTo>
                <a:lnTo>
                  <a:pt x="2387370" y="222250"/>
                </a:lnTo>
                <a:lnTo>
                  <a:pt x="2388378" y="223520"/>
                </a:lnTo>
                <a:close/>
              </a:path>
              <a:path w="4096384" h="836930">
                <a:moveTo>
                  <a:pt x="2397764" y="223520"/>
                </a:moveTo>
                <a:lnTo>
                  <a:pt x="2388378" y="223520"/>
                </a:lnTo>
                <a:lnTo>
                  <a:pt x="2387370" y="222250"/>
                </a:lnTo>
                <a:lnTo>
                  <a:pt x="2398434" y="222250"/>
                </a:lnTo>
                <a:lnTo>
                  <a:pt x="2397764" y="223520"/>
                </a:lnTo>
                <a:close/>
              </a:path>
              <a:path w="4096384" h="836930">
                <a:moveTo>
                  <a:pt x="2415532" y="224790"/>
                </a:moveTo>
                <a:lnTo>
                  <a:pt x="2412854" y="224790"/>
                </a:lnTo>
                <a:lnTo>
                  <a:pt x="2412854" y="223520"/>
                </a:lnTo>
                <a:lnTo>
                  <a:pt x="2414360" y="222250"/>
                </a:lnTo>
                <a:lnTo>
                  <a:pt x="2415532" y="222250"/>
                </a:lnTo>
                <a:lnTo>
                  <a:pt x="2415748" y="223053"/>
                </a:lnTo>
                <a:lnTo>
                  <a:pt x="2415703" y="224154"/>
                </a:lnTo>
                <a:lnTo>
                  <a:pt x="2415532" y="224790"/>
                </a:lnTo>
                <a:close/>
              </a:path>
              <a:path w="4096384" h="836930">
                <a:moveTo>
                  <a:pt x="2425256" y="224790"/>
                </a:moveTo>
                <a:lnTo>
                  <a:pt x="2415532" y="224790"/>
                </a:lnTo>
                <a:lnTo>
                  <a:pt x="2415703" y="224154"/>
                </a:lnTo>
                <a:lnTo>
                  <a:pt x="2415748" y="223053"/>
                </a:lnTo>
                <a:lnTo>
                  <a:pt x="2415532" y="222250"/>
                </a:lnTo>
                <a:lnTo>
                  <a:pt x="2421065" y="222250"/>
                </a:lnTo>
                <a:lnTo>
                  <a:pt x="2425256" y="22479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792690" y="232410"/>
                </a:lnTo>
                <a:lnTo>
                  <a:pt x="2779620" y="222250"/>
                </a:lnTo>
                <a:lnTo>
                  <a:pt x="2791681" y="222250"/>
                </a:lnTo>
                <a:lnTo>
                  <a:pt x="2789841" y="223520"/>
                </a:lnTo>
                <a:lnTo>
                  <a:pt x="2802911" y="223520"/>
                </a:lnTo>
                <a:lnTo>
                  <a:pt x="2803075" y="224790"/>
                </a:lnTo>
                <a:lnTo>
                  <a:pt x="2818650" y="224790"/>
                </a:lnTo>
                <a:lnTo>
                  <a:pt x="2822443" y="229740"/>
                </a:lnTo>
                <a:lnTo>
                  <a:pt x="2822562" y="230039"/>
                </a:lnTo>
                <a:lnTo>
                  <a:pt x="2822678" y="230976"/>
                </a:lnTo>
                <a:lnTo>
                  <a:pt x="2822771" y="231212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791681" y="223520"/>
                </a:moveTo>
                <a:lnTo>
                  <a:pt x="2789841" y="223520"/>
                </a:lnTo>
                <a:lnTo>
                  <a:pt x="2791681" y="222250"/>
                </a:lnTo>
                <a:lnTo>
                  <a:pt x="2791681" y="223520"/>
                </a:lnTo>
                <a:close/>
              </a:path>
              <a:path w="4096384" h="836930">
                <a:moveTo>
                  <a:pt x="2913223" y="223520"/>
                </a:moveTo>
                <a:lnTo>
                  <a:pt x="2912372" y="222250"/>
                </a:lnTo>
                <a:lnTo>
                  <a:pt x="2913223" y="222250"/>
                </a:lnTo>
                <a:lnTo>
                  <a:pt x="2913223" y="223520"/>
                </a:lnTo>
                <a:close/>
              </a:path>
              <a:path w="4096384" h="836930">
                <a:moveTo>
                  <a:pt x="2923451" y="223520"/>
                </a:moveTo>
                <a:lnTo>
                  <a:pt x="2913223" y="223520"/>
                </a:lnTo>
                <a:lnTo>
                  <a:pt x="2913223" y="222250"/>
                </a:lnTo>
                <a:lnTo>
                  <a:pt x="2923785" y="222250"/>
                </a:lnTo>
                <a:lnTo>
                  <a:pt x="2923451" y="223520"/>
                </a:lnTo>
                <a:close/>
              </a:path>
              <a:path w="4096384" h="836930">
                <a:moveTo>
                  <a:pt x="2926116" y="226060"/>
                </a:moveTo>
                <a:lnTo>
                  <a:pt x="2924616" y="226060"/>
                </a:lnTo>
                <a:lnTo>
                  <a:pt x="2923688" y="224037"/>
                </a:lnTo>
                <a:lnTo>
                  <a:pt x="2923574" y="223053"/>
                </a:lnTo>
                <a:lnTo>
                  <a:pt x="2923785" y="222250"/>
                </a:lnTo>
                <a:lnTo>
                  <a:pt x="2926790" y="222250"/>
                </a:lnTo>
                <a:lnTo>
                  <a:pt x="2927243" y="223360"/>
                </a:lnTo>
                <a:lnTo>
                  <a:pt x="2927140" y="223931"/>
                </a:lnTo>
                <a:lnTo>
                  <a:pt x="2926742" y="224880"/>
                </a:lnTo>
                <a:lnTo>
                  <a:pt x="2926116" y="226060"/>
                </a:lnTo>
                <a:close/>
              </a:path>
              <a:path w="4096384" h="836930">
                <a:moveTo>
                  <a:pt x="2986716" y="232410"/>
                </a:moveTo>
                <a:lnTo>
                  <a:pt x="2951587" y="232410"/>
                </a:lnTo>
                <a:lnTo>
                  <a:pt x="2945399" y="226060"/>
                </a:lnTo>
                <a:lnTo>
                  <a:pt x="2926116" y="226060"/>
                </a:lnTo>
                <a:lnTo>
                  <a:pt x="2926742" y="224880"/>
                </a:lnTo>
                <a:lnTo>
                  <a:pt x="2927140" y="223931"/>
                </a:lnTo>
                <a:lnTo>
                  <a:pt x="2927243" y="223360"/>
                </a:lnTo>
                <a:lnTo>
                  <a:pt x="2926790" y="222250"/>
                </a:lnTo>
                <a:lnTo>
                  <a:pt x="2950939" y="222250"/>
                </a:lnTo>
                <a:lnTo>
                  <a:pt x="2951437" y="223520"/>
                </a:lnTo>
                <a:lnTo>
                  <a:pt x="2952779" y="224790"/>
                </a:lnTo>
                <a:lnTo>
                  <a:pt x="2959901" y="224790"/>
                </a:lnTo>
                <a:lnTo>
                  <a:pt x="2958142" y="226060"/>
                </a:lnTo>
                <a:lnTo>
                  <a:pt x="2957127" y="227330"/>
                </a:lnTo>
                <a:lnTo>
                  <a:pt x="2956282" y="229870"/>
                </a:lnTo>
                <a:lnTo>
                  <a:pt x="2971211" y="229870"/>
                </a:lnTo>
                <a:lnTo>
                  <a:pt x="2972219" y="231140"/>
                </a:lnTo>
                <a:lnTo>
                  <a:pt x="2983272" y="231140"/>
                </a:lnTo>
                <a:lnTo>
                  <a:pt x="2986716" y="232410"/>
                </a:lnTo>
                <a:close/>
              </a:path>
              <a:path w="4096384" h="836930">
                <a:moveTo>
                  <a:pt x="3019986" y="226060"/>
                </a:moveTo>
                <a:lnTo>
                  <a:pt x="3019155" y="226060"/>
                </a:lnTo>
                <a:lnTo>
                  <a:pt x="3018649" y="224154"/>
                </a:lnTo>
                <a:lnTo>
                  <a:pt x="3018607" y="223360"/>
                </a:lnTo>
                <a:lnTo>
                  <a:pt x="3019488" y="222250"/>
                </a:lnTo>
                <a:lnTo>
                  <a:pt x="3020320" y="222250"/>
                </a:lnTo>
                <a:lnTo>
                  <a:pt x="3020910" y="223360"/>
                </a:lnTo>
                <a:lnTo>
                  <a:pt x="3020789" y="224037"/>
                </a:lnTo>
                <a:lnTo>
                  <a:pt x="3019986" y="226060"/>
                </a:lnTo>
                <a:close/>
              </a:path>
              <a:path w="4096384" h="836930">
                <a:moveTo>
                  <a:pt x="3026027" y="226060"/>
                </a:moveTo>
                <a:lnTo>
                  <a:pt x="3019986" y="226060"/>
                </a:lnTo>
                <a:lnTo>
                  <a:pt x="3020789" y="224037"/>
                </a:lnTo>
                <a:lnTo>
                  <a:pt x="3020910" y="223360"/>
                </a:lnTo>
                <a:lnTo>
                  <a:pt x="3020320" y="222250"/>
                </a:lnTo>
                <a:lnTo>
                  <a:pt x="3029140" y="222250"/>
                </a:lnTo>
                <a:lnTo>
                  <a:pt x="3026027" y="22606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12193" y="223520"/>
                </a:lnTo>
                <a:lnTo>
                  <a:pt x="3112193" y="222250"/>
                </a:lnTo>
                <a:lnTo>
                  <a:pt x="3115199" y="222250"/>
                </a:lnTo>
                <a:lnTo>
                  <a:pt x="3115199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28268" y="224790"/>
                </a:moveTo>
                <a:lnTo>
                  <a:pt x="3114033" y="224790"/>
                </a:lnTo>
                <a:lnTo>
                  <a:pt x="3115199" y="223520"/>
                </a:lnTo>
                <a:lnTo>
                  <a:pt x="3115199" y="222250"/>
                </a:lnTo>
                <a:lnTo>
                  <a:pt x="3129460" y="222250"/>
                </a:lnTo>
                <a:lnTo>
                  <a:pt x="3128268" y="22479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29460" y="224790"/>
                </a:lnTo>
                <a:lnTo>
                  <a:pt x="3128268" y="224790"/>
                </a:lnTo>
                <a:lnTo>
                  <a:pt x="3129460" y="222250"/>
                </a:lnTo>
                <a:lnTo>
                  <a:pt x="3130626" y="222250"/>
                </a:lnTo>
                <a:lnTo>
                  <a:pt x="3131215" y="223360"/>
                </a:lnTo>
                <a:lnTo>
                  <a:pt x="3131323" y="22370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3171125" y="226398"/>
                </a:moveTo>
                <a:lnTo>
                  <a:pt x="3170181" y="222250"/>
                </a:lnTo>
                <a:lnTo>
                  <a:pt x="3172263" y="224948"/>
                </a:lnTo>
                <a:lnTo>
                  <a:pt x="3172291" y="225191"/>
                </a:lnTo>
                <a:lnTo>
                  <a:pt x="3171530" y="226060"/>
                </a:lnTo>
                <a:lnTo>
                  <a:pt x="3171125" y="226398"/>
                </a:lnTo>
                <a:close/>
              </a:path>
              <a:path w="4096384" h="836930">
                <a:moveTo>
                  <a:pt x="3172376" y="225094"/>
                </a:moveTo>
                <a:lnTo>
                  <a:pt x="3170181" y="222250"/>
                </a:lnTo>
                <a:lnTo>
                  <a:pt x="3174869" y="222250"/>
                </a:lnTo>
                <a:lnTo>
                  <a:pt x="3172376" y="225094"/>
                </a:lnTo>
                <a:close/>
              </a:path>
              <a:path w="4096384" h="836930">
                <a:moveTo>
                  <a:pt x="3205841" y="226060"/>
                </a:moveTo>
                <a:lnTo>
                  <a:pt x="3195502" y="226060"/>
                </a:lnTo>
                <a:lnTo>
                  <a:pt x="3200184" y="222250"/>
                </a:lnTo>
                <a:lnTo>
                  <a:pt x="3207229" y="222250"/>
                </a:lnTo>
                <a:lnTo>
                  <a:pt x="3206397" y="223520"/>
                </a:lnTo>
                <a:lnTo>
                  <a:pt x="3209183" y="223520"/>
                </a:lnTo>
                <a:lnTo>
                  <a:pt x="3209403" y="224790"/>
                </a:lnTo>
                <a:lnTo>
                  <a:pt x="3206889" y="224790"/>
                </a:lnTo>
                <a:lnTo>
                  <a:pt x="3205841" y="226060"/>
                </a:lnTo>
                <a:close/>
              </a:path>
              <a:path w="4096384" h="836930">
                <a:moveTo>
                  <a:pt x="3206397" y="223520"/>
                </a:moveTo>
                <a:lnTo>
                  <a:pt x="3207229" y="222250"/>
                </a:lnTo>
                <a:lnTo>
                  <a:pt x="3208238" y="222250"/>
                </a:lnTo>
                <a:lnTo>
                  <a:pt x="3206397" y="223520"/>
                </a:lnTo>
                <a:close/>
              </a:path>
              <a:path w="4096384" h="836930">
                <a:moveTo>
                  <a:pt x="3309330" y="232410"/>
                </a:moveTo>
                <a:lnTo>
                  <a:pt x="3298919" y="232410"/>
                </a:lnTo>
                <a:lnTo>
                  <a:pt x="3307798" y="227330"/>
                </a:lnTo>
                <a:lnTo>
                  <a:pt x="3308472" y="226060"/>
                </a:lnTo>
                <a:lnTo>
                  <a:pt x="3309147" y="222250"/>
                </a:lnTo>
                <a:lnTo>
                  <a:pt x="3314129" y="222250"/>
                </a:lnTo>
                <a:lnTo>
                  <a:pt x="3311680" y="224737"/>
                </a:lnTo>
                <a:lnTo>
                  <a:pt x="3308885" y="229740"/>
                </a:lnTo>
                <a:lnTo>
                  <a:pt x="3308971" y="230646"/>
                </a:lnTo>
                <a:lnTo>
                  <a:pt x="3309330" y="232410"/>
                </a:lnTo>
                <a:close/>
              </a:path>
              <a:path w="4096384" h="836930">
                <a:moveTo>
                  <a:pt x="3311995" y="232410"/>
                </a:moveTo>
                <a:lnTo>
                  <a:pt x="3309330" y="232410"/>
                </a:lnTo>
                <a:lnTo>
                  <a:pt x="3308971" y="230646"/>
                </a:lnTo>
                <a:lnTo>
                  <a:pt x="3308885" y="229740"/>
                </a:lnTo>
                <a:lnTo>
                  <a:pt x="3311578" y="224880"/>
                </a:lnTo>
                <a:lnTo>
                  <a:pt x="3311680" y="224737"/>
                </a:lnTo>
                <a:lnTo>
                  <a:pt x="3314129" y="222250"/>
                </a:lnTo>
                <a:lnTo>
                  <a:pt x="3312670" y="227330"/>
                </a:lnTo>
                <a:lnTo>
                  <a:pt x="3319866" y="228600"/>
                </a:lnTo>
                <a:lnTo>
                  <a:pt x="3311995" y="232410"/>
                </a:lnTo>
                <a:close/>
              </a:path>
              <a:path w="4096384" h="836930">
                <a:moveTo>
                  <a:pt x="3398329" y="224790"/>
                </a:moveTo>
                <a:lnTo>
                  <a:pt x="3398788" y="223053"/>
                </a:lnTo>
                <a:lnTo>
                  <a:pt x="3399154" y="222250"/>
                </a:lnTo>
                <a:lnTo>
                  <a:pt x="3401668" y="222250"/>
                </a:lnTo>
                <a:lnTo>
                  <a:pt x="3400346" y="223520"/>
                </a:lnTo>
                <a:lnTo>
                  <a:pt x="3398329" y="224790"/>
                </a:lnTo>
                <a:close/>
              </a:path>
              <a:path w="4096384" h="836930">
                <a:moveTo>
                  <a:pt x="3439901" y="224790"/>
                </a:moveTo>
                <a:lnTo>
                  <a:pt x="3441407" y="222250"/>
                </a:lnTo>
                <a:lnTo>
                  <a:pt x="3440733" y="223520"/>
                </a:lnTo>
                <a:lnTo>
                  <a:pt x="3439901" y="224790"/>
                </a:lnTo>
                <a:close/>
              </a:path>
              <a:path w="4096384" h="836930">
                <a:moveTo>
                  <a:pt x="3452293" y="224790"/>
                </a:moveTo>
                <a:lnTo>
                  <a:pt x="3439901" y="224790"/>
                </a:lnTo>
                <a:lnTo>
                  <a:pt x="3440733" y="223520"/>
                </a:lnTo>
                <a:lnTo>
                  <a:pt x="3441407" y="222250"/>
                </a:lnTo>
                <a:lnTo>
                  <a:pt x="3450325" y="222250"/>
                </a:lnTo>
                <a:lnTo>
                  <a:pt x="3451452" y="223520"/>
                </a:lnTo>
                <a:lnTo>
                  <a:pt x="3452293" y="224790"/>
                </a:lnTo>
                <a:close/>
              </a:path>
              <a:path w="4096384" h="836930">
                <a:moveTo>
                  <a:pt x="3481140" y="223520"/>
                </a:moveTo>
                <a:lnTo>
                  <a:pt x="3477957" y="223520"/>
                </a:lnTo>
                <a:lnTo>
                  <a:pt x="3477774" y="222250"/>
                </a:lnTo>
                <a:lnTo>
                  <a:pt x="3480289" y="222250"/>
                </a:lnTo>
                <a:lnTo>
                  <a:pt x="3481140" y="223520"/>
                </a:lnTo>
                <a:close/>
              </a:path>
              <a:path w="4096384" h="836930">
                <a:moveTo>
                  <a:pt x="3504260" y="223520"/>
                </a:moveTo>
                <a:lnTo>
                  <a:pt x="3481140" y="223520"/>
                </a:lnTo>
                <a:lnTo>
                  <a:pt x="3480289" y="222250"/>
                </a:lnTo>
                <a:lnTo>
                  <a:pt x="3505010" y="222250"/>
                </a:lnTo>
                <a:lnTo>
                  <a:pt x="3504260" y="223520"/>
                </a:lnTo>
                <a:close/>
              </a:path>
              <a:path w="4096384" h="836930">
                <a:moveTo>
                  <a:pt x="3545499" y="224790"/>
                </a:moveTo>
                <a:lnTo>
                  <a:pt x="3534780" y="224790"/>
                </a:lnTo>
                <a:lnTo>
                  <a:pt x="3532580" y="223520"/>
                </a:lnTo>
                <a:lnTo>
                  <a:pt x="3530249" y="222250"/>
                </a:lnTo>
                <a:lnTo>
                  <a:pt x="3541049" y="222250"/>
                </a:lnTo>
                <a:lnTo>
                  <a:pt x="3541825" y="223520"/>
                </a:lnTo>
                <a:lnTo>
                  <a:pt x="3545499" y="224790"/>
                </a:lnTo>
                <a:close/>
              </a:path>
              <a:path w="4096384" h="836930">
                <a:moveTo>
                  <a:pt x="3776311" y="226060"/>
                </a:moveTo>
                <a:lnTo>
                  <a:pt x="3773797" y="224790"/>
                </a:lnTo>
                <a:lnTo>
                  <a:pt x="3773646" y="223520"/>
                </a:lnTo>
                <a:lnTo>
                  <a:pt x="3775971" y="222250"/>
                </a:lnTo>
                <a:lnTo>
                  <a:pt x="3778177" y="223520"/>
                </a:lnTo>
                <a:lnTo>
                  <a:pt x="3778253" y="224154"/>
                </a:lnTo>
                <a:lnTo>
                  <a:pt x="3778184" y="224880"/>
                </a:lnTo>
                <a:lnTo>
                  <a:pt x="3776311" y="226060"/>
                </a:lnTo>
                <a:close/>
              </a:path>
              <a:path w="4096384" h="836930">
                <a:moveTo>
                  <a:pt x="3796074" y="226060"/>
                </a:moveTo>
                <a:lnTo>
                  <a:pt x="3776311" y="226060"/>
                </a:lnTo>
                <a:lnTo>
                  <a:pt x="3778184" y="224880"/>
                </a:lnTo>
                <a:lnTo>
                  <a:pt x="3778253" y="224154"/>
                </a:lnTo>
                <a:lnTo>
                  <a:pt x="3778177" y="223520"/>
                </a:lnTo>
                <a:lnTo>
                  <a:pt x="3775971" y="222250"/>
                </a:lnTo>
                <a:lnTo>
                  <a:pt x="3802300" y="222250"/>
                </a:lnTo>
                <a:lnTo>
                  <a:pt x="3800958" y="223520"/>
                </a:lnTo>
                <a:lnTo>
                  <a:pt x="3802300" y="224790"/>
                </a:lnTo>
                <a:lnTo>
                  <a:pt x="3797278" y="224790"/>
                </a:lnTo>
                <a:lnTo>
                  <a:pt x="3796074" y="226060"/>
                </a:lnTo>
                <a:close/>
              </a:path>
              <a:path w="4096384" h="836930">
                <a:moveTo>
                  <a:pt x="3802300" y="224790"/>
                </a:moveTo>
                <a:lnTo>
                  <a:pt x="3800958" y="223520"/>
                </a:lnTo>
                <a:lnTo>
                  <a:pt x="3802300" y="222250"/>
                </a:lnTo>
                <a:lnTo>
                  <a:pt x="3803806" y="223520"/>
                </a:lnTo>
                <a:lnTo>
                  <a:pt x="3802300" y="224790"/>
                </a:lnTo>
                <a:close/>
              </a:path>
              <a:path w="4096384" h="836930">
                <a:moveTo>
                  <a:pt x="3810688" y="238760"/>
                </a:moveTo>
                <a:lnTo>
                  <a:pt x="3809188" y="238760"/>
                </a:lnTo>
                <a:lnTo>
                  <a:pt x="3799609" y="231140"/>
                </a:lnTo>
                <a:lnTo>
                  <a:pt x="3796426" y="231140"/>
                </a:lnTo>
                <a:lnTo>
                  <a:pt x="3797164" y="230039"/>
                </a:lnTo>
                <a:lnTo>
                  <a:pt x="3797278" y="224790"/>
                </a:lnTo>
                <a:lnTo>
                  <a:pt x="3802300" y="224790"/>
                </a:lnTo>
                <a:lnTo>
                  <a:pt x="3803806" y="223520"/>
                </a:lnTo>
                <a:lnTo>
                  <a:pt x="3802300" y="222250"/>
                </a:lnTo>
                <a:lnTo>
                  <a:pt x="3822430" y="222250"/>
                </a:lnTo>
                <a:lnTo>
                  <a:pt x="3822598" y="223520"/>
                </a:lnTo>
                <a:lnTo>
                  <a:pt x="3841704" y="223520"/>
                </a:lnTo>
                <a:lnTo>
                  <a:pt x="3838675" y="227330"/>
                </a:lnTo>
                <a:lnTo>
                  <a:pt x="3823246" y="227330"/>
                </a:lnTo>
                <a:lnTo>
                  <a:pt x="3822598" y="232410"/>
                </a:lnTo>
                <a:lnTo>
                  <a:pt x="3848227" y="232410"/>
                </a:lnTo>
                <a:lnTo>
                  <a:pt x="3849569" y="233680"/>
                </a:lnTo>
                <a:lnTo>
                  <a:pt x="3814358" y="233692"/>
                </a:lnTo>
                <a:lnTo>
                  <a:pt x="3810688" y="238760"/>
                </a:lnTo>
                <a:close/>
              </a:path>
              <a:path w="4096384" h="836930">
                <a:moveTo>
                  <a:pt x="4011498" y="226060"/>
                </a:moveTo>
                <a:lnTo>
                  <a:pt x="4005958" y="226060"/>
                </a:lnTo>
                <a:lnTo>
                  <a:pt x="4004976" y="223520"/>
                </a:lnTo>
                <a:lnTo>
                  <a:pt x="4004118" y="222250"/>
                </a:lnTo>
                <a:lnTo>
                  <a:pt x="4017430" y="222250"/>
                </a:lnTo>
                <a:lnTo>
                  <a:pt x="4011498" y="226060"/>
                </a:lnTo>
                <a:close/>
              </a:path>
              <a:path w="4096384" h="836930">
                <a:moveTo>
                  <a:pt x="1434929" y="223520"/>
                </a:moveTo>
                <a:lnTo>
                  <a:pt x="1435517" y="222407"/>
                </a:lnTo>
                <a:lnTo>
                  <a:pt x="1436099" y="223053"/>
                </a:lnTo>
                <a:lnTo>
                  <a:pt x="1434929" y="223520"/>
                </a:lnTo>
                <a:close/>
              </a:path>
              <a:path w="4096384" h="836930">
                <a:moveTo>
                  <a:pt x="1456719" y="224790"/>
                </a:moveTo>
                <a:lnTo>
                  <a:pt x="1446329" y="224790"/>
                </a:lnTo>
                <a:lnTo>
                  <a:pt x="1450854" y="223520"/>
                </a:lnTo>
                <a:lnTo>
                  <a:pt x="1449939" y="222547"/>
                </a:lnTo>
                <a:lnTo>
                  <a:pt x="1452700" y="223520"/>
                </a:lnTo>
                <a:lnTo>
                  <a:pt x="1456970" y="223520"/>
                </a:lnTo>
                <a:lnTo>
                  <a:pt x="1456719" y="224790"/>
                </a:lnTo>
                <a:close/>
              </a:path>
              <a:path w="4096384" h="836930">
                <a:moveTo>
                  <a:pt x="1666076" y="223520"/>
                </a:moveTo>
                <a:lnTo>
                  <a:pt x="1663057" y="223520"/>
                </a:lnTo>
                <a:lnTo>
                  <a:pt x="1665518" y="222673"/>
                </a:lnTo>
                <a:lnTo>
                  <a:pt x="1666076" y="223520"/>
                </a:lnTo>
                <a:close/>
              </a:path>
              <a:path w="4096384" h="836930">
                <a:moveTo>
                  <a:pt x="3130626" y="226060"/>
                </a:moveTo>
                <a:lnTo>
                  <a:pt x="3099380" y="226060"/>
                </a:lnTo>
                <a:lnTo>
                  <a:pt x="3102640" y="224790"/>
                </a:lnTo>
                <a:lnTo>
                  <a:pt x="3104595" y="222675"/>
                </a:lnTo>
                <a:lnTo>
                  <a:pt x="3105154" y="224790"/>
                </a:lnTo>
                <a:lnTo>
                  <a:pt x="3129460" y="224790"/>
                </a:lnTo>
                <a:lnTo>
                  <a:pt x="3130626" y="226060"/>
                </a:lnTo>
                <a:close/>
              </a:path>
              <a:path w="4096384" h="836930">
                <a:moveTo>
                  <a:pt x="865337" y="234950"/>
                </a:moveTo>
                <a:lnTo>
                  <a:pt x="854775" y="234950"/>
                </a:lnTo>
                <a:lnTo>
                  <a:pt x="860642" y="231140"/>
                </a:lnTo>
                <a:lnTo>
                  <a:pt x="866843" y="228600"/>
                </a:lnTo>
                <a:lnTo>
                  <a:pt x="859470" y="223520"/>
                </a:lnTo>
                <a:lnTo>
                  <a:pt x="866693" y="222678"/>
                </a:lnTo>
                <a:lnTo>
                  <a:pt x="865670" y="223520"/>
                </a:lnTo>
                <a:lnTo>
                  <a:pt x="869862" y="223520"/>
                </a:lnTo>
                <a:lnTo>
                  <a:pt x="865337" y="234950"/>
                </a:lnTo>
                <a:close/>
              </a:path>
              <a:path w="4096384" h="836930">
                <a:moveTo>
                  <a:pt x="1600368" y="223520"/>
                </a:moveTo>
                <a:lnTo>
                  <a:pt x="1599991" y="222907"/>
                </a:lnTo>
                <a:lnTo>
                  <a:pt x="1600368" y="222702"/>
                </a:lnTo>
                <a:lnTo>
                  <a:pt x="1600368" y="223520"/>
                </a:lnTo>
                <a:close/>
              </a:path>
              <a:path w="4096384" h="836930">
                <a:moveTo>
                  <a:pt x="1601247" y="234789"/>
                </a:moveTo>
                <a:lnTo>
                  <a:pt x="1594167" y="226060"/>
                </a:lnTo>
                <a:lnTo>
                  <a:pt x="1599991" y="222907"/>
                </a:lnTo>
                <a:lnTo>
                  <a:pt x="1600368" y="223520"/>
                </a:lnTo>
                <a:lnTo>
                  <a:pt x="1606348" y="223520"/>
                </a:lnTo>
                <a:lnTo>
                  <a:pt x="1605063" y="224790"/>
                </a:lnTo>
                <a:lnTo>
                  <a:pt x="1618637" y="224790"/>
                </a:lnTo>
                <a:lnTo>
                  <a:pt x="1618637" y="226060"/>
                </a:lnTo>
                <a:lnTo>
                  <a:pt x="1607741" y="226060"/>
                </a:lnTo>
                <a:lnTo>
                  <a:pt x="1606569" y="227330"/>
                </a:lnTo>
                <a:lnTo>
                  <a:pt x="1603053" y="232410"/>
                </a:lnTo>
                <a:lnTo>
                  <a:pt x="1601036" y="232410"/>
                </a:lnTo>
                <a:lnTo>
                  <a:pt x="1601247" y="234789"/>
                </a:lnTo>
                <a:close/>
              </a:path>
              <a:path w="4096384" h="836930">
                <a:moveTo>
                  <a:pt x="3131457" y="240030"/>
                </a:moveTo>
                <a:lnTo>
                  <a:pt x="3118381" y="240030"/>
                </a:lnTo>
                <a:lnTo>
                  <a:pt x="3112868" y="227330"/>
                </a:lnTo>
                <a:lnTo>
                  <a:pt x="3082008" y="227330"/>
                </a:lnTo>
                <a:lnTo>
                  <a:pt x="3084280" y="222933"/>
                </a:lnTo>
                <a:lnTo>
                  <a:pt x="3084365" y="223520"/>
                </a:lnTo>
                <a:lnTo>
                  <a:pt x="3086879" y="226060"/>
                </a:lnTo>
                <a:lnTo>
                  <a:pt x="3130626" y="226060"/>
                </a:lnTo>
                <a:lnTo>
                  <a:pt x="3131668" y="227196"/>
                </a:lnTo>
                <a:lnTo>
                  <a:pt x="3131553" y="228240"/>
                </a:lnTo>
                <a:lnTo>
                  <a:pt x="3131459" y="228600"/>
                </a:lnTo>
                <a:lnTo>
                  <a:pt x="3123577" y="228611"/>
                </a:lnTo>
                <a:lnTo>
                  <a:pt x="3120398" y="232410"/>
                </a:lnTo>
                <a:lnTo>
                  <a:pt x="3130464" y="232410"/>
                </a:lnTo>
                <a:lnTo>
                  <a:pt x="3130132" y="233680"/>
                </a:lnTo>
                <a:lnTo>
                  <a:pt x="3124078" y="233680"/>
                </a:lnTo>
                <a:lnTo>
                  <a:pt x="3122912" y="238760"/>
                </a:lnTo>
                <a:lnTo>
                  <a:pt x="3130844" y="238760"/>
                </a:lnTo>
                <a:lnTo>
                  <a:pt x="3131457" y="24003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397320" y="226060"/>
                </a:lnTo>
                <a:lnTo>
                  <a:pt x="3398814" y="222955"/>
                </a:lnTo>
                <a:lnTo>
                  <a:pt x="3398329" y="224790"/>
                </a:lnTo>
                <a:lnTo>
                  <a:pt x="3411064" y="22479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1436521" y="223520"/>
                </a:moveTo>
                <a:lnTo>
                  <a:pt x="1434929" y="223520"/>
                </a:lnTo>
                <a:lnTo>
                  <a:pt x="1436099" y="223053"/>
                </a:lnTo>
                <a:lnTo>
                  <a:pt x="1436521" y="223520"/>
                </a:lnTo>
                <a:close/>
              </a:path>
              <a:path w="4096384" h="836930">
                <a:moveTo>
                  <a:pt x="2592895" y="226060"/>
                </a:moveTo>
                <a:lnTo>
                  <a:pt x="2592307" y="225906"/>
                </a:lnTo>
                <a:lnTo>
                  <a:pt x="2591212" y="223520"/>
                </a:lnTo>
                <a:lnTo>
                  <a:pt x="2591759" y="223360"/>
                </a:lnTo>
                <a:lnTo>
                  <a:pt x="2591886" y="223520"/>
                </a:lnTo>
                <a:lnTo>
                  <a:pt x="2592895" y="22606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02541" y="237490"/>
                </a:lnTo>
                <a:lnTo>
                  <a:pt x="203550" y="234950"/>
                </a:lnTo>
                <a:lnTo>
                  <a:pt x="205226" y="229870"/>
                </a:lnTo>
                <a:lnTo>
                  <a:pt x="209076" y="229870"/>
                </a:lnTo>
                <a:lnTo>
                  <a:pt x="209076" y="223520"/>
                </a:lnTo>
                <a:lnTo>
                  <a:pt x="291049" y="223520"/>
                </a:lnTo>
                <a:lnTo>
                  <a:pt x="290381" y="224790"/>
                </a:lnTo>
                <a:lnTo>
                  <a:pt x="290211" y="224790"/>
                </a:lnTo>
                <a:lnTo>
                  <a:pt x="281829" y="226060"/>
                </a:lnTo>
                <a:lnTo>
                  <a:pt x="287578" y="230039"/>
                </a:lnTo>
                <a:lnTo>
                  <a:pt x="290601" y="232410"/>
                </a:lnTo>
                <a:lnTo>
                  <a:pt x="255009" y="232410"/>
                </a:lnTo>
                <a:lnTo>
                  <a:pt x="252984" y="233692"/>
                </a:lnTo>
                <a:lnTo>
                  <a:pt x="249981" y="236220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2221" y="233680"/>
                </a:moveTo>
                <a:lnTo>
                  <a:pt x="287162" y="229732"/>
                </a:lnTo>
                <a:lnTo>
                  <a:pt x="281829" y="226060"/>
                </a:lnTo>
                <a:lnTo>
                  <a:pt x="290211" y="224790"/>
                </a:lnTo>
                <a:lnTo>
                  <a:pt x="290381" y="224790"/>
                </a:lnTo>
                <a:lnTo>
                  <a:pt x="291049" y="223520"/>
                </a:lnTo>
                <a:lnTo>
                  <a:pt x="292221" y="233680"/>
                </a:lnTo>
                <a:close/>
              </a:path>
              <a:path w="4096384" h="836930">
                <a:moveTo>
                  <a:pt x="381737" y="231140"/>
                </a:moveTo>
                <a:lnTo>
                  <a:pt x="379720" y="231140"/>
                </a:lnTo>
                <a:lnTo>
                  <a:pt x="376034" y="228600"/>
                </a:lnTo>
                <a:lnTo>
                  <a:pt x="383073" y="223520"/>
                </a:lnTo>
                <a:lnTo>
                  <a:pt x="383988" y="229286"/>
                </a:lnTo>
                <a:lnTo>
                  <a:pt x="383946" y="229943"/>
                </a:lnTo>
                <a:lnTo>
                  <a:pt x="381737" y="23114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395815" y="245110"/>
                </a:lnTo>
                <a:lnTo>
                  <a:pt x="394977" y="237490"/>
                </a:lnTo>
                <a:lnTo>
                  <a:pt x="388776" y="231140"/>
                </a:lnTo>
                <a:lnTo>
                  <a:pt x="381737" y="231140"/>
                </a:lnTo>
                <a:lnTo>
                  <a:pt x="383946" y="229943"/>
                </a:lnTo>
                <a:lnTo>
                  <a:pt x="383988" y="229286"/>
                </a:lnTo>
                <a:lnTo>
                  <a:pt x="383073" y="223520"/>
                </a:lnTo>
                <a:lnTo>
                  <a:pt x="467226" y="223520"/>
                </a:lnTo>
                <a:lnTo>
                  <a:pt x="467226" y="224790"/>
                </a:lnTo>
                <a:lnTo>
                  <a:pt x="393805" y="224790"/>
                </a:lnTo>
                <a:lnTo>
                  <a:pt x="393011" y="227196"/>
                </a:lnTo>
                <a:lnTo>
                  <a:pt x="393038" y="227428"/>
                </a:lnTo>
                <a:lnTo>
                  <a:pt x="394806" y="229870"/>
                </a:lnTo>
                <a:lnTo>
                  <a:pt x="581990" y="229870"/>
                </a:lnTo>
                <a:lnTo>
                  <a:pt x="581545" y="232410"/>
                </a:lnTo>
                <a:lnTo>
                  <a:pt x="416100" y="232410"/>
                </a:lnTo>
                <a:lnTo>
                  <a:pt x="416037" y="232842"/>
                </a:lnTo>
                <a:lnTo>
                  <a:pt x="415596" y="233680"/>
                </a:lnTo>
                <a:lnTo>
                  <a:pt x="410227" y="236220"/>
                </a:lnTo>
                <a:lnTo>
                  <a:pt x="413579" y="237490"/>
                </a:lnTo>
                <a:lnTo>
                  <a:pt x="417688" y="238760"/>
                </a:lnTo>
                <a:lnTo>
                  <a:pt x="409559" y="238760"/>
                </a:lnTo>
                <a:lnTo>
                  <a:pt x="408988" y="239845"/>
                </a:lnTo>
                <a:lnTo>
                  <a:pt x="408876" y="240140"/>
                </a:lnTo>
                <a:lnTo>
                  <a:pt x="408805" y="240670"/>
                </a:lnTo>
                <a:lnTo>
                  <a:pt x="408923" y="242221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953674" y="237490"/>
                </a:moveTo>
                <a:lnTo>
                  <a:pt x="952161" y="234950"/>
                </a:lnTo>
                <a:lnTo>
                  <a:pt x="948475" y="231140"/>
                </a:lnTo>
                <a:lnTo>
                  <a:pt x="961885" y="223520"/>
                </a:lnTo>
                <a:lnTo>
                  <a:pt x="961806" y="224154"/>
                </a:lnTo>
                <a:lnTo>
                  <a:pt x="961387" y="224790"/>
                </a:lnTo>
                <a:lnTo>
                  <a:pt x="962094" y="224790"/>
                </a:lnTo>
                <a:lnTo>
                  <a:pt x="962728" y="228611"/>
                </a:lnTo>
                <a:lnTo>
                  <a:pt x="963113" y="229583"/>
                </a:lnTo>
                <a:lnTo>
                  <a:pt x="963015" y="230039"/>
                </a:lnTo>
                <a:lnTo>
                  <a:pt x="953674" y="237490"/>
                </a:lnTo>
                <a:close/>
              </a:path>
              <a:path w="4096384" h="836930">
                <a:moveTo>
                  <a:pt x="1082015" y="228600"/>
                </a:moveTo>
                <a:lnTo>
                  <a:pt x="1078637" y="227330"/>
                </a:lnTo>
                <a:lnTo>
                  <a:pt x="1080899" y="224790"/>
                </a:lnTo>
                <a:lnTo>
                  <a:pt x="1081907" y="224790"/>
                </a:lnTo>
                <a:lnTo>
                  <a:pt x="1082746" y="223520"/>
                </a:lnTo>
                <a:lnTo>
                  <a:pt x="1083754" y="223520"/>
                </a:lnTo>
                <a:lnTo>
                  <a:pt x="1085548" y="227330"/>
                </a:lnTo>
                <a:lnTo>
                  <a:pt x="1082015" y="228600"/>
                </a:lnTo>
                <a:close/>
              </a:path>
              <a:path w="4096384" h="836930">
                <a:moveTo>
                  <a:pt x="1271999" y="229870"/>
                </a:moveTo>
                <a:lnTo>
                  <a:pt x="1268476" y="228600"/>
                </a:lnTo>
                <a:lnTo>
                  <a:pt x="1266800" y="226060"/>
                </a:lnTo>
                <a:lnTo>
                  <a:pt x="1270990" y="223520"/>
                </a:lnTo>
                <a:lnTo>
                  <a:pt x="1272667" y="226060"/>
                </a:lnTo>
                <a:lnTo>
                  <a:pt x="1273424" y="228355"/>
                </a:lnTo>
                <a:lnTo>
                  <a:pt x="1273491" y="228611"/>
                </a:lnTo>
                <a:lnTo>
                  <a:pt x="1271999" y="229870"/>
                </a:lnTo>
                <a:close/>
              </a:path>
              <a:path w="4096384" h="836930">
                <a:moveTo>
                  <a:pt x="1291610" y="237490"/>
                </a:moveTo>
                <a:lnTo>
                  <a:pt x="1290429" y="237485"/>
                </a:lnTo>
                <a:lnTo>
                  <a:pt x="1287753" y="236220"/>
                </a:lnTo>
                <a:lnTo>
                  <a:pt x="1287681" y="234789"/>
                </a:lnTo>
                <a:lnTo>
                  <a:pt x="1289927" y="231140"/>
                </a:lnTo>
                <a:lnTo>
                  <a:pt x="1290935" y="231140"/>
                </a:lnTo>
                <a:lnTo>
                  <a:pt x="1296972" y="223520"/>
                </a:lnTo>
                <a:lnTo>
                  <a:pt x="1299243" y="225980"/>
                </a:lnTo>
                <a:lnTo>
                  <a:pt x="1299362" y="226399"/>
                </a:lnTo>
                <a:lnTo>
                  <a:pt x="1299411" y="227428"/>
                </a:lnTo>
                <a:lnTo>
                  <a:pt x="1291610" y="237490"/>
                </a:lnTo>
                <a:close/>
              </a:path>
              <a:path w="4096384" h="836930">
                <a:moveTo>
                  <a:pt x="1294792" y="237490"/>
                </a:moveTo>
                <a:lnTo>
                  <a:pt x="1291610" y="237490"/>
                </a:lnTo>
                <a:lnTo>
                  <a:pt x="1299411" y="227428"/>
                </a:lnTo>
                <a:lnTo>
                  <a:pt x="1299362" y="226399"/>
                </a:lnTo>
                <a:lnTo>
                  <a:pt x="1299243" y="225980"/>
                </a:lnTo>
                <a:lnTo>
                  <a:pt x="1296972" y="223520"/>
                </a:lnTo>
                <a:lnTo>
                  <a:pt x="1302606" y="223520"/>
                </a:lnTo>
                <a:lnTo>
                  <a:pt x="1305423" y="227330"/>
                </a:lnTo>
                <a:lnTo>
                  <a:pt x="1302669" y="227330"/>
                </a:lnTo>
                <a:lnTo>
                  <a:pt x="1301703" y="232410"/>
                </a:lnTo>
                <a:lnTo>
                  <a:pt x="1299153" y="232410"/>
                </a:lnTo>
                <a:lnTo>
                  <a:pt x="1294792" y="23749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23125" y="227330"/>
                </a:lnTo>
                <a:lnTo>
                  <a:pt x="1321946" y="227330"/>
                </a:lnTo>
                <a:lnTo>
                  <a:pt x="1320440" y="226060"/>
                </a:lnTo>
                <a:lnTo>
                  <a:pt x="1328487" y="223520"/>
                </a:lnTo>
                <a:lnTo>
                  <a:pt x="1326259" y="227428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24460" y="231140"/>
                </a:lnTo>
                <a:lnTo>
                  <a:pt x="1326324" y="227300"/>
                </a:lnTo>
                <a:lnTo>
                  <a:pt x="1328487" y="223520"/>
                </a:lnTo>
                <a:lnTo>
                  <a:pt x="1354592" y="223520"/>
                </a:lnTo>
                <a:lnTo>
                  <a:pt x="1354299" y="224790"/>
                </a:lnTo>
                <a:lnTo>
                  <a:pt x="1377937" y="224790"/>
                </a:lnTo>
                <a:lnTo>
                  <a:pt x="1377266" y="226060"/>
                </a:lnTo>
                <a:lnTo>
                  <a:pt x="1349604" y="226060"/>
                </a:lnTo>
                <a:lnTo>
                  <a:pt x="1349107" y="227330"/>
                </a:lnTo>
                <a:lnTo>
                  <a:pt x="1335696" y="227330"/>
                </a:lnTo>
                <a:lnTo>
                  <a:pt x="1336535" y="228600"/>
                </a:lnTo>
                <a:lnTo>
                  <a:pt x="1344412" y="228600"/>
                </a:lnTo>
                <a:lnTo>
                  <a:pt x="1344518" y="229943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407521" y="224154"/>
                </a:moveTo>
                <a:lnTo>
                  <a:pt x="1406502" y="223700"/>
                </a:lnTo>
                <a:lnTo>
                  <a:pt x="1406433" y="223520"/>
                </a:lnTo>
                <a:lnTo>
                  <a:pt x="1407521" y="224154"/>
                </a:lnTo>
                <a:close/>
              </a:path>
              <a:path w="4096384" h="836930">
                <a:moveTo>
                  <a:pt x="1408596" y="224633"/>
                </a:moveTo>
                <a:lnTo>
                  <a:pt x="1407521" y="224154"/>
                </a:lnTo>
                <a:lnTo>
                  <a:pt x="1406433" y="223520"/>
                </a:lnTo>
                <a:lnTo>
                  <a:pt x="1408474" y="223520"/>
                </a:lnTo>
                <a:lnTo>
                  <a:pt x="1408596" y="224633"/>
                </a:lnTo>
                <a:close/>
              </a:path>
              <a:path w="4096384" h="836930">
                <a:moveTo>
                  <a:pt x="1727763" y="233680"/>
                </a:moveTo>
                <a:lnTo>
                  <a:pt x="1714687" y="233680"/>
                </a:lnTo>
                <a:lnTo>
                  <a:pt x="1723403" y="223520"/>
                </a:lnTo>
                <a:lnTo>
                  <a:pt x="1724356" y="226489"/>
                </a:lnTo>
                <a:lnTo>
                  <a:pt x="1724573" y="227300"/>
                </a:lnTo>
                <a:lnTo>
                  <a:pt x="1727763" y="233680"/>
                </a:lnTo>
                <a:close/>
              </a:path>
              <a:path w="4096384" h="836930">
                <a:moveTo>
                  <a:pt x="1727783" y="224948"/>
                </a:moveTo>
                <a:lnTo>
                  <a:pt x="1727775" y="224631"/>
                </a:lnTo>
                <a:lnTo>
                  <a:pt x="1728097" y="223520"/>
                </a:lnTo>
                <a:lnTo>
                  <a:pt x="1727783" y="224948"/>
                </a:lnTo>
                <a:close/>
              </a:path>
              <a:path w="4096384" h="836930">
                <a:moveTo>
                  <a:pt x="1730612" y="227330"/>
                </a:moveTo>
                <a:lnTo>
                  <a:pt x="1727957" y="225094"/>
                </a:lnTo>
                <a:lnTo>
                  <a:pt x="1727849" y="224649"/>
                </a:lnTo>
                <a:lnTo>
                  <a:pt x="1728097" y="223520"/>
                </a:lnTo>
                <a:lnTo>
                  <a:pt x="1731014" y="223520"/>
                </a:lnTo>
                <a:lnTo>
                  <a:pt x="1730612" y="227330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61793" y="223520"/>
                </a:lnTo>
                <a:lnTo>
                  <a:pt x="1764377" y="227196"/>
                </a:lnTo>
                <a:lnTo>
                  <a:pt x="1764260" y="228133"/>
                </a:lnTo>
                <a:lnTo>
                  <a:pt x="1764132" y="228611"/>
                </a:lnTo>
                <a:lnTo>
                  <a:pt x="1763639" y="229870"/>
                </a:lnTo>
                <a:lnTo>
                  <a:pt x="1763299" y="22987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87237" y="231140"/>
                </a:moveTo>
                <a:lnTo>
                  <a:pt x="1760621" y="231140"/>
                </a:lnTo>
                <a:lnTo>
                  <a:pt x="1763299" y="229870"/>
                </a:lnTo>
                <a:lnTo>
                  <a:pt x="1763639" y="229870"/>
                </a:lnTo>
                <a:lnTo>
                  <a:pt x="1764137" y="228600"/>
                </a:lnTo>
                <a:lnTo>
                  <a:pt x="1764260" y="228133"/>
                </a:lnTo>
                <a:lnTo>
                  <a:pt x="1764377" y="227196"/>
                </a:lnTo>
                <a:lnTo>
                  <a:pt x="1761793" y="223520"/>
                </a:lnTo>
                <a:lnTo>
                  <a:pt x="1766569" y="223520"/>
                </a:lnTo>
                <a:lnTo>
                  <a:pt x="1770270" y="225906"/>
                </a:lnTo>
                <a:lnTo>
                  <a:pt x="1770338" y="226060"/>
                </a:lnTo>
                <a:lnTo>
                  <a:pt x="1781738" y="226060"/>
                </a:lnTo>
                <a:lnTo>
                  <a:pt x="1784756" y="227330"/>
                </a:lnTo>
                <a:lnTo>
                  <a:pt x="1790477" y="227330"/>
                </a:lnTo>
                <a:lnTo>
                  <a:pt x="1787033" y="228600"/>
                </a:lnTo>
                <a:lnTo>
                  <a:pt x="1787237" y="231140"/>
                </a:lnTo>
                <a:close/>
              </a:path>
              <a:path w="4096384" h="836930">
                <a:moveTo>
                  <a:pt x="2057318" y="226060"/>
                </a:moveTo>
                <a:lnTo>
                  <a:pt x="2035527" y="226060"/>
                </a:lnTo>
                <a:lnTo>
                  <a:pt x="2038709" y="223520"/>
                </a:lnTo>
                <a:lnTo>
                  <a:pt x="2050109" y="223520"/>
                </a:lnTo>
                <a:lnTo>
                  <a:pt x="2051451" y="224790"/>
                </a:lnTo>
                <a:lnTo>
                  <a:pt x="2060834" y="224790"/>
                </a:lnTo>
                <a:lnTo>
                  <a:pt x="2057318" y="226060"/>
                </a:lnTo>
                <a:close/>
              </a:path>
              <a:path w="4096384" h="836930">
                <a:moveTo>
                  <a:pt x="2188229" y="224037"/>
                </a:moveTo>
                <a:lnTo>
                  <a:pt x="2188570" y="223520"/>
                </a:lnTo>
                <a:lnTo>
                  <a:pt x="2188734" y="223520"/>
                </a:lnTo>
                <a:lnTo>
                  <a:pt x="2188229" y="224037"/>
                </a:lnTo>
                <a:close/>
              </a:path>
              <a:path w="4096384" h="836930">
                <a:moveTo>
                  <a:pt x="2199629" y="224790"/>
                </a:moveTo>
                <a:lnTo>
                  <a:pt x="2187732" y="224790"/>
                </a:lnTo>
                <a:lnTo>
                  <a:pt x="2188229" y="224037"/>
                </a:lnTo>
                <a:lnTo>
                  <a:pt x="2188734" y="223520"/>
                </a:lnTo>
                <a:lnTo>
                  <a:pt x="2197455" y="223520"/>
                </a:lnTo>
                <a:lnTo>
                  <a:pt x="2199629" y="224790"/>
                </a:lnTo>
                <a:close/>
              </a:path>
              <a:path w="4096384" h="836930">
                <a:moveTo>
                  <a:pt x="2553313" y="236220"/>
                </a:moveTo>
                <a:lnTo>
                  <a:pt x="2552698" y="230194"/>
                </a:lnTo>
                <a:lnTo>
                  <a:pt x="2551656" y="223520"/>
                </a:lnTo>
                <a:lnTo>
                  <a:pt x="2557844" y="229870"/>
                </a:lnTo>
                <a:lnTo>
                  <a:pt x="2557169" y="229870"/>
                </a:lnTo>
                <a:lnTo>
                  <a:pt x="2553313" y="236220"/>
                </a:lnTo>
                <a:close/>
              </a:path>
              <a:path w="4096384" h="836930">
                <a:moveTo>
                  <a:pt x="2558717" y="236220"/>
                </a:moveTo>
                <a:lnTo>
                  <a:pt x="2553313" y="236220"/>
                </a:lnTo>
                <a:lnTo>
                  <a:pt x="2557169" y="229870"/>
                </a:lnTo>
                <a:lnTo>
                  <a:pt x="2557844" y="229870"/>
                </a:lnTo>
                <a:lnTo>
                  <a:pt x="2551656" y="223520"/>
                </a:lnTo>
                <a:lnTo>
                  <a:pt x="2560310" y="223520"/>
                </a:lnTo>
                <a:lnTo>
                  <a:pt x="2556495" y="226060"/>
                </a:lnTo>
                <a:lnTo>
                  <a:pt x="2575443" y="226060"/>
                </a:lnTo>
                <a:lnTo>
                  <a:pt x="2575947" y="227330"/>
                </a:lnTo>
                <a:lnTo>
                  <a:pt x="2568582" y="227330"/>
                </a:lnTo>
                <a:lnTo>
                  <a:pt x="2565891" y="228600"/>
                </a:lnTo>
                <a:lnTo>
                  <a:pt x="2565770" y="229583"/>
                </a:lnTo>
                <a:lnTo>
                  <a:pt x="2565868" y="229943"/>
                </a:lnTo>
                <a:lnTo>
                  <a:pt x="2568065" y="231140"/>
                </a:lnTo>
                <a:lnTo>
                  <a:pt x="2577457" y="231140"/>
                </a:lnTo>
                <a:lnTo>
                  <a:pt x="2577321" y="231470"/>
                </a:lnTo>
                <a:lnTo>
                  <a:pt x="2576475" y="232410"/>
                </a:lnTo>
                <a:lnTo>
                  <a:pt x="2559527" y="232410"/>
                </a:lnTo>
                <a:lnTo>
                  <a:pt x="2558717" y="236220"/>
                </a:lnTo>
                <a:close/>
              </a:path>
              <a:path w="4096384" h="836930">
                <a:moveTo>
                  <a:pt x="2574940" y="224790"/>
                </a:moveTo>
                <a:lnTo>
                  <a:pt x="2574436" y="224790"/>
                </a:lnTo>
                <a:lnTo>
                  <a:pt x="2574436" y="223520"/>
                </a:lnTo>
                <a:lnTo>
                  <a:pt x="2574940" y="224790"/>
                </a:lnTo>
                <a:close/>
              </a:path>
              <a:path w="4096384" h="836930">
                <a:moveTo>
                  <a:pt x="3231666" y="226060"/>
                </a:moveTo>
                <a:lnTo>
                  <a:pt x="3220029" y="226060"/>
                </a:lnTo>
                <a:lnTo>
                  <a:pt x="3223179" y="224851"/>
                </a:lnTo>
                <a:lnTo>
                  <a:pt x="3221981" y="223520"/>
                </a:lnTo>
                <a:lnTo>
                  <a:pt x="3225495" y="224790"/>
                </a:lnTo>
                <a:lnTo>
                  <a:pt x="3230364" y="224790"/>
                </a:lnTo>
                <a:lnTo>
                  <a:pt x="3231666" y="226060"/>
                </a:lnTo>
                <a:close/>
              </a:path>
              <a:path w="4096384" h="836930">
                <a:moveTo>
                  <a:pt x="3231814" y="229122"/>
                </a:moveTo>
                <a:lnTo>
                  <a:pt x="3232906" y="227428"/>
                </a:lnTo>
                <a:lnTo>
                  <a:pt x="3232939" y="227300"/>
                </a:lnTo>
                <a:lnTo>
                  <a:pt x="3230364" y="224790"/>
                </a:lnTo>
                <a:lnTo>
                  <a:pt x="3225495" y="224790"/>
                </a:lnTo>
                <a:lnTo>
                  <a:pt x="3221981" y="223520"/>
                </a:lnTo>
                <a:lnTo>
                  <a:pt x="3234566" y="223520"/>
                </a:lnTo>
                <a:lnTo>
                  <a:pt x="3234566" y="227330"/>
                </a:lnTo>
                <a:lnTo>
                  <a:pt x="3240263" y="227330"/>
                </a:lnTo>
                <a:lnTo>
                  <a:pt x="3237597" y="228600"/>
                </a:lnTo>
                <a:lnTo>
                  <a:pt x="3234174" y="228611"/>
                </a:lnTo>
                <a:lnTo>
                  <a:pt x="3231814" y="229122"/>
                </a:lnTo>
                <a:close/>
              </a:path>
              <a:path w="4096384" h="836930">
                <a:moveTo>
                  <a:pt x="3347986" y="225460"/>
                </a:moveTo>
                <a:lnTo>
                  <a:pt x="3344447" y="225013"/>
                </a:lnTo>
                <a:lnTo>
                  <a:pt x="3343497" y="223520"/>
                </a:lnTo>
                <a:lnTo>
                  <a:pt x="3347986" y="225460"/>
                </a:lnTo>
                <a:close/>
              </a:path>
              <a:path w="4096384" h="836930">
                <a:moveTo>
                  <a:pt x="3351607" y="225916"/>
                </a:moveTo>
                <a:lnTo>
                  <a:pt x="3347986" y="225460"/>
                </a:lnTo>
                <a:lnTo>
                  <a:pt x="3343497" y="223520"/>
                </a:lnTo>
                <a:lnTo>
                  <a:pt x="3349465" y="223520"/>
                </a:lnTo>
                <a:lnTo>
                  <a:pt x="3351830" y="225352"/>
                </a:lnTo>
                <a:lnTo>
                  <a:pt x="3351607" y="225916"/>
                </a:lnTo>
                <a:close/>
              </a:path>
              <a:path w="4096384" h="836930">
                <a:moveTo>
                  <a:pt x="1407440" y="226151"/>
                </a:moveTo>
                <a:lnTo>
                  <a:pt x="1406502" y="223700"/>
                </a:lnTo>
                <a:lnTo>
                  <a:pt x="1407521" y="224154"/>
                </a:lnTo>
                <a:lnTo>
                  <a:pt x="1408611" y="224790"/>
                </a:lnTo>
                <a:lnTo>
                  <a:pt x="1408488" y="225084"/>
                </a:lnTo>
                <a:lnTo>
                  <a:pt x="1407440" y="226151"/>
                </a:lnTo>
                <a:close/>
              </a:path>
              <a:path w="4096384" h="836930">
                <a:moveTo>
                  <a:pt x="961387" y="224790"/>
                </a:moveTo>
                <a:lnTo>
                  <a:pt x="961953" y="223931"/>
                </a:lnTo>
                <a:lnTo>
                  <a:pt x="962071" y="224649"/>
                </a:lnTo>
                <a:lnTo>
                  <a:pt x="961387" y="224790"/>
                </a:lnTo>
                <a:close/>
              </a:path>
              <a:path w="4096384" h="836930">
                <a:moveTo>
                  <a:pt x="1408717" y="224851"/>
                </a:moveTo>
                <a:lnTo>
                  <a:pt x="1407521" y="224154"/>
                </a:lnTo>
                <a:lnTo>
                  <a:pt x="1408592" y="224631"/>
                </a:lnTo>
                <a:lnTo>
                  <a:pt x="1408614" y="224790"/>
                </a:lnTo>
                <a:lnTo>
                  <a:pt x="1408777" y="224790"/>
                </a:lnTo>
                <a:close/>
              </a:path>
              <a:path w="4096384" h="836930">
                <a:moveTo>
                  <a:pt x="2190815" y="229870"/>
                </a:moveTo>
                <a:lnTo>
                  <a:pt x="2182533" y="229870"/>
                </a:lnTo>
                <a:lnTo>
                  <a:pt x="2187648" y="224631"/>
                </a:lnTo>
                <a:lnTo>
                  <a:pt x="2187732" y="224790"/>
                </a:lnTo>
                <a:lnTo>
                  <a:pt x="2195105" y="224790"/>
                </a:lnTo>
                <a:lnTo>
                  <a:pt x="2190240" y="228600"/>
                </a:lnTo>
                <a:lnTo>
                  <a:pt x="2189742" y="228600"/>
                </a:lnTo>
                <a:lnTo>
                  <a:pt x="2190815" y="229870"/>
                </a:lnTo>
                <a:close/>
              </a:path>
              <a:path w="4096384" h="836930">
                <a:moveTo>
                  <a:pt x="1408777" y="224790"/>
                </a:moveTo>
                <a:lnTo>
                  <a:pt x="1408614" y="224790"/>
                </a:lnTo>
                <a:lnTo>
                  <a:pt x="1408596" y="224633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962094" y="224790"/>
                </a:moveTo>
                <a:lnTo>
                  <a:pt x="961387" y="224790"/>
                </a:lnTo>
                <a:lnTo>
                  <a:pt x="962071" y="224649"/>
                </a:lnTo>
                <a:lnTo>
                  <a:pt x="962094" y="224790"/>
                </a:lnTo>
                <a:close/>
              </a:path>
              <a:path w="4096384" h="836930">
                <a:moveTo>
                  <a:pt x="1412511" y="227063"/>
                </a:moveTo>
                <a:lnTo>
                  <a:pt x="1408883" y="224948"/>
                </a:lnTo>
                <a:lnTo>
                  <a:pt x="1408829" y="224737"/>
                </a:lnTo>
                <a:lnTo>
                  <a:pt x="1412911" y="224790"/>
                </a:lnTo>
                <a:lnTo>
                  <a:pt x="1412511" y="227063"/>
                </a:lnTo>
                <a:close/>
              </a:path>
              <a:path w="4096384" h="836930">
                <a:moveTo>
                  <a:pt x="0" y="262890"/>
                </a:moveTo>
                <a:lnTo>
                  <a:pt x="0" y="224790"/>
                </a:lnTo>
                <a:lnTo>
                  <a:pt x="3510" y="226811"/>
                </a:lnTo>
                <a:lnTo>
                  <a:pt x="3307" y="227196"/>
                </a:lnTo>
                <a:lnTo>
                  <a:pt x="3276" y="227428"/>
                </a:lnTo>
                <a:lnTo>
                  <a:pt x="3735" y="228600"/>
                </a:lnTo>
                <a:lnTo>
                  <a:pt x="17987" y="228611"/>
                </a:lnTo>
                <a:lnTo>
                  <a:pt x="18991" y="231140"/>
                </a:lnTo>
                <a:lnTo>
                  <a:pt x="31393" y="231140"/>
                </a:lnTo>
                <a:lnTo>
                  <a:pt x="31393" y="232410"/>
                </a:lnTo>
                <a:lnTo>
                  <a:pt x="1391" y="232410"/>
                </a:lnTo>
                <a:lnTo>
                  <a:pt x="218" y="238760"/>
                </a:lnTo>
                <a:lnTo>
                  <a:pt x="18657" y="238760"/>
                </a:lnTo>
                <a:lnTo>
                  <a:pt x="14801" y="245110"/>
                </a:lnTo>
                <a:lnTo>
                  <a:pt x="23516" y="245110"/>
                </a:lnTo>
                <a:lnTo>
                  <a:pt x="22554" y="246329"/>
                </a:lnTo>
                <a:lnTo>
                  <a:pt x="22675" y="247297"/>
                </a:lnTo>
                <a:lnTo>
                  <a:pt x="23005" y="249182"/>
                </a:lnTo>
                <a:lnTo>
                  <a:pt x="22924" y="249790"/>
                </a:lnTo>
                <a:lnTo>
                  <a:pt x="21676" y="251460"/>
                </a:lnTo>
                <a:lnTo>
                  <a:pt x="18487" y="251460"/>
                </a:lnTo>
                <a:lnTo>
                  <a:pt x="17753" y="252571"/>
                </a:lnTo>
                <a:lnTo>
                  <a:pt x="17649" y="256540"/>
                </a:lnTo>
                <a:lnTo>
                  <a:pt x="43965" y="256540"/>
                </a:lnTo>
                <a:lnTo>
                  <a:pt x="46397" y="257810"/>
                </a:lnTo>
                <a:lnTo>
                  <a:pt x="36258" y="257810"/>
                </a:lnTo>
                <a:lnTo>
                  <a:pt x="36258" y="259080"/>
                </a:lnTo>
                <a:lnTo>
                  <a:pt x="25696" y="259080"/>
                </a:lnTo>
                <a:lnTo>
                  <a:pt x="25696" y="261620"/>
                </a:lnTo>
                <a:lnTo>
                  <a:pt x="218" y="261620"/>
                </a:lnTo>
                <a:lnTo>
                  <a:pt x="0" y="262890"/>
                </a:lnTo>
                <a:close/>
              </a:path>
              <a:path w="4096384" h="836930">
                <a:moveTo>
                  <a:pt x="7591" y="227330"/>
                </a:moveTo>
                <a:lnTo>
                  <a:pt x="4409" y="227330"/>
                </a:lnTo>
                <a:lnTo>
                  <a:pt x="3679" y="226489"/>
                </a:lnTo>
                <a:lnTo>
                  <a:pt x="4573" y="224790"/>
                </a:lnTo>
                <a:lnTo>
                  <a:pt x="7591" y="227330"/>
                </a:lnTo>
                <a:close/>
              </a:path>
              <a:path w="4096384" h="836930">
                <a:moveTo>
                  <a:pt x="17983" y="228600"/>
                </a:moveTo>
                <a:lnTo>
                  <a:pt x="6085" y="228600"/>
                </a:lnTo>
                <a:lnTo>
                  <a:pt x="7475" y="227428"/>
                </a:lnTo>
                <a:lnTo>
                  <a:pt x="7557" y="227300"/>
                </a:lnTo>
                <a:lnTo>
                  <a:pt x="4573" y="224790"/>
                </a:lnTo>
                <a:lnTo>
                  <a:pt x="45982" y="224790"/>
                </a:lnTo>
                <a:lnTo>
                  <a:pt x="43965" y="226060"/>
                </a:lnTo>
                <a:lnTo>
                  <a:pt x="19659" y="226060"/>
                </a:lnTo>
                <a:lnTo>
                  <a:pt x="17983" y="228600"/>
                </a:lnTo>
                <a:close/>
              </a:path>
              <a:path w="4096384" h="836930">
                <a:moveTo>
                  <a:pt x="46479" y="228600"/>
                </a:moveTo>
                <a:lnTo>
                  <a:pt x="44135" y="227330"/>
                </a:lnTo>
                <a:lnTo>
                  <a:pt x="44091" y="225980"/>
                </a:lnTo>
                <a:lnTo>
                  <a:pt x="45982" y="224790"/>
                </a:lnTo>
                <a:lnTo>
                  <a:pt x="48660" y="226060"/>
                </a:lnTo>
                <a:lnTo>
                  <a:pt x="48830" y="226060"/>
                </a:lnTo>
                <a:lnTo>
                  <a:pt x="46479" y="228600"/>
                </a:lnTo>
                <a:close/>
              </a:path>
              <a:path w="4096384" h="836930">
                <a:moveTo>
                  <a:pt x="396319" y="229870"/>
                </a:moveTo>
                <a:lnTo>
                  <a:pt x="394806" y="229870"/>
                </a:lnTo>
                <a:lnTo>
                  <a:pt x="393038" y="227428"/>
                </a:lnTo>
                <a:lnTo>
                  <a:pt x="393011" y="227196"/>
                </a:lnTo>
                <a:lnTo>
                  <a:pt x="393805" y="224790"/>
                </a:lnTo>
                <a:lnTo>
                  <a:pt x="395311" y="224790"/>
                </a:lnTo>
                <a:lnTo>
                  <a:pt x="397060" y="227196"/>
                </a:lnTo>
                <a:lnTo>
                  <a:pt x="396948" y="227964"/>
                </a:lnTo>
                <a:lnTo>
                  <a:pt x="396319" y="229870"/>
                </a:lnTo>
                <a:close/>
              </a:path>
              <a:path w="4096384" h="836930">
                <a:moveTo>
                  <a:pt x="504935" y="229870"/>
                </a:moveTo>
                <a:lnTo>
                  <a:pt x="498734" y="229870"/>
                </a:lnTo>
                <a:lnTo>
                  <a:pt x="501753" y="224790"/>
                </a:lnTo>
                <a:lnTo>
                  <a:pt x="504267" y="226060"/>
                </a:lnTo>
                <a:lnTo>
                  <a:pt x="505604" y="228611"/>
                </a:lnTo>
                <a:lnTo>
                  <a:pt x="504935" y="22987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04935" y="229870"/>
                </a:lnTo>
                <a:lnTo>
                  <a:pt x="505610" y="228600"/>
                </a:lnTo>
                <a:lnTo>
                  <a:pt x="504267" y="226060"/>
                </a:lnTo>
                <a:lnTo>
                  <a:pt x="501753" y="224790"/>
                </a:lnTo>
                <a:lnTo>
                  <a:pt x="584557" y="224790"/>
                </a:lnTo>
                <a:lnTo>
                  <a:pt x="582717" y="226060"/>
                </a:lnTo>
                <a:lnTo>
                  <a:pt x="582465" y="227330"/>
                </a:lnTo>
                <a:lnTo>
                  <a:pt x="515837" y="227330"/>
                </a:lnTo>
                <a:lnTo>
                  <a:pt x="512485" y="228600"/>
                </a:lnTo>
                <a:lnTo>
                  <a:pt x="515193" y="228611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97299" y="229870"/>
                </a:moveTo>
                <a:lnTo>
                  <a:pt x="595852" y="227428"/>
                </a:lnTo>
                <a:lnTo>
                  <a:pt x="595755" y="227300"/>
                </a:lnTo>
                <a:lnTo>
                  <a:pt x="594117" y="226060"/>
                </a:lnTo>
                <a:lnTo>
                  <a:pt x="596631" y="224790"/>
                </a:lnTo>
                <a:lnTo>
                  <a:pt x="598142" y="226489"/>
                </a:lnTo>
                <a:lnTo>
                  <a:pt x="598700" y="227196"/>
                </a:lnTo>
                <a:lnTo>
                  <a:pt x="598747" y="227428"/>
                </a:lnTo>
                <a:lnTo>
                  <a:pt x="597299" y="229870"/>
                </a:lnTo>
                <a:close/>
              </a:path>
              <a:path w="4096384" h="836930">
                <a:moveTo>
                  <a:pt x="630824" y="229870"/>
                </a:moveTo>
                <a:lnTo>
                  <a:pt x="597299" y="229870"/>
                </a:lnTo>
                <a:lnTo>
                  <a:pt x="598747" y="227428"/>
                </a:lnTo>
                <a:lnTo>
                  <a:pt x="598700" y="227196"/>
                </a:lnTo>
                <a:lnTo>
                  <a:pt x="597662" y="225906"/>
                </a:lnTo>
                <a:lnTo>
                  <a:pt x="596631" y="224790"/>
                </a:lnTo>
                <a:lnTo>
                  <a:pt x="637536" y="224790"/>
                </a:lnTo>
                <a:lnTo>
                  <a:pt x="630824" y="229870"/>
                </a:lnTo>
                <a:close/>
              </a:path>
              <a:path w="4096384" h="836930">
                <a:moveTo>
                  <a:pt x="645577" y="231140"/>
                </a:moveTo>
                <a:lnTo>
                  <a:pt x="637032" y="229870"/>
                </a:lnTo>
                <a:lnTo>
                  <a:pt x="630824" y="229870"/>
                </a:lnTo>
                <a:lnTo>
                  <a:pt x="637536" y="224790"/>
                </a:lnTo>
                <a:lnTo>
                  <a:pt x="637700" y="224790"/>
                </a:lnTo>
                <a:lnTo>
                  <a:pt x="645577" y="23114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46919" y="252730"/>
                </a:lnTo>
                <a:lnTo>
                  <a:pt x="646541" y="248920"/>
                </a:lnTo>
                <a:lnTo>
                  <a:pt x="646415" y="241300"/>
                </a:lnTo>
                <a:lnTo>
                  <a:pt x="638702" y="241300"/>
                </a:lnTo>
                <a:lnTo>
                  <a:pt x="645911" y="237490"/>
                </a:lnTo>
                <a:lnTo>
                  <a:pt x="648091" y="234950"/>
                </a:lnTo>
                <a:lnTo>
                  <a:pt x="645073" y="233680"/>
                </a:lnTo>
                <a:lnTo>
                  <a:pt x="644064" y="232410"/>
                </a:lnTo>
                <a:lnTo>
                  <a:pt x="643233" y="231140"/>
                </a:lnTo>
                <a:lnTo>
                  <a:pt x="645577" y="231140"/>
                </a:lnTo>
                <a:lnTo>
                  <a:pt x="637700" y="224790"/>
                </a:lnTo>
                <a:lnTo>
                  <a:pt x="704748" y="224790"/>
                </a:lnTo>
                <a:lnTo>
                  <a:pt x="702399" y="226060"/>
                </a:lnTo>
                <a:lnTo>
                  <a:pt x="701731" y="232410"/>
                </a:lnTo>
                <a:lnTo>
                  <a:pt x="698883" y="232410"/>
                </a:lnTo>
                <a:lnTo>
                  <a:pt x="698053" y="233692"/>
                </a:lnTo>
                <a:lnTo>
                  <a:pt x="698883" y="234950"/>
                </a:lnTo>
                <a:lnTo>
                  <a:pt x="737103" y="234950"/>
                </a:lnTo>
                <a:lnTo>
                  <a:pt x="737103" y="237490"/>
                </a:lnTo>
                <a:lnTo>
                  <a:pt x="741962" y="238760"/>
                </a:lnTo>
                <a:lnTo>
                  <a:pt x="652950" y="238760"/>
                </a:lnTo>
                <a:lnTo>
                  <a:pt x="649597" y="240030"/>
                </a:lnTo>
                <a:lnTo>
                  <a:pt x="649121" y="241245"/>
                </a:lnTo>
                <a:lnTo>
                  <a:pt x="649217" y="241599"/>
                </a:lnTo>
                <a:lnTo>
                  <a:pt x="649597" y="242570"/>
                </a:lnTo>
                <a:lnTo>
                  <a:pt x="716818" y="242570"/>
                </a:lnTo>
                <a:lnTo>
                  <a:pt x="717158" y="243840"/>
                </a:lnTo>
                <a:lnTo>
                  <a:pt x="697207" y="243840"/>
                </a:lnTo>
                <a:lnTo>
                  <a:pt x="697289" y="245110"/>
                </a:lnTo>
                <a:lnTo>
                  <a:pt x="657985" y="245110"/>
                </a:lnTo>
                <a:lnTo>
                  <a:pt x="657481" y="248920"/>
                </a:lnTo>
                <a:lnTo>
                  <a:pt x="668708" y="248920"/>
                </a:lnTo>
                <a:lnTo>
                  <a:pt x="669378" y="251460"/>
                </a:lnTo>
                <a:lnTo>
                  <a:pt x="684301" y="25146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735590" y="229870"/>
                </a:moveTo>
                <a:lnTo>
                  <a:pt x="728885" y="229870"/>
                </a:lnTo>
                <a:lnTo>
                  <a:pt x="730196" y="226151"/>
                </a:lnTo>
                <a:lnTo>
                  <a:pt x="730312" y="225980"/>
                </a:lnTo>
                <a:lnTo>
                  <a:pt x="731570" y="224790"/>
                </a:lnTo>
                <a:lnTo>
                  <a:pt x="732912" y="224790"/>
                </a:lnTo>
                <a:lnTo>
                  <a:pt x="734324" y="225980"/>
                </a:lnTo>
                <a:lnTo>
                  <a:pt x="734446" y="226151"/>
                </a:lnTo>
                <a:lnTo>
                  <a:pt x="735590" y="229870"/>
                </a:lnTo>
                <a:close/>
              </a:path>
              <a:path w="4096384" h="836930">
                <a:moveTo>
                  <a:pt x="755475" y="229870"/>
                </a:moveTo>
                <a:lnTo>
                  <a:pt x="735590" y="229870"/>
                </a:lnTo>
                <a:lnTo>
                  <a:pt x="734446" y="226151"/>
                </a:lnTo>
                <a:lnTo>
                  <a:pt x="734324" y="225980"/>
                </a:lnTo>
                <a:lnTo>
                  <a:pt x="732912" y="224790"/>
                </a:lnTo>
                <a:lnTo>
                  <a:pt x="786048" y="224790"/>
                </a:lnTo>
                <a:lnTo>
                  <a:pt x="778335" y="226060"/>
                </a:lnTo>
                <a:lnTo>
                  <a:pt x="755876" y="226060"/>
                </a:lnTo>
                <a:lnTo>
                  <a:pt x="755475" y="229870"/>
                </a:lnTo>
                <a:close/>
              </a:path>
              <a:path w="4096384" h="836930">
                <a:moveTo>
                  <a:pt x="788563" y="231140"/>
                </a:moveTo>
                <a:lnTo>
                  <a:pt x="778335" y="226060"/>
                </a:lnTo>
                <a:lnTo>
                  <a:pt x="786048" y="224790"/>
                </a:lnTo>
                <a:lnTo>
                  <a:pt x="789231" y="224790"/>
                </a:lnTo>
                <a:lnTo>
                  <a:pt x="788174" y="227080"/>
                </a:lnTo>
                <a:lnTo>
                  <a:pt x="788299" y="229146"/>
                </a:lnTo>
                <a:lnTo>
                  <a:pt x="788563" y="231140"/>
                </a:lnTo>
                <a:close/>
              </a:path>
              <a:path w="4096384" h="836930">
                <a:moveTo>
                  <a:pt x="828125" y="231140"/>
                </a:moveTo>
                <a:lnTo>
                  <a:pt x="824098" y="228600"/>
                </a:lnTo>
                <a:lnTo>
                  <a:pt x="818906" y="227330"/>
                </a:lnTo>
                <a:lnTo>
                  <a:pt x="826612" y="224790"/>
                </a:lnTo>
                <a:lnTo>
                  <a:pt x="826278" y="226060"/>
                </a:lnTo>
                <a:lnTo>
                  <a:pt x="826108" y="226060"/>
                </a:lnTo>
                <a:lnTo>
                  <a:pt x="828125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28125" y="231140"/>
                </a:lnTo>
                <a:lnTo>
                  <a:pt x="826108" y="226060"/>
                </a:lnTo>
                <a:lnTo>
                  <a:pt x="826278" y="226060"/>
                </a:lnTo>
                <a:lnTo>
                  <a:pt x="826612" y="224790"/>
                </a:lnTo>
                <a:lnTo>
                  <a:pt x="840527" y="224790"/>
                </a:lnTo>
                <a:lnTo>
                  <a:pt x="840193" y="226060"/>
                </a:lnTo>
                <a:lnTo>
                  <a:pt x="834660" y="229870"/>
                </a:lnTo>
                <a:lnTo>
                  <a:pt x="839355" y="22987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39355" y="229870"/>
                </a:lnTo>
                <a:lnTo>
                  <a:pt x="834660" y="229870"/>
                </a:lnTo>
                <a:lnTo>
                  <a:pt x="840193" y="226060"/>
                </a:lnTo>
                <a:lnTo>
                  <a:pt x="840527" y="22479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60642" y="231140"/>
                </a:moveTo>
                <a:lnTo>
                  <a:pt x="845051" y="231140"/>
                </a:lnTo>
                <a:lnTo>
                  <a:pt x="840527" y="224790"/>
                </a:lnTo>
                <a:lnTo>
                  <a:pt x="843041" y="224790"/>
                </a:lnTo>
                <a:lnTo>
                  <a:pt x="843041" y="227330"/>
                </a:lnTo>
                <a:lnTo>
                  <a:pt x="864999" y="227330"/>
                </a:lnTo>
                <a:lnTo>
                  <a:pt x="866843" y="228600"/>
                </a:lnTo>
                <a:lnTo>
                  <a:pt x="860642" y="231140"/>
                </a:lnTo>
                <a:close/>
              </a:path>
              <a:path w="4096384" h="836930">
                <a:moveTo>
                  <a:pt x="880253" y="231140"/>
                </a:moveTo>
                <a:lnTo>
                  <a:pt x="871537" y="224790"/>
                </a:lnTo>
                <a:lnTo>
                  <a:pt x="887298" y="224790"/>
                </a:lnTo>
                <a:lnTo>
                  <a:pt x="880199" y="229787"/>
                </a:lnTo>
                <a:lnTo>
                  <a:pt x="880253" y="231140"/>
                </a:lnTo>
                <a:close/>
              </a:path>
              <a:path w="4096384" h="836930">
                <a:moveTo>
                  <a:pt x="886120" y="231140"/>
                </a:moveTo>
                <a:lnTo>
                  <a:pt x="880253" y="231140"/>
                </a:lnTo>
                <a:lnTo>
                  <a:pt x="880199" y="229787"/>
                </a:lnTo>
                <a:lnTo>
                  <a:pt x="887298" y="224790"/>
                </a:lnTo>
                <a:lnTo>
                  <a:pt x="920483" y="224790"/>
                </a:lnTo>
                <a:lnTo>
                  <a:pt x="912940" y="228600"/>
                </a:lnTo>
                <a:lnTo>
                  <a:pt x="891797" y="228611"/>
                </a:lnTo>
                <a:lnTo>
                  <a:pt x="886120" y="231140"/>
                </a:lnTo>
                <a:close/>
              </a:path>
              <a:path w="4096384" h="836930">
                <a:moveTo>
                  <a:pt x="923672" y="232410"/>
                </a:moveTo>
                <a:lnTo>
                  <a:pt x="918806" y="231140"/>
                </a:lnTo>
                <a:lnTo>
                  <a:pt x="912940" y="228600"/>
                </a:lnTo>
                <a:lnTo>
                  <a:pt x="920483" y="224790"/>
                </a:lnTo>
                <a:lnTo>
                  <a:pt x="920149" y="226060"/>
                </a:lnTo>
                <a:lnTo>
                  <a:pt x="921014" y="226060"/>
                </a:lnTo>
                <a:lnTo>
                  <a:pt x="923672" y="232410"/>
                </a:lnTo>
                <a:close/>
              </a:path>
              <a:path w="4096384" h="836930">
                <a:moveTo>
                  <a:pt x="921014" y="226060"/>
                </a:moveTo>
                <a:lnTo>
                  <a:pt x="920149" y="226060"/>
                </a:lnTo>
                <a:lnTo>
                  <a:pt x="920483" y="224790"/>
                </a:lnTo>
                <a:lnTo>
                  <a:pt x="921014" y="226060"/>
                </a:lnTo>
                <a:close/>
              </a:path>
              <a:path w="4096384" h="836930">
                <a:moveTo>
                  <a:pt x="892938" y="252730"/>
                </a:moveTo>
                <a:lnTo>
                  <a:pt x="888136" y="252730"/>
                </a:lnTo>
                <a:lnTo>
                  <a:pt x="888136" y="245110"/>
                </a:lnTo>
                <a:lnTo>
                  <a:pt x="897356" y="245110"/>
                </a:lnTo>
                <a:lnTo>
                  <a:pt x="893663" y="234950"/>
                </a:lnTo>
                <a:lnTo>
                  <a:pt x="915290" y="234950"/>
                </a:lnTo>
                <a:lnTo>
                  <a:pt x="915416" y="233648"/>
                </a:lnTo>
                <a:lnTo>
                  <a:pt x="913948" y="232410"/>
                </a:lnTo>
                <a:lnTo>
                  <a:pt x="923672" y="232410"/>
                </a:lnTo>
                <a:lnTo>
                  <a:pt x="920483" y="224790"/>
                </a:lnTo>
                <a:lnTo>
                  <a:pt x="959650" y="224790"/>
                </a:lnTo>
                <a:lnTo>
                  <a:pt x="957415" y="226060"/>
                </a:lnTo>
                <a:lnTo>
                  <a:pt x="950158" y="226060"/>
                </a:lnTo>
                <a:lnTo>
                  <a:pt x="946465" y="227330"/>
                </a:lnTo>
                <a:lnTo>
                  <a:pt x="943787" y="229870"/>
                </a:lnTo>
                <a:lnTo>
                  <a:pt x="950710" y="229870"/>
                </a:lnTo>
                <a:lnTo>
                  <a:pt x="948475" y="231140"/>
                </a:lnTo>
                <a:lnTo>
                  <a:pt x="941770" y="231140"/>
                </a:lnTo>
                <a:lnTo>
                  <a:pt x="932557" y="234950"/>
                </a:lnTo>
                <a:lnTo>
                  <a:pt x="940264" y="236220"/>
                </a:lnTo>
                <a:lnTo>
                  <a:pt x="943115" y="237490"/>
                </a:lnTo>
                <a:lnTo>
                  <a:pt x="934063" y="237490"/>
                </a:lnTo>
                <a:lnTo>
                  <a:pt x="932094" y="238730"/>
                </a:lnTo>
                <a:lnTo>
                  <a:pt x="931967" y="239061"/>
                </a:lnTo>
                <a:lnTo>
                  <a:pt x="931044" y="242570"/>
                </a:lnTo>
                <a:lnTo>
                  <a:pt x="939426" y="242570"/>
                </a:lnTo>
                <a:lnTo>
                  <a:pt x="939133" y="243840"/>
                </a:lnTo>
                <a:lnTo>
                  <a:pt x="910091" y="243840"/>
                </a:lnTo>
                <a:lnTo>
                  <a:pt x="911364" y="246380"/>
                </a:lnTo>
                <a:lnTo>
                  <a:pt x="900368" y="246380"/>
                </a:lnTo>
                <a:lnTo>
                  <a:pt x="897853" y="247650"/>
                </a:lnTo>
                <a:lnTo>
                  <a:pt x="897690" y="248920"/>
                </a:lnTo>
                <a:lnTo>
                  <a:pt x="899863" y="250190"/>
                </a:lnTo>
                <a:lnTo>
                  <a:pt x="895843" y="250190"/>
                </a:lnTo>
                <a:lnTo>
                  <a:pt x="892938" y="252730"/>
                </a:lnTo>
                <a:close/>
              </a:path>
              <a:path w="4096384" h="836930">
                <a:moveTo>
                  <a:pt x="1189862" y="231140"/>
                </a:moveTo>
                <a:lnTo>
                  <a:pt x="1188520" y="231140"/>
                </a:lnTo>
                <a:lnTo>
                  <a:pt x="1186339" y="224790"/>
                </a:lnTo>
                <a:lnTo>
                  <a:pt x="1193712" y="224790"/>
                </a:lnTo>
                <a:lnTo>
                  <a:pt x="1191872" y="229870"/>
                </a:lnTo>
                <a:lnTo>
                  <a:pt x="1189862" y="231140"/>
                </a:lnTo>
                <a:close/>
              </a:path>
              <a:path w="4096384" h="836930">
                <a:moveTo>
                  <a:pt x="1200417" y="242570"/>
                </a:moveTo>
                <a:lnTo>
                  <a:pt x="1189522" y="242570"/>
                </a:lnTo>
                <a:lnTo>
                  <a:pt x="1193115" y="241300"/>
                </a:lnTo>
                <a:lnTo>
                  <a:pt x="1196772" y="237488"/>
                </a:lnTo>
                <a:lnTo>
                  <a:pt x="1198478" y="232410"/>
                </a:lnTo>
                <a:lnTo>
                  <a:pt x="1196227" y="231140"/>
                </a:lnTo>
                <a:lnTo>
                  <a:pt x="1189862" y="231140"/>
                </a:lnTo>
                <a:lnTo>
                  <a:pt x="1191872" y="229870"/>
                </a:lnTo>
                <a:lnTo>
                  <a:pt x="1193712" y="224790"/>
                </a:lnTo>
                <a:lnTo>
                  <a:pt x="1209637" y="224790"/>
                </a:lnTo>
                <a:lnTo>
                  <a:pt x="1210727" y="226060"/>
                </a:lnTo>
                <a:lnTo>
                  <a:pt x="1203436" y="226060"/>
                </a:lnTo>
                <a:lnTo>
                  <a:pt x="1201928" y="232410"/>
                </a:lnTo>
                <a:lnTo>
                  <a:pt x="1208843" y="234950"/>
                </a:lnTo>
                <a:lnTo>
                  <a:pt x="1223456" y="234950"/>
                </a:lnTo>
                <a:lnTo>
                  <a:pt x="1223742" y="237490"/>
                </a:lnTo>
                <a:lnTo>
                  <a:pt x="1198577" y="237490"/>
                </a:lnTo>
                <a:lnTo>
                  <a:pt x="1200417" y="242570"/>
                </a:lnTo>
                <a:close/>
              </a:path>
              <a:path w="4096384" h="836930">
                <a:moveTo>
                  <a:pt x="1216178" y="232410"/>
                </a:moveTo>
                <a:lnTo>
                  <a:pt x="1209637" y="224790"/>
                </a:lnTo>
                <a:lnTo>
                  <a:pt x="1215340" y="224790"/>
                </a:lnTo>
                <a:lnTo>
                  <a:pt x="1220028" y="226060"/>
                </a:lnTo>
                <a:lnTo>
                  <a:pt x="1216032" y="229847"/>
                </a:lnTo>
                <a:lnTo>
                  <a:pt x="1216178" y="232410"/>
                </a:lnTo>
                <a:close/>
              </a:path>
              <a:path w="4096384" h="836930">
                <a:moveTo>
                  <a:pt x="1223169" y="232410"/>
                </a:moveTo>
                <a:lnTo>
                  <a:pt x="1216178" y="232410"/>
                </a:lnTo>
                <a:lnTo>
                  <a:pt x="1216032" y="229847"/>
                </a:lnTo>
                <a:lnTo>
                  <a:pt x="1220028" y="226060"/>
                </a:lnTo>
                <a:lnTo>
                  <a:pt x="1215340" y="224790"/>
                </a:lnTo>
                <a:lnTo>
                  <a:pt x="1268895" y="224790"/>
                </a:lnTo>
                <a:lnTo>
                  <a:pt x="1266800" y="226060"/>
                </a:lnTo>
                <a:lnTo>
                  <a:pt x="1241315" y="226060"/>
                </a:lnTo>
                <a:lnTo>
                  <a:pt x="1238794" y="228611"/>
                </a:lnTo>
                <a:lnTo>
                  <a:pt x="1237295" y="229870"/>
                </a:lnTo>
                <a:lnTo>
                  <a:pt x="1222883" y="229870"/>
                </a:lnTo>
                <a:lnTo>
                  <a:pt x="1223169" y="23241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8729" y="227817"/>
                </a:lnTo>
                <a:lnTo>
                  <a:pt x="1308661" y="226399"/>
                </a:lnTo>
                <a:lnTo>
                  <a:pt x="1308876" y="224790"/>
                </a:lnTo>
                <a:lnTo>
                  <a:pt x="1314403" y="224790"/>
                </a:lnTo>
                <a:lnTo>
                  <a:pt x="1310716" y="227330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19432" y="228600"/>
                </a:moveTo>
                <a:lnTo>
                  <a:pt x="1309040" y="228600"/>
                </a:lnTo>
                <a:lnTo>
                  <a:pt x="1310759" y="227300"/>
                </a:lnTo>
                <a:lnTo>
                  <a:pt x="1314403" y="224790"/>
                </a:lnTo>
                <a:lnTo>
                  <a:pt x="1324464" y="224790"/>
                </a:lnTo>
                <a:lnTo>
                  <a:pt x="1320440" y="226060"/>
                </a:lnTo>
                <a:lnTo>
                  <a:pt x="1321946" y="227330"/>
                </a:lnTo>
                <a:lnTo>
                  <a:pt x="1321782" y="227330"/>
                </a:lnTo>
                <a:lnTo>
                  <a:pt x="1319432" y="228600"/>
                </a:lnTo>
                <a:close/>
              </a:path>
              <a:path w="4096384" h="836930">
                <a:moveTo>
                  <a:pt x="1375781" y="229146"/>
                </a:moveTo>
                <a:lnTo>
                  <a:pt x="1376868" y="226811"/>
                </a:lnTo>
                <a:lnTo>
                  <a:pt x="1377937" y="224790"/>
                </a:lnTo>
                <a:lnTo>
                  <a:pt x="1375781" y="229146"/>
                </a:lnTo>
                <a:close/>
              </a:path>
              <a:path w="4096384" h="836930">
                <a:moveTo>
                  <a:pt x="1433757" y="232410"/>
                </a:moveTo>
                <a:lnTo>
                  <a:pt x="1421349" y="232410"/>
                </a:lnTo>
                <a:lnTo>
                  <a:pt x="1429063" y="227330"/>
                </a:lnTo>
                <a:lnTo>
                  <a:pt x="1429226" y="227330"/>
                </a:lnTo>
                <a:lnTo>
                  <a:pt x="1430235" y="224790"/>
                </a:lnTo>
                <a:lnTo>
                  <a:pt x="1433757" y="232410"/>
                </a:lnTo>
                <a:close/>
              </a:path>
              <a:path w="4096384" h="836930">
                <a:moveTo>
                  <a:pt x="1425663" y="242570"/>
                </a:moveTo>
                <a:lnTo>
                  <a:pt x="1418331" y="242570"/>
                </a:lnTo>
                <a:lnTo>
                  <a:pt x="1426044" y="233680"/>
                </a:lnTo>
                <a:lnTo>
                  <a:pt x="1425376" y="233680"/>
                </a:lnTo>
                <a:lnTo>
                  <a:pt x="1423864" y="232410"/>
                </a:lnTo>
                <a:lnTo>
                  <a:pt x="1433757" y="232410"/>
                </a:lnTo>
                <a:lnTo>
                  <a:pt x="1430235" y="224790"/>
                </a:lnTo>
                <a:lnTo>
                  <a:pt x="1432081" y="224790"/>
                </a:lnTo>
                <a:lnTo>
                  <a:pt x="1438835" y="226967"/>
                </a:lnTo>
                <a:lnTo>
                  <a:pt x="1436824" y="229895"/>
                </a:lnTo>
                <a:lnTo>
                  <a:pt x="1430969" y="234950"/>
                </a:lnTo>
                <a:lnTo>
                  <a:pt x="1425851" y="241245"/>
                </a:lnTo>
                <a:lnTo>
                  <a:pt x="1425752" y="241784"/>
                </a:lnTo>
                <a:lnTo>
                  <a:pt x="1425663" y="242570"/>
                </a:lnTo>
                <a:close/>
              </a:path>
              <a:path w="4096384" h="836930">
                <a:moveTo>
                  <a:pt x="1516890" y="230194"/>
                </a:moveTo>
                <a:lnTo>
                  <a:pt x="1517400" y="224790"/>
                </a:lnTo>
                <a:lnTo>
                  <a:pt x="1518870" y="227428"/>
                </a:lnTo>
                <a:lnTo>
                  <a:pt x="1518413" y="228611"/>
                </a:lnTo>
                <a:lnTo>
                  <a:pt x="1518976" y="230039"/>
                </a:lnTo>
                <a:lnTo>
                  <a:pt x="1516890" y="230194"/>
                </a:lnTo>
                <a:close/>
              </a:path>
              <a:path w="4096384" h="836930">
                <a:moveTo>
                  <a:pt x="1518870" y="227428"/>
                </a:moveTo>
                <a:lnTo>
                  <a:pt x="1517400" y="224790"/>
                </a:lnTo>
                <a:lnTo>
                  <a:pt x="1518240" y="224790"/>
                </a:lnTo>
                <a:lnTo>
                  <a:pt x="1519241" y="226489"/>
                </a:lnTo>
                <a:lnTo>
                  <a:pt x="1518870" y="227428"/>
                </a:lnTo>
                <a:close/>
              </a:path>
              <a:path w="4096384" h="836930">
                <a:moveTo>
                  <a:pt x="1672949" y="225425"/>
                </a:moveTo>
                <a:lnTo>
                  <a:pt x="1672410" y="225084"/>
                </a:lnTo>
                <a:lnTo>
                  <a:pt x="1673285" y="224790"/>
                </a:lnTo>
                <a:lnTo>
                  <a:pt x="1672949" y="225425"/>
                </a:lnTo>
                <a:close/>
              </a:path>
              <a:path w="4096384" h="836930">
                <a:moveTo>
                  <a:pt x="1676304" y="226060"/>
                </a:moveTo>
                <a:lnTo>
                  <a:pt x="1673953" y="226060"/>
                </a:lnTo>
                <a:lnTo>
                  <a:pt x="1673004" y="225460"/>
                </a:lnTo>
                <a:lnTo>
                  <a:pt x="1673073" y="225191"/>
                </a:lnTo>
                <a:lnTo>
                  <a:pt x="1673285" y="224790"/>
                </a:lnTo>
                <a:lnTo>
                  <a:pt x="1679152" y="224790"/>
                </a:lnTo>
                <a:lnTo>
                  <a:pt x="1676304" y="226060"/>
                </a:lnTo>
                <a:close/>
              </a:path>
              <a:path w="4096384" h="836930">
                <a:moveTo>
                  <a:pt x="1679656" y="226060"/>
                </a:moveTo>
                <a:lnTo>
                  <a:pt x="1679322" y="226060"/>
                </a:lnTo>
                <a:lnTo>
                  <a:pt x="1679656" y="224790"/>
                </a:lnTo>
                <a:lnTo>
                  <a:pt x="1679656" y="226060"/>
                </a:lnTo>
                <a:close/>
              </a:path>
              <a:path w="4096384" h="836930">
                <a:moveTo>
                  <a:pt x="1693148" y="226060"/>
                </a:moveTo>
                <a:lnTo>
                  <a:pt x="1679656" y="226060"/>
                </a:lnTo>
                <a:lnTo>
                  <a:pt x="1679656" y="224790"/>
                </a:lnTo>
                <a:lnTo>
                  <a:pt x="1695410" y="224790"/>
                </a:lnTo>
                <a:lnTo>
                  <a:pt x="1693148" y="226060"/>
                </a:lnTo>
                <a:close/>
              </a:path>
              <a:path w="4096384" h="836930">
                <a:moveTo>
                  <a:pt x="2062347" y="232410"/>
                </a:moveTo>
                <a:lnTo>
                  <a:pt x="2057148" y="232410"/>
                </a:lnTo>
                <a:lnTo>
                  <a:pt x="2054187" y="227428"/>
                </a:lnTo>
                <a:lnTo>
                  <a:pt x="2054203" y="227300"/>
                </a:lnTo>
                <a:lnTo>
                  <a:pt x="2057742" y="225906"/>
                </a:lnTo>
                <a:lnTo>
                  <a:pt x="2060834" y="224790"/>
                </a:lnTo>
                <a:lnTo>
                  <a:pt x="2062347" y="23241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1985069" y="238760"/>
                </a:lnTo>
                <a:lnTo>
                  <a:pt x="1988660" y="236285"/>
                </a:lnTo>
                <a:lnTo>
                  <a:pt x="1983726" y="232410"/>
                </a:lnTo>
                <a:lnTo>
                  <a:pt x="2062347" y="232410"/>
                </a:lnTo>
                <a:lnTo>
                  <a:pt x="2060834" y="224790"/>
                </a:lnTo>
                <a:lnTo>
                  <a:pt x="2073406" y="224790"/>
                </a:lnTo>
                <a:lnTo>
                  <a:pt x="2068547" y="226060"/>
                </a:lnTo>
                <a:lnTo>
                  <a:pt x="2068893" y="230039"/>
                </a:lnTo>
                <a:lnTo>
                  <a:pt x="2069052" y="232410"/>
                </a:lnTo>
                <a:lnTo>
                  <a:pt x="2072236" y="234950"/>
                </a:lnTo>
                <a:lnTo>
                  <a:pt x="2059996" y="234950"/>
                </a:lnTo>
                <a:lnTo>
                  <a:pt x="2061212" y="236220"/>
                </a:lnTo>
                <a:lnTo>
                  <a:pt x="2011221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78605" y="240030"/>
                </a:moveTo>
                <a:lnTo>
                  <a:pt x="2069052" y="232410"/>
                </a:lnTo>
                <a:lnTo>
                  <a:pt x="2068893" y="230039"/>
                </a:lnTo>
                <a:lnTo>
                  <a:pt x="2068547" y="226060"/>
                </a:lnTo>
                <a:lnTo>
                  <a:pt x="2073406" y="224790"/>
                </a:lnTo>
                <a:lnTo>
                  <a:pt x="2074751" y="228611"/>
                </a:lnTo>
                <a:lnTo>
                  <a:pt x="2075253" y="231140"/>
                </a:lnTo>
                <a:lnTo>
                  <a:pt x="2080716" y="233648"/>
                </a:lnTo>
                <a:lnTo>
                  <a:pt x="2080674" y="233960"/>
                </a:lnTo>
                <a:lnTo>
                  <a:pt x="2078605" y="24003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89742" y="228600"/>
                </a:lnTo>
                <a:lnTo>
                  <a:pt x="2190240" y="228600"/>
                </a:lnTo>
                <a:lnTo>
                  <a:pt x="2195105" y="22479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2481083" y="232410"/>
                </a:moveTo>
                <a:lnTo>
                  <a:pt x="2468996" y="232410"/>
                </a:lnTo>
                <a:lnTo>
                  <a:pt x="2476709" y="224790"/>
                </a:lnTo>
                <a:lnTo>
                  <a:pt x="2476498" y="226399"/>
                </a:lnTo>
                <a:lnTo>
                  <a:pt x="2476466" y="227428"/>
                </a:lnTo>
                <a:lnTo>
                  <a:pt x="2481083" y="232410"/>
                </a:lnTo>
                <a:close/>
              </a:path>
              <a:path w="4096384" h="836930">
                <a:moveTo>
                  <a:pt x="2501873" y="232410"/>
                </a:moveTo>
                <a:lnTo>
                  <a:pt x="2481083" y="232410"/>
                </a:lnTo>
                <a:lnTo>
                  <a:pt x="2476466" y="227428"/>
                </a:lnTo>
                <a:lnTo>
                  <a:pt x="2476498" y="226399"/>
                </a:lnTo>
                <a:lnTo>
                  <a:pt x="2476709" y="224790"/>
                </a:lnTo>
                <a:lnTo>
                  <a:pt x="2477718" y="224790"/>
                </a:lnTo>
                <a:lnTo>
                  <a:pt x="2480566" y="226060"/>
                </a:lnTo>
                <a:lnTo>
                  <a:pt x="2503495" y="226060"/>
                </a:lnTo>
                <a:lnTo>
                  <a:pt x="2501675" y="228600"/>
                </a:lnTo>
                <a:lnTo>
                  <a:pt x="2488755" y="228611"/>
                </a:lnTo>
                <a:lnTo>
                  <a:pt x="2486262" y="229870"/>
                </a:lnTo>
                <a:lnTo>
                  <a:pt x="2486105" y="229870"/>
                </a:lnTo>
                <a:lnTo>
                  <a:pt x="2488279" y="231140"/>
                </a:lnTo>
                <a:lnTo>
                  <a:pt x="2499856" y="231140"/>
                </a:lnTo>
                <a:lnTo>
                  <a:pt x="2501873" y="232410"/>
                </a:lnTo>
                <a:close/>
              </a:path>
              <a:path w="4096384" h="836930">
                <a:moveTo>
                  <a:pt x="3129800" y="234950"/>
                </a:moveTo>
                <a:lnTo>
                  <a:pt x="3131765" y="227428"/>
                </a:lnTo>
                <a:lnTo>
                  <a:pt x="3131826" y="227300"/>
                </a:lnTo>
                <a:lnTo>
                  <a:pt x="3134823" y="224790"/>
                </a:lnTo>
                <a:lnTo>
                  <a:pt x="3136322" y="227330"/>
                </a:lnTo>
                <a:lnTo>
                  <a:pt x="3139767" y="227330"/>
                </a:lnTo>
                <a:lnTo>
                  <a:pt x="3139830" y="229870"/>
                </a:lnTo>
                <a:lnTo>
                  <a:pt x="3134482" y="229870"/>
                </a:lnTo>
                <a:lnTo>
                  <a:pt x="3129800" y="234950"/>
                </a:lnTo>
                <a:close/>
              </a:path>
              <a:path w="4096384" h="836930">
                <a:moveTo>
                  <a:pt x="3153419" y="236220"/>
                </a:moveTo>
                <a:lnTo>
                  <a:pt x="3146727" y="236220"/>
                </a:lnTo>
                <a:lnTo>
                  <a:pt x="3158804" y="229943"/>
                </a:lnTo>
                <a:lnTo>
                  <a:pt x="3150898" y="227330"/>
                </a:lnTo>
                <a:lnTo>
                  <a:pt x="3136322" y="227330"/>
                </a:lnTo>
                <a:lnTo>
                  <a:pt x="3134823" y="224790"/>
                </a:lnTo>
                <a:lnTo>
                  <a:pt x="3140464" y="224790"/>
                </a:lnTo>
                <a:lnTo>
                  <a:pt x="3141344" y="226060"/>
                </a:lnTo>
                <a:lnTo>
                  <a:pt x="3153756" y="226060"/>
                </a:lnTo>
                <a:lnTo>
                  <a:pt x="3155429" y="228600"/>
                </a:lnTo>
                <a:lnTo>
                  <a:pt x="3164485" y="228600"/>
                </a:lnTo>
                <a:lnTo>
                  <a:pt x="3157289" y="232410"/>
                </a:lnTo>
                <a:lnTo>
                  <a:pt x="3153920" y="233692"/>
                </a:lnTo>
                <a:lnTo>
                  <a:pt x="3153419" y="236220"/>
                </a:lnTo>
                <a:close/>
              </a:path>
              <a:path w="4096384" h="836930">
                <a:moveTo>
                  <a:pt x="3210884" y="238473"/>
                </a:moveTo>
                <a:lnTo>
                  <a:pt x="3201199" y="231140"/>
                </a:lnTo>
                <a:lnTo>
                  <a:pt x="3202698" y="229870"/>
                </a:lnTo>
                <a:lnTo>
                  <a:pt x="3206889" y="224790"/>
                </a:lnTo>
                <a:lnTo>
                  <a:pt x="3207406" y="232410"/>
                </a:lnTo>
                <a:lnTo>
                  <a:pt x="3211936" y="233692"/>
                </a:lnTo>
                <a:lnTo>
                  <a:pt x="3214451" y="234950"/>
                </a:lnTo>
                <a:lnTo>
                  <a:pt x="3210884" y="238473"/>
                </a:lnTo>
                <a:close/>
              </a:path>
              <a:path w="4096384" h="836930">
                <a:moveTo>
                  <a:pt x="3215504" y="238760"/>
                </a:moveTo>
                <a:lnTo>
                  <a:pt x="3211263" y="238760"/>
                </a:lnTo>
                <a:lnTo>
                  <a:pt x="3210884" y="238473"/>
                </a:lnTo>
                <a:lnTo>
                  <a:pt x="3214451" y="234950"/>
                </a:lnTo>
                <a:lnTo>
                  <a:pt x="3211911" y="233680"/>
                </a:lnTo>
                <a:lnTo>
                  <a:pt x="3207406" y="232410"/>
                </a:lnTo>
                <a:lnTo>
                  <a:pt x="3206889" y="224790"/>
                </a:lnTo>
                <a:lnTo>
                  <a:pt x="3209403" y="224790"/>
                </a:lnTo>
                <a:lnTo>
                  <a:pt x="3209485" y="226151"/>
                </a:lnTo>
                <a:lnTo>
                  <a:pt x="3215100" y="232410"/>
                </a:lnTo>
                <a:lnTo>
                  <a:pt x="3235599" y="232410"/>
                </a:lnTo>
                <a:lnTo>
                  <a:pt x="3234932" y="233680"/>
                </a:lnTo>
                <a:lnTo>
                  <a:pt x="3224262" y="233692"/>
                </a:lnTo>
                <a:lnTo>
                  <a:pt x="3219808" y="234950"/>
                </a:lnTo>
                <a:lnTo>
                  <a:pt x="3218465" y="234950"/>
                </a:lnTo>
                <a:lnTo>
                  <a:pt x="3215504" y="238760"/>
                </a:lnTo>
                <a:close/>
              </a:path>
              <a:path w="4096384" h="836930">
                <a:moveTo>
                  <a:pt x="3343346" y="236097"/>
                </a:moveTo>
                <a:lnTo>
                  <a:pt x="3338973" y="232538"/>
                </a:lnTo>
                <a:lnTo>
                  <a:pt x="3338922" y="232207"/>
                </a:lnTo>
                <a:lnTo>
                  <a:pt x="3342672" y="224790"/>
                </a:lnTo>
                <a:lnTo>
                  <a:pt x="3344447" y="225013"/>
                </a:lnTo>
                <a:lnTo>
                  <a:pt x="3347980" y="230646"/>
                </a:lnTo>
                <a:lnTo>
                  <a:pt x="3349711" y="233680"/>
                </a:lnTo>
                <a:lnTo>
                  <a:pt x="3346160" y="233692"/>
                </a:lnTo>
                <a:lnTo>
                  <a:pt x="3343346" y="234950"/>
                </a:lnTo>
                <a:lnTo>
                  <a:pt x="3343346" y="236097"/>
                </a:lnTo>
                <a:close/>
              </a:path>
              <a:path w="4096384" h="836930">
                <a:moveTo>
                  <a:pt x="3344447" y="225013"/>
                </a:moveTo>
                <a:lnTo>
                  <a:pt x="3342672" y="224790"/>
                </a:lnTo>
                <a:lnTo>
                  <a:pt x="3344305" y="224790"/>
                </a:lnTo>
                <a:lnTo>
                  <a:pt x="3344447" y="225013"/>
                </a:lnTo>
                <a:close/>
              </a:path>
              <a:path w="4096384" h="836930">
                <a:moveTo>
                  <a:pt x="3362964" y="228600"/>
                </a:moveTo>
                <a:lnTo>
                  <a:pt x="3359447" y="227817"/>
                </a:lnTo>
                <a:lnTo>
                  <a:pt x="3359447" y="224790"/>
                </a:lnTo>
                <a:lnTo>
                  <a:pt x="3361087" y="226290"/>
                </a:lnTo>
                <a:lnTo>
                  <a:pt x="3362964" y="228600"/>
                </a:lnTo>
                <a:close/>
              </a:path>
              <a:path w="4096384" h="836930">
                <a:moveTo>
                  <a:pt x="3361087" y="226290"/>
                </a:moveTo>
                <a:lnTo>
                  <a:pt x="3359447" y="224790"/>
                </a:lnTo>
                <a:lnTo>
                  <a:pt x="3359868" y="224790"/>
                </a:lnTo>
                <a:lnTo>
                  <a:pt x="3361087" y="226290"/>
                </a:lnTo>
                <a:close/>
              </a:path>
              <a:path w="4096384" h="836930">
                <a:moveTo>
                  <a:pt x="3794920" y="232410"/>
                </a:moveTo>
                <a:lnTo>
                  <a:pt x="3790055" y="232410"/>
                </a:lnTo>
                <a:lnTo>
                  <a:pt x="3797278" y="224790"/>
                </a:lnTo>
                <a:lnTo>
                  <a:pt x="3797164" y="230039"/>
                </a:lnTo>
                <a:lnTo>
                  <a:pt x="3796426" y="231140"/>
                </a:lnTo>
                <a:lnTo>
                  <a:pt x="3795778" y="231140"/>
                </a:lnTo>
                <a:lnTo>
                  <a:pt x="3794920" y="232410"/>
                </a:lnTo>
                <a:close/>
              </a:path>
              <a:path w="4096384" h="836930">
                <a:moveTo>
                  <a:pt x="1411462" y="236220"/>
                </a:moveTo>
                <a:lnTo>
                  <a:pt x="1411292" y="236220"/>
                </a:lnTo>
                <a:lnTo>
                  <a:pt x="1407569" y="226489"/>
                </a:lnTo>
                <a:lnTo>
                  <a:pt x="1407530" y="226060"/>
                </a:lnTo>
                <a:lnTo>
                  <a:pt x="1408717" y="224851"/>
                </a:lnTo>
                <a:lnTo>
                  <a:pt x="1412511" y="227063"/>
                </a:lnTo>
                <a:lnTo>
                  <a:pt x="1412464" y="227330"/>
                </a:lnTo>
                <a:lnTo>
                  <a:pt x="1412968" y="227330"/>
                </a:lnTo>
                <a:lnTo>
                  <a:pt x="1415313" y="228240"/>
                </a:lnTo>
                <a:lnTo>
                  <a:pt x="1414310" y="229870"/>
                </a:lnTo>
                <a:lnTo>
                  <a:pt x="1419509" y="229870"/>
                </a:lnTo>
                <a:lnTo>
                  <a:pt x="1411462" y="236220"/>
                </a:lnTo>
                <a:close/>
              </a:path>
              <a:path w="4096384" h="836930">
                <a:moveTo>
                  <a:pt x="1726257" y="229870"/>
                </a:moveTo>
                <a:lnTo>
                  <a:pt x="1727703" y="224880"/>
                </a:lnTo>
                <a:lnTo>
                  <a:pt x="1727671" y="225460"/>
                </a:lnTo>
                <a:lnTo>
                  <a:pt x="1727318" y="227063"/>
                </a:lnTo>
                <a:lnTo>
                  <a:pt x="1727221" y="227428"/>
                </a:lnTo>
                <a:lnTo>
                  <a:pt x="1726257" y="229870"/>
                </a:lnTo>
                <a:close/>
              </a:path>
              <a:path w="4096384" h="836930">
                <a:moveTo>
                  <a:pt x="1732792" y="229870"/>
                </a:moveTo>
                <a:lnTo>
                  <a:pt x="1726257" y="229870"/>
                </a:lnTo>
                <a:lnTo>
                  <a:pt x="1727221" y="227428"/>
                </a:lnTo>
                <a:lnTo>
                  <a:pt x="1727783" y="224948"/>
                </a:lnTo>
                <a:lnTo>
                  <a:pt x="1730612" y="227330"/>
                </a:lnTo>
                <a:lnTo>
                  <a:pt x="1732792" y="227330"/>
                </a:lnTo>
                <a:lnTo>
                  <a:pt x="1732792" y="229870"/>
                </a:lnTo>
                <a:close/>
              </a:path>
              <a:path w="4096384" h="836930">
                <a:moveTo>
                  <a:pt x="3349711" y="233680"/>
                </a:moveTo>
                <a:lnTo>
                  <a:pt x="3346998" y="229023"/>
                </a:lnTo>
                <a:lnTo>
                  <a:pt x="3344447" y="225013"/>
                </a:lnTo>
                <a:lnTo>
                  <a:pt x="3347986" y="225460"/>
                </a:lnTo>
                <a:lnTo>
                  <a:pt x="3355250" y="228600"/>
                </a:lnTo>
                <a:lnTo>
                  <a:pt x="3352607" y="229847"/>
                </a:lnTo>
                <a:lnTo>
                  <a:pt x="3349711" y="233680"/>
                </a:lnTo>
                <a:close/>
              </a:path>
              <a:path w="4096384" h="836930">
                <a:moveTo>
                  <a:pt x="1668477" y="234582"/>
                </a:moveTo>
                <a:lnTo>
                  <a:pt x="1666246" y="227330"/>
                </a:lnTo>
                <a:lnTo>
                  <a:pt x="1665742" y="227330"/>
                </a:lnTo>
                <a:lnTo>
                  <a:pt x="1672410" y="225084"/>
                </a:lnTo>
                <a:lnTo>
                  <a:pt x="1672834" y="225352"/>
                </a:lnTo>
                <a:lnTo>
                  <a:pt x="1670572" y="229943"/>
                </a:lnTo>
                <a:lnTo>
                  <a:pt x="1668841" y="234315"/>
                </a:lnTo>
                <a:lnTo>
                  <a:pt x="1668477" y="234582"/>
                </a:lnTo>
                <a:close/>
              </a:path>
              <a:path w="4096384" h="836930">
                <a:moveTo>
                  <a:pt x="3174195" y="232410"/>
                </a:moveTo>
                <a:lnTo>
                  <a:pt x="3173887" y="232410"/>
                </a:lnTo>
                <a:lnTo>
                  <a:pt x="3172205" y="231140"/>
                </a:lnTo>
                <a:lnTo>
                  <a:pt x="3171125" y="226398"/>
                </a:lnTo>
                <a:lnTo>
                  <a:pt x="3171530" y="226060"/>
                </a:lnTo>
                <a:lnTo>
                  <a:pt x="3172376" y="225094"/>
                </a:lnTo>
                <a:lnTo>
                  <a:pt x="3175798" y="229528"/>
                </a:lnTo>
                <a:lnTo>
                  <a:pt x="3175702" y="230194"/>
                </a:lnTo>
                <a:lnTo>
                  <a:pt x="3175584" y="230503"/>
                </a:lnTo>
                <a:lnTo>
                  <a:pt x="3174195" y="232410"/>
                </a:lnTo>
                <a:close/>
              </a:path>
              <a:path w="4096384" h="836930">
                <a:moveTo>
                  <a:pt x="1467780" y="232410"/>
                </a:moveTo>
                <a:lnTo>
                  <a:pt x="1462417" y="232410"/>
                </a:lnTo>
                <a:lnTo>
                  <a:pt x="1459749" y="225191"/>
                </a:lnTo>
                <a:lnTo>
                  <a:pt x="1464264" y="227330"/>
                </a:lnTo>
                <a:lnTo>
                  <a:pt x="1467283" y="227330"/>
                </a:lnTo>
                <a:lnTo>
                  <a:pt x="1464598" y="228600"/>
                </a:lnTo>
                <a:lnTo>
                  <a:pt x="1464768" y="231140"/>
                </a:lnTo>
                <a:lnTo>
                  <a:pt x="1467780" y="232410"/>
                </a:lnTo>
                <a:close/>
              </a:path>
              <a:path w="4096384" h="836930">
                <a:moveTo>
                  <a:pt x="3352742" y="226060"/>
                </a:moveTo>
                <a:lnTo>
                  <a:pt x="3351607" y="225916"/>
                </a:lnTo>
                <a:lnTo>
                  <a:pt x="3351830" y="225352"/>
                </a:lnTo>
                <a:lnTo>
                  <a:pt x="3352742" y="226060"/>
                </a:lnTo>
                <a:close/>
              </a:path>
              <a:path w="4096384" h="836930">
                <a:moveTo>
                  <a:pt x="1668841" y="234315"/>
                </a:moveTo>
                <a:lnTo>
                  <a:pt x="1670572" y="229943"/>
                </a:lnTo>
                <a:lnTo>
                  <a:pt x="1672949" y="225425"/>
                </a:lnTo>
                <a:lnTo>
                  <a:pt x="1673953" y="226060"/>
                </a:lnTo>
                <a:lnTo>
                  <a:pt x="1673619" y="226060"/>
                </a:lnTo>
                <a:lnTo>
                  <a:pt x="1672148" y="227300"/>
                </a:lnTo>
                <a:lnTo>
                  <a:pt x="1672030" y="227964"/>
                </a:lnTo>
                <a:lnTo>
                  <a:pt x="1671824" y="229528"/>
                </a:lnTo>
                <a:lnTo>
                  <a:pt x="1671851" y="229895"/>
                </a:lnTo>
                <a:lnTo>
                  <a:pt x="1675295" y="231140"/>
                </a:lnTo>
                <a:lnTo>
                  <a:pt x="1680999" y="231140"/>
                </a:lnTo>
                <a:lnTo>
                  <a:pt x="1681837" y="232410"/>
                </a:lnTo>
                <a:lnTo>
                  <a:pt x="1671439" y="232410"/>
                </a:lnTo>
                <a:lnTo>
                  <a:pt x="1668841" y="234315"/>
                </a:lnTo>
                <a:close/>
              </a:path>
              <a:path w="4096384" h="836930">
                <a:moveTo>
                  <a:pt x="3355836" y="237490"/>
                </a:moveTo>
                <a:lnTo>
                  <a:pt x="3345854" y="237490"/>
                </a:lnTo>
                <a:lnTo>
                  <a:pt x="3348211" y="236220"/>
                </a:lnTo>
                <a:lnTo>
                  <a:pt x="3348369" y="234950"/>
                </a:lnTo>
                <a:lnTo>
                  <a:pt x="3346188" y="233680"/>
                </a:lnTo>
                <a:lnTo>
                  <a:pt x="3349711" y="233680"/>
                </a:lnTo>
                <a:lnTo>
                  <a:pt x="3352505" y="229943"/>
                </a:lnTo>
                <a:lnTo>
                  <a:pt x="3355250" y="228600"/>
                </a:lnTo>
                <a:lnTo>
                  <a:pt x="3347986" y="225460"/>
                </a:lnTo>
                <a:lnTo>
                  <a:pt x="3351527" y="225906"/>
                </a:lnTo>
                <a:lnTo>
                  <a:pt x="3351551" y="226060"/>
                </a:lnTo>
                <a:lnTo>
                  <a:pt x="3359375" y="227801"/>
                </a:lnTo>
                <a:lnTo>
                  <a:pt x="3359486" y="231212"/>
                </a:lnTo>
                <a:lnTo>
                  <a:pt x="3360115" y="232410"/>
                </a:lnTo>
                <a:lnTo>
                  <a:pt x="3359781" y="232410"/>
                </a:lnTo>
                <a:lnTo>
                  <a:pt x="3357865" y="234950"/>
                </a:lnTo>
                <a:lnTo>
                  <a:pt x="3355591" y="234950"/>
                </a:lnTo>
                <a:lnTo>
                  <a:pt x="3355836" y="237490"/>
                </a:lnTo>
                <a:close/>
              </a:path>
              <a:path w="4096384" h="836930">
                <a:moveTo>
                  <a:pt x="2596568" y="232410"/>
                </a:moveTo>
                <a:lnTo>
                  <a:pt x="2593552" y="228611"/>
                </a:lnTo>
                <a:lnTo>
                  <a:pt x="2592307" y="225906"/>
                </a:lnTo>
                <a:lnTo>
                  <a:pt x="2592895" y="226060"/>
                </a:lnTo>
                <a:lnTo>
                  <a:pt x="2601931" y="226060"/>
                </a:lnTo>
                <a:lnTo>
                  <a:pt x="2596568" y="232410"/>
                </a:lnTo>
                <a:close/>
              </a:path>
              <a:path w="4096384" h="836930">
                <a:moveTo>
                  <a:pt x="3359447" y="227817"/>
                </a:moveTo>
                <a:lnTo>
                  <a:pt x="3351551" y="226060"/>
                </a:lnTo>
                <a:lnTo>
                  <a:pt x="3351607" y="225916"/>
                </a:lnTo>
                <a:lnTo>
                  <a:pt x="3352742" y="226060"/>
                </a:lnTo>
                <a:lnTo>
                  <a:pt x="3359447" y="226060"/>
                </a:lnTo>
                <a:lnTo>
                  <a:pt x="3359447" y="227817"/>
                </a:lnTo>
                <a:close/>
              </a:path>
              <a:path w="4096384" h="836930">
                <a:moveTo>
                  <a:pt x="20163" y="231140"/>
                </a:moveTo>
                <a:lnTo>
                  <a:pt x="18991" y="231140"/>
                </a:lnTo>
                <a:lnTo>
                  <a:pt x="17983" y="228600"/>
                </a:lnTo>
                <a:lnTo>
                  <a:pt x="19659" y="226060"/>
                </a:lnTo>
                <a:lnTo>
                  <a:pt x="20838" y="226060"/>
                </a:lnTo>
                <a:lnTo>
                  <a:pt x="21832" y="228611"/>
                </a:lnTo>
                <a:lnTo>
                  <a:pt x="20163" y="231140"/>
                </a:lnTo>
                <a:close/>
              </a:path>
              <a:path w="4096384" h="836930">
                <a:moveTo>
                  <a:pt x="31393" y="231140"/>
                </a:moveTo>
                <a:lnTo>
                  <a:pt x="20163" y="231140"/>
                </a:lnTo>
                <a:lnTo>
                  <a:pt x="21832" y="228611"/>
                </a:lnTo>
                <a:lnTo>
                  <a:pt x="20838" y="226060"/>
                </a:lnTo>
                <a:lnTo>
                  <a:pt x="33410" y="226060"/>
                </a:lnTo>
                <a:lnTo>
                  <a:pt x="31440" y="227300"/>
                </a:lnTo>
                <a:lnTo>
                  <a:pt x="31393" y="231140"/>
                </a:lnTo>
                <a:close/>
              </a:path>
              <a:path w="4096384" h="836930">
                <a:moveTo>
                  <a:pt x="31393" y="232410"/>
                </a:moveTo>
                <a:lnTo>
                  <a:pt x="31440" y="227300"/>
                </a:lnTo>
                <a:lnTo>
                  <a:pt x="33410" y="226060"/>
                </a:lnTo>
                <a:lnTo>
                  <a:pt x="38936" y="226060"/>
                </a:lnTo>
                <a:lnTo>
                  <a:pt x="31393" y="232410"/>
                </a:lnTo>
                <a:close/>
              </a:path>
              <a:path w="4096384" h="836930">
                <a:moveTo>
                  <a:pt x="38211" y="250190"/>
                </a:moveTo>
                <a:lnTo>
                  <a:pt x="25696" y="250190"/>
                </a:lnTo>
                <a:lnTo>
                  <a:pt x="26532" y="249137"/>
                </a:lnTo>
                <a:lnTo>
                  <a:pt x="26624" y="248321"/>
                </a:lnTo>
                <a:lnTo>
                  <a:pt x="26498" y="247511"/>
                </a:lnTo>
                <a:lnTo>
                  <a:pt x="26200" y="246380"/>
                </a:lnTo>
                <a:lnTo>
                  <a:pt x="26030" y="246380"/>
                </a:lnTo>
                <a:lnTo>
                  <a:pt x="23516" y="245110"/>
                </a:lnTo>
                <a:lnTo>
                  <a:pt x="22174" y="245110"/>
                </a:lnTo>
                <a:lnTo>
                  <a:pt x="23356" y="243991"/>
                </a:lnTo>
                <a:lnTo>
                  <a:pt x="23469" y="243660"/>
                </a:lnTo>
                <a:lnTo>
                  <a:pt x="23200" y="242639"/>
                </a:lnTo>
                <a:lnTo>
                  <a:pt x="22765" y="242117"/>
                </a:lnTo>
                <a:lnTo>
                  <a:pt x="20838" y="240030"/>
                </a:lnTo>
                <a:lnTo>
                  <a:pt x="18657" y="238760"/>
                </a:lnTo>
                <a:lnTo>
                  <a:pt x="218" y="238760"/>
                </a:lnTo>
                <a:lnTo>
                  <a:pt x="1391" y="232410"/>
                </a:lnTo>
                <a:lnTo>
                  <a:pt x="31393" y="232410"/>
                </a:lnTo>
                <a:lnTo>
                  <a:pt x="38936" y="226060"/>
                </a:lnTo>
                <a:lnTo>
                  <a:pt x="43965" y="226060"/>
                </a:lnTo>
                <a:lnTo>
                  <a:pt x="44135" y="227330"/>
                </a:lnTo>
                <a:lnTo>
                  <a:pt x="46479" y="228600"/>
                </a:lnTo>
                <a:lnTo>
                  <a:pt x="108841" y="228600"/>
                </a:lnTo>
                <a:lnTo>
                  <a:pt x="103341" y="233680"/>
                </a:lnTo>
                <a:lnTo>
                  <a:pt x="24858" y="233680"/>
                </a:lnTo>
                <a:lnTo>
                  <a:pt x="26534" y="236220"/>
                </a:lnTo>
                <a:lnTo>
                  <a:pt x="29717" y="236220"/>
                </a:lnTo>
                <a:lnTo>
                  <a:pt x="29834" y="241784"/>
                </a:lnTo>
                <a:lnTo>
                  <a:pt x="29887" y="242570"/>
                </a:lnTo>
                <a:lnTo>
                  <a:pt x="66805" y="242570"/>
                </a:lnTo>
                <a:lnTo>
                  <a:pt x="65422" y="243840"/>
                </a:lnTo>
                <a:lnTo>
                  <a:pt x="51678" y="243840"/>
                </a:lnTo>
                <a:lnTo>
                  <a:pt x="49164" y="247650"/>
                </a:lnTo>
                <a:lnTo>
                  <a:pt x="38438" y="247650"/>
                </a:lnTo>
                <a:lnTo>
                  <a:pt x="37600" y="248920"/>
                </a:lnTo>
                <a:lnTo>
                  <a:pt x="37260" y="248920"/>
                </a:lnTo>
                <a:lnTo>
                  <a:pt x="38211" y="250190"/>
                </a:lnTo>
                <a:close/>
              </a:path>
              <a:path w="4096384" h="836930">
                <a:moveTo>
                  <a:pt x="369663" y="231140"/>
                </a:moveTo>
                <a:lnTo>
                  <a:pt x="366814" y="231140"/>
                </a:lnTo>
                <a:lnTo>
                  <a:pt x="365074" y="229943"/>
                </a:lnTo>
                <a:lnTo>
                  <a:pt x="365053" y="229732"/>
                </a:lnTo>
                <a:lnTo>
                  <a:pt x="367318" y="226060"/>
                </a:lnTo>
                <a:lnTo>
                  <a:pt x="368956" y="227300"/>
                </a:lnTo>
                <a:lnTo>
                  <a:pt x="369047" y="227428"/>
                </a:lnTo>
                <a:lnTo>
                  <a:pt x="370269" y="229740"/>
                </a:lnTo>
                <a:lnTo>
                  <a:pt x="370165" y="230194"/>
                </a:lnTo>
                <a:lnTo>
                  <a:pt x="369663" y="231140"/>
                </a:lnTo>
                <a:close/>
              </a:path>
              <a:path w="4096384" h="836930">
                <a:moveTo>
                  <a:pt x="379720" y="231140"/>
                </a:moveTo>
                <a:lnTo>
                  <a:pt x="369663" y="231140"/>
                </a:lnTo>
                <a:lnTo>
                  <a:pt x="370165" y="230194"/>
                </a:lnTo>
                <a:lnTo>
                  <a:pt x="370269" y="229740"/>
                </a:lnTo>
                <a:lnTo>
                  <a:pt x="369047" y="227428"/>
                </a:lnTo>
                <a:lnTo>
                  <a:pt x="368956" y="227300"/>
                </a:lnTo>
                <a:lnTo>
                  <a:pt x="367318" y="226060"/>
                </a:lnTo>
                <a:lnTo>
                  <a:pt x="372707" y="226060"/>
                </a:lnTo>
                <a:lnTo>
                  <a:pt x="372511" y="227330"/>
                </a:lnTo>
                <a:lnTo>
                  <a:pt x="377793" y="227330"/>
                </a:lnTo>
                <a:lnTo>
                  <a:pt x="376034" y="228600"/>
                </a:lnTo>
                <a:lnTo>
                  <a:pt x="379720" y="231140"/>
                </a:lnTo>
                <a:close/>
              </a:path>
              <a:path w="4096384" h="836930">
                <a:moveTo>
                  <a:pt x="409225" y="228600"/>
                </a:moveTo>
                <a:lnTo>
                  <a:pt x="408053" y="226060"/>
                </a:lnTo>
                <a:lnTo>
                  <a:pt x="409559" y="226060"/>
                </a:lnTo>
                <a:lnTo>
                  <a:pt x="411065" y="227330"/>
                </a:lnTo>
                <a:lnTo>
                  <a:pt x="410901" y="227330"/>
                </a:lnTo>
                <a:lnTo>
                  <a:pt x="409225" y="228600"/>
                </a:lnTo>
                <a:close/>
              </a:path>
              <a:path w="4096384" h="836930">
                <a:moveTo>
                  <a:pt x="718998" y="229870"/>
                </a:moveTo>
                <a:lnTo>
                  <a:pt x="717708" y="227428"/>
                </a:lnTo>
                <a:lnTo>
                  <a:pt x="717726" y="227196"/>
                </a:lnTo>
                <a:lnTo>
                  <a:pt x="718324" y="226060"/>
                </a:lnTo>
                <a:lnTo>
                  <a:pt x="718998" y="226060"/>
                </a:lnTo>
                <a:lnTo>
                  <a:pt x="719748" y="227196"/>
                </a:lnTo>
                <a:lnTo>
                  <a:pt x="719627" y="227964"/>
                </a:lnTo>
                <a:lnTo>
                  <a:pt x="718998" y="229870"/>
                </a:lnTo>
                <a:close/>
              </a:path>
              <a:path w="4096384" h="836930">
                <a:moveTo>
                  <a:pt x="728885" y="229870"/>
                </a:moveTo>
                <a:lnTo>
                  <a:pt x="718998" y="229870"/>
                </a:lnTo>
                <a:lnTo>
                  <a:pt x="719627" y="227964"/>
                </a:lnTo>
                <a:lnTo>
                  <a:pt x="719748" y="227196"/>
                </a:lnTo>
                <a:lnTo>
                  <a:pt x="718998" y="226060"/>
                </a:lnTo>
                <a:lnTo>
                  <a:pt x="730228" y="226060"/>
                </a:lnTo>
                <a:lnTo>
                  <a:pt x="728885" y="229870"/>
                </a:lnTo>
                <a:close/>
              </a:path>
              <a:path w="4096384" h="836930">
                <a:moveTo>
                  <a:pt x="765933" y="236220"/>
                </a:moveTo>
                <a:lnTo>
                  <a:pt x="748753" y="233692"/>
                </a:lnTo>
                <a:lnTo>
                  <a:pt x="751181" y="232410"/>
                </a:lnTo>
                <a:lnTo>
                  <a:pt x="755208" y="232410"/>
                </a:lnTo>
                <a:lnTo>
                  <a:pt x="755876" y="226060"/>
                </a:lnTo>
                <a:lnTo>
                  <a:pt x="758888" y="226060"/>
                </a:lnTo>
                <a:lnTo>
                  <a:pt x="761068" y="227330"/>
                </a:lnTo>
                <a:lnTo>
                  <a:pt x="766437" y="232410"/>
                </a:lnTo>
                <a:lnTo>
                  <a:pt x="765933" y="236220"/>
                </a:lnTo>
                <a:close/>
              </a:path>
              <a:path w="4096384" h="836930">
                <a:moveTo>
                  <a:pt x="778171" y="236220"/>
                </a:moveTo>
                <a:lnTo>
                  <a:pt x="765933" y="236220"/>
                </a:lnTo>
                <a:lnTo>
                  <a:pt x="766437" y="232410"/>
                </a:lnTo>
                <a:lnTo>
                  <a:pt x="761068" y="227330"/>
                </a:lnTo>
                <a:lnTo>
                  <a:pt x="758888" y="226060"/>
                </a:lnTo>
                <a:lnTo>
                  <a:pt x="772304" y="226060"/>
                </a:lnTo>
                <a:lnTo>
                  <a:pt x="771296" y="227330"/>
                </a:lnTo>
                <a:lnTo>
                  <a:pt x="770962" y="228600"/>
                </a:lnTo>
                <a:lnTo>
                  <a:pt x="783472" y="228611"/>
                </a:lnTo>
                <a:lnTo>
                  <a:pt x="788563" y="231140"/>
                </a:lnTo>
                <a:lnTo>
                  <a:pt x="777497" y="231140"/>
                </a:lnTo>
                <a:lnTo>
                  <a:pt x="775897" y="234789"/>
                </a:lnTo>
                <a:lnTo>
                  <a:pt x="775939" y="235010"/>
                </a:lnTo>
                <a:lnTo>
                  <a:pt x="778171" y="236220"/>
                </a:lnTo>
                <a:close/>
              </a:path>
              <a:path w="4096384" h="836930">
                <a:moveTo>
                  <a:pt x="773981" y="228600"/>
                </a:moveTo>
                <a:lnTo>
                  <a:pt x="770962" y="228600"/>
                </a:lnTo>
                <a:lnTo>
                  <a:pt x="771296" y="227330"/>
                </a:lnTo>
                <a:lnTo>
                  <a:pt x="772304" y="226060"/>
                </a:lnTo>
                <a:lnTo>
                  <a:pt x="774921" y="227300"/>
                </a:lnTo>
                <a:lnTo>
                  <a:pt x="774905" y="227428"/>
                </a:lnTo>
                <a:lnTo>
                  <a:pt x="773981" y="228600"/>
                </a:lnTo>
                <a:close/>
              </a:path>
              <a:path w="4096384" h="836930">
                <a:moveTo>
                  <a:pt x="783449" y="228600"/>
                </a:moveTo>
                <a:lnTo>
                  <a:pt x="773981" y="228600"/>
                </a:lnTo>
                <a:lnTo>
                  <a:pt x="774905" y="227428"/>
                </a:lnTo>
                <a:lnTo>
                  <a:pt x="774921" y="227300"/>
                </a:lnTo>
                <a:lnTo>
                  <a:pt x="772304" y="226060"/>
                </a:lnTo>
                <a:lnTo>
                  <a:pt x="778335" y="226060"/>
                </a:lnTo>
                <a:lnTo>
                  <a:pt x="783449" y="228600"/>
                </a:lnTo>
                <a:close/>
              </a:path>
              <a:path w="4096384" h="836930">
                <a:moveTo>
                  <a:pt x="802477" y="232410"/>
                </a:moveTo>
                <a:lnTo>
                  <a:pt x="795240" y="227428"/>
                </a:lnTo>
                <a:lnTo>
                  <a:pt x="795218" y="227300"/>
                </a:lnTo>
                <a:lnTo>
                  <a:pt x="800297" y="226060"/>
                </a:lnTo>
                <a:lnTo>
                  <a:pt x="802136" y="226060"/>
                </a:lnTo>
                <a:lnTo>
                  <a:pt x="802469" y="227300"/>
                </a:lnTo>
                <a:lnTo>
                  <a:pt x="802477" y="232410"/>
                </a:lnTo>
                <a:close/>
              </a:path>
              <a:path w="4096384" h="836930">
                <a:moveTo>
                  <a:pt x="805380" y="232410"/>
                </a:moveTo>
                <a:lnTo>
                  <a:pt x="802477" y="232410"/>
                </a:lnTo>
                <a:lnTo>
                  <a:pt x="802469" y="227300"/>
                </a:lnTo>
                <a:lnTo>
                  <a:pt x="802136" y="226060"/>
                </a:lnTo>
                <a:lnTo>
                  <a:pt x="811696" y="226060"/>
                </a:lnTo>
                <a:lnTo>
                  <a:pt x="807929" y="227300"/>
                </a:lnTo>
                <a:lnTo>
                  <a:pt x="807956" y="227428"/>
                </a:lnTo>
                <a:lnTo>
                  <a:pt x="812364" y="231140"/>
                </a:lnTo>
                <a:lnTo>
                  <a:pt x="805659" y="231140"/>
                </a:lnTo>
                <a:lnTo>
                  <a:pt x="805380" y="232410"/>
                </a:lnTo>
                <a:close/>
              </a:path>
              <a:path w="4096384" h="836930">
                <a:moveTo>
                  <a:pt x="943787" y="229870"/>
                </a:moveTo>
                <a:lnTo>
                  <a:pt x="946465" y="227330"/>
                </a:lnTo>
                <a:lnTo>
                  <a:pt x="950158" y="226060"/>
                </a:lnTo>
                <a:lnTo>
                  <a:pt x="943787" y="229870"/>
                </a:lnTo>
                <a:close/>
              </a:path>
              <a:path w="4096384" h="836930">
                <a:moveTo>
                  <a:pt x="950710" y="229870"/>
                </a:moveTo>
                <a:lnTo>
                  <a:pt x="943787" y="229870"/>
                </a:lnTo>
                <a:lnTo>
                  <a:pt x="950158" y="226060"/>
                </a:lnTo>
                <a:lnTo>
                  <a:pt x="957415" y="226060"/>
                </a:lnTo>
                <a:lnTo>
                  <a:pt x="950710" y="229870"/>
                </a:lnTo>
                <a:close/>
              </a:path>
              <a:path w="4096384" h="836930">
                <a:moveTo>
                  <a:pt x="1027599" y="228600"/>
                </a:moveTo>
                <a:lnTo>
                  <a:pt x="1026925" y="228600"/>
                </a:lnTo>
                <a:lnTo>
                  <a:pt x="1025995" y="227428"/>
                </a:lnTo>
                <a:lnTo>
                  <a:pt x="1025988" y="227196"/>
                </a:lnTo>
                <a:lnTo>
                  <a:pt x="1026591" y="226060"/>
                </a:lnTo>
                <a:lnTo>
                  <a:pt x="1027429" y="226060"/>
                </a:lnTo>
                <a:lnTo>
                  <a:pt x="1028027" y="227196"/>
                </a:lnTo>
                <a:lnTo>
                  <a:pt x="1028059" y="227428"/>
                </a:lnTo>
                <a:lnTo>
                  <a:pt x="1027599" y="228600"/>
                </a:lnTo>
                <a:close/>
              </a:path>
              <a:path w="4096384" h="836930">
                <a:moveTo>
                  <a:pt x="1039497" y="228600"/>
                </a:moveTo>
                <a:lnTo>
                  <a:pt x="1027599" y="228600"/>
                </a:lnTo>
                <a:lnTo>
                  <a:pt x="1027906" y="227817"/>
                </a:lnTo>
                <a:lnTo>
                  <a:pt x="1028027" y="227196"/>
                </a:lnTo>
                <a:lnTo>
                  <a:pt x="1027429" y="226060"/>
                </a:lnTo>
                <a:lnTo>
                  <a:pt x="1079768" y="226060"/>
                </a:lnTo>
                <a:lnTo>
                  <a:pt x="1078637" y="227330"/>
                </a:lnTo>
                <a:lnTo>
                  <a:pt x="1041514" y="227330"/>
                </a:lnTo>
                <a:lnTo>
                  <a:pt x="1039497" y="22860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48958" y="226060"/>
                </a:lnTo>
                <a:lnTo>
                  <a:pt x="1149561" y="227196"/>
                </a:lnTo>
                <a:lnTo>
                  <a:pt x="1149580" y="227428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172596" y="228600"/>
                </a:moveTo>
                <a:lnTo>
                  <a:pt x="1148958" y="228600"/>
                </a:lnTo>
                <a:lnTo>
                  <a:pt x="1149580" y="227428"/>
                </a:lnTo>
                <a:lnTo>
                  <a:pt x="1149561" y="227196"/>
                </a:lnTo>
                <a:lnTo>
                  <a:pt x="1148958" y="226060"/>
                </a:lnTo>
                <a:lnTo>
                  <a:pt x="1171590" y="226060"/>
                </a:lnTo>
                <a:lnTo>
                  <a:pt x="1172596" y="228600"/>
                </a:lnTo>
                <a:close/>
              </a:path>
              <a:path w="4096384" h="836930">
                <a:moveTo>
                  <a:pt x="1208843" y="234950"/>
                </a:moveTo>
                <a:lnTo>
                  <a:pt x="1201928" y="232410"/>
                </a:lnTo>
                <a:lnTo>
                  <a:pt x="1203436" y="226060"/>
                </a:lnTo>
                <a:lnTo>
                  <a:pt x="1213014" y="233648"/>
                </a:lnTo>
                <a:lnTo>
                  <a:pt x="1208843" y="234950"/>
                </a:lnTo>
                <a:close/>
              </a:path>
              <a:path w="4096384" h="836930">
                <a:moveTo>
                  <a:pt x="1223456" y="234950"/>
                </a:moveTo>
                <a:lnTo>
                  <a:pt x="1208843" y="234950"/>
                </a:lnTo>
                <a:lnTo>
                  <a:pt x="1213013" y="233692"/>
                </a:lnTo>
                <a:lnTo>
                  <a:pt x="1203436" y="226060"/>
                </a:lnTo>
                <a:lnTo>
                  <a:pt x="1210727" y="226060"/>
                </a:lnTo>
                <a:lnTo>
                  <a:pt x="1216178" y="232410"/>
                </a:lnTo>
                <a:lnTo>
                  <a:pt x="1223169" y="232410"/>
                </a:lnTo>
                <a:lnTo>
                  <a:pt x="1223456" y="234950"/>
                </a:lnTo>
                <a:close/>
              </a:path>
              <a:path w="4096384" h="836930">
                <a:moveTo>
                  <a:pt x="1261103" y="234950"/>
                </a:moveTo>
                <a:lnTo>
                  <a:pt x="1237466" y="234950"/>
                </a:lnTo>
                <a:lnTo>
                  <a:pt x="1240245" y="233692"/>
                </a:lnTo>
                <a:lnTo>
                  <a:pt x="1240155" y="233270"/>
                </a:lnTo>
                <a:lnTo>
                  <a:pt x="1238808" y="228600"/>
                </a:lnTo>
                <a:lnTo>
                  <a:pt x="1241315" y="226060"/>
                </a:lnTo>
                <a:lnTo>
                  <a:pt x="1245179" y="228600"/>
                </a:lnTo>
                <a:lnTo>
                  <a:pt x="1256408" y="228600"/>
                </a:lnTo>
                <a:lnTo>
                  <a:pt x="1256408" y="231140"/>
                </a:lnTo>
                <a:lnTo>
                  <a:pt x="1256742" y="231140"/>
                </a:lnTo>
                <a:lnTo>
                  <a:pt x="1261103" y="234950"/>
                </a:lnTo>
                <a:close/>
              </a:path>
              <a:path w="4096384" h="836930">
                <a:moveTo>
                  <a:pt x="1256408" y="228600"/>
                </a:moveTo>
                <a:lnTo>
                  <a:pt x="1245179" y="228600"/>
                </a:lnTo>
                <a:lnTo>
                  <a:pt x="1241315" y="226060"/>
                </a:lnTo>
                <a:lnTo>
                  <a:pt x="1256408" y="226060"/>
                </a:lnTo>
                <a:lnTo>
                  <a:pt x="1256408" y="228600"/>
                </a:lnTo>
                <a:close/>
              </a:path>
              <a:path w="4096384" h="836930">
                <a:moveTo>
                  <a:pt x="1290935" y="231140"/>
                </a:moveTo>
                <a:lnTo>
                  <a:pt x="1256408" y="231140"/>
                </a:lnTo>
                <a:lnTo>
                  <a:pt x="1256408" y="226060"/>
                </a:lnTo>
                <a:lnTo>
                  <a:pt x="1266800" y="226060"/>
                </a:lnTo>
                <a:lnTo>
                  <a:pt x="1268476" y="228600"/>
                </a:lnTo>
                <a:lnTo>
                  <a:pt x="1271999" y="229870"/>
                </a:lnTo>
                <a:lnTo>
                  <a:pt x="1291941" y="229870"/>
                </a:lnTo>
                <a:lnTo>
                  <a:pt x="1290935" y="231140"/>
                </a:lnTo>
                <a:close/>
              </a:path>
              <a:path w="4096384" h="836930">
                <a:moveTo>
                  <a:pt x="1352957" y="229870"/>
                </a:moveTo>
                <a:lnTo>
                  <a:pt x="1350613" y="228600"/>
                </a:lnTo>
                <a:lnTo>
                  <a:pt x="1349223" y="227428"/>
                </a:lnTo>
                <a:lnTo>
                  <a:pt x="1349204" y="227080"/>
                </a:lnTo>
                <a:lnTo>
                  <a:pt x="1349604" y="226060"/>
                </a:lnTo>
                <a:lnTo>
                  <a:pt x="1352119" y="226060"/>
                </a:lnTo>
                <a:lnTo>
                  <a:pt x="1353756" y="227300"/>
                </a:lnTo>
                <a:lnTo>
                  <a:pt x="1353634" y="227817"/>
                </a:lnTo>
                <a:lnTo>
                  <a:pt x="1352957" y="229870"/>
                </a:lnTo>
                <a:close/>
              </a:path>
              <a:path w="4096384" h="836930">
                <a:moveTo>
                  <a:pt x="1368547" y="229870"/>
                </a:moveTo>
                <a:lnTo>
                  <a:pt x="1352957" y="229870"/>
                </a:lnTo>
                <a:lnTo>
                  <a:pt x="1353634" y="227817"/>
                </a:lnTo>
                <a:lnTo>
                  <a:pt x="1353756" y="227300"/>
                </a:lnTo>
                <a:lnTo>
                  <a:pt x="1352119" y="226060"/>
                </a:lnTo>
                <a:lnTo>
                  <a:pt x="1377266" y="226060"/>
                </a:lnTo>
                <a:lnTo>
                  <a:pt x="1376594" y="227330"/>
                </a:lnTo>
                <a:lnTo>
                  <a:pt x="1368547" y="227330"/>
                </a:lnTo>
                <a:lnTo>
                  <a:pt x="1368547" y="229870"/>
                </a:lnTo>
                <a:close/>
              </a:path>
              <a:path w="4096384" h="836930">
                <a:moveTo>
                  <a:pt x="1439516" y="226839"/>
                </a:moveTo>
                <a:lnTo>
                  <a:pt x="1439200" y="226489"/>
                </a:lnTo>
                <a:lnTo>
                  <a:pt x="1439297" y="226290"/>
                </a:lnTo>
                <a:lnTo>
                  <a:pt x="1439454" y="226060"/>
                </a:lnTo>
                <a:lnTo>
                  <a:pt x="1439516" y="226839"/>
                </a:lnTo>
                <a:close/>
              </a:path>
              <a:path w="4096384" h="836930">
                <a:moveTo>
                  <a:pt x="1442080" y="227330"/>
                </a:moveTo>
                <a:lnTo>
                  <a:pt x="1439958" y="227330"/>
                </a:lnTo>
                <a:lnTo>
                  <a:pt x="1439516" y="226839"/>
                </a:lnTo>
                <a:lnTo>
                  <a:pt x="1439454" y="226060"/>
                </a:lnTo>
                <a:lnTo>
                  <a:pt x="1444483" y="226060"/>
                </a:lnTo>
                <a:lnTo>
                  <a:pt x="1442080" y="227330"/>
                </a:lnTo>
                <a:close/>
              </a:path>
              <a:path w="4096384" h="836930">
                <a:moveTo>
                  <a:pt x="1451297" y="231140"/>
                </a:moveTo>
                <a:lnTo>
                  <a:pt x="1444149" y="231140"/>
                </a:lnTo>
                <a:lnTo>
                  <a:pt x="1439791" y="230335"/>
                </a:lnTo>
                <a:lnTo>
                  <a:pt x="1439677" y="228600"/>
                </a:lnTo>
                <a:lnTo>
                  <a:pt x="1444483" y="226060"/>
                </a:lnTo>
                <a:lnTo>
                  <a:pt x="1451117" y="230335"/>
                </a:lnTo>
                <a:lnTo>
                  <a:pt x="1451202" y="230646"/>
                </a:lnTo>
                <a:lnTo>
                  <a:pt x="1451297" y="231140"/>
                </a:lnTo>
                <a:close/>
              </a:path>
              <a:path w="4096384" h="836930">
                <a:moveTo>
                  <a:pt x="1451145" y="230352"/>
                </a:moveTo>
                <a:lnTo>
                  <a:pt x="1444483" y="226060"/>
                </a:lnTo>
                <a:lnTo>
                  <a:pt x="1456468" y="226060"/>
                </a:lnTo>
                <a:lnTo>
                  <a:pt x="1456217" y="227330"/>
                </a:lnTo>
                <a:lnTo>
                  <a:pt x="1450558" y="227330"/>
                </a:lnTo>
                <a:lnTo>
                  <a:pt x="1451145" y="230352"/>
                </a:lnTo>
                <a:close/>
              </a:path>
              <a:path w="4096384" h="836930">
                <a:moveTo>
                  <a:pt x="1521054" y="229528"/>
                </a:moveTo>
                <a:lnTo>
                  <a:pt x="1519441" y="226811"/>
                </a:lnTo>
                <a:lnTo>
                  <a:pt x="1519319" y="226290"/>
                </a:lnTo>
                <a:lnTo>
                  <a:pt x="1519410" y="226060"/>
                </a:lnTo>
                <a:lnTo>
                  <a:pt x="1520419" y="226060"/>
                </a:lnTo>
                <a:lnTo>
                  <a:pt x="1521416" y="228611"/>
                </a:lnTo>
                <a:lnTo>
                  <a:pt x="1521054" y="229528"/>
                </a:lnTo>
                <a:close/>
              </a:path>
              <a:path w="4096384" h="836930">
                <a:moveTo>
                  <a:pt x="1525781" y="236220"/>
                </a:moveTo>
                <a:lnTo>
                  <a:pt x="1523771" y="236220"/>
                </a:lnTo>
                <a:lnTo>
                  <a:pt x="1520664" y="230646"/>
                </a:lnTo>
                <a:lnTo>
                  <a:pt x="1520670" y="230503"/>
                </a:lnTo>
                <a:lnTo>
                  <a:pt x="1520909" y="229895"/>
                </a:lnTo>
                <a:lnTo>
                  <a:pt x="1521257" y="229870"/>
                </a:lnTo>
                <a:lnTo>
                  <a:pt x="1521150" y="229286"/>
                </a:lnTo>
                <a:lnTo>
                  <a:pt x="1521205" y="229146"/>
                </a:lnTo>
                <a:lnTo>
                  <a:pt x="1521324" y="228355"/>
                </a:lnTo>
                <a:lnTo>
                  <a:pt x="1520419" y="226060"/>
                </a:lnTo>
                <a:lnTo>
                  <a:pt x="1534108" y="226060"/>
                </a:lnTo>
                <a:lnTo>
                  <a:pt x="1532983" y="228611"/>
                </a:lnTo>
                <a:lnTo>
                  <a:pt x="1530863" y="231965"/>
                </a:lnTo>
                <a:lnTo>
                  <a:pt x="1529580" y="233680"/>
                </a:lnTo>
                <a:lnTo>
                  <a:pt x="1526778" y="233692"/>
                </a:lnTo>
                <a:lnTo>
                  <a:pt x="1525618" y="234950"/>
                </a:lnTo>
                <a:lnTo>
                  <a:pt x="1525781" y="236220"/>
                </a:lnTo>
                <a:close/>
              </a:path>
              <a:path w="4096384" h="836930">
                <a:moveTo>
                  <a:pt x="1568047" y="229787"/>
                </a:moveTo>
                <a:lnTo>
                  <a:pt x="1566509" y="226060"/>
                </a:lnTo>
                <a:lnTo>
                  <a:pt x="1568807" y="227801"/>
                </a:lnTo>
                <a:lnTo>
                  <a:pt x="1568047" y="229787"/>
                </a:lnTo>
                <a:close/>
              </a:path>
              <a:path w="4096384" h="836930">
                <a:moveTo>
                  <a:pt x="1568807" y="227801"/>
                </a:moveTo>
                <a:lnTo>
                  <a:pt x="1566509" y="226060"/>
                </a:lnTo>
                <a:lnTo>
                  <a:pt x="1569475" y="226060"/>
                </a:lnTo>
                <a:lnTo>
                  <a:pt x="1568807" y="227801"/>
                </a:lnTo>
                <a:close/>
              </a:path>
              <a:path w="4096384" h="836930">
                <a:moveTo>
                  <a:pt x="1614853" y="234950"/>
                </a:moveTo>
                <a:lnTo>
                  <a:pt x="1601376" y="234950"/>
                </a:lnTo>
                <a:lnTo>
                  <a:pt x="1605342" y="229023"/>
                </a:lnTo>
                <a:lnTo>
                  <a:pt x="1606569" y="227330"/>
                </a:lnTo>
                <a:lnTo>
                  <a:pt x="1607741" y="226060"/>
                </a:lnTo>
                <a:lnTo>
                  <a:pt x="1618637" y="226060"/>
                </a:lnTo>
                <a:lnTo>
                  <a:pt x="1618637" y="227330"/>
                </a:lnTo>
                <a:lnTo>
                  <a:pt x="1607237" y="227330"/>
                </a:lnTo>
                <a:lnTo>
                  <a:pt x="1614853" y="234950"/>
                </a:lnTo>
                <a:close/>
              </a:path>
              <a:path w="4096384" h="836930">
                <a:moveTo>
                  <a:pt x="1627522" y="232410"/>
                </a:moveTo>
                <a:lnTo>
                  <a:pt x="1624208" y="231212"/>
                </a:lnTo>
                <a:lnTo>
                  <a:pt x="1624103" y="230976"/>
                </a:lnTo>
                <a:lnTo>
                  <a:pt x="1625934" y="227801"/>
                </a:lnTo>
                <a:lnTo>
                  <a:pt x="1626854" y="226060"/>
                </a:lnTo>
                <a:lnTo>
                  <a:pt x="1631281" y="229787"/>
                </a:lnTo>
                <a:lnTo>
                  <a:pt x="1631253" y="229943"/>
                </a:lnTo>
                <a:lnTo>
                  <a:pt x="1629198" y="231140"/>
                </a:lnTo>
                <a:lnTo>
                  <a:pt x="1627522" y="232410"/>
                </a:lnTo>
                <a:close/>
              </a:path>
              <a:path w="4096384" h="836930">
                <a:moveTo>
                  <a:pt x="1675295" y="231140"/>
                </a:moveTo>
                <a:lnTo>
                  <a:pt x="1671851" y="229895"/>
                </a:lnTo>
                <a:lnTo>
                  <a:pt x="1671824" y="229528"/>
                </a:lnTo>
                <a:lnTo>
                  <a:pt x="1672030" y="227964"/>
                </a:lnTo>
                <a:lnTo>
                  <a:pt x="1672148" y="227300"/>
                </a:lnTo>
                <a:lnTo>
                  <a:pt x="1673619" y="226060"/>
                </a:lnTo>
                <a:lnTo>
                  <a:pt x="1674791" y="226060"/>
                </a:lnTo>
                <a:lnTo>
                  <a:pt x="1675703" y="228355"/>
                </a:lnTo>
                <a:lnTo>
                  <a:pt x="1675604" y="229583"/>
                </a:lnTo>
                <a:lnTo>
                  <a:pt x="1675295" y="231140"/>
                </a:lnTo>
                <a:close/>
              </a:path>
              <a:path w="4096384" h="836930">
                <a:moveTo>
                  <a:pt x="1803195" y="243840"/>
                </a:moveTo>
                <a:lnTo>
                  <a:pt x="1799734" y="242570"/>
                </a:lnTo>
                <a:lnTo>
                  <a:pt x="1797346" y="236471"/>
                </a:lnTo>
                <a:lnTo>
                  <a:pt x="1797276" y="235869"/>
                </a:lnTo>
                <a:lnTo>
                  <a:pt x="1797770" y="229943"/>
                </a:lnTo>
                <a:lnTo>
                  <a:pt x="1797897" y="229787"/>
                </a:lnTo>
                <a:lnTo>
                  <a:pt x="1803365" y="226060"/>
                </a:lnTo>
                <a:lnTo>
                  <a:pt x="1810070" y="226060"/>
                </a:lnTo>
                <a:lnTo>
                  <a:pt x="1800347" y="234950"/>
                </a:lnTo>
                <a:lnTo>
                  <a:pt x="1800176" y="234950"/>
                </a:lnTo>
                <a:lnTo>
                  <a:pt x="1799842" y="237490"/>
                </a:lnTo>
                <a:lnTo>
                  <a:pt x="1804302" y="241245"/>
                </a:lnTo>
                <a:lnTo>
                  <a:pt x="1804229" y="241599"/>
                </a:lnTo>
                <a:lnTo>
                  <a:pt x="1803195" y="243840"/>
                </a:lnTo>
                <a:close/>
              </a:path>
              <a:path w="4096384" h="836930">
                <a:moveTo>
                  <a:pt x="1938801" y="231140"/>
                </a:moveTo>
                <a:lnTo>
                  <a:pt x="1937466" y="231140"/>
                </a:lnTo>
                <a:lnTo>
                  <a:pt x="1936287" y="228600"/>
                </a:lnTo>
                <a:lnTo>
                  <a:pt x="1937970" y="226060"/>
                </a:lnTo>
                <a:lnTo>
                  <a:pt x="1939306" y="226060"/>
                </a:lnTo>
                <a:lnTo>
                  <a:pt x="1940389" y="229583"/>
                </a:lnTo>
                <a:lnTo>
                  <a:pt x="1940381" y="229943"/>
                </a:lnTo>
                <a:lnTo>
                  <a:pt x="1938801" y="231140"/>
                </a:lnTo>
                <a:close/>
              </a:path>
              <a:path w="4096384" h="836930">
                <a:moveTo>
                  <a:pt x="2005013" y="231140"/>
                </a:moveTo>
                <a:lnTo>
                  <a:pt x="1938801" y="231140"/>
                </a:lnTo>
                <a:lnTo>
                  <a:pt x="1940381" y="229943"/>
                </a:lnTo>
                <a:lnTo>
                  <a:pt x="1940389" y="229583"/>
                </a:lnTo>
                <a:lnTo>
                  <a:pt x="1939306" y="226060"/>
                </a:lnTo>
                <a:lnTo>
                  <a:pt x="2005354" y="226060"/>
                </a:lnTo>
                <a:lnTo>
                  <a:pt x="2004182" y="227330"/>
                </a:lnTo>
                <a:lnTo>
                  <a:pt x="2003438" y="229583"/>
                </a:lnTo>
                <a:lnTo>
                  <a:pt x="2003440" y="229943"/>
                </a:lnTo>
                <a:lnTo>
                  <a:pt x="2005013" y="231140"/>
                </a:lnTo>
                <a:close/>
              </a:path>
              <a:path w="4096384" h="836930">
                <a:moveTo>
                  <a:pt x="2006362" y="231140"/>
                </a:moveTo>
                <a:lnTo>
                  <a:pt x="2005013" y="231140"/>
                </a:lnTo>
                <a:lnTo>
                  <a:pt x="2003440" y="229943"/>
                </a:lnTo>
                <a:lnTo>
                  <a:pt x="2003438" y="229583"/>
                </a:lnTo>
                <a:lnTo>
                  <a:pt x="2004182" y="227330"/>
                </a:lnTo>
                <a:lnTo>
                  <a:pt x="2005354" y="226060"/>
                </a:lnTo>
                <a:lnTo>
                  <a:pt x="2007030" y="228600"/>
                </a:lnTo>
                <a:lnTo>
                  <a:pt x="2006362" y="231140"/>
                </a:lnTo>
                <a:close/>
              </a:path>
              <a:path w="4096384" h="836930">
                <a:moveTo>
                  <a:pt x="2154207" y="233680"/>
                </a:moveTo>
                <a:lnTo>
                  <a:pt x="2146323" y="227330"/>
                </a:lnTo>
                <a:lnTo>
                  <a:pt x="2151856" y="227330"/>
                </a:lnTo>
                <a:lnTo>
                  <a:pt x="2157723" y="226060"/>
                </a:lnTo>
                <a:lnTo>
                  <a:pt x="2154507" y="231140"/>
                </a:lnTo>
                <a:lnTo>
                  <a:pt x="2153532" y="231140"/>
                </a:lnTo>
                <a:lnTo>
                  <a:pt x="2153703" y="232410"/>
                </a:lnTo>
                <a:lnTo>
                  <a:pt x="2153870" y="232410"/>
                </a:lnTo>
                <a:lnTo>
                  <a:pt x="2154207" y="233680"/>
                </a:lnTo>
                <a:close/>
              </a:path>
              <a:path w="4096384" h="836930">
                <a:moveTo>
                  <a:pt x="2220753" y="231140"/>
                </a:moveTo>
                <a:lnTo>
                  <a:pt x="2218409" y="231140"/>
                </a:lnTo>
                <a:lnTo>
                  <a:pt x="2217677" y="230039"/>
                </a:lnTo>
                <a:lnTo>
                  <a:pt x="2217632" y="229740"/>
                </a:lnTo>
                <a:lnTo>
                  <a:pt x="2218238" y="228600"/>
                </a:lnTo>
                <a:lnTo>
                  <a:pt x="2220419" y="226060"/>
                </a:lnTo>
                <a:lnTo>
                  <a:pt x="2223171" y="229740"/>
                </a:lnTo>
                <a:lnTo>
                  <a:pt x="2223122" y="229943"/>
                </a:lnTo>
                <a:lnTo>
                  <a:pt x="2220753" y="231140"/>
                </a:lnTo>
                <a:close/>
              </a:path>
              <a:path w="4096384" h="836930">
                <a:moveTo>
                  <a:pt x="2244222" y="231140"/>
                </a:moveTo>
                <a:lnTo>
                  <a:pt x="2220753" y="231140"/>
                </a:lnTo>
                <a:lnTo>
                  <a:pt x="2223122" y="229943"/>
                </a:lnTo>
                <a:lnTo>
                  <a:pt x="2223171" y="229740"/>
                </a:lnTo>
                <a:lnTo>
                  <a:pt x="2220419" y="226060"/>
                </a:lnTo>
                <a:lnTo>
                  <a:pt x="2247403" y="226060"/>
                </a:lnTo>
                <a:lnTo>
                  <a:pt x="2245931" y="227300"/>
                </a:lnTo>
                <a:lnTo>
                  <a:pt x="2245851" y="227428"/>
                </a:lnTo>
                <a:lnTo>
                  <a:pt x="2244658" y="230039"/>
                </a:lnTo>
                <a:lnTo>
                  <a:pt x="2244222" y="231140"/>
                </a:lnTo>
                <a:close/>
              </a:path>
              <a:path w="4096384" h="836930">
                <a:moveTo>
                  <a:pt x="2242714" y="234950"/>
                </a:moveTo>
                <a:lnTo>
                  <a:pt x="2244763" y="229787"/>
                </a:lnTo>
                <a:lnTo>
                  <a:pt x="2245851" y="227428"/>
                </a:lnTo>
                <a:lnTo>
                  <a:pt x="2245931" y="227300"/>
                </a:lnTo>
                <a:lnTo>
                  <a:pt x="2247403" y="226060"/>
                </a:lnTo>
                <a:lnTo>
                  <a:pt x="2249259" y="228611"/>
                </a:lnTo>
                <a:lnTo>
                  <a:pt x="2252602" y="232410"/>
                </a:lnTo>
                <a:lnTo>
                  <a:pt x="2242714" y="234950"/>
                </a:lnTo>
                <a:close/>
              </a:path>
              <a:path w="4096384" h="836930">
                <a:moveTo>
                  <a:pt x="2244888" y="245110"/>
                </a:moveTo>
                <a:lnTo>
                  <a:pt x="2166942" y="245110"/>
                </a:lnTo>
                <a:lnTo>
                  <a:pt x="2167447" y="243840"/>
                </a:lnTo>
                <a:lnTo>
                  <a:pt x="2164428" y="240030"/>
                </a:lnTo>
                <a:lnTo>
                  <a:pt x="2269030" y="240030"/>
                </a:lnTo>
                <a:lnTo>
                  <a:pt x="2269699" y="237988"/>
                </a:lnTo>
                <a:lnTo>
                  <a:pt x="2269787" y="236172"/>
                </a:lnTo>
                <a:lnTo>
                  <a:pt x="2267858" y="234950"/>
                </a:lnTo>
                <a:lnTo>
                  <a:pt x="2242714" y="234950"/>
                </a:lnTo>
                <a:lnTo>
                  <a:pt x="2252602" y="232410"/>
                </a:lnTo>
                <a:lnTo>
                  <a:pt x="2249249" y="228600"/>
                </a:lnTo>
                <a:lnTo>
                  <a:pt x="2247403" y="226060"/>
                </a:lnTo>
                <a:lnTo>
                  <a:pt x="2252431" y="226060"/>
                </a:lnTo>
                <a:lnTo>
                  <a:pt x="2256963" y="227330"/>
                </a:lnTo>
                <a:lnTo>
                  <a:pt x="2327699" y="227330"/>
                </a:lnTo>
                <a:lnTo>
                  <a:pt x="2326527" y="228600"/>
                </a:lnTo>
                <a:lnTo>
                  <a:pt x="2286279" y="228611"/>
                </a:lnTo>
                <a:lnTo>
                  <a:pt x="2284978" y="229847"/>
                </a:lnTo>
                <a:lnTo>
                  <a:pt x="2284955" y="232410"/>
                </a:lnTo>
                <a:lnTo>
                  <a:pt x="2289309" y="232410"/>
                </a:lnTo>
                <a:lnTo>
                  <a:pt x="2289868" y="237490"/>
                </a:lnTo>
                <a:lnTo>
                  <a:pt x="2274563" y="237490"/>
                </a:lnTo>
                <a:lnTo>
                  <a:pt x="2269657" y="241300"/>
                </a:lnTo>
                <a:lnTo>
                  <a:pt x="2192256" y="241300"/>
                </a:lnTo>
                <a:lnTo>
                  <a:pt x="2190580" y="242570"/>
                </a:lnTo>
                <a:lnTo>
                  <a:pt x="2190410" y="242570"/>
                </a:lnTo>
                <a:lnTo>
                  <a:pt x="2191922" y="243840"/>
                </a:lnTo>
                <a:lnTo>
                  <a:pt x="2242544" y="243840"/>
                </a:lnTo>
                <a:lnTo>
                  <a:pt x="2244888" y="245110"/>
                </a:lnTo>
                <a:close/>
              </a:path>
              <a:path w="4096384" h="836930">
                <a:moveTo>
                  <a:pt x="2328871" y="231140"/>
                </a:moveTo>
                <a:lnTo>
                  <a:pt x="2327365" y="231140"/>
                </a:lnTo>
                <a:lnTo>
                  <a:pt x="2326527" y="228600"/>
                </a:lnTo>
                <a:lnTo>
                  <a:pt x="2328108" y="226811"/>
                </a:lnTo>
                <a:lnTo>
                  <a:pt x="2328701" y="226060"/>
                </a:lnTo>
                <a:lnTo>
                  <a:pt x="2329459" y="228355"/>
                </a:lnTo>
                <a:lnTo>
                  <a:pt x="2329359" y="229286"/>
                </a:lnTo>
                <a:lnTo>
                  <a:pt x="2328871" y="231140"/>
                </a:lnTo>
                <a:close/>
              </a:path>
              <a:path w="4096384" h="836930">
                <a:moveTo>
                  <a:pt x="2337757" y="231140"/>
                </a:moveTo>
                <a:lnTo>
                  <a:pt x="2328871" y="231140"/>
                </a:lnTo>
                <a:lnTo>
                  <a:pt x="2329359" y="229286"/>
                </a:lnTo>
                <a:lnTo>
                  <a:pt x="2329459" y="228355"/>
                </a:lnTo>
                <a:lnTo>
                  <a:pt x="2328701" y="226060"/>
                </a:lnTo>
                <a:lnTo>
                  <a:pt x="2365913" y="226060"/>
                </a:lnTo>
                <a:lnTo>
                  <a:pt x="2365913" y="227330"/>
                </a:lnTo>
                <a:lnTo>
                  <a:pt x="2340605" y="227330"/>
                </a:lnTo>
                <a:lnTo>
                  <a:pt x="2337944" y="229847"/>
                </a:lnTo>
                <a:lnTo>
                  <a:pt x="2337757" y="231140"/>
                </a:lnTo>
                <a:close/>
              </a:path>
              <a:path w="4096384" h="836930">
                <a:moveTo>
                  <a:pt x="2366921" y="231140"/>
                </a:moveTo>
                <a:lnTo>
                  <a:pt x="2365913" y="231140"/>
                </a:lnTo>
                <a:lnTo>
                  <a:pt x="2365913" y="226060"/>
                </a:lnTo>
                <a:lnTo>
                  <a:pt x="2371950" y="227330"/>
                </a:lnTo>
                <a:lnTo>
                  <a:pt x="2369101" y="229870"/>
                </a:lnTo>
                <a:lnTo>
                  <a:pt x="2366921" y="23114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506548" y="234327"/>
                </a:lnTo>
                <a:lnTo>
                  <a:pt x="2506421" y="233648"/>
                </a:lnTo>
                <a:lnTo>
                  <a:pt x="2516782" y="226060"/>
                </a:lnTo>
                <a:lnTo>
                  <a:pt x="2516530" y="229895"/>
                </a:lnTo>
                <a:lnTo>
                  <a:pt x="2516404" y="231470"/>
                </a:lnTo>
                <a:lnTo>
                  <a:pt x="2516095" y="233692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08060" y="247650"/>
                </a:moveTo>
                <a:lnTo>
                  <a:pt x="2501355" y="247650"/>
                </a:lnTo>
                <a:lnTo>
                  <a:pt x="2507386" y="241300"/>
                </a:lnTo>
                <a:lnTo>
                  <a:pt x="2508244" y="241300"/>
                </a:lnTo>
                <a:lnTo>
                  <a:pt x="2516095" y="233692"/>
                </a:lnTo>
                <a:lnTo>
                  <a:pt x="2516404" y="231470"/>
                </a:lnTo>
                <a:lnTo>
                  <a:pt x="2516782" y="226060"/>
                </a:lnTo>
                <a:lnTo>
                  <a:pt x="2520796" y="226060"/>
                </a:lnTo>
                <a:lnTo>
                  <a:pt x="2522813" y="228600"/>
                </a:lnTo>
                <a:lnTo>
                  <a:pt x="2528267" y="228600"/>
                </a:lnTo>
                <a:lnTo>
                  <a:pt x="2527684" y="231140"/>
                </a:lnTo>
                <a:lnTo>
                  <a:pt x="2538580" y="231140"/>
                </a:lnTo>
                <a:lnTo>
                  <a:pt x="2535643" y="233680"/>
                </a:lnTo>
                <a:lnTo>
                  <a:pt x="2521284" y="233692"/>
                </a:lnTo>
                <a:lnTo>
                  <a:pt x="2518779" y="236220"/>
                </a:lnTo>
                <a:lnTo>
                  <a:pt x="2516992" y="240030"/>
                </a:lnTo>
                <a:lnTo>
                  <a:pt x="2514697" y="243660"/>
                </a:lnTo>
                <a:lnTo>
                  <a:pt x="2514571" y="244378"/>
                </a:lnTo>
                <a:lnTo>
                  <a:pt x="2514554" y="245110"/>
                </a:lnTo>
                <a:lnTo>
                  <a:pt x="2509409" y="245110"/>
                </a:lnTo>
                <a:lnTo>
                  <a:pt x="2508060" y="247650"/>
                </a:lnTo>
                <a:close/>
              </a:path>
              <a:path w="4096384" h="836930">
                <a:moveTo>
                  <a:pt x="2533040" y="231140"/>
                </a:moveTo>
                <a:lnTo>
                  <a:pt x="2527684" y="231140"/>
                </a:lnTo>
                <a:lnTo>
                  <a:pt x="2528850" y="226060"/>
                </a:lnTo>
                <a:lnTo>
                  <a:pt x="2531775" y="229943"/>
                </a:lnTo>
                <a:lnTo>
                  <a:pt x="2533040" y="231140"/>
                </a:lnTo>
                <a:close/>
              </a:path>
              <a:path w="4096384" h="836930">
                <a:moveTo>
                  <a:pt x="2538580" y="231140"/>
                </a:moveTo>
                <a:lnTo>
                  <a:pt x="2533040" y="231140"/>
                </a:lnTo>
                <a:lnTo>
                  <a:pt x="2531725" y="229895"/>
                </a:lnTo>
                <a:lnTo>
                  <a:pt x="2528850" y="226060"/>
                </a:lnTo>
                <a:lnTo>
                  <a:pt x="2538239" y="226060"/>
                </a:lnTo>
                <a:lnTo>
                  <a:pt x="2538580" y="231140"/>
                </a:lnTo>
                <a:close/>
              </a:path>
              <a:path w="4096384" h="836930">
                <a:moveTo>
                  <a:pt x="2545648" y="229870"/>
                </a:moveTo>
                <a:lnTo>
                  <a:pt x="2543085" y="229870"/>
                </a:lnTo>
                <a:lnTo>
                  <a:pt x="2546267" y="226060"/>
                </a:lnTo>
                <a:lnTo>
                  <a:pt x="2545648" y="229870"/>
                </a:lnTo>
                <a:close/>
              </a:path>
              <a:path w="4096384" h="836930">
                <a:moveTo>
                  <a:pt x="2580801" y="228600"/>
                </a:moveTo>
                <a:lnTo>
                  <a:pt x="2581141" y="226060"/>
                </a:lnTo>
                <a:lnTo>
                  <a:pt x="2581272" y="226060"/>
                </a:lnTo>
                <a:lnTo>
                  <a:pt x="2580801" y="228600"/>
                </a:lnTo>
                <a:close/>
              </a:path>
              <a:path w="4096384" h="836930">
                <a:moveTo>
                  <a:pt x="2646138" y="240030"/>
                </a:moveTo>
                <a:lnTo>
                  <a:pt x="2644852" y="240030"/>
                </a:lnTo>
                <a:lnTo>
                  <a:pt x="2640498" y="237490"/>
                </a:lnTo>
                <a:lnTo>
                  <a:pt x="2639830" y="234950"/>
                </a:lnTo>
                <a:lnTo>
                  <a:pt x="2638335" y="233692"/>
                </a:lnTo>
                <a:lnTo>
                  <a:pt x="2635109" y="229895"/>
                </a:lnTo>
                <a:lnTo>
                  <a:pt x="2633927" y="226060"/>
                </a:lnTo>
                <a:lnTo>
                  <a:pt x="2638638" y="227330"/>
                </a:lnTo>
                <a:lnTo>
                  <a:pt x="2641337" y="228611"/>
                </a:lnTo>
                <a:lnTo>
                  <a:pt x="2646599" y="236097"/>
                </a:lnTo>
                <a:lnTo>
                  <a:pt x="2646697" y="236285"/>
                </a:lnTo>
                <a:lnTo>
                  <a:pt x="2646910" y="237490"/>
                </a:lnTo>
                <a:lnTo>
                  <a:pt x="2644852" y="237490"/>
                </a:lnTo>
                <a:lnTo>
                  <a:pt x="2646138" y="240030"/>
                </a:lnTo>
                <a:close/>
              </a:path>
              <a:path w="4096384" h="836930">
                <a:moveTo>
                  <a:pt x="2662911" y="251460"/>
                </a:moveTo>
                <a:lnTo>
                  <a:pt x="2645214" y="251460"/>
                </a:lnTo>
                <a:lnTo>
                  <a:pt x="2649200" y="246380"/>
                </a:lnTo>
                <a:lnTo>
                  <a:pt x="2650074" y="245098"/>
                </a:lnTo>
                <a:lnTo>
                  <a:pt x="2655230" y="242570"/>
                </a:lnTo>
                <a:lnTo>
                  <a:pt x="2647105" y="238593"/>
                </a:lnTo>
                <a:lnTo>
                  <a:pt x="2646697" y="236285"/>
                </a:lnTo>
                <a:lnTo>
                  <a:pt x="2646599" y="236097"/>
                </a:lnTo>
                <a:lnTo>
                  <a:pt x="2641329" y="228600"/>
                </a:lnTo>
                <a:lnTo>
                  <a:pt x="2638638" y="227330"/>
                </a:lnTo>
                <a:lnTo>
                  <a:pt x="2633927" y="226060"/>
                </a:lnTo>
                <a:lnTo>
                  <a:pt x="2641820" y="226060"/>
                </a:lnTo>
                <a:lnTo>
                  <a:pt x="2645677" y="227330"/>
                </a:lnTo>
                <a:lnTo>
                  <a:pt x="2648859" y="227330"/>
                </a:lnTo>
                <a:lnTo>
                  <a:pt x="2647504" y="228611"/>
                </a:lnTo>
                <a:lnTo>
                  <a:pt x="2646109" y="229787"/>
                </a:lnTo>
                <a:lnTo>
                  <a:pt x="2646146" y="230039"/>
                </a:lnTo>
                <a:lnTo>
                  <a:pt x="2649043" y="233680"/>
                </a:lnTo>
                <a:lnTo>
                  <a:pt x="2671332" y="233680"/>
                </a:lnTo>
                <a:lnTo>
                  <a:pt x="2670046" y="234950"/>
                </a:lnTo>
                <a:lnTo>
                  <a:pt x="2657247" y="234950"/>
                </a:lnTo>
                <a:lnTo>
                  <a:pt x="2657247" y="238760"/>
                </a:lnTo>
                <a:lnTo>
                  <a:pt x="2697813" y="238760"/>
                </a:lnTo>
                <a:lnTo>
                  <a:pt x="2701334" y="240030"/>
                </a:lnTo>
                <a:lnTo>
                  <a:pt x="2662944" y="240030"/>
                </a:lnTo>
                <a:lnTo>
                  <a:pt x="2660279" y="243840"/>
                </a:lnTo>
                <a:lnTo>
                  <a:pt x="2663127" y="245110"/>
                </a:lnTo>
                <a:lnTo>
                  <a:pt x="2672831" y="245110"/>
                </a:lnTo>
                <a:lnTo>
                  <a:pt x="2662911" y="251460"/>
                </a:lnTo>
                <a:close/>
              </a:path>
              <a:path w="4096384" h="836930">
                <a:moveTo>
                  <a:pt x="2694293" y="237490"/>
                </a:moveTo>
                <a:lnTo>
                  <a:pt x="2667475" y="237490"/>
                </a:lnTo>
                <a:lnTo>
                  <a:pt x="2668945" y="236097"/>
                </a:lnTo>
                <a:lnTo>
                  <a:pt x="2671332" y="233680"/>
                </a:lnTo>
                <a:lnTo>
                  <a:pt x="2649043" y="233680"/>
                </a:lnTo>
                <a:lnTo>
                  <a:pt x="2650629" y="230976"/>
                </a:lnTo>
                <a:lnTo>
                  <a:pt x="2651891" y="228600"/>
                </a:lnTo>
                <a:lnTo>
                  <a:pt x="2648859" y="227330"/>
                </a:lnTo>
                <a:lnTo>
                  <a:pt x="2645677" y="227330"/>
                </a:lnTo>
                <a:lnTo>
                  <a:pt x="2645003" y="226060"/>
                </a:lnTo>
                <a:lnTo>
                  <a:pt x="2676871" y="226060"/>
                </a:lnTo>
                <a:lnTo>
                  <a:pt x="2669492" y="232410"/>
                </a:lnTo>
                <a:lnTo>
                  <a:pt x="2688203" y="232410"/>
                </a:lnTo>
                <a:lnTo>
                  <a:pt x="2688755" y="234950"/>
                </a:lnTo>
                <a:lnTo>
                  <a:pt x="2693787" y="234950"/>
                </a:lnTo>
                <a:lnTo>
                  <a:pt x="2690772" y="236220"/>
                </a:lnTo>
                <a:lnTo>
                  <a:pt x="2694293" y="237490"/>
                </a:lnTo>
                <a:close/>
              </a:path>
              <a:path w="4096384" h="836930">
                <a:moveTo>
                  <a:pt x="2682227" y="232410"/>
                </a:moveTo>
                <a:lnTo>
                  <a:pt x="2669492" y="232410"/>
                </a:lnTo>
                <a:lnTo>
                  <a:pt x="2676871" y="226060"/>
                </a:lnTo>
                <a:lnTo>
                  <a:pt x="2682227" y="232410"/>
                </a:lnTo>
                <a:close/>
              </a:path>
              <a:path w="4096384" h="836930">
                <a:moveTo>
                  <a:pt x="2839291" y="231140"/>
                </a:moveTo>
                <a:lnTo>
                  <a:pt x="2837942" y="231140"/>
                </a:lnTo>
                <a:lnTo>
                  <a:pt x="2840456" y="226060"/>
                </a:lnTo>
                <a:lnTo>
                  <a:pt x="2839291" y="231140"/>
                </a:lnTo>
                <a:close/>
              </a:path>
              <a:path w="4096384" h="836930">
                <a:moveTo>
                  <a:pt x="2890284" y="237490"/>
                </a:moveTo>
                <a:lnTo>
                  <a:pt x="2885385" y="237485"/>
                </a:lnTo>
                <a:lnTo>
                  <a:pt x="2882693" y="236285"/>
                </a:lnTo>
                <a:lnTo>
                  <a:pt x="2882651" y="236097"/>
                </a:lnTo>
                <a:lnTo>
                  <a:pt x="2891248" y="226060"/>
                </a:lnTo>
                <a:lnTo>
                  <a:pt x="2889592" y="228600"/>
                </a:lnTo>
                <a:lnTo>
                  <a:pt x="2891472" y="228600"/>
                </a:lnTo>
                <a:lnTo>
                  <a:pt x="2891980" y="232224"/>
                </a:lnTo>
                <a:lnTo>
                  <a:pt x="2891860" y="232842"/>
                </a:lnTo>
                <a:lnTo>
                  <a:pt x="2890284" y="237490"/>
                </a:lnTo>
                <a:close/>
              </a:path>
              <a:path w="4096384" h="836930">
                <a:moveTo>
                  <a:pt x="2896876" y="237490"/>
                </a:moveTo>
                <a:lnTo>
                  <a:pt x="2890284" y="237490"/>
                </a:lnTo>
                <a:lnTo>
                  <a:pt x="2891860" y="232842"/>
                </a:lnTo>
                <a:lnTo>
                  <a:pt x="2891980" y="232224"/>
                </a:lnTo>
                <a:lnTo>
                  <a:pt x="2891472" y="228600"/>
                </a:lnTo>
                <a:lnTo>
                  <a:pt x="2889592" y="228600"/>
                </a:lnTo>
                <a:lnTo>
                  <a:pt x="2891248" y="226060"/>
                </a:lnTo>
                <a:lnTo>
                  <a:pt x="2945222" y="226060"/>
                </a:lnTo>
                <a:lnTo>
                  <a:pt x="2944187" y="227330"/>
                </a:lnTo>
                <a:lnTo>
                  <a:pt x="2903493" y="227330"/>
                </a:lnTo>
                <a:lnTo>
                  <a:pt x="2904835" y="232410"/>
                </a:lnTo>
                <a:lnTo>
                  <a:pt x="2893599" y="232410"/>
                </a:lnTo>
                <a:lnTo>
                  <a:pt x="2896004" y="236285"/>
                </a:lnTo>
                <a:lnTo>
                  <a:pt x="2896876" y="237490"/>
                </a:lnTo>
                <a:close/>
              </a:path>
              <a:path w="4096384" h="836930">
                <a:moveTo>
                  <a:pt x="2951587" y="232410"/>
                </a:moveTo>
                <a:lnTo>
                  <a:pt x="2940043" y="232410"/>
                </a:lnTo>
                <a:lnTo>
                  <a:pt x="2945222" y="226060"/>
                </a:lnTo>
                <a:lnTo>
                  <a:pt x="2945740" y="227330"/>
                </a:lnTo>
                <a:lnTo>
                  <a:pt x="2946637" y="227330"/>
                </a:lnTo>
                <a:lnTo>
                  <a:pt x="2951587" y="232410"/>
                </a:lnTo>
                <a:close/>
              </a:path>
              <a:path w="4096384" h="836930">
                <a:moveTo>
                  <a:pt x="2945740" y="227330"/>
                </a:moveTo>
                <a:lnTo>
                  <a:pt x="2945222" y="226060"/>
                </a:lnTo>
                <a:lnTo>
                  <a:pt x="2945399" y="226060"/>
                </a:lnTo>
                <a:lnTo>
                  <a:pt x="2945740" y="227330"/>
                </a:lnTo>
                <a:close/>
              </a:path>
              <a:path w="4096384" h="836930">
                <a:moveTo>
                  <a:pt x="2946637" y="227330"/>
                </a:moveTo>
                <a:lnTo>
                  <a:pt x="2945740" y="227330"/>
                </a:lnTo>
                <a:lnTo>
                  <a:pt x="2945399" y="226060"/>
                </a:lnTo>
                <a:lnTo>
                  <a:pt x="2946637" y="227330"/>
                </a:lnTo>
                <a:close/>
              </a:path>
              <a:path w="4096384" h="836930">
                <a:moveTo>
                  <a:pt x="3078578" y="226399"/>
                </a:moveTo>
                <a:lnTo>
                  <a:pt x="3077326" y="226060"/>
                </a:lnTo>
                <a:lnTo>
                  <a:pt x="3078668" y="226060"/>
                </a:lnTo>
                <a:lnTo>
                  <a:pt x="3078578" y="226399"/>
                </a:lnTo>
                <a:close/>
              </a:path>
              <a:path w="4096384" h="836930">
                <a:moveTo>
                  <a:pt x="3081899" y="227300"/>
                </a:moveTo>
                <a:lnTo>
                  <a:pt x="3078578" y="226399"/>
                </a:lnTo>
                <a:lnTo>
                  <a:pt x="3078668" y="226060"/>
                </a:lnTo>
                <a:lnTo>
                  <a:pt x="3080508" y="226060"/>
                </a:lnTo>
                <a:lnTo>
                  <a:pt x="3081899" y="227300"/>
                </a:lnTo>
                <a:close/>
              </a:path>
              <a:path w="4096384" h="836930">
                <a:moveTo>
                  <a:pt x="3240754" y="238760"/>
                </a:moveTo>
                <a:lnTo>
                  <a:pt x="3235345" y="238760"/>
                </a:lnTo>
                <a:lnTo>
                  <a:pt x="3235159" y="236471"/>
                </a:lnTo>
                <a:lnTo>
                  <a:pt x="3235037" y="233480"/>
                </a:lnTo>
                <a:lnTo>
                  <a:pt x="3237597" y="228600"/>
                </a:lnTo>
                <a:lnTo>
                  <a:pt x="3242928" y="226060"/>
                </a:lnTo>
                <a:lnTo>
                  <a:pt x="3247459" y="226060"/>
                </a:lnTo>
                <a:lnTo>
                  <a:pt x="3249753" y="228600"/>
                </a:lnTo>
                <a:lnTo>
                  <a:pt x="3242091" y="228611"/>
                </a:lnTo>
                <a:lnTo>
                  <a:pt x="3238630" y="236097"/>
                </a:lnTo>
                <a:lnTo>
                  <a:pt x="3238678" y="236285"/>
                </a:lnTo>
                <a:lnTo>
                  <a:pt x="3240591" y="237485"/>
                </a:lnTo>
                <a:lnTo>
                  <a:pt x="3240754" y="238760"/>
                </a:lnTo>
                <a:close/>
              </a:path>
              <a:path w="4096384" h="836930">
                <a:moveTo>
                  <a:pt x="3250776" y="229732"/>
                </a:moveTo>
                <a:lnTo>
                  <a:pt x="3247459" y="226060"/>
                </a:lnTo>
                <a:lnTo>
                  <a:pt x="3254019" y="226060"/>
                </a:lnTo>
                <a:lnTo>
                  <a:pt x="3254747" y="227196"/>
                </a:lnTo>
                <a:lnTo>
                  <a:pt x="3254832" y="228600"/>
                </a:lnTo>
                <a:lnTo>
                  <a:pt x="3254643" y="228611"/>
                </a:lnTo>
                <a:lnTo>
                  <a:pt x="3250776" y="229732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55173" y="228600"/>
                </a:lnTo>
                <a:lnTo>
                  <a:pt x="3258355" y="226060"/>
                </a:lnTo>
                <a:lnTo>
                  <a:pt x="3260195" y="227330"/>
                </a:lnTo>
                <a:lnTo>
                  <a:pt x="3261996" y="22813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3261996" y="228133"/>
                </a:moveTo>
                <a:lnTo>
                  <a:pt x="3260152" y="227300"/>
                </a:lnTo>
                <a:lnTo>
                  <a:pt x="3258355" y="226060"/>
                </a:lnTo>
                <a:lnTo>
                  <a:pt x="3261040" y="226060"/>
                </a:lnTo>
                <a:lnTo>
                  <a:pt x="3261996" y="228133"/>
                </a:lnTo>
                <a:close/>
              </a:path>
              <a:path w="4096384" h="836930">
                <a:moveTo>
                  <a:pt x="3267417" y="245110"/>
                </a:moveTo>
                <a:lnTo>
                  <a:pt x="3263711" y="242570"/>
                </a:lnTo>
                <a:lnTo>
                  <a:pt x="3271274" y="238760"/>
                </a:lnTo>
                <a:lnTo>
                  <a:pt x="3271162" y="237988"/>
                </a:lnTo>
                <a:lnTo>
                  <a:pt x="3271054" y="236892"/>
                </a:lnTo>
                <a:lnTo>
                  <a:pt x="3270933" y="234950"/>
                </a:lnTo>
                <a:lnTo>
                  <a:pt x="3267715" y="231635"/>
                </a:lnTo>
                <a:lnTo>
                  <a:pt x="3267657" y="231267"/>
                </a:lnTo>
                <a:lnTo>
                  <a:pt x="3268566" y="229895"/>
                </a:lnTo>
                <a:lnTo>
                  <a:pt x="3273114" y="226060"/>
                </a:lnTo>
                <a:lnTo>
                  <a:pt x="3276538" y="233480"/>
                </a:lnTo>
                <a:lnTo>
                  <a:pt x="3276652" y="233692"/>
                </a:lnTo>
                <a:lnTo>
                  <a:pt x="3278804" y="234950"/>
                </a:lnTo>
                <a:lnTo>
                  <a:pt x="3272675" y="242465"/>
                </a:lnTo>
                <a:lnTo>
                  <a:pt x="3272590" y="243840"/>
                </a:lnTo>
                <a:lnTo>
                  <a:pt x="3270933" y="243840"/>
                </a:lnTo>
                <a:lnTo>
                  <a:pt x="3267417" y="245110"/>
                </a:lnTo>
                <a:close/>
              </a:path>
              <a:path w="4096384" h="836930">
                <a:moveTo>
                  <a:pt x="3279295" y="245110"/>
                </a:moveTo>
                <a:lnTo>
                  <a:pt x="3267417" y="245110"/>
                </a:lnTo>
                <a:lnTo>
                  <a:pt x="3270933" y="243840"/>
                </a:lnTo>
                <a:lnTo>
                  <a:pt x="3272590" y="243840"/>
                </a:lnTo>
                <a:lnTo>
                  <a:pt x="3272675" y="242465"/>
                </a:lnTo>
                <a:lnTo>
                  <a:pt x="3278804" y="234950"/>
                </a:lnTo>
                <a:lnTo>
                  <a:pt x="3276652" y="233692"/>
                </a:lnTo>
                <a:lnTo>
                  <a:pt x="3273114" y="226060"/>
                </a:lnTo>
                <a:lnTo>
                  <a:pt x="3275836" y="226060"/>
                </a:lnTo>
                <a:lnTo>
                  <a:pt x="3279712" y="232410"/>
                </a:lnTo>
                <a:lnTo>
                  <a:pt x="3282649" y="234950"/>
                </a:lnTo>
                <a:lnTo>
                  <a:pt x="3280827" y="234950"/>
                </a:lnTo>
                <a:lnTo>
                  <a:pt x="3277638" y="237490"/>
                </a:lnTo>
                <a:lnTo>
                  <a:pt x="3279295" y="238760"/>
                </a:lnTo>
                <a:lnTo>
                  <a:pt x="3278804" y="238760"/>
                </a:lnTo>
                <a:lnTo>
                  <a:pt x="3279295" y="245110"/>
                </a:lnTo>
                <a:close/>
              </a:path>
              <a:path w="4096384" h="836930">
                <a:moveTo>
                  <a:pt x="3526733" y="237490"/>
                </a:moveTo>
                <a:lnTo>
                  <a:pt x="3524910" y="229943"/>
                </a:lnTo>
                <a:lnTo>
                  <a:pt x="3523544" y="226060"/>
                </a:lnTo>
                <a:lnTo>
                  <a:pt x="3529240" y="228600"/>
                </a:lnTo>
                <a:lnTo>
                  <a:pt x="3530072" y="228600"/>
                </a:lnTo>
                <a:lnTo>
                  <a:pt x="3526733" y="237490"/>
                </a:lnTo>
                <a:close/>
              </a:path>
              <a:path w="4096384" h="836930">
                <a:moveTo>
                  <a:pt x="3531598" y="237490"/>
                </a:moveTo>
                <a:lnTo>
                  <a:pt x="3526733" y="237490"/>
                </a:lnTo>
                <a:lnTo>
                  <a:pt x="3530072" y="228600"/>
                </a:lnTo>
                <a:lnTo>
                  <a:pt x="3529240" y="228600"/>
                </a:lnTo>
                <a:lnTo>
                  <a:pt x="3523544" y="226060"/>
                </a:lnTo>
                <a:lnTo>
                  <a:pt x="3559874" y="226060"/>
                </a:lnTo>
                <a:lnTo>
                  <a:pt x="3561288" y="227330"/>
                </a:lnTo>
                <a:lnTo>
                  <a:pt x="3539285" y="227330"/>
                </a:lnTo>
                <a:lnTo>
                  <a:pt x="3530072" y="234950"/>
                </a:lnTo>
                <a:lnTo>
                  <a:pt x="3531598" y="237490"/>
                </a:lnTo>
                <a:close/>
              </a:path>
              <a:path w="4096384" h="836930">
                <a:moveTo>
                  <a:pt x="3875035" y="227330"/>
                </a:moveTo>
                <a:lnTo>
                  <a:pt x="3872873" y="227330"/>
                </a:lnTo>
                <a:lnTo>
                  <a:pt x="3877555" y="226060"/>
                </a:lnTo>
                <a:lnTo>
                  <a:pt x="3875035" y="227330"/>
                </a:lnTo>
                <a:close/>
              </a:path>
              <a:path w="4096384" h="836930">
                <a:moveTo>
                  <a:pt x="3883554" y="229870"/>
                </a:moveTo>
                <a:lnTo>
                  <a:pt x="3878700" y="229870"/>
                </a:lnTo>
                <a:lnTo>
                  <a:pt x="3875177" y="227428"/>
                </a:lnTo>
                <a:lnTo>
                  <a:pt x="3875093" y="227300"/>
                </a:lnTo>
                <a:lnTo>
                  <a:pt x="3877555" y="226060"/>
                </a:lnTo>
                <a:lnTo>
                  <a:pt x="3884182" y="226060"/>
                </a:lnTo>
                <a:lnTo>
                  <a:pt x="3883554" y="229870"/>
                </a:lnTo>
                <a:close/>
              </a:path>
              <a:path w="4096384" h="836930">
                <a:moveTo>
                  <a:pt x="1403358" y="236220"/>
                </a:moveTo>
                <a:lnTo>
                  <a:pt x="1400396" y="236220"/>
                </a:lnTo>
                <a:lnTo>
                  <a:pt x="1400321" y="233397"/>
                </a:lnTo>
                <a:lnTo>
                  <a:pt x="1407440" y="226151"/>
                </a:lnTo>
                <a:lnTo>
                  <a:pt x="1409348" y="231140"/>
                </a:lnTo>
                <a:lnTo>
                  <a:pt x="1405261" y="231140"/>
                </a:lnTo>
                <a:lnTo>
                  <a:pt x="1403358" y="236220"/>
                </a:lnTo>
                <a:close/>
              </a:path>
              <a:path w="4096384" h="836930">
                <a:moveTo>
                  <a:pt x="3363612" y="228600"/>
                </a:moveTo>
                <a:lnTo>
                  <a:pt x="3362964" y="228600"/>
                </a:lnTo>
                <a:lnTo>
                  <a:pt x="3361087" y="226290"/>
                </a:lnTo>
                <a:lnTo>
                  <a:pt x="3363612" y="228600"/>
                </a:lnTo>
                <a:close/>
              </a:path>
              <a:path w="4096384" h="836930">
                <a:moveTo>
                  <a:pt x="3165316" y="240030"/>
                </a:moveTo>
                <a:lnTo>
                  <a:pt x="3160062" y="238760"/>
                </a:lnTo>
                <a:lnTo>
                  <a:pt x="3161879" y="234950"/>
                </a:lnTo>
                <a:lnTo>
                  <a:pt x="3167134" y="229732"/>
                </a:lnTo>
                <a:lnTo>
                  <a:pt x="3171125" y="226398"/>
                </a:lnTo>
                <a:lnTo>
                  <a:pt x="3172205" y="231140"/>
                </a:lnTo>
                <a:lnTo>
                  <a:pt x="3173887" y="232410"/>
                </a:lnTo>
                <a:lnTo>
                  <a:pt x="3166325" y="232410"/>
                </a:lnTo>
                <a:lnTo>
                  <a:pt x="3166842" y="238760"/>
                </a:lnTo>
                <a:lnTo>
                  <a:pt x="3165316" y="240030"/>
                </a:lnTo>
                <a:close/>
              </a:path>
              <a:path w="4096384" h="836930">
                <a:moveTo>
                  <a:pt x="3090219" y="240030"/>
                </a:moveTo>
                <a:lnTo>
                  <a:pt x="3087213" y="240030"/>
                </a:lnTo>
                <a:lnTo>
                  <a:pt x="3078668" y="232410"/>
                </a:lnTo>
                <a:lnTo>
                  <a:pt x="3077873" y="230405"/>
                </a:lnTo>
                <a:lnTo>
                  <a:pt x="3077750" y="229528"/>
                </a:lnTo>
                <a:lnTo>
                  <a:pt x="3078578" y="226399"/>
                </a:lnTo>
                <a:lnTo>
                  <a:pt x="3081899" y="227300"/>
                </a:lnTo>
                <a:lnTo>
                  <a:pt x="3083371" y="228611"/>
                </a:lnTo>
                <a:lnTo>
                  <a:pt x="3085057" y="229895"/>
                </a:lnTo>
                <a:lnTo>
                  <a:pt x="3090097" y="237311"/>
                </a:lnTo>
                <a:lnTo>
                  <a:pt x="3090219" y="240030"/>
                </a:lnTo>
                <a:close/>
              </a:path>
              <a:path w="4096384" h="836930">
                <a:moveTo>
                  <a:pt x="1439544" y="227196"/>
                </a:moveTo>
                <a:lnTo>
                  <a:pt x="1438835" y="226967"/>
                </a:lnTo>
                <a:lnTo>
                  <a:pt x="1439178" y="226464"/>
                </a:lnTo>
                <a:lnTo>
                  <a:pt x="1439491" y="226811"/>
                </a:lnTo>
                <a:lnTo>
                  <a:pt x="1439544" y="227196"/>
                </a:lnTo>
                <a:close/>
              </a:path>
              <a:path w="4096384" h="836930">
                <a:moveTo>
                  <a:pt x="1520272" y="229943"/>
                </a:moveTo>
                <a:lnTo>
                  <a:pt x="1518870" y="227428"/>
                </a:lnTo>
                <a:lnTo>
                  <a:pt x="1519244" y="226480"/>
                </a:lnTo>
                <a:lnTo>
                  <a:pt x="1520910" y="229286"/>
                </a:lnTo>
                <a:lnTo>
                  <a:pt x="1520909" y="229895"/>
                </a:lnTo>
                <a:lnTo>
                  <a:pt x="1520272" y="229943"/>
                </a:lnTo>
                <a:close/>
              </a:path>
              <a:path w="4096384" h="836930">
                <a:moveTo>
                  <a:pt x="4409" y="227330"/>
                </a:moveTo>
                <a:lnTo>
                  <a:pt x="3510" y="226811"/>
                </a:lnTo>
                <a:lnTo>
                  <a:pt x="3679" y="226489"/>
                </a:lnTo>
                <a:lnTo>
                  <a:pt x="4409" y="227330"/>
                </a:lnTo>
                <a:close/>
              </a:path>
              <a:path w="4096384" h="836930">
                <a:moveTo>
                  <a:pt x="6085" y="228600"/>
                </a:moveTo>
                <a:lnTo>
                  <a:pt x="3735" y="228600"/>
                </a:lnTo>
                <a:lnTo>
                  <a:pt x="3428" y="227817"/>
                </a:lnTo>
                <a:lnTo>
                  <a:pt x="3307" y="227196"/>
                </a:lnTo>
                <a:lnTo>
                  <a:pt x="3510" y="226811"/>
                </a:lnTo>
                <a:lnTo>
                  <a:pt x="4409" y="227330"/>
                </a:lnTo>
                <a:lnTo>
                  <a:pt x="7591" y="227330"/>
                </a:lnTo>
                <a:lnTo>
                  <a:pt x="6085" y="228600"/>
                </a:lnTo>
                <a:close/>
              </a:path>
              <a:path w="4096384" h="836930">
                <a:moveTo>
                  <a:pt x="1439958" y="227330"/>
                </a:moveTo>
                <a:lnTo>
                  <a:pt x="1439544" y="227196"/>
                </a:lnTo>
                <a:lnTo>
                  <a:pt x="1439516" y="226839"/>
                </a:lnTo>
                <a:lnTo>
                  <a:pt x="1439958" y="227330"/>
                </a:lnTo>
                <a:close/>
              </a:path>
              <a:path w="4096384" h="836930">
                <a:moveTo>
                  <a:pt x="1426183" y="246380"/>
                </a:moveTo>
                <a:lnTo>
                  <a:pt x="1423700" y="246380"/>
                </a:lnTo>
                <a:lnTo>
                  <a:pt x="1425376" y="245110"/>
                </a:lnTo>
                <a:lnTo>
                  <a:pt x="1425752" y="241784"/>
                </a:lnTo>
                <a:lnTo>
                  <a:pt x="1425851" y="241245"/>
                </a:lnTo>
                <a:lnTo>
                  <a:pt x="1430969" y="234950"/>
                </a:lnTo>
                <a:lnTo>
                  <a:pt x="1436824" y="229895"/>
                </a:lnTo>
                <a:lnTo>
                  <a:pt x="1438835" y="226967"/>
                </a:lnTo>
                <a:lnTo>
                  <a:pt x="1439544" y="227196"/>
                </a:lnTo>
                <a:lnTo>
                  <a:pt x="1439655" y="228611"/>
                </a:lnTo>
                <a:lnTo>
                  <a:pt x="1437274" y="229870"/>
                </a:lnTo>
                <a:lnTo>
                  <a:pt x="1439791" y="230335"/>
                </a:lnTo>
                <a:lnTo>
                  <a:pt x="1439910" y="231845"/>
                </a:lnTo>
                <a:lnTo>
                  <a:pt x="1439849" y="232538"/>
                </a:lnTo>
                <a:lnTo>
                  <a:pt x="1433650" y="240030"/>
                </a:lnTo>
                <a:lnTo>
                  <a:pt x="1426183" y="246380"/>
                </a:lnTo>
                <a:close/>
              </a:path>
              <a:path w="4096384" h="836930">
                <a:moveTo>
                  <a:pt x="1412968" y="227330"/>
                </a:moveTo>
                <a:lnTo>
                  <a:pt x="1412464" y="227330"/>
                </a:lnTo>
                <a:lnTo>
                  <a:pt x="1412541" y="227080"/>
                </a:lnTo>
                <a:lnTo>
                  <a:pt x="1412968" y="227330"/>
                </a:lnTo>
                <a:close/>
              </a:path>
              <a:path w="4096384" h="836930">
                <a:moveTo>
                  <a:pt x="1439655" y="228611"/>
                </a:moveTo>
                <a:lnTo>
                  <a:pt x="1439544" y="227196"/>
                </a:lnTo>
                <a:lnTo>
                  <a:pt x="1439958" y="227330"/>
                </a:lnTo>
                <a:lnTo>
                  <a:pt x="1442080" y="227330"/>
                </a:lnTo>
                <a:lnTo>
                  <a:pt x="1439655" y="228611"/>
                </a:lnTo>
                <a:close/>
              </a:path>
              <a:path w="4096384" h="836930">
                <a:moveTo>
                  <a:pt x="3093918" y="246380"/>
                </a:moveTo>
                <a:lnTo>
                  <a:pt x="3092569" y="246380"/>
                </a:lnTo>
                <a:lnTo>
                  <a:pt x="3089728" y="245110"/>
                </a:lnTo>
                <a:lnTo>
                  <a:pt x="3089245" y="243292"/>
                </a:lnTo>
                <a:lnTo>
                  <a:pt x="3089135" y="242390"/>
                </a:lnTo>
                <a:lnTo>
                  <a:pt x="3090004" y="240497"/>
                </a:lnTo>
                <a:lnTo>
                  <a:pt x="3090097" y="237311"/>
                </a:lnTo>
                <a:lnTo>
                  <a:pt x="3085057" y="229895"/>
                </a:lnTo>
                <a:lnTo>
                  <a:pt x="3083356" y="228600"/>
                </a:lnTo>
                <a:lnTo>
                  <a:pt x="3081899" y="227300"/>
                </a:lnTo>
                <a:lnTo>
                  <a:pt x="3112868" y="227330"/>
                </a:lnTo>
                <a:lnTo>
                  <a:pt x="3112557" y="228600"/>
                </a:lnTo>
                <a:lnTo>
                  <a:pt x="3095935" y="228600"/>
                </a:lnTo>
                <a:lnTo>
                  <a:pt x="3095451" y="230976"/>
                </a:lnTo>
                <a:lnTo>
                  <a:pt x="3095529" y="231349"/>
                </a:lnTo>
                <a:lnTo>
                  <a:pt x="3096767" y="233680"/>
                </a:lnTo>
                <a:lnTo>
                  <a:pt x="3111313" y="233680"/>
                </a:lnTo>
                <a:lnTo>
                  <a:pt x="3111002" y="234950"/>
                </a:lnTo>
                <a:lnTo>
                  <a:pt x="3108723" y="240030"/>
                </a:lnTo>
                <a:lnTo>
                  <a:pt x="3094252" y="240030"/>
                </a:lnTo>
                <a:lnTo>
                  <a:pt x="3096336" y="242465"/>
                </a:lnTo>
                <a:lnTo>
                  <a:pt x="3096447" y="242858"/>
                </a:lnTo>
                <a:lnTo>
                  <a:pt x="3096609" y="245110"/>
                </a:lnTo>
                <a:lnTo>
                  <a:pt x="3095267" y="245110"/>
                </a:lnTo>
                <a:lnTo>
                  <a:pt x="3093918" y="24638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15169" y="228600"/>
                </a:lnTo>
                <a:lnTo>
                  <a:pt x="512485" y="228600"/>
                </a:lnTo>
                <a:lnTo>
                  <a:pt x="515837" y="227330"/>
                </a:lnTo>
                <a:lnTo>
                  <a:pt x="516839" y="227330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81990" y="229870"/>
                </a:moveTo>
                <a:lnTo>
                  <a:pt x="517847" y="229870"/>
                </a:lnTo>
                <a:lnTo>
                  <a:pt x="516839" y="227330"/>
                </a:lnTo>
                <a:lnTo>
                  <a:pt x="582465" y="227330"/>
                </a:lnTo>
                <a:lnTo>
                  <a:pt x="581990" y="229870"/>
                </a:lnTo>
                <a:close/>
              </a:path>
              <a:path w="4096384" h="836930">
                <a:moveTo>
                  <a:pt x="1042011" y="229870"/>
                </a:moveTo>
                <a:lnTo>
                  <a:pt x="1039667" y="228600"/>
                </a:lnTo>
                <a:lnTo>
                  <a:pt x="1039497" y="228600"/>
                </a:lnTo>
                <a:lnTo>
                  <a:pt x="1041514" y="227330"/>
                </a:lnTo>
                <a:lnTo>
                  <a:pt x="1043354" y="227330"/>
                </a:lnTo>
                <a:lnTo>
                  <a:pt x="1043510" y="228611"/>
                </a:lnTo>
                <a:lnTo>
                  <a:pt x="1042011" y="229870"/>
                </a:lnTo>
                <a:close/>
              </a:path>
              <a:path w="4096384" h="836930">
                <a:moveTo>
                  <a:pt x="1173100" y="229870"/>
                </a:moveTo>
                <a:lnTo>
                  <a:pt x="1042011" y="229870"/>
                </a:lnTo>
                <a:lnTo>
                  <a:pt x="1043510" y="228611"/>
                </a:lnTo>
                <a:lnTo>
                  <a:pt x="1043354" y="227330"/>
                </a:lnTo>
                <a:lnTo>
                  <a:pt x="1078637" y="227330"/>
                </a:lnTo>
                <a:lnTo>
                  <a:pt x="1082015" y="228600"/>
                </a:lnTo>
                <a:lnTo>
                  <a:pt x="1172601" y="228611"/>
                </a:lnTo>
                <a:lnTo>
                  <a:pt x="1173100" y="22987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08060" y="228600"/>
                </a:lnTo>
                <a:lnTo>
                  <a:pt x="1108394" y="227330"/>
                </a:lnTo>
                <a:lnTo>
                  <a:pt x="1148958" y="227330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300931" y="238472"/>
                </a:moveTo>
                <a:lnTo>
                  <a:pt x="1300809" y="237111"/>
                </a:lnTo>
                <a:lnTo>
                  <a:pt x="1302669" y="227330"/>
                </a:lnTo>
                <a:lnTo>
                  <a:pt x="1306027" y="233692"/>
                </a:lnTo>
                <a:lnTo>
                  <a:pt x="1306462" y="234789"/>
                </a:lnTo>
                <a:lnTo>
                  <a:pt x="1306371" y="235244"/>
                </a:lnTo>
                <a:lnTo>
                  <a:pt x="1305858" y="236220"/>
                </a:lnTo>
                <a:lnTo>
                  <a:pt x="1304345" y="236220"/>
                </a:lnTo>
                <a:lnTo>
                  <a:pt x="1300931" y="238472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2505" y="243840"/>
                </a:lnTo>
                <a:lnTo>
                  <a:pt x="1301015" y="238760"/>
                </a:lnTo>
                <a:lnTo>
                  <a:pt x="1300959" y="238453"/>
                </a:lnTo>
                <a:lnTo>
                  <a:pt x="1304345" y="236220"/>
                </a:lnTo>
                <a:lnTo>
                  <a:pt x="1305858" y="236220"/>
                </a:lnTo>
                <a:lnTo>
                  <a:pt x="1306371" y="235244"/>
                </a:lnTo>
                <a:lnTo>
                  <a:pt x="1306462" y="234789"/>
                </a:lnTo>
                <a:lnTo>
                  <a:pt x="1306027" y="233692"/>
                </a:lnTo>
                <a:lnTo>
                  <a:pt x="1302669" y="227330"/>
                </a:lnTo>
                <a:lnTo>
                  <a:pt x="1305423" y="227330"/>
                </a:lnTo>
                <a:lnTo>
                  <a:pt x="1306362" y="228600"/>
                </a:lnTo>
                <a:lnTo>
                  <a:pt x="1319432" y="228600"/>
                </a:lnTo>
                <a:lnTo>
                  <a:pt x="1317258" y="231140"/>
                </a:lnTo>
                <a:lnTo>
                  <a:pt x="1329830" y="231140"/>
                </a:lnTo>
                <a:lnTo>
                  <a:pt x="1327898" y="234789"/>
                </a:lnTo>
                <a:lnTo>
                  <a:pt x="1327877" y="235010"/>
                </a:lnTo>
                <a:lnTo>
                  <a:pt x="1329242" y="236285"/>
                </a:lnTo>
                <a:lnTo>
                  <a:pt x="1330831" y="237490"/>
                </a:lnTo>
                <a:lnTo>
                  <a:pt x="1326307" y="237490"/>
                </a:lnTo>
                <a:lnTo>
                  <a:pt x="1315077" y="238760"/>
                </a:lnTo>
                <a:lnTo>
                  <a:pt x="1312229" y="238760"/>
                </a:lnTo>
                <a:lnTo>
                  <a:pt x="1310546" y="240030"/>
                </a:lnTo>
                <a:lnTo>
                  <a:pt x="1309040" y="240030"/>
                </a:lnTo>
                <a:lnTo>
                  <a:pt x="1308876" y="241300"/>
                </a:lnTo>
                <a:lnTo>
                  <a:pt x="1310764" y="242858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17258" y="231140"/>
                </a:lnTo>
                <a:lnTo>
                  <a:pt x="1321782" y="227330"/>
                </a:lnTo>
                <a:lnTo>
                  <a:pt x="1323125" y="227330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36535" y="228600"/>
                </a:moveTo>
                <a:lnTo>
                  <a:pt x="1335696" y="227330"/>
                </a:lnTo>
                <a:lnTo>
                  <a:pt x="1337870" y="227330"/>
                </a:lnTo>
                <a:lnTo>
                  <a:pt x="1336535" y="228600"/>
                </a:lnTo>
                <a:close/>
              </a:path>
              <a:path w="4096384" h="836930">
                <a:moveTo>
                  <a:pt x="1327983" y="246380"/>
                </a:moveTo>
                <a:lnTo>
                  <a:pt x="1327315" y="246380"/>
                </a:lnTo>
                <a:lnTo>
                  <a:pt x="1325803" y="238760"/>
                </a:lnTo>
                <a:lnTo>
                  <a:pt x="1325727" y="238593"/>
                </a:lnTo>
                <a:lnTo>
                  <a:pt x="1326307" y="237490"/>
                </a:lnTo>
                <a:lnTo>
                  <a:pt x="1330831" y="237490"/>
                </a:lnTo>
                <a:lnTo>
                  <a:pt x="1333012" y="232410"/>
                </a:lnTo>
                <a:lnTo>
                  <a:pt x="1331165" y="231140"/>
                </a:lnTo>
                <a:lnTo>
                  <a:pt x="1346252" y="231140"/>
                </a:lnTo>
                <a:lnTo>
                  <a:pt x="1348061" y="229895"/>
                </a:lnTo>
                <a:lnTo>
                  <a:pt x="1348144" y="229528"/>
                </a:lnTo>
                <a:lnTo>
                  <a:pt x="1348268" y="228600"/>
                </a:lnTo>
                <a:lnTo>
                  <a:pt x="1336535" y="228600"/>
                </a:lnTo>
                <a:lnTo>
                  <a:pt x="1337870" y="227330"/>
                </a:lnTo>
                <a:lnTo>
                  <a:pt x="1349107" y="227330"/>
                </a:lnTo>
                <a:lnTo>
                  <a:pt x="1350633" y="228611"/>
                </a:lnTo>
                <a:lnTo>
                  <a:pt x="1352957" y="229870"/>
                </a:lnTo>
                <a:lnTo>
                  <a:pt x="1368547" y="229870"/>
                </a:lnTo>
                <a:lnTo>
                  <a:pt x="1368547" y="233680"/>
                </a:lnTo>
                <a:lnTo>
                  <a:pt x="1339049" y="233680"/>
                </a:lnTo>
                <a:lnTo>
                  <a:pt x="1337930" y="240030"/>
                </a:lnTo>
                <a:lnTo>
                  <a:pt x="1330164" y="240030"/>
                </a:lnTo>
                <a:lnTo>
                  <a:pt x="1327983" y="246380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060" y="236220"/>
                </a:lnTo>
                <a:lnTo>
                  <a:pt x="1369222" y="234950"/>
                </a:lnTo>
                <a:lnTo>
                  <a:pt x="1368547" y="234950"/>
                </a:lnTo>
                <a:lnTo>
                  <a:pt x="1368547" y="227330"/>
                </a:lnTo>
                <a:lnTo>
                  <a:pt x="1370812" y="229732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370820" y="229740"/>
                </a:moveTo>
                <a:lnTo>
                  <a:pt x="1368547" y="227330"/>
                </a:lnTo>
                <a:lnTo>
                  <a:pt x="1376261" y="227330"/>
                </a:lnTo>
                <a:lnTo>
                  <a:pt x="1371395" y="228600"/>
                </a:lnTo>
                <a:lnTo>
                  <a:pt x="1370394" y="228600"/>
                </a:lnTo>
                <a:lnTo>
                  <a:pt x="1370820" y="229740"/>
                </a:lnTo>
                <a:close/>
              </a:path>
              <a:path w="4096384" h="836930">
                <a:moveTo>
                  <a:pt x="1374415" y="233553"/>
                </a:moveTo>
                <a:lnTo>
                  <a:pt x="1370864" y="229787"/>
                </a:lnTo>
                <a:lnTo>
                  <a:pt x="1370761" y="229583"/>
                </a:lnTo>
                <a:lnTo>
                  <a:pt x="1370394" y="228600"/>
                </a:lnTo>
                <a:lnTo>
                  <a:pt x="1371395" y="228600"/>
                </a:lnTo>
                <a:lnTo>
                  <a:pt x="1376261" y="227330"/>
                </a:lnTo>
                <a:lnTo>
                  <a:pt x="1375813" y="229023"/>
                </a:lnTo>
                <a:lnTo>
                  <a:pt x="1375422" y="229870"/>
                </a:lnTo>
                <a:lnTo>
                  <a:pt x="1375589" y="229870"/>
                </a:lnTo>
                <a:lnTo>
                  <a:pt x="1374967" y="232224"/>
                </a:lnTo>
                <a:lnTo>
                  <a:pt x="1374862" y="232538"/>
                </a:lnTo>
                <a:lnTo>
                  <a:pt x="1374415" y="233553"/>
                </a:lnTo>
                <a:close/>
              </a:path>
              <a:path w="4096384" h="836930">
                <a:moveTo>
                  <a:pt x="1375813" y="229023"/>
                </a:moveTo>
                <a:lnTo>
                  <a:pt x="1376261" y="227330"/>
                </a:lnTo>
                <a:lnTo>
                  <a:pt x="1376594" y="227330"/>
                </a:lnTo>
                <a:lnTo>
                  <a:pt x="1375813" y="229023"/>
                </a:lnTo>
                <a:close/>
              </a:path>
              <a:path w="4096384" h="836930">
                <a:moveTo>
                  <a:pt x="1415681" y="236220"/>
                </a:moveTo>
                <a:lnTo>
                  <a:pt x="1411462" y="236220"/>
                </a:lnTo>
                <a:lnTo>
                  <a:pt x="1419417" y="229943"/>
                </a:lnTo>
                <a:lnTo>
                  <a:pt x="1418007" y="229286"/>
                </a:lnTo>
                <a:lnTo>
                  <a:pt x="1422358" y="228600"/>
                </a:lnTo>
                <a:lnTo>
                  <a:pt x="1420511" y="227330"/>
                </a:lnTo>
                <a:lnTo>
                  <a:pt x="1429063" y="227330"/>
                </a:lnTo>
                <a:lnTo>
                  <a:pt x="1423278" y="231140"/>
                </a:lnTo>
                <a:lnTo>
                  <a:pt x="1418671" y="231140"/>
                </a:lnTo>
                <a:lnTo>
                  <a:pt x="1415980" y="233692"/>
                </a:lnTo>
                <a:lnTo>
                  <a:pt x="1415403" y="234789"/>
                </a:lnTo>
                <a:lnTo>
                  <a:pt x="1415478" y="235507"/>
                </a:lnTo>
                <a:lnTo>
                  <a:pt x="1415681" y="236220"/>
                </a:lnTo>
                <a:close/>
              </a:path>
              <a:path w="4096384" h="836930">
                <a:moveTo>
                  <a:pt x="1457893" y="231140"/>
                </a:moveTo>
                <a:lnTo>
                  <a:pt x="1452366" y="231140"/>
                </a:lnTo>
                <a:lnTo>
                  <a:pt x="1451145" y="230352"/>
                </a:lnTo>
                <a:lnTo>
                  <a:pt x="1450558" y="227330"/>
                </a:lnTo>
                <a:lnTo>
                  <a:pt x="1454711" y="228600"/>
                </a:lnTo>
                <a:lnTo>
                  <a:pt x="1455378" y="228600"/>
                </a:lnTo>
                <a:lnTo>
                  <a:pt x="1454540" y="229870"/>
                </a:lnTo>
                <a:lnTo>
                  <a:pt x="1456803" y="229870"/>
                </a:lnTo>
                <a:lnTo>
                  <a:pt x="1457893" y="231140"/>
                </a:lnTo>
                <a:close/>
              </a:path>
              <a:path w="4096384" h="836930">
                <a:moveTo>
                  <a:pt x="1455378" y="228600"/>
                </a:moveTo>
                <a:lnTo>
                  <a:pt x="1454711" y="228600"/>
                </a:lnTo>
                <a:lnTo>
                  <a:pt x="1450558" y="227330"/>
                </a:lnTo>
                <a:lnTo>
                  <a:pt x="1456217" y="227330"/>
                </a:lnTo>
                <a:lnTo>
                  <a:pt x="1455378" y="228600"/>
                </a:lnTo>
                <a:close/>
              </a:path>
              <a:path w="4096384" h="836930">
                <a:moveTo>
                  <a:pt x="1471133" y="232410"/>
                </a:moveTo>
                <a:lnTo>
                  <a:pt x="1467780" y="232410"/>
                </a:lnTo>
                <a:lnTo>
                  <a:pt x="1464768" y="231140"/>
                </a:lnTo>
                <a:lnTo>
                  <a:pt x="1464598" y="228600"/>
                </a:lnTo>
                <a:lnTo>
                  <a:pt x="1467283" y="227330"/>
                </a:lnTo>
                <a:lnTo>
                  <a:pt x="1468789" y="227330"/>
                </a:lnTo>
                <a:lnTo>
                  <a:pt x="1469006" y="227801"/>
                </a:lnTo>
                <a:lnTo>
                  <a:pt x="1469133" y="228611"/>
                </a:lnTo>
                <a:lnTo>
                  <a:pt x="1469627" y="229146"/>
                </a:lnTo>
                <a:lnTo>
                  <a:pt x="1471133" y="232410"/>
                </a:lnTo>
                <a:close/>
              </a:path>
              <a:path w="4096384" h="836930">
                <a:moveTo>
                  <a:pt x="1497889" y="228600"/>
                </a:moveTo>
                <a:lnTo>
                  <a:pt x="1484209" y="228600"/>
                </a:lnTo>
                <a:lnTo>
                  <a:pt x="1484883" y="227330"/>
                </a:lnTo>
                <a:lnTo>
                  <a:pt x="1501537" y="227330"/>
                </a:lnTo>
                <a:lnTo>
                  <a:pt x="1497889" y="228600"/>
                </a:lnTo>
                <a:close/>
              </a:path>
              <a:path w="4096384" h="836930">
                <a:moveTo>
                  <a:pt x="1503322" y="234950"/>
                </a:moveTo>
                <a:lnTo>
                  <a:pt x="1502143" y="234950"/>
                </a:lnTo>
                <a:lnTo>
                  <a:pt x="1498123" y="231140"/>
                </a:lnTo>
                <a:lnTo>
                  <a:pt x="1497889" y="228600"/>
                </a:lnTo>
                <a:lnTo>
                  <a:pt x="1501537" y="227330"/>
                </a:lnTo>
                <a:lnTo>
                  <a:pt x="1504966" y="228355"/>
                </a:lnTo>
                <a:lnTo>
                  <a:pt x="1504160" y="228600"/>
                </a:lnTo>
                <a:lnTo>
                  <a:pt x="1504160" y="231140"/>
                </a:lnTo>
                <a:lnTo>
                  <a:pt x="1506407" y="231140"/>
                </a:lnTo>
                <a:lnTo>
                  <a:pt x="1507031" y="233680"/>
                </a:lnTo>
                <a:lnTo>
                  <a:pt x="1501646" y="233680"/>
                </a:lnTo>
                <a:lnTo>
                  <a:pt x="1503322" y="234950"/>
                </a:lnTo>
                <a:close/>
              </a:path>
              <a:path w="4096384" h="836930">
                <a:moveTo>
                  <a:pt x="1504966" y="228355"/>
                </a:moveTo>
                <a:lnTo>
                  <a:pt x="1501537" y="227330"/>
                </a:lnTo>
                <a:lnTo>
                  <a:pt x="1508351" y="227330"/>
                </a:lnTo>
                <a:lnTo>
                  <a:pt x="1504966" y="228355"/>
                </a:lnTo>
                <a:close/>
              </a:path>
              <a:path w="4096384" h="836930">
                <a:moveTo>
                  <a:pt x="1506367" y="230976"/>
                </a:moveTo>
                <a:lnTo>
                  <a:pt x="1505783" y="228600"/>
                </a:lnTo>
                <a:lnTo>
                  <a:pt x="1504966" y="228355"/>
                </a:lnTo>
                <a:lnTo>
                  <a:pt x="1508351" y="227330"/>
                </a:lnTo>
                <a:lnTo>
                  <a:pt x="1509523" y="228600"/>
                </a:lnTo>
                <a:lnTo>
                  <a:pt x="1514381" y="228600"/>
                </a:lnTo>
                <a:lnTo>
                  <a:pt x="1513868" y="230418"/>
                </a:lnTo>
                <a:lnTo>
                  <a:pt x="1506367" y="230976"/>
                </a:lnTo>
                <a:close/>
              </a:path>
              <a:path w="4096384" h="836930">
                <a:moveTo>
                  <a:pt x="1509523" y="228600"/>
                </a:moveTo>
                <a:lnTo>
                  <a:pt x="1508351" y="227330"/>
                </a:lnTo>
                <a:lnTo>
                  <a:pt x="1509919" y="227330"/>
                </a:lnTo>
                <a:lnTo>
                  <a:pt x="1509523" y="228600"/>
                </a:lnTo>
                <a:close/>
              </a:path>
              <a:path w="4096384" h="836930">
                <a:moveTo>
                  <a:pt x="1529802" y="233680"/>
                </a:moveTo>
                <a:lnTo>
                  <a:pt x="1530953" y="231845"/>
                </a:lnTo>
                <a:lnTo>
                  <a:pt x="1534333" y="227330"/>
                </a:lnTo>
                <a:lnTo>
                  <a:pt x="1534119" y="231635"/>
                </a:lnTo>
                <a:lnTo>
                  <a:pt x="1529802" y="233680"/>
                </a:lnTo>
                <a:close/>
              </a:path>
              <a:path w="4096384" h="836930">
                <a:moveTo>
                  <a:pt x="1534119" y="231635"/>
                </a:moveTo>
                <a:lnTo>
                  <a:pt x="1534333" y="227330"/>
                </a:lnTo>
                <a:lnTo>
                  <a:pt x="1536703" y="227330"/>
                </a:lnTo>
                <a:lnTo>
                  <a:pt x="1536847" y="229870"/>
                </a:lnTo>
                <a:lnTo>
                  <a:pt x="1537849" y="229870"/>
                </a:lnTo>
                <a:lnTo>
                  <a:pt x="1534119" y="231635"/>
                </a:lnTo>
                <a:close/>
              </a:path>
              <a:path w="4096384" h="836930">
                <a:moveTo>
                  <a:pt x="1552078" y="229870"/>
                </a:moveTo>
                <a:lnTo>
                  <a:pt x="1547068" y="229870"/>
                </a:lnTo>
                <a:lnTo>
                  <a:pt x="1546400" y="228600"/>
                </a:lnTo>
                <a:lnTo>
                  <a:pt x="1551112" y="227330"/>
                </a:lnTo>
                <a:lnTo>
                  <a:pt x="1552078" y="229870"/>
                </a:lnTo>
                <a:close/>
              </a:path>
              <a:path w="4096384" h="836930">
                <a:moveTo>
                  <a:pt x="1544727" y="243840"/>
                </a:moveTo>
                <a:lnTo>
                  <a:pt x="1535335" y="243840"/>
                </a:lnTo>
                <a:lnTo>
                  <a:pt x="1539021" y="242570"/>
                </a:lnTo>
                <a:lnTo>
                  <a:pt x="1541372" y="242570"/>
                </a:lnTo>
                <a:lnTo>
                  <a:pt x="1542144" y="239061"/>
                </a:lnTo>
                <a:lnTo>
                  <a:pt x="1542237" y="238730"/>
                </a:lnTo>
                <a:lnTo>
                  <a:pt x="1543382" y="237490"/>
                </a:lnTo>
                <a:lnTo>
                  <a:pt x="1551885" y="230039"/>
                </a:lnTo>
                <a:lnTo>
                  <a:pt x="1551969" y="229583"/>
                </a:lnTo>
                <a:lnTo>
                  <a:pt x="1551112" y="227330"/>
                </a:lnTo>
                <a:lnTo>
                  <a:pt x="1564662" y="227330"/>
                </a:lnTo>
                <a:lnTo>
                  <a:pt x="1564662" y="231140"/>
                </a:lnTo>
                <a:lnTo>
                  <a:pt x="1568604" y="231140"/>
                </a:lnTo>
                <a:lnTo>
                  <a:pt x="1569128" y="232410"/>
                </a:lnTo>
                <a:lnTo>
                  <a:pt x="1551095" y="232410"/>
                </a:lnTo>
                <a:lnTo>
                  <a:pt x="1550675" y="238760"/>
                </a:lnTo>
                <a:lnTo>
                  <a:pt x="1542884" y="238760"/>
                </a:lnTo>
                <a:lnTo>
                  <a:pt x="1544727" y="243840"/>
                </a:lnTo>
                <a:close/>
              </a:path>
              <a:path w="4096384" h="836930">
                <a:moveTo>
                  <a:pt x="1574890" y="231140"/>
                </a:moveTo>
                <a:lnTo>
                  <a:pt x="1573882" y="229870"/>
                </a:lnTo>
                <a:lnTo>
                  <a:pt x="1572546" y="229870"/>
                </a:lnTo>
                <a:lnTo>
                  <a:pt x="1572546" y="228600"/>
                </a:lnTo>
                <a:lnTo>
                  <a:pt x="1573718" y="227330"/>
                </a:lnTo>
                <a:lnTo>
                  <a:pt x="1575558" y="227330"/>
                </a:lnTo>
                <a:lnTo>
                  <a:pt x="1574890" y="231140"/>
                </a:lnTo>
                <a:close/>
              </a:path>
              <a:path w="4096384" h="836930">
                <a:moveTo>
                  <a:pt x="1580505" y="231140"/>
                </a:moveTo>
                <a:lnTo>
                  <a:pt x="1574890" y="231140"/>
                </a:lnTo>
                <a:lnTo>
                  <a:pt x="1575558" y="227330"/>
                </a:lnTo>
                <a:lnTo>
                  <a:pt x="1578073" y="227330"/>
                </a:lnTo>
                <a:lnTo>
                  <a:pt x="1578911" y="229870"/>
                </a:lnTo>
                <a:lnTo>
                  <a:pt x="1580505" y="231140"/>
                </a:lnTo>
                <a:close/>
              </a:path>
              <a:path w="4096384" h="836930">
                <a:moveTo>
                  <a:pt x="1590343" y="231140"/>
                </a:moveTo>
                <a:lnTo>
                  <a:pt x="1584614" y="231140"/>
                </a:lnTo>
                <a:lnTo>
                  <a:pt x="1584328" y="230418"/>
                </a:lnTo>
                <a:lnTo>
                  <a:pt x="1584224" y="229583"/>
                </a:lnTo>
                <a:lnTo>
                  <a:pt x="1584614" y="228600"/>
                </a:lnTo>
                <a:lnTo>
                  <a:pt x="1585950" y="227330"/>
                </a:lnTo>
                <a:lnTo>
                  <a:pt x="1591149" y="227330"/>
                </a:lnTo>
                <a:lnTo>
                  <a:pt x="1590343" y="231140"/>
                </a:lnTo>
                <a:close/>
              </a:path>
              <a:path w="4096384" h="836930">
                <a:moveTo>
                  <a:pt x="1590815" y="240030"/>
                </a:moveTo>
                <a:lnTo>
                  <a:pt x="1588464" y="240030"/>
                </a:lnTo>
                <a:lnTo>
                  <a:pt x="1591149" y="227330"/>
                </a:lnTo>
                <a:lnTo>
                  <a:pt x="1595197" y="227330"/>
                </a:lnTo>
                <a:lnTo>
                  <a:pt x="1599317" y="232410"/>
                </a:lnTo>
                <a:lnTo>
                  <a:pt x="1593663" y="232410"/>
                </a:lnTo>
                <a:lnTo>
                  <a:pt x="1594534" y="233270"/>
                </a:lnTo>
                <a:lnTo>
                  <a:pt x="1593806" y="233692"/>
                </a:lnTo>
                <a:lnTo>
                  <a:pt x="1591149" y="234950"/>
                </a:lnTo>
                <a:lnTo>
                  <a:pt x="1592758" y="237684"/>
                </a:lnTo>
                <a:lnTo>
                  <a:pt x="1591483" y="238760"/>
                </a:lnTo>
                <a:lnTo>
                  <a:pt x="1590815" y="240030"/>
                </a:lnTo>
                <a:close/>
              </a:path>
              <a:path w="4096384" h="836930">
                <a:moveTo>
                  <a:pt x="1616122" y="236220"/>
                </a:moveTo>
                <a:lnTo>
                  <a:pt x="1607237" y="227330"/>
                </a:lnTo>
                <a:lnTo>
                  <a:pt x="1613444" y="227330"/>
                </a:lnTo>
                <a:lnTo>
                  <a:pt x="1616098" y="229847"/>
                </a:lnTo>
                <a:lnTo>
                  <a:pt x="1616122" y="236220"/>
                </a:lnTo>
                <a:close/>
              </a:path>
              <a:path w="4096384" h="836930">
                <a:moveTo>
                  <a:pt x="1618916" y="236220"/>
                </a:moveTo>
                <a:lnTo>
                  <a:pt x="1616122" y="236220"/>
                </a:lnTo>
                <a:lnTo>
                  <a:pt x="1616098" y="229847"/>
                </a:lnTo>
                <a:lnTo>
                  <a:pt x="1613444" y="227330"/>
                </a:lnTo>
                <a:lnTo>
                  <a:pt x="1618637" y="227330"/>
                </a:lnTo>
                <a:lnTo>
                  <a:pt x="1618637" y="231140"/>
                </a:lnTo>
                <a:lnTo>
                  <a:pt x="1624006" y="231140"/>
                </a:lnTo>
                <a:lnTo>
                  <a:pt x="1627522" y="232410"/>
                </a:lnTo>
                <a:lnTo>
                  <a:pt x="1618637" y="232410"/>
                </a:lnTo>
                <a:lnTo>
                  <a:pt x="1618916" y="236220"/>
                </a:lnTo>
                <a:close/>
              </a:path>
              <a:path w="4096384" h="836930">
                <a:moveTo>
                  <a:pt x="1642779" y="232410"/>
                </a:moveTo>
                <a:lnTo>
                  <a:pt x="1641600" y="232410"/>
                </a:lnTo>
                <a:lnTo>
                  <a:pt x="1640809" y="230405"/>
                </a:lnTo>
                <a:lnTo>
                  <a:pt x="1640683" y="229740"/>
                </a:lnTo>
                <a:lnTo>
                  <a:pt x="1642274" y="227330"/>
                </a:lnTo>
                <a:lnTo>
                  <a:pt x="1643446" y="227330"/>
                </a:lnTo>
                <a:lnTo>
                  <a:pt x="1644341" y="229583"/>
                </a:lnTo>
                <a:lnTo>
                  <a:pt x="1644241" y="230194"/>
                </a:lnTo>
                <a:lnTo>
                  <a:pt x="1642779" y="232410"/>
                </a:lnTo>
                <a:close/>
              </a:path>
              <a:path w="4096384" h="836930">
                <a:moveTo>
                  <a:pt x="1639590" y="236220"/>
                </a:moveTo>
                <a:lnTo>
                  <a:pt x="1637750" y="236220"/>
                </a:lnTo>
                <a:lnTo>
                  <a:pt x="1635569" y="234950"/>
                </a:lnTo>
                <a:lnTo>
                  <a:pt x="1620817" y="234950"/>
                </a:lnTo>
                <a:lnTo>
                  <a:pt x="1620684" y="233960"/>
                </a:lnTo>
                <a:lnTo>
                  <a:pt x="1620596" y="233648"/>
                </a:lnTo>
                <a:lnTo>
                  <a:pt x="1618637" y="232410"/>
                </a:lnTo>
                <a:lnTo>
                  <a:pt x="1642779" y="232410"/>
                </a:lnTo>
                <a:lnTo>
                  <a:pt x="1644241" y="230194"/>
                </a:lnTo>
                <a:lnTo>
                  <a:pt x="1644341" y="229583"/>
                </a:lnTo>
                <a:lnTo>
                  <a:pt x="1643446" y="227330"/>
                </a:lnTo>
                <a:lnTo>
                  <a:pt x="1649036" y="227330"/>
                </a:lnTo>
                <a:lnTo>
                  <a:pt x="1651551" y="230976"/>
                </a:lnTo>
                <a:lnTo>
                  <a:pt x="1651664" y="233680"/>
                </a:lnTo>
                <a:lnTo>
                  <a:pt x="1639753" y="233692"/>
                </a:lnTo>
                <a:lnTo>
                  <a:pt x="1639176" y="234789"/>
                </a:lnTo>
                <a:lnTo>
                  <a:pt x="1639208" y="235244"/>
                </a:lnTo>
                <a:lnTo>
                  <a:pt x="1639590" y="236220"/>
                </a:lnTo>
                <a:close/>
              </a:path>
              <a:path w="4096384" h="836930">
                <a:moveTo>
                  <a:pt x="1660881" y="229870"/>
                </a:moveTo>
                <a:lnTo>
                  <a:pt x="1660713" y="229870"/>
                </a:lnTo>
                <a:lnTo>
                  <a:pt x="1660209" y="227330"/>
                </a:lnTo>
                <a:lnTo>
                  <a:pt x="1660881" y="229870"/>
                </a:lnTo>
                <a:close/>
              </a:path>
              <a:path w="4096384" h="836930">
                <a:moveTo>
                  <a:pt x="1664991" y="236220"/>
                </a:moveTo>
                <a:lnTo>
                  <a:pt x="1651664" y="236220"/>
                </a:lnTo>
                <a:lnTo>
                  <a:pt x="1661080" y="231212"/>
                </a:lnTo>
                <a:lnTo>
                  <a:pt x="1661174" y="230976"/>
                </a:lnTo>
                <a:lnTo>
                  <a:pt x="1660209" y="227330"/>
                </a:lnTo>
                <a:lnTo>
                  <a:pt x="1666246" y="227330"/>
                </a:lnTo>
                <a:lnTo>
                  <a:pt x="1667809" y="232410"/>
                </a:lnTo>
                <a:lnTo>
                  <a:pt x="1660713" y="232410"/>
                </a:lnTo>
                <a:lnTo>
                  <a:pt x="1664991" y="236220"/>
                </a:lnTo>
                <a:close/>
              </a:path>
              <a:path w="4096384" h="836930">
                <a:moveTo>
                  <a:pt x="1699466" y="231140"/>
                </a:moveTo>
                <a:lnTo>
                  <a:pt x="1697046" y="231140"/>
                </a:lnTo>
                <a:lnTo>
                  <a:pt x="1694564" y="228600"/>
                </a:lnTo>
                <a:lnTo>
                  <a:pt x="1696923" y="227330"/>
                </a:lnTo>
                <a:lnTo>
                  <a:pt x="1699466" y="231140"/>
                </a:lnTo>
                <a:close/>
              </a:path>
              <a:path w="4096384" h="836930">
                <a:moveTo>
                  <a:pt x="1705134" y="231140"/>
                </a:moveTo>
                <a:lnTo>
                  <a:pt x="1699466" y="231140"/>
                </a:lnTo>
                <a:lnTo>
                  <a:pt x="1696923" y="227330"/>
                </a:lnTo>
                <a:lnTo>
                  <a:pt x="1705638" y="227330"/>
                </a:lnTo>
                <a:lnTo>
                  <a:pt x="1705134" y="231140"/>
                </a:lnTo>
                <a:close/>
              </a:path>
              <a:path w="4096384" h="836930">
                <a:moveTo>
                  <a:pt x="1708153" y="231140"/>
                </a:moveTo>
                <a:lnTo>
                  <a:pt x="1705134" y="231140"/>
                </a:lnTo>
                <a:lnTo>
                  <a:pt x="1705638" y="227330"/>
                </a:lnTo>
                <a:lnTo>
                  <a:pt x="1707648" y="227330"/>
                </a:lnTo>
                <a:lnTo>
                  <a:pt x="1709162" y="228611"/>
                </a:lnTo>
                <a:lnTo>
                  <a:pt x="1709907" y="229740"/>
                </a:lnTo>
                <a:lnTo>
                  <a:pt x="1709887" y="229943"/>
                </a:lnTo>
                <a:lnTo>
                  <a:pt x="1708153" y="23114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32792" y="227330"/>
                </a:lnTo>
                <a:lnTo>
                  <a:pt x="1741430" y="229847"/>
                </a:lnTo>
                <a:lnTo>
                  <a:pt x="1742402" y="232410"/>
                </a:lnTo>
                <a:lnTo>
                  <a:pt x="1735307" y="23241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1790119" y="233680"/>
                </a:moveTo>
                <a:lnTo>
                  <a:pt x="1787441" y="233680"/>
                </a:lnTo>
                <a:lnTo>
                  <a:pt x="1787033" y="228600"/>
                </a:lnTo>
                <a:lnTo>
                  <a:pt x="1790477" y="227330"/>
                </a:lnTo>
                <a:lnTo>
                  <a:pt x="1793048" y="229847"/>
                </a:lnTo>
                <a:lnTo>
                  <a:pt x="1792940" y="230039"/>
                </a:lnTo>
                <a:lnTo>
                  <a:pt x="1790119" y="233680"/>
                </a:lnTo>
                <a:close/>
              </a:path>
              <a:path w="4096384" h="836930">
                <a:moveTo>
                  <a:pt x="2020100" y="232410"/>
                </a:moveTo>
                <a:lnTo>
                  <a:pt x="2018764" y="232410"/>
                </a:lnTo>
                <a:lnTo>
                  <a:pt x="2017041" y="230039"/>
                </a:lnTo>
                <a:lnTo>
                  <a:pt x="2017008" y="229528"/>
                </a:lnTo>
                <a:lnTo>
                  <a:pt x="2017592" y="227330"/>
                </a:lnTo>
                <a:lnTo>
                  <a:pt x="2018928" y="227330"/>
                </a:lnTo>
                <a:lnTo>
                  <a:pt x="2020680" y="229740"/>
                </a:lnTo>
                <a:lnTo>
                  <a:pt x="2020568" y="230646"/>
                </a:lnTo>
                <a:lnTo>
                  <a:pt x="2020100" y="232410"/>
                </a:lnTo>
                <a:close/>
              </a:path>
              <a:path w="4096384" h="836930">
                <a:moveTo>
                  <a:pt x="2031500" y="231140"/>
                </a:moveTo>
                <a:lnTo>
                  <a:pt x="2029489" y="228600"/>
                </a:lnTo>
                <a:lnTo>
                  <a:pt x="2031500" y="227330"/>
                </a:lnTo>
                <a:lnTo>
                  <a:pt x="2034184" y="228600"/>
                </a:lnTo>
                <a:lnTo>
                  <a:pt x="2034130" y="229895"/>
                </a:lnTo>
                <a:lnTo>
                  <a:pt x="2031500" y="231140"/>
                </a:lnTo>
                <a:close/>
              </a:path>
              <a:path w="4096384" h="836930">
                <a:moveTo>
                  <a:pt x="2056393" y="231140"/>
                </a:moveTo>
                <a:lnTo>
                  <a:pt x="2031500" y="231140"/>
                </a:lnTo>
                <a:lnTo>
                  <a:pt x="2034130" y="229895"/>
                </a:lnTo>
                <a:lnTo>
                  <a:pt x="2034184" y="228600"/>
                </a:lnTo>
                <a:lnTo>
                  <a:pt x="2031500" y="227330"/>
                </a:lnTo>
                <a:lnTo>
                  <a:pt x="2054129" y="227330"/>
                </a:lnTo>
                <a:lnTo>
                  <a:pt x="2056393" y="231140"/>
                </a:lnTo>
                <a:close/>
              </a:path>
              <a:path w="4096384" h="836930">
                <a:moveTo>
                  <a:pt x="2163256" y="234950"/>
                </a:moveTo>
                <a:lnTo>
                  <a:pt x="2164041" y="230194"/>
                </a:lnTo>
                <a:lnTo>
                  <a:pt x="2164162" y="229740"/>
                </a:lnTo>
                <a:lnTo>
                  <a:pt x="2164762" y="228600"/>
                </a:lnTo>
                <a:lnTo>
                  <a:pt x="2165934" y="227330"/>
                </a:lnTo>
                <a:lnTo>
                  <a:pt x="2167810" y="228611"/>
                </a:lnTo>
                <a:lnTo>
                  <a:pt x="2171073" y="229847"/>
                </a:lnTo>
                <a:lnTo>
                  <a:pt x="2163256" y="23495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37872" y="231212"/>
                </a:lnTo>
                <a:lnTo>
                  <a:pt x="2337820" y="230646"/>
                </a:lnTo>
                <a:lnTo>
                  <a:pt x="2337944" y="229847"/>
                </a:lnTo>
                <a:lnTo>
                  <a:pt x="2340605" y="227330"/>
                </a:lnTo>
                <a:lnTo>
                  <a:pt x="2341777" y="227330"/>
                </a:lnTo>
                <a:lnTo>
                  <a:pt x="2342113" y="228611"/>
                </a:lnTo>
                <a:lnTo>
                  <a:pt x="2342445" y="231140"/>
                </a:lnTo>
                <a:lnTo>
                  <a:pt x="234177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33232" y="242570"/>
                </a:lnTo>
                <a:lnTo>
                  <a:pt x="2335406" y="234950"/>
                </a:lnTo>
                <a:lnTo>
                  <a:pt x="2335072" y="234950"/>
                </a:lnTo>
                <a:lnTo>
                  <a:pt x="2328871" y="232410"/>
                </a:lnTo>
                <a:lnTo>
                  <a:pt x="2339767" y="232410"/>
                </a:lnTo>
                <a:lnTo>
                  <a:pt x="2341777" y="231140"/>
                </a:lnTo>
                <a:lnTo>
                  <a:pt x="2342445" y="231140"/>
                </a:lnTo>
                <a:lnTo>
                  <a:pt x="2342113" y="228611"/>
                </a:lnTo>
                <a:lnTo>
                  <a:pt x="2341777" y="227330"/>
                </a:lnTo>
                <a:lnTo>
                  <a:pt x="2365913" y="227330"/>
                </a:lnTo>
                <a:lnTo>
                  <a:pt x="2365913" y="229870"/>
                </a:lnTo>
                <a:lnTo>
                  <a:pt x="2347310" y="229870"/>
                </a:lnTo>
                <a:lnTo>
                  <a:pt x="2344709" y="236471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79493" y="232410"/>
                </a:moveTo>
                <a:lnTo>
                  <a:pt x="2378989" y="227330"/>
                </a:lnTo>
                <a:lnTo>
                  <a:pt x="2381333" y="227330"/>
                </a:lnTo>
                <a:lnTo>
                  <a:pt x="2385675" y="229859"/>
                </a:lnTo>
                <a:lnTo>
                  <a:pt x="2383350" y="231140"/>
                </a:lnTo>
                <a:lnTo>
                  <a:pt x="2379493" y="232410"/>
                </a:lnTo>
                <a:close/>
              </a:path>
              <a:path w="4096384" h="836930">
                <a:moveTo>
                  <a:pt x="2374968" y="240030"/>
                </a:moveTo>
                <a:lnTo>
                  <a:pt x="2368397" y="233960"/>
                </a:lnTo>
                <a:lnTo>
                  <a:pt x="2370607" y="232410"/>
                </a:lnTo>
                <a:lnTo>
                  <a:pt x="2379493" y="232410"/>
                </a:lnTo>
                <a:lnTo>
                  <a:pt x="2383350" y="231140"/>
                </a:lnTo>
                <a:lnTo>
                  <a:pt x="2385559" y="229943"/>
                </a:lnTo>
                <a:lnTo>
                  <a:pt x="2381333" y="227330"/>
                </a:lnTo>
                <a:lnTo>
                  <a:pt x="2402009" y="227330"/>
                </a:lnTo>
                <a:lnTo>
                  <a:pt x="2404466" y="228600"/>
                </a:lnTo>
                <a:lnTo>
                  <a:pt x="2405148" y="228611"/>
                </a:lnTo>
                <a:lnTo>
                  <a:pt x="2408305" y="233680"/>
                </a:lnTo>
                <a:lnTo>
                  <a:pt x="2381490" y="233692"/>
                </a:lnTo>
                <a:lnTo>
                  <a:pt x="2374968" y="240030"/>
                </a:lnTo>
                <a:close/>
              </a:path>
              <a:path w="4096384" h="836930">
                <a:moveTo>
                  <a:pt x="2423914" y="232410"/>
                </a:moveTo>
                <a:lnTo>
                  <a:pt x="2421065" y="232410"/>
                </a:lnTo>
                <a:lnTo>
                  <a:pt x="2419405" y="231267"/>
                </a:lnTo>
                <a:lnTo>
                  <a:pt x="2419338" y="229787"/>
                </a:lnTo>
                <a:lnTo>
                  <a:pt x="2421065" y="228600"/>
                </a:lnTo>
                <a:lnTo>
                  <a:pt x="2423580" y="227330"/>
                </a:lnTo>
                <a:lnTo>
                  <a:pt x="2423830" y="231140"/>
                </a:lnTo>
                <a:lnTo>
                  <a:pt x="2423580" y="231140"/>
                </a:lnTo>
                <a:lnTo>
                  <a:pt x="2423884" y="231965"/>
                </a:lnTo>
                <a:lnTo>
                  <a:pt x="2423914" y="232410"/>
                </a:lnTo>
                <a:close/>
              </a:path>
              <a:path w="4096384" h="836930">
                <a:moveTo>
                  <a:pt x="2432774" y="246380"/>
                </a:moveTo>
                <a:lnTo>
                  <a:pt x="2429944" y="246380"/>
                </a:lnTo>
                <a:lnTo>
                  <a:pt x="2431293" y="234950"/>
                </a:lnTo>
                <a:lnTo>
                  <a:pt x="2423839" y="231267"/>
                </a:lnTo>
                <a:lnTo>
                  <a:pt x="2423580" y="227330"/>
                </a:lnTo>
                <a:lnTo>
                  <a:pt x="2434809" y="227330"/>
                </a:lnTo>
                <a:lnTo>
                  <a:pt x="2434980" y="228600"/>
                </a:lnTo>
                <a:lnTo>
                  <a:pt x="2435143" y="228600"/>
                </a:lnTo>
                <a:lnTo>
                  <a:pt x="2429781" y="232410"/>
                </a:lnTo>
                <a:lnTo>
                  <a:pt x="2446476" y="232410"/>
                </a:lnTo>
                <a:lnTo>
                  <a:pt x="2446343" y="233680"/>
                </a:lnTo>
                <a:lnTo>
                  <a:pt x="2442169" y="233692"/>
                </a:lnTo>
                <a:lnTo>
                  <a:pt x="2440179" y="234950"/>
                </a:lnTo>
                <a:lnTo>
                  <a:pt x="2440846" y="237490"/>
                </a:lnTo>
                <a:lnTo>
                  <a:pt x="2452246" y="237490"/>
                </a:lnTo>
                <a:lnTo>
                  <a:pt x="2454924" y="238760"/>
                </a:lnTo>
                <a:lnTo>
                  <a:pt x="2461796" y="238760"/>
                </a:lnTo>
                <a:lnTo>
                  <a:pt x="2458446" y="241300"/>
                </a:lnTo>
                <a:lnTo>
                  <a:pt x="2432131" y="241300"/>
                </a:lnTo>
                <a:lnTo>
                  <a:pt x="2431293" y="245110"/>
                </a:lnTo>
                <a:lnTo>
                  <a:pt x="2432774" y="246380"/>
                </a:lnTo>
                <a:close/>
              </a:path>
              <a:path w="4096384" h="836930">
                <a:moveTo>
                  <a:pt x="2441010" y="232410"/>
                </a:moveTo>
                <a:lnTo>
                  <a:pt x="2429781" y="232410"/>
                </a:lnTo>
                <a:lnTo>
                  <a:pt x="2435143" y="228600"/>
                </a:lnTo>
                <a:lnTo>
                  <a:pt x="2434980" y="228600"/>
                </a:lnTo>
                <a:lnTo>
                  <a:pt x="2434809" y="227330"/>
                </a:lnTo>
                <a:lnTo>
                  <a:pt x="2441010" y="232410"/>
                </a:lnTo>
                <a:close/>
              </a:path>
              <a:path w="4096384" h="836930">
                <a:moveTo>
                  <a:pt x="2568065" y="231140"/>
                </a:moveTo>
                <a:lnTo>
                  <a:pt x="2565868" y="229943"/>
                </a:lnTo>
                <a:lnTo>
                  <a:pt x="2565770" y="229583"/>
                </a:lnTo>
                <a:lnTo>
                  <a:pt x="2565891" y="228600"/>
                </a:lnTo>
                <a:lnTo>
                  <a:pt x="2568582" y="227330"/>
                </a:lnTo>
                <a:lnTo>
                  <a:pt x="2571254" y="228600"/>
                </a:lnTo>
                <a:lnTo>
                  <a:pt x="2571132" y="229583"/>
                </a:lnTo>
                <a:lnTo>
                  <a:pt x="2571035" y="229895"/>
                </a:lnTo>
                <a:lnTo>
                  <a:pt x="2568065" y="231140"/>
                </a:lnTo>
                <a:close/>
              </a:path>
              <a:path w="4096384" h="836930">
                <a:moveTo>
                  <a:pt x="2577457" y="231140"/>
                </a:moveTo>
                <a:lnTo>
                  <a:pt x="2568065" y="231140"/>
                </a:lnTo>
                <a:lnTo>
                  <a:pt x="2571035" y="229895"/>
                </a:lnTo>
                <a:lnTo>
                  <a:pt x="2571132" y="229583"/>
                </a:lnTo>
                <a:lnTo>
                  <a:pt x="2571254" y="228600"/>
                </a:lnTo>
                <a:lnTo>
                  <a:pt x="2568582" y="227330"/>
                </a:lnTo>
                <a:lnTo>
                  <a:pt x="2575947" y="227330"/>
                </a:lnTo>
                <a:lnTo>
                  <a:pt x="2577457" y="23114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23231" y="231140"/>
                </a:lnTo>
                <a:lnTo>
                  <a:pt x="2621076" y="229895"/>
                </a:lnTo>
                <a:lnTo>
                  <a:pt x="2620997" y="229583"/>
                </a:lnTo>
                <a:lnTo>
                  <a:pt x="2620880" y="228600"/>
                </a:lnTo>
                <a:lnTo>
                  <a:pt x="2622714" y="227330"/>
                </a:lnTo>
                <a:lnTo>
                  <a:pt x="2626236" y="227330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49043" y="233680"/>
                </a:moveTo>
                <a:lnTo>
                  <a:pt x="2646146" y="230039"/>
                </a:lnTo>
                <a:lnTo>
                  <a:pt x="2646109" y="229787"/>
                </a:lnTo>
                <a:lnTo>
                  <a:pt x="2647517" y="228600"/>
                </a:lnTo>
                <a:lnTo>
                  <a:pt x="2648859" y="227330"/>
                </a:lnTo>
                <a:lnTo>
                  <a:pt x="2651891" y="228600"/>
                </a:lnTo>
                <a:lnTo>
                  <a:pt x="2649043" y="233680"/>
                </a:lnTo>
                <a:close/>
              </a:path>
              <a:path w="4096384" h="836930">
                <a:moveTo>
                  <a:pt x="2688755" y="234950"/>
                </a:moveTo>
                <a:lnTo>
                  <a:pt x="2687099" y="227330"/>
                </a:lnTo>
                <a:lnTo>
                  <a:pt x="2691263" y="228600"/>
                </a:lnTo>
                <a:lnTo>
                  <a:pt x="2692800" y="228611"/>
                </a:lnTo>
                <a:lnTo>
                  <a:pt x="2693176" y="229583"/>
                </a:lnTo>
                <a:lnTo>
                  <a:pt x="2693074" y="230418"/>
                </a:lnTo>
                <a:lnTo>
                  <a:pt x="2692859" y="230976"/>
                </a:lnTo>
                <a:lnTo>
                  <a:pt x="2692736" y="231196"/>
                </a:lnTo>
                <a:lnTo>
                  <a:pt x="2688755" y="23495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691263" y="228600"/>
                </a:lnTo>
                <a:lnTo>
                  <a:pt x="2687099" y="227330"/>
                </a:lnTo>
                <a:lnTo>
                  <a:pt x="2767556" y="22733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852792" y="232410"/>
                </a:moveTo>
                <a:lnTo>
                  <a:pt x="2852172" y="230194"/>
                </a:lnTo>
                <a:lnTo>
                  <a:pt x="2852065" y="229583"/>
                </a:lnTo>
                <a:lnTo>
                  <a:pt x="2851939" y="227330"/>
                </a:lnTo>
                <a:lnTo>
                  <a:pt x="2853218" y="228600"/>
                </a:lnTo>
                <a:lnTo>
                  <a:pt x="2852792" y="23241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52792" y="232410"/>
                </a:lnTo>
                <a:lnTo>
                  <a:pt x="2853218" y="228600"/>
                </a:lnTo>
                <a:lnTo>
                  <a:pt x="2851939" y="227330"/>
                </a:lnTo>
                <a:lnTo>
                  <a:pt x="2860781" y="227330"/>
                </a:lnTo>
                <a:lnTo>
                  <a:pt x="2861877" y="229787"/>
                </a:lnTo>
                <a:lnTo>
                  <a:pt x="2864605" y="231140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0372" y="231140"/>
                </a:moveTo>
                <a:lnTo>
                  <a:pt x="2878506" y="231140"/>
                </a:lnTo>
                <a:lnTo>
                  <a:pt x="2876945" y="229943"/>
                </a:lnTo>
                <a:lnTo>
                  <a:pt x="2876921" y="229583"/>
                </a:lnTo>
                <a:lnTo>
                  <a:pt x="2877164" y="228600"/>
                </a:lnTo>
                <a:lnTo>
                  <a:pt x="2879364" y="227330"/>
                </a:lnTo>
                <a:lnTo>
                  <a:pt x="2881872" y="228600"/>
                </a:lnTo>
                <a:lnTo>
                  <a:pt x="2880372" y="231140"/>
                </a:lnTo>
                <a:close/>
              </a:path>
              <a:path w="4096384" h="836930">
                <a:moveTo>
                  <a:pt x="2886897" y="231140"/>
                </a:moveTo>
                <a:lnTo>
                  <a:pt x="2880372" y="231140"/>
                </a:lnTo>
                <a:lnTo>
                  <a:pt x="2881872" y="228600"/>
                </a:lnTo>
                <a:lnTo>
                  <a:pt x="2879364" y="227330"/>
                </a:lnTo>
                <a:lnTo>
                  <a:pt x="2890161" y="227330"/>
                </a:lnTo>
                <a:lnTo>
                  <a:pt x="2886897" y="231140"/>
                </a:lnTo>
                <a:close/>
              </a:path>
              <a:path w="4096384" h="836930">
                <a:moveTo>
                  <a:pt x="2905844" y="232410"/>
                </a:moveTo>
                <a:lnTo>
                  <a:pt x="2904835" y="232410"/>
                </a:lnTo>
                <a:lnTo>
                  <a:pt x="2903493" y="227330"/>
                </a:lnTo>
                <a:lnTo>
                  <a:pt x="2906335" y="228600"/>
                </a:lnTo>
                <a:lnTo>
                  <a:pt x="2906641" y="229740"/>
                </a:lnTo>
                <a:lnTo>
                  <a:pt x="2906517" y="230352"/>
                </a:lnTo>
                <a:lnTo>
                  <a:pt x="2905844" y="232410"/>
                </a:lnTo>
                <a:close/>
              </a:path>
              <a:path w="4096384" h="836930">
                <a:moveTo>
                  <a:pt x="2918525" y="239845"/>
                </a:moveTo>
                <a:lnTo>
                  <a:pt x="2915894" y="239446"/>
                </a:lnTo>
                <a:lnTo>
                  <a:pt x="2906859" y="237490"/>
                </a:lnTo>
                <a:lnTo>
                  <a:pt x="2910532" y="234950"/>
                </a:lnTo>
                <a:lnTo>
                  <a:pt x="2911881" y="232410"/>
                </a:lnTo>
                <a:lnTo>
                  <a:pt x="2905844" y="232410"/>
                </a:lnTo>
                <a:lnTo>
                  <a:pt x="2906517" y="230352"/>
                </a:lnTo>
                <a:lnTo>
                  <a:pt x="2906641" y="229740"/>
                </a:lnTo>
                <a:lnTo>
                  <a:pt x="2906335" y="228600"/>
                </a:lnTo>
                <a:lnTo>
                  <a:pt x="2903493" y="227330"/>
                </a:lnTo>
                <a:lnTo>
                  <a:pt x="2932664" y="227330"/>
                </a:lnTo>
                <a:lnTo>
                  <a:pt x="2930830" y="229870"/>
                </a:lnTo>
                <a:lnTo>
                  <a:pt x="2918062" y="229870"/>
                </a:lnTo>
                <a:lnTo>
                  <a:pt x="2915063" y="231140"/>
                </a:lnTo>
                <a:lnTo>
                  <a:pt x="2916746" y="231140"/>
                </a:lnTo>
                <a:lnTo>
                  <a:pt x="2916179" y="232207"/>
                </a:lnTo>
                <a:lnTo>
                  <a:pt x="2916214" y="232842"/>
                </a:lnTo>
                <a:lnTo>
                  <a:pt x="2918525" y="239845"/>
                </a:lnTo>
                <a:close/>
              </a:path>
              <a:path w="4096384" h="836930">
                <a:moveTo>
                  <a:pt x="2935512" y="233680"/>
                </a:moveTo>
                <a:lnTo>
                  <a:pt x="2929973" y="232410"/>
                </a:lnTo>
                <a:lnTo>
                  <a:pt x="2930806" y="229943"/>
                </a:lnTo>
                <a:lnTo>
                  <a:pt x="2932664" y="227330"/>
                </a:lnTo>
                <a:lnTo>
                  <a:pt x="2934170" y="227330"/>
                </a:lnTo>
                <a:lnTo>
                  <a:pt x="2935454" y="230976"/>
                </a:lnTo>
                <a:lnTo>
                  <a:pt x="2935512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35512" y="233680"/>
                </a:lnTo>
                <a:lnTo>
                  <a:pt x="2935454" y="230976"/>
                </a:lnTo>
                <a:lnTo>
                  <a:pt x="2934170" y="227330"/>
                </a:lnTo>
                <a:lnTo>
                  <a:pt x="2944187" y="227330"/>
                </a:lnTo>
                <a:lnTo>
                  <a:pt x="2940043" y="232410"/>
                </a:lnTo>
                <a:lnTo>
                  <a:pt x="2986716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83272" y="231140"/>
                </a:lnTo>
                <a:lnTo>
                  <a:pt x="2986638" y="227330"/>
                </a:lnTo>
                <a:lnTo>
                  <a:pt x="2987811" y="228611"/>
                </a:lnTo>
                <a:lnTo>
                  <a:pt x="2988550" y="229740"/>
                </a:lnTo>
                <a:lnTo>
                  <a:pt x="2988654" y="229943"/>
                </a:lnTo>
                <a:lnTo>
                  <a:pt x="2989309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88774" y="251460"/>
                </a:moveTo>
                <a:lnTo>
                  <a:pt x="2980431" y="251460"/>
                </a:lnTo>
                <a:lnTo>
                  <a:pt x="2981323" y="250336"/>
                </a:lnTo>
                <a:lnTo>
                  <a:pt x="2981420" y="250161"/>
                </a:lnTo>
                <a:lnTo>
                  <a:pt x="2979756" y="247650"/>
                </a:lnTo>
                <a:lnTo>
                  <a:pt x="2960649" y="247650"/>
                </a:lnTo>
                <a:lnTo>
                  <a:pt x="2962489" y="238760"/>
                </a:lnTo>
                <a:lnTo>
                  <a:pt x="2940200" y="238760"/>
                </a:lnTo>
                <a:lnTo>
                  <a:pt x="2943225" y="237490"/>
                </a:lnTo>
                <a:lnTo>
                  <a:pt x="2939526" y="233680"/>
                </a:lnTo>
                <a:lnTo>
                  <a:pt x="2990161" y="233680"/>
                </a:lnTo>
                <a:lnTo>
                  <a:pt x="2989309" y="232410"/>
                </a:lnTo>
                <a:lnTo>
                  <a:pt x="2988654" y="229943"/>
                </a:lnTo>
                <a:lnTo>
                  <a:pt x="2987803" y="228600"/>
                </a:lnTo>
                <a:lnTo>
                  <a:pt x="2986638" y="227330"/>
                </a:lnTo>
                <a:lnTo>
                  <a:pt x="2997357" y="227330"/>
                </a:lnTo>
                <a:lnTo>
                  <a:pt x="2996532" y="228600"/>
                </a:lnTo>
                <a:lnTo>
                  <a:pt x="2997157" y="230976"/>
                </a:lnTo>
                <a:lnTo>
                  <a:pt x="2997262" y="231212"/>
                </a:lnTo>
                <a:lnTo>
                  <a:pt x="2998290" y="232410"/>
                </a:lnTo>
                <a:lnTo>
                  <a:pt x="2992334" y="232410"/>
                </a:lnTo>
                <a:lnTo>
                  <a:pt x="2990368" y="233648"/>
                </a:lnTo>
                <a:lnTo>
                  <a:pt x="2990485" y="234950"/>
                </a:lnTo>
                <a:lnTo>
                  <a:pt x="2960492" y="234950"/>
                </a:lnTo>
                <a:lnTo>
                  <a:pt x="2969712" y="246380"/>
                </a:lnTo>
                <a:lnTo>
                  <a:pt x="2991169" y="246380"/>
                </a:lnTo>
                <a:lnTo>
                  <a:pt x="2988774" y="251460"/>
                </a:lnTo>
                <a:close/>
              </a:path>
              <a:path w="4096384" h="836930">
                <a:moveTo>
                  <a:pt x="3037641" y="232776"/>
                </a:moveTo>
                <a:lnTo>
                  <a:pt x="3037536" y="231965"/>
                </a:lnTo>
                <a:lnTo>
                  <a:pt x="3037430" y="228600"/>
                </a:lnTo>
                <a:lnTo>
                  <a:pt x="3040618" y="227330"/>
                </a:lnTo>
                <a:lnTo>
                  <a:pt x="3042140" y="228611"/>
                </a:lnTo>
                <a:lnTo>
                  <a:pt x="3044581" y="229847"/>
                </a:lnTo>
                <a:lnTo>
                  <a:pt x="3041273" y="232410"/>
                </a:lnTo>
                <a:lnTo>
                  <a:pt x="3039427" y="232410"/>
                </a:lnTo>
                <a:lnTo>
                  <a:pt x="3037641" y="232776"/>
                </a:lnTo>
                <a:close/>
              </a:path>
              <a:path w="4096384" h="836930">
                <a:moveTo>
                  <a:pt x="3057614" y="234950"/>
                </a:moveTo>
                <a:lnTo>
                  <a:pt x="3037921" y="234950"/>
                </a:lnTo>
                <a:lnTo>
                  <a:pt x="3044529" y="229943"/>
                </a:lnTo>
                <a:lnTo>
                  <a:pt x="3042118" y="228600"/>
                </a:lnTo>
                <a:lnTo>
                  <a:pt x="3040618" y="227330"/>
                </a:lnTo>
                <a:lnTo>
                  <a:pt x="3066424" y="227330"/>
                </a:lnTo>
                <a:lnTo>
                  <a:pt x="3064073" y="228600"/>
                </a:lnTo>
                <a:lnTo>
                  <a:pt x="3051441" y="228611"/>
                </a:lnTo>
                <a:lnTo>
                  <a:pt x="3049163" y="229847"/>
                </a:lnTo>
                <a:lnTo>
                  <a:pt x="3052005" y="232410"/>
                </a:lnTo>
                <a:lnTo>
                  <a:pt x="3055862" y="233680"/>
                </a:lnTo>
                <a:lnTo>
                  <a:pt x="3057412" y="233680"/>
                </a:lnTo>
                <a:lnTo>
                  <a:pt x="3057614" y="234950"/>
                </a:lnTo>
                <a:close/>
              </a:path>
              <a:path w="4096384" h="836930">
                <a:moveTo>
                  <a:pt x="3066581" y="231140"/>
                </a:moveTo>
                <a:lnTo>
                  <a:pt x="3064250" y="229870"/>
                </a:lnTo>
                <a:lnTo>
                  <a:pt x="3064073" y="228600"/>
                </a:lnTo>
                <a:lnTo>
                  <a:pt x="3066424" y="227330"/>
                </a:lnTo>
                <a:lnTo>
                  <a:pt x="3068781" y="228600"/>
                </a:lnTo>
                <a:lnTo>
                  <a:pt x="3068903" y="229583"/>
                </a:lnTo>
                <a:lnTo>
                  <a:pt x="3068802" y="229943"/>
                </a:lnTo>
                <a:lnTo>
                  <a:pt x="3066581" y="231140"/>
                </a:lnTo>
                <a:close/>
              </a:path>
              <a:path w="4096384" h="836930">
                <a:moveTo>
                  <a:pt x="3108153" y="241300"/>
                </a:moveTo>
                <a:lnTo>
                  <a:pt x="3111002" y="234950"/>
                </a:lnTo>
                <a:lnTo>
                  <a:pt x="3111518" y="232842"/>
                </a:lnTo>
                <a:lnTo>
                  <a:pt x="3113025" y="232410"/>
                </a:lnTo>
                <a:lnTo>
                  <a:pt x="3112562" y="231212"/>
                </a:lnTo>
                <a:lnTo>
                  <a:pt x="3112271" y="230646"/>
                </a:lnTo>
                <a:lnTo>
                  <a:pt x="3112204" y="230039"/>
                </a:lnTo>
                <a:lnTo>
                  <a:pt x="3112868" y="227330"/>
                </a:lnTo>
                <a:lnTo>
                  <a:pt x="3117830" y="238760"/>
                </a:lnTo>
                <a:lnTo>
                  <a:pt x="3115042" y="238760"/>
                </a:lnTo>
                <a:lnTo>
                  <a:pt x="3108153" y="241300"/>
                </a:lnTo>
                <a:close/>
              </a:path>
              <a:path w="4096384" h="836930">
                <a:moveTo>
                  <a:pt x="3138339" y="240030"/>
                </a:moveTo>
                <a:lnTo>
                  <a:pt x="3132983" y="240030"/>
                </a:lnTo>
                <a:lnTo>
                  <a:pt x="3133942" y="236892"/>
                </a:lnTo>
                <a:lnTo>
                  <a:pt x="3134067" y="236097"/>
                </a:lnTo>
                <a:lnTo>
                  <a:pt x="3132466" y="233680"/>
                </a:lnTo>
                <a:lnTo>
                  <a:pt x="3137849" y="233680"/>
                </a:lnTo>
                <a:lnTo>
                  <a:pt x="3139696" y="231349"/>
                </a:lnTo>
                <a:lnTo>
                  <a:pt x="3139767" y="227330"/>
                </a:lnTo>
                <a:lnTo>
                  <a:pt x="3149916" y="227330"/>
                </a:lnTo>
                <a:lnTo>
                  <a:pt x="3146550" y="228600"/>
                </a:lnTo>
                <a:lnTo>
                  <a:pt x="3146677" y="230418"/>
                </a:lnTo>
                <a:lnTo>
                  <a:pt x="3146727" y="232410"/>
                </a:lnTo>
                <a:lnTo>
                  <a:pt x="3140513" y="232410"/>
                </a:lnTo>
                <a:lnTo>
                  <a:pt x="3139281" y="236471"/>
                </a:lnTo>
                <a:lnTo>
                  <a:pt x="3138339" y="240030"/>
                </a:lnTo>
                <a:close/>
              </a:path>
              <a:path w="4096384" h="836930">
                <a:moveTo>
                  <a:pt x="3146727" y="236220"/>
                </a:moveTo>
                <a:lnTo>
                  <a:pt x="3146677" y="230418"/>
                </a:lnTo>
                <a:lnTo>
                  <a:pt x="3146550" y="228600"/>
                </a:lnTo>
                <a:lnTo>
                  <a:pt x="3149916" y="227330"/>
                </a:lnTo>
                <a:lnTo>
                  <a:pt x="3150898" y="227330"/>
                </a:lnTo>
                <a:lnTo>
                  <a:pt x="3158874" y="229847"/>
                </a:lnTo>
                <a:lnTo>
                  <a:pt x="3146727" y="236220"/>
                </a:lnTo>
                <a:close/>
              </a:path>
              <a:path w="4096384" h="836930">
                <a:moveTo>
                  <a:pt x="3179401" y="229870"/>
                </a:moveTo>
                <a:lnTo>
                  <a:pt x="3176061" y="229870"/>
                </a:lnTo>
                <a:lnTo>
                  <a:pt x="3177895" y="227330"/>
                </a:lnTo>
                <a:lnTo>
                  <a:pt x="3179401" y="22987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74166" y="245098"/>
                </a:lnTo>
                <a:lnTo>
                  <a:pt x="3170475" y="243660"/>
                </a:lnTo>
                <a:lnTo>
                  <a:pt x="3175046" y="236220"/>
                </a:lnTo>
                <a:lnTo>
                  <a:pt x="3171013" y="234950"/>
                </a:lnTo>
                <a:lnTo>
                  <a:pt x="3166325" y="232410"/>
                </a:lnTo>
                <a:lnTo>
                  <a:pt x="3178726" y="232410"/>
                </a:lnTo>
                <a:lnTo>
                  <a:pt x="3179437" y="231349"/>
                </a:lnTo>
                <a:lnTo>
                  <a:pt x="3179555" y="230976"/>
                </a:lnTo>
                <a:lnTo>
                  <a:pt x="3179446" y="230194"/>
                </a:lnTo>
                <a:lnTo>
                  <a:pt x="3179324" y="229740"/>
                </a:lnTo>
                <a:lnTo>
                  <a:pt x="3177895" y="227330"/>
                </a:lnTo>
                <a:lnTo>
                  <a:pt x="3200858" y="227330"/>
                </a:lnTo>
                <a:lnTo>
                  <a:pt x="3199692" y="228600"/>
                </a:lnTo>
                <a:lnTo>
                  <a:pt x="3202358" y="229870"/>
                </a:lnTo>
                <a:lnTo>
                  <a:pt x="3190828" y="229870"/>
                </a:lnTo>
                <a:lnTo>
                  <a:pt x="3182583" y="234950"/>
                </a:lnTo>
                <a:lnTo>
                  <a:pt x="3181234" y="234950"/>
                </a:lnTo>
                <a:lnTo>
                  <a:pt x="3182968" y="242570"/>
                </a:lnTo>
                <a:lnTo>
                  <a:pt x="3179577" y="242570"/>
                </a:lnTo>
                <a:lnTo>
                  <a:pt x="3176729" y="24384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3202358" y="229870"/>
                </a:moveTo>
                <a:lnTo>
                  <a:pt x="3199692" y="228600"/>
                </a:lnTo>
                <a:lnTo>
                  <a:pt x="3200858" y="227330"/>
                </a:lnTo>
                <a:lnTo>
                  <a:pt x="3202358" y="229870"/>
                </a:lnTo>
                <a:close/>
              </a:path>
              <a:path w="4096384" h="836930">
                <a:moveTo>
                  <a:pt x="3209580" y="246380"/>
                </a:moveTo>
                <a:lnTo>
                  <a:pt x="3190296" y="246380"/>
                </a:lnTo>
                <a:lnTo>
                  <a:pt x="3190080" y="244734"/>
                </a:lnTo>
                <a:lnTo>
                  <a:pt x="3189970" y="235168"/>
                </a:lnTo>
                <a:lnTo>
                  <a:pt x="3190139" y="234950"/>
                </a:lnTo>
                <a:lnTo>
                  <a:pt x="3192753" y="229870"/>
                </a:lnTo>
                <a:lnTo>
                  <a:pt x="3202358" y="229870"/>
                </a:lnTo>
                <a:lnTo>
                  <a:pt x="3200858" y="227330"/>
                </a:lnTo>
                <a:lnTo>
                  <a:pt x="3204793" y="227330"/>
                </a:lnTo>
                <a:lnTo>
                  <a:pt x="3202698" y="229870"/>
                </a:lnTo>
                <a:lnTo>
                  <a:pt x="3201199" y="231140"/>
                </a:lnTo>
                <a:lnTo>
                  <a:pt x="3206231" y="234950"/>
                </a:lnTo>
                <a:lnTo>
                  <a:pt x="3194153" y="234950"/>
                </a:lnTo>
                <a:lnTo>
                  <a:pt x="3193330" y="236471"/>
                </a:lnTo>
                <a:lnTo>
                  <a:pt x="3191979" y="238760"/>
                </a:lnTo>
                <a:lnTo>
                  <a:pt x="3194490" y="238760"/>
                </a:lnTo>
                <a:lnTo>
                  <a:pt x="3193819" y="240030"/>
                </a:lnTo>
                <a:lnTo>
                  <a:pt x="3190480" y="240030"/>
                </a:lnTo>
                <a:lnTo>
                  <a:pt x="3190353" y="241784"/>
                </a:lnTo>
                <a:lnTo>
                  <a:pt x="3190452" y="243155"/>
                </a:lnTo>
                <a:lnTo>
                  <a:pt x="3190971" y="245110"/>
                </a:lnTo>
                <a:lnTo>
                  <a:pt x="3210567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365279" y="228600"/>
                </a:moveTo>
                <a:lnTo>
                  <a:pt x="3364286" y="228600"/>
                </a:lnTo>
                <a:lnTo>
                  <a:pt x="3365635" y="227330"/>
                </a:lnTo>
                <a:lnTo>
                  <a:pt x="3365279" y="228600"/>
                </a:lnTo>
                <a:close/>
              </a:path>
              <a:path w="4096384" h="836930">
                <a:moveTo>
                  <a:pt x="3362854" y="237403"/>
                </a:moveTo>
                <a:lnTo>
                  <a:pt x="3365635" y="227330"/>
                </a:lnTo>
                <a:lnTo>
                  <a:pt x="3370088" y="227330"/>
                </a:lnTo>
                <a:lnTo>
                  <a:pt x="3372107" y="232224"/>
                </a:lnTo>
                <a:lnTo>
                  <a:pt x="3372208" y="232538"/>
                </a:lnTo>
                <a:lnTo>
                  <a:pt x="3372429" y="233680"/>
                </a:lnTo>
                <a:lnTo>
                  <a:pt x="3369393" y="233692"/>
                </a:lnTo>
                <a:lnTo>
                  <a:pt x="3368191" y="236220"/>
                </a:lnTo>
                <a:lnTo>
                  <a:pt x="3363795" y="236220"/>
                </a:lnTo>
                <a:lnTo>
                  <a:pt x="3362854" y="237403"/>
                </a:lnTo>
                <a:close/>
              </a:path>
              <a:path w="4096384" h="836930">
                <a:moveTo>
                  <a:pt x="3394289" y="232410"/>
                </a:moveTo>
                <a:lnTo>
                  <a:pt x="3393306" y="232410"/>
                </a:lnTo>
                <a:lnTo>
                  <a:pt x="3392535" y="231267"/>
                </a:lnTo>
                <a:lnTo>
                  <a:pt x="3392449" y="227330"/>
                </a:lnTo>
                <a:lnTo>
                  <a:pt x="3395814" y="231140"/>
                </a:lnTo>
                <a:lnTo>
                  <a:pt x="3395480" y="231140"/>
                </a:lnTo>
                <a:lnTo>
                  <a:pt x="3394289" y="23241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395814" y="231140"/>
                </a:lnTo>
                <a:lnTo>
                  <a:pt x="3392449" y="227330"/>
                </a:lnTo>
                <a:lnTo>
                  <a:pt x="3419371" y="227330"/>
                </a:lnTo>
                <a:lnTo>
                  <a:pt x="3418165" y="228600"/>
                </a:lnTo>
                <a:lnTo>
                  <a:pt x="3402332" y="228611"/>
                </a:lnTo>
                <a:lnTo>
                  <a:pt x="3401304" y="229732"/>
                </a:lnTo>
                <a:lnTo>
                  <a:pt x="3401356" y="230039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533929" y="241300"/>
                </a:moveTo>
                <a:lnTo>
                  <a:pt x="3530072" y="234950"/>
                </a:lnTo>
                <a:lnTo>
                  <a:pt x="3539285" y="227330"/>
                </a:lnTo>
                <a:lnTo>
                  <a:pt x="3541883" y="229943"/>
                </a:lnTo>
                <a:lnTo>
                  <a:pt x="3543816" y="232410"/>
                </a:lnTo>
                <a:lnTo>
                  <a:pt x="3533929" y="241300"/>
                </a:lnTo>
                <a:close/>
              </a:path>
              <a:path w="4096384" h="836930">
                <a:moveTo>
                  <a:pt x="3778783" y="246380"/>
                </a:moveTo>
                <a:lnTo>
                  <a:pt x="3770615" y="246380"/>
                </a:lnTo>
                <a:lnTo>
                  <a:pt x="3771970" y="245098"/>
                </a:lnTo>
                <a:lnTo>
                  <a:pt x="3772631" y="243840"/>
                </a:lnTo>
                <a:lnTo>
                  <a:pt x="3768958" y="241300"/>
                </a:lnTo>
                <a:lnTo>
                  <a:pt x="3533929" y="241300"/>
                </a:lnTo>
                <a:lnTo>
                  <a:pt x="3543816" y="232410"/>
                </a:lnTo>
                <a:lnTo>
                  <a:pt x="3541814" y="229859"/>
                </a:lnTo>
                <a:lnTo>
                  <a:pt x="3539285" y="227330"/>
                </a:lnTo>
                <a:lnTo>
                  <a:pt x="3554561" y="227330"/>
                </a:lnTo>
                <a:lnTo>
                  <a:pt x="3553703" y="228600"/>
                </a:lnTo>
                <a:lnTo>
                  <a:pt x="3554220" y="231140"/>
                </a:lnTo>
                <a:lnTo>
                  <a:pt x="3565400" y="231140"/>
                </a:lnTo>
                <a:lnTo>
                  <a:pt x="3571381" y="237049"/>
                </a:lnTo>
                <a:lnTo>
                  <a:pt x="3569962" y="237490"/>
                </a:lnTo>
                <a:lnTo>
                  <a:pt x="3640377" y="237490"/>
                </a:lnTo>
                <a:lnTo>
                  <a:pt x="3642885" y="238760"/>
                </a:lnTo>
                <a:lnTo>
                  <a:pt x="3780414" y="238760"/>
                </a:lnTo>
                <a:lnTo>
                  <a:pt x="3778783" y="246380"/>
                </a:lnTo>
                <a:close/>
              </a:path>
              <a:path w="4096384" h="836930">
                <a:moveTo>
                  <a:pt x="3554895" y="231140"/>
                </a:moveTo>
                <a:lnTo>
                  <a:pt x="3554220" y="231140"/>
                </a:lnTo>
                <a:lnTo>
                  <a:pt x="3553703" y="228600"/>
                </a:lnTo>
                <a:lnTo>
                  <a:pt x="3554561" y="227330"/>
                </a:lnTo>
                <a:lnTo>
                  <a:pt x="3555229" y="227330"/>
                </a:lnTo>
                <a:lnTo>
                  <a:pt x="3555723" y="228611"/>
                </a:lnTo>
                <a:lnTo>
                  <a:pt x="3554895" y="231140"/>
                </a:lnTo>
                <a:close/>
              </a:path>
              <a:path w="4096384" h="836930">
                <a:moveTo>
                  <a:pt x="3565400" y="231140"/>
                </a:moveTo>
                <a:lnTo>
                  <a:pt x="3554895" y="231140"/>
                </a:lnTo>
                <a:lnTo>
                  <a:pt x="3555548" y="229146"/>
                </a:lnTo>
                <a:lnTo>
                  <a:pt x="3555631" y="228355"/>
                </a:lnTo>
                <a:lnTo>
                  <a:pt x="3555229" y="227330"/>
                </a:lnTo>
                <a:lnTo>
                  <a:pt x="3561288" y="227330"/>
                </a:lnTo>
                <a:lnTo>
                  <a:pt x="3564286" y="230039"/>
                </a:lnTo>
                <a:lnTo>
                  <a:pt x="3565400" y="23114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739938" y="227330"/>
                </a:lnTo>
                <a:lnTo>
                  <a:pt x="3741955" y="227330"/>
                </a:lnTo>
                <a:lnTo>
                  <a:pt x="3744888" y="229787"/>
                </a:lnTo>
                <a:lnTo>
                  <a:pt x="3745015" y="229943"/>
                </a:lnTo>
                <a:lnTo>
                  <a:pt x="3745414" y="230976"/>
                </a:lnTo>
                <a:lnTo>
                  <a:pt x="3745292" y="231267"/>
                </a:lnTo>
                <a:lnTo>
                  <a:pt x="3743637" y="23241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809768" y="240030"/>
                </a:moveTo>
                <a:lnTo>
                  <a:pt x="3785865" y="240030"/>
                </a:lnTo>
                <a:lnTo>
                  <a:pt x="3789773" y="238730"/>
                </a:lnTo>
                <a:lnTo>
                  <a:pt x="3791921" y="237490"/>
                </a:lnTo>
                <a:lnTo>
                  <a:pt x="3792255" y="234950"/>
                </a:lnTo>
                <a:lnTo>
                  <a:pt x="3790730" y="233680"/>
                </a:lnTo>
                <a:lnTo>
                  <a:pt x="3739938" y="233680"/>
                </a:lnTo>
                <a:lnTo>
                  <a:pt x="3743637" y="232410"/>
                </a:lnTo>
                <a:lnTo>
                  <a:pt x="3745292" y="231267"/>
                </a:lnTo>
                <a:lnTo>
                  <a:pt x="3745414" y="230976"/>
                </a:lnTo>
                <a:lnTo>
                  <a:pt x="3745015" y="229943"/>
                </a:lnTo>
                <a:lnTo>
                  <a:pt x="3744822" y="229732"/>
                </a:lnTo>
                <a:lnTo>
                  <a:pt x="3741955" y="227330"/>
                </a:lnTo>
                <a:lnTo>
                  <a:pt x="3753865" y="227330"/>
                </a:lnTo>
                <a:lnTo>
                  <a:pt x="3753865" y="231140"/>
                </a:lnTo>
                <a:lnTo>
                  <a:pt x="3791259" y="231140"/>
                </a:lnTo>
                <a:lnTo>
                  <a:pt x="3790055" y="232410"/>
                </a:lnTo>
                <a:lnTo>
                  <a:pt x="3799780" y="232410"/>
                </a:lnTo>
                <a:lnTo>
                  <a:pt x="3800466" y="237490"/>
                </a:lnTo>
                <a:lnTo>
                  <a:pt x="3801475" y="237490"/>
                </a:lnTo>
                <a:lnTo>
                  <a:pt x="3802483" y="238760"/>
                </a:lnTo>
                <a:lnTo>
                  <a:pt x="3810688" y="238760"/>
                </a:lnTo>
                <a:lnTo>
                  <a:pt x="3809768" y="240030"/>
                </a:lnTo>
                <a:close/>
              </a:path>
              <a:path w="4096384" h="836930">
                <a:moveTo>
                  <a:pt x="3756380" y="231140"/>
                </a:moveTo>
                <a:lnTo>
                  <a:pt x="3753865" y="231140"/>
                </a:lnTo>
                <a:lnTo>
                  <a:pt x="3753865" y="227330"/>
                </a:lnTo>
                <a:lnTo>
                  <a:pt x="3756380" y="227330"/>
                </a:lnTo>
                <a:lnTo>
                  <a:pt x="3758213" y="228600"/>
                </a:lnTo>
                <a:lnTo>
                  <a:pt x="3758107" y="229943"/>
                </a:lnTo>
                <a:lnTo>
                  <a:pt x="3756380" y="231140"/>
                </a:lnTo>
                <a:close/>
              </a:path>
              <a:path w="4096384" h="836930">
                <a:moveTo>
                  <a:pt x="3791259" y="231140"/>
                </a:moveTo>
                <a:lnTo>
                  <a:pt x="3756380" y="231140"/>
                </a:lnTo>
                <a:lnTo>
                  <a:pt x="3758107" y="229943"/>
                </a:lnTo>
                <a:lnTo>
                  <a:pt x="3758213" y="228600"/>
                </a:lnTo>
                <a:lnTo>
                  <a:pt x="3756380" y="227330"/>
                </a:lnTo>
                <a:lnTo>
                  <a:pt x="3794870" y="227330"/>
                </a:lnTo>
                <a:lnTo>
                  <a:pt x="3791259" y="231140"/>
                </a:lnTo>
                <a:close/>
              </a:path>
              <a:path w="4096384" h="836930">
                <a:moveTo>
                  <a:pt x="3822598" y="232410"/>
                </a:moveTo>
                <a:lnTo>
                  <a:pt x="3823246" y="227330"/>
                </a:lnTo>
                <a:lnTo>
                  <a:pt x="3824857" y="230976"/>
                </a:lnTo>
                <a:lnTo>
                  <a:pt x="3824795" y="231212"/>
                </a:lnTo>
                <a:lnTo>
                  <a:pt x="3822598" y="232410"/>
                </a:lnTo>
                <a:close/>
              </a:path>
              <a:path w="4096384" h="836930">
                <a:moveTo>
                  <a:pt x="3848227" y="232410"/>
                </a:moveTo>
                <a:lnTo>
                  <a:pt x="3822598" y="232410"/>
                </a:lnTo>
                <a:lnTo>
                  <a:pt x="3824795" y="231212"/>
                </a:lnTo>
                <a:lnTo>
                  <a:pt x="3824857" y="230976"/>
                </a:lnTo>
                <a:lnTo>
                  <a:pt x="3823246" y="227330"/>
                </a:lnTo>
                <a:lnTo>
                  <a:pt x="3838675" y="227330"/>
                </a:lnTo>
                <a:lnTo>
                  <a:pt x="3837665" y="228600"/>
                </a:lnTo>
                <a:lnTo>
                  <a:pt x="3849569" y="228600"/>
                </a:lnTo>
                <a:lnTo>
                  <a:pt x="3848901" y="229870"/>
                </a:lnTo>
                <a:lnTo>
                  <a:pt x="3848069" y="229870"/>
                </a:lnTo>
                <a:lnTo>
                  <a:pt x="3847482" y="230976"/>
                </a:lnTo>
                <a:lnTo>
                  <a:pt x="3847598" y="231450"/>
                </a:lnTo>
                <a:lnTo>
                  <a:pt x="3848227" y="232410"/>
                </a:lnTo>
                <a:close/>
              </a:path>
              <a:path w="4096384" h="836930">
                <a:moveTo>
                  <a:pt x="3972433" y="233680"/>
                </a:moveTo>
                <a:lnTo>
                  <a:pt x="3971111" y="232410"/>
                </a:lnTo>
                <a:lnTo>
                  <a:pt x="3970259" y="231140"/>
                </a:lnTo>
                <a:lnTo>
                  <a:pt x="3969768" y="227330"/>
                </a:lnTo>
                <a:lnTo>
                  <a:pt x="3976745" y="229847"/>
                </a:lnTo>
                <a:lnTo>
                  <a:pt x="3973959" y="232410"/>
                </a:lnTo>
                <a:lnTo>
                  <a:pt x="3972433" y="233680"/>
                </a:lnTo>
                <a:close/>
              </a:path>
              <a:path w="4096384" h="836930">
                <a:moveTo>
                  <a:pt x="4001349" y="238760"/>
                </a:moveTo>
                <a:lnTo>
                  <a:pt x="3970102" y="238760"/>
                </a:lnTo>
                <a:lnTo>
                  <a:pt x="3963738" y="233680"/>
                </a:lnTo>
                <a:lnTo>
                  <a:pt x="3972433" y="233680"/>
                </a:lnTo>
                <a:lnTo>
                  <a:pt x="3974186" y="232207"/>
                </a:lnTo>
                <a:lnTo>
                  <a:pt x="3976725" y="229943"/>
                </a:lnTo>
                <a:lnTo>
                  <a:pt x="3969768" y="227330"/>
                </a:lnTo>
                <a:lnTo>
                  <a:pt x="4011164" y="227330"/>
                </a:lnTo>
                <a:lnTo>
                  <a:pt x="4011164" y="234950"/>
                </a:lnTo>
                <a:lnTo>
                  <a:pt x="4004793" y="234950"/>
                </a:lnTo>
                <a:lnTo>
                  <a:pt x="4004118" y="236220"/>
                </a:lnTo>
                <a:lnTo>
                  <a:pt x="3999587" y="237490"/>
                </a:lnTo>
                <a:lnTo>
                  <a:pt x="4001349" y="238760"/>
                </a:lnTo>
                <a:close/>
              </a:path>
              <a:path w="4096384" h="836930">
                <a:moveTo>
                  <a:pt x="4051818" y="236220"/>
                </a:moveTo>
                <a:lnTo>
                  <a:pt x="4042358" y="236220"/>
                </a:lnTo>
                <a:lnTo>
                  <a:pt x="4047531" y="234950"/>
                </a:lnTo>
                <a:lnTo>
                  <a:pt x="4011164" y="234950"/>
                </a:lnTo>
                <a:lnTo>
                  <a:pt x="4011164" y="227330"/>
                </a:lnTo>
                <a:lnTo>
                  <a:pt x="4052736" y="227330"/>
                </a:lnTo>
                <a:lnTo>
                  <a:pt x="4052062" y="228600"/>
                </a:lnTo>
                <a:lnTo>
                  <a:pt x="4024292" y="228611"/>
                </a:lnTo>
                <a:lnTo>
                  <a:pt x="4021911" y="231140"/>
                </a:lnTo>
                <a:lnTo>
                  <a:pt x="4025242" y="233680"/>
                </a:lnTo>
                <a:lnTo>
                  <a:pt x="4049990" y="233692"/>
                </a:lnTo>
                <a:lnTo>
                  <a:pt x="4051818" y="236220"/>
                </a:lnTo>
                <a:close/>
              </a:path>
              <a:path w="4096384" h="836930">
                <a:moveTo>
                  <a:pt x="4052736" y="237490"/>
                </a:moveTo>
                <a:lnTo>
                  <a:pt x="4046188" y="228600"/>
                </a:lnTo>
                <a:lnTo>
                  <a:pt x="4052062" y="228600"/>
                </a:lnTo>
                <a:lnTo>
                  <a:pt x="4052736" y="227330"/>
                </a:lnTo>
                <a:lnTo>
                  <a:pt x="4052736" y="237490"/>
                </a:lnTo>
                <a:close/>
              </a:path>
              <a:path w="4096384" h="836930">
                <a:moveTo>
                  <a:pt x="4070835" y="237490"/>
                </a:moveTo>
                <a:lnTo>
                  <a:pt x="4052736" y="237490"/>
                </a:lnTo>
                <a:lnTo>
                  <a:pt x="4052736" y="227330"/>
                </a:lnTo>
                <a:lnTo>
                  <a:pt x="4095854" y="227330"/>
                </a:lnTo>
                <a:lnTo>
                  <a:pt x="4095854" y="236220"/>
                </a:lnTo>
                <a:lnTo>
                  <a:pt x="4070835" y="236220"/>
                </a:lnTo>
                <a:lnTo>
                  <a:pt x="4070835" y="237490"/>
                </a:lnTo>
                <a:close/>
              </a:path>
              <a:path w="4096384" h="836930">
                <a:moveTo>
                  <a:pt x="1518976" y="230039"/>
                </a:moveTo>
                <a:lnTo>
                  <a:pt x="1518624" y="229146"/>
                </a:lnTo>
                <a:lnTo>
                  <a:pt x="1518505" y="228355"/>
                </a:lnTo>
                <a:lnTo>
                  <a:pt x="1518870" y="227428"/>
                </a:lnTo>
                <a:lnTo>
                  <a:pt x="1520272" y="229943"/>
                </a:lnTo>
                <a:lnTo>
                  <a:pt x="1518976" y="230039"/>
                </a:lnTo>
                <a:close/>
              </a:path>
              <a:path w="4096384" h="836930">
                <a:moveTo>
                  <a:pt x="1573997" y="242465"/>
                </a:moveTo>
                <a:lnTo>
                  <a:pt x="1570680" y="236172"/>
                </a:lnTo>
                <a:lnTo>
                  <a:pt x="1568214" y="230194"/>
                </a:lnTo>
                <a:lnTo>
                  <a:pt x="1568125" y="229583"/>
                </a:lnTo>
                <a:lnTo>
                  <a:pt x="1568807" y="227801"/>
                </a:lnTo>
                <a:lnTo>
                  <a:pt x="1576524" y="233648"/>
                </a:lnTo>
                <a:lnTo>
                  <a:pt x="1575388" y="234950"/>
                </a:lnTo>
                <a:lnTo>
                  <a:pt x="1575054" y="234950"/>
                </a:lnTo>
                <a:lnTo>
                  <a:pt x="1574180" y="241599"/>
                </a:lnTo>
                <a:lnTo>
                  <a:pt x="1574053" y="242412"/>
                </a:lnTo>
                <a:close/>
              </a:path>
              <a:path w="4096384" h="836930">
                <a:moveTo>
                  <a:pt x="3362824" y="237355"/>
                </a:moveTo>
                <a:lnTo>
                  <a:pt x="3362055" y="236097"/>
                </a:lnTo>
                <a:lnTo>
                  <a:pt x="3359557" y="231349"/>
                </a:lnTo>
                <a:lnTo>
                  <a:pt x="3359447" y="227817"/>
                </a:lnTo>
                <a:lnTo>
                  <a:pt x="3362964" y="228600"/>
                </a:lnTo>
                <a:lnTo>
                  <a:pt x="3365279" y="228600"/>
                </a:lnTo>
                <a:lnTo>
                  <a:pt x="3362824" y="237355"/>
                </a:lnTo>
                <a:close/>
              </a:path>
              <a:path w="4096384" h="836930">
                <a:moveTo>
                  <a:pt x="1469624" y="229140"/>
                </a:moveTo>
                <a:lnTo>
                  <a:pt x="1469133" y="228611"/>
                </a:lnTo>
                <a:lnTo>
                  <a:pt x="1469082" y="227964"/>
                </a:lnTo>
                <a:lnTo>
                  <a:pt x="1469624" y="229140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61996" y="228133"/>
                </a:lnTo>
                <a:lnTo>
                  <a:pt x="3262401" y="22831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1414310" y="229870"/>
                </a:moveTo>
                <a:lnTo>
                  <a:pt x="1415313" y="228240"/>
                </a:lnTo>
                <a:lnTo>
                  <a:pt x="1418007" y="229286"/>
                </a:lnTo>
                <a:lnTo>
                  <a:pt x="1414310" y="229870"/>
                </a:lnTo>
                <a:close/>
              </a:path>
              <a:path w="4096384" h="836930">
                <a:moveTo>
                  <a:pt x="3257966" y="233680"/>
                </a:moveTo>
                <a:lnTo>
                  <a:pt x="3257347" y="233680"/>
                </a:lnTo>
                <a:lnTo>
                  <a:pt x="3251472" y="230503"/>
                </a:lnTo>
                <a:lnTo>
                  <a:pt x="3250776" y="229732"/>
                </a:lnTo>
                <a:lnTo>
                  <a:pt x="3254682" y="228600"/>
                </a:lnTo>
                <a:lnTo>
                  <a:pt x="3262212" y="228600"/>
                </a:lnTo>
                <a:lnTo>
                  <a:pt x="3262401" y="228313"/>
                </a:lnTo>
                <a:lnTo>
                  <a:pt x="3263043" y="228600"/>
                </a:lnTo>
                <a:lnTo>
                  <a:pt x="3262302" y="232410"/>
                </a:lnTo>
                <a:lnTo>
                  <a:pt x="3257680" y="232410"/>
                </a:lnTo>
                <a:lnTo>
                  <a:pt x="3257966" y="233680"/>
                </a:lnTo>
                <a:close/>
              </a:path>
              <a:path w="4096384" h="836930">
                <a:moveTo>
                  <a:pt x="1504160" y="231140"/>
                </a:moveTo>
                <a:lnTo>
                  <a:pt x="1504160" y="228600"/>
                </a:lnTo>
                <a:lnTo>
                  <a:pt x="1504966" y="228355"/>
                </a:lnTo>
                <a:lnTo>
                  <a:pt x="1505783" y="228600"/>
                </a:lnTo>
                <a:lnTo>
                  <a:pt x="1506367" y="230976"/>
                </a:lnTo>
                <a:lnTo>
                  <a:pt x="1504160" y="231140"/>
                </a:lnTo>
                <a:close/>
              </a:path>
              <a:path w="4096384" h="836930">
                <a:moveTo>
                  <a:pt x="108337" y="236220"/>
                </a:moveTo>
                <a:lnTo>
                  <a:pt x="106995" y="236220"/>
                </a:lnTo>
                <a:lnTo>
                  <a:pt x="104651" y="234950"/>
                </a:lnTo>
                <a:lnTo>
                  <a:pt x="101966" y="234950"/>
                </a:lnTo>
                <a:lnTo>
                  <a:pt x="108841" y="228600"/>
                </a:lnTo>
                <a:lnTo>
                  <a:pt x="108715" y="234315"/>
                </a:lnTo>
                <a:lnTo>
                  <a:pt x="108337" y="236220"/>
                </a:lnTo>
                <a:close/>
              </a:path>
              <a:path w="4096384" h="836930">
                <a:moveTo>
                  <a:pt x="890651" y="238760"/>
                </a:moveTo>
                <a:lnTo>
                  <a:pt x="879945" y="233692"/>
                </a:lnTo>
                <a:lnTo>
                  <a:pt x="886120" y="231140"/>
                </a:lnTo>
                <a:lnTo>
                  <a:pt x="891823" y="228600"/>
                </a:lnTo>
                <a:lnTo>
                  <a:pt x="888300" y="234950"/>
                </a:lnTo>
                <a:lnTo>
                  <a:pt x="888804" y="234950"/>
                </a:lnTo>
                <a:lnTo>
                  <a:pt x="890651" y="238760"/>
                </a:lnTo>
                <a:close/>
              </a:path>
              <a:path w="4096384" h="836930">
                <a:moveTo>
                  <a:pt x="913110" y="234950"/>
                </a:moveTo>
                <a:lnTo>
                  <a:pt x="888300" y="234950"/>
                </a:lnTo>
                <a:lnTo>
                  <a:pt x="891823" y="228600"/>
                </a:lnTo>
                <a:lnTo>
                  <a:pt x="912966" y="228611"/>
                </a:lnTo>
                <a:lnTo>
                  <a:pt x="918806" y="231140"/>
                </a:lnTo>
                <a:lnTo>
                  <a:pt x="923672" y="232410"/>
                </a:lnTo>
                <a:lnTo>
                  <a:pt x="913948" y="232410"/>
                </a:lnTo>
                <a:lnTo>
                  <a:pt x="911768" y="233680"/>
                </a:lnTo>
                <a:lnTo>
                  <a:pt x="911604" y="233680"/>
                </a:lnTo>
                <a:lnTo>
                  <a:pt x="913110" y="234950"/>
                </a:lnTo>
                <a:close/>
              </a:path>
              <a:path w="4096384" h="836930">
                <a:moveTo>
                  <a:pt x="1237466" y="234950"/>
                </a:moveTo>
                <a:lnTo>
                  <a:pt x="1234282" y="234950"/>
                </a:lnTo>
                <a:lnTo>
                  <a:pt x="1234617" y="231140"/>
                </a:lnTo>
                <a:lnTo>
                  <a:pt x="1235959" y="231140"/>
                </a:lnTo>
                <a:lnTo>
                  <a:pt x="1237701" y="229528"/>
                </a:lnTo>
                <a:lnTo>
                  <a:pt x="1238808" y="228600"/>
                </a:lnTo>
                <a:lnTo>
                  <a:pt x="1240155" y="233270"/>
                </a:lnTo>
                <a:lnTo>
                  <a:pt x="1240245" y="233692"/>
                </a:lnTo>
                <a:lnTo>
                  <a:pt x="1237466" y="23495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44518" y="229943"/>
                </a:lnTo>
                <a:lnTo>
                  <a:pt x="1344412" y="228600"/>
                </a:lnTo>
                <a:lnTo>
                  <a:pt x="1348268" y="228600"/>
                </a:lnTo>
                <a:lnTo>
                  <a:pt x="1348144" y="229528"/>
                </a:lnTo>
                <a:lnTo>
                  <a:pt x="1348061" y="229895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391597" y="236220"/>
                </a:moveTo>
                <a:lnTo>
                  <a:pt x="1381740" y="236220"/>
                </a:lnTo>
                <a:lnTo>
                  <a:pt x="1385438" y="234950"/>
                </a:lnTo>
                <a:lnTo>
                  <a:pt x="1388445" y="231140"/>
                </a:lnTo>
                <a:lnTo>
                  <a:pt x="1386513" y="229146"/>
                </a:lnTo>
                <a:lnTo>
                  <a:pt x="1386822" y="228600"/>
                </a:lnTo>
                <a:lnTo>
                  <a:pt x="1396189" y="228600"/>
                </a:lnTo>
                <a:lnTo>
                  <a:pt x="1396407" y="230039"/>
                </a:lnTo>
                <a:lnTo>
                  <a:pt x="1397042" y="233480"/>
                </a:lnTo>
                <a:lnTo>
                  <a:pt x="1396917" y="234315"/>
                </a:lnTo>
                <a:lnTo>
                  <a:pt x="1396791" y="234950"/>
                </a:lnTo>
                <a:lnTo>
                  <a:pt x="1393529" y="234950"/>
                </a:lnTo>
                <a:lnTo>
                  <a:pt x="1391597" y="236220"/>
                </a:lnTo>
                <a:close/>
              </a:path>
              <a:path w="4096384" h="836930">
                <a:moveTo>
                  <a:pt x="1465048" y="240030"/>
                </a:moveTo>
                <a:lnTo>
                  <a:pt x="1462254" y="240030"/>
                </a:lnTo>
                <a:lnTo>
                  <a:pt x="1462149" y="236097"/>
                </a:lnTo>
                <a:lnTo>
                  <a:pt x="1455712" y="228600"/>
                </a:lnTo>
                <a:lnTo>
                  <a:pt x="1461013" y="228611"/>
                </a:lnTo>
                <a:lnTo>
                  <a:pt x="1461478" y="229870"/>
                </a:lnTo>
                <a:lnTo>
                  <a:pt x="1459235" y="229870"/>
                </a:lnTo>
                <a:lnTo>
                  <a:pt x="1462417" y="232410"/>
                </a:lnTo>
                <a:lnTo>
                  <a:pt x="1464094" y="232410"/>
                </a:lnTo>
                <a:lnTo>
                  <a:pt x="1462523" y="234789"/>
                </a:lnTo>
                <a:lnTo>
                  <a:pt x="1462613" y="235690"/>
                </a:lnTo>
                <a:lnTo>
                  <a:pt x="1463426" y="238760"/>
                </a:lnTo>
                <a:lnTo>
                  <a:pt x="1464489" y="238760"/>
                </a:lnTo>
                <a:lnTo>
                  <a:pt x="1465048" y="240030"/>
                </a:lnTo>
                <a:close/>
              </a:path>
              <a:path w="4096384" h="836930">
                <a:moveTo>
                  <a:pt x="1513868" y="230418"/>
                </a:moveTo>
                <a:lnTo>
                  <a:pt x="1514381" y="228600"/>
                </a:lnTo>
                <a:lnTo>
                  <a:pt x="1514907" y="230341"/>
                </a:lnTo>
                <a:lnTo>
                  <a:pt x="1513868" y="230418"/>
                </a:lnTo>
                <a:close/>
              </a:path>
              <a:path w="4096384" h="836930">
                <a:moveTo>
                  <a:pt x="1546281" y="234950"/>
                </a:moveTo>
                <a:lnTo>
                  <a:pt x="1543382" y="234950"/>
                </a:lnTo>
                <a:lnTo>
                  <a:pt x="1546281" y="228600"/>
                </a:lnTo>
                <a:lnTo>
                  <a:pt x="1545896" y="229870"/>
                </a:lnTo>
                <a:lnTo>
                  <a:pt x="1552078" y="229870"/>
                </a:lnTo>
                <a:lnTo>
                  <a:pt x="1546281" y="234950"/>
                </a:lnTo>
                <a:close/>
              </a:path>
              <a:path w="4096384" h="836930">
                <a:moveTo>
                  <a:pt x="1547068" y="229870"/>
                </a:moveTo>
                <a:lnTo>
                  <a:pt x="1545896" y="229870"/>
                </a:lnTo>
                <a:lnTo>
                  <a:pt x="1546400" y="228600"/>
                </a:lnTo>
                <a:lnTo>
                  <a:pt x="1547068" y="229870"/>
                </a:lnTo>
                <a:close/>
              </a:path>
              <a:path w="4096384" h="836930">
                <a:moveTo>
                  <a:pt x="1822436" y="234469"/>
                </a:moveTo>
                <a:lnTo>
                  <a:pt x="1810568" y="231140"/>
                </a:lnTo>
                <a:lnTo>
                  <a:pt x="1814261" y="228600"/>
                </a:lnTo>
                <a:lnTo>
                  <a:pt x="1822125" y="229859"/>
                </a:lnTo>
                <a:lnTo>
                  <a:pt x="1822252" y="230976"/>
                </a:lnTo>
                <a:lnTo>
                  <a:pt x="1822436" y="234469"/>
                </a:lnTo>
                <a:close/>
              </a:path>
              <a:path w="4096384" h="836930">
                <a:moveTo>
                  <a:pt x="1834475" y="245110"/>
                </a:moveTo>
                <a:lnTo>
                  <a:pt x="1817254" y="245110"/>
                </a:lnTo>
                <a:lnTo>
                  <a:pt x="1822663" y="238760"/>
                </a:lnTo>
                <a:lnTo>
                  <a:pt x="1822542" y="236471"/>
                </a:lnTo>
                <a:lnTo>
                  <a:pt x="1824148" y="234950"/>
                </a:lnTo>
                <a:lnTo>
                  <a:pt x="1822436" y="234469"/>
                </a:lnTo>
                <a:lnTo>
                  <a:pt x="1822252" y="230976"/>
                </a:lnTo>
                <a:lnTo>
                  <a:pt x="1822125" y="229859"/>
                </a:lnTo>
                <a:lnTo>
                  <a:pt x="1814261" y="228600"/>
                </a:lnTo>
                <a:lnTo>
                  <a:pt x="1824553" y="228611"/>
                </a:lnTo>
                <a:lnTo>
                  <a:pt x="1825791" y="229859"/>
                </a:lnTo>
                <a:lnTo>
                  <a:pt x="1830052" y="231140"/>
                </a:lnTo>
                <a:lnTo>
                  <a:pt x="1834376" y="231140"/>
                </a:lnTo>
                <a:lnTo>
                  <a:pt x="1834442" y="236471"/>
                </a:lnTo>
                <a:lnTo>
                  <a:pt x="1834710" y="237490"/>
                </a:lnTo>
                <a:lnTo>
                  <a:pt x="1835548" y="237490"/>
                </a:lnTo>
                <a:lnTo>
                  <a:pt x="1836890" y="238760"/>
                </a:lnTo>
                <a:lnTo>
                  <a:pt x="1978391" y="238760"/>
                </a:lnTo>
                <a:lnTo>
                  <a:pt x="1976101" y="241300"/>
                </a:lnTo>
                <a:lnTo>
                  <a:pt x="1842587" y="241300"/>
                </a:lnTo>
                <a:lnTo>
                  <a:pt x="1841355" y="242465"/>
                </a:lnTo>
                <a:lnTo>
                  <a:pt x="1841435" y="242858"/>
                </a:lnTo>
                <a:lnTo>
                  <a:pt x="1842083" y="243840"/>
                </a:lnTo>
                <a:lnTo>
                  <a:pt x="1834710" y="243840"/>
                </a:lnTo>
                <a:lnTo>
                  <a:pt x="1834475" y="245110"/>
                </a:lnTo>
                <a:close/>
              </a:path>
              <a:path w="4096384" h="836930">
                <a:moveTo>
                  <a:pt x="2113970" y="233680"/>
                </a:moveTo>
                <a:lnTo>
                  <a:pt x="2109950" y="231140"/>
                </a:lnTo>
                <a:lnTo>
                  <a:pt x="2111960" y="228600"/>
                </a:lnTo>
                <a:lnTo>
                  <a:pt x="2112977" y="228611"/>
                </a:lnTo>
                <a:lnTo>
                  <a:pt x="2113868" y="229740"/>
                </a:lnTo>
                <a:lnTo>
                  <a:pt x="2113970" y="233680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01064" y="246380"/>
                </a:lnTo>
                <a:lnTo>
                  <a:pt x="2101744" y="245098"/>
                </a:lnTo>
                <a:lnTo>
                  <a:pt x="2106020" y="236285"/>
                </a:lnTo>
                <a:lnTo>
                  <a:pt x="2106498" y="233680"/>
                </a:lnTo>
                <a:lnTo>
                  <a:pt x="2113970" y="233680"/>
                </a:lnTo>
                <a:lnTo>
                  <a:pt x="2113868" y="229740"/>
                </a:lnTo>
                <a:lnTo>
                  <a:pt x="2112968" y="228600"/>
                </a:lnTo>
                <a:lnTo>
                  <a:pt x="2124368" y="228600"/>
                </a:lnTo>
                <a:lnTo>
                  <a:pt x="2123978" y="229583"/>
                </a:lnTo>
                <a:lnTo>
                  <a:pt x="2123864" y="234950"/>
                </a:lnTo>
                <a:lnTo>
                  <a:pt x="2116151" y="234950"/>
                </a:lnTo>
                <a:lnTo>
                  <a:pt x="2116344" y="236285"/>
                </a:lnTo>
                <a:lnTo>
                  <a:pt x="2117663" y="240030"/>
                </a:lnTo>
                <a:lnTo>
                  <a:pt x="2119837" y="240030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123864" y="236220"/>
                </a:moveTo>
                <a:lnTo>
                  <a:pt x="2123978" y="229583"/>
                </a:lnTo>
                <a:lnTo>
                  <a:pt x="2124368" y="228600"/>
                </a:lnTo>
                <a:lnTo>
                  <a:pt x="2130569" y="228600"/>
                </a:lnTo>
                <a:lnTo>
                  <a:pt x="2123864" y="236220"/>
                </a:lnTo>
                <a:close/>
              </a:path>
              <a:path w="4096384" h="836930">
                <a:moveTo>
                  <a:pt x="2131911" y="236220"/>
                </a:moveTo>
                <a:lnTo>
                  <a:pt x="2123864" y="236220"/>
                </a:lnTo>
                <a:lnTo>
                  <a:pt x="2130569" y="228600"/>
                </a:lnTo>
                <a:lnTo>
                  <a:pt x="2147914" y="228611"/>
                </a:lnTo>
                <a:lnTo>
                  <a:pt x="2154207" y="233680"/>
                </a:lnTo>
                <a:lnTo>
                  <a:pt x="2159229" y="233680"/>
                </a:lnTo>
                <a:lnTo>
                  <a:pt x="2156217" y="234950"/>
                </a:lnTo>
                <a:lnTo>
                  <a:pt x="2133751" y="234950"/>
                </a:lnTo>
                <a:lnTo>
                  <a:pt x="2131911" y="236220"/>
                </a:lnTo>
                <a:close/>
              </a:path>
              <a:path w="4096384" h="836930">
                <a:moveTo>
                  <a:pt x="2287633" y="232410"/>
                </a:moveTo>
                <a:lnTo>
                  <a:pt x="2284955" y="232410"/>
                </a:lnTo>
                <a:lnTo>
                  <a:pt x="2284978" y="229847"/>
                </a:lnTo>
                <a:lnTo>
                  <a:pt x="2286290" y="228600"/>
                </a:lnTo>
                <a:lnTo>
                  <a:pt x="2287299" y="228600"/>
                </a:lnTo>
                <a:lnTo>
                  <a:pt x="2287543" y="229528"/>
                </a:lnTo>
                <a:lnTo>
                  <a:pt x="2287633" y="232410"/>
                </a:lnTo>
                <a:close/>
              </a:path>
              <a:path w="4096384" h="836930">
                <a:moveTo>
                  <a:pt x="2300873" y="232410"/>
                </a:moveTo>
                <a:lnTo>
                  <a:pt x="2287633" y="232410"/>
                </a:lnTo>
                <a:lnTo>
                  <a:pt x="2287543" y="229528"/>
                </a:lnTo>
                <a:lnTo>
                  <a:pt x="2287299" y="228600"/>
                </a:lnTo>
                <a:lnTo>
                  <a:pt x="2299203" y="228600"/>
                </a:lnTo>
                <a:lnTo>
                  <a:pt x="2299550" y="229895"/>
                </a:lnTo>
                <a:lnTo>
                  <a:pt x="2300873" y="232410"/>
                </a:lnTo>
                <a:close/>
              </a:path>
              <a:path w="4096384" h="836930">
                <a:moveTo>
                  <a:pt x="2301881" y="232410"/>
                </a:moveTo>
                <a:lnTo>
                  <a:pt x="2300873" y="232410"/>
                </a:lnTo>
                <a:lnTo>
                  <a:pt x="2299550" y="229895"/>
                </a:lnTo>
                <a:lnTo>
                  <a:pt x="2299203" y="228600"/>
                </a:lnTo>
                <a:lnTo>
                  <a:pt x="2302221" y="228600"/>
                </a:lnTo>
                <a:lnTo>
                  <a:pt x="2302687" y="230976"/>
                </a:lnTo>
                <a:lnTo>
                  <a:pt x="2302581" y="231349"/>
                </a:lnTo>
                <a:lnTo>
                  <a:pt x="2301881" y="23241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01881" y="232410"/>
                </a:lnTo>
                <a:lnTo>
                  <a:pt x="2302581" y="231349"/>
                </a:lnTo>
                <a:lnTo>
                  <a:pt x="2302687" y="230976"/>
                </a:lnTo>
                <a:lnTo>
                  <a:pt x="2302221" y="228600"/>
                </a:lnTo>
                <a:lnTo>
                  <a:pt x="2313949" y="228600"/>
                </a:lnTo>
                <a:lnTo>
                  <a:pt x="2313949" y="229870"/>
                </a:lnTo>
                <a:lnTo>
                  <a:pt x="2326946" y="229870"/>
                </a:lnTo>
                <a:lnTo>
                  <a:pt x="2327365" y="231140"/>
                </a:lnTo>
                <a:lnTo>
                  <a:pt x="233775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13949" y="229870"/>
                </a:moveTo>
                <a:lnTo>
                  <a:pt x="2313949" y="228600"/>
                </a:lnTo>
                <a:lnTo>
                  <a:pt x="2314957" y="228600"/>
                </a:lnTo>
                <a:lnTo>
                  <a:pt x="2313949" y="229870"/>
                </a:lnTo>
                <a:close/>
              </a:path>
              <a:path w="4096384" h="836930">
                <a:moveTo>
                  <a:pt x="2326946" y="229870"/>
                </a:moveTo>
                <a:lnTo>
                  <a:pt x="2313949" y="229870"/>
                </a:lnTo>
                <a:lnTo>
                  <a:pt x="2314957" y="228600"/>
                </a:lnTo>
                <a:lnTo>
                  <a:pt x="2326531" y="228611"/>
                </a:lnTo>
                <a:lnTo>
                  <a:pt x="2326946" y="229870"/>
                </a:lnTo>
                <a:close/>
              </a:path>
              <a:path w="4096384" h="836930">
                <a:moveTo>
                  <a:pt x="2446209" y="234950"/>
                </a:moveTo>
                <a:lnTo>
                  <a:pt x="2446877" y="228600"/>
                </a:lnTo>
                <a:lnTo>
                  <a:pt x="2450066" y="228600"/>
                </a:lnTo>
                <a:lnTo>
                  <a:pt x="2449941" y="229528"/>
                </a:lnTo>
                <a:lnTo>
                  <a:pt x="2449843" y="229943"/>
                </a:lnTo>
                <a:lnTo>
                  <a:pt x="2446209" y="234950"/>
                </a:lnTo>
                <a:close/>
              </a:path>
              <a:path w="4096384" h="836930">
                <a:moveTo>
                  <a:pt x="2450563" y="234950"/>
                </a:moveTo>
                <a:lnTo>
                  <a:pt x="2446209" y="234950"/>
                </a:lnTo>
                <a:lnTo>
                  <a:pt x="2449843" y="229943"/>
                </a:lnTo>
                <a:lnTo>
                  <a:pt x="2449941" y="229528"/>
                </a:lnTo>
                <a:lnTo>
                  <a:pt x="2450066" y="228600"/>
                </a:lnTo>
                <a:lnTo>
                  <a:pt x="2459426" y="228611"/>
                </a:lnTo>
                <a:lnTo>
                  <a:pt x="2462834" y="232410"/>
                </a:lnTo>
                <a:lnTo>
                  <a:pt x="2457779" y="232410"/>
                </a:lnTo>
                <a:lnTo>
                  <a:pt x="2450563" y="234950"/>
                </a:lnTo>
                <a:close/>
              </a:path>
              <a:path w="4096384" h="836930">
                <a:moveTo>
                  <a:pt x="2489962" y="231140"/>
                </a:moveTo>
                <a:lnTo>
                  <a:pt x="2488279" y="231140"/>
                </a:lnTo>
                <a:lnTo>
                  <a:pt x="2486105" y="229870"/>
                </a:lnTo>
                <a:lnTo>
                  <a:pt x="2486262" y="229870"/>
                </a:lnTo>
                <a:lnTo>
                  <a:pt x="2488777" y="228600"/>
                </a:lnTo>
                <a:lnTo>
                  <a:pt x="2490095" y="229847"/>
                </a:lnTo>
                <a:lnTo>
                  <a:pt x="2489962" y="231140"/>
                </a:lnTo>
                <a:close/>
              </a:path>
              <a:path w="4096384" h="836930">
                <a:moveTo>
                  <a:pt x="2499856" y="231140"/>
                </a:moveTo>
                <a:lnTo>
                  <a:pt x="2489962" y="231140"/>
                </a:lnTo>
                <a:lnTo>
                  <a:pt x="2490095" y="229847"/>
                </a:lnTo>
                <a:lnTo>
                  <a:pt x="2488777" y="228600"/>
                </a:lnTo>
                <a:lnTo>
                  <a:pt x="2501675" y="228600"/>
                </a:lnTo>
                <a:lnTo>
                  <a:pt x="2499856" y="231140"/>
                </a:lnTo>
                <a:close/>
              </a:path>
              <a:path w="4096384" h="836930">
                <a:moveTo>
                  <a:pt x="2611327" y="232410"/>
                </a:moveTo>
                <a:lnTo>
                  <a:pt x="2608295" y="232410"/>
                </a:lnTo>
                <a:lnTo>
                  <a:pt x="2608925" y="230039"/>
                </a:lnTo>
                <a:lnTo>
                  <a:pt x="2609038" y="229740"/>
                </a:lnTo>
                <a:lnTo>
                  <a:pt x="2609644" y="228600"/>
                </a:lnTo>
                <a:lnTo>
                  <a:pt x="2610827" y="228611"/>
                </a:lnTo>
                <a:lnTo>
                  <a:pt x="2614666" y="231140"/>
                </a:lnTo>
                <a:lnTo>
                  <a:pt x="2611327" y="23241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11327" y="232410"/>
                </a:lnTo>
                <a:lnTo>
                  <a:pt x="2614666" y="231140"/>
                </a:lnTo>
                <a:lnTo>
                  <a:pt x="2610810" y="228600"/>
                </a:lnTo>
                <a:lnTo>
                  <a:pt x="2620880" y="228600"/>
                </a:lnTo>
                <a:lnTo>
                  <a:pt x="2620997" y="229583"/>
                </a:lnTo>
                <a:lnTo>
                  <a:pt x="2621076" y="229895"/>
                </a:lnTo>
                <a:lnTo>
                  <a:pt x="2623484" y="231267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93787" y="234950"/>
                </a:moveTo>
                <a:lnTo>
                  <a:pt x="2688755" y="234950"/>
                </a:lnTo>
                <a:lnTo>
                  <a:pt x="2692736" y="231196"/>
                </a:lnTo>
                <a:lnTo>
                  <a:pt x="2692859" y="230976"/>
                </a:lnTo>
                <a:lnTo>
                  <a:pt x="2693074" y="230418"/>
                </a:lnTo>
                <a:lnTo>
                  <a:pt x="2693176" y="229583"/>
                </a:lnTo>
                <a:lnTo>
                  <a:pt x="2692795" y="228600"/>
                </a:lnTo>
                <a:lnTo>
                  <a:pt x="2742261" y="228611"/>
                </a:lnTo>
                <a:lnTo>
                  <a:pt x="2744746" y="229870"/>
                </a:lnTo>
                <a:lnTo>
                  <a:pt x="2701674" y="229870"/>
                </a:lnTo>
                <a:lnTo>
                  <a:pt x="2696773" y="233692"/>
                </a:lnTo>
                <a:lnTo>
                  <a:pt x="2693787" y="234950"/>
                </a:lnTo>
                <a:close/>
              </a:path>
              <a:path w="4096384" h="836930">
                <a:moveTo>
                  <a:pt x="2744746" y="229870"/>
                </a:moveTo>
                <a:lnTo>
                  <a:pt x="2742238" y="228600"/>
                </a:lnTo>
                <a:lnTo>
                  <a:pt x="2743929" y="228611"/>
                </a:lnTo>
                <a:lnTo>
                  <a:pt x="2744746" y="229870"/>
                </a:lnTo>
                <a:close/>
              </a:path>
              <a:path w="4096384" h="836930">
                <a:moveTo>
                  <a:pt x="2973228" y="231140"/>
                </a:moveTo>
                <a:lnTo>
                  <a:pt x="2972219" y="231140"/>
                </a:lnTo>
                <a:lnTo>
                  <a:pt x="2971346" y="230039"/>
                </a:lnTo>
                <a:lnTo>
                  <a:pt x="2971295" y="229286"/>
                </a:lnTo>
                <a:lnTo>
                  <a:pt x="2971394" y="228600"/>
                </a:lnTo>
                <a:lnTo>
                  <a:pt x="2975068" y="228600"/>
                </a:lnTo>
                <a:lnTo>
                  <a:pt x="2973228" y="231140"/>
                </a:lnTo>
                <a:close/>
              </a:path>
              <a:path w="4096384" h="836930">
                <a:moveTo>
                  <a:pt x="2983272" y="231140"/>
                </a:moveTo>
                <a:lnTo>
                  <a:pt x="2973228" y="231140"/>
                </a:lnTo>
                <a:lnTo>
                  <a:pt x="2975068" y="228600"/>
                </a:lnTo>
                <a:lnTo>
                  <a:pt x="2985516" y="228600"/>
                </a:lnTo>
                <a:lnTo>
                  <a:pt x="2983272" y="231140"/>
                </a:lnTo>
                <a:close/>
              </a:path>
              <a:path w="4096384" h="836930">
                <a:moveTo>
                  <a:pt x="3055862" y="233680"/>
                </a:moveTo>
                <a:lnTo>
                  <a:pt x="3052005" y="232410"/>
                </a:lnTo>
                <a:lnTo>
                  <a:pt x="3049205" y="229943"/>
                </a:lnTo>
                <a:lnTo>
                  <a:pt x="3051462" y="228600"/>
                </a:lnTo>
                <a:lnTo>
                  <a:pt x="3055133" y="228611"/>
                </a:lnTo>
                <a:lnTo>
                  <a:pt x="3056085" y="229732"/>
                </a:lnTo>
                <a:lnTo>
                  <a:pt x="3056002" y="230039"/>
                </a:lnTo>
                <a:lnTo>
                  <a:pt x="3054696" y="231140"/>
                </a:lnTo>
                <a:lnTo>
                  <a:pt x="3055862" y="233680"/>
                </a:lnTo>
                <a:close/>
              </a:path>
              <a:path w="4096384" h="836930">
                <a:moveTo>
                  <a:pt x="3057412" y="233680"/>
                </a:moveTo>
                <a:lnTo>
                  <a:pt x="3055862" y="233680"/>
                </a:lnTo>
                <a:lnTo>
                  <a:pt x="3054696" y="231140"/>
                </a:lnTo>
                <a:lnTo>
                  <a:pt x="3056002" y="230039"/>
                </a:lnTo>
                <a:lnTo>
                  <a:pt x="3056085" y="229732"/>
                </a:lnTo>
                <a:lnTo>
                  <a:pt x="3055123" y="228600"/>
                </a:lnTo>
                <a:lnTo>
                  <a:pt x="3064073" y="228600"/>
                </a:lnTo>
                <a:lnTo>
                  <a:pt x="3064250" y="229870"/>
                </a:lnTo>
                <a:lnTo>
                  <a:pt x="3066581" y="231140"/>
                </a:lnTo>
                <a:lnTo>
                  <a:pt x="3078164" y="231140"/>
                </a:lnTo>
                <a:lnTo>
                  <a:pt x="3078668" y="232410"/>
                </a:lnTo>
                <a:lnTo>
                  <a:pt x="3057211" y="232410"/>
                </a:lnTo>
                <a:lnTo>
                  <a:pt x="3057412" y="233680"/>
                </a:lnTo>
                <a:close/>
              </a:path>
              <a:path w="4096384" h="836930">
                <a:moveTo>
                  <a:pt x="3097932" y="233680"/>
                </a:moveTo>
                <a:lnTo>
                  <a:pt x="3096767" y="233680"/>
                </a:lnTo>
                <a:lnTo>
                  <a:pt x="3095529" y="231349"/>
                </a:lnTo>
                <a:lnTo>
                  <a:pt x="3095451" y="230976"/>
                </a:lnTo>
                <a:lnTo>
                  <a:pt x="3095935" y="228600"/>
                </a:lnTo>
                <a:lnTo>
                  <a:pt x="3096932" y="228611"/>
                </a:lnTo>
                <a:lnTo>
                  <a:pt x="3098663" y="230976"/>
                </a:lnTo>
                <a:lnTo>
                  <a:pt x="3098547" y="231845"/>
                </a:lnTo>
                <a:lnTo>
                  <a:pt x="3097932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097932" y="233680"/>
                </a:lnTo>
                <a:lnTo>
                  <a:pt x="3098547" y="231845"/>
                </a:lnTo>
                <a:lnTo>
                  <a:pt x="3098663" y="230976"/>
                </a:lnTo>
                <a:lnTo>
                  <a:pt x="3096924" y="228600"/>
                </a:lnTo>
                <a:lnTo>
                  <a:pt x="3106449" y="228600"/>
                </a:lnTo>
                <a:lnTo>
                  <a:pt x="3106000" y="230976"/>
                </a:lnTo>
                <a:lnTo>
                  <a:pt x="3106101" y="231267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106101" y="231267"/>
                </a:lnTo>
                <a:lnTo>
                  <a:pt x="3106000" y="230976"/>
                </a:lnTo>
                <a:lnTo>
                  <a:pt x="3106449" y="228600"/>
                </a:lnTo>
                <a:lnTo>
                  <a:pt x="3111347" y="228611"/>
                </a:lnTo>
                <a:lnTo>
                  <a:pt x="3111859" y="229870"/>
                </a:lnTo>
                <a:lnTo>
                  <a:pt x="3112032" y="230194"/>
                </a:lnTo>
                <a:lnTo>
                  <a:pt x="3111917" y="231212"/>
                </a:lnTo>
                <a:lnTo>
                  <a:pt x="3111518" y="232842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12124" y="230367"/>
                </a:moveTo>
                <a:lnTo>
                  <a:pt x="3111859" y="229870"/>
                </a:lnTo>
                <a:lnTo>
                  <a:pt x="3111342" y="228600"/>
                </a:lnTo>
                <a:lnTo>
                  <a:pt x="3112557" y="228600"/>
                </a:lnTo>
                <a:lnTo>
                  <a:pt x="3112124" y="230367"/>
                </a:lnTo>
                <a:close/>
              </a:path>
              <a:path w="4096384" h="836930">
                <a:moveTo>
                  <a:pt x="3125603" y="232410"/>
                </a:moveTo>
                <a:lnTo>
                  <a:pt x="3120398" y="232410"/>
                </a:lnTo>
                <a:lnTo>
                  <a:pt x="3123587" y="228600"/>
                </a:lnTo>
                <a:lnTo>
                  <a:pt x="3125110" y="228611"/>
                </a:lnTo>
                <a:lnTo>
                  <a:pt x="3127729" y="229847"/>
                </a:lnTo>
                <a:lnTo>
                  <a:pt x="3127856" y="230503"/>
                </a:lnTo>
                <a:lnTo>
                  <a:pt x="3127800" y="231212"/>
                </a:lnTo>
                <a:lnTo>
                  <a:pt x="3125603" y="232410"/>
                </a:lnTo>
                <a:close/>
              </a:path>
              <a:path w="4096384" h="836930">
                <a:moveTo>
                  <a:pt x="3130464" y="232410"/>
                </a:moveTo>
                <a:lnTo>
                  <a:pt x="3125603" y="232410"/>
                </a:lnTo>
                <a:lnTo>
                  <a:pt x="3127800" y="231212"/>
                </a:lnTo>
                <a:lnTo>
                  <a:pt x="3127856" y="230503"/>
                </a:lnTo>
                <a:lnTo>
                  <a:pt x="3127729" y="229847"/>
                </a:lnTo>
                <a:lnTo>
                  <a:pt x="3125086" y="228600"/>
                </a:lnTo>
                <a:lnTo>
                  <a:pt x="3131459" y="228600"/>
                </a:lnTo>
                <a:lnTo>
                  <a:pt x="3130464" y="232410"/>
                </a:lnTo>
                <a:close/>
              </a:path>
              <a:path w="4096384" h="836930">
                <a:moveTo>
                  <a:pt x="3176061" y="229847"/>
                </a:moveTo>
                <a:lnTo>
                  <a:pt x="3176061" y="228600"/>
                </a:lnTo>
                <a:lnTo>
                  <a:pt x="3176970" y="228600"/>
                </a:lnTo>
                <a:lnTo>
                  <a:pt x="3176061" y="229847"/>
                </a:lnTo>
                <a:close/>
              </a:path>
              <a:path w="4096384" h="836930">
                <a:moveTo>
                  <a:pt x="3235599" y="232410"/>
                </a:moveTo>
                <a:lnTo>
                  <a:pt x="3229695" y="232410"/>
                </a:lnTo>
                <a:lnTo>
                  <a:pt x="3234226" y="228600"/>
                </a:lnTo>
                <a:lnTo>
                  <a:pt x="3237597" y="228600"/>
                </a:lnTo>
                <a:lnTo>
                  <a:pt x="3235599" y="232410"/>
                </a:lnTo>
                <a:close/>
              </a:path>
              <a:path w="4096384" h="836930">
                <a:moveTo>
                  <a:pt x="3246110" y="238760"/>
                </a:moveTo>
                <a:lnTo>
                  <a:pt x="3240754" y="238760"/>
                </a:lnTo>
                <a:lnTo>
                  <a:pt x="3240591" y="237485"/>
                </a:lnTo>
                <a:lnTo>
                  <a:pt x="3238678" y="236285"/>
                </a:lnTo>
                <a:lnTo>
                  <a:pt x="3238630" y="236097"/>
                </a:lnTo>
                <a:lnTo>
                  <a:pt x="3242097" y="228600"/>
                </a:lnTo>
                <a:lnTo>
                  <a:pt x="3247302" y="232410"/>
                </a:lnTo>
                <a:lnTo>
                  <a:pt x="3246110" y="238760"/>
                </a:lnTo>
                <a:close/>
              </a:path>
              <a:path w="4096384" h="836930">
                <a:moveTo>
                  <a:pt x="3220864" y="266426"/>
                </a:moveTo>
                <a:lnTo>
                  <a:pt x="3223148" y="260348"/>
                </a:lnTo>
                <a:lnTo>
                  <a:pt x="3226853" y="254000"/>
                </a:lnTo>
                <a:lnTo>
                  <a:pt x="3227820" y="252782"/>
                </a:lnTo>
                <a:lnTo>
                  <a:pt x="3232209" y="248920"/>
                </a:lnTo>
                <a:lnTo>
                  <a:pt x="3237906" y="248920"/>
                </a:lnTo>
                <a:lnTo>
                  <a:pt x="3241088" y="245110"/>
                </a:lnTo>
                <a:lnTo>
                  <a:pt x="3235058" y="245110"/>
                </a:lnTo>
                <a:lnTo>
                  <a:pt x="3246110" y="238760"/>
                </a:lnTo>
                <a:lnTo>
                  <a:pt x="3247302" y="232410"/>
                </a:lnTo>
                <a:lnTo>
                  <a:pt x="3242097" y="228600"/>
                </a:lnTo>
                <a:lnTo>
                  <a:pt x="3249763" y="228611"/>
                </a:lnTo>
                <a:lnTo>
                  <a:pt x="3250641" y="229583"/>
                </a:lnTo>
                <a:lnTo>
                  <a:pt x="3250746" y="229740"/>
                </a:lnTo>
                <a:lnTo>
                  <a:pt x="3250379" y="229847"/>
                </a:lnTo>
                <a:lnTo>
                  <a:pt x="3251472" y="230503"/>
                </a:lnTo>
                <a:lnTo>
                  <a:pt x="3254227" y="233553"/>
                </a:lnTo>
                <a:lnTo>
                  <a:pt x="3254100" y="238204"/>
                </a:lnTo>
                <a:lnTo>
                  <a:pt x="3253824" y="241300"/>
                </a:lnTo>
                <a:lnTo>
                  <a:pt x="3242588" y="248920"/>
                </a:lnTo>
                <a:lnTo>
                  <a:pt x="3241213" y="252730"/>
                </a:lnTo>
                <a:lnTo>
                  <a:pt x="3235243" y="252730"/>
                </a:lnTo>
                <a:lnTo>
                  <a:pt x="3231622" y="255210"/>
                </a:lnTo>
                <a:lnTo>
                  <a:pt x="3231727" y="256355"/>
                </a:lnTo>
                <a:lnTo>
                  <a:pt x="3232209" y="259080"/>
                </a:lnTo>
                <a:lnTo>
                  <a:pt x="3238423" y="260350"/>
                </a:lnTo>
                <a:lnTo>
                  <a:pt x="3229361" y="260350"/>
                </a:lnTo>
                <a:lnTo>
                  <a:pt x="3220864" y="266426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68804" y="240030"/>
                </a:lnTo>
                <a:lnTo>
                  <a:pt x="3370991" y="238760"/>
                </a:lnTo>
                <a:lnTo>
                  <a:pt x="3371517" y="237485"/>
                </a:lnTo>
                <a:lnTo>
                  <a:pt x="3376865" y="234950"/>
                </a:lnTo>
                <a:lnTo>
                  <a:pt x="3372674" y="234950"/>
                </a:lnTo>
                <a:lnTo>
                  <a:pt x="3376531" y="228600"/>
                </a:lnTo>
                <a:lnTo>
                  <a:pt x="3379896" y="231140"/>
                </a:lnTo>
                <a:lnTo>
                  <a:pt x="3387580" y="231140"/>
                </a:lnTo>
                <a:lnTo>
                  <a:pt x="3388561" y="232410"/>
                </a:lnTo>
                <a:lnTo>
                  <a:pt x="3416536" y="232410"/>
                </a:lnTo>
                <a:lnTo>
                  <a:pt x="3417320" y="233680"/>
                </a:lnTo>
                <a:lnTo>
                  <a:pt x="3398651" y="233692"/>
                </a:lnTo>
                <a:lnTo>
                  <a:pt x="3397471" y="234950"/>
                </a:lnTo>
                <a:lnTo>
                  <a:pt x="3396155" y="23749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379896" y="231140"/>
                </a:moveTo>
                <a:lnTo>
                  <a:pt x="3376531" y="228600"/>
                </a:lnTo>
                <a:lnTo>
                  <a:pt x="3377824" y="228611"/>
                </a:lnTo>
                <a:lnTo>
                  <a:pt x="3379896" y="23114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401356" y="230039"/>
                </a:lnTo>
                <a:lnTo>
                  <a:pt x="3401304" y="229732"/>
                </a:lnTo>
                <a:lnTo>
                  <a:pt x="3402343" y="228600"/>
                </a:lnTo>
                <a:lnTo>
                  <a:pt x="3404516" y="228600"/>
                </a:lnTo>
                <a:lnTo>
                  <a:pt x="3404612" y="229286"/>
                </a:lnTo>
                <a:lnTo>
                  <a:pt x="3404568" y="229943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2519" y="231140"/>
                </a:lnTo>
                <a:lnTo>
                  <a:pt x="3404568" y="229943"/>
                </a:lnTo>
                <a:lnTo>
                  <a:pt x="3404612" y="229286"/>
                </a:lnTo>
                <a:lnTo>
                  <a:pt x="3404516" y="228600"/>
                </a:lnTo>
                <a:lnTo>
                  <a:pt x="3406533" y="228600"/>
                </a:lnTo>
                <a:lnTo>
                  <a:pt x="3405792" y="22974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5792" y="229740"/>
                </a:lnTo>
                <a:lnTo>
                  <a:pt x="3406533" y="22860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16536" y="232410"/>
                </a:moveTo>
                <a:lnTo>
                  <a:pt x="3394289" y="232410"/>
                </a:lnTo>
                <a:lnTo>
                  <a:pt x="3395480" y="231140"/>
                </a:lnTo>
                <a:lnTo>
                  <a:pt x="3405859" y="231140"/>
                </a:lnTo>
                <a:lnTo>
                  <a:pt x="3406533" y="228600"/>
                </a:lnTo>
                <a:lnTo>
                  <a:pt x="3418165" y="228600"/>
                </a:lnTo>
                <a:lnTo>
                  <a:pt x="3415753" y="231140"/>
                </a:lnTo>
                <a:lnTo>
                  <a:pt x="3416536" y="232410"/>
                </a:lnTo>
                <a:close/>
              </a:path>
              <a:path w="4096384" h="836930">
                <a:moveTo>
                  <a:pt x="3452534" y="237490"/>
                </a:moveTo>
                <a:lnTo>
                  <a:pt x="3447924" y="234950"/>
                </a:lnTo>
                <a:lnTo>
                  <a:pt x="3446099" y="229859"/>
                </a:lnTo>
                <a:lnTo>
                  <a:pt x="3447281" y="228600"/>
                </a:lnTo>
                <a:lnTo>
                  <a:pt x="3449803" y="228611"/>
                </a:lnTo>
                <a:lnTo>
                  <a:pt x="3454766" y="236097"/>
                </a:lnTo>
                <a:lnTo>
                  <a:pt x="3454728" y="236285"/>
                </a:lnTo>
                <a:lnTo>
                  <a:pt x="3452534" y="237490"/>
                </a:lnTo>
                <a:close/>
              </a:path>
              <a:path w="4096384" h="836930">
                <a:moveTo>
                  <a:pt x="3477106" y="237490"/>
                </a:moveTo>
                <a:lnTo>
                  <a:pt x="3452534" y="237490"/>
                </a:lnTo>
                <a:lnTo>
                  <a:pt x="3454728" y="236285"/>
                </a:lnTo>
                <a:lnTo>
                  <a:pt x="3454766" y="236097"/>
                </a:lnTo>
                <a:lnTo>
                  <a:pt x="3449795" y="228600"/>
                </a:lnTo>
                <a:lnTo>
                  <a:pt x="3504260" y="228600"/>
                </a:lnTo>
                <a:lnTo>
                  <a:pt x="3504260" y="229870"/>
                </a:lnTo>
                <a:lnTo>
                  <a:pt x="3513936" y="229870"/>
                </a:lnTo>
                <a:lnTo>
                  <a:pt x="3516199" y="232410"/>
                </a:lnTo>
                <a:lnTo>
                  <a:pt x="3510808" y="232410"/>
                </a:lnTo>
                <a:lnTo>
                  <a:pt x="3509592" y="233680"/>
                </a:lnTo>
                <a:lnTo>
                  <a:pt x="3479444" y="233692"/>
                </a:lnTo>
                <a:lnTo>
                  <a:pt x="3478115" y="234950"/>
                </a:lnTo>
                <a:lnTo>
                  <a:pt x="3477106" y="237490"/>
                </a:lnTo>
                <a:close/>
              </a:path>
              <a:path w="4096384" h="836930">
                <a:moveTo>
                  <a:pt x="3608869" y="233680"/>
                </a:moveTo>
                <a:lnTo>
                  <a:pt x="3607677" y="233680"/>
                </a:lnTo>
                <a:lnTo>
                  <a:pt x="3606494" y="232538"/>
                </a:lnTo>
                <a:lnTo>
                  <a:pt x="3606437" y="231965"/>
                </a:lnTo>
                <a:lnTo>
                  <a:pt x="3607009" y="228600"/>
                </a:lnTo>
                <a:lnTo>
                  <a:pt x="3608025" y="228611"/>
                </a:lnTo>
                <a:lnTo>
                  <a:pt x="3609592" y="230976"/>
                </a:lnTo>
                <a:lnTo>
                  <a:pt x="3609470" y="231845"/>
                </a:lnTo>
                <a:lnTo>
                  <a:pt x="3608869" y="23368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608869" y="233680"/>
                </a:lnTo>
                <a:lnTo>
                  <a:pt x="3609470" y="231845"/>
                </a:lnTo>
                <a:lnTo>
                  <a:pt x="3609592" y="230976"/>
                </a:lnTo>
                <a:lnTo>
                  <a:pt x="3608018" y="228600"/>
                </a:lnTo>
                <a:lnTo>
                  <a:pt x="3727542" y="228611"/>
                </a:lnTo>
                <a:lnTo>
                  <a:pt x="3728211" y="229870"/>
                </a:lnTo>
                <a:lnTo>
                  <a:pt x="3637529" y="229870"/>
                </a:lnTo>
                <a:lnTo>
                  <a:pt x="3635506" y="231140"/>
                </a:lnTo>
                <a:lnTo>
                  <a:pt x="3739938" y="23114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732408" y="231140"/>
                </a:moveTo>
                <a:lnTo>
                  <a:pt x="3728885" y="231140"/>
                </a:lnTo>
                <a:lnTo>
                  <a:pt x="3727536" y="228600"/>
                </a:lnTo>
                <a:lnTo>
                  <a:pt x="3730732" y="228611"/>
                </a:lnTo>
                <a:lnTo>
                  <a:pt x="3732408" y="231140"/>
                </a:lnTo>
                <a:close/>
              </a:path>
              <a:path w="4096384" h="836930">
                <a:moveTo>
                  <a:pt x="3849569" y="233680"/>
                </a:moveTo>
                <a:lnTo>
                  <a:pt x="3848227" y="232410"/>
                </a:lnTo>
                <a:lnTo>
                  <a:pt x="3847598" y="231450"/>
                </a:lnTo>
                <a:lnTo>
                  <a:pt x="3847482" y="230976"/>
                </a:lnTo>
                <a:lnTo>
                  <a:pt x="3848069" y="229870"/>
                </a:lnTo>
                <a:lnTo>
                  <a:pt x="3848901" y="229870"/>
                </a:lnTo>
                <a:lnTo>
                  <a:pt x="3849569" y="228600"/>
                </a:lnTo>
                <a:lnTo>
                  <a:pt x="3851575" y="229859"/>
                </a:lnTo>
                <a:lnTo>
                  <a:pt x="3852020" y="230976"/>
                </a:lnTo>
                <a:lnTo>
                  <a:pt x="3851917" y="231349"/>
                </a:lnTo>
                <a:lnTo>
                  <a:pt x="3851075" y="232410"/>
                </a:lnTo>
                <a:lnTo>
                  <a:pt x="3849569" y="233680"/>
                </a:lnTo>
                <a:close/>
              </a:path>
              <a:path w="4096384" h="836930">
                <a:moveTo>
                  <a:pt x="3924490" y="245110"/>
                </a:moveTo>
                <a:lnTo>
                  <a:pt x="3891482" y="245110"/>
                </a:lnTo>
                <a:lnTo>
                  <a:pt x="3894330" y="243840"/>
                </a:lnTo>
                <a:lnTo>
                  <a:pt x="3894223" y="241245"/>
                </a:lnTo>
                <a:lnTo>
                  <a:pt x="3891822" y="240030"/>
                </a:lnTo>
                <a:lnTo>
                  <a:pt x="3882426" y="240030"/>
                </a:lnTo>
                <a:lnTo>
                  <a:pt x="3889125" y="233680"/>
                </a:lnTo>
                <a:lnTo>
                  <a:pt x="3849569" y="233680"/>
                </a:lnTo>
                <a:lnTo>
                  <a:pt x="3851075" y="232410"/>
                </a:lnTo>
                <a:lnTo>
                  <a:pt x="3851917" y="231349"/>
                </a:lnTo>
                <a:lnTo>
                  <a:pt x="3852020" y="230976"/>
                </a:lnTo>
                <a:lnTo>
                  <a:pt x="3851575" y="229859"/>
                </a:lnTo>
                <a:lnTo>
                  <a:pt x="3849569" y="228600"/>
                </a:lnTo>
                <a:lnTo>
                  <a:pt x="3860805" y="228600"/>
                </a:lnTo>
                <a:lnTo>
                  <a:pt x="3860561" y="229528"/>
                </a:lnTo>
                <a:lnTo>
                  <a:pt x="3860616" y="229943"/>
                </a:lnTo>
                <a:lnTo>
                  <a:pt x="3862979" y="231140"/>
                </a:lnTo>
                <a:lnTo>
                  <a:pt x="3970259" y="231140"/>
                </a:lnTo>
                <a:lnTo>
                  <a:pt x="3971111" y="232410"/>
                </a:lnTo>
                <a:lnTo>
                  <a:pt x="3951644" y="232410"/>
                </a:lnTo>
                <a:lnTo>
                  <a:pt x="3951162" y="236220"/>
                </a:lnTo>
                <a:lnTo>
                  <a:pt x="3936060" y="236220"/>
                </a:lnTo>
                <a:lnTo>
                  <a:pt x="3937251" y="238760"/>
                </a:lnTo>
                <a:lnTo>
                  <a:pt x="4001349" y="238760"/>
                </a:lnTo>
                <a:lnTo>
                  <a:pt x="4003110" y="240030"/>
                </a:lnTo>
                <a:lnTo>
                  <a:pt x="4006554" y="241300"/>
                </a:lnTo>
                <a:lnTo>
                  <a:pt x="3933729" y="241300"/>
                </a:lnTo>
                <a:lnTo>
                  <a:pt x="3929858" y="242858"/>
                </a:lnTo>
                <a:lnTo>
                  <a:pt x="3924490" y="245110"/>
                </a:lnTo>
                <a:close/>
              </a:path>
              <a:path w="4096384" h="836930">
                <a:moveTo>
                  <a:pt x="3865336" y="231140"/>
                </a:moveTo>
                <a:lnTo>
                  <a:pt x="3862979" y="231140"/>
                </a:lnTo>
                <a:lnTo>
                  <a:pt x="3860616" y="229943"/>
                </a:lnTo>
                <a:lnTo>
                  <a:pt x="3860561" y="229528"/>
                </a:lnTo>
                <a:lnTo>
                  <a:pt x="3860805" y="228600"/>
                </a:lnTo>
                <a:lnTo>
                  <a:pt x="3863670" y="228611"/>
                </a:lnTo>
                <a:lnTo>
                  <a:pt x="3865374" y="229787"/>
                </a:lnTo>
                <a:lnTo>
                  <a:pt x="3865336" y="231140"/>
                </a:lnTo>
                <a:close/>
              </a:path>
              <a:path w="4096384" h="836930">
                <a:moveTo>
                  <a:pt x="4026591" y="233680"/>
                </a:moveTo>
                <a:lnTo>
                  <a:pt x="4025242" y="233680"/>
                </a:lnTo>
                <a:lnTo>
                  <a:pt x="4021911" y="231140"/>
                </a:lnTo>
                <a:lnTo>
                  <a:pt x="4024302" y="228600"/>
                </a:lnTo>
                <a:lnTo>
                  <a:pt x="4027415" y="228600"/>
                </a:lnTo>
                <a:lnTo>
                  <a:pt x="4027933" y="232410"/>
                </a:lnTo>
                <a:lnTo>
                  <a:pt x="4026591" y="233680"/>
                </a:lnTo>
                <a:close/>
              </a:path>
              <a:path w="4096384" h="836930">
                <a:moveTo>
                  <a:pt x="4049981" y="233680"/>
                </a:moveTo>
                <a:lnTo>
                  <a:pt x="4026591" y="233680"/>
                </a:lnTo>
                <a:lnTo>
                  <a:pt x="4027797" y="232538"/>
                </a:lnTo>
                <a:lnTo>
                  <a:pt x="4027908" y="232224"/>
                </a:lnTo>
                <a:lnTo>
                  <a:pt x="4027415" y="228600"/>
                </a:lnTo>
                <a:lnTo>
                  <a:pt x="4037977" y="228600"/>
                </a:lnTo>
                <a:lnTo>
                  <a:pt x="4036295" y="231140"/>
                </a:lnTo>
                <a:lnTo>
                  <a:pt x="4048105" y="231140"/>
                </a:lnTo>
                <a:lnTo>
                  <a:pt x="4049981" y="233680"/>
                </a:lnTo>
                <a:close/>
              </a:path>
              <a:path w="4096384" h="836930">
                <a:moveTo>
                  <a:pt x="4039483" y="231140"/>
                </a:moveTo>
                <a:lnTo>
                  <a:pt x="4036295" y="231140"/>
                </a:lnTo>
                <a:lnTo>
                  <a:pt x="4037977" y="228600"/>
                </a:lnTo>
                <a:lnTo>
                  <a:pt x="4040001" y="229870"/>
                </a:lnTo>
                <a:lnTo>
                  <a:pt x="4040492" y="229870"/>
                </a:lnTo>
                <a:lnTo>
                  <a:pt x="4039483" y="231140"/>
                </a:lnTo>
                <a:close/>
              </a:path>
              <a:path w="4096384" h="836930">
                <a:moveTo>
                  <a:pt x="4048105" y="231140"/>
                </a:moveTo>
                <a:lnTo>
                  <a:pt x="4039483" y="231140"/>
                </a:lnTo>
                <a:lnTo>
                  <a:pt x="4040492" y="229870"/>
                </a:lnTo>
                <a:lnTo>
                  <a:pt x="4039983" y="229859"/>
                </a:lnTo>
                <a:lnTo>
                  <a:pt x="4037977" y="228600"/>
                </a:lnTo>
                <a:lnTo>
                  <a:pt x="4046197" y="228611"/>
                </a:lnTo>
                <a:lnTo>
                  <a:pt x="4048105" y="231140"/>
                </a:lnTo>
                <a:close/>
              </a:path>
              <a:path w="4096384" h="836930">
                <a:moveTo>
                  <a:pt x="1439791" y="230335"/>
                </a:moveTo>
                <a:lnTo>
                  <a:pt x="1437413" y="229895"/>
                </a:lnTo>
                <a:lnTo>
                  <a:pt x="1439655" y="228611"/>
                </a:lnTo>
                <a:lnTo>
                  <a:pt x="1439791" y="230335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81958" y="234789"/>
                </a:lnTo>
                <a:lnTo>
                  <a:pt x="1382296" y="234315"/>
                </a:lnTo>
                <a:lnTo>
                  <a:pt x="1386445" y="229076"/>
                </a:lnTo>
                <a:lnTo>
                  <a:pt x="1388445" y="231140"/>
                </a:lnTo>
                <a:lnTo>
                  <a:pt x="1385438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3229695" y="232410"/>
                </a:moveTo>
                <a:lnTo>
                  <a:pt x="3216625" y="232410"/>
                </a:lnTo>
                <a:lnTo>
                  <a:pt x="3231814" y="229122"/>
                </a:lnTo>
                <a:lnTo>
                  <a:pt x="3229695" y="232410"/>
                </a:lnTo>
                <a:close/>
              </a:path>
              <a:path w="4096384" h="836930">
                <a:moveTo>
                  <a:pt x="1468850" y="240334"/>
                </a:moveTo>
                <a:lnTo>
                  <a:pt x="1468618" y="240030"/>
                </a:lnTo>
                <a:lnTo>
                  <a:pt x="1465433" y="238304"/>
                </a:lnTo>
                <a:lnTo>
                  <a:pt x="1465374" y="237988"/>
                </a:lnTo>
                <a:lnTo>
                  <a:pt x="1466944" y="235244"/>
                </a:lnTo>
                <a:lnTo>
                  <a:pt x="1467028" y="234789"/>
                </a:lnTo>
                <a:lnTo>
                  <a:pt x="1465770" y="232410"/>
                </a:lnTo>
                <a:lnTo>
                  <a:pt x="1471133" y="232410"/>
                </a:lnTo>
                <a:lnTo>
                  <a:pt x="1469624" y="229140"/>
                </a:lnTo>
                <a:lnTo>
                  <a:pt x="1470301" y="229870"/>
                </a:lnTo>
                <a:lnTo>
                  <a:pt x="1498006" y="229870"/>
                </a:lnTo>
                <a:lnTo>
                  <a:pt x="1498123" y="231140"/>
                </a:lnTo>
                <a:lnTo>
                  <a:pt x="1475998" y="231140"/>
                </a:lnTo>
                <a:lnTo>
                  <a:pt x="1468850" y="240334"/>
                </a:lnTo>
                <a:close/>
              </a:path>
              <a:path w="4096384" h="836930">
                <a:moveTo>
                  <a:pt x="1375589" y="229870"/>
                </a:moveTo>
                <a:lnTo>
                  <a:pt x="1375422" y="229870"/>
                </a:lnTo>
                <a:lnTo>
                  <a:pt x="1375781" y="229146"/>
                </a:lnTo>
                <a:lnTo>
                  <a:pt x="1375589" y="229870"/>
                </a:lnTo>
                <a:close/>
              </a:path>
              <a:path w="4096384" h="836930">
                <a:moveTo>
                  <a:pt x="1419509" y="229870"/>
                </a:moveTo>
                <a:lnTo>
                  <a:pt x="1414310" y="229870"/>
                </a:lnTo>
                <a:lnTo>
                  <a:pt x="1418007" y="229286"/>
                </a:lnTo>
                <a:lnTo>
                  <a:pt x="1419509" y="229870"/>
                </a:lnTo>
                <a:close/>
              </a:path>
              <a:path w="4096384" h="836930">
                <a:moveTo>
                  <a:pt x="1520909" y="229895"/>
                </a:moveTo>
                <a:lnTo>
                  <a:pt x="1521054" y="229528"/>
                </a:lnTo>
                <a:lnTo>
                  <a:pt x="1521257" y="229870"/>
                </a:lnTo>
                <a:lnTo>
                  <a:pt x="1520909" y="229895"/>
                </a:lnTo>
                <a:close/>
              </a:path>
              <a:path w="4096384" h="836930">
                <a:moveTo>
                  <a:pt x="3175655" y="230405"/>
                </a:moveTo>
                <a:lnTo>
                  <a:pt x="3175840" y="229583"/>
                </a:lnTo>
                <a:lnTo>
                  <a:pt x="3175962" y="229740"/>
                </a:lnTo>
                <a:lnTo>
                  <a:pt x="3175921" y="230039"/>
                </a:lnTo>
                <a:lnTo>
                  <a:pt x="3175655" y="230405"/>
                </a:lnTo>
                <a:close/>
              </a:path>
              <a:path w="4096384" h="836930">
                <a:moveTo>
                  <a:pt x="3251472" y="230503"/>
                </a:moveTo>
                <a:lnTo>
                  <a:pt x="3250436" y="229943"/>
                </a:lnTo>
                <a:lnTo>
                  <a:pt x="3250776" y="229732"/>
                </a:lnTo>
                <a:lnTo>
                  <a:pt x="3251472" y="230503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820" y="229740"/>
                </a:lnTo>
                <a:lnTo>
                  <a:pt x="1374346" y="233480"/>
                </a:lnTo>
                <a:lnTo>
                  <a:pt x="1374236" y="233960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568604" y="231140"/>
                </a:moveTo>
                <a:lnTo>
                  <a:pt x="1564662" y="231140"/>
                </a:lnTo>
                <a:lnTo>
                  <a:pt x="1567947" y="229895"/>
                </a:lnTo>
                <a:lnTo>
                  <a:pt x="1568604" y="231140"/>
                </a:lnTo>
                <a:close/>
              </a:path>
              <a:path w="4096384" h="836930">
                <a:moveTo>
                  <a:pt x="3178726" y="232410"/>
                </a:moveTo>
                <a:lnTo>
                  <a:pt x="3175204" y="232410"/>
                </a:lnTo>
                <a:lnTo>
                  <a:pt x="3175601" y="230646"/>
                </a:lnTo>
                <a:lnTo>
                  <a:pt x="3175682" y="230367"/>
                </a:lnTo>
                <a:lnTo>
                  <a:pt x="3176053" y="229859"/>
                </a:lnTo>
                <a:lnTo>
                  <a:pt x="3179401" y="229870"/>
                </a:lnTo>
                <a:lnTo>
                  <a:pt x="3179509" y="230646"/>
                </a:lnTo>
                <a:lnTo>
                  <a:pt x="3179437" y="231349"/>
                </a:lnTo>
                <a:lnTo>
                  <a:pt x="3178726" y="232410"/>
                </a:lnTo>
                <a:close/>
              </a:path>
              <a:path w="4096384" h="836930">
                <a:moveTo>
                  <a:pt x="202541" y="237490"/>
                </a:moveTo>
                <a:lnTo>
                  <a:pt x="201028" y="237485"/>
                </a:lnTo>
                <a:lnTo>
                  <a:pt x="198685" y="236097"/>
                </a:lnTo>
                <a:lnTo>
                  <a:pt x="195350" y="233692"/>
                </a:lnTo>
                <a:lnTo>
                  <a:pt x="205226" y="229870"/>
                </a:lnTo>
                <a:lnTo>
                  <a:pt x="203550" y="234950"/>
                </a:lnTo>
                <a:lnTo>
                  <a:pt x="202541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93952" y="233270"/>
                </a:lnTo>
                <a:lnTo>
                  <a:pt x="294067" y="232410"/>
                </a:lnTo>
                <a:lnTo>
                  <a:pt x="298088" y="229870"/>
                </a:lnTo>
                <a:lnTo>
                  <a:pt x="298213" y="233362"/>
                </a:lnTo>
                <a:lnTo>
                  <a:pt x="298340" y="234327"/>
                </a:lnTo>
                <a:lnTo>
                  <a:pt x="298313" y="23501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1229254" y="243840"/>
                </a:moveTo>
                <a:lnTo>
                  <a:pt x="1227074" y="243840"/>
                </a:lnTo>
                <a:lnTo>
                  <a:pt x="1223885" y="238760"/>
                </a:lnTo>
                <a:lnTo>
                  <a:pt x="1222883" y="229870"/>
                </a:lnTo>
                <a:lnTo>
                  <a:pt x="1225096" y="235010"/>
                </a:lnTo>
                <a:lnTo>
                  <a:pt x="1226399" y="237490"/>
                </a:lnTo>
                <a:lnTo>
                  <a:pt x="1234283" y="238760"/>
                </a:lnTo>
                <a:lnTo>
                  <a:pt x="1230256" y="242570"/>
                </a:lnTo>
                <a:lnTo>
                  <a:pt x="1229254" y="243840"/>
                </a:lnTo>
                <a:close/>
              </a:path>
              <a:path w="4096384" h="836930">
                <a:moveTo>
                  <a:pt x="1255389" y="243840"/>
                </a:moveTo>
                <a:lnTo>
                  <a:pt x="1229254" y="243840"/>
                </a:lnTo>
                <a:lnTo>
                  <a:pt x="1230256" y="242570"/>
                </a:lnTo>
                <a:lnTo>
                  <a:pt x="1234283" y="238760"/>
                </a:lnTo>
                <a:lnTo>
                  <a:pt x="1226399" y="237490"/>
                </a:lnTo>
                <a:lnTo>
                  <a:pt x="1224995" y="234789"/>
                </a:lnTo>
                <a:lnTo>
                  <a:pt x="1222883" y="229870"/>
                </a:lnTo>
                <a:lnTo>
                  <a:pt x="1237295" y="229870"/>
                </a:lnTo>
                <a:lnTo>
                  <a:pt x="1235959" y="231140"/>
                </a:lnTo>
                <a:lnTo>
                  <a:pt x="1234617" y="231140"/>
                </a:lnTo>
                <a:lnTo>
                  <a:pt x="1234282" y="234950"/>
                </a:lnTo>
                <a:lnTo>
                  <a:pt x="1261103" y="234950"/>
                </a:lnTo>
                <a:lnTo>
                  <a:pt x="1265123" y="238760"/>
                </a:lnTo>
                <a:lnTo>
                  <a:pt x="1256615" y="238760"/>
                </a:lnTo>
                <a:lnTo>
                  <a:pt x="1255154" y="240030"/>
                </a:lnTo>
                <a:lnTo>
                  <a:pt x="1238971" y="240030"/>
                </a:lnTo>
                <a:lnTo>
                  <a:pt x="1243162" y="242570"/>
                </a:lnTo>
                <a:lnTo>
                  <a:pt x="1254541" y="242570"/>
                </a:lnTo>
                <a:lnTo>
                  <a:pt x="1255389" y="243840"/>
                </a:lnTo>
                <a:close/>
              </a:path>
              <a:path w="4096384" h="836930">
                <a:moveTo>
                  <a:pt x="1462417" y="232410"/>
                </a:moveTo>
                <a:lnTo>
                  <a:pt x="1459235" y="229870"/>
                </a:lnTo>
                <a:lnTo>
                  <a:pt x="1461478" y="229870"/>
                </a:lnTo>
                <a:lnTo>
                  <a:pt x="1462417" y="232410"/>
                </a:lnTo>
                <a:close/>
              </a:path>
              <a:path w="4096384" h="836930">
                <a:moveTo>
                  <a:pt x="1539532" y="237490"/>
                </a:moveTo>
                <a:lnTo>
                  <a:pt x="1533829" y="237490"/>
                </a:lnTo>
                <a:lnTo>
                  <a:pt x="1534119" y="231635"/>
                </a:lnTo>
                <a:lnTo>
                  <a:pt x="1537849" y="229870"/>
                </a:lnTo>
                <a:lnTo>
                  <a:pt x="1541876" y="229870"/>
                </a:lnTo>
                <a:lnTo>
                  <a:pt x="1537006" y="234789"/>
                </a:lnTo>
                <a:lnTo>
                  <a:pt x="1536911" y="235010"/>
                </a:lnTo>
                <a:lnTo>
                  <a:pt x="1539532" y="237490"/>
                </a:lnTo>
                <a:close/>
              </a:path>
              <a:path w="4096384" h="836930">
                <a:moveTo>
                  <a:pt x="1535335" y="243840"/>
                </a:moveTo>
                <a:lnTo>
                  <a:pt x="1535171" y="237490"/>
                </a:lnTo>
                <a:lnTo>
                  <a:pt x="1539532" y="237490"/>
                </a:lnTo>
                <a:lnTo>
                  <a:pt x="1536847" y="234950"/>
                </a:lnTo>
                <a:lnTo>
                  <a:pt x="1541876" y="229870"/>
                </a:lnTo>
                <a:lnTo>
                  <a:pt x="1543382" y="234950"/>
                </a:lnTo>
                <a:lnTo>
                  <a:pt x="1546281" y="234950"/>
                </a:lnTo>
                <a:lnTo>
                  <a:pt x="1543382" y="237490"/>
                </a:lnTo>
                <a:lnTo>
                  <a:pt x="1542237" y="238730"/>
                </a:lnTo>
                <a:lnTo>
                  <a:pt x="1541372" y="242570"/>
                </a:lnTo>
                <a:lnTo>
                  <a:pt x="1539021" y="242570"/>
                </a:lnTo>
                <a:lnTo>
                  <a:pt x="1535335" y="243840"/>
                </a:lnTo>
                <a:close/>
              </a:path>
              <a:path w="4096384" h="836930">
                <a:moveTo>
                  <a:pt x="1843091" y="238760"/>
                </a:moveTo>
                <a:lnTo>
                  <a:pt x="1836890" y="238760"/>
                </a:lnTo>
                <a:lnTo>
                  <a:pt x="1835548" y="237490"/>
                </a:lnTo>
                <a:lnTo>
                  <a:pt x="1834710" y="237490"/>
                </a:lnTo>
                <a:lnTo>
                  <a:pt x="1834442" y="236471"/>
                </a:lnTo>
                <a:lnTo>
                  <a:pt x="1834376" y="229870"/>
                </a:lnTo>
                <a:lnTo>
                  <a:pt x="1843091" y="238760"/>
                </a:lnTo>
                <a:close/>
              </a:path>
              <a:path w="4096384" h="836930">
                <a:moveTo>
                  <a:pt x="1847786" y="238760"/>
                </a:moveTo>
                <a:lnTo>
                  <a:pt x="1843091" y="238760"/>
                </a:lnTo>
                <a:lnTo>
                  <a:pt x="1834376" y="229870"/>
                </a:lnTo>
                <a:lnTo>
                  <a:pt x="1936876" y="229870"/>
                </a:lnTo>
                <a:lnTo>
                  <a:pt x="1937466" y="231140"/>
                </a:lnTo>
                <a:lnTo>
                  <a:pt x="2017841" y="231140"/>
                </a:lnTo>
                <a:lnTo>
                  <a:pt x="2018764" y="232410"/>
                </a:lnTo>
                <a:lnTo>
                  <a:pt x="1846778" y="232410"/>
                </a:lnTo>
                <a:lnTo>
                  <a:pt x="1847944" y="238730"/>
                </a:lnTo>
                <a:lnTo>
                  <a:pt x="1847786" y="238760"/>
                </a:lnTo>
                <a:close/>
              </a:path>
              <a:path w="4096384" h="836930">
                <a:moveTo>
                  <a:pt x="2207506" y="233680"/>
                </a:moveTo>
                <a:lnTo>
                  <a:pt x="2204154" y="232410"/>
                </a:lnTo>
                <a:lnTo>
                  <a:pt x="2202365" y="231140"/>
                </a:lnTo>
                <a:lnTo>
                  <a:pt x="2205433" y="229870"/>
                </a:lnTo>
                <a:lnTo>
                  <a:pt x="2209035" y="229870"/>
                </a:lnTo>
                <a:lnTo>
                  <a:pt x="2208849" y="231140"/>
                </a:lnTo>
                <a:lnTo>
                  <a:pt x="2207172" y="232410"/>
                </a:lnTo>
                <a:lnTo>
                  <a:pt x="2207506" y="233680"/>
                </a:lnTo>
                <a:close/>
              </a:path>
              <a:path w="4096384" h="836930">
                <a:moveTo>
                  <a:pt x="2213823" y="233680"/>
                </a:moveTo>
                <a:lnTo>
                  <a:pt x="2207506" y="233680"/>
                </a:lnTo>
                <a:lnTo>
                  <a:pt x="2207172" y="232410"/>
                </a:lnTo>
                <a:lnTo>
                  <a:pt x="2208849" y="231140"/>
                </a:lnTo>
                <a:lnTo>
                  <a:pt x="2209035" y="229870"/>
                </a:lnTo>
                <a:lnTo>
                  <a:pt x="2217564" y="229870"/>
                </a:lnTo>
                <a:lnTo>
                  <a:pt x="2218409" y="231140"/>
                </a:lnTo>
                <a:lnTo>
                  <a:pt x="2244222" y="231140"/>
                </a:lnTo>
                <a:lnTo>
                  <a:pt x="2243719" y="232410"/>
                </a:lnTo>
                <a:lnTo>
                  <a:pt x="2214382" y="232410"/>
                </a:lnTo>
                <a:lnTo>
                  <a:pt x="2213823" y="23368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44814" y="236172"/>
                </a:lnTo>
                <a:lnTo>
                  <a:pt x="2347310" y="229870"/>
                </a:lnTo>
                <a:lnTo>
                  <a:pt x="2348652" y="236220"/>
                </a:lnTo>
                <a:lnTo>
                  <a:pt x="2352169" y="236220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52506" y="242570"/>
                </a:moveTo>
                <a:lnTo>
                  <a:pt x="2342615" y="242570"/>
                </a:lnTo>
                <a:lnTo>
                  <a:pt x="2352169" y="236220"/>
                </a:lnTo>
                <a:lnTo>
                  <a:pt x="2348652" y="236220"/>
                </a:lnTo>
                <a:lnTo>
                  <a:pt x="2347310" y="229870"/>
                </a:lnTo>
                <a:lnTo>
                  <a:pt x="2365913" y="229870"/>
                </a:lnTo>
                <a:lnTo>
                  <a:pt x="2365913" y="231140"/>
                </a:lnTo>
                <a:lnTo>
                  <a:pt x="2379367" y="231140"/>
                </a:lnTo>
                <a:lnTo>
                  <a:pt x="2379493" y="232410"/>
                </a:lnTo>
                <a:lnTo>
                  <a:pt x="2359378" y="232410"/>
                </a:lnTo>
                <a:lnTo>
                  <a:pt x="2359548" y="233680"/>
                </a:lnTo>
                <a:lnTo>
                  <a:pt x="2359378" y="233680"/>
                </a:lnTo>
                <a:lnTo>
                  <a:pt x="2358483" y="238760"/>
                </a:lnTo>
                <a:lnTo>
                  <a:pt x="2356863" y="238760"/>
                </a:lnTo>
                <a:lnTo>
                  <a:pt x="2352506" y="242570"/>
                </a:lnTo>
                <a:close/>
              </a:path>
              <a:path w="4096384" h="836930">
                <a:moveTo>
                  <a:pt x="2541402" y="247842"/>
                </a:moveTo>
                <a:lnTo>
                  <a:pt x="2541143" y="247650"/>
                </a:lnTo>
                <a:lnTo>
                  <a:pt x="2541026" y="243660"/>
                </a:lnTo>
                <a:lnTo>
                  <a:pt x="2543548" y="238730"/>
                </a:lnTo>
                <a:lnTo>
                  <a:pt x="2546732" y="235010"/>
                </a:lnTo>
                <a:lnTo>
                  <a:pt x="2548808" y="229870"/>
                </a:lnTo>
                <a:lnTo>
                  <a:pt x="2552822" y="238760"/>
                </a:lnTo>
                <a:lnTo>
                  <a:pt x="2561543" y="238760"/>
                </a:lnTo>
                <a:lnTo>
                  <a:pt x="2559570" y="241245"/>
                </a:lnTo>
                <a:lnTo>
                  <a:pt x="2556811" y="246422"/>
                </a:lnTo>
                <a:lnTo>
                  <a:pt x="2556278" y="247650"/>
                </a:lnTo>
                <a:lnTo>
                  <a:pt x="2542103" y="247650"/>
                </a:lnTo>
                <a:lnTo>
                  <a:pt x="2541402" y="247842"/>
                </a:lnTo>
                <a:close/>
              </a:path>
              <a:path w="4096384" h="836930">
                <a:moveTo>
                  <a:pt x="2558178" y="238760"/>
                </a:moveTo>
                <a:lnTo>
                  <a:pt x="2552822" y="238760"/>
                </a:lnTo>
                <a:lnTo>
                  <a:pt x="2548808" y="229870"/>
                </a:lnTo>
                <a:lnTo>
                  <a:pt x="2552664" y="229870"/>
                </a:lnTo>
                <a:lnTo>
                  <a:pt x="2553313" y="236220"/>
                </a:lnTo>
                <a:lnTo>
                  <a:pt x="2558717" y="236220"/>
                </a:lnTo>
                <a:lnTo>
                  <a:pt x="2558178" y="238760"/>
                </a:lnTo>
                <a:close/>
              </a:path>
              <a:path w="4096384" h="836930">
                <a:moveTo>
                  <a:pt x="2701334" y="240030"/>
                </a:moveTo>
                <a:lnTo>
                  <a:pt x="2690954" y="236285"/>
                </a:lnTo>
                <a:lnTo>
                  <a:pt x="2696773" y="233692"/>
                </a:lnTo>
                <a:lnTo>
                  <a:pt x="2701674" y="229870"/>
                </a:lnTo>
                <a:lnTo>
                  <a:pt x="2699501" y="237490"/>
                </a:lnTo>
                <a:lnTo>
                  <a:pt x="2700168" y="237490"/>
                </a:lnTo>
                <a:lnTo>
                  <a:pt x="2701334" y="240030"/>
                </a:lnTo>
                <a:close/>
              </a:path>
              <a:path w="4096384" h="836930">
                <a:moveTo>
                  <a:pt x="2836877" y="230646"/>
                </a:moveTo>
                <a:lnTo>
                  <a:pt x="2836777" y="229870"/>
                </a:lnTo>
                <a:lnTo>
                  <a:pt x="2837785" y="229870"/>
                </a:lnTo>
                <a:lnTo>
                  <a:pt x="2836877" y="230646"/>
                </a:lnTo>
                <a:close/>
              </a:path>
              <a:path w="4096384" h="836930">
                <a:moveTo>
                  <a:pt x="2836983" y="231470"/>
                </a:moveTo>
                <a:lnTo>
                  <a:pt x="2836939" y="230592"/>
                </a:lnTo>
                <a:lnTo>
                  <a:pt x="2837785" y="229870"/>
                </a:lnTo>
                <a:lnTo>
                  <a:pt x="2836983" y="231470"/>
                </a:lnTo>
                <a:close/>
              </a:path>
              <a:path w="4096384" h="836930">
                <a:moveTo>
                  <a:pt x="2837268" y="233680"/>
                </a:moveTo>
                <a:lnTo>
                  <a:pt x="2836993" y="231450"/>
                </a:lnTo>
                <a:lnTo>
                  <a:pt x="2837785" y="229870"/>
                </a:lnTo>
                <a:lnTo>
                  <a:pt x="2837942" y="229870"/>
                </a:lnTo>
                <a:lnTo>
                  <a:pt x="2837942" y="231140"/>
                </a:lnTo>
                <a:lnTo>
                  <a:pt x="2839291" y="231140"/>
                </a:lnTo>
                <a:lnTo>
                  <a:pt x="2837268" y="233680"/>
                </a:lnTo>
                <a:close/>
              </a:path>
              <a:path w="4096384" h="836930">
                <a:moveTo>
                  <a:pt x="2837942" y="231140"/>
                </a:moveTo>
                <a:lnTo>
                  <a:pt x="2837942" y="229870"/>
                </a:lnTo>
                <a:lnTo>
                  <a:pt x="2838571" y="229870"/>
                </a:lnTo>
                <a:lnTo>
                  <a:pt x="2837942" y="231140"/>
                </a:lnTo>
                <a:close/>
              </a:path>
              <a:path w="4096384" h="836930">
                <a:moveTo>
                  <a:pt x="2915063" y="231140"/>
                </a:moveTo>
                <a:lnTo>
                  <a:pt x="2918062" y="229870"/>
                </a:lnTo>
                <a:lnTo>
                  <a:pt x="2920085" y="229870"/>
                </a:lnTo>
                <a:lnTo>
                  <a:pt x="2915063" y="231140"/>
                </a:lnTo>
                <a:close/>
              </a:path>
              <a:path w="4096384" h="836930">
                <a:moveTo>
                  <a:pt x="2929973" y="232410"/>
                </a:moveTo>
                <a:lnTo>
                  <a:pt x="2916746" y="232410"/>
                </a:lnTo>
                <a:lnTo>
                  <a:pt x="2917237" y="231140"/>
                </a:lnTo>
                <a:lnTo>
                  <a:pt x="2915063" y="231140"/>
                </a:lnTo>
                <a:lnTo>
                  <a:pt x="2920085" y="229870"/>
                </a:lnTo>
                <a:lnTo>
                  <a:pt x="2930830" y="229870"/>
                </a:lnTo>
                <a:lnTo>
                  <a:pt x="2929973" y="232410"/>
                </a:lnTo>
                <a:close/>
              </a:path>
              <a:path w="4096384" h="836930">
                <a:moveTo>
                  <a:pt x="3132983" y="240030"/>
                </a:moveTo>
                <a:lnTo>
                  <a:pt x="3131457" y="240030"/>
                </a:lnTo>
                <a:lnTo>
                  <a:pt x="3129739" y="236471"/>
                </a:lnTo>
                <a:lnTo>
                  <a:pt x="3129682" y="236097"/>
                </a:lnTo>
                <a:lnTo>
                  <a:pt x="3130971" y="233680"/>
                </a:lnTo>
                <a:lnTo>
                  <a:pt x="3134482" y="229870"/>
                </a:lnTo>
                <a:lnTo>
                  <a:pt x="3134973" y="231140"/>
                </a:lnTo>
                <a:lnTo>
                  <a:pt x="3137849" y="233680"/>
                </a:lnTo>
                <a:lnTo>
                  <a:pt x="3132466" y="233680"/>
                </a:lnTo>
                <a:lnTo>
                  <a:pt x="3134067" y="236097"/>
                </a:lnTo>
                <a:lnTo>
                  <a:pt x="3133942" y="236892"/>
                </a:lnTo>
                <a:lnTo>
                  <a:pt x="3132983" y="240030"/>
                </a:lnTo>
                <a:close/>
              </a:path>
              <a:path w="4096384" h="836930">
                <a:moveTo>
                  <a:pt x="3137849" y="233680"/>
                </a:moveTo>
                <a:lnTo>
                  <a:pt x="3134973" y="231140"/>
                </a:lnTo>
                <a:lnTo>
                  <a:pt x="3134482" y="229870"/>
                </a:lnTo>
                <a:lnTo>
                  <a:pt x="3139830" y="229870"/>
                </a:lnTo>
                <a:lnTo>
                  <a:pt x="3139760" y="231267"/>
                </a:lnTo>
                <a:lnTo>
                  <a:pt x="3137849" y="233680"/>
                </a:lnTo>
                <a:close/>
              </a:path>
              <a:path w="4096384" h="836930">
                <a:moveTo>
                  <a:pt x="3189962" y="235178"/>
                </a:moveTo>
                <a:lnTo>
                  <a:pt x="3189962" y="234950"/>
                </a:lnTo>
                <a:lnTo>
                  <a:pt x="3182583" y="234950"/>
                </a:lnTo>
                <a:lnTo>
                  <a:pt x="3190828" y="229870"/>
                </a:lnTo>
                <a:lnTo>
                  <a:pt x="3192753" y="229870"/>
                </a:lnTo>
                <a:lnTo>
                  <a:pt x="3190139" y="234950"/>
                </a:lnTo>
                <a:lnTo>
                  <a:pt x="3189962" y="235178"/>
                </a:lnTo>
                <a:close/>
              </a:path>
              <a:path w="4096384" h="836930">
                <a:moveTo>
                  <a:pt x="3728885" y="231140"/>
                </a:moveTo>
                <a:lnTo>
                  <a:pt x="3635506" y="231140"/>
                </a:lnTo>
                <a:lnTo>
                  <a:pt x="3637529" y="229870"/>
                </a:lnTo>
                <a:lnTo>
                  <a:pt x="3728211" y="229870"/>
                </a:lnTo>
                <a:lnTo>
                  <a:pt x="3728885" y="231140"/>
                </a:lnTo>
                <a:close/>
              </a:path>
              <a:path w="4096384" h="836930">
                <a:moveTo>
                  <a:pt x="3889799" y="231140"/>
                </a:moveTo>
                <a:lnTo>
                  <a:pt x="3889648" y="231140"/>
                </a:lnTo>
                <a:lnTo>
                  <a:pt x="3889982" y="229870"/>
                </a:lnTo>
                <a:lnTo>
                  <a:pt x="3889799" y="231140"/>
                </a:lnTo>
                <a:close/>
              </a:path>
              <a:path w="4096384" h="836930">
                <a:moveTo>
                  <a:pt x="1520634" y="230592"/>
                </a:moveTo>
                <a:lnTo>
                  <a:pt x="1520272" y="229943"/>
                </a:lnTo>
                <a:lnTo>
                  <a:pt x="1520909" y="229895"/>
                </a:lnTo>
                <a:lnTo>
                  <a:pt x="1520634" y="230592"/>
                </a:lnTo>
                <a:close/>
              </a:path>
              <a:path w="4096384" h="836930">
                <a:moveTo>
                  <a:pt x="1520419" y="231140"/>
                </a:moveTo>
                <a:lnTo>
                  <a:pt x="1519410" y="231140"/>
                </a:lnTo>
                <a:lnTo>
                  <a:pt x="1518976" y="230039"/>
                </a:lnTo>
                <a:lnTo>
                  <a:pt x="1520272" y="229943"/>
                </a:lnTo>
                <a:lnTo>
                  <a:pt x="1520537" y="230418"/>
                </a:lnTo>
                <a:lnTo>
                  <a:pt x="1520613" y="230646"/>
                </a:lnTo>
                <a:lnTo>
                  <a:pt x="1520419" y="231140"/>
                </a:lnTo>
                <a:close/>
              </a:path>
              <a:path w="4096384" h="836930">
                <a:moveTo>
                  <a:pt x="1516886" y="236892"/>
                </a:moveTo>
                <a:lnTo>
                  <a:pt x="1516523" y="235690"/>
                </a:lnTo>
                <a:lnTo>
                  <a:pt x="1516415" y="234789"/>
                </a:lnTo>
                <a:lnTo>
                  <a:pt x="1516525" y="233960"/>
                </a:lnTo>
                <a:lnTo>
                  <a:pt x="1516890" y="230194"/>
                </a:lnTo>
                <a:lnTo>
                  <a:pt x="1518976" y="230039"/>
                </a:lnTo>
                <a:lnTo>
                  <a:pt x="1519410" y="231140"/>
                </a:lnTo>
                <a:lnTo>
                  <a:pt x="1520939" y="231140"/>
                </a:lnTo>
                <a:lnTo>
                  <a:pt x="1523063" y="234950"/>
                </a:lnTo>
                <a:lnTo>
                  <a:pt x="1519580" y="234950"/>
                </a:lnTo>
                <a:lnTo>
                  <a:pt x="1516886" y="236892"/>
                </a:lnTo>
                <a:close/>
              </a:path>
              <a:path w="4096384" h="836930">
                <a:moveTo>
                  <a:pt x="1516365" y="235168"/>
                </a:moveTo>
                <a:lnTo>
                  <a:pt x="1515099" y="230976"/>
                </a:lnTo>
                <a:lnTo>
                  <a:pt x="1514996" y="230335"/>
                </a:lnTo>
                <a:lnTo>
                  <a:pt x="1516890" y="230194"/>
                </a:lnTo>
                <a:lnTo>
                  <a:pt x="1516525" y="233960"/>
                </a:lnTo>
                <a:lnTo>
                  <a:pt x="1516365" y="235168"/>
                </a:lnTo>
                <a:close/>
              </a:path>
              <a:path w="4096384" h="836930">
                <a:moveTo>
                  <a:pt x="1445991" y="246380"/>
                </a:moveTo>
                <a:lnTo>
                  <a:pt x="1426183" y="246380"/>
                </a:lnTo>
                <a:lnTo>
                  <a:pt x="1433650" y="240030"/>
                </a:lnTo>
                <a:lnTo>
                  <a:pt x="1439849" y="232538"/>
                </a:lnTo>
                <a:lnTo>
                  <a:pt x="1439910" y="231845"/>
                </a:lnTo>
                <a:lnTo>
                  <a:pt x="1439791" y="230335"/>
                </a:lnTo>
                <a:lnTo>
                  <a:pt x="1444149" y="231140"/>
                </a:lnTo>
                <a:lnTo>
                  <a:pt x="1451297" y="231140"/>
                </a:lnTo>
                <a:lnTo>
                  <a:pt x="1451508" y="232224"/>
                </a:lnTo>
                <a:lnTo>
                  <a:pt x="1451629" y="232538"/>
                </a:lnTo>
                <a:lnTo>
                  <a:pt x="1451722" y="232678"/>
                </a:lnTo>
                <a:lnTo>
                  <a:pt x="1446792" y="233692"/>
                </a:lnTo>
                <a:lnTo>
                  <a:pt x="1439788" y="236220"/>
                </a:lnTo>
                <a:lnTo>
                  <a:pt x="1446493" y="238760"/>
                </a:lnTo>
                <a:lnTo>
                  <a:pt x="1444817" y="238760"/>
                </a:lnTo>
                <a:lnTo>
                  <a:pt x="1443815" y="240030"/>
                </a:lnTo>
                <a:lnTo>
                  <a:pt x="1443332" y="241245"/>
                </a:lnTo>
                <a:lnTo>
                  <a:pt x="1443407" y="241784"/>
                </a:lnTo>
                <a:lnTo>
                  <a:pt x="1443815" y="243840"/>
                </a:lnTo>
                <a:lnTo>
                  <a:pt x="1448339" y="243840"/>
                </a:lnTo>
                <a:lnTo>
                  <a:pt x="1445991" y="24638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1874" y="237490"/>
                </a:lnTo>
                <a:lnTo>
                  <a:pt x="1513868" y="230418"/>
                </a:lnTo>
                <a:lnTo>
                  <a:pt x="1514907" y="230341"/>
                </a:lnTo>
                <a:lnTo>
                  <a:pt x="1516317" y="235010"/>
                </a:lnTo>
                <a:lnTo>
                  <a:pt x="1516192" y="236471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1451722" y="232678"/>
                </a:moveTo>
                <a:lnTo>
                  <a:pt x="1451544" y="232410"/>
                </a:lnTo>
                <a:lnTo>
                  <a:pt x="1451145" y="230352"/>
                </a:lnTo>
                <a:lnTo>
                  <a:pt x="1452366" y="231140"/>
                </a:lnTo>
                <a:lnTo>
                  <a:pt x="1457893" y="231140"/>
                </a:lnTo>
                <a:lnTo>
                  <a:pt x="1458983" y="232410"/>
                </a:lnTo>
                <a:lnTo>
                  <a:pt x="1453034" y="232410"/>
                </a:lnTo>
                <a:lnTo>
                  <a:pt x="1451722" y="232678"/>
                </a:lnTo>
                <a:close/>
              </a:path>
              <a:path w="4096384" h="836930">
                <a:moveTo>
                  <a:pt x="3111518" y="232842"/>
                </a:moveTo>
                <a:lnTo>
                  <a:pt x="3112124" y="230367"/>
                </a:lnTo>
                <a:lnTo>
                  <a:pt x="3112562" y="231212"/>
                </a:lnTo>
                <a:lnTo>
                  <a:pt x="3113025" y="232410"/>
                </a:lnTo>
                <a:lnTo>
                  <a:pt x="3111518" y="232842"/>
                </a:lnTo>
                <a:close/>
              </a:path>
              <a:path w="4096384" h="836930">
                <a:moveTo>
                  <a:pt x="3175204" y="232410"/>
                </a:moveTo>
                <a:lnTo>
                  <a:pt x="3174195" y="232410"/>
                </a:lnTo>
                <a:lnTo>
                  <a:pt x="3175655" y="230405"/>
                </a:lnTo>
                <a:lnTo>
                  <a:pt x="3175204" y="232410"/>
                </a:lnTo>
                <a:close/>
              </a:path>
              <a:path w="4096384" h="836930">
                <a:moveTo>
                  <a:pt x="1518339" y="243840"/>
                </a:moveTo>
                <a:lnTo>
                  <a:pt x="1512875" y="243840"/>
                </a:lnTo>
                <a:lnTo>
                  <a:pt x="1513662" y="241457"/>
                </a:lnTo>
                <a:lnTo>
                  <a:pt x="1513749" y="241245"/>
                </a:lnTo>
                <a:lnTo>
                  <a:pt x="1514552" y="240030"/>
                </a:lnTo>
                <a:lnTo>
                  <a:pt x="1509523" y="238760"/>
                </a:lnTo>
                <a:lnTo>
                  <a:pt x="1505321" y="238760"/>
                </a:lnTo>
                <a:lnTo>
                  <a:pt x="1507186" y="235244"/>
                </a:lnTo>
                <a:lnTo>
                  <a:pt x="1507224" y="234469"/>
                </a:lnTo>
                <a:lnTo>
                  <a:pt x="1506367" y="230976"/>
                </a:lnTo>
                <a:lnTo>
                  <a:pt x="1513868" y="230418"/>
                </a:lnTo>
                <a:lnTo>
                  <a:pt x="1511874" y="237490"/>
                </a:lnTo>
                <a:lnTo>
                  <a:pt x="1512207" y="237490"/>
                </a:lnTo>
                <a:lnTo>
                  <a:pt x="1518408" y="242570"/>
                </a:lnTo>
                <a:lnTo>
                  <a:pt x="1518875" y="242570"/>
                </a:lnTo>
                <a:lnTo>
                  <a:pt x="1518339" y="243840"/>
                </a:lnTo>
                <a:close/>
              </a:path>
              <a:path w="4096384" h="836930">
                <a:moveTo>
                  <a:pt x="3255040" y="259080"/>
                </a:moveTo>
                <a:lnTo>
                  <a:pt x="3245953" y="259080"/>
                </a:lnTo>
                <a:lnTo>
                  <a:pt x="3247003" y="256793"/>
                </a:lnTo>
                <a:lnTo>
                  <a:pt x="3247081" y="256520"/>
                </a:lnTo>
                <a:lnTo>
                  <a:pt x="3242097" y="254000"/>
                </a:lnTo>
                <a:lnTo>
                  <a:pt x="3240754" y="254000"/>
                </a:lnTo>
                <a:lnTo>
                  <a:pt x="3242588" y="248920"/>
                </a:lnTo>
                <a:lnTo>
                  <a:pt x="3253824" y="241300"/>
                </a:lnTo>
                <a:lnTo>
                  <a:pt x="3254100" y="238204"/>
                </a:lnTo>
                <a:lnTo>
                  <a:pt x="3254227" y="233553"/>
                </a:lnTo>
                <a:lnTo>
                  <a:pt x="3251472" y="230503"/>
                </a:lnTo>
                <a:lnTo>
                  <a:pt x="3257347" y="233680"/>
                </a:lnTo>
                <a:lnTo>
                  <a:pt x="3257966" y="233680"/>
                </a:lnTo>
                <a:lnTo>
                  <a:pt x="3259186" y="238760"/>
                </a:lnTo>
                <a:lnTo>
                  <a:pt x="3271274" y="238760"/>
                </a:lnTo>
                <a:lnTo>
                  <a:pt x="3263711" y="242570"/>
                </a:lnTo>
                <a:lnTo>
                  <a:pt x="3255486" y="242570"/>
                </a:lnTo>
                <a:lnTo>
                  <a:pt x="3255278" y="244300"/>
                </a:lnTo>
                <a:lnTo>
                  <a:pt x="3255348" y="245285"/>
                </a:lnTo>
                <a:lnTo>
                  <a:pt x="3259999" y="250190"/>
                </a:lnTo>
                <a:lnTo>
                  <a:pt x="3247887" y="250190"/>
                </a:lnTo>
                <a:lnTo>
                  <a:pt x="3251332" y="255286"/>
                </a:lnTo>
                <a:lnTo>
                  <a:pt x="3255040" y="259080"/>
                </a:lnTo>
                <a:close/>
              </a:path>
              <a:path w="4096384" h="836930">
                <a:moveTo>
                  <a:pt x="1520939" y="231140"/>
                </a:moveTo>
                <a:lnTo>
                  <a:pt x="1520419" y="231140"/>
                </a:lnTo>
                <a:lnTo>
                  <a:pt x="1520634" y="230592"/>
                </a:lnTo>
                <a:lnTo>
                  <a:pt x="1520939" y="231140"/>
                </a:lnTo>
                <a:close/>
              </a:path>
              <a:path w="4096384" h="836930">
                <a:moveTo>
                  <a:pt x="2827381" y="238760"/>
                </a:moveTo>
                <a:lnTo>
                  <a:pt x="2836877" y="230646"/>
                </a:lnTo>
                <a:lnTo>
                  <a:pt x="2836795" y="231845"/>
                </a:lnTo>
                <a:lnTo>
                  <a:pt x="2833976" y="237490"/>
                </a:lnTo>
                <a:lnTo>
                  <a:pt x="2830563" y="237490"/>
                </a:lnTo>
                <a:lnTo>
                  <a:pt x="2827381" y="238760"/>
                </a:lnTo>
                <a:close/>
              </a:path>
              <a:path w="4096384" h="836930">
                <a:moveTo>
                  <a:pt x="1506407" y="231140"/>
                </a:moveTo>
                <a:lnTo>
                  <a:pt x="1504160" y="231140"/>
                </a:lnTo>
                <a:lnTo>
                  <a:pt x="1506367" y="230976"/>
                </a:lnTo>
                <a:lnTo>
                  <a:pt x="1506407" y="23114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44881" y="236220"/>
                </a:lnTo>
                <a:lnTo>
                  <a:pt x="142196" y="236220"/>
                </a:lnTo>
                <a:lnTo>
                  <a:pt x="145044" y="232410"/>
                </a:lnTo>
                <a:lnTo>
                  <a:pt x="145719" y="23114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201035" y="237490"/>
                </a:moveTo>
                <a:lnTo>
                  <a:pt x="151586" y="237490"/>
                </a:lnTo>
                <a:lnTo>
                  <a:pt x="145719" y="231140"/>
                </a:lnTo>
                <a:lnTo>
                  <a:pt x="177568" y="231140"/>
                </a:lnTo>
                <a:lnTo>
                  <a:pt x="172539" y="232410"/>
                </a:lnTo>
                <a:lnTo>
                  <a:pt x="162979" y="232410"/>
                </a:lnTo>
                <a:lnTo>
                  <a:pt x="160947" y="233692"/>
                </a:lnTo>
                <a:lnTo>
                  <a:pt x="158795" y="234950"/>
                </a:lnTo>
                <a:lnTo>
                  <a:pt x="158959" y="236220"/>
                </a:lnTo>
                <a:lnTo>
                  <a:pt x="198855" y="236220"/>
                </a:lnTo>
                <a:lnTo>
                  <a:pt x="201035" y="237490"/>
                </a:lnTo>
                <a:close/>
              </a:path>
              <a:path w="4096384" h="836930">
                <a:moveTo>
                  <a:pt x="174045" y="236220"/>
                </a:moveTo>
                <a:lnTo>
                  <a:pt x="172703" y="236220"/>
                </a:lnTo>
                <a:lnTo>
                  <a:pt x="171812" y="233960"/>
                </a:lnTo>
                <a:lnTo>
                  <a:pt x="171784" y="233553"/>
                </a:lnTo>
                <a:lnTo>
                  <a:pt x="172539" y="232410"/>
                </a:lnTo>
                <a:lnTo>
                  <a:pt x="177568" y="231140"/>
                </a:lnTo>
                <a:lnTo>
                  <a:pt x="175891" y="234950"/>
                </a:lnTo>
                <a:lnTo>
                  <a:pt x="174045" y="236220"/>
                </a:lnTo>
                <a:close/>
              </a:path>
              <a:path w="4096384" h="836930">
                <a:moveTo>
                  <a:pt x="198855" y="236220"/>
                </a:moveTo>
                <a:lnTo>
                  <a:pt x="174045" y="236220"/>
                </a:lnTo>
                <a:lnTo>
                  <a:pt x="175891" y="234950"/>
                </a:lnTo>
                <a:lnTo>
                  <a:pt x="177568" y="231140"/>
                </a:lnTo>
                <a:lnTo>
                  <a:pt x="201928" y="231140"/>
                </a:lnTo>
                <a:lnTo>
                  <a:pt x="195415" y="233648"/>
                </a:lnTo>
                <a:lnTo>
                  <a:pt x="198855" y="236220"/>
                </a:lnTo>
                <a:close/>
              </a:path>
              <a:path w="4096384" h="836930">
                <a:moveTo>
                  <a:pt x="357929" y="236220"/>
                </a:moveTo>
                <a:lnTo>
                  <a:pt x="362453" y="232410"/>
                </a:lnTo>
                <a:lnTo>
                  <a:pt x="364634" y="231140"/>
                </a:lnTo>
                <a:lnTo>
                  <a:pt x="357929" y="236220"/>
                </a:lnTo>
                <a:close/>
              </a:path>
              <a:path w="4096384" h="836930">
                <a:moveTo>
                  <a:pt x="372220" y="236220"/>
                </a:moveTo>
                <a:lnTo>
                  <a:pt x="357929" y="236220"/>
                </a:lnTo>
                <a:lnTo>
                  <a:pt x="364634" y="231140"/>
                </a:lnTo>
                <a:lnTo>
                  <a:pt x="388776" y="231140"/>
                </a:lnTo>
                <a:lnTo>
                  <a:pt x="385554" y="234950"/>
                </a:lnTo>
                <a:lnTo>
                  <a:pt x="374691" y="234950"/>
                </a:lnTo>
                <a:lnTo>
                  <a:pt x="372220" y="236220"/>
                </a:lnTo>
                <a:close/>
              </a:path>
              <a:path w="4096384" h="836930">
                <a:moveTo>
                  <a:pt x="395147" y="237490"/>
                </a:moveTo>
                <a:lnTo>
                  <a:pt x="383407" y="237490"/>
                </a:lnTo>
                <a:lnTo>
                  <a:pt x="388776" y="231140"/>
                </a:lnTo>
                <a:lnTo>
                  <a:pt x="395147" y="237490"/>
                </a:lnTo>
                <a:close/>
              </a:path>
              <a:path w="4096384" h="836930">
                <a:moveTo>
                  <a:pt x="638702" y="241300"/>
                </a:moveTo>
                <a:lnTo>
                  <a:pt x="643233" y="231140"/>
                </a:lnTo>
                <a:lnTo>
                  <a:pt x="644064" y="232410"/>
                </a:lnTo>
                <a:lnTo>
                  <a:pt x="645073" y="233680"/>
                </a:lnTo>
                <a:lnTo>
                  <a:pt x="648091" y="234950"/>
                </a:lnTo>
                <a:lnTo>
                  <a:pt x="645911" y="237490"/>
                </a:lnTo>
                <a:lnTo>
                  <a:pt x="638702" y="241300"/>
                </a:lnTo>
                <a:close/>
              </a:path>
              <a:path w="4096384" h="836930">
                <a:moveTo>
                  <a:pt x="741962" y="238760"/>
                </a:moveTo>
                <a:lnTo>
                  <a:pt x="737103" y="237490"/>
                </a:lnTo>
                <a:lnTo>
                  <a:pt x="737151" y="234582"/>
                </a:lnTo>
                <a:lnTo>
                  <a:pt x="737601" y="231140"/>
                </a:lnTo>
                <a:lnTo>
                  <a:pt x="741628" y="232410"/>
                </a:lnTo>
                <a:lnTo>
                  <a:pt x="741880" y="234327"/>
                </a:lnTo>
                <a:lnTo>
                  <a:pt x="741962" y="238760"/>
                </a:lnTo>
                <a:close/>
              </a:path>
              <a:path w="4096384" h="836930">
                <a:moveTo>
                  <a:pt x="676083" y="242570"/>
                </a:moveTo>
                <a:lnTo>
                  <a:pt x="653120" y="242570"/>
                </a:lnTo>
                <a:lnTo>
                  <a:pt x="652950" y="238760"/>
                </a:lnTo>
                <a:lnTo>
                  <a:pt x="741962" y="238760"/>
                </a:lnTo>
                <a:lnTo>
                  <a:pt x="741880" y="234327"/>
                </a:lnTo>
                <a:lnTo>
                  <a:pt x="741628" y="232410"/>
                </a:lnTo>
                <a:lnTo>
                  <a:pt x="737601" y="231140"/>
                </a:lnTo>
                <a:lnTo>
                  <a:pt x="755341" y="231140"/>
                </a:lnTo>
                <a:lnTo>
                  <a:pt x="755208" y="232410"/>
                </a:lnTo>
                <a:lnTo>
                  <a:pt x="751181" y="232410"/>
                </a:lnTo>
                <a:lnTo>
                  <a:pt x="748730" y="233648"/>
                </a:lnTo>
                <a:lnTo>
                  <a:pt x="765933" y="236220"/>
                </a:lnTo>
                <a:lnTo>
                  <a:pt x="778171" y="236220"/>
                </a:lnTo>
                <a:lnTo>
                  <a:pt x="781020" y="237490"/>
                </a:lnTo>
                <a:lnTo>
                  <a:pt x="759065" y="237490"/>
                </a:lnTo>
                <a:lnTo>
                  <a:pt x="756714" y="238760"/>
                </a:lnTo>
                <a:lnTo>
                  <a:pt x="755712" y="240030"/>
                </a:lnTo>
                <a:lnTo>
                  <a:pt x="675586" y="240030"/>
                </a:lnTo>
                <a:lnTo>
                  <a:pt x="675097" y="241245"/>
                </a:lnTo>
                <a:lnTo>
                  <a:pt x="675200" y="241457"/>
                </a:lnTo>
                <a:lnTo>
                  <a:pt x="676083" y="242570"/>
                </a:lnTo>
                <a:close/>
              </a:path>
              <a:path w="4096384" h="836930">
                <a:moveTo>
                  <a:pt x="781020" y="237490"/>
                </a:moveTo>
                <a:lnTo>
                  <a:pt x="777945" y="236097"/>
                </a:lnTo>
                <a:lnTo>
                  <a:pt x="775939" y="235010"/>
                </a:lnTo>
                <a:lnTo>
                  <a:pt x="775897" y="234789"/>
                </a:lnTo>
                <a:lnTo>
                  <a:pt x="777497" y="231140"/>
                </a:lnTo>
                <a:lnTo>
                  <a:pt x="779180" y="231140"/>
                </a:lnTo>
                <a:lnTo>
                  <a:pt x="782192" y="232410"/>
                </a:lnTo>
                <a:lnTo>
                  <a:pt x="781020" y="237490"/>
                </a:lnTo>
                <a:close/>
              </a:path>
              <a:path w="4096384" h="836930">
                <a:moveTo>
                  <a:pt x="816555" y="245110"/>
                </a:moveTo>
                <a:lnTo>
                  <a:pt x="810852" y="245098"/>
                </a:lnTo>
                <a:lnTo>
                  <a:pt x="804996" y="235244"/>
                </a:lnTo>
                <a:lnTo>
                  <a:pt x="804927" y="234469"/>
                </a:lnTo>
                <a:lnTo>
                  <a:pt x="805659" y="231140"/>
                </a:lnTo>
                <a:lnTo>
                  <a:pt x="808010" y="231140"/>
                </a:lnTo>
                <a:lnTo>
                  <a:pt x="810184" y="237490"/>
                </a:lnTo>
                <a:lnTo>
                  <a:pt x="815049" y="237490"/>
                </a:lnTo>
                <a:lnTo>
                  <a:pt x="816555" y="245110"/>
                </a:lnTo>
                <a:close/>
              </a:path>
              <a:path w="4096384" h="836930">
                <a:moveTo>
                  <a:pt x="811444" y="254000"/>
                </a:moveTo>
                <a:lnTo>
                  <a:pt x="798450" y="254000"/>
                </a:lnTo>
                <a:lnTo>
                  <a:pt x="800801" y="250190"/>
                </a:lnTo>
                <a:lnTo>
                  <a:pt x="791745" y="250190"/>
                </a:lnTo>
                <a:lnTo>
                  <a:pt x="793087" y="248920"/>
                </a:lnTo>
                <a:lnTo>
                  <a:pt x="794934" y="247650"/>
                </a:lnTo>
                <a:lnTo>
                  <a:pt x="789565" y="245110"/>
                </a:lnTo>
                <a:lnTo>
                  <a:pt x="816555" y="245110"/>
                </a:lnTo>
                <a:lnTo>
                  <a:pt x="815049" y="237490"/>
                </a:lnTo>
                <a:lnTo>
                  <a:pt x="810184" y="237490"/>
                </a:lnTo>
                <a:lnTo>
                  <a:pt x="808010" y="231140"/>
                </a:lnTo>
                <a:lnTo>
                  <a:pt x="812364" y="231140"/>
                </a:lnTo>
                <a:lnTo>
                  <a:pt x="816889" y="234950"/>
                </a:lnTo>
                <a:lnTo>
                  <a:pt x="842373" y="234950"/>
                </a:lnTo>
                <a:lnTo>
                  <a:pt x="837508" y="240030"/>
                </a:lnTo>
                <a:lnTo>
                  <a:pt x="824098" y="240030"/>
                </a:lnTo>
                <a:lnTo>
                  <a:pt x="821250" y="241300"/>
                </a:lnTo>
                <a:lnTo>
                  <a:pt x="826442" y="243840"/>
                </a:lnTo>
                <a:lnTo>
                  <a:pt x="818231" y="243840"/>
                </a:lnTo>
                <a:lnTo>
                  <a:pt x="810403" y="252674"/>
                </a:lnTo>
                <a:lnTo>
                  <a:pt x="811444" y="254000"/>
                </a:lnTo>
                <a:close/>
              </a:path>
              <a:path w="4096384" h="836930">
                <a:moveTo>
                  <a:pt x="941801" y="231196"/>
                </a:moveTo>
                <a:lnTo>
                  <a:pt x="941940" y="231140"/>
                </a:lnTo>
                <a:lnTo>
                  <a:pt x="941801" y="231196"/>
                </a:lnTo>
                <a:close/>
              </a:path>
              <a:path w="4096384" h="836930">
                <a:moveTo>
                  <a:pt x="941885" y="231349"/>
                </a:moveTo>
                <a:lnTo>
                  <a:pt x="941801" y="231196"/>
                </a:lnTo>
                <a:lnTo>
                  <a:pt x="941940" y="231140"/>
                </a:lnTo>
                <a:lnTo>
                  <a:pt x="941885" y="231349"/>
                </a:lnTo>
                <a:close/>
              </a:path>
              <a:path w="4096384" h="836930">
                <a:moveTo>
                  <a:pt x="999560" y="238760"/>
                </a:moveTo>
                <a:lnTo>
                  <a:pt x="945967" y="238760"/>
                </a:lnTo>
                <a:lnTo>
                  <a:pt x="942043" y="231635"/>
                </a:lnTo>
                <a:lnTo>
                  <a:pt x="941940" y="231140"/>
                </a:lnTo>
                <a:lnTo>
                  <a:pt x="948475" y="231140"/>
                </a:lnTo>
                <a:lnTo>
                  <a:pt x="952161" y="234950"/>
                </a:lnTo>
                <a:lnTo>
                  <a:pt x="953674" y="237490"/>
                </a:lnTo>
                <a:lnTo>
                  <a:pt x="1000418" y="237490"/>
                </a:lnTo>
                <a:lnTo>
                  <a:pt x="999560" y="238760"/>
                </a:lnTo>
                <a:close/>
              </a:path>
              <a:path w="4096384" h="836930">
                <a:moveTo>
                  <a:pt x="1081403" y="256540"/>
                </a:moveTo>
                <a:lnTo>
                  <a:pt x="949149" y="256540"/>
                </a:lnTo>
                <a:lnTo>
                  <a:pt x="947303" y="252730"/>
                </a:lnTo>
                <a:lnTo>
                  <a:pt x="937082" y="252730"/>
                </a:lnTo>
                <a:lnTo>
                  <a:pt x="940938" y="250190"/>
                </a:lnTo>
                <a:lnTo>
                  <a:pt x="1048382" y="250190"/>
                </a:lnTo>
                <a:lnTo>
                  <a:pt x="1048675" y="248718"/>
                </a:lnTo>
                <a:lnTo>
                  <a:pt x="1048798" y="247539"/>
                </a:lnTo>
                <a:lnTo>
                  <a:pt x="1047878" y="246380"/>
                </a:lnTo>
                <a:lnTo>
                  <a:pt x="994408" y="246380"/>
                </a:lnTo>
                <a:lnTo>
                  <a:pt x="1000439" y="242570"/>
                </a:lnTo>
                <a:lnTo>
                  <a:pt x="1004963" y="241300"/>
                </a:lnTo>
                <a:lnTo>
                  <a:pt x="1000943" y="240030"/>
                </a:lnTo>
                <a:lnTo>
                  <a:pt x="1001113" y="238760"/>
                </a:lnTo>
                <a:lnTo>
                  <a:pt x="1001237" y="236839"/>
                </a:lnTo>
                <a:lnTo>
                  <a:pt x="1009665" y="231140"/>
                </a:lnTo>
                <a:lnTo>
                  <a:pt x="1008990" y="232410"/>
                </a:lnTo>
                <a:lnTo>
                  <a:pt x="1008082" y="233553"/>
                </a:lnTo>
                <a:lnTo>
                  <a:pt x="1007998" y="233692"/>
                </a:lnTo>
                <a:lnTo>
                  <a:pt x="1012133" y="237049"/>
                </a:lnTo>
                <a:lnTo>
                  <a:pt x="1012007" y="238204"/>
                </a:lnTo>
                <a:lnTo>
                  <a:pt x="1011703" y="239845"/>
                </a:lnTo>
                <a:lnTo>
                  <a:pt x="1011001" y="245110"/>
                </a:lnTo>
                <a:lnTo>
                  <a:pt x="1075202" y="245110"/>
                </a:lnTo>
                <a:lnTo>
                  <a:pt x="1074528" y="248920"/>
                </a:lnTo>
                <a:lnTo>
                  <a:pt x="1079563" y="248920"/>
                </a:lnTo>
                <a:lnTo>
                  <a:pt x="1079622" y="254111"/>
                </a:lnTo>
                <a:lnTo>
                  <a:pt x="1080231" y="255270"/>
                </a:lnTo>
                <a:lnTo>
                  <a:pt x="1080735" y="255270"/>
                </a:lnTo>
                <a:lnTo>
                  <a:pt x="1081403" y="256540"/>
                </a:lnTo>
                <a:close/>
              </a:path>
              <a:path w="4096384" h="836930">
                <a:moveTo>
                  <a:pt x="1012210" y="237111"/>
                </a:moveTo>
                <a:lnTo>
                  <a:pt x="1007998" y="233692"/>
                </a:lnTo>
                <a:lnTo>
                  <a:pt x="1008990" y="232410"/>
                </a:lnTo>
                <a:lnTo>
                  <a:pt x="1009665" y="231140"/>
                </a:lnTo>
                <a:lnTo>
                  <a:pt x="1102186" y="231140"/>
                </a:lnTo>
                <a:lnTo>
                  <a:pt x="1099174" y="233680"/>
                </a:lnTo>
                <a:lnTo>
                  <a:pt x="1012847" y="233680"/>
                </a:lnTo>
                <a:lnTo>
                  <a:pt x="1012210" y="237111"/>
                </a:lnTo>
                <a:close/>
              </a:path>
              <a:path w="4096384" h="836930">
                <a:moveTo>
                  <a:pt x="1102861" y="234950"/>
                </a:moveTo>
                <a:lnTo>
                  <a:pt x="1101518" y="234950"/>
                </a:lnTo>
                <a:lnTo>
                  <a:pt x="1099198" y="233692"/>
                </a:lnTo>
                <a:lnTo>
                  <a:pt x="1102186" y="231140"/>
                </a:lnTo>
                <a:lnTo>
                  <a:pt x="1103031" y="232410"/>
                </a:lnTo>
                <a:lnTo>
                  <a:pt x="1103257" y="233270"/>
                </a:lnTo>
                <a:lnTo>
                  <a:pt x="1103253" y="233960"/>
                </a:lnTo>
                <a:lnTo>
                  <a:pt x="1102861" y="234950"/>
                </a:lnTo>
                <a:close/>
              </a:path>
              <a:path w="4096384" h="836930">
                <a:moveTo>
                  <a:pt x="1114090" y="234950"/>
                </a:moveTo>
                <a:lnTo>
                  <a:pt x="1102861" y="234950"/>
                </a:lnTo>
                <a:lnTo>
                  <a:pt x="1103253" y="233960"/>
                </a:lnTo>
                <a:lnTo>
                  <a:pt x="1103257" y="233270"/>
                </a:lnTo>
                <a:lnTo>
                  <a:pt x="1103031" y="232410"/>
                </a:lnTo>
                <a:lnTo>
                  <a:pt x="1102186" y="231140"/>
                </a:lnTo>
                <a:lnTo>
                  <a:pt x="1114090" y="231140"/>
                </a:lnTo>
                <a:lnTo>
                  <a:pt x="1114090" y="234950"/>
                </a:lnTo>
                <a:close/>
              </a:path>
              <a:path w="4096384" h="836930">
                <a:moveTo>
                  <a:pt x="1079563" y="248920"/>
                </a:moveTo>
                <a:lnTo>
                  <a:pt x="1074528" y="248920"/>
                </a:lnTo>
                <a:lnTo>
                  <a:pt x="1075093" y="247856"/>
                </a:lnTo>
                <a:lnTo>
                  <a:pt x="1075202" y="245110"/>
                </a:lnTo>
                <a:lnTo>
                  <a:pt x="1072682" y="245098"/>
                </a:lnTo>
                <a:lnTo>
                  <a:pt x="1068668" y="237490"/>
                </a:lnTo>
                <a:lnTo>
                  <a:pt x="1114090" y="237490"/>
                </a:lnTo>
                <a:lnTo>
                  <a:pt x="1114090" y="231140"/>
                </a:lnTo>
                <a:lnTo>
                  <a:pt x="1142927" y="231140"/>
                </a:lnTo>
                <a:lnTo>
                  <a:pt x="1142423" y="232410"/>
                </a:lnTo>
                <a:lnTo>
                  <a:pt x="1135384" y="233680"/>
                </a:lnTo>
                <a:lnTo>
                  <a:pt x="1140242" y="237490"/>
                </a:lnTo>
                <a:lnTo>
                  <a:pt x="1142141" y="238760"/>
                </a:lnTo>
                <a:lnTo>
                  <a:pt x="1080899" y="238760"/>
                </a:lnTo>
                <a:lnTo>
                  <a:pt x="1080565" y="241300"/>
                </a:lnTo>
                <a:lnTo>
                  <a:pt x="1106717" y="241300"/>
                </a:lnTo>
                <a:lnTo>
                  <a:pt x="1107726" y="242570"/>
                </a:lnTo>
                <a:lnTo>
                  <a:pt x="1133367" y="242570"/>
                </a:lnTo>
                <a:lnTo>
                  <a:pt x="1133983" y="243840"/>
                </a:lnTo>
                <a:lnTo>
                  <a:pt x="1098834" y="243840"/>
                </a:lnTo>
                <a:lnTo>
                  <a:pt x="1100517" y="247650"/>
                </a:lnTo>
                <a:lnTo>
                  <a:pt x="1079563" y="247650"/>
                </a:lnTo>
                <a:lnTo>
                  <a:pt x="1079563" y="248920"/>
                </a:lnTo>
                <a:close/>
              </a:path>
              <a:path w="4096384" h="836930">
                <a:moveTo>
                  <a:pt x="1145939" y="241300"/>
                </a:moveTo>
                <a:lnTo>
                  <a:pt x="1140015" y="237311"/>
                </a:lnTo>
                <a:lnTo>
                  <a:pt x="1135384" y="233680"/>
                </a:lnTo>
                <a:lnTo>
                  <a:pt x="1142423" y="232410"/>
                </a:lnTo>
                <a:lnTo>
                  <a:pt x="1142927" y="231140"/>
                </a:lnTo>
                <a:lnTo>
                  <a:pt x="1145939" y="241300"/>
                </a:lnTo>
                <a:close/>
              </a:path>
              <a:path w="4096384" h="836930">
                <a:moveTo>
                  <a:pt x="1160024" y="241300"/>
                </a:moveTo>
                <a:lnTo>
                  <a:pt x="1145939" y="241300"/>
                </a:lnTo>
                <a:lnTo>
                  <a:pt x="1142927" y="231140"/>
                </a:lnTo>
                <a:lnTo>
                  <a:pt x="1173768" y="231140"/>
                </a:lnTo>
                <a:lnTo>
                  <a:pt x="1174435" y="232410"/>
                </a:lnTo>
                <a:lnTo>
                  <a:pt x="1181059" y="232410"/>
                </a:lnTo>
                <a:lnTo>
                  <a:pt x="1180473" y="233680"/>
                </a:lnTo>
                <a:lnTo>
                  <a:pt x="1169073" y="233680"/>
                </a:lnTo>
                <a:lnTo>
                  <a:pt x="1169911" y="234950"/>
                </a:lnTo>
                <a:lnTo>
                  <a:pt x="1179634" y="234950"/>
                </a:lnTo>
                <a:lnTo>
                  <a:pt x="1180555" y="235507"/>
                </a:lnTo>
                <a:lnTo>
                  <a:pt x="1173100" y="240030"/>
                </a:lnTo>
                <a:lnTo>
                  <a:pt x="1160528" y="240030"/>
                </a:lnTo>
                <a:lnTo>
                  <a:pt x="1160024" y="241300"/>
                </a:lnTo>
                <a:close/>
              </a:path>
              <a:path w="4096384" h="836930">
                <a:moveTo>
                  <a:pt x="1180555" y="235507"/>
                </a:moveTo>
                <a:lnTo>
                  <a:pt x="1179735" y="235010"/>
                </a:lnTo>
                <a:lnTo>
                  <a:pt x="1179740" y="234789"/>
                </a:lnTo>
                <a:lnTo>
                  <a:pt x="1180464" y="233692"/>
                </a:lnTo>
                <a:lnTo>
                  <a:pt x="1181645" y="231140"/>
                </a:lnTo>
                <a:lnTo>
                  <a:pt x="1182987" y="232410"/>
                </a:lnTo>
                <a:lnTo>
                  <a:pt x="1184329" y="234950"/>
                </a:lnTo>
                <a:lnTo>
                  <a:pt x="1181474" y="234950"/>
                </a:lnTo>
                <a:lnTo>
                  <a:pt x="1180555" y="235507"/>
                </a:lnTo>
                <a:close/>
              </a:path>
              <a:path w="4096384" h="836930">
                <a:moveTo>
                  <a:pt x="1189526" y="237490"/>
                </a:moveTo>
                <a:lnTo>
                  <a:pt x="1183825" y="237490"/>
                </a:lnTo>
                <a:lnTo>
                  <a:pt x="1184147" y="235869"/>
                </a:lnTo>
                <a:lnTo>
                  <a:pt x="1184245" y="234789"/>
                </a:lnTo>
                <a:lnTo>
                  <a:pt x="1182987" y="232410"/>
                </a:lnTo>
                <a:lnTo>
                  <a:pt x="1181645" y="231140"/>
                </a:lnTo>
                <a:lnTo>
                  <a:pt x="1196227" y="231140"/>
                </a:lnTo>
                <a:lnTo>
                  <a:pt x="1193549" y="232410"/>
                </a:lnTo>
                <a:lnTo>
                  <a:pt x="1189526" y="237490"/>
                </a:lnTo>
                <a:close/>
              </a:path>
              <a:path w="4096384" h="836930">
                <a:moveTo>
                  <a:pt x="1189522" y="242570"/>
                </a:moveTo>
                <a:lnTo>
                  <a:pt x="1186510" y="241300"/>
                </a:lnTo>
                <a:lnTo>
                  <a:pt x="1193549" y="232410"/>
                </a:lnTo>
                <a:lnTo>
                  <a:pt x="1196227" y="231140"/>
                </a:lnTo>
                <a:lnTo>
                  <a:pt x="1198478" y="232410"/>
                </a:lnTo>
                <a:lnTo>
                  <a:pt x="1196771" y="237490"/>
                </a:lnTo>
                <a:lnTo>
                  <a:pt x="1193115" y="241300"/>
                </a:lnTo>
                <a:lnTo>
                  <a:pt x="1189522" y="242570"/>
                </a:lnTo>
                <a:close/>
              </a:path>
              <a:path w="4096384" h="836930">
                <a:moveTo>
                  <a:pt x="1265123" y="238760"/>
                </a:moveTo>
                <a:lnTo>
                  <a:pt x="1260852" y="234730"/>
                </a:lnTo>
                <a:lnTo>
                  <a:pt x="1256742" y="231140"/>
                </a:lnTo>
                <a:lnTo>
                  <a:pt x="1265791" y="232410"/>
                </a:lnTo>
                <a:lnTo>
                  <a:pt x="1265036" y="233553"/>
                </a:lnTo>
                <a:lnTo>
                  <a:pt x="1265123" y="238760"/>
                </a:lnTo>
                <a:close/>
              </a:path>
              <a:path w="4096384" h="836930">
                <a:moveTo>
                  <a:pt x="1259761" y="245110"/>
                </a:moveTo>
                <a:lnTo>
                  <a:pt x="1259257" y="245110"/>
                </a:lnTo>
                <a:lnTo>
                  <a:pt x="1260104" y="240030"/>
                </a:lnTo>
                <a:lnTo>
                  <a:pt x="1256615" y="238760"/>
                </a:lnTo>
                <a:lnTo>
                  <a:pt x="1265123" y="238760"/>
                </a:lnTo>
                <a:lnTo>
                  <a:pt x="1265036" y="233553"/>
                </a:lnTo>
                <a:lnTo>
                  <a:pt x="1265791" y="232410"/>
                </a:lnTo>
                <a:lnTo>
                  <a:pt x="1256742" y="231140"/>
                </a:lnTo>
                <a:lnTo>
                  <a:pt x="1276523" y="231140"/>
                </a:lnTo>
                <a:lnTo>
                  <a:pt x="1275419" y="234730"/>
                </a:lnTo>
                <a:lnTo>
                  <a:pt x="1275351" y="237490"/>
                </a:lnTo>
                <a:lnTo>
                  <a:pt x="1273505" y="237490"/>
                </a:lnTo>
                <a:lnTo>
                  <a:pt x="1267304" y="238760"/>
                </a:lnTo>
                <a:lnTo>
                  <a:pt x="1268306" y="243840"/>
                </a:lnTo>
                <a:lnTo>
                  <a:pt x="1268476" y="243840"/>
                </a:lnTo>
                <a:lnTo>
                  <a:pt x="1259761" y="245110"/>
                </a:lnTo>
                <a:close/>
              </a:path>
              <a:path w="4096384" h="836930">
                <a:moveTo>
                  <a:pt x="1275351" y="238760"/>
                </a:moveTo>
                <a:lnTo>
                  <a:pt x="1275419" y="234730"/>
                </a:lnTo>
                <a:lnTo>
                  <a:pt x="1276523" y="231140"/>
                </a:lnTo>
                <a:lnTo>
                  <a:pt x="1275351" y="238760"/>
                </a:lnTo>
                <a:close/>
              </a:path>
              <a:path w="4096384" h="836930">
                <a:moveTo>
                  <a:pt x="1280799" y="238760"/>
                </a:moveTo>
                <a:lnTo>
                  <a:pt x="1275351" y="238760"/>
                </a:lnTo>
                <a:lnTo>
                  <a:pt x="1276523" y="231140"/>
                </a:lnTo>
                <a:lnTo>
                  <a:pt x="1289927" y="231140"/>
                </a:lnTo>
                <a:lnTo>
                  <a:pt x="1288364" y="233680"/>
                </a:lnTo>
                <a:lnTo>
                  <a:pt x="1282894" y="233680"/>
                </a:lnTo>
                <a:lnTo>
                  <a:pt x="1280799" y="238760"/>
                </a:lnTo>
                <a:close/>
              </a:path>
              <a:path w="4096384" h="836930">
                <a:moveTo>
                  <a:pt x="1330831" y="237490"/>
                </a:moveTo>
                <a:lnTo>
                  <a:pt x="1329026" y="236097"/>
                </a:lnTo>
                <a:lnTo>
                  <a:pt x="1327877" y="235010"/>
                </a:lnTo>
                <a:lnTo>
                  <a:pt x="1327898" y="234789"/>
                </a:lnTo>
                <a:lnTo>
                  <a:pt x="1329830" y="231140"/>
                </a:lnTo>
                <a:lnTo>
                  <a:pt x="1331165" y="231140"/>
                </a:lnTo>
                <a:lnTo>
                  <a:pt x="1333012" y="232410"/>
                </a:lnTo>
                <a:lnTo>
                  <a:pt x="1330831" y="237490"/>
                </a:lnTo>
                <a:close/>
              </a:path>
              <a:path w="4096384" h="836930">
                <a:moveTo>
                  <a:pt x="1410120" y="238760"/>
                </a:moveTo>
                <a:lnTo>
                  <a:pt x="1402406" y="238760"/>
                </a:lnTo>
                <a:lnTo>
                  <a:pt x="1405261" y="231140"/>
                </a:lnTo>
                <a:lnTo>
                  <a:pt x="1407101" y="234950"/>
                </a:lnTo>
                <a:lnTo>
                  <a:pt x="1410120" y="238760"/>
                </a:lnTo>
                <a:close/>
              </a:path>
              <a:path w="4096384" h="836930">
                <a:moveTo>
                  <a:pt x="1416406" y="238760"/>
                </a:moveTo>
                <a:lnTo>
                  <a:pt x="1410120" y="238760"/>
                </a:lnTo>
                <a:lnTo>
                  <a:pt x="1407101" y="234950"/>
                </a:lnTo>
                <a:lnTo>
                  <a:pt x="1405261" y="231140"/>
                </a:lnTo>
                <a:lnTo>
                  <a:pt x="1409348" y="231140"/>
                </a:lnTo>
                <a:lnTo>
                  <a:pt x="1411292" y="236220"/>
                </a:lnTo>
                <a:lnTo>
                  <a:pt x="1415681" y="236220"/>
                </a:lnTo>
                <a:lnTo>
                  <a:pt x="1416406" y="238760"/>
                </a:lnTo>
                <a:close/>
              </a:path>
              <a:path w="4096384" h="836930">
                <a:moveTo>
                  <a:pt x="1418331" y="242570"/>
                </a:moveTo>
                <a:lnTo>
                  <a:pt x="1417492" y="242570"/>
                </a:lnTo>
                <a:lnTo>
                  <a:pt x="1415478" y="235507"/>
                </a:lnTo>
                <a:lnTo>
                  <a:pt x="1415403" y="234789"/>
                </a:lnTo>
                <a:lnTo>
                  <a:pt x="1415980" y="233692"/>
                </a:lnTo>
                <a:lnTo>
                  <a:pt x="1418671" y="231140"/>
                </a:lnTo>
                <a:lnTo>
                  <a:pt x="1420511" y="237490"/>
                </a:lnTo>
                <a:lnTo>
                  <a:pt x="1422738" y="237490"/>
                </a:lnTo>
                <a:lnTo>
                  <a:pt x="1418331" y="242570"/>
                </a:lnTo>
                <a:close/>
              </a:path>
              <a:path w="4096384" h="836930">
                <a:moveTo>
                  <a:pt x="1420511" y="237490"/>
                </a:moveTo>
                <a:lnTo>
                  <a:pt x="1418671" y="231140"/>
                </a:lnTo>
                <a:lnTo>
                  <a:pt x="1423278" y="231140"/>
                </a:lnTo>
                <a:lnTo>
                  <a:pt x="1421349" y="232410"/>
                </a:lnTo>
                <a:lnTo>
                  <a:pt x="1423864" y="232410"/>
                </a:lnTo>
                <a:lnTo>
                  <a:pt x="1422686" y="233692"/>
                </a:lnTo>
                <a:lnTo>
                  <a:pt x="1422147" y="235010"/>
                </a:lnTo>
                <a:lnTo>
                  <a:pt x="1420511" y="237490"/>
                </a:lnTo>
                <a:close/>
              </a:path>
              <a:path w="4096384" h="836930">
                <a:moveTo>
                  <a:pt x="1473817" y="243840"/>
                </a:moveTo>
                <a:lnTo>
                  <a:pt x="1471807" y="243840"/>
                </a:lnTo>
                <a:lnTo>
                  <a:pt x="1469277" y="243155"/>
                </a:lnTo>
                <a:lnTo>
                  <a:pt x="1470404" y="242639"/>
                </a:lnTo>
                <a:lnTo>
                  <a:pt x="1470476" y="242465"/>
                </a:lnTo>
                <a:lnTo>
                  <a:pt x="1468975" y="240497"/>
                </a:lnTo>
                <a:lnTo>
                  <a:pt x="1468870" y="240309"/>
                </a:lnTo>
                <a:lnTo>
                  <a:pt x="1475998" y="231140"/>
                </a:lnTo>
                <a:lnTo>
                  <a:pt x="1479684" y="232410"/>
                </a:lnTo>
                <a:lnTo>
                  <a:pt x="1483603" y="233648"/>
                </a:lnTo>
                <a:lnTo>
                  <a:pt x="1473817" y="243840"/>
                </a:lnTo>
                <a:close/>
              </a:path>
              <a:path w="4096384" h="836930">
                <a:moveTo>
                  <a:pt x="1477209" y="243840"/>
                </a:moveTo>
                <a:lnTo>
                  <a:pt x="1473817" y="243840"/>
                </a:lnTo>
                <a:lnTo>
                  <a:pt x="1483692" y="233692"/>
                </a:lnTo>
                <a:lnTo>
                  <a:pt x="1479684" y="232410"/>
                </a:lnTo>
                <a:lnTo>
                  <a:pt x="1475998" y="231140"/>
                </a:lnTo>
                <a:lnTo>
                  <a:pt x="1498123" y="231140"/>
                </a:lnTo>
                <a:lnTo>
                  <a:pt x="1499463" y="232410"/>
                </a:lnTo>
                <a:lnTo>
                  <a:pt x="1493428" y="232410"/>
                </a:lnTo>
                <a:lnTo>
                  <a:pt x="1488570" y="234950"/>
                </a:lnTo>
                <a:lnTo>
                  <a:pt x="1486723" y="234950"/>
                </a:lnTo>
                <a:lnTo>
                  <a:pt x="1483638" y="240030"/>
                </a:lnTo>
                <a:lnTo>
                  <a:pt x="1482866" y="240030"/>
                </a:lnTo>
                <a:lnTo>
                  <a:pt x="1477209" y="243840"/>
                </a:lnTo>
                <a:close/>
              </a:path>
              <a:path w="4096384" h="836930">
                <a:moveTo>
                  <a:pt x="2153703" y="232410"/>
                </a:moveTo>
                <a:lnTo>
                  <a:pt x="2153532" y="231140"/>
                </a:lnTo>
                <a:lnTo>
                  <a:pt x="2153720" y="231845"/>
                </a:lnTo>
                <a:lnTo>
                  <a:pt x="2153703" y="232410"/>
                </a:lnTo>
                <a:close/>
              </a:path>
              <a:path w="4096384" h="836930">
                <a:moveTo>
                  <a:pt x="2153820" y="232224"/>
                </a:moveTo>
                <a:lnTo>
                  <a:pt x="2153532" y="231140"/>
                </a:lnTo>
                <a:lnTo>
                  <a:pt x="2154507" y="231140"/>
                </a:lnTo>
                <a:lnTo>
                  <a:pt x="2153820" y="232224"/>
                </a:lnTo>
                <a:close/>
              </a:path>
              <a:path w="4096384" h="836930">
                <a:moveTo>
                  <a:pt x="2423884" y="231965"/>
                </a:moveTo>
                <a:lnTo>
                  <a:pt x="2423580" y="231140"/>
                </a:lnTo>
                <a:lnTo>
                  <a:pt x="2423727" y="231212"/>
                </a:lnTo>
                <a:lnTo>
                  <a:pt x="2423852" y="231470"/>
                </a:lnTo>
                <a:lnTo>
                  <a:pt x="2423884" y="231965"/>
                </a:lnTo>
                <a:close/>
              </a:path>
              <a:path w="4096384" h="836930">
                <a:moveTo>
                  <a:pt x="2423839" y="231267"/>
                </a:moveTo>
                <a:lnTo>
                  <a:pt x="2423580" y="231140"/>
                </a:lnTo>
                <a:lnTo>
                  <a:pt x="2423830" y="231140"/>
                </a:lnTo>
                <a:lnTo>
                  <a:pt x="2423839" y="231267"/>
                </a:lnTo>
                <a:close/>
              </a:path>
              <a:path w="4096384" h="836930">
                <a:moveTo>
                  <a:pt x="2506506" y="232207"/>
                </a:moveTo>
                <a:lnTo>
                  <a:pt x="2506220" y="231140"/>
                </a:lnTo>
                <a:lnTo>
                  <a:pt x="2507184" y="231140"/>
                </a:lnTo>
                <a:lnTo>
                  <a:pt x="2506506" y="232207"/>
                </a:lnTo>
                <a:close/>
              </a:path>
              <a:path w="4096384" h="836930">
                <a:moveTo>
                  <a:pt x="2578967" y="234950"/>
                </a:moveTo>
                <a:lnTo>
                  <a:pt x="2577736" y="231845"/>
                </a:lnTo>
                <a:lnTo>
                  <a:pt x="2577618" y="231140"/>
                </a:lnTo>
                <a:lnTo>
                  <a:pt x="2578967" y="234950"/>
                </a:lnTo>
                <a:close/>
              </a:path>
              <a:path w="4096384" h="836930">
                <a:moveTo>
                  <a:pt x="2585106" y="234950"/>
                </a:moveTo>
                <a:lnTo>
                  <a:pt x="2578967" y="234950"/>
                </a:lnTo>
                <a:lnTo>
                  <a:pt x="2577618" y="231140"/>
                </a:lnTo>
                <a:lnTo>
                  <a:pt x="2582523" y="231140"/>
                </a:lnTo>
                <a:lnTo>
                  <a:pt x="2585106" y="23495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19745" y="240030"/>
                </a:lnTo>
                <a:lnTo>
                  <a:pt x="2918525" y="239845"/>
                </a:lnTo>
                <a:lnTo>
                  <a:pt x="2916214" y="232842"/>
                </a:lnTo>
                <a:lnTo>
                  <a:pt x="2916179" y="232207"/>
                </a:lnTo>
                <a:lnTo>
                  <a:pt x="2916746" y="231140"/>
                </a:lnTo>
                <a:lnTo>
                  <a:pt x="2917237" y="231140"/>
                </a:lnTo>
                <a:lnTo>
                  <a:pt x="2916746" y="232410"/>
                </a:lnTo>
                <a:lnTo>
                  <a:pt x="2929973" y="232410"/>
                </a:lnTo>
                <a:lnTo>
                  <a:pt x="2935512" y="233680"/>
                </a:lnTo>
                <a:lnTo>
                  <a:pt x="2925274" y="233692"/>
                </a:lnTo>
                <a:lnTo>
                  <a:pt x="2923365" y="236097"/>
                </a:lnTo>
                <a:lnTo>
                  <a:pt x="2923259" y="236285"/>
                </a:lnTo>
                <a:lnTo>
                  <a:pt x="2922934" y="238760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3019155" y="240030"/>
                </a:moveTo>
                <a:lnTo>
                  <a:pt x="3014132" y="231140"/>
                </a:lnTo>
                <a:lnTo>
                  <a:pt x="3025703" y="234950"/>
                </a:lnTo>
                <a:lnTo>
                  <a:pt x="3021002" y="237485"/>
                </a:lnTo>
                <a:lnTo>
                  <a:pt x="3020320" y="238760"/>
                </a:lnTo>
                <a:lnTo>
                  <a:pt x="3019155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19155" y="240030"/>
                </a:lnTo>
                <a:lnTo>
                  <a:pt x="3020320" y="238760"/>
                </a:lnTo>
                <a:lnTo>
                  <a:pt x="3021002" y="237485"/>
                </a:lnTo>
                <a:lnTo>
                  <a:pt x="3025703" y="234950"/>
                </a:lnTo>
                <a:lnTo>
                  <a:pt x="3014132" y="231140"/>
                </a:lnTo>
                <a:lnTo>
                  <a:pt x="3021875" y="231140"/>
                </a:lnTo>
                <a:lnTo>
                  <a:pt x="3020837" y="232410"/>
                </a:lnTo>
                <a:lnTo>
                  <a:pt x="3037593" y="232410"/>
                </a:lnTo>
                <a:lnTo>
                  <a:pt x="3037641" y="232776"/>
                </a:lnTo>
                <a:lnTo>
                  <a:pt x="3033198" y="233692"/>
                </a:lnTo>
                <a:lnTo>
                  <a:pt x="3025035" y="23622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267535" y="231450"/>
                </a:moveTo>
                <a:lnTo>
                  <a:pt x="3267234" y="231140"/>
                </a:lnTo>
                <a:lnTo>
                  <a:pt x="3267741" y="231140"/>
                </a:lnTo>
                <a:lnTo>
                  <a:pt x="3267535" y="231450"/>
                </a:lnTo>
                <a:close/>
              </a:path>
              <a:path w="4096384" h="836930">
                <a:moveTo>
                  <a:pt x="3799780" y="232410"/>
                </a:moveTo>
                <a:lnTo>
                  <a:pt x="3794920" y="232410"/>
                </a:lnTo>
                <a:lnTo>
                  <a:pt x="3795778" y="231140"/>
                </a:lnTo>
                <a:lnTo>
                  <a:pt x="3799609" y="231140"/>
                </a:lnTo>
                <a:lnTo>
                  <a:pt x="3799780" y="232410"/>
                </a:lnTo>
                <a:close/>
              </a:path>
              <a:path w="4096384" h="836930">
                <a:moveTo>
                  <a:pt x="3809188" y="238760"/>
                </a:moveTo>
                <a:lnTo>
                  <a:pt x="3802483" y="238760"/>
                </a:lnTo>
                <a:lnTo>
                  <a:pt x="3801475" y="237490"/>
                </a:lnTo>
                <a:lnTo>
                  <a:pt x="3800466" y="237490"/>
                </a:lnTo>
                <a:lnTo>
                  <a:pt x="3799609" y="231140"/>
                </a:lnTo>
                <a:lnTo>
                  <a:pt x="3809188" y="238760"/>
                </a:lnTo>
                <a:close/>
              </a:path>
              <a:path w="4096384" h="836930">
                <a:moveTo>
                  <a:pt x="941606" y="232410"/>
                </a:moveTo>
                <a:lnTo>
                  <a:pt x="941679" y="231845"/>
                </a:lnTo>
                <a:lnTo>
                  <a:pt x="941801" y="231196"/>
                </a:lnTo>
                <a:lnTo>
                  <a:pt x="941723" y="231965"/>
                </a:lnTo>
                <a:lnTo>
                  <a:pt x="941606" y="232410"/>
                </a:lnTo>
                <a:close/>
              </a:path>
              <a:path w="4096384" h="836930">
                <a:moveTo>
                  <a:pt x="945967" y="238760"/>
                </a:moveTo>
                <a:lnTo>
                  <a:pt x="940264" y="236220"/>
                </a:lnTo>
                <a:lnTo>
                  <a:pt x="932557" y="234950"/>
                </a:lnTo>
                <a:lnTo>
                  <a:pt x="941760" y="231212"/>
                </a:lnTo>
                <a:lnTo>
                  <a:pt x="941606" y="232410"/>
                </a:lnTo>
                <a:lnTo>
                  <a:pt x="942469" y="232410"/>
                </a:lnTo>
                <a:lnTo>
                  <a:pt x="945967" y="238760"/>
                </a:lnTo>
                <a:close/>
              </a:path>
              <a:path w="4096384" h="836930">
                <a:moveTo>
                  <a:pt x="2587689" y="238760"/>
                </a:moveTo>
                <a:lnTo>
                  <a:pt x="2570756" y="238760"/>
                </a:lnTo>
                <a:lnTo>
                  <a:pt x="2577506" y="231264"/>
                </a:lnTo>
                <a:lnTo>
                  <a:pt x="2578967" y="234950"/>
                </a:lnTo>
                <a:lnTo>
                  <a:pt x="2585106" y="234950"/>
                </a:lnTo>
                <a:lnTo>
                  <a:pt x="2587689" y="238760"/>
                </a:lnTo>
                <a:close/>
              </a:path>
              <a:path w="4096384" h="836930">
                <a:moveTo>
                  <a:pt x="2429944" y="246380"/>
                </a:moveTo>
                <a:lnTo>
                  <a:pt x="2425892" y="237403"/>
                </a:lnTo>
                <a:lnTo>
                  <a:pt x="2423884" y="231965"/>
                </a:lnTo>
                <a:lnTo>
                  <a:pt x="2423839" y="231267"/>
                </a:lnTo>
                <a:lnTo>
                  <a:pt x="2431293" y="234950"/>
                </a:lnTo>
                <a:lnTo>
                  <a:pt x="2429944" y="246380"/>
                </a:lnTo>
                <a:close/>
              </a:path>
              <a:path w="4096384" h="836930">
                <a:moveTo>
                  <a:pt x="942469" y="232410"/>
                </a:moveTo>
                <a:lnTo>
                  <a:pt x="941606" y="232410"/>
                </a:lnTo>
                <a:lnTo>
                  <a:pt x="941885" y="231349"/>
                </a:lnTo>
                <a:lnTo>
                  <a:pt x="942469" y="232410"/>
                </a:lnTo>
                <a:close/>
              </a:path>
              <a:path w="4096384" h="836930">
                <a:moveTo>
                  <a:pt x="3268467" y="232410"/>
                </a:moveTo>
                <a:lnTo>
                  <a:pt x="3266900" y="232410"/>
                </a:lnTo>
                <a:lnTo>
                  <a:pt x="3267535" y="231450"/>
                </a:lnTo>
                <a:lnTo>
                  <a:pt x="3268467" y="232410"/>
                </a:lnTo>
                <a:close/>
              </a:path>
              <a:path w="4096384" h="836930">
                <a:moveTo>
                  <a:pt x="2856892" y="251460"/>
                </a:moveTo>
                <a:lnTo>
                  <a:pt x="2819176" y="251460"/>
                </a:lnTo>
                <a:lnTo>
                  <a:pt x="2817677" y="246380"/>
                </a:lnTo>
                <a:lnTo>
                  <a:pt x="2840116" y="246380"/>
                </a:lnTo>
                <a:lnTo>
                  <a:pt x="2839291" y="243840"/>
                </a:lnTo>
                <a:lnTo>
                  <a:pt x="2837942" y="241300"/>
                </a:lnTo>
                <a:lnTo>
                  <a:pt x="2832095" y="241300"/>
                </a:lnTo>
                <a:lnTo>
                  <a:pt x="2836983" y="231470"/>
                </a:lnTo>
                <a:lnTo>
                  <a:pt x="2837268" y="233680"/>
                </a:lnTo>
                <a:lnTo>
                  <a:pt x="2841465" y="233680"/>
                </a:lnTo>
                <a:lnTo>
                  <a:pt x="2842049" y="236471"/>
                </a:lnTo>
                <a:lnTo>
                  <a:pt x="2842657" y="238760"/>
                </a:lnTo>
                <a:lnTo>
                  <a:pt x="2844831" y="240030"/>
                </a:lnTo>
                <a:lnTo>
                  <a:pt x="2848504" y="240030"/>
                </a:lnTo>
                <a:lnTo>
                  <a:pt x="2848631" y="241784"/>
                </a:lnTo>
                <a:lnTo>
                  <a:pt x="2848590" y="242858"/>
                </a:lnTo>
                <a:lnTo>
                  <a:pt x="2847830" y="245110"/>
                </a:lnTo>
                <a:lnTo>
                  <a:pt x="2846069" y="246329"/>
                </a:lnTo>
                <a:lnTo>
                  <a:pt x="2844321" y="248920"/>
                </a:lnTo>
                <a:lnTo>
                  <a:pt x="2854543" y="248920"/>
                </a:lnTo>
                <a:lnTo>
                  <a:pt x="2856892" y="251460"/>
                </a:lnTo>
                <a:close/>
              </a:path>
              <a:path w="4096384" h="836930">
                <a:moveTo>
                  <a:pt x="1534018" y="233680"/>
                </a:moveTo>
                <a:lnTo>
                  <a:pt x="1529802" y="233680"/>
                </a:lnTo>
                <a:lnTo>
                  <a:pt x="1534119" y="231635"/>
                </a:lnTo>
                <a:lnTo>
                  <a:pt x="1534018" y="233680"/>
                </a:lnTo>
                <a:close/>
              </a:path>
              <a:path w="4096384" h="836930">
                <a:moveTo>
                  <a:pt x="1533955" y="234950"/>
                </a:moveTo>
                <a:lnTo>
                  <a:pt x="1528630" y="234950"/>
                </a:lnTo>
                <a:lnTo>
                  <a:pt x="1530953" y="231845"/>
                </a:lnTo>
                <a:lnTo>
                  <a:pt x="1529802" y="233680"/>
                </a:lnTo>
                <a:lnTo>
                  <a:pt x="1534018" y="233680"/>
                </a:lnTo>
                <a:lnTo>
                  <a:pt x="1533955" y="234950"/>
                </a:lnTo>
                <a:close/>
              </a:path>
              <a:path w="4096384" h="836930">
                <a:moveTo>
                  <a:pt x="2424049" y="232410"/>
                </a:moveTo>
                <a:lnTo>
                  <a:pt x="2423914" y="232410"/>
                </a:lnTo>
                <a:lnTo>
                  <a:pt x="2423884" y="231965"/>
                </a:lnTo>
                <a:lnTo>
                  <a:pt x="2424049" y="232410"/>
                </a:lnTo>
                <a:close/>
              </a:path>
              <a:path w="4096384" h="836930">
                <a:moveTo>
                  <a:pt x="2506561" y="232410"/>
                </a:moveTo>
                <a:lnTo>
                  <a:pt x="2506378" y="232410"/>
                </a:lnTo>
                <a:lnTo>
                  <a:pt x="2506506" y="232207"/>
                </a:lnTo>
                <a:lnTo>
                  <a:pt x="2506561" y="232410"/>
                </a:lnTo>
                <a:close/>
              </a:path>
              <a:path w="4096384" h="836930">
                <a:moveTo>
                  <a:pt x="2153870" y="232410"/>
                </a:moveTo>
                <a:lnTo>
                  <a:pt x="2153703" y="232410"/>
                </a:lnTo>
                <a:lnTo>
                  <a:pt x="2153820" y="232224"/>
                </a:lnTo>
                <a:lnTo>
                  <a:pt x="2153870" y="232410"/>
                </a:lnTo>
                <a:close/>
              </a:path>
              <a:path w="4096384" h="836930">
                <a:moveTo>
                  <a:pt x="121911" y="236220"/>
                </a:moveTo>
                <a:lnTo>
                  <a:pt x="117556" y="236220"/>
                </a:lnTo>
                <a:lnTo>
                  <a:pt x="117386" y="234950"/>
                </a:lnTo>
                <a:lnTo>
                  <a:pt x="119567" y="232410"/>
                </a:lnTo>
                <a:lnTo>
                  <a:pt x="122081" y="232410"/>
                </a:lnTo>
                <a:lnTo>
                  <a:pt x="121911" y="236220"/>
                </a:lnTo>
                <a:close/>
              </a:path>
              <a:path w="4096384" h="836930">
                <a:moveTo>
                  <a:pt x="123563" y="236220"/>
                </a:moveTo>
                <a:lnTo>
                  <a:pt x="121911" y="236220"/>
                </a:lnTo>
                <a:lnTo>
                  <a:pt x="122081" y="232410"/>
                </a:lnTo>
                <a:lnTo>
                  <a:pt x="133645" y="232410"/>
                </a:lnTo>
                <a:lnTo>
                  <a:pt x="130966" y="234950"/>
                </a:lnTo>
                <a:lnTo>
                  <a:pt x="123423" y="234950"/>
                </a:lnTo>
                <a:lnTo>
                  <a:pt x="123563" y="236220"/>
                </a:lnTo>
                <a:close/>
              </a:path>
              <a:path w="4096384" h="836930">
                <a:moveTo>
                  <a:pt x="134319" y="237490"/>
                </a:moveTo>
                <a:lnTo>
                  <a:pt x="131130" y="236220"/>
                </a:lnTo>
                <a:lnTo>
                  <a:pt x="130966" y="234950"/>
                </a:lnTo>
                <a:lnTo>
                  <a:pt x="133645" y="232410"/>
                </a:lnTo>
                <a:lnTo>
                  <a:pt x="136753" y="233648"/>
                </a:lnTo>
                <a:lnTo>
                  <a:pt x="136870" y="233960"/>
                </a:lnTo>
                <a:lnTo>
                  <a:pt x="136976" y="234789"/>
                </a:lnTo>
                <a:lnTo>
                  <a:pt x="136933" y="235010"/>
                </a:lnTo>
                <a:lnTo>
                  <a:pt x="134319" y="23749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34319" y="237490"/>
                </a:lnTo>
                <a:lnTo>
                  <a:pt x="136933" y="235010"/>
                </a:lnTo>
                <a:lnTo>
                  <a:pt x="136976" y="234789"/>
                </a:lnTo>
                <a:lnTo>
                  <a:pt x="136870" y="233960"/>
                </a:lnTo>
                <a:lnTo>
                  <a:pt x="136753" y="233648"/>
                </a:lnTo>
                <a:lnTo>
                  <a:pt x="133645" y="232410"/>
                </a:lnTo>
                <a:lnTo>
                  <a:pt x="145044" y="232410"/>
                </a:lnTo>
                <a:lnTo>
                  <a:pt x="142196" y="236220"/>
                </a:lnTo>
                <a:lnTo>
                  <a:pt x="144881" y="23622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163987" y="236220"/>
                </a:moveTo>
                <a:lnTo>
                  <a:pt x="158959" y="236220"/>
                </a:lnTo>
                <a:lnTo>
                  <a:pt x="158795" y="234950"/>
                </a:lnTo>
                <a:lnTo>
                  <a:pt x="161472" y="233362"/>
                </a:lnTo>
                <a:lnTo>
                  <a:pt x="162979" y="232410"/>
                </a:lnTo>
                <a:lnTo>
                  <a:pt x="163987" y="236220"/>
                </a:lnTo>
                <a:close/>
              </a:path>
              <a:path w="4096384" h="836930">
                <a:moveTo>
                  <a:pt x="172703" y="236220"/>
                </a:moveTo>
                <a:lnTo>
                  <a:pt x="163987" y="236220"/>
                </a:lnTo>
                <a:lnTo>
                  <a:pt x="162979" y="232410"/>
                </a:lnTo>
                <a:lnTo>
                  <a:pt x="172539" y="232410"/>
                </a:lnTo>
                <a:lnTo>
                  <a:pt x="171784" y="233553"/>
                </a:lnTo>
                <a:lnTo>
                  <a:pt x="171812" y="233960"/>
                </a:lnTo>
                <a:lnTo>
                  <a:pt x="172703" y="23622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49981" y="236220"/>
                </a:lnTo>
                <a:lnTo>
                  <a:pt x="253050" y="233648"/>
                </a:lnTo>
                <a:lnTo>
                  <a:pt x="255009" y="232410"/>
                </a:lnTo>
                <a:lnTo>
                  <a:pt x="256181" y="232410"/>
                </a:lnTo>
                <a:lnTo>
                  <a:pt x="256852" y="233692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57524" y="237490"/>
                </a:lnTo>
                <a:lnTo>
                  <a:pt x="256852" y="233692"/>
                </a:lnTo>
                <a:lnTo>
                  <a:pt x="256181" y="232410"/>
                </a:lnTo>
                <a:lnTo>
                  <a:pt x="290601" y="232410"/>
                </a:lnTo>
                <a:lnTo>
                  <a:pt x="292221" y="233680"/>
                </a:lnTo>
                <a:lnTo>
                  <a:pt x="284482" y="233692"/>
                </a:lnTo>
                <a:lnTo>
                  <a:pt x="281993" y="234950"/>
                </a:lnTo>
                <a:lnTo>
                  <a:pt x="280487" y="236220"/>
                </a:lnTo>
                <a:lnTo>
                  <a:pt x="293897" y="23622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321889" y="234950"/>
                </a:moveTo>
                <a:lnTo>
                  <a:pt x="319709" y="234950"/>
                </a:lnTo>
                <a:lnTo>
                  <a:pt x="321221" y="232410"/>
                </a:lnTo>
                <a:lnTo>
                  <a:pt x="321889" y="232410"/>
                </a:lnTo>
                <a:lnTo>
                  <a:pt x="323364" y="233648"/>
                </a:lnTo>
                <a:lnTo>
                  <a:pt x="321889" y="234950"/>
                </a:lnTo>
                <a:close/>
              </a:path>
              <a:path w="4096384" h="836930">
                <a:moveTo>
                  <a:pt x="333793" y="236220"/>
                </a:moveTo>
                <a:lnTo>
                  <a:pt x="306803" y="236220"/>
                </a:lnTo>
                <a:lnTo>
                  <a:pt x="308316" y="234950"/>
                </a:lnTo>
                <a:lnTo>
                  <a:pt x="321889" y="234950"/>
                </a:lnTo>
                <a:lnTo>
                  <a:pt x="323387" y="233692"/>
                </a:lnTo>
                <a:lnTo>
                  <a:pt x="321889" y="232410"/>
                </a:lnTo>
                <a:lnTo>
                  <a:pt x="335136" y="232410"/>
                </a:lnTo>
                <a:lnTo>
                  <a:pt x="333252" y="234789"/>
                </a:lnTo>
                <a:lnTo>
                  <a:pt x="333280" y="235244"/>
                </a:lnTo>
                <a:lnTo>
                  <a:pt x="333793" y="236220"/>
                </a:lnTo>
                <a:close/>
              </a:path>
              <a:path w="4096384" h="836930">
                <a:moveTo>
                  <a:pt x="335804" y="237490"/>
                </a:moveTo>
                <a:lnTo>
                  <a:pt x="334461" y="237490"/>
                </a:lnTo>
                <a:lnTo>
                  <a:pt x="333280" y="235244"/>
                </a:lnTo>
                <a:lnTo>
                  <a:pt x="333252" y="234789"/>
                </a:lnTo>
                <a:lnTo>
                  <a:pt x="335136" y="232410"/>
                </a:lnTo>
                <a:lnTo>
                  <a:pt x="337019" y="234789"/>
                </a:lnTo>
                <a:lnTo>
                  <a:pt x="336990" y="235244"/>
                </a:lnTo>
                <a:lnTo>
                  <a:pt x="335804" y="237490"/>
                </a:lnTo>
                <a:close/>
              </a:path>
              <a:path w="4096384" h="836930">
                <a:moveTo>
                  <a:pt x="367906" y="242570"/>
                </a:moveTo>
                <a:lnTo>
                  <a:pt x="329432" y="242570"/>
                </a:lnTo>
                <a:lnTo>
                  <a:pt x="331109" y="241300"/>
                </a:lnTo>
                <a:lnTo>
                  <a:pt x="331601" y="239446"/>
                </a:lnTo>
                <a:lnTo>
                  <a:pt x="331676" y="238730"/>
                </a:lnTo>
                <a:lnTo>
                  <a:pt x="327252" y="237490"/>
                </a:lnTo>
                <a:lnTo>
                  <a:pt x="335804" y="237490"/>
                </a:lnTo>
                <a:lnTo>
                  <a:pt x="336990" y="235244"/>
                </a:lnTo>
                <a:lnTo>
                  <a:pt x="337019" y="234789"/>
                </a:lnTo>
                <a:lnTo>
                  <a:pt x="335136" y="232410"/>
                </a:lnTo>
                <a:lnTo>
                  <a:pt x="362453" y="232410"/>
                </a:lnTo>
                <a:lnTo>
                  <a:pt x="357929" y="236220"/>
                </a:lnTo>
                <a:lnTo>
                  <a:pt x="372220" y="236220"/>
                </a:lnTo>
                <a:lnTo>
                  <a:pt x="364804" y="240030"/>
                </a:lnTo>
                <a:lnTo>
                  <a:pt x="366480" y="240030"/>
                </a:lnTo>
                <a:lnTo>
                  <a:pt x="367445" y="241245"/>
                </a:lnTo>
                <a:lnTo>
                  <a:pt x="367540" y="241457"/>
                </a:lnTo>
                <a:lnTo>
                  <a:pt x="367906" y="242570"/>
                </a:lnTo>
                <a:close/>
              </a:path>
              <a:path w="4096384" h="836930">
                <a:moveTo>
                  <a:pt x="447108" y="240030"/>
                </a:moveTo>
                <a:lnTo>
                  <a:pt x="421797" y="240030"/>
                </a:lnTo>
                <a:lnTo>
                  <a:pt x="416374" y="232776"/>
                </a:lnTo>
                <a:lnTo>
                  <a:pt x="416264" y="232410"/>
                </a:lnTo>
                <a:lnTo>
                  <a:pt x="440903" y="232410"/>
                </a:lnTo>
                <a:lnTo>
                  <a:pt x="439805" y="234789"/>
                </a:lnTo>
                <a:lnTo>
                  <a:pt x="439796" y="235010"/>
                </a:lnTo>
                <a:lnTo>
                  <a:pt x="442416" y="237490"/>
                </a:lnTo>
                <a:lnTo>
                  <a:pt x="444596" y="237490"/>
                </a:lnTo>
                <a:lnTo>
                  <a:pt x="447108" y="240030"/>
                </a:lnTo>
                <a:close/>
              </a:path>
              <a:path w="4096384" h="836930">
                <a:moveTo>
                  <a:pt x="442416" y="237490"/>
                </a:moveTo>
                <a:lnTo>
                  <a:pt x="439796" y="235010"/>
                </a:lnTo>
                <a:lnTo>
                  <a:pt x="439805" y="234789"/>
                </a:lnTo>
                <a:lnTo>
                  <a:pt x="440903" y="232410"/>
                </a:lnTo>
                <a:lnTo>
                  <a:pt x="442416" y="232410"/>
                </a:lnTo>
                <a:lnTo>
                  <a:pt x="444102" y="233692"/>
                </a:lnTo>
                <a:lnTo>
                  <a:pt x="444968" y="234789"/>
                </a:lnTo>
                <a:lnTo>
                  <a:pt x="444876" y="235507"/>
                </a:lnTo>
                <a:lnTo>
                  <a:pt x="444596" y="236220"/>
                </a:lnTo>
                <a:lnTo>
                  <a:pt x="442416" y="23749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450123" y="238760"/>
                </a:lnTo>
                <a:lnTo>
                  <a:pt x="444596" y="237490"/>
                </a:lnTo>
                <a:lnTo>
                  <a:pt x="442416" y="237490"/>
                </a:lnTo>
                <a:lnTo>
                  <a:pt x="444596" y="236220"/>
                </a:lnTo>
                <a:lnTo>
                  <a:pt x="444876" y="235507"/>
                </a:lnTo>
                <a:lnTo>
                  <a:pt x="444968" y="234789"/>
                </a:lnTo>
                <a:lnTo>
                  <a:pt x="444102" y="233692"/>
                </a:lnTo>
                <a:lnTo>
                  <a:pt x="442416" y="232410"/>
                </a:lnTo>
                <a:lnTo>
                  <a:pt x="505943" y="23241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505943" y="232410"/>
                </a:lnTo>
                <a:lnTo>
                  <a:pt x="511640" y="232410"/>
                </a:lnTo>
                <a:lnTo>
                  <a:pt x="513115" y="233648"/>
                </a:lnTo>
                <a:lnTo>
                  <a:pt x="513079" y="233960"/>
                </a:lnTo>
                <a:lnTo>
                  <a:pt x="512819" y="234950"/>
                </a:lnTo>
                <a:lnTo>
                  <a:pt x="510809" y="23622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457609" y="243840"/>
                </a:moveTo>
                <a:lnTo>
                  <a:pt x="449619" y="243840"/>
                </a:lnTo>
                <a:lnTo>
                  <a:pt x="456160" y="238760"/>
                </a:lnTo>
                <a:lnTo>
                  <a:pt x="508464" y="238760"/>
                </a:lnTo>
                <a:lnTo>
                  <a:pt x="510809" y="236220"/>
                </a:lnTo>
                <a:lnTo>
                  <a:pt x="512819" y="234950"/>
                </a:lnTo>
                <a:lnTo>
                  <a:pt x="513079" y="233960"/>
                </a:lnTo>
                <a:lnTo>
                  <a:pt x="513115" y="233648"/>
                </a:lnTo>
                <a:lnTo>
                  <a:pt x="511640" y="232410"/>
                </a:lnTo>
                <a:lnTo>
                  <a:pt x="576182" y="232410"/>
                </a:lnTo>
                <a:lnTo>
                  <a:pt x="575845" y="233680"/>
                </a:lnTo>
                <a:lnTo>
                  <a:pt x="545497" y="233692"/>
                </a:lnTo>
                <a:lnTo>
                  <a:pt x="541819" y="238760"/>
                </a:lnTo>
                <a:lnTo>
                  <a:pt x="541008" y="240030"/>
                </a:lnTo>
                <a:lnTo>
                  <a:pt x="517009" y="240030"/>
                </a:lnTo>
                <a:lnTo>
                  <a:pt x="514603" y="241245"/>
                </a:lnTo>
                <a:lnTo>
                  <a:pt x="514495" y="242570"/>
                </a:lnTo>
                <a:lnTo>
                  <a:pt x="458838" y="242570"/>
                </a:lnTo>
                <a:lnTo>
                  <a:pt x="457609" y="243840"/>
                </a:lnTo>
                <a:close/>
              </a:path>
              <a:path w="4096384" h="836930">
                <a:moveTo>
                  <a:pt x="577518" y="236220"/>
                </a:moveTo>
                <a:lnTo>
                  <a:pt x="576346" y="236220"/>
                </a:lnTo>
                <a:lnTo>
                  <a:pt x="575678" y="234950"/>
                </a:lnTo>
                <a:lnTo>
                  <a:pt x="575508" y="234950"/>
                </a:lnTo>
                <a:lnTo>
                  <a:pt x="576182" y="232410"/>
                </a:lnTo>
                <a:lnTo>
                  <a:pt x="578697" y="232410"/>
                </a:lnTo>
                <a:lnTo>
                  <a:pt x="580165" y="233648"/>
                </a:lnTo>
                <a:lnTo>
                  <a:pt x="580091" y="233960"/>
                </a:lnTo>
                <a:lnTo>
                  <a:pt x="579699" y="234950"/>
                </a:lnTo>
                <a:lnTo>
                  <a:pt x="577518" y="236220"/>
                </a:lnTo>
                <a:close/>
              </a:path>
              <a:path w="4096384" h="836930">
                <a:moveTo>
                  <a:pt x="640967" y="236220"/>
                </a:moveTo>
                <a:lnTo>
                  <a:pt x="577518" y="236220"/>
                </a:lnTo>
                <a:lnTo>
                  <a:pt x="579699" y="234950"/>
                </a:lnTo>
                <a:lnTo>
                  <a:pt x="580091" y="233960"/>
                </a:lnTo>
                <a:lnTo>
                  <a:pt x="580165" y="233648"/>
                </a:lnTo>
                <a:lnTo>
                  <a:pt x="578697" y="232410"/>
                </a:lnTo>
                <a:lnTo>
                  <a:pt x="630995" y="232410"/>
                </a:lnTo>
                <a:lnTo>
                  <a:pt x="629816" y="234950"/>
                </a:lnTo>
                <a:lnTo>
                  <a:pt x="641534" y="234950"/>
                </a:lnTo>
                <a:lnTo>
                  <a:pt x="640967" y="236220"/>
                </a:lnTo>
                <a:close/>
              </a:path>
              <a:path w="4096384" h="836930">
                <a:moveTo>
                  <a:pt x="632835" y="234950"/>
                </a:moveTo>
                <a:lnTo>
                  <a:pt x="629816" y="234950"/>
                </a:lnTo>
                <a:lnTo>
                  <a:pt x="630995" y="232410"/>
                </a:lnTo>
                <a:lnTo>
                  <a:pt x="631997" y="232410"/>
                </a:lnTo>
                <a:lnTo>
                  <a:pt x="632752" y="233553"/>
                </a:lnTo>
                <a:lnTo>
                  <a:pt x="632835" y="234950"/>
                </a:lnTo>
                <a:close/>
              </a:path>
              <a:path w="4096384" h="836930">
                <a:moveTo>
                  <a:pt x="700893" y="234950"/>
                </a:moveTo>
                <a:lnTo>
                  <a:pt x="698883" y="234950"/>
                </a:lnTo>
                <a:lnTo>
                  <a:pt x="698230" y="233960"/>
                </a:lnTo>
                <a:lnTo>
                  <a:pt x="698128" y="233553"/>
                </a:lnTo>
                <a:lnTo>
                  <a:pt x="698883" y="232410"/>
                </a:lnTo>
                <a:lnTo>
                  <a:pt x="701561" y="232410"/>
                </a:lnTo>
                <a:lnTo>
                  <a:pt x="701892" y="233692"/>
                </a:lnTo>
                <a:lnTo>
                  <a:pt x="700893" y="234950"/>
                </a:lnTo>
                <a:close/>
              </a:path>
              <a:path w="4096384" h="836930">
                <a:moveTo>
                  <a:pt x="710617" y="234950"/>
                </a:moveTo>
                <a:lnTo>
                  <a:pt x="700893" y="234950"/>
                </a:lnTo>
                <a:lnTo>
                  <a:pt x="701679" y="233960"/>
                </a:lnTo>
                <a:lnTo>
                  <a:pt x="701792" y="233270"/>
                </a:lnTo>
                <a:lnTo>
                  <a:pt x="701561" y="232410"/>
                </a:lnTo>
                <a:lnTo>
                  <a:pt x="701731" y="232410"/>
                </a:lnTo>
                <a:lnTo>
                  <a:pt x="704580" y="233680"/>
                </a:lnTo>
                <a:lnTo>
                  <a:pt x="711455" y="233680"/>
                </a:lnTo>
                <a:lnTo>
                  <a:pt x="710617" y="234950"/>
                </a:lnTo>
                <a:close/>
              </a:path>
              <a:path w="4096384" h="836930">
                <a:moveTo>
                  <a:pt x="833488" y="234950"/>
                </a:moveTo>
                <a:lnTo>
                  <a:pt x="831307" y="234950"/>
                </a:lnTo>
                <a:lnTo>
                  <a:pt x="831354" y="233648"/>
                </a:lnTo>
                <a:lnTo>
                  <a:pt x="833154" y="232410"/>
                </a:lnTo>
                <a:lnTo>
                  <a:pt x="835279" y="233648"/>
                </a:lnTo>
                <a:lnTo>
                  <a:pt x="833488" y="234950"/>
                </a:lnTo>
                <a:close/>
              </a:path>
              <a:path w="4096384" h="836930">
                <a:moveTo>
                  <a:pt x="854775" y="234950"/>
                </a:moveTo>
                <a:lnTo>
                  <a:pt x="833488" y="234950"/>
                </a:lnTo>
                <a:lnTo>
                  <a:pt x="835316" y="233692"/>
                </a:lnTo>
                <a:lnTo>
                  <a:pt x="833154" y="232410"/>
                </a:lnTo>
                <a:lnTo>
                  <a:pt x="858686" y="232410"/>
                </a:lnTo>
                <a:lnTo>
                  <a:pt x="854775" y="234950"/>
                </a:lnTo>
                <a:close/>
              </a:path>
              <a:path w="4096384" h="836930">
                <a:moveTo>
                  <a:pt x="915290" y="234950"/>
                </a:moveTo>
                <a:lnTo>
                  <a:pt x="913110" y="234950"/>
                </a:lnTo>
                <a:lnTo>
                  <a:pt x="911604" y="233680"/>
                </a:lnTo>
                <a:lnTo>
                  <a:pt x="911768" y="233680"/>
                </a:lnTo>
                <a:lnTo>
                  <a:pt x="913948" y="232410"/>
                </a:lnTo>
                <a:lnTo>
                  <a:pt x="915416" y="233648"/>
                </a:lnTo>
                <a:lnTo>
                  <a:pt x="915290" y="234950"/>
                </a:lnTo>
                <a:close/>
              </a:path>
              <a:path w="4096384" h="836930">
                <a:moveTo>
                  <a:pt x="968256" y="236220"/>
                </a:moveTo>
                <a:lnTo>
                  <a:pt x="967254" y="236220"/>
                </a:lnTo>
                <a:lnTo>
                  <a:pt x="964915" y="233692"/>
                </a:lnTo>
                <a:lnTo>
                  <a:pt x="968092" y="232410"/>
                </a:lnTo>
                <a:lnTo>
                  <a:pt x="969394" y="233648"/>
                </a:lnTo>
                <a:lnTo>
                  <a:pt x="969372" y="235010"/>
                </a:lnTo>
                <a:lnTo>
                  <a:pt x="968256" y="236220"/>
                </a:lnTo>
                <a:close/>
              </a:path>
              <a:path w="4096384" h="836930">
                <a:moveTo>
                  <a:pt x="1001237" y="236839"/>
                </a:moveTo>
                <a:lnTo>
                  <a:pt x="1001277" y="236220"/>
                </a:lnTo>
                <a:lnTo>
                  <a:pt x="968256" y="236220"/>
                </a:lnTo>
                <a:lnTo>
                  <a:pt x="969372" y="235010"/>
                </a:lnTo>
                <a:lnTo>
                  <a:pt x="969394" y="233648"/>
                </a:lnTo>
                <a:lnTo>
                  <a:pt x="968092" y="232410"/>
                </a:lnTo>
                <a:lnTo>
                  <a:pt x="1007787" y="232410"/>
                </a:lnTo>
                <a:lnTo>
                  <a:pt x="1001237" y="236839"/>
                </a:lnTo>
                <a:close/>
              </a:path>
              <a:path w="4096384" h="836930">
                <a:moveTo>
                  <a:pt x="1302505" y="243840"/>
                </a:moveTo>
                <a:lnTo>
                  <a:pt x="1296972" y="243840"/>
                </a:lnTo>
                <a:lnTo>
                  <a:pt x="1294288" y="242570"/>
                </a:lnTo>
                <a:lnTo>
                  <a:pt x="1292952" y="241300"/>
                </a:lnTo>
                <a:lnTo>
                  <a:pt x="1292611" y="240030"/>
                </a:lnTo>
                <a:lnTo>
                  <a:pt x="1299153" y="232410"/>
                </a:lnTo>
                <a:lnTo>
                  <a:pt x="1300590" y="237311"/>
                </a:lnTo>
                <a:lnTo>
                  <a:pt x="1300495" y="238760"/>
                </a:lnTo>
                <a:lnTo>
                  <a:pt x="1301015" y="238760"/>
                </a:lnTo>
                <a:lnTo>
                  <a:pt x="1302505" y="243840"/>
                </a:lnTo>
                <a:close/>
              </a:path>
              <a:path w="4096384" h="836930">
                <a:moveTo>
                  <a:pt x="1300700" y="237684"/>
                </a:moveTo>
                <a:lnTo>
                  <a:pt x="1299153" y="232410"/>
                </a:lnTo>
                <a:lnTo>
                  <a:pt x="1301703" y="232410"/>
                </a:lnTo>
                <a:lnTo>
                  <a:pt x="1300700" y="237684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7284" y="234789"/>
                </a:lnTo>
                <a:lnTo>
                  <a:pt x="1397160" y="233553"/>
                </a:lnTo>
                <a:lnTo>
                  <a:pt x="1398216" y="232410"/>
                </a:lnTo>
                <a:lnTo>
                  <a:pt x="1399394" y="232410"/>
                </a:lnTo>
                <a:lnTo>
                  <a:pt x="1400173" y="233397"/>
                </a:lnTo>
                <a:lnTo>
                  <a:pt x="1400075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1400239" y="233480"/>
                </a:moveTo>
                <a:lnTo>
                  <a:pt x="1399394" y="232410"/>
                </a:lnTo>
                <a:lnTo>
                  <a:pt x="1401291" y="232410"/>
                </a:lnTo>
                <a:lnTo>
                  <a:pt x="1400239" y="233480"/>
                </a:lnTo>
                <a:close/>
              </a:path>
              <a:path w="4096384" h="836930">
                <a:moveTo>
                  <a:pt x="1422738" y="237490"/>
                </a:moveTo>
                <a:lnTo>
                  <a:pt x="1420511" y="237490"/>
                </a:lnTo>
                <a:lnTo>
                  <a:pt x="1422147" y="235010"/>
                </a:lnTo>
                <a:lnTo>
                  <a:pt x="1422686" y="233692"/>
                </a:lnTo>
                <a:lnTo>
                  <a:pt x="1423864" y="232410"/>
                </a:lnTo>
                <a:lnTo>
                  <a:pt x="1425376" y="233680"/>
                </a:lnTo>
                <a:lnTo>
                  <a:pt x="1426044" y="233680"/>
                </a:lnTo>
                <a:lnTo>
                  <a:pt x="1422738" y="237490"/>
                </a:lnTo>
                <a:close/>
              </a:path>
              <a:path w="4096384" h="836930">
                <a:moveTo>
                  <a:pt x="1452175" y="233362"/>
                </a:moveTo>
                <a:lnTo>
                  <a:pt x="1451722" y="232678"/>
                </a:lnTo>
                <a:lnTo>
                  <a:pt x="1453034" y="232410"/>
                </a:lnTo>
                <a:lnTo>
                  <a:pt x="1452175" y="233362"/>
                </a:lnTo>
                <a:close/>
              </a:path>
              <a:path w="4096384" h="836930">
                <a:moveTo>
                  <a:pt x="1454071" y="236220"/>
                </a:moveTo>
                <a:lnTo>
                  <a:pt x="1452365" y="233648"/>
                </a:lnTo>
                <a:lnTo>
                  <a:pt x="1452258" y="233270"/>
                </a:lnTo>
                <a:lnTo>
                  <a:pt x="1453034" y="232410"/>
                </a:lnTo>
                <a:lnTo>
                  <a:pt x="1458983" y="232410"/>
                </a:lnTo>
                <a:lnTo>
                  <a:pt x="1460073" y="233680"/>
                </a:lnTo>
                <a:lnTo>
                  <a:pt x="1453532" y="233680"/>
                </a:lnTo>
                <a:lnTo>
                  <a:pt x="1454405" y="234315"/>
                </a:lnTo>
                <a:lnTo>
                  <a:pt x="1454071" y="236220"/>
                </a:lnTo>
                <a:close/>
              </a:path>
              <a:path w="4096384" h="836930">
                <a:moveTo>
                  <a:pt x="1464489" y="238760"/>
                </a:moveTo>
                <a:lnTo>
                  <a:pt x="1463426" y="238760"/>
                </a:lnTo>
                <a:lnTo>
                  <a:pt x="1462613" y="235690"/>
                </a:lnTo>
                <a:lnTo>
                  <a:pt x="1462523" y="234789"/>
                </a:lnTo>
                <a:lnTo>
                  <a:pt x="1464094" y="232410"/>
                </a:lnTo>
                <a:lnTo>
                  <a:pt x="1465770" y="232410"/>
                </a:lnTo>
                <a:lnTo>
                  <a:pt x="1467028" y="234789"/>
                </a:lnTo>
                <a:lnTo>
                  <a:pt x="1466944" y="235244"/>
                </a:lnTo>
                <a:lnTo>
                  <a:pt x="1465659" y="237490"/>
                </a:lnTo>
                <a:lnTo>
                  <a:pt x="1463930" y="237490"/>
                </a:lnTo>
                <a:lnTo>
                  <a:pt x="1464489" y="238760"/>
                </a:lnTo>
                <a:close/>
              </a:path>
              <a:path w="4096384" h="836930">
                <a:moveTo>
                  <a:pt x="1493264" y="236220"/>
                </a:moveTo>
                <a:lnTo>
                  <a:pt x="1487895" y="236220"/>
                </a:lnTo>
                <a:lnTo>
                  <a:pt x="1488570" y="234950"/>
                </a:lnTo>
                <a:lnTo>
                  <a:pt x="1493428" y="232410"/>
                </a:lnTo>
                <a:lnTo>
                  <a:pt x="1493264" y="236220"/>
                </a:lnTo>
                <a:close/>
              </a:path>
              <a:path w="4096384" h="836930">
                <a:moveTo>
                  <a:pt x="1488065" y="248920"/>
                </a:moveTo>
                <a:lnTo>
                  <a:pt x="1482866" y="248920"/>
                </a:lnTo>
                <a:lnTo>
                  <a:pt x="1493211" y="236285"/>
                </a:lnTo>
                <a:lnTo>
                  <a:pt x="1493306" y="235244"/>
                </a:lnTo>
                <a:lnTo>
                  <a:pt x="1493428" y="232410"/>
                </a:lnTo>
                <a:lnTo>
                  <a:pt x="1499463" y="232410"/>
                </a:lnTo>
                <a:lnTo>
                  <a:pt x="1500803" y="233680"/>
                </a:lnTo>
                <a:lnTo>
                  <a:pt x="1500084" y="233680"/>
                </a:lnTo>
                <a:lnTo>
                  <a:pt x="1502105" y="236220"/>
                </a:lnTo>
                <a:lnTo>
                  <a:pt x="1503713" y="237490"/>
                </a:lnTo>
                <a:lnTo>
                  <a:pt x="1500303" y="237490"/>
                </a:lnTo>
                <a:lnTo>
                  <a:pt x="1489238" y="242570"/>
                </a:lnTo>
                <a:lnTo>
                  <a:pt x="1489157" y="248230"/>
                </a:lnTo>
                <a:lnTo>
                  <a:pt x="1488065" y="248920"/>
                </a:lnTo>
                <a:close/>
              </a:path>
              <a:path w="4096384" h="836930">
                <a:moveTo>
                  <a:pt x="1553433" y="240030"/>
                </a:moveTo>
                <a:lnTo>
                  <a:pt x="1550591" y="240030"/>
                </a:lnTo>
                <a:lnTo>
                  <a:pt x="1551095" y="232410"/>
                </a:lnTo>
                <a:lnTo>
                  <a:pt x="1554452" y="233692"/>
                </a:lnTo>
                <a:lnTo>
                  <a:pt x="1557892" y="236172"/>
                </a:lnTo>
                <a:lnTo>
                  <a:pt x="1553433" y="240030"/>
                </a:lnTo>
                <a:close/>
              </a:path>
              <a:path w="4096384" h="836930">
                <a:moveTo>
                  <a:pt x="1573382" y="241300"/>
                </a:moveTo>
                <a:lnTo>
                  <a:pt x="1567851" y="241300"/>
                </a:lnTo>
                <a:lnTo>
                  <a:pt x="1567347" y="240030"/>
                </a:lnTo>
                <a:lnTo>
                  <a:pt x="1553433" y="240030"/>
                </a:lnTo>
                <a:lnTo>
                  <a:pt x="1557880" y="236285"/>
                </a:lnTo>
                <a:lnTo>
                  <a:pt x="1554452" y="233692"/>
                </a:lnTo>
                <a:lnTo>
                  <a:pt x="1551095" y="232410"/>
                </a:lnTo>
                <a:lnTo>
                  <a:pt x="1569128" y="232410"/>
                </a:lnTo>
                <a:lnTo>
                  <a:pt x="1569652" y="233680"/>
                </a:lnTo>
                <a:lnTo>
                  <a:pt x="1558789" y="233692"/>
                </a:lnTo>
                <a:lnTo>
                  <a:pt x="1558128" y="234950"/>
                </a:lnTo>
                <a:lnTo>
                  <a:pt x="1568519" y="234950"/>
                </a:lnTo>
                <a:lnTo>
                  <a:pt x="1567762" y="236097"/>
                </a:lnTo>
                <a:lnTo>
                  <a:pt x="1567781" y="236471"/>
                </a:lnTo>
                <a:lnTo>
                  <a:pt x="1568185" y="237490"/>
                </a:lnTo>
                <a:lnTo>
                  <a:pt x="1571370" y="237490"/>
                </a:lnTo>
                <a:lnTo>
                  <a:pt x="1573382" y="241300"/>
                </a:lnTo>
                <a:close/>
              </a:path>
              <a:path w="4096384" h="836930">
                <a:moveTo>
                  <a:pt x="1578788" y="239310"/>
                </a:moveTo>
                <a:lnTo>
                  <a:pt x="1578003" y="237684"/>
                </a:lnTo>
                <a:lnTo>
                  <a:pt x="1577909" y="234950"/>
                </a:lnTo>
                <a:lnTo>
                  <a:pt x="1581595" y="232410"/>
                </a:lnTo>
                <a:lnTo>
                  <a:pt x="1583442" y="234950"/>
                </a:lnTo>
                <a:lnTo>
                  <a:pt x="1583939" y="234950"/>
                </a:lnTo>
                <a:lnTo>
                  <a:pt x="1583939" y="238760"/>
                </a:lnTo>
                <a:lnTo>
                  <a:pt x="1580490" y="238760"/>
                </a:lnTo>
                <a:lnTo>
                  <a:pt x="1578788" y="239310"/>
                </a:lnTo>
                <a:close/>
              </a:path>
              <a:path w="4096384" h="836930">
                <a:moveTo>
                  <a:pt x="1583442" y="234950"/>
                </a:moveTo>
                <a:lnTo>
                  <a:pt x="1581595" y="232410"/>
                </a:lnTo>
                <a:lnTo>
                  <a:pt x="1582099" y="232410"/>
                </a:lnTo>
                <a:lnTo>
                  <a:pt x="1583442" y="234950"/>
                </a:lnTo>
                <a:close/>
              </a:path>
              <a:path w="4096384" h="836930">
                <a:moveTo>
                  <a:pt x="1594534" y="233270"/>
                </a:moveTo>
                <a:lnTo>
                  <a:pt x="1593663" y="232410"/>
                </a:lnTo>
                <a:lnTo>
                  <a:pt x="1596007" y="232410"/>
                </a:lnTo>
                <a:lnTo>
                  <a:pt x="1594534" y="233270"/>
                </a:lnTo>
                <a:close/>
              </a:path>
              <a:path w="4096384" h="836930">
                <a:moveTo>
                  <a:pt x="1601710" y="240030"/>
                </a:moveTo>
                <a:lnTo>
                  <a:pt x="1597396" y="236097"/>
                </a:lnTo>
                <a:lnTo>
                  <a:pt x="1594534" y="233270"/>
                </a:lnTo>
                <a:lnTo>
                  <a:pt x="1596007" y="232410"/>
                </a:lnTo>
                <a:lnTo>
                  <a:pt x="1601458" y="237863"/>
                </a:lnTo>
                <a:lnTo>
                  <a:pt x="1601583" y="238593"/>
                </a:lnTo>
                <a:lnTo>
                  <a:pt x="1601710" y="240030"/>
                </a:lnTo>
                <a:close/>
              </a:path>
              <a:path w="4096384" h="836930">
                <a:moveTo>
                  <a:pt x="1601524" y="237930"/>
                </a:moveTo>
                <a:lnTo>
                  <a:pt x="1596007" y="232410"/>
                </a:lnTo>
                <a:lnTo>
                  <a:pt x="1599317" y="232410"/>
                </a:lnTo>
                <a:lnTo>
                  <a:pt x="1601198" y="234730"/>
                </a:lnTo>
                <a:lnTo>
                  <a:pt x="1601310" y="235507"/>
                </a:lnTo>
                <a:lnTo>
                  <a:pt x="1601524" y="237930"/>
                </a:lnTo>
                <a:close/>
              </a:path>
              <a:path w="4096384" h="836930">
                <a:moveTo>
                  <a:pt x="1601376" y="234950"/>
                </a:moveTo>
                <a:lnTo>
                  <a:pt x="1601247" y="234789"/>
                </a:lnTo>
                <a:lnTo>
                  <a:pt x="1601036" y="232410"/>
                </a:lnTo>
                <a:lnTo>
                  <a:pt x="1603053" y="232410"/>
                </a:lnTo>
                <a:lnTo>
                  <a:pt x="1601376" y="234950"/>
                </a:lnTo>
                <a:close/>
              </a:path>
              <a:path w="4096384" h="836930">
                <a:moveTo>
                  <a:pt x="1619475" y="243840"/>
                </a:moveTo>
                <a:lnTo>
                  <a:pt x="1618637" y="232410"/>
                </a:lnTo>
                <a:lnTo>
                  <a:pt x="1620596" y="233648"/>
                </a:lnTo>
                <a:lnTo>
                  <a:pt x="1620684" y="233960"/>
                </a:lnTo>
                <a:lnTo>
                  <a:pt x="1620817" y="234950"/>
                </a:lnTo>
                <a:lnTo>
                  <a:pt x="1627856" y="234950"/>
                </a:lnTo>
                <a:lnTo>
                  <a:pt x="1625512" y="237490"/>
                </a:lnTo>
                <a:lnTo>
                  <a:pt x="1624674" y="237490"/>
                </a:lnTo>
                <a:lnTo>
                  <a:pt x="1624051" y="239061"/>
                </a:lnTo>
                <a:lnTo>
                  <a:pt x="1619475" y="243840"/>
                </a:lnTo>
                <a:close/>
              </a:path>
              <a:path w="4096384" h="836930">
                <a:moveTo>
                  <a:pt x="1666416" y="237490"/>
                </a:moveTo>
                <a:lnTo>
                  <a:pt x="1660713" y="232410"/>
                </a:lnTo>
                <a:lnTo>
                  <a:pt x="1667809" y="232410"/>
                </a:lnTo>
                <a:lnTo>
                  <a:pt x="1668477" y="234582"/>
                </a:lnTo>
                <a:lnTo>
                  <a:pt x="1667977" y="234950"/>
                </a:lnTo>
                <a:lnTo>
                  <a:pt x="1666076" y="234950"/>
                </a:lnTo>
                <a:lnTo>
                  <a:pt x="1666416" y="237490"/>
                </a:lnTo>
                <a:close/>
              </a:path>
              <a:path w="4096384" h="836930">
                <a:moveTo>
                  <a:pt x="1685687" y="234950"/>
                </a:moveTo>
                <a:lnTo>
                  <a:pt x="1668590" y="234950"/>
                </a:lnTo>
                <a:lnTo>
                  <a:pt x="1668841" y="234315"/>
                </a:lnTo>
                <a:lnTo>
                  <a:pt x="1671439" y="232410"/>
                </a:lnTo>
                <a:lnTo>
                  <a:pt x="1691724" y="232410"/>
                </a:lnTo>
                <a:lnTo>
                  <a:pt x="1685687" y="234950"/>
                </a:lnTo>
                <a:close/>
              </a:path>
              <a:path w="4096384" h="836930">
                <a:moveTo>
                  <a:pt x="1683343" y="248920"/>
                </a:moveTo>
                <a:lnTo>
                  <a:pt x="1680658" y="243840"/>
                </a:lnTo>
                <a:lnTo>
                  <a:pt x="1680011" y="242858"/>
                </a:lnTo>
                <a:lnTo>
                  <a:pt x="1679901" y="242465"/>
                </a:lnTo>
                <a:lnTo>
                  <a:pt x="1685687" y="234950"/>
                </a:lnTo>
                <a:lnTo>
                  <a:pt x="1691724" y="232410"/>
                </a:lnTo>
                <a:lnTo>
                  <a:pt x="1690722" y="240030"/>
                </a:lnTo>
                <a:lnTo>
                  <a:pt x="1686859" y="240030"/>
                </a:lnTo>
                <a:lnTo>
                  <a:pt x="1683343" y="2489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690722" y="240030"/>
                </a:lnTo>
                <a:lnTo>
                  <a:pt x="1691724" y="232410"/>
                </a:lnTo>
                <a:lnTo>
                  <a:pt x="1705134" y="232410"/>
                </a:lnTo>
                <a:lnTo>
                  <a:pt x="1698259" y="238760"/>
                </a:lnTo>
                <a:lnTo>
                  <a:pt x="1715277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698259" y="238760"/>
                </a:moveTo>
                <a:lnTo>
                  <a:pt x="1705134" y="232410"/>
                </a:lnTo>
                <a:lnTo>
                  <a:pt x="1702115" y="236220"/>
                </a:lnTo>
                <a:lnTo>
                  <a:pt x="1698259" y="238760"/>
                </a:lnTo>
                <a:close/>
              </a:path>
              <a:path w="4096384" h="836930">
                <a:moveTo>
                  <a:pt x="1766992" y="247650"/>
                </a:moveTo>
                <a:lnTo>
                  <a:pt x="1734468" y="247650"/>
                </a:lnTo>
                <a:lnTo>
                  <a:pt x="1740661" y="242712"/>
                </a:lnTo>
                <a:lnTo>
                  <a:pt x="1740721" y="242465"/>
                </a:lnTo>
                <a:lnTo>
                  <a:pt x="1730782" y="233680"/>
                </a:lnTo>
                <a:lnTo>
                  <a:pt x="1732792" y="233680"/>
                </a:lnTo>
                <a:lnTo>
                  <a:pt x="1735307" y="232410"/>
                </a:lnTo>
                <a:lnTo>
                  <a:pt x="1739170" y="233692"/>
                </a:lnTo>
                <a:lnTo>
                  <a:pt x="1740549" y="236285"/>
                </a:lnTo>
                <a:lnTo>
                  <a:pt x="1742182" y="238760"/>
                </a:lnTo>
                <a:lnTo>
                  <a:pt x="1766876" y="238760"/>
                </a:lnTo>
                <a:lnTo>
                  <a:pt x="1772014" y="241300"/>
                </a:lnTo>
                <a:lnTo>
                  <a:pt x="1749889" y="241300"/>
                </a:lnTo>
                <a:lnTo>
                  <a:pt x="1747040" y="242570"/>
                </a:lnTo>
                <a:lnTo>
                  <a:pt x="1746706" y="243840"/>
                </a:lnTo>
                <a:lnTo>
                  <a:pt x="1749051" y="245110"/>
                </a:lnTo>
                <a:lnTo>
                  <a:pt x="1763007" y="245110"/>
                </a:lnTo>
                <a:lnTo>
                  <a:pt x="1765145" y="246380"/>
                </a:lnTo>
                <a:lnTo>
                  <a:pt x="1767823" y="246380"/>
                </a:lnTo>
                <a:lnTo>
                  <a:pt x="1766992" y="247650"/>
                </a:lnTo>
                <a:close/>
              </a:path>
              <a:path w="4096384" h="836930">
                <a:moveTo>
                  <a:pt x="1742182" y="238760"/>
                </a:moveTo>
                <a:lnTo>
                  <a:pt x="1740441" y="236097"/>
                </a:lnTo>
                <a:lnTo>
                  <a:pt x="1739170" y="233692"/>
                </a:lnTo>
                <a:lnTo>
                  <a:pt x="1735307" y="232410"/>
                </a:lnTo>
                <a:lnTo>
                  <a:pt x="1742402" y="232410"/>
                </a:lnTo>
                <a:lnTo>
                  <a:pt x="1743290" y="234789"/>
                </a:lnTo>
                <a:lnTo>
                  <a:pt x="1743182" y="235507"/>
                </a:lnTo>
                <a:lnTo>
                  <a:pt x="1742182" y="238760"/>
                </a:lnTo>
                <a:close/>
              </a:path>
              <a:path w="4096384" h="836930">
                <a:moveTo>
                  <a:pt x="1847944" y="238730"/>
                </a:moveTo>
                <a:lnTo>
                  <a:pt x="1846778" y="232410"/>
                </a:lnTo>
                <a:lnTo>
                  <a:pt x="1851232" y="235244"/>
                </a:lnTo>
                <a:lnTo>
                  <a:pt x="1854491" y="237490"/>
                </a:lnTo>
                <a:lnTo>
                  <a:pt x="1847944" y="238730"/>
                </a:lnTo>
                <a:close/>
              </a:path>
              <a:path w="4096384" h="836930">
                <a:moveTo>
                  <a:pt x="1862198" y="238760"/>
                </a:moveTo>
                <a:lnTo>
                  <a:pt x="1847950" y="238760"/>
                </a:lnTo>
                <a:lnTo>
                  <a:pt x="1854491" y="237490"/>
                </a:lnTo>
                <a:lnTo>
                  <a:pt x="1850457" y="234730"/>
                </a:lnTo>
                <a:lnTo>
                  <a:pt x="1846778" y="232410"/>
                </a:lnTo>
                <a:lnTo>
                  <a:pt x="1983726" y="232410"/>
                </a:lnTo>
                <a:lnTo>
                  <a:pt x="1982888" y="234950"/>
                </a:lnTo>
                <a:lnTo>
                  <a:pt x="1981886" y="236220"/>
                </a:lnTo>
                <a:lnTo>
                  <a:pt x="1862872" y="236220"/>
                </a:lnTo>
                <a:lnTo>
                  <a:pt x="1861933" y="237403"/>
                </a:lnTo>
                <a:lnTo>
                  <a:pt x="1862052" y="238204"/>
                </a:lnTo>
                <a:lnTo>
                  <a:pt x="1862198" y="238760"/>
                </a:lnTo>
                <a:close/>
              </a:path>
              <a:path w="4096384" h="836930">
                <a:moveTo>
                  <a:pt x="1985069" y="238760"/>
                </a:moveTo>
                <a:lnTo>
                  <a:pt x="1982725" y="237490"/>
                </a:lnTo>
                <a:lnTo>
                  <a:pt x="1982052" y="236471"/>
                </a:lnTo>
                <a:lnTo>
                  <a:pt x="1981983" y="236097"/>
                </a:lnTo>
                <a:lnTo>
                  <a:pt x="1982888" y="234950"/>
                </a:lnTo>
                <a:lnTo>
                  <a:pt x="1983726" y="232410"/>
                </a:lnTo>
                <a:lnTo>
                  <a:pt x="1988693" y="236172"/>
                </a:lnTo>
                <a:lnTo>
                  <a:pt x="1985069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98010" y="236097"/>
                </a:lnTo>
                <a:lnTo>
                  <a:pt x="2196945" y="234950"/>
                </a:lnTo>
                <a:lnTo>
                  <a:pt x="2200467" y="232410"/>
                </a:lnTo>
                <a:lnTo>
                  <a:pt x="2201222" y="233553"/>
                </a:lnTo>
                <a:lnTo>
                  <a:pt x="2201343" y="233960"/>
                </a:lnTo>
                <a:lnTo>
                  <a:pt x="2201810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11588" y="238760"/>
                </a:moveTo>
                <a:lnTo>
                  <a:pt x="2200808" y="238760"/>
                </a:lnTo>
                <a:lnTo>
                  <a:pt x="2201810" y="237490"/>
                </a:lnTo>
                <a:lnTo>
                  <a:pt x="2201343" y="233960"/>
                </a:lnTo>
                <a:lnTo>
                  <a:pt x="2201222" y="233553"/>
                </a:lnTo>
                <a:lnTo>
                  <a:pt x="2200467" y="232410"/>
                </a:lnTo>
                <a:lnTo>
                  <a:pt x="2204154" y="232410"/>
                </a:lnTo>
                <a:lnTo>
                  <a:pt x="2207506" y="233680"/>
                </a:lnTo>
                <a:lnTo>
                  <a:pt x="2213823" y="233680"/>
                </a:lnTo>
                <a:lnTo>
                  <a:pt x="2211588" y="23876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214382" y="232410"/>
                </a:lnTo>
                <a:lnTo>
                  <a:pt x="2213210" y="23622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11029" y="240030"/>
                </a:lnTo>
                <a:lnTo>
                  <a:pt x="2213210" y="236220"/>
                </a:lnTo>
                <a:lnTo>
                  <a:pt x="2214382" y="232410"/>
                </a:lnTo>
                <a:lnTo>
                  <a:pt x="2243719" y="232410"/>
                </a:lnTo>
                <a:lnTo>
                  <a:pt x="2242714" y="234950"/>
                </a:lnTo>
                <a:lnTo>
                  <a:pt x="2240534" y="234950"/>
                </a:lnTo>
                <a:lnTo>
                  <a:pt x="2240534" y="236220"/>
                </a:lnTo>
                <a:lnTo>
                  <a:pt x="2253774" y="236220"/>
                </a:lnTo>
                <a:lnTo>
                  <a:pt x="2253774" y="237490"/>
                </a:lnTo>
                <a:lnTo>
                  <a:pt x="2266012" y="237490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290147" y="240030"/>
                </a:moveTo>
                <a:lnTo>
                  <a:pt x="2289309" y="232410"/>
                </a:lnTo>
                <a:lnTo>
                  <a:pt x="2294189" y="233692"/>
                </a:lnTo>
                <a:lnTo>
                  <a:pt x="2296348" y="234950"/>
                </a:lnTo>
                <a:lnTo>
                  <a:pt x="2296229" y="235869"/>
                </a:lnTo>
                <a:lnTo>
                  <a:pt x="2296119" y="236285"/>
                </a:lnTo>
                <a:lnTo>
                  <a:pt x="2293670" y="238760"/>
                </a:lnTo>
                <a:lnTo>
                  <a:pt x="2290147" y="240030"/>
                </a:lnTo>
                <a:close/>
              </a:path>
              <a:path w="4096384" h="836930">
                <a:moveTo>
                  <a:pt x="2346863" y="247650"/>
                </a:moveTo>
                <a:lnTo>
                  <a:pt x="2316967" y="247650"/>
                </a:lnTo>
                <a:lnTo>
                  <a:pt x="2316633" y="240030"/>
                </a:lnTo>
                <a:lnTo>
                  <a:pt x="2290147" y="240030"/>
                </a:lnTo>
                <a:lnTo>
                  <a:pt x="2293670" y="238760"/>
                </a:lnTo>
                <a:lnTo>
                  <a:pt x="2296119" y="236285"/>
                </a:lnTo>
                <a:lnTo>
                  <a:pt x="2296229" y="235869"/>
                </a:lnTo>
                <a:lnTo>
                  <a:pt x="2296348" y="234950"/>
                </a:lnTo>
                <a:lnTo>
                  <a:pt x="2294168" y="233680"/>
                </a:lnTo>
                <a:lnTo>
                  <a:pt x="2289309" y="232410"/>
                </a:lnTo>
                <a:lnTo>
                  <a:pt x="2307244" y="232410"/>
                </a:lnTo>
                <a:lnTo>
                  <a:pt x="2303223" y="234950"/>
                </a:lnTo>
                <a:lnTo>
                  <a:pt x="2307918" y="237490"/>
                </a:lnTo>
                <a:lnTo>
                  <a:pt x="2331215" y="237490"/>
                </a:lnTo>
                <a:lnTo>
                  <a:pt x="2332728" y="241300"/>
                </a:lnTo>
                <a:lnTo>
                  <a:pt x="2325682" y="241300"/>
                </a:lnTo>
                <a:lnTo>
                  <a:pt x="2325247" y="242412"/>
                </a:lnTo>
                <a:lnTo>
                  <a:pt x="2325361" y="244378"/>
                </a:lnTo>
                <a:lnTo>
                  <a:pt x="2326016" y="246380"/>
                </a:lnTo>
                <a:lnTo>
                  <a:pt x="2347644" y="246380"/>
                </a:lnTo>
                <a:lnTo>
                  <a:pt x="2346863" y="247650"/>
                </a:lnTo>
                <a:close/>
              </a:path>
              <a:path w="4096384" h="836930">
                <a:moveTo>
                  <a:pt x="2307918" y="237490"/>
                </a:moveTo>
                <a:lnTo>
                  <a:pt x="2303223" y="234950"/>
                </a:lnTo>
                <a:lnTo>
                  <a:pt x="2307244" y="232410"/>
                </a:lnTo>
                <a:lnTo>
                  <a:pt x="2308501" y="234789"/>
                </a:lnTo>
                <a:lnTo>
                  <a:pt x="2308602" y="235010"/>
                </a:lnTo>
                <a:lnTo>
                  <a:pt x="2308907" y="236147"/>
                </a:lnTo>
                <a:lnTo>
                  <a:pt x="2308874" y="236285"/>
                </a:lnTo>
                <a:lnTo>
                  <a:pt x="2307918" y="237490"/>
                </a:lnTo>
                <a:close/>
              </a:path>
              <a:path w="4096384" h="836930">
                <a:moveTo>
                  <a:pt x="2331215" y="237490"/>
                </a:moveTo>
                <a:lnTo>
                  <a:pt x="2307918" y="237490"/>
                </a:lnTo>
                <a:lnTo>
                  <a:pt x="2308874" y="236285"/>
                </a:lnTo>
                <a:lnTo>
                  <a:pt x="2308907" y="236147"/>
                </a:lnTo>
                <a:lnTo>
                  <a:pt x="2308602" y="235010"/>
                </a:lnTo>
                <a:lnTo>
                  <a:pt x="2307244" y="232410"/>
                </a:lnTo>
                <a:lnTo>
                  <a:pt x="2328871" y="232410"/>
                </a:lnTo>
                <a:lnTo>
                  <a:pt x="2331215" y="237490"/>
                </a:lnTo>
                <a:close/>
              </a:path>
              <a:path w="4096384" h="836930">
                <a:moveTo>
                  <a:pt x="2333232" y="242570"/>
                </a:moveTo>
                <a:lnTo>
                  <a:pt x="2331154" y="237355"/>
                </a:lnTo>
                <a:lnTo>
                  <a:pt x="2328871" y="232410"/>
                </a:lnTo>
                <a:lnTo>
                  <a:pt x="2335072" y="234950"/>
                </a:lnTo>
                <a:lnTo>
                  <a:pt x="2335406" y="234950"/>
                </a:lnTo>
                <a:lnTo>
                  <a:pt x="2333232" y="242570"/>
                </a:lnTo>
                <a:close/>
              </a:path>
              <a:path w="4096384" h="836930">
                <a:moveTo>
                  <a:pt x="2368397" y="233960"/>
                </a:moveTo>
                <a:lnTo>
                  <a:pt x="2368093" y="233680"/>
                </a:lnTo>
                <a:lnTo>
                  <a:pt x="2359548" y="233680"/>
                </a:lnTo>
                <a:lnTo>
                  <a:pt x="2359378" y="232410"/>
                </a:lnTo>
                <a:lnTo>
                  <a:pt x="2370607" y="232410"/>
                </a:lnTo>
                <a:lnTo>
                  <a:pt x="2368397" y="233960"/>
                </a:lnTo>
                <a:close/>
              </a:path>
              <a:path w="4096384" h="836930">
                <a:moveTo>
                  <a:pt x="2456771" y="238760"/>
                </a:moveTo>
                <a:lnTo>
                  <a:pt x="2454924" y="238760"/>
                </a:lnTo>
                <a:lnTo>
                  <a:pt x="2452246" y="237490"/>
                </a:lnTo>
                <a:lnTo>
                  <a:pt x="2450563" y="234950"/>
                </a:lnTo>
                <a:lnTo>
                  <a:pt x="2457779" y="232410"/>
                </a:lnTo>
                <a:lnTo>
                  <a:pt x="2457679" y="236471"/>
                </a:lnTo>
                <a:lnTo>
                  <a:pt x="2456771" y="238760"/>
                </a:lnTo>
                <a:close/>
              </a:path>
              <a:path w="4096384" h="836930">
                <a:moveTo>
                  <a:pt x="2461796" y="238760"/>
                </a:moveTo>
                <a:lnTo>
                  <a:pt x="2456771" y="238760"/>
                </a:lnTo>
                <a:lnTo>
                  <a:pt x="2457679" y="236471"/>
                </a:lnTo>
                <a:lnTo>
                  <a:pt x="2457779" y="232410"/>
                </a:lnTo>
                <a:lnTo>
                  <a:pt x="2462834" y="232410"/>
                </a:lnTo>
                <a:lnTo>
                  <a:pt x="2463974" y="233680"/>
                </a:lnTo>
                <a:lnTo>
                  <a:pt x="2492722" y="233680"/>
                </a:lnTo>
                <a:lnTo>
                  <a:pt x="2487945" y="234950"/>
                </a:lnTo>
                <a:lnTo>
                  <a:pt x="2466822" y="234950"/>
                </a:lnTo>
                <a:lnTo>
                  <a:pt x="2461796" y="238760"/>
                </a:lnTo>
                <a:close/>
              </a:path>
              <a:path w="4096384" h="836930">
                <a:moveTo>
                  <a:pt x="2498664" y="241300"/>
                </a:moveTo>
                <a:lnTo>
                  <a:pt x="2493597" y="238730"/>
                </a:lnTo>
                <a:lnTo>
                  <a:pt x="2487945" y="234950"/>
                </a:lnTo>
                <a:lnTo>
                  <a:pt x="2497499" y="232410"/>
                </a:lnTo>
                <a:lnTo>
                  <a:pt x="2497376" y="233397"/>
                </a:lnTo>
                <a:lnTo>
                  <a:pt x="2497498" y="234582"/>
                </a:lnTo>
                <a:lnTo>
                  <a:pt x="2498664" y="241300"/>
                </a:lnTo>
                <a:close/>
              </a:path>
              <a:path w="4096384" h="836930">
                <a:moveTo>
                  <a:pt x="2561543" y="238760"/>
                </a:moveTo>
                <a:lnTo>
                  <a:pt x="2558178" y="238760"/>
                </a:lnTo>
                <a:lnTo>
                  <a:pt x="2559527" y="232410"/>
                </a:lnTo>
                <a:lnTo>
                  <a:pt x="2561927" y="233692"/>
                </a:lnTo>
                <a:lnTo>
                  <a:pt x="2571922" y="236220"/>
                </a:lnTo>
                <a:lnTo>
                  <a:pt x="2561543" y="238760"/>
                </a:lnTo>
                <a:close/>
              </a:path>
              <a:path w="4096384" h="836930">
                <a:moveTo>
                  <a:pt x="2562866" y="254000"/>
                </a:moveTo>
                <a:lnTo>
                  <a:pt x="2556027" y="248355"/>
                </a:lnTo>
                <a:lnTo>
                  <a:pt x="2556048" y="248179"/>
                </a:lnTo>
                <a:lnTo>
                  <a:pt x="2556811" y="246422"/>
                </a:lnTo>
                <a:lnTo>
                  <a:pt x="2559570" y="241245"/>
                </a:lnTo>
                <a:lnTo>
                  <a:pt x="2561543" y="238760"/>
                </a:lnTo>
                <a:lnTo>
                  <a:pt x="2571922" y="236220"/>
                </a:lnTo>
                <a:lnTo>
                  <a:pt x="2561927" y="233692"/>
                </a:lnTo>
                <a:lnTo>
                  <a:pt x="2559527" y="232410"/>
                </a:lnTo>
                <a:lnTo>
                  <a:pt x="2576475" y="232410"/>
                </a:lnTo>
                <a:lnTo>
                  <a:pt x="2570756" y="238760"/>
                </a:lnTo>
                <a:lnTo>
                  <a:pt x="2590772" y="238760"/>
                </a:lnTo>
                <a:lnTo>
                  <a:pt x="2591340" y="240030"/>
                </a:lnTo>
                <a:lnTo>
                  <a:pt x="2568065" y="240030"/>
                </a:lnTo>
                <a:lnTo>
                  <a:pt x="2564051" y="242570"/>
                </a:lnTo>
                <a:lnTo>
                  <a:pt x="2572596" y="246380"/>
                </a:lnTo>
                <a:lnTo>
                  <a:pt x="2573110" y="246380"/>
                </a:lnTo>
                <a:lnTo>
                  <a:pt x="2573275" y="247650"/>
                </a:lnTo>
                <a:lnTo>
                  <a:pt x="2561209" y="247650"/>
                </a:lnTo>
                <a:lnTo>
                  <a:pt x="2571254" y="248920"/>
                </a:lnTo>
                <a:lnTo>
                  <a:pt x="2562375" y="252730"/>
                </a:lnTo>
                <a:lnTo>
                  <a:pt x="2562709" y="252730"/>
                </a:lnTo>
                <a:lnTo>
                  <a:pt x="2562866" y="25400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8138" y="238304"/>
                </a:lnTo>
                <a:lnTo>
                  <a:pt x="2628594" y="234950"/>
                </a:lnTo>
                <a:lnTo>
                  <a:pt x="2630078" y="233692"/>
                </a:lnTo>
                <a:lnTo>
                  <a:pt x="2632941" y="232410"/>
                </a:lnTo>
                <a:lnTo>
                  <a:pt x="2632903" y="235010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768718" y="238760"/>
                </a:moveTo>
                <a:lnTo>
                  <a:pt x="2764861" y="238760"/>
                </a:lnTo>
                <a:lnTo>
                  <a:pt x="2758674" y="237490"/>
                </a:lnTo>
                <a:lnTo>
                  <a:pt x="2763729" y="235010"/>
                </a:lnTo>
                <a:lnTo>
                  <a:pt x="2763811" y="234789"/>
                </a:lnTo>
                <a:lnTo>
                  <a:pt x="2763593" y="233960"/>
                </a:lnTo>
                <a:lnTo>
                  <a:pt x="2763484" y="233397"/>
                </a:lnTo>
                <a:lnTo>
                  <a:pt x="2763362" y="232410"/>
                </a:lnTo>
                <a:lnTo>
                  <a:pt x="2768718" y="238760"/>
                </a:lnTo>
                <a:close/>
              </a:path>
              <a:path w="4096384" h="836930">
                <a:moveTo>
                  <a:pt x="2899636" y="238760"/>
                </a:moveTo>
                <a:lnTo>
                  <a:pt x="2897796" y="238760"/>
                </a:lnTo>
                <a:lnTo>
                  <a:pt x="2895881" y="236097"/>
                </a:lnTo>
                <a:lnTo>
                  <a:pt x="2893599" y="232410"/>
                </a:lnTo>
                <a:lnTo>
                  <a:pt x="2904010" y="233680"/>
                </a:lnTo>
                <a:lnTo>
                  <a:pt x="2901470" y="237490"/>
                </a:lnTo>
                <a:lnTo>
                  <a:pt x="2899636" y="238760"/>
                </a:lnTo>
                <a:close/>
              </a:path>
              <a:path w="4096384" h="836930">
                <a:moveTo>
                  <a:pt x="2915894" y="239446"/>
                </a:moveTo>
                <a:lnTo>
                  <a:pt x="2911357" y="238760"/>
                </a:lnTo>
                <a:lnTo>
                  <a:pt x="2899636" y="238760"/>
                </a:lnTo>
                <a:lnTo>
                  <a:pt x="2901470" y="237490"/>
                </a:lnTo>
                <a:lnTo>
                  <a:pt x="2904010" y="233680"/>
                </a:lnTo>
                <a:lnTo>
                  <a:pt x="2893599" y="232410"/>
                </a:lnTo>
                <a:lnTo>
                  <a:pt x="2911881" y="232410"/>
                </a:lnTo>
                <a:lnTo>
                  <a:pt x="2910532" y="234950"/>
                </a:lnTo>
                <a:lnTo>
                  <a:pt x="2906859" y="237490"/>
                </a:lnTo>
                <a:lnTo>
                  <a:pt x="2915894" y="239446"/>
                </a:lnTo>
                <a:close/>
              </a:path>
              <a:path w="4096384" h="836930">
                <a:moveTo>
                  <a:pt x="2994358" y="237490"/>
                </a:moveTo>
                <a:lnTo>
                  <a:pt x="2992001" y="237490"/>
                </a:lnTo>
                <a:lnTo>
                  <a:pt x="2990721" y="236285"/>
                </a:lnTo>
                <a:lnTo>
                  <a:pt x="2990606" y="235869"/>
                </a:lnTo>
                <a:lnTo>
                  <a:pt x="2990493" y="235010"/>
                </a:lnTo>
                <a:lnTo>
                  <a:pt x="2990368" y="233648"/>
                </a:lnTo>
                <a:lnTo>
                  <a:pt x="2992334" y="232410"/>
                </a:lnTo>
                <a:lnTo>
                  <a:pt x="2998214" y="234950"/>
                </a:lnTo>
                <a:lnTo>
                  <a:pt x="2994358" y="237490"/>
                </a:lnTo>
                <a:close/>
              </a:path>
              <a:path w="4096384" h="836930">
                <a:moveTo>
                  <a:pt x="3017720" y="237490"/>
                </a:moveTo>
                <a:lnTo>
                  <a:pt x="2994358" y="237490"/>
                </a:lnTo>
                <a:lnTo>
                  <a:pt x="2998214" y="234950"/>
                </a:lnTo>
                <a:lnTo>
                  <a:pt x="2992334" y="232410"/>
                </a:lnTo>
                <a:lnTo>
                  <a:pt x="2998290" y="232410"/>
                </a:lnTo>
                <a:lnTo>
                  <a:pt x="2999380" y="233680"/>
                </a:lnTo>
                <a:lnTo>
                  <a:pt x="3015574" y="233692"/>
                </a:lnTo>
                <a:lnTo>
                  <a:pt x="3017720" y="237490"/>
                </a:lnTo>
                <a:close/>
              </a:path>
              <a:path w="4096384" h="836930">
                <a:moveTo>
                  <a:pt x="3037844" y="234351"/>
                </a:moveTo>
                <a:lnTo>
                  <a:pt x="3037641" y="232776"/>
                </a:lnTo>
                <a:lnTo>
                  <a:pt x="3039427" y="232410"/>
                </a:lnTo>
                <a:lnTo>
                  <a:pt x="3037844" y="234351"/>
                </a:lnTo>
                <a:close/>
              </a:path>
              <a:path w="4096384" h="836930">
                <a:moveTo>
                  <a:pt x="3037921" y="234950"/>
                </a:moveTo>
                <a:lnTo>
                  <a:pt x="3037872" y="234315"/>
                </a:lnTo>
                <a:lnTo>
                  <a:pt x="3039427" y="232410"/>
                </a:lnTo>
                <a:lnTo>
                  <a:pt x="3041273" y="232410"/>
                </a:lnTo>
                <a:lnTo>
                  <a:pt x="3037921" y="234950"/>
                </a:lnTo>
                <a:close/>
              </a:path>
              <a:path w="4096384" h="836930">
                <a:moveTo>
                  <a:pt x="3058171" y="238453"/>
                </a:moveTo>
                <a:lnTo>
                  <a:pt x="3057211" y="232410"/>
                </a:lnTo>
                <a:lnTo>
                  <a:pt x="3061225" y="234950"/>
                </a:lnTo>
                <a:lnTo>
                  <a:pt x="3067255" y="237490"/>
                </a:lnTo>
                <a:lnTo>
                  <a:pt x="3058553" y="237490"/>
                </a:lnTo>
                <a:lnTo>
                  <a:pt x="3058171" y="238453"/>
                </a:lnTo>
                <a:close/>
              </a:path>
              <a:path w="4096384" h="836930">
                <a:moveTo>
                  <a:pt x="3082525" y="246380"/>
                </a:moveTo>
                <a:lnTo>
                  <a:pt x="3068495" y="246380"/>
                </a:lnTo>
                <a:lnTo>
                  <a:pt x="3067602" y="241784"/>
                </a:lnTo>
                <a:lnTo>
                  <a:pt x="3067481" y="241245"/>
                </a:lnTo>
                <a:lnTo>
                  <a:pt x="3065826" y="237863"/>
                </a:lnTo>
                <a:lnTo>
                  <a:pt x="3067255" y="237490"/>
                </a:lnTo>
                <a:lnTo>
                  <a:pt x="3061225" y="234950"/>
                </a:lnTo>
                <a:lnTo>
                  <a:pt x="3057211" y="232410"/>
                </a:lnTo>
                <a:lnTo>
                  <a:pt x="3078668" y="232410"/>
                </a:lnTo>
                <a:lnTo>
                  <a:pt x="3081517" y="234950"/>
                </a:lnTo>
                <a:lnTo>
                  <a:pt x="3073960" y="234950"/>
                </a:lnTo>
                <a:lnTo>
                  <a:pt x="3071911" y="236147"/>
                </a:lnTo>
                <a:lnTo>
                  <a:pt x="3071786" y="237490"/>
                </a:lnTo>
                <a:lnTo>
                  <a:pt x="3073620" y="238760"/>
                </a:lnTo>
                <a:lnTo>
                  <a:pt x="3085196" y="238760"/>
                </a:lnTo>
                <a:lnTo>
                  <a:pt x="3080508" y="241300"/>
                </a:lnTo>
                <a:lnTo>
                  <a:pt x="3074478" y="243840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44036" y="240030"/>
                </a:moveTo>
                <a:lnTo>
                  <a:pt x="3138339" y="240030"/>
                </a:lnTo>
                <a:lnTo>
                  <a:pt x="3140513" y="232410"/>
                </a:lnTo>
                <a:lnTo>
                  <a:pt x="3143211" y="236220"/>
                </a:lnTo>
                <a:lnTo>
                  <a:pt x="3144036" y="236220"/>
                </a:lnTo>
                <a:lnTo>
                  <a:pt x="3144036" y="240030"/>
                </a:lnTo>
                <a:close/>
              </a:path>
              <a:path w="4096384" h="836930">
                <a:moveTo>
                  <a:pt x="3143211" y="236220"/>
                </a:moveTo>
                <a:lnTo>
                  <a:pt x="3140513" y="232410"/>
                </a:lnTo>
                <a:lnTo>
                  <a:pt x="3145718" y="232410"/>
                </a:lnTo>
                <a:lnTo>
                  <a:pt x="3144146" y="235010"/>
                </a:lnTo>
                <a:lnTo>
                  <a:pt x="3143211" y="236220"/>
                </a:lnTo>
                <a:close/>
              </a:path>
              <a:path w="4096384" h="836930">
                <a:moveTo>
                  <a:pt x="3144036" y="238760"/>
                </a:moveTo>
                <a:lnTo>
                  <a:pt x="3144036" y="236220"/>
                </a:lnTo>
                <a:lnTo>
                  <a:pt x="3143211" y="236220"/>
                </a:lnTo>
                <a:lnTo>
                  <a:pt x="3144193" y="234950"/>
                </a:lnTo>
                <a:lnTo>
                  <a:pt x="3145718" y="232410"/>
                </a:lnTo>
                <a:lnTo>
                  <a:pt x="3144036" y="238760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6322" y="252730"/>
                </a:lnTo>
                <a:lnTo>
                  <a:pt x="3130966" y="248920"/>
                </a:lnTo>
                <a:lnTo>
                  <a:pt x="3127103" y="247650"/>
                </a:lnTo>
                <a:lnTo>
                  <a:pt x="3120669" y="243840"/>
                </a:lnTo>
                <a:lnTo>
                  <a:pt x="3134305" y="243840"/>
                </a:lnTo>
                <a:lnTo>
                  <a:pt x="3136063" y="242639"/>
                </a:lnTo>
                <a:lnTo>
                  <a:pt x="3136128" y="242305"/>
                </a:lnTo>
                <a:lnTo>
                  <a:pt x="3136010" y="241457"/>
                </a:lnTo>
                <a:lnTo>
                  <a:pt x="3135888" y="241245"/>
                </a:lnTo>
                <a:lnTo>
                  <a:pt x="3133657" y="240030"/>
                </a:lnTo>
                <a:lnTo>
                  <a:pt x="3144036" y="240030"/>
                </a:lnTo>
                <a:lnTo>
                  <a:pt x="3144117" y="238453"/>
                </a:lnTo>
                <a:lnTo>
                  <a:pt x="3145718" y="232410"/>
                </a:lnTo>
                <a:lnTo>
                  <a:pt x="3146727" y="232410"/>
                </a:lnTo>
                <a:lnTo>
                  <a:pt x="3146727" y="236220"/>
                </a:lnTo>
                <a:lnTo>
                  <a:pt x="3153419" y="236220"/>
                </a:lnTo>
                <a:lnTo>
                  <a:pt x="3154160" y="237490"/>
                </a:lnTo>
                <a:lnTo>
                  <a:pt x="3151075" y="237490"/>
                </a:lnTo>
                <a:lnTo>
                  <a:pt x="3147388" y="241300"/>
                </a:lnTo>
                <a:lnTo>
                  <a:pt x="3138339" y="241300"/>
                </a:lnTo>
                <a:lnTo>
                  <a:pt x="3136656" y="243840"/>
                </a:lnTo>
                <a:lnTo>
                  <a:pt x="3137822" y="245110"/>
                </a:lnTo>
                <a:lnTo>
                  <a:pt x="3143702" y="245110"/>
                </a:lnTo>
                <a:lnTo>
                  <a:pt x="3149732" y="246380"/>
                </a:lnTo>
                <a:lnTo>
                  <a:pt x="3139347" y="246380"/>
                </a:lnTo>
                <a:lnTo>
                  <a:pt x="3139504" y="247650"/>
                </a:lnTo>
                <a:lnTo>
                  <a:pt x="3139688" y="24765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72705" y="240030"/>
                </a:moveTo>
                <a:lnTo>
                  <a:pt x="3165316" y="240030"/>
                </a:lnTo>
                <a:lnTo>
                  <a:pt x="3166842" y="238760"/>
                </a:lnTo>
                <a:lnTo>
                  <a:pt x="3166325" y="232410"/>
                </a:lnTo>
                <a:lnTo>
                  <a:pt x="3171013" y="234950"/>
                </a:lnTo>
                <a:lnTo>
                  <a:pt x="3174896" y="236172"/>
                </a:lnTo>
                <a:lnTo>
                  <a:pt x="3174892" y="236471"/>
                </a:lnTo>
                <a:lnTo>
                  <a:pt x="3172705" y="240030"/>
                </a:lnTo>
                <a:close/>
              </a:path>
              <a:path w="4096384" h="836930">
                <a:moveTo>
                  <a:pt x="3264569" y="238760"/>
                </a:moveTo>
                <a:lnTo>
                  <a:pt x="3259186" y="238760"/>
                </a:lnTo>
                <a:lnTo>
                  <a:pt x="3257680" y="232410"/>
                </a:lnTo>
                <a:lnTo>
                  <a:pt x="3262110" y="233397"/>
                </a:lnTo>
                <a:lnTo>
                  <a:pt x="3262055" y="233680"/>
                </a:lnTo>
                <a:lnTo>
                  <a:pt x="3263377" y="233680"/>
                </a:lnTo>
                <a:lnTo>
                  <a:pt x="3263829" y="234789"/>
                </a:lnTo>
                <a:lnTo>
                  <a:pt x="3263947" y="235244"/>
                </a:lnTo>
                <a:lnTo>
                  <a:pt x="3264569" y="238760"/>
                </a:lnTo>
                <a:close/>
              </a:path>
              <a:path w="4096384" h="836930">
                <a:moveTo>
                  <a:pt x="3262110" y="233397"/>
                </a:moveTo>
                <a:lnTo>
                  <a:pt x="3257680" y="232410"/>
                </a:lnTo>
                <a:lnTo>
                  <a:pt x="3262302" y="232410"/>
                </a:lnTo>
                <a:lnTo>
                  <a:pt x="3262110" y="233397"/>
                </a:lnTo>
                <a:close/>
              </a:path>
              <a:path w="4096384" h="836930">
                <a:moveTo>
                  <a:pt x="3362119" y="236220"/>
                </a:moveTo>
                <a:lnTo>
                  <a:pt x="3356907" y="236220"/>
                </a:lnTo>
                <a:lnTo>
                  <a:pt x="3359781" y="232410"/>
                </a:lnTo>
                <a:lnTo>
                  <a:pt x="3362119" y="236220"/>
                </a:lnTo>
                <a:close/>
              </a:path>
              <a:path w="4096384" h="836930">
                <a:moveTo>
                  <a:pt x="3362081" y="236147"/>
                </a:moveTo>
                <a:lnTo>
                  <a:pt x="3359781" y="232410"/>
                </a:lnTo>
                <a:lnTo>
                  <a:pt x="3360115" y="232410"/>
                </a:lnTo>
                <a:lnTo>
                  <a:pt x="3362081" y="236147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505943" y="237490"/>
                </a:lnTo>
                <a:lnTo>
                  <a:pt x="3510808" y="23241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538628" y="245110"/>
                </a:moveTo>
                <a:lnTo>
                  <a:pt x="3529240" y="245110"/>
                </a:lnTo>
                <a:lnTo>
                  <a:pt x="3529762" y="244126"/>
                </a:lnTo>
                <a:lnTo>
                  <a:pt x="3529867" y="243660"/>
                </a:lnTo>
                <a:lnTo>
                  <a:pt x="3529320" y="241599"/>
                </a:lnTo>
                <a:lnTo>
                  <a:pt x="3529197" y="241245"/>
                </a:lnTo>
                <a:lnTo>
                  <a:pt x="3528232" y="240030"/>
                </a:lnTo>
                <a:lnTo>
                  <a:pt x="3504260" y="240030"/>
                </a:lnTo>
                <a:lnTo>
                  <a:pt x="3510808" y="232410"/>
                </a:lnTo>
                <a:lnTo>
                  <a:pt x="3516199" y="232410"/>
                </a:lnTo>
                <a:lnTo>
                  <a:pt x="3517330" y="233680"/>
                </a:lnTo>
                <a:lnTo>
                  <a:pt x="3525813" y="233680"/>
                </a:lnTo>
                <a:lnTo>
                  <a:pt x="3526733" y="237490"/>
                </a:lnTo>
                <a:lnTo>
                  <a:pt x="3531598" y="237490"/>
                </a:lnTo>
                <a:lnTo>
                  <a:pt x="3533929" y="241300"/>
                </a:lnTo>
                <a:lnTo>
                  <a:pt x="3567297" y="241300"/>
                </a:lnTo>
                <a:lnTo>
                  <a:pt x="3566439" y="242570"/>
                </a:lnTo>
                <a:lnTo>
                  <a:pt x="3537628" y="242570"/>
                </a:lnTo>
                <a:lnTo>
                  <a:pt x="3538628" y="245110"/>
                </a:lnTo>
                <a:close/>
              </a:path>
              <a:path w="4096384" h="836930">
                <a:moveTo>
                  <a:pt x="3954001" y="237490"/>
                </a:moveTo>
                <a:lnTo>
                  <a:pt x="3951002" y="237490"/>
                </a:lnTo>
                <a:lnTo>
                  <a:pt x="3951644" y="232410"/>
                </a:lnTo>
                <a:lnTo>
                  <a:pt x="3954341" y="234950"/>
                </a:lnTo>
                <a:lnTo>
                  <a:pt x="3954001" y="237490"/>
                </a:lnTo>
                <a:close/>
              </a:path>
              <a:path w="4096384" h="836930">
                <a:moveTo>
                  <a:pt x="3958453" y="237490"/>
                </a:moveTo>
                <a:lnTo>
                  <a:pt x="3954001" y="237490"/>
                </a:lnTo>
                <a:lnTo>
                  <a:pt x="3954341" y="234950"/>
                </a:lnTo>
                <a:lnTo>
                  <a:pt x="3951644" y="232410"/>
                </a:lnTo>
                <a:lnTo>
                  <a:pt x="3971111" y="232410"/>
                </a:lnTo>
                <a:lnTo>
                  <a:pt x="3972433" y="233680"/>
                </a:lnTo>
                <a:lnTo>
                  <a:pt x="3963720" y="233692"/>
                </a:lnTo>
                <a:lnTo>
                  <a:pt x="3958453" y="237490"/>
                </a:lnTo>
                <a:close/>
              </a:path>
              <a:path w="4096384" h="836930">
                <a:moveTo>
                  <a:pt x="421797" y="240030"/>
                </a:moveTo>
                <a:lnTo>
                  <a:pt x="413568" y="237485"/>
                </a:lnTo>
                <a:lnTo>
                  <a:pt x="410399" y="236285"/>
                </a:lnTo>
                <a:lnTo>
                  <a:pt x="415596" y="233680"/>
                </a:lnTo>
                <a:lnTo>
                  <a:pt x="416196" y="232538"/>
                </a:lnTo>
                <a:lnTo>
                  <a:pt x="421797" y="24003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6312" y="239446"/>
                </a:lnTo>
                <a:lnTo>
                  <a:pt x="1446414" y="238730"/>
                </a:lnTo>
                <a:lnTo>
                  <a:pt x="1439788" y="236220"/>
                </a:lnTo>
                <a:lnTo>
                  <a:pt x="1446827" y="233680"/>
                </a:lnTo>
                <a:lnTo>
                  <a:pt x="1451722" y="232678"/>
                </a:lnTo>
                <a:lnTo>
                  <a:pt x="1452115" y="233270"/>
                </a:lnTo>
                <a:lnTo>
                  <a:pt x="1452002" y="233553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25035" y="236220"/>
                </a:lnTo>
                <a:lnTo>
                  <a:pt x="3033239" y="233680"/>
                </a:lnTo>
                <a:lnTo>
                  <a:pt x="3037641" y="232776"/>
                </a:lnTo>
                <a:lnTo>
                  <a:pt x="3037759" y="233692"/>
                </a:lnTo>
                <a:lnTo>
                  <a:pt x="3037655" y="234582"/>
                </a:lnTo>
                <a:lnTo>
                  <a:pt x="3034272" y="23873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111313" y="233680"/>
                </a:moveTo>
                <a:lnTo>
                  <a:pt x="3108595" y="233680"/>
                </a:lnTo>
                <a:lnTo>
                  <a:pt x="3111518" y="232842"/>
                </a:lnTo>
                <a:lnTo>
                  <a:pt x="3111313" y="233680"/>
                </a:lnTo>
                <a:close/>
              </a:path>
              <a:path w="4096384" h="836930">
                <a:moveTo>
                  <a:pt x="1598692" y="247650"/>
                </a:moveTo>
                <a:lnTo>
                  <a:pt x="1594888" y="241245"/>
                </a:lnTo>
                <a:lnTo>
                  <a:pt x="1598522" y="237490"/>
                </a:lnTo>
                <a:lnTo>
                  <a:pt x="1592657" y="237490"/>
                </a:lnTo>
                <a:lnTo>
                  <a:pt x="1591149" y="234950"/>
                </a:lnTo>
                <a:lnTo>
                  <a:pt x="1593888" y="233648"/>
                </a:lnTo>
                <a:lnTo>
                  <a:pt x="1594534" y="233270"/>
                </a:lnTo>
                <a:lnTo>
                  <a:pt x="1597592" y="236285"/>
                </a:lnTo>
                <a:lnTo>
                  <a:pt x="1598917" y="237490"/>
                </a:lnTo>
                <a:lnTo>
                  <a:pt x="1592989" y="237490"/>
                </a:lnTo>
                <a:lnTo>
                  <a:pt x="1592768" y="237676"/>
                </a:lnTo>
                <a:lnTo>
                  <a:pt x="1599130" y="237684"/>
                </a:lnTo>
                <a:lnTo>
                  <a:pt x="1601710" y="240030"/>
                </a:lnTo>
                <a:lnTo>
                  <a:pt x="1603623" y="240030"/>
                </a:lnTo>
                <a:lnTo>
                  <a:pt x="1604893" y="241300"/>
                </a:lnTo>
                <a:lnTo>
                  <a:pt x="1601388" y="244734"/>
                </a:lnTo>
                <a:lnTo>
                  <a:pt x="1598692" y="247650"/>
                </a:lnTo>
                <a:close/>
              </a:path>
              <a:path w="4096384" h="836930">
                <a:moveTo>
                  <a:pt x="1448339" y="243840"/>
                </a:moveTo>
                <a:lnTo>
                  <a:pt x="1446997" y="243840"/>
                </a:lnTo>
                <a:lnTo>
                  <a:pt x="1448126" y="242772"/>
                </a:lnTo>
                <a:lnTo>
                  <a:pt x="1448248" y="242221"/>
                </a:lnTo>
                <a:lnTo>
                  <a:pt x="1448047" y="241457"/>
                </a:lnTo>
                <a:lnTo>
                  <a:pt x="1447926" y="241245"/>
                </a:lnTo>
                <a:lnTo>
                  <a:pt x="1446159" y="240030"/>
                </a:lnTo>
                <a:lnTo>
                  <a:pt x="1452175" y="233362"/>
                </a:lnTo>
                <a:lnTo>
                  <a:pt x="1454071" y="236220"/>
                </a:lnTo>
                <a:lnTo>
                  <a:pt x="1457021" y="236220"/>
                </a:lnTo>
                <a:lnTo>
                  <a:pt x="1460509" y="238760"/>
                </a:lnTo>
                <a:lnTo>
                  <a:pt x="1453034" y="238760"/>
                </a:lnTo>
                <a:lnTo>
                  <a:pt x="1448339" y="243840"/>
                </a:lnTo>
                <a:close/>
              </a:path>
              <a:path w="4096384" h="836930">
                <a:moveTo>
                  <a:pt x="3263377" y="233680"/>
                </a:moveTo>
                <a:lnTo>
                  <a:pt x="3262055" y="233680"/>
                </a:lnTo>
                <a:lnTo>
                  <a:pt x="3262110" y="233397"/>
                </a:lnTo>
                <a:lnTo>
                  <a:pt x="3263377" y="233680"/>
                </a:lnTo>
                <a:close/>
              </a:path>
              <a:path w="4096384" h="836930">
                <a:moveTo>
                  <a:pt x="1400396" y="236220"/>
                </a:moveTo>
                <a:lnTo>
                  <a:pt x="1397548" y="236220"/>
                </a:lnTo>
                <a:lnTo>
                  <a:pt x="1400239" y="233480"/>
                </a:lnTo>
                <a:lnTo>
                  <a:pt x="1400396" y="236220"/>
                </a:lnTo>
                <a:close/>
              </a:path>
              <a:path w="4096384" h="836930">
                <a:moveTo>
                  <a:pt x="1376928" y="236220"/>
                </a:moveTo>
                <a:lnTo>
                  <a:pt x="1373242" y="236220"/>
                </a:lnTo>
                <a:lnTo>
                  <a:pt x="1374415" y="233553"/>
                </a:lnTo>
                <a:lnTo>
                  <a:pt x="1376928" y="236220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6539" y="236220"/>
                </a:lnTo>
                <a:lnTo>
                  <a:pt x="1396988" y="233960"/>
                </a:lnTo>
                <a:lnTo>
                  <a:pt x="1397073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26534" y="236220"/>
                </a:moveTo>
                <a:lnTo>
                  <a:pt x="24858" y="233680"/>
                </a:lnTo>
                <a:lnTo>
                  <a:pt x="27216" y="233692"/>
                </a:lnTo>
                <a:lnTo>
                  <a:pt x="28545" y="234950"/>
                </a:lnTo>
                <a:lnTo>
                  <a:pt x="28381" y="234950"/>
                </a:lnTo>
                <a:lnTo>
                  <a:pt x="26534" y="236220"/>
                </a:lnTo>
                <a:close/>
              </a:path>
              <a:path w="4096384" h="836930">
                <a:moveTo>
                  <a:pt x="40278" y="236220"/>
                </a:moveTo>
                <a:lnTo>
                  <a:pt x="26534" y="236220"/>
                </a:lnTo>
                <a:lnTo>
                  <a:pt x="28381" y="234950"/>
                </a:lnTo>
                <a:lnTo>
                  <a:pt x="28545" y="234950"/>
                </a:lnTo>
                <a:lnTo>
                  <a:pt x="27202" y="233680"/>
                </a:lnTo>
                <a:lnTo>
                  <a:pt x="38772" y="233680"/>
                </a:lnTo>
                <a:lnTo>
                  <a:pt x="38844" y="235010"/>
                </a:lnTo>
                <a:lnTo>
                  <a:pt x="40278" y="236220"/>
                </a:lnTo>
                <a:close/>
              </a:path>
              <a:path w="4096384" h="836930">
                <a:moveTo>
                  <a:pt x="40783" y="236220"/>
                </a:moveTo>
                <a:lnTo>
                  <a:pt x="40278" y="236220"/>
                </a:lnTo>
                <a:lnTo>
                  <a:pt x="38844" y="235010"/>
                </a:lnTo>
                <a:lnTo>
                  <a:pt x="38772" y="233680"/>
                </a:lnTo>
                <a:lnTo>
                  <a:pt x="39288" y="233692"/>
                </a:lnTo>
                <a:lnTo>
                  <a:pt x="40449" y="234950"/>
                </a:lnTo>
                <a:lnTo>
                  <a:pt x="40783" y="23622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32572" y="242570"/>
                </a:lnTo>
                <a:lnTo>
                  <a:pt x="36422" y="241300"/>
                </a:lnTo>
                <a:lnTo>
                  <a:pt x="29717" y="236220"/>
                </a:lnTo>
                <a:lnTo>
                  <a:pt x="40783" y="236220"/>
                </a:lnTo>
                <a:lnTo>
                  <a:pt x="40449" y="234950"/>
                </a:lnTo>
                <a:lnTo>
                  <a:pt x="39277" y="233680"/>
                </a:lnTo>
                <a:lnTo>
                  <a:pt x="52346" y="233680"/>
                </a:lnTo>
                <a:lnTo>
                  <a:pt x="51471" y="234789"/>
                </a:lnTo>
                <a:lnTo>
                  <a:pt x="51500" y="235244"/>
                </a:lnTo>
                <a:lnTo>
                  <a:pt x="52687" y="237490"/>
                </a:lnTo>
                <a:lnTo>
                  <a:pt x="123703" y="237490"/>
                </a:lnTo>
                <a:lnTo>
                  <a:pt x="123842" y="238760"/>
                </a:lnTo>
                <a:lnTo>
                  <a:pt x="46983" y="238760"/>
                </a:lnTo>
                <a:lnTo>
                  <a:pt x="44469" y="240030"/>
                </a:lnTo>
                <a:lnTo>
                  <a:pt x="44469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53688" y="237490"/>
                </a:moveTo>
                <a:lnTo>
                  <a:pt x="52687" y="237490"/>
                </a:lnTo>
                <a:lnTo>
                  <a:pt x="51500" y="235244"/>
                </a:lnTo>
                <a:lnTo>
                  <a:pt x="51471" y="234789"/>
                </a:lnTo>
                <a:lnTo>
                  <a:pt x="52346" y="233680"/>
                </a:lnTo>
                <a:lnTo>
                  <a:pt x="53361" y="233692"/>
                </a:lnTo>
                <a:lnTo>
                  <a:pt x="54632" y="236097"/>
                </a:lnTo>
                <a:lnTo>
                  <a:pt x="54645" y="236285"/>
                </a:lnTo>
                <a:lnTo>
                  <a:pt x="53688" y="2374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53688" y="237490"/>
                </a:lnTo>
                <a:lnTo>
                  <a:pt x="54645" y="236285"/>
                </a:lnTo>
                <a:lnTo>
                  <a:pt x="54632" y="236097"/>
                </a:lnTo>
                <a:lnTo>
                  <a:pt x="53354" y="233680"/>
                </a:lnTo>
                <a:lnTo>
                  <a:pt x="103341" y="233680"/>
                </a:lnTo>
                <a:lnTo>
                  <a:pt x="101966" y="234950"/>
                </a:lnTo>
                <a:lnTo>
                  <a:pt x="96269" y="23495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306803" y="236220"/>
                </a:moveTo>
                <a:lnTo>
                  <a:pt x="305631" y="233680"/>
                </a:lnTo>
                <a:lnTo>
                  <a:pt x="307988" y="233692"/>
                </a:lnTo>
                <a:lnTo>
                  <a:pt x="308649" y="234950"/>
                </a:lnTo>
                <a:lnTo>
                  <a:pt x="308316" y="234950"/>
                </a:lnTo>
                <a:lnTo>
                  <a:pt x="306803" y="236220"/>
                </a:lnTo>
                <a:close/>
              </a:path>
              <a:path w="4096384" h="836930">
                <a:moveTo>
                  <a:pt x="319709" y="234950"/>
                </a:moveTo>
                <a:lnTo>
                  <a:pt x="308649" y="234950"/>
                </a:lnTo>
                <a:lnTo>
                  <a:pt x="307982" y="233680"/>
                </a:lnTo>
                <a:lnTo>
                  <a:pt x="320465" y="233680"/>
                </a:lnTo>
                <a:lnTo>
                  <a:pt x="319709" y="234950"/>
                </a:lnTo>
                <a:close/>
              </a:path>
              <a:path w="4096384" h="836930">
                <a:moveTo>
                  <a:pt x="536954" y="246380"/>
                </a:moveTo>
                <a:lnTo>
                  <a:pt x="542222" y="238204"/>
                </a:lnTo>
                <a:lnTo>
                  <a:pt x="545506" y="233680"/>
                </a:lnTo>
                <a:lnTo>
                  <a:pt x="546510" y="241300"/>
                </a:lnTo>
                <a:lnTo>
                  <a:pt x="546174" y="241300"/>
                </a:lnTo>
                <a:lnTo>
                  <a:pt x="546678" y="242570"/>
                </a:lnTo>
                <a:lnTo>
                  <a:pt x="536954" y="246380"/>
                </a:lnTo>
                <a:close/>
              </a:path>
              <a:path w="4096384" h="836930">
                <a:moveTo>
                  <a:pt x="604061" y="250190"/>
                </a:moveTo>
                <a:lnTo>
                  <a:pt x="550868" y="250190"/>
                </a:lnTo>
                <a:lnTo>
                  <a:pt x="552074" y="249049"/>
                </a:lnTo>
                <a:lnTo>
                  <a:pt x="552170" y="248767"/>
                </a:lnTo>
                <a:lnTo>
                  <a:pt x="551536" y="246380"/>
                </a:lnTo>
                <a:lnTo>
                  <a:pt x="536954" y="246380"/>
                </a:lnTo>
                <a:lnTo>
                  <a:pt x="546678" y="242570"/>
                </a:lnTo>
                <a:lnTo>
                  <a:pt x="545506" y="233680"/>
                </a:lnTo>
                <a:lnTo>
                  <a:pt x="575845" y="233680"/>
                </a:lnTo>
                <a:lnTo>
                  <a:pt x="575508" y="234950"/>
                </a:lnTo>
                <a:lnTo>
                  <a:pt x="575678" y="234950"/>
                </a:lnTo>
                <a:lnTo>
                  <a:pt x="576346" y="236220"/>
                </a:lnTo>
                <a:lnTo>
                  <a:pt x="640967" y="236220"/>
                </a:lnTo>
                <a:lnTo>
                  <a:pt x="640401" y="237490"/>
                </a:lnTo>
                <a:lnTo>
                  <a:pt x="558078" y="237490"/>
                </a:lnTo>
                <a:lnTo>
                  <a:pt x="553213" y="240030"/>
                </a:lnTo>
                <a:lnTo>
                  <a:pt x="555897" y="242570"/>
                </a:lnTo>
                <a:lnTo>
                  <a:pt x="580033" y="242570"/>
                </a:lnTo>
                <a:lnTo>
                  <a:pt x="585068" y="243840"/>
                </a:lnTo>
                <a:lnTo>
                  <a:pt x="644548" y="243840"/>
                </a:lnTo>
                <a:lnTo>
                  <a:pt x="643614" y="245110"/>
                </a:lnTo>
                <a:lnTo>
                  <a:pt x="590431" y="245110"/>
                </a:lnTo>
                <a:lnTo>
                  <a:pt x="588979" y="246329"/>
                </a:lnTo>
                <a:lnTo>
                  <a:pt x="590594" y="247650"/>
                </a:lnTo>
                <a:lnTo>
                  <a:pt x="602498" y="247650"/>
                </a:lnTo>
                <a:lnTo>
                  <a:pt x="604061" y="250190"/>
                </a:lnTo>
                <a:close/>
              </a:path>
              <a:path w="4096384" h="836930">
                <a:moveTo>
                  <a:pt x="1014786" y="237490"/>
                </a:moveTo>
                <a:lnTo>
                  <a:pt x="1012677" y="237490"/>
                </a:lnTo>
                <a:lnTo>
                  <a:pt x="1012210" y="237111"/>
                </a:lnTo>
                <a:lnTo>
                  <a:pt x="1012847" y="233680"/>
                </a:lnTo>
                <a:lnTo>
                  <a:pt x="1014786" y="237490"/>
                </a:lnTo>
                <a:close/>
              </a:path>
              <a:path w="4096384" h="836930">
                <a:moveTo>
                  <a:pt x="1040335" y="242570"/>
                </a:moveTo>
                <a:lnTo>
                  <a:pt x="1017372" y="242570"/>
                </a:lnTo>
                <a:lnTo>
                  <a:pt x="1012847" y="233680"/>
                </a:lnTo>
                <a:lnTo>
                  <a:pt x="1099198" y="233692"/>
                </a:lnTo>
                <a:lnTo>
                  <a:pt x="1101518" y="234950"/>
                </a:lnTo>
                <a:lnTo>
                  <a:pt x="1114090" y="234950"/>
                </a:lnTo>
                <a:lnTo>
                  <a:pt x="1114090" y="237490"/>
                </a:lnTo>
                <a:lnTo>
                  <a:pt x="1068668" y="237490"/>
                </a:lnTo>
                <a:lnTo>
                  <a:pt x="1067496" y="238760"/>
                </a:lnTo>
                <a:lnTo>
                  <a:pt x="1040505" y="238760"/>
                </a:lnTo>
                <a:lnTo>
                  <a:pt x="1039352" y="241245"/>
                </a:lnTo>
                <a:lnTo>
                  <a:pt x="1039452" y="241457"/>
                </a:lnTo>
                <a:lnTo>
                  <a:pt x="1040335" y="242570"/>
                </a:lnTo>
                <a:close/>
              </a:path>
              <a:path w="4096384" h="836930">
                <a:moveTo>
                  <a:pt x="1169911" y="234950"/>
                </a:moveTo>
                <a:lnTo>
                  <a:pt x="1169073" y="233680"/>
                </a:lnTo>
                <a:lnTo>
                  <a:pt x="1170081" y="233680"/>
                </a:lnTo>
                <a:lnTo>
                  <a:pt x="1169911" y="234950"/>
                </a:lnTo>
                <a:close/>
              </a:path>
              <a:path w="4096384" h="836930">
                <a:moveTo>
                  <a:pt x="1179634" y="234950"/>
                </a:moveTo>
                <a:lnTo>
                  <a:pt x="1169911" y="234950"/>
                </a:lnTo>
                <a:lnTo>
                  <a:pt x="1170081" y="233680"/>
                </a:lnTo>
                <a:lnTo>
                  <a:pt x="1180473" y="233680"/>
                </a:lnTo>
                <a:lnTo>
                  <a:pt x="1179634" y="234950"/>
                </a:lnTo>
                <a:close/>
              </a:path>
              <a:path w="4096384" h="836930">
                <a:moveTo>
                  <a:pt x="1283733" y="243840"/>
                </a:moveTo>
                <a:lnTo>
                  <a:pt x="1278704" y="243840"/>
                </a:lnTo>
                <a:lnTo>
                  <a:pt x="1282894" y="233680"/>
                </a:lnTo>
                <a:lnTo>
                  <a:pt x="1286247" y="238760"/>
                </a:lnTo>
                <a:lnTo>
                  <a:pt x="1287227" y="241245"/>
                </a:lnTo>
                <a:lnTo>
                  <a:pt x="1287145" y="241457"/>
                </a:lnTo>
                <a:lnTo>
                  <a:pt x="1286411" y="242570"/>
                </a:lnTo>
                <a:lnTo>
                  <a:pt x="1283733" y="243840"/>
                </a:lnTo>
                <a:close/>
              </a:path>
              <a:path w="4096384" h="836930">
                <a:moveTo>
                  <a:pt x="1296972" y="243840"/>
                </a:moveTo>
                <a:lnTo>
                  <a:pt x="1283733" y="243840"/>
                </a:lnTo>
                <a:lnTo>
                  <a:pt x="1286411" y="242570"/>
                </a:lnTo>
                <a:lnTo>
                  <a:pt x="1287145" y="241457"/>
                </a:lnTo>
                <a:lnTo>
                  <a:pt x="1287227" y="241245"/>
                </a:lnTo>
                <a:lnTo>
                  <a:pt x="1286247" y="238760"/>
                </a:lnTo>
                <a:lnTo>
                  <a:pt x="1282894" y="233680"/>
                </a:lnTo>
                <a:lnTo>
                  <a:pt x="1288364" y="233680"/>
                </a:lnTo>
                <a:lnTo>
                  <a:pt x="1287681" y="234789"/>
                </a:lnTo>
                <a:lnTo>
                  <a:pt x="1287753" y="236220"/>
                </a:lnTo>
                <a:lnTo>
                  <a:pt x="1290438" y="237490"/>
                </a:lnTo>
                <a:lnTo>
                  <a:pt x="1294792" y="237490"/>
                </a:lnTo>
                <a:lnTo>
                  <a:pt x="1292611" y="240030"/>
                </a:lnTo>
                <a:lnTo>
                  <a:pt x="1292952" y="241300"/>
                </a:lnTo>
                <a:lnTo>
                  <a:pt x="1294288" y="242570"/>
                </a:lnTo>
                <a:lnTo>
                  <a:pt x="1296972" y="243840"/>
                </a:lnTo>
                <a:close/>
              </a:path>
              <a:path w="4096384" h="836930">
                <a:moveTo>
                  <a:pt x="1340889" y="241300"/>
                </a:moveTo>
                <a:lnTo>
                  <a:pt x="1337707" y="241300"/>
                </a:lnTo>
                <a:lnTo>
                  <a:pt x="1339049" y="233680"/>
                </a:lnTo>
                <a:lnTo>
                  <a:pt x="1340889" y="241300"/>
                </a:lnTo>
                <a:close/>
              </a:path>
              <a:path w="4096384" h="836930">
                <a:moveTo>
                  <a:pt x="1340889" y="244072"/>
                </a:moveTo>
                <a:lnTo>
                  <a:pt x="1340876" y="241245"/>
                </a:lnTo>
                <a:lnTo>
                  <a:pt x="1339049" y="233680"/>
                </a:lnTo>
                <a:lnTo>
                  <a:pt x="1368547" y="233680"/>
                </a:lnTo>
                <a:lnTo>
                  <a:pt x="1368547" y="234950"/>
                </a:lnTo>
                <a:lnTo>
                  <a:pt x="1352119" y="234950"/>
                </a:lnTo>
                <a:lnTo>
                  <a:pt x="1352119" y="237490"/>
                </a:lnTo>
                <a:lnTo>
                  <a:pt x="1353461" y="238760"/>
                </a:lnTo>
                <a:lnTo>
                  <a:pt x="1357651" y="238760"/>
                </a:lnTo>
                <a:lnTo>
                  <a:pt x="1358154" y="240030"/>
                </a:lnTo>
                <a:lnTo>
                  <a:pt x="1346756" y="240030"/>
                </a:lnTo>
                <a:lnTo>
                  <a:pt x="1340889" y="244072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77099" y="236220"/>
                </a:lnTo>
                <a:lnTo>
                  <a:pt x="1379449" y="234950"/>
                </a:lnTo>
                <a:lnTo>
                  <a:pt x="1381289" y="233680"/>
                </a:lnTo>
                <a:lnTo>
                  <a:pt x="1382127" y="233680"/>
                </a:lnTo>
                <a:lnTo>
                  <a:pt x="1381793" y="234950"/>
                </a:lnTo>
                <a:lnTo>
                  <a:pt x="1381934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1381967" y="234730"/>
                </a:moveTo>
                <a:lnTo>
                  <a:pt x="1382127" y="233680"/>
                </a:lnTo>
                <a:lnTo>
                  <a:pt x="1382799" y="233680"/>
                </a:lnTo>
                <a:lnTo>
                  <a:pt x="1381967" y="234730"/>
                </a:lnTo>
                <a:close/>
              </a:path>
              <a:path w="4096384" h="836930">
                <a:moveTo>
                  <a:pt x="1454421" y="234327"/>
                </a:moveTo>
                <a:lnTo>
                  <a:pt x="1453532" y="233680"/>
                </a:lnTo>
                <a:lnTo>
                  <a:pt x="1454540" y="233680"/>
                </a:lnTo>
                <a:lnTo>
                  <a:pt x="1454421" y="234327"/>
                </a:lnTo>
                <a:close/>
              </a:path>
              <a:path w="4096384" h="836930">
                <a:moveTo>
                  <a:pt x="1462254" y="240030"/>
                </a:moveTo>
                <a:lnTo>
                  <a:pt x="1454617" y="234469"/>
                </a:lnTo>
                <a:lnTo>
                  <a:pt x="1454540" y="233680"/>
                </a:lnTo>
                <a:lnTo>
                  <a:pt x="1460084" y="233692"/>
                </a:lnTo>
                <a:lnTo>
                  <a:pt x="1462149" y="236097"/>
                </a:lnTo>
                <a:lnTo>
                  <a:pt x="1462254" y="240030"/>
                </a:lnTo>
                <a:close/>
              </a:path>
              <a:path w="4096384" h="836930">
                <a:moveTo>
                  <a:pt x="1505321" y="238760"/>
                </a:moveTo>
                <a:lnTo>
                  <a:pt x="1502105" y="236220"/>
                </a:lnTo>
                <a:lnTo>
                  <a:pt x="1500084" y="233680"/>
                </a:lnTo>
                <a:lnTo>
                  <a:pt x="1500817" y="233692"/>
                </a:lnTo>
                <a:lnTo>
                  <a:pt x="1502143" y="234950"/>
                </a:lnTo>
                <a:lnTo>
                  <a:pt x="1507342" y="234950"/>
                </a:lnTo>
                <a:lnTo>
                  <a:pt x="1505321" y="238760"/>
                </a:lnTo>
                <a:close/>
              </a:path>
              <a:path w="4096384" h="836930">
                <a:moveTo>
                  <a:pt x="1507342" y="234950"/>
                </a:moveTo>
                <a:lnTo>
                  <a:pt x="1503322" y="234950"/>
                </a:lnTo>
                <a:lnTo>
                  <a:pt x="1501646" y="233680"/>
                </a:lnTo>
                <a:lnTo>
                  <a:pt x="1507031" y="233680"/>
                </a:lnTo>
                <a:lnTo>
                  <a:pt x="1507342" y="234950"/>
                </a:lnTo>
                <a:close/>
              </a:path>
              <a:path w="4096384" h="836930">
                <a:moveTo>
                  <a:pt x="1533829" y="237490"/>
                </a:moveTo>
                <a:lnTo>
                  <a:pt x="1527457" y="237490"/>
                </a:lnTo>
                <a:lnTo>
                  <a:pt x="1525781" y="236220"/>
                </a:lnTo>
                <a:lnTo>
                  <a:pt x="1525618" y="234950"/>
                </a:lnTo>
                <a:lnTo>
                  <a:pt x="1526790" y="233680"/>
                </a:lnTo>
                <a:lnTo>
                  <a:pt x="1529134" y="233680"/>
                </a:lnTo>
                <a:lnTo>
                  <a:pt x="1528630" y="234950"/>
                </a:lnTo>
                <a:lnTo>
                  <a:pt x="1533955" y="234950"/>
                </a:lnTo>
                <a:lnTo>
                  <a:pt x="1533829" y="237490"/>
                </a:lnTo>
                <a:close/>
              </a:path>
              <a:path w="4096384" h="836930">
                <a:moveTo>
                  <a:pt x="1528630" y="234950"/>
                </a:moveTo>
                <a:lnTo>
                  <a:pt x="1529134" y="233680"/>
                </a:lnTo>
                <a:lnTo>
                  <a:pt x="1529580" y="233680"/>
                </a:lnTo>
                <a:lnTo>
                  <a:pt x="1528630" y="234950"/>
                </a:lnTo>
                <a:close/>
              </a:path>
              <a:path w="4096384" h="836930">
                <a:moveTo>
                  <a:pt x="1571370" y="237490"/>
                </a:moveTo>
                <a:lnTo>
                  <a:pt x="1569023" y="237490"/>
                </a:lnTo>
                <a:lnTo>
                  <a:pt x="1569818" y="236285"/>
                </a:lnTo>
                <a:lnTo>
                  <a:pt x="1569357" y="234950"/>
                </a:lnTo>
                <a:lnTo>
                  <a:pt x="1558128" y="234950"/>
                </a:lnTo>
                <a:lnTo>
                  <a:pt x="1558796" y="233680"/>
                </a:lnTo>
                <a:lnTo>
                  <a:pt x="1569652" y="233680"/>
                </a:lnTo>
                <a:lnTo>
                  <a:pt x="1570734" y="236285"/>
                </a:lnTo>
                <a:lnTo>
                  <a:pt x="1571370" y="237490"/>
                </a:lnTo>
                <a:close/>
              </a:path>
              <a:path w="4096384" h="836930">
                <a:moveTo>
                  <a:pt x="1640428" y="236220"/>
                </a:moveTo>
                <a:lnTo>
                  <a:pt x="1639590" y="236220"/>
                </a:lnTo>
                <a:lnTo>
                  <a:pt x="1639208" y="235244"/>
                </a:lnTo>
                <a:lnTo>
                  <a:pt x="1639176" y="234789"/>
                </a:lnTo>
                <a:lnTo>
                  <a:pt x="1639760" y="233680"/>
                </a:lnTo>
                <a:lnTo>
                  <a:pt x="1640436" y="233692"/>
                </a:lnTo>
                <a:lnTo>
                  <a:pt x="1641160" y="234789"/>
                </a:lnTo>
                <a:lnTo>
                  <a:pt x="1641072" y="235244"/>
                </a:lnTo>
                <a:lnTo>
                  <a:pt x="1640428" y="236220"/>
                </a:lnTo>
                <a:close/>
              </a:path>
              <a:path w="4096384" h="836930">
                <a:moveTo>
                  <a:pt x="1646635" y="237490"/>
                </a:moveTo>
                <a:lnTo>
                  <a:pt x="1636237" y="237490"/>
                </a:lnTo>
                <a:lnTo>
                  <a:pt x="1638084" y="236220"/>
                </a:lnTo>
                <a:lnTo>
                  <a:pt x="1640428" y="236220"/>
                </a:lnTo>
                <a:lnTo>
                  <a:pt x="1641072" y="235244"/>
                </a:lnTo>
                <a:lnTo>
                  <a:pt x="1641160" y="234789"/>
                </a:lnTo>
                <a:lnTo>
                  <a:pt x="1640428" y="233680"/>
                </a:lnTo>
                <a:lnTo>
                  <a:pt x="1651664" y="233680"/>
                </a:lnTo>
                <a:lnTo>
                  <a:pt x="1651664" y="234950"/>
                </a:lnTo>
                <a:lnTo>
                  <a:pt x="1648979" y="234950"/>
                </a:lnTo>
                <a:lnTo>
                  <a:pt x="1646723" y="236172"/>
                </a:lnTo>
                <a:lnTo>
                  <a:pt x="1646635" y="237490"/>
                </a:lnTo>
                <a:close/>
              </a:path>
              <a:path w="4096384" h="836930">
                <a:moveTo>
                  <a:pt x="1734468" y="247650"/>
                </a:moveTo>
                <a:lnTo>
                  <a:pt x="1723239" y="233680"/>
                </a:lnTo>
                <a:lnTo>
                  <a:pt x="1730796" y="233692"/>
                </a:lnTo>
                <a:lnTo>
                  <a:pt x="1740721" y="242465"/>
                </a:lnTo>
                <a:lnTo>
                  <a:pt x="1740661" y="242712"/>
                </a:lnTo>
                <a:lnTo>
                  <a:pt x="1734468" y="247650"/>
                </a:lnTo>
                <a:close/>
              </a:path>
              <a:path w="4096384" h="836930">
                <a:moveTo>
                  <a:pt x="1772014" y="241300"/>
                </a:moveTo>
                <a:lnTo>
                  <a:pt x="1764307" y="237490"/>
                </a:lnTo>
                <a:lnTo>
                  <a:pt x="1771850" y="233680"/>
                </a:lnTo>
                <a:lnTo>
                  <a:pt x="1772142" y="234789"/>
                </a:lnTo>
                <a:lnTo>
                  <a:pt x="1772026" y="239845"/>
                </a:lnTo>
                <a:lnTo>
                  <a:pt x="1772014" y="241300"/>
                </a:lnTo>
                <a:close/>
              </a:path>
              <a:path w="4096384" h="836930">
                <a:moveTo>
                  <a:pt x="1772184" y="242570"/>
                </a:moveTo>
                <a:lnTo>
                  <a:pt x="1772184" y="241300"/>
                </a:lnTo>
                <a:lnTo>
                  <a:pt x="1772014" y="241300"/>
                </a:lnTo>
                <a:lnTo>
                  <a:pt x="1772026" y="239845"/>
                </a:lnTo>
                <a:lnTo>
                  <a:pt x="1772142" y="234789"/>
                </a:lnTo>
                <a:lnTo>
                  <a:pt x="1771850" y="233680"/>
                </a:lnTo>
                <a:lnTo>
                  <a:pt x="1782910" y="233680"/>
                </a:lnTo>
                <a:lnTo>
                  <a:pt x="1781070" y="234950"/>
                </a:lnTo>
                <a:lnTo>
                  <a:pt x="1780946" y="235869"/>
                </a:lnTo>
                <a:lnTo>
                  <a:pt x="1780977" y="236285"/>
                </a:lnTo>
                <a:lnTo>
                  <a:pt x="1782412" y="237490"/>
                </a:lnTo>
                <a:lnTo>
                  <a:pt x="1785928" y="238760"/>
                </a:lnTo>
                <a:lnTo>
                  <a:pt x="1798242" y="238760"/>
                </a:lnTo>
                <a:lnTo>
                  <a:pt x="1798739" y="240030"/>
                </a:lnTo>
                <a:lnTo>
                  <a:pt x="1775033" y="240030"/>
                </a:lnTo>
                <a:lnTo>
                  <a:pt x="1772184" y="242570"/>
                </a:lnTo>
                <a:close/>
              </a:path>
              <a:path w="4096384" h="836930">
                <a:moveTo>
                  <a:pt x="1785928" y="238760"/>
                </a:moveTo>
                <a:lnTo>
                  <a:pt x="1782412" y="237490"/>
                </a:lnTo>
                <a:lnTo>
                  <a:pt x="1780977" y="236285"/>
                </a:lnTo>
                <a:lnTo>
                  <a:pt x="1780946" y="235869"/>
                </a:lnTo>
                <a:lnTo>
                  <a:pt x="1781070" y="234950"/>
                </a:lnTo>
                <a:lnTo>
                  <a:pt x="1782910" y="233680"/>
                </a:lnTo>
                <a:lnTo>
                  <a:pt x="1786937" y="233680"/>
                </a:lnTo>
                <a:lnTo>
                  <a:pt x="1784926" y="234950"/>
                </a:lnTo>
                <a:lnTo>
                  <a:pt x="1785928" y="238760"/>
                </a:lnTo>
                <a:close/>
              </a:path>
              <a:path w="4096384" h="836930">
                <a:moveTo>
                  <a:pt x="2101064" y="246380"/>
                </a:moveTo>
                <a:lnTo>
                  <a:pt x="2094529" y="241300"/>
                </a:lnTo>
                <a:lnTo>
                  <a:pt x="2102073" y="234950"/>
                </a:lnTo>
                <a:lnTo>
                  <a:pt x="2106498" y="233680"/>
                </a:lnTo>
                <a:lnTo>
                  <a:pt x="2106146" y="235690"/>
                </a:lnTo>
                <a:lnTo>
                  <a:pt x="2106020" y="236285"/>
                </a:lnTo>
                <a:lnTo>
                  <a:pt x="2101064" y="246380"/>
                </a:lnTo>
                <a:close/>
              </a:path>
              <a:path w="4096384" h="836930">
                <a:moveTo>
                  <a:pt x="2158895" y="237490"/>
                </a:moveTo>
                <a:lnTo>
                  <a:pt x="2156194" y="236285"/>
                </a:lnTo>
                <a:lnTo>
                  <a:pt x="2156094" y="235869"/>
                </a:lnTo>
                <a:lnTo>
                  <a:pt x="2156217" y="234950"/>
                </a:lnTo>
                <a:lnTo>
                  <a:pt x="2159229" y="233680"/>
                </a:lnTo>
                <a:lnTo>
                  <a:pt x="2161743" y="234950"/>
                </a:lnTo>
                <a:lnTo>
                  <a:pt x="2161743" y="236220"/>
                </a:lnTo>
                <a:lnTo>
                  <a:pt x="2158895" y="237490"/>
                </a:lnTo>
                <a:close/>
              </a:path>
              <a:path w="4096384" h="836930">
                <a:moveTo>
                  <a:pt x="2358035" y="241300"/>
                </a:moveTo>
                <a:lnTo>
                  <a:pt x="2359378" y="233680"/>
                </a:lnTo>
                <a:lnTo>
                  <a:pt x="2368107" y="233692"/>
                </a:lnTo>
                <a:lnTo>
                  <a:pt x="2368397" y="233960"/>
                </a:lnTo>
                <a:lnTo>
                  <a:pt x="2360794" y="239310"/>
                </a:lnTo>
                <a:lnTo>
                  <a:pt x="2358035" y="241300"/>
                </a:lnTo>
                <a:close/>
              </a:path>
              <a:path w="4096384" h="836930">
                <a:moveTo>
                  <a:pt x="2398934" y="240030"/>
                </a:moveTo>
                <a:lnTo>
                  <a:pt x="2374968" y="240030"/>
                </a:lnTo>
                <a:lnTo>
                  <a:pt x="2381503" y="233680"/>
                </a:lnTo>
                <a:lnTo>
                  <a:pt x="2402797" y="233680"/>
                </a:lnTo>
                <a:lnTo>
                  <a:pt x="2399060" y="238593"/>
                </a:lnTo>
                <a:lnTo>
                  <a:pt x="2398934" y="240030"/>
                </a:lnTo>
                <a:close/>
              </a:path>
              <a:path w="4096384" h="836930">
                <a:moveTo>
                  <a:pt x="2408171" y="247539"/>
                </a:moveTo>
                <a:lnTo>
                  <a:pt x="2399608" y="246380"/>
                </a:lnTo>
                <a:lnTo>
                  <a:pt x="2399104" y="246380"/>
                </a:lnTo>
                <a:lnTo>
                  <a:pt x="2398169" y="244010"/>
                </a:lnTo>
                <a:lnTo>
                  <a:pt x="2397955" y="243292"/>
                </a:lnTo>
                <a:lnTo>
                  <a:pt x="2397854" y="242221"/>
                </a:lnTo>
                <a:lnTo>
                  <a:pt x="2398436" y="240030"/>
                </a:lnTo>
                <a:lnTo>
                  <a:pt x="2398934" y="240030"/>
                </a:lnTo>
                <a:lnTo>
                  <a:pt x="2399060" y="238593"/>
                </a:lnTo>
                <a:lnTo>
                  <a:pt x="2402797" y="233680"/>
                </a:lnTo>
                <a:lnTo>
                  <a:pt x="2402670" y="237966"/>
                </a:lnTo>
                <a:lnTo>
                  <a:pt x="2402460" y="238760"/>
                </a:lnTo>
                <a:lnTo>
                  <a:pt x="2400446" y="238760"/>
                </a:lnTo>
                <a:lnTo>
                  <a:pt x="2408171" y="247539"/>
                </a:lnTo>
                <a:close/>
              </a:path>
              <a:path w="4096384" h="836930">
                <a:moveTo>
                  <a:pt x="2427770" y="261620"/>
                </a:moveTo>
                <a:lnTo>
                  <a:pt x="2418551" y="261620"/>
                </a:lnTo>
                <a:lnTo>
                  <a:pt x="2430449" y="255268"/>
                </a:lnTo>
                <a:lnTo>
                  <a:pt x="2421583" y="252643"/>
                </a:lnTo>
                <a:lnTo>
                  <a:pt x="2418470" y="251801"/>
                </a:lnTo>
                <a:lnTo>
                  <a:pt x="2409999" y="241300"/>
                </a:lnTo>
                <a:lnTo>
                  <a:pt x="2409332" y="241300"/>
                </a:lnTo>
                <a:lnTo>
                  <a:pt x="2402373" y="239310"/>
                </a:lnTo>
                <a:lnTo>
                  <a:pt x="2402380" y="239061"/>
                </a:lnTo>
                <a:lnTo>
                  <a:pt x="2402670" y="237966"/>
                </a:lnTo>
                <a:lnTo>
                  <a:pt x="2402797" y="233680"/>
                </a:lnTo>
                <a:lnTo>
                  <a:pt x="2408318" y="233692"/>
                </a:lnTo>
                <a:lnTo>
                  <a:pt x="2419095" y="243840"/>
                </a:lnTo>
                <a:lnTo>
                  <a:pt x="2428796" y="243840"/>
                </a:lnTo>
                <a:lnTo>
                  <a:pt x="2429370" y="245110"/>
                </a:lnTo>
                <a:lnTo>
                  <a:pt x="2427102" y="245110"/>
                </a:lnTo>
                <a:lnTo>
                  <a:pt x="2424248" y="252730"/>
                </a:lnTo>
                <a:lnTo>
                  <a:pt x="2432377" y="252730"/>
                </a:lnTo>
                <a:lnTo>
                  <a:pt x="2430619" y="260350"/>
                </a:lnTo>
                <a:lnTo>
                  <a:pt x="2428772" y="260350"/>
                </a:lnTo>
                <a:lnTo>
                  <a:pt x="2427770" y="261620"/>
                </a:lnTo>
                <a:close/>
              </a:path>
              <a:path w="4096384" h="836930">
                <a:moveTo>
                  <a:pt x="2441848" y="237490"/>
                </a:moveTo>
                <a:lnTo>
                  <a:pt x="2440846" y="237490"/>
                </a:lnTo>
                <a:lnTo>
                  <a:pt x="2440179" y="234950"/>
                </a:lnTo>
                <a:lnTo>
                  <a:pt x="2442189" y="233680"/>
                </a:lnTo>
                <a:lnTo>
                  <a:pt x="2443361" y="233680"/>
                </a:lnTo>
                <a:lnTo>
                  <a:pt x="2443479" y="235507"/>
                </a:lnTo>
                <a:lnTo>
                  <a:pt x="2443438" y="236285"/>
                </a:lnTo>
                <a:lnTo>
                  <a:pt x="2441848" y="237490"/>
                </a:lnTo>
                <a:close/>
              </a:path>
              <a:path w="4096384" h="836930">
                <a:moveTo>
                  <a:pt x="2452246" y="237490"/>
                </a:moveTo>
                <a:lnTo>
                  <a:pt x="2441848" y="237490"/>
                </a:lnTo>
                <a:lnTo>
                  <a:pt x="2443438" y="236285"/>
                </a:lnTo>
                <a:lnTo>
                  <a:pt x="2443479" y="235507"/>
                </a:lnTo>
                <a:lnTo>
                  <a:pt x="2443361" y="233680"/>
                </a:lnTo>
                <a:lnTo>
                  <a:pt x="2446343" y="233680"/>
                </a:lnTo>
                <a:lnTo>
                  <a:pt x="2446209" y="234950"/>
                </a:lnTo>
                <a:lnTo>
                  <a:pt x="2450563" y="234950"/>
                </a:lnTo>
                <a:lnTo>
                  <a:pt x="2452246" y="237490"/>
                </a:lnTo>
                <a:close/>
              </a:path>
              <a:path w="4096384" h="836930">
                <a:moveTo>
                  <a:pt x="2514525" y="246380"/>
                </a:moveTo>
                <a:lnTo>
                  <a:pt x="2514571" y="244378"/>
                </a:lnTo>
                <a:lnTo>
                  <a:pt x="2514697" y="243660"/>
                </a:lnTo>
                <a:lnTo>
                  <a:pt x="2516992" y="240030"/>
                </a:lnTo>
                <a:lnTo>
                  <a:pt x="2518779" y="236220"/>
                </a:lnTo>
                <a:lnTo>
                  <a:pt x="2521297" y="233680"/>
                </a:lnTo>
                <a:lnTo>
                  <a:pt x="2523814" y="234950"/>
                </a:lnTo>
                <a:lnTo>
                  <a:pt x="2524065" y="237490"/>
                </a:lnTo>
                <a:lnTo>
                  <a:pt x="2519788" y="242570"/>
                </a:lnTo>
                <a:lnTo>
                  <a:pt x="2514525" y="24638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14525" y="246380"/>
                </a:lnTo>
                <a:lnTo>
                  <a:pt x="2519788" y="242570"/>
                </a:lnTo>
                <a:lnTo>
                  <a:pt x="2523902" y="237684"/>
                </a:lnTo>
                <a:lnTo>
                  <a:pt x="2523940" y="236220"/>
                </a:lnTo>
                <a:lnTo>
                  <a:pt x="2523814" y="234950"/>
                </a:lnTo>
                <a:lnTo>
                  <a:pt x="2521297" y="233680"/>
                </a:lnTo>
                <a:lnTo>
                  <a:pt x="2535643" y="233680"/>
                </a:lnTo>
                <a:lnTo>
                  <a:pt x="2532761" y="236172"/>
                </a:lnTo>
                <a:lnTo>
                  <a:pt x="2530619" y="240030"/>
                </a:lnTo>
                <a:lnTo>
                  <a:pt x="2529518" y="240030"/>
                </a:lnTo>
                <a:lnTo>
                  <a:pt x="2527835" y="245110"/>
                </a:lnTo>
                <a:lnTo>
                  <a:pt x="2528711" y="24511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726314" y="240030"/>
                </a:moveTo>
                <a:lnTo>
                  <a:pt x="2719949" y="240030"/>
                </a:lnTo>
                <a:lnTo>
                  <a:pt x="2721606" y="233680"/>
                </a:lnTo>
                <a:lnTo>
                  <a:pt x="2727997" y="233680"/>
                </a:lnTo>
                <a:lnTo>
                  <a:pt x="2726314" y="240030"/>
                </a:lnTo>
                <a:close/>
              </a:path>
              <a:path w="4096384" h="836930">
                <a:moveTo>
                  <a:pt x="2677853" y="245110"/>
                </a:moveTo>
                <a:lnTo>
                  <a:pt x="2665301" y="245110"/>
                </a:lnTo>
                <a:lnTo>
                  <a:pt x="2667159" y="241599"/>
                </a:lnTo>
                <a:lnTo>
                  <a:pt x="2667238" y="241245"/>
                </a:lnTo>
                <a:lnTo>
                  <a:pt x="2665458" y="240030"/>
                </a:lnTo>
                <a:lnTo>
                  <a:pt x="2726314" y="240030"/>
                </a:lnTo>
                <a:lnTo>
                  <a:pt x="2727997" y="233680"/>
                </a:lnTo>
                <a:lnTo>
                  <a:pt x="2763519" y="233680"/>
                </a:lnTo>
                <a:lnTo>
                  <a:pt x="2763811" y="234789"/>
                </a:lnTo>
                <a:lnTo>
                  <a:pt x="2763729" y="235010"/>
                </a:lnTo>
                <a:lnTo>
                  <a:pt x="2761263" y="236220"/>
                </a:lnTo>
                <a:lnTo>
                  <a:pt x="2756140" y="236220"/>
                </a:lnTo>
                <a:lnTo>
                  <a:pt x="2755354" y="241300"/>
                </a:lnTo>
                <a:lnTo>
                  <a:pt x="2702342" y="241300"/>
                </a:lnTo>
                <a:lnTo>
                  <a:pt x="2701334" y="242570"/>
                </a:lnTo>
                <a:lnTo>
                  <a:pt x="2676354" y="242570"/>
                </a:lnTo>
                <a:lnTo>
                  <a:pt x="2676197" y="243840"/>
                </a:lnTo>
                <a:lnTo>
                  <a:pt x="2677853" y="245110"/>
                </a:lnTo>
                <a:close/>
              </a:path>
              <a:path w="4096384" h="836930">
                <a:moveTo>
                  <a:pt x="2848504" y="240030"/>
                </a:moveTo>
                <a:lnTo>
                  <a:pt x="2844831" y="240030"/>
                </a:lnTo>
                <a:lnTo>
                  <a:pt x="2842657" y="238760"/>
                </a:lnTo>
                <a:lnTo>
                  <a:pt x="2842000" y="236285"/>
                </a:lnTo>
                <a:lnTo>
                  <a:pt x="2841465" y="233680"/>
                </a:lnTo>
                <a:lnTo>
                  <a:pt x="2848504" y="234950"/>
                </a:lnTo>
                <a:lnTo>
                  <a:pt x="2848504" y="240030"/>
                </a:lnTo>
                <a:close/>
              </a:path>
              <a:path w="4096384" h="836930">
                <a:moveTo>
                  <a:pt x="2854543" y="248920"/>
                </a:moveTo>
                <a:lnTo>
                  <a:pt x="2844321" y="248920"/>
                </a:lnTo>
                <a:lnTo>
                  <a:pt x="2849271" y="247650"/>
                </a:lnTo>
                <a:lnTo>
                  <a:pt x="2853210" y="243840"/>
                </a:lnTo>
                <a:lnTo>
                  <a:pt x="2848504" y="240030"/>
                </a:lnTo>
                <a:lnTo>
                  <a:pt x="2848504" y="234950"/>
                </a:lnTo>
                <a:lnTo>
                  <a:pt x="2841465" y="233680"/>
                </a:lnTo>
                <a:lnTo>
                  <a:pt x="2869722" y="233680"/>
                </a:lnTo>
                <a:lnTo>
                  <a:pt x="2870107" y="236220"/>
                </a:lnTo>
                <a:lnTo>
                  <a:pt x="2856558" y="236220"/>
                </a:lnTo>
                <a:lnTo>
                  <a:pt x="2857900" y="240030"/>
                </a:lnTo>
                <a:lnTo>
                  <a:pt x="2879181" y="240030"/>
                </a:lnTo>
                <a:lnTo>
                  <a:pt x="2876332" y="241300"/>
                </a:lnTo>
                <a:lnTo>
                  <a:pt x="2862588" y="241300"/>
                </a:lnTo>
                <a:lnTo>
                  <a:pt x="2860074" y="246380"/>
                </a:lnTo>
                <a:lnTo>
                  <a:pt x="2863937" y="246380"/>
                </a:lnTo>
                <a:lnTo>
                  <a:pt x="2866394" y="247650"/>
                </a:lnTo>
                <a:lnTo>
                  <a:pt x="2853369" y="247650"/>
                </a:lnTo>
                <a:lnTo>
                  <a:pt x="2854543" y="24892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70300" y="237490"/>
                </a:lnTo>
                <a:lnTo>
                  <a:pt x="2869722" y="233680"/>
                </a:lnTo>
                <a:lnTo>
                  <a:pt x="2873518" y="233692"/>
                </a:lnTo>
                <a:lnTo>
                  <a:pt x="2876850" y="234950"/>
                </a:lnTo>
                <a:lnTo>
                  <a:pt x="2874402" y="237403"/>
                </a:lnTo>
                <a:lnTo>
                  <a:pt x="2874292" y="237684"/>
                </a:lnTo>
                <a:lnTo>
                  <a:pt x="2874158" y="23876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22934" y="238760"/>
                </a:lnTo>
                <a:lnTo>
                  <a:pt x="2923259" y="236285"/>
                </a:lnTo>
                <a:lnTo>
                  <a:pt x="2923365" y="236097"/>
                </a:lnTo>
                <a:lnTo>
                  <a:pt x="2925284" y="233680"/>
                </a:lnTo>
                <a:lnTo>
                  <a:pt x="2926790" y="233680"/>
                </a:lnTo>
                <a:lnTo>
                  <a:pt x="2927840" y="237111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2911540" y="260350"/>
                </a:moveTo>
                <a:lnTo>
                  <a:pt x="2908358" y="260350"/>
                </a:lnTo>
                <a:lnTo>
                  <a:pt x="2909183" y="257810"/>
                </a:lnTo>
                <a:lnTo>
                  <a:pt x="2913337" y="252782"/>
                </a:lnTo>
                <a:lnTo>
                  <a:pt x="2913295" y="252408"/>
                </a:lnTo>
                <a:lnTo>
                  <a:pt x="2912690" y="250161"/>
                </a:lnTo>
                <a:lnTo>
                  <a:pt x="2912031" y="248920"/>
                </a:lnTo>
                <a:lnTo>
                  <a:pt x="2920937" y="248920"/>
                </a:lnTo>
                <a:lnTo>
                  <a:pt x="2920944" y="245098"/>
                </a:lnTo>
                <a:lnTo>
                  <a:pt x="2924433" y="240030"/>
                </a:lnTo>
                <a:lnTo>
                  <a:pt x="2927956" y="240030"/>
                </a:lnTo>
                <a:lnTo>
                  <a:pt x="2927840" y="237111"/>
                </a:lnTo>
                <a:lnTo>
                  <a:pt x="2926790" y="233680"/>
                </a:lnTo>
                <a:lnTo>
                  <a:pt x="2939526" y="233680"/>
                </a:lnTo>
                <a:lnTo>
                  <a:pt x="2938121" y="235010"/>
                </a:lnTo>
                <a:lnTo>
                  <a:pt x="2937124" y="236097"/>
                </a:lnTo>
                <a:lnTo>
                  <a:pt x="2937145" y="236471"/>
                </a:lnTo>
                <a:lnTo>
                  <a:pt x="2937686" y="237490"/>
                </a:lnTo>
                <a:lnTo>
                  <a:pt x="2929298" y="237490"/>
                </a:lnTo>
                <a:lnTo>
                  <a:pt x="2929973" y="243840"/>
                </a:lnTo>
                <a:lnTo>
                  <a:pt x="2929815" y="243840"/>
                </a:lnTo>
                <a:lnTo>
                  <a:pt x="2938360" y="246380"/>
                </a:lnTo>
                <a:lnTo>
                  <a:pt x="2933829" y="246380"/>
                </a:lnTo>
                <a:lnTo>
                  <a:pt x="2935167" y="247650"/>
                </a:lnTo>
                <a:lnTo>
                  <a:pt x="2923785" y="247650"/>
                </a:lnTo>
                <a:lnTo>
                  <a:pt x="2920794" y="250161"/>
                </a:lnTo>
                <a:lnTo>
                  <a:pt x="2924950" y="251460"/>
                </a:lnTo>
                <a:lnTo>
                  <a:pt x="2937935" y="251460"/>
                </a:lnTo>
                <a:lnTo>
                  <a:pt x="2938026" y="252730"/>
                </a:lnTo>
                <a:lnTo>
                  <a:pt x="2919594" y="252730"/>
                </a:lnTo>
                <a:lnTo>
                  <a:pt x="2911540" y="260350"/>
                </a:lnTo>
                <a:close/>
              </a:path>
              <a:path w="4096384" h="836930">
                <a:moveTo>
                  <a:pt x="2940200" y="238760"/>
                </a:moveTo>
                <a:lnTo>
                  <a:pt x="2938360" y="238760"/>
                </a:lnTo>
                <a:lnTo>
                  <a:pt x="2937145" y="236471"/>
                </a:lnTo>
                <a:lnTo>
                  <a:pt x="2937124" y="236097"/>
                </a:lnTo>
                <a:lnTo>
                  <a:pt x="2938177" y="234950"/>
                </a:lnTo>
                <a:lnTo>
                  <a:pt x="2939526" y="233680"/>
                </a:lnTo>
                <a:lnTo>
                  <a:pt x="2943225" y="237490"/>
                </a:lnTo>
                <a:lnTo>
                  <a:pt x="2940200" y="238760"/>
                </a:lnTo>
                <a:close/>
              </a:path>
              <a:path w="4096384" h="836930">
                <a:moveTo>
                  <a:pt x="3129617" y="238760"/>
                </a:moveTo>
                <a:lnTo>
                  <a:pt x="3122912" y="238760"/>
                </a:lnTo>
                <a:lnTo>
                  <a:pt x="3124078" y="233680"/>
                </a:lnTo>
                <a:lnTo>
                  <a:pt x="3127277" y="233692"/>
                </a:lnTo>
                <a:lnTo>
                  <a:pt x="3128943" y="234950"/>
                </a:lnTo>
                <a:lnTo>
                  <a:pt x="3129617" y="238760"/>
                </a:lnTo>
                <a:close/>
              </a:path>
              <a:path w="4096384" h="836930">
                <a:moveTo>
                  <a:pt x="3130844" y="238760"/>
                </a:moveTo>
                <a:lnTo>
                  <a:pt x="3129617" y="238760"/>
                </a:lnTo>
                <a:lnTo>
                  <a:pt x="3128943" y="234950"/>
                </a:lnTo>
                <a:lnTo>
                  <a:pt x="3127260" y="233680"/>
                </a:lnTo>
                <a:lnTo>
                  <a:pt x="3130132" y="233680"/>
                </a:lnTo>
                <a:lnTo>
                  <a:pt x="3129800" y="234950"/>
                </a:lnTo>
                <a:lnTo>
                  <a:pt x="3130292" y="234950"/>
                </a:lnTo>
                <a:lnTo>
                  <a:pt x="3129682" y="236097"/>
                </a:lnTo>
                <a:lnTo>
                  <a:pt x="3129739" y="236471"/>
                </a:lnTo>
                <a:lnTo>
                  <a:pt x="3130844" y="238760"/>
                </a:lnTo>
                <a:close/>
              </a:path>
              <a:path w="4096384" h="836930">
                <a:moveTo>
                  <a:pt x="3130959" y="233692"/>
                </a:moveTo>
                <a:close/>
              </a:path>
              <a:path w="4096384" h="836930">
                <a:moveTo>
                  <a:pt x="3209580" y="246380"/>
                </a:moveTo>
                <a:lnTo>
                  <a:pt x="3218465" y="234950"/>
                </a:lnTo>
                <a:lnTo>
                  <a:pt x="3219808" y="234950"/>
                </a:lnTo>
                <a:lnTo>
                  <a:pt x="3224307" y="233680"/>
                </a:lnTo>
                <a:lnTo>
                  <a:pt x="3223269" y="236147"/>
                </a:lnTo>
                <a:lnTo>
                  <a:pt x="3223184" y="236285"/>
                </a:lnTo>
                <a:lnTo>
                  <a:pt x="3220034" y="240030"/>
                </a:lnTo>
                <a:lnTo>
                  <a:pt x="3218125" y="241300"/>
                </a:lnTo>
                <a:lnTo>
                  <a:pt x="3223488" y="241300"/>
                </a:lnTo>
                <a:lnTo>
                  <a:pt x="3219468" y="245110"/>
                </a:lnTo>
                <a:lnTo>
                  <a:pt x="3215434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237906" y="248920"/>
                </a:moveTo>
                <a:lnTo>
                  <a:pt x="3225995" y="248920"/>
                </a:lnTo>
                <a:lnTo>
                  <a:pt x="3227678" y="247650"/>
                </a:lnTo>
                <a:lnTo>
                  <a:pt x="3229184" y="245098"/>
                </a:lnTo>
                <a:lnTo>
                  <a:pt x="3229638" y="244242"/>
                </a:lnTo>
                <a:lnTo>
                  <a:pt x="3229757" y="243660"/>
                </a:lnTo>
                <a:lnTo>
                  <a:pt x="3229178" y="242570"/>
                </a:lnTo>
                <a:lnTo>
                  <a:pt x="3227187" y="241300"/>
                </a:lnTo>
                <a:lnTo>
                  <a:pt x="3218125" y="241300"/>
                </a:lnTo>
                <a:lnTo>
                  <a:pt x="3220034" y="240030"/>
                </a:lnTo>
                <a:lnTo>
                  <a:pt x="3223184" y="236285"/>
                </a:lnTo>
                <a:lnTo>
                  <a:pt x="3223269" y="236147"/>
                </a:lnTo>
                <a:lnTo>
                  <a:pt x="3224307" y="233680"/>
                </a:lnTo>
                <a:lnTo>
                  <a:pt x="3234932" y="233680"/>
                </a:lnTo>
                <a:lnTo>
                  <a:pt x="3235345" y="238760"/>
                </a:lnTo>
                <a:lnTo>
                  <a:pt x="3246110" y="238760"/>
                </a:lnTo>
                <a:lnTo>
                  <a:pt x="3235058" y="245110"/>
                </a:lnTo>
                <a:lnTo>
                  <a:pt x="3241088" y="245110"/>
                </a:lnTo>
                <a:lnTo>
                  <a:pt x="3237906" y="248920"/>
                </a:lnTo>
                <a:close/>
              </a:path>
              <a:path w="4096384" h="836930">
                <a:moveTo>
                  <a:pt x="3305240" y="235690"/>
                </a:moveTo>
                <a:lnTo>
                  <a:pt x="3304768" y="235244"/>
                </a:lnTo>
                <a:lnTo>
                  <a:pt x="3304282" y="233680"/>
                </a:lnTo>
                <a:lnTo>
                  <a:pt x="3305240" y="235690"/>
                </a:lnTo>
                <a:close/>
              </a:path>
              <a:path w="4096384" h="836930">
                <a:moveTo>
                  <a:pt x="3311246" y="242639"/>
                </a:moveTo>
                <a:lnTo>
                  <a:pt x="3311106" y="241245"/>
                </a:lnTo>
                <a:lnTo>
                  <a:pt x="3305240" y="235690"/>
                </a:lnTo>
                <a:lnTo>
                  <a:pt x="3304282" y="233680"/>
                </a:lnTo>
                <a:lnTo>
                  <a:pt x="3321404" y="233680"/>
                </a:lnTo>
                <a:lnTo>
                  <a:pt x="3321668" y="234950"/>
                </a:lnTo>
                <a:lnTo>
                  <a:pt x="3314169" y="234950"/>
                </a:lnTo>
                <a:lnTo>
                  <a:pt x="3311504" y="236220"/>
                </a:lnTo>
                <a:lnTo>
                  <a:pt x="3314686" y="237490"/>
                </a:lnTo>
                <a:lnTo>
                  <a:pt x="3322198" y="237490"/>
                </a:lnTo>
                <a:lnTo>
                  <a:pt x="3322728" y="240030"/>
                </a:lnTo>
                <a:lnTo>
                  <a:pt x="3312820" y="240030"/>
                </a:lnTo>
                <a:lnTo>
                  <a:pt x="3311321" y="242570"/>
                </a:lnTo>
                <a:close/>
              </a:path>
              <a:path w="4096384" h="836930">
                <a:moveTo>
                  <a:pt x="3345854" y="237490"/>
                </a:moveTo>
                <a:lnTo>
                  <a:pt x="3343476" y="236285"/>
                </a:lnTo>
                <a:lnTo>
                  <a:pt x="3343346" y="234950"/>
                </a:lnTo>
                <a:lnTo>
                  <a:pt x="3346188" y="233680"/>
                </a:lnTo>
                <a:lnTo>
                  <a:pt x="3348369" y="234950"/>
                </a:lnTo>
                <a:lnTo>
                  <a:pt x="3348211" y="236220"/>
                </a:lnTo>
                <a:lnTo>
                  <a:pt x="3345854" y="237490"/>
                </a:lnTo>
                <a:close/>
              </a:path>
              <a:path w="4096384" h="836930">
                <a:moveTo>
                  <a:pt x="3368804" y="240030"/>
                </a:moveTo>
                <a:lnTo>
                  <a:pt x="3368374" y="237355"/>
                </a:lnTo>
                <a:lnTo>
                  <a:pt x="3368250" y="236097"/>
                </a:lnTo>
                <a:lnTo>
                  <a:pt x="3369399" y="233680"/>
                </a:lnTo>
                <a:lnTo>
                  <a:pt x="3372674" y="234950"/>
                </a:lnTo>
                <a:lnTo>
                  <a:pt x="3376865" y="234950"/>
                </a:lnTo>
                <a:lnTo>
                  <a:pt x="3371517" y="237485"/>
                </a:lnTo>
                <a:lnTo>
                  <a:pt x="3370991" y="238760"/>
                </a:lnTo>
                <a:lnTo>
                  <a:pt x="3368804" y="24003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69399" y="233680"/>
                </a:lnTo>
                <a:lnTo>
                  <a:pt x="3372429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674" y="233680"/>
                </a:lnTo>
                <a:lnTo>
                  <a:pt x="3373446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96155" y="237490"/>
                </a:lnTo>
                <a:lnTo>
                  <a:pt x="3397471" y="234950"/>
                </a:lnTo>
                <a:lnTo>
                  <a:pt x="3398663" y="233680"/>
                </a:lnTo>
                <a:lnTo>
                  <a:pt x="3402002" y="23495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410056" y="246380"/>
                </a:moveTo>
                <a:lnTo>
                  <a:pt x="3406199" y="246380"/>
                </a:lnTo>
                <a:lnTo>
                  <a:pt x="3407341" y="245236"/>
                </a:lnTo>
                <a:lnTo>
                  <a:pt x="3407441" y="244734"/>
                </a:lnTo>
                <a:lnTo>
                  <a:pt x="3407331" y="243155"/>
                </a:lnTo>
                <a:lnTo>
                  <a:pt x="3407207" y="242390"/>
                </a:lnTo>
                <a:lnTo>
                  <a:pt x="3406108" y="240030"/>
                </a:lnTo>
                <a:lnTo>
                  <a:pt x="3400012" y="240030"/>
                </a:lnTo>
                <a:lnTo>
                  <a:pt x="3402002" y="234950"/>
                </a:lnTo>
                <a:lnTo>
                  <a:pt x="3398663" y="233680"/>
                </a:lnTo>
                <a:lnTo>
                  <a:pt x="3417328" y="233692"/>
                </a:lnTo>
                <a:lnTo>
                  <a:pt x="3418103" y="234950"/>
                </a:lnTo>
                <a:lnTo>
                  <a:pt x="3422975" y="234950"/>
                </a:lnTo>
                <a:lnTo>
                  <a:pt x="3419960" y="236220"/>
                </a:lnTo>
                <a:lnTo>
                  <a:pt x="3410056" y="236220"/>
                </a:lnTo>
                <a:lnTo>
                  <a:pt x="3409899" y="237490"/>
                </a:lnTo>
                <a:lnTo>
                  <a:pt x="3416944" y="237490"/>
                </a:lnTo>
                <a:lnTo>
                  <a:pt x="3426157" y="242570"/>
                </a:lnTo>
                <a:lnTo>
                  <a:pt x="3417095" y="242570"/>
                </a:lnTo>
                <a:lnTo>
                  <a:pt x="3416118" y="243840"/>
                </a:lnTo>
                <a:lnTo>
                  <a:pt x="3410056" y="243840"/>
                </a:lnTo>
                <a:lnTo>
                  <a:pt x="3410056" y="246380"/>
                </a:lnTo>
                <a:close/>
              </a:path>
              <a:path w="4096384" h="836930">
                <a:moveTo>
                  <a:pt x="3476609" y="240030"/>
                </a:moveTo>
                <a:lnTo>
                  <a:pt x="3477020" y="237930"/>
                </a:lnTo>
                <a:lnTo>
                  <a:pt x="3477141" y="237403"/>
                </a:lnTo>
                <a:lnTo>
                  <a:pt x="3478115" y="234950"/>
                </a:lnTo>
                <a:lnTo>
                  <a:pt x="3479457" y="233680"/>
                </a:lnTo>
                <a:lnTo>
                  <a:pt x="3481289" y="236471"/>
                </a:lnTo>
                <a:lnTo>
                  <a:pt x="3482646" y="238760"/>
                </a:lnTo>
                <a:lnTo>
                  <a:pt x="3476609" y="240030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476609" y="240030"/>
                </a:lnTo>
                <a:lnTo>
                  <a:pt x="3482646" y="238760"/>
                </a:lnTo>
                <a:lnTo>
                  <a:pt x="3479878" y="234315"/>
                </a:lnTo>
                <a:lnTo>
                  <a:pt x="3479457" y="233680"/>
                </a:lnTo>
                <a:lnTo>
                  <a:pt x="3509592" y="233680"/>
                </a:lnTo>
                <a:lnTo>
                  <a:pt x="3507159" y="236220"/>
                </a:lnTo>
                <a:lnTo>
                  <a:pt x="3490693" y="236220"/>
                </a:lnTo>
                <a:lnTo>
                  <a:pt x="3490693" y="237490"/>
                </a:lnTo>
                <a:lnTo>
                  <a:pt x="3493207" y="238760"/>
                </a:lnTo>
                <a:lnTo>
                  <a:pt x="3505102" y="23876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785865" y="240030"/>
                </a:moveTo>
                <a:lnTo>
                  <a:pt x="3785708" y="233680"/>
                </a:lnTo>
                <a:lnTo>
                  <a:pt x="3790745" y="233692"/>
                </a:lnTo>
                <a:lnTo>
                  <a:pt x="3792255" y="234950"/>
                </a:lnTo>
                <a:lnTo>
                  <a:pt x="3791921" y="237490"/>
                </a:lnTo>
                <a:lnTo>
                  <a:pt x="3789721" y="238760"/>
                </a:lnTo>
                <a:lnTo>
                  <a:pt x="3785865" y="240030"/>
                </a:lnTo>
                <a:close/>
              </a:path>
              <a:path w="4096384" h="836930">
                <a:moveTo>
                  <a:pt x="3807346" y="245110"/>
                </a:moveTo>
                <a:lnTo>
                  <a:pt x="3808786" y="241457"/>
                </a:lnTo>
                <a:lnTo>
                  <a:pt x="3808887" y="241245"/>
                </a:lnTo>
                <a:lnTo>
                  <a:pt x="3814368" y="233680"/>
                </a:lnTo>
                <a:lnTo>
                  <a:pt x="3816384" y="240030"/>
                </a:lnTo>
                <a:lnTo>
                  <a:pt x="3817209" y="240030"/>
                </a:lnTo>
                <a:lnTo>
                  <a:pt x="3815220" y="241300"/>
                </a:lnTo>
                <a:lnTo>
                  <a:pt x="3810701" y="243840"/>
                </a:lnTo>
                <a:lnTo>
                  <a:pt x="3807346" y="245110"/>
                </a:lnTo>
                <a:close/>
              </a:path>
              <a:path w="4096384" h="836930">
                <a:moveTo>
                  <a:pt x="3829120" y="240030"/>
                </a:moveTo>
                <a:lnTo>
                  <a:pt x="3816384" y="240030"/>
                </a:lnTo>
                <a:lnTo>
                  <a:pt x="3814368" y="233680"/>
                </a:lnTo>
                <a:lnTo>
                  <a:pt x="3877747" y="233692"/>
                </a:lnTo>
                <a:lnTo>
                  <a:pt x="3878675" y="234950"/>
                </a:lnTo>
                <a:lnTo>
                  <a:pt x="3827954" y="234950"/>
                </a:lnTo>
                <a:lnTo>
                  <a:pt x="3828043" y="237684"/>
                </a:lnTo>
                <a:lnTo>
                  <a:pt x="3829120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77738" y="233680"/>
                </a:lnTo>
                <a:lnTo>
                  <a:pt x="3889125" y="233680"/>
                </a:lnTo>
                <a:lnTo>
                  <a:pt x="3883766" y="238760"/>
                </a:lnTo>
                <a:lnTo>
                  <a:pt x="3882603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970102" y="238760"/>
                </a:moveTo>
                <a:lnTo>
                  <a:pt x="3956692" y="238760"/>
                </a:lnTo>
                <a:lnTo>
                  <a:pt x="3963738" y="233680"/>
                </a:lnTo>
                <a:lnTo>
                  <a:pt x="3963738" y="234950"/>
                </a:lnTo>
                <a:lnTo>
                  <a:pt x="3965329" y="234950"/>
                </a:lnTo>
                <a:lnTo>
                  <a:pt x="3970102" y="238760"/>
                </a:lnTo>
                <a:close/>
              </a:path>
              <a:path w="4096384" h="836930">
                <a:moveTo>
                  <a:pt x="3965329" y="234950"/>
                </a:moveTo>
                <a:lnTo>
                  <a:pt x="3963738" y="234950"/>
                </a:lnTo>
                <a:lnTo>
                  <a:pt x="3963738" y="233680"/>
                </a:lnTo>
                <a:lnTo>
                  <a:pt x="3965329" y="234950"/>
                </a:lnTo>
                <a:close/>
              </a:path>
              <a:path w="4096384" h="836930">
                <a:moveTo>
                  <a:pt x="3130292" y="234950"/>
                </a:moveTo>
                <a:lnTo>
                  <a:pt x="3129800" y="234950"/>
                </a:lnTo>
                <a:lnTo>
                  <a:pt x="3130959" y="233692"/>
                </a:lnTo>
                <a:lnTo>
                  <a:pt x="3130292" y="234950"/>
                </a:lnTo>
                <a:close/>
              </a:path>
              <a:path w="4096384" h="836930">
                <a:moveTo>
                  <a:pt x="2394245" y="245110"/>
                </a:moveTo>
                <a:lnTo>
                  <a:pt x="2381333" y="245110"/>
                </a:lnTo>
                <a:lnTo>
                  <a:pt x="2382177" y="243840"/>
                </a:lnTo>
                <a:lnTo>
                  <a:pt x="2383020" y="242772"/>
                </a:lnTo>
                <a:lnTo>
                  <a:pt x="2383124" y="242465"/>
                </a:lnTo>
                <a:lnTo>
                  <a:pt x="2382511" y="241300"/>
                </a:lnTo>
                <a:lnTo>
                  <a:pt x="2358035" y="241300"/>
                </a:lnTo>
                <a:lnTo>
                  <a:pt x="2368397" y="233960"/>
                </a:lnTo>
                <a:lnTo>
                  <a:pt x="2374968" y="240030"/>
                </a:lnTo>
                <a:lnTo>
                  <a:pt x="2394075" y="240030"/>
                </a:lnTo>
                <a:lnTo>
                  <a:pt x="2393499" y="242221"/>
                </a:lnTo>
                <a:lnTo>
                  <a:pt x="2393600" y="243155"/>
                </a:lnTo>
                <a:lnTo>
                  <a:pt x="2394245" y="245110"/>
                </a:lnTo>
                <a:close/>
              </a:path>
              <a:path w="4096384" h="836930">
                <a:moveTo>
                  <a:pt x="1668590" y="234950"/>
                </a:moveTo>
                <a:lnTo>
                  <a:pt x="1668477" y="234582"/>
                </a:lnTo>
                <a:lnTo>
                  <a:pt x="1668841" y="234315"/>
                </a:lnTo>
                <a:lnTo>
                  <a:pt x="1668590" y="234950"/>
                </a:lnTo>
                <a:close/>
              </a:path>
              <a:path w="4096384" h="836930">
                <a:moveTo>
                  <a:pt x="1457021" y="236220"/>
                </a:moveTo>
                <a:lnTo>
                  <a:pt x="1454071" y="236220"/>
                </a:lnTo>
                <a:lnTo>
                  <a:pt x="1454421" y="234327"/>
                </a:lnTo>
                <a:lnTo>
                  <a:pt x="1457021" y="236220"/>
                </a:lnTo>
                <a:close/>
              </a:path>
              <a:path w="4096384" h="836930">
                <a:moveTo>
                  <a:pt x="3069455" y="271780"/>
                </a:moveTo>
                <a:lnTo>
                  <a:pt x="3068264" y="271780"/>
                </a:lnTo>
                <a:lnTo>
                  <a:pt x="3063948" y="262955"/>
                </a:lnTo>
                <a:lnTo>
                  <a:pt x="3063824" y="262827"/>
                </a:lnTo>
                <a:lnTo>
                  <a:pt x="3060210" y="260350"/>
                </a:lnTo>
                <a:lnTo>
                  <a:pt x="3053354" y="260350"/>
                </a:lnTo>
                <a:lnTo>
                  <a:pt x="3054267" y="258050"/>
                </a:lnTo>
                <a:lnTo>
                  <a:pt x="3054362" y="254000"/>
                </a:lnTo>
                <a:lnTo>
                  <a:pt x="3032408" y="254000"/>
                </a:lnTo>
                <a:lnTo>
                  <a:pt x="3041450" y="245098"/>
                </a:lnTo>
                <a:lnTo>
                  <a:pt x="3042792" y="242570"/>
                </a:lnTo>
                <a:lnTo>
                  <a:pt x="3035747" y="240030"/>
                </a:lnTo>
                <a:lnTo>
                  <a:pt x="3034247" y="240030"/>
                </a:lnTo>
                <a:lnTo>
                  <a:pt x="3034272" y="238730"/>
                </a:lnTo>
                <a:lnTo>
                  <a:pt x="3037844" y="234351"/>
                </a:lnTo>
                <a:lnTo>
                  <a:pt x="3037921" y="234950"/>
                </a:lnTo>
                <a:lnTo>
                  <a:pt x="3057614" y="234950"/>
                </a:lnTo>
                <a:lnTo>
                  <a:pt x="3057816" y="236220"/>
                </a:lnTo>
                <a:lnTo>
                  <a:pt x="3047474" y="236220"/>
                </a:lnTo>
                <a:lnTo>
                  <a:pt x="3046751" y="238760"/>
                </a:lnTo>
                <a:lnTo>
                  <a:pt x="3051457" y="242858"/>
                </a:lnTo>
                <a:lnTo>
                  <a:pt x="3056225" y="246380"/>
                </a:lnTo>
                <a:lnTo>
                  <a:pt x="3062705" y="246380"/>
                </a:lnTo>
                <a:lnTo>
                  <a:pt x="3062582" y="247052"/>
                </a:lnTo>
                <a:lnTo>
                  <a:pt x="3062462" y="247924"/>
                </a:lnTo>
                <a:lnTo>
                  <a:pt x="3062419" y="248920"/>
                </a:lnTo>
                <a:lnTo>
                  <a:pt x="3046983" y="248920"/>
                </a:lnTo>
                <a:lnTo>
                  <a:pt x="3046309" y="250190"/>
                </a:lnTo>
                <a:lnTo>
                  <a:pt x="3062364" y="250190"/>
                </a:lnTo>
                <a:lnTo>
                  <a:pt x="3062408" y="253074"/>
                </a:lnTo>
                <a:lnTo>
                  <a:pt x="3063953" y="256540"/>
                </a:lnTo>
                <a:lnTo>
                  <a:pt x="3069272" y="256540"/>
                </a:lnTo>
                <a:lnTo>
                  <a:pt x="3070438" y="259080"/>
                </a:lnTo>
                <a:lnTo>
                  <a:pt x="3078668" y="259080"/>
                </a:lnTo>
                <a:lnTo>
                  <a:pt x="3076985" y="260350"/>
                </a:lnTo>
                <a:lnTo>
                  <a:pt x="3075193" y="261591"/>
                </a:lnTo>
                <a:lnTo>
                  <a:pt x="3075046" y="261838"/>
                </a:lnTo>
                <a:lnTo>
                  <a:pt x="3072742" y="266583"/>
                </a:lnTo>
                <a:lnTo>
                  <a:pt x="3072865" y="266881"/>
                </a:lnTo>
                <a:lnTo>
                  <a:pt x="3076448" y="270510"/>
                </a:lnTo>
                <a:lnTo>
                  <a:pt x="3070778" y="270510"/>
                </a:lnTo>
                <a:lnTo>
                  <a:pt x="3069455" y="271780"/>
                </a:lnTo>
                <a:close/>
              </a:path>
              <a:path w="4096384" h="836930">
                <a:moveTo>
                  <a:pt x="1683731" y="237490"/>
                </a:moveTo>
                <a:lnTo>
                  <a:pt x="1666416" y="237490"/>
                </a:lnTo>
                <a:lnTo>
                  <a:pt x="1666311" y="236172"/>
                </a:lnTo>
                <a:lnTo>
                  <a:pt x="1668477" y="234582"/>
                </a:lnTo>
                <a:lnTo>
                  <a:pt x="1668590" y="234950"/>
                </a:lnTo>
                <a:lnTo>
                  <a:pt x="1685687" y="234950"/>
                </a:lnTo>
                <a:lnTo>
                  <a:pt x="1683731" y="237490"/>
                </a:lnTo>
                <a:close/>
              </a:path>
              <a:path w="4096384" h="836930">
                <a:moveTo>
                  <a:pt x="1381934" y="234950"/>
                </a:moveTo>
                <a:lnTo>
                  <a:pt x="1381793" y="234950"/>
                </a:lnTo>
                <a:lnTo>
                  <a:pt x="1381967" y="234730"/>
                </a:lnTo>
                <a:lnTo>
                  <a:pt x="1381934" y="234950"/>
                </a:lnTo>
                <a:close/>
              </a:path>
              <a:path w="4096384" h="836930">
                <a:moveTo>
                  <a:pt x="1604961" y="250190"/>
                </a:moveTo>
                <a:lnTo>
                  <a:pt x="1598692" y="250190"/>
                </a:lnTo>
                <a:lnTo>
                  <a:pt x="1600368" y="247650"/>
                </a:lnTo>
                <a:lnTo>
                  <a:pt x="1598692" y="247650"/>
                </a:lnTo>
                <a:lnTo>
                  <a:pt x="1602215" y="243840"/>
                </a:lnTo>
                <a:lnTo>
                  <a:pt x="1604727" y="241457"/>
                </a:lnTo>
                <a:lnTo>
                  <a:pt x="1604838" y="241245"/>
                </a:lnTo>
                <a:lnTo>
                  <a:pt x="1601582" y="237988"/>
                </a:lnTo>
                <a:lnTo>
                  <a:pt x="1601486" y="237490"/>
                </a:lnTo>
                <a:lnTo>
                  <a:pt x="1601247" y="234789"/>
                </a:lnTo>
                <a:lnTo>
                  <a:pt x="1601376" y="234950"/>
                </a:lnTo>
                <a:lnTo>
                  <a:pt x="1614853" y="234950"/>
                </a:lnTo>
                <a:lnTo>
                  <a:pt x="1616122" y="236220"/>
                </a:lnTo>
                <a:lnTo>
                  <a:pt x="1618916" y="236220"/>
                </a:lnTo>
                <a:lnTo>
                  <a:pt x="1619288" y="241300"/>
                </a:lnTo>
                <a:lnTo>
                  <a:pt x="1616292" y="241300"/>
                </a:lnTo>
                <a:lnTo>
                  <a:pt x="1613778" y="242570"/>
                </a:lnTo>
                <a:lnTo>
                  <a:pt x="1614950" y="245110"/>
                </a:lnTo>
                <a:lnTo>
                  <a:pt x="1621655" y="245110"/>
                </a:lnTo>
                <a:lnTo>
                  <a:pt x="1621152" y="246380"/>
                </a:lnTo>
                <a:lnTo>
                  <a:pt x="1605063" y="246380"/>
                </a:lnTo>
                <a:lnTo>
                  <a:pt x="1604961" y="2501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96269" y="234950"/>
                </a:lnTo>
                <a:lnTo>
                  <a:pt x="93585" y="23622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123703" y="237490"/>
                </a:moveTo>
                <a:lnTo>
                  <a:pt x="90402" y="237490"/>
                </a:lnTo>
                <a:lnTo>
                  <a:pt x="93844" y="236097"/>
                </a:lnTo>
                <a:lnTo>
                  <a:pt x="96269" y="234950"/>
                </a:lnTo>
                <a:lnTo>
                  <a:pt x="104651" y="234950"/>
                </a:lnTo>
                <a:lnTo>
                  <a:pt x="106995" y="236220"/>
                </a:lnTo>
                <a:lnTo>
                  <a:pt x="123563" y="236220"/>
                </a:lnTo>
                <a:lnTo>
                  <a:pt x="123703" y="237490"/>
                </a:lnTo>
                <a:close/>
              </a:path>
              <a:path w="4096384" h="836930">
                <a:moveTo>
                  <a:pt x="125100" y="247650"/>
                </a:moveTo>
                <a:lnTo>
                  <a:pt x="124261" y="242570"/>
                </a:lnTo>
                <a:lnTo>
                  <a:pt x="123423" y="234950"/>
                </a:lnTo>
                <a:lnTo>
                  <a:pt x="128452" y="241300"/>
                </a:lnTo>
                <a:lnTo>
                  <a:pt x="128956" y="241300"/>
                </a:lnTo>
                <a:lnTo>
                  <a:pt x="125100" y="247650"/>
                </a:lnTo>
                <a:close/>
              </a:path>
              <a:path w="4096384" h="836930">
                <a:moveTo>
                  <a:pt x="138673" y="241300"/>
                </a:moveTo>
                <a:lnTo>
                  <a:pt x="128452" y="241300"/>
                </a:lnTo>
                <a:lnTo>
                  <a:pt x="123423" y="234950"/>
                </a:lnTo>
                <a:lnTo>
                  <a:pt x="130966" y="234950"/>
                </a:lnTo>
                <a:lnTo>
                  <a:pt x="131130" y="236220"/>
                </a:lnTo>
                <a:lnTo>
                  <a:pt x="134319" y="237490"/>
                </a:lnTo>
                <a:lnTo>
                  <a:pt x="246124" y="237490"/>
                </a:lnTo>
                <a:lnTo>
                  <a:pt x="246515" y="238760"/>
                </a:lnTo>
                <a:lnTo>
                  <a:pt x="139682" y="238760"/>
                </a:lnTo>
                <a:lnTo>
                  <a:pt x="138673" y="24130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303621" y="234950"/>
                </a:lnTo>
                <a:lnTo>
                  <a:pt x="303621" y="238760"/>
                </a:lnTo>
                <a:lnTo>
                  <a:pt x="304337" y="239845"/>
                </a:lnTo>
                <a:lnTo>
                  <a:pt x="304273" y="240497"/>
                </a:lnTo>
                <a:lnTo>
                  <a:pt x="303955" y="241300"/>
                </a:lnTo>
                <a:lnTo>
                  <a:pt x="302449" y="24257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456828" y="251460"/>
                </a:moveTo>
                <a:lnTo>
                  <a:pt x="365308" y="251460"/>
                </a:lnTo>
                <a:lnTo>
                  <a:pt x="363825" y="248088"/>
                </a:lnTo>
                <a:lnTo>
                  <a:pt x="363737" y="247052"/>
                </a:lnTo>
                <a:lnTo>
                  <a:pt x="364300" y="243840"/>
                </a:lnTo>
                <a:lnTo>
                  <a:pt x="296582" y="243840"/>
                </a:lnTo>
                <a:lnTo>
                  <a:pt x="302449" y="242570"/>
                </a:lnTo>
                <a:lnTo>
                  <a:pt x="303955" y="241300"/>
                </a:lnTo>
                <a:lnTo>
                  <a:pt x="304273" y="240497"/>
                </a:lnTo>
                <a:lnTo>
                  <a:pt x="304337" y="239845"/>
                </a:lnTo>
                <a:lnTo>
                  <a:pt x="303621" y="238760"/>
                </a:lnTo>
                <a:lnTo>
                  <a:pt x="303621" y="234950"/>
                </a:lnTo>
                <a:lnTo>
                  <a:pt x="306217" y="234950"/>
                </a:lnTo>
                <a:lnTo>
                  <a:pt x="306803" y="236220"/>
                </a:lnTo>
                <a:lnTo>
                  <a:pt x="333793" y="236220"/>
                </a:lnTo>
                <a:lnTo>
                  <a:pt x="334461" y="237490"/>
                </a:lnTo>
                <a:lnTo>
                  <a:pt x="327252" y="237490"/>
                </a:lnTo>
                <a:lnTo>
                  <a:pt x="327373" y="240334"/>
                </a:lnTo>
                <a:lnTo>
                  <a:pt x="328260" y="242570"/>
                </a:lnTo>
                <a:lnTo>
                  <a:pt x="367906" y="242570"/>
                </a:lnTo>
                <a:lnTo>
                  <a:pt x="369158" y="246380"/>
                </a:lnTo>
                <a:lnTo>
                  <a:pt x="372013" y="246380"/>
                </a:lnTo>
                <a:lnTo>
                  <a:pt x="375529" y="250190"/>
                </a:lnTo>
                <a:lnTo>
                  <a:pt x="454444" y="250200"/>
                </a:lnTo>
                <a:lnTo>
                  <a:pt x="456828" y="251460"/>
                </a:lnTo>
                <a:close/>
              </a:path>
              <a:path w="4096384" h="836930">
                <a:moveTo>
                  <a:pt x="369158" y="246380"/>
                </a:moveTo>
                <a:lnTo>
                  <a:pt x="367540" y="241457"/>
                </a:lnTo>
                <a:lnTo>
                  <a:pt x="367445" y="241245"/>
                </a:lnTo>
                <a:lnTo>
                  <a:pt x="366480" y="240030"/>
                </a:lnTo>
                <a:lnTo>
                  <a:pt x="364804" y="240030"/>
                </a:lnTo>
                <a:lnTo>
                  <a:pt x="374691" y="234950"/>
                </a:lnTo>
                <a:lnTo>
                  <a:pt x="371138" y="242639"/>
                </a:lnTo>
                <a:lnTo>
                  <a:pt x="369158" y="246380"/>
                </a:lnTo>
                <a:close/>
              </a:path>
              <a:path w="4096384" h="836930">
                <a:moveTo>
                  <a:pt x="372013" y="246380"/>
                </a:moveTo>
                <a:lnTo>
                  <a:pt x="369158" y="246380"/>
                </a:lnTo>
                <a:lnTo>
                  <a:pt x="371258" y="242390"/>
                </a:lnTo>
                <a:lnTo>
                  <a:pt x="374691" y="234950"/>
                </a:lnTo>
                <a:lnTo>
                  <a:pt x="385554" y="234950"/>
                </a:lnTo>
                <a:lnTo>
                  <a:pt x="383407" y="237490"/>
                </a:lnTo>
                <a:lnTo>
                  <a:pt x="394977" y="237490"/>
                </a:lnTo>
                <a:lnTo>
                  <a:pt x="394641" y="238760"/>
                </a:lnTo>
                <a:lnTo>
                  <a:pt x="376034" y="238760"/>
                </a:lnTo>
                <a:lnTo>
                  <a:pt x="381170" y="245110"/>
                </a:lnTo>
                <a:lnTo>
                  <a:pt x="375863" y="245110"/>
                </a:lnTo>
                <a:lnTo>
                  <a:pt x="372013" y="246380"/>
                </a:lnTo>
                <a:close/>
              </a:path>
              <a:path w="4096384" h="836930">
                <a:moveTo>
                  <a:pt x="842877" y="248718"/>
                </a:moveTo>
                <a:lnTo>
                  <a:pt x="835832" y="240030"/>
                </a:lnTo>
                <a:lnTo>
                  <a:pt x="837508" y="240030"/>
                </a:lnTo>
                <a:lnTo>
                  <a:pt x="842373" y="234950"/>
                </a:lnTo>
                <a:lnTo>
                  <a:pt x="842497" y="242712"/>
                </a:lnTo>
                <a:lnTo>
                  <a:pt x="842844" y="246666"/>
                </a:lnTo>
                <a:lnTo>
                  <a:pt x="842877" y="248718"/>
                </a:lnTo>
                <a:close/>
              </a:path>
              <a:path w="4096384" h="836930">
                <a:moveTo>
                  <a:pt x="890898" y="238760"/>
                </a:moveTo>
                <a:lnTo>
                  <a:pt x="890651" y="238760"/>
                </a:lnTo>
                <a:lnTo>
                  <a:pt x="888804" y="234950"/>
                </a:lnTo>
                <a:lnTo>
                  <a:pt x="893663" y="234950"/>
                </a:lnTo>
                <a:lnTo>
                  <a:pt x="890898" y="238760"/>
                </a:lnTo>
                <a:close/>
              </a:path>
              <a:path w="4096384" h="836930">
                <a:moveTo>
                  <a:pt x="897356" y="245110"/>
                </a:moveTo>
                <a:lnTo>
                  <a:pt x="892157" y="243840"/>
                </a:lnTo>
                <a:lnTo>
                  <a:pt x="890480" y="242570"/>
                </a:lnTo>
                <a:lnTo>
                  <a:pt x="889965" y="241599"/>
                </a:lnTo>
                <a:lnTo>
                  <a:pt x="889890" y="240670"/>
                </a:lnTo>
                <a:lnTo>
                  <a:pt x="889976" y="240030"/>
                </a:lnTo>
                <a:lnTo>
                  <a:pt x="893663" y="234950"/>
                </a:lnTo>
                <a:lnTo>
                  <a:pt x="897356" y="245110"/>
                </a:lnTo>
                <a:close/>
              </a:path>
              <a:path w="4096384" h="836930">
                <a:moveTo>
                  <a:pt x="1181151" y="235869"/>
                </a:moveTo>
                <a:lnTo>
                  <a:pt x="1180555" y="235507"/>
                </a:lnTo>
                <a:lnTo>
                  <a:pt x="1181474" y="234950"/>
                </a:lnTo>
                <a:lnTo>
                  <a:pt x="1181151" y="235869"/>
                </a:lnTo>
                <a:close/>
              </a:path>
              <a:path w="4096384" h="836930">
                <a:moveTo>
                  <a:pt x="1183825" y="237490"/>
                </a:moveTo>
                <a:lnTo>
                  <a:pt x="1181151" y="235869"/>
                </a:lnTo>
                <a:lnTo>
                  <a:pt x="1181474" y="234950"/>
                </a:lnTo>
                <a:lnTo>
                  <a:pt x="1184329" y="234950"/>
                </a:lnTo>
                <a:lnTo>
                  <a:pt x="1183825" y="237490"/>
                </a:lnTo>
                <a:close/>
              </a:path>
              <a:path w="4096384" h="836930">
                <a:moveTo>
                  <a:pt x="1354299" y="238760"/>
                </a:moveTo>
                <a:lnTo>
                  <a:pt x="1353461" y="238760"/>
                </a:lnTo>
                <a:lnTo>
                  <a:pt x="1352119" y="237490"/>
                </a:lnTo>
                <a:lnTo>
                  <a:pt x="1352119" y="234950"/>
                </a:lnTo>
                <a:lnTo>
                  <a:pt x="1354803" y="234950"/>
                </a:lnTo>
                <a:lnTo>
                  <a:pt x="1354726" y="237684"/>
                </a:lnTo>
                <a:lnTo>
                  <a:pt x="1354299" y="238760"/>
                </a:lnTo>
                <a:close/>
              </a:path>
              <a:path w="4096384" h="836930">
                <a:moveTo>
                  <a:pt x="1359797" y="243991"/>
                </a:moveTo>
                <a:lnTo>
                  <a:pt x="1359375" y="242712"/>
                </a:lnTo>
                <a:lnTo>
                  <a:pt x="1357651" y="238760"/>
                </a:lnTo>
                <a:lnTo>
                  <a:pt x="1354299" y="238760"/>
                </a:lnTo>
                <a:lnTo>
                  <a:pt x="1354726" y="237684"/>
                </a:lnTo>
                <a:lnTo>
                  <a:pt x="1354803" y="234950"/>
                </a:lnTo>
                <a:lnTo>
                  <a:pt x="1364861" y="234950"/>
                </a:lnTo>
                <a:lnTo>
                  <a:pt x="1360896" y="242465"/>
                </a:lnTo>
                <a:lnTo>
                  <a:pt x="1360951" y="242639"/>
                </a:lnTo>
                <a:lnTo>
                  <a:pt x="1362850" y="243840"/>
                </a:lnTo>
                <a:lnTo>
                  <a:pt x="1360336" y="243840"/>
                </a:lnTo>
                <a:lnTo>
                  <a:pt x="1359797" y="243991"/>
                </a:lnTo>
                <a:close/>
              </a:path>
              <a:path w="4096384" h="836930">
                <a:moveTo>
                  <a:pt x="1371190" y="247485"/>
                </a:moveTo>
                <a:lnTo>
                  <a:pt x="1362850" y="243840"/>
                </a:lnTo>
                <a:lnTo>
                  <a:pt x="1360951" y="242639"/>
                </a:lnTo>
                <a:lnTo>
                  <a:pt x="1360896" y="242465"/>
                </a:lnTo>
                <a:lnTo>
                  <a:pt x="1364861" y="234950"/>
                </a:lnTo>
                <a:lnTo>
                  <a:pt x="1371190" y="247485"/>
                </a:lnTo>
                <a:close/>
              </a:path>
              <a:path w="4096384" h="836930">
                <a:moveTo>
                  <a:pt x="1376928" y="256540"/>
                </a:moveTo>
                <a:lnTo>
                  <a:pt x="1376090" y="256540"/>
                </a:lnTo>
                <a:lnTo>
                  <a:pt x="1375366" y="255441"/>
                </a:lnTo>
                <a:lnTo>
                  <a:pt x="1375325" y="255159"/>
                </a:lnTo>
                <a:lnTo>
                  <a:pt x="1376090" y="254000"/>
                </a:lnTo>
                <a:lnTo>
                  <a:pt x="1374414" y="254000"/>
                </a:lnTo>
                <a:lnTo>
                  <a:pt x="1371291" y="247689"/>
                </a:lnTo>
                <a:lnTo>
                  <a:pt x="1371566" y="247650"/>
                </a:lnTo>
                <a:lnTo>
                  <a:pt x="1371190" y="247485"/>
                </a:lnTo>
                <a:lnTo>
                  <a:pt x="1364861" y="234950"/>
                </a:lnTo>
                <a:lnTo>
                  <a:pt x="1369222" y="234950"/>
                </a:lnTo>
                <a:lnTo>
                  <a:pt x="1370060" y="236220"/>
                </a:lnTo>
                <a:lnTo>
                  <a:pt x="1391597" y="236220"/>
                </a:lnTo>
                <a:lnTo>
                  <a:pt x="1388155" y="238760"/>
                </a:lnTo>
                <a:lnTo>
                  <a:pt x="1384805" y="240030"/>
                </a:lnTo>
                <a:lnTo>
                  <a:pt x="1380615" y="241300"/>
                </a:lnTo>
                <a:lnTo>
                  <a:pt x="1387994" y="242570"/>
                </a:lnTo>
                <a:lnTo>
                  <a:pt x="1391122" y="242570"/>
                </a:lnTo>
                <a:lnTo>
                  <a:pt x="1390509" y="243840"/>
                </a:lnTo>
                <a:lnTo>
                  <a:pt x="1393691" y="243840"/>
                </a:lnTo>
                <a:lnTo>
                  <a:pt x="1394698" y="247650"/>
                </a:lnTo>
                <a:lnTo>
                  <a:pt x="1375252" y="247650"/>
                </a:lnTo>
                <a:lnTo>
                  <a:pt x="1377495" y="251285"/>
                </a:lnTo>
                <a:lnTo>
                  <a:pt x="1377422" y="251801"/>
                </a:lnTo>
                <a:lnTo>
                  <a:pt x="1376911" y="252782"/>
                </a:lnTo>
                <a:lnTo>
                  <a:pt x="1376090" y="255270"/>
                </a:lnTo>
                <a:lnTo>
                  <a:pt x="1377767" y="255270"/>
                </a:lnTo>
                <a:lnTo>
                  <a:pt x="1376928" y="256540"/>
                </a:lnTo>
                <a:close/>
              </a:path>
              <a:path w="4096384" h="836930">
                <a:moveTo>
                  <a:pt x="1391122" y="242570"/>
                </a:moveTo>
                <a:lnTo>
                  <a:pt x="1387994" y="242570"/>
                </a:lnTo>
                <a:lnTo>
                  <a:pt x="1380615" y="241300"/>
                </a:lnTo>
                <a:lnTo>
                  <a:pt x="1384805" y="240030"/>
                </a:lnTo>
                <a:lnTo>
                  <a:pt x="1388155" y="238760"/>
                </a:lnTo>
                <a:lnTo>
                  <a:pt x="1391784" y="236097"/>
                </a:lnTo>
                <a:lnTo>
                  <a:pt x="1393529" y="234950"/>
                </a:lnTo>
                <a:lnTo>
                  <a:pt x="1392392" y="239845"/>
                </a:lnTo>
                <a:lnTo>
                  <a:pt x="1392295" y="240140"/>
                </a:lnTo>
                <a:lnTo>
                  <a:pt x="1391122" y="242570"/>
                </a:lnTo>
                <a:close/>
              </a:path>
              <a:path w="4096384" h="836930">
                <a:moveTo>
                  <a:pt x="1401070" y="243840"/>
                </a:moveTo>
                <a:lnTo>
                  <a:pt x="1390509" y="243840"/>
                </a:lnTo>
                <a:lnTo>
                  <a:pt x="1394365" y="242570"/>
                </a:lnTo>
                <a:lnTo>
                  <a:pt x="1391122" y="242570"/>
                </a:lnTo>
                <a:lnTo>
                  <a:pt x="1392295" y="240140"/>
                </a:lnTo>
                <a:lnTo>
                  <a:pt x="1392392" y="239845"/>
                </a:lnTo>
                <a:lnTo>
                  <a:pt x="1393529" y="234950"/>
                </a:lnTo>
                <a:lnTo>
                  <a:pt x="1396791" y="234950"/>
                </a:lnTo>
                <a:lnTo>
                  <a:pt x="1396539" y="236220"/>
                </a:lnTo>
                <a:lnTo>
                  <a:pt x="1403358" y="236220"/>
                </a:lnTo>
                <a:lnTo>
                  <a:pt x="1402406" y="238760"/>
                </a:lnTo>
                <a:lnTo>
                  <a:pt x="1416406" y="238760"/>
                </a:lnTo>
                <a:lnTo>
                  <a:pt x="1416768" y="240030"/>
                </a:lnTo>
                <a:lnTo>
                  <a:pt x="1401404" y="240030"/>
                </a:lnTo>
                <a:lnTo>
                  <a:pt x="1400823" y="242221"/>
                </a:lnTo>
                <a:lnTo>
                  <a:pt x="1400924" y="243292"/>
                </a:lnTo>
                <a:lnTo>
                  <a:pt x="1401070" y="243840"/>
                </a:lnTo>
                <a:close/>
              </a:path>
              <a:path w="4096384" h="836930">
                <a:moveTo>
                  <a:pt x="1482866" y="248920"/>
                </a:moveTo>
                <a:lnTo>
                  <a:pt x="1482900" y="241245"/>
                </a:lnTo>
                <a:lnTo>
                  <a:pt x="1486723" y="234950"/>
                </a:lnTo>
                <a:lnTo>
                  <a:pt x="1487895" y="236220"/>
                </a:lnTo>
                <a:lnTo>
                  <a:pt x="1493264" y="236220"/>
                </a:lnTo>
                <a:lnTo>
                  <a:pt x="1482866" y="248920"/>
                </a:lnTo>
                <a:close/>
              </a:path>
              <a:path w="4096384" h="836930">
                <a:moveTo>
                  <a:pt x="1487895" y="236220"/>
                </a:moveTo>
                <a:lnTo>
                  <a:pt x="1486723" y="234950"/>
                </a:lnTo>
                <a:lnTo>
                  <a:pt x="1488570" y="234950"/>
                </a:lnTo>
                <a:lnTo>
                  <a:pt x="1487895" y="236220"/>
                </a:lnTo>
                <a:close/>
              </a:path>
              <a:path w="4096384" h="836930">
                <a:moveTo>
                  <a:pt x="1518875" y="242570"/>
                </a:moveTo>
                <a:lnTo>
                  <a:pt x="1518408" y="242570"/>
                </a:lnTo>
                <a:lnTo>
                  <a:pt x="1517066" y="237490"/>
                </a:lnTo>
                <a:lnTo>
                  <a:pt x="1516960" y="236839"/>
                </a:lnTo>
                <a:lnTo>
                  <a:pt x="1519580" y="234950"/>
                </a:lnTo>
                <a:lnTo>
                  <a:pt x="1523771" y="236220"/>
                </a:lnTo>
                <a:lnTo>
                  <a:pt x="1525781" y="236220"/>
                </a:lnTo>
                <a:lnTo>
                  <a:pt x="1527457" y="237490"/>
                </a:lnTo>
                <a:lnTo>
                  <a:pt x="1525447" y="237490"/>
                </a:lnTo>
                <a:lnTo>
                  <a:pt x="1523771" y="240030"/>
                </a:lnTo>
                <a:lnTo>
                  <a:pt x="1519580" y="240030"/>
                </a:lnTo>
                <a:lnTo>
                  <a:pt x="1519410" y="241300"/>
                </a:lnTo>
                <a:lnTo>
                  <a:pt x="1518875" y="242570"/>
                </a:lnTo>
                <a:close/>
              </a:path>
              <a:path w="4096384" h="836930">
                <a:moveTo>
                  <a:pt x="1523771" y="236220"/>
                </a:moveTo>
                <a:lnTo>
                  <a:pt x="1519580" y="234950"/>
                </a:lnTo>
                <a:lnTo>
                  <a:pt x="1523063" y="234950"/>
                </a:lnTo>
                <a:lnTo>
                  <a:pt x="1523771" y="236220"/>
                </a:lnTo>
                <a:close/>
              </a:path>
              <a:path w="4096384" h="836930">
                <a:moveTo>
                  <a:pt x="1569023" y="237490"/>
                </a:moveTo>
                <a:lnTo>
                  <a:pt x="1568185" y="237490"/>
                </a:lnTo>
                <a:lnTo>
                  <a:pt x="1567781" y="236471"/>
                </a:lnTo>
                <a:lnTo>
                  <a:pt x="1567762" y="236097"/>
                </a:lnTo>
                <a:lnTo>
                  <a:pt x="1568519" y="234950"/>
                </a:lnTo>
                <a:lnTo>
                  <a:pt x="1569357" y="234950"/>
                </a:lnTo>
                <a:lnTo>
                  <a:pt x="1569843" y="236172"/>
                </a:lnTo>
                <a:lnTo>
                  <a:pt x="1569023" y="23749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76707" y="245110"/>
                </a:lnTo>
                <a:lnTo>
                  <a:pt x="1579416" y="242570"/>
                </a:lnTo>
                <a:lnTo>
                  <a:pt x="1579729" y="241457"/>
                </a:lnTo>
                <a:lnTo>
                  <a:pt x="1579839" y="241245"/>
                </a:lnTo>
                <a:lnTo>
                  <a:pt x="1583939" y="238760"/>
                </a:lnTo>
                <a:lnTo>
                  <a:pt x="1583939" y="234950"/>
                </a:lnTo>
                <a:lnTo>
                  <a:pt x="1588464" y="240030"/>
                </a:lnTo>
                <a:lnTo>
                  <a:pt x="1590815" y="240030"/>
                </a:lnTo>
                <a:lnTo>
                  <a:pt x="1591134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23665" y="252730"/>
                </a:lnTo>
                <a:lnTo>
                  <a:pt x="1632551" y="242570"/>
                </a:lnTo>
                <a:lnTo>
                  <a:pt x="1629532" y="241300"/>
                </a:lnTo>
                <a:lnTo>
                  <a:pt x="1625167" y="237863"/>
                </a:lnTo>
                <a:lnTo>
                  <a:pt x="1627856" y="234950"/>
                </a:lnTo>
                <a:lnTo>
                  <a:pt x="1635569" y="234950"/>
                </a:lnTo>
                <a:lnTo>
                  <a:pt x="1634120" y="236172"/>
                </a:lnTo>
                <a:lnTo>
                  <a:pt x="1634227" y="237490"/>
                </a:lnTo>
                <a:lnTo>
                  <a:pt x="1646635" y="237490"/>
                </a:lnTo>
                <a:lnTo>
                  <a:pt x="1648979" y="238760"/>
                </a:lnTo>
                <a:lnTo>
                  <a:pt x="1682753" y="238760"/>
                </a:lnTo>
                <a:lnTo>
                  <a:pt x="1681776" y="240030"/>
                </a:lnTo>
                <a:lnTo>
                  <a:pt x="1656857" y="240030"/>
                </a:lnTo>
                <a:lnTo>
                  <a:pt x="1654512" y="241300"/>
                </a:lnTo>
                <a:lnTo>
                  <a:pt x="1649988" y="242570"/>
                </a:lnTo>
                <a:lnTo>
                  <a:pt x="1657027" y="247650"/>
                </a:lnTo>
                <a:lnTo>
                  <a:pt x="1658293" y="247650"/>
                </a:lnTo>
                <a:lnTo>
                  <a:pt x="1656737" y="248920"/>
                </a:lnTo>
                <a:lnTo>
                  <a:pt x="1633389" y="248920"/>
                </a:lnTo>
                <a:lnTo>
                  <a:pt x="1632297" y="251285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36237" y="237490"/>
                </a:moveTo>
                <a:lnTo>
                  <a:pt x="1634227" y="237490"/>
                </a:lnTo>
                <a:lnTo>
                  <a:pt x="1634120" y="236172"/>
                </a:lnTo>
                <a:lnTo>
                  <a:pt x="1635569" y="234950"/>
                </a:lnTo>
                <a:lnTo>
                  <a:pt x="1637750" y="236220"/>
                </a:lnTo>
                <a:lnTo>
                  <a:pt x="1638084" y="236220"/>
                </a:lnTo>
                <a:lnTo>
                  <a:pt x="1636237" y="237490"/>
                </a:lnTo>
                <a:close/>
              </a:path>
              <a:path w="4096384" h="836930">
                <a:moveTo>
                  <a:pt x="1648979" y="238760"/>
                </a:moveTo>
                <a:lnTo>
                  <a:pt x="1646635" y="237490"/>
                </a:lnTo>
                <a:lnTo>
                  <a:pt x="1646723" y="236172"/>
                </a:lnTo>
                <a:lnTo>
                  <a:pt x="1648979" y="234950"/>
                </a:lnTo>
                <a:lnTo>
                  <a:pt x="1651035" y="236147"/>
                </a:lnTo>
                <a:lnTo>
                  <a:pt x="1651160" y="237490"/>
                </a:lnTo>
                <a:lnTo>
                  <a:pt x="1648979" y="238760"/>
                </a:lnTo>
                <a:close/>
              </a:path>
              <a:path w="4096384" h="836930">
                <a:moveTo>
                  <a:pt x="1682753" y="238760"/>
                </a:moveTo>
                <a:lnTo>
                  <a:pt x="1648979" y="238760"/>
                </a:lnTo>
                <a:lnTo>
                  <a:pt x="1651160" y="237490"/>
                </a:lnTo>
                <a:lnTo>
                  <a:pt x="1651035" y="236147"/>
                </a:lnTo>
                <a:lnTo>
                  <a:pt x="1648979" y="234950"/>
                </a:lnTo>
                <a:lnTo>
                  <a:pt x="1651664" y="234950"/>
                </a:lnTo>
                <a:lnTo>
                  <a:pt x="1651664" y="236220"/>
                </a:lnTo>
                <a:lnTo>
                  <a:pt x="1664991" y="236220"/>
                </a:lnTo>
                <a:lnTo>
                  <a:pt x="1666416" y="237490"/>
                </a:lnTo>
                <a:lnTo>
                  <a:pt x="1683731" y="237490"/>
                </a:lnTo>
                <a:lnTo>
                  <a:pt x="1682753" y="238760"/>
                </a:lnTo>
                <a:close/>
              </a:path>
              <a:path w="4096384" h="836930">
                <a:moveTo>
                  <a:pt x="1666246" y="236220"/>
                </a:moveTo>
                <a:lnTo>
                  <a:pt x="1666076" y="234950"/>
                </a:lnTo>
                <a:lnTo>
                  <a:pt x="1667977" y="234950"/>
                </a:lnTo>
                <a:lnTo>
                  <a:pt x="1666246" y="2362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714019" y="237490"/>
                </a:lnTo>
                <a:lnTo>
                  <a:pt x="1712677" y="234950"/>
                </a:lnTo>
                <a:lnTo>
                  <a:pt x="1717038" y="234950"/>
                </a:lnTo>
                <a:lnTo>
                  <a:pt x="1717749" y="236285"/>
                </a:lnTo>
                <a:lnTo>
                  <a:pt x="1718426" y="237311"/>
                </a:lnTo>
                <a:lnTo>
                  <a:pt x="1718346" y="237988"/>
                </a:lnTo>
                <a:lnTo>
                  <a:pt x="1718040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708991" y="243840"/>
                </a:moveTo>
                <a:lnTo>
                  <a:pt x="1695247" y="243840"/>
                </a:lnTo>
                <a:lnTo>
                  <a:pt x="1697462" y="242639"/>
                </a:lnTo>
                <a:lnTo>
                  <a:pt x="1697546" y="242221"/>
                </a:lnTo>
                <a:lnTo>
                  <a:pt x="1697427" y="241300"/>
                </a:lnTo>
                <a:lnTo>
                  <a:pt x="1694743" y="240030"/>
                </a:lnTo>
                <a:lnTo>
                  <a:pt x="1716534" y="240030"/>
                </a:lnTo>
                <a:lnTo>
                  <a:pt x="1718040" y="238760"/>
                </a:lnTo>
                <a:lnTo>
                  <a:pt x="1718346" y="237988"/>
                </a:lnTo>
                <a:lnTo>
                  <a:pt x="1718426" y="237311"/>
                </a:lnTo>
                <a:lnTo>
                  <a:pt x="1717641" y="236097"/>
                </a:lnTo>
                <a:lnTo>
                  <a:pt x="1717038" y="234950"/>
                </a:lnTo>
                <a:lnTo>
                  <a:pt x="1724260" y="234950"/>
                </a:lnTo>
                <a:lnTo>
                  <a:pt x="1726301" y="237490"/>
                </a:lnTo>
                <a:lnTo>
                  <a:pt x="1719886" y="237490"/>
                </a:lnTo>
                <a:lnTo>
                  <a:pt x="1717508" y="242570"/>
                </a:lnTo>
                <a:lnTo>
                  <a:pt x="1709495" y="242570"/>
                </a:lnTo>
                <a:lnTo>
                  <a:pt x="1708991" y="243840"/>
                </a:lnTo>
                <a:close/>
              </a:path>
              <a:path w="4096384" h="836930">
                <a:moveTo>
                  <a:pt x="1815315" y="243840"/>
                </a:moveTo>
                <a:lnTo>
                  <a:pt x="1803195" y="243840"/>
                </a:lnTo>
                <a:lnTo>
                  <a:pt x="1804229" y="241599"/>
                </a:lnTo>
                <a:lnTo>
                  <a:pt x="1804302" y="241245"/>
                </a:lnTo>
                <a:lnTo>
                  <a:pt x="1799842" y="237490"/>
                </a:lnTo>
                <a:lnTo>
                  <a:pt x="1800176" y="234950"/>
                </a:lnTo>
                <a:lnTo>
                  <a:pt x="1806362" y="234950"/>
                </a:lnTo>
                <a:lnTo>
                  <a:pt x="1807556" y="238760"/>
                </a:lnTo>
                <a:lnTo>
                  <a:pt x="1815315" y="243840"/>
                </a:lnTo>
                <a:close/>
              </a:path>
              <a:path w="4096384" h="836930">
                <a:moveTo>
                  <a:pt x="1817254" y="245110"/>
                </a:moveTo>
                <a:lnTo>
                  <a:pt x="1807556" y="238760"/>
                </a:lnTo>
                <a:lnTo>
                  <a:pt x="1806362" y="234950"/>
                </a:lnTo>
                <a:lnTo>
                  <a:pt x="1810214" y="236220"/>
                </a:lnTo>
                <a:lnTo>
                  <a:pt x="1815545" y="238760"/>
                </a:lnTo>
                <a:lnTo>
                  <a:pt x="1818785" y="240030"/>
                </a:lnTo>
                <a:lnTo>
                  <a:pt x="1821581" y="240030"/>
                </a:lnTo>
                <a:lnTo>
                  <a:pt x="1817254" y="245110"/>
                </a:lnTo>
                <a:close/>
              </a:path>
              <a:path w="4096384" h="836930">
                <a:moveTo>
                  <a:pt x="2064861" y="240030"/>
                </a:moveTo>
                <a:lnTo>
                  <a:pt x="2059996" y="234950"/>
                </a:lnTo>
                <a:lnTo>
                  <a:pt x="2065529" y="234950"/>
                </a:lnTo>
                <a:lnTo>
                  <a:pt x="2066138" y="236097"/>
                </a:lnTo>
                <a:lnTo>
                  <a:pt x="2066026" y="236892"/>
                </a:lnTo>
                <a:lnTo>
                  <a:pt x="2065905" y="237355"/>
                </a:lnTo>
                <a:lnTo>
                  <a:pt x="2064861" y="240030"/>
                </a:lnTo>
                <a:close/>
              </a:path>
              <a:path w="4096384" h="836930">
                <a:moveTo>
                  <a:pt x="2029994" y="259080"/>
                </a:moveTo>
                <a:lnTo>
                  <a:pt x="2019098" y="259080"/>
                </a:lnTo>
                <a:lnTo>
                  <a:pt x="2021278" y="257810"/>
                </a:lnTo>
                <a:lnTo>
                  <a:pt x="2021546" y="256793"/>
                </a:lnTo>
                <a:lnTo>
                  <a:pt x="2021636" y="256520"/>
                </a:lnTo>
                <a:lnTo>
                  <a:pt x="2029474" y="250336"/>
                </a:lnTo>
                <a:lnTo>
                  <a:pt x="2029538" y="250161"/>
                </a:lnTo>
                <a:lnTo>
                  <a:pt x="2024297" y="248920"/>
                </a:lnTo>
                <a:lnTo>
                  <a:pt x="2052793" y="248920"/>
                </a:lnTo>
                <a:lnTo>
                  <a:pt x="2057773" y="246329"/>
                </a:lnTo>
                <a:lnTo>
                  <a:pt x="2063689" y="243840"/>
                </a:lnTo>
                <a:lnTo>
                  <a:pt x="2057482" y="242570"/>
                </a:lnTo>
                <a:lnTo>
                  <a:pt x="2057774" y="241457"/>
                </a:lnTo>
                <a:lnTo>
                  <a:pt x="2057986" y="240030"/>
                </a:lnTo>
                <a:lnTo>
                  <a:pt x="2064861" y="240030"/>
                </a:lnTo>
                <a:lnTo>
                  <a:pt x="2065792" y="237684"/>
                </a:lnTo>
                <a:lnTo>
                  <a:pt x="2065905" y="237355"/>
                </a:lnTo>
                <a:lnTo>
                  <a:pt x="2066026" y="236892"/>
                </a:lnTo>
                <a:lnTo>
                  <a:pt x="2066138" y="236097"/>
                </a:lnTo>
                <a:lnTo>
                  <a:pt x="2065529" y="234950"/>
                </a:lnTo>
                <a:lnTo>
                  <a:pt x="2072236" y="234950"/>
                </a:lnTo>
                <a:lnTo>
                  <a:pt x="2075421" y="237490"/>
                </a:lnTo>
                <a:lnTo>
                  <a:pt x="2070558" y="237490"/>
                </a:lnTo>
                <a:lnTo>
                  <a:pt x="2067375" y="245110"/>
                </a:lnTo>
                <a:lnTo>
                  <a:pt x="2065282" y="246329"/>
                </a:lnTo>
                <a:lnTo>
                  <a:pt x="2063306" y="248767"/>
                </a:lnTo>
                <a:lnTo>
                  <a:pt x="2063414" y="249790"/>
                </a:lnTo>
                <a:lnTo>
                  <a:pt x="2063519" y="250190"/>
                </a:lnTo>
                <a:lnTo>
                  <a:pt x="2036319" y="250200"/>
                </a:lnTo>
                <a:lnTo>
                  <a:pt x="2031944" y="252730"/>
                </a:lnTo>
                <a:lnTo>
                  <a:pt x="2028714" y="256540"/>
                </a:lnTo>
                <a:lnTo>
                  <a:pt x="2029994" y="259080"/>
                </a:lnTo>
                <a:close/>
              </a:path>
              <a:path w="4096384" h="836930">
                <a:moveTo>
                  <a:pt x="2090005" y="248920"/>
                </a:moveTo>
                <a:lnTo>
                  <a:pt x="2088663" y="248920"/>
                </a:lnTo>
                <a:lnTo>
                  <a:pt x="2086865" y="244378"/>
                </a:lnTo>
                <a:lnTo>
                  <a:pt x="2086755" y="243660"/>
                </a:lnTo>
                <a:lnTo>
                  <a:pt x="2088667" y="240309"/>
                </a:lnTo>
                <a:lnTo>
                  <a:pt x="2092404" y="238730"/>
                </a:lnTo>
                <a:lnTo>
                  <a:pt x="2094700" y="237490"/>
                </a:lnTo>
                <a:lnTo>
                  <a:pt x="2094563" y="236471"/>
                </a:lnTo>
                <a:lnTo>
                  <a:pt x="2094442" y="236172"/>
                </a:lnTo>
                <a:lnTo>
                  <a:pt x="2092291" y="235010"/>
                </a:lnTo>
                <a:lnTo>
                  <a:pt x="2102073" y="234950"/>
                </a:lnTo>
                <a:lnTo>
                  <a:pt x="2094529" y="241300"/>
                </a:lnTo>
                <a:lnTo>
                  <a:pt x="2099431" y="245110"/>
                </a:lnTo>
                <a:lnTo>
                  <a:pt x="2090005" y="245110"/>
                </a:lnTo>
                <a:lnTo>
                  <a:pt x="2090005" y="248920"/>
                </a:lnTo>
                <a:close/>
              </a:path>
              <a:path w="4096384" h="836930">
                <a:moveTo>
                  <a:pt x="2117663" y="240030"/>
                </a:moveTo>
                <a:lnTo>
                  <a:pt x="2116344" y="236285"/>
                </a:lnTo>
                <a:lnTo>
                  <a:pt x="2116151" y="234950"/>
                </a:lnTo>
                <a:lnTo>
                  <a:pt x="2118501" y="234950"/>
                </a:lnTo>
                <a:lnTo>
                  <a:pt x="2121086" y="236172"/>
                </a:lnTo>
                <a:lnTo>
                  <a:pt x="2117663" y="24003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117663" y="240030"/>
                </a:lnTo>
                <a:lnTo>
                  <a:pt x="2121125" y="236285"/>
                </a:lnTo>
                <a:lnTo>
                  <a:pt x="2118501" y="234950"/>
                </a:lnTo>
                <a:lnTo>
                  <a:pt x="2123864" y="234950"/>
                </a:lnTo>
                <a:lnTo>
                  <a:pt x="2123864" y="236220"/>
                </a:lnTo>
                <a:lnTo>
                  <a:pt x="2131911" y="236220"/>
                </a:lnTo>
                <a:lnTo>
                  <a:pt x="2130733" y="237490"/>
                </a:lnTo>
                <a:lnTo>
                  <a:pt x="2144647" y="237490"/>
                </a:lnTo>
                <a:lnTo>
                  <a:pt x="2146664" y="238760"/>
                </a:lnTo>
                <a:lnTo>
                  <a:pt x="2211588" y="23876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134426" y="237490"/>
                </a:moveTo>
                <a:lnTo>
                  <a:pt x="2130733" y="237490"/>
                </a:lnTo>
                <a:lnTo>
                  <a:pt x="2131911" y="236220"/>
                </a:lnTo>
                <a:lnTo>
                  <a:pt x="2133751" y="234950"/>
                </a:lnTo>
                <a:lnTo>
                  <a:pt x="2134589" y="234950"/>
                </a:lnTo>
                <a:lnTo>
                  <a:pt x="2134426" y="237490"/>
                </a:lnTo>
                <a:close/>
              </a:path>
              <a:path w="4096384" h="836930">
                <a:moveTo>
                  <a:pt x="2144647" y="237490"/>
                </a:moveTo>
                <a:lnTo>
                  <a:pt x="2134426" y="237490"/>
                </a:lnTo>
                <a:lnTo>
                  <a:pt x="2134589" y="234950"/>
                </a:lnTo>
                <a:lnTo>
                  <a:pt x="2145989" y="234950"/>
                </a:lnTo>
                <a:lnTo>
                  <a:pt x="2144539" y="236172"/>
                </a:lnTo>
                <a:lnTo>
                  <a:pt x="2144647" y="237490"/>
                </a:lnTo>
                <a:close/>
              </a:path>
              <a:path w="4096384" h="836930">
                <a:moveTo>
                  <a:pt x="2149682" y="238760"/>
                </a:moveTo>
                <a:lnTo>
                  <a:pt x="2146664" y="238760"/>
                </a:lnTo>
                <a:lnTo>
                  <a:pt x="2144647" y="237490"/>
                </a:lnTo>
                <a:lnTo>
                  <a:pt x="2144539" y="236172"/>
                </a:lnTo>
                <a:lnTo>
                  <a:pt x="2145989" y="234950"/>
                </a:lnTo>
                <a:lnTo>
                  <a:pt x="2148674" y="234950"/>
                </a:lnTo>
                <a:lnTo>
                  <a:pt x="2149682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49682" y="238760"/>
                </a:lnTo>
                <a:lnTo>
                  <a:pt x="2148674" y="234950"/>
                </a:lnTo>
                <a:lnTo>
                  <a:pt x="2156217" y="234950"/>
                </a:lnTo>
                <a:lnTo>
                  <a:pt x="2156047" y="236220"/>
                </a:lnTo>
                <a:lnTo>
                  <a:pt x="2158895" y="237490"/>
                </a:lnTo>
                <a:lnTo>
                  <a:pt x="2199466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53774" y="236220"/>
                </a:moveTo>
                <a:lnTo>
                  <a:pt x="2240534" y="236220"/>
                </a:lnTo>
                <a:lnTo>
                  <a:pt x="2240534" y="234950"/>
                </a:lnTo>
                <a:lnTo>
                  <a:pt x="2253774" y="234950"/>
                </a:lnTo>
                <a:lnTo>
                  <a:pt x="2253774" y="236220"/>
                </a:lnTo>
                <a:close/>
              </a:path>
              <a:path w="4096384" h="836930">
                <a:moveTo>
                  <a:pt x="2266012" y="237490"/>
                </a:moveTo>
                <a:lnTo>
                  <a:pt x="2253774" y="237490"/>
                </a:lnTo>
                <a:lnTo>
                  <a:pt x="2253774" y="234950"/>
                </a:lnTo>
                <a:lnTo>
                  <a:pt x="2267858" y="234950"/>
                </a:lnTo>
                <a:lnTo>
                  <a:pt x="2266560" y="236172"/>
                </a:lnTo>
                <a:lnTo>
                  <a:pt x="2266012" y="23749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66012" y="237490"/>
                </a:lnTo>
                <a:lnTo>
                  <a:pt x="2266484" y="236285"/>
                </a:lnTo>
                <a:lnTo>
                  <a:pt x="2267858" y="234950"/>
                </a:lnTo>
                <a:lnTo>
                  <a:pt x="2269787" y="236172"/>
                </a:lnTo>
                <a:lnTo>
                  <a:pt x="2269699" y="237988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466488" y="246380"/>
                </a:moveTo>
                <a:lnTo>
                  <a:pt x="2462134" y="243840"/>
                </a:lnTo>
                <a:lnTo>
                  <a:pt x="2456771" y="242570"/>
                </a:lnTo>
                <a:lnTo>
                  <a:pt x="2466822" y="234950"/>
                </a:lnTo>
                <a:lnTo>
                  <a:pt x="2476218" y="234950"/>
                </a:lnTo>
                <a:lnTo>
                  <a:pt x="2466488" y="246380"/>
                </a:lnTo>
                <a:close/>
              </a:path>
              <a:path w="4096384" h="836930">
                <a:moveTo>
                  <a:pt x="2470510" y="247511"/>
                </a:moveTo>
                <a:lnTo>
                  <a:pt x="2466400" y="246380"/>
                </a:lnTo>
                <a:lnTo>
                  <a:pt x="2476218" y="234950"/>
                </a:lnTo>
                <a:lnTo>
                  <a:pt x="2487945" y="234950"/>
                </a:lnTo>
                <a:lnTo>
                  <a:pt x="2493642" y="238760"/>
                </a:lnTo>
                <a:lnTo>
                  <a:pt x="2496153" y="240030"/>
                </a:lnTo>
                <a:lnTo>
                  <a:pt x="2488279" y="240030"/>
                </a:lnTo>
                <a:lnTo>
                  <a:pt x="2487611" y="241300"/>
                </a:lnTo>
                <a:lnTo>
                  <a:pt x="2475026" y="241300"/>
                </a:lnTo>
                <a:lnTo>
                  <a:pt x="2474125" y="242570"/>
                </a:lnTo>
                <a:lnTo>
                  <a:pt x="2471712" y="245098"/>
                </a:lnTo>
                <a:lnTo>
                  <a:pt x="2470510" y="247511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846" y="237490"/>
                </a:lnTo>
                <a:lnTo>
                  <a:pt x="2587764" y="236172"/>
                </a:lnTo>
                <a:lnTo>
                  <a:pt x="2589706" y="234950"/>
                </a:lnTo>
                <a:lnTo>
                  <a:pt x="2591301" y="236172"/>
                </a:lnTo>
                <a:lnTo>
                  <a:pt x="2591399" y="236471"/>
                </a:lnTo>
                <a:lnTo>
                  <a:pt x="2591546" y="237490"/>
                </a:lnTo>
                <a:lnTo>
                  <a:pt x="2590203" y="237490"/>
                </a:lnTo>
                <a:lnTo>
                  <a:pt x="2590568" y="238304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95894" y="241300"/>
                </a:moveTo>
                <a:lnTo>
                  <a:pt x="2590947" y="237988"/>
                </a:lnTo>
                <a:lnTo>
                  <a:pt x="2591546" y="237490"/>
                </a:lnTo>
                <a:lnTo>
                  <a:pt x="2591399" y="236471"/>
                </a:lnTo>
                <a:lnTo>
                  <a:pt x="2591301" y="236172"/>
                </a:lnTo>
                <a:lnTo>
                  <a:pt x="2589706" y="234950"/>
                </a:lnTo>
                <a:lnTo>
                  <a:pt x="2603430" y="234950"/>
                </a:lnTo>
                <a:lnTo>
                  <a:pt x="2603430" y="238760"/>
                </a:lnTo>
                <a:lnTo>
                  <a:pt x="2600765" y="238760"/>
                </a:lnTo>
                <a:lnTo>
                  <a:pt x="2597733" y="240030"/>
                </a:lnTo>
                <a:lnTo>
                  <a:pt x="2595894" y="241300"/>
                </a:lnTo>
                <a:close/>
              </a:path>
              <a:path w="4096384" h="836930">
                <a:moveTo>
                  <a:pt x="2610947" y="243292"/>
                </a:moveTo>
                <a:lnTo>
                  <a:pt x="2607804" y="238760"/>
                </a:lnTo>
                <a:lnTo>
                  <a:pt x="2603430" y="238760"/>
                </a:lnTo>
                <a:lnTo>
                  <a:pt x="2603430" y="234950"/>
                </a:lnTo>
                <a:lnTo>
                  <a:pt x="2615517" y="234950"/>
                </a:lnTo>
                <a:lnTo>
                  <a:pt x="2615517" y="236220"/>
                </a:lnTo>
                <a:lnTo>
                  <a:pt x="2628421" y="236220"/>
                </a:lnTo>
                <a:lnTo>
                  <a:pt x="2628249" y="237490"/>
                </a:lnTo>
                <a:lnTo>
                  <a:pt x="2620356" y="237490"/>
                </a:lnTo>
                <a:lnTo>
                  <a:pt x="2620356" y="242570"/>
                </a:lnTo>
                <a:lnTo>
                  <a:pt x="2611477" y="242570"/>
                </a:lnTo>
                <a:lnTo>
                  <a:pt x="2610947" y="243292"/>
                </a:lnTo>
                <a:close/>
              </a:path>
              <a:path w="4096384" h="836930">
                <a:moveTo>
                  <a:pt x="2617174" y="236220"/>
                </a:moveTo>
                <a:lnTo>
                  <a:pt x="2615517" y="236220"/>
                </a:lnTo>
                <a:lnTo>
                  <a:pt x="2615517" y="234950"/>
                </a:lnTo>
                <a:lnTo>
                  <a:pt x="2617174" y="236220"/>
                </a:lnTo>
                <a:close/>
              </a:path>
              <a:path w="4096384" h="836930">
                <a:moveTo>
                  <a:pt x="2628421" y="236220"/>
                </a:moveTo>
                <a:lnTo>
                  <a:pt x="2617174" y="236220"/>
                </a:lnTo>
                <a:lnTo>
                  <a:pt x="2615517" y="234950"/>
                </a:lnTo>
                <a:lnTo>
                  <a:pt x="2628594" y="234950"/>
                </a:lnTo>
                <a:lnTo>
                  <a:pt x="2628421" y="236220"/>
                </a:lnTo>
                <a:close/>
              </a:path>
              <a:path w="4096384" h="836930">
                <a:moveTo>
                  <a:pt x="2697813" y="238760"/>
                </a:moveTo>
                <a:lnTo>
                  <a:pt x="2657247" y="238760"/>
                </a:lnTo>
                <a:lnTo>
                  <a:pt x="2657247" y="234950"/>
                </a:lnTo>
                <a:lnTo>
                  <a:pt x="2670046" y="234950"/>
                </a:lnTo>
                <a:lnTo>
                  <a:pt x="2667475" y="237490"/>
                </a:lnTo>
                <a:lnTo>
                  <a:pt x="2694293" y="237490"/>
                </a:lnTo>
                <a:lnTo>
                  <a:pt x="2697813" y="238760"/>
                </a:lnTo>
                <a:close/>
              </a:path>
              <a:path w="4096384" h="836930">
                <a:moveTo>
                  <a:pt x="2821350" y="237490"/>
                </a:moveTo>
                <a:lnTo>
                  <a:pt x="2815836" y="237490"/>
                </a:lnTo>
                <a:lnTo>
                  <a:pt x="2819359" y="234950"/>
                </a:lnTo>
                <a:lnTo>
                  <a:pt x="2820676" y="234950"/>
                </a:lnTo>
                <a:lnTo>
                  <a:pt x="2821587" y="236097"/>
                </a:lnTo>
                <a:lnTo>
                  <a:pt x="2821466" y="237049"/>
                </a:lnTo>
                <a:lnTo>
                  <a:pt x="2821350" y="237490"/>
                </a:lnTo>
                <a:close/>
              </a:path>
              <a:path w="4096384" h="836930">
                <a:moveTo>
                  <a:pt x="2819176" y="251460"/>
                </a:moveTo>
                <a:lnTo>
                  <a:pt x="2817351" y="250200"/>
                </a:lnTo>
                <a:lnTo>
                  <a:pt x="2816824" y="246422"/>
                </a:lnTo>
                <a:lnTo>
                  <a:pt x="2816163" y="245098"/>
                </a:lnTo>
                <a:lnTo>
                  <a:pt x="2810788" y="237490"/>
                </a:lnTo>
                <a:lnTo>
                  <a:pt x="2821350" y="237490"/>
                </a:lnTo>
                <a:lnTo>
                  <a:pt x="2821466" y="237049"/>
                </a:lnTo>
                <a:lnTo>
                  <a:pt x="2821587" y="236097"/>
                </a:lnTo>
                <a:lnTo>
                  <a:pt x="2820676" y="234950"/>
                </a:lnTo>
                <a:lnTo>
                  <a:pt x="2831840" y="234950"/>
                </a:lnTo>
                <a:lnTo>
                  <a:pt x="2827381" y="238760"/>
                </a:lnTo>
                <a:lnTo>
                  <a:pt x="2832318" y="238760"/>
                </a:lnTo>
                <a:lnTo>
                  <a:pt x="2832095" y="241300"/>
                </a:lnTo>
                <a:lnTo>
                  <a:pt x="2836600" y="241300"/>
                </a:lnTo>
                <a:lnTo>
                  <a:pt x="2835517" y="243660"/>
                </a:lnTo>
                <a:lnTo>
                  <a:pt x="2835402" y="244010"/>
                </a:lnTo>
                <a:lnTo>
                  <a:pt x="2834943" y="246380"/>
                </a:lnTo>
                <a:lnTo>
                  <a:pt x="2817677" y="246380"/>
                </a:lnTo>
                <a:lnTo>
                  <a:pt x="2819176" y="251460"/>
                </a:lnTo>
                <a:close/>
              </a:path>
              <a:path w="4096384" h="836930">
                <a:moveTo>
                  <a:pt x="2973051" y="246380"/>
                </a:moveTo>
                <a:lnTo>
                  <a:pt x="2969712" y="246380"/>
                </a:lnTo>
                <a:lnTo>
                  <a:pt x="2960492" y="234950"/>
                </a:lnTo>
                <a:lnTo>
                  <a:pt x="2968206" y="234950"/>
                </a:lnTo>
                <a:lnTo>
                  <a:pt x="2978250" y="245110"/>
                </a:lnTo>
                <a:lnTo>
                  <a:pt x="2973051" y="24638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73051" y="246380"/>
                </a:lnTo>
                <a:lnTo>
                  <a:pt x="2978250" y="245110"/>
                </a:lnTo>
                <a:lnTo>
                  <a:pt x="2968206" y="234950"/>
                </a:lnTo>
                <a:lnTo>
                  <a:pt x="2990485" y="234950"/>
                </a:lnTo>
                <a:lnTo>
                  <a:pt x="2990606" y="235869"/>
                </a:lnTo>
                <a:lnTo>
                  <a:pt x="2990721" y="236285"/>
                </a:lnTo>
                <a:lnTo>
                  <a:pt x="2992001" y="237490"/>
                </a:lnTo>
                <a:lnTo>
                  <a:pt x="3017720" y="237490"/>
                </a:lnTo>
                <a:lnTo>
                  <a:pt x="3019155" y="240030"/>
                </a:lnTo>
                <a:lnTo>
                  <a:pt x="2988478" y="240030"/>
                </a:lnTo>
                <a:lnTo>
                  <a:pt x="2985138" y="242570"/>
                </a:lnTo>
                <a:lnTo>
                  <a:pt x="2984464" y="243840"/>
                </a:lnTo>
                <a:lnTo>
                  <a:pt x="2984955" y="243840"/>
                </a:lnTo>
                <a:lnTo>
                  <a:pt x="2986461" y="24511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3073620" y="238760"/>
                </a:moveTo>
                <a:lnTo>
                  <a:pt x="3071786" y="237490"/>
                </a:lnTo>
                <a:lnTo>
                  <a:pt x="3071911" y="236147"/>
                </a:lnTo>
                <a:lnTo>
                  <a:pt x="3073960" y="234950"/>
                </a:lnTo>
                <a:lnTo>
                  <a:pt x="3075750" y="236172"/>
                </a:lnTo>
                <a:lnTo>
                  <a:pt x="3075820" y="237490"/>
                </a:lnTo>
                <a:lnTo>
                  <a:pt x="3073620" y="238760"/>
                </a:lnTo>
                <a:close/>
              </a:path>
              <a:path w="4096384" h="836930">
                <a:moveTo>
                  <a:pt x="3092569" y="246380"/>
                </a:moveTo>
                <a:lnTo>
                  <a:pt x="3082682" y="246380"/>
                </a:lnTo>
                <a:lnTo>
                  <a:pt x="3082518" y="246329"/>
                </a:lnTo>
                <a:lnTo>
                  <a:pt x="3082353" y="245098"/>
                </a:lnTo>
                <a:lnTo>
                  <a:pt x="3085196" y="238760"/>
                </a:lnTo>
                <a:lnTo>
                  <a:pt x="3073620" y="238760"/>
                </a:lnTo>
                <a:lnTo>
                  <a:pt x="3075820" y="237490"/>
                </a:lnTo>
                <a:lnTo>
                  <a:pt x="3075750" y="236172"/>
                </a:lnTo>
                <a:lnTo>
                  <a:pt x="3073960" y="234950"/>
                </a:lnTo>
                <a:lnTo>
                  <a:pt x="3081517" y="234950"/>
                </a:lnTo>
                <a:lnTo>
                  <a:pt x="3087213" y="240030"/>
                </a:lnTo>
                <a:lnTo>
                  <a:pt x="3090219" y="240030"/>
                </a:lnTo>
                <a:lnTo>
                  <a:pt x="3089135" y="242390"/>
                </a:lnTo>
                <a:lnTo>
                  <a:pt x="3089245" y="243292"/>
                </a:lnTo>
                <a:lnTo>
                  <a:pt x="3089728" y="245110"/>
                </a:lnTo>
                <a:lnTo>
                  <a:pt x="3092569" y="246380"/>
                </a:lnTo>
                <a:close/>
              </a:path>
              <a:path w="4096384" h="836930">
                <a:moveTo>
                  <a:pt x="3183257" y="243840"/>
                </a:moveTo>
                <a:lnTo>
                  <a:pt x="3181234" y="234950"/>
                </a:lnTo>
                <a:lnTo>
                  <a:pt x="3189962" y="234950"/>
                </a:lnTo>
                <a:lnTo>
                  <a:pt x="3189105" y="236285"/>
                </a:lnTo>
                <a:lnTo>
                  <a:pt x="3183257" y="243840"/>
                </a:lnTo>
                <a:close/>
              </a:path>
              <a:path w="4096384" h="836930">
                <a:moveTo>
                  <a:pt x="3189193" y="236172"/>
                </a:moveTo>
                <a:lnTo>
                  <a:pt x="3189962" y="234950"/>
                </a:lnTo>
                <a:lnTo>
                  <a:pt x="3189911" y="235244"/>
                </a:lnTo>
                <a:lnTo>
                  <a:pt x="3189193" y="236172"/>
                </a:lnTo>
                <a:close/>
              </a:path>
              <a:path w="4096384" h="836930">
                <a:moveTo>
                  <a:pt x="3191979" y="238760"/>
                </a:moveTo>
                <a:lnTo>
                  <a:pt x="3194153" y="234950"/>
                </a:lnTo>
                <a:lnTo>
                  <a:pt x="3196176" y="236220"/>
                </a:lnTo>
                <a:lnTo>
                  <a:pt x="3200033" y="236220"/>
                </a:lnTo>
                <a:lnTo>
                  <a:pt x="3199965" y="237490"/>
                </a:lnTo>
                <a:lnTo>
                  <a:pt x="3195161" y="237490"/>
                </a:lnTo>
                <a:lnTo>
                  <a:pt x="3191979" y="238760"/>
                </a:lnTo>
                <a:close/>
              </a:path>
              <a:path w="4096384" h="836930">
                <a:moveTo>
                  <a:pt x="3200524" y="242570"/>
                </a:moveTo>
                <a:lnTo>
                  <a:pt x="3199692" y="242570"/>
                </a:lnTo>
                <a:lnTo>
                  <a:pt x="3200033" y="236220"/>
                </a:lnTo>
                <a:lnTo>
                  <a:pt x="3196176" y="236220"/>
                </a:lnTo>
                <a:lnTo>
                  <a:pt x="3194153" y="234950"/>
                </a:lnTo>
                <a:lnTo>
                  <a:pt x="3206231" y="234950"/>
                </a:lnTo>
                <a:lnTo>
                  <a:pt x="3210858" y="238453"/>
                </a:lnTo>
                <a:lnTo>
                  <a:pt x="3210764" y="238593"/>
                </a:lnTo>
                <a:lnTo>
                  <a:pt x="3210595" y="238760"/>
                </a:lnTo>
                <a:lnTo>
                  <a:pt x="3215504" y="238760"/>
                </a:lnTo>
                <a:lnTo>
                  <a:pt x="3213529" y="241300"/>
                </a:lnTo>
                <a:lnTo>
                  <a:pt x="3202881" y="241300"/>
                </a:lnTo>
                <a:lnTo>
                  <a:pt x="3200524" y="242570"/>
                </a:lnTo>
                <a:close/>
              </a:path>
              <a:path w="4096384" h="836930">
                <a:moveTo>
                  <a:pt x="3279295" y="238760"/>
                </a:moveTo>
                <a:lnTo>
                  <a:pt x="3277638" y="237490"/>
                </a:lnTo>
                <a:lnTo>
                  <a:pt x="3280827" y="234950"/>
                </a:lnTo>
                <a:lnTo>
                  <a:pt x="3279295" y="238760"/>
                </a:lnTo>
                <a:close/>
              </a:path>
              <a:path w="4096384" h="836930">
                <a:moveTo>
                  <a:pt x="3297753" y="255270"/>
                </a:moveTo>
                <a:lnTo>
                  <a:pt x="3293142" y="252782"/>
                </a:lnTo>
                <a:lnTo>
                  <a:pt x="3293171" y="252571"/>
                </a:lnTo>
                <a:lnTo>
                  <a:pt x="3294054" y="251460"/>
                </a:lnTo>
                <a:lnTo>
                  <a:pt x="3287349" y="245110"/>
                </a:lnTo>
                <a:lnTo>
                  <a:pt x="3287000" y="245098"/>
                </a:lnTo>
                <a:lnTo>
                  <a:pt x="3285358" y="243840"/>
                </a:lnTo>
                <a:lnTo>
                  <a:pt x="3285175" y="240030"/>
                </a:lnTo>
                <a:lnTo>
                  <a:pt x="3283826" y="240030"/>
                </a:lnTo>
                <a:lnTo>
                  <a:pt x="3278804" y="238760"/>
                </a:lnTo>
                <a:lnTo>
                  <a:pt x="3279295" y="238760"/>
                </a:lnTo>
                <a:lnTo>
                  <a:pt x="3280827" y="234950"/>
                </a:lnTo>
                <a:lnTo>
                  <a:pt x="3282649" y="234950"/>
                </a:lnTo>
                <a:lnTo>
                  <a:pt x="3285587" y="237490"/>
                </a:lnTo>
                <a:lnTo>
                  <a:pt x="3291554" y="237490"/>
                </a:lnTo>
                <a:lnTo>
                  <a:pt x="3295062" y="241300"/>
                </a:lnTo>
                <a:lnTo>
                  <a:pt x="3291471" y="243840"/>
                </a:lnTo>
                <a:lnTo>
                  <a:pt x="3305490" y="243840"/>
                </a:lnTo>
                <a:lnTo>
                  <a:pt x="3307341" y="245110"/>
                </a:lnTo>
                <a:lnTo>
                  <a:pt x="3310353" y="246380"/>
                </a:lnTo>
                <a:lnTo>
                  <a:pt x="3299260" y="246380"/>
                </a:lnTo>
                <a:lnTo>
                  <a:pt x="3297753" y="255270"/>
                </a:lnTo>
                <a:close/>
              </a:path>
              <a:path w="4096384" h="836930">
                <a:moveTo>
                  <a:pt x="3296511" y="243840"/>
                </a:moveTo>
                <a:lnTo>
                  <a:pt x="3291471" y="243840"/>
                </a:lnTo>
                <a:lnTo>
                  <a:pt x="3295062" y="241300"/>
                </a:lnTo>
                <a:lnTo>
                  <a:pt x="3289215" y="234950"/>
                </a:lnTo>
                <a:lnTo>
                  <a:pt x="3292888" y="234950"/>
                </a:lnTo>
                <a:lnTo>
                  <a:pt x="3297236" y="240030"/>
                </a:lnTo>
                <a:lnTo>
                  <a:pt x="3309822" y="240030"/>
                </a:lnTo>
                <a:lnTo>
                  <a:pt x="3311106" y="241245"/>
                </a:lnTo>
                <a:lnTo>
                  <a:pt x="3311242" y="242570"/>
                </a:lnTo>
                <a:lnTo>
                  <a:pt x="3302211" y="242570"/>
                </a:lnTo>
                <a:lnTo>
                  <a:pt x="3296511" y="243840"/>
                </a:lnTo>
                <a:close/>
              </a:path>
              <a:path w="4096384" h="836930">
                <a:moveTo>
                  <a:pt x="3297236" y="240030"/>
                </a:moveTo>
                <a:lnTo>
                  <a:pt x="3292888" y="234950"/>
                </a:lnTo>
                <a:lnTo>
                  <a:pt x="3297593" y="234950"/>
                </a:lnTo>
                <a:lnTo>
                  <a:pt x="3297236" y="240030"/>
                </a:lnTo>
                <a:close/>
              </a:path>
              <a:path w="4096384" h="836930">
                <a:moveTo>
                  <a:pt x="3315020" y="237490"/>
                </a:moveTo>
                <a:lnTo>
                  <a:pt x="3314676" y="237485"/>
                </a:lnTo>
                <a:lnTo>
                  <a:pt x="3311668" y="236285"/>
                </a:lnTo>
                <a:lnTo>
                  <a:pt x="3314169" y="234950"/>
                </a:lnTo>
                <a:lnTo>
                  <a:pt x="3314843" y="234950"/>
                </a:lnTo>
                <a:lnTo>
                  <a:pt x="3317868" y="236220"/>
                </a:lnTo>
                <a:lnTo>
                  <a:pt x="3315020" y="237490"/>
                </a:lnTo>
                <a:close/>
              </a:path>
              <a:path w="4096384" h="836930">
                <a:moveTo>
                  <a:pt x="3322198" y="237490"/>
                </a:moveTo>
                <a:lnTo>
                  <a:pt x="3315020" y="237490"/>
                </a:lnTo>
                <a:lnTo>
                  <a:pt x="3317722" y="236285"/>
                </a:lnTo>
                <a:lnTo>
                  <a:pt x="3314843" y="234950"/>
                </a:lnTo>
                <a:lnTo>
                  <a:pt x="3321668" y="234950"/>
                </a:lnTo>
                <a:lnTo>
                  <a:pt x="3322198" y="237490"/>
                </a:lnTo>
                <a:close/>
              </a:path>
              <a:path w="4096384" h="836930">
                <a:moveTo>
                  <a:pt x="3360764" y="240030"/>
                </a:moveTo>
                <a:lnTo>
                  <a:pt x="3356082" y="240030"/>
                </a:lnTo>
                <a:lnTo>
                  <a:pt x="3355591" y="234950"/>
                </a:lnTo>
                <a:lnTo>
                  <a:pt x="3356907" y="236220"/>
                </a:lnTo>
                <a:lnTo>
                  <a:pt x="3362119" y="236220"/>
                </a:lnTo>
                <a:lnTo>
                  <a:pt x="3362785" y="237490"/>
                </a:lnTo>
                <a:lnTo>
                  <a:pt x="3360764" y="240030"/>
                </a:lnTo>
                <a:close/>
              </a:path>
              <a:path w="4096384" h="836930">
                <a:moveTo>
                  <a:pt x="3356907" y="236220"/>
                </a:moveTo>
                <a:lnTo>
                  <a:pt x="3355591" y="234950"/>
                </a:lnTo>
                <a:lnTo>
                  <a:pt x="3357865" y="234950"/>
                </a:lnTo>
                <a:lnTo>
                  <a:pt x="3356907" y="236220"/>
                </a:lnTo>
                <a:close/>
              </a:path>
              <a:path w="4096384" h="836930">
                <a:moveTo>
                  <a:pt x="3426157" y="242570"/>
                </a:moveTo>
                <a:lnTo>
                  <a:pt x="3416944" y="237490"/>
                </a:lnTo>
                <a:lnTo>
                  <a:pt x="3422975" y="234950"/>
                </a:lnTo>
                <a:lnTo>
                  <a:pt x="3425306" y="236220"/>
                </a:lnTo>
                <a:lnTo>
                  <a:pt x="3426246" y="237403"/>
                </a:lnTo>
                <a:lnTo>
                  <a:pt x="3426157" y="242570"/>
                </a:lnTo>
                <a:close/>
              </a:path>
              <a:path w="4096384" h="836930">
                <a:moveTo>
                  <a:pt x="3574493" y="237490"/>
                </a:moveTo>
                <a:lnTo>
                  <a:pt x="3571828" y="237490"/>
                </a:lnTo>
                <a:lnTo>
                  <a:pt x="3571566" y="237049"/>
                </a:lnTo>
                <a:lnTo>
                  <a:pt x="3579201" y="234950"/>
                </a:lnTo>
                <a:lnTo>
                  <a:pt x="3574493" y="237490"/>
                </a:lnTo>
                <a:close/>
              </a:path>
              <a:path w="4096384" h="836930">
                <a:moveTo>
                  <a:pt x="3640377" y="237490"/>
                </a:moveTo>
                <a:lnTo>
                  <a:pt x="3574493" y="237490"/>
                </a:lnTo>
                <a:lnTo>
                  <a:pt x="3579201" y="234950"/>
                </a:lnTo>
                <a:lnTo>
                  <a:pt x="3642728" y="234950"/>
                </a:lnTo>
                <a:lnTo>
                  <a:pt x="3640377" y="237490"/>
                </a:lnTo>
                <a:close/>
              </a:path>
              <a:path w="4096384" h="836930">
                <a:moveTo>
                  <a:pt x="3642885" y="238760"/>
                </a:moveTo>
                <a:lnTo>
                  <a:pt x="3640377" y="237490"/>
                </a:lnTo>
                <a:lnTo>
                  <a:pt x="3642728" y="234950"/>
                </a:lnTo>
                <a:lnTo>
                  <a:pt x="3642885" y="238760"/>
                </a:lnTo>
                <a:close/>
              </a:path>
              <a:path w="4096384" h="836930">
                <a:moveTo>
                  <a:pt x="3655804" y="238760"/>
                </a:moveTo>
                <a:lnTo>
                  <a:pt x="3642885" y="238760"/>
                </a:lnTo>
                <a:lnTo>
                  <a:pt x="3642728" y="234950"/>
                </a:lnTo>
                <a:lnTo>
                  <a:pt x="3655621" y="234950"/>
                </a:lnTo>
                <a:lnTo>
                  <a:pt x="3654455" y="237490"/>
                </a:lnTo>
                <a:lnTo>
                  <a:pt x="3655804" y="238760"/>
                </a:lnTo>
                <a:close/>
              </a:path>
              <a:path w="4096384" h="836930">
                <a:moveTo>
                  <a:pt x="3656970" y="238760"/>
                </a:moveTo>
                <a:lnTo>
                  <a:pt x="3655804" y="238760"/>
                </a:lnTo>
                <a:lnTo>
                  <a:pt x="3654455" y="237490"/>
                </a:lnTo>
                <a:lnTo>
                  <a:pt x="3655621" y="234950"/>
                </a:lnTo>
                <a:lnTo>
                  <a:pt x="3656813" y="234950"/>
                </a:lnTo>
                <a:lnTo>
                  <a:pt x="3657978" y="237490"/>
                </a:lnTo>
                <a:lnTo>
                  <a:pt x="3656970" y="238760"/>
                </a:lnTo>
                <a:close/>
              </a:path>
              <a:path w="4096384" h="836930">
                <a:moveTo>
                  <a:pt x="3780414" y="238760"/>
                </a:moveTo>
                <a:lnTo>
                  <a:pt x="3656970" y="238760"/>
                </a:lnTo>
                <a:lnTo>
                  <a:pt x="3657824" y="237684"/>
                </a:lnTo>
                <a:lnTo>
                  <a:pt x="3657917" y="237355"/>
                </a:lnTo>
                <a:lnTo>
                  <a:pt x="3656813" y="234950"/>
                </a:lnTo>
                <a:lnTo>
                  <a:pt x="3683115" y="234950"/>
                </a:lnTo>
                <a:lnTo>
                  <a:pt x="3681495" y="236172"/>
                </a:lnTo>
                <a:lnTo>
                  <a:pt x="3681402" y="236471"/>
                </a:lnTo>
                <a:lnTo>
                  <a:pt x="3681275" y="237490"/>
                </a:lnTo>
                <a:lnTo>
                  <a:pt x="3780685" y="237490"/>
                </a:lnTo>
                <a:lnTo>
                  <a:pt x="3780414" y="238760"/>
                </a:lnTo>
                <a:close/>
              </a:path>
              <a:path w="4096384" h="836930">
                <a:moveTo>
                  <a:pt x="3683973" y="237490"/>
                </a:moveTo>
                <a:lnTo>
                  <a:pt x="3681275" y="237490"/>
                </a:lnTo>
                <a:lnTo>
                  <a:pt x="3681402" y="236471"/>
                </a:lnTo>
                <a:lnTo>
                  <a:pt x="3681495" y="236172"/>
                </a:lnTo>
                <a:lnTo>
                  <a:pt x="3683115" y="234950"/>
                </a:lnTo>
                <a:lnTo>
                  <a:pt x="3684026" y="236097"/>
                </a:lnTo>
                <a:lnTo>
                  <a:pt x="3683973" y="237490"/>
                </a:lnTo>
                <a:close/>
              </a:path>
              <a:path w="4096384" h="836930">
                <a:moveTo>
                  <a:pt x="3842867" y="262890"/>
                </a:moveTo>
                <a:lnTo>
                  <a:pt x="3840690" y="262890"/>
                </a:lnTo>
                <a:lnTo>
                  <a:pt x="3839987" y="257480"/>
                </a:lnTo>
                <a:lnTo>
                  <a:pt x="3839865" y="251460"/>
                </a:lnTo>
                <a:lnTo>
                  <a:pt x="3776311" y="251460"/>
                </a:lnTo>
                <a:lnTo>
                  <a:pt x="3779002" y="250190"/>
                </a:lnTo>
                <a:lnTo>
                  <a:pt x="3779336" y="250190"/>
                </a:lnTo>
                <a:lnTo>
                  <a:pt x="3777320" y="247650"/>
                </a:lnTo>
                <a:lnTo>
                  <a:pt x="3778511" y="247650"/>
                </a:lnTo>
                <a:lnTo>
                  <a:pt x="3781360" y="246380"/>
                </a:lnTo>
                <a:lnTo>
                  <a:pt x="3783200" y="246380"/>
                </a:lnTo>
                <a:lnTo>
                  <a:pt x="3783853" y="245374"/>
                </a:lnTo>
                <a:lnTo>
                  <a:pt x="3783912" y="243292"/>
                </a:lnTo>
                <a:lnTo>
                  <a:pt x="3783802" y="242465"/>
                </a:lnTo>
                <a:lnTo>
                  <a:pt x="3780685" y="237490"/>
                </a:lnTo>
                <a:lnTo>
                  <a:pt x="3683973" y="237490"/>
                </a:lnTo>
                <a:lnTo>
                  <a:pt x="3684026" y="236097"/>
                </a:lnTo>
                <a:lnTo>
                  <a:pt x="3683115" y="234950"/>
                </a:lnTo>
                <a:lnTo>
                  <a:pt x="3785739" y="234950"/>
                </a:lnTo>
                <a:lnTo>
                  <a:pt x="3785865" y="240030"/>
                </a:lnTo>
                <a:lnTo>
                  <a:pt x="3809768" y="240030"/>
                </a:lnTo>
                <a:lnTo>
                  <a:pt x="3808887" y="241245"/>
                </a:lnTo>
                <a:lnTo>
                  <a:pt x="3807346" y="245110"/>
                </a:lnTo>
                <a:lnTo>
                  <a:pt x="3868786" y="245110"/>
                </a:lnTo>
                <a:lnTo>
                  <a:pt x="3865002" y="254000"/>
                </a:lnTo>
                <a:lnTo>
                  <a:pt x="3890631" y="254000"/>
                </a:lnTo>
                <a:lnTo>
                  <a:pt x="3888186" y="255270"/>
                </a:lnTo>
                <a:lnTo>
                  <a:pt x="3849418" y="255270"/>
                </a:lnTo>
                <a:lnTo>
                  <a:pt x="3848410" y="257810"/>
                </a:lnTo>
                <a:lnTo>
                  <a:pt x="3849752" y="260350"/>
                </a:lnTo>
                <a:lnTo>
                  <a:pt x="3864306" y="260350"/>
                </a:lnTo>
                <a:lnTo>
                  <a:pt x="3865062" y="261620"/>
                </a:lnTo>
                <a:lnTo>
                  <a:pt x="3843361" y="261620"/>
                </a:lnTo>
                <a:lnTo>
                  <a:pt x="3842867" y="262890"/>
                </a:lnTo>
                <a:close/>
              </a:path>
              <a:path w="4096384" h="836930">
                <a:moveTo>
                  <a:pt x="3830469" y="240030"/>
                </a:moveTo>
                <a:lnTo>
                  <a:pt x="3829120" y="240030"/>
                </a:lnTo>
                <a:lnTo>
                  <a:pt x="3828043" y="237684"/>
                </a:lnTo>
                <a:lnTo>
                  <a:pt x="3827954" y="234950"/>
                </a:lnTo>
                <a:lnTo>
                  <a:pt x="3830960" y="234950"/>
                </a:lnTo>
                <a:lnTo>
                  <a:pt x="3831599" y="237355"/>
                </a:lnTo>
                <a:lnTo>
                  <a:pt x="3831545" y="237684"/>
                </a:lnTo>
                <a:lnTo>
                  <a:pt x="3830469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30469" y="240030"/>
                </a:lnTo>
                <a:lnTo>
                  <a:pt x="3831545" y="237684"/>
                </a:lnTo>
                <a:lnTo>
                  <a:pt x="3831599" y="237355"/>
                </a:lnTo>
                <a:lnTo>
                  <a:pt x="3830960" y="234950"/>
                </a:lnTo>
                <a:lnTo>
                  <a:pt x="3869350" y="234950"/>
                </a:lnTo>
                <a:lnTo>
                  <a:pt x="3868001" y="236220"/>
                </a:lnTo>
                <a:lnTo>
                  <a:pt x="3839007" y="236220"/>
                </a:lnTo>
                <a:lnTo>
                  <a:pt x="3841856" y="238760"/>
                </a:lnTo>
                <a:lnTo>
                  <a:pt x="3881488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870175" y="238760"/>
                </a:moveTo>
                <a:lnTo>
                  <a:pt x="3869016" y="238760"/>
                </a:lnTo>
                <a:lnTo>
                  <a:pt x="3868102" y="236471"/>
                </a:lnTo>
                <a:lnTo>
                  <a:pt x="3868051" y="236172"/>
                </a:lnTo>
                <a:lnTo>
                  <a:pt x="3869350" y="234950"/>
                </a:lnTo>
                <a:lnTo>
                  <a:pt x="3870515" y="234950"/>
                </a:lnTo>
                <a:lnTo>
                  <a:pt x="3871367" y="237490"/>
                </a:lnTo>
                <a:lnTo>
                  <a:pt x="3870175" y="238760"/>
                </a:lnTo>
                <a:close/>
              </a:path>
              <a:path w="4096384" h="836930">
                <a:moveTo>
                  <a:pt x="3881488" y="238760"/>
                </a:moveTo>
                <a:lnTo>
                  <a:pt x="3870175" y="238760"/>
                </a:lnTo>
                <a:lnTo>
                  <a:pt x="3871185" y="237684"/>
                </a:lnTo>
                <a:lnTo>
                  <a:pt x="3871240" y="237111"/>
                </a:lnTo>
                <a:lnTo>
                  <a:pt x="3870515" y="234950"/>
                </a:lnTo>
                <a:lnTo>
                  <a:pt x="3878675" y="234950"/>
                </a:lnTo>
                <a:lnTo>
                  <a:pt x="3881488" y="238760"/>
                </a:lnTo>
                <a:close/>
              </a:path>
              <a:path w="4096384" h="836930">
                <a:moveTo>
                  <a:pt x="4009998" y="242570"/>
                </a:moveTo>
                <a:lnTo>
                  <a:pt x="4003110" y="240030"/>
                </a:lnTo>
                <a:lnTo>
                  <a:pt x="3999587" y="237490"/>
                </a:lnTo>
                <a:lnTo>
                  <a:pt x="4004118" y="236220"/>
                </a:lnTo>
                <a:lnTo>
                  <a:pt x="4004793" y="234950"/>
                </a:lnTo>
                <a:lnTo>
                  <a:pt x="4005127" y="234950"/>
                </a:lnTo>
                <a:lnTo>
                  <a:pt x="4009998" y="242570"/>
                </a:lnTo>
                <a:close/>
              </a:path>
              <a:path w="4096384" h="836930">
                <a:moveTo>
                  <a:pt x="4011249" y="242570"/>
                </a:moveTo>
                <a:lnTo>
                  <a:pt x="4009998" y="242570"/>
                </a:lnTo>
                <a:lnTo>
                  <a:pt x="4005127" y="234950"/>
                </a:lnTo>
                <a:lnTo>
                  <a:pt x="4017371" y="234950"/>
                </a:lnTo>
                <a:lnTo>
                  <a:pt x="4016300" y="236097"/>
                </a:lnTo>
                <a:lnTo>
                  <a:pt x="4016303" y="236471"/>
                </a:lnTo>
                <a:lnTo>
                  <a:pt x="4017371" y="238760"/>
                </a:lnTo>
                <a:lnTo>
                  <a:pt x="4095854" y="238760"/>
                </a:lnTo>
                <a:lnTo>
                  <a:pt x="4095854" y="241300"/>
                </a:lnTo>
                <a:lnTo>
                  <a:pt x="4011832" y="241300"/>
                </a:lnTo>
                <a:lnTo>
                  <a:pt x="4011249" y="242570"/>
                </a:lnTo>
                <a:close/>
              </a:path>
              <a:path w="4096384" h="836930">
                <a:moveTo>
                  <a:pt x="4018386" y="238760"/>
                </a:moveTo>
                <a:lnTo>
                  <a:pt x="4017371" y="238760"/>
                </a:lnTo>
                <a:lnTo>
                  <a:pt x="4016303" y="236471"/>
                </a:lnTo>
                <a:lnTo>
                  <a:pt x="4016300" y="236097"/>
                </a:lnTo>
                <a:lnTo>
                  <a:pt x="4017371" y="234950"/>
                </a:lnTo>
                <a:lnTo>
                  <a:pt x="4018386" y="234950"/>
                </a:lnTo>
                <a:lnTo>
                  <a:pt x="4019439" y="236097"/>
                </a:lnTo>
                <a:lnTo>
                  <a:pt x="4019436" y="236471"/>
                </a:lnTo>
                <a:lnTo>
                  <a:pt x="4018386" y="238760"/>
                </a:lnTo>
                <a:close/>
              </a:path>
              <a:path w="4096384" h="836930">
                <a:moveTo>
                  <a:pt x="4071686" y="238760"/>
                </a:moveTo>
                <a:lnTo>
                  <a:pt x="4018386" y="238760"/>
                </a:lnTo>
                <a:lnTo>
                  <a:pt x="4019436" y="236471"/>
                </a:lnTo>
                <a:lnTo>
                  <a:pt x="4019439" y="236097"/>
                </a:lnTo>
                <a:lnTo>
                  <a:pt x="4018386" y="234950"/>
                </a:lnTo>
                <a:lnTo>
                  <a:pt x="4045023" y="234950"/>
                </a:lnTo>
                <a:lnTo>
                  <a:pt x="4042358" y="236220"/>
                </a:lnTo>
                <a:lnTo>
                  <a:pt x="4051818" y="236220"/>
                </a:lnTo>
                <a:lnTo>
                  <a:pt x="4052736" y="237490"/>
                </a:lnTo>
                <a:lnTo>
                  <a:pt x="4070835" y="237490"/>
                </a:lnTo>
                <a:lnTo>
                  <a:pt x="4071686" y="238760"/>
                </a:lnTo>
                <a:close/>
              </a:path>
              <a:path w="4096384" h="836930">
                <a:moveTo>
                  <a:pt x="4042358" y="236220"/>
                </a:moveTo>
                <a:lnTo>
                  <a:pt x="4045023" y="234950"/>
                </a:lnTo>
                <a:lnTo>
                  <a:pt x="4047531" y="234950"/>
                </a:lnTo>
                <a:lnTo>
                  <a:pt x="4042358" y="236220"/>
                </a:lnTo>
                <a:close/>
              </a:path>
              <a:path w="4096384" h="836930">
                <a:moveTo>
                  <a:pt x="2086910" y="240670"/>
                </a:moveTo>
                <a:lnTo>
                  <a:pt x="2092291" y="235010"/>
                </a:lnTo>
                <a:lnTo>
                  <a:pt x="2094442" y="236172"/>
                </a:lnTo>
                <a:lnTo>
                  <a:pt x="2094563" y="236471"/>
                </a:lnTo>
                <a:lnTo>
                  <a:pt x="2094700" y="237490"/>
                </a:lnTo>
                <a:lnTo>
                  <a:pt x="2092349" y="238760"/>
                </a:lnTo>
                <a:lnTo>
                  <a:pt x="2089330" y="240030"/>
                </a:lnTo>
                <a:lnTo>
                  <a:pt x="2088826" y="240030"/>
                </a:lnTo>
                <a:lnTo>
                  <a:pt x="2086910" y="24067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6365" y="235168"/>
                </a:lnTo>
                <a:lnTo>
                  <a:pt x="1516886" y="236892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3185765" y="246380"/>
                </a:moveTo>
                <a:lnTo>
                  <a:pt x="3182766" y="246380"/>
                </a:lnTo>
                <a:lnTo>
                  <a:pt x="3189251" y="236097"/>
                </a:lnTo>
                <a:lnTo>
                  <a:pt x="3189962" y="235178"/>
                </a:lnTo>
                <a:lnTo>
                  <a:pt x="3190080" y="244734"/>
                </a:lnTo>
                <a:lnTo>
                  <a:pt x="3190129" y="245110"/>
                </a:lnTo>
                <a:lnTo>
                  <a:pt x="3187114" y="245110"/>
                </a:lnTo>
                <a:lnTo>
                  <a:pt x="3185765" y="24638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305467" y="237490"/>
                </a:lnTo>
                <a:lnTo>
                  <a:pt x="3304768" y="235244"/>
                </a:lnTo>
                <a:lnTo>
                  <a:pt x="3305240" y="2356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1176786" y="248920"/>
                </a:moveTo>
                <a:lnTo>
                  <a:pt x="1173597" y="240030"/>
                </a:lnTo>
                <a:lnTo>
                  <a:pt x="1173100" y="240030"/>
                </a:lnTo>
                <a:lnTo>
                  <a:pt x="1180555" y="235507"/>
                </a:lnTo>
                <a:lnTo>
                  <a:pt x="1181151" y="235869"/>
                </a:lnTo>
                <a:lnTo>
                  <a:pt x="1176786" y="248920"/>
                </a:lnTo>
                <a:close/>
              </a:path>
              <a:path w="4096384" h="836930">
                <a:moveTo>
                  <a:pt x="3309822" y="240030"/>
                </a:moveTo>
                <a:lnTo>
                  <a:pt x="3307307" y="240030"/>
                </a:lnTo>
                <a:lnTo>
                  <a:pt x="3305240" y="235690"/>
                </a:lnTo>
                <a:lnTo>
                  <a:pt x="3309822" y="240030"/>
                </a:lnTo>
                <a:close/>
              </a:path>
              <a:path w="4096384" h="836930">
                <a:moveTo>
                  <a:pt x="1191872" y="248920"/>
                </a:moveTo>
                <a:lnTo>
                  <a:pt x="1176786" y="248920"/>
                </a:lnTo>
                <a:lnTo>
                  <a:pt x="1179262" y="241245"/>
                </a:lnTo>
                <a:lnTo>
                  <a:pt x="1181151" y="235869"/>
                </a:lnTo>
                <a:lnTo>
                  <a:pt x="1183825" y="237490"/>
                </a:lnTo>
                <a:lnTo>
                  <a:pt x="1189526" y="237490"/>
                </a:lnTo>
                <a:lnTo>
                  <a:pt x="1186510" y="241300"/>
                </a:lnTo>
                <a:lnTo>
                  <a:pt x="1189522" y="242570"/>
                </a:lnTo>
                <a:lnTo>
                  <a:pt x="1200417" y="242570"/>
                </a:lnTo>
                <a:lnTo>
                  <a:pt x="1203140" y="245110"/>
                </a:lnTo>
                <a:lnTo>
                  <a:pt x="1204239" y="245110"/>
                </a:lnTo>
                <a:lnTo>
                  <a:pt x="1204872" y="246380"/>
                </a:lnTo>
                <a:lnTo>
                  <a:pt x="1195389" y="246380"/>
                </a:lnTo>
                <a:lnTo>
                  <a:pt x="1192206" y="247650"/>
                </a:lnTo>
                <a:lnTo>
                  <a:pt x="1191872" y="248920"/>
                </a:lnTo>
                <a:close/>
              </a:path>
              <a:path w="4096384" h="836930">
                <a:moveTo>
                  <a:pt x="3343476" y="236285"/>
                </a:moveTo>
                <a:lnTo>
                  <a:pt x="3343346" y="236220"/>
                </a:lnTo>
                <a:lnTo>
                  <a:pt x="3343476" y="236285"/>
                </a:lnTo>
                <a:close/>
              </a:path>
              <a:path w="4096384" h="836930">
                <a:moveTo>
                  <a:pt x="3362786" y="237488"/>
                </a:moveTo>
                <a:lnTo>
                  <a:pt x="3362081" y="236147"/>
                </a:lnTo>
                <a:lnTo>
                  <a:pt x="3362797" y="237311"/>
                </a:lnTo>
                <a:lnTo>
                  <a:pt x="3362786" y="237488"/>
                </a:lnTo>
                <a:close/>
              </a:path>
              <a:path w="4096384" h="836930">
                <a:moveTo>
                  <a:pt x="3184365" y="243840"/>
                </a:moveTo>
                <a:lnTo>
                  <a:pt x="3183257" y="243840"/>
                </a:lnTo>
                <a:lnTo>
                  <a:pt x="3189193" y="236172"/>
                </a:lnTo>
                <a:lnTo>
                  <a:pt x="3184365" y="243840"/>
                </a:lnTo>
                <a:close/>
              </a:path>
              <a:path w="4096384" h="836930">
                <a:moveTo>
                  <a:pt x="32572" y="242570"/>
                </a:moveTo>
                <a:lnTo>
                  <a:pt x="29887" y="242570"/>
                </a:lnTo>
                <a:lnTo>
                  <a:pt x="29834" y="241784"/>
                </a:lnTo>
                <a:lnTo>
                  <a:pt x="29717" y="236220"/>
                </a:lnTo>
                <a:lnTo>
                  <a:pt x="36422" y="241300"/>
                </a:lnTo>
                <a:lnTo>
                  <a:pt x="32572" y="242570"/>
                </a:lnTo>
                <a:close/>
              </a:path>
              <a:path w="4096384" h="836930">
                <a:moveTo>
                  <a:pt x="1000539" y="237311"/>
                </a:moveTo>
                <a:lnTo>
                  <a:pt x="1001277" y="236220"/>
                </a:lnTo>
                <a:lnTo>
                  <a:pt x="1001158" y="236892"/>
                </a:lnTo>
                <a:lnTo>
                  <a:pt x="1000539" y="237311"/>
                </a:lnTo>
                <a:close/>
              </a:path>
              <a:path w="4096384" h="836930">
                <a:moveTo>
                  <a:pt x="1863710" y="238760"/>
                </a:moveTo>
                <a:lnTo>
                  <a:pt x="1862198" y="238760"/>
                </a:lnTo>
                <a:lnTo>
                  <a:pt x="1862052" y="238204"/>
                </a:lnTo>
                <a:lnTo>
                  <a:pt x="1861933" y="237403"/>
                </a:lnTo>
                <a:lnTo>
                  <a:pt x="1862872" y="236220"/>
                </a:lnTo>
                <a:lnTo>
                  <a:pt x="1864215" y="236220"/>
                </a:lnTo>
                <a:lnTo>
                  <a:pt x="1864513" y="237355"/>
                </a:lnTo>
                <a:lnTo>
                  <a:pt x="1864420" y="237684"/>
                </a:lnTo>
                <a:lnTo>
                  <a:pt x="1863710" y="238760"/>
                </a:lnTo>
                <a:close/>
              </a:path>
              <a:path w="4096384" h="836930">
                <a:moveTo>
                  <a:pt x="1978391" y="238760"/>
                </a:moveTo>
                <a:lnTo>
                  <a:pt x="1863710" y="238760"/>
                </a:lnTo>
                <a:lnTo>
                  <a:pt x="1864420" y="237684"/>
                </a:lnTo>
                <a:lnTo>
                  <a:pt x="1864513" y="237355"/>
                </a:lnTo>
                <a:lnTo>
                  <a:pt x="1864215" y="236220"/>
                </a:lnTo>
                <a:lnTo>
                  <a:pt x="1981886" y="236220"/>
                </a:lnTo>
                <a:lnTo>
                  <a:pt x="1982725" y="237490"/>
                </a:lnTo>
                <a:lnTo>
                  <a:pt x="1979536" y="237490"/>
                </a:lnTo>
                <a:lnTo>
                  <a:pt x="1978391" y="23876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2011221" y="236220"/>
                </a:lnTo>
                <a:lnTo>
                  <a:pt x="2014069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22117" y="238760"/>
                </a:moveTo>
                <a:lnTo>
                  <a:pt x="2006696" y="238760"/>
                </a:lnTo>
                <a:lnTo>
                  <a:pt x="2014069" y="236220"/>
                </a:lnTo>
                <a:lnTo>
                  <a:pt x="2023118" y="236220"/>
                </a:lnTo>
                <a:lnTo>
                  <a:pt x="2022117" y="238760"/>
                </a:lnTo>
                <a:close/>
              </a:path>
              <a:path w="4096384" h="836930">
                <a:moveTo>
                  <a:pt x="2025803" y="241300"/>
                </a:moveTo>
                <a:lnTo>
                  <a:pt x="2024461" y="240030"/>
                </a:lnTo>
                <a:lnTo>
                  <a:pt x="2022117" y="238760"/>
                </a:lnTo>
                <a:lnTo>
                  <a:pt x="2023118" y="236220"/>
                </a:lnTo>
                <a:lnTo>
                  <a:pt x="2025135" y="236220"/>
                </a:lnTo>
                <a:lnTo>
                  <a:pt x="2025803" y="241300"/>
                </a:lnTo>
                <a:close/>
              </a:path>
              <a:path w="4096384" h="836930">
                <a:moveTo>
                  <a:pt x="2017923" y="245110"/>
                </a:moveTo>
                <a:lnTo>
                  <a:pt x="2006860" y="245110"/>
                </a:lnTo>
                <a:lnTo>
                  <a:pt x="2006805" y="242465"/>
                </a:lnTo>
                <a:lnTo>
                  <a:pt x="2006192" y="241300"/>
                </a:lnTo>
                <a:lnTo>
                  <a:pt x="2025803" y="241300"/>
                </a:lnTo>
                <a:lnTo>
                  <a:pt x="2025135" y="236220"/>
                </a:lnTo>
                <a:lnTo>
                  <a:pt x="2061212" y="236220"/>
                </a:lnTo>
                <a:lnTo>
                  <a:pt x="2064861" y="240030"/>
                </a:lnTo>
                <a:lnTo>
                  <a:pt x="2057986" y="240030"/>
                </a:lnTo>
                <a:lnTo>
                  <a:pt x="2056502" y="242570"/>
                </a:lnTo>
                <a:lnTo>
                  <a:pt x="2018430" y="242570"/>
                </a:lnTo>
                <a:lnTo>
                  <a:pt x="2017422" y="243840"/>
                </a:lnTo>
                <a:lnTo>
                  <a:pt x="2016918" y="243840"/>
                </a:lnTo>
                <a:lnTo>
                  <a:pt x="2017923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55106" y="242823"/>
                </a:lnTo>
                <a:lnTo>
                  <a:pt x="2756140" y="236220"/>
                </a:lnTo>
                <a:lnTo>
                  <a:pt x="2760671" y="243840"/>
                </a:lnTo>
                <a:lnTo>
                  <a:pt x="2758156" y="243840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674363" y="252730"/>
                </a:lnTo>
                <a:lnTo>
                  <a:pt x="2672607" y="251534"/>
                </a:lnTo>
                <a:lnTo>
                  <a:pt x="2672578" y="250336"/>
                </a:lnTo>
                <a:lnTo>
                  <a:pt x="2672704" y="248321"/>
                </a:lnTo>
                <a:lnTo>
                  <a:pt x="2672831" y="245110"/>
                </a:lnTo>
                <a:lnTo>
                  <a:pt x="2754671" y="245098"/>
                </a:lnTo>
                <a:lnTo>
                  <a:pt x="2758156" y="243840"/>
                </a:lnTo>
                <a:lnTo>
                  <a:pt x="2760671" y="243840"/>
                </a:lnTo>
                <a:lnTo>
                  <a:pt x="2756140" y="236220"/>
                </a:lnTo>
                <a:lnTo>
                  <a:pt x="2761263" y="236220"/>
                </a:lnTo>
                <a:lnTo>
                  <a:pt x="2758674" y="237490"/>
                </a:lnTo>
                <a:lnTo>
                  <a:pt x="2764861" y="238760"/>
                </a:lnTo>
                <a:lnTo>
                  <a:pt x="2810288" y="238760"/>
                </a:lnTo>
                <a:lnTo>
                  <a:pt x="2809789" y="240030"/>
                </a:lnTo>
                <a:lnTo>
                  <a:pt x="2771233" y="240030"/>
                </a:lnTo>
                <a:lnTo>
                  <a:pt x="2768050" y="241300"/>
                </a:lnTo>
                <a:lnTo>
                  <a:pt x="2766027" y="243840"/>
                </a:lnTo>
                <a:lnTo>
                  <a:pt x="2765372" y="246380"/>
                </a:lnTo>
                <a:lnTo>
                  <a:pt x="2737489" y="246380"/>
                </a:lnTo>
                <a:lnTo>
                  <a:pt x="2735762" y="247650"/>
                </a:lnTo>
                <a:lnTo>
                  <a:pt x="2682050" y="247650"/>
                </a:lnTo>
                <a:lnTo>
                  <a:pt x="2679536" y="248920"/>
                </a:lnTo>
                <a:lnTo>
                  <a:pt x="2679719" y="251460"/>
                </a:lnTo>
                <a:lnTo>
                  <a:pt x="2722789" y="251460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857900" y="240030"/>
                </a:moveTo>
                <a:lnTo>
                  <a:pt x="2856558" y="236220"/>
                </a:lnTo>
                <a:lnTo>
                  <a:pt x="2859923" y="236220"/>
                </a:lnTo>
                <a:lnTo>
                  <a:pt x="2860074" y="237490"/>
                </a:lnTo>
                <a:lnTo>
                  <a:pt x="2859066" y="238760"/>
                </a:lnTo>
                <a:lnTo>
                  <a:pt x="2857900" y="24003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57900" y="240030"/>
                </a:lnTo>
                <a:lnTo>
                  <a:pt x="2859920" y="237684"/>
                </a:lnTo>
                <a:lnTo>
                  <a:pt x="2860029" y="237111"/>
                </a:lnTo>
                <a:lnTo>
                  <a:pt x="2859923" y="236220"/>
                </a:lnTo>
                <a:lnTo>
                  <a:pt x="2870107" y="236220"/>
                </a:lnTo>
                <a:lnTo>
                  <a:pt x="2870300" y="23749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3056225" y="246380"/>
                </a:moveTo>
                <a:lnTo>
                  <a:pt x="3051066" y="242570"/>
                </a:lnTo>
                <a:lnTo>
                  <a:pt x="3046751" y="238760"/>
                </a:lnTo>
                <a:lnTo>
                  <a:pt x="3047474" y="236220"/>
                </a:lnTo>
                <a:lnTo>
                  <a:pt x="3049006" y="237490"/>
                </a:lnTo>
                <a:lnTo>
                  <a:pt x="3058036" y="242570"/>
                </a:lnTo>
                <a:lnTo>
                  <a:pt x="3057915" y="244010"/>
                </a:lnTo>
                <a:lnTo>
                  <a:pt x="3056225" y="246380"/>
                </a:lnTo>
                <a:close/>
              </a:path>
              <a:path w="4096384" h="836930">
                <a:moveTo>
                  <a:pt x="3062705" y="246380"/>
                </a:moveTo>
                <a:lnTo>
                  <a:pt x="3056225" y="246380"/>
                </a:lnTo>
                <a:lnTo>
                  <a:pt x="3057915" y="244010"/>
                </a:lnTo>
                <a:lnTo>
                  <a:pt x="3058036" y="242570"/>
                </a:lnTo>
                <a:lnTo>
                  <a:pt x="3049006" y="237490"/>
                </a:lnTo>
                <a:lnTo>
                  <a:pt x="3047474" y="236220"/>
                </a:lnTo>
                <a:lnTo>
                  <a:pt x="3057816" y="236220"/>
                </a:lnTo>
                <a:lnTo>
                  <a:pt x="3058048" y="237684"/>
                </a:lnTo>
                <a:lnTo>
                  <a:pt x="3057929" y="239061"/>
                </a:lnTo>
                <a:lnTo>
                  <a:pt x="3057545" y="240030"/>
                </a:lnTo>
                <a:lnTo>
                  <a:pt x="3064521" y="240030"/>
                </a:lnTo>
                <a:lnTo>
                  <a:pt x="3063478" y="242390"/>
                </a:lnTo>
                <a:lnTo>
                  <a:pt x="3063352" y="242823"/>
                </a:lnTo>
                <a:lnTo>
                  <a:pt x="3062705" y="246380"/>
                </a:lnTo>
                <a:close/>
              </a:path>
              <a:path w="4096384" h="836930">
                <a:moveTo>
                  <a:pt x="3364495" y="240030"/>
                </a:moveTo>
                <a:lnTo>
                  <a:pt x="3363026" y="237684"/>
                </a:lnTo>
                <a:lnTo>
                  <a:pt x="3362927" y="237311"/>
                </a:lnTo>
                <a:lnTo>
                  <a:pt x="3363795" y="236220"/>
                </a:lnTo>
                <a:lnTo>
                  <a:pt x="3364495" y="240030"/>
                </a:lnTo>
                <a:close/>
              </a:path>
              <a:path w="4096384" h="836930">
                <a:moveTo>
                  <a:pt x="3352579" y="265643"/>
                </a:moveTo>
                <a:lnTo>
                  <a:pt x="3351444" y="261790"/>
                </a:lnTo>
                <a:lnTo>
                  <a:pt x="3351323" y="261591"/>
                </a:lnTo>
                <a:lnTo>
                  <a:pt x="3348211" y="260350"/>
                </a:lnTo>
                <a:lnTo>
                  <a:pt x="3354613" y="255286"/>
                </a:lnTo>
                <a:lnTo>
                  <a:pt x="3356627" y="251460"/>
                </a:lnTo>
                <a:lnTo>
                  <a:pt x="3354664" y="248920"/>
                </a:lnTo>
                <a:lnTo>
                  <a:pt x="3366978" y="245110"/>
                </a:lnTo>
                <a:lnTo>
                  <a:pt x="3365016" y="242639"/>
                </a:lnTo>
                <a:lnTo>
                  <a:pt x="3364942" y="242465"/>
                </a:lnTo>
                <a:lnTo>
                  <a:pt x="3363795" y="236220"/>
                </a:lnTo>
                <a:lnTo>
                  <a:pt x="3368191" y="236220"/>
                </a:lnTo>
                <a:lnTo>
                  <a:pt x="3368804" y="240030"/>
                </a:lnTo>
                <a:lnTo>
                  <a:pt x="3386759" y="240030"/>
                </a:lnTo>
                <a:lnTo>
                  <a:pt x="3386674" y="241300"/>
                </a:lnTo>
                <a:lnTo>
                  <a:pt x="3376374" y="241300"/>
                </a:lnTo>
                <a:lnTo>
                  <a:pt x="3376128" y="241784"/>
                </a:lnTo>
                <a:lnTo>
                  <a:pt x="3372340" y="243840"/>
                </a:lnTo>
                <a:lnTo>
                  <a:pt x="3362964" y="252730"/>
                </a:lnTo>
                <a:lnTo>
                  <a:pt x="3369669" y="252730"/>
                </a:lnTo>
                <a:lnTo>
                  <a:pt x="3369151" y="254000"/>
                </a:lnTo>
                <a:lnTo>
                  <a:pt x="3357765" y="256540"/>
                </a:lnTo>
                <a:lnTo>
                  <a:pt x="3362787" y="257810"/>
                </a:lnTo>
                <a:lnTo>
                  <a:pt x="3366978" y="257810"/>
                </a:lnTo>
                <a:lnTo>
                  <a:pt x="3367650" y="260350"/>
                </a:lnTo>
                <a:lnTo>
                  <a:pt x="3354059" y="260350"/>
                </a:lnTo>
                <a:lnTo>
                  <a:pt x="3353030" y="264297"/>
                </a:lnTo>
                <a:lnTo>
                  <a:pt x="3352579" y="265643"/>
                </a:lnTo>
                <a:close/>
              </a:path>
              <a:path w="4096384" h="836930">
                <a:moveTo>
                  <a:pt x="3409899" y="237490"/>
                </a:moveTo>
                <a:lnTo>
                  <a:pt x="3410056" y="236220"/>
                </a:lnTo>
                <a:lnTo>
                  <a:pt x="3410239" y="236220"/>
                </a:lnTo>
                <a:lnTo>
                  <a:pt x="3409899" y="237490"/>
                </a:lnTo>
                <a:close/>
              </a:path>
              <a:path w="4096384" h="836930">
                <a:moveTo>
                  <a:pt x="3413422" y="237490"/>
                </a:moveTo>
                <a:lnTo>
                  <a:pt x="3409899" y="237490"/>
                </a:lnTo>
                <a:lnTo>
                  <a:pt x="3410239" y="236220"/>
                </a:lnTo>
                <a:lnTo>
                  <a:pt x="3413579" y="236220"/>
                </a:lnTo>
                <a:lnTo>
                  <a:pt x="3413422" y="237490"/>
                </a:lnTo>
                <a:close/>
              </a:path>
              <a:path w="4096384" h="836930">
                <a:moveTo>
                  <a:pt x="3416944" y="237490"/>
                </a:moveTo>
                <a:lnTo>
                  <a:pt x="3413422" y="237490"/>
                </a:lnTo>
                <a:lnTo>
                  <a:pt x="3413579" y="236220"/>
                </a:lnTo>
                <a:lnTo>
                  <a:pt x="3419960" y="236220"/>
                </a:lnTo>
                <a:lnTo>
                  <a:pt x="3416944" y="237490"/>
                </a:lnTo>
                <a:close/>
              </a:path>
              <a:path w="4096384" h="836930">
                <a:moveTo>
                  <a:pt x="3493207" y="238760"/>
                </a:moveTo>
                <a:lnTo>
                  <a:pt x="3490693" y="237490"/>
                </a:lnTo>
                <a:lnTo>
                  <a:pt x="3490693" y="236220"/>
                </a:lnTo>
                <a:lnTo>
                  <a:pt x="3495041" y="236220"/>
                </a:lnTo>
                <a:lnTo>
                  <a:pt x="3495041" y="237490"/>
                </a:lnTo>
                <a:lnTo>
                  <a:pt x="3493207" y="238760"/>
                </a:lnTo>
                <a:close/>
              </a:path>
              <a:path w="4096384" h="836930">
                <a:moveTo>
                  <a:pt x="3505102" y="238760"/>
                </a:moveTo>
                <a:lnTo>
                  <a:pt x="3493207" y="238760"/>
                </a:lnTo>
                <a:lnTo>
                  <a:pt x="3495041" y="237490"/>
                </a:lnTo>
                <a:lnTo>
                  <a:pt x="3495041" y="236220"/>
                </a:lnTo>
                <a:lnTo>
                  <a:pt x="3507159" y="236220"/>
                </a:lnTo>
                <a:lnTo>
                  <a:pt x="3505943" y="237490"/>
                </a:lnTo>
                <a:lnTo>
                  <a:pt x="3505102" y="238760"/>
                </a:lnTo>
                <a:close/>
              </a:path>
              <a:path w="4096384" h="836930">
                <a:moveTo>
                  <a:pt x="3843361" y="238760"/>
                </a:moveTo>
                <a:lnTo>
                  <a:pt x="3841856" y="238760"/>
                </a:lnTo>
                <a:lnTo>
                  <a:pt x="3839007" y="236220"/>
                </a:lnTo>
                <a:lnTo>
                  <a:pt x="3845562" y="236220"/>
                </a:lnTo>
                <a:lnTo>
                  <a:pt x="3843361" y="238760"/>
                </a:lnTo>
                <a:close/>
              </a:path>
              <a:path w="4096384" h="836930">
                <a:moveTo>
                  <a:pt x="3869016" y="238760"/>
                </a:moveTo>
                <a:lnTo>
                  <a:pt x="3843361" y="238760"/>
                </a:lnTo>
                <a:lnTo>
                  <a:pt x="3845562" y="236220"/>
                </a:lnTo>
                <a:lnTo>
                  <a:pt x="3868001" y="236220"/>
                </a:lnTo>
                <a:lnTo>
                  <a:pt x="3869016" y="238760"/>
                </a:lnTo>
                <a:close/>
              </a:path>
              <a:path w="4096384" h="836930">
                <a:moveTo>
                  <a:pt x="3937251" y="238760"/>
                </a:moveTo>
                <a:lnTo>
                  <a:pt x="3936060" y="236220"/>
                </a:lnTo>
                <a:lnTo>
                  <a:pt x="3938417" y="236220"/>
                </a:lnTo>
                <a:lnTo>
                  <a:pt x="3937251" y="238760"/>
                </a:lnTo>
                <a:close/>
              </a:path>
              <a:path w="4096384" h="836930">
                <a:moveTo>
                  <a:pt x="3956692" y="238760"/>
                </a:moveTo>
                <a:lnTo>
                  <a:pt x="3937251" y="238760"/>
                </a:lnTo>
                <a:lnTo>
                  <a:pt x="3938417" y="236220"/>
                </a:lnTo>
                <a:lnTo>
                  <a:pt x="3951162" y="236220"/>
                </a:lnTo>
                <a:lnTo>
                  <a:pt x="3951002" y="237490"/>
                </a:lnTo>
                <a:lnTo>
                  <a:pt x="3958453" y="237490"/>
                </a:lnTo>
                <a:lnTo>
                  <a:pt x="3956692" y="238760"/>
                </a:lnTo>
                <a:close/>
              </a:path>
              <a:path w="4096384" h="836930">
                <a:moveTo>
                  <a:pt x="4072851" y="238760"/>
                </a:moveTo>
                <a:lnTo>
                  <a:pt x="4071686" y="238760"/>
                </a:lnTo>
                <a:lnTo>
                  <a:pt x="4070959" y="237676"/>
                </a:lnTo>
                <a:lnTo>
                  <a:pt x="4070835" y="236220"/>
                </a:lnTo>
                <a:lnTo>
                  <a:pt x="4072020" y="236220"/>
                </a:lnTo>
                <a:lnTo>
                  <a:pt x="4072851" y="238760"/>
                </a:lnTo>
                <a:close/>
              </a:path>
              <a:path w="4096384" h="836930">
                <a:moveTo>
                  <a:pt x="4085587" y="238760"/>
                </a:moveTo>
                <a:lnTo>
                  <a:pt x="4072851" y="238760"/>
                </a:lnTo>
                <a:lnTo>
                  <a:pt x="4072020" y="236220"/>
                </a:lnTo>
                <a:lnTo>
                  <a:pt x="4085921" y="236220"/>
                </a:lnTo>
                <a:lnTo>
                  <a:pt x="4085212" y="237311"/>
                </a:lnTo>
                <a:lnTo>
                  <a:pt x="4085289" y="237988"/>
                </a:lnTo>
                <a:lnTo>
                  <a:pt x="4085587" y="238760"/>
                </a:lnTo>
                <a:close/>
              </a:path>
              <a:path w="4096384" h="836930">
                <a:moveTo>
                  <a:pt x="4086419" y="238760"/>
                </a:moveTo>
                <a:lnTo>
                  <a:pt x="4085587" y="238760"/>
                </a:lnTo>
                <a:lnTo>
                  <a:pt x="4085289" y="237988"/>
                </a:lnTo>
                <a:lnTo>
                  <a:pt x="4085212" y="237311"/>
                </a:lnTo>
                <a:lnTo>
                  <a:pt x="4085921" y="236220"/>
                </a:lnTo>
                <a:lnTo>
                  <a:pt x="4086752" y="236220"/>
                </a:lnTo>
                <a:lnTo>
                  <a:pt x="4087234" y="237403"/>
                </a:lnTo>
                <a:lnTo>
                  <a:pt x="4087140" y="237684"/>
                </a:lnTo>
                <a:lnTo>
                  <a:pt x="4086419" y="238760"/>
                </a:lnTo>
                <a:close/>
              </a:path>
              <a:path w="4096384" h="836930">
                <a:moveTo>
                  <a:pt x="4095854" y="238760"/>
                </a:moveTo>
                <a:lnTo>
                  <a:pt x="4086419" y="238760"/>
                </a:lnTo>
                <a:lnTo>
                  <a:pt x="4087140" y="237684"/>
                </a:lnTo>
                <a:lnTo>
                  <a:pt x="4087234" y="237403"/>
                </a:lnTo>
                <a:lnTo>
                  <a:pt x="4086752" y="236220"/>
                </a:lnTo>
                <a:lnTo>
                  <a:pt x="4095854" y="236220"/>
                </a:lnTo>
                <a:lnTo>
                  <a:pt x="4095854" y="238760"/>
                </a:lnTo>
                <a:close/>
              </a:path>
              <a:path w="4096384" h="836930">
                <a:moveTo>
                  <a:pt x="3334495" y="252730"/>
                </a:moveTo>
                <a:lnTo>
                  <a:pt x="3333947" y="248767"/>
                </a:lnTo>
                <a:lnTo>
                  <a:pt x="3333838" y="247297"/>
                </a:lnTo>
                <a:lnTo>
                  <a:pt x="3334284" y="243840"/>
                </a:lnTo>
                <a:lnTo>
                  <a:pt x="3341664" y="242570"/>
                </a:lnTo>
                <a:lnTo>
                  <a:pt x="3342726" y="238593"/>
                </a:lnTo>
                <a:lnTo>
                  <a:pt x="3343476" y="236285"/>
                </a:lnTo>
                <a:lnTo>
                  <a:pt x="3345854" y="237490"/>
                </a:lnTo>
                <a:lnTo>
                  <a:pt x="3355836" y="237490"/>
                </a:lnTo>
                <a:lnTo>
                  <a:pt x="3355959" y="238760"/>
                </a:lnTo>
                <a:lnTo>
                  <a:pt x="3354059" y="238760"/>
                </a:lnTo>
                <a:lnTo>
                  <a:pt x="3345520" y="243840"/>
                </a:lnTo>
                <a:lnTo>
                  <a:pt x="3342332" y="246422"/>
                </a:lnTo>
                <a:lnTo>
                  <a:pt x="3338024" y="251460"/>
                </a:lnTo>
                <a:lnTo>
                  <a:pt x="3334495" y="252730"/>
                </a:lnTo>
                <a:close/>
              </a:path>
              <a:path w="4096384" h="836930">
                <a:moveTo>
                  <a:pt x="1821581" y="240030"/>
                </a:moveTo>
                <a:lnTo>
                  <a:pt x="1818785" y="240030"/>
                </a:lnTo>
                <a:lnTo>
                  <a:pt x="1822542" y="236471"/>
                </a:lnTo>
                <a:lnTo>
                  <a:pt x="1822663" y="238760"/>
                </a:lnTo>
                <a:lnTo>
                  <a:pt x="1821581" y="240030"/>
                </a:lnTo>
                <a:close/>
              </a:path>
              <a:path w="4096384" h="836930">
                <a:moveTo>
                  <a:pt x="994408" y="246380"/>
                </a:moveTo>
                <a:lnTo>
                  <a:pt x="1000539" y="237311"/>
                </a:lnTo>
                <a:lnTo>
                  <a:pt x="1001237" y="236839"/>
                </a:lnTo>
                <a:lnTo>
                  <a:pt x="1001113" y="238760"/>
                </a:lnTo>
                <a:lnTo>
                  <a:pt x="1000943" y="240030"/>
                </a:lnTo>
                <a:lnTo>
                  <a:pt x="1004963" y="241300"/>
                </a:lnTo>
                <a:lnTo>
                  <a:pt x="1000439" y="242570"/>
                </a:lnTo>
                <a:lnTo>
                  <a:pt x="994408" y="246380"/>
                </a:lnTo>
                <a:close/>
              </a:path>
              <a:path w="4096384" h="836930">
                <a:moveTo>
                  <a:pt x="1518408" y="242570"/>
                </a:moveTo>
                <a:lnTo>
                  <a:pt x="1512207" y="237490"/>
                </a:lnTo>
                <a:lnTo>
                  <a:pt x="1516058" y="237490"/>
                </a:lnTo>
                <a:lnTo>
                  <a:pt x="1516886" y="236892"/>
                </a:lnTo>
                <a:lnTo>
                  <a:pt x="1518408" y="24257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71421" y="237088"/>
                </a:lnTo>
                <a:lnTo>
                  <a:pt x="3571566" y="237049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69962" y="237490"/>
                </a:lnTo>
                <a:lnTo>
                  <a:pt x="3571421" y="237088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1011001" y="245110"/>
                </a:moveTo>
                <a:lnTo>
                  <a:pt x="1011703" y="239845"/>
                </a:lnTo>
                <a:lnTo>
                  <a:pt x="1012210" y="237111"/>
                </a:lnTo>
                <a:lnTo>
                  <a:pt x="1012677" y="237490"/>
                </a:lnTo>
                <a:lnTo>
                  <a:pt x="1014786" y="237490"/>
                </a:lnTo>
                <a:lnTo>
                  <a:pt x="1016725" y="241300"/>
                </a:lnTo>
                <a:lnTo>
                  <a:pt x="1015361" y="241300"/>
                </a:lnTo>
                <a:lnTo>
                  <a:pt x="1011001" y="245110"/>
                </a:lnTo>
                <a:close/>
              </a:path>
              <a:path w="4096384" h="836930">
                <a:moveTo>
                  <a:pt x="1000418" y="237490"/>
                </a:moveTo>
                <a:lnTo>
                  <a:pt x="1000275" y="237490"/>
                </a:lnTo>
                <a:lnTo>
                  <a:pt x="1000539" y="237311"/>
                </a:lnTo>
                <a:lnTo>
                  <a:pt x="1000418" y="237490"/>
                </a:lnTo>
                <a:close/>
              </a:path>
              <a:path w="4096384" h="836930">
                <a:moveTo>
                  <a:pt x="3362907" y="237490"/>
                </a:moveTo>
                <a:close/>
              </a:path>
              <a:path w="4096384" h="836930">
                <a:moveTo>
                  <a:pt x="248972" y="243840"/>
                </a:moveTo>
                <a:lnTo>
                  <a:pt x="247400" y="241457"/>
                </a:lnTo>
                <a:lnTo>
                  <a:pt x="247279" y="241245"/>
                </a:lnTo>
                <a:lnTo>
                  <a:pt x="246124" y="23749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329432" y="242570"/>
                </a:moveTo>
                <a:lnTo>
                  <a:pt x="328260" y="242570"/>
                </a:lnTo>
                <a:lnTo>
                  <a:pt x="327373" y="240334"/>
                </a:lnTo>
                <a:lnTo>
                  <a:pt x="327252" y="237490"/>
                </a:lnTo>
                <a:lnTo>
                  <a:pt x="331676" y="238730"/>
                </a:lnTo>
                <a:lnTo>
                  <a:pt x="331601" y="239446"/>
                </a:lnTo>
                <a:lnTo>
                  <a:pt x="331109" y="241300"/>
                </a:lnTo>
                <a:lnTo>
                  <a:pt x="329432" y="242570"/>
                </a:lnTo>
                <a:close/>
              </a:path>
              <a:path w="4096384" h="836930">
                <a:moveTo>
                  <a:pt x="395815" y="245110"/>
                </a:moveTo>
                <a:lnTo>
                  <a:pt x="394045" y="241457"/>
                </a:lnTo>
                <a:lnTo>
                  <a:pt x="393983" y="241245"/>
                </a:lnTo>
                <a:lnTo>
                  <a:pt x="394977" y="237490"/>
                </a:lnTo>
                <a:lnTo>
                  <a:pt x="395815" y="245110"/>
                </a:lnTo>
                <a:close/>
              </a:path>
              <a:path w="4096384" h="836930">
                <a:moveTo>
                  <a:pt x="449619" y="243840"/>
                </a:moveTo>
                <a:lnTo>
                  <a:pt x="449515" y="242465"/>
                </a:lnTo>
                <a:lnTo>
                  <a:pt x="444596" y="237490"/>
                </a:lnTo>
                <a:lnTo>
                  <a:pt x="450123" y="238760"/>
                </a:lnTo>
                <a:lnTo>
                  <a:pt x="456160" y="238760"/>
                </a:lnTo>
                <a:lnTo>
                  <a:pt x="449619" y="243840"/>
                </a:lnTo>
                <a:close/>
              </a:path>
              <a:path w="4096384" h="836930">
                <a:moveTo>
                  <a:pt x="558746" y="242570"/>
                </a:moveTo>
                <a:lnTo>
                  <a:pt x="555897" y="242570"/>
                </a:lnTo>
                <a:lnTo>
                  <a:pt x="553213" y="240030"/>
                </a:lnTo>
                <a:lnTo>
                  <a:pt x="558078" y="237490"/>
                </a:lnTo>
                <a:lnTo>
                  <a:pt x="559233" y="241245"/>
                </a:lnTo>
                <a:lnTo>
                  <a:pt x="559057" y="241784"/>
                </a:lnTo>
                <a:lnTo>
                  <a:pt x="558746" y="242570"/>
                </a:lnTo>
                <a:close/>
              </a:path>
              <a:path w="4096384" h="836930">
                <a:moveTo>
                  <a:pt x="580033" y="242570"/>
                </a:moveTo>
                <a:lnTo>
                  <a:pt x="558746" y="242570"/>
                </a:lnTo>
                <a:lnTo>
                  <a:pt x="559131" y="241599"/>
                </a:lnTo>
                <a:lnTo>
                  <a:pt x="559233" y="241245"/>
                </a:lnTo>
                <a:lnTo>
                  <a:pt x="558078" y="237490"/>
                </a:lnTo>
                <a:lnTo>
                  <a:pt x="640401" y="237490"/>
                </a:lnTo>
                <a:lnTo>
                  <a:pt x="639834" y="238760"/>
                </a:lnTo>
                <a:lnTo>
                  <a:pt x="585402" y="238760"/>
                </a:lnTo>
                <a:lnTo>
                  <a:pt x="583221" y="240030"/>
                </a:lnTo>
                <a:lnTo>
                  <a:pt x="580033" y="242570"/>
                </a:lnTo>
                <a:close/>
              </a:path>
              <a:path w="4096384" h="836930">
                <a:moveTo>
                  <a:pt x="757716" y="243840"/>
                </a:moveTo>
                <a:lnTo>
                  <a:pt x="756293" y="242639"/>
                </a:lnTo>
                <a:lnTo>
                  <a:pt x="756179" y="242412"/>
                </a:lnTo>
                <a:lnTo>
                  <a:pt x="755712" y="240030"/>
                </a:lnTo>
                <a:lnTo>
                  <a:pt x="756714" y="238760"/>
                </a:lnTo>
                <a:lnTo>
                  <a:pt x="759065" y="237490"/>
                </a:lnTo>
                <a:lnTo>
                  <a:pt x="761906" y="241300"/>
                </a:lnTo>
                <a:lnTo>
                  <a:pt x="757716" y="243840"/>
                </a:lnTo>
                <a:close/>
              </a:path>
              <a:path w="4096384" h="836930">
                <a:moveTo>
                  <a:pt x="860832" y="250190"/>
                </a:moveTo>
                <a:lnTo>
                  <a:pt x="857126" y="248920"/>
                </a:lnTo>
                <a:lnTo>
                  <a:pt x="856080" y="246666"/>
                </a:lnTo>
                <a:lnTo>
                  <a:pt x="855994" y="246329"/>
                </a:lnTo>
                <a:lnTo>
                  <a:pt x="864164" y="237490"/>
                </a:lnTo>
                <a:lnTo>
                  <a:pt x="866679" y="237490"/>
                </a:lnTo>
                <a:lnTo>
                  <a:pt x="868814" y="240030"/>
                </a:lnTo>
                <a:lnTo>
                  <a:pt x="865797" y="245110"/>
                </a:lnTo>
                <a:lnTo>
                  <a:pt x="860832" y="250190"/>
                </a:lnTo>
                <a:close/>
              </a:path>
              <a:path w="4096384" h="836930">
                <a:moveTo>
                  <a:pt x="877982" y="266561"/>
                </a:moveTo>
                <a:lnTo>
                  <a:pt x="869264" y="254111"/>
                </a:lnTo>
                <a:lnTo>
                  <a:pt x="869154" y="253746"/>
                </a:lnTo>
                <a:lnTo>
                  <a:pt x="868689" y="250190"/>
                </a:lnTo>
                <a:lnTo>
                  <a:pt x="860832" y="250190"/>
                </a:lnTo>
                <a:lnTo>
                  <a:pt x="865803" y="245098"/>
                </a:lnTo>
                <a:lnTo>
                  <a:pt x="868814" y="240030"/>
                </a:lnTo>
                <a:lnTo>
                  <a:pt x="866679" y="237490"/>
                </a:lnTo>
                <a:lnTo>
                  <a:pt x="887968" y="237490"/>
                </a:lnTo>
                <a:lnTo>
                  <a:pt x="890651" y="238760"/>
                </a:lnTo>
                <a:lnTo>
                  <a:pt x="890898" y="238760"/>
                </a:lnTo>
                <a:lnTo>
                  <a:pt x="889976" y="240030"/>
                </a:lnTo>
                <a:lnTo>
                  <a:pt x="889890" y="240670"/>
                </a:lnTo>
                <a:lnTo>
                  <a:pt x="889965" y="241599"/>
                </a:lnTo>
                <a:lnTo>
                  <a:pt x="890480" y="242570"/>
                </a:lnTo>
                <a:lnTo>
                  <a:pt x="892157" y="243840"/>
                </a:lnTo>
                <a:lnTo>
                  <a:pt x="897356" y="245110"/>
                </a:lnTo>
                <a:lnTo>
                  <a:pt x="888136" y="245110"/>
                </a:lnTo>
                <a:lnTo>
                  <a:pt x="888136" y="247650"/>
                </a:lnTo>
                <a:lnTo>
                  <a:pt x="873214" y="247650"/>
                </a:lnTo>
                <a:lnTo>
                  <a:pt x="871033" y="248920"/>
                </a:lnTo>
                <a:lnTo>
                  <a:pt x="871222" y="250200"/>
                </a:lnTo>
                <a:lnTo>
                  <a:pt x="873548" y="251460"/>
                </a:lnTo>
                <a:lnTo>
                  <a:pt x="879919" y="251460"/>
                </a:lnTo>
                <a:lnTo>
                  <a:pt x="877113" y="254000"/>
                </a:lnTo>
                <a:lnTo>
                  <a:pt x="891485" y="254000"/>
                </a:lnTo>
                <a:lnTo>
                  <a:pt x="887128" y="257810"/>
                </a:lnTo>
                <a:lnTo>
                  <a:pt x="918139" y="257810"/>
                </a:lnTo>
                <a:lnTo>
                  <a:pt x="918139" y="259080"/>
                </a:lnTo>
                <a:lnTo>
                  <a:pt x="886624" y="259080"/>
                </a:lnTo>
                <a:lnTo>
                  <a:pt x="885617" y="260348"/>
                </a:lnTo>
                <a:lnTo>
                  <a:pt x="884947" y="262890"/>
                </a:lnTo>
                <a:lnTo>
                  <a:pt x="884443" y="262890"/>
                </a:lnTo>
                <a:lnTo>
                  <a:pt x="877982" y="266561"/>
                </a:lnTo>
                <a:close/>
              </a:path>
              <a:path w="4096384" h="836930">
                <a:moveTo>
                  <a:pt x="937913" y="242570"/>
                </a:moveTo>
                <a:lnTo>
                  <a:pt x="931044" y="242570"/>
                </a:lnTo>
                <a:lnTo>
                  <a:pt x="931967" y="239061"/>
                </a:lnTo>
                <a:lnTo>
                  <a:pt x="932094" y="238730"/>
                </a:lnTo>
                <a:lnTo>
                  <a:pt x="934063" y="237490"/>
                </a:lnTo>
                <a:lnTo>
                  <a:pt x="935739" y="237490"/>
                </a:lnTo>
                <a:lnTo>
                  <a:pt x="937913" y="242570"/>
                </a:lnTo>
                <a:close/>
              </a:path>
              <a:path w="4096384" h="836930">
                <a:moveTo>
                  <a:pt x="958703" y="242570"/>
                </a:moveTo>
                <a:lnTo>
                  <a:pt x="937913" y="242570"/>
                </a:lnTo>
                <a:lnTo>
                  <a:pt x="935739" y="237490"/>
                </a:lnTo>
                <a:lnTo>
                  <a:pt x="943115" y="237490"/>
                </a:lnTo>
                <a:lnTo>
                  <a:pt x="945967" y="238760"/>
                </a:lnTo>
                <a:lnTo>
                  <a:pt x="999560" y="238760"/>
                </a:lnTo>
                <a:lnTo>
                  <a:pt x="998701" y="240030"/>
                </a:lnTo>
                <a:lnTo>
                  <a:pt x="986197" y="240030"/>
                </a:lnTo>
                <a:lnTo>
                  <a:pt x="987180" y="240334"/>
                </a:lnTo>
                <a:lnTo>
                  <a:pt x="987132" y="240670"/>
                </a:lnTo>
                <a:lnTo>
                  <a:pt x="986737" y="241300"/>
                </a:lnTo>
                <a:lnTo>
                  <a:pt x="960379" y="241300"/>
                </a:lnTo>
                <a:lnTo>
                  <a:pt x="958703" y="24257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66821" y="243840"/>
                </a:lnTo>
                <a:lnTo>
                  <a:pt x="1065787" y="241599"/>
                </a:lnTo>
                <a:lnTo>
                  <a:pt x="1065663" y="241245"/>
                </a:lnTo>
                <a:lnTo>
                  <a:pt x="1065983" y="240030"/>
                </a:lnTo>
                <a:lnTo>
                  <a:pt x="1067523" y="238730"/>
                </a:lnTo>
                <a:lnTo>
                  <a:pt x="1068668" y="23749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203140" y="245110"/>
                </a:moveTo>
                <a:lnTo>
                  <a:pt x="1200492" y="242639"/>
                </a:lnTo>
                <a:lnTo>
                  <a:pt x="1200379" y="242465"/>
                </a:lnTo>
                <a:lnTo>
                  <a:pt x="1198577" y="237490"/>
                </a:lnTo>
                <a:lnTo>
                  <a:pt x="1203102" y="238760"/>
                </a:lnTo>
                <a:lnTo>
                  <a:pt x="1205631" y="238760"/>
                </a:lnTo>
                <a:lnTo>
                  <a:pt x="1205130" y="242305"/>
                </a:lnTo>
                <a:lnTo>
                  <a:pt x="1205039" y="242639"/>
                </a:lnTo>
                <a:lnTo>
                  <a:pt x="1204116" y="243840"/>
                </a:lnTo>
                <a:lnTo>
                  <a:pt x="1203606" y="243840"/>
                </a:lnTo>
                <a:lnTo>
                  <a:pt x="1203722" y="244072"/>
                </a:lnTo>
                <a:lnTo>
                  <a:pt x="1203653" y="244442"/>
                </a:lnTo>
                <a:lnTo>
                  <a:pt x="1203140" y="245110"/>
                </a:lnTo>
                <a:close/>
              </a:path>
              <a:path w="4096384" h="836930">
                <a:moveTo>
                  <a:pt x="1203102" y="238760"/>
                </a:moveTo>
                <a:lnTo>
                  <a:pt x="1198577" y="237490"/>
                </a:lnTo>
                <a:lnTo>
                  <a:pt x="1204110" y="237490"/>
                </a:lnTo>
                <a:lnTo>
                  <a:pt x="1203102" y="238760"/>
                </a:lnTo>
                <a:close/>
              </a:path>
              <a:path w="4096384" h="836930">
                <a:moveTo>
                  <a:pt x="1205631" y="238760"/>
                </a:moveTo>
                <a:lnTo>
                  <a:pt x="1203102" y="238760"/>
                </a:lnTo>
                <a:lnTo>
                  <a:pt x="1204110" y="237490"/>
                </a:lnTo>
                <a:lnTo>
                  <a:pt x="1205631" y="238760"/>
                </a:lnTo>
                <a:close/>
              </a:path>
              <a:path w="4096384" h="836930">
                <a:moveTo>
                  <a:pt x="1213446" y="255270"/>
                </a:moveTo>
                <a:lnTo>
                  <a:pt x="1209303" y="255270"/>
                </a:lnTo>
                <a:lnTo>
                  <a:pt x="1212321" y="251460"/>
                </a:lnTo>
                <a:lnTo>
                  <a:pt x="1212653" y="249790"/>
                </a:lnTo>
                <a:lnTo>
                  <a:pt x="1212765" y="248767"/>
                </a:lnTo>
                <a:lnTo>
                  <a:pt x="1212321" y="247650"/>
                </a:lnTo>
                <a:lnTo>
                  <a:pt x="1210645" y="246380"/>
                </a:lnTo>
                <a:lnTo>
                  <a:pt x="1204077" y="244010"/>
                </a:lnTo>
                <a:lnTo>
                  <a:pt x="1204116" y="243840"/>
                </a:lnTo>
                <a:lnTo>
                  <a:pt x="1205039" y="242639"/>
                </a:lnTo>
                <a:lnTo>
                  <a:pt x="1205130" y="242305"/>
                </a:lnTo>
                <a:lnTo>
                  <a:pt x="1205478" y="239845"/>
                </a:lnTo>
                <a:lnTo>
                  <a:pt x="1205595" y="238730"/>
                </a:lnTo>
                <a:lnTo>
                  <a:pt x="1204110" y="237490"/>
                </a:lnTo>
                <a:lnTo>
                  <a:pt x="1223742" y="237490"/>
                </a:lnTo>
                <a:lnTo>
                  <a:pt x="1223885" y="238760"/>
                </a:lnTo>
                <a:lnTo>
                  <a:pt x="1215193" y="238760"/>
                </a:lnTo>
                <a:lnTo>
                  <a:pt x="1215067" y="241281"/>
                </a:lnTo>
                <a:lnTo>
                  <a:pt x="1217523" y="246329"/>
                </a:lnTo>
                <a:lnTo>
                  <a:pt x="1221371" y="250336"/>
                </a:lnTo>
                <a:lnTo>
                  <a:pt x="1224055" y="252730"/>
                </a:lnTo>
                <a:lnTo>
                  <a:pt x="1215504" y="252730"/>
                </a:lnTo>
                <a:lnTo>
                  <a:pt x="1213901" y="254000"/>
                </a:lnTo>
                <a:lnTo>
                  <a:pt x="1213446" y="255270"/>
                </a:lnTo>
                <a:close/>
              </a:path>
              <a:path w="4096384" h="836930">
                <a:moveTo>
                  <a:pt x="1268306" y="243840"/>
                </a:moveTo>
                <a:lnTo>
                  <a:pt x="1267304" y="238760"/>
                </a:lnTo>
                <a:lnTo>
                  <a:pt x="1273505" y="237490"/>
                </a:lnTo>
                <a:lnTo>
                  <a:pt x="1273001" y="240030"/>
                </a:lnTo>
                <a:lnTo>
                  <a:pt x="1272496" y="241300"/>
                </a:lnTo>
                <a:lnTo>
                  <a:pt x="1268306" y="243840"/>
                </a:lnTo>
                <a:close/>
              </a:path>
              <a:path w="4096384" h="836930">
                <a:moveTo>
                  <a:pt x="1278704" y="243840"/>
                </a:moveTo>
                <a:lnTo>
                  <a:pt x="1268306" y="243840"/>
                </a:lnTo>
                <a:lnTo>
                  <a:pt x="1272496" y="241300"/>
                </a:lnTo>
                <a:lnTo>
                  <a:pt x="1273001" y="240030"/>
                </a:lnTo>
                <a:lnTo>
                  <a:pt x="1273505" y="237490"/>
                </a:lnTo>
                <a:lnTo>
                  <a:pt x="1275351" y="237490"/>
                </a:lnTo>
                <a:lnTo>
                  <a:pt x="1275351" y="238760"/>
                </a:lnTo>
                <a:lnTo>
                  <a:pt x="1280799" y="238760"/>
                </a:lnTo>
                <a:lnTo>
                  <a:pt x="1278704" y="243840"/>
                </a:lnTo>
                <a:close/>
              </a:path>
              <a:path w="4096384" h="836930">
                <a:moveTo>
                  <a:pt x="1317940" y="240471"/>
                </a:moveTo>
                <a:lnTo>
                  <a:pt x="1315077" y="238760"/>
                </a:lnTo>
                <a:lnTo>
                  <a:pt x="1326307" y="237490"/>
                </a:lnTo>
                <a:lnTo>
                  <a:pt x="1325639" y="238760"/>
                </a:lnTo>
                <a:lnTo>
                  <a:pt x="1325803" y="238760"/>
                </a:lnTo>
                <a:lnTo>
                  <a:pt x="1326055" y="240030"/>
                </a:lnTo>
                <a:lnTo>
                  <a:pt x="1318259" y="240030"/>
                </a:lnTo>
                <a:lnTo>
                  <a:pt x="1317940" y="240471"/>
                </a:lnTo>
                <a:close/>
              </a:path>
              <a:path w="4096384" h="836930">
                <a:moveTo>
                  <a:pt x="1467780" y="243840"/>
                </a:moveTo>
                <a:lnTo>
                  <a:pt x="1464375" y="243840"/>
                </a:lnTo>
                <a:lnTo>
                  <a:pt x="1464403" y="243155"/>
                </a:lnTo>
                <a:lnTo>
                  <a:pt x="1464525" y="242465"/>
                </a:lnTo>
                <a:lnTo>
                  <a:pt x="1465460" y="241457"/>
                </a:lnTo>
                <a:lnTo>
                  <a:pt x="1465582" y="241245"/>
                </a:lnTo>
                <a:lnTo>
                  <a:pt x="1463930" y="237490"/>
                </a:lnTo>
                <a:lnTo>
                  <a:pt x="1465250" y="238204"/>
                </a:lnTo>
                <a:lnTo>
                  <a:pt x="1464932" y="238760"/>
                </a:lnTo>
                <a:lnTo>
                  <a:pt x="1466274" y="238760"/>
                </a:lnTo>
                <a:lnTo>
                  <a:pt x="1468618" y="240030"/>
                </a:lnTo>
                <a:lnTo>
                  <a:pt x="1468831" y="240309"/>
                </a:lnTo>
                <a:lnTo>
                  <a:pt x="1468724" y="240497"/>
                </a:lnTo>
                <a:lnTo>
                  <a:pt x="1467112" y="242570"/>
                </a:lnTo>
                <a:lnTo>
                  <a:pt x="1469277" y="243155"/>
                </a:lnTo>
                <a:lnTo>
                  <a:pt x="1467780" y="243840"/>
                </a:lnTo>
                <a:close/>
              </a:path>
              <a:path w="4096384" h="836930">
                <a:moveTo>
                  <a:pt x="1465250" y="238204"/>
                </a:moveTo>
                <a:lnTo>
                  <a:pt x="1463930" y="237490"/>
                </a:lnTo>
                <a:lnTo>
                  <a:pt x="1465659" y="237490"/>
                </a:lnTo>
                <a:lnTo>
                  <a:pt x="1465250" y="238204"/>
                </a:lnTo>
                <a:close/>
              </a:path>
              <a:path w="4096384" h="836930">
                <a:moveTo>
                  <a:pt x="1489238" y="248179"/>
                </a:moveTo>
                <a:lnTo>
                  <a:pt x="1489238" y="242570"/>
                </a:lnTo>
                <a:lnTo>
                  <a:pt x="1500303" y="237490"/>
                </a:lnTo>
                <a:lnTo>
                  <a:pt x="1499740" y="240670"/>
                </a:lnTo>
                <a:lnTo>
                  <a:pt x="1499619" y="241457"/>
                </a:lnTo>
                <a:lnTo>
                  <a:pt x="1499465" y="243840"/>
                </a:lnTo>
                <a:lnTo>
                  <a:pt x="1496781" y="246380"/>
                </a:lnTo>
                <a:lnTo>
                  <a:pt x="1493094" y="246380"/>
                </a:lnTo>
                <a:lnTo>
                  <a:pt x="1493680" y="247650"/>
                </a:lnTo>
                <a:lnTo>
                  <a:pt x="1490076" y="247650"/>
                </a:lnTo>
                <a:lnTo>
                  <a:pt x="1489238" y="248179"/>
                </a:lnTo>
                <a:close/>
              </a:path>
              <a:path w="4096384" h="836930">
                <a:moveTo>
                  <a:pt x="1497791" y="247650"/>
                </a:moveTo>
                <a:lnTo>
                  <a:pt x="1495438" y="247650"/>
                </a:lnTo>
                <a:lnTo>
                  <a:pt x="1499465" y="243840"/>
                </a:lnTo>
                <a:lnTo>
                  <a:pt x="1499619" y="241457"/>
                </a:lnTo>
                <a:lnTo>
                  <a:pt x="1500303" y="237490"/>
                </a:lnTo>
                <a:lnTo>
                  <a:pt x="1503713" y="237490"/>
                </a:lnTo>
                <a:lnTo>
                  <a:pt x="1505321" y="238760"/>
                </a:lnTo>
                <a:lnTo>
                  <a:pt x="1503656" y="238760"/>
                </a:lnTo>
                <a:lnTo>
                  <a:pt x="1504324" y="240030"/>
                </a:lnTo>
                <a:lnTo>
                  <a:pt x="1504658" y="240030"/>
                </a:lnTo>
                <a:lnTo>
                  <a:pt x="1504545" y="241784"/>
                </a:lnTo>
                <a:lnTo>
                  <a:pt x="1504661" y="242823"/>
                </a:lnTo>
                <a:lnTo>
                  <a:pt x="1505332" y="243840"/>
                </a:lnTo>
                <a:lnTo>
                  <a:pt x="1518339" y="243840"/>
                </a:lnTo>
                <a:lnTo>
                  <a:pt x="1517803" y="245110"/>
                </a:lnTo>
                <a:lnTo>
                  <a:pt x="1498627" y="245110"/>
                </a:lnTo>
                <a:lnTo>
                  <a:pt x="1500415" y="246380"/>
                </a:lnTo>
                <a:lnTo>
                  <a:pt x="1497625" y="246380"/>
                </a:lnTo>
                <a:lnTo>
                  <a:pt x="1497791" y="247650"/>
                </a:lnTo>
                <a:close/>
              </a:path>
              <a:path w="4096384" h="836930">
                <a:moveTo>
                  <a:pt x="1525411" y="243840"/>
                </a:moveTo>
                <a:lnTo>
                  <a:pt x="1521591" y="243840"/>
                </a:lnTo>
                <a:lnTo>
                  <a:pt x="1522377" y="241457"/>
                </a:lnTo>
                <a:lnTo>
                  <a:pt x="1522486" y="241245"/>
                </a:lnTo>
                <a:lnTo>
                  <a:pt x="1523771" y="240030"/>
                </a:lnTo>
                <a:lnTo>
                  <a:pt x="1525447" y="237490"/>
                </a:lnTo>
                <a:lnTo>
                  <a:pt x="1535171" y="237490"/>
                </a:lnTo>
                <a:lnTo>
                  <a:pt x="1530306" y="238760"/>
                </a:lnTo>
                <a:lnTo>
                  <a:pt x="1525411" y="243840"/>
                </a:lnTo>
                <a:close/>
              </a:path>
              <a:path w="4096384" h="836930">
                <a:moveTo>
                  <a:pt x="1527791" y="251460"/>
                </a:moveTo>
                <a:lnTo>
                  <a:pt x="1518068" y="251460"/>
                </a:lnTo>
                <a:lnTo>
                  <a:pt x="1530306" y="238760"/>
                </a:lnTo>
                <a:lnTo>
                  <a:pt x="1535171" y="237490"/>
                </a:lnTo>
                <a:lnTo>
                  <a:pt x="1535335" y="243840"/>
                </a:lnTo>
                <a:lnTo>
                  <a:pt x="1544727" y="243840"/>
                </a:lnTo>
                <a:lnTo>
                  <a:pt x="1545649" y="246380"/>
                </a:lnTo>
                <a:lnTo>
                  <a:pt x="1527791" y="246380"/>
                </a:lnTo>
                <a:lnTo>
                  <a:pt x="1527791" y="251460"/>
                </a:lnTo>
                <a:close/>
              </a:path>
              <a:path w="4096384" h="836930">
                <a:moveTo>
                  <a:pt x="1594888" y="241245"/>
                </a:moveTo>
                <a:lnTo>
                  <a:pt x="1592768" y="237676"/>
                </a:lnTo>
                <a:lnTo>
                  <a:pt x="1592989" y="237490"/>
                </a:lnTo>
                <a:lnTo>
                  <a:pt x="1598522" y="237490"/>
                </a:lnTo>
                <a:lnTo>
                  <a:pt x="1594888" y="241245"/>
                </a:lnTo>
                <a:close/>
              </a:path>
              <a:path w="4096384" h="836930">
                <a:moveTo>
                  <a:pt x="1624051" y="239061"/>
                </a:moveTo>
                <a:lnTo>
                  <a:pt x="1624674" y="237490"/>
                </a:lnTo>
                <a:lnTo>
                  <a:pt x="1625150" y="237863"/>
                </a:lnTo>
                <a:lnTo>
                  <a:pt x="1624051" y="239061"/>
                </a:lnTo>
                <a:close/>
              </a:path>
              <a:path w="4096384" h="836930">
                <a:moveTo>
                  <a:pt x="1625160" y="237871"/>
                </a:moveTo>
                <a:lnTo>
                  <a:pt x="1624674" y="237490"/>
                </a:lnTo>
                <a:lnTo>
                  <a:pt x="1625512" y="237490"/>
                </a:lnTo>
                <a:lnTo>
                  <a:pt x="1625160" y="237871"/>
                </a:lnTo>
                <a:close/>
              </a:path>
              <a:path w="4096384" h="836930">
                <a:moveTo>
                  <a:pt x="1715525" y="252730"/>
                </a:moveTo>
                <a:lnTo>
                  <a:pt x="1714019" y="251460"/>
                </a:lnTo>
                <a:lnTo>
                  <a:pt x="1713345" y="251460"/>
                </a:lnTo>
                <a:lnTo>
                  <a:pt x="1719886" y="237490"/>
                </a:lnTo>
                <a:lnTo>
                  <a:pt x="1724241" y="241300"/>
                </a:lnTo>
                <a:lnTo>
                  <a:pt x="1727593" y="243840"/>
                </a:lnTo>
                <a:lnTo>
                  <a:pt x="1715525" y="252730"/>
                </a:lnTo>
                <a:close/>
              </a:path>
              <a:path w="4096384" h="836930">
                <a:moveTo>
                  <a:pt x="1710559" y="261435"/>
                </a:moveTo>
                <a:lnTo>
                  <a:pt x="1713515" y="252730"/>
                </a:lnTo>
                <a:lnTo>
                  <a:pt x="1715525" y="252730"/>
                </a:lnTo>
                <a:lnTo>
                  <a:pt x="1727593" y="243840"/>
                </a:lnTo>
                <a:lnTo>
                  <a:pt x="1724178" y="241245"/>
                </a:lnTo>
                <a:lnTo>
                  <a:pt x="1719886" y="237490"/>
                </a:lnTo>
                <a:lnTo>
                  <a:pt x="1726301" y="237490"/>
                </a:lnTo>
                <a:lnTo>
                  <a:pt x="1734468" y="247650"/>
                </a:lnTo>
                <a:lnTo>
                  <a:pt x="1766992" y="247650"/>
                </a:lnTo>
                <a:lnTo>
                  <a:pt x="1767326" y="248920"/>
                </a:lnTo>
                <a:lnTo>
                  <a:pt x="1739334" y="248920"/>
                </a:lnTo>
                <a:lnTo>
                  <a:pt x="1733801" y="255270"/>
                </a:lnTo>
                <a:lnTo>
                  <a:pt x="1722067" y="255270"/>
                </a:lnTo>
                <a:lnTo>
                  <a:pt x="1720888" y="257810"/>
                </a:lnTo>
                <a:lnTo>
                  <a:pt x="1722401" y="260350"/>
                </a:lnTo>
                <a:lnTo>
                  <a:pt x="1715859" y="260350"/>
                </a:lnTo>
                <a:lnTo>
                  <a:pt x="1710559" y="261435"/>
                </a:lnTo>
                <a:close/>
              </a:path>
              <a:path w="4096384" h="836930">
                <a:moveTo>
                  <a:pt x="1979372" y="245110"/>
                </a:moveTo>
                <a:lnTo>
                  <a:pt x="1972667" y="245110"/>
                </a:lnTo>
                <a:lnTo>
                  <a:pt x="1979536" y="237490"/>
                </a:lnTo>
                <a:lnTo>
                  <a:pt x="1980357" y="242465"/>
                </a:lnTo>
                <a:lnTo>
                  <a:pt x="1980240" y="244010"/>
                </a:lnTo>
                <a:lnTo>
                  <a:pt x="1979372" y="245110"/>
                </a:lnTo>
                <a:close/>
              </a:path>
              <a:path w="4096384" h="836930">
                <a:moveTo>
                  <a:pt x="1988755" y="245110"/>
                </a:moveTo>
                <a:lnTo>
                  <a:pt x="1979372" y="245110"/>
                </a:lnTo>
                <a:lnTo>
                  <a:pt x="1980240" y="244010"/>
                </a:lnTo>
                <a:lnTo>
                  <a:pt x="1980357" y="242465"/>
                </a:lnTo>
                <a:lnTo>
                  <a:pt x="1979536" y="237490"/>
                </a:lnTo>
                <a:lnTo>
                  <a:pt x="1982725" y="237490"/>
                </a:lnTo>
                <a:lnTo>
                  <a:pt x="1985069" y="238760"/>
                </a:lnTo>
                <a:lnTo>
                  <a:pt x="2022117" y="238760"/>
                </a:lnTo>
                <a:lnTo>
                  <a:pt x="2024461" y="240030"/>
                </a:lnTo>
                <a:lnTo>
                  <a:pt x="2025803" y="241300"/>
                </a:lnTo>
                <a:lnTo>
                  <a:pt x="2006192" y="241300"/>
                </a:lnTo>
                <a:lnTo>
                  <a:pt x="2004346" y="242570"/>
                </a:lnTo>
                <a:lnTo>
                  <a:pt x="1990602" y="242570"/>
                </a:lnTo>
                <a:lnTo>
                  <a:pt x="1988755" y="243840"/>
                </a:lnTo>
                <a:lnTo>
                  <a:pt x="1988755" y="245110"/>
                </a:lnTo>
                <a:close/>
              </a:path>
              <a:path w="4096384" h="836930">
                <a:moveTo>
                  <a:pt x="2068711" y="252730"/>
                </a:moveTo>
                <a:lnTo>
                  <a:pt x="2065869" y="251460"/>
                </a:lnTo>
                <a:lnTo>
                  <a:pt x="2063537" y="250200"/>
                </a:lnTo>
                <a:lnTo>
                  <a:pt x="2063414" y="249790"/>
                </a:lnTo>
                <a:lnTo>
                  <a:pt x="2063306" y="248767"/>
                </a:lnTo>
                <a:lnTo>
                  <a:pt x="2065162" y="246422"/>
                </a:lnTo>
                <a:lnTo>
                  <a:pt x="2067380" y="245098"/>
                </a:lnTo>
                <a:lnTo>
                  <a:pt x="2070558" y="237490"/>
                </a:lnTo>
                <a:lnTo>
                  <a:pt x="2073746" y="240030"/>
                </a:lnTo>
                <a:lnTo>
                  <a:pt x="2075980" y="243660"/>
                </a:lnTo>
                <a:lnTo>
                  <a:pt x="2075898" y="244072"/>
                </a:lnTo>
                <a:lnTo>
                  <a:pt x="2068711" y="252730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68711" y="252730"/>
                </a:lnTo>
                <a:lnTo>
                  <a:pt x="2075898" y="244072"/>
                </a:lnTo>
                <a:lnTo>
                  <a:pt x="2075980" y="243660"/>
                </a:lnTo>
                <a:lnTo>
                  <a:pt x="2073746" y="240030"/>
                </a:lnTo>
                <a:lnTo>
                  <a:pt x="2070558" y="237490"/>
                </a:lnTo>
                <a:lnTo>
                  <a:pt x="2075421" y="237490"/>
                </a:lnTo>
                <a:lnTo>
                  <a:pt x="2078605" y="240030"/>
                </a:lnTo>
                <a:lnTo>
                  <a:pt x="2087519" y="240030"/>
                </a:lnTo>
                <a:lnTo>
                  <a:pt x="2086910" y="240670"/>
                </a:lnTo>
                <a:lnTo>
                  <a:pt x="2077433" y="243840"/>
                </a:lnTo>
                <a:lnTo>
                  <a:pt x="2084045" y="246422"/>
                </a:lnTo>
                <a:lnTo>
                  <a:pt x="2086315" y="247650"/>
                </a:lnTo>
                <a:lnTo>
                  <a:pt x="2078605" y="247650"/>
                </a:lnTo>
                <a:lnTo>
                  <a:pt x="2072738" y="251460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275231" y="243840"/>
                </a:moveTo>
                <a:lnTo>
                  <a:pt x="2273051" y="243840"/>
                </a:lnTo>
                <a:lnTo>
                  <a:pt x="2268022" y="242570"/>
                </a:lnTo>
                <a:lnTo>
                  <a:pt x="2274563" y="237490"/>
                </a:lnTo>
                <a:lnTo>
                  <a:pt x="2275853" y="241599"/>
                </a:lnTo>
                <a:lnTo>
                  <a:pt x="2276171" y="242412"/>
                </a:lnTo>
                <a:lnTo>
                  <a:pt x="2276073" y="242772"/>
                </a:lnTo>
                <a:lnTo>
                  <a:pt x="2275231" y="243840"/>
                </a:lnTo>
                <a:close/>
              </a:path>
              <a:path w="4096384" h="836930">
                <a:moveTo>
                  <a:pt x="2299537" y="243840"/>
                </a:moveTo>
                <a:lnTo>
                  <a:pt x="2275231" y="243840"/>
                </a:lnTo>
                <a:lnTo>
                  <a:pt x="2276073" y="242772"/>
                </a:lnTo>
                <a:lnTo>
                  <a:pt x="2276171" y="242412"/>
                </a:lnTo>
                <a:lnTo>
                  <a:pt x="2275718" y="241245"/>
                </a:lnTo>
                <a:lnTo>
                  <a:pt x="2274563" y="237490"/>
                </a:lnTo>
                <a:lnTo>
                  <a:pt x="2289868" y="237490"/>
                </a:lnTo>
                <a:lnTo>
                  <a:pt x="2290147" y="240030"/>
                </a:lnTo>
                <a:lnTo>
                  <a:pt x="2316633" y="240030"/>
                </a:lnTo>
                <a:lnTo>
                  <a:pt x="2315042" y="241300"/>
                </a:lnTo>
                <a:lnTo>
                  <a:pt x="2300375" y="241300"/>
                </a:lnTo>
                <a:lnTo>
                  <a:pt x="2299537" y="243840"/>
                </a:lnTo>
                <a:close/>
              </a:path>
              <a:path w="4096384" h="836930">
                <a:moveTo>
                  <a:pt x="2590568" y="238304"/>
                </a:moveTo>
                <a:lnTo>
                  <a:pt x="2590203" y="237490"/>
                </a:lnTo>
                <a:lnTo>
                  <a:pt x="2590947" y="237988"/>
                </a:lnTo>
                <a:lnTo>
                  <a:pt x="2590568" y="238304"/>
                </a:lnTo>
                <a:close/>
              </a:path>
              <a:path w="4096384" h="836930">
                <a:moveTo>
                  <a:pt x="2590947" y="237988"/>
                </a:moveTo>
                <a:lnTo>
                  <a:pt x="2590203" y="237490"/>
                </a:lnTo>
                <a:lnTo>
                  <a:pt x="2591546" y="237490"/>
                </a:lnTo>
                <a:lnTo>
                  <a:pt x="2590947" y="237988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20356" y="237490"/>
                </a:lnTo>
                <a:lnTo>
                  <a:pt x="2626754" y="242570"/>
                </a:lnTo>
                <a:lnTo>
                  <a:pt x="2626420" y="24257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6754" y="242570"/>
                </a:lnTo>
                <a:lnTo>
                  <a:pt x="2620356" y="237490"/>
                </a:lnTo>
                <a:lnTo>
                  <a:pt x="2628249" y="237490"/>
                </a:lnTo>
                <a:lnTo>
                  <a:pt x="2628138" y="238304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645214" y="251460"/>
                </a:moveTo>
                <a:lnTo>
                  <a:pt x="2641932" y="251460"/>
                </a:lnTo>
                <a:lnTo>
                  <a:pt x="2641165" y="250336"/>
                </a:lnTo>
                <a:lnTo>
                  <a:pt x="2641103" y="250161"/>
                </a:lnTo>
                <a:lnTo>
                  <a:pt x="2644328" y="247650"/>
                </a:lnTo>
                <a:lnTo>
                  <a:pt x="2648703" y="245098"/>
                </a:lnTo>
                <a:lnTo>
                  <a:pt x="2644852" y="237490"/>
                </a:lnTo>
                <a:lnTo>
                  <a:pt x="2647105" y="238593"/>
                </a:lnTo>
                <a:lnTo>
                  <a:pt x="2647360" y="240030"/>
                </a:lnTo>
                <a:lnTo>
                  <a:pt x="2650041" y="240030"/>
                </a:lnTo>
                <a:lnTo>
                  <a:pt x="2655230" y="242570"/>
                </a:lnTo>
                <a:lnTo>
                  <a:pt x="2650074" y="245098"/>
                </a:lnTo>
                <a:lnTo>
                  <a:pt x="2649167" y="246422"/>
                </a:lnTo>
                <a:lnTo>
                  <a:pt x="2645214" y="251460"/>
                </a:lnTo>
                <a:close/>
              </a:path>
              <a:path w="4096384" h="836930">
                <a:moveTo>
                  <a:pt x="2647105" y="238593"/>
                </a:moveTo>
                <a:lnTo>
                  <a:pt x="2644852" y="237490"/>
                </a:lnTo>
                <a:lnTo>
                  <a:pt x="2646910" y="237490"/>
                </a:lnTo>
                <a:lnTo>
                  <a:pt x="2647105" y="238593"/>
                </a:lnTo>
                <a:close/>
              </a:path>
              <a:path w="4096384" h="836930">
                <a:moveTo>
                  <a:pt x="2821552" y="283210"/>
                </a:moveTo>
                <a:lnTo>
                  <a:pt x="2800744" y="283210"/>
                </a:lnTo>
                <a:lnTo>
                  <a:pt x="2805425" y="279400"/>
                </a:lnTo>
                <a:lnTo>
                  <a:pt x="2808791" y="275590"/>
                </a:lnTo>
                <a:lnTo>
                  <a:pt x="2820849" y="266821"/>
                </a:lnTo>
                <a:lnTo>
                  <a:pt x="2820949" y="266324"/>
                </a:lnTo>
                <a:lnTo>
                  <a:pt x="2819727" y="259418"/>
                </a:lnTo>
                <a:lnTo>
                  <a:pt x="2819638" y="259053"/>
                </a:lnTo>
                <a:lnTo>
                  <a:pt x="2814154" y="254000"/>
                </a:lnTo>
                <a:lnTo>
                  <a:pt x="2796546" y="254000"/>
                </a:lnTo>
                <a:lnTo>
                  <a:pt x="2791041" y="247856"/>
                </a:lnTo>
                <a:lnTo>
                  <a:pt x="2790948" y="247689"/>
                </a:lnTo>
                <a:lnTo>
                  <a:pt x="2791044" y="247511"/>
                </a:lnTo>
                <a:lnTo>
                  <a:pt x="2791348" y="246380"/>
                </a:lnTo>
                <a:lnTo>
                  <a:pt x="2810788" y="246380"/>
                </a:lnTo>
                <a:lnTo>
                  <a:pt x="2806440" y="245110"/>
                </a:lnTo>
                <a:lnTo>
                  <a:pt x="2809289" y="241300"/>
                </a:lnTo>
                <a:lnTo>
                  <a:pt x="2810788" y="237490"/>
                </a:lnTo>
                <a:lnTo>
                  <a:pt x="2816163" y="245098"/>
                </a:lnTo>
                <a:lnTo>
                  <a:pt x="2816824" y="246422"/>
                </a:lnTo>
                <a:lnTo>
                  <a:pt x="2817351" y="250200"/>
                </a:lnTo>
                <a:lnTo>
                  <a:pt x="2819176" y="251460"/>
                </a:lnTo>
                <a:lnTo>
                  <a:pt x="2856892" y="251460"/>
                </a:lnTo>
                <a:lnTo>
                  <a:pt x="2857812" y="252730"/>
                </a:lnTo>
                <a:lnTo>
                  <a:pt x="2825207" y="252730"/>
                </a:lnTo>
                <a:lnTo>
                  <a:pt x="2825637" y="253032"/>
                </a:lnTo>
                <a:lnTo>
                  <a:pt x="2822801" y="256540"/>
                </a:lnTo>
                <a:lnTo>
                  <a:pt x="2828039" y="262890"/>
                </a:lnTo>
                <a:lnTo>
                  <a:pt x="2835756" y="267970"/>
                </a:lnTo>
                <a:lnTo>
                  <a:pt x="2840116" y="269240"/>
                </a:lnTo>
                <a:lnTo>
                  <a:pt x="2845839" y="269240"/>
                </a:lnTo>
                <a:lnTo>
                  <a:pt x="2850953" y="271780"/>
                </a:lnTo>
                <a:lnTo>
                  <a:pt x="2846330" y="271780"/>
                </a:lnTo>
                <a:lnTo>
                  <a:pt x="2837268" y="279400"/>
                </a:lnTo>
                <a:lnTo>
                  <a:pt x="2833928" y="279400"/>
                </a:lnTo>
                <a:lnTo>
                  <a:pt x="2834566" y="280670"/>
                </a:lnTo>
                <a:lnTo>
                  <a:pt x="2825049" y="280670"/>
                </a:lnTo>
                <a:lnTo>
                  <a:pt x="2821552" y="283210"/>
                </a:lnTo>
                <a:close/>
              </a:path>
              <a:path w="4096384" h="836930">
                <a:moveTo>
                  <a:pt x="2832318" y="238760"/>
                </a:moveTo>
                <a:lnTo>
                  <a:pt x="2827381" y="238760"/>
                </a:lnTo>
                <a:lnTo>
                  <a:pt x="2830563" y="237490"/>
                </a:lnTo>
                <a:lnTo>
                  <a:pt x="2832429" y="237490"/>
                </a:lnTo>
                <a:lnTo>
                  <a:pt x="2832318" y="238760"/>
                </a:lnTo>
                <a:close/>
              </a:path>
              <a:path w="4096384" h="836930">
                <a:moveTo>
                  <a:pt x="2832095" y="241300"/>
                </a:moveTo>
                <a:lnTo>
                  <a:pt x="2832429" y="237490"/>
                </a:lnTo>
                <a:lnTo>
                  <a:pt x="2833976" y="237490"/>
                </a:lnTo>
                <a:lnTo>
                  <a:pt x="2832095" y="241300"/>
                </a:lnTo>
                <a:close/>
              </a:path>
              <a:path w="4096384" h="836930">
                <a:moveTo>
                  <a:pt x="2938360" y="246380"/>
                </a:moveTo>
                <a:lnTo>
                  <a:pt x="2929815" y="243840"/>
                </a:lnTo>
                <a:lnTo>
                  <a:pt x="2929859" y="242772"/>
                </a:lnTo>
                <a:lnTo>
                  <a:pt x="2929298" y="237490"/>
                </a:lnTo>
                <a:lnTo>
                  <a:pt x="2933495" y="241300"/>
                </a:lnTo>
                <a:lnTo>
                  <a:pt x="2938360" y="24638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8360" y="246380"/>
                </a:lnTo>
                <a:lnTo>
                  <a:pt x="2933435" y="241245"/>
                </a:lnTo>
                <a:lnTo>
                  <a:pt x="2929298" y="237490"/>
                </a:lnTo>
                <a:lnTo>
                  <a:pt x="2937686" y="237490"/>
                </a:lnTo>
                <a:lnTo>
                  <a:pt x="2938360" y="238760"/>
                </a:lnTo>
                <a:lnTo>
                  <a:pt x="2962489" y="238760"/>
                </a:lnTo>
                <a:lnTo>
                  <a:pt x="2957310" y="240030"/>
                </a:lnTo>
                <a:lnTo>
                  <a:pt x="2939709" y="240030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3058219" y="238760"/>
                </a:moveTo>
                <a:lnTo>
                  <a:pt x="3058230" y="238304"/>
                </a:lnTo>
                <a:lnTo>
                  <a:pt x="3058553" y="237490"/>
                </a:lnTo>
                <a:lnTo>
                  <a:pt x="3058219" y="238760"/>
                </a:lnTo>
                <a:close/>
              </a:path>
              <a:path w="4096384" h="836930">
                <a:moveTo>
                  <a:pt x="3062400" y="238760"/>
                </a:moveTo>
                <a:lnTo>
                  <a:pt x="3058219" y="238760"/>
                </a:lnTo>
                <a:lnTo>
                  <a:pt x="3058553" y="237490"/>
                </a:lnTo>
                <a:lnTo>
                  <a:pt x="3065643" y="237490"/>
                </a:lnTo>
                <a:lnTo>
                  <a:pt x="3065433" y="237966"/>
                </a:lnTo>
                <a:lnTo>
                  <a:pt x="3062400" y="238760"/>
                </a:lnTo>
                <a:close/>
              </a:path>
              <a:path w="4096384" h="836930">
                <a:moveTo>
                  <a:pt x="3065433" y="237966"/>
                </a:moveTo>
                <a:lnTo>
                  <a:pt x="3065643" y="237490"/>
                </a:lnTo>
                <a:lnTo>
                  <a:pt x="3065738" y="237684"/>
                </a:lnTo>
                <a:lnTo>
                  <a:pt x="3065798" y="237871"/>
                </a:lnTo>
                <a:lnTo>
                  <a:pt x="3065433" y="237966"/>
                </a:lnTo>
                <a:close/>
              </a:path>
              <a:path w="4096384" h="836930">
                <a:moveTo>
                  <a:pt x="3065826" y="237863"/>
                </a:moveTo>
                <a:lnTo>
                  <a:pt x="3065643" y="237490"/>
                </a:lnTo>
                <a:lnTo>
                  <a:pt x="3067255" y="237490"/>
                </a:lnTo>
                <a:lnTo>
                  <a:pt x="3065826" y="237863"/>
                </a:lnTo>
                <a:close/>
              </a:path>
              <a:path w="4096384" h="836930">
                <a:moveTo>
                  <a:pt x="3154667" y="255270"/>
                </a:moveTo>
                <a:lnTo>
                  <a:pt x="3146210" y="255270"/>
                </a:lnTo>
                <a:lnTo>
                  <a:pt x="3146572" y="253902"/>
                </a:lnTo>
                <a:lnTo>
                  <a:pt x="3146690" y="253539"/>
                </a:lnTo>
                <a:lnTo>
                  <a:pt x="3150584" y="248920"/>
                </a:lnTo>
                <a:lnTo>
                  <a:pt x="3150898" y="246380"/>
                </a:lnTo>
                <a:lnTo>
                  <a:pt x="3149732" y="246380"/>
                </a:lnTo>
                <a:lnTo>
                  <a:pt x="3143702" y="245110"/>
                </a:lnTo>
                <a:lnTo>
                  <a:pt x="3151075" y="237490"/>
                </a:lnTo>
                <a:lnTo>
                  <a:pt x="3156280" y="246380"/>
                </a:lnTo>
                <a:lnTo>
                  <a:pt x="3158945" y="247650"/>
                </a:lnTo>
                <a:lnTo>
                  <a:pt x="3160182" y="250161"/>
                </a:lnTo>
                <a:lnTo>
                  <a:pt x="3160054" y="250336"/>
                </a:lnTo>
                <a:lnTo>
                  <a:pt x="3156497" y="254000"/>
                </a:lnTo>
                <a:lnTo>
                  <a:pt x="3154667" y="255270"/>
                </a:lnTo>
                <a:close/>
              </a:path>
              <a:path w="4096384" h="836930">
                <a:moveTo>
                  <a:pt x="3152915" y="265430"/>
                </a:moveTo>
                <a:lnTo>
                  <a:pt x="3142870" y="265430"/>
                </a:lnTo>
                <a:lnTo>
                  <a:pt x="3143480" y="264499"/>
                </a:lnTo>
                <a:lnTo>
                  <a:pt x="3143599" y="263935"/>
                </a:lnTo>
                <a:lnTo>
                  <a:pt x="3142519" y="261591"/>
                </a:lnTo>
                <a:lnTo>
                  <a:pt x="3141010" y="259080"/>
                </a:lnTo>
                <a:lnTo>
                  <a:pt x="3146884" y="259080"/>
                </a:lnTo>
                <a:lnTo>
                  <a:pt x="3151007" y="257810"/>
                </a:lnTo>
                <a:lnTo>
                  <a:pt x="3156497" y="254000"/>
                </a:lnTo>
                <a:lnTo>
                  <a:pt x="3160111" y="250276"/>
                </a:lnTo>
                <a:lnTo>
                  <a:pt x="3158945" y="247650"/>
                </a:lnTo>
                <a:lnTo>
                  <a:pt x="3156280" y="246380"/>
                </a:lnTo>
                <a:lnTo>
                  <a:pt x="3151075" y="237490"/>
                </a:lnTo>
                <a:lnTo>
                  <a:pt x="3154160" y="237490"/>
                </a:lnTo>
                <a:lnTo>
                  <a:pt x="3156382" y="241300"/>
                </a:lnTo>
                <a:lnTo>
                  <a:pt x="3161263" y="246380"/>
                </a:lnTo>
                <a:lnTo>
                  <a:pt x="3166508" y="247650"/>
                </a:lnTo>
                <a:lnTo>
                  <a:pt x="3163817" y="251460"/>
                </a:lnTo>
                <a:lnTo>
                  <a:pt x="3171530" y="254000"/>
                </a:lnTo>
                <a:lnTo>
                  <a:pt x="3160477" y="254000"/>
                </a:lnTo>
                <a:lnTo>
                  <a:pt x="3155436" y="255268"/>
                </a:lnTo>
                <a:lnTo>
                  <a:pt x="3159885" y="262890"/>
                </a:lnTo>
                <a:lnTo>
                  <a:pt x="3154263" y="262890"/>
                </a:lnTo>
                <a:lnTo>
                  <a:pt x="3153098" y="264160"/>
                </a:lnTo>
                <a:lnTo>
                  <a:pt x="3152915" y="265430"/>
                </a:lnTo>
                <a:close/>
              </a:path>
              <a:path w="4096384" h="836930">
                <a:moveTo>
                  <a:pt x="3194490" y="238760"/>
                </a:moveTo>
                <a:lnTo>
                  <a:pt x="3191979" y="238760"/>
                </a:lnTo>
                <a:lnTo>
                  <a:pt x="3195161" y="237490"/>
                </a:lnTo>
                <a:lnTo>
                  <a:pt x="3194490" y="238760"/>
                </a:lnTo>
                <a:close/>
              </a:path>
              <a:path w="4096384" h="836930">
                <a:moveTo>
                  <a:pt x="3199692" y="242570"/>
                </a:moveTo>
                <a:lnTo>
                  <a:pt x="3193819" y="240030"/>
                </a:lnTo>
                <a:lnTo>
                  <a:pt x="3195161" y="237490"/>
                </a:lnTo>
                <a:lnTo>
                  <a:pt x="3199965" y="237490"/>
                </a:lnTo>
                <a:lnTo>
                  <a:pt x="3199692" y="242570"/>
                </a:lnTo>
                <a:close/>
              </a:path>
              <a:path w="4096384" h="836930">
                <a:moveTo>
                  <a:pt x="3354576" y="248920"/>
                </a:moveTo>
                <a:lnTo>
                  <a:pt x="3360764" y="240030"/>
                </a:lnTo>
                <a:lnTo>
                  <a:pt x="3362785" y="237490"/>
                </a:lnTo>
                <a:lnTo>
                  <a:pt x="3364470" y="240030"/>
                </a:lnTo>
                <a:lnTo>
                  <a:pt x="3364942" y="242465"/>
                </a:lnTo>
                <a:lnTo>
                  <a:pt x="3365016" y="242639"/>
                </a:lnTo>
                <a:lnTo>
                  <a:pt x="3366978" y="245110"/>
                </a:lnTo>
                <a:lnTo>
                  <a:pt x="3354576" y="248920"/>
                </a:lnTo>
                <a:close/>
              </a:path>
              <a:path w="4096384" h="836930">
                <a:moveTo>
                  <a:pt x="3778511" y="247650"/>
                </a:moveTo>
                <a:lnTo>
                  <a:pt x="3780685" y="237490"/>
                </a:lnTo>
                <a:lnTo>
                  <a:pt x="3783802" y="242465"/>
                </a:lnTo>
                <a:lnTo>
                  <a:pt x="3783912" y="243292"/>
                </a:lnTo>
                <a:lnTo>
                  <a:pt x="3783853" y="245374"/>
                </a:lnTo>
                <a:lnTo>
                  <a:pt x="3783200" y="246380"/>
                </a:lnTo>
                <a:lnTo>
                  <a:pt x="3781360" y="246380"/>
                </a:lnTo>
                <a:lnTo>
                  <a:pt x="3778511" y="24765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91134" y="241245"/>
                </a:lnTo>
                <a:lnTo>
                  <a:pt x="1590983" y="240670"/>
                </a:lnTo>
                <a:lnTo>
                  <a:pt x="1590912" y="239845"/>
                </a:lnTo>
                <a:lnTo>
                  <a:pt x="1591483" y="238760"/>
                </a:lnTo>
                <a:lnTo>
                  <a:pt x="1592768" y="237676"/>
                </a:lnTo>
                <a:lnTo>
                  <a:pt x="1594888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300495" y="238760"/>
                </a:moveTo>
                <a:lnTo>
                  <a:pt x="1300700" y="237684"/>
                </a:lnTo>
                <a:lnTo>
                  <a:pt x="1300929" y="238473"/>
                </a:lnTo>
                <a:lnTo>
                  <a:pt x="1300495" y="238760"/>
                </a:lnTo>
                <a:close/>
              </a:path>
              <a:path w="4096384" h="836930">
                <a:moveTo>
                  <a:pt x="3063953" y="256540"/>
                </a:moveTo>
                <a:lnTo>
                  <a:pt x="3062408" y="253074"/>
                </a:lnTo>
                <a:lnTo>
                  <a:pt x="3062337" y="250811"/>
                </a:lnTo>
                <a:lnTo>
                  <a:pt x="3062462" y="247924"/>
                </a:lnTo>
                <a:lnTo>
                  <a:pt x="3065826" y="237863"/>
                </a:lnTo>
                <a:lnTo>
                  <a:pt x="3067481" y="241245"/>
                </a:lnTo>
                <a:lnTo>
                  <a:pt x="3068495" y="246380"/>
                </a:lnTo>
                <a:lnTo>
                  <a:pt x="3066601" y="246380"/>
                </a:lnTo>
                <a:lnTo>
                  <a:pt x="3065655" y="249790"/>
                </a:lnTo>
                <a:lnTo>
                  <a:pt x="3065767" y="253074"/>
                </a:lnTo>
                <a:lnTo>
                  <a:pt x="3065936" y="255270"/>
                </a:lnTo>
                <a:lnTo>
                  <a:pt x="3068781" y="255270"/>
                </a:lnTo>
                <a:lnTo>
                  <a:pt x="3063953" y="256540"/>
                </a:lnTo>
                <a:close/>
              </a:path>
              <a:path w="4096384" h="836930">
                <a:moveTo>
                  <a:pt x="1623665" y="252730"/>
                </a:moveTo>
                <a:lnTo>
                  <a:pt x="1618637" y="252730"/>
                </a:lnTo>
                <a:lnTo>
                  <a:pt x="1624051" y="239061"/>
                </a:lnTo>
                <a:lnTo>
                  <a:pt x="1625160" y="237871"/>
                </a:lnTo>
                <a:lnTo>
                  <a:pt x="1629532" y="241300"/>
                </a:lnTo>
                <a:lnTo>
                  <a:pt x="1632551" y="242570"/>
                </a:lnTo>
                <a:lnTo>
                  <a:pt x="1623665" y="252730"/>
                </a:lnTo>
                <a:close/>
              </a:path>
              <a:path w="4096384" h="836930">
                <a:moveTo>
                  <a:pt x="1603623" y="240030"/>
                </a:moveTo>
                <a:lnTo>
                  <a:pt x="1601710" y="240030"/>
                </a:lnTo>
                <a:lnTo>
                  <a:pt x="1601524" y="237930"/>
                </a:lnTo>
                <a:lnTo>
                  <a:pt x="1603623" y="240030"/>
                </a:lnTo>
                <a:close/>
              </a:path>
              <a:path w="4096384" h="836930">
                <a:moveTo>
                  <a:pt x="3064521" y="240030"/>
                </a:moveTo>
                <a:lnTo>
                  <a:pt x="3057545" y="240030"/>
                </a:lnTo>
                <a:lnTo>
                  <a:pt x="3065433" y="237966"/>
                </a:lnTo>
                <a:lnTo>
                  <a:pt x="3064521" y="24003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91884" y="241245"/>
                </a:lnTo>
                <a:lnTo>
                  <a:pt x="2590772" y="238760"/>
                </a:lnTo>
                <a:lnTo>
                  <a:pt x="2590687" y="238204"/>
                </a:lnTo>
                <a:lnTo>
                  <a:pt x="2590947" y="237988"/>
                </a:lnTo>
                <a:lnTo>
                  <a:pt x="2595894" y="241300"/>
                </a:lnTo>
                <a:lnTo>
                  <a:pt x="2599957" y="24130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1466274" y="238760"/>
                </a:moveTo>
                <a:lnTo>
                  <a:pt x="1464932" y="238760"/>
                </a:lnTo>
                <a:lnTo>
                  <a:pt x="1465250" y="238204"/>
                </a:lnTo>
                <a:lnTo>
                  <a:pt x="1466274" y="238760"/>
                </a:lnTo>
                <a:close/>
              </a:path>
              <a:path w="4096384" h="836930">
                <a:moveTo>
                  <a:pt x="2590772" y="238760"/>
                </a:moveTo>
                <a:lnTo>
                  <a:pt x="2590020" y="238760"/>
                </a:lnTo>
                <a:lnTo>
                  <a:pt x="2590568" y="238304"/>
                </a:lnTo>
                <a:lnTo>
                  <a:pt x="2590772" y="238760"/>
                </a:lnTo>
                <a:close/>
              </a:path>
              <a:path w="4096384" h="836930">
                <a:moveTo>
                  <a:pt x="3057545" y="240030"/>
                </a:moveTo>
                <a:lnTo>
                  <a:pt x="3058171" y="238453"/>
                </a:lnTo>
                <a:lnTo>
                  <a:pt x="3058219" y="238760"/>
                </a:lnTo>
                <a:lnTo>
                  <a:pt x="3062400" y="238760"/>
                </a:lnTo>
                <a:lnTo>
                  <a:pt x="3057545" y="240030"/>
                </a:lnTo>
                <a:close/>
              </a:path>
              <a:path w="4096384" h="836930">
                <a:moveTo>
                  <a:pt x="1301015" y="238760"/>
                </a:moveTo>
                <a:lnTo>
                  <a:pt x="1300495" y="238760"/>
                </a:lnTo>
                <a:lnTo>
                  <a:pt x="1300931" y="238472"/>
                </a:lnTo>
                <a:lnTo>
                  <a:pt x="1301015" y="238760"/>
                </a:lnTo>
                <a:close/>
              </a:path>
              <a:path w="4096384" h="836930">
                <a:moveTo>
                  <a:pt x="2650041" y="240030"/>
                </a:moveTo>
                <a:lnTo>
                  <a:pt x="2647360" y="240030"/>
                </a:lnTo>
                <a:lnTo>
                  <a:pt x="2647105" y="238593"/>
                </a:lnTo>
                <a:lnTo>
                  <a:pt x="2650041" y="240030"/>
                </a:lnTo>
                <a:close/>
              </a:path>
              <a:path w="4096384" h="836930">
                <a:moveTo>
                  <a:pt x="22174" y="245110"/>
                </a:moveTo>
                <a:lnTo>
                  <a:pt x="14801" y="245110"/>
                </a:lnTo>
                <a:lnTo>
                  <a:pt x="18657" y="238760"/>
                </a:lnTo>
                <a:lnTo>
                  <a:pt x="20838" y="240030"/>
                </a:lnTo>
                <a:lnTo>
                  <a:pt x="23085" y="242465"/>
                </a:lnTo>
                <a:lnTo>
                  <a:pt x="23200" y="242639"/>
                </a:lnTo>
                <a:lnTo>
                  <a:pt x="23516" y="243840"/>
                </a:lnTo>
                <a:lnTo>
                  <a:pt x="22174" y="24511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44469" y="241300"/>
                </a:lnTo>
                <a:lnTo>
                  <a:pt x="44469" y="240030"/>
                </a:lnTo>
                <a:lnTo>
                  <a:pt x="46983" y="238760"/>
                </a:lnTo>
                <a:lnTo>
                  <a:pt x="49832" y="240030"/>
                </a:lnTo>
                <a:lnTo>
                  <a:pt x="49832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66805" y="242570"/>
                </a:moveTo>
                <a:lnTo>
                  <a:pt x="47317" y="242570"/>
                </a:lnTo>
                <a:lnTo>
                  <a:pt x="49832" y="241300"/>
                </a:lnTo>
                <a:lnTo>
                  <a:pt x="49832" y="240030"/>
                </a:lnTo>
                <a:lnTo>
                  <a:pt x="46983" y="238760"/>
                </a:lnTo>
                <a:lnTo>
                  <a:pt x="70955" y="238760"/>
                </a:lnTo>
                <a:lnTo>
                  <a:pt x="69572" y="240030"/>
                </a:lnTo>
                <a:lnTo>
                  <a:pt x="57879" y="240030"/>
                </a:lnTo>
                <a:lnTo>
                  <a:pt x="58887" y="241300"/>
                </a:lnTo>
                <a:lnTo>
                  <a:pt x="68189" y="241300"/>
                </a:lnTo>
                <a:lnTo>
                  <a:pt x="66805" y="242570"/>
                </a:lnTo>
                <a:close/>
              </a:path>
              <a:path w="4096384" h="836930">
                <a:moveTo>
                  <a:pt x="68271" y="250190"/>
                </a:moveTo>
                <a:lnTo>
                  <a:pt x="65088" y="250190"/>
                </a:lnTo>
                <a:lnTo>
                  <a:pt x="59889" y="248920"/>
                </a:lnTo>
                <a:lnTo>
                  <a:pt x="70955" y="238760"/>
                </a:lnTo>
                <a:lnTo>
                  <a:pt x="73299" y="240030"/>
                </a:lnTo>
                <a:lnTo>
                  <a:pt x="76318" y="241300"/>
                </a:lnTo>
                <a:lnTo>
                  <a:pt x="68271" y="250190"/>
                </a:lnTo>
                <a:close/>
              </a:path>
              <a:path w="4096384" h="836930">
                <a:moveTo>
                  <a:pt x="80842" y="250190"/>
                </a:moveTo>
                <a:lnTo>
                  <a:pt x="68271" y="250190"/>
                </a:lnTo>
                <a:lnTo>
                  <a:pt x="76175" y="241457"/>
                </a:lnTo>
                <a:lnTo>
                  <a:pt x="76275" y="241281"/>
                </a:lnTo>
                <a:lnTo>
                  <a:pt x="73299" y="240030"/>
                </a:lnTo>
                <a:lnTo>
                  <a:pt x="70955" y="238760"/>
                </a:lnTo>
                <a:lnTo>
                  <a:pt x="112691" y="238760"/>
                </a:lnTo>
                <a:lnTo>
                  <a:pt x="112105" y="240030"/>
                </a:lnTo>
                <a:lnTo>
                  <a:pt x="87050" y="240030"/>
                </a:lnTo>
                <a:lnTo>
                  <a:pt x="84031" y="242570"/>
                </a:lnTo>
                <a:lnTo>
                  <a:pt x="86375" y="243840"/>
                </a:lnTo>
                <a:lnTo>
                  <a:pt x="124471" y="243840"/>
                </a:lnTo>
                <a:lnTo>
                  <a:pt x="124680" y="245110"/>
                </a:lnTo>
                <a:lnTo>
                  <a:pt x="83023" y="245110"/>
                </a:lnTo>
                <a:lnTo>
                  <a:pt x="79507" y="246380"/>
                </a:lnTo>
                <a:lnTo>
                  <a:pt x="78164" y="248920"/>
                </a:lnTo>
                <a:lnTo>
                  <a:pt x="78669" y="248920"/>
                </a:lnTo>
                <a:lnTo>
                  <a:pt x="80842" y="250190"/>
                </a:lnTo>
                <a:close/>
              </a:path>
              <a:path w="4096384" h="836930">
                <a:moveTo>
                  <a:pt x="113366" y="242570"/>
                </a:moveTo>
                <a:lnTo>
                  <a:pt x="112357" y="242570"/>
                </a:lnTo>
                <a:lnTo>
                  <a:pt x="111623" y="241457"/>
                </a:lnTo>
                <a:lnTo>
                  <a:pt x="111544" y="241245"/>
                </a:lnTo>
                <a:lnTo>
                  <a:pt x="112691" y="238760"/>
                </a:lnTo>
                <a:lnTo>
                  <a:pt x="113870" y="238760"/>
                </a:lnTo>
                <a:lnTo>
                  <a:pt x="114708" y="241300"/>
                </a:lnTo>
                <a:lnTo>
                  <a:pt x="113366" y="242570"/>
                </a:lnTo>
                <a:close/>
              </a:path>
              <a:path w="4096384" h="836930">
                <a:moveTo>
                  <a:pt x="124471" y="243840"/>
                </a:moveTo>
                <a:lnTo>
                  <a:pt x="86375" y="243840"/>
                </a:lnTo>
                <a:lnTo>
                  <a:pt x="88052" y="242570"/>
                </a:lnTo>
                <a:lnTo>
                  <a:pt x="113366" y="242570"/>
                </a:lnTo>
                <a:lnTo>
                  <a:pt x="114708" y="241300"/>
                </a:lnTo>
                <a:lnTo>
                  <a:pt x="113870" y="238760"/>
                </a:lnTo>
                <a:lnTo>
                  <a:pt x="123842" y="238760"/>
                </a:lnTo>
                <a:lnTo>
                  <a:pt x="124295" y="242772"/>
                </a:lnTo>
                <a:lnTo>
                  <a:pt x="124471" y="243840"/>
                </a:lnTo>
                <a:close/>
              </a:path>
              <a:path w="4096384" h="836930">
                <a:moveTo>
                  <a:pt x="142026" y="241300"/>
                </a:moveTo>
                <a:lnTo>
                  <a:pt x="138673" y="241300"/>
                </a:lnTo>
                <a:lnTo>
                  <a:pt x="139682" y="238760"/>
                </a:lnTo>
                <a:lnTo>
                  <a:pt x="142864" y="238760"/>
                </a:lnTo>
                <a:lnTo>
                  <a:pt x="142026" y="241300"/>
                </a:lnTo>
                <a:close/>
              </a:path>
              <a:path w="4096384" h="836930">
                <a:moveTo>
                  <a:pt x="133815" y="247650"/>
                </a:moveTo>
                <a:lnTo>
                  <a:pt x="125100" y="247650"/>
                </a:lnTo>
                <a:lnTo>
                  <a:pt x="128956" y="241300"/>
                </a:lnTo>
                <a:lnTo>
                  <a:pt x="142026" y="241300"/>
                </a:lnTo>
                <a:lnTo>
                  <a:pt x="142864" y="238760"/>
                </a:lnTo>
                <a:lnTo>
                  <a:pt x="246515" y="238760"/>
                </a:lnTo>
                <a:lnTo>
                  <a:pt x="246905" y="240030"/>
                </a:lnTo>
                <a:lnTo>
                  <a:pt x="194494" y="240030"/>
                </a:lnTo>
                <a:lnTo>
                  <a:pt x="193372" y="241245"/>
                </a:lnTo>
                <a:lnTo>
                  <a:pt x="193484" y="242117"/>
                </a:lnTo>
                <a:lnTo>
                  <a:pt x="193574" y="242570"/>
                </a:lnTo>
                <a:lnTo>
                  <a:pt x="135491" y="242570"/>
                </a:lnTo>
                <a:lnTo>
                  <a:pt x="133815" y="247650"/>
                </a:lnTo>
                <a:close/>
              </a:path>
              <a:path w="4096384" h="836930">
                <a:moveTo>
                  <a:pt x="384251" y="248920"/>
                </a:moveTo>
                <a:lnTo>
                  <a:pt x="376034" y="238760"/>
                </a:lnTo>
                <a:lnTo>
                  <a:pt x="382234" y="238760"/>
                </a:lnTo>
                <a:lnTo>
                  <a:pt x="384208" y="241245"/>
                </a:lnTo>
                <a:lnTo>
                  <a:pt x="384251" y="248920"/>
                </a:lnTo>
                <a:close/>
              </a:path>
              <a:path w="4096384" h="836930">
                <a:moveTo>
                  <a:pt x="437053" y="248920"/>
                </a:moveTo>
                <a:lnTo>
                  <a:pt x="384251" y="248920"/>
                </a:lnTo>
                <a:lnTo>
                  <a:pt x="384208" y="241245"/>
                </a:lnTo>
                <a:lnTo>
                  <a:pt x="382234" y="238760"/>
                </a:lnTo>
                <a:lnTo>
                  <a:pt x="394641" y="238760"/>
                </a:lnTo>
                <a:lnTo>
                  <a:pt x="393983" y="241245"/>
                </a:lnTo>
                <a:lnTo>
                  <a:pt x="394045" y="241457"/>
                </a:lnTo>
                <a:lnTo>
                  <a:pt x="395815" y="245110"/>
                </a:lnTo>
                <a:lnTo>
                  <a:pt x="441074" y="245110"/>
                </a:lnTo>
                <a:lnTo>
                  <a:pt x="437053" y="24892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408923" y="242221"/>
                </a:lnTo>
                <a:lnTo>
                  <a:pt x="408805" y="240670"/>
                </a:lnTo>
                <a:lnTo>
                  <a:pt x="408876" y="240140"/>
                </a:lnTo>
                <a:lnTo>
                  <a:pt x="408988" y="239845"/>
                </a:lnTo>
                <a:lnTo>
                  <a:pt x="409559" y="238760"/>
                </a:lnTo>
                <a:lnTo>
                  <a:pt x="411065" y="238760"/>
                </a:lnTo>
                <a:lnTo>
                  <a:pt x="415426" y="240030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452022" y="248920"/>
                </a:moveTo>
                <a:lnTo>
                  <a:pt x="445428" y="248920"/>
                </a:lnTo>
                <a:lnTo>
                  <a:pt x="443758" y="246380"/>
                </a:lnTo>
                <a:lnTo>
                  <a:pt x="441912" y="246380"/>
                </a:lnTo>
                <a:lnTo>
                  <a:pt x="441074" y="245110"/>
                </a:lnTo>
                <a:lnTo>
                  <a:pt x="409559" y="245110"/>
                </a:lnTo>
                <a:lnTo>
                  <a:pt x="415426" y="240030"/>
                </a:lnTo>
                <a:lnTo>
                  <a:pt x="411065" y="238760"/>
                </a:lnTo>
                <a:lnTo>
                  <a:pt x="417688" y="238760"/>
                </a:lnTo>
                <a:lnTo>
                  <a:pt x="421797" y="240030"/>
                </a:lnTo>
                <a:lnTo>
                  <a:pt x="447108" y="240030"/>
                </a:lnTo>
                <a:lnTo>
                  <a:pt x="449515" y="242465"/>
                </a:lnTo>
                <a:lnTo>
                  <a:pt x="449619" y="243840"/>
                </a:lnTo>
                <a:lnTo>
                  <a:pt x="457609" y="243840"/>
                </a:lnTo>
                <a:lnTo>
                  <a:pt x="455152" y="246380"/>
                </a:lnTo>
                <a:lnTo>
                  <a:pt x="449619" y="247650"/>
                </a:lnTo>
                <a:lnTo>
                  <a:pt x="452022" y="248920"/>
                </a:lnTo>
                <a:close/>
              </a:path>
              <a:path w="4096384" h="836930">
                <a:moveTo>
                  <a:pt x="585068" y="243840"/>
                </a:moveTo>
                <a:lnTo>
                  <a:pt x="580033" y="242570"/>
                </a:lnTo>
                <a:lnTo>
                  <a:pt x="583221" y="240030"/>
                </a:lnTo>
                <a:lnTo>
                  <a:pt x="585402" y="238760"/>
                </a:lnTo>
                <a:lnTo>
                  <a:pt x="586738" y="238760"/>
                </a:lnTo>
                <a:lnTo>
                  <a:pt x="587412" y="241300"/>
                </a:lnTo>
                <a:lnTo>
                  <a:pt x="585068" y="243840"/>
                </a:lnTo>
                <a:close/>
              </a:path>
              <a:path w="4096384" h="836930">
                <a:moveTo>
                  <a:pt x="644548" y="243840"/>
                </a:moveTo>
                <a:lnTo>
                  <a:pt x="585068" y="243840"/>
                </a:lnTo>
                <a:lnTo>
                  <a:pt x="587412" y="241300"/>
                </a:lnTo>
                <a:lnTo>
                  <a:pt x="586738" y="238760"/>
                </a:lnTo>
                <a:lnTo>
                  <a:pt x="639834" y="238760"/>
                </a:lnTo>
                <a:lnTo>
                  <a:pt x="638702" y="241300"/>
                </a:lnTo>
                <a:lnTo>
                  <a:pt x="646415" y="241300"/>
                </a:lnTo>
                <a:lnTo>
                  <a:pt x="644548" y="243840"/>
                </a:lnTo>
                <a:close/>
              </a:path>
              <a:path w="4096384" h="836930">
                <a:moveTo>
                  <a:pt x="653120" y="242570"/>
                </a:moveTo>
                <a:lnTo>
                  <a:pt x="649597" y="242570"/>
                </a:lnTo>
                <a:lnTo>
                  <a:pt x="649217" y="241599"/>
                </a:lnTo>
                <a:lnTo>
                  <a:pt x="649121" y="241245"/>
                </a:lnTo>
                <a:lnTo>
                  <a:pt x="649597" y="240030"/>
                </a:lnTo>
                <a:lnTo>
                  <a:pt x="652950" y="238760"/>
                </a:lnTo>
                <a:lnTo>
                  <a:pt x="653120" y="242570"/>
                </a:lnTo>
                <a:close/>
              </a:path>
              <a:path w="4096384" h="836930">
                <a:moveTo>
                  <a:pt x="780849" y="246380"/>
                </a:moveTo>
                <a:lnTo>
                  <a:pt x="784203" y="240334"/>
                </a:lnTo>
                <a:lnTo>
                  <a:pt x="784324" y="239845"/>
                </a:lnTo>
                <a:lnTo>
                  <a:pt x="784038" y="238760"/>
                </a:lnTo>
                <a:lnTo>
                  <a:pt x="794096" y="242570"/>
                </a:lnTo>
                <a:lnTo>
                  <a:pt x="785714" y="245110"/>
                </a:lnTo>
                <a:lnTo>
                  <a:pt x="780849" y="246380"/>
                </a:lnTo>
                <a:close/>
              </a:path>
              <a:path w="4096384" h="836930">
                <a:moveTo>
                  <a:pt x="783193" y="250190"/>
                </a:moveTo>
                <a:lnTo>
                  <a:pt x="780352" y="250190"/>
                </a:lnTo>
                <a:lnTo>
                  <a:pt x="781524" y="246380"/>
                </a:lnTo>
                <a:lnTo>
                  <a:pt x="780849" y="246380"/>
                </a:lnTo>
                <a:lnTo>
                  <a:pt x="785752" y="245098"/>
                </a:lnTo>
                <a:lnTo>
                  <a:pt x="794096" y="242570"/>
                </a:lnTo>
                <a:lnTo>
                  <a:pt x="784038" y="238760"/>
                </a:lnTo>
                <a:lnTo>
                  <a:pt x="799963" y="238760"/>
                </a:lnTo>
                <a:lnTo>
                  <a:pt x="799142" y="241245"/>
                </a:lnTo>
                <a:lnTo>
                  <a:pt x="799242" y="241599"/>
                </a:lnTo>
                <a:lnTo>
                  <a:pt x="799622" y="242570"/>
                </a:lnTo>
                <a:lnTo>
                  <a:pt x="809349" y="242570"/>
                </a:lnTo>
                <a:lnTo>
                  <a:pt x="810858" y="245110"/>
                </a:lnTo>
                <a:lnTo>
                  <a:pt x="789565" y="245110"/>
                </a:lnTo>
                <a:lnTo>
                  <a:pt x="789565" y="247650"/>
                </a:lnTo>
                <a:lnTo>
                  <a:pt x="783193" y="247650"/>
                </a:lnTo>
                <a:lnTo>
                  <a:pt x="783193" y="250190"/>
                </a:lnTo>
                <a:close/>
              </a:path>
              <a:path w="4096384" h="836930">
                <a:moveTo>
                  <a:pt x="802136" y="242570"/>
                </a:moveTo>
                <a:lnTo>
                  <a:pt x="799622" y="242570"/>
                </a:lnTo>
                <a:lnTo>
                  <a:pt x="799242" y="241599"/>
                </a:lnTo>
                <a:lnTo>
                  <a:pt x="799142" y="241245"/>
                </a:lnTo>
                <a:lnTo>
                  <a:pt x="799963" y="238760"/>
                </a:lnTo>
                <a:lnTo>
                  <a:pt x="803077" y="241245"/>
                </a:lnTo>
                <a:lnTo>
                  <a:pt x="803020" y="241457"/>
                </a:lnTo>
                <a:lnTo>
                  <a:pt x="802136" y="242570"/>
                </a:lnTo>
                <a:close/>
              </a:path>
              <a:path w="4096384" h="836930">
                <a:moveTo>
                  <a:pt x="809349" y="242570"/>
                </a:moveTo>
                <a:lnTo>
                  <a:pt x="802136" y="242570"/>
                </a:lnTo>
                <a:lnTo>
                  <a:pt x="803020" y="241457"/>
                </a:lnTo>
                <a:lnTo>
                  <a:pt x="803077" y="241245"/>
                </a:lnTo>
                <a:lnTo>
                  <a:pt x="799963" y="238760"/>
                </a:lnTo>
                <a:lnTo>
                  <a:pt x="807085" y="238760"/>
                </a:lnTo>
                <a:lnTo>
                  <a:pt x="809349" y="242570"/>
                </a:lnTo>
                <a:close/>
              </a:path>
              <a:path w="4096384" h="836930">
                <a:moveTo>
                  <a:pt x="1041343" y="242570"/>
                </a:moveTo>
                <a:lnTo>
                  <a:pt x="1040335" y="242570"/>
                </a:lnTo>
                <a:lnTo>
                  <a:pt x="1039452" y="241457"/>
                </a:lnTo>
                <a:lnTo>
                  <a:pt x="1039352" y="241245"/>
                </a:lnTo>
                <a:lnTo>
                  <a:pt x="1040505" y="238760"/>
                </a:lnTo>
                <a:lnTo>
                  <a:pt x="1041343" y="238760"/>
                </a:lnTo>
                <a:lnTo>
                  <a:pt x="1042164" y="241245"/>
                </a:lnTo>
                <a:lnTo>
                  <a:pt x="1042078" y="241457"/>
                </a:lnTo>
                <a:lnTo>
                  <a:pt x="1041343" y="242570"/>
                </a:lnTo>
                <a:close/>
              </a:path>
              <a:path w="4096384" h="836930">
                <a:moveTo>
                  <a:pt x="1066235" y="242570"/>
                </a:moveTo>
                <a:lnTo>
                  <a:pt x="1041343" y="242570"/>
                </a:lnTo>
                <a:lnTo>
                  <a:pt x="1042078" y="241457"/>
                </a:lnTo>
                <a:lnTo>
                  <a:pt x="1042164" y="241245"/>
                </a:lnTo>
                <a:lnTo>
                  <a:pt x="1041343" y="238760"/>
                </a:lnTo>
                <a:lnTo>
                  <a:pt x="1067496" y="238760"/>
                </a:lnTo>
                <a:lnTo>
                  <a:pt x="1065983" y="240030"/>
                </a:lnTo>
                <a:lnTo>
                  <a:pt x="1065663" y="241245"/>
                </a:lnTo>
                <a:lnTo>
                  <a:pt x="1065873" y="241784"/>
                </a:lnTo>
                <a:lnTo>
                  <a:pt x="1066235" y="242570"/>
                </a:lnTo>
                <a:close/>
              </a:path>
              <a:path w="4096384" h="836930">
                <a:moveTo>
                  <a:pt x="1083420" y="241300"/>
                </a:moveTo>
                <a:lnTo>
                  <a:pt x="1080565" y="241300"/>
                </a:lnTo>
                <a:lnTo>
                  <a:pt x="1080899" y="238760"/>
                </a:lnTo>
                <a:lnTo>
                  <a:pt x="1082746" y="238760"/>
                </a:lnTo>
                <a:lnTo>
                  <a:pt x="1083754" y="240030"/>
                </a:lnTo>
                <a:lnTo>
                  <a:pt x="1083420" y="241300"/>
                </a:lnTo>
                <a:close/>
              </a:path>
              <a:path w="4096384" h="836930">
                <a:moveTo>
                  <a:pt x="1106717" y="241300"/>
                </a:moveTo>
                <a:lnTo>
                  <a:pt x="1083420" y="241300"/>
                </a:lnTo>
                <a:lnTo>
                  <a:pt x="1083754" y="240030"/>
                </a:lnTo>
                <a:lnTo>
                  <a:pt x="1082746" y="238760"/>
                </a:lnTo>
                <a:lnTo>
                  <a:pt x="1135718" y="238760"/>
                </a:lnTo>
                <a:lnTo>
                  <a:pt x="1133537" y="240030"/>
                </a:lnTo>
                <a:lnTo>
                  <a:pt x="1107385" y="240030"/>
                </a:lnTo>
                <a:lnTo>
                  <a:pt x="1106717" y="241300"/>
                </a:lnTo>
                <a:close/>
              </a:path>
              <a:path w="4096384" h="836930">
                <a:moveTo>
                  <a:pt x="1135214" y="246380"/>
                </a:moveTo>
                <a:lnTo>
                  <a:pt x="1132857" y="241599"/>
                </a:lnTo>
                <a:lnTo>
                  <a:pt x="1132735" y="241245"/>
                </a:lnTo>
                <a:lnTo>
                  <a:pt x="1133537" y="240030"/>
                </a:lnTo>
                <a:lnTo>
                  <a:pt x="1135718" y="238760"/>
                </a:lnTo>
                <a:lnTo>
                  <a:pt x="1141081" y="240030"/>
                </a:lnTo>
                <a:lnTo>
                  <a:pt x="1135214" y="246380"/>
                </a:lnTo>
                <a:close/>
              </a:path>
              <a:path w="4096384" h="836930">
                <a:moveTo>
                  <a:pt x="1188889" y="265430"/>
                </a:moveTo>
                <a:lnTo>
                  <a:pt x="1176452" y="265430"/>
                </a:lnTo>
                <a:lnTo>
                  <a:pt x="1168909" y="256540"/>
                </a:lnTo>
                <a:lnTo>
                  <a:pt x="1149796" y="256540"/>
                </a:lnTo>
                <a:lnTo>
                  <a:pt x="1152682" y="254111"/>
                </a:lnTo>
                <a:lnTo>
                  <a:pt x="1152768" y="253964"/>
                </a:lnTo>
                <a:lnTo>
                  <a:pt x="1144485" y="247689"/>
                </a:lnTo>
                <a:lnTo>
                  <a:pt x="1143595" y="246380"/>
                </a:lnTo>
                <a:lnTo>
                  <a:pt x="1135214" y="246380"/>
                </a:lnTo>
                <a:lnTo>
                  <a:pt x="1141081" y="240030"/>
                </a:lnTo>
                <a:lnTo>
                  <a:pt x="1135718" y="238760"/>
                </a:lnTo>
                <a:lnTo>
                  <a:pt x="1142141" y="238760"/>
                </a:lnTo>
                <a:lnTo>
                  <a:pt x="1145939" y="241300"/>
                </a:lnTo>
                <a:lnTo>
                  <a:pt x="1160024" y="241300"/>
                </a:lnTo>
                <a:lnTo>
                  <a:pt x="1161530" y="242570"/>
                </a:lnTo>
                <a:lnTo>
                  <a:pt x="1174508" y="242570"/>
                </a:lnTo>
                <a:lnTo>
                  <a:pt x="1175419" y="245110"/>
                </a:lnTo>
                <a:lnTo>
                  <a:pt x="1153986" y="245110"/>
                </a:lnTo>
                <a:lnTo>
                  <a:pt x="1153413" y="246199"/>
                </a:lnTo>
                <a:lnTo>
                  <a:pt x="1153431" y="246666"/>
                </a:lnTo>
                <a:lnTo>
                  <a:pt x="1153773" y="247539"/>
                </a:lnTo>
                <a:lnTo>
                  <a:pt x="1154661" y="251460"/>
                </a:lnTo>
                <a:lnTo>
                  <a:pt x="1189862" y="251460"/>
                </a:lnTo>
                <a:lnTo>
                  <a:pt x="1189459" y="254000"/>
                </a:lnTo>
                <a:lnTo>
                  <a:pt x="1175778" y="254000"/>
                </a:lnTo>
                <a:lnTo>
                  <a:pt x="1173544" y="255210"/>
                </a:lnTo>
                <a:lnTo>
                  <a:pt x="1180858" y="262955"/>
                </a:lnTo>
                <a:lnTo>
                  <a:pt x="1181808" y="264160"/>
                </a:lnTo>
                <a:lnTo>
                  <a:pt x="1190519" y="264160"/>
                </a:lnTo>
                <a:lnTo>
                  <a:pt x="1188889" y="265430"/>
                </a:lnTo>
                <a:close/>
              </a:path>
              <a:path w="4096384" h="836930">
                <a:moveTo>
                  <a:pt x="1224055" y="252730"/>
                </a:moveTo>
                <a:lnTo>
                  <a:pt x="1221179" y="250161"/>
                </a:lnTo>
                <a:lnTo>
                  <a:pt x="1217588" y="246422"/>
                </a:lnTo>
                <a:lnTo>
                  <a:pt x="1215067" y="241281"/>
                </a:lnTo>
                <a:lnTo>
                  <a:pt x="1215193" y="238760"/>
                </a:lnTo>
                <a:lnTo>
                  <a:pt x="1219360" y="240030"/>
                </a:lnTo>
                <a:lnTo>
                  <a:pt x="1222549" y="242570"/>
                </a:lnTo>
                <a:lnTo>
                  <a:pt x="1224055" y="25273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03436" y="271780"/>
                </a:lnTo>
                <a:lnTo>
                  <a:pt x="1207696" y="265139"/>
                </a:lnTo>
                <a:lnTo>
                  <a:pt x="1211313" y="264160"/>
                </a:lnTo>
                <a:lnTo>
                  <a:pt x="1216846" y="261620"/>
                </a:lnTo>
                <a:lnTo>
                  <a:pt x="1218853" y="255776"/>
                </a:lnTo>
                <a:lnTo>
                  <a:pt x="1218944" y="255210"/>
                </a:lnTo>
                <a:lnTo>
                  <a:pt x="1215504" y="252730"/>
                </a:lnTo>
                <a:lnTo>
                  <a:pt x="1224055" y="252730"/>
                </a:lnTo>
                <a:lnTo>
                  <a:pt x="1222549" y="242570"/>
                </a:lnTo>
                <a:lnTo>
                  <a:pt x="1219360" y="240030"/>
                </a:lnTo>
                <a:lnTo>
                  <a:pt x="1215193" y="238760"/>
                </a:lnTo>
                <a:lnTo>
                  <a:pt x="1223885" y="238760"/>
                </a:lnTo>
                <a:lnTo>
                  <a:pt x="1227074" y="243840"/>
                </a:lnTo>
                <a:lnTo>
                  <a:pt x="1255389" y="243840"/>
                </a:lnTo>
                <a:lnTo>
                  <a:pt x="1256238" y="245110"/>
                </a:lnTo>
                <a:lnTo>
                  <a:pt x="1259427" y="245110"/>
                </a:lnTo>
                <a:lnTo>
                  <a:pt x="1259924" y="246380"/>
                </a:lnTo>
                <a:lnTo>
                  <a:pt x="1237004" y="246380"/>
                </a:lnTo>
                <a:lnTo>
                  <a:pt x="1234533" y="247650"/>
                </a:lnTo>
                <a:lnTo>
                  <a:pt x="1234491" y="248920"/>
                </a:lnTo>
                <a:lnTo>
                  <a:pt x="1227578" y="248920"/>
                </a:lnTo>
                <a:lnTo>
                  <a:pt x="1218522" y="259080"/>
                </a:lnTo>
                <a:lnTo>
                  <a:pt x="1222497" y="261838"/>
                </a:lnTo>
                <a:lnTo>
                  <a:pt x="1225561" y="264160"/>
                </a:lnTo>
                <a:lnTo>
                  <a:pt x="1232184" y="264160"/>
                </a:lnTo>
                <a:lnTo>
                  <a:pt x="1229517" y="266608"/>
                </a:lnTo>
                <a:lnTo>
                  <a:pt x="1229604" y="267263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59257" y="245110"/>
                </a:moveTo>
                <a:lnTo>
                  <a:pt x="1256230" y="245098"/>
                </a:lnTo>
                <a:lnTo>
                  <a:pt x="1253797" y="241457"/>
                </a:lnTo>
                <a:lnTo>
                  <a:pt x="1253755" y="241245"/>
                </a:lnTo>
                <a:lnTo>
                  <a:pt x="1256615" y="238760"/>
                </a:lnTo>
                <a:lnTo>
                  <a:pt x="1260104" y="240030"/>
                </a:lnTo>
                <a:lnTo>
                  <a:pt x="1259257" y="245110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9846" y="242117"/>
                </a:lnTo>
                <a:lnTo>
                  <a:pt x="1309063" y="241457"/>
                </a:lnTo>
                <a:lnTo>
                  <a:pt x="1308957" y="240670"/>
                </a:lnTo>
                <a:lnTo>
                  <a:pt x="1309040" y="240030"/>
                </a:lnTo>
                <a:lnTo>
                  <a:pt x="1310546" y="240030"/>
                </a:lnTo>
                <a:lnTo>
                  <a:pt x="1312229" y="238760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11966" y="250190"/>
                </a:moveTo>
                <a:lnTo>
                  <a:pt x="1289095" y="250190"/>
                </a:lnTo>
                <a:lnTo>
                  <a:pt x="1299316" y="246380"/>
                </a:lnTo>
                <a:lnTo>
                  <a:pt x="1289720" y="245098"/>
                </a:lnTo>
                <a:lnTo>
                  <a:pt x="1284905" y="243840"/>
                </a:lnTo>
                <a:lnTo>
                  <a:pt x="1312059" y="243840"/>
                </a:lnTo>
                <a:lnTo>
                  <a:pt x="1312229" y="238760"/>
                </a:lnTo>
                <a:lnTo>
                  <a:pt x="1315077" y="238760"/>
                </a:lnTo>
                <a:lnTo>
                  <a:pt x="1317940" y="240471"/>
                </a:lnTo>
                <a:lnTo>
                  <a:pt x="1316495" y="242465"/>
                </a:lnTo>
                <a:lnTo>
                  <a:pt x="1316381" y="242712"/>
                </a:lnTo>
                <a:lnTo>
                  <a:pt x="1316079" y="243840"/>
                </a:lnTo>
                <a:lnTo>
                  <a:pt x="1317258" y="245110"/>
                </a:lnTo>
                <a:lnTo>
                  <a:pt x="1314907" y="245110"/>
                </a:lnTo>
                <a:lnTo>
                  <a:pt x="1313905" y="246380"/>
                </a:lnTo>
                <a:lnTo>
                  <a:pt x="1304345" y="246380"/>
                </a:lnTo>
                <a:lnTo>
                  <a:pt x="1303431" y="247539"/>
                </a:lnTo>
                <a:lnTo>
                  <a:pt x="1303554" y="248179"/>
                </a:lnTo>
                <a:lnTo>
                  <a:pt x="1303848" y="248920"/>
                </a:lnTo>
                <a:lnTo>
                  <a:pt x="1312612" y="248920"/>
                </a:lnTo>
                <a:lnTo>
                  <a:pt x="1311966" y="250190"/>
                </a:lnTo>
                <a:close/>
              </a:path>
              <a:path w="4096384" h="836930">
                <a:moveTo>
                  <a:pt x="1359730" y="244010"/>
                </a:moveTo>
                <a:lnTo>
                  <a:pt x="1357651" y="238760"/>
                </a:lnTo>
                <a:lnTo>
                  <a:pt x="1359249" y="242390"/>
                </a:lnTo>
                <a:lnTo>
                  <a:pt x="1359688" y="243660"/>
                </a:lnTo>
                <a:lnTo>
                  <a:pt x="1359730" y="244010"/>
                </a:lnTo>
                <a:close/>
              </a:path>
              <a:path w="4096384" h="836930">
                <a:moveTo>
                  <a:pt x="1446997" y="243840"/>
                </a:moveTo>
                <a:lnTo>
                  <a:pt x="1443815" y="243840"/>
                </a:lnTo>
                <a:lnTo>
                  <a:pt x="1443407" y="241784"/>
                </a:lnTo>
                <a:lnTo>
                  <a:pt x="1443332" y="241245"/>
                </a:lnTo>
                <a:lnTo>
                  <a:pt x="1443815" y="240030"/>
                </a:lnTo>
                <a:lnTo>
                  <a:pt x="1444817" y="238760"/>
                </a:lnTo>
                <a:lnTo>
                  <a:pt x="1446159" y="240030"/>
                </a:lnTo>
                <a:lnTo>
                  <a:pt x="1447926" y="241245"/>
                </a:lnTo>
                <a:lnTo>
                  <a:pt x="1448047" y="241457"/>
                </a:lnTo>
                <a:lnTo>
                  <a:pt x="1448248" y="242221"/>
                </a:lnTo>
                <a:lnTo>
                  <a:pt x="1448126" y="242772"/>
                </a:lnTo>
                <a:lnTo>
                  <a:pt x="1446997" y="24384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4817" y="238760"/>
                </a:lnTo>
                <a:lnTo>
                  <a:pt x="1446493" y="238760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1448605" y="249049"/>
                </a:moveTo>
                <a:lnTo>
                  <a:pt x="1444987" y="247713"/>
                </a:lnTo>
                <a:lnTo>
                  <a:pt x="1444919" y="247539"/>
                </a:lnTo>
                <a:lnTo>
                  <a:pt x="1453034" y="238760"/>
                </a:lnTo>
                <a:lnTo>
                  <a:pt x="1454711" y="242570"/>
                </a:lnTo>
                <a:lnTo>
                  <a:pt x="1455045" y="242570"/>
                </a:lnTo>
                <a:lnTo>
                  <a:pt x="1454446" y="248920"/>
                </a:lnTo>
                <a:lnTo>
                  <a:pt x="1448673" y="248920"/>
                </a:lnTo>
                <a:lnTo>
                  <a:pt x="1448605" y="249049"/>
                </a:lnTo>
                <a:close/>
              </a:path>
              <a:path w="4096384" h="836930">
                <a:moveTo>
                  <a:pt x="1457559" y="242570"/>
                </a:moveTo>
                <a:lnTo>
                  <a:pt x="1454711" y="242570"/>
                </a:lnTo>
                <a:lnTo>
                  <a:pt x="1453034" y="238760"/>
                </a:lnTo>
                <a:lnTo>
                  <a:pt x="1457225" y="238760"/>
                </a:lnTo>
                <a:lnTo>
                  <a:pt x="1456509" y="239845"/>
                </a:lnTo>
                <a:lnTo>
                  <a:pt x="1456602" y="240497"/>
                </a:lnTo>
                <a:lnTo>
                  <a:pt x="1457559" y="242570"/>
                </a:lnTo>
                <a:close/>
              </a:path>
              <a:path w="4096384" h="836930">
                <a:moveTo>
                  <a:pt x="1458731" y="242570"/>
                </a:moveTo>
                <a:lnTo>
                  <a:pt x="1457559" y="242570"/>
                </a:lnTo>
                <a:lnTo>
                  <a:pt x="1456602" y="240497"/>
                </a:lnTo>
                <a:lnTo>
                  <a:pt x="1456509" y="239845"/>
                </a:lnTo>
                <a:lnTo>
                  <a:pt x="1457225" y="238760"/>
                </a:lnTo>
                <a:lnTo>
                  <a:pt x="1458397" y="238760"/>
                </a:lnTo>
                <a:lnTo>
                  <a:pt x="1459739" y="240030"/>
                </a:lnTo>
                <a:lnTo>
                  <a:pt x="1458731" y="242570"/>
                </a:lnTo>
                <a:close/>
              </a:path>
              <a:path w="4096384" h="836930">
                <a:moveTo>
                  <a:pt x="1458061" y="251460"/>
                </a:moveTo>
                <a:lnTo>
                  <a:pt x="1454206" y="251460"/>
                </a:lnTo>
                <a:lnTo>
                  <a:pt x="1455045" y="242570"/>
                </a:lnTo>
                <a:lnTo>
                  <a:pt x="1458731" y="242570"/>
                </a:lnTo>
                <a:lnTo>
                  <a:pt x="1459739" y="240030"/>
                </a:lnTo>
                <a:lnTo>
                  <a:pt x="1458397" y="238760"/>
                </a:lnTo>
                <a:lnTo>
                  <a:pt x="1460509" y="238760"/>
                </a:lnTo>
                <a:lnTo>
                  <a:pt x="1462254" y="240030"/>
                </a:lnTo>
                <a:lnTo>
                  <a:pt x="1465048" y="240030"/>
                </a:lnTo>
                <a:lnTo>
                  <a:pt x="1465606" y="241300"/>
                </a:lnTo>
                <a:lnTo>
                  <a:pt x="1464525" y="242465"/>
                </a:lnTo>
                <a:lnTo>
                  <a:pt x="1464403" y="243155"/>
                </a:lnTo>
                <a:lnTo>
                  <a:pt x="1464375" y="243840"/>
                </a:lnTo>
                <a:lnTo>
                  <a:pt x="1477209" y="243840"/>
                </a:lnTo>
                <a:lnTo>
                  <a:pt x="1475323" y="245110"/>
                </a:lnTo>
                <a:lnTo>
                  <a:pt x="1463426" y="245110"/>
                </a:lnTo>
                <a:lnTo>
                  <a:pt x="1460692" y="246329"/>
                </a:lnTo>
                <a:lnTo>
                  <a:pt x="1462417" y="248920"/>
                </a:lnTo>
                <a:lnTo>
                  <a:pt x="1460073" y="248920"/>
                </a:lnTo>
                <a:lnTo>
                  <a:pt x="1459906" y="250190"/>
                </a:lnTo>
                <a:lnTo>
                  <a:pt x="1458397" y="250190"/>
                </a:lnTo>
                <a:lnTo>
                  <a:pt x="1458061" y="251460"/>
                </a:lnTo>
                <a:close/>
              </a:path>
              <a:path w="4096384" h="836930">
                <a:moveTo>
                  <a:pt x="1504658" y="240030"/>
                </a:moveTo>
                <a:lnTo>
                  <a:pt x="1504324" y="240030"/>
                </a:lnTo>
                <a:lnTo>
                  <a:pt x="1503656" y="238760"/>
                </a:lnTo>
                <a:lnTo>
                  <a:pt x="1504324" y="238760"/>
                </a:lnTo>
                <a:lnTo>
                  <a:pt x="1504658" y="240030"/>
                </a:lnTo>
                <a:close/>
              </a:path>
              <a:path w="4096384" h="836930">
                <a:moveTo>
                  <a:pt x="1507172" y="243840"/>
                </a:moveTo>
                <a:lnTo>
                  <a:pt x="1505332" y="243840"/>
                </a:lnTo>
                <a:lnTo>
                  <a:pt x="1504685" y="242858"/>
                </a:lnTo>
                <a:lnTo>
                  <a:pt x="1504609" y="239845"/>
                </a:lnTo>
                <a:lnTo>
                  <a:pt x="1504324" y="238760"/>
                </a:lnTo>
                <a:lnTo>
                  <a:pt x="1509523" y="238760"/>
                </a:lnTo>
                <a:lnTo>
                  <a:pt x="1509775" y="240030"/>
                </a:lnTo>
                <a:lnTo>
                  <a:pt x="1505496" y="240030"/>
                </a:lnTo>
                <a:lnTo>
                  <a:pt x="1510269" y="242221"/>
                </a:lnTo>
                <a:lnTo>
                  <a:pt x="1510414" y="242772"/>
                </a:lnTo>
                <a:lnTo>
                  <a:pt x="1507172" y="243840"/>
                </a:lnTo>
                <a:close/>
              </a:path>
              <a:path w="4096384" h="836930">
                <a:moveTo>
                  <a:pt x="1512875" y="243840"/>
                </a:moveTo>
                <a:lnTo>
                  <a:pt x="1510695" y="243840"/>
                </a:lnTo>
                <a:lnTo>
                  <a:pt x="1510414" y="242772"/>
                </a:lnTo>
                <a:lnTo>
                  <a:pt x="1511029" y="242570"/>
                </a:lnTo>
                <a:lnTo>
                  <a:pt x="1510269" y="242221"/>
                </a:lnTo>
                <a:lnTo>
                  <a:pt x="1510027" y="241300"/>
                </a:lnTo>
                <a:lnTo>
                  <a:pt x="1509523" y="238760"/>
                </a:lnTo>
                <a:lnTo>
                  <a:pt x="1514552" y="240030"/>
                </a:lnTo>
                <a:lnTo>
                  <a:pt x="1513749" y="241245"/>
                </a:lnTo>
                <a:lnTo>
                  <a:pt x="1512875" y="24384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2884" y="238760"/>
                </a:lnTo>
                <a:lnTo>
                  <a:pt x="1548745" y="241300"/>
                </a:lnTo>
                <a:lnTo>
                  <a:pt x="1551050" y="242390"/>
                </a:lnTo>
                <a:lnTo>
                  <a:pt x="1551048" y="242858"/>
                </a:lnTo>
                <a:lnTo>
                  <a:pt x="1548092" y="245098"/>
                </a:lnTo>
                <a:lnTo>
                  <a:pt x="1547723" y="246422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1095" y="242412"/>
                </a:moveTo>
                <a:lnTo>
                  <a:pt x="1548619" y="241245"/>
                </a:lnTo>
                <a:lnTo>
                  <a:pt x="1542884" y="238760"/>
                </a:lnTo>
                <a:lnTo>
                  <a:pt x="1550675" y="238760"/>
                </a:lnTo>
                <a:lnTo>
                  <a:pt x="1550591" y="240030"/>
                </a:lnTo>
                <a:lnTo>
                  <a:pt x="1551933" y="240030"/>
                </a:lnTo>
                <a:lnTo>
                  <a:pt x="1551131" y="241245"/>
                </a:lnTo>
                <a:lnTo>
                  <a:pt x="1551095" y="242412"/>
                </a:lnTo>
                <a:close/>
              </a:path>
              <a:path w="4096384" h="836930">
                <a:moveTo>
                  <a:pt x="1579749" y="241300"/>
                </a:moveTo>
                <a:lnTo>
                  <a:pt x="1578854" y="239446"/>
                </a:lnTo>
                <a:lnTo>
                  <a:pt x="1578837" y="239294"/>
                </a:lnTo>
                <a:lnTo>
                  <a:pt x="1580490" y="238760"/>
                </a:lnTo>
                <a:lnTo>
                  <a:pt x="1579789" y="241245"/>
                </a:lnTo>
                <a:close/>
              </a:path>
              <a:path w="4096384" h="836930">
                <a:moveTo>
                  <a:pt x="1579779" y="241281"/>
                </a:moveTo>
                <a:lnTo>
                  <a:pt x="1580490" y="238760"/>
                </a:lnTo>
                <a:lnTo>
                  <a:pt x="1583939" y="238760"/>
                </a:lnTo>
                <a:lnTo>
                  <a:pt x="1579779" y="241281"/>
                </a:lnTo>
                <a:close/>
              </a:path>
              <a:path w="4096384" h="836930">
                <a:moveTo>
                  <a:pt x="2347814" y="255270"/>
                </a:moveTo>
                <a:lnTo>
                  <a:pt x="2345372" y="250336"/>
                </a:lnTo>
                <a:lnTo>
                  <a:pt x="2345318" y="250161"/>
                </a:lnTo>
                <a:lnTo>
                  <a:pt x="2347644" y="246380"/>
                </a:lnTo>
                <a:lnTo>
                  <a:pt x="2348148" y="246380"/>
                </a:lnTo>
                <a:lnTo>
                  <a:pt x="2356863" y="238760"/>
                </a:lnTo>
                <a:lnTo>
                  <a:pt x="2357447" y="243155"/>
                </a:lnTo>
                <a:lnTo>
                  <a:pt x="2357446" y="246422"/>
                </a:lnTo>
                <a:lnTo>
                  <a:pt x="2352005" y="248920"/>
                </a:lnTo>
                <a:lnTo>
                  <a:pt x="2350693" y="250161"/>
                </a:lnTo>
                <a:lnTo>
                  <a:pt x="2347814" y="255270"/>
                </a:lnTo>
                <a:close/>
              </a:path>
              <a:path w="4096384" h="836930">
                <a:moveTo>
                  <a:pt x="2351998" y="255270"/>
                </a:moveTo>
                <a:lnTo>
                  <a:pt x="2347814" y="255270"/>
                </a:lnTo>
                <a:lnTo>
                  <a:pt x="2350693" y="250161"/>
                </a:lnTo>
                <a:lnTo>
                  <a:pt x="2352005" y="248920"/>
                </a:lnTo>
                <a:lnTo>
                  <a:pt x="2357446" y="246422"/>
                </a:lnTo>
                <a:lnTo>
                  <a:pt x="2357447" y="243155"/>
                </a:lnTo>
                <a:lnTo>
                  <a:pt x="2356863" y="238760"/>
                </a:lnTo>
                <a:lnTo>
                  <a:pt x="2358483" y="238760"/>
                </a:lnTo>
                <a:lnTo>
                  <a:pt x="2358035" y="241300"/>
                </a:lnTo>
                <a:lnTo>
                  <a:pt x="2367759" y="241300"/>
                </a:lnTo>
                <a:lnTo>
                  <a:pt x="2362062" y="245110"/>
                </a:lnTo>
                <a:lnTo>
                  <a:pt x="2366587" y="246380"/>
                </a:lnTo>
                <a:lnTo>
                  <a:pt x="2359208" y="246380"/>
                </a:lnTo>
                <a:lnTo>
                  <a:pt x="2357027" y="247650"/>
                </a:lnTo>
                <a:lnTo>
                  <a:pt x="2351998" y="255270"/>
                </a:lnTo>
                <a:close/>
              </a:path>
              <a:path w="4096384" h="836930">
                <a:moveTo>
                  <a:pt x="2402089" y="264160"/>
                </a:moveTo>
                <a:lnTo>
                  <a:pt x="2399104" y="262890"/>
                </a:lnTo>
                <a:lnTo>
                  <a:pt x="2398288" y="259788"/>
                </a:lnTo>
                <a:lnTo>
                  <a:pt x="2398179" y="259053"/>
                </a:lnTo>
                <a:lnTo>
                  <a:pt x="2409113" y="255286"/>
                </a:lnTo>
                <a:lnTo>
                  <a:pt x="2409203" y="255091"/>
                </a:lnTo>
                <a:lnTo>
                  <a:pt x="2410340" y="250190"/>
                </a:lnTo>
                <a:lnTo>
                  <a:pt x="2410504" y="250190"/>
                </a:lnTo>
                <a:lnTo>
                  <a:pt x="2408735" y="248179"/>
                </a:lnTo>
                <a:lnTo>
                  <a:pt x="2408630" y="247856"/>
                </a:lnTo>
                <a:lnTo>
                  <a:pt x="2408991" y="247650"/>
                </a:lnTo>
                <a:lnTo>
                  <a:pt x="2408171" y="247539"/>
                </a:lnTo>
                <a:lnTo>
                  <a:pt x="2400446" y="238760"/>
                </a:lnTo>
                <a:lnTo>
                  <a:pt x="2402317" y="239294"/>
                </a:lnTo>
                <a:lnTo>
                  <a:pt x="2402122" y="240030"/>
                </a:lnTo>
                <a:lnTo>
                  <a:pt x="2404889" y="240030"/>
                </a:lnTo>
                <a:lnTo>
                  <a:pt x="2409332" y="241300"/>
                </a:lnTo>
                <a:lnTo>
                  <a:pt x="2409999" y="241300"/>
                </a:lnTo>
                <a:lnTo>
                  <a:pt x="2418194" y="251460"/>
                </a:lnTo>
                <a:lnTo>
                  <a:pt x="2417209" y="251460"/>
                </a:lnTo>
                <a:lnTo>
                  <a:pt x="2417611" y="252730"/>
                </a:lnTo>
                <a:lnTo>
                  <a:pt x="2416541" y="252730"/>
                </a:lnTo>
                <a:lnTo>
                  <a:pt x="2412878" y="255286"/>
                </a:lnTo>
                <a:lnTo>
                  <a:pt x="2407383" y="260350"/>
                </a:lnTo>
                <a:lnTo>
                  <a:pt x="2402089" y="264160"/>
                </a:lnTo>
                <a:close/>
              </a:path>
              <a:path w="4096384" h="836930">
                <a:moveTo>
                  <a:pt x="2402317" y="239294"/>
                </a:moveTo>
                <a:lnTo>
                  <a:pt x="2400446" y="238760"/>
                </a:lnTo>
                <a:lnTo>
                  <a:pt x="2402460" y="238760"/>
                </a:lnTo>
                <a:lnTo>
                  <a:pt x="2402317" y="239294"/>
                </a:lnTo>
                <a:close/>
              </a:path>
              <a:path w="4096384" h="836930">
                <a:moveTo>
                  <a:pt x="2599957" y="241300"/>
                </a:moveTo>
                <a:lnTo>
                  <a:pt x="2595894" y="241300"/>
                </a:lnTo>
                <a:lnTo>
                  <a:pt x="2597733" y="240030"/>
                </a:lnTo>
                <a:lnTo>
                  <a:pt x="2600765" y="238760"/>
                </a:lnTo>
                <a:lnTo>
                  <a:pt x="2599957" y="241300"/>
                </a:lnTo>
                <a:close/>
              </a:path>
              <a:path w="4096384" h="836930">
                <a:moveTo>
                  <a:pt x="2600248" y="261620"/>
                </a:moveTo>
                <a:lnTo>
                  <a:pt x="2597059" y="261620"/>
                </a:lnTo>
                <a:lnTo>
                  <a:pt x="2596944" y="259021"/>
                </a:lnTo>
                <a:lnTo>
                  <a:pt x="2601590" y="251460"/>
                </a:lnTo>
                <a:lnTo>
                  <a:pt x="2596725" y="251460"/>
                </a:lnTo>
                <a:lnTo>
                  <a:pt x="2600765" y="238760"/>
                </a:lnTo>
                <a:lnTo>
                  <a:pt x="2607804" y="238760"/>
                </a:lnTo>
                <a:lnTo>
                  <a:pt x="2606645" y="242465"/>
                </a:lnTo>
                <a:lnTo>
                  <a:pt x="2602371" y="250161"/>
                </a:lnTo>
                <a:lnTo>
                  <a:pt x="2601401" y="254000"/>
                </a:lnTo>
                <a:lnTo>
                  <a:pt x="2605724" y="254000"/>
                </a:lnTo>
                <a:lnTo>
                  <a:pt x="2608235" y="258960"/>
                </a:lnTo>
                <a:lnTo>
                  <a:pt x="2607287" y="259080"/>
                </a:lnTo>
                <a:lnTo>
                  <a:pt x="2607961" y="259080"/>
                </a:lnTo>
                <a:lnTo>
                  <a:pt x="2603116" y="260350"/>
                </a:lnTo>
                <a:lnTo>
                  <a:pt x="2600248" y="261620"/>
                </a:lnTo>
                <a:close/>
              </a:path>
              <a:path w="4096384" h="836930">
                <a:moveTo>
                  <a:pt x="2601401" y="254000"/>
                </a:moveTo>
                <a:lnTo>
                  <a:pt x="2602371" y="250161"/>
                </a:lnTo>
                <a:lnTo>
                  <a:pt x="2606533" y="242712"/>
                </a:lnTo>
                <a:lnTo>
                  <a:pt x="2606645" y="242465"/>
                </a:lnTo>
                <a:lnTo>
                  <a:pt x="2607804" y="238760"/>
                </a:lnTo>
                <a:lnTo>
                  <a:pt x="2610947" y="243292"/>
                </a:lnTo>
                <a:lnTo>
                  <a:pt x="2604956" y="251460"/>
                </a:lnTo>
                <a:lnTo>
                  <a:pt x="2604438" y="251460"/>
                </a:lnTo>
                <a:lnTo>
                  <a:pt x="2604716" y="252008"/>
                </a:lnTo>
                <a:lnTo>
                  <a:pt x="2601401" y="254000"/>
                </a:lnTo>
                <a:close/>
              </a:path>
              <a:path w="4096384" h="836930">
                <a:moveTo>
                  <a:pt x="2632941" y="246380"/>
                </a:moveTo>
                <a:lnTo>
                  <a:pt x="2632267" y="238760"/>
                </a:lnTo>
                <a:lnTo>
                  <a:pt x="2636307" y="240030"/>
                </a:lnTo>
                <a:lnTo>
                  <a:pt x="2638538" y="241245"/>
                </a:lnTo>
                <a:lnTo>
                  <a:pt x="2638438" y="242772"/>
                </a:lnTo>
                <a:lnTo>
                  <a:pt x="2636124" y="245110"/>
                </a:lnTo>
                <a:lnTo>
                  <a:pt x="2632941" y="246380"/>
                </a:lnTo>
                <a:close/>
              </a:path>
              <a:path w="4096384" h="836930">
                <a:moveTo>
                  <a:pt x="2646518" y="246380"/>
                </a:moveTo>
                <a:lnTo>
                  <a:pt x="2632941" y="246380"/>
                </a:lnTo>
                <a:lnTo>
                  <a:pt x="2636135" y="245098"/>
                </a:lnTo>
                <a:lnTo>
                  <a:pt x="2638438" y="242772"/>
                </a:lnTo>
                <a:lnTo>
                  <a:pt x="2638538" y="241245"/>
                </a:lnTo>
                <a:lnTo>
                  <a:pt x="2636307" y="240030"/>
                </a:lnTo>
                <a:lnTo>
                  <a:pt x="2632267" y="238760"/>
                </a:lnTo>
                <a:lnTo>
                  <a:pt x="2642675" y="238760"/>
                </a:lnTo>
                <a:lnTo>
                  <a:pt x="2644852" y="240030"/>
                </a:lnTo>
                <a:lnTo>
                  <a:pt x="2646138" y="240030"/>
                </a:lnTo>
                <a:lnTo>
                  <a:pt x="2648709" y="245110"/>
                </a:lnTo>
                <a:lnTo>
                  <a:pt x="2646518" y="246380"/>
                </a:lnTo>
                <a:close/>
              </a:path>
              <a:path w="4096384" h="836930">
                <a:moveTo>
                  <a:pt x="2920937" y="248920"/>
                </a:moveTo>
                <a:lnTo>
                  <a:pt x="2911357" y="238760"/>
                </a:lnTo>
                <a:lnTo>
                  <a:pt x="2915894" y="239446"/>
                </a:lnTo>
                <a:lnTo>
                  <a:pt x="2918586" y="240030"/>
                </a:lnTo>
                <a:lnTo>
                  <a:pt x="2924433" y="240030"/>
                </a:lnTo>
                <a:lnTo>
                  <a:pt x="2920944" y="245098"/>
                </a:lnTo>
                <a:lnTo>
                  <a:pt x="2920937" y="248920"/>
                </a:lnTo>
                <a:close/>
              </a:path>
              <a:path w="4096384" h="836930">
                <a:moveTo>
                  <a:pt x="2960649" y="247650"/>
                </a:moveTo>
                <a:lnTo>
                  <a:pt x="2958475" y="246380"/>
                </a:lnTo>
                <a:lnTo>
                  <a:pt x="2955444" y="243840"/>
                </a:lnTo>
                <a:lnTo>
                  <a:pt x="2955064" y="242858"/>
                </a:lnTo>
                <a:lnTo>
                  <a:pt x="2955050" y="242465"/>
                </a:lnTo>
                <a:lnTo>
                  <a:pt x="2957310" y="240030"/>
                </a:lnTo>
                <a:lnTo>
                  <a:pt x="2962489" y="238760"/>
                </a:lnTo>
                <a:lnTo>
                  <a:pt x="2960649" y="247650"/>
                </a:lnTo>
                <a:close/>
              </a:path>
              <a:path w="4096384" h="836930">
                <a:moveTo>
                  <a:pt x="3082518" y="246329"/>
                </a:moveTo>
                <a:lnTo>
                  <a:pt x="3074478" y="243840"/>
                </a:lnTo>
                <a:lnTo>
                  <a:pt x="3080609" y="241245"/>
                </a:lnTo>
                <a:lnTo>
                  <a:pt x="3085196" y="238760"/>
                </a:lnTo>
                <a:lnTo>
                  <a:pt x="3082353" y="245098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21749" y="246380"/>
                </a:moveTo>
                <a:lnTo>
                  <a:pt x="3116390" y="246380"/>
                </a:lnTo>
                <a:lnTo>
                  <a:pt x="3109563" y="241457"/>
                </a:lnTo>
                <a:lnTo>
                  <a:pt x="3110177" y="241300"/>
                </a:lnTo>
                <a:lnTo>
                  <a:pt x="3108153" y="241300"/>
                </a:lnTo>
                <a:lnTo>
                  <a:pt x="3115042" y="238760"/>
                </a:lnTo>
                <a:lnTo>
                  <a:pt x="3115716" y="238760"/>
                </a:lnTo>
                <a:lnTo>
                  <a:pt x="3118381" y="240030"/>
                </a:lnTo>
                <a:lnTo>
                  <a:pt x="3133657" y="240030"/>
                </a:lnTo>
                <a:lnTo>
                  <a:pt x="3131868" y="242465"/>
                </a:lnTo>
                <a:lnTo>
                  <a:pt x="3131974" y="243840"/>
                </a:lnTo>
                <a:lnTo>
                  <a:pt x="3120669" y="243840"/>
                </a:lnTo>
                <a:lnTo>
                  <a:pt x="3120111" y="245110"/>
                </a:lnTo>
                <a:lnTo>
                  <a:pt x="3121749" y="246380"/>
                </a:lnTo>
                <a:close/>
              </a:path>
              <a:path w="4096384" h="836930">
                <a:moveTo>
                  <a:pt x="3118381" y="240030"/>
                </a:moveTo>
                <a:lnTo>
                  <a:pt x="3115716" y="238760"/>
                </a:lnTo>
                <a:lnTo>
                  <a:pt x="3117830" y="238760"/>
                </a:lnTo>
                <a:lnTo>
                  <a:pt x="3118381" y="240030"/>
                </a:lnTo>
                <a:close/>
              </a:path>
              <a:path w="4096384" h="836930">
                <a:moveTo>
                  <a:pt x="3284684" y="260350"/>
                </a:moveTo>
                <a:lnTo>
                  <a:pt x="3277445" y="256520"/>
                </a:lnTo>
                <a:lnTo>
                  <a:pt x="3270933" y="248920"/>
                </a:lnTo>
                <a:lnTo>
                  <a:pt x="3275779" y="246380"/>
                </a:lnTo>
                <a:lnTo>
                  <a:pt x="3279295" y="245110"/>
                </a:lnTo>
                <a:lnTo>
                  <a:pt x="3278804" y="238760"/>
                </a:lnTo>
                <a:lnTo>
                  <a:pt x="3283826" y="240030"/>
                </a:lnTo>
                <a:lnTo>
                  <a:pt x="3285175" y="240030"/>
                </a:lnTo>
                <a:lnTo>
                  <a:pt x="3285358" y="243840"/>
                </a:lnTo>
                <a:lnTo>
                  <a:pt x="3287015" y="245110"/>
                </a:lnTo>
                <a:lnTo>
                  <a:pt x="3287349" y="245110"/>
                </a:lnTo>
                <a:lnTo>
                  <a:pt x="3294054" y="251460"/>
                </a:lnTo>
                <a:lnTo>
                  <a:pt x="3293171" y="252571"/>
                </a:lnTo>
                <a:lnTo>
                  <a:pt x="3293142" y="252782"/>
                </a:lnTo>
                <a:lnTo>
                  <a:pt x="3297753" y="255270"/>
                </a:lnTo>
                <a:lnTo>
                  <a:pt x="3286000" y="255270"/>
                </a:lnTo>
                <a:lnTo>
                  <a:pt x="3284684" y="26035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34495" y="252730"/>
                </a:lnTo>
                <a:lnTo>
                  <a:pt x="3338024" y="251460"/>
                </a:lnTo>
                <a:lnTo>
                  <a:pt x="3342332" y="246422"/>
                </a:lnTo>
                <a:lnTo>
                  <a:pt x="3345520" y="243840"/>
                </a:lnTo>
                <a:lnTo>
                  <a:pt x="3354059" y="238760"/>
                </a:lnTo>
                <a:lnTo>
                  <a:pt x="3349334" y="246199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49334" y="246199"/>
                </a:lnTo>
                <a:lnTo>
                  <a:pt x="3354059" y="238760"/>
                </a:lnTo>
                <a:lnTo>
                  <a:pt x="3355959" y="238760"/>
                </a:lnTo>
                <a:lnTo>
                  <a:pt x="3356082" y="240030"/>
                </a:lnTo>
                <a:lnTo>
                  <a:pt x="3360764" y="240030"/>
                </a:lnTo>
                <a:lnTo>
                  <a:pt x="3354682" y="248767"/>
                </a:lnTo>
                <a:lnTo>
                  <a:pt x="3354664" y="248920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82603" y="238760"/>
                </a:lnTo>
                <a:lnTo>
                  <a:pt x="3883766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1622158" y="243840"/>
                </a:moveTo>
                <a:lnTo>
                  <a:pt x="1619475" y="243840"/>
                </a:lnTo>
                <a:lnTo>
                  <a:pt x="1624051" y="239061"/>
                </a:lnTo>
                <a:lnTo>
                  <a:pt x="1622158" y="243840"/>
                </a:lnTo>
                <a:close/>
              </a:path>
              <a:path w="4096384" h="836930">
                <a:moveTo>
                  <a:pt x="2404889" y="240030"/>
                </a:moveTo>
                <a:lnTo>
                  <a:pt x="2402122" y="240030"/>
                </a:lnTo>
                <a:lnTo>
                  <a:pt x="2402317" y="239294"/>
                </a:lnTo>
                <a:lnTo>
                  <a:pt x="2404889" y="240030"/>
                </a:lnTo>
                <a:close/>
              </a:path>
              <a:path w="4096384" h="836930">
                <a:moveTo>
                  <a:pt x="1579416" y="242570"/>
                </a:moveTo>
                <a:lnTo>
                  <a:pt x="1574052" y="242570"/>
                </a:lnTo>
                <a:lnTo>
                  <a:pt x="1574166" y="242305"/>
                </a:lnTo>
                <a:lnTo>
                  <a:pt x="1576567" y="240030"/>
                </a:lnTo>
                <a:lnTo>
                  <a:pt x="1578788" y="239310"/>
                </a:lnTo>
                <a:lnTo>
                  <a:pt x="1579722" y="241245"/>
                </a:lnTo>
                <a:lnTo>
                  <a:pt x="1579416" y="242570"/>
                </a:lnTo>
                <a:close/>
              </a:path>
              <a:path w="4096384" h="836930">
                <a:moveTo>
                  <a:pt x="2918586" y="240030"/>
                </a:moveTo>
                <a:lnTo>
                  <a:pt x="2915894" y="239446"/>
                </a:lnTo>
                <a:lnTo>
                  <a:pt x="2918525" y="239845"/>
                </a:lnTo>
                <a:lnTo>
                  <a:pt x="2918586" y="240030"/>
                </a:lnTo>
                <a:close/>
              </a:path>
              <a:path w="4096384" h="836930">
                <a:moveTo>
                  <a:pt x="2919745" y="240030"/>
                </a:moveTo>
                <a:lnTo>
                  <a:pt x="2918586" y="240030"/>
                </a:lnTo>
                <a:lnTo>
                  <a:pt x="2918525" y="239845"/>
                </a:lnTo>
                <a:lnTo>
                  <a:pt x="2919745" y="240030"/>
                </a:lnTo>
                <a:close/>
              </a:path>
              <a:path w="4096384" h="836930">
                <a:moveTo>
                  <a:pt x="61068" y="241300"/>
                </a:moveTo>
                <a:lnTo>
                  <a:pt x="58887" y="241300"/>
                </a:lnTo>
                <a:lnTo>
                  <a:pt x="57879" y="240030"/>
                </a:lnTo>
                <a:lnTo>
                  <a:pt x="59889" y="240030"/>
                </a:lnTo>
                <a:lnTo>
                  <a:pt x="61068" y="241300"/>
                </a:lnTo>
                <a:close/>
              </a:path>
              <a:path w="4096384" h="836930">
                <a:moveTo>
                  <a:pt x="68189" y="241300"/>
                </a:moveTo>
                <a:lnTo>
                  <a:pt x="61068" y="241300"/>
                </a:lnTo>
                <a:lnTo>
                  <a:pt x="59889" y="240030"/>
                </a:lnTo>
                <a:lnTo>
                  <a:pt x="69572" y="240030"/>
                </a:lnTo>
                <a:lnTo>
                  <a:pt x="68189" y="241300"/>
                </a:lnTo>
                <a:close/>
              </a:path>
              <a:path w="4096384" h="836930">
                <a:moveTo>
                  <a:pt x="86375" y="243840"/>
                </a:moveTo>
                <a:lnTo>
                  <a:pt x="84160" y="242639"/>
                </a:lnTo>
                <a:lnTo>
                  <a:pt x="84156" y="242465"/>
                </a:lnTo>
                <a:lnTo>
                  <a:pt x="87050" y="240030"/>
                </a:lnTo>
                <a:lnTo>
                  <a:pt x="87888" y="240030"/>
                </a:lnTo>
                <a:lnTo>
                  <a:pt x="88556" y="242570"/>
                </a:lnTo>
                <a:lnTo>
                  <a:pt x="88052" y="242570"/>
                </a:lnTo>
                <a:lnTo>
                  <a:pt x="86375" y="243840"/>
                </a:lnTo>
                <a:close/>
              </a:path>
              <a:path w="4096384" h="836930">
                <a:moveTo>
                  <a:pt x="98947" y="242570"/>
                </a:moveTo>
                <a:lnTo>
                  <a:pt x="88556" y="242570"/>
                </a:lnTo>
                <a:lnTo>
                  <a:pt x="87888" y="240030"/>
                </a:lnTo>
                <a:lnTo>
                  <a:pt x="100624" y="240030"/>
                </a:lnTo>
                <a:lnTo>
                  <a:pt x="99182" y="241245"/>
                </a:lnTo>
                <a:lnTo>
                  <a:pt x="99077" y="241599"/>
                </a:lnTo>
                <a:lnTo>
                  <a:pt x="98947" y="242570"/>
                </a:lnTo>
                <a:close/>
              </a:path>
              <a:path w="4096384" h="836930">
                <a:moveTo>
                  <a:pt x="102470" y="242570"/>
                </a:moveTo>
                <a:lnTo>
                  <a:pt x="98947" y="242570"/>
                </a:lnTo>
                <a:lnTo>
                  <a:pt x="99077" y="241599"/>
                </a:lnTo>
                <a:lnTo>
                  <a:pt x="99182" y="241245"/>
                </a:lnTo>
                <a:lnTo>
                  <a:pt x="100624" y="240030"/>
                </a:lnTo>
                <a:lnTo>
                  <a:pt x="102391" y="241245"/>
                </a:lnTo>
                <a:lnTo>
                  <a:pt x="102470" y="242570"/>
                </a:lnTo>
                <a:close/>
              </a:path>
              <a:path w="4096384" h="836930">
                <a:moveTo>
                  <a:pt x="112357" y="242570"/>
                </a:moveTo>
                <a:lnTo>
                  <a:pt x="102470" y="242570"/>
                </a:lnTo>
                <a:lnTo>
                  <a:pt x="102391" y="241245"/>
                </a:lnTo>
                <a:lnTo>
                  <a:pt x="100624" y="240030"/>
                </a:lnTo>
                <a:lnTo>
                  <a:pt x="112105" y="240030"/>
                </a:lnTo>
                <a:lnTo>
                  <a:pt x="111544" y="241245"/>
                </a:lnTo>
                <a:lnTo>
                  <a:pt x="111623" y="241457"/>
                </a:lnTo>
                <a:lnTo>
                  <a:pt x="112357" y="242570"/>
                </a:lnTo>
                <a:close/>
              </a:path>
              <a:path w="4096384" h="836930">
                <a:moveTo>
                  <a:pt x="194998" y="243840"/>
                </a:moveTo>
                <a:lnTo>
                  <a:pt x="193826" y="243840"/>
                </a:lnTo>
                <a:lnTo>
                  <a:pt x="193484" y="242117"/>
                </a:lnTo>
                <a:lnTo>
                  <a:pt x="193372" y="241245"/>
                </a:lnTo>
                <a:lnTo>
                  <a:pt x="194494" y="240030"/>
                </a:lnTo>
                <a:lnTo>
                  <a:pt x="197846" y="240030"/>
                </a:lnTo>
                <a:lnTo>
                  <a:pt x="196845" y="242570"/>
                </a:lnTo>
                <a:lnTo>
                  <a:pt x="194998" y="243840"/>
                </a:lnTo>
                <a:close/>
              </a:path>
              <a:path w="4096384" h="836930">
                <a:moveTo>
                  <a:pt x="248972" y="243840"/>
                </a:moveTo>
                <a:lnTo>
                  <a:pt x="194998" y="243840"/>
                </a:lnTo>
                <a:lnTo>
                  <a:pt x="196845" y="242570"/>
                </a:lnTo>
                <a:lnTo>
                  <a:pt x="197846" y="240030"/>
                </a:lnTo>
                <a:lnTo>
                  <a:pt x="207236" y="240030"/>
                </a:lnTo>
                <a:lnTo>
                  <a:pt x="205149" y="241245"/>
                </a:lnTo>
                <a:lnTo>
                  <a:pt x="205226" y="242570"/>
                </a:lnTo>
                <a:lnTo>
                  <a:pt x="248134" y="24257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207570" y="242570"/>
                </a:moveTo>
                <a:lnTo>
                  <a:pt x="205226" y="242570"/>
                </a:lnTo>
                <a:lnTo>
                  <a:pt x="205149" y="241245"/>
                </a:lnTo>
                <a:lnTo>
                  <a:pt x="207236" y="240030"/>
                </a:lnTo>
                <a:lnTo>
                  <a:pt x="209076" y="241300"/>
                </a:lnTo>
                <a:lnTo>
                  <a:pt x="209246" y="241300"/>
                </a:lnTo>
                <a:lnTo>
                  <a:pt x="207570" y="242570"/>
                </a:lnTo>
                <a:close/>
              </a:path>
              <a:path w="4096384" h="836930">
                <a:moveTo>
                  <a:pt x="248134" y="242570"/>
                </a:moveTo>
                <a:lnTo>
                  <a:pt x="207570" y="242570"/>
                </a:lnTo>
                <a:lnTo>
                  <a:pt x="209246" y="241300"/>
                </a:lnTo>
                <a:lnTo>
                  <a:pt x="209076" y="241300"/>
                </a:lnTo>
                <a:lnTo>
                  <a:pt x="207236" y="240030"/>
                </a:lnTo>
                <a:lnTo>
                  <a:pt x="246905" y="240030"/>
                </a:lnTo>
                <a:lnTo>
                  <a:pt x="247279" y="241245"/>
                </a:lnTo>
                <a:lnTo>
                  <a:pt x="248134" y="242570"/>
                </a:lnTo>
                <a:close/>
              </a:path>
              <a:path w="4096384" h="836930">
                <a:moveTo>
                  <a:pt x="517173" y="243840"/>
                </a:moveTo>
                <a:lnTo>
                  <a:pt x="514642" y="242639"/>
                </a:lnTo>
                <a:lnTo>
                  <a:pt x="514603" y="241245"/>
                </a:lnTo>
                <a:lnTo>
                  <a:pt x="517009" y="240030"/>
                </a:lnTo>
                <a:lnTo>
                  <a:pt x="519253" y="241245"/>
                </a:lnTo>
                <a:lnTo>
                  <a:pt x="519375" y="241457"/>
                </a:lnTo>
                <a:lnTo>
                  <a:pt x="519524" y="242570"/>
                </a:lnTo>
                <a:lnTo>
                  <a:pt x="517173" y="243840"/>
                </a:lnTo>
                <a:close/>
              </a:path>
              <a:path w="4096384" h="836930">
                <a:moveTo>
                  <a:pt x="538576" y="243840"/>
                </a:moveTo>
                <a:lnTo>
                  <a:pt x="517173" y="243840"/>
                </a:lnTo>
                <a:lnTo>
                  <a:pt x="519394" y="242639"/>
                </a:lnTo>
                <a:lnTo>
                  <a:pt x="519500" y="242390"/>
                </a:lnTo>
                <a:lnTo>
                  <a:pt x="519375" y="241457"/>
                </a:lnTo>
                <a:lnTo>
                  <a:pt x="519253" y="241245"/>
                </a:lnTo>
                <a:lnTo>
                  <a:pt x="517009" y="240030"/>
                </a:lnTo>
                <a:lnTo>
                  <a:pt x="541008" y="240030"/>
                </a:lnTo>
                <a:lnTo>
                  <a:pt x="538576" y="243840"/>
                </a:lnTo>
                <a:close/>
              </a:path>
              <a:path w="4096384" h="836930">
                <a:moveTo>
                  <a:pt x="678094" y="242570"/>
                </a:moveTo>
                <a:lnTo>
                  <a:pt x="676083" y="242570"/>
                </a:lnTo>
                <a:lnTo>
                  <a:pt x="675200" y="241457"/>
                </a:lnTo>
                <a:lnTo>
                  <a:pt x="675097" y="241245"/>
                </a:lnTo>
                <a:lnTo>
                  <a:pt x="675586" y="240030"/>
                </a:lnTo>
                <a:lnTo>
                  <a:pt x="677255" y="240030"/>
                </a:lnTo>
                <a:lnTo>
                  <a:pt x="678703" y="241245"/>
                </a:lnTo>
                <a:lnTo>
                  <a:pt x="678609" y="241599"/>
                </a:lnTo>
                <a:lnTo>
                  <a:pt x="678094" y="242570"/>
                </a:lnTo>
                <a:close/>
              </a:path>
              <a:path w="4096384" h="836930">
                <a:moveTo>
                  <a:pt x="716818" y="242570"/>
                </a:moveTo>
                <a:lnTo>
                  <a:pt x="678094" y="242570"/>
                </a:lnTo>
                <a:lnTo>
                  <a:pt x="678609" y="241599"/>
                </a:lnTo>
                <a:lnTo>
                  <a:pt x="678703" y="241245"/>
                </a:lnTo>
                <a:lnTo>
                  <a:pt x="677255" y="240030"/>
                </a:lnTo>
                <a:lnTo>
                  <a:pt x="717322" y="240030"/>
                </a:lnTo>
                <a:lnTo>
                  <a:pt x="716676" y="241245"/>
                </a:lnTo>
                <a:lnTo>
                  <a:pt x="716818" y="242570"/>
                </a:lnTo>
                <a:close/>
              </a:path>
              <a:path w="4096384" h="836930">
                <a:moveTo>
                  <a:pt x="722180" y="245110"/>
                </a:moveTo>
                <a:lnTo>
                  <a:pt x="717158" y="243840"/>
                </a:lnTo>
                <a:lnTo>
                  <a:pt x="716895" y="242858"/>
                </a:lnTo>
                <a:lnTo>
                  <a:pt x="716797" y="242412"/>
                </a:lnTo>
                <a:lnTo>
                  <a:pt x="716676" y="241245"/>
                </a:lnTo>
                <a:lnTo>
                  <a:pt x="717322" y="240030"/>
                </a:lnTo>
                <a:lnTo>
                  <a:pt x="719162" y="241300"/>
                </a:lnTo>
                <a:lnTo>
                  <a:pt x="722180" y="245110"/>
                </a:lnTo>
                <a:close/>
              </a:path>
              <a:path w="4096384" h="836930">
                <a:moveTo>
                  <a:pt x="723858" y="245110"/>
                </a:moveTo>
                <a:lnTo>
                  <a:pt x="722171" y="245098"/>
                </a:lnTo>
                <a:lnTo>
                  <a:pt x="719162" y="241300"/>
                </a:lnTo>
                <a:lnTo>
                  <a:pt x="717322" y="240030"/>
                </a:lnTo>
                <a:lnTo>
                  <a:pt x="755712" y="240030"/>
                </a:lnTo>
                <a:lnTo>
                  <a:pt x="755961" y="241300"/>
                </a:lnTo>
                <a:lnTo>
                  <a:pt x="727379" y="241300"/>
                </a:lnTo>
                <a:lnTo>
                  <a:pt x="723858" y="245110"/>
                </a:lnTo>
                <a:close/>
              </a:path>
              <a:path w="4096384" h="836930">
                <a:moveTo>
                  <a:pt x="826442" y="243840"/>
                </a:moveTo>
                <a:lnTo>
                  <a:pt x="821250" y="241300"/>
                </a:lnTo>
                <a:lnTo>
                  <a:pt x="824098" y="240030"/>
                </a:lnTo>
                <a:lnTo>
                  <a:pt x="826946" y="240030"/>
                </a:lnTo>
                <a:lnTo>
                  <a:pt x="826850" y="241784"/>
                </a:lnTo>
                <a:lnTo>
                  <a:pt x="826442" y="243840"/>
                </a:lnTo>
                <a:close/>
              </a:path>
              <a:path w="4096384" h="836930">
                <a:moveTo>
                  <a:pt x="825440" y="252730"/>
                </a:moveTo>
                <a:lnTo>
                  <a:pt x="821584" y="248920"/>
                </a:lnTo>
                <a:lnTo>
                  <a:pt x="818231" y="243840"/>
                </a:lnTo>
                <a:lnTo>
                  <a:pt x="826442" y="243840"/>
                </a:lnTo>
                <a:lnTo>
                  <a:pt x="826850" y="241784"/>
                </a:lnTo>
                <a:lnTo>
                  <a:pt x="826946" y="240030"/>
                </a:lnTo>
                <a:lnTo>
                  <a:pt x="835832" y="240030"/>
                </a:lnTo>
                <a:lnTo>
                  <a:pt x="842877" y="248718"/>
                </a:lnTo>
                <a:lnTo>
                  <a:pt x="842877" y="248920"/>
                </a:lnTo>
                <a:lnTo>
                  <a:pt x="830803" y="248920"/>
                </a:lnTo>
                <a:lnTo>
                  <a:pt x="825440" y="252730"/>
                </a:lnTo>
                <a:close/>
              </a:path>
              <a:path w="4096384" h="836930">
                <a:moveTo>
                  <a:pt x="853099" y="245110"/>
                </a:moveTo>
                <a:lnTo>
                  <a:pt x="851089" y="241599"/>
                </a:lnTo>
                <a:lnTo>
                  <a:pt x="851005" y="241245"/>
                </a:lnTo>
                <a:lnTo>
                  <a:pt x="852935" y="240030"/>
                </a:lnTo>
                <a:lnTo>
                  <a:pt x="854775" y="240030"/>
                </a:lnTo>
                <a:lnTo>
                  <a:pt x="855734" y="241245"/>
                </a:lnTo>
                <a:lnTo>
                  <a:pt x="855613" y="242570"/>
                </a:lnTo>
                <a:lnTo>
                  <a:pt x="853099" y="245110"/>
                </a:lnTo>
                <a:close/>
              </a:path>
              <a:path w="4096384" h="836930">
                <a:moveTo>
                  <a:pt x="857121" y="245110"/>
                </a:moveTo>
                <a:lnTo>
                  <a:pt x="853099" y="245110"/>
                </a:lnTo>
                <a:lnTo>
                  <a:pt x="855613" y="242570"/>
                </a:lnTo>
                <a:lnTo>
                  <a:pt x="855734" y="241245"/>
                </a:lnTo>
                <a:lnTo>
                  <a:pt x="854775" y="240030"/>
                </a:lnTo>
                <a:lnTo>
                  <a:pt x="861817" y="240030"/>
                </a:lnTo>
                <a:lnTo>
                  <a:pt x="857121" y="245110"/>
                </a:lnTo>
                <a:close/>
              </a:path>
              <a:path w="4096384" h="836930">
                <a:moveTo>
                  <a:pt x="1046372" y="248920"/>
                </a:moveTo>
                <a:lnTo>
                  <a:pt x="980828" y="248920"/>
                </a:lnTo>
                <a:lnTo>
                  <a:pt x="981815" y="247856"/>
                </a:lnTo>
                <a:lnTo>
                  <a:pt x="981918" y="247539"/>
                </a:lnTo>
                <a:lnTo>
                  <a:pt x="979990" y="245110"/>
                </a:lnTo>
                <a:lnTo>
                  <a:pt x="984396" y="245098"/>
                </a:lnTo>
                <a:lnTo>
                  <a:pt x="994408" y="242570"/>
                </a:lnTo>
                <a:lnTo>
                  <a:pt x="987316" y="240376"/>
                </a:lnTo>
                <a:lnTo>
                  <a:pt x="987533" y="240030"/>
                </a:lnTo>
                <a:lnTo>
                  <a:pt x="998701" y="240030"/>
                </a:lnTo>
                <a:lnTo>
                  <a:pt x="994408" y="246380"/>
                </a:lnTo>
                <a:lnTo>
                  <a:pt x="1047040" y="246380"/>
                </a:lnTo>
                <a:lnTo>
                  <a:pt x="1046372" y="248920"/>
                </a:lnTo>
                <a:close/>
              </a:path>
              <a:path w="4096384" h="836930">
                <a:moveTo>
                  <a:pt x="1108557" y="242570"/>
                </a:moveTo>
                <a:lnTo>
                  <a:pt x="1107726" y="242570"/>
                </a:lnTo>
                <a:lnTo>
                  <a:pt x="1106842" y="241457"/>
                </a:lnTo>
                <a:lnTo>
                  <a:pt x="1106746" y="241245"/>
                </a:lnTo>
                <a:lnTo>
                  <a:pt x="1107385" y="240030"/>
                </a:lnTo>
                <a:lnTo>
                  <a:pt x="1108223" y="240030"/>
                </a:lnTo>
                <a:lnTo>
                  <a:pt x="1109026" y="241245"/>
                </a:lnTo>
                <a:lnTo>
                  <a:pt x="1108943" y="241599"/>
                </a:lnTo>
                <a:lnTo>
                  <a:pt x="1108557" y="242570"/>
                </a:lnTo>
                <a:close/>
              </a:path>
              <a:path w="4096384" h="836930">
                <a:moveTo>
                  <a:pt x="1133367" y="242570"/>
                </a:moveTo>
                <a:lnTo>
                  <a:pt x="1108557" y="242570"/>
                </a:lnTo>
                <a:lnTo>
                  <a:pt x="1108943" y="241599"/>
                </a:lnTo>
                <a:lnTo>
                  <a:pt x="1109026" y="241245"/>
                </a:lnTo>
                <a:lnTo>
                  <a:pt x="1108223" y="240030"/>
                </a:lnTo>
                <a:lnTo>
                  <a:pt x="1133537" y="240030"/>
                </a:lnTo>
                <a:lnTo>
                  <a:pt x="1132735" y="241245"/>
                </a:lnTo>
                <a:lnTo>
                  <a:pt x="1132857" y="241599"/>
                </a:lnTo>
                <a:lnTo>
                  <a:pt x="1133367" y="242570"/>
                </a:lnTo>
                <a:close/>
              </a:path>
              <a:path w="4096384" h="836930">
                <a:moveTo>
                  <a:pt x="1161530" y="242570"/>
                </a:moveTo>
                <a:lnTo>
                  <a:pt x="1160024" y="241300"/>
                </a:lnTo>
                <a:lnTo>
                  <a:pt x="1160528" y="240030"/>
                </a:lnTo>
                <a:lnTo>
                  <a:pt x="1162872" y="240030"/>
                </a:lnTo>
                <a:lnTo>
                  <a:pt x="1163880" y="241300"/>
                </a:lnTo>
                <a:lnTo>
                  <a:pt x="1163376" y="241300"/>
                </a:lnTo>
                <a:lnTo>
                  <a:pt x="1161530" y="242570"/>
                </a:lnTo>
                <a:close/>
              </a:path>
              <a:path w="4096384" h="836930">
                <a:moveTo>
                  <a:pt x="1174508" y="242570"/>
                </a:moveTo>
                <a:lnTo>
                  <a:pt x="1161530" y="242570"/>
                </a:lnTo>
                <a:lnTo>
                  <a:pt x="1163376" y="241300"/>
                </a:lnTo>
                <a:lnTo>
                  <a:pt x="1163880" y="241300"/>
                </a:lnTo>
                <a:lnTo>
                  <a:pt x="1162872" y="240030"/>
                </a:lnTo>
                <a:lnTo>
                  <a:pt x="1173597" y="240030"/>
                </a:lnTo>
                <a:lnTo>
                  <a:pt x="1174508" y="242570"/>
                </a:lnTo>
                <a:close/>
              </a:path>
              <a:path w="4096384" h="836930">
                <a:moveTo>
                  <a:pt x="1247189" y="242570"/>
                </a:moveTo>
                <a:lnTo>
                  <a:pt x="1243162" y="242570"/>
                </a:lnTo>
                <a:lnTo>
                  <a:pt x="1238971" y="240030"/>
                </a:lnTo>
                <a:lnTo>
                  <a:pt x="1247189" y="242570"/>
                </a:lnTo>
                <a:close/>
              </a:path>
              <a:path w="4096384" h="836930">
                <a:moveTo>
                  <a:pt x="1254541" y="242570"/>
                </a:moveTo>
                <a:lnTo>
                  <a:pt x="1247189" y="242570"/>
                </a:lnTo>
                <a:lnTo>
                  <a:pt x="1238971" y="240030"/>
                </a:lnTo>
                <a:lnTo>
                  <a:pt x="1255154" y="240030"/>
                </a:lnTo>
                <a:lnTo>
                  <a:pt x="1253755" y="241245"/>
                </a:lnTo>
                <a:lnTo>
                  <a:pt x="1253797" y="241457"/>
                </a:lnTo>
                <a:lnTo>
                  <a:pt x="1254541" y="242570"/>
                </a:lnTo>
                <a:close/>
              </a:path>
              <a:path w="4096384" h="836930">
                <a:moveTo>
                  <a:pt x="1321005" y="242305"/>
                </a:moveTo>
                <a:lnTo>
                  <a:pt x="1317982" y="240497"/>
                </a:lnTo>
                <a:lnTo>
                  <a:pt x="1318057" y="240309"/>
                </a:lnTo>
                <a:lnTo>
                  <a:pt x="1318259" y="240030"/>
                </a:lnTo>
                <a:lnTo>
                  <a:pt x="1322116" y="240030"/>
                </a:lnTo>
                <a:lnTo>
                  <a:pt x="1321005" y="242305"/>
                </a:lnTo>
                <a:close/>
              </a:path>
              <a:path w="4096384" h="836930">
                <a:moveTo>
                  <a:pt x="1327315" y="246380"/>
                </a:moveTo>
                <a:lnTo>
                  <a:pt x="1321184" y="242412"/>
                </a:lnTo>
                <a:lnTo>
                  <a:pt x="1321097" y="242117"/>
                </a:lnTo>
                <a:lnTo>
                  <a:pt x="1322116" y="240030"/>
                </a:lnTo>
                <a:lnTo>
                  <a:pt x="1326055" y="240030"/>
                </a:lnTo>
                <a:lnTo>
                  <a:pt x="1327315" y="246380"/>
                </a:lnTo>
                <a:close/>
              </a:path>
              <a:path w="4096384" h="836930">
                <a:moveTo>
                  <a:pt x="1325973" y="252730"/>
                </a:moveTo>
                <a:lnTo>
                  <a:pt x="1330164" y="240030"/>
                </a:lnTo>
                <a:lnTo>
                  <a:pt x="1333389" y="248920"/>
                </a:lnTo>
                <a:lnTo>
                  <a:pt x="1333012" y="248920"/>
                </a:lnTo>
                <a:lnTo>
                  <a:pt x="1333095" y="249049"/>
                </a:lnTo>
                <a:lnTo>
                  <a:pt x="1325973" y="252730"/>
                </a:lnTo>
                <a:close/>
              </a:path>
              <a:path w="4096384" h="836930">
                <a:moveTo>
                  <a:pt x="1349440" y="250190"/>
                </a:moveTo>
                <a:lnTo>
                  <a:pt x="1333850" y="250190"/>
                </a:lnTo>
                <a:lnTo>
                  <a:pt x="1330164" y="240030"/>
                </a:lnTo>
                <a:lnTo>
                  <a:pt x="1335526" y="240030"/>
                </a:lnTo>
                <a:lnTo>
                  <a:pt x="1336328" y="240497"/>
                </a:lnTo>
                <a:lnTo>
                  <a:pt x="1340889" y="247650"/>
                </a:lnTo>
                <a:lnTo>
                  <a:pt x="1341841" y="247650"/>
                </a:lnTo>
                <a:lnTo>
                  <a:pt x="1343069" y="248920"/>
                </a:lnTo>
                <a:lnTo>
                  <a:pt x="1350212" y="248920"/>
                </a:lnTo>
                <a:lnTo>
                  <a:pt x="1349440" y="250190"/>
                </a:lnTo>
                <a:close/>
              </a:path>
              <a:path w="4096384" h="836930">
                <a:moveTo>
                  <a:pt x="1337707" y="241300"/>
                </a:moveTo>
                <a:lnTo>
                  <a:pt x="1336328" y="240497"/>
                </a:lnTo>
                <a:lnTo>
                  <a:pt x="1336030" y="240030"/>
                </a:lnTo>
                <a:lnTo>
                  <a:pt x="1337930" y="240030"/>
                </a:lnTo>
                <a:lnTo>
                  <a:pt x="1337707" y="241300"/>
                </a:lnTo>
                <a:close/>
              </a:path>
              <a:path w="4096384" h="836930">
                <a:moveTo>
                  <a:pt x="1343069" y="248920"/>
                </a:moveTo>
                <a:lnTo>
                  <a:pt x="1340889" y="246666"/>
                </a:lnTo>
                <a:lnTo>
                  <a:pt x="1340979" y="244010"/>
                </a:lnTo>
                <a:lnTo>
                  <a:pt x="1346756" y="240030"/>
                </a:lnTo>
                <a:lnTo>
                  <a:pt x="1347309" y="243155"/>
                </a:lnTo>
                <a:lnTo>
                  <a:pt x="1347430" y="245110"/>
                </a:lnTo>
                <a:lnTo>
                  <a:pt x="1343069" y="248920"/>
                </a:lnTo>
                <a:close/>
              </a:path>
              <a:path w="4096384" h="836930">
                <a:moveTo>
                  <a:pt x="1350212" y="248920"/>
                </a:moveTo>
                <a:lnTo>
                  <a:pt x="1343069" y="248920"/>
                </a:lnTo>
                <a:lnTo>
                  <a:pt x="1347229" y="245285"/>
                </a:lnTo>
                <a:lnTo>
                  <a:pt x="1347309" y="243155"/>
                </a:lnTo>
                <a:lnTo>
                  <a:pt x="1346756" y="240030"/>
                </a:lnTo>
                <a:lnTo>
                  <a:pt x="1348069" y="240030"/>
                </a:lnTo>
                <a:lnTo>
                  <a:pt x="1349270" y="242570"/>
                </a:lnTo>
                <a:lnTo>
                  <a:pt x="1350108" y="243840"/>
                </a:lnTo>
                <a:lnTo>
                  <a:pt x="1353297" y="243840"/>
                </a:lnTo>
                <a:lnTo>
                  <a:pt x="1351369" y="247015"/>
                </a:lnTo>
                <a:lnTo>
                  <a:pt x="1349945" y="247650"/>
                </a:lnTo>
                <a:lnTo>
                  <a:pt x="1350796" y="247842"/>
                </a:lnTo>
                <a:lnTo>
                  <a:pt x="1350717" y="248088"/>
                </a:lnTo>
                <a:lnTo>
                  <a:pt x="1350212" y="248920"/>
                </a:lnTo>
                <a:close/>
              </a:path>
              <a:path w="4096384" h="836930">
                <a:moveTo>
                  <a:pt x="1351117" y="243840"/>
                </a:moveTo>
                <a:lnTo>
                  <a:pt x="1350108" y="243840"/>
                </a:lnTo>
                <a:lnTo>
                  <a:pt x="1349270" y="242570"/>
                </a:lnTo>
                <a:lnTo>
                  <a:pt x="1348069" y="240030"/>
                </a:lnTo>
                <a:lnTo>
                  <a:pt x="1353774" y="240030"/>
                </a:lnTo>
                <a:lnTo>
                  <a:pt x="1352350" y="242465"/>
                </a:lnTo>
                <a:lnTo>
                  <a:pt x="1351117" y="243840"/>
                </a:lnTo>
                <a:close/>
              </a:path>
              <a:path w="4096384" h="836930">
                <a:moveTo>
                  <a:pt x="1353592" y="246071"/>
                </a:moveTo>
                <a:lnTo>
                  <a:pt x="1353297" y="243840"/>
                </a:lnTo>
                <a:lnTo>
                  <a:pt x="1351117" y="243840"/>
                </a:lnTo>
                <a:lnTo>
                  <a:pt x="1352224" y="242639"/>
                </a:lnTo>
                <a:lnTo>
                  <a:pt x="1353774" y="240030"/>
                </a:lnTo>
                <a:lnTo>
                  <a:pt x="1358154" y="240030"/>
                </a:lnTo>
                <a:lnTo>
                  <a:pt x="1359730" y="244010"/>
                </a:lnTo>
                <a:lnTo>
                  <a:pt x="1355812" y="245110"/>
                </a:lnTo>
                <a:lnTo>
                  <a:pt x="1353592" y="246071"/>
                </a:lnTo>
                <a:close/>
              </a:path>
              <a:path w="4096384" h="836930">
                <a:moveTo>
                  <a:pt x="1402242" y="243840"/>
                </a:moveTo>
                <a:lnTo>
                  <a:pt x="1401070" y="243840"/>
                </a:lnTo>
                <a:lnTo>
                  <a:pt x="1400924" y="243292"/>
                </a:lnTo>
                <a:lnTo>
                  <a:pt x="1400823" y="242221"/>
                </a:lnTo>
                <a:lnTo>
                  <a:pt x="1401404" y="240030"/>
                </a:lnTo>
                <a:lnTo>
                  <a:pt x="1405759" y="240030"/>
                </a:lnTo>
                <a:lnTo>
                  <a:pt x="1404757" y="242570"/>
                </a:lnTo>
                <a:lnTo>
                  <a:pt x="1403585" y="242570"/>
                </a:lnTo>
                <a:lnTo>
                  <a:pt x="1402242" y="243840"/>
                </a:lnTo>
                <a:close/>
              </a:path>
              <a:path w="4096384" h="836930">
                <a:moveTo>
                  <a:pt x="1403696" y="252730"/>
                </a:moveTo>
                <a:lnTo>
                  <a:pt x="1396042" y="252730"/>
                </a:lnTo>
                <a:lnTo>
                  <a:pt x="1398940" y="250161"/>
                </a:lnTo>
                <a:lnTo>
                  <a:pt x="1401070" y="248920"/>
                </a:lnTo>
                <a:lnTo>
                  <a:pt x="1401561" y="247052"/>
                </a:lnTo>
                <a:lnTo>
                  <a:pt x="1401636" y="246071"/>
                </a:lnTo>
                <a:lnTo>
                  <a:pt x="1400900" y="243840"/>
                </a:lnTo>
                <a:lnTo>
                  <a:pt x="1402242" y="243840"/>
                </a:lnTo>
                <a:lnTo>
                  <a:pt x="1403585" y="242570"/>
                </a:lnTo>
                <a:lnTo>
                  <a:pt x="1404757" y="242570"/>
                </a:lnTo>
                <a:lnTo>
                  <a:pt x="1405759" y="240030"/>
                </a:lnTo>
                <a:lnTo>
                  <a:pt x="1412130" y="240030"/>
                </a:lnTo>
                <a:lnTo>
                  <a:pt x="1410686" y="242465"/>
                </a:lnTo>
                <a:lnTo>
                  <a:pt x="1410757" y="242858"/>
                </a:lnTo>
                <a:lnTo>
                  <a:pt x="1411796" y="245110"/>
                </a:lnTo>
                <a:lnTo>
                  <a:pt x="1408777" y="245110"/>
                </a:lnTo>
                <a:lnTo>
                  <a:pt x="1407604" y="245918"/>
                </a:lnTo>
                <a:lnTo>
                  <a:pt x="1402910" y="246380"/>
                </a:lnTo>
                <a:lnTo>
                  <a:pt x="1405613" y="247290"/>
                </a:lnTo>
                <a:lnTo>
                  <a:pt x="1401446" y="250161"/>
                </a:lnTo>
                <a:lnTo>
                  <a:pt x="1404947" y="251056"/>
                </a:lnTo>
                <a:lnTo>
                  <a:pt x="1403696" y="252730"/>
                </a:lnTo>
                <a:close/>
              </a:path>
              <a:path w="4096384" h="836930">
                <a:moveTo>
                  <a:pt x="1413138" y="245110"/>
                </a:moveTo>
                <a:lnTo>
                  <a:pt x="1411791" y="245098"/>
                </a:lnTo>
                <a:lnTo>
                  <a:pt x="1410757" y="242858"/>
                </a:lnTo>
                <a:lnTo>
                  <a:pt x="1410686" y="242465"/>
                </a:lnTo>
                <a:lnTo>
                  <a:pt x="1412130" y="240030"/>
                </a:lnTo>
                <a:lnTo>
                  <a:pt x="1413472" y="240030"/>
                </a:lnTo>
                <a:lnTo>
                  <a:pt x="1414561" y="242390"/>
                </a:lnTo>
                <a:lnTo>
                  <a:pt x="1414473" y="242858"/>
                </a:lnTo>
                <a:lnTo>
                  <a:pt x="1413138" y="245110"/>
                </a:lnTo>
                <a:close/>
              </a:path>
              <a:path w="4096384" h="836930">
                <a:moveTo>
                  <a:pt x="1428892" y="253539"/>
                </a:moveTo>
                <a:lnTo>
                  <a:pt x="1428776" y="252643"/>
                </a:lnTo>
                <a:lnTo>
                  <a:pt x="1418671" y="245110"/>
                </a:lnTo>
                <a:lnTo>
                  <a:pt x="1413138" y="245110"/>
                </a:lnTo>
                <a:lnTo>
                  <a:pt x="1414473" y="242858"/>
                </a:lnTo>
                <a:lnTo>
                  <a:pt x="1414561" y="242390"/>
                </a:lnTo>
                <a:lnTo>
                  <a:pt x="1413472" y="240030"/>
                </a:lnTo>
                <a:lnTo>
                  <a:pt x="1416768" y="240030"/>
                </a:lnTo>
                <a:lnTo>
                  <a:pt x="1417492" y="242570"/>
                </a:lnTo>
                <a:lnTo>
                  <a:pt x="1425663" y="242570"/>
                </a:lnTo>
                <a:lnTo>
                  <a:pt x="1425376" y="245110"/>
                </a:lnTo>
                <a:lnTo>
                  <a:pt x="1423700" y="246380"/>
                </a:lnTo>
                <a:lnTo>
                  <a:pt x="1445991" y="246380"/>
                </a:lnTo>
                <a:lnTo>
                  <a:pt x="1444817" y="247650"/>
                </a:lnTo>
                <a:lnTo>
                  <a:pt x="1430569" y="247650"/>
                </a:lnTo>
                <a:lnTo>
                  <a:pt x="1433587" y="251460"/>
                </a:lnTo>
                <a:lnTo>
                  <a:pt x="1430064" y="252730"/>
                </a:lnTo>
                <a:lnTo>
                  <a:pt x="1428892" y="253539"/>
                </a:lnTo>
                <a:close/>
              </a:path>
              <a:path w="4096384" h="836930">
                <a:moveTo>
                  <a:pt x="1478846" y="252730"/>
                </a:moveTo>
                <a:lnTo>
                  <a:pt x="1475440" y="245374"/>
                </a:lnTo>
                <a:lnTo>
                  <a:pt x="1475340" y="245098"/>
                </a:lnTo>
                <a:lnTo>
                  <a:pt x="1482866" y="240030"/>
                </a:lnTo>
                <a:lnTo>
                  <a:pt x="1482761" y="244072"/>
                </a:lnTo>
                <a:lnTo>
                  <a:pt x="1478846" y="252730"/>
                </a:lnTo>
                <a:close/>
              </a:path>
              <a:path w="4096384" h="836930">
                <a:moveTo>
                  <a:pt x="1482866" y="241300"/>
                </a:moveTo>
                <a:lnTo>
                  <a:pt x="1482866" y="240030"/>
                </a:lnTo>
                <a:lnTo>
                  <a:pt x="1483638" y="240030"/>
                </a:lnTo>
                <a:lnTo>
                  <a:pt x="1482866" y="241300"/>
                </a:lnTo>
                <a:close/>
              </a:path>
              <a:path w="4096384" h="836930">
                <a:moveTo>
                  <a:pt x="1510269" y="242221"/>
                </a:moveTo>
                <a:lnTo>
                  <a:pt x="1505496" y="240030"/>
                </a:lnTo>
                <a:lnTo>
                  <a:pt x="1509775" y="240030"/>
                </a:lnTo>
                <a:lnTo>
                  <a:pt x="1510027" y="241300"/>
                </a:lnTo>
                <a:lnTo>
                  <a:pt x="1510269" y="242221"/>
                </a:lnTo>
                <a:close/>
              </a:path>
              <a:path w="4096384" h="836930">
                <a:moveTo>
                  <a:pt x="1518068" y="251460"/>
                </a:moveTo>
                <a:lnTo>
                  <a:pt x="1516886" y="248088"/>
                </a:lnTo>
                <a:lnTo>
                  <a:pt x="1516779" y="247539"/>
                </a:lnTo>
                <a:lnTo>
                  <a:pt x="1519410" y="241300"/>
                </a:lnTo>
                <a:lnTo>
                  <a:pt x="1519580" y="240030"/>
                </a:lnTo>
                <a:lnTo>
                  <a:pt x="1520752" y="243840"/>
                </a:lnTo>
                <a:lnTo>
                  <a:pt x="1525411" y="243840"/>
                </a:lnTo>
                <a:lnTo>
                  <a:pt x="1518068" y="251460"/>
                </a:lnTo>
                <a:close/>
              </a:path>
              <a:path w="4096384" h="836930">
                <a:moveTo>
                  <a:pt x="1521591" y="243840"/>
                </a:moveTo>
                <a:lnTo>
                  <a:pt x="1520752" y="243840"/>
                </a:lnTo>
                <a:lnTo>
                  <a:pt x="1519580" y="240030"/>
                </a:lnTo>
                <a:lnTo>
                  <a:pt x="1523771" y="240030"/>
                </a:lnTo>
                <a:lnTo>
                  <a:pt x="1522486" y="241245"/>
                </a:lnTo>
                <a:lnTo>
                  <a:pt x="1522377" y="241457"/>
                </a:lnTo>
                <a:lnTo>
                  <a:pt x="1521591" y="243840"/>
                </a:lnTo>
                <a:close/>
              </a:path>
              <a:path w="4096384" h="836930">
                <a:moveTo>
                  <a:pt x="1551095" y="243840"/>
                </a:moveTo>
                <a:lnTo>
                  <a:pt x="1551162" y="242772"/>
                </a:lnTo>
                <a:lnTo>
                  <a:pt x="1551429" y="242570"/>
                </a:lnTo>
                <a:lnTo>
                  <a:pt x="1551208" y="242465"/>
                </a:lnTo>
                <a:lnTo>
                  <a:pt x="1551131" y="241245"/>
                </a:lnTo>
                <a:lnTo>
                  <a:pt x="1551933" y="240030"/>
                </a:lnTo>
                <a:lnTo>
                  <a:pt x="1552595" y="240030"/>
                </a:lnTo>
                <a:lnTo>
                  <a:pt x="1553234" y="241245"/>
                </a:lnTo>
                <a:lnTo>
                  <a:pt x="1553143" y="242639"/>
                </a:lnTo>
                <a:lnTo>
                  <a:pt x="1551095" y="243840"/>
                </a:lnTo>
                <a:close/>
              </a:path>
              <a:path w="4096384" h="836930">
                <a:moveTo>
                  <a:pt x="1572546" y="243840"/>
                </a:moveTo>
                <a:lnTo>
                  <a:pt x="1551095" y="243840"/>
                </a:lnTo>
                <a:lnTo>
                  <a:pt x="1553143" y="242639"/>
                </a:lnTo>
                <a:lnTo>
                  <a:pt x="1553234" y="241245"/>
                </a:lnTo>
                <a:lnTo>
                  <a:pt x="1552595" y="240030"/>
                </a:lnTo>
                <a:lnTo>
                  <a:pt x="1565501" y="240030"/>
                </a:lnTo>
                <a:lnTo>
                  <a:pt x="1567851" y="241300"/>
                </a:lnTo>
                <a:lnTo>
                  <a:pt x="1573382" y="241300"/>
                </a:lnTo>
                <a:lnTo>
                  <a:pt x="1573912" y="242305"/>
                </a:lnTo>
                <a:lnTo>
                  <a:pt x="1573812" y="242639"/>
                </a:lnTo>
                <a:lnTo>
                  <a:pt x="1572546" y="243840"/>
                </a:lnTo>
                <a:close/>
              </a:path>
              <a:path w="4096384" h="836930">
                <a:moveTo>
                  <a:pt x="1567851" y="241300"/>
                </a:moveTo>
                <a:lnTo>
                  <a:pt x="1565501" y="240030"/>
                </a:lnTo>
                <a:lnTo>
                  <a:pt x="1567347" y="240030"/>
                </a:lnTo>
                <a:lnTo>
                  <a:pt x="1567851" y="241300"/>
                </a:lnTo>
                <a:close/>
              </a:path>
              <a:path w="4096384" h="836930">
                <a:moveTo>
                  <a:pt x="1657027" y="247650"/>
                </a:moveTo>
                <a:lnTo>
                  <a:pt x="1649988" y="242570"/>
                </a:lnTo>
                <a:lnTo>
                  <a:pt x="1654512" y="241300"/>
                </a:lnTo>
                <a:lnTo>
                  <a:pt x="1656857" y="240030"/>
                </a:lnTo>
                <a:lnTo>
                  <a:pt x="1657978" y="241245"/>
                </a:lnTo>
                <a:lnTo>
                  <a:pt x="1657870" y="244442"/>
                </a:lnTo>
                <a:lnTo>
                  <a:pt x="1657027" y="247650"/>
                </a:lnTo>
                <a:close/>
              </a:path>
              <a:path w="4096384" h="836930">
                <a:moveTo>
                  <a:pt x="1658293" y="247650"/>
                </a:moveTo>
                <a:lnTo>
                  <a:pt x="1657027" y="247650"/>
                </a:lnTo>
                <a:lnTo>
                  <a:pt x="1657870" y="244442"/>
                </a:lnTo>
                <a:lnTo>
                  <a:pt x="1657978" y="241245"/>
                </a:lnTo>
                <a:lnTo>
                  <a:pt x="1656857" y="240030"/>
                </a:lnTo>
                <a:lnTo>
                  <a:pt x="1681776" y="240030"/>
                </a:lnTo>
                <a:lnTo>
                  <a:pt x="1680798" y="241300"/>
                </a:lnTo>
                <a:lnTo>
                  <a:pt x="1666076" y="241300"/>
                </a:lnTo>
                <a:lnTo>
                  <a:pt x="1658293" y="247650"/>
                </a:lnTo>
                <a:close/>
              </a:path>
              <a:path w="4096384" h="836930">
                <a:moveTo>
                  <a:pt x="1700272" y="248920"/>
                </a:moveTo>
                <a:lnTo>
                  <a:pt x="1683343" y="248920"/>
                </a:lnTo>
                <a:lnTo>
                  <a:pt x="1686859" y="240030"/>
                </a:lnTo>
                <a:lnTo>
                  <a:pt x="1694743" y="240030"/>
                </a:lnTo>
                <a:lnTo>
                  <a:pt x="1692392" y="242570"/>
                </a:lnTo>
                <a:lnTo>
                  <a:pt x="1692562" y="242570"/>
                </a:lnTo>
                <a:lnTo>
                  <a:pt x="1695247" y="243840"/>
                </a:lnTo>
                <a:lnTo>
                  <a:pt x="1716913" y="243840"/>
                </a:lnTo>
                <a:lnTo>
                  <a:pt x="1715724" y="246380"/>
                </a:lnTo>
                <a:lnTo>
                  <a:pt x="1699097" y="246380"/>
                </a:lnTo>
                <a:lnTo>
                  <a:pt x="1700272" y="248920"/>
                </a:lnTo>
                <a:close/>
              </a:path>
              <a:path w="4096384" h="836930">
                <a:moveTo>
                  <a:pt x="1695247" y="243840"/>
                </a:moveTo>
                <a:lnTo>
                  <a:pt x="1692562" y="242570"/>
                </a:lnTo>
                <a:lnTo>
                  <a:pt x="1694743" y="240030"/>
                </a:lnTo>
                <a:lnTo>
                  <a:pt x="1697427" y="241300"/>
                </a:lnTo>
                <a:lnTo>
                  <a:pt x="1697591" y="242570"/>
                </a:lnTo>
                <a:lnTo>
                  <a:pt x="1695247" y="243840"/>
                </a:lnTo>
                <a:close/>
              </a:path>
              <a:path w="4096384" h="836930">
                <a:moveTo>
                  <a:pt x="1774699" y="245110"/>
                </a:moveTo>
                <a:lnTo>
                  <a:pt x="1773193" y="243840"/>
                </a:lnTo>
                <a:lnTo>
                  <a:pt x="1772354" y="243840"/>
                </a:lnTo>
                <a:lnTo>
                  <a:pt x="1772302" y="242465"/>
                </a:lnTo>
                <a:lnTo>
                  <a:pt x="1775033" y="240030"/>
                </a:lnTo>
                <a:lnTo>
                  <a:pt x="1776637" y="241245"/>
                </a:lnTo>
                <a:lnTo>
                  <a:pt x="1776740" y="241457"/>
                </a:lnTo>
                <a:lnTo>
                  <a:pt x="1777213" y="243840"/>
                </a:lnTo>
                <a:lnTo>
                  <a:pt x="1774699" y="245110"/>
                </a:lnTo>
                <a:close/>
              </a:path>
              <a:path w="4096384" h="836930">
                <a:moveTo>
                  <a:pt x="1794854" y="245110"/>
                </a:moveTo>
                <a:lnTo>
                  <a:pt x="1774699" y="245110"/>
                </a:lnTo>
                <a:lnTo>
                  <a:pt x="1777213" y="243840"/>
                </a:lnTo>
                <a:lnTo>
                  <a:pt x="1776740" y="241457"/>
                </a:lnTo>
                <a:lnTo>
                  <a:pt x="1776637" y="241245"/>
                </a:lnTo>
                <a:lnTo>
                  <a:pt x="1775033" y="240030"/>
                </a:lnTo>
                <a:lnTo>
                  <a:pt x="1798739" y="240030"/>
                </a:lnTo>
                <a:lnTo>
                  <a:pt x="1799237" y="241300"/>
                </a:lnTo>
                <a:lnTo>
                  <a:pt x="1795986" y="241300"/>
                </a:lnTo>
                <a:lnTo>
                  <a:pt x="1794854" y="245110"/>
                </a:lnTo>
                <a:close/>
              </a:path>
              <a:path w="4096384" h="836930">
                <a:moveTo>
                  <a:pt x="2052793" y="248920"/>
                </a:moveTo>
                <a:lnTo>
                  <a:pt x="2057986" y="240030"/>
                </a:lnTo>
                <a:lnTo>
                  <a:pt x="2057774" y="241457"/>
                </a:lnTo>
                <a:lnTo>
                  <a:pt x="2057482" y="242570"/>
                </a:lnTo>
                <a:lnTo>
                  <a:pt x="2063689" y="243840"/>
                </a:lnTo>
                <a:lnTo>
                  <a:pt x="2057571" y="246422"/>
                </a:lnTo>
                <a:lnTo>
                  <a:pt x="2052793" y="248920"/>
                </a:lnTo>
                <a:close/>
              </a:path>
              <a:path w="4096384" h="836930">
                <a:moveTo>
                  <a:pt x="2086312" y="241300"/>
                </a:moveTo>
                <a:lnTo>
                  <a:pt x="2086910" y="240670"/>
                </a:lnTo>
                <a:lnTo>
                  <a:pt x="2088826" y="240030"/>
                </a:lnTo>
                <a:lnTo>
                  <a:pt x="2088667" y="240309"/>
                </a:lnTo>
                <a:lnTo>
                  <a:pt x="2086312" y="241300"/>
                </a:lnTo>
                <a:close/>
              </a:path>
              <a:path w="4096384" h="836930">
                <a:moveTo>
                  <a:pt x="2088667" y="240309"/>
                </a:moveTo>
                <a:lnTo>
                  <a:pt x="2088826" y="240030"/>
                </a:lnTo>
                <a:lnTo>
                  <a:pt x="2089330" y="240030"/>
                </a:lnTo>
                <a:lnTo>
                  <a:pt x="2088667" y="240309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19837" y="240030"/>
                </a:lnTo>
                <a:lnTo>
                  <a:pt x="2125036" y="240030"/>
                </a:lnTo>
                <a:lnTo>
                  <a:pt x="2129561" y="241300"/>
                </a:lnTo>
                <a:lnTo>
                  <a:pt x="2125049" y="245098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089330" y="276860"/>
                </a:moveTo>
                <a:lnTo>
                  <a:pt x="2083300" y="276860"/>
                </a:lnTo>
                <a:lnTo>
                  <a:pt x="2087824" y="270510"/>
                </a:lnTo>
                <a:lnTo>
                  <a:pt x="2098216" y="270510"/>
                </a:lnTo>
                <a:lnTo>
                  <a:pt x="2100901" y="269240"/>
                </a:lnTo>
                <a:lnTo>
                  <a:pt x="2100742" y="268057"/>
                </a:lnTo>
                <a:lnTo>
                  <a:pt x="2100627" y="267924"/>
                </a:lnTo>
                <a:lnTo>
                  <a:pt x="2097882" y="266700"/>
                </a:lnTo>
                <a:lnTo>
                  <a:pt x="2092519" y="266700"/>
                </a:lnTo>
                <a:lnTo>
                  <a:pt x="2097361" y="262890"/>
                </a:lnTo>
                <a:lnTo>
                  <a:pt x="2103004" y="255210"/>
                </a:lnTo>
                <a:lnTo>
                  <a:pt x="2106166" y="248920"/>
                </a:lnTo>
                <a:lnTo>
                  <a:pt x="2103749" y="246380"/>
                </a:lnTo>
                <a:lnTo>
                  <a:pt x="2125036" y="246380"/>
                </a:lnTo>
                <a:lnTo>
                  <a:pt x="2125049" y="245098"/>
                </a:lnTo>
                <a:lnTo>
                  <a:pt x="2129374" y="241457"/>
                </a:lnTo>
                <a:lnTo>
                  <a:pt x="2129496" y="241281"/>
                </a:lnTo>
                <a:lnTo>
                  <a:pt x="2125036" y="240030"/>
                </a:lnTo>
                <a:lnTo>
                  <a:pt x="2155379" y="240030"/>
                </a:lnTo>
                <a:lnTo>
                  <a:pt x="2152486" y="241300"/>
                </a:lnTo>
                <a:lnTo>
                  <a:pt x="2137608" y="241300"/>
                </a:lnTo>
                <a:lnTo>
                  <a:pt x="2132081" y="242570"/>
                </a:lnTo>
                <a:lnTo>
                  <a:pt x="2133673" y="243840"/>
                </a:lnTo>
                <a:lnTo>
                  <a:pt x="2130980" y="248920"/>
                </a:lnTo>
                <a:lnTo>
                  <a:pt x="2118501" y="248920"/>
                </a:lnTo>
                <a:lnTo>
                  <a:pt x="2117349" y="250161"/>
                </a:lnTo>
                <a:lnTo>
                  <a:pt x="2117420" y="250336"/>
                </a:lnTo>
                <a:lnTo>
                  <a:pt x="2118167" y="251460"/>
                </a:lnTo>
                <a:lnTo>
                  <a:pt x="2119503" y="251460"/>
                </a:lnTo>
                <a:lnTo>
                  <a:pt x="2112933" y="252674"/>
                </a:lnTo>
                <a:lnTo>
                  <a:pt x="2105929" y="254000"/>
                </a:lnTo>
                <a:lnTo>
                  <a:pt x="2111264" y="259053"/>
                </a:lnTo>
                <a:lnTo>
                  <a:pt x="2111203" y="259418"/>
                </a:lnTo>
                <a:lnTo>
                  <a:pt x="2110958" y="260350"/>
                </a:lnTo>
                <a:lnTo>
                  <a:pt x="2105759" y="260350"/>
                </a:lnTo>
                <a:lnTo>
                  <a:pt x="2104083" y="261620"/>
                </a:lnTo>
                <a:lnTo>
                  <a:pt x="2101234" y="264160"/>
                </a:lnTo>
                <a:lnTo>
                  <a:pt x="2109616" y="267970"/>
                </a:lnTo>
                <a:lnTo>
                  <a:pt x="2133988" y="267970"/>
                </a:lnTo>
                <a:lnTo>
                  <a:pt x="2138218" y="270510"/>
                </a:lnTo>
                <a:lnTo>
                  <a:pt x="2141599" y="271780"/>
                </a:lnTo>
                <a:lnTo>
                  <a:pt x="2164765" y="271780"/>
                </a:lnTo>
                <a:lnTo>
                  <a:pt x="2165266" y="273050"/>
                </a:lnTo>
                <a:lnTo>
                  <a:pt x="2092179" y="273050"/>
                </a:lnTo>
                <a:lnTo>
                  <a:pt x="2089420" y="275509"/>
                </a:lnTo>
                <a:lnTo>
                  <a:pt x="2089330" y="276860"/>
                </a:lnTo>
                <a:close/>
              </a:path>
              <a:path w="4096384" h="836930">
                <a:moveTo>
                  <a:pt x="2155713" y="246380"/>
                </a:moveTo>
                <a:lnTo>
                  <a:pt x="2151686" y="246380"/>
                </a:lnTo>
                <a:lnTo>
                  <a:pt x="2145450" y="245374"/>
                </a:lnTo>
                <a:lnTo>
                  <a:pt x="2144665" y="244734"/>
                </a:lnTo>
                <a:lnTo>
                  <a:pt x="2155379" y="240030"/>
                </a:lnTo>
                <a:lnTo>
                  <a:pt x="2154092" y="242858"/>
                </a:lnTo>
                <a:lnTo>
                  <a:pt x="2153774" y="243660"/>
                </a:lnTo>
                <a:lnTo>
                  <a:pt x="2153886" y="244072"/>
                </a:lnTo>
                <a:lnTo>
                  <a:pt x="2155713" y="246380"/>
                </a:lnTo>
                <a:close/>
              </a:path>
              <a:path w="4096384" h="836930">
                <a:moveTo>
                  <a:pt x="2224773" y="250190"/>
                </a:moveTo>
                <a:lnTo>
                  <a:pt x="2200134" y="250190"/>
                </a:lnTo>
                <a:lnTo>
                  <a:pt x="2202478" y="248920"/>
                </a:lnTo>
                <a:lnTo>
                  <a:pt x="2202478" y="247650"/>
                </a:lnTo>
                <a:lnTo>
                  <a:pt x="2199963" y="246380"/>
                </a:lnTo>
                <a:lnTo>
                  <a:pt x="2155713" y="246380"/>
                </a:lnTo>
                <a:lnTo>
                  <a:pt x="2153886" y="244072"/>
                </a:lnTo>
                <a:lnTo>
                  <a:pt x="2153774" y="243660"/>
                </a:lnTo>
                <a:lnTo>
                  <a:pt x="2155379" y="240030"/>
                </a:lnTo>
                <a:lnTo>
                  <a:pt x="2164428" y="240030"/>
                </a:lnTo>
                <a:lnTo>
                  <a:pt x="2161580" y="245110"/>
                </a:lnTo>
                <a:lnTo>
                  <a:pt x="2244888" y="245110"/>
                </a:lnTo>
                <a:lnTo>
                  <a:pt x="2249079" y="247650"/>
                </a:lnTo>
                <a:lnTo>
                  <a:pt x="2346863" y="247650"/>
                </a:lnTo>
                <a:lnTo>
                  <a:pt x="2346081" y="248920"/>
                </a:lnTo>
                <a:lnTo>
                  <a:pt x="2226286" y="248920"/>
                </a:lnTo>
                <a:lnTo>
                  <a:pt x="2224773" y="250190"/>
                </a:lnTo>
                <a:close/>
              </a:path>
              <a:path w="4096384" h="836930">
                <a:moveTo>
                  <a:pt x="2166942" y="245110"/>
                </a:moveTo>
                <a:lnTo>
                  <a:pt x="2161580" y="245110"/>
                </a:lnTo>
                <a:lnTo>
                  <a:pt x="2164428" y="240030"/>
                </a:lnTo>
                <a:lnTo>
                  <a:pt x="2167447" y="243840"/>
                </a:lnTo>
                <a:lnTo>
                  <a:pt x="2166942" y="24511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313785" y="246380"/>
                </a:lnTo>
                <a:lnTo>
                  <a:pt x="2312443" y="245110"/>
                </a:lnTo>
                <a:lnTo>
                  <a:pt x="2312443" y="243840"/>
                </a:lnTo>
                <a:lnTo>
                  <a:pt x="2313451" y="242570"/>
                </a:lnTo>
                <a:lnTo>
                  <a:pt x="2316633" y="24003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99104" y="246380"/>
                </a:moveTo>
                <a:lnTo>
                  <a:pt x="2396092" y="246380"/>
                </a:lnTo>
                <a:lnTo>
                  <a:pt x="2394245" y="245110"/>
                </a:lnTo>
                <a:lnTo>
                  <a:pt x="2393600" y="243155"/>
                </a:lnTo>
                <a:lnTo>
                  <a:pt x="2393499" y="242221"/>
                </a:lnTo>
                <a:lnTo>
                  <a:pt x="2394075" y="240030"/>
                </a:lnTo>
                <a:lnTo>
                  <a:pt x="2398436" y="240030"/>
                </a:lnTo>
                <a:lnTo>
                  <a:pt x="2397854" y="242221"/>
                </a:lnTo>
                <a:lnTo>
                  <a:pt x="2397955" y="243292"/>
                </a:lnTo>
                <a:lnTo>
                  <a:pt x="2398169" y="244010"/>
                </a:lnTo>
                <a:lnTo>
                  <a:pt x="2399104" y="246380"/>
                </a:lnTo>
                <a:close/>
              </a:path>
              <a:path w="4096384" h="836930">
                <a:moveTo>
                  <a:pt x="2490044" y="247650"/>
                </a:moveTo>
                <a:lnTo>
                  <a:pt x="2486262" y="246380"/>
                </a:lnTo>
                <a:lnTo>
                  <a:pt x="2482740" y="242570"/>
                </a:lnTo>
                <a:lnTo>
                  <a:pt x="2487611" y="241300"/>
                </a:lnTo>
                <a:lnTo>
                  <a:pt x="2488279" y="240030"/>
                </a:lnTo>
                <a:lnTo>
                  <a:pt x="2490063" y="240030"/>
                </a:lnTo>
                <a:lnTo>
                  <a:pt x="2490938" y="243660"/>
                </a:lnTo>
                <a:lnTo>
                  <a:pt x="2490833" y="244442"/>
                </a:lnTo>
                <a:lnTo>
                  <a:pt x="2490044" y="247650"/>
                </a:lnTo>
                <a:close/>
              </a:path>
              <a:path w="4096384" h="836930">
                <a:moveTo>
                  <a:pt x="2492971" y="247650"/>
                </a:moveTo>
                <a:lnTo>
                  <a:pt x="2490044" y="247650"/>
                </a:lnTo>
                <a:lnTo>
                  <a:pt x="2490833" y="244442"/>
                </a:lnTo>
                <a:lnTo>
                  <a:pt x="2490938" y="243660"/>
                </a:lnTo>
                <a:lnTo>
                  <a:pt x="2490063" y="240030"/>
                </a:lnTo>
                <a:lnTo>
                  <a:pt x="2496153" y="240030"/>
                </a:lnTo>
                <a:lnTo>
                  <a:pt x="2498664" y="241300"/>
                </a:lnTo>
                <a:lnTo>
                  <a:pt x="2507386" y="241300"/>
                </a:lnTo>
                <a:lnTo>
                  <a:pt x="2502030" y="242570"/>
                </a:lnTo>
                <a:lnTo>
                  <a:pt x="2497008" y="242570"/>
                </a:lnTo>
                <a:lnTo>
                  <a:pt x="2501539" y="246380"/>
                </a:lnTo>
                <a:lnTo>
                  <a:pt x="2495482" y="246380"/>
                </a:lnTo>
                <a:lnTo>
                  <a:pt x="2492971" y="247650"/>
                </a:lnTo>
                <a:close/>
              </a:path>
              <a:path w="4096384" h="836930">
                <a:moveTo>
                  <a:pt x="2529069" y="242858"/>
                </a:moveTo>
                <a:lnTo>
                  <a:pt x="2529518" y="240030"/>
                </a:lnTo>
                <a:lnTo>
                  <a:pt x="2530619" y="240030"/>
                </a:lnTo>
                <a:lnTo>
                  <a:pt x="2529069" y="242858"/>
                </a:lnTo>
                <a:close/>
              </a:path>
              <a:path w="4096384" h="836930">
                <a:moveTo>
                  <a:pt x="2572596" y="246380"/>
                </a:moveTo>
                <a:lnTo>
                  <a:pt x="2564051" y="242570"/>
                </a:lnTo>
                <a:lnTo>
                  <a:pt x="2568065" y="240030"/>
                </a:lnTo>
                <a:lnTo>
                  <a:pt x="2570913" y="240030"/>
                </a:lnTo>
                <a:lnTo>
                  <a:pt x="2572596" y="246380"/>
                </a:lnTo>
                <a:close/>
              </a:path>
              <a:path w="4096384" h="836930">
                <a:moveTo>
                  <a:pt x="2573110" y="246380"/>
                </a:moveTo>
                <a:lnTo>
                  <a:pt x="2572596" y="246380"/>
                </a:lnTo>
                <a:lnTo>
                  <a:pt x="2570913" y="240030"/>
                </a:lnTo>
                <a:lnTo>
                  <a:pt x="2582667" y="240030"/>
                </a:lnTo>
                <a:lnTo>
                  <a:pt x="2578396" y="243840"/>
                </a:lnTo>
                <a:lnTo>
                  <a:pt x="2572780" y="243840"/>
                </a:lnTo>
                <a:lnTo>
                  <a:pt x="2573110" y="246380"/>
                </a:lnTo>
                <a:close/>
              </a:path>
              <a:path w="4096384" h="836930">
                <a:moveTo>
                  <a:pt x="2594272" y="246380"/>
                </a:moveTo>
                <a:lnTo>
                  <a:pt x="2583649" y="246380"/>
                </a:lnTo>
                <a:lnTo>
                  <a:pt x="2588855" y="245110"/>
                </a:lnTo>
                <a:lnTo>
                  <a:pt x="2583001" y="241300"/>
                </a:lnTo>
                <a:lnTo>
                  <a:pt x="2582696" y="240140"/>
                </a:lnTo>
                <a:lnTo>
                  <a:pt x="2582824" y="240030"/>
                </a:lnTo>
                <a:lnTo>
                  <a:pt x="2591340" y="240030"/>
                </a:lnTo>
                <a:lnTo>
                  <a:pt x="2594272" y="246380"/>
                </a:lnTo>
                <a:close/>
              </a:path>
              <a:path w="4096384" h="836930">
                <a:moveTo>
                  <a:pt x="2665301" y="245110"/>
                </a:moveTo>
                <a:lnTo>
                  <a:pt x="2663102" y="245098"/>
                </a:lnTo>
                <a:lnTo>
                  <a:pt x="2660279" y="243840"/>
                </a:lnTo>
                <a:lnTo>
                  <a:pt x="2662944" y="240030"/>
                </a:lnTo>
                <a:lnTo>
                  <a:pt x="2665458" y="240030"/>
                </a:lnTo>
                <a:lnTo>
                  <a:pt x="2667238" y="241245"/>
                </a:lnTo>
                <a:lnTo>
                  <a:pt x="2667159" y="241599"/>
                </a:lnTo>
                <a:lnTo>
                  <a:pt x="2665301" y="245110"/>
                </a:lnTo>
                <a:close/>
              </a:path>
              <a:path w="4096384" h="836930">
                <a:moveTo>
                  <a:pt x="2766367" y="251460"/>
                </a:moveTo>
                <a:lnTo>
                  <a:pt x="2760892" y="250200"/>
                </a:lnTo>
                <a:lnTo>
                  <a:pt x="2764980" y="247689"/>
                </a:lnTo>
                <a:lnTo>
                  <a:pt x="2765073" y="247539"/>
                </a:lnTo>
                <a:lnTo>
                  <a:pt x="2766027" y="243840"/>
                </a:lnTo>
                <a:lnTo>
                  <a:pt x="2768050" y="241300"/>
                </a:lnTo>
                <a:lnTo>
                  <a:pt x="2771233" y="240030"/>
                </a:lnTo>
                <a:lnTo>
                  <a:pt x="2775764" y="240030"/>
                </a:lnTo>
                <a:lnTo>
                  <a:pt x="2771695" y="246380"/>
                </a:lnTo>
                <a:lnTo>
                  <a:pt x="2771566" y="246380"/>
                </a:lnTo>
                <a:lnTo>
                  <a:pt x="2771106" y="247297"/>
                </a:lnTo>
                <a:lnTo>
                  <a:pt x="2770067" y="248920"/>
                </a:lnTo>
                <a:lnTo>
                  <a:pt x="2766367" y="251460"/>
                </a:lnTo>
                <a:close/>
              </a:path>
              <a:path w="4096384" h="836930">
                <a:moveTo>
                  <a:pt x="2812314" y="257810"/>
                </a:moveTo>
                <a:lnTo>
                  <a:pt x="2771131" y="257810"/>
                </a:lnTo>
                <a:lnTo>
                  <a:pt x="2776158" y="255159"/>
                </a:lnTo>
                <a:lnTo>
                  <a:pt x="2778982" y="253902"/>
                </a:lnTo>
                <a:lnTo>
                  <a:pt x="2783811" y="251460"/>
                </a:lnTo>
                <a:lnTo>
                  <a:pt x="2771668" y="246422"/>
                </a:lnTo>
                <a:lnTo>
                  <a:pt x="2775764" y="240030"/>
                </a:lnTo>
                <a:lnTo>
                  <a:pt x="2809789" y="240030"/>
                </a:lnTo>
                <a:lnTo>
                  <a:pt x="2809289" y="241300"/>
                </a:lnTo>
                <a:lnTo>
                  <a:pt x="2784976" y="241300"/>
                </a:lnTo>
                <a:lnTo>
                  <a:pt x="2782619" y="242570"/>
                </a:lnTo>
                <a:lnTo>
                  <a:pt x="2782469" y="242570"/>
                </a:lnTo>
                <a:lnTo>
                  <a:pt x="2784485" y="243840"/>
                </a:lnTo>
                <a:lnTo>
                  <a:pt x="2807390" y="243840"/>
                </a:lnTo>
                <a:lnTo>
                  <a:pt x="2806440" y="245110"/>
                </a:lnTo>
                <a:lnTo>
                  <a:pt x="2810788" y="246380"/>
                </a:lnTo>
                <a:lnTo>
                  <a:pt x="2791348" y="246380"/>
                </a:lnTo>
                <a:lnTo>
                  <a:pt x="2790899" y="247539"/>
                </a:lnTo>
                <a:lnTo>
                  <a:pt x="2790913" y="247713"/>
                </a:lnTo>
                <a:lnTo>
                  <a:pt x="2785317" y="251460"/>
                </a:lnTo>
                <a:lnTo>
                  <a:pt x="2789324" y="252730"/>
                </a:lnTo>
                <a:lnTo>
                  <a:pt x="2796546" y="254000"/>
                </a:lnTo>
                <a:lnTo>
                  <a:pt x="2814154" y="254000"/>
                </a:lnTo>
                <a:lnTo>
                  <a:pt x="2810788" y="255270"/>
                </a:lnTo>
                <a:lnTo>
                  <a:pt x="2797712" y="255270"/>
                </a:lnTo>
                <a:lnTo>
                  <a:pt x="2797561" y="256540"/>
                </a:lnTo>
                <a:lnTo>
                  <a:pt x="2806774" y="256540"/>
                </a:lnTo>
                <a:lnTo>
                  <a:pt x="2812314" y="257810"/>
                </a:lnTo>
                <a:close/>
              </a:path>
              <a:path w="4096384" h="836930">
                <a:moveTo>
                  <a:pt x="2844321" y="248920"/>
                </a:moveTo>
                <a:lnTo>
                  <a:pt x="2845968" y="246422"/>
                </a:lnTo>
                <a:lnTo>
                  <a:pt x="2847830" y="245110"/>
                </a:lnTo>
                <a:lnTo>
                  <a:pt x="2848590" y="242858"/>
                </a:lnTo>
                <a:lnTo>
                  <a:pt x="2848631" y="241784"/>
                </a:lnTo>
                <a:lnTo>
                  <a:pt x="2848504" y="240030"/>
                </a:lnTo>
                <a:lnTo>
                  <a:pt x="2853210" y="243840"/>
                </a:lnTo>
                <a:lnTo>
                  <a:pt x="2849271" y="247650"/>
                </a:lnTo>
                <a:lnTo>
                  <a:pt x="2844321" y="248920"/>
                </a:lnTo>
                <a:close/>
              </a:path>
              <a:path w="4096384" h="836930">
                <a:moveTo>
                  <a:pt x="2881204" y="243840"/>
                </a:moveTo>
                <a:lnTo>
                  <a:pt x="2878356" y="243840"/>
                </a:lnTo>
                <a:lnTo>
                  <a:pt x="2876128" y="242639"/>
                </a:lnTo>
                <a:lnTo>
                  <a:pt x="2876090" y="242221"/>
                </a:lnTo>
                <a:lnTo>
                  <a:pt x="2876332" y="241300"/>
                </a:lnTo>
                <a:lnTo>
                  <a:pt x="2879181" y="240030"/>
                </a:lnTo>
                <a:lnTo>
                  <a:pt x="2881441" y="242465"/>
                </a:lnTo>
                <a:lnTo>
                  <a:pt x="2881348" y="243292"/>
                </a:lnTo>
                <a:lnTo>
                  <a:pt x="2881204" y="24384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9709" y="240030"/>
                </a:lnTo>
                <a:lnTo>
                  <a:pt x="2945399" y="240030"/>
                </a:lnTo>
                <a:lnTo>
                  <a:pt x="2945897" y="241300"/>
                </a:lnTo>
                <a:lnTo>
                  <a:pt x="2946565" y="241300"/>
                </a:lnTo>
                <a:lnTo>
                  <a:pt x="2947018" y="242412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48266" y="248767"/>
                </a:lnTo>
                <a:lnTo>
                  <a:pt x="2948148" y="248496"/>
                </a:lnTo>
                <a:lnTo>
                  <a:pt x="2949413" y="247650"/>
                </a:lnTo>
                <a:lnTo>
                  <a:pt x="2939369" y="246380"/>
                </a:lnTo>
                <a:lnTo>
                  <a:pt x="2947082" y="246380"/>
                </a:lnTo>
                <a:lnTo>
                  <a:pt x="2947018" y="242412"/>
                </a:lnTo>
                <a:lnTo>
                  <a:pt x="2946565" y="241300"/>
                </a:lnTo>
                <a:lnTo>
                  <a:pt x="2945897" y="241300"/>
                </a:lnTo>
                <a:lnTo>
                  <a:pt x="2945399" y="240030"/>
                </a:lnTo>
                <a:lnTo>
                  <a:pt x="2957310" y="240030"/>
                </a:lnTo>
                <a:lnTo>
                  <a:pt x="2955050" y="242465"/>
                </a:lnTo>
                <a:lnTo>
                  <a:pt x="2955064" y="242858"/>
                </a:lnTo>
                <a:lnTo>
                  <a:pt x="2955444" y="243840"/>
                </a:lnTo>
                <a:lnTo>
                  <a:pt x="2958475" y="246380"/>
                </a:lnTo>
                <a:lnTo>
                  <a:pt x="2960649" y="247650"/>
                </a:lnTo>
                <a:lnTo>
                  <a:pt x="2953610" y="247650"/>
                </a:lnTo>
                <a:lnTo>
                  <a:pt x="2957467" y="248920"/>
                </a:lnTo>
                <a:lnTo>
                  <a:pt x="2955054" y="251534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86448" y="245098"/>
                </a:lnTo>
                <a:lnTo>
                  <a:pt x="2984955" y="243840"/>
                </a:lnTo>
                <a:lnTo>
                  <a:pt x="2984464" y="243840"/>
                </a:lnTo>
                <a:lnTo>
                  <a:pt x="2985138" y="242570"/>
                </a:lnTo>
                <a:lnTo>
                  <a:pt x="2988478" y="24003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2998938" y="259080"/>
                </a:moveTo>
                <a:lnTo>
                  <a:pt x="2988321" y="259080"/>
                </a:lnTo>
                <a:lnTo>
                  <a:pt x="2990318" y="255270"/>
                </a:lnTo>
                <a:lnTo>
                  <a:pt x="2987649" y="255268"/>
                </a:lnTo>
                <a:lnTo>
                  <a:pt x="2987273" y="255091"/>
                </a:lnTo>
                <a:lnTo>
                  <a:pt x="2991169" y="252730"/>
                </a:lnTo>
                <a:lnTo>
                  <a:pt x="2999039" y="252730"/>
                </a:lnTo>
                <a:lnTo>
                  <a:pt x="2991169" y="246380"/>
                </a:lnTo>
                <a:lnTo>
                  <a:pt x="2988321" y="246380"/>
                </a:lnTo>
                <a:lnTo>
                  <a:pt x="2988478" y="240030"/>
                </a:lnTo>
                <a:lnTo>
                  <a:pt x="3028551" y="240030"/>
                </a:lnTo>
                <a:lnTo>
                  <a:pt x="3027106" y="241300"/>
                </a:lnTo>
                <a:lnTo>
                  <a:pt x="2999714" y="241300"/>
                </a:lnTo>
                <a:lnTo>
                  <a:pt x="2994358" y="242570"/>
                </a:lnTo>
                <a:lnTo>
                  <a:pt x="3003571" y="248920"/>
                </a:lnTo>
                <a:lnTo>
                  <a:pt x="3004098" y="248920"/>
                </a:lnTo>
                <a:lnTo>
                  <a:pt x="3003692" y="254000"/>
                </a:lnTo>
                <a:lnTo>
                  <a:pt x="2994692" y="254000"/>
                </a:lnTo>
                <a:lnTo>
                  <a:pt x="2998938" y="259080"/>
                </a:lnTo>
                <a:close/>
              </a:path>
              <a:path w="4096384" h="836930">
                <a:moveTo>
                  <a:pt x="3032408" y="246380"/>
                </a:moveTo>
                <a:lnTo>
                  <a:pt x="3021328" y="246380"/>
                </a:lnTo>
                <a:lnTo>
                  <a:pt x="3028551" y="240030"/>
                </a:lnTo>
                <a:lnTo>
                  <a:pt x="3028670" y="241457"/>
                </a:lnTo>
                <a:lnTo>
                  <a:pt x="3032408" y="246380"/>
                </a:lnTo>
                <a:close/>
              </a:path>
              <a:path w="4096384" h="836930">
                <a:moveTo>
                  <a:pt x="3035079" y="246380"/>
                </a:moveTo>
                <a:lnTo>
                  <a:pt x="3032408" y="246380"/>
                </a:lnTo>
                <a:lnTo>
                  <a:pt x="3028670" y="241457"/>
                </a:lnTo>
                <a:lnTo>
                  <a:pt x="3028551" y="240030"/>
                </a:lnTo>
                <a:lnTo>
                  <a:pt x="3035747" y="240030"/>
                </a:lnTo>
                <a:lnTo>
                  <a:pt x="3038936" y="245110"/>
                </a:lnTo>
                <a:lnTo>
                  <a:pt x="3035079" y="246380"/>
                </a:lnTo>
                <a:close/>
              </a:path>
              <a:path w="4096384" h="836930">
                <a:moveTo>
                  <a:pt x="3032408" y="254000"/>
                </a:moveTo>
                <a:lnTo>
                  <a:pt x="3029873" y="247650"/>
                </a:lnTo>
                <a:lnTo>
                  <a:pt x="3035079" y="246380"/>
                </a:lnTo>
                <a:lnTo>
                  <a:pt x="3038936" y="245110"/>
                </a:lnTo>
                <a:lnTo>
                  <a:pt x="3035747" y="240030"/>
                </a:lnTo>
                <a:lnTo>
                  <a:pt x="3042792" y="242570"/>
                </a:lnTo>
                <a:lnTo>
                  <a:pt x="3041444" y="245110"/>
                </a:lnTo>
                <a:lnTo>
                  <a:pt x="3032408" y="254000"/>
                </a:lnTo>
                <a:close/>
              </a:path>
              <a:path w="4096384" h="836930">
                <a:moveTo>
                  <a:pt x="3096609" y="245110"/>
                </a:moveTo>
                <a:lnTo>
                  <a:pt x="3096447" y="242858"/>
                </a:lnTo>
                <a:lnTo>
                  <a:pt x="3096336" y="242465"/>
                </a:lnTo>
                <a:lnTo>
                  <a:pt x="3094252" y="240030"/>
                </a:lnTo>
                <a:lnTo>
                  <a:pt x="3108723" y="240030"/>
                </a:lnTo>
                <a:lnTo>
                  <a:pt x="3108153" y="241300"/>
                </a:lnTo>
                <a:lnTo>
                  <a:pt x="3109345" y="241300"/>
                </a:lnTo>
                <a:lnTo>
                  <a:pt x="3109563" y="241457"/>
                </a:lnTo>
                <a:lnTo>
                  <a:pt x="3100289" y="243840"/>
                </a:lnTo>
                <a:lnTo>
                  <a:pt x="3101541" y="244126"/>
                </a:lnTo>
                <a:lnTo>
                  <a:pt x="3096609" y="245110"/>
                </a:lnTo>
                <a:close/>
              </a:path>
              <a:path w="4096384" h="836930">
                <a:moveTo>
                  <a:pt x="3134305" y="243840"/>
                </a:moveTo>
                <a:lnTo>
                  <a:pt x="3131974" y="243840"/>
                </a:lnTo>
                <a:lnTo>
                  <a:pt x="3131868" y="242465"/>
                </a:lnTo>
                <a:lnTo>
                  <a:pt x="3133657" y="240030"/>
                </a:lnTo>
                <a:lnTo>
                  <a:pt x="3135888" y="241245"/>
                </a:lnTo>
                <a:lnTo>
                  <a:pt x="3136010" y="241457"/>
                </a:lnTo>
                <a:lnTo>
                  <a:pt x="3136128" y="242305"/>
                </a:lnTo>
                <a:lnTo>
                  <a:pt x="3136063" y="242639"/>
                </a:lnTo>
                <a:lnTo>
                  <a:pt x="3134305" y="243840"/>
                </a:lnTo>
                <a:close/>
              </a:path>
              <a:path w="4096384" h="836930">
                <a:moveTo>
                  <a:pt x="3190971" y="245110"/>
                </a:moveTo>
                <a:lnTo>
                  <a:pt x="3190452" y="243155"/>
                </a:lnTo>
                <a:lnTo>
                  <a:pt x="3190353" y="241784"/>
                </a:lnTo>
                <a:lnTo>
                  <a:pt x="3190480" y="240030"/>
                </a:lnTo>
                <a:lnTo>
                  <a:pt x="3193479" y="240030"/>
                </a:lnTo>
                <a:lnTo>
                  <a:pt x="3194772" y="242465"/>
                </a:lnTo>
                <a:lnTo>
                  <a:pt x="3194721" y="242639"/>
                </a:lnTo>
                <a:lnTo>
                  <a:pt x="3190971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190971" y="245110"/>
                </a:lnTo>
                <a:lnTo>
                  <a:pt x="3194721" y="242639"/>
                </a:lnTo>
                <a:lnTo>
                  <a:pt x="3194772" y="242465"/>
                </a:lnTo>
                <a:lnTo>
                  <a:pt x="3193479" y="240030"/>
                </a:lnTo>
                <a:lnTo>
                  <a:pt x="3193819" y="240030"/>
                </a:lnTo>
                <a:lnTo>
                  <a:pt x="3199692" y="242570"/>
                </a:lnTo>
                <a:lnTo>
                  <a:pt x="3200524" y="24257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312670" y="245110"/>
                </a:moveTo>
                <a:lnTo>
                  <a:pt x="3311251" y="244442"/>
                </a:lnTo>
                <a:lnTo>
                  <a:pt x="3311211" y="244126"/>
                </a:lnTo>
                <a:lnTo>
                  <a:pt x="3311321" y="242570"/>
                </a:lnTo>
                <a:lnTo>
                  <a:pt x="3312820" y="240030"/>
                </a:lnTo>
                <a:lnTo>
                  <a:pt x="3313785" y="241245"/>
                </a:lnTo>
                <a:lnTo>
                  <a:pt x="3314075" y="242221"/>
                </a:lnTo>
                <a:lnTo>
                  <a:pt x="3313998" y="242858"/>
                </a:lnTo>
                <a:lnTo>
                  <a:pt x="3312670" y="245110"/>
                </a:lnTo>
                <a:close/>
              </a:path>
              <a:path w="4096384" h="836930">
                <a:moveTo>
                  <a:pt x="3324831" y="245110"/>
                </a:moveTo>
                <a:lnTo>
                  <a:pt x="3312670" y="245110"/>
                </a:lnTo>
                <a:lnTo>
                  <a:pt x="3313998" y="242858"/>
                </a:lnTo>
                <a:lnTo>
                  <a:pt x="3314075" y="242221"/>
                </a:lnTo>
                <a:lnTo>
                  <a:pt x="3313909" y="241599"/>
                </a:lnTo>
                <a:lnTo>
                  <a:pt x="3313785" y="241245"/>
                </a:lnTo>
                <a:lnTo>
                  <a:pt x="3312820" y="240030"/>
                </a:lnTo>
                <a:lnTo>
                  <a:pt x="3322728" y="240030"/>
                </a:lnTo>
                <a:lnTo>
                  <a:pt x="3323257" y="242570"/>
                </a:lnTo>
                <a:lnTo>
                  <a:pt x="3323578" y="242570"/>
                </a:lnTo>
                <a:lnTo>
                  <a:pt x="3323899" y="243840"/>
                </a:lnTo>
                <a:lnTo>
                  <a:pt x="3324831" y="245110"/>
                </a:lnTo>
                <a:close/>
              </a:path>
              <a:path w="4096384" h="836930">
                <a:moveTo>
                  <a:pt x="3392115" y="245110"/>
                </a:moveTo>
                <a:lnTo>
                  <a:pt x="3386418" y="245110"/>
                </a:lnTo>
                <a:lnTo>
                  <a:pt x="3386759" y="240030"/>
                </a:lnTo>
                <a:lnTo>
                  <a:pt x="3392298" y="240030"/>
                </a:lnTo>
                <a:lnTo>
                  <a:pt x="3392223" y="242117"/>
                </a:lnTo>
                <a:lnTo>
                  <a:pt x="3391763" y="242465"/>
                </a:lnTo>
                <a:lnTo>
                  <a:pt x="3391858" y="243292"/>
                </a:lnTo>
                <a:lnTo>
                  <a:pt x="3392091" y="244010"/>
                </a:lnTo>
                <a:lnTo>
                  <a:pt x="3392115" y="245110"/>
                </a:lnTo>
                <a:close/>
              </a:path>
              <a:path w="4096384" h="836930">
                <a:moveTo>
                  <a:pt x="3392223" y="242117"/>
                </a:moveTo>
                <a:lnTo>
                  <a:pt x="3392298" y="240030"/>
                </a:lnTo>
                <a:lnTo>
                  <a:pt x="3400346" y="240030"/>
                </a:lnTo>
                <a:lnTo>
                  <a:pt x="3401516" y="241300"/>
                </a:lnTo>
                <a:lnTo>
                  <a:pt x="3393306" y="241300"/>
                </a:lnTo>
                <a:lnTo>
                  <a:pt x="3392223" y="242117"/>
                </a:lnTo>
                <a:close/>
              </a:path>
              <a:path w="4096384" h="836930">
                <a:moveTo>
                  <a:pt x="3406199" y="246380"/>
                </a:moveTo>
                <a:lnTo>
                  <a:pt x="3400346" y="240030"/>
                </a:lnTo>
                <a:lnTo>
                  <a:pt x="3404359" y="242570"/>
                </a:lnTo>
                <a:lnTo>
                  <a:pt x="3407290" y="242570"/>
                </a:lnTo>
                <a:lnTo>
                  <a:pt x="3407416" y="244378"/>
                </a:lnTo>
                <a:lnTo>
                  <a:pt x="3407291" y="245285"/>
                </a:lnTo>
                <a:lnTo>
                  <a:pt x="3406199" y="246380"/>
                </a:lnTo>
                <a:close/>
              </a:path>
              <a:path w="4096384" h="836930">
                <a:moveTo>
                  <a:pt x="3404359" y="242570"/>
                </a:moveTo>
                <a:lnTo>
                  <a:pt x="3400346" y="240030"/>
                </a:lnTo>
                <a:lnTo>
                  <a:pt x="3406108" y="240030"/>
                </a:lnTo>
                <a:lnTo>
                  <a:pt x="3404359" y="242570"/>
                </a:lnTo>
                <a:close/>
              </a:path>
              <a:path w="4096384" h="836930">
                <a:moveTo>
                  <a:pt x="3407290" y="242570"/>
                </a:moveTo>
                <a:lnTo>
                  <a:pt x="3404359" y="242570"/>
                </a:lnTo>
                <a:lnTo>
                  <a:pt x="3406108" y="240030"/>
                </a:lnTo>
                <a:lnTo>
                  <a:pt x="3407290" y="242570"/>
                </a:lnTo>
                <a:close/>
              </a:path>
              <a:path w="4096384" h="836930">
                <a:moveTo>
                  <a:pt x="3529240" y="245110"/>
                </a:moveTo>
                <a:lnTo>
                  <a:pt x="3527209" y="245098"/>
                </a:lnTo>
                <a:lnTo>
                  <a:pt x="3524035" y="242570"/>
                </a:lnTo>
                <a:lnTo>
                  <a:pt x="3528232" y="240030"/>
                </a:lnTo>
                <a:lnTo>
                  <a:pt x="3529197" y="241245"/>
                </a:lnTo>
                <a:lnTo>
                  <a:pt x="3529867" y="243660"/>
                </a:lnTo>
                <a:lnTo>
                  <a:pt x="3529762" y="244126"/>
                </a:lnTo>
                <a:lnTo>
                  <a:pt x="3529240" y="245110"/>
                </a:lnTo>
                <a:close/>
              </a:path>
              <a:path w="4096384" h="836930">
                <a:moveTo>
                  <a:pt x="3868786" y="245110"/>
                </a:moveTo>
                <a:lnTo>
                  <a:pt x="3807346" y="245110"/>
                </a:lnTo>
                <a:lnTo>
                  <a:pt x="3810701" y="243840"/>
                </a:lnTo>
                <a:lnTo>
                  <a:pt x="3815305" y="241245"/>
                </a:lnTo>
                <a:lnTo>
                  <a:pt x="3817209" y="240030"/>
                </a:lnTo>
                <a:lnTo>
                  <a:pt x="3836008" y="240030"/>
                </a:lnTo>
                <a:lnTo>
                  <a:pt x="3835186" y="242465"/>
                </a:lnTo>
                <a:lnTo>
                  <a:pt x="3835077" y="242639"/>
                </a:lnTo>
                <a:lnTo>
                  <a:pt x="3833808" y="243840"/>
                </a:lnTo>
                <a:lnTo>
                  <a:pt x="3869327" y="243840"/>
                </a:lnTo>
                <a:lnTo>
                  <a:pt x="3868786" y="245110"/>
                </a:lnTo>
                <a:close/>
              </a:path>
              <a:path w="4096384" h="836930">
                <a:moveTo>
                  <a:pt x="3833808" y="243840"/>
                </a:moveTo>
                <a:lnTo>
                  <a:pt x="3835077" y="242639"/>
                </a:lnTo>
                <a:lnTo>
                  <a:pt x="3835186" y="242465"/>
                </a:lnTo>
                <a:lnTo>
                  <a:pt x="3836008" y="240030"/>
                </a:lnTo>
                <a:lnTo>
                  <a:pt x="3837913" y="241245"/>
                </a:lnTo>
                <a:lnTo>
                  <a:pt x="3837871" y="241784"/>
                </a:lnTo>
                <a:lnTo>
                  <a:pt x="3837665" y="242570"/>
                </a:lnTo>
                <a:lnTo>
                  <a:pt x="3833808" y="243840"/>
                </a:lnTo>
                <a:close/>
              </a:path>
              <a:path w="4096384" h="836930">
                <a:moveTo>
                  <a:pt x="3869327" y="243840"/>
                </a:moveTo>
                <a:lnTo>
                  <a:pt x="3833808" y="243840"/>
                </a:lnTo>
                <a:lnTo>
                  <a:pt x="3837665" y="242570"/>
                </a:lnTo>
                <a:lnTo>
                  <a:pt x="3837871" y="241784"/>
                </a:lnTo>
                <a:lnTo>
                  <a:pt x="3837913" y="241245"/>
                </a:lnTo>
                <a:lnTo>
                  <a:pt x="3836008" y="240030"/>
                </a:lnTo>
                <a:lnTo>
                  <a:pt x="3887782" y="240030"/>
                </a:lnTo>
                <a:lnTo>
                  <a:pt x="3888545" y="242570"/>
                </a:lnTo>
                <a:lnTo>
                  <a:pt x="3869867" y="242570"/>
                </a:lnTo>
                <a:lnTo>
                  <a:pt x="3869327" y="243840"/>
                </a:lnTo>
                <a:close/>
              </a:path>
              <a:path w="4096384" h="836930">
                <a:moveTo>
                  <a:pt x="3891482" y="245110"/>
                </a:moveTo>
                <a:lnTo>
                  <a:pt x="3889308" y="245110"/>
                </a:lnTo>
                <a:lnTo>
                  <a:pt x="3887782" y="240030"/>
                </a:lnTo>
                <a:lnTo>
                  <a:pt x="3891822" y="240030"/>
                </a:lnTo>
                <a:lnTo>
                  <a:pt x="3894223" y="241245"/>
                </a:lnTo>
                <a:lnTo>
                  <a:pt x="3894330" y="243840"/>
                </a:lnTo>
                <a:lnTo>
                  <a:pt x="3891482" y="245110"/>
                </a:lnTo>
                <a:close/>
              </a:path>
              <a:path w="4096384" h="836930">
                <a:moveTo>
                  <a:pt x="2584259" y="257810"/>
                </a:moveTo>
                <a:lnTo>
                  <a:pt x="2576119" y="257810"/>
                </a:lnTo>
                <a:lnTo>
                  <a:pt x="2579792" y="248920"/>
                </a:lnTo>
                <a:lnTo>
                  <a:pt x="2578967" y="248920"/>
                </a:lnTo>
                <a:lnTo>
                  <a:pt x="2575654" y="246199"/>
                </a:lnTo>
                <a:lnTo>
                  <a:pt x="2582696" y="240140"/>
                </a:lnTo>
                <a:lnTo>
                  <a:pt x="2583001" y="241300"/>
                </a:lnTo>
                <a:lnTo>
                  <a:pt x="2588855" y="245110"/>
                </a:lnTo>
                <a:lnTo>
                  <a:pt x="2583649" y="246380"/>
                </a:lnTo>
                <a:lnTo>
                  <a:pt x="2594272" y="246380"/>
                </a:lnTo>
                <a:lnTo>
                  <a:pt x="2594885" y="247650"/>
                </a:lnTo>
                <a:lnTo>
                  <a:pt x="2588180" y="247650"/>
                </a:lnTo>
                <a:lnTo>
                  <a:pt x="2587364" y="250161"/>
                </a:lnTo>
                <a:lnTo>
                  <a:pt x="2587489" y="250336"/>
                </a:lnTo>
                <a:lnTo>
                  <a:pt x="2588521" y="251460"/>
                </a:lnTo>
                <a:lnTo>
                  <a:pt x="2601590" y="251460"/>
                </a:lnTo>
                <a:lnTo>
                  <a:pt x="2598575" y="252730"/>
                </a:lnTo>
                <a:lnTo>
                  <a:pt x="2582315" y="252730"/>
                </a:lnTo>
                <a:lnTo>
                  <a:pt x="2582886" y="255091"/>
                </a:lnTo>
                <a:lnTo>
                  <a:pt x="2583009" y="255421"/>
                </a:lnTo>
                <a:lnTo>
                  <a:pt x="2584259" y="257810"/>
                </a:lnTo>
                <a:close/>
              </a:path>
              <a:path w="4096384" h="836930">
                <a:moveTo>
                  <a:pt x="2088102" y="241300"/>
                </a:moveTo>
                <a:lnTo>
                  <a:pt x="2086312" y="241300"/>
                </a:lnTo>
                <a:lnTo>
                  <a:pt x="2088667" y="240309"/>
                </a:lnTo>
                <a:lnTo>
                  <a:pt x="2088102" y="241300"/>
                </a:lnTo>
                <a:close/>
              </a:path>
              <a:path w="4096384" h="836930">
                <a:moveTo>
                  <a:pt x="1469277" y="243155"/>
                </a:moveTo>
                <a:lnTo>
                  <a:pt x="1467112" y="242570"/>
                </a:lnTo>
                <a:lnTo>
                  <a:pt x="1468850" y="240334"/>
                </a:lnTo>
                <a:lnTo>
                  <a:pt x="1470556" y="242570"/>
                </a:lnTo>
                <a:lnTo>
                  <a:pt x="1469277" y="243155"/>
                </a:lnTo>
                <a:close/>
              </a:path>
              <a:path w="4096384" h="836930">
                <a:moveTo>
                  <a:pt x="984351" y="245110"/>
                </a:moveTo>
                <a:lnTo>
                  <a:pt x="987316" y="240376"/>
                </a:lnTo>
                <a:lnTo>
                  <a:pt x="994408" y="242570"/>
                </a:lnTo>
                <a:lnTo>
                  <a:pt x="984351" y="245110"/>
                </a:lnTo>
                <a:close/>
              </a:path>
              <a:path w="4096384" h="836930">
                <a:moveTo>
                  <a:pt x="1308528" y="257810"/>
                </a:moveTo>
                <a:lnTo>
                  <a:pt x="1309068" y="254111"/>
                </a:lnTo>
                <a:lnTo>
                  <a:pt x="1309158" y="253902"/>
                </a:lnTo>
                <a:lnTo>
                  <a:pt x="1311981" y="250161"/>
                </a:lnTo>
                <a:lnTo>
                  <a:pt x="1313945" y="246329"/>
                </a:lnTo>
                <a:lnTo>
                  <a:pt x="1314907" y="245110"/>
                </a:lnTo>
                <a:lnTo>
                  <a:pt x="1317258" y="245110"/>
                </a:lnTo>
                <a:lnTo>
                  <a:pt x="1316237" y="244010"/>
                </a:lnTo>
                <a:lnTo>
                  <a:pt x="1316127" y="243660"/>
                </a:lnTo>
                <a:lnTo>
                  <a:pt x="1316381" y="242712"/>
                </a:lnTo>
                <a:lnTo>
                  <a:pt x="1316495" y="242465"/>
                </a:lnTo>
                <a:lnTo>
                  <a:pt x="1317940" y="240471"/>
                </a:lnTo>
                <a:lnTo>
                  <a:pt x="1321005" y="242305"/>
                </a:lnTo>
                <a:lnTo>
                  <a:pt x="1315946" y="252667"/>
                </a:lnTo>
                <a:lnTo>
                  <a:pt x="1313532" y="255286"/>
                </a:lnTo>
                <a:lnTo>
                  <a:pt x="1308528" y="257810"/>
                </a:lnTo>
                <a:close/>
              </a:path>
              <a:path w="4096384" h="836930">
                <a:moveTo>
                  <a:pt x="1340889" y="247650"/>
                </a:moveTo>
                <a:lnTo>
                  <a:pt x="1336328" y="240497"/>
                </a:lnTo>
                <a:lnTo>
                  <a:pt x="1337707" y="241300"/>
                </a:lnTo>
                <a:lnTo>
                  <a:pt x="1340889" y="241300"/>
                </a:lnTo>
                <a:lnTo>
                  <a:pt x="1340810" y="244126"/>
                </a:lnTo>
                <a:lnTo>
                  <a:pt x="1339399" y="245098"/>
                </a:lnTo>
                <a:lnTo>
                  <a:pt x="1340889" y="246666"/>
                </a:lnTo>
                <a:lnTo>
                  <a:pt x="1340889" y="247650"/>
                </a:lnTo>
                <a:close/>
              </a:path>
              <a:path w="4096384" h="836930">
                <a:moveTo>
                  <a:pt x="2088663" y="248920"/>
                </a:moveTo>
                <a:lnTo>
                  <a:pt x="2083968" y="246380"/>
                </a:lnTo>
                <a:lnTo>
                  <a:pt x="2077433" y="243840"/>
                </a:lnTo>
                <a:lnTo>
                  <a:pt x="2086910" y="240670"/>
                </a:lnTo>
                <a:lnTo>
                  <a:pt x="2086312" y="241300"/>
                </a:lnTo>
                <a:lnTo>
                  <a:pt x="2088102" y="241300"/>
                </a:lnTo>
                <a:lnTo>
                  <a:pt x="2086755" y="243660"/>
                </a:lnTo>
                <a:lnTo>
                  <a:pt x="2086865" y="244378"/>
                </a:lnTo>
                <a:lnTo>
                  <a:pt x="2088663" y="248920"/>
                </a:lnTo>
                <a:close/>
              </a:path>
              <a:path w="4096384" h="836930">
                <a:moveTo>
                  <a:pt x="1597183" y="245110"/>
                </a:moveTo>
                <a:lnTo>
                  <a:pt x="1591149" y="245110"/>
                </a:lnTo>
                <a:lnTo>
                  <a:pt x="1594888" y="241245"/>
                </a:lnTo>
                <a:lnTo>
                  <a:pt x="1597183" y="245110"/>
                </a:lnTo>
                <a:close/>
              </a:path>
              <a:path w="4096384" h="836930">
                <a:moveTo>
                  <a:pt x="1579774" y="241300"/>
                </a:moveTo>
                <a:close/>
              </a:path>
              <a:path w="4096384" h="836930">
                <a:moveTo>
                  <a:pt x="546678" y="242570"/>
                </a:moveTo>
                <a:lnTo>
                  <a:pt x="546174" y="241300"/>
                </a:lnTo>
                <a:lnTo>
                  <a:pt x="546510" y="241300"/>
                </a:lnTo>
                <a:lnTo>
                  <a:pt x="546678" y="242570"/>
                </a:lnTo>
                <a:close/>
              </a:path>
              <a:path w="4096384" h="836930">
                <a:moveTo>
                  <a:pt x="642395" y="250190"/>
                </a:moveTo>
                <a:lnTo>
                  <a:pt x="639880" y="250190"/>
                </a:lnTo>
                <a:lnTo>
                  <a:pt x="646415" y="241300"/>
                </a:lnTo>
                <a:lnTo>
                  <a:pt x="646541" y="248920"/>
                </a:lnTo>
                <a:lnTo>
                  <a:pt x="643233" y="248920"/>
                </a:lnTo>
                <a:lnTo>
                  <a:pt x="642395" y="250190"/>
                </a:lnTo>
                <a:close/>
              </a:path>
              <a:path w="4096384" h="836930">
                <a:moveTo>
                  <a:pt x="726541" y="250190"/>
                </a:moveTo>
                <a:lnTo>
                  <a:pt x="723189" y="250190"/>
                </a:lnTo>
                <a:lnTo>
                  <a:pt x="722136" y="249049"/>
                </a:lnTo>
                <a:lnTo>
                  <a:pt x="722057" y="248767"/>
                </a:lnTo>
                <a:lnTo>
                  <a:pt x="722609" y="246666"/>
                </a:lnTo>
                <a:lnTo>
                  <a:pt x="722732" y="246329"/>
                </a:lnTo>
                <a:lnTo>
                  <a:pt x="727379" y="241300"/>
                </a:lnTo>
                <a:lnTo>
                  <a:pt x="730058" y="248920"/>
                </a:lnTo>
                <a:lnTo>
                  <a:pt x="726541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26541" y="250190"/>
                </a:lnTo>
                <a:lnTo>
                  <a:pt x="730058" y="248920"/>
                </a:lnTo>
                <a:lnTo>
                  <a:pt x="727379" y="241300"/>
                </a:lnTo>
                <a:lnTo>
                  <a:pt x="755961" y="241300"/>
                </a:lnTo>
                <a:lnTo>
                  <a:pt x="756179" y="242412"/>
                </a:lnTo>
                <a:lnTo>
                  <a:pt x="756293" y="242639"/>
                </a:lnTo>
                <a:lnTo>
                  <a:pt x="757716" y="243840"/>
                </a:lnTo>
                <a:lnTo>
                  <a:pt x="782258" y="243840"/>
                </a:lnTo>
                <a:lnTo>
                  <a:pt x="780849" y="246380"/>
                </a:lnTo>
                <a:lnTo>
                  <a:pt x="752523" y="246380"/>
                </a:lnTo>
                <a:lnTo>
                  <a:pt x="750173" y="247650"/>
                </a:lnTo>
                <a:lnTo>
                  <a:pt x="750009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961721" y="242570"/>
                </a:moveTo>
                <a:lnTo>
                  <a:pt x="958703" y="242570"/>
                </a:lnTo>
                <a:lnTo>
                  <a:pt x="960379" y="241300"/>
                </a:lnTo>
                <a:lnTo>
                  <a:pt x="961721" y="242570"/>
                </a:lnTo>
                <a:close/>
              </a:path>
              <a:path w="4096384" h="836930">
                <a:moveTo>
                  <a:pt x="973789" y="243840"/>
                </a:moveTo>
                <a:lnTo>
                  <a:pt x="959875" y="243840"/>
                </a:lnTo>
                <a:lnTo>
                  <a:pt x="961551" y="242570"/>
                </a:lnTo>
                <a:lnTo>
                  <a:pt x="960379" y="241300"/>
                </a:lnTo>
                <a:lnTo>
                  <a:pt x="973115" y="241300"/>
                </a:lnTo>
                <a:lnTo>
                  <a:pt x="972996" y="242221"/>
                </a:lnTo>
                <a:lnTo>
                  <a:pt x="973118" y="242823"/>
                </a:lnTo>
                <a:lnTo>
                  <a:pt x="973789" y="243840"/>
                </a:lnTo>
                <a:close/>
              </a:path>
              <a:path w="4096384" h="836930">
                <a:moveTo>
                  <a:pt x="974293" y="243840"/>
                </a:moveTo>
                <a:lnTo>
                  <a:pt x="973789" y="243840"/>
                </a:lnTo>
                <a:lnTo>
                  <a:pt x="973118" y="242823"/>
                </a:lnTo>
                <a:lnTo>
                  <a:pt x="972996" y="242221"/>
                </a:lnTo>
                <a:lnTo>
                  <a:pt x="973115" y="241300"/>
                </a:lnTo>
                <a:lnTo>
                  <a:pt x="975969" y="241300"/>
                </a:lnTo>
                <a:lnTo>
                  <a:pt x="974293" y="243840"/>
                </a:lnTo>
                <a:close/>
              </a:path>
              <a:path w="4096384" h="836930">
                <a:moveTo>
                  <a:pt x="985146" y="243840"/>
                </a:moveTo>
                <a:lnTo>
                  <a:pt x="974293" y="243840"/>
                </a:lnTo>
                <a:lnTo>
                  <a:pt x="975969" y="241300"/>
                </a:lnTo>
                <a:lnTo>
                  <a:pt x="986737" y="241300"/>
                </a:lnTo>
                <a:lnTo>
                  <a:pt x="985146" y="24384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11001" y="245110"/>
                </a:lnTo>
                <a:lnTo>
                  <a:pt x="1015361" y="241300"/>
                </a:lnTo>
                <a:lnTo>
                  <a:pt x="1015695" y="241300"/>
                </a:lnTo>
                <a:lnTo>
                  <a:pt x="1017372" y="242570"/>
                </a:lnTo>
                <a:lnTo>
                  <a:pt x="1066235" y="242570"/>
                </a:lnTo>
                <a:lnTo>
                  <a:pt x="1066821" y="24384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017372" y="242570"/>
                </a:moveTo>
                <a:lnTo>
                  <a:pt x="1015695" y="241300"/>
                </a:lnTo>
                <a:lnTo>
                  <a:pt x="1016725" y="241300"/>
                </a:lnTo>
                <a:lnTo>
                  <a:pt x="1017372" y="242570"/>
                </a:lnTo>
                <a:close/>
              </a:path>
              <a:path w="4096384" h="836930">
                <a:moveTo>
                  <a:pt x="1614950" y="245110"/>
                </a:moveTo>
                <a:lnTo>
                  <a:pt x="1613778" y="242570"/>
                </a:lnTo>
                <a:lnTo>
                  <a:pt x="1616292" y="241300"/>
                </a:lnTo>
                <a:lnTo>
                  <a:pt x="1618303" y="241300"/>
                </a:lnTo>
                <a:lnTo>
                  <a:pt x="1614950" y="245110"/>
                </a:lnTo>
                <a:close/>
              </a:path>
              <a:path w="4096384" h="836930">
                <a:moveTo>
                  <a:pt x="1621655" y="245110"/>
                </a:moveTo>
                <a:lnTo>
                  <a:pt x="1614950" y="245110"/>
                </a:lnTo>
                <a:lnTo>
                  <a:pt x="1618303" y="241300"/>
                </a:lnTo>
                <a:lnTo>
                  <a:pt x="1619288" y="241300"/>
                </a:lnTo>
                <a:lnTo>
                  <a:pt x="1619475" y="243840"/>
                </a:lnTo>
                <a:lnTo>
                  <a:pt x="1622158" y="243840"/>
                </a:lnTo>
                <a:lnTo>
                  <a:pt x="1621655" y="245110"/>
                </a:lnTo>
                <a:close/>
              </a:path>
              <a:path w="4096384" h="836930">
                <a:moveTo>
                  <a:pt x="1663895" y="251460"/>
                </a:moveTo>
                <a:lnTo>
                  <a:pt x="1662553" y="251460"/>
                </a:lnTo>
                <a:lnTo>
                  <a:pt x="1655239" y="250200"/>
                </a:lnTo>
                <a:lnTo>
                  <a:pt x="1666076" y="241300"/>
                </a:lnTo>
                <a:lnTo>
                  <a:pt x="1674123" y="242570"/>
                </a:lnTo>
                <a:lnTo>
                  <a:pt x="1663895" y="251460"/>
                </a:lnTo>
                <a:close/>
              </a:path>
              <a:path w="4096384" h="836930">
                <a:moveTo>
                  <a:pt x="1667654" y="251460"/>
                </a:moveTo>
                <a:lnTo>
                  <a:pt x="1663895" y="251460"/>
                </a:lnTo>
                <a:lnTo>
                  <a:pt x="1674123" y="242570"/>
                </a:lnTo>
                <a:lnTo>
                  <a:pt x="1666076" y="241300"/>
                </a:lnTo>
                <a:lnTo>
                  <a:pt x="1680798" y="241300"/>
                </a:lnTo>
                <a:lnTo>
                  <a:pt x="1679901" y="242465"/>
                </a:lnTo>
                <a:lnTo>
                  <a:pt x="1680011" y="242858"/>
                </a:lnTo>
                <a:lnTo>
                  <a:pt x="1680658" y="243840"/>
                </a:lnTo>
                <a:lnTo>
                  <a:pt x="1682672" y="247650"/>
                </a:lnTo>
                <a:lnTo>
                  <a:pt x="1677142" y="247650"/>
                </a:lnTo>
                <a:lnTo>
                  <a:pt x="1672951" y="248920"/>
                </a:lnTo>
                <a:lnTo>
                  <a:pt x="1670941" y="248920"/>
                </a:lnTo>
                <a:lnTo>
                  <a:pt x="1667654" y="251460"/>
                </a:lnTo>
                <a:close/>
              </a:path>
              <a:path w="4096384" h="836930">
                <a:moveTo>
                  <a:pt x="1749051" y="245110"/>
                </a:moveTo>
                <a:lnTo>
                  <a:pt x="1746706" y="243840"/>
                </a:lnTo>
                <a:lnTo>
                  <a:pt x="1747040" y="242570"/>
                </a:lnTo>
                <a:lnTo>
                  <a:pt x="1749889" y="241300"/>
                </a:lnTo>
                <a:lnTo>
                  <a:pt x="1752239" y="242570"/>
                </a:lnTo>
                <a:lnTo>
                  <a:pt x="1751899" y="243840"/>
                </a:lnTo>
                <a:lnTo>
                  <a:pt x="1749051" y="245110"/>
                </a:lnTo>
                <a:close/>
              </a:path>
              <a:path w="4096384" h="836930">
                <a:moveTo>
                  <a:pt x="1763007" y="245110"/>
                </a:moveTo>
                <a:lnTo>
                  <a:pt x="1749051" y="245110"/>
                </a:lnTo>
                <a:lnTo>
                  <a:pt x="1751899" y="243840"/>
                </a:lnTo>
                <a:lnTo>
                  <a:pt x="1752239" y="242570"/>
                </a:lnTo>
                <a:lnTo>
                  <a:pt x="1749889" y="241300"/>
                </a:lnTo>
                <a:lnTo>
                  <a:pt x="1756594" y="241300"/>
                </a:lnTo>
                <a:lnTo>
                  <a:pt x="1763007" y="245110"/>
                </a:lnTo>
                <a:close/>
              </a:path>
              <a:path w="4096384" h="836930">
                <a:moveTo>
                  <a:pt x="1767823" y="246380"/>
                </a:moveTo>
                <a:lnTo>
                  <a:pt x="1765145" y="246380"/>
                </a:lnTo>
                <a:lnTo>
                  <a:pt x="1756594" y="241300"/>
                </a:lnTo>
                <a:lnTo>
                  <a:pt x="1765649" y="241300"/>
                </a:lnTo>
                <a:lnTo>
                  <a:pt x="1767326" y="243840"/>
                </a:lnTo>
                <a:lnTo>
                  <a:pt x="1767823" y="246380"/>
                </a:lnTo>
                <a:close/>
              </a:path>
              <a:path w="4096384" h="836930">
                <a:moveTo>
                  <a:pt x="1770004" y="251460"/>
                </a:moveTo>
                <a:lnTo>
                  <a:pt x="1767326" y="248920"/>
                </a:lnTo>
                <a:lnTo>
                  <a:pt x="1767177" y="248355"/>
                </a:lnTo>
                <a:lnTo>
                  <a:pt x="1767064" y="247539"/>
                </a:lnTo>
                <a:lnTo>
                  <a:pt x="1767636" y="246666"/>
                </a:lnTo>
                <a:lnTo>
                  <a:pt x="1767733" y="245918"/>
                </a:lnTo>
                <a:lnTo>
                  <a:pt x="1767326" y="243840"/>
                </a:lnTo>
                <a:lnTo>
                  <a:pt x="1765649" y="241300"/>
                </a:lnTo>
                <a:lnTo>
                  <a:pt x="1772184" y="241300"/>
                </a:lnTo>
                <a:lnTo>
                  <a:pt x="1772281" y="243292"/>
                </a:lnTo>
                <a:lnTo>
                  <a:pt x="1772354" y="243840"/>
                </a:lnTo>
                <a:lnTo>
                  <a:pt x="1773193" y="243840"/>
                </a:lnTo>
                <a:lnTo>
                  <a:pt x="1774699" y="245110"/>
                </a:lnTo>
                <a:lnTo>
                  <a:pt x="1794854" y="245110"/>
                </a:lnTo>
                <a:lnTo>
                  <a:pt x="1794476" y="246380"/>
                </a:lnTo>
                <a:lnTo>
                  <a:pt x="1769002" y="246380"/>
                </a:lnTo>
                <a:lnTo>
                  <a:pt x="1770004" y="251460"/>
                </a:lnTo>
                <a:close/>
              </a:path>
              <a:path w="4096384" h="836930">
                <a:moveTo>
                  <a:pt x="1801348" y="255270"/>
                </a:moveTo>
                <a:lnTo>
                  <a:pt x="1794146" y="251460"/>
                </a:lnTo>
                <a:lnTo>
                  <a:pt x="1792967" y="251460"/>
                </a:lnTo>
                <a:lnTo>
                  <a:pt x="1795986" y="241300"/>
                </a:lnTo>
                <a:lnTo>
                  <a:pt x="1799219" y="249049"/>
                </a:lnTo>
                <a:lnTo>
                  <a:pt x="1801348" y="255270"/>
                </a:lnTo>
                <a:close/>
              </a:path>
              <a:path w="4096384" h="836930">
                <a:moveTo>
                  <a:pt x="1813712" y="255270"/>
                </a:moveTo>
                <a:lnTo>
                  <a:pt x="1801348" y="255270"/>
                </a:lnTo>
                <a:lnTo>
                  <a:pt x="1799111" y="248767"/>
                </a:lnTo>
                <a:lnTo>
                  <a:pt x="1795986" y="241300"/>
                </a:lnTo>
                <a:lnTo>
                  <a:pt x="1799237" y="241300"/>
                </a:lnTo>
                <a:lnTo>
                  <a:pt x="1799734" y="242570"/>
                </a:lnTo>
                <a:lnTo>
                  <a:pt x="1803195" y="243840"/>
                </a:lnTo>
                <a:lnTo>
                  <a:pt x="1815315" y="243840"/>
                </a:lnTo>
                <a:lnTo>
                  <a:pt x="1817254" y="245110"/>
                </a:lnTo>
                <a:lnTo>
                  <a:pt x="1834475" y="245110"/>
                </a:lnTo>
                <a:lnTo>
                  <a:pt x="1834007" y="247650"/>
                </a:lnTo>
                <a:lnTo>
                  <a:pt x="1811242" y="247650"/>
                </a:lnTo>
                <a:lnTo>
                  <a:pt x="1809396" y="248920"/>
                </a:lnTo>
                <a:lnTo>
                  <a:pt x="1807804" y="252571"/>
                </a:lnTo>
                <a:lnTo>
                  <a:pt x="1807858" y="252782"/>
                </a:lnTo>
                <a:lnTo>
                  <a:pt x="1813712" y="255270"/>
                </a:lnTo>
                <a:close/>
              </a:path>
              <a:path w="4096384" h="836930">
                <a:moveTo>
                  <a:pt x="1843091" y="243840"/>
                </a:moveTo>
                <a:lnTo>
                  <a:pt x="1842083" y="243840"/>
                </a:lnTo>
                <a:lnTo>
                  <a:pt x="1841435" y="242858"/>
                </a:lnTo>
                <a:lnTo>
                  <a:pt x="1841355" y="242465"/>
                </a:lnTo>
                <a:lnTo>
                  <a:pt x="1842587" y="241300"/>
                </a:lnTo>
                <a:lnTo>
                  <a:pt x="1843595" y="241300"/>
                </a:lnTo>
                <a:lnTo>
                  <a:pt x="1844208" y="242465"/>
                </a:lnTo>
                <a:lnTo>
                  <a:pt x="1844132" y="242712"/>
                </a:lnTo>
                <a:lnTo>
                  <a:pt x="1843091" y="243840"/>
                </a:lnTo>
                <a:close/>
              </a:path>
              <a:path w="4096384" h="836930">
                <a:moveTo>
                  <a:pt x="1863039" y="260350"/>
                </a:moveTo>
                <a:lnTo>
                  <a:pt x="1844931" y="260350"/>
                </a:lnTo>
                <a:lnTo>
                  <a:pt x="1849453" y="255268"/>
                </a:lnTo>
                <a:lnTo>
                  <a:pt x="1843255" y="254000"/>
                </a:lnTo>
                <a:lnTo>
                  <a:pt x="1834710" y="243840"/>
                </a:lnTo>
                <a:lnTo>
                  <a:pt x="1843091" y="243840"/>
                </a:lnTo>
                <a:lnTo>
                  <a:pt x="1844132" y="242712"/>
                </a:lnTo>
                <a:lnTo>
                  <a:pt x="1844208" y="242465"/>
                </a:lnTo>
                <a:lnTo>
                  <a:pt x="1843595" y="241300"/>
                </a:lnTo>
                <a:lnTo>
                  <a:pt x="1884998" y="241300"/>
                </a:lnTo>
                <a:lnTo>
                  <a:pt x="1884998" y="242570"/>
                </a:lnTo>
                <a:lnTo>
                  <a:pt x="1857673" y="242570"/>
                </a:lnTo>
                <a:lnTo>
                  <a:pt x="1855329" y="243840"/>
                </a:lnTo>
                <a:lnTo>
                  <a:pt x="1857843" y="245110"/>
                </a:lnTo>
                <a:lnTo>
                  <a:pt x="1936038" y="245110"/>
                </a:lnTo>
                <a:lnTo>
                  <a:pt x="1936627" y="246380"/>
                </a:lnTo>
                <a:lnTo>
                  <a:pt x="1863206" y="246380"/>
                </a:lnTo>
                <a:lnTo>
                  <a:pt x="1862258" y="248767"/>
                </a:lnTo>
                <a:lnTo>
                  <a:pt x="1862373" y="251070"/>
                </a:lnTo>
                <a:lnTo>
                  <a:pt x="1862702" y="252730"/>
                </a:lnTo>
                <a:lnTo>
                  <a:pt x="1978193" y="252730"/>
                </a:lnTo>
                <a:lnTo>
                  <a:pt x="1977062" y="254000"/>
                </a:lnTo>
                <a:lnTo>
                  <a:pt x="1939980" y="254000"/>
                </a:lnTo>
                <a:lnTo>
                  <a:pt x="1936907" y="255270"/>
                </a:lnTo>
                <a:lnTo>
                  <a:pt x="1870919" y="255270"/>
                </a:lnTo>
                <a:lnTo>
                  <a:pt x="1867063" y="256540"/>
                </a:lnTo>
                <a:lnTo>
                  <a:pt x="1854989" y="256540"/>
                </a:lnTo>
                <a:lnTo>
                  <a:pt x="1855159" y="257810"/>
                </a:lnTo>
                <a:lnTo>
                  <a:pt x="1856835" y="259080"/>
                </a:lnTo>
                <a:lnTo>
                  <a:pt x="1864212" y="259080"/>
                </a:lnTo>
                <a:lnTo>
                  <a:pt x="1863039" y="260350"/>
                </a:lnTo>
                <a:close/>
              </a:path>
              <a:path w="4096384" h="836930">
                <a:moveTo>
                  <a:pt x="1936038" y="245110"/>
                </a:moveTo>
                <a:lnTo>
                  <a:pt x="1884998" y="245110"/>
                </a:lnTo>
                <a:lnTo>
                  <a:pt x="1884998" y="241300"/>
                </a:lnTo>
                <a:lnTo>
                  <a:pt x="1976101" y="241300"/>
                </a:lnTo>
                <a:lnTo>
                  <a:pt x="1974957" y="242570"/>
                </a:lnTo>
                <a:lnTo>
                  <a:pt x="1896063" y="242570"/>
                </a:lnTo>
                <a:lnTo>
                  <a:pt x="1898237" y="243840"/>
                </a:lnTo>
                <a:lnTo>
                  <a:pt x="1935449" y="243840"/>
                </a:lnTo>
                <a:lnTo>
                  <a:pt x="1936038" y="245110"/>
                </a:lnTo>
                <a:close/>
              </a:path>
              <a:path w="4096384" h="836930">
                <a:moveTo>
                  <a:pt x="2006860" y="245110"/>
                </a:moveTo>
                <a:lnTo>
                  <a:pt x="2005184" y="243840"/>
                </a:lnTo>
                <a:lnTo>
                  <a:pt x="2004012" y="242570"/>
                </a:lnTo>
                <a:lnTo>
                  <a:pt x="2004346" y="242570"/>
                </a:lnTo>
                <a:lnTo>
                  <a:pt x="2006192" y="241300"/>
                </a:lnTo>
                <a:lnTo>
                  <a:pt x="2006805" y="242465"/>
                </a:lnTo>
                <a:lnTo>
                  <a:pt x="2006860" y="245110"/>
                </a:lnTo>
                <a:close/>
              </a:path>
              <a:path w="4096384" h="836930">
                <a:moveTo>
                  <a:pt x="2144981" y="252730"/>
                </a:moveTo>
                <a:lnTo>
                  <a:pt x="2144817" y="252730"/>
                </a:lnTo>
                <a:lnTo>
                  <a:pt x="2132081" y="242570"/>
                </a:lnTo>
                <a:lnTo>
                  <a:pt x="2137608" y="241300"/>
                </a:lnTo>
                <a:lnTo>
                  <a:pt x="2140456" y="241300"/>
                </a:lnTo>
                <a:lnTo>
                  <a:pt x="2144665" y="244734"/>
                </a:lnTo>
                <a:lnTo>
                  <a:pt x="2143809" y="245110"/>
                </a:lnTo>
                <a:lnTo>
                  <a:pt x="2145450" y="245374"/>
                </a:lnTo>
                <a:lnTo>
                  <a:pt x="2151316" y="250161"/>
                </a:lnTo>
                <a:lnTo>
                  <a:pt x="2144981" y="252730"/>
                </a:lnTo>
                <a:close/>
              </a:path>
              <a:path w="4096384" h="836930">
                <a:moveTo>
                  <a:pt x="2144665" y="244734"/>
                </a:moveTo>
                <a:lnTo>
                  <a:pt x="2140456" y="241300"/>
                </a:lnTo>
                <a:lnTo>
                  <a:pt x="2152486" y="241300"/>
                </a:lnTo>
                <a:lnTo>
                  <a:pt x="2144665" y="244734"/>
                </a:lnTo>
                <a:close/>
              </a:path>
              <a:path w="4096384" h="836930">
                <a:moveTo>
                  <a:pt x="2194103" y="243840"/>
                </a:moveTo>
                <a:lnTo>
                  <a:pt x="2191922" y="243840"/>
                </a:lnTo>
                <a:lnTo>
                  <a:pt x="2190410" y="242570"/>
                </a:lnTo>
                <a:lnTo>
                  <a:pt x="2190580" y="242570"/>
                </a:lnTo>
                <a:lnTo>
                  <a:pt x="2192256" y="241300"/>
                </a:lnTo>
                <a:lnTo>
                  <a:pt x="2194103" y="243840"/>
                </a:lnTo>
                <a:close/>
              </a:path>
              <a:path w="4096384" h="836930">
                <a:moveTo>
                  <a:pt x="2242544" y="243840"/>
                </a:moveTo>
                <a:lnTo>
                  <a:pt x="2194103" y="243840"/>
                </a:lnTo>
                <a:lnTo>
                  <a:pt x="2192256" y="241300"/>
                </a:lnTo>
                <a:lnTo>
                  <a:pt x="2245897" y="241300"/>
                </a:lnTo>
                <a:lnTo>
                  <a:pt x="2242544" y="243840"/>
                </a:lnTo>
                <a:close/>
              </a:path>
              <a:path w="4096384" h="836930">
                <a:moveTo>
                  <a:pt x="2249079" y="247650"/>
                </a:moveTo>
                <a:lnTo>
                  <a:pt x="2244867" y="245098"/>
                </a:lnTo>
                <a:lnTo>
                  <a:pt x="2242544" y="243840"/>
                </a:lnTo>
                <a:lnTo>
                  <a:pt x="2245897" y="241300"/>
                </a:lnTo>
                <a:lnTo>
                  <a:pt x="2249583" y="241300"/>
                </a:lnTo>
                <a:lnTo>
                  <a:pt x="2249079" y="24765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249079" y="247650"/>
                </a:lnTo>
                <a:lnTo>
                  <a:pt x="2249583" y="241300"/>
                </a:lnTo>
                <a:lnTo>
                  <a:pt x="2269657" y="241300"/>
                </a:lnTo>
                <a:lnTo>
                  <a:pt x="2268022" y="242570"/>
                </a:lnTo>
                <a:lnTo>
                  <a:pt x="2273051" y="243840"/>
                </a:lnTo>
                <a:lnTo>
                  <a:pt x="2299537" y="243840"/>
                </a:lnTo>
                <a:lnTo>
                  <a:pt x="2300205" y="245110"/>
                </a:lnTo>
                <a:lnTo>
                  <a:pt x="2312443" y="245110"/>
                </a:lnTo>
                <a:lnTo>
                  <a:pt x="2313785" y="24638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01213" y="245110"/>
                </a:moveTo>
                <a:lnTo>
                  <a:pt x="2300199" y="245098"/>
                </a:lnTo>
                <a:lnTo>
                  <a:pt x="2299718" y="244184"/>
                </a:lnTo>
                <a:lnTo>
                  <a:pt x="2299596" y="243660"/>
                </a:lnTo>
                <a:lnTo>
                  <a:pt x="2300375" y="241300"/>
                </a:lnTo>
                <a:lnTo>
                  <a:pt x="2301213" y="241300"/>
                </a:lnTo>
                <a:lnTo>
                  <a:pt x="2302150" y="243660"/>
                </a:lnTo>
                <a:lnTo>
                  <a:pt x="2302037" y="244072"/>
                </a:lnTo>
                <a:lnTo>
                  <a:pt x="2301213" y="245110"/>
                </a:lnTo>
                <a:close/>
              </a:path>
              <a:path w="4096384" h="836930">
                <a:moveTo>
                  <a:pt x="2312443" y="245110"/>
                </a:moveTo>
                <a:lnTo>
                  <a:pt x="2301213" y="245110"/>
                </a:lnTo>
                <a:lnTo>
                  <a:pt x="2302037" y="244072"/>
                </a:lnTo>
                <a:lnTo>
                  <a:pt x="2302150" y="243660"/>
                </a:lnTo>
                <a:lnTo>
                  <a:pt x="2301213" y="241300"/>
                </a:lnTo>
                <a:lnTo>
                  <a:pt x="2315042" y="241300"/>
                </a:lnTo>
                <a:lnTo>
                  <a:pt x="2313451" y="242570"/>
                </a:lnTo>
                <a:lnTo>
                  <a:pt x="2312443" y="243840"/>
                </a:lnTo>
                <a:lnTo>
                  <a:pt x="2312443" y="245110"/>
                </a:lnTo>
                <a:close/>
              </a:path>
              <a:path w="4096384" h="836930">
                <a:moveTo>
                  <a:pt x="2326016" y="246380"/>
                </a:moveTo>
                <a:lnTo>
                  <a:pt x="2325361" y="244378"/>
                </a:lnTo>
                <a:lnTo>
                  <a:pt x="2325247" y="242412"/>
                </a:lnTo>
                <a:lnTo>
                  <a:pt x="2325682" y="241300"/>
                </a:lnTo>
                <a:lnTo>
                  <a:pt x="2327025" y="241300"/>
                </a:lnTo>
                <a:lnTo>
                  <a:pt x="2329880" y="242570"/>
                </a:lnTo>
                <a:lnTo>
                  <a:pt x="2326016" y="246380"/>
                </a:lnTo>
                <a:close/>
              </a:path>
              <a:path w="4096384" h="836930">
                <a:moveTo>
                  <a:pt x="2348148" y="246380"/>
                </a:moveTo>
                <a:lnTo>
                  <a:pt x="2326016" y="246380"/>
                </a:lnTo>
                <a:lnTo>
                  <a:pt x="2329880" y="242570"/>
                </a:lnTo>
                <a:lnTo>
                  <a:pt x="2327025" y="241300"/>
                </a:lnTo>
                <a:lnTo>
                  <a:pt x="2332728" y="241300"/>
                </a:lnTo>
                <a:lnTo>
                  <a:pt x="2333232" y="242570"/>
                </a:lnTo>
                <a:lnTo>
                  <a:pt x="2352506" y="242570"/>
                </a:lnTo>
                <a:lnTo>
                  <a:pt x="2348148" y="246380"/>
                </a:lnTo>
                <a:close/>
              </a:path>
              <a:path w="4096384" h="836930">
                <a:moveTo>
                  <a:pt x="2373960" y="255270"/>
                </a:moveTo>
                <a:lnTo>
                  <a:pt x="2369101" y="247650"/>
                </a:lnTo>
                <a:lnTo>
                  <a:pt x="2366587" y="246380"/>
                </a:lnTo>
                <a:lnTo>
                  <a:pt x="2362062" y="245110"/>
                </a:lnTo>
                <a:lnTo>
                  <a:pt x="2367759" y="241300"/>
                </a:lnTo>
                <a:lnTo>
                  <a:pt x="2369606" y="241300"/>
                </a:lnTo>
                <a:lnTo>
                  <a:pt x="2369724" y="242221"/>
                </a:lnTo>
                <a:lnTo>
                  <a:pt x="2369823" y="242639"/>
                </a:lnTo>
                <a:lnTo>
                  <a:pt x="2374511" y="248767"/>
                </a:lnTo>
                <a:lnTo>
                  <a:pt x="2374402" y="251070"/>
                </a:lnTo>
                <a:lnTo>
                  <a:pt x="2373960" y="255270"/>
                </a:lnTo>
                <a:close/>
              </a:path>
              <a:path w="4096384" h="836930">
                <a:moveTo>
                  <a:pt x="2381169" y="255270"/>
                </a:moveTo>
                <a:lnTo>
                  <a:pt x="2373960" y="255270"/>
                </a:lnTo>
                <a:lnTo>
                  <a:pt x="2374402" y="251070"/>
                </a:lnTo>
                <a:lnTo>
                  <a:pt x="2374511" y="248767"/>
                </a:lnTo>
                <a:lnTo>
                  <a:pt x="2369823" y="242639"/>
                </a:lnTo>
                <a:lnTo>
                  <a:pt x="2369724" y="242221"/>
                </a:lnTo>
                <a:lnTo>
                  <a:pt x="2369606" y="241300"/>
                </a:lnTo>
                <a:lnTo>
                  <a:pt x="2381673" y="241300"/>
                </a:lnTo>
                <a:lnTo>
                  <a:pt x="2380598" y="242465"/>
                </a:lnTo>
                <a:lnTo>
                  <a:pt x="2380693" y="243155"/>
                </a:lnTo>
                <a:lnTo>
                  <a:pt x="2381333" y="245110"/>
                </a:lnTo>
                <a:lnTo>
                  <a:pt x="2394245" y="245110"/>
                </a:lnTo>
                <a:lnTo>
                  <a:pt x="2396092" y="246380"/>
                </a:lnTo>
                <a:lnTo>
                  <a:pt x="2399608" y="246380"/>
                </a:lnTo>
                <a:lnTo>
                  <a:pt x="2399272" y="248920"/>
                </a:lnTo>
                <a:lnTo>
                  <a:pt x="2386368" y="248920"/>
                </a:lnTo>
                <a:lnTo>
                  <a:pt x="2384397" y="250161"/>
                </a:lnTo>
                <a:lnTo>
                  <a:pt x="2384515" y="250811"/>
                </a:lnTo>
                <a:lnTo>
                  <a:pt x="2384685" y="251460"/>
                </a:lnTo>
                <a:lnTo>
                  <a:pt x="2387206" y="252730"/>
                </a:lnTo>
                <a:lnTo>
                  <a:pt x="2409751" y="252730"/>
                </a:lnTo>
                <a:lnTo>
                  <a:pt x="2409456" y="254000"/>
                </a:lnTo>
                <a:lnTo>
                  <a:pt x="2381503" y="254000"/>
                </a:lnTo>
                <a:lnTo>
                  <a:pt x="2381169" y="255270"/>
                </a:lnTo>
                <a:close/>
              </a:path>
              <a:path w="4096384" h="836930">
                <a:moveTo>
                  <a:pt x="2381333" y="245110"/>
                </a:moveTo>
                <a:lnTo>
                  <a:pt x="2380693" y="243155"/>
                </a:lnTo>
                <a:lnTo>
                  <a:pt x="2380598" y="242465"/>
                </a:lnTo>
                <a:lnTo>
                  <a:pt x="2381673" y="241300"/>
                </a:lnTo>
                <a:lnTo>
                  <a:pt x="2382511" y="241300"/>
                </a:lnTo>
                <a:lnTo>
                  <a:pt x="2383124" y="242465"/>
                </a:lnTo>
                <a:lnTo>
                  <a:pt x="2383020" y="242772"/>
                </a:lnTo>
                <a:lnTo>
                  <a:pt x="2382177" y="243840"/>
                </a:lnTo>
                <a:lnTo>
                  <a:pt x="2381333" y="245110"/>
                </a:lnTo>
                <a:close/>
              </a:path>
              <a:path w="4096384" h="836930">
                <a:moveTo>
                  <a:pt x="2440179" y="252730"/>
                </a:moveTo>
                <a:lnTo>
                  <a:pt x="2431498" y="245285"/>
                </a:lnTo>
                <a:lnTo>
                  <a:pt x="2431376" y="244734"/>
                </a:lnTo>
                <a:lnTo>
                  <a:pt x="2432131" y="241300"/>
                </a:lnTo>
                <a:lnTo>
                  <a:pt x="2447545" y="246380"/>
                </a:lnTo>
                <a:lnTo>
                  <a:pt x="2442702" y="250336"/>
                </a:lnTo>
                <a:lnTo>
                  <a:pt x="2440179" y="252730"/>
                </a:lnTo>
                <a:close/>
              </a:path>
              <a:path w="4096384" h="836930">
                <a:moveTo>
                  <a:pt x="2448306" y="252730"/>
                </a:moveTo>
                <a:lnTo>
                  <a:pt x="2440179" y="252730"/>
                </a:lnTo>
                <a:lnTo>
                  <a:pt x="2442892" y="250161"/>
                </a:lnTo>
                <a:lnTo>
                  <a:pt x="2447545" y="246380"/>
                </a:lnTo>
                <a:lnTo>
                  <a:pt x="2432131" y="241300"/>
                </a:lnTo>
                <a:lnTo>
                  <a:pt x="2448689" y="241300"/>
                </a:lnTo>
                <a:lnTo>
                  <a:pt x="2445201" y="242570"/>
                </a:lnTo>
                <a:lnTo>
                  <a:pt x="2444867" y="242570"/>
                </a:lnTo>
                <a:lnTo>
                  <a:pt x="2452200" y="251460"/>
                </a:lnTo>
                <a:lnTo>
                  <a:pt x="2448894" y="251460"/>
                </a:lnTo>
                <a:lnTo>
                  <a:pt x="2448306" y="252730"/>
                </a:lnTo>
                <a:close/>
              </a:path>
              <a:path w="4096384" h="836930">
                <a:moveTo>
                  <a:pt x="2454256" y="252730"/>
                </a:moveTo>
                <a:lnTo>
                  <a:pt x="2453248" y="252730"/>
                </a:lnTo>
                <a:lnTo>
                  <a:pt x="2444867" y="242570"/>
                </a:lnTo>
                <a:lnTo>
                  <a:pt x="2445201" y="242570"/>
                </a:lnTo>
                <a:lnTo>
                  <a:pt x="2448689" y="241300"/>
                </a:lnTo>
                <a:lnTo>
                  <a:pt x="2453736" y="245098"/>
                </a:lnTo>
                <a:lnTo>
                  <a:pt x="2456784" y="250161"/>
                </a:lnTo>
                <a:lnTo>
                  <a:pt x="2456654" y="250336"/>
                </a:lnTo>
                <a:lnTo>
                  <a:pt x="2454256" y="252730"/>
                </a:lnTo>
                <a:close/>
              </a:path>
              <a:path w="4096384" h="836930">
                <a:moveTo>
                  <a:pt x="2468049" y="262890"/>
                </a:moveTo>
                <a:lnTo>
                  <a:pt x="2462304" y="262890"/>
                </a:lnTo>
                <a:lnTo>
                  <a:pt x="2464554" y="256793"/>
                </a:lnTo>
                <a:lnTo>
                  <a:pt x="2464648" y="252730"/>
                </a:lnTo>
                <a:lnTo>
                  <a:pt x="2454256" y="252730"/>
                </a:lnTo>
                <a:lnTo>
                  <a:pt x="2456714" y="250276"/>
                </a:lnTo>
                <a:lnTo>
                  <a:pt x="2453736" y="245098"/>
                </a:lnTo>
                <a:lnTo>
                  <a:pt x="2448689" y="241300"/>
                </a:lnTo>
                <a:lnTo>
                  <a:pt x="2458446" y="241300"/>
                </a:lnTo>
                <a:lnTo>
                  <a:pt x="2456771" y="242570"/>
                </a:lnTo>
                <a:lnTo>
                  <a:pt x="2462134" y="243840"/>
                </a:lnTo>
                <a:lnTo>
                  <a:pt x="2466401" y="246329"/>
                </a:lnTo>
                <a:lnTo>
                  <a:pt x="2465730" y="249790"/>
                </a:lnTo>
                <a:lnTo>
                  <a:pt x="2465714" y="250336"/>
                </a:lnTo>
                <a:lnTo>
                  <a:pt x="2467292" y="254000"/>
                </a:lnTo>
                <a:lnTo>
                  <a:pt x="2481058" y="254000"/>
                </a:lnTo>
                <a:lnTo>
                  <a:pt x="2481272" y="255270"/>
                </a:lnTo>
                <a:lnTo>
                  <a:pt x="2475367" y="255270"/>
                </a:lnTo>
                <a:lnTo>
                  <a:pt x="2470673" y="256540"/>
                </a:lnTo>
                <a:lnTo>
                  <a:pt x="2468170" y="261481"/>
                </a:lnTo>
                <a:lnTo>
                  <a:pt x="2468049" y="262890"/>
                </a:lnTo>
                <a:close/>
              </a:path>
              <a:path w="4096384" h="836930">
                <a:moveTo>
                  <a:pt x="2481058" y="254000"/>
                </a:moveTo>
                <a:lnTo>
                  <a:pt x="2467292" y="254000"/>
                </a:lnTo>
                <a:lnTo>
                  <a:pt x="2469847" y="252730"/>
                </a:lnTo>
                <a:lnTo>
                  <a:pt x="2471624" y="250276"/>
                </a:lnTo>
                <a:lnTo>
                  <a:pt x="2473861" y="248920"/>
                </a:lnTo>
                <a:lnTo>
                  <a:pt x="2471012" y="247650"/>
                </a:lnTo>
                <a:lnTo>
                  <a:pt x="2470609" y="247539"/>
                </a:lnTo>
                <a:lnTo>
                  <a:pt x="2470616" y="247297"/>
                </a:lnTo>
                <a:lnTo>
                  <a:pt x="2471712" y="245098"/>
                </a:lnTo>
                <a:lnTo>
                  <a:pt x="2474125" y="242570"/>
                </a:lnTo>
                <a:lnTo>
                  <a:pt x="2475026" y="241300"/>
                </a:lnTo>
                <a:lnTo>
                  <a:pt x="2474535" y="242570"/>
                </a:lnTo>
                <a:lnTo>
                  <a:pt x="2480075" y="245110"/>
                </a:lnTo>
                <a:lnTo>
                  <a:pt x="2479557" y="245110"/>
                </a:lnTo>
                <a:lnTo>
                  <a:pt x="2479587" y="245285"/>
                </a:lnTo>
                <a:lnTo>
                  <a:pt x="2473036" y="247650"/>
                </a:lnTo>
                <a:lnTo>
                  <a:pt x="2479986" y="247650"/>
                </a:lnTo>
                <a:lnTo>
                  <a:pt x="2481058" y="254000"/>
                </a:lnTo>
                <a:close/>
              </a:path>
              <a:path w="4096384" h="836930">
                <a:moveTo>
                  <a:pt x="2500190" y="259080"/>
                </a:moveTo>
                <a:lnTo>
                  <a:pt x="2494159" y="259080"/>
                </a:lnTo>
                <a:lnTo>
                  <a:pt x="2485254" y="248920"/>
                </a:lnTo>
                <a:lnTo>
                  <a:pt x="2484606" y="248920"/>
                </a:lnTo>
                <a:lnTo>
                  <a:pt x="2479725" y="245236"/>
                </a:lnTo>
                <a:lnTo>
                  <a:pt x="2480075" y="245110"/>
                </a:lnTo>
                <a:lnTo>
                  <a:pt x="2474688" y="242639"/>
                </a:lnTo>
                <a:lnTo>
                  <a:pt x="2474596" y="242412"/>
                </a:lnTo>
                <a:lnTo>
                  <a:pt x="2475026" y="241300"/>
                </a:lnTo>
                <a:lnTo>
                  <a:pt x="2487611" y="241300"/>
                </a:lnTo>
                <a:lnTo>
                  <a:pt x="2482740" y="242570"/>
                </a:lnTo>
                <a:lnTo>
                  <a:pt x="2486262" y="246380"/>
                </a:lnTo>
                <a:lnTo>
                  <a:pt x="2490044" y="247650"/>
                </a:lnTo>
                <a:lnTo>
                  <a:pt x="2492971" y="247650"/>
                </a:lnTo>
                <a:lnTo>
                  <a:pt x="2490460" y="248920"/>
                </a:lnTo>
                <a:lnTo>
                  <a:pt x="2492634" y="252730"/>
                </a:lnTo>
                <a:lnTo>
                  <a:pt x="2493819" y="254000"/>
                </a:lnTo>
                <a:lnTo>
                  <a:pt x="2502855" y="254000"/>
                </a:lnTo>
                <a:lnTo>
                  <a:pt x="2500306" y="256012"/>
                </a:lnTo>
                <a:lnTo>
                  <a:pt x="2499695" y="256520"/>
                </a:lnTo>
                <a:lnTo>
                  <a:pt x="2500190" y="259080"/>
                </a:lnTo>
                <a:close/>
              </a:path>
              <a:path w="4096384" h="836930">
                <a:moveTo>
                  <a:pt x="2501355" y="247650"/>
                </a:moveTo>
                <a:lnTo>
                  <a:pt x="2501478" y="246329"/>
                </a:lnTo>
                <a:lnTo>
                  <a:pt x="2497008" y="242570"/>
                </a:lnTo>
                <a:lnTo>
                  <a:pt x="2502030" y="242570"/>
                </a:lnTo>
                <a:lnTo>
                  <a:pt x="2507386" y="241300"/>
                </a:lnTo>
                <a:lnTo>
                  <a:pt x="2501355" y="247650"/>
                </a:lnTo>
                <a:close/>
              </a:path>
              <a:path w="4096384" h="836930">
                <a:moveTo>
                  <a:pt x="2532857" y="250190"/>
                </a:moveTo>
                <a:lnTo>
                  <a:pt x="2532523" y="241300"/>
                </a:lnTo>
                <a:lnTo>
                  <a:pt x="2535555" y="242570"/>
                </a:lnTo>
                <a:lnTo>
                  <a:pt x="2541582" y="242570"/>
                </a:lnTo>
                <a:lnTo>
                  <a:pt x="2541026" y="243660"/>
                </a:lnTo>
                <a:lnTo>
                  <a:pt x="2541143" y="247650"/>
                </a:lnTo>
                <a:lnTo>
                  <a:pt x="2541351" y="247856"/>
                </a:lnTo>
                <a:lnTo>
                  <a:pt x="2532857" y="250190"/>
                </a:lnTo>
                <a:close/>
              </a:path>
              <a:path w="4096384" h="836930">
                <a:moveTo>
                  <a:pt x="2535555" y="242570"/>
                </a:moveTo>
                <a:lnTo>
                  <a:pt x="2532523" y="241300"/>
                </a:lnTo>
                <a:lnTo>
                  <a:pt x="2536391" y="241300"/>
                </a:lnTo>
                <a:lnTo>
                  <a:pt x="2535555" y="242570"/>
                </a:lnTo>
                <a:close/>
              </a:path>
              <a:path w="4096384" h="836930">
                <a:moveTo>
                  <a:pt x="2703174" y="245110"/>
                </a:moveTo>
                <a:lnTo>
                  <a:pt x="2701668" y="245098"/>
                </a:lnTo>
                <a:lnTo>
                  <a:pt x="2701152" y="244126"/>
                </a:lnTo>
                <a:lnTo>
                  <a:pt x="2701047" y="243660"/>
                </a:lnTo>
                <a:lnTo>
                  <a:pt x="2701334" y="242570"/>
                </a:lnTo>
                <a:lnTo>
                  <a:pt x="2702342" y="241300"/>
                </a:lnTo>
                <a:lnTo>
                  <a:pt x="2705682" y="242570"/>
                </a:lnTo>
                <a:lnTo>
                  <a:pt x="2703174" y="245110"/>
                </a:lnTo>
                <a:close/>
              </a:path>
              <a:path w="4096384" h="836930">
                <a:moveTo>
                  <a:pt x="2742238" y="245110"/>
                </a:moveTo>
                <a:lnTo>
                  <a:pt x="2703174" y="245110"/>
                </a:lnTo>
                <a:lnTo>
                  <a:pt x="2705682" y="242570"/>
                </a:lnTo>
                <a:lnTo>
                  <a:pt x="2702342" y="241300"/>
                </a:lnTo>
                <a:lnTo>
                  <a:pt x="2744930" y="241300"/>
                </a:lnTo>
                <a:lnTo>
                  <a:pt x="2740890" y="242570"/>
                </a:lnTo>
                <a:lnTo>
                  <a:pt x="2742238" y="245110"/>
                </a:lnTo>
                <a:close/>
              </a:path>
              <a:path w="4096384" h="836930">
                <a:moveTo>
                  <a:pt x="2744596" y="245110"/>
                </a:moveTo>
                <a:lnTo>
                  <a:pt x="2742232" y="245098"/>
                </a:lnTo>
                <a:lnTo>
                  <a:pt x="2740890" y="242570"/>
                </a:lnTo>
                <a:lnTo>
                  <a:pt x="2744930" y="241300"/>
                </a:lnTo>
                <a:lnTo>
                  <a:pt x="2744808" y="244300"/>
                </a:lnTo>
                <a:lnTo>
                  <a:pt x="2744596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44596" y="245110"/>
                </a:lnTo>
                <a:lnTo>
                  <a:pt x="2744808" y="244300"/>
                </a:lnTo>
                <a:lnTo>
                  <a:pt x="2744930" y="241300"/>
                </a:lnTo>
                <a:lnTo>
                  <a:pt x="2755354" y="241300"/>
                </a:lnTo>
                <a:lnTo>
                  <a:pt x="2755106" y="242823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87150" y="243840"/>
                </a:moveTo>
                <a:lnTo>
                  <a:pt x="2784485" y="243840"/>
                </a:lnTo>
                <a:lnTo>
                  <a:pt x="2782469" y="242570"/>
                </a:lnTo>
                <a:lnTo>
                  <a:pt x="2782619" y="242570"/>
                </a:lnTo>
                <a:lnTo>
                  <a:pt x="2784976" y="241300"/>
                </a:lnTo>
                <a:lnTo>
                  <a:pt x="2787334" y="242570"/>
                </a:lnTo>
                <a:lnTo>
                  <a:pt x="2787150" y="243840"/>
                </a:lnTo>
                <a:close/>
              </a:path>
              <a:path w="4096384" h="836930">
                <a:moveTo>
                  <a:pt x="2807390" y="243840"/>
                </a:moveTo>
                <a:lnTo>
                  <a:pt x="2787150" y="243840"/>
                </a:lnTo>
                <a:lnTo>
                  <a:pt x="2787334" y="242570"/>
                </a:lnTo>
                <a:lnTo>
                  <a:pt x="2784976" y="241300"/>
                </a:lnTo>
                <a:lnTo>
                  <a:pt x="2809289" y="241300"/>
                </a:lnTo>
                <a:lnTo>
                  <a:pt x="2807390" y="243840"/>
                </a:lnTo>
                <a:close/>
              </a:path>
              <a:path w="4096384" h="836930">
                <a:moveTo>
                  <a:pt x="2840116" y="246380"/>
                </a:moveTo>
                <a:lnTo>
                  <a:pt x="2834943" y="246380"/>
                </a:lnTo>
                <a:lnTo>
                  <a:pt x="2835402" y="244010"/>
                </a:lnTo>
                <a:lnTo>
                  <a:pt x="2835517" y="243660"/>
                </a:lnTo>
                <a:lnTo>
                  <a:pt x="2836600" y="241300"/>
                </a:lnTo>
                <a:lnTo>
                  <a:pt x="2837942" y="241300"/>
                </a:lnTo>
                <a:lnTo>
                  <a:pt x="2839291" y="243840"/>
                </a:lnTo>
                <a:lnTo>
                  <a:pt x="2840116" y="246380"/>
                </a:lnTo>
                <a:close/>
              </a:path>
              <a:path w="4096384" h="836930">
                <a:moveTo>
                  <a:pt x="2874456" y="251460"/>
                </a:moveTo>
                <a:lnTo>
                  <a:pt x="2870969" y="250161"/>
                </a:lnTo>
                <a:lnTo>
                  <a:pt x="2865166" y="247015"/>
                </a:lnTo>
                <a:lnTo>
                  <a:pt x="2863937" y="246380"/>
                </a:lnTo>
                <a:lnTo>
                  <a:pt x="2860074" y="246380"/>
                </a:lnTo>
                <a:lnTo>
                  <a:pt x="2862588" y="241300"/>
                </a:lnTo>
                <a:lnTo>
                  <a:pt x="2867120" y="242570"/>
                </a:lnTo>
                <a:lnTo>
                  <a:pt x="2866779" y="242570"/>
                </a:lnTo>
                <a:lnTo>
                  <a:pt x="2873484" y="247650"/>
                </a:lnTo>
                <a:lnTo>
                  <a:pt x="2873333" y="247650"/>
                </a:lnTo>
                <a:lnTo>
                  <a:pt x="2874456" y="251460"/>
                </a:lnTo>
                <a:close/>
              </a:path>
              <a:path w="4096384" h="836930">
                <a:moveTo>
                  <a:pt x="2884937" y="251460"/>
                </a:moveTo>
                <a:lnTo>
                  <a:pt x="2874456" y="251460"/>
                </a:lnTo>
                <a:lnTo>
                  <a:pt x="2873333" y="247650"/>
                </a:lnTo>
                <a:lnTo>
                  <a:pt x="2873484" y="247650"/>
                </a:lnTo>
                <a:lnTo>
                  <a:pt x="2866779" y="242570"/>
                </a:lnTo>
                <a:lnTo>
                  <a:pt x="2867120" y="242570"/>
                </a:lnTo>
                <a:lnTo>
                  <a:pt x="2862588" y="241300"/>
                </a:lnTo>
                <a:lnTo>
                  <a:pt x="2876332" y="241300"/>
                </a:lnTo>
                <a:lnTo>
                  <a:pt x="2875998" y="242570"/>
                </a:lnTo>
                <a:lnTo>
                  <a:pt x="2878356" y="243840"/>
                </a:lnTo>
                <a:lnTo>
                  <a:pt x="2916147" y="243840"/>
                </a:lnTo>
                <a:lnTo>
                  <a:pt x="2917344" y="245110"/>
                </a:lnTo>
                <a:lnTo>
                  <a:pt x="2887909" y="245110"/>
                </a:lnTo>
                <a:lnTo>
                  <a:pt x="2884999" y="248767"/>
                </a:lnTo>
                <a:lnTo>
                  <a:pt x="2884937" y="251460"/>
                </a:lnTo>
                <a:close/>
              </a:path>
              <a:path w="4096384" h="836930">
                <a:moveTo>
                  <a:pt x="3003571" y="248920"/>
                </a:moveTo>
                <a:lnTo>
                  <a:pt x="2994358" y="242570"/>
                </a:lnTo>
                <a:lnTo>
                  <a:pt x="2999714" y="241300"/>
                </a:lnTo>
                <a:lnTo>
                  <a:pt x="3000722" y="241300"/>
                </a:lnTo>
                <a:lnTo>
                  <a:pt x="3001554" y="242570"/>
                </a:lnTo>
                <a:lnTo>
                  <a:pt x="3002562" y="242570"/>
                </a:lnTo>
                <a:lnTo>
                  <a:pt x="3003571" y="248920"/>
                </a:lnTo>
                <a:close/>
              </a:path>
              <a:path w="4096384" h="836930">
                <a:moveTo>
                  <a:pt x="3011441" y="242570"/>
                </a:moveTo>
                <a:lnTo>
                  <a:pt x="3001554" y="242570"/>
                </a:lnTo>
                <a:lnTo>
                  <a:pt x="3000722" y="241300"/>
                </a:lnTo>
                <a:lnTo>
                  <a:pt x="3013615" y="241300"/>
                </a:lnTo>
                <a:lnTo>
                  <a:pt x="3011441" y="242570"/>
                </a:lnTo>
                <a:close/>
              </a:path>
              <a:path w="4096384" h="836930">
                <a:moveTo>
                  <a:pt x="3015632" y="247650"/>
                </a:moveTo>
                <a:lnTo>
                  <a:pt x="3011771" y="245098"/>
                </a:lnTo>
                <a:lnTo>
                  <a:pt x="3010767" y="242570"/>
                </a:lnTo>
                <a:lnTo>
                  <a:pt x="3011441" y="242570"/>
                </a:lnTo>
                <a:lnTo>
                  <a:pt x="3013615" y="241300"/>
                </a:lnTo>
                <a:lnTo>
                  <a:pt x="3017655" y="241300"/>
                </a:lnTo>
                <a:lnTo>
                  <a:pt x="3016846" y="243840"/>
                </a:lnTo>
                <a:lnTo>
                  <a:pt x="3016129" y="243840"/>
                </a:lnTo>
                <a:lnTo>
                  <a:pt x="3016353" y="244734"/>
                </a:lnTo>
                <a:lnTo>
                  <a:pt x="3016239" y="245744"/>
                </a:lnTo>
                <a:lnTo>
                  <a:pt x="3015632" y="247650"/>
                </a:lnTo>
                <a:close/>
              </a:path>
              <a:path w="4096384" h="836930">
                <a:moveTo>
                  <a:pt x="3024018" y="256540"/>
                </a:moveTo>
                <a:lnTo>
                  <a:pt x="3019312" y="256540"/>
                </a:lnTo>
                <a:lnTo>
                  <a:pt x="3022267" y="250336"/>
                </a:lnTo>
                <a:lnTo>
                  <a:pt x="3022326" y="250161"/>
                </a:lnTo>
                <a:lnTo>
                  <a:pt x="3021846" y="248920"/>
                </a:lnTo>
                <a:lnTo>
                  <a:pt x="3021328" y="248920"/>
                </a:lnTo>
                <a:lnTo>
                  <a:pt x="3020837" y="247650"/>
                </a:lnTo>
                <a:lnTo>
                  <a:pt x="3016874" y="244442"/>
                </a:lnTo>
                <a:lnTo>
                  <a:pt x="3016792" y="244010"/>
                </a:lnTo>
                <a:lnTo>
                  <a:pt x="3017655" y="241300"/>
                </a:lnTo>
                <a:lnTo>
                  <a:pt x="3027106" y="241300"/>
                </a:lnTo>
                <a:lnTo>
                  <a:pt x="3021328" y="246380"/>
                </a:lnTo>
                <a:lnTo>
                  <a:pt x="3035079" y="246380"/>
                </a:lnTo>
                <a:lnTo>
                  <a:pt x="3029873" y="247650"/>
                </a:lnTo>
                <a:lnTo>
                  <a:pt x="3032408" y="254000"/>
                </a:lnTo>
                <a:lnTo>
                  <a:pt x="3037430" y="254000"/>
                </a:lnTo>
                <a:lnTo>
                  <a:pt x="3035413" y="255270"/>
                </a:lnTo>
                <a:lnTo>
                  <a:pt x="3026193" y="255270"/>
                </a:lnTo>
                <a:lnTo>
                  <a:pt x="3026927" y="255725"/>
                </a:lnTo>
                <a:lnTo>
                  <a:pt x="3024018" y="256540"/>
                </a:lnTo>
                <a:close/>
              </a:path>
              <a:path w="4096384" h="836930">
                <a:moveTo>
                  <a:pt x="3138679" y="245110"/>
                </a:moveTo>
                <a:lnTo>
                  <a:pt x="3137811" y="245098"/>
                </a:lnTo>
                <a:lnTo>
                  <a:pt x="3136869" y="244072"/>
                </a:lnTo>
                <a:lnTo>
                  <a:pt x="3136775" y="243660"/>
                </a:lnTo>
                <a:lnTo>
                  <a:pt x="3138339" y="241300"/>
                </a:lnTo>
                <a:lnTo>
                  <a:pt x="3139408" y="242465"/>
                </a:lnTo>
                <a:lnTo>
                  <a:pt x="3139314" y="243155"/>
                </a:lnTo>
                <a:lnTo>
                  <a:pt x="3138679" y="245110"/>
                </a:lnTo>
                <a:close/>
              </a:path>
              <a:path w="4096384" h="836930">
                <a:moveTo>
                  <a:pt x="3143702" y="245110"/>
                </a:moveTo>
                <a:lnTo>
                  <a:pt x="3138679" y="245110"/>
                </a:lnTo>
                <a:lnTo>
                  <a:pt x="3139314" y="243155"/>
                </a:lnTo>
                <a:lnTo>
                  <a:pt x="3139408" y="242465"/>
                </a:lnTo>
                <a:lnTo>
                  <a:pt x="3138339" y="241300"/>
                </a:lnTo>
                <a:lnTo>
                  <a:pt x="3147388" y="241300"/>
                </a:lnTo>
                <a:lnTo>
                  <a:pt x="3143702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200524" y="242570"/>
                </a:lnTo>
                <a:lnTo>
                  <a:pt x="3202881" y="241300"/>
                </a:lnTo>
                <a:lnTo>
                  <a:pt x="3203595" y="242639"/>
                </a:lnTo>
                <a:lnTo>
                  <a:pt x="3204381" y="24384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210567" y="245110"/>
                </a:moveTo>
                <a:lnTo>
                  <a:pt x="3200524" y="245110"/>
                </a:lnTo>
                <a:lnTo>
                  <a:pt x="3204381" y="243840"/>
                </a:lnTo>
                <a:lnTo>
                  <a:pt x="3203494" y="242465"/>
                </a:lnTo>
                <a:lnTo>
                  <a:pt x="3202881" y="241300"/>
                </a:lnTo>
                <a:lnTo>
                  <a:pt x="3213529" y="241300"/>
                </a:lnTo>
                <a:lnTo>
                  <a:pt x="3210567" y="245110"/>
                </a:lnTo>
                <a:close/>
              </a:path>
              <a:path w="4096384" h="836930">
                <a:moveTo>
                  <a:pt x="3220482" y="251460"/>
                </a:moveTo>
                <a:lnTo>
                  <a:pt x="3212769" y="251460"/>
                </a:lnTo>
                <a:lnTo>
                  <a:pt x="3223488" y="241300"/>
                </a:lnTo>
                <a:lnTo>
                  <a:pt x="3227187" y="241300"/>
                </a:lnTo>
                <a:lnTo>
                  <a:pt x="3225013" y="242570"/>
                </a:lnTo>
                <a:lnTo>
                  <a:pt x="3224282" y="244734"/>
                </a:lnTo>
                <a:lnTo>
                  <a:pt x="3224364" y="246666"/>
                </a:lnTo>
                <a:lnTo>
                  <a:pt x="3224481" y="247539"/>
                </a:lnTo>
                <a:lnTo>
                  <a:pt x="3224403" y="247689"/>
                </a:lnTo>
                <a:lnTo>
                  <a:pt x="3221490" y="248920"/>
                </a:lnTo>
                <a:lnTo>
                  <a:pt x="3220482" y="251460"/>
                </a:lnTo>
                <a:close/>
              </a:path>
              <a:path w="4096384" h="836930">
                <a:moveTo>
                  <a:pt x="3225995" y="248920"/>
                </a:moveTo>
                <a:lnTo>
                  <a:pt x="3224570" y="247713"/>
                </a:lnTo>
                <a:lnTo>
                  <a:pt x="3224481" y="247539"/>
                </a:lnTo>
                <a:lnTo>
                  <a:pt x="3224364" y="246666"/>
                </a:lnTo>
                <a:lnTo>
                  <a:pt x="3224282" y="244734"/>
                </a:lnTo>
                <a:lnTo>
                  <a:pt x="3225013" y="242570"/>
                </a:lnTo>
                <a:lnTo>
                  <a:pt x="3227187" y="241300"/>
                </a:lnTo>
                <a:lnTo>
                  <a:pt x="3229178" y="242570"/>
                </a:lnTo>
                <a:lnTo>
                  <a:pt x="3229757" y="243660"/>
                </a:lnTo>
                <a:lnTo>
                  <a:pt x="3229638" y="244242"/>
                </a:lnTo>
                <a:lnTo>
                  <a:pt x="3227678" y="247650"/>
                </a:lnTo>
                <a:lnTo>
                  <a:pt x="3225995" y="248920"/>
                </a:lnTo>
                <a:close/>
              </a:path>
              <a:path w="4096384" h="836930">
                <a:moveTo>
                  <a:pt x="3323578" y="242570"/>
                </a:moveTo>
                <a:lnTo>
                  <a:pt x="3323257" y="242570"/>
                </a:lnTo>
                <a:lnTo>
                  <a:pt x="3323257" y="241300"/>
                </a:lnTo>
                <a:lnTo>
                  <a:pt x="3323578" y="242570"/>
                </a:lnTo>
                <a:close/>
              </a:path>
              <a:path w="4096384" h="836930">
                <a:moveTo>
                  <a:pt x="3322008" y="271780"/>
                </a:moveTo>
                <a:lnTo>
                  <a:pt x="3322496" y="267263"/>
                </a:lnTo>
                <a:lnTo>
                  <a:pt x="3322613" y="266583"/>
                </a:lnTo>
                <a:lnTo>
                  <a:pt x="3324397" y="262890"/>
                </a:lnTo>
                <a:lnTo>
                  <a:pt x="3332470" y="261620"/>
                </a:lnTo>
                <a:lnTo>
                  <a:pt x="3332321" y="257480"/>
                </a:lnTo>
                <a:lnTo>
                  <a:pt x="3332206" y="255159"/>
                </a:lnTo>
                <a:lnTo>
                  <a:pt x="3323899" y="243840"/>
                </a:lnTo>
                <a:lnTo>
                  <a:pt x="3323257" y="241300"/>
                </a:lnTo>
                <a:lnTo>
                  <a:pt x="3342000" y="241300"/>
                </a:lnTo>
                <a:lnTo>
                  <a:pt x="3341664" y="242570"/>
                </a:lnTo>
                <a:lnTo>
                  <a:pt x="3334284" y="243840"/>
                </a:lnTo>
                <a:lnTo>
                  <a:pt x="3333838" y="247297"/>
                </a:lnTo>
                <a:lnTo>
                  <a:pt x="3333947" y="248767"/>
                </a:lnTo>
                <a:lnTo>
                  <a:pt x="3334495" y="252730"/>
                </a:lnTo>
                <a:lnTo>
                  <a:pt x="3355963" y="252730"/>
                </a:lnTo>
                <a:lnTo>
                  <a:pt x="3354613" y="255286"/>
                </a:lnTo>
                <a:lnTo>
                  <a:pt x="3348211" y="260350"/>
                </a:lnTo>
                <a:lnTo>
                  <a:pt x="3351323" y="261591"/>
                </a:lnTo>
                <a:lnTo>
                  <a:pt x="3351444" y="261790"/>
                </a:lnTo>
                <a:lnTo>
                  <a:pt x="3352557" y="265568"/>
                </a:lnTo>
                <a:lnTo>
                  <a:pt x="3352438" y="266065"/>
                </a:lnTo>
                <a:lnTo>
                  <a:pt x="3352225" y="266700"/>
                </a:lnTo>
                <a:lnTo>
                  <a:pt x="3352891" y="266700"/>
                </a:lnTo>
                <a:lnTo>
                  <a:pt x="3353639" y="269240"/>
                </a:lnTo>
                <a:lnTo>
                  <a:pt x="3329892" y="269240"/>
                </a:lnTo>
                <a:lnTo>
                  <a:pt x="3325433" y="270510"/>
                </a:lnTo>
                <a:lnTo>
                  <a:pt x="3322008" y="271780"/>
                </a:lnTo>
                <a:close/>
              </a:path>
              <a:path w="4096384" h="836930">
                <a:moveTo>
                  <a:pt x="3376470" y="241599"/>
                </a:moveTo>
                <a:lnTo>
                  <a:pt x="3376374" y="241300"/>
                </a:lnTo>
                <a:lnTo>
                  <a:pt x="3377022" y="241300"/>
                </a:lnTo>
                <a:lnTo>
                  <a:pt x="3376470" y="241599"/>
                </a:lnTo>
                <a:close/>
              </a:path>
              <a:path w="4096384" h="836930">
                <a:moveTo>
                  <a:pt x="3380054" y="252730"/>
                </a:moveTo>
                <a:lnTo>
                  <a:pt x="3376470" y="241599"/>
                </a:lnTo>
                <a:lnTo>
                  <a:pt x="3377022" y="241300"/>
                </a:lnTo>
                <a:lnTo>
                  <a:pt x="3378793" y="242639"/>
                </a:lnTo>
                <a:lnTo>
                  <a:pt x="3378888" y="243840"/>
                </a:lnTo>
                <a:lnTo>
                  <a:pt x="3380379" y="243840"/>
                </a:lnTo>
                <a:lnTo>
                  <a:pt x="3387093" y="248920"/>
                </a:lnTo>
                <a:lnTo>
                  <a:pt x="3386084" y="248920"/>
                </a:lnTo>
                <a:lnTo>
                  <a:pt x="3384244" y="250190"/>
                </a:lnTo>
                <a:lnTo>
                  <a:pt x="3383727" y="250190"/>
                </a:lnTo>
                <a:lnTo>
                  <a:pt x="3384221" y="250811"/>
                </a:lnTo>
                <a:lnTo>
                  <a:pt x="3383236" y="251460"/>
                </a:lnTo>
                <a:lnTo>
                  <a:pt x="3380054" y="252730"/>
                </a:lnTo>
                <a:close/>
              </a:path>
              <a:path w="4096384" h="836930">
                <a:moveTo>
                  <a:pt x="3378888" y="242712"/>
                </a:moveTo>
                <a:lnTo>
                  <a:pt x="3377022" y="241300"/>
                </a:lnTo>
                <a:lnTo>
                  <a:pt x="3378888" y="241300"/>
                </a:lnTo>
                <a:lnTo>
                  <a:pt x="3378888" y="242712"/>
                </a:lnTo>
                <a:close/>
              </a:path>
              <a:path w="4096384" h="836930">
                <a:moveTo>
                  <a:pt x="3395750" y="251460"/>
                </a:moveTo>
                <a:lnTo>
                  <a:pt x="3387584" y="251460"/>
                </a:lnTo>
                <a:lnTo>
                  <a:pt x="3386367" y="249398"/>
                </a:lnTo>
                <a:lnTo>
                  <a:pt x="3387093" y="248920"/>
                </a:lnTo>
                <a:lnTo>
                  <a:pt x="3378968" y="242772"/>
                </a:lnTo>
                <a:lnTo>
                  <a:pt x="3378888" y="241300"/>
                </a:lnTo>
                <a:lnTo>
                  <a:pt x="3386674" y="241300"/>
                </a:lnTo>
                <a:lnTo>
                  <a:pt x="3386418" y="245110"/>
                </a:lnTo>
                <a:lnTo>
                  <a:pt x="3405029" y="245110"/>
                </a:lnTo>
                <a:lnTo>
                  <a:pt x="3406199" y="246380"/>
                </a:lnTo>
                <a:lnTo>
                  <a:pt x="3410056" y="246380"/>
                </a:lnTo>
                <a:lnTo>
                  <a:pt x="3410056" y="247650"/>
                </a:lnTo>
                <a:lnTo>
                  <a:pt x="3396096" y="247650"/>
                </a:lnTo>
                <a:lnTo>
                  <a:pt x="3395050" y="250161"/>
                </a:lnTo>
                <a:lnTo>
                  <a:pt x="3395120" y="250336"/>
                </a:lnTo>
                <a:lnTo>
                  <a:pt x="3395750" y="251460"/>
                </a:lnTo>
                <a:close/>
              </a:path>
              <a:path w="4096384" h="836930">
                <a:moveTo>
                  <a:pt x="3393641" y="245110"/>
                </a:moveTo>
                <a:lnTo>
                  <a:pt x="3392449" y="245110"/>
                </a:lnTo>
                <a:lnTo>
                  <a:pt x="3392327" y="244734"/>
                </a:lnTo>
                <a:lnTo>
                  <a:pt x="3392223" y="242117"/>
                </a:lnTo>
                <a:lnTo>
                  <a:pt x="3393306" y="241300"/>
                </a:lnTo>
                <a:lnTo>
                  <a:pt x="3394289" y="241300"/>
                </a:lnTo>
                <a:lnTo>
                  <a:pt x="3394806" y="243840"/>
                </a:lnTo>
                <a:lnTo>
                  <a:pt x="3393641" y="245110"/>
                </a:lnTo>
                <a:close/>
              </a:path>
              <a:path w="4096384" h="836930">
                <a:moveTo>
                  <a:pt x="3405029" y="245110"/>
                </a:moveTo>
                <a:lnTo>
                  <a:pt x="3393641" y="245110"/>
                </a:lnTo>
                <a:lnTo>
                  <a:pt x="3394593" y="244072"/>
                </a:lnTo>
                <a:lnTo>
                  <a:pt x="3394695" y="243292"/>
                </a:lnTo>
                <a:lnTo>
                  <a:pt x="3394289" y="241300"/>
                </a:lnTo>
                <a:lnTo>
                  <a:pt x="3401516" y="241300"/>
                </a:lnTo>
                <a:lnTo>
                  <a:pt x="3405029" y="245110"/>
                </a:lnTo>
                <a:close/>
              </a:path>
              <a:path w="4096384" h="836930">
                <a:moveTo>
                  <a:pt x="3450620" y="246380"/>
                </a:moveTo>
                <a:lnTo>
                  <a:pt x="3445938" y="246380"/>
                </a:lnTo>
                <a:lnTo>
                  <a:pt x="3439725" y="245110"/>
                </a:lnTo>
                <a:lnTo>
                  <a:pt x="3446430" y="241300"/>
                </a:lnTo>
                <a:lnTo>
                  <a:pt x="3450620" y="246380"/>
                </a:lnTo>
                <a:close/>
              </a:path>
              <a:path w="4096384" h="836930">
                <a:moveTo>
                  <a:pt x="3479280" y="252730"/>
                </a:moveTo>
                <a:lnTo>
                  <a:pt x="3475600" y="252730"/>
                </a:lnTo>
                <a:lnTo>
                  <a:pt x="3465870" y="246380"/>
                </a:lnTo>
                <a:lnTo>
                  <a:pt x="3450620" y="246380"/>
                </a:lnTo>
                <a:lnTo>
                  <a:pt x="3446430" y="241300"/>
                </a:lnTo>
                <a:lnTo>
                  <a:pt x="3514331" y="241300"/>
                </a:lnTo>
                <a:lnTo>
                  <a:pt x="3513209" y="242570"/>
                </a:lnTo>
                <a:lnTo>
                  <a:pt x="3474435" y="242570"/>
                </a:lnTo>
                <a:lnTo>
                  <a:pt x="3470918" y="243840"/>
                </a:lnTo>
                <a:lnTo>
                  <a:pt x="3504608" y="243840"/>
                </a:lnTo>
                <a:lnTo>
                  <a:pt x="3504099" y="247650"/>
                </a:lnTo>
                <a:lnTo>
                  <a:pt x="3479948" y="247650"/>
                </a:lnTo>
                <a:lnTo>
                  <a:pt x="3478466" y="250161"/>
                </a:lnTo>
                <a:lnTo>
                  <a:pt x="3478496" y="250336"/>
                </a:lnTo>
                <a:lnTo>
                  <a:pt x="3479280" y="252730"/>
                </a:lnTo>
                <a:close/>
              </a:path>
              <a:path w="4096384" h="836930">
                <a:moveTo>
                  <a:pt x="3510965" y="245110"/>
                </a:moveTo>
                <a:lnTo>
                  <a:pt x="3514331" y="241300"/>
                </a:lnTo>
                <a:lnTo>
                  <a:pt x="3518004" y="241300"/>
                </a:lnTo>
                <a:lnTo>
                  <a:pt x="3510965" y="245110"/>
                </a:lnTo>
                <a:close/>
              </a:path>
              <a:path w="4096384" h="836930">
                <a:moveTo>
                  <a:pt x="3527224" y="245110"/>
                </a:moveTo>
                <a:lnTo>
                  <a:pt x="3510965" y="245110"/>
                </a:lnTo>
                <a:lnTo>
                  <a:pt x="3518004" y="241300"/>
                </a:lnTo>
                <a:lnTo>
                  <a:pt x="3526133" y="241300"/>
                </a:lnTo>
                <a:lnTo>
                  <a:pt x="3524208" y="242465"/>
                </a:lnTo>
                <a:lnTo>
                  <a:pt x="3524289" y="242772"/>
                </a:lnTo>
                <a:lnTo>
                  <a:pt x="3527224" y="245110"/>
                </a:lnTo>
                <a:close/>
              </a:path>
              <a:path w="4096384" h="836930">
                <a:moveTo>
                  <a:pt x="3567631" y="243840"/>
                </a:moveTo>
                <a:lnTo>
                  <a:pt x="3566956" y="243840"/>
                </a:lnTo>
                <a:lnTo>
                  <a:pt x="3566557" y="242858"/>
                </a:lnTo>
                <a:lnTo>
                  <a:pt x="3566510" y="242465"/>
                </a:lnTo>
                <a:lnTo>
                  <a:pt x="3567297" y="241300"/>
                </a:lnTo>
                <a:lnTo>
                  <a:pt x="3567971" y="241300"/>
                </a:lnTo>
                <a:lnTo>
                  <a:pt x="3568584" y="242465"/>
                </a:lnTo>
                <a:lnTo>
                  <a:pt x="3568478" y="242772"/>
                </a:lnTo>
                <a:lnTo>
                  <a:pt x="3567631" y="243840"/>
                </a:lnTo>
                <a:close/>
              </a:path>
              <a:path w="4096384" h="836930">
                <a:moveTo>
                  <a:pt x="3593599" y="243840"/>
                </a:moveTo>
                <a:lnTo>
                  <a:pt x="3567631" y="243840"/>
                </a:lnTo>
                <a:lnTo>
                  <a:pt x="3568478" y="242772"/>
                </a:lnTo>
                <a:lnTo>
                  <a:pt x="3568584" y="242465"/>
                </a:lnTo>
                <a:lnTo>
                  <a:pt x="3567971" y="241300"/>
                </a:lnTo>
                <a:lnTo>
                  <a:pt x="3768958" y="241300"/>
                </a:lnTo>
                <a:lnTo>
                  <a:pt x="3768958" y="242570"/>
                </a:lnTo>
                <a:lnTo>
                  <a:pt x="3593599" y="242570"/>
                </a:lnTo>
                <a:lnTo>
                  <a:pt x="3593599" y="24384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769600" y="245098"/>
                </a:lnTo>
                <a:lnTo>
                  <a:pt x="3769077" y="244072"/>
                </a:lnTo>
                <a:lnTo>
                  <a:pt x="3768958" y="241300"/>
                </a:lnTo>
                <a:lnTo>
                  <a:pt x="3772631" y="243840"/>
                </a:lnTo>
                <a:lnTo>
                  <a:pt x="3771964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939916" y="252730"/>
                </a:moveTo>
                <a:lnTo>
                  <a:pt x="3939091" y="251460"/>
                </a:lnTo>
                <a:lnTo>
                  <a:pt x="3924490" y="245110"/>
                </a:lnTo>
                <a:lnTo>
                  <a:pt x="3930996" y="242390"/>
                </a:lnTo>
                <a:lnTo>
                  <a:pt x="3933729" y="241300"/>
                </a:lnTo>
                <a:lnTo>
                  <a:pt x="3941058" y="250161"/>
                </a:lnTo>
                <a:lnTo>
                  <a:pt x="3941015" y="250336"/>
                </a:lnTo>
                <a:lnTo>
                  <a:pt x="3939916" y="252730"/>
                </a:lnTo>
                <a:close/>
              </a:path>
              <a:path w="4096384" h="836930">
                <a:moveTo>
                  <a:pt x="3950144" y="252730"/>
                </a:moveTo>
                <a:lnTo>
                  <a:pt x="3939916" y="252730"/>
                </a:lnTo>
                <a:lnTo>
                  <a:pt x="3941015" y="250336"/>
                </a:lnTo>
                <a:lnTo>
                  <a:pt x="3941058" y="250161"/>
                </a:lnTo>
                <a:lnTo>
                  <a:pt x="3933729" y="241300"/>
                </a:lnTo>
                <a:lnTo>
                  <a:pt x="3997754" y="241300"/>
                </a:lnTo>
                <a:lnTo>
                  <a:pt x="3997508" y="242570"/>
                </a:lnTo>
                <a:lnTo>
                  <a:pt x="3962546" y="242570"/>
                </a:lnTo>
                <a:lnTo>
                  <a:pt x="3955009" y="243840"/>
                </a:lnTo>
                <a:lnTo>
                  <a:pt x="3997263" y="243840"/>
                </a:lnTo>
                <a:lnTo>
                  <a:pt x="3998422" y="245110"/>
                </a:lnTo>
                <a:lnTo>
                  <a:pt x="3952501" y="245110"/>
                </a:lnTo>
                <a:lnTo>
                  <a:pt x="3946805" y="251460"/>
                </a:lnTo>
                <a:lnTo>
                  <a:pt x="3950144" y="252730"/>
                </a:lnTo>
                <a:close/>
              </a:path>
              <a:path w="4096384" h="836930">
                <a:moveTo>
                  <a:pt x="3999096" y="245110"/>
                </a:moveTo>
                <a:lnTo>
                  <a:pt x="3998411" y="245098"/>
                </a:lnTo>
                <a:lnTo>
                  <a:pt x="3997475" y="244072"/>
                </a:lnTo>
                <a:lnTo>
                  <a:pt x="3997369" y="243292"/>
                </a:lnTo>
                <a:lnTo>
                  <a:pt x="3997754" y="241300"/>
                </a:lnTo>
                <a:lnTo>
                  <a:pt x="3998422" y="241300"/>
                </a:lnTo>
                <a:lnTo>
                  <a:pt x="3999185" y="242465"/>
                </a:lnTo>
                <a:lnTo>
                  <a:pt x="3999096" y="245110"/>
                </a:lnTo>
                <a:close/>
              </a:path>
              <a:path w="4096384" h="836930">
                <a:moveTo>
                  <a:pt x="3990558" y="252730"/>
                </a:moveTo>
                <a:lnTo>
                  <a:pt x="3951336" y="252730"/>
                </a:lnTo>
                <a:lnTo>
                  <a:pt x="3953210" y="251534"/>
                </a:lnTo>
                <a:lnTo>
                  <a:pt x="3953262" y="249790"/>
                </a:lnTo>
                <a:lnTo>
                  <a:pt x="3952501" y="245110"/>
                </a:lnTo>
                <a:lnTo>
                  <a:pt x="3999096" y="245110"/>
                </a:lnTo>
                <a:lnTo>
                  <a:pt x="3999185" y="242465"/>
                </a:lnTo>
                <a:lnTo>
                  <a:pt x="3998422" y="241300"/>
                </a:lnTo>
                <a:lnTo>
                  <a:pt x="4006554" y="241300"/>
                </a:lnTo>
                <a:lnTo>
                  <a:pt x="4009998" y="242570"/>
                </a:lnTo>
                <a:lnTo>
                  <a:pt x="4011249" y="242570"/>
                </a:lnTo>
                <a:lnTo>
                  <a:pt x="4010748" y="243660"/>
                </a:lnTo>
                <a:lnTo>
                  <a:pt x="4010871" y="244184"/>
                </a:lnTo>
                <a:lnTo>
                  <a:pt x="4012172" y="246380"/>
                </a:lnTo>
                <a:lnTo>
                  <a:pt x="4032621" y="246380"/>
                </a:lnTo>
                <a:lnTo>
                  <a:pt x="4032008" y="247650"/>
                </a:lnTo>
                <a:lnTo>
                  <a:pt x="3995239" y="247650"/>
                </a:lnTo>
                <a:lnTo>
                  <a:pt x="3986792" y="250161"/>
                </a:lnTo>
                <a:lnTo>
                  <a:pt x="3986917" y="250336"/>
                </a:lnTo>
                <a:lnTo>
                  <a:pt x="3990558" y="252730"/>
                </a:lnTo>
                <a:close/>
              </a:path>
              <a:path w="4096384" h="836930">
                <a:moveTo>
                  <a:pt x="4012172" y="246380"/>
                </a:moveTo>
                <a:lnTo>
                  <a:pt x="4010871" y="244184"/>
                </a:lnTo>
                <a:lnTo>
                  <a:pt x="4010748" y="243660"/>
                </a:lnTo>
                <a:lnTo>
                  <a:pt x="4011832" y="241300"/>
                </a:lnTo>
                <a:lnTo>
                  <a:pt x="4013181" y="241300"/>
                </a:lnTo>
                <a:lnTo>
                  <a:pt x="4014556" y="242465"/>
                </a:lnTo>
                <a:lnTo>
                  <a:pt x="4014548" y="242858"/>
                </a:lnTo>
                <a:lnTo>
                  <a:pt x="4013514" y="245110"/>
                </a:lnTo>
                <a:lnTo>
                  <a:pt x="4012172" y="246380"/>
                </a:lnTo>
                <a:close/>
              </a:path>
              <a:path w="4096384" h="836930">
                <a:moveTo>
                  <a:pt x="4042770" y="252730"/>
                </a:moveTo>
                <a:lnTo>
                  <a:pt x="4033453" y="252730"/>
                </a:lnTo>
                <a:lnTo>
                  <a:pt x="4034891" y="250336"/>
                </a:lnTo>
                <a:lnTo>
                  <a:pt x="4034888" y="249790"/>
                </a:lnTo>
                <a:lnTo>
                  <a:pt x="4034121" y="246380"/>
                </a:lnTo>
                <a:lnTo>
                  <a:pt x="4012172" y="246380"/>
                </a:lnTo>
                <a:lnTo>
                  <a:pt x="4013520" y="245098"/>
                </a:lnTo>
                <a:lnTo>
                  <a:pt x="4014548" y="242858"/>
                </a:lnTo>
                <a:lnTo>
                  <a:pt x="4014556" y="242465"/>
                </a:lnTo>
                <a:lnTo>
                  <a:pt x="4013181" y="241300"/>
                </a:lnTo>
                <a:lnTo>
                  <a:pt x="4095854" y="241300"/>
                </a:lnTo>
                <a:lnTo>
                  <a:pt x="4095854" y="242570"/>
                </a:lnTo>
                <a:lnTo>
                  <a:pt x="4038652" y="242570"/>
                </a:lnTo>
                <a:lnTo>
                  <a:pt x="4035961" y="247650"/>
                </a:lnTo>
                <a:lnTo>
                  <a:pt x="4041841" y="247650"/>
                </a:lnTo>
                <a:lnTo>
                  <a:pt x="4042062" y="251534"/>
                </a:lnTo>
                <a:lnTo>
                  <a:pt x="4042770" y="252730"/>
                </a:lnTo>
                <a:close/>
              </a:path>
              <a:path w="4096384" h="836930">
                <a:moveTo>
                  <a:pt x="3101541" y="244126"/>
                </a:moveTo>
                <a:lnTo>
                  <a:pt x="3100289" y="243840"/>
                </a:lnTo>
                <a:lnTo>
                  <a:pt x="3109563" y="241457"/>
                </a:lnTo>
                <a:lnTo>
                  <a:pt x="3112868" y="243840"/>
                </a:lnTo>
                <a:lnTo>
                  <a:pt x="3102980" y="243840"/>
                </a:lnTo>
                <a:lnTo>
                  <a:pt x="3101541" y="244126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374357" y="254000"/>
                </a:lnTo>
                <a:lnTo>
                  <a:pt x="3372690" y="249398"/>
                </a:lnTo>
                <a:lnTo>
                  <a:pt x="3372594" y="248767"/>
                </a:lnTo>
                <a:lnTo>
                  <a:pt x="3376128" y="241784"/>
                </a:lnTo>
                <a:lnTo>
                  <a:pt x="3376470" y="241599"/>
                </a:lnTo>
                <a:lnTo>
                  <a:pt x="3380054" y="252730"/>
                </a:lnTo>
                <a:lnTo>
                  <a:pt x="3411401" y="25273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369669" y="267970"/>
                </a:moveTo>
                <a:lnTo>
                  <a:pt x="3366978" y="257810"/>
                </a:lnTo>
                <a:lnTo>
                  <a:pt x="3362787" y="257810"/>
                </a:lnTo>
                <a:lnTo>
                  <a:pt x="3357765" y="256540"/>
                </a:lnTo>
                <a:lnTo>
                  <a:pt x="3369151" y="254000"/>
                </a:lnTo>
                <a:lnTo>
                  <a:pt x="3369669" y="252730"/>
                </a:lnTo>
                <a:lnTo>
                  <a:pt x="3362964" y="252730"/>
                </a:lnTo>
                <a:lnTo>
                  <a:pt x="3372340" y="243840"/>
                </a:lnTo>
                <a:lnTo>
                  <a:pt x="3376128" y="241784"/>
                </a:lnTo>
                <a:lnTo>
                  <a:pt x="3372594" y="248767"/>
                </a:lnTo>
                <a:lnTo>
                  <a:pt x="3372690" y="249398"/>
                </a:lnTo>
                <a:lnTo>
                  <a:pt x="3373437" y="251460"/>
                </a:lnTo>
                <a:lnTo>
                  <a:pt x="3371325" y="251460"/>
                </a:lnTo>
                <a:lnTo>
                  <a:pt x="3370500" y="257810"/>
                </a:lnTo>
                <a:lnTo>
                  <a:pt x="3375365" y="261620"/>
                </a:lnTo>
                <a:lnTo>
                  <a:pt x="3373840" y="261620"/>
                </a:lnTo>
                <a:lnTo>
                  <a:pt x="3373594" y="264243"/>
                </a:lnTo>
                <a:lnTo>
                  <a:pt x="3369669" y="267970"/>
                </a:lnTo>
                <a:close/>
              </a:path>
              <a:path w="4096384" h="836930">
                <a:moveTo>
                  <a:pt x="3392148" y="244184"/>
                </a:moveTo>
                <a:lnTo>
                  <a:pt x="3391624" y="242570"/>
                </a:lnTo>
                <a:lnTo>
                  <a:pt x="3392223" y="242117"/>
                </a:lnTo>
                <a:lnTo>
                  <a:pt x="3392148" y="244184"/>
                </a:lnTo>
                <a:close/>
              </a:path>
              <a:path w="4096384" h="836930">
                <a:moveTo>
                  <a:pt x="1510414" y="242772"/>
                </a:moveTo>
                <a:lnTo>
                  <a:pt x="1510269" y="242221"/>
                </a:lnTo>
                <a:lnTo>
                  <a:pt x="1511029" y="242570"/>
                </a:lnTo>
                <a:lnTo>
                  <a:pt x="1510414" y="242772"/>
                </a:lnTo>
                <a:close/>
              </a:path>
              <a:path w="4096384" h="836930">
                <a:moveTo>
                  <a:pt x="1343488" y="274320"/>
                </a:moveTo>
                <a:lnTo>
                  <a:pt x="1340221" y="274320"/>
                </a:lnTo>
                <a:lnTo>
                  <a:pt x="1339627" y="268727"/>
                </a:lnTo>
                <a:lnTo>
                  <a:pt x="1339547" y="262890"/>
                </a:lnTo>
                <a:lnTo>
                  <a:pt x="1332508" y="262890"/>
                </a:lnTo>
                <a:lnTo>
                  <a:pt x="1336194" y="259080"/>
                </a:lnTo>
                <a:lnTo>
                  <a:pt x="1325469" y="257810"/>
                </a:lnTo>
                <a:lnTo>
                  <a:pt x="1308528" y="257810"/>
                </a:lnTo>
                <a:lnTo>
                  <a:pt x="1313532" y="255286"/>
                </a:lnTo>
                <a:lnTo>
                  <a:pt x="1315867" y="252782"/>
                </a:lnTo>
                <a:lnTo>
                  <a:pt x="1321005" y="242305"/>
                </a:lnTo>
                <a:lnTo>
                  <a:pt x="1327315" y="246380"/>
                </a:lnTo>
                <a:lnTo>
                  <a:pt x="1327983" y="246380"/>
                </a:lnTo>
                <a:lnTo>
                  <a:pt x="1325973" y="252730"/>
                </a:lnTo>
                <a:lnTo>
                  <a:pt x="1339383" y="252730"/>
                </a:lnTo>
                <a:lnTo>
                  <a:pt x="1335696" y="254000"/>
                </a:lnTo>
                <a:lnTo>
                  <a:pt x="1320774" y="254000"/>
                </a:lnTo>
                <a:lnTo>
                  <a:pt x="1320668" y="254821"/>
                </a:lnTo>
                <a:lnTo>
                  <a:pt x="1320632" y="255286"/>
                </a:lnTo>
                <a:lnTo>
                  <a:pt x="1322286" y="256540"/>
                </a:lnTo>
                <a:lnTo>
                  <a:pt x="1334854" y="256540"/>
                </a:lnTo>
                <a:lnTo>
                  <a:pt x="1337870" y="261620"/>
                </a:lnTo>
                <a:lnTo>
                  <a:pt x="1342483" y="261620"/>
                </a:lnTo>
                <a:lnTo>
                  <a:pt x="1343040" y="262827"/>
                </a:lnTo>
                <a:lnTo>
                  <a:pt x="1343138" y="262955"/>
                </a:lnTo>
                <a:lnTo>
                  <a:pt x="1344412" y="264160"/>
                </a:lnTo>
                <a:lnTo>
                  <a:pt x="1351060" y="264160"/>
                </a:lnTo>
                <a:lnTo>
                  <a:pt x="1350687" y="265217"/>
                </a:lnTo>
                <a:lnTo>
                  <a:pt x="1350571" y="265492"/>
                </a:lnTo>
                <a:lnTo>
                  <a:pt x="1348098" y="269240"/>
                </a:lnTo>
                <a:lnTo>
                  <a:pt x="1385310" y="269240"/>
                </a:lnTo>
                <a:lnTo>
                  <a:pt x="1383804" y="271780"/>
                </a:lnTo>
                <a:lnTo>
                  <a:pt x="1368383" y="271780"/>
                </a:lnTo>
                <a:lnTo>
                  <a:pt x="1368760" y="273050"/>
                </a:lnTo>
                <a:lnTo>
                  <a:pt x="1343907" y="273050"/>
                </a:lnTo>
                <a:lnTo>
                  <a:pt x="1343488" y="274320"/>
                </a:lnTo>
                <a:close/>
              </a:path>
              <a:path w="4096384" h="836930">
                <a:moveTo>
                  <a:pt x="1551095" y="242823"/>
                </a:moveTo>
                <a:lnTo>
                  <a:pt x="1551095" y="242412"/>
                </a:lnTo>
                <a:lnTo>
                  <a:pt x="1551429" y="242570"/>
                </a:lnTo>
                <a:lnTo>
                  <a:pt x="1551095" y="242823"/>
                </a:lnTo>
                <a:close/>
              </a:path>
              <a:path w="4096384" h="836930">
                <a:moveTo>
                  <a:pt x="1575388" y="245110"/>
                </a:moveTo>
                <a:lnTo>
                  <a:pt x="1572546" y="243840"/>
                </a:lnTo>
                <a:lnTo>
                  <a:pt x="1573997" y="242465"/>
                </a:lnTo>
                <a:lnTo>
                  <a:pt x="1579416" y="242570"/>
                </a:lnTo>
                <a:lnTo>
                  <a:pt x="1578062" y="243840"/>
                </a:lnTo>
                <a:lnTo>
                  <a:pt x="1575728" y="243840"/>
                </a:lnTo>
                <a:lnTo>
                  <a:pt x="1575388" y="245110"/>
                </a:lnTo>
                <a:close/>
              </a:path>
              <a:path w="4096384" h="836930">
                <a:moveTo>
                  <a:pt x="141528" y="260350"/>
                </a:moveTo>
                <a:lnTo>
                  <a:pt x="138141" y="255210"/>
                </a:lnTo>
                <a:lnTo>
                  <a:pt x="133972" y="247924"/>
                </a:lnTo>
                <a:lnTo>
                  <a:pt x="133931" y="247297"/>
                </a:lnTo>
                <a:lnTo>
                  <a:pt x="135491" y="242570"/>
                </a:lnTo>
                <a:lnTo>
                  <a:pt x="136499" y="246380"/>
                </a:lnTo>
                <a:lnTo>
                  <a:pt x="136159" y="246380"/>
                </a:lnTo>
                <a:lnTo>
                  <a:pt x="141528" y="260350"/>
                </a:lnTo>
                <a:close/>
              </a:path>
              <a:path w="4096384" h="836930">
                <a:moveTo>
                  <a:pt x="142062" y="260350"/>
                </a:moveTo>
                <a:lnTo>
                  <a:pt x="141528" y="260350"/>
                </a:lnTo>
                <a:lnTo>
                  <a:pt x="136159" y="246380"/>
                </a:lnTo>
                <a:lnTo>
                  <a:pt x="136499" y="246380"/>
                </a:lnTo>
                <a:lnTo>
                  <a:pt x="135491" y="242570"/>
                </a:lnTo>
                <a:lnTo>
                  <a:pt x="193574" y="242570"/>
                </a:lnTo>
                <a:lnTo>
                  <a:pt x="193826" y="243840"/>
                </a:lnTo>
                <a:lnTo>
                  <a:pt x="335470" y="243840"/>
                </a:lnTo>
                <a:lnTo>
                  <a:pt x="335470" y="245110"/>
                </a:lnTo>
                <a:lnTo>
                  <a:pt x="148063" y="245110"/>
                </a:lnTo>
                <a:lnTo>
                  <a:pt x="141528" y="247650"/>
                </a:lnTo>
                <a:lnTo>
                  <a:pt x="148901" y="254000"/>
                </a:lnTo>
                <a:lnTo>
                  <a:pt x="180529" y="254000"/>
                </a:lnTo>
                <a:lnTo>
                  <a:pt x="180139" y="255270"/>
                </a:lnTo>
                <a:lnTo>
                  <a:pt x="148233" y="255270"/>
                </a:lnTo>
                <a:lnTo>
                  <a:pt x="142062" y="260350"/>
                </a:lnTo>
                <a:close/>
              </a:path>
              <a:path w="4096384" h="836930">
                <a:moveTo>
                  <a:pt x="456828" y="252730"/>
                </a:moveTo>
                <a:lnTo>
                  <a:pt x="456664" y="251460"/>
                </a:lnTo>
                <a:lnTo>
                  <a:pt x="456828" y="251460"/>
                </a:lnTo>
                <a:lnTo>
                  <a:pt x="449619" y="247650"/>
                </a:lnTo>
                <a:lnTo>
                  <a:pt x="455152" y="246380"/>
                </a:lnTo>
                <a:lnTo>
                  <a:pt x="458838" y="242570"/>
                </a:lnTo>
                <a:lnTo>
                  <a:pt x="456828" y="25273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35470" y="262890"/>
                </a:lnTo>
                <a:lnTo>
                  <a:pt x="338318" y="261620"/>
                </a:lnTo>
                <a:lnTo>
                  <a:pt x="334965" y="256540"/>
                </a:lnTo>
                <a:lnTo>
                  <a:pt x="369833" y="256540"/>
                </a:lnTo>
                <a:lnTo>
                  <a:pt x="372476" y="255286"/>
                </a:lnTo>
                <a:lnTo>
                  <a:pt x="372559" y="255091"/>
                </a:lnTo>
                <a:lnTo>
                  <a:pt x="372671" y="254674"/>
                </a:lnTo>
                <a:lnTo>
                  <a:pt x="372795" y="253964"/>
                </a:lnTo>
                <a:lnTo>
                  <a:pt x="370841" y="252730"/>
                </a:lnTo>
                <a:lnTo>
                  <a:pt x="456828" y="252730"/>
                </a:lnTo>
                <a:lnTo>
                  <a:pt x="458838" y="242570"/>
                </a:lnTo>
                <a:lnTo>
                  <a:pt x="514495" y="242570"/>
                </a:lnTo>
                <a:lnTo>
                  <a:pt x="517173" y="243840"/>
                </a:lnTo>
                <a:lnTo>
                  <a:pt x="538576" y="243840"/>
                </a:lnTo>
                <a:lnTo>
                  <a:pt x="536954" y="246380"/>
                </a:lnTo>
                <a:lnTo>
                  <a:pt x="511817" y="246380"/>
                </a:lnTo>
                <a:lnTo>
                  <a:pt x="510134" y="247650"/>
                </a:lnTo>
                <a:lnTo>
                  <a:pt x="509296" y="248920"/>
                </a:lnTo>
                <a:lnTo>
                  <a:pt x="522202" y="248920"/>
                </a:lnTo>
                <a:lnTo>
                  <a:pt x="522202" y="251460"/>
                </a:lnTo>
                <a:lnTo>
                  <a:pt x="503095" y="251460"/>
                </a:lnTo>
                <a:lnTo>
                  <a:pt x="501375" y="252643"/>
                </a:lnTo>
                <a:lnTo>
                  <a:pt x="501249" y="254000"/>
                </a:lnTo>
                <a:lnTo>
                  <a:pt x="383722" y="254000"/>
                </a:lnTo>
                <a:lnTo>
                  <a:pt x="383452" y="255091"/>
                </a:lnTo>
                <a:lnTo>
                  <a:pt x="383344" y="257810"/>
                </a:lnTo>
                <a:lnTo>
                  <a:pt x="386386" y="257810"/>
                </a:lnTo>
                <a:lnTo>
                  <a:pt x="387643" y="260350"/>
                </a:lnTo>
                <a:lnTo>
                  <a:pt x="375700" y="260350"/>
                </a:lnTo>
                <a:lnTo>
                  <a:pt x="373519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853773" y="248920"/>
                </a:moveTo>
                <a:lnTo>
                  <a:pt x="843041" y="248920"/>
                </a:lnTo>
                <a:lnTo>
                  <a:pt x="843004" y="248496"/>
                </a:lnTo>
                <a:lnTo>
                  <a:pt x="842877" y="242570"/>
                </a:lnTo>
                <a:lnTo>
                  <a:pt x="853773" y="248920"/>
                </a:lnTo>
                <a:close/>
              </a:path>
              <a:path w="4096384" h="836930">
                <a:moveTo>
                  <a:pt x="862681" y="256540"/>
                </a:moveTo>
                <a:lnTo>
                  <a:pt x="856756" y="256540"/>
                </a:lnTo>
                <a:lnTo>
                  <a:pt x="856455" y="252782"/>
                </a:lnTo>
                <a:lnTo>
                  <a:pt x="853773" y="248920"/>
                </a:lnTo>
                <a:lnTo>
                  <a:pt x="842877" y="242570"/>
                </a:lnTo>
                <a:lnTo>
                  <a:pt x="851645" y="242570"/>
                </a:lnTo>
                <a:lnTo>
                  <a:pt x="853099" y="245110"/>
                </a:lnTo>
                <a:lnTo>
                  <a:pt x="857121" y="245110"/>
                </a:lnTo>
                <a:lnTo>
                  <a:pt x="855994" y="246329"/>
                </a:lnTo>
                <a:lnTo>
                  <a:pt x="856080" y="246666"/>
                </a:lnTo>
                <a:lnTo>
                  <a:pt x="857126" y="248920"/>
                </a:lnTo>
                <a:lnTo>
                  <a:pt x="860832" y="250190"/>
                </a:lnTo>
                <a:lnTo>
                  <a:pt x="868689" y="250190"/>
                </a:lnTo>
                <a:lnTo>
                  <a:pt x="862681" y="256540"/>
                </a:lnTo>
                <a:close/>
              </a:path>
              <a:path w="4096384" h="836930">
                <a:moveTo>
                  <a:pt x="937082" y="252730"/>
                </a:moveTo>
                <a:lnTo>
                  <a:pt x="939426" y="242570"/>
                </a:lnTo>
                <a:lnTo>
                  <a:pt x="942511" y="247485"/>
                </a:lnTo>
                <a:lnTo>
                  <a:pt x="942631" y="247713"/>
                </a:lnTo>
                <a:lnTo>
                  <a:pt x="942851" y="248548"/>
                </a:lnTo>
                <a:lnTo>
                  <a:pt x="942759" y="249398"/>
                </a:lnTo>
                <a:lnTo>
                  <a:pt x="942444" y="250190"/>
                </a:lnTo>
                <a:lnTo>
                  <a:pt x="940923" y="250200"/>
                </a:lnTo>
                <a:lnTo>
                  <a:pt x="937082" y="252730"/>
                </a:lnTo>
                <a:close/>
              </a:path>
              <a:path w="4096384" h="836930">
                <a:moveTo>
                  <a:pt x="1047544" y="250190"/>
                </a:moveTo>
                <a:lnTo>
                  <a:pt x="942444" y="250190"/>
                </a:lnTo>
                <a:lnTo>
                  <a:pt x="942759" y="249398"/>
                </a:lnTo>
                <a:lnTo>
                  <a:pt x="942851" y="248548"/>
                </a:lnTo>
                <a:lnTo>
                  <a:pt x="942631" y="247713"/>
                </a:lnTo>
                <a:lnTo>
                  <a:pt x="939426" y="242570"/>
                </a:lnTo>
                <a:lnTo>
                  <a:pt x="958532" y="242570"/>
                </a:lnTo>
                <a:lnTo>
                  <a:pt x="959875" y="243840"/>
                </a:lnTo>
                <a:lnTo>
                  <a:pt x="985146" y="243840"/>
                </a:lnTo>
                <a:lnTo>
                  <a:pt x="984351" y="245110"/>
                </a:lnTo>
                <a:lnTo>
                  <a:pt x="953674" y="245110"/>
                </a:lnTo>
                <a:lnTo>
                  <a:pt x="952955" y="246199"/>
                </a:lnTo>
                <a:lnTo>
                  <a:pt x="952836" y="247650"/>
                </a:lnTo>
                <a:lnTo>
                  <a:pt x="957360" y="248920"/>
                </a:lnTo>
                <a:lnTo>
                  <a:pt x="1046372" y="248920"/>
                </a:lnTo>
                <a:lnTo>
                  <a:pt x="1047544" y="250190"/>
                </a:lnTo>
                <a:close/>
              </a:path>
              <a:path w="4096384" h="836930">
                <a:moveTo>
                  <a:pt x="959875" y="243840"/>
                </a:moveTo>
                <a:lnTo>
                  <a:pt x="958532" y="242570"/>
                </a:lnTo>
                <a:lnTo>
                  <a:pt x="961551" y="242570"/>
                </a:lnTo>
                <a:lnTo>
                  <a:pt x="959875" y="243840"/>
                </a:lnTo>
                <a:close/>
              </a:path>
              <a:path w="4096384" h="836930">
                <a:moveTo>
                  <a:pt x="1716913" y="243840"/>
                </a:moveTo>
                <a:lnTo>
                  <a:pt x="1708991" y="243840"/>
                </a:lnTo>
                <a:lnTo>
                  <a:pt x="1709495" y="242570"/>
                </a:lnTo>
                <a:lnTo>
                  <a:pt x="1717508" y="242570"/>
                </a:lnTo>
                <a:lnTo>
                  <a:pt x="1716913" y="243840"/>
                </a:lnTo>
                <a:close/>
              </a:path>
              <a:path w="4096384" h="836930">
                <a:moveTo>
                  <a:pt x="1860358" y="245110"/>
                </a:moveTo>
                <a:lnTo>
                  <a:pt x="1857821" y="245098"/>
                </a:lnTo>
                <a:lnTo>
                  <a:pt x="1855329" y="243840"/>
                </a:lnTo>
                <a:lnTo>
                  <a:pt x="1857673" y="242570"/>
                </a:lnTo>
                <a:lnTo>
                  <a:pt x="1859179" y="242570"/>
                </a:lnTo>
                <a:lnTo>
                  <a:pt x="1860358" y="245110"/>
                </a:lnTo>
                <a:close/>
              </a:path>
              <a:path w="4096384" h="836930">
                <a:moveTo>
                  <a:pt x="1884998" y="245110"/>
                </a:moveTo>
                <a:lnTo>
                  <a:pt x="1860353" y="245098"/>
                </a:lnTo>
                <a:lnTo>
                  <a:pt x="1859179" y="242570"/>
                </a:lnTo>
                <a:lnTo>
                  <a:pt x="1884998" y="242570"/>
                </a:lnTo>
                <a:lnTo>
                  <a:pt x="1884998" y="245110"/>
                </a:lnTo>
                <a:close/>
              </a:path>
              <a:path w="4096384" h="836930">
                <a:moveTo>
                  <a:pt x="1898237" y="243840"/>
                </a:moveTo>
                <a:lnTo>
                  <a:pt x="1896063" y="242570"/>
                </a:lnTo>
                <a:lnTo>
                  <a:pt x="1896895" y="242570"/>
                </a:lnTo>
                <a:lnTo>
                  <a:pt x="1898237" y="243840"/>
                </a:lnTo>
                <a:close/>
              </a:path>
              <a:path w="4096384" h="836930">
                <a:moveTo>
                  <a:pt x="1935449" y="243840"/>
                </a:moveTo>
                <a:lnTo>
                  <a:pt x="1898237" y="243840"/>
                </a:lnTo>
                <a:lnTo>
                  <a:pt x="1896895" y="242570"/>
                </a:lnTo>
                <a:lnTo>
                  <a:pt x="1936287" y="242570"/>
                </a:lnTo>
                <a:lnTo>
                  <a:pt x="1935449" y="243840"/>
                </a:lnTo>
                <a:close/>
              </a:path>
              <a:path w="4096384" h="836930">
                <a:moveTo>
                  <a:pt x="1937629" y="246380"/>
                </a:moveTo>
                <a:lnTo>
                  <a:pt x="1936627" y="246380"/>
                </a:lnTo>
                <a:lnTo>
                  <a:pt x="1935663" y="244300"/>
                </a:lnTo>
                <a:lnTo>
                  <a:pt x="1935567" y="243660"/>
                </a:lnTo>
                <a:lnTo>
                  <a:pt x="1936287" y="242570"/>
                </a:lnTo>
                <a:lnTo>
                  <a:pt x="1937295" y="242570"/>
                </a:lnTo>
                <a:lnTo>
                  <a:pt x="1938467" y="243840"/>
                </a:lnTo>
                <a:lnTo>
                  <a:pt x="1937629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37629" y="246380"/>
                </a:lnTo>
                <a:lnTo>
                  <a:pt x="1938467" y="243840"/>
                </a:lnTo>
                <a:lnTo>
                  <a:pt x="1937295" y="242570"/>
                </a:lnTo>
                <a:lnTo>
                  <a:pt x="1974957" y="242570"/>
                </a:lnTo>
                <a:lnTo>
                  <a:pt x="1972667" y="245110"/>
                </a:lnTo>
                <a:lnTo>
                  <a:pt x="1988755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88755" y="245110"/>
                </a:lnTo>
                <a:lnTo>
                  <a:pt x="1988755" y="243840"/>
                </a:lnTo>
                <a:lnTo>
                  <a:pt x="1990602" y="242570"/>
                </a:lnTo>
                <a:lnTo>
                  <a:pt x="1992782" y="243840"/>
                </a:lnTo>
                <a:lnTo>
                  <a:pt x="1992782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1990602" y="246380"/>
                </a:lnTo>
                <a:lnTo>
                  <a:pt x="1992782" y="245110"/>
                </a:lnTo>
                <a:lnTo>
                  <a:pt x="1992782" y="243840"/>
                </a:lnTo>
                <a:lnTo>
                  <a:pt x="1990602" y="242570"/>
                </a:lnTo>
                <a:lnTo>
                  <a:pt x="2004012" y="242570"/>
                </a:lnTo>
                <a:lnTo>
                  <a:pt x="2005184" y="243840"/>
                </a:lnTo>
                <a:lnTo>
                  <a:pt x="2006860" y="245110"/>
                </a:lnTo>
                <a:lnTo>
                  <a:pt x="2017923" y="245110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2016918" y="243840"/>
                </a:lnTo>
                <a:lnTo>
                  <a:pt x="2017422" y="243840"/>
                </a:lnTo>
                <a:lnTo>
                  <a:pt x="2018430" y="242570"/>
                </a:lnTo>
                <a:lnTo>
                  <a:pt x="2019098" y="242570"/>
                </a:lnTo>
                <a:lnTo>
                  <a:pt x="2019531" y="243660"/>
                </a:lnTo>
                <a:lnTo>
                  <a:pt x="2019410" y="244563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0049" y="262890"/>
                </a:moveTo>
                <a:lnTo>
                  <a:pt x="2001661" y="262890"/>
                </a:lnTo>
                <a:lnTo>
                  <a:pt x="2008202" y="252730"/>
                </a:lnTo>
                <a:lnTo>
                  <a:pt x="2005852" y="252730"/>
                </a:lnTo>
                <a:lnTo>
                  <a:pt x="2009879" y="251460"/>
                </a:lnTo>
                <a:lnTo>
                  <a:pt x="2015909" y="251460"/>
                </a:lnTo>
                <a:lnTo>
                  <a:pt x="2009879" y="246380"/>
                </a:lnTo>
                <a:lnTo>
                  <a:pt x="2018928" y="246380"/>
                </a:lnTo>
                <a:lnTo>
                  <a:pt x="2019410" y="244563"/>
                </a:lnTo>
                <a:lnTo>
                  <a:pt x="2019531" y="243660"/>
                </a:lnTo>
                <a:lnTo>
                  <a:pt x="2019098" y="242570"/>
                </a:lnTo>
                <a:lnTo>
                  <a:pt x="2056502" y="242570"/>
                </a:lnTo>
                <a:lnTo>
                  <a:pt x="2052793" y="248920"/>
                </a:lnTo>
                <a:lnTo>
                  <a:pt x="2024127" y="248920"/>
                </a:lnTo>
                <a:lnTo>
                  <a:pt x="2015824" y="255210"/>
                </a:lnTo>
                <a:lnTo>
                  <a:pt x="2015946" y="255776"/>
                </a:lnTo>
                <a:lnTo>
                  <a:pt x="2017258" y="259080"/>
                </a:lnTo>
                <a:lnTo>
                  <a:pt x="2052874" y="259080"/>
                </a:lnTo>
                <a:lnTo>
                  <a:pt x="2051281" y="260350"/>
                </a:lnTo>
                <a:lnTo>
                  <a:pt x="2052160" y="260350"/>
                </a:lnTo>
                <a:lnTo>
                  <a:pt x="2051111" y="261620"/>
                </a:lnTo>
                <a:lnTo>
                  <a:pt x="2010887" y="261620"/>
                </a:lnTo>
                <a:lnTo>
                  <a:pt x="2010049" y="262890"/>
                </a:lnTo>
                <a:close/>
              </a:path>
              <a:path w="4096384" h="836930">
                <a:moveTo>
                  <a:pt x="2620356" y="246380"/>
                </a:moveTo>
                <a:lnTo>
                  <a:pt x="2611144" y="246380"/>
                </a:lnTo>
                <a:lnTo>
                  <a:pt x="2611477" y="242570"/>
                </a:lnTo>
                <a:lnTo>
                  <a:pt x="2620356" y="242570"/>
                </a:lnTo>
                <a:lnTo>
                  <a:pt x="2620356" y="246380"/>
                </a:lnTo>
                <a:close/>
              </a:path>
              <a:path w="4096384" h="836930">
                <a:moveTo>
                  <a:pt x="2679385" y="245110"/>
                </a:moveTo>
                <a:lnTo>
                  <a:pt x="2677838" y="245098"/>
                </a:lnTo>
                <a:lnTo>
                  <a:pt x="2676385" y="243984"/>
                </a:lnTo>
                <a:lnTo>
                  <a:pt x="2676264" y="243292"/>
                </a:lnTo>
                <a:lnTo>
                  <a:pt x="2676354" y="242570"/>
                </a:lnTo>
                <a:lnTo>
                  <a:pt x="2681219" y="242570"/>
                </a:lnTo>
                <a:lnTo>
                  <a:pt x="2679385" y="245110"/>
                </a:lnTo>
                <a:close/>
              </a:path>
              <a:path w="4096384" h="836930">
                <a:moveTo>
                  <a:pt x="2701674" y="245110"/>
                </a:moveTo>
                <a:lnTo>
                  <a:pt x="2679385" y="245110"/>
                </a:lnTo>
                <a:lnTo>
                  <a:pt x="2681219" y="242570"/>
                </a:lnTo>
                <a:lnTo>
                  <a:pt x="2701334" y="242570"/>
                </a:lnTo>
                <a:lnTo>
                  <a:pt x="2701047" y="243660"/>
                </a:lnTo>
                <a:lnTo>
                  <a:pt x="2701152" y="244126"/>
                </a:lnTo>
                <a:lnTo>
                  <a:pt x="2701674" y="245110"/>
                </a:lnTo>
                <a:close/>
              </a:path>
              <a:path w="4096384" h="836930">
                <a:moveTo>
                  <a:pt x="3004098" y="248920"/>
                </a:moveTo>
                <a:lnTo>
                  <a:pt x="3003571" y="248920"/>
                </a:lnTo>
                <a:lnTo>
                  <a:pt x="3002562" y="242570"/>
                </a:lnTo>
                <a:lnTo>
                  <a:pt x="3010767" y="242570"/>
                </a:lnTo>
                <a:lnTo>
                  <a:pt x="3011775" y="245110"/>
                </a:lnTo>
                <a:lnTo>
                  <a:pt x="3004402" y="245110"/>
                </a:lnTo>
                <a:lnTo>
                  <a:pt x="3004098" y="248920"/>
                </a:lnTo>
                <a:close/>
              </a:path>
              <a:path w="4096384" h="836930">
                <a:moveTo>
                  <a:pt x="3170475" y="243660"/>
                </a:moveTo>
                <a:lnTo>
                  <a:pt x="3167673" y="242570"/>
                </a:lnTo>
                <a:lnTo>
                  <a:pt x="3171145" y="242570"/>
                </a:lnTo>
                <a:lnTo>
                  <a:pt x="3170475" y="243660"/>
                </a:lnTo>
                <a:close/>
              </a:path>
              <a:path w="4096384" h="836930">
                <a:moveTo>
                  <a:pt x="3182766" y="246380"/>
                </a:moveTo>
                <a:lnTo>
                  <a:pt x="3178726" y="246380"/>
                </a:lnTo>
                <a:lnTo>
                  <a:pt x="3176729" y="243840"/>
                </a:lnTo>
                <a:lnTo>
                  <a:pt x="3179577" y="242570"/>
                </a:lnTo>
                <a:lnTo>
                  <a:pt x="3182968" y="242570"/>
                </a:lnTo>
                <a:lnTo>
                  <a:pt x="3183257" y="243840"/>
                </a:lnTo>
                <a:lnTo>
                  <a:pt x="3184365" y="243840"/>
                </a:lnTo>
                <a:lnTo>
                  <a:pt x="3182766" y="246380"/>
                </a:lnTo>
                <a:close/>
              </a:path>
              <a:path w="4096384" h="836930">
                <a:moveTo>
                  <a:pt x="3265737" y="252730"/>
                </a:moveTo>
                <a:lnTo>
                  <a:pt x="3261203" y="251460"/>
                </a:lnTo>
                <a:lnTo>
                  <a:pt x="3255348" y="245285"/>
                </a:lnTo>
                <a:lnTo>
                  <a:pt x="3255278" y="244300"/>
                </a:lnTo>
                <a:lnTo>
                  <a:pt x="3255486" y="242570"/>
                </a:lnTo>
                <a:lnTo>
                  <a:pt x="3260195" y="242570"/>
                </a:lnTo>
                <a:lnTo>
                  <a:pt x="3265019" y="250161"/>
                </a:lnTo>
                <a:lnTo>
                  <a:pt x="3265737" y="252730"/>
                </a:lnTo>
                <a:close/>
              </a:path>
              <a:path w="4096384" h="836930">
                <a:moveTo>
                  <a:pt x="3274197" y="252730"/>
                </a:moveTo>
                <a:lnTo>
                  <a:pt x="3265737" y="252730"/>
                </a:lnTo>
                <a:lnTo>
                  <a:pt x="3265019" y="250161"/>
                </a:lnTo>
                <a:lnTo>
                  <a:pt x="3260195" y="242570"/>
                </a:lnTo>
                <a:lnTo>
                  <a:pt x="3263711" y="242570"/>
                </a:lnTo>
                <a:lnTo>
                  <a:pt x="3267417" y="245110"/>
                </a:lnTo>
                <a:lnTo>
                  <a:pt x="3279295" y="245110"/>
                </a:lnTo>
                <a:lnTo>
                  <a:pt x="3275699" y="246422"/>
                </a:lnTo>
                <a:lnTo>
                  <a:pt x="3270933" y="248920"/>
                </a:lnTo>
                <a:lnTo>
                  <a:pt x="3274197" y="252730"/>
                </a:lnTo>
                <a:close/>
              </a:path>
              <a:path w="4096384" h="836930">
                <a:moveTo>
                  <a:pt x="3305490" y="243840"/>
                </a:moveTo>
                <a:lnTo>
                  <a:pt x="3296511" y="243840"/>
                </a:lnTo>
                <a:lnTo>
                  <a:pt x="3302211" y="242570"/>
                </a:lnTo>
                <a:lnTo>
                  <a:pt x="3303639" y="242570"/>
                </a:lnTo>
                <a:lnTo>
                  <a:pt x="3305490" y="243840"/>
                </a:lnTo>
                <a:close/>
              </a:path>
              <a:path w="4096384" h="836930">
                <a:moveTo>
                  <a:pt x="3310353" y="246380"/>
                </a:moveTo>
                <a:lnTo>
                  <a:pt x="3307325" y="245098"/>
                </a:lnTo>
                <a:lnTo>
                  <a:pt x="3303639" y="242570"/>
                </a:lnTo>
                <a:lnTo>
                  <a:pt x="3311242" y="242570"/>
                </a:lnTo>
                <a:lnTo>
                  <a:pt x="3311170" y="242712"/>
                </a:lnTo>
                <a:lnTo>
                  <a:pt x="3309972" y="243840"/>
                </a:lnTo>
                <a:lnTo>
                  <a:pt x="3311116" y="244378"/>
                </a:lnTo>
                <a:lnTo>
                  <a:pt x="3310353" y="246380"/>
                </a:lnTo>
                <a:close/>
              </a:path>
              <a:path w="4096384" h="836930">
                <a:moveTo>
                  <a:pt x="3423800" y="252730"/>
                </a:moveTo>
                <a:lnTo>
                  <a:pt x="3421193" y="251460"/>
                </a:lnTo>
                <a:lnTo>
                  <a:pt x="3418110" y="247713"/>
                </a:lnTo>
                <a:lnTo>
                  <a:pt x="3416118" y="243840"/>
                </a:lnTo>
                <a:lnTo>
                  <a:pt x="3417095" y="242570"/>
                </a:lnTo>
                <a:lnTo>
                  <a:pt x="3417926" y="242570"/>
                </a:lnTo>
                <a:lnTo>
                  <a:pt x="3424966" y="245110"/>
                </a:lnTo>
                <a:lnTo>
                  <a:pt x="3420284" y="245110"/>
                </a:lnTo>
                <a:lnTo>
                  <a:pt x="3422033" y="246422"/>
                </a:lnTo>
                <a:lnTo>
                  <a:pt x="3425974" y="248920"/>
                </a:lnTo>
                <a:lnTo>
                  <a:pt x="3425266" y="250161"/>
                </a:lnTo>
                <a:lnTo>
                  <a:pt x="3423983" y="251460"/>
                </a:lnTo>
                <a:lnTo>
                  <a:pt x="3423890" y="252571"/>
                </a:lnTo>
                <a:lnTo>
                  <a:pt x="3423800" y="252730"/>
                </a:lnTo>
                <a:close/>
              </a:path>
              <a:path w="4096384" h="836930">
                <a:moveTo>
                  <a:pt x="3425266" y="250161"/>
                </a:moveTo>
                <a:lnTo>
                  <a:pt x="3425974" y="248920"/>
                </a:lnTo>
                <a:lnTo>
                  <a:pt x="3421899" y="246329"/>
                </a:lnTo>
                <a:lnTo>
                  <a:pt x="3420284" y="245110"/>
                </a:lnTo>
                <a:lnTo>
                  <a:pt x="3424966" y="245110"/>
                </a:lnTo>
                <a:lnTo>
                  <a:pt x="3417926" y="242570"/>
                </a:lnTo>
                <a:lnTo>
                  <a:pt x="3428822" y="242570"/>
                </a:lnTo>
                <a:lnTo>
                  <a:pt x="3429163" y="243840"/>
                </a:lnTo>
                <a:lnTo>
                  <a:pt x="3441960" y="243840"/>
                </a:lnTo>
                <a:lnTo>
                  <a:pt x="3439725" y="245110"/>
                </a:lnTo>
                <a:lnTo>
                  <a:pt x="3445938" y="246380"/>
                </a:lnTo>
                <a:lnTo>
                  <a:pt x="3465870" y="246380"/>
                </a:lnTo>
                <a:lnTo>
                  <a:pt x="3465870" y="248920"/>
                </a:lnTo>
                <a:lnTo>
                  <a:pt x="3426491" y="248920"/>
                </a:lnTo>
                <a:lnTo>
                  <a:pt x="3425266" y="250161"/>
                </a:lnTo>
                <a:close/>
              </a:path>
              <a:path w="4096384" h="836930">
                <a:moveTo>
                  <a:pt x="3429163" y="243840"/>
                </a:moveTo>
                <a:lnTo>
                  <a:pt x="3428822" y="242570"/>
                </a:lnTo>
                <a:lnTo>
                  <a:pt x="3429831" y="242570"/>
                </a:lnTo>
                <a:lnTo>
                  <a:pt x="3429163" y="243840"/>
                </a:lnTo>
                <a:close/>
              </a:path>
              <a:path w="4096384" h="836930">
                <a:moveTo>
                  <a:pt x="3477623" y="243840"/>
                </a:moveTo>
                <a:lnTo>
                  <a:pt x="3470918" y="243840"/>
                </a:lnTo>
                <a:lnTo>
                  <a:pt x="3474435" y="242570"/>
                </a:lnTo>
                <a:lnTo>
                  <a:pt x="3477623" y="243840"/>
                </a:lnTo>
                <a:close/>
              </a:path>
              <a:path w="4096384" h="836930">
                <a:moveTo>
                  <a:pt x="3504608" y="243840"/>
                </a:moveTo>
                <a:lnTo>
                  <a:pt x="3477623" y="243840"/>
                </a:lnTo>
                <a:lnTo>
                  <a:pt x="3474435" y="242570"/>
                </a:lnTo>
                <a:lnTo>
                  <a:pt x="3504777" y="242570"/>
                </a:lnTo>
                <a:lnTo>
                  <a:pt x="3504608" y="243840"/>
                </a:lnTo>
                <a:close/>
              </a:path>
              <a:path w="4096384" h="836930">
                <a:moveTo>
                  <a:pt x="3504872" y="260350"/>
                </a:moveTo>
                <a:lnTo>
                  <a:pt x="3503252" y="260350"/>
                </a:lnTo>
                <a:lnTo>
                  <a:pt x="3504625" y="255776"/>
                </a:lnTo>
                <a:lnTo>
                  <a:pt x="3504706" y="255210"/>
                </a:lnTo>
                <a:lnTo>
                  <a:pt x="3503385" y="254111"/>
                </a:lnTo>
                <a:lnTo>
                  <a:pt x="3503308" y="253577"/>
                </a:lnTo>
                <a:lnTo>
                  <a:pt x="3504777" y="242570"/>
                </a:lnTo>
                <a:lnTo>
                  <a:pt x="3510690" y="251285"/>
                </a:lnTo>
                <a:lnTo>
                  <a:pt x="3510709" y="251534"/>
                </a:lnTo>
                <a:lnTo>
                  <a:pt x="3509050" y="252782"/>
                </a:lnTo>
                <a:lnTo>
                  <a:pt x="3507285" y="254000"/>
                </a:lnTo>
                <a:lnTo>
                  <a:pt x="3538183" y="254000"/>
                </a:lnTo>
                <a:lnTo>
                  <a:pt x="3537905" y="255270"/>
                </a:lnTo>
                <a:lnTo>
                  <a:pt x="3513473" y="255270"/>
                </a:lnTo>
                <a:lnTo>
                  <a:pt x="3511667" y="256520"/>
                </a:lnTo>
                <a:lnTo>
                  <a:pt x="3511149" y="257810"/>
                </a:lnTo>
                <a:lnTo>
                  <a:pt x="3504444" y="257810"/>
                </a:lnTo>
                <a:lnTo>
                  <a:pt x="3504872" y="260350"/>
                </a:lnTo>
                <a:close/>
              </a:path>
              <a:path w="4096384" h="836930">
                <a:moveTo>
                  <a:pt x="3538183" y="254000"/>
                </a:moveTo>
                <a:lnTo>
                  <a:pt x="3507285" y="254000"/>
                </a:lnTo>
                <a:lnTo>
                  <a:pt x="3509335" y="252571"/>
                </a:lnTo>
                <a:lnTo>
                  <a:pt x="3510709" y="251534"/>
                </a:lnTo>
                <a:lnTo>
                  <a:pt x="3510690" y="251285"/>
                </a:lnTo>
                <a:lnTo>
                  <a:pt x="3504777" y="242570"/>
                </a:lnTo>
                <a:lnTo>
                  <a:pt x="3513209" y="242570"/>
                </a:lnTo>
                <a:lnTo>
                  <a:pt x="3510965" y="245110"/>
                </a:lnTo>
                <a:lnTo>
                  <a:pt x="3538628" y="245110"/>
                </a:lnTo>
                <a:lnTo>
                  <a:pt x="3539128" y="246380"/>
                </a:lnTo>
                <a:lnTo>
                  <a:pt x="3778783" y="246380"/>
                </a:lnTo>
                <a:lnTo>
                  <a:pt x="3778511" y="247650"/>
                </a:lnTo>
                <a:lnTo>
                  <a:pt x="3777320" y="247650"/>
                </a:lnTo>
                <a:lnTo>
                  <a:pt x="3775146" y="248920"/>
                </a:lnTo>
                <a:lnTo>
                  <a:pt x="3535271" y="248920"/>
                </a:lnTo>
                <a:lnTo>
                  <a:pt x="3533588" y="250190"/>
                </a:lnTo>
                <a:lnTo>
                  <a:pt x="3520028" y="250190"/>
                </a:lnTo>
                <a:lnTo>
                  <a:pt x="3520178" y="252730"/>
                </a:lnTo>
                <a:lnTo>
                  <a:pt x="3538460" y="252730"/>
                </a:lnTo>
                <a:lnTo>
                  <a:pt x="3538183" y="254000"/>
                </a:lnTo>
                <a:close/>
              </a:path>
              <a:path w="4096384" h="836930">
                <a:moveTo>
                  <a:pt x="3541976" y="246380"/>
                </a:moveTo>
                <a:lnTo>
                  <a:pt x="3539128" y="246380"/>
                </a:lnTo>
                <a:lnTo>
                  <a:pt x="3537628" y="242570"/>
                </a:lnTo>
                <a:lnTo>
                  <a:pt x="3543142" y="242570"/>
                </a:lnTo>
                <a:lnTo>
                  <a:pt x="3541976" y="246380"/>
                </a:lnTo>
                <a:close/>
              </a:path>
              <a:path w="4096384" h="836930">
                <a:moveTo>
                  <a:pt x="3594608" y="246380"/>
                </a:moveTo>
                <a:lnTo>
                  <a:pt x="3541976" y="246380"/>
                </a:lnTo>
                <a:lnTo>
                  <a:pt x="3543142" y="242570"/>
                </a:lnTo>
                <a:lnTo>
                  <a:pt x="3566439" y="242570"/>
                </a:lnTo>
                <a:lnTo>
                  <a:pt x="3566956" y="243840"/>
                </a:lnTo>
                <a:lnTo>
                  <a:pt x="3593599" y="243840"/>
                </a:lnTo>
                <a:lnTo>
                  <a:pt x="3594608" y="246380"/>
                </a:lnTo>
                <a:close/>
              </a:path>
              <a:path w="4096384" h="836930">
                <a:moveTo>
                  <a:pt x="3595950" y="246380"/>
                </a:moveTo>
                <a:lnTo>
                  <a:pt x="3594608" y="246380"/>
                </a:lnTo>
                <a:lnTo>
                  <a:pt x="3593713" y="244126"/>
                </a:lnTo>
                <a:lnTo>
                  <a:pt x="3593599" y="242570"/>
                </a:lnTo>
                <a:lnTo>
                  <a:pt x="3597299" y="242570"/>
                </a:lnTo>
                <a:lnTo>
                  <a:pt x="3597176" y="244072"/>
                </a:lnTo>
                <a:lnTo>
                  <a:pt x="3595950" y="24638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595950" y="246380"/>
                </a:lnTo>
                <a:lnTo>
                  <a:pt x="3597176" y="244072"/>
                </a:lnTo>
                <a:lnTo>
                  <a:pt x="3597299" y="242570"/>
                </a:lnTo>
                <a:lnTo>
                  <a:pt x="3634006" y="242570"/>
                </a:lnTo>
                <a:lnTo>
                  <a:pt x="3635172" y="245110"/>
                </a:lnTo>
                <a:lnTo>
                  <a:pt x="3769606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635172" y="245110"/>
                </a:moveTo>
                <a:lnTo>
                  <a:pt x="3634006" y="242570"/>
                </a:lnTo>
                <a:lnTo>
                  <a:pt x="3636180" y="243840"/>
                </a:lnTo>
                <a:lnTo>
                  <a:pt x="3635172" y="245110"/>
                </a:lnTo>
                <a:close/>
              </a:path>
              <a:path w="4096384" h="836930">
                <a:moveTo>
                  <a:pt x="3769606" y="245110"/>
                </a:moveTo>
                <a:lnTo>
                  <a:pt x="3635172" y="245110"/>
                </a:lnTo>
                <a:lnTo>
                  <a:pt x="3636180" y="243840"/>
                </a:lnTo>
                <a:lnTo>
                  <a:pt x="3634006" y="242570"/>
                </a:lnTo>
                <a:lnTo>
                  <a:pt x="3768958" y="242570"/>
                </a:lnTo>
                <a:lnTo>
                  <a:pt x="3769077" y="244072"/>
                </a:lnTo>
                <a:lnTo>
                  <a:pt x="3769606" y="245110"/>
                </a:lnTo>
                <a:close/>
              </a:path>
              <a:path w="4096384" h="836930">
                <a:moveTo>
                  <a:pt x="3865002" y="254000"/>
                </a:moveTo>
                <a:lnTo>
                  <a:pt x="3869867" y="242570"/>
                </a:lnTo>
                <a:lnTo>
                  <a:pt x="3872647" y="248767"/>
                </a:lnTo>
                <a:lnTo>
                  <a:pt x="3872748" y="249182"/>
                </a:lnTo>
                <a:lnTo>
                  <a:pt x="3872795" y="250336"/>
                </a:lnTo>
                <a:lnTo>
                  <a:pt x="3872198" y="251460"/>
                </a:lnTo>
                <a:lnTo>
                  <a:pt x="3870515" y="251460"/>
                </a:lnTo>
                <a:lnTo>
                  <a:pt x="3865002" y="254000"/>
                </a:lnTo>
                <a:close/>
              </a:path>
              <a:path w="4096384" h="836930">
                <a:moveTo>
                  <a:pt x="3904375" y="260350"/>
                </a:moveTo>
                <a:lnTo>
                  <a:pt x="3894486" y="260348"/>
                </a:lnTo>
                <a:lnTo>
                  <a:pt x="3890609" y="255441"/>
                </a:lnTo>
                <a:lnTo>
                  <a:pt x="3890496" y="255091"/>
                </a:lnTo>
                <a:lnTo>
                  <a:pt x="3890619" y="254091"/>
                </a:lnTo>
                <a:lnTo>
                  <a:pt x="3890807" y="254000"/>
                </a:lnTo>
                <a:lnTo>
                  <a:pt x="3865002" y="254000"/>
                </a:lnTo>
                <a:lnTo>
                  <a:pt x="3870515" y="251460"/>
                </a:lnTo>
                <a:lnTo>
                  <a:pt x="3872198" y="251460"/>
                </a:lnTo>
                <a:lnTo>
                  <a:pt x="3872795" y="250336"/>
                </a:lnTo>
                <a:lnTo>
                  <a:pt x="3872748" y="249182"/>
                </a:lnTo>
                <a:lnTo>
                  <a:pt x="3872647" y="248767"/>
                </a:lnTo>
                <a:lnTo>
                  <a:pt x="3869867" y="242570"/>
                </a:lnTo>
                <a:lnTo>
                  <a:pt x="3878229" y="242570"/>
                </a:lnTo>
                <a:lnTo>
                  <a:pt x="3874556" y="243840"/>
                </a:lnTo>
                <a:lnTo>
                  <a:pt x="3888927" y="243840"/>
                </a:lnTo>
                <a:lnTo>
                  <a:pt x="3889308" y="245110"/>
                </a:lnTo>
                <a:lnTo>
                  <a:pt x="3924490" y="245110"/>
                </a:lnTo>
                <a:lnTo>
                  <a:pt x="3930330" y="247650"/>
                </a:lnTo>
                <a:lnTo>
                  <a:pt x="3928864" y="247650"/>
                </a:lnTo>
                <a:lnTo>
                  <a:pt x="3925007" y="248920"/>
                </a:lnTo>
                <a:lnTo>
                  <a:pt x="3922377" y="250161"/>
                </a:lnTo>
                <a:lnTo>
                  <a:pt x="3922238" y="250336"/>
                </a:lnTo>
                <a:lnTo>
                  <a:pt x="3921734" y="251285"/>
                </a:lnTo>
                <a:lnTo>
                  <a:pt x="3921740" y="251534"/>
                </a:lnTo>
                <a:lnTo>
                  <a:pt x="3923324" y="252730"/>
                </a:lnTo>
                <a:lnTo>
                  <a:pt x="3902875" y="252730"/>
                </a:lnTo>
                <a:lnTo>
                  <a:pt x="3903289" y="253746"/>
                </a:lnTo>
                <a:lnTo>
                  <a:pt x="3903367" y="255286"/>
                </a:lnTo>
                <a:lnTo>
                  <a:pt x="3897512" y="259080"/>
                </a:lnTo>
                <a:lnTo>
                  <a:pt x="3904375" y="260350"/>
                </a:lnTo>
                <a:close/>
              </a:path>
              <a:path w="4096384" h="836930">
                <a:moveTo>
                  <a:pt x="3876730" y="243840"/>
                </a:moveTo>
                <a:lnTo>
                  <a:pt x="3874556" y="243840"/>
                </a:lnTo>
                <a:lnTo>
                  <a:pt x="3878229" y="242570"/>
                </a:lnTo>
                <a:lnTo>
                  <a:pt x="3876730" y="243840"/>
                </a:lnTo>
                <a:close/>
              </a:path>
              <a:path w="4096384" h="836930">
                <a:moveTo>
                  <a:pt x="3888927" y="243840"/>
                </a:moveTo>
                <a:lnTo>
                  <a:pt x="3876730" y="243840"/>
                </a:lnTo>
                <a:lnTo>
                  <a:pt x="3878229" y="242570"/>
                </a:lnTo>
                <a:lnTo>
                  <a:pt x="3888545" y="242570"/>
                </a:lnTo>
                <a:lnTo>
                  <a:pt x="3888927" y="243840"/>
                </a:lnTo>
                <a:close/>
              </a:path>
              <a:path w="4096384" h="836930">
                <a:moveTo>
                  <a:pt x="3957701" y="243840"/>
                </a:moveTo>
                <a:lnTo>
                  <a:pt x="3955009" y="243840"/>
                </a:lnTo>
                <a:lnTo>
                  <a:pt x="3962546" y="242570"/>
                </a:lnTo>
                <a:lnTo>
                  <a:pt x="3957701" y="243840"/>
                </a:lnTo>
                <a:close/>
              </a:path>
              <a:path w="4096384" h="836930">
                <a:moveTo>
                  <a:pt x="3997263" y="243840"/>
                </a:moveTo>
                <a:lnTo>
                  <a:pt x="3957701" y="243840"/>
                </a:lnTo>
                <a:lnTo>
                  <a:pt x="3962546" y="242570"/>
                </a:lnTo>
                <a:lnTo>
                  <a:pt x="3997508" y="242570"/>
                </a:lnTo>
                <a:lnTo>
                  <a:pt x="3997263" y="243840"/>
                </a:lnTo>
                <a:close/>
              </a:path>
              <a:path w="4096384" h="836930">
                <a:moveTo>
                  <a:pt x="4035961" y="247650"/>
                </a:moveTo>
                <a:lnTo>
                  <a:pt x="4038652" y="242570"/>
                </a:lnTo>
                <a:lnTo>
                  <a:pt x="4039143" y="243840"/>
                </a:lnTo>
                <a:lnTo>
                  <a:pt x="4039483" y="243840"/>
                </a:lnTo>
                <a:lnTo>
                  <a:pt x="4039996" y="245098"/>
                </a:lnTo>
                <a:lnTo>
                  <a:pt x="4040335" y="246380"/>
                </a:lnTo>
                <a:lnTo>
                  <a:pt x="4035961" y="247650"/>
                </a:lnTo>
                <a:close/>
              </a:path>
              <a:path w="4096384" h="836930">
                <a:moveTo>
                  <a:pt x="4040675" y="247650"/>
                </a:moveTo>
                <a:lnTo>
                  <a:pt x="4035961" y="247650"/>
                </a:lnTo>
                <a:lnTo>
                  <a:pt x="4040190" y="246422"/>
                </a:lnTo>
                <a:lnTo>
                  <a:pt x="4040287" y="246199"/>
                </a:lnTo>
                <a:lnTo>
                  <a:pt x="4039996" y="245098"/>
                </a:lnTo>
                <a:lnTo>
                  <a:pt x="4039483" y="243840"/>
                </a:lnTo>
                <a:lnTo>
                  <a:pt x="4039143" y="243840"/>
                </a:lnTo>
                <a:lnTo>
                  <a:pt x="4038652" y="242570"/>
                </a:lnTo>
                <a:lnTo>
                  <a:pt x="4095854" y="242570"/>
                </a:lnTo>
                <a:lnTo>
                  <a:pt x="4095854" y="246380"/>
                </a:lnTo>
                <a:lnTo>
                  <a:pt x="4040492" y="246380"/>
                </a:lnTo>
                <a:lnTo>
                  <a:pt x="4040675" y="247650"/>
                </a:lnTo>
                <a:close/>
              </a:path>
              <a:path w="4096384" h="836930">
                <a:moveTo>
                  <a:pt x="3311116" y="244378"/>
                </a:moveTo>
                <a:lnTo>
                  <a:pt x="3309972" y="243840"/>
                </a:lnTo>
                <a:lnTo>
                  <a:pt x="3311246" y="242639"/>
                </a:lnTo>
                <a:lnTo>
                  <a:pt x="3311145" y="244300"/>
                </a:lnTo>
                <a:close/>
              </a:path>
              <a:path w="4096384" h="836930">
                <a:moveTo>
                  <a:pt x="3380379" y="243840"/>
                </a:moveTo>
                <a:lnTo>
                  <a:pt x="3378888" y="243840"/>
                </a:lnTo>
                <a:lnTo>
                  <a:pt x="3378888" y="242712"/>
                </a:lnTo>
                <a:lnTo>
                  <a:pt x="3380379" y="243840"/>
                </a:lnTo>
                <a:close/>
              </a:path>
              <a:path w="4096384" h="836930">
                <a:moveTo>
                  <a:pt x="1510695" y="243840"/>
                </a:moveTo>
                <a:lnTo>
                  <a:pt x="1507172" y="243840"/>
                </a:lnTo>
                <a:lnTo>
                  <a:pt x="1510414" y="242772"/>
                </a:lnTo>
                <a:lnTo>
                  <a:pt x="1510695" y="243840"/>
                </a:lnTo>
                <a:close/>
              </a:path>
              <a:path w="4096384" h="836930">
                <a:moveTo>
                  <a:pt x="1550423" y="248920"/>
                </a:moveTo>
                <a:lnTo>
                  <a:pt x="1546571" y="248920"/>
                </a:lnTo>
                <a:lnTo>
                  <a:pt x="1547723" y="246422"/>
                </a:lnTo>
                <a:lnTo>
                  <a:pt x="1548092" y="245098"/>
                </a:lnTo>
                <a:lnTo>
                  <a:pt x="1551095" y="242823"/>
                </a:lnTo>
                <a:lnTo>
                  <a:pt x="1551095" y="243840"/>
                </a:lnTo>
                <a:lnTo>
                  <a:pt x="1572546" y="243840"/>
                </a:lnTo>
                <a:lnTo>
                  <a:pt x="1575388" y="245110"/>
                </a:lnTo>
                <a:lnTo>
                  <a:pt x="1597183" y="245110"/>
                </a:lnTo>
                <a:lnTo>
                  <a:pt x="1597937" y="246380"/>
                </a:lnTo>
                <a:lnTo>
                  <a:pt x="1557794" y="246380"/>
                </a:lnTo>
                <a:lnTo>
                  <a:pt x="1555112" y="247650"/>
                </a:lnTo>
                <a:lnTo>
                  <a:pt x="1550087" y="247650"/>
                </a:lnTo>
                <a:lnTo>
                  <a:pt x="1550423" y="248920"/>
                </a:lnTo>
                <a:close/>
              </a:path>
              <a:path w="4096384" h="836930">
                <a:moveTo>
                  <a:pt x="2528711" y="245110"/>
                </a:moveTo>
                <a:lnTo>
                  <a:pt x="2527835" y="245110"/>
                </a:lnTo>
                <a:lnTo>
                  <a:pt x="2529069" y="242858"/>
                </a:lnTo>
                <a:lnTo>
                  <a:pt x="2528711" y="245110"/>
                </a:lnTo>
                <a:close/>
              </a:path>
              <a:path w="4096384" h="836930">
                <a:moveTo>
                  <a:pt x="1471807" y="243840"/>
                </a:moveTo>
                <a:lnTo>
                  <a:pt x="1467780" y="243840"/>
                </a:lnTo>
                <a:lnTo>
                  <a:pt x="1469277" y="243155"/>
                </a:lnTo>
                <a:lnTo>
                  <a:pt x="1471807" y="243840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04956" y="251460"/>
                </a:lnTo>
                <a:lnTo>
                  <a:pt x="2610947" y="243292"/>
                </a:lnTo>
                <a:lnTo>
                  <a:pt x="2611203" y="243660"/>
                </a:lnTo>
                <a:lnTo>
                  <a:pt x="2611144" y="246380"/>
                </a:lnTo>
                <a:lnTo>
                  <a:pt x="2620356" y="24638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67490" y="246380"/>
                </a:lnTo>
                <a:lnTo>
                  <a:pt x="3170365" y="243840"/>
                </a:lnTo>
                <a:lnTo>
                  <a:pt x="3170475" y="243660"/>
                </a:lnTo>
                <a:lnTo>
                  <a:pt x="3174195" y="24511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47804" y="252285"/>
                </a:moveTo>
                <a:lnTo>
                  <a:pt x="47621" y="251070"/>
                </a:lnTo>
                <a:lnTo>
                  <a:pt x="47507" y="250161"/>
                </a:lnTo>
                <a:lnTo>
                  <a:pt x="51678" y="243840"/>
                </a:lnTo>
                <a:lnTo>
                  <a:pt x="51678" y="246380"/>
                </a:lnTo>
                <a:lnTo>
                  <a:pt x="55365" y="246380"/>
                </a:lnTo>
                <a:lnTo>
                  <a:pt x="59051" y="248920"/>
                </a:lnTo>
                <a:lnTo>
                  <a:pt x="51508" y="251460"/>
                </a:lnTo>
                <a:lnTo>
                  <a:pt x="47804" y="252285"/>
                </a:lnTo>
                <a:close/>
              </a:path>
              <a:path w="4096384" h="836930">
                <a:moveTo>
                  <a:pt x="55365" y="246380"/>
                </a:moveTo>
                <a:lnTo>
                  <a:pt x="51678" y="246380"/>
                </a:lnTo>
                <a:lnTo>
                  <a:pt x="51678" y="243840"/>
                </a:lnTo>
                <a:lnTo>
                  <a:pt x="55365" y="246380"/>
                </a:lnTo>
                <a:close/>
              </a:path>
              <a:path w="4096384" h="836930">
                <a:moveTo>
                  <a:pt x="106098" y="259080"/>
                </a:moveTo>
                <a:lnTo>
                  <a:pt x="48830" y="259080"/>
                </a:lnTo>
                <a:lnTo>
                  <a:pt x="47804" y="252285"/>
                </a:lnTo>
                <a:lnTo>
                  <a:pt x="51508" y="251460"/>
                </a:lnTo>
                <a:lnTo>
                  <a:pt x="59051" y="248920"/>
                </a:lnTo>
                <a:lnTo>
                  <a:pt x="51678" y="243840"/>
                </a:lnTo>
                <a:lnTo>
                  <a:pt x="65422" y="243840"/>
                </a:lnTo>
                <a:lnTo>
                  <a:pt x="59889" y="248920"/>
                </a:lnTo>
                <a:lnTo>
                  <a:pt x="65088" y="250190"/>
                </a:lnTo>
                <a:lnTo>
                  <a:pt x="118281" y="250190"/>
                </a:lnTo>
                <a:lnTo>
                  <a:pt x="119062" y="252730"/>
                </a:lnTo>
                <a:lnTo>
                  <a:pt x="73136" y="252730"/>
                </a:lnTo>
                <a:lnTo>
                  <a:pt x="71825" y="255210"/>
                </a:lnTo>
                <a:lnTo>
                  <a:pt x="71941" y="256012"/>
                </a:lnTo>
                <a:lnTo>
                  <a:pt x="72297" y="257810"/>
                </a:lnTo>
                <a:lnTo>
                  <a:pt x="106735" y="257810"/>
                </a:lnTo>
                <a:lnTo>
                  <a:pt x="106098" y="259080"/>
                </a:lnTo>
                <a:close/>
              </a:path>
              <a:path w="4096384" h="836930">
                <a:moveTo>
                  <a:pt x="212599" y="259080"/>
                </a:moveTo>
                <a:lnTo>
                  <a:pt x="205894" y="259080"/>
                </a:lnTo>
                <a:lnTo>
                  <a:pt x="210236" y="255286"/>
                </a:lnTo>
                <a:lnTo>
                  <a:pt x="210255" y="250190"/>
                </a:lnTo>
                <a:lnTo>
                  <a:pt x="335470" y="250190"/>
                </a:lnTo>
                <a:lnTo>
                  <a:pt x="335470" y="243840"/>
                </a:lnTo>
                <a:lnTo>
                  <a:pt x="364300" y="243840"/>
                </a:lnTo>
                <a:lnTo>
                  <a:pt x="354953" y="250161"/>
                </a:lnTo>
                <a:lnTo>
                  <a:pt x="361956" y="251460"/>
                </a:lnTo>
                <a:lnTo>
                  <a:pt x="456664" y="251460"/>
                </a:lnTo>
                <a:lnTo>
                  <a:pt x="456828" y="252730"/>
                </a:lnTo>
                <a:lnTo>
                  <a:pt x="245790" y="252730"/>
                </a:lnTo>
                <a:lnTo>
                  <a:pt x="245676" y="253577"/>
                </a:lnTo>
                <a:lnTo>
                  <a:pt x="245801" y="254674"/>
                </a:lnTo>
                <a:lnTo>
                  <a:pt x="245960" y="255270"/>
                </a:lnTo>
                <a:lnTo>
                  <a:pt x="212599" y="255270"/>
                </a:lnTo>
                <a:lnTo>
                  <a:pt x="212599" y="259080"/>
                </a:lnTo>
                <a:close/>
              </a:path>
              <a:path w="4096384" h="836930">
                <a:moveTo>
                  <a:pt x="365308" y="251460"/>
                </a:moveTo>
                <a:lnTo>
                  <a:pt x="361956" y="251460"/>
                </a:lnTo>
                <a:lnTo>
                  <a:pt x="354966" y="250200"/>
                </a:lnTo>
                <a:lnTo>
                  <a:pt x="364300" y="243840"/>
                </a:lnTo>
                <a:lnTo>
                  <a:pt x="363737" y="247052"/>
                </a:lnTo>
                <a:lnTo>
                  <a:pt x="363825" y="248088"/>
                </a:lnTo>
                <a:lnTo>
                  <a:pt x="365308" y="251460"/>
                </a:lnTo>
                <a:close/>
              </a:path>
              <a:path w="4096384" h="836930">
                <a:moveTo>
                  <a:pt x="692342" y="251460"/>
                </a:moveTo>
                <a:lnTo>
                  <a:pt x="697329" y="246422"/>
                </a:lnTo>
                <a:lnTo>
                  <a:pt x="697333" y="245802"/>
                </a:lnTo>
                <a:lnTo>
                  <a:pt x="697207" y="243840"/>
                </a:lnTo>
                <a:lnTo>
                  <a:pt x="702740" y="248920"/>
                </a:lnTo>
                <a:lnTo>
                  <a:pt x="697999" y="250200"/>
                </a:lnTo>
                <a:lnTo>
                  <a:pt x="692342" y="251460"/>
                </a:lnTo>
                <a:close/>
              </a:path>
              <a:path w="4096384" h="836930">
                <a:moveTo>
                  <a:pt x="708845" y="256540"/>
                </a:moveTo>
                <a:lnTo>
                  <a:pt x="702570" y="256540"/>
                </a:lnTo>
                <a:lnTo>
                  <a:pt x="706263" y="255270"/>
                </a:lnTo>
                <a:lnTo>
                  <a:pt x="707264" y="254000"/>
                </a:lnTo>
                <a:lnTo>
                  <a:pt x="708607" y="252730"/>
                </a:lnTo>
                <a:lnTo>
                  <a:pt x="702570" y="251460"/>
                </a:lnTo>
                <a:lnTo>
                  <a:pt x="692342" y="251460"/>
                </a:lnTo>
                <a:lnTo>
                  <a:pt x="698152" y="250161"/>
                </a:lnTo>
                <a:lnTo>
                  <a:pt x="702740" y="248920"/>
                </a:lnTo>
                <a:lnTo>
                  <a:pt x="697207" y="243840"/>
                </a:lnTo>
                <a:lnTo>
                  <a:pt x="717158" y="243840"/>
                </a:lnTo>
                <a:lnTo>
                  <a:pt x="722180" y="245110"/>
                </a:lnTo>
                <a:lnTo>
                  <a:pt x="723858" y="245110"/>
                </a:lnTo>
                <a:lnTo>
                  <a:pt x="722685" y="246380"/>
                </a:lnTo>
                <a:lnTo>
                  <a:pt x="712627" y="246380"/>
                </a:lnTo>
                <a:lnTo>
                  <a:pt x="711121" y="247650"/>
                </a:lnTo>
                <a:lnTo>
                  <a:pt x="709608" y="250190"/>
                </a:lnTo>
                <a:lnTo>
                  <a:pt x="783193" y="250190"/>
                </a:lnTo>
                <a:lnTo>
                  <a:pt x="783193" y="252730"/>
                </a:lnTo>
                <a:lnTo>
                  <a:pt x="731740" y="252730"/>
                </a:lnTo>
                <a:lnTo>
                  <a:pt x="729971" y="255270"/>
                </a:lnTo>
                <a:lnTo>
                  <a:pt x="708607" y="255270"/>
                </a:lnTo>
                <a:lnTo>
                  <a:pt x="708845" y="256540"/>
                </a:lnTo>
                <a:close/>
              </a:path>
              <a:path w="4096384" h="836930">
                <a:moveTo>
                  <a:pt x="814879" y="256540"/>
                </a:moveTo>
                <a:lnTo>
                  <a:pt x="812565" y="255286"/>
                </a:lnTo>
                <a:lnTo>
                  <a:pt x="810399" y="252782"/>
                </a:lnTo>
                <a:lnTo>
                  <a:pt x="818231" y="243840"/>
                </a:lnTo>
                <a:lnTo>
                  <a:pt x="820746" y="247650"/>
                </a:lnTo>
                <a:lnTo>
                  <a:pt x="818572" y="247650"/>
                </a:lnTo>
                <a:lnTo>
                  <a:pt x="814879" y="25654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10091" y="243840"/>
                </a:lnTo>
                <a:lnTo>
                  <a:pt x="914112" y="245110"/>
                </a:lnTo>
                <a:lnTo>
                  <a:pt x="916462" y="245110"/>
                </a:lnTo>
                <a:lnTo>
                  <a:pt x="916889" y="246199"/>
                </a:lnTo>
                <a:lnTo>
                  <a:pt x="916916" y="246422"/>
                </a:lnTo>
                <a:lnTo>
                  <a:pt x="914206" y="249182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937375" y="251460"/>
                </a:moveTo>
                <a:lnTo>
                  <a:pt x="927692" y="251460"/>
                </a:lnTo>
                <a:lnTo>
                  <a:pt x="932721" y="248920"/>
                </a:lnTo>
                <a:lnTo>
                  <a:pt x="925852" y="245110"/>
                </a:lnTo>
                <a:lnTo>
                  <a:pt x="914076" y="245098"/>
                </a:lnTo>
                <a:lnTo>
                  <a:pt x="910091" y="243840"/>
                </a:lnTo>
                <a:lnTo>
                  <a:pt x="939133" y="243840"/>
                </a:lnTo>
                <a:lnTo>
                  <a:pt x="937375" y="251460"/>
                </a:lnTo>
                <a:close/>
              </a:path>
              <a:path w="4096384" h="836930">
                <a:moveTo>
                  <a:pt x="1103031" y="251460"/>
                </a:moveTo>
                <a:lnTo>
                  <a:pt x="1100558" y="247713"/>
                </a:lnTo>
                <a:lnTo>
                  <a:pt x="1098834" y="243840"/>
                </a:lnTo>
                <a:lnTo>
                  <a:pt x="1103031" y="25146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093975" y="257810"/>
                </a:lnTo>
                <a:lnTo>
                  <a:pt x="1095651" y="256540"/>
                </a:lnTo>
                <a:lnTo>
                  <a:pt x="1097668" y="251460"/>
                </a:lnTo>
                <a:lnTo>
                  <a:pt x="1103031" y="251460"/>
                </a:lnTo>
                <a:lnTo>
                  <a:pt x="1098834" y="243840"/>
                </a:lnTo>
                <a:lnTo>
                  <a:pt x="1133983" y="243840"/>
                </a:lnTo>
                <a:lnTo>
                  <a:pt x="1135214" y="246380"/>
                </a:lnTo>
                <a:lnTo>
                  <a:pt x="1143595" y="246380"/>
                </a:lnTo>
                <a:lnTo>
                  <a:pt x="1141216" y="247650"/>
                </a:lnTo>
                <a:lnTo>
                  <a:pt x="1142546" y="251460"/>
                </a:lnTo>
                <a:lnTo>
                  <a:pt x="1143681" y="252730"/>
                </a:lnTo>
                <a:lnTo>
                  <a:pt x="1106717" y="252730"/>
                </a:lnTo>
                <a:lnTo>
                  <a:pt x="1105407" y="255210"/>
                </a:lnTo>
                <a:lnTo>
                  <a:pt x="1105488" y="255441"/>
                </a:lnTo>
                <a:lnTo>
                  <a:pt x="1106213" y="256540"/>
                </a:lnTo>
                <a:lnTo>
                  <a:pt x="1132359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203807" y="244242"/>
                </a:moveTo>
                <a:lnTo>
                  <a:pt x="1203606" y="243840"/>
                </a:lnTo>
                <a:lnTo>
                  <a:pt x="1204005" y="243984"/>
                </a:lnTo>
                <a:lnTo>
                  <a:pt x="1203807" y="244242"/>
                </a:lnTo>
                <a:close/>
              </a:path>
              <a:path w="4096384" h="836930">
                <a:moveTo>
                  <a:pt x="1204005" y="243984"/>
                </a:moveTo>
                <a:lnTo>
                  <a:pt x="1203606" y="243840"/>
                </a:lnTo>
                <a:lnTo>
                  <a:pt x="1204116" y="243840"/>
                </a:lnTo>
                <a:lnTo>
                  <a:pt x="1204005" y="243984"/>
                </a:lnTo>
                <a:close/>
              </a:path>
              <a:path w="4096384" h="836930">
                <a:moveTo>
                  <a:pt x="1264285" y="250190"/>
                </a:moveTo>
                <a:lnTo>
                  <a:pt x="1262779" y="250190"/>
                </a:lnTo>
                <a:lnTo>
                  <a:pt x="1261145" y="247713"/>
                </a:lnTo>
                <a:lnTo>
                  <a:pt x="1260599" y="246380"/>
                </a:lnTo>
                <a:lnTo>
                  <a:pt x="1259924" y="246380"/>
                </a:lnTo>
                <a:lnTo>
                  <a:pt x="1259427" y="245110"/>
                </a:lnTo>
                <a:lnTo>
                  <a:pt x="1259839" y="245098"/>
                </a:lnTo>
                <a:lnTo>
                  <a:pt x="1268476" y="243840"/>
                </a:lnTo>
                <a:lnTo>
                  <a:pt x="1265791" y="248920"/>
                </a:lnTo>
                <a:lnTo>
                  <a:pt x="1264285" y="25019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64285" y="250190"/>
                </a:lnTo>
                <a:lnTo>
                  <a:pt x="1265791" y="248920"/>
                </a:lnTo>
                <a:lnTo>
                  <a:pt x="1268476" y="243840"/>
                </a:lnTo>
                <a:lnTo>
                  <a:pt x="1278867" y="243840"/>
                </a:lnTo>
                <a:lnTo>
                  <a:pt x="1274600" y="246329"/>
                </a:lnTo>
                <a:lnTo>
                  <a:pt x="1275849" y="247650"/>
                </a:lnTo>
                <a:lnTo>
                  <a:pt x="1276523" y="248920"/>
                </a:lnTo>
                <a:lnTo>
                  <a:pt x="1289095" y="24892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276523" y="248920"/>
                </a:moveTo>
                <a:lnTo>
                  <a:pt x="1275849" y="247650"/>
                </a:lnTo>
                <a:lnTo>
                  <a:pt x="1274557" y="246422"/>
                </a:lnTo>
                <a:lnTo>
                  <a:pt x="1278867" y="243840"/>
                </a:lnTo>
                <a:lnTo>
                  <a:pt x="1278751" y="247713"/>
                </a:lnTo>
                <a:lnTo>
                  <a:pt x="1276523" y="248920"/>
                </a:lnTo>
                <a:close/>
              </a:path>
              <a:path w="4096384" h="836930">
                <a:moveTo>
                  <a:pt x="1289095" y="248920"/>
                </a:moveTo>
                <a:lnTo>
                  <a:pt x="1276523" y="248920"/>
                </a:lnTo>
                <a:lnTo>
                  <a:pt x="1278751" y="247713"/>
                </a:lnTo>
                <a:lnTo>
                  <a:pt x="1278867" y="243840"/>
                </a:lnTo>
                <a:lnTo>
                  <a:pt x="1284905" y="243840"/>
                </a:lnTo>
                <a:lnTo>
                  <a:pt x="1289095" y="24892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88969" y="248767"/>
                </a:lnTo>
                <a:lnTo>
                  <a:pt x="1284905" y="243840"/>
                </a:lnTo>
                <a:lnTo>
                  <a:pt x="1289763" y="245110"/>
                </a:lnTo>
                <a:lnTo>
                  <a:pt x="1299316" y="24638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351354" y="247040"/>
                </a:moveTo>
                <a:lnTo>
                  <a:pt x="1353297" y="243840"/>
                </a:lnTo>
                <a:lnTo>
                  <a:pt x="1353592" y="246071"/>
                </a:lnTo>
                <a:lnTo>
                  <a:pt x="1351354" y="247040"/>
                </a:lnTo>
                <a:close/>
              </a:path>
              <a:path w="4096384" h="836930">
                <a:moveTo>
                  <a:pt x="1359985" y="244563"/>
                </a:moveTo>
                <a:lnTo>
                  <a:pt x="1359823" y="243984"/>
                </a:lnTo>
                <a:lnTo>
                  <a:pt x="1360336" y="243840"/>
                </a:lnTo>
                <a:lnTo>
                  <a:pt x="1359985" y="244563"/>
                </a:lnTo>
                <a:close/>
              </a:path>
              <a:path w="4096384" h="836930">
                <a:moveTo>
                  <a:pt x="1365756" y="245110"/>
                </a:moveTo>
                <a:lnTo>
                  <a:pt x="1360166" y="245110"/>
                </a:lnTo>
                <a:lnTo>
                  <a:pt x="1360044" y="244442"/>
                </a:lnTo>
                <a:lnTo>
                  <a:pt x="1360336" y="243840"/>
                </a:lnTo>
                <a:lnTo>
                  <a:pt x="1362850" y="243840"/>
                </a:lnTo>
                <a:lnTo>
                  <a:pt x="1365756" y="245110"/>
                </a:lnTo>
                <a:close/>
              </a:path>
              <a:path w="4096384" h="836930">
                <a:moveTo>
                  <a:pt x="1396042" y="252730"/>
                </a:moveTo>
                <a:lnTo>
                  <a:pt x="1393691" y="243840"/>
                </a:lnTo>
                <a:lnTo>
                  <a:pt x="1400900" y="243840"/>
                </a:lnTo>
                <a:lnTo>
                  <a:pt x="1401636" y="246071"/>
                </a:lnTo>
                <a:lnTo>
                  <a:pt x="1401561" y="247052"/>
                </a:lnTo>
                <a:lnTo>
                  <a:pt x="1401070" y="248920"/>
                </a:lnTo>
                <a:lnTo>
                  <a:pt x="1398879" y="250200"/>
                </a:lnTo>
                <a:lnTo>
                  <a:pt x="1396042" y="25273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78846" y="252730"/>
                </a:lnTo>
                <a:lnTo>
                  <a:pt x="1482866" y="243840"/>
                </a:lnTo>
                <a:lnTo>
                  <a:pt x="1482866" y="248920"/>
                </a:lnTo>
                <a:lnTo>
                  <a:pt x="1486055" y="248920"/>
                </a:lnTo>
                <a:lnTo>
                  <a:pt x="1485939" y="249790"/>
                </a:lnTo>
                <a:lnTo>
                  <a:pt x="1486023" y="250276"/>
                </a:lnTo>
                <a:lnTo>
                  <a:pt x="1487895" y="251460"/>
                </a:lnTo>
                <a:lnTo>
                  <a:pt x="14892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388" y="245110"/>
                </a:lnTo>
                <a:lnTo>
                  <a:pt x="1575728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728" y="243840"/>
                </a:lnTo>
                <a:lnTo>
                  <a:pt x="1578062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844931" y="260350"/>
                </a:moveTo>
                <a:lnTo>
                  <a:pt x="1841081" y="259080"/>
                </a:lnTo>
                <a:lnTo>
                  <a:pt x="1840740" y="259080"/>
                </a:lnTo>
                <a:lnTo>
                  <a:pt x="1833877" y="249398"/>
                </a:lnTo>
                <a:lnTo>
                  <a:pt x="1833772" y="248920"/>
                </a:lnTo>
                <a:lnTo>
                  <a:pt x="1834710" y="243840"/>
                </a:lnTo>
                <a:lnTo>
                  <a:pt x="1842525" y="253074"/>
                </a:lnTo>
                <a:lnTo>
                  <a:pt x="1843255" y="254000"/>
                </a:lnTo>
                <a:lnTo>
                  <a:pt x="1849453" y="255268"/>
                </a:lnTo>
                <a:lnTo>
                  <a:pt x="1844931" y="260350"/>
                </a:lnTo>
                <a:close/>
              </a:path>
              <a:path w="4096384" h="836930">
                <a:moveTo>
                  <a:pt x="2128807" y="254543"/>
                </a:moveTo>
                <a:lnTo>
                  <a:pt x="2128315" y="254111"/>
                </a:lnTo>
                <a:lnTo>
                  <a:pt x="2133587" y="243840"/>
                </a:lnTo>
                <a:lnTo>
                  <a:pt x="2134883" y="248767"/>
                </a:lnTo>
                <a:lnTo>
                  <a:pt x="2134768" y="249182"/>
                </a:lnTo>
                <a:lnTo>
                  <a:pt x="2133417" y="251460"/>
                </a:lnTo>
                <a:lnTo>
                  <a:pt x="2128807" y="254543"/>
                </a:lnTo>
                <a:close/>
              </a:path>
              <a:path w="4096384" h="836930">
                <a:moveTo>
                  <a:pt x="2136362" y="257810"/>
                </a:moveTo>
                <a:lnTo>
                  <a:pt x="2125710" y="257810"/>
                </a:lnTo>
                <a:lnTo>
                  <a:pt x="2131073" y="256540"/>
                </a:lnTo>
                <a:lnTo>
                  <a:pt x="2128807" y="254543"/>
                </a:lnTo>
                <a:lnTo>
                  <a:pt x="2133417" y="251460"/>
                </a:lnTo>
                <a:lnTo>
                  <a:pt x="2134768" y="249182"/>
                </a:lnTo>
                <a:lnTo>
                  <a:pt x="2134883" y="248767"/>
                </a:lnTo>
                <a:lnTo>
                  <a:pt x="2133587" y="243840"/>
                </a:lnTo>
                <a:lnTo>
                  <a:pt x="2144817" y="252730"/>
                </a:lnTo>
                <a:lnTo>
                  <a:pt x="2179747" y="252730"/>
                </a:lnTo>
                <a:lnTo>
                  <a:pt x="2179313" y="254000"/>
                </a:lnTo>
                <a:lnTo>
                  <a:pt x="2141969" y="254000"/>
                </a:lnTo>
                <a:lnTo>
                  <a:pt x="2140545" y="255270"/>
                </a:lnTo>
                <a:lnTo>
                  <a:pt x="2134760" y="255270"/>
                </a:lnTo>
                <a:lnTo>
                  <a:pt x="2136362" y="25781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28913" y="24384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529609" y="246380"/>
                </a:moveTo>
                <a:lnTo>
                  <a:pt x="2528509" y="246380"/>
                </a:lnTo>
                <a:lnTo>
                  <a:pt x="2529027" y="243840"/>
                </a:lnTo>
                <a:lnTo>
                  <a:pt x="2529609" y="246380"/>
                </a:lnTo>
                <a:close/>
              </a:path>
              <a:path w="4096384" h="836930">
                <a:moveTo>
                  <a:pt x="2576119" y="257810"/>
                </a:moveTo>
                <a:lnTo>
                  <a:pt x="2573653" y="250336"/>
                </a:lnTo>
                <a:lnTo>
                  <a:pt x="2573553" y="249790"/>
                </a:lnTo>
                <a:lnTo>
                  <a:pt x="2572780" y="243840"/>
                </a:lnTo>
                <a:lnTo>
                  <a:pt x="2575654" y="246199"/>
                </a:lnTo>
                <a:lnTo>
                  <a:pt x="2575445" y="246380"/>
                </a:lnTo>
                <a:lnTo>
                  <a:pt x="2575873" y="246380"/>
                </a:lnTo>
                <a:lnTo>
                  <a:pt x="2578967" y="248920"/>
                </a:lnTo>
                <a:lnTo>
                  <a:pt x="2579792" y="248920"/>
                </a:lnTo>
                <a:lnTo>
                  <a:pt x="2576119" y="257810"/>
                </a:lnTo>
                <a:close/>
              </a:path>
              <a:path w="4096384" h="836930">
                <a:moveTo>
                  <a:pt x="2575654" y="246199"/>
                </a:moveTo>
                <a:lnTo>
                  <a:pt x="2572780" y="243840"/>
                </a:lnTo>
                <a:lnTo>
                  <a:pt x="2578396" y="243840"/>
                </a:lnTo>
                <a:lnTo>
                  <a:pt x="2575654" y="246199"/>
                </a:lnTo>
                <a:close/>
              </a:path>
              <a:path w="4096384" h="836930">
                <a:moveTo>
                  <a:pt x="3016445" y="245098"/>
                </a:moveTo>
                <a:lnTo>
                  <a:pt x="3016129" y="243840"/>
                </a:lnTo>
                <a:lnTo>
                  <a:pt x="3016627" y="244242"/>
                </a:lnTo>
                <a:lnTo>
                  <a:pt x="3016561" y="244734"/>
                </a:lnTo>
                <a:lnTo>
                  <a:pt x="3016445" y="245098"/>
                </a:lnTo>
                <a:close/>
              </a:path>
              <a:path w="4096384" h="836930">
                <a:moveTo>
                  <a:pt x="3016699" y="244300"/>
                </a:moveTo>
                <a:lnTo>
                  <a:pt x="3016129" y="243840"/>
                </a:lnTo>
                <a:lnTo>
                  <a:pt x="3016846" y="243840"/>
                </a:lnTo>
                <a:lnTo>
                  <a:pt x="3016699" y="244300"/>
                </a:lnTo>
                <a:close/>
              </a:path>
              <a:path w="4096384" h="836930">
                <a:moveTo>
                  <a:pt x="3102916" y="244442"/>
                </a:moveTo>
                <a:lnTo>
                  <a:pt x="3101541" y="244126"/>
                </a:lnTo>
                <a:lnTo>
                  <a:pt x="3102980" y="243840"/>
                </a:lnTo>
                <a:lnTo>
                  <a:pt x="3102916" y="244442"/>
                </a:lnTo>
                <a:close/>
              </a:path>
              <a:path w="4096384" h="836930">
                <a:moveTo>
                  <a:pt x="3109864" y="245595"/>
                </a:moveTo>
                <a:lnTo>
                  <a:pt x="3105779" y="245098"/>
                </a:lnTo>
                <a:lnTo>
                  <a:pt x="3102916" y="244442"/>
                </a:lnTo>
                <a:lnTo>
                  <a:pt x="3102980" y="243840"/>
                </a:lnTo>
                <a:lnTo>
                  <a:pt x="3112868" y="243840"/>
                </a:lnTo>
                <a:lnTo>
                  <a:pt x="3114629" y="245110"/>
                </a:lnTo>
                <a:lnTo>
                  <a:pt x="3109685" y="245110"/>
                </a:lnTo>
                <a:lnTo>
                  <a:pt x="3109864" y="245595"/>
                </a:lnTo>
                <a:close/>
              </a:path>
              <a:path w="4096384" h="836930">
                <a:moveTo>
                  <a:pt x="3136322" y="252730"/>
                </a:moveTo>
                <a:lnTo>
                  <a:pt x="3128394" y="250161"/>
                </a:lnTo>
                <a:lnTo>
                  <a:pt x="3123386" y="247650"/>
                </a:lnTo>
                <a:lnTo>
                  <a:pt x="3120116" y="245098"/>
                </a:lnTo>
                <a:lnTo>
                  <a:pt x="3120669" y="243840"/>
                </a:lnTo>
                <a:lnTo>
                  <a:pt x="3127103" y="247650"/>
                </a:lnTo>
                <a:lnTo>
                  <a:pt x="3130966" y="248920"/>
                </a:lnTo>
                <a:lnTo>
                  <a:pt x="3136322" y="252730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410133" y="250336"/>
                </a:lnTo>
                <a:lnTo>
                  <a:pt x="3410056" y="243840"/>
                </a:lnTo>
                <a:lnTo>
                  <a:pt x="3415412" y="250190"/>
                </a:lnTo>
                <a:lnTo>
                  <a:pt x="3412413" y="25019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12073" y="254000"/>
                </a:lnTo>
                <a:lnTo>
                  <a:pt x="3412413" y="250190"/>
                </a:lnTo>
                <a:lnTo>
                  <a:pt x="3415412" y="250190"/>
                </a:lnTo>
                <a:lnTo>
                  <a:pt x="3410056" y="243840"/>
                </a:lnTo>
                <a:lnTo>
                  <a:pt x="3416118" y="243840"/>
                </a:lnTo>
                <a:lnTo>
                  <a:pt x="3418002" y="247539"/>
                </a:lnTo>
                <a:lnTo>
                  <a:pt x="3418110" y="247713"/>
                </a:lnTo>
                <a:lnTo>
                  <a:pt x="3421193" y="251460"/>
                </a:lnTo>
                <a:lnTo>
                  <a:pt x="3423800" y="252730"/>
                </a:lnTo>
                <a:lnTo>
                  <a:pt x="3423983" y="252730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1209303" y="255270"/>
                </a:moveTo>
                <a:lnTo>
                  <a:pt x="1203987" y="244604"/>
                </a:lnTo>
                <a:lnTo>
                  <a:pt x="1203896" y="244126"/>
                </a:lnTo>
                <a:lnTo>
                  <a:pt x="1204005" y="243984"/>
                </a:lnTo>
                <a:lnTo>
                  <a:pt x="1210645" y="246380"/>
                </a:lnTo>
                <a:lnTo>
                  <a:pt x="1212321" y="247650"/>
                </a:lnTo>
                <a:lnTo>
                  <a:pt x="1212765" y="248767"/>
                </a:lnTo>
                <a:lnTo>
                  <a:pt x="1212653" y="249790"/>
                </a:lnTo>
                <a:lnTo>
                  <a:pt x="1212321" y="251460"/>
                </a:lnTo>
                <a:lnTo>
                  <a:pt x="1209303" y="255270"/>
                </a:lnTo>
                <a:close/>
              </a:path>
              <a:path w="4096384" h="836930">
                <a:moveTo>
                  <a:pt x="1359966" y="244604"/>
                </a:moveTo>
                <a:lnTo>
                  <a:pt x="1359901" y="244442"/>
                </a:lnTo>
                <a:lnTo>
                  <a:pt x="1359797" y="243991"/>
                </a:lnTo>
                <a:lnTo>
                  <a:pt x="1359899" y="244300"/>
                </a:lnTo>
                <a:lnTo>
                  <a:pt x="1359966" y="244604"/>
                </a:lnTo>
                <a:close/>
              </a:path>
              <a:path w="4096384" h="836930">
                <a:moveTo>
                  <a:pt x="1361174" y="250190"/>
                </a:moveTo>
                <a:lnTo>
                  <a:pt x="1353919" y="248548"/>
                </a:lnTo>
                <a:lnTo>
                  <a:pt x="1353592" y="246071"/>
                </a:lnTo>
                <a:lnTo>
                  <a:pt x="1355852" y="245098"/>
                </a:lnTo>
                <a:lnTo>
                  <a:pt x="1359730" y="244010"/>
                </a:lnTo>
                <a:lnTo>
                  <a:pt x="1359845" y="244300"/>
                </a:lnTo>
                <a:lnTo>
                  <a:pt x="1359903" y="244734"/>
                </a:lnTo>
                <a:lnTo>
                  <a:pt x="1358490" y="247650"/>
                </a:lnTo>
                <a:lnTo>
                  <a:pt x="1359164" y="247650"/>
                </a:lnTo>
                <a:lnTo>
                  <a:pt x="1361174" y="250190"/>
                </a:lnTo>
                <a:close/>
              </a:path>
              <a:path w="4096384" h="836930">
                <a:moveTo>
                  <a:pt x="1340889" y="246666"/>
                </a:moveTo>
                <a:lnTo>
                  <a:pt x="1339505" y="245236"/>
                </a:lnTo>
                <a:lnTo>
                  <a:pt x="1339399" y="245098"/>
                </a:lnTo>
                <a:lnTo>
                  <a:pt x="1340889" y="244072"/>
                </a:lnTo>
                <a:lnTo>
                  <a:pt x="1340889" y="246666"/>
                </a:lnTo>
                <a:close/>
              </a:path>
              <a:path w="4096384" h="836930">
                <a:moveTo>
                  <a:pt x="3105488" y="259080"/>
                </a:moveTo>
                <a:lnTo>
                  <a:pt x="3103629" y="254000"/>
                </a:lnTo>
                <a:lnTo>
                  <a:pt x="3099949" y="254000"/>
                </a:lnTo>
                <a:lnTo>
                  <a:pt x="3097441" y="251460"/>
                </a:lnTo>
                <a:lnTo>
                  <a:pt x="3096396" y="249182"/>
                </a:lnTo>
                <a:lnTo>
                  <a:pt x="3096312" y="248496"/>
                </a:lnTo>
                <a:lnTo>
                  <a:pt x="3096549" y="245802"/>
                </a:lnTo>
                <a:lnTo>
                  <a:pt x="3096666" y="245098"/>
                </a:lnTo>
                <a:lnTo>
                  <a:pt x="3101541" y="244126"/>
                </a:lnTo>
                <a:lnTo>
                  <a:pt x="3102916" y="244442"/>
                </a:lnTo>
                <a:lnTo>
                  <a:pt x="3102427" y="249049"/>
                </a:lnTo>
                <a:lnTo>
                  <a:pt x="3102497" y="250336"/>
                </a:lnTo>
                <a:lnTo>
                  <a:pt x="3103963" y="251460"/>
                </a:lnTo>
                <a:lnTo>
                  <a:pt x="3105606" y="251460"/>
                </a:lnTo>
                <a:lnTo>
                  <a:pt x="3114029" y="255268"/>
                </a:lnTo>
                <a:lnTo>
                  <a:pt x="3109685" y="257810"/>
                </a:lnTo>
                <a:lnTo>
                  <a:pt x="3105488" y="259080"/>
                </a:lnTo>
                <a:close/>
              </a:path>
              <a:path w="4096384" h="836930">
                <a:moveTo>
                  <a:pt x="3392449" y="245110"/>
                </a:moveTo>
                <a:lnTo>
                  <a:pt x="3392115" y="245110"/>
                </a:lnTo>
                <a:lnTo>
                  <a:pt x="3392148" y="244184"/>
                </a:lnTo>
                <a:lnTo>
                  <a:pt x="3392449" y="245110"/>
                </a:lnTo>
                <a:close/>
              </a:path>
              <a:path w="4096384" h="836930">
                <a:moveTo>
                  <a:pt x="1204239" y="245110"/>
                </a:moveTo>
                <a:lnTo>
                  <a:pt x="1203140" y="245110"/>
                </a:lnTo>
                <a:lnTo>
                  <a:pt x="1203807" y="244242"/>
                </a:lnTo>
                <a:lnTo>
                  <a:pt x="1204239" y="245110"/>
                </a:lnTo>
                <a:close/>
              </a:path>
              <a:path w="4096384" h="836930">
                <a:moveTo>
                  <a:pt x="3019312" y="256540"/>
                </a:moveTo>
                <a:lnTo>
                  <a:pt x="3016650" y="245918"/>
                </a:lnTo>
                <a:lnTo>
                  <a:pt x="3016561" y="244734"/>
                </a:lnTo>
                <a:lnTo>
                  <a:pt x="3016699" y="244300"/>
                </a:lnTo>
                <a:lnTo>
                  <a:pt x="3020837" y="247650"/>
                </a:lnTo>
                <a:lnTo>
                  <a:pt x="3021328" y="248920"/>
                </a:lnTo>
                <a:lnTo>
                  <a:pt x="3021846" y="248920"/>
                </a:lnTo>
                <a:lnTo>
                  <a:pt x="3022326" y="250161"/>
                </a:lnTo>
                <a:lnTo>
                  <a:pt x="3022267" y="250336"/>
                </a:lnTo>
                <a:lnTo>
                  <a:pt x="3019312" y="256540"/>
                </a:lnTo>
                <a:close/>
              </a:path>
              <a:path w="4096384" h="836930">
                <a:moveTo>
                  <a:pt x="3302998" y="261620"/>
                </a:moveTo>
                <a:lnTo>
                  <a:pt x="3302080" y="257480"/>
                </a:lnTo>
                <a:lnTo>
                  <a:pt x="3301958" y="256012"/>
                </a:lnTo>
                <a:lnTo>
                  <a:pt x="3302895" y="250336"/>
                </a:lnTo>
                <a:lnTo>
                  <a:pt x="3303450" y="247650"/>
                </a:lnTo>
                <a:lnTo>
                  <a:pt x="3299260" y="246380"/>
                </a:lnTo>
                <a:lnTo>
                  <a:pt x="3310353" y="246380"/>
                </a:lnTo>
                <a:lnTo>
                  <a:pt x="3311116" y="244378"/>
                </a:lnTo>
                <a:lnTo>
                  <a:pt x="3312670" y="245110"/>
                </a:lnTo>
                <a:lnTo>
                  <a:pt x="3324831" y="245110"/>
                </a:lnTo>
                <a:lnTo>
                  <a:pt x="3327627" y="248920"/>
                </a:lnTo>
                <a:lnTo>
                  <a:pt x="3312942" y="248920"/>
                </a:lnTo>
                <a:lnTo>
                  <a:pt x="3313337" y="254000"/>
                </a:lnTo>
                <a:lnTo>
                  <a:pt x="3306790" y="254000"/>
                </a:lnTo>
                <a:lnTo>
                  <a:pt x="3305581" y="257480"/>
                </a:lnTo>
                <a:lnTo>
                  <a:pt x="3305671" y="258210"/>
                </a:lnTo>
                <a:lnTo>
                  <a:pt x="3306115" y="259080"/>
                </a:lnTo>
                <a:lnTo>
                  <a:pt x="3308990" y="259080"/>
                </a:lnTo>
                <a:lnTo>
                  <a:pt x="3302998" y="261620"/>
                </a:lnTo>
                <a:close/>
              </a:path>
              <a:path w="4096384" h="836930">
                <a:moveTo>
                  <a:pt x="3103963" y="251460"/>
                </a:moveTo>
                <a:lnTo>
                  <a:pt x="3102497" y="250336"/>
                </a:lnTo>
                <a:lnTo>
                  <a:pt x="3102427" y="249049"/>
                </a:lnTo>
                <a:lnTo>
                  <a:pt x="3102916" y="244442"/>
                </a:lnTo>
                <a:lnTo>
                  <a:pt x="3105829" y="245110"/>
                </a:lnTo>
                <a:lnTo>
                  <a:pt x="3109864" y="245595"/>
                </a:lnTo>
                <a:lnTo>
                  <a:pt x="3111550" y="250190"/>
                </a:lnTo>
                <a:lnTo>
                  <a:pt x="3102797" y="250190"/>
                </a:lnTo>
                <a:lnTo>
                  <a:pt x="3103963" y="251460"/>
                </a:lnTo>
                <a:close/>
              </a:path>
              <a:path w="4096384" h="836930">
                <a:moveTo>
                  <a:pt x="1360166" y="245110"/>
                </a:moveTo>
                <a:lnTo>
                  <a:pt x="1360017" y="244734"/>
                </a:lnTo>
                <a:lnTo>
                  <a:pt x="1359985" y="244563"/>
                </a:lnTo>
                <a:lnTo>
                  <a:pt x="1360166" y="245110"/>
                </a:lnTo>
                <a:close/>
              </a:path>
              <a:path w="4096384" h="836930">
                <a:moveTo>
                  <a:pt x="1362680" y="250190"/>
                </a:moveTo>
                <a:lnTo>
                  <a:pt x="1361174" y="250190"/>
                </a:lnTo>
                <a:lnTo>
                  <a:pt x="1359164" y="247650"/>
                </a:lnTo>
                <a:lnTo>
                  <a:pt x="1358490" y="247650"/>
                </a:lnTo>
                <a:lnTo>
                  <a:pt x="1359966" y="244604"/>
                </a:lnTo>
                <a:lnTo>
                  <a:pt x="1360166" y="245110"/>
                </a:lnTo>
                <a:lnTo>
                  <a:pt x="1365756" y="245110"/>
                </a:lnTo>
                <a:lnTo>
                  <a:pt x="1371097" y="247445"/>
                </a:lnTo>
                <a:lnTo>
                  <a:pt x="1371291" y="247689"/>
                </a:lnTo>
                <a:lnTo>
                  <a:pt x="1362680" y="248920"/>
                </a:lnTo>
                <a:lnTo>
                  <a:pt x="1362680" y="250190"/>
                </a:lnTo>
                <a:close/>
              </a:path>
              <a:path w="4096384" h="836930">
                <a:moveTo>
                  <a:pt x="2145450" y="245374"/>
                </a:moveTo>
                <a:lnTo>
                  <a:pt x="2143809" y="245110"/>
                </a:lnTo>
                <a:lnTo>
                  <a:pt x="2144665" y="244734"/>
                </a:lnTo>
                <a:lnTo>
                  <a:pt x="2145450" y="245374"/>
                </a:lnTo>
                <a:close/>
              </a:path>
              <a:path w="4096384" h="836930">
                <a:moveTo>
                  <a:pt x="3017084" y="247650"/>
                </a:moveTo>
                <a:lnTo>
                  <a:pt x="3015632" y="247650"/>
                </a:lnTo>
                <a:lnTo>
                  <a:pt x="3016445" y="245098"/>
                </a:lnTo>
                <a:lnTo>
                  <a:pt x="3017084" y="247650"/>
                </a:lnTo>
                <a:close/>
              </a:path>
              <a:path w="4096384" h="836930">
                <a:moveTo>
                  <a:pt x="23076" y="249586"/>
                </a:moveTo>
                <a:lnTo>
                  <a:pt x="22675" y="247297"/>
                </a:lnTo>
                <a:lnTo>
                  <a:pt x="22554" y="246329"/>
                </a:lnTo>
                <a:lnTo>
                  <a:pt x="23516" y="245110"/>
                </a:lnTo>
                <a:lnTo>
                  <a:pt x="26030" y="246380"/>
                </a:lnTo>
                <a:lnTo>
                  <a:pt x="26200" y="246380"/>
                </a:lnTo>
                <a:lnTo>
                  <a:pt x="26534" y="247650"/>
                </a:lnTo>
                <a:lnTo>
                  <a:pt x="24524" y="247650"/>
                </a:lnTo>
                <a:lnTo>
                  <a:pt x="23076" y="249586"/>
                </a:lnTo>
                <a:close/>
              </a:path>
              <a:path w="4096384" h="836930">
                <a:moveTo>
                  <a:pt x="84031" y="250190"/>
                </a:moveTo>
                <a:lnTo>
                  <a:pt x="80842" y="250190"/>
                </a:lnTo>
                <a:lnTo>
                  <a:pt x="78669" y="248920"/>
                </a:lnTo>
                <a:lnTo>
                  <a:pt x="78164" y="248920"/>
                </a:lnTo>
                <a:lnTo>
                  <a:pt x="79507" y="246380"/>
                </a:lnTo>
                <a:lnTo>
                  <a:pt x="83023" y="245110"/>
                </a:lnTo>
                <a:lnTo>
                  <a:pt x="84031" y="250190"/>
                </a:lnTo>
                <a:close/>
              </a:path>
              <a:path w="4096384" h="836930">
                <a:moveTo>
                  <a:pt x="118281" y="250190"/>
                </a:moveTo>
                <a:lnTo>
                  <a:pt x="84031" y="250190"/>
                </a:lnTo>
                <a:lnTo>
                  <a:pt x="83023" y="245110"/>
                </a:lnTo>
                <a:lnTo>
                  <a:pt x="124680" y="245110"/>
                </a:lnTo>
                <a:lnTo>
                  <a:pt x="124890" y="246380"/>
                </a:lnTo>
                <a:lnTo>
                  <a:pt x="118395" y="246380"/>
                </a:lnTo>
                <a:lnTo>
                  <a:pt x="117630" y="247539"/>
                </a:lnTo>
                <a:lnTo>
                  <a:pt x="117742" y="248355"/>
                </a:lnTo>
                <a:lnTo>
                  <a:pt x="118281" y="250190"/>
                </a:lnTo>
                <a:close/>
              </a:path>
              <a:path w="4096384" h="836930">
                <a:moveTo>
                  <a:pt x="148901" y="254000"/>
                </a:moveTo>
                <a:lnTo>
                  <a:pt x="141528" y="247650"/>
                </a:lnTo>
                <a:lnTo>
                  <a:pt x="148063" y="245110"/>
                </a:lnTo>
                <a:lnTo>
                  <a:pt x="149993" y="246329"/>
                </a:lnTo>
                <a:lnTo>
                  <a:pt x="150838" y="247539"/>
                </a:lnTo>
                <a:lnTo>
                  <a:pt x="150733" y="248548"/>
                </a:lnTo>
                <a:lnTo>
                  <a:pt x="150349" y="250336"/>
                </a:lnTo>
                <a:lnTo>
                  <a:pt x="148901" y="254000"/>
                </a:lnTo>
                <a:close/>
              </a:path>
              <a:path w="4096384" h="836930">
                <a:moveTo>
                  <a:pt x="180529" y="254000"/>
                </a:moveTo>
                <a:lnTo>
                  <a:pt x="148901" y="254000"/>
                </a:lnTo>
                <a:lnTo>
                  <a:pt x="150373" y="250276"/>
                </a:lnTo>
                <a:lnTo>
                  <a:pt x="150733" y="248548"/>
                </a:lnTo>
                <a:lnTo>
                  <a:pt x="150838" y="247539"/>
                </a:lnTo>
                <a:lnTo>
                  <a:pt x="150101" y="246422"/>
                </a:lnTo>
                <a:lnTo>
                  <a:pt x="148063" y="245110"/>
                </a:lnTo>
                <a:lnTo>
                  <a:pt x="335470" y="245110"/>
                </a:lnTo>
                <a:lnTo>
                  <a:pt x="335470" y="250190"/>
                </a:lnTo>
                <a:lnTo>
                  <a:pt x="210234" y="250200"/>
                </a:lnTo>
                <a:lnTo>
                  <a:pt x="205056" y="252730"/>
                </a:lnTo>
                <a:lnTo>
                  <a:pt x="180920" y="252730"/>
                </a:lnTo>
                <a:lnTo>
                  <a:pt x="180529" y="254000"/>
                </a:lnTo>
                <a:close/>
              </a:path>
              <a:path w="4096384" h="836930">
                <a:moveTo>
                  <a:pt x="375529" y="250190"/>
                </a:moveTo>
                <a:lnTo>
                  <a:pt x="372013" y="246380"/>
                </a:lnTo>
                <a:lnTo>
                  <a:pt x="375863" y="245110"/>
                </a:lnTo>
                <a:lnTo>
                  <a:pt x="377799" y="246329"/>
                </a:lnTo>
                <a:lnTo>
                  <a:pt x="377917" y="246666"/>
                </a:lnTo>
                <a:lnTo>
                  <a:pt x="377977" y="247713"/>
                </a:lnTo>
                <a:lnTo>
                  <a:pt x="376459" y="249182"/>
                </a:lnTo>
                <a:lnTo>
                  <a:pt x="375529" y="250190"/>
                </a:lnTo>
                <a:close/>
              </a:path>
              <a:path w="4096384" h="836930">
                <a:moveTo>
                  <a:pt x="454425" y="250190"/>
                </a:moveTo>
                <a:lnTo>
                  <a:pt x="375529" y="250190"/>
                </a:lnTo>
                <a:lnTo>
                  <a:pt x="376702" y="248920"/>
                </a:lnTo>
                <a:lnTo>
                  <a:pt x="377826" y="247856"/>
                </a:lnTo>
                <a:lnTo>
                  <a:pt x="377917" y="246666"/>
                </a:lnTo>
                <a:lnTo>
                  <a:pt x="377799" y="246329"/>
                </a:lnTo>
                <a:lnTo>
                  <a:pt x="375863" y="245110"/>
                </a:lnTo>
                <a:lnTo>
                  <a:pt x="381170" y="245110"/>
                </a:lnTo>
                <a:lnTo>
                  <a:pt x="384251" y="248920"/>
                </a:lnTo>
                <a:lnTo>
                  <a:pt x="452022" y="248920"/>
                </a:lnTo>
                <a:lnTo>
                  <a:pt x="454425" y="250190"/>
                </a:lnTo>
                <a:close/>
              </a:path>
              <a:path w="4096384" h="836930">
                <a:moveTo>
                  <a:pt x="445428" y="248920"/>
                </a:moveTo>
                <a:lnTo>
                  <a:pt x="437053" y="248920"/>
                </a:lnTo>
                <a:lnTo>
                  <a:pt x="441074" y="245110"/>
                </a:lnTo>
                <a:lnTo>
                  <a:pt x="441912" y="246380"/>
                </a:lnTo>
                <a:lnTo>
                  <a:pt x="443758" y="246380"/>
                </a:lnTo>
                <a:lnTo>
                  <a:pt x="445428" y="248920"/>
                </a:lnTo>
                <a:close/>
              </a:path>
              <a:path w="4096384" h="836930">
                <a:moveTo>
                  <a:pt x="591766" y="247650"/>
                </a:moveTo>
                <a:lnTo>
                  <a:pt x="590594" y="247650"/>
                </a:lnTo>
                <a:lnTo>
                  <a:pt x="588974" y="246422"/>
                </a:lnTo>
                <a:lnTo>
                  <a:pt x="590431" y="245110"/>
                </a:lnTo>
                <a:lnTo>
                  <a:pt x="591713" y="246329"/>
                </a:lnTo>
                <a:lnTo>
                  <a:pt x="591766" y="247650"/>
                </a:lnTo>
                <a:close/>
              </a:path>
              <a:path w="4096384" h="836930">
                <a:moveTo>
                  <a:pt x="602498" y="247650"/>
                </a:moveTo>
                <a:lnTo>
                  <a:pt x="591766" y="247650"/>
                </a:lnTo>
                <a:lnTo>
                  <a:pt x="591713" y="246329"/>
                </a:lnTo>
                <a:lnTo>
                  <a:pt x="590431" y="245110"/>
                </a:lnTo>
                <a:lnTo>
                  <a:pt x="602335" y="245110"/>
                </a:lnTo>
                <a:lnTo>
                  <a:pt x="601756" y="246199"/>
                </a:lnTo>
                <a:lnTo>
                  <a:pt x="601688" y="246422"/>
                </a:lnTo>
                <a:lnTo>
                  <a:pt x="602498" y="24765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601849" y="246666"/>
                </a:lnTo>
                <a:lnTo>
                  <a:pt x="601756" y="246199"/>
                </a:lnTo>
                <a:lnTo>
                  <a:pt x="602335" y="245110"/>
                </a:lnTo>
                <a:lnTo>
                  <a:pt x="607023" y="24511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634511" y="255270"/>
                </a:moveTo>
                <a:lnTo>
                  <a:pt x="609040" y="255270"/>
                </a:lnTo>
                <a:lnTo>
                  <a:pt x="612726" y="254000"/>
                </a:lnTo>
                <a:lnTo>
                  <a:pt x="559250" y="254000"/>
                </a:lnTo>
                <a:lnTo>
                  <a:pt x="557573" y="252730"/>
                </a:lnTo>
                <a:lnTo>
                  <a:pt x="556735" y="251460"/>
                </a:lnTo>
                <a:lnTo>
                  <a:pt x="604843" y="251460"/>
                </a:lnTo>
                <a:lnTo>
                  <a:pt x="607023" y="245110"/>
                </a:lnTo>
                <a:lnTo>
                  <a:pt x="643614" y="245110"/>
                </a:lnTo>
                <a:lnTo>
                  <a:pt x="639880" y="250190"/>
                </a:lnTo>
                <a:lnTo>
                  <a:pt x="644462" y="250190"/>
                </a:lnTo>
                <a:lnTo>
                  <a:pt x="646919" y="252730"/>
                </a:lnTo>
                <a:lnTo>
                  <a:pt x="637366" y="252730"/>
                </a:lnTo>
                <a:lnTo>
                  <a:pt x="634511" y="255270"/>
                </a:lnTo>
                <a:close/>
              </a:path>
              <a:path w="4096384" h="836930">
                <a:moveTo>
                  <a:pt x="657481" y="248920"/>
                </a:moveTo>
                <a:lnTo>
                  <a:pt x="657985" y="245110"/>
                </a:lnTo>
                <a:lnTo>
                  <a:pt x="657876" y="247924"/>
                </a:lnTo>
                <a:lnTo>
                  <a:pt x="657481" y="248920"/>
                </a:lnTo>
                <a:close/>
              </a:path>
              <a:path w="4096384" h="836930">
                <a:moveTo>
                  <a:pt x="668708" y="248920"/>
                </a:moveTo>
                <a:lnTo>
                  <a:pt x="657481" y="248920"/>
                </a:lnTo>
                <a:lnTo>
                  <a:pt x="657876" y="247924"/>
                </a:lnTo>
                <a:lnTo>
                  <a:pt x="657985" y="245110"/>
                </a:lnTo>
                <a:lnTo>
                  <a:pt x="667702" y="245110"/>
                </a:lnTo>
                <a:lnTo>
                  <a:pt x="668708" y="248920"/>
                </a:lnTo>
                <a:close/>
              </a:path>
              <a:path w="4096384" h="836930">
                <a:moveTo>
                  <a:pt x="669378" y="251460"/>
                </a:moveTo>
                <a:lnTo>
                  <a:pt x="667702" y="245110"/>
                </a:lnTo>
                <a:lnTo>
                  <a:pt x="671899" y="245110"/>
                </a:lnTo>
                <a:lnTo>
                  <a:pt x="673666" y="246329"/>
                </a:lnTo>
                <a:lnTo>
                  <a:pt x="673575" y="247856"/>
                </a:lnTo>
                <a:lnTo>
                  <a:pt x="671704" y="250200"/>
                </a:lnTo>
                <a:lnTo>
                  <a:pt x="669378" y="251460"/>
                </a:lnTo>
                <a:close/>
              </a:path>
              <a:path w="4096384" h="836930">
                <a:moveTo>
                  <a:pt x="684301" y="251460"/>
                </a:moveTo>
                <a:lnTo>
                  <a:pt x="669378" y="251460"/>
                </a:lnTo>
                <a:lnTo>
                  <a:pt x="671704" y="250200"/>
                </a:lnTo>
                <a:lnTo>
                  <a:pt x="673575" y="247856"/>
                </a:lnTo>
                <a:lnTo>
                  <a:pt x="673666" y="246329"/>
                </a:lnTo>
                <a:lnTo>
                  <a:pt x="671899" y="245110"/>
                </a:lnTo>
                <a:lnTo>
                  <a:pt x="684301" y="245110"/>
                </a:lnTo>
                <a:lnTo>
                  <a:pt x="683012" y="246329"/>
                </a:lnTo>
                <a:lnTo>
                  <a:pt x="681458" y="250161"/>
                </a:lnTo>
                <a:lnTo>
                  <a:pt x="684301" y="25146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84301" y="251460"/>
                </a:lnTo>
                <a:lnTo>
                  <a:pt x="681469" y="250200"/>
                </a:lnTo>
                <a:lnTo>
                  <a:pt x="682942" y="246422"/>
                </a:lnTo>
                <a:lnTo>
                  <a:pt x="684301" y="245110"/>
                </a:lnTo>
                <a:lnTo>
                  <a:pt x="688492" y="24511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649853" y="267970"/>
                </a:moveTo>
                <a:lnTo>
                  <a:pt x="642558" y="267970"/>
                </a:lnTo>
                <a:lnTo>
                  <a:pt x="646081" y="264160"/>
                </a:lnTo>
                <a:lnTo>
                  <a:pt x="651614" y="255270"/>
                </a:lnTo>
                <a:lnTo>
                  <a:pt x="639376" y="255270"/>
                </a:lnTo>
                <a:lnTo>
                  <a:pt x="639484" y="253964"/>
                </a:lnTo>
                <a:lnTo>
                  <a:pt x="637536" y="252730"/>
                </a:lnTo>
                <a:lnTo>
                  <a:pt x="688655" y="252730"/>
                </a:lnTo>
                <a:lnTo>
                  <a:pt x="688492" y="245110"/>
                </a:lnTo>
                <a:lnTo>
                  <a:pt x="697289" y="245110"/>
                </a:lnTo>
                <a:lnTo>
                  <a:pt x="697329" y="246422"/>
                </a:lnTo>
                <a:lnTo>
                  <a:pt x="692342" y="251460"/>
                </a:lnTo>
                <a:lnTo>
                  <a:pt x="693684" y="251460"/>
                </a:lnTo>
                <a:lnTo>
                  <a:pt x="689998" y="252730"/>
                </a:lnTo>
                <a:lnTo>
                  <a:pt x="686065" y="255210"/>
                </a:lnTo>
                <a:lnTo>
                  <a:pt x="695026" y="256540"/>
                </a:lnTo>
                <a:lnTo>
                  <a:pt x="708845" y="256540"/>
                </a:lnTo>
                <a:lnTo>
                  <a:pt x="709322" y="259080"/>
                </a:lnTo>
                <a:lnTo>
                  <a:pt x="684131" y="259080"/>
                </a:lnTo>
                <a:lnTo>
                  <a:pt x="682960" y="260348"/>
                </a:lnTo>
                <a:lnTo>
                  <a:pt x="683293" y="261620"/>
                </a:lnTo>
                <a:lnTo>
                  <a:pt x="709799" y="261620"/>
                </a:lnTo>
                <a:lnTo>
                  <a:pt x="710276" y="264160"/>
                </a:lnTo>
                <a:lnTo>
                  <a:pt x="705752" y="264160"/>
                </a:lnTo>
                <a:lnTo>
                  <a:pt x="704416" y="265430"/>
                </a:lnTo>
                <a:lnTo>
                  <a:pt x="650272" y="265430"/>
                </a:lnTo>
                <a:lnTo>
                  <a:pt x="649494" y="266608"/>
                </a:lnTo>
                <a:lnTo>
                  <a:pt x="649619" y="267263"/>
                </a:lnTo>
                <a:lnTo>
                  <a:pt x="649853" y="267970"/>
                </a:lnTo>
                <a:close/>
              </a:path>
              <a:path w="4096384" h="836930">
                <a:moveTo>
                  <a:pt x="791745" y="250190"/>
                </a:moveTo>
                <a:lnTo>
                  <a:pt x="790573" y="250190"/>
                </a:lnTo>
                <a:lnTo>
                  <a:pt x="789668" y="249049"/>
                </a:lnTo>
                <a:lnTo>
                  <a:pt x="789565" y="245110"/>
                </a:lnTo>
                <a:lnTo>
                  <a:pt x="794934" y="247650"/>
                </a:lnTo>
                <a:lnTo>
                  <a:pt x="793087" y="248920"/>
                </a:lnTo>
                <a:lnTo>
                  <a:pt x="791745" y="250190"/>
                </a:lnTo>
                <a:close/>
              </a:path>
              <a:path w="4096384" h="836930">
                <a:moveTo>
                  <a:pt x="918139" y="257810"/>
                </a:moveTo>
                <a:lnTo>
                  <a:pt x="892825" y="257810"/>
                </a:lnTo>
                <a:lnTo>
                  <a:pt x="894828" y="255286"/>
                </a:lnTo>
                <a:lnTo>
                  <a:pt x="895843" y="250190"/>
                </a:lnTo>
                <a:lnTo>
                  <a:pt x="913274" y="250190"/>
                </a:lnTo>
                <a:lnTo>
                  <a:pt x="916003" y="247290"/>
                </a:lnTo>
                <a:lnTo>
                  <a:pt x="916916" y="246422"/>
                </a:lnTo>
                <a:lnTo>
                  <a:pt x="916889" y="246199"/>
                </a:lnTo>
                <a:lnTo>
                  <a:pt x="916462" y="245110"/>
                </a:lnTo>
                <a:lnTo>
                  <a:pt x="925348" y="245110"/>
                </a:lnTo>
                <a:lnTo>
                  <a:pt x="924769" y="246199"/>
                </a:lnTo>
                <a:lnTo>
                  <a:pt x="924645" y="246666"/>
                </a:lnTo>
                <a:lnTo>
                  <a:pt x="924547" y="247650"/>
                </a:lnTo>
                <a:lnTo>
                  <a:pt x="918139" y="247650"/>
                </a:lnTo>
                <a:lnTo>
                  <a:pt x="918139" y="252730"/>
                </a:lnTo>
                <a:lnTo>
                  <a:pt x="906569" y="252730"/>
                </a:lnTo>
                <a:lnTo>
                  <a:pt x="905178" y="253902"/>
                </a:lnTo>
                <a:lnTo>
                  <a:pt x="905062" y="255270"/>
                </a:lnTo>
                <a:lnTo>
                  <a:pt x="918139" y="255270"/>
                </a:lnTo>
                <a:lnTo>
                  <a:pt x="918139" y="257810"/>
                </a:lnTo>
                <a:close/>
              </a:path>
              <a:path w="4096384" h="836930">
                <a:moveTo>
                  <a:pt x="927692" y="251460"/>
                </a:moveTo>
                <a:lnTo>
                  <a:pt x="924169" y="251460"/>
                </a:lnTo>
                <a:lnTo>
                  <a:pt x="924645" y="246666"/>
                </a:lnTo>
                <a:lnTo>
                  <a:pt x="924769" y="246199"/>
                </a:lnTo>
                <a:lnTo>
                  <a:pt x="925348" y="245110"/>
                </a:lnTo>
                <a:lnTo>
                  <a:pt x="925852" y="245110"/>
                </a:lnTo>
                <a:lnTo>
                  <a:pt x="932721" y="248920"/>
                </a:lnTo>
                <a:lnTo>
                  <a:pt x="927692" y="251460"/>
                </a:lnTo>
                <a:close/>
              </a:path>
              <a:path w="4096384" h="836930">
                <a:moveTo>
                  <a:pt x="957360" y="248920"/>
                </a:moveTo>
                <a:lnTo>
                  <a:pt x="953060" y="247713"/>
                </a:lnTo>
                <a:lnTo>
                  <a:pt x="952955" y="246199"/>
                </a:lnTo>
                <a:lnTo>
                  <a:pt x="953674" y="245110"/>
                </a:lnTo>
                <a:lnTo>
                  <a:pt x="955016" y="245110"/>
                </a:lnTo>
                <a:lnTo>
                  <a:pt x="957360" y="248920"/>
                </a:lnTo>
                <a:close/>
              </a:path>
              <a:path w="4096384" h="836930">
                <a:moveTo>
                  <a:pt x="979820" y="248920"/>
                </a:moveTo>
                <a:lnTo>
                  <a:pt x="957360" y="248920"/>
                </a:lnTo>
                <a:lnTo>
                  <a:pt x="955016" y="245110"/>
                </a:lnTo>
                <a:lnTo>
                  <a:pt x="979990" y="245110"/>
                </a:lnTo>
                <a:lnTo>
                  <a:pt x="979032" y="247539"/>
                </a:lnTo>
                <a:lnTo>
                  <a:pt x="979123" y="247856"/>
                </a:lnTo>
                <a:lnTo>
                  <a:pt x="979820" y="248920"/>
                </a:lnTo>
                <a:close/>
              </a:path>
              <a:path w="4096384" h="836930">
                <a:moveTo>
                  <a:pt x="980828" y="248920"/>
                </a:moveTo>
                <a:lnTo>
                  <a:pt x="979820" y="248920"/>
                </a:lnTo>
                <a:lnTo>
                  <a:pt x="979123" y="247856"/>
                </a:lnTo>
                <a:lnTo>
                  <a:pt x="979032" y="247539"/>
                </a:lnTo>
                <a:lnTo>
                  <a:pt x="979990" y="245110"/>
                </a:lnTo>
                <a:lnTo>
                  <a:pt x="981918" y="247539"/>
                </a:lnTo>
                <a:lnTo>
                  <a:pt x="981815" y="247856"/>
                </a:lnTo>
                <a:lnTo>
                  <a:pt x="980828" y="248920"/>
                </a:lnTo>
                <a:close/>
              </a:path>
              <a:path w="4096384" h="836930">
                <a:moveTo>
                  <a:pt x="1074528" y="248920"/>
                </a:moveTo>
                <a:lnTo>
                  <a:pt x="1075202" y="245110"/>
                </a:lnTo>
                <a:lnTo>
                  <a:pt x="1075093" y="247856"/>
                </a:lnTo>
                <a:lnTo>
                  <a:pt x="1074528" y="248920"/>
                </a:lnTo>
                <a:close/>
              </a:path>
              <a:path w="4096384" h="836930">
                <a:moveTo>
                  <a:pt x="1154661" y="251460"/>
                </a:moveTo>
                <a:lnTo>
                  <a:pt x="1153877" y="247924"/>
                </a:lnTo>
                <a:lnTo>
                  <a:pt x="1153773" y="247539"/>
                </a:lnTo>
                <a:lnTo>
                  <a:pt x="1153431" y="246666"/>
                </a:lnTo>
                <a:lnTo>
                  <a:pt x="1153413" y="246199"/>
                </a:lnTo>
                <a:lnTo>
                  <a:pt x="1153986" y="245110"/>
                </a:lnTo>
                <a:lnTo>
                  <a:pt x="1160187" y="245110"/>
                </a:lnTo>
                <a:lnTo>
                  <a:pt x="1154661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54661" y="251460"/>
                </a:lnTo>
                <a:lnTo>
                  <a:pt x="1160187" y="245110"/>
                </a:lnTo>
                <a:lnTo>
                  <a:pt x="1168739" y="245110"/>
                </a:lnTo>
                <a:lnTo>
                  <a:pt x="1168847" y="245918"/>
                </a:lnTo>
                <a:lnTo>
                  <a:pt x="1168866" y="246422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68866" y="246422"/>
                </a:lnTo>
                <a:lnTo>
                  <a:pt x="1168847" y="245918"/>
                </a:lnTo>
                <a:lnTo>
                  <a:pt x="1168739" y="245110"/>
                </a:lnTo>
                <a:lnTo>
                  <a:pt x="1175948" y="248920"/>
                </a:lnTo>
                <a:lnTo>
                  <a:pt x="1169861" y="250200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206455" y="257810"/>
                </a:moveTo>
                <a:lnTo>
                  <a:pt x="1188854" y="257810"/>
                </a:lnTo>
                <a:lnTo>
                  <a:pt x="1189833" y="254111"/>
                </a:lnTo>
                <a:lnTo>
                  <a:pt x="1189862" y="251460"/>
                </a:lnTo>
                <a:lnTo>
                  <a:pt x="1163710" y="251460"/>
                </a:lnTo>
                <a:lnTo>
                  <a:pt x="1169918" y="250188"/>
                </a:lnTo>
                <a:lnTo>
                  <a:pt x="1175948" y="248920"/>
                </a:lnTo>
                <a:lnTo>
                  <a:pt x="1168739" y="245110"/>
                </a:lnTo>
                <a:lnTo>
                  <a:pt x="1175419" y="245110"/>
                </a:lnTo>
                <a:lnTo>
                  <a:pt x="1176786" y="248920"/>
                </a:lnTo>
                <a:lnTo>
                  <a:pt x="1191872" y="248920"/>
                </a:lnTo>
                <a:lnTo>
                  <a:pt x="1194217" y="250190"/>
                </a:lnTo>
                <a:lnTo>
                  <a:pt x="1205616" y="250190"/>
                </a:lnTo>
                <a:lnTo>
                  <a:pt x="1196731" y="256540"/>
                </a:lnTo>
                <a:lnTo>
                  <a:pt x="1206455" y="256540"/>
                </a:lnTo>
                <a:lnTo>
                  <a:pt x="1206455" y="257810"/>
                </a:lnTo>
                <a:close/>
              </a:path>
              <a:path w="4096384" h="836930">
                <a:moveTo>
                  <a:pt x="1407604" y="245918"/>
                </a:moveTo>
                <a:lnTo>
                  <a:pt x="1408777" y="245110"/>
                </a:lnTo>
                <a:lnTo>
                  <a:pt x="1408777" y="245802"/>
                </a:lnTo>
                <a:lnTo>
                  <a:pt x="1407604" y="245918"/>
                </a:lnTo>
                <a:close/>
              </a:path>
              <a:path w="4096384" h="836930">
                <a:moveTo>
                  <a:pt x="1408777" y="245802"/>
                </a:moveTo>
                <a:lnTo>
                  <a:pt x="1408777" y="245110"/>
                </a:lnTo>
                <a:lnTo>
                  <a:pt x="1415816" y="245110"/>
                </a:lnTo>
                <a:lnTo>
                  <a:pt x="1408777" y="245802"/>
                </a:lnTo>
                <a:close/>
              </a:path>
              <a:path w="4096384" h="836930">
                <a:moveTo>
                  <a:pt x="1415148" y="252730"/>
                </a:moveTo>
                <a:lnTo>
                  <a:pt x="1410454" y="248920"/>
                </a:lnTo>
                <a:lnTo>
                  <a:pt x="1408777" y="248355"/>
                </a:lnTo>
                <a:lnTo>
                  <a:pt x="1408777" y="245802"/>
                </a:lnTo>
                <a:lnTo>
                  <a:pt x="1415816" y="245110"/>
                </a:lnTo>
                <a:lnTo>
                  <a:pt x="1413887" y="246329"/>
                </a:lnTo>
                <a:lnTo>
                  <a:pt x="1414000" y="247297"/>
                </a:lnTo>
                <a:lnTo>
                  <a:pt x="1415148" y="252730"/>
                </a:lnTo>
                <a:close/>
              </a:path>
              <a:path w="4096384" h="836930">
                <a:moveTo>
                  <a:pt x="1416320" y="252730"/>
                </a:moveTo>
                <a:lnTo>
                  <a:pt x="1415148" y="252730"/>
                </a:lnTo>
                <a:lnTo>
                  <a:pt x="1414000" y="247297"/>
                </a:lnTo>
                <a:lnTo>
                  <a:pt x="1413887" y="246329"/>
                </a:lnTo>
                <a:lnTo>
                  <a:pt x="1415816" y="245110"/>
                </a:lnTo>
                <a:lnTo>
                  <a:pt x="1418671" y="245110"/>
                </a:lnTo>
                <a:lnTo>
                  <a:pt x="1416320" y="25273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8111" y="259080"/>
                </a:lnTo>
                <a:lnTo>
                  <a:pt x="1416418" y="253074"/>
                </a:lnTo>
                <a:lnTo>
                  <a:pt x="1416419" y="252408"/>
                </a:lnTo>
                <a:lnTo>
                  <a:pt x="1418671" y="245110"/>
                </a:lnTo>
                <a:lnTo>
                  <a:pt x="1428892" y="252730"/>
                </a:lnTo>
                <a:lnTo>
                  <a:pt x="1419169" y="252730"/>
                </a:lnTo>
                <a:lnTo>
                  <a:pt x="1422837" y="255632"/>
                </a:lnTo>
                <a:lnTo>
                  <a:pt x="1427284" y="261620"/>
                </a:lnTo>
                <a:lnTo>
                  <a:pt x="1426378" y="261620"/>
                </a:lnTo>
                <a:lnTo>
                  <a:pt x="1426736" y="261838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64598" y="248920"/>
                </a:moveTo>
                <a:lnTo>
                  <a:pt x="1462417" y="248920"/>
                </a:lnTo>
                <a:lnTo>
                  <a:pt x="1460785" y="246666"/>
                </a:lnTo>
                <a:lnTo>
                  <a:pt x="1460692" y="246329"/>
                </a:lnTo>
                <a:lnTo>
                  <a:pt x="1463426" y="245110"/>
                </a:lnTo>
                <a:lnTo>
                  <a:pt x="1465940" y="246380"/>
                </a:lnTo>
                <a:lnTo>
                  <a:pt x="1466274" y="246380"/>
                </a:lnTo>
                <a:lnTo>
                  <a:pt x="1464598" y="248920"/>
                </a:lnTo>
                <a:close/>
              </a:path>
              <a:path w="4096384" h="836930">
                <a:moveTo>
                  <a:pt x="1471407" y="251460"/>
                </a:moveTo>
                <a:lnTo>
                  <a:pt x="1459739" y="251460"/>
                </a:lnTo>
                <a:lnTo>
                  <a:pt x="1460035" y="250336"/>
                </a:lnTo>
                <a:lnTo>
                  <a:pt x="1460073" y="248920"/>
                </a:lnTo>
                <a:lnTo>
                  <a:pt x="1464598" y="248920"/>
                </a:lnTo>
                <a:lnTo>
                  <a:pt x="1466274" y="246380"/>
                </a:lnTo>
                <a:lnTo>
                  <a:pt x="1465940" y="246380"/>
                </a:lnTo>
                <a:lnTo>
                  <a:pt x="1463426" y="245110"/>
                </a:lnTo>
                <a:lnTo>
                  <a:pt x="1475323" y="245110"/>
                </a:lnTo>
                <a:lnTo>
                  <a:pt x="1476445" y="247650"/>
                </a:lnTo>
                <a:lnTo>
                  <a:pt x="1473483" y="247650"/>
                </a:lnTo>
                <a:lnTo>
                  <a:pt x="1470331" y="248920"/>
                </a:lnTo>
                <a:lnTo>
                  <a:pt x="1471407" y="251460"/>
                </a:lnTo>
                <a:close/>
              </a:path>
              <a:path w="4096384" h="836930">
                <a:moveTo>
                  <a:pt x="1501309" y="247015"/>
                </a:moveTo>
                <a:lnTo>
                  <a:pt x="1498627" y="245110"/>
                </a:lnTo>
                <a:lnTo>
                  <a:pt x="1506675" y="245110"/>
                </a:lnTo>
                <a:lnTo>
                  <a:pt x="1507513" y="246380"/>
                </a:lnTo>
                <a:lnTo>
                  <a:pt x="1501142" y="246380"/>
                </a:lnTo>
                <a:lnTo>
                  <a:pt x="1501309" y="247015"/>
                </a:lnTo>
                <a:close/>
              </a:path>
              <a:path w="4096384" h="836930">
                <a:moveTo>
                  <a:pt x="1513877" y="252730"/>
                </a:moveTo>
                <a:lnTo>
                  <a:pt x="1509353" y="252730"/>
                </a:lnTo>
                <a:lnTo>
                  <a:pt x="1508391" y="247856"/>
                </a:lnTo>
                <a:lnTo>
                  <a:pt x="1508278" y="247539"/>
                </a:lnTo>
                <a:lnTo>
                  <a:pt x="1506675" y="245110"/>
                </a:lnTo>
                <a:lnTo>
                  <a:pt x="1517803" y="245110"/>
                </a:lnTo>
                <a:lnTo>
                  <a:pt x="1517268" y="246380"/>
                </a:lnTo>
                <a:lnTo>
                  <a:pt x="1515894" y="246380"/>
                </a:lnTo>
                <a:lnTo>
                  <a:pt x="1509353" y="248920"/>
                </a:lnTo>
                <a:lnTo>
                  <a:pt x="1512037" y="251460"/>
                </a:lnTo>
                <a:lnTo>
                  <a:pt x="1513877" y="252730"/>
                </a:lnTo>
                <a:close/>
              </a:path>
              <a:path w="4096384" h="836930">
                <a:moveTo>
                  <a:pt x="2098057" y="252730"/>
                </a:moveTo>
                <a:lnTo>
                  <a:pt x="2091007" y="252730"/>
                </a:lnTo>
                <a:lnTo>
                  <a:pt x="2090224" y="251534"/>
                </a:lnTo>
                <a:lnTo>
                  <a:pt x="2090132" y="250811"/>
                </a:lnTo>
                <a:lnTo>
                  <a:pt x="2090005" y="245110"/>
                </a:lnTo>
                <a:lnTo>
                  <a:pt x="2098045" y="252571"/>
                </a:lnTo>
                <a:lnTo>
                  <a:pt x="2098057" y="252730"/>
                </a:lnTo>
                <a:close/>
              </a:path>
              <a:path w="4096384" h="836930">
                <a:moveTo>
                  <a:pt x="2098123" y="252643"/>
                </a:moveTo>
                <a:lnTo>
                  <a:pt x="2090005" y="245110"/>
                </a:lnTo>
                <a:lnTo>
                  <a:pt x="2099431" y="245110"/>
                </a:lnTo>
                <a:lnTo>
                  <a:pt x="2101064" y="246380"/>
                </a:lnTo>
                <a:lnTo>
                  <a:pt x="2103749" y="246380"/>
                </a:lnTo>
                <a:lnTo>
                  <a:pt x="2099996" y="250161"/>
                </a:lnTo>
                <a:lnTo>
                  <a:pt x="2098123" y="252643"/>
                </a:lnTo>
                <a:close/>
              </a:path>
              <a:path w="4096384" h="836930">
                <a:moveTo>
                  <a:pt x="2428772" y="252730"/>
                </a:moveTo>
                <a:lnTo>
                  <a:pt x="2424248" y="252730"/>
                </a:lnTo>
                <a:lnTo>
                  <a:pt x="2427102" y="245110"/>
                </a:lnTo>
                <a:lnTo>
                  <a:pt x="2432670" y="250811"/>
                </a:lnTo>
                <a:lnTo>
                  <a:pt x="2432612" y="251653"/>
                </a:lnTo>
                <a:lnTo>
                  <a:pt x="2428772" y="252730"/>
                </a:lnTo>
                <a:close/>
              </a:path>
              <a:path w="4096384" h="836930">
                <a:moveTo>
                  <a:pt x="2432791" y="250935"/>
                </a:moveTo>
                <a:lnTo>
                  <a:pt x="2427102" y="245110"/>
                </a:lnTo>
                <a:lnTo>
                  <a:pt x="2429370" y="245110"/>
                </a:lnTo>
                <a:lnTo>
                  <a:pt x="2429944" y="246380"/>
                </a:lnTo>
                <a:lnTo>
                  <a:pt x="2432774" y="246380"/>
                </a:lnTo>
                <a:lnTo>
                  <a:pt x="2437217" y="250190"/>
                </a:lnTo>
                <a:lnTo>
                  <a:pt x="2432963" y="250190"/>
                </a:lnTo>
                <a:lnTo>
                  <a:pt x="2432791" y="250935"/>
                </a:lnTo>
                <a:close/>
              </a:path>
              <a:path w="4096384" h="836930">
                <a:moveTo>
                  <a:pt x="2479587" y="245285"/>
                </a:moveTo>
                <a:lnTo>
                  <a:pt x="2479557" y="245110"/>
                </a:lnTo>
                <a:lnTo>
                  <a:pt x="2479725" y="245236"/>
                </a:lnTo>
                <a:lnTo>
                  <a:pt x="2479587" y="245285"/>
                </a:lnTo>
                <a:close/>
              </a:path>
              <a:path w="4096384" h="836930">
                <a:moveTo>
                  <a:pt x="2479725" y="245236"/>
                </a:moveTo>
                <a:lnTo>
                  <a:pt x="2479557" y="245110"/>
                </a:lnTo>
                <a:lnTo>
                  <a:pt x="2480075" y="245110"/>
                </a:lnTo>
                <a:lnTo>
                  <a:pt x="2479725" y="245236"/>
                </a:lnTo>
                <a:close/>
              </a:path>
              <a:path w="4096384" h="836930">
                <a:moveTo>
                  <a:pt x="2515102" y="259080"/>
                </a:moveTo>
                <a:lnTo>
                  <a:pt x="2510792" y="256520"/>
                </a:lnTo>
                <a:lnTo>
                  <a:pt x="2507536" y="252782"/>
                </a:lnTo>
                <a:lnTo>
                  <a:pt x="2507467" y="248767"/>
                </a:lnTo>
                <a:lnTo>
                  <a:pt x="2509409" y="245110"/>
                </a:lnTo>
                <a:lnTo>
                  <a:pt x="2518900" y="255210"/>
                </a:lnTo>
                <a:lnTo>
                  <a:pt x="2518844" y="255441"/>
                </a:lnTo>
                <a:lnTo>
                  <a:pt x="2518131" y="256540"/>
                </a:lnTo>
                <a:lnTo>
                  <a:pt x="2515102" y="2590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08008" y="278130"/>
                </a:lnTo>
                <a:lnTo>
                  <a:pt x="2512485" y="276860"/>
                </a:lnTo>
                <a:lnTo>
                  <a:pt x="2516807" y="273050"/>
                </a:lnTo>
                <a:lnTo>
                  <a:pt x="2517644" y="268727"/>
                </a:lnTo>
                <a:lnTo>
                  <a:pt x="2517694" y="267497"/>
                </a:lnTo>
                <a:lnTo>
                  <a:pt x="2517273" y="265430"/>
                </a:lnTo>
                <a:lnTo>
                  <a:pt x="2513600" y="265430"/>
                </a:lnTo>
                <a:lnTo>
                  <a:pt x="2509069" y="260350"/>
                </a:lnTo>
                <a:lnTo>
                  <a:pt x="2509069" y="259080"/>
                </a:lnTo>
                <a:lnTo>
                  <a:pt x="2515102" y="259080"/>
                </a:lnTo>
                <a:lnTo>
                  <a:pt x="2518131" y="256540"/>
                </a:lnTo>
                <a:lnTo>
                  <a:pt x="2518844" y="255441"/>
                </a:lnTo>
                <a:lnTo>
                  <a:pt x="2518900" y="255210"/>
                </a:lnTo>
                <a:lnTo>
                  <a:pt x="2509409" y="245110"/>
                </a:lnTo>
                <a:lnTo>
                  <a:pt x="2514554" y="245110"/>
                </a:lnTo>
                <a:lnTo>
                  <a:pt x="2514525" y="246380"/>
                </a:lnTo>
                <a:lnTo>
                  <a:pt x="2529609" y="246380"/>
                </a:lnTo>
                <a:lnTo>
                  <a:pt x="2530192" y="248920"/>
                </a:lnTo>
                <a:lnTo>
                  <a:pt x="2521130" y="248920"/>
                </a:lnTo>
                <a:lnTo>
                  <a:pt x="2521313" y="251460"/>
                </a:lnTo>
                <a:lnTo>
                  <a:pt x="2530775" y="251460"/>
                </a:lnTo>
                <a:lnTo>
                  <a:pt x="2531358" y="254000"/>
                </a:lnTo>
                <a:lnTo>
                  <a:pt x="2531569" y="254000"/>
                </a:lnTo>
                <a:lnTo>
                  <a:pt x="2533040" y="259080"/>
                </a:lnTo>
                <a:lnTo>
                  <a:pt x="2528693" y="260350"/>
                </a:lnTo>
                <a:lnTo>
                  <a:pt x="2530230" y="261620"/>
                </a:lnTo>
                <a:lnTo>
                  <a:pt x="2520462" y="261620"/>
                </a:lnTo>
                <a:lnTo>
                  <a:pt x="2519354" y="262827"/>
                </a:lnTo>
                <a:lnTo>
                  <a:pt x="2519251" y="263222"/>
                </a:lnTo>
                <a:lnTo>
                  <a:pt x="2518779" y="266700"/>
                </a:lnTo>
                <a:lnTo>
                  <a:pt x="2536380" y="266700"/>
                </a:lnTo>
                <a:lnTo>
                  <a:pt x="2537765" y="267970"/>
                </a:lnTo>
                <a:lnTo>
                  <a:pt x="2529184" y="267970"/>
                </a:lnTo>
                <a:lnTo>
                  <a:pt x="2520886" y="275509"/>
                </a:lnTo>
                <a:lnTo>
                  <a:pt x="2520903" y="276911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2674363" y="252730"/>
                </a:moveTo>
                <a:lnTo>
                  <a:pt x="2660927" y="252730"/>
                </a:lnTo>
                <a:lnTo>
                  <a:pt x="2672831" y="245110"/>
                </a:lnTo>
                <a:lnTo>
                  <a:pt x="2672704" y="248321"/>
                </a:lnTo>
                <a:lnTo>
                  <a:pt x="2672578" y="250336"/>
                </a:lnTo>
                <a:lnTo>
                  <a:pt x="2672607" y="251534"/>
                </a:lnTo>
                <a:lnTo>
                  <a:pt x="2674363" y="252730"/>
                </a:lnTo>
                <a:close/>
              </a:path>
              <a:path w="4096384" h="836930">
                <a:moveTo>
                  <a:pt x="2894568" y="255270"/>
                </a:moveTo>
                <a:lnTo>
                  <a:pt x="2890224" y="255270"/>
                </a:lnTo>
                <a:lnTo>
                  <a:pt x="2885074" y="252782"/>
                </a:lnTo>
                <a:lnTo>
                  <a:pt x="2884999" y="248767"/>
                </a:lnTo>
                <a:lnTo>
                  <a:pt x="2887909" y="245110"/>
                </a:lnTo>
                <a:lnTo>
                  <a:pt x="2890083" y="252730"/>
                </a:lnTo>
                <a:lnTo>
                  <a:pt x="2891916" y="252730"/>
                </a:lnTo>
                <a:lnTo>
                  <a:pt x="2894568" y="255270"/>
                </a:lnTo>
                <a:close/>
              </a:path>
              <a:path w="4096384" h="836930">
                <a:moveTo>
                  <a:pt x="2903166" y="255270"/>
                </a:moveTo>
                <a:lnTo>
                  <a:pt x="2894568" y="255270"/>
                </a:lnTo>
                <a:lnTo>
                  <a:pt x="2891916" y="252730"/>
                </a:lnTo>
                <a:lnTo>
                  <a:pt x="2890083" y="252730"/>
                </a:lnTo>
                <a:lnTo>
                  <a:pt x="2887909" y="245110"/>
                </a:lnTo>
                <a:lnTo>
                  <a:pt x="2917344" y="245110"/>
                </a:lnTo>
                <a:lnTo>
                  <a:pt x="2920937" y="248920"/>
                </a:lnTo>
                <a:lnTo>
                  <a:pt x="2899479" y="248920"/>
                </a:lnTo>
                <a:lnTo>
                  <a:pt x="2897835" y="250161"/>
                </a:lnTo>
                <a:lnTo>
                  <a:pt x="2897953" y="251460"/>
                </a:lnTo>
                <a:lnTo>
                  <a:pt x="2907684" y="251460"/>
                </a:lnTo>
                <a:lnTo>
                  <a:pt x="2903396" y="253964"/>
                </a:lnTo>
                <a:lnTo>
                  <a:pt x="2903321" y="254111"/>
                </a:lnTo>
                <a:lnTo>
                  <a:pt x="2903166" y="255270"/>
                </a:lnTo>
                <a:close/>
              </a:path>
              <a:path w="4096384" h="836930">
                <a:moveTo>
                  <a:pt x="3021512" y="259080"/>
                </a:moveTo>
                <a:lnTo>
                  <a:pt x="3012266" y="259080"/>
                </a:lnTo>
                <a:lnTo>
                  <a:pt x="3005070" y="258050"/>
                </a:lnTo>
                <a:lnTo>
                  <a:pt x="3003592" y="256012"/>
                </a:lnTo>
                <a:lnTo>
                  <a:pt x="3003561" y="255632"/>
                </a:lnTo>
                <a:lnTo>
                  <a:pt x="3004402" y="245110"/>
                </a:lnTo>
                <a:lnTo>
                  <a:pt x="3007918" y="248920"/>
                </a:lnTo>
                <a:lnTo>
                  <a:pt x="3008608" y="250200"/>
                </a:lnTo>
                <a:lnTo>
                  <a:pt x="3021512" y="259080"/>
                </a:lnTo>
                <a:close/>
              </a:path>
              <a:path w="4096384" h="836930">
                <a:moveTo>
                  <a:pt x="3026037" y="259080"/>
                </a:moveTo>
                <a:lnTo>
                  <a:pt x="3021512" y="259080"/>
                </a:lnTo>
                <a:lnTo>
                  <a:pt x="3008608" y="250200"/>
                </a:lnTo>
                <a:lnTo>
                  <a:pt x="3007918" y="248920"/>
                </a:lnTo>
                <a:lnTo>
                  <a:pt x="3004402" y="245110"/>
                </a:lnTo>
                <a:lnTo>
                  <a:pt x="3011775" y="245110"/>
                </a:lnTo>
                <a:lnTo>
                  <a:pt x="3015632" y="247650"/>
                </a:lnTo>
                <a:lnTo>
                  <a:pt x="3017084" y="247650"/>
                </a:lnTo>
                <a:lnTo>
                  <a:pt x="3019312" y="256540"/>
                </a:lnTo>
                <a:lnTo>
                  <a:pt x="3024018" y="256540"/>
                </a:lnTo>
                <a:lnTo>
                  <a:pt x="3026037" y="259080"/>
                </a:lnTo>
                <a:close/>
              </a:path>
              <a:path w="4096384" h="836930">
                <a:moveTo>
                  <a:pt x="3069272" y="256540"/>
                </a:moveTo>
                <a:lnTo>
                  <a:pt x="3063953" y="256540"/>
                </a:lnTo>
                <a:lnTo>
                  <a:pt x="3068781" y="255270"/>
                </a:lnTo>
                <a:lnTo>
                  <a:pt x="3065936" y="255270"/>
                </a:lnTo>
                <a:lnTo>
                  <a:pt x="3065767" y="253074"/>
                </a:lnTo>
                <a:lnTo>
                  <a:pt x="3065655" y="249790"/>
                </a:lnTo>
                <a:lnTo>
                  <a:pt x="3066601" y="246380"/>
                </a:lnTo>
                <a:lnTo>
                  <a:pt x="3093918" y="246380"/>
                </a:lnTo>
                <a:lnTo>
                  <a:pt x="3095267" y="245110"/>
                </a:lnTo>
                <a:lnTo>
                  <a:pt x="3096609" y="245110"/>
                </a:lnTo>
                <a:lnTo>
                  <a:pt x="3096275" y="248920"/>
                </a:lnTo>
                <a:lnTo>
                  <a:pt x="3071629" y="248920"/>
                </a:lnTo>
                <a:lnTo>
                  <a:pt x="3070970" y="250161"/>
                </a:lnTo>
                <a:lnTo>
                  <a:pt x="3071110" y="250336"/>
                </a:lnTo>
                <a:lnTo>
                  <a:pt x="3072304" y="251460"/>
                </a:lnTo>
                <a:lnTo>
                  <a:pt x="3090736" y="251460"/>
                </a:lnTo>
                <a:lnTo>
                  <a:pt x="3090736" y="252730"/>
                </a:lnTo>
                <a:lnTo>
                  <a:pt x="3070955" y="252730"/>
                </a:lnTo>
                <a:lnTo>
                  <a:pt x="3069272" y="256540"/>
                </a:lnTo>
                <a:close/>
              </a:path>
              <a:path w="4096384" h="836930">
                <a:moveTo>
                  <a:pt x="3111107" y="245744"/>
                </a:moveTo>
                <a:lnTo>
                  <a:pt x="3109864" y="245595"/>
                </a:lnTo>
                <a:lnTo>
                  <a:pt x="3109685" y="245110"/>
                </a:lnTo>
                <a:lnTo>
                  <a:pt x="3111107" y="245744"/>
                </a:lnTo>
                <a:close/>
              </a:path>
              <a:path w="4096384" h="836930">
                <a:moveTo>
                  <a:pt x="3116390" y="246380"/>
                </a:moveTo>
                <a:lnTo>
                  <a:pt x="3111107" y="245744"/>
                </a:lnTo>
                <a:lnTo>
                  <a:pt x="3109685" y="245110"/>
                </a:lnTo>
                <a:lnTo>
                  <a:pt x="3114629" y="245110"/>
                </a:lnTo>
                <a:lnTo>
                  <a:pt x="3116390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5765" y="246380"/>
                </a:lnTo>
                <a:lnTo>
                  <a:pt x="3187114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7114" y="245110"/>
                </a:lnTo>
                <a:lnTo>
                  <a:pt x="3190129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87789" y="271780"/>
                </a:moveTo>
                <a:lnTo>
                  <a:pt x="3178569" y="271780"/>
                </a:lnTo>
                <a:lnTo>
                  <a:pt x="3185765" y="261620"/>
                </a:lnTo>
                <a:lnTo>
                  <a:pt x="3171681" y="261620"/>
                </a:lnTo>
                <a:lnTo>
                  <a:pt x="3177895" y="257810"/>
                </a:lnTo>
                <a:lnTo>
                  <a:pt x="3181909" y="257810"/>
                </a:lnTo>
                <a:lnTo>
                  <a:pt x="3174338" y="251950"/>
                </a:lnTo>
                <a:lnTo>
                  <a:pt x="3175046" y="251460"/>
                </a:lnTo>
                <a:lnTo>
                  <a:pt x="3168499" y="246380"/>
                </a:lnTo>
                <a:lnTo>
                  <a:pt x="3209580" y="246380"/>
                </a:lnTo>
                <a:lnTo>
                  <a:pt x="3215434" y="245110"/>
                </a:lnTo>
                <a:lnTo>
                  <a:pt x="3214602" y="247650"/>
                </a:lnTo>
                <a:lnTo>
                  <a:pt x="3206397" y="247650"/>
                </a:lnTo>
                <a:lnTo>
                  <a:pt x="3205939" y="248920"/>
                </a:lnTo>
                <a:lnTo>
                  <a:pt x="3182856" y="248920"/>
                </a:lnTo>
                <a:lnTo>
                  <a:pt x="3178463" y="250161"/>
                </a:lnTo>
                <a:lnTo>
                  <a:pt x="3178431" y="250336"/>
                </a:lnTo>
                <a:lnTo>
                  <a:pt x="3179577" y="252730"/>
                </a:lnTo>
                <a:lnTo>
                  <a:pt x="3180252" y="252730"/>
                </a:lnTo>
                <a:lnTo>
                  <a:pt x="3186282" y="254000"/>
                </a:lnTo>
                <a:lnTo>
                  <a:pt x="3189800" y="254000"/>
                </a:lnTo>
                <a:lnTo>
                  <a:pt x="3187883" y="255210"/>
                </a:lnTo>
                <a:lnTo>
                  <a:pt x="3187998" y="256355"/>
                </a:lnTo>
                <a:lnTo>
                  <a:pt x="3188343" y="258050"/>
                </a:lnTo>
                <a:lnTo>
                  <a:pt x="3188614" y="259080"/>
                </a:lnTo>
                <a:lnTo>
                  <a:pt x="3198156" y="266547"/>
                </a:lnTo>
                <a:lnTo>
                  <a:pt x="3198167" y="266700"/>
                </a:lnTo>
                <a:lnTo>
                  <a:pt x="3189805" y="266700"/>
                </a:lnTo>
                <a:lnTo>
                  <a:pt x="3187789" y="269240"/>
                </a:lnTo>
                <a:lnTo>
                  <a:pt x="3187789" y="271780"/>
                </a:lnTo>
                <a:close/>
              </a:path>
              <a:path w="4096384" h="836930">
                <a:moveTo>
                  <a:pt x="3204564" y="252730"/>
                </a:moveTo>
                <a:lnTo>
                  <a:pt x="3206397" y="247650"/>
                </a:lnTo>
                <a:lnTo>
                  <a:pt x="3214602" y="247650"/>
                </a:lnTo>
                <a:lnTo>
                  <a:pt x="3215434" y="245110"/>
                </a:lnTo>
                <a:lnTo>
                  <a:pt x="3219468" y="245110"/>
                </a:lnTo>
                <a:lnTo>
                  <a:pt x="3212769" y="251460"/>
                </a:lnTo>
                <a:lnTo>
                  <a:pt x="3210254" y="251460"/>
                </a:lnTo>
                <a:lnTo>
                  <a:pt x="3204564" y="252730"/>
                </a:lnTo>
                <a:close/>
              </a:path>
              <a:path w="4096384" h="836930">
                <a:moveTo>
                  <a:pt x="3951336" y="252730"/>
                </a:moveTo>
                <a:lnTo>
                  <a:pt x="3950144" y="252730"/>
                </a:lnTo>
                <a:lnTo>
                  <a:pt x="3946805" y="251460"/>
                </a:lnTo>
                <a:lnTo>
                  <a:pt x="3952501" y="245110"/>
                </a:lnTo>
                <a:lnTo>
                  <a:pt x="3953262" y="249790"/>
                </a:lnTo>
                <a:lnTo>
                  <a:pt x="3953210" y="251534"/>
                </a:lnTo>
                <a:lnTo>
                  <a:pt x="3951336" y="252730"/>
                </a:lnTo>
                <a:close/>
              </a:path>
              <a:path w="4096384" h="836930">
                <a:moveTo>
                  <a:pt x="2494159" y="259080"/>
                </a:moveTo>
                <a:lnTo>
                  <a:pt x="2481915" y="259080"/>
                </a:lnTo>
                <a:lnTo>
                  <a:pt x="2479587" y="245285"/>
                </a:lnTo>
                <a:lnTo>
                  <a:pt x="2479725" y="245236"/>
                </a:lnTo>
                <a:lnTo>
                  <a:pt x="2484606" y="248920"/>
                </a:lnTo>
                <a:lnTo>
                  <a:pt x="2485254" y="248920"/>
                </a:lnTo>
                <a:lnTo>
                  <a:pt x="2494159" y="259080"/>
                </a:lnTo>
                <a:close/>
              </a:path>
              <a:path w="4096384" h="836930">
                <a:moveTo>
                  <a:pt x="2479986" y="247650"/>
                </a:moveTo>
                <a:lnTo>
                  <a:pt x="2473036" y="247650"/>
                </a:lnTo>
                <a:lnTo>
                  <a:pt x="2479587" y="245285"/>
                </a:lnTo>
                <a:lnTo>
                  <a:pt x="2479986" y="247650"/>
                </a:lnTo>
                <a:close/>
              </a:path>
              <a:path w="4096384" h="836930">
                <a:moveTo>
                  <a:pt x="2153866" y="252730"/>
                </a:moveTo>
                <a:lnTo>
                  <a:pt x="2144981" y="252730"/>
                </a:lnTo>
                <a:lnTo>
                  <a:pt x="2151326" y="250200"/>
                </a:lnTo>
                <a:lnTo>
                  <a:pt x="2145450" y="245374"/>
                </a:lnTo>
                <a:lnTo>
                  <a:pt x="2151686" y="246380"/>
                </a:lnTo>
                <a:lnTo>
                  <a:pt x="2160912" y="246380"/>
                </a:lnTo>
                <a:lnTo>
                  <a:pt x="2158561" y="248920"/>
                </a:lnTo>
                <a:lnTo>
                  <a:pt x="2153866" y="252730"/>
                </a:lnTo>
                <a:close/>
              </a:path>
              <a:path w="4096384" h="836930">
                <a:moveTo>
                  <a:pt x="3112534" y="251460"/>
                </a:moveTo>
                <a:lnTo>
                  <a:pt x="3112017" y="251460"/>
                </a:lnTo>
                <a:lnTo>
                  <a:pt x="3109864" y="245595"/>
                </a:lnTo>
                <a:lnTo>
                  <a:pt x="3111107" y="245744"/>
                </a:lnTo>
                <a:lnTo>
                  <a:pt x="3121007" y="250161"/>
                </a:lnTo>
                <a:lnTo>
                  <a:pt x="3112534" y="251460"/>
                </a:lnTo>
                <a:close/>
              </a:path>
              <a:path w="4096384" h="836930">
                <a:moveTo>
                  <a:pt x="3132387" y="251460"/>
                </a:moveTo>
                <a:lnTo>
                  <a:pt x="3112534" y="251460"/>
                </a:lnTo>
                <a:lnTo>
                  <a:pt x="3121004" y="250200"/>
                </a:lnTo>
                <a:lnTo>
                  <a:pt x="3111107" y="245744"/>
                </a:lnTo>
                <a:lnTo>
                  <a:pt x="3116390" y="246380"/>
                </a:lnTo>
                <a:lnTo>
                  <a:pt x="3121749" y="246380"/>
                </a:lnTo>
                <a:lnTo>
                  <a:pt x="3123386" y="247650"/>
                </a:lnTo>
                <a:lnTo>
                  <a:pt x="3128483" y="250200"/>
                </a:lnTo>
                <a:lnTo>
                  <a:pt x="3132387" y="251460"/>
                </a:lnTo>
                <a:close/>
              </a:path>
              <a:path w="4096384" h="836930">
                <a:moveTo>
                  <a:pt x="1408777" y="248355"/>
                </a:moveTo>
                <a:lnTo>
                  <a:pt x="1405613" y="247290"/>
                </a:lnTo>
                <a:lnTo>
                  <a:pt x="1407604" y="245918"/>
                </a:lnTo>
                <a:lnTo>
                  <a:pt x="1408777" y="245802"/>
                </a:lnTo>
                <a:lnTo>
                  <a:pt x="1408777" y="248355"/>
                </a:lnTo>
                <a:close/>
              </a:path>
              <a:path w="4096384" h="836930">
                <a:moveTo>
                  <a:pt x="1405613" y="247290"/>
                </a:moveTo>
                <a:lnTo>
                  <a:pt x="1402910" y="246380"/>
                </a:lnTo>
                <a:lnTo>
                  <a:pt x="1407604" y="245918"/>
                </a:lnTo>
                <a:lnTo>
                  <a:pt x="1405613" y="247290"/>
                </a:lnTo>
                <a:close/>
              </a:path>
              <a:path w="4096384" h="836930">
                <a:moveTo>
                  <a:pt x="1353919" y="248548"/>
                </a:moveTo>
                <a:lnTo>
                  <a:pt x="1350858" y="247856"/>
                </a:lnTo>
                <a:lnTo>
                  <a:pt x="1351346" y="247052"/>
                </a:lnTo>
                <a:lnTo>
                  <a:pt x="1353592" y="246071"/>
                </a:lnTo>
                <a:lnTo>
                  <a:pt x="1353919" y="248548"/>
                </a:lnTo>
                <a:close/>
              </a:path>
              <a:path w="4096384" h="836930">
                <a:moveTo>
                  <a:pt x="2575873" y="246380"/>
                </a:moveTo>
                <a:lnTo>
                  <a:pt x="2575445" y="246380"/>
                </a:lnTo>
                <a:lnTo>
                  <a:pt x="2575654" y="246199"/>
                </a:lnTo>
                <a:lnTo>
                  <a:pt x="2575873" y="246380"/>
                </a:lnTo>
                <a:close/>
              </a:path>
              <a:path w="4096384" h="836930">
                <a:moveTo>
                  <a:pt x="119062" y="252730"/>
                </a:moveTo>
                <a:lnTo>
                  <a:pt x="117850" y="248767"/>
                </a:lnTo>
                <a:lnTo>
                  <a:pt x="117742" y="248355"/>
                </a:lnTo>
                <a:lnTo>
                  <a:pt x="117630" y="247539"/>
                </a:lnTo>
                <a:lnTo>
                  <a:pt x="118395" y="246380"/>
                </a:lnTo>
                <a:lnTo>
                  <a:pt x="124091" y="246380"/>
                </a:lnTo>
                <a:lnTo>
                  <a:pt x="119062" y="252730"/>
                </a:lnTo>
                <a:close/>
              </a:path>
              <a:path w="4096384" h="836930">
                <a:moveTo>
                  <a:pt x="131970" y="259080"/>
                </a:moveTo>
                <a:lnTo>
                  <a:pt x="127778" y="259080"/>
                </a:lnTo>
                <a:lnTo>
                  <a:pt x="128956" y="257810"/>
                </a:lnTo>
                <a:lnTo>
                  <a:pt x="129429" y="256012"/>
                </a:lnTo>
                <a:lnTo>
                  <a:pt x="129553" y="255091"/>
                </a:lnTo>
                <a:lnTo>
                  <a:pt x="129120" y="254000"/>
                </a:lnTo>
                <a:lnTo>
                  <a:pt x="127444" y="254000"/>
                </a:lnTo>
                <a:lnTo>
                  <a:pt x="123757" y="252730"/>
                </a:lnTo>
                <a:lnTo>
                  <a:pt x="119062" y="252730"/>
                </a:lnTo>
                <a:lnTo>
                  <a:pt x="124091" y="246380"/>
                </a:lnTo>
                <a:lnTo>
                  <a:pt x="124890" y="246380"/>
                </a:lnTo>
                <a:lnTo>
                  <a:pt x="125100" y="247650"/>
                </a:lnTo>
                <a:lnTo>
                  <a:pt x="133815" y="247650"/>
                </a:lnTo>
                <a:lnTo>
                  <a:pt x="138289" y="255441"/>
                </a:lnTo>
                <a:lnTo>
                  <a:pt x="139852" y="257810"/>
                </a:lnTo>
                <a:lnTo>
                  <a:pt x="132977" y="257810"/>
                </a:lnTo>
                <a:lnTo>
                  <a:pt x="131970" y="259080"/>
                </a:lnTo>
                <a:close/>
              </a:path>
              <a:path w="4096384" h="836930">
                <a:moveTo>
                  <a:pt x="512151" y="248920"/>
                </a:moveTo>
                <a:lnTo>
                  <a:pt x="509296" y="248920"/>
                </a:lnTo>
                <a:lnTo>
                  <a:pt x="510134" y="247650"/>
                </a:lnTo>
                <a:lnTo>
                  <a:pt x="511817" y="246380"/>
                </a:lnTo>
                <a:lnTo>
                  <a:pt x="512648" y="246380"/>
                </a:lnTo>
                <a:lnTo>
                  <a:pt x="512772" y="247297"/>
                </a:lnTo>
                <a:lnTo>
                  <a:pt x="512674" y="247924"/>
                </a:lnTo>
                <a:lnTo>
                  <a:pt x="512151" y="248920"/>
                </a:lnTo>
                <a:close/>
              </a:path>
              <a:path w="4096384" h="836930">
                <a:moveTo>
                  <a:pt x="522202" y="248920"/>
                </a:moveTo>
                <a:lnTo>
                  <a:pt x="512151" y="248920"/>
                </a:lnTo>
                <a:lnTo>
                  <a:pt x="512674" y="247924"/>
                </a:lnTo>
                <a:lnTo>
                  <a:pt x="512772" y="247297"/>
                </a:lnTo>
                <a:lnTo>
                  <a:pt x="512648" y="246380"/>
                </a:lnTo>
                <a:lnTo>
                  <a:pt x="523210" y="246380"/>
                </a:lnTo>
                <a:lnTo>
                  <a:pt x="522202" y="248920"/>
                </a:lnTo>
                <a:close/>
              </a:path>
              <a:path w="4096384" h="836930">
                <a:moveTo>
                  <a:pt x="522202" y="251460"/>
                </a:moveTo>
                <a:lnTo>
                  <a:pt x="522262" y="248767"/>
                </a:lnTo>
                <a:lnTo>
                  <a:pt x="523210" y="246380"/>
                </a:lnTo>
                <a:lnTo>
                  <a:pt x="524048" y="246380"/>
                </a:lnTo>
                <a:lnTo>
                  <a:pt x="524716" y="248920"/>
                </a:lnTo>
                <a:lnTo>
                  <a:pt x="525050" y="248920"/>
                </a:lnTo>
                <a:lnTo>
                  <a:pt x="522202" y="251460"/>
                </a:lnTo>
                <a:close/>
              </a:path>
              <a:path w="4096384" h="836930">
                <a:moveTo>
                  <a:pt x="537288" y="248920"/>
                </a:moveTo>
                <a:lnTo>
                  <a:pt x="524716" y="248920"/>
                </a:lnTo>
                <a:lnTo>
                  <a:pt x="524048" y="246380"/>
                </a:lnTo>
                <a:lnTo>
                  <a:pt x="537629" y="246380"/>
                </a:lnTo>
                <a:lnTo>
                  <a:pt x="536864" y="247539"/>
                </a:lnTo>
                <a:lnTo>
                  <a:pt x="536962" y="248088"/>
                </a:lnTo>
                <a:lnTo>
                  <a:pt x="537288" y="248920"/>
                </a:lnTo>
                <a:close/>
              </a:path>
              <a:path w="4096384" h="836930">
                <a:moveTo>
                  <a:pt x="537963" y="248920"/>
                </a:moveTo>
                <a:lnTo>
                  <a:pt x="537288" y="248920"/>
                </a:lnTo>
                <a:lnTo>
                  <a:pt x="536962" y="248088"/>
                </a:lnTo>
                <a:lnTo>
                  <a:pt x="536864" y="247539"/>
                </a:lnTo>
                <a:lnTo>
                  <a:pt x="537629" y="246380"/>
                </a:lnTo>
                <a:lnTo>
                  <a:pt x="538296" y="246380"/>
                </a:lnTo>
                <a:lnTo>
                  <a:pt x="538757" y="247539"/>
                </a:lnTo>
                <a:lnTo>
                  <a:pt x="538664" y="247856"/>
                </a:lnTo>
                <a:lnTo>
                  <a:pt x="537963" y="24892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522202" y="251460"/>
                </a:lnTo>
                <a:lnTo>
                  <a:pt x="525050" y="248920"/>
                </a:lnTo>
                <a:lnTo>
                  <a:pt x="537963" y="248920"/>
                </a:lnTo>
                <a:lnTo>
                  <a:pt x="538664" y="247856"/>
                </a:lnTo>
                <a:lnTo>
                  <a:pt x="538757" y="247539"/>
                </a:lnTo>
                <a:lnTo>
                  <a:pt x="538296" y="246380"/>
                </a:lnTo>
                <a:lnTo>
                  <a:pt x="550534" y="246380"/>
                </a:lnTo>
                <a:lnTo>
                  <a:pt x="549309" y="247539"/>
                </a:lnTo>
                <a:lnTo>
                  <a:pt x="549429" y="248548"/>
                </a:lnTo>
                <a:lnTo>
                  <a:pt x="549860" y="250190"/>
                </a:lnTo>
                <a:lnTo>
                  <a:pt x="604061" y="25019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550868" y="250190"/>
                </a:moveTo>
                <a:lnTo>
                  <a:pt x="549860" y="250190"/>
                </a:lnTo>
                <a:lnTo>
                  <a:pt x="549429" y="248548"/>
                </a:lnTo>
                <a:lnTo>
                  <a:pt x="549309" y="247539"/>
                </a:lnTo>
                <a:lnTo>
                  <a:pt x="550534" y="246380"/>
                </a:lnTo>
                <a:lnTo>
                  <a:pt x="551536" y="246380"/>
                </a:lnTo>
                <a:lnTo>
                  <a:pt x="552211" y="248920"/>
                </a:lnTo>
                <a:lnTo>
                  <a:pt x="550868" y="250190"/>
                </a:lnTo>
                <a:close/>
              </a:path>
              <a:path w="4096384" h="836930">
                <a:moveTo>
                  <a:pt x="709608" y="250190"/>
                </a:moveTo>
                <a:lnTo>
                  <a:pt x="711121" y="247650"/>
                </a:lnTo>
                <a:lnTo>
                  <a:pt x="712627" y="246380"/>
                </a:lnTo>
                <a:lnTo>
                  <a:pt x="714808" y="246380"/>
                </a:lnTo>
                <a:lnTo>
                  <a:pt x="715809" y="248920"/>
                </a:lnTo>
                <a:lnTo>
                  <a:pt x="709608" y="250190"/>
                </a:lnTo>
                <a:close/>
              </a:path>
              <a:path w="4096384" h="836930">
                <a:moveTo>
                  <a:pt x="723189" y="250190"/>
                </a:moveTo>
                <a:lnTo>
                  <a:pt x="709608" y="250190"/>
                </a:lnTo>
                <a:lnTo>
                  <a:pt x="715809" y="248920"/>
                </a:lnTo>
                <a:lnTo>
                  <a:pt x="714808" y="246380"/>
                </a:lnTo>
                <a:lnTo>
                  <a:pt x="722685" y="246380"/>
                </a:lnTo>
                <a:lnTo>
                  <a:pt x="722057" y="248767"/>
                </a:lnTo>
                <a:lnTo>
                  <a:pt x="722136" y="249049"/>
                </a:lnTo>
                <a:lnTo>
                  <a:pt x="723189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50009" y="248920"/>
                </a:lnTo>
                <a:lnTo>
                  <a:pt x="750173" y="247650"/>
                </a:lnTo>
                <a:lnTo>
                  <a:pt x="752523" y="246380"/>
                </a:lnTo>
                <a:lnTo>
                  <a:pt x="753748" y="247539"/>
                </a:lnTo>
                <a:lnTo>
                  <a:pt x="753695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52189" y="250190"/>
                </a:lnTo>
                <a:lnTo>
                  <a:pt x="753695" y="248920"/>
                </a:lnTo>
                <a:lnTo>
                  <a:pt x="753748" y="247539"/>
                </a:lnTo>
                <a:lnTo>
                  <a:pt x="752523" y="246380"/>
                </a:lnTo>
                <a:lnTo>
                  <a:pt x="779343" y="246380"/>
                </a:lnTo>
                <a:lnTo>
                  <a:pt x="777963" y="247539"/>
                </a:lnTo>
                <a:lnTo>
                  <a:pt x="777893" y="247713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77831" y="247650"/>
                </a:lnTo>
                <a:lnTo>
                  <a:pt x="779343" y="246380"/>
                </a:lnTo>
                <a:lnTo>
                  <a:pt x="781524" y="246380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901880" y="250190"/>
                </a:moveTo>
                <a:lnTo>
                  <a:pt x="899863" y="250190"/>
                </a:lnTo>
                <a:lnTo>
                  <a:pt x="897690" y="248920"/>
                </a:lnTo>
                <a:lnTo>
                  <a:pt x="897853" y="247650"/>
                </a:lnTo>
                <a:lnTo>
                  <a:pt x="900368" y="246380"/>
                </a:lnTo>
                <a:lnTo>
                  <a:pt x="902718" y="247650"/>
                </a:lnTo>
                <a:lnTo>
                  <a:pt x="901880" y="25019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01880" y="250190"/>
                </a:lnTo>
                <a:lnTo>
                  <a:pt x="902718" y="247650"/>
                </a:lnTo>
                <a:lnTo>
                  <a:pt x="900368" y="246380"/>
                </a:lnTo>
                <a:lnTo>
                  <a:pt x="911364" y="246380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1048382" y="250190"/>
                </a:moveTo>
                <a:lnTo>
                  <a:pt x="1047544" y="250190"/>
                </a:lnTo>
                <a:lnTo>
                  <a:pt x="1046492" y="249049"/>
                </a:lnTo>
                <a:lnTo>
                  <a:pt x="1046412" y="248767"/>
                </a:lnTo>
                <a:lnTo>
                  <a:pt x="1047040" y="246380"/>
                </a:lnTo>
                <a:lnTo>
                  <a:pt x="1047878" y="246380"/>
                </a:lnTo>
                <a:lnTo>
                  <a:pt x="1048798" y="247539"/>
                </a:lnTo>
                <a:lnTo>
                  <a:pt x="1048675" y="248718"/>
                </a:lnTo>
                <a:lnTo>
                  <a:pt x="1048382" y="250190"/>
                </a:lnTo>
                <a:close/>
              </a:path>
              <a:path w="4096384" h="836930">
                <a:moveTo>
                  <a:pt x="1149796" y="256540"/>
                </a:moveTo>
                <a:lnTo>
                  <a:pt x="1146001" y="255286"/>
                </a:lnTo>
                <a:lnTo>
                  <a:pt x="1142546" y="251460"/>
                </a:lnTo>
                <a:lnTo>
                  <a:pt x="1141216" y="247650"/>
                </a:lnTo>
                <a:lnTo>
                  <a:pt x="1143595" y="246380"/>
                </a:lnTo>
                <a:lnTo>
                  <a:pt x="1144360" y="247539"/>
                </a:lnTo>
                <a:lnTo>
                  <a:pt x="1144516" y="247713"/>
                </a:lnTo>
                <a:lnTo>
                  <a:pt x="1152768" y="253964"/>
                </a:lnTo>
                <a:lnTo>
                  <a:pt x="1152682" y="254111"/>
                </a:lnTo>
                <a:lnTo>
                  <a:pt x="1149796" y="256540"/>
                </a:lnTo>
                <a:close/>
              </a:path>
              <a:path w="4096384" h="836930">
                <a:moveTo>
                  <a:pt x="1194217" y="250190"/>
                </a:moveTo>
                <a:lnTo>
                  <a:pt x="1191872" y="248920"/>
                </a:lnTo>
                <a:lnTo>
                  <a:pt x="1192206" y="247650"/>
                </a:lnTo>
                <a:lnTo>
                  <a:pt x="1195389" y="246380"/>
                </a:lnTo>
                <a:lnTo>
                  <a:pt x="1197235" y="248920"/>
                </a:lnTo>
                <a:lnTo>
                  <a:pt x="1196901" y="248920"/>
                </a:lnTo>
                <a:lnTo>
                  <a:pt x="1194217" y="250190"/>
                </a:lnTo>
                <a:close/>
              </a:path>
              <a:path w="4096384" h="836930">
                <a:moveTo>
                  <a:pt x="1211074" y="257810"/>
                </a:moveTo>
                <a:lnTo>
                  <a:pt x="1206455" y="256540"/>
                </a:lnTo>
                <a:lnTo>
                  <a:pt x="1206284" y="256540"/>
                </a:lnTo>
                <a:lnTo>
                  <a:pt x="1206191" y="254543"/>
                </a:lnTo>
                <a:lnTo>
                  <a:pt x="1205616" y="250190"/>
                </a:lnTo>
                <a:lnTo>
                  <a:pt x="1194217" y="250190"/>
                </a:lnTo>
                <a:lnTo>
                  <a:pt x="1196901" y="248920"/>
                </a:lnTo>
                <a:lnTo>
                  <a:pt x="1197235" y="248920"/>
                </a:lnTo>
                <a:lnTo>
                  <a:pt x="1195389" y="246380"/>
                </a:lnTo>
                <a:lnTo>
                  <a:pt x="1204872" y="246380"/>
                </a:lnTo>
                <a:lnTo>
                  <a:pt x="1209303" y="255270"/>
                </a:lnTo>
                <a:lnTo>
                  <a:pt x="1213446" y="255270"/>
                </a:lnTo>
                <a:lnTo>
                  <a:pt x="1212990" y="256540"/>
                </a:lnTo>
                <a:lnTo>
                  <a:pt x="1211074" y="257810"/>
                </a:lnTo>
                <a:close/>
              </a:path>
              <a:path w="4096384" h="836930">
                <a:moveTo>
                  <a:pt x="1241152" y="259080"/>
                </a:moveTo>
                <a:lnTo>
                  <a:pt x="1242513" y="256793"/>
                </a:lnTo>
                <a:lnTo>
                  <a:pt x="1242619" y="256520"/>
                </a:lnTo>
                <a:lnTo>
                  <a:pt x="1239685" y="255286"/>
                </a:lnTo>
                <a:lnTo>
                  <a:pt x="1234599" y="250336"/>
                </a:lnTo>
                <a:lnTo>
                  <a:pt x="1234533" y="247650"/>
                </a:lnTo>
                <a:lnTo>
                  <a:pt x="1237004" y="246380"/>
                </a:lnTo>
                <a:lnTo>
                  <a:pt x="1238971" y="247650"/>
                </a:lnTo>
                <a:lnTo>
                  <a:pt x="1239646" y="248920"/>
                </a:lnTo>
                <a:lnTo>
                  <a:pt x="1245795" y="251070"/>
                </a:lnTo>
                <a:lnTo>
                  <a:pt x="1245179" y="251460"/>
                </a:lnTo>
                <a:lnTo>
                  <a:pt x="1246909" y="251460"/>
                </a:lnTo>
                <a:lnTo>
                  <a:pt x="1250383" y="252674"/>
                </a:lnTo>
                <a:lnTo>
                  <a:pt x="1245342" y="256540"/>
                </a:lnTo>
                <a:lnTo>
                  <a:pt x="1241152" y="259080"/>
                </a:lnTo>
                <a:close/>
              </a:path>
              <a:path w="4096384" h="836930">
                <a:moveTo>
                  <a:pt x="1245795" y="251070"/>
                </a:moveTo>
                <a:lnTo>
                  <a:pt x="1239646" y="248920"/>
                </a:lnTo>
                <a:lnTo>
                  <a:pt x="1238971" y="247650"/>
                </a:lnTo>
                <a:lnTo>
                  <a:pt x="1237004" y="246380"/>
                </a:lnTo>
                <a:lnTo>
                  <a:pt x="1250207" y="246380"/>
                </a:lnTo>
                <a:lnTo>
                  <a:pt x="1247173" y="250200"/>
                </a:lnTo>
                <a:lnTo>
                  <a:pt x="1245795" y="251070"/>
                </a:lnTo>
                <a:close/>
              </a:path>
              <a:path w="4096384" h="836930">
                <a:moveTo>
                  <a:pt x="1253977" y="269240"/>
                </a:moveTo>
                <a:lnTo>
                  <a:pt x="1241300" y="269240"/>
                </a:lnTo>
                <a:lnTo>
                  <a:pt x="1244087" y="267970"/>
                </a:lnTo>
                <a:lnTo>
                  <a:pt x="1244234" y="265430"/>
                </a:lnTo>
                <a:lnTo>
                  <a:pt x="1238474" y="264160"/>
                </a:lnTo>
                <a:lnTo>
                  <a:pt x="1252218" y="264160"/>
                </a:lnTo>
                <a:lnTo>
                  <a:pt x="1252309" y="261481"/>
                </a:lnTo>
                <a:lnTo>
                  <a:pt x="1251707" y="260348"/>
                </a:lnTo>
                <a:lnTo>
                  <a:pt x="1247019" y="259080"/>
                </a:lnTo>
                <a:lnTo>
                  <a:pt x="1241152" y="259080"/>
                </a:lnTo>
                <a:lnTo>
                  <a:pt x="1245368" y="256520"/>
                </a:lnTo>
                <a:lnTo>
                  <a:pt x="1250541" y="252730"/>
                </a:lnTo>
                <a:lnTo>
                  <a:pt x="1245795" y="251070"/>
                </a:lnTo>
                <a:lnTo>
                  <a:pt x="1247212" y="250161"/>
                </a:lnTo>
                <a:lnTo>
                  <a:pt x="1250207" y="246380"/>
                </a:lnTo>
                <a:lnTo>
                  <a:pt x="1252218" y="246380"/>
                </a:lnTo>
                <a:lnTo>
                  <a:pt x="1251567" y="247485"/>
                </a:lnTo>
                <a:lnTo>
                  <a:pt x="1251692" y="248179"/>
                </a:lnTo>
                <a:lnTo>
                  <a:pt x="1252519" y="250161"/>
                </a:lnTo>
                <a:lnTo>
                  <a:pt x="1252433" y="250336"/>
                </a:lnTo>
                <a:lnTo>
                  <a:pt x="1251675" y="251460"/>
                </a:lnTo>
                <a:lnTo>
                  <a:pt x="1311006" y="251460"/>
                </a:lnTo>
                <a:lnTo>
                  <a:pt x="1310045" y="252730"/>
                </a:lnTo>
                <a:lnTo>
                  <a:pt x="1268640" y="252730"/>
                </a:lnTo>
                <a:lnTo>
                  <a:pt x="1265287" y="254000"/>
                </a:lnTo>
                <a:lnTo>
                  <a:pt x="1262609" y="254000"/>
                </a:lnTo>
                <a:lnTo>
                  <a:pt x="1260763" y="260350"/>
                </a:lnTo>
                <a:lnTo>
                  <a:pt x="1258589" y="265430"/>
                </a:lnTo>
                <a:lnTo>
                  <a:pt x="1266633" y="265430"/>
                </a:lnTo>
                <a:lnTo>
                  <a:pt x="1263781" y="266700"/>
                </a:lnTo>
                <a:lnTo>
                  <a:pt x="1256074" y="266700"/>
                </a:lnTo>
                <a:lnTo>
                  <a:pt x="1252357" y="267924"/>
                </a:lnTo>
                <a:lnTo>
                  <a:pt x="1252339" y="268057"/>
                </a:lnTo>
                <a:lnTo>
                  <a:pt x="1253977" y="269240"/>
                </a:lnTo>
                <a:close/>
              </a:path>
              <a:path w="4096384" h="836930">
                <a:moveTo>
                  <a:pt x="1311006" y="251460"/>
                </a:moveTo>
                <a:lnTo>
                  <a:pt x="1251675" y="251460"/>
                </a:lnTo>
                <a:lnTo>
                  <a:pt x="1252433" y="250336"/>
                </a:lnTo>
                <a:lnTo>
                  <a:pt x="1252519" y="250161"/>
                </a:lnTo>
                <a:lnTo>
                  <a:pt x="1251692" y="248179"/>
                </a:lnTo>
                <a:lnTo>
                  <a:pt x="1251567" y="247485"/>
                </a:lnTo>
                <a:lnTo>
                  <a:pt x="1252218" y="246380"/>
                </a:lnTo>
                <a:lnTo>
                  <a:pt x="1260599" y="246380"/>
                </a:lnTo>
                <a:lnTo>
                  <a:pt x="1261059" y="247539"/>
                </a:lnTo>
                <a:lnTo>
                  <a:pt x="1262779" y="250190"/>
                </a:lnTo>
                <a:lnTo>
                  <a:pt x="1311966" y="250190"/>
                </a:lnTo>
                <a:lnTo>
                  <a:pt x="1311006" y="251460"/>
                </a:lnTo>
                <a:close/>
              </a:path>
              <a:path w="4096384" h="836930">
                <a:moveTo>
                  <a:pt x="1304686" y="248920"/>
                </a:moveTo>
                <a:lnTo>
                  <a:pt x="1303848" y="248920"/>
                </a:lnTo>
                <a:lnTo>
                  <a:pt x="1303554" y="248179"/>
                </a:lnTo>
                <a:lnTo>
                  <a:pt x="1303431" y="247539"/>
                </a:lnTo>
                <a:lnTo>
                  <a:pt x="1304345" y="246380"/>
                </a:lnTo>
                <a:lnTo>
                  <a:pt x="1305183" y="246380"/>
                </a:lnTo>
                <a:lnTo>
                  <a:pt x="1305784" y="247511"/>
                </a:lnTo>
                <a:lnTo>
                  <a:pt x="1305667" y="247856"/>
                </a:lnTo>
                <a:lnTo>
                  <a:pt x="1304686" y="248920"/>
                </a:lnTo>
                <a:close/>
              </a:path>
              <a:path w="4096384" h="836930">
                <a:moveTo>
                  <a:pt x="1312612" y="248920"/>
                </a:moveTo>
                <a:lnTo>
                  <a:pt x="1304686" y="248920"/>
                </a:lnTo>
                <a:lnTo>
                  <a:pt x="1305667" y="247856"/>
                </a:lnTo>
                <a:lnTo>
                  <a:pt x="1305784" y="247511"/>
                </a:lnTo>
                <a:lnTo>
                  <a:pt x="1305183" y="246380"/>
                </a:lnTo>
                <a:lnTo>
                  <a:pt x="1313905" y="246380"/>
                </a:lnTo>
                <a:lnTo>
                  <a:pt x="1312612" y="24892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489238" y="252730"/>
                </a:lnTo>
                <a:lnTo>
                  <a:pt x="1495438" y="251460"/>
                </a:lnTo>
                <a:lnTo>
                  <a:pt x="1493094" y="246380"/>
                </a:lnTo>
                <a:lnTo>
                  <a:pt x="1495438" y="247650"/>
                </a:lnTo>
                <a:lnTo>
                  <a:pt x="1497791" y="247650"/>
                </a:lnTo>
                <a:lnTo>
                  <a:pt x="1498123" y="250190"/>
                </a:lnTo>
                <a:lnTo>
                  <a:pt x="1505777" y="250190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495438" y="247650"/>
                </a:moveTo>
                <a:lnTo>
                  <a:pt x="1493094" y="246380"/>
                </a:lnTo>
                <a:lnTo>
                  <a:pt x="1496781" y="246380"/>
                </a:lnTo>
                <a:lnTo>
                  <a:pt x="1495438" y="247650"/>
                </a:lnTo>
                <a:close/>
              </a:path>
              <a:path w="4096384" h="836930">
                <a:moveTo>
                  <a:pt x="1502143" y="250190"/>
                </a:moveTo>
                <a:lnTo>
                  <a:pt x="1498123" y="250190"/>
                </a:lnTo>
                <a:lnTo>
                  <a:pt x="1497625" y="246380"/>
                </a:lnTo>
                <a:lnTo>
                  <a:pt x="1500415" y="246380"/>
                </a:lnTo>
                <a:lnTo>
                  <a:pt x="1501309" y="247015"/>
                </a:lnTo>
                <a:lnTo>
                  <a:pt x="1502143" y="25019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501344" y="247040"/>
                </a:lnTo>
                <a:lnTo>
                  <a:pt x="1501142" y="246380"/>
                </a:lnTo>
                <a:lnTo>
                  <a:pt x="1507513" y="246380"/>
                </a:lnTo>
                <a:lnTo>
                  <a:pt x="1508278" y="247539"/>
                </a:lnTo>
                <a:lnTo>
                  <a:pt x="1508391" y="247856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515226" y="252730"/>
                </a:moveTo>
                <a:lnTo>
                  <a:pt x="1513877" y="252730"/>
                </a:lnTo>
                <a:lnTo>
                  <a:pt x="1512037" y="251460"/>
                </a:lnTo>
                <a:lnTo>
                  <a:pt x="1509353" y="248920"/>
                </a:lnTo>
                <a:lnTo>
                  <a:pt x="1515894" y="246380"/>
                </a:lnTo>
                <a:lnTo>
                  <a:pt x="1515855" y="250336"/>
                </a:lnTo>
                <a:lnTo>
                  <a:pt x="1515560" y="251460"/>
                </a:lnTo>
                <a:lnTo>
                  <a:pt x="1515390" y="251460"/>
                </a:lnTo>
                <a:lnTo>
                  <a:pt x="1515268" y="252571"/>
                </a:lnTo>
                <a:lnTo>
                  <a:pt x="1515226" y="252730"/>
                </a:lnTo>
                <a:close/>
              </a:path>
              <a:path w="4096384" h="836930">
                <a:moveTo>
                  <a:pt x="1523935" y="255270"/>
                </a:moveTo>
                <a:lnTo>
                  <a:pt x="1523097" y="255270"/>
                </a:lnTo>
                <a:lnTo>
                  <a:pt x="1515540" y="251534"/>
                </a:lnTo>
                <a:lnTo>
                  <a:pt x="1515855" y="250336"/>
                </a:lnTo>
                <a:lnTo>
                  <a:pt x="1515894" y="246380"/>
                </a:lnTo>
                <a:lnTo>
                  <a:pt x="1517268" y="246380"/>
                </a:lnTo>
                <a:lnTo>
                  <a:pt x="1516779" y="247539"/>
                </a:lnTo>
                <a:lnTo>
                  <a:pt x="1516886" y="248088"/>
                </a:lnTo>
                <a:lnTo>
                  <a:pt x="1518068" y="251460"/>
                </a:lnTo>
                <a:lnTo>
                  <a:pt x="1527791" y="251460"/>
                </a:lnTo>
                <a:lnTo>
                  <a:pt x="1527791" y="252730"/>
                </a:lnTo>
                <a:lnTo>
                  <a:pt x="1525618" y="252730"/>
                </a:lnTo>
                <a:lnTo>
                  <a:pt x="1523982" y="253964"/>
                </a:lnTo>
                <a:lnTo>
                  <a:pt x="1523935" y="255270"/>
                </a:lnTo>
                <a:close/>
              </a:path>
              <a:path w="4096384" h="836930">
                <a:moveTo>
                  <a:pt x="1528672" y="261334"/>
                </a:moveTo>
                <a:lnTo>
                  <a:pt x="1525951" y="255270"/>
                </a:lnTo>
                <a:lnTo>
                  <a:pt x="1527791" y="255270"/>
                </a:lnTo>
                <a:lnTo>
                  <a:pt x="1527731" y="253964"/>
                </a:lnTo>
                <a:lnTo>
                  <a:pt x="1525618" y="252730"/>
                </a:lnTo>
                <a:lnTo>
                  <a:pt x="1527791" y="252730"/>
                </a:lnTo>
                <a:lnTo>
                  <a:pt x="1527791" y="246380"/>
                </a:lnTo>
                <a:lnTo>
                  <a:pt x="1530640" y="246380"/>
                </a:lnTo>
                <a:lnTo>
                  <a:pt x="1529972" y="247650"/>
                </a:lnTo>
                <a:lnTo>
                  <a:pt x="1529468" y="247650"/>
                </a:lnTo>
                <a:lnTo>
                  <a:pt x="1528880" y="248767"/>
                </a:lnTo>
                <a:lnTo>
                  <a:pt x="1528800" y="251460"/>
                </a:lnTo>
                <a:lnTo>
                  <a:pt x="1537685" y="251460"/>
                </a:lnTo>
                <a:lnTo>
                  <a:pt x="1535280" y="252674"/>
                </a:lnTo>
                <a:lnTo>
                  <a:pt x="1535298" y="253074"/>
                </a:lnTo>
                <a:lnTo>
                  <a:pt x="1536577" y="256540"/>
                </a:lnTo>
                <a:lnTo>
                  <a:pt x="1533495" y="256540"/>
                </a:lnTo>
                <a:lnTo>
                  <a:pt x="1529134" y="259080"/>
                </a:lnTo>
                <a:lnTo>
                  <a:pt x="1531648" y="259080"/>
                </a:lnTo>
                <a:lnTo>
                  <a:pt x="1528672" y="261334"/>
                </a:lnTo>
                <a:close/>
              </a:path>
              <a:path w="4096384" h="836930">
                <a:moveTo>
                  <a:pt x="1528800" y="251460"/>
                </a:moveTo>
                <a:lnTo>
                  <a:pt x="1528880" y="248767"/>
                </a:lnTo>
                <a:lnTo>
                  <a:pt x="1529468" y="247650"/>
                </a:lnTo>
                <a:lnTo>
                  <a:pt x="1529972" y="247650"/>
                </a:lnTo>
                <a:lnTo>
                  <a:pt x="1530640" y="246380"/>
                </a:lnTo>
                <a:lnTo>
                  <a:pt x="1533992" y="246380"/>
                </a:lnTo>
                <a:lnTo>
                  <a:pt x="1534593" y="247511"/>
                </a:lnTo>
                <a:lnTo>
                  <a:pt x="1534485" y="247924"/>
                </a:lnTo>
                <a:lnTo>
                  <a:pt x="1532990" y="250190"/>
                </a:lnTo>
                <a:lnTo>
                  <a:pt x="1532126" y="250200"/>
                </a:lnTo>
                <a:lnTo>
                  <a:pt x="1528800" y="251460"/>
                </a:lnTo>
                <a:close/>
              </a:path>
              <a:path w="4096384" h="836930">
                <a:moveTo>
                  <a:pt x="1555194" y="259080"/>
                </a:moveTo>
                <a:lnTo>
                  <a:pt x="1537685" y="259080"/>
                </a:lnTo>
                <a:lnTo>
                  <a:pt x="1537682" y="258947"/>
                </a:lnTo>
                <a:lnTo>
                  <a:pt x="1540697" y="256540"/>
                </a:lnTo>
                <a:lnTo>
                  <a:pt x="1541662" y="254111"/>
                </a:lnTo>
                <a:lnTo>
                  <a:pt x="1541628" y="253902"/>
                </a:lnTo>
                <a:lnTo>
                  <a:pt x="1540697" y="252730"/>
                </a:lnTo>
                <a:lnTo>
                  <a:pt x="1537685" y="251460"/>
                </a:lnTo>
                <a:lnTo>
                  <a:pt x="1528800" y="251460"/>
                </a:lnTo>
                <a:lnTo>
                  <a:pt x="1532152" y="250190"/>
                </a:lnTo>
                <a:lnTo>
                  <a:pt x="1532990" y="250190"/>
                </a:lnTo>
                <a:lnTo>
                  <a:pt x="1534485" y="247924"/>
                </a:lnTo>
                <a:lnTo>
                  <a:pt x="1534593" y="247511"/>
                </a:lnTo>
                <a:lnTo>
                  <a:pt x="1533992" y="246380"/>
                </a:lnTo>
                <a:lnTo>
                  <a:pt x="1544724" y="246380"/>
                </a:lnTo>
                <a:lnTo>
                  <a:pt x="1544724" y="248920"/>
                </a:lnTo>
                <a:lnTo>
                  <a:pt x="1550423" y="248920"/>
                </a:lnTo>
                <a:lnTo>
                  <a:pt x="1551156" y="251653"/>
                </a:lnTo>
                <a:lnTo>
                  <a:pt x="1551751" y="253539"/>
                </a:lnTo>
                <a:lnTo>
                  <a:pt x="1551800" y="254111"/>
                </a:lnTo>
                <a:lnTo>
                  <a:pt x="1552595" y="256540"/>
                </a:lnTo>
                <a:lnTo>
                  <a:pt x="1553099" y="257810"/>
                </a:lnTo>
                <a:lnTo>
                  <a:pt x="1554496" y="257810"/>
                </a:lnTo>
                <a:lnTo>
                  <a:pt x="1555194" y="25908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4888" y="248920"/>
                </a:lnTo>
                <a:lnTo>
                  <a:pt x="1544724" y="246380"/>
                </a:lnTo>
                <a:lnTo>
                  <a:pt x="1545649" y="246380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6750" y="248920"/>
                </a:moveTo>
                <a:lnTo>
                  <a:pt x="1552431" y="248920"/>
                </a:lnTo>
                <a:lnTo>
                  <a:pt x="1557794" y="246380"/>
                </a:lnTo>
                <a:lnTo>
                  <a:pt x="1556750" y="248920"/>
                </a:lnTo>
                <a:close/>
              </a:path>
              <a:path w="4096384" h="836930">
                <a:moveTo>
                  <a:pt x="1559979" y="265871"/>
                </a:moveTo>
                <a:lnTo>
                  <a:pt x="1561146" y="260350"/>
                </a:lnTo>
                <a:lnTo>
                  <a:pt x="1561480" y="260350"/>
                </a:lnTo>
                <a:lnTo>
                  <a:pt x="1554324" y="256012"/>
                </a:lnTo>
                <a:lnTo>
                  <a:pt x="1554949" y="255421"/>
                </a:lnTo>
                <a:lnTo>
                  <a:pt x="1555073" y="255159"/>
                </a:lnTo>
                <a:lnTo>
                  <a:pt x="1554884" y="254587"/>
                </a:lnTo>
                <a:lnTo>
                  <a:pt x="1554768" y="253746"/>
                </a:lnTo>
                <a:lnTo>
                  <a:pt x="1557794" y="246380"/>
                </a:lnTo>
                <a:lnTo>
                  <a:pt x="1558625" y="246380"/>
                </a:lnTo>
                <a:lnTo>
                  <a:pt x="1557290" y="248920"/>
                </a:lnTo>
                <a:lnTo>
                  <a:pt x="1560642" y="250190"/>
                </a:lnTo>
                <a:lnTo>
                  <a:pt x="1566843" y="250190"/>
                </a:lnTo>
                <a:lnTo>
                  <a:pt x="1567177" y="251460"/>
                </a:lnTo>
                <a:lnTo>
                  <a:pt x="1569194" y="251460"/>
                </a:lnTo>
                <a:lnTo>
                  <a:pt x="1565841" y="252730"/>
                </a:lnTo>
                <a:lnTo>
                  <a:pt x="1564329" y="254000"/>
                </a:lnTo>
                <a:lnTo>
                  <a:pt x="1563156" y="254000"/>
                </a:lnTo>
                <a:lnTo>
                  <a:pt x="1560312" y="255268"/>
                </a:lnTo>
                <a:lnTo>
                  <a:pt x="1559315" y="256520"/>
                </a:lnTo>
                <a:lnTo>
                  <a:pt x="1559634" y="257810"/>
                </a:lnTo>
                <a:lnTo>
                  <a:pt x="1561480" y="259080"/>
                </a:lnTo>
                <a:lnTo>
                  <a:pt x="1566892" y="259080"/>
                </a:lnTo>
                <a:lnTo>
                  <a:pt x="1559979" y="265871"/>
                </a:lnTo>
                <a:close/>
              </a:path>
              <a:path w="4096384" h="836930">
                <a:moveTo>
                  <a:pt x="1560642" y="250190"/>
                </a:moveTo>
                <a:lnTo>
                  <a:pt x="1557290" y="248920"/>
                </a:lnTo>
                <a:lnTo>
                  <a:pt x="1558625" y="246380"/>
                </a:lnTo>
                <a:lnTo>
                  <a:pt x="1560642" y="250190"/>
                </a:lnTo>
                <a:close/>
              </a:path>
              <a:path w="4096384" h="836930">
                <a:moveTo>
                  <a:pt x="1566843" y="250190"/>
                </a:moveTo>
                <a:lnTo>
                  <a:pt x="1560642" y="250190"/>
                </a:lnTo>
                <a:lnTo>
                  <a:pt x="1558625" y="246380"/>
                </a:lnTo>
                <a:lnTo>
                  <a:pt x="1572546" y="246380"/>
                </a:lnTo>
                <a:lnTo>
                  <a:pt x="1574221" y="247650"/>
                </a:lnTo>
                <a:lnTo>
                  <a:pt x="1567347" y="247650"/>
                </a:lnTo>
                <a:lnTo>
                  <a:pt x="1566610" y="248767"/>
                </a:lnTo>
                <a:lnTo>
                  <a:pt x="1566720" y="249722"/>
                </a:lnTo>
                <a:lnTo>
                  <a:pt x="1566843" y="250190"/>
                </a:lnTo>
                <a:close/>
              </a:path>
              <a:path w="4096384" h="836930">
                <a:moveTo>
                  <a:pt x="1582263" y="253746"/>
                </a:moveTo>
                <a:lnTo>
                  <a:pt x="1572546" y="246380"/>
                </a:lnTo>
                <a:lnTo>
                  <a:pt x="1580587" y="246380"/>
                </a:lnTo>
                <a:lnTo>
                  <a:pt x="1584382" y="247445"/>
                </a:lnTo>
                <a:lnTo>
                  <a:pt x="1584455" y="247924"/>
                </a:lnTo>
                <a:lnTo>
                  <a:pt x="1584384" y="248230"/>
                </a:lnTo>
                <a:lnTo>
                  <a:pt x="1581965" y="250161"/>
                </a:lnTo>
                <a:lnTo>
                  <a:pt x="1581968" y="250336"/>
                </a:lnTo>
                <a:lnTo>
                  <a:pt x="1582217" y="251285"/>
                </a:lnTo>
                <a:lnTo>
                  <a:pt x="1582263" y="253746"/>
                </a:lnTo>
                <a:close/>
              </a:path>
              <a:path w="4096384" h="836930">
                <a:moveTo>
                  <a:pt x="1584382" y="247445"/>
                </a:moveTo>
                <a:lnTo>
                  <a:pt x="1580587" y="246380"/>
                </a:lnTo>
                <a:lnTo>
                  <a:pt x="1584948" y="246380"/>
                </a:lnTo>
                <a:lnTo>
                  <a:pt x="1584382" y="247445"/>
                </a:lnTo>
                <a:close/>
              </a:path>
              <a:path w="4096384" h="836930">
                <a:moveTo>
                  <a:pt x="1585786" y="248920"/>
                </a:moveTo>
                <a:lnTo>
                  <a:pt x="1585111" y="248920"/>
                </a:lnTo>
                <a:lnTo>
                  <a:pt x="1584563" y="248088"/>
                </a:lnTo>
                <a:lnTo>
                  <a:pt x="1585111" y="247650"/>
                </a:lnTo>
                <a:lnTo>
                  <a:pt x="1584526" y="247485"/>
                </a:lnTo>
                <a:lnTo>
                  <a:pt x="1584464" y="247290"/>
                </a:lnTo>
                <a:lnTo>
                  <a:pt x="1584948" y="246380"/>
                </a:lnTo>
                <a:lnTo>
                  <a:pt x="1585786" y="246380"/>
                </a:lnTo>
                <a:lnTo>
                  <a:pt x="1586381" y="247511"/>
                </a:lnTo>
                <a:lnTo>
                  <a:pt x="1586309" y="247924"/>
                </a:lnTo>
                <a:lnTo>
                  <a:pt x="1585786" y="248920"/>
                </a:lnTo>
                <a:close/>
              </a:path>
              <a:path w="4096384" h="836930">
                <a:moveTo>
                  <a:pt x="1593159" y="248920"/>
                </a:moveTo>
                <a:lnTo>
                  <a:pt x="1585786" y="248920"/>
                </a:lnTo>
                <a:lnTo>
                  <a:pt x="1586309" y="247924"/>
                </a:lnTo>
                <a:lnTo>
                  <a:pt x="1586381" y="247511"/>
                </a:lnTo>
                <a:lnTo>
                  <a:pt x="1585786" y="246380"/>
                </a:lnTo>
                <a:lnTo>
                  <a:pt x="1597937" y="246380"/>
                </a:lnTo>
                <a:lnTo>
                  <a:pt x="1598692" y="247650"/>
                </a:lnTo>
                <a:lnTo>
                  <a:pt x="1595169" y="247650"/>
                </a:lnTo>
                <a:lnTo>
                  <a:pt x="1593159" y="248920"/>
                </a:lnTo>
                <a:close/>
              </a:path>
              <a:path w="4096384" h="836930">
                <a:moveTo>
                  <a:pt x="1608415" y="252730"/>
                </a:moveTo>
                <a:lnTo>
                  <a:pt x="1604893" y="252730"/>
                </a:lnTo>
                <a:lnTo>
                  <a:pt x="1605063" y="246380"/>
                </a:lnTo>
                <a:lnTo>
                  <a:pt x="1612272" y="246380"/>
                </a:lnTo>
                <a:lnTo>
                  <a:pt x="1610589" y="251460"/>
                </a:lnTo>
                <a:lnTo>
                  <a:pt x="1608415" y="252730"/>
                </a:lnTo>
                <a:close/>
              </a:path>
              <a:path w="4096384" h="836930">
                <a:moveTo>
                  <a:pt x="1618864" y="264160"/>
                </a:moveTo>
                <a:lnTo>
                  <a:pt x="1611875" y="264160"/>
                </a:lnTo>
                <a:lnTo>
                  <a:pt x="1608245" y="261620"/>
                </a:lnTo>
                <a:lnTo>
                  <a:pt x="1601036" y="261620"/>
                </a:lnTo>
                <a:lnTo>
                  <a:pt x="1603904" y="256793"/>
                </a:lnTo>
                <a:lnTo>
                  <a:pt x="1603979" y="255632"/>
                </a:lnTo>
                <a:lnTo>
                  <a:pt x="1603739" y="252730"/>
                </a:lnTo>
                <a:lnTo>
                  <a:pt x="1608415" y="252730"/>
                </a:lnTo>
                <a:lnTo>
                  <a:pt x="1610589" y="251460"/>
                </a:lnTo>
                <a:lnTo>
                  <a:pt x="1612272" y="246380"/>
                </a:lnTo>
                <a:lnTo>
                  <a:pt x="1621152" y="246380"/>
                </a:lnTo>
                <a:lnTo>
                  <a:pt x="1619140" y="251460"/>
                </a:lnTo>
                <a:lnTo>
                  <a:pt x="1615454" y="251460"/>
                </a:lnTo>
                <a:lnTo>
                  <a:pt x="1610092" y="256540"/>
                </a:lnTo>
                <a:lnTo>
                  <a:pt x="1612940" y="257810"/>
                </a:lnTo>
                <a:lnTo>
                  <a:pt x="1615284" y="259080"/>
                </a:lnTo>
                <a:lnTo>
                  <a:pt x="1616463" y="259080"/>
                </a:lnTo>
                <a:lnTo>
                  <a:pt x="1618440" y="262827"/>
                </a:lnTo>
                <a:lnTo>
                  <a:pt x="1618864" y="264160"/>
                </a:lnTo>
                <a:close/>
              </a:path>
              <a:path w="4096384" h="836930">
                <a:moveTo>
                  <a:pt x="1702620" y="251460"/>
                </a:moveTo>
                <a:lnTo>
                  <a:pt x="1701448" y="251460"/>
                </a:lnTo>
                <a:lnTo>
                  <a:pt x="1699097" y="246380"/>
                </a:lnTo>
                <a:lnTo>
                  <a:pt x="1702620" y="246380"/>
                </a:lnTo>
                <a:lnTo>
                  <a:pt x="1704630" y="247650"/>
                </a:lnTo>
                <a:lnTo>
                  <a:pt x="1704527" y="249049"/>
                </a:lnTo>
                <a:lnTo>
                  <a:pt x="1702620" y="251460"/>
                </a:lnTo>
                <a:close/>
              </a:path>
              <a:path w="4096384" h="836930">
                <a:moveTo>
                  <a:pt x="1713345" y="251460"/>
                </a:moveTo>
                <a:lnTo>
                  <a:pt x="1702620" y="251460"/>
                </a:lnTo>
                <a:lnTo>
                  <a:pt x="1704527" y="249049"/>
                </a:lnTo>
                <a:lnTo>
                  <a:pt x="1704630" y="247650"/>
                </a:lnTo>
                <a:lnTo>
                  <a:pt x="1702620" y="246380"/>
                </a:lnTo>
                <a:lnTo>
                  <a:pt x="1715724" y="246380"/>
                </a:lnTo>
                <a:lnTo>
                  <a:pt x="1713345" y="251460"/>
                </a:lnTo>
                <a:close/>
              </a:path>
              <a:path w="4096384" h="836930">
                <a:moveTo>
                  <a:pt x="1780565" y="251460"/>
                </a:moveTo>
                <a:lnTo>
                  <a:pt x="1770004" y="251460"/>
                </a:lnTo>
                <a:lnTo>
                  <a:pt x="1769002" y="246380"/>
                </a:lnTo>
                <a:lnTo>
                  <a:pt x="1794476" y="246380"/>
                </a:lnTo>
                <a:lnTo>
                  <a:pt x="1793722" y="248920"/>
                </a:lnTo>
                <a:lnTo>
                  <a:pt x="1783250" y="248920"/>
                </a:lnTo>
                <a:lnTo>
                  <a:pt x="1780793" y="250161"/>
                </a:lnTo>
                <a:lnTo>
                  <a:pt x="1780716" y="250336"/>
                </a:lnTo>
                <a:lnTo>
                  <a:pt x="1780565" y="251460"/>
                </a:lnTo>
                <a:close/>
              </a:path>
              <a:path w="4096384" h="836930">
                <a:moveTo>
                  <a:pt x="1862702" y="252730"/>
                </a:moveTo>
                <a:lnTo>
                  <a:pt x="1862373" y="251070"/>
                </a:lnTo>
                <a:lnTo>
                  <a:pt x="1862258" y="248767"/>
                </a:lnTo>
                <a:lnTo>
                  <a:pt x="1863206" y="246380"/>
                </a:lnTo>
                <a:lnTo>
                  <a:pt x="1865216" y="251460"/>
                </a:lnTo>
                <a:lnTo>
                  <a:pt x="1862702" y="252730"/>
                </a:lnTo>
                <a:close/>
              </a:path>
              <a:path w="4096384" h="836930">
                <a:moveTo>
                  <a:pt x="1903266" y="252730"/>
                </a:moveTo>
                <a:lnTo>
                  <a:pt x="1862702" y="252730"/>
                </a:lnTo>
                <a:lnTo>
                  <a:pt x="1865069" y="251534"/>
                </a:lnTo>
                <a:lnTo>
                  <a:pt x="1865147" y="251285"/>
                </a:lnTo>
                <a:lnTo>
                  <a:pt x="1863206" y="246380"/>
                </a:lnTo>
                <a:lnTo>
                  <a:pt x="2009879" y="246380"/>
                </a:lnTo>
                <a:lnTo>
                  <a:pt x="2008268" y="248920"/>
                </a:lnTo>
                <a:lnTo>
                  <a:pt x="1889018" y="248920"/>
                </a:lnTo>
                <a:lnTo>
                  <a:pt x="1889188" y="250190"/>
                </a:lnTo>
                <a:lnTo>
                  <a:pt x="1902428" y="250190"/>
                </a:lnTo>
                <a:lnTo>
                  <a:pt x="1903266" y="252730"/>
                </a:lnTo>
                <a:close/>
              </a:path>
              <a:path w="4096384" h="836930">
                <a:moveTo>
                  <a:pt x="2005852" y="252730"/>
                </a:moveTo>
                <a:lnTo>
                  <a:pt x="2009879" y="246380"/>
                </a:lnTo>
                <a:lnTo>
                  <a:pt x="2009715" y="247650"/>
                </a:lnTo>
                <a:lnTo>
                  <a:pt x="2011386" y="247650"/>
                </a:lnTo>
                <a:lnTo>
                  <a:pt x="2015909" y="251460"/>
                </a:lnTo>
                <a:lnTo>
                  <a:pt x="2009879" y="251460"/>
                </a:lnTo>
                <a:lnTo>
                  <a:pt x="2005852" y="252730"/>
                </a:lnTo>
                <a:close/>
              </a:path>
              <a:path w="4096384" h="836930">
                <a:moveTo>
                  <a:pt x="2011386" y="247650"/>
                </a:moveTo>
                <a:lnTo>
                  <a:pt x="2009715" y="247650"/>
                </a:lnTo>
                <a:lnTo>
                  <a:pt x="2009879" y="246380"/>
                </a:lnTo>
                <a:lnTo>
                  <a:pt x="2011386" y="247650"/>
                </a:lnTo>
                <a:close/>
              </a:path>
              <a:path w="4096384" h="836930">
                <a:moveTo>
                  <a:pt x="2104251" y="252730"/>
                </a:moveTo>
                <a:lnTo>
                  <a:pt x="2098216" y="252730"/>
                </a:lnTo>
                <a:lnTo>
                  <a:pt x="2098176" y="252571"/>
                </a:lnTo>
                <a:lnTo>
                  <a:pt x="2099996" y="250161"/>
                </a:lnTo>
                <a:lnTo>
                  <a:pt x="2103749" y="246380"/>
                </a:lnTo>
                <a:lnTo>
                  <a:pt x="2106021" y="248767"/>
                </a:lnTo>
                <a:lnTo>
                  <a:pt x="2105926" y="249398"/>
                </a:lnTo>
                <a:lnTo>
                  <a:pt x="2104251" y="252730"/>
                </a:lnTo>
                <a:close/>
              </a:path>
              <a:path w="4096384" h="836930">
                <a:moveTo>
                  <a:pt x="2162418" y="252730"/>
                </a:moveTo>
                <a:lnTo>
                  <a:pt x="2153866" y="252730"/>
                </a:lnTo>
                <a:lnTo>
                  <a:pt x="2158561" y="248920"/>
                </a:lnTo>
                <a:lnTo>
                  <a:pt x="2160912" y="246380"/>
                </a:lnTo>
                <a:lnTo>
                  <a:pt x="2161246" y="251460"/>
                </a:lnTo>
                <a:lnTo>
                  <a:pt x="2161743" y="251460"/>
                </a:lnTo>
                <a:lnTo>
                  <a:pt x="2162418" y="252730"/>
                </a:lnTo>
                <a:close/>
              </a:path>
              <a:path w="4096384" h="836930">
                <a:moveTo>
                  <a:pt x="2181274" y="261620"/>
                </a:moveTo>
                <a:lnTo>
                  <a:pt x="2178008" y="261620"/>
                </a:lnTo>
                <a:lnTo>
                  <a:pt x="2180182" y="251460"/>
                </a:lnTo>
                <a:lnTo>
                  <a:pt x="2161246" y="251460"/>
                </a:lnTo>
                <a:lnTo>
                  <a:pt x="2160912" y="246380"/>
                </a:lnTo>
                <a:lnTo>
                  <a:pt x="2199963" y="246380"/>
                </a:lnTo>
                <a:lnTo>
                  <a:pt x="2198123" y="247650"/>
                </a:lnTo>
                <a:lnTo>
                  <a:pt x="2198123" y="248920"/>
                </a:lnTo>
                <a:lnTo>
                  <a:pt x="2200134" y="250190"/>
                </a:lnTo>
                <a:lnTo>
                  <a:pt x="2224773" y="250190"/>
                </a:lnTo>
                <a:lnTo>
                  <a:pt x="2225611" y="252730"/>
                </a:lnTo>
                <a:lnTo>
                  <a:pt x="2302555" y="252730"/>
                </a:lnTo>
                <a:lnTo>
                  <a:pt x="2301213" y="254000"/>
                </a:lnTo>
                <a:lnTo>
                  <a:pt x="2235335" y="254000"/>
                </a:lnTo>
                <a:lnTo>
                  <a:pt x="2230391" y="255270"/>
                </a:lnTo>
                <a:lnTo>
                  <a:pt x="2189543" y="255270"/>
                </a:lnTo>
                <a:lnTo>
                  <a:pt x="2190914" y="259080"/>
                </a:lnTo>
                <a:lnTo>
                  <a:pt x="2230476" y="259080"/>
                </a:lnTo>
                <a:lnTo>
                  <a:pt x="2232655" y="260350"/>
                </a:lnTo>
                <a:lnTo>
                  <a:pt x="2179848" y="260350"/>
                </a:lnTo>
                <a:lnTo>
                  <a:pt x="2181274" y="261620"/>
                </a:lnTo>
                <a:close/>
              </a:path>
              <a:path w="4096384" h="836930">
                <a:moveTo>
                  <a:pt x="2200134" y="250190"/>
                </a:moveTo>
                <a:lnTo>
                  <a:pt x="2198123" y="248920"/>
                </a:lnTo>
                <a:lnTo>
                  <a:pt x="2198123" y="247650"/>
                </a:lnTo>
                <a:lnTo>
                  <a:pt x="2199963" y="246380"/>
                </a:lnTo>
                <a:lnTo>
                  <a:pt x="2202478" y="247650"/>
                </a:lnTo>
                <a:lnTo>
                  <a:pt x="2202478" y="248920"/>
                </a:lnTo>
                <a:lnTo>
                  <a:pt x="2200134" y="250190"/>
                </a:lnTo>
                <a:close/>
              </a:path>
              <a:path w="4096384" h="836930">
                <a:moveTo>
                  <a:pt x="2355023" y="259080"/>
                </a:moveTo>
                <a:lnTo>
                  <a:pt x="2350322" y="257810"/>
                </a:lnTo>
                <a:lnTo>
                  <a:pt x="2357027" y="247650"/>
                </a:lnTo>
                <a:lnTo>
                  <a:pt x="2359208" y="246380"/>
                </a:lnTo>
                <a:lnTo>
                  <a:pt x="2362491" y="247650"/>
                </a:lnTo>
                <a:lnTo>
                  <a:pt x="2361924" y="252008"/>
                </a:lnTo>
                <a:lnTo>
                  <a:pt x="2361799" y="252782"/>
                </a:lnTo>
                <a:lnTo>
                  <a:pt x="2358812" y="257810"/>
                </a:lnTo>
                <a:lnTo>
                  <a:pt x="2355023" y="259080"/>
                </a:lnTo>
                <a:close/>
              </a:path>
              <a:path w="4096384" h="836930">
                <a:moveTo>
                  <a:pt x="2364541" y="259080"/>
                </a:moveTo>
                <a:lnTo>
                  <a:pt x="2355023" y="259080"/>
                </a:lnTo>
                <a:lnTo>
                  <a:pt x="2358812" y="257810"/>
                </a:lnTo>
                <a:lnTo>
                  <a:pt x="2361799" y="252782"/>
                </a:lnTo>
                <a:lnTo>
                  <a:pt x="2362491" y="247650"/>
                </a:lnTo>
                <a:lnTo>
                  <a:pt x="2359208" y="246380"/>
                </a:lnTo>
                <a:lnTo>
                  <a:pt x="2366587" y="246380"/>
                </a:lnTo>
                <a:lnTo>
                  <a:pt x="2369101" y="247650"/>
                </a:lnTo>
                <a:lnTo>
                  <a:pt x="2369911" y="248920"/>
                </a:lnTo>
                <a:lnTo>
                  <a:pt x="2363732" y="248920"/>
                </a:lnTo>
                <a:lnTo>
                  <a:pt x="2364449" y="258210"/>
                </a:lnTo>
                <a:lnTo>
                  <a:pt x="2364541" y="25908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99162" y="250336"/>
                </a:lnTo>
                <a:lnTo>
                  <a:pt x="2399157" y="249790"/>
                </a:lnTo>
                <a:lnTo>
                  <a:pt x="2399608" y="246380"/>
                </a:lnTo>
                <a:lnTo>
                  <a:pt x="2408171" y="247539"/>
                </a:lnTo>
                <a:lnTo>
                  <a:pt x="2408511" y="247924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467292" y="254000"/>
                </a:moveTo>
                <a:lnTo>
                  <a:pt x="2465714" y="250336"/>
                </a:lnTo>
                <a:lnTo>
                  <a:pt x="2465730" y="249790"/>
                </a:lnTo>
                <a:lnTo>
                  <a:pt x="2466400" y="246380"/>
                </a:lnTo>
                <a:lnTo>
                  <a:pt x="2470415" y="247485"/>
                </a:lnTo>
                <a:lnTo>
                  <a:pt x="2470442" y="247650"/>
                </a:lnTo>
                <a:lnTo>
                  <a:pt x="2471012" y="247650"/>
                </a:lnTo>
                <a:lnTo>
                  <a:pt x="2473861" y="248920"/>
                </a:lnTo>
                <a:lnTo>
                  <a:pt x="2471736" y="250161"/>
                </a:lnTo>
                <a:lnTo>
                  <a:pt x="2471581" y="250336"/>
                </a:lnTo>
                <a:lnTo>
                  <a:pt x="2469847" y="252730"/>
                </a:lnTo>
                <a:lnTo>
                  <a:pt x="2467292" y="254000"/>
                </a:lnTo>
                <a:close/>
              </a:path>
              <a:path w="4096384" h="836930">
                <a:moveTo>
                  <a:pt x="2493819" y="254000"/>
                </a:moveTo>
                <a:lnTo>
                  <a:pt x="2492634" y="252730"/>
                </a:lnTo>
                <a:lnTo>
                  <a:pt x="2490460" y="248920"/>
                </a:lnTo>
                <a:lnTo>
                  <a:pt x="2495482" y="246380"/>
                </a:lnTo>
                <a:lnTo>
                  <a:pt x="2497991" y="247713"/>
                </a:lnTo>
                <a:lnTo>
                  <a:pt x="2501021" y="248920"/>
                </a:lnTo>
                <a:lnTo>
                  <a:pt x="2493819" y="254000"/>
                </a:lnTo>
                <a:close/>
              </a:path>
              <a:path w="4096384" h="836930">
                <a:moveTo>
                  <a:pt x="2502855" y="254000"/>
                </a:moveTo>
                <a:lnTo>
                  <a:pt x="2493819" y="254000"/>
                </a:lnTo>
                <a:lnTo>
                  <a:pt x="2501021" y="248920"/>
                </a:lnTo>
                <a:lnTo>
                  <a:pt x="2497833" y="247650"/>
                </a:lnTo>
                <a:lnTo>
                  <a:pt x="2495482" y="246380"/>
                </a:lnTo>
                <a:lnTo>
                  <a:pt x="2501539" y="246380"/>
                </a:lnTo>
                <a:lnTo>
                  <a:pt x="2501355" y="247650"/>
                </a:lnTo>
                <a:lnTo>
                  <a:pt x="2508060" y="247650"/>
                </a:lnTo>
                <a:lnTo>
                  <a:pt x="2507467" y="248767"/>
                </a:lnTo>
                <a:lnTo>
                  <a:pt x="2507490" y="252730"/>
                </a:lnTo>
                <a:lnTo>
                  <a:pt x="2507052" y="252730"/>
                </a:lnTo>
                <a:lnTo>
                  <a:pt x="2502855" y="254000"/>
                </a:lnTo>
                <a:close/>
              </a:path>
              <a:path w="4096384" h="836930">
                <a:moveTo>
                  <a:pt x="2727592" y="261198"/>
                </a:moveTo>
                <a:lnTo>
                  <a:pt x="2727439" y="261049"/>
                </a:lnTo>
                <a:lnTo>
                  <a:pt x="2733042" y="250161"/>
                </a:lnTo>
                <a:lnTo>
                  <a:pt x="2734034" y="248920"/>
                </a:lnTo>
                <a:lnTo>
                  <a:pt x="2737489" y="246380"/>
                </a:lnTo>
                <a:lnTo>
                  <a:pt x="2736999" y="250161"/>
                </a:lnTo>
                <a:lnTo>
                  <a:pt x="2734217" y="254111"/>
                </a:lnTo>
                <a:lnTo>
                  <a:pt x="2731186" y="257810"/>
                </a:lnTo>
                <a:lnTo>
                  <a:pt x="2727592" y="261198"/>
                </a:lnTo>
                <a:close/>
              </a:path>
              <a:path w="4096384" h="836930">
                <a:moveTo>
                  <a:pt x="2749019" y="265430"/>
                </a:moveTo>
                <a:lnTo>
                  <a:pt x="2721940" y="265430"/>
                </a:lnTo>
                <a:lnTo>
                  <a:pt x="2723806" y="264160"/>
                </a:lnTo>
                <a:lnTo>
                  <a:pt x="2729320" y="262890"/>
                </a:lnTo>
                <a:lnTo>
                  <a:pt x="2727794" y="261396"/>
                </a:lnTo>
                <a:lnTo>
                  <a:pt x="2727706" y="261091"/>
                </a:lnTo>
                <a:lnTo>
                  <a:pt x="2731186" y="257810"/>
                </a:lnTo>
                <a:lnTo>
                  <a:pt x="2734377" y="253902"/>
                </a:lnTo>
                <a:lnTo>
                  <a:pt x="2736892" y="250336"/>
                </a:lnTo>
                <a:lnTo>
                  <a:pt x="2736999" y="250161"/>
                </a:lnTo>
                <a:lnTo>
                  <a:pt x="2737489" y="246380"/>
                </a:lnTo>
                <a:lnTo>
                  <a:pt x="2765372" y="246380"/>
                </a:lnTo>
                <a:lnTo>
                  <a:pt x="2765073" y="247539"/>
                </a:lnTo>
                <a:lnTo>
                  <a:pt x="2764980" y="247689"/>
                </a:lnTo>
                <a:lnTo>
                  <a:pt x="2760895" y="250161"/>
                </a:lnTo>
                <a:lnTo>
                  <a:pt x="2766367" y="251460"/>
                </a:lnTo>
                <a:lnTo>
                  <a:pt x="2769021" y="251460"/>
                </a:lnTo>
                <a:lnTo>
                  <a:pt x="2768428" y="252643"/>
                </a:lnTo>
                <a:lnTo>
                  <a:pt x="2768330" y="253074"/>
                </a:lnTo>
                <a:lnTo>
                  <a:pt x="2767983" y="255270"/>
                </a:lnTo>
                <a:lnTo>
                  <a:pt x="2741564" y="255270"/>
                </a:lnTo>
                <a:lnTo>
                  <a:pt x="2741564" y="256540"/>
                </a:lnTo>
                <a:lnTo>
                  <a:pt x="2743404" y="257810"/>
                </a:lnTo>
                <a:lnTo>
                  <a:pt x="2755806" y="257810"/>
                </a:lnTo>
                <a:lnTo>
                  <a:pt x="2757822" y="259080"/>
                </a:lnTo>
                <a:lnTo>
                  <a:pt x="2812771" y="259080"/>
                </a:lnTo>
                <a:lnTo>
                  <a:pt x="2813071" y="260350"/>
                </a:lnTo>
                <a:lnTo>
                  <a:pt x="2750443" y="260350"/>
                </a:lnTo>
                <a:lnTo>
                  <a:pt x="2747665" y="262827"/>
                </a:lnTo>
                <a:lnTo>
                  <a:pt x="2747749" y="264297"/>
                </a:lnTo>
                <a:lnTo>
                  <a:pt x="2749019" y="265430"/>
                </a:lnTo>
                <a:close/>
              </a:path>
              <a:path w="4096384" h="836930">
                <a:moveTo>
                  <a:pt x="2771106" y="247297"/>
                </a:moveTo>
                <a:lnTo>
                  <a:pt x="2771566" y="246380"/>
                </a:lnTo>
                <a:lnTo>
                  <a:pt x="2771106" y="247297"/>
                </a:lnTo>
                <a:close/>
              </a:path>
              <a:path w="4096384" h="836930">
                <a:moveTo>
                  <a:pt x="2771668" y="246422"/>
                </a:moveTo>
                <a:close/>
              </a:path>
              <a:path w="4096384" h="836930">
                <a:moveTo>
                  <a:pt x="2938026" y="255270"/>
                </a:moveTo>
                <a:lnTo>
                  <a:pt x="2937935" y="251460"/>
                </a:lnTo>
                <a:lnTo>
                  <a:pt x="2937813" y="250161"/>
                </a:lnTo>
                <a:lnTo>
                  <a:pt x="2933829" y="246380"/>
                </a:lnTo>
                <a:lnTo>
                  <a:pt x="2939369" y="246380"/>
                </a:lnTo>
                <a:lnTo>
                  <a:pt x="2949413" y="247650"/>
                </a:lnTo>
                <a:lnTo>
                  <a:pt x="2947580" y="247650"/>
                </a:lnTo>
                <a:lnTo>
                  <a:pt x="2948013" y="248355"/>
                </a:lnTo>
                <a:lnTo>
                  <a:pt x="2948070" y="248548"/>
                </a:lnTo>
                <a:lnTo>
                  <a:pt x="2938026" y="255270"/>
                </a:lnTo>
                <a:close/>
              </a:path>
              <a:path w="4096384" h="836930">
                <a:moveTo>
                  <a:pt x="2987273" y="255091"/>
                </a:moveTo>
                <a:lnTo>
                  <a:pt x="2987190" y="254821"/>
                </a:lnTo>
                <a:lnTo>
                  <a:pt x="2991169" y="246380"/>
                </a:lnTo>
                <a:lnTo>
                  <a:pt x="2999039" y="252730"/>
                </a:lnTo>
                <a:lnTo>
                  <a:pt x="2991169" y="252730"/>
                </a:lnTo>
                <a:lnTo>
                  <a:pt x="2987273" y="255091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9688" y="247650"/>
                </a:lnTo>
                <a:lnTo>
                  <a:pt x="3139504" y="247650"/>
                </a:lnTo>
                <a:lnTo>
                  <a:pt x="3139347" y="246380"/>
                </a:lnTo>
                <a:lnTo>
                  <a:pt x="3146884" y="248920"/>
                </a:lnTo>
                <a:lnTo>
                  <a:pt x="3146210" y="248920"/>
                </a:lnTo>
                <a:lnTo>
                  <a:pt x="3143879" y="250190"/>
                </a:lnTo>
                <a:lnTo>
                  <a:pt x="3141678" y="250190"/>
                </a:lnTo>
                <a:lnTo>
                  <a:pt x="3142385" y="250982"/>
                </a:lnTo>
                <a:lnTo>
                  <a:pt x="3141344" y="25146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46658" y="253577"/>
                </a:moveTo>
                <a:lnTo>
                  <a:pt x="3147128" y="251801"/>
                </a:lnTo>
                <a:lnTo>
                  <a:pt x="3147240" y="251285"/>
                </a:lnTo>
                <a:lnTo>
                  <a:pt x="3147348" y="250161"/>
                </a:lnTo>
                <a:lnTo>
                  <a:pt x="3146409" y="249137"/>
                </a:lnTo>
                <a:lnTo>
                  <a:pt x="3146884" y="248920"/>
                </a:lnTo>
                <a:lnTo>
                  <a:pt x="3139347" y="246380"/>
                </a:lnTo>
                <a:lnTo>
                  <a:pt x="3150898" y="246380"/>
                </a:lnTo>
                <a:lnTo>
                  <a:pt x="3150584" y="248920"/>
                </a:lnTo>
                <a:lnTo>
                  <a:pt x="3146658" y="253577"/>
                </a:lnTo>
                <a:close/>
              </a:path>
              <a:path w="4096384" h="836930">
                <a:moveTo>
                  <a:pt x="3309544" y="275590"/>
                </a:moveTo>
                <a:lnTo>
                  <a:pt x="3305807" y="275590"/>
                </a:lnTo>
                <a:lnTo>
                  <a:pt x="3305807" y="266700"/>
                </a:lnTo>
                <a:lnTo>
                  <a:pt x="3297911" y="266700"/>
                </a:lnTo>
                <a:lnTo>
                  <a:pt x="3294571" y="255270"/>
                </a:lnTo>
                <a:lnTo>
                  <a:pt x="3297753" y="255270"/>
                </a:lnTo>
                <a:lnTo>
                  <a:pt x="3299260" y="246380"/>
                </a:lnTo>
                <a:lnTo>
                  <a:pt x="3303450" y="247650"/>
                </a:lnTo>
                <a:lnTo>
                  <a:pt x="3302895" y="250336"/>
                </a:lnTo>
                <a:lnTo>
                  <a:pt x="3301958" y="256012"/>
                </a:lnTo>
                <a:lnTo>
                  <a:pt x="3302080" y="257480"/>
                </a:lnTo>
                <a:lnTo>
                  <a:pt x="3302998" y="261620"/>
                </a:lnTo>
                <a:lnTo>
                  <a:pt x="3310035" y="261620"/>
                </a:lnTo>
                <a:lnTo>
                  <a:pt x="3309733" y="262586"/>
                </a:lnTo>
                <a:lnTo>
                  <a:pt x="3309771" y="263222"/>
                </a:lnTo>
                <a:lnTo>
                  <a:pt x="3311881" y="268727"/>
                </a:lnTo>
                <a:lnTo>
                  <a:pt x="3312512" y="270510"/>
                </a:lnTo>
                <a:lnTo>
                  <a:pt x="3317872" y="273050"/>
                </a:lnTo>
                <a:lnTo>
                  <a:pt x="3315511" y="273050"/>
                </a:lnTo>
                <a:lnTo>
                  <a:pt x="3309330" y="274320"/>
                </a:lnTo>
                <a:lnTo>
                  <a:pt x="3309544" y="275590"/>
                </a:lnTo>
                <a:close/>
              </a:path>
              <a:path w="4096384" h="836930">
                <a:moveTo>
                  <a:pt x="3475600" y="252730"/>
                </a:moveTo>
                <a:lnTo>
                  <a:pt x="3461365" y="252730"/>
                </a:lnTo>
                <a:lnTo>
                  <a:pt x="3465870" y="248920"/>
                </a:lnTo>
                <a:lnTo>
                  <a:pt x="3465870" y="246380"/>
                </a:lnTo>
                <a:lnTo>
                  <a:pt x="3475600" y="252730"/>
                </a:lnTo>
                <a:close/>
              </a:path>
              <a:path w="4096384" h="836930">
                <a:moveTo>
                  <a:pt x="4033453" y="252730"/>
                </a:moveTo>
                <a:lnTo>
                  <a:pt x="4032130" y="252730"/>
                </a:lnTo>
                <a:lnTo>
                  <a:pt x="4030859" y="250336"/>
                </a:lnTo>
                <a:lnTo>
                  <a:pt x="4030795" y="250161"/>
                </a:lnTo>
                <a:lnTo>
                  <a:pt x="4032621" y="246380"/>
                </a:lnTo>
                <a:lnTo>
                  <a:pt x="4034121" y="246380"/>
                </a:lnTo>
                <a:lnTo>
                  <a:pt x="4034888" y="249790"/>
                </a:lnTo>
                <a:lnTo>
                  <a:pt x="4034891" y="250336"/>
                </a:lnTo>
                <a:lnTo>
                  <a:pt x="4033453" y="252730"/>
                </a:lnTo>
                <a:close/>
              </a:path>
              <a:path w="4096384" h="836930">
                <a:moveTo>
                  <a:pt x="4041683" y="247650"/>
                </a:moveTo>
                <a:lnTo>
                  <a:pt x="4040675" y="247650"/>
                </a:lnTo>
                <a:lnTo>
                  <a:pt x="4040492" y="246380"/>
                </a:lnTo>
                <a:lnTo>
                  <a:pt x="4041500" y="246380"/>
                </a:lnTo>
                <a:lnTo>
                  <a:pt x="4041683" y="247650"/>
                </a:lnTo>
                <a:close/>
              </a:path>
              <a:path w="4096384" h="836930">
                <a:moveTo>
                  <a:pt x="4072347" y="254000"/>
                </a:moveTo>
                <a:lnTo>
                  <a:pt x="4045023" y="254000"/>
                </a:lnTo>
                <a:lnTo>
                  <a:pt x="4046577" y="251653"/>
                </a:lnTo>
                <a:lnTo>
                  <a:pt x="4046625" y="250336"/>
                </a:lnTo>
                <a:lnTo>
                  <a:pt x="4046522" y="248920"/>
                </a:lnTo>
                <a:lnTo>
                  <a:pt x="4044866" y="247650"/>
                </a:lnTo>
                <a:lnTo>
                  <a:pt x="4041683" y="247650"/>
                </a:lnTo>
                <a:lnTo>
                  <a:pt x="4041500" y="246380"/>
                </a:lnTo>
                <a:lnTo>
                  <a:pt x="4095854" y="246380"/>
                </a:lnTo>
                <a:lnTo>
                  <a:pt x="4095854" y="248920"/>
                </a:lnTo>
                <a:lnTo>
                  <a:pt x="4058092" y="248920"/>
                </a:lnTo>
                <a:lnTo>
                  <a:pt x="4056301" y="250161"/>
                </a:lnTo>
                <a:lnTo>
                  <a:pt x="4058092" y="251460"/>
                </a:lnTo>
                <a:lnTo>
                  <a:pt x="4070112" y="251460"/>
                </a:lnTo>
                <a:lnTo>
                  <a:pt x="4072347" y="254000"/>
                </a:lnTo>
                <a:close/>
              </a:path>
              <a:path w="4096384" h="836930">
                <a:moveTo>
                  <a:pt x="2771131" y="257810"/>
                </a:moveTo>
                <a:lnTo>
                  <a:pt x="2767583" y="257810"/>
                </a:lnTo>
                <a:lnTo>
                  <a:pt x="2768330" y="253074"/>
                </a:lnTo>
                <a:lnTo>
                  <a:pt x="2768428" y="252643"/>
                </a:lnTo>
                <a:lnTo>
                  <a:pt x="2771111" y="247290"/>
                </a:lnTo>
                <a:lnTo>
                  <a:pt x="2771668" y="246422"/>
                </a:lnTo>
                <a:lnTo>
                  <a:pt x="2783811" y="251460"/>
                </a:lnTo>
                <a:lnTo>
                  <a:pt x="2778537" y="254111"/>
                </a:lnTo>
                <a:lnTo>
                  <a:pt x="2775876" y="255286"/>
                </a:lnTo>
                <a:lnTo>
                  <a:pt x="2771131" y="257810"/>
                </a:lnTo>
                <a:close/>
              </a:path>
              <a:path w="4096384" h="836930">
                <a:moveTo>
                  <a:pt x="1341841" y="247650"/>
                </a:moveTo>
                <a:lnTo>
                  <a:pt x="1340889" y="247650"/>
                </a:lnTo>
                <a:lnTo>
                  <a:pt x="1340889" y="246666"/>
                </a:lnTo>
                <a:lnTo>
                  <a:pt x="1341841" y="247650"/>
                </a:lnTo>
                <a:close/>
              </a:path>
              <a:path w="4096384" h="836930">
                <a:moveTo>
                  <a:pt x="1505777" y="250190"/>
                </a:moveTo>
                <a:lnTo>
                  <a:pt x="1502143" y="250190"/>
                </a:lnTo>
                <a:lnTo>
                  <a:pt x="1501309" y="247015"/>
                </a:lnTo>
                <a:lnTo>
                  <a:pt x="1505777" y="250190"/>
                </a:lnTo>
                <a:close/>
              </a:path>
              <a:path w="4096384" h="836930">
                <a:moveTo>
                  <a:pt x="1350858" y="247856"/>
                </a:moveTo>
                <a:lnTo>
                  <a:pt x="1349945" y="247650"/>
                </a:lnTo>
                <a:lnTo>
                  <a:pt x="1351354" y="247040"/>
                </a:lnTo>
                <a:lnTo>
                  <a:pt x="1350858" y="247856"/>
                </a:lnTo>
                <a:close/>
              </a:path>
              <a:path w="4096384" h="836930">
                <a:moveTo>
                  <a:pt x="843041" y="248920"/>
                </a:moveTo>
                <a:lnTo>
                  <a:pt x="842917" y="248767"/>
                </a:lnTo>
                <a:lnTo>
                  <a:pt x="842877" y="247052"/>
                </a:lnTo>
                <a:lnTo>
                  <a:pt x="843041" y="248920"/>
                </a:lnTo>
                <a:close/>
              </a:path>
              <a:path w="4096384" h="836930">
                <a:moveTo>
                  <a:pt x="1404947" y="251056"/>
                </a:moveTo>
                <a:lnTo>
                  <a:pt x="1401446" y="250200"/>
                </a:lnTo>
                <a:lnTo>
                  <a:pt x="1405613" y="247290"/>
                </a:lnTo>
                <a:lnTo>
                  <a:pt x="1408677" y="248321"/>
                </a:lnTo>
                <a:lnTo>
                  <a:pt x="1408639" y="249182"/>
                </a:lnTo>
                <a:lnTo>
                  <a:pt x="1408109" y="250190"/>
                </a:lnTo>
                <a:lnTo>
                  <a:pt x="1405595" y="250190"/>
                </a:lnTo>
                <a:lnTo>
                  <a:pt x="1404947" y="251056"/>
                </a:lnTo>
                <a:close/>
              </a:path>
              <a:path w="4096384" h="836930">
                <a:moveTo>
                  <a:pt x="2769021" y="251460"/>
                </a:moveTo>
                <a:lnTo>
                  <a:pt x="2766367" y="251460"/>
                </a:lnTo>
                <a:lnTo>
                  <a:pt x="2770067" y="248920"/>
                </a:lnTo>
                <a:lnTo>
                  <a:pt x="2771106" y="247297"/>
                </a:lnTo>
                <a:lnTo>
                  <a:pt x="2769021" y="251460"/>
                </a:lnTo>
                <a:close/>
              </a:path>
              <a:path w="4096384" h="836930">
                <a:moveTo>
                  <a:pt x="1584563" y="248088"/>
                </a:moveTo>
                <a:lnTo>
                  <a:pt x="1584455" y="247924"/>
                </a:lnTo>
                <a:lnTo>
                  <a:pt x="1584382" y="247445"/>
                </a:lnTo>
                <a:lnTo>
                  <a:pt x="1585111" y="247650"/>
                </a:lnTo>
                <a:lnTo>
                  <a:pt x="1584563" y="248088"/>
                </a:lnTo>
                <a:close/>
              </a:path>
              <a:path w="4096384" h="836930">
                <a:moveTo>
                  <a:pt x="2471012" y="247650"/>
                </a:moveTo>
                <a:lnTo>
                  <a:pt x="2470442" y="247650"/>
                </a:lnTo>
                <a:lnTo>
                  <a:pt x="2470510" y="247511"/>
                </a:lnTo>
                <a:lnTo>
                  <a:pt x="2471012" y="247650"/>
                </a:lnTo>
                <a:close/>
              </a:path>
              <a:path w="4096384" h="836930">
                <a:moveTo>
                  <a:pt x="2408511" y="247924"/>
                </a:moveTo>
                <a:lnTo>
                  <a:pt x="2408171" y="247539"/>
                </a:lnTo>
                <a:lnTo>
                  <a:pt x="2408991" y="247650"/>
                </a:lnTo>
                <a:lnTo>
                  <a:pt x="2408511" y="247924"/>
                </a:lnTo>
                <a:close/>
              </a:path>
              <a:path w="4096384" h="836930">
                <a:moveTo>
                  <a:pt x="23112" y="249790"/>
                </a:moveTo>
                <a:lnTo>
                  <a:pt x="23076" y="249586"/>
                </a:lnTo>
                <a:lnTo>
                  <a:pt x="24524" y="247650"/>
                </a:lnTo>
                <a:lnTo>
                  <a:pt x="23112" y="249790"/>
                </a:lnTo>
                <a:close/>
              </a:path>
              <a:path w="4096384" h="836930">
                <a:moveTo>
                  <a:pt x="25696" y="250190"/>
                </a:moveTo>
                <a:lnTo>
                  <a:pt x="23182" y="250190"/>
                </a:lnTo>
                <a:lnTo>
                  <a:pt x="23157" y="249722"/>
                </a:lnTo>
                <a:lnTo>
                  <a:pt x="24524" y="247650"/>
                </a:lnTo>
                <a:lnTo>
                  <a:pt x="26534" y="247650"/>
                </a:lnTo>
                <a:lnTo>
                  <a:pt x="26655" y="248548"/>
                </a:lnTo>
                <a:lnTo>
                  <a:pt x="26532" y="249137"/>
                </a:lnTo>
                <a:lnTo>
                  <a:pt x="25696" y="250190"/>
                </a:lnTo>
                <a:close/>
              </a:path>
              <a:path w="4096384" h="836930">
                <a:moveTo>
                  <a:pt x="40073" y="252674"/>
                </a:moveTo>
                <a:lnTo>
                  <a:pt x="37260" y="248920"/>
                </a:lnTo>
                <a:lnTo>
                  <a:pt x="37600" y="248920"/>
                </a:lnTo>
                <a:lnTo>
                  <a:pt x="38438" y="247650"/>
                </a:lnTo>
                <a:lnTo>
                  <a:pt x="39277" y="247650"/>
                </a:lnTo>
                <a:lnTo>
                  <a:pt x="40014" y="248767"/>
                </a:lnTo>
                <a:lnTo>
                  <a:pt x="40073" y="252674"/>
                </a:lnTo>
                <a:close/>
              </a:path>
              <a:path w="4096384" h="836930">
                <a:moveTo>
                  <a:pt x="40115" y="252667"/>
                </a:moveTo>
                <a:lnTo>
                  <a:pt x="40014" y="248767"/>
                </a:lnTo>
                <a:lnTo>
                  <a:pt x="39277" y="247650"/>
                </a:lnTo>
                <a:lnTo>
                  <a:pt x="49164" y="247650"/>
                </a:lnTo>
                <a:lnTo>
                  <a:pt x="46649" y="251460"/>
                </a:lnTo>
                <a:lnTo>
                  <a:pt x="40115" y="252667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83193" y="247650"/>
                </a:lnTo>
                <a:lnTo>
                  <a:pt x="787837" y="252674"/>
                </a:lnTo>
                <a:lnTo>
                  <a:pt x="787830" y="254111"/>
                </a:lnTo>
                <a:lnTo>
                  <a:pt x="787201" y="255286"/>
                </a:lnTo>
                <a:lnTo>
                  <a:pt x="785714" y="25654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824936" y="257810"/>
                </a:moveTo>
                <a:lnTo>
                  <a:pt x="783193" y="257810"/>
                </a:lnTo>
                <a:lnTo>
                  <a:pt x="785737" y="256520"/>
                </a:lnTo>
                <a:lnTo>
                  <a:pt x="787201" y="255286"/>
                </a:lnTo>
                <a:lnTo>
                  <a:pt x="787830" y="254111"/>
                </a:lnTo>
                <a:lnTo>
                  <a:pt x="787837" y="252674"/>
                </a:lnTo>
                <a:lnTo>
                  <a:pt x="783193" y="247650"/>
                </a:lnTo>
                <a:lnTo>
                  <a:pt x="789565" y="247650"/>
                </a:lnTo>
                <a:lnTo>
                  <a:pt x="789668" y="249049"/>
                </a:lnTo>
                <a:lnTo>
                  <a:pt x="790573" y="250190"/>
                </a:lnTo>
                <a:lnTo>
                  <a:pt x="800801" y="250190"/>
                </a:lnTo>
                <a:lnTo>
                  <a:pt x="797782" y="254000"/>
                </a:lnTo>
                <a:lnTo>
                  <a:pt x="811444" y="254000"/>
                </a:lnTo>
                <a:lnTo>
                  <a:pt x="812565" y="255286"/>
                </a:lnTo>
                <a:lnTo>
                  <a:pt x="814879" y="256540"/>
                </a:lnTo>
                <a:lnTo>
                  <a:pt x="824141" y="256540"/>
                </a:lnTo>
                <a:lnTo>
                  <a:pt x="824936" y="257810"/>
                </a:lnTo>
                <a:close/>
              </a:path>
              <a:path w="4096384" h="836930">
                <a:moveTo>
                  <a:pt x="824141" y="256540"/>
                </a:moveTo>
                <a:lnTo>
                  <a:pt x="814879" y="256540"/>
                </a:lnTo>
                <a:lnTo>
                  <a:pt x="818572" y="247650"/>
                </a:lnTo>
                <a:lnTo>
                  <a:pt x="824141" y="256540"/>
                </a:lnTo>
                <a:close/>
              </a:path>
              <a:path w="4096384" h="836930">
                <a:moveTo>
                  <a:pt x="819907" y="264160"/>
                </a:moveTo>
                <a:lnTo>
                  <a:pt x="818401" y="261620"/>
                </a:lnTo>
                <a:lnTo>
                  <a:pt x="815383" y="257810"/>
                </a:lnTo>
                <a:lnTo>
                  <a:pt x="824936" y="257810"/>
                </a:lnTo>
                <a:lnTo>
                  <a:pt x="818572" y="247650"/>
                </a:lnTo>
                <a:lnTo>
                  <a:pt x="820746" y="247650"/>
                </a:lnTo>
                <a:lnTo>
                  <a:pt x="821584" y="248920"/>
                </a:lnTo>
                <a:lnTo>
                  <a:pt x="825440" y="252730"/>
                </a:lnTo>
                <a:lnTo>
                  <a:pt x="829366" y="252730"/>
                </a:lnTo>
                <a:lnTo>
                  <a:pt x="827451" y="257810"/>
                </a:lnTo>
                <a:lnTo>
                  <a:pt x="819907" y="264160"/>
                </a:lnTo>
                <a:close/>
              </a:path>
              <a:path w="4096384" h="836930">
                <a:moveTo>
                  <a:pt x="873548" y="251460"/>
                </a:moveTo>
                <a:lnTo>
                  <a:pt x="871222" y="250200"/>
                </a:lnTo>
                <a:lnTo>
                  <a:pt x="871033" y="248920"/>
                </a:lnTo>
                <a:lnTo>
                  <a:pt x="873214" y="247650"/>
                </a:lnTo>
                <a:lnTo>
                  <a:pt x="876062" y="248920"/>
                </a:lnTo>
                <a:lnTo>
                  <a:pt x="876179" y="249790"/>
                </a:lnTo>
                <a:lnTo>
                  <a:pt x="876211" y="250200"/>
                </a:lnTo>
                <a:lnTo>
                  <a:pt x="873548" y="251460"/>
                </a:lnTo>
                <a:close/>
              </a:path>
              <a:path w="4096384" h="836930">
                <a:moveTo>
                  <a:pt x="891485" y="254000"/>
                </a:moveTo>
                <a:lnTo>
                  <a:pt x="880609" y="254000"/>
                </a:lnTo>
                <a:lnTo>
                  <a:pt x="883759" y="252730"/>
                </a:lnTo>
                <a:lnTo>
                  <a:pt x="879919" y="251460"/>
                </a:lnTo>
                <a:lnTo>
                  <a:pt x="873548" y="251460"/>
                </a:lnTo>
                <a:lnTo>
                  <a:pt x="876211" y="250200"/>
                </a:lnTo>
                <a:lnTo>
                  <a:pt x="876179" y="249790"/>
                </a:lnTo>
                <a:lnTo>
                  <a:pt x="876062" y="248920"/>
                </a:lnTo>
                <a:lnTo>
                  <a:pt x="873214" y="247650"/>
                </a:lnTo>
                <a:lnTo>
                  <a:pt x="888136" y="247650"/>
                </a:lnTo>
                <a:lnTo>
                  <a:pt x="888136" y="252730"/>
                </a:lnTo>
                <a:lnTo>
                  <a:pt x="892938" y="252730"/>
                </a:lnTo>
                <a:lnTo>
                  <a:pt x="891485" y="254000"/>
                </a:lnTo>
                <a:close/>
              </a:path>
              <a:path w="4096384" h="836930">
                <a:moveTo>
                  <a:pt x="918139" y="261620"/>
                </a:moveTo>
                <a:lnTo>
                  <a:pt x="918139" y="247650"/>
                </a:lnTo>
                <a:lnTo>
                  <a:pt x="922159" y="254000"/>
                </a:lnTo>
                <a:lnTo>
                  <a:pt x="923672" y="254000"/>
                </a:lnTo>
                <a:lnTo>
                  <a:pt x="918139" y="261620"/>
                </a:lnTo>
                <a:close/>
              </a:path>
              <a:path w="4096384" h="836930">
                <a:moveTo>
                  <a:pt x="925852" y="261620"/>
                </a:moveTo>
                <a:lnTo>
                  <a:pt x="918139" y="261620"/>
                </a:lnTo>
                <a:lnTo>
                  <a:pt x="923672" y="254000"/>
                </a:lnTo>
                <a:lnTo>
                  <a:pt x="922159" y="254000"/>
                </a:lnTo>
                <a:lnTo>
                  <a:pt x="918139" y="247650"/>
                </a:lnTo>
                <a:lnTo>
                  <a:pt x="924547" y="247650"/>
                </a:lnTo>
                <a:lnTo>
                  <a:pt x="924169" y="251460"/>
                </a:lnTo>
                <a:lnTo>
                  <a:pt x="937375" y="251460"/>
                </a:lnTo>
                <a:lnTo>
                  <a:pt x="937082" y="252730"/>
                </a:lnTo>
                <a:lnTo>
                  <a:pt x="934063" y="252730"/>
                </a:lnTo>
                <a:lnTo>
                  <a:pt x="932803" y="254111"/>
                </a:lnTo>
                <a:lnTo>
                  <a:pt x="931883" y="255270"/>
                </a:lnTo>
                <a:lnTo>
                  <a:pt x="942274" y="255270"/>
                </a:lnTo>
                <a:lnTo>
                  <a:pt x="939445" y="259080"/>
                </a:lnTo>
                <a:lnTo>
                  <a:pt x="927024" y="259080"/>
                </a:lnTo>
                <a:lnTo>
                  <a:pt x="925852" y="261620"/>
                </a:lnTo>
                <a:close/>
              </a:path>
              <a:path w="4096384" h="836930">
                <a:moveTo>
                  <a:pt x="1087106" y="257810"/>
                </a:moveTo>
                <a:lnTo>
                  <a:pt x="1081403" y="256540"/>
                </a:lnTo>
                <a:lnTo>
                  <a:pt x="1080735" y="255270"/>
                </a:lnTo>
                <a:lnTo>
                  <a:pt x="1080231" y="255270"/>
                </a:lnTo>
                <a:lnTo>
                  <a:pt x="1079622" y="254111"/>
                </a:lnTo>
                <a:lnTo>
                  <a:pt x="1079563" y="247650"/>
                </a:lnTo>
                <a:lnTo>
                  <a:pt x="1087106" y="25781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87106" y="257810"/>
                </a:lnTo>
                <a:lnTo>
                  <a:pt x="1079563" y="247650"/>
                </a:lnTo>
                <a:lnTo>
                  <a:pt x="1100517" y="247650"/>
                </a:lnTo>
                <a:lnTo>
                  <a:pt x="1103031" y="251460"/>
                </a:lnTo>
                <a:lnTo>
                  <a:pt x="1097668" y="25146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376090" y="255270"/>
                </a:moveTo>
                <a:lnTo>
                  <a:pt x="1376911" y="252782"/>
                </a:lnTo>
                <a:lnTo>
                  <a:pt x="1377422" y="251801"/>
                </a:lnTo>
                <a:lnTo>
                  <a:pt x="1377495" y="251285"/>
                </a:lnTo>
                <a:lnTo>
                  <a:pt x="1375252" y="247650"/>
                </a:lnTo>
                <a:lnTo>
                  <a:pt x="1380451" y="247650"/>
                </a:lnTo>
                <a:lnTo>
                  <a:pt x="1387490" y="248920"/>
                </a:lnTo>
                <a:lnTo>
                  <a:pt x="1378370" y="254000"/>
                </a:lnTo>
                <a:lnTo>
                  <a:pt x="1376928" y="254000"/>
                </a:lnTo>
                <a:lnTo>
                  <a:pt x="1377316" y="254587"/>
                </a:lnTo>
                <a:lnTo>
                  <a:pt x="1376090" y="25527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76928" y="256540"/>
                </a:lnTo>
                <a:lnTo>
                  <a:pt x="1377653" y="255441"/>
                </a:lnTo>
                <a:lnTo>
                  <a:pt x="1377694" y="255159"/>
                </a:lnTo>
                <a:lnTo>
                  <a:pt x="1377471" y="254821"/>
                </a:lnTo>
                <a:lnTo>
                  <a:pt x="1377394" y="254543"/>
                </a:lnTo>
                <a:lnTo>
                  <a:pt x="1387490" y="248920"/>
                </a:lnTo>
                <a:lnTo>
                  <a:pt x="1380451" y="247650"/>
                </a:lnTo>
                <a:lnTo>
                  <a:pt x="1394698" y="247650"/>
                </a:lnTo>
                <a:lnTo>
                  <a:pt x="1395034" y="248920"/>
                </a:lnTo>
                <a:lnTo>
                  <a:pt x="1394699" y="248920"/>
                </a:lnTo>
                <a:lnTo>
                  <a:pt x="1391177" y="251460"/>
                </a:lnTo>
                <a:lnTo>
                  <a:pt x="1389834" y="251460"/>
                </a:lnTo>
                <a:lnTo>
                  <a:pt x="1389744" y="253074"/>
                </a:lnTo>
                <a:lnTo>
                  <a:pt x="1389235" y="255010"/>
                </a:lnTo>
                <a:lnTo>
                  <a:pt x="1389193" y="255286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430739" y="256540"/>
                </a:moveTo>
                <a:lnTo>
                  <a:pt x="1428923" y="254705"/>
                </a:lnTo>
                <a:lnTo>
                  <a:pt x="1428892" y="253539"/>
                </a:lnTo>
                <a:lnTo>
                  <a:pt x="1430064" y="252730"/>
                </a:lnTo>
                <a:lnTo>
                  <a:pt x="1433587" y="251460"/>
                </a:lnTo>
                <a:lnTo>
                  <a:pt x="1430569" y="247650"/>
                </a:lnTo>
                <a:lnTo>
                  <a:pt x="1436828" y="248496"/>
                </a:lnTo>
                <a:lnTo>
                  <a:pt x="1436606" y="248920"/>
                </a:lnTo>
                <a:lnTo>
                  <a:pt x="1437948" y="250190"/>
                </a:lnTo>
                <a:lnTo>
                  <a:pt x="1438198" y="250190"/>
                </a:lnTo>
                <a:lnTo>
                  <a:pt x="1434679" y="252730"/>
                </a:lnTo>
                <a:lnTo>
                  <a:pt x="1433417" y="252730"/>
                </a:lnTo>
                <a:lnTo>
                  <a:pt x="1430739" y="256540"/>
                </a:lnTo>
                <a:close/>
              </a:path>
              <a:path w="4096384" h="836930">
                <a:moveTo>
                  <a:pt x="1436828" y="248496"/>
                </a:moveTo>
                <a:lnTo>
                  <a:pt x="1430569" y="247650"/>
                </a:lnTo>
                <a:lnTo>
                  <a:pt x="1437274" y="247650"/>
                </a:lnTo>
                <a:lnTo>
                  <a:pt x="1436828" y="248496"/>
                </a:lnTo>
                <a:close/>
              </a:path>
              <a:path w="4096384" h="836930">
                <a:moveTo>
                  <a:pt x="1438829" y="248767"/>
                </a:moveTo>
                <a:lnTo>
                  <a:pt x="1436996" y="248519"/>
                </a:lnTo>
                <a:lnTo>
                  <a:pt x="1436920" y="248321"/>
                </a:lnTo>
                <a:lnTo>
                  <a:pt x="1437274" y="247650"/>
                </a:lnTo>
                <a:lnTo>
                  <a:pt x="1437948" y="247650"/>
                </a:lnTo>
                <a:lnTo>
                  <a:pt x="1438829" y="248767"/>
                </a:lnTo>
                <a:close/>
              </a:path>
              <a:path w="4096384" h="836930">
                <a:moveTo>
                  <a:pt x="1445995" y="250190"/>
                </a:moveTo>
                <a:lnTo>
                  <a:pt x="1438786" y="250190"/>
                </a:lnTo>
                <a:lnTo>
                  <a:pt x="1438846" y="249722"/>
                </a:lnTo>
                <a:lnTo>
                  <a:pt x="1439958" y="248920"/>
                </a:lnTo>
                <a:lnTo>
                  <a:pt x="1438829" y="248767"/>
                </a:lnTo>
                <a:lnTo>
                  <a:pt x="1437948" y="247650"/>
                </a:lnTo>
                <a:lnTo>
                  <a:pt x="1444817" y="247650"/>
                </a:lnTo>
                <a:lnTo>
                  <a:pt x="1448254" y="248920"/>
                </a:lnTo>
                <a:lnTo>
                  <a:pt x="1446493" y="248920"/>
                </a:lnTo>
                <a:lnTo>
                  <a:pt x="1445995" y="250190"/>
                </a:lnTo>
                <a:close/>
              </a:path>
              <a:path w="4096384" h="836930">
                <a:moveTo>
                  <a:pt x="1473071" y="253074"/>
                </a:moveTo>
                <a:lnTo>
                  <a:pt x="1471407" y="251460"/>
                </a:lnTo>
                <a:lnTo>
                  <a:pt x="1470331" y="248920"/>
                </a:lnTo>
                <a:lnTo>
                  <a:pt x="1473483" y="247650"/>
                </a:lnTo>
                <a:lnTo>
                  <a:pt x="1475402" y="251285"/>
                </a:lnTo>
                <a:lnTo>
                  <a:pt x="1475296" y="251801"/>
                </a:lnTo>
                <a:lnTo>
                  <a:pt x="1474759" y="252730"/>
                </a:lnTo>
                <a:lnTo>
                  <a:pt x="1472979" y="252730"/>
                </a:lnTo>
                <a:lnTo>
                  <a:pt x="1473071" y="253074"/>
                </a:lnTo>
                <a:close/>
              </a:path>
              <a:path w="4096384" h="836930">
                <a:moveTo>
                  <a:pt x="1475282" y="254000"/>
                </a:moveTo>
                <a:lnTo>
                  <a:pt x="1474024" y="254000"/>
                </a:lnTo>
                <a:lnTo>
                  <a:pt x="1475296" y="251801"/>
                </a:lnTo>
                <a:lnTo>
                  <a:pt x="1475402" y="251285"/>
                </a:lnTo>
                <a:lnTo>
                  <a:pt x="1473483" y="247650"/>
                </a:lnTo>
                <a:lnTo>
                  <a:pt x="1476445" y="247650"/>
                </a:lnTo>
                <a:lnTo>
                  <a:pt x="1478846" y="252730"/>
                </a:lnTo>
                <a:lnTo>
                  <a:pt x="1475323" y="252730"/>
                </a:lnTo>
                <a:lnTo>
                  <a:pt x="1475282" y="25400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89238" y="248179"/>
                </a:lnTo>
                <a:lnTo>
                  <a:pt x="1490076" y="247650"/>
                </a:lnTo>
                <a:lnTo>
                  <a:pt x="1490076" y="251460"/>
                </a:lnTo>
                <a:lnTo>
                  <a:pt x="14954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495438" y="251460"/>
                </a:moveTo>
                <a:lnTo>
                  <a:pt x="1490076" y="251460"/>
                </a:lnTo>
                <a:lnTo>
                  <a:pt x="1490076" y="247650"/>
                </a:lnTo>
                <a:lnTo>
                  <a:pt x="1493680" y="247650"/>
                </a:lnTo>
                <a:lnTo>
                  <a:pt x="1495438" y="251460"/>
                </a:lnTo>
                <a:close/>
              </a:path>
              <a:path w="4096384" h="836930">
                <a:moveTo>
                  <a:pt x="1551866" y="253902"/>
                </a:moveTo>
                <a:lnTo>
                  <a:pt x="1551049" y="251285"/>
                </a:lnTo>
                <a:lnTo>
                  <a:pt x="1550087" y="247650"/>
                </a:lnTo>
                <a:lnTo>
                  <a:pt x="1552431" y="248920"/>
                </a:lnTo>
                <a:lnTo>
                  <a:pt x="1556750" y="248920"/>
                </a:lnTo>
                <a:lnTo>
                  <a:pt x="1555186" y="252730"/>
                </a:lnTo>
                <a:lnTo>
                  <a:pt x="1553099" y="252730"/>
                </a:lnTo>
                <a:lnTo>
                  <a:pt x="1551866" y="253902"/>
                </a:lnTo>
                <a:close/>
              </a:path>
              <a:path w="4096384" h="836930">
                <a:moveTo>
                  <a:pt x="1552431" y="248920"/>
                </a:moveTo>
                <a:lnTo>
                  <a:pt x="1550087" y="247650"/>
                </a:lnTo>
                <a:lnTo>
                  <a:pt x="1555112" y="247650"/>
                </a:lnTo>
                <a:lnTo>
                  <a:pt x="1552431" y="248920"/>
                </a:lnTo>
                <a:close/>
              </a:path>
              <a:path w="4096384" h="836930">
                <a:moveTo>
                  <a:pt x="1568015" y="251460"/>
                </a:moveTo>
                <a:lnTo>
                  <a:pt x="1567177" y="251460"/>
                </a:lnTo>
                <a:lnTo>
                  <a:pt x="1566720" y="249722"/>
                </a:lnTo>
                <a:lnTo>
                  <a:pt x="1566610" y="248767"/>
                </a:lnTo>
                <a:lnTo>
                  <a:pt x="1567347" y="247650"/>
                </a:lnTo>
                <a:lnTo>
                  <a:pt x="1568349" y="247650"/>
                </a:lnTo>
                <a:lnTo>
                  <a:pt x="1569092" y="248767"/>
                </a:lnTo>
                <a:lnTo>
                  <a:pt x="1568972" y="249398"/>
                </a:lnTo>
                <a:lnTo>
                  <a:pt x="1568015" y="251460"/>
                </a:lnTo>
                <a:close/>
              </a:path>
              <a:path w="4096384" h="836930">
                <a:moveTo>
                  <a:pt x="1580921" y="256540"/>
                </a:moveTo>
                <a:lnTo>
                  <a:pt x="1579415" y="256540"/>
                </a:lnTo>
                <a:lnTo>
                  <a:pt x="1577909" y="254000"/>
                </a:lnTo>
                <a:lnTo>
                  <a:pt x="1577405" y="251460"/>
                </a:lnTo>
                <a:lnTo>
                  <a:pt x="1568015" y="251460"/>
                </a:lnTo>
                <a:lnTo>
                  <a:pt x="1568972" y="249398"/>
                </a:lnTo>
                <a:lnTo>
                  <a:pt x="1569092" y="248767"/>
                </a:lnTo>
                <a:lnTo>
                  <a:pt x="1568349" y="247650"/>
                </a:lnTo>
                <a:lnTo>
                  <a:pt x="1574221" y="247650"/>
                </a:lnTo>
                <a:lnTo>
                  <a:pt x="1582263" y="253746"/>
                </a:lnTo>
                <a:lnTo>
                  <a:pt x="1582204" y="254111"/>
                </a:lnTo>
                <a:lnTo>
                  <a:pt x="1580921" y="256540"/>
                </a:lnTo>
                <a:close/>
              </a:path>
              <a:path w="4096384" h="836930">
                <a:moveTo>
                  <a:pt x="1596177" y="251460"/>
                </a:moveTo>
                <a:lnTo>
                  <a:pt x="1594835" y="251460"/>
                </a:lnTo>
                <a:lnTo>
                  <a:pt x="1593274" y="250276"/>
                </a:lnTo>
                <a:lnTo>
                  <a:pt x="1593159" y="248920"/>
                </a:lnTo>
                <a:lnTo>
                  <a:pt x="1595169" y="247650"/>
                </a:lnTo>
                <a:lnTo>
                  <a:pt x="1597186" y="247650"/>
                </a:lnTo>
                <a:lnTo>
                  <a:pt x="1596177" y="251460"/>
                </a:lnTo>
                <a:close/>
              </a:path>
              <a:path w="4096384" h="836930">
                <a:moveTo>
                  <a:pt x="1593258" y="262890"/>
                </a:moveTo>
                <a:lnTo>
                  <a:pt x="1587292" y="262890"/>
                </a:lnTo>
                <a:lnTo>
                  <a:pt x="1590147" y="259080"/>
                </a:lnTo>
                <a:lnTo>
                  <a:pt x="1591097" y="258050"/>
                </a:lnTo>
                <a:lnTo>
                  <a:pt x="1591210" y="257480"/>
                </a:lnTo>
                <a:lnTo>
                  <a:pt x="1590481" y="255270"/>
                </a:lnTo>
                <a:lnTo>
                  <a:pt x="1592491" y="255270"/>
                </a:lnTo>
                <a:lnTo>
                  <a:pt x="1593329" y="254000"/>
                </a:lnTo>
                <a:lnTo>
                  <a:pt x="1594453" y="252782"/>
                </a:lnTo>
                <a:lnTo>
                  <a:pt x="1594442" y="252285"/>
                </a:lnTo>
                <a:lnTo>
                  <a:pt x="1594331" y="251460"/>
                </a:lnTo>
                <a:lnTo>
                  <a:pt x="1596177" y="251460"/>
                </a:lnTo>
                <a:lnTo>
                  <a:pt x="1597186" y="247650"/>
                </a:lnTo>
                <a:lnTo>
                  <a:pt x="1598692" y="250190"/>
                </a:lnTo>
                <a:lnTo>
                  <a:pt x="1604961" y="250190"/>
                </a:lnTo>
                <a:lnTo>
                  <a:pt x="1604893" y="252730"/>
                </a:lnTo>
                <a:lnTo>
                  <a:pt x="1603739" y="252730"/>
                </a:lnTo>
                <a:lnTo>
                  <a:pt x="1600766" y="254000"/>
                </a:lnTo>
                <a:lnTo>
                  <a:pt x="1598139" y="256540"/>
                </a:lnTo>
                <a:lnTo>
                  <a:pt x="1598862" y="257810"/>
                </a:lnTo>
                <a:lnTo>
                  <a:pt x="1602215" y="257810"/>
                </a:lnTo>
                <a:lnTo>
                  <a:pt x="1601429" y="260350"/>
                </a:lnTo>
                <a:lnTo>
                  <a:pt x="1595673" y="260350"/>
                </a:lnTo>
                <a:lnTo>
                  <a:pt x="1593258" y="262890"/>
                </a:lnTo>
                <a:close/>
              </a:path>
              <a:path w="4096384" h="836930">
                <a:moveTo>
                  <a:pt x="1598692" y="250190"/>
                </a:moveTo>
                <a:lnTo>
                  <a:pt x="1597186" y="247650"/>
                </a:lnTo>
                <a:lnTo>
                  <a:pt x="1600368" y="247650"/>
                </a:lnTo>
                <a:lnTo>
                  <a:pt x="1598692" y="25019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62877" y="255441"/>
                </a:lnTo>
                <a:lnTo>
                  <a:pt x="1662801" y="255210"/>
                </a:lnTo>
                <a:lnTo>
                  <a:pt x="1670941" y="248920"/>
                </a:lnTo>
                <a:lnTo>
                  <a:pt x="1672951" y="248920"/>
                </a:lnTo>
                <a:lnTo>
                  <a:pt x="1677142" y="247650"/>
                </a:lnTo>
                <a:lnTo>
                  <a:pt x="1678750" y="252730"/>
                </a:lnTo>
                <a:lnTo>
                  <a:pt x="1678314" y="252730"/>
                </a:lnTo>
                <a:lnTo>
                  <a:pt x="1675800" y="254000"/>
                </a:lnTo>
                <a:lnTo>
                  <a:pt x="1673455" y="254000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702003" y="257810"/>
                </a:moveTo>
                <a:lnTo>
                  <a:pt x="1680658" y="257810"/>
                </a:lnTo>
                <a:lnTo>
                  <a:pt x="1688705" y="256540"/>
                </a:lnTo>
                <a:lnTo>
                  <a:pt x="1683840" y="255268"/>
                </a:lnTo>
                <a:lnTo>
                  <a:pt x="1679152" y="254000"/>
                </a:lnTo>
                <a:lnTo>
                  <a:pt x="1677142" y="247650"/>
                </a:lnTo>
                <a:lnTo>
                  <a:pt x="1682672" y="247650"/>
                </a:lnTo>
                <a:lnTo>
                  <a:pt x="1683343" y="248920"/>
                </a:lnTo>
                <a:lnTo>
                  <a:pt x="1700272" y="248920"/>
                </a:lnTo>
                <a:lnTo>
                  <a:pt x="1701448" y="251460"/>
                </a:lnTo>
                <a:lnTo>
                  <a:pt x="1714019" y="251460"/>
                </a:lnTo>
                <a:lnTo>
                  <a:pt x="1715525" y="252730"/>
                </a:lnTo>
                <a:lnTo>
                  <a:pt x="1708153" y="252730"/>
                </a:lnTo>
                <a:lnTo>
                  <a:pt x="1706913" y="253902"/>
                </a:lnTo>
                <a:lnTo>
                  <a:pt x="1706803" y="254111"/>
                </a:lnTo>
                <a:lnTo>
                  <a:pt x="1706725" y="255270"/>
                </a:lnTo>
                <a:lnTo>
                  <a:pt x="1704126" y="255270"/>
                </a:lnTo>
                <a:lnTo>
                  <a:pt x="1702003" y="257810"/>
                </a:lnTo>
                <a:close/>
              </a:path>
              <a:path w="4096384" h="836930">
                <a:moveTo>
                  <a:pt x="1819250" y="255270"/>
                </a:moveTo>
                <a:lnTo>
                  <a:pt x="1813708" y="255268"/>
                </a:lnTo>
                <a:lnTo>
                  <a:pt x="1807858" y="252782"/>
                </a:lnTo>
                <a:lnTo>
                  <a:pt x="1807804" y="252571"/>
                </a:lnTo>
                <a:lnTo>
                  <a:pt x="1809396" y="248920"/>
                </a:lnTo>
                <a:lnTo>
                  <a:pt x="1811242" y="247650"/>
                </a:lnTo>
                <a:lnTo>
                  <a:pt x="1815886" y="252674"/>
                </a:lnTo>
                <a:lnTo>
                  <a:pt x="1816271" y="254000"/>
                </a:lnTo>
                <a:lnTo>
                  <a:pt x="1819250" y="255270"/>
                </a:lnTo>
                <a:close/>
              </a:path>
              <a:path w="4096384" h="836930">
                <a:moveTo>
                  <a:pt x="1753782" y="259361"/>
                </a:moveTo>
                <a:lnTo>
                  <a:pt x="1754881" y="256987"/>
                </a:lnTo>
                <a:lnTo>
                  <a:pt x="1755005" y="256520"/>
                </a:lnTo>
                <a:lnTo>
                  <a:pt x="1749555" y="255270"/>
                </a:lnTo>
                <a:lnTo>
                  <a:pt x="1819250" y="255270"/>
                </a:lnTo>
                <a:lnTo>
                  <a:pt x="1816271" y="254000"/>
                </a:lnTo>
                <a:lnTo>
                  <a:pt x="1815951" y="252782"/>
                </a:lnTo>
                <a:lnTo>
                  <a:pt x="1811242" y="247650"/>
                </a:lnTo>
                <a:lnTo>
                  <a:pt x="1834007" y="247650"/>
                </a:lnTo>
                <a:lnTo>
                  <a:pt x="1833772" y="248920"/>
                </a:lnTo>
                <a:lnTo>
                  <a:pt x="1822976" y="248920"/>
                </a:lnTo>
                <a:lnTo>
                  <a:pt x="1820353" y="250161"/>
                </a:lnTo>
                <a:lnTo>
                  <a:pt x="1820291" y="251460"/>
                </a:lnTo>
                <a:lnTo>
                  <a:pt x="1822976" y="252730"/>
                </a:lnTo>
                <a:lnTo>
                  <a:pt x="1828339" y="252730"/>
                </a:lnTo>
                <a:lnTo>
                  <a:pt x="1827739" y="255010"/>
                </a:lnTo>
                <a:lnTo>
                  <a:pt x="1827671" y="256540"/>
                </a:lnTo>
                <a:lnTo>
                  <a:pt x="1756764" y="256540"/>
                </a:lnTo>
                <a:lnTo>
                  <a:pt x="1753782" y="259361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72738" y="251460"/>
                </a:lnTo>
                <a:lnTo>
                  <a:pt x="2078605" y="247650"/>
                </a:lnTo>
                <a:lnTo>
                  <a:pt x="2079947" y="248920"/>
                </a:lnTo>
                <a:lnTo>
                  <a:pt x="2080600" y="250161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091007" y="252730"/>
                </a:moveTo>
                <a:lnTo>
                  <a:pt x="2081624" y="252730"/>
                </a:lnTo>
                <a:lnTo>
                  <a:pt x="2080600" y="250161"/>
                </a:lnTo>
                <a:lnTo>
                  <a:pt x="2079947" y="248920"/>
                </a:lnTo>
                <a:lnTo>
                  <a:pt x="2078605" y="247650"/>
                </a:lnTo>
                <a:lnTo>
                  <a:pt x="2086315" y="247650"/>
                </a:lnTo>
                <a:lnTo>
                  <a:pt x="2088663" y="248920"/>
                </a:lnTo>
                <a:lnTo>
                  <a:pt x="2090005" y="248920"/>
                </a:lnTo>
                <a:lnTo>
                  <a:pt x="2090132" y="250811"/>
                </a:lnTo>
                <a:lnTo>
                  <a:pt x="2090224" y="251534"/>
                </a:lnTo>
                <a:lnTo>
                  <a:pt x="2091007" y="252730"/>
                </a:lnTo>
                <a:close/>
              </a:path>
              <a:path w="4096384" h="836930">
                <a:moveTo>
                  <a:pt x="2541923" y="248230"/>
                </a:moveTo>
                <a:lnTo>
                  <a:pt x="2541402" y="247842"/>
                </a:lnTo>
                <a:lnTo>
                  <a:pt x="2542103" y="247650"/>
                </a:lnTo>
                <a:lnTo>
                  <a:pt x="2541923" y="248230"/>
                </a:lnTo>
                <a:close/>
              </a:path>
              <a:path w="4096384" h="836930">
                <a:moveTo>
                  <a:pt x="2544676" y="250276"/>
                </a:moveTo>
                <a:lnTo>
                  <a:pt x="2542092" y="248355"/>
                </a:lnTo>
                <a:lnTo>
                  <a:pt x="2542018" y="247924"/>
                </a:lnTo>
                <a:lnTo>
                  <a:pt x="2542103" y="247650"/>
                </a:lnTo>
                <a:lnTo>
                  <a:pt x="2555172" y="247650"/>
                </a:lnTo>
                <a:lnTo>
                  <a:pt x="2555875" y="248230"/>
                </a:lnTo>
                <a:lnTo>
                  <a:pt x="2555793" y="248767"/>
                </a:lnTo>
                <a:lnTo>
                  <a:pt x="2555176" y="250190"/>
                </a:lnTo>
                <a:lnTo>
                  <a:pt x="2544768" y="250190"/>
                </a:lnTo>
                <a:close/>
              </a:path>
              <a:path w="4096384" h="836930">
                <a:moveTo>
                  <a:pt x="2555986" y="248321"/>
                </a:moveTo>
                <a:lnTo>
                  <a:pt x="2555172" y="247650"/>
                </a:lnTo>
                <a:lnTo>
                  <a:pt x="2556278" y="247650"/>
                </a:lnTo>
                <a:lnTo>
                  <a:pt x="2555986" y="248321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63717" y="266700"/>
                </a:lnTo>
                <a:lnTo>
                  <a:pt x="2568637" y="259234"/>
                </a:lnTo>
                <a:lnTo>
                  <a:pt x="2575111" y="257810"/>
                </a:lnTo>
                <a:lnTo>
                  <a:pt x="2569073" y="254000"/>
                </a:lnTo>
                <a:lnTo>
                  <a:pt x="2568923" y="252730"/>
                </a:lnTo>
                <a:lnTo>
                  <a:pt x="2562375" y="252730"/>
                </a:lnTo>
                <a:lnTo>
                  <a:pt x="2571254" y="248920"/>
                </a:lnTo>
                <a:lnTo>
                  <a:pt x="2561209" y="247650"/>
                </a:lnTo>
                <a:lnTo>
                  <a:pt x="2573275" y="247650"/>
                </a:lnTo>
                <a:lnTo>
                  <a:pt x="2573608" y="250200"/>
                </a:lnTo>
                <a:lnTo>
                  <a:pt x="2576119" y="257810"/>
                </a:lnTo>
                <a:lnTo>
                  <a:pt x="2584259" y="257810"/>
                </a:lnTo>
                <a:lnTo>
                  <a:pt x="2585588" y="260350"/>
                </a:lnTo>
                <a:lnTo>
                  <a:pt x="2575111" y="260350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89372" y="251460"/>
                </a:moveTo>
                <a:lnTo>
                  <a:pt x="2588521" y="251460"/>
                </a:lnTo>
                <a:lnTo>
                  <a:pt x="2587489" y="250336"/>
                </a:lnTo>
                <a:lnTo>
                  <a:pt x="2587364" y="250161"/>
                </a:lnTo>
                <a:lnTo>
                  <a:pt x="2588180" y="247650"/>
                </a:lnTo>
                <a:lnTo>
                  <a:pt x="2589189" y="247650"/>
                </a:lnTo>
                <a:lnTo>
                  <a:pt x="2590192" y="250161"/>
                </a:lnTo>
                <a:lnTo>
                  <a:pt x="2590108" y="250336"/>
                </a:lnTo>
                <a:lnTo>
                  <a:pt x="2589372" y="25146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89372" y="251460"/>
                </a:lnTo>
                <a:lnTo>
                  <a:pt x="2590108" y="250336"/>
                </a:lnTo>
                <a:lnTo>
                  <a:pt x="2590192" y="250161"/>
                </a:lnTo>
                <a:lnTo>
                  <a:pt x="2589189" y="247650"/>
                </a:lnTo>
                <a:lnTo>
                  <a:pt x="2594885" y="24765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2629085" y="252730"/>
                </a:moveTo>
                <a:lnTo>
                  <a:pt x="2625208" y="250276"/>
                </a:lnTo>
                <a:lnTo>
                  <a:pt x="2628928" y="247650"/>
                </a:lnTo>
                <a:lnTo>
                  <a:pt x="2630584" y="248920"/>
                </a:lnTo>
                <a:lnTo>
                  <a:pt x="2631259" y="248920"/>
                </a:lnTo>
                <a:lnTo>
                  <a:pt x="2630925" y="251460"/>
                </a:lnTo>
                <a:lnTo>
                  <a:pt x="2629085" y="252730"/>
                </a:lnTo>
                <a:close/>
              </a:path>
              <a:path w="4096384" h="836930">
                <a:moveTo>
                  <a:pt x="2660927" y="252730"/>
                </a:moveTo>
                <a:lnTo>
                  <a:pt x="2629085" y="252730"/>
                </a:lnTo>
                <a:lnTo>
                  <a:pt x="2630925" y="251460"/>
                </a:lnTo>
                <a:lnTo>
                  <a:pt x="2631259" y="248920"/>
                </a:lnTo>
                <a:lnTo>
                  <a:pt x="2630584" y="248920"/>
                </a:lnTo>
                <a:lnTo>
                  <a:pt x="2628928" y="247650"/>
                </a:lnTo>
                <a:lnTo>
                  <a:pt x="2644328" y="247650"/>
                </a:lnTo>
                <a:lnTo>
                  <a:pt x="2641103" y="250161"/>
                </a:lnTo>
                <a:lnTo>
                  <a:pt x="2641165" y="250336"/>
                </a:lnTo>
                <a:lnTo>
                  <a:pt x="2641932" y="251460"/>
                </a:lnTo>
                <a:lnTo>
                  <a:pt x="2662911" y="251460"/>
                </a:lnTo>
                <a:lnTo>
                  <a:pt x="2660927" y="252730"/>
                </a:lnTo>
                <a:close/>
              </a:path>
              <a:path w="4096384" h="836930">
                <a:moveTo>
                  <a:pt x="2682902" y="251460"/>
                </a:moveTo>
                <a:lnTo>
                  <a:pt x="2679719" y="251460"/>
                </a:lnTo>
                <a:lnTo>
                  <a:pt x="2679536" y="248920"/>
                </a:lnTo>
                <a:lnTo>
                  <a:pt x="2682050" y="247650"/>
                </a:lnTo>
                <a:lnTo>
                  <a:pt x="2685076" y="248920"/>
                </a:lnTo>
                <a:lnTo>
                  <a:pt x="2685309" y="249790"/>
                </a:lnTo>
                <a:lnTo>
                  <a:pt x="2685396" y="250200"/>
                </a:lnTo>
                <a:lnTo>
                  <a:pt x="2682902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682902" y="251460"/>
                </a:lnTo>
                <a:lnTo>
                  <a:pt x="2685244" y="250276"/>
                </a:lnTo>
                <a:lnTo>
                  <a:pt x="2685309" y="249790"/>
                </a:lnTo>
                <a:lnTo>
                  <a:pt x="2685076" y="248920"/>
                </a:lnTo>
                <a:lnTo>
                  <a:pt x="2682050" y="247650"/>
                </a:lnTo>
                <a:lnTo>
                  <a:pt x="2709722" y="247650"/>
                </a:lnTo>
                <a:lnTo>
                  <a:pt x="2707705" y="248920"/>
                </a:lnTo>
                <a:lnTo>
                  <a:pt x="2708059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708059" y="250200"/>
                </a:lnTo>
                <a:lnTo>
                  <a:pt x="2707705" y="248920"/>
                </a:lnTo>
                <a:lnTo>
                  <a:pt x="2709722" y="247650"/>
                </a:lnTo>
                <a:lnTo>
                  <a:pt x="2712570" y="248920"/>
                </a:lnTo>
                <a:lnTo>
                  <a:pt x="2712799" y="249790"/>
                </a:lnTo>
                <a:lnTo>
                  <a:pt x="2712885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22789" y="251460"/>
                </a:moveTo>
                <a:lnTo>
                  <a:pt x="2710553" y="251460"/>
                </a:lnTo>
                <a:lnTo>
                  <a:pt x="2712743" y="250276"/>
                </a:lnTo>
                <a:lnTo>
                  <a:pt x="2712799" y="249790"/>
                </a:lnTo>
                <a:lnTo>
                  <a:pt x="2712570" y="248920"/>
                </a:lnTo>
                <a:lnTo>
                  <a:pt x="2709722" y="247650"/>
                </a:lnTo>
                <a:lnTo>
                  <a:pt x="2723963" y="247650"/>
                </a:lnTo>
                <a:lnTo>
                  <a:pt x="2721790" y="248920"/>
                </a:lnTo>
                <a:lnTo>
                  <a:pt x="2722789" y="25146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721790" y="248920"/>
                </a:lnTo>
                <a:lnTo>
                  <a:pt x="2723963" y="247650"/>
                </a:lnTo>
                <a:lnTo>
                  <a:pt x="2726471" y="248920"/>
                </a:lnTo>
                <a:lnTo>
                  <a:pt x="2726705" y="249790"/>
                </a:lnTo>
                <a:lnTo>
                  <a:pt x="2726618" y="250336"/>
                </a:lnTo>
                <a:lnTo>
                  <a:pt x="2724334" y="252008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727439" y="261049"/>
                </a:moveTo>
                <a:lnTo>
                  <a:pt x="2718941" y="252730"/>
                </a:lnTo>
                <a:lnTo>
                  <a:pt x="2723289" y="252730"/>
                </a:lnTo>
                <a:lnTo>
                  <a:pt x="2725129" y="251460"/>
                </a:lnTo>
                <a:lnTo>
                  <a:pt x="2726618" y="250336"/>
                </a:lnTo>
                <a:lnTo>
                  <a:pt x="2726705" y="249790"/>
                </a:lnTo>
                <a:lnTo>
                  <a:pt x="2726471" y="248920"/>
                </a:lnTo>
                <a:lnTo>
                  <a:pt x="2723963" y="247650"/>
                </a:lnTo>
                <a:lnTo>
                  <a:pt x="2735762" y="247650"/>
                </a:lnTo>
                <a:lnTo>
                  <a:pt x="2734034" y="248920"/>
                </a:lnTo>
                <a:lnTo>
                  <a:pt x="2733042" y="250161"/>
                </a:lnTo>
                <a:lnTo>
                  <a:pt x="2727439" y="261049"/>
                </a:lnTo>
                <a:close/>
              </a:path>
              <a:path w="4096384" h="836930">
                <a:moveTo>
                  <a:pt x="2860572" y="256540"/>
                </a:moveTo>
                <a:lnTo>
                  <a:pt x="2856892" y="251460"/>
                </a:lnTo>
                <a:lnTo>
                  <a:pt x="2853369" y="247650"/>
                </a:lnTo>
                <a:lnTo>
                  <a:pt x="2860906" y="248920"/>
                </a:lnTo>
                <a:lnTo>
                  <a:pt x="2860572" y="256540"/>
                </a:lnTo>
                <a:close/>
              </a:path>
              <a:path w="4096384" h="836930">
                <a:moveTo>
                  <a:pt x="2864762" y="256540"/>
                </a:moveTo>
                <a:lnTo>
                  <a:pt x="2860572" y="256540"/>
                </a:lnTo>
                <a:lnTo>
                  <a:pt x="2860906" y="248920"/>
                </a:lnTo>
                <a:lnTo>
                  <a:pt x="2853369" y="247650"/>
                </a:lnTo>
                <a:lnTo>
                  <a:pt x="2866394" y="247650"/>
                </a:lnTo>
                <a:lnTo>
                  <a:pt x="2871049" y="250200"/>
                </a:lnTo>
                <a:lnTo>
                  <a:pt x="2874456" y="251460"/>
                </a:lnTo>
                <a:lnTo>
                  <a:pt x="2884937" y="251460"/>
                </a:lnTo>
                <a:lnTo>
                  <a:pt x="2884966" y="252730"/>
                </a:lnTo>
                <a:lnTo>
                  <a:pt x="2877341" y="252730"/>
                </a:lnTo>
                <a:lnTo>
                  <a:pt x="2877739" y="253746"/>
                </a:lnTo>
                <a:lnTo>
                  <a:pt x="2877854" y="254111"/>
                </a:lnTo>
                <a:lnTo>
                  <a:pt x="2878015" y="255270"/>
                </a:lnTo>
                <a:lnTo>
                  <a:pt x="2865771" y="255270"/>
                </a:lnTo>
                <a:lnTo>
                  <a:pt x="2864762" y="256540"/>
                </a:lnTo>
                <a:close/>
              </a:path>
              <a:path w="4096384" h="836930">
                <a:moveTo>
                  <a:pt x="2926790" y="251460"/>
                </a:moveTo>
                <a:lnTo>
                  <a:pt x="2924950" y="251460"/>
                </a:lnTo>
                <a:lnTo>
                  <a:pt x="2920793" y="250200"/>
                </a:lnTo>
                <a:lnTo>
                  <a:pt x="2923785" y="247650"/>
                </a:lnTo>
                <a:lnTo>
                  <a:pt x="2925107" y="248920"/>
                </a:lnTo>
                <a:lnTo>
                  <a:pt x="2926752" y="250161"/>
                </a:lnTo>
                <a:lnTo>
                  <a:pt x="2926790" y="251460"/>
                </a:lnTo>
                <a:close/>
              </a:path>
              <a:path w="4096384" h="836930">
                <a:moveTo>
                  <a:pt x="2937935" y="251460"/>
                </a:moveTo>
                <a:lnTo>
                  <a:pt x="2926790" y="251460"/>
                </a:lnTo>
                <a:lnTo>
                  <a:pt x="2926752" y="250161"/>
                </a:lnTo>
                <a:lnTo>
                  <a:pt x="2925107" y="248920"/>
                </a:lnTo>
                <a:lnTo>
                  <a:pt x="2923785" y="247650"/>
                </a:lnTo>
                <a:lnTo>
                  <a:pt x="2935167" y="247650"/>
                </a:lnTo>
                <a:lnTo>
                  <a:pt x="2937813" y="250161"/>
                </a:lnTo>
                <a:lnTo>
                  <a:pt x="2937935" y="251460"/>
                </a:lnTo>
                <a:close/>
              </a:path>
              <a:path w="4096384" h="836930">
                <a:moveTo>
                  <a:pt x="2948114" y="248519"/>
                </a:moveTo>
                <a:lnTo>
                  <a:pt x="2947580" y="247650"/>
                </a:lnTo>
                <a:lnTo>
                  <a:pt x="2949413" y="247650"/>
                </a:lnTo>
                <a:lnTo>
                  <a:pt x="2948114" y="248519"/>
                </a:lnTo>
                <a:close/>
              </a:path>
              <a:path w="4096384" h="836930">
                <a:moveTo>
                  <a:pt x="2971545" y="255270"/>
                </a:moveTo>
                <a:lnTo>
                  <a:pt x="2952262" y="255270"/>
                </a:lnTo>
                <a:lnTo>
                  <a:pt x="2955110" y="251460"/>
                </a:lnTo>
                <a:lnTo>
                  <a:pt x="2957467" y="248920"/>
                </a:lnTo>
                <a:lnTo>
                  <a:pt x="2953610" y="247650"/>
                </a:lnTo>
                <a:lnTo>
                  <a:pt x="2979756" y="247650"/>
                </a:lnTo>
                <a:lnTo>
                  <a:pt x="2978759" y="250161"/>
                </a:lnTo>
                <a:lnTo>
                  <a:pt x="2978846" y="250336"/>
                </a:lnTo>
                <a:lnTo>
                  <a:pt x="2979599" y="251460"/>
                </a:lnTo>
                <a:lnTo>
                  <a:pt x="2988774" y="251460"/>
                </a:lnTo>
                <a:lnTo>
                  <a:pt x="2988176" y="252730"/>
                </a:lnTo>
                <a:lnTo>
                  <a:pt x="2970537" y="252730"/>
                </a:lnTo>
                <a:lnTo>
                  <a:pt x="2971545" y="255270"/>
                </a:lnTo>
                <a:close/>
              </a:path>
              <a:path w="4096384" h="836930">
                <a:moveTo>
                  <a:pt x="2980431" y="251460"/>
                </a:moveTo>
                <a:lnTo>
                  <a:pt x="2979599" y="251460"/>
                </a:lnTo>
                <a:lnTo>
                  <a:pt x="2978846" y="250336"/>
                </a:lnTo>
                <a:lnTo>
                  <a:pt x="2978759" y="250161"/>
                </a:lnTo>
                <a:lnTo>
                  <a:pt x="2979756" y="247650"/>
                </a:lnTo>
                <a:lnTo>
                  <a:pt x="2981420" y="250161"/>
                </a:lnTo>
                <a:lnTo>
                  <a:pt x="2981323" y="250336"/>
                </a:lnTo>
                <a:lnTo>
                  <a:pt x="2980431" y="251460"/>
                </a:lnTo>
                <a:close/>
              </a:path>
              <a:path w="4096384" h="836930">
                <a:moveTo>
                  <a:pt x="3225321" y="251460"/>
                </a:moveTo>
                <a:lnTo>
                  <a:pt x="3220482" y="251460"/>
                </a:lnTo>
                <a:lnTo>
                  <a:pt x="3221490" y="248920"/>
                </a:lnTo>
                <a:lnTo>
                  <a:pt x="3224496" y="247650"/>
                </a:lnTo>
                <a:lnTo>
                  <a:pt x="3225321" y="251460"/>
                </a:lnTo>
                <a:close/>
              </a:path>
              <a:path w="4096384" h="836930">
                <a:moveTo>
                  <a:pt x="3227861" y="252730"/>
                </a:moveTo>
                <a:lnTo>
                  <a:pt x="3204564" y="252730"/>
                </a:lnTo>
                <a:lnTo>
                  <a:pt x="3210254" y="251460"/>
                </a:lnTo>
                <a:lnTo>
                  <a:pt x="3225321" y="251460"/>
                </a:lnTo>
                <a:lnTo>
                  <a:pt x="3224496" y="247650"/>
                </a:lnTo>
                <a:lnTo>
                  <a:pt x="3225995" y="248920"/>
                </a:lnTo>
                <a:lnTo>
                  <a:pt x="3232209" y="248920"/>
                </a:lnTo>
                <a:lnTo>
                  <a:pt x="3227861" y="252730"/>
                </a:lnTo>
                <a:close/>
              </a:path>
              <a:path w="4096384" h="836930">
                <a:moveTo>
                  <a:pt x="3401668" y="252730"/>
                </a:moveTo>
                <a:lnTo>
                  <a:pt x="3396461" y="252730"/>
                </a:lnTo>
                <a:lnTo>
                  <a:pt x="3395120" y="250336"/>
                </a:lnTo>
                <a:lnTo>
                  <a:pt x="3395050" y="250161"/>
                </a:lnTo>
                <a:lnTo>
                  <a:pt x="3396096" y="247650"/>
                </a:lnTo>
                <a:lnTo>
                  <a:pt x="3402343" y="247650"/>
                </a:lnTo>
                <a:lnTo>
                  <a:pt x="3403521" y="250161"/>
                </a:lnTo>
                <a:lnTo>
                  <a:pt x="3403427" y="250336"/>
                </a:lnTo>
                <a:lnTo>
                  <a:pt x="3401668" y="252730"/>
                </a:lnTo>
                <a:close/>
              </a:path>
              <a:path w="4096384" h="836930">
                <a:moveTo>
                  <a:pt x="3411401" y="252730"/>
                </a:moveTo>
                <a:lnTo>
                  <a:pt x="3401668" y="252730"/>
                </a:lnTo>
                <a:lnTo>
                  <a:pt x="3403427" y="250336"/>
                </a:lnTo>
                <a:lnTo>
                  <a:pt x="3403521" y="250161"/>
                </a:lnTo>
                <a:lnTo>
                  <a:pt x="3402343" y="247650"/>
                </a:lnTo>
                <a:lnTo>
                  <a:pt x="3410056" y="247650"/>
                </a:lnTo>
                <a:lnTo>
                  <a:pt x="3410133" y="250336"/>
                </a:lnTo>
                <a:lnTo>
                  <a:pt x="3411401" y="252730"/>
                </a:lnTo>
                <a:close/>
              </a:path>
              <a:path w="4096384" h="836930">
                <a:moveTo>
                  <a:pt x="3480472" y="252730"/>
                </a:moveTo>
                <a:lnTo>
                  <a:pt x="3479280" y="252730"/>
                </a:lnTo>
                <a:lnTo>
                  <a:pt x="3478496" y="250336"/>
                </a:lnTo>
                <a:lnTo>
                  <a:pt x="3478466" y="250161"/>
                </a:lnTo>
                <a:lnTo>
                  <a:pt x="3479948" y="247650"/>
                </a:lnTo>
                <a:lnTo>
                  <a:pt x="3481140" y="247650"/>
                </a:lnTo>
                <a:lnTo>
                  <a:pt x="3481933" y="251285"/>
                </a:lnTo>
                <a:lnTo>
                  <a:pt x="3481883" y="251534"/>
                </a:lnTo>
                <a:lnTo>
                  <a:pt x="3480472" y="25273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74592" y="273050"/>
                </a:lnTo>
                <a:lnTo>
                  <a:pt x="3476609" y="270510"/>
                </a:lnTo>
                <a:lnTo>
                  <a:pt x="3475423" y="270510"/>
                </a:lnTo>
                <a:lnTo>
                  <a:pt x="3474101" y="269240"/>
                </a:lnTo>
                <a:lnTo>
                  <a:pt x="3482305" y="269240"/>
                </a:lnTo>
                <a:lnTo>
                  <a:pt x="3485828" y="261620"/>
                </a:lnTo>
                <a:lnTo>
                  <a:pt x="3475757" y="261620"/>
                </a:lnTo>
                <a:lnTo>
                  <a:pt x="3474592" y="252730"/>
                </a:lnTo>
                <a:lnTo>
                  <a:pt x="3480472" y="252730"/>
                </a:lnTo>
                <a:lnTo>
                  <a:pt x="3481883" y="251534"/>
                </a:lnTo>
                <a:lnTo>
                  <a:pt x="3481933" y="251285"/>
                </a:lnTo>
                <a:lnTo>
                  <a:pt x="3481140" y="247650"/>
                </a:lnTo>
                <a:lnTo>
                  <a:pt x="3504099" y="247650"/>
                </a:lnTo>
                <a:lnTo>
                  <a:pt x="3503252" y="254000"/>
                </a:lnTo>
                <a:lnTo>
                  <a:pt x="3500404" y="254000"/>
                </a:lnTo>
                <a:lnTo>
                  <a:pt x="3499572" y="255270"/>
                </a:lnTo>
                <a:lnTo>
                  <a:pt x="3485985" y="255270"/>
                </a:lnTo>
                <a:lnTo>
                  <a:pt x="3484837" y="256520"/>
                </a:lnTo>
                <a:lnTo>
                  <a:pt x="3485154" y="257810"/>
                </a:lnTo>
                <a:lnTo>
                  <a:pt x="3500580" y="257810"/>
                </a:lnTo>
                <a:lnTo>
                  <a:pt x="3503252" y="260350"/>
                </a:lnTo>
                <a:lnTo>
                  <a:pt x="3504872" y="260350"/>
                </a:lnTo>
                <a:lnTo>
                  <a:pt x="3505943" y="266700"/>
                </a:lnTo>
                <a:lnTo>
                  <a:pt x="3552204" y="266700"/>
                </a:lnTo>
                <a:lnTo>
                  <a:pt x="3552165" y="267970"/>
                </a:lnTo>
                <a:lnTo>
                  <a:pt x="3487511" y="267970"/>
                </a:lnTo>
                <a:lnTo>
                  <a:pt x="3483811" y="271780"/>
                </a:lnTo>
                <a:lnTo>
                  <a:pt x="3485311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774985" y="250336"/>
                </a:lnTo>
                <a:lnTo>
                  <a:pt x="3774917" y="249790"/>
                </a:lnTo>
                <a:lnTo>
                  <a:pt x="3775146" y="248920"/>
                </a:lnTo>
                <a:lnTo>
                  <a:pt x="3777320" y="247650"/>
                </a:lnTo>
                <a:lnTo>
                  <a:pt x="3779336" y="250190"/>
                </a:lnTo>
                <a:lnTo>
                  <a:pt x="3778981" y="250200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3927521" y="255270"/>
                </a:moveTo>
                <a:lnTo>
                  <a:pt x="3923241" y="252667"/>
                </a:lnTo>
                <a:lnTo>
                  <a:pt x="3921740" y="251534"/>
                </a:lnTo>
                <a:lnTo>
                  <a:pt x="3921734" y="251285"/>
                </a:lnTo>
                <a:lnTo>
                  <a:pt x="3922270" y="250276"/>
                </a:lnTo>
                <a:lnTo>
                  <a:pt x="3925007" y="248920"/>
                </a:lnTo>
                <a:lnTo>
                  <a:pt x="3928864" y="247650"/>
                </a:lnTo>
                <a:lnTo>
                  <a:pt x="3927521" y="25527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21307" y="259080"/>
                </a:lnTo>
                <a:lnTo>
                  <a:pt x="3920307" y="256520"/>
                </a:lnTo>
                <a:lnTo>
                  <a:pt x="3919134" y="255270"/>
                </a:lnTo>
                <a:lnTo>
                  <a:pt x="3927521" y="255270"/>
                </a:lnTo>
                <a:lnTo>
                  <a:pt x="3928864" y="247650"/>
                </a:lnTo>
                <a:lnTo>
                  <a:pt x="3930330" y="247650"/>
                </a:lnTo>
                <a:lnTo>
                  <a:pt x="3939091" y="251460"/>
                </a:lnTo>
                <a:lnTo>
                  <a:pt x="3939916" y="252730"/>
                </a:lnTo>
                <a:lnTo>
                  <a:pt x="3941265" y="252730"/>
                </a:lnTo>
                <a:lnTo>
                  <a:pt x="3940020" y="253902"/>
                </a:lnTo>
                <a:lnTo>
                  <a:pt x="3940100" y="256540"/>
                </a:lnTo>
                <a:lnTo>
                  <a:pt x="3930887" y="25654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93223" y="252730"/>
                </a:moveTo>
                <a:lnTo>
                  <a:pt x="3990558" y="252730"/>
                </a:lnTo>
                <a:lnTo>
                  <a:pt x="3986917" y="250336"/>
                </a:lnTo>
                <a:lnTo>
                  <a:pt x="3986792" y="250161"/>
                </a:lnTo>
                <a:lnTo>
                  <a:pt x="3995239" y="247650"/>
                </a:lnTo>
                <a:lnTo>
                  <a:pt x="3994074" y="251460"/>
                </a:lnTo>
                <a:lnTo>
                  <a:pt x="3993223" y="252730"/>
                </a:lnTo>
                <a:close/>
              </a:path>
              <a:path w="4096384" h="836930">
                <a:moveTo>
                  <a:pt x="3954184" y="257810"/>
                </a:moveTo>
                <a:lnTo>
                  <a:pt x="3944631" y="257810"/>
                </a:lnTo>
                <a:lnTo>
                  <a:pt x="3945456" y="256540"/>
                </a:lnTo>
                <a:lnTo>
                  <a:pt x="3946288" y="256540"/>
                </a:lnTo>
                <a:lnTo>
                  <a:pt x="3947813" y="254000"/>
                </a:lnTo>
                <a:lnTo>
                  <a:pt x="3941265" y="252730"/>
                </a:lnTo>
                <a:lnTo>
                  <a:pt x="3993223" y="252730"/>
                </a:lnTo>
                <a:lnTo>
                  <a:pt x="3994074" y="251460"/>
                </a:lnTo>
                <a:lnTo>
                  <a:pt x="3995239" y="247650"/>
                </a:lnTo>
                <a:lnTo>
                  <a:pt x="4032008" y="247650"/>
                </a:lnTo>
                <a:lnTo>
                  <a:pt x="4031395" y="248920"/>
                </a:lnTo>
                <a:lnTo>
                  <a:pt x="4002285" y="248920"/>
                </a:lnTo>
                <a:lnTo>
                  <a:pt x="4001453" y="250190"/>
                </a:lnTo>
                <a:lnTo>
                  <a:pt x="3999771" y="250190"/>
                </a:lnTo>
                <a:lnTo>
                  <a:pt x="3996490" y="254000"/>
                </a:lnTo>
                <a:lnTo>
                  <a:pt x="3955684" y="254000"/>
                </a:lnTo>
                <a:lnTo>
                  <a:pt x="3954184" y="257810"/>
                </a:lnTo>
                <a:close/>
              </a:path>
              <a:path w="4096384" h="836930">
                <a:moveTo>
                  <a:pt x="4045023" y="254000"/>
                </a:moveTo>
                <a:lnTo>
                  <a:pt x="4043523" y="254000"/>
                </a:lnTo>
                <a:lnTo>
                  <a:pt x="4042062" y="251534"/>
                </a:lnTo>
                <a:lnTo>
                  <a:pt x="4041841" y="247650"/>
                </a:lnTo>
                <a:lnTo>
                  <a:pt x="4044866" y="247650"/>
                </a:lnTo>
                <a:lnTo>
                  <a:pt x="4046522" y="248920"/>
                </a:lnTo>
                <a:lnTo>
                  <a:pt x="4046625" y="250336"/>
                </a:lnTo>
                <a:lnTo>
                  <a:pt x="4046577" y="251653"/>
                </a:lnTo>
                <a:lnTo>
                  <a:pt x="4045023" y="25400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2782"/>
                </a:lnTo>
                <a:lnTo>
                  <a:pt x="1362680" y="248920"/>
                </a:lnTo>
                <a:lnTo>
                  <a:pt x="1371291" y="247689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796546" y="254000"/>
                </a:moveTo>
                <a:lnTo>
                  <a:pt x="2789324" y="252730"/>
                </a:lnTo>
                <a:lnTo>
                  <a:pt x="2785317" y="251460"/>
                </a:lnTo>
                <a:lnTo>
                  <a:pt x="2790913" y="247713"/>
                </a:lnTo>
                <a:lnTo>
                  <a:pt x="2796546" y="254000"/>
                </a:lnTo>
                <a:close/>
              </a:path>
              <a:path w="4096384" h="836930">
                <a:moveTo>
                  <a:pt x="2541317" y="250190"/>
                </a:moveTo>
                <a:lnTo>
                  <a:pt x="2532857" y="250190"/>
                </a:lnTo>
                <a:lnTo>
                  <a:pt x="2541402" y="247842"/>
                </a:lnTo>
                <a:lnTo>
                  <a:pt x="2541855" y="248179"/>
                </a:lnTo>
                <a:lnTo>
                  <a:pt x="2541757" y="248767"/>
                </a:lnTo>
                <a:lnTo>
                  <a:pt x="2541317" y="250190"/>
                </a:lnTo>
                <a:close/>
              </a:path>
              <a:path w="4096384" h="836930">
                <a:moveTo>
                  <a:pt x="1354803" y="255270"/>
                </a:moveTo>
                <a:lnTo>
                  <a:pt x="1349945" y="250190"/>
                </a:lnTo>
                <a:lnTo>
                  <a:pt x="1349440" y="250190"/>
                </a:lnTo>
                <a:lnTo>
                  <a:pt x="1350858" y="247856"/>
                </a:lnTo>
                <a:lnTo>
                  <a:pt x="1353919" y="248548"/>
                </a:lnTo>
                <a:lnTo>
                  <a:pt x="1354803" y="255270"/>
                </a:lnTo>
                <a:close/>
              </a:path>
              <a:path w="4096384" h="836930">
                <a:moveTo>
                  <a:pt x="2409751" y="252730"/>
                </a:moveTo>
                <a:lnTo>
                  <a:pt x="2400112" y="252730"/>
                </a:lnTo>
                <a:lnTo>
                  <a:pt x="2408511" y="247924"/>
                </a:lnTo>
                <a:lnTo>
                  <a:pt x="2410504" y="250190"/>
                </a:lnTo>
                <a:lnTo>
                  <a:pt x="2410340" y="250190"/>
                </a:lnTo>
                <a:lnTo>
                  <a:pt x="2409751" y="252730"/>
                </a:lnTo>
                <a:close/>
              </a:path>
              <a:path w="4096384" h="836930">
                <a:moveTo>
                  <a:pt x="1591735" y="254000"/>
                </a:moveTo>
                <a:lnTo>
                  <a:pt x="1582597" y="254000"/>
                </a:lnTo>
                <a:lnTo>
                  <a:pt x="1582335" y="252008"/>
                </a:lnTo>
                <a:lnTo>
                  <a:pt x="1582217" y="251285"/>
                </a:lnTo>
                <a:lnTo>
                  <a:pt x="1581968" y="250336"/>
                </a:lnTo>
                <a:lnTo>
                  <a:pt x="1581965" y="250161"/>
                </a:lnTo>
                <a:lnTo>
                  <a:pt x="1584563" y="248088"/>
                </a:lnTo>
                <a:lnTo>
                  <a:pt x="1585111" y="248920"/>
                </a:lnTo>
                <a:lnTo>
                  <a:pt x="1593159" y="248920"/>
                </a:lnTo>
                <a:lnTo>
                  <a:pt x="1593274" y="250276"/>
                </a:lnTo>
                <a:lnTo>
                  <a:pt x="1594835" y="251460"/>
                </a:lnTo>
                <a:lnTo>
                  <a:pt x="1592825" y="251460"/>
                </a:lnTo>
                <a:lnTo>
                  <a:pt x="1591104" y="252643"/>
                </a:lnTo>
                <a:lnTo>
                  <a:pt x="1591010" y="252782"/>
                </a:lnTo>
                <a:lnTo>
                  <a:pt x="1591735" y="254000"/>
                </a:lnTo>
                <a:close/>
              </a:path>
              <a:path w="4096384" h="836930">
                <a:moveTo>
                  <a:pt x="1489238" y="251460"/>
                </a:moveTo>
                <a:lnTo>
                  <a:pt x="1487895" y="251460"/>
                </a:lnTo>
                <a:lnTo>
                  <a:pt x="1486023" y="250276"/>
                </a:lnTo>
                <a:lnTo>
                  <a:pt x="1485939" y="249790"/>
                </a:lnTo>
                <a:lnTo>
                  <a:pt x="1486055" y="248920"/>
                </a:lnTo>
                <a:lnTo>
                  <a:pt x="1488065" y="248920"/>
                </a:lnTo>
                <a:lnTo>
                  <a:pt x="1489238" y="248179"/>
                </a:lnTo>
                <a:lnTo>
                  <a:pt x="1489238" y="251460"/>
                </a:lnTo>
                <a:close/>
              </a:path>
              <a:path w="4096384" h="836930">
                <a:moveTo>
                  <a:pt x="2539884" y="254821"/>
                </a:moveTo>
                <a:lnTo>
                  <a:pt x="2541923" y="248230"/>
                </a:lnTo>
                <a:lnTo>
                  <a:pt x="2544573" y="250200"/>
                </a:lnTo>
                <a:lnTo>
                  <a:pt x="2544613" y="250336"/>
                </a:lnTo>
                <a:lnTo>
                  <a:pt x="2539884" y="254821"/>
                </a:lnTo>
                <a:close/>
              </a:path>
              <a:path w="4096384" h="836930">
                <a:moveTo>
                  <a:pt x="2566963" y="255270"/>
                </a:moveTo>
                <a:lnTo>
                  <a:pt x="2552972" y="255270"/>
                </a:lnTo>
                <a:lnTo>
                  <a:pt x="2555986" y="248321"/>
                </a:lnTo>
                <a:lnTo>
                  <a:pt x="2562866" y="254000"/>
                </a:lnTo>
                <a:lnTo>
                  <a:pt x="2567943" y="254000"/>
                </a:lnTo>
                <a:lnTo>
                  <a:pt x="2566963" y="255270"/>
                </a:lnTo>
                <a:close/>
              </a:path>
              <a:path w="4096384" h="836930">
                <a:moveTo>
                  <a:pt x="1413583" y="251460"/>
                </a:moveTo>
                <a:lnTo>
                  <a:pt x="1406597" y="251460"/>
                </a:lnTo>
                <a:lnTo>
                  <a:pt x="1407271" y="250190"/>
                </a:lnTo>
                <a:lnTo>
                  <a:pt x="1408109" y="250190"/>
                </a:lnTo>
                <a:lnTo>
                  <a:pt x="1408663" y="249137"/>
                </a:lnTo>
                <a:lnTo>
                  <a:pt x="1408777" y="248355"/>
                </a:lnTo>
                <a:lnTo>
                  <a:pt x="1410454" y="248920"/>
                </a:lnTo>
                <a:lnTo>
                  <a:pt x="1413583" y="251460"/>
                </a:lnTo>
                <a:close/>
              </a:path>
              <a:path w="4096384" h="836930">
                <a:moveTo>
                  <a:pt x="1438198" y="250190"/>
                </a:moveTo>
                <a:lnTo>
                  <a:pt x="1437948" y="250190"/>
                </a:lnTo>
                <a:lnTo>
                  <a:pt x="1436836" y="249137"/>
                </a:lnTo>
                <a:lnTo>
                  <a:pt x="1436712" y="248718"/>
                </a:lnTo>
                <a:lnTo>
                  <a:pt x="1436828" y="248496"/>
                </a:lnTo>
                <a:lnTo>
                  <a:pt x="1438829" y="248767"/>
                </a:lnTo>
                <a:lnTo>
                  <a:pt x="1438752" y="249790"/>
                </a:lnTo>
                <a:lnTo>
                  <a:pt x="1438198" y="25019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38026" y="255270"/>
                </a:lnTo>
                <a:lnTo>
                  <a:pt x="2948114" y="248519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3689" y="265430"/>
                </a:lnTo>
                <a:lnTo>
                  <a:pt x="1359832" y="259080"/>
                </a:lnTo>
                <a:lnTo>
                  <a:pt x="1356309" y="255270"/>
                </a:lnTo>
                <a:lnTo>
                  <a:pt x="1354803" y="255270"/>
                </a:lnTo>
                <a:lnTo>
                  <a:pt x="1353919" y="248548"/>
                </a:lnTo>
                <a:lnTo>
                  <a:pt x="1361174" y="250190"/>
                </a:lnTo>
                <a:lnTo>
                  <a:pt x="1362680" y="250190"/>
                </a:lnTo>
                <a:lnTo>
                  <a:pt x="1362680" y="252730"/>
                </a:lnTo>
                <a:lnTo>
                  <a:pt x="1362176" y="252730"/>
                </a:lnTo>
                <a:lnTo>
                  <a:pt x="1362680" y="254000"/>
                </a:lnTo>
                <a:lnTo>
                  <a:pt x="1374584" y="254000"/>
                </a:lnTo>
                <a:lnTo>
                  <a:pt x="1371570" y="255268"/>
                </a:lnTo>
                <a:lnTo>
                  <a:pt x="1371997" y="256355"/>
                </a:lnTo>
                <a:lnTo>
                  <a:pt x="1372070" y="259080"/>
                </a:lnTo>
                <a:lnTo>
                  <a:pt x="1370728" y="259080"/>
                </a:lnTo>
                <a:lnTo>
                  <a:pt x="1368387" y="260348"/>
                </a:lnTo>
                <a:lnTo>
                  <a:pt x="1368213" y="261620"/>
                </a:lnTo>
                <a:lnTo>
                  <a:pt x="1366537" y="261620"/>
                </a:lnTo>
                <a:lnTo>
                  <a:pt x="1364782" y="262827"/>
                </a:lnTo>
                <a:lnTo>
                  <a:pt x="1364690" y="264160"/>
                </a:lnTo>
                <a:lnTo>
                  <a:pt x="1366707" y="26416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856756" y="256540"/>
                </a:moveTo>
                <a:lnTo>
                  <a:pt x="851607" y="255268"/>
                </a:lnTo>
                <a:lnTo>
                  <a:pt x="845314" y="252643"/>
                </a:lnTo>
                <a:lnTo>
                  <a:pt x="842877" y="251460"/>
                </a:lnTo>
                <a:lnTo>
                  <a:pt x="842877" y="248718"/>
                </a:lnTo>
                <a:lnTo>
                  <a:pt x="843041" y="248920"/>
                </a:lnTo>
                <a:lnTo>
                  <a:pt x="853773" y="248920"/>
                </a:lnTo>
                <a:lnTo>
                  <a:pt x="856340" y="252571"/>
                </a:lnTo>
                <a:lnTo>
                  <a:pt x="856455" y="252782"/>
                </a:lnTo>
                <a:lnTo>
                  <a:pt x="856756" y="256540"/>
                </a:lnTo>
                <a:close/>
              </a:path>
              <a:path w="4096384" h="836930">
                <a:moveTo>
                  <a:pt x="1438846" y="249722"/>
                </a:moveTo>
                <a:lnTo>
                  <a:pt x="1438829" y="248767"/>
                </a:lnTo>
                <a:lnTo>
                  <a:pt x="1439958" y="248920"/>
                </a:lnTo>
                <a:lnTo>
                  <a:pt x="1438846" y="249722"/>
                </a:lnTo>
                <a:close/>
              </a:path>
              <a:path w="4096384" h="836930">
                <a:moveTo>
                  <a:pt x="644462" y="250190"/>
                </a:moveTo>
                <a:lnTo>
                  <a:pt x="642395" y="250190"/>
                </a:lnTo>
                <a:lnTo>
                  <a:pt x="643233" y="248920"/>
                </a:lnTo>
                <a:lnTo>
                  <a:pt x="644462" y="250190"/>
                </a:lnTo>
                <a:close/>
              </a:path>
              <a:path w="4096384" h="836930">
                <a:moveTo>
                  <a:pt x="646919" y="252730"/>
                </a:moveTo>
                <a:lnTo>
                  <a:pt x="643233" y="248920"/>
                </a:lnTo>
                <a:lnTo>
                  <a:pt x="646541" y="248920"/>
                </a:lnTo>
                <a:lnTo>
                  <a:pt x="646919" y="252730"/>
                </a:lnTo>
                <a:close/>
              </a:path>
              <a:path w="4096384" h="836930">
                <a:moveTo>
                  <a:pt x="829366" y="252730"/>
                </a:moveTo>
                <a:lnTo>
                  <a:pt x="825440" y="252730"/>
                </a:lnTo>
                <a:lnTo>
                  <a:pt x="830803" y="248920"/>
                </a:lnTo>
                <a:lnTo>
                  <a:pt x="829366" y="252730"/>
                </a:lnTo>
                <a:close/>
              </a:path>
              <a:path w="4096384" h="836930">
                <a:moveTo>
                  <a:pt x="833488" y="264160"/>
                </a:moveTo>
                <a:lnTo>
                  <a:pt x="819907" y="264160"/>
                </a:lnTo>
                <a:lnTo>
                  <a:pt x="827451" y="257810"/>
                </a:lnTo>
                <a:lnTo>
                  <a:pt x="830803" y="248920"/>
                </a:lnTo>
                <a:lnTo>
                  <a:pt x="842877" y="248920"/>
                </a:lnTo>
                <a:lnTo>
                  <a:pt x="842877" y="251460"/>
                </a:lnTo>
                <a:lnTo>
                  <a:pt x="840356" y="251460"/>
                </a:lnTo>
                <a:lnTo>
                  <a:pt x="839320" y="252782"/>
                </a:lnTo>
                <a:lnTo>
                  <a:pt x="838581" y="253902"/>
                </a:lnTo>
                <a:lnTo>
                  <a:pt x="838702" y="254705"/>
                </a:lnTo>
                <a:lnTo>
                  <a:pt x="838850" y="255270"/>
                </a:lnTo>
                <a:lnTo>
                  <a:pt x="851611" y="255270"/>
                </a:lnTo>
                <a:lnTo>
                  <a:pt x="856756" y="256540"/>
                </a:lnTo>
                <a:lnTo>
                  <a:pt x="862681" y="256540"/>
                </a:lnTo>
                <a:lnTo>
                  <a:pt x="861480" y="257810"/>
                </a:lnTo>
                <a:lnTo>
                  <a:pt x="866008" y="260350"/>
                </a:lnTo>
                <a:lnTo>
                  <a:pt x="833154" y="260350"/>
                </a:lnTo>
                <a:lnTo>
                  <a:pt x="831508" y="261591"/>
                </a:lnTo>
                <a:lnTo>
                  <a:pt x="831575" y="262955"/>
                </a:lnTo>
                <a:lnTo>
                  <a:pt x="833488" y="264160"/>
                </a:lnTo>
                <a:close/>
              </a:path>
              <a:path w="4096384" h="836930">
                <a:moveTo>
                  <a:pt x="1225561" y="264160"/>
                </a:moveTo>
                <a:lnTo>
                  <a:pt x="1221726" y="261287"/>
                </a:lnTo>
                <a:lnTo>
                  <a:pt x="1218747" y="259234"/>
                </a:lnTo>
                <a:lnTo>
                  <a:pt x="1218629" y="258960"/>
                </a:lnTo>
                <a:lnTo>
                  <a:pt x="1227578" y="248920"/>
                </a:lnTo>
                <a:lnTo>
                  <a:pt x="1230237" y="253964"/>
                </a:lnTo>
                <a:lnTo>
                  <a:pt x="1230256" y="256540"/>
                </a:lnTo>
                <a:lnTo>
                  <a:pt x="1225561" y="264160"/>
                </a:lnTo>
                <a:close/>
              </a:path>
              <a:path w="4096384" h="836930">
                <a:moveTo>
                  <a:pt x="1232184" y="264160"/>
                </a:moveTo>
                <a:lnTo>
                  <a:pt x="1225561" y="264160"/>
                </a:lnTo>
                <a:lnTo>
                  <a:pt x="1230256" y="256540"/>
                </a:lnTo>
                <a:lnTo>
                  <a:pt x="1230237" y="253964"/>
                </a:lnTo>
                <a:lnTo>
                  <a:pt x="1227578" y="248920"/>
                </a:lnTo>
                <a:lnTo>
                  <a:pt x="1234491" y="248920"/>
                </a:lnTo>
                <a:lnTo>
                  <a:pt x="1234599" y="250336"/>
                </a:lnTo>
                <a:lnTo>
                  <a:pt x="1239585" y="255210"/>
                </a:lnTo>
                <a:lnTo>
                  <a:pt x="1242664" y="256540"/>
                </a:lnTo>
                <a:lnTo>
                  <a:pt x="1241152" y="259080"/>
                </a:lnTo>
                <a:lnTo>
                  <a:pt x="1247019" y="259080"/>
                </a:lnTo>
                <a:lnTo>
                  <a:pt x="1247019" y="260350"/>
                </a:lnTo>
                <a:lnTo>
                  <a:pt x="1237318" y="260350"/>
                </a:lnTo>
                <a:lnTo>
                  <a:pt x="1234951" y="261620"/>
                </a:lnTo>
                <a:lnTo>
                  <a:pt x="1232184" y="264160"/>
                </a:lnTo>
                <a:close/>
              </a:path>
              <a:path w="4096384" h="836930">
                <a:moveTo>
                  <a:pt x="1333097" y="249048"/>
                </a:moveTo>
                <a:lnTo>
                  <a:pt x="1333012" y="248920"/>
                </a:lnTo>
                <a:lnTo>
                  <a:pt x="1333346" y="248920"/>
                </a:lnTo>
                <a:lnTo>
                  <a:pt x="1333097" y="249048"/>
                </a:lnTo>
                <a:close/>
              </a:path>
              <a:path w="4096384" h="836930">
                <a:moveTo>
                  <a:pt x="1333850" y="250190"/>
                </a:moveTo>
                <a:lnTo>
                  <a:pt x="1333097" y="249048"/>
                </a:lnTo>
                <a:lnTo>
                  <a:pt x="1333346" y="248920"/>
                </a:lnTo>
                <a:lnTo>
                  <a:pt x="1333850" y="250190"/>
                </a:lnTo>
                <a:close/>
              </a:path>
              <a:path w="4096384" h="836930">
                <a:moveTo>
                  <a:pt x="1391177" y="251460"/>
                </a:moveTo>
                <a:lnTo>
                  <a:pt x="1394699" y="248920"/>
                </a:lnTo>
                <a:lnTo>
                  <a:pt x="1393671" y="250200"/>
                </a:lnTo>
                <a:lnTo>
                  <a:pt x="1391177" y="251460"/>
                </a:lnTo>
                <a:close/>
              </a:path>
              <a:path w="4096384" h="836930">
                <a:moveTo>
                  <a:pt x="1400483" y="256540"/>
                </a:moveTo>
                <a:lnTo>
                  <a:pt x="1391177" y="256540"/>
                </a:lnTo>
                <a:lnTo>
                  <a:pt x="1391901" y="255441"/>
                </a:lnTo>
                <a:lnTo>
                  <a:pt x="1391931" y="253902"/>
                </a:lnTo>
                <a:lnTo>
                  <a:pt x="1389834" y="251460"/>
                </a:lnTo>
                <a:lnTo>
                  <a:pt x="1391177" y="251460"/>
                </a:lnTo>
                <a:lnTo>
                  <a:pt x="1393671" y="250200"/>
                </a:lnTo>
                <a:lnTo>
                  <a:pt x="1394699" y="248920"/>
                </a:lnTo>
                <a:lnTo>
                  <a:pt x="1395034" y="248920"/>
                </a:lnTo>
                <a:lnTo>
                  <a:pt x="1396042" y="252730"/>
                </a:lnTo>
                <a:lnTo>
                  <a:pt x="1403696" y="252730"/>
                </a:lnTo>
                <a:lnTo>
                  <a:pt x="1402673" y="254111"/>
                </a:lnTo>
                <a:lnTo>
                  <a:pt x="1401890" y="255286"/>
                </a:lnTo>
                <a:lnTo>
                  <a:pt x="1400483" y="256540"/>
                </a:lnTo>
                <a:close/>
              </a:path>
              <a:path w="4096384" h="836930">
                <a:moveTo>
                  <a:pt x="1447167" y="251460"/>
                </a:moveTo>
                <a:lnTo>
                  <a:pt x="1446329" y="250190"/>
                </a:lnTo>
                <a:lnTo>
                  <a:pt x="1445995" y="250190"/>
                </a:lnTo>
                <a:lnTo>
                  <a:pt x="1446493" y="248920"/>
                </a:lnTo>
                <a:lnTo>
                  <a:pt x="1448254" y="248920"/>
                </a:lnTo>
                <a:lnTo>
                  <a:pt x="1448603" y="249048"/>
                </a:lnTo>
                <a:lnTo>
                  <a:pt x="1448021" y="250161"/>
                </a:lnTo>
                <a:lnTo>
                  <a:pt x="1447167" y="25146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51614" y="250161"/>
                </a:lnTo>
                <a:lnTo>
                  <a:pt x="1448605" y="249049"/>
                </a:lnTo>
                <a:lnTo>
                  <a:pt x="1448673" y="248920"/>
                </a:lnTo>
                <a:lnTo>
                  <a:pt x="1454446" y="24892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32297" y="251285"/>
                </a:lnTo>
                <a:lnTo>
                  <a:pt x="1633389" y="248920"/>
                </a:lnTo>
                <a:lnTo>
                  <a:pt x="1634397" y="248920"/>
                </a:lnTo>
                <a:lnTo>
                  <a:pt x="1635216" y="250161"/>
                </a:lnTo>
                <a:lnTo>
                  <a:pt x="1635235" y="251460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59541" y="260350"/>
                </a:lnTo>
                <a:lnTo>
                  <a:pt x="1662553" y="252730"/>
                </a:lnTo>
                <a:lnTo>
                  <a:pt x="1632217" y="252730"/>
                </a:lnTo>
                <a:lnTo>
                  <a:pt x="1635235" y="251460"/>
                </a:lnTo>
                <a:lnTo>
                  <a:pt x="1635216" y="250161"/>
                </a:lnTo>
                <a:lnTo>
                  <a:pt x="1634397" y="248920"/>
                </a:lnTo>
                <a:lnTo>
                  <a:pt x="1648979" y="248920"/>
                </a:lnTo>
                <a:lnTo>
                  <a:pt x="1647994" y="250161"/>
                </a:lnTo>
                <a:lnTo>
                  <a:pt x="1648068" y="250336"/>
                </a:lnTo>
                <a:lnTo>
                  <a:pt x="1648816" y="251460"/>
                </a:lnTo>
                <a:lnTo>
                  <a:pt x="1667654" y="251460"/>
                </a:lnTo>
                <a:lnTo>
                  <a:pt x="1662801" y="255210"/>
                </a:lnTo>
                <a:lnTo>
                  <a:pt x="1662877" y="255441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649818" y="251460"/>
                </a:moveTo>
                <a:lnTo>
                  <a:pt x="1648816" y="251460"/>
                </a:lnTo>
                <a:lnTo>
                  <a:pt x="1648068" y="250336"/>
                </a:lnTo>
                <a:lnTo>
                  <a:pt x="1647994" y="250161"/>
                </a:lnTo>
                <a:lnTo>
                  <a:pt x="1648979" y="248920"/>
                </a:lnTo>
                <a:lnTo>
                  <a:pt x="1649988" y="248920"/>
                </a:lnTo>
                <a:lnTo>
                  <a:pt x="1650640" y="250161"/>
                </a:lnTo>
                <a:lnTo>
                  <a:pt x="1650559" y="250336"/>
                </a:lnTo>
                <a:lnTo>
                  <a:pt x="1649818" y="251460"/>
                </a:lnTo>
                <a:close/>
              </a:path>
              <a:path w="4096384" h="836930">
                <a:moveTo>
                  <a:pt x="1662553" y="251460"/>
                </a:moveTo>
                <a:lnTo>
                  <a:pt x="1649818" y="251460"/>
                </a:lnTo>
                <a:lnTo>
                  <a:pt x="1650559" y="250336"/>
                </a:lnTo>
                <a:lnTo>
                  <a:pt x="1650640" y="250161"/>
                </a:lnTo>
                <a:lnTo>
                  <a:pt x="1649988" y="248920"/>
                </a:lnTo>
                <a:lnTo>
                  <a:pt x="1656737" y="248920"/>
                </a:lnTo>
                <a:lnTo>
                  <a:pt x="1655216" y="250161"/>
                </a:lnTo>
                <a:lnTo>
                  <a:pt x="1662553" y="251460"/>
                </a:lnTo>
                <a:close/>
              </a:path>
              <a:path w="4096384" h="836930">
                <a:moveTo>
                  <a:pt x="1738659" y="259080"/>
                </a:moveTo>
                <a:lnTo>
                  <a:pt x="1729944" y="259080"/>
                </a:lnTo>
                <a:lnTo>
                  <a:pt x="1734027" y="255010"/>
                </a:lnTo>
                <a:lnTo>
                  <a:pt x="1739334" y="248920"/>
                </a:lnTo>
                <a:lnTo>
                  <a:pt x="1738659" y="259080"/>
                </a:lnTo>
                <a:close/>
              </a:path>
              <a:path w="4096384" h="836930">
                <a:moveTo>
                  <a:pt x="1751735" y="259080"/>
                </a:moveTo>
                <a:lnTo>
                  <a:pt x="1738659" y="259080"/>
                </a:lnTo>
                <a:lnTo>
                  <a:pt x="1739334" y="248920"/>
                </a:lnTo>
                <a:lnTo>
                  <a:pt x="1767326" y="248920"/>
                </a:lnTo>
                <a:lnTo>
                  <a:pt x="1770004" y="251460"/>
                </a:lnTo>
                <a:lnTo>
                  <a:pt x="1780565" y="251460"/>
                </a:lnTo>
                <a:lnTo>
                  <a:pt x="1782746" y="252730"/>
                </a:lnTo>
                <a:lnTo>
                  <a:pt x="1796547" y="252730"/>
                </a:lnTo>
                <a:lnTo>
                  <a:pt x="1801348" y="255270"/>
                </a:lnTo>
                <a:lnTo>
                  <a:pt x="1749051" y="255270"/>
                </a:lnTo>
                <a:lnTo>
                  <a:pt x="1751735" y="259080"/>
                </a:lnTo>
                <a:close/>
              </a:path>
              <a:path w="4096384" h="836930">
                <a:moveTo>
                  <a:pt x="1782746" y="252730"/>
                </a:moveTo>
                <a:lnTo>
                  <a:pt x="1780693" y="251534"/>
                </a:lnTo>
                <a:lnTo>
                  <a:pt x="1780618" y="251070"/>
                </a:lnTo>
                <a:lnTo>
                  <a:pt x="1780716" y="250336"/>
                </a:lnTo>
                <a:lnTo>
                  <a:pt x="1780793" y="250161"/>
                </a:lnTo>
                <a:lnTo>
                  <a:pt x="1783250" y="248920"/>
                </a:lnTo>
                <a:lnTo>
                  <a:pt x="1785541" y="250161"/>
                </a:lnTo>
                <a:lnTo>
                  <a:pt x="1785424" y="251460"/>
                </a:lnTo>
                <a:lnTo>
                  <a:pt x="1782746" y="252730"/>
                </a:lnTo>
                <a:close/>
              </a:path>
              <a:path w="4096384" h="836930">
                <a:moveTo>
                  <a:pt x="1796547" y="252730"/>
                </a:moveTo>
                <a:lnTo>
                  <a:pt x="1782746" y="252730"/>
                </a:lnTo>
                <a:lnTo>
                  <a:pt x="1785424" y="251460"/>
                </a:lnTo>
                <a:lnTo>
                  <a:pt x="1785541" y="250161"/>
                </a:lnTo>
                <a:lnTo>
                  <a:pt x="1783250" y="248920"/>
                </a:lnTo>
                <a:lnTo>
                  <a:pt x="1793722" y="248920"/>
                </a:lnTo>
                <a:lnTo>
                  <a:pt x="1792967" y="251460"/>
                </a:lnTo>
                <a:lnTo>
                  <a:pt x="1794146" y="251460"/>
                </a:lnTo>
                <a:lnTo>
                  <a:pt x="1796547" y="252730"/>
                </a:lnTo>
                <a:close/>
              </a:path>
              <a:path w="4096384" h="836930">
                <a:moveTo>
                  <a:pt x="1822976" y="252730"/>
                </a:moveTo>
                <a:lnTo>
                  <a:pt x="1820449" y="251534"/>
                </a:lnTo>
                <a:lnTo>
                  <a:pt x="1820353" y="250161"/>
                </a:lnTo>
                <a:lnTo>
                  <a:pt x="1822976" y="248920"/>
                </a:lnTo>
                <a:lnTo>
                  <a:pt x="1825593" y="250161"/>
                </a:lnTo>
                <a:lnTo>
                  <a:pt x="1825654" y="251460"/>
                </a:lnTo>
                <a:lnTo>
                  <a:pt x="1822976" y="252730"/>
                </a:lnTo>
                <a:close/>
              </a:path>
              <a:path w="4096384" h="836930">
                <a:moveTo>
                  <a:pt x="1839840" y="257810"/>
                </a:moveTo>
                <a:lnTo>
                  <a:pt x="1830683" y="257810"/>
                </a:lnTo>
                <a:lnTo>
                  <a:pt x="1832195" y="256540"/>
                </a:lnTo>
                <a:lnTo>
                  <a:pt x="1832117" y="255210"/>
                </a:lnTo>
                <a:lnTo>
                  <a:pt x="1830519" y="254000"/>
                </a:lnTo>
                <a:lnTo>
                  <a:pt x="1829347" y="252730"/>
                </a:lnTo>
                <a:lnTo>
                  <a:pt x="1822976" y="252730"/>
                </a:lnTo>
                <a:lnTo>
                  <a:pt x="1825497" y="251534"/>
                </a:lnTo>
                <a:lnTo>
                  <a:pt x="1825593" y="250161"/>
                </a:lnTo>
                <a:lnTo>
                  <a:pt x="1822976" y="248920"/>
                </a:lnTo>
                <a:lnTo>
                  <a:pt x="1833538" y="248920"/>
                </a:lnTo>
                <a:lnTo>
                  <a:pt x="1833538" y="250190"/>
                </a:lnTo>
                <a:lnTo>
                  <a:pt x="1834438" y="250190"/>
                </a:lnTo>
                <a:lnTo>
                  <a:pt x="1839840" y="257810"/>
                </a:lnTo>
                <a:close/>
              </a:path>
              <a:path w="4096384" h="836930">
                <a:moveTo>
                  <a:pt x="1833724" y="249182"/>
                </a:moveTo>
                <a:lnTo>
                  <a:pt x="1833538" y="248920"/>
                </a:lnTo>
                <a:lnTo>
                  <a:pt x="1833772" y="248920"/>
                </a:lnTo>
                <a:lnTo>
                  <a:pt x="1833724" y="249182"/>
                </a:lnTo>
                <a:close/>
              </a:path>
              <a:path w="4096384" h="836930">
                <a:moveTo>
                  <a:pt x="1902428" y="250190"/>
                </a:moveTo>
                <a:lnTo>
                  <a:pt x="1889188" y="250190"/>
                </a:lnTo>
                <a:lnTo>
                  <a:pt x="1889018" y="248920"/>
                </a:lnTo>
                <a:lnTo>
                  <a:pt x="1902598" y="248920"/>
                </a:lnTo>
                <a:lnTo>
                  <a:pt x="1902428" y="250190"/>
                </a:lnTo>
                <a:close/>
              </a:path>
              <a:path w="4096384" h="836930">
                <a:moveTo>
                  <a:pt x="1904942" y="252730"/>
                </a:moveTo>
                <a:lnTo>
                  <a:pt x="1903266" y="252730"/>
                </a:lnTo>
                <a:lnTo>
                  <a:pt x="1902476" y="250336"/>
                </a:lnTo>
                <a:lnTo>
                  <a:pt x="1902482" y="249790"/>
                </a:lnTo>
                <a:lnTo>
                  <a:pt x="1902598" y="248920"/>
                </a:lnTo>
                <a:lnTo>
                  <a:pt x="1904076" y="250336"/>
                </a:lnTo>
                <a:lnTo>
                  <a:pt x="1905113" y="251460"/>
                </a:lnTo>
                <a:lnTo>
                  <a:pt x="1904942" y="252730"/>
                </a:lnTo>
                <a:close/>
              </a:path>
              <a:path w="4096384" h="836930">
                <a:moveTo>
                  <a:pt x="1964786" y="270510"/>
                </a:moveTo>
                <a:lnTo>
                  <a:pt x="1963611" y="270510"/>
                </a:lnTo>
                <a:lnTo>
                  <a:pt x="1958419" y="260350"/>
                </a:lnTo>
                <a:lnTo>
                  <a:pt x="1978365" y="260348"/>
                </a:lnTo>
                <a:lnTo>
                  <a:pt x="1979372" y="259080"/>
                </a:lnTo>
                <a:lnTo>
                  <a:pt x="1979471" y="256355"/>
                </a:lnTo>
                <a:lnTo>
                  <a:pt x="1978193" y="252730"/>
                </a:lnTo>
                <a:lnTo>
                  <a:pt x="1904942" y="252730"/>
                </a:lnTo>
                <a:lnTo>
                  <a:pt x="1905113" y="251460"/>
                </a:lnTo>
                <a:lnTo>
                  <a:pt x="1903910" y="250161"/>
                </a:lnTo>
                <a:lnTo>
                  <a:pt x="1902598" y="248920"/>
                </a:lnTo>
                <a:lnTo>
                  <a:pt x="1930427" y="248920"/>
                </a:lnTo>
                <a:lnTo>
                  <a:pt x="1930924" y="250190"/>
                </a:lnTo>
                <a:lnTo>
                  <a:pt x="1942828" y="250190"/>
                </a:lnTo>
                <a:lnTo>
                  <a:pt x="1944334" y="251460"/>
                </a:lnTo>
                <a:lnTo>
                  <a:pt x="1982725" y="251460"/>
                </a:lnTo>
                <a:lnTo>
                  <a:pt x="1986077" y="254000"/>
                </a:lnTo>
                <a:lnTo>
                  <a:pt x="1989593" y="254000"/>
                </a:lnTo>
                <a:lnTo>
                  <a:pt x="1989089" y="256540"/>
                </a:lnTo>
                <a:lnTo>
                  <a:pt x="1989763" y="257810"/>
                </a:lnTo>
                <a:lnTo>
                  <a:pt x="1990431" y="257810"/>
                </a:lnTo>
                <a:lnTo>
                  <a:pt x="1991106" y="259080"/>
                </a:lnTo>
                <a:lnTo>
                  <a:pt x="1984898" y="259080"/>
                </a:lnTo>
                <a:lnTo>
                  <a:pt x="1980875" y="262890"/>
                </a:lnTo>
                <a:lnTo>
                  <a:pt x="1970316" y="262890"/>
                </a:lnTo>
                <a:lnTo>
                  <a:pt x="1969478" y="264160"/>
                </a:lnTo>
                <a:lnTo>
                  <a:pt x="1979534" y="264160"/>
                </a:lnTo>
                <a:lnTo>
                  <a:pt x="1978193" y="265430"/>
                </a:lnTo>
                <a:lnTo>
                  <a:pt x="2009040" y="265430"/>
                </a:lnTo>
                <a:lnTo>
                  <a:pt x="2010383" y="266700"/>
                </a:lnTo>
                <a:lnTo>
                  <a:pt x="2016665" y="266700"/>
                </a:lnTo>
                <a:lnTo>
                  <a:pt x="2014737" y="267970"/>
                </a:lnTo>
                <a:lnTo>
                  <a:pt x="1963782" y="267970"/>
                </a:lnTo>
                <a:lnTo>
                  <a:pt x="1964786" y="270510"/>
                </a:lnTo>
                <a:close/>
              </a:path>
              <a:path w="4096384" h="836930">
                <a:moveTo>
                  <a:pt x="1942828" y="250190"/>
                </a:moveTo>
                <a:lnTo>
                  <a:pt x="1930924" y="250190"/>
                </a:lnTo>
                <a:lnTo>
                  <a:pt x="1930427" y="248920"/>
                </a:lnTo>
                <a:lnTo>
                  <a:pt x="1942992" y="248920"/>
                </a:lnTo>
                <a:lnTo>
                  <a:pt x="1942828" y="250190"/>
                </a:lnTo>
                <a:close/>
              </a:path>
              <a:path w="4096384" h="836930">
                <a:moveTo>
                  <a:pt x="1945847" y="251460"/>
                </a:moveTo>
                <a:lnTo>
                  <a:pt x="1944334" y="251460"/>
                </a:lnTo>
                <a:lnTo>
                  <a:pt x="1943002" y="250336"/>
                </a:lnTo>
                <a:lnTo>
                  <a:pt x="1942880" y="249790"/>
                </a:lnTo>
                <a:lnTo>
                  <a:pt x="1942992" y="248920"/>
                </a:lnTo>
                <a:lnTo>
                  <a:pt x="1945172" y="248920"/>
                </a:lnTo>
                <a:lnTo>
                  <a:pt x="1946158" y="250161"/>
                </a:lnTo>
                <a:lnTo>
                  <a:pt x="1946142" y="250336"/>
                </a:lnTo>
                <a:lnTo>
                  <a:pt x="1945847" y="251460"/>
                </a:lnTo>
                <a:close/>
              </a:path>
              <a:path w="4096384" h="836930">
                <a:moveTo>
                  <a:pt x="1982725" y="251460"/>
                </a:moveTo>
                <a:lnTo>
                  <a:pt x="1945847" y="251460"/>
                </a:lnTo>
                <a:lnTo>
                  <a:pt x="1946142" y="250336"/>
                </a:lnTo>
                <a:lnTo>
                  <a:pt x="1946158" y="250161"/>
                </a:lnTo>
                <a:lnTo>
                  <a:pt x="1945172" y="248920"/>
                </a:lnTo>
                <a:lnTo>
                  <a:pt x="1984735" y="248920"/>
                </a:lnTo>
                <a:lnTo>
                  <a:pt x="1981132" y="250161"/>
                </a:lnTo>
                <a:lnTo>
                  <a:pt x="1981241" y="250336"/>
                </a:lnTo>
                <a:lnTo>
                  <a:pt x="1982725" y="251460"/>
                </a:lnTo>
                <a:close/>
              </a:path>
              <a:path w="4096384" h="836930">
                <a:moveTo>
                  <a:pt x="1986077" y="254000"/>
                </a:moveTo>
                <a:lnTo>
                  <a:pt x="1981241" y="250336"/>
                </a:lnTo>
                <a:lnTo>
                  <a:pt x="1981132" y="250161"/>
                </a:lnTo>
                <a:lnTo>
                  <a:pt x="1984735" y="248920"/>
                </a:lnTo>
                <a:lnTo>
                  <a:pt x="1987079" y="248920"/>
                </a:lnTo>
                <a:lnTo>
                  <a:pt x="1988064" y="250161"/>
                </a:lnTo>
                <a:lnTo>
                  <a:pt x="1988039" y="250336"/>
                </a:lnTo>
                <a:lnTo>
                  <a:pt x="1987270" y="252667"/>
                </a:lnTo>
                <a:lnTo>
                  <a:pt x="1986077" y="254000"/>
                </a:lnTo>
                <a:close/>
              </a:path>
              <a:path w="4096384" h="836930">
                <a:moveTo>
                  <a:pt x="1989593" y="254000"/>
                </a:moveTo>
                <a:lnTo>
                  <a:pt x="1986077" y="254000"/>
                </a:lnTo>
                <a:lnTo>
                  <a:pt x="1987201" y="252782"/>
                </a:lnTo>
                <a:lnTo>
                  <a:pt x="1988039" y="250336"/>
                </a:lnTo>
                <a:lnTo>
                  <a:pt x="1988064" y="250161"/>
                </a:lnTo>
                <a:lnTo>
                  <a:pt x="1987079" y="248920"/>
                </a:lnTo>
                <a:lnTo>
                  <a:pt x="2008268" y="248920"/>
                </a:lnTo>
                <a:lnTo>
                  <a:pt x="2006657" y="251460"/>
                </a:lnTo>
                <a:lnTo>
                  <a:pt x="1990097" y="251460"/>
                </a:lnTo>
                <a:lnTo>
                  <a:pt x="1989593" y="254000"/>
                </a:lnTo>
                <a:close/>
              </a:path>
              <a:path w="4096384" h="836930">
                <a:moveTo>
                  <a:pt x="2019098" y="259080"/>
                </a:moveTo>
                <a:lnTo>
                  <a:pt x="2017258" y="259080"/>
                </a:lnTo>
                <a:lnTo>
                  <a:pt x="2015946" y="255776"/>
                </a:lnTo>
                <a:lnTo>
                  <a:pt x="2015824" y="255210"/>
                </a:lnTo>
                <a:lnTo>
                  <a:pt x="2024127" y="248920"/>
                </a:lnTo>
                <a:lnTo>
                  <a:pt x="2024297" y="248920"/>
                </a:lnTo>
                <a:lnTo>
                  <a:pt x="2029538" y="250161"/>
                </a:lnTo>
                <a:lnTo>
                  <a:pt x="2029474" y="250336"/>
                </a:lnTo>
                <a:lnTo>
                  <a:pt x="2021636" y="256520"/>
                </a:lnTo>
                <a:lnTo>
                  <a:pt x="2021278" y="257810"/>
                </a:lnTo>
                <a:lnTo>
                  <a:pt x="2019098" y="259080"/>
                </a:lnTo>
                <a:close/>
              </a:path>
              <a:path w="4096384" h="836930">
                <a:moveTo>
                  <a:pt x="2120341" y="251460"/>
                </a:moveTo>
                <a:lnTo>
                  <a:pt x="2118167" y="251460"/>
                </a:lnTo>
                <a:lnTo>
                  <a:pt x="2117420" y="250336"/>
                </a:lnTo>
                <a:lnTo>
                  <a:pt x="2117349" y="250161"/>
                </a:lnTo>
                <a:lnTo>
                  <a:pt x="2118501" y="248920"/>
                </a:lnTo>
                <a:lnTo>
                  <a:pt x="2119503" y="248920"/>
                </a:lnTo>
                <a:lnTo>
                  <a:pt x="2120341" y="251460"/>
                </a:lnTo>
                <a:close/>
              </a:path>
              <a:path w="4096384" h="836930">
                <a:moveTo>
                  <a:pt x="2133988" y="267970"/>
                </a:moveTo>
                <a:lnTo>
                  <a:pt x="2109616" y="267970"/>
                </a:lnTo>
                <a:lnTo>
                  <a:pt x="2108673" y="263222"/>
                </a:lnTo>
                <a:lnTo>
                  <a:pt x="2108574" y="262827"/>
                </a:lnTo>
                <a:lnTo>
                  <a:pt x="2107265" y="260350"/>
                </a:lnTo>
                <a:lnTo>
                  <a:pt x="2110960" y="260348"/>
                </a:lnTo>
                <a:lnTo>
                  <a:pt x="2119503" y="251460"/>
                </a:lnTo>
                <a:lnTo>
                  <a:pt x="2120341" y="251460"/>
                </a:lnTo>
                <a:lnTo>
                  <a:pt x="2119503" y="248920"/>
                </a:lnTo>
                <a:lnTo>
                  <a:pt x="2130980" y="248920"/>
                </a:lnTo>
                <a:lnTo>
                  <a:pt x="2130328" y="250190"/>
                </a:lnTo>
                <a:lnTo>
                  <a:pt x="2123864" y="250190"/>
                </a:lnTo>
                <a:lnTo>
                  <a:pt x="2122458" y="253746"/>
                </a:lnTo>
                <a:lnTo>
                  <a:pt x="2122350" y="254111"/>
                </a:lnTo>
                <a:lnTo>
                  <a:pt x="2122188" y="256540"/>
                </a:lnTo>
                <a:lnTo>
                  <a:pt x="2123360" y="257810"/>
                </a:lnTo>
                <a:lnTo>
                  <a:pt x="2136362" y="257810"/>
                </a:lnTo>
                <a:lnTo>
                  <a:pt x="2138765" y="261620"/>
                </a:lnTo>
                <a:lnTo>
                  <a:pt x="2132245" y="261620"/>
                </a:lnTo>
                <a:lnTo>
                  <a:pt x="2126044" y="265430"/>
                </a:lnTo>
                <a:lnTo>
                  <a:pt x="2131911" y="266700"/>
                </a:lnTo>
                <a:lnTo>
                  <a:pt x="2133988" y="267970"/>
                </a:lnTo>
                <a:close/>
              </a:path>
              <a:path w="4096384" h="836930">
                <a:moveTo>
                  <a:pt x="2226783" y="252730"/>
                </a:moveTo>
                <a:lnTo>
                  <a:pt x="2225611" y="252730"/>
                </a:lnTo>
                <a:lnTo>
                  <a:pt x="2224821" y="250336"/>
                </a:lnTo>
                <a:lnTo>
                  <a:pt x="2224808" y="250161"/>
                </a:lnTo>
                <a:lnTo>
                  <a:pt x="2226286" y="248920"/>
                </a:lnTo>
                <a:lnTo>
                  <a:pt x="2227288" y="248920"/>
                </a:lnTo>
                <a:lnTo>
                  <a:pt x="2227910" y="251285"/>
                </a:lnTo>
                <a:lnTo>
                  <a:pt x="2227887" y="251534"/>
                </a:lnTo>
                <a:lnTo>
                  <a:pt x="2226783" y="252730"/>
                </a:lnTo>
                <a:close/>
              </a:path>
              <a:path w="4096384" h="836930">
                <a:moveTo>
                  <a:pt x="2316233" y="265430"/>
                </a:moveTo>
                <a:lnTo>
                  <a:pt x="2306576" y="265430"/>
                </a:lnTo>
                <a:lnTo>
                  <a:pt x="2308926" y="264160"/>
                </a:lnTo>
                <a:lnTo>
                  <a:pt x="2309090" y="264160"/>
                </a:lnTo>
                <a:lnTo>
                  <a:pt x="2306910" y="261620"/>
                </a:lnTo>
                <a:lnTo>
                  <a:pt x="2299203" y="261620"/>
                </a:lnTo>
                <a:lnTo>
                  <a:pt x="2301561" y="259053"/>
                </a:lnTo>
                <a:lnTo>
                  <a:pt x="2302221" y="257810"/>
                </a:lnTo>
                <a:lnTo>
                  <a:pt x="2302555" y="252730"/>
                </a:lnTo>
                <a:lnTo>
                  <a:pt x="2226783" y="252730"/>
                </a:lnTo>
                <a:lnTo>
                  <a:pt x="2227887" y="251534"/>
                </a:lnTo>
                <a:lnTo>
                  <a:pt x="2227910" y="251285"/>
                </a:lnTo>
                <a:lnTo>
                  <a:pt x="2227288" y="248920"/>
                </a:lnTo>
                <a:lnTo>
                  <a:pt x="2307143" y="248920"/>
                </a:lnTo>
                <a:lnTo>
                  <a:pt x="2308528" y="252571"/>
                </a:lnTo>
                <a:lnTo>
                  <a:pt x="2308624" y="252782"/>
                </a:lnTo>
                <a:lnTo>
                  <a:pt x="2312046" y="257810"/>
                </a:lnTo>
                <a:lnTo>
                  <a:pt x="2320654" y="257810"/>
                </a:lnTo>
                <a:lnTo>
                  <a:pt x="2316233" y="265430"/>
                </a:lnTo>
                <a:close/>
              </a:path>
              <a:path w="4096384" h="836930">
                <a:moveTo>
                  <a:pt x="2315631" y="257810"/>
                </a:moveTo>
                <a:lnTo>
                  <a:pt x="2312046" y="257810"/>
                </a:lnTo>
                <a:lnTo>
                  <a:pt x="2308624" y="252782"/>
                </a:lnTo>
                <a:lnTo>
                  <a:pt x="2307143" y="248920"/>
                </a:lnTo>
                <a:lnTo>
                  <a:pt x="2309594" y="248920"/>
                </a:lnTo>
                <a:lnTo>
                  <a:pt x="2311618" y="250336"/>
                </a:lnTo>
                <a:lnTo>
                  <a:pt x="2317730" y="255210"/>
                </a:lnTo>
                <a:lnTo>
                  <a:pt x="2317658" y="255441"/>
                </a:lnTo>
                <a:lnTo>
                  <a:pt x="2315631" y="257810"/>
                </a:lnTo>
                <a:close/>
              </a:path>
              <a:path w="4096384" h="836930">
                <a:moveTo>
                  <a:pt x="2334404" y="264160"/>
                </a:moveTo>
                <a:lnTo>
                  <a:pt x="2323338" y="264160"/>
                </a:lnTo>
                <a:lnTo>
                  <a:pt x="2320654" y="257810"/>
                </a:lnTo>
                <a:lnTo>
                  <a:pt x="2315631" y="257810"/>
                </a:lnTo>
                <a:lnTo>
                  <a:pt x="2317658" y="255441"/>
                </a:lnTo>
                <a:lnTo>
                  <a:pt x="2317730" y="255210"/>
                </a:lnTo>
                <a:lnTo>
                  <a:pt x="2311392" y="250161"/>
                </a:lnTo>
                <a:lnTo>
                  <a:pt x="2309594" y="248920"/>
                </a:lnTo>
                <a:lnTo>
                  <a:pt x="2320156" y="248920"/>
                </a:lnTo>
                <a:lnTo>
                  <a:pt x="2318185" y="250161"/>
                </a:lnTo>
                <a:lnTo>
                  <a:pt x="2321328" y="251460"/>
                </a:lnTo>
                <a:lnTo>
                  <a:pt x="2345928" y="251460"/>
                </a:lnTo>
                <a:lnTo>
                  <a:pt x="2347186" y="254000"/>
                </a:lnTo>
                <a:lnTo>
                  <a:pt x="2339263" y="254000"/>
                </a:lnTo>
                <a:lnTo>
                  <a:pt x="2338425" y="255270"/>
                </a:lnTo>
                <a:lnTo>
                  <a:pt x="2327699" y="255270"/>
                </a:lnTo>
                <a:lnTo>
                  <a:pt x="2327365" y="256540"/>
                </a:lnTo>
                <a:lnTo>
                  <a:pt x="2337586" y="256540"/>
                </a:lnTo>
                <a:lnTo>
                  <a:pt x="2335910" y="259080"/>
                </a:lnTo>
                <a:lnTo>
                  <a:pt x="2333566" y="259080"/>
                </a:lnTo>
                <a:lnTo>
                  <a:pt x="2333609" y="262955"/>
                </a:lnTo>
                <a:lnTo>
                  <a:pt x="2334404" y="264160"/>
                </a:lnTo>
                <a:close/>
              </a:path>
              <a:path w="4096384" h="836930">
                <a:moveTo>
                  <a:pt x="2321328" y="251460"/>
                </a:moveTo>
                <a:lnTo>
                  <a:pt x="2318165" y="250200"/>
                </a:lnTo>
                <a:lnTo>
                  <a:pt x="2320156" y="248920"/>
                </a:lnTo>
                <a:lnTo>
                  <a:pt x="2321328" y="251460"/>
                </a:lnTo>
                <a:close/>
              </a:path>
              <a:path w="4096384" h="836930">
                <a:moveTo>
                  <a:pt x="2345928" y="251460"/>
                </a:moveTo>
                <a:lnTo>
                  <a:pt x="2321328" y="251460"/>
                </a:lnTo>
                <a:lnTo>
                  <a:pt x="2320156" y="248920"/>
                </a:lnTo>
                <a:lnTo>
                  <a:pt x="2346081" y="248920"/>
                </a:lnTo>
                <a:lnTo>
                  <a:pt x="2345318" y="250161"/>
                </a:lnTo>
                <a:lnTo>
                  <a:pt x="2345372" y="250336"/>
                </a:lnTo>
                <a:lnTo>
                  <a:pt x="2345928" y="251460"/>
                </a:lnTo>
                <a:close/>
              </a:path>
              <a:path w="4096384" h="836930">
                <a:moveTo>
                  <a:pt x="2365081" y="264160"/>
                </a:moveTo>
                <a:lnTo>
                  <a:pt x="2364449" y="258210"/>
                </a:lnTo>
                <a:lnTo>
                  <a:pt x="2363732" y="248920"/>
                </a:lnTo>
                <a:lnTo>
                  <a:pt x="2370444" y="256540"/>
                </a:lnTo>
                <a:lnTo>
                  <a:pt x="2370273" y="256540"/>
                </a:lnTo>
                <a:lnTo>
                  <a:pt x="2365081" y="264160"/>
                </a:lnTo>
                <a:close/>
              </a:path>
              <a:path w="4096384" h="836930">
                <a:moveTo>
                  <a:pt x="2373122" y="264160"/>
                </a:moveTo>
                <a:lnTo>
                  <a:pt x="2365081" y="264160"/>
                </a:lnTo>
                <a:lnTo>
                  <a:pt x="2370273" y="256540"/>
                </a:lnTo>
                <a:lnTo>
                  <a:pt x="2370444" y="256540"/>
                </a:lnTo>
                <a:lnTo>
                  <a:pt x="2363732" y="248920"/>
                </a:lnTo>
                <a:lnTo>
                  <a:pt x="2369911" y="248920"/>
                </a:lnTo>
                <a:lnTo>
                  <a:pt x="2373960" y="255270"/>
                </a:lnTo>
                <a:lnTo>
                  <a:pt x="2381169" y="255270"/>
                </a:lnTo>
                <a:lnTo>
                  <a:pt x="2374798" y="256540"/>
                </a:lnTo>
                <a:lnTo>
                  <a:pt x="2379493" y="259080"/>
                </a:lnTo>
                <a:lnTo>
                  <a:pt x="2385694" y="260350"/>
                </a:lnTo>
                <a:lnTo>
                  <a:pt x="2398436" y="260350"/>
                </a:lnTo>
                <a:lnTo>
                  <a:pt x="2398770" y="261620"/>
                </a:lnTo>
                <a:lnTo>
                  <a:pt x="2375636" y="261620"/>
                </a:lnTo>
                <a:lnTo>
                  <a:pt x="2373960" y="262890"/>
                </a:lnTo>
                <a:lnTo>
                  <a:pt x="2372958" y="262890"/>
                </a:lnTo>
                <a:lnTo>
                  <a:pt x="2373122" y="264160"/>
                </a:lnTo>
                <a:close/>
              </a:path>
              <a:path w="4096384" h="836930">
                <a:moveTo>
                  <a:pt x="2387206" y="252730"/>
                </a:moveTo>
                <a:lnTo>
                  <a:pt x="2384685" y="251460"/>
                </a:lnTo>
                <a:lnTo>
                  <a:pt x="2384515" y="250811"/>
                </a:lnTo>
                <a:lnTo>
                  <a:pt x="2384397" y="250161"/>
                </a:lnTo>
                <a:lnTo>
                  <a:pt x="2386368" y="248920"/>
                </a:lnTo>
                <a:lnTo>
                  <a:pt x="2388883" y="248920"/>
                </a:lnTo>
                <a:lnTo>
                  <a:pt x="2389111" y="249790"/>
                </a:lnTo>
                <a:lnTo>
                  <a:pt x="2389101" y="250336"/>
                </a:lnTo>
                <a:lnTo>
                  <a:pt x="2387206" y="25273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87206" y="252730"/>
                </a:lnTo>
                <a:lnTo>
                  <a:pt x="2389101" y="250336"/>
                </a:lnTo>
                <a:lnTo>
                  <a:pt x="2389111" y="249790"/>
                </a:lnTo>
                <a:lnTo>
                  <a:pt x="2388883" y="248920"/>
                </a:lnTo>
                <a:lnTo>
                  <a:pt x="2399272" y="248920"/>
                </a:lnTo>
                <a:lnTo>
                  <a:pt x="2399157" y="249790"/>
                </a:lnTo>
                <a:lnTo>
                  <a:pt x="2399162" y="250336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521313" y="251460"/>
                </a:moveTo>
                <a:lnTo>
                  <a:pt x="2521130" y="248920"/>
                </a:lnTo>
                <a:lnTo>
                  <a:pt x="2522602" y="250161"/>
                </a:lnTo>
                <a:lnTo>
                  <a:pt x="2522484" y="250336"/>
                </a:lnTo>
                <a:lnTo>
                  <a:pt x="2521313" y="251460"/>
                </a:lnTo>
                <a:close/>
              </a:path>
              <a:path w="4096384" h="836930">
                <a:moveTo>
                  <a:pt x="2530775" y="251460"/>
                </a:moveTo>
                <a:lnTo>
                  <a:pt x="2521313" y="251460"/>
                </a:lnTo>
                <a:lnTo>
                  <a:pt x="2522484" y="250336"/>
                </a:lnTo>
                <a:lnTo>
                  <a:pt x="2522602" y="250161"/>
                </a:lnTo>
                <a:lnTo>
                  <a:pt x="2521130" y="248920"/>
                </a:lnTo>
                <a:lnTo>
                  <a:pt x="2530192" y="248920"/>
                </a:lnTo>
                <a:lnTo>
                  <a:pt x="2530775" y="251460"/>
                </a:lnTo>
                <a:close/>
              </a:path>
              <a:path w="4096384" h="836930">
                <a:moveTo>
                  <a:pt x="2900795" y="251460"/>
                </a:moveTo>
                <a:lnTo>
                  <a:pt x="2897953" y="251460"/>
                </a:lnTo>
                <a:lnTo>
                  <a:pt x="2897835" y="250161"/>
                </a:lnTo>
                <a:lnTo>
                  <a:pt x="2899479" y="248920"/>
                </a:lnTo>
                <a:lnTo>
                  <a:pt x="2900765" y="250161"/>
                </a:lnTo>
                <a:lnTo>
                  <a:pt x="2900795" y="251460"/>
                </a:lnTo>
                <a:close/>
              </a:path>
              <a:path w="4096384" h="836930">
                <a:moveTo>
                  <a:pt x="2907684" y="251460"/>
                </a:moveTo>
                <a:lnTo>
                  <a:pt x="2900795" y="251460"/>
                </a:lnTo>
                <a:lnTo>
                  <a:pt x="2900765" y="250161"/>
                </a:lnTo>
                <a:lnTo>
                  <a:pt x="2899479" y="248920"/>
                </a:lnTo>
                <a:lnTo>
                  <a:pt x="2912031" y="248920"/>
                </a:lnTo>
                <a:lnTo>
                  <a:pt x="2907684" y="251460"/>
                </a:lnTo>
                <a:close/>
              </a:path>
              <a:path w="4096384" h="836930">
                <a:moveTo>
                  <a:pt x="2908358" y="260350"/>
                </a:moveTo>
                <a:lnTo>
                  <a:pt x="2905507" y="260348"/>
                </a:lnTo>
                <a:lnTo>
                  <a:pt x="2903827" y="259080"/>
                </a:lnTo>
                <a:lnTo>
                  <a:pt x="2903161" y="257047"/>
                </a:lnTo>
                <a:lnTo>
                  <a:pt x="2903076" y="255936"/>
                </a:lnTo>
                <a:lnTo>
                  <a:pt x="2903321" y="254111"/>
                </a:lnTo>
                <a:lnTo>
                  <a:pt x="2903396" y="253964"/>
                </a:lnTo>
                <a:lnTo>
                  <a:pt x="2912031" y="248920"/>
                </a:lnTo>
                <a:lnTo>
                  <a:pt x="2912690" y="250161"/>
                </a:lnTo>
                <a:lnTo>
                  <a:pt x="2913295" y="252408"/>
                </a:lnTo>
                <a:lnTo>
                  <a:pt x="2913337" y="252782"/>
                </a:lnTo>
                <a:lnTo>
                  <a:pt x="2909183" y="257810"/>
                </a:lnTo>
                <a:lnTo>
                  <a:pt x="2908358" y="260350"/>
                </a:lnTo>
                <a:close/>
              </a:path>
              <a:path w="4096384" h="836930">
                <a:moveTo>
                  <a:pt x="3046649" y="250190"/>
                </a:moveTo>
                <a:lnTo>
                  <a:pt x="3046309" y="250190"/>
                </a:lnTo>
                <a:lnTo>
                  <a:pt x="3046983" y="248920"/>
                </a:lnTo>
                <a:lnTo>
                  <a:pt x="3046649" y="250190"/>
                </a:lnTo>
                <a:close/>
              </a:path>
              <a:path w="4096384" h="836930">
                <a:moveTo>
                  <a:pt x="3062364" y="250190"/>
                </a:moveTo>
                <a:lnTo>
                  <a:pt x="3046649" y="250190"/>
                </a:lnTo>
                <a:lnTo>
                  <a:pt x="3046983" y="248920"/>
                </a:lnTo>
                <a:lnTo>
                  <a:pt x="3062419" y="248920"/>
                </a:lnTo>
                <a:lnTo>
                  <a:pt x="3062364" y="250190"/>
                </a:lnTo>
                <a:close/>
              </a:path>
              <a:path w="4096384" h="836930">
                <a:moveTo>
                  <a:pt x="3073129" y="251460"/>
                </a:moveTo>
                <a:lnTo>
                  <a:pt x="3072304" y="251460"/>
                </a:lnTo>
                <a:lnTo>
                  <a:pt x="3071047" y="250276"/>
                </a:lnTo>
                <a:lnTo>
                  <a:pt x="3071629" y="248920"/>
                </a:lnTo>
                <a:lnTo>
                  <a:pt x="3072638" y="248920"/>
                </a:lnTo>
                <a:lnTo>
                  <a:pt x="3073597" y="250161"/>
                </a:lnTo>
                <a:lnTo>
                  <a:pt x="3073563" y="250336"/>
                </a:lnTo>
                <a:lnTo>
                  <a:pt x="3073129" y="251460"/>
                </a:lnTo>
                <a:close/>
              </a:path>
              <a:path w="4096384" h="836930">
                <a:moveTo>
                  <a:pt x="3090736" y="251460"/>
                </a:moveTo>
                <a:lnTo>
                  <a:pt x="3073129" y="251460"/>
                </a:lnTo>
                <a:lnTo>
                  <a:pt x="3073563" y="250336"/>
                </a:lnTo>
                <a:lnTo>
                  <a:pt x="3073597" y="250161"/>
                </a:lnTo>
                <a:lnTo>
                  <a:pt x="3072638" y="248920"/>
                </a:lnTo>
                <a:lnTo>
                  <a:pt x="3086539" y="248920"/>
                </a:lnTo>
                <a:lnTo>
                  <a:pt x="3084522" y="250190"/>
                </a:lnTo>
                <a:lnTo>
                  <a:pt x="3090736" y="250190"/>
                </a:lnTo>
                <a:lnTo>
                  <a:pt x="3090736" y="251460"/>
                </a:lnTo>
                <a:close/>
              </a:path>
              <a:path w="4096384" h="836930">
                <a:moveTo>
                  <a:pt x="3084522" y="250190"/>
                </a:moveTo>
                <a:lnTo>
                  <a:pt x="3086539" y="248920"/>
                </a:lnTo>
                <a:lnTo>
                  <a:pt x="3088221" y="248920"/>
                </a:lnTo>
                <a:lnTo>
                  <a:pt x="3084522" y="250190"/>
                </a:lnTo>
                <a:close/>
              </a:path>
              <a:path w="4096384" h="836930">
                <a:moveTo>
                  <a:pt x="3078668" y="259080"/>
                </a:moveTo>
                <a:lnTo>
                  <a:pt x="3070438" y="259080"/>
                </a:lnTo>
                <a:lnTo>
                  <a:pt x="3071963" y="257810"/>
                </a:lnTo>
                <a:lnTo>
                  <a:pt x="3073097" y="255632"/>
                </a:lnTo>
                <a:lnTo>
                  <a:pt x="3073217" y="255091"/>
                </a:lnTo>
                <a:lnTo>
                  <a:pt x="3072304" y="252730"/>
                </a:lnTo>
                <a:lnTo>
                  <a:pt x="3090736" y="252730"/>
                </a:lnTo>
                <a:lnTo>
                  <a:pt x="3091227" y="250190"/>
                </a:lnTo>
                <a:lnTo>
                  <a:pt x="3084522" y="250190"/>
                </a:lnTo>
                <a:lnTo>
                  <a:pt x="3088221" y="248920"/>
                </a:lnTo>
                <a:lnTo>
                  <a:pt x="3096275" y="248920"/>
                </a:lnTo>
                <a:lnTo>
                  <a:pt x="3097441" y="251460"/>
                </a:lnTo>
                <a:lnTo>
                  <a:pt x="3099949" y="254000"/>
                </a:lnTo>
                <a:lnTo>
                  <a:pt x="3080292" y="254000"/>
                </a:lnTo>
                <a:lnTo>
                  <a:pt x="3077780" y="256540"/>
                </a:lnTo>
                <a:lnTo>
                  <a:pt x="3080174" y="257810"/>
                </a:lnTo>
                <a:lnTo>
                  <a:pt x="3078668" y="259080"/>
                </a:lnTo>
                <a:close/>
              </a:path>
              <a:path w="4096384" h="836930">
                <a:moveTo>
                  <a:pt x="3142385" y="250982"/>
                </a:moveTo>
                <a:lnTo>
                  <a:pt x="3141678" y="250190"/>
                </a:lnTo>
                <a:lnTo>
                  <a:pt x="3143879" y="250190"/>
                </a:lnTo>
                <a:lnTo>
                  <a:pt x="3146210" y="248920"/>
                </a:lnTo>
                <a:lnTo>
                  <a:pt x="3146328" y="249049"/>
                </a:lnTo>
                <a:lnTo>
                  <a:pt x="3146312" y="249182"/>
                </a:lnTo>
                <a:lnTo>
                  <a:pt x="3142385" y="250982"/>
                </a:lnTo>
                <a:close/>
              </a:path>
              <a:path w="4096384" h="836930">
                <a:moveTo>
                  <a:pt x="3146409" y="249137"/>
                </a:moveTo>
                <a:lnTo>
                  <a:pt x="3146210" y="248920"/>
                </a:lnTo>
                <a:lnTo>
                  <a:pt x="3146884" y="248920"/>
                </a:lnTo>
                <a:lnTo>
                  <a:pt x="3146409" y="249137"/>
                </a:lnTo>
                <a:close/>
              </a:path>
              <a:path w="4096384" h="836930">
                <a:moveTo>
                  <a:pt x="3186282" y="254000"/>
                </a:moveTo>
                <a:lnTo>
                  <a:pt x="3180252" y="252730"/>
                </a:lnTo>
                <a:lnTo>
                  <a:pt x="3179577" y="252730"/>
                </a:lnTo>
                <a:lnTo>
                  <a:pt x="3178431" y="250336"/>
                </a:lnTo>
                <a:lnTo>
                  <a:pt x="3178463" y="250161"/>
                </a:lnTo>
                <a:lnTo>
                  <a:pt x="3182856" y="248920"/>
                </a:lnTo>
                <a:lnTo>
                  <a:pt x="3187511" y="248920"/>
                </a:lnTo>
                <a:lnTo>
                  <a:pt x="3186753" y="252782"/>
                </a:lnTo>
                <a:lnTo>
                  <a:pt x="3186282" y="254000"/>
                </a:lnTo>
                <a:close/>
              </a:path>
              <a:path w="4096384" h="836930">
                <a:moveTo>
                  <a:pt x="3189800" y="254000"/>
                </a:moveTo>
                <a:lnTo>
                  <a:pt x="3186282" y="254000"/>
                </a:lnTo>
                <a:lnTo>
                  <a:pt x="3186753" y="252782"/>
                </a:lnTo>
                <a:lnTo>
                  <a:pt x="3187511" y="248920"/>
                </a:lnTo>
                <a:lnTo>
                  <a:pt x="3198167" y="248920"/>
                </a:lnTo>
                <a:lnTo>
                  <a:pt x="3196327" y="250190"/>
                </a:lnTo>
                <a:lnTo>
                  <a:pt x="3195820" y="250200"/>
                </a:lnTo>
                <a:lnTo>
                  <a:pt x="3189800" y="254000"/>
                </a:lnTo>
                <a:close/>
              </a:path>
              <a:path w="4096384" h="836930">
                <a:moveTo>
                  <a:pt x="3198167" y="266556"/>
                </a:moveTo>
                <a:lnTo>
                  <a:pt x="3188614" y="259080"/>
                </a:lnTo>
                <a:lnTo>
                  <a:pt x="3188343" y="258050"/>
                </a:lnTo>
                <a:lnTo>
                  <a:pt x="3187998" y="256355"/>
                </a:lnTo>
                <a:lnTo>
                  <a:pt x="3187883" y="255210"/>
                </a:lnTo>
                <a:lnTo>
                  <a:pt x="3195836" y="250190"/>
                </a:lnTo>
                <a:lnTo>
                  <a:pt x="3196327" y="250190"/>
                </a:lnTo>
                <a:lnTo>
                  <a:pt x="3198167" y="248920"/>
                </a:lnTo>
                <a:lnTo>
                  <a:pt x="3206837" y="255270"/>
                </a:lnTo>
                <a:lnTo>
                  <a:pt x="3197185" y="255270"/>
                </a:lnTo>
                <a:lnTo>
                  <a:pt x="3197404" y="255441"/>
                </a:lnTo>
                <a:lnTo>
                  <a:pt x="3194494" y="256540"/>
                </a:lnTo>
                <a:lnTo>
                  <a:pt x="3198245" y="261481"/>
                </a:lnTo>
                <a:lnTo>
                  <a:pt x="3198350" y="265430"/>
                </a:lnTo>
                <a:lnTo>
                  <a:pt x="3198167" y="265430"/>
                </a:lnTo>
                <a:lnTo>
                  <a:pt x="3198167" y="266556"/>
                </a:lnTo>
                <a:close/>
              </a:path>
              <a:path w="4096384" h="836930">
                <a:moveTo>
                  <a:pt x="3207428" y="262890"/>
                </a:moveTo>
                <a:lnTo>
                  <a:pt x="3206889" y="262890"/>
                </a:lnTo>
                <a:lnTo>
                  <a:pt x="3208437" y="257047"/>
                </a:lnTo>
                <a:lnTo>
                  <a:pt x="3208545" y="256520"/>
                </a:lnTo>
                <a:lnTo>
                  <a:pt x="3198167" y="248920"/>
                </a:lnTo>
                <a:lnTo>
                  <a:pt x="3205939" y="248920"/>
                </a:lnTo>
                <a:lnTo>
                  <a:pt x="3204564" y="252730"/>
                </a:lnTo>
                <a:lnTo>
                  <a:pt x="3227861" y="252730"/>
                </a:lnTo>
                <a:lnTo>
                  <a:pt x="3226853" y="254000"/>
                </a:lnTo>
                <a:lnTo>
                  <a:pt x="3217478" y="254000"/>
                </a:lnTo>
                <a:lnTo>
                  <a:pt x="3212811" y="257810"/>
                </a:lnTo>
                <a:lnTo>
                  <a:pt x="3208458" y="261620"/>
                </a:lnTo>
                <a:lnTo>
                  <a:pt x="3207428" y="262890"/>
                </a:lnTo>
                <a:close/>
              </a:path>
              <a:path w="4096384" h="836930">
                <a:moveTo>
                  <a:pt x="3314352" y="254000"/>
                </a:moveTo>
                <a:lnTo>
                  <a:pt x="3313337" y="254000"/>
                </a:lnTo>
                <a:lnTo>
                  <a:pt x="3312942" y="248920"/>
                </a:lnTo>
                <a:lnTo>
                  <a:pt x="3315185" y="248920"/>
                </a:lnTo>
                <a:lnTo>
                  <a:pt x="3317253" y="250161"/>
                </a:lnTo>
                <a:lnTo>
                  <a:pt x="3317257" y="250336"/>
                </a:lnTo>
                <a:lnTo>
                  <a:pt x="3316526" y="252730"/>
                </a:lnTo>
                <a:lnTo>
                  <a:pt x="3315511" y="252730"/>
                </a:lnTo>
                <a:lnTo>
                  <a:pt x="3314352" y="254000"/>
                </a:lnTo>
                <a:close/>
              </a:path>
              <a:path w="4096384" h="836930">
                <a:moveTo>
                  <a:pt x="3317299" y="250188"/>
                </a:moveTo>
                <a:lnTo>
                  <a:pt x="3315185" y="248920"/>
                </a:lnTo>
                <a:lnTo>
                  <a:pt x="3317351" y="248920"/>
                </a:lnTo>
                <a:lnTo>
                  <a:pt x="3317299" y="250188"/>
                </a:lnTo>
                <a:close/>
              </a:path>
              <a:path w="4096384" h="836930">
                <a:moveTo>
                  <a:pt x="3319525" y="252730"/>
                </a:moveTo>
                <a:lnTo>
                  <a:pt x="3317194" y="252730"/>
                </a:lnTo>
                <a:lnTo>
                  <a:pt x="3317351" y="248920"/>
                </a:lnTo>
                <a:lnTo>
                  <a:pt x="3319708" y="248920"/>
                </a:lnTo>
                <a:lnTo>
                  <a:pt x="3321353" y="250161"/>
                </a:lnTo>
                <a:lnTo>
                  <a:pt x="3321233" y="251285"/>
                </a:lnTo>
                <a:lnTo>
                  <a:pt x="3321109" y="251534"/>
                </a:lnTo>
                <a:lnTo>
                  <a:pt x="3319525" y="252730"/>
                </a:lnTo>
                <a:close/>
              </a:path>
              <a:path w="4096384" h="836930">
                <a:moveTo>
                  <a:pt x="3332379" y="259080"/>
                </a:moveTo>
                <a:lnTo>
                  <a:pt x="3326230" y="259080"/>
                </a:lnTo>
                <a:lnTo>
                  <a:pt x="3327422" y="257810"/>
                </a:lnTo>
                <a:lnTo>
                  <a:pt x="3328254" y="256540"/>
                </a:lnTo>
                <a:lnTo>
                  <a:pt x="3328254" y="254000"/>
                </a:lnTo>
                <a:lnTo>
                  <a:pt x="3314352" y="254000"/>
                </a:lnTo>
                <a:lnTo>
                  <a:pt x="3315511" y="252730"/>
                </a:lnTo>
                <a:lnTo>
                  <a:pt x="3319525" y="252730"/>
                </a:lnTo>
                <a:lnTo>
                  <a:pt x="3321109" y="251534"/>
                </a:lnTo>
                <a:lnTo>
                  <a:pt x="3321233" y="251285"/>
                </a:lnTo>
                <a:lnTo>
                  <a:pt x="3321353" y="250161"/>
                </a:lnTo>
                <a:lnTo>
                  <a:pt x="3319708" y="248920"/>
                </a:lnTo>
                <a:lnTo>
                  <a:pt x="3327627" y="248920"/>
                </a:lnTo>
                <a:lnTo>
                  <a:pt x="3332206" y="255159"/>
                </a:lnTo>
                <a:lnTo>
                  <a:pt x="3332321" y="257480"/>
                </a:lnTo>
                <a:lnTo>
                  <a:pt x="3332379" y="259080"/>
                </a:lnTo>
                <a:close/>
              </a:path>
              <a:path w="4096384" h="836930">
                <a:moveTo>
                  <a:pt x="3355963" y="252730"/>
                </a:moveTo>
                <a:lnTo>
                  <a:pt x="3349220" y="252730"/>
                </a:lnTo>
                <a:lnTo>
                  <a:pt x="3354664" y="248920"/>
                </a:lnTo>
                <a:lnTo>
                  <a:pt x="3356627" y="251460"/>
                </a:lnTo>
                <a:lnTo>
                  <a:pt x="3355963" y="252730"/>
                </a:lnTo>
                <a:close/>
              </a:path>
              <a:path w="4096384" h="836930">
                <a:moveTo>
                  <a:pt x="3384221" y="250811"/>
                </a:moveTo>
                <a:lnTo>
                  <a:pt x="3383727" y="250190"/>
                </a:lnTo>
                <a:lnTo>
                  <a:pt x="3384244" y="250190"/>
                </a:lnTo>
                <a:lnTo>
                  <a:pt x="3386084" y="248920"/>
                </a:lnTo>
                <a:lnTo>
                  <a:pt x="3386367" y="249398"/>
                </a:lnTo>
                <a:lnTo>
                  <a:pt x="3384221" y="250811"/>
                </a:lnTo>
                <a:close/>
              </a:path>
              <a:path w="4096384" h="836930">
                <a:moveTo>
                  <a:pt x="3386367" y="249398"/>
                </a:moveTo>
                <a:lnTo>
                  <a:pt x="3386084" y="248920"/>
                </a:lnTo>
                <a:lnTo>
                  <a:pt x="3387093" y="248920"/>
                </a:lnTo>
                <a:lnTo>
                  <a:pt x="3386367" y="249398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24093" y="252782"/>
                </a:lnTo>
                <a:lnTo>
                  <a:pt x="3424054" y="252285"/>
                </a:lnTo>
                <a:lnTo>
                  <a:pt x="3425266" y="250161"/>
                </a:lnTo>
                <a:lnTo>
                  <a:pt x="3426491" y="248920"/>
                </a:lnTo>
                <a:lnTo>
                  <a:pt x="3428822" y="251460"/>
                </a:lnTo>
                <a:lnTo>
                  <a:pt x="3428941" y="252285"/>
                </a:lnTo>
                <a:lnTo>
                  <a:pt x="3428908" y="252782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56317" y="261620"/>
                </a:lnTo>
                <a:lnTo>
                  <a:pt x="3466196" y="255268"/>
                </a:lnTo>
                <a:lnTo>
                  <a:pt x="3460507" y="254000"/>
                </a:lnTo>
                <a:lnTo>
                  <a:pt x="3426648" y="254000"/>
                </a:lnTo>
                <a:lnTo>
                  <a:pt x="3428908" y="252782"/>
                </a:lnTo>
                <a:lnTo>
                  <a:pt x="3428941" y="252285"/>
                </a:lnTo>
                <a:lnTo>
                  <a:pt x="3428822" y="251460"/>
                </a:lnTo>
                <a:lnTo>
                  <a:pt x="3426491" y="248920"/>
                </a:lnTo>
                <a:lnTo>
                  <a:pt x="3465870" y="248920"/>
                </a:lnTo>
                <a:lnTo>
                  <a:pt x="3461365" y="252730"/>
                </a:lnTo>
                <a:lnTo>
                  <a:pt x="3474592" y="252730"/>
                </a:lnTo>
                <a:lnTo>
                  <a:pt x="3473632" y="256355"/>
                </a:lnTo>
                <a:lnTo>
                  <a:pt x="3473692" y="256793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7785" y="251460"/>
                </a:moveTo>
                <a:lnTo>
                  <a:pt x="3533772" y="251460"/>
                </a:lnTo>
                <a:lnTo>
                  <a:pt x="3533626" y="250161"/>
                </a:lnTo>
                <a:lnTo>
                  <a:pt x="3535271" y="248920"/>
                </a:lnTo>
                <a:lnTo>
                  <a:pt x="3537575" y="250161"/>
                </a:lnTo>
                <a:lnTo>
                  <a:pt x="3537646" y="250336"/>
                </a:lnTo>
                <a:lnTo>
                  <a:pt x="3537785" y="251460"/>
                </a:lnTo>
                <a:close/>
              </a:path>
              <a:path w="4096384" h="836930">
                <a:moveTo>
                  <a:pt x="3561417" y="251460"/>
                </a:moveTo>
                <a:lnTo>
                  <a:pt x="3537785" y="251460"/>
                </a:lnTo>
                <a:lnTo>
                  <a:pt x="3537646" y="250336"/>
                </a:lnTo>
                <a:lnTo>
                  <a:pt x="3537575" y="250161"/>
                </a:lnTo>
                <a:lnTo>
                  <a:pt x="3535271" y="248920"/>
                </a:lnTo>
                <a:lnTo>
                  <a:pt x="3601156" y="248920"/>
                </a:lnTo>
                <a:lnTo>
                  <a:pt x="3601156" y="250190"/>
                </a:lnTo>
                <a:lnTo>
                  <a:pt x="3560749" y="250190"/>
                </a:lnTo>
                <a:lnTo>
                  <a:pt x="3561417" y="251460"/>
                </a:lnTo>
                <a:close/>
              </a:path>
              <a:path w="4096384" h="836930">
                <a:moveTo>
                  <a:pt x="3601156" y="251460"/>
                </a:moveTo>
                <a:lnTo>
                  <a:pt x="3601156" y="248920"/>
                </a:lnTo>
                <a:lnTo>
                  <a:pt x="3602141" y="250161"/>
                </a:lnTo>
                <a:lnTo>
                  <a:pt x="3602048" y="250336"/>
                </a:lnTo>
                <a:lnTo>
                  <a:pt x="3601156" y="25146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601156" y="251460"/>
                </a:lnTo>
                <a:lnTo>
                  <a:pt x="3602048" y="250336"/>
                </a:lnTo>
                <a:lnTo>
                  <a:pt x="3602141" y="250161"/>
                </a:lnTo>
                <a:lnTo>
                  <a:pt x="3601156" y="248920"/>
                </a:lnTo>
                <a:lnTo>
                  <a:pt x="3775146" y="248920"/>
                </a:lnTo>
                <a:lnTo>
                  <a:pt x="3774917" y="249790"/>
                </a:lnTo>
                <a:lnTo>
                  <a:pt x="3774985" y="250336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4005624" y="255270"/>
                </a:moveTo>
                <a:lnTo>
                  <a:pt x="4002354" y="252782"/>
                </a:lnTo>
                <a:lnTo>
                  <a:pt x="4001501" y="250336"/>
                </a:lnTo>
                <a:lnTo>
                  <a:pt x="4001472" y="250161"/>
                </a:lnTo>
                <a:lnTo>
                  <a:pt x="4002285" y="248920"/>
                </a:lnTo>
                <a:lnTo>
                  <a:pt x="4008492" y="248920"/>
                </a:lnTo>
                <a:lnTo>
                  <a:pt x="4005624" y="255270"/>
                </a:lnTo>
                <a:close/>
              </a:path>
              <a:path w="4096384" h="836930">
                <a:moveTo>
                  <a:pt x="3985653" y="279400"/>
                </a:moveTo>
                <a:lnTo>
                  <a:pt x="3950819" y="279400"/>
                </a:lnTo>
                <a:lnTo>
                  <a:pt x="3953609" y="276911"/>
                </a:lnTo>
                <a:lnTo>
                  <a:pt x="3953610" y="276753"/>
                </a:lnTo>
                <a:lnTo>
                  <a:pt x="3953079" y="275753"/>
                </a:lnTo>
                <a:lnTo>
                  <a:pt x="3952953" y="275468"/>
                </a:lnTo>
                <a:lnTo>
                  <a:pt x="3952161" y="273050"/>
                </a:lnTo>
                <a:lnTo>
                  <a:pt x="4012015" y="273050"/>
                </a:lnTo>
                <a:lnTo>
                  <a:pt x="4012663" y="271780"/>
                </a:lnTo>
                <a:lnTo>
                  <a:pt x="4012543" y="269888"/>
                </a:lnTo>
                <a:lnTo>
                  <a:pt x="4011681" y="265430"/>
                </a:lnTo>
                <a:lnTo>
                  <a:pt x="4031456" y="265430"/>
                </a:lnTo>
                <a:lnTo>
                  <a:pt x="4033112" y="264160"/>
                </a:lnTo>
                <a:lnTo>
                  <a:pt x="4033936" y="263122"/>
                </a:lnTo>
                <a:lnTo>
                  <a:pt x="4034041" y="262586"/>
                </a:lnTo>
                <a:lnTo>
                  <a:pt x="4033787" y="261620"/>
                </a:lnTo>
                <a:lnTo>
                  <a:pt x="4049214" y="261620"/>
                </a:lnTo>
                <a:lnTo>
                  <a:pt x="4053568" y="259080"/>
                </a:lnTo>
                <a:lnTo>
                  <a:pt x="4057759" y="257810"/>
                </a:lnTo>
                <a:lnTo>
                  <a:pt x="4050562" y="255270"/>
                </a:lnTo>
                <a:lnTo>
                  <a:pt x="4005624" y="255270"/>
                </a:lnTo>
                <a:lnTo>
                  <a:pt x="4008492" y="248920"/>
                </a:lnTo>
                <a:lnTo>
                  <a:pt x="4016520" y="248920"/>
                </a:lnTo>
                <a:lnTo>
                  <a:pt x="4017543" y="250200"/>
                </a:lnTo>
                <a:lnTo>
                  <a:pt x="4019368" y="251460"/>
                </a:lnTo>
                <a:lnTo>
                  <a:pt x="4031456" y="251460"/>
                </a:lnTo>
                <a:lnTo>
                  <a:pt x="4032130" y="252730"/>
                </a:lnTo>
                <a:lnTo>
                  <a:pt x="4042770" y="252730"/>
                </a:lnTo>
                <a:lnTo>
                  <a:pt x="4043523" y="254000"/>
                </a:lnTo>
                <a:lnTo>
                  <a:pt x="4072347" y="254000"/>
                </a:lnTo>
                <a:lnTo>
                  <a:pt x="4075700" y="257810"/>
                </a:lnTo>
                <a:lnTo>
                  <a:pt x="4076374" y="257810"/>
                </a:lnTo>
                <a:lnTo>
                  <a:pt x="4079890" y="259080"/>
                </a:lnTo>
                <a:lnTo>
                  <a:pt x="4095854" y="259080"/>
                </a:lnTo>
                <a:lnTo>
                  <a:pt x="4095854" y="274320"/>
                </a:lnTo>
                <a:lnTo>
                  <a:pt x="3990892" y="274320"/>
                </a:lnTo>
                <a:lnTo>
                  <a:pt x="3985653" y="279400"/>
                </a:lnTo>
                <a:close/>
              </a:path>
              <a:path w="4096384" h="836930">
                <a:moveTo>
                  <a:pt x="4019368" y="251460"/>
                </a:moveTo>
                <a:lnTo>
                  <a:pt x="4017505" y="250161"/>
                </a:lnTo>
                <a:lnTo>
                  <a:pt x="4016520" y="248920"/>
                </a:lnTo>
                <a:lnTo>
                  <a:pt x="4019368" y="251460"/>
                </a:lnTo>
                <a:close/>
              </a:path>
              <a:path w="4096384" h="836930">
                <a:moveTo>
                  <a:pt x="4031456" y="251460"/>
                </a:moveTo>
                <a:lnTo>
                  <a:pt x="4019368" y="251460"/>
                </a:lnTo>
                <a:lnTo>
                  <a:pt x="4016520" y="248920"/>
                </a:lnTo>
                <a:lnTo>
                  <a:pt x="4031395" y="248920"/>
                </a:lnTo>
                <a:lnTo>
                  <a:pt x="4030795" y="250161"/>
                </a:lnTo>
                <a:lnTo>
                  <a:pt x="4030859" y="250336"/>
                </a:lnTo>
                <a:lnTo>
                  <a:pt x="4031456" y="251460"/>
                </a:lnTo>
                <a:close/>
              </a:path>
              <a:path w="4096384" h="836930">
                <a:moveTo>
                  <a:pt x="4059775" y="251460"/>
                </a:moveTo>
                <a:lnTo>
                  <a:pt x="4058092" y="251460"/>
                </a:lnTo>
                <a:lnTo>
                  <a:pt x="4056385" y="250276"/>
                </a:lnTo>
                <a:lnTo>
                  <a:pt x="4058092" y="248920"/>
                </a:lnTo>
                <a:lnTo>
                  <a:pt x="4059737" y="250161"/>
                </a:lnTo>
                <a:lnTo>
                  <a:pt x="4059775" y="251460"/>
                </a:lnTo>
                <a:close/>
              </a:path>
              <a:path w="4096384" h="836930">
                <a:moveTo>
                  <a:pt x="4070112" y="251460"/>
                </a:moveTo>
                <a:lnTo>
                  <a:pt x="4059775" y="251460"/>
                </a:lnTo>
                <a:lnTo>
                  <a:pt x="4059737" y="250161"/>
                </a:lnTo>
                <a:lnTo>
                  <a:pt x="4058092" y="248920"/>
                </a:lnTo>
                <a:lnTo>
                  <a:pt x="4072360" y="248920"/>
                </a:lnTo>
                <a:lnTo>
                  <a:pt x="4069071" y="250161"/>
                </a:lnTo>
                <a:lnTo>
                  <a:pt x="4069123" y="250336"/>
                </a:lnTo>
                <a:lnTo>
                  <a:pt x="4070112" y="251460"/>
                </a:lnTo>
                <a:close/>
              </a:path>
              <a:path w="4096384" h="836930">
                <a:moveTo>
                  <a:pt x="4079890" y="259080"/>
                </a:moveTo>
                <a:lnTo>
                  <a:pt x="4076374" y="257810"/>
                </a:lnTo>
                <a:lnTo>
                  <a:pt x="4075700" y="257810"/>
                </a:lnTo>
                <a:lnTo>
                  <a:pt x="4069123" y="250336"/>
                </a:lnTo>
                <a:lnTo>
                  <a:pt x="4069071" y="250161"/>
                </a:lnTo>
                <a:lnTo>
                  <a:pt x="4072360" y="248920"/>
                </a:lnTo>
                <a:lnTo>
                  <a:pt x="4075209" y="248920"/>
                </a:lnTo>
                <a:lnTo>
                  <a:pt x="4076865" y="252730"/>
                </a:lnTo>
                <a:lnTo>
                  <a:pt x="4080509" y="254111"/>
                </a:lnTo>
                <a:lnTo>
                  <a:pt x="4083409" y="255268"/>
                </a:lnTo>
                <a:lnTo>
                  <a:pt x="4079890" y="259080"/>
                </a:lnTo>
                <a:close/>
              </a:path>
              <a:path w="4096384" h="836930">
                <a:moveTo>
                  <a:pt x="4095854" y="259080"/>
                </a:moveTo>
                <a:lnTo>
                  <a:pt x="4079890" y="259080"/>
                </a:lnTo>
                <a:lnTo>
                  <a:pt x="4083409" y="255268"/>
                </a:lnTo>
                <a:lnTo>
                  <a:pt x="4080137" y="253964"/>
                </a:lnTo>
                <a:lnTo>
                  <a:pt x="4076865" y="252730"/>
                </a:lnTo>
                <a:lnTo>
                  <a:pt x="4075209" y="248920"/>
                </a:lnTo>
                <a:lnTo>
                  <a:pt x="4095854" y="248920"/>
                </a:lnTo>
                <a:lnTo>
                  <a:pt x="4095854" y="250190"/>
                </a:lnTo>
                <a:lnTo>
                  <a:pt x="4083079" y="250190"/>
                </a:lnTo>
                <a:lnTo>
                  <a:pt x="4084421" y="251460"/>
                </a:lnTo>
                <a:lnTo>
                  <a:pt x="4086104" y="252730"/>
                </a:lnTo>
                <a:lnTo>
                  <a:pt x="4095854" y="252730"/>
                </a:lnTo>
                <a:lnTo>
                  <a:pt x="4095854" y="259080"/>
                </a:lnTo>
                <a:close/>
              </a:path>
              <a:path w="4096384" h="836930">
                <a:moveTo>
                  <a:pt x="1355438" y="256540"/>
                </a:moveTo>
                <a:lnTo>
                  <a:pt x="1350613" y="256540"/>
                </a:lnTo>
                <a:lnTo>
                  <a:pt x="1352267" y="255286"/>
                </a:lnTo>
                <a:lnTo>
                  <a:pt x="1352233" y="253964"/>
                </a:lnTo>
                <a:lnTo>
                  <a:pt x="1350279" y="252730"/>
                </a:lnTo>
                <a:lnTo>
                  <a:pt x="1325973" y="252730"/>
                </a:lnTo>
                <a:lnTo>
                  <a:pt x="1333097" y="249048"/>
                </a:lnTo>
                <a:lnTo>
                  <a:pt x="1333850" y="250190"/>
                </a:lnTo>
                <a:lnTo>
                  <a:pt x="1349945" y="250190"/>
                </a:lnTo>
                <a:lnTo>
                  <a:pt x="1354803" y="255270"/>
                </a:lnTo>
                <a:lnTo>
                  <a:pt x="1356309" y="255270"/>
                </a:lnTo>
                <a:lnTo>
                  <a:pt x="1355438" y="25654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47167" y="251460"/>
                </a:lnTo>
                <a:lnTo>
                  <a:pt x="1448021" y="250161"/>
                </a:lnTo>
                <a:lnTo>
                  <a:pt x="1448605" y="249049"/>
                </a:lnTo>
                <a:lnTo>
                  <a:pt x="1451712" y="25020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3145706" y="254705"/>
                </a:moveTo>
                <a:lnTo>
                  <a:pt x="3142464" y="251070"/>
                </a:lnTo>
                <a:lnTo>
                  <a:pt x="3142489" y="250935"/>
                </a:lnTo>
                <a:lnTo>
                  <a:pt x="3146409" y="249137"/>
                </a:lnTo>
                <a:lnTo>
                  <a:pt x="3147348" y="250161"/>
                </a:lnTo>
                <a:lnTo>
                  <a:pt x="3147240" y="251285"/>
                </a:lnTo>
                <a:lnTo>
                  <a:pt x="3146658" y="253577"/>
                </a:lnTo>
                <a:lnTo>
                  <a:pt x="3145706" y="254705"/>
                </a:lnTo>
                <a:close/>
              </a:path>
              <a:path w="4096384" h="836930">
                <a:moveTo>
                  <a:pt x="1834438" y="250190"/>
                </a:moveTo>
                <a:lnTo>
                  <a:pt x="1833538" y="250190"/>
                </a:lnTo>
                <a:lnTo>
                  <a:pt x="1833724" y="249182"/>
                </a:lnTo>
                <a:lnTo>
                  <a:pt x="1834438" y="250190"/>
                </a:lnTo>
                <a:close/>
              </a:path>
              <a:path w="4096384" h="836930">
                <a:moveTo>
                  <a:pt x="3387584" y="251460"/>
                </a:moveTo>
                <a:lnTo>
                  <a:pt x="3384735" y="251460"/>
                </a:lnTo>
                <a:lnTo>
                  <a:pt x="3384221" y="250811"/>
                </a:lnTo>
                <a:lnTo>
                  <a:pt x="3386367" y="249398"/>
                </a:lnTo>
                <a:lnTo>
                  <a:pt x="3387584" y="251460"/>
                </a:lnTo>
                <a:close/>
              </a:path>
              <a:path w="4096384" h="836930">
                <a:moveTo>
                  <a:pt x="1438616" y="254000"/>
                </a:moveTo>
                <a:lnTo>
                  <a:pt x="1432919" y="254000"/>
                </a:lnTo>
                <a:lnTo>
                  <a:pt x="1438846" y="249722"/>
                </a:lnTo>
                <a:lnTo>
                  <a:pt x="1438786" y="250190"/>
                </a:lnTo>
                <a:lnTo>
                  <a:pt x="1446329" y="250190"/>
                </a:lnTo>
                <a:lnTo>
                  <a:pt x="1447167" y="251460"/>
                </a:lnTo>
                <a:lnTo>
                  <a:pt x="1458061" y="251460"/>
                </a:lnTo>
                <a:lnTo>
                  <a:pt x="1457725" y="252730"/>
                </a:lnTo>
                <a:lnTo>
                  <a:pt x="1445491" y="252730"/>
                </a:lnTo>
                <a:lnTo>
                  <a:pt x="1438616" y="254000"/>
                </a:lnTo>
                <a:close/>
              </a:path>
              <a:path w="4096384" h="836930">
                <a:moveTo>
                  <a:pt x="43965" y="256540"/>
                </a:moveTo>
                <a:lnTo>
                  <a:pt x="33892" y="256540"/>
                </a:lnTo>
                <a:lnTo>
                  <a:pt x="35754" y="251460"/>
                </a:lnTo>
                <a:lnTo>
                  <a:pt x="22010" y="251460"/>
                </a:lnTo>
                <a:lnTo>
                  <a:pt x="23112" y="249790"/>
                </a:lnTo>
                <a:lnTo>
                  <a:pt x="23182" y="250190"/>
                </a:lnTo>
                <a:lnTo>
                  <a:pt x="38211" y="250190"/>
                </a:lnTo>
                <a:lnTo>
                  <a:pt x="40073" y="252674"/>
                </a:lnTo>
                <a:lnTo>
                  <a:pt x="39774" y="252730"/>
                </a:lnTo>
                <a:lnTo>
                  <a:pt x="43965" y="256540"/>
                </a:lnTo>
                <a:close/>
              </a:path>
              <a:path w="4096384" h="836930">
                <a:moveTo>
                  <a:pt x="3423983" y="252408"/>
                </a:moveTo>
                <a:lnTo>
                  <a:pt x="3423983" y="251460"/>
                </a:lnTo>
                <a:lnTo>
                  <a:pt x="3425266" y="250161"/>
                </a:lnTo>
                <a:lnTo>
                  <a:pt x="3423983" y="252408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7488" y="250190"/>
                </a:lnTo>
                <a:lnTo>
                  <a:pt x="47804" y="252285"/>
                </a:lnTo>
                <a:lnTo>
                  <a:pt x="45811" y="252730"/>
                </a:lnTo>
                <a:close/>
              </a:path>
              <a:path w="4096384" h="836930">
                <a:moveTo>
                  <a:pt x="205894" y="259080"/>
                </a:moveTo>
                <a:lnTo>
                  <a:pt x="205277" y="257209"/>
                </a:lnTo>
                <a:lnTo>
                  <a:pt x="205169" y="252674"/>
                </a:lnTo>
                <a:lnTo>
                  <a:pt x="210255" y="250190"/>
                </a:lnTo>
                <a:lnTo>
                  <a:pt x="210236" y="255286"/>
                </a:lnTo>
                <a:lnTo>
                  <a:pt x="205894" y="259080"/>
                </a:lnTo>
                <a:close/>
              </a:path>
              <a:path w="4096384" h="836930">
                <a:moveTo>
                  <a:pt x="870996" y="263122"/>
                </a:moveTo>
                <a:lnTo>
                  <a:pt x="861480" y="257810"/>
                </a:lnTo>
                <a:lnTo>
                  <a:pt x="868689" y="250190"/>
                </a:lnTo>
                <a:lnTo>
                  <a:pt x="869154" y="253746"/>
                </a:lnTo>
                <a:lnTo>
                  <a:pt x="869264" y="254111"/>
                </a:lnTo>
                <a:lnTo>
                  <a:pt x="875411" y="262890"/>
                </a:lnTo>
                <a:lnTo>
                  <a:pt x="872376" y="262890"/>
                </a:lnTo>
                <a:lnTo>
                  <a:pt x="870996" y="263122"/>
                </a:lnTo>
                <a:close/>
              </a:path>
              <a:path w="4096384" h="836930">
                <a:moveTo>
                  <a:pt x="892825" y="257810"/>
                </a:moveTo>
                <a:lnTo>
                  <a:pt x="887128" y="257810"/>
                </a:lnTo>
                <a:lnTo>
                  <a:pt x="895843" y="250190"/>
                </a:lnTo>
                <a:lnTo>
                  <a:pt x="894828" y="255286"/>
                </a:lnTo>
                <a:lnTo>
                  <a:pt x="892825" y="257810"/>
                </a:lnTo>
                <a:close/>
              </a:path>
              <a:path w="4096384" h="836930">
                <a:moveTo>
                  <a:pt x="1206284" y="256540"/>
                </a:moveTo>
                <a:lnTo>
                  <a:pt x="1196731" y="256540"/>
                </a:lnTo>
                <a:lnTo>
                  <a:pt x="1205616" y="250190"/>
                </a:lnTo>
                <a:lnTo>
                  <a:pt x="1206191" y="254543"/>
                </a:lnTo>
                <a:lnTo>
                  <a:pt x="1206284" y="256540"/>
                </a:lnTo>
                <a:close/>
              </a:path>
              <a:path w="4096384" h="836930">
                <a:moveTo>
                  <a:pt x="1405884" y="251285"/>
                </a:moveTo>
                <a:lnTo>
                  <a:pt x="1405004" y="251070"/>
                </a:lnTo>
                <a:lnTo>
                  <a:pt x="1405038" y="250935"/>
                </a:lnTo>
                <a:lnTo>
                  <a:pt x="1405595" y="250190"/>
                </a:lnTo>
                <a:lnTo>
                  <a:pt x="1405884" y="251285"/>
                </a:lnTo>
                <a:close/>
              </a:path>
              <a:path w="4096384" h="836930">
                <a:moveTo>
                  <a:pt x="1406597" y="251460"/>
                </a:moveTo>
                <a:lnTo>
                  <a:pt x="1405884" y="251285"/>
                </a:lnTo>
                <a:lnTo>
                  <a:pt x="1405595" y="250190"/>
                </a:lnTo>
                <a:lnTo>
                  <a:pt x="1407271" y="250190"/>
                </a:lnTo>
                <a:lnTo>
                  <a:pt x="1406597" y="251460"/>
                </a:lnTo>
                <a:close/>
              </a:path>
              <a:path w="4096384" h="836930">
                <a:moveTo>
                  <a:pt x="1466274" y="257810"/>
                </a:moveTo>
                <a:lnTo>
                  <a:pt x="1456387" y="257810"/>
                </a:lnTo>
                <a:lnTo>
                  <a:pt x="1458397" y="250190"/>
                </a:lnTo>
                <a:lnTo>
                  <a:pt x="1459906" y="250190"/>
                </a:lnTo>
                <a:lnTo>
                  <a:pt x="1459739" y="251460"/>
                </a:lnTo>
                <a:lnTo>
                  <a:pt x="1471407" y="251460"/>
                </a:lnTo>
                <a:lnTo>
                  <a:pt x="1472715" y="252730"/>
                </a:lnTo>
                <a:lnTo>
                  <a:pt x="1466615" y="252730"/>
                </a:lnTo>
                <a:lnTo>
                  <a:pt x="1464319" y="255210"/>
                </a:lnTo>
                <a:lnTo>
                  <a:pt x="1464196" y="255776"/>
                </a:lnTo>
                <a:lnTo>
                  <a:pt x="1464094" y="256540"/>
                </a:lnTo>
                <a:lnTo>
                  <a:pt x="1466274" y="257810"/>
                </a:lnTo>
                <a:close/>
              </a:path>
              <a:path w="4096384" h="836930">
                <a:moveTo>
                  <a:pt x="2031500" y="259080"/>
                </a:moveTo>
                <a:lnTo>
                  <a:pt x="2029994" y="259080"/>
                </a:lnTo>
                <a:lnTo>
                  <a:pt x="2028841" y="256793"/>
                </a:lnTo>
                <a:lnTo>
                  <a:pt x="2028730" y="256520"/>
                </a:lnTo>
                <a:lnTo>
                  <a:pt x="2031944" y="252730"/>
                </a:lnTo>
                <a:lnTo>
                  <a:pt x="2036337" y="250190"/>
                </a:lnTo>
                <a:lnTo>
                  <a:pt x="2038545" y="250190"/>
                </a:lnTo>
                <a:lnTo>
                  <a:pt x="2039268" y="251285"/>
                </a:lnTo>
                <a:lnTo>
                  <a:pt x="2039183" y="251653"/>
                </a:lnTo>
                <a:lnTo>
                  <a:pt x="2031500" y="259080"/>
                </a:lnTo>
                <a:close/>
              </a:path>
              <a:path w="4096384" h="836930">
                <a:moveTo>
                  <a:pt x="2052874" y="259080"/>
                </a:moveTo>
                <a:lnTo>
                  <a:pt x="2031500" y="259080"/>
                </a:lnTo>
                <a:lnTo>
                  <a:pt x="2039183" y="251653"/>
                </a:lnTo>
                <a:lnTo>
                  <a:pt x="2039268" y="251285"/>
                </a:lnTo>
                <a:lnTo>
                  <a:pt x="2038545" y="250190"/>
                </a:lnTo>
                <a:lnTo>
                  <a:pt x="2063537" y="250200"/>
                </a:lnTo>
                <a:lnTo>
                  <a:pt x="2065869" y="251460"/>
                </a:lnTo>
                <a:lnTo>
                  <a:pt x="2062851" y="251460"/>
                </a:lnTo>
                <a:lnTo>
                  <a:pt x="2057652" y="255270"/>
                </a:lnTo>
                <a:lnTo>
                  <a:pt x="2045748" y="255270"/>
                </a:lnTo>
                <a:lnTo>
                  <a:pt x="2043738" y="256540"/>
                </a:lnTo>
                <a:lnTo>
                  <a:pt x="2055308" y="256540"/>
                </a:lnTo>
                <a:lnTo>
                  <a:pt x="2053830" y="258317"/>
                </a:lnTo>
                <a:lnTo>
                  <a:pt x="2052874" y="259080"/>
                </a:lnTo>
                <a:close/>
              </a:path>
              <a:path w="4096384" h="836930">
                <a:moveTo>
                  <a:pt x="2125710" y="257810"/>
                </a:moveTo>
                <a:lnTo>
                  <a:pt x="2123360" y="257810"/>
                </a:lnTo>
                <a:lnTo>
                  <a:pt x="2122188" y="256540"/>
                </a:lnTo>
                <a:lnTo>
                  <a:pt x="2122350" y="254111"/>
                </a:lnTo>
                <a:lnTo>
                  <a:pt x="2122540" y="253539"/>
                </a:lnTo>
                <a:lnTo>
                  <a:pt x="2123864" y="250190"/>
                </a:lnTo>
                <a:lnTo>
                  <a:pt x="2128315" y="254111"/>
                </a:lnTo>
                <a:lnTo>
                  <a:pt x="2127721" y="255270"/>
                </a:lnTo>
                <a:lnTo>
                  <a:pt x="2129631" y="255270"/>
                </a:lnTo>
                <a:lnTo>
                  <a:pt x="2131073" y="256540"/>
                </a:lnTo>
                <a:lnTo>
                  <a:pt x="2125710" y="257810"/>
                </a:lnTo>
                <a:close/>
              </a:path>
              <a:path w="4096384" h="836930">
                <a:moveTo>
                  <a:pt x="2128315" y="254111"/>
                </a:moveTo>
                <a:lnTo>
                  <a:pt x="2123864" y="250190"/>
                </a:lnTo>
                <a:lnTo>
                  <a:pt x="2130328" y="250190"/>
                </a:lnTo>
                <a:lnTo>
                  <a:pt x="2128315" y="254111"/>
                </a:lnTo>
                <a:close/>
              </a:path>
              <a:path w="4096384" h="836930">
                <a:moveTo>
                  <a:pt x="2429610" y="269240"/>
                </a:moveTo>
                <a:lnTo>
                  <a:pt x="2427734" y="264499"/>
                </a:lnTo>
                <a:lnTo>
                  <a:pt x="2427637" y="263609"/>
                </a:lnTo>
                <a:lnTo>
                  <a:pt x="2427756" y="261838"/>
                </a:lnTo>
                <a:lnTo>
                  <a:pt x="2427879" y="261481"/>
                </a:lnTo>
                <a:lnTo>
                  <a:pt x="2428772" y="260350"/>
                </a:lnTo>
                <a:lnTo>
                  <a:pt x="2430619" y="260350"/>
                </a:lnTo>
                <a:lnTo>
                  <a:pt x="2432626" y="251649"/>
                </a:lnTo>
                <a:lnTo>
                  <a:pt x="2433303" y="251460"/>
                </a:lnTo>
                <a:lnTo>
                  <a:pt x="2432923" y="251070"/>
                </a:lnTo>
                <a:lnTo>
                  <a:pt x="2432819" y="250811"/>
                </a:lnTo>
                <a:lnTo>
                  <a:pt x="2432963" y="250190"/>
                </a:lnTo>
                <a:lnTo>
                  <a:pt x="2437658" y="256540"/>
                </a:lnTo>
                <a:lnTo>
                  <a:pt x="2436826" y="257810"/>
                </a:lnTo>
                <a:lnTo>
                  <a:pt x="2436152" y="259080"/>
                </a:lnTo>
                <a:lnTo>
                  <a:pt x="2434475" y="259080"/>
                </a:lnTo>
                <a:lnTo>
                  <a:pt x="2435517" y="260066"/>
                </a:lnTo>
                <a:lnTo>
                  <a:pt x="2429610" y="269240"/>
                </a:lnTo>
                <a:close/>
              </a:path>
              <a:path w="4096384" h="836930">
                <a:moveTo>
                  <a:pt x="2483658" y="266700"/>
                </a:moveTo>
                <a:lnTo>
                  <a:pt x="2442523" y="266700"/>
                </a:lnTo>
                <a:lnTo>
                  <a:pt x="2442523" y="265430"/>
                </a:lnTo>
                <a:lnTo>
                  <a:pt x="2448219" y="261620"/>
                </a:lnTo>
                <a:lnTo>
                  <a:pt x="2442342" y="260348"/>
                </a:lnTo>
                <a:lnTo>
                  <a:pt x="2435994" y="259324"/>
                </a:lnTo>
                <a:lnTo>
                  <a:pt x="2436826" y="257810"/>
                </a:lnTo>
                <a:lnTo>
                  <a:pt x="2437658" y="256540"/>
                </a:lnTo>
                <a:lnTo>
                  <a:pt x="2432963" y="250190"/>
                </a:lnTo>
                <a:lnTo>
                  <a:pt x="2437217" y="250190"/>
                </a:lnTo>
                <a:lnTo>
                  <a:pt x="2440179" y="252730"/>
                </a:lnTo>
                <a:lnTo>
                  <a:pt x="2448306" y="252730"/>
                </a:lnTo>
                <a:lnTo>
                  <a:pt x="2446543" y="256540"/>
                </a:lnTo>
                <a:lnTo>
                  <a:pt x="2444533" y="256540"/>
                </a:lnTo>
                <a:lnTo>
                  <a:pt x="2452410" y="261620"/>
                </a:lnTo>
                <a:lnTo>
                  <a:pt x="2461863" y="261620"/>
                </a:lnTo>
                <a:lnTo>
                  <a:pt x="2462304" y="262890"/>
                </a:lnTo>
                <a:lnTo>
                  <a:pt x="2468049" y="262890"/>
                </a:lnTo>
                <a:lnTo>
                  <a:pt x="2467948" y="265430"/>
                </a:lnTo>
                <a:lnTo>
                  <a:pt x="2482220" y="265430"/>
                </a:lnTo>
                <a:lnTo>
                  <a:pt x="2483658" y="266700"/>
                </a:lnTo>
                <a:close/>
              </a:path>
              <a:path w="4096384" h="836930">
                <a:moveTo>
                  <a:pt x="2552972" y="255270"/>
                </a:moveTo>
                <a:lnTo>
                  <a:pt x="2546267" y="251460"/>
                </a:lnTo>
                <a:lnTo>
                  <a:pt x="2544756" y="250336"/>
                </a:lnTo>
                <a:lnTo>
                  <a:pt x="2544768" y="250190"/>
                </a:lnTo>
                <a:lnTo>
                  <a:pt x="2555176" y="250190"/>
                </a:lnTo>
                <a:lnTo>
                  <a:pt x="2552972" y="255270"/>
                </a:lnTo>
                <a:close/>
              </a:path>
              <a:path w="4096384" h="836930">
                <a:moveTo>
                  <a:pt x="3090736" y="252730"/>
                </a:moveTo>
                <a:lnTo>
                  <a:pt x="3090736" y="250190"/>
                </a:lnTo>
                <a:lnTo>
                  <a:pt x="3091227" y="250190"/>
                </a:lnTo>
                <a:lnTo>
                  <a:pt x="3090736" y="252730"/>
                </a:lnTo>
                <a:close/>
              </a:path>
              <a:path w="4096384" h="836930">
                <a:moveTo>
                  <a:pt x="3105606" y="251460"/>
                </a:moveTo>
                <a:lnTo>
                  <a:pt x="3103963" y="251460"/>
                </a:lnTo>
                <a:lnTo>
                  <a:pt x="3102797" y="250190"/>
                </a:lnTo>
                <a:lnTo>
                  <a:pt x="3105606" y="251460"/>
                </a:lnTo>
                <a:close/>
              </a:path>
              <a:path w="4096384" h="836930">
                <a:moveTo>
                  <a:pt x="3113542" y="259080"/>
                </a:moveTo>
                <a:lnTo>
                  <a:pt x="3105488" y="259080"/>
                </a:lnTo>
                <a:lnTo>
                  <a:pt x="3109685" y="257810"/>
                </a:lnTo>
                <a:lnTo>
                  <a:pt x="3114029" y="255268"/>
                </a:lnTo>
                <a:lnTo>
                  <a:pt x="3102797" y="250190"/>
                </a:lnTo>
                <a:lnTo>
                  <a:pt x="3111550" y="250190"/>
                </a:lnTo>
                <a:lnTo>
                  <a:pt x="3112017" y="251460"/>
                </a:lnTo>
                <a:lnTo>
                  <a:pt x="3132387" y="251460"/>
                </a:lnTo>
                <a:lnTo>
                  <a:pt x="3136322" y="252730"/>
                </a:lnTo>
                <a:lnTo>
                  <a:pt x="3119389" y="252730"/>
                </a:lnTo>
                <a:lnTo>
                  <a:pt x="3117688" y="255286"/>
                </a:lnTo>
                <a:lnTo>
                  <a:pt x="3113542" y="259080"/>
                </a:lnTo>
                <a:close/>
              </a:path>
              <a:path w="4096384" h="836930">
                <a:moveTo>
                  <a:pt x="3257523" y="261620"/>
                </a:moveTo>
                <a:lnTo>
                  <a:pt x="3251332" y="255286"/>
                </a:lnTo>
                <a:lnTo>
                  <a:pt x="3247887" y="250190"/>
                </a:lnTo>
                <a:lnTo>
                  <a:pt x="3249893" y="250200"/>
                </a:lnTo>
                <a:lnTo>
                  <a:pt x="3259363" y="255270"/>
                </a:lnTo>
                <a:lnTo>
                  <a:pt x="3264052" y="256540"/>
                </a:lnTo>
                <a:lnTo>
                  <a:pt x="3259155" y="260350"/>
                </a:lnTo>
                <a:lnTo>
                  <a:pt x="3258198" y="260350"/>
                </a:lnTo>
                <a:lnTo>
                  <a:pt x="3257833" y="261334"/>
                </a:lnTo>
                <a:lnTo>
                  <a:pt x="3257701" y="261481"/>
                </a:lnTo>
                <a:lnTo>
                  <a:pt x="3257523" y="261620"/>
                </a:lnTo>
                <a:close/>
              </a:path>
              <a:path w="4096384" h="836930">
                <a:moveTo>
                  <a:pt x="3255847" y="266700"/>
                </a:moveTo>
                <a:lnTo>
                  <a:pt x="3257779" y="261481"/>
                </a:lnTo>
                <a:lnTo>
                  <a:pt x="3257890" y="261334"/>
                </a:lnTo>
                <a:lnTo>
                  <a:pt x="3264052" y="256540"/>
                </a:lnTo>
                <a:lnTo>
                  <a:pt x="3259363" y="255270"/>
                </a:lnTo>
                <a:lnTo>
                  <a:pt x="3249874" y="250190"/>
                </a:lnTo>
                <a:lnTo>
                  <a:pt x="3259999" y="250190"/>
                </a:lnTo>
                <a:lnTo>
                  <a:pt x="3261203" y="251460"/>
                </a:lnTo>
                <a:lnTo>
                  <a:pt x="3265737" y="252730"/>
                </a:lnTo>
                <a:lnTo>
                  <a:pt x="3274197" y="252730"/>
                </a:lnTo>
                <a:lnTo>
                  <a:pt x="3275286" y="254000"/>
                </a:lnTo>
                <a:lnTo>
                  <a:pt x="3269591" y="254000"/>
                </a:lnTo>
                <a:lnTo>
                  <a:pt x="3265516" y="256540"/>
                </a:lnTo>
                <a:lnTo>
                  <a:pt x="3267557" y="259080"/>
                </a:lnTo>
                <a:lnTo>
                  <a:pt x="3277979" y="259080"/>
                </a:lnTo>
                <a:lnTo>
                  <a:pt x="3276630" y="260350"/>
                </a:lnTo>
                <a:lnTo>
                  <a:pt x="3259854" y="260350"/>
                </a:lnTo>
                <a:lnTo>
                  <a:pt x="3259520" y="264160"/>
                </a:lnTo>
                <a:lnTo>
                  <a:pt x="3255847" y="266700"/>
                </a:lnTo>
                <a:close/>
              </a:path>
              <a:path w="4096384" h="836930">
                <a:moveTo>
                  <a:pt x="3522535" y="252730"/>
                </a:moveTo>
                <a:lnTo>
                  <a:pt x="3520178" y="252730"/>
                </a:lnTo>
                <a:lnTo>
                  <a:pt x="3520028" y="250190"/>
                </a:lnTo>
                <a:lnTo>
                  <a:pt x="3522692" y="250190"/>
                </a:lnTo>
                <a:lnTo>
                  <a:pt x="3523139" y="251285"/>
                </a:lnTo>
                <a:lnTo>
                  <a:pt x="3523029" y="251801"/>
                </a:lnTo>
                <a:lnTo>
                  <a:pt x="3522535" y="252730"/>
                </a:lnTo>
                <a:close/>
              </a:path>
              <a:path w="4096384" h="836930">
                <a:moveTo>
                  <a:pt x="3553546" y="259080"/>
                </a:moveTo>
                <a:lnTo>
                  <a:pt x="3539468" y="259080"/>
                </a:lnTo>
                <a:lnTo>
                  <a:pt x="3540968" y="257810"/>
                </a:lnTo>
                <a:lnTo>
                  <a:pt x="3542159" y="256540"/>
                </a:lnTo>
                <a:lnTo>
                  <a:pt x="3538460" y="252730"/>
                </a:lnTo>
                <a:lnTo>
                  <a:pt x="3522535" y="252730"/>
                </a:lnTo>
                <a:lnTo>
                  <a:pt x="3523029" y="251801"/>
                </a:lnTo>
                <a:lnTo>
                  <a:pt x="3523139" y="251285"/>
                </a:lnTo>
                <a:lnTo>
                  <a:pt x="3522692" y="250190"/>
                </a:lnTo>
                <a:lnTo>
                  <a:pt x="3533588" y="250190"/>
                </a:lnTo>
                <a:lnTo>
                  <a:pt x="3533772" y="251460"/>
                </a:lnTo>
                <a:lnTo>
                  <a:pt x="3563458" y="251460"/>
                </a:lnTo>
                <a:lnTo>
                  <a:pt x="3564063" y="255270"/>
                </a:lnTo>
                <a:lnTo>
                  <a:pt x="3556061" y="255270"/>
                </a:lnTo>
                <a:lnTo>
                  <a:pt x="3556076" y="255441"/>
                </a:lnTo>
                <a:lnTo>
                  <a:pt x="3546998" y="257810"/>
                </a:lnTo>
                <a:lnTo>
                  <a:pt x="3553546" y="259080"/>
                </a:lnTo>
                <a:close/>
              </a:path>
              <a:path w="4096384" h="836930">
                <a:moveTo>
                  <a:pt x="3563458" y="251460"/>
                </a:moveTo>
                <a:lnTo>
                  <a:pt x="3561417" y="251460"/>
                </a:lnTo>
                <a:lnTo>
                  <a:pt x="3560749" y="250190"/>
                </a:lnTo>
                <a:lnTo>
                  <a:pt x="3563257" y="250190"/>
                </a:lnTo>
                <a:lnTo>
                  <a:pt x="3563458" y="251460"/>
                </a:lnTo>
                <a:close/>
              </a:path>
              <a:path w="4096384" h="836930">
                <a:moveTo>
                  <a:pt x="3565123" y="264160"/>
                </a:moveTo>
                <a:lnTo>
                  <a:pt x="3564293" y="256793"/>
                </a:lnTo>
                <a:lnTo>
                  <a:pt x="3563257" y="250190"/>
                </a:lnTo>
                <a:lnTo>
                  <a:pt x="3570311" y="257810"/>
                </a:lnTo>
                <a:lnTo>
                  <a:pt x="3569137" y="257810"/>
                </a:lnTo>
                <a:lnTo>
                  <a:pt x="3565123" y="264160"/>
                </a:lnTo>
                <a:close/>
              </a:path>
              <a:path w="4096384" h="836930">
                <a:moveTo>
                  <a:pt x="3620419" y="259080"/>
                </a:moveTo>
                <a:lnTo>
                  <a:pt x="3571487" y="259080"/>
                </a:lnTo>
                <a:lnTo>
                  <a:pt x="3570636" y="257810"/>
                </a:lnTo>
                <a:lnTo>
                  <a:pt x="3570311" y="257810"/>
                </a:lnTo>
                <a:lnTo>
                  <a:pt x="3563257" y="250190"/>
                </a:lnTo>
                <a:lnTo>
                  <a:pt x="3601156" y="250190"/>
                </a:lnTo>
                <a:lnTo>
                  <a:pt x="3601156" y="251460"/>
                </a:lnTo>
                <a:lnTo>
                  <a:pt x="3839865" y="251460"/>
                </a:lnTo>
                <a:lnTo>
                  <a:pt x="3838519" y="252730"/>
                </a:lnTo>
                <a:lnTo>
                  <a:pt x="3621945" y="252730"/>
                </a:lnTo>
                <a:lnTo>
                  <a:pt x="3619899" y="257480"/>
                </a:lnTo>
                <a:lnTo>
                  <a:pt x="3620022" y="258301"/>
                </a:lnTo>
                <a:lnTo>
                  <a:pt x="3620419" y="25908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95387" y="255286"/>
                </a:lnTo>
                <a:lnTo>
                  <a:pt x="3999771" y="250190"/>
                </a:lnTo>
                <a:lnTo>
                  <a:pt x="3999437" y="257810"/>
                </a:lnTo>
                <a:lnTo>
                  <a:pt x="3999096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10701" y="266700"/>
                </a:moveTo>
                <a:lnTo>
                  <a:pt x="3992057" y="266700"/>
                </a:lnTo>
                <a:lnTo>
                  <a:pt x="3994906" y="260350"/>
                </a:lnTo>
                <a:lnTo>
                  <a:pt x="3992548" y="260350"/>
                </a:lnTo>
                <a:lnTo>
                  <a:pt x="3999096" y="257810"/>
                </a:lnTo>
                <a:lnTo>
                  <a:pt x="3999437" y="257810"/>
                </a:lnTo>
                <a:lnTo>
                  <a:pt x="3999771" y="250190"/>
                </a:lnTo>
                <a:lnTo>
                  <a:pt x="4001453" y="250190"/>
                </a:lnTo>
                <a:lnTo>
                  <a:pt x="4002264" y="252667"/>
                </a:lnTo>
                <a:lnTo>
                  <a:pt x="4005624" y="255270"/>
                </a:lnTo>
                <a:lnTo>
                  <a:pt x="4038652" y="255270"/>
                </a:lnTo>
                <a:lnTo>
                  <a:pt x="4037486" y="259080"/>
                </a:lnTo>
                <a:lnTo>
                  <a:pt x="4049680" y="259080"/>
                </a:lnTo>
                <a:lnTo>
                  <a:pt x="4049214" y="261620"/>
                </a:lnTo>
                <a:lnTo>
                  <a:pt x="4029439" y="261620"/>
                </a:lnTo>
                <a:lnTo>
                  <a:pt x="4031456" y="265430"/>
                </a:lnTo>
                <a:lnTo>
                  <a:pt x="4011681" y="265430"/>
                </a:lnTo>
                <a:lnTo>
                  <a:pt x="4010701" y="266700"/>
                </a:lnTo>
                <a:close/>
              </a:path>
              <a:path w="4096384" h="836930">
                <a:moveTo>
                  <a:pt x="4086104" y="252730"/>
                </a:moveTo>
                <a:lnTo>
                  <a:pt x="4084421" y="251460"/>
                </a:lnTo>
                <a:lnTo>
                  <a:pt x="4083079" y="250190"/>
                </a:lnTo>
                <a:lnTo>
                  <a:pt x="4086104" y="252730"/>
                </a:lnTo>
                <a:close/>
              </a:path>
              <a:path w="4096384" h="836930">
                <a:moveTo>
                  <a:pt x="4095854" y="252730"/>
                </a:moveTo>
                <a:lnTo>
                  <a:pt x="4086104" y="252730"/>
                </a:lnTo>
                <a:lnTo>
                  <a:pt x="4083079" y="250190"/>
                </a:lnTo>
                <a:lnTo>
                  <a:pt x="4095854" y="250190"/>
                </a:lnTo>
                <a:lnTo>
                  <a:pt x="4095854" y="252730"/>
                </a:lnTo>
                <a:close/>
              </a:path>
              <a:path w="4096384" h="836930">
                <a:moveTo>
                  <a:pt x="3317194" y="252730"/>
                </a:moveTo>
                <a:lnTo>
                  <a:pt x="3316526" y="252730"/>
                </a:lnTo>
                <a:lnTo>
                  <a:pt x="3317298" y="250200"/>
                </a:lnTo>
                <a:lnTo>
                  <a:pt x="3317194" y="252730"/>
                </a:lnTo>
                <a:close/>
              </a:path>
              <a:path w="4096384" h="836930">
                <a:moveTo>
                  <a:pt x="2543943" y="260350"/>
                </a:moveTo>
                <a:lnTo>
                  <a:pt x="2541245" y="257810"/>
                </a:lnTo>
                <a:lnTo>
                  <a:pt x="2540577" y="256540"/>
                </a:lnTo>
                <a:lnTo>
                  <a:pt x="2540079" y="255270"/>
                </a:lnTo>
                <a:lnTo>
                  <a:pt x="2539746" y="255270"/>
                </a:lnTo>
                <a:lnTo>
                  <a:pt x="2539884" y="254821"/>
                </a:lnTo>
                <a:lnTo>
                  <a:pt x="2544676" y="250276"/>
                </a:lnTo>
                <a:lnTo>
                  <a:pt x="2544557" y="252782"/>
                </a:lnTo>
                <a:lnTo>
                  <a:pt x="2543943" y="260350"/>
                </a:lnTo>
                <a:close/>
              </a:path>
              <a:path w="4096384" h="836930">
                <a:moveTo>
                  <a:pt x="2552912" y="260350"/>
                </a:moveTo>
                <a:lnTo>
                  <a:pt x="2543943" y="260350"/>
                </a:lnTo>
                <a:lnTo>
                  <a:pt x="2544756" y="250336"/>
                </a:lnTo>
                <a:lnTo>
                  <a:pt x="2546267" y="251460"/>
                </a:lnTo>
                <a:lnTo>
                  <a:pt x="2552972" y="255270"/>
                </a:lnTo>
                <a:lnTo>
                  <a:pt x="2566963" y="255270"/>
                </a:lnTo>
                <a:lnTo>
                  <a:pt x="2564023" y="259080"/>
                </a:lnTo>
                <a:lnTo>
                  <a:pt x="2554504" y="259080"/>
                </a:lnTo>
                <a:lnTo>
                  <a:pt x="2552912" y="260350"/>
                </a:lnTo>
                <a:close/>
              </a:path>
              <a:path w="4096384" h="836930">
                <a:moveTo>
                  <a:pt x="3396461" y="252730"/>
                </a:moveTo>
                <a:lnTo>
                  <a:pt x="3380054" y="252730"/>
                </a:lnTo>
                <a:lnTo>
                  <a:pt x="3383236" y="251460"/>
                </a:lnTo>
                <a:lnTo>
                  <a:pt x="3384221" y="250811"/>
                </a:lnTo>
                <a:lnTo>
                  <a:pt x="3384735" y="251460"/>
                </a:lnTo>
                <a:lnTo>
                  <a:pt x="3395750" y="251460"/>
                </a:lnTo>
                <a:lnTo>
                  <a:pt x="3396461" y="252730"/>
                </a:lnTo>
                <a:close/>
              </a:path>
              <a:path w="4096384" h="836930">
                <a:moveTo>
                  <a:pt x="2432626" y="251649"/>
                </a:moveTo>
                <a:lnTo>
                  <a:pt x="2432791" y="250935"/>
                </a:lnTo>
                <a:lnTo>
                  <a:pt x="2433303" y="251460"/>
                </a:lnTo>
                <a:lnTo>
                  <a:pt x="2432626" y="251649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30206" y="265430"/>
                </a:lnTo>
                <a:lnTo>
                  <a:pt x="3131245" y="263222"/>
                </a:lnTo>
                <a:lnTo>
                  <a:pt x="3131338" y="262827"/>
                </a:lnTo>
                <a:lnTo>
                  <a:pt x="3126278" y="257810"/>
                </a:lnTo>
                <a:lnTo>
                  <a:pt x="3124725" y="256520"/>
                </a:lnTo>
                <a:lnTo>
                  <a:pt x="3119389" y="252730"/>
                </a:lnTo>
                <a:lnTo>
                  <a:pt x="3137331" y="252730"/>
                </a:lnTo>
                <a:lnTo>
                  <a:pt x="3141344" y="251460"/>
                </a:lnTo>
                <a:lnTo>
                  <a:pt x="3142385" y="250982"/>
                </a:lnTo>
                <a:lnTo>
                  <a:pt x="3145077" y="254000"/>
                </a:lnTo>
                <a:lnTo>
                  <a:pt x="3135314" y="254000"/>
                </a:lnTo>
                <a:lnTo>
                  <a:pt x="3134203" y="255210"/>
                </a:lnTo>
                <a:lnTo>
                  <a:pt x="3134148" y="259080"/>
                </a:lnTo>
                <a:lnTo>
                  <a:pt x="3141010" y="259080"/>
                </a:lnTo>
                <a:lnTo>
                  <a:pt x="3137671" y="264160"/>
                </a:lnTo>
                <a:lnTo>
                  <a:pt x="3140022" y="264160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1408948" y="262890"/>
                </a:moveTo>
                <a:lnTo>
                  <a:pt x="1393357" y="262890"/>
                </a:lnTo>
                <a:lnTo>
                  <a:pt x="1401890" y="255286"/>
                </a:lnTo>
                <a:lnTo>
                  <a:pt x="1403091" y="253539"/>
                </a:lnTo>
                <a:lnTo>
                  <a:pt x="1404947" y="251056"/>
                </a:lnTo>
                <a:lnTo>
                  <a:pt x="1405884" y="251285"/>
                </a:lnTo>
                <a:lnTo>
                  <a:pt x="1408216" y="260119"/>
                </a:lnTo>
                <a:lnTo>
                  <a:pt x="1408273" y="261620"/>
                </a:lnTo>
                <a:lnTo>
                  <a:pt x="1408570" y="261752"/>
                </a:lnTo>
                <a:lnTo>
                  <a:pt x="1408948" y="262890"/>
                </a:lnTo>
                <a:close/>
              </a:path>
              <a:path w="4096384" h="836930">
                <a:moveTo>
                  <a:pt x="1246909" y="251460"/>
                </a:moveTo>
                <a:lnTo>
                  <a:pt x="1245179" y="251460"/>
                </a:lnTo>
                <a:lnTo>
                  <a:pt x="1245795" y="251070"/>
                </a:lnTo>
                <a:lnTo>
                  <a:pt x="1246909" y="251460"/>
                </a:lnTo>
                <a:close/>
              </a:path>
              <a:path w="4096384" h="836930">
                <a:moveTo>
                  <a:pt x="1408277" y="260348"/>
                </a:moveTo>
                <a:lnTo>
                  <a:pt x="1405884" y="251285"/>
                </a:lnTo>
                <a:lnTo>
                  <a:pt x="1406597" y="251460"/>
                </a:lnTo>
                <a:lnTo>
                  <a:pt x="1413583" y="251460"/>
                </a:lnTo>
                <a:lnTo>
                  <a:pt x="1415148" y="252730"/>
                </a:lnTo>
                <a:lnTo>
                  <a:pt x="1416320" y="252730"/>
                </a:lnTo>
                <a:lnTo>
                  <a:pt x="1418111" y="259080"/>
                </a:lnTo>
                <a:lnTo>
                  <a:pt x="1410787" y="259080"/>
                </a:lnTo>
                <a:lnTo>
                  <a:pt x="1408277" y="260348"/>
                </a:lnTo>
                <a:close/>
              </a:path>
              <a:path w="4096384" h="836930">
                <a:moveTo>
                  <a:pt x="17649" y="256540"/>
                </a:moveTo>
                <a:lnTo>
                  <a:pt x="17753" y="252571"/>
                </a:lnTo>
                <a:lnTo>
                  <a:pt x="18487" y="251460"/>
                </a:lnTo>
                <a:lnTo>
                  <a:pt x="21676" y="251460"/>
                </a:lnTo>
                <a:lnTo>
                  <a:pt x="22115" y="254821"/>
                </a:lnTo>
                <a:lnTo>
                  <a:pt x="22114" y="255286"/>
                </a:lnTo>
                <a:lnTo>
                  <a:pt x="17649" y="256540"/>
                </a:lnTo>
                <a:close/>
              </a:path>
              <a:path w="4096384" h="836930">
                <a:moveTo>
                  <a:pt x="31417" y="256540"/>
                </a:moveTo>
                <a:lnTo>
                  <a:pt x="17649" y="256540"/>
                </a:lnTo>
                <a:lnTo>
                  <a:pt x="22114" y="255286"/>
                </a:lnTo>
                <a:lnTo>
                  <a:pt x="22115" y="254821"/>
                </a:lnTo>
                <a:lnTo>
                  <a:pt x="21676" y="251460"/>
                </a:lnTo>
                <a:lnTo>
                  <a:pt x="35754" y="251460"/>
                </a:lnTo>
                <a:lnTo>
                  <a:pt x="31111" y="252730"/>
                </a:lnTo>
                <a:lnTo>
                  <a:pt x="31417" y="256540"/>
                </a:lnTo>
                <a:close/>
              </a:path>
              <a:path w="4096384" h="836930">
                <a:moveTo>
                  <a:pt x="33892" y="256540"/>
                </a:moveTo>
                <a:lnTo>
                  <a:pt x="31417" y="256540"/>
                </a:lnTo>
                <a:lnTo>
                  <a:pt x="31111" y="252730"/>
                </a:lnTo>
                <a:lnTo>
                  <a:pt x="35754" y="251460"/>
                </a:lnTo>
                <a:lnTo>
                  <a:pt x="33892" y="256540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0115" y="252730"/>
                </a:lnTo>
                <a:lnTo>
                  <a:pt x="46649" y="251460"/>
                </a:lnTo>
                <a:lnTo>
                  <a:pt x="45811" y="252730"/>
                </a:lnTo>
                <a:close/>
              </a:path>
              <a:path w="4096384" h="836930">
                <a:moveTo>
                  <a:pt x="506114" y="256540"/>
                </a:moveTo>
                <a:lnTo>
                  <a:pt x="503122" y="255091"/>
                </a:lnTo>
                <a:lnTo>
                  <a:pt x="501439" y="254111"/>
                </a:lnTo>
                <a:lnTo>
                  <a:pt x="501375" y="252643"/>
                </a:lnTo>
                <a:lnTo>
                  <a:pt x="503095" y="251460"/>
                </a:lnTo>
                <a:lnTo>
                  <a:pt x="505780" y="251460"/>
                </a:lnTo>
                <a:lnTo>
                  <a:pt x="506114" y="256540"/>
                </a:lnTo>
                <a:close/>
              </a:path>
              <a:path w="4096384" h="836930">
                <a:moveTo>
                  <a:pt x="508628" y="256540"/>
                </a:moveTo>
                <a:lnTo>
                  <a:pt x="506114" y="256540"/>
                </a:lnTo>
                <a:lnTo>
                  <a:pt x="505780" y="251460"/>
                </a:lnTo>
                <a:lnTo>
                  <a:pt x="556735" y="251460"/>
                </a:lnTo>
                <a:lnTo>
                  <a:pt x="555478" y="252730"/>
                </a:lnTo>
                <a:lnTo>
                  <a:pt x="515667" y="252730"/>
                </a:lnTo>
                <a:lnTo>
                  <a:pt x="508628" y="25654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54426" y="254111"/>
                </a:lnTo>
                <a:lnTo>
                  <a:pt x="554318" y="253902"/>
                </a:lnTo>
                <a:lnTo>
                  <a:pt x="556735" y="251460"/>
                </a:lnTo>
                <a:lnTo>
                  <a:pt x="557573" y="252730"/>
                </a:lnTo>
                <a:lnTo>
                  <a:pt x="559250" y="254000"/>
                </a:lnTo>
                <a:lnTo>
                  <a:pt x="558916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95026" y="256540"/>
                </a:moveTo>
                <a:lnTo>
                  <a:pt x="686089" y="255286"/>
                </a:lnTo>
                <a:lnTo>
                  <a:pt x="689998" y="252730"/>
                </a:lnTo>
                <a:lnTo>
                  <a:pt x="693684" y="251460"/>
                </a:lnTo>
                <a:lnTo>
                  <a:pt x="692852" y="255270"/>
                </a:lnTo>
                <a:lnTo>
                  <a:pt x="693186" y="255270"/>
                </a:lnTo>
                <a:lnTo>
                  <a:pt x="695026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695026" y="256540"/>
                </a:lnTo>
                <a:lnTo>
                  <a:pt x="693186" y="255270"/>
                </a:lnTo>
                <a:lnTo>
                  <a:pt x="692852" y="255270"/>
                </a:lnTo>
                <a:lnTo>
                  <a:pt x="693684" y="251460"/>
                </a:lnTo>
                <a:lnTo>
                  <a:pt x="702570" y="25146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702570" y="251460"/>
                </a:lnTo>
                <a:lnTo>
                  <a:pt x="708607" y="252730"/>
                </a:lnTo>
                <a:lnTo>
                  <a:pt x="707264" y="254000"/>
                </a:lnTo>
                <a:lnTo>
                  <a:pt x="706263" y="25527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840193" y="255270"/>
                </a:moveTo>
                <a:lnTo>
                  <a:pt x="838850" y="255270"/>
                </a:lnTo>
                <a:lnTo>
                  <a:pt x="838702" y="254705"/>
                </a:lnTo>
                <a:lnTo>
                  <a:pt x="838581" y="253902"/>
                </a:lnTo>
                <a:lnTo>
                  <a:pt x="839355" y="252730"/>
                </a:lnTo>
                <a:lnTo>
                  <a:pt x="840356" y="251460"/>
                </a:lnTo>
                <a:lnTo>
                  <a:pt x="843211" y="254000"/>
                </a:lnTo>
                <a:lnTo>
                  <a:pt x="840193" y="255270"/>
                </a:lnTo>
                <a:close/>
              </a:path>
              <a:path w="4096384" h="836930">
                <a:moveTo>
                  <a:pt x="851611" y="255270"/>
                </a:moveTo>
                <a:lnTo>
                  <a:pt x="840193" y="255270"/>
                </a:lnTo>
                <a:lnTo>
                  <a:pt x="842995" y="254091"/>
                </a:lnTo>
                <a:lnTo>
                  <a:pt x="843102" y="253902"/>
                </a:lnTo>
                <a:lnTo>
                  <a:pt x="840356" y="251460"/>
                </a:lnTo>
                <a:lnTo>
                  <a:pt x="842877" y="251460"/>
                </a:lnTo>
                <a:lnTo>
                  <a:pt x="845619" y="252782"/>
                </a:lnTo>
                <a:lnTo>
                  <a:pt x="851611" y="255270"/>
                </a:lnTo>
                <a:close/>
              </a:path>
              <a:path w="4096384" h="836930">
                <a:moveTo>
                  <a:pt x="880609" y="254000"/>
                </a:moveTo>
                <a:lnTo>
                  <a:pt x="877113" y="254000"/>
                </a:lnTo>
                <a:lnTo>
                  <a:pt x="879919" y="251460"/>
                </a:lnTo>
                <a:lnTo>
                  <a:pt x="883759" y="252730"/>
                </a:lnTo>
                <a:lnTo>
                  <a:pt x="880609" y="25400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97668" y="251460"/>
                </a:lnTo>
                <a:lnTo>
                  <a:pt x="1095651" y="25654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188854" y="257810"/>
                </a:moveTo>
                <a:lnTo>
                  <a:pt x="1189862" y="251460"/>
                </a:lnTo>
                <a:lnTo>
                  <a:pt x="1189833" y="254111"/>
                </a:lnTo>
                <a:lnTo>
                  <a:pt x="1188854" y="25781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89193" y="255286"/>
                </a:lnTo>
                <a:lnTo>
                  <a:pt x="1389235" y="255010"/>
                </a:lnTo>
                <a:lnTo>
                  <a:pt x="1389744" y="253074"/>
                </a:lnTo>
                <a:lnTo>
                  <a:pt x="1389834" y="251460"/>
                </a:lnTo>
                <a:lnTo>
                  <a:pt x="1391931" y="253902"/>
                </a:lnTo>
                <a:lnTo>
                  <a:pt x="1391901" y="255441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515540" y="251534"/>
                </a:moveTo>
                <a:lnTo>
                  <a:pt x="1515390" y="251460"/>
                </a:lnTo>
                <a:lnTo>
                  <a:pt x="1515560" y="251460"/>
                </a:lnTo>
                <a:close/>
              </a:path>
              <a:path w="4096384" h="836930">
                <a:moveTo>
                  <a:pt x="1537588" y="259021"/>
                </a:moveTo>
                <a:lnTo>
                  <a:pt x="1535298" y="253074"/>
                </a:lnTo>
                <a:lnTo>
                  <a:pt x="1535280" y="252674"/>
                </a:lnTo>
                <a:lnTo>
                  <a:pt x="1537685" y="251460"/>
                </a:lnTo>
                <a:lnTo>
                  <a:pt x="1540697" y="252730"/>
                </a:lnTo>
                <a:lnTo>
                  <a:pt x="1541628" y="253902"/>
                </a:lnTo>
                <a:lnTo>
                  <a:pt x="1541662" y="254111"/>
                </a:lnTo>
                <a:lnTo>
                  <a:pt x="1540697" y="256540"/>
                </a:lnTo>
                <a:lnTo>
                  <a:pt x="1537588" y="259021"/>
                </a:lnTo>
                <a:close/>
              </a:path>
              <a:path w="4096384" h="836930">
                <a:moveTo>
                  <a:pt x="1567013" y="257810"/>
                </a:moveTo>
                <a:lnTo>
                  <a:pt x="1564923" y="255159"/>
                </a:lnTo>
                <a:lnTo>
                  <a:pt x="1564158" y="254000"/>
                </a:lnTo>
                <a:lnTo>
                  <a:pt x="1564329" y="254000"/>
                </a:lnTo>
                <a:lnTo>
                  <a:pt x="1565841" y="252730"/>
                </a:lnTo>
                <a:lnTo>
                  <a:pt x="1569194" y="251460"/>
                </a:lnTo>
                <a:lnTo>
                  <a:pt x="1567013" y="257810"/>
                </a:lnTo>
                <a:close/>
              </a:path>
              <a:path w="4096384" h="836930">
                <a:moveTo>
                  <a:pt x="1575388" y="270510"/>
                </a:moveTo>
                <a:lnTo>
                  <a:pt x="1568015" y="270510"/>
                </a:lnTo>
                <a:lnTo>
                  <a:pt x="1567991" y="267924"/>
                </a:lnTo>
                <a:lnTo>
                  <a:pt x="1567347" y="266700"/>
                </a:lnTo>
                <a:lnTo>
                  <a:pt x="1559804" y="266700"/>
                </a:lnTo>
                <a:lnTo>
                  <a:pt x="1566673" y="265430"/>
                </a:lnTo>
                <a:lnTo>
                  <a:pt x="1570529" y="265430"/>
                </a:lnTo>
                <a:lnTo>
                  <a:pt x="1568005" y="261838"/>
                </a:lnTo>
                <a:lnTo>
                  <a:pt x="1567963" y="260350"/>
                </a:lnTo>
                <a:lnTo>
                  <a:pt x="1568185" y="257810"/>
                </a:lnTo>
                <a:lnTo>
                  <a:pt x="1567013" y="257810"/>
                </a:lnTo>
                <a:lnTo>
                  <a:pt x="1569194" y="251460"/>
                </a:lnTo>
                <a:lnTo>
                  <a:pt x="1577405" y="251460"/>
                </a:lnTo>
                <a:lnTo>
                  <a:pt x="1577909" y="254000"/>
                </a:lnTo>
                <a:lnTo>
                  <a:pt x="1578662" y="255270"/>
                </a:lnTo>
                <a:lnTo>
                  <a:pt x="1573378" y="255270"/>
                </a:lnTo>
                <a:lnTo>
                  <a:pt x="1573718" y="256540"/>
                </a:lnTo>
                <a:lnTo>
                  <a:pt x="1584083" y="256540"/>
                </a:lnTo>
                <a:lnTo>
                  <a:pt x="1585367" y="259080"/>
                </a:lnTo>
                <a:lnTo>
                  <a:pt x="1584948" y="259080"/>
                </a:lnTo>
                <a:lnTo>
                  <a:pt x="1583776" y="261620"/>
                </a:lnTo>
                <a:lnTo>
                  <a:pt x="1580423" y="261620"/>
                </a:lnTo>
                <a:lnTo>
                  <a:pt x="1577066" y="265643"/>
                </a:lnTo>
                <a:lnTo>
                  <a:pt x="1576325" y="266583"/>
                </a:lnTo>
                <a:lnTo>
                  <a:pt x="1576461" y="267970"/>
                </a:lnTo>
                <a:lnTo>
                  <a:pt x="1575388" y="267970"/>
                </a:lnTo>
                <a:lnTo>
                  <a:pt x="1575388" y="270510"/>
                </a:lnTo>
                <a:close/>
              </a:path>
              <a:path w="4096384" h="836930">
                <a:moveTo>
                  <a:pt x="1582597" y="254000"/>
                </a:moveTo>
                <a:lnTo>
                  <a:pt x="1582263" y="253746"/>
                </a:lnTo>
                <a:lnTo>
                  <a:pt x="1582263" y="251460"/>
                </a:lnTo>
                <a:lnTo>
                  <a:pt x="1582597" y="254000"/>
                </a:lnTo>
                <a:close/>
              </a:path>
              <a:path w="4096384" h="836930">
                <a:moveTo>
                  <a:pt x="1592491" y="255270"/>
                </a:moveTo>
                <a:lnTo>
                  <a:pt x="1591184" y="253074"/>
                </a:lnTo>
                <a:lnTo>
                  <a:pt x="1591104" y="252643"/>
                </a:lnTo>
                <a:lnTo>
                  <a:pt x="1592825" y="251460"/>
                </a:lnTo>
                <a:lnTo>
                  <a:pt x="1594331" y="251460"/>
                </a:lnTo>
                <a:lnTo>
                  <a:pt x="1594442" y="252285"/>
                </a:lnTo>
                <a:lnTo>
                  <a:pt x="1594453" y="252782"/>
                </a:lnTo>
                <a:lnTo>
                  <a:pt x="1593329" y="254000"/>
                </a:lnTo>
                <a:lnTo>
                  <a:pt x="1592491" y="255270"/>
                </a:lnTo>
                <a:close/>
              </a:path>
              <a:path w="4096384" h="836930">
                <a:moveTo>
                  <a:pt x="1615284" y="259080"/>
                </a:moveTo>
                <a:lnTo>
                  <a:pt x="1612940" y="257810"/>
                </a:lnTo>
                <a:lnTo>
                  <a:pt x="1610092" y="256540"/>
                </a:lnTo>
                <a:lnTo>
                  <a:pt x="1615454" y="251460"/>
                </a:lnTo>
                <a:lnTo>
                  <a:pt x="1616758" y="255159"/>
                </a:lnTo>
                <a:lnTo>
                  <a:pt x="1616626" y="257810"/>
                </a:lnTo>
                <a:lnTo>
                  <a:pt x="1615284" y="259080"/>
                </a:lnTo>
                <a:close/>
              </a:path>
              <a:path w="4096384" h="836930">
                <a:moveTo>
                  <a:pt x="1647807" y="266700"/>
                </a:moveTo>
                <a:lnTo>
                  <a:pt x="1619645" y="266700"/>
                </a:lnTo>
                <a:lnTo>
                  <a:pt x="1624340" y="264160"/>
                </a:lnTo>
                <a:lnTo>
                  <a:pt x="1622997" y="262890"/>
                </a:lnTo>
                <a:lnTo>
                  <a:pt x="1623836" y="262890"/>
                </a:lnTo>
                <a:lnTo>
                  <a:pt x="1616463" y="259080"/>
                </a:lnTo>
                <a:lnTo>
                  <a:pt x="1615284" y="259080"/>
                </a:lnTo>
                <a:lnTo>
                  <a:pt x="1616626" y="257810"/>
                </a:lnTo>
                <a:lnTo>
                  <a:pt x="1616758" y="255159"/>
                </a:lnTo>
                <a:lnTo>
                  <a:pt x="1615454" y="251460"/>
                </a:lnTo>
                <a:lnTo>
                  <a:pt x="1619140" y="251460"/>
                </a:lnTo>
                <a:lnTo>
                  <a:pt x="1618637" y="252730"/>
                </a:lnTo>
                <a:lnTo>
                  <a:pt x="1627856" y="252730"/>
                </a:lnTo>
                <a:lnTo>
                  <a:pt x="1626552" y="255210"/>
                </a:lnTo>
                <a:lnTo>
                  <a:pt x="1626670" y="255725"/>
                </a:lnTo>
                <a:lnTo>
                  <a:pt x="1627087" y="256987"/>
                </a:lnTo>
                <a:lnTo>
                  <a:pt x="1623502" y="257810"/>
                </a:lnTo>
                <a:lnTo>
                  <a:pt x="1623836" y="261620"/>
                </a:lnTo>
                <a:lnTo>
                  <a:pt x="1624674" y="262890"/>
                </a:lnTo>
                <a:lnTo>
                  <a:pt x="1630036" y="265430"/>
                </a:lnTo>
                <a:lnTo>
                  <a:pt x="1645460" y="265430"/>
                </a:lnTo>
                <a:lnTo>
                  <a:pt x="1647807" y="266700"/>
                </a:lnTo>
                <a:close/>
              </a:path>
              <a:path w="4096384" h="836930">
                <a:moveTo>
                  <a:pt x="1995630" y="259080"/>
                </a:moveTo>
                <a:lnTo>
                  <a:pt x="1991106" y="259080"/>
                </a:lnTo>
                <a:lnTo>
                  <a:pt x="1990431" y="257810"/>
                </a:lnTo>
                <a:lnTo>
                  <a:pt x="1989763" y="257810"/>
                </a:lnTo>
                <a:lnTo>
                  <a:pt x="1989224" y="256793"/>
                </a:lnTo>
                <a:lnTo>
                  <a:pt x="1989126" y="256355"/>
                </a:lnTo>
                <a:lnTo>
                  <a:pt x="1990097" y="251460"/>
                </a:lnTo>
                <a:lnTo>
                  <a:pt x="1995630" y="259080"/>
                </a:lnTo>
                <a:close/>
              </a:path>
              <a:path w="4096384" h="836930">
                <a:moveTo>
                  <a:pt x="2008536" y="264160"/>
                </a:moveTo>
                <a:lnTo>
                  <a:pt x="1998813" y="264160"/>
                </a:lnTo>
                <a:lnTo>
                  <a:pt x="1999185" y="263222"/>
                </a:lnTo>
                <a:lnTo>
                  <a:pt x="1999277" y="262586"/>
                </a:lnTo>
                <a:lnTo>
                  <a:pt x="1999040" y="260787"/>
                </a:lnTo>
                <a:lnTo>
                  <a:pt x="1998922" y="260119"/>
                </a:lnTo>
                <a:lnTo>
                  <a:pt x="1998649" y="259080"/>
                </a:lnTo>
                <a:lnTo>
                  <a:pt x="1995630" y="259080"/>
                </a:lnTo>
                <a:lnTo>
                  <a:pt x="1990097" y="251460"/>
                </a:lnTo>
                <a:lnTo>
                  <a:pt x="2006657" y="251460"/>
                </a:lnTo>
                <a:lnTo>
                  <a:pt x="2005852" y="252730"/>
                </a:lnTo>
                <a:lnTo>
                  <a:pt x="2008202" y="252730"/>
                </a:lnTo>
                <a:lnTo>
                  <a:pt x="2005688" y="254000"/>
                </a:lnTo>
                <a:lnTo>
                  <a:pt x="2003678" y="254000"/>
                </a:lnTo>
                <a:lnTo>
                  <a:pt x="2002327" y="255286"/>
                </a:lnTo>
                <a:lnTo>
                  <a:pt x="2001759" y="256355"/>
                </a:lnTo>
                <a:lnTo>
                  <a:pt x="2001661" y="262890"/>
                </a:lnTo>
                <a:lnTo>
                  <a:pt x="2009374" y="262890"/>
                </a:lnTo>
                <a:lnTo>
                  <a:pt x="2008536" y="264160"/>
                </a:lnTo>
                <a:close/>
              </a:path>
              <a:path w="4096384" h="836930">
                <a:moveTo>
                  <a:pt x="2061672" y="266700"/>
                </a:moveTo>
                <a:lnTo>
                  <a:pt x="2046088" y="266700"/>
                </a:lnTo>
                <a:lnTo>
                  <a:pt x="2054299" y="265430"/>
                </a:lnTo>
                <a:lnTo>
                  <a:pt x="2054186" y="264997"/>
                </a:lnTo>
                <a:lnTo>
                  <a:pt x="2055219" y="257209"/>
                </a:lnTo>
                <a:lnTo>
                  <a:pt x="2058006" y="255010"/>
                </a:lnTo>
                <a:lnTo>
                  <a:pt x="2062851" y="251460"/>
                </a:lnTo>
                <a:lnTo>
                  <a:pt x="2060670" y="257810"/>
                </a:lnTo>
                <a:lnTo>
                  <a:pt x="2061004" y="257810"/>
                </a:lnTo>
                <a:lnTo>
                  <a:pt x="2062176" y="260350"/>
                </a:lnTo>
                <a:lnTo>
                  <a:pt x="2062753" y="260350"/>
                </a:lnTo>
                <a:lnTo>
                  <a:pt x="2061672" y="266700"/>
                </a:lnTo>
                <a:close/>
              </a:path>
              <a:path w="4096384" h="836930">
                <a:moveTo>
                  <a:pt x="2069222" y="257810"/>
                </a:moveTo>
                <a:lnTo>
                  <a:pt x="2060670" y="257810"/>
                </a:lnTo>
                <a:lnTo>
                  <a:pt x="2062851" y="251460"/>
                </a:lnTo>
                <a:lnTo>
                  <a:pt x="2065869" y="251460"/>
                </a:lnTo>
                <a:lnTo>
                  <a:pt x="2068711" y="252730"/>
                </a:lnTo>
                <a:lnTo>
                  <a:pt x="2098057" y="252730"/>
                </a:lnTo>
                <a:lnTo>
                  <a:pt x="2097102" y="254000"/>
                </a:lnTo>
                <a:lnTo>
                  <a:pt x="2079443" y="254000"/>
                </a:lnTo>
                <a:lnTo>
                  <a:pt x="2081036" y="255270"/>
                </a:lnTo>
                <a:lnTo>
                  <a:pt x="2070558" y="255270"/>
                </a:lnTo>
                <a:lnTo>
                  <a:pt x="2068907" y="256520"/>
                </a:lnTo>
                <a:lnTo>
                  <a:pt x="2069017" y="257047"/>
                </a:lnTo>
                <a:lnTo>
                  <a:pt x="2069222" y="257810"/>
                </a:lnTo>
                <a:close/>
              </a:path>
              <a:path w="4096384" h="836930">
                <a:moveTo>
                  <a:pt x="2110958" y="260350"/>
                </a:moveTo>
                <a:lnTo>
                  <a:pt x="2111203" y="259418"/>
                </a:lnTo>
                <a:lnTo>
                  <a:pt x="2111264" y="259053"/>
                </a:lnTo>
                <a:lnTo>
                  <a:pt x="2105929" y="254000"/>
                </a:lnTo>
                <a:lnTo>
                  <a:pt x="2119503" y="251460"/>
                </a:lnTo>
                <a:lnTo>
                  <a:pt x="2110958" y="260350"/>
                </a:lnTo>
                <a:close/>
              </a:path>
              <a:path w="4096384" h="836930">
                <a:moveTo>
                  <a:pt x="2179747" y="252730"/>
                </a:moveTo>
                <a:lnTo>
                  <a:pt x="2162418" y="252730"/>
                </a:lnTo>
                <a:lnTo>
                  <a:pt x="2161743" y="251460"/>
                </a:lnTo>
                <a:lnTo>
                  <a:pt x="2180182" y="251460"/>
                </a:lnTo>
                <a:lnTo>
                  <a:pt x="2179747" y="252730"/>
                </a:lnTo>
                <a:close/>
              </a:path>
              <a:path w="4096384" h="836930">
                <a:moveTo>
                  <a:pt x="2178008" y="261620"/>
                </a:moveTo>
                <a:lnTo>
                  <a:pt x="2178121" y="257480"/>
                </a:lnTo>
                <a:lnTo>
                  <a:pt x="2180182" y="251460"/>
                </a:lnTo>
                <a:lnTo>
                  <a:pt x="2178008" y="261620"/>
                </a:lnTo>
                <a:close/>
              </a:path>
              <a:path w="4096384" h="836930">
                <a:moveTo>
                  <a:pt x="2418551" y="261620"/>
                </a:moveTo>
                <a:lnTo>
                  <a:pt x="2418988" y="259418"/>
                </a:lnTo>
                <a:lnTo>
                  <a:pt x="2419115" y="257480"/>
                </a:lnTo>
                <a:lnTo>
                  <a:pt x="2417209" y="251460"/>
                </a:lnTo>
                <a:lnTo>
                  <a:pt x="2418470" y="251801"/>
                </a:lnTo>
                <a:lnTo>
                  <a:pt x="2419219" y="252730"/>
                </a:lnTo>
                <a:lnTo>
                  <a:pt x="2421903" y="252730"/>
                </a:lnTo>
                <a:lnTo>
                  <a:pt x="2430449" y="255268"/>
                </a:lnTo>
                <a:lnTo>
                  <a:pt x="2418551" y="261620"/>
                </a:lnTo>
                <a:close/>
              </a:path>
              <a:path w="4096384" h="836930">
                <a:moveTo>
                  <a:pt x="2418470" y="251801"/>
                </a:moveTo>
                <a:lnTo>
                  <a:pt x="2417209" y="251460"/>
                </a:lnTo>
                <a:lnTo>
                  <a:pt x="2418194" y="251460"/>
                </a:lnTo>
                <a:lnTo>
                  <a:pt x="2418470" y="251801"/>
                </a:lnTo>
                <a:close/>
              </a:path>
              <a:path w="4096384" h="836930">
                <a:moveTo>
                  <a:pt x="2452410" y="261620"/>
                </a:moveTo>
                <a:lnTo>
                  <a:pt x="2444533" y="256540"/>
                </a:lnTo>
                <a:lnTo>
                  <a:pt x="2446543" y="256540"/>
                </a:lnTo>
                <a:lnTo>
                  <a:pt x="2448894" y="251460"/>
                </a:lnTo>
                <a:lnTo>
                  <a:pt x="2450866" y="255210"/>
                </a:lnTo>
                <a:lnTo>
                  <a:pt x="2452410" y="261620"/>
                </a:lnTo>
                <a:close/>
              </a:path>
              <a:path w="4096384" h="836930">
                <a:moveTo>
                  <a:pt x="2461863" y="261620"/>
                </a:moveTo>
                <a:lnTo>
                  <a:pt x="2452410" y="261620"/>
                </a:lnTo>
                <a:lnTo>
                  <a:pt x="2450984" y="255632"/>
                </a:lnTo>
                <a:lnTo>
                  <a:pt x="2450866" y="255210"/>
                </a:lnTo>
                <a:lnTo>
                  <a:pt x="2448894" y="251460"/>
                </a:lnTo>
                <a:lnTo>
                  <a:pt x="2452200" y="251460"/>
                </a:lnTo>
                <a:lnTo>
                  <a:pt x="2453248" y="252730"/>
                </a:lnTo>
                <a:lnTo>
                  <a:pt x="2458781" y="252730"/>
                </a:lnTo>
                <a:lnTo>
                  <a:pt x="2461863" y="261620"/>
                </a:lnTo>
                <a:close/>
              </a:path>
              <a:path w="4096384" h="836930">
                <a:moveTo>
                  <a:pt x="2597059" y="261620"/>
                </a:moveTo>
                <a:lnTo>
                  <a:pt x="2586851" y="255268"/>
                </a:lnTo>
                <a:lnTo>
                  <a:pt x="2595560" y="254000"/>
                </a:lnTo>
                <a:lnTo>
                  <a:pt x="2601590" y="251460"/>
                </a:lnTo>
                <a:lnTo>
                  <a:pt x="2596944" y="259021"/>
                </a:lnTo>
                <a:lnTo>
                  <a:pt x="2597059" y="261620"/>
                </a:lnTo>
                <a:close/>
              </a:path>
              <a:path w="4096384" h="836930">
                <a:moveTo>
                  <a:pt x="2604716" y="252008"/>
                </a:moveTo>
                <a:lnTo>
                  <a:pt x="2604438" y="251460"/>
                </a:lnTo>
                <a:lnTo>
                  <a:pt x="2605073" y="251794"/>
                </a:lnTo>
                <a:lnTo>
                  <a:pt x="2604716" y="252008"/>
                </a:lnTo>
                <a:close/>
              </a:path>
              <a:path w="4096384" h="836930">
                <a:moveTo>
                  <a:pt x="2605073" y="251794"/>
                </a:moveTo>
                <a:lnTo>
                  <a:pt x="2604438" y="251460"/>
                </a:lnTo>
                <a:lnTo>
                  <a:pt x="2605630" y="251460"/>
                </a:lnTo>
                <a:lnTo>
                  <a:pt x="2605073" y="251794"/>
                </a:lnTo>
                <a:close/>
              </a:path>
              <a:path w="4096384" h="836930">
                <a:moveTo>
                  <a:pt x="3173441" y="252571"/>
                </a:moveTo>
                <a:lnTo>
                  <a:pt x="3173704" y="251460"/>
                </a:lnTo>
                <a:lnTo>
                  <a:pt x="3174145" y="251801"/>
                </a:lnTo>
                <a:lnTo>
                  <a:pt x="3174254" y="252008"/>
                </a:lnTo>
                <a:lnTo>
                  <a:pt x="3173441" y="252571"/>
                </a:lnTo>
                <a:close/>
              </a:path>
              <a:path w="4096384" h="836930">
                <a:moveTo>
                  <a:pt x="3174338" y="251950"/>
                </a:moveTo>
                <a:lnTo>
                  <a:pt x="3173704" y="251460"/>
                </a:lnTo>
                <a:lnTo>
                  <a:pt x="3175046" y="251460"/>
                </a:lnTo>
                <a:lnTo>
                  <a:pt x="3174338" y="251950"/>
                </a:lnTo>
                <a:close/>
              </a:path>
              <a:path w="4096384" h="836930">
                <a:moveTo>
                  <a:pt x="3400837" y="275590"/>
                </a:moveTo>
                <a:lnTo>
                  <a:pt x="3395814" y="273050"/>
                </a:lnTo>
                <a:lnTo>
                  <a:pt x="3374357" y="273050"/>
                </a:lnTo>
                <a:lnTo>
                  <a:pt x="3381396" y="271780"/>
                </a:lnTo>
                <a:lnTo>
                  <a:pt x="3381736" y="269240"/>
                </a:lnTo>
                <a:lnTo>
                  <a:pt x="3374842" y="262586"/>
                </a:lnTo>
                <a:lnTo>
                  <a:pt x="3374866" y="262373"/>
                </a:lnTo>
                <a:lnTo>
                  <a:pt x="3375221" y="261838"/>
                </a:lnTo>
                <a:lnTo>
                  <a:pt x="3375329" y="261591"/>
                </a:lnTo>
                <a:lnTo>
                  <a:pt x="3370500" y="257810"/>
                </a:lnTo>
                <a:lnTo>
                  <a:pt x="3371325" y="251460"/>
                </a:lnTo>
                <a:lnTo>
                  <a:pt x="3374357" y="254000"/>
                </a:lnTo>
                <a:lnTo>
                  <a:pt x="3376040" y="254000"/>
                </a:lnTo>
                <a:lnTo>
                  <a:pt x="3375397" y="255210"/>
                </a:lnTo>
                <a:lnTo>
                  <a:pt x="3374848" y="256540"/>
                </a:lnTo>
                <a:lnTo>
                  <a:pt x="3374174" y="256540"/>
                </a:lnTo>
                <a:lnTo>
                  <a:pt x="3374174" y="259080"/>
                </a:lnTo>
                <a:lnTo>
                  <a:pt x="3401548" y="259080"/>
                </a:lnTo>
                <a:lnTo>
                  <a:pt x="3398255" y="261620"/>
                </a:lnTo>
                <a:lnTo>
                  <a:pt x="3382228" y="261620"/>
                </a:lnTo>
                <a:lnTo>
                  <a:pt x="3379222" y="262890"/>
                </a:lnTo>
                <a:lnTo>
                  <a:pt x="3379045" y="264160"/>
                </a:lnTo>
                <a:lnTo>
                  <a:pt x="3381887" y="265430"/>
                </a:lnTo>
                <a:lnTo>
                  <a:pt x="3407883" y="265430"/>
                </a:lnTo>
                <a:lnTo>
                  <a:pt x="3407210" y="267970"/>
                </a:lnTo>
                <a:lnTo>
                  <a:pt x="3392115" y="267970"/>
                </a:lnTo>
                <a:lnTo>
                  <a:pt x="3391440" y="269240"/>
                </a:lnTo>
                <a:lnTo>
                  <a:pt x="3390275" y="271780"/>
                </a:lnTo>
                <a:lnTo>
                  <a:pt x="3402677" y="271780"/>
                </a:lnTo>
                <a:lnTo>
                  <a:pt x="3400837" y="275590"/>
                </a:lnTo>
                <a:close/>
              </a:path>
              <a:path w="4096384" h="836930">
                <a:moveTo>
                  <a:pt x="3374357" y="254000"/>
                </a:moveTo>
                <a:lnTo>
                  <a:pt x="3371325" y="251460"/>
                </a:lnTo>
                <a:lnTo>
                  <a:pt x="3373437" y="251460"/>
                </a:lnTo>
                <a:lnTo>
                  <a:pt x="3374357" y="254000"/>
                </a:lnTo>
                <a:close/>
              </a:path>
              <a:path w="4096384" h="836930">
                <a:moveTo>
                  <a:pt x="3840690" y="262890"/>
                </a:moveTo>
                <a:lnTo>
                  <a:pt x="3832977" y="256540"/>
                </a:lnTo>
                <a:lnTo>
                  <a:pt x="3834483" y="256540"/>
                </a:lnTo>
                <a:lnTo>
                  <a:pt x="3839865" y="251460"/>
                </a:lnTo>
                <a:lnTo>
                  <a:pt x="3839987" y="257480"/>
                </a:lnTo>
                <a:lnTo>
                  <a:pt x="3840690" y="262890"/>
                </a:lnTo>
                <a:close/>
              </a:path>
              <a:path w="4096384" h="836930">
                <a:moveTo>
                  <a:pt x="1531648" y="267970"/>
                </a:moveTo>
                <a:lnTo>
                  <a:pt x="1525618" y="264160"/>
                </a:lnTo>
                <a:lnTo>
                  <a:pt x="1522429" y="262890"/>
                </a:lnTo>
                <a:lnTo>
                  <a:pt x="1521100" y="260733"/>
                </a:lnTo>
                <a:lnTo>
                  <a:pt x="1521420" y="260350"/>
                </a:lnTo>
                <a:lnTo>
                  <a:pt x="1520723" y="260119"/>
                </a:lnTo>
                <a:lnTo>
                  <a:pt x="1515600" y="251801"/>
                </a:lnTo>
                <a:lnTo>
                  <a:pt x="1515540" y="251534"/>
                </a:lnTo>
                <a:lnTo>
                  <a:pt x="1523097" y="255270"/>
                </a:lnTo>
                <a:lnTo>
                  <a:pt x="1525951" y="255270"/>
                </a:lnTo>
                <a:lnTo>
                  <a:pt x="1528651" y="261287"/>
                </a:lnTo>
                <a:lnTo>
                  <a:pt x="1528539" y="261435"/>
                </a:lnTo>
                <a:lnTo>
                  <a:pt x="1526619" y="262890"/>
                </a:lnTo>
                <a:lnTo>
                  <a:pt x="1529369" y="262890"/>
                </a:lnTo>
                <a:lnTo>
                  <a:pt x="1531648" y="267970"/>
                </a:lnTo>
                <a:close/>
              </a:path>
              <a:path w="4096384" h="836930">
                <a:moveTo>
                  <a:pt x="2432377" y="252730"/>
                </a:moveTo>
                <a:lnTo>
                  <a:pt x="2428772" y="252730"/>
                </a:lnTo>
                <a:lnTo>
                  <a:pt x="2432626" y="251649"/>
                </a:lnTo>
                <a:lnTo>
                  <a:pt x="2432377" y="252730"/>
                </a:lnTo>
                <a:close/>
              </a:path>
              <a:path w="4096384" h="836930">
                <a:moveTo>
                  <a:pt x="1517736" y="255270"/>
                </a:moveTo>
                <a:lnTo>
                  <a:pt x="1511874" y="255270"/>
                </a:lnTo>
                <a:lnTo>
                  <a:pt x="1512705" y="254000"/>
                </a:lnTo>
                <a:lnTo>
                  <a:pt x="1513209" y="252730"/>
                </a:lnTo>
                <a:lnTo>
                  <a:pt x="1515226" y="252730"/>
                </a:lnTo>
                <a:lnTo>
                  <a:pt x="1515509" y="251653"/>
                </a:lnTo>
                <a:lnTo>
                  <a:pt x="1517736" y="255270"/>
                </a:lnTo>
                <a:close/>
              </a:path>
              <a:path w="4096384" h="836930">
                <a:moveTo>
                  <a:pt x="2608235" y="258960"/>
                </a:moveTo>
                <a:lnTo>
                  <a:pt x="2604919" y="252408"/>
                </a:lnTo>
                <a:lnTo>
                  <a:pt x="2604813" y="251950"/>
                </a:lnTo>
                <a:lnTo>
                  <a:pt x="2605085" y="251801"/>
                </a:lnTo>
                <a:lnTo>
                  <a:pt x="2611698" y="255286"/>
                </a:lnTo>
                <a:lnTo>
                  <a:pt x="2617357" y="257810"/>
                </a:lnTo>
                <a:lnTo>
                  <a:pt x="2608235" y="258960"/>
                </a:lnTo>
                <a:close/>
              </a:path>
              <a:path w="4096384" h="836930">
                <a:moveTo>
                  <a:pt x="2421903" y="252730"/>
                </a:moveTo>
                <a:lnTo>
                  <a:pt x="2419219" y="252730"/>
                </a:lnTo>
                <a:lnTo>
                  <a:pt x="2418470" y="251801"/>
                </a:lnTo>
                <a:lnTo>
                  <a:pt x="2421903" y="252730"/>
                </a:lnTo>
                <a:close/>
              </a:path>
              <a:path w="4096384" h="836930">
                <a:moveTo>
                  <a:pt x="3171681" y="261620"/>
                </a:moveTo>
                <a:lnTo>
                  <a:pt x="3172205" y="257810"/>
                </a:lnTo>
                <a:lnTo>
                  <a:pt x="3173441" y="252571"/>
                </a:lnTo>
                <a:lnTo>
                  <a:pt x="3174338" y="251950"/>
                </a:lnTo>
                <a:lnTo>
                  <a:pt x="3181909" y="257810"/>
                </a:lnTo>
                <a:lnTo>
                  <a:pt x="3177895" y="257810"/>
                </a:lnTo>
                <a:lnTo>
                  <a:pt x="3171681" y="261620"/>
                </a:lnTo>
                <a:close/>
              </a:path>
              <a:path w="4096384" h="836930">
                <a:moveTo>
                  <a:pt x="2605724" y="254000"/>
                </a:moveTo>
                <a:lnTo>
                  <a:pt x="2601401" y="254000"/>
                </a:lnTo>
                <a:lnTo>
                  <a:pt x="2604716" y="252008"/>
                </a:lnTo>
                <a:lnTo>
                  <a:pt x="2605724" y="254000"/>
                </a:lnTo>
                <a:close/>
              </a:path>
              <a:path w="4096384" h="836930">
                <a:moveTo>
                  <a:pt x="47871" y="252730"/>
                </a:moveTo>
                <a:lnTo>
                  <a:pt x="45811" y="252730"/>
                </a:lnTo>
                <a:lnTo>
                  <a:pt x="47804" y="252285"/>
                </a:lnTo>
                <a:lnTo>
                  <a:pt x="47871" y="252730"/>
                </a:lnTo>
                <a:close/>
              </a:path>
              <a:path w="4096384" h="836930">
                <a:moveTo>
                  <a:pt x="3423983" y="252730"/>
                </a:moveTo>
                <a:lnTo>
                  <a:pt x="3423800" y="252730"/>
                </a:lnTo>
                <a:lnTo>
                  <a:pt x="3423983" y="252408"/>
                </a:lnTo>
                <a:lnTo>
                  <a:pt x="3423983" y="252730"/>
                </a:lnTo>
                <a:close/>
              </a:path>
              <a:path w="4096384" h="836930">
                <a:moveTo>
                  <a:pt x="3170692" y="273050"/>
                </a:moveTo>
                <a:lnTo>
                  <a:pt x="3162468" y="273050"/>
                </a:lnTo>
                <a:lnTo>
                  <a:pt x="3173364" y="267970"/>
                </a:lnTo>
                <a:lnTo>
                  <a:pt x="3165105" y="266811"/>
                </a:lnTo>
                <a:lnTo>
                  <a:pt x="3165650" y="266700"/>
                </a:lnTo>
                <a:lnTo>
                  <a:pt x="3174175" y="266700"/>
                </a:lnTo>
                <a:lnTo>
                  <a:pt x="3173040" y="264160"/>
                </a:lnTo>
                <a:lnTo>
                  <a:pt x="3170016" y="259080"/>
                </a:lnTo>
                <a:lnTo>
                  <a:pt x="3168499" y="257810"/>
                </a:lnTo>
                <a:lnTo>
                  <a:pt x="3166842" y="254000"/>
                </a:lnTo>
                <a:lnTo>
                  <a:pt x="3171530" y="254000"/>
                </a:lnTo>
                <a:lnTo>
                  <a:pt x="3173441" y="252571"/>
                </a:lnTo>
                <a:lnTo>
                  <a:pt x="3172205" y="257810"/>
                </a:lnTo>
                <a:lnTo>
                  <a:pt x="3171681" y="261620"/>
                </a:lnTo>
                <a:lnTo>
                  <a:pt x="3184600" y="261620"/>
                </a:lnTo>
                <a:lnTo>
                  <a:pt x="3179655" y="264426"/>
                </a:lnTo>
                <a:lnTo>
                  <a:pt x="3175185" y="266683"/>
                </a:lnTo>
                <a:lnTo>
                  <a:pt x="3172414" y="270510"/>
                </a:lnTo>
                <a:lnTo>
                  <a:pt x="3173383" y="271011"/>
                </a:lnTo>
                <a:lnTo>
                  <a:pt x="3170692" y="273050"/>
                </a:lnTo>
                <a:close/>
              </a:path>
              <a:path w="4096384" h="836930">
                <a:moveTo>
                  <a:pt x="2092519" y="266700"/>
                </a:moveTo>
                <a:lnTo>
                  <a:pt x="2090455" y="264160"/>
                </a:lnTo>
                <a:lnTo>
                  <a:pt x="2094237" y="257810"/>
                </a:lnTo>
                <a:lnTo>
                  <a:pt x="2098123" y="252643"/>
                </a:lnTo>
                <a:lnTo>
                  <a:pt x="2104251" y="252730"/>
                </a:lnTo>
                <a:lnTo>
                  <a:pt x="2102962" y="255286"/>
                </a:lnTo>
                <a:lnTo>
                  <a:pt x="2097361" y="262890"/>
                </a:lnTo>
                <a:lnTo>
                  <a:pt x="2092519" y="266700"/>
                </a:lnTo>
                <a:close/>
              </a:path>
              <a:path w="4096384" h="836930">
                <a:moveTo>
                  <a:pt x="48830" y="259080"/>
                </a:moveTo>
                <a:lnTo>
                  <a:pt x="43944" y="256520"/>
                </a:lnTo>
                <a:lnTo>
                  <a:pt x="39774" y="252730"/>
                </a:lnTo>
                <a:lnTo>
                  <a:pt x="40073" y="252674"/>
                </a:lnTo>
                <a:lnTo>
                  <a:pt x="47871" y="252730"/>
                </a:lnTo>
                <a:lnTo>
                  <a:pt x="48830" y="259080"/>
                </a:lnTo>
                <a:close/>
              </a:path>
              <a:path w="4096384" h="836930">
                <a:moveTo>
                  <a:pt x="73470" y="257810"/>
                </a:moveTo>
                <a:lnTo>
                  <a:pt x="72297" y="257810"/>
                </a:lnTo>
                <a:lnTo>
                  <a:pt x="71941" y="256012"/>
                </a:lnTo>
                <a:lnTo>
                  <a:pt x="71825" y="255210"/>
                </a:lnTo>
                <a:lnTo>
                  <a:pt x="73136" y="252730"/>
                </a:lnTo>
                <a:lnTo>
                  <a:pt x="74137" y="252730"/>
                </a:lnTo>
                <a:lnTo>
                  <a:pt x="75075" y="255091"/>
                </a:lnTo>
                <a:lnTo>
                  <a:pt x="75032" y="255441"/>
                </a:lnTo>
                <a:lnTo>
                  <a:pt x="73470" y="257810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73470" y="257810"/>
                </a:lnTo>
                <a:lnTo>
                  <a:pt x="75032" y="255441"/>
                </a:lnTo>
                <a:lnTo>
                  <a:pt x="75075" y="255091"/>
                </a:lnTo>
                <a:lnTo>
                  <a:pt x="74137" y="252730"/>
                </a:lnTo>
                <a:lnTo>
                  <a:pt x="101462" y="252730"/>
                </a:lnTo>
                <a:lnTo>
                  <a:pt x="98947" y="254000"/>
                </a:lnTo>
                <a:lnTo>
                  <a:pt x="83357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1796" y="256540"/>
                </a:moveTo>
                <a:lnTo>
                  <a:pt x="98985" y="255286"/>
                </a:lnTo>
                <a:lnTo>
                  <a:pt x="99017" y="253964"/>
                </a:lnTo>
                <a:lnTo>
                  <a:pt x="101462" y="252730"/>
                </a:lnTo>
                <a:lnTo>
                  <a:pt x="103747" y="253964"/>
                </a:lnTo>
                <a:lnTo>
                  <a:pt x="103827" y="254111"/>
                </a:lnTo>
                <a:lnTo>
                  <a:pt x="103953" y="255091"/>
                </a:lnTo>
                <a:lnTo>
                  <a:pt x="103948" y="255286"/>
                </a:lnTo>
                <a:lnTo>
                  <a:pt x="101796" y="256540"/>
                </a:lnTo>
                <a:close/>
              </a:path>
              <a:path w="4096384" h="836930">
                <a:moveTo>
                  <a:pt x="107371" y="256540"/>
                </a:moveTo>
                <a:lnTo>
                  <a:pt x="101796" y="256540"/>
                </a:lnTo>
                <a:lnTo>
                  <a:pt x="103948" y="255286"/>
                </a:lnTo>
                <a:lnTo>
                  <a:pt x="103953" y="255091"/>
                </a:lnTo>
                <a:lnTo>
                  <a:pt x="103827" y="254111"/>
                </a:lnTo>
                <a:lnTo>
                  <a:pt x="103747" y="253964"/>
                </a:lnTo>
                <a:lnTo>
                  <a:pt x="101462" y="252730"/>
                </a:lnTo>
                <a:lnTo>
                  <a:pt x="111739" y="252730"/>
                </a:lnTo>
                <a:lnTo>
                  <a:pt x="107371" y="256540"/>
                </a:lnTo>
                <a:close/>
              </a:path>
              <a:path w="4096384" h="836930">
                <a:moveTo>
                  <a:pt x="107663" y="264160"/>
                </a:moveTo>
                <a:lnTo>
                  <a:pt x="105986" y="264160"/>
                </a:lnTo>
                <a:lnTo>
                  <a:pt x="104925" y="261838"/>
                </a:lnTo>
                <a:lnTo>
                  <a:pt x="104894" y="261481"/>
                </a:lnTo>
                <a:lnTo>
                  <a:pt x="107393" y="256520"/>
                </a:lnTo>
                <a:lnTo>
                  <a:pt x="111739" y="252730"/>
                </a:lnTo>
                <a:lnTo>
                  <a:pt x="118395" y="252730"/>
                </a:lnTo>
                <a:lnTo>
                  <a:pt x="107663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07663" y="264160"/>
                </a:lnTo>
                <a:lnTo>
                  <a:pt x="118395" y="252730"/>
                </a:lnTo>
                <a:lnTo>
                  <a:pt x="123757" y="252730"/>
                </a:lnTo>
                <a:lnTo>
                  <a:pt x="126974" y="257810"/>
                </a:lnTo>
                <a:lnTo>
                  <a:pt x="120234" y="257810"/>
                </a:lnTo>
                <a:lnTo>
                  <a:pt x="118395" y="260350"/>
                </a:lnTo>
                <a:lnTo>
                  <a:pt x="117052" y="262890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7778" y="259080"/>
                </a:moveTo>
                <a:lnTo>
                  <a:pt x="123757" y="252730"/>
                </a:lnTo>
                <a:lnTo>
                  <a:pt x="127444" y="254000"/>
                </a:lnTo>
                <a:lnTo>
                  <a:pt x="129120" y="254000"/>
                </a:lnTo>
                <a:lnTo>
                  <a:pt x="129553" y="255091"/>
                </a:lnTo>
                <a:lnTo>
                  <a:pt x="129429" y="256012"/>
                </a:lnTo>
                <a:lnTo>
                  <a:pt x="128956" y="257810"/>
                </a:lnTo>
                <a:lnTo>
                  <a:pt x="127778" y="259080"/>
                </a:lnTo>
                <a:close/>
              </a:path>
              <a:path w="4096384" h="836930">
                <a:moveTo>
                  <a:pt x="179748" y="256540"/>
                </a:moveTo>
                <a:lnTo>
                  <a:pt x="180920" y="252730"/>
                </a:lnTo>
                <a:lnTo>
                  <a:pt x="182002" y="253902"/>
                </a:lnTo>
                <a:lnTo>
                  <a:pt x="181990" y="254111"/>
                </a:lnTo>
                <a:lnTo>
                  <a:pt x="179748" y="256540"/>
                </a:lnTo>
                <a:close/>
              </a:path>
              <a:path w="4096384" h="836930">
                <a:moveTo>
                  <a:pt x="177568" y="266821"/>
                </a:moveTo>
                <a:lnTo>
                  <a:pt x="176119" y="261838"/>
                </a:lnTo>
                <a:lnTo>
                  <a:pt x="175053" y="256540"/>
                </a:lnTo>
                <a:lnTo>
                  <a:pt x="179748" y="256540"/>
                </a:lnTo>
                <a:lnTo>
                  <a:pt x="181990" y="254111"/>
                </a:lnTo>
                <a:lnTo>
                  <a:pt x="182002" y="253902"/>
                </a:lnTo>
                <a:lnTo>
                  <a:pt x="180920" y="252730"/>
                </a:lnTo>
                <a:lnTo>
                  <a:pt x="205056" y="252730"/>
                </a:lnTo>
                <a:lnTo>
                  <a:pt x="205056" y="254000"/>
                </a:lnTo>
                <a:lnTo>
                  <a:pt x="190473" y="254000"/>
                </a:lnTo>
                <a:lnTo>
                  <a:pt x="197008" y="260350"/>
                </a:lnTo>
                <a:lnTo>
                  <a:pt x="176893" y="260350"/>
                </a:lnTo>
                <a:lnTo>
                  <a:pt x="177568" y="266821"/>
                </a:lnTo>
                <a:close/>
              </a:path>
              <a:path w="4096384" h="836930">
                <a:moveTo>
                  <a:pt x="248638" y="255270"/>
                </a:moveTo>
                <a:lnTo>
                  <a:pt x="245960" y="255270"/>
                </a:lnTo>
                <a:lnTo>
                  <a:pt x="245801" y="254674"/>
                </a:lnTo>
                <a:lnTo>
                  <a:pt x="245676" y="253577"/>
                </a:lnTo>
                <a:lnTo>
                  <a:pt x="245790" y="252730"/>
                </a:lnTo>
                <a:lnTo>
                  <a:pt x="247970" y="252730"/>
                </a:lnTo>
                <a:lnTo>
                  <a:pt x="248895" y="253902"/>
                </a:lnTo>
                <a:lnTo>
                  <a:pt x="248787" y="254705"/>
                </a:lnTo>
                <a:lnTo>
                  <a:pt x="248638" y="255270"/>
                </a:lnTo>
                <a:close/>
              </a:path>
              <a:path w="4096384" h="836930">
                <a:moveTo>
                  <a:pt x="226677" y="262890"/>
                </a:moveTo>
                <a:lnTo>
                  <a:pt x="214943" y="262890"/>
                </a:lnTo>
                <a:lnTo>
                  <a:pt x="220142" y="261620"/>
                </a:lnTo>
                <a:lnTo>
                  <a:pt x="212599" y="255270"/>
                </a:lnTo>
                <a:lnTo>
                  <a:pt x="248638" y="255270"/>
                </a:lnTo>
                <a:lnTo>
                  <a:pt x="248787" y="254705"/>
                </a:lnTo>
                <a:lnTo>
                  <a:pt x="248895" y="253902"/>
                </a:lnTo>
                <a:lnTo>
                  <a:pt x="247970" y="252730"/>
                </a:lnTo>
                <a:lnTo>
                  <a:pt x="370841" y="252730"/>
                </a:lnTo>
                <a:lnTo>
                  <a:pt x="368157" y="254000"/>
                </a:lnTo>
                <a:lnTo>
                  <a:pt x="276467" y="254000"/>
                </a:lnTo>
                <a:lnTo>
                  <a:pt x="273782" y="256540"/>
                </a:lnTo>
                <a:lnTo>
                  <a:pt x="288364" y="256540"/>
                </a:lnTo>
                <a:lnTo>
                  <a:pt x="292725" y="257810"/>
                </a:lnTo>
                <a:lnTo>
                  <a:pt x="334127" y="257810"/>
                </a:lnTo>
                <a:lnTo>
                  <a:pt x="333289" y="259080"/>
                </a:lnTo>
                <a:lnTo>
                  <a:pt x="293897" y="259080"/>
                </a:lnTo>
                <a:lnTo>
                  <a:pt x="293059" y="260350"/>
                </a:lnTo>
                <a:lnTo>
                  <a:pt x="227521" y="260350"/>
                </a:lnTo>
                <a:lnTo>
                  <a:pt x="225341" y="261620"/>
                </a:lnTo>
                <a:lnTo>
                  <a:pt x="225007" y="261620"/>
                </a:lnTo>
                <a:lnTo>
                  <a:pt x="226677" y="26289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67849" y="255286"/>
                </a:lnTo>
                <a:lnTo>
                  <a:pt x="367891" y="255010"/>
                </a:lnTo>
                <a:lnTo>
                  <a:pt x="368127" y="254111"/>
                </a:lnTo>
                <a:lnTo>
                  <a:pt x="368231" y="253964"/>
                </a:lnTo>
                <a:lnTo>
                  <a:pt x="370841" y="252730"/>
                </a:lnTo>
                <a:lnTo>
                  <a:pt x="372795" y="253964"/>
                </a:lnTo>
                <a:lnTo>
                  <a:pt x="372671" y="254674"/>
                </a:lnTo>
                <a:lnTo>
                  <a:pt x="372559" y="255091"/>
                </a:lnTo>
                <a:lnTo>
                  <a:pt x="372476" y="255286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508628" y="256540"/>
                </a:lnTo>
                <a:lnTo>
                  <a:pt x="515667" y="252730"/>
                </a:lnTo>
                <a:lnTo>
                  <a:pt x="517847" y="252730"/>
                </a:lnTo>
                <a:lnTo>
                  <a:pt x="519081" y="253902"/>
                </a:lnTo>
                <a:lnTo>
                  <a:pt x="519198" y="254111"/>
                </a:lnTo>
                <a:lnTo>
                  <a:pt x="519443" y="255936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610323" y="264160"/>
                </a:moveTo>
                <a:lnTo>
                  <a:pt x="469734" y="264160"/>
                </a:lnTo>
                <a:lnTo>
                  <a:pt x="470074" y="260350"/>
                </a:lnTo>
                <a:lnTo>
                  <a:pt x="519524" y="260350"/>
                </a:lnTo>
                <a:lnTo>
                  <a:pt x="519443" y="255936"/>
                </a:lnTo>
                <a:lnTo>
                  <a:pt x="519198" y="254111"/>
                </a:lnTo>
                <a:lnTo>
                  <a:pt x="519081" y="253902"/>
                </a:lnTo>
                <a:lnTo>
                  <a:pt x="517847" y="252730"/>
                </a:lnTo>
                <a:lnTo>
                  <a:pt x="528239" y="252730"/>
                </a:lnTo>
                <a:lnTo>
                  <a:pt x="527465" y="253902"/>
                </a:lnTo>
                <a:lnTo>
                  <a:pt x="527445" y="254111"/>
                </a:lnTo>
                <a:lnTo>
                  <a:pt x="527905" y="255270"/>
                </a:lnTo>
                <a:lnTo>
                  <a:pt x="567795" y="255270"/>
                </a:lnTo>
                <a:lnTo>
                  <a:pt x="570316" y="256540"/>
                </a:lnTo>
                <a:lnTo>
                  <a:pt x="648763" y="256540"/>
                </a:lnTo>
                <a:lnTo>
                  <a:pt x="645913" y="257810"/>
                </a:lnTo>
                <a:lnTo>
                  <a:pt x="630995" y="257810"/>
                </a:lnTo>
                <a:lnTo>
                  <a:pt x="628985" y="259080"/>
                </a:lnTo>
                <a:lnTo>
                  <a:pt x="522706" y="259080"/>
                </a:lnTo>
                <a:lnTo>
                  <a:pt x="523544" y="261620"/>
                </a:lnTo>
                <a:lnTo>
                  <a:pt x="536954" y="261620"/>
                </a:lnTo>
                <a:lnTo>
                  <a:pt x="537629" y="262890"/>
                </a:lnTo>
                <a:lnTo>
                  <a:pt x="612392" y="262890"/>
                </a:lnTo>
                <a:lnTo>
                  <a:pt x="610323" y="264160"/>
                </a:lnTo>
                <a:close/>
              </a:path>
              <a:path w="4096384" h="836930">
                <a:moveTo>
                  <a:pt x="530753" y="255270"/>
                </a:moveTo>
                <a:lnTo>
                  <a:pt x="527905" y="255270"/>
                </a:lnTo>
                <a:lnTo>
                  <a:pt x="527445" y="254111"/>
                </a:lnTo>
                <a:lnTo>
                  <a:pt x="527465" y="253902"/>
                </a:lnTo>
                <a:lnTo>
                  <a:pt x="528239" y="252730"/>
                </a:lnTo>
                <a:lnTo>
                  <a:pt x="530249" y="252730"/>
                </a:lnTo>
                <a:lnTo>
                  <a:pt x="531023" y="253902"/>
                </a:lnTo>
                <a:lnTo>
                  <a:pt x="530902" y="254705"/>
                </a:lnTo>
                <a:lnTo>
                  <a:pt x="530753" y="25527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30753" y="255270"/>
                </a:lnTo>
                <a:lnTo>
                  <a:pt x="530902" y="254705"/>
                </a:lnTo>
                <a:lnTo>
                  <a:pt x="531023" y="253902"/>
                </a:lnTo>
                <a:lnTo>
                  <a:pt x="530249" y="252730"/>
                </a:lnTo>
                <a:lnTo>
                  <a:pt x="555478" y="252730"/>
                </a:lnTo>
                <a:lnTo>
                  <a:pt x="554221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39376" y="255270"/>
                </a:moveTo>
                <a:lnTo>
                  <a:pt x="634511" y="255270"/>
                </a:lnTo>
                <a:lnTo>
                  <a:pt x="637366" y="252730"/>
                </a:lnTo>
                <a:lnTo>
                  <a:pt x="637536" y="252730"/>
                </a:lnTo>
                <a:lnTo>
                  <a:pt x="639484" y="253964"/>
                </a:lnTo>
                <a:lnTo>
                  <a:pt x="639376" y="25527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32056" y="259053"/>
                </a:lnTo>
                <a:lnTo>
                  <a:pt x="730171" y="255632"/>
                </a:lnTo>
                <a:lnTo>
                  <a:pt x="730048" y="255159"/>
                </a:lnTo>
                <a:lnTo>
                  <a:pt x="731740" y="252730"/>
                </a:lnTo>
                <a:lnTo>
                  <a:pt x="732572" y="252730"/>
                </a:lnTo>
                <a:lnTo>
                  <a:pt x="740953" y="260350"/>
                </a:lnTo>
                <a:lnTo>
                  <a:pt x="739447" y="26162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773352" y="262890"/>
                </a:moveTo>
                <a:lnTo>
                  <a:pt x="735931" y="262890"/>
                </a:lnTo>
                <a:lnTo>
                  <a:pt x="739447" y="261620"/>
                </a:lnTo>
                <a:lnTo>
                  <a:pt x="740953" y="260350"/>
                </a:lnTo>
                <a:lnTo>
                  <a:pt x="732572" y="252730"/>
                </a:lnTo>
                <a:lnTo>
                  <a:pt x="744142" y="252730"/>
                </a:lnTo>
                <a:lnTo>
                  <a:pt x="743468" y="254000"/>
                </a:lnTo>
                <a:lnTo>
                  <a:pt x="742800" y="254000"/>
                </a:lnTo>
                <a:lnTo>
                  <a:pt x="742163" y="255210"/>
                </a:lnTo>
                <a:lnTo>
                  <a:pt x="742252" y="255441"/>
                </a:lnTo>
                <a:lnTo>
                  <a:pt x="743907" y="257810"/>
                </a:lnTo>
                <a:lnTo>
                  <a:pt x="780181" y="257810"/>
                </a:lnTo>
                <a:lnTo>
                  <a:pt x="778171" y="261620"/>
                </a:lnTo>
                <a:lnTo>
                  <a:pt x="773981" y="261620"/>
                </a:lnTo>
                <a:lnTo>
                  <a:pt x="773352" y="262890"/>
                </a:lnTo>
                <a:close/>
              </a:path>
              <a:path w="4096384" h="836930">
                <a:moveTo>
                  <a:pt x="743907" y="257810"/>
                </a:moveTo>
                <a:lnTo>
                  <a:pt x="742252" y="255441"/>
                </a:lnTo>
                <a:lnTo>
                  <a:pt x="742163" y="255210"/>
                </a:lnTo>
                <a:lnTo>
                  <a:pt x="742800" y="254000"/>
                </a:lnTo>
                <a:lnTo>
                  <a:pt x="743468" y="254000"/>
                </a:lnTo>
                <a:lnTo>
                  <a:pt x="744142" y="252730"/>
                </a:lnTo>
                <a:lnTo>
                  <a:pt x="748212" y="252730"/>
                </a:lnTo>
                <a:lnTo>
                  <a:pt x="747013" y="255286"/>
                </a:lnTo>
                <a:lnTo>
                  <a:pt x="743907" y="257810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43907" y="257810"/>
                </a:lnTo>
                <a:lnTo>
                  <a:pt x="747013" y="255286"/>
                </a:lnTo>
                <a:lnTo>
                  <a:pt x="748212" y="252730"/>
                </a:lnTo>
                <a:lnTo>
                  <a:pt x="783193" y="25273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906569" y="255270"/>
                </a:moveTo>
                <a:lnTo>
                  <a:pt x="905062" y="255270"/>
                </a:lnTo>
                <a:lnTo>
                  <a:pt x="905178" y="253902"/>
                </a:lnTo>
                <a:lnTo>
                  <a:pt x="906569" y="252730"/>
                </a:lnTo>
                <a:lnTo>
                  <a:pt x="907808" y="253902"/>
                </a:lnTo>
                <a:lnTo>
                  <a:pt x="907793" y="254111"/>
                </a:lnTo>
                <a:lnTo>
                  <a:pt x="906569" y="255270"/>
                </a:lnTo>
                <a:close/>
              </a:path>
              <a:path w="4096384" h="836930">
                <a:moveTo>
                  <a:pt x="918139" y="255270"/>
                </a:moveTo>
                <a:lnTo>
                  <a:pt x="906569" y="255270"/>
                </a:lnTo>
                <a:lnTo>
                  <a:pt x="907793" y="254111"/>
                </a:lnTo>
                <a:lnTo>
                  <a:pt x="907808" y="253902"/>
                </a:lnTo>
                <a:lnTo>
                  <a:pt x="906569" y="252730"/>
                </a:lnTo>
                <a:lnTo>
                  <a:pt x="918139" y="252730"/>
                </a:lnTo>
                <a:lnTo>
                  <a:pt x="918139" y="255270"/>
                </a:lnTo>
                <a:close/>
              </a:path>
              <a:path w="4096384" h="836930">
                <a:moveTo>
                  <a:pt x="936407" y="255270"/>
                </a:moveTo>
                <a:lnTo>
                  <a:pt x="931883" y="255270"/>
                </a:lnTo>
                <a:lnTo>
                  <a:pt x="932981" y="253902"/>
                </a:lnTo>
                <a:lnTo>
                  <a:pt x="934063" y="252730"/>
                </a:lnTo>
                <a:lnTo>
                  <a:pt x="934901" y="252730"/>
                </a:lnTo>
                <a:lnTo>
                  <a:pt x="935642" y="254111"/>
                </a:lnTo>
                <a:lnTo>
                  <a:pt x="936407" y="25527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945293" y="262890"/>
                </a:lnTo>
                <a:lnTo>
                  <a:pt x="942948" y="260350"/>
                </a:lnTo>
                <a:lnTo>
                  <a:pt x="942274" y="255270"/>
                </a:lnTo>
                <a:lnTo>
                  <a:pt x="936407" y="255270"/>
                </a:lnTo>
                <a:lnTo>
                  <a:pt x="935550" y="253964"/>
                </a:lnTo>
                <a:lnTo>
                  <a:pt x="934901" y="252730"/>
                </a:lnTo>
                <a:lnTo>
                  <a:pt x="947303" y="252730"/>
                </a:lnTo>
                <a:lnTo>
                  <a:pt x="946501" y="255159"/>
                </a:lnTo>
                <a:lnTo>
                  <a:pt x="946500" y="255286"/>
                </a:lnTo>
                <a:lnTo>
                  <a:pt x="949149" y="256540"/>
                </a:lnTo>
                <a:lnTo>
                  <a:pt x="1081403" y="256540"/>
                </a:lnTo>
                <a:lnTo>
                  <a:pt x="1087106" y="257810"/>
                </a:lnTo>
                <a:lnTo>
                  <a:pt x="1072524" y="257810"/>
                </a:lnTo>
                <a:lnTo>
                  <a:pt x="1072468" y="259080"/>
                </a:lnTo>
                <a:lnTo>
                  <a:pt x="1046870" y="259080"/>
                </a:lnTo>
                <a:lnTo>
                  <a:pt x="1046536" y="260350"/>
                </a:lnTo>
                <a:lnTo>
                  <a:pt x="993904" y="260350"/>
                </a:lnTo>
                <a:lnTo>
                  <a:pt x="993400" y="261620"/>
                </a:lnTo>
                <a:lnTo>
                  <a:pt x="1047878" y="26162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949149" y="256540"/>
                </a:moveTo>
                <a:lnTo>
                  <a:pt x="946500" y="255286"/>
                </a:lnTo>
                <a:lnTo>
                  <a:pt x="946501" y="255159"/>
                </a:lnTo>
                <a:lnTo>
                  <a:pt x="947303" y="252730"/>
                </a:lnTo>
                <a:lnTo>
                  <a:pt x="949149" y="256540"/>
                </a:lnTo>
                <a:close/>
              </a:path>
              <a:path w="4096384" h="836930">
                <a:moveTo>
                  <a:pt x="1108557" y="256540"/>
                </a:moveTo>
                <a:lnTo>
                  <a:pt x="1106213" y="256540"/>
                </a:lnTo>
                <a:lnTo>
                  <a:pt x="1105488" y="255441"/>
                </a:lnTo>
                <a:lnTo>
                  <a:pt x="1105407" y="255210"/>
                </a:lnTo>
                <a:lnTo>
                  <a:pt x="1106717" y="252730"/>
                </a:lnTo>
                <a:lnTo>
                  <a:pt x="1107889" y="252730"/>
                </a:lnTo>
                <a:lnTo>
                  <a:pt x="1108979" y="255091"/>
                </a:lnTo>
                <a:lnTo>
                  <a:pt x="1108860" y="255776"/>
                </a:lnTo>
                <a:lnTo>
                  <a:pt x="1108557" y="256540"/>
                </a:lnTo>
                <a:close/>
              </a:path>
              <a:path w="4096384" h="836930">
                <a:moveTo>
                  <a:pt x="1132359" y="256540"/>
                </a:moveTo>
                <a:lnTo>
                  <a:pt x="1108557" y="256540"/>
                </a:lnTo>
                <a:lnTo>
                  <a:pt x="1108860" y="255776"/>
                </a:lnTo>
                <a:lnTo>
                  <a:pt x="1108979" y="255091"/>
                </a:lnTo>
                <a:lnTo>
                  <a:pt x="1107889" y="252730"/>
                </a:lnTo>
                <a:lnTo>
                  <a:pt x="1136673" y="252730"/>
                </a:lnTo>
                <a:lnTo>
                  <a:pt x="1133809" y="254000"/>
                </a:lnTo>
                <a:lnTo>
                  <a:pt x="1132359" y="25654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132359" y="256540"/>
                </a:lnTo>
                <a:lnTo>
                  <a:pt x="1133809" y="254000"/>
                </a:lnTo>
                <a:lnTo>
                  <a:pt x="1136673" y="252730"/>
                </a:lnTo>
                <a:lnTo>
                  <a:pt x="1138232" y="255270"/>
                </a:lnTo>
                <a:lnTo>
                  <a:pt x="1137224" y="255270"/>
                </a:lnTo>
                <a:lnTo>
                  <a:pt x="1136052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02527" y="264160"/>
                </a:lnTo>
                <a:lnTo>
                  <a:pt x="1105497" y="259418"/>
                </a:lnTo>
                <a:lnTo>
                  <a:pt x="1105609" y="259021"/>
                </a:lnTo>
                <a:lnTo>
                  <a:pt x="1103535" y="257810"/>
                </a:lnTo>
                <a:lnTo>
                  <a:pt x="1135043" y="257810"/>
                </a:lnTo>
                <a:lnTo>
                  <a:pt x="1136069" y="256520"/>
                </a:lnTo>
                <a:lnTo>
                  <a:pt x="1137224" y="255270"/>
                </a:lnTo>
                <a:lnTo>
                  <a:pt x="1138232" y="255270"/>
                </a:lnTo>
                <a:lnTo>
                  <a:pt x="1136673" y="252730"/>
                </a:lnTo>
                <a:lnTo>
                  <a:pt x="1143681" y="252730"/>
                </a:lnTo>
                <a:lnTo>
                  <a:pt x="1145897" y="255210"/>
                </a:lnTo>
                <a:lnTo>
                  <a:pt x="1149796" y="256540"/>
                </a:lnTo>
                <a:lnTo>
                  <a:pt x="1168909" y="256540"/>
                </a:lnTo>
                <a:lnTo>
                  <a:pt x="1168909" y="259080"/>
                </a:lnTo>
                <a:lnTo>
                  <a:pt x="1115937" y="259080"/>
                </a:lnTo>
                <a:lnTo>
                  <a:pt x="1114594" y="26035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218154" y="257810"/>
                </a:moveTo>
                <a:lnTo>
                  <a:pt x="1211074" y="257810"/>
                </a:lnTo>
                <a:lnTo>
                  <a:pt x="1212990" y="256540"/>
                </a:lnTo>
                <a:lnTo>
                  <a:pt x="1213901" y="254000"/>
                </a:lnTo>
                <a:lnTo>
                  <a:pt x="1215504" y="252730"/>
                </a:lnTo>
                <a:lnTo>
                  <a:pt x="1218944" y="255210"/>
                </a:lnTo>
                <a:lnTo>
                  <a:pt x="1218853" y="255776"/>
                </a:lnTo>
                <a:lnTo>
                  <a:pt x="1218154" y="257810"/>
                </a:lnTo>
                <a:close/>
              </a:path>
              <a:path w="4096384" h="836930">
                <a:moveTo>
                  <a:pt x="1269144" y="256540"/>
                </a:moveTo>
                <a:lnTo>
                  <a:pt x="1267020" y="255091"/>
                </a:lnTo>
                <a:lnTo>
                  <a:pt x="1265463" y="254111"/>
                </a:lnTo>
                <a:lnTo>
                  <a:pt x="1265381" y="253964"/>
                </a:lnTo>
                <a:lnTo>
                  <a:pt x="1268640" y="252730"/>
                </a:lnTo>
                <a:lnTo>
                  <a:pt x="1270435" y="253964"/>
                </a:lnTo>
                <a:lnTo>
                  <a:pt x="1270309" y="254674"/>
                </a:lnTo>
                <a:lnTo>
                  <a:pt x="1270139" y="255286"/>
                </a:lnTo>
                <a:lnTo>
                  <a:pt x="1269144" y="256540"/>
                </a:lnTo>
                <a:close/>
              </a:path>
              <a:path w="4096384" h="836930">
                <a:moveTo>
                  <a:pt x="1297477" y="256540"/>
                </a:moveTo>
                <a:lnTo>
                  <a:pt x="1269144" y="256540"/>
                </a:lnTo>
                <a:lnTo>
                  <a:pt x="1270139" y="255286"/>
                </a:lnTo>
                <a:lnTo>
                  <a:pt x="1270309" y="254674"/>
                </a:lnTo>
                <a:lnTo>
                  <a:pt x="1270435" y="253964"/>
                </a:lnTo>
                <a:lnTo>
                  <a:pt x="1268640" y="252730"/>
                </a:lnTo>
                <a:lnTo>
                  <a:pt x="1297810" y="252730"/>
                </a:lnTo>
                <a:lnTo>
                  <a:pt x="1295691" y="253964"/>
                </a:lnTo>
                <a:lnTo>
                  <a:pt x="1295654" y="255286"/>
                </a:lnTo>
                <a:lnTo>
                  <a:pt x="1297477" y="256540"/>
                </a:lnTo>
                <a:close/>
              </a:path>
              <a:path w="4096384" h="836930">
                <a:moveTo>
                  <a:pt x="1299153" y="256540"/>
                </a:moveTo>
                <a:lnTo>
                  <a:pt x="1297477" y="256540"/>
                </a:lnTo>
                <a:lnTo>
                  <a:pt x="1295654" y="255286"/>
                </a:lnTo>
                <a:lnTo>
                  <a:pt x="1295691" y="253964"/>
                </a:lnTo>
                <a:lnTo>
                  <a:pt x="1297810" y="252730"/>
                </a:lnTo>
                <a:lnTo>
                  <a:pt x="1301070" y="253964"/>
                </a:lnTo>
                <a:lnTo>
                  <a:pt x="1301075" y="254111"/>
                </a:lnTo>
                <a:lnTo>
                  <a:pt x="1299153" y="256540"/>
                </a:lnTo>
                <a:close/>
              </a:path>
              <a:path w="4096384" h="836930">
                <a:moveTo>
                  <a:pt x="1308713" y="256540"/>
                </a:moveTo>
                <a:lnTo>
                  <a:pt x="1299153" y="256540"/>
                </a:lnTo>
                <a:lnTo>
                  <a:pt x="1301075" y="254111"/>
                </a:lnTo>
                <a:lnTo>
                  <a:pt x="1301070" y="253964"/>
                </a:lnTo>
                <a:lnTo>
                  <a:pt x="1297810" y="252730"/>
                </a:lnTo>
                <a:lnTo>
                  <a:pt x="1310045" y="252730"/>
                </a:lnTo>
                <a:lnTo>
                  <a:pt x="1309158" y="253902"/>
                </a:lnTo>
                <a:lnTo>
                  <a:pt x="1309068" y="254111"/>
                </a:lnTo>
                <a:lnTo>
                  <a:pt x="1308713" y="256540"/>
                </a:lnTo>
                <a:close/>
              </a:path>
              <a:path w="4096384" h="836930">
                <a:moveTo>
                  <a:pt x="1337870" y="261620"/>
                </a:moveTo>
                <a:lnTo>
                  <a:pt x="1333346" y="254000"/>
                </a:lnTo>
                <a:lnTo>
                  <a:pt x="1335696" y="254000"/>
                </a:lnTo>
                <a:lnTo>
                  <a:pt x="1339383" y="252730"/>
                </a:lnTo>
                <a:lnTo>
                  <a:pt x="1339049" y="256540"/>
                </a:lnTo>
                <a:lnTo>
                  <a:pt x="1337870" y="261620"/>
                </a:lnTo>
                <a:close/>
              </a:path>
              <a:path w="4096384" h="836930">
                <a:moveTo>
                  <a:pt x="1342483" y="261620"/>
                </a:moveTo>
                <a:lnTo>
                  <a:pt x="1337870" y="261620"/>
                </a:lnTo>
                <a:lnTo>
                  <a:pt x="1339049" y="256540"/>
                </a:lnTo>
                <a:lnTo>
                  <a:pt x="1339383" y="252730"/>
                </a:lnTo>
                <a:lnTo>
                  <a:pt x="1350279" y="252730"/>
                </a:lnTo>
                <a:lnTo>
                  <a:pt x="1349374" y="254111"/>
                </a:lnTo>
                <a:lnTo>
                  <a:pt x="1347928" y="256540"/>
                </a:lnTo>
                <a:lnTo>
                  <a:pt x="1355438" y="256540"/>
                </a:lnTo>
                <a:lnTo>
                  <a:pt x="1353697" y="259080"/>
                </a:lnTo>
                <a:lnTo>
                  <a:pt x="1342735" y="259080"/>
                </a:lnTo>
                <a:lnTo>
                  <a:pt x="1341897" y="260350"/>
                </a:lnTo>
                <a:lnTo>
                  <a:pt x="1342483" y="261620"/>
                </a:lnTo>
                <a:close/>
              </a:path>
              <a:path w="4096384" h="836930">
                <a:moveTo>
                  <a:pt x="1350613" y="256540"/>
                </a:moveTo>
                <a:lnTo>
                  <a:pt x="1347928" y="256540"/>
                </a:lnTo>
                <a:lnTo>
                  <a:pt x="1349745" y="253539"/>
                </a:lnTo>
                <a:lnTo>
                  <a:pt x="1350279" y="252730"/>
                </a:lnTo>
                <a:lnTo>
                  <a:pt x="1352233" y="253964"/>
                </a:lnTo>
                <a:lnTo>
                  <a:pt x="1352267" y="255286"/>
                </a:lnTo>
                <a:lnTo>
                  <a:pt x="1350613" y="256540"/>
                </a:lnTo>
                <a:close/>
              </a:path>
              <a:path w="4096384" h="836930">
                <a:moveTo>
                  <a:pt x="1362680" y="252782"/>
                </a:moveTo>
                <a:lnTo>
                  <a:pt x="1362176" y="252730"/>
                </a:lnTo>
                <a:lnTo>
                  <a:pt x="1362680" y="252730"/>
                </a:lnTo>
                <a:close/>
              </a:path>
              <a:path w="4096384" h="836930">
                <a:moveTo>
                  <a:pt x="1422837" y="255632"/>
                </a:moveTo>
                <a:lnTo>
                  <a:pt x="1419169" y="252730"/>
                </a:lnTo>
                <a:lnTo>
                  <a:pt x="1420681" y="252730"/>
                </a:lnTo>
                <a:lnTo>
                  <a:pt x="1422837" y="255632"/>
                </a:lnTo>
                <a:close/>
              </a:path>
              <a:path w="4096384" h="836930">
                <a:moveTo>
                  <a:pt x="1430405" y="261620"/>
                </a:moveTo>
                <a:lnTo>
                  <a:pt x="1422837" y="255632"/>
                </a:lnTo>
                <a:lnTo>
                  <a:pt x="1420681" y="252730"/>
                </a:lnTo>
                <a:lnTo>
                  <a:pt x="1428892" y="252730"/>
                </a:lnTo>
                <a:lnTo>
                  <a:pt x="1428837" y="253577"/>
                </a:lnTo>
                <a:lnTo>
                  <a:pt x="1428276" y="253964"/>
                </a:lnTo>
                <a:lnTo>
                  <a:pt x="1428334" y="254111"/>
                </a:lnTo>
                <a:lnTo>
                  <a:pt x="1428806" y="254587"/>
                </a:lnTo>
                <a:lnTo>
                  <a:pt x="1428892" y="257810"/>
                </a:lnTo>
                <a:lnTo>
                  <a:pt x="1430405" y="261620"/>
                </a:lnTo>
                <a:close/>
              </a:path>
              <a:path w="4096384" h="836930">
                <a:moveTo>
                  <a:pt x="1437948" y="256540"/>
                </a:moveTo>
                <a:lnTo>
                  <a:pt x="1430739" y="256540"/>
                </a:lnTo>
                <a:lnTo>
                  <a:pt x="1433417" y="252730"/>
                </a:lnTo>
                <a:lnTo>
                  <a:pt x="1432919" y="254000"/>
                </a:lnTo>
                <a:lnTo>
                  <a:pt x="1438616" y="254000"/>
                </a:lnTo>
                <a:lnTo>
                  <a:pt x="1437948" y="256540"/>
                </a:lnTo>
                <a:close/>
              </a:path>
              <a:path w="4096384" h="836930">
                <a:moveTo>
                  <a:pt x="1432919" y="254000"/>
                </a:moveTo>
                <a:lnTo>
                  <a:pt x="1433417" y="252730"/>
                </a:lnTo>
                <a:lnTo>
                  <a:pt x="1434679" y="252730"/>
                </a:lnTo>
                <a:lnTo>
                  <a:pt x="1432919" y="254000"/>
                </a:lnTo>
                <a:close/>
              </a:path>
              <a:path w="4096384" h="836930">
                <a:moveTo>
                  <a:pt x="1435428" y="262890"/>
                </a:moveTo>
                <a:lnTo>
                  <a:pt x="1431911" y="262890"/>
                </a:lnTo>
                <a:lnTo>
                  <a:pt x="1435822" y="258837"/>
                </a:lnTo>
                <a:lnTo>
                  <a:pt x="1437948" y="256540"/>
                </a:lnTo>
                <a:lnTo>
                  <a:pt x="1438616" y="254000"/>
                </a:lnTo>
                <a:lnTo>
                  <a:pt x="1445491" y="252730"/>
                </a:lnTo>
                <a:lnTo>
                  <a:pt x="1448939" y="257480"/>
                </a:lnTo>
                <a:lnTo>
                  <a:pt x="1447331" y="257810"/>
                </a:lnTo>
                <a:lnTo>
                  <a:pt x="1444653" y="257810"/>
                </a:lnTo>
                <a:lnTo>
                  <a:pt x="1445177" y="259080"/>
                </a:lnTo>
                <a:lnTo>
                  <a:pt x="1440626" y="259080"/>
                </a:lnTo>
                <a:lnTo>
                  <a:pt x="1441231" y="261620"/>
                </a:lnTo>
                <a:lnTo>
                  <a:pt x="1435093" y="261620"/>
                </a:lnTo>
                <a:lnTo>
                  <a:pt x="1435428" y="262890"/>
                </a:lnTo>
                <a:close/>
              </a:path>
              <a:path w="4096384" h="836930">
                <a:moveTo>
                  <a:pt x="1448939" y="257480"/>
                </a:moveTo>
                <a:lnTo>
                  <a:pt x="1445491" y="252730"/>
                </a:lnTo>
                <a:lnTo>
                  <a:pt x="1457725" y="252730"/>
                </a:lnTo>
                <a:lnTo>
                  <a:pt x="1457055" y="255270"/>
                </a:lnTo>
                <a:lnTo>
                  <a:pt x="1454711" y="255270"/>
                </a:lnTo>
                <a:lnTo>
                  <a:pt x="1454036" y="256540"/>
                </a:lnTo>
                <a:lnTo>
                  <a:pt x="1453532" y="256540"/>
                </a:lnTo>
                <a:lnTo>
                  <a:pt x="1448939" y="257480"/>
                </a:lnTo>
                <a:close/>
              </a:path>
              <a:path w="4096384" h="836930">
                <a:moveTo>
                  <a:pt x="1468284" y="257810"/>
                </a:moveTo>
                <a:lnTo>
                  <a:pt x="1466274" y="257810"/>
                </a:lnTo>
                <a:lnTo>
                  <a:pt x="1464094" y="256540"/>
                </a:lnTo>
                <a:lnTo>
                  <a:pt x="1464196" y="255776"/>
                </a:lnTo>
                <a:lnTo>
                  <a:pt x="1464319" y="255210"/>
                </a:lnTo>
                <a:lnTo>
                  <a:pt x="1466615" y="252730"/>
                </a:lnTo>
                <a:lnTo>
                  <a:pt x="1470131" y="252730"/>
                </a:lnTo>
                <a:lnTo>
                  <a:pt x="1468284" y="257810"/>
                </a:lnTo>
                <a:close/>
              </a:path>
              <a:path w="4096384" h="836930">
                <a:moveTo>
                  <a:pt x="1474950" y="264160"/>
                </a:moveTo>
                <a:lnTo>
                  <a:pt x="1467446" y="264160"/>
                </a:lnTo>
                <a:lnTo>
                  <a:pt x="1464933" y="260348"/>
                </a:lnTo>
                <a:lnTo>
                  <a:pt x="1467112" y="257810"/>
                </a:lnTo>
                <a:lnTo>
                  <a:pt x="1468284" y="257810"/>
                </a:lnTo>
                <a:lnTo>
                  <a:pt x="1470131" y="252730"/>
                </a:lnTo>
                <a:lnTo>
                  <a:pt x="1471971" y="252730"/>
                </a:lnTo>
                <a:lnTo>
                  <a:pt x="1470666" y="255210"/>
                </a:lnTo>
                <a:lnTo>
                  <a:pt x="1470748" y="255441"/>
                </a:lnTo>
                <a:lnTo>
                  <a:pt x="1471473" y="256540"/>
                </a:lnTo>
                <a:lnTo>
                  <a:pt x="1475199" y="256540"/>
                </a:lnTo>
                <a:lnTo>
                  <a:pt x="1474950" y="264160"/>
                </a:lnTo>
                <a:close/>
              </a:path>
              <a:path w="4096384" h="836930">
                <a:moveTo>
                  <a:pt x="1472475" y="256540"/>
                </a:moveTo>
                <a:lnTo>
                  <a:pt x="1471473" y="256540"/>
                </a:lnTo>
                <a:lnTo>
                  <a:pt x="1470748" y="255441"/>
                </a:lnTo>
                <a:lnTo>
                  <a:pt x="1470666" y="255210"/>
                </a:lnTo>
                <a:lnTo>
                  <a:pt x="1471971" y="252730"/>
                </a:lnTo>
                <a:lnTo>
                  <a:pt x="1472715" y="252730"/>
                </a:lnTo>
                <a:lnTo>
                  <a:pt x="1473071" y="253074"/>
                </a:lnTo>
                <a:lnTo>
                  <a:pt x="1473585" y="255010"/>
                </a:lnTo>
                <a:lnTo>
                  <a:pt x="1473494" y="255441"/>
                </a:lnTo>
                <a:lnTo>
                  <a:pt x="1472475" y="256540"/>
                </a:lnTo>
                <a:close/>
              </a:path>
              <a:path w="4096384" h="836930">
                <a:moveTo>
                  <a:pt x="1474024" y="254000"/>
                </a:moveTo>
                <a:lnTo>
                  <a:pt x="1473071" y="253074"/>
                </a:lnTo>
                <a:lnTo>
                  <a:pt x="1472979" y="252730"/>
                </a:lnTo>
                <a:lnTo>
                  <a:pt x="1474759" y="252730"/>
                </a:lnTo>
                <a:lnTo>
                  <a:pt x="1474024" y="254000"/>
                </a:lnTo>
                <a:close/>
              </a:path>
              <a:path w="4096384" h="836930">
                <a:moveTo>
                  <a:pt x="1477292" y="268637"/>
                </a:moveTo>
                <a:lnTo>
                  <a:pt x="1475936" y="268270"/>
                </a:lnTo>
                <a:lnTo>
                  <a:pt x="1475661" y="267970"/>
                </a:lnTo>
                <a:lnTo>
                  <a:pt x="1475031" y="267687"/>
                </a:lnTo>
                <a:lnTo>
                  <a:pt x="1474950" y="264160"/>
                </a:lnTo>
                <a:lnTo>
                  <a:pt x="1475323" y="252730"/>
                </a:lnTo>
                <a:lnTo>
                  <a:pt x="1484045" y="252730"/>
                </a:lnTo>
                <a:lnTo>
                  <a:pt x="1487352" y="253964"/>
                </a:lnTo>
                <a:lnTo>
                  <a:pt x="1487375" y="254111"/>
                </a:lnTo>
                <a:lnTo>
                  <a:pt x="1484986" y="257810"/>
                </a:lnTo>
                <a:lnTo>
                  <a:pt x="1482214" y="262827"/>
                </a:lnTo>
                <a:lnTo>
                  <a:pt x="1482301" y="262955"/>
                </a:lnTo>
                <a:lnTo>
                  <a:pt x="1484543" y="264160"/>
                </a:lnTo>
                <a:lnTo>
                  <a:pt x="1490076" y="264160"/>
                </a:lnTo>
                <a:lnTo>
                  <a:pt x="1486413" y="266683"/>
                </a:lnTo>
                <a:lnTo>
                  <a:pt x="1486479" y="266881"/>
                </a:lnTo>
                <a:lnTo>
                  <a:pt x="1487018" y="267970"/>
                </a:lnTo>
                <a:lnTo>
                  <a:pt x="1477006" y="267970"/>
                </a:lnTo>
                <a:lnTo>
                  <a:pt x="1477292" y="268637"/>
                </a:lnTo>
                <a:close/>
              </a:path>
              <a:path w="4096384" h="836930">
                <a:moveTo>
                  <a:pt x="1484543" y="264160"/>
                </a:moveTo>
                <a:lnTo>
                  <a:pt x="1482301" y="262955"/>
                </a:lnTo>
                <a:lnTo>
                  <a:pt x="1482214" y="262827"/>
                </a:lnTo>
                <a:lnTo>
                  <a:pt x="1484986" y="257810"/>
                </a:lnTo>
                <a:lnTo>
                  <a:pt x="1487375" y="254111"/>
                </a:lnTo>
                <a:lnTo>
                  <a:pt x="1487352" y="253964"/>
                </a:lnTo>
                <a:lnTo>
                  <a:pt x="1484045" y="252730"/>
                </a:lnTo>
                <a:lnTo>
                  <a:pt x="1511199" y="252730"/>
                </a:lnTo>
                <a:lnTo>
                  <a:pt x="1510361" y="254000"/>
                </a:lnTo>
                <a:lnTo>
                  <a:pt x="1509857" y="254000"/>
                </a:lnTo>
                <a:lnTo>
                  <a:pt x="1507676" y="255270"/>
                </a:lnTo>
                <a:lnTo>
                  <a:pt x="1495105" y="255270"/>
                </a:lnTo>
                <a:lnTo>
                  <a:pt x="1488331" y="259080"/>
                </a:lnTo>
                <a:lnTo>
                  <a:pt x="1484543" y="264160"/>
                </a:lnTo>
                <a:close/>
              </a:path>
              <a:path w="4096384" h="836930">
                <a:moveTo>
                  <a:pt x="1511874" y="255270"/>
                </a:moveTo>
                <a:lnTo>
                  <a:pt x="1511029" y="255270"/>
                </a:lnTo>
                <a:lnTo>
                  <a:pt x="1510419" y="254111"/>
                </a:lnTo>
                <a:lnTo>
                  <a:pt x="1510425" y="253902"/>
                </a:lnTo>
                <a:lnTo>
                  <a:pt x="1511199" y="252730"/>
                </a:lnTo>
                <a:lnTo>
                  <a:pt x="1513209" y="252730"/>
                </a:lnTo>
                <a:lnTo>
                  <a:pt x="1512705" y="254000"/>
                </a:lnTo>
                <a:lnTo>
                  <a:pt x="1511874" y="255270"/>
                </a:lnTo>
                <a:close/>
              </a:path>
              <a:path w="4096384" h="836930">
                <a:moveTo>
                  <a:pt x="1527791" y="255270"/>
                </a:moveTo>
                <a:lnTo>
                  <a:pt x="1523935" y="255270"/>
                </a:lnTo>
                <a:lnTo>
                  <a:pt x="1523982" y="253964"/>
                </a:lnTo>
                <a:lnTo>
                  <a:pt x="1525618" y="252730"/>
                </a:lnTo>
                <a:lnTo>
                  <a:pt x="1527731" y="253964"/>
                </a:lnTo>
                <a:lnTo>
                  <a:pt x="1527791" y="255270"/>
                </a:lnTo>
                <a:close/>
              </a:path>
              <a:path w="4096384" h="836930">
                <a:moveTo>
                  <a:pt x="1553099" y="257810"/>
                </a:moveTo>
                <a:lnTo>
                  <a:pt x="1551866" y="253902"/>
                </a:lnTo>
                <a:lnTo>
                  <a:pt x="1553099" y="252730"/>
                </a:lnTo>
                <a:lnTo>
                  <a:pt x="1554271" y="252730"/>
                </a:lnTo>
                <a:lnTo>
                  <a:pt x="1554658" y="253902"/>
                </a:lnTo>
                <a:lnTo>
                  <a:pt x="1554618" y="254111"/>
                </a:lnTo>
                <a:lnTo>
                  <a:pt x="1554142" y="255270"/>
                </a:lnTo>
                <a:lnTo>
                  <a:pt x="1553099" y="255270"/>
                </a:lnTo>
                <a:lnTo>
                  <a:pt x="1553507" y="256012"/>
                </a:lnTo>
                <a:lnTo>
                  <a:pt x="1553412" y="257047"/>
                </a:lnTo>
                <a:lnTo>
                  <a:pt x="1553099" y="257810"/>
                </a:lnTo>
                <a:close/>
              </a:path>
              <a:path w="4096384" h="836930">
                <a:moveTo>
                  <a:pt x="1554678" y="253964"/>
                </a:moveTo>
                <a:lnTo>
                  <a:pt x="1554271" y="252730"/>
                </a:lnTo>
                <a:lnTo>
                  <a:pt x="1555186" y="252730"/>
                </a:lnTo>
                <a:lnTo>
                  <a:pt x="1554678" y="253964"/>
                </a:lnTo>
                <a:close/>
              </a:path>
              <a:path w="4096384" h="836930">
                <a:moveTo>
                  <a:pt x="1601036" y="261620"/>
                </a:moveTo>
                <a:lnTo>
                  <a:pt x="1602215" y="257810"/>
                </a:lnTo>
                <a:lnTo>
                  <a:pt x="1598862" y="257810"/>
                </a:lnTo>
                <a:lnTo>
                  <a:pt x="1598283" y="256793"/>
                </a:lnTo>
                <a:lnTo>
                  <a:pt x="1598159" y="256520"/>
                </a:lnTo>
                <a:lnTo>
                  <a:pt x="1600766" y="254000"/>
                </a:lnTo>
                <a:lnTo>
                  <a:pt x="1603739" y="252730"/>
                </a:lnTo>
                <a:lnTo>
                  <a:pt x="1604054" y="256540"/>
                </a:lnTo>
                <a:lnTo>
                  <a:pt x="1601036" y="261620"/>
                </a:lnTo>
                <a:close/>
              </a:path>
              <a:path w="4096384" h="836930">
                <a:moveTo>
                  <a:pt x="1627087" y="256987"/>
                </a:moveTo>
                <a:lnTo>
                  <a:pt x="1626670" y="255725"/>
                </a:lnTo>
                <a:lnTo>
                  <a:pt x="1626552" y="255210"/>
                </a:lnTo>
                <a:lnTo>
                  <a:pt x="1627856" y="252730"/>
                </a:lnTo>
                <a:lnTo>
                  <a:pt x="1629035" y="252730"/>
                </a:lnTo>
                <a:lnTo>
                  <a:pt x="1629836" y="255159"/>
                </a:lnTo>
                <a:lnTo>
                  <a:pt x="1629782" y="255441"/>
                </a:lnTo>
                <a:lnTo>
                  <a:pt x="1629202" y="256540"/>
                </a:lnTo>
                <a:lnTo>
                  <a:pt x="1629035" y="256540"/>
                </a:lnTo>
                <a:lnTo>
                  <a:pt x="1627087" y="256987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0036" y="265430"/>
                </a:lnTo>
                <a:lnTo>
                  <a:pt x="1629502" y="260119"/>
                </a:lnTo>
                <a:lnTo>
                  <a:pt x="1629068" y="256793"/>
                </a:lnTo>
                <a:lnTo>
                  <a:pt x="1629782" y="255441"/>
                </a:lnTo>
                <a:lnTo>
                  <a:pt x="1629836" y="255159"/>
                </a:lnTo>
                <a:lnTo>
                  <a:pt x="1629035" y="252730"/>
                </a:lnTo>
                <a:lnTo>
                  <a:pt x="1658029" y="252730"/>
                </a:lnTo>
                <a:lnTo>
                  <a:pt x="1657361" y="254000"/>
                </a:lnTo>
                <a:lnTo>
                  <a:pt x="1647971" y="254000"/>
                </a:lnTo>
                <a:lnTo>
                  <a:pt x="1651660" y="256540"/>
                </a:lnTo>
                <a:lnTo>
                  <a:pt x="1641266" y="256540"/>
                </a:lnTo>
                <a:lnTo>
                  <a:pt x="1640768" y="257810"/>
                </a:lnTo>
                <a:lnTo>
                  <a:pt x="1653504" y="257810"/>
                </a:lnTo>
                <a:lnTo>
                  <a:pt x="1655144" y="258210"/>
                </a:lnTo>
                <a:lnTo>
                  <a:pt x="1654342" y="259080"/>
                </a:lnTo>
                <a:lnTo>
                  <a:pt x="1649150" y="259080"/>
                </a:lnTo>
                <a:lnTo>
                  <a:pt x="1646131" y="261620"/>
                </a:lnTo>
                <a:lnTo>
                  <a:pt x="1635235" y="261620"/>
                </a:lnTo>
                <a:lnTo>
                  <a:pt x="1633480" y="262827"/>
                </a:lnTo>
                <a:lnTo>
                  <a:pt x="1633389" y="264160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59541" y="260350"/>
                </a:moveTo>
                <a:lnTo>
                  <a:pt x="1657531" y="256540"/>
                </a:lnTo>
                <a:lnTo>
                  <a:pt x="1657379" y="253964"/>
                </a:lnTo>
                <a:lnTo>
                  <a:pt x="1658029" y="252730"/>
                </a:lnTo>
                <a:lnTo>
                  <a:pt x="1662553" y="252730"/>
                </a:lnTo>
                <a:lnTo>
                  <a:pt x="1659541" y="260350"/>
                </a:lnTo>
                <a:close/>
              </a:path>
              <a:path w="4096384" h="836930">
                <a:moveTo>
                  <a:pt x="1688705" y="264160"/>
                </a:moveTo>
                <a:lnTo>
                  <a:pt x="1674961" y="264160"/>
                </a:lnTo>
                <a:lnTo>
                  <a:pt x="1677185" y="262955"/>
                </a:lnTo>
                <a:lnTo>
                  <a:pt x="1677213" y="262170"/>
                </a:lnTo>
                <a:lnTo>
                  <a:pt x="1677090" y="261591"/>
                </a:lnTo>
                <a:lnTo>
                  <a:pt x="1674791" y="260350"/>
                </a:lnTo>
                <a:lnTo>
                  <a:pt x="1667248" y="260350"/>
                </a:lnTo>
                <a:lnTo>
                  <a:pt x="1673455" y="254000"/>
                </a:lnTo>
                <a:lnTo>
                  <a:pt x="1675800" y="254000"/>
                </a:lnTo>
                <a:lnTo>
                  <a:pt x="1678314" y="252730"/>
                </a:lnTo>
                <a:lnTo>
                  <a:pt x="1678314" y="257810"/>
                </a:lnTo>
                <a:lnTo>
                  <a:pt x="1702003" y="257810"/>
                </a:lnTo>
                <a:lnTo>
                  <a:pt x="1698818" y="261620"/>
                </a:lnTo>
                <a:lnTo>
                  <a:pt x="1689039" y="261620"/>
                </a:lnTo>
                <a:lnTo>
                  <a:pt x="1688087" y="262827"/>
                </a:lnTo>
                <a:lnTo>
                  <a:pt x="1688212" y="263222"/>
                </a:lnTo>
                <a:lnTo>
                  <a:pt x="1688705" y="264160"/>
                </a:lnTo>
                <a:close/>
              </a:path>
              <a:path w="4096384" h="836930">
                <a:moveTo>
                  <a:pt x="1680658" y="257810"/>
                </a:moveTo>
                <a:lnTo>
                  <a:pt x="1678314" y="257810"/>
                </a:lnTo>
                <a:lnTo>
                  <a:pt x="1678314" y="252730"/>
                </a:lnTo>
                <a:lnTo>
                  <a:pt x="1678750" y="252730"/>
                </a:lnTo>
                <a:lnTo>
                  <a:pt x="1679152" y="254000"/>
                </a:lnTo>
                <a:lnTo>
                  <a:pt x="1684505" y="255441"/>
                </a:lnTo>
                <a:lnTo>
                  <a:pt x="1688705" y="256540"/>
                </a:lnTo>
                <a:lnTo>
                  <a:pt x="1680658" y="257810"/>
                </a:lnTo>
                <a:close/>
              </a:path>
              <a:path w="4096384" h="836930">
                <a:moveTo>
                  <a:pt x="1710384" y="261471"/>
                </a:moveTo>
                <a:lnTo>
                  <a:pt x="1706640" y="256540"/>
                </a:lnTo>
                <a:lnTo>
                  <a:pt x="1706803" y="254111"/>
                </a:lnTo>
                <a:lnTo>
                  <a:pt x="1706913" y="253902"/>
                </a:lnTo>
                <a:lnTo>
                  <a:pt x="1708153" y="252730"/>
                </a:lnTo>
                <a:lnTo>
                  <a:pt x="1713515" y="252730"/>
                </a:lnTo>
                <a:lnTo>
                  <a:pt x="1710559" y="261435"/>
                </a:lnTo>
                <a:lnTo>
                  <a:pt x="1710384" y="261471"/>
                </a:lnTo>
                <a:close/>
              </a:path>
              <a:path w="4096384" h="836930">
                <a:moveTo>
                  <a:pt x="1830683" y="257810"/>
                </a:moveTo>
                <a:lnTo>
                  <a:pt x="1828673" y="257810"/>
                </a:lnTo>
                <a:lnTo>
                  <a:pt x="1827671" y="256540"/>
                </a:lnTo>
                <a:lnTo>
                  <a:pt x="1827739" y="255010"/>
                </a:lnTo>
                <a:lnTo>
                  <a:pt x="1828339" y="252730"/>
                </a:lnTo>
                <a:lnTo>
                  <a:pt x="1829347" y="252730"/>
                </a:lnTo>
                <a:lnTo>
                  <a:pt x="1830519" y="254000"/>
                </a:lnTo>
                <a:lnTo>
                  <a:pt x="1832117" y="255210"/>
                </a:lnTo>
                <a:lnTo>
                  <a:pt x="1832195" y="256540"/>
                </a:lnTo>
                <a:lnTo>
                  <a:pt x="1830683" y="25781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76353" y="259080"/>
                </a:lnTo>
                <a:lnTo>
                  <a:pt x="1973669" y="257810"/>
                </a:lnTo>
                <a:lnTo>
                  <a:pt x="1978193" y="252730"/>
                </a:lnTo>
                <a:lnTo>
                  <a:pt x="1979471" y="256355"/>
                </a:lnTo>
                <a:lnTo>
                  <a:pt x="1979372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01661" y="262890"/>
                </a:moveTo>
                <a:lnTo>
                  <a:pt x="2001759" y="256355"/>
                </a:lnTo>
                <a:lnTo>
                  <a:pt x="2002327" y="255286"/>
                </a:lnTo>
                <a:lnTo>
                  <a:pt x="2003678" y="254000"/>
                </a:lnTo>
                <a:lnTo>
                  <a:pt x="2005688" y="254000"/>
                </a:lnTo>
                <a:lnTo>
                  <a:pt x="2008202" y="252730"/>
                </a:lnTo>
                <a:lnTo>
                  <a:pt x="2001661" y="262890"/>
                </a:lnTo>
                <a:close/>
              </a:path>
              <a:path w="4096384" h="836930">
                <a:moveTo>
                  <a:pt x="2299203" y="261620"/>
                </a:moveTo>
                <a:lnTo>
                  <a:pt x="2296814" y="256793"/>
                </a:lnTo>
                <a:lnTo>
                  <a:pt x="2296736" y="256520"/>
                </a:lnTo>
                <a:lnTo>
                  <a:pt x="2299829" y="255286"/>
                </a:lnTo>
                <a:lnTo>
                  <a:pt x="2302555" y="252730"/>
                </a:lnTo>
                <a:lnTo>
                  <a:pt x="2302221" y="257810"/>
                </a:lnTo>
                <a:lnTo>
                  <a:pt x="2301547" y="259080"/>
                </a:lnTo>
                <a:lnTo>
                  <a:pt x="2299203" y="261620"/>
                </a:lnTo>
                <a:close/>
              </a:path>
              <a:path w="4096384" h="836930">
                <a:moveTo>
                  <a:pt x="2427600" y="264160"/>
                </a:moveTo>
                <a:lnTo>
                  <a:pt x="2402089" y="264160"/>
                </a:lnTo>
                <a:lnTo>
                  <a:pt x="2407385" y="260348"/>
                </a:lnTo>
                <a:lnTo>
                  <a:pt x="2412878" y="255286"/>
                </a:lnTo>
                <a:lnTo>
                  <a:pt x="2416541" y="252730"/>
                </a:lnTo>
                <a:lnTo>
                  <a:pt x="2417611" y="252730"/>
                </a:lnTo>
                <a:lnTo>
                  <a:pt x="2419115" y="257480"/>
                </a:lnTo>
                <a:lnTo>
                  <a:pt x="2418988" y="259418"/>
                </a:lnTo>
                <a:lnTo>
                  <a:pt x="2418551" y="261620"/>
                </a:lnTo>
                <a:lnTo>
                  <a:pt x="2427770" y="261620"/>
                </a:lnTo>
                <a:lnTo>
                  <a:pt x="2427600" y="264160"/>
                </a:lnTo>
                <a:close/>
              </a:path>
              <a:path w="4096384" h="836930">
                <a:moveTo>
                  <a:pt x="2462304" y="262890"/>
                </a:moveTo>
                <a:lnTo>
                  <a:pt x="2458781" y="252730"/>
                </a:lnTo>
                <a:lnTo>
                  <a:pt x="2460791" y="254000"/>
                </a:lnTo>
                <a:lnTo>
                  <a:pt x="2464648" y="254000"/>
                </a:lnTo>
                <a:lnTo>
                  <a:pt x="2464554" y="256793"/>
                </a:lnTo>
                <a:lnTo>
                  <a:pt x="2462304" y="262890"/>
                </a:lnTo>
                <a:close/>
              </a:path>
              <a:path w="4096384" h="836930">
                <a:moveTo>
                  <a:pt x="2462134" y="254000"/>
                </a:moveTo>
                <a:lnTo>
                  <a:pt x="2460791" y="254000"/>
                </a:lnTo>
                <a:lnTo>
                  <a:pt x="2458781" y="252730"/>
                </a:lnTo>
                <a:lnTo>
                  <a:pt x="2464648" y="252730"/>
                </a:lnTo>
                <a:lnTo>
                  <a:pt x="2462134" y="254000"/>
                </a:lnTo>
                <a:close/>
              </a:path>
              <a:path w="4096384" h="836930">
                <a:moveTo>
                  <a:pt x="2464648" y="254000"/>
                </a:moveTo>
                <a:lnTo>
                  <a:pt x="2462134" y="254000"/>
                </a:lnTo>
                <a:lnTo>
                  <a:pt x="2464648" y="252730"/>
                </a:lnTo>
                <a:lnTo>
                  <a:pt x="2464648" y="254000"/>
                </a:lnTo>
                <a:close/>
              </a:path>
              <a:path w="4096384" h="836930">
                <a:moveTo>
                  <a:pt x="2501198" y="262890"/>
                </a:moveTo>
                <a:lnTo>
                  <a:pt x="2500140" y="258837"/>
                </a:lnTo>
                <a:lnTo>
                  <a:pt x="2499809" y="257209"/>
                </a:lnTo>
                <a:lnTo>
                  <a:pt x="2499695" y="256520"/>
                </a:lnTo>
                <a:lnTo>
                  <a:pt x="2501537" y="255010"/>
                </a:lnTo>
                <a:lnTo>
                  <a:pt x="2502855" y="254000"/>
                </a:lnTo>
                <a:lnTo>
                  <a:pt x="2507052" y="252730"/>
                </a:lnTo>
                <a:lnTo>
                  <a:pt x="2501198" y="262890"/>
                </a:lnTo>
                <a:close/>
              </a:path>
              <a:path w="4096384" h="836930">
                <a:moveTo>
                  <a:pt x="2505250" y="262890"/>
                </a:moveTo>
                <a:lnTo>
                  <a:pt x="2501198" y="262890"/>
                </a:lnTo>
                <a:lnTo>
                  <a:pt x="2507052" y="252730"/>
                </a:lnTo>
                <a:lnTo>
                  <a:pt x="2507490" y="252730"/>
                </a:lnTo>
                <a:lnTo>
                  <a:pt x="2510809" y="256540"/>
                </a:lnTo>
                <a:lnTo>
                  <a:pt x="2515102" y="259080"/>
                </a:lnTo>
                <a:lnTo>
                  <a:pt x="2509069" y="259080"/>
                </a:lnTo>
                <a:lnTo>
                  <a:pt x="2505250" y="262890"/>
                </a:lnTo>
                <a:close/>
              </a:path>
              <a:path w="4096384" h="836930">
                <a:moveTo>
                  <a:pt x="2531569" y="254000"/>
                </a:moveTo>
                <a:lnTo>
                  <a:pt x="2531358" y="254000"/>
                </a:lnTo>
                <a:lnTo>
                  <a:pt x="2531201" y="252730"/>
                </a:lnTo>
                <a:lnTo>
                  <a:pt x="2531569" y="254000"/>
                </a:lnTo>
                <a:close/>
              </a:path>
              <a:path w="4096384" h="836930">
                <a:moveTo>
                  <a:pt x="2545959" y="274320"/>
                </a:moveTo>
                <a:lnTo>
                  <a:pt x="2541919" y="271780"/>
                </a:lnTo>
                <a:lnTo>
                  <a:pt x="2535611" y="266065"/>
                </a:lnTo>
                <a:lnTo>
                  <a:pt x="2528693" y="260350"/>
                </a:lnTo>
                <a:lnTo>
                  <a:pt x="2533040" y="259080"/>
                </a:lnTo>
                <a:lnTo>
                  <a:pt x="2531201" y="252730"/>
                </a:lnTo>
                <a:lnTo>
                  <a:pt x="2540531" y="252730"/>
                </a:lnTo>
                <a:lnTo>
                  <a:pt x="2540138" y="254000"/>
                </a:lnTo>
                <a:lnTo>
                  <a:pt x="2533992" y="254000"/>
                </a:lnTo>
                <a:lnTo>
                  <a:pt x="2533817" y="257810"/>
                </a:lnTo>
                <a:lnTo>
                  <a:pt x="2536944" y="262890"/>
                </a:lnTo>
                <a:lnTo>
                  <a:pt x="2541094" y="265430"/>
                </a:lnTo>
                <a:lnTo>
                  <a:pt x="2544951" y="266700"/>
                </a:lnTo>
                <a:lnTo>
                  <a:pt x="2550307" y="266700"/>
                </a:lnTo>
                <a:lnTo>
                  <a:pt x="2545959" y="274320"/>
                </a:lnTo>
                <a:close/>
              </a:path>
              <a:path w="4096384" h="836930">
                <a:moveTo>
                  <a:pt x="2567943" y="254000"/>
                </a:moveTo>
                <a:lnTo>
                  <a:pt x="2562866" y="254000"/>
                </a:lnTo>
                <a:lnTo>
                  <a:pt x="2562709" y="252730"/>
                </a:lnTo>
                <a:lnTo>
                  <a:pt x="2568923" y="252730"/>
                </a:lnTo>
                <a:lnTo>
                  <a:pt x="2567943" y="25400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923" y="252730"/>
                </a:lnTo>
                <a:lnTo>
                  <a:pt x="2569073" y="254000"/>
                </a:lnTo>
                <a:lnTo>
                  <a:pt x="2575111" y="257810"/>
                </a:lnTo>
                <a:lnTo>
                  <a:pt x="2569414" y="259080"/>
                </a:lnTo>
                <a:lnTo>
                  <a:pt x="2568739" y="259080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82315" y="252730"/>
                </a:lnTo>
                <a:lnTo>
                  <a:pt x="2586190" y="256540"/>
                </a:lnTo>
                <a:lnTo>
                  <a:pt x="2587015" y="257810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586497" y="274320"/>
                </a:moveTo>
                <a:lnTo>
                  <a:pt x="2567067" y="274320"/>
                </a:lnTo>
                <a:lnTo>
                  <a:pt x="2569736" y="271780"/>
                </a:lnTo>
                <a:lnTo>
                  <a:pt x="2571522" y="268393"/>
                </a:lnTo>
                <a:lnTo>
                  <a:pt x="2571627" y="267739"/>
                </a:lnTo>
                <a:lnTo>
                  <a:pt x="2571097" y="266700"/>
                </a:lnTo>
                <a:lnTo>
                  <a:pt x="2591546" y="266700"/>
                </a:lnTo>
                <a:lnTo>
                  <a:pt x="2587015" y="257810"/>
                </a:lnTo>
                <a:lnTo>
                  <a:pt x="2586170" y="256520"/>
                </a:lnTo>
                <a:lnTo>
                  <a:pt x="2582315" y="252730"/>
                </a:lnTo>
                <a:lnTo>
                  <a:pt x="2598575" y="252730"/>
                </a:lnTo>
                <a:lnTo>
                  <a:pt x="2595560" y="254000"/>
                </a:lnTo>
                <a:lnTo>
                  <a:pt x="2586851" y="255268"/>
                </a:lnTo>
                <a:lnTo>
                  <a:pt x="2597059" y="261620"/>
                </a:lnTo>
                <a:lnTo>
                  <a:pt x="2600248" y="261620"/>
                </a:lnTo>
                <a:lnTo>
                  <a:pt x="2599989" y="262586"/>
                </a:lnTo>
                <a:lnTo>
                  <a:pt x="2600078" y="263122"/>
                </a:lnTo>
                <a:lnTo>
                  <a:pt x="2601835" y="265492"/>
                </a:lnTo>
                <a:lnTo>
                  <a:pt x="2604281" y="267970"/>
                </a:lnTo>
                <a:lnTo>
                  <a:pt x="2592220" y="267970"/>
                </a:lnTo>
                <a:lnTo>
                  <a:pt x="2592466" y="269240"/>
                </a:lnTo>
                <a:lnTo>
                  <a:pt x="2581475" y="269240"/>
                </a:lnTo>
                <a:lnTo>
                  <a:pt x="2580801" y="271780"/>
                </a:lnTo>
                <a:lnTo>
                  <a:pt x="2592957" y="271780"/>
                </a:lnTo>
                <a:lnTo>
                  <a:pt x="2593202" y="273050"/>
                </a:lnTo>
                <a:lnTo>
                  <a:pt x="2589863" y="273050"/>
                </a:lnTo>
                <a:lnTo>
                  <a:pt x="2586497" y="274320"/>
                </a:lnTo>
                <a:close/>
              </a:path>
              <a:path w="4096384" h="836930">
                <a:moveTo>
                  <a:pt x="2631101" y="266700"/>
                </a:moveTo>
                <a:lnTo>
                  <a:pt x="2629759" y="265430"/>
                </a:lnTo>
                <a:lnTo>
                  <a:pt x="2627869" y="264243"/>
                </a:lnTo>
                <a:lnTo>
                  <a:pt x="2627786" y="262827"/>
                </a:lnTo>
                <a:lnTo>
                  <a:pt x="2629761" y="260348"/>
                </a:lnTo>
                <a:lnTo>
                  <a:pt x="2636641" y="252730"/>
                </a:lnTo>
                <a:lnTo>
                  <a:pt x="2638495" y="255286"/>
                </a:lnTo>
                <a:lnTo>
                  <a:pt x="2640655" y="257810"/>
                </a:lnTo>
                <a:lnTo>
                  <a:pt x="2631101" y="26670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31101" y="266700"/>
                </a:lnTo>
                <a:lnTo>
                  <a:pt x="2640655" y="257810"/>
                </a:lnTo>
                <a:lnTo>
                  <a:pt x="2638401" y="255159"/>
                </a:lnTo>
                <a:lnTo>
                  <a:pt x="2636641" y="252730"/>
                </a:lnTo>
                <a:lnTo>
                  <a:pt x="2649200" y="252730"/>
                </a:lnTo>
                <a:lnTo>
                  <a:pt x="2648859" y="254000"/>
                </a:lnTo>
                <a:lnTo>
                  <a:pt x="2645003" y="254000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50051" y="266700"/>
                </a:moveTo>
                <a:lnTo>
                  <a:pt x="2647517" y="266700"/>
                </a:lnTo>
                <a:lnTo>
                  <a:pt x="2646061" y="259261"/>
                </a:lnTo>
                <a:lnTo>
                  <a:pt x="2645945" y="258210"/>
                </a:lnTo>
                <a:lnTo>
                  <a:pt x="2648859" y="254000"/>
                </a:lnTo>
                <a:lnTo>
                  <a:pt x="2649200" y="252730"/>
                </a:lnTo>
                <a:lnTo>
                  <a:pt x="2653731" y="252730"/>
                </a:lnTo>
                <a:lnTo>
                  <a:pt x="2651708" y="259080"/>
                </a:lnTo>
                <a:lnTo>
                  <a:pt x="2671109" y="259080"/>
                </a:lnTo>
                <a:lnTo>
                  <a:pt x="2669315" y="261620"/>
                </a:lnTo>
                <a:lnTo>
                  <a:pt x="2668686" y="262890"/>
                </a:lnTo>
                <a:lnTo>
                  <a:pt x="2656239" y="262890"/>
                </a:lnTo>
                <a:lnTo>
                  <a:pt x="2656239" y="264160"/>
                </a:lnTo>
                <a:lnTo>
                  <a:pt x="2668058" y="264160"/>
                </a:lnTo>
                <a:lnTo>
                  <a:pt x="2667429" y="265430"/>
                </a:lnTo>
                <a:lnTo>
                  <a:pt x="2655230" y="265430"/>
                </a:lnTo>
                <a:lnTo>
                  <a:pt x="2650051" y="266700"/>
                </a:lnTo>
                <a:close/>
              </a:path>
              <a:path w="4096384" h="836930">
                <a:moveTo>
                  <a:pt x="2663952" y="259080"/>
                </a:moveTo>
                <a:lnTo>
                  <a:pt x="2651708" y="259080"/>
                </a:lnTo>
                <a:lnTo>
                  <a:pt x="2653731" y="252730"/>
                </a:lnTo>
                <a:lnTo>
                  <a:pt x="2718941" y="252730"/>
                </a:lnTo>
                <a:lnTo>
                  <a:pt x="2717180" y="254000"/>
                </a:lnTo>
                <a:lnTo>
                  <a:pt x="2663802" y="254000"/>
                </a:lnTo>
                <a:lnTo>
                  <a:pt x="2662610" y="256540"/>
                </a:lnTo>
                <a:lnTo>
                  <a:pt x="2663952" y="259080"/>
                </a:lnTo>
                <a:close/>
              </a:path>
              <a:path w="4096384" h="836930">
                <a:moveTo>
                  <a:pt x="2721940" y="265430"/>
                </a:moveTo>
                <a:lnTo>
                  <a:pt x="2712236" y="257810"/>
                </a:lnTo>
                <a:lnTo>
                  <a:pt x="2715779" y="255010"/>
                </a:lnTo>
                <a:lnTo>
                  <a:pt x="2718941" y="252730"/>
                </a:lnTo>
                <a:lnTo>
                  <a:pt x="2727439" y="261049"/>
                </a:lnTo>
                <a:lnTo>
                  <a:pt x="2727146" y="261620"/>
                </a:lnTo>
                <a:lnTo>
                  <a:pt x="2728022" y="261620"/>
                </a:lnTo>
                <a:lnTo>
                  <a:pt x="2729320" y="262890"/>
                </a:lnTo>
                <a:lnTo>
                  <a:pt x="2723806" y="264160"/>
                </a:lnTo>
                <a:lnTo>
                  <a:pt x="2721940" y="265430"/>
                </a:lnTo>
                <a:close/>
              </a:path>
              <a:path w="4096384" h="836930">
                <a:moveTo>
                  <a:pt x="2835277" y="259080"/>
                </a:moveTo>
                <a:lnTo>
                  <a:pt x="2832429" y="257810"/>
                </a:lnTo>
                <a:lnTo>
                  <a:pt x="2825637" y="253032"/>
                </a:lnTo>
                <a:lnTo>
                  <a:pt x="2825881" y="252730"/>
                </a:lnTo>
                <a:lnTo>
                  <a:pt x="2857812" y="252730"/>
                </a:lnTo>
                <a:lnTo>
                  <a:pt x="2858732" y="254000"/>
                </a:lnTo>
                <a:lnTo>
                  <a:pt x="2836443" y="254000"/>
                </a:lnTo>
                <a:lnTo>
                  <a:pt x="2835277" y="259080"/>
                </a:lnTo>
                <a:close/>
              </a:path>
              <a:path w="4096384" h="836930">
                <a:moveTo>
                  <a:pt x="2879521" y="259080"/>
                </a:moveTo>
                <a:lnTo>
                  <a:pt x="2874499" y="259080"/>
                </a:lnTo>
                <a:lnTo>
                  <a:pt x="2877857" y="255441"/>
                </a:lnTo>
                <a:lnTo>
                  <a:pt x="2877979" y="255010"/>
                </a:lnTo>
                <a:lnTo>
                  <a:pt x="2877854" y="254111"/>
                </a:lnTo>
                <a:lnTo>
                  <a:pt x="2877341" y="252730"/>
                </a:lnTo>
                <a:lnTo>
                  <a:pt x="2887235" y="257810"/>
                </a:lnTo>
                <a:lnTo>
                  <a:pt x="2879521" y="259080"/>
                </a:lnTo>
                <a:close/>
              </a:path>
              <a:path w="4096384" h="836930">
                <a:moveTo>
                  <a:pt x="2910198" y="265430"/>
                </a:moveTo>
                <a:lnTo>
                  <a:pt x="2887726" y="265430"/>
                </a:lnTo>
                <a:lnTo>
                  <a:pt x="2885729" y="259080"/>
                </a:lnTo>
                <a:lnTo>
                  <a:pt x="2879521" y="259080"/>
                </a:lnTo>
                <a:lnTo>
                  <a:pt x="2887235" y="257810"/>
                </a:lnTo>
                <a:lnTo>
                  <a:pt x="2877341" y="252730"/>
                </a:lnTo>
                <a:lnTo>
                  <a:pt x="2884966" y="252730"/>
                </a:lnTo>
                <a:lnTo>
                  <a:pt x="2890224" y="255270"/>
                </a:lnTo>
                <a:lnTo>
                  <a:pt x="2903166" y="255270"/>
                </a:lnTo>
                <a:lnTo>
                  <a:pt x="2903066" y="256012"/>
                </a:lnTo>
                <a:lnTo>
                  <a:pt x="2903161" y="257047"/>
                </a:lnTo>
                <a:lnTo>
                  <a:pt x="2903827" y="259080"/>
                </a:lnTo>
                <a:lnTo>
                  <a:pt x="2905510" y="260350"/>
                </a:lnTo>
                <a:lnTo>
                  <a:pt x="2908692" y="260350"/>
                </a:lnTo>
                <a:lnTo>
                  <a:pt x="2908098" y="262586"/>
                </a:lnTo>
                <a:lnTo>
                  <a:pt x="2908148" y="263222"/>
                </a:lnTo>
                <a:lnTo>
                  <a:pt x="2908515" y="264160"/>
                </a:lnTo>
                <a:lnTo>
                  <a:pt x="2910198" y="265430"/>
                </a:lnTo>
                <a:close/>
              </a:path>
              <a:path w="4096384" h="836930">
                <a:moveTo>
                  <a:pt x="2912549" y="266700"/>
                </a:moveTo>
                <a:lnTo>
                  <a:pt x="2910198" y="265430"/>
                </a:lnTo>
                <a:lnTo>
                  <a:pt x="2908515" y="264160"/>
                </a:lnTo>
                <a:lnTo>
                  <a:pt x="2908148" y="263222"/>
                </a:lnTo>
                <a:lnTo>
                  <a:pt x="2908098" y="262586"/>
                </a:lnTo>
                <a:lnTo>
                  <a:pt x="2908692" y="260350"/>
                </a:lnTo>
                <a:lnTo>
                  <a:pt x="2911542" y="260348"/>
                </a:lnTo>
                <a:lnTo>
                  <a:pt x="2919594" y="252730"/>
                </a:lnTo>
                <a:lnTo>
                  <a:pt x="2921585" y="256540"/>
                </a:lnTo>
                <a:lnTo>
                  <a:pt x="2922593" y="257810"/>
                </a:lnTo>
                <a:lnTo>
                  <a:pt x="2912549" y="266700"/>
                </a:lnTo>
                <a:close/>
              </a:path>
              <a:path w="4096384" h="836930">
                <a:moveTo>
                  <a:pt x="2926443" y="273050"/>
                </a:moveTo>
                <a:lnTo>
                  <a:pt x="2918062" y="273050"/>
                </a:lnTo>
                <a:lnTo>
                  <a:pt x="2919750" y="271771"/>
                </a:lnTo>
                <a:lnTo>
                  <a:pt x="2921251" y="269240"/>
                </a:lnTo>
                <a:lnTo>
                  <a:pt x="2920760" y="267970"/>
                </a:lnTo>
                <a:lnTo>
                  <a:pt x="2920085" y="267970"/>
                </a:lnTo>
                <a:lnTo>
                  <a:pt x="2919594" y="266700"/>
                </a:lnTo>
                <a:lnTo>
                  <a:pt x="2912549" y="266700"/>
                </a:lnTo>
                <a:lnTo>
                  <a:pt x="2922593" y="257810"/>
                </a:lnTo>
                <a:lnTo>
                  <a:pt x="2921585" y="256540"/>
                </a:lnTo>
                <a:lnTo>
                  <a:pt x="2919594" y="252730"/>
                </a:lnTo>
                <a:lnTo>
                  <a:pt x="2938026" y="252730"/>
                </a:lnTo>
                <a:lnTo>
                  <a:pt x="2938026" y="254000"/>
                </a:lnTo>
                <a:lnTo>
                  <a:pt x="2924950" y="254000"/>
                </a:lnTo>
                <a:lnTo>
                  <a:pt x="2931998" y="261620"/>
                </a:lnTo>
                <a:lnTo>
                  <a:pt x="2926116" y="261620"/>
                </a:lnTo>
                <a:lnTo>
                  <a:pt x="2925441" y="262890"/>
                </a:lnTo>
                <a:lnTo>
                  <a:pt x="2920602" y="264160"/>
                </a:lnTo>
                <a:lnTo>
                  <a:pt x="2924950" y="266700"/>
                </a:lnTo>
                <a:lnTo>
                  <a:pt x="2930156" y="269240"/>
                </a:lnTo>
                <a:lnTo>
                  <a:pt x="2944057" y="269240"/>
                </a:lnTo>
                <a:lnTo>
                  <a:pt x="2944882" y="270510"/>
                </a:lnTo>
                <a:lnTo>
                  <a:pt x="2929639" y="270510"/>
                </a:lnTo>
                <a:lnTo>
                  <a:pt x="2926443" y="273050"/>
                </a:lnTo>
                <a:close/>
              </a:path>
              <a:path w="4096384" h="836930">
                <a:moveTo>
                  <a:pt x="2969194" y="259080"/>
                </a:moveTo>
                <a:lnTo>
                  <a:pt x="2971702" y="255270"/>
                </a:lnTo>
                <a:lnTo>
                  <a:pt x="2971545" y="255270"/>
                </a:lnTo>
                <a:lnTo>
                  <a:pt x="2970537" y="252730"/>
                </a:lnTo>
                <a:lnTo>
                  <a:pt x="2977916" y="257810"/>
                </a:lnTo>
                <a:lnTo>
                  <a:pt x="2973051" y="257810"/>
                </a:lnTo>
                <a:lnTo>
                  <a:pt x="2969194" y="259080"/>
                </a:lnTo>
                <a:close/>
              </a:path>
              <a:path w="4096384" h="836930">
                <a:moveTo>
                  <a:pt x="2983122" y="259080"/>
                </a:moveTo>
                <a:lnTo>
                  <a:pt x="2969194" y="259080"/>
                </a:lnTo>
                <a:lnTo>
                  <a:pt x="2973051" y="257810"/>
                </a:lnTo>
                <a:lnTo>
                  <a:pt x="2977916" y="257810"/>
                </a:lnTo>
                <a:lnTo>
                  <a:pt x="2970537" y="252730"/>
                </a:lnTo>
                <a:lnTo>
                  <a:pt x="2988176" y="252730"/>
                </a:lnTo>
                <a:lnTo>
                  <a:pt x="2987577" y="254000"/>
                </a:lnTo>
                <a:lnTo>
                  <a:pt x="2984955" y="254000"/>
                </a:lnTo>
                <a:lnTo>
                  <a:pt x="2983122" y="259080"/>
                </a:lnTo>
                <a:close/>
              </a:path>
              <a:path w="4096384" h="836930">
                <a:moveTo>
                  <a:pt x="3070438" y="259080"/>
                </a:moveTo>
                <a:lnTo>
                  <a:pt x="3069477" y="256987"/>
                </a:lnTo>
                <a:lnTo>
                  <a:pt x="3069353" y="256355"/>
                </a:lnTo>
                <a:lnTo>
                  <a:pt x="3070955" y="252730"/>
                </a:lnTo>
                <a:lnTo>
                  <a:pt x="3072304" y="252730"/>
                </a:lnTo>
                <a:lnTo>
                  <a:pt x="3073217" y="255091"/>
                </a:lnTo>
                <a:lnTo>
                  <a:pt x="3073097" y="255632"/>
                </a:lnTo>
                <a:lnTo>
                  <a:pt x="3071963" y="257810"/>
                </a:lnTo>
                <a:lnTo>
                  <a:pt x="3070438" y="259080"/>
                </a:lnTo>
                <a:close/>
              </a:path>
              <a:path w="4096384" h="836930">
                <a:moveTo>
                  <a:pt x="3130206" y="265430"/>
                </a:moveTo>
                <a:lnTo>
                  <a:pt x="3126497" y="265430"/>
                </a:lnTo>
                <a:lnTo>
                  <a:pt x="3124078" y="262890"/>
                </a:lnTo>
                <a:lnTo>
                  <a:pt x="3123573" y="260348"/>
                </a:lnTo>
                <a:lnTo>
                  <a:pt x="3113542" y="259080"/>
                </a:lnTo>
                <a:lnTo>
                  <a:pt x="3117688" y="255286"/>
                </a:lnTo>
                <a:lnTo>
                  <a:pt x="3119389" y="252730"/>
                </a:lnTo>
                <a:lnTo>
                  <a:pt x="3124752" y="256540"/>
                </a:lnTo>
                <a:lnTo>
                  <a:pt x="3126278" y="257810"/>
                </a:lnTo>
                <a:lnTo>
                  <a:pt x="3131338" y="262827"/>
                </a:lnTo>
                <a:lnTo>
                  <a:pt x="3131245" y="263222"/>
                </a:lnTo>
                <a:lnTo>
                  <a:pt x="3130206" y="265430"/>
                </a:lnTo>
                <a:close/>
              </a:path>
              <a:path w="4096384" h="836930">
                <a:moveTo>
                  <a:pt x="3266068" y="271780"/>
                </a:moveTo>
                <a:lnTo>
                  <a:pt x="3245619" y="271780"/>
                </a:lnTo>
                <a:lnTo>
                  <a:pt x="3246444" y="269240"/>
                </a:lnTo>
                <a:lnTo>
                  <a:pt x="3245436" y="267970"/>
                </a:lnTo>
                <a:lnTo>
                  <a:pt x="3233375" y="267970"/>
                </a:lnTo>
                <a:lnTo>
                  <a:pt x="3238662" y="262955"/>
                </a:lnTo>
                <a:lnTo>
                  <a:pt x="3238655" y="262266"/>
                </a:lnTo>
                <a:lnTo>
                  <a:pt x="3238415" y="260348"/>
                </a:lnTo>
                <a:lnTo>
                  <a:pt x="3232209" y="259080"/>
                </a:lnTo>
                <a:lnTo>
                  <a:pt x="3231727" y="256355"/>
                </a:lnTo>
                <a:lnTo>
                  <a:pt x="3231622" y="255210"/>
                </a:lnTo>
                <a:lnTo>
                  <a:pt x="3235243" y="252730"/>
                </a:lnTo>
                <a:lnTo>
                  <a:pt x="3239365" y="256540"/>
                </a:lnTo>
                <a:lnTo>
                  <a:pt x="3243176" y="259080"/>
                </a:lnTo>
                <a:lnTo>
                  <a:pt x="3255040" y="259080"/>
                </a:lnTo>
                <a:lnTo>
                  <a:pt x="3256282" y="260350"/>
                </a:lnTo>
                <a:lnTo>
                  <a:pt x="3248127" y="260350"/>
                </a:lnTo>
                <a:lnTo>
                  <a:pt x="3248165" y="262955"/>
                </a:lnTo>
                <a:lnTo>
                  <a:pt x="3252580" y="270510"/>
                </a:lnTo>
                <a:lnTo>
                  <a:pt x="3266741" y="270510"/>
                </a:lnTo>
                <a:lnTo>
                  <a:pt x="3266068" y="271780"/>
                </a:lnTo>
                <a:close/>
              </a:path>
              <a:path w="4096384" h="836930">
                <a:moveTo>
                  <a:pt x="3245953" y="259080"/>
                </a:moveTo>
                <a:lnTo>
                  <a:pt x="3243176" y="259080"/>
                </a:lnTo>
                <a:lnTo>
                  <a:pt x="3239345" y="256520"/>
                </a:lnTo>
                <a:lnTo>
                  <a:pt x="3235243" y="252730"/>
                </a:lnTo>
                <a:lnTo>
                  <a:pt x="3241213" y="252730"/>
                </a:lnTo>
                <a:lnTo>
                  <a:pt x="3240754" y="254000"/>
                </a:lnTo>
                <a:lnTo>
                  <a:pt x="3242097" y="254000"/>
                </a:lnTo>
                <a:lnTo>
                  <a:pt x="3247081" y="256520"/>
                </a:lnTo>
                <a:lnTo>
                  <a:pt x="3247003" y="256793"/>
                </a:lnTo>
                <a:lnTo>
                  <a:pt x="3245953" y="25908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73692" y="256793"/>
                </a:lnTo>
                <a:lnTo>
                  <a:pt x="3473632" y="256355"/>
                </a:lnTo>
                <a:lnTo>
                  <a:pt x="3474592" y="252730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9468" y="259080"/>
                </a:moveTo>
                <a:lnTo>
                  <a:pt x="3538460" y="259080"/>
                </a:lnTo>
                <a:lnTo>
                  <a:pt x="3537794" y="257047"/>
                </a:lnTo>
                <a:lnTo>
                  <a:pt x="3537668" y="256355"/>
                </a:lnTo>
                <a:lnTo>
                  <a:pt x="3538460" y="252730"/>
                </a:lnTo>
                <a:lnTo>
                  <a:pt x="3542159" y="256540"/>
                </a:lnTo>
                <a:lnTo>
                  <a:pt x="3540968" y="257810"/>
                </a:lnTo>
                <a:lnTo>
                  <a:pt x="3539468" y="259080"/>
                </a:lnTo>
                <a:close/>
              </a:path>
              <a:path w="4096384" h="836930">
                <a:moveTo>
                  <a:pt x="3622436" y="259080"/>
                </a:moveTo>
                <a:lnTo>
                  <a:pt x="3620419" y="259080"/>
                </a:lnTo>
                <a:lnTo>
                  <a:pt x="3619771" y="257810"/>
                </a:lnTo>
                <a:lnTo>
                  <a:pt x="3621945" y="252730"/>
                </a:lnTo>
                <a:lnTo>
                  <a:pt x="3627976" y="257810"/>
                </a:lnTo>
                <a:lnTo>
                  <a:pt x="3622436" y="259080"/>
                </a:lnTo>
                <a:close/>
              </a:path>
              <a:path w="4096384" h="836930">
                <a:moveTo>
                  <a:pt x="3739715" y="259080"/>
                </a:moveTo>
                <a:lnTo>
                  <a:pt x="3622436" y="259080"/>
                </a:lnTo>
                <a:lnTo>
                  <a:pt x="3627976" y="257810"/>
                </a:lnTo>
                <a:lnTo>
                  <a:pt x="3621945" y="252730"/>
                </a:lnTo>
                <a:lnTo>
                  <a:pt x="3738772" y="252730"/>
                </a:lnTo>
                <a:lnTo>
                  <a:pt x="3739447" y="254000"/>
                </a:lnTo>
                <a:lnTo>
                  <a:pt x="3662326" y="254000"/>
                </a:lnTo>
                <a:lnTo>
                  <a:pt x="3659818" y="257810"/>
                </a:lnTo>
                <a:lnTo>
                  <a:pt x="3740187" y="257810"/>
                </a:lnTo>
                <a:lnTo>
                  <a:pt x="3739715" y="259080"/>
                </a:lnTo>
                <a:close/>
              </a:path>
              <a:path w="4096384" h="836930">
                <a:moveTo>
                  <a:pt x="3738772" y="261620"/>
                </a:moveTo>
                <a:lnTo>
                  <a:pt x="3741130" y="255270"/>
                </a:lnTo>
                <a:lnTo>
                  <a:pt x="3740121" y="255270"/>
                </a:lnTo>
                <a:lnTo>
                  <a:pt x="3738772" y="252730"/>
                </a:lnTo>
                <a:lnTo>
                  <a:pt x="3750683" y="260350"/>
                </a:lnTo>
                <a:lnTo>
                  <a:pt x="3744986" y="260350"/>
                </a:lnTo>
                <a:lnTo>
                  <a:pt x="3738772" y="26162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748817" y="266700"/>
                </a:lnTo>
                <a:lnTo>
                  <a:pt x="3750048" y="263222"/>
                </a:lnTo>
                <a:lnTo>
                  <a:pt x="3750084" y="262586"/>
                </a:lnTo>
                <a:lnTo>
                  <a:pt x="3749825" y="261620"/>
                </a:lnTo>
                <a:lnTo>
                  <a:pt x="3738772" y="261620"/>
                </a:lnTo>
                <a:lnTo>
                  <a:pt x="3744986" y="260350"/>
                </a:lnTo>
                <a:lnTo>
                  <a:pt x="3750683" y="260350"/>
                </a:lnTo>
                <a:lnTo>
                  <a:pt x="3738772" y="252730"/>
                </a:lnTo>
                <a:lnTo>
                  <a:pt x="3838519" y="252730"/>
                </a:lnTo>
                <a:lnTo>
                  <a:pt x="3835828" y="255270"/>
                </a:lnTo>
                <a:lnTo>
                  <a:pt x="3760570" y="255270"/>
                </a:lnTo>
                <a:lnTo>
                  <a:pt x="3747835" y="256540"/>
                </a:lnTo>
                <a:lnTo>
                  <a:pt x="3754540" y="260350"/>
                </a:lnTo>
                <a:lnTo>
                  <a:pt x="3758213" y="262890"/>
                </a:lnTo>
                <a:lnTo>
                  <a:pt x="3774059" y="262890"/>
                </a:lnTo>
                <a:lnTo>
                  <a:pt x="3773306" y="264160"/>
                </a:lnTo>
                <a:lnTo>
                  <a:pt x="3787592" y="264160"/>
                </a:lnTo>
                <a:lnTo>
                  <a:pt x="3789230" y="265430"/>
                </a:lnTo>
                <a:lnTo>
                  <a:pt x="3814571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910205" y="261287"/>
                </a:moveTo>
                <a:lnTo>
                  <a:pt x="3904365" y="260348"/>
                </a:lnTo>
                <a:lnTo>
                  <a:pt x="3897512" y="259080"/>
                </a:lnTo>
                <a:lnTo>
                  <a:pt x="3903367" y="255286"/>
                </a:lnTo>
                <a:lnTo>
                  <a:pt x="3903289" y="253746"/>
                </a:lnTo>
                <a:lnTo>
                  <a:pt x="3902875" y="252730"/>
                </a:lnTo>
                <a:lnTo>
                  <a:pt x="3911391" y="260787"/>
                </a:lnTo>
                <a:lnTo>
                  <a:pt x="3910205" y="261287"/>
                </a:lnTo>
                <a:close/>
              </a:path>
              <a:path w="4096384" h="836930">
                <a:moveTo>
                  <a:pt x="3911391" y="260787"/>
                </a:moveTo>
                <a:lnTo>
                  <a:pt x="3902875" y="252730"/>
                </a:lnTo>
                <a:lnTo>
                  <a:pt x="3923324" y="252730"/>
                </a:lnTo>
                <a:lnTo>
                  <a:pt x="3927521" y="255270"/>
                </a:lnTo>
                <a:lnTo>
                  <a:pt x="3918119" y="255270"/>
                </a:lnTo>
                <a:lnTo>
                  <a:pt x="3917151" y="256520"/>
                </a:lnTo>
                <a:lnTo>
                  <a:pt x="3917627" y="257810"/>
                </a:lnTo>
                <a:lnTo>
                  <a:pt x="3921307" y="259080"/>
                </a:lnTo>
                <a:lnTo>
                  <a:pt x="3971397" y="259080"/>
                </a:lnTo>
                <a:lnTo>
                  <a:pt x="3972950" y="260350"/>
                </a:lnTo>
                <a:lnTo>
                  <a:pt x="3912429" y="260350"/>
                </a:lnTo>
                <a:lnTo>
                  <a:pt x="3911391" y="260787"/>
                </a:lnTo>
                <a:close/>
              </a:path>
              <a:path w="4096384" h="836930">
                <a:moveTo>
                  <a:pt x="3944631" y="257810"/>
                </a:moveTo>
                <a:lnTo>
                  <a:pt x="3941422" y="257810"/>
                </a:lnTo>
                <a:lnTo>
                  <a:pt x="3940100" y="256540"/>
                </a:lnTo>
                <a:lnTo>
                  <a:pt x="3940020" y="253902"/>
                </a:lnTo>
                <a:lnTo>
                  <a:pt x="3941265" y="252730"/>
                </a:lnTo>
                <a:lnTo>
                  <a:pt x="3947813" y="254000"/>
                </a:lnTo>
                <a:lnTo>
                  <a:pt x="3946288" y="256540"/>
                </a:lnTo>
                <a:lnTo>
                  <a:pt x="3945456" y="256540"/>
                </a:lnTo>
                <a:lnTo>
                  <a:pt x="3944631" y="25781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4000"/>
                </a:lnTo>
                <a:lnTo>
                  <a:pt x="1362680" y="252782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840116" y="269240"/>
                </a:moveTo>
                <a:lnTo>
                  <a:pt x="2835756" y="267970"/>
                </a:lnTo>
                <a:lnTo>
                  <a:pt x="2828039" y="262890"/>
                </a:lnTo>
                <a:lnTo>
                  <a:pt x="2822801" y="256540"/>
                </a:lnTo>
                <a:lnTo>
                  <a:pt x="2825637" y="253032"/>
                </a:lnTo>
                <a:lnTo>
                  <a:pt x="2832429" y="257810"/>
                </a:lnTo>
                <a:lnTo>
                  <a:pt x="2835277" y="259080"/>
                </a:lnTo>
                <a:lnTo>
                  <a:pt x="2841799" y="259080"/>
                </a:lnTo>
                <a:lnTo>
                  <a:pt x="2841747" y="259418"/>
                </a:lnTo>
                <a:lnTo>
                  <a:pt x="2835623" y="260348"/>
                </a:lnTo>
                <a:lnTo>
                  <a:pt x="2834269" y="266700"/>
                </a:lnTo>
                <a:lnTo>
                  <a:pt x="2840116" y="266700"/>
                </a:lnTo>
                <a:lnTo>
                  <a:pt x="2840116" y="269240"/>
                </a:lnTo>
                <a:close/>
              </a:path>
              <a:path w="4096384" h="836930">
                <a:moveTo>
                  <a:pt x="1475199" y="256540"/>
                </a:moveTo>
                <a:lnTo>
                  <a:pt x="1472475" y="256540"/>
                </a:lnTo>
                <a:lnTo>
                  <a:pt x="1473494" y="255441"/>
                </a:lnTo>
                <a:lnTo>
                  <a:pt x="1473585" y="255010"/>
                </a:lnTo>
                <a:lnTo>
                  <a:pt x="1473071" y="253074"/>
                </a:lnTo>
                <a:lnTo>
                  <a:pt x="1474024" y="254000"/>
                </a:lnTo>
                <a:lnTo>
                  <a:pt x="1475282" y="254000"/>
                </a:lnTo>
                <a:lnTo>
                  <a:pt x="1475199" y="256540"/>
                </a:lnTo>
                <a:close/>
              </a:path>
              <a:path w="4096384" h="836930">
                <a:moveTo>
                  <a:pt x="1428892" y="254674"/>
                </a:moveTo>
                <a:lnTo>
                  <a:pt x="1428334" y="254111"/>
                </a:lnTo>
                <a:lnTo>
                  <a:pt x="1428276" y="253964"/>
                </a:lnTo>
                <a:lnTo>
                  <a:pt x="1428892" y="253539"/>
                </a:lnTo>
                <a:lnTo>
                  <a:pt x="1428892" y="254674"/>
                </a:lnTo>
                <a:close/>
              </a:path>
              <a:path w="4096384" h="836930">
                <a:moveTo>
                  <a:pt x="3146210" y="255270"/>
                </a:moveTo>
                <a:lnTo>
                  <a:pt x="3145810" y="254821"/>
                </a:lnTo>
                <a:lnTo>
                  <a:pt x="3145732" y="254674"/>
                </a:lnTo>
                <a:lnTo>
                  <a:pt x="3146658" y="253577"/>
                </a:lnTo>
                <a:lnTo>
                  <a:pt x="3146210" y="255270"/>
                </a:lnTo>
                <a:close/>
              </a:path>
              <a:path w="4096384" h="836930">
                <a:moveTo>
                  <a:pt x="1584083" y="256540"/>
                </a:moveTo>
                <a:lnTo>
                  <a:pt x="1580921" y="256540"/>
                </a:lnTo>
                <a:lnTo>
                  <a:pt x="1582204" y="254111"/>
                </a:lnTo>
                <a:lnTo>
                  <a:pt x="1582263" y="253746"/>
                </a:lnTo>
                <a:lnTo>
                  <a:pt x="1582597" y="254000"/>
                </a:lnTo>
                <a:lnTo>
                  <a:pt x="1591735" y="254000"/>
                </a:lnTo>
                <a:lnTo>
                  <a:pt x="1592491" y="255270"/>
                </a:lnTo>
                <a:lnTo>
                  <a:pt x="1583442" y="255270"/>
                </a:lnTo>
                <a:lnTo>
                  <a:pt x="1584083" y="256540"/>
                </a:lnTo>
                <a:close/>
              </a:path>
              <a:path w="4096384" h="836930">
                <a:moveTo>
                  <a:pt x="1552698" y="256540"/>
                </a:moveTo>
                <a:lnTo>
                  <a:pt x="1551984" y="254674"/>
                </a:lnTo>
                <a:lnTo>
                  <a:pt x="1551866" y="253902"/>
                </a:lnTo>
                <a:lnTo>
                  <a:pt x="1552698" y="256540"/>
                </a:lnTo>
                <a:close/>
              </a:path>
              <a:path w="4096384" h="836930">
                <a:moveTo>
                  <a:pt x="1554324" y="256012"/>
                </a:moveTo>
                <a:lnTo>
                  <a:pt x="1553934" y="255776"/>
                </a:lnTo>
                <a:lnTo>
                  <a:pt x="1554678" y="253964"/>
                </a:lnTo>
                <a:lnTo>
                  <a:pt x="1555073" y="255159"/>
                </a:lnTo>
                <a:lnTo>
                  <a:pt x="1555092" y="255286"/>
                </a:lnTo>
                <a:lnTo>
                  <a:pt x="1554324" y="256012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83357" y="254000"/>
                </a:lnTo>
                <a:lnTo>
                  <a:pt x="86212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6735" y="257810"/>
                </a:moveTo>
                <a:lnTo>
                  <a:pt x="89898" y="257810"/>
                </a:lnTo>
                <a:lnTo>
                  <a:pt x="86212" y="254000"/>
                </a:lnTo>
                <a:lnTo>
                  <a:pt x="98947" y="254000"/>
                </a:lnTo>
                <a:lnTo>
                  <a:pt x="98985" y="255286"/>
                </a:lnTo>
                <a:lnTo>
                  <a:pt x="101796" y="256540"/>
                </a:lnTo>
                <a:lnTo>
                  <a:pt x="107371" y="256540"/>
                </a:lnTo>
                <a:lnTo>
                  <a:pt x="106735" y="257810"/>
                </a:lnTo>
                <a:close/>
              </a:path>
              <a:path w="4096384" h="836930">
                <a:moveTo>
                  <a:pt x="197008" y="260350"/>
                </a:moveTo>
                <a:lnTo>
                  <a:pt x="190473" y="254000"/>
                </a:lnTo>
                <a:lnTo>
                  <a:pt x="195502" y="254000"/>
                </a:lnTo>
                <a:lnTo>
                  <a:pt x="196340" y="255270"/>
                </a:lnTo>
                <a:lnTo>
                  <a:pt x="197008" y="255270"/>
                </a:lnTo>
                <a:lnTo>
                  <a:pt x="197008" y="260350"/>
                </a:lnTo>
                <a:close/>
              </a:path>
              <a:path w="4096384" h="836930">
                <a:moveTo>
                  <a:pt x="210922" y="274320"/>
                </a:moveTo>
                <a:lnTo>
                  <a:pt x="177568" y="274320"/>
                </a:lnTo>
                <a:lnTo>
                  <a:pt x="183128" y="266881"/>
                </a:lnTo>
                <a:lnTo>
                  <a:pt x="183173" y="266608"/>
                </a:lnTo>
                <a:lnTo>
                  <a:pt x="176893" y="260350"/>
                </a:lnTo>
                <a:lnTo>
                  <a:pt x="197008" y="260350"/>
                </a:lnTo>
                <a:lnTo>
                  <a:pt x="197008" y="255270"/>
                </a:lnTo>
                <a:lnTo>
                  <a:pt x="196340" y="255270"/>
                </a:lnTo>
                <a:lnTo>
                  <a:pt x="195502" y="254000"/>
                </a:lnTo>
                <a:lnTo>
                  <a:pt x="205056" y="254000"/>
                </a:lnTo>
                <a:lnTo>
                  <a:pt x="205056" y="256540"/>
                </a:lnTo>
                <a:lnTo>
                  <a:pt x="197683" y="256540"/>
                </a:lnTo>
                <a:lnTo>
                  <a:pt x="197683" y="260350"/>
                </a:lnTo>
                <a:lnTo>
                  <a:pt x="200197" y="262890"/>
                </a:lnTo>
                <a:lnTo>
                  <a:pt x="253418" y="262890"/>
                </a:lnTo>
                <a:lnTo>
                  <a:pt x="253837" y="264160"/>
                </a:lnTo>
                <a:lnTo>
                  <a:pt x="227685" y="264160"/>
                </a:lnTo>
                <a:lnTo>
                  <a:pt x="220476" y="267970"/>
                </a:lnTo>
                <a:lnTo>
                  <a:pt x="219808" y="267970"/>
                </a:lnTo>
                <a:lnTo>
                  <a:pt x="210922" y="274320"/>
                </a:lnTo>
                <a:close/>
              </a:path>
              <a:path w="4096384" h="836930">
                <a:moveTo>
                  <a:pt x="273782" y="256540"/>
                </a:moveTo>
                <a:lnTo>
                  <a:pt x="276467" y="254000"/>
                </a:lnTo>
                <a:lnTo>
                  <a:pt x="275268" y="255286"/>
                </a:lnTo>
                <a:lnTo>
                  <a:pt x="273782" y="256540"/>
                </a:lnTo>
                <a:close/>
              </a:path>
              <a:path w="4096384" h="836930">
                <a:moveTo>
                  <a:pt x="288364" y="256540"/>
                </a:moveTo>
                <a:lnTo>
                  <a:pt x="273782" y="256540"/>
                </a:lnTo>
                <a:lnTo>
                  <a:pt x="275344" y="255210"/>
                </a:lnTo>
                <a:lnTo>
                  <a:pt x="276467" y="254000"/>
                </a:lnTo>
                <a:lnTo>
                  <a:pt x="287696" y="254000"/>
                </a:lnTo>
                <a:lnTo>
                  <a:pt x="287263" y="255091"/>
                </a:lnTo>
                <a:lnTo>
                  <a:pt x="287351" y="255441"/>
                </a:lnTo>
                <a:lnTo>
                  <a:pt x="288364" y="256540"/>
                </a:lnTo>
                <a:close/>
              </a:path>
              <a:path w="4096384" h="836930">
                <a:moveTo>
                  <a:pt x="292725" y="257810"/>
                </a:moveTo>
                <a:lnTo>
                  <a:pt x="288364" y="256540"/>
                </a:lnTo>
                <a:lnTo>
                  <a:pt x="287351" y="255441"/>
                </a:lnTo>
                <a:lnTo>
                  <a:pt x="287263" y="255091"/>
                </a:lnTo>
                <a:lnTo>
                  <a:pt x="287696" y="254000"/>
                </a:lnTo>
                <a:lnTo>
                  <a:pt x="288698" y="254000"/>
                </a:lnTo>
                <a:lnTo>
                  <a:pt x="290559" y="255286"/>
                </a:lnTo>
                <a:lnTo>
                  <a:pt x="292725" y="257810"/>
                </a:lnTo>
                <a:close/>
              </a:path>
              <a:path w="4096384" h="836930">
                <a:moveTo>
                  <a:pt x="334127" y="257810"/>
                </a:moveTo>
                <a:lnTo>
                  <a:pt x="292725" y="257810"/>
                </a:lnTo>
                <a:lnTo>
                  <a:pt x="290559" y="255286"/>
                </a:lnTo>
                <a:lnTo>
                  <a:pt x="288698" y="254000"/>
                </a:lnTo>
                <a:lnTo>
                  <a:pt x="328431" y="254000"/>
                </a:lnTo>
                <a:lnTo>
                  <a:pt x="327997" y="255091"/>
                </a:lnTo>
                <a:lnTo>
                  <a:pt x="328117" y="255632"/>
                </a:lnTo>
                <a:lnTo>
                  <a:pt x="328594" y="256540"/>
                </a:lnTo>
                <a:lnTo>
                  <a:pt x="334965" y="256540"/>
                </a:lnTo>
                <a:lnTo>
                  <a:pt x="334127" y="257810"/>
                </a:lnTo>
                <a:close/>
              </a:path>
              <a:path w="4096384" h="836930">
                <a:moveTo>
                  <a:pt x="329432" y="256540"/>
                </a:moveTo>
                <a:lnTo>
                  <a:pt x="328594" y="256540"/>
                </a:lnTo>
                <a:lnTo>
                  <a:pt x="328117" y="255632"/>
                </a:lnTo>
                <a:lnTo>
                  <a:pt x="327997" y="255091"/>
                </a:lnTo>
                <a:lnTo>
                  <a:pt x="328431" y="254000"/>
                </a:lnTo>
                <a:lnTo>
                  <a:pt x="329269" y="254000"/>
                </a:lnTo>
                <a:lnTo>
                  <a:pt x="330183" y="255159"/>
                </a:lnTo>
                <a:lnTo>
                  <a:pt x="330157" y="255441"/>
                </a:lnTo>
                <a:lnTo>
                  <a:pt x="329432" y="25654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29432" y="256540"/>
                </a:lnTo>
                <a:lnTo>
                  <a:pt x="330157" y="255441"/>
                </a:lnTo>
                <a:lnTo>
                  <a:pt x="330183" y="255159"/>
                </a:lnTo>
                <a:lnTo>
                  <a:pt x="329269" y="254000"/>
                </a:lnTo>
                <a:lnTo>
                  <a:pt x="342175" y="254000"/>
                </a:lnTo>
                <a:lnTo>
                  <a:pt x="342509" y="255270"/>
                </a:lnTo>
                <a:lnTo>
                  <a:pt x="367823" y="255270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342509" y="255270"/>
                </a:moveTo>
                <a:lnTo>
                  <a:pt x="342175" y="254000"/>
                </a:lnTo>
                <a:lnTo>
                  <a:pt x="342345" y="254000"/>
                </a:lnTo>
                <a:lnTo>
                  <a:pt x="342509" y="255270"/>
                </a:lnTo>
                <a:close/>
              </a:path>
              <a:path w="4096384" h="836930">
                <a:moveTo>
                  <a:pt x="367823" y="255270"/>
                </a:moveTo>
                <a:lnTo>
                  <a:pt x="342509" y="255270"/>
                </a:lnTo>
                <a:lnTo>
                  <a:pt x="342345" y="254000"/>
                </a:lnTo>
                <a:lnTo>
                  <a:pt x="368157" y="254000"/>
                </a:lnTo>
                <a:lnTo>
                  <a:pt x="367823" y="255270"/>
                </a:lnTo>
                <a:close/>
              </a:path>
              <a:path w="4096384" h="836930">
                <a:moveTo>
                  <a:pt x="383344" y="257810"/>
                </a:moveTo>
                <a:lnTo>
                  <a:pt x="383452" y="255091"/>
                </a:lnTo>
                <a:lnTo>
                  <a:pt x="383722" y="254000"/>
                </a:lnTo>
                <a:lnTo>
                  <a:pt x="383844" y="254821"/>
                </a:lnTo>
                <a:lnTo>
                  <a:pt x="383745" y="256012"/>
                </a:lnTo>
                <a:lnTo>
                  <a:pt x="383344" y="257810"/>
                </a:lnTo>
                <a:close/>
              </a:path>
              <a:path w="4096384" h="836930">
                <a:moveTo>
                  <a:pt x="386386" y="257810"/>
                </a:moveTo>
                <a:lnTo>
                  <a:pt x="383344" y="257810"/>
                </a:lnTo>
                <a:lnTo>
                  <a:pt x="383745" y="256012"/>
                </a:lnTo>
                <a:lnTo>
                  <a:pt x="383844" y="254821"/>
                </a:lnTo>
                <a:lnTo>
                  <a:pt x="383722" y="254000"/>
                </a:lnTo>
                <a:lnTo>
                  <a:pt x="437711" y="254000"/>
                </a:lnTo>
                <a:lnTo>
                  <a:pt x="434949" y="255286"/>
                </a:lnTo>
                <a:lnTo>
                  <a:pt x="432994" y="256540"/>
                </a:lnTo>
                <a:lnTo>
                  <a:pt x="385757" y="256540"/>
                </a:lnTo>
                <a:lnTo>
                  <a:pt x="386386" y="25781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25987" y="259080"/>
                </a:lnTo>
                <a:lnTo>
                  <a:pt x="429674" y="257810"/>
                </a:lnTo>
                <a:lnTo>
                  <a:pt x="431012" y="257810"/>
                </a:lnTo>
                <a:lnTo>
                  <a:pt x="434979" y="255268"/>
                </a:lnTo>
                <a:lnTo>
                  <a:pt x="437711" y="254000"/>
                </a:lnTo>
                <a:lnTo>
                  <a:pt x="435370" y="25654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41408" y="261620"/>
                </a:moveTo>
                <a:lnTo>
                  <a:pt x="430008" y="261620"/>
                </a:lnTo>
                <a:lnTo>
                  <a:pt x="435388" y="256520"/>
                </a:lnTo>
                <a:lnTo>
                  <a:pt x="437711" y="254000"/>
                </a:lnTo>
                <a:lnTo>
                  <a:pt x="449121" y="254000"/>
                </a:lnTo>
                <a:lnTo>
                  <a:pt x="446881" y="255210"/>
                </a:lnTo>
                <a:lnTo>
                  <a:pt x="449121" y="256540"/>
                </a:lnTo>
                <a:lnTo>
                  <a:pt x="464979" y="256540"/>
                </a:lnTo>
                <a:lnTo>
                  <a:pt x="466254" y="259080"/>
                </a:lnTo>
                <a:lnTo>
                  <a:pt x="456828" y="259080"/>
                </a:lnTo>
                <a:lnTo>
                  <a:pt x="453816" y="260350"/>
                </a:lnTo>
                <a:lnTo>
                  <a:pt x="442920" y="260350"/>
                </a:lnTo>
                <a:lnTo>
                  <a:pt x="441408" y="261620"/>
                </a:lnTo>
                <a:close/>
              </a:path>
              <a:path w="4096384" h="836930">
                <a:moveTo>
                  <a:pt x="449121" y="256540"/>
                </a:moveTo>
                <a:lnTo>
                  <a:pt x="446801" y="255286"/>
                </a:lnTo>
                <a:lnTo>
                  <a:pt x="449121" y="254000"/>
                </a:lnTo>
                <a:lnTo>
                  <a:pt x="451131" y="254000"/>
                </a:lnTo>
                <a:lnTo>
                  <a:pt x="451105" y="255286"/>
                </a:lnTo>
                <a:lnTo>
                  <a:pt x="449121" y="256540"/>
                </a:lnTo>
                <a:close/>
              </a:path>
              <a:path w="4096384" h="836930">
                <a:moveTo>
                  <a:pt x="464979" y="256540"/>
                </a:moveTo>
                <a:lnTo>
                  <a:pt x="449121" y="256540"/>
                </a:lnTo>
                <a:lnTo>
                  <a:pt x="451105" y="255286"/>
                </a:lnTo>
                <a:lnTo>
                  <a:pt x="451131" y="254000"/>
                </a:lnTo>
                <a:lnTo>
                  <a:pt x="463703" y="254000"/>
                </a:lnTo>
                <a:lnTo>
                  <a:pt x="464979" y="256540"/>
                </a:lnTo>
                <a:close/>
              </a:path>
              <a:path w="4096384" h="836930">
                <a:moveTo>
                  <a:pt x="469734" y="264160"/>
                </a:moveTo>
                <a:lnTo>
                  <a:pt x="466892" y="260350"/>
                </a:lnTo>
                <a:lnTo>
                  <a:pt x="463703" y="254000"/>
                </a:lnTo>
                <a:lnTo>
                  <a:pt x="475267" y="260350"/>
                </a:lnTo>
                <a:lnTo>
                  <a:pt x="470074" y="260350"/>
                </a:lnTo>
                <a:lnTo>
                  <a:pt x="469734" y="26416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475263" y="260348"/>
                </a:lnTo>
                <a:lnTo>
                  <a:pt x="463703" y="254000"/>
                </a:lnTo>
                <a:lnTo>
                  <a:pt x="489181" y="254000"/>
                </a:lnTo>
                <a:lnTo>
                  <a:pt x="489351" y="255270"/>
                </a:lnTo>
                <a:lnTo>
                  <a:pt x="503429" y="255270"/>
                </a:lnTo>
                <a:lnTo>
                  <a:pt x="506114" y="256540"/>
                </a:lnTo>
                <a:lnTo>
                  <a:pt x="508628" y="256540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490189" y="255270"/>
                </a:moveTo>
                <a:lnTo>
                  <a:pt x="489351" y="255270"/>
                </a:lnTo>
                <a:lnTo>
                  <a:pt x="489181" y="254000"/>
                </a:lnTo>
                <a:lnTo>
                  <a:pt x="490189" y="255270"/>
                </a:lnTo>
                <a:close/>
              </a:path>
              <a:path w="4096384" h="836930">
                <a:moveTo>
                  <a:pt x="503429" y="255270"/>
                </a:moveTo>
                <a:lnTo>
                  <a:pt x="490189" y="255270"/>
                </a:lnTo>
                <a:lnTo>
                  <a:pt x="489181" y="254000"/>
                </a:lnTo>
                <a:lnTo>
                  <a:pt x="501249" y="254000"/>
                </a:lnTo>
                <a:lnTo>
                  <a:pt x="503429" y="255270"/>
                </a:lnTo>
                <a:close/>
              </a:path>
              <a:path w="4096384" h="836930">
                <a:moveTo>
                  <a:pt x="567795" y="255270"/>
                </a:moveTo>
                <a:lnTo>
                  <a:pt x="556565" y="255270"/>
                </a:lnTo>
                <a:lnTo>
                  <a:pt x="558916" y="254000"/>
                </a:lnTo>
                <a:lnTo>
                  <a:pt x="570479" y="254000"/>
                </a:lnTo>
                <a:lnTo>
                  <a:pt x="567795" y="255270"/>
                </a:lnTo>
                <a:close/>
              </a:path>
              <a:path w="4096384" h="836930">
                <a:moveTo>
                  <a:pt x="570316" y="256540"/>
                </a:moveTo>
                <a:lnTo>
                  <a:pt x="567828" y="255286"/>
                </a:lnTo>
                <a:lnTo>
                  <a:pt x="570479" y="254000"/>
                </a:lnTo>
                <a:lnTo>
                  <a:pt x="572489" y="255270"/>
                </a:lnTo>
                <a:lnTo>
                  <a:pt x="571658" y="255270"/>
                </a:lnTo>
                <a:lnTo>
                  <a:pt x="570316" y="256540"/>
                </a:lnTo>
                <a:close/>
              </a:path>
              <a:path w="4096384" h="836930">
                <a:moveTo>
                  <a:pt x="597299" y="255270"/>
                </a:moveTo>
                <a:lnTo>
                  <a:pt x="572489" y="255270"/>
                </a:lnTo>
                <a:lnTo>
                  <a:pt x="570479" y="254000"/>
                </a:lnTo>
                <a:lnTo>
                  <a:pt x="597470" y="254000"/>
                </a:lnTo>
                <a:lnTo>
                  <a:pt x="597299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597299" y="255270"/>
                </a:lnTo>
                <a:lnTo>
                  <a:pt x="597470" y="254000"/>
                </a:lnTo>
                <a:lnTo>
                  <a:pt x="610375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610375" y="254000"/>
                </a:lnTo>
                <a:lnTo>
                  <a:pt x="612726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1181808" y="264160"/>
                </a:moveTo>
                <a:lnTo>
                  <a:pt x="1180746" y="262827"/>
                </a:lnTo>
                <a:lnTo>
                  <a:pt x="1173600" y="255441"/>
                </a:lnTo>
                <a:lnTo>
                  <a:pt x="1173544" y="255210"/>
                </a:lnTo>
                <a:lnTo>
                  <a:pt x="1183958" y="262586"/>
                </a:lnTo>
                <a:lnTo>
                  <a:pt x="1183868" y="262955"/>
                </a:lnTo>
                <a:lnTo>
                  <a:pt x="1181808" y="264160"/>
                </a:lnTo>
                <a:close/>
              </a:path>
              <a:path w="4096384" h="836930">
                <a:moveTo>
                  <a:pt x="1190519" y="264160"/>
                </a:moveTo>
                <a:lnTo>
                  <a:pt x="1181808" y="264160"/>
                </a:lnTo>
                <a:lnTo>
                  <a:pt x="1183868" y="262955"/>
                </a:lnTo>
                <a:lnTo>
                  <a:pt x="1183958" y="262586"/>
                </a:lnTo>
                <a:lnTo>
                  <a:pt x="1183724" y="259418"/>
                </a:lnTo>
                <a:lnTo>
                  <a:pt x="1183613" y="258960"/>
                </a:lnTo>
                <a:lnTo>
                  <a:pt x="1180957" y="255268"/>
                </a:lnTo>
                <a:lnTo>
                  <a:pt x="1175778" y="254000"/>
                </a:lnTo>
                <a:lnTo>
                  <a:pt x="1189459" y="254000"/>
                </a:lnTo>
                <a:lnTo>
                  <a:pt x="1188854" y="257810"/>
                </a:lnTo>
                <a:lnTo>
                  <a:pt x="1206455" y="257810"/>
                </a:lnTo>
                <a:lnTo>
                  <a:pt x="1206489" y="260350"/>
                </a:lnTo>
                <a:lnTo>
                  <a:pt x="1198010" y="260350"/>
                </a:lnTo>
                <a:lnTo>
                  <a:pt x="1193780" y="261620"/>
                </a:lnTo>
                <a:lnTo>
                  <a:pt x="1190519" y="264160"/>
                </a:lnTo>
                <a:close/>
              </a:path>
              <a:path w="4096384" h="836930">
                <a:moveTo>
                  <a:pt x="1258589" y="265430"/>
                </a:moveTo>
                <a:lnTo>
                  <a:pt x="1260763" y="260350"/>
                </a:lnTo>
                <a:lnTo>
                  <a:pt x="1262609" y="254000"/>
                </a:lnTo>
                <a:lnTo>
                  <a:pt x="1264790" y="260350"/>
                </a:lnTo>
                <a:lnTo>
                  <a:pt x="1265457" y="260350"/>
                </a:lnTo>
                <a:lnTo>
                  <a:pt x="1266466" y="261620"/>
                </a:lnTo>
                <a:lnTo>
                  <a:pt x="1258589" y="265430"/>
                </a:lnTo>
                <a:close/>
              </a:path>
              <a:path w="4096384" h="836930">
                <a:moveTo>
                  <a:pt x="1266633" y="265430"/>
                </a:moveTo>
                <a:lnTo>
                  <a:pt x="1258589" y="265430"/>
                </a:lnTo>
                <a:lnTo>
                  <a:pt x="1266466" y="261620"/>
                </a:lnTo>
                <a:lnTo>
                  <a:pt x="1265457" y="260350"/>
                </a:lnTo>
                <a:lnTo>
                  <a:pt x="1264790" y="260350"/>
                </a:lnTo>
                <a:lnTo>
                  <a:pt x="1262609" y="254000"/>
                </a:lnTo>
                <a:lnTo>
                  <a:pt x="1265287" y="254000"/>
                </a:lnTo>
                <a:lnTo>
                  <a:pt x="1267553" y="255441"/>
                </a:lnTo>
                <a:lnTo>
                  <a:pt x="1269144" y="256540"/>
                </a:lnTo>
                <a:lnTo>
                  <a:pt x="1308713" y="256540"/>
                </a:lnTo>
                <a:lnTo>
                  <a:pt x="1308528" y="257810"/>
                </a:lnTo>
                <a:lnTo>
                  <a:pt x="1274938" y="257810"/>
                </a:lnTo>
                <a:lnTo>
                  <a:pt x="1273335" y="264160"/>
                </a:lnTo>
                <a:lnTo>
                  <a:pt x="1269484" y="264160"/>
                </a:lnTo>
                <a:lnTo>
                  <a:pt x="1266633" y="265430"/>
                </a:lnTo>
                <a:close/>
              </a:path>
              <a:path w="4096384" h="836930">
                <a:moveTo>
                  <a:pt x="1324460" y="256540"/>
                </a:moveTo>
                <a:lnTo>
                  <a:pt x="1322286" y="256540"/>
                </a:lnTo>
                <a:lnTo>
                  <a:pt x="1320632" y="255286"/>
                </a:lnTo>
                <a:lnTo>
                  <a:pt x="1320668" y="254821"/>
                </a:lnTo>
                <a:lnTo>
                  <a:pt x="1320774" y="254000"/>
                </a:lnTo>
                <a:lnTo>
                  <a:pt x="1323792" y="254000"/>
                </a:lnTo>
                <a:lnTo>
                  <a:pt x="1324460" y="256540"/>
                </a:lnTo>
                <a:close/>
              </a:path>
              <a:path w="4096384" h="836930">
                <a:moveTo>
                  <a:pt x="1334854" y="256540"/>
                </a:moveTo>
                <a:lnTo>
                  <a:pt x="1324460" y="256540"/>
                </a:lnTo>
                <a:lnTo>
                  <a:pt x="1323792" y="254000"/>
                </a:lnTo>
                <a:lnTo>
                  <a:pt x="1333346" y="254000"/>
                </a:lnTo>
                <a:lnTo>
                  <a:pt x="1334854" y="256540"/>
                </a:lnTo>
                <a:close/>
              </a:path>
              <a:path w="4096384" h="836930">
                <a:moveTo>
                  <a:pt x="1372070" y="259080"/>
                </a:moveTo>
                <a:lnTo>
                  <a:pt x="1371997" y="256355"/>
                </a:lnTo>
                <a:lnTo>
                  <a:pt x="1371570" y="255268"/>
                </a:lnTo>
                <a:lnTo>
                  <a:pt x="1374584" y="254000"/>
                </a:lnTo>
                <a:lnTo>
                  <a:pt x="1376594" y="257810"/>
                </a:lnTo>
                <a:lnTo>
                  <a:pt x="1372070" y="259080"/>
                </a:lnTo>
                <a:close/>
              </a:path>
              <a:path w="4096384" h="836930">
                <a:moveTo>
                  <a:pt x="1375253" y="255268"/>
                </a:moveTo>
                <a:lnTo>
                  <a:pt x="1374584" y="254000"/>
                </a:lnTo>
                <a:lnTo>
                  <a:pt x="1376090" y="254000"/>
                </a:lnTo>
                <a:lnTo>
                  <a:pt x="1375253" y="255268"/>
                </a:lnTo>
                <a:close/>
              </a:path>
              <a:path w="4096384" h="836930">
                <a:moveTo>
                  <a:pt x="1377316" y="254587"/>
                </a:moveTo>
                <a:lnTo>
                  <a:pt x="1376928" y="254000"/>
                </a:lnTo>
                <a:lnTo>
                  <a:pt x="1378370" y="254000"/>
                </a:lnTo>
                <a:lnTo>
                  <a:pt x="1377316" y="254587"/>
                </a:lnTo>
                <a:close/>
              </a:path>
              <a:path w="4096384" h="836930">
                <a:moveTo>
                  <a:pt x="1511533" y="260350"/>
                </a:moveTo>
                <a:lnTo>
                  <a:pt x="1507675" y="260348"/>
                </a:lnTo>
                <a:lnTo>
                  <a:pt x="1505162" y="257810"/>
                </a:lnTo>
                <a:lnTo>
                  <a:pt x="1505200" y="256520"/>
                </a:lnTo>
                <a:lnTo>
                  <a:pt x="1507983" y="255091"/>
                </a:lnTo>
                <a:lnTo>
                  <a:pt x="1509857" y="254000"/>
                </a:lnTo>
                <a:lnTo>
                  <a:pt x="1511533" y="260350"/>
                </a:lnTo>
                <a:close/>
              </a:path>
              <a:path w="4096384" h="836930">
                <a:moveTo>
                  <a:pt x="1515560" y="260350"/>
                </a:moveTo>
                <a:lnTo>
                  <a:pt x="1511533" y="260350"/>
                </a:lnTo>
                <a:lnTo>
                  <a:pt x="1509857" y="254000"/>
                </a:lnTo>
                <a:lnTo>
                  <a:pt x="1510361" y="254000"/>
                </a:lnTo>
                <a:lnTo>
                  <a:pt x="1511029" y="255270"/>
                </a:lnTo>
                <a:lnTo>
                  <a:pt x="1517736" y="255270"/>
                </a:lnTo>
                <a:lnTo>
                  <a:pt x="1520082" y="259080"/>
                </a:lnTo>
                <a:lnTo>
                  <a:pt x="1516058" y="259080"/>
                </a:lnTo>
                <a:lnTo>
                  <a:pt x="1515560" y="260350"/>
                </a:lnTo>
                <a:close/>
              </a:path>
              <a:path w="4096384" h="836930">
                <a:moveTo>
                  <a:pt x="1564499" y="259080"/>
                </a:moveTo>
                <a:lnTo>
                  <a:pt x="1561480" y="259080"/>
                </a:lnTo>
                <a:lnTo>
                  <a:pt x="1559634" y="257810"/>
                </a:lnTo>
                <a:lnTo>
                  <a:pt x="1559315" y="256520"/>
                </a:lnTo>
                <a:lnTo>
                  <a:pt x="1560312" y="255268"/>
                </a:lnTo>
                <a:lnTo>
                  <a:pt x="1563156" y="254000"/>
                </a:lnTo>
                <a:lnTo>
                  <a:pt x="1564499" y="259080"/>
                </a:lnTo>
                <a:close/>
              </a:path>
              <a:path w="4096384" h="836930">
                <a:moveTo>
                  <a:pt x="1566892" y="259080"/>
                </a:moveTo>
                <a:lnTo>
                  <a:pt x="1564499" y="259080"/>
                </a:lnTo>
                <a:lnTo>
                  <a:pt x="1563156" y="254000"/>
                </a:lnTo>
                <a:lnTo>
                  <a:pt x="1564158" y="254000"/>
                </a:lnTo>
                <a:lnTo>
                  <a:pt x="1565010" y="255286"/>
                </a:lnTo>
                <a:lnTo>
                  <a:pt x="1567013" y="257810"/>
                </a:lnTo>
                <a:lnTo>
                  <a:pt x="1568185" y="257810"/>
                </a:lnTo>
                <a:lnTo>
                  <a:pt x="1566892" y="259080"/>
                </a:lnTo>
                <a:close/>
              </a:path>
              <a:path w="4096384" h="836930">
                <a:moveTo>
                  <a:pt x="1655144" y="258210"/>
                </a:moveTo>
                <a:lnTo>
                  <a:pt x="1653504" y="257810"/>
                </a:lnTo>
                <a:lnTo>
                  <a:pt x="1647971" y="254000"/>
                </a:lnTo>
                <a:lnTo>
                  <a:pt x="1656020" y="257810"/>
                </a:lnTo>
                <a:lnTo>
                  <a:pt x="1655514" y="257810"/>
                </a:lnTo>
                <a:lnTo>
                  <a:pt x="1655144" y="258210"/>
                </a:lnTo>
                <a:close/>
              </a:path>
              <a:path w="4096384" h="836930">
                <a:moveTo>
                  <a:pt x="1658871" y="259080"/>
                </a:moveTo>
                <a:lnTo>
                  <a:pt x="1658703" y="259080"/>
                </a:lnTo>
                <a:lnTo>
                  <a:pt x="1647971" y="254000"/>
                </a:lnTo>
                <a:lnTo>
                  <a:pt x="1657361" y="254000"/>
                </a:lnTo>
                <a:lnTo>
                  <a:pt x="1657531" y="256540"/>
                </a:lnTo>
                <a:lnTo>
                  <a:pt x="1658871" y="259080"/>
                </a:lnTo>
                <a:close/>
              </a:path>
              <a:path w="4096384" h="836930">
                <a:moveTo>
                  <a:pt x="1941820" y="260350"/>
                </a:moveTo>
                <a:lnTo>
                  <a:pt x="1937295" y="259080"/>
                </a:lnTo>
                <a:lnTo>
                  <a:pt x="1930761" y="257810"/>
                </a:lnTo>
                <a:lnTo>
                  <a:pt x="1939980" y="254000"/>
                </a:lnTo>
                <a:lnTo>
                  <a:pt x="1939337" y="255210"/>
                </a:lnTo>
                <a:lnTo>
                  <a:pt x="1938972" y="256540"/>
                </a:lnTo>
                <a:lnTo>
                  <a:pt x="1941820" y="26035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41819" y="260348"/>
                </a:lnTo>
                <a:lnTo>
                  <a:pt x="1938972" y="256540"/>
                </a:lnTo>
                <a:lnTo>
                  <a:pt x="1939260" y="255441"/>
                </a:lnTo>
                <a:lnTo>
                  <a:pt x="1939337" y="255210"/>
                </a:lnTo>
                <a:lnTo>
                  <a:pt x="1939980" y="254000"/>
                </a:lnTo>
                <a:lnTo>
                  <a:pt x="1977062" y="254000"/>
                </a:lnTo>
                <a:lnTo>
                  <a:pt x="1973669" y="257810"/>
                </a:lnTo>
                <a:lnTo>
                  <a:pt x="1976353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85814" y="259080"/>
                </a:moveTo>
                <a:lnTo>
                  <a:pt x="2079443" y="254000"/>
                </a:lnTo>
                <a:lnTo>
                  <a:pt x="2094195" y="254000"/>
                </a:lnTo>
                <a:lnTo>
                  <a:pt x="2085814" y="259080"/>
                </a:lnTo>
                <a:close/>
              </a:path>
              <a:path w="4096384" h="836930">
                <a:moveTo>
                  <a:pt x="2093481" y="259080"/>
                </a:moveTo>
                <a:lnTo>
                  <a:pt x="2085814" y="259080"/>
                </a:lnTo>
                <a:lnTo>
                  <a:pt x="2094195" y="254000"/>
                </a:lnTo>
                <a:lnTo>
                  <a:pt x="2097102" y="254000"/>
                </a:lnTo>
                <a:lnTo>
                  <a:pt x="2094237" y="257810"/>
                </a:lnTo>
                <a:lnTo>
                  <a:pt x="2093481" y="259080"/>
                </a:lnTo>
                <a:close/>
              </a:path>
              <a:path w="4096384" h="836930">
                <a:moveTo>
                  <a:pt x="2141969" y="256540"/>
                </a:moveTo>
                <a:lnTo>
                  <a:pt x="2139120" y="256540"/>
                </a:lnTo>
                <a:lnTo>
                  <a:pt x="2141969" y="254000"/>
                </a:lnTo>
                <a:lnTo>
                  <a:pt x="2141969" y="256540"/>
                </a:lnTo>
                <a:close/>
              </a:path>
              <a:path w="4096384" h="836930">
                <a:moveTo>
                  <a:pt x="2147078" y="266700"/>
                </a:moveTo>
                <a:lnTo>
                  <a:pt x="2141969" y="266700"/>
                </a:lnTo>
                <a:lnTo>
                  <a:pt x="2141969" y="254000"/>
                </a:lnTo>
                <a:lnTo>
                  <a:pt x="2179313" y="254000"/>
                </a:lnTo>
                <a:lnTo>
                  <a:pt x="2178878" y="255270"/>
                </a:lnTo>
                <a:lnTo>
                  <a:pt x="2150854" y="255270"/>
                </a:lnTo>
                <a:lnTo>
                  <a:pt x="2144675" y="261591"/>
                </a:lnTo>
                <a:lnTo>
                  <a:pt x="2144393" y="262586"/>
                </a:lnTo>
                <a:lnTo>
                  <a:pt x="2144482" y="263122"/>
                </a:lnTo>
                <a:lnTo>
                  <a:pt x="2147078" y="266700"/>
                </a:lnTo>
                <a:close/>
              </a:path>
              <a:path w="4096384" h="836930">
                <a:moveTo>
                  <a:pt x="2235869" y="262223"/>
                </a:moveTo>
                <a:lnTo>
                  <a:pt x="2230213" y="258947"/>
                </a:lnTo>
                <a:lnTo>
                  <a:pt x="2225448" y="256540"/>
                </a:lnTo>
                <a:lnTo>
                  <a:pt x="2235335" y="254000"/>
                </a:lnTo>
                <a:lnTo>
                  <a:pt x="2234660" y="255270"/>
                </a:lnTo>
                <a:lnTo>
                  <a:pt x="2235001" y="255270"/>
                </a:lnTo>
                <a:lnTo>
                  <a:pt x="2236797" y="259080"/>
                </a:lnTo>
                <a:lnTo>
                  <a:pt x="2236009" y="259080"/>
                </a:lnTo>
                <a:lnTo>
                  <a:pt x="2235869" y="262223"/>
                </a:lnTo>
                <a:close/>
              </a:path>
              <a:path w="4096384" h="836930">
                <a:moveTo>
                  <a:pt x="2265003" y="266700"/>
                </a:moveTo>
                <a:lnTo>
                  <a:pt x="2235669" y="266700"/>
                </a:lnTo>
                <a:lnTo>
                  <a:pt x="2238851" y="265430"/>
                </a:lnTo>
                <a:lnTo>
                  <a:pt x="2252602" y="265430"/>
                </a:lnTo>
                <a:lnTo>
                  <a:pt x="2260479" y="260350"/>
                </a:lnTo>
                <a:lnTo>
                  <a:pt x="2245897" y="260350"/>
                </a:lnTo>
                <a:lnTo>
                  <a:pt x="2247573" y="257810"/>
                </a:lnTo>
                <a:lnTo>
                  <a:pt x="2246565" y="255270"/>
                </a:lnTo>
                <a:lnTo>
                  <a:pt x="2234660" y="255270"/>
                </a:lnTo>
                <a:lnTo>
                  <a:pt x="2235335" y="254000"/>
                </a:lnTo>
                <a:lnTo>
                  <a:pt x="2256622" y="254000"/>
                </a:lnTo>
                <a:lnTo>
                  <a:pt x="2260813" y="259080"/>
                </a:lnTo>
                <a:lnTo>
                  <a:pt x="2266175" y="259080"/>
                </a:lnTo>
                <a:lnTo>
                  <a:pt x="2265097" y="262586"/>
                </a:lnTo>
                <a:lnTo>
                  <a:pt x="2265003" y="266700"/>
                </a:lnTo>
                <a:close/>
              </a:path>
              <a:path w="4096384" h="836930">
                <a:moveTo>
                  <a:pt x="2260813" y="259080"/>
                </a:moveTo>
                <a:lnTo>
                  <a:pt x="2256622" y="254000"/>
                </a:lnTo>
                <a:lnTo>
                  <a:pt x="2261317" y="254000"/>
                </a:lnTo>
                <a:lnTo>
                  <a:pt x="2266338" y="255268"/>
                </a:lnTo>
                <a:lnTo>
                  <a:pt x="2260813" y="257810"/>
                </a:lnTo>
                <a:lnTo>
                  <a:pt x="2260813" y="259080"/>
                </a:lnTo>
                <a:close/>
              </a:path>
              <a:path w="4096384" h="836930">
                <a:moveTo>
                  <a:pt x="2273555" y="259080"/>
                </a:moveTo>
                <a:lnTo>
                  <a:pt x="2260813" y="259080"/>
                </a:lnTo>
                <a:lnTo>
                  <a:pt x="2260813" y="257810"/>
                </a:lnTo>
                <a:lnTo>
                  <a:pt x="2266338" y="255268"/>
                </a:lnTo>
                <a:lnTo>
                  <a:pt x="2261317" y="254000"/>
                </a:lnTo>
                <a:lnTo>
                  <a:pt x="2301213" y="254000"/>
                </a:lnTo>
                <a:lnTo>
                  <a:pt x="2299871" y="255270"/>
                </a:lnTo>
                <a:lnTo>
                  <a:pt x="2286290" y="255270"/>
                </a:lnTo>
                <a:lnTo>
                  <a:pt x="2284110" y="256540"/>
                </a:lnTo>
                <a:lnTo>
                  <a:pt x="2275229" y="256540"/>
                </a:lnTo>
                <a:lnTo>
                  <a:pt x="2272522" y="257810"/>
                </a:lnTo>
                <a:lnTo>
                  <a:pt x="2273555" y="259080"/>
                </a:lnTo>
                <a:close/>
              </a:path>
              <a:path w="4096384" h="836930">
                <a:moveTo>
                  <a:pt x="2355980" y="271780"/>
                </a:moveTo>
                <a:lnTo>
                  <a:pt x="2350579" y="269240"/>
                </a:lnTo>
                <a:lnTo>
                  <a:pt x="2343668" y="262890"/>
                </a:lnTo>
                <a:lnTo>
                  <a:pt x="2339422" y="260348"/>
                </a:lnTo>
                <a:lnTo>
                  <a:pt x="2335910" y="259080"/>
                </a:lnTo>
                <a:lnTo>
                  <a:pt x="2339263" y="254000"/>
                </a:lnTo>
                <a:lnTo>
                  <a:pt x="2343958" y="256540"/>
                </a:lnTo>
                <a:lnTo>
                  <a:pt x="2355855" y="266700"/>
                </a:lnTo>
                <a:lnTo>
                  <a:pt x="2355691" y="266700"/>
                </a:lnTo>
                <a:lnTo>
                  <a:pt x="2355980" y="27178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55855" y="266700"/>
                </a:lnTo>
                <a:lnTo>
                  <a:pt x="2343922" y="256520"/>
                </a:lnTo>
                <a:lnTo>
                  <a:pt x="2339263" y="254000"/>
                </a:lnTo>
                <a:lnTo>
                  <a:pt x="2347186" y="254000"/>
                </a:lnTo>
                <a:lnTo>
                  <a:pt x="2347814" y="255270"/>
                </a:lnTo>
                <a:lnTo>
                  <a:pt x="2351998" y="255270"/>
                </a:lnTo>
                <a:lnTo>
                  <a:pt x="2350322" y="257810"/>
                </a:lnTo>
                <a:lnTo>
                  <a:pt x="2355023" y="259080"/>
                </a:lnTo>
                <a:lnTo>
                  <a:pt x="2364541" y="259080"/>
                </a:lnTo>
                <a:lnTo>
                  <a:pt x="2365081" y="264160"/>
                </a:lnTo>
                <a:lnTo>
                  <a:pt x="2373122" y="264160"/>
                </a:lnTo>
                <a:lnTo>
                  <a:pt x="2373796" y="26543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385694" y="260350"/>
                </a:moveTo>
                <a:lnTo>
                  <a:pt x="2379493" y="259080"/>
                </a:lnTo>
                <a:lnTo>
                  <a:pt x="2374798" y="256540"/>
                </a:lnTo>
                <a:lnTo>
                  <a:pt x="2381169" y="255270"/>
                </a:lnTo>
                <a:lnTo>
                  <a:pt x="2381503" y="254000"/>
                </a:lnTo>
                <a:lnTo>
                  <a:pt x="2385694" y="260350"/>
                </a:lnTo>
                <a:close/>
              </a:path>
              <a:path w="4096384" h="836930">
                <a:moveTo>
                  <a:pt x="2398436" y="260350"/>
                </a:moveTo>
                <a:lnTo>
                  <a:pt x="2385693" y="260348"/>
                </a:lnTo>
                <a:lnTo>
                  <a:pt x="2381503" y="254000"/>
                </a:lnTo>
                <a:lnTo>
                  <a:pt x="2409456" y="254000"/>
                </a:lnTo>
                <a:lnTo>
                  <a:pt x="2409161" y="255270"/>
                </a:lnTo>
                <a:lnTo>
                  <a:pt x="2394245" y="255270"/>
                </a:lnTo>
                <a:lnTo>
                  <a:pt x="2392762" y="256520"/>
                </a:lnTo>
                <a:lnTo>
                  <a:pt x="2392839" y="256793"/>
                </a:lnTo>
                <a:lnTo>
                  <a:pt x="2393741" y="259080"/>
                </a:lnTo>
                <a:lnTo>
                  <a:pt x="2398102" y="259080"/>
                </a:lnTo>
                <a:lnTo>
                  <a:pt x="2398436" y="260350"/>
                </a:lnTo>
                <a:close/>
              </a:path>
              <a:path w="4096384" h="836930">
                <a:moveTo>
                  <a:pt x="2544951" y="266700"/>
                </a:moveTo>
                <a:lnTo>
                  <a:pt x="2541094" y="265430"/>
                </a:lnTo>
                <a:lnTo>
                  <a:pt x="2536944" y="262890"/>
                </a:lnTo>
                <a:lnTo>
                  <a:pt x="2533965" y="258050"/>
                </a:lnTo>
                <a:lnTo>
                  <a:pt x="2533876" y="256540"/>
                </a:lnTo>
                <a:lnTo>
                  <a:pt x="2533992" y="254000"/>
                </a:lnTo>
                <a:lnTo>
                  <a:pt x="2539244" y="255159"/>
                </a:lnTo>
                <a:lnTo>
                  <a:pt x="2540079" y="255270"/>
                </a:lnTo>
                <a:lnTo>
                  <a:pt x="2540577" y="256540"/>
                </a:lnTo>
                <a:lnTo>
                  <a:pt x="2541245" y="257810"/>
                </a:lnTo>
                <a:lnTo>
                  <a:pt x="2543943" y="260350"/>
                </a:lnTo>
                <a:lnTo>
                  <a:pt x="2552912" y="260350"/>
                </a:lnTo>
                <a:lnTo>
                  <a:pt x="2544951" y="266700"/>
                </a:lnTo>
                <a:close/>
              </a:path>
              <a:path w="4096384" h="836930">
                <a:moveTo>
                  <a:pt x="2539244" y="255159"/>
                </a:moveTo>
                <a:lnTo>
                  <a:pt x="2533992" y="254000"/>
                </a:lnTo>
                <a:lnTo>
                  <a:pt x="2539412" y="254000"/>
                </a:lnTo>
                <a:lnTo>
                  <a:pt x="2539244" y="255159"/>
                </a:lnTo>
                <a:close/>
              </a:path>
              <a:path w="4096384" h="836930">
                <a:moveTo>
                  <a:pt x="2539475" y="255210"/>
                </a:moveTo>
                <a:lnTo>
                  <a:pt x="2539244" y="255159"/>
                </a:lnTo>
                <a:lnTo>
                  <a:pt x="2539412" y="254000"/>
                </a:lnTo>
                <a:lnTo>
                  <a:pt x="2540138" y="254000"/>
                </a:lnTo>
                <a:lnTo>
                  <a:pt x="2539884" y="254821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45003" y="254000"/>
                </a:lnTo>
                <a:lnTo>
                  <a:pt x="2645817" y="258050"/>
                </a:lnTo>
                <a:lnTo>
                  <a:pt x="2645770" y="258462"/>
                </a:lnTo>
                <a:lnTo>
                  <a:pt x="2645343" y="259080"/>
                </a:lnTo>
                <a:lnTo>
                  <a:pt x="2646024" y="259080"/>
                </a:lnTo>
                <a:lnTo>
                  <a:pt x="2647026" y="264160"/>
                </a:lnTo>
                <a:lnTo>
                  <a:pt x="2642004" y="264160"/>
                </a:lnTo>
                <a:lnTo>
                  <a:pt x="2639825" y="265643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45871" y="258317"/>
                </a:moveTo>
                <a:lnTo>
                  <a:pt x="2645003" y="254000"/>
                </a:lnTo>
                <a:lnTo>
                  <a:pt x="2648859" y="254000"/>
                </a:lnTo>
                <a:lnTo>
                  <a:pt x="2645871" y="258317"/>
                </a:lnTo>
                <a:close/>
              </a:path>
              <a:path w="4096384" h="836930">
                <a:moveTo>
                  <a:pt x="2665301" y="259080"/>
                </a:moveTo>
                <a:lnTo>
                  <a:pt x="2663952" y="259080"/>
                </a:lnTo>
                <a:lnTo>
                  <a:pt x="2662744" y="256793"/>
                </a:lnTo>
                <a:lnTo>
                  <a:pt x="2662696" y="256355"/>
                </a:lnTo>
                <a:lnTo>
                  <a:pt x="2663802" y="254000"/>
                </a:lnTo>
                <a:lnTo>
                  <a:pt x="2664960" y="254000"/>
                </a:lnTo>
                <a:lnTo>
                  <a:pt x="2666212" y="256355"/>
                </a:lnTo>
                <a:lnTo>
                  <a:pt x="2666108" y="257047"/>
                </a:lnTo>
                <a:lnTo>
                  <a:pt x="2665301" y="259080"/>
                </a:lnTo>
                <a:close/>
              </a:path>
              <a:path w="4096384" h="836930">
                <a:moveTo>
                  <a:pt x="2671109" y="259080"/>
                </a:moveTo>
                <a:lnTo>
                  <a:pt x="2665301" y="259080"/>
                </a:lnTo>
                <a:lnTo>
                  <a:pt x="2666108" y="257047"/>
                </a:lnTo>
                <a:lnTo>
                  <a:pt x="2666212" y="256355"/>
                </a:lnTo>
                <a:lnTo>
                  <a:pt x="2664960" y="254000"/>
                </a:lnTo>
                <a:lnTo>
                  <a:pt x="2674023" y="254000"/>
                </a:lnTo>
                <a:lnTo>
                  <a:pt x="2675265" y="257810"/>
                </a:lnTo>
                <a:lnTo>
                  <a:pt x="2672006" y="257810"/>
                </a:lnTo>
                <a:lnTo>
                  <a:pt x="2671109" y="259080"/>
                </a:lnTo>
                <a:close/>
              </a:path>
              <a:path w="4096384" h="836930">
                <a:moveTo>
                  <a:pt x="2679202" y="259080"/>
                </a:moveTo>
                <a:lnTo>
                  <a:pt x="2675679" y="259080"/>
                </a:lnTo>
                <a:lnTo>
                  <a:pt x="2674023" y="254000"/>
                </a:lnTo>
                <a:lnTo>
                  <a:pt x="2681219" y="254000"/>
                </a:lnTo>
                <a:lnTo>
                  <a:pt x="2679202" y="259080"/>
                </a:lnTo>
                <a:close/>
              </a:path>
              <a:path w="4096384" h="836930">
                <a:moveTo>
                  <a:pt x="2702925" y="259080"/>
                </a:moveTo>
                <a:lnTo>
                  <a:pt x="2679202" y="259080"/>
                </a:lnTo>
                <a:lnTo>
                  <a:pt x="2681219" y="254000"/>
                </a:lnTo>
                <a:lnTo>
                  <a:pt x="2717180" y="254000"/>
                </a:lnTo>
                <a:lnTo>
                  <a:pt x="2715418" y="255270"/>
                </a:lnTo>
                <a:lnTo>
                  <a:pt x="2703357" y="255270"/>
                </a:lnTo>
                <a:lnTo>
                  <a:pt x="2702474" y="257480"/>
                </a:lnTo>
                <a:lnTo>
                  <a:pt x="2702575" y="258317"/>
                </a:lnTo>
                <a:lnTo>
                  <a:pt x="2702925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812314" y="257810"/>
                </a:lnTo>
                <a:lnTo>
                  <a:pt x="2806774" y="256540"/>
                </a:lnTo>
                <a:lnTo>
                  <a:pt x="2810793" y="255268"/>
                </a:lnTo>
                <a:lnTo>
                  <a:pt x="2814154" y="254000"/>
                </a:lnTo>
                <a:lnTo>
                  <a:pt x="2818289" y="257810"/>
                </a:lnTo>
                <a:lnTo>
                  <a:pt x="2812471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842100" y="259364"/>
                </a:moveTo>
                <a:lnTo>
                  <a:pt x="2841799" y="259080"/>
                </a:lnTo>
                <a:lnTo>
                  <a:pt x="2835277" y="259080"/>
                </a:lnTo>
                <a:lnTo>
                  <a:pt x="2836443" y="254000"/>
                </a:lnTo>
                <a:lnTo>
                  <a:pt x="2840456" y="256540"/>
                </a:lnTo>
                <a:lnTo>
                  <a:pt x="2843973" y="259080"/>
                </a:lnTo>
                <a:lnTo>
                  <a:pt x="2842100" y="259364"/>
                </a:lnTo>
                <a:close/>
              </a:path>
              <a:path w="4096384" h="836930">
                <a:moveTo>
                  <a:pt x="2845839" y="269240"/>
                </a:moveTo>
                <a:lnTo>
                  <a:pt x="2840116" y="269240"/>
                </a:lnTo>
                <a:lnTo>
                  <a:pt x="2840116" y="266700"/>
                </a:lnTo>
                <a:lnTo>
                  <a:pt x="2840633" y="266700"/>
                </a:lnTo>
                <a:lnTo>
                  <a:pt x="2844490" y="265430"/>
                </a:lnTo>
                <a:lnTo>
                  <a:pt x="2845996" y="265430"/>
                </a:lnTo>
                <a:lnTo>
                  <a:pt x="2846260" y="264748"/>
                </a:lnTo>
                <a:lnTo>
                  <a:pt x="2846372" y="263935"/>
                </a:lnTo>
                <a:lnTo>
                  <a:pt x="2845872" y="262955"/>
                </a:lnTo>
                <a:lnTo>
                  <a:pt x="2845772" y="262827"/>
                </a:lnTo>
                <a:lnTo>
                  <a:pt x="2842157" y="259418"/>
                </a:lnTo>
                <a:lnTo>
                  <a:pt x="2843973" y="259080"/>
                </a:lnTo>
                <a:lnTo>
                  <a:pt x="2840426" y="256520"/>
                </a:lnTo>
                <a:lnTo>
                  <a:pt x="2836443" y="254000"/>
                </a:lnTo>
                <a:lnTo>
                  <a:pt x="2858732" y="254000"/>
                </a:lnTo>
                <a:lnTo>
                  <a:pt x="2859652" y="255270"/>
                </a:lnTo>
                <a:lnTo>
                  <a:pt x="2849853" y="255270"/>
                </a:lnTo>
                <a:lnTo>
                  <a:pt x="2849853" y="259080"/>
                </a:lnTo>
                <a:lnTo>
                  <a:pt x="2859066" y="262890"/>
                </a:lnTo>
                <a:lnTo>
                  <a:pt x="2851088" y="266821"/>
                </a:lnTo>
                <a:lnTo>
                  <a:pt x="2845839" y="269240"/>
                </a:lnTo>
                <a:close/>
              </a:path>
              <a:path w="4096384" h="836930">
                <a:moveTo>
                  <a:pt x="2934347" y="264160"/>
                </a:moveTo>
                <a:lnTo>
                  <a:pt x="2924950" y="254000"/>
                </a:lnTo>
                <a:lnTo>
                  <a:pt x="2933155" y="254000"/>
                </a:lnTo>
                <a:lnTo>
                  <a:pt x="2934081" y="255159"/>
                </a:lnTo>
                <a:lnTo>
                  <a:pt x="2934205" y="255776"/>
                </a:lnTo>
                <a:lnTo>
                  <a:pt x="2934324" y="257480"/>
                </a:lnTo>
                <a:lnTo>
                  <a:pt x="2934347" y="264160"/>
                </a:lnTo>
                <a:close/>
              </a:path>
              <a:path w="4096384" h="836930">
                <a:moveTo>
                  <a:pt x="2934917" y="264160"/>
                </a:moveTo>
                <a:lnTo>
                  <a:pt x="2934347" y="264160"/>
                </a:lnTo>
                <a:lnTo>
                  <a:pt x="2934324" y="257480"/>
                </a:lnTo>
                <a:lnTo>
                  <a:pt x="2934205" y="255776"/>
                </a:lnTo>
                <a:lnTo>
                  <a:pt x="2934081" y="255159"/>
                </a:lnTo>
                <a:lnTo>
                  <a:pt x="2933155" y="254000"/>
                </a:lnTo>
                <a:lnTo>
                  <a:pt x="2938026" y="254000"/>
                </a:lnTo>
                <a:lnTo>
                  <a:pt x="2938026" y="255270"/>
                </a:lnTo>
                <a:lnTo>
                  <a:pt x="2944882" y="255270"/>
                </a:lnTo>
                <a:lnTo>
                  <a:pt x="2943405" y="256520"/>
                </a:lnTo>
                <a:lnTo>
                  <a:pt x="2943049" y="257810"/>
                </a:lnTo>
                <a:lnTo>
                  <a:pt x="2936344" y="257810"/>
                </a:lnTo>
                <a:lnTo>
                  <a:pt x="2934917" y="264160"/>
                </a:lnTo>
                <a:close/>
              </a:path>
              <a:path w="4096384" h="836930">
                <a:moveTo>
                  <a:pt x="2988321" y="259080"/>
                </a:moveTo>
                <a:lnTo>
                  <a:pt x="2983122" y="259080"/>
                </a:lnTo>
                <a:lnTo>
                  <a:pt x="2984955" y="254000"/>
                </a:lnTo>
                <a:lnTo>
                  <a:pt x="2987101" y="255010"/>
                </a:lnTo>
                <a:lnTo>
                  <a:pt x="2986978" y="255270"/>
                </a:lnTo>
                <a:lnTo>
                  <a:pt x="2990318" y="255270"/>
                </a:lnTo>
                <a:lnTo>
                  <a:pt x="2988321" y="259080"/>
                </a:lnTo>
                <a:close/>
              </a:path>
              <a:path w="4096384" h="836930">
                <a:moveTo>
                  <a:pt x="2987101" y="255010"/>
                </a:moveTo>
                <a:lnTo>
                  <a:pt x="2984955" y="254000"/>
                </a:lnTo>
                <a:lnTo>
                  <a:pt x="2987577" y="254000"/>
                </a:lnTo>
                <a:lnTo>
                  <a:pt x="2987101" y="255010"/>
                </a:lnTo>
                <a:close/>
              </a:path>
              <a:path w="4096384" h="836930">
                <a:moveTo>
                  <a:pt x="3011076" y="267687"/>
                </a:moveTo>
                <a:lnTo>
                  <a:pt x="3006875" y="266683"/>
                </a:lnTo>
                <a:lnTo>
                  <a:pt x="3004245" y="265430"/>
                </a:lnTo>
                <a:lnTo>
                  <a:pt x="2994692" y="254000"/>
                </a:lnTo>
                <a:lnTo>
                  <a:pt x="3001213" y="254000"/>
                </a:lnTo>
                <a:lnTo>
                  <a:pt x="3003065" y="255286"/>
                </a:lnTo>
                <a:lnTo>
                  <a:pt x="3003421" y="255776"/>
                </a:lnTo>
                <a:lnTo>
                  <a:pt x="3003387" y="257810"/>
                </a:lnTo>
                <a:lnTo>
                  <a:pt x="3005070" y="258050"/>
                </a:lnTo>
                <a:lnTo>
                  <a:pt x="3011667" y="267144"/>
                </a:lnTo>
                <a:lnTo>
                  <a:pt x="3011076" y="267687"/>
                </a:lnTo>
                <a:close/>
              </a:path>
              <a:path w="4096384" h="836930">
                <a:moveTo>
                  <a:pt x="3003537" y="255936"/>
                </a:moveTo>
                <a:lnTo>
                  <a:pt x="3003065" y="255286"/>
                </a:lnTo>
                <a:lnTo>
                  <a:pt x="3001213" y="254000"/>
                </a:lnTo>
                <a:lnTo>
                  <a:pt x="3003692" y="254000"/>
                </a:lnTo>
                <a:lnTo>
                  <a:pt x="3003537" y="255936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5588" y="256012"/>
                </a:lnTo>
                <a:lnTo>
                  <a:pt x="3035508" y="255210"/>
                </a:lnTo>
                <a:lnTo>
                  <a:pt x="3037430" y="254000"/>
                </a:lnTo>
                <a:lnTo>
                  <a:pt x="3040435" y="254000"/>
                </a:lnTo>
                <a:lnTo>
                  <a:pt x="3041212" y="255159"/>
                </a:lnTo>
                <a:lnTo>
                  <a:pt x="3041085" y="255776"/>
                </a:lnTo>
                <a:lnTo>
                  <a:pt x="3040278" y="25781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42118" y="264160"/>
                </a:moveTo>
                <a:lnTo>
                  <a:pt x="3034262" y="264160"/>
                </a:lnTo>
                <a:lnTo>
                  <a:pt x="3036238" y="261620"/>
                </a:lnTo>
                <a:lnTo>
                  <a:pt x="3036912" y="261620"/>
                </a:lnTo>
                <a:lnTo>
                  <a:pt x="3040278" y="257810"/>
                </a:lnTo>
                <a:lnTo>
                  <a:pt x="3041085" y="255776"/>
                </a:lnTo>
                <a:lnTo>
                  <a:pt x="3041212" y="255159"/>
                </a:lnTo>
                <a:lnTo>
                  <a:pt x="3040435" y="254000"/>
                </a:lnTo>
                <a:lnTo>
                  <a:pt x="3054362" y="254000"/>
                </a:lnTo>
                <a:lnTo>
                  <a:pt x="3053757" y="257810"/>
                </a:lnTo>
                <a:lnTo>
                  <a:pt x="3046466" y="257810"/>
                </a:lnTo>
                <a:lnTo>
                  <a:pt x="3042118" y="264160"/>
                </a:lnTo>
                <a:close/>
              </a:path>
              <a:path w="4096384" h="836930">
                <a:moveTo>
                  <a:pt x="3053354" y="260350"/>
                </a:moveTo>
                <a:lnTo>
                  <a:pt x="3054362" y="254000"/>
                </a:lnTo>
                <a:lnTo>
                  <a:pt x="3054267" y="258050"/>
                </a:lnTo>
                <a:lnTo>
                  <a:pt x="3053354" y="260350"/>
                </a:lnTo>
                <a:close/>
              </a:path>
              <a:path w="4096384" h="836930">
                <a:moveTo>
                  <a:pt x="3082024" y="271780"/>
                </a:moveTo>
                <a:lnTo>
                  <a:pt x="3077702" y="271780"/>
                </a:lnTo>
                <a:lnTo>
                  <a:pt x="3072865" y="266881"/>
                </a:lnTo>
                <a:lnTo>
                  <a:pt x="3072742" y="266583"/>
                </a:lnTo>
                <a:lnTo>
                  <a:pt x="3075069" y="261790"/>
                </a:lnTo>
                <a:lnTo>
                  <a:pt x="3075193" y="261591"/>
                </a:lnTo>
                <a:lnTo>
                  <a:pt x="3076988" y="260348"/>
                </a:lnTo>
                <a:lnTo>
                  <a:pt x="3078826" y="258947"/>
                </a:lnTo>
                <a:lnTo>
                  <a:pt x="3080174" y="257810"/>
                </a:lnTo>
                <a:lnTo>
                  <a:pt x="3077780" y="256540"/>
                </a:lnTo>
                <a:lnTo>
                  <a:pt x="3080292" y="254000"/>
                </a:lnTo>
                <a:lnTo>
                  <a:pt x="3084130" y="254000"/>
                </a:lnTo>
                <a:lnTo>
                  <a:pt x="3085639" y="255210"/>
                </a:lnTo>
                <a:lnTo>
                  <a:pt x="3085521" y="256355"/>
                </a:lnTo>
                <a:lnTo>
                  <a:pt x="3085039" y="259080"/>
                </a:lnTo>
                <a:lnTo>
                  <a:pt x="3083173" y="262890"/>
                </a:lnTo>
                <a:lnTo>
                  <a:pt x="3077477" y="265430"/>
                </a:lnTo>
                <a:lnTo>
                  <a:pt x="3082024" y="271780"/>
                </a:lnTo>
                <a:close/>
              </a:path>
              <a:path w="4096384" h="836930">
                <a:moveTo>
                  <a:pt x="3086929" y="271780"/>
                </a:moveTo>
                <a:lnTo>
                  <a:pt x="3082024" y="271780"/>
                </a:lnTo>
                <a:lnTo>
                  <a:pt x="3077477" y="265430"/>
                </a:lnTo>
                <a:lnTo>
                  <a:pt x="3083173" y="262890"/>
                </a:lnTo>
                <a:lnTo>
                  <a:pt x="3085039" y="259080"/>
                </a:lnTo>
                <a:lnTo>
                  <a:pt x="3085521" y="256355"/>
                </a:lnTo>
                <a:lnTo>
                  <a:pt x="3085639" y="255210"/>
                </a:lnTo>
                <a:lnTo>
                  <a:pt x="3084130" y="254000"/>
                </a:lnTo>
                <a:lnTo>
                  <a:pt x="3103629" y="254000"/>
                </a:lnTo>
                <a:lnTo>
                  <a:pt x="3104094" y="255270"/>
                </a:lnTo>
                <a:lnTo>
                  <a:pt x="3089230" y="255270"/>
                </a:lnTo>
                <a:lnTo>
                  <a:pt x="3092078" y="257810"/>
                </a:lnTo>
                <a:lnTo>
                  <a:pt x="3090553" y="257810"/>
                </a:lnTo>
                <a:lnTo>
                  <a:pt x="3086205" y="262890"/>
                </a:lnTo>
                <a:lnTo>
                  <a:pt x="3085196" y="262890"/>
                </a:lnTo>
                <a:lnTo>
                  <a:pt x="3090483" y="267903"/>
                </a:lnTo>
                <a:lnTo>
                  <a:pt x="3090474" y="269240"/>
                </a:lnTo>
                <a:lnTo>
                  <a:pt x="3088379" y="269240"/>
                </a:lnTo>
                <a:lnTo>
                  <a:pt x="3086929" y="271780"/>
                </a:lnTo>
                <a:close/>
              </a:path>
              <a:path w="4096384" h="836930">
                <a:moveTo>
                  <a:pt x="3134148" y="259080"/>
                </a:moveTo>
                <a:lnTo>
                  <a:pt x="3134203" y="255210"/>
                </a:lnTo>
                <a:lnTo>
                  <a:pt x="3135314" y="254000"/>
                </a:lnTo>
                <a:lnTo>
                  <a:pt x="3136506" y="254000"/>
                </a:lnTo>
                <a:lnTo>
                  <a:pt x="3137822" y="256540"/>
                </a:lnTo>
                <a:lnTo>
                  <a:pt x="3134148" y="259080"/>
                </a:lnTo>
                <a:close/>
              </a:path>
              <a:path w="4096384" h="836930">
                <a:moveTo>
                  <a:pt x="3142019" y="259080"/>
                </a:moveTo>
                <a:lnTo>
                  <a:pt x="3134148" y="259080"/>
                </a:lnTo>
                <a:lnTo>
                  <a:pt x="3137822" y="256540"/>
                </a:lnTo>
                <a:lnTo>
                  <a:pt x="3136506" y="254000"/>
                </a:lnTo>
                <a:lnTo>
                  <a:pt x="3145077" y="254000"/>
                </a:lnTo>
                <a:lnTo>
                  <a:pt x="3145679" y="254674"/>
                </a:lnTo>
                <a:lnTo>
                  <a:pt x="3145608" y="254821"/>
                </a:lnTo>
                <a:lnTo>
                  <a:pt x="3142019" y="259080"/>
                </a:lnTo>
                <a:close/>
              </a:path>
              <a:path w="4096384" h="836930">
                <a:moveTo>
                  <a:pt x="3160628" y="264160"/>
                </a:moveTo>
                <a:lnTo>
                  <a:pt x="3155436" y="255268"/>
                </a:lnTo>
                <a:lnTo>
                  <a:pt x="3160477" y="254000"/>
                </a:lnTo>
                <a:lnTo>
                  <a:pt x="3166842" y="254000"/>
                </a:lnTo>
                <a:lnTo>
                  <a:pt x="3168499" y="257810"/>
                </a:lnTo>
                <a:lnTo>
                  <a:pt x="3163476" y="257810"/>
                </a:lnTo>
                <a:lnTo>
                  <a:pt x="3160628" y="264160"/>
                </a:lnTo>
                <a:close/>
              </a:path>
              <a:path w="4096384" h="836930">
                <a:moveTo>
                  <a:pt x="3209229" y="265430"/>
                </a:moveTo>
                <a:lnTo>
                  <a:pt x="3206397" y="264160"/>
                </a:lnTo>
                <a:lnTo>
                  <a:pt x="3208491" y="261591"/>
                </a:lnTo>
                <a:lnTo>
                  <a:pt x="3212811" y="257810"/>
                </a:lnTo>
                <a:lnTo>
                  <a:pt x="3217478" y="254000"/>
                </a:lnTo>
                <a:lnTo>
                  <a:pt x="3220478" y="255268"/>
                </a:lnTo>
                <a:lnTo>
                  <a:pt x="3219238" y="260350"/>
                </a:lnTo>
                <a:lnTo>
                  <a:pt x="3214498" y="264160"/>
                </a:lnTo>
                <a:lnTo>
                  <a:pt x="3209229" y="265430"/>
                </a:lnTo>
                <a:close/>
              </a:path>
              <a:path w="4096384" h="836930">
                <a:moveTo>
                  <a:pt x="3221239" y="265430"/>
                </a:moveTo>
                <a:lnTo>
                  <a:pt x="3209229" y="265430"/>
                </a:lnTo>
                <a:lnTo>
                  <a:pt x="3214498" y="264160"/>
                </a:lnTo>
                <a:lnTo>
                  <a:pt x="3219238" y="260350"/>
                </a:lnTo>
                <a:lnTo>
                  <a:pt x="3220478" y="255268"/>
                </a:lnTo>
                <a:lnTo>
                  <a:pt x="3217478" y="254000"/>
                </a:lnTo>
                <a:lnTo>
                  <a:pt x="3226853" y="254000"/>
                </a:lnTo>
                <a:lnTo>
                  <a:pt x="3223147" y="260350"/>
                </a:lnTo>
                <a:lnTo>
                  <a:pt x="3221239" y="265430"/>
                </a:lnTo>
                <a:close/>
              </a:path>
              <a:path w="4096384" h="836930">
                <a:moveTo>
                  <a:pt x="3271831" y="259080"/>
                </a:moveTo>
                <a:lnTo>
                  <a:pt x="3267557" y="259080"/>
                </a:lnTo>
                <a:lnTo>
                  <a:pt x="3265516" y="256540"/>
                </a:lnTo>
                <a:lnTo>
                  <a:pt x="3269591" y="254000"/>
                </a:lnTo>
                <a:lnTo>
                  <a:pt x="3270265" y="254000"/>
                </a:lnTo>
                <a:lnTo>
                  <a:pt x="3274581" y="256520"/>
                </a:lnTo>
                <a:lnTo>
                  <a:pt x="3274456" y="257810"/>
                </a:lnTo>
                <a:lnTo>
                  <a:pt x="3271831" y="259080"/>
                </a:lnTo>
                <a:close/>
              </a:path>
              <a:path w="4096384" h="836930">
                <a:moveTo>
                  <a:pt x="3278850" y="270510"/>
                </a:moveTo>
                <a:lnTo>
                  <a:pt x="3278653" y="270510"/>
                </a:lnTo>
                <a:lnTo>
                  <a:pt x="3277979" y="259080"/>
                </a:lnTo>
                <a:lnTo>
                  <a:pt x="3271831" y="259080"/>
                </a:lnTo>
                <a:lnTo>
                  <a:pt x="3274456" y="257810"/>
                </a:lnTo>
                <a:lnTo>
                  <a:pt x="3274581" y="256520"/>
                </a:lnTo>
                <a:lnTo>
                  <a:pt x="3270265" y="254000"/>
                </a:lnTo>
                <a:lnTo>
                  <a:pt x="3275286" y="254000"/>
                </a:lnTo>
                <a:lnTo>
                  <a:pt x="3277462" y="256540"/>
                </a:lnTo>
                <a:lnTo>
                  <a:pt x="3284684" y="260350"/>
                </a:lnTo>
                <a:lnTo>
                  <a:pt x="3296055" y="260350"/>
                </a:lnTo>
                <a:lnTo>
                  <a:pt x="3296426" y="261620"/>
                </a:lnTo>
                <a:lnTo>
                  <a:pt x="3290764" y="261620"/>
                </a:lnTo>
                <a:lnTo>
                  <a:pt x="3287830" y="262890"/>
                </a:lnTo>
                <a:lnTo>
                  <a:pt x="3278961" y="262890"/>
                </a:lnTo>
                <a:lnTo>
                  <a:pt x="3280644" y="264160"/>
                </a:lnTo>
                <a:lnTo>
                  <a:pt x="3280880" y="265871"/>
                </a:lnTo>
                <a:lnTo>
                  <a:pt x="3280797" y="266426"/>
                </a:lnTo>
                <a:lnTo>
                  <a:pt x="3278850" y="270510"/>
                </a:lnTo>
                <a:close/>
              </a:path>
              <a:path w="4096384" h="836930">
                <a:moveTo>
                  <a:pt x="3310035" y="261620"/>
                </a:moveTo>
                <a:lnTo>
                  <a:pt x="3302998" y="261620"/>
                </a:lnTo>
                <a:lnTo>
                  <a:pt x="3308990" y="259080"/>
                </a:lnTo>
                <a:lnTo>
                  <a:pt x="3306115" y="259080"/>
                </a:lnTo>
                <a:lnTo>
                  <a:pt x="3305671" y="258210"/>
                </a:lnTo>
                <a:lnTo>
                  <a:pt x="3305581" y="257480"/>
                </a:lnTo>
                <a:lnTo>
                  <a:pt x="3306790" y="254000"/>
                </a:lnTo>
                <a:lnTo>
                  <a:pt x="3312820" y="254000"/>
                </a:lnTo>
                <a:lnTo>
                  <a:pt x="3310830" y="259080"/>
                </a:lnTo>
                <a:lnTo>
                  <a:pt x="3310035" y="261620"/>
                </a:lnTo>
                <a:close/>
              </a:path>
              <a:path w="4096384" h="836930">
                <a:moveTo>
                  <a:pt x="3322721" y="281940"/>
                </a:moveTo>
                <a:lnTo>
                  <a:pt x="3316343" y="281940"/>
                </a:lnTo>
                <a:lnTo>
                  <a:pt x="3318700" y="279400"/>
                </a:lnTo>
                <a:lnTo>
                  <a:pt x="3323231" y="275590"/>
                </a:lnTo>
                <a:lnTo>
                  <a:pt x="3312512" y="270510"/>
                </a:lnTo>
                <a:lnTo>
                  <a:pt x="3309771" y="263222"/>
                </a:lnTo>
                <a:lnTo>
                  <a:pt x="3309733" y="262586"/>
                </a:lnTo>
                <a:lnTo>
                  <a:pt x="3310830" y="259080"/>
                </a:lnTo>
                <a:lnTo>
                  <a:pt x="3312820" y="254000"/>
                </a:lnTo>
                <a:lnTo>
                  <a:pt x="3321549" y="254000"/>
                </a:lnTo>
                <a:lnTo>
                  <a:pt x="3315860" y="255268"/>
                </a:lnTo>
                <a:lnTo>
                  <a:pt x="3321755" y="260350"/>
                </a:lnTo>
                <a:lnTo>
                  <a:pt x="3311838" y="260350"/>
                </a:lnTo>
                <a:lnTo>
                  <a:pt x="3314072" y="265217"/>
                </a:lnTo>
                <a:lnTo>
                  <a:pt x="3314169" y="266700"/>
                </a:lnTo>
                <a:lnTo>
                  <a:pt x="3322557" y="266700"/>
                </a:lnTo>
                <a:lnTo>
                  <a:pt x="3322008" y="271780"/>
                </a:lnTo>
                <a:lnTo>
                  <a:pt x="3330890" y="271780"/>
                </a:lnTo>
                <a:lnTo>
                  <a:pt x="3329638" y="275468"/>
                </a:lnTo>
                <a:lnTo>
                  <a:pt x="3328871" y="279400"/>
                </a:lnTo>
                <a:lnTo>
                  <a:pt x="3325065" y="279400"/>
                </a:lnTo>
                <a:lnTo>
                  <a:pt x="3322721" y="281940"/>
                </a:lnTo>
                <a:close/>
              </a:path>
              <a:path w="4096384" h="836930">
                <a:moveTo>
                  <a:pt x="3323231" y="261620"/>
                </a:moveTo>
                <a:lnTo>
                  <a:pt x="3315860" y="255268"/>
                </a:lnTo>
                <a:lnTo>
                  <a:pt x="3321549" y="254000"/>
                </a:lnTo>
                <a:lnTo>
                  <a:pt x="3328254" y="254000"/>
                </a:lnTo>
                <a:lnTo>
                  <a:pt x="3328254" y="256540"/>
                </a:lnTo>
                <a:lnTo>
                  <a:pt x="3327422" y="257810"/>
                </a:lnTo>
                <a:lnTo>
                  <a:pt x="3324731" y="257810"/>
                </a:lnTo>
                <a:lnTo>
                  <a:pt x="3323231" y="261620"/>
                </a:lnTo>
                <a:close/>
              </a:path>
              <a:path w="4096384" h="836930">
                <a:moveTo>
                  <a:pt x="3382228" y="259080"/>
                </a:moveTo>
                <a:lnTo>
                  <a:pt x="3374174" y="259080"/>
                </a:lnTo>
                <a:lnTo>
                  <a:pt x="3374174" y="256540"/>
                </a:lnTo>
                <a:lnTo>
                  <a:pt x="3374848" y="256540"/>
                </a:lnTo>
                <a:lnTo>
                  <a:pt x="3375397" y="255210"/>
                </a:lnTo>
                <a:lnTo>
                  <a:pt x="3376040" y="254000"/>
                </a:lnTo>
                <a:lnTo>
                  <a:pt x="3376197" y="254000"/>
                </a:lnTo>
                <a:lnTo>
                  <a:pt x="3380722" y="256540"/>
                </a:lnTo>
                <a:lnTo>
                  <a:pt x="3382228" y="259080"/>
                </a:lnTo>
                <a:close/>
              </a:path>
              <a:path w="4096384" h="836930">
                <a:moveTo>
                  <a:pt x="3401548" y="259080"/>
                </a:moveTo>
                <a:lnTo>
                  <a:pt x="3382228" y="259080"/>
                </a:lnTo>
                <a:lnTo>
                  <a:pt x="3380722" y="256540"/>
                </a:lnTo>
                <a:lnTo>
                  <a:pt x="3376197" y="254000"/>
                </a:lnTo>
                <a:lnTo>
                  <a:pt x="3419943" y="254000"/>
                </a:lnTo>
                <a:lnTo>
                  <a:pt x="3418103" y="255270"/>
                </a:lnTo>
                <a:lnTo>
                  <a:pt x="3417769" y="255270"/>
                </a:lnTo>
                <a:lnTo>
                  <a:pt x="3418935" y="256540"/>
                </a:lnTo>
                <a:lnTo>
                  <a:pt x="3419609" y="257810"/>
                </a:lnTo>
                <a:lnTo>
                  <a:pt x="3403194" y="257810"/>
                </a:lnTo>
                <a:lnTo>
                  <a:pt x="3401548" y="259080"/>
                </a:lnTo>
                <a:close/>
              </a:path>
              <a:path w="4096384" h="836930">
                <a:moveTo>
                  <a:pt x="3419609" y="257810"/>
                </a:moveTo>
                <a:lnTo>
                  <a:pt x="3418917" y="256520"/>
                </a:lnTo>
                <a:lnTo>
                  <a:pt x="3417769" y="255270"/>
                </a:lnTo>
                <a:lnTo>
                  <a:pt x="3418103" y="255270"/>
                </a:lnTo>
                <a:lnTo>
                  <a:pt x="3419943" y="254000"/>
                </a:lnTo>
                <a:lnTo>
                  <a:pt x="3423461" y="255268"/>
                </a:lnTo>
                <a:lnTo>
                  <a:pt x="3419609" y="257810"/>
                </a:lnTo>
                <a:close/>
              </a:path>
              <a:path w="4096384" h="836930">
                <a:moveTo>
                  <a:pt x="3408220" y="264160"/>
                </a:moveTo>
                <a:lnTo>
                  <a:pt x="3401668" y="264160"/>
                </a:lnTo>
                <a:lnTo>
                  <a:pt x="3402308" y="262955"/>
                </a:lnTo>
                <a:lnTo>
                  <a:pt x="3402393" y="262586"/>
                </a:lnTo>
                <a:lnTo>
                  <a:pt x="3403194" y="257810"/>
                </a:lnTo>
                <a:lnTo>
                  <a:pt x="3419609" y="257810"/>
                </a:lnTo>
                <a:lnTo>
                  <a:pt x="3423461" y="255268"/>
                </a:lnTo>
                <a:lnTo>
                  <a:pt x="3419943" y="254000"/>
                </a:lnTo>
                <a:lnTo>
                  <a:pt x="3460507" y="254000"/>
                </a:lnTo>
                <a:lnTo>
                  <a:pt x="3458000" y="255270"/>
                </a:lnTo>
                <a:lnTo>
                  <a:pt x="3443424" y="255270"/>
                </a:lnTo>
                <a:lnTo>
                  <a:pt x="3442749" y="256540"/>
                </a:lnTo>
                <a:lnTo>
                  <a:pt x="3442502" y="257480"/>
                </a:lnTo>
                <a:lnTo>
                  <a:pt x="3442587" y="258462"/>
                </a:lnTo>
                <a:lnTo>
                  <a:pt x="3442749" y="259080"/>
                </a:lnTo>
                <a:lnTo>
                  <a:pt x="3436202" y="259080"/>
                </a:lnTo>
                <a:lnTo>
                  <a:pt x="3436622" y="260350"/>
                </a:lnTo>
                <a:lnTo>
                  <a:pt x="3411221" y="260350"/>
                </a:lnTo>
                <a:lnTo>
                  <a:pt x="3410390" y="261620"/>
                </a:lnTo>
                <a:lnTo>
                  <a:pt x="3409382" y="261620"/>
                </a:lnTo>
                <a:lnTo>
                  <a:pt x="3408597" y="262827"/>
                </a:lnTo>
                <a:lnTo>
                  <a:pt x="3408495" y="263122"/>
                </a:lnTo>
                <a:lnTo>
                  <a:pt x="3408220" y="264160"/>
                </a:lnTo>
                <a:close/>
              </a:path>
              <a:path w="4096384" h="836930">
                <a:moveTo>
                  <a:pt x="3456317" y="261620"/>
                </a:moveTo>
                <a:lnTo>
                  <a:pt x="3457995" y="255286"/>
                </a:lnTo>
                <a:lnTo>
                  <a:pt x="3460507" y="254000"/>
                </a:lnTo>
                <a:lnTo>
                  <a:pt x="3466196" y="255268"/>
                </a:lnTo>
                <a:lnTo>
                  <a:pt x="3456317" y="261620"/>
                </a:lnTo>
                <a:close/>
              </a:path>
              <a:path w="4096384" h="836930">
                <a:moveTo>
                  <a:pt x="3503252" y="260350"/>
                </a:moveTo>
                <a:lnTo>
                  <a:pt x="3500580" y="257810"/>
                </a:lnTo>
                <a:lnTo>
                  <a:pt x="3499753" y="255725"/>
                </a:lnTo>
                <a:lnTo>
                  <a:pt x="3499644" y="255159"/>
                </a:lnTo>
                <a:lnTo>
                  <a:pt x="3500404" y="254000"/>
                </a:lnTo>
                <a:lnTo>
                  <a:pt x="3503252" y="254000"/>
                </a:lnTo>
                <a:lnTo>
                  <a:pt x="3504706" y="255210"/>
                </a:lnTo>
                <a:lnTo>
                  <a:pt x="3504625" y="255776"/>
                </a:lnTo>
                <a:lnTo>
                  <a:pt x="3503252" y="260350"/>
                </a:lnTo>
                <a:close/>
              </a:path>
              <a:path w="4096384" h="836930">
                <a:moveTo>
                  <a:pt x="3664683" y="257810"/>
                </a:moveTo>
                <a:lnTo>
                  <a:pt x="3659818" y="257810"/>
                </a:lnTo>
                <a:lnTo>
                  <a:pt x="3662326" y="254000"/>
                </a:lnTo>
                <a:lnTo>
                  <a:pt x="3663000" y="254000"/>
                </a:lnTo>
                <a:lnTo>
                  <a:pt x="3664429" y="255210"/>
                </a:lnTo>
                <a:lnTo>
                  <a:pt x="3664553" y="256012"/>
                </a:lnTo>
                <a:lnTo>
                  <a:pt x="3664683" y="257810"/>
                </a:lnTo>
                <a:close/>
              </a:path>
              <a:path w="4096384" h="836930">
                <a:moveTo>
                  <a:pt x="3687980" y="257810"/>
                </a:moveTo>
                <a:lnTo>
                  <a:pt x="3664683" y="257810"/>
                </a:lnTo>
                <a:lnTo>
                  <a:pt x="3664553" y="256012"/>
                </a:lnTo>
                <a:lnTo>
                  <a:pt x="3664429" y="255210"/>
                </a:lnTo>
                <a:lnTo>
                  <a:pt x="3663000" y="254000"/>
                </a:lnTo>
                <a:lnTo>
                  <a:pt x="3739447" y="254000"/>
                </a:lnTo>
                <a:lnTo>
                  <a:pt x="3740121" y="255270"/>
                </a:lnTo>
                <a:lnTo>
                  <a:pt x="3741130" y="255270"/>
                </a:lnTo>
                <a:lnTo>
                  <a:pt x="3740658" y="256540"/>
                </a:lnTo>
                <a:lnTo>
                  <a:pt x="3689820" y="256540"/>
                </a:lnTo>
                <a:lnTo>
                  <a:pt x="3687980" y="25781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54184" y="257810"/>
                </a:lnTo>
                <a:lnTo>
                  <a:pt x="3955684" y="254000"/>
                </a:lnTo>
                <a:lnTo>
                  <a:pt x="3960337" y="256520"/>
                </a:lnTo>
                <a:lnTo>
                  <a:pt x="3960236" y="257047"/>
                </a:lnTo>
                <a:lnTo>
                  <a:pt x="3960032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3971397" y="259080"/>
                </a:moveTo>
                <a:lnTo>
                  <a:pt x="3957183" y="259080"/>
                </a:lnTo>
                <a:lnTo>
                  <a:pt x="3960032" y="257810"/>
                </a:lnTo>
                <a:lnTo>
                  <a:pt x="3960236" y="257047"/>
                </a:lnTo>
                <a:lnTo>
                  <a:pt x="3960337" y="256520"/>
                </a:lnTo>
                <a:lnTo>
                  <a:pt x="3955684" y="254000"/>
                </a:lnTo>
                <a:lnTo>
                  <a:pt x="3982661" y="254000"/>
                </a:lnTo>
                <a:lnTo>
                  <a:pt x="3983257" y="255270"/>
                </a:lnTo>
                <a:lnTo>
                  <a:pt x="3966737" y="255270"/>
                </a:lnTo>
                <a:lnTo>
                  <a:pt x="3971397" y="259080"/>
                </a:lnTo>
                <a:close/>
              </a:path>
              <a:path w="4096384" h="836930">
                <a:moveTo>
                  <a:pt x="3985686" y="257810"/>
                </a:moveTo>
                <a:lnTo>
                  <a:pt x="3984861" y="257810"/>
                </a:lnTo>
                <a:lnTo>
                  <a:pt x="3983853" y="256540"/>
                </a:lnTo>
                <a:lnTo>
                  <a:pt x="3982661" y="254000"/>
                </a:lnTo>
                <a:lnTo>
                  <a:pt x="3986177" y="256540"/>
                </a:lnTo>
                <a:lnTo>
                  <a:pt x="3986360" y="256540"/>
                </a:lnTo>
                <a:lnTo>
                  <a:pt x="3985686" y="257810"/>
                </a:lnTo>
                <a:close/>
              </a:path>
              <a:path w="4096384" h="836930">
                <a:moveTo>
                  <a:pt x="3993972" y="257810"/>
                </a:moveTo>
                <a:lnTo>
                  <a:pt x="3985686" y="257810"/>
                </a:lnTo>
                <a:lnTo>
                  <a:pt x="3986360" y="256540"/>
                </a:lnTo>
                <a:lnTo>
                  <a:pt x="3986177" y="256540"/>
                </a:lnTo>
                <a:lnTo>
                  <a:pt x="3982661" y="254000"/>
                </a:lnTo>
                <a:lnTo>
                  <a:pt x="3996490" y="254000"/>
                </a:lnTo>
                <a:lnTo>
                  <a:pt x="3995387" y="255286"/>
                </a:lnTo>
                <a:lnTo>
                  <a:pt x="3993972" y="257810"/>
                </a:lnTo>
                <a:close/>
              </a:path>
              <a:path w="4096384" h="836930">
                <a:moveTo>
                  <a:pt x="3894487" y="260350"/>
                </a:moveTo>
                <a:lnTo>
                  <a:pt x="3882943" y="257810"/>
                </a:lnTo>
                <a:lnTo>
                  <a:pt x="3890619" y="254091"/>
                </a:lnTo>
                <a:lnTo>
                  <a:pt x="3890496" y="255091"/>
                </a:lnTo>
                <a:lnTo>
                  <a:pt x="3890609" y="255441"/>
                </a:lnTo>
                <a:lnTo>
                  <a:pt x="3894487" y="260350"/>
                </a:lnTo>
                <a:close/>
              </a:path>
              <a:path w="4096384" h="836930">
                <a:moveTo>
                  <a:pt x="2127721" y="255270"/>
                </a:moveTo>
                <a:lnTo>
                  <a:pt x="2128315" y="254111"/>
                </a:lnTo>
                <a:lnTo>
                  <a:pt x="2128807" y="254543"/>
                </a:lnTo>
                <a:lnTo>
                  <a:pt x="2127721" y="255270"/>
                </a:lnTo>
                <a:close/>
              </a:path>
              <a:path w="4096384" h="836930">
                <a:moveTo>
                  <a:pt x="2129631" y="255270"/>
                </a:moveTo>
                <a:lnTo>
                  <a:pt x="2127721" y="255270"/>
                </a:lnTo>
                <a:lnTo>
                  <a:pt x="2128807" y="254543"/>
                </a:lnTo>
                <a:lnTo>
                  <a:pt x="2129631" y="255270"/>
                </a:lnTo>
                <a:close/>
              </a:path>
              <a:path w="4096384" h="836930">
                <a:moveTo>
                  <a:pt x="1377767" y="255270"/>
                </a:moveTo>
                <a:lnTo>
                  <a:pt x="1376090" y="255270"/>
                </a:lnTo>
                <a:lnTo>
                  <a:pt x="1377316" y="254587"/>
                </a:lnTo>
                <a:lnTo>
                  <a:pt x="1377767" y="255270"/>
                </a:lnTo>
                <a:close/>
              </a:path>
              <a:path w="4096384" h="836930">
                <a:moveTo>
                  <a:pt x="1433140" y="261620"/>
                </a:moveTo>
                <a:lnTo>
                  <a:pt x="1430405" y="261620"/>
                </a:lnTo>
                <a:lnTo>
                  <a:pt x="1428988" y="258050"/>
                </a:lnTo>
                <a:lnTo>
                  <a:pt x="1428892" y="254674"/>
                </a:lnTo>
                <a:lnTo>
                  <a:pt x="1430739" y="256540"/>
                </a:lnTo>
                <a:lnTo>
                  <a:pt x="1437948" y="256540"/>
                </a:lnTo>
                <a:lnTo>
                  <a:pt x="1433140" y="261620"/>
                </a:lnTo>
                <a:close/>
              </a:path>
              <a:path w="4096384" h="836930">
                <a:moveTo>
                  <a:pt x="3146884" y="259080"/>
                </a:moveTo>
                <a:lnTo>
                  <a:pt x="3142019" y="259080"/>
                </a:lnTo>
                <a:lnTo>
                  <a:pt x="3145706" y="254705"/>
                </a:lnTo>
                <a:lnTo>
                  <a:pt x="3146210" y="255270"/>
                </a:lnTo>
                <a:lnTo>
                  <a:pt x="3154667" y="255270"/>
                </a:lnTo>
                <a:lnTo>
                  <a:pt x="3151007" y="257810"/>
                </a:lnTo>
                <a:lnTo>
                  <a:pt x="3146884" y="25908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75" y="255210"/>
                </a:lnTo>
                <a:lnTo>
                  <a:pt x="2539884" y="254821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2987653" y="255270"/>
                </a:moveTo>
                <a:lnTo>
                  <a:pt x="2986978" y="255270"/>
                </a:lnTo>
                <a:lnTo>
                  <a:pt x="2987273" y="255091"/>
                </a:lnTo>
                <a:lnTo>
                  <a:pt x="2987653" y="255270"/>
                </a:lnTo>
                <a:close/>
              </a:path>
              <a:path w="4096384" h="836930">
                <a:moveTo>
                  <a:pt x="2539412" y="255270"/>
                </a:moveTo>
                <a:lnTo>
                  <a:pt x="2539228" y="255270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12" y="255270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148397" y="264160"/>
                </a:moveTo>
                <a:lnTo>
                  <a:pt x="145549" y="264160"/>
                </a:lnTo>
                <a:lnTo>
                  <a:pt x="140520" y="261620"/>
                </a:lnTo>
                <a:lnTo>
                  <a:pt x="148233" y="255270"/>
                </a:lnTo>
                <a:lnTo>
                  <a:pt x="149671" y="260119"/>
                </a:lnTo>
                <a:lnTo>
                  <a:pt x="149796" y="261198"/>
                </a:lnTo>
                <a:lnTo>
                  <a:pt x="149832" y="262955"/>
                </a:lnTo>
                <a:lnTo>
                  <a:pt x="148397" y="26416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41194" y="270510"/>
                </a:lnTo>
                <a:lnTo>
                  <a:pt x="141024" y="269240"/>
                </a:lnTo>
                <a:lnTo>
                  <a:pt x="140854" y="269240"/>
                </a:lnTo>
                <a:lnTo>
                  <a:pt x="144547" y="264160"/>
                </a:lnTo>
                <a:lnTo>
                  <a:pt x="148397" y="264160"/>
                </a:lnTo>
                <a:lnTo>
                  <a:pt x="149832" y="262955"/>
                </a:lnTo>
                <a:lnTo>
                  <a:pt x="149796" y="261198"/>
                </a:lnTo>
                <a:lnTo>
                  <a:pt x="149671" y="260119"/>
                </a:lnTo>
                <a:lnTo>
                  <a:pt x="148233" y="255270"/>
                </a:lnTo>
                <a:lnTo>
                  <a:pt x="180139" y="255270"/>
                </a:lnTo>
                <a:lnTo>
                  <a:pt x="179748" y="256540"/>
                </a:lnTo>
                <a:lnTo>
                  <a:pt x="175053" y="256540"/>
                </a:lnTo>
                <a:lnTo>
                  <a:pt x="173541" y="260350"/>
                </a:lnTo>
                <a:lnTo>
                  <a:pt x="153930" y="260350"/>
                </a:lnTo>
                <a:lnTo>
                  <a:pt x="159853" y="265430"/>
                </a:lnTo>
                <a:lnTo>
                  <a:pt x="151081" y="26543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14111" y="261620"/>
                </a:lnTo>
                <a:lnTo>
                  <a:pt x="213437" y="261620"/>
                </a:lnTo>
                <a:lnTo>
                  <a:pt x="212599" y="260350"/>
                </a:lnTo>
                <a:lnTo>
                  <a:pt x="212599" y="255270"/>
                </a:lnTo>
                <a:lnTo>
                  <a:pt x="220142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648763" y="256540"/>
                </a:moveTo>
                <a:lnTo>
                  <a:pt x="570316" y="256540"/>
                </a:lnTo>
                <a:lnTo>
                  <a:pt x="571658" y="255270"/>
                </a:lnTo>
                <a:lnTo>
                  <a:pt x="651614" y="255270"/>
                </a:lnTo>
                <a:lnTo>
                  <a:pt x="648763" y="256540"/>
                </a:lnTo>
                <a:close/>
              </a:path>
              <a:path w="4096384" h="836930">
                <a:moveTo>
                  <a:pt x="642558" y="267970"/>
                </a:moveTo>
                <a:lnTo>
                  <a:pt x="642892" y="259080"/>
                </a:lnTo>
                <a:lnTo>
                  <a:pt x="643062" y="259080"/>
                </a:lnTo>
                <a:lnTo>
                  <a:pt x="651614" y="255270"/>
                </a:lnTo>
                <a:lnTo>
                  <a:pt x="646081" y="264160"/>
                </a:lnTo>
                <a:lnTo>
                  <a:pt x="642558" y="267970"/>
                </a:lnTo>
                <a:close/>
              </a:path>
              <a:path w="4096384" h="836930">
                <a:moveTo>
                  <a:pt x="705752" y="267970"/>
                </a:moveTo>
                <a:lnTo>
                  <a:pt x="704750" y="267970"/>
                </a:lnTo>
                <a:lnTo>
                  <a:pt x="704178" y="266881"/>
                </a:lnTo>
                <a:lnTo>
                  <a:pt x="704181" y="266324"/>
                </a:lnTo>
                <a:lnTo>
                  <a:pt x="704416" y="265430"/>
                </a:lnTo>
                <a:lnTo>
                  <a:pt x="705752" y="264160"/>
                </a:lnTo>
                <a:lnTo>
                  <a:pt x="710276" y="264160"/>
                </a:lnTo>
                <a:lnTo>
                  <a:pt x="708607" y="255270"/>
                </a:lnTo>
                <a:lnTo>
                  <a:pt x="713969" y="260350"/>
                </a:lnTo>
                <a:lnTo>
                  <a:pt x="718664" y="264160"/>
                </a:lnTo>
                <a:lnTo>
                  <a:pt x="705752" y="267970"/>
                </a:lnTo>
                <a:close/>
              </a:path>
              <a:path w="4096384" h="836930">
                <a:moveTo>
                  <a:pt x="715087" y="267970"/>
                </a:moveTo>
                <a:lnTo>
                  <a:pt x="705752" y="267970"/>
                </a:lnTo>
                <a:lnTo>
                  <a:pt x="718664" y="264160"/>
                </a:lnTo>
                <a:lnTo>
                  <a:pt x="713968" y="260348"/>
                </a:lnTo>
                <a:lnTo>
                  <a:pt x="708607" y="255270"/>
                </a:lnTo>
                <a:lnTo>
                  <a:pt x="729971" y="255270"/>
                </a:lnTo>
                <a:lnTo>
                  <a:pt x="732070" y="259080"/>
                </a:lnTo>
                <a:lnTo>
                  <a:pt x="726705" y="259080"/>
                </a:lnTo>
                <a:lnTo>
                  <a:pt x="724197" y="260350"/>
                </a:lnTo>
                <a:lnTo>
                  <a:pt x="723693" y="261620"/>
                </a:lnTo>
                <a:lnTo>
                  <a:pt x="725199" y="262890"/>
                </a:lnTo>
                <a:lnTo>
                  <a:pt x="773352" y="262890"/>
                </a:lnTo>
                <a:lnTo>
                  <a:pt x="772095" y="265430"/>
                </a:lnTo>
                <a:lnTo>
                  <a:pt x="717492" y="265430"/>
                </a:lnTo>
                <a:lnTo>
                  <a:pt x="715670" y="266683"/>
                </a:lnTo>
                <a:lnTo>
                  <a:pt x="715087" y="26797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942274" y="255270"/>
                </a:lnTo>
                <a:lnTo>
                  <a:pt x="942948" y="260350"/>
                </a:lnTo>
                <a:lnTo>
                  <a:pt x="945293" y="262890"/>
                </a:lnTo>
                <a:lnTo>
                  <a:pt x="942444" y="26289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1348098" y="269240"/>
                </a:moveTo>
                <a:lnTo>
                  <a:pt x="1350571" y="265492"/>
                </a:lnTo>
                <a:lnTo>
                  <a:pt x="1351955" y="261620"/>
                </a:lnTo>
                <a:lnTo>
                  <a:pt x="1356309" y="255270"/>
                </a:lnTo>
                <a:lnTo>
                  <a:pt x="1359832" y="259080"/>
                </a:lnTo>
                <a:lnTo>
                  <a:pt x="1363689" y="265430"/>
                </a:lnTo>
                <a:lnTo>
                  <a:pt x="1357465" y="265430"/>
                </a:lnTo>
                <a:lnTo>
                  <a:pt x="1353292" y="266700"/>
                </a:lnTo>
                <a:lnTo>
                  <a:pt x="1350946" y="266700"/>
                </a:lnTo>
                <a:lnTo>
                  <a:pt x="1348098" y="269240"/>
                </a:lnTo>
                <a:close/>
              </a:path>
              <a:path w="4096384" h="836930">
                <a:moveTo>
                  <a:pt x="1453972" y="257810"/>
                </a:moveTo>
                <a:lnTo>
                  <a:pt x="1449178" y="257810"/>
                </a:lnTo>
                <a:lnTo>
                  <a:pt x="1448939" y="257480"/>
                </a:lnTo>
                <a:lnTo>
                  <a:pt x="1453532" y="256540"/>
                </a:lnTo>
                <a:lnTo>
                  <a:pt x="1454036" y="256540"/>
                </a:lnTo>
                <a:lnTo>
                  <a:pt x="1454711" y="255270"/>
                </a:lnTo>
                <a:lnTo>
                  <a:pt x="1453972" y="257810"/>
                </a:lnTo>
                <a:close/>
              </a:path>
              <a:path w="4096384" h="836930">
                <a:moveTo>
                  <a:pt x="1451559" y="266106"/>
                </a:moveTo>
                <a:lnTo>
                  <a:pt x="1454711" y="255270"/>
                </a:lnTo>
                <a:lnTo>
                  <a:pt x="1457055" y="255270"/>
                </a:lnTo>
                <a:lnTo>
                  <a:pt x="1456387" y="257810"/>
                </a:lnTo>
                <a:lnTo>
                  <a:pt x="1460407" y="257810"/>
                </a:lnTo>
                <a:lnTo>
                  <a:pt x="1457055" y="260350"/>
                </a:lnTo>
                <a:lnTo>
                  <a:pt x="1454603" y="262827"/>
                </a:lnTo>
                <a:lnTo>
                  <a:pt x="1454609" y="262955"/>
                </a:lnTo>
                <a:lnTo>
                  <a:pt x="1457225" y="265430"/>
                </a:lnTo>
                <a:lnTo>
                  <a:pt x="1455045" y="265430"/>
                </a:lnTo>
                <a:lnTo>
                  <a:pt x="1451559" y="266106"/>
                </a:lnTo>
                <a:close/>
              </a:path>
              <a:path w="4096384" h="836930">
                <a:moveTo>
                  <a:pt x="1490076" y="264160"/>
                </a:moveTo>
                <a:lnTo>
                  <a:pt x="1484543" y="264160"/>
                </a:lnTo>
                <a:lnTo>
                  <a:pt x="1488331" y="259080"/>
                </a:lnTo>
                <a:lnTo>
                  <a:pt x="1495105" y="255270"/>
                </a:lnTo>
                <a:lnTo>
                  <a:pt x="1497982" y="255270"/>
                </a:lnTo>
                <a:lnTo>
                  <a:pt x="1490076" y="264160"/>
                </a:lnTo>
                <a:close/>
              </a:path>
              <a:path w="4096384" h="836930">
                <a:moveTo>
                  <a:pt x="1490328" y="271780"/>
                </a:moveTo>
                <a:lnTo>
                  <a:pt x="1488904" y="271780"/>
                </a:lnTo>
                <a:lnTo>
                  <a:pt x="1486479" y="266881"/>
                </a:lnTo>
                <a:lnTo>
                  <a:pt x="1486413" y="266683"/>
                </a:lnTo>
                <a:lnTo>
                  <a:pt x="1490076" y="264160"/>
                </a:lnTo>
                <a:lnTo>
                  <a:pt x="1497982" y="255270"/>
                </a:lnTo>
                <a:lnTo>
                  <a:pt x="1507676" y="255270"/>
                </a:lnTo>
                <a:lnTo>
                  <a:pt x="1505200" y="256520"/>
                </a:lnTo>
                <a:lnTo>
                  <a:pt x="1505162" y="257810"/>
                </a:lnTo>
                <a:lnTo>
                  <a:pt x="1507676" y="260350"/>
                </a:lnTo>
                <a:lnTo>
                  <a:pt x="1515560" y="260350"/>
                </a:lnTo>
                <a:lnTo>
                  <a:pt x="1516058" y="261620"/>
                </a:lnTo>
                <a:lnTo>
                  <a:pt x="1512705" y="261620"/>
                </a:lnTo>
                <a:lnTo>
                  <a:pt x="1512705" y="265430"/>
                </a:lnTo>
                <a:lnTo>
                  <a:pt x="1508181" y="265430"/>
                </a:lnTo>
                <a:lnTo>
                  <a:pt x="1506923" y="266700"/>
                </a:lnTo>
                <a:lnTo>
                  <a:pt x="1499131" y="266700"/>
                </a:lnTo>
                <a:lnTo>
                  <a:pt x="1497704" y="267903"/>
                </a:lnTo>
                <a:lnTo>
                  <a:pt x="1497683" y="268057"/>
                </a:lnTo>
                <a:lnTo>
                  <a:pt x="1498457" y="269240"/>
                </a:lnTo>
                <a:lnTo>
                  <a:pt x="1492934" y="269240"/>
                </a:lnTo>
                <a:lnTo>
                  <a:pt x="1492110" y="270510"/>
                </a:lnTo>
                <a:lnTo>
                  <a:pt x="1491084" y="270510"/>
                </a:lnTo>
                <a:lnTo>
                  <a:pt x="1490328" y="271780"/>
                </a:lnTo>
                <a:close/>
              </a:path>
              <a:path w="4096384" h="836930">
                <a:moveTo>
                  <a:pt x="1553696" y="256355"/>
                </a:moveTo>
                <a:lnTo>
                  <a:pt x="1553099" y="255270"/>
                </a:lnTo>
                <a:lnTo>
                  <a:pt x="1553850" y="255725"/>
                </a:lnTo>
                <a:lnTo>
                  <a:pt x="1553837" y="256012"/>
                </a:lnTo>
                <a:lnTo>
                  <a:pt x="1553696" y="256355"/>
                </a:lnTo>
                <a:close/>
              </a:path>
              <a:path w="4096384" h="836930">
                <a:moveTo>
                  <a:pt x="1553934" y="255776"/>
                </a:moveTo>
                <a:lnTo>
                  <a:pt x="1553099" y="255270"/>
                </a:lnTo>
                <a:lnTo>
                  <a:pt x="1554142" y="255270"/>
                </a:lnTo>
                <a:lnTo>
                  <a:pt x="1553934" y="255776"/>
                </a:lnTo>
                <a:close/>
              </a:path>
              <a:path w="4096384" h="836930">
                <a:moveTo>
                  <a:pt x="1573882" y="256540"/>
                </a:moveTo>
                <a:lnTo>
                  <a:pt x="1573718" y="256540"/>
                </a:lnTo>
                <a:lnTo>
                  <a:pt x="1573378" y="255270"/>
                </a:lnTo>
                <a:lnTo>
                  <a:pt x="1573882" y="256540"/>
                </a:lnTo>
                <a:close/>
              </a:path>
              <a:path w="4096384" h="836930">
                <a:moveTo>
                  <a:pt x="1579415" y="256540"/>
                </a:moveTo>
                <a:lnTo>
                  <a:pt x="1573882" y="256540"/>
                </a:lnTo>
                <a:lnTo>
                  <a:pt x="1573378" y="255270"/>
                </a:lnTo>
                <a:lnTo>
                  <a:pt x="1578662" y="255270"/>
                </a:lnTo>
                <a:lnTo>
                  <a:pt x="1579415" y="256540"/>
                </a:lnTo>
                <a:close/>
              </a:path>
              <a:path w="4096384" h="836930">
                <a:moveTo>
                  <a:pt x="1587292" y="262890"/>
                </a:moveTo>
                <a:lnTo>
                  <a:pt x="1583442" y="255270"/>
                </a:lnTo>
                <a:lnTo>
                  <a:pt x="1590481" y="255270"/>
                </a:lnTo>
                <a:lnTo>
                  <a:pt x="1591319" y="257810"/>
                </a:lnTo>
                <a:lnTo>
                  <a:pt x="1590147" y="259080"/>
                </a:lnTo>
                <a:lnTo>
                  <a:pt x="1585950" y="259080"/>
                </a:lnTo>
                <a:lnTo>
                  <a:pt x="1586957" y="260348"/>
                </a:lnTo>
                <a:lnTo>
                  <a:pt x="1586794" y="261620"/>
                </a:lnTo>
                <a:lnTo>
                  <a:pt x="1588244" y="261620"/>
                </a:lnTo>
                <a:lnTo>
                  <a:pt x="1587292" y="262890"/>
                </a:lnTo>
                <a:close/>
              </a:path>
              <a:path w="4096384" h="836930">
                <a:moveTo>
                  <a:pt x="1694572" y="266700"/>
                </a:moveTo>
                <a:lnTo>
                  <a:pt x="1704126" y="255270"/>
                </a:lnTo>
                <a:lnTo>
                  <a:pt x="1703999" y="263868"/>
                </a:lnTo>
                <a:lnTo>
                  <a:pt x="1703895" y="264243"/>
                </a:lnTo>
                <a:lnTo>
                  <a:pt x="1702954" y="265430"/>
                </a:lnTo>
                <a:lnTo>
                  <a:pt x="1701448" y="265430"/>
                </a:lnTo>
                <a:lnTo>
                  <a:pt x="1694572" y="26670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694572" y="266700"/>
                </a:lnTo>
                <a:lnTo>
                  <a:pt x="1701448" y="265430"/>
                </a:lnTo>
                <a:lnTo>
                  <a:pt x="1702954" y="265430"/>
                </a:lnTo>
                <a:lnTo>
                  <a:pt x="1703895" y="264243"/>
                </a:lnTo>
                <a:lnTo>
                  <a:pt x="1703999" y="263868"/>
                </a:lnTo>
                <a:lnTo>
                  <a:pt x="1704126" y="255270"/>
                </a:lnTo>
                <a:lnTo>
                  <a:pt x="1706725" y="255270"/>
                </a:lnTo>
                <a:lnTo>
                  <a:pt x="1706640" y="256540"/>
                </a:lnTo>
                <a:lnTo>
                  <a:pt x="1710280" y="261334"/>
                </a:lnTo>
                <a:lnTo>
                  <a:pt x="1710334" y="261481"/>
                </a:lnTo>
                <a:lnTo>
                  <a:pt x="1709659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1722401" y="260350"/>
                </a:moveTo>
                <a:lnTo>
                  <a:pt x="1720888" y="257810"/>
                </a:lnTo>
                <a:lnTo>
                  <a:pt x="1722067" y="255270"/>
                </a:lnTo>
                <a:lnTo>
                  <a:pt x="1723403" y="255270"/>
                </a:lnTo>
                <a:lnTo>
                  <a:pt x="1725079" y="257810"/>
                </a:lnTo>
                <a:lnTo>
                  <a:pt x="1723907" y="259080"/>
                </a:lnTo>
                <a:lnTo>
                  <a:pt x="1722401" y="260350"/>
                </a:lnTo>
                <a:close/>
              </a:path>
              <a:path w="4096384" h="836930">
                <a:moveTo>
                  <a:pt x="1754917" y="265430"/>
                </a:moveTo>
                <a:lnTo>
                  <a:pt x="1728936" y="265430"/>
                </a:lnTo>
                <a:lnTo>
                  <a:pt x="1728936" y="260350"/>
                </a:lnTo>
                <a:lnTo>
                  <a:pt x="1722401" y="260350"/>
                </a:lnTo>
                <a:lnTo>
                  <a:pt x="1723907" y="259080"/>
                </a:lnTo>
                <a:lnTo>
                  <a:pt x="1725079" y="257810"/>
                </a:lnTo>
                <a:lnTo>
                  <a:pt x="1723403" y="255270"/>
                </a:lnTo>
                <a:lnTo>
                  <a:pt x="1733801" y="255270"/>
                </a:lnTo>
                <a:lnTo>
                  <a:pt x="1729944" y="259080"/>
                </a:lnTo>
                <a:lnTo>
                  <a:pt x="1751735" y="259080"/>
                </a:lnTo>
                <a:lnTo>
                  <a:pt x="1752737" y="261620"/>
                </a:lnTo>
                <a:lnTo>
                  <a:pt x="1753156" y="261620"/>
                </a:lnTo>
                <a:lnTo>
                  <a:pt x="1753575" y="262890"/>
                </a:lnTo>
                <a:lnTo>
                  <a:pt x="1754917" y="265430"/>
                </a:lnTo>
                <a:close/>
              </a:path>
              <a:path w="4096384" h="836930">
                <a:moveTo>
                  <a:pt x="1752737" y="261620"/>
                </a:moveTo>
                <a:lnTo>
                  <a:pt x="1751735" y="259080"/>
                </a:lnTo>
                <a:lnTo>
                  <a:pt x="1749051" y="255270"/>
                </a:lnTo>
                <a:lnTo>
                  <a:pt x="1749555" y="255270"/>
                </a:lnTo>
                <a:lnTo>
                  <a:pt x="1755005" y="256520"/>
                </a:lnTo>
                <a:lnTo>
                  <a:pt x="1754881" y="256987"/>
                </a:lnTo>
                <a:lnTo>
                  <a:pt x="1753799" y="259324"/>
                </a:lnTo>
                <a:lnTo>
                  <a:pt x="1752739" y="260348"/>
                </a:lnTo>
                <a:lnTo>
                  <a:pt x="1752863" y="260733"/>
                </a:lnTo>
                <a:lnTo>
                  <a:pt x="1752737" y="261620"/>
                </a:lnTo>
                <a:close/>
              </a:path>
              <a:path w="4096384" h="836930">
                <a:moveTo>
                  <a:pt x="1862034" y="264160"/>
                </a:moveTo>
                <a:lnTo>
                  <a:pt x="1859520" y="264160"/>
                </a:lnTo>
                <a:lnTo>
                  <a:pt x="1866559" y="256540"/>
                </a:lnTo>
                <a:lnTo>
                  <a:pt x="1867063" y="256540"/>
                </a:lnTo>
                <a:lnTo>
                  <a:pt x="1870919" y="255270"/>
                </a:lnTo>
                <a:lnTo>
                  <a:pt x="1870518" y="259080"/>
                </a:lnTo>
                <a:lnTo>
                  <a:pt x="1867132" y="262890"/>
                </a:lnTo>
                <a:lnTo>
                  <a:pt x="1862034" y="264160"/>
                </a:lnTo>
                <a:close/>
              </a:path>
              <a:path w="4096384" h="836930">
                <a:moveTo>
                  <a:pt x="1874523" y="264160"/>
                </a:moveTo>
                <a:lnTo>
                  <a:pt x="1862034" y="264160"/>
                </a:lnTo>
                <a:lnTo>
                  <a:pt x="1867132" y="262890"/>
                </a:lnTo>
                <a:lnTo>
                  <a:pt x="1870518" y="259080"/>
                </a:lnTo>
                <a:lnTo>
                  <a:pt x="1870919" y="255270"/>
                </a:lnTo>
                <a:lnTo>
                  <a:pt x="1883825" y="255270"/>
                </a:lnTo>
                <a:lnTo>
                  <a:pt x="1882174" y="256520"/>
                </a:lnTo>
                <a:lnTo>
                  <a:pt x="1882149" y="257810"/>
                </a:lnTo>
                <a:lnTo>
                  <a:pt x="1883825" y="259080"/>
                </a:lnTo>
                <a:lnTo>
                  <a:pt x="1890026" y="259080"/>
                </a:lnTo>
                <a:lnTo>
                  <a:pt x="1888954" y="260350"/>
                </a:lnTo>
                <a:lnTo>
                  <a:pt x="1872760" y="260350"/>
                </a:lnTo>
                <a:lnTo>
                  <a:pt x="1874523" y="264160"/>
                </a:lnTo>
                <a:close/>
              </a:path>
              <a:path w="4096384" h="836930">
                <a:moveTo>
                  <a:pt x="1883825" y="259080"/>
                </a:moveTo>
                <a:lnTo>
                  <a:pt x="1882149" y="257810"/>
                </a:lnTo>
                <a:lnTo>
                  <a:pt x="1882174" y="256520"/>
                </a:lnTo>
                <a:lnTo>
                  <a:pt x="1883825" y="255270"/>
                </a:lnTo>
                <a:lnTo>
                  <a:pt x="1885806" y="256520"/>
                </a:lnTo>
                <a:lnTo>
                  <a:pt x="1885836" y="257810"/>
                </a:lnTo>
                <a:lnTo>
                  <a:pt x="1883825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83825" y="259080"/>
                </a:lnTo>
                <a:lnTo>
                  <a:pt x="1885836" y="257810"/>
                </a:lnTo>
                <a:lnTo>
                  <a:pt x="1885806" y="256520"/>
                </a:lnTo>
                <a:lnTo>
                  <a:pt x="1883825" y="255270"/>
                </a:lnTo>
                <a:lnTo>
                  <a:pt x="1896397" y="255270"/>
                </a:lnTo>
                <a:lnTo>
                  <a:pt x="1894047" y="256540"/>
                </a:lnTo>
                <a:lnTo>
                  <a:pt x="1894721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94721" y="257810"/>
                </a:lnTo>
                <a:lnTo>
                  <a:pt x="1894181" y="256793"/>
                </a:lnTo>
                <a:lnTo>
                  <a:pt x="1894082" y="256520"/>
                </a:lnTo>
                <a:lnTo>
                  <a:pt x="1896397" y="255270"/>
                </a:lnTo>
                <a:lnTo>
                  <a:pt x="1897733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957240" y="266700"/>
                </a:moveTo>
                <a:lnTo>
                  <a:pt x="1891198" y="266700"/>
                </a:lnTo>
                <a:lnTo>
                  <a:pt x="1895317" y="262955"/>
                </a:lnTo>
                <a:lnTo>
                  <a:pt x="1895318" y="262827"/>
                </a:lnTo>
                <a:lnTo>
                  <a:pt x="1892537" y="260348"/>
                </a:lnTo>
                <a:lnTo>
                  <a:pt x="1890026" y="259080"/>
                </a:lnTo>
                <a:lnTo>
                  <a:pt x="1895219" y="259080"/>
                </a:lnTo>
                <a:lnTo>
                  <a:pt x="1897733" y="257810"/>
                </a:lnTo>
                <a:lnTo>
                  <a:pt x="1896397" y="255270"/>
                </a:lnTo>
                <a:lnTo>
                  <a:pt x="1936907" y="255270"/>
                </a:lnTo>
                <a:lnTo>
                  <a:pt x="1930761" y="257810"/>
                </a:lnTo>
                <a:lnTo>
                  <a:pt x="1937295" y="259080"/>
                </a:lnTo>
                <a:lnTo>
                  <a:pt x="1941820" y="260350"/>
                </a:lnTo>
                <a:lnTo>
                  <a:pt x="1945009" y="260350"/>
                </a:lnTo>
                <a:lnTo>
                  <a:pt x="1943666" y="261620"/>
                </a:lnTo>
                <a:lnTo>
                  <a:pt x="1916008" y="261620"/>
                </a:lnTo>
                <a:lnTo>
                  <a:pt x="1913494" y="262890"/>
                </a:lnTo>
                <a:lnTo>
                  <a:pt x="1902932" y="262890"/>
                </a:lnTo>
                <a:lnTo>
                  <a:pt x="1904104" y="264160"/>
                </a:lnTo>
                <a:lnTo>
                  <a:pt x="1913494" y="264160"/>
                </a:lnTo>
                <a:lnTo>
                  <a:pt x="1916008" y="265430"/>
                </a:lnTo>
                <a:lnTo>
                  <a:pt x="1955271" y="265430"/>
                </a:lnTo>
                <a:lnTo>
                  <a:pt x="1957240" y="266700"/>
                </a:lnTo>
                <a:close/>
              </a:path>
              <a:path w="4096384" h="836930">
                <a:moveTo>
                  <a:pt x="2055219" y="257209"/>
                </a:moveTo>
                <a:lnTo>
                  <a:pt x="2055308" y="256540"/>
                </a:lnTo>
                <a:lnTo>
                  <a:pt x="2043738" y="256540"/>
                </a:lnTo>
                <a:lnTo>
                  <a:pt x="2045918" y="255270"/>
                </a:lnTo>
                <a:lnTo>
                  <a:pt x="2057652" y="255270"/>
                </a:lnTo>
                <a:lnTo>
                  <a:pt x="2055219" y="257209"/>
                </a:lnTo>
                <a:close/>
              </a:path>
              <a:path w="4096384" h="836930">
                <a:moveTo>
                  <a:pt x="2071900" y="257810"/>
                </a:moveTo>
                <a:lnTo>
                  <a:pt x="2069222" y="257810"/>
                </a:lnTo>
                <a:lnTo>
                  <a:pt x="2069017" y="257047"/>
                </a:lnTo>
                <a:lnTo>
                  <a:pt x="2068907" y="256520"/>
                </a:lnTo>
                <a:lnTo>
                  <a:pt x="2070558" y="255270"/>
                </a:lnTo>
                <a:lnTo>
                  <a:pt x="2072908" y="255270"/>
                </a:lnTo>
                <a:lnTo>
                  <a:pt x="2073406" y="256540"/>
                </a:lnTo>
                <a:lnTo>
                  <a:pt x="2071900" y="257810"/>
                </a:lnTo>
                <a:close/>
              </a:path>
              <a:path w="4096384" h="836930">
                <a:moveTo>
                  <a:pt x="2066203" y="266700"/>
                </a:moveTo>
                <a:lnTo>
                  <a:pt x="2063185" y="257810"/>
                </a:lnTo>
                <a:lnTo>
                  <a:pt x="2071900" y="257810"/>
                </a:lnTo>
                <a:lnTo>
                  <a:pt x="2073406" y="256540"/>
                </a:lnTo>
                <a:lnTo>
                  <a:pt x="2072908" y="255270"/>
                </a:lnTo>
                <a:lnTo>
                  <a:pt x="2081036" y="255270"/>
                </a:lnTo>
                <a:lnTo>
                  <a:pt x="2085814" y="259080"/>
                </a:lnTo>
                <a:lnTo>
                  <a:pt x="2093481" y="259080"/>
                </a:lnTo>
                <a:lnTo>
                  <a:pt x="2092724" y="260350"/>
                </a:lnTo>
                <a:lnTo>
                  <a:pt x="2078435" y="260350"/>
                </a:lnTo>
                <a:lnTo>
                  <a:pt x="2068012" y="265643"/>
                </a:lnTo>
                <a:lnTo>
                  <a:pt x="2066203" y="266700"/>
                </a:lnTo>
                <a:close/>
              </a:path>
              <a:path w="4096384" h="836930">
                <a:moveTo>
                  <a:pt x="2141969" y="266700"/>
                </a:moveTo>
                <a:lnTo>
                  <a:pt x="2134760" y="255270"/>
                </a:lnTo>
                <a:lnTo>
                  <a:pt x="2137608" y="256540"/>
                </a:lnTo>
                <a:lnTo>
                  <a:pt x="2141969" y="256540"/>
                </a:lnTo>
                <a:lnTo>
                  <a:pt x="2141969" y="266700"/>
                </a:lnTo>
                <a:close/>
              </a:path>
              <a:path w="4096384" h="836930">
                <a:moveTo>
                  <a:pt x="2139120" y="256540"/>
                </a:moveTo>
                <a:lnTo>
                  <a:pt x="2137608" y="256540"/>
                </a:lnTo>
                <a:lnTo>
                  <a:pt x="2134760" y="255270"/>
                </a:lnTo>
                <a:lnTo>
                  <a:pt x="2140545" y="255270"/>
                </a:lnTo>
                <a:lnTo>
                  <a:pt x="2139120" y="256540"/>
                </a:lnTo>
                <a:close/>
              </a:path>
              <a:path w="4096384" h="836930">
                <a:moveTo>
                  <a:pt x="2147999" y="267970"/>
                </a:moveTo>
                <a:lnTo>
                  <a:pt x="2144482" y="263122"/>
                </a:lnTo>
                <a:lnTo>
                  <a:pt x="2144393" y="262586"/>
                </a:lnTo>
                <a:lnTo>
                  <a:pt x="2144589" y="261838"/>
                </a:lnTo>
                <a:lnTo>
                  <a:pt x="2144675" y="261591"/>
                </a:lnTo>
                <a:lnTo>
                  <a:pt x="2150854" y="255270"/>
                </a:lnTo>
                <a:lnTo>
                  <a:pt x="2152360" y="256540"/>
                </a:lnTo>
                <a:lnTo>
                  <a:pt x="2153369" y="256540"/>
                </a:lnTo>
                <a:lnTo>
                  <a:pt x="2147999" y="26797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82199" y="270510"/>
                </a:lnTo>
                <a:lnTo>
                  <a:pt x="2181695" y="269240"/>
                </a:lnTo>
                <a:lnTo>
                  <a:pt x="2180352" y="267970"/>
                </a:lnTo>
                <a:lnTo>
                  <a:pt x="2147999" y="267970"/>
                </a:lnTo>
                <a:lnTo>
                  <a:pt x="2153369" y="256540"/>
                </a:lnTo>
                <a:lnTo>
                  <a:pt x="2152360" y="256540"/>
                </a:lnTo>
                <a:lnTo>
                  <a:pt x="2150854" y="255270"/>
                </a:lnTo>
                <a:lnTo>
                  <a:pt x="2167650" y="255270"/>
                </a:lnTo>
                <a:lnTo>
                  <a:pt x="2164578" y="256540"/>
                </a:lnTo>
                <a:lnTo>
                  <a:pt x="2160090" y="259080"/>
                </a:lnTo>
                <a:lnTo>
                  <a:pt x="2157723" y="261620"/>
                </a:lnTo>
                <a:lnTo>
                  <a:pt x="2153703" y="264160"/>
                </a:lnTo>
                <a:lnTo>
                  <a:pt x="2159931" y="264160"/>
                </a:lnTo>
                <a:lnTo>
                  <a:pt x="2158561" y="265430"/>
                </a:lnTo>
                <a:lnTo>
                  <a:pt x="2185715" y="265430"/>
                </a:lnTo>
                <a:lnTo>
                  <a:pt x="2185715" y="266700"/>
                </a:lnTo>
                <a:lnTo>
                  <a:pt x="2197534" y="26670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159931" y="264160"/>
                </a:moveTo>
                <a:lnTo>
                  <a:pt x="2153703" y="264160"/>
                </a:lnTo>
                <a:lnTo>
                  <a:pt x="2157749" y="261591"/>
                </a:lnTo>
                <a:lnTo>
                  <a:pt x="2160090" y="259080"/>
                </a:lnTo>
                <a:lnTo>
                  <a:pt x="2164624" y="256520"/>
                </a:lnTo>
                <a:lnTo>
                  <a:pt x="2167650" y="255270"/>
                </a:lnTo>
                <a:lnTo>
                  <a:pt x="2166075" y="258462"/>
                </a:lnTo>
                <a:lnTo>
                  <a:pt x="2159931" y="264160"/>
                </a:lnTo>
                <a:close/>
              </a:path>
              <a:path w="4096384" h="836930">
                <a:moveTo>
                  <a:pt x="2166075" y="258462"/>
                </a:moveTo>
                <a:lnTo>
                  <a:pt x="2167650" y="255270"/>
                </a:lnTo>
                <a:lnTo>
                  <a:pt x="2178878" y="255270"/>
                </a:lnTo>
                <a:lnTo>
                  <a:pt x="2178008" y="257810"/>
                </a:lnTo>
                <a:lnTo>
                  <a:pt x="2166779" y="257810"/>
                </a:lnTo>
                <a:lnTo>
                  <a:pt x="2166075" y="258462"/>
                </a:lnTo>
                <a:close/>
              </a:path>
              <a:path w="4096384" h="836930">
                <a:moveTo>
                  <a:pt x="2193762" y="259080"/>
                </a:moveTo>
                <a:lnTo>
                  <a:pt x="2190914" y="259080"/>
                </a:lnTo>
                <a:lnTo>
                  <a:pt x="2189543" y="255270"/>
                </a:lnTo>
                <a:lnTo>
                  <a:pt x="2192274" y="255270"/>
                </a:lnTo>
                <a:lnTo>
                  <a:pt x="2195037" y="256540"/>
                </a:lnTo>
                <a:lnTo>
                  <a:pt x="2193762" y="259080"/>
                </a:lnTo>
                <a:close/>
              </a:path>
              <a:path w="4096384" h="836930">
                <a:moveTo>
                  <a:pt x="2207002" y="259080"/>
                </a:moveTo>
                <a:lnTo>
                  <a:pt x="2193762" y="259080"/>
                </a:lnTo>
                <a:lnTo>
                  <a:pt x="2194910" y="256793"/>
                </a:lnTo>
                <a:lnTo>
                  <a:pt x="2194996" y="256520"/>
                </a:lnTo>
                <a:lnTo>
                  <a:pt x="2192274" y="255270"/>
                </a:lnTo>
                <a:lnTo>
                  <a:pt x="2206505" y="255270"/>
                </a:lnTo>
                <a:lnTo>
                  <a:pt x="2203860" y="256520"/>
                </a:lnTo>
                <a:lnTo>
                  <a:pt x="2203990" y="257810"/>
                </a:lnTo>
                <a:lnTo>
                  <a:pt x="2207002" y="259080"/>
                </a:lnTo>
                <a:close/>
              </a:path>
              <a:path w="4096384" h="836930">
                <a:moveTo>
                  <a:pt x="2209857" y="259080"/>
                </a:moveTo>
                <a:lnTo>
                  <a:pt x="2207002" y="259080"/>
                </a:lnTo>
                <a:lnTo>
                  <a:pt x="2203990" y="257810"/>
                </a:lnTo>
                <a:lnTo>
                  <a:pt x="2203860" y="256520"/>
                </a:lnTo>
                <a:lnTo>
                  <a:pt x="2206505" y="255270"/>
                </a:lnTo>
                <a:lnTo>
                  <a:pt x="2209353" y="255270"/>
                </a:lnTo>
                <a:lnTo>
                  <a:pt x="2209857" y="259080"/>
                </a:lnTo>
                <a:close/>
              </a:path>
              <a:path w="4096384" h="836930">
                <a:moveTo>
                  <a:pt x="2230476" y="259080"/>
                </a:moveTo>
                <a:lnTo>
                  <a:pt x="2209857" y="259080"/>
                </a:lnTo>
                <a:lnTo>
                  <a:pt x="2209353" y="255270"/>
                </a:lnTo>
                <a:lnTo>
                  <a:pt x="2219247" y="255270"/>
                </a:lnTo>
                <a:lnTo>
                  <a:pt x="2219581" y="256540"/>
                </a:lnTo>
                <a:lnTo>
                  <a:pt x="2225448" y="256540"/>
                </a:lnTo>
                <a:lnTo>
                  <a:pt x="2230476" y="259080"/>
                </a:lnTo>
                <a:close/>
              </a:path>
              <a:path w="4096384" h="836930">
                <a:moveTo>
                  <a:pt x="2225448" y="256540"/>
                </a:moveTo>
                <a:lnTo>
                  <a:pt x="2219581" y="256540"/>
                </a:lnTo>
                <a:lnTo>
                  <a:pt x="2219247" y="255270"/>
                </a:lnTo>
                <a:lnTo>
                  <a:pt x="2230391" y="255270"/>
                </a:lnTo>
                <a:lnTo>
                  <a:pt x="2225448" y="25654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40698" y="265430"/>
                </a:lnTo>
                <a:lnTo>
                  <a:pt x="2240811" y="264997"/>
                </a:lnTo>
                <a:lnTo>
                  <a:pt x="2240917" y="263868"/>
                </a:lnTo>
                <a:lnTo>
                  <a:pt x="2240097" y="261790"/>
                </a:lnTo>
                <a:lnTo>
                  <a:pt x="2239985" y="261591"/>
                </a:lnTo>
                <a:lnTo>
                  <a:pt x="2237131" y="259788"/>
                </a:lnTo>
                <a:lnTo>
                  <a:pt x="2235001" y="255270"/>
                </a:lnTo>
                <a:lnTo>
                  <a:pt x="2246565" y="255270"/>
                </a:lnTo>
                <a:lnTo>
                  <a:pt x="2245726" y="256540"/>
                </a:lnTo>
                <a:lnTo>
                  <a:pt x="2245122" y="258837"/>
                </a:lnTo>
                <a:lnTo>
                  <a:pt x="2245246" y="259364"/>
                </a:lnTo>
                <a:lnTo>
                  <a:pt x="2245897" y="260350"/>
                </a:lnTo>
                <a:lnTo>
                  <a:pt x="2248411" y="260350"/>
                </a:lnTo>
                <a:lnTo>
                  <a:pt x="2253270" y="26416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45897" y="260350"/>
                </a:moveTo>
                <a:lnTo>
                  <a:pt x="2245246" y="259364"/>
                </a:lnTo>
                <a:lnTo>
                  <a:pt x="2245122" y="258837"/>
                </a:lnTo>
                <a:lnTo>
                  <a:pt x="2245726" y="256540"/>
                </a:lnTo>
                <a:lnTo>
                  <a:pt x="2246565" y="255270"/>
                </a:lnTo>
                <a:lnTo>
                  <a:pt x="2247573" y="257810"/>
                </a:lnTo>
                <a:lnTo>
                  <a:pt x="2245897" y="260350"/>
                </a:lnTo>
                <a:close/>
              </a:path>
              <a:path w="4096384" h="836930">
                <a:moveTo>
                  <a:pt x="2284110" y="256540"/>
                </a:moveTo>
                <a:lnTo>
                  <a:pt x="2286290" y="255270"/>
                </a:lnTo>
                <a:lnTo>
                  <a:pt x="2288811" y="255270"/>
                </a:lnTo>
                <a:lnTo>
                  <a:pt x="2284110" y="256540"/>
                </a:lnTo>
                <a:close/>
              </a:path>
              <a:path w="4096384" h="836930">
                <a:moveTo>
                  <a:pt x="2244275" y="283210"/>
                </a:moveTo>
                <a:lnTo>
                  <a:pt x="2239859" y="283210"/>
                </a:lnTo>
                <a:lnTo>
                  <a:pt x="2243212" y="275590"/>
                </a:lnTo>
                <a:lnTo>
                  <a:pt x="2242204" y="275590"/>
                </a:lnTo>
                <a:lnTo>
                  <a:pt x="2236677" y="271780"/>
                </a:lnTo>
                <a:lnTo>
                  <a:pt x="2282270" y="271780"/>
                </a:lnTo>
                <a:lnTo>
                  <a:pt x="2281524" y="263868"/>
                </a:lnTo>
                <a:lnTo>
                  <a:pt x="2281403" y="262827"/>
                </a:lnTo>
                <a:lnTo>
                  <a:pt x="2279069" y="257810"/>
                </a:lnTo>
                <a:lnTo>
                  <a:pt x="2275229" y="256540"/>
                </a:lnTo>
                <a:lnTo>
                  <a:pt x="2284110" y="256540"/>
                </a:lnTo>
                <a:lnTo>
                  <a:pt x="2288811" y="255270"/>
                </a:lnTo>
                <a:lnTo>
                  <a:pt x="2299871" y="255270"/>
                </a:lnTo>
                <a:lnTo>
                  <a:pt x="2296736" y="256520"/>
                </a:lnTo>
                <a:lnTo>
                  <a:pt x="2296814" y="256793"/>
                </a:lnTo>
                <a:lnTo>
                  <a:pt x="2298574" y="260350"/>
                </a:lnTo>
                <a:lnTo>
                  <a:pt x="2292328" y="260350"/>
                </a:lnTo>
                <a:lnTo>
                  <a:pt x="2292498" y="264160"/>
                </a:lnTo>
                <a:lnTo>
                  <a:pt x="2291489" y="264160"/>
                </a:lnTo>
                <a:lnTo>
                  <a:pt x="2289813" y="265430"/>
                </a:lnTo>
                <a:lnTo>
                  <a:pt x="2316233" y="265430"/>
                </a:lnTo>
                <a:lnTo>
                  <a:pt x="2315528" y="266700"/>
                </a:lnTo>
                <a:lnTo>
                  <a:pt x="2284621" y="266700"/>
                </a:lnTo>
                <a:lnTo>
                  <a:pt x="2283946" y="269240"/>
                </a:lnTo>
                <a:lnTo>
                  <a:pt x="2285623" y="273050"/>
                </a:lnTo>
                <a:lnTo>
                  <a:pt x="2286965" y="274320"/>
                </a:lnTo>
                <a:lnTo>
                  <a:pt x="2253944" y="274320"/>
                </a:lnTo>
                <a:lnTo>
                  <a:pt x="2252765" y="275590"/>
                </a:lnTo>
                <a:lnTo>
                  <a:pt x="2249249" y="278012"/>
                </a:lnTo>
                <a:lnTo>
                  <a:pt x="2249156" y="278201"/>
                </a:lnTo>
                <a:lnTo>
                  <a:pt x="2251808" y="280670"/>
                </a:lnTo>
                <a:lnTo>
                  <a:pt x="2245897" y="280670"/>
                </a:lnTo>
                <a:lnTo>
                  <a:pt x="2244275" y="283210"/>
                </a:lnTo>
                <a:close/>
              </a:path>
              <a:path w="4096384" h="836930">
                <a:moveTo>
                  <a:pt x="2327529" y="256540"/>
                </a:moveTo>
                <a:lnTo>
                  <a:pt x="2327365" y="256540"/>
                </a:lnTo>
                <a:lnTo>
                  <a:pt x="2327699" y="255270"/>
                </a:lnTo>
                <a:lnTo>
                  <a:pt x="2327529" y="256540"/>
                </a:lnTo>
                <a:close/>
              </a:path>
              <a:path w="4096384" h="836930">
                <a:moveTo>
                  <a:pt x="2337586" y="256540"/>
                </a:moveTo>
                <a:lnTo>
                  <a:pt x="2327529" y="256540"/>
                </a:lnTo>
                <a:lnTo>
                  <a:pt x="2327699" y="255270"/>
                </a:lnTo>
                <a:lnTo>
                  <a:pt x="2338425" y="255270"/>
                </a:lnTo>
                <a:lnTo>
                  <a:pt x="2337586" y="256540"/>
                </a:lnTo>
                <a:close/>
              </a:path>
              <a:path w="4096384" h="836930">
                <a:moveTo>
                  <a:pt x="2394913" y="259080"/>
                </a:moveTo>
                <a:lnTo>
                  <a:pt x="2393741" y="259080"/>
                </a:lnTo>
                <a:lnTo>
                  <a:pt x="2392839" y="256793"/>
                </a:lnTo>
                <a:lnTo>
                  <a:pt x="2392762" y="256520"/>
                </a:lnTo>
                <a:lnTo>
                  <a:pt x="2394245" y="255270"/>
                </a:lnTo>
                <a:lnTo>
                  <a:pt x="2395417" y="255270"/>
                </a:lnTo>
                <a:lnTo>
                  <a:pt x="2396255" y="257810"/>
                </a:lnTo>
                <a:lnTo>
                  <a:pt x="2394913" y="259080"/>
                </a:lnTo>
                <a:close/>
              </a:path>
              <a:path w="4096384" h="836930">
                <a:moveTo>
                  <a:pt x="2398102" y="259080"/>
                </a:moveTo>
                <a:lnTo>
                  <a:pt x="2394913" y="259080"/>
                </a:lnTo>
                <a:lnTo>
                  <a:pt x="2396255" y="257810"/>
                </a:lnTo>
                <a:lnTo>
                  <a:pt x="2395417" y="255270"/>
                </a:lnTo>
                <a:lnTo>
                  <a:pt x="2409161" y="255270"/>
                </a:lnTo>
                <a:lnTo>
                  <a:pt x="2398102" y="259080"/>
                </a:lnTo>
                <a:close/>
              </a:path>
              <a:path w="4096384" h="836930">
                <a:moveTo>
                  <a:pt x="2471530" y="265430"/>
                </a:moveTo>
                <a:lnTo>
                  <a:pt x="2467948" y="265430"/>
                </a:lnTo>
                <a:lnTo>
                  <a:pt x="2468046" y="262955"/>
                </a:lnTo>
                <a:lnTo>
                  <a:pt x="2468170" y="261481"/>
                </a:lnTo>
                <a:lnTo>
                  <a:pt x="2470673" y="256540"/>
                </a:lnTo>
                <a:lnTo>
                  <a:pt x="2475367" y="255270"/>
                </a:lnTo>
                <a:lnTo>
                  <a:pt x="2478058" y="256540"/>
                </a:lnTo>
                <a:lnTo>
                  <a:pt x="2476193" y="259080"/>
                </a:lnTo>
                <a:lnTo>
                  <a:pt x="2475026" y="259080"/>
                </a:lnTo>
                <a:lnTo>
                  <a:pt x="2475734" y="259704"/>
                </a:lnTo>
                <a:lnTo>
                  <a:pt x="2471530" y="265430"/>
                </a:lnTo>
                <a:close/>
              </a:path>
              <a:path w="4096384" h="836930">
                <a:moveTo>
                  <a:pt x="2525661" y="285750"/>
                </a:moveTo>
                <a:lnTo>
                  <a:pt x="2514906" y="285750"/>
                </a:lnTo>
                <a:lnTo>
                  <a:pt x="2517273" y="284480"/>
                </a:lnTo>
                <a:lnTo>
                  <a:pt x="2516949" y="283247"/>
                </a:lnTo>
                <a:lnTo>
                  <a:pt x="2516782" y="281940"/>
                </a:lnTo>
                <a:lnTo>
                  <a:pt x="2516448" y="280670"/>
                </a:lnTo>
                <a:lnTo>
                  <a:pt x="2479400" y="280670"/>
                </a:lnTo>
                <a:lnTo>
                  <a:pt x="2482740" y="278130"/>
                </a:lnTo>
                <a:lnTo>
                  <a:pt x="2488279" y="276860"/>
                </a:lnTo>
                <a:lnTo>
                  <a:pt x="2481083" y="273050"/>
                </a:lnTo>
                <a:lnTo>
                  <a:pt x="2487120" y="273050"/>
                </a:lnTo>
                <a:lnTo>
                  <a:pt x="2488452" y="271563"/>
                </a:lnTo>
                <a:lnTo>
                  <a:pt x="2489127" y="270718"/>
                </a:lnTo>
                <a:lnTo>
                  <a:pt x="2489230" y="269618"/>
                </a:lnTo>
                <a:lnTo>
                  <a:pt x="2489111" y="267970"/>
                </a:lnTo>
                <a:lnTo>
                  <a:pt x="2485929" y="267970"/>
                </a:lnTo>
                <a:lnTo>
                  <a:pt x="2485987" y="263935"/>
                </a:lnTo>
                <a:lnTo>
                  <a:pt x="2484833" y="261752"/>
                </a:lnTo>
                <a:lnTo>
                  <a:pt x="2484707" y="261591"/>
                </a:lnTo>
                <a:lnTo>
                  <a:pt x="2482239" y="260348"/>
                </a:lnTo>
                <a:lnTo>
                  <a:pt x="2476059" y="259261"/>
                </a:lnTo>
                <a:lnTo>
                  <a:pt x="2478058" y="256540"/>
                </a:lnTo>
                <a:lnTo>
                  <a:pt x="2475367" y="255270"/>
                </a:lnTo>
                <a:lnTo>
                  <a:pt x="2481272" y="255270"/>
                </a:lnTo>
                <a:lnTo>
                  <a:pt x="2481915" y="259080"/>
                </a:lnTo>
                <a:lnTo>
                  <a:pt x="2500190" y="259080"/>
                </a:lnTo>
                <a:lnTo>
                  <a:pt x="2500862" y="261620"/>
                </a:lnTo>
                <a:lnTo>
                  <a:pt x="2493976" y="261620"/>
                </a:lnTo>
                <a:lnTo>
                  <a:pt x="2494159" y="264160"/>
                </a:lnTo>
                <a:lnTo>
                  <a:pt x="2495816" y="265430"/>
                </a:lnTo>
                <a:lnTo>
                  <a:pt x="2517273" y="265430"/>
                </a:lnTo>
                <a:lnTo>
                  <a:pt x="2507052" y="273050"/>
                </a:lnTo>
                <a:lnTo>
                  <a:pt x="2506680" y="274972"/>
                </a:lnTo>
                <a:lnTo>
                  <a:pt x="2506654" y="275753"/>
                </a:lnTo>
                <a:lnTo>
                  <a:pt x="2508008" y="278130"/>
                </a:lnTo>
                <a:lnTo>
                  <a:pt x="2575778" y="278130"/>
                </a:lnTo>
                <a:lnTo>
                  <a:pt x="2576793" y="279400"/>
                </a:lnTo>
                <a:lnTo>
                  <a:pt x="2579144" y="280670"/>
                </a:lnTo>
                <a:lnTo>
                  <a:pt x="2578810" y="281940"/>
                </a:lnTo>
                <a:lnTo>
                  <a:pt x="2531251" y="281940"/>
                </a:lnTo>
                <a:lnTo>
                  <a:pt x="2527344" y="283210"/>
                </a:lnTo>
                <a:lnTo>
                  <a:pt x="2525661" y="285750"/>
                </a:lnTo>
                <a:close/>
              </a:path>
              <a:path w="4096384" h="836930">
                <a:moveTo>
                  <a:pt x="2704700" y="260350"/>
                </a:moveTo>
                <a:lnTo>
                  <a:pt x="2703508" y="260350"/>
                </a:lnTo>
                <a:lnTo>
                  <a:pt x="2702342" y="257810"/>
                </a:lnTo>
                <a:lnTo>
                  <a:pt x="2703357" y="255270"/>
                </a:lnTo>
                <a:lnTo>
                  <a:pt x="2704523" y="255270"/>
                </a:lnTo>
                <a:lnTo>
                  <a:pt x="2705691" y="257480"/>
                </a:lnTo>
                <a:lnTo>
                  <a:pt x="2705566" y="258462"/>
                </a:lnTo>
                <a:lnTo>
                  <a:pt x="2704700" y="26035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6799" y="262827"/>
                </a:lnTo>
                <a:lnTo>
                  <a:pt x="2682227" y="260350"/>
                </a:lnTo>
                <a:lnTo>
                  <a:pt x="2704700" y="260350"/>
                </a:lnTo>
                <a:lnTo>
                  <a:pt x="2705865" y="257810"/>
                </a:lnTo>
                <a:lnTo>
                  <a:pt x="2704523" y="255270"/>
                </a:lnTo>
                <a:lnTo>
                  <a:pt x="2715418" y="255270"/>
                </a:lnTo>
                <a:lnTo>
                  <a:pt x="2712236" y="257810"/>
                </a:lnTo>
                <a:lnTo>
                  <a:pt x="2717088" y="261620"/>
                </a:lnTo>
                <a:lnTo>
                  <a:pt x="2710553" y="261620"/>
                </a:lnTo>
                <a:lnTo>
                  <a:pt x="2708379" y="262890"/>
                </a:lnTo>
                <a:lnTo>
                  <a:pt x="2694138" y="262890"/>
                </a:lnTo>
                <a:lnTo>
                  <a:pt x="2694412" y="264499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43404" y="257810"/>
                </a:moveTo>
                <a:lnTo>
                  <a:pt x="2741564" y="256540"/>
                </a:lnTo>
                <a:lnTo>
                  <a:pt x="2741564" y="255270"/>
                </a:lnTo>
                <a:lnTo>
                  <a:pt x="2743404" y="255270"/>
                </a:lnTo>
                <a:lnTo>
                  <a:pt x="2745578" y="256540"/>
                </a:lnTo>
                <a:lnTo>
                  <a:pt x="2743404" y="257810"/>
                </a:lnTo>
                <a:close/>
              </a:path>
              <a:path w="4096384" h="836930">
                <a:moveTo>
                  <a:pt x="2755806" y="257810"/>
                </a:moveTo>
                <a:lnTo>
                  <a:pt x="2743404" y="257810"/>
                </a:lnTo>
                <a:lnTo>
                  <a:pt x="2745578" y="256540"/>
                </a:lnTo>
                <a:lnTo>
                  <a:pt x="2743404" y="255270"/>
                </a:lnTo>
                <a:lnTo>
                  <a:pt x="2758006" y="255270"/>
                </a:lnTo>
                <a:lnTo>
                  <a:pt x="2755839" y="256520"/>
                </a:lnTo>
                <a:lnTo>
                  <a:pt x="2755806" y="257810"/>
                </a:lnTo>
                <a:close/>
              </a:path>
              <a:path w="4096384" h="836930">
                <a:moveTo>
                  <a:pt x="2757822" y="259080"/>
                </a:moveTo>
                <a:lnTo>
                  <a:pt x="2755806" y="257810"/>
                </a:lnTo>
                <a:lnTo>
                  <a:pt x="2755839" y="256520"/>
                </a:lnTo>
                <a:lnTo>
                  <a:pt x="2758006" y="255270"/>
                </a:lnTo>
                <a:lnTo>
                  <a:pt x="2760476" y="256520"/>
                </a:lnTo>
                <a:lnTo>
                  <a:pt x="2760514" y="257810"/>
                </a:lnTo>
                <a:lnTo>
                  <a:pt x="2757822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757822" y="259080"/>
                </a:lnTo>
                <a:lnTo>
                  <a:pt x="2760514" y="257810"/>
                </a:lnTo>
                <a:lnTo>
                  <a:pt x="2760476" y="256520"/>
                </a:lnTo>
                <a:lnTo>
                  <a:pt x="2758006" y="255270"/>
                </a:lnTo>
                <a:lnTo>
                  <a:pt x="2767983" y="255270"/>
                </a:lnTo>
                <a:lnTo>
                  <a:pt x="2767583" y="257810"/>
                </a:lnTo>
                <a:lnTo>
                  <a:pt x="2812314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797561" y="256540"/>
                </a:moveTo>
                <a:lnTo>
                  <a:pt x="2797712" y="255270"/>
                </a:lnTo>
                <a:lnTo>
                  <a:pt x="2797895" y="255270"/>
                </a:lnTo>
                <a:lnTo>
                  <a:pt x="2797561" y="256540"/>
                </a:lnTo>
                <a:close/>
              </a:path>
              <a:path w="4096384" h="836930">
                <a:moveTo>
                  <a:pt x="2806774" y="256540"/>
                </a:moveTo>
                <a:lnTo>
                  <a:pt x="2797561" y="256540"/>
                </a:lnTo>
                <a:lnTo>
                  <a:pt x="2797895" y="255270"/>
                </a:lnTo>
                <a:lnTo>
                  <a:pt x="2810788" y="255270"/>
                </a:lnTo>
                <a:lnTo>
                  <a:pt x="2806774" y="25654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839" y="269240"/>
                </a:lnTo>
                <a:lnTo>
                  <a:pt x="2852638" y="266065"/>
                </a:lnTo>
                <a:lnTo>
                  <a:pt x="2859066" y="262890"/>
                </a:lnTo>
                <a:lnTo>
                  <a:pt x="2849853" y="259080"/>
                </a:lnTo>
                <a:lnTo>
                  <a:pt x="2849853" y="255270"/>
                </a:lnTo>
                <a:lnTo>
                  <a:pt x="2859652" y="255270"/>
                </a:lnTo>
                <a:lnTo>
                  <a:pt x="2860572" y="256540"/>
                </a:lnTo>
                <a:lnTo>
                  <a:pt x="2864762" y="256540"/>
                </a:lnTo>
                <a:lnTo>
                  <a:pt x="2865266" y="257810"/>
                </a:lnTo>
                <a:lnTo>
                  <a:pt x="2860906" y="25781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2866779" y="259080"/>
                </a:moveTo>
                <a:lnTo>
                  <a:pt x="2865771" y="259080"/>
                </a:lnTo>
                <a:lnTo>
                  <a:pt x="2864863" y="256793"/>
                </a:lnTo>
                <a:lnTo>
                  <a:pt x="2864777" y="256520"/>
                </a:lnTo>
                <a:lnTo>
                  <a:pt x="2865771" y="255270"/>
                </a:lnTo>
                <a:lnTo>
                  <a:pt x="2866779" y="255270"/>
                </a:lnTo>
                <a:lnTo>
                  <a:pt x="2867794" y="257810"/>
                </a:lnTo>
                <a:lnTo>
                  <a:pt x="2866779" y="259080"/>
                </a:lnTo>
                <a:close/>
              </a:path>
              <a:path w="4096384" h="836930">
                <a:moveTo>
                  <a:pt x="2874499" y="259080"/>
                </a:moveTo>
                <a:lnTo>
                  <a:pt x="2866779" y="259080"/>
                </a:lnTo>
                <a:lnTo>
                  <a:pt x="2867794" y="257810"/>
                </a:lnTo>
                <a:lnTo>
                  <a:pt x="2866779" y="255270"/>
                </a:lnTo>
                <a:lnTo>
                  <a:pt x="2878015" y="255270"/>
                </a:lnTo>
                <a:lnTo>
                  <a:pt x="2874499" y="259080"/>
                </a:lnTo>
                <a:close/>
              </a:path>
              <a:path w="4096384" h="836930">
                <a:moveTo>
                  <a:pt x="2945897" y="259080"/>
                </a:moveTo>
                <a:lnTo>
                  <a:pt x="2944234" y="259080"/>
                </a:lnTo>
                <a:lnTo>
                  <a:pt x="2943049" y="257810"/>
                </a:lnTo>
                <a:lnTo>
                  <a:pt x="2943316" y="256793"/>
                </a:lnTo>
                <a:lnTo>
                  <a:pt x="2943405" y="256520"/>
                </a:lnTo>
                <a:lnTo>
                  <a:pt x="2944882" y="255270"/>
                </a:lnTo>
                <a:lnTo>
                  <a:pt x="2946565" y="255270"/>
                </a:lnTo>
                <a:lnTo>
                  <a:pt x="2945897" y="259080"/>
                </a:lnTo>
                <a:close/>
              </a:path>
              <a:path w="4096384" h="836930">
                <a:moveTo>
                  <a:pt x="2966743" y="259080"/>
                </a:moveTo>
                <a:lnTo>
                  <a:pt x="2945897" y="259080"/>
                </a:lnTo>
                <a:lnTo>
                  <a:pt x="2946565" y="255270"/>
                </a:lnTo>
                <a:lnTo>
                  <a:pt x="2971702" y="255270"/>
                </a:lnTo>
                <a:lnTo>
                  <a:pt x="2970030" y="257810"/>
                </a:lnTo>
                <a:lnTo>
                  <a:pt x="2967197" y="257810"/>
                </a:lnTo>
                <a:lnTo>
                  <a:pt x="2966743" y="259080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6421" y="261620"/>
                </a:lnTo>
                <a:lnTo>
                  <a:pt x="3026927" y="255725"/>
                </a:lnTo>
                <a:lnTo>
                  <a:pt x="3028551" y="255270"/>
                </a:lnTo>
                <a:lnTo>
                  <a:pt x="3035413" y="25527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92753" y="260350"/>
                </a:moveTo>
                <a:lnTo>
                  <a:pt x="3092078" y="257810"/>
                </a:lnTo>
                <a:lnTo>
                  <a:pt x="3089230" y="255270"/>
                </a:lnTo>
                <a:lnTo>
                  <a:pt x="3098449" y="255270"/>
                </a:lnTo>
                <a:lnTo>
                  <a:pt x="3097456" y="256520"/>
                </a:lnTo>
                <a:lnTo>
                  <a:pt x="3097100" y="257810"/>
                </a:lnTo>
                <a:lnTo>
                  <a:pt x="3092753" y="260350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09836" y="273050"/>
                </a:lnTo>
                <a:lnTo>
                  <a:pt x="3110140" y="271196"/>
                </a:lnTo>
                <a:lnTo>
                  <a:pt x="3110237" y="270763"/>
                </a:lnTo>
                <a:lnTo>
                  <a:pt x="3118564" y="262890"/>
                </a:lnTo>
                <a:lnTo>
                  <a:pt x="3115675" y="261591"/>
                </a:lnTo>
                <a:lnTo>
                  <a:pt x="3113850" y="260350"/>
                </a:lnTo>
                <a:lnTo>
                  <a:pt x="3092753" y="260350"/>
                </a:lnTo>
                <a:lnTo>
                  <a:pt x="3097100" y="257810"/>
                </a:lnTo>
                <a:lnTo>
                  <a:pt x="3097456" y="256520"/>
                </a:lnTo>
                <a:lnTo>
                  <a:pt x="3098449" y="255270"/>
                </a:lnTo>
                <a:lnTo>
                  <a:pt x="3104094" y="255270"/>
                </a:lnTo>
                <a:lnTo>
                  <a:pt x="3105488" y="259080"/>
                </a:lnTo>
                <a:lnTo>
                  <a:pt x="3113542" y="259080"/>
                </a:lnTo>
                <a:lnTo>
                  <a:pt x="3123573" y="260348"/>
                </a:lnTo>
                <a:lnTo>
                  <a:pt x="3124078" y="262890"/>
                </a:lnTo>
                <a:lnTo>
                  <a:pt x="3126497" y="265430"/>
                </a:lnTo>
                <a:lnTo>
                  <a:pt x="3143879" y="265430"/>
                </a:lnTo>
                <a:lnTo>
                  <a:pt x="3135491" y="266700"/>
                </a:lnTo>
                <a:lnTo>
                  <a:pt x="3128786" y="266700"/>
                </a:lnTo>
                <a:lnTo>
                  <a:pt x="3132308" y="269240"/>
                </a:lnTo>
                <a:lnTo>
                  <a:pt x="3120064" y="269240"/>
                </a:lnTo>
                <a:lnTo>
                  <a:pt x="3118564" y="270510"/>
                </a:lnTo>
                <a:lnTo>
                  <a:pt x="3119907" y="27178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97404" y="255441"/>
                </a:moveTo>
                <a:lnTo>
                  <a:pt x="3197185" y="255270"/>
                </a:lnTo>
                <a:lnTo>
                  <a:pt x="3197859" y="255270"/>
                </a:lnTo>
                <a:lnTo>
                  <a:pt x="3197404" y="255441"/>
                </a:lnTo>
                <a:close/>
              </a:path>
              <a:path w="4096384" h="836930">
                <a:moveTo>
                  <a:pt x="3206889" y="262890"/>
                </a:moveTo>
                <a:lnTo>
                  <a:pt x="3197404" y="255441"/>
                </a:lnTo>
                <a:lnTo>
                  <a:pt x="3197859" y="255270"/>
                </a:lnTo>
                <a:lnTo>
                  <a:pt x="3206837" y="255270"/>
                </a:lnTo>
                <a:lnTo>
                  <a:pt x="3208545" y="256520"/>
                </a:lnTo>
                <a:lnTo>
                  <a:pt x="3208437" y="257047"/>
                </a:lnTo>
                <a:lnTo>
                  <a:pt x="3206889" y="262890"/>
                </a:lnTo>
                <a:close/>
              </a:path>
              <a:path w="4096384" h="836930">
                <a:moveTo>
                  <a:pt x="3296055" y="260350"/>
                </a:moveTo>
                <a:lnTo>
                  <a:pt x="3284684" y="260350"/>
                </a:lnTo>
                <a:lnTo>
                  <a:pt x="3286000" y="255270"/>
                </a:lnTo>
                <a:lnTo>
                  <a:pt x="3294571" y="255270"/>
                </a:lnTo>
                <a:lnTo>
                  <a:pt x="3296055" y="260350"/>
                </a:lnTo>
                <a:close/>
              </a:path>
              <a:path w="4096384" h="836930">
                <a:moveTo>
                  <a:pt x="3445598" y="259080"/>
                </a:moveTo>
                <a:lnTo>
                  <a:pt x="3442749" y="259080"/>
                </a:lnTo>
                <a:lnTo>
                  <a:pt x="3442587" y="258462"/>
                </a:lnTo>
                <a:lnTo>
                  <a:pt x="3442502" y="257480"/>
                </a:lnTo>
                <a:lnTo>
                  <a:pt x="3442749" y="256540"/>
                </a:lnTo>
                <a:lnTo>
                  <a:pt x="3443424" y="255270"/>
                </a:lnTo>
                <a:lnTo>
                  <a:pt x="3445919" y="258837"/>
                </a:lnTo>
                <a:lnTo>
                  <a:pt x="3445598" y="259080"/>
                </a:lnTo>
                <a:close/>
              </a:path>
              <a:path w="4096384" h="836930">
                <a:moveTo>
                  <a:pt x="3445919" y="258837"/>
                </a:moveTo>
                <a:lnTo>
                  <a:pt x="3443424" y="255270"/>
                </a:lnTo>
                <a:lnTo>
                  <a:pt x="3458000" y="255270"/>
                </a:lnTo>
                <a:lnTo>
                  <a:pt x="3457326" y="257810"/>
                </a:lnTo>
                <a:lnTo>
                  <a:pt x="3447281" y="257810"/>
                </a:lnTo>
                <a:lnTo>
                  <a:pt x="3445919" y="258837"/>
                </a:lnTo>
                <a:close/>
              </a:path>
              <a:path w="4096384" h="836930">
                <a:moveTo>
                  <a:pt x="3485828" y="257810"/>
                </a:moveTo>
                <a:lnTo>
                  <a:pt x="3485154" y="257810"/>
                </a:lnTo>
                <a:lnTo>
                  <a:pt x="3484953" y="257047"/>
                </a:lnTo>
                <a:lnTo>
                  <a:pt x="3484837" y="256520"/>
                </a:lnTo>
                <a:lnTo>
                  <a:pt x="3485985" y="255270"/>
                </a:lnTo>
                <a:lnTo>
                  <a:pt x="3486836" y="255270"/>
                </a:lnTo>
                <a:lnTo>
                  <a:pt x="3486994" y="256540"/>
                </a:lnTo>
                <a:lnTo>
                  <a:pt x="3485828" y="257810"/>
                </a:lnTo>
                <a:close/>
              </a:path>
              <a:path w="4096384" h="836930">
                <a:moveTo>
                  <a:pt x="3500580" y="257810"/>
                </a:moveTo>
                <a:lnTo>
                  <a:pt x="3485828" y="257810"/>
                </a:lnTo>
                <a:lnTo>
                  <a:pt x="3486994" y="256540"/>
                </a:lnTo>
                <a:lnTo>
                  <a:pt x="3486836" y="255270"/>
                </a:lnTo>
                <a:lnTo>
                  <a:pt x="3499572" y="255270"/>
                </a:lnTo>
                <a:lnTo>
                  <a:pt x="3500580" y="257810"/>
                </a:lnTo>
                <a:close/>
              </a:path>
              <a:path w="4096384" h="836930">
                <a:moveTo>
                  <a:pt x="3513814" y="262890"/>
                </a:moveTo>
                <a:lnTo>
                  <a:pt x="3511936" y="259021"/>
                </a:lnTo>
                <a:lnTo>
                  <a:pt x="3511149" y="257810"/>
                </a:lnTo>
                <a:lnTo>
                  <a:pt x="3511542" y="256793"/>
                </a:lnTo>
                <a:lnTo>
                  <a:pt x="3511667" y="256520"/>
                </a:lnTo>
                <a:lnTo>
                  <a:pt x="3513473" y="255270"/>
                </a:lnTo>
                <a:lnTo>
                  <a:pt x="3518679" y="255270"/>
                </a:lnTo>
                <a:lnTo>
                  <a:pt x="3513814" y="262890"/>
                </a:lnTo>
                <a:close/>
              </a:path>
              <a:path w="4096384" h="836930">
                <a:moveTo>
                  <a:pt x="3517854" y="262890"/>
                </a:moveTo>
                <a:lnTo>
                  <a:pt x="3513814" y="262890"/>
                </a:lnTo>
                <a:lnTo>
                  <a:pt x="3518679" y="255270"/>
                </a:lnTo>
                <a:lnTo>
                  <a:pt x="3527892" y="255270"/>
                </a:lnTo>
                <a:lnTo>
                  <a:pt x="3527892" y="260350"/>
                </a:lnTo>
                <a:lnTo>
                  <a:pt x="3523544" y="260350"/>
                </a:lnTo>
                <a:lnTo>
                  <a:pt x="3517854" y="262890"/>
                </a:lnTo>
                <a:close/>
              </a:path>
              <a:path w="4096384" h="836930">
                <a:moveTo>
                  <a:pt x="3558348" y="261620"/>
                </a:moveTo>
                <a:lnTo>
                  <a:pt x="3527892" y="261620"/>
                </a:lnTo>
                <a:lnTo>
                  <a:pt x="3527892" y="255270"/>
                </a:lnTo>
                <a:lnTo>
                  <a:pt x="3537905" y="255270"/>
                </a:lnTo>
                <a:lnTo>
                  <a:pt x="3537668" y="256355"/>
                </a:lnTo>
                <a:lnTo>
                  <a:pt x="3537794" y="257047"/>
                </a:lnTo>
                <a:lnTo>
                  <a:pt x="3538460" y="259080"/>
                </a:lnTo>
                <a:lnTo>
                  <a:pt x="3553546" y="259080"/>
                </a:lnTo>
                <a:lnTo>
                  <a:pt x="3558348" y="261620"/>
                </a:lnTo>
                <a:close/>
              </a:path>
              <a:path w="4096384" h="836930">
                <a:moveTo>
                  <a:pt x="3560365" y="262266"/>
                </a:moveTo>
                <a:lnTo>
                  <a:pt x="3556154" y="255421"/>
                </a:lnTo>
                <a:lnTo>
                  <a:pt x="3556735" y="255270"/>
                </a:lnTo>
                <a:lnTo>
                  <a:pt x="3564063" y="255270"/>
                </a:lnTo>
                <a:lnTo>
                  <a:pt x="3564293" y="256793"/>
                </a:lnTo>
                <a:lnTo>
                  <a:pt x="3564837" y="261620"/>
                </a:lnTo>
                <a:lnTo>
                  <a:pt x="3560749" y="261620"/>
                </a:lnTo>
                <a:lnTo>
                  <a:pt x="3560365" y="262266"/>
                </a:lnTo>
                <a:close/>
              </a:path>
              <a:path w="4096384" h="836930">
                <a:moveTo>
                  <a:pt x="3758213" y="262890"/>
                </a:moveTo>
                <a:lnTo>
                  <a:pt x="3754536" y="260348"/>
                </a:lnTo>
                <a:lnTo>
                  <a:pt x="3747835" y="256540"/>
                </a:lnTo>
                <a:lnTo>
                  <a:pt x="3760570" y="255270"/>
                </a:lnTo>
                <a:lnTo>
                  <a:pt x="3758213" y="257810"/>
                </a:lnTo>
                <a:lnTo>
                  <a:pt x="3757388" y="257810"/>
                </a:lnTo>
                <a:lnTo>
                  <a:pt x="3758213" y="262890"/>
                </a:lnTo>
                <a:close/>
              </a:path>
              <a:path w="4096384" h="836930">
                <a:moveTo>
                  <a:pt x="3809679" y="257810"/>
                </a:moveTo>
                <a:lnTo>
                  <a:pt x="3758213" y="257810"/>
                </a:lnTo>
                <a:lnTo>
                  <a:pt x="3760570" y="255270"/>
                </a:lnTo>
                <a:lnTo>
                  <a:pt x="3835828" y="255270"/>
                </a:lnTo>
                <a:lnTo>
                  <a:pt x="3834483" y="256540"/>
                </a:lnTo>
                <a:lnTo>
                  <a:pt x="3810354" y="256540"/>
                </a:lnTo>
                <a:lnTo>
                  <a:pt x="3809679" y="257810"/>
                </a:lnTo>
                <a:close/>
              </a:path>
              <a:path w="4096384" h="836930">
                <a:moveTo>
                  <a:pt x="3850918" y="260350"/>
                </a:moveTo>
                <a:lnTo>
                  <a:pt x="3849752" y="260350"/>
                </a:lnTo>
                <a:lnTo>
                  <a:pt x="3848410" y="257810"/>
                </a:lnTo>
                <a:lnTo>
                  <a:pt x="3849418" y="255270"/>
                </a:lnTo>
                <a:lnTo>
                  <a:pt x="3850584" y="255270"/>
                </a:lnTo>
                <a:lnTo>
                  <a:pt x="3851889" y="257480"/>
                </a:lnTo>
                <a:lnTo>
                  <a:pt x="3851784" y="258462"/>
                </a:lnTo>
                <a:lnTo>
                  <a:pt x="3850918" y="260350"/>
                </a:lnTo>
                <a:close/>
              </a:path>
              <a:path w="4096384" h="836930">
                <a:moveTo>
                  <a:pt x="3864306" y="260350"/>
                </a:moveTo>
                <a:lnTo>
                  <a:pt x="3850918" y="260350"/>
                </a:lnTo>
                <a:lnTo>
                  <a:pt x="3852083" y="257810"/>
                </a:lnTo>
                <a:lnTo>
                  <a:pt x="3850584" y="255270"/>
                </a:lnTo>
                <a:lnTo>
                  <a:pt x="3864145" y="255270"/>
                </a:lnTo>
                <a:lnTo>
                  <a:pt x="3862793" y="257810"/>
                </a:lnTo>
                <a:lnTo>
                  <a:pt x="3864306" y="260350"/>
                </a:lnTo>
                <a:close/>
              </a:path>
              <a:path w="4096384" h="836930">
                <a:moveTo>
                  <a:pt x="3868801" y="265430"/>
                </a:moveTo>
                <a:lnTo>
                  <a:pt x="3865045" y="261591"/>
                </a:lnTo>
                <a:lnTo>
                  <a:pt x="3862793" y="257810"/>
                </a:lnTo>
                <a:lnTo>
                  <a:pt x="3864145" y="255270"/>
                </a:lnTo>
                <a:lnTo>
                  <a:pt x="3865153" y="255270"/>
                </a:lnTo>
                <a:lnTo>
                  <a:pt x="3872809" y="262827"/>
                </a:lnTo>
                <a:lnTo>
                  <a:pt x="3872821" y="262955"/>
                </a:lnTo>
                <a:lnTo>
                  <a:pt x="3871858" y="264160"/>
                </a:lnTo>
                <a:lnTo>
                  <a:pt x="3868801" y="265430"/>
                </a:lnTo>
                <a:close/>
              </a:path>
              <a:path w="4096384" h="836930">
                <a:moveTo>
                  <a:pt x="3896170" y="265430"/>
                </a:moveTo>
                <a:lnTo>
                  <a:pt x="3868801" y="265430"/>
                </a:lnTo>
                <a:lnTo>
                  <a:pt x="3871858" y="264160"/>
                </a:lnTo>
                <a:lnTo>
                  <a:pt x="3872687" y="263122"/>
                </a:lnTo>
                <a:lnTo>
                  <a:pt x="3872809" y="262827"/>
                </a:lnTo>
                <a:lnTo>
                  <a:pt x="3865153" y="255270"/>
                </a:lnTo>
                <a:lnTo>
                  <a:pt x="3888186" y="255270"/>
                </a:lnTo>
                <a:lnTo>
                  <a:pt x="3882943" y="257810"/>
                </a:lnTo>
                <a:lnTo>
                  <a:pt x="3894487" y="260350"/>
                </a:lnTo>
                <a:lnTo>
                  <a:pt x="3904375" y="260350"/>
                </a:lnTo>
                <a:lnTo>
                  <a:pt x="3910205" y="261287"/>
                </a:lnTo>
                <a:lnTo>
                  <a:pt x="3906404" y="262890"/>
                </a:lnTo>
                <a:lnTo>
                  <a:pt x="3896013" y="262890"/>
                </a:lnTo>
                <a:lnTo>
                  <a:pt x="3895312" y="263935"/>
                </a:lnTo>
                <a:lnTo>
                  <a:pt x="3895431" y="264499"/>
                </a:lnTo>
                <a:lnTo>
                  <a:pt x="3896170" y="265430"/>
                </a:lnTo>
                <a:close/>
              </a:path>
              <a:path w="4096384" h="836930">
                <a:moveTo>
                  <a:pt x="3921307" y="259080"/>
                </a:moveTo>
                <a:lnTo>
                  <a:pt x="3917627" y="257810"/>
                </a:lnTo>
                <a:lnTo>
                  <a:pt x="3917234" y="256793"/>
                </a:lnTo>
                <a:lnTo>
                  <a:pt x="3917151" y="256520"/>
                </a:lnTo>
                <a:lnTo>
                  <a:pt x="3918119" y="255270"/>
                </a:lnTo>
                <a:lnTo>
                  <a:pt x="3919134" y="255270"/>
                </a:lnTo>
                <a:lnTo>
                  <a:pt x="3920307" y="256520"/>
                </a:lnTo>
                <a:lnTo>
                  <a:pt x="3921307" y="25908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66737" y="255270"/>
                </a:lnTo>
                <a:lnTo>
                  <a:pt x="3977298" y="255270"/>
                </a:lnTo>
                <a:lnTo>
                  <a:pt x="3974037" y="259080"/>
                </a:lnTo>
                <a:lnTo>
                  <a:pt x="397276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72950" y="260350"/>
                </a:lnTo>
                <a:lnTo>
                  <a:pt x="3977298" y="255270"/>
                </a:lnTo>
                <a:lnTo>
                  <a:pt x="3983257" y="255270"/>
                </a:lnTo>
                <a:lnTo>
                  <a:pt x="3983853" y="256540"/>
                </a:lnTo>
                <a:lnTo>
                  <a:pt x="3984861" y="257810"/>
                </a:lnTo>
                <a:lnTo>
                  <a:pt x="3993972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37486" y="259080"/>
                </a:moveTo>
                <a:lnTo>
                  <a:pt x="4038652" y="255270"/>
                </a:lnTo>
                <a:lnTo>
                  <a:pt x="4038652" y="257810"/>
                </a:lnTo>
                <a:lnTo>
                  <a:pt x="4037486" y="259080"/>
                </a:lnTo>
                <a:close/>
              </a:path>
              <a:path w="4096384" h="836930">
                <a:moveTo>
                  <a:pt x="4049680" y="259080"/>
                </a:moveTo>
                <a:lnTo>
                  <a:pt x="4037486" y="259080"/>
                </a:lnTo>
                <a:lnTo>
                  <a:pt x="4038652" y="257810"/>
                </a:lnTo>
                <a:lnTo>
                  <a:pt x="4038652" y="255270"/>
                </a:lnTo>
                <a:lnTo>
                  <a:pt x="4050379" y="255270"/>
                </a:lnTo>
                <a:lnTo>
                  <a:pt x="4049680" y="259080"/>
                </a:lnTo>
                <a:close/>
              </a:path>
              <a:path w="4096384" h="836930">
                <a:moveTo>
                  <a:pt x="4049214" y="261620"/>
                </a:moveTo>
                <a:lnTo>
                  <a:pt x="4050379" y="255270"/>
                </a:lnTo>
                <a:lnTo>
                  <a:pt x="4050562" y="255270"/>
                </a:lnTo>
                <a:lnTo>
                  <a:pt x="4057759" y="257810"/>
                </a:lnTo>
                <a:lnTo>
                  <a:pt x="4053568" y="259080"/>
                </a:lnTo>
                <a:lnTo>
                  <a:pt x="4049214" y="261620"/>
                </a:lnTo>
                <a:close/>
              </a:path>
              <a:path w="4096384" h="836930">
                <a:moveTo>
                  <a:pt x="1393357" y="262890"/>
                </a:moveTo>
                <a:lnTo>
                  <a:pt x="1372738" y="262890"/>
                </a:lnTo>
                <a:lnTo>
                  <a:pt x="1373242" y="259080"/>
                </a:lnTo>
                <a:lnTo>
                  <a:pt x="1372070" y="259080"/>
                </a:lnTo>
                <a:lnTo>
                  <a:pt x="1376594" y="257810"/>
                </a:lnTo>
                <a:lnTo>
                  <a:pt x="1375263" y="255286"/>
                </a:lnTo>
                <a:lnTo>
                  <a:pt x="1376090" y="256540"/>
                </a:lnTo>
                <a:lnTo>
                  <a:pt x="1400483" y="256540"/>
                </a:lnTo>
                <a:lnTo>
                  <a:pt x="1393357" y="262890"/>
                </a:lnTo>
                <a:close/>
              </a:path>
              <a:path w="4096384" h="836930">
                <a:moveTo>
                  <a:pt x="3560176" y="262586"/>
                </a:moveTo>
                <a:lnTo>
                  <a:pt x="3553546" y="259080"/>
                </a:lnTo>
                <a:lnTo>
                  <a:pt x="3546998" y="257810"/>
                </a:lnTo>
                <a:lnTo>
                  <a:pt x="3556154" y="255421"/>
                </a:lnTo>
                <a:lnTo>
                  <a:pt x="3560297" y="262155"/>
                </a:lnTo>
                <a:lnTo>
                  <a:pt x="3560176" y="262586"/>
                </a:lnTo>
                <a:close/>
              </a:path>
              <a:path w="4096384" h="836930">
                <a:moveTo>
                  <a:pt x="3203800" y="268314"/>
                </a:moveTo>
                <a:lnTo>
                  <a:pt x="3199850" y="266700"/>
                </a:lnTo>
                <a:lnTo>
                  <a:pt x="3198350" y="265568"/>
                </a:lnTo>
                <a:lnTo>
                  <a:pt x="3198245" y="261481"/>
                </a:lnTo>
                <a:lnTo>
                  <a:pt x="3194494" y="256540"/>
                </a:lnTo>
                <a:lnTo>
                  <a:pt x="3197404" y="255441"/>
                </a:lnTo>
                <a:lnTo>
                  <a:pt x="3206889" y="262890"/>
                </a:lnTo>
                <a:lnTo>
                  <a:pt x="3207428" y="262890"/>
                </a:lnTo>
                <a:lnTo>
                  <a:pt x="3206397" y="264160"/>
                </a:lnTo>
                <a:lnTo>
                  <a:pt x="3209229" y="265430"/>
                </a:lnTo>
                <a:lnTo>
                  <a:pt x="3221239" y="265430"/>
                </a:lnTo>
                <a:lnTo>
                  <a:pt x="3220864" y="266426"/>
                </a:lnTo>
                <a:lnTo>
                  <a:pt x="3220482" y="266700"/>
                </a:lnTo>
                <a:lnTo>
                  <a:pt x="3203373" y="266700"/>
                </a:lnTo>
                <a:lnTo>
                  <a:pt x="3203800" y="268314"/>
                </a:lnTo>
                <a:close/>
              </a:path>
              <a:path w="4096384" h="836930">
                <a:moveTo>
                  <a:pt x="1431911" y="262890"/>
                </a:moveTo>
                <a:lnTo>
                  <a:pt x="1426953" y="261752"/>
                </a:lnTo>
                <a:lnTo>
                  <a:pt x="1427284" y="261620"/>
                </a:lnTo>
                <a:lnTo>
                  <a:pt x="1422837" y="255632"/>
                </a:lnTo>
                <a:lnTo>
                  <a:pt x="1430405" y="261620"/>
                </a:lnTo>
                <a:lnTo>
                  <a:pt x="1433140" y="261620"/>
                </a:lnTo>
                <a:lnTo>
                  <a:pt x="1431911" y="262890"/>
                </a:lnTo>
                <a:close/>
              </a:path>
              <a:path w="4096384" h="836930">
                <a:moveTo>
                  <a:pt x="3034262" y="264160"/>
                </a:moveTo>
                <a:lnTo>
                  <a:pt x="3028056" y="261620"/>
                </a:lnTo>
                <a:lnTo>
                  <a:pt x="3024018" y="256540"/>
                </a:lnTo>
                <a:lnTo>
                  <a:pt x="3026927" y="255725"/>
                </a:lnTo>
                <a:lnTo>
                  <a:pt x="3036421" y="261620"/>
                </a:lnTo>
                <a:lnTo>
                  <a:pt x="3036238" y="261620"/>
                </a:lnTo>
                <a:lnTo>
                  <a:pt x="3034262" y="264160"/>
                </a:lnTo>
                <a:close/>
              </a:path>
              <a:path w="4096384" h="836930">
                <a:moveTo>
                  <a:pt x="1553787" y="256520"/>
                </a:moveTo>
                <a:lnTo>
                  <a:pt x="1553696" y="256355"/>
                </a:lnTo>
                <a:lnTo>
                  <a:pt x="1553934" y="255776"/>
                </a:lnTo>
                <a:lnTo>
                  <a:pt x="1554324" y="256012"/>
                </a:lnTo>
                <a:lnTo>
                  <a:pt x="1553787" y="256520"/>
                </a:lnTo>
                <a:close/>
              </a:path>
              <a:path w="4096384" h="836930">
                <a:moveTo>
                  <a:pt x="3005070" y="258050"/>
                </a:moveTo>
                <a:lnTo>
                  <a:pt x="3003387" y="257810"/>
                </a:lnTo>
                <a:lnTo>
                  <a:pt x="3003537" y="255936"/>
                </a:lnTo>
                <a:lnTo>
                  <a:pt x="3005070" y="258050"/>
                </a:lnTo>
                <a:close/>
              </a:path>
              <a:path w="4096384" h="836930">
                <a:moveTo>
                  <a:pt x="1559541" y="266301"/>
                </a:moveTo>
                <a:lnTo>
                  <a:pt x="1557255" y="262827"/>
                </a:lnTo>
                <a:lnTo>
                  <a:pt x="1553787" y="256520"/>
                </a:lnTo>
                <a:lnTo>
                  <a:pt x="1554324" y="256012"/>
                </a:lnTo>
                <a:lnTo>
                  <a:pt x="1561480" y="260350"/>
                </a:lnTo>
                <a:lnTo>
                  <a:pt x="1561146" y="260350"/>
                </a:lnTo>
                <a:lnTo>
                  <a:pt x="1559979" y="265871"/>
                </a:lnTo>
                <a:lnTo>
                  <a:pt x="1559541" y="266301"/>
                </a:lnTo>
                <a:close/>
              </a:path>
              <a:path w="4096384" h="836930">
                <a:moveTo>
                  <a:pt x="1554496" y="257810"/>
                </a:moveTo>
                <a:lnTo>
                  <a:pt x="1553099" y="257810"/>
                </a:lnTo>
                <a:lnTo>
                  <a:pt x="1553696" y="256355"/>
                </a:lnTo>
                <a:lnTo>
                  <a:pt x="1554496" y="257810"/>
                </a:lnTo>
                <a:close/>
              </a:path>
              <a:path w="4096384" h="836930">
                <a:moveTo>
                  <a:pt x="1553797" y="256540"/>
                </a:moveTo>
                <a:close/>
              </a:path>
              <a:path w="4096384" h="836930">
                <a:moveTo>
                  <a:pt x="177568" y="267653"/>
                </a:moveTo>
                <a:lnTo>
                  <a:pt x="169854" y="260350"/>
                </a:lnTo>
                <a:lnTo>
                  <a:pt x="173541" y="260350"/>
                </a:lnTo>
                <a:lnTo>
                  <a:pt x="175053" y="256540"/>
                </a:lnTo>
                <a:lnTo>
                  <a:pt x="176011" y="261396"/>
                </a:lnTo>
                <a:lnTo>
                  <a:pt x="177532" y="266700"/>
                </a:lnTo>
                <a:lnTo>
                  <a:pt x="177568" y="267653"/>
                </a:lnTo>
                <a:close/>
              </a:path>
              <a:path w="4096384" h="836930">
                <a:moveTo>
                  <a:pt x="205560" y="262890"/>
                </a:moveTo>
                <a:lnTo>
                  <a:pt x="200197" y="262890"/>
                </a:lnTo>
                <a:lnTo>
                  <a:pt x="197683" y="260350"/>
                </a:lnTo>
                <a:lnTo>
                  <a:pt x="197683" y="256540"/>
                </a:lnTo>
                <a:lnTo>
                  <a:pt x="205560" y="26289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05560" y="262890"/>
                </a:lnTo>
                <a:lnTo>
                  <a:pt x="197683" y="256540"/>
                </a:lnTo>
                <a:lnTo>
                  <a:pt x="205056" y="256540"/>
                </a:lnTo>
                <a:lnTo>
                  <a:pt x="205894" y="259080"/>
                </a:lnTo>
                <a:lnTo>
                  <a:pt x="212599" y="259080"/>
                </a:lnTo>
                <a:lnTo>
                  <a:pt x="212599" y="260350"/>
                </a:lnTo>
                <a:lnTo>
                  <a:pt x="213437" y="261620"/>
                </a:lnTo>
                <a:lnTo>
                  <a:pt x="214111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335470" y="262890"/>
                </a:moveTo>
                <a:lnTo>
                  <a:pt x="334298" y="262890"/>
                </a:lnTo>
                <a:lnTo>
                  <a:pt x="333459" y="261620"/>
                </a:lnTo>
                <a:lnTo>
                  <a:pt x="332955" y="261620"/>
                </a:lnTo>
                <a:lnTo>
                  <a:pt x="333000" y="261287"/>
                </a:lnTo>
                <a:lnTo>
                  <a:pt x="333125" y="259080"/>
                </a:lnTo>
                <a:lnTo>
                  <a:pt x="333289" y="259080"/>
                </a:lnTo>
                <a:lnTo>
                  <a:pt x="334965" y="256540"/>
                </a:lnTo>
                <a:lnTo>
                  <a:pt x="338318" y="261620"/>
                </a:lnTo>
                <a:lnTo>
                  <a:pt x="335470" y="26289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93300" y="267970"/>
                </a:lnTo>
                <a:lnTo>
                  <a:pt x="390786" y="266700"/>
                </a:lnTo>
                <a:lnTo>
                  <a:pt x="385757" y="256540"/>
                </a:lnTo>
                <a:lnTo>
                  <a:pt x="392462" y="261620"/>
                </a:lnTo>
                <a:lnTo>
                  <a:pt x="398329" y="26543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56828" y="275590"/>
                </a:moveTo>
                <a:lnTo>
                  <a:pt x="377376" y="275590"/>
                </a:lnTo>
                <a:lnTo>
                  <a:pt x="377880" y="273050"/>
                </a:lnTo>
                <a:lnTo>
                  <a:pt x="397157" y="273050"/>
                </a:lnTo>
                <a:lnTo>
                  <a:pt x="398329" y="265430"/>
                </a:lnTo>
                <a:lnTo>
                  <a:pt x="392425" y="261591"/>
                </a:lnTo>
                <a:lnTo>
                  <a:pt x="385757" y="256540"/>
                </a:lnTo>
                <a:lnTo>
                  <a:pt x="405368" y="256540"/>
                </a:lnTo>
                <a:lnTo>
                  <a:pt x="398499" y="260350"/>
                </a:lnTo>
                <a:lnTo>
                  <a:pt x="401682" y="262890"/>
                </a:lnTo>
                <a:lnTo>
                  <a:pt x="412577" y="262890"/>
                </a:lnTo>
                <a:lnTo>
                  <a:pt x="409341" y="265643"/>
                </a:lnTo>
                <a:lnTo>
                  <a:pt x="407031" y="267903"/>
                </a:lnTo>
                <a:lnTo>
                  <a:pt x="407089" y="268057"/>
                </a:lnTo>
                <a:lnTo>
                  <a:pt x="408783" y="269240"/>
                </a:lnTo>
                <a:lnTo>
                  <a:pt x="411702" y="270510"/>
                </a:lnTo>
                <a:lnTo>
                  <a:pt x="459657" y="270510"/>
                </a:lnTo>
                <a:lnTo>
                  <a:pt x="459512" y="271780"/>
                </a:lnTo>
                <a:lnTo>
                  <a:pt x="456494" y="271780"/>
                </a:lnTo>
                <a:lnTo>
                  <a:pt x="455815" y="272808"/>
                </a:lnTo>
                <a:lnTo>
                  <a:pt x="455828" y="273423"/>
                </a:lnTo>
                <a:lnTo>
                  <a:pt x="456828" y="275590"/>
                </a:lnTo>
                <a:close/>
              </a:path>
              <a:path w="4096384" h="836930">
                <a:moveTo>
                  <a:pt x="404864" y="262890"/>
                </a:moveTo>
                <a:lnTo>
                  <a:pt x="401682" y="262890"/>
                </a:lnTo>
                <a:lnTo>
                  <a:pt x="398499" y="260350"/>
                </a:lnTo>
                <a:lnTo>
                  <a:pt x="405368" y="256540"/>
                </a:lnTo>
                <a:lnTo>
                  <a:pt x="405281" y="260787"/>
                </a:lnTo>
                <a:lnTo>
                  <a:pt x="404864" y="26289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11702" y="270510"/>
                </a:lnTo>
                <a:lnTo>
                  <a:pt x="412272" y="268457"/>
                </a:lnTo>
                <a:lnTo>
                  <a:pt x="412383" y="267924"/>
                </a:lnTo>
                <a:lnTo>
                  <a:pt x="411743" y="266683"/>
                </a:lnTo>
                <a:lnTo>
                  <a:pt x="412577" y="262890"/>
                </a:lnTo>
                <a:lnTo>
                  <a:pt x="404864" y="262890"/>
                </a:lnTo>
                <a:lnTo>
                  <a:pt x="405281" y="260787"/>
                </a:lnTo>
                <a:lnTo>
                  <a:pt x="405368" y="256540"/>
                </a:lnTo>
                <a:lnTo>
                  <a:pt x="432994" y="256540"/>
                </a:lnTo>
                <a:lnTo>
                  <a:pt x="431012" y="257810"/>
                </a:lnTo>
                <a:lnTo>
                  <a:pt x="429674" y="257810"/>
                </a:lnTo>
                <a:lnTo>
                  <a:pt x="425987" y="259080"/>
                </a:lnTo>
                <a:lnTo>
                  <a:pt x="414588" y="259080"/>
                </a:lnTo>
                <a:lnTo>
                  <a:pt x="413245" y="261620"/>
                </a:lnTo>
                <a:lnTo>
                  <a:pt x="441408" y="261620"/>
                </a:lnTo>
                <a:lnTo>
                  <a:pt x="441578" y="262890"/>
                </a:lnTo>
                <a:lnTo>
                  <a:pt x="443588" y="264160"/>
                </a:lnTo>
                <a:lnTo>
                  <a:pt x="460377" y="264160"/>
                </a:lnTo>
                <a:lnTo>
                  <a:pt x="460089" y="266700"/>
                </a:lnTo>
                <a:lnTo>
                  <a:pt x="420625" y="266700"/>
                </a:lnTo>
                <a:lnTo>
                  <a:pt x="422635" y="26924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1173668" y="264426"/>
                </a:moveTo>
                <a:lnTo>
                  <a:pt x="1169407" y="262890"/>
                </a:lnTo>
                <a:lnTo>
                  <a:pt x="1166224" y="262890"/>
                </a:lnTo>
                <a:lnTo>
                  <a:pt x="1168786" y="259254"/>
                </a:lnTo>
                <a:lnTo>
                  <a:pt x="1168909" y="256540"/>
                </a:lnTo>
                <a:lnTo>
                  <a:pt x="1175375" y="264160"/>
                </a:lnTo>
                <a:lnTo>
                  <a:pt x="1173434" y="264160"/>
                </a:lnTo>
                <a:lnTo>
                  <a:pt x="1173668" y="264426"/>
                </a:lnTo>
                <a:close/>
              </a:path>
              <a:path w="4096384" h="836930">
                <a:moveTo>
                  <a:pt x="1206585" y="263935"/>
                </a:moveTo>
                <a:lnTo>
                  <a:pt x="1206455" y="256540"/>
                </a:lnTo>
                <a:lnTo>
                  <a:pt x="1211074" y="257810"/>
                </a:lnTo>
                <a:lnTo>
                  <a:pt x="1218154" y="257810"/>
                </a:lnTo>
                <a:lnTo>
                  <a:pt x="1216846" y="261620"/>
                </a:lnTo>
                <a:lnTo>
                  <a:pt x="1214080" y="262890"/>
                </a:lnTo>
                <a:lnTo>
                  <a:pt x="1209139" y="262890"/>
                </a:lnTo>
                <a:lnTo>
                  <a:pt x="1206585" y="263935"/>
                </a:lnTo>
                <a:close/>
              </a:path>
              <a:path w="4096384" h="836930">
                <a:moveTo>
                  <a:pt x="1531648" y="259080"/>
                </a:moveTo>
                <a:lnTo>
                  <a:pt x="1529134" y="259080"/>
                </a:lnTo>
                <a:lnTo>
                  <a:pt x="1533495" y="256540"/>
                </a:lnTo>
                <a:lnTo>
                  <a:pt x="1534331" y="257047"/>
                </a:lnTo>
                <a:lnTo>
                  <a:pt x="1531648" y="259080"/>
                </a:lnTo>
                <a:close/>
              </a:path>
              <a:path w="4096384" h="836930">
                <a:moveTo>
                  <a:pt x="1534331" y="257047"/>
                </a:moveTo>
                <a:lnTo>
                  <a:pt x="1533495" y="256540"/>
                </a:lnTo>
                <a:lnTo>
                  <a:pt x="1535001" y="256540"/>
                </a:lnTo>
                <a:lnTo>
                  <a:pt x="1534331" y="257047"/>
                </a:lnTo>
                <a:close/>
              </a:path>
              <a:path w="4096384" h="836930">
                <a:moveTo>
                  <a:pt x="1534792" y="257326"/>
                </a:moveTo>
                <a:lnTo>
                  <a:pt x="1534331" y="257047"/>
                </a:lnTo>
                <a:lnTo>
                  <a:pt x="1535001" y="256540"/>
                </a:lnTo>
                <a:lnTo>
                  <a:pt x="1534792" y="257326"/>
                </a:lnTo>
                <a:close/>
              </a:path>
              <a:path w="4096384" h="836930">
                <a:moveTo>
                  <a:pt x="1537466" y="258947"/>
                </a:moveTo>
                <a:lnTo>
                  <a:pt x="1534792" y="257326"/>
                </a:lnTo>
                <a:lnTo>
                  <a:pt x="1535001" y="256540"/>
                </a:lnTo>
                <a:lnTo>
                  <a:pt x="1536577" y="256540"/>
                </a:lnTo>
                <a:lnTo>
                  <a:pt x="1537466" y="258947"/>
                </a:lnTo>
                <a:close/>
              </a:path>
              <a:path w="4096384" h="836930">
                <a:moveTo>
                  <a:pt x="1628530" y="257810"/>
                </a:moveTo>
                <a:lnTo>
                  <a:pt x="1627358" y="257810"/>
                </a:lnTo>
                <a:lnTo>
                  <a:pt x="1627087" y="256987"/>
                </a:lnTo>
                <a:lnTo>
                  <a:pt x="1629035" y="256540"/>
                </a:lnTo>
                <a:lnTo>
                  <a:pt x="1628934" y="257047"/>
                </a:lnTo>
                <a:lnTo>
                  <a:pt x="1628530" y="257810"/>
                </a:lnTo>
                <a:close/>
              </a:path>
              <a:path w="4096384" h="836930">
                <a:moveTo>
                  <a:pt x="1629068" y="256793"/>
                </a:moveTo>
                <a:lnTo>
                  <a:pt x="1629035" y="256540"/>
                </a:lnTo>
                <a:lnTo>
                  <a:pt x="1629202" y="256540"/>
                </a:lnTo>
                <a:lnTo>
                  <a:pt x="1629068" y="256793"/>
                </a:lnTo>
                <a:close/>
              </a:path>
              <a:path w="4096384" h="836930">
                <a:moveTo>
                  <a:pt x="1641266" y="257810"/>
                </a:moveTo>
                <a:lnTo>
                  <a:pt x="1640768" y="257810"/>
                </a:lnTo>
                <a:lnTo>
                  <a:pt x="1641266" y="256540"/>
                </a:lnTo>
                <a:lnTo>
                  <a:pt x="1641266" y="257810"/>
                </a:lnTo>
                <a:close/>
              </a:path>
              <a:path w="4096384" h="836930">
                <a:moveTo>
                  <a:pt x="1653504" y="257810"/>
                </a:moveTo>
                <a:lnTo>
                  <a:pt x="1641266" y="257810"/>
                </a:lnTo>
                <a:lnTo>
                  <a:pt x="1641266" y="256540"/>
                </a:lnTo>
                <a:lnTo>
                  <a:pt x="1651660" y="256540"/>
                </a:lnTo>
                <a:lnTo>
                  <a:pt x="1653504" y="257810"/>
                </a:lnTo>
                <a:close/>
              </a:path>
              <a:path w="4096384" h="836930">
                <a:moveTo>
                  <a:pt x="1766147" y="274320"/>
                </a:moveTo>
                <a:lnTo>
                  <a:pt x="1759783" y="273050"/>
                </a:lnTo>
                <a:lnTo>
                  <a:pt x="1760969" y="270793"/>
                </a:lnTo>
                <a:lnTo>
                  <a:pt x="1761041" y="270439"/>
                </a:lnTo>
                <a:lnTo>
                  <a:pt x="1756908" y="266683"/>
                </a:lnTo>
                <a:lnTo>
                  <a:pt x="1754917" y="265430"/>
                </a:lnTo>
                <a:lnTo>
                  <a:pt x="1753575" y="262890"/>
                </a:lnTo>
                <a:lnTo>
                  <a:pt x="1753110" y="261481"/>
                </a:lnTo>
                <a:lnTo>
                  <a:pt x="1753001" y="261049"/>
                </a:lnTo>
                <a:lnTo>
                  <a:pt x="1753756" y="259418"/>
                </a:lnTo>
                <a:lnTo>
                  <a:pt x="1756764" y="256540"/>
                </a:lnTo>
                <a:lnTo>
                  <a:pt x="1758604" y="264160"/>
                </a:lnTo>
                <a:lnTo>
                  <a:pt x="1759783" y="264160"/>
                </a:lnTo>
                <a:lnTo>
                  <a:pt x="1756594" y="265430"/>
                </a:lnTo>
                <a:lnTo>
                  <a:pt x="1768602" y="265430"/>
                </a:lnTo>
                <a:lnTo>
                  <a:pt x="1766527" y="267903"/>
                </a:lnTo>
                <a:lnTo>
                  <a:pt x="1766407" y="269240"/>
                </a:lnTo>
                <a:lnTo>
                  <a:pt x="1766147" y="274320"/>
                </a:lnTo>
                <a:close/>
              </a:path>
              <a:path w="4096384" h="836930">
                <a:moveTo>
                  <a:pt x="1756594" y="265430"/>
                </a:moveTo>
                <a:lnTo>
                  <a:pt x="1759783" y="264160"/>
                </a:lnTo>
                <a:lnTo>
                  <a:pt x="1758604" y="264160"/>
                </a:lnTo>
                <a:lnTo>
                  <a:pt x="1756764" y="256540"/>
                </a:lnTo>
                <a:lnTo>
                  <a:pt x="1823310" y="256540"/>
                </a:lnTo>
                <a:lnTo>
                  <a:pt x="1821801" y="259080"/>
                </a:lnTo>
                <a:lnTo>
                  <a:pt x="1781738" y="259080"/>
                </a:lnTo>
                <a:lnTo>
                  <a:pt x="1780061" y="261620"/>
                </a:lnTo>
                <a:lnTo>
                  <a:pt x="1765649" y="261620"/>
                </a:lnTo>
                <a:lnTo>
                  <a:pt x="1769380" y="264160"/>
                </a:lnTo>
                <a:lnTo>
                  <a:pt x="1769296" y="264297"/>
                </a:lnTo>
                <a:lnTo>
                  <a:pt x="1756594" y="265430"/>
                </a:lnTo>
                <a:close/>
              </a:path>
              <a:path w="4096384" h="836930">
                <a:moveTo>
                  <a:pt x="1819791" y="267970"/>
                </a:moveTo>
                <a:lnTo>
                  <a:pt x="1818451" y="267970"/>
                </a:lnTo>
                <a:lnTo>
                  <a:pt x="1817725" y="267687"/>
                </a:lnTo>
                <a:lnTo>
                  <a:pt x="1817674" y="267497"/>
                </a:lnTo>
                <a:lnTo>
                  <a:pt x="1820308" y="261591"/>
                </a:lnTo>
                <a:lnTo>
                  <a:pt x="1823310" y="256540"/>
                </a:lnTo>
                <a:lnTo>
                  <a:pt x="1823778" y="263609"/>
                </a:lnTo>
                <a:lnTo>
                  <a:pt x="1823669" y="264297"/>
                </a:lnTo>
                <a:lnTo>
                  <a:pt x="1819791" y="267970"/>
                </a:lnTo>
                <a:close/>
              </a:path>
              <a:path w="4096384" h="836930">
                <a:moveTo>
                  <a:pt x="1814929" y="273050"/>
                </a:moveTo>
                <a:lnTo>
                  <a:pt x="1814929" y="271780"/>
                </a:lnTo>
                <a:lnTo>
                  <a:pt x="1815767" y="271780"/>
                </a:lnTo>
                <a:lnTo>
                  <a:pt x="1823669" y="264297"/>
                </a:lnTo>
                <a:lnTo>
                  <a:pt x="1823778" y="263609"/>
                </a:lnTo>
                <a:lnTo>
                  <a:pt x="1823310" y="256540"/>
                </a:lnTo>
                <a:lnTo>
                  <a:pt x="1827671" y="256540"/>
                </a:lnTo>
                <a:lnTo>
                  <a:pt x="1828673" y="257810"/>
                </a:lnTo>
                <a:lnTo>
                  <a:pt x="1839840" y="257810"/>
                </a:lnTo>
                <a:lnTo>
                  <a:pt x="1840740" y="259080"/>
                </a:lnTo>
                <a:lnTo>
                  <a:pt x="1831357" y="259080"/>
                </a:lnTo>
                <a:lnTo>
                  <a:pt x="1834874" y="266700"/>
                </a:lnTo>
                <a:lnTo>
                  <a:pt x="1957240" y="266700"/>
                </a:lnTo>
                <a:lnTo>
                  <a:pt x="1959364" y="267970"/>
                </a:lnTo>
                <a:lnTo>
                  <a:pt x="1821804" y="267970"/>
                </a:lnTo>
                <a:lnTo>
                  <a:pt x="1814929" y="273050"/>
                </a:lnTo>
                <a:close/>
              </a:path>
              <a:path w="4096384" h="836930">
                <a:moveTo>
                  <a:pt x="1856835" y="259080"/>
                </a:moveTo>
                <a:lnTo>
                  <a:pt x="1855159" y="257810"/>
                </a:lnTo>
                <a:lnTo>
                  <a:pt x="1854989" y="256540"/>
                </a:lnTo>
                <a:lnTo>
                  <a:pt x="1857673" y="256540"/>
                </a:lnTo>
                <a:lnTo>
                  <a:pt x="1857673" y="257810"/>
                </a:lnTo>
                <a:lnTo>
                  <a:pt x="1856835" y="259080"/>
                </a:lnTo>
                <a:close/>
              </a:path>
              <a:path w="4096384" h="836930">
                <a:moveTo>
                  <a:pt x="1864212" y="259080"/>
                </a:moveTo>
                <a:lnTo>
                  <a:pt x="1856835" y="259080"/>
                </a:lnTo>
                <a:lnTo>
                  <a:pt x="1857673" y="257810"/>
                </a:lnTo>
                <a:lnTo>
                  <a:pt x="1857673" y="256540"/>
                </a:lnTo>
                <a:lnTo>
                  <a:pt x="1866559" y="256540"/>
                </a:lnTo>
                <a:lnTo>
                  <a:pt x="1864212" y="259080"/>
                </a:lnTo>
                <a:close/>
              </a:path>
              <a:path w="4096384" h="836930">
                <a:moveTo>
                  <a:pt x="2053857" y="258295"/>
                </a:moveTo>
                <a:lnTo>
                  <a:pt x="2055308" y="256540"/>
                </a:lnTo>
                <a:lnTo>
                  <a:pt x="2055219" y="257209"/>
                </a:lnTo>
                <a:lnTo>
                  <a:pt x="2053857" y="258295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051" y="259080"/>
                </a:lnTo>
                <a:lnTo>
                  <a:pt x="2273555" y="259080"/>
                </a:lnTo>
                <a:lnTo>
                  <a:pt x="2272522" y="257810"/>
                </a:lnTo>
                <a:lnTo>
                  <a:pt x="2275229" y="256540"/>
                </a:lnTo>
                <a:lnTo>
                  <a:pt x="2279069" y="257810"/>
                </a:lnTo>
                <a:lnTo>
                  <a:pt x="2281403" y="262827"/>
                </a:lnTo>
                <a:lnTo>
                  <a:pt x="2281524" y="263868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3740187" y="257810"/>
                </a:moveTo>
                <a:lnTo>
                  <a:pt x="3688995" y="257810"/>
                </a:lnTo>
                <a:lnTo>
                  <a:pt x="3689820" y="256540"/>
                </a:lnTo>
                <a:lnTo>
                  <a:pt x="3740658" y="256540"/>
                </a:lnTo>
                <a:lnTo>
                  <a:pt x="3740187" y="257810"/>
                </a:lnTo>
                <a:close/>
              </a:path>
              <a:path w="4096384" h="836930">
                <a:moveTo>
                  <a:pt x="3811028" y="257810"/>
                </a:moveTo>
                <a:lnTo>
                  <a:pt x="3809679" y="257810"/>
                </a:lnTo>
                <a:lnTo>
                  <a:pt x="3810354" y="256540"/>
                </a:lnTo>
                <a:lnTo>
                  <a:pt x="3811028" y="257810"/>
                </a:lnTo>
                <a:close/>
              </a:path>
              <a:path w="4096384" h="836930">
                <a:moveTo>
                  <a:pt x="3774059" y="262890"/>
                </a:moveTo>
                <a:lnTo>
                  <a:pt x="3758213" y="262890"/>
                </a:lnTo>
                <a:lnTo>
                  <a:pt x="3757388" y="257810"/>
                </a:lnTo>
                <a:lnTo>
                  <a:pt x="3811028" y="257810"/>
                </a:lnTo>
                <a:lnTo>
                  <a:pt x="3810354" y="256540"/>
                </a:lnTo>
                <a:lnTo>
                  <a:pt x="3832977" y="256540"/>
                </a:lnTo>
                <a:lnTo>
                  <a:pt x="3837605" y="260350"/>
                </a:lnTo>
                <a:lnTo>
                  <a:pt x="3782676" y="260350"/>
                </a:lnTo>
                <a:lnTo>
                  <a:pt x="3784314" y="261620"/>
                </a:lnTo>
                <a:lnTo>
                  <a:pt x="3774812" y="261620"/>
                </a:lnTo>
                <a:lnTo>
                  <a:pt x="3774059" y="26289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30887" y="256540"/>
                </a:lnTo>
                <a:lnTo>
                  <a:pt x="3933395" y="25781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29872" y="259080"/>
                </a:lnTo>
                <a:lnTo>
                  <a:pt x="3933395" y="257810"/>
                </a:lnTo>
                <a:lnTo>
                  <a:pt x="3930887" y="256540"/>
                </a:lnTo>
                <a:lnTo>
                  <a:pt x="3940100" y="256540"/>
                </a:lnTo>
                <a:lnTo>
                  <a:pt x="3941422" y="257810"/>
                </a:lnTo>
                <a:lnTo>
                  <a:pt x="3954184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1629200" y="257810"/>
                </a:moveTo>
                <a:lnTo>
                  <a:pt x="1628530" y="257810"/>
                </a:lnTo>
                <a:lnTo>
                  <a:pt x="1629068" y="256793"/>
                </a:lnTo>
                <a:lnTo>
                  <a:pt x="1629200" y="257810"/>
                </a:lnTo>
                <a:close/>
              </a:path>
              <a:path w="4096384" h="836930">
                <a:moveTo>
                  <a:pt x="1630036" y="265430"/>
                </a:moveTo>
                <a:lnTo>
                  <a:pt x="1624674" y="262890"/>
                </a:lnTo>
                <a:lnTo>
                  <a:pt x="1623836" y="261620"/>
                </a:lnTo>
                <a:lnTo>
                  <a:pt x="1623502" y="257810"/>
                </a:lnTo>
                <a:lnTo>
                  <a:pt x="1627087" y="256987"/>
                </a:lnTo>
                <a:lnTo>
                  <a:pt x="1627358" y="257810"/>
                </a:lnTo>
                <a:lnTo>
                  <a:pt x="1629200" y="257810"/>
                </a:lnTo>
                <a:lnTo>
                  <a:pt x="1629532" y="260350"/>
                </a:lnTo>
                <a:lnTo>
                  <a:pt x="1630036" y="265430"/>
                </a:lnTo>
                <a:close/>
              </a:path>
              <a:path w="4096384" h="836930">
                <a:moveTo>
                  <a:pt x="1538137" y="292100"/>
                </a:moveTo>
                <a:lnTo>
                  <a:pt x="1527628" y="292100"/>
                </a:lnTo>
                <a:lnTo>
                  <a:pt x="1528765" y="289634"/>
                </a:lnTo>
                <a:lnTo>
                  <a:pt x="1528752" y="289479"/>
                </a:lnTo>
                <a:lnTo>
                  <a:pt x="1527454" y="287299"/>
                </a:lnTo>
                <a:lnTo>
                  <a:pt x="1527864" y="287073"/>
                </a:lnTo>
                <a:lnTo>
                  <a:pt x="1520535" y="285917"/>
                </a:lnTo>
                <a:lnTo>
                  <a:pt x="1521086" y="285750"/>
                </a:lnTo>
                <a:lnTo>
                  <a:pt x="1522265" y="284480"/>
                </a:lnTo>
                <a:lnTo>
                  <a:pt x="1522486" y="283640"/>
                </a:lnTo>
                <a:lnTo>
                  <a:pt x="1522539" y="283096"/>
                </a:lnTo>
                <a:lnTo>
                  <a:pt x="1521931" y="281940"/>
                </a:lnTo>
                <a:lnTo>
                  <a:pt x="1518912" y="278130"/>
                </a:lnTo>
                <a:lnTo>
                  <a:pt x="1514236" y="278130"/>
                </a:lnTo>
                <a:lnTo>
                  <a:pt x="1517986" y="275590"/>
                </a:lnTo>
                <a:lnTo>
                  <a:pt x="1520857" y="271780"/>
                </a:lnTo>
                <a:lnTo>
                  <a:pt x="1520085" y="269240"/>
                </a:lnTo>
                <a:lnTo>
                  <a:pt x="1523437" y="269240"/>
                </a:lnTo>
                <a:lnTo>
                  <a:pt x="1526285" y="267970"/>
                </a:lnTo>
                <a:lnTo>
                  <a:pt x="1531648" y="267970"/>
                </a:lnTo>
                <a:lnTo>
                  <a:pt x="1528859" y="261752"/>
                </a:lnTo>
                <a:lnTo>
                  <a:pt x="1528734" y="261287"/>
                </a:lnTo>
                <a:lnTo>
                  <a:pt x="1534331" y="257047"/>
                </a:lnTo>
                <a:lnTo>
                  <a:pt x="1534792" y="257326"/>
                </a:lnTo>
                <a:lnTo>
                  <a:pt x="1533992" y="260350"/>
                </a:lnTo>
                <a:lnTo>
                  <a:pt x="1533324" y="261620"/>
                </a:lnTo>
                <a:lnTo>
                  <a:pt x="1532486" y="261620"/>
                </a:lnTo>
                <a:lnTo>
                  <a:pt x="1531818" y="262890"/>
                </a:lnTo>
                <a:lnTo>
                  <a:pt x="1552929" y="262890"/>
                </a:lnTo>
                <a:lnTo>
                  <a:pt x="1554271" y="264160"/>
                </a:lnTo>
                <a:lnTo>
                  <a:pt x="1558128" y="264160"/>
                </a:lnTo>
                <a:lnTo>
                  <a:pt x="1558966" y="265430"/>
                </a:lnTo>
                <a:lnTo>
                  <a:pt x="1551095" y="265430"/>
                </a:lnTo>
                <a:lnTo>
                  <a:pt x="1550342" y="266700"/>
                </a:lnTo>
                <a:lnTo>
                  <a:pt x="1533161" y="266700"/>
                </a:lnTo>
                <a:lnTo>
                  <a:pt x="1532486" y="269240"/>
                </a:lnTo>
                <a:lnTo>
                  <a:pt x="1532486" y="273423"/>
                </a:lnTo>
                <a:lnTo>
                  <a:pt x="1528466" y="274320"/>
                </a:lnTo>
                <a:lnTo>
                  <a:pt x="1526790" y="274320"/>
                </a:lnTo>
                <a:lnTo>
                  <a:pt x="1526180" y="275468"/>
                </a:lnTo>
                <a:lnTo>
                  <a:pt x="1526094" y="275753"/>
                </a:lnTo>
                <a:lnTo>
                  <a:pt x="1525999" y="276489"/>
                </a:lnTo>
                <a:lnTo>
                  <a:pt x="1526125" y="277386"/>
                </a:lnTo>
                <a:lnTo>
                  <a:pt x="1527628" y="281940"/>
                </a:lnTo>
                <a:lnTo>
                  <a:pt x="1545280" y="281940"/>
                </a:lnTo>
                <a:lnTo>
                  <a:pt x="1544387" y="284480"/>
                </a:lnTo>
                <a:lnTo>
                  <a:pt x="1539866" y="284480"/>
                </a:lnTo>
                <a:lnTo>
                  <a:pt x="1539578" y="285750"/>
                </a:lnTo>
                <a:lnTo>
                  <a:pt x="1531314" y="285750"/>
                </a:lnTo>
                <a:lnTo>
                  <a:pt x="1529972" y="288290"/>
                </a:lnTo>
                <a:lnTo>
                  <a:pt x="1530292" y="289508"/>
                </a:lnTo>
                <a:lnTo>
                  <a:pt x="1531144" y="290830"/>
                </a:lnTo>
                <a:lnTo>
                  <a:pt x="1538425" y="290830"/>
                </a:lnTo>
                <a:lnTo>
                  <a:pt x="1538137" y="2921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51111" y="261620"/>
                </a:lnTo>
                <a:lnTo>
                  <a:pt x="2053839" y="258317"/>
                </a:lnTo>
                <a:lnTo>
                  <a:pt x="2055219" y="257209"/>
                </a:lnTo>
                <a:lnTo>
                  <a:pt x="2054129" y="265430"/>
                </a:lnTo>
                <a:lnTo>
                  <a:pt x="2054299" y="26543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31818" y="262890"/>
                </a:lnTo>
                <a:lnTo>
                  <a:pt x="1532486" y="261620"/>
                </a:lnTo>
                <a:lnTo>
                  <a:pt x="1533324" y="261620"/>
                </a:lnTo>
                <a:lnTo>
                  <a:pt x="1533992" y="260350"/>
                </a:lnTo>
                <a:lnTo>
                  <a:pt x="1534792" y="257326"/>
                </a:lnTo>
                <a:lnTo>
                  <a:pt x="1537466" y="258947"/>
                </a:lnTo>
                <a:lnTo>
                  <a:pt x="1537515" y="259080"/>
                </a:lnTo>
                <a:lnTo>
                  <a:pt x="1555194" y="259080"/>
                </a:lnTo>
                <a:lnTo>
                  <a:pt x="1555893" y="260350"/>
                </a:lnTo>
                <a:lnTo>
                  <a:pt x="1543716" y="26035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450439" y="266324"/>
                </a:moveTo>
                <a:lnTo>
                  <a:pt x="1447331" y="257810"/>
                </a:lnTo>
                <a:lnTo>
                  <a:pt x="1448939" y="257480"/>
                </a:lnTo>
                <a:lnTo>
                  <a:pt x="1449178" y="257810"/>
                </a:lnTo>
                <a:lnTo>
                  <a:pt x="1453972" y="257810"/>
                </a:lnTo>
                <a:lnTo>
                  <a:pt x="1451559" y="266106"/>
                </a:lnTo>
                <a:lnTo>
                  <a:pt x="1450439" y="266324"/>
                </a:lnTo>
                <a:close/>
              </a:path>
              <a:path w="4096384" h="836930">
                <a:moveTo>
                  <a:pt x="38098" y="264160"/>
                </a:moveTo>
                <a:lnTo>
                  <a:pt x="36762" y="264160"/>
                </a:lnTo>
                <a:lnTo>
                  <a:pt x="36382" y="261287"/>
                </a:lnTo>
                <a:lnTo>
                  <a:pt x="36258" y="257810"/>
                </a:lnTo>
                <a:lnTo>
                  <a:pt x="43631" y="260350"/>
                </a:lnTo>
                <a:lnTo>
                  <a:pt x="40278" y="262890"/>
                </a:lnTo>
                <a:lnTo>
                  <a:pt x="38098" y="264160"/>
                </a:lnTo>
                <a:close/>
              </a:path>
              <a:path w="4096384" h="836930">
                <a:moveTo>
                  <a:pt x="65926" y="264160"/>
                </a:moveTo>
                <a:lnTo>
                  <a:pt x="38098" y="264160"/>
                </a:lnTo>
                <a:lnTo>
                  <a:pt x="40361" y="262827"/>
                </a:lnTo>
                <a:lnTo>
                  <a:pt x="43631" y="260350"/>
                </a:lnTo>
                <a:lnTo>
                  <a:pt x="36258" y="257810"/>
                </a:lnTo>
                <a:lnTo>
                  <a:pt x="46397" y="257810"/>
                </a:lnTo>
                <a:lnTo>
                  <a:pt x="48830" y="259080"/>
                </a:lnTo>
                <a:lnTo>
                  <a:pt x="106098" y="259080"/>
                </a:lnTo>
                <a:lnTo>
                  <a:pt x="105461" y="260350"/>
                </a:lnTo>
                <a:lnTo>
                  <a:pt x="66097" y="260350"/>
                </a:lnTo>
                <a:lnTo>
                  <a:pt x="65503" y="262586"/>
                </a:lnTo>
                <a:lnTo>
                  <a:pt x="65554" y="263222"/>
                </a:lnTo>
                <a:lnTo>
                  <a:pt x="65926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17052" y="262890"/>
                </a:lnTo>
                <a:lnTo>
                  <a:pt x="118396" y="260348"/>
                </a:lnTo>
                <a:lnTo>
                  <a:pt x="120234" y="257810"/>
                </a:lnTo>
                <a:lnTo>
                  <a:pt x="124261" y="260350"/>
                </a:lnTo>
                <a:lnTo>
                  <a:pt x="122786" y="262827"/>
                </a:lnTo>
                <a:lnTo>
                  <a:pt x="122663" y="262955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6272" y="270510"/>
                </a:moveTo>
                <a:lnTo>
                  <a:pt x="111015" y="270510"/>
                </a:lnTo>
                <a:lnTo>
                  <a:pt x="115546" y="269240"/>
                </a:lnTo>
                <a:lnTo>
                  <a:pt x="115639" y="267263"/>
                </a:lnTo>
                <a:lnTo>
                  <a:pt x="115880" y="265430"/>
                </a:lnTo>
                <a:lnTo>
                  <a:pt x="111519" y="264160"/>
                </a:lnTo>
                <a:lnTo>
                  <a:pt x="121073" y="264160"/>
                </a:lnTo>
                <a:lnTo>
                  <a:pt x="122663" y="262955"/>
                </a:lnTo>
                <a:lnTo>
                  <a:pt x="122786" y="262827"/>
                </a:lnTo>
                <a:lnTo>
                  <a:pt x="124259" y="260348"/>
                </a:lnTo>
                <a:lnTo>
                  <a:pt x="120234" y="257810"/>
                </a:lnTo>
                <a:lnTo>
                  <a:pt x="126974" y="257810"/>
                </a:lnTo>
                <a:lnTo>
                  <a:pt x="127778" y="259080"/>
                </a:lnTo>
                <a:lnTo>
                  <a:pt x="131970" y="259080"/>
                </a:lnTo>
                <a:lnTo>
                  <a:pt x="126939" y="265430"/>
                </a:lnTo>
                <a:lnTo>
                  <a:pt x="134319" y="265430"/>
                </a:lnTo>
                <a:lnTo>
                  <a:pt x="136038" y="266700"/>
                </a:lnTo>
                <a:lnTo>
                  <a:pt x="124929" y="266700"/>
                </a:lnTo>
                <a:lnTo>
                  <a:pt x="126272" y="270510"/>
                </a:lnTo>
                <a:close/>
              </a:path>
              <a:path w="4096384" h="836930">
                <a:moveTo>
                  <a:pt x="126939" y="265430"/>
                </a:moveTo>
                <a:lnTo>
                  <a:pt x="132977" y="257810"/>
                </a:lnTo>
                <a:lnTo>
                  <a:pt x="132706" y="258837"/>
                </a:lnTo>
                <a:lnTo>
                  <a:pt x="132597" y="259418"/>
                </a:lnTo>
                <a:lnTo>
                  <a:pt x="132472" y="260350"/>
                </a:lnTo>
                <a:lnTo>
                  <a:pt x="138176" y="264160"/>
                </a:lnTo>
                <a:lnTo>
                  <a:pt x="131805" y="264160"/>
                </a:lnTo>
                <a:lnTo>
                  <a:pt x="126939" y="265430"/>
                </a:lnTo>
                <a:close/>
              </a:path>
              <a:path w="4096384" h="836930">
                <a:moveTo>
                  <a:pt x="145549" y="264160"/>
                </a:moveTo>
                <a:lnTo>
                  <a:pt x="138176" y="264160"/>
                </a:lnTo>
                <a:lnTo>
                  <a:pt x="132472" y="260350"/>
                </a:lnTo>
                <a:lnTo>
                  <a:pt x="132597" y="259418"/>
                </a:lnTo>
                <a:lnTo>
                  <a:pt x="132706" y="258837"/>
                </a:lnTo>
                <a:lnTo>
                  <a:pt x="132977" y="257810"/>
                </a:lnTo>
                <a:lnTo>
                  <a:pt x="139852" y="257810"/>
                </a:lnTo>
                <a:lnTo>
                  <a:pt x="141528" y="260350"/>
                </a:lnTo>
                <a:lnTo>
                  <a:pt x="142062" y="260350"/>
                </a:lnTo>
                <a:lnTo>
                  <a:pt x="140520" y="261620"/>
                </a:lnTo>
                <a:lnTo>
                  <a:pt x="145549" y="264160"/>
                </a:lnTo>
                <a:close/>
              </a:path>
              <a:path w="4096384" h="836930">
                <a:moveTo>
                  <a:pt x="631499" y="266700"/>
                </a:moveTo>
                <a:lnTo>
                  <a:pt x="629482" y="262890"/>
                </a:lnTo>
                <a:lnTo>
                  <a:pt x="628653" y="260787"/>
                </a:lnTo>
                <a:lnTo>
                  <a:pt x="628572" y="260119"/>
                </a:lnTo>
                <a:lnTo>
                  <a:pt x="628985" y="259080"/>
                </a:lnTo>
                <a:lnTo>
                  <a:pt x="630995" y="257810"/>
                </a:lnTo>
                <a:lnTo>
                  <a:pt x="638204" y="260350"/>
                </a:lnTo>
                <a:lnTo>
                  <a:pt x="631499" y="266700"/>
                </a:lnTo>
                <a:close/>
              </a:path>
              <a:path w="4096384" h="836930">
                <a:moveTo>
                  <a:pt x="642606" y="266700"/>
                </a:moveTo>
                <a:lnTo>
                  <a:pt x="631499" y="266700"/>
                </a:lnTo>
                <a:lnTo>
                  <a:pt x="638204" y="260350"/>
                </a:lnTo>
                <a:lnTo>
                  <a:pt x="630995" y="257810"/>
                </a:lnTo>
                <a:lnTo>
                  <a:pt x="645913" y="257810"/>
                </a:lnTo>
                <a:lnTo>
                  <a:pt x="643062" y="259080"/>
                </a:lnTo>
                <a:lnTo>
                  <a:pt x="642892" y="259080"/>
                </a:lnTo>
                <a:lnTo>
                  <a:pt x="642606" y="266700"/>
                </a:lnTo>
                <a:close/>
              </a:path>
              <a:path w="4096384" h="836930">
                <a:moveTo>
                  <a:pt x="782021" y="264160"/>
                </a:moveTo>
                <a:lnTo>
                  <a:pt x="777891" y="262955"/>
                </a:lnTo>
                <a:lnTo>
                  <a:pt x="777787" y="262586"/>
                </a:lnTo>
                <a:lnTo>
                  <a:pt x="778244" y="261481"/>
                </a:lnTo>
                <a:lnTo>
                  <a:pt x="780181" y="257810"/>
                </a:lnTo>
                <a:lnTo>
                  <a:pt x="781656" y="259053"/>
                </a:lnTo>
                <a:lnTo>
                  <a:pt x="782477" y="261471"/>
                </a:lnTo>
                <a:lnTo>
                  <a:pt x="782376" y="262373"/>
                </a:lnTo>
                <a:lnTo>
                  <a:pt x="782021" y="264160"/>
                </a:lnTo>
                <a:close/>
              </a:path>
              <a:path w="4096384" h="836930">
                <a:moveTo>
                  <a:pt x="783424" y="264160"/>
                </a:moveTo>
                <a:lnTo>
                  <a:pt x="782021" y="264160"/>
                </a:lnTo>
                <a:lnTo>
                  <a:pt x="782376" y="262373"/>
                </a:lnTo>
                <a:lnTo>
                  <a:pt x="782477" y="261471"/>
                </a:lnTo>
                <a:lnTo>
                  <a:pt x="781781" y="259364"/>
                </a:lnTo>
                <a:lnTo>
                  <a:pt x="781656" y="259053"/>
                </a:lnTo>
                <a:lnTo>
                  <a:pt x="780181" y="257810"/>
                </a:lnTo>
                <a:lnTo>
                  <a:pt x="815383" y="257810"/>
                </a:lnTo>
                <a:lnTo>
                  <a:pt x="816389" y="259080"/>
                </a:lnTo>
                <a:lnTo>
                  <a:pt x="804657" y="259080"/>
                </a:lnTo>
                <a:lnTo>
                  <a:pt x="803388" y="261481"/>
                </a:lnTo>
                <a:lnTo>
                  <a:pt x="803459" y="261838"/>
                </a:lnTo>
                <a:lnTo>
                  <a:pt x="804153" y="262890"/>
                </a:lnTo>
                <a:lnTo>
                  <a:pt x="783704" y="262890"/>
                </a:lnTo>
                <a:lnTo>
                  <a:pt x="783424" y="26416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72354" y="261620"/>
                </a:lnTo>
                <a:lnTo>
                  <a:pt x="1072524" y="257810"/>
                </a:lnTo>
                <a:lnTo>
                  <a:pt x="1075536" y="259080"/>
                </a:lnTo>
                <a:lnTo>
                  <a:pt x="1077380" y="260348"/>
                </a:lnTo>
                <a:lnTo>
                  <a:pt x="1077213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098166" y="274320"/>
                </a:moveTo>
                <a:lnTo>
                  <a:pt x="1065315" y="274320"/>
                </a:lnTo>
                <a:lnTo>
                  <a:pt x="1071686" y="266700"/>
                </a:lnTo>
                <a:lnTo>
                  <a:pt x="1070842" y="266700"/>
                </a:lnTo>
                <a:lnTo>
                  <a:pt x="1063803" y="262890"/>
                </a:lnTo>
                <a:lnTo>
                  <a:pt x="1075039" y="262890"/>
                </a:lnTo>
                <a:lnTo>
                  <a:pt x="1077213" y="261620"/>
                </a:lnTo>
                <a:lnTo>
                  <a:pt x="1077380" y="260348"/>
                </a:lnTo>
                <a:lnTo>
                  <a:pt x="1075536" y="259080"/>
                </a:lnTo>
                <a:lnTo>
                  <a:pt x="1072524" y="257810"/>
                </a:lnTo>
                <a:lnTo>
                  <a:pt x="1100680" y="257810"/>
                </a:lnTo>
                <a:lnTo>
                  <a:pt x="1099773" y="258960"/>
                </a:lnTo>
                <a:lnTo>
                  <a:pt x="1099885" y="260119"/>
                </a:lnTo>
                <a:lnTo>
                  <a:pt x="1100183" y="261620"/>
                </a:lnTo>
                <a:lnTo>
                  <a:pt x="1102527" y="264160"/>
                </a:lnTo>
                <a:lnTo>
                  <a:pt x="1081574" y="264160"/>
                </a:lnTo>
                <a:lnTo>
                  <a:pt x="1081483" y="265492"/>
                </a:lnTo>
                <a:lnTo>
                  <a:pt x="1076041" y="269240"/>
                </a:lnTo>
                <a:lnTo>
                  <a:pt x="1081574" y="270510"/>
                </a:lnTo>
                <a:lnTo>
                  <a:pt x="1103535" y="270510"/>
                </a:lnTo>
                <a:lnTo>
                  <a:pt x="1098166" y="274320"/>
                </a:lnTo>
                <a:close/>
              </a:path>
              <a:path w="4096384" h="836930">
                <a:moveTo>
                  <a:pt x="1102527" y="264160"/>
                </a:moveTo>
                <a:lnTo>
                  <a:pt x="1100183" y="261620"/>
                </a:lnTo>
                <a:lnTo>
                  <a:pt x="1099885" y="260119"/>
                </a:lnTo>
                <a:lnTo>
                  <a:pt x="1099773" y="258960"/>
                </a:lnTo>
                <a:lnTo>
                  <a:pt x="1100680" y="257810"/>
                </a:lnTo>
                <a:lnTo>
                  <a:pt x="1103535" y="257810"/>
                </a:lnTo>
                <a:lnTo>
                  <a:pt x="1105609" y="259021"/>
                </a:lnTo>
                <a:lnTo>
                  <a:pt x="1105497" y="259418"/>
                </a:lnTo>
                <a:lnTo>
                  <a:pt x="1102527" y="264160"/>
                </a:lnTo>
                <a:close/>
              </a:path>
              <a:path w="4096384" h="836930">
                <a:moveTo>
                  <a:pt x="1274193" y="264386"/>
                </a:moveTo>
                <a:lnTo>
                  <a:pt x="1273335" y="264160"/>
                </a:lnTo>
                <a:lnTo>
                  <a:pt x="1274938" y="257810"/>
                </a:lnTo>
                <a:lnTo>
                  <a:pt x="1277608" y="260348"/>
                </a:lnTo>
                <a:lnTo>
                  <a:pt x="1278010" y="264160"/>
                </a:lnTo>
                <a:lnTo>
                  <a:pt x="1274343" y="264160"/>
                </a:lnTo>
                <a:lnTo>
                  <a:pt x="1274193" y="264386"/>
                </a:lnTo>
                <a:close/>
              </a:path>
              <a:path w="4096384" h="836930">
                <a:moveTo>
                  <a:pt x="1323203" y="283210"/>
                </a:moveTo>
                <a:lnTo>
                  <a:pt x="1299153" y="283210"/>
                </a:lnTo>
                <a:lnTo>
                  <a:pt x="1298983" y="278130"/>
                </a:lnTo>
                <a:lnTo>
                  <a:pt x="1302669" y="278130"/>
                </a:lnTo>
                <a:lnTo>
                  <a:pt x="1302669" y="270510"/>
                </a:lnTo>
                <a:lnTo>
                  <a:pt x="1306362" y="270510"/>
                </a:lnTo>
                <a:lnTo>
                  <a:pt x="1295466" y="265430"/>
                </a:lnTo>
                <a:lnTo>
                  <a:pt x="1278144" y="265430"/>
                </a:lnTo>
                <a:lnTo>
                  <a:pt x="1277608" y="260348"/>
                </a:lnTo>
                <a:lnTo>
                  <a:pt x="1274938" y="257810"/>
                </a:lnTo>
                <a:lnTo>
                  <a:pt x="1298315" y="257810"/>
                </a:lnTo>
                <a:lnTo>
                  <a:pt x="1299432" y="259080"/>
                </a:lnTo>
                <a:lnTo>
                  <a:pt x="1287085" y="259080"/>
                </a:lnTo>
                <a:lnTo>
                  <a:pt x="1287203" y="262518"/>
                </a:lnTo>
                <a:lnTo>
                  <a:pt x="1287419" y="264160"/>
                </a:lnTo>
                <a:lnTo>
                  <a:pt x="1303074" y="264160"/>
                </a:lnTo>
                <a:lnTo>
                  <a:pt x="1305183" y="267970"/>
                </a:lnTo>
                <a:lnTo>
                  <a:pt x="1333516" y="267970"/>
                </a:lnTo>
                <a:lnTo>
                  <a:pt x="1337539" y="271780"/>
                </a:lnTo>
                <a:lnTo>
                  <a:pt x="1325135" y="271780"/>
                </a:lnTo>
                <a:lnTo>
                  <a:pt x="1324629" y="275590"/>
                </a:lnTo>
                <a:lnTo>
                  <a:pt x="1311050" y="275590"/>
                </a:lnTo>
                <a:lnTo>
                  <a:pt x="1310279" y="277926"/>
                </a:lnTo>
                <a:lnTo>
                  <a:pt x="1310379" y="278636"/>
                </a:lnTo>
                <a:lnTo>
                  <a:pt x="1311050" y="280670"/>
                </a:lnTo>
                <a:lnTo>
                  <a:pt x="1321108" y="280670"/>
                </a:lnTo>
                <a:lnTo>
                  <a:pt x="1321108" y="281940"/>
                </a:lnTo>
                <a:lnTo>
                  <a:pt x="1323203" y="283210"/>
                </a:lnTo>
                <a:close/>
              </a:path>
              <a:path w="4096384" h="836930">
                <a:moveTo>
                  <a:pt x="1305183" y="267970"/>
                </a:moveTo>
                <a:lnTo>
                  <a:pt x="1301642" y="261591"/>
                </a:lnTo>
                <a:lnTo>
                  <a:pt x="1298315" y="257810"/>
                </a:lnTo>
                <a:lnTo>
                  <a:pt x="1305041" y="259053"/>
                </a:lnTo>
                <a:lnTo>
                  <a:pt x="1305917" y="259080"/>
                </a:lnTo>
                <a:lnTo>
                  <a:pt x="1305183" y="267970"/>
                </a:lnTo>
                <a:close/>
              </a:path>
              <a:path w="4096384" h="836930">
                <a:moveTo>
                  <a:pt x="1305041" y="259053"/>
                </a:moveTo>
                <a:lnTo>
                  <a:pt x="1298315" y="257810"/>
                </a:lnTo>
                <a:lnTo>
                  <a:pt x="1306021" y="257810"/>
                </a:lnTo>
                <a:lnTo>
                  <a:pt x="1305041" y="259053"/>
                </a:lnTo>
                <a:close/>
              </a:path>
              <a:path w="4096384" h="836930">
                <a:moveTo>
                  <a:pt x="1305917" y="259080"/>
                </a:moveTo>
                <a:lnTo>
                  <a:pt x="1305183" y="259080"/>
                </a:lnTo>
                <a:lnTo>
                  <a:pt x="1306021" y="257810"/>
                </a:lnTo>
                <a:lnTo>
                  <a:pt x="1305917" y="259080"/>
                </a:lnTo>
                <a:close/>
              </a:path>
              <a:path w="4096384" h="836930">
                <a:moveTo>
                  <a:pt x="1335022" y="267970"/>
                </a:moveTo>
                <a:lnTo>
                  <a:pt x="1305183" y="267970"/>
                </a:lnTo>
                <a:lnTo>
                  <a:pt x="1306021" y="257810"/>
                </a:lnTo>
                <a:lnTo>
                  <a:pt x="1325469" y="257810"/>
                </a:lnTo>
                <a:lnTo>
                  <a:pt x="1326943" y="260350"/>
                </a:lnTo>
                <a:lnTo>
                  <a:pt x="1317258" y="260350"/>
                </a:lnTo>
                <a:lnTo>
                  <a:pt x="1316753" y="261620"/>
                </a:lnTo>
                <a:lnTo>
                  <a:pt x="1323622" y="261620"/>
                </a:lnTo>
                <a:lnTo>
                  <a:pt x="1322735" y="263868"/>
                </a:lnTo>
                <a:lnTo>
                  <a:pt x="1322830" y="264426"/>
                </a:lnTo>
                <a:lnTo>
                  <a:pt x="1323622" y="265430"/>
                </a:lnTo>
                <a:lnTo>
                  <a:pt x="1337284" y="265430"/>
                </a:lnTo>
                <a:lnTo>
                  <a:pt x="1335022" y="267970"/>
                </a:lnTo>
                <a:close/>
              </a:path>
              <a:path w="4096384" h="836930">
                <a:moveTo>
                  <a:pt x="1330327" y="264160"/>
                </a:moveTo>
                <a:lnTo>
                  <a:pt x="1329155" y="264160"/>
                </a:lnTo>
                <a:lnTo>
                  <a:pt x="1325469" y="257810"/>
                </a:lnTo>
                <a:lnTo>
                  <a:pt x="1336194" y="259080"/>
                </a:lnTo>
                <a:lnTo>
                  <a:pt x="1332508" y="262890"/>
                </a:lnTo>
                <a:lnTo>
                  <a:pt x="1331336" y="262890"/>
                </a:lnTo>
                <a:lnTo>
                  <a:pt x="1330327" y="264160"/>
                </a:lnTo>
                <a:close/>
              </a:path>
              <a:path w="4096384" h="836930">
                <a:moveTo>
                  <a:pt x="1448588" y="266683"/>
                </a:moveTo>
                <a:lnTo>
                  <a:pt x="1447835" y="262890"/>
                </a:lnTo>
                <a:lnTo>
                  <a:pt x="1446445" y="262155"/>
                </a:lnTo>
                <a:lnTo>
                  <a:pt x="1444653" y="257810"/>
                </a:lnTo>
                <a:lnTo>
                  <a:pt x="1447331" y="257810"/>
                </a:lnTo>
                <a:lnTo>
                  <a:pt x="1448340" y="260350"/>
                </a:lnTo>
                <a:lnTo>
                  <a:pt x="1450439" y="266324"/>
                </a:lnTo>
                <a:lnTo>
                  <a:pt x="1448588" y="266683"/>
                </a:lnTo>
                <a:close/>
              </a:path>
              <a:path w="4096384" h="836930">
                <a:moveTo>
                  <a:pt x="1459110" y="270510"/>
                </a:moveTo>
                <a:lnTo>
                  <a:pt x="1455919" y="270510"/>
                </a:lnTo>
                <a:lnTo>
                  <a:pt x="1456181" y="268270"/>
                </a:lnTo>
                <a:lnTo>
                  <a:pt x="1456308" y="267739"/>
                </a:lnTo>
                <a:lnTo>
                  <a:pt x="1457225" y="265430"/>
                </a:lnTo>
                <a:lnTo>
                  <a:pt x="1454609" y="262955"/>
                </a:lnTo>
                <a:lnTo>
                  <a:pt x="1454603" y="262827"/>
                </a:lnTo>
                <a:lnTo>
                  <a:pt x="1457057" y="260348"/>
                </a:lnTo>
                <a:lnTo>
                  <a:pt x="1460407" y="257810"/>
                </a:lnTo>
                <a:lnTo>
                  <a:pt x="1461804" y="259926"/>
                </a:lnTo>
                <a:lnTo>
                  <a:pt x="1457559" y="261620"/>
                </a:lnTo>
                <a:lnTo>
                  <a:pt x="1462751" y="262890"/>
                </a:lnTo>
                <a:lnTo>
                  <a:pt x="1463979" y="263222"/>
                </a:lnTo>
                <a:lnTo>
                  <a:pt x="1465436" y="265430"/>
                </a:lnTo>
                <a:lnTo>
                  <a:pt x="1459739" y="265430"/>
                </a:lnTo>
                <a:lnTo>
                  <a:pt x="1461683" y="267903"/>
                </a:lnTo>
                <a:lnTo>
                  <a:pt x="1461644" y="268057"/>
                </a:lnTo>
                <a:lnTo>
                  <a:pt x="1459110" y="270510"/>
                </a:lnTo>
                <a:close/>
              </a:path>
              <a:path w="4096384" h="836930">
                <a:moveTo>
                  <a:pt x="1461804" y="259926"/>
                </a:moveTo>
                <a:lnTo>
                  <a:pt x="1460407" y="257810"/>
                </a:lnTo>
                <a:lnTo>
                  <a:pt x="1467112" y="257810"/>
                </a:lnTo>
                <a:lnTo>
                  <a:pt x="1461804" y="259926"/>
                </a:lnTo>
                <a:close/>
              </a:path>
              <a:path w="4096384" h="836930">
                <a:moveTo>
                  <a:pt x="1467446" y="264160"/>
                </a:moveTo>
                <a:lnTo>
                  <a:pt x="1463979" y="263222"/>
                </a:lnTo>
                <a:lnTo>
                  <a:pt x="1461804" y="259926"/>
                </a:lnTo>
                <a:lnTo>
                  <a:pt x="1467112" y="257810"/>
                </a:lnTo>
                <a:lnTo>
                  <a:pt x="1464932" y="260350"/>
                </a:lnTo>
                <a:lnTo>
                  <a:pt x="1467446" y="264160"/>
                </a:lnTo>
                <a:close/>
              </a:path>
              <a:path w="4096384" h="836930">
                <a:moveTo>
                  <a:pt x="1559829" y="266583"/>
                </a:moveTo>
                <a:lnTo>
                  <a:pt x="1559979" y="265871"/>
                </a:lnTo>
                <a:lnTo>
                  <a:pt x="1568185" y="257810"/>
                </a:lnTo>
                <a:lnTo>
                  <a:pt x="1567963" y="260350"/>
                </a:lnTo>
                <a:lnTo>
                  <a:pt x="1568005" y="261838"/>
                </a:lnTo>
                <a:lnTo>
                  <a:pt x="1570529" y="265430"/>
                </a:lnTo>
                <a:lnTo>
                  <a:pt x="1566673" y="265430"/>
                </a:lnTo>
                <a:lnTo>
                  <a:pt x="1559829" y="266583"/>
                </a:lnTo>
                <a:close/>
              </a:path>
              <a:path w="4096384" h="836930">
                <a:moveTo>
                  <a:pt x="1655514" y="258301"/>
                </a:moveTo>
                <a:lnTo>
                  <a:pt x="1655144" y="258210"/>
                </a:lnTo>
                <a:lnTo>
                  <a:pt x="1655514" y="257810"/>
                </a:lnTo>
                <a:lnTo>
                  <a:pt x="1655514" y="258301"/>
                </a:lnTo>
                <a:close/>
              </a:path>
              <a:path w="4096384" h="836930">
                <a:moveTo>
                  <a:pt x="1658703" y="259080"/>
                </a:moveTo>
                <a:lnTo>
                  <a:pt x="1655582" y="258317"/>
                </a:lnTo>
                <a:lnTo>
                  <a:pt x="1655514" y="257810"/>
                </a:lnTo>
                <a:lnTo>
                  <a:pt x="1656020" y="257810"/>
                </a:lnTo>
                <a:lnTo>
                  <a:pt x="1658703" y="259080"/>
                </a:lnTo>
                <a:close/>
              </a:path>
              <a:path w="4096384" h="836930">
                <a:moveTo>
                  <a:pt x="2062753" y="260350"/>
                </a:moveTo>
                <a:lnTo>
                  <a:pt x="2062176" y="260350"/>
                </a:lnTo>
                <a:lnTo>
                  <a:pt x="2061004" y="257810"/>
                </a:lnTo>
                <a:lnTo>
                  <a:pt x="2063185" y="257810"/>
                </a:lnTo>
                <a:lnTo>
                  <a:pt x="2062753" y="260350"/>
                </a:lnTo>
                <a:close/>
              </a:path>
              <a:path w="4096384" h="836930">
                <a:moveTo>
                  <a:pt x="2062080" y="266881"/>
                </a:moveTo>
                <a:lnTo>
                  <a:pt x="2061672" y="266700"/>
                </a:lnTo>
                <a:lnTo>
                  <a:pt x="2063185" y="257810"/>
                </a:lnTo>
                <a:lnTo>
                  <a:pt x="2065772" y="265430"/>
                </a:lnTo>
                <a:lnTo>
                  <a:pt x="2064861" y="265430"/>
                </a:lnTo>
                <a:lnTo>
                  <a:pt x="2062080" y="266881"/>
                </a:lnTo>
                <a:close/>
              </a:path>
              <a:path w="4096384" h="836930">
                <a:moveTo>
                  <a:pt x="2185551" y="265430"/>
                </a:moveTo>
                <a:lnTo>
                  <a:pt x="2172141" y="265430"/>
                </a:lnTo>
                <a:lnTo>
                  <a:pt x="2173484" y="264160"/>
                </a:lnTo>
                <a:lnTo>
                  <a:pt x="2174279" y="262955"/>
                </a:lnTo>
                <a:lnTo>
                  <a:pt x="2174322" y="259080"/>
                </a:lnTo>
                <a:lnTo>
                  <a:pt x="2165770" y="259080"/>
                </a:lnTo>
                <a:lnTo>
                  <a:pt x="2166779" y="257810"/>
                </a:lnTo>
                <a:lnTo>
                  <a:pt x="2178008" y="257810"/>
                </a:lnTo>
                <a:lnTo>
                  <a:pt x="2178008" y="261620"/>
                </a:lnTo>
                <a:lnTo>
                  <a:pt x="2181274" y="261620"/>
                </a:lnTo>
                <a:lnTo>
                  <a:pt x="2185551" y="265430"/>
                </a:lnTo>
                <a:close/>
              </a:path>
              <a:path w="4096384" h="836930">
                <a:moveTo>
                  <a:pt x="2314119" y="269240"/>
                </a:moveTo>
                <a:lnTo>
                  <a:pt x="2320654" y="257810"/>
                </a:lnTo>
                <a:lnTo>
                  <a:pt x="2323338" y="264160"/>
                </a:lnTo>
                <a:lnTo>
                  <a:pt x="2324176" y="264160"/>
                </a:lnTo>
                <a:lnTo>
                  <a:pt x="2314119" y="269240"/>
                </a:lnTo>
                <a:close/>
              </a:path>
              <a:path w="4096384" h="836930">
                <a:moveTo>
                  <a:pt x="2666800" y="266700"/>
                </a:moveTo>
                <a:lnTo>
                  <a:pt x="2669315" y="261620"/>
                </a:lnTo>
                <a:lnTo>
                  <a:pt x="2672006" y="257810"/>
                </a:lnTo>
                <a:lnTo>
                  <a:pt x="2666800" y="2667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5416" y="274320"/>
                </a:lnTo>
                <a:lnTo>
                  <a:pt x="2681219" y="274320"/>
                </a:lnTo>
                <a:lnTo>
                  <a:pt x="2677267" y="268057"/>
                </a:lnTo>
                <a:lnTo>
                  <a:pt x="2677143" y="267497"/>
                </a:lnTo>
                <a:lnTo>
                  <a:pt x="2677028" y="266700"/>
                </a:lnTo>
                <a:lnTo>
                  <a:pt x="2666800" y="266700"/>
                </a:lnTo>
                <a:lnTo>
                  <a:pt x="2672006" y="257810"/>
                </a:lnTo>
                <a:lnTo>
                  <a:pt x="2675265" y="257810"/>
                </a:lnTo>
                <a:lnTo>
                  <a:pt x="2675679" y="259080"/>
                </a:lnTo>
                <a:lnTo>
                  <a:pt x="2702925" y="259080"/>
                </a:lnTo>
                <a:lnTo>
                  <a:pt x="2703508" y="260350"/>
                </a:lnTo>
                <a:lnTo>
                  <a:pt x="2682227" y="260350"/>
                </a:lnTo>
                <a:lnTo>
                  <a:pt x="2682316" y="263222"/>
                </a:lnTo>
                <a:lnTo>
                  <a:pt x="2682568" y="264160"/>
                </a:lnTo>
                <a:lnTo>
                  <a:pt x="2684067" y="265430"/>
                </a:lnTo>
                <a:lnTo>
                  <a:pt x="2686916" y="265430"/>
                </a:lnTo>
                <a:lnTo>
                  <a:pt x="2686791" y="268457"/>
                </a:lnTo>
                <a:lnTo>
                  <a:pt x="2686916" y="27178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812771" y="259080"/>
                </a:moveTo>
                <a:lnTo>
                  <a:pt x="2811122" y="259080"/>
                </a:lnTo>
                <a:lnTo>
                  <a:pt x="2812471" y="257810"/>
                </a:lnTo>
                <a:lnTo>
                  <a:pt x="2812771" y="259080"/>
                </a:lnTo>
                <a:close/>
              </a:path>
              <a:path w="4096384" h="836930">
                <a:moveTo>
                  <a:pt x="2810537" y="274320"/>
                </a:moveTo>
                <a:lnTo>
                  <a:pt x="2803252" y="274320"/>
                </a:lnTo>
                <a:lnTo>
                  <a:pt x="2806931" y="270510"/>
                </a:lnTo>
                <a:lnTo>
                  <a:pt x="2807449" y="270510"/>
                </a:lnTo>
                <a:lnTo>
                  <a:pt x="2808457" y="267970"/>
                </a:lnTo>
                <a:lnTo>
                  <a:pt x="2813636" y="265430"/>
                </a:lnTo>
                <a:lnTo>
                  <a:pt x="2813813" y="265430"/>
                </a:lnTo>
                <a:lnTo>
                  <a:pt x="2813917" y="263935"/>
                </a:lnTo>
                <a:lnTo>
                  <a:pt x="2812471" y="257810"/>
                </a:lnTo>
                <a:lnTo>
                  <a:pt x="2818289" y="257810"/>
                </a:lnTo>
                <a:lnTo>
                  <a:pt x="2819638" y="259053"/>
                </a:lnTo>
                <a:lnTo>
                  <a:pt x="2819727" y="259418"/>
                </a:lnTo>
                <a:lnTo>
                  <a:pt x="2821016" y="266700"/>
                </a:lnTo>
                <a:lnTo>
                  <a:pt x="2810537" y="27432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15653" y="293370"/>
                </a:lnTo>
                <a:lnTo>
                  <a:pt x="2817153" y="292100"/>
                </a:lnTo>
                <a:lnTo>
                  <a:pt x="2819176" y="292100"/>
                </a:lnTo>
                <a:lnTo>
                  <a:pt x="2820631" y="289634"/>
                </a:lnTo>
                <a:lnTo>
                  <a:pt x="2820623" y="289479"/>
                </a:lnTo>
                <a:lnTo>
                  <a:pt x="2819019" y="287020"/>
                </a:lnTo>
                <a:lnTo>
                  <a:pt x="2836777" y="287020"/>
                </a:lnTo>
                <a:lnTo>
                  <a:pt x="2836988" y="286232"/>
                </a:lnTo>
                <a:lnTo>
                  <a:pt x="2837091" y="285697"/>
                </a:lnTo>
                <a:lnTo>
                  <a:pt x="2844490" y="283210"/>
                </a:lnTo>
                <a:lnTo>
                  <a:pt x="2839134" y="281940"/>
                </a:lnTo>
                <a:lnTo>
                  <a:pt x="2833928" y="279400"/>
                </a:lnTo>
                <a:lnTo>
                  <a:pt x="2849362" y="279400"/>
                </a:lnTo>
                <a:lnTo>
                  <a:pt x="2844988" y="274320"/>
                </a:lnTo>
                <a:lnTo>
                  <a:pt x="2856067" y="274320"/>
                </a:lnTo>
                <a:lnTo>
                  <a:pt x="2860906" y="257810"/>
                </a:lnTo>
                <a:lnTo>
                  <a:pt x="2865266" y="257810"/>
                </a:lnTo>
                <a:lnTo>
                  <a:pt x="2865771" y="259080"/>
                </a:lnTo>
                <a:lnTo>
                  <a:pt x="2866628" y="259080"/>
                </a:lnTo>
                <a:lnTo>
                  <a:pt x="2870642" y="266700"/>
                </a:lnTo>
                <a:lnTo>
                  <a:pt x="2873333" y="267970"/>
                </a:lnTo>
                <a:lnTo>
                  <a:pt x="2864428" y="267970"/>
                </a:lnTo>
                <a:lnTo>
                  <a:pt x="2863263" y="269240"/>
                </a:lnTo>
                <a:lnTo>
                  <a:pt x="2862922" y="271780"/>
                </a:lnTo>
                <a:lnTo>
                  <a:pt x="2862340" y="273050"/>
                </a:lnTo>
                <a:lnTo>
                  <a:pt x="2858057" y="273050"/>
                </a:lnTo>
                <a:lnTo>
                  <a:pt x="2857723" y="274320"/>
                </a:lnTo>
                <a:lnTo>
                  <a:pt x="2857114" y="275468"/>
                </a:lnTo>
                <a:lnTo>
                  <a:pt x="2857092" y="275753"/>
                </a:lnTo>
                <a:lnTo>
                  <a:pt x="2857383" y="276860"/>
                </a:lnTo>
                <a:lnTo>
                  <a:pt x="2872023" y="276860"/>
                </a:lnTo>
                <a:lnTo>
                  <a:pt x="2872145" y="278130"/>
                </a:lnTo>
                <a:lnTo>
                  <a:pt x="2880254" y="278130"/>
                </a:lnTo>
                <a:lnTo>
                  <a:pt x="2876750" y="281940"/>
                </a:lnTo>
                <a:lnTo>
                  <a:pt x="2852544" y="281940"/>
                </a:lnTo>
                <a:lnTo>
                  <a:pt x="2848815" y="284480"/>
                </a:lnTo>
                <a:lnTo>
                  <a:pt x="2864946" y="284480"/>
                </a:lnTo>
                <a:lnTo>
                  <a:pt x="2865620" y="285750"/>
                </a:lnTo>
                <a:lnTo>
                  <a:pt x="2873583" y="285750"/>
                </a:lnTo>
                <a:lnTo>
                  <a:pt x="2871962" y="288290"/>
                </a:lnTo>
                <a:lnTo>
                  <a:pt x="2843639" y="288290"/>
                </a:lnTo>
                <a:lnTo>
                  <a:pt x="2842547" y="289479"/>
                </a:lnTo>
                <a:lnTo>
                  <a:pt x="2842423" y="289941"/>
                </a:lnTo>
                <a:lnTo>
                  <a:pt x="2842187" y="291737"/>
                </a:lnTo>
                <a:lnTo>
                  <a:pt x="2842202" y="292178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934347" y="266700"/>
                </a:moveTo>
                <a:lnTo>
                  <a:pt x="2936344" y="257810"/>
                </a:lnTo>
                <a:lnTo>
                  <a:pt x="2941148" y="262827"/>
                </a:lnTo>
                <a:lnTo>
                  <a:pt x="2941139" y="262955"/>
                </a:lnTo>
                <a:lnTo>
                  <a:pt x="2938517" y="265430"/>
                </a:lnTo>
                <a:lnTo>
                  <a:pt x="2934347" y="266700"/>
                </a:lnTo>
                <a:close/>
              </a:path>
              <a:path w="4096384" h="836930">
                <a:moveTo>
                  <a:pt x="2942979" y="266700"/>
                </a:moveTo>
                <a:lnTo>
                  <a:pt x="2934347" y="266700"/>
                </a:lnTo>
                <a:lnTo>
                  <a:pt x="2938517" y="265430"/>
                </a:lnTo>
                <a:lnTo>
                  <a:pt x="2941139" y="262955"/>
                </a:lnTo>
                <a:lnTo>
                  <a:pt x="2941148" y="262827"/>
                </a:lnTo>
                <a:lnTo>
                  <a:pt x="2936344" y="257810"/>
                </a:lnTo>
                <a:lnTo>
                  <a:pt x="2943049" y="257810"/>
                </a:lnTo>
                <a:lnTo>
                  <a:pt x="2944234" y="259080"/>
                </a:lnTo>
                <a:lnTo>
                  <a:pt x="2966743" y="259080"/>
                </a:lnTo>
                <a:lnTo>
                  <a:pt x="2965833" y="261620"/>
                </a:lnTo>
                <a:lnTo>
                  <a:pt x="2952262" y="261620"/>
                </a:lnTo>
                <a:lnTo>
                  <a:pt x="2949930" y="262890"/>
                </a:lnTo>
                <a:lnTo>
                  <a:pt x="2942374" y="262890"/>
                </a:lnTo>
                <a:lnTo>
                  <a:pt x="2942979" y="266700"/>
                </a:lnTo>
                <a:close/>
              </a:path>
              <a:path w="4096384" h="836930">
                <a:moveTo>
                  <a:pt x="2964015" y="266700"/>
                </a:moveTo>
                <a:lnTo>
                  <a:pt x="2967197" y="257810"/>
                </a:lnTo>
                <a:lnTo>
                  <a:pt x="2967143" y="262955"/>
                </a:lnTo>
                <a:lnTo>
                  <a:pt x="2964015" y="266700"/>
                </a:lnTo>
                <a:close/>
              </a:path>
              <a:path w="4096384" h="836930">
                <a:moveTo>
                  <a:pt x="2987987" y="266700"/>
                </a:moveTo>
                <a:lnTo>
                  <a:pt x="2964015" y="266700"/>
                </a:lnTo>
                <a:lnTo>
                  <a:pt x="2967143" y="262955"/>
                </a:lnTo>
                <a:lnTo>
                  <a:pt x="2967197" y="257810"/>
                </a:lnTo>
                <a:lnTo>
                  <a:pt x="2970030" y="257810"/>
                </a:lnTo>
                <a:lnTo>
                  <a:pt x="2969194" y="259080"/>
                </a:lnTo>
                <a:lnTo>
                  <a:pt x="2998938" y="259080"/>
                </a:lnTo>
                <a:lnTo>
                  <a:pt x="2999999" y="260350"/>
                </a:lnTo>
                <a:lnTo>
                  <a:pt x="2991326" y="260350"/>
                </a:lnTo>
                <a:lnTo>
                  <a:pt x="2990713" y="261620"/>
                </a:lnTo>
                <a:lnTo>
                  <a:pt x="2978924" y="261620"/>
                </a:lnTo>
                <a:lnTo>
                  <a:pt x="2978670" y="262586"/>
                </a:lnTo>
                <a:lnTo>
                  <a:pt x="2978781" y="263609"/>
                </a:lnTo>
                <a:lnTo>
                  <a:pt x="2979265" y="265430"/>
                </a:lnTo>
                <a:lnTo>
                  <a:pt x="2988818" y="265430"/>
                </a:lnTo>
                <a:lnTo>
                  <a:pt x="2987987" y="266700"/>
                </a:lnTo>
                <a:close/>
              </a:path>
              <a:path w="4096384" h="836930">
                <a:moveTo>
                  <a:pt x="3041221" y="271780"/>
                </a:moveTo>
                <a:lnTo>
                  <a:pt x="3037867" y="271780"/>
                </a:lnTo>
                <a:lnTo>
                  <a:pt x="3040225" y="266811"/>
                </a:lnTo>
                <a:lnTo>
                  <a:pt x="3046466" y="257810"/>
                </a:lnTo>
                <a:lnTo>
                  <a:pt x="3049831" y="261620"/>
                </a:lnTo>
                <a:lnTo>
                  <a:pt x="3051431" y="262827"/>
                </a:lnTo>
                <a:lnTo>
                  <a:pt x="3051324" y="263609"/>
                </a:lnTo>
                <a:lnTo>
                  <a:pt x="3051178" y="264160"/>
                </a:lnTo>
                <a:lnTo>
                  <a:pt x="3048823" y="264160"/>
                </a:lnTo>
                <a:lnTo>
                  <a:pt x="3046239" y="267970"/>
                </a:lnTo>
                <a:lnTo>
                  <a:pt x="3041221" y="271780"/>
                </a:lnTo>
                <a:close/>
              </a:path>
              <a:path w="4096384" h="836930">
                <a:moveTo>
                  <a:pt x="3050879" y="266700"/>
                </a:moveTo>
                <a:lnTo>
                  <a:pt x="3050506" y="266700"/>
                </a:lnTo>
                <a:lnTo>
                  <a:pt x="3051324" y="263609"/>
                </a:lnTo>
                <a:lnTo>
                  <a:pt x="3051431" y="262827"/>
                </a:lnTo>
                <a:lnTo>
                  <a:pt x="3049806" y="261591"/>
                </a:lnTo>
                <a:lnTo>
                  <a:pt x="3046466" y="257810"/>
                </a:lnTo>
                <a:lnTo>
                  <a:pt x="3053757" y="257810"/>
                </a:lnTo>
                <a:lnTo>
                  <a:pt x="3053354" y="260350"/>
                </a:lnTo>
                <a:lnTo>
                  <a:pt x="3060210" y="260350"/>
                </a:lnTo>
                <a:lnTo>
                  <a:pt x="3054520" y="261620"/>
                </a:lnTo>
                <a:lnTo>
                  <a:pt x="3050879" y="266700"/>
                </a:lnTo>
                <a:close/>
              </a:path>
              <a:path w="4096384" h="836930">
                <a:moveTo>
                  <a:pt x="3090504" y="267924"/>
                </a:moveTo>
                <a:lnTo>
                  <a:pt x="3085196" y="262890"/>
                </a:lnTo>
                <a:lnTo>
                  <a:pt x="3086205" y="262890"/>
                </a:lnTo>
                <a:lnTo>
                  <a:pt x="3090553" y="257810"/>
                </a:lnTo>
                <a:lnTo>
                  <a:pt x="3090504" y="267924"/>
                </a:lnTo>
                <a:close/>
              </a:path>
              <a:path w="4096384" h="836930">
                <a:moveTo>
                  <a:pt x="3090553" y="267903"/>
                </a:moveTo>
                <a:lnTo>
                  <a:pt x="3090553" y="257810"/>
                </a:lnTo>
                <a:lnTo>
                  <a:pt x="3092078" y="257810"/>
                </a:lnTo>
                <a:lnTo>
                  <a:pt x="3092753" y="260350"/>
                </a:lnTo>
                <a:lnTo>
                  <a:pt x="3113850" y="260350"/>
                </a:lnTo>
                <a:lnTo>
                  <a:pt x="3109836" y="266700"/>
                </a:lnTo>
                <a:lnTo>
                  <a:pt x="3093401" y="266700"/>
                </a:lnTo>
                <a:lnTo>
                  <a:pt x="3090553" y="267903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5272" y="264160"/>
                </a:lnTo>
                <a:lnTo>
                  <a:pt x="3160628" y="264160"/>
                </a:lnTo>
                <a:lnTo>
                  <a:pt x="3163476" y="257810"/>
                </a:lnTo>
                <a:lnTo>
                  <a:pt x="3164642" y="261620"/>
                </a:lnTo>
                <a:lnTo>
                  <a:pt x="3165912" y="262890"/>
                </a:lnTo>
                <a:lnTo>
                  <a:pt x="3163476" y="26289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174175" y="266700"/>
                </a:moveTo>
                <a:lnTo>
                  <a:pt x="3170024" y="266700"/>
                </a:lnTo>
                <a:lnTo>
                  <a:pt x="3167182" y="264160"/>
                </a:lnTo>
                <a:lnTo>
                  <a:pt x="3164642" y="261620"/>
                </a:lnTo>
                <a:lnTo>
                  <a:pt x="3163476" y="257810"/>
                </a:lnTo>
                <a:lnTo>
                  <a:pt x="3168499" y="257810"/>
                </a:lnTo>
                <a:lnTo>
                  <a:pt x="3170016" y="259080"/>
                </a:lnTo>
                <a:lnTo>
                  <a:pt x="3173040" y="264160"/>
                </a:lnTo>
                <a:lnTo>
                  <a:pt x="3174175" y="266700"/>
                </a:lnTo>
                <a:close/>
              </a:path>
              <a:path w="4096384" h="836930">
                <a:moveTo>
                  <a:pt x="3322557" y="266700"/>
                </a:moveTo>
                <a:lnTo>
                  <a:pt x="3321391" y="266700"/>
                </a:lnTo>
                <a:lnTo>
                  <a:pt x="3321001" y="264386"/>
                </a:lnTo>
                <a:lnTo>
                  <a:pt x="3320874" y="262890"/>
                </a:lnTo>
                <a:lnTo>
                  <a:pt x="3320737" y="262827"/>
                </a:lnTo>
                <a:lnTo>
                  <a:pt x="3320534" y="261620"/>
                </a:lnTo>
                <a:lnTo>
                  <a:pt x="3323231" y="261620"/>
                </a:lnTo>
                <a:lnTo>
                  <a:pt x="3324731" y="257810"/>
                </a:lnTo>
                <a:lnTo>
                  <a:pt x="3326230" y="259080"/>
                </a:lnTo>
                <a:lnTo>
                  <a:pt x="3332379" y="259080"/>
                </a:lnTo>
                <a:lnTo>
                  <a:pt x="3332470" y="261620"/>
                </a:lnTo>
                <a:lnTo>
                  <a:pt x="3324397" y="262890"/>
                </a:lnTo>
                <a:lnTo>
                  <a:pt x="3322557" y="266700"/>
                </a:lnTo>
                <a:close/>
              </a:path>
              <a:path w="4096384" h="836930">
                <a:moveTo>
                  <a:pt x="3326230" y="259080"/>
                </a:moveTo>
                <a:lnTo>
                  <a:pt x="3324731" y="257810"/>
                </a:lnTo>
                <a:lnTo>
                  <a:pt x="3327422" y="257810"/>
                </a:lnTo>
                <a:lnTo>
                  <a:pt x="3326230" y="259080"/>
                </a:lnTo>
                <a:close/>
              </a:path>
              <a:path w="4096384" h="836930">
                <a:moveTo>
                  <a:pt x="3401668" y="264160"/>
                </a:moveTo>
                <a:lnTo>
                  <a:pt x="3394963" y="264160"/>
                </a:lnTo>
                <a:lnTo>
                  <a:pt x="3403194" y="257810"/>
                </a:lnTo>
                <a:lnTo>
                  <a:pt x="3402393" y="262586"/>
                </a:lnTo>
                <a:lnTo>
                  <a:pt x="3402308" y="262955"/>
                </a:lnTo>
                <a:lnTo>
                  <a:pt x="3401668" y="264160"/>
                </a:lnTo>
                <a:close/>
              </a:path>
              <a:path w="4096384" h="836930">
                <a:moveTo>
                  <a:pt x="3447281" y="259080"/>
                </a:moveTo>
                <a:lnTo>
                  <a:pt x="3446089" y="259080"/>
                </a:lnTo>
                <a:lnTo>
                  <a:pt x="3445919" y="258837"/>
                </a:lnTo>
                <a:lnTo>
                  <a:pt x="3447281" y="257810"/>
                </a:lnTo>
                <a:lnTo>
                  <a:pt x="3447281" y="259080"/>
                </a:lnTo>
                <a:close/>
              </a:path>
              <a:path w="4096384" h="836930">
                <a:moveTo>
                  <a:pt x="3441741" y="269240"/>
                </a:moveTo>
                <a:lnTo>
                  <a:pt x="3440916" y="269240"/>
                </a:lnTo>
                <a:lnTo>
                  <a:pt x="3442416" y="261620"/>
                </a:lnTo>
                <a:lnTo>
                  <a:pt x="3441741" y="261620"/>
                </a:lnTo>
                <a:lnTo>
                  <a:pt x="3436202" y="259080"/>
                </a:lnTo>
                <a:lnTo>
                  <a:pt x="3447281" y="259080"/>
                </a:lnTo>
                <a:lnTo>
                  <a:pt x="3447281" y="257810"/>
                </a:lnTo>
                <a:lnTo>
                  <a:pt x="3457326" y="257810"/>
                </a:lnTo>
                <a:lnTo>
                  <a:pt x="3456653" y="260350"/>
                </a:lnTo>
                <a:lnTo>
                  <a:pt x="3454968" y="260350"/>
                </a:lnTo>
                <a:lnTo>
                  <a:pt x="3454968" y="266700"/>
                </a:lnTo>
                <a:lnTo>
                  <a:pt x="3441741" y="266700"/>
                </a:lnTo>
                <a:lnTo>
                  <a:pt x="3441741" y="269240"/>
                </a:lnTo>
                <a:close/>
              </a:path>
              <a:path w="4096384" h="836930">
                <a:moveTo>
                  <a:pt x="3505943" y="266700"/>
                </a:moveTo>
                <a:lnTo>
                  <a:pt x="3504444" y="257810"/>
                </a:lnTo>
                <a:lnTo>
                  <a:pt x="3508909" y="261591"/>
                </a:lnTo>
                <a:lnTo>
                  <a:pt x="3509583" y="262827"/>
                </a:lnTo>
                <a:lnTo>
                  <a:pt x="3509466" y="263122"/>
                </a:lnTo>
                <a:lnTo>
                  <a:pt x="3508791" y="264160"/>
                </a:lnTo>
                <a:lnTo>
                  <a:pt x="3505943" y="266700"/>
                </a:lnTo>
                <a:close/>
              </a:path>
              <a:path w="4096384" h="836930">
                <a:moveTo>
                  <a:pt x="3546173" y="266700"/>
                </a:moveTo>
                <a:lnTo>
                  <a:pt x="3505943" y="266700"/>
                </a:lnTo>
                <a:lnTo>
                  <a:pt x="3508791" y="264160"/>
                </a:lnTo>
                <a:lnTo>
                  <a:pt x="3509466" y="263122"/>
                </a:lnTo>
                <a:lnTo>
                  <a:pt x="3509583" y="262827"/>
                </a:lnTo>
                <a:lnTo>
                  <a:pt x="3509033" y="261790"/>
                </a:lnTo>
                <a:lnTo>
                  <a:pt x="3508909" y="261591"/>
                </a:lnTo>
                <a:lnTo>
                  <a:pt x="3504444" y="257810"/>
                </a:lnTo>
                <a:lnTo>
                  <a:pt x="3511149" y="257810"/>
                </a:lnTo>
                <a:lnTo>
                  <a:pt x="3511936" y="259021"/>
                </a:lnTo>
                <a:lnTo>
                  <a:pt x="3513814" y="262890"/>
                </a:lnTo>
                <a:lnTo>
                  <a:pt x="3517854" y="262890"/>
                </a:lnTo>
                <a:lnTo>
                  <a:pt x="3520178" y="264160"/>
                </a:lnTo>
                <a:lnTo>
                  <a:pt x="3521861" y="265430"/>
                </a:lnTo>
                <a:lnTo>
                  <a:pt x="3546173" y="265430"/>
                </a:lnTo>
                <a:lnTo>
                  <a:pt x="3546173" y="266700"/>
                </a:lnTo>
                <a:close/>
              </a:path>
              <a:path w="4096384" h="836930">
                <a:moveTo>
                  <a:pt x="3599473" y="264160"/>
                </a:moveTo>
                <a:lnTo>
                  <a:pt x="3565123" y="264160"/>
                </a:lnTo>
                <a:lnTo>
                  <a:pt x="3569137" y="257810"/>
                </a:lnTo>
                <a:lnTo>
                  <a:pt x="3570311" y="257810"/>
                </a:lnTo>
                <a:lnTo>
                  <a:pt x="3571487" y="259080"/>
                </a:lnTo>
                <a:lnTo>
                  <a:pt x="3739715" y="259080"/>
                </a:lnTo>
                <a:lnTo>
                  <a:pt x="3739244" y="260350"/>
                </a:lnTo>
                <a:lnTo>
                  <a:pt x="3601313" y="260350"/>
                </a:lnTo>
                <a:lnTo>
                  <a:pt x="3599997" y="262827"/>
                </a:lnTo>
                <a:lnTo>
                  <a:pt x="3599473" y="264160"/>
                </a:lnTo>
                <a:close/>
              </a:path>
              <a:path w="4096384" h="836930">
                <a:moveTo>
                  <a:pt x="3011667" y="267144"/>
                </a:moveTo>
                <a:lnTo>
                  <a:pt x="3005070" y="258050"/>
                </a:lnTo>
                <a:lnTo>
                  <a:pt x="3012266" y="259080"/>
                </a:lnTo>
                <a:lnTo>
                  <a:pt x="3026037" y="259080"/>
                </a:lnTo>
                <a:lnTo>
                  <a:pt x="3028056" y="261620"/>
                </a:lnTo>
                <a:lnTo>
                  <a:pt x="3017667" y="261620"/>
                </a:lnTo>
                <a:lnTo>
                  <a:pt x="3011667" y="267144"/>
                </a:lnTo>
                <a:close/>
              </a:path>
              <a:path w="4096384" h="836930">
                <a:moveTo>
                  <a:pt x="1654008" y="262890"/>
                </a:moveTo>
                <a:lnTo>
                  <a:pt x="1652666" y="261620"/>
                </a:lnTo>
                <a:lnTo>
                  <a:pt x="1651998" y="261620"/>
                </a:lnTo>
                <a:lnTo>
                  <a:pt x="1655144" y="258210"/>
                </a:lnTo>
                <a:lnTo>
                  <a:pt x="1655493" y="258295"/>
                </a:lnTo>
                <a:lnTo>
                  <a:pt x="1655514" y="260350"/>
                </a:lnTo>
                <a:lnTo>
                  <a:pt x="1655017" y="261620"/>
                </a:lnTo>
                <a:lnTo>
                  <a:pt x="1654008" y="262890"/>
                </a:lnTo>
                <a:close/>
              </a:path>
              <a:path w="4096384" h="836930">
                <a:moveTo>
                  <a:pt x="2052160" y="260350"/>
                </a:moveTo>
                <a:lnTo>
                  <a:pt x="2051281" y="260350"/>
                </a:lnTo>
                <a:lnTo>
                  <a:pt x="2053857" y="258295"/>
                </a:lnTo>
                <a:lnTo>
                  <a:pt x="2052160" y="260350"/>
                </a:lnTo>
                <a:close/>
              </a:path>
              <a:path w="4096384" h="836930">
                <a:moveTo>
                  <a:pt x="1661381" y="262890"/>
                </a:moveTo>
                <a:lnTo>
                  <a:pt x="1654008" y="262890"/>
                </a:lnTo>
                <a:lnTo>
                  <a:pt x="1655017" y="261620"/>
                </a:lnTo>
                <a:lnTo>
                  <a:pt x="1655514" y="260350"/>
                </a:lnTo>
                <a:lnTo>
                  <a:pt x="1655514" y="258301"/>
                </a:lnTo>
                <a:lnTo>
                  <a:pt x="1658703" y="259080"/>
                </a:lnTo>
                <a:lnTo>
                  <a:pt x="1658871" y="259080"/>
                </a:lnTo>
                <a:lnTo>
                  <a:pt x="1659541" y="260350"/>
                </a:lnTo>
                <a:lnTo>
                  <a:pt x="1661381" y="260350"/>
                </a:lnTo>
                <a:lnTo>
                  <a:pt x="1661381" y="262890"/>
                </a:lnTo>
                <a:close/>
              </a:path>
              <a:path w="4096384" h="836930">
                <a:moveTo>
                  <a:pt x="2646024" y="259080"/>
                </a:moveTo>
                <a:lnTo>
                  <a:pt x="2645343" y="259080"/>
                </a:lnTo>
                <a:lnTo>
                  <a:pt x="2645871" y="258317"/>
                </a:lnTo>
                <a:lnTo>
                  <a:pt x="2646024" y="259080"/>
                </a:lnTo>
                <a:close/>
              </a:path>
              <a:path w="4096384" h="836930">
                <a:moveTo>
                  <a:pt x="2160571" y="264160"/>
                </a:moveTo>
                <a:lnTo>
                  <a:pt x="2159931" y="264160"/>
                </a:lnTo>
                <a:lnTo>
                  <a:pt x="2166075" y="258462"/>
                </a:lnTo>
                <a:lnTo>
                  <a:pt x="2165770" y="259080"/>
                </a:lnTo>
                <a:lnTo>
                  <a:pt x="2174322" y="259080"/>
                </a:lnTo>
                <a:lnTo>
                  <a:pt x="2170545" y="262890"/>
                </a:lnTo>
                <a:lnTo>
                  <a:pt x="2162581" y="262890"/>
                </a:lnTo>
                <a:lnTo>
                  <a:pt x="2160571" y="264160"/>
                </a:lnTo>
                <a:close/>
              </a:path>
              <a:path w="4096384" h="836930">
                <a:moveTo>
                  <a:pt x="3446089" y="259080"/>
                </a:moveTo>
                <a:lnTo>
                  <a:pt x="3445598" y="259080"/>
                </a:lnTo>
                <a:lnTo>
                  <a:pt x="3445919" y="258837"/>
                </a:lnTo>
                <a:lnTo>
                  <a:pt x="3446089" y="259080"/>
                </a:lnTo>
                <a:close/>
              </a:path>
              <a:path w="4096384" h="836930">
                <a:moveTo>
                  <a:pt x="1537685" y="259080"/>
                </a:moveTo>
                <a:lnTo>
                  <a:pt x="1537515" y="259080"/>
                </a:lnTo>
                <a:lnTo>
                  <a:pt x="1537685" y="259080"/>
                </a:lnTo>
                <a:close/>
              </a:path>
              <a:path w="4096384" h="836930">
                <a:moveTo>
                  <a:pt x="1305183" y="259080"/>
                </a:moveTo>
                <a:lnTo>
                  <a:pt x="1305020" y="259080"/>
                </a:lnTo>
                <a:lnTo>
                  <a:pt x="1305183" y="259080"/>
                </a:lnTo>
                <a:close/>
              </a:path>
              <a:path w="4096384" h="836930">
                <a:moveTo>
                  <a:pt x="27039" y="262890"/>
                </a:moveTo>
                <a:lnTo>
                  <a:pt x="25696" y="261620"/>
                </a:lnTo>
                <a:lnTo>
                  <a:pt x="25696" y="259080"/>
                </a:lnTo>
                <a:lnTo>
                  <a:pt x="27039" y="262890"/>
                </a:lnTo>
                <a:close/>
              </a:path>
              <a:path w="4096384" h="836930">
                <a:moveTo>
                  <a:pt x="36594" y="262890"/>
                </a:moveTo>
                <a:lnTo>
                  <a:pt x="27039" y="262890"/>
                </a:lnTo>
                <a:lnTo>
                  <a:pt x="25696" y="259080"/>
                </a:lnTo>
                <a:lnTo>
                  <a:pt x="36258" y="259080"/>
                </a:lnTo>
                <a:lnTo>
                  <a:pt x="36382" y="261287"/>
                </a:lnTo>
                <a:lnTo>
                  <a:pt x="36594" y="262890"/>
                </a:lnTo>
                <a:close/>
              </a:path>
              <a:path w="4096384" h="836930">
                <a:moveTo>
                  <a:pt x="295239" y="262890"/>
                </a:moveTo>
                <a:lnTo>
                  <a:pt x="294231" y="262890"/>
                </a:lnTo>
                <a:lnTo>
                  <a:pt x="293060" y="260348"/>
                </a:lnTo>
                <a:lnTo>
                  <a:pt x="293897" y="259080"/>
                </a:lnTo>
                <a:lnTo>
                  <a:pt x="294906" y="259080"/>
                </a:lnTo>
                <a:lnTo>
                  <a:pt x="296241" y="260350"/>
                </a:lnTo>
                <a:lnTo>
                  <a:pt x="295239" y="262890"/>
                </a:lnTo>
                <a:close/>
              </a:path>
              <a:path w="4096384" h="836930">
                <a:moveTo>
                  <a:pt x="334298" y="262890"/>
                </a:moveTo>
                <a:lnTo>
                  <a:pt x="295239" y="262890"/>
                </a:lnTo>
                <a:lnTo>
                  <a:pt x="296239" y="260348"/>
                </a:lnTo>
                <a:lnTo>
                  <a:pt x="294906" y="259080"/>
                </a:lnTo>
                <a:lnTo>
                  <a:pt x="333125" y="259080"/>
                </a:lnTo>
                <a:lnTo>
                  <a:pt x="333125" y="260350"/>
                </a:lnTo>
                <a:lnTo>
                  <a:pt x="308316" y="260350"/>
                </a:lnTo>
                <a:lnTo>
                  <a:pt x="307477" y="261620"/>
                </a:lnTo>
                <a:lnTo>
                  <a:pt x="333459" y="261620"/>
                </a:lnTo>
                <a:lnTo>
                  <a:pt x="334298" y="262890"/>
                </a:lnTo>
                <a:close/>
              </a:path>
              <a:path w="4096384" h="836930">
                <a:moveTo>
                  <a:pt x="419453" y="261620"/>
                </a:moveTo>
                <a:lnTo>
                  <a:pt x="413245" y="261620"/>
                </a:lnTo>
                <a:lnTo>
                  <a:pt x="414588" y="259080"/>
                </a:lnTo>
                <a:lnTo>
                  <a:pt x="415930" y="259080"/>
                </a:lnTo>
                <a:lnTo>
                  <a:pt x="419453" y="26162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19453" y="261620"/>
                </a:lnTo>
                <a:lnTo>
                  <a:pt x="415930" y="259080"/>
                </a:lnTo>
                <a:lnTo>
                  <a:pt x="425987" y="25908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58674" y="264160"/>
                </a:moveTo>
                <a:lnTo>
                  <a:pt x="455826" y="264160"/>
                </a:lnTo>
                <a:lnTo>
                  <a:pt x="453678" y="261838"/>
                </a:lnTo>
                <a:lnTo>
                  <a:pt x="453588" y="261198"/>
                </a:lnTo>
                <a:lnTo>
                  <a:pt x="453820" y="260348"/>
                </a:lnTo>
                <a:lnTo>
                  <a:pt x="456828" y="259080"/>
                </a:lnTo>
                <a:lnTo>
                  <a:pt x="460685" y="260350"/>
                </a:lnTo>
                <a:lnTo>
                  <a:pt x="458674" y="264160"/>
                </a:lnTo>
                <a:close/>
              </a:path>
              <a:path w="4096384" h="836930">
                <a:moveTo>
                  <a:pt x="460377" y="264160"/>
                </a:moveTo>
                <a:lnTo>
                  <a:pt x="458674" y="264160"/>
                </a:lnTo>
                <a:lnTo>
                  <a:pt x="460685" y="260350"/>
                </a:lnTo>
                <a:lnTo>
                  <a:pt x="456828" y="259080"/>
                </a:lnTo>
                <a:lnTo>
                  <a:pt x="466254" y="259080"/>
                </a:lnTo>
                <a:lnTo>
                  <a:pt x="466892" y="260350"/>
                </a:lnTo>
                <a:lnTo>
                  <a:pt x="468786" y="262890"/>
                </a:lnTo>
                <a:lnTo>
                  <a:pt x="460521" y="262890"/>
                </a:lnTo>
                <a:lnTo>
                  <a:pt x="460377" y="264160"/>
                </a:lnTo>
                <a:close/>
              </a:path>
              <a:path w="4096384" h="836930">
                <a:moveTo>
                  <a:pt x="536954" y="261620"/>
                </a:moveTo>
                <a:lnTo>
                  <a:pt x="523544" y="261620"/>
                </a:lnTo>
                <a:lnTo>
                  <a:pt x="523210" y="260350"/>
                </a:lnTo>
                <a:lnTo>
                  <a:pt x="522706" y="259080"/>
                </a:lnTo>
                <a:lnTo>
                  <a:pt x="539475" y="259080"/>
                </a:lnTo>
                <a:lnTo>
                  <a:pt x="536954" y="261620"/>
                </a:lnTo>
                <a:close/>
              </a:path>
              <a:path w="4096384" h="836930">
                <a:moveTo>
                  <a:pt x="537629" y="262890"/>
                </a:moveTo>
                <a:lnTo>
                  <a:pt x="537070" y="261838"/>
                </a:lnTo>
                <a:lnTo>
                  <a:pt x="536982" y="261591"/>
                </a:lnTo>
                <a:lnTo>
                  <a:pt x="539475" y="259080"/>
                </a:lnTo>
                <a:lnTo>
                  <a:pt x="537629" y="262890"/>
                </a:lnTo>
                <a:close/>
              </a:path>
              <a:path w="4096384" h="836930">
                <a:moveTo>
                  <a:pt x="713116" y="272450"/>
                </a:moveTo>
                <a:lnTo>
                  <a:pt x="711455" y="270510"/>
                </a:lnTo>
                <a:lnTo>
                  <a:pt x="611548" y="270510"/>
                </a:lnTo>
                <a:lnTo>
                  <a:pt x="612726" y="269240"/>
                </a:lnTo>
                <a:lnTo>
                  <a:pt x="612861" y="268727"/>
                </a:lnTo>
                <a:lnTo>
                  <a:pt x="612967" y="267263"/>
                </a:lnTo>
                <a:lnTo>
                  <a:pt x="612392" y="262890"/>
                </a:lnTo>
                <a:lnTo>
                  <a:pt x="537629" y="262890"/>
                </a:lnTo>
                <a:lnTo>
                  <a:pt x="539475" y="259080"/>
                </a:lnTo>
                <a:lnTo>
                  <a:pt x="568299" y="259080"/>
                </a:lnTo>
                <a:lnTo>
                  <a:pt x="564449" y="260350"/>
                </a:lnTo>
                <a:lnTo>
                  <a:pt x="564115" y="260350"/>
                </a:lnTo>
                <a:lnTo>
                  <a:pt x="562268" y="261620"/>
                </a:lnTo>
                <a:lnTo>
                  <a:pt x="615571" y="261620"/>
                </a:lnTo>
                <a:lnTo>
                  <a:pt x="616406" y="262890"/>
                </a:lnTo>
                <a:lnTo>
                  <a:pt x="618587" y="264160"/>
                </a:lnTo>
                <a:lnTo>
                  <a:pt x="630154" y="264160"/>
                </a:lnTo>
                <a:lnTo>
                  <a:pt x="631499" y="266700"/>
                </a:lnTo>
                <a:lnTo>
                  <a:pt x="642606" y="266700"/>
                </a:lnTo>
                <a:lnTo>
                  <a:pt x="642558" y="267970"/>
                </a:lnTo>
                <a:lnTo>
                  <a:pt x="649853" y="267970"/>
                </a:lnTo>
                <a:lnTo>
                  <a:pt x="650272" y="269240"/>
                </a:lnTo>
                <a:lnTo>
                  <a:pt x="714528" y="269240"/>
                </a:lnTo>
                <a:lnTo>
                  <a:pt x="713116" y="272450"/>
                </a:lnTo>
                <a:close/>
              </a:path>
              <a:path w="4096384" h="836930">
                <a:moveTo>
                  <a:pt x="566459" y="261620"/>
                </a:moveTo>
                <a:lnTo>
                  <a:pt x="562268" y="261620"/>
                </a:lnTo>
                <a:lnTo>
                  <a:pt x="564115" y="260350"/>
                </a:lnTo>
                <a:lnTo>
                  <a:pt x="564454" y="260348"/>
                </a:lnTo>
                <a:lnTo>
                  <a:pt x="568299" y="259080"/>
                </a:lnTo>
                <a:lnTo>
                  <a:pt x="566459" y="261620"/>
                </a:lnTo>
                <a:close/>
              </a:path>
              <a:path w="4096384" h="836930">
                <a:moveTo>
                  <a:pt x="615571" y="261620"/>
                </a:moveTo>
                <a:lnTo>
                  <a:pt x="566459" y="261620"/>
                </a:lnTo>
                <a:lnTo>
                  <a:pt x="568299" y="259080"/>
                </a:lnTo>
                <a:lnTo>
                  <a:pt x="628985" y="259080"/>
                </a:lnTo>
                <a:lnTo>
                  <a:pt x="628480" y="260350"/>
                </a:lnTo>
                <a:lnTo>
                  <a:pt x="614736" y="260350"/>
                </a:lnTo>
                <a:lnTo>
                  <a:pt x="615571" y="261620"/>
                </a:lnTo>
                <a:close/>
              </a:path>
              <a:path w="4096384" h="836930">
                <a:moveTo>
                  <a:pt x="685139" y="261620"/>
                </a:moveTo>
                <a:lnTo>
                  <a:pt x="683293" y="261620"/>
                </a:lnTo>
                <a:lnTo>
                  <a:pt x="682960" y="260348"/>
                </a:lnTo>
                <a:lnTo>
                  <a:pt x="684131" y="259080"/>
                </a:lnTo>
                <a:lnTo>
                  <a:pt x="685971" y="259080"/>
                </a:lnTo>
                <a:lnTo>
                  <a:pt x="686311" y="260350"/>
                </a:lnTo>
                <a:lnTo>
                  <a:pt x="685139" y="261620"/>
                </a:lnTo>
                <a:close/>
              </a:path>
              <a:path w="4096384" h="836930">
                <a:moveTo>
                  <a:pt x="709799" y="261620"/>
                </a:moveTo>
                <a:lnTo>
                  <a:pt x="685139" y="261620"/>
                </a:lnTo>
                <a:lnTo>
                  <a:pt x="686311" y="260350"/>
                </a:lnTo>
                <a:lnTo>
                  <a:pt x="685971" y="259080"/>
                </a:lnTo>
                <a:lnTo>
                  <a:pt x="709322" y="259080"/>
                </a:lnTo>
                <a:lnTo>
                  <a:pt x="709799" y="261620"/>
                </a:lnTo>
                <a:close/>
              </a:path>
              <a:path w="4096384" h="836930">
                <a:moveTo>
                  <a:pt x="727379" y="262890"/>
                </a:moveTo>
                <a:lnTo>
                  <a:pt x="725199" y="262890"/>
                </a:lnTo>
                <a:lnTo>
                  <a:pt x="723896" y="261790"/>
                </a:lnTo>
                <a:lnTo>
                  <a:pt x="723806" y="261334"/>
                </a:lnTo>
                <a:lnTo>
                  <a:pt x="724201" y="260348"/>
                </a:lnTo>
                <a:lnTo>
                  <a:pt x="726705" y="259080"/>
                </a:lnTo>
                <a:lnTo>
                  <a:pt x="729560" y="259080"/>
                </a:lnTo>
                <a:lnTo>
                  <a:pt x="727379" y="26289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27379" y="262890"/>
                </a:lnTo>
                <a:lnTo>
                  <a:pt x="729560" y="259080"/>
                </a:lnTo>
                <a:lnTo>
                  <a:pt x="732070" y="25908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805155" y="262890"/>
                </a:moveTo>
                <a:lnTo>
                  <a:pt x="804153" y="262890"/>
                </a:lnTo>
                <a:lnTo>
                  <a:pt x="803459" y="261838"/>
                </a:lnTo>
                <a:lnTo>
                  <a:pt x="803388" y="261481"/>
                </a:lnTo>
                <a:lnTo>
                  <a:pt x="804657" y="259080"/>
                </a:lnTo>
                <a:lnTo>
                  <a:pt x="805659" y="259080"/>
                </a:lnTo>
                <a:lnTo>
                  <a:pt x="806497" y="261620"/>
                </a:lnTo>
                <a:lnTo>
                  <a:pt x="805155" y="26289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80515" y="278130"/>
                </a:lnTo>
                <a:lnTo>
                  <a:pt x="788393" y="270510"/>
                </a:lnTo>
                <a:lnTo>
                  <a:pt x="787026" y="267924"/>
                </a:lnTo>
                <a:lnTo>
                  <a:pt x="783704" y="262890"/>
                </a:lnTo>
                <a:lnTo>
                  <a:pt x="805155" y="262890"/>
                </a:lnTo>
                <a:lnTo>
                  <a:pt x="806358" y="261752"/>
                </a:lnTo>
                <a:lnTo>
                  <a:pt x="806448" y="261471"/>
                </a:lnTo>
                <a:lnTo>
                  <a:pt x="805659" y="259080"/>
                </a:lnTo>
                <a:lnTo>
                  <a:pt x="816389" y="259080"/>
                </a:lnTo>
                <a:lnTo>
                  <a:pt x="818401" y="261620"/>
                </a:lnTo>
                <a:lnTo>
                  <a:pt x="819907" y="264160"/>
                </a:lnTo>
                <a:lnTo>
                  <a:pt x="849187" y="264160"/>
                </a:lnTo>
                <a:lnTo>
                  <a:pt x="848489" y="265430"/>
                </a:lnTo>
                <a:lnTo>
                  <a:pt x="830469" y="265430"/>
                </a:lnTo>
                <a:lnTo>
                  <a:pt x="829268" y="266700"/>
                </a:lnTo>
                <a:lnTo>
                  <a:pt x="799622" y="266700"/>
                </a:lnTo>
                <a:lnTo>
                  <a:pt x="795493" y="269240"/>
                </a:lnTo>
                <a:lnTo>
                  <a:pt x="791247" y="269240"/>
                </a:lnTo>
                <a:lnTo>
                  <a:pt x="793543" y="270439"/>
                </a:lnTo>
                <a:lnTo>
                  <a:pt x="793678" y="270510"/>
                </a:lnTo>
                <a:lnTo>
                  <a:pt x="796108" y="271780"/>
                </a:lnTo>
                <a:lnTo>
                  <a:pt x="791558" y="271780"/>
                </a:lnTo>
                <a:lnTo>
                  <a:pt x="789905" y="274320"/>
                </a:lnTo>
                <a:lnTo>
                  <a:pt x="790495" y="275753"/>
                </a:lnTo>
                <a:lnTo>
                  <a:pt x="791098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84947" y="265430"/>
                </a:moveTo>
                <a:lnTo>
                  <a:pt x="885027" y="262586"/>
                </a:lnTo>
                <a:lnTo>
                  <a:pt x="885617" y="260348"/>
                </a:lnTo>
                <a:lnTo>
                  <a:pt x="886624" y="259080"/>
                </a:lnTo>
                <a:lnTo>
                  <a:pt x="888119" y="261591"/>
                </a:lnTo>
                <a:lnTo>
                  <a:pt x="890140" y="264160"/>
                </a:lnTo>
                <a:lnTo>
                  <a:pt x="884947" y="26543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884947" y="265430"/>
                </a:lnTo>
                <a:lnTo>
                  <a:pt x="890140" y="264160"/>
                </a:lnTo>
                <a:lnTo>
                  <a:pt x="888119" y="261591"/>
                </a:lnTo>
                <a:lnTo>
                  <a:pt x="886624" y="259080"/>
                </a:lnTo>
                <a:lnTo>
                  <a:pt x="918139" y="259080"/>
                </a:lnTo>
                <a:lnTo>
                  <a:pt x="918139" y="261620"/>
                </a:lnTo>
                <a:lnTo>
                  <a:pt x="925852" y="261620"/>
                </a:lnTo>
                <a:lnTo>
                  <a:pt x="927522" y="264160"/>
                </a:lnTo>
                <a:lnTo>
                  <a:pt x="935674" y="26416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927522" y="264160"/>
                </a:moveTo>
                <a:lnTo>
                  <a:pt x="925996" y="261838"/>
                </a:lnTo>
                <a:lnTo>
                  <a:pt x="925916" y="261481"/>
                </a:lnTo>
                <a:lnTo>
                  <a:pt x="927024" y="259080"/>
                </a:lnTo>
                <a:lnTo>
                  <a:pt x="928196" y="259080"/>
                </a:lnTo>
                <a:lnTo>
                  <a:pt x="929685" y="261591"/>
                </a:lnTo>
                <a:lnTo>
                  <a:pt x="929529" y="261838"/>
                </a:lnTo>
                <a:lnTo>
                  <a:pt x="928633" y="262955"/>
                </a:lnTo>
                <a:lnTo>
                  <a:pt x="927522" y="264160"/>
                </a:lnTo>
                <a:close/>
              </a:path>
              <a:path w="4096384" h="836930">
                <a:moveTo>
                  <a:pt x="935674" y="264160"/>
                </a:moveTo>
                <a:lnTo>
                  <a:pt x="927522" y="264160"/>
                </a:lnTo>
                <a:lnTo>
                  <a:pt x="928744" y="262827"/>
                </a:lnTo>
                <a:lnTo>
                  <a:pt x="929566" y="261790"/>
                </a:lnTo>
                <a:lnTo>
                  <a:pt x="929685" y="261591"/>
                </a:lnTo>
                <a:lnTo>
                  <a:pt x="928196" y="259080"/>
                </a:lnTo>
                <a:lnTo>
                  <a:pt x="939445" y="259080"/>
                </a:lnTo>
                <a:lnTo>
                  <a:pt x="935674" y="26416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1047848" y="261591"/>
                </a:lnTo>
                <a:lnTo>
                  <a:pt x="1046536" y="260350"/>
                </a:lnTo>
                <a:lnTo>
                  <a:pt x="1046870" y="259080"/>
                </a:lnTo>
                <a:lnTo>
                  <a:pt x="1048716" y="259080"/>
                </a:lnTo>
                <a:lnTo>
                  <a:pt x="1051231" y="26035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48887" y="262890"/>
                </a:lnTo>
                <a:lnTo>
                  <a:pt x="1051231" y="260350"/>
                </a:lnTo>
                <a:lnTo>
                  <a:pt x="1048716" y="259080"/>
                </a:lnTo>
                <a:lnTo>
                  <a:pt x="1072468" y="259080"/>
                </a:lnTo>
                <a:lnTo>
                  <a:pt x="1072354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14596" y="260348"/>
                </a:lnTo>
                <a:lnTo>
                  <a:pt x="1115937" y="25908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09061" y="270510"/>
                </a:lnTo>
                <a:lnTo>
                  <a:pt x="1110240" y="269240"/>
                </a:lnTo>
                <a:lnTo>
                  <a:pt x="1111242" y="269240"/>
                </a:lnTo>
                <a:lnTo>
                  <a:pt x="1115596" y="264160"/>
                </a:lnTo>
                <a:lnTo>
                  <a:pt x="1112918" y="264160"/>
                </a:lnTo>
                <a:lnTo>
                  <a:pt x="1115937" y="259080"/>
                </a:lnTo>
                <a:lnTo>
                  <a:pt x="1129177" y="259080"/>
                </a:lnTo>
                <a:lnTo>
                  <a:pt x="1129177" y="261620"/>
                </a:lnTo>
                <a:lnTo>
                  <a:pt x="1141581" y="261620"/>
                </a:lnTo>
                <a:lnTo>
                  <a:pt x="1140827" y="262890"/>
                </a:lnTo>
                <a:lnTo>
                  <a:pt x="1118281" y="262890"/>
                </a:lnTo>
                <a:lnTo>
                  <a:pt x="1119417" y="266583"/>
                </a:lnTo>
                <a:lnTo>
                  <a:pt x="1120632" y="26924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30519" y="261620"/>
                </a:moveTo>
                <a:lnTo>
                  <a:pt x="1129177" y="261620"/>
                </a:lnTo>
                <a:lnTo>
                  <a:pt x="1129177" y="259080"/>
                </a:lnTo>
                <a:lnTo>
                  <a:pt x="1130519" y="261620"/>
                </a:lnTo>
                <a:close/>
              </a:path>
              <a:path w="4096384" h="836930">
                <a:moveTo>
                  <a:pt x="1141581" y="261620"/>
                </a:moveTo>
                <a:lnTo>
                  <a:pt x="1130519" y="261620"/>
                </a:lnTo>
                <a:lnTo>
                  <a:pt x="1129177" y="259080"/>
                </a:lnTo>
                <a:lnTo>
                  <a:pt x="1142757" y="259080"/>
                </a:lnTo>
                <a:lnTo>
                  <a:pt x="1142961" y="259234"/>
                </a:lnTo>
                <a:lnTo>
                  <a:pt x="1142890" y="259418"/>
                </a:lnTo>
                <a:lnTo>
                  <a:pt x="1141581" y="261620"/>
                </a:lnTo>
                <a:close/>
              </a:path>
              <a:path w="4096384" h="836930">
                <a:moveTo>
                  <a:pt x="1172595" y="271780"/>
                </a:moveTo>
                <a:lnTo>
                  <a:pt x="1171921" y="264160"/>
                </a:lnTo>
                <a:lnTo>
                  <a:pt x="1140072" y="264160"/>
                </a:lnTo>
                <a:lnTo>
                  <a:pt x="1143261" y="261620"/>
                </a:lnTo>
                <a:lnTo>
                  <a:pt x="1144603" y="261620"/>
                </a:lnTo>
                <a:lnTo>
                  <a:pt x="1144431" y="260348"/>
                </a:lnTo>
                <a:lnTo>
                  <a:pt x="1143203" y="259418"/>
                </a:lnTo>
                <a:lnTo>
                  <a:pt x="1143091" y="259080"/>
                </a:lnTo>
                <a:lnTo>
                  <a:pt x="1168909" y="259080"/>
                </a:lnTo>
                <a:lnTo>
                  <a:pt x="1166224" y="262890"/>
                </a:lnTo>
                <a:lnTo>
                  <a:pt x="1169407" y="262890"/>
                </a:lnTo>
                <a:lnTo>
                  <a:pt x="1173668" y="264426"/>
                </a:lnTo>
                <a:lnTo>
                  <a:pt x="1176728" y="267903"/>
                </a:lnTo>
                <a:lnTo>
                  <a:pt x="1176690" y="268057"/>
                </a:lnTo>
                <a:lnTo>
                  <a:pt x="1172595" y="271780"/>
                </a:lnTo>
                <a:close/>
              </a:path>
              <a:path w="4096384" h="836930">
                <a:moveTo>
                  <a:pt x="1252218" y="264160"/>
                </a:moveTo>
                <a:lnTo>
                  <a:pt x="1248531" y="264160"/>
                </a:lnTo>
                <a:lnTo>
                  <a:pt x="1247815" y="262827"/>
                </a:lnTo>
                <a:lnTo>
                  <a:pt x="1247131" y="261790"/>
                </a:lnTo>
                <a:lnTo>
                  <a:pt x="1247019" y="259080"/>
                </a:lnTo>
                <a:lnTo>
                  <a:pt x="1251713" y="260350"/>
                </a:lnTo>
                <a:lnTo>
                  <a:pt x="1252309" y="261481"/>
                </a:lnTo>
                <a:lnTo>
                  <a:pt x="1252218" y="264160"/>
                </a:lnTo>
                <a:close/>
              </a:path>
              <a:path w="4096384" h="836930">
                <a:moveTo>
                  <a:pt x="1290935" y="264160"/>
                </a:moveTo>
                <a:lnTo>
                  <a:pt x="1287419" y="264160"/>
                </a:lnTo>
                <a:lnTo>
                  <a:pt x="1287203" y="262518"/>
                </a:lnTo>
                <a:lnTo>
                  <a:pt x="1287085" y="259080"/>
                </a:lnTo>
                <a:lnTo>
                  <a:pt x="1291937" y="260348"/>
                </a:lnTo>
                <a:lnTo>
                  <a:pt x="1291892" y="262955"/>
                </a:lnTo>
                <a:lnTo>
                  <a:pt x="1290935" y="264160"/>
                </a:lnTo>
                <a:close/>
              </a:path>
              <a:path w="4096384" h="836930">
                <a:moveTo>
                  <a:pt x="1303074" y="264160"/>
                </a:moveTo>
                <a:lnTo>
                  <a:pt x="1290935" y="264160"/>
                </a:lnTo>
                <a:lnTo>
                  <a:pt x="1291892" y="262955"/>
                </a:lnTo>
                <a:lnTo>
                  <a:pt x="1291937" y="260348"/>
                </a:lnTo>
                <a:lnTo>
                  <a:pt x="1287085" y="259080"/>
                </a:lnTo>
                <a:lnTo>
                  <a:pt x="1299432" y="259080"/>
                </a:lnTo>
                <a:lnTo>
                  <a:pt x="1301642" y="261591"/>
                </a:lnTo>
                <a:lnTo>
                  <a:pt x="1303074" y="264160"/>
                </a:lnTo>
                <a:close/>
              </a:path>
              <a:path w="4096384" h="836930">
                <a:moveTo>
                  <a:pt x="1344412" y="264160"/>
                </a:moveTo>
                <a:lnTo>
                  <a:pt x="1343138" y="262955"/>
                </a:lnTo>
                <a:lnTo>
                  <a:pt x="1343040" y="262827"/>
                </a:lnTo>
                <a:lnTo>
                  <a:pt x="1341898" y="260348"/>
                </a:lnTo>
                <a:lnTo>
                  <a:pt x="1342735" y="259080"/>
                </a:lnTo>
                <a:lnTo>
                  <a:pt x="1346252" y="259080"/>
                </a:lnTo>
                <a:lnTo>
                  <a:pt x="1346128" y="261790"/>
                </a:lnTo>
                <a:lnTo>
                  <a:pt x="1344412" y="264160"/>
                </a:lnTo>
                <a:close/>
              </a:path>
              <a:path w="4096384" h="836930">
                <a:moveTo>
                  <a:pt x="1351060" y="264160"/>
                </a:moveTo>
                <a:lnTo>
                  <a:pt x="1344412" y="264160"/>
                </a:lnTo>
                <a:lnTo>
                  <a:pt x="1346128" y="261790"/>
                </a:lnTo>
                <a:lnTo>
                  <a:pt x="1346252" y="259080"/>
                </a:lnTo>
                <a:lnTo>
                  <a:pt x="1353697" y="259080"/>
                </a:lnTo>
                <a:lnTo>
                  <a:pt x="1351955" y="261620"/>
                </a:lnTo>
                <a:lnTo>
                  <a:pt x="1351060" y="264160"/>
                </a:lnTo>
                <a:close/>
              </a:path>
              <a:path w="4096384" h="836930">
                <a:moveTo>
                  <a:pt x="1372738" y="262890"/>
                </a:moveTo>
                <a:lnTo>
                  <a:pt x="1370394" y="262890"/>
                </a:lnTo>
                <a:lnTo>
                  <a:pt x="1368213" y="261620"/>
                </a:lnTo>
                <a:lnTo>
                  <a:pt x="1368387" y="260348"/>
                </a:lnTo>
                <a:lnTo>
                  <a:pt x="1370728" y="259080"/>
                </a:lnTo>
                <a:lnTo>
                  <a:pt x="1373242" y="259080"/>
                </a:lnTo>
                <a:lnTo>
                  <a:pt x="1372738" y="26289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657" y="261790"/>
                </a:lnTo>
                <a:lnTo>
                  <a:pt x="1408277" y="260348"/>
                </a:lnTo>
                <a:lnTo>
                  <a:pt x="1410787" y="259080"/>
                </a:lnTo>
                <a:lnTo>
                  <a:pt x="1413135" y="260348"/>
                </a:lnTo>
                <a:lnTo>
                  <a:pt x="1413302" y="26162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1128" y="262890"/>
                </a:lnTo>
                <a:lnTo>
                  <a:pt x="1413302" y="261620"/>
                </a:lnTo>
                <a:lnTo>
                  <a:pt x="1413135" y="260348"/>
                </a:lnTo>
                <a:lnTo>
                  <a:pt x="1410787" y="259080"/>
                </a:lnTo>
                <a:lnTo>
                  <a:pt x="1418111" y="259080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47796" y="265430"/>
                </a:moveTo>
                <a:lnTo>
                  <a:pt x="1442139" y="265430"/>
                </a:lnTo>
                <a:lnTo>
                  <a:pt x="1440626" y="259080"/>
                </a:lnTo>
                <a:lnTo>
                  <a:pt x="1446445" y="262155"/>
                </a:lnTo>
                <a:lnTo>
                  <a:pt x="1447796" y="265430"/>
                </a:lnTo>
                <a:close/>
              </a:path>
              <a:path w="4096384" h="836930">
                <a:moveTo>
                  <a:pt x="1446445" y="262155"/>
                </a:moveTo>
                <a:lnTo>
                  <a:pt x="1440626" y="259080"/>
                </a:lnTo>
                <a:lnTo>
                  <a:pt x="1445177" y="259080"/>
                </a:lnTo>
                <a:lnTo>
                  <a:pt x="1446445" y="262155"/>
                </a:lnTo>
                <a:close/>
              </a:path>
              <a:path w="4096384" h="836930">
                <a:moveTo>
                  <a:pt x="1518238" y="264160"/>
                </a:moveTo>
                <a:lnTo>
                  <a:pt x="1516058" y="261620"/>
                </a:lnTo>
                <a:lnTo>
                  <a:pt x="1515731" y="260787"/>
                </a:lnTo>
                <a:lnTo>
                  <a:pt x="1515650" y="260119"/>
                </a:lnTo>
                <a:lnTo>
                  <a:pt x="1516058" y="259080"/>
                </a:lnTo>
                <a:lnTo>
                  <a:pt x="1517570" y="259080"/>
                </a:lnTo>
                <a:lnTo>
                  <a:pt x="1520723" y="260119"/>
                </a:lnTo>
                <a:lnTo>
                  <a:pt x="1521100" y="260733"/>
                </a:lnTo>
                <a:lnTo>
                  <a:pt x="1518238" y="264160"/>
                </a:lnTo>
                <a:close/>
              </a:path>
              <a:path w="4096384" h="836930">
                <a:moveTo>
                  <a:pt x="1520723" y="260119"/>
                </a:moveTo>
                <a:lnTo>
                  <a:pt x="1517570" y="259080"/>
                </a:lnTo>
                <a:lnTo>
                  <a:pt x="1520082" y="259080"/>
                </a:lnTo>
                <a:lnTo>
                  <a:pt x="1520723" y="260119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76918" y="270510"/>
                </a:lnTo>
                <a:lnTo>
                  <a:pt x="1580212" y="269240"/>
                </a:lnTo>
                <a:lnTo>
                  <a:pt x="1582907" y="265643"/>
                </a:lnTo>
                <a:lnTo>
                  <a:pt x="1583014" y="265217"/>
                </a:lnTo>
                <a:lnTo>
                  <a:pt x="1582450" y="262955"/>
                </a:lnTo>
                <a:lnTo>
                  <a:pt x="1582334" y="262827"/>
                </a:lnTo>
                <a:lnTo>
                  <a:pt x="1580423" y="261620"/>
                </a:lnTo>
                <a:lnTo>
                  <a:pt x="1583776" y="261620"/>
                </a:lnTo>
                <a:lnTo>
                  <a:pt x="1584948" y="259080"/>
                </a:lnTo>
                <a:lnTo>
                  <a:pt x="1585367" y="259080"/>
                </a:lnTo>
                <a:lnTo>
                  <a:pt x="1587292" y="262890"/>
                </a:lnTo>
                <a:lnTo>
                  <a:pt x="1593258" y="262890"/>
                </a:lnTo>
                <a:lnTo>
                  <a:pt x="1589636" y="266700"/>
                </a:lnTo>
                <a:lnTo>
                  <a:pt x="1588130" y="266700"/>
                </a:lnTo>
                <a:lnTo>
                  <a:pt x="1585549" y="267924"/>
                </a:lnTo>
                <a:lnTo>
                  <a:pt x="1585440" y="268057"/>
                </a:lnTo>
                <a:lnTo>
                  <a:pt x="1585282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8244" y="261620"/>
                </a:moveTo>
                <a:lnTo>
                  <a:pt x="1586794" y="261620"/>
                </a:lnTo>
                <a:lnTo>
                  <a:pt x="1586957" y="260348"/>
                </a:lnTo>
                <a:lnTo>
                  <a:pt x="1585950" y="259080"/>
                </a:lnTo>
                <a:lnTo>
                  <a:pt x="1590147" y="259080"/>
                </a:lnTo>
                <a:lnTo>
                  <a:pt x="1588244" y="261620"/>
                </a:lnTo>
                <a:close/>
              </a:path>
              <a:path w="4096384" h="836930">
                <a:moveTo>
                  <a:pt x="1619645" y="266700"/>
                </a:moveTo>
                <a:lnTo>
                  <a:pt x="1618440" y="262827"/>
                </a:lnTo>
                <a:lnTo>
                  <a:pt x="1616463" y="259080"/>
                </a:lnTo>
                <a:lnTo>
                  <a:pt x="1623836" y="262890"/>
                </a:lnTo>
                <a:lnTo>
                  <a:pt x="1622997" y="262890"/>
                </a:lnTo>
                <a:lnTo>
                  <a:pt x="1624340" y="264160"/>
                </a:lnTo>
                <a:lnTo>
                  <a:pt x="1619645" y="266700"/>
                </a:lnTo>
                <a:close/>
              </a:path>
              <a:path w="4096384" h="836930">
                <a:moveTo>
                  <a:pt x="1650990" y="266700"/>
                </a:moveTo>
                <a:lnTo>
                  <a:pt x="1647807" y="266700"/>
                </a:lnTo>
                <a:lnTo>
                  <a:pt x="1643113" y="264160"/>
                </a:lnTo>
                <a:lnTo>
                  <a:pt x="1649150" y="259080"/>
                </a:lnTo>
                <a:lnTo>
                  <a:pt x="1650771" y="261838"/>
                </a:lnTo>
                <a:lnTo>
                  <a:pt x="1651879" y="263935"/>
                </a:lnTo>
                <a:lnTo>
                  <a:pt x="1651764" y="264748"/>
                </a:lnTo>
                <a:lnTo>
                  <a:pt x="1650990" y="266700"/>
                </a:lnTo>
                <a:close/>
              </a:path>
              <a:path w="4096384" h="836930">
                <a:moveTo>
                  <a:pt x="1655798" y="266700"/>
                </a:moveTo>
                <a:lnTo>
                  <a:pt x="1650990" y="266700"/>
                </a:lnTo>
                <a:lnTo>
                  <a:pt x="1651764" y="264748"/>
                </a:lnTo>
                <a:lnTo>
                  <a:pt x="1651879" y="263935"/>
                </a:lnTo>
                <a:lnTo>
                  <a:pt x="1650130" y="260733"/>
                </a:lnTo>
                <a:lnTo>
                  <a:pt x="1649150" y="259080"/>
                </a:lnTo>
                <a:lnTo>
                  <a:pt x="1654342" y="259080"/>
                </a:lnTo>
                <a:lnTo>
                  <a:pt x="1651998" y="261620"/>
                </a:lnTo>
                <a:lnTo>
                  <a:pt x="1652666" y="261620"/>
                </a:lnTo>
                <a:lnTo>
                  <a:pt x="1654008" y="262890"/>
                </a:lnTo>
                <a:lnTo>
                  <a:pt x="1661381" y="262890"/>
                </a:lnTo>
                <a:lnTo>
                  <a:pt x="1661381" y="265430"/>
                </a:lnTo>
                <a:lnTo>
                  <a:pt x="1657531" y="265430"/>
                </a:lnTo>
                <a:lnTo>
                  <a:pt x="1655798" y="266700"/>
                </a:lnTo>
                <a:close/>
              </a:path>
              <a:path w="4096384" h="836930">
                <a:moveTo>
                  <a:pt x="1776709" y="270510"/>
                </a:moveTo>
                <a:lnTo>
                  <a:pt x="1775366" y="270510"/>
                </a:lnTo>
                <a:lnTo>
                  <a:pt x="1772354" y="266700"/>
                </a:lnTo>
                <a:lnTo>
                  <a:pt x="1776709" y="266700"/>
                </a:lnTo>
                <a:lnTo>
                  <a:pt x="1781738" y="259080"/>
                </a:lnTo>
                <a:lnTo>
                  <a:pt x="1783386" y="262827"/>
                </a:lnTo>
                <a:lnTo>
                  <a:pt x="1783510" y="263609"/>
                </a:lnTo>
                <a:lnTo>
                  <a:pt x="1783435" y="264297"/>
                </a:lnTo>
                <a:lnTo>
                  <a:pt x="1776709" y="270510"/>
                </a:lnTo>
                <a:close/>
              </a:path>
              <a:path w="4096384" h="836930">
                <a:moveTo>
                  <a:pt x="1789060" y="270510"/>
                </a:moveTo>
                <a:lnTo>
                  <a:pt x="1776709" y="270510"/>
                </a:lnTo>
                <a:lnTo>
                  <a:pt x="1783435" y="264297"/>
                </a:lnTo>
                <a:lnTo>
                  <a:pt x="1783510" y="263609"/>
                </a:lnTo>
                <a:lnTo>
                  <a:pt x="1783386" y="262827"/>
                </a:lnTo>
                <a:lnTo>
                  <a:pt x="1781738" y="259080"/>
                </a:lnTo>
                <a:lnTo>
                  <a:pt x="1821801" y="259080"/>
                </a:lnTo>
                <a:lnTo>
                  <a:pt x="1821046" y="260350"/>
                </a:lnTo>
                <a:lnTo>
                  <a:pt x="1795877" y="260350"/>
                </a:lnTo>
                <a:lnTo>
                  <a:pt x="1795389" y="263935"/>
                </a:lnTo>
                <a:lnTo>
                  <a:pt x="1795506" y="264997"/>
                </a:lnTo>
                <a:lnTo>
                  <a:pt x="1795583" y="265430"/>
                </a:lnTo>
                <a:lnTo>
                  <a:pt x="1794643" y="265430"/>
                </a:lnTo>
                <a:lnTo>
                  <a:pt x="1788109" y="267970"/>
                </a:lnTo>
                <a:lnTo>
                  <a:pt x="1788279" y="267970"/>
                </a:lnTo>
                <a:lnTo>
                  <a:pt x="1789060" y="270510"/>
                </a:lnTo>
                <a:close/>
              </a:path>
              <a:path w="4096384" h="836930">
                <a:moveTo>
                  <a:pt x="1834874" y="266700"/>
                </a:moveTo>
                <a:lnTo>
                  <a:pt x="1831357" y="259080"/>
                </a:lnTo>
                <a:lnTo>
                  <a:pt x="1836720" y="260350"/>
                </a:lnTo>
                <a:lnTo>
                  <a:pt x="1841579" y="261620"/>
                </a:lnTo>
                <a:lnTo>
                  <a:pt x="1837445" y="264160"/>
                </a:lnTo>
                <a:lnTo>
                  <a:pt x="1835378" y="264160"/>
                </a:lnTo>
                <a:lnTo>
                  <a:pt x="1834874" y="26670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35378" y="265430"/>
                </a:lnTo>
                <a:lnTo>
                  <a:pt x="1841364" y="261752"/>
                </a:lnTo>
                <a:lnTo>
                  <a:pt x="1841470" y="261591"/>
                </a:lnTo>
                <a:lnTo>
                  <a:pt x="1836713" y="260348"/>
                </a:lnTo>
                <a:lnTo>
                  <a:pt x="1831357" y="259080"/>
                </a:lnTo>
                <a:lnTo>
                  <a:pt x="1841081" y="259080"/>
                </a:lnTo>
                <a:lnTo>
                  <a:pt x="1844931" y="260350"/>
                </a:lnTo>
                <a:lnTo>
                  <a:pt x="1863039" y="260350"/>
                </a:lnTo>
                <a:lnTo>
                  <a:pt x="1861866" y="261620"/>
                </a:lnTo>
                <a:lnTo>
                  <a:pt x="1848958" y="261620"/>
                </a:lnTo>
                <a:lnTo>
                  <a:pt x="1846886" y="262827"/>
                </a:lnTo>
                <a:lnTo>
                  <a:pt x="1846948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91198" y="266700"/>
                </a:moveTo>
                <a:lnTo>
                  <a:pt x="1888854" y="266700"/>
                </a:lnTo>
                <a:lnTo>
                  <a:pt x="1884664" y="265430"/>
                </a:lnTo>
                <a:lnTo>
                  <a:pt x="1890026" y="259080"/>
                </a:lnTo>
                <a:lnTo>
                  <a:pt x="1892541" y="260350"/>
                </a:lnTo>
                <a:lnTo>
                  <a:pt x="1895318" y="262827"/>
                </a:lnTo>
                <a:lnTo>
                  <a:pt x="1895317" y="262955"/>
                </a:lnTo>
                <a:lnTo>
                  <a:pt x="1891198" y="266700"/>
                </a:lnTo>
                <a:close/>
              </a:path>
              <a:path w="4096384" h="836930">
                <a:moveTo>
                  <a:pt x="1987249" y="265430"/>
                </a:moveTo>
                <a:lnTo>
                  <a:pt x="1978193" y="265430"/>
                </a:lnTo>
                <a:lnTo>
                  <a:pt x="1984898" y="259080"/>
                </a:lnTo>
                <a:lnTo>
                  <a:pt x="1985004" y="261790"/>
                </a:lnTo>
                <a:lnTo>
                  <a:pt x="1987249" y="265430"/>
                </a:lnTo>
                <a:close/>
              </a:path>
              <a:path w="4096384" h="836930">
                <a:moveTo>
                  <a:pt x="2009040" y="265430"/>
                </a:moveTo>
                <a:lnTo>
                  <a:pt x="1987249" y="265430"/>
                </a:lnTo>
                <a:lnTo>
                  <a:pt x="1985004" y="261790"/>
                </a:lnTo>
                <a:lnTo>
                  <a:pt x="1984898" y="259080"/>
                </a:lnTo>
                <a:lnTo>
                  <a:pt x="1998649" y="259080"/>
                </a:lnTo>
                <a:lnTo>
                  <a:pt x="1995126" y="261620"/>
                </a:lnTo>
                <a:lnTo>
                  <a:pt x="1997307" y="262890"/>
                </a:lnTo>
                <a:lnTo>
                  <a:pt x="1998813" y="264160"/>
                </a:lnTo>
                <a:lnTo>
                  <a:pt x="2008536" y="264160"/>
                </a:lnTo>
                <a:lnTo>
                  <a:pt x="2009040" y="265430"/>
                </a:lnTo>
                <a:close/>
              </a:path>
              <a:path w="4096384" h="836930">
                <a:moveTo>
                  <a:pt x="1998813" y="264160"/>
                </a:moveTo>
                <a:lnTo>
                  <a:pt x="1997307" y="262890"/>
                </a:lnTo>
                <a:lnTo>
                  <a:pt x="1995126" y="261620"/>
                </a:lnTo>
                <a:lnTo>
                  <a:pt x="1998649" y="259080"/>
                </a:lnTo>
                <a:lnTo>
                  <a:pt x="1998922" y="260119"/>
                </a:lnTo>
                <a:lnTo>
                  <a:pt x="1999040" y="260787"/>
                </a:lnTo>
                <a:lnTo>
                  <a:pt x="1999277" y="262586"/>
                </a:lnTo>
                <a:lnTo>
                  <a:pt x="1999185" y="263222"/>
                </a:lnTo>
                <a:lnTo>
                  <a:pt x="1998813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70465" y="264160"/>
                </a:lnTo>
                <a:lnTo>
                  <a:pt x="2169287" y="264160"/>
                </a:lnTo>
                <a:lnTo>
                  <a:pt x="2174322" y="259080"/>
                </a:lnTo>
                <a:lnTo>
                  <a:pt x="2174279" y="262955"/>
                </a:lnTo>
                <a:lnTo>
                  <a:pt x="2173484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239192" y="264160"/>
                </a:moveTo>
                <a:lnTo>
                  <a:pt x="2235943" y="262266"/>
                </a:lnTo>
                <a:lnTo>
                  <a:pt x="2235886" y="261838"/>
                </a:lnTo>
                <a:lnTo>
                  <a:pt x="2236009" y="259080"/>
                </a:lnTo>
                <a:lnTo>
                  <a:pt x="2237131" y="259788"/>
                </a:lnTo>
                <a:lnTo>
                  <a:pt x="2239192" y="264160"/>
                </a:lnTo>
                <a:close/>
              </a:path>
              <a:path w="4096384" h="836930">
                <a:moveTo>
                  <a:pt x="2237131" y="259788"/>
                </a:moveTo>
                <a:lnTo>
                  <a:pt x="2236009" y="259080"/>
                </a:lnTo>
                <a:lnTo>
                  <a:pt x="2236797" y="259080"/>
                </a:lnTo>
                <a:lnTo>
                  <a:pt x="2237131" y="259788"/>
                </a:lnTo>
                <a:close/>
              </a:path>
              <a:path w="4096384" h="836930">
                <a:moveTo>
                  <a:pt x="2265003" y="267970"/>
                </a:moveTo>
                <a:lnTo>
                  <a:pt x="2265097" y="262586"/>
                </a:lnTo>
                <a:lnTo>
                  <a:pt x="2266175" y="259080"/>
                </a:lnTo>
                <a:lnTo>
                  <a:pt x="2265003" y="267970"/>
                </a:lnTo>
                <a:close/>
              </a:path>
              <a:path w="4096384" h="836930">
                <a:moveTo>
                  <a:pt x="2273096" y="267970"/>
                </a:moveTo>
                <a:lnTo>
                  <a:pt x="2265003" y="267970"/>
                </a:lnTo>
                <a:lnTo>
                  <a:pt x="2266175" y="259080"/>
                </a:lnTo>
                <a:lnTo>
                  <a:pt x="2273051" y="259080"/>
                </a:lnTo>
                <a:lnTo>
                  <a:pt x="2278582" y="266700"/>
                </a:lnTo>
                <a:lnTo>
                  <a:pt x="2273725" y="266700"/>
                </a:lnTo>
                <a:lnTo>
                  <a:pt x="2273096" y="267970"/>
                </a:lnTo>
                <a:close/>
              </a:path>
              <a:path w="4096384" h="836930">
                <a:moveTo>
                  <a:pt x="2335242" y="264160"/>
                </a:moveTo>
                <a:lnTo>
                  <a:pt x="2334404" y="264160"/>
                </a:lnTo>
                <a:lnTo>
                  <a:pt x="2333609" y="262955"/>
                </a:lnTo>
                <a:lnTo>
                  <a:pt x="2333566" y="259080"/>
                </a:lnTo>
                <a:lnTo>
                  <a:pt x="2336881" y="261591"/>
                </a:lnTo>
                <a:lnTo>
                  <a:pt x="2336773" y="261838"/>
                </a:lnTo>
                <a:lnTo>
                  <a:pt x="2335242" y="264160"/>
                </a:lnTo>
                <a:close/>
              </a:path>
              <a:path w="4096384" h="836930">
                <a:moveTo>
                  <a:pt x="2327529" y="271780"/>
                </a:moveTo>
                <a:lnTo>
                  <a:pt x="2301376" y="271771"/>
                </a:lnTo>
                <a:lnTo>
                  <a:pt x="2301250" y="270793"/>
                </a:lnTo>
                <a:lnTo>
                  <a:pt x="2301129" y="270439"/>
                </a:lnTo>
                <a:lnTo>
                  <a:pt x="2299700" y="269240"/>
                </a:lnTo>
                <a:lnTo>
                  <a:pt x="2314119" y="269240"/>
                </a:lnTo>
                <a:lnTo>
                  <a:pt x="2324176" y="264160"/>
                </a:lnTo>
                <a:lnTo>
                  <a:pt x="2335242" y="264160"/>
                </a:lnTo>
                <a:lnTo>
                  <a:pt x="2336773" y="261838"/>
                </a:lnTo>
                <a:lnTo>
                  <a:pt x="2336881" y="261591"/>
                </a:lnTo>
                <a:lnTo>
                  <a:pt x="2333566" y="259080"/>
                </a:lnTo>
                <a:lnTo>
                  <a:pt x="2335910" y="259080"/>
                </a:lnTo>
                <a:lnTo>
                  <a:pt x="2339426" y="260350"/>
                </a:lnTo>
                <a:lnTo>
                  <a:pt x="2343668" y="262890"/>
                </a:lnTo>
                <a:lnTo>
                  <a:pt x="2347815" y="266700"/>
                </a:lnTo>
                <a:lnTo>
                  <a:pt x="2327529" y="266700"/>
                </a:lnTo>
                <a:lnTo>
                  <a:pt x="2325682" y="267970"/>
                </a:lnTo>
                <a:lnTo>
                  <a:pt x="2324844" y="267970"/>
                </a:lnTo>
                <a:lnTo>
                  <a:pt x="2324844" y="269240"/>
                </a:lnTo>
                <a:lnTo>
                  <a:pt x="2325682" y="270510"/>
                </a:lnTo>
                <a:lnTo>
                  <a:pt x="2327529" y="271780"/>
                </a:lnTo>
                <a:close/>
              </a:path>
              <a:path w="4096384" h="836930">
                <a:moveTo>
                  <a:pt x="2435517" y="260066"/>
                </a:moveTo>
                <a:lnTo>
                  <a:pt x="2434475" y="259080"/>
                </a:lnTo>
                <a:lnTo>
                  <a:pt x="2435994" y="259324"/>
                </a:lnTo>
                <a:lnTo>
                  <a:pt x="2435517" y="260066"/>
                </a:lnTo>
                <a:close/>
              </a:path>
              <a:path w="4096384" h="836930">
                <a:moveTo>
                  <a:pt x="2435994" y="259324"/>
                </a:moveTo>
                <a:lnTo>
                  <a:pt x="2434475" y="259080"/>
                </a:lnTo>
                <a:lnTo>
                  <a:pt x="2436152" y="259080"/>
                </a:lnTo>
                <a:lnTo>
                  <a:pt x="2435994" y="259324"/>
                </a:lnTo>
                <a:close/>
              </a:path>
              <a:path w="4096384" h="836930">
                <a:moveTo>
                  <a:pt x="2475734" y="259704"/>
                </a:moveTo>
                <a:lnTo>
                  <a:pt x="2475026" y="259080"/>
                </a:lnTo>
                <a:lnTo>
                  <a:pt x="2476018" y="259254"/>
                </a:lnTo>
                <a:lnTo>
                  <a:pt x="2475945" y="259418"/>
                </a:lnTo>
                <a:lnTo>
                  <a:pt x="2475734" y="259704"/>
                </a:lnTo>
                <a:close/>
              </a:path>
              <a:path w="4096384" h="836930">
                <a:moveTo>
                  <a:pt x="2476059" y="259261"/>
                </a:moveTo>
                <a:lnTo>
                  <a:pt x="2475026" y="259080"/>
                </a:lnTo>
                <a:lnTo>
                  <a:pt x="2476193" y="259080"/>
                </a:lnTo>
                <a:lnTo>
                  <a:pt x="2476059" y="259261"/>
                </a:lnTo>
                <a:close/>
              </a:path>
              <a:path w="4096384" h="836930">
                <a:moveTo>
                  <a:pt x="2513600" y="265430"/>
                </a:moveTo>
                <a:lnTo>
                  <a:pt x="2502704" y="265430"/>
                </a:lnTo>
                <a:lnTo>
                  <a:pt x="2509069" y="259080"/>
                </a:lnTo>
                <a:lnTo>
                  <a:pt x="2509069" y="260350"/>
                </a:lnTo>
                <a:lnTo>
                  <a:pt x="2513600" y="265430"/>
                </a:lnTo>
                <a:close/>
              </a:path>
              <a:path w="4096384" h="836930">
                <a:moveTo>
                  <a:pt x="2550307" y="266700"/>
                </a:moveTo>
                <a:lnTo>
                  <a:pt x="2544951" y="266700"/>
                </a:lnTo>
                <a:lnTo>
                  <a:pt x="2554504" y="259080"/>
                </a:lnTo>
                <a:lnTo>
                  <a:pt x="2550307" y="26670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45959" y="274320"/>
                </a:lnTo>
                <a:lnTo>
                  <a:pt x="2554504" y="259080"/>
                </a:lnTo>
                <a:lnTo>
                  <a:pt x="2564023" y="259080"/>
                </a:lnTo>
                <a:lnTo>
                  <a:pt x="2563043" y="260350"/>
                </a:lnTo>
                <a:lnTo>
                  <a:pt x="2557012" y="261620"/>
                </a:lnTo>
                <a:lnTo>
                  <a:pt x="2562041" y="265430"/>
                </a:lnTo>
                <a:lnTo>
                  <a:pt x="2553830" y="265430"/>
                </a:lnTo>
                <a:lnTo>
                  <a:pt x="2552147" y="271780"/>
                </a:lnTo>
                <a:lnTo>
                  <a:pt x="2553156" y="273050"/>
                </a:lnTo>
                <a:lnTo>
                  <a:pt x="2566401" y="27305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739" y="259080"/>
                </a:lnTo>
                <a:lnTo>
                  <a:pt x="2568637" y="259234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68637" y="259234"/>
                </a:moveTo>
                <a:lnTo>
                  <a:pt x="2568739" y="259080"/>
                </a:lnTo>
                <a:lnTo>
                  <a:pt x="2569414" y="259080"/>
                </a:lnTo>
                <a:lnTo>
                  <a:pt x="2568637" y="259234"/>
                </a:lnTo>
                <a:close/>
              </a:path>
              <a:path w="4096384" h="836930">
                <a:moveTo>
                  <a:pt x="2604281" y="267970"/>
                </a:moveTo>
                <a:lnTo>
                  <a:pt x="2601774" y="265430"/>
                </a:lnTo>
                <a:lnTo>
                  <a:pt x="2600078" y="263122"/>
                </a:lnTo>
                <a:lnTo>
                  <a:pt x="2599989" y="262586"/>
                </a:lnTo>
                <a:lnTo>
                  <a:pt x="2600189" y="261838"/>
                </a:lnTo>
                <a:lnTo>
                  <a:pt x="2600312" y="261591"/>
                </a:lnTo>
                <a:lnTo>
                  <a:pt x="2603123" y="260348"/>
                </a:lnTo>
                <a:lnTo>
                  <a:pt x="2607961" y="259080"/>
                </a:lnTo>
                <a:lnTo>
                  <a:pt x="2604281" y="267970"/>
                </a:lnTo>
                <a:close/>
              </a:path>
              <a:path w="4096384" h="836930">
                <a:moveTo>
                  <a:pt x="2841747" y="259418"/>
                </a:moveTo>
                <a:lnTo>
                  <a:pt x="2841799" y="259080"/>
                </a:lnTo>
                <a:lnTo>
                  <a:pt x="2842100" y="259364"/>
                </a:lnTo>
                <a:lnTo>
                  <a:pt x="2841747" y="259418"/>
                </a:lnTo>
                <a:close/>
              </a:path>
              <a:path w="4096384" h="836930">
                <a:moveTo>
                  <a:pt x="2873333" y="267970"/>
                </a:moveTo>
                <a:lnTo>
                  <a:pt x="2870642" y="266700"/>
                </a:lnTo>
                <a:lnTo>
                  <a:pt x="2866628" y="259080"/>
                </a:lnTo>
                <a:lnTo>
                  <a:pt x="2870793" y="260350"/>
                </a:lnTo>
                <a:lnTo>
                  <a:pt x="2874237" y="261591"/>
                </a:lnTo>
                <a:lnTo>
                  <a:pt x="2874360" y="261752"/>
                </a:lnTo>
                <a:lnTo>
                  <a:pt x="2875092" y="263935"/>
                </a:lnTo>
                <a:lnTo>
                  <a:pt x="2875004" y="264499"/>
                </a:lnTo>
                <a:lnTo>
                  <a:pt x="2873333" y="267970"/>
                </a:lnTo>
                <a:close/>
              </a:path>
              <a:path w="4096384" h="836930">
                <a:moveTo>
                  <a:pt x="2873159" y="274320"/>
                </a:moveTo>
                <a:lnTo>
                  <a:pt x="2861757" y="274320"/>
                </a:lnTo>
                <a:lnTo>
                  <a:pt x="2871133" y="273050"/>
                </a:lnTo>
                <a:lnTo>
                  <a:pt x="2866445" y="269240"/>
                </a:lnTo>
                <a:lnTo>
                  <a:pt x="2864428" y="267970"/>
                </a:lnTo>
                <a:lnTo>
                  <a:pt x="2873333" y="267970"/>
                </a:lnTo>
                <a:lnTo>
                  <a:pt x="2875004" y="264499"/>
                </a:lnTo>
                <a:lnTo>
                  <a:pt x="2866628" y="259080"/>
                </a:lnTo>
                <a:lnTo>
                  <a:pt x="2885729" y="259080"/>
                </a:lnTo>
                <a:lnTo>
                  <a:pt x="2884046" y="261620"/>
                </a:lnTo>
                <a:lnTo>
                  <a:pt x="2882944" y="262827"/>
                </a:lnTo>
                <a:lnTo>
                  <a:pt x="2883037" y="264160"/>
                </a:lnTo>
                <a:lnTo>
                  <a:pt x="2883869" y="264160"/>
                </a:lnTo>
                <a:lnTo>
                  <a:pt x="2873790" y="267924"/>
                </a:lnTo>
                <a:lnTo>
                  <a:pt x="2873855" y="268727"/>
                </a:lnTo>
                <a:lnTo>
                  <a:pt x="2873982" y="269240"/>
                </a:lnTo>
                <a:lnTo>
                  <a:pt x="2874499" y="269240"/>
                </a:lnTo>
                <a:lnTo>
                  <a:pt x="2874724" y="270096"/>
                </a:lnTo>
                <a:lnTo>
                  <a:pt x="2874615" y="271011"/>
                </a:lnTo>
                <a:lnTo>
                  <a:pt x="2873159" y="274320"/>
                </a:lnTo>
                <a:close/>
              </a:path>
              <a:path w="4096384" h="836930">
                <a:moveTo>
                  <a:pt x="2887726" y="265430"/>
                </a:moveTo>
                <a:lnTo>
                  <a:pt x="2884543" y="264160"/>
                </a:lnTo>
                <a:lnTo>
                  <a:pt x="2883037" y="264160"/>
                </a:lnTo>
                <a:lnTo>
                  <a:pt x="2882944" y="262827"/>
                </a:lnTo>
                <a:lnTo>
                  <a:pt x="2884046" y="261620"/>
                </a:lnTo>
                <a:lnTo>
                  <a:pt x="2885729" y="259080"/>
                </a:lnTo>
                <a:lnTo>
                  <a:pt x="2887726" y="265430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40022" y="264160"/>
                </a:lnTo>
                <a:lnTo>
                  <a:pt x="3137671" y="264160"/>
                </a:lnTo>
                <a:lnTo>
                  <a:pt x="3141010" y="259080"/>
                </a:lnTo>
                <a:lnTo>
                  <a:pt x="3142519" y="261591"/>
                </a:lnTo>
                <a:lnTo>
                  <a:pt x="3143599" y="263935"/>
                </a:lnTo>
                <a:lnTo>
                  <a:pt x="3143480" y="264499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3278653" y="270510"/>
                </a:moveTo>
                <a:lnTo>
                  <a:pt x="3272930" y="265430"/>
                </a:lnTo>
                <a:lnTo>
                  <a:pt x="3269408" y="261620"/>
                </a:lnTo>
                <a:lnTo>
                  <a:pt x="3275779" y="261620"/>
                </a:lnTo>
                <a:lnTo>
                  <a:pt x="3276632" y="260348"/>
                </a:lnTo>
                <a:lnTo>
                  <a:pt x="3277979" y="259080"/>
                </a:lnTo>
                <a:lnTo>
                  <a:pt x="3278204" y="262890"/>
                </a:lnTo>
                <a:lnTo>
                  <a:pt x="3277979" y="262890"/>
                </a:lnTo>
                <a:lnTo>
                  <a:pt x="3277863" y="264499"/>
                </a:lnTo>
                <a:lnTo>
                  <a:pt x="3277976" y="265871"/>
                </a:lnTo>
                <a:lnTo>
                  <a:pt x="3278313" y="266700"/>
                </a:lnTo>
                <a:lnTo>
                  <a:pt x="3278653" y="270510"/>
                </a:lnTo>
                <a:close/>
              </a:path>
              <a:path w="4096384" h="836930">
                <a:moveTo>
                  <a:pt x="3440916" y="269240"/>
                </a:moveTo>
                <a:lnTo>
                  <a:pt x="3437934" y="264243"/>
                </a:lnTo>
                <a:lnTo>
                  <a:pt x="3436202" y="259080"/>
                </a:lnTo>
                <a:lnTo>
                  <a:pt x="3441741" y="261620"/>
                </a:lnTo>
                <a:lnTo>
                  <a:pt x="3442416" y="261620"/>
                </a:lnTo>
                <a:lnTo>
                  <a:pt x="3440916" y="26924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72767" y="259080"/>
                </a:lnTo>
                <a:lnTo>
                  <a:pt x="397403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2563717" y="266700"/>
                </a:moveTo>
                <a:lnTo>
                  <a:pt x="2557012" y="261620"/>
                </a:lnTo>
                <a:lnTo>
                  <a:pt x="2563052" y="260348"/>
                </a:lnTo>
                <a:lnTo>
                  <a:pt x="2568637" y="259234"/>
                </a:lnTo>
                <a:lnTo>
                  <a:pt x="2563717" y="266700"/>
                </a:lnTo>
                <a:close/>
              </a:path>
              <a:path w="4096384" h="836930">
                <a:moveTo>
                  <a:pt x="1140072" y="264160"/>
                </a:moveTo>
                <a:lnTo>
                  <a:pt x="1142987" y="259254"/>
                </a:lnTo>
                <a:lnTo>
                  <a:pt x="1144431" y="260348"/>
                </a:lnTo>
                <a:lnTo>
                  <a:pt x="1144603" y="261620"/>
                </a:lnTo>
                <a:lnTo>
                  <a:pt x="1143261" y="261620"/>
                </a:lnTo>
                <a:lnTo>
                  <a:pt x="1140072" y="264160"/>
                </a:lnTo>
                <a:close/>
              </a:path>
              <a:path w="4096384" h="836930">
                <a:moveTo>
                  <a:pt x="2485929" y="267970"/>
                </a:moveTo>
                <a:lnTo>
                  <a:pt x="2485097" y="267970"/>
                </a:lnTo>
                <a:lnTo>
                  <a:pt x="2475734" y="259704"/>
                </a:lnTo>
                <a:lnTo>
                  <a:pt x="2476059" y="259261"/>
                </a:lnTo>
                <a:lnTo>
                  <a:pt x="2482249" y="260350"/>
                </a:lnTo>
                <a:lnTo>
                  <a:pt x="2484707" y="261591"/>
                </a:lnTo>
                <a:lnTo>
                  <a:pt x="2484879" y="261838"/>
                </a:lnTo>
                <a:lnTo>
                  <a:pt x="2485987" y="263935"/>
                </a:lnTo>
                <a:lnTo>
                  <a:pt x="2485929" y="267970"/>
                </a:lnTo>
                <a:close/>
              </a:path>
              <a:path w="4096384" h="836930">
                <a:moveTo>
                  <a:pt x="2442523" y="266700"/>
                </a:moveTo>
                <a:lnTo>
                  <a:pt x="2435574" y="260119"/>
                </a:lnTo>
                <a:lnTo>
                  <a:pt x="2435606" y="259926"/>
                </a:lnTo>
                <a:lnTo>
                  <a:pt x="2435994" y="259324"/>
                </a:lnTo>
                <a:lnTo>
                  <a:pt x="2442352" y="260350"/>
                </a:lnTo>
                <a:lnTo>
                  <a:pt x="2448219" y="261620"/>
                </a:lnTo>
                <a:lnTo>
                  <a:pt x="2442523" y="265430"/>
                </a:lnTo>
                <a:lnTo>
                  <a:pt x="2442523" y="266700"/>
                </a:lnTo>
                <a:close/>
              </a:path>
              <a:path w="4096384" h="836930">
                <a:moveTo>
                  <a:pt x="1752982" y="261091"/>
                </a:moveTo>
                <a:lnTo>
                  <a:pt x="1752739" y="260348"/>
                </a:lnTo>
                <a:lnTo>
                  <a:pt x="1753782" y="259361"/>
                </a:lnTo>
                <a:lnTo>
                  <a:pt x="1752982" y="261091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41747" y="259418"/>
                </a:lnTo>
                <a:lnTo>
                  <a:pt x="2842100" y="259364"/>
                </a:lnTo>
                <a:lnTo>
                  <a:pt x="2845772" y="262827"/>
                </a:lnTo>
                <a:lnTo>
                  <a:pt x="2845872" y="262955"/>
                </a:lnTo>
                <a:lnTo>
                  <a:pt x="2846372" y="263935"/>
                </a:lnTo>
                <a:lnTo>
                  <a:pt x="2846260" y="264748"/>
                </a:lnTo>
                <a:lnTo>
                  <a:pt x="2845996" y="265430"/>
                </a:lnTo>
                <a:lnTo>
                  <a:pt x="2844490" y="265430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34269" y="266700"/>
                </a:lnTo>
                <a:lnTo>
                  <a:pt x="2835623" y="260348"/>
                </a:lnTo>
                <a:lnTo>
                  <a:pt x="2841747" y="259418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482220" y="265430"/>
                </a:moveTo>
                <a:lnTo>
                  <a:pt x="2471530" y="265430"/>
                </a:lnTo>
                <a:lnTo>
                  <a:pt x="2475734" y="259704"/>
                </a:lnTo>
                <a:lnTo>
                  <a:pt x="2482220" y="265430"/>
                </a:lnTo>
                <a:close/>
              </a:path>
              <a:path w="4096384" h="836930">
                <a:moveTo>
                  <a:pt x="2241032" y="264160"/>
                </a:moveTo>
                <a:lnTo>
                  <a:pt x="2239192" y="264160"/>
                </a:lnTo>
                <a:lnTo>
                  <a:pt x="2237131" y="259788"/>
                </a:lnTo>
                <a:lnTo>
                  <a:pt x="2239985" y="261591"/>
                </a:lnTo>
                <a:lnTo>
                  <a:pt x="2240116" y="261838"/>
                </a:lnTo>
                <a:lnTo>
                  <a:pt x="2241032" y="264160"/>
                </a:lnTo>
                <a:close/>
              </a:path>
              <a:path w="4096384" h="836930">
                <a:moveTo>
                  <a:pt x="1463979" y="263222"/>
                </a:moveTo>
                <a:lnTo>
                  <a:pt x="1462751" y="262890"/>
                </a:lnTo>
                <a:lnTo>
                  <a:pt x="1457559" y="261620"/>
                </a:lnTo>
                <a:lnTo>
                  <a:pt x="1461804" y="259926"/>
                </a:lnTo>
                <a:lnTo>
                  <a:pt x="1463979" y="263222"/>
                </a:lnTo>
                <a:close/>
              </a:path>
              <a:path w="4096384" h="836930">
                <a:moveTo>
                  <a:pt x="2446543" y="273050"/>
                </a:moveTo>
                <a:lnTo>
                  <a:pt x="2424922" y="273050"/>
                </a:lnTo>
                <a:lnTo>
                  <a:pt x="2424819" y="270439"/>
                </a:lnTo>
                <a:lnTo>
                  <a:pt x="2423076" y="269240"/>
                </a:lnTo>
                <a:lnTo>
                  <a:pt x="2429610" y="269240"/>
                </a:lnTo>
                <a:lnTo>
                  <a:pt x="2435517" y="260066"/>
                </a:lnTo>
                <a:lnTo>
                  <a:pt x="2442523" y="266700"/>
                </a:lnTo>
                <a:lnTo>
                  <a:pt x="2483658" y="266700"/>
                </a:lnTo>
                <a:lnTo>
                  <a:pt x="2485097" y="267970"/>
                </a:lnTo>
                <a:lnTo>
                  <a:pt x="2443695" y="267970"/>
                </a:lnTo>
                <a:lnTo>
                  <a:pt x="2446543" y="273050"/>
                </a:lnTo>
                <a:close/>
              </a:path>
              <a:path w="4096384" h="836930">
                <a:moveTo>
                  <a:pt x="1521100" y="260733"/>
                </a:moveTo>
                <a:lnTo>
                  <a:pt x="1520723" y="260119"/>
                </a:lnTo>
                <a:lnTo>
                  <a:pt x="1521420" y="260350"/>
                </a:lnTo>
                <a:lnTo>
                  <a:pt x="1521100" y="260733"/>
                </a:lnTo>
                <a:close/>
              </a:path>
              <a:path w="4096384" h="836930">
                <a:moveTo>
                  <a:pt x="1408657" y="261790"/>
                </a:moveTo>
                <a:lnTo>
                  <a:pt x="1408273" y="261620"/>
                </a:lnTo>
                <a:lnTo>
                  <a:pt x="1408277" y="260348"/>
                </a:lnTo>
                <a:lnTo>
                  <a:pt x="1408657" y="261790"/>
                </a:lnTo>
                <a:close/>
              </a:path>
              <a:path w="4096384" h="836930">
                <a:moveTo>
                  <a:pt x="67603" y="264160"/>
                </a:moveTo>
                <a:lnTo>
                  <a:pt x="65926" y="264160"/>
                </a:lnTo>
                <a:lnTo>
                  <a:pt x="65554" y="263222"/>
                </a:lnTo>
                <a:lnTo>
                  <a:pt x="65503" y="262586"/>
                </a:lnTo>
                <a:lnTo>
                  <a:pt x="66097" y="260350"/>
                </a:lnTo>
                <a:lnTo>
                  <a:pt x="67937" y="260350"/>
                </a:lnTo>
                <a:lnTo>
                  <a:pt x="68531" y="262586"/>
                </a:lnTo>
                <a:lnTo>
                  <a:pt x="68559" y="262955"/>
                </a:lnTo>
                <a:lnTo>
                  <a:pt x="67603" y="264160"/>
                </a:lnTo>
                <a:close/>
              </a:path>
              <a:path w="4096384" h="836930">
                <a:moveTo>
                  <a:pt x="105986" y="264160"/>
                </a:moveTo>
                <a:lnTo>
                  <a:pt x="67603" y="264160"/>
                </a:lnTo>
                <a:lnTo>
                  <a:pt x="68427" y="263122"/>
                </a:lnTo>
                <a:lnTo>
                  <a:pt x="68531" y="262586"/>
                </a:lnTo>
                <a:lnTo>
                  <a:pt x="67937" y="260350"/>
                </a:lnTo>
                <a:lnTo>
                  <a:pt x="92746" y="260350"/>
                </a:lnTo>
                <a:lnTo>
                  <a:pt x="91601" y="261591"/>
                </a:lnTo>
                <a:lnTo>
                  <a:pt x="91661" y="261838"/>
                </a:lnTo>
                <a:lnTo>
                  <a:pt x="92079" y="262890"/>
                </a:lnTo>
                <a:lnTo>
                  <a:pt x="105406" y="262890"/>
                </a:lnTo>
                <a:lnTo>
                  <a:pt x="105986" y="264160"/>
                </a:lnTo>
                <a:close/>
              </a:path>
              <a:path w="4096384" h="836930">
                <a:moveTo>
                  <a:pt x="92746" y="262890"/>
                </a:moveTo>
                <a:lnTo>
                  <a:pt x="92079" y="262890"/>
                </a:lnTo>
                <a:lnTo>
                  <a:pt x="91661" y="261838"/>
                </a:lnTo>
                <a:lnTo>
                  <a:pt x="91601" y="261591"/>
                </a:lnTo>
                <a:lnTo>
                  <a:pt x="92746" y="260350"/>
                </a:lnTo>
                <a:lnTo>
                  <a:pt x="93414" y="260350"/>
                </a:lnTo>
                <a:lnTo>
                  <a:pt x="93642" y="261198"/>
                </a:lnTo>
                <a:lnTo>
                  <a:pt x="93581" y="261838"/>
                </a:lnTo>
                <a:lnTo>
                  <a:pt x="92746" y="262890"/>
                </a:lnTo>
                <a:close/>
              </a:path>
              <a:path w="4096384" h="836930">
                <a:moveTo>
                  <a:pt x="105406" y="262890"/>
                </a:moveTo>
                <a:lnTo>
                  <a:pt x="92746" y="262890"/>
                </a:lnTo>
                <a:lnTo>
                  <a:pt x="93581" y="261838"/>
                </a:lnTo>
                <a:lnTo>
                  <a:pt x="93642" y="261198"/>
                </a:lnTo>
                <a:lnTo>
                  <a:pt x="93414" y="260350"/>
                </a:lnTo>
                <a:lnTo>
                  <a:pt x="105461" y="260350"/>
                </a:lnTo>
                <a:lnTo>
                  <a:pt x="104894" y="261481"/>
                </a:lnTo>
                <a:lnTo>
                  <a:pt x="104925" y="261838"/>
                </a:lnTo>
                <a:lnTo>
                  <a:pt x="105406" y="262890"/>
                </a:lnTo>
                <a:close/>
              </a:path>
              <a:path w="4096384" h="836930">
                <a:moveTo>
                  <a:pt x="161157" y="266547"/>
                </a:moveTo>
                <a:lnTo>
                  <a:pt x="153930" y="260350"/>
                </a:lnTo>
                <a:lnTo>
                  <a:pt x="160635" y="260350"/>
                </a:lnTo>
                <a:lnTo>
                  <a:pt x="161303" y="261620"/>
                </a:lnTo>
                <a:lnTo>
                  <a:pt x="162147" y="261620"/>
                </a:lnTo>
                <a:lnTo>
                  <a:pt x="162782" y="262827"/>
                </a:lnTo>
                <a:lnTo>
                  <a:pt x="162815" y="266065"/>
                </a:lnTo>
                <a:lnTo>
                  <a:pt x="161157" y="266547"/>
                </a:lnTo>
                <a:close/>
              </a:path>
              <a:path w="4096384" h="836930">
                <a:moveTo>
                  <a:pt x="162815" y="266065"/>
                </a:moveTo>
                <a:lnTo>
                  <a:pt x="162782" y="262827"/>
                </a:lnTo>
                <a:lnTo>
                  <a:pt x="162147" y="261620"/>
                </a:lnTo>
                <a:lnTo>
                  <a:pt x="161303" y="261620"/>
                </a:lnTo>
                <a:lnTo>
                  <a:pt x="160635" y="260350"/>
                </a:lnTo>
                <a:lnTo>
                  <a:pt x="169854" y="260350"/>
                </a:lnTo>
                <a:lnTo>
                  <a:pt x="175219" y="265430"/>
                </a:lnTo>
                <a:lnTo>
                  <a:pt x="164996" y="265430"/>
                </a:lnTo>
                <a:lnTo>
                  <a:pt x="162815" y="266065"/>
                </a:lnTo>
                <a:close/>
              </a:path>
              <a:path w="4096384" h="836930">
                <a:moveTo>
                  <a:pt x="182315" y="267970"/>
                </a:moveTo>
                <a:lnTo>
                  <a:pt x="177902" y="267970"/>
                </a:lnTo>
                <a:lnTo>
                  <a:pt x="177585" y="266881"/>
                </a:lnTo>
                <a:lnTo>
                  <a:pt x="176893" y="260350"/>
                </a:lnTo>
                <a:lnTo>
                  <a:pt x="183173" y="266608"/>
                </a:lnTo>
                <a:lnTo>
                  <a:pt x="183128" y="266881"/>
                </a:lnTo>
                <a:lnTo>
                  <a:pt x="182315" y="267970"/>
                </a:lnTo>
                <a:close/>
              </a:path>
              <a:path w="4096384" h="836930">
                <a:moveTo>
                  <a:pt x="229027" y="262890"/>
                </a:moveTo>
                <a:lnTo>
                  <a:pt x="226677" y="262890"/>
                </a:lnTo>
                <a:lnTo>
                  <a:pt x="225007" y="261620"/>
                </a:lnTo>
                <a:lnTo>
                  <a:pt x="225341" y="261620"/>
                </a:lnTo>
                <a:lnTo>
                  <a:pt x="227521" y="260350"/>
                </a:lnTo>
                <a:lnTo>
                  <a:pt x="229320" y="261591"/>
                </a:lnTo>
                <a:lnTo>
                  <a:pt x="229203" y="262223"/>
                </a:lnTo>
                <a:lnTo>
                  <a:pt x="229027" y="262890"/>
                </a:lnTo>
                <a:close/>
              </a:path>
              <a:path w="4096384" h="836930">
                <a:moveTo>
                  <a:pt x="253418" y="262890"/>
                </a:moveTo>
                <a:lnTo>
                  <a:pt x="229027" y="262890"/>
                </a:lnTo>
                <a:lnTo>
                  <a:pt x="229203" y="262223"/>
                </a:lnTo>
                <a:lnTo>
                  <a:pt x="229320" y="261591"/>
                </a:lnTo>
                <a:lnTo>
                  <a:pt x="227521" y="260350"/>
                </a:lnTo>
                <a:lnTo>
                  <a:pt x="254171" y="260350"/>
                </a:lnTo>
                <a:lnTo>
                  <a:pt x="253025" y="261591"/>
                </a:lnTo>
                <a:lnTo>
                  <a:pt x="253071" y="261838"/>
                </a:lnTo>
                <a:lnTo>
                  <a:pt x="253418" y="262890"/>
                </a:lnTo>
                <a:close/>
              </a:path>
              <a:path w="4096384" h="836930">
                <a:moveTo>
                  <a:pt x="254839" y="264160"/>
                </a:moveTo>
                <a:lnTo>
                  <a:pt x="253837" y="264160"/>
                </a:lnTo>
                <a:lnTo>
                  <a:pt x="253071" y="261838"/>
                </a:lnTo>
                <a:lnTo>
                  <a:pt x="253025" y="261591"/>
                </a:lnTo>
                <a:lnTo>
                  <a:pt x="254171" y="260350"/>
                </a:lnTo>
                <a:lnTo>
                  <a:pt x="255009" y="260350"/>
                </a:lnTo>
                <a:lnTo>
                  <a:pt x="255597" y="262586"/>
                </a:lnTo>
                <a:lnTo>
                  <a:pt x="255524" y="263122"/>
                </a:lnTo>
                <a:lnTo>
                  <a:pt x="254839" y="264160"/>
                </a:lnTo>
                <a:close/>
              </a:path>
              <a:path w="4096384" h="836930">
                <a:moveTo>
                  <a:pt x="223576" y="275590"/>
                </a:moveTo>
                <a:lnTo>
                  <a:pt x="216960" y="275590"/>
                </a:lnTo>
                <a:lnTo>
                  <a:pt x="227685" y="264160"/>
                </a:lnTo>
                <a:lnTo>
                  <a:pt x="254839" y="264160"/>
                </a:lnTo>
                <a:lnTo>
                  <a:pt x="255524" y="263122"/>
                </a:lnTo>
                <a:lnTo>
                  <a:pt x="255597" y="262586"/>
                </a:lnTo>
                <a:lnTo>
                  <a:pt x="255009" y="260350"/>
                </a:lnTo>
                <a:lnTo>
                  <a:pt x="293059" y="260350"/>
                </a:lnTo>
                <a:lnTo>
                  <a:pt x="294231" y="262890"/>
                </a:lnTo>
                <a:lnTo>
                  <a:pt x="388900" y="262890"/>
                </a:lnTo>
                <a:lnTo>
                  <a:pt x="390786" y="266700"/>
                </a:lnTo>
                <a:lnTo>
                  <a:pt x="272610" y="266700"/>
                </a:lnTo>
                <a:lnTo>
                  <a:pt x="272780" y="267970"/>
                </a:lnTo>
                <a:lnTo>
                  <a:pt x="274450" y="269240"/>
                </a:lnTo>
                <a:lnTo>
                  <a:pt x="326918" y="269240"/>
                </a:lnTo>
                <a:lnTo>
                  <a:pt x="328846" y="270510"/>
                </a:lnTo>
                <a:lnTo>
                  <a:pt x="226677" y="270510"/>
                </a:lnTo>
                <a:lnTo>
                  <a:pt x="226677" y="271780"/>
                </a:lnTo>
                <a:lnTo>
                  <a:pt x="223576" y="275590"/>
                </a:lnTo>
                <a:close/>
              </a:path>
              <a:path w="4096384" h="836930">
                <a:moveTo>
                  <a:pt x="308145" y="261620"/>
                </a:moveTo>
                <a:lnTo>
                  <a:pt x="307477" y="261620"/>
                </a:lnTo>
                <a:lnTo>
                  <a:pt x="308316" y="260350"/>
                </a:lnTo>
                <a:lnTo>
                  <a:pt x="308145" y="261620"/>
                </a:lnTo>
                <a:close/>
              </a:path>
              <a:path w="4096384" h="836930">
                <a:moveTo>
                  <a:pt x="332955" y="261620"/>
                </a:moveTo>
                <a:lnTo>
                  <a:pt x="308145" y="261620"/>
                </a:lnTo>
                <a:lnTo>
                  <a:pt x="308316" y="260350"/>
                </a:lnTo>
                <a:lnTo>
                  <a:pt x="333125" y="260350"/>
                </a:lnTo>
                <a:lnTo>
                  <a:pt x="332955" y="26162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73519" y="261620"/>
                </a:lnTo>
                <a:lnTo>
                  <a:pt x="375700" y="260350"/>
                </a:lnTo>
                <a:lnTo>
                  <a:pt x="377880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388900" y="262890"/>
                </a:moveTo>
                <a:lnTo>
                  <a:pt x="375700" y="262890"/>
                </a:lnTo>
                <a:lnTo>
                  <a:pt x="377880" y="261620"/>
                </a:lnTo>
                <a:lnTo>
                  <a:pt x="375700" y="260350"/>
                </a:lnTo>
                <a:lnTo>
                  <a:pt x="387643" y="260350"/>
                </a:lnTo>
                <a:lnTo>
                  <a:pt x="388900" y="262890"/>
                </a:lnTo>
                <a:close/>
              </a:path>
              <a:path w="4096384" h="836930">
                <a:moveTo>
                  <a:pt x="443588" y="264160"/>
                </a:moveTo>
                <a:lnTo>
                  <a:pt x="441578" y="262890"/>
                </a:lnTo>
                <a:lnTo>
                  <a:pt x="441441" y="261591"/>
                </a:lnTo>
                <a:lnTo>
                  <a:pt x="442920" y="260350"/>
                </a:lnTo>
                <a:lnTo>
                  <a:pt x="445539" y="261591"/>
                </a:lnTo>
                <a:lnTo>
                  <a:pt x="445628" y="261838"/>
                </a:lnTo>
                <a:lnTo>
                  <a:pt x="445728" y="262586"/>
                </a:lnTo>
                <a:lnTo>
                  <a:pt x="445656" y="262955"/>
                </a:lnTo>
                <a:lnTo>
                  <a:pt x="443588" y="264160"/>
                </a:lnTo>
                <a:close/>
              </a:path>
              <a:path w="4096384" h="836930">
                <a:moveTo>
                  <a:pt x="455826" y="264160"/>
                </a:moveTo>
                <a:lnTo>
                  <a:pt x="443588" y="264160"/>
                </a:lnTo>
                <a:lnTo>
                  <a:pt x="445656" y="262955"/>
                </a:lnTo>
                <a:lnTo>
                  <a:pt x="445728" y="262586"/>
                </a:lnTo>
                <a:lnTo>
                  <a:pt x="445628" y="261838"/>
                </a:lnTo>
                <a:lnTo>
                  <a:pt x="445539" y="261591"/>
                </a:lnTo>
                <a:lnTo>
                  <a:pt x="442920" y="260350"/>
                </a:lnTo>
                <a:lnTo>
                  <a:pt x="453816" y="260350"/>
                </a:lnTo>
                <a:lnTo>
                  <a:pt x="453588" y="261198"/>
                </a:lnTo>
                <a:lnTo>
                  <a:pt x="453678" y="261838"/>
                </a:lnTo>
                <a:lnTo>
                  <a:pt x="455826" y="264160"/>
                </a:lnTo>
                <a:close/>
              </a:path>
              <a:path w="4096384" h="836930">
                <a:moveTo>
                  <a:pt x="618587" y="264160"/>
                </a:moveTo>
                <a:lnTo>
                  <a:pt x="616406" y="262890"/>
                </a:lnTo>
                <a:lnTo>
                  <a:pt x="614736" y="260350"/>
                </a:lnTo>
                <a:lnTo>
                  <a:pt x="618587" y="264160"/>
                </a:lnTo>
                <a:close/>
              </a:path>
              <a:path w="4096384" h="836930">
                <a:moveTo>
                  <a:pt x="630154" y="264160"/>
                </a:moveTo>
                <a:lnTo>
                  <a:pt x="618587" y="264160"/>
                </a:lnTo>
                <a:lnTo>
                  <a:pt x="614736" y="260350"/>
                </a:lnTo>
                <a:lnTo>
                  <a:pt x="628480" y="260350"/>
                </a:lnTo>
                <a:lnTo>
                  <a:pt x="629482" y="262890"/>
                </a:lnTo>
                <a:lnTo>
                  <a:pt x="630154" y="264160"/>
                </a:lnTo>
                <a:close/>
              </a:path>
              <a:path w="4096384" h="836930">
                <a:moveTo>
                  <a:pt x="835498" y="264160"/>
                </a:moveTo>
                <a:lnTo>
                  <a:pt x="833488" y="264160"/>
                </a:lnTo>
                <a:lnTo>
                  <a:pt x="831575" y="262955"/>
                </a:lnTo>
                <a:lnTo>
                  <a:pt x="831508" y="261591"/>
                </a:lnTo>
                <a:lnTo>
                  <a:pt x="833154" y="260350"/>
                </a:lnTo>
                <a:lnTo>
                  <a:pt x="834490" y="260350"/>
                </a:lnTo>
                <a:lnTo>
                  <a:pt x="835498" y="264160"/>
                </a:lnTo>
                <a:close/>
              </a:path>
              <a:path w="4096384" h="836930">
                <a:moveTo>
                  <a:pt x="849187" y="264160"/>
                </a:moveTo>
                <a:lnTo>
                  <a:pt x="835498" y="264160"/>
                </a:lnTo>
                <a:lnTo>
                  <a:pt x="834490" y="260350"/>
                </a:lnTo>
                <a:lnTo>
                  <a:pt x="860642" y="260350"/>
                </a:lnTo>
                <a:lnTo>
                  <a:pt x="858795" y="261620"/>
                </a:lnTo>
                <a:lnTo>
                  <a:pt x="850584" y="261620"/>
                </a:lnTo>
                <a:lnTo>
                  <a:pt x="849187" y="264160"/>
                </a:lnTo>
                <a:close/>
              </a:path>
              <a:path w="4096384" h="836930">
                <a:moveTo>
                  <a:pt x="860138" y="264160"/>
                </a:moveTo>
                <a:lnTo>
                  <a:pt x="858911" y="261838"/>
                </a:lnTo>
                <a:lnTo>
                  <a:pt x="858836" y="261591"/>
                </a:lnTo>
                <a:lnTo>
                  <a:pt x="860642" y="260350"/>
                </a:lnTo>
                <a:lnTo>
                  <a:pt x="862482" y="260350"/>
                </a:lnTo>
                <a:lnTo>
                  <a:pt x="863083" y="261481"/>
                </a:lnTo>
                <a:lnTo>
                  <a:pt x="863012" y="261838"/>
                </a:lnTo>
                <a:lnTo>
                  <a:pt x="862318" y="262890"/>
                </a:lnTo>
                <a:lnTo>
                  <a:pt x="860138" y="264160"/>
                </a:lnTo>
                <a:close/>
              </a:path>
              <a:path w="4096384" h="836930">
                <a:moveTo>
                  <a:pt x="864832" y="264160"/>
                </a:moveTo>
                <a:lnTo>
                  <a:pt x="860138" y="264160"/>
                </a:lnTo>
                <a:lnTo>
                  <a:pt x="862318" y="262890"/>
                </a:lnTo>
                <a:lnTo>
                  <a:pt x="863012" y="261838"/>
                </a:lnTo>
                <a:lnTo>
                  <a:pt x="863083" y="261481"/>
                </a:lnTo>
                <a:lnTo>
                  <a:pt x="862482" y="260350"/>
                </a:lnTo>
                <a:lnTo>
                  <a:pt x="866008" y="260350"/>
                </a:lnTo>
                <a:lnTo>
                  <a:pt x="870536" y="262890"/>
                </a:lnTo>
                <a:lnTo>
                  <a:pt x="870996" y="263122"/>
                </a:lnTo>
                <a:lnTo>
                  <a:pt x="864832" y="264160"/>
                </a:lnTo>
                <a:close/>
              </a:path>
              <a:path w="4096384" h="836930">
                <a:moveTo>
                  <a:pt x="1021228" y="261620"/>
                </a:moveTo>
                <a:lnTo>
                  <a:pt x="993400" y="261620"/>
                </a:lnTo>
                <a:lnTo>
                  <a:pt x="993904" y="260350"/>
                </a:lnTo>
                <a:lnTo>
                  <a:pt x="1018039" y="260350"/>
                </a:lnTo>
                <a:lnTo>
                  <a:pt x="1021228" y="261620"/>
                </a:lnTo>
                <a:close/>
              </a:path>
              <a:path w="4096384" h="836930">
                <a:moveTo>
                  <a:pt x="1025917" y="261620"/>
                </a:moveTo>
                <a:lnTo>
                  <a:pt x="1021228" y="261620"/>
                </a:lnTo>
                <a:lnTo>
                  <a:pt x="1018039" y="260350"/>
                </a:lnTo>
                <a:lnTo>
                  <a:pt x="1025917" y="261620"/>
                </a:lnTo>
                <a:close/>
              </a:path>
              <a:path w="4096384" h="836930">
                <a:moveTo>
                  <a:pt x="1047878" y="261620"/>
                </a:moveTo>
                <a:lnTo>
                  <a:pt x="1025917" y="261620"/>
                </a:lnTo>
                <a:lnTo>
                  <a:pt x="1018039" y="260350"/>
                </a:lnTo>
                <a:lnTo>
                  <a:pt x="1046536" y="260350"/>
                </a:lnTo>
                <a:lnTo>
                  <a:pt x="1047878" y="26162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98010" y="260350"/>
                </a:lnTo>
                <a:lnTo>
                  <a:pt x="1198516" y="261481"/>
                </a:lnTo>
                <a:lnTo>
                  <a:pt x="1198396" y="262170"/>
                </a:lnTo>
                <a:lnTo>
                  <a:pt x="1197739" y="264160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184159" y="271780"/>
                </a:lnTo>
                <a:lnTo>
                  <a:pt x="1197739" y="264160"/>
                </a:lnTo>
                <a:lnTo>
                  <a:pt x="1198396" y="262170"/>
                </a:lnTo>
                <a:lnTo>
                  <a:pt x="1198516" y="261481"/>
                </a:lnTo>
                <a:lnTo>
                  <a:pt x="1198010" y="260350"/>
                </a:lnTo>
                <a:lnTo>
                  <a:pt x="1206489" y="260350"/>
                </a:lnTo>
                <a:lnTo>
                  <a:pt x="1206585" y="263935"/>
                </a:lnTo>
                <a:lnTo>
                  <a:pt x="1202932" y="265430"/>
                </a:lnTo>
                <a:lnTo>
                  <a:pt x="1198407" y="266700"/>
                </a:lnTo>
                <a:lnTo>
                  <a:pt x="1203182" y="270439"/>
                </a:lnTo>
                <a:lnTo>
                  <a:pt x="1203309" y="270793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29604" y="267263"/>
                </a:lnTo>
                <a:lnTo>
                  <a:pt x="1229517" y="266608"/>
                </a:lnTo>
                <a:lnTo>
                  <a:pt x="1234951" y="261620"/>
                </a:lnTo>
                <a:lnTo>
                  <a:pt x="1237318" y="260350"/>
                </a:lnTo>
                <a:lnTo>
                  <a:pt x="1233631" y="267970"/>
                </a:lnTo>
                <a:lnTo>
                  <a:pt x="1232607" y="269240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02657" y="276860"/>
                </a:moveTo>
                <a:lnTo>
                  <a:pt x="1182817" y="276860"/>
                </a:lnTo>
                <a:lnTo>
                  <a:pt x="1187007" y="274320"/>
                </a:lnTo>
                <a:lnTo>
                  <a:pt x="1184493" y="271780"/>
                </a:lnTo>
                <a:lnTo>
                  <a:pt x="1231099" y="271771"/>
                </a:lnTo>
                <a:lnTo>
                  <a:pt x="1232607" y="269240"/>
                </a:lnTo>
                <a:lnTo>
                  <a:pt x="1233631" y="267970"/>
                </a:lnTo>
                <a:lnTo>
                  <a:pt x="1237318" y="260350"/>
                </a:lnTo>
                <a:lnTo>
                  <a:pt x="1247019" y="260350"/>
                </a:lnTo>
                <a:lnTo>
                  <a:pt x="1247131" y="261790"/>
                </a:lnTo>
                <a:lnTo>
                  <a:pt x="1247891" y="262955"/>
                </a:lnTo>
                <a:lnTo>
                  <a:pt x="1248531" y="264160"/>
                </a:lnTo>
                <a:lnTo>
                  <a:pt x="1238474" y="264160"/>
                </a:lnTo>
                <a:lnTo>
                  <a:pt x="1239142" y="269240"/>
                </a:lnTo>
                <a:lnTo>
                  <a:pt x="1253977" y="269240"/>
                </a:lnTo>
                <a:lnTo>
                  <a:pt x="1255737" y="270510"/>
                </a:lnTo>
                <a:lnTo>
                  <a:pt x="1235789" y="270510"/>
                </a:lnTo>
                <a:lnTo>
                  <a:pt x="1235453" y="273050"/>
                </a:lnTo>
                <a:lnTo>
                  <a:pt x="1210027" y="273050"/>
                </a:lnTo>
                <a:lnTo>
                  <a:pt x="1206455" y="274320"/>
                </a:lnTo>
                <a:lnTo>
                  <a:pt x="1195055" y="274320"/>
                </a:lnTo>
                <a:lnTo>
                  <a:pt x="1196567" y="275590"/>
                </a:lnTo>
                <a:lnTo>
                  <a:pt x="1203970" y="275590"/>
                </a:lnTo>
                <a:lnTo>
                  <a:pt x="1202657" y="276860"/>
                </a:lnTo>
                <a:close/>
              </a:path>
              <a:path w="4096384" h="836930">
                <a:moveTo>
                  <a:pt x="1317087" y="261620"/>
                </a:moveTo>
                <a:lnTo>
                  <a:pt x="1316753" y="261620"/>
                </a:lnTo>
                <a:lnTo>
                  <a:pt x="1317258" y="260350"/>
                </a:lnTo>
                <a:lnTo>
                  <a:pt x="1317087" y="261620"/>
                </a:lnTo>
                <a:close/>
              </a:path>
              <a:path w="4096384" h="836930">
                <a:moveTo>
                  <a:pt x="1337284" y="265430"/>
                </a:moveTo>
                <a:lnTo>
                  <a:pt x="1324801" y="265430"/>
                </a:lnTo>
                <a:lnTo>
                  <a:pt x="1325593" y="264426"/>
                </a:lnTo>
                <a:lnTo>
                  <a:pt x="1325699" y="263935"/>
                </a:lnTo>
                <a:lnTo>
                  <a:pt x="1324631" y="261620"/>
                </a:lnTo>
                <a:lnTo>
                  <a:pt x="1317087" y="261620"/>
                </a:lnTo>
                <a:lnTo>
                  <a:pt x="1317258" y="260350"/>
                </a:lnTo>
                <a:lnTo>
                  <a:pt x="1326943" y="260350"/>
                </a:lnTo>
                <a:lnTo>
                  <a:pt x="1329155" y="264160"/>
                </a:lnTo>
                <a:lnTo>
                  <a:pt x="1338415" y="264160"/>
                </a:lnTo>
                <a:lnTo>
                  <a:pt x="1337284" y="26543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43716" y="260350"/>
                </a:lnTo>
                <a:lnTo>
                  <a:pt x="1547402" y="26162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552929" y="262890"/>
                </a:moveTo>
                <a:lnTo>
                  <a:pt x="1545058" y="262890"/>
                </a:lnTo>
                <a:lnTo>
                  <a:pt x="1547402" y="261620"/>
                </a:lnTo>
                <a:lnTo>
                  <a:pt x="1543716" y="260350"/>
                </a:lnTo>
                <a:lnTo>
                  <a:pt x="1555893" y="260350"/>
                </a:lnTo>
                <a:lnTo>
                  <a:pt x="1556591" y="261620"/>
                </a:lnTo>
                <a:lnTo>
                  <a:pt x="1555777" y="261620"/>
                </a:lnTo>
                <a:lnTo>
                  <a:pt x="1552929" y="262890"/>
                </a:lnTo>
                <a:close/>
              </a:path>
              <a:path w="4096384" h="836930">
                <a:moveTo>
                  <a:pt x="1591967" y="270212"/>
                </a:moveTo>
                <a:lnTo>
                  <a:pt x="1590815" y="269240"/>
                </a:lnTo>
                <a:lnTo>
                  <a:pt x="1590298" y="268457"/>
                </a:lnTo>
                <a:lnTo>
                  <a:pt x="1590196" y="267903"/>
                </a:lnTo>
                <a:lnTo>
                  <a:pt x="1589915" y="267739"/>
                </a:lnTo>
                <a:lnTo>
                  <a:pt x="1589652" y="266683"/>
                </a:lnTo>
                <a:lnTo>
                  <a:pt x="1595673" y="260350"/>
                </a:lnTo>
                <a:lnTo>
                  <a:pt x="1595556" y="263122"/>
                </a:lnTo>
                <a:lnTo>
                  <a:pt x="1591967" y="270212"/>
                </a:lnTo>
                <a:close/>
              </a:path>
              <a:path w="4096384" h="836930">
                <a:moveTo>
                  <a:pt x="1604893" y="270510"/>
                </a:moveTo>
                <a:lnTo>
                  <a:pt x="1592321" y="270510"/>
                </a:lnTo>
                <a:lnTo>
                  <a:pt x="1592051" y="270282"/>
                </a:lnTo>
                <a:lnTo>
                  <a:pt x="1592078" y="269992"/>
                </a:lnTo>
                <a:lnTo>
                  <a:pt x="1595556" y="263122"/>
                </a:lnTo>
                <a:lnTo>
                  <a:pt x="1595673" y="260350"/>
                </a:lnTo>
                <a:lnTo>
                  <a:pt x="1601429" y="260350"/>
                </a:lnTo>
                <a:lnTo>
                  <a:pt x="1601036" y="261620"/>
                </a:lnTo>
                <a:lnTo>
                  <a:pt x="1608245" y="261620"/>
                </a:lnTo>
                <a:lnTo>
                  <a:pt x="1604615" y="262890"/>
                </a:lnTo>
                <a:lnTo>
                  <a:pt x="1608245" y="264160"/>
                </a:lnTo>
                <a:lnTo>
                  <a:pt x="1618864" y="264160"/>
                </a:lnTo>
                <a:lnTo>
                  <a:pt x="1619645" y="266700"/>
                </a:lnTo>
                <a:lnTo>
                  <a:pt x="1655798" y="266700"/>
                </a:lnTo>
                <a:lnTo>
                  <a:pt x="1654065" y="267970"/>
                </a:lnTo>
                <a:lnTo>
                  <a:pt x="1604225" y="267970"/>
                </a:lnTo>
                <a:lnTo>
                  <a:pt x="1604893" y="270510"/>
                </a:lnTo>
                <a:close/>
              </a:path>
              <a:path w="4096384" h="836930">
                <a:moveTo>
                  <a:pt x="1680066" y="311735"/>
                </a:moveTo>
                <a:lnTo>
                  <a:pt x="1677980" y="311150"/>
                </a:lnTo>
                <a:lnTo>
                  <a:pt x="1668857" y="311150"/>
                </a:lnTo>
                <a:lnTo>
                  <a:pt x="1671943" y="309880"/>
                </a:lnTo>
                <a:lnTo>
                  <a:pt x="1672113" y="309880"/>
                </a:lnTo>
                <a:lnTo>
                  <a:pt x="1679486" y="304800"/>
                </a:lnTo>
                <a:lnTo>
                  <a:pt x="1675213" y="297603"/>
                </a:lnTo>
                <a:lnTo>
                  <a:pt x="1676972" y="297180"/>
                </a:lnTo>
                <a:lnTo>
                  <a:pt x="1666914" y="297180"/>
                </a:lnTo>
                <a:lnTo>
                  <a:pt x="1667467" y="291737"/>
                </a:lnTo>
                <a:lnTo>
                  <a:pt x="1667588" y="290830"/>
                </a:lnTo>
                <a:lnTo>
                  <a:pt x="1669933" y="283210"/>
                </a:lnTo>
                <a:lnTo>
                  <a:pt x="1669599" y="283210"/>
                </a:lnTo>
                <a:lnTo>
                  <a:pt x="1668924" y="280670"/>
                </a:lnTo>
                <a:lnTo>
                  <a:pt x="1663562" y="275590"/>
                </a:lnTo>
                <a:lnTo>
                  <a:pt x="1656857" y="275590"/>
                </a:lnTo>
                <a:lnTo>
                  <a:pt x="1656947" y="268727"/>
                </a:lnTo>
                <a:lnTo>
                  <a:pt x="1657531" y="265430"/>
                </a:lnTo>
                <a:lnTo>
                  <a:pt x="1661381" y="265430"/>
                </a:lnTo>
                <a:lnTo>
                  <a:pt x="1661381" y="260350"/>
                </a:lnTo>
                <a:lnTo>
                  <a:pt x="1674791" y="260350"/>
                </a:lnTo>
                <a:lnTo>
                  <a:pt x="1672173" y="261591"/>
                </a:lnTo>
                <a:lnTo>
                  <a:pt x="1672113" y="262890"/>
                </a:lnTo>
                <a:lnTo>
                  <a:pt x="1674961" y="264160"/>
                </a:lnTo>
                <a:lnTo>
                  <a:pt x="1696695" y="264160"/>
                </a:lnTo>
                <a:lnTo>
                  <a:pt x="1694572" y="266700"/>
                </a:lnTo>
                <a:lnTo>
                  <a:pt x="1750867" y="266700"/>
                </a:lnTo>
                <a:lnTo>
                  <a:pt x="1749864" y="267970"/>
                </a:lnTo>
                <a:lnTo>
                  <a:pt x="1681496" y="267970"/>
                </a:lnTo>
                <a:lnTo>
                  <a:pt x="1679656" y="269240"/>
                </a:lnTo>
                <a:lnTo>
                  <a:pt x="1667588" y="269240"/>
                </a:lnTo>
                <a:lnTo>
                  <a:pt x="1660543" y="270510"/>
                </a:lnTo>
                <a:lnTo>
                  <a:pt x="1671275" y="274320"/>
                </a:lnTo>
                <a:lnTo>
                  <a:pt x="1671609" y="274320"/>
                </a:lnTo>
                <a:lnTo>
                  <a:pt x="1673789" y="276860"/>
                </a:lnTo>
                <a:lnTo>
                  <a:pt x="1685523" y="276860"/>
                </a:lnTo>
                <a:lnTo>
                  <a:pt x="1685570" y="278201"/>
                </a:lnTo>
                <a:lnTo>
                  <a:pt x="1687166" y="280670"/>
                </a:lnTo>
                <a:lnTo>
                  <a:pt x="1708219" y="280670"/>
                </a:lnTo>
                <a:lnTo>
                  <a:pt x="1707248" y="281940"/>
                </a:lnTo>
                <a:lnTo>
                  <a:pt x="1682126" y="281940"/>
                </a:lnTo>
                <a:lnTo>
                  <a:pt x="1678704" y="284362"/>
                </a:lnTo>
                <a:lnTo>
                  <a:pt x="1678793" y="284843"/>
                </a:lnTo>
                <a:lnTo>
                  <a:pt x="1680324" y="287020"/>
                </a:lnTo>
                <a:lnTo>
                  <a:pt x="1678484" y="287020"/>
                </a:lnTo>
                <a:lnTo>
                  <a:pt x="1675023" y="289634"/>
                </a:lnTo>
                <a:lnTo>
                  <a:pt x="1673285" y="290830"/>
                </a:lnTo>
                <a:lnTo>
                  <a:pt x="1673410" y="292178"/>
                </a:lnTo>
                <a:lnTo>
                  <a:pt x="1675295" y="293370"/>
                </a:lnTo>
                <a:lnTo>
                  <a:pt x="1688371" y="293370"/>
                </a:lnTo>
                <a:lnTo>
                  <a:pt x="1692562" y="299720"/>
                </a:lnTo>
                <a:lnTo>
                  <a:pt x="1705972" y="299720"/>
                </a:lnTo>
                <a:lnTo>
                  <a:pt x="1705972" y="300990"/>
                </a:lnTo>
                <a:lnTo>
                  <a:pt x="1702620" y="300990"/>
                </a:lnTo>
                <a:lnTo>
                  <a:pt x="1700609" y="302260"/>
                </a:lnTo>
                <a:lnTo>
                  <a:pt x="1700275" y="303530"/>
                </a:lnTo>
                <a:lnTo>
                  <a:pt x="1695744" y="303530"/>
                </a:lnTo>
                <a:lnTo>
                  <a:pt x="1697591" y="307340"/>
                </a:lnTo>
                <a:lnTo>
                  <a:pt x="1698052" y="308610"/>
                </a:lnTo>
                <a:lnTo>
                  <a:pt x="1682334" y="308610"/>
                </a:lnTo>
                <a:lnTo>
                  <a:pt x="1680068" y="311066"/>
                </a:lnTo>
                <a:lnTo>
                  <a:pt x="1680066" y="311735"/>
                </a:lnTo>
                <a:close/>
              </a:path>
              <a:path w="4096384" h="836930">
                <a:moveTo>
                  <a:pt x="1674961" y="264160"/>
                </a:moveTo>
                <a:lnTo>
                  <a:pt x="1672260" y="262955"/>
                </a:lnTo>
                <a:lnTo>
                  <a:pt x="1672173" y="261591"/>
                </a:lnTo>
                <a:lnTo>
                  <a:pt x="1674791" y="260350"/>
                </a:lnTo>
                <a:lnTo>
                  <a:pt x="1677090" y="261591"/>
                </a:lnTo>
                <a:lnTo>
                  <a:pt x="1677213" y="262170"/>
                </a:lnTo>
                <a:lnTo>
                  <a:pt x="1677185" y="262955"/>
                </a:lnTo>
                <a:lnTo>
                  <a:pt x="1674961" y="264160"/>
                </a:lnTo>
                <a:close/>
              </a:path>
              <a:path w="4096384" h="836930">
                <a:moveTo>
                  <a:pt x="1721695" y="261620"/>
                </a:moveTo>
                <a:lnTo>
                  <a:pt x="1710497" y="261620"/>
                </a:lnTo>
                <a:lnTo>
                  <a:pt x="1710559" y="261435"/>
                </a:lnTo>
                <a:lnTo>
                  <a:pt x="1715859" y="260350"/>
                </a:lnTo>
                <a:lnTo>
                  <a:pt x="1723069" y="260350"/>
                </a:lnTo>
                <a:lnTo>
                  <a:pt x="1721695" y="261620"/>
                </a:lnTo>
                <a:close/>
              </a:path>
              <a:path w="4096384" h="836930">
                <a:moveTo>
                  <a:pt x="1760450" y="271780"/>
                </a:moveTo>
                <a:lnTo>
                  <a:pt x="1748461" y="271780"/>
                </a:lnTo>
                <a:lnTo>
                  <a:pt x="1752069" y="270510"/>
                </a:lnTo>
                <a:lnTo>
                  <a:pt x="1750867" y="266700"/>
                </a:lnTo>
                <a:lnTo>
                  <a:pt x="1716200" y="266700"/>
                </a:lnTo>
                <a:lnTo>
                  <a:pt x="1723069" y="260350"/>
                </a:lnTo>
                <a:lnTo>
                  <a:pt x="1728936" y="260350"/>
                </a:lnTo>
                <a:lnTo>
                  <a:pt x="1728936" y="265430"/>
                </a:lnTo>
                <a:lnTo>
                  <a:pt x="1754917" y="265430"/>
                </a:lnTo>
                <a:lnTo>
                  <a:pt x="1756934" y="266700"/>
                </a:lnTo>
                <a:lnTo>
                  <a:pt x="1761041" y="270439"/>
                </a:lnTo>
                <a:lnTo>
                  <a:pt x="1760969" y="270793"/>
                </a:lnTo>
                <a:lnTo>
                  <a:pt x="1760450" y="271780"/>
                </a:lnTo>
                <a:close/>
              </a:path>
              <a:path w="4096384" h="836930">
                <a:moveTo>
                  <a:pt x="1796033" y="267970"/>
                </a:moveTo>
                <a:lnTo>
                  <a:pt x="1795506" y="264997"/>
                </a:lnTo>
                <a:lnTo>
                  <a:pt x="1795389" y="263935"/>
                </a:lnTo>
                <a:lnTo>
                  <a:pt x="1795877" y="260350"/>
                </a:lnTo>
                <a:lnTo>
                  <a:pt x="1797462" y="261591"/>
                </a:lnTo>
                <a:lnTo>
                  <a:pt x="1797583" y="262266"/>
                </a:lnTo>
                <a:lnTo>
                  <a:pt x="1797939" y="264997"/>
                </a:lnTo>
                <a:lnTo>
                  <a:pt x="1797831" y="265643"/>
                </a:lnTo>
                <a:lnTo>
                  <a:pt x="1796033" y="267970"/>
                </a:lnTo>
                <a:close/>
              </a:path>
              <a:path w="4096384" h="836930">
                <a:moveTo>
                  <a:pt x="1813319" y="267970"/>
                </a:moveTo>
                <a:lnTo>
                  <a:pt x="1796033" y="267970"/>
                </a:lnTo>
                <a:lnTo>
                  <a:pt x="1797831" y="265643"/>
                </a:lnTo>
                <a:lnTo>
                  <a:pt x="1797939" y="264997"/>
                </a:lnTo>
                <a:lnTo>
                  <a:pt x="1797583" y="262266"/>
                </a:lnTo>
                <a:lnTo>
                  <a:pt x="1797462" y="261591"/>
                </a:lnTo>
                <a:lnTo>
                  <a:pt x="1795877" y="260350"/>
                </a:lnTo>
                <a:lnTo>
                  <a:pt x="1821046" y="260350"/>
                </a:lnTo>
                <a:lnTo>
                  <a:pt x="1820308" y="261591"/>
                </a:lnTo>
                <a:lnTo>
                  <a:pt x="1818595" y="265430"/>
                </a:lnTo>
                <a:lnTo>
                  <a:pt x="1811910" y="265430"/>
                </a:lnTo>
                <a:lnTo>
                  <a:pt x="1813319" y="26797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72760" y="260350"/>
                </a:lnTo>
                <a:lnTo>
                  <a:pt x="1877454" y="260350"/>
                </a:lnTo>
                <a:lnTo>
                  <a:pt x="1878049" y="261481"/>
                </a:lnTo>
                <a:lnTo>
                  <a:pt x="1877923" y="262223"/>
                </a:lnTo>
                <a:lnTo>
                  <a:pt x="1877284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884664" y="265430"/>
                </a:moveTo>
                <a:lnTo>
                  <a:pt x="1875110" y="265430"/>
                </a:lnTo>
                <a:lnTo>
                  <a:pt x="1877284" y="264160"/>
                </a:lnTo>
                <a:lnTo>
                  <a:pt x="1877923" y="262223"/>
                </a:lnTo>
                <a:lnTo>
                  <a:pt x="1878049" y="261481"/>
                </a:lnTo>
                <a:lnTo>
                  <a:pt x="1877454" y="260350"/>
                </a:lnTo>
                <a:lnTo>
                  <a:pt x="1888954" y="260350"/>
                </a:lnTo>
                <a:lnTo>
                  <a:pt x="1884664" y="265430"/>
                </a:lnTo>
                <a:close/>
              </a:path>
              <a:path w="4096384" h="836930">
                <a:moveTo>
                  <a:pt x="1946011" y="265430"/>
                </a:moveTo>
                <a:lnTo>
                  <a:pt x="1944675" y="265430"/>
                </a:lnTo>
                <a:lnTo>
                  <a:pt x="1943029" y="264297"/>
                </a:lnTo>
                <a:lnTo>
                  <a:pt x="1942902" y="263935"/>
                </a:lnTo>
                <a:lnTo>
                  <a:pt x="1943594" y="261838"/>
                </a:lnTo>
                <a:lnTo>
                  <a:pt x="1943696" y="261591"/>
                </a:lnTo>
                <a:lnTo>
                  <a:pt x="1945009" y="260350"/>
                </a:lnTo>
                <a:lnTo>
                  <a:pt x="1946803" y="262827"/>
                </a:lnTo>
                <a:lnTo>
                  <a:pt x="1946739" y="263222"/>
                </a:lnTo>
                <a:lnTo>
                  <a:pt x="1946011" y="265430"/>
                </a:lnTo>
                <a:close/>
              </a:path>
              <a:path w="4096384" h="836930">
                <a:moveTo>
                  <a:pt x="1955271" y="265430"/>
                </a:moveTo>
                <a:lnTo>
                  <a:pt x="1946011" y="265430"/>
                </a:lnTo>
                <a:lnTo>
                  <a:pt x="1946739" y="263222"/>
                </a:lnTo>
                <a:lnTo>
                  <a:pt x="1946803" y="262827"/>
                </a:lnTo>
                <a:lnTo>
                  <a:pt x="1945009" y="260350"/>
                </a:lnTo>
                <a:lnTo>
                  <a:pt x="1958419" y="260350"/>
                </a:lnTo>
                <a:lnTo>
                  <a:pt x="1949363" y="261620"/>
                </a:lnTo>
                <a:lnTo>
                  <a:pt x="1955271" y="265430"/>
                </a:lnTo>
                <a:close/>
              </a:path>
              <a:path w="4096384" h="836930">
                <a:moveTo>
                  <a:pt x="1962121" y="269618"/>
                </a:moveTo>
                <a:lnTo>
                  <a:pt x="1956256" y="266065"/>
                </a:lnTo>
                <a:lnTo>
                  <a:pt x="1949363" y="261620"/>
                </a:lnTo>
                <a:lnTo>
                  <a:pt x="1958419" y="260350"/>
                </a:lnTo>
                <a:lnTo>
                  <a:pt x="1958419" y="261620"/>
                </a:lnTo>
                <a:lnTo>
                  <a:pt x="1959068" y="261620"/>
                </a:lnTo>
                <a:lnTo>
                  <a:pt x="1962313" y="267970"/>
                </a:lnTo>
                <a:lnTo>
                  <a:pt x="1961771" y="267970"/>
                </a:lnTo>
                <a:lnTo>
                  <a:pt x="1961771" y="269240"/>
                </a:lnTo>
                <a:lnTo>
                  <a:pt x="1962121" y="269618"/>
                </a:lnTo>
                <a:close/>
              </a:path>
              <a:path w="4096384" h="836930">
                <a:moveTo>
                  <a:pt x="1959068" y="261620"/>
                </a:moveTo>
                <a:lnTo>
                  <a:pt x="1958419" y="261620"/>
                </a:lnTo>
                <a:lnTo>
                  <a:pt x="1958419" y="260350"/>
                </a:lnTo>
                <a:lnTo>
                  <a:pt x="1959068" y="261620"/>
                </a:lnTo>
                <a:close/>
              </a:path>
              <a:path w="4096384" h="836930">
                <a:moveTo>
                  <a:pt x="2080615" y="266700"/>
                </a:moveTo>
                <a:lnTo>
                  <a:pt x="2066203" y="266700"/>
                </a:lnTo>
                <a:lnTo>
                  <a:pt x="2068377" y="265430"/>
                </a:lnTo>
                <a:lnTo>
                  <a:pt x="2078435" y="260350"/>
                </a:lnTo>
                <a:lnTo>
                  <a:pt x="2078605" y="260350"/>
                </a:lnTo>
                <a:lnTo>
                  <a:pt x="2084302" y="262890"/>
                </a:lnTo>
                <a:lnTo>
                  <a:pt x="2083073" y="264160"/>
                </a:lnTo>
                <a:lnTo>
                  <a:pt x="2081453" y="264160"/>
                </a:lnTo>
                <a:lnTo>
                  <a:pt x="2081637" y="265643"/>
                </a:lnTo>
                <a:lnTo>
                  <a:pt x="2080615" y="26670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88158" y="270510"/>
                </a:lnTo>
                <a:lnTo>
                  <a:pt x="2082298" y="264960"/>
                </a:lnTo>
                <a:lnTo>
                  <a:pt x="2084302" y="262890"/>
                </a:lnTo>
                <a:lnTo>
                  <a:pt x="2078605" y="260350"/>
                </a:lnTo>
                <a:lnTo>
                  <a:pt x="2092724" y="260350"/>
                </a:lnTo>
                <a:lnTo>
                  <a:pt x="2090589" y="263935"/>
                </a:lnTo>
                <a:lnTo>
                  <a:pt x="2090672" y="264426"/>
                </a:lnTo>
                <a:lnTo>
                  <a:pt x="2092519" y="266700"/>
                </a:lnTo>
                <a:lnTo>
                  <a:pt x="2097882" y="266700"/>
                </a:lnTo>
                <a:lnTo>
                  <a:pt x="2096132" y="267903"/>
                </a:lnTo>
                <a:lnTo>
                  <a:pt x="2096035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109616" y="267970"/>
                </a:moveTo>
                <a:lnTo>
                  <a:pt x="2101234" y="264160"/>
                </a:lnTo>
                <a:lnTo>
                  <a:pt x="2104120" y="261591"/>
                </a:lnTo>
                <a:lnTo>
                  <a:pt x="2105759" y="260350"/>
                </a:lnTo>
                <a:lnTo>
                  <a:pt x="2107265" y="260350"/>
                </a:lnTo>
                <a:lnTo>
                  <a:pt x="2108574" y="262827"/>
                </a:lnTo>
                <a:lnTo>
                  <a:pt x="2109616" y="267970"/>
                </a:lnTo>
                <a:close/>
              </a:path>
              <a:path w="4096384" h="836930">
                <a:moveTo>
                  <a:pt x="2185715" y="266700"/>
                </a:moveTo>
                <a:lnTo>
                  <a:pt x="2185715" y="265430"/>
                </a:lnTo>
                <a:lnTo>
                  <a:pt x="2185551" y="265430"/>
                </a:lnTo>
                <a:lnTo>
                  <a:pt x="2179848" y="260350"/>
                </a:lnTo>
                <a:lnTo>
                  <a:pt x="2192420" y="260350"/>
                </a:lnTo>
                <a:lnTo>
                  <a:pt x="2185715" y="266700"/>
                </a:lnTo>
                <a:close/>
              </a:path>
              <a:path w="4096384" h="836930">
                <a:moveTo>
                  <a:pt x="2197534" y="266700"/>
                </a:moveTo>
                <a:lnTo>
                  <a:pt x="2185715" y="266700"/>
                </a:lnTo>
                <a:lnTo>
                  <a:pt x="2192420" y="260350"/>
                </a:lnTo>
                <a:lnTo>
                  <a:pt x="2194437" y="260350"/>
                </a:lnTo>
                <a:lnTo>
                  <a:pt x="2196883" y="262827"/>
                </a:lnTo>
                <a:lnTo>
                  <a:pt x="2196996" y="263222"/>
                </a:lnTo>
                <a:lnTo>
                  <a:pt x="2197534" y="26670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96996" y="263222"/>
                </a:lnTo>
                <a:lnTo>
                  <a:pt x="2196883" y="262827"/>
                </a:lnTo>
                <a:lnTo>
                  <a:pt x="2194437" y="260350"/>
                </a:lnTo>
                <a:lnTo>
                  <a:pt x="2201646" y="260350"/>
                </a:lnTo>
                <a:lnTo>
                  <a:pt x="2201142" y="261620"/>
                </a:lnTo>
                <a:lnTo>
                  <a:pt x="2202816" y="26162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201142" y="261620"/>
                </a:moveTo>
                <a:lnTo>
                  <a:pt x="2201646" y="260350"/>
                </a:lnTo>
                <a:lnTo>
                  <a:pt x="2203486" y="260350"/>
                </a:lnTo>
                <a:lnTo>
                  <a:pt x="2201142" y="261620"/>
                </a:lnTo>
                <a:close/>
              </a:path>
              <a:path w="4096384" h="836930">
                <a:moveTo>
                  <a:pt x="2202816" y="261620"/>
                </a:moveTo>
                <a:lnTo>
                  <a:pt x="2201142" y="261620"/>
                </a:lnTo>
                <a:lnTo>
                  <a:pt x="2203486" y="260350"/>
                </a:lnTo>
                <a:lnTo>
                  <a:pt x="2202816" y="261620"/>
                </a:lnTo>
                <a:close/>
              </a:path>
              <a:path w="4096384" h="836930">
                <a:moveTo>
                  <a:pt x="2202396" y="270510"/>
                </a:moveTo>
                <a:lnTo>
                  <a:pt x="2198123" y="270510"/>
                </a:lnTo>
                <a:lnTo>
                  <a:pt x="2203486" y="260350"/>
                </a:lnTo>
                <a:lnTo>
                  <a:pt x="2232655" y="260350"/>
                </a:lnTo>
                <a:lnTo>
                  <a:pt x="2234834" y="261620"/>
                </a:lnTo>
                <a:lnTo>
                  <a:pt x="2211360" y="261620"/>
                </a:lnTo>
                <a:lnTo>
                  <a:pt x="2209932" y="262827"/>
                </a:lnTo>
                <a:lnTo>
                  <a:pt x="2209840" y="262955"/>
                </a:lnTo>
                <a:lnTo>
                  <a:pt x="2209523" y="264160"/>
                </a:lnTo>
                <a:lnTo>
                  <a:pt x="2201306" y="269240"/>
                </a:lnTo>
                <a:lnTo>
                  <a:pt x="2202396" y="27051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53270" y="264160"/>
                </a:lnTo>
                <a:lnTo>
                  <a:pt x="2248411" y="260350"/>
                </a:lnTo>
                <a:lnTo>
                  <a:pt x="2260479" y="26035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89813" y="265430"/>
                </a:moveTo>
                <a:lnTo>
                  <a:pt x="2291489" y="264160"/>
                </a:lnTo>
                <a:lnTo>
                  <a:pt x="2292498" y="264160"/>
                </a:lnTo>
                <a:lnTo>
                  <a:pt x="2292328" y="260350"/>
                </a:lnTo>
                <a:lnTo>
                  <a:pt x="2295516" y="261620"/>
                </a:lnTo>
                <a:lnTo>
                  <a:pt x="2300375" y="264160"/>
                </a:lnTo>
                <a:lnTo>
                  <a:pt x="2289813" y="26543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289813" y="265430"/>
                </a:lnTo>
                <a:lnTo>
                  <a:pt x="2300375" y="264160"/>
                </a:lnTo>
                <a:lnTo>
                  <a:pt x="2295445" y="261591"/>
                </a:lnTo>
                <a:lnTo>
                  <a:pt x="2292328" y="260350"/>
                </a:lnTo>
                <a:lnTo>
                  <a:pt x="2298574" y="260350"/>
                </a:lnTo>
                <a:lnTo>
                  <a:pt x="2299203" y="261620"/>
                </a:lnTo>
                <a:lnTo>
                  <a:pt x="2306910" y="261620"/>
                </a:lnTo>
                <a:lnTo>
                  <a:pt x="2304837" y="262827"/>
                </a:lnTo>
                <a:lnTo>
                  <a:pt x="2304930" y="264297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75111" y="260350"/>
                </a:lnTo>
                <a:lnTo>
                  <a:pt x="2576793" y="260350"/>
                </a:lnTo>
                <a:lnTo>
                  <a:pt x="2579578" y="261591"/>
                </a:lnTo>
                <a:lnTo>
                  <a:pt x="2579699" y="261838"/>
                </a:lnTo>
                <a:lnTo>
                  <a:pt x="2579976" y="262890"/>
                </a:lnTo>
                <a:lnTo>
                  <a:pt x="2576902" y="264499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73271" y="266700"/>
                </a:lnTo>
                <a:lnTo>
                  <a:pt x="2577461" y="264160"/>
                </a:lnTo>
                <a:lnTo>
                  <a:pt x="2579846" y="262955"/>
                </a:lnTo>
                <a:lnTo>
                  <a:pt x="2579896" y="262586"/>
                </a:lnTo>
                <a:lnTo>
                  <a:pt x="2579699" y="261838"/>
                </a:lnTo>
                <a:lnTo>
                  <a:pt x="2579578" y="261591"/>
                </a:lnTo>
                <a:lnTo>
                  <a:pt x="2576793" y="260350"/>
                </a:lnTo>
                <a:lnTo>
                  <a:pt x="2585588" y="260350"/>
                </a:lnTo>
                <a:lnTo>
                  <a:pt x="2588169" y="263222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4067" y="265430"/>
                </a:lnTo>
                <a:lnTo>
                  <a:pt x="2682568" y="264160"/>
                </a:lnTo>
                <a:lnTo>
                  <a:pt x="2682316" y="263222"/>
                </a:lnTo>
                <a:lnTo>
                  <a:pt x="2682227" y="260350"/>
                </a:lnTo>
                <a:lnTo>
                  <a:pt x="2686799" y="262827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54640" y="266700"/>
                </a:moveTo>
                <a:lnTo>
                  <a:pt x="2750443" y="266700"/>
                </a:lnTo>
                <a:lnTo>
                  <a:pt x="2747749" y="264297"/>
                </a:lnTo>
                <a:lnTo>
                  <a:pt x="2747665" y="262827"/>
                </a:lnTo>
                <a:lnTo>
                  <a:pt x="2750443" y="260350"/>
                </a:lnTo>
                <a:lnTo>
                  <a:pt x="2754640" y="266700"/>
                </a:lnTo>
                <a:close/>
              </a:path>
              <a:path w="4096384" h="836930">
                <a:moveTo>
                  <a:pt x="2759527" y="266700"/>
                </a:moveTo>
                <a:lnTo>
                  <a:pt x="2754640" y="266700"/>
                </a:lnTo>
                <a:lnTo>
                  <a:pt x="2750443" y="260350"/>
                </a:lnTo>
                <a:lnTo>
                  <a:pt x="2793855" y="260350"/>
                </a:lnTo>
                <a:lnTo>
                  <a:pt x="2791190" y="261620"/>
                </a:lnTo>
                <a:lnTo>
                  <a:pt x="2775914" y="261620"/>
                </a:lnTo>
                <a:lnTo>
                  <a:pt x="2774598" y="262890"/>
                </a:lnTo>
                <a:lnTo>
                  <a:pt x="2764276" y="262890"/>
                </a:lnTo>
                <a:lnTo>
                  <a:pt x="2759527" y="266700"/>
                </a:lnTo>
                <a:close/>
              </a:path>
              <a:path w="4096384" h="836930">
                <a:moveTo>
                  <a:pt x="2795204" y="266700"/>
                </a:moveTo>
                <a:lnTo>
                  <a:pt x="2792847" y="266700"/>
                </a:lnTo>
                <a:lnTo>
                  <a:pt x="2790182" y="265430"/>
                </a:lnTo>
                <a:lnTo>
                  <a:pt x="2789665" y="264160"/>
                </a:lnTo>
                <a:lnTo>
                  <a:pt x="2791190" y="261620"/>
                </a:lnTo>
                <a:lnTo>
                  <a:pt x="2793855" y="260350"/>
                </a:lnTo>
                <a:lnTo>
                  <a:pt x="2795204" y="266700"/>
                </a:lnTo>
                <a:close/>
              </a:path>
              <a:path w="4096384" h="836930">
                <a:moveTo>
                  <a:pt x="2811047" y="266700"/>
                </a:moveTo>
                <a:lnTo>
                  <a:pt x="2795204" y="266700"/>
                </a:lnTo>
                <a:lnTo>
                  <a:pt x="2793855" y="260350"/>
                </a:lnTo>
                <a:lnTo>
                  <a:pt x="2813071" y="260350"/>
                </a:lnTo>
                <a:lnTo>
                  <a:pt x="2813371" y="261620"/>
                </a:lnTo>
                <a:lnTo>
                  <a:pt x="2804600" y="261620"/>
                </a:lnTo>
                <a:lnTo>
                  <a:pt x="2802360" y="262827"/>
                </a:lnTo>
                <a:lnTo>
                  <a:pt x="2802436" y="263609"/>
                </a:lnTo>
                <a:lnTo>
                  <a:pt x="2802584" y="264160"/>
                </a:lnTo>
                <a:lnTo>
                  <a:pt x="2805766" y="265430"/>
                </a:lnTo>
                <a:lnTo>
                  <a:pt x="2813636" y="265430"/>
                </a:lnTo>
                <a:lnTo>
                  <a:pt x="2811047" y="266700"/>
                </a:lnTo>
                <a:close/>
              </a:path>
              <a:path w="4096384" h="836930">
                <a:moveTo>
                  <a:pt x="2991509" y="266700"/>
                </a:moveTo>
                <a:lnTo>
                  <a:pt x="2989094" y="265492"/>
                </a:lnTo>
                <a:lnTo>
                  <a:pt x="2989055" y="265217"/>
                </a:lnTo>
                <a:lnTo>
                  <a:pt x="2989486" y="264160"/>
                </a:lnTo>
                <a:lnTo>
                  <a:pt x="2991326" y="260350"/>
                </a:lnTo>
                <a:lnTo>
                  <a:pt x="2993293" y="262827"/>
                </a:lnTo>
                <a:lnTo>
                  <a:pt x="2993176" y="264160"/>
                </a:lnTo>
                <a:lnTo>
                  <a:pt x="2993009" y="265430"/>
                </a:lnTo>
                <a:lnTo>
                  <a:pt x="2991509" y="266700"/>
                </a:lnTo>
                <a:close/>
              </a:path>
              <a:path w="4096384" h="836930">
                <a:moveTo>
                  <a:pt x="3006910" y="266700"/>
                </a:moveTo>
                <a:lnTo>
                  <a:pt x="2991509" y="266700"/>
                </a:lnTo>
                <a:lnTo>
                  <a:pt x="2993009" y="265430"/>
                </a:lnTo>
                <a:lnTo>
                  <a:pt x="2993176" y="264160"/>
                </a:lnTo>
                <a:lnTo>
                  <a:pt x="2993293" y="262827"/>
                </a:lnTo>
                <a:lnTo>
                  <a:pt x="2991326" y="260350"/>
                </a:lnTo>
                <a:lnTo>
                  <a:pt x="2999999" y="260350"/>
                </a:lnTo>
                <a:lnTo>
                  <a:pt x="3004245" y="265430"/>
                </a:lnTo>
                <a:lnTo>
                  <a:pt x="3006910" y="266700"/>
                </a:lnTo>
                <a:close/>
              </a:path>
              <a:path w="4096384" h="836930">
                <a:moveTo>
                  <a:pt x="3051848" y="276860"/>
                </a:moveTo>
                <a:lnTo>
                  <a:pt x="3049497" y="273050"/>
                </a:lnTo>
                <a:lnTo>
                  <a:pt x="3048299" y="270793"/>
                </a:lnTo>
                <a:lnTo>
                  <a:pt x="3048199" y="270439"/>
                </a:lnTo>
                <a:lnTo>
                  <a:pt x="3054520" y="261620"/>
                </a:lnTo>
                <a:lnTo>
                  <a:pt x="3060210" y="260350"/>
                </a:lnTo>
                <a:lnTo>
                  <a:pt x="3063824" y="262827"/>
                </a:lnTo>
                <a:lnTo>
                  <a:pt x="3063948" y="262955"/>
                </a:lnTo>
                <a:lnTo>
                  <a:pt x="3066400" y="267970"/>
                </a:lnTo>
                <a:lnTo>
                  <a:pt x="3057211" y="267970"/>
                </a:lnTo>
                <a:lnTo>
                  <a:pt x="3051848" y="276860"/>
                </a:lnTo>
                <a:close/>
              </a:path>
              <a:path w="4096384" h="836930">
                <a:moveTo>
                  <a:pt x="3107819" y="273050"/>
                </a:moveTo>
                <a:lnTo>
                  <a:pt x="3104971" y="273050"/>
                </a:lnTo>
                <a:lnTo>
                  <a:pt x="3101632" y="266700"/>
                </a:lnTo>
                <a:lnTo>
                  <a:pt x="3109836" y="266700"/>
                </a:lnTo>
                <a:lnTo>
                  <a:pt x="3113850" y="260350"/>
                </a:lnTo>
                <a:lnTo>
                  <a:pt x="3115716" y="261620"/>
                </a:lnTo>
                <a:lnTo>
                  <a:pt x="3118564" y="262890"/>
                </a:lnTo>
                <a:lnTo>
                  <a:pt x="3113192" y="267970"/>
                </a:lnTo>
                <a:lnTo>
                  <a:pt x="3110668" y="267970"/>
                </a:lnTo>
                <a:lnTo>
                  <a:pt x="3109911" y="270282"/>
                </a:lnTo>
                <a:lnTo>
                  <a:pt x="3109812" y="271165"/>
                </a:lnTo>
                <a:lnTo>
                  <a:pt x="3107819" y="273050"/>
                </a:lnTo>
                <a:close/>
              </a:path>
              <a:path w="4096384" h="836930">
                <a:moveTo>
                  <a:pt x="3219290" y="275590"/>
                </a:moveTo>
                <a:lnTo>
                  <a:pt x="3219290" y="269240"/>
                </a:lnTo>
                <a:lnTo>
                  <a:pt x="3219808" y="269240"/>
                </a:lnTo>
                <a:lnTo>
                  <a:pt x="3220814" y="266561"/>
                </a:lnTo>
                <a:lnTo>
                  <a:pt x="3220935" y="266375"/>
                </a:lnTo>
                <a:lnTo>
                  <a:pt x="3229361" y="260350"/>
                </a:lnTo>
                <a:lnTo>
                  <a:pt x="3232543" y="260350"/>
                </a:lnTo>
                <a:lnTo>
                  <a:pt x="3233098" y="265430"/>
                </a:lnTo>
                <a:lnTo>
                  <a:pt x="3228195" y="265430"/>
                </a:lnTo>
                <a:lnTo>
                  <a:pt x="3219290" y="275590"/>
                </a:lnTo>
                <a:close/>
              </a:path>
              <a:path w="4096384" h="836930">
                <a:moveTo>
                  <a:pt x="3233375" y="267970"/>
                </a:moveTo>
                <a:lnTo>
                  <a:pt x="3232543" y="260350"/>
                </a:lnTo>
                <a:lnTo>
                  <a:pt x="3238423" y="260350"/>
                </a:lnTo>
                <a:lnTo>
                  <a:pt x="3238668" y="262373"/>
                </a:lnTo>
                <a:lnTo>
                  <a:pt x="3238662" y="262955"/>
                </a:lnTo>
                <a:lnTo>
                  <a:pt x="3233375" y="267970"/>
                </a:lnTo>
                <a:close/>
              </a:path>
              <a:path w="4096384" h="836930">
                <a:moveTo>
                  <a:pt x="3252580" y="270510"/>
                </a:moveTo>
                <a:lnTo>
                  <a:pt x="3248165" y="262955"/>
                </a:lnTo>
                <a:lnTo>
                  <a:pt x="3248127" y="260350"/>
                </a:lnTo>
                <a:lnTo>
                  <a:pt x="3256282" y="260350"/>
                </a:lnTo>
                <a:lnTo>
                  <a:pt x="3257523" y="261620"/>
                </a:lnTo>
                <a:lnTo>
                  <a:pt x="3257728" y="261620"/>
                </a:lnTo>
                <a:lnTo>
                  <a:pt x="3255847" y="266700"/>
                </a:lnTo>
                <a:lnTo>
                  <a:pt x="3260535" y="266700"/>
                </a:lnTo>
                <a:lnTo>
                  <a:pt x="3258208" y="269240"/>
                </a:lnTo>
                <a:lnTo>
                  <a:pt x="3252580" y="270510"/>
                </a:lnTo>
                <a:close/>
              </a:path>
              <a:path w="4096384" h="836930">
                <a:moveTo>
                  <a:pt x="3257810" y="261396"/>
                </a:moveTo>
                <a:lnTo>
                  <a:pt x="3258198" y="260350"/>
                </a:lnTo>
                <a:lnTo>
                  <a:pt x="3259155" y="260350"/>
                </a:lnTo>
                <a:lnTo>
                  <a:pt x="3257810" y="261396"/>
                </a:lnTo>
                <a:close/>
              </a:path>
              <a:path w="4096384" h="836930">
                <a:moveTo>
                  <a:pt x="3260535" y="266700"/>
                </a:moveTo>
                <a:lnTo>
                  <a:pt x="3255847" y="266700"/>
                </a:lnTo>
                <a:lnTo>
                  <a:pt x="3259520" y="264160"/>
                </a:lnTo>
                <a:lnTo>
                  <a:pt x="3259854" y="260350"/>
                </a:lnTo>
                <a:lnTo>
                  <a:pt x="3264285" y="261591"/>
                </a:lnTo>
                <a:lnTo>
                  <a:pt x="3264254" y="261838"/>
                </a:lnTo>
                <a:lnTo>
                  <a:pt x="3262861" y="264160"/>
                </a:lnTo>
                <a:lnTo>
                  <a:pt x="3260535" y="266700"/>
                </a:lnTo>
                <a:close/>
              </a:path>
              <a:path w="4096384" h="836930">
                <a:moveTo>
                  <a:pt x="3266741" y="270510"/>
                </a:moveTo>
                <a:lnTo>
                  <a:pt x="3252580" y="270510"/>
                </a:lnTo>
                <a:lnTo>
                  <a:pt x="3258208" y="269240"/>
                </a:lnTo>
                <a:lnTo>
                  <a:pt x="3262861" y="264160"/>
                </a:lnTo>
                <a:lnTo>
                  <a:pt x="3264254" y="261838"/>
                </a:lnTo>
                <a:lnTo>
                  <a:pt x="3264285" y="261591"/>
                </a:lnTo>
                <a:lnTo>
                  <a:pt x="3259854" y="260350"/>
                </a:lnTo>
                <a:lnTo>
                  <a:pt x="3276630" y="260350"/>
                </a:lnTo>
                <a:lnTo>
                  <a:pt x="3275779" y="261620"/>
                </a:lnTo>
                <a:lnTo>
                  <a:pt x="3269408" y="261620"/>
                </a:lnTo>
                <a:lnTo>
                  <a:pt x="3273171" y="265643"/>
                </a:lnTo>
                <a:lnTo>
                  <a:pt x="3274361" y="266700"/>
                </a:lnTo>
                <a:lnTo>
                  <a:pt x="3268760" y="266700"/>
                </a:lnTo>
                <a:lnTo>
                  <a:pt x="3266741" y="270510"/>
                </a:lnTo>
                <a:close/>
              </a:path>
              <a:path w="4096384" h="836930">
                <a:moveTo>
                  <a:pt x="3314169" y="266700"/>
                </a:moveTo>
                <a:lnTo>
                  <a:pt x="3314072" y="265217"/>
                </a:lnTo>
                <a:lnTo>
                  <a:pt x="3311838" y="260350"/>
                </a:lnTo>
                <a:lnTo>
                  <a:pt x="3315361" y="260350"/>
                </a:lnTo>
                <a:lnTo>
                  <a:pt x="3319753" y="262373"/>
                </a:lnTo>
                <a:lnTo>
                  <a:pt x="3319217" y="262890"/>
                </a:lnTo>
                <a:lnTo>
                  <a:pt x="3317351" y="262890"/>
                </a:lnTo>
                <a:lnTo>
                  <a:pt x="3317603" y="264748"/>
                </a:lnTo>
                <a:lnTo>
                  <a:pt x="3314169" y="266700"/>
                </a:lnTo>
                <a:close/>
              </a:path>
              <a:path w="4096384" h="836930">
                <a:moveTo>
                  <a:pt x="3319753" y="262373"/>
                </a:moveTo>
                <a:lnTo>
                  <a:pt x="3315361" y="260350"/>
                </a:lnTo>
                <a:lnTo>
                  <a:pt x="3321755" y="260350"/>
                </a:lnTo>
                <a:lnTo>
                  <a:pt x="3323231" y="261620"/>
                </a:lnTo>
                <a:lnTo>
                  <a:pt x="3320534" y="261620"/>
                </a:lnTo>
                <a:lnTo>
                  <a:pt x="3319753" y="262373"/>
                </a:lnTo>
                <a:close/>
              </a:path>
              <a:path w="4096384" h="836930">
                <a:moveTo>
                  <a:pt x="3356032" y="277361"/>
                </a:moveTo>
                <a:lnTo>
                  <a:pt x="3352730" y="266153"/>
                </a:lnTo>
                <a:lnTo>
                  <a:pt x="3352604" y="265568"/>
                </a:lnTo>
                <a:lnTo>
                  <a:pt x="3353030" y="264297"/>
                </a:lnTo>
                <a:lnTo>
                  <a:pt x="3354059" y="260350"/>
                </a:lnTo>
                <a:lnTo>
                  <a:pt x="3363121" y="261620"/>
                </a:lnTo>
                <a:lnTo>
                  <a:pt x="3363121" y="266700"/>
                </a:lnTo>
                <a:lnTo>
                  <a:pt x="3369332" y="266700"/>
                </a:lnTo>
                <a:lnTo>
                  <a:pt x="3369669" y="267970"/>
                </a:lnTo>
                <a:lnTo>
                  <a:pt x="3369301" y="267970"/>
                </a:lnTo>
                <a:lnTo>
                  <a:pt x="3365613" y="269240"/>
                </a:lnTo>
                <a:lnTo>
                  <a:pt x="3362147" y="271780"/>
                </a:lnTo>
                <a:lnTo>
                  <a:pt x="3360120" y="274320"/>
                </a:lnTo>
                <a:lnTo>
                  <a:pt x="3357424" y="274320"/>
                </a:lnTo>
                <a:lnTo>
                  <a:pt x="3358939" y="275753"/>
                </a:lnTo>
                <a:lnTo>
                  <a:pt x="3357797" y="276860"/>
                </a:lnTo>
                <a:lnTo>
                  <a:pt x="3356599" y="276860"/>
                </a:lnTo>
                <a:lnTo>
                  <a:pt x="3356032" y="277361"/>
                </a:lnTo>
                <a:close/>
              </a:path>
              <a:path w="4096384" h="836930">
                <a:moveTo>
                  <a:pt x="3369332" y="266700"/>
                </a:moveTo>
                <a:lnTo>
                  <a:pt x="3363121" y="266700"/>
                </a:lnTo>
                <a:lnTo>
                  <a:pt x="3363121" y="261620"/>
                </a:lnTo>
                <a:lnTo>
                  <a:pt x="3354059" y="260350"/>
                </a:lnTo>
                <a:lnTo>
                  <a:pt x="3367650" y="260350"/>
                </a:lnTo>
                <a:lnTo>
                  <a:pt x="3369332" y="266700"/>
                </a:lnTo>
                <a:close/>
              </a:path>
              <a:path w="4096384" h="836930">
                <a:moveTo>
                  <a:pt x="3406874" y="269240"/>
                </a:moveTo>
                <a:lnTo>
                  <a:pt x="3408495" y="263122"/>
                </a:lnTo>
                <a:lnTo>
                  <a:pt x="3408597" y="262827"/>
                </a:lnTo>
                <a:lnTo>
                  <a:pt x="3409382" y="261620"/>
                </a:lnTo>
                <a:lnTo>
                  <a:pt x="3410390" y="261620"/>
                </a:lnTo>
                <a:lnTo>
                  <a:pt x="3411221" y="260350"/>
                </a:lnTo>
                <a:lnTo>
                  <a:pt x="3417769" y="260350"/>
                </a:lnTo>
                <a:lnTo>
                  <a:pt x="3406874" y="269240"/>
                </a:lnTo>
                <a:close/>
              </a:path>
              <a:path w="4096384" h="836930">
                <a:moveTo>
                  <a:pt x="3418585" y="269240"/>
                </a:moveTo>
                <a:lnTo>
                  <a:pt x="3406874" y="269240"/>
                </a:lnTo>
                <a:lnTo>
                  <a:pt x="3417769" y="260350"/>
                </a:lnTo>
                <a:lnTo>
                  <a:pt x="3424291" y="260350"/>
                </a:lnTo>
                <a:lnTo>
                  <a:pt x="3417769" y="265430"/>
                </a:lnTo>
                <a:lnTo>
                  <a:pt x="3428148" y="267970"/>
                </a:lnTo>
                <a:lnTo>
                  <a:pt x="3422339" y="267970"/>
                </a:lnTo>
                <a:lnTo>
                  <a:pt x="3418585" y="269240"/>
                </a:lnTo>
                <a:close/>
              </a:path>
              <a:path w="4096384" h="836930">
                <a:moveTo>
                  <a:pt x="3428148" y="267970"/>
                </a:moveTo>
                <a:lnTo>
                  <a:pt x="3417769" y="265430"/>
                </a:lnTo>
                <a:lnTo>
                  <a:pt x="3424291" y="260350"/>
                </a:lnTo>
                <a:lnTo>
                  <a:pt x="3425941" y="263609"/>
                </a:lnTo>
                <a:lnTo>
                  <a:pt x="3426041" y="264243"/>
                </a:lnTo>
                <a:lnTo>
                  <a:pt x="3426614" y="264960"/>
                </a:lnTo>
                <a:lnTo>
                  <a:pt x="3428148" y="267970"/>
                </a:lnTo>
                <a:close/>
              </a:path>
              <a:path w="4096384" h="836930">
                <a:moveTo>
                  <a:pt x="3426072" y="263868"/>
                </a:moveTo>
                <a:lnTo>
                  <a:pt x="3424291" y="260350"/>
                </a:lnTo>
                <a:lnTo>
                  <a:pt x="3436622" y="260350"/>
                </a:lnTo>
                <a:lnTo>
                  <a:pt x="3437043" y="261620"/>
                </a:lnTo>
                <a:lnTo>
                  <a:pt x="3426832" y="261620"/>
                </a:lnTo>
                <a:lnTo>
                  <a:pt x="3426072" y="263868"/>
                </a:lnTo>
                <a:close/>
              </a:path>
              <a:path w="4096384" h="836930">
                <a:moveTo>
                  <a:pt x="3481183" y="267970"/>
                </a:moveTo>
                <a:lnTo>
                  <a:pt x="3454968" y="267970"/>
                </a:lnTo>
                <a:lnTo>
                  <a:pt x="3454968" y="260350"/>
                </a:lnTo>
                <a:lnTo>
                  <a:pt x="3456653" y="260350"/>
                </a:lnTo>
                <a:lnTo>
                  <a:pt x="3456317" y="261620"/>
                </a:lnTo>
                <a:lnTo>
                  <a:pt x="3478291" y="261620"/>
                </a:lnTo>
                <a:lnTo>
                  <a:pt x="3477657" y="262827"/>
                </a:lnTo>
                <a:lnTo>
                  <a:pt x="3477744" y="263122"/>
                </a:lnTo>
                <a:lnTo>
                  <a:pt x="3478282" y="264160"/>
                </a:lnTo>
                <a:lnTo>
                  <a:pt x="3466879" y="264160"/>
                </a:lnTo>
                <a:lnTo>
                  <a:pt x="3467730" y="265430"/>
                </a:lnTo>
                <a:lnTo>
                  <a:pt x="3478940" y="265430"/>
                </a:lnTo>
                <a:lnTo>
                  <a:pt x="3481183" y="267970"/>
                </a:lnTo>
                <a:close/>
              </a:path>
              <a:path w="4096384" h="836930">
                <a:moveTo>
                  <a:pt x="3523027" y="265430"/>
                </a:moveTo>
                <a:lnTo>
                  <a:pt x="3521861" y="265430"/>
                </a:lnTo>
                <a:lnTo>
                  <a:pt x="3520178" y="264160"/>
                </a:lnTo>
                <a:lnTo>
                  <a:pt x="3517854" y="262890"/>
                </a:lnTo>
                <a:lnTo>
                  <a:pt x="3523544" y="260350"/>
                </a:lnTo>
                <a:lnTo>
                  <a:pt x="3523476" y="263222"/>
                </a:lnTo>
                <a:lnTo>
                  <a:pt x="3523027" y="265430"/>
                </a:lnTo>
                <a:close/>
              </a:path>
              <a:path w="4096384" h="836930">
                <a:moveTo>
                  <a:pt x="3532914" y="265430"/>
                </a:moveTo>
                <a:lnTo>
                  <a:pt x="3523027" y="265430"/>
                </a:lnTo>
                <a:lnTo>
                  <a:pt x="3523476" y="263222"/>
                </a:lnTo>
                <a:lnTo>
                  <a:pt x="3523544" y="260350"/>
                </a:lnTo>
                <a:lnTo>
                  <a:pt x="3527892" y="260350"/>
                </a:lnTo>
                <a:lnTo>
                  <a:pt x="3527892" y="261620"/>
                </a:lnTo>
                <a:lnTo>
                  <a:pt x="3558348" y="261620"/>
                </a:lnTo>
                <a:lnTo>
                  <a:pt x="3560176" y="262586"/>
                </a:lnTo>
                <a:lnTo>
                  <a:pt x="3559996" y="262890"/>
                </a:lnTo>
                <a:lnTo>
                  <a:pt x="3533772" y="262890"/>
                </a:lnTo>
                <a:lnTo>
                  <a:pt x="3532580" y="264160"/>
                </a:lnTo>
                <a:lnTo>
                  <a:pt x="3532914" y="265430"/>
                </a:lnTo>
                <a:close/>
              </a:path>
              <a:path w="4096384" h="836930">
                <a:moveTo>
                  <a:pt x="3598982" y="265430"/>
                </a:moveTo>
                <a:lnTo>
                  <a:pt x="3599997" y="262827"/>
                </a:lnTo>
                <a:lnTo>
                  <a:pt x="3601313" y="260350"/>
                </a:lnTo>
                <a:lnTo>
                  <a:pt x="3598982" y="265430"/>
                </a:lnTo>
                <a:close/>
              </a:path>
              <a:path w="4096384" h="836930">
                <a:moveTo>
                  <a:pt x="3680942" y="265430"/>
                </a:moveTo>
                <a:lnTo>
                  <a:pt x="3598982" y="265430"/>
                </a:lnTo>
                <a:lnTo>
                  <a:pt x="3601313" y="260350"/>
                </a:lnTo>
                <a:lnTo>
                  <a:pt x="3739244" y="260350"/>
                </a:lnTo>
                <a:lnTo>
                  <a:pt x="3738772" y="261620"/>
                </a:lnTo>
                <a:lnTo>
                  <a:pt x="3680608" y="261620"/>
                </a:lnTo>
                <a:lnTo>
                  <a:pt x="3680697" y="264499"/>
                </a:lnTo>
                <a:lnTo>
                  <a:pt x="3680942" y="265430"/>
                </a:lnTo>
                <a:close/>
              </a:path>
              <a:path w="4096384" h="836930">
                <a:moveTo>
                  <a:pt x="3789230" y="265430"/>
                </a:moveTo>
                <a:lnTo>
                  <a:pt x="3782676" y="260350"/>
                </a:lnTo>
                <a:lnTo>
                  <a:pt x="3795104" y="260350"/>
                </a:lnTo>
                <a:lnTo>
                  <a:pt x="3789230" y="264160"/>
                </a:lnTo>
                <a:lnTo>
                  <a:pt x="3789230" y="265430"/>
                </a:lnTo>
                <a:close/>
              </a:path>
              <a:path w="4096384" h="836930">
                <a:moveTo>
                  <a:pt x="3814571" y="265430"/>
                </a:moveTo>
                <a:lnTo>
                  <a:pt x="3789230" y="265430"/>
                </a:lnTo>
                <a:lnTo>
                  <a:pt x="3789230" y="264160"/>
                </a:lnTo>
                <a:lnTo>
                  <a:pt x="3795104" y="260350"/>
                </a:lnTo>
                <a:lnTo>
                  <a:pt x="3812711" y="260350"/>
                </a:lnTo>
                <a:lnTo>
                  <a:pt x="3814571" y="26543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812711" y="260350"/>
                </a:lnTo>
                <a:lnTo>
                  <a:pt x="3815376" y="260350"/>
                </a:lnTo>
                <a:lnTo>
                  <a:pt x="3818558" y="261620"/>
                </a:lnTo>
                <a:lnTo>
                  <a:pt x="3819199" y="262827"/>
                </a:lnTo>
                <a:lnTo>
                  <a:pt x="3819181" y="262955"/>
                </a:lnTo>
                <a:lnTo>
                  <a:pt x="3817209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35491" y="273050"/>
                </a:lnTo>
                <a:lnTo>
                  <a:pt x="3839190" y="271780"/>
                </a:lnTo>
                <a:lnTo>
                  <a:pt x="3839190" y="266700"/>
                </a:lnTo>
                <a:lnTo>
                  <a:pt x="3815035" y="266700"/>
                </a:lnTo>
                <a:lnTo>
                  <a:pt x="3817209" y="265430"/>
                </a:lnTo>
                <a:lnTo>
                  <a:pt x="3819181" y="262955"/>
                </a:lnTo>
                <a:lnTo>
                  <a:pt x="3819199" y="262827"/>
                </a:lnTo>
                <a:lnTo>
                  <a:pt x="3818558" y="261620"/>
                </a:lnTo>
                <a:lnTo>
                  <a:pt x="3815376" y="260350"/>
                </a:lnTo>
                <a:lnTo>
                  <a:pt x="3837605" y="260350"/>
                </a:lnTo>
                <a:lnTo>
                  <a:pt x="3840690" y="262890"/>
                </a:lnTo>
                <a:lnTo>
                  <a:pt x="3842867" y="262890"/>
                </a:lnTo>
                <a:lnTo>
                  <a:pt x="3842486" y="263868"/>
                </a:lnTo>
                <a:lnTo>
                  <a:pt x="3842592" y="265568"/>
                </a:lnTo>
                <a:lnTo>
                  <a:pt x="3846387" y="267970"/>
                </a:lnTo>
                <a:lnTo>
                  <a:pt x="3862488" y="267970"/>
                </a:lnTo>
                <a:lnTo>
                  <a:pt x="3861296" y="270510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2125" y="261481"/>
                </a:moveTo>
                <a:lnTo>
                  <a:pt x="3911391" y="260787"/>
                </a:lnTo>
                <a:lnTo>
                  <a:pt x="3912429" y="260350"/>
                </a:lnTo>
                <a:lnTo>
                  <a:pt x="3912125" y="261481"/>
                </a:lnTo>
                <a:close/>
              </a:path>
              <a:path w="4096384" h="836930">
                <a:moveTo>
                  <a:pt x="3923333" y="261620"/>
                </a:moveTo>
                <a:lnTo>
                  <a:pt x="3912271" y="261620"/>
                </a:lnTo>
                <a:lnTo>
                  <a:pt x="3912201" y="261198"/>
                </a:lnTo>
                <a:lnTo>
                  <a:pt x="3912429" y="260350"/>
                </a:lnTo>
                <a:lnTo>
                  <a:pt x="3923167" y="260350"/>
                </a:lnTo>
                <a:lnTo>
                  <a:pt x="3923333" y="261620"/>
                </a:lnTo>
                <a:close/>
              </a:path>
              <a:path w="4096384" h="836930">
                <a:moveTo>
                  <a:pt x="3987369" y="264160"/>
                </a:moveTo>
                <a:lnTo>
                  <a:pt x="3923665" y="264160"/>
                </a:lnTo>
                <a:lnTo>
                  <a:pt x="3923563" y="262373"/>
                </a:lnTo>
                <a:lnTo>
                  <a:pt x="3923167" y="260350"/>
                </a:lnTo>
                <a:lnTo>
                  <a:pt x="3990558" y="260350"/>
                </a:lnTo>
                <a:lnTo>
                  <a:pt x="3989060" y="261591"/>
                </a:lnTo>
                <a:lnTo>
                  <a:pt x="3987369" y="26416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90217" y="265430"/>
                </a:lnTo>
                <a:lnTo>
                  <a:pt x="3987369" y="264160"/>
                </a:lnTo>
                <a:lnTo>
                  <a:pt x="3989060" y="261591"/>
                </a:lnTo>
                <a:lnTo>
                  <a:pt x="3990558" y="260350"/>
                </a:lnTo>
                <a:lnTo>
                  <a:pt x="3994906" y="26035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1525618" y="264160"/>
                </a:moveTo>
                <a:lnTo>
                  <a:pt x="1518238" y="264160"/>
                </a:lnTo>
                <a:lnTo>
                  <a:pt x="1521100" y="260733"/>
                </a:lnTo>
                <a:lnTo>
                  <a:pt x="1522429" y="262890"/>
                </a:lnTo>
                <a:lnTo>
                  <a:pt x="1525618" y="264160"/>
                </a:lnTo>
                <a:close/>
              </a:path>
              <a:path w="4096384" h="836930">
                <a:moveTo>
                  <a:pt x="3912096" y="261591"/>
                </a:moveTo>
                <a:lnTo>
                  <a:pt x="3910205" y="261287"/>
                </a:lnTo>
                <a:lnTo>
                  <a:pt x="3911391" y="260787"/>
                </a:lnTo>
                <a:lnTo>
                  <a:pt x="3912035" y="261396"/>
                </a:lnTo>
                <a:lnTo>
                  <a:pt x="3912096" y="261591"/>
                </a:lnTo>
                <a:close/>
              </a:path>
              <a:path w="4096384" h="836930">
                <a:moveTo>
                  <a:pt x="2727146" y="261620"/>
                </a:moveTo>
                <a:lnTo>
                  <a:pt x="2727439" y="261049"/>
                </a:lnTo>
                <a:lnTo>
                  <a:pt x="2727383" y="261396"/>
                </a:lnTo>
                <a:lnTo>
                  <a:pt x="2727146" y="261620"/>
                </a:lnTo>
                <a:close/>
              </a:path>
              <a:path w="4096384" h="836930">
                <a:moveTo>
                  <a:pt x="1753156" y="261620"/>
                </a:moveTo>
                <a:lnTo>
                  <a:pt x="1752737" y="261620"/>
                </a:lnTo>
                <a:lnTo>
                  <a:pt x="1752982" y="261091"/>
                </a:lnTo>
                <a:lnTo>
                  <a:pt x="1753156" y="261620"/>
                </a:lnTo>
                <a:close/>
              </a:path>
              <a:path w="4096384" h="836930">
                <a:moveTo>
                  <a:pt x="2728022" y="261620"/>
                </a:moveTo>
                <a:lnTo>
                  <a:pt x="2727146" y="261620"/>
                </a:lnTo>
                <a:lnTo>
                  <a:pt x="2727592" y="261198"/>
                </a:lnTo>
                <a:lnTo>
                  <a:pt x="2728022" y="261620"/>
                </a:lnTo>
                <a:close/>
              </a:path>
              <a:path w="4096384" h="836930">
                <a:moveTo>
                  <a:pt x="3914445" y="266700"/>
                </a:moveTo>
                <a:lnTo>
                  <a:pt x="3910097" y="265430"/>
                </a:lnTo>
                <a:lnTo>
                  <a:pt x="3903392" y="264160"/>
                </a:lnTo>
                <a:lnTo>
                  <a:pt x="3910205" y="261287"/>
                </a:lnTo>
                <a:lnTo>
                  <a:pt x="3912096" y="261591"/>
                </a:lnTo>
                <a:lnTo>
                  <a:pt x="3914445" y="266700"/>
                </a:lnTo>
                <a:close/>
              </a:path>
              <a:path w="4096384" h="836930">
                <a:moveTo>
                  <a:pt x="1529369" y="262890"/>
                </a:moveTo>
                <a:lnTo>
                  <a:pt x="1526619" y="262890"/>
                </a:lnTo>
                <a:lnTo>
                  <a:pt x="1528672" y="261334"/>
                </a:lnTo>
                <a:lnTo>
                  <a:pt x="1529369" y="262890"/>
                </a:lnTo>
                <a:close/>
              </a:path>
              <a:path w="4096384" h="836930">
                <a:moveTo>
                  <a:pt x="3257728" y="261620"/>
                </a:moveTo>
                <a:lnTo>
                  <a:pt x="3257523" y="261620"/>
                </a:lnTo>
                <a:lnTo>
                  <a:pt x="3257810" y="261396"/>
                </a:lnTo>
                <a:lnTo>
                  <a:pt x="3257728" y="261620"/>
                </a:lnTo>
                <a:close/>
              </a:path>
              <a:path w="4096384" h="836930">
                <a:moveTo>
                  <a:pt x="1710497" y="261620"/>
                </a:moveTo>
                <a:lnTo>
                  <a:pt x="1710384" y="261471"/>
                </a:lnTo>
                <a:lnTo>
                  <a:pt x="1710559" y="261435"/>
                </a:lnTo>
                <a:lnTo>
                  <a:pt x="1710497" y="26162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709659" y="261620"/>
                </a:lnTo>
                <a:lnTo>
                  <a:pt x="1710384" y="261471"/>
                </a:lnTo>
                <a:lnTo>
                  <a:pt x="1710497" y="261620"/>
                </a:lnTo>
                <a:lnTo>
                  <a:pt x="1721695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3912271" y="261620"/>
                </a:moveTo>
                <a:lnTo>
                  <a:pt x="3912096" y="261591"/>
                </a:lnTo>
                <a:lnTo>
                  <a:pt x="3912271" y="26162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14445" y="266700"/>
                </a:lnTo>
                <a:lnTo>
                  <a:pt x="3912189" y="261838"/>
                </a:lnTo>
                <a:lnTo>
                  <a:pt x="3912096" y="261591"/>
                </a:lnTo>
                <a:lnTo>
                  <a:pt x="3912271" y="261620"/>
                </a:lnTo>
                <a:lnTo>
                  <a:pt x="3923333" y="261620"/>
                </a:lnTo>
                <a:lnTo>
                  <a:pt x="3923665" y="264160"/>
                </a:lnTo>
                <a:lnTo>
                  <a:pt x="3987369" y="264160"/>
                </a:lnTo>
                <a:lnTo>
                  <a:pt x="3990217" y="26543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0" y="275590"/>
                </a:moveTo>
                <a:lnTo>
                  <a:pt x="107" y="262266"/>
                </a:lnTo>
                <a:lnTo>
                  <a:pt x="218" y="261620"/>
                </a:lnTo>
                <a:lnTo>
                  <a:pt x="25696" y="261620"/>
                </a:lnTo>
                <a:lnTo>
                  <a:pt x="27039" y="262890"/>
                </a:lnTo>
                <a:lnTo>
                  <a:pt x="36594" y="262890"/>
                </a:lnTo>
                <a:lnTo>
                  <a:pt x="36762" y="264160"/>
                </a:lnTo>
                <a:lnTo>
                  <a:pt x="59392" y="264160"/>
                </a:lnTo>
                <a:lnTo>
                  <a:pt x="55787" y="266700"/>
                </a:lnTo>
                <a:lnTo>
                  <a:pt x="4743" y="266700"/>
                </a:lnTo>
                <a:lnTo>
                  <a:pt x="1220" y="267970"/>
                </a:lnTo>
                <a:lnTo>
                  <a:pt x="3735" y="269240"/>
                </a:lnTo>
                <a:lnTo>
                  <a:pt x="5915" y="270510"/>
                </a:lnTo>
                <a:lnTo>
                  <a:pt x="39379" y="270510"/>
                </a:lnTo>
                <a:lnTo>
                  <a:pt x="38520" y="271780"/>
                </a:lnTo>
                <a:lnTo>
                  <a:pt x="3401" y="271780"/>
                </a:lnTo>
                <a:lnTo>
                  <a:pt x="0" y="275590"/>
                </a:lnTo>
                <a:close/>
              </a:path>
              <a:path w="4096384" h="836930">
                <a:moveTo>
                  <a:pt x="773810" y="271780"/>
                </a:moveTo>
                <a:lnTo>
                  <a:pt x="770792" y="269240"/>
                </a:lnTo>
                <a:lnTo>
                  <a:pt x="771418" y="266881"/>
                </a:lnTo>
                <a:lnTo>
                  <a:pt x="771535" y="266561"/>
                </a:lnTo>
                <a:lnTo>
                  <a:pt x="773981" y="261620"/>
                </a:lnTo>
                <a:lnTo>
                  <a:pt x="775991" y="269240"/>
                </a:lnTo>
                <a:lnTo>
                  <a:pt x="776161" y="270510"/>
                </a:lnTo>
                <a:lnTo>
                  <a:pt x="773810" y="271780"/>
                </a:lnTo>
                <a:close/>
              </a:path>
              <a:path w="4096384" h="836930">
                <a:moveTo>
                  <a:pt x="781183" y="274320"/>
                </a:moveTo>
                <a:lnTo>
                  <a:pt x="776161" y="270510"/>
                </a:lnTo>
                <a:lnTo>
                  <a:pt x="775991" y="269240"/>
                </a:lnTo>
                <a:lnTo>
                  <a:pt x="773981" y="261620"/>
                </a:lnTo>
                <a:lnTo>
                  <a:pt x="778171" y="261620"/>
                </a:lnTo>
                <a:lnTo>
                  <a:pt x="777667" y="262890"/>
                </a:lnTo>
                <a:lnTo>
                  <a:pt x="782021" y="264160"/>
                </a:lnTo>
                <a:lnTo>
                  <a:pt x="783424" y="264160"/>
                </a:lnTo>
                <a:lnTo>
                  <a:pt x="781183" y="274320"/>
                </a:lnTo>
                <a:close/>
              </a:path>
              <a:path w="4096384" h="836930">
                <a:moveTo>
                  <a:pt x="857217" y="270510"/>
                </a:moveTo>
                <a:lnTo>
                  <a:pt x="846564" y="270510"/>
                </a:lnTo>
                <a:lnTo>
                  <a:pt x="846102" y="270212"/>
                </a:lnTo>
                <a:lnTo>
                  <a:pt x="845980" y="269992"/>
                </a:lnTo>
                <a:lnTo>
                  <a:pt x="850584" y="261620"/>
                </a:lnTo>
                <a:lnTo>
                  <a:pt x="854348" y="265492"/>
                </a:lnTo>
                <a:lnTo>
                  <a:pt x="858965" y="269240"/>
                </a:lnTo>
                <a:lnTo>
                  <a:pt x="857217" y="270510"/>
                </a:lnTo>
                <a:close/>
              </a:path>
              <a:path w="4096384" h="836930">
                <a:moveTo>
                  <a:pt x="844635" y="285750"/>
                </a:moveTo>
                <a:lnTo>
                  <a:pt x="837508" y="285750"/>
                </a:lnTo>
                <a:lnTo>
                  <a:pt x="844213" y="279400"/>
                </a:lnTo>
                <a:lnTo>
                  <a:pt x="839525" y="278130"/>
                </a:lnTo>
                <a:lnTo>
                  <a:pt x="846727" y="278130"/>
                </a:lnTo>
                <a:lnTo>
                  <a:pt x="858965" y="269240"/>
                </a:lnTo>
                <a:lnTo>
                  <a:pt x="854271" y="265430"/>
                </a:lnTo>
                <a:lnTo>
                  <a:pt x="850584" y="261620"/>
                </a:lnTo>
                <a:lnTo>
                  <a:pt x="858795" y="261620"/>
                </a:lnTo>
                <a:lnTo>
                  <a:pt x="860138" y="264160"/>
                </a:lnTo>
                <a:lnTo>
                  <a:pt x="860308" y="264160"/>
                </a:lnTo>
                <a:lnTo>
                  <a:pt x="866698" y="270212"/>
                </a:lnTo>
                <a:lnTo>
                  <a:pt x="866509" y="270510"/>
                </a:lnTo>
                <a:lnTo>
                  <a:pt x="860308" y="270510"/>
                </a:lnTo>
                <a:lnTo>
                  <a:pt x="859129" y="271780"/>
                </a:lnTo>
                <a:lnTo>
                  <a:pt x="858127" y="273050"/>
                </a:lnTo>
                <a:lnTo>
                  <a:pt x="858127" y="276860"/>
                </a:lnTo>
                <a:lnTo>
                  <a:pt x="878747" y="276860"/>
                </a:lnTo>
                <a:lnTo>
                  <a:pt x="877406" y="279400"/>
                </a:lnTo>
                <a:lnTo>
                  <a:pt x="851927" y="279400"/>
                </a:lnTo>
                <a:lnTo>
                  <a:pt x="849582" y="280670"/>
                </a:lnTo>
                <a:lnTo>
                  <a:pt x="849412" y="281940"/>
                </a:lnTo>
                <a:lnTo>
                  <a:pt x="850499" y="283210"/>
                </a:lnTo>
                <a:lnTo>
                  <a:pt x="847232" y="283210"/>
                </a:lnTo>
                <a:lnTo>
                  <a:pt x="844635" y="285750"/>
                </a:lnTo>
                <a:close/>
              </a:path>
              <a:path w="4096384" h="836930">
                <a:moveTo>
                  <a:pt x="1324801" y="265430"/>
                </a:moveTo>
                <a:lnTo>
                  <a:pt x="1323622" y="265430"/>
                </a:lnTo>
                <a:lnTo>
                  <a:pt x="1322830" y="264426"/>
                </a:lnTo>
                <a:lnTo>
                  <a:pt x="1322735" y="263868"/>
                </a:lnTo>
                <a:lnTo>
                  <a:pt x="1323622" y="261620"/>
                </a:lnTo>
                <a:lnTo>
                  <a:pt x="1324631" y="261620"/>
                </a:lnTo>
                <a:lnTo>
                  <a:pt x="1325699" y="263935"/>
                </a:lnTo>
                <a:lnTo>
                  <a:pt x="1325593" y="264426"/>
                </a:lnTo>
                <a:lnTo>
                  <a:pt x="1324801" y="26543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6707" y="264160"/>
                </a:lnTo>
                <a:lnTo>
                  <a:pt x="1364690" y="264160"/>
                </a:lnTo>
                <a:lnTo>
                  <a:pt x="1364782" y="262827"/>
                </a:lnTo>
                <a:lnTo>
                  <a:pt x="1366537" y="261620"/>
                </a:lnTo>
                <a:lnTo>
                  <a:pt x="1367879" y="26162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1402072" y="269240"/>
                </a:moveTo>
                <a:lnTo>
                  <a:pt x="1393023" y="269240"/>
                </a:lnTo>
                <a:lnTo>
                  <a:pt x="1393543" y="267263"/>
                </a:lnTo>
                <a:lnTo>
                  <a:pt x="1393618" y="266561"/>
                </a:lnTo>
                <a:lnTo>
                  <a:pt x="1393023" y="265430"/>
                </a:lnTo>
                <a:lnTo>
                  <a:pt x="1368881" y="265430"/>
                </a:lnTo>
                <a:lnTo>
                  <a:pt x="1367879" y="261620"/>
                </a:lnTo>
                <a:lnTo>
                  <a:pt x="1368213" y="261620"/>
                </a:lnTo>
                <a:lnTo>
                  <a:pt x="1370394" y="262890"/>
                </a:lnTo>
                <a:lnTo>
                  <a:pt x="1400396" y="262890"/>
                </a:lnTo>
                <a:lnTo>
                  <a:pt x="1404327" y="266608"/>
                </a:lnTo>
                <a:lnTo>
                  <a:pt x="1404255" y="266881"/>
                </a:lnTo>
                <a:lnTo>
                  <a:pt x="1402072" y="269240"/>
                </a:lnTo>
                <a:close/>
              </a:path>
              <a:path w="4096384" h="836930">
                <a:moveTo>
                  <a:pt x="1426736" y="261838"/>
                </a:moveTo>
                <a:lnTo>
                  <a:pt x="1426378" y="261620"/>
                </a:lnTo>
                <a:lnTo>
                  <a:pt x="1426953" y="261752"/>
                </a:lnTo>
                <a:lnTo>
                  <a:pt x="1426736" y="261838"/>
                </a:lnTo>
                <a:close/>
              </a:path>
              <a:path w="4096384" h="836930">
                <a:moveTo>
                  <a:pt x="1426953" y="261752"/>
                </a:moveTo>
                <a:lnTo>
                  <a:pt x="1426378" y="261620"/>
                </a:lnTo>
                <a:lnTo>
                  <a:pt x="1427284" y="261620"/>
                </a:lnTo>
                <a:lnTo>
                  <a:pt x="1426953" y="261752"/>
                </a:lnTo>
                <a:close/>
              </a:path>
              <a:path w="4096384" h="836930">
                <a:moveTo>
                  <a:pt x="1443815" y="267970"/>
                </a:moveTo>
                <a:lnTo>
                  <a:pt x="1436769" y="267970"/>
                </a:lnTo>
                <a:lnTo>
                  <a:pt x="1435093" y="261620"/>
                </a:lnTo>
                <a:lnTo>
                  <a:pt x="1442139" y="265430"/>
                </a:lnTo>
                <a:lnTo>
                  <a:pt x="1447796" y="265430"/>
                </a:lnTo>
                <a:lnTo>
                  <a:pt x="1448320" y="266700"/>
                </a:lnTo>
                <a:lnTo>
                  <a:pt x="1443815" y="266700"/>
                </a:lnTo>
                <a:lnTo>
                  <a:pt x="1443815" y="267970"/>
                </a:lnTo>
                <a:close/>
              </a:path>
              <a:path w="4096384" h="836930">
                <a:moveTo>
                  <a:pt x="1442139" y="265430"/>
                </a:moveTo>
                <a:lnTo>
                  <a:pt x="1435093" y="261620"/>
                </a:lnTo>
                <a:lnTo>
                  <a:pt x="1441231" y="261620"/>
                </a:lnTo>
                <a:lnTo>
                  <a:pt x="1442139" y="265430"/>
                </a:lnTo>
                <a:close/>
              </a:path>
              <a:path w="4096384" h="836930">
                <a:moveTo>
                  <a:pt x="1509857" y="267970"/>
                </a:moveTo>
                <a:lnTo>
                  <a:pt x="1508181" y="265430"/>
                </a:lnTo>
                <a:lnTo>
                  <a:pt x="1512705" y="265430"/>
                </a:lnTo>
                <a:lnTo>
                  <a:pt x="1512705" y="261620"/>
                </a:lnTo>
                <a:lnTo>
                  <a:pt x="1516058" y="261620"/>
                </a:lnTo>
                <a:lnTo>
                  <a:pt x="1518238" y="264160"/>
                </a:lnTo>
                <a:lnTo>
                  <a:pt x="1525618" y="264160"/>
                </a:lnTo>
                <a:lnTo>
                  <a:pt x="1529638" y="266700"/>
                </a:lnTo>
                <a:lnTo>
                  <a:pt x="1510991" y="266700"/>
                </a:lnTo>
                <a:lnTo>
                  <a:pt x="1509857" y="267970"/>
                </a:lnTo>
                <a:close/>
              </a:path>
              <a:path w="4096384" h="836930">
                <a:moveTo>
                  <a:pt x="1554271" y="264160"/>
                </a:moveTo>
                <a:lnTo>
                  <a:pt x="1552929" y="262890"/>
                </a:lnTo>
                <a:lnTo>
                  <a:pt x="1555777" y="261620"/>
                </a:lnTo>
                <a:lnTo>
                  <a:pt x="1554271" y="264160"/>
                </a:lnTo>
                <a:close/>
              </a:path>
              <a:path w="4096384" h="836930">
                <a:moveTo>
                  <a:pt x="1558128" y="264160"/>
                </a:moveTo>
                <a:lnTo>
                  <a:pt x="1554271" y="264160"/>
                </a:lnTo>
                <a:lnTo>
                  <a:pt x="1555777" y="261620"/>
                </a:lnTo>
                <a:lnTo>
                  <a:pt x="1556591" y="261620"/>
                </a:lnTo>
                <a:lnTo>
                  <a:pt x="1557333" y="262955"/>
                </a:lnTo>
                <a:lnTo>
                  <a:pt x="1558128" y="264160"/>
                </a:lnTo>
                <a:close/>
              </a:path>
              <a:path w="4096384" h="836930">
                <a:moveTo>
                  <a:pt x="1576918" y="270510"/>
                </a:moveTo>
                <a:lnTo>
                  <a:pt x="1576449" y="267903"/>
                </a:lnTo>
                <a:lnTo>
                  <a:pt x="1576325" y="266583"/>
                </a:lnTo>
                <a:lnTo>
                  <a:pt x="1580423" y="261620"/>
                </a:lnTo>
                <a:lnTo>
                  <a:pt x="1582334" y="262827"/>
                </a:lnTo>
                <a:lnTo>
                  <a:pt x="1582450" y="262955"/>
                </a:lnTo>
                <a:lnTo>
                  <a:pt x="1583014" y="265217"/>
                </a:lnTo>
                <a:lnTo>
                  <a:pt x="1582907" y="265643"/>
                </a:lnTo>
                <a:lnTo>
                  <a:pt x="1580212" y="269240"/>
                </a:lnTo>
                <a:lnTo>
                  <a:pt x="1576918" y="270510"/>
                </a:lnTo>
                <a:close/>
              </a:path>
              <a:path w="4096384" h="836930">
                <a:moveTo>
                  <a:pt x="1611875" y="264160"/>
                </a:moveTo>
                <a:lnTo>
                  <a:pt x="1608245" y="264160"/>
                </a:lnTo>
                <a:lnTo>
                  <a:pt x="1604615" y="262890"/>
                </a:lnTo>
                <a:lnTo>
                  <a:pt x="1608245" y="261620"/>
                </a:lnTo>
                <a:lnTo>
                  <a:pt x="1611875" y="264160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3533" y="264243"/>
                </a:lnTo>
                <a:lnTo>
                  <a:pt x="1633480" y="262827"/>
                </a:lnTo>
                <a:lnTo>
                  <a:pt x="1635235" y="261620"/>
                </a:lnTo>
                <a:lnTo>
                  <a:pt x="1637308" y="262827"/>
                </a:lnTo>
                <a:lnTo>
                  <a:pt x="1637215" y="264297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45460" y="265430"/>
                </a:moveTo>
                <a:lnTo>
                  <a:pt x="1635569" y="265430"/>
                </a:lnTo>
                <a:lnTo>
                  <a:pt x="1637215" y="264297"/>
                </a:lnTo>
                <a:lnTo>
                  <a:pt x="1637308" y="262827"/>
                </a:lnTo>
                <a:lnTo>
                  <a:pt x="1635235" y="261620"/>
                </a:lnTo>
                <a:lnTo>
                  <a:pt x="1646131" y="261620"/>
                </a:lnTo>
                <a:lnTo>
                  <a:pt x="1643113" y="264160"/>
                </a:lnTo>
                <a:lnTo>
                  <a:pt x="1645460" y="265430"/>
                </a:lnTo>
                <a:close/>
              </a:path>
              <a:path w="4096384" h="836930">
                <a:moveTo>
                  <a:pt x="1689544" y="264160"/>
                </a:moveTo>
                <a:lnTo>
                  <a:pt x="1688705" y="264160"/>
                </a:lnTo>
                <a:lnTo>
                  <a:pt x="1688212" y="263222"/>
                </a:lnTo>
                <a:lnTo>
                  <a:pt x="1688087" y="262827"/>
                </a:lnTo>
                <a:lnTo>
                  <a:pt x="1689039" y="261620"/>
                </a:lnTo>
                <a:lnTo>
                  <a:pt x="1689877" y="261620"/>
                </a:lnTo>
                <a:lnTo>
                  <a:pt x="1690518" y="262827"/>
                </a:lnTo>
                <a:lnTo>
                  <a:pt x="1690500" y="262955"/>
                </a:lnTo>
                <a:lnTo>
                  <a:pt x="1689544" y="264160"/>
                </a:lnTo>
                <a:close/>
              </a:path>
              <a:path w="4096384" h="836930">
                <a:moveTo>
                  <a:pt x="1696695" y="264160"/>
                </a:moveTo>
                <a:lnTo>
                  <a:pt x="1689544" y="264160"/>
                </a:lnTo>
                <a:lnTo>
                  <a:pt x="1690500" y="262955"/>
                </a:lnTo>
                <a:lnTo>
                  <a:pt x="1690518" y="262827"/>
                </a:lnTo>
                <a:lnTo>
                  <a:pt x="1689877" y="261620"/>
                </a:lnTo>
                <a:lnTo>
                  <a:pt x="1698818" y="261620"/>
                </a:lnTo>
                <a:lnTo>
                  <a:pt x="1696695" y="264160"/>
                </a:lnTo>
                <a:close/>
              </a:path>
              <a:path w="4096384" h="836930">
                <a:moveTo>
                  <a:pt x="1766173" y="278130"/>
                </a:moveTo>
                <a:lnTo>
                  <a:pt x="1755926" y="278130"/>
                </a:lnTo>
                <a:lnTo>
                  <a:pt x="1757855" y="276911"/>
                </a:lnTo>
                <a:lnTo>
                  <a:pt x="1757886" y="276489"/>
                </a:lnTo>
                <a:lnTo>
                  <a:pt x="1757766" y="275590"/>
                </a:lnTo>
                <a:lnTo>
                  <a:pt x="1755251" y="274320"/>
                </a:lnTo>
                <a:lnTo>
                  <a:pt x="1766147" y="274320"/>
                </a:lnTo>
                <a:lnTo>
                  <a:pt x="1766407" y="269240"/>
                </a:lnTo>
                <a:lnTo>
                  <a:pt x="1766527" y="267903"/>
                </a:lnTo>
                <a:lnTo>
                  <a:pt x="1768602" y="265430"/>
                </a:lnTo>
                <a:lnTo>
                  <a:pt x="1769296" y="264297"/>
                </a:lnTo>
                <a:lnTo>
                  <a:pt x="1770842" y="264160"/>
                </a:lnTo>
                <a:lnTo>
                  <a:pt x="1765649" y="261620"/>
                </a:lnTo>
                <a:lnTo>
                  <a:pt x="1780061" y="261620"/>
                </a:lnTo>
                <a:lnTo>
                  <a:pt x="1776709" y="266700"/>
                </a:lnTo>
                <a:lnTo>
                  <a:pt x="1772354" y="266700"/>
                </a:lnTo>
                <a:lnTo>
                  <a:pt x="1775366" y="270510"/>
                </a:lnTo>
                <a:lnTo>
                  <a:pt x="1789060" y="270510"/>
                </a:lnTo>
                <a:lnTo>
                  <a:pt x="1789842" y="273050"/>
                </a:lnTo>
                <a:lnTo>
                  <a:pt x="1770341" y="273050"/>
                </a:lnTo>
                <a:lnTo>
                  <a:pt x="1767761" y="275509"/>
                </a:lnTo>
                <a:lnTo>
                  <a:pt x="1767580" y="275753"/>
                </a:lnTo>
                <a:lnTo>
                  <a:pt x="1766173" y="27813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46948" y="264160"/>
                </a:lnTo>
                <a:lnTo>
                  <a:pt x="1846886" y="262827"/>
                </a:lnTo>
                <a:lnTo>
                  <a:pt x="1848958" y="261620"/>
                </a:lnTo>
                <a:lnTo>
                  <a:pt x="1851472" y="262890"/>
                </a:lnTo>
                <a:lnTo>
                  <a:pt x="1851636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49462" y="265430"/>
                </a:lnTo>
                <a:lnTo>
                  <a:pt x="1851493" y="264243"/>
                </a:lnTo>
                <a:lnTo>
                  <a:pt x="1851599" y="263868"/>
                </a:lnTo>
                <a:lnTo>
                  <a:pt x="1851472" y="262890"/>
                </a:lnTo>
                <a:lnTo>
                  <a:pt x="1848958" y="261620"/>
                </a:lnTo>
                <a:lnTo>
                  <a:pt x="1861866" y="261620"/>
                </a:lnTo>
                <a:lnTo>
                  <a:pt x="1859520" y="264160"/>
                </a:lnTo>
                <a:lnTo>
                  <a:pt x="1874523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916008" y="265430"/>
                </a:moveTo>
                <a:lnTo>
                  <a:pt x="1913660" y="264243"/>
                </a:lnTo>
                <a:lnTo>
                  <a:pt x="1913618" y="262827"/>
                </a:lnTo>
                <a:lnTo>
                  <a:pt x="1916008" y="261620"/>
                </a:lnTo>
                <a:lnTo>
                  <a:pt x="1917757" y="262827"/>
                </a:lnTo>
                <a:lnTo>
                  <a:pt x="1917648" y="264297"/>
                </a:lnTo>
                <a:lnTo>
                  <a:pt x="1916008" y="265430"/>
                </a:lnTo>
                <a:close/>
              </a:path>
              <a:path w="4096384" h="836930">
                <a:moveTo>
                  <a:pt x="1944675" y="265430"/>
                </a:moveTo>
                <a:lnTo>
                  <a:pt x="1916008" y="265430"/>
                </a:lnTo>
                <a:lnTo>
                  <a:pt x="1917648" y="264297"/>
                </a:lnTo>
                <a:lnTo>
                  <a:pt x="1917757" y="262827"/>
                </a:lnTo>
                <a:lnTo>
                  <a:pt x="1916008" y="261620"/>
                </a:lnTo>
                <a:lnTo>
                  <a:pt x="1943666" y="261620"/>
                </a:lnTo>
                <a:lnTo>
                  <a:pt x="1942902" y="263935"/>
                </a:lnTo>
                <a:lnTo>
                  <a:pt x="1943029" y="264297"/>
                </a:lnTo>
                <a:lnTo>
                  <a:pt x="1944675" y="265430"/>
                </a:lnTo>
                <a:close/>
              </a:path>
              <a:path w="4096384" h="836930">
                <a:moveTo>
                  <a:pt x="2010383" y="266700"/>
                </a:moveTo>
                <a:lnTo>
                  <a:pt x="2009040" y="265430"/>
                </a:lnTo>
                <a:lnTo>
                  <a:pt x="2008536" y="264160"/>
                </a:lnTo>
                <a:lnTo>
                  <a:pt x="2009374" y="262890"/>
                </a:lnTo>
                <a:lnTo>
                  <a:pt x="2010049" y="262890"/>
                </a:lnTo>
                <a:lnTo>
                  <a:pt x="2010887" y="261620"/>
                </a:lnTo>
                <a:lnTo>
                  <a:pt x="2013395" y="262890"/>
                </a:lnTo>
                <a:lnTo>
                  <a:pt x="2013783" y="263868"/>
                </a:lnTo>
                <a:lnTo>
                  <a:pt x="2013735" y="264297"/>
                </a:lnTo>
                <a:lnTo>
                  <a:pt x="2012393" y="265430"/>
                </a:lnTo>
                <a:lnTo>
                  <a:pt x="2010383" y="266700"/>
                </a:lnTo>
                <a:close/>
              </a:path>
              <a:path w="4096384" h="836930">
                <a:moveTo>
                  <a:pt x="2016665" y="266700"/>
                </a:moveTo>
                <a:lnTo>
                  <a:pt x="2010383" y="266700"/>
                </a:lnTo>
                <a:lnTo>
                  <a:pt x="2012393" y="265430"/>
                </a:lnTo>
                <a:lnTo>
                  <a:pt x="2013735" y="264297"/>
                </a:lnTo>
                <a:lnTo>
                  <a:pt x="2013783" y="263868"/>
                </a:lnTo>
                <a:lnTo>
                  <a:pt x="2013395" y="262890"/>
                </a:lnTo>
                <a:lnTo>
                  <a:pt x="2010887" y="261620"/>
                </a:lnTo>
                <a:lnTo>
                  <a:pt x="2035527" y="261620"/>
                </a:lnTo>
                <a:lnTo>
                  <a:pt x="2036656" y="265430"/>
                </a:lnTo>
                <a:lnTo>
                  <a:pt x="2018594" y="265430"/>
                </a:lnTo>
                <a:lnTo>
                  <a:pt x="2016665" y="266700"/>
                </a:lnTo>
                <a:close/>
              </a:path>
              <a:path w="4096384" h="836930">
                <a:moveTo>
                  <a:pt x="2039717" y="266700"/>
                </a:moveTo>
                <a:lnTo>
                  <a:pt x="2037033" y="266700"/>
                </a:lnTo>
                <a:lnTo>
                  <a:pt x="2035527" y="261620"/>
                </a:lnTo>
                <a:lnTo>
                  <a:pt x="2039043" y="261620"/>
                </a:lnTo>
                <a:lnTo>
                  <a:pt x="2042061" y="262890"/>
                </a:lnTo>
                <a:lnTo>
                  <a:pt x="2042158" y="263609"/>
                </a:lnTo>
                <a:lnTo>
                  <a:pt x="2042095" y="264297"/>
                </a:lnTo>
                <a:lnTo>
                  <a:pt x="2039717" y="2667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39717" y="266700"/>
                </a:lnTo>
                <a:lnTo>
                  <a:pt x="2042095" y="264297"/>
                </a:lnTo>
                <a:lnTo>
                  <a:pt x="2042158" y="263609"/>
                </a:lnTo>
                <a:lnTo>
                  <a:pt x="2042061" y="262890"/>
                </a:lnTo>
                <a:lnTo>
                  <a:pt x="2039043" y="261620"/>
                </a:lnTo>
                <a:lnTo>
                  <a:pt x="2051111" y="26162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2141599" y="271780"/>
                </a:moveTo>
                <a:lnTo>
                  <a:pt x="2138218" y="270510"/>
                </a:lnTo>
                <a:lnTo>
                  <a:pt x="2131911" y="266700"/>
                </a:lnTo>
                <a:lnTo>
                  <a:pt x="2126044" y="265430"/>
                </a:lnTo>
                <a:lnTo>
                  <a:pt x="2132245" y="261620"/>
                </a:lnTo>
                <a:lnTo>
                  <a:pt x="2133254" y="261620"/>
                </a:lnTo>
                <a:lnTo>
                  <a:pt x="2141224" y="268727"/>
                </a:lnTo>
                <a:lnTo>
                  <a:pt x="2141599" y="271780"/>
                </a:lnTo>
                <a:close/>
              </a:path>
              <a:path w="4096384" h="836930">
                <a:moveTo>
                  <a:pt x="2141224" y="268727"/>
                </a:moveTo>
                <a:lnTo>
                  <a:pt x="2133254" y="261620"/>
                </a:lnTo>
                <a:lnTo>
                  <a:pt x="2138765" y="261620"/>
                </a:lnTo>
                <a:lnTo>
                  <a:pt x="2141969" y="266700"/>
                </a:lnTo>
                <a:lnTo>
                  <a:pt x="2147078" y="266700"/>
                </a:lnTo>
                <a:lnTo>
                  <a:pt x="2147999" y="267970"/>
                </a:lnTo>
                <a:lnTo>
                  <a:pt x="2141131" y="267970"/>
                </a:lnTo>
                <a:lnTo>
                  <a:pt x="2141224" y="268727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203486" y="271780"/>
                </a:lnTo>
                <a:lnTo>
                  <a:pt x="2201306" y="269240"/>
                </a:lnTo>
                <a:lnTo>
                  <a:pt x="2209523" y="264160"/>
                </a:lnTo>
                <a:lnTo>
                  <a:pt x="2209840" y="262955"/>
                </a:lnTo>
                <a:lnTo>
                  <a:pt x="2209932" y="262827"/>
                </a:lnTo>
                <a:lnTo>
                  <a:pt x="2211360" y="261620"/>
                </a:lnTo>
                <a:lnTo>
                  <a:pt x="2210993" y="267263"/>
                </a:lnTo>
                <a:lnTo>
                  <a:pt x="2210903" y="268057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08396" y="273050"/>
                </a:lnTo>
                <a:lnTo>
                  <a:pt x="2210903" y="268057"/>
                </a:lnTo>
                <a:lnTo>
                  <a:pt x="2210993" y="267263"/>
                </a:lnTo>
                <a:lnTo>
                  <a:pt x="2211360" y="261620"/>
                </a:lnTo>
                <a:lnTo>
                  <a:pt x="2234834" y="261620"/>
                </a:lnTo>
                <a:lnTo>
                  <a:pt x="2235753" y="262155"/>
                </a:lnTo>
                <a:lnTo>
                  <a:pt x="2235726" y="265430"/>
                </a:lnTo>
                <a:lnTo>
                  <a:pt x="2217734" y="265430"/>
                </a:lnTo>
                <a:lnTo>
                  <a:pt x="2216856" y="268057"/>
                </a:lnTo>
                <a:lnTo>
                  <a:pt x="2215724" y="270510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304930" y="264297"/>
                </a:lnTo>
                <a:lnTo>
                  <a:pt x="2304837" y="262827"/>
                </a:lnTo>
                <a:lnTo>
                  <a:pt x="2306910" y="261620"/>
                </a:lnTo>
                <a:lnTo>
                  <a:pt x="2309090" y="264160"/>
                </a:lnTo>
                <a:lnTo>
                  <a:pt x="2308926" y="264160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73796" y="265430"/>
                </a:lnTo>
                <a:lnTo>
                  <a:pt x="2373195" y="264297"/>
                </a:lnTo>
                <a:lnTo>
                  <a:pt x="2373084" y="263868"/>
                </a:lnTo>
                <a:lnTo>
                  <a:pt x="2372958" y="262890"/>
                </a:lnTo>
                <a:lnTo>
                  <a:pt x="2373960" y="262890"/>
                </a:lnTo>
                <a:lnTo>
                  <a:pt x="2375636" y="26162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07989" y="273050"/>
                </a:lnTo>
                <a:lnTo>
                  <a:pt x="2409559" y="270672"/>
                </a:lnTo>
                <a:lnTo>
                  <a:pt x="2409665" y="269240"/>
                </a:lnTo>
                <a:lnTo>
                  <a:pt x="2405305" y="266700"/>
                </a:lnTo>
                <a:lnTo>
                  <a:pt x="2375472" y="266700"/>
                </a:lnTo>
                <a:lnTo>
                  <a:pt x="2375636" y="261620"/>
                </a:lnTo>
                <a:lnTo>
                  <a:pt x="2398770" y="261620"/>
                </a:lnTo>
                <a:lnTo>
                  <a:pt x="2399104" y="262890"/>
                </a:lnTo>
                <a:lnTo>
                  <a:pt x="2402089" y="264160"/>
                </a:lnTo>
                <a:lnTo>
                  <a:pt x="2427600" y="264160"/>
                </a:lnTo>
                <a:lnTo>
                  <a:pt x="2429610" y="269240"/>
                </a:lnTo>
                <a:lnTo>
                  <a:pt x="2420895" y="269240"/>
                </a:lnTo>
                <a:lnTo>
                  <a:pt x="2419723" y="271780"/>
                </a:lnTo>
                <a:lnTo>
                  <a:pt x="2422571" y="271780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497341" y="265430"/>
                </a:moveTo>
                <a:lnTo>
                  <a:pt x="2495816" y="265430"/>
                </a:lnTo>
                <a:lnTo>
                  <a:pt x="2494159" y="264160"/>
                </a:lnTo>
                <a:lnTo>
                  <a:pt x="2493976" y="261620"/>
                </a:lnTo>
                <a:lnTo>
                  <a:pt x="2497341" y="261620"/>
                </a:lnTo>
                <a:lnTo>
                  <a:pt x="2497341" y="265430"/>
                </a:lnTo>
                <a:close/>
              </a:path>
              <a:path w="4096384" h="836930">
                <a:moveTo>
                  <a:pt x="2502704" y="265430"/>
                </a:moveTo>
                <a:lnTo>
                  <a:pt x="2497341" y="265430"/>
                </a:lnTo>
                <a:lnTo>
                  <a:pt x="2497341" y="261620"/>
                </a:lnTo>
                <a:lnTo>
                  <a:pt x="2500862" y="261620"/>
                </a:lnTo>
                <a:lnTo>
                  <a:pt x="2501198" y="262890"/>
                </a:lnTo>
                <a:lnTo>
                  <a:pt x="2505250" y="262890"/>
                </a:lnTo>
                <a:lnTo>
                  <a:pt x="2502704" y="265430"/>
                </a:lnTo>
                <a:close/>
              </a:path>
              <a:path w="4096384" h="836930">
                <a:moveTo>
                  <a:pt x="2518779" y="266700"/>
                </a:moveTo>
                <a:lnTo>
                  <a:pt x="2519251" y="263222"/>
                </a:lnTo>
                <a:lnTo>
                  <a:pt x="2519354" y="262827"/>
                </a:lnTo>
                <a:lnTo>
                  <a:pt x="2520462" y="261620"/>
                </a:lnTo>
                <a:lnTo>
                  <a:pt x="2521654" y="261620"/>
                </a:lnTo>
                <a:lnTo>
                  <a:pt x="2522755" y="262827"/>
                </a:lnTo>
                <a:lnTo>
                  <a:pt x="2522813" y="265430"/>
                </a:lnTo>
                <a:lnTo>
                  <a:pt x="2518779" y="266700"/>
                </a:lnTo>
                <a:close/>
              </a:path>
              <a:path w="4096384" h="836930">
                <a:moveTo>
                  <a:pt x="2536380" y="266700"/>
                </a:moveTo>
                <a:lnTo>
                  <a:pt x="2518779" y="266700"/>
                </a:lnTo>
                <a:lnTo>
                  <a:pt x="2522813" y="265430"/>
                </a:lnTo>
                <a:lnTo>
                  <a:pt x="2522755" y="262827"/>
                </a:lnTo>
                <a:lnTo>
                  <a:pt x="2521654" y="261620"/>
                </a:lnTo>
                <a:lnTo>
                  <a:pt x="2530230" y="261620"/>
                </a:lnTo>
                <a:lnTo>
                  <a:pt x="2536380" y="266700"/>
                </a:lnTo>
                <a:close/>
              </a:path>
              <a:path w="4096384" h="836930">
                <a:moveTo>
                  <a:pt x="2710553" y="265430"/>
                </a:moveTo>
                <a:lnTo>
                  <a:pt x="2708523" y="264243"/>
                </a:lnTo>
                <a:lnTo>
                  <a:pt x="2708487" y="262827"/>
                </a:lnTo>
                <a:lnTo>
                  <a:pt x="2710553" y="261620"/>
                </a:lnTo>
                <a:lnTo>
                  <a:pt x="2712619" y="262827"/>
                </a:lnTo>
                <a:lnTo>
                  <a:pt x="2712727" y="264160"/>
                </a:lnTo>
                <a:lnTo>
                  <a:pt x="2710553" y="265430"/>
                </a:lnTo>
                <a:close/>
              </a:path>
              <a:path w="4096384" h="836930">
                <a:moveTo>
                  <a:pt x="2718603" y="265430"/>
                </a:moveTo>
                <a:lnTo>
                  <a:pt x="2710553" y="265430"/>
                </a:lnTo>
                <a:lnTo>
                  <a:pt x="2712584" y="264243"/>
                </a:lnTo>
                <a:lnTo>
                  <a:pt x="2712619" y="262827"/>
                </a:lnTo>
                <a:lnTo>
                  <a:pt x="2710553" y="261620"/>
                </a:lnTo>
                <a:lnTo>
                  <a:pt x="2717088" y="261620"/>
                </a:lnTo>
                <a:lnTo>
                  <a:pt x="2718705" y="262890"/>
                </a:lnTo>
                <a:lnTo>
                  <a:pt x="2718267" y="262890"/>
                </a:lnTo>
                <a:lnTo>
                  <a:pt x="2718603" y="265430"/>
                </a:lnTo>
                <a:close/>
              </a:path>
              <a:path w="4096384" h="836930">
                <a:moveTo>
                  <a:pt x="2774598" y="266153"/>
                </a:moveTo>
                <a:lnTo>
                  <a:pt x="2774663" y="262827"/>
                </a:lnTo>
                <a:lnTo>
                  <a:pt x="2775914" y="261620"/>
                </a:lnTo>
                <a:lnTo>
                  <a:pt x="2777263" y="261620"/>
                </a:lnTo>
                <a:lnTo>
                  <a:pt x="2778396" y="262827"/>
                </a:lnTo>
                <a:lnTo>
                  <a:pt x="2778455" y="265430"/>
                </a:lnTo>
                <a:lnTo>
                  <a:pt x="2778265" y="265492"/>
                </a:lnTo>
                <a:lnTo>
                  <a:pt x="2774598" y="266153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71907" y="273050"/>
                </a:lnTo>
                <a:lnTo>
                  <a:pt x="2778612" y="265430"/>
                </a:lnTo>
                <a:lnTo>
                  <a:pt x="2778455" y="265430"/>
                </a:lnTo>
                <a:lnTo>
                  <a:pt x="2778396" y="262827"/>
                </a:lnTo>
                <a:lnTo>
                  <a:pt x="2777263" y="261620"/>
                </a:lnTo>
                <a:lnTo>
                  <a:pt x="2791190" y="261620"/>
                </a:lnTo>
                <a:lnTo>
                  <a:pt x="2789800" y="263935"/>
                </a:lnTo>
                <a:lnTo>
                  <a:pt x="2789904" y="264748"/>
                </a:lnTo>
                <a:lnTo>
                  <a:pt x="2790182" y="265430"/>
                </a:lnTo>
                <a:lnTo>
                  <a:pt x="2778612" y="265430"/>
                </a:lnTo>
                <a:lnTo>
                  <a:pt x="2778265" y="265492"/>
                </a:lnTo>
                <a:lnTo>
                  <a:pt x="2790313" y="265492"/>
                </a:lnTo>
                <a:lnTo>
                  <a:pt x="2792847" y="266700"/>
                </a:lnTo>
                <a:lnTo>
                  <a:pt x="2811047" y="266700"/>
                </a:lnTo>
                <a:lnTo>
                  <a:pt x="2808457" y="267970"/>
                </a:lnTo>
                <a:lnTo>
                  <a:pt x="2795879" y="267970"/>
                </a:lnTo>
                <a:lnTo>
                  <a:pt x="2794090" y="270439"/>
                </a:lnTo>
                <a:lnTo>
                  <a:pt x="2794211" y="271165"/>
                </a:lnTo>
                <a:lnTo>
                  <a:pt x="2794373" y="27178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5766" y="265430"/>
                </a:moveTo>
                <a:lnTo>
                  <a:pt x="2802584" y="264160"/>
                </a:lnTo>
                <a:lnTo>
                  <a:pt x="2802436" y="263609"/>
                </a:lnTo>
                <a:lnTo>
                  <a:pt x="2802360" y="262827"/>
                </a:lnTo>
                <a:lnTo>
                  <a:pt x="2804600" y="261620"/>
                </a:lnTo>
                <a:lnTo>
                  <a:pt x="2807265" y="261620"/>
                </a:lnTo>
                <a:lnTo>
                  <a:pt x="2807525" y="262586"/>
                </a:lnTo>
                <a:lnTo>
                  <a:pt x="2807438" y="263122"/>
                </a:lnTo>
                <a:lnTo>
                  <a:pt x="2805766" y="265430"/>
                </a:lnTo>
                <a:close/>
              </a:path>
              <a:path w="4096384" h="836930">
                <a:moveTo>
                  <a:pt x="2813813" y="265430"/>
                </a:moveTo>
                <a:lnTo>
                  <a:pt x="2805766" y="265430"/>
                </a:lnTo>
                <a:lnTo>
                  <a:pt x="2807438" y="263122"/>
                </a:lnTo>
                <a:lnTo>
                  <a:pt x="2807525" y="262586"/>
                </a:lnTo>
                <a:lnTo>
                  <a:pt x="2807265" y="261620"/>
                </a:lnTo>
                <a:lnTo>
                  <a:pt x="2813371" y="261620"/>
                </a:lnTo>
                <a:lnTo>
                  <a:pt x="2813917" y="263935"/>
                </a:lnTo>
                <a:lnTo>
                  <a:pt x="2813813" y="265430"/>
                </a:lnTo>
                <a:close/>
              </a:path>
              <a:path w="4096384" h="836930">
                <a:moveTo>
                  <a:pt x="2930156" y="269240"/>
                </a:moveTo>
                <a:lnTo>
                  <a:pt x="2924690" y="266547"/>
                </a:lnTo>
                <a:lnTo>
                  <a:pt x="2920602" y="264160"/>
                </a:lnTo>
                <a:lnTo>
                  <a:pt x="2925441" y="262890"/>
                </a:lnTo>
                <a:lnTo>
                  <a:pt x="2926116" y="261620"/>
                </a:lnTo>
                <a:lnTo>
                  <a:pt x="2930156" y="269240"/>
                </a:lnTo>
                <a:close/>
              </a:path>
              <a:path w="4096384" h="836930">
                <a:moveTo>
                  <a:pt x="2943383" y="269240"/>
                </a:moveTo>
                <a:lnTo>
                  <a:pt x="2930156" y="269240"/>
                </a:lnTo>
                <a:lnTo>
                  <a:pt x="2926116" y="261620"/>
                </a:lnTo>
                <a:lnTo>
                  <a:pt x="2931998" y="261620"/>
                </a:lnTo>
                <a:lnTo>
                  <a:pt x="2934347" y="264160"/>
                </a:lnTo>
                <a:lnTo>
                  <a:pt x="2934917" y="264160"/>
                </a:lnTo>
                <a:lnTo>
                  <a:pt x="2934347" y="266700"/>
                </a:lnTo>
                <a:lnTo>
                  <a:pt x="2942979" y="266700"/>
                </a:lnTo>
                <a:lnTo>
                  <a:pt x="2943383" y="269240"/>
                </a:lnTo>
                <a:close/>
              </a:path>
              <a:path w="4096384" h="836930">
                <a:moveTo>
                  <a:pt x="2951770" y="265430"/>
                </a:moveTo>
                <a:lnTo>
                  <a:pt x="2949887" y="264243"/>
                </a:lnTo>
                <a:lnTo>
                  <a:pt x="2949830" y="263609"/>
                </a:lnTo>
                <a:lnTo>
                  <a:pt x="2949921" y="262955"/>
                </a:lnTo>
                <a:lnTo>
                  <a:pt x="2950046" y="262827"/>
                </a:lnTo>
                <a:lnTo>
                  <a:pt x="2952262" y="261620"/>
                </a:lnTo>
                <a:lnTo>
                  <a:pt x="2954278" y="264160"/>
                </a:lnTo>
                <a:lnTo>
                  <a:pt x="2954128" y="264160"/>
                </a:lnTo>
                <a:lnTo>
                  <a:pt x="2951770" y="265430"/>
                </a:lnTo>
                <a:close/>
              </a:path>
              <a:path w="4096384" h="836930">
                <a:moveTo>
                  <a:pt x="2964470" y="265430"/>
                </a:moveTo>
                <a:lnTo>
                  <a:pt x="2951770" y="265430"/>
                </a:lnTo>
                <a:lnTo>
                  <a:pt x="2954128" y="264160"/>
                </a:lnTo>
                <a:lnTo>
                  <a:pt x="2954278" y="264160"/>
                </a:lnTo>
                <a:lnTo>
                  <a:pt x="2952262" y="261620"/>
                </a:lnTo>
                <a:lnTo>
                  <a:pt x="2965833" y="261620"/>
                </a:lnTo>
                <a:lnTo>
                  <a:pt x="2964470" y="265430"/>
                </a:lnTo>
                <a:close/>
              </a:path>
              <a:path w="4096384" h="836930">
                <a:moveTo>
                  <a:pt x="2979265" y="265430"/>
                </a:moveTo>
                <a:lnTo>
                  <a:pt x="2978781" y="263609"/>
                </a:lnTo>
                <a:lnTo>
                  <a:pt x="2978670" y="262586"/>
                </a:lnTo>
                <a:lnTo>
                  <a:pt x="2978924" y="261620"/>
                </a:lnTo>
                <a:lnTo>
                  <a:pt x="2979756" y="261620"/>
                </a:lnTo>
                <a:lnTo>
                  <a:pt x="2980889" y="262827"/>
                </a:lnTo>
                <a:lnTo>
                  <a:pt x="2980791" y="263122"/>
                </a:lnTo>
                <a:lnTo>
                  <a:pt x="2979265" y="265430"/>
                </a:lnTo>
                <a:close/>
              </a:path>
              <a:path w="4096384" h="836930">
                <a:moveTo>
                  <a:pt x="2988857" y="266375"/>
                </a:moveTo>
                <a:lnTo>
                  <a:pt x="2988818" y="265430"/>
                </a:lnTo>
                <a:lnTo>
                  <a:pt x="2979265" y="265430"/>
                </a:lnTo>
                <a:lnTo>
                  <a:pt x="2980791" y="263122"/>
                </a:lnTo>
                <a:lnTo>
                  <a:pt x="2980889" y="262827"/>
                </a:lnTo>
                <a:lnTo>
                  <a:pt x="2979756" y="261620"/>
                </a:lnTo>
                <a:lnTo>
                  <a:pt x="2990713" y="261620"/>
                </a:lnTo>
                <a:lnTo>
                  <a:pt x="2989486" y="264160"/>
                </a:lnTo>
                <a:lnTo>
                  <a:pt x="2989055" y="265217"/>
                </a:lnTo>
                <a:lnTo>
                  <a:pt x="2988944" y="265643"/>
                </a:lnTo>
                <a:lnTo>
                  <a:pt x="2988857" y="266375"/>
                </a:lnTo>
                <a:close/>
              </a:path>
              <a:path w="4096384" h="836930">
                <a:moveTo>
                  <a:pt x="3018327" y="267970"/>
                </a:moveTo>
                <a:lnTo>
                  <a:pt x="3012266" y="267970"/>
                </a:lnTo>
                <a:lnTo>
                  <a:pt x="3011667" y="267144"/>
                </a:lnTo>
                <a:lnTo>
                  <a:pt x="3017667" y="261620"/>
                </a:lnTo>
                <a:lnTo>
                  <a:pt x="3022337" y="261620"/>
                </a:lnTo>
                <a:lnTo>
                  <a:pt x="3020473" y="265430"/>
                </a:lnTo>
                <a:lnTo>
                  <a:pt x="3018327" y="267970"/>
                </a:lnTo>
                <a:close/>
              </a:path>
              <a:path w="4096384" h="836930">
                <a:moveTo>
                  <a:pt x="3007101" y="278405"/>
                </a:moveTo>
                <a:lnTo>
                  <a:pt x="3009335" y="276753"/>
                </a:lnTo>
                <a:lnTo>
                  <a:pt x="3015109" y="271780"/>
                </a:lnTo>
                <a:lnTo>
                  <a:pt x="3020473" y="265430"/>
                </a:lnTo>
                <a:lnTo>
                  <a:pt x="3022337" y="261620"/>
                </a:lnTo>
                <a:lnTo>
                  <a:pt x="3028056" y="261620"/>
                </a:lnTo>
                <a:lnTo>
                  <a:pt x="3034262" y="264160"/>
                </a:lnTo>
                <a:lnTo>
                  <a:pt x="3042118" y="264160"/>
                </a:lnTo>
                <a:lnTo>
                  <a:pt x="3040351" y="266598"/>
                </a:lnTo>
                <a:lnTo>
                  <a:pt x="3039675" y="267970"/>
                </a:lnTo>
                <a:lnTo>
                  <a:pt x="3024694" y="267970"/>
                </a:lnTo>
                <a:lnTo>
                  <a:pt x="3024915" y="269618"/>
                </a:lnTo>
                <a:lnTo>
                  <a:pt x="3025035" y="273050"/>
                </a:lnTo>
                <a:lnTo>
                  <a:pt x="3022337" y="273050"/>
                </a:lnTo>
                <a:lnTo>
                  <a:pt x="3019312" y="274320"/>
                </a:lnTo>
                <a:lnTo>
                  <a:pt x="3016759" y="276753"/>
                </a:lnTo>
                <a:lnTo>
                  <a:pt x="3016722" y="278130"/>
                </a:lnTo>
                <a:lnTo>
                  <a:pt x="3008776" y="278130"/>
                </a:lnTo>
                <a:lnTo>
                  <a:pt x="3007101" y="278405"/>
                </a:lnTo>
                <a:close/>
              </a:path>
              <a:path w="4096384" h="836930">
                <a:moveTo>
                  <a:pt x="3173383" y="271011"/>
                </a:moveTo>
                <a:lnTo>
                  <a:pt x="3172414" y="270510"/>
                </a:lnTo>
                <a:lnTo>
                  <a:pt x="3175065" y="266821"/>
                </a:lnTo>
                <a:lnTo>
                  <a:pt x="3175185" y="266683"/>
                </a:lnTo>
                <a:lnTo>
                  <a:pt x="3180182" y="264160"/>
                </a:lnTo>
                <a:lnTo>
                  <a:pt x="3184600" y="261620"/>
                </a:lnTo>
                <a:lnTo>
                  <a:pt x="3185765" y="261620"/>
                </a:lnTo>
                <a:lnTo>
                  <a:pt x="3180368" y="269240"/>
                </a:lnTo>
                <a:lnTo>
                  <a:pt x="3175721" y="269240"/>
                </a:lnTo>
                <a:lnTo>
                  <a:pt x="3173383" y="271011"/>
                </a:lnTo>
                <a:close/>
              </a:path>
              <a:path w="4096384" h="836930">
                <a:moveTo>
                  <a:pt x="3288875" y="266700"/>
                </a:moveTo>
                <a:lnTo>
                  <a:pt x="3286675" y="266700"/>
                </a:lnTo>
                <a:lnTo>
                  <a:pt x="3287830" y="262890"/>
                </a:lnTo>
                <a:lnTo>
                  <a:pt x="3290764" y="261620"/>
                </a:lnTo>
                <a:lnTo>
                  <a:pt x="3292411" y="261620"/>
                </a:lnTo>
                <a:lnTo>
                  <a:pt x="3288875" y="266700"/>
                </a:lnTo>
                <a:close/>
              </a:path>
              <a:path w="4096384" h="836930">
                <a:moveTo>
                  <a:pt x="3297911" y="266700"/>
                </a:moveTo>
                <a:lnTo>
                  <a:pt x="3288875" y="266700"/>
                </a:lnTo>
                <a:lnTo>
                  <a:pt x="3292411" y="261620"/>
                </a:lnTo>
                <a:lnTo>
                  <a:pt x="3296426" y="261620"/>
                </a:lnTo>
                <a:lnTo>
                  <a:pt x="3297911" y="266700"/>
                </a:lnTo>
                <a:close/>
              </a:path>
              <a:path w="4096384" h="836930">
                <a:moveTo>
                  <a:pt x="3320737" y="262827"/>
                </a:moveTo>
                <a:lnTo>
                  <a:pt x="3319753" y="262373"/>
                </a:lnTo>
                <a:lnTo>
                  <a:pt x="3320534" y="261620"/>
                </a:lnTo>
                <a:lnTo>
                  <a:pt x="3320737" y="262827"/>
                </a:lnTo>
                <a:close/>
              </a:path>
              <a:path w="4096384" h="836930">
                <a:moveTo>
                  <a:pt x="3373594" y="264243"/>
                </a:moveTo>
                <a:lnTo>
                  <a:pt x="3373840" y="261620"/>
                </a:lnTo>
                <a:lnTo>
                  <a:pt x="3374621" y="262373"/>
                </a:lnTo>
                <a:lnTo>
                  <a:pt x="3374725" y="262586"/>
                </a:lnTo>
                <a:lnTo>
                  <a:pt x="3373683" y="264160"/>
                </a:lnTo>
                <a:close/>
              </a:path>
              <a:path w="4096384" h="836930">
                <a:moveTo>
                  <a:pt x="3374770" y="262518"/>
                </a:moveTo>
                <a:lnTo>
                  <a:pt x="3373840" y="261620"/>
                </a:lnTo>
                <a:lnTo>
                  <a:pt x="3375365" y="261620"/>
                </a:lnTo>
                <a:lnTo>
                  <a:pt x="3374770" y="262518"/>
                </a:lnTo>
                <a:close/>
              </a:path>
              <a:path w="4096384" h="836930">
                <a:moveTo>
                  <a:pt x="3381887" y="265430"/>
                </a:moveTo>
                <a:lnTo>
                  <a:pt x="3379233" y="264243"/>
                </a:lnTo>
                <a:lnTo>
                  <a:pt x="3379122" y="263609"/>
                </a:lnTo>
                <a:lnTo>
                  <a:pt x="3379222" y="262890"/>
                </a:lnTo>
                <a:lnTo>
                  <a:pt x="3382228" y="261620"/>
                </a:lnTo>
                <a:lnTo>
                  <a:pt x="3383285" y="262155"/>
                </a:lnTo>
                <a:lnTo>
                  <a:pt x="3383419" y="262890"/>
                </a:lnTo>
                <a:lnTo>
                  <a:pt x="3384644" y="263559"/>
                </a:lnTo>
                <a:lnTo>
                  <a:pt x="3384735" y="264160"/>
                </a:lnTo>
                <a:lnTo>
                  <a:pt x="3381887" y="265430"/>
                </a:lnTo>
                <a:close/>
              </a:path>
              <a:path w="4096384" h="836930">
                <a:moveTo>
                  <a:pt x="3383315" y="262170"/>
                </a:moveTo>
                <a:lnTo>
                  <a:pt x="3382228" y="261620"/>
                </a:lnTo>
                <a:lnTo>
                  <a:pt x="3383236" y="261620"/>
                </a:lnTo>
                <a:lnTo>
                  <a:pt x="3383315" y="262170"/>
                </a:lnTo>
                <a:close/>
              </a:path>
              <a:path w="4096384" h="836930">
                <a:moveTo>
                  <a:pt x="3386601" y="264160"/>
                </a:moveTo>
                <a:lnTo>
                  <a:pt x="3385744" y="264160"/>
                </a:lnTo>
                <a:lnTo>
                  <a:pt x="3384735" y="263609"/>
                </a:lnTo>
                <a:lnTo>
                  <a:pt x="3384611" y="262827"/>
                </a:lnTo>
                <a:lnTo>
                  <a:pt x="3383315" y="262170"/>
                </a:lnTo>
                <a:lnTo>
                  <a:pt x="3383236" y="261620"/>
                </a:lnTo>
                <a:lnTo>
                  <a:pt x="3387924" y="261620"/>
                </a:lnTo>
                <a:lnTo>
                  <a:pt x="3386601" y="264160"/>
                </a:lnTo>
                <a:close/>
              </a:path>
              <a:path w="4096384" h="836930">
                <a:moveTo>
                  <a:pt x="3394963" y="264160"/>
                </a:moveTo>
                <a:lnTo>
                  <a:pt x="3386601" y="264160"/>
                </a:lnTo>
                <a:lnTo>
                  <a:pt x="3387924" y="261620"/>
                </a:lnTo>
                <a:lnTo>
                  <a:pt x="3398255" y="261620"/>
                </a:lnTo>
                <a:lnTo>
                  <a:pt x="3394963" y="264160"/>
                </a:lnTo>
                <a:close/>
              </a:path>
              <a:path w="4096384" h="836930">
                <a:moveTo>
                  <a:pt x="3427997" y="265430"/>
                </a:moveTo>
                <a:lnTo>
                  <a:pt x="3426989" y="265430"/>
                </a:lnTo>
                <a:lnTo>
                  <a:pt x="3426644" y="264997"/>
                </a:lnTo>
                <a:lnTo>
                  <a:pt x="3426289" y="264297"/>
                </a:lnTo>
                <a:lnTo>
                  <a:pt x="3426177" y="263559"/>
                </a:lnTo>
                <a:lnTo>
                  <a:pt x="3426832" y="261620"/>
                </a:lnTo>
                <a:lnTo>
                  <a:pt x="3427814" y="261620"/>
                </a:lnTo>
                <a:lnTo>
                  <a:pt x="3428900" y="263935"/>
                </a:lnTo>
                <a:lnTo>
                  <a:pt x="3428794" y="264426"/>
                </a:lnTo>
                <a:lnTo>
                  <a:pt x="3427997" y="265430"/>
                </a:lnTo>
                <a:close/>
              </a:path>
              <a:path w="4096384" h="836930">
                <a:moveTo>
                  <a:pt x="3438642" y="265430"/>
                </a:moveTo>
                <a:lnTo>
                  <a:pt x="3427997" y="265430"/>
                </a:lnTo>
                <a:lnTo>
                  <a:pt x="3428794" y="264426"/>
                </a:lnTo>
                <a:lnTo>
                  <a:pt x="3428900" y="263935"/>
                </a:lnTo>
                <a:lnTo>
                  <a:pt x="3427814" y="261620"/>
                </a:lnTo>
                <a:lnTo>
                  <a:pt x="3437043" y="261620"/>
                </a:lnTo>
                <a:lnTo>
                  <a:pt x="3437810" y="263935"/>
                </a:lnTo>
                <a:lnTo>
                  <a:pt x="3437934" y="264243"/>
                </a:lnTo>
                <a:lnTo>
                  <a:pt x="3438642" y="265430"/>
                </a:lnTo>
                <a:close/>
              </a:path>
              <a:path w="4096384" h="836930">
                <a:moveTo>
                  <a:pt x="3482305" y="269240"/>
                </a:moveTo>
                <a:lnTo>
                  <a:pt x="3478940" y="265430"/>
                </a:lnTo>
                <a:lnTo>
                  <a:pt x="3477744" y="263122"/>
                </a:lnTo>
                <a:lnTo>
                  <a:pt x="3477657" y="262827"/>
                </a:lnTo>
                <a:lnTo>
                  <a:pt x="3478291" y="261620"/>
                </a:lnTo>
                <a:lnTo>
                  <a:pt x="3485828" y="261620"/>
                </a:lnTo>
                <a:lnTo>
                  <a:pt x="3482305" y="269240"/>
                </a:lnTo>
                <a:close/>
              </a:path>
              <a:path w="4096384" h="836930">
                <a:moveTo>
                  <a:pt x="3561757" y="262890"/>
                </a:moveTo>
                <a:lnTo>
                  <a:pt x="3560749" y="262890"/>
                </a:lnTo>
                <a:lnTo>
                  <a:pt x="3560520" y="262518"/>
                </a:lnTo>
                <a:lnTo>
                  <a:pt x="3560431" y="262155"/>
                </a:lnTo>
                <a:lnTo>
                  <a:pt x="3560749" y="261620"/>
                </a:lnTo>
                <a:lnTo>
                  <a:pt x="3561757" y="26289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560592" y="266700"/>
                </a:lnTo>
                <a:lnTo>
                  <a:pt x="3562186" y="264499"/>
                </a:lnTo>
                <a:lnTo>
                  <a:pt x="3562312" y="263935"/>
                </a:lnTo>
                <a:lnTo>
                  <a:pt x="3561792" y="262955"/>
                </a:lnTo>
                <a:lnTo>
                  <a:pt x="3560749" y="261620"/>
                </a:lnTo>
                <a:lnTo>
                  <a:pt x="3564837" y="261620"/>
                </a:lnTo>
                <a:lnTo>
                  <a:pt x="3565123" y="264160"/>
                </a:lnTo>
                <a:lnTo>
                  <a:pt x="3599473" y="264160"/>
                </a:lnTo>
                <a:lnTo>
                  <a:pt x="3598982" y="265430"/>
                </a:lnTo>
                <a:lnTo>
                  <a:pt x="3748319" y="265430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681950" y="265430"/>
                </a:moveTo>
                <a:lnTo>
                  <a:pt x="3680942" y="265430"/>
                </a:lnTo>
                <a:lnTo>
                  <a:pt x="3680697" y="264499"/>
                </a:lnTo>
                <a:lnTo>
                  <a:pt x="3680608" y="261620"/>
                </a:lnTo>
                <a:lnTo>
                  <a:pt x="3684615" y="261620"/>
                </a:lnTo>
                <a:lnTo>
                  <a:pt x="3683790" y="264160"/>
                </a:lnTo>
                <a:lnTo>
                  <a:pt x="3681950" y="265430"/>
                </a:lnTo>
                <a:close/>
              </a:path>
              <a:path w="4096384" h="836930">
                <a:moveTo>
                  <a:pt x="3748319" y="265430"/>
                </a:moveTo>
                <a:lnTo>
                  <a:pt x="3681950" y="265430"/>
                </a:lnTo>
                <a:lnTo>
                  <a:pt x="3683790" y="264160"/>
                </a:lnTo>
                <a:lnTo>
                  <a:pt x="3684615" y="261620"/>
                </a:lnTo>
                <a:lnTo>
                  <a:pt x="3746826" y="261620"/>
                </a:lnTo>
                <a:lnTo>
                  <a:pt x="3748319" y="26543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746826" y="261620"/>
                </a:lnTo>
                <a:lnTo>
                  <a:pt x="3749825" y="261620"/>
                </a:lnTo>
                <a:lnTo>
                  <a:pt x="3750084" y="262586"/>
                </a:lnTo>
                <a:lnTo>
                  <a:pt x="3750048" y="263222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777503" y="264160"/>
                </a:moveTo>
                <a:lnTo>
                  <a:pt x="3773306" y="264160"/>
                </a:lnTo>
                <a:lnTo>
                  <a:pt x="3774812" y="261620"/>
                </a:lnTo>
                <a:lnTo>
                  <a:pt x="3775480" y="261620"/>
                </a:lnTo>
                <a:lnTo>
                  <a:pt x="3777403" y="262827"/>
                </a:lnTo>
                <a:lnTo>
                  <a:pt x="3777503" y="264160"/>
                </a:lnTo>
                <a:close/>
              </a:path>
              <a:path w="4096384" h="836930">
                <a:moveTo>
                  <a:pt x="3787592" y="264160"/>
                </a:moveTo>
                <a:lnTo>
                  <a:pt x="3777503" y="264160"/>
                </a:lnTo>
                <a:lnTo>
                  <a:pt x="3777403" y="262827"/>
                </a:lnTo>
                <a:lnTo>
                  <a:pt x="3775480" y="261620"/>
                </a:lnTo>
                <a:lnTo>
                  <a:pt x="3784314" y="261620"/>
                </a:lnTo>
                <a:lnTo>
                  <a:pt x="3787592" y="264160"/>
                </a:lnTo>
                <a:close/>
              </a:path>
              <a:path w="4096384" h="836930">
                <a:moveTo>
                  <a:pt x="3846387" y="267970"/>
                </a:moveTo>
                <a:lnTo>
                  <a:pt x="3842592" y="265568"/>
                </a:lnTo>
                <a:lnTo>
                  <a:pt x="3842486" y="263868"/>
                </a:lnTo>
                <a:lnTo>
                  <a:pt x="3843361" y="261620"/>
                </a:lnTo>
                <a:lnTo>
                  <a:pt x="3844370" y="261620"/>
                </a:lnTo>
                <a:lnTo>
                  <a:pt x="3845712" y="264160"/>
                </a:lnTo>
                <a:lnTo>
                  <a:pt x="3846387" y="267970"/>
                </a:lnTo>
                <a:close/>
              </a:path>
              <a:path w="4096384" h="836930">
                <a:moveTo>
                  <a:pt x="3995397" y="271780"/>
                </a:moveTo>
                <a:lnTo>
                  <a:pt x="3960215" y="271780"/>
                </a:lnTo>
                <a:lnTo>
                  <a:pt x="3960298" y="270439"/>
                </a:lnTo>
                <a:lnTo>
                  <a:pt x="3957701" y="267970"/>
                </a:lnTo>
                <a:lnTo>
                  <a:pt x="3846387" y="267970"/>
                </a:lnTo>
                <a:lnTo>
                  <a:pt x="3845712" y="264160"/>
                </a:lnTo>
                <a:lnTo>
                  <a:pt x="3844370" y="261620"/>
                </a:lnTo>
                <a:lnTo>
                  <a:pt x="3865062" y="261620"/>
                </a:lnTo>
                <a:lnTo>
                  <a:pt x="3868801" y="265430"/>
                </a:lnTo>
                <a:lnTo>
                  <a:pt x="3910097" y="265430"/>
                </a:lnTo>
                <a:lnTo>
                  <a:pt x="3914445" y="266700"/>
                </a:lnTo>
                <a:lnTo>
                  <a:pt x="4010701" y="266700"/>
                </a:lnTo>
                <a:lnTo>
                  <a:pt x="4008741" y="269240"/>
                </a:lnTo>
                <a:lnTo>
                  <a:pt x="3996248" y="269240"/>
                </a:lnTo>
                <a:lnTo>
                  <a:pt x="3995397" y="271780"/>
                </a:lnTo>
                <a:close/>
              </a:path>
              <a:path w="4096384" h="836930">
                <a:moveTo>
                  <a:pt x="4031456" y="265430"/>
                </a:moveTo>
                <a:lnTo>
                  <a:pt x="4029439" y="261620"/>
                </a:lnTo>
                <a:lnTo>
                  <a:pt x="4033787" y="261620"/>
                </a:lnTo>
                <a:lnTo>
                  <a:pt x="4034041" y="262586"/>
                </a:lnTo>
                <a:lnTo>
                  <a:pt x="4034069" y="262955"/>
                </a:lnTo>
                <a:lnTo>
                  <a:pt x="4033112" y="264160"/>
                </a:lnTo>
                <a:lnTo>
                  <a:pt x="4031456" y="265430"/>
                </a:lnTo>
                <a:close/>
              </a:path>
              <a:path w="4096384" h="836930">
                <a:moveTo>
                  <a:pt x="1436769" y="267970"/>
                </a:moveTo>
                <a:lnTo>
                  <a:pt x="1426736" y="261838"/>
                </a:lnTo>
                <a:lnTo>
                  <a:pt x="1426953" y="261752"/>
                </a:lnTo>
                <a:lnTo>
                  <a:pt x="1431911" y="262890"/>
                </a:lnTo>
                <a:lnTo>
                  <a:pt x="1435428" y="262890"/>
                </a:lnTo>
                <a:lnTo>
                  <a:pt x="1436769" y="26797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948" y="262890"/>
                </a:lnTo>
                <a:lnTo>
                  <a:pt x="1408657" y="26179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6214" y="270510"/>
                </a:moveTo>
                <a:lnTo>
                  <a:pt x="1418835" y="270510"/>
                </a:lnTo>
                <a:lnTo>
                  <a:pt x="1423864" y="269240"/>
                </a:lnTo>
                <a:lnTo>
                  <a:pt x="1418766" y="265217"/>
                </a:lnTo>
                <a:lnTo>
                  <a:pt x="1421683" y="262890"/>
                </a:lnTo>
                <a:lnTo>
                  <a:pt x="1424097" y="262890"/>
                </a:lnTo>
                <a:lnTo>
                  <a:pt x="1426736" y="261838"/>
                </a:lnTo>
                <a:lnTo>
                  <a:pt x="1436769" y="267970"/>
                </a:lnTo>
                <a:lnTo>
                  <a:pt x="1427216" y="267970"/>
                </a:lnTo>
                <a:lnTo>
                  <a:pt x="1426214" y="270510"/>
                </a:lnTo>
                <a:close/>
              </a:path>
              <a:path w="4096384" h="836930">
                <a:moveTo>
                  <a:pt x="3384735" y="263609"/>
                </a:moveTo>
                <a:lnTo>
                  <a:pt x="3383419" y="262890"/>
                </a:lnTo>
                <a:lnTo>
                  <a:pt x="3383315" y="262170"/>
                </a:lnTo>
                <a:lnTo>
                  <a:pt x="3384611" y="262827"/>
                </a:lnTo>
                <a:lnTo>
                  <a:pt x="3384735" y="263609"/>
                </a:lnTo>
                <a:close/>
              </a:path>
              <a:path w="4096384" h="836930">
                <a:moveTo>
                  <a:pt x="2235669" y="266700"/>
                </a:moveTo>
                <a:lnTo>
                  <a:pt x="2235869" y="262223"/>
                </a:lnTo>
                <a:lnTo>
                  <a:pt x="2239192" y="264160"/>
                </a:lnTo>
                <a:lnTo>
                  <a:pt x="2241032" y="264160"/>
                </a:lnTo>
                <a:lnTo>
                  <a:pt x="2240698" y="265430"/>
                </a:lnTo>
                <a:lnTo>
                  <a:pt x="2238851" y="265430"/>
                </a:lnTo>
                <a:lnTo>
                  <a:pt x="2235669" y="266700"/>
                </a:lnTo>
                <a:close/>
              </a:path>
              <a:path w="4096384" h="836930">
                <a:moveTo>
                  <a:pt x="3560749" y="262890"/>
                </a:moveTo>
                <a:lnTo>
                  <a:pt x="3560176" y="262586"/>
                </a:lnTo>
                <a:lnTo>
                  <a:pt x="3560365" y="262266"/>
                </a:lnTo>
                <a:lnTo>
                  <a:pt x="3560749" y="262890"/>
                </a:lnTo>
                <a:close/>
              </a:path>
              <a:path w="4096384" h="836930">
                <a:moveTo>
                  <a:pt x="3317603" y="264748"/>
                </a:moveTo>
                <a:lnTo>
                  <a:pt x="3317351" y="262890"/>
                </a:lnTo>
                <a:lnTo>
                  <a:pt x="3319217" y="262890"/>
                </a:lnTo>
                <a:lnTo>
                  <a:pt x="3319753" y="262373"/>
                </a:lnTo>
                <a:lnTo>
                  <a:pt x="3320737" y="262827"/>
                </a:lnTo>
                <a:lnTo>
                  <a:pt x="3320759" y="262955"/>
                </a:lnTo>
                <a:lnTo>
                  <a:pt x="3317603" y="264748"/>
                </a:lnTo>
                <a:close/>
              </a:path>
              <a:path w="4096384" h="836930">
                <a:moveTo>
                  <a:pt x="3374357" y="273050"/>
                </a:moveTo>
                <a:lnTo>
                  <a:pt x="3373232" y="270930"/>
                </a:lnTo>
                <a:lnTo>
                  <a:pt x="3373127" y="269240"/>
                </a:lnTo>
                <a:lnTo>
                  <a:pt x="3373570" y="264499"/>
                </a:lnTo>
                <a:lnTo>
                  <a:pt x="3373683" y="264160"/>
                </a:lnTo>
                <a:lnTo>
                  <a:pt x="3374770" y="262518"/>
                </a:lnTo>
                <a:lnTo>
                  <a:pt x="3381736" y="269240"/>
                </a:lnTo>
                <a:lnTo>
                  <a:pt x="3381396" y="271780"/>
                </a:lnTo>
                <a:lnTo>
                  <a:pt x="3374357" y="273050"/>
                </a:lnTo>
                <a:close/>
              </a:path>
              <a:path w="4096384" h="836930">
                <a:moveTo>
                  <a:pt x="3560592" y="266700"/>
                </a:moveTo>
                <a:lnTo>
                  <a:pt x="3559583" y="266700"/>
                </a:lnTo>
                <a:lnTo>
                  <a:pt x="3559243" y="264160"/>
                </a:lnTo>
                <a:lnTo>
                  <a:pt x="3560176" y="262586"/>
                </a:lnTo>
                <a:lnTo>
                  <a:pt x="3560749" y="262890"/>
                </a:lnTo>
                <a:lnTo>
                  <a:pt x="3561757" y="262890"/>
                </a:lnTo>
                <a:lnTo>
                  <a:pt x="3562312" y="263935"/>
                </a:lnTo>
                <a:lnTo>
                  <a:pt x="3562186" y="264499"/>
                </a:lnTo>
                <a:lnTo>
                  <a:pt x="3560592" y="266700"/>
                </a:lnTo>
                <a:close/>
              </a:path>
              <a:path w="4096384" h="836930">
                <a:moveTo>
                  <a:pt x="411702" y="270510"/>
                </a:moveTo>
                <a:lnTo>
                  <a:pt x="408783" y="269240"/>
                </a:lnTo>
                <a:lnTo>
                  <a:pt x="407089" y="268057"/>
                </a:lnTo>
                <a:lnTo>
                  <a:pt x="407031" y="267903"/>
                </a:lnTo>
                <a:lnTo>
                  <a:pt x="409559" y="265430"/>
                </a:lnTo>
                <a:lnTo>
                  <a:pt x="412577" y="262890"/>
                </a:lnTo>
                <a:lnTo>
                  <a:pt x="411743" y="266683"/>
                </a:lnTo>
                <a:lnTo>
                  <a:pt x="412383" y="267924"/>
                </a:lnTo>
                <a:lnTo>
                  <a:pt x="412197" y="268727"/>
                </a:lnTo>
                <a:lnTo>
                  <a:pt x="411702" y="270510"/>
                </a:lnTo>
                <a:close/>
              </a:path>
              <a:path w="4096384" h="836930">
                <a:moveTo>
                  <a:pt x="461693" y="271780"/>
                </a:moveTo>
                <a:lnTo>
                  <a:pt x="459512" y="271780"/>
                </a:lnTo>
                <a:lnTo>
                  <a:pt x="460521" y="262890"/>
                </a:lnTo>
                <a:lnTo>
                  <a:pt x="464712" y="269240"/>
                </a:lnTo>
                <a:lnTo>
                  <a:pt x="464541" y="269240"/>
                </a:lnTo>
                <a:lnTo>
                  <a:pt x="463369" y="270510"/>
                </a:lnTo>
                <a:lnTo>
                  <a:pt x="461693" y="271780"/>
                </a:lnTo>
                <a:close/>
              </a:path>
              <a:path w="4096384" h="836930">
                <a:moveTo>
                  <a:pt x="475607" y="269240"/>
                </a:moveTo>
                <a:lnTo>
                  <a:pt x="464712" y="269240"/>
                </a:lnTo>
                <a:lnTo>
                  <a:pt x="460521" y="262890"/>
                </a:lnTo>
                <a:lnTo>
                  <a:pt x="468786" y="262890"/>
                </a:lnTo>
                <a:lnTo>
                  <a:pt x="469734" y="264160"/>
                </a:lnTo>
                <a:lnTo>
                  <a:pt x="610323" y="264160"/>
                </a:lnTo>
                <a:lnTo>
                  <a:pt x="608254" y="265430"/>
                </a:lnTo>
                <a:lnTo>
                  <a:pt x="530419" y="265430"/>
                </a:lnTo>
                <a:lnTo>
                  <a:pt x="529418" y="266700"/>
                </a:lnTo>
                <a:lnTo>
                  <a:pt x="476439" y="266700"/>
                </a:lnTo>
                <a:lnTo>
                  <a:pt x="474769" y="267970"/>
                </a:lnTo>
                <a:lnTo>
                  <a:pt x="474429" y="267970"/>
                </a:lnTo>
                <a:lnTo>
                  <a:pt x="475607" y="26924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609537" y="269240"/>
                </a:lnTo>
                <a:lnTo>
                  <a:pt x="606332" y="266811"/>
                </a:lnTo>
                <a:lnTo>
                  <a:pt x="606212" y="266683"/>
                </a:lnTo>
                <a:lnTo>
                  <a:pt x="612392" y="262890"/>
                </a:lnTo>
                <a:lnTo>
                  <a:pt x="612967" y="267263"/>
                </a:lnTo>
                <a:lnTo>
                  <a:pt x="612861" y="268727"/>
                </a:lnTo>
                <a:lnTo>
                  <a:pt x="612726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784454" y="274320"/>
                </a:moveTo>
                <a:lnTo>
                  <a:pt x="781183" y="274320"/>
                </a:lnTo>
                <a:lnTo>
                  <a:pt x="783704" y="262890"/>
                </a:lnTo>
                <a:lnTo>
                  <a:pt x="787103" y="268057"/>
                </a:lnTo>
                <a:lnTo>
                  <a:pt x="788393" y="270510"/>
                </a:lnTo>
                <a:lnTo>
                  <a:pt x="784454" y="274320"/>
                </a:lnTo>
                <a:close/>
              </a:path>
              <a:path w="4096384" h="836930">
                <a:moveTo>
                  <a:pt x="871860" y="263559"/>
                </a:moveTo>
                <a:lnTo>
                  <a:pt x="870996" y="263122"/>
                </a:lnTo>
                <a:lnTo>
                  <a:pt x="872376" y="262890"/>
                </a:lnTo>
                <a:lnTo>
                  <a:pt x="871860" y="263559"/>
                </a:lnTo>
                <a:close/>
              </a:path>
              <a:path w="4096384" h="836930">
                <a:moveTo>
                  <a:pt x="877898" y="266608"/>
                </a:moveTo>
                <a:lnTo>
                  <a:pt x="871860" y="263559"/>
                </a:lnTo>
                <a:lnTo>
                  <a:pt x="872376" y="262890"/>
                </a:lnTo>
                <a:lnTo>
                  <a:pt x="875411" y="262890"/>
                </a:lnTo>
                <a:lnTo>
                  <a:pt x="877887" y="266426"/>
                </a:lnTo>
                <a:lnTo>
                  <a:pt x="877898" y="266608"/>
                </a:lnTo>
                <a:close/>
              </a:path>
              <a:path w="4096384" h="836930">
                <a:moveTo>
                  <a:pt x="879748" y="273050"/>
                </a:moveTo>
                <a:lnTo>
                  <a:pt x="879919" y="266700"/>
                </a:lnTo>
                <a:lnTo>
                  <a:pt x="878079" y="266700"/>
                </a:lnTo>
                <a:lnTo>
                  <a:pt x="878006" y="266547"/>
                </a:lnTo>
                <a:lnTo>
                  <a:pt x="884443" y="262890"/>
                </a:lnTo>
                <a:lnTo>
                  <a:pt x="883101" y="266700"/>
                </a:lnTo>
                <a:lnTo>
                  <a:pt x="881089" y="270510"/>
                </a:lnTo>
                <a:lnTo>
                  <a:pt x="880253" y="270510"/>
                </a:lnTo>
                <a:lnTo>
                  <a:pt x="880656" y="271011"/>
                </a:lnTo>
                <a:lnTo>
                  <a:pt x="880533" y="271563"/>
                </a:lnTo>
                <a:lnTo>
                  <a:pt x="879748" y="273050"/>
                </a:lnTo>
                <a:close/>
              </a:path>
              <a:path w="4096384" h="836930">
                <a:moveTo>
                  <a:pt x="903052" y="283210"/>
                </a:moveTo>
                <a:lnTo>
                  <a:pt x="895051" y="283210"/>
                </a:lnTo>
                <a:lnTo>
                  <a:pt x="893853" y="279400"/>
                </a:lnTo>
                <a:lnTo>
                  <a:pt x="890424" y="275590"/>
                </a:lnTo>
                <a:lnTo>
                  <a:pt x="887298" y="273050"/>
                </a:lnTo>
                <a:lnTo>
                  <a:pt x="881040" y="270793"/>
                </a:lnTo>
                <a:lnTo>
                  <a:pt x="883101" y="266700"/>
                </a:lnTo>
                <a:lnTo>
                  <a:pt x="884443" y="262890"/>
                </a:lnTo>
                <a:lnTo>
                  <a:pt x="884947" y="262890"/>
                </a:lnTo>
                <a:lnTo>
                  <a:pt x="884947" y="265430"/>
                </a:lnTo>
                <a:lnTo>
                  <a:pt x="920817" y="265430"/>
                </a:lnTo>
                <a:lnTo>
                  <a:pt x="919907" y="266583"/>
                </a:lnTo>
                <a:lnTo>
                  <a:pt x="919783" y="266821"/>
                </a:lnTo>
                <a:lnTo>
                  <a:pt x="919542" y="267739"/>
                </a:lnTo>
                <a:lnTo>
                  <a:pt x="918643" y="273050"/>
                </a:lnTo>
                <a:lnTo>
                  <a:pt x="924339" y="273050"/>
                </a:lnTo>
                <a:lnTo>
                  <a:pt x="924339" y="279400"/>
                </a:lnTo>
                <a:lnTo>
                  <a:pt x="920817" y="279400"/>
                </a:lnTo>
                <a:lnTo>
                  <a:pt x="920149" y="280670"/>
                </a:lnTo>
                <a:lnTo>
                  <a:pt x="905233" y="280670"/>
                </a:lnTo>
                <a:lnTo>
                  <a:pt x="903052" y="283210"/>
                </a:lnTo>
                <a:close/>
              </a:path>
              <a:path w="4096384" h="836930">
                <a:moveTo>
                  <a:pt x="929368" y="274320"/>
                </a:moveTo>
                <a:lnTo>
                  <a:pt x="924339" y="269240"/>
                </a:lnTo>
                <a:lnTo>
                  <a:pt x="988037" y="269240"/>
                </a:lnTo>
                <a:lnTo>
                  <a:pt x="989004" y="267144"/>
                </a:lnTo>
                <a:lnTo>
                  <a:pt x="989117" y="266583"/>
                </a:lnTo>
                <a:lnTo>
                  <a:pt x="988207" y="265430"/>
                </a:lnTo>
                <a:lnTo>
                  <a:pt x="934731" y="265430"/>
                </a:lnTo>
                <a:lnTo>
                  <a:pt x="942444" y="262890"/>
                </a:lnTo>
                <a:lnTo>
                  <a:pt x="1063803" y="262890"/>
                </a:lnTo>
                <a:lnTo>
                  <a:pt x="1064105" y="264160"/>
                </a:lnTo>
                <a:lnTo>
                  <a:pt x="1012513" y="264160"/>
                </a:lnTo>
                <a:lnTo>
                  <a:pt x="1010333" y="271780"/>
                </a:lnTo>
                <a:lnTo>
                  <a:pt x="1060116" y="271780"/>
                </a:lnTo>
                <a:lnTo>
                  <a:pt x="1058944" y="273050"/>
                </a:lnTo>
                <a:lnTo>
                  <a:pt x="930043" y="273050"/>
                </a:lnTo>
                <a:lnTo>
                  <a:pt x="929368" y="274320"/>
                </a:lnTo>
                <a:close/>
              </a:path>
              <a:path w="4096384" h="836930">
                <a:moveTo>
                  <a:pt x="1065315" y="274320"/>
                </a:moveTo>
                <a:lnTo>
                  <a:pt x="1065315" y="273724"/>
                </a:lnTo>
                <a:lnTo>
                  <a:pt x="1065983" y="273050"/>
                </a:lnTo>
                <a:lnTo>
                  <a:pt x="1065315" y="272808"/>
                </a:lnTo>
                <a:lnTo>
                  <a:pt x="1065193" y="268727"/>
                </a:lnTo>
                <a:lnTo>
                  <a:pt x="1063803" y="262890"/>
                </a:lnTo>
                <a:lnTo>
                  <a:pt x="1070842" y="266700"/>
                </a:lnTo>
                <a:lnTo>
                  <a:pt x="1071686" y="266700"/>
                </a:lnTo>
                <a:lnTo>
                  <a:pt x="1065315" y="27432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20632" y="269240"/>
                </a:lnTo>
                <a:lnTo>
                  <a:pt x="1119537" y="266881"/>
                </a:lnTo>
                <a:lnTo>
                  <a:pt x="1119417" y="266583"/>
                </a:lnTo>
                <a:lnTo>
                  <a:pt x="1118281" y="262890"/>
                </a:lnTo>
                <a:lnTo>
                  <a:pt x="1126832" y="265430"/>
                </a:lnTo>
                <a:lnTo>
                  <a:pt x="1123814" y="26797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48765" y="275590"/>
                </a:moveTo>
                <a:lnTo>
                  <a:pt x="1103699" y="275590"/>
                </a:lnTo>
                <a:lnTo>
                  <a:pt x="1103659" y="274972"/>
                </a:lnTo>
                <a:lnTo>
                  <a:pt x="1103535" y="270510"/>
                </a:lnTo>
                <a:lnTo>
                  <a:pt x="1122138" y="270510"/>
                </a:lnTo>
                <a:lnTo>
                  <a:pt x="1123814" y="267970"/>
                </a:lnTo>
                <a:lnTo>
                  <a:pt x="1126832" y="265430"/>
                </a:lnTo>
                <a:lnTo>
                  <a:pt x="1118281" y="262890"/>
                </a:lnTo>
                <a:lnTo>
                  <a:pt x="1140827" y="262890"/>
                </a:lnTo>
                <a:lnTo>
                  <a:pt x="1140072" y="264160"/>
                </a:lnTo>
                <a:lnTo>
                  <a:pt x="1135043" y="264160"/>
                </a:lnTo>
                <a:lnTo>
                  <a:pt x="1132461" y="266608"/>
                </a:lnTo>
                <a:lnTo>
                  <a:pt x="1132365" y="267970"/>
                </a:lnTo>
                <a:lnTo>
                  <a:pt x="1135214" y="269240"/>
                </a:lnTo>
                <a:lnTo>
                  <a:pt x="1145353" y="269240"/>
                </a:lnTo>
                <a:lnTo>
                  <a:pt x="1143425" y="271780"/>
                </a:lnTo>
                <a:lnTo>
                  <a:pt x="1161615" y="271780"/>
                </a:lnTo>
                <a:lnTo>
                  <a:pt x="1162034" y="273050"/>
                </a:lnTo>
                <a:lnTo>
                  <a:pt x="1155038" y="273050"/>
                </a:lnTo>
                <a:lnTo>
                  <a:pt x="1156900" y="274320"/>
                </a:lnTo>
                <a:lnTo>
                  <a:pt x="1149128" y="274320"/>
                </a:lnTo>
                <a:lnTo>
                  <a:pt x="1148765" y="275590"/>
                </a:lnTo>
                <a:close/>
              </a:path>
              <a:path w="4096384" h="836930">
                <a:moveTo>
                  <a:pt x="1206625" y="265430"/>
                </a:moveTo>
                <a:lnTo>
                  <a:pt x="1206585" y="263935"/>
                </a:lnTo>
                <a:lnTo>
                  <a:pt x="1209139" y="262890"/>
                </a:lnTo>
                <a:lnTo>
                  <a:pt x="1207685" y="265142"/>
                </a:lnTo>
                <a:lnTo>
                  <a:pt x="1206625" y="265430"/>
                </a:lnTo>
                <a:close/>
              </a:path>
              <a:path w="4096384" h="836930">
                <a:moveTo>
                  <a:pt x="1207696" y="265139"/>
                </a:moveTo>
                <a:lnTo>
                  <a:pt x="1209139" y="262890"/>
                </a:lnTo>
                <a:lnTo>
                  <a:pt x="1214080" y="262890"/>
                </a:lnTo>
                <a:lnTo>
                  <a:pt x="1211313" y="264160"/>
                </a:lnTo>
                <a:lnTo>
                  <a:pt x="1207696" y="265139"/>
                </a:lnTo>
                <a:close/>
              </a:path>
              <a:path w="4096384" h="836930">
                <a:moveTo>
                  <a:pt x="1338415" y="264160"/>
                </a:moveTo>
                <a:lnTo>
                  <a:pt x="1330327" y="264160"/>
                </a:lnTo>
                <a:lnTo>
                  <a:pt x="1331336" y="262890"/>
                </a:lnTo>
                <a:lnTo>
                  <a:pt x="1339547" y="262890"/>
                </a:lnTo>
                <a:lnTo>
                  <a:pt x="1338415" y="264160"/>
                </a:lnTo>
                <a:close/>
              </a:path>
              <a:path w="4096384" h="836930">
                <a:moveTo>
                  <a:pt x="1340221" y="274320"/>
                </a:moveTo>
                <a:lnTo>
                  <a:pt x="1333516" y="267970"/>
                </a:lnTo>
                <a:lnTo>
                  <a:pt x="1335022" y="267970"/>
                </a:lnTo>
                <a:lnTo>
                  <a:pt x="1339547" y="262890"/>
                </a:lnTo>
                <a:lnTo>
                  <a:pt x="1339627" y="268727"/>
                </a:lnTo>
                <a:lnTo>
                  <a:pt x="1340221" y="274320"/>
                </a:lnTo>
                <a:close/>
              </a:path>
              <a:path w="4096384" h="836930">
                <a:moveTo>
                  <a:pt x="1412300" y="269240"/>
                </a:moveTo>
                <a:lnTo>
                  <a:pt x="1402072" y="269240"/>
                </a:lnTo>
                <a:lnTo>
                  <a:pt x="1404255" y="266881"/>
                </a:lnTo>
                <a:lnTo>
                  <a:pt x="1404327" y="266608"/>
                </a:lnTo>
                <a:lnTo>
                  <a:pt x="1400396" y="262890"/>
                </a:lnTo>
                <a:lnTo>
                  <a:pt x="1406099" y="265430"/>
                </a:lnTo>
                <a:lnTo>
                  <a:pt x="1412300" y="269240"/>
                </a:lnTo>
                <a:close/>
              </a:path>
              <a:path w="4096384" h="836930">
                <a:moveTo>
                  <a:pt x="1413302" y="273050"/>
                </a:moveTo>
                <a:lnTo>
                  <a:pt x="1386148" y="273050"/>
                </a:lnTo>
                <a:lnTo>
                  <a:pt x="1388328" y="271780"/>
                </a:lnTo>
                <a:lnTo>
                  <a:pt x="1388217" y="270439"/>
                </a:lnTo>
                <a:lnTo>
                  <a:pt x="1386318" y="269240"/>
                </a:lnTo>
                <a:lnTo>
                  <a:pt x="1412300" y="269240"/>
                </a:lnTo>
                <a:lnTo>
                  <a:pt x="1406099" y="265430"/>
                </a:lnTo>
                <a:lnTo>
                  <a:pt x="1400396" y="262890"/>
                </a:lnTo>
                <a:lnTo>
                  <a:pt x="1415816" y="262890"/>
                </a:lnTo>
                <a:lnTo>
                  <a:pt x="1415816" y="267970"/>
                </a:lnTo>
                <a:lnTo>
                  <a:pt x="1413806" y="267970"/>
                </a:lnTo>
                <a:lnTo>
                  <a:pt x="1411852" y="270439"/>
                </a:lnTo>
                <a:lnTo>
                  <a:pt x="1411964" y="270793"/>
                </a:lnTo>
                <a:lnTo>
                  <a:pt x="1413302" y="273050"/>
                </a:lnTo>
                <a:close/>
              </a:path>
              <a:path w="4096384" h="836930">
                <a:moveTo>
                  <a:pt x="1429730" y="276860"/>
                </a:moveTo>
                <a:lnTo>
                  <a:pt x="1423864" y="274320"/>
                </a:lnTo>
                <a:lnTo>
                  <a:pt x="1424034" y="273050"/>
                </a:lnTo>
                <a:lnTo>
                  <a:pt x="1414644" y="273050"/>
                </a:lnTo>
                <a:lnTo>
                  <a:pt x="1415837" y="270793"/>
                </a:lnTo>
                <a:lnTo>
                  <a:pt x="1415938" y="269782"/>
                </a:lnTo>
                <a:lnTo>
                  <a:pt x="1415816" y="262890"/>
                </a:lnTo>
                <a:lnTo>
                  <a:pt x="1418667" y="265139"/>
                </a:lnTo>
                <a:lnTo>
                  <a:pt x="1418501" y="265430"/>
                </a:lnTo>
                <a:lnTo>
                  <a:pt x="1419035" y="265430"/>
                </a:lnTo>
                <a:lnTo>
                  <a:pt x="1423864" y="269240"/>
                </a:lnTo>
                <a:lnTo>
                  <a:pt x="1418835" y="270510"/>
                </a:lnTo>
                <a:lnTo>
                  <a:pt x="1426044" y="270510"/>
                </a:lnTo>
                <a:lnTo>
                  <a:pt x="1426882" y="271780"/>
                </a:lnTo>
                <a:lnTo>
                  <a:pt x="1433219" y="271780"/>
                </a:lnTo>
                <a:lnTo>
                  <a:pt x="1429730" y="276860"/>
                </a:lnTo>
                <a:close/>
              </a:path>
              <a:path w="4096384" h="836930">
                <a:moveTo>
                  <a:pt x="1418671" y="265142"/>
                </a:moveTo>
                <a:lnTo>
                  <a:pt x="1415816" y="262890"/>
                </a:lnTo>
                <a:lnTo>
                  <a:pt x="1420007" y="262890"/>
                </a:lnTo>
                <a:lnTo>
                  <a:pt x="1418671" y="265142"/>
                </a:lnTo>
                <a:close/>
              </a:path>
              <a:path w="4096384" h="836930">
                <a:moveTo>
                  <a:pt x="1418766" y="265217"/>
                </a:moveTo>
                <a:lnTo>
                  <a:pt x="1418779" y="264960"/>
                </a:lnTo>
                <a:lnTo>
                  <a:pt x="1420007" y="262890"/>
                </a:lnTo>
                <a:lnTo>
                  <a:pt x="1421683" y="262890"/>
                </a:lnTo>
                <a:lnTo>
                  <a:pt x="1418766" y="265217"/>
                </a:lnTo>
                <a:close/>
              </a:path>
              <a:path w="4096384" h="836930">
                <a:moveTo>
                  <a:pt x="1913494" y="264160"/>
                </a:moveTo>
                <a:lnTo>
                  <a:pt x="1904104" y="264160"/>
                </a:lnTo>
                <a:lnTo>
                  <a:pt x="1902932" y="262890"/>
                </a:lnTo>
                <a:lnTo>
                  <a:pt x="1913494" y="262890"/>
                </a:lnTo>
                <a:lnTo>
                  <a:pt x="1913494" y="264160"/>
                </a:lnTo>
                <a:close/>
              </a:path>
              <a:path w="4096384" h="836930">
                <a:moveTo>
                  <a:pt x="1971154" y="264160"/>
                </a:moveTo>
                <a:lnTo>
                  <a:pt x="1969478" y="264160"/>
                </a:lnTo>
                <a:lnTo>
                  <a:pt x="1970316" y="262890"/>
                </a:lnTo>
                <a:lnTo>
                  <a:pt x="1971154" y="264160"/>
                </a:lnTo>
                <a:close/>
              </a:path>
              <a:path w="4096384" h="836930">
                <a:moveTo>
                  <a:pt x="1979534" y="264160"/>
                </a:moveTo>
                <a:lnTo>
                  <a:pt x="1971154" y="264160"/>
                </a:lnTo>
                <a:lnTo>
                  <a:pt x="1970316" y="262890"/>
                </a:lnTo>
                <a:lnTo>
                  <a:pt x="1980875" y="262890"/>
                </a:lnTo>
                <a:lnTo>
                  <a:pt x="1979534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58561" y="265430"/>
                </a:lnTo>
                <a:lnTo>
                  <a:pt x="2162581" y="262890"/>
                </a:lnTo>
                <a:lnTo>
                  <a:pt x="2161246" y="264160"/>
                </a:lnTo>
                <a:lnTo>
                  <a:pt x="2170465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169287" y="264160"/>
                </a:moveTo>
                <a:lnTo>
                  <a:pt x="2161246" y="264160"/>
                </a:lnTo>
                <a:lnTo>
                  <a:pt x="2162581" y="262890"/>
                </a:lnTo>
                <a:lnTo>
                  <a:pt x="2170545" y="262890"/>
                </a:lnTo>
                <a:lnTo>
                  <a:pt x="2169287" y="264160"/>
                </a:lnTo>
                <a:close/>
              </a:path>
              <a:path w="4096384" h="836930">
                <a:moveTo>
                  <a:pt x="2612335" y="273050"/>
                </a:moveTo>
                <a:lnTo>
                  <a:pt x="2606796" y="273050"/>
                </a:lnTo>
                <a:lnTo>
                  <a:pt x="2604438" y="269240"/>
                </a:lnTo>
                <a:lnTo>
                  <a:pt x="2608970" y="266700"/>
                </a:lnTo>
                <a:lnTo>
                  <a:pt x="2613437" y="265430"/>
                </a:lnTo>
                <a:lnTo>
                  <a:pt x="2617525" y="262890"/>
                </a:lnTo>
                <a:lnTo>
                  <a:pt x="2618972" y="262890"/>
                </a:lnTo>
                <a:lnTo>
                  <a:pt x="2615373" y="266881"/>
                </a:lnTo>
                <a:lnTo>
                  <a:pt x="2614562" y="267903"/>
                </a:lnTo>
                <a:lnTo>
                  <a:pt x="2614472" y="268057"/>
                </a:lnTo>
                <a:lnTo>
                  <a:pt x="2612335" y="273050"/>
                </a:lnTo>
                <a:close/>
              </a:path>
              <a:path w="4096384" h="836930">
                <a:moveTo>
                  <a:pt x="2628270" y="276860"/>
                </a:moveTo>
                <a:lnTo>
                  <a:pt x="2604772" y="276860"/>
                </a:lnTo>
                <a:lnTo>
                  <a:pt x="2604668" y="275468"/>
                </a:lnTo>
                <a:lnTo>
                  <a:pt x="2602599" y="273050"/>
                </a:lnTo>
                <a:lnTo>
                  <a:pt x="2612335" y="273050"/>
                </a:lnTo>
                <a:lnTo>
                  <a:pt x="2614472" y="268057"/>
                </a:lnTo>
                <a:lnTo>
                  <a:pt x="2614562" y="267903"/>
                </a:lnTo>
                <a:lnTo>
                  <a:pt x="2616093" y="266065"/>
                </a:lnTo>
                <a:lnTo>
                  <a:pt x="2618972" y="262890"/>
                </a:lnTo>
                <a:lnTo>
                  <a:pt x="2627736" y="262890"/>
                </a:lnTo>
                <a:lnTo>
                  <a:pt x="2627736" y="264160"/>
                </a:lnTo>
                <a:lnTo>
                  <a:pt x="2629759" y="265430"/>
                </a:lnTo>
                <a:lnTo>
                  <a:pt x="2631101" y="266700"/>
                </a:lnTo>
                <a:lnTo>
                  <a:pt x="2650051" y="266700"/>
                </a:lnTo>
                <a:lnTo>
                  <a:pt x="2648368" y="267970"/>
                </a:lnTo>
                <a:lnTo>
                  <a:pt x="2625562" y="267970"/>
                </a:lnTo>
                <a:lnTo>
                  <a:pt x="2623722" y="269240"/>
                </a:lnTo>
                <a:lnTo>
                  <a:pt x="2620697" y="271780"/>
                </a:lnTo>
                <a:lnTo>
                  <a:pt x="2628270" y="276860"/>
                </a:lnTo>
                <a:close/>
              </a:path>
              <a:path w="4096384" h="836930">
                <a:moveTo>
                  <a:pt x="2656579" y="264160"/>
                </a:moveTo>
                <a:lnTo>
                  <a:pt x="2656239" y="264160"/>
                </a:lnTo>
                <a:lnTo>
                  <a:pt x="2656239" y="262890"/>
                </a:lnTo>
                <a:lnTo>
                  <a:pt x="2656579" y="264160"/>
                </a:lnTo>
                <a:close/>
              </a:path>
              <a:path w="4096384" h="836930">
                <a:moveTo>
                  <a:pt x="2668058" y="264160"/>
                </a:moveTo>
                <a:lnTo>
                  <a:pt x="2656579" y="264160"/>
                </a:lnTo>
                <a:lnTo>
                  <a:pt x="2656239" y="262890"/>
                </a:lnTo>
                <a:lnTo>
                  <a:pt x="2668686" y="262890"/>
                </a:lnTo>
                <a:lnTo>
                  <a:pt x="2668058" y="264160"/>
                </a:lnTo>
                <a:close/>
              </a:path>
              <a:path w="4096384" h="836930">
                <a:moveTo>
                  <a:pt x="2694412" y="264499"/>
                </a:moveTo>
                <a:lnTo>
                  <a:pt x="2694138" y="262890"/>
                </a:lnTo>
                <a:lnTo>
                  <a:pt x="2697143" y="262890"/>
                </a:lnTo>
                <a:lnTo>
                  <a:pt x="2698826" y="264160"/>
                </a:lnTo>
                <a:lnTo>
                  <a:pt x="2697143" y="264160"/>
                </a:lnTo>
                <a:lnTo>
                  <a:pt x="2694412" y="264499"/>
                </a:lnTo>
                <a:close/>
              </a:path>
              <a:path w="4096384" h="836930">
                <a:moveTo>
                  <a:pt x="2718771" y="266700"/>
                </a:moveTo>
                <a:lnTo>
                  <a:pt x="2698643" y="266700"/>
                </a:lnTo>
                <a:lnTo>
                  <a:pt x="2698826" y="264160"/>
                </a:lnTo>
                <a:lnTo>
                  <a:pt x="2697143" y="262890"/>
                </a:lnTo>
                <a:lnTo>
                  <a:pt x="2708379" y="262890"/>
                </a:lnTo>
                <a:lnTo>
                  <a:pt x="2708379" y="264160"/>
                </a:lnTo>
                <a:lnTo>
                  <a:pt x="2710553" y="265430"/>
                </a:lnTo>
                <a:lnTo>
                  <a:pt x="2718603" y="265430"/>
                </a:lnTo>
                <a:lnTo>
                  <a:pt x="2718771" y="266700"/>
                </a:lnTo>
                <a:close/>
              </a:path>
              <a:path w="4096384" h="836930">
                <a:moveTo>
                  <a:pt x="2720416" y="270510"/>
                </a:moveTo>
                <a:lnTo>
                  <a:pt x="2719275" y="270510"/>
                </a:lnTo>
                <a:lnTo>
                  <a:pt x="2718267" y="262890"/>
                </a:lnTo>
                <a:lnTo>
                  <a:pt x="2720416" y="270510"/>
                </a:lnTo>
                <a:close/>
              </a:path>
              <a:path w="4096384" h="836930">
                <a:moveTo>
                  <a:pt x="2721757" y="274320"/>
                </a:moveTo>
                <a:lnTo>
                  <a:pt x="2720928" y="274320"/>
                </a:lnTo>
                <a:lnTo>
                  <a:pt x="2720856" y="273122"/>
                </a:lnTo>
                <a:lnTo>
                  <a:pt x="2720733" y="271632"/>
                </a:lnTo>
                <a:lnTo>
                  <a:pt x="2718267" y="262890"/>
                </a:lnTo>
                <a:lnTo>
                  <a:pt x="2718705" y="262890"/>
                </a:lnTo>
                <a:lnTo>
                  <a:pt x="2721940" y="265430"/>
                </a:lnTo>
                <a:lnTo>
                  <a:pt x="2749019" y="265430"/>
                </a:lnTo>
                <a:lnTo>
                  <a:pt x="2750443" y="266700"/>
                </a:lnTo>
                <a:lnTo>
                  <a:pt x="2759527" y="266700"/>
                </a:lnTo>
                <a:lnTo>
                  <a:pt x="2755244" y="270510"/>
                </a:lnTo>
                <a:lnTo>
                  <a:pt x="2731336" y="270510"/>
                </a:lnTo>
                <a:lnTo>
                  <a:pt x="2730668" y="273050"/>
                </a:lnTo>
                <a:lnTo>
                  <a:pt x="2722123" y="273050"/>
                </a:lnTo>
                <a:lnTo>
                  <a:pt x="2721757" y="274320"/>
                </a:lnTo>
                <a:close/>
              </a:path>
              <a:path w="4096384" h="836930">
                <a:moveTo>
                  <a:pt x="2754817" y="279400"/>
                </a:moveTo>
                <a:lnTo>
                  <a:pt x="2753291" y="279400"/>
                </a:lnTo>
                <a:lnTo>
                  <a:pt x="2746770" y="276860"/>
                </a:lnTo>
                <a:lnTo>
                  <a:pt x="2750960" y="274320"/>
                </a:lnTo>
                <a:lnTo>
                  <a:pt x="2760319" y="266065"/>
                </a:lnTo>
                <a:lnTo>
                  <a:pt x="2764276" y="262890"/>
                </a:lnTo>
                <a:lnTo>
                  <a:pt x="2765125" y="265217"/>
                </a:lnTo>
                <a:lnTo>
                  <a:pt x="2765038" y="265871"/>
                </a:lnTo>
                <a:lnTo>
                  <a:pt x="2764730" y="266700"/>
                </a:lnTo>
                <a:lnTo>
                  <a:pt x="2763362" y="266700"/>
                </a:lnTo>
                <a:lnTo>
                  <a:pt x="2764435" y="267497"/>
                </a:lnTo>
                <a:lnTo>
                  <a:pt x="2762845" y="271780"/>
                </a:lnTo>
                <a:lnTo>
                  <a:pt x="2754817" y="273050"/>
                </a:lnTo>
                <a:lnTo>
                  <a:pt x="2754817" y="279400"/>
                </a:lnTo>
                <a:close/>
              </a:path>
              <a:path w="4096384" h="836930">
                <a:moveTo>
                  <a:pt x="2771907" y="273050"/>
                </a:moveTo>
                <a:lnTo>
                  <a:pt x="2764645" y="267653"/>
                </a:lnTo>
                <a:lnTo>
                  <a:pt x="2764549" y="267189"/>
                </a:lnTo>
                <a:lnTo>
                  <a:pt x="2765038" y="265871"/>
                </a:lnTo>
                <a:lnTo>
                  <a:pt x="2765125" y="265217"/>
                </a:lnTo>
                <a:lnTo>
                  <a:pt x="2764276" y="262890"/>
                </a:lnTo>
                <a:lnTo>
                  <a:pt x="2774598" y="262890"/>
                </a:lnTo>
                <a:lnTo>
                  <a:pt x="2774598" y="266153"/>
                </a:lnTo>
                <a:lnTo>
                  <a:pt x="2771566" y="266700"/>
                </a:lnTo>
                <a:lnTo>
                  <a:pt x="2777494" y="266700"/>
                </a:lnTo>
                <a:lnTo>
                  <a:pt x="2771907" y="273050"/>
                </a:lnTo>
                <a:close/>
              </a:path>
              <a:path w="4096384" h="836930">
                <a:moveTo>
                  <a:pt x="2951587" y="270510"/>
                </a:moveTo>
                <a:lnTo>
                  <a:pt x="2944882" y="270510"/>
                </a:lnTo>
                <a:lnTo>
                  <a:pt x="2944057" y="269240"/>
                </a:lnTo>
                <a:lnTo>
                  <a:pt x="2943383" y="269240"/>
                </a:lnTo>
                <a:lnTo>
                  <a:pt x="2942374" y="262890"/>
                </a:lnTo>
                <a:lnTo>
                  <a:pt x="2951587" y="27051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63681" y="279400"/>
                </a:lnTo>
                <a:lnTo>
                  <a:pt x="2970045" y="276860"/>
                </a:lnTo>
                <a:lnTo>
                  <a:pt x="2967872" y="275590"/>
                </a:lnTo>
                <a:lnTo>
                  <a:pt x="2966189" y="274320"/>
                </a:lnTo>
                <a:lnTo>
                  <a:pt x="2930647" y="274320"/>
                </a:lnTo>
                <a:lnTo>
                  <a:pt x="2933680" y="270510"/>
                </a:lnTo>
                <a:lnTo>
                  <a:pt x="2951587" y="270510"/>
                </a:lnTo>
                <a:lnTo>
                  <a:pt x="2942374" y="262890"/>
                </a:lnTo>
                <a:lnTo>
                  <a:pt x="2949930" y="262890"/>
                </a:lnTo>
                <a:lnTo>
                  <a:pt x="2949754" y="264160"/>
                </a:lnTo>
                <a:lnTo>
                  <a:pt x="2951770" y="265430"/>
                </a:lnTo>
                <a:lnTo>
                  <a:pt x="2964470" y="265430"/>
                </a:lnTo>
                <a:lnTo>
                  <a:pt x="2964015" y="266700"/>
                </a:lnTo>
                <a:lnTo>
                  <a:pt x="2971394" y="266700"/>
                </a:lnTo>
                <a:lnTo>
                  <a:pt x="2969712" y="269240"/>
                </a:lnTo>
                <a:lnTo>
                  <a:pt x="2969712" y="275590"/>
                </a:lnTo>
                <a:lnTo>
                  <a:pt x="2979599" y="275590"/>
                </a:lnTo>
                <a:lnTo>
                  <a:pt x="2978225" y="276753"/>
                </a:lnTo>
                <a:lnTo>
                  <a:pt x="2978303" y="277386"/>
                </a:lnTo>
                <a:lnTo>
                  <a:pt x="2978591" y="278130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3154754" y="266700"/>
                </a:moveTo>
                <a:lnTo>
                  <a:pt x="3153923" y="265430"/>
                </a:lnTo>
                <a:lnTo>
                  <a:pt x="3152915" y="265430"/>
                </a:lnTo>
                <a:lnTo>
                  <a:pt x="3153098" y="264160"/>
                </a:lnTo>
                <a:lnTo>
                  <a:pt x="3154263" y="262890"/>
                </a:lnTo>
                <a:lnTo>
                  <a:pt x="3159885" y="262890"/>
                </a:lnTo>
                <a:lnTo>
                  <a:pt x="3160628" y="264160"/>
                </a:lnTo>
                <a:lnTo>
                  <a:pt x="3155088" y="264160"/>
                </a:lnTo>
                <a:lnTo>
                  <a:pt x="3154754" y="266700"/>
                </a:lnTo>
                <a:close/>
              </a:path>
              <a:path w="4096384" h="836930">
                <a:moveTo>
                  <a:pt x="3170024" y="266700"/>
                </a:moveTo>
                <a:lnTo>
                  <a:pt x="3156097" y="266700"/>
                </a:lnTo>
                <a:lnTo>
                  <a:pt x="3163476" y="262890"/>
                </a:lnTo>
                <a:lnTo>
                  <a:pt x="3165912" y="262890"/>
                </a:lnTo>
                <a:lnTo>
                  <a:pt x="3167562" y="264499"/>
                </a:lnTo>
                <a:lnTo>
                  <a:pt x="3170024" y="266700"/>
                </a:lnTo>
                <a:close/>
              </a:path>
              <a:path w="4096384" h="836930">
                <a:moveTo>
                  <a:pt x="3278429" y="266700"/>
                </a:moveTo>
                <a:lnTo>
                  <a:pt x="3277976" y="265871"/>
                </a:lnTo>
                <a:lnTo>
                  <a:pt x="3277863" y="264499"/>
                </a:lnTo>
                <a:lnTo>
                  <a:pt x="3277979" y="262890"/>
                </a:lnTo>
                <a:lnTo>
                  <a:pt x="3278204" y="262890"/>
                </a:lnTo>
                <a:lnTo>
                  <a:pt x="3278429" y="266700"/>
                </a:lnTo>
                <a:close/>
              </a:path>
              <a:path w="4096384" h="836930">
                <a:moveTo>
                  <a:pt x="3280916" y="266177"/>
                </a:moveTo>
                <a:lnTo>
                  <a:pt x="3280644" y="264160"/>
                </a:lnTo>
                <a:lnTo>
                  <a:pt x="3278961" y="262890"/>
                </a:lnTo>
                <a:lnTo>
                  <a:pt x="3282484" y="262890"/>
                </a:lnTo>
                <a:lnTo>
                  <a:pt x="3280916" y="266177"/>
                </a:lnTo>
                <a:close/>
              </a:path>
              <a:path w="4096384" h="836930">
                <a:moveTo>
                  <a:pt x="3284791" y="266700"/>
                </a:moveTo>
                <a:lnTo>
                  <a:pt x="3280978" y="266700"/>
                </a:lnTo>
                <a:lnTo>
                  <a:pt x="3280950" y="266106"/>
                </a:lnTo>
                <a:lnTo>
                  <a:pt x="3282484" y="262890"/>
                </a:lnTo>
                <a:lnTo>
                  <a:pt x="3284791" y="266700"/>
                </a:lnTo>
                <a:close/>
              </a:path>
              <a:path w="4096384" h="836930">
                <a:moveTo>
                  <a:pt x="3287777" y="271632"/>
                </a:moveTo>
                <a:lnTo>
                  <a:pt x="3282484" y="262890"/>
                </a:lnTo>
                <a:lnTo>
                  <a:pt x="3287830" y="262890"/>
                </a:lnTo>
                <a:lnTo>
                  <a:pt x="3286675" y="266700"/>
                </a:lnTo>
                <a:lnTo>
                  <a:pt x="3286517" y="266700"/>
                </a:lnTo>
                <a:lnTo>
                  <a:pt x="3286183" y="267970"/>
                </a:lnTo>
                <a:lnTo>
                  <a:pt x="3298094" y="267970"/>
                </a:lnTo>
                <a:lnTo>
                  <a:pt x="3290222" y="270793"/>
                </a:lnTo>
                <a:lnTo>
                  <a:pt x="3287777" y="271632"/>
                </a:lnTo>
                <a:close/>
              </a:path>
              <a:path w="4096384" h="836930">
                <a:moveTo>
                  <a:pt x="3534446" y="265430"/>
                </a:moveTo>
                <a:lnTo>
                  <a:pt x="3532914" y="265430"/>
                </a:lnTo>
                <a:lnTo>
                  <a:pt x="3532580" y="264160"/>
                </a:lnTo>
                <a:lnTo>
                  <a:pt x="3533772" y="262890"/>
                </a:lnTo>
                <a:lnTo>
                  <a:pt x="3534105" y="262890"/>
                </a:lnTo>
                <a:lnTo>
                  <a:pt x="3537962" y="264160"/>
                </a:lnTo>
                <a:lnTo>
                  <a:pt x="3534446" y="265430"/>
                </a:lnTo>
                <a:close/>
              </a:path>
              <a:path w="4096384" h="836930">
                <a:moveTo>
                  <a:pt x="3546173" y="265430"/>
                </a:moveTo>
                <a:lnTo>
                  <a:pt x="3534446" y="265430"/>
                </a:lnTo>
                <a:lnTo>
                  <a:pt x="3537962" y="264160"/>
                </a:lnTo>
                <a:lnTo>
                  <a:pt x="3534105" y="262890"/>
                </a:lnTo>
                <a:lnTo>
                  <a:pt x="3546173" y="262890"/>
                </a:lnTo>
                <a:lnTo>
                  <a:pt x="3546173" y="265430"/>
                </a:lnTo>
                <a:close/>
              </a:path>
              <a:path w="4096384" h="836930">
                <a:moveTo>
                  <a:pt x="3547856" y="266700"/>
                </a:moveTo>
                <a:lnTo>
                  <a:pt x="3546173" y="266700"/>
                </a:lnTo>
                <a:lnTo>
                  <a:pt x="3546173" y="262890"/>
                </a:lnTo>
                <a:lnTo>
                  <a:pt x="3548864" y="262890"/>
                </a:lnTo>
                <a:lnTo>
                  <a:pt x="3550364" y="264160"/>
                </a:lnTo>
                <a:lnTo>
                  <a:pt x="3550030" y="265430"/>
                </a:lnTo>
                <a:lnTo>
                  <a:pt x="3547856" y="266700"/>
                </a:lnTo>
                <a:close/>
              </a:path>
              <a:path w="4096384" h="836930">
                <a:moveTo>
                  <a:pt x="3559583" y="266700"/>
                </a:moveTo>
                <a:lnTo>
                  <a:pt x="3547856" y="266700"/>
                </a:lnTo>
                <a:lnTo>
                  <a:pt x="3550030" y="265430"/>
                </a:lnTo>
                <a:lnTo>
                  <a:pt x="3550364" y="264160"/>
                </a:lnTo>
                <a:lnTo>
                  <a:pt x="3548864" y="262890"/>
                </a:lnTo>
                <a:lnTo>
                  <a:pt x="3559996" y="262890"/>
                </a:lnTo>
                <a:lnTo>
                  <a:pt x="3559376" y="263935"/>
                </a:lnTo>
                <a:lnTo>
                  <a:pt x="3559498" y="266065"/>
                </a:lnTo>
                <a:lnTo>
                  <a:pt x="3559583" y="266700"/>
                </a:lnTo>
                <a:close/>
              </a:path>
              <a:path w="4096384" h="836930">
                <a:moveTo>
                  <a:pt x="3897178" y="265430"/>
                </a:moveTo>
                <a:lnTo>
                  <a:pt x="3896170" y="265430"/>
                </a:lnTo>
                <a:lnTo>
                  <a:pt x="3895162" y="264160"/>
                </a:lnTo>
                <a:lnTo>
                  <a:pt x="3896013" y="262890"/>
                </a:lnTo>
                <a:lnTo>
                  <a:pt x="3897021" y="262890"/>
                </a:lnTo>
                <a:lnTo>
                  <a:pt x="3897835" y="263935"/>
                </a:lnTo>
                <a:lnTo>
                  <a:pt x="3897788" y="264499"/>
                </a:lnTo>
                <a:lnTo>
                  <a:pt x="3897178" y="265430"/>
                </a:lnTo>
                <a:close/>
              </a:path>
              <a:path w="4096384" h="836930">
                <a:moveTo>
                  <a:pt x="3910097" y="265430"/>
                </a:moveTo>
                <a:lnTo>
                  <a:pt x="3897178" y="265430"/>
                </a:lnTo>
                <a:lnTo>
                  <a:pt x="3898010" y="264160"/>
                </a:lnTo>
                <a:lnTo>
                  <a:pt x="3897021" y="262890"/>
                </a:lnTo>
                <a:lnTo>
                  <a:pt x="3906404" y="262890"/>
                </a:lnTo>
                <a:lnTo>
                  <a:pt x="3903392" y="264160"/>
                </a:lnTo>
                <a:lnTo>
                  <a:pt x="3910097" y="265430"/>
                </a:lnTo>
                <a:close/>
              </a:path>
              <a:path w="4096384" h="836930">
                <a:moveTo>
                  <a:pt x="3321391" y="266700"/>
                </a:moveTo>
                <a:lnTo>
                  <a:pt x="3317868" y="266700"/>
                </a:lnTo>
                <a:lnTo>
                  <a:pt x="3317603" y="264748"/>
                </a:lnTo>
                <a:lnTo>
                  <a:pt x="3320759" y="262955"/>
                </a:lnTo>
                <a:lnTo>
                  <a:pt x="3321391" y="266700"/>
                </a:lnTo>
                <a:close/>
              </a:path>
              <a:path w="4096384" h="836930">
                <a:moveTo>
                  <a:pt x="866721" y="270233"/>
                </a:moveTo>
                <a:lnTo>
                  <a:pt x="860308" y="264160"/>
                </a:lnTo>
                <a:lnTo>
                  <a:pt x="864832" y="264160"/>
                </a:lnTo>
                <a:lnTo>
                  <a:pt x="870996" y="263122"/>
                </a:lnTo>
                <a:lnTo>
                  <a:pt x="871860" y="263559"/>
                </a:lnTo>
                <a:lnTo>
                  <a:pt x="866721" y="270233"/>
                </a:lnTo>
                <a:close/>
              </a:path>
              <a:path w="4096384" h="836930">
                <a:moveTo>
                  <a:pt x="1474838" y="267601"/>
                </a:moveTo>
                <a:lnTo>
                  <a:pt x="1469993" y="265430"/>
                </a:lnTo>
                <a:lnTo>
                  <a:pt x="1465436" y="265430"/>
                </a:lnTo>
                <a:lnTo>
                  <a:pt x="1463979" y="263222"/>
                </a:lnTo>
                <a:lnTo>
                  <a:pt x="1467446" y="264160"/>
                </a:lnTo>
                <a:lnTo>
                  <a:pt x="1474950" y="264160"/>
                </a:lnTo>
                <a:lnTo>
                  <a:pt x="1474838" y="267601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872044" y="290830"/>
                </a:lnTo>
                <a:lnTo>
                  <a:pt x="876736" y="288290"/>
                </a:lnTo>
                <a:lnTo>
                  <a:pt x="883053" y="283247"/>
                </a:lnTo>
                <a:lnTo>
                  <a:pt x="883023" y="283096"/>
                </a:lnTo>
                <a:lnTo>
                  <a:pt x="878747" y="276860"/>
                </a:lnTo>
                <a:lnTo>
                  <a:pt x="858127" y="276860"/>
                </a:lnTo>
                <a:lnTo>
                  <a:pt x="861922" y="275661"/>
                </a:lnTo>
                <a:lnTo>
                  <a:pt x="862026" y="274662"/>
                </a:lnTo>
                <a:lnTo>
                  <a:pt x="861814" y="273050"/>
                </a:lnTo>
                <a:lnTo>
                  <a:pt x="860308" y="270510"/>
                </a:lnTo>
                <a:lnTo>
                  <a:pt x="867013" y="270510"/>
                </a:lnTo>
                <a:lnTo>
                  <a:pt x="866773" y="270282"/>
                </a:lnTo>
                <a:lnTo>
                  <a:pt x="866794" y="270139"/>
                </a:lnTo>
                <a:lnTo>
                  <a:pt x="871860" y="263559"/>
                </a:lnTo>
                <a:lnTo>
                  <a:pt x="877898" y="266608"/>
                </a:lnTo>
                <a:lnTo>
                  <a:pt x="877738" y="266700"/>
                </a:lnTo>
                <a:lnTo>
                  <a:pt x="879919" y="266700"/>
                </a:lnTo>
                <a:lnTo>
                  <a:pt x="879748" y="273050"/>
                </a:lnTo>
                <a:lnTo>
                  <a:pt x="882298" y="273050"/>
                </a:lnTo>
                <a:lnTo>
                  <a:pt x="890480" y="283210"/>
                </a:lnTo>
                <a:lnTo>
                  <a:pt x="903052" y="283210"/>
                </a:lnTo>
                <a:lnTo>
                  <a:pt x="892825" y="287020"/>
                </a:lnTo>
                <a:lnTo>
                  <a:pt x="900708" y="28956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3407883" y="265430"/>
                </a:moveTo>
                <a:lnTo>
                  <a:pt x="3381887" y="265430"/>
                </a:lnTo>
                <a:lnTo>
                  <a:pt x="3384735" y="264160"/>
                </a:lnTo>
                <a:lnTo>
                  <a:pt x="3384735" y="263609"/>
                </a:lnTo>
                <a:lnTo>
                  <a:pt x="3385744" y="264160"/>
                </a:lnTo>
                <a:lnTo>
                  <a:pt x="3408220" y="264160"/>
                </a:lnTo>
                <a:lnTo>
                  <a:pt x="3407883" y="265430"/>
                </a:lnTo>
                <a:close/>
              </a:path>
              <a:path w="4096384" h="836930">
                <a:moveTo>
                  <a:pt x="3426644" y="264997"/>
                </a:moveTo>
                <a:lnTo>
                  <a:pt x="3426187" y="264426"/>
                </a:lnTo>
                <a:lnTo>
                  <a:pt x="3426072" y="263868"/>
                </a:lnTo>
                <a:lnTo>
                  <a:pt x="3426644" y="264997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203309" y="270793"/>
                </a:lnTo>
                <a:lnTo>
                  <a:pt x="1203182" y="270439"/>
                </a:lnTo>
                <a:lnTo>
                  <a:pt x="1198562" y="266821"/>
                </a:lnTo>
                <a:lnTo>
                  <a:pt x="1198466" y="266683"/>
                </a:lnTo>
                <a:lnTo>
                  <a:pt x="1202932" y="265430"/>
                </a:lnTo>
                <a:lnTo>
                  <a:pt x="1206585" y="263935"/>
                </a:lnTo>
                <a:lnTo>
                  <a:pt x="1206625" y="265430"/>
                </a:lnTo>
                <a:lnTo>
                  <a:pt x="1207510" y="265430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65422" y="269240"/>
                </a:moveTo>
                <a:lnTo>
                  <a:pt x="52182" y="269240"/>
                </a:lnTo>
                <a:lnTo>
                  <a:pt x="59392" y="264160"/>
                </a:lnTo>
                <a:lnTo>
                  <a:pt x="59392" y="265430"/>
                </a:lnTo>
                <a:lnTo>
                  <a:pt x="60899" y="265430"/>
                </a:lnTo>
                <a:lnTo>
                  <a:pt x="65422" y="269240"/>
                </a:lnTo>
                <a:close/>
              </a:path>
              <a:path w="4096384" h="836930">
                <a:moveTo>
                  <a:pt x="60899" y="265430"/>
                </a:moveTo>
                <a:lnTo>
                  <a:pt x="59392" y="265430"/>
                </a:lnTo>
                <a:lnTo>
                  <a:pt x="59392" y="264160"/>
                </a:lnTo>
                <a:lnTo>
                  <a:pt x="60899" y="265430"/>
                </a:lnTo>
                <a:close/>
              </a:path>
              <a:path w="4096384" h="836930">
                <a:moveTo>
                  <a:pt x="71964" y="269240"/>
                </a:moveTo>
                <a:lnTo>
                  <a:pt x="65422" y="269240"/>
                </a:lnTo>
                <a:lnTo>
                  <a:pt x="59392" y="264160"/>
                </a:lnTo>
                <a:lnTo>
                  <a:pt x="80175" y="264160"/>
                </a:lnTo>
                <a:lnTo>
                  <a:pt x="73299" y="265430"/>
                </a:lnTo>
                <a:lnTo>
                  <a:pt x="68271" y="266700"/>
                </a:lnTo>
                <a:lnTo>
                  <a:pt x="72152" y="267924"/>
                </a:lnTo>
                <a:lnTo>
                  <a:pt x="72098" y="268727"/>
                </a:lnTo>
                <a:lnTo>
                  <a:pt x="71964" y="269240"/>
                </a:lnTo>
                <a:close/>
              </a:path>
              <a:path w="4096384" h="836930">
                <a:moveTo>
                  <a:pt x="71459" y="271780"/>
                </a:moveTo>
                <a:lnTo>
                  <a:pt x="71964" y="269240"/>
                </a:lnTo>
                <a:lnTo>
                  <a:pt x="72297" y="267970"/>
                </a:lnTo>
                <a:lnTo>
                  <a:pt x="68271" y="266700"/>
                </a:lnTo>
                <a:lnTo>
                  <a:pt x="73299" y="265430"/>
                </a:lnTo>
                <a:lnTo>
                  <a:pt x="80175" y="264160"/>
                </a:lnTo>
                <a:lnTo>
                  <a:pt x="71459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71459" y="271780"/>
                </a:lnTo>
                <a:lnTo>
                  <a:pt x="80175" y="264160"/>
                </a:lnTo>
                <a:lnTo>
                  <a:pt x="102300" y="264160"/>
                </a:lnTo>
                <a:lnTo>
                  <a:pt x="100123" y="265430"/>
                </a:lnTo>
                <a:lnTo>
                  <a:pt x="87384" y="265430"/>
                </a:lnTo>
                <a:lnTo>
                  <a:pt x="79507" y="269240"/>
                </a:lnTo>
                <a:lnTo>
                  <a:pt x="86375" y="270510"/>
                </a:lnTo>
                <a:lnTo>
                  <a:pt x="98947" y="27051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98947" y="270510"/>
                </a:lnTo>
                <a:lnTo>
                  <a:pt x="96937" y="269240"/>
                </a:lnTo>
                <a:lnTo>
                  <a:pt x="96779" y="268637"/>
                </a:lnTo>
                <a:lnTo>
                  <a:pt x="96673" y="267903"/>
                </a:lnTo>
                <a:lnTo>
                  <a:pt x="97974" y="266683"/>
                </a:lnTo>
                <a:lnTo>
                  <a:pt x="102300" y="26416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02804" y="271780"/>
                </a:lnTo>
                <a:lnTo>
                  <a:pt x="102300" y="264160"/>
                </a:lnTo>
                <a:lnTo>
                  <a:pt x="111519" y="264160"/>
                </a:lnTo>
                <a:lnTo>
                  <a:pt x="111393" y="267653"/>
                </a:lnTo>
                <a:lnTo>
                  <a:pt x="111015" y="270510"/>
                </a:lnTo>
                <a:lnTo>
                  <a:pt x="167048" y="27051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111015" y="270510"/>
                </a:moveTo>
                <a:lnTo>
                  <a:pt x="111393" y="267653"/>
                </a:lnTo>
                <a:lnTo>
                  <a:pt x="111519" y="264160"/>
                </a:lnTo>
                <a:lnTo>
                  <a:pt x="115880" y="265430"/>
                </a:lnTo>
                <a:lnTo>
                  <a:pt x="115639" y="267263"/>
                </a:lnTo>
                <a:lnTo>
                  <a:pt x="115546" y="269240"/>
                </a:lnTo>
                <a:lnTo>
                  <a:pt x="111015" y="270510"/>
                </a:lnTo>
                <a:close/>
              </a:path>
              <a:path w="4096384" h="836930">
                <a:moveTo>
                  <a:pt x="139852" y="265430"/>
                </a:moveTo>
                <a:lnTo>
                  <a:pt x="126939" y="265430"/>
                </a:lnTo>
                <a:lnTo>
                  <a:pt x="131805" y="264160"/>
                </a:lnTo>
                <a:lnTo>
                  <a:pt x="144547" y="264160"/>
                </a:lnTo>
                <a:lnTo>
                  <a:pt x="139852" y="26543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34319" y="265430"/>
                </a:lnTo>
                <a:lnTo>
                  <a:pt x="139852" y="265430"/>
                </a:lnTo>
                <a:lnTo>
                  <a:pt x="144547" y="264160"/>
                </a:lnTo>
                <a:lnTo>
                  <a:pt x="140854" y="269240"/>
                </a:lnTo>
                <a:lnTo>
                  <a:pt x="141024" y="26924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16455" y="275590"/>
                </a:moveTo>
                <a:lnTo>
                  <a:pt x="214275" y="275590"/>
                </a:lnTo>
                <a:lnTo>
                  <a:pt x="210922" y="274320"/>
                </a:lnTo>
                <a:lnTo>
                  <a:pt x="219808" y="267970"/>
                </a:lnTo>
                <a:lnTo>
                  <a:pt x="220476" y="267970"/>
                </a:lnTo>
                <a:lnTo>
                  <a:pt x="227685" y="264160"/>
                </a:lnTo>
                <a:lnTo>
                  <a:pt x="218151" y="274320"/>
                </a:lnTo>
                <a:lnTo>
                  <a:pt x="217464" y="274320"/>
                </a:lnTo>
                <a:lnTo>
                  <a:pt x="216455" y="275590"/>
                </a:lnTo>
                <a:close/>
              </a:path>
              <a:path w="4096384" h="836930">
                <a:moveTo>
                  <a:pt x="1012513" y="271780"/>
                </a:moveTo>
                <a:lnTo>
                  <a:pt x="1010333" y="271780"/>
                </a:lnTo>
                <a:lnTo>
                  <a:pt x="1012513" y="264160"/>
                </a:lnTo>
                <a:lnTo>
                  <a:pt x="1015590" y="268057"/>
                </a:lnTo>
                <a:lnTo>
                  <a:pt x="1016370" y="269240"/>
                </a:lnTo>
                <a:lnTo>
                  <a:pt x="1015361" y="270510"/>
                </a:lnTo>
                <a:lnTo>
                  <a:pt x="1012513" y="271780"/>
                </a:lnTo>
                <a:close/>
              </a:path>
              <a:path w="4096384" h="836930">
                <a:moveTo>
                  <a:pt x="1065315" y="272808"/>
                </a:moveTo>
                <a:lnTo>
                  <a:pt x="1062467" y="271780"/>
                </a:lnTo>
                <a:lnTo>
                  <a:pt x="1012513" y="271780"/>
                </a:lnTo>
                <a:lnTo>
                  <a:pt x="1015361" y="270510"/>
                </a:lnTo>
                <a:lnTo>
                  <a:pt x="1016370" y="269240"/>
                </a:lnTo>
                <a:lnTo>
                  <a:pt x="1015479" y="267903"/>
                </a:lnTo>
                <a:lnTo>
                  <a:pt x="1012513" y="264160"/>
                </a:lnTo>
                <a:lnTo>
                  <a:pt x="1064105" y="264160"/>
                </a:lnTo>
                <a:lnTo>
                  <a:pt x="1064710" y="266700"/>
                </a:lnTo>
                <a:lnTo>
                  <a:pt x="1027265" y="266700"/>
                </a:lnTo>
                <a:lnTo>
                  <a:pt x="1027763" y="267970"/>
                </a:lnTo>
                <a:lnTo>
                  <a:pt x="1065013" y="267970"/>
                </a:lnTo>
                <a:lnTo>
                  <a:pt x="1065193" y="268727"/>
                </a:lnTo>
                <a:lnTo>
                  <a:pt x="1065315" y="272808"/>
                </a:lnTo>
                <a:close/>
              </a:path>
              <a:path w="4096384" h="836930">
                <a:moveTo>
                  <a:pt x="1086432" y="270510"/>
                </a:moveTo>
                <a:lnTo>
                  <a:pt x="1081574" y="270510"/>
                </a:lnTo>
                <a:lnTo>
                  <a:pt x="1076041" y="269240"/>
                </a:lnTo>
                <a:lnTo>
                  <a:pt x="1081483" y="265492"/>
                </a:lnTo>
                <a:lnTo>
                  <a:pt x="1081574" y="264160"/>
                </a:lnTo>
                <a:lnTo>
                  <a:pt x="1086432" y="270510"/>
                </a:lnTo>
                <a:close/>
              </a:path>
              <a:path w="4096384" h="836930">
                <a:moveTo>
                  <a:pt x="1108060" y="270510"/>
                </a:moveTo>
                <a:lnTo>
                  <a:pt x="1086432" y="270510"/>
                </a:lnTo>
                <a:lnTo>
                  <a:pt x="1081574" y="264160"/>
                </a:lnTo>
                <a:lnTo>
                  <a:pt x="1115596" y="264160"/>
                </a:lnTo>
                <a:lnTo>
                  <a:pt x="1109228" y="265430"/>
                </a:lnTo>
                <a:lnTo>
                  <a:pt x="1093811" y="265430"/>
                </a:lnTo>
                <a:lnTo>
                  <a:pt x="1093811" y="269240"/>
                </a:lnTo>
                <a:lnTo>
                  <a:pt x="1106327" y="269240"/>
                </a:lnTo>
                <a:lnTo>
                  <a:pt x="1108060" y="270510"/>
                </a:lnTo>
                <a:close/>
              </a:path>
              <a:path w="4096384" h="836930">
                <a:moveTo>
                  <a:pt x="1109061" y="270510"/>
                </a:moveTo>
                <a:lnTo>
                  <a:pt x="1108060" y="270510"/>
                </a:lnTo>
                <a:lnTo>
                  <a:pt x="1103027" y="266821"/>
                </a:lnTo>
                <a:lnTo>
                  <a:pt x="1102944" y="266683"/>
                </a:lnTo>
                <a:lnTo>
                  <a:pt x="1115596" y="264160"/>
                </a:lnTo>
                <a:lnTo>
                  <a:pt x="1111242" y="269240"/>
                </a:lnTo>
                <a:lnTo>
                  <a:pt x="1110240" y="269240"/>
                </a:lnTo>
                <a:lnTo>
                  <a:pt x="1109061" y="270510"/>
                </a:lnTo>
                <a:close/>
              </a:path>
              <a:path w="4096384" h="836930">
                <a:moveTo>
                  <a:pt x="1138232" y="269240"/>
                </a:moveTo>
                <a:lnTo>
                  <a:pt x="1135214" y="269240"/>
                </a:lnTo>
                <a:lnTo>
                  <a:pt x="1132562" y="268057"/>
                </a:lnTo>
                <a:lnTo>
                  <a:pt x="1132461" y="266608"/>
                </a:lnTo>
                <a:lnTo>
                  <a:pt x="1135043" y="264160"/>
                </a:lnTo>
                <a:lnTo>
                  <a:pt x="1137224" y="265430"/>
                </a:lnTo>
                <a:lnTo>
                  <a:pt x="1138232" y="269240"/>
                </a:lnTo>
                <a:close/>
              </a:path>
              <a:path w="4096384" h="836930">
                <a:moveTo>
                  <a:pt x="1145353" y="269240"/>
                </a:moveTo>
                <a:lnTo>
                  <a:pt x="1138232" y="269240"/>
                </a:lnTo>
                <a:lnTo>
                  <a:pt x="1137224" y="265430"/>
                </a:lnTo>
                <a:lnTo>
                  <a:pt x="1135043" y="264160"/>
                </a:lnTo>
                <a:lnTo>
                  <a:pt x="1149462" y="264160"/>
                </a:lnTo>
                <a:lnTo>
                  <a:pt x="1147143" y="266881"/>
                </a:lnTo>
                <a:lnTo>
                  <a:pt x="1145353" y="269240"/>
                </a:lnTo>
                <a:close/>
              </a:path>
              <a:path w="4096384" h="836930">
                <a:moveTo>
                  <a:pt x="1143425" y="271780"/>
                </a:moveTo>
                <a:lnTo>
                  <a:pt x="1147827" y="266065"/>
                </a:lnTo>
                <a:lnTo>
                  <a:pt x="1149462" y="264160"/>
                </a:lnTo>
                <a:lnTo>
                  <a:pt x="1150798" y="267970"/>
                </a:lnTo>
                <a:lnTo>
                  <a:pt x="1151806" y="267970"/>
                </a:lnTo>
                <a:lnTo>
                  <a:pt x="1153482" y="269240"/>
                </a:lnTo>
                <a:lnTo>
                  <a:pt x="1143425" y="271780"/>
                </a:lnTo>
                <a:close/>
              </a:path>
              <a:path w="4096384" h="836930">
                <a:moveTo>
                  <a:pt x="1161615" y="271780"/>
                </a:moveTo>
                <a:lnTo>
                  <a:pt x="1143425" y="271780"/>
                </a:lnTo>
                <a:lnTo>
                  <a:pt x="1153482" y="269240"/>
                </a:lnTo>
                <a:lnTo>
                  <a:pt x="1151806" y="267970"/>
                </a:lnTo>
                <a:lnTo>
                  <a:pt x="1150798" y="267970"/>
                </a:lnTo>
                <a:lnTo>
                  <a:pt x="1149462" y="264160"/>
                </a:lnTo>
                <a:lnTo>
                  <a:pt x="1158852" y="264160"/>
                </a:lnTo>
                <a:lnTo>
                  <a:pt x="1160386" y="268057"/>
                </a:lnTo>
                <a:lnTo>
                  <a:pt x="1161615" y="271780"/>
                </a:lnTo>
                <a:close/>
              </a:path>
              <a:path w="4096384" h="836930">
                <a:moveTo>
                  <a:pt x="1162034" y="273050"/>
                </a:moveTo>
                <a:lnTo>
                  <a:pt x="1160386" y="268057"/>
                </a:lnTo>
                <a:lnTo>
                  <a:pt x="1158852" y="264160"/>
                </a:lnTo>
                <a:lnTo>
                  <a:pt x="1165557" y="266700"/>
                </a:lnTo>
                <a:lnTo>
                  <a:pt x="1165052" y="266700"/>
                </a:lnTo>
                <a:lnTo>
                  <a:pt x="1162034" y="273050"/>
                </a:lnTo>
                <a:close/>
              </a:path>
              <a:path w="4096384" h="836930">
                <a:moveTo>
                  <a:pt x="1181808" y="275590"/>
                </a:moveTo>
                <a:lnTo>
                  <a:pt x="1159234" y="275590"/>
                </a:lnTo>
                <a:lnTo>
                  <a:pt x="1157843" y="274320"/>
                </a:lnTo>
                <a:lnTo>
                  <a:pt x="1155038" y="273050"/>
                </a:lnTo>
                <a:lnTo>
                  <a:pt x="1162034" y="273050"/>
                </a:lnTo>
                <a:lnTo>
                  <a:pt x="1165052" y="266700"/>
                </a:lnTo>
                <a:lnTo>
                  <a:pt x="1165557" y="266700"/>
                </a:lnTo>
                <a:lnTo>
                  <a:pt x="1158852" y="264160"/>
                </a:lnTo>
                <a:lnTo>
                  <a:pt x="1171921" y="264160"/>
                </a:lnTo>
                <a:lnTo>
                  <a:pt x="1172595" y="271780"/>
                </a:lnTo>
                <a:lnTo>
                  <a:pt x="1182149" y="271780"/>
                </a:lnTo>
                <a:lnTo>
                  <a:pt x="1181311" y="273050"/>
                </a:lnTo>
                <a:lnTo>
                  <a:pt x="1181808" y="275590"/>
                </a:lnTo>
                <a:close/>
              </a:path>
              <a:path w="4096384" h="836930">
                <a:moveTo>
                  <a:pt x="1176452" y="265430"/>
                </a:moveTo>
                <a:lnTo>
                  <a:pt x="1173668" y="264426"/>
                </a:lnTo>
                <a:lnTo>
                  <a:pt x="1173434" y="264160"/>
                </a:lnTo>
                <a:lnTo>
                  <a:pt x="1175375" y="264160"/>
                </a:lnTo>
                <a:lnTo>
                  <a:pt x="1176452" y="265430"/>
                </a:lnTo>
                <a:close/>
              </a:path>
              <a:path w="4096384" h="836930">
                <a:moveTo>
                  <a:pt x="1241300" y="269240"/>
                </a:moveTo>
                <a:lnTo>
                  <a:pt x="1239142" y="269240"/>
                </a:lnTo>
                <a:lnTo>
                  <a:pt x="1238474" y="264160"/>
                </a:lnTo>
                <a:lnTo>
                  <a:pt x="1244234" y="265430"/>
                </a:lnTo>
                <a:lnTo>
                  <a:pt x="1244087" y="267970"/>
                </a:lnTo>
                <a:lnTo>
                  <a:pt x="1241300" y="269240"/>
                </a:lnTo>
                <a:close/>
              </a:path>
              <a:path w="4096384" h="836930">
                <a:moveTo>
                  <a:pt x="1271658" y="270510"/>
                </a:moveTo>
                <a:lnTo>
                  <a:pt x="1263781" y="266700"/>
                </a:lnTo>
                <a:lnTo>
                  <a:pt x="1269484" y="264160"/>
                </a:lnTo>
                <a:lnTo>
                  <a:pt x="1273335" y="264160"/>
                </a:lnTo>
                <a:lnTo>
                  <a:pt x="1274193" y="264386"/>
                </a:lnTo>
                <a:lnTo>
                  <a:pt x="1270990" y="269240"/>
                </a:lnTo>
                <a:lnTo>
                  <a:pt x="1271161" y="269240"/>
                </a:lnTo>
                <a:lnTo>
                  <a:pt x="1271658" y="270510"/>
                </a:lnTo>
                <a:close/>
              </a:path>
              <a:path w="4096384" h="836930">
                <a:moveTo>
                  <a:pt x="1278144" y="265430"/>
                </a:moveTo>
                <a:lnTo>
                  <a:pt x="1274343" y="264426"/>
                </a:lnTo>
                <a:lnTo>
                  <a:pt x="1274252" y="264297"/>
                </a:lnTo>
                <a:lnTo>
                  <a:pt x="1274343" y="264160"/>
                </a:lnTo>
                <a:lnTo>
                  <a:pt x="1278010" y="264160"/>
                </a:lnTo>
                <a:lnTo>
                  <a:pt x="1278144" y="265430"/>
                </a:lnTo>
                <a:close/>
              </a:path>
              <a:path w="4096384" h="836930">
                <a:moveTo>
                  <a:pt x="1888854" y="266700"/>
                </a:moveTo>
                <a:lnTo>
                  <a:pt x="1834874" y="266700"/>
                </a:lnTo>
                <a:lnTo>
                  <a:pt x="1835378" y="264160"/>
                </a:lnTo>
                <a:lnTo>
                  <a:pt x="1835378" y="265430"/>
                </a:lnTo>
                <a:lnTo>
                  <a:pt x="1884664" y="265430"/>
                </a:lnTo>
                <a:lnTo>
                  <a:pt x="1888854" y="266700"/>
                </a:lnTo>
                <a:close/>
              </a:path>
              <a:path w="4096384" h="836930">
                <a:moveTo>
                  <a:pt x="1835378" y="265430"/>
                </a:moveTo>
                <a:lnTo>
                  <a:pt x="1835378" y="264160"/>
                </a:lnTo>
                <a:lnTo>
                  <a:pt x="1837445" y="264160"/>
                </a:lnTo>
                <a:lnTo>
                  <a:pt x="1835378" y="265430"/>
                </a:lnTo>
                <a:close/>
              </a:path>
              <a:path w="4096384" h="836930">
                <a:moveTo>
                  <a:pt x="2081648" y="265632"/>
                </a:moveTo>
                <a:lnTo>
                  <a:pt x="2081453" y="264160"/>
                </a:lnTo>
                <a:lnTo>
                  <a:pt x="2082298" y="264960"/>
                </a:lnTo>
                <a:lnTo>
                  <a:pt x="2081648" y="265632"/>
                </a:lnTo>
                <a:close/>
              </a:path>
              <a:path w="4096384" h="836930">
                <a:moveTo>
                  <a:pt x="2082298" y="264960"/>
                </a:moveTo>
                <a:lnTo>
                  <a:pt x="2081453" y="264160"/>
                </a:lnTo>
                <a:lnTo>
                  <a:pt x="2083073" y="264160"/>
                </a:lnTo>
                <a:lnTo>
                  <a:pt x="2082298" y="26496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38147" y="266700"/>
                </a:lnTo>
                <a:lnTo>
                  <a:pt x="2640164" y="265430"/>
                </a:lnTo>
                <a:lnTo>
                  <a:pt x="2642004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42004" y="264160"/>
                </a:lnTo>
                <a:lnTo>
                  <a:pt x="2647026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94797" y="266700"/>
                </a:moveTo>
                <a:lnTo>
                  <a:pt x="2694412" y="264499"/>
                </a:lnTo>
                <a:lnTo>
                  <a:pt x="2697143" y="264160"/>
                </a:lnTo>
                <a:lnTo>
                  <a:pt x="2694797" y="266700"/>
                </a:lnTo>
                <a:close/>
              </a:path>
              <a:path w="4096384" h="836930">
                <a:moveTo>
                  <a:pt x="2696312" y="279400"/>
                </a:moveTo>
                <a:lnTo>
                  <a:pt x="2684558" y="279400"/>
                </a:lnTo>
                <a:lnTo>
                  <a:pt x="2687379" y="275661"/>
                </a:lnTo>
                <a:lnTo>
                  <a:pt x="2688932" y="273050"/>
                </a:lnTo>
                <a:lnTo>
                  <a:pt x="2697143" y="264160"/>
                </a:lnTo>
                <a:lnTo>
                  <a:pt x="2698826" y="264160"/>
                </a:lnTo>
                <a:lnTo>
                  <a:pt x="2698643" y="266700"/>
                </a:lnTo>
                <a:lnTo>
                  <a:pt x="2718771" y="266700"/>
                </a:lnTo>
                <a:lnTo>
                  <a:pt x="2718939" y="267970"/>
                </a:lnTo>
                <a:lnTo>
                  <a:pt x="2715418" y="267970"/>
                </a:lnTo>
                <a:lnTo>
                  <a:pt x="2716023" y="269240"/>
                </a:lnTo>
                <a:lnTo>
                  <a:pt x="2702683" y="269240"/>
                </a:lnTo>
                <a:lnTo>
                  <a:pt x="2704025" y="271780"/>
                </a:lnTo>
                <a:lnTo>
                  <a:pt x="2709545" y="271780"/>
                </a:lnTo>
                <a:lnTo>
                  <a:pt x="2709011" y="273050"/>
                </a:lnTo>
                <a:lnTo>
                  <a:pt x="2691938" y="273050"/>
                </a:lnTo>
                <a:lnTo>
                  <a:pt x="2694786" y="278130"/>
                </a:lnTo>
                <a:lnTo>
                  <a:pt x="2696312" y="279400"/>
                </a:lnTo>
                <a:close/>
              </a:path>
              <a:path w="4096384" h="836930">
                <a:moveTo>
                  <a:pt x="2872145" y="278130"/>
                </a:moveTo>
                <a:lnTo>
                  <a:pt x="2872071" y="276753"/>
                </a:lnTo>
                <a:lnTo>
                  <a:pt x="2874615" y="271011"/>
                </a:lnTo>
                <a:lnTo>
                  <a:pt x="2874724" y="270096"/>
                </a:lnTo>
                <a:lnTo>
                  <a:pt x="2874499" y="269240"/>
                </a:lnTo>
                <a:lnTo>
                  <a:pt x="2873982" y="269240"/>
                </a:lnTo>
                <a:lnTo>
                  <a:pt x="2873855" y="268727"/>
                </a:lnTo>
                <a:lnTo>
                  <a:pt x="2873790" y="267924"/>
                </a:lnTo>
                <a:lnTo>
                  <a:pt x="2883869" y="264160"/>
                </a:lnTo>
                <a:lnTo>
                  <a:pt x="2880863" y="271780"/>
                </a:lnTo>
                <a:lnTo>
                  <a:pt x="2876516" y="275590"/>
                </a:lnTo>
                <a:lnTo>
                  <a:pt x="2872145" y="278130"/>
                </a:lnTo>
                <a:close/>
              </a:path>
              <a:path w="4096384" h="836930">
                <a:moveTo>
                  <a:pt x="2880254" y="278130"/>
                </a:moveTo>
                <a:lnTo>
                  <a:pt x="2872145" y="278130"/>
                </a:lnTo>
                <a:lnTo>
                  <a:pt x="2876516" y="275590"/>
                </a:lnTo>
                <a:lnTo>
                  <a:pt x="2880863" y="271780"/>
                </a:lnTo>
                <a:lnTo>
                  <a:pt x="2883869" y="264160"/>
                </a:lnTo>
                <a:lnTo>
                  <a:pt x="2884543" y="264160"/>
                </a:lnTo>
                <a:lnTo>
                  <a:pt x="2887726" y="265430"/>
                </a:lnTo>
                <a:lnTo>
                  <a:pt x="2910198" y="265430"/>
                </a:lnTo>
                <a:lnTo>
                  <a:pt x="2912549" y="266700"/>
                </a:lnTo>
                <a:lnTo>
                  <a:pt x="2890751" y="266700"/>
                </a:lnTo>
                <a:lnTo>
                  <a:pt x="2893782" y="274320"/>
                </a:lnTo>
                <a:lnTo>
                  <a:pt x="2898105" y="274320"/>
                </a:lnTo>
                <a:lnTo>
                  <a:pt x="2898313" y="275590"/>
                </a:lnTo>
                <a:lnTo>
                  <a:pt x="2882546" y="275590"/>
                </a:lnTo>
                <a:lnTo>
                  <a:pt x="2880254" y="278130"/>
                </a:lnTo>
                <a:close/>
              </a:path>
              <a:path w="4096384" h="836930">
                <a:moveTo>
                  <a:pt x="3048823" y="271780"/>
                </a:moveTo>
                <a:lnTo>
                  <a:pt x="3041221" y="271780"/>
                </a:lnTo>
                <a:lnTo>
                  <a:pt x="3046239" y="267970"/>
                </a:lnTo>
                <a:lnTo>
                  <a:pt x="3048823" y="264160"/>
                </a:lnTo>
                <a:lnTo>
                  <a:pt x="3050506" y="266700"/>
                </a:lnTo>
                <a:lnTo>
                  <a:pt x="3050879" y="266700"/>
                </a:lnTo>
                <a:lnTo>
                  <a:pt x="3048199" y="270439"/>
                </a:lnTo>
                <a:lnTo>
                  <a:pt x="3048299" y="270793"/>
                </a:lnTo>
                <a:lnTo>
                  <a:pt x="3048823" y="271780"/>
                </a:lnTo>
                <a:close/>
              </a:path>
              <a:path w="4096384" h="836930">
                <a:moveTo>
                  <a:pt x="3050506" y="266700"/>
                </a:moveTo>
                <a:lnTo>
                  <a:pt x="3048823" y="264160"/>
                </a:lnTo>
                <a:lnTo>
                  <a:pt x="3051178" y="264160"/>
                </a:lnTo>
                <a:lnTo>
                  <a:pt x="3050506" y="266700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4754" y="266700"/>
                </a:lnTo>
                <a:lnTo>
                  <a:pt x="3155088" y="264160"/>
                </a:lnTo>
                <a:lnTo>
                  <a:pt x="3155272" y="26416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467730" y="265430"/>
                </a:moveTo>
                <a:lnTo>
                  <a:pt x="3466879" y="264160"/>
                </a:lnTo>
                <a:lnTo>
                  <a:pt x="3467396" y="264160"/>
                </a:lnTo>
                <a:lnTo>
                  <a:pt x="3467730" y="265430"/>
                </a:lnTo>
                <a:close/>
              </a:path>
              <a:path w="4096384" h="836930">
                <a:moveTo>
                  <a:pt x="3478940" y="265430"/>
                </a:moveTo>
                <a:lnTo>
                  <a:pt x="3467730" y="265430"/>
                </a:lnTo>
                <a:lnTo>
                  <a:pt x="3467396" y="264160"/>
                </a:lnTo>
                <a:lnTo>
                  <a:pt x="3478282" y="264160"/>
                </a:lnTo>
                <a:lnTo>
                  <a:pt x="3478940" y="26543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5031" y="281940"/>
                </a:lnTo>
                <a:lnTo>
                  <a:pt x="3373060" y="275753"/>
                </a:lnTo>
                <a:lnTo>
                  <a:pt x="3372949" y="275468"/>
                </a:lnTo>
                <a:lnTo>
                  <a:pt x="3369301" y="267970"/>
                </a:lnTo>
                <a:lnTo>
                  <a:pt x="3369669" y="267970"/>
                </a:lnTo>
                <a:lnTo>
                  <a:pt x="3373594" y="264243"/>
                </a:lnTo>
                <a:lnTo>
                  <a:pt x="3373127" y="269240"/>
                </a:lnTo>
                <a:lnTo>
                  <a:pt x="3373232" y="270930"/>
                </a:lnTo>
                <a:lnTo>
                  <a:pt x="3374357" y="273050"/>
                </a:lnTo>
                <a:lnTo>
                  <a:pt x="3376040" y="273050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1768602" y="265430"/>
                </a:moveTo>
                <a:lnTo>
                  <a:pt x="1756594" y="265430"/>
                </a:lnTo>
                <a:lnTo>
                  <a:pt x="1769296" y="264297"/>
                </a:lnTo>
                <a:lnTo>
                  <a:pt x="1768602" y="265430"/>
                </a:lnTo>
                <a:close/>
              </a:path>
              <a:path w="4096384" h="836930">
                <a:moveTo>
                  <a:pt x="1291105" y="270510"/>
                </a:moveTo>
                <a:lnTo>
                  <a:pt x="1271658" y="270510"/>
                </a:lnTo>
                <a:lnTo>
                  <a:pt x="1271161" y="269240"/>
                </a:lnTo>
                <a:lnTo>
                  <a:pt x="1270990" y="269240"/>
                </a:lnTo>
                <a:lnTo>
                  <a:pt x="1274193" y="264386"/>
                </a:lnTo>
                <a:lnTo>
                  <a:pt x="1278144" y="265430"/>
                </a:lnTo>
                <a:lnTo>
                  <a:pt x="1295466" y="265430"/>
                </a:lnTo>
                <a:lnTo>
                  <a:pt x="1295126" y="266700"/>
                </a:lnTo>
                <a:lnTo>
                  <a:pt x="1291105" y="27051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72595" y="271780"/>
                </a:lnTo>
                <a:lnTo>
                  <a:pt x="1176690" y="268057"/>
                </a:lnTo>
                <a:lnTo>
                  <a:pt x="1176728" y="267903"/>
                </a:lnTo>
                <a:lnTo>
                  <a:pt x="1173668" y="264426"/>
                </a:lnTo>
                <a:lnTo>
                  <a:pt x="1176452" y="265430"/>
                </a:lnTo>
                <a:lnTo>
                  <a:pt x="1188889" y="265430"/>
                </a:lnTo>
                <a:lnTo>
                  <a:pt x="1186406" y="267903"/>
                </a:lnTo>
                <a:lnTo>
                  <a:pt x="1186289" y="268057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6916" y="271780"/>
                </a:lnTo>
                <a:lnTo>
                  <a:pt x="2686791" y="268457"/>
                </a:lnTo>
                <a:lnTo>
                  <a:pt x="2686916" y="265430"/>
                </a:lnTo>
                <a:lnTo>
                  <a:pt x="2694412" y="264499"/>
                </a:lnTo>
                <a:lnTo>
                  <a:pt x="2694797" y="266700"/>
                </a:lnTo>
                <a:lnTo>
                  <a:pt x="2688932" y="273050"/>
                </a:lnTo>
                <a:lnTo>
                  <a:pt x="2688182" y="274320"/>
                </a:lnTo>
                <a:lnTo>
                  <a:pt x="2687433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3317868" y="266700"/>
                </a:moveTo>
                <a:lnTo>
                  <a:pt x="3314169" y="266700"/>
                </a:lnTo>
                <a:lnTo>
                  <a:pt x="3317603" y="264748"/>
                </a:lnTo>
                <a:lnTo>
                  <a:pt x="3317868" y="266700"/>
                </a:lnTo>
                <a:close/>
              </a:path>
              <a:path w="4096384" h="836930">
                <a:moveTo>
                  <a:pt x="2082349" y="270930"/>
                </a:moveTo>
                <a:lnTo>
                  <a:pt x="2081814" y="266881"/>
                </a:lnTo>
                <a:lnTo>
                  <a:pt x="2081710" y="265568"/>
                </a:lnTo>
                <a:lnTo>
                  <a:pt x="2082298" y="264960"/>
                </a:lnTo>
                <a:lnTo>
                  <a:pt x="2088158" y="270510"/>
                </a:lnTo>
                <a:lnTo>
                  <a:pt x="2082959" y="270510"/>
                </a:lnTo>
                <a:lnTo>
                  <a:pt x="2082349" y="270930"/>
                </a:lnTo>
                <a:close/>
              </a:path>
              <a:path w="4096384" h="836930">
                <a:moveTo>
                  <a:pt x="3443090" y="273050"/>
                </a:moveTo>
                <a:lnTo>
                  <a:pt x="3427814" y="273050"/>
                </a:lnTo>
                <a:lnTo>
                  <a:pt x="3433537" y="270510"/>
                </a:lnTo>
                <a:lnTo>
                  <a:pt x="3430014" y="267970"/>
                </a:lnTo>
                <a:lnTo>
                  <a:pt x="3428148" y="267970"/>
                </a:lnTo>
                <a:lnTo>
                  <a:pt x="3426644" y="264997"/>
                </a:lnTo>
                <a:lnTo>
                  <a:pt x="3426989" y="265430"/>
                </a:lnTo>
                <a:lnTo>
                  <a:pt x="3438642" y="265430"/>
                </a:lnTo>
                <a:lnTo>
                  <a:pt x="3440916" y="269240"/>
                </a:lnTo>
                <a:lnTo>
                  <a:pt x="3441741" y="269240"/>
                </a:lnTo>
                <a:lnTo>
                  <a:pt x="3443090" y="273050"/>
                </a:lnTo>
                <a:close/>
              </a:path>
              <a:path w="4096384" h="836930">
                <a:moveTo>
                  <a:pt x="1207510" y="265430"/>
                </a:moveTo>
                <a:lnTo>
                  <a:pt x="1206625" y="265430"/>
                </a:lnTo>
                <a:lnTo>
                  <a:pt x="1207696" y="265139"/>
                </a:lnTo>
                <a:lnTo>
                  <a:pt x="1207510" y="265430"/>
                </a:lnTo>
                <a:close/>
              </a:path>
              <a:path w="4096384" h="836930">
                <a:moveTo>
                  <a:pt x="1418501" y="265430"/>
                </a:moveTo>
                <a:lnTo>
                  <a:pt x="1418671" y="265142"/>
                </a:lnTo>
                <a:lnTo>
                  <a:pt x="1418501" y="265430"/>
                </a:lnTo>
                <a:close/>
              </a:path>
              <a:path w="4096384" h="836930">
                <a:moveTo>
                  <a:pt x="1419035" y="265430"/>
                </a:moveTo>
                <a:lnTo>
                  <a:pt x="1418501" y="265430"/>
                </a:lnTo>
                <a:lnTo>
                  <a:pt x="1418766" y="265217"/>
                </a:lnTo>
                <a:lnTo>
                  <a:pt x="1419035" y="265430"/>
                </a:lnTo>
                <a:close/>
              </a:path>
              <a:path w="4096384" h="836930">
                <a:moveTo>
                  <a:pt x="92917" y="270510"/>
                </a:moveTo>
                <a:lnTo>
                  <a:pt x="86375" y="270510"/>
                </a:lnTo>
                <a:lnTo>
                  <a:pt x="79507" y="269240"/>
                </a:lnTo>
                <a:lnTo>
                  <a:pt x="87384" y="265430"/>
                </a:lnTo>
                <a:lnTo>
                  <a:pt x="92917" y="270510"/>
                </a:lnTo>
                <a:close/>
              </a:path>
              <a:path w="4096384" h="836930">
                <a:moveTo>
                  <a:pt x="98947" y="270510"/>
                </a:moveTo>
                <a:lnTo>
                  <a:pt x="92917" y="270510"/>
                </a:lnTo>
                <a:lnTo>
                  <a:pt x="87384" y="265430"/>
                </a:lnTo>
                <a:lnTo>
                  <a:pt x="100123" y="265430"/>
                </a:lnTo>
                <a:lnTo>
                  <a:pt x="97946" y="266700"/>
                </a:lnTo>
                <a:lnTo>
                  <a:pt x="96673" y="267903"/>
                </a:lnTo>
                <a:lnTo>
                  <a:pt x="96802" y="268727"/>
                </a:lnTo>
                <a:lnTo>
                  <a:pt x="96937" y="269240"/>
                </a:lnTo>
                <a:lnTo>
                  <a:pt x="98947" y="27051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51081" y="265430"/>
                </a:lnTo>
                <a:lnTo>
                  <a:pt x="156614" y="265430"/>
                </a:lnTo>
                <a:lnTo>
                  <a:pt x="157005" y="266426"/>
                </a:lnTo>
                <a:lnTo>
                  <a:pt x="156980" y="266881"/>
                </a:lnTo>
                <a:lnTo>
                  <a:pt x="155272" y="26924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167048" y="270510"/>
                </a:moveTo>
                <a:lnTo>
                  <a:pt x="152254" y="270510"/>
                </a:lnTo>
                <a:lnTo>
                  <a:pt x="155272" y="269240"/>
                </a:lnTo>
                <a:lnTo>
                  <a:pt x="156980" y="266881"/>
                </a:lnTo>
                <a:lnTo>
                  <a:pt x="157005" y="266426"/>
                </a:lnTo>
                <a:lnTo>
                  <a:pt x="156614" y="265430"/>
                </a:lnTo>
                <a:lnTo>
                  <a:pt x="159853" y="265430"/>
                </a:lnTo>
                <a:lnTo>
                  <a:pt x="161016" y="266426"/>
                </a:lnTo>
                <a:lnTo>
                  <a:pt x="160947" y="266608"/>
                </a:lnTo>
                <a:lnTo>
                  <a:pt x="160635" y="266700"/>
                </a:lnTo>
                <a:lnTo>
                  <a:pt x="167048" y="270510"/>
                </a:lnTo>
                <a:close/>
              </a:path>
              <a:path w="4096384" h="836930">
                <a:moveTo>
                  <a:pt x="168178" y="267970"/>
                </a:moveTo>
                <a:lnTo>
                  <a:pt x="162815" y="267970"/>
                </a:lnTo>
                <a:lnTo>
                  <a:pt x="162815" y="266065"/>
                </a:lnTo>
                <a:lnTo>
                  <a:pt x="164996" y="265430"/>
                </a:lnTo>
                <a:lnTo>
                  <a:pt x="166672" y="265430"/>
                </a:lnTo>
                <a:lnTo>
                  <a:pt x="167674" y="266700"/>
                </a:lnTo>
                <a:lnTo>
                  <a:pt x="168178" y="267970"/>
                </a:lnTo>
                <a:close/>
              </a:path>
              <a:path w="4096384" h="836930">
                <a:moveTo>
                  <a:pt x="221509" y="278130"/>
                </a:moveTo>
                <a:lnTo>
                  <a:pt x="158120" y="278130"/>
                </a:lnTo>
                <a:lnTo>
                  <a:pt x="164655" y="271780"/>
                </a:lnTo>
                <a:lnTo>
                  <a:pt x="169186" y="271780"/>
                </a:lnTo>
                <a:lnTo>
                  <a:pt x="168201" y="268057"/>
                </a:lnTo>
                <a:lnTo>
                  <a:pt x="167674" y="266700"/>
                </a:lnTo>
                <a:lnTo>
                  <a:pt x="166672" y="265430"/>
                </a:lnTo>
                <a:lnTo>
                  <a:pt x="175219" y="265430"/>
                </a:lnTo>
                <a:lnTo>
                  <a:pt x="177512" y="267601"/>
                </a:lnTo>
                <a:lnTo>
                  <a:pt x="177568" y="274320"/>
                </a:lnTo>
                <a:lnTo>
                  <a:pt x="210922" y="274320"/>
                </a:lnTo>
                <a:lnTo>
                  <a:pt x="214275" y="275590"/>
                </a:lnTo>
                <a:lnTo>
                  <a:pt x="223576" y="275590"/>
                </a:lnTo>
                <a:lnTo>
                  <a:pt x="221509" y="278130"/>
                </a:lnTo>
                <a:close/>
              </a:path>
              <a:path w="4096384" h="836930">
                <a:moveTo>
                  <a:pt x="531087" y="270510"/>
                </a:moveTo>
                <a:lnTo>
                  <a:pt x="529915" y="270510"/>
                </a:lnTo>
                <a:lnTo>
                  <a:pt x="528882" y="268270"/>
                </a:lnTo>
                <a:lnTo>
                  <a:pt x="528768" y="267924"/>
                </a:lnTo>
                <a:lnTo>
                  <a:pt x="529418" y="266700"/>
                </a:lnTo>
                <a:lnTo>
                  <a:pt x="530419" y="265430"/>
                </a:lnTo>
                <a:lnTo>
                  <a:pt x="531898" y="267924"/>
                </a:lnTo>
                <a:lnTo>
                  <a:pt x="531786" y="268393"/>
                </a:lnTo>
                <a:lnTo>
                  <a:pt x="531087" y="27051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31087" y="270510"/>
                </a:lnTo>
                <a:lnTo>
                  <a:pt x="531786" y="268393"/>
                </a:lnTo>
                <a:lnTo>
                  <a:pt x="531898" y="267924"/>
                </a:lnTo>
                <a:lnTo>
                  <a:pt x="530419" y="265430"/>
                </a:lnTo>
                <a:lnTo>
                  <a:pt x="583726" y="265430"/>
                </a:lnTo>
                <a:lnTo>
                  <a:pt x="583221" y="266700"/>
                </a:lnTo>
                <a:lnTo>
                  <a:pt x="544668" y="266700"/>
                </a:lnTo>
                <a:lnTo>
                  <a:pt x="541819" y="267970"/>
                </a:lnTo>
                <a:lnTo>
                  <a:pt x="544163" y="269240"/>
                </a:lnTo>
                <a:lnTo>
                  <a:pt x="569641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5232" y="270510"/>
                </a:moveTo>
                <a:lnTo>
                  <a:pt x="584060" y="270510"/>
                </a:lnTo>
                <a:lnTo>
                  <a:pt x="582900" y="268314"/>
                </a:lnTo>
                <a:lnTo>
                  <a:pt x="582809" y="267739"/>
                </a:lnTo>
                <a:lnTo>
                  <a:pt x="583726" y="265430"/>
                </a:lnTo>
                <a:lnTo>
                  <a:pt x="584898" y="265430"/>
                </a:lnTo>
                <a:lnTo>
                  <a:pt x="586216" y="267924"/>
                </a:lnTo>
                <a:lnTo>
                  <a:pt x="586103" y="268314"/>
                </a:lnTo>
                <a:lnTo>
                  <a:pt x="585232" y="270510"/>
                </a:lnTo>
                <a:close/>
              </a:path>
              <a:path w="4096384" h="836930">
                <a:moveTo>
                  <a:pt x="591644" y="270510"/>
                </a:moveTo>
                <a:lnTo>
                  <a:pt x="585232" y="270510"/>
                </a:lnTo>
                <a:lnTo>
                  <a:pt x="586103" y="268314"/>
                </a:lnTo>
                <a:lnTo>
                  <a:pt x="586216" y="267924"/>
                </a:lnTo>
                <a:lnTo>
                  <a:pt x="584898" y="265430"/>
                </a:lnTo>
                <a:lnTo>
                  <a:pt x="596795" y="265430"/>
                </a:lnTo>
                <a:lnTo>
                  <a:pt x="594281" y="269240"/>
                </a:lnTo>
                <a:lnTo>
                  <a:pt x="593279" y="269240"/>
                </a:lnTo>
                <a:lnTo>
                  <a:pt x="591644" y="27051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19020" y="285750"/>
                </a:lnTo>
                <a:lnTo>
                  <a:pt x="518800" y="283247"/>
                </a:lnTo>
                <a:lnTo>
                  <a:pt x="518686" y="275590"/>
                </a:lnTo>
                <a:lnTo>
                  <a:pt x="593783" y="275590"/>
                </a:lnTo>
                <a:lnTo>
                  <a:pt x="593842" y="272450"/>
                </a:lnTo>
                <a:lnTo>
                  <a:pt x="593708" y="271686"/>
                </a:lnTo>
                <a:lnTo>
                  <a:pt x="593593" y="270282"/>
                </a:lnTo>
                <a:lnTo>
                  <a:pt x="596795" y="265430"/>
                </a:lnTo>
                <a:lnTo>
                  <a:pt x="598471" y="266700"/>
                </a:lnTo>
                <a:lnTo>
                  <a:pt x="599984" y="269240"/>
                </a:lnTo>
                <a:lnTo>
                  <a:pt x="599650" y="270510"/>
                </a:lnTo>
                <a:lnTo>
                  <a:pt x="711455" y="270510"/>
                </a:lnTo>
                <a:lnTo>
                  <a:pt x="710710" y="273050"/>
                </a:lnTo>
                <a:lnTo>
                  <a:pt x="604175" y="273050"/>
                </a:lnTo>
                <a:lnTo>
                  <a:pt x="597470" y="276860"/>
                </a:lnTo>
                <a:lnTo>
                  <a:pt x="531421" y="276860"/>
                </a:lnTo>
                <a:lnTo>
                  <a:pt x="528884" y="279266"/>
                </a:lnTo>
                <a:lnTo>
                  <a:pt x="528907" y="280670"/>
                </a:lnTo>
                <a:lnTo>
                  <a:pt x="530583" y="281940"/>
                </a:lnTo>
                <a:lnTo>
                  <a:pt x="595289" y="281940"/>
                </a:lnTo>
                <a:lnTo>
                  <a:pt x="594985" y="283096"/>
                </a:lnTo>
                <a:lnTo>
                  <a:pt x="595010" y="283247"/>
                </a:lnTo>
                <a:lnTo>
                  <a:pt x="596795" y="28448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599650" y="270510"/>
                </a:lnTo>
                <a:lnTo>
                  <a:pt x="599984" y="269240"/>
                </a:lnTo>
                <a:lnTo>
                  <a:pt x="598471" y="266700"/>
                </a:lnTo>
                <a:lnTo>
                  <a:pt x="596795" y="265430"/>
                </a:lnTo>
                <a:lnTo>
                  <a:pt x="608254" y="265430"/>
                </a:lnTo>
                <a:lnTo>
                  <a:pt x="606185" y="266700"/>
                </a:lnTo>
                <a:lnTo>
                  <a:pt x="609537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651280" y="269240"/>
                </a:moveTo>
                <a:lnTo>
                  <a:pt x="650272" y="269240"/>
                </a:lnTo>
                <a:lnTo>
                  <a:pt x="649619" y="267263"/>
                </a:lnTo>
                <a:lnTo>
                  <a:pt x="649494" y="266608"/>
                </a:lnTo>
                <a:lnTo>
                  <a:pt x="650272" y="265430"/>
                </a:lnTo>
                <a:lnTo>
                  <a:pt x="651280" y="265430"/>
                </a:lnTo>
                <a:lnTo>
                  <a:pt x="652005" y="267642"/>
                </a:lnTo>
                <a:lnTo>
                  <a:pt x="652054" y="268057"/>
                </a:lnTo>
                <a:lnTo>
                  <a:pt x="651280" y="269240"/>
                </a:lnTo>
                <a:close/>
              </a:path>
              <a:path w="4096384" h="836930">
                <a:moveTo>
                  <a:pt x="714528" y="269240"/>
                </a:moveTo>
                <a:lnTo>
                  <a:pt x="651280" y="269240"/>
                </a:lnTo>
                <a:lnTo>
                  <a:pt x="651886" y="268314"/>
                </a:lnTo>
                <a:lnTo>
                  <a:pt x="652005" y="267642"/>
                </a:lnTo>
                <a:lnTo>
                  <a:pt x="651280" y="265430"/>
                </a:lnTo>
                <a:lnTo>
                  <a:pt x="704416" y="265430"/>
                </a:lnTo>
                <a:lnTo>
                  <a:pt x="704181" y="266324"/>
                </a:lnTo>
                <a:lnTo>
                  <a:pt x="704178" y="266881"/>
                </a:lnTo>
                <a:lnTo>
                  <a:pt x="704750" y="267970"/>
                </a:lnTo>
                <a:lnTo>
                  <a:pt x="715087" y="267970"/>
                </a:lnTo>
                <a:lnTo>
                  <a:pt x="714528" y="269240"/>
                </a:lnTo>
                <a:close/>
              </a:path>
              <a:path w="4096384" h="836930">
                <a:moveTo>
                  <a:pt x="713743" y="273897"/>
                </a:moveTo>
                <a:lnTo>
                  <a:pt x="713629" y="273050"/>
                </a:lnTo>
                <a:lnTo>
                  <a:pt x="713116" y="272450"/>
                </a:lnTo>
                <a:lnTo>
                  <a:pt x="715566" y="266881"/>
                </a:lnTo>
                <a:lnTo>
                  <a:pt x="715670" y="266683"/>
                </a:lnTo>
                <a:lnTo>
                  <a:pt x="717492" y="265430"/>
                </a:lnTo>
                <a:lnTo>
                  <a:pt x="719162" y="266700"/>
                </a:lnTo>
                <a:lnTo>
                  <a:pt x="720440" y="267903"/>
                </a:lnTo>
                <a:lnTo>
                  <a:pt x="720566" y="268393"/>
                </a:lnTo>
                <a:lnTo>
                  <a:pt x="721008" y="271780"/>
                </a:lnTo>
                <a:lnTo>
                  <a:pt x="713743" y="273897"/>
                </a:lnTo>
                <a:close/>
              </a:path>
              <a:path w="4096384" h="836930">
                <a:moveTo>
                  <a:pt x="715534" y="281940"/>
                </a:moveTo>
                <a:lnTo>
                  <a:pt x="708102" y="281940"/>
                </a:lnTo>
                <a:lnTo>
                  <a:pt x="714353" y="278201"/>
                </a:lnTo>
                <a:lnTo>
                  <a:pt x="714420" y="277926"/>
                </a:lnTo>
                <a:lnTo>
                  <a:pt x="714217" y="277152"/>
                </a:lnTo>
                <a:lnTo>
                  <a:pt x="714090" y="276489"/>
                </a:lnTo>
                <a:lnTo>
                  <a:pt x="713743" y="273897"/>
                </a:lnTo>
                <a:lnTo>
                  <a:pt x="721008" y="271780"/>
                </a:lnTo>
                <a:lnTo>
                  <a:pt x="720566" y="268393"/>
                </a:lnTo>
                <a:lnTo>
                  <a:pt x="720440" y="267903"/>
                </a:lnTo>
                <a:lnTo>
                  <a:pt x="719162" y="266700"/>
                </a:lnTo>
                <a:lnTo>
                  <a:pt x="717492" y="265430"/>
                </a:lnTo>
                <a:lnTo>
                  <a:pt x="739951" y="265430"/>
                </a:lnTo>
                <a:lnTo>
                  <a:pt x="735761" y="271780"/>
                </a:lnTo>
                <a:lnTo>
                  <a:pt x="731904" y="278130"/>
                </a:lnTo>
                <a:lnTo>
                  <a:pt x="714808" y="278130"/>
                </a:lnTo>
                <a:lnTo>
                  <a:pt x="714808" y="279400"/>
                </a:lnTo>
                <a:lnTo>
                  <a:pt x="715980" y="279400"/>
                </a:lnTo>
                <a:lnTo>
                  <a:pt x="715675" y="280560"/>
                </a:lnTo>
                <a:lnTo>
                  <a:pt x="715534" y="281940"/>
                </a:lnTo>
                <a:close/>
              </a:path>
              <a:path w="4096384" h="836930">
                <a:moveTo>
                  <a:pt x="731904" y="278130"/>
                </a:moveTo>
                <a:lnTo>
                  <a:pt x="737187" y="269618"/>
                </a:lnTo>
                <a:lnTo>
                  <a:pt x="739951" y="265430"/>
                </a:lnTo>
                <a:lnTo>
                  <a:pt x="741596" y="276860"/>
                </a:lnTo>
                <a:lnTo>
                  <a:pt x="739951" y="276860"/>
                </a:lnTo>
                <a:lnTo>
                  <a:pt x="731904" y="278130"/>
                </a:lnTo>
                <a:close/>
              </a:path>
              <a:path w="4096384" h="836930">
                <a:moveTo>
                  <a:pt x="741845" y="278591"/>
                </a:moveTo>
                <a:lnTo>
                  <a:pt x="739951" y="265430"/>
                </a:lnTo>
                <a:lnTo>
                  <a:pt x="772095" y="265430"/>
                </a:lnTo>
                <a:lnTo>
                  <a:pt x="771466" y="266700"/>
                </a:lnTo>
                <a:lnTo>
                  <a:pt x="748169" y="266700"/>
                </a:lnTo>
                <a:lnTo>
                  <a:pt x="744980" y="269240"/>
                </a:lnTo>
                <a:lnTo>
                  <a:pt x="770792" y="269240"/>
                </a:lnTo>
                <a:lnTo>
                  <a:pt x="773810" y="271780"/>
                </a:lnTo>
                <a:lnTo>
                  <a:pt x="775657" y="271780"/>
                </a:lnTo>
                <a:lnTo>
                  <a:pt x="775153" y="273050"/>
                </a:lnTo>
                <a:lnTo>
                  <a:pt x="763753" y="273050"/>
                </a:lnTo>
                <a:lnTo>
                  <a:pt x="760066" y="274320"/>
                </a:lnTo>
                <a:lnTo>
                  <a:pt x="761492" y="275590"/>
                </a:lnTo>
                <a:lnTo>
                  <a:pt x="761428" y="275753"/>
                </a:lnTo>
                <a:lnTo>
                  <a:pt x="760447" y="276860"/>
                </a:lnTo>
                <a:lnTo>
                  <a:pt x="743638" y="276860"/>
                </a:lnTo>
                <a:lnTo>
                  <a:pt x="743386" y="278130"/>
                </a:lnTo>
                <a:lnTo>
                  <a:pt x="742132" y="278130"/>
                </a:lnTo>
                <a:lnTo>
                  <a:pt x="741845" y="278591"/>
                </a:lnTo>
                <a:close/>
              </a:path>
              <a:path w="4096384" h="836930">
                <a:moveTo>
                  <a:pt x="823260" y="273050"/>
                </a:moveTo>
                <a:lnTo>
                  <a:pt x="830469" y="265430"/>
                </a:lnTo>
                <a:lnTo>
                  <a:pt x="826783" y="270510"/>
                </a:lnTo>
                <a:lnTo>
                  <a:pt x="823260" y="273050"/>
                </a:lnTo>
                <a:close/>
              </a:path>
              <a:path w="4096384" h="836930">
                <a:moveTo>
                  <a:pt x="831978" y="273050"/>
                </a:moveTo>
                <a:lnTo>
                  <a:pt x="823260" y="273050"/>
                </a:lnTo>
                <a:lnTo>
                  <a:pt x="826783" y="270510"/>
                </a:lnTo>
                <a:lnTo>
                  <a:pt x="830469" y="265430"/>
                </a:lnTo>
                <a:lnTo>
                  <a:pt x="838687" y="265430"/>
                </a:lnTo>
                <a:lnTo>
                  <a:pt x="838562" y="266821"/>
                </a:lnTo>
                <a:lnTo>
                  <a:pt x="833488" y="271780"/>
                </a:lnTo>
                <a:lnTo>
                  <a:pt x="831978" y="273050"/>
                </a:lnTo>
                <a:close/>
              </a:path>
              <a:path w="4096384" h="836930">
                <a:moveTo>
                  <a:pt x="833488" y="271779"/>
                </a:moveTo>
                <a:lnTo>
                  <a:pt x="838562" y="266821"/>
                </a:lnTo>
                <a:lnTo>
                  <a:pt x="838687" y="265430"/>
                </a:lnTo>
                <a:lnTo>
                  <a:pt x="844595" y="269240"/>
                </a:lnTo>
                <a:lnTo>
                  <a:pt x="836506" y="269240"/>
                </a:lnTo>
                <a:lnTo>
                  <a:pt x="833488" y="271779"/>
                </a:lnTo>
                <a:close/>
              </a:path>
              <a:path w="4096384" h="836930">
                <a:moveTo>
                  <a:pt x="845923" y="270096"/>
                </a:moveTo>
                <a:lnTo>
                  <a:pt x="838687" y="265430"/>
                </a:lnTo>
                <a:lnTo>
                  <a:pt x="848489" y="265430"/>
                </a:lnTo>
                <a:lnTo>
                  <a:pt x="845923" y="270096"/>
                </a:lnTo>
                <a:close/>
              </a:path>
              <a:path w="4096384" h="836930">
                <a:moveTo>
                  <a:pt x="918643" y="273050"/>
                </a:moveTo>
                <a:lnTo>
                  <a:pt x="920817" y="265430"/>
                </a:lnTo>
                <a:lnTo>
                  <a:pt x="922159" y="265430"/>
                </a:lnTo>
                <a:lnTo>
                  <a:pt x="927358" y="266700"/>
                </a:lnTo>
                <a:lnTo>
                  <a:pt x="918643" y="273050"/>
                </a:lnTo>
                <a:close/>
              </a:path>
              <a:path w="4096384" h="836930">
                <a:moveTo>
                  <a:pt x="924339" y="273050"/>
                </a:moveTo>
                <a:lnTo>
                  <a:pt x="918643" y="273050"/>
                </a:lnTo>
                <a:lnTo>
                  <a:pt x="927191" y="266821"/>
                </a:lnTo>
                <a:lnTo>
                  <a:pt x="927290" y="266683"/>
                </a:lnTo>
                <a:lnTo>
                  <a:pt x="922159" y="265430"/>
                </a:lnTo>
                <a:lnTo>
                  <a:pt x="987199" y="265430"/>
                </a:lnTo>
                <a:lnTo>
                  <a:pt x="986289" y="266583"/>
                </a:lnTo>
                <a:lnTo>
                  <a:pt x="986382" y="267263"/>
                </a:lnTo>
                <a:lnTo>
                  <a:pt x="987029" y="269240"/>
                </a:lnTo>
                <a:lnTo>
                  <a:pt x="924339" y="269240"/>
                </a:lnTo>
                <a:lnTo>
                  <a:pt x="924339" y="273050"/>
                </a:lnTo>
                <a:close/>
              </a:path>
              <a:path w="4096384" h="836930">
                <a:moveTo>
                  <a:pt x="988037" y="269240"/>
                </a:moveTo>
                <a:lnTo>
                  <a:pt x="987029" y="269240"/>
                </a:lnTo>
                <a:lnTo>
                  <a:pt x="986382" y="267263"/>
                </a:lnTo>
                <a:lnTo>
                  <a:pt x="986289" y="266583"/>
                </a:lnTo>
                <a:lnTo>
                  <a:pt x="987199" y="265430"/>
                </a:lnTo>
                <a:lnTo>
                  <a:pt x="988207" y="265430"/>
                </a:lnTo>
                <a:lnTo>
                  <a:pt x="989117" y="266583"/>
                </a:lnTo>
                <a:lnTo>
                  <a:pt x="989004" y="267144"/>
                </a:lnTo>
                <a:lnTo>
                  <a:pt x="988037" y="269240"/>
                </a:lnTo>
                <a:close/>
              </a:path>
              <a:path w="4096384" h="836930">
                <a:moveTo>
                  <a:pt x="1106327" y="269240"/>
                </a:moveTo>
                <a:lnTo>
                  <a:pt x="1093811" y="269240"/>
                </a:lnTo>
                <a:lnTo>
                  <a:pt x="1093811" y="265430"/>
                </a:lnTo>
                <a:lnTo>
                  <a:pt x="1109228" y="265430"/>
                </a:lnTo>
                <a:lnTo>
                  <a:pt x="1102861" y="266700"/>
                </a:lnTo>
                <a:lnTo>
                  <a:pt x="1106327" y="269240"/>
                </a:lnTo>
                <a:close/>
              </a:path>
              <a:path w="4096384" h="836930">
                <a:moveTo>
                  <a:pt x="1306362" y="270510"/>
                </a:moveTo>
                <a:lnTo>
                  <a:pt x="1291105" y="270510"/>
                </a:lnTo>
                <a:lnTo>
                  <a:pt x="1295126" y="266700"/>
                </a:lnTo>
                <a:lnTo>
                  <a:pt x="1295466" y="265430"/>
                </a:lnTo>
                <a:lnTo>
                  <a:pt x="1306362" y="27051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53127" y="267970"/>
                </a:lnTo>
                <a:lnTo>
                  <a:pt x="1353229" y="267189"/>
                </a:lnTo>
                <a:lnTo>
                  <a:pt x="1353347" y="266683"/>
                </a:lnTo>
                <a:lnTo>
                  <a:pt x="1357465" y="265430"/>
                </a:lnTo>
                <a:lnTo>
                  <a:pt x="1361675" y="266683"/>
                </a:lnTo>
                <a:lnTo>
                  <a:pt x="1361795" y="266881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61795" y="266881"/>
                </a:lnTo>
                <a:lnTo>
                  <a:pt x="1361675" y="266683"/>
                </a:lnTo>
                <a:lnTo>
                  <a:pt x="1357465" y="265430"/>
                </a:lnTo>
                <a:lnTo>
                  <a:pt x="1365699" y="265430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89671" y="267970"/>
                </a:moveTo>
                <a:lnTo>
                  <a:pt x="1362176" y="267970"/>
                </a:lnTo>
                <a:lnTo>
                  <a:pt x="1365699" y="265430"/>
                </a:lnTo>
                <a:lnTo>
                  <a:pt x="1389337" y="265430"/>
                </a:lnTo>
                <a:lnTo>
                  <a:pt x="1388941" y="266426"/>
                </a:lnTo>
                <a:lnTo>
                  <a:pt x="1388952" y="266881"/>
                </a:lnTo>
                <a:lnTo>
                  <a:pt x="1389671" y="26797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89671" y="267970"/>
                </a:lnTo>
                <a:lnTo>
                  <a:pt x="1388952" y="266881"/>
                </a:lnTo>
                <a:lnTo>
                  <a:pt x="1388941" y="266426"/>
                </a:lnTo>
                <a:lnTo>
                  <a:pt x="1389337" y="265430"/>
                </a:lnTo>
                <a:lnTo>
                  <a:pt x="1393023" y="265430"/>
                </a:lnTo>
                <a:lnTo>
                  <a:pt x="1393618" y="266561"/>
                </a:lnTo>
                <a:lnTo>
                  <a:pt x="1393543" y="267263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455045" y="267970"/>
                </a:moveTo>
                <a:lnTo>
                  <a:pt x="1451018" y="267970"/>
                </a:lnTo>
                <a:lnTo>
                  <a:pt x="1451559" y="266106"/>
                </a:lnTo>
                <a:lnTo>
                  <a:pt x="1455045" y="265430"/>
                </a:lnTo>
                <a:lnTo>
                  <a:pt x="1455045" y="267970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52864" y="271780"/>
                </a:lnTo>
                <a:lnTo>
                  <a:pt x="1453579" y="270439"/>
                </a:lnTo>
                <a:lnTo>
                  <a:pt x="1454370" y="269240"/>
                </a:lnTo>
                <a:lnTo>
                  <a:pt x="1454998" y="268057"/>
                </a:lnTo>
                <a:lnTo>
                  <a:pt x="1455045" y="265430"/>
                </a:lnTo>
                <a:lnTo>
                  <a:pt x="1457225" y="265430"/>
                </a:lnTo>
                <a:lnTo>
                  <a:pt x="1456308" y="267739"/>
                </a:lnTo>
                <a:lnTo>
                  <a:pt x="1456181" y="268270"/>
                </a:lnTo>
                <a:lnTo>
                  <a:pt x="1455919" y="270510"/>
                </a:lnTo>
                <a:lnTo>
                  <a:pt x="1463426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63426" y="270510"/>
                </a:moveTo>
                <a:lnTo>
                  <a:pt x="1459110" y="270510"/>
                </a:lnTo>
                <a:lnTo>
                  <a:pt x="1461644" y="268057"/>
                </a:lnTo>
                <a:lnTo>
                  <a:pt x="1461683" y="267903"/>
                </a:lnTo>
                <a:lnTo>
                  <a:pt x="1459739" y="265430"/>
                </a:lnTo>
                <a:lnTo>
                  <a:pt x="1469993" y="265430"/>
                </a:lnTo>
                <a:lnTo>
                  <a:pt x="1467809" y="266683"/>
                </a:lnTo>
                <a:lnTo>
                  <a:pt x="1467931" y="267263"/>
                </a:lnTo>
                <a:lnTo>
                  <a:pt x="1468121" y="267970"/>
                </a:lnTo>
                <a:lnTo>
                  <a:pt x="1466104" y="267970"/>
                </a:lnTo>
                <a:lnTo>
                  <a:pt x="1463590" y="269240"/>
                </a:lnTo>
                <a:lnTo>
                  <a:pt x="1463426" y="270510"/>
                </a:lnTo>
                <a:close/>
              </a:path>
              <a:path w="4096384" h="836930">
                <a:moveTo>
                  <a:pt x="1479514" y="276860"/>
                </a:moveTo>
                <a:lnTo>
                  <a:pt x="1478846" y="276860"/>
                </a:lnTo>
                <a:lnTo>
                  <a:pt x="1468121" y="267970"/>
                </a:lnTo>
                <a:lnTo>
                  <a:pt x="1467931" y="267263"/>
                </a:lnTo>
                <a:lnTo>
                  <a:pt x="1467809" y="266683"/>
                </a:lnTo>
                <a:lnTo>
                  <a:pt x="1469993" y="265430"/>
                </a:lnTo>
                <a:lnTo>
                  <a:pt x="1474814" y="267590"/>
                </a:lnTo>
                <a:lnTo>
                  <a:pt x="1474826" y="267970"/>
                </a:lnTo>
                <a:lnTo>
                  <a:pt x="1475936" y="268270"/>
                </a:lnTo>
                <a:lnTo>
                  <a:pt x="1478140" y="270672"/>
                </a:lnTo>
                <a:lnTo>
                  <a:pt x="1479180" y="273050"/>
                </a:lnTo>
                <a:lnTo>
                  <a:pt x="1480321" y="273050"/>
                </a:lnTo>
                <a:lnTo>
                  <a:pt x="1479514" y="276860"/>
                </a:lnTo>
                <a:close/>
              </a:path>
              <a:path w="4096384" h="836930">
                <a:moveTo>
                  <a:pt x="1504324" y="273050"/>
                </a:moveTo>
                <a:lnTo>
                  <a:pt x="1505643" y="268057"/>
                </a:lnTo>
                <a:lnTo>
                  <a:pt x="1505732" y="267903"/>
                </a:lnTo>
                <a:lnTo>
                  <a:pt x="1508181" y="265430"/>
                </a:lnTo>
                <a:lnTo>
                  <a:pt x="1509857" y="267970"/>
                </a:lnTo>
                <a:lnTo>
                  <a:pt x="1511943" y="267970"/>
                </a:lnTo>
                <a:lnTo>
                  <a:pt x="1512896" y="269240"/>
                </a:lnTo>
                <a:lnTo>
                  <a:pt x="1513110" y="270510"/>
                </a:lnTo>
                <a:lnTo>
                  <a:pt x="1510027" y="270510"/>
                </a:lnTo>
                <a:lnTo>
                  <a:pt x="1510448" y="270672"/>
                </a:lnTo>
                <a:lnTo>
                  <a:pt x="1507594" y="271780"/>
                </a:lnTo>
                <a:lnTo>
                  <a:pt x="1505162" y="271780"/>
                </a:lnTo>
                <a:lnTo>
                  <a:pt x="1505438" y="272617"/>
                </a:lnTo>
                <a:lnTo>
                  <a:pt x="1504324" y="273050"/>
                </a:lnTo>
                <a:close/>
              </a:path>
              <a:path w="4096384" h="836930">
                <a:moveTo>
                  <a:pt x="1551763" y="270510"/>
                </a:moveTo>
                <a:lnTo>
                  <a:pt x="1550591" y="270510"/>
                </a:lnTo>
                <a:lnTo>
                  <a:pt x="1549725" y="268314"/>
                </a:lnTo>
                <a:lnTo>
                  <a:pt x="1549617" y="267924"/>
                </a:lnTo>
                <a:lnTo>
                  <a:pt x="1551095" y="265430"/>
                </a:lnTo>
                <a:lnTo>
                  <a:pt x="1552267" y="265430"/>
                </a:lnTo>
                <a:lnTo>
                  <a:pt x="1552992" y="267642"/>
                </a:lnTo>
                <a:lnTo>
                  <a:pt x="1552876" y="268393"/>
                </a:lnTo>
                <a:lnTo>
                  <a:pt x="1551763" y="270510"/>
                </a:lnTo>
                <a:close/>
              </a:path>
              <a:path w="4096384" h="836930">
                <a:moveTo>
                  <a:pt x="1557186" y="270510"/>
                </a:moveTo>
                <a:lnTo>
                  <a:pt x="1551763" y="270510"/>
                </a:lnTo>
                <a:lnTo>
                  <a:pt x="1552876" y="268393"/>
                </a:lnTo>
                <a:lnTo>
                  <a:pt x="1552992" y="267642"/>
                </a:lnTo>
                <a:lnTo>
                  <a:pt x="1552267" y="265430"/>
                </a:lnTo>
                <a:lnTo>
                  <a:pt x="1558966" y="265430"/>
                </a:lnTo>
                <a:lnTo>
                  <a:pt x="1559459" y="266177"/>
                </a:lnTo>
                <a:lnTo>
                  <a:pt x="1559414" y="266426"/>
                </a:lnTo>
                <a:lnTo>
                  <a:pt x="1559136" y="266700"/>
                </a:lnTo>
                <a:lnTo>
                  <a:pt x="1564996" y="266700"/>
                </a:lnTo>
                <a:lnTo>
                  <a:pt x="1564329" y="267970"/>
                </a:lnTo>
                <a:lnTo>
                  <a:pt x="1563096" y="267970"/>
                </a:lnTo>
                <a:lnTo>
                  <a:pt x="1557186" y="270510"/>
                </a:lnTo>
                <a:close/>
              </a:path>
              <a:path w="4096384" h="836930">
                <a:moveTo>
                  <a:pt x="1656857" y="275590"/>
                </a:moveTo>
                <a:lnTo>
                  <a:pt x="1652332" y="269240"/>
                </a:lnTo>
                <a:lnTo>
                  <a:pt x="1657531" y="265430"/>
                </a:lnTo>
                <a:lnTo>
                  <a:pt x="1656947" y="268727"/>
                </a:lnTo>
                <a:lnTo>
                  <a:pt x="1656857" y="275590"/>
                </a:lnTo>
                <a:close/>
              </a:path>
              <a:path w="4096384" h="836930">
                <a:moveTo>
                  <a:pt x="1790623" y="275590"/>
                </a:moveTo>
                <a:lnTo>
                  <a:pt x="1788279" y="267970"/>
                </a:lnTo>
                <a:lnTo>
                  <a:pt x="1794643" y="265430"/>
                </a:lnTo>
                <a:lnTo>
                  <a:pt x="1792470" y="270510"/>
                </a:lnTo>
                <a:lnTo>
                  <a:pt x="1790623" y="275590"/>
                </a:lnTo>
                <a:close/>
              </a:path>
              <a:path w="4096384" h="836930">
                <a:moveTo>
                  <a:pt x="1796156" y="275590"/>
                </a:moveTo>
                <a:lnTo>
                  <a:pt x="1790623" y="275590"/>
                </a:lnTo>
                <a:lnTo>
                  <a:pt x="1792470" y="270510"/>
                </a:lnTo>
                <a:lnTo>
                  <a:pt x="1794643" y="265430"/>
                </a:lnTo>
                <a:lnTo>
                  <a:pt x="1795583" y="265430"/>
                </a:lnTo>
                <a:lnTo>
                  <a:pt x="1796033" y="267970"/>
                </a:lnTo>
                <a:lnTo>
                  <a:pt x="1813319" y="267970"/>
                </a:lnTo>
                <a:lnTo>
                  <a:pt x="1814024" y="269240"/>
                </a:lnTo>
                <a:lnTo>
                  <a:pt x="1802861" y="269240"/>
                </a:lnTo>
                <a:lnTo>
                  <a:pt x="1801204" y="271780"/>
                </a:lnTo>
                <a:lnTo>
                  <a:pt x="1802344" y="274320"/>
                </a:lnTo>
                <a:lnTo>
                  <a:pt x="1796156" y="274320"/>
                </a:lnTo>
                <a:lnTo>
                  <a:pt x="1796156" y="27559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5433" y="271780"/>
                </a:lnTo>
                <a:lnTo>
                  <a:pt x="1811910" y="265430"/>
                </a:lnTo>
                <a:lnTo>
                  <a:pt x="1817502" y="267601"/>
                </a:lnTo>
                <a:lnTo>
                  <a:pt x="1817425" y="268057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817609" y="267642"/>
                </a:moveTo>
                <a:lnTo>
                  <a:pt x="1811910" y="265430"/>
                </a:lnTo>
                <a:lnTo>
                  <a:pt x="1818595" y="265430"/>
                </a:lnTo>
                <a:lnTo>
                  <a:pt x="1817609" y="267642"/>
                </a:lnTo>
                <a:close/>
              </a:path>
              <a:path w="4096384" h="836930">
                <a:moveTo>
                  <a:pt x="2017926" y="271780"/>
                </a:moveTo>
                <a:lnTo>
                  <a:pt x="2017088" y="271780"/>
                </a:lnTo>
                <a:lnTo>
                  <a:pt x="2015745" y="269240"/>
                </a:lnTo>
                <a:lnTo>
                  <a:pt x="2014807" y="268057"/>
                </a:lnTo>
                <a:lnTo>
                  <a:pt x="2014838" y="267903"/>
                </a:lnTo>
                <a:lnTo>
                  <a:pt x="2018594" y="265430"/>
                </a:lnTo>
                <a:lnTo>
                  <a:pt x="2018494" y="269618"/>
                </a:lnTo>
                <a:lnTo>
                  <a:pt x="2017926" y="271780"/>
                </a:lnTo>
                <a:close/>
              </a:path>
              <a:path w="4096384" h="836930">
                <a:moveTo>
                  <a:pt x="2044743" y="271780"/>
                </a:moveTo>
                <a:lnTo>
                  <a:pt x="2017926" y="271780"/>
                </a:lnTo>
                <a:lnTo>
                  <a:pt x="2018494" y="269618"/>
                </a:lnTo>
                <a:lnTo>
                  <a:pt x="2018594" y="265430"/>
                </a:lnTo>
                <a:lnTo>
                  <a:pt x="2036656" y="265430"/>
                </a:lnTo>
                <a:lnTo>
                  <a:pt x="2037033" y="266700"/>
                </a:lnTo>
                <a:lnTo>
                  <a:pt x="2061672" y="266700"/>
                </a:lnTo>
                <a:lnTo>
                  <a:pt x="2062080" y="266881"/>
                </a:lnTo>
                <a:lnTo>
                  <a:pt x="2059996" y="267970"/>
                </a:lnTo>
                <a:lnTo>
                  <a:pt x="2040215" y="267970"/>
                </a:lnTo>
                <a:lnTo>
                  <a:pt x="2044743" y="271780"/>
                </a:lnTo>
                <a:close/>
              </a:path>
              <a:path w="4096384" h="836930">
                <a:moveTo>
                  <a:pt x="2062770" y="267189"/>
                </a:moveTo>
                <a:lnTo>
                  <a:pt x="2062080" y="266881"/>
                </a:lnTo>
                <a:lnTo>
                  <a:pt x="2064861" y="265430"/>
                </a:lnTo>
                <a:lnTo>
                  <a:pt x="2062770" y="267189"/>
                </a:lnTo>
                <a:close/>
              </a:path>
              <a:path w="4096384" h="836930">
                <a:moveTo>
                  <a:pt x="2074414" y="271780"/>
                </a:moveTo>
                <a:lnTo>
                  <a:pt x="2071883" y="271771"/>
                </a:lnTo>
                <a:lnTo>
                  <a:pt x="2064372" y="267903"/>
                </a:lnTo>
                <a:lnTo>
                  <a:pt x="2062935" y="267263"/>
                </a:lnTo>
                <a:lnTo>
                  <a:pt x="2064861" y="265430"/>
                </a:lnTo>
                <a:lnTo>
                  <a:pt x="2065772" y="265430"/>
                </a:lnTo>
                <a:lnTo>
                  <a:pt x="2066203" y="266700"/>
                </a:lnTo>
                <a:lnTo>
                  <a:pt x="2080615" y="266700"/>
                </a:lnTo>
                <a:lnTo>
                  <a:pt x="2076929" y="270510"/>
                </a:lnTo>
                <a:lnTo>
                  <a:pt x="2074414" y="27178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15724" y="270510"/>
                </a:lnTo>
                <a:lnTo>
                  <a:pt x="2216896" y="267970"/>
                </a:lnTo>
                <a:lnTo>
                  <a:pt x="2217734" y="265430"/>
                </a:lnTo>
                <a:lnTo>
                  <a:pt x="2221158" y="267903"/>
                </a:lnTo>
                <a:lnTo>
                  <a:pt x="2221040" y="270439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135819" y="297180"/>
                </a:moveTo>
                <a:lnTo>
                  <a:pt x="2130399" y="297180"/>
                </a:lnTo>
                <a:lnTo>
                  <a:pt x="2136770" y="289560"/>
                </a:lnTo>
                <a:lnTo>
                  <a:pt x="2134923" y="289560"/>
                </a:lnTo>
                <a:lnTo>
                  <a:pt x="2130399" y="285750"/>
                </a:lnTo>
                <a:lnTo>
                  <a:pt x="2145151" y="285750"/>
                </a:lnTo>
                <a:lnTo>
                  <a:pt x="2139959" y="281940"/>
                </a:lnTo>
                <a:lnTo>
                  <a:pt x="2136102" y="279400"/>
                </a:lnTo>
                <a:lnTo>
                  <a:pt x="2143979" y="279400"/>
                </a:lnTo>
                <a:lnTo>
                  <a:pt x="2148674" y="278130"/>
                </a:lnTo>
                <a:lnTo>
                  <a:pt x="2146755" y="275468"/>
                </a:lnTo>
                <a:lnTo>
                  <a:pt x="2145321" y="273050"/>
                </a:lnTo>
                <a:lnTo>
                  <a:pt x="2220583" y="273050"/>
                </a:lnTo>
                <a:lnTo>
                  <a:pt x="2221040" y="270439"/>
                </a:lnTo>
                <a:lnTo>
                  <a:pt x="2221158" y="267903"/>
                </a:lnTo>
                <a:lnTo>
                  <a:pt x="2217734" y="265430"/>
                </a:lnTo>
                <a:lnTo>
                  <a:pt x="2235726" y="265430"/>
                </a:lnTo>
                <a:lnTo>
                  <a:pt x="2235669" y="266700"/>
                </a:lnTo>
                <a:lnTo>
                  <a:pt x="2265003" y="266700"/>
                </a:lnTo>
                <a:lnTo>
                  <a:pt x="2265003" y="267970"/>
                </a:lnTo>
                <a:lnTo>
                  <a:pt x="2273096" y="267970"/>
                </a:lnTo>
                <a:lnTo>
                  <a:pt x="2271211" y="271780"/>
                </a:lnTo>
                <a:lnTo>
                  <a:pt x="2236677" y="271780"/>
                </a:lnTo>
                <a:lnTo>
                  <a:pt x="2238020" y="275590"/>
                </a:lnTo>
                <a:lnTo>
                  <a:pt x="2172809" y="275590"/>
                </a:lnTo>
                <a:lnTo>
                  <a:pt x="2173150" y="276860"/>
                </a:lnTo>
                <a:lnTo>
                  <a:pt x="2176162" y="278130"/>
                </a:lnTo>
                <a:lnTo>
                  <a:pt x="2204288" y="278130"/>
                </a:lnTo>
                <a:lnTo>
                  <a:pt x="2203686" y="281940"/>
                </a:lnTo>
                <a:lnTo>
                  <a:pt x="2151352" y="281940"/>
                </a:lnTo>
                <a:lnTo>
                  <a:pt x="2150589" y="283096"/>
                </a:lnTo>
                <a:lnTo>
                  <a:pt x="2150684" y="284480"/>
                </a:lnTo>
                <a:lnTo>
                  <a:pt x="2162922" y="284480"/>
                </a:lnTo>
                <a:lnTo>
                  <a:pt x="2166945" y="288290"/>
                </a:lnTo>
                <a:lnTo>
                  <a:pt x="2144817" y="288290"/>
                </a:lnTo>
                <a:lnTo>
                  <a:pt x="2138276" y="294640"/>
                </a:lnTo>
                <a:lnTo>
                  <a:pt x="2139706" y="294640"/>
                </a:lnTo>
                <a:lnTo>
                  <a:pt x="2137273" y="295910"/>
                </a:lnTo>
                <a:lnTo>
                  <a:pt x="2135819" y="297180"/>
                </a:lnTo>
                <a:close/>
              </a:path>
              <a:path w="4096384" h="836930">
                <a:moveTo>
                  <a:pt x="2508008" y="278130"/>
                </a:moveTo>
                <a:lnTo>
                  <a:pt x="2506654" y="275753"/>
                </a:lnTo>
                <a:lnTo>
                  <a:pt x="2506680" y="274972"/>
                </a:lnTo>
                <a:lnTo>
                  <a:pt x="2507052" y="273050"/>
                </a:lnTo>
                <a:lnTo>
                  <a:pt x="2517273" y="265430"/>
                </a:lnTo>
                <a:lnTo>
                  <a:pt x="2517694" y="267497"/>
                </a:lnTo>
                <a:lnTo>
                  <a:pt x="2517644" y="268727"/>
                </a:lnTo>
                <a:lnTo>
                  <a:pt x="2516807" y="273050"/>
                </a:lnTo>
                <a:lnTo>
                  <a:pt x="2512485" y="276860"/>
                </a:lnTo>
                <a:lnTo>
                  <a:pt x="2508008" y="278130"/>
                </a:lnTo>
                <a:close/>
              </a:path>
              <a:path w="4096384" h="836930">
                <a:moveTo>
                  <a:pt x="2555670" y="273050"/>
                </a:moveTo>
                <a:lnTo>
                  <a:pt x="2553156" y="273050"/>
                </a:lnTo>
                <a:lnTo>
                  <a:pt x="2552147" y="271780"/>
                </a:lnTo>
                <a:lnTo>
                  <a:pt x="2553830" y="265430"/>
                </a:lnTo>
                <a:lnTo>
                  <a:pt x="2560692" y="269240"/>
                </a:lnTo>
                <a:lnTo>
                  <a:pt x="2555670" y="273050"/>
                </a:lnTo>
                <a:close/>
              </a:path>
              <a:path w="4096384" h="836930">
                <a:moveTo>
                  <a:pt x="2566401" y="273050"/>
                </a:moveTo>
                <a:lnTo>
                  <a:pt x="2555670" y="273050"/>
                </a:lnTo>
                <a:lnTo>
                  <a:pt x="2560692" y="269240"/>
                </a:lnTo>
                <a:lnTo>
                  <a:pt x="2553830" y="265430"/>
                </a:lnTo>
                <a:lnTo>
                  <a:pt x="2562041" y="265430"/>
                </a:lnTo>
                <a:lnTo>
                  <a:pt x="2563717" y="266700"/>
                </a:lnTo>
                <a:lnTo>
                  <a:pt x="2565734" y="266700"/>
                </a:lnTo>
                <a:lnTo>
                  <a:pt x="2565734" y="271780"/>
                </a:lnTo>
                <a:lnTo>
                  <a:pt x="2566401" y="273050"/>
                </a:lnTo>
                <a:close/>
              </a:path>
              <a:path w="4096384" h="836930">
                <a:moveTo>
                  <a:pt x="2649717" y="273050"/>
                </a:moveTo>
                <a:lnTo>
                  <a:pt x="2648930" y="270718"/>
                </a:lnTo>
                <a:lnTo>
                  <a:pt x="2648803" y="270439"/>
                </a:lnTo>
                <a:lnTo>
                  <a:pt x="2647851" y="269240"/>
                </a:lnTo>
                <a:lnTo>
                  <a:pt x="2648332" y="268057"/>
                </a:lnTo>
                <a:lnTo>
                  <a:pt x="2648456" y="267903"/>
                </a:lnTo>
                <a:lnTo>
                  <a:pt x="2650051" y="266700"/>
                </a:lnTo>
                <a:lnTo>
                  <a:pt x="2655230" y="265430"/>
                </a:lnTo>
                <a:lnTo>
                  <a:pt x="2649717" y="273050"/>
                </a:lnTo>
                <a:close/>
              </a:path>
              <a:path w="4096384" h="836930">
                <a:moveTo>
                  <a:pt x="2692395" y="290830"/>
                </a:moveTo>
                <a:lnTo>
                  <a:pt x="2656239" y="290830"/>
                </a:lnTo>
                <a:lnTo>
                  <a:pt x="2665301" y="285750"/>
                </a:lnTo>
                <a:lnTo>
                  <a:pt x="2665861" y="283640"/>
                </a:lnTo>
                <a:lnTo>
                  <a:pt x="2665876" y="282550"/>
                </a:lnTo>
                <a:lnTo>
                  <a:pt x="2665593" y="280670"/>
                </a:lnTo>
                <a:lnTo>
                  <a:pt x="2661104" y="280670"/>
                </a:lnTo>
                <a:lnTo>
                  <a:pt x="2657920" y="274662"/>
                </a:lnTo>
                <a:lnTo>
                  <a:pt x="2657851" y="273897"/>
                </a:lnTo>
                <a:lnTo>
                  <a:pt x="2658079" y="273050"/>
                </a:lnTo>
                <a:lnTo>
                  <a:pt x="2649717" y="273050"/>
                </a:lnTo>
                <a:lnTo>
                  <a:pt x="2655230" y="265430"/>
                </a:lnTo>
                <a:lnTo>
                  <a:pt x="2667429" y="265430"/>
                </a:lnTo>
                <a:lnTo>
                  <a:pt x="2666800" y="266700"/>
                </a:lnTo>
                <a:lnTo>
                  <a:pt x="2677028" y="266700"/>
                </a:lnTo>
                <a:lnTo>
                  <a:pt x="2674763" y="267970"/>
                </a:lnTo>
                <a:lnTo>
                  <a:pt x="2660613" y="267970"/>
                </a:lnTo>
                <a:lnTo>
                  <a:pt x="2662269" y="271780"/>
                </a:lnTo>
                <a:lnTo>
                  <a:pt x="2667966" y="271780"/>
                </a:lnTo>
                <a:lnTo>
                  <a:pt x="2677362" y="273050"/>
                </a:lnTo>
                <a:lnTo>
                  <a:pt x="2681219" y="274320"/>
                </a:lnTo>
                <a:lnTo>
                  <a:pt x="2669492" y="274320"/>
                </a:lnTo>
                <a:lnTo>
                  <a:pt x="2666984" y="275590"/>
                </a:lnTo>
                <a:lnTo>
                  <a:pt x="2667092" y="276911"/>
                </a:lnTo>
                <a:lnTo>
                  <a:pt x="2669649" y="278130"/>
                </a:lnTo>
                <a:lnTo>
                  <a:pt x="2683170" y="278130"/>
                </a:lnTo>
                <a:lnTo>
                  <a:pt x="2684558" y="279400"/>
                </a:lnTo>
                <a:lnTo>
                  <a:pt x="2754817" y="279400"/>
                </a:lnTo>
                <a:lnTo>
                  <a:pt x="2755321" y="283247"/>
                </a:lnTo>
                <a:lnTo>
                  <a:pt x="2755758" y="284480"/>
                </a:lnTo>
                <a:lnTo>
                  <a:pt x="2700509" y="284480"/>
                </a:lnTo>
                <a:lnTo>
                  <a:pt x="2692395" y="290830"/>
                </a:lnTo>
                <a:close/>
              </a:path>
              <a:path w="4096384" h="836930">
                <a:moveTo>
                  <a:pt x="2777494" y="266700"/>
                </a:moveTo>
                <a:lnTo>
                  <a:pt x="2774598" y="266700"/>
                </a:lnTo>
                <a:lnTo>
                  <a:pt x="2778265" y="265492"/>
                </a:lnTo>
                <a:lnTo>
                  <a:pt x="2778612" y="265430"/>
                </a:lnTo>
                <a:lnTo>
                  <a:pt x="2777494" y="266700"/>
                </a:lnTo>
                <a:close/>
              </a:path>
              <a:path w="4096384" h="836930">
                <a:moveTo>
                  <a:pt x="2988818" y="266700"/>
                </a:moveTo>
                <a:lnTo>
                  <a:pt x="2987987" y="266700"/>
                </a:lnTo>
                <a:lnTo>
                  <a:pt x="2988818" y="265430"/>
                </a:lnTo>
                <a:lnTo>
                  <a:pt x="2988818" y="266700"/>
                </a:lnTo>
                <a:close/>
              </a:path>
              <a:path w="4096384" h="836930">
                <a:moveTo>
                  <a:pt x="3007262" y="273050"/>
                </a:moveTo>
                <a:lnTo>
                  <a:pt x="2989128" y="273050"/>
                </a:lnTo>
                <a:lnTo>
                  <a:pt x="2989076" y="271780"/>
                </a:lnTo>
                <a:lnTo>
                  <a:pt x="2988969" y="265430"/>
                </a:lnTo>
                <a:lnTo>
                  <a:pt x="2991509" y="266700"/>
                </a:lnTo>
                <a:lnTo>
                  <a:pt x="3006910" y="266700"/>
                </a:lnTo>
                <a:lnTo>
                  <a:pt x="3010933" y="267653"/>
                </a:lnTo>
                <a:lnTo>
                  <a:pt x="3010770" y="267970"/>
                </a:lnTo>
                <a:lnTo>
                  <a:pt x="3009016" y="270510"/>
                </a:lnTo>
                <a:lnTo>
                  <a:pt x="3000880" y="270510"/>
                </a:lnTo>
                <a:lnTo>
                  <a:pt x="3000388" y="271780"/>
                </a:lnTo>
                <a:lnTo>
                  <a:pt x="3008139" y="271780"/>
                </a:lnTo>
                <a:lnTo>
                  <a:pt x="3007262" y="273050"/>
                </a:lnTo>
                <a:close/>
              </a:path>
              <a:path w="4096384" h="836930">
                <a:moveTo>
                  <a:pt x="3136506" y="274320"/>
                </a:moveTo>
                <a:lnTo>
                  <a:pt x="3135819" y="271771"/>
                </a:lnTo>
                <a:lnTo>
                  <a:pt x="3128786" y="266700"/>
                </a:lnTo>
                <a:lnTo>
                  <a:pt x="3135491" y="266700"/>
                </a:lnTo>
                <a:lnTo>
                  <a:pt x="3143879" y="265430"/>
                </a:lnTo>
                <a:lnTo>
                  <a:pt x="3136506" y="274320"/>
                </a:lnTo>
                <a:close/>
              </a:path>
              <a:path w="4096384" h="836930">
                <a:moveTo>
                  <a:pt x="3142870" y="274320"/>
                </a:moveTo>
                <a:lnTo>
                  <a:pt x="3136506" y="274320"/>
                </a:lnTo>
                <a:lnTo>
                  <a:pt x="3143879" y="265430"/>
                </a:lnTo>
                <a:lnTo>
                  <a:pt x="3144867" y="265430"/>
                </a:lnTo>
                <a:lnTo>
                  <a:pt x="3144749" y="269782"/>
                </a:lnTo>
                <a:lnTo>
                  <a:pt x="3144036" y="273050"/>
                </a:lnTo>
                <a:lnTo>
                  <a:pt x="3141862" y="273050"/>
                </a:lnTo>
                <a:lnTo>
                  <a:pt x="3142870" y="274320"/>
                </a:lnTo>
                <a:close/>
              </a:path>
              <a:path w="4096384" h="836930">
                <a:moveTo>
                  <a:pt x="3149916" y="275590"/>
                </a:moveTo>
                <a:lnTo>
                  <a:pt x="3144203" y="273122"/>
                </a:lnTo>
                <a:lnTo>
                  <a:pt x="3144088" y="272808"/>
                </a:lnTo>
                <a:lnTo>
                  <a:pt x="3144749" y="269782"/>
                </a:lnTo>
                <a:lnTo>
                  <a:pt x="3144867" y="265430"/>
                </a:lnTo>
                <a:lnTo>
                  <a:pt x="3150584" y="269240"/>
                </a:lnTo>
                <a:lnTo>
                  <a:pt x="3150584" y="270510"/>
                </a:lnTo>
                <a:lnTo>
                  <a:pt x="3155966" y="270510"/>
                </a:lnTo>
                <a:lnTo>
                  <a:pt x="3157020" y="271780"/>
                </a:lnTo>
                <a:lnTo>
                  <a:pt x="3150584" y="271780"/>
                </a:lnTo>
                <a:lnTo>
                  <a:pt x="3149916" y="275590"/>
                </a:lnTo>
                <a:close/>
              </a:path>
              <a:path w="4096384" h="836930">
                <a:moveTo>
                  <a:pt x="3150584" y="270510"/>
                </a:moveTo>
                <a:lnTo>
                  <a:pt x="3150584" y="269240"/>
                </a:lnTo>
                <a:lnTo>
                  <a:pt x="3144867" y="265430"/>
                </a:lnTo>
                <a:lnTo>
                  <a:pt x="3151749" y="265430"/>
                </a:lnTo>
                <a:lnTo>
                  <a:pt x="3150584" y="270510"/>
                </a:lnTo>
                <a:close/>
              </a:path>
              <a:path w="4096384" h="836930">
                <a:moveTo>
                  <a:pt x="3155966" y="270510"/>
                </a:moveTo>
                <a:lnTo>
                  <a:pt x="3150584" y="270510"/>
                </a:lnTo>
                <a:lnTo>
                  <a:pt x="3151749" y="265430"/>
                </a:lnTo>
                <a:lnTo>
                  <a:pt x="3155966" y="270510"/>
                </a:lnTo>
                <a:close/>
              </a:path>
              <a:path w="4096384" h="836930">
                <a:moveTo>
                  <a:pt x="3154098" y="288290"/>
                </a:moveTo>
                <a:lnTo>
                  <a:pt x="3151232" y="288290"/>
                </a:lnTo>
                <a:lnTo>
                  <a:pt x="3151445" y="285900"/>
                </a:lnTo>
                <a:lnTo>
                  <a:pt x="3151572" y="280670"/>
                </a:lnTo>
                <a:lnTo>
                  <a:pt x="3158277" y="279400"/>
                </a:lnTo>
                <a:lnTo>
                  <a:pt x="3158573" y="277152"/>
                </a:lnTo>
                <a:lnTo>
                  <a:pt x="3159128" y="274320"/>
                </a:lnTo>
                <a:lnTo>
                  <a:pt x="3151749" y="265430"/>
                </a:lnTo>
                <a:lnTo>
                  <a:pt x="3153923" y="265430"/>
                </a:lnTo>
                <a:lnTo>
                  <a:pt x="3154754" y="266700"/>
                </a:lnTo>
                <a:lnTo>
                  <a:pt x="3164308" y="266700"/>
                </a:lnTo>
                <a:lnTo>
                  <a:pt x="3165105" y="266811"/>
                </a:lnTo>
                <a:lnTo>
                  <a:pt x="3159462" y="267970"/>
                </a:lnTo>
                <a:lnTo>
                  <a:pt x="3159960" y="267970"/>
                </a:lnTo>
                <a:lnTo>
                  <a:pt x="3156280" y="269240"/>
                </a:lnTo>
                <a:lnTo>
                  <a:pt x="3162985" y="271780"/>
                </a:lnTo>
                <a:lnTo>
                  <a:pt x="3163142" y="271780"/>
                </a:lnTo>
                <a:lnTo>
                  <a:pt x="3162468" y="273050"/>
                </a:lnTo>
                <a:lnTo>
                  <a:pt x="3170692" y="273050"/>
                </a:lnTo>
                <a:lnTo>
                  <a:pt x="3169016" y="274320"/>
                </a:lnTo>
                <a:lnTo>
                  <a:pt x="3165796" y="274320"/>
                </a:lnTo>
                <a:lnTo>
                  <a:pt x="3166649" y="276753"/>
                </a:lnTo>
                <a:lnTo>
                  <a:pt x="3166733" y="276911"/>
                </a:lnTo>
                <a:lnTo>
                  <a:pt x="3168994" y="279400"/>
                </a:lnTo>
                <a:lnTo>
                  <a:pt x="3170024" y="279400"/>
                </a:lnTo>
                <a:lnTo>
                  <a:pt x="3170194" y="280670"/>
                </a:lnTo>
                <a:lnTo>
                  <a:pt x="3158432" y="280670"/>
                </a:lnTo>
                <a:lnTo>
                  <a:pt x="3159323" y="284480"/>
                </a:lnTo>
                <a:lnTo>
                  <a:pt x="3159128" y="284480"/>
                </a:lnTo>
                <a:lnTo>
                  <a:pt x="3159620" y="285750"/>
                </a:lnTo>
                <a:lnTo>
                  <a:pt x="3161339" y="285750"/>
                </a:lnTo>
                <a:lnTo>
                  <a:pt x="3163550" y="287020"/>
                </a:lnTo>
                <a:lnTo>
                  <a:pt x="3154597" y="287020"/>
                </a:lnTo>
                <a:lnTo>
                  <a:pt x="3154098" y="288290"/>
                </a:lnTo>
                <a:close/>
              </a:path>
              <a:path w="4096384" h="836930">
                <a:moveTo>
                  <a:pt x="3198350" y="266700"/>
                </a:moveTo>
                <a:lnTo>
                  <a:pt x="3198167" y="265430"/>
                </a:lnTo>
                <a:lnTo>
                  <a:pt x="3198350" y="266700"/>
                </a:lnTo>
                <a:close/>
              </a:path>
              <a:path w="4096384" h="836930">
                <a:moveTo>
                  <a:pt x="3198350" y="265568"/>
                </a:moveTo>
                <a:lnTo>
                  <a:pt x="3198167" y="265430"/>
                </a:lnTo>
                <a:lnTo>
                  <a:pt x="3198350" y="265430"/>
                </a:lnTo>
                <a:lnTo>
                  <a:pt x="3198350" y="265568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19290" y="275590"/>
                </a:lnTo>
                <a:lnTo>
                  <a:pt x="3228195" y="265430"/>
                </a:lnTo>
                <a:lnTo>
                  <a:pt x="3231044" y="265430"/>
                </a:lnTo>
                <a:lnTo>
                  <a:pt x="3234951" y="271780"/>
                </a:lnTo>
                <a:lnTo>
                  <a:pt x="3225995" y="27178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7736" y="273050"/>
                </a:moveTo>
                <a:lnTo>
                  <a:pt x="3235732" y="273050"/>
                </a:lnTo>
                <a:lnTo>
                  <a:pt x="3231044" y="265430"/>
                </a:lnTo>
                <a:lnTo>
                  <a:pt x="3233098" y="265430"/>
                </a:lnTo>
                <a:lnTo>
                  <a:pt x="3233375" y="267970"/>
                </a:lnTo>
                <a:lnTo>
                  <a:pt x="3240754" y="267970"/>
                </a:lnTo>
                <a:lnTo>
                  <a:pt x="3239589" y="269240"/>
                </a:lnTo>
                <a:lnTo>
                  <a:pt x="3240054" y="270672"/>
                </a:lnTo>
                <a:lnTo>
                  <a:pt x="3237736" y="273050"/>
                </a:lnTo>
                <a:close/>
              </a:path>
              <a:path w="4096384" h="836930">
                <a:moveTo>
                  <a:pt x="4012015" y="273050"/>
                </a:moveTo>
                <a:lnTo>
                  <a:pt x="4005801" y="273050"/>
                </a:lnTo>
                <a:lnTo>
                  <a:pt x="4011681" y="265430"/>
                </a:lnTo>
                <a:lnTo>
                  <a:pt x="4012543" y="269888"/>
                </a:lnTo>
                <a:lnTo>
                  <a:pt x="4012663" y="271780"/>
                </a:lnTo>
                <a:lnTo>
                  <a:pt x="4012015" y="27305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4598" y="266153"/>
                </a:lnTo>
                <a:lnTo>
                  <a:pt x="2778265" y="265492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199850" y="266700"/>
                </a:moveTo>
                <a:lnTo>
                  <a:pt x="3198350" y="266700"/>
                </a:lnTo>
                <a:lnTo>
                  <a:pt x="3198350" y="265568"/>
                </a:lnTo>
                <a:lnTo>
                  <a:pt x="3199850" y="266700"/>
                </a:lnTo>
                <a:close/>
              </a:path>
              <a:path w="4096384" h="836930">
                <a:moveTo>
                  <a:pt x="2081117" y="271780"/>
                </a:moveTo>
                <a:lnTo>
                  <a:pt x="2074414" y="271780"/>
                </a:lnTo>
                <a:lnTo>
                  <a:pt x="2076929" y="270510"/>
                </a:lnTo>
                <a:lnTo>
                  <a:pt x="2081648" y="265632"/>
                </a:lnTo>
                <a:lnTo>
                  <a:pt x="2082245" y="270139"/>
                </a:lnTo>
                <a:lnTo>
                  <a:pt x="2082232" y="271011"/>
                </a:lnTo>
                <a:lnTo>
                  <a:pt x="2081117" y="271780"/>
                </a:lnTo>
                <a:close/>
              </a:path>
              <a:path w="4096384" h="836930">
                <a:moveTo>
                  <a:pt x="3352891" y="266700"/>
                </a:moveTo>
                <a:lnTo>
                  <a:pt x="3352225" y="266700"/>
                </a:lnTo>
                <a:lnTo>
                  <a:pt x="3352579" y="265643"/>
                </a:lnTo>
                <a:lnTo>
                  <a:pt x="3352891" y="266700"/>
                </a:lnTo>
                <a:close/>
              </a:path>
              <a:path w="4096384" h="836930">
                <a:moveTo>
                  <a:pt x="1559737" y="266598"/>
                </a:moveTo>
                <a:lnTo>
                  <a:pt x="1559668" y="266177"/>
                </a:lnTo>
                <a:lnTo>
                  <a:pt x="1559979" y="265871"/>
                </a:lnTo>
                <a:lnTo>
                  <a:pt x="1559862" y="266426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162815" y="267970"/>
                </a:moveTo>
                <a:lnTo>
                  <a:pt x="161157" y="266547"/>
                </a:lnTo>
                <a:lnTo>
                  <a:pt x="162815" y="266065"/>
                </a:lnTo>
                <a:lnTo>
                  <a:pt x="162815" y="267970"/>
                </a:lnTo>
                <a:close/>
              </a:path>
              <a:path w="4096384" h="836930">
                <a:moveTo>
                  <a:pt x="1451018" y="267970"/>
                </a:moveTo>
                <a:lnTo>
                  <a:pt x="1450635" y="266881"/>
                </a:lnTo>
                <a:lnTo>
                  <a:pt x="1450553" y="266301"/>
                </a:lnTo>
                <a:lnTo>
                  <a:pt x="1451559" y="266106"/>
                </a:lnTo>
                <a:lnTo>
                  <a:pt x="1451018" y="26797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1566" y="266700"/>
                </a:lnTo>
                <a:lnTo>
                  <a:pt x="2774598" y="266153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299593" y="284480"/>
                </a:moveTo>
                <a:lnTo>
                  <a:pt x="3297911" y="284480"/>
                </a:lnTo>
                <a:lnTo>
                  <a:pt x="3292063" y="281940"/>
                </a:lnTo>
                <a:lnTo>
                  <a:pt x="3289032" y="279400"/>
                </a:lnTo>
                <a:lnTo>
                  <a:pt x="3277768" y="273122"/>
                </a:lnTo>
                <a:lnTo>
                  <a:pt x="3277753" y="272808"/>
                </a:lnTo>
                <a:lnTo>
                  <a:pt x="3280916" y="266177"/>
                </a:lnTo>
                <a:lnTo>
                  <a:pt x="3280978" y="266700"/>
                </a:lnTo>
                <a:lnTo>
                  <a:pt x="3284791" y="266700"/>
                </a:lnTo>
                <a:lnTo>
                  <a:pt x="3287777" y="271632"/>
                </a:lnTo>
                <a:lnTo>
                  <a:pt x="3287349" y="271780"/>
                </a:lnTo>
                <a:lnTo>
                  <a:pt x="3302779" y="271780"/>
                </a:lnTo>
                <a:lnTo>
                  <a:pt x="3305807" y="275590"/>
                </a:lnTo>
                <a:lnTo>
                  <a:pt x="3309544" y="275590"/>
                </a:lnTo>
                <a:lnTo>
                  <a:pt x="3309847" y="277386"/>
                </a:lnTo>
                <a:lnTo>
                  <a:pt x="3309897" y="278201"/>
                </a:lnTo>
                <a:lnTo>
                  <a:pt x="3308656" y="279400"/>
                </a:lnTo>
                <a:lnTo>
                  <a:pt x="3301610" y="279400"/>
                </a:lnTo>
                <a:lnTo>
                  <a:pt x="3300085" y="280670"/>
                </a:lnTo>
                <a:lnTo>
                  <a:pt x="3302776" y="280670"/>
                </a:lnTo>
                <a:lnTo>
                  <a:pt x="3299593" y="284480"/>
                </a:lnTo>
                <a:close/>
              </a:path>
              <a:path w="4096384" h="836930">
                <a:moveTo>
                  <a:pt x="1559136" y="266700"/>
                </a:moveTo>
                <a:lnTo>
                  <a:pt x="1559541" y="266301"/>
                </a:lnTo>
                <a:lnTo>
                  <a:pt x="1559676" y="266608"/>
                </a:lnTo>
                <a:lnTo>
                  <a:pt x="1559136" y="266700"/>
                </a:lnTo>
                <a:close/>
              </a:path>
              <a:path w="4096384" h="836930">
                <a:moveTo>
                  <a:pt x="1452864" y="271780"/>
                </a:moveTo>
                <a:lnTo>
                  <a:pt x="1450016" y="271780"/>
                </a:lnTo>
                <a:lnTo>
                  <a:pt x="1448813" y="267739"/>
                </a:lnTo>
                <a:lnTo>
                  <a:pt x="1448588" y="266683"/>
                </a:lnTo>
                <a:lnTo>
                  <a:pt x="1450439" y="266324"/>
                </a:lnTo>
                <a:lnTo>
                  <a:pt x="1451018" y="267970"/>
                </a:lnTo>
                <a:lnTo>
                  <a:pt x="1455045" y="267970"/>
                </a:lnTo>
                <a:lnTo>
                  <a:pt x="1454370" y="269240"/>
                </a:lnTo>
                <a:lnTo>
                  <a:pt x="1453532" y="270510"/>
                </a:lnTo>
                <a:lnTo>
                  <a:pt x="1452864" y="271780"/>
                </a:lnTo>
                <a:close/>
              </a:path>
              <a:path w="4096384" h="836930">
                <a:moveTo>
                  <a:pt x="2989128" y="273050"/>
                </a:moveTo>
                <a:lnTo>
                  <a:pt x="2986276" y="273050"/>
                </a:lnTo>
                <a:lnTo>
                  <a:pt x="2984021" y="269240"/>
                </a:lnTo>
                <a:lnTo>
                  <a:pt x="2986121" y="266700"/>
                </a:lnTo>
                <a:lnTo>
                  <a:pt x="2988818" y="266700"/>
                </a:lnTo>
                <a:lnTo>
                  <a:pt x="2988857" y="266375"/>
                </a:lnTo>
                <a:lnTo>
                  <a:pt x="2989128" y="27305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60635" y="266700"/>
                </a:lnTo>
                <a:lnTo>
                  <a:pt x="161157" y="266547"/>
                </a:lnTo>
                <a:lnTo>
                  <a:pt x="162815" y="267970"/>
                </a:lnTo>
                <a:lnTo>
                  <a:pt x="168178" y="26797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3197335" y="273050"/>
                </a:moveTo>
                <a:lnTo>
                  <a:pt x="3198042" y="267653"/>
                </a:lnTo>
                <a:lnTo>
                  <a:pt x="3198167" y="266556"/>
                </a:lnTo>
                <a:lnTo>
                  <a:pt x="3198350" y="266700"/>
                </a:lnTo>
                <a:lnTo>
                  <a:pt x="3199850" y="266700"/>
                </a:lnTo>
                <a:lnTo>
                  <a:pt x="3203800" y="268314"/>
                </a:lnTo>
                <a:lnTo>
                  <a:pt x="3204284" y="270139"/>
                </a:lnTo>
                <a:lnTo>
                  <a:pt x="3201041" y="271780"/>
                </a:lnTo>
                <a:lnTo>
                  <a:pt x="3197335" y="273050"/>
                </a:lnTo>
                <a:close/>
              </a:path>
              <a:path w="4096384" h="836930">
                <a:moveTo>
                  <a:pt x="1559804" y="266700"/>
                </a:moveTo>
                <a:lnTo>
                  <a:pt x="1559136" y="266700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878079" y="266700"/>
                </a:moveTo>
                <a:lnTo>
                  <a:pt x="877738" y="266700"/>
                </a:lnTo>
                <a:lnTo>
                  <a:pt x="877898" y="266608"/>
                </a:lnTo>
                <a:lnTo>
                  <a:pt x="878079" y="266700"/>
                </a:lnTo>
                <a:close/>
              </a:path>
              <a:path w="4096384" h="836930">
                <a:moveTo>
                  <a:pt x="1448768" y="267590"/>
                </a:moveTo>
                <a:lnTo>
                  <a:pt x="1448671" y="267263"/>
                </a:lnTo>
                <a:lnTo>
                  <a:pt x="1448588" y="266683"/>
                </a:lnTo>
                <a:lnTo>
                  <a:pt x="1448768" y="267590"/>
                </a:lnTo>
                <a:close/>
              </a:path>
              <a:path w="4096384" h="836930">
                <a:moveTo>
                  <a:pt x="5915" y="270510"/>
                </a:moveTo>
                <a:lnTo>
                  <a:pt x="3735" y="269240"/>
                </a:lnTo>
                <a:lnTo>
                  <a:pt x="1220" y="267970"/>
                </a:lnTo>
                <a:lnTo>
                  <a:pt x="4743" y="266700"/>
                </a:lnTo>
                <a:lnTo>
                  <a:pt x="6924" y="266700"/>
                </a:lnTo>
                <a:lnTo>
                  <a:pt x="5915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5915" y="270510"/>
                </a:lnTo>
                <a:lnTo>
                  <a:pt x="6924" y="266700"/>
                </a:lnTo>
                <a:lnTo>
                  <a:pt x="33239" y="266700"/>
                </a:lnTo>
                <a:lnTo>
                  <a:pt x="31490" y="267903"/>
                </a:lnTo>
                <a:lnTo>
                  <a:pt x="31596" y="268727"/>
                </a:lnTo>
                <a:lnTo>
                  <a:pt x="31733" y="269240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31733" y="269240"/>
                </a:lnTo>
                <a:lnTo>
                  <a:pt x="31596" y="268727"/>
                </a:lnTo>
                <a:lnTo>
                  <a:pt x="31490" y="267903"/>
                </a:lnTo>
                <a:lnTo>
                  <a:pt x="33239" y="266700"/>
                </a:lnTo>
                <a:lnTo>
                  <a:pt x="35924" y="266700"/>
                </a:lnTo>
                <a:lnTo>
                  <a:pt x="36161" y="267601"/>
                </a:lnTo>
                <a:lnTo>
                  <a:pt x="36194" y="268057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9379" y="270510"/>
                </a:moveTo>
                <a:lnTo>
                  <a:pt x="34411" y="270510"/>
                </a:lnTo>
                <a:lnTo>
                  <a:pt x="36039" y="268270"/>
                </a:lnTo>
                <a:lnTo>
                  <a:pt x="36161" y="267601"/>
                </a:lnTo>
                <a:lnTo>
                  <a:pt x="35924" y="266700"/>
                </a:lnTo>
                <a:lnTo>
                  <a:pt x="41955" y="266700"/>
                </a:lnTo>
                <a:lnTo>
                  <a:pt x="39379" y="270510"/>
                </a:lnTo>
                <a:close/>
              </a:path>
              <a:path w="4096384" h="836930">
                <a:moveTo>
                  <a:pt x="41955" y="279400"/>
                </a:moveTo>
                <a:lnTo>
                  <a:pt x="37764" y="276860"/>
                </a:lnTo>
                <a:lnTo>
                  <a:pt x="35086" y="276860"/>
                </a:lnTo>
                <a:lnTo>
                  <a:pt x="41955" y="266700"/>
                </a:lnTo>
                <a:lnTo>
                  <a:pt x="41955" y="279400"/>
                </a:lnTo>
                <a:close/>
              </a:path>
              <a:path w="4096384" h="836930">
                <a:moveTo>
                  <a:pt x="55535" y="281940"/>
                </a:moveTo>
                <a:lnTo>
                  <a:pt x="48830" y="281940"/>
                </a:lnTo>
                <a:lnTo>
                  <a:pt x="48660" y="280670"/>
                </a:lnTo>
                <a:lnTo>
                  <a:pt x="46983" y="279400"/>
                </a:lnTo>
                <a:lnTo>
                  <a:pt x="41955" y="279400"/>
                </a:lnTo>
                <a:lnTo>
                  <a:pt x="41955" y="266700"/>
                </a:lnTo>
                <a:lnTo>
                  <a:pt x="55787" y="266700"/>
                </a:lnTo>
                <a:lnTo>
                  <a:pt x="53985" y="267970"/>
                </a:lnTo>
                <a:lnTo>
                  <a:pt x="44803" y="267970"/>
                </a:lnTo>
                <a:lnTo>
                  <a:pt x="43297" y="269240"/>
                </a:lnTo>
                <a:lnTo>
                  <a:pt x="71964" y="269240"/>
                </a:lnTo>
                <a:lnTo>
                  <a:pt x="71459" y="271780"/>
                </a:lnTo>
                <a:lnTo>
                  <a:pt x="164655" y="271780"/>
                </a:lnTo>
                <a:lnTo>
                  <a:pt x="160635" y="273050"/>
                </a:lnTo>
                <a:lnTo>
                  <a:pt x="65088" y="273050"/>
                </a:lnTo>
                <a:lnTo>
                  <a:pt x="65088" y="278130"/>
                </a:lnTo>
                <a:lnTo>
                  <a:pt x="59392" y="278130"/>
                </a:lnTo>
                <a:lnTo>
                  <a:pt x="55535" y="281940"/>
                </a:lnTo>
                <a:close/>
              </a:path>
              <a:path w="4096384" h="836930">
                <a:moveTo>
                  <a:pt x="128282" y="270510"/>
                </a:moveTo>
                <a:lnTo>
                  <a:pt x="126272" y="270510"/>
                </a:lnTo>
                <a:lnTo>
                  <a:pt x="124929" y="266700"/>
                </a:lnTo>
                <a:lnTo>
                  <a:pt x="128956" y="266700"/>
                </a:lnTo>
                <a:lnTo>
                  <a:pt x="129624" y="269240"/>
                </a:lnTo>
                <a:lnTo>
                  <a:pt x="128282" y="27051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28282" y="270510"/>
                </a:lnTo>
                <a:lnTo>
                  <a:pt x="129624" y="269240"/>
                </a:lnTo>
                <a:lnTo>
                  <a:pt x="128956" y="266700"/>
                </a:lnTo>
                <a:lnTo>
                  <a:pt x="136038" y="26670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74450" y="269240"/>
                </a:moveTo>
                <a:lnTo>
                  <a:pt x="272780" y="267970"/>
                </a:lnTo>
                <a:lnTo>
                  <a:pt x="272610" y="266700"/>
                </a:lnTo>
                <a:lnTo>
                  <a:pt x="276467" y="266700"/>
                </a:lnTo>
                <a:lnTo>
                  <a:pt x="276630" y="267970"/>
                </a:lnTo>
                <a:lnTo>
                  <a:pt x="274450" y="269240"/>
                </a:lnTo>
                <a:close/>
              </a:path>
              <a:path w="4096384" h="836930">
                <a:moveTo>
                  <a:pt x="326918" y="269240"/>
                </a:moveTo>
                <a:lnTo>
                  <a:pt x="274450" y="269240"/>
                </a:lnTo>
                <a:lnTo>
                  <a:pt x="276480" y="268057"/>
                </a:lnTo>
                <a:lnTo>
                  <a:pt x="276590" y="267653"/>
                </a:lnTo>
                <a:lnTo>
                  <a:pt x="276467" y="266700"/>
                </a:lnTo>
                <a:lnTo>
                  <a:pt x="326584" y="266700"/>
                </a:lnTo>
                <a:lnTo>
                  <a:pt x="326821" y="267601"/>
                </a:lnTo>
                <a:lnTo>
                  <a:pt x="326918" y="269240"/>
                </a:lnTo>
                <a:close/>
              </a:path>
              <a:path w="4096384" h="836930">
                <a:moveTo>
                  <a:pt x="330775" y="271780"/>
                </a:moveTo>
                <a:lnTo>
                  <a:pt x="326918" y="269240"/>
                </a:lnTo>
                <a:lnTo>
                  <a:pt x="326821" y="267601"/>
                </a:lnTo>
                <a:lnTo>
                  <a:pt x="326584" y="266700"/>
                </a:lnTo>
                <a:lnTo>
                  <a:pt x="332117" y="266700"/>
                </a:lnTo>
                <a:lnTo>
                  <a:pt x="331279" y="269240"/>
                </a:lnTo>
                <a:lnTo>
                  <a:pt x="330775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30775" y="271780"/>
                </a:lnTo>
                <a:lnTo>
                  <a:pt x="331279" y="269240"/>
                </a:lnTo>
                <a:lnTo>
                  <a:pt x="332117" y="266700"/>
                </a:lnTo>
                <a:lnTo>
                  <a:pt x="367489" y="266700"/>
                </a:lnTo>
                <a:lnTo>
                  <a:pt x="366839" y="267924"/>
                </a:lnTo>
                <a:lnTo>
                  <a:pt x="366954" y="268393"/>
                </a:lnTo>
                <a:lnTo>
                  <a:pt x="367652" y="270510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67652" y="270510"/>
                </a:lnTo>
                <a:lnTo>
                  <a:pt x="366954" y="268393"/>
                </a:lnTo>
                <a:lnTo>
                  <a:pt x="366839" y="267924"/>
                </a:lnTo>
                <a:lnTo>
                  <a:pt x="367489" y="266700"/>
                </a:lnTo>
                <a:lnTo>
                  <a:pt x="369663" y="266700"/>
                </a:lnTo>
                <a:lnTo>
                  <a:pt x="372086" y="267924"/>
                </a:lnTo>
                <a:lnTo>
                  <a:pt x="371995" y="268314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70167" y="271780"/>
                </a:lnTo>
                <a:lnTo>
                  <a:pt x="371995" y="268314"/>
                </a:lnTo>
                <a:lnTo>
                  <a:pt x="372086" y="267924"/>
                </a:lnTo>
                <a:lnTo>
                  <a:pt x="369663" y="266700"/>
                </a:lnTo>
                <a:lnTo>
                  <a:pt x="379556" y="266700"/>
                </a:lnTo>
                <a:lnTo>
                  <a:pt x="380395" y="27051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80395" y="270510"/>
                </a:lnTo>
                <a:lnTo>
                  <a:pt x="379556" y="266700"/>
                </a:lnTo>
                <a:lnTo>
                  <a:pt x="382405" y="267970"/>
                </a:lnTo>
                <a:lnTo>
                  <a:pt x="383407" y="267970"/>
                </a:lnTo>
                <a:lnTo>
                  <a:pt x="383577" y="26924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23061" y="273050"/>
                </a:lnTo>
                <a:lnTo>
                  <a:pt x="320547" y="271780"/>
                </a:lnTo>
                <a:lnTo>
                  <a:pt x="381233" y="271780"/>
                </a:lnTo>
                <a:lnTo>
                  <a:pt x="383577" y="269240"/>
                </a:lnTo>
                <a:lnTo>
                  <a:pt x="383407" y="267970"/>
                </a:lnTo>
                <a:lnTo>
                  <a:pt x="382405" y="267970"/>
                </a:lnTo>
                <a:lnTo>
                  <a:pt x="379556" y="266700"/>
                </a:lnTo>
                <a:lnTo>
                  <a:pt x="390786" y="266700"/>
                </a:lnTo>
                <a:lnTo>
                  <a:pt x="393300" y="26797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22635" y="269240"/>
                </a:lnTo>
                <a:lnTo>
                  <a:pt x="420625" y="26670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459657" y="270510"/>
                </a:moveTo>
                <a:lnTo>
                  <a:pt x="425149" y="270510"/>
                </a:lnTo>
                <a:lnTo>
                  <a:pt x="420625" y="266700"/>
                </a:lnTo>
                <a:lnTo>
                  <a:pt x="460089" y="266700"/>
                </a:lnTo>
                <a:lnTo>
                  <a:pt x="459657" y="270510"/>
                </a:lnTo>
                <a:close/>
              </a:path>
              <a:path w="4096384" h="836930">
                <a:moveTo>
                  <a:pt x="477781" y="269240"/>
                </a:moveTo>
                <a:lnTo>
                  <a:pt x="475607" y="269240"/>
                </a:lnTo>
                <a:lnTo>
                  <a:pt x="474429" y="267970"/>
                </a:lnTo>
                <a:lnTo>
                  <a:pt x="474769" y="267970"/>
                </a:lnTo>
                <a:lnTo>
                  <a:pt x="476439" y="266700"/>
                </a:lnTo>
                <a:lnTo>
                  <a:pt x="477872" y="267903"/>
                </a:lnTo>
                <a:lnTo>
                  <a:pt x="477781" y="269240"/>
                </a:lnTo>
                <a:close/>
              </a:path>
              <a:path w="4096384" h="836930">
                <a:moveTo>
                  <a:pt x="474265" y="283210"/>
                </a:moveTo>
                <a:lnTo>
                  <a:pt x="462531" y="283210"/>
                </a:lnTo>
                <a:lnTo>
                  <a:pt x="462531" y="276860"/>
                </a:lnTo>
                <a:lnTo>
                  <a:pt x="510809" y="276860"/>
                </a:lnTo>
                <a:lnTo>
                  <a:pt x="511391" y="275753"/>
                </a:lnTo>
                <a:lnTo>
                  <a:pt x="511428" y="275468"/>
                </a:lnTo>
                <a:lnTo>
                  <a:pt x="510468" y="273050"/>
                </a:lnTo>
                <a:lnTo>
                  <a:pt x="509132" y="271780"/>
                </a:lnTo>
                <a:lnTo>
                  <a:pt x="461693" y="271780"/>
                </a:lnTo>
                <a:lnTo>
                  <a:pt x="463369" y="270510"/>
                </a:lnTo>
                <a:lnTo>
                  <a:pt x="464541" y="269240"/>
                </a:lnTo>
                <a:lnTo>
                  <a:pt x="477781" y="269240"/>
                </a:lnTo>
                <a:lnTo>
                  <a:pt x="477872" y="267903"/>
                </a:lnTo>
                <a:lnTo>
                  <a:pt x="476439" y="266700"/>
                </a:lnTo>
                <a:lnTo>
                  <a:pt x="529418" y="266700"/>
                </a:lnTo>
                <a:lnTo>
                  <a:pt x="528768" y="267924"/>
                </a:lnTo>
                <a:lnTo>
                  <a:pt x="528882" y="268270"/>
                </a:lnTo>
                <a:lnTo>
                  <a:pt x="529915" y="270510"/>
                </a:lnTo>
                <a:lnTo>
                  <a:pt x="591644" y="270510"/>
                </a:lnTo>
                <a:lnTo>
                  <a:pt x="588373" y="273050"/>
                </a:lnTo>
                <a:lnTo>
                  <a:pt x="576516" y="273050"/>
                </a:lnTo>
                <a:lnTo>
                  <a:pt x="575508" y="274320"/>
                </a:lnTo>
                <a:lnTo>
                  <a:pt x="534440" y="274320"/>
                </a:lnTo>
                <a:lnTo>
                  <a:pt x="537792" y="275590"/>
                </a:lnTo>
                <a:lnTo>
                  <a:pt x="518686" y="275590"/>
                </a:lnTo>
                <a:lnTo>
                  <a:pt x="515885" y="279400"/>
                </a:lnTo>
                <a:lnTo>
                  <a:pt x="475437" y="279400"/>
                </a:lnTo>
                <a:lnTo>
                  <a:pt x="474265" y="283210"/>
                </a:lnTo>
                <a:close/>
              </a:path>
              <a:path w="4096384" h="836930">
                <a:moveTo>
                  <a:pt x="544163" y="269240"/>
                </a:moveTo>
                <a:lnTo>
                  <a:pt x="541981" y="268057"/>
                </a:lnTo>
                <a:lnTo>
                  <a:pt x="541922" y="267924"/>
                </a:lnTo>
                <a:lnTo>
                  <a:pt x="544668" y="266700"/>
                </a:lnTo>
                <a:lnTo>
                  <a:pt x="544163" y="269240"/>
                </a:lnTo>
                <a:close/>
              </a:path>
              <a:path w="4096384" h="836930">
                <a:moveTo>
                  <a:pt x="569641" y="269240"/>
                </a:moveTo>
                <a:lnTo>
                  <a:pt x="544163" y="269240"/>
                </a:lnTo>
                <a:lnTo>
                  <a:pt x="544668" y="266700"/>
                </a:lnTo>
                <a:lnTo>
                  <a:pt x="570813" y="266700"/>
                </a:lnTo>
                <a:lnTo>
                  <a:pt x="569386" y="267903"/>
                </a:lnTo>
                <a:lnTo>
                  <a:pt x="569506" y="268727"/>
                </a:lnTo>
                <a:lnTo>
                  <a:pt x="569641" y="26924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69641" y="269240"/>
                </a:lnTo>
                <a:lnTo>
                  <a:pt x="569506" y="268727"/>
                </a:lnTo>
                <a:lnTo>
                  <a:pt x="569386" y="267903"/>
                </a:lnTo>
                <a:lnTo>
                  <a:pt x="570813" y="266700"/>
                </a:lnTo>
                <a:lnTo>
                  <a:pt x="571704" y="268057"/>
                </a:lnTo>
                <a:lnTo>
                  <a:pt x="572326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4060" y="270510"/>
                </a:moveTo>
                <a:lnTo>
                  <a:pt x="570479" y="270510"/>
                </a:lnTo>
                <a:lnTo>
                  <a:pt x="572326" y="269240"/>
                </a:lnTo>
                <a:lnTo>
                  <a:pt x="571627" y="267924"/>
                </a:lnTo>
                <a:lnTo>
                  <a:pt x="570813" y="266700"/>
                </a:lnTo>
                <a:lnTo>
                  <a:pt x="583221" y="266700"/>
                </a:lnTo>
                <a:lnTo>
                  <a:pt x="582809" y="267739"/>
                </a:lnTo>
                <a:lnTo>
                  <a:pt x="582900" y="268314"/>
                </a:lnTo>
                <a:lnTo>
                  <a:pt x="584060" y="270510"/>
                </a:lnTo>
                <a:close/>
              </a:path>
              <a:path w="4096384" h="836930">
                <a:moveTo>
                  <a:pt x="745818" y="269240"/>
                </a:moveTo>
                <a:lnTo>
                  <a:pt x="744980" y="269240"/>
                </a:lnTo>
                <a:lnTo>
                  <a:pt x="748169" y="266700"/>
                </a:lnTo>
                <a:lnTo>
                  <a:pt x="745818" y="269240"/>
                </a:lnTo>
                <a:close/>
              </a:path>
              <a:path w="4096384" h="836930">
                <a:moveTo>
                  <a:pt x="770792" y="269240"/>
                </a:moveTo>
                <a:lnTo>
                  <a:pt x="745818" y="269240"/>
                </a:lnTo>
                <a:lnTo>
                  <a:pt x="748169" y="266700"/>
                </a:lnTo>
                <a:lnTo>
                  <a:pt x="771466" y="266700"/>
                </a:lnTo>
                <a:lnTo>
                  <a:pt x="770792" y="269240"/>
                </a:lnTo>
                <a:close/>
              </a:path>
              <a:path w="4096384" h="836930">
                <a:moveTo>
                  <a:pt x="804484" y="270510"/>
                </a:moveTo>
                <a:lnTo>
                  <a:pt x="799124" y="270510"/>
                </a:lnTo>
                <a:lnTo>
                  <a:pt x="794611" y="269782"/>
                </a:lnTo>
                <a:lnTo>
                  <a:pt x="799622" y="266700"/>
                </a:lnTo>
                <a:lnTo>
                  <a:pt x="801803" y="266700"/>
                </a:lnTo>
                <a:lnTo>
                  <a:pt x="804484" y="270510"/>
                </a:lnTo>
                <a:close/>
              </a:path>
              <a:path w="4096384" h="836930">
                <a:moveTo>
                  <a:pt x="830469" y="274320"/>
                </a:moveTo>
                <a:lnTo>
                  <a:pt x="807165" y="274320"/>
                </a:lnTo>
                <a:lnTo>
                  <a:pt x="801803" y="266700"/>
                </a:lnTo>
                <a:lnTo>
                  <a:pt x="829268" y="266700"/>
                </a:lnTo>
                <a:lnTo>
                  <a:pt x="823260" y="273050"/>
                </a:lnTo>
                <a:lnTo>
                  <a:pt x="831978" y="273050"/>
                </a:lnTo>
                <a:lnTo>
                  <a:pt x="830469" y="274320"/>
                </a:lnTo>
                <a:close/>
              </a:path>
              <a:path w="4096384" h="836930">
                <a:moveTo>
                  <a:pt x="1065013" y="267970"/>
                </a:moveTo>
                <a:lnTo>
                  <a:pt x="1027763" y="267970"/>
                </a:lnTo>
                <a:lnTo>
                  <a:pt x="1027599" y="266700"/>
                </a:lnTo>
                <a:lnTo>
                  <a:pt x="1064710" y="266700"/>
                </a:lnTo>
                <a:lnTo>
                  <a:pt x="1065013" y="267970"/>
                </a:lnTo>
                <a:close/>
              </a:path>
              <a:path w="4096384" h="836930">
                <a:moveTo>
                  <a:pt x="1259257" y="273050"/>
                </a:moveTo>
                <a:lnTo>
                  <a:pt x="1252218" y="267970"/>
                </a:lnTo>
                <a:lnTo>
                  <a:pt x="1256074" y="266700"/>
                </a:lnTo>
                <a:lnTo>
                  <a:pt x="1258923" y="266700"/>
                </a:lnTo>
                <a:lnTo>
                  <a:pt x="1259167" y="268557"/>
                </a:lnTo>
                <a:lnTo>
                  <a:pt x="1259257" y="273050"/>
                </a:lnTo>
                <a:close/>
              </a:path>
              <a:path w="4096384" h="836930">
                <a:moveTo>
                  <a:pt x="1261941" y="273050"/>
                </a:moveTo>
                <a:lnTo>
                  <a:pt x="1259257" y="273050"/>
                </a:lnTo>
                <a:lnTo>
                  <a:pt x="1259167" y="268557"/>
                </a:lnTo>
                <a:lnTo>
                  <a:pt x="1258923" y="266700"/>
                </a:lnTo>
                <a:lnTo>
                  <a:pt x="1263781" y="266700"/>
                </a:lnTo>
                <a:lnTo>
                  <a:pt x="1271658" y="270510"/>
                </a:lnTo>
                <a:lnTo>
                  <a:pt x="1262609" y="270510"/>
                </a:lnTo>
                <a:lnTo>
                  <a:pt x="1261941" y="27305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48098" y="269240"/>
                </a:lnTo>
                <a:lnTo>
                  <a:pt x="1350946" y="266700"/>
                </a:lnTo>
                <a:lnTo>
                  <a:pt x="1353127" y="267970"/>
                </a:lnTo>
                <a:lnTo>
                  <a:pt x="1389671" y="267970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353127" y="267970"/>
                </a:moveTo>
                <a:lnTo>
                  <a:pt x="1350946" y="266700"/>
                </a:lnTo>
                <a:lnTo>
                  <a:pt x="1353292" y="266700"/>
                </a:lnTo>
                <a:lnTo>
                  <a:pt x="1353127" y="267970"/>
                </a:lnTo>
                <a:close/>
              </a:path>
              <a:path w="4096384" h="836930">
                <a:moveTo>
                  <a:pt x="1448844" y="267970"/>
                </a:moveTo>
                <a:lnTo>
                  <a:pt x="1443815" y="267970"/>
                </a:lnTo>
                <a:lnTo>
                  <a:pt x="1443815" y="266700"/>
                </a:lnTo>
                <a:lnTo>
                  <a:pt x="1448320" y="266700"/>
                </a:lnTo>
                <a:lnTo>
                  <a:pt x="1448844" y="267970"/>
                </a:lnTo>
                <a:close/>
              </a:path>
              <a:path w="4096384" h="836930">
                <a:moveTo>
                  <a:pt x="1499629" y="270510"/>
                </a:moveTo>
                <a:lnTo>
                  <a:pt x="1498457" y="269240"/>
                </a:lnTo>
                <a:lnTo>
                  <a:pt x="1497822" y="268270"/>
                </a:lnTo>
                <a:lnTo>
                  <a:pt x="1497704" y="267903"/>
                </a:lnTo>
                <a:lnTo>
                  <a:pt x="1499131" y="266700"/>
                </a:lnTo>
                <a:lnTo>
                  <a:pt x="1500133" y="266700"/>
                </a:lnTo>
                <a:lnTo>
                  <a:pt x="1500783" y="267924"/>
                </a:lnTo>
                <a:lnTo>
                  <a:pt x="1500668" y="268270"/>
                </a:lnTo>
                <a:lnTo>
                  <a:pt x="1499629" y="270510"/>
                </a:lnTo>
                <a:close/>
              </a:path>
              <a:path w="4096384" h="836930">
                <a:moveTo>
                  <a:pt x="1504995" y="270510"/>
                </a:moveTo>
                <a:lnTo>
                  <a:pt x="1499629" y="270510"/>
                </a:lnTo>
                <a:lnTo>
                  <a:pt x="1500668" y="268270"/>
                </a:lnTo>
                <a:lnTo>
                  <a:pt x="1500783" y="267924"/>
                </a:lnTo>
                <a:lnTo>
                  <a:pt x="1500133" y="266700"/>
                </a:lnTo>
                <a:lnTo>
                  <a:pt x="1506923" y="266700"/>
                </a:lnTo>
                <a:lnTo>
                  <a:pt x="1505732" y="267903"/>
                </a:lnTo>
                <a:lnTo>
                  <a:pt x="1505643" y="268057"/>
                </a:lnTo>
                <a:lnTo>
                  <a:pt x="1504995" y="270510"/>
                </a:lnTo>
                <a:close/>
              </a:path>
              <a:path w="4096384" h="836930">
                <a:moveTo>
                  <a:pt x="1511943" y="267970"/>
                </a:moveTo>
                <a:lnTo>
                  <a:pt x="1509857" y="267970"/>
                </a:lnTo>
                <a:lnTo>
                  <a:pt x="1510991" y="266700"/>
                </a:lnTo>
                <a:lnTo>
                  <a:pt x="1511943" y="267970"/>
                </a:lnTo>
                <a:close/>
              </a:path>
              <a:path w="4096384" h="836930">
                <a:moveTo>
                  <a:pt x="1515051" y="271780"/>
                </a:moveTo>
                <a:lnTo>
                  <a:pt x="1513324" y="271780"/>
                </a:lnTo>
                <a:lnTo>
                  <a:pt x="1512896" y="269240"/>
                </a:lnTo>
                <a:lnTo>
                  <a:pt x="1510991" y="266700"/>
                </a:lnTo>
                <a:lnTo>
                  <a:pt x="1529638" y="266700"/>
                </a:lnTo>
                <a:lnTo>
                  <a:pt x="1531648" y="267970"/>
                </a:lnTo>
                <a:lnTo>
                  <a:pt x="1524609" y="267970"/>
                </a:lnTo>
                <a:lnTo>
                  <a:pt x="1523437" y="269240"/>
                </a:lnTo>
                <a:lnTo>
                  <a:pt x="1516392" y="269240"/>
                </a:lnTo>
                <a:lnTo>
                  <a:pt x="1515051" y="271780"/>
                </a:lnTo>
                <a:close/>
              </a:path>
              <a:path w="4096384" h="836930">
                <a:moveTo>
                  <a:pt x="1532486" y="273423"/>
                </a:moveTo>
                <a:lnTo>
                  <a:pt x="1532486" y="269240"/>
                </a:lnTo>
                <a:lnTo>
                  <a:pt x="1533161" y="266700"/>
                </a:lnTo>
                <a:lnTo>
                  <a:pt x="1536179" y="266700"/>
                </a:lnTo>
                <a:lnTo>
                  <a:pt x="1537068" y="267263"/>
                </a:lnTo>
                <a:lnTo>
                  <a:pt x="1537391" y="268057"/>
                </a:lnTo>
                <a:lnTo>
                  <a:pt x="1537602" y="268457"/>
                </a:lnTo>
                <a:lnTo>
                  <a:pt x="1537503" y="268727"/>
                </a:lnTo>
                <a:lnTo>
                  <a:pt x="1533491" y="273199"/>
                </a:lnTo>
                <a:lnTo>
                  <a:pt x="1532486" y="273423"/>
                </a:lnTo>
                <a:close/>
              </a:path>
              <a:path w="4096384" h="836930">
                <a:moveTo>
                  <a:pt x="1537068" y="267263"/>
                </a:moveTo>
                <a:lnTo>
                  <a:pt x="1536179" y="266700"/>
                </a:lnTo>
                <a:lnTo>
                  <a:pt x="1536847" y="266700"/>
                </a:lnTo>
                <a:lnTo>
                  <a:pt x="1537068" y="267263"/>
                </a:lnTo>
                <a:close/>
              </a:path>
              <a:path w="4096384" h="836930">
                <a:moveTo>
                  <a:pt x="1538687" y="270510"/>
                </a:moveTo>
                <a:lnTo>
                  <a:pt x="1537745" y="268727"/>
                </a:lnTo>
                <a:lnTo>
                  <a:pt x="1537746" y="268457"/>
                </a:lnTo>
                <a:lnTo>
                  <a:pt x="1538104" y="268057"/>
                </a:lnTo>
                <a:lnTo>
                  <a:pt x="1538078" y="267903"/>
                </a:lnTo>
                <a:lnTo>
                  <a:pt x="1537068" y="267263"/>
                </a:lnTo>
                <a:lnTo>
                  <a:pt x="1536847" y="266700"/>
                </a:lnTo>
                <a:lnTo>
                  <a:pt x="1539532" y="266700"/>
                </a:lnTo>
                <a:lnTo>
                  <a:pt x="1540175" y="267924"/>
                </a:lnTo>
                <a:lnTo>
                  <a:pt x="1540063" y="268314"/>
                </a:lnTo>
                <a:lnTo>
                  <a:pt x="1539695" y="269240"/>
                </a:lnTo>
                <a:lnTo>
                  <a:pt x="1538687" y="270510"/>
                </a:lnTo>
                <a:close/>
              </a:path>
              <a:path w="4096384" h="836930">
                <a:moveTo>
                  <a:pt x="1550591" y="270510"/>
                </a:moveTo>
                <a:lnTo>
                  <a:pt x="1538687" y="270510"/>
                </a:lnTo>
                <a:lnTo>
                  <a:pt x="1539695" y="269240"/>
                </a:lnTo>
                <a:lnTo>
                  <a:pt x="1540063" y="268314"/>
                </a:lnTo>
                <a:lnTo>
                  <a:pt x="1540175" y="267924"/>
                </a:lnTo>
                <a:lnTo>
                  <a:pt x="1539532" y="266700"/>
                </a:lnTo>
                <a:lnTo>
                  <a:pt x="1550342" y="266700"/>
                </a:lnTo>
                <a:lnTo>
                  <a:pt x="1549617" y="267924"/>
                </a:lnTo>
                <a:lnTo>
                  <a:pt x="1549725" y="268314"/>
                </a:lnTo>
                <a:lnTo>
                  <a:pt x="1550591" y="270510"/>
                </a:lnTo>
                <a:close/>
              </a:path>
              <a:path w="4096384" h="836930">
                <a:moveTo>
                  <a:pt x="1568015" y="270510"/>
                </a:moveTo>
                <a:lnTo>
                  <a:pt x="1565501" y="269240"/>
                </a:lnTo>
                <a:lnTo>
                  <a:pt x="1564409" y="268057"/>
                </a:lnTo>
                <a:lnTo>
                  <a:pt x="1564353" y="267924"/>
                </a:lnTo>
                <a:lnTo>
                  <a:pt x="1564996" y="266700"/>
                </a:lnTo>
                <a:lnTo>
                  <a:pt x="1567347" y="266700"/>
                </a:lnTo>
                <a:lnTo>
                  <a:pt x="1567991" y="267924"/>
                </a:lnTo>
                <a:lnTo>
                  <a:pt x="1568015" y="270510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85282" y="269240"/>
                </a:lnTo>
                <a:lnTo>
                  <a:pt x="1585440" y="268057"/>
                </a:lnTo>
                <a:lnTo>
                  <a:pt x="1585549" y="267924"/>
                </a:lnTo>
                <a:lnTo>
                  <a:pt x="1588130" y="266700"/>
                </a:lnTo>
                <a:lnTo>
                  <a:pt x="1589915" y="267739"/>
                </a:lnTo>
                <a:lnTo>
                  <a:pt x="1590034" y="268057"/>
                </a:lnTo>
                <a:lnTo>
                  <a:pt x="1590175" y="268270"/>
                </a:lnTo>
                <a:lnTo>
                  <a:pt x="1590147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9915" y="267739"/>
                </a:moveTo>
                <a:lnTo>
                  <a:pt x="1588130" y="266700"/>
                </a:lnTo>
                <a:lnTo>
                  <a:pt x="1589636" y="266700"/>
                </a:lnTo>
                <a:lnTo>
                  <a:pt x="1589915" y="267739"/>
                </a:lnTo>
                <a:close/>
              </a:path>
              <a:path w="4096384" h="836930">
                <a:moveTo>
                  <a:pt x="1748461" y="271780"/>
                </a:moveTo>
                <a:lnTo>
                  <a:pt x="1748862" y="269240"/>
                </a:lnTo>
                <a:lnTo>
                  <a:pt x="1750867" y="266700"/>
                </a:lnTo>
                <a:lnTo>
                  <a:pt x="1752069" y="270510"/>
                </a:lnTo>
                <a:lnTo>
                  <a:pt x="1748461" y="27178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96035" y="269240"/>
                </a:lnTo>
                <a:lnTo>
                  <a:pt x="2096132" y="267903"/>
                </a:lnTo>
                <a:lnTo>
                  <a:pt x="2097882" y="266700"/>
                </a:lnTo>
                <a:lnTo>
                  <a:pt x="2100627" y="267924"/>
                </a:lnTo>
                <a:lnTo>
                  <a:pt x="2100742" y="268057"/>
                </a:lnTo>
                <a:lnTo>
                  <a:pt x="2100901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273725" y="271780"/>
                </a:moveTo>
                <a:lnTo>
                  <a:pt x="2271211" y="271780"/>
                </a:lnTo>
                <a:lnTo>
                  <a:pt x="2273725" y="266700"/>
                </a:lnTo>
                <a:lnTo>
                  <a:pt x="2275469" y="267903"/>
                </a:lnTo>
                <a:lnTo>
                  <a:pt x="2275582" y="268057"/>
                </a:lnTo>
                <a:lnTo>
                  <a:pt x="2276069" y="270510"/>
                </a:lnTo>
                <a:lnTo>
                  <a:pt x="2275395" y="270510"/>
                </a:lnTo>
                <a:lnTo>
                  <a:pt x="2273725" y="271780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725" y="271780"/>
                </a:lnTo>
                <a:lnTo>
                  <a:pt x="2275395" y="270510"/>
                </a:lnTo>
                <a:lnTo>
                  <a:pt x="2276069" y="270510"/>
                </a:lnTo>
                <a:lnTo>
                  <a:pt x="2275582" y="268057"/>
                </a:lnTo>
                <a:lnTo>
                  <a:pt x="2275469" y="267903"/>
                </a:lnTo>
                <a:lnTo>
                  <a:pt x="2273725" y="266700"/>
                </a:lnTo>
                <a:lnTo>
                  <a:pt x="2278582" y="266700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85623" y="273050"/>
                </a:lnTo>
                <a:lnTo>
                  <a:pt x="2283946" y="269240"/>
                </a:lnTo>
                <a:lnTo>
                  <a:pt x="2284621" y="266700"/>
                </a:lnTo>
                <a:lnTo>
                  <a:pt x="2287633" y="266700"/>
                </a:lnTo>
                <a:lnTo>
                  <a:pt x="2290378" y="267924"/>
                </a:lnTo>
                <a:lnTo>
                  <a:pt x="2290265" y="268727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319652" y="280670"/>
                </a:moveTo>
                <a:lnTo>
                  <a:pt x="2280090" y="280670"/>
                </a:lnTo>
                <a:lnTo>
                  <a:pt x="2285459" y="275590"/>
                </a:lnTo>
                <a:lnTo>
                  <a:pt x="2288307" y="275590"/>
                </a:lnTo>
                <a:lnTo>
                  <a:pt x="2290265" y="268727"/>
                </a:lnTo>
                <a:lnTo>
                  <a:pt x="2290378" y="267924"/>
                </a:lnTo>
                <a:lnTo>
                  <a:pt x="2287633" y="266700"/>
                </a:lnTo>
                <a:lnTo>
                  <a:pt x="2315528" y="266700"/>
                </a:lnTo>
                <a:lnTo>
                  <a:pt x="2314119" y="269240"/>
                </a:lnTo>
                <a:lnTo>
                  <a:pt x="2299700" y="269240"/>
                </a:lnTo>
                <a:lnTo>
                  <a:pt x="2297802" y="270439"/>
                </a:lnTo>
                <a:lnTo>
                  <a:pt x="2297676" y="270672"/>
                </a:lnTo>
                <a:lnTo>
                  <a:pt x="2297356" y="274320"/>
                </a:lnTo>
                <a:lnTo>
                  <a:pt x="2294168" y="274320"/>
                </a:lnTo>
                <a:lnTo>
                  <a:pt x="2291994" y="275590"/>
                </a:lnTo>
                <a:lnTo>
                  <a:pt x="2291773" y="276429"/>
                </a:lnTo>
                <a:lnTo>
                  <a:pt x="2291734" y="276911"/>
                </a:lnTo>
                <a:lnTo>
                  <a:pt x="2293500" y="278130"/>
                </a:lnTo>
                <a:lnTo>
                  <a:pt x="2318866" y="278130"/>
                </a:lnTo>
                <a:lnTo>
                  <a:pt x="2319652" y="280670"/>
                </a:lnTo>
                <a:close/>
              </a:path>
              <a:path w="4096384" h="836930">
                <a:moveTo>
                  <a:pt x="2328701" y="271780"/>
                </a:moveTo>
                <a:lnTo>
                  <a:pt x="2327516" y="271771"/>
                </a:lnTo>
                <a:lnTo>
                  <a:pt x="2325682" y="270510"/>
                </a:lnTo>
                <a:lnTo>
                  <a:pt x="2324844" y="269240"/>
                </a:lnTo>
                <a:lnTo>
                  <a:pt x="2324844" y="267970"/>
                </a:lnTo>
                <a:lnTo>
                  <a:pt x="2325682" y="267970"/>
                </a:lnTo>
                <a:lnTo>
                  <a:pt x="2327529" y="266700"/>
                </a:lnTo>
                <a:lnTo>
                  <a:pt x="2328640" y="267903"/>
                </a:lnTo>
                <a:lnTo>
                  <a:pt x="2328736" y="268057"/>
                </a:lnTo>
                <a:lnTo>
                  <a:pt x="2329205" y="269240"/>
                </a:lnTo>
                <a:lnTo>
                  <a:pt x="2328701" y="271780"/>
                </a:lnTo>
                <a:close/>
              </a:path>
              <a:path w="4096384" h="836930">
                <a:moveTo>
                  <a:pt x="2306242" y="278130"/>
                </a:moveTo>
                <a:lnTo>
                  <a:pt x="2295850" y="278130"/>
                </a:lnTo>
                <a:lnTo>
                  <a:pt x="2295850" y="274320"/>
                </a:lnTo>
                <a:lnTo>
                  <a:pt x="2297356" y="274320"/>
                </a:lnTo>
                <a:lnTo>
                  <a:pt x="2300041" y="271780"/>
                </a:lnTo>
                <a:lnTo>
                  <a:pt x="2328701" y="271780"/>
                </a:lnTo>
                <a:lnTo>
                  <a:pt x="2329205" y="269240"/>
                </a:lnTo>
                <a:lnTo>
                  <a:pt x="2328736" y="268057"/>
                </a:lnTo>
                <a:lnTo>
                  <a:pt x="2328640" y="267903"/>
                </a:lnTo>
                <a:lnTo>
                  <a:pt x="2327529" y="266700"/>
                </a:lnTo>
                <a:lnTo>
                  <a:pt x="2347815" y="266700"/>
                </a:lnTo>
                <a:lnTo>
                  <a:pt x="2349197" y="267970"/>
                </a:lnTo>
                <a:lnTo>
                  <a:pt x="2337253" y="267970"/>
                </a:lnTo>
                <a:lnTo>
                  <a:pt x="2340435" y="273050"/>
                </a:lnTo>
                <a:lnTo>
                  <a:pt x="2343958" y="273050"/>
                </a:lnTo>
                <a:lnTo>
                  <a:pt x="2344071" y="273897"/>
                </a:lnTo>
                <a:lnTo>
                  <a:pt x="2344043" y="275590"/>
                </a:lnTo>
                <a:lnTo>
                  <a:pt x="2304395" y="275590"/>
                </a:lnTo>
                <a:lnTo>
                  <a:pt x="2304232" y="276860"/>
                </a:lnTo>
                <a:lnTo>
                  <a:pt x="2305233" y="276860"/>
                </a:lnTo>
                <a:lnTo>
                  <a:pt x="2306242" y="278130"/>
                </a:lnTo>
                <a:close/>
              </a:path>
              <a:path w="4096384" h="836930">
                <a:moveTo>
                  <a:pt x="2363903" y="271780"/>
                </a:moveTo>
                <a:lnTo>
                  <a:pt x="2355980" y="271780"/>
                </a:lnTo>
                <a:lnTo>
                  <a:pt x="2355691" y="266700"/>
                </a:lnTo>
                <a:lnTo>
                  <a:pt x="2365913" y="266700"/>
                </a:lnTo>
                <a:lnTo>
                  <a:pt x="2363903" y="271780"/>
                </a:lnTo>
                <a:close/>
              </a:path>
              <a:path w="4096384" h="836930">
                <a:moveTo>
                  <a:pt x="2362396" y="275590"/>
                </a:moveTo>
                <a:lnTo>
                  <a:pt x="2365913" y="266700"/>
                </a:lnTo>
                <a:lnTo>
                  <a:pt x="2366587" y="267970"/>
                </a:lnTo>
                <a:lnTo>
                  <a:pt x="2374464" y="269240"/>
                </a:lnTo>
                <a:lnTo>
                  <a:pt x="2368767" y="273050"/>
                </a:lnTo>
                <a:lnTo>
                  <a:pt x="2362396" y="275590"/>
                </a:lnTo>
                <a:close/>
              </a:path>
              <a:path w="4096384" h="836930">
                <a:moveTo>
                  <a:pt x="2402688" y="280670"/>
                </a:moveTo>
                <a:lnTo>
                  <a:pt x="2386702" y="280670"/>
                </a:lnTo>
                <a:lnTo>
                  <a:pt x="2389884" y="275590"/>
                </a:lnTo>
                <a:lnTo>
                  <a:pt x="2362396" y="275590"/>
                </a:lnTo>
                <a:lnTo>
                  <a:pt x="2368767" y="273050"/>
                </a:lnTo>
                <a:lnTo>
                  <a:pt x="2374464" y="269240"/>
                </a:lnTo>
                <a:lnTo>
                  <a:pt x="2366587" y="267970"/>
                </a:lnTo>
                <a:lnTo>
                  <a:pt x="2365913" y="266700"/>
                </a:lnTo>
                <a:lnTo>
                  <a:pt x="2379159" y="266700"/>
                </a:lnTo>
                <a:lnTo>
                  <a:pt x="2377914" y="270233"/>
                </a:lnTo>
                <a:lnTo>
                  <a:pt x="2378016" y="271011"/>
                </a:lnTo>
                <a:lnTo>
                  <a:pt x="2378825" y="273050"/>
                </a:lnTo>
                <a:lnTo>
                  <a:pt x="2390995" y="273050"/>
                </a:lnTo>
                <a:lnTo>
                  <a:pt x="2402688" y="280670"/>
                </a:lnTo>
                <a:close/>
              </a:path>
              <a:path w="4096384" h="836930">
                <a:moveTo>
                  <a:pt x="2385026" y="273050"/>
                </a:moveTo>
                <a:lnTo>
                  <a:pt x="2378825" y="273050"/>
                </a:lnTo>
                <a:lnTo>
                  <a:pt x="2378016" y="271011"/>
                </a:lnTo>
                <a:lnTo>
                  <a:pt x="2377914" y="270233"/>
                </a:lnTo>
                <a:lnTo>
                  <a:pt x="2379159" y="266700"/>
                </a:lnTo>
                <a:lnTo>
                  <a:pt x="2381169" y="266700"/>
                </a:lnTo>
                <a:lnTo>
                  <a:pt x="2383684" y="269240"/>
                </a:lnTo>
                <a:lnTo>
                  <a:pt x="2385026" y="273050"/>
                </a:lnTo>
                <a:close/>
              </a:path>
              <a:path w="4096384" h="836930">
                <a:moveTo>
                  <a:pt x="2390995" y="273050"/>
                </a:moveTo>
                <a:lnTo>
                  <a:pt x="2385026" y="273050"/>
                </a:lnTo>
                <a:lnTo>
                  <a:pt x="2383684" y="269240"/>
                </a:lnTo>
                <a:lnTo>
                  <a:pt x="2381169" y="266700"/>
                </a:lnTo>
                <a:lnTo>
                  <a:pt x="2405305" y="266700"/>
                </a:lnTo>
                <a:lnTo>
                  <a:pt x="2405305" y="267970"/>
                </a:lnTo>
                <a:lnTo>
                  <a:pt x="2395751" y="267970"/>
                </a:lnTo>
                <a:lnTo>
                  <a:pt x="2393407" y="269240"/>
                </a:lnTo>
                <a:lnTo>
                  <a:pt x="2389046" y="271780"/>
                </a:lnTo>
                <a:lnTo>
                  <a:pt x="2390995" y="273050"/>
                </a:lnTo>
                <a:close/>
              </a:path>
              <a:path w="4096384" h="836930">
                <a:moveTo>
                  <a:pt x="2407989" y="273050"/>
                </a:moveTo>
                <a:lnTo>
                  <a:pt x="2406483" y="273050"/>
                </a:lnTo>
                <a:lnTo>
                  <a:pt x="2405422" y="269618"/>
                </a:lnTo>
                <a:lnTo>
                  <a:pt x="2405305" y="266700"/>
                </a:lnTo>
                <a:lnTo>
                  <a:pt x="2409665" y="269240"/>
                </a:lnTo>
                <a:lnTo>
                  <a:pt x="2409559" y="270672"/>
                </a:lnTo>
                <a:lnTo>
                  <a:pt x="2407989" y="27305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65734" y="271780"/>
                </a:lnTo>
                <a:lnTo>
                  <a:pt x="2565734" y="266700"/>
                </a:lnTo>
                <a:lnTo>
                  <a:pt x="2569073" y="267970"/>
                </a:lnTo>
                <a:lnTo>
                  <a:pt x="2571745" y="267970"/>
                </a:lnTo>
                <a:lnTo>
                  <a:pt x="2569736" y="27178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9073" y="267970"/>
                </a:moveTo>
                <a:lnTo>
                  <a:pt x="2565734" y="266700"/>
                </a:lnTo>
                <a:lnTo>
                  <a:pt x="2571097" y="266700"/>
                </a:lnTo>
                <a:lnTo>
                  <a:pt x="2569073" y="267970"/>
                </a:lnTo>
                <a:close/>
              </a:path>
              <a:path w="4096384" h="836930">
                <a:moveTo>
                  <a:pt x="2571745" y="267970"/>
                </a:moveTo>
                <a:lnTo>
                  <a:pt x="2569073" y="267970"/>
                </a:lnTo>
                <a:lnTo>
                  <a:pt x="2571097" y="266700"/>
                </a:lnTo>
                <a:lnTo>
                  <a:pt x="2571745" y="267970"/>
                </a:lnTo>
                <a:close/>
              </a:path>
              <a:path w="4096384" h="836930">
                <a:moveTo>
                  <a:pt x="2681219" y="274320"/>
                </a:moveTo>
                <a:lnTo>
                  <a:pt x="2677362" y="273050"/>
                </a:lnTo>
                <a:lnTo>
                  <a:pt x="2667966" y="271780"/>
                </a:lnTo>
                <a:lnTo>
                  <a:pt x="2677028" y="266700"/>
                </a:lnTo>
                <a:lnTo>
                  <a:pt x="2677143" y="267497"/>
                </a:lnTo>
                <a:lnTo>
                  <a:pt x="2677267" y="268057"/>
                </a:lnTo>
                <a:lnTo>
                  <a:pt x="2681219" y="274320"/>
                </a:lnTo>
                <a:close/>
              </a:path>
              <a:path w="4096384" h="836930">
                <a:moveTo>
                  <a:pt x="2764435" y="267497"/>
                </a:moveTo>
                <a:lnTo>
                  <a:pt x="2763362" y="266700"/>
                </a:lnTo>
                <a:lnTo>
                  <a:pt x="2764730" y="266700"/>
                </a:lnTo>
                <a:lnTo>
                  <a:pt x="2764435" y="267497"/>
                </a:lnTo>
                <a:close/>
              </a:path>
              <a:path w="4096384" h="836930">
                <a:moveTo>
                  <a:pt x="2893782" y="274320"/>
                </a:moveTo>
                <a:lnTo>
                  <a:pt x="2890751" y="266700"/>
                </a:lnTo>
                <a:lnTo>
                  <a:pt x="2892557" y="270439"/>
                </a:lnTo>
                <a:lnTo>
                  <a:pt x="2893782" y="274320"/>
                </a:lnTo>
                <a:close/>
              </a:path>
              <a:path w="4096384" h="836930">
                <a:moveTo>
                  <a:pt x="2918525" y="285750"/>
                </a:moveTo>
                <a:lnTo>
                  <a:pt x="2907887" y="285750"/>
                </a:lnTo>
                <a:lnTo>
                  <a:pt x="2906845" y="281940"/>
                </a:lnTo>
                <a:lnTo>
                  <a:pt x="2903791" y="278130"/>
                </a:lnTo>
                <a:lnTo>
                  <a:pt x="2901136" y="275590"/>
                </a:lnTo>
                <a:lnTo>
                  <a:pt x="2898105" y="274320"/>
                </a:lnTo>
                <a:lnTo>
                  <a:pt x="2893782" y="274320"/>
                </a:lnTo>
                <a:lnTo>
                  <a:pt x="2892557" y="270439"/>
                </a:lnTo>
                <a:lnTo>
                  <a:pt x="2890751" y="266700"/>
                </a:lnTo>
                <a:lnTo>
                  <a:pt x="2913897" y="266700"/>
                </a:lnTo>
                <a:lnTo>
                  <a:pt x="2914524" y="267970"/>
                </a:lnTo>
                <a:lnTo>
                  <a:pt x="2903670" y="267970"/>
                </a:lnTo>
                <a:lnTo>
                  <a:pt x="2902995" y="269240"/>
                </a:lnTo>
                <a:lnTo>
                  <a:pt x="2903827" y="270510"/>
                </a:lnTo>
                <a:lnTo>
                  <a:pt x="2905326" y="271780"/>
                </a:lnTo>
                <a:lnTo>
                  <a:pt x="2908621" y="271780"/>
                </a:lnTo>
                <a:lnTo>
                  <a:pt x="2914001" y="283096"/>
                </a:lnTo>
                <a:lnTo>
                  <a:pt x="2914104" y="283231"/>
                </a:lnTo>
                <a:lnTo>
                  <a:pt x="2916903" y="284480"/>
                </a:lnTo>
                <a:lnTo>
                  <a:pt x="2918525" y="285750"/>
                </a:lnTo>
                <a:close/>
              </a:path>
              <a:path w="4096384" h="836930">
                <a:moveTo>
                  <a:pt x="2918062" y="273050"/>
                </a:moveTo>
                <a:lnTo>
                  <a:pt x="2916405" y="271780"/>
                </a:lnTo>
                <a:lnTo>
                  <a:pt x="2913897" y="266700"/>
                </a:lnTo>
                <a:lnTo>
                  <a:pt x="2919594" y="266700"/>
                </a:lnTo>
                <a:lnTo>
                  <a:pt x="2920085" y="267970"/>
                </a:lnTo>
                <a:lnTo>
                  <a:pt x="2920760" y="267970"/>
                </a:lnTo>
                <a:lnTo>
                  <a:pt x="2921251" y="269240"/>
                </a:lnTo>
                <a:lnTo>
                  <a:pt x="2919745" y="271780"/>
                </a:lnTo>
                <a:lnTo>
                  <a:pt x="2918062" y="273050"/>
                </a:lnTo>
                <a:close/>
              </a:path>
              <a:path w="4096384" h="836930">
                <a:moveTo>
                  <a:pt x="2969712" y="275590"/>
                </a:moveTo>
                <a:lnTo>
                  <a:pt x="2969712" y="269240"/>
                </a:lnTo>
                <a:lnTo>
                  <a:pt x="2971394" y="266700"/>
                </a:lnTo>
                <a:lnTo>
                  <a:pt x="2973228" y="269240"/>
                </a:lnTo>
                <a:lnTo>
                  <a:pt x="2975408" y="271780"/>
                </a:lnTo>
                <a:lnTo>
                  <a:pt x="2969712" y="275590"/>
                </a:lnTo>
                <a:close/>
              </a:path>
              <a:path w="4096384" h="836930">
                <a:moveTo>
                  <a:pt x="2979599" y="275590"/>
                </a:moveTo>
                <a:lnTo>
                  <a:pt x="2969712" y="275590"/>
                </a:lnTo>
                <a:lnTo>
                  <a:pt x="2975408" y="271780"/>
                </a:lnTo>
                <a:lnTo>
                  <a:pt x="2973228" y="269240"/>
                </a:lnTo>
                <a:lnTo>
                  <a:pt x="2971394" y="266700"/>
                </a:lnTo>
                <a:lnTo>
                  <a:pt x="2986121" y="266700"/>
                </a:lnTo>
                <a:lnTo>
                  <a:pt x="2984021" y="269240"/>
                </a:lnTo>
                <a:lnTo>
                  <a:pt x="2986276" y="273050"/>
                </a:lnTo>
                <a:lnTo>
                  <a:pt x="3007262" y="273050"/>
                </a:lnTo>
                <a:lnTo>
                  <a:pt x="3006385" y="274320"/>
                </a:lnTo>
                <a:lnTo>
                  <a:pt x="2981282" y="274320"/>
                </a:lnTo>
                <a:lnTo>
                  <a:pt x="2979599" y="275590"/>
                </a:lnTo>
                <a:close/>
              </a:path>
              <a:path w="4096384" h="836930">
                <a:moveTo>
                  <a:pt x="3100440" y="267970"/>
                </a:moveTo>
                <a:lnTo>
                  <a:pt x="3090553" y="267970"/>
                </a:lnTo>
                <a:lnTo>
                  <a:pt x="3093401" y="266700"/>
                </a:lnTo>
                <a:lnTo>
                  <a:pt x="3100440" y="267970"/>
                </a:lnTo>
                <a:close/>
              </a:path>
              <a:path w="4096384" h="836930">
                <a:moveTo>
                  <a:pt x="3098061" y="273050"/>
                </a:moveTo>
                <a:lnTo>
                  <a:pt x="3095267" y="273050"/>
                </a:lnTo>
                <a:lnTo>
                  <a:pt x="3100440" y="267970"/>
                </a:lnTo>
                <a:lnTo>
                  <a:pt x="3093401" y="266700"/>
                </a:lnTo>
                <a:lnTo>
                  <a:pt x="3101632" y="266700"/>
                </a:lnTo>
                <a:lnTo>
                  <a:pt x="3102967" y="269240"/>
                </a:lnTo>
                <a:lnTo>
                  <a:pt x="3099458" y="269240"/>
                </a:lnTo>
                <a:lnTo>
                  <a:pt x="3098061" y="273050"/>
                </a:lnTo>
                <a:close/>
              </a:path>
              <a:path w="4096384" h="836930">
                <a:moveTo>
                  <a:pt x="3176141" y="284480"/>
                </a:moveTo>
                <a:lnTo>
                  <a:pt x="3176446" y="281940"/>
                </a:lnTo>
                <a:lnTo>
                  <a:pt x="3179488" y="279400"/>
                </a:lnTo>
                <a:lnTo>
                  <a:pt x="3183578" y="275468"/>
                </a:lnTo>
                <a:lnTo>
                  <a:pt x="3186440" y="273050"/>
                </a:lnTo>
                <a:lnTo>
                  <a:pt x="3187789" y="271780"/>
                </a:lnTo>
                <a:lnTo>
                  <a:pt x="3187789" y="269240"/>
                </a:lnTo>
                <a:lnTo>
                  <a:pt x="3189805" y="266700"/>
                </a:lnTo>
                <a:lnTo>
                  <a:pt x="3194827" y="270510"/>
                </a:lnTo>
                <a:lnTo>
                  <a:pt x="3199516" y="275590"/>
                </a:lnTo>
                <a:lnTo>
                  <a:pt x="3190971" y="275590"/>
                </a:lnTo>
                <a:lnTo>
                  <a:pt x="3186282" y="276860"/>
                </a:lnTo>
                <a:lnTo>
                  <a:pt x="3186774" y="276860"/>
                </a:lnTo>
                <a:lnTo>
                  <a:pt x="3184600" y="281940"/>
                </a:lnTo>
                <a:lnTo>
                  <a:pt x="3176141" y="284480"/>
                </a:lnTo>
                <a:close/>
              </a:path>
              <a:path w="4096384" h="836930">
                <a:moveTo>
                  <a:pt x="3199359" y="283210"/>
                </a:moveTo>
                <a:lnTo>
                  <a:pt x="3198350" y="283210"/>
                </a:lnTo>
                <a:lnTo>
                  <a:pt x="3199168" y="276911"/>
                </a:lnTo>
                <a:lnTo>
                  <a:pt x="3199287" y="276441"/>
                </a:lnTo>
                <a:lnTo>
                  <a:pt x="3199403" y="275468"/>
                </a:lnTo>
                <a:lnTo>
                  <a:pt x="3194827" y="270510"/>
                </a:lnTo>
                <a:lnTo>
                  <a:pt x="3189805" y="266700"/>
                </a:lnTo>
                <a:lnTo>
                  <a:pt x="3198167" y="266700"/>
                </a:lnTo>
                <a:lnTo>
                  <a:pt x="3197335" y="273050"/>
                </a:lnTo>
                <a:lnTo>
                  <a:pt x="3206619" y="273050"/>
                </a:lnTo>
                <a:lnTo>
                  <a:pt x="3207007" y="280670"/>
                </a:lnTo>
                <a:lnTo>
                  <a:pt x="3200524" y="280670"/>
                </a:lnTo>
                <a:lnTo>
                  <a:pt x="3199359" y="283210"/>
                </a:lnTo>
                <a:close/>
              </a:path>
              <a:path w="4096384" h="836930">
                <a:moveTo>
                  <a:pt x="3204149" y="268457"/>
                </a:moveTo>
                <a:lnTo>
                  <a:pt x="3203800" y="268314"/>
                </a:lnTo>
                <a:lnTo>
                  <a:pt x="3203373" y="266700"/>
                </a:lnTo>
                <a:lnTo>
                  <a:pt x="3204149" y="268457"/>
                </a:lnTo>
                <a:close/>
              </a:path>
              <a:path w="4096384" h="836930">
                <a:moveTo>
                  <a:pt x="3206619" y="273050"/>
                </a:moveTo>
                <a:lnTo>
                  <a:pt x="3205055" y="273050"/>
                </a:lnTo>
                <a:lnTo>
                  <a:pt x="3204955" y="270282"/>
                </a:lnTo>
                <a:lnTo>
                  <a:pt x="3204781" y="269888"/>
                </a:lnTo>
                <a:lnTo>
                  <a:pt x="3206064" y="269240"/>
                </a:lnTo>
                <a:lnTo>
                  <a:pt x="3204149" y="268457"/>
                </a:lnTo>
                <a:lnTo>
                  <a:pt x="3203373" y="266700"/>
                </a:lnTo>
                <a:lnTo>
                  <a:pt x="3220482" y="266700"/>
                </a:lnTo>
                <a:lnTo>
                  <a:pt x="3220145" y="267970"/>
                </a:lnTo>
                <a:lnTo>
                  <a:pt x="3217791" y="267970"/>
                </a:lnTo>
                <a:lnTo>
                  <a:pt x="3216959" y="269240"/>
                </a:lnTo>
                <a:lnTo>
                  <a:pt x="3214451" y="269240"/>
                </a:lnTo>
                <a:lnTo>
                  <a:pt x="3213398" y="271780"/>
                </a:lnTo>
                <a:lnTo>
                  <a:pt x="3206555" y="271780"/>
                </a:lnTo>
                <a:lnTo>
                  <a:pt x="3206619" y="273050"/>
                </a:lnTo>
                <a:close/>
              </a:path>
              <a:path w="4096384" h="836930">
                <a:moveTo>
                  <a:pt x="3278244" y="271780"/>
                </a:moveTo>
                <a:lnTo>
                  <a:pt x="3266068" y="271780"/>
                </a:lnTo>
                <a:lnTo>
                  <a:pt x="3267568" y="269240"/>
                </a:lnTo>
                <a:lnTo>
                  <a:pt x="3268760" y="266700"/>
                </a:lnTo>
                <a:lnTo>
                  <a:pt x="3274361" y="266700"/>
                </a:lnTo>
                <a:lnTo>
                  <a:pt x="3278653" y="270510"/>
                </a:lnTo>
                <a:lnTo>
                  <a:pt x="3278850" y="270510"/>
                </a:lnTo>
                <a:lnTo>
                  <a:pt x="3278244" y="271780"/>
                </a:lnTo>
                <a:close/>
              </a:path>
              <a:path w="4096384" h="836930">
                <a:moveTo>
                  <a:pt x="3286517" y="267970"/>
                </a:moveTo>
                <a:lnTo>
                  <a:pt x="3286183" y="267970"/>
                </a:lnTo>
                <a:lnTo>
                  <a:pt x="3286517" y="266700"/>
                </a:lnTo>
                <a:lnTo>
                  <a:pt x="3286517" y="267970"/>
                </a:lnTo>
                <a:close/>
              </a:path>
              <a:path w="4096384" h="836930">
                <a:moveTo>
                  <a:pt x="3305807" y="275590"/>
                </a:moveTo>
                <a:lnTo>
                  <a:pt x="3299750" y="267970"/>
                </a:lnTo>
                <a:lnTo>
                  <a:pt x="3286517" y="267970"/>
                </a:lnTo>
                <a:lnTo>
                  <a:pt x="3286517" y="266700"/>
                </a:lnTo>
                <a:lnTo>
                  <a:pt x="3305807" y="266700"/>
                </a:lnTo>
                <a:lnTo>
                  <a:pt x="3305807" y="275590"/>
                </a:lnTo>
                <a:close/>
              </a:path>
              <a:path w="4096384" h="836930">
                <a:moveTo>
                  <a:pt x="3444590" y="273050"/>
                </a:moveTo>
                <a:lnTo>
                  <a:pt x="3443090" y="273050"/>
                </a:lnTo>
                <a:lnTo>
                  <a:pt x="3441741" y="269240"/>
                </a:lnTo>
                <a:lnTo>
                  <a:pt x="3441741" y="266700"/>
                </a:lnTo>
                <a:lnTo>
                  <a:pt x="3446089" y="267970"/>
                </a:lnTo>
                <a:lnTo>
                  <a:pt x="3445966" y="270718"/>
                </a:lnTo>
                <a:lnTo>
                  <a:pt x="3444590" y="27305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44590" y="273050"/>
                </a:lnTo>
                <a:lnTo>
                  <a:pt x="3445966" y="270718"/>
                </a:lnTo>
                <a:lnTo>
                  <a:pt x="3446089" y="267970"/>
                </a:lnTo>
                <a:lnTo>
                  <a:pt x="3441741" y="266700"/>
                </a:lnTo>
                <a:lnTo>
                  <a:pt x="3454968" y="266700"/>
                </a:lnTo>
                <a:lnTo>
                  <a:pt x="3454968" y="267970"/>
                </a:lnTo>
                <a:lnTo>
                  <a:pt x="3481183" y="267970"/>
                </a:lnTo>
                <a:lnTo>
                  <a:pt x="3482305" y="269240"/>
                </a:lnTo>
                <a:lnTo>
                  <a:pt x="3474101" y="269240"/>
                </a:lnTo>
                <a:lnTo>
                  <a:pt x="3472827" y="270439"/>
                </a:lnTo>
                <a:lnTo>
                  <a:pt x="3472936" y="270763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57069" y="271780"/>
                </a:moveTo>
                <a:lnTo>
                  <a:pt x="3552047" y="271780"/>
                </a:lnTo>
                <a:lnTo>
                  <a:pt x="3552204" y="266700"/>
                </a:lnTo>
                <a:lnTo>
                  <a:pt x="3555229" y="267970"/>
                </a:lnTo>
                <a:lnTo>
                  <a:pt x="3557349" y="270439"/>
                </a:lnTo>
                <a:lnTo>
                  <a:pt x="3557225" y="271196"/>
                </a:lnTo>
                <a:lnTo>
                  <a:pt x="3557069" y="27178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557069" y="271780"/>
                </a:lnTo>
                <a:lnTo>
                  <a:pt x="3557225" y="271196"/>
                </a:lnTo>
                <a:lnTo>
                  <a:pt x="3557349" y="270439"/>
                </a:lnTo>
                <a:lnTo>
                  <a:pt x="3555229" y="267970"/>
                </a:lnTo>
                <a:lnTo>
                  <a:pt x="3552204" y="266700"/>
                </a:lnTo>
                <a:lnTo>
                  <a:pt x="3839190" y="266700"/>
                </a:lnTo>
                <a:lnTo>
                  <a:pt x="3834325" y="267970"/>
                </a:lnTo>
                <a:lnTo>
                  <a:pt x="3608869" y="267970"/>
                </a:lnTo>
                <a:lnTo>
                  <a:pt x="3607009" y="27051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34659" y="270510"/>
                </a:lnTo>
                <a:lnTo>
                  <a:pt x="3834325" y="267970"/>
                </a:lnTo>
                <a:lnTo>
                  <a:pt x="3839190" y="266700"/>
                </a:lnTo>
                <a:lnTo>
                  <a:pt x="3839190" y="27178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162468" y="273050"/>
                </a:moveTo>
                <a:lnTo>
                  <a:pt x="3163142" y="271780"/>
                </a:lnTo>
                <a:lnTo>
                  <a:pt x="3162962" y="271771"/>
                </a:lnTo>
                <a:lnTo>
                  <a:pt x="3156280" y="269240"/>
                </a:lnTo>
                <a:lnTo>
                  <a:pt x="3159960" y="267970"/>
                </a:lnTo>
                <a:lnTo>
                  <a:pt x="3159462" y="267970"/>
                </a:lnTo>
                <a:lnTo>
                  <a:pt x="3165105" y="266811"/>
                </a:lnTo>
                <a:lnTo>
                  <a:pt x="3173364" y="267970"/>
                </a:lnTo>
                <a:lnTo>
                  <a:pt x="3162468" y="273050"/>
                </a:lnTo>
                <a:close/>
              </a:path>
              <a:path w="4096384" h="836930">
                <a:moveTo>
                  <a:pt x="177902" y="267970"/>
                </a:moveTo>
                <a:lnTo>
                  <a:pt x="177658" y="267739"/>
                </a:lnTo>
                <a:lnTo>
                  <a:pt x="177568" y="266821"/>
                </a:lnTo>
                <a:lnTo>
                  <a:pt x="177902" y="267970"/>
                </a:lnTo>
                <a:close/>
              </a:path>
              <a:path w="4096384" h="836930">
                <a:moveTo>
                  <a:pt x="2058824" y="270510"/>
                </a:moveTo>
                <a:lnTo>
                  <a:pt x="2056814" y="270510"/>
                </a:lnTo>
                <a:lnTo>
                  <a:pt x="2059662" y="267970"/>
                </a:lnTo>
                <a:lnTo>
                  <a:pt x="2059996" y="267970"/>
                </a:lnTo>
                <a:lnTo>
                  <a:pt x="2062080" y="266881"/>
                </a:lnTo>
                <a:lnTo>
                  <a:pt x="2062668" y="267144"/>
                </a:lnTo>
                <a:lnTo>
                  <a:pt x="2058824" y="270510"/>
                </a:lnTo>
                <a:close/>
              </a:path>
              <a:path w="4096384" h="836930">
                <a:moveTo>
                  <a:pt x="3012266" y="267970"/>
                </a:moveTo>
                <a:lnTo>
                  <a:pt x="3011294" y="267739"/>
                </a:lnTo>
                <a:lnTo>
                  <a:pt x="3011171" y="267601"/>
                </a:lnTo>
                <a:lnTo>
                  <a:pt x="3011667" y="267144"/>
                </a:lnTo>
                <a:lnTo>
                  <a:pt x="3012266" y="267970"/>
                </a:lnTo>
                <a:close/>
              </a:path>
              <a:path w="4096384" h="836930">
                <a:moveTo>
                  <a:pt x="2069440" y="270510"/>
                </a:moveTo>
                <a:lnTo>
                  <a:pt x="2058824" y="270510"/>
                </a:lnTo>
                <a:lnTo>
                  <a:pt x="2062770" y="267189"/>
                </a:lnTo>
                <a:lnTo>
                  <a:pt x="2064521" y="267970"/>
                </a:lnTo>
                <a:lnTo>
                  <a:pt x="2069440" y="270510"/>
                </a:lnTo>
                <a:close/>
              </a:path>
              <a:path w="4096384" h="836930">
                <a:moveTo>
                  <a:pt x="1537655" y="268557"/>
                </a:moveTo>
                <a:lnTo>
                  <a:pt x="1537345" y="267970"/>
                </a:lnTo>
                <a:lnTo>
                  <a:pt x="1537068" y="267263"/>
                </a:lnTo>
                <a:lnTo>
                  <a:pt x="1538078" y="267903"/>
                </a:lnTo>
                <a:lnTo>
                  <a:pt x="1538104" y="268057"/>
                </a:lnTo>
                <a:lnTo>
                  <a:pt x="1537655" y="268557"/>
                </a:lnTo>
                <a:close/>
              </a:path>
              <a:path w="4096384" h="836930">
                <a:moveTo>
                  <a:pt x="2756657" y="287020"/>
                </a:moveTo>
                <a:lnTo>
                  <a:pt x="2755321" y="283247"/>
                </a:lnTo>
                <a:lnTo>
                  <a:pt x="2754903" y="280097"/>
                </a:lnTo>
                <a:lnTo>
                  <a:pt x="2754817" y="273050"/>
                </a:lnTo>
                <a:lnTo>
                  <a:pt x="2762845" y="271780"/>
                </a:lnTo>
                <a:lnTo>
                  <a:pt x="2764435" y="267497"/>
                </a:lnTo>
                <a:lnTo>
                  <a:pt x="2771907" y="273050"/>
                </a:lnTo>
                <a:lnTo>
                  <a:pt x="2771566" y="273050"/>
                </a:lnTo>
                <a:lnTo>
                  <a:pt x="2761345" y="275590"/>
                </a:lnTo>
                <a:lnTo>
                  <a:pt x="2761862" y="275590"/>
                </a:lnTo>
                <a:lnTo>
                  <a:pt x="2760954" y="282368"/>
                </a:lnTo>
                <a:lnTo>
                  <a:pt x="2756657" y="287020"/>
                </a:lnTo>
                <a:close/>
              </a:path>
              <a:path w="4096384" h="836930">
                <a:moveTo>
                  <a:pt x="1450404" y="283210"/>
                </a:moveTo>
                <a:lnTo>
                  <a:pt x="1448503" y="283210"/>
                </a:lnTo>
                <a:lnTo>
                  <a:pt x="1452864" y="274320"/>
                </a:lnTo>
                <a:lnTo>
                  <a:pt x="1434759" y="267970"/>
                </a:lnTo>
                <a:lnTo>
                  <a:pt x="1448844" y="267970"/>
                </a:lnTo>
                <a:lnTo>
                  <a:pt x="1448768" y="267590"/>
                </a:lnTo>
                <a:lnTo>
                  <a:pt x="1450016" y="271780"/>
                </a:lnTo>
                <a:lnTo>
                  <a:pt x="1449846" y="271780"/>
                </a:lnTo>
                <a:lnTo>
                  <a:pt x="1449682" y="273050"/>
                </a:lnTo>
                <a:lnTo>
                  <a:pt x="1464264" y="273050"/>
                </a:lnTo>
                <a:lnTo>
                  <a:pt x="1462922" y="274320"/>
                </a:lnTo>
                <a:lnTo>
                  <a:pt x="1462922" y="275590"/>
                </a:lnTo>
                <a:lnTo>
                  <a:pt x="1457559" y="275590"/>
                </a:lnTo>
                <a:lnTo>
                  <a:pt x="1457559" y="279400"/>
                </a:lnTo>
                <a:lnTo>
                  <a:pt x="1452366" y="279400"/>
                </a:lnTo>
                <a:lnTo>
                  <a:pt x="1451522" y="280670"/>
                </a:lnTo>
                <a:lnTo>
                  <a:pt x="1450404" y="283210"/>
                </a:lnTo>
                <a:close/>
              </a:path>
              <a:path w="4096384" h="836930">
                <a:moveTo>
                  <a:pt x="1475936" y="268270"/>
                </a:moveTo>
                <a:lnTo>
                  <a:pt x="1474826" y="267970"/>
                </a:lnTo>
                <a:lnTo>
                  <a:pt x="1474838" y="267601"/>
                </a:lnTo>
                <a:lnTo>
                  <a:pt x="1475661" y="267970"/>
                </a:lnTo>
                <a:lnTo>
                  <a:pt x="1475936" y="26827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7609" y="267642"/>
                </a:lnTo>
                <a:lnTo>
                  <a:pt x="1818451" y="267970"/>
                </a:lnTo>
                <a:lnTo>
                  <a:pt x="1819791" y="267970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77568" y="274320"/>
                </a:moveTo>
                <a:lnTo>
                  <a:pt x="177568" y="267653"/>
                </a:lnTo>
                <a:lnTo>
                  <a:pt x="177902" y="267970"/>
                </a:lnTo>
                <a:lnTo>
                  <a:pt x="182315" y="267970"/>
                </a:lnTo>
                <a:lnTo>
                  <a:pt x="177568" y="274320"/>
                </a:lnTo>
                <a:close/>
              </a:path>
              <a:path w="4096384" h="836930">
                <a:moveTo>
                  <a:pt x="3005697" y="278636"/>
                </a:moveTo>
                <a:lnTo>
                  <a:pt x="3005593" y="275468"/>
                </a:lnTo>
                <a:lnTo>
                  <a:pt x="3010770" y="267970"/>
                </a:lnTo>
                <a:lnTo>
                  <a:pt x="3011076" y="267687"/>
                </a:lnTo>
                <a:lnTo>
                  <a:pt x="3012266" y="267970"/>
                </a:lnTo>
                <a:lnTo>
                  <a:pt x="3018327" y="267970"/>
                </a:lnTo>
                <a:lnTo>
                  <a:pt x="3015109" y="271780"/>
                </a:lnTo>
                <a:lnTo>
                  <a:pt x="3009141" y="276911"/>
                </a:lnTo>
                <a:lnTo>
                  <a:pt x="3007101" y="278405"/>
                </a:lnTo>
                <a:lnTo>
                  <a:pt x="3005697" y="278636"/>
                </a:lnTo>
                <a:close/>
              </a:path>
              <a:path w="4096384" h="836930">
                <a:moveTo>
                  <a:pt x="1590256" y="268393"/>
                </a:moveTo>
                <a:lnTo>
                  <a:pt x="1590034" y="268057"/>
                </a:lnTo>
                <a:lnTo>
                  <a:pt x="1589915" y="267739"/>
                </a:lnTo>
                <a:lnTo>
                  <a:pt x="1590196" y="267903"/>
                </a:lnTo>
                <a:lnTo>
                  <a:pt x="1590256" y="268393"/>
                </a:lnTo>
                <a:close/>
              </a:path>
              <a:path w="4096384" h="836930">
                <a:moveTo>
                  <a:pt x="3095267" y="273050"/>
                </a:moveTo>
                <a:lnTo>
                  <a:pt x="3093735" y="273050"/>
                </a:lnTo>
                <a:lnTo>
                  <a:pt x="3090553" y="270510"/>
                </a:lnTo>
                <a:lnTo>
                  <a:pt x="3090504" y="267924"/>
                </a:lnTo>
                <a:lnTo>
                  <a:pt x="3100440" y="267970"/>
                </a:lnTo>
                <a:lnTo>
                  <a:pt x="3095267" y="273050"/>
                </a:lnTo>
                <a:close/>
              </a:path>
              <a:path w="4096384" h="836930">
                <a:moveTo>
                  <a:pt x="46983" y="269240"/>
                </a:moveTo>
                <a:lnTo>
                  <a:pt x="43297" y="269240"/>
                </a:lnTo>
                <a:lnTo>
                  <a:pt x="44803" y="267970"/>
                </a:lnTo>
                <a:lnTo>
                  <a:pt x="47154" y="267970"/>
                </a:lnTo>
                <a:lnTo>
                  <a:pt x="46983" y="269240"/>
                </a:lnTo>
                <a:close/>
              </a:path>
              <a:path w="4096384" h="836930">
                <a:moveTo>
                  <a:pt x="52182" y="269240"/>
                </a:moveTo>
                <a:lnTo>
                  <a:pt x="46983" y="269240"/>
                </a:lnTo>
                <a:lnTo>
                  <a:pt x="47154" y="267970"/>
                </a:lnTo>
                <a:lnTo>
                  <a:pt x="53985" y="267970"/>
                </a:lnTo>
                <a:lnTo>
                  <a:pt x="52182" y="269240"/>
                </a:lnTo>
                <a:close/>
              </a:path>
              <a:path w="4096384" h="836930">
                <a:moveTo>
                  <a:pt x="1414644" y="273050"/>
                </a:moveTo>
                <a:lnTo>
                  <a:pt x="1413302" y="273050"/>
                </a:lnTo>
                <a:lnTo>
                  <a:pt x="1411964" y="270793"/>
                </a:lnTo>
                <a:lnTo>
                  <a:pt x="1411852" y="270439"/>
                </a:lnTo>
                <a:lnTo>
                  <a:pt x="1413806" y="267970"/>
                </a:lnTo>
                <a:lnTo>
                  <a:pt x="1414480" y="269240"/>
                </a:lnTo>
                <a:lnTo>
                  <a:pt x="1415319" y="270510"/>
                </a:lnTo>
                <a:lnTo>
                  <a:pt x="1415986" y="270510"/>
                </a:lnTo>
                <a:lnTo>
                  <a:pt x="1414644" y="273050"/>
                </a:lnTo>
                <a:close/>
              </a:path>
              <a:path w="4096384" h="836930">
                <a:moveTo>
                  <a:pt x="1415986" y="270510"/>
                </a:moveTo>
                <a:lnTo>
                  <a:pt x="1415319" y="270510"/>
                </a:lnTo>
                <a:lnTo>
                  <a:pt x="1414480" y="269240"/>
                </a:lnTo>
                <a:lnTo>
                  <a:pt x="1413806" y="267970"/>
                </a:lnTo>
                <a:lnTo>
                  <a:pt x="1415816" y="267970"/>
                </a:lnTo>
                <a:lnTo>
                  <a:pt x="1415986" y="270510"/>
                </a:lnTo>
                <a:close/>
              </a:path>
              <a:path w="4096384" h="836930">
                <a:moveTo>
                  <a:pt x="1428558" y="271780"/>
                </a:moveTo>
                <a:lnTo>
                  <a:pt x="1426882" y="271780"/>
                </a:lnTo>
                <a:lnTo>
                  <a:pt x="1426044" y="270510"/>
                </a:lnTo>
                <a:lnTo>
                  <a:pt x="1426214" y="270510"/>
                </a:lnTo>
                <a:lnTo>
                  <a:pt x="1427216" y="267970"/>
                </a:lnTo>
                <a:lnTo>
                  <a:pt x="1430903" y="270510"/>
                </a:lnTo>
                <a:lnTo>
                  <a:pt x="1428558" y="271780"/>
                </a:lnTo>
                <a:close/>
              </a:path>
              <a:path w="4096384" h="836930">
                <a:moveTo>
                  <a:pt x="1433219" y="271780"/>
                </a:moveTo>
                <a:lnTo>
                  <a:pt x="1428558" y="271780"/>
                </a:lnTo>
                <a:lnTo>
                  <a:pt x="1430903" y="270510"/>
                </a:lnTo>
                <a:lnTo>
                  <a:pt x="1427216" y="267970"/>
                </a:lnTo>
                <a:lnTo>
                  <a:pt x="1434759" y="267970"/>
                </a:lnTo>
                <a:lnTo>
                  <a:pt x="1437444" y="270510"/>
                </a:lnTo>
                <a:lnTo>
                  <a:pt x="1434091" y="270510"/>
                </a:lnTo>
                <a:lnTo>
                  <a:pt x="1433219" y="271780"/>
                </a:lnTo>
                <a:close/>
              </a:path>
              <a:path w="4096384" h="836930">
                <a:moveTo>
                  <a:pt x="1446873" y="281198"/>
                </a:moveTo>
                <a:lnTo>
                  <a:pt x="1441301" y="274320"/>
                </a:lnTo>
                <a:lnTo>
                  <a:pt x="1436675" y="269782"/>
                </a:lnTo>
                <a:lnTo>
                  <a:pt x="1434759" y="267970"/>
                </a:lnTo>
                <a:lnTo>
                  <a:pt x="1452864" y="274320"/>
                </a:lnTo>
                <a:lnTo>
                  <a:pt x="1450372" y="279400"/>
                </a:lnTo>
                <a:lnTo>
                  <a:pt x="1446159" y="279400"/>
                </a:lnTo>
                <a:lnTo>
                  <a:pt x="1447501" y="280670"/>
                </a:lnTo>
                <a:lnTo>
                  <a:pt x="1446873" y="281198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63426" y="270510"/>
                </a:lnTo>
                <a:lnTo>
                  <a:pt x="1463590" y="269240"/>
                </a:lnTo>
                <a:lnTo>
                  <a:pt x="1466104" y="267970"/>
                </a:lnTo>
                <a:lnTo>
                  <a:pt x="1468284" y="270510"/>
                </a:lnTo>
                <a:lnTo>
                  <a:pt x="1468121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85551" y="278130"/>
                </a:moveTo>
                <a:lnTo>
                  <a:pt x="1474321" y="278130"/>
                </a:lnTo>
                <a:lnTo>
                  <a:pt x="1475153" y="277076"/>
                </a:lnTo>
                <a:lnTo>
                  <a:pt x="1475267" y="276753"/>
                </a:lnTo>
                <a:lnTo>
                  <a:pt x="1474655" y="275590"/>
                </a:lnTo>
                <a:lnTo>
                  <a:pt x="1467112" y="275590"/>
                </a:lnTo>
                <a:lnTo>
                  <a:pt x="1465102" y="273050"/>
                </a:lnTo>
                <a:lnTo>
                  <a:pt x="1449682" y="273050"/>
                </a:lnTo>
                <a:lnTo>
                  <a:pt x="1449846" y="271780"/>
                </a:lnTo>
                <a:lnTo>
                  <a:pt x="1465455" y="271771"/>
                </a:lnTo>
                <a:lnTo>
                  <a:pt x="1468121" y="270510"/>
                </a:lnTo>
                <a:lnTo>
                  <a:pt x="1466104" y="267970"/>
                </a:lnTo>
                <a:lnTo>
                  <a:pt x="1468121" y="267970"/>
                </a:lnTo>
                <a:lnTo>
                  <a:pt x="1478846" y="276860"/>
                </a:lnTo>
                <a:lnTo>
                  <a:pt x="1483456" y="276860"/>
                </a:lnTo>
                <a:lnTo>
                  <a:pt x="1485551" y="278130"/>
                </a:lnTo>
                <a:close/>
              </a:path>
              <a:path w="4096384" h="836930">
                <a:moveTo>
                  <a:pt x="1482299" y="269992"/>
                </a:moveTo>
                <a:lnTo>
                  <a:pt x="1477292" y="268637"/>
                </a:lnTo>
                <a:lnTo>
                  <a:pt x="1477006" y="267970"/>
                </a:lnTo>
                <a:lnTo>
                  <a:pt x="1482028" y="267970"/>
                </a:lnTo>
                <a:lnTo>
                  <a:pt x="1482299" y="269992"/>
                </a:lnTo>
                <a:close/>
              </a:path>
              <a:path w="4096384" h="836930">
                <a:moveTo>
                  <a:pt x="1488904" y="271780"/>
                </a:moveTo>
                <a:lnTo>
                  <a:pt x="1482299" y="269992"/>
                </a:lnTo>
                <a:lnTo>
                  <a:pt x="1482028" y="267970"/>
                </a:lnTo>
                <a:lnTo>
                  <a:pt x="1487018" y="267970"/>
                </a:lnTo>
                <a:lnTo>
                  <a:pt x="1488904" y="271780"/>
                </a:lnTo>
                <a:close/>
              </a:path>
              <a:path w="4096384" h="836930">
                <a:moveTo>
                  <a:pt x="1523437" y="269240"/>
                </a:moveTo>
                <a:lnTo>
                  <a:pt x="1524609" y="267970"/>
                </a:lnTo>
                <a:lnTo>
                  <a:pt x="1526285" y="267970"/>
                </a:lnTo>
                <a:lnTo>
                  <a:pt x="1523437" y="269240"/>
                </a:lnTo>
                <a:close/>
              </a:path>
              <a:path w="4096384" h="836930">
                <a:moveTo>
                  <a:pt x="1556615" y="278130"/>
                </a:moveTo>
                <a:lnTo>
                  <a:pt x="1554775" y="278130"/>
                </a:lnTo>
                <a:lnTo>
                  <a:pt x="1551998" y="274320"/>
                </a:lnTo>
                <a:lnTo>
                  <a:pt x="1557186" y="270510"/>
                </a:lnTo>
                <a:lnTo>
                  <a:pt x="1563096" y="267970"/>
                </a:lnTo>
                <a:lnTo>
                  <a:pt x="1562489" y="271780"/>
                </a:lnTo>
                <a:lnTo>
                  <a:pt x="1561814" y="273050"/>
                </a:lnTo>
                <a:lnTo>
                  <a:pt x="1556615" y="278130"/>
                </a:lnTo>
                <a:close/>
              </a:path>
              <a:path w="4096384" h="836930">
                <a:moveTo>
                  <a:pt x="1564496" y="278130"/>
                </a:moveTo>
                <a:lnTo>
                  <a:pt x="1556615" y="278130"/>
                </a:lnTo>
                <a:lnTo>
                  <a:pt x="1561814" y="273050"/>
                </a:lnTo>
                <a:lnTo>
                  <a:pt x="1562489" y="271780"/>
                </a:lnTo>
                <a:lnTo>
                  <a:pt x="1563096" y="267970"/>
                </a:lnTo>
                <a:lnTo>
                  <a:pt x="1564329" y="267970"/>
                </a:lnTo>
                <a:lnTo>
                  <a:pt x="1565501" y="269240"/>
                </a:lnTo>
                <a:lnTo>
                  <a:pt x="1568015" y="270510"/>
                </a:lnTo>
                <a:lnTo>
                  <a:pt x="1575388" y="270510"/>
                </a:lnTo>
                <a:lnTo>
                  <a:pt x="1575388" y="273050"/>
                </a:lnTo>
                <a:lnTo>
                  <a:pt x="1566175" y="273050"/>
                </a:lnTo>
                <a:lnTo>
                  <a:pt x="1564662" y="274320"/>
                </a:lnTo>
                <a:lnTo>
                  <a:pt x="1564757" y="275661"/>
                </a:lnTo>
                <a:lnTo>
                  <a:pt x="1566339" y="276860"/>
                </a:lnTo>
                <a:lnTo>
                  <a:pt x="1564996" y="276860"/>
                </a:lnTo>
                <a:lnTo>
                  <a:pt x="1564496" y="278130"/>
                </a:lnTo>
                <a:close/>
              </a:path>
              <a:path w="4096384" h="836930">
                <a:moveTo>
                  <a:pt x="1576897" y="275590"/>
                </a:moveTo>
                <a:lnTo>
                  <a:pt x="1575388" y="275590"/>
                </a:lnTo>
                <a:lnTo>
                  <a:pt x="1575388" y="267970"/>
                </a:lnTo>
                <a:lnTo>
                  <a:pt x="1576461" y="267970"/>
                </a:lnTo>
                <a:lnTo>
                  <a:pt x="1576918" y="270510"/>
                </a:lnTo>
                <a:lnTo>
                  <a:pt x="1600255" y="270510"/>
                </a:lnTo>
                <a:lnTo>
                  <a:pt x="1596939" y="273050"/>
                </a:lnTo>
                <a:lnTo>
                  <a:pt x="1581929" y="273050"/>
                </a:lnTo>
                <a:lnTo>
                  <a:pt x="1579579" y="274320"/>
                </a:lnTo>
                <a:lnTo>
                  <a:pt x="1576897" y="275590"/>
                </a:lnTo>
                <a:close/>
              </a:path>
              <a:path w="4096384" h="836930">
                <a:moveTo>
                  <a:pt x="1606405" y="270510"/>
                </a:moveTo>
                <a:lnTo>
                  <a:pt x="1604893" y="270510"/>
                </a:lnTo>
                <a:lnTo>
                  <a:pt x="1604225" y="267970"/>
                </a:lnTo>
                <a:lnTo>
                  <a:pt x="1605731" y="267970"/>
                </a:lnTo>
                <a:lnTo>
                  <a:pt x="1606739" y="269240"/>
                </a:lnTo>
                <a:lnTo>
                  <a:pt x="1606405" y="270510"/>
                </a:lnTo>
                <a:close/>
              </a:path>
              <a:path w="4096384" h="836930">
                <a:moveTo>
                  <a:pt x="1620817" y="279400"/>
                </a:moveTo>
                <a:lnTo>
                  <a:pt x="1609587" y="279400"/>
                </a:lnTo>
                <a:lnTo>
                  <a:pt x="1608415" y="270510"/>
                </a:lnTo>
                <a:lnTo>
                  <a:pt x="1606405" y="270510"/>
                </a:lnTo>
                <a:lnTo>
                  <a:pt x="1606739" y="269240"/>
                </a:lnTo>
                <a:lnTo>
                  <a:pt x="1605731" y="267970"/>
                </a:lnTo>
                <a:lnTo>
                  <a:pt x="1628530" y="267970"/>
                </a:lnTo>
                <a:lnTo>
                  <a:pt x="1623168" y="274320"/>
                </a:lnTo>
                <a:lnTo>
                  <a:pt x="1644285" y="274320"/>
                </a:lnTo>
                <a:lnTo>
                  <a:pt x="1644789" y="275590"/>
                </a:lnTo>
                <a:lnTo>
                  <a:pt x="1633055" y="275590"/>
                </a:lnTo>
                <a:lnTo>
                  <a:pt x="1632885" y="276860"/>
                </a:lnTo>
                <a:lnTo>
                  <a:pt x="1618977" y="276860"/>
                </a:lnTo>
                <a:lnTo>
                  <a:pt x="1620817" y="279400"/>
                </a:lnTo>
                <a:close/>
              </a:path>
              <a:path w="4096384" h="836930">
                <a:moveTo>
                  <a:pt x="1623168" y="274320"/>
                </a:moveTo>
                <a:lnTo>
                  <a:pt x="1628530" y="267970"/>
                </a:lnTo>
                <a:lnTo>
                  <a:pt x="1635903" y="273050"/>
                </a:lnTo>
                <a:lnTo>
                  <a:pt x="1628864" y="273050"/>
                </a:lnTo>
                <a:lnTo>
                  <a:pt x="1623168" y="274320"/>
                </a:lnTo>
                <a:close/>
              </a:path>
              <a:path w="4096384" h="836930">
                <a:moveTo>
                  <a:pt x="1644285" y="274320"/>
                </a:moveTo>
                <a:lnTo>
                  <a:pt x="1623168" y="274320"/>
                </a:lnTo>
                <a:lnTo>
                  <a:pt x="1628864" y="273050"/>
                </a:lnTo>
                <a:lnTo>
                  <a:pt x="1635903" y="273050"/>
                </a:lnTo>
                <a:lnTo>
                  <a:pt x="1628530" y="267970"/>
                </a:lnTo>
                <a:lnTo>
                  <a:pt x="1642779" y="267970"/>
                </a:lnTo>
                <a:lnTo>
                  <a:pt x="1640768" y="270510"/>
                </a:lnTo>
                <a:lnTo>
                  <a:pt x="1639426" y="273050"/>
                </a:lnTo>
                <a:lnTo>
                  <a:pt x="1644285" y="274320"/>
                </a:lnTo>
                <a:close/>
              </a:path>
              <a:path w="4096384" h="836930">
                <a:moveTo>
                  <a:pt x="1651494" y="280670"/>
                </a:moveTo>
                <a:lnTo>
                  <a:pt x="1645797" y="278130"/>
                </a:lnTo>
                <a:lnTo>
                  <a:pt x="1644285" y="274320"/>
                </a:lnTo>
                <a:lnTo>
                  <a:pt x="1639426" y="273050"/>
                </a:lnTo>
                <a:lnTo>
                  <a:pt x="1640768" y="270510"/>
                </a:lnTo>
                <a:lnTo>
                  <a:pt x="1642779" y="267970"/>
                </a:lnTo>
                <a:lnTo>
                  <a:pt x="1643780" y="270510"/>
                </a:lnTo>
                <a:lnTo>
                  <a:pt x="1645463" y="273050"/>
                </a:lnTo>
                <a:lnTo>
                  <a:pt x="1650322" y="273050"/>
                </a:lnTo>
                <a:lnTo>
                  <a:pt x="1650918" y="277386"/>
                </a:lnTo>
                <a:lnTo>
                  <a:pt x="1651494" y="280670"/>
                </a:lnTo>
                <a:close/>
              </a:path>
              <a:path w="4096384" h="836930">
                <a:moveTo>
                  <a:pt x="1658634" y="290830"/>
                </a:moveTo>
                <a:lnTo>
                  <a:pt x="1636251" y="290830"/>
                </a:lnTo>
                <a:lnTo>
                  <a:pt x="1637501" y="289634"/>
                </a:lnTo>
                <a:lnTo>
                  <a:pt x="1637075" y="288290"/>
                </a:lnTo>
                <a:lnTo>
                  <a:pt x="1629532" y="280670"/>
                </a:lnTo>
                <a:lnTo>
                  <a:pt x="1651494" y="280670"/>
                </a:lnTo>
                <a:lnTo>
                  <a:pt x="1650877" y="277152"/>
                </a:lnTo>
                <a:lnTo>
                  <a:pt x="1650322" y="273050"/>
                </a:lnTo>
                <a:lnTo>
                  <a:pt x="1645463" y="273050"/>
                </a:lnTo>
                <a:lnTo>
                  <a:pt x="1643780" y="270510"/>
                </a:lnTo>
                <a:lnTo>
                  <a:pt x="1642779" y="267970"/>
                </a:lnTo>
                <a:lnTo>
                  <a:pt x="1654065" y="267970"/>
                </a:lnTo>
                <a:lnTo>
                  <a:pt x="1652332" y="269240"/>
                </a:lnTo>
                <a:lnTo>
                  <a:pt x="1656857" y="275590"/>
                </a:lnTo>
                <a:lnTo>
                  <a:pt x="1663562" y="275590"/>
                </a:lnTo>
                <a:lnTo>
                  <a:pt x="1662389" y="276860"/>
                </a:lnTo>
                <a:lnTo>
                  <a:pt x="1656857" y="278130"/>
                </a:lnTo>
                <a:lnTo>
                  <a:pt x="1654008" y="278130"/>
                </a:lnTo>
                <a:lnTo>
                  <a:pt x="1654008" y="281940"/>
                </a:lnTo>
                <a:lnTo>
                  <a:pt x="1639760" y="281940"/>
                </a:lnTo>
                <a:lnTo>
                  <a:pt x="1638516" y="284294"/>
                </a:lnTo>
                <a:lnTo>
                  <a:pt x="1638418" y="288290"/>
                </a:lnTo>
                <a:lnTo>
                  <a:pt x="1660512" y="288290"/>
                </a:lnTo>
                <a:lnTo>
                  <a:pt x="1658634" y="290830"/>
                </a:lnTo>
                <a:close/>
              </a:path>
              <a:path w="4096384" h="836930">
                <a:moveTo>
                  <a:pt x="1677493" y="276860"/>
                </a:moveTo>
                <a:lnTo>
                  <a:pt x="1673789" y="276860"/>
                </a:lnTo>
                <a:lnTo>
                  <a:pt x="1671609" y="274320"/>
                </a:lnTo>
                <a:lnTo>
                  <a:pt x="1679656" y="269240"/>
                </a:lnTo>
                <a:lnTo>
                  <a:pt x="1681496" y="267970"/>
                </a:lnTo>
                <a:lnTo>
                  <a:pt x="1683947" y="270439"/>
                </a:lnTo>
                <a:lnTo>
                  <a:pt x="1683852" y="270793"/>
                </a:lnTo>
                <a:lnTo>
                  <a:pt x="1681792" y="274320"/>
                </a:lnTo>
                <a:lnTo>
                  <a:pt x="1677493" y="276860"/>
                </a:lnTo>
                <a:close/>
              </a:path>
              <a:path w="4096384" h="836930">
                <a:moveTo>
                  <a:pt x="1685523" y="276860"/>
                </a:moveTo>
                <a:lnTo>
                  <a:pt x="1677493" y="276860"/>
                </a:lnTo>
                <a:lnTo>
                  <a:pt x="1681792" y="274320"/>
                </a:lnTo>
                <a:lnTo>
                  <a:pt x="1683852" y="270793"/>
                </a:lnTo>
                <a:lnTo>
                  <a:pt x="1683947" y="270439"/>
                </a:lnTo>
                <a:lnTo>
                  <a:pt x="1681496" y="267970"/>
                </a:lnTo>
                <a:lnTo>
                  <a:pt x="1724241" y="267970"/>
                </a:lnTo>
                <a:lnTo>
                  <a:pt x="1723069" y="269240"/>
                </a:lnTo>
                <a:lnTo>
                  <a:pt x="1718380" y="269240"/>
                </a:lnTo>
                <a:lnTo>
                  <a:pt x="1721481" y="273050"/>
                </a:lnTo>
                <a:lnTo>
                  <a:pt x="1688820" y="273050"/>
                </a:lnTo>
                <a:lnTo>
                  <a:pt x="1686695" y="274320"/>
                </a:lnTo>
                <a:lnTo>
                  <a:pt x="1685189" y="275590"/>
                </a:lnTo>
                <a:lnTo>
                  <a:pt x="1685523" y="275590"/>
                </a:lnTo>
                <a:lnTo>
                  <a:pt x="1685523" y="276860"/>
                </a:lnTo>
                <a:close/>
              </a:path>
              <a:path w="4096384" h="836930">
                <a:moveTo>
                  <a:pt x="1724581" y="270510"/>
                </a:moveTo>
                <a:lnTo>
                  <a:pt x="1721897" y="270510"/>
                </a:lnTo>
                <a:lnTo>
                  <a:pt x="1724241" y="267970"/>
                </a:lnTo>
                <a:lnTo>
                  <a:pt x="1724581" y="270510"/>
                </a:lnTo>
                <a:close/>
              </a:path>
              <a:path w="4096384" h="836930">
                <a:moveTo>
                  <a:pt x="1741926" y="276860"/>
                </a:moveTo>
                <a:lnTo>
                  <a:pt x="1724581" y="276860"/>
                </a:lnTo>
                <a:lnTo>
                  <a:pt x="1724462" y="269618"/>
                </a:lnTo>
                <a:lnTo>
                  <a:pt x="1724241" y="267970"/>
                </a:lnTo>
                <a:lnTo>
                  <a:pt x="1749864" y="267970"/>
                </a:lnTo>
                <a:lnTo>
                  <a:pt x="1748862" y="269240"/>
                </a:lnTo>
                <a:lnTo>
                  <a:pt x="1748461" y="271780"/>
                </a:lnTo>
                <a:lnTo>
                  <a:pt x="1760450" y="271780"/>
                </a:lnTo>
                <a:lnTo>
                  <a:pt x="1759783" y="273050"/>
                </a:lnTo>
                <a:lnTo>
                  <a:pt x="1766147" y="274320"/>
                </a:lnTo>
                <a:lnTo>
                  <a:pt x="1742346" y="274320"/>
                </a:lnTo>
                <a:lnTo>
                  <a:pt x="1741588" y="275468"/>
                </a:lnTo>
                <a:lnTo>
                  <a:pt x="1741561" y="275753"/>
                </a:lnTo>
                <a:lnTo>
                  <a:pt x="1741926" y="276860"/>
                </a:lnTo>
                <a:close/>
              </a:path>
              <a:path w="4096384" h="836930">
                <a:moveTo>
                  <a:pt x="1842587" y="273050"/>
                </a:moveTo>
                <a:lnTo>
                  <a:pt x="1814929" y="273050"/>
                </a:lnTo>
                <a:lnTo>
                  <a:pt x="1821804" y="267970"/>
                </a:lnTo>
                <a:lnTo>
                  <a:pt x="1830349" y="267970"/>
                </a:lnTo>
                <a:lnTo>
                  <a:pt x="1828169" y="270510"/>
                </a:lnTo>
                <a:lnTo>
                  <a:pt x="1828339" y="270510"/>
                </a:lnTo>
                <a:lnTo>
                  <a:pt x="1831023" y="271780"/>
                </a:lnTo>
                <a:lnTo>
                  <a:pt x="1838900" y="271780"/>
                </a:lnTo>
                <a:lnTo>
                  <a:pt x="1842587" y="273050"/>
                </a:lnTo>
                <a:close/>
              </a:path>
              <a:path w="4096384" h="836930">
                <a:moveTo>
                  <a:pt x="1831023" y="271780"/>
                </a:moveTo>
                <a:lnTo>
                  <a:pt x="1828339" y="270510"/>
                </a:lnTo>
                <a:lnTo>
                  <a:pt x="1830349" y="267970"/>
                </a:lnTo>
                <a:lnTo>
                  <a:pt x="1833034" y="269240"/>
                </a:lnTo>
                <a:lnTo>
                  <a:pt x="1833204" y="270510"/>
                </a:lnTo>
                <a:lnTo>
                  <a:pt x="1831023" y="271780"/>
                </a:lnTo>
                <a:close/>
              </a:path>
              <a:path w="4096384" h="836930">
                <a:moveTo>
                  <a:pt x="1838900" y="271780"/>
                </a:moveTo>
                <a:lnTo>
                  <a:pt x="1831023" y="271780"/>
                </a:lnTo>
                <a:lnTo>
                  <a:pt x="1833204" y="270510"/>
                </a:lnTo>
                <a:lnTo>
                  <a:pt x="1833034" y="269240"/>
                </a:lnTo>
                <a:lnTo>
                  <a:pt x="1830349" y="267970"/>
                </a:lnTo>
                <a:lnTo>
                  <a:pt x="1841245" y="267970"/>
                </a:lnTo>
                <a:lnTo>
                  <a:pt x="1838900" y="271780"/>
                </a:lnTo>
                <a:close/>
              </a:path>
              <a:path w="4096384" h="836930">
                <a:moveTo>
                  <a:pt x="1844597" y="273050"/>
                </a:moveTo>
                <a:lnTo>
                  <a:pt x="1842587" y="273050"/>
                </a:lnTo>
                <a:lnTo>
                  <a:pt x="1838900" y="271780"/>
                </a:lnTo>
                <a:lnTo>
                  <a:pt x="1841245" y="267970"/>
                </a:lnTo>
                <a:lnTo>
                  <a:pt x="1843425" y="267970"/>
                </a:lnTo>
                <a:lnTo>
                  <a:pt x="1846948" y="269240"/>
                </a:lnTo>
                <a:lnTo>
                  <a:pt x="1844597" y="273050"/>
                </a:lnTo>
                <a:close/>
              </a:path>
              <a:path w="4096384" h="836930">
                <a:moveTo>
                  <a:pt x="2046252" y="273050"/>
                </a:moveTo>
                <a:lnTo>
                  <a:pt x="1844597" y="273050"/>
                </a:lnTo>
                <a:lnTo>
                  <a:pt x="1846948" y="269240"/>
                </a:lnTo>
                <a:lnTo>
                  <a:pt x="1843425" y="267970"/>
                </a:lnTo>
                <a:lnTo>
                  <a:pt x="1898741" y="267970"/>
                </a:lnTo>
                <a:lnTo>
                  <a:pt x="1896063" y="269240"/>
                </a:lnTo>
                <a:lnTo>
                  <a:pt x="1897399" y="270510"/>
                </a:lnTo>
                <a:lnTo>
                  <a:pt x="1962943" y="270510"/>
                </a:lnTo>
                <a:lnTo>
                  <a:pt x="1965288" y="271780"/>
                </a:lnTo>
                <a:lnTo>
                  <a:pt x="2044743" y="271780"/>
                </a:lnTo>
                <a:lnTo>
                  <a:pt x="2046252" y="273050"/>
                </a:lnTo>
                <a:close/>
              </a:path>
              <a:path w="4096384" h="836930">
                <a:moveTo>
                  <a:pt x="1897399" y="270510"/>
                </a:moveTo>
                <a:lnTo>
                  <a:pt x="1896063" y="269240"/>
                </a:lnTo>
                <a:lnTo>
                  <a:pt x="1898741" y="267970"/>
                </a:lnTo>
                <a:lnTo>
                  <a:pt x="1897399" y="270510"/>
                </a:lnTo>
                <a:close/>
              </a:path>
              <a:path w="4096384" h="836930">
                <a:moveTo>
                  <a:pt x="1962943" y="270510"/>
                </a:moveTo>
                <a:lnTo>
                  <a:pt x="1897399" y="270510"/>
                </a:lnTo>
                <a:lnTo>
                  <a:pt x="1898741" y="267970"/>
                </a:lnTo>
                <a:lnTo>
                  <a:pt x="1959364" y="267970"/>
                </a:lnTo>
                <a:lnTo>
                  <a:pt x="1962121" y="269618"/>
                </a:lnTo>
                <a:lnTo>
                  <a:pt x="1962943" y="270510"/>
                </a:lnTo>
                <a:close/>
              </a:path>
              <a:path w="4096384" h="836930">
                <a:moveTo>
                  <a:pt x="1963611" y="270510"/>
                </a:moveTo>
                <a:lnTo>
                  <a:pt x="1962121" y="269618"/>
                </a:lnTo>
                <a:lnTo>
                  <a:pt x="1961771" y="269240"/>
                </a:lnTo>
                <a:lnTo>
                  <a:pt x="1961771" y="267970"/>
                </a:lnTo>
                <a:lnTo>
                  <a:pt x="1962313" y="267970"/>
                </a:lnTo>
                <a:lnTo>
                  <a:pt x="1963611" y="270510"/>
                </a:lnTo>
                <a:close/>
              </a:path>
              <a:path w="4096384" h="836930">
                <a:moveTo>
                  <a:pt x="2017088" y="271780"/>
                </a:moveTo>
                <a:lnTo>
                  <a:pt x="1965288" y="271780"/>
                </a:lnTo>
                <a:lnTo>
                  <a:pt x="1963782" y="267970"/>
                </a:lnTo>
                <a:lnTo>
                  <a:pt x="2014737" y="267970"/>
                </a:lnTo>
                <a:lnTo>
                  <a:pt x="2015745" y="269240"/>
                </a:lnTo>
                <a:lnTo>
                  <a:pt x="2017088" y="271780"/>
                </a:lnTo>
                <a:close/>
              </a:path>
              <a:path w="4096384" h="836930">
                <a:moveTo>
                  <a:pt x="2049271" y="275590"/>
                </a:moveTo>
                <a:lnTo>
                  <a:pt x="2040215" y="267970"/>
                </a:lnTo>
                <a:lnTo>
                  <a:pt x="2047260" y="267970"/>
                </a:lnTo>
                <a:lnTo>
                  <a:pt x="2049271" y="275590"/>
                </a:lnTo>
                <a:close/>
              </a:path>
              <a:path w="4096384" h="836930">
                <a:moveTo>
                  <a:pt x="1848084" y="285750"/>
                </a:moveTo>
                <a:lnTo>
                  <a:pt x="1847282" y="285750"/>
                </a:lnTo>
                <a:lnTo>
                  <a:pt x="1844433" y="278130"/>
                </a:lnTo>
                <a:lnTo>
                  <a:pt x="2051621" y="278130"/>
                </a:lnTo>
                <a:lnTo>
                  <a:pt x="2054974" y="275590"/>
                </a:lnTo>
                <a:lnTo>
                  <a:pt x="2049271" y="275590"/>
                </a:lnTo>
                <a:lnTo>
                  <a:pt x="2047260" y="267970"/>
                </a:lnTo>
                <a:lnTo>
                  <a:pt x="2059662" y="267970"/>
                </a:lnTo>
                <a:lnTo>
                  <a:pt x="2056814" y="270510"/>
                </a:lnTo>
                <a:lnTo>
                  <a:pt x="2069440" y="270510"/>
                </a:lnTo>
                <a:lnTo>
                  <a:pt x="2071900" y="271780"/>
                </a:lnTo>
                <a:lnTo>
                  <a:pt x="2081117" y="271780"/>
                </a:lnTo>
                <a:lnTo>
                  <a:pt x="2077433" y="274320"/>
                </a:lnTo>
                <a:lnTo>
                  <a:pt x="2065025" y="274320"/>
                </a:lnTo>
                <a:lnTo>
                  <a:pt x="2062851" y="276860"/>
                </a:lnTo>
                <a:lnTo>
                  <a:pt x="2055976" y="276860"/>
                </a:lnTo>
                <a:lnTo>
                  <a:pt x="2054633" y="281940"/>
                </a:lnTo>
                <a:lnTo>
                  <a:pt x="2029660" y="281940"/>
                </a:lnTo>
                <a:lnTo>
                  <a:pt x="2030328" y="284480"/>
                </a:lnTo>
                <a:lnTo>
                  <a:pt x="1848624" y="284480"/>
                </a:lnTo>
                <a:lnTo>
                  <a:pt x="1848084" y="285750"/>
                </a:lnTo>
                <a:close/>
              </a:path>
              <a:path w="4096384" h="836930">
                <a:moveTo>
                  <a:pt x="2151692" y="269240"/>
                </a:moveTo>
                <a:lnTo>
                  <a:pt x="2141799" y="269240"/>
                </a:lnTo>
                <a:lnTo>
                  <a:pt x="2141131" y="267970"/>
                </a:lnTo>
                <a:lnTo>
                  <a:pt x="2153369" y="267970"/>
                </a:lnTo>
                <a:lnTo>
                  <a:pt x="2151692" y="269240"/>
                </a:lnTo>
                <a:close/>
              </a:path>
              <a:path w="4096384" h="836930">
                <a:moveTo>
                  <a:pt x="2153369" y="271780"/>
                </a:moveTo>
                <a:lnTo>
                  <a:pt x="2151352" y="271780"/>
                </a:lnTo>
                <a:lnTo>
                  <a:pt x="2150350" y="270510"/>
                </a:lnTo>
                <a:lnTo>
                  <a:pt x="2150016" y="270510"/>
                </a:lnTo>
                <a:lnTo>
                  <a:pt x="2153369" y="267970"/>
                </a:lnTo>
                <a:lnTo>
                  <a:pt x="2153369" y="271780"/>
                </a:lnTo>
                <a:close/>
              </a:path>
              <a:path w="4096384" h="836930">
                <a:moveTo>
                  <a:pt x="2164765" y="271780"/>
                </a:moveTo>
                <a:lnTo>
                  <a:pt x="2153369" y="271780"/>
                </a:lnTo>
                <a:lnTo>
                  <a:pt x="2153369" y="267970"/>
                </a:lnTo>
                <a:lnTo>
                  <a:pt x="2165770" y="267970"/>
                </a:lnTo>
                <a:lnTo>
                  <a:pt x="2164932" y="269240"/>
                </a:lnTo>
                <a:lnTo>
                  <a:pt x="2164301" y="270439"/>
                </a:lnTo>
                <a:lnTo>
                  <a:pt x="2164376" y="270793"/>
                </a:lnTo>
                <a:lnTo>
                  <a:pt x="2164765" y="271780"/>
                </a:lnTo>
                <a:close/>
              </a:path>
              <a:path w="4096384" h="836930">
                <a:moveTo>
                  <a:pt x="2165266" y="273050"/>
                </a:moveTo>
                <a:lnTo>
                  <a:pt x="2164376" y="270793"/>
                </a:lnTo>
                <a:lnTo>
                  <a:pt x="2164301" y="270439"/>
                </a:lnTo>
                <a:lnTo>
                  <a:pt x="2164932" y="269240"/>
                </a:lnTo>
                <a:lnTo>
                  <a:pt x="2165770" y="267970"/>
                </a:lnTo>
                <a:lnTo>
                  <a:pt x="2166779" y="269240"/>
                </a:lnTo>
                <a:lnTo>
                  <a:pt x="2166104" y="271780"/>
                </a:lnTo>
                <a:lnTo>
                  <a:pt x="2165266" y="273050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165266" y="273050"/>
                </a:lnTo>
                <a:lnTo>
                  <a:pt x="2166104" y="271780"/>
                </a:lnTo>
                <a:lnTo>
                  <a:pt x="2166779" y="269240"/>
                </a:lnTo>
                <a:lnTo>
                  <a:pt x="2165770" y="267970"/>
                </a:lnTo>
                <a:lnTo>
                  <a:pt x="2180352" y="267970"/>
                </a:lnTo>
                <a:lnTo>
                  <a:pt x="2178342" y="269240"/>
                </a:lnTo>
                <a:lnTo>
                  <a:pt x="2178172" y="270510"/>
                </a:lnTo>
                <a:lnTo>
                  <a:pt x="2202396" y="270510"/>
                </a:lnTo>
                <a:lnTo>
                  <a:pt x="2203486" y="271780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182199" y="270510"/>
                </a:moveTo>
                <a:lnTo>
                  <a:pt x="2178172" y="270510"/>
                </a:lnTo>
                <a:lnTo>
                  <a:pt x="2178342" y="269240"/>
                </a:lnTo>
                <a:lnTo>
                  <a:pt x="2180352" y="267970"/>
                </a:lnTo>
                <a:lnTo>
                  <a:pt x="2181695" y="269240"/>
                </a:lnTo>
                <a:lnTo>
                  <a:pt x="2182199" y="270510"/>
                </a:lnTo>
                <a:close/>
              </a:path>
              <a:path w="4096384" h="836930">
                <a:moveTo>
                  <a:pt x="2343624" y="273050"/>
                </a:moveTo>
                <a:lnTo>
                  <a:pt x="2340435" y="273050"/>
                </a:lnTo>
                <a:lnTo>
                  <a:pt x="2337253" y="267970"/>
                </a:lnTo>
                <a:lnTo>
                  <a:pt x="2341607" y="267970"/>
                </a:lnTo>
                <a:lnTo>
                  <a:pt x="2343787" y="269240"/>
                </a:lnTo>
                <a:lnTo>
                  <a:pt x="2344424" y="270439"/>
                </a:lnTo>
                <a:lnTo>
                  <a:pt x="2344323" y="270930"/>
                </a:lnTo>
                <a:lnTo>
                  <a:pt x="2343624" y="273050"/>
                </a:lnTo>
                <a:close/>
              </a:path>
              <a:path w="4096384" h="836930">
                <a:moveTo>
                  <a:pt x="2372958" y="279400"/>
                </a:moveTo>
                <a:lnTo>
                  <a:pt x="2346636" y="279400"/>
                </a:lnTo>
                <a:lnTo>
                  <a:pt x="2352169" y="278130"/>
                </a:lnTo>
                <a:lnTo>
                  <a:pt x="2346302" y="273050"/>
                </a:lnTo>
                <a:lnTo>
                  <a:pt x="2343624" y="273050"/>
                </a:lnTo>
                <a:lnTo>
                  <a:pt x="2344323" y="270930"/>
                </a:lnTo>
                <a:lnTo>
                  <a:pt x="2344424" y="270439"/>
                </a:lnTo>
                <a:lnTo>
                  <a:pt x="2343787" y="269240"/>
                </a:lnTo>
                <a:lnTo>
                  <a:pt x="2341607" y="267970"/>
                </a:lnTo>
                <a:lnTo>
                  <a:pt x="2349197" y="267970"/>
                </a:lnTo>
                <a:lnTo>
                  <a:pt x="2350579" y="269240"/>
                </a:lnTo>
                <a:lnTo>
                  <a:pt x="2355980" y="271780"/>
                </a:lnTo>
                <a:lnTo>
                  <a:pt x="2363903" y="271780"/>
                </a:lnTo>
                <a:lnTo>
                  <a:pt x="2362396" y="275590"/>
                </a:lnTo>
                <a:lnTo>
                  <a:pt x="2389884" y="275590"/>
                </a:lnTo>
                <a:lnTo>
                  <a:pt x="2387704" y="276860"/>
                </a:lnTo>
                <a:lnTo>
                  <a:pt x="2373626" y="276860"/>
                </a:lnTo>
                <a:lnTo>
                  <a:pt x="2372958" y="27940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405151" y="283247"/>
                </a:lnTo>
                <a:lnTo>
                  <a:pt x="2404637" y="281940"/>
                </a:lnTo>
                <a:lnTo>
                  <a:pt x="2389046" y="271780"/>
                </a:lnTo>
                <a:lnTo>
                  <a:pt x="2393407" y="269240"/>
                </a:lnTo>
                <a:lnTo>
                  <a:pt x="2395751" y="267970"/>
                </a:lnTo>
                <a:lnTo>
                  <a:pt x="2402756" y="275753"/>
                </a:lnTo>
                <a:lnTo>
                  <a:pt x="2403662" y="276911"/>
                </a:lnTo>
                <a:lnTo>
                  <a:pt x="2404303" y="278130"/>
                </a:lnTo>
                <a:lnTo>
                  <a:pt x="2410504" y="281940"/>
                </a:lnTo>
                <a:lnTo>
                  <a:pt x="2409332" y="284480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13821" y="287020"/>
                </a:moveTo>
                <a:lnTo>
                  <a:pt x="2406149" y="287020"/>
                </a:lnTo>
                <a:lnTo>
                  <a:pt x="2409332" y="284480"/>
                </a:lnTo>
                <a:lnTo>
                  <a:pt x="2410504" y="281940"/>
                </a:lnTo>
                <a:lnTo>
                  <a:pt x="2404303" y="278130"/>
                </a:lnTo>
                <a:lnTo>
                  <a:pt x="2403662" y="276911"/>
                </a:lnTo>
                <a:lnTo>
                  <a:pt x="2402516" y="275468"/>
                </a:lnTo>
                <a:lnTo>
                  <a:pt x="2395751" y="267970"/>
                </a:lnTo>
                <a:lnTo>
                  <a:pt x="2405305" y="267970"/>
                </a:lnTo>
                <a:lnTo>
                  <a:pt x="2405422" y="269618"/>
                </a:lnTo>
                <a:lnTo>
                  <a:pt x="2406483" y="273050"/>
                </a:lnTo>
                <a:lnTo>
                  <a:pt x="2446209" y="273050"/>
                </a:lnTo>
                <a:lnTo>
                  <a:pt x="2441180" y="274320"/>
                </a:lnTo>
                <a:lnTo>
                  <a:pt x="2428772" y="274320"/>
                </a:lnTo>
                <a:lnTo>
                  <a:pt x="2427048" y="275509"/>
                </a:lnTo>
                <a:lnTo>
                  <a:pt x="2427029" y="275753"/>
                </a:lnTo>
                <a:lnTo>
                  <a:pt x="2428438" y="278130"/>
                </a:lnTo>
                <a:lnTo>
                  <a:pt x="2421903" y="278130"/>
                </a:lnTo>
                <a:lnTo>
                  <a:pt x="2413821" y="287020"/>
                </a:lnTo>
                <a:close/>
              </a:path>
              <a:path w="4096384" h="836930">
                <a:moveTo>
                  <a:pt x="2447381" y="273050"/>
                </a:moveTo>
                <a:lnTo>
                  <a:pt x="2446543" y="273050"/>
                </a:lnTo>
                <a:lnTo>
                  <a:pt x="2443695" y="267970"/>
                </a:lnTo>
                <a:lnTo>
                  <a:pt x="2448894" y="269240"/>
                </a:lnTo>
                <a:lnTo>
                  <a:pt x="2448787" y="270672"/>
                </a:lnTo>
                <a:lnTo>
                  <a:pt x="2448056" y="271780"/>
                </a:lnTo>
                <a:lnTo>
                  <a:pt x="2447381" y="273050"/>
                </a:lnTo>
                <a:close/>
              </a:path>
              <a:path w="4096384" h="836930">
                <a:moveTo>
                  <a:pt x="2446879" y="293370"/>
                </a:moveTo>
                <a:lnTo>
                  <a:pt x="2444029" y="293370"/>
                </a:lnTo>
                <a:lnTo>
                  <a:pt x="2449725" y="284480"/>
                </a:lnTo>
                <a:lnTo>
                  <a:pt x="2450215" y="283247"/>
                </a:lnTo>
                <a:lnTo>
                  <a:pt x="2452246" y="280670"/>
                </a:lnTo>
                <a:lnTo>
                  <a:pt x="2458106" y="278201"/>
                </a:lnTo>
                <a:lnTo>
                  <a:pt x="2458161" y="278012"/>
                </a:lnTo>
                <a:lnTo>
                  <a:pt x="2455802" y="275629"/>
                </a:lnTo>
                <a:lnTo>
                  <a:pt x="2454086" y="273050"/>
                </a:lnTo>
                <a:lnTo>
                  <a:pt x="2447381" y="273050"/>
                </a:lnTo>
                <a:lnTo>
                  <a:pt x="2448198" y="271563"/>
                </a:lnTo>
                <a:lnTo>
                  <a:pt x="2448787" y="270672"/>
                </a:lnTo>
                <a:lnTo>
                  <a:pt x="2448894" y="269240"/>
                </a:lnTo>
                <a:lnTo>
                  <a:pt x="2443695" y="267970"/>
                </a:lnTo>
                <a:lnTo>
                  <a:pt x="2461132" y="267970"/>
                </a:lnTo>
                <a:lnTo>
                  <a:pt x="2460791" y="269240"/>
                </a:lnTo>
                <a:lnTo>
                  <a:pt x="2461629" y="270510"/>
                </a:lnTo>
                <a:lnTo>
                  <a:pt x="2468014" y="270510"/>
                </a:lnTo>
                <a:lnTo>
                  <a:pt x="2464144" y="280670"/>
                </a:lnTo>
                <a:lnTo>
                  <a:pt x="2502180" y="280670"/>
                </a:lnTo>
                <a:lnTo>
                  <a:pt x="2500283" y="281940"/>
                </a:lnTo>
                <a:lnTo>
                  <a:pt x="2474201" y="281940"/>
                </a:lnTo>
                <a:lnTo>
                  <a:pt x="2473527" y="283210"/>
                </a:lnTo>
                <a:lnTo>
                  <a:pt x="2463476" y="283210"/>
                </a:lnTo>
                <a:lnTo>
                  <a:pt x="2461466" y="284480"/>
                </a:lnTo>
                <a:lnTo>
                  <a:pt x="2462247" y="287020"/>
                </a:lnTo>
                <a:lnTo>
                  <a:pt x="2456096" y="287020"/>
                </a:lnTo>
                <a:lnTo>
                  <a:pt x="2453496" y="289479"/>
                </a:lnTo>
                <a:lnTo>
                  <a:pt x="2453591" y="290002"/>
                </a:lnTo>
                <a:lnTo>
                  <a:pt x="2454449" y="292100"/>
                </a:lnTo>
                <a:lnTo>
                  <a:pt x="2447047" y="292100"/>
                </a:lnTo>
                <a:lnTo>
                  <a:pt x="2446879" y="293370"/>
                </a:lnTo>
                <a:close/>
              </a:path>
              <a:path w="4096384" h="836930">
                <a:moveTo>
                  <a:pt x="2463306" y="270510"/>
                </a:moveTo>
                <a:lnTo>
                  <a:pt x="2461629" y="270510"/>
                </a:lnTo>
                <a:lnTo>
                  <a:pt x="2460791" y="269240"/>
                </a:lnTo>
                <a:lnTo>
                  <a:pt x="2461132" y="267970"/>
                </a:lnTo>
                <a:lnTo>
                  <a:pt x="2462801" y="267970"/>
                </a:lnTo>
                <a:lnTo>
                  <a:pt x="2463640" y="269240"/>
                </a:lnTo>
                <a:lnTo>
                  <a:pt x="2463306" y="270510"/>
                </a:lnTo>
                <a:close/>
              </a:path>
              <a:path w="4096384" h="836930">
                <a:moveTo>
                  <a:pt x="2479651" y="279400"/>
                </a:moveTo>
                <a:lnTo>
                  <a:pt x="2470345" y="279400"/>
                </a:lnTo>
                <a:lnTo>
                  <a:pt x="2468014" y="270510"/>
                </a:lnTo>
                <a:lnTo>
                  <a:pt x="2463306" y="270510"/>
                </a:lnTo>
                <a:lnTo>
                  <a:pt x="2463640" y="269240"/>
                </a:lnTo>
                <a:lnTo>
                  <a:pt x="2462801" y="267970"/>
                </a:lnTo>
                <a:lnTo>
                  <a:pt x="2471196" y="267970"/>
                </a:lnTo>
                <a:lnTo>
                  <a:pt x="2475026" y="274320"/>
                </a:lnTo>
                <a:lnTo>
                  <a:pt x="2480655" y="274320"/>
                </a:lnTo>
                <a:lnTo>
                  <a:pt x="2479651" y="279400"/>
                </a:lnTo>
                <a:close/>
              </a:path>
              <a:path w="4096384" h="836930">
                <a:moveTo>
                  <a:pt x="2475026" y="274320"/>
                </a:moveTo>
                <a:lnTo>
                  <a:pt x="2471196" y="267970"/>
                </a:lnTo>
                <a:lnTo>
                  <a:pt x="2477567" y="267970"/>
                </a:lnTo>
                <a:lnTo>
                  <a:pt x="2478392" y="269240"/>
                </a:lnTo>
                <a:lnTo>
                  <a:pt x="2475026" y="274320"/>
                </a:lnTo>
                <a:close/>
              </a:path>
              <a:path w="4096384" h="836930">
                <a:moveTo>
                  <a:pt x="2480655" y="274320"/>
                </a:moveTo>
                <a:lnTo>
                  <a:pt x="2475026" y="274320"/>
                </a:lnTo>
                <a:lnTo>
                  <a:pt x="2478392" y="269240"/>
                </a:lnTo>
                <a:lnTo>
                  <a:pt x="2477567" y="267970"/>
                </a:lnTo>
                <a:lnTo>
                  <a:pt x="2485771" y="267970"/>
                </a:lnTo>
                <a:lnTo>
                  <a:pt x="2485894" y="270233"/>
                </a:lnTo>
                <a:lnTo>
                  <a:pt x="2486020" y="270703"/>
                </a:lnTo>
                <a:lnTo>
                  <a:pt x="2487120" y="273050"/>
                </a:lnTo>
                <a:lnTo>
                  <a:pt x="2480906" y="273050"/>
                </a:lnTo>
                <a:lnTo>
                  <a:pt x="2480655" y="274320"/>
                </a:lnTo>
                <a:close/>
              </a:path>
              <a:path w="4096384" h="836930">
                <a:moveTo>
                  <a:pt x="2487120" y="273050"/>
                </a:moveTo>
                <a:lnTo>
                  <a:pt x="2486020" y="270703"/>
                </a:lnTo>
                <a:lnTo>
                  <a:pt x="2485894" y="270233"/>
                </a:lnTo>
                <a:lnTo>
                  <a:pt x="2485771" y="267970"/>
                </a:lnTo>
                <a:lnTo>
                  <a:pt x="2489111" y="267970"/>
                </a:lnTo>
                <a:lnTo>
                  <a:pt x="2489294" y="270510"/>
                </a:lnTo>
                <a:lnTo>
                  <a:pt x="2488279" y="271780"/>
                </a:lnTo>
                <a:lnTo>
                  <a:pt x="2487120" y="27305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23433" y="278130"/>
                </a:lnTo>
                <a:lnTo>
                  <a:pt x="2527885" y="275590"/>
                </a:lnTo>
                <a:lnTo>
                  <a:pt x="2530721" y="270793"/>
                </a:lnTo>
                <a:lnTo>
                  <a:pt x="2530841" y="270439"/>
                </a:lnTo>
                <a:lnTo>
                  <a:pt x="2529415" y="268314"/>
                </a:lnTo>
                <a:lnTo>
                  <a:pt x="2529341" y="267970"/>
                </a:lnTo>
                <a:lnTo>
                  <a:pt x="2537765" y="267970"/>
                </a:lnTo>
                <a:lnTo>
                  <a:pt x="2541919" y="271780"/>
                </a:lnTo>
                <a:lnTo>
                  <a:pt x="2545959" y="274320"/>
                </a:lnTo>
                <a:lnTo>
                  <a:pt x="2586497" y="274320"/>
                </a:lnTo>
                <a:lnTo>
                  <a:pt x="2586918" y="275590"/>
                </a:lnTo>
                <a:lnTo>
                  <a:pt x="2551473" y="27559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88180" y="279400"/>
                </a:moveTo>
                <a:lnTo>
                  <a:pt x="2586497" y="274320"/>
                </a:lnTo>
                <a:lnTo>
                  <a:pt x="2589863" y="273050"/>
                </a:lnTo>
                <a:lnTo>
                  <a:pt x="2593202" y="273050"/>
                </a:lnTo>
                <a:lnTo>
                  <a:pt x="2592220" y="267970"/>
                </a:lnTo>
                <a:lnTo>
                  <a:pt x="2595226" y="267970"/>
                </a:lnTo>
                <a:lnTo>
                  <a:pt x="2600582" y="269240"/>
                </a:lnTo>
                <a:lnTo>
                  <a:pt x="2594728" y="275590"/>
                </a:lnTo>
                <a:lnTo>
                  <a:pt x="2588180" y="279400"/>
                </a:lnTo>
                <a:close/>
              </a:path>
              <a:path w="4096384" h="836930">
                <a:moveTo>
                  <a:pt x="2633950" y="280670"/>
                </a:moveTo>
                <a:lnTo>
                  <a:pt x="2620697" y="271780"/>
                </a:lnTo>
                <a:lnTo>
                  <a:pt x="2623722" y="269240"/>
                </a:lnTo>
                <a:lnTo>
                  <a:pt x="2625562" y="267970"/>
                </a:lnTo>
                <a:lnTo>
                  <a:pt x="2624759" y="270510"/>
                </a:lnTo>
                <a:lnTo>
                  <a:pt x="2643837" y="270510"/>
                </a:lnTo>
                <a:lnTo>
                  <a:pt x="2635115" y="273050"/>
                </a:lnTo>
                <a:lnTo>
                  <a:pt x="2627585" y="274320"/>
                </a:lnTo>
                <a:lnTo>
                  <a:pt x="2633950" y="280670"/>
                </a:lnTo>
                <a:close/>
              </a:path>
              <a:path w="4096384" h="836930">
                <a:moveTo>
                  <a:pt x="2629279" y="270510"/>
                </a:moveTo>
                <a:lnTo>
                  <a:pt x="2624759" y="270510"/>
                </a:lnTo>
                <a:lnTo>
                  <a:pt x="2625562" y="267970"/>
                </a:lnTo>
                <a:lnTo>
                  <a:pt x="2634107" y="267970"/>
                </a:lnTo>
                <a:lnTo>
                  <a:pt x="2634077" y="269240"/>
                </a:lnTo>
                <a:lnTo>
                  <a:pt x="2629279" y="270510"/>
                </a:lnTo>
                <a:close/>
              </a:path>
              <a:path w="4096384" h="836930">
                <a:moveTo>
                  <a:pt x="2643837" y="270510"/>
                </a:moveTo>
                <a:lnTo>
                  <a:pt x="2629279" y="270510"/>
                </a:lnTo>
                <a:lnTo>
                  <a:pt x="2634077" y="269240"/>
                </a:lnTo>
                <a:lnTo>
                  <a:pt x="2634107" y="267970"/>
                </a:lnTo>
                <a:lnTo>
                  <a:pt x="2635449" y="267970"/>
                </a:lnTo>
                <a:lnTo>
                  <a:pt x="2643837" y="27051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33950" y="280670"/>
                </a:lnTo>
                <a:lnTo>
                  <a:pt x="2627585" y="274320"/>
                </a:lnTo>
                <a:lnTo>
                  <a:pt x="2635115" y="273050"/>
                </a:lnTo>
                <a:lnTo>
                  <a:pt x="2643837" y="270510"/>
                </a:lnTo>
                <a:lnTo>
                  <a:pt x="2635449" y="267970"/>
                </a:lnTo>
                <a:lnTo>
                  <a:pt x="2648368" y="267970"/>
                </a:lnTo>
                <a:lnTo>
                  <a:pt x="2647851" y="269240"/>
                </a:lnTo>
                <a:lnTo>
                  <a:pt x="2648803" y="270439"/>
                </a:lnTo>
                <a:lnTo>
                  <a:pt x="2648930" y="270718"/>
                </a:lnTo>
                <a:lnTo>
                  <a:pt x="2649717" y="273050"/>
                </a:lnTo>
                <a:lnTo>
                  <a:pt x="2658079" y="273050"/>
                </a:lnTo>
                <a:lnTo>
                  <a:pt x="2651487" y="275590"/>
                </a:lnTo>
                <a:lnTo>
                  <a:pt x="2642829" y="275590"/>
                </a:lnTo>
                <a:lnTo>
                  <a:pt x="2642608" y="276429"/>
                </a:lnTo>
                <a:lnTo>
                  <a:pt x="2642563" y="276911"/>
                </a:lnTo>
                <a:lnTo>
                  <a:pt x="2644178" y="278130"/>
                </a:lnTo>
                <a:lnTo>
                  <a:pt x="2655748" y="27813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62269" y="271780"/>
                </a:moveTo>
                <a:lnTo>
                  <a:pt x="2660613" y="267970"/>
                </a:lnTo>
                <a:lnTo>
                  <a:pt x="2663461" y="269240"/>
                </a:lnTo>
                <a:lnTo>
                  <a:pt x="2662269" y="271780"/>
                </a:lnTo>
                <a:close/>
              </a:path>
              <a:path w="4096384" h="836930">
                <a:moveTo>
                  <a:pt x="2667966" y="271780"/>
                </a:moveTo>
                <a:lnTo>
                  <a:pt x="2662269" y="271780"/>
                </a:lnTo>
                <a:lnTo>
                  <a:pt x="2663461" y="269240"/>
                </a:lnTo>
                <a:lnTo>
                  <a:pt x="2660613" y="267970"/>
                </a:lnTo>
                <a:lnTo>
                  <a:pt x="2674763" y="267970"/>
                </a:lnTo>
                <a:lnTo>
                  <a:pt x="2667966" y="271780"/>
                </a:lnTo>
                <a:close/>
              </a:path>
              <a:path w="4096384" h="836930">
                <a:moveTo>
                  <a:pt x="2720928" y="274320"/>
                </a:moveTo>
                <a:lnTo>
                  <a:pt x="2718602" y="273050"/>
                </a:lnTo>
                <a:lnTo>
                  <a:pt x="2716023" y="269240"/>
                </a:lnTo>
                <a:lnTo>
                  <a:pt x="2715418" y="267970"/>
                </a:lnTo>
                <a:lnTo>
                  <a:pt x="2719275" y="270510"/>
                </a:lnTo>
                <a:lnTo>
                  <a:pt x="2720416" y="270510"/>
                </a:lnTo>
                <a:lnTo>
                  <a:pt x="2720775" y="271780"/>
                </a:lnTo>
                <a:lnTo>
                  <a:pt x="2720928" y="274320"/>
                </a:lnTo>
                <a:close/>
              </a:path>
              <a:path w="4096384" h="836930">
                <a:moveTo>
                  <a:pt x="2719275" y="270510"/>
                </a:moveTo>
                <a:lnTo>
                  <a:pt x="2715418" y="267970"/>
                </a:lnTo>
                <a:lnTo>
                  <a:pt x="2718939" y="267970"/>
                </a:lnTo>
                <a:lnTo>
                  <a:pt x="2719275" y="270510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94373" y="271780"/>
                </a:lnTo>
                <a:lnTo>
                  <a:pt x="2794211" y="271165"/>
                </a:lnTo>
                <a:lnTo>
                  <a:pt x="2794090" y="270439"/>
                </a:lnTo>
                <a:lnTo>
                  <a:pt x="2795879" y="267970"/>
                </a:lnTo>
                <a:lnTo>
                  <a:pt x="2799061" y="269240"/>
                </a:lnTo>
                <a:lnTo>
                  <a:pt x="2799395" y="27051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3252" y="274320"/>
                </a:moveTo>
                <a:lnTo>
                  <a:pt x="2803252" y="273050"/>
                </a:lnTo>
                <a:lnTo>
                  <a:pt x="2796887" y="273050"/>
                </a:lnTo>
                <a:lnTo>
                  <a:pt x="2799189" y="270718"/>
                </a:lnTo>
                <a:lnTo>
                  <a:pt x="2799286" y="270096"/>
                </a:lnTo>
                <a:lnTo>
                  <a:pt x="2799061" y="269240"/>
                </a:lnTo>
                <a:lnTo>
                  <a:pt x="2795879" y="267970"/>
                </a:lnTo>
                <a:lnTo>
                  <a:pt x="2808457" y="267970"/>
                </a:lnTo>
                <a:lnTo>
                  <a:pt x="2807449" y="270510"/>
                </a:lnTo>
                <a:lnTo>
                  <a:pt x="2806931" y="270510"/>
                </a:lnTo>
                <a:lnTo>
                  <a:pt x="2803252" y="274320"/>
                </a:lnTo>
                <a:close/>
              </a:path>
              <a:path w="4096384" h="836930">
                <a:moveTo>
                  <a:pt x="2861757" y="274320"/>
                </a:moveTo>
                <a:lnTo>
                  <a:pt x="2862922" y="271780"/>
                </a:lnTo>
                <a:lnTo>
                  <a:pt x="2863263" y="269240"/>
                </a:lnTo>
                <a:lnTo>
                  <a:pt x="2864428" y="267970"/>
                </a:lnTo>
                <a:lnTo>
                  <a:pt x="2866445" y="269240"/>
                </a:lnTo>
                <a:lnTo>
                  <a:pt x="2871133" y="273050"/>
                </a:lnTo>
                <a:lnTo>
                  <a:pt x="2861757" y="274320"/>
                </a:lnTo>
                <a:close/>
              </a:path>
              <a:path w="4096384" h="836930">
                <a:moveTo>
                  <a:pt x="2905326" y="271780"/>
                </a:moveTo>
                <a:lnTo>
                  <a:pt x="2903827" y="270510"/>
                </a:lnTo>
                <a:lnTo>
                  <a:pt x="2902995" y="269240"/>
                </a:lnTo>
                <a:lnTo>
                  <a:pt x="2903670" y="267970"/>
                </a:lnTo>
                <a:lnTo>
                  <a:pt x="2906001" y="267970"/>
                </a:lnTo>
                <a:lnTo>
                  <a:pt x="2907192" y="269240"/>
                </a:lnTo>
                <a:lnTo>
                  <a:pt x="2905326" y="271780"/>
                </a:lnTo>
                <a:close/>
              </a:path>
              <a:path w="4096384" h="836930">
                <a:moveTo>
                  <a:pt x="2908621" y="271780"/>
                </a:moveTo>
                <a:lnTo>
                  <a:pt x="2905326" y="271780"/>
                </a:lnTo>
                <a:lnTo>
                  <a:pt x="2907192" y="269240"/>
                </a:lnTo>
                <a:lnTo>
                  <a:pt x="2906001" y="267970"/>
                </a:lnTo>
                <a:lnTo>
                  <a:pt x="2914524" y="267970"/>
                </a:lnTo>
                <a:lnTo>
                  <a:pt x="2915778" y="270510"/>
                </a:lnTo>
                <a:lnTo>
                  <a:pt x="2908017" y="270510"/>
                </a:lnTo>
                <a:lnTo>
                  <a:pt x="2908621" y="271780"/>
                </a:lnTo>
                <a:close/>
              </a:path>
              <a:path w="4096384" h="836930">
                <a:moveTo>
                  <a:pt x="3028891" y="274320"/>
                </a:moveTo>
                <a:lnTo>
                  <a:pt x="3025035" y="273050"/>
                </a:lnTo>
                <a:lnTo>
                  <a:pt x="3024915" y="269618"/>
                </a:lnTo>
                <a:lnTo>
                  <a:pt x="3024694" y="267970"/>
                </a:lnTo>
                <a:lnTo>
                  <a:pt x="3031399" y="267970"/>
                </a:lnTo>
                <a:lnTo>
                  <a:pt x="3028891" y="274320"/>
                </a:lnTo>
                <a:close/>
              </a:path>
              <a:path w="4096384" h="836930">
                <a:moveTo>
                  <a:pt x="3032306" y="274320"/>
                </a:moveTo>
                <a:lnTo>
                  <a:pt x="3028891" y="274320"/>
                </a:lnTo>
                <a:lnTo>
                  <a:pt x="3031399" y="267970"/>
                </a:lnTo>
                <a:lnTo>
                  <a:pt x="3039675" y="267970"/>
                </a:lnTo>
                <a:lnTo>
                  <a:pt x="3037867" y="271780"/>
                </a:lnTo>
                <a:lnTo>
                  <a:pt x="3048823" y="271780"/>
                </a:lnTo>
                <a:lnTo>
                  <a:pt x="3049497" y="273050"/>
                </a:lnTo>
                <a:lnTo>
                  <a:pt x="3033056" y="273050"/>
                </a:lnTo>
                <a:lnTo>
                  <a:pt x="3032306" y="274320"/>
                </a:lnTo>
                <a:close/>
              </a:path>
              <a:path w="4096384" h="836930">
                <a:moveTo>
                  <a:pt x="3055985" y="276860"/>
                </a:moveTo>
                <a:lnTo>
                  <a:pt x="3051848" y="276860"/>
                </a:lnTo>
                <a:lnTo>
                  <a:pt x="3057211" y="267970"/>
                </a:lnTo>
                <a:lnTo>
                  <a:pt x="3057545" y="267970"/>
                </a:lnTo>
                <a:lnTo>
                  <a:pt x="3065896" y="270233"/>
                </a:lnTo>
                <a:lnTo>
                  <a:pt x="3065787" y="270718"/>
                </a:lnTo>
                <a:lnTo>
                  <a:pt x="3065491" y="271165"/>
                </a:lnTo>
                <a:lnTo>
                  <a:pt x="3061401" y="273050"/>
                </a:lnTo>
                <a:lnTo>
                  <a:pt x="3055985" y="276860"/>
                </a:lnTo>
                <a:close/>
              </a:path>
              <a:path w="4096384" h="836930">
                <a:moveTo>
                  <a:pt x="3066075" y="270282"/>
                </a:moveTo>
                <a:lnTo>
                  <a:pt x="3057545" y="267970"/>
                </a:lnTo>
                <a:lnTo>
                  <a:pt x="3066400" y="267970"/>
                </a:lnTo>
                <a:lnTo>
                  <a:pt x="3067021" y="269240"/>
                </a:lnTo>
                <a:lnTo>
                  <a:pt x="3066764" y="269240"/>
                </a:lnTo>
                <a:lnTo>
                  <a:pt x="3066075" y="270282"/>
                </a:lnTo>
                <a:close/>
              </a:path>
              <a:path w="4096384" h="836930">
                <a:moveTo>
                  <a:pt x="3109836" y="271142"/>
                </a:moveTo>
                <a:lnTo>
                  <a:pt x="3109911" y="270282"/>
                </a:lnTo>
                <a:lnTo>
                  <a:pt x="3110668" y="267970"/>
                </a:lnTo>
                <a:lnTo>
                  <a:pt x="3110205" y="270793"/>
                </a:lnTo>
                <a:lnTo>
                  <a:pt x="3109836" y="271142"/>
                </a:lnTo>
                <a:close/>
              </a:path>
              <a:path w="4096384" h="836930">
                <a:moveTo>
                  <a:pt x="3110205" y="270793"/>
                </a:moveTo>
                <a:lnTo>
                  <a:pt x="3110668" y="267970"/>
                </a:lnTo>
                <a:lnTo>
                  <a:pt x="3113192" y="267970"/>
                </a:lnTo>
                <a:lnTo>
                  <a:pt x="3110205" y="270793"/>
                </a:lnTo>
                <a:close/>
              </a:path>
              <a:path w="4096384" h="836930">
                <a:moveTo>
                  <a:pt x="3218956" y="269240"/>
                </a:moveTo>
                <a:lnTo>
                  <a:pt x="3216959" y="269240"/>
                </a:lnTo>
                <a:lnTo>
                  <a:pt x="3217791" y="267970"/>
                </a:lnTo>
                <a:lnTo>
                  <a:pt x="3218465" y="267970"/>
                </a:lnTo>
                <a:lnTo>
                  <a:pt x="3218956" y="269240"/>
                </a:lnTo>
                <a:close/>
              </a:path>
              <a:path w="4096384" h="836930">
                <a:moveTo>
                  <a:pt x="3219808" y="269240"/>
                </a:moveTo>
                <a:lnTo>
                  <a:pt x="3218956" y="269240"/>
                </a:lnTo>
                <a:lnTo>
                  <a:pt x="3218465" y="267970"/>
                </a:lnTo>
                <a:lnTo>
                  <a:pt x="3220145" y="267970"/>
                </a:lnTo>
                <a:lnTo>
                  <a:pt x="3219808" y="269240"/>
                </a:lnTo>
                <a:close/>
              </a:path>
              <a:path w="4096384" h="836930">
                <a:moveTo>
                  <a:pt x="3240064" y="270703"/>
                </a:moveTo>
                <a:lnTo>
                  <a:pt x="3239589" y="269240"/>
                </a:lnTo>
                <a:lnTo>
                  <a:pt x="3240754" y="267970"/>
                </a:lnTo>
                <a:lnTo>
                  <a:pt x="3241605" y="267970"/>
                </a:lnTo>
                <a:lnTo>
                  <a:pt x="3242437" y="270510"/>
                </a:lnTo>
                <a:lnTo>
                  <a:pt x="3240257" y="270510"/>
                </a:lnTo>
                <a:lnTo>
                  <a:pt x="3240064" y="270703"/>
                </a:lnTo>
                <a:close/>
              </a:path>
              <a:path w="4096384" h="836930">
                <a:moveTo>
                  <a:pt x="3244454" y="271780"/>
                </a:moveTo>
                <a:lnTo>
                  <a:pt x="3241271" y="271780"/>
                </a:lnTo>
                <a:lnTo>
                  <a:pt x="3242246" y="270718"/>
                </a:lnTo>
                <a:lnTo>
                  <a:pt x="3242362" y="270282"/>
                </a:lnTo>
                <a:lnTo>
                  <a:pt x="3241605" y="267970"/>
                </a:lnTo>
                <a:lnTo>
                  <a:pt x="3244454" y="267970"/>
                </a:lnTo>
                <a:lnTo>
                  <a:pt x="3243262" y="269240"/>
                </a:lnTo>
                <a:lnTo>
                  <a:pt x="3244454" y="271780"/>
                </a:lnTo>
                <a:close/>
              </a:path>
              <a:path w="4096384" h="836930">
                <a:moveTo>
                  <a:pt x="3245619" y="271780"/>
                </a:moveTo>
                <a:lnTo>
                  <a:pt x="3244454" y="271780"/>
                </a:lnTo>
                <a:lnTo>
                  <a:pt x="3243262" y="269240"/>
                </a:lnTo>
                <a:lnTo>
                  <a:pt x="3244454" y="267970"/>
                </a:lnTo>
                <a:lnTo>
                  <a:pt x="3245436" y="267970"/>
                </a:lnTo>
                <a:lnTo>
                  <a:pt x="3246444" y="269240"/>
                </a:lnTo>
                <a:lnTo>
                  <a:pt x="3245619" y="271780"/>
                </a:lnTo>
                <a:close/>
              </a:path>
              <a:path w="4096384" h="836930">
                <a:moveTo>
                  <a:pt x="3302779" y="271780"/>
                </a:moveTo>
                <a:lnTo>
                  <a:pt x="3287866" y="271780"/>
                </a:lnTo>
                <a:lnTo>
                  <a:pt x="3287777" y="271632"/>
                </a:lnTo>
                <a:lnTo>
                  <a:pt x="3292196" y="270096"/>
                </a:lnTo>
                <a:lnTo>
                  <a:pt x="3298094" y="267970"/>
                </a:lnTo>
                <a:lnTo>
                  <a:pt x="3299750" y="267970"/>
                </a:lnTo>
                <a:lnTo>
                  <a:pt x="3302779" y="271780"/>
                </a:lnTo>
                <a:close/>
              </a:path>
              <a:path w="4096384" h="836930">
                <a:moveTo>
                  <a:pt x="3376587" y="284480"/>
                </a:moveTo>
                <a:lnTo>
                  <a:pt x="3366486" y="284480"/>
                </a:lnTo>
                <a:lnTo>
                  <a:pt x="3366396" y="283096"/>
                </a:lnTo>
                <a:lnTo>
                  <a:pt x="3365478" y="281940"/>
                </a:lnTo>
                <a:lnTo>
                  <a:pt x="3358939" y="275753"/>
                </a:lnTo>
                <a:lnTo>
                  <a:pt x="3359204" y="275468"/>
                </a:lnTo>
                <a:lnTo>
                  <a:pt x="3362159" y="271771"/>
                </a:lnTo>
                <a:lnTo>
                  <a:pt x="3365613" y="269240"/>
                </a:lnTo>
                <a:lnTo>
                  <a:pt x="3369301" y="267970"/>
                </a:lnTo>
                <a:lnTo>
                  <a:pt x="3372390" y="274320"/>
                </a:lnTo>
                <a:lnTo>
                  <a:pt x="3365138" y="274320"/>
                </a:lnTo>
                <a:lnTo>
                  <a:pt x="3367469" y="278130"/>
                </a:lnTo>
                <a:lnTo>
                  <a:pt x="3375031" y="281940"/>
                </a:lnTo>
                <a:lnTo>
                  <a:pt x="3378888" y="281940"/>
                </a:lnTo>
                <a:lnTo>
                  <a:pt x="3376587" y="284480"/>
                </a:lnTo>
                <a:close/>
              </a:path>
              <a:path w="4096384" h="836930">
                <a:moveTo>
                  <a:pt x="3392632" y="271780"/>
                </a:moveTo>
                <a:lnTo>
                  <a:pt x="3390275" y="271780"/>
                </a:lnTo>
                <a:lnTo>
                  <a:pt x="3391440" y="269240"/>
                </a:lnTo>
                <a:lnTo>
                  <a:pt x="3392115" y="267970"/>
                </a:lnTo>
                <a:lnTo>
                  <a:pt x="3394806" y="269240"/>
                </a:lnTo>
                <a:lnTo>
                  <a:pt x="3394963" y="270510"/>
                </a:lnTo>
                <a:lnTo>
                  <a:pt x="3392632" y="271780"/>
                </a:lnTo>
                <a:close/>
              </a:path>
              <a:path w="4096384" h="836930">
                <a:moveTo>
                  <a:pt x="3399494" y="271780"/>
                </a:moveTo>
                <a:lnTo>
                  <a:pt x="3392632" y="271780"/>
                </a:lnTo>
                <a:lnTo>
                  <a:pt x="3394963" y="270510"/>
                </a:lnTo>
                <a:lnTo>
                  <a:pt x="3394806" y="269240"/>
                </a:lnTo>
                <a:lnTo>
                  <a:pt x="3392115" y="267970"/>
                </a:lnTo>
                <a:lnTo>
                  <a:pt x="3405034" y="267970"/>
                </a:lnTo>
                <a:lnTo>
                  <a:pt x="3399494" y="271780"/>
                </a:lnTo>
                <a:close/>
              </a:path>
              <a:path w="4096384" h="836930">
                <a:moveTo>
                  <a:pt x="3404993" y="275590"/>
                </a:moveTo>
                <a:lnTo>
                  <a:pt x="3400837" y="275590"/>
                </a:lnTo>
                <a:lnTo>
                  <a:pt x="3402677" y="271780"/>
                </a:lnTo>
                <a:lnTo>
                  <a:pt x="3399494" y="271780"/>
                </a:lnTo>
                <a:lnTo>
                  <a:pt x="3405034" y="267970"/>
                </a:lnTo>
                <a:lnTo>
                  <a:pt x="3406533" y="267970"/>
                </a:lnTo>
                <a:lnTo>
                  <a:pt x="3407513" y="271780"/>
                </a:lnTo>
                <a:lnTo>
                  <a:pt x="3404993" y="275590"/>
                </a:lnTo>
                <a:close/>
              </a:path>
              <a:path w="4096384" h="836930">
                <a:moveTo>
                  <a:pt x="3407264" y="279400"/>
                </a:moveTo>
                <a:lnTo>
                  <a:pt x="3399473" y="279400"/>
                </a:lnTo>
                <a:lnTo>
                  <a:pt x="3404153" y="276860"/>
                </a:lnTo>
                <a:lnTo>
                  <a:pt x="3407513" y="271780"/>
                </a:lnTo>
                <a:lnTo>
                  <a:pt x="3406533" y="267970"/>
                </a:lnTo>
                <a:lnTo>
                  <a:pt x="3407210" y="267970"/>
                </a:lnTo>
                <a:lnTo>
                  <a:pt x="3406874" y="269240"/>
                </a:lnTo>
                <a:lnTo>
                  <a:pt x="3418585" y="269240"/>
                </a:lnTo>
                <a:lnTo>
                  <a:pt x="3414423" y="273050"/>
                </a:lnTo>
                <a:lnTo>
                  <a:pt x="3413422" y="274320"/>
                </a:lnTo>
                <a:lnTo>
                  <a:pt x="3407391" y="278130"/>
                </a:lnTo>
                <a:lnTo>
                  <a:pt x="3407678" y="278192"/>
                </a:lnTo>
                <a:lnTo>
                  <a:pt x="3407264" y="279400"/>
                </a:lnTo>
                <a:close/>
              </a:path>
              <a:path w="4096384" h="836930">
                <a:moveTo>
                  <a:pt x="3419118" y="280670"/>
                </a:moveTo>
                <a:lnTo>
                  <a:pt x="3407723" y="278201"/>
                </a:lnTo>
                <a:lnTo>
                  <a:pt x="3407391" y="278130"/>
                </a:lnTo>
                <a:lnTo>
                  <a:pt x="3413422" y="274320"/>
                </a:lnTo>
                <a:lnTo>
                  <a:pt x="3414423" y="273050"/>
                </a:lnTo>
                <a:lnTo>
                  <a:pt x="3418585" y="269240"/>
                </a:lnTo>
                <a:lnTo>
                  <a:pt x="3422339" y="267970"/>
                </a:lnTo>
                <a:lnTo>
                  <a:pt x="3422117" y="271780"/>
                </a:lnTo>
                <a:lnTo>
                  <a:pt x="3419975" y="278130"/>
                </a:lnTo>
                <a:lnTo>
                  <a:pt x="3407699" y="278130"/>
                </a:lnTo>
                <a:lnTo>
                  <a:pt x="3419954" y="278192"/>
                </a:lnTo>
                <a:lnTo>
                  <a:pt x="3419118" y="280670"/>
                </a:lnTo>
                <a:close/>
              </a:path>
              <a:path w="4096384" h="836930">
                <a:moveTo>
                  <a:pt x="3434607" y="280670"/>
                </a:moveTo>
                <a:lnTo>
                  <a:pt x="3419118" y="280670"/>
                </a:lnTo>
                <a:lnTo>
                  <a:pt x="3422117" y="271780"/>
                </a:lnTo>
                <a:lnTo>
                  <a:pt x="3422339" y="267970"/>
                </a:lnTo>
                <a:lnTo>
                  <a:pt x="3427814" y="267970"/>
                </a:lnTo>
                <a:lnTo>
                  <a:pt x="3427443" y="269888"/>
                </a:lnTo>
                <a:lnTo>
                  <a:pt x="3427568" y="271780"/>
                </a:lnTo>
                <a:lnTo>
                  <a:pt x="3427814" y="273050"/>
                </a:lnTo>
                <a:lnTo>
                  <a:pt x="3478449" y="273050"/>
                </a:lnTo>
                <a:lnTo>
                  <a:pt x="3479290" y="274320"/>
                </a:lnTo>
                <a:lnTo>
                  <a:pt x="3425306" y="274320"/>
                </a:lnTo>
                <a:lnTo>
                  <a:pt x="3422301" y="275590"/>
                </a:lnTo>
                <a:lnTo>
                  <a:pt x="3423466" y="275590"/>
                </a:lnTo>
                <a:lnTo>
                  <a:pt x="3422846" y="277926"/>
                </a:lnTo>
                <a:lnTo>
                  <a:pt x="3422839" y="278201"/>
                </a:lnTo>
                <a:lnTo>
                  <a:pt x="3423632" y="279400"/>
                </a:lnTo>
                <a:lnTo>
                  <a:pt x="3436536" y="279400"/>
                </a:lnTo>
                <a:lnTo>
                  <a:pt x="3434607" y="280670"/>
                </a:lnTo>
                <a:close/>
              </a:path>
              <a:path w="4096384" h="836930">
                <a:moveTo>
                  <a:pt x="3427814" y="273050"/>
                </a:moveTo>
                <a:lnTo>
                  <a:pt x="3427568" y="271780"/>
                </a:lnTo>
                <a:lnTo>
                  <a:pt x="3427443" y="269888"/>
                </a:lnTo>
                <a:lnTo>
                  <a:pt x="3427814" y="267970"/>
                </a:lnTo>
                <a:lnTo>
                  <a:pt x="3430014" y="267970"/>
                </a:lnTo>
                <a:lnTo>
                  <a:pt x="3433537" y="270510"/>
                </a:lnTo>
                <a:lnTo>
                  <a:pt x="3427814" y="27305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85311" y="271780"/>
                </a:lnTo>
                <a:lnTo>
                  <a:pt x="3483811" y="271780"/>
                </a:lnTo>
                <a:lnTo>
                  <a:pt x="3487511" y="267970"/>
                </a:lnTo>
                <a:lnTo>
                  <a:pt x="3488336" y="269240"/>
                </a:lnTo>
                <a:lnTo>
                  <a:pt x="3488833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507443" y="279400"/>
                </a:moveTo>
                <a:lnTo>
                  <a:pt x="3477283" y="279400"/>
                </a:lnTo>
                <a:lnTo>
                  <a:pt x="3487668" y="275590"/>
                </a:lnTo>
                <a:lnTo>
                  <a:pt x="3482128" y="273050"/>
                </a:lnTo>
                <a:lnTo>
                  <a:pt x="3487845" y="273050"/>
                </a:lnTo>
                <a:lnTo>
                  <a:pt x="3488833" y="271780"/>
                </a:lnTo>
                <a:lnTo>
                  <a:pt x="3488336" y="269240"/>
                </a:lnTo>
                <a:lnTo>
                  <a:pt x="3487511" y="267970"/>
                </a:lnTo>
                <a:lnTo>
                  <a:pt x="3500921" y="267970"/>
                </a:lnTo>
                <a:lnTo>
                  <a:pt x="3499438" y="270439"/>
                </a:lnTo>
                <a:lnTo>
                  <a:pt x="3498721" y="273050"/>
                </a:lnTo>
                <a:lnTo>
                  <a:pt x="3503095" y="274320"/>
                </a:lnTo>
                <a:lnTo>
                  <a:pt x="3506768" y="274320"/>
                </a:lnTo>
                <a:lnTo>
                  <a:pt x="3506846" y="277152"/>
                </a:lnTo>
                <a:lnTo>
                  <a:pt x="3507443" y="279400"/>
                </a:lnTo>
                <a:close/>
              </a:path>
              <a:path w="4096384" h="836930">
                <a:moveTo>
                  <a:pt x="3503095" y="274320"/>
                </a:moveTo>
                <a:lnTo>
                  <a:pt x="3498721" y="273050"/>
                </a:lnTo>
                <a:lnTo>
                  <a:pt x="3499320" y="270793"/>
                </a:lnTo>
                <a:lnTo>
                  <a:pt x="3499438" y="270439"/>
                </a:lnTo>
                <a:lnTo>
                  <a:pt x="3500921" y="267970"/>
                </a:lnTo>
                <a:lnTo>
                  <a:pt x="3502086" y="267970"/>
                </a:lnTo>
                <a:lnTo>
                  <a:pt x="3503067" y="270439"/>
                </a:lnTo>
                <a:lnTo>
                  <a:pt x="3503095" y="274320"/>
                </a:lnTo>
                <a:close/>
              </a:path>
              <a:path w="4096384" h="836930">
                <a:moveTo>
                  <a:pt x="3514344" y="279400"/>
                </a:moveTo>
                <a:lnTo>
                  <a:pt x="3508634" y="279400"/>
                </a:lnTo>
                <a:lnTo>
                  <a:pt x="3510103" y="276911"/>
                </a:lnTo>
                <a:lnTo>
                  <a:pt x="3511149" y="275590"/>
                </a:lnTo>
                <a:lnTo>
                  <a:pt x="3506768" y="274320"/>
                </a:lnTo>
                <a:lnTo>
                  <a:pt x="3503095" y="274320"/>
                </a:lnTo>
                <a:lnTo>
                  <a:pt x="3503067" y="270439"/>
                </a:lnTo>
                <a:lnTo>
                  <a:pt x="3502086" y="267970"/>
                </a:lnTo>
                <a:lnTo>
                  <a:pt x="3552165" y="267970"/>
                </a:lnTo>
                <a:lnTo>
                  <a:pt x="3552125" y="269240"/>
                </a:lnTo>
                <a:lnTo>
                  <a:pt x="3541485" y="269240"/>
                </a:lnTo>
                <a:lnTo>
                  <a:pt x="3539619" y="270510"/>
                </a:lnTo>
                <a:lnTo>
                  <a:pt x="3519170" y="270510"/>
                </a:lnTo>
                <a:lnTo>
                  <a:pt x="3517854" y="275590"/>
                </a:lnTo>
                <a:lnTo>
                  <a:pt x="3516996" y="275590"/>
                </a:lnTo>
                <a:lnTo>
                  <a:pt x="3514344" y="27940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607009" y="270510"/>
                </a:lnTo>
                <a:lnTo>
                  <a:pt x="3608869" y="26797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673562" y="271780"/>
                </a:moveTo>
                <a:lnTo>
                  <a:pt x="3608535" y="271780"/>
                </a:lnTo>
                <a:lnTo>
                  <a:pt x="3608869" y="267970"/>
                </a:lnTo>
                <a:lnTo>
                  <a:pt x="3670897" y="267970"/>
                </a:lnTo>
                <a:lnTo>
                  <a:pt x="3673562" y="271780"/>
                </a:lnTo>
                <a:close/>
              </a:path>
              <a:path w="4096384" h="836930">
                <a:moveTo>
                  <a:pt x="3674911" y="271780"/>
                </a:moveTo>
                <a:lnTo>
                  <a:pt x="3673562" y="271780"/>
                </a:lnTo>
                <a:lnTo>
                  <a:pt x="3670897" y="267970"/>
                </a:lnTo>
                <a:lnTo>
                  <a:pt x="3676744" y="267970"/>
                </a:lnTo>
                <a:lnTo>
                  <a:pt x="3676928" y="269240"/>
                </a:lnTo>
                <a:lnTo>
                  <a:pt x="3676253" y="269240"/>
                </a:lnTo>
                <a:lnTo>
                  <a:pt x="3674911" y="271780"/>
                </a:lnTo>
                <a:close/>
              </a:path>
              <a:path w="4096384" h="836930">
                <a:moveTo>
                  <a:pt x="3713380" y="271780"/>
                </a:moveTo>
                <a:lnTo>
                  <a:pt x="3674911" y="271780"/>
                </a:lnTo>
                <a:lnTo>
                  <a:pt x="3676253" y="269240"/>
                </a:lnTo>
                <a:lnTo>
                  <a:pt x="3676928" y="269240"/>
                </a:lnTo>
                <a:lnTo>
                  <a:pt x="3676744" y="267970"/>
                </a:lnTo>
                <a:lnTo>
                  <a:pt x="3715632" y="267970"/>
                </a:lnTo>
                <a:lnTo>
                  <a:pt x="3713843" y="270439"/>
                </a:lnTo>
                <a:lnTo>
                  <a:pt x="3713725" y="270718"/>
                </a:lnTo>
                <a:lnTo>
                  <a:pt x="3713380" y="271780"/>
                </a:lnTo>
                <a:close/>
              </a:path>
              <a:path w="4096384" h="836930">
                <a:moveTo>
                  <a:pt x="3717832" y="274320"/>
                </a:moveTo>
                <a:lnTo>
                  <a:pt x="3712967" y="273050"/>
                </a:lnTo>
                <a:lnTo>
                  <a:pt x="3713725" y="270718"/>
                </a:lnTo>
                <a:lnTo>
                  <a:pt x="3713843" y="270439"/>
                </a:lnTo>
                <a:lnTo>
                  <a:pt x="3715632" y="267970"/>
                </a:lnTo>
                <a:lnTo>
                  <a:pt x="3716974" y="267970"/>
                </a:lnTo>
                <a:lnTo>
                  <a:pt x="3717755" y="270282"/>
                </a:lnTo>
                <a:lnTo>
                  <a:pt x="3717832" y="274320"/>
                </a:lnTo>
                <a:close/>
              </a:path>
              <a:path w="4096384" h="836930">
                <a:moveTo>
                  <a:pt x="3887966" y="280670"/>
                </a:moveTo>
                <a:lnTo>
                  <a:pt x="3802483" y="280670"/>
                </a:lnTo>
                <a:lnTo>
                  <a:pt x="3807839" y="275590"/>
                </a:lnTo>
                <a:lnTo>
                  <a:pt x="3803649" y="274320"/>
                </a:lnTo>
                <a:lnTo>
                  <a:pt x="3717832" y="274320"/>
                </a:lnTo>
                <a:lnTo>
                  <a:pt x="3717755" y="270282"/>
                </a:lnTo>
                <a:lnTo>
                  <a:pt x="3716974" y="267970"/>
                </a:lnTo>
                <a:lnTo>
                  <a:pt x="3755031" y="267970"/>
                </a:lnTo>
                <a:lnTo>
                  <a:pt x="3755031" y="271780"/>
                </a:lnTo>
                <a:lnTo>
                  <a:pt x="3821665" y="271780"/>
                </a:lnTo>
                <a:lnTo>
                  <a:pt x="3822258" y="273050"/>
                </a:lnTo>
                <a:lnTo>
                  <a:pt x="3825263" y="273050"/>
                </a:lnTo>
                <a:lnTo>
                  <a:pt x="3830960" y="279400"/>
                </a:lnTo>
                <a:lnTo>
                  <a:pt x="3887966" y="279400"/>
                </a:lnTo>
                <a:lnTo>
                  <a:pt x="3887966" y="280670"/>
                </a:lnTo>
                <a:close/>
              </a:path>
              <a:path w="4096384" h="836930">
                <a:moveTo>
                  <a:pt x="3769449" y="271780"/>
                </a:moveTo>
                <a:lnTo>
                  <a:pt x="3755031" y="271780"/>
                </a:lnTo>
                <a:lnTo>
                  <a:pt x="3755031" y="267970"/>
                </a:lnTo>
                <a:lnTo>
                  <a:pt x="3807663" y="267970"/>
                </a:lnTo>
                <a:lnTo>
                  <a:pt x="3807839" y="269240"/>
                </a:lnTo>
                <a:lnTo>
                  <a:pt x="3769940" y="269240"/>
                </a:lnTo>
                <a:lnTo>
                  <a:pt x="3769449" y="271780"/>
                </a:lnTo>
                <a:close/>
              </a:path>
              <a:path w="4096384" h="836930">
                <a:moveTo>
                  <a:pt x="3810845" y="270510"/>
                </a:moveTo>
                <a:lnTo>
                  <a:pt x="3809188" y="270510"/>
                </a:lnTo>
                <a:lnTo>
                  <a:pt x="3807839" y="269240"/>
                </a:lnTo>
                <a:lnTo>
                  <a:pt x="3807663" y="267970"/>
                </a:lnTo>
                <a:lnTo>
                  <a:pt x="3810354" y="267970"/>
                </a:lnTo>
                <a:lnTo>
                  <a:pt x="3810845" y="270510"/>
                </a:lnTo>
                <a:close/>
              </a:path>
              <a:path w="4096384" h="836930">
                <a:moveTo>
                  <a:pt x="3821665" y="271780"/>
                </a:moveTo>
                <a:lnTo>
                  <a:pt x="3797952" y="271780"/>
                </a:lnTo>
                <a:lnTo>
                  <a:pt x="3797769" y="270510"/>
                </a:lnTo>
                <a:lnTo>
                  <a:pt x="3810845" y="270510"/>
                </a:lnTo>
                <a:lnTo>
                  <a:pt x="3810354" y="267970"/>
                </a:lnTo>
                <a:lnTo>
                  <a:pt x="3822755" y="267970"/>
                </a:lnTo>
                <a:lnTo>
                  <a:pt x="3821119" y="270439"/>
                </a:lnTo>
                <a:lnTo>
                  <a:pt x="3821205" y="270793"/>
                </a:lnTo>
                <a:lnTo>
                  <a:pt x="3821665" y="271780"/>
                </a:lnTo>
                <a:close/>
              </a:path>
              <a:path w="4096384" h="836930">
                <a:moveTo>
                  <a:pt x="3823764" y="273050"/>
                </a:moveTo>
                <a:lnTo>
                  <a:pt x="3822258" y="273050"/>
                </a:lnTo>
                <a:lnTo>
                  <a:pt x="3821205" y="270793"/>
                </a:lnTo>
                <a:lnTo>
                  <a:pt x="3821119" y="270439"/>
                </a:lnTo>
                <a:lnTo>
                  <a:pt x="3822755" y="267970"/>
                </a:lnTo>
                <a:lnTo>
                  <a:pt x="3824255" y="267970"/>
                </a:lnTo>
                <a:lnTo>
                  <a:pt x="3825340" y="270282"/>
                </a:lnTo>
                <a:lnTo>
                  <a:pt x="3825259" y="270793"/>
                </a:lnTo>
                <a:lnTo>
                  <a:pt x="3823764" y="27305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23764" y="273050"/>
                </a:lnTo>
                <a:lnTo>
                  <a:pt x="3825259" y="270793"/>
                </a:lnTo>
                <a:lnTo>
                  <a:pt x="3825340" y="270282"/>
                </a:lnTo>
                <a:lnTo>
                  <a:pt x="3824255" y="267970"/>
                </a:lnTo>
                <a:lnTo>
                  <a:pt x="3834325" y="267970"/>
                </a:lnTo>
                <a:lnTo>
                  <a:pt x="3834659" y="27051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61518" y="270718"/>
                </a:lnTo>
                <a:lnTo>
                  <a:pt x="3861403" y="270282"/>
                </a:lnTo>
                <a:lnTo>
                  <a:pt x="3862488" y="267970"/>
                </a:lnTo>
                <a:lnTo>
                  <a:pt x="3863653" y="267970"/>
                </a:lnTo>
                <a:lnTo>
                  <a:pt x="3864965" y="270439"/>
                </a:lnTo>
                <a:lnTo>
                  <a:pt x="3864890" y="270793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863994" y="273050"/>
                </a:lnTo>
                <a:lnTo>
                  <a:pt x="3864890" y="270793"/>
                </a:lnTo>
                <a:lnTo>
                  <a:pt x="3864965" y="270439"/>
                </a:lnTo>
                <a:lnTo>
                  <a:pt x="3863653" y="267970"/>
                </a:lnTo>
                <a:lnTo>
                  <a:pt x="3903726" y="267970"/>
                </a:lnTo>
                <a:lnTo>
                  <a:pt x="3902043" y="269240"/>
                </a:lnTo>
                <a:lnTo>
                  <a:pt x="3902043" y="270510"/>
                </a:lnTo>
                <a:lnTo>
                  <a:pt x="3914432" y="270510"/>
                </a:lnTo>
                <a:lnTo>
                  <a:pt x="3914262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3905724" y="270510"/>
                </a:moveTo>
                <a:lnTo>
                  <a:pt x="3902043" y="270510"/>
                </a:lnTo>
                <a:lnTo>
                  <a:pt x="3902043" y="269240"/>
                </a:lnTo>
                <a:lnTo>
                  <a:pt x="3903726" y="267970"/>
                </a:lnTo>
                <a:lnTo>
                  <a:pt x="3905724" y="269240"/>
                </a:lnTo>
                <a:lnTo>
                  <a:pt x="3905724" y="270510"/>
                </a:lnTo>
                <a:close/>
              </a:path>
              <a:path w="4096384" h="836930">
                <a:moveTo>
                  <a:pt x="3914432" y="270510"/>
                </a:moveTo>
                <a:lnTo>
                  <a:pt x="3905724" y="270510"/>
                </a:lnTo>
                <a:lnTo>
                  <a:pt x="3905724" y="269240"/>
                </a:lnTo>
                <a:lnTo>
                  <a:pt x="3903726" y="267970"/>
                </a:lnTo>
                <a:lnTo>
                  <a:pt x="3917627" y="267970"/>
                </a:lnTo>
                <a:lnTo>
                  <a:pt x="3914602" y="269240"/>
                </a:lnTo>
                <a:lnTo>
                  <a:pt x="3914432" y="27051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914262" y="271780"/>
                </a:lnTo>
                <a:lnTo>
                  <a:pt x="3914602" y="269240"/>
                </a:lnTo>
                <a:lnTo>
                  <a:pt x="3917627" y="267970"/>
                </a:lnTo>
                <a:lnTo>
                  <a:pt x="3919919" y="270439"/>
                </a:lnTo>
                <a:lnTo>
                  <a:pt x="3919804" y="271196"/>
                </a:lnTo>
                <a:lnTo>
                  <a:pt x="3919651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4005801" y="273050"/>
                </a:moveTo>
                <a:lnTo>
                  <a:pt x="3916619" y="273050"/>
                </a:lnTo>
                <a:lnTo>
                  <a:pt x="3919651" y="271780"/>
                </a:lnTo>
                <a:lnTo>
                  <a:pt x="3919804" y="271196"/>
                </a:lnTo>
                <a:lnTo>
                  <a:pt x="3919919" y="270439"/>
                </a:lnTo>
                <a:lnTo>
                  <a:pt x="3917627" y="267970"/>
                </a:lnTo>
                <a:lnTo>
                  <a:pt x="3957701" y="267970"/>
                </a:lnTo>
                <a:lnTo>
                  <a:pt x="3954675" y="269240"/>
                </a:lnTo>
                <a:lnTo>
                  <a:pt x="3954518" y="270510"/>
                </a:lnTo>
                <a:lnTo>
                  <a:pt x="3930370" y="270510"/>
                </a:lnTo>
                <a:lnTo>
                  <a:pt x="3931195" y="271780"/>
                </a:lnTo>
                <a:lnTo>
                  <a:pt x="4006781" y="271780"/>
                </a:lnTo>
                <a:lnTo>
                  <a:pt x="4005801" y="273050"/>
                </a:lnTo>
                <a:close/>
              </a:path>
              <a:path w="4096384" h="836930">
                <a:moveTo>
                  <a:pt x="3960215" y="271780"/>
                </a:moveTo>
                <a:lnTo>
                  <a:pt x="3957165" y="271771"/>
                </a:lnTo>
                <a:lnTo>
                  <a:pt x="3954518" y="270510"/>
                </a:lnTo>
                <a:lnTo>
                  <a:pt x="3954675" y="269240"/>
                </a:lnTo>
                <a:lnTo>
                  <a:pt x="3957701" y="267970"/>
                </a:lnTo>
                <a:lnTo>
                  <a:pt x="3960298" y="270439"/>
                </a:lnTo>
                <a:lnTo>
                  <a:pt x="3960215" y="2717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20903" y="276911"/>
                </a:lnTo>
                <a:lnTo>
                  <a:pt x="2520886" y="275509"/>
                </a:lnTo>
                <a:lnTo>
                  <a:pt x="2529243" y="268057"/>
                </a:lnTo>
                <a:lnTo>
                  <a:pt x="2530841" y="270439"/>
                </a:lnTo>
                <a:lnTo>
                  <a:pt x="2530721" y="270793"/>
                </a:lnTo>
                <a:lnTo>
                  <a:pt x="2527885" y="275590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1478182" y="270718"/>
                </a:moveTo>
                <a:lnTo>
                  <a:pt x="1475936" y="268270"/>
                </a:lnTo>
                <a:lnTo>
                  <a:pt x="1477292" y="268637"/>
                </a:lnTo>
                <a:lnTo>
                  <a:pt x="1478182" y="270718"/>
                </a:lnTo>
                <a:close/>
              </a:path>
              <a:path w="4096384" h="836930">
                <a:moveTo>
                  <a:pt x="3204284" y="270139"/>
                </a:moveTo>
                <a:lnTo>
                  <a:pt x="3203800" y="268314"/>
                </a:lnTo>
                <a:lnTo>
                  <a:pt x="3204149" y="268457"/>
                </a:lnTo>
                <a:lnTo>
                  <a:pt x="3204781" y="269888"/>
                </a:lnTo>
                <a:lnTo>
                  <a:pt x="3204284" y="270139"/>
                </a:lnTo>
                <a:close/>
              </a:path>
              <a:path w="4096384" h="836930">
                <a:moveTo>
                  <a:pt x="1591817" y="270510"/>
                </a:moveTo>
                <a:lnTo>
                  <a:pt x="1587626" y="270510"/>
                </a:lnTo>
                <a:lnTo>
                  <a:pt x="1590147" y="269240"/>
                </a:lnTo>
                <a:lnTo>
                  <a:pt x="1590256" y="268393"/>
                </a:lnTo>
                <a:lnTo>
                  <a:pt x="1590815" y="269240"/>
                </a:lnTo>
                <a:lnTo>
                  <a:pt x="1591882" y="270139"/>
                </a:lnTo>
                <a:lnTo>
                  <a:pt x="1591817" y="270510"/>
                </a:lnTo>
                <a:close/>
              </a:path>
              <a:path w="4096384" h="836930">
                <a:moveTo>
                  <a:pt x="3204781" y="269888"/>
                </a:moveTo>
                <a:lnTo>
                  <a:pt x="3204149" y="268457"/>
                </a:lnTo>
                <a:lnTo>
                  <a:pt x="3206064" y="269240"/>
                </a:lnTo>
                <a:lnTo>
                  <a:pt x="3204781" y="269888"/>
                </a:lnTo>
                <a:close/>
              </a:path>
              <a:path w="4096384" h="836930">
                <a:moveTo>
                  <a:pt x="1533491" y="273199"/>
                </a:moveTo>
                <a:lnTo>
                  <a:pt x="1537655" y="268557"/>
                </a:lnTo>
                <a:lnTo>
                  <a:pt x="1538687" y="270510"/>
                </a:lnTo>
                <a:lnTo>
                  <a:pt x="1557186" y="270510"/>
                </a:lnTo>
                <a:lnTo>
                  <a:pt x="1553727" y="273050"/>
                </a:lnTo>
                <a:lnTo>
                  <a:pt x="1534162" y="273050"/>
                </a:lnTo>
                <a:lnTo>
                  <a:pt x="1533491" y="273199"/>
                </a:lnTo>
                <a:close/>
              </a:path>
              <a:path w="4096384" h="836930">
                <a:moveTo>
                  <a:pt x="1479839" y="272524"/>
                </a:moveTo>
                <a:lnTo>
                  <a:pt x="1478182" y="270718"/>
                </a:lnTo>
                <a:lnTo>
                  <a:pt x="1477292" y="268637"/>
                </a:lnTo>
                <a:lnTo>
                  <a:pt x="1482299" y="269992"/>
                </a:lnTo>
                <a:lnTo>
                  <a:pt x="1482369" y="270510"/>
                </a:lnTo>
                <a:lnTo>
                  <a:pt x="1479839" y="272524"/>
                </a:lnTo>
                <a:close/>
              </a:path>
              <a:path w="4096384" h="836930">
                <a:moveTo>
                  <a:pt x="2151352" y="271780"/>
                </a:moveTo>
                <a:lnTo>
                  <a:pt x="2141599" y="271780"/>
                </a:lnTo>
                <a:lnTo>
                  <a:pt x="2141224" y="268727"/>
                </a:lnTo>
                <a:lnTo>
                  <a:pt x="2141799" y="269240"/>
                </a:lnTo>
                <a:lnTo>
                  <a:pt x="2151692" y="269240"/>
                </a:lnTo>
                <a:lnTo>
                  <a:pt x="2150016" y="270510"/>
                </a:lnTo>
                <a:lnTo>
                  <a:pt x="2150350" y="270510"/>
                </a:lnTo>
                <a:lnTo>
                  <a:pt x="2151352" y="271780"/>
                </a:lnTo>
                <a:close/>
              </a:path>
              <a:path w="4096384" h="836930">
                <a:moveTo>
                  <a:pt x="593783" y="275590"/>
                </a:moveTo>
                <a:lnTo>
                  <a:pt x="590594" y="275590"/>
                </a:lnTo>
                <a:lnTo>
                  <a:pt x="586738" y="274320"/>
                </a:lnTo>
                <a:lnTo>
                  <a:pt x="593279" y="269240"/>
                </a:lnTo>
                <a:lnTo>
                  <a:pt x="593842" y="272450"/>
                </a:lnTo>
                <a:lnTo>
                  <a:pt x="593783" y="275590"/>
                </a:lnTo>
                <a:close/>
              </a:path>
              <a:path w="4096384" h="836930">
                <a:moveTo>
                  <a:pt x="593489" y="270439"/>
                </a:moveTo>
                <a:lnTo>
                  <a:pt x="593279" y="269240"/>
                </a:lnTo>
                <a:lnTo>
                  <a:pt x="594281" y="269240"/>
                </a:lnTo>
                <a:lnTo>
                  <a:pt x="593489" y="270439"/>
                </a:lnTo>
                <a:close/>
              </a:path>
              <a:path w="4096384" h="836930">
                <a:moveTo>
                  <a:pt x="793543" y="270439"/>
                </a:moveTo>
                <a:lnTo>
                  <a:pt x="791247" y="269240"/>
                </a:lnTo>
                <a:lnTo>
                  <a:pt x="794611" y="269782"/>
                </a:lnTo>
                <a:lnTo>
                  <a:pt x="793543" y="270439"/>
                </a:lnTo>
                <a:close/>
              </a:path>
              <a:path w="4096384" h="836930">
                <a:moveTo>
                  <a:pt x="794611" y="269782"/>
                </a:moveTo>
                <a:lnTo>
                  <a:pt x="791247" y="269240"/>
                </a:lnTo>
                <a:lnTo>
                  <a:pt x="795493" y="269240"/>
                </a:lnTo>
                <a:lnTo>
                  <a:pt x="794611" y="269782"/>
                </a:lnTo>
                <a:close/>
              </a:path>
              <a:path w="4096384" h="836930">
                <a:moveTo>
                  <a:pt x="833488" y="271780"/>
                </a:moveTo>
                <a:lnTo>
                  <a:pt x="836506" y="269240"/>
                </a:lnTo>
                <a:lnTo>
                  <a:pt x="836183" y="271196"/>
                </a:lnTo>
                <a:lnTo>
                  <a:pt x="833488" y="271780"/>
                </a:lnTo>
                <a:close/>
              </a:path>
              <a:path w="4096384" h="836930">
                <a:moveTo>
                  <a:pt x="836183" y="271196"/>
                </a:moveTo>
                <a:lnTo>
                  <a:pt x="836506" y="269240"/>
                </a:lnTo>
                <a:lnTo>
                  <a:pt x="844595" y="269240"/>
                </a:lnTo>
                <a:lnTo>
                  <a:pt x="845923" y="270096"/>
                </a:lnTo>
                <a:lnTo>
                  <a:pt x="845695" y="270510"/>
                </a:lnTo>
                <a:lnTo>
                  <a:pt x="839355" y="270510"/>
                </a:lnTo>
                <a:lnTo>
                  <a:pt x="836183" y="271196"/>
                </a:lnTo>
                <a:close/>
              </a:path>
              <a:path w="4096384" h="836930">
                <a:moveTo>
                  <a:pt x="924416" y="280585"/>
                </a:moveTo>
                <a:lnTo>
                  <a:pt x="924339" y="269240"/>
                </a:lnTo>
                <a:lnTo>
                  <a:pt x="929368" y="274320"/>
                </a:lnTo>
                <a:lnTo>
                  <a:pt x="930063" y="274320"/>
                </a:lnTo>
                <a:lnTo>
                  <a:pt x="924416" y="280585"/>
                </a:lnTo>
                <a:close/>
              </a:path>
              <a:path w="4096384" h="836930">
                <a:moveTo>
                  <a:pt x="1386148" y="273050"/>
                </a:moveTo>
                <a:lnTo>
                  <a:pt x="1383804" y="271780"/>
                </a:lnTo>
                <a:lnTo>
                  <a:pt x="1385310" y="269240"/>
                </a:lnTo>
                <a:lnTo>
                  <a:pt x="1386318" y="269240"/>
                </a:lnTo>
                <a:lnTo>
                  <a:pt x="1388217" y="270439"/>
                </a:lnTo>
                <a:lnTo>
                  <a:pt x="1388328" y="271780"/>
                </a:lnTo>
                <a:lnTo>
                  <a:pt x="1386148" y="273050"/>
                </a:lnTo>
                <a:close/>
              </a:path>
              <a:path w="4096384" h="836930">
                <a:moveTo>
                  <a:pt x="1492198" y="271563"/>
                </a:moveTo>
                <a:lnTo>
                  <a:pt x="1491997" y="271374"/>
                </a:lnTo>
                <a:lnTo>
                  <a:pt x="1492045" y="271011"/>
                </a:lnTo>
                <a:lnTo>
                  <a:pt x="1492155" y="270439"/>
                </a:lnTo>
                <a:lnTo>
                  <a:pt x="1492934" y="269240"/>
                </a:lnTo>
                <a:lnTo>
                  <a:pt x="1493428" y="270510"/>
                </a:lnTo>
                <a:lnTo>
                  <a:pt x="1492198" y="271563"/>
                </a:lnTo>
                <a:close/>
              </a:path>
              <a:path w="4096384" h="836930">
                <a:moveTo>
                  <a:pt x="1496276" y="276860"/>
                </a:moveTo>
                <a:lnTo>
                  <a:pt x="1492256" y="276860"/>
                </a:lnTo>
                <a:lnTo>
                  <a:pt x="1493598" y="274320"/>
                </a:lnTo>
                <a:lnTo>
                  <a:pt x="1492426" y="271780"/>
                </a:lnTo>
                <a:lnTo>
                  <a:pt x="1492198" y="271563"/>
                </a:lnTo>
                <a:lnTo>
                  <a:pt x="1493202" y="270703"/>
                </a:lnTo>
                <a:lnTo>
                  <a:pt x="1493312" y="270212"/>
                </a:lnTo>
                <a:lnTo>
                  <a:pt x="1492934" y="269240"/>
                </a:lnTo>
                <a:lnTo>
                  <a:pt x="1498457" y="269240"/>
                </a:lnTo>
                <a:lnTo>
                  <a:pt x="1499629" y="270510"/>
                </a:lnTo>
                <a:lnTo>
                  <a:pt x="1504995" y="270510"/>
                </a:lnTo>
                <a:lnTo>
                  <a:pt x="1504659" y="271780"/>
                </a:lnTo>
                <a:lnTo>
                  <a:pt x="1504160" y="271780"/>
                </a:lnTo>
                <a:lnTo>
                  <a:pt x="1502982" y="274320"/>
                </a:lnTo>
                <a:lnTo>
                  <a:pt x="1503990" y="275590"/>
                </a:lnTo>
                <a:lnTo>
                  <a:pt x="1500303" y="275590"/>
                </a:lnTo>
                <a:lnTo>
                  <a:pt x="1496276" y="276860"/>
                </a:lnTo>
                <a:close/>
              </a:path>
              <a:path w="4096384" h="836930">
                <a:moveTo>
                  <a:pt x="1514236" y="278130"/>
                </a:moveTo>
                <a:lnTo>
                  <a:pt x="1512491" y="275753"/>
                </a:lnTo>
                <a:lnTo>
                  <a:pt x="1512468" y="275468"/>
                </a:lnTo>
                <a:lnTo>
                  <a:pt x="1514381" y="273050"/>
                </a:lnTo>
                <a:lnTo>
                  <a:pt x="1516392" y="269240"/>
                </a:lnTo>
                <a:lnTo>
                  <a:pt x="1520085" y="269240"/>
                </a:lnTo>
                <a:lnTo>
                  <a:pt x="1520857" y="271780"/>
                </a:lnTo>
                <a:lnTo>
                  <a:pt x="1517986" y="275590"/>
                </a:lnTo>
                <a:lnTo>
                  <a:pt x="1514236" y="278130"/>
                </a:lnTo>
                <a:close/>
              </a:path>
              <a:path w="4096384" h="836930">
                <a:moveTo>
                  <a:pt x="1671275" y="274320"/>
                </a:moveTo>
                <a:lnTo>
                  <a:pt x="1660543" y="270510"/>
                </a:lnTo>
                <a:lnTo>
                  <a:pt x="1667588" y="269240"/>
                </a:lnTo>
                <a:lnTo>
                  <a:pt x="1670941" y="269240"/>
                </a:lnTo>
                <a:lnTo>
                  <a:pt x="1669769" y="271780"/>
                </a:lnTo>
                <a:lnTo>
                  <a:pt x="1670267" y="273050"/>
                </a:lnTo>
                <a:lnTo>
                  <a:pt x="1671275" y="274320"/>
                </a:lnTo>
                <a:close/>
              </a:path>
              <a:path w="4096384" h="836930">
                <a:moveTo>
                  <a:pt x="1671609" y="274320"/>
                </a:moveTo>
                <a:lnTo>
                  <a:pt x="1671275" y="274320"/>
                </a:lnTo>
                <a:lnTo>
                  <a:pt x="1670267" y="273050"/>
                </a:lnTo>
                <a:lnTo>
                  <a:pt x="1669769" y="271780"/>
                </a:lnTo>
                <a:lnTo>
                  <a:pt x="1670941" y="269240"/>
                </a:lnTo>
                <a:lnTo>
                  <a:pt x="1679656" y="269240"/>
                </a:lnTo>
                <a:lnTo>
                  <a:pt x="1671609" y="274320"/>
                </a:lnTo>
                <a:close/>
              </a:path>
              <a:path w="4096384" h="836930">
                <a:moveTo>
                  <a:pt x="1724581" y="276860"/>
                </a:moveTo>
                <a:lnTo>
                  <a:pt x="1718380" y="269240"/>
                </a:lnTo>
                <a:lnTo>
                  <a:pt x="1721229" y="269240"/>
                </a:lnTo>
                <a:lnTo>
                  <a:pt x="1721897" y="270510"/>
                </a:lnTo>
                <a:lnTo>
                  <a:pt x="1724581" y="270510"/>
                </a:lnTo>
                <a:lnTo>
                  <a:pt x="1724581" y="276860"/>
                </a:lnTo>
                <a:close/>
              </a:path>
              <a:path w="4096384" h="836930">
                <a:moveTo>
                  <a:pt x="1721897" y="270510"/>
                </a:moveTo>
                <a:lnTo>
                  <a:pt x="1721229" y="269240"/>
                </a:lnTo>
                <a:lnTo>
                  <a:pt x="1723069" y="269240"/>
                </a:lnTo>
                <a:lnTo>
                  <a:pt x="1721897" y="270510"/>
                </a:lnTo>
                <a:close/>
              </a:path>
              <a:path w="4096384" h="836930">
                <a:moveTo>
                  <a:pt x="1807388" y="276860"/>
                </a:moveTo>
                <a:lnTo>
                  <a:pt x="1796660" y="276860"/>
                </a:lnTo>
                <a:lnTo>
                  <a:pt x="1796156" y="274320"/>
                </a:lnTo>
                <a:lnTo>
                  <a:pt x="1802344" y="274320"/>
                </a:lnTo>
                <a:lnTo>
                  <a:pt x="1801204" y="271780"/>
                </a:lnTo>
                <a:lnTo>
                  <a:pt x="1802861" y="269240"/>
                </a:lnTo>
                <a:lnTo>
                  <a:pt x="1806043" y="271780"/>
                </a:lnTo>
                <a:lnTo>
                  <a:pt x="1804367" y="271780"/>
                </a:lnTo>
                <a:lnTo>
                  <a:pt x="1807388" y="276860"/>
                </a:lnTo>
                <a:close/>
              </a:path>
              <a:path w="4096384" h="836930">
                <a:moveTo>
                  <a:pt x="2051032" y="276860"/>
                </a:moveTo>
                <a:lnTo>
                  <a:pt x="1838062" y="276860"/>
                </a:lnTo>
                <a:lnTo>
                  <a:pt x="1837558" y="274320"/>
                </a:lnTo>
                <a:lnTo>
                  <a:pt x="1807556" y="274320"/>
                </a:lnTo>
                <a:lnTo>
                  <a:pt x="1806043" y="271780"/>
                </a:lnTo>
                <a:lnTo>
                  <a:pt x="1802861" y="269240"/>
                </a:lnTo>
                <a:lnTo>
                  <a:pt x="1814024" y="269240"/>
                </a:lnTo>
                <a:lnTo>
                  <a:pt x="1815433" y="271780"/>
                </a:lnTo>
                <a:lnTo>
                  <a:pt x="1814929" y="271780"/>
                </a:lnTo>
                <a:lnTo>
                  <a:pt x="1814929" y="273050"/>
                </a:lnTo>
                <a:lnTo>
                  <a:pt x="2046252" y="273050"/>
                </a:lnTo>
                <a:lnTo>
                  <a:pt x="2049271" y="275590"/>
                </a:lnTo>
                <a:lnTo>
                  <a:pt x="2054974" y="275590"/>
                </a:lnTo>
                <a:lnTo>
                  <a:pt x="2051032" y="276860"/>
                </a:lnTo>
                <a:close/>
              </a:path>
              <a:path w="4096384" h="836930">
                <a:moveTo>
                  <a:pt x="2297356" y="274320"/>
                </a:moveTo>
                <a:lnTo>
                  <a:pt x="2297676" y="270672"/>
                </a:lnTo>
                <a:lnTo>
                  <a:pt x="2297802" y="270439"/>
                </a:lnTo>
                <a:lnTo>
                  <a:pt x="2299700" y="269240"/>
                </a:lnTo>
                <a:lnTo>
                  <a:pt x="2301129" y="270439"/>
                </a:lnTo>
                <a:lnTo>
                  <a:pt x="2301250" y="270793"/>
                </a:lnTo>
                <a:lnTo>
                  <a:pt x="2301377" y="271780"/>
                </a:lnTo>
                <a:lnTo>
                  <a:pt x="2300041" y="271780"/>
                </a:lnTo>
                <a:lnTo>
                  <a:pt x="2297356" y="27432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22571" y="271780"/>
                </a:lnTo>
                <a:lnTo>
                  <a:pt x="2419723" y="271780"/>
                </a:lnTo>
                <a:lnTo>
                  <a:pt x="2420895" y="269240"/>
                </a:lnTo>
                <a:lnTo>
                  <a:pt x="2423076" y="269240"/>
                </a:lnTo>
                <a:lnTo>
                  <a:pt x="2424819" y="270439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584507" y="271780"/>
                </a:moveTo>
                <a:lnTo>
                  <a:pt x="2580801" y="271780"/>
                </a:lnTo>
                <a:lnTo>
                  <a:pt x="2581475" y="269240"/>
                </a:lnTo>
                <a:lnTo>
                  <a:pt x="2587506" y="269240"/>
                </a:lnTo>
                <a:lnTo>
                  <a:pt x="2584507" y="271780"/>
                </a:lnTo>
                <a:close/>
              </a:path>
              <a:path w="4096384" h="836930">
                <a:moveTo>
                  <a:pt x="2592957" y="271780"/>
                </a:moveTo>
                <a:lnTo>
                  <a:pt x="2584507" y="271780"/>
                </a:lnTo>
                <a:lnTo>
                  <a:pt x="2587506" y="269240"/>
                </a:lnTo>
                <a:lnTo>
                  <a:pt x="2592466" y="269240"/>
                </a:lnTo>
                <a:lnTo>
                  <a:pt x="2592957" y="271780"/>
                </a:lnTo>
                <a:close/>
              </a:path>
              <a:path w="4096384" h="836930">
                <a:moveTo>
                  <a:pt x="2704025" y="271780"/>
                </a:moveTo>
                <a:lnTo>
                  <a:pt x="2702683" y="269240"/>
                </a:lnTo>
                <a:lnTo>
                  <a:pt x="2705531" y="270510"/>
                </a:lnTo>
                <a:lnTo>
                  <a:pt x="2704025" y="271780"/>
                </a:lnTo>
                <a:close/>
              </a:path>
              <a:path w="4096384" h="836930">
                <a:moveTo>
                  <a:pt x="2753291" y="279400"/>
                </a:moveTo>
                <a:lnTo>
                  <a:pt x="2711071" y="279400"/>
                </a:lnTo>
                <a:lnTo>
                  <a:pt x="2712387" y="278130"/>
                </a:lnTo>
                <a:lnTo>
                  <a:pt x="2712473" y="275468"/>
                </a:lnTo>
                <a:lnTo>
                  <a:pt x="2709545" y="271780"/>
                </a:lnTo>
                <a:lnTo>
                  <a:pt x="2704025" y="271780"/>
                </a:lnTo>
                <a:lnTo>
                  <a:pt x="2705531" y="270510"/>
                </a:lnTo>
                <a:lnTo>
                  <a:pt x="2702683" y="269240"/>
                </a:lnTo>
                <a:lnTo>
                  <a:pt x="2716023" y="269240"/>
                </a:lnTo>
                <a:lnTo>
                  <a:pt x="2718602" y="273050"/>
                </a:lnTo>
                <a:lnTo>
                  <a:pt x="2720928" y="274320"/>
                </a:lnTo>
                <a:lnTo>
                  <a:pt x="2721757" y="274320"/>
                </a:lnTo>
                <a:lnTo>
                  <a:pt x="2721025" y="276860"/>
                </a:lnTo>
                <a:lnTo>
                  <a:pt x="2724516" y="278130"/>
                </a:lnTo>
                <a:lnTo>
                  <a:pt x="2750030" y="278130"/>
                </a:lnTo>
                <a:lnTo>
                  <a:pt x="2753291" y="279400"/>
                </a:lnTo>
                <a:close/>
              </a:path>
              <a:path w="4096384" h="836930">
                <a:moveTo>
                  <a:pt x="3068938" y="284480"/>
                </a:moveTo>
                <a:lnTo>
                  <a:pt x="3068938" y="281940"/>
                </a:lnTo>
                <a:lnTo>
                  <a:pt x="3062975" y="274972"/>
                </a:lnTo>
                <a:lnTo>
                  <a:pt x="3065471" y="271196"/>
                </a:lnTo>
                <a:lnTo>
                  <a:pt x="3066915" y="270510"/>
                </a:lnTo>
                <a:lnTo>
                  <a:pt x="3066075" y="270282"/>
                </a:lnTo>
                <a:lnTo>
                  <a:pt x="3066764" y="269240"/>
                </a:lnTo>
                <a:lnTo>
                  <a:pt x="3068264" y="271780"/>
                </a:lnTo>
                <a:lnTo>
                  <a:pt x="3086929" y="271780"/>
                </a:lnTo>
                <a:lnTo>
                  <a:pt x="3086205" y="273050"/>
                </a:lnTo>
                <a:lnTo>
                  <a:pt x="3074969" y="273050"/>
                </a:lnTo>
                <a:lnTo>
                  <a:pt x="3071876" y="276753"/>
                </a:lnTo>
                <a:lnTo>
                  <a:pt x="3071827" y="276911"/>
                </a:lnTo>
                <a:lnTo>
                  <a:pt x="3072828" y="278192"/>
                </a:lnTo>
                <a:lnTo>
                  <a:pt x="3073466" y="279400"/>
                </a:lnTo>
                <a:lnTo>
                  <a:pt x="3071786" y="279400"/>
                </a:lnTo>
                <a:lnTo>
                  <a:pt x="3068938" y="284480"/>
                </a:lnTo>
                <a:close/>
              </a:path>
              <a:path w="4096384" h="836930">
                <a:moveTo>
                  <a:pt x="3068264" y="271780"/>
                </a:moveTo>
                <a:lnTo>
                  <a:pt x="3066764" y="269240"/>
                </a:lnTo>
                <a:lnTo>
                  <a:pt x="3067021" y="269240"/>
                </a:lnTo>
                <a:lnTo>
                  <a:pt x="3068264" y="271780"/>
                </a:lnTo>
                <a:close/>
              </a:path>
              <a:path w="4096384" h="836930">
                <a:moveTo>
                  <a:pt x="3086205" y="280670"/>
                </a:moveTo>
                <a:lnTo>
                  <a:pt x="3084031" y="279400"/>
                </a:lnTo>
                <a:lnTo>
                  <a:pt x="3084092" y="276753"/>
                </a:lnTo>
                <a:lnTo>
                  <a:pt x="3088379" y="269240"/>
                </a:lnTo>
                <a:lnTo>
                  <a:pt x="3091404" y="279400"/>
                </a:lnTo>
                <a:lnTo>
                  <a:pt x="3086205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86205" y="280670"/>
                </a:lnTo>
                <a:lnTo>
                  <a:pt x="3091404" y="279400"/>
                </a:lnTo>
                <a:lnTo>
                  <a:pt x="3088379" y="269240"/>
                </a:lnTo>
                <a:lnTo>
                  <a:pt x="3090474" y="269240"/>
                </a:lnTo>
                <a:lnTo>
                  <a:pt x="3090553" y="270510"/>
                </a:lnTo>
                <a:lnTo>
                  <a:pt x="3093735" y="273050"/>
                </a:lnTo>
                <a:lnTo>
                  <a:pt x="3098061" y="27305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99458" y="269240"/>
                </a:lnTo>
                <a:lnTo>
                  <a:pt x="3103245" y="276429"/>
                </a:lnTo>
                <a:lnTo>
                  <a:pt x="3103192" y="276911"/>
                </a:lnTo>
                <a:lnTo>
                  <a:pt x="3103388" y="277076"/>
                </a:lnTo>
                <a:lnTo>
                  <a:pt x="3102980" y="278130"/>
                </a:lnTo>
                <a:lnTo>
                  <a:pt x="3101632" y="279400"/>
                </a:lnTo>
                <a:lnTo>
                  <a:pt x="3099458" y="27940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103276" y="276489"/>
                </a:moveTo>
                <a:lnTo>
                  <a:pt x="3099458" y="269240"/>
                </a:lnTo>
                <a:lnTo>
                  <a:pt x="3102967" y="269240"/>
                </a:lnTo>
                <a:lnTo>
                  <a:pt x="3104971" y="273050"/>
                </a:lnTo>
                <a:lnTo>
                  <a:pt x="3125603" y="273050"/>
                </a:lnTo>
                <a:lnTo>
                  <a:pt x="3123095" y="274320"/>
                </a:lnTo>
                <a:lnTo>
                  <a:pt x="3114547" y="274320"/>
                </a:lnTo>
                <a:lnTo>
                  <a:pt x="3114469" y="275590"/>
                </a:lnTo>
                <a:lnTo>
                  <a:pt x="3103629" y="275590"/>
                </a:lnTo>
                <a:lnTo>
                  <a:pt x="3103276" y="276489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19678" y="271563"/>
                </a:lnTo>
                <a:lnTo>
                  <a:pt x="3118769" y="270703"/>
                </a:lnTo>
                <a:lnTo>
                  <a:pt x="3118648" y="270439"/>
                </a:lnTo>
                <a:lnTo>
                  <a:pt x="3120064" y="269240"/>
                </a:lnTo>
                <a:lnTo>
                  <a:pt x="3122421" y="26924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41187" y="284480"/>
                </a:moveTo>
                <a:lnTo>
                  <a:pt x="3134639" y="273050"/>
                </a:lnTo>
                <a:lnTo>
                  <a:pt x="3121413" y="273050"/>
                </a:lnTo>
                <a:lnTo>
                  <a:pt x="3122421" y="269240"/>
                </a:lnTo>
                <a:lnTo>
                  <a:pt x="3132308" y="269240"/>
                </a:lnTo>
                <a:lnTo>
                  <a:pt x="3135831" y="271780"/>
                </a:lnTo>
                <a:lnTo>
                  <a:pt x="3136506" y="274320"/>
                </a:lnTo>
                <a:lnTo>
                  <a:pt x="3142870" y="274320"/>
                </a:lnTo>
                <a:lnTo>
                  <a:pt x="3141187" y="284480"/>
                </a:lnTo>
                <a:close/>
              </a:path>
              <a:path w="4096384" h="836930">
                <a:moveTo>
                  <a:pt x="3174689" y="271686"/>
                </a:moveTo>
                <a:lnTo>
                  <a:pt x="3173383" y="271011"/>
                </a:lnTo>
                <a:lnTo>
                  <a:pt x="3175721" y="269240"/>
                </a:lnTo>
                <a:lnTo>
                  <a:pt x="3174689" y="271686"/>
                </a:lnTo>
                <a:close/>
              </a:path>
              <a:path w="4096384" h="836930">
                <a:moveTo>
                  <a:pt x="3178569" y="271780"/>
                </a:moveTo>
                <a:lnTo>
                  <a:pt x="3174852" y="271771"/>
                </a:lnTo>
                <a:lnTo>
                  <a:pt x="3174689" y="271686"/>
                </a:lnTo>
                <a:lnTo>
                  <a:pt x="3175721" y="269240"/>
                </a:lnTo>
                <a:lnTo>
                  <a:pt x="3180368" y="269240"/>
                </a:lnTo>
                <a:lnTo>
                  <a:pt x="3178569" y="271780"/>
                </a:lnTo>
                <a:close/>
              </a:path>
              <a:path w="4096384" h="836930">
                <a:moveTo>
                  <a:pt x="3230710" y="287020"/>
                </a:moveTo>
                <a:lnTo>
                  <a:pt x="3225170" y="284480"/>
                </a:lnTo>
                <a:lnTo>
                  <a:pt x="3226170" y="280097"/>
                </a:lnTo>
                <a:lnTo>
                  <a:pt x="3226215" y="279266"/>
                </a:lnTo>
                <a:lnTo>
                  <a:pt x="3224155" y="276860"/>
                </a:lnTo>
                <a:lnTo>
                  <a:pt x="3216720" y="276860"/>
                </a:lnTo>
                <a:lnTo>
                  <a:pt x="3216346" y="276489"/>
                </a:lnTo>
                <a:lnTo>
                  <a:pt x="3218282" y="275590"/>
                </a:lnTo>
                <a:lnTo>
                  <a:pt x="3214501" y="274662"/>
                </a:lnTo>
                <a:lnTo>
                  <a:pt x="3213023" y="273199"/>
                </a:lnTo>
                <a:lnTo>
                  <a:pt x="3212972" y="272808"/>
                </a:lnTo>
                <a:lnTo>
                  <a:pt x="3214451" y="269240"/>
                </a:lnTo>
                <a:lnTo>
                  <a:pt x="3219290" y="269240"/>
                </a:lnTo>
                <a:lnTo>
                  <a:pt x="3219290" y="275590"/>
                </a:lnTo>
                <a:lnTo>
                  <a:pt x="3227688" y="275590"/>
                </a:lnTo>
                <a:lnTo>
                  <a:pt x="3230193" y="279400"/>
                </a:lnTo>
                <a:lnTo>
                  <a:pt x="3236557" y="279400"/>
                </a:lnTo>
                <a:lnTo>
                  <a:pt x="3230710" y="287020"/>
                </a:lnTo>
                <a:close/>
              </a:path>
              <a:path w="4096384" h="836930">
                <a:moveTo>
                  <a:pt x="3330890" y="271780"/>
                </a:moveTo>
                <a:lnTo>
                  <a:pt x="3322008" y="271780"/>
                </a:lnTo>
                <a:lnTo>
                  <a:pt x="3325433" y="270510"/>
                </a:lnTo>
                <a:lnTo>
                  <a:pt x="3329892" y="269240"/>
                </a:lnTo>
                <a:lnTo>
                  <a:pt x="3332444" y="270510"/>
                </a:lnTo>
                <a:lnTo>
                  <a:pt x="3331321" y="270510"/>
                </a:lnTo>
                <a:lnTo>
                  <a:pt x="3330890" y="271780"/>
                </a:lnTo>
                <a:close/>
              </a:path>
              <a:path w="4096384" h="836930">
                <a:moveTo>
                  <a:pt x="3353725" y="279400"/>
                </a:moveTo>
                <a:lnTo>
                  <a:pt x="3349377" y="270510"/>
                </a:lnTo>
                <a:lnTo>
                  <a:pt x="3332444" y="270510"/>
                </a:lnTo>
                <a:lnTo>
                  <a:pt x="3329892" y="269240"/>
                </a:lnTo>
                <a:lnTo>
                  <a:pt x="3353639" y="269240"/>
                </a:lnTo>
                <a:lnTo>
                  <a:pt x="3355971" y="277152"/>
                </a:lnTo>
                <a:lnTo>
                  <a:pt x="3356003" y="277386"/>
                </a:lnTo>
                <a:lnTo>
                  <a:pt x="3353725" y="27940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72936" y="270763"/>
                </a:lnTo>
                <a:lnTo>
                  <a:pt x="3472827" y="270439"/>
                </a:lnTo>
                <a:lnTo>
                  <a:pt x="3474101" y="269240"/>
                </a:lnTo>
                <a:lnTo>
                  <a:pt x="3475423" y="270510"/>
                </a:lnTo>
                <a:lnTo>
                  <a:pt x="3476609" y="270510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42808" y="271780"/>
                </a:moveTo>
                <a:lnTo>
                  <a:pt x="3539619" y="271780"/>
                </a:lnTo>
                <a:lnTo>
                  <a:pt x="3539723" y="270439"/>
                </a:lnTo>
                <a:lnTo>
                  <a:pt x="3541485" y="269240"/>
                </a:lnTo>
                <a:lnTo>
                  <a:pt x="3542984" y="269240"/>
                </a:lnTo>
                <a:lnTo>
                  <a:pt x="3542808" y="271780"/>
                </a:lnTo>
                <a:close/>
              </a:path>
              <a:path w="4096384" h="836930">
                <a:moveTo>
                  <a:pt x="3552047" y="271780"/>
                </a:moveTo>
                <a:lnTo>
                  <a:pt x="3542808" y="271780"/>
                </a:lnTo>
                <a:lnTo>
                  <a:pt x="3542984" y="269240"/>
                </a:lnTo>
                <a:lnTo>
                  <a:pt x="3552125" y="269240"/>
                </a:lnTo>
                <a:lnTo>
                  <a:pt x="3552047" y="271780"/>
                </a:lnTo>
                <a:close/>
              </a:path>
              <a:path w="4096384" h="836930">
                <a:moveTo>
                  <a:pt x="3769940" y="271780"/>
                </a:moveTo>
                <a:lnTo>
                  <a:pt x="3769449" y="271780"/>
                </a:lnTo>
                <a:lnTo>
                  <a:pt x="3769940" y="269240"/>
                </a:lnTo>
                <a:lnTo>
                  <a:pt x="3769940" y="271780"/>
                </a:lnTo>
                <a:close/>
              </a:path>
              <a:path w="4096384" h="836930">
                <a:moveTo>
                  <a:pt x="3782185" y="271780"/>
                </a:moveTo>
                <a:lnTo>
                  <a:pt x="3769940" y="271780"/>
                </a:lnTo>
                <a:lnTo>
                  <a:pt x="3769940" y="269240"/>
                </a:lnTo>
                <a:lnTo>
                  <a:pt x="3780351" y="269240"/>
                </a:lnTo>
                <a:lnTo>
                  <a:pt x="3780351" y="270510"/>
                </a:lnTo>
                <a:lnTo>
                  <a:pt x="3782185" y="271780"/>
                </a:lnTo>
                <a:close/>
              </a:path>
              <a:path w="4096384" h="836930">
                <a:moveTo>
                  <a:pt x="3784876" y="271780"/>
                </a:moveTo>
                <a:lnTo>
                  <a:pt x="3782172" y="271771"/>
                </a:lnTo>
                <a:lnTo>
                  <a:pt x="3780351" y="270510"/>
                </a:lnTo>
                <a:lnTo>
                  <a:pt x="3780351" y="269240"/>
                </a:lnTo>
                <a:lnTo>
                  <a:pt x="3782676" y="269240"/>
                </a:lnTo>
                <a:lnTo>
                  <a:pt x="3784876" y="271780"/>
                </a:lnTo>
                <a:close/>
              </a:path>
              <a:path w="4096384" h="836930">
                <a:moveTo>
                  <a:pt x="3794770" y="271780"/>
                </a:moveTo>
                <a:lnTo>
                  <a:pt x="3784876" y="271780"/>
                </a:lnTo>
                <a:lnTo>
                  <a:pt x="3782676" y="269240"/>
                </a:lnTo>
                <a:lnTo>
                  <a:pt x="3807839" y="269240"/>
                </a:lnTo>
                <a:lnTo>
                  <a:pt x="3809188" y="270510"/>
                </a:lnTo>
                <a:lnTo>
                  <a:pt x="3794586" y="270510"/>
                </a:lnTo>
                <a:lnTo>
                  <a:pt x="3794770" y="271780"/>
                </a:lnTo>
                <a:close/>
              </a:path>
              <a:path w="4096384" h="836930">
                <a:moveTo>
                  <a:pt x="3998919" y="271780"/>
                </a:moveTo>
                <a:lnTo>
                  <a:pt x="3995397" y="271780"/>
                </a:lnTo>
                <a:lnTo>
                  <a:pt x="3996248" y="269240"/>
                </a:lnTo>
                <a:lnTo>
                  <a:pt x="3998271" y="269240"/>
                </a:lnTo>
                <a:lnTo>
                  <a:pt x="3999199" y="270439"/>
                </a:lnTo>
                <a:lnTo>
                  <a:pt x="3999073" y="271196"/>
                </a:lnTo>
                <a:lnTo>
                  <a:pt x="3998919" y="271780"/>
                </a:lnTo>
                <a:close/>
              </a:path>
              <a:path w="4096384" h="836930">
                <a:moveTo>
                  <a:pt x="4006781" y="271780"/>
                </a:moveTo>
                <a:lnTo>
                  <a:pt x="3998919" y="271780"/>
                </a:lnTo>
                <a:lnTo>
                  <a:pt x="3999073" y="271196"/>
                </a:lnTo>
                <a:lnTo>
                  <a:pt x="3999199" y="270439"/>
                </a:lnTo>
                <a:lnTo>
                  <a:pt x="3998271" y="269240"/>
                </a:lnTo>
                <a:lnTo>
                  <a:pt x="4008741" y="269240"/>
                </a:lnTo>
                <a:lnTo>
                  <a:pt x="4006781" y="271780"/>
                </a:lnTo>
                <a:close/>
              </a:path>
              <a:path w="4096384" h="836930">
                <a:moveTo>
                  <a:pt x="1965288" y="271780"/>
                </a:moveTo>
                <a:lnTo>
                  <a:pt x="1962943" y="270510"/>
                </a:lnTo>
                <a:lnTo>
                  <a:pt x="1962121" y="269618"/>
                </a:lnTo>
                <a:lnTo>
                  <a:pt x="1963611" y="270510"/>
                </a:lnTo>
                <a:lnTo>
                  <a:pt x="1964786" y="270510"/>
                </a:lnTo>
                <a:lnTo>
                  <a:pt x="1965288" y="271780"/>
                </a:lnTo>
                <a:close/>
              </a:path>
              <a:path w="4096384" h="836930">
                <a:moveTo>
                  <a:pt x="805829" y="276860"/>
                </a:moveTo>
                <a:lnTo>
                  <a:pt x="793543" y="270439"/>
                </a:lnTo>
                <a:lnTo>
                  <a:pt x="794611" y="269782"/>
                </a:lnTo>
                <a:lnTo>
                  <a:pt x="799124" y="270510"/>
                </a:lnTo>
                <a:lnTo>
                  <a:pt x="804484" y="270510"/>
                </a:lnTo>
                <a:lnTo>
                  <a:pt x="807165" y="274320"/>
                </a:lnTo>
                <a:lnTo>
                  <a:pt x="806327" y="274320"/>
                </a:lnTo>
                <a:lnTo>
                  <a:pt x="805829" y="27686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204494" y="270930"/>
                </a:lnTo>
                <a:lnTo>
                  <a:pt x="3204370" y="270096"/>
                </a:lnTo>
                <a:lnTo>
                  <a:pt x="3204781" y="269888"/>
                </a:lnTo>
                <a:lnTo>
                  <a:pt x="3204955" y="270282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1483456" y="276860"/>
                </a:moveTo>
                <a:lnTo>
                  <a:pt x="1479514" y="276860"/>
                </a:lnTo>
                <a:lnTo>
                  <a:pt x="1480321" y="273050"/>
                </a:lnTo>
                <a:lnTo>
                  <a:pt x="1479924" y="272617"/>
                </a:lnTo>
                <a:lnTo>
                  <a:pt x="1479933" y="272450"/>
                </a:lnTo>
                <a:lnTo>
                  <a:pt x="1482369" y="270510"/>
                </a:lnTo>
                <a:lnTo>
                  <a:pt x="1482299" y="269992"/>
                </a:lnTo>
                <a:lnTo>
                  <a:pt x="1488904" y="271780"/>
                </a:lnTo>
                <a:lnTo>
                  <a:pt x="1490328" y="271780"/>
                </a:lnTo>
                <a:lnTo>
                  <a:pt x="1489715" y="272808"/>
                </a:lnTo>
                <a:lnTo>
                  <a:pt x="1489810" y="273724"/>
                </a:lnTo>
                <a:lnTo>
                  <a:pt x="1490021" y="274320"/>
                </a:lnTo>
                <a:lnTo>
                  <a:pt x="1485885" y="274320"/>
                </a:lnTo>
                <a:lnTo>
                  <a:pt x="1481360" y="275590"/>
                </a:lnTo>
                <a:lnTo>
                  <a:pt x="1483456" y="276860"/>
                </a:lnTo>
                <a:close/>
              </a:path>
              <a:path w="4096384" h="836930">
                <a:moveTo>
                  <a:pt x="846727" y="278130"/>
                </a:moveTo>
                <a:lnTo>
                  <a:pt x="843709" y="278130"/>
                </a:lnTo>
                <a:lnTo>
                  <a:pt x="842264" y="276911"/>
                </a:lnTo>
                <a:lnTo>
                  <a:pt x="842262" y="276753"/>
                </a:lnTo>
                <a:lnTo>
                  <a:pt x="845923" y="270096"/>
                </a:lnTo>
                <a:lnTo>
                  <a:pt x="846564" y="270510"/>
                </a:lnTo>
                <a:lnTo>
                  <a:pt x="857217" y="270510"/>
                </a:lnTo>
                <a:lnTo>
                  <a:pt x="846727" y="27813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197335" y="273050"/>
                </a:lnTo>
                <a:lnTo>
                  <a:pt x="3201059" y="271771"/>
                </a:lnTo>
                <a:lnTo>
                  <a:pt x="3204284" y="270139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793678" y="270510"/>
                </a:moveTo>
                <a:lnTo>
                  <a:pt x="793428" y="270510"/>
                </a:lnTo>
                <a:lnTo>
                  <a:pt x="793678" y="270510"/>
                </a:lnTo>
                <a:close/>
              </a:path>
              <a:path w="4096384" h="836930">
                <a:moveTo>
                  <a:pt x="593502" y="270510"/>
                </a:moveTo>
                <a:close/>
              </a:path>
              <a:path w="4096384" h="836930">
                <a:moveTo>
                  <a:pt x="220476" y="279400"/>
                </a:moveTo>
                <a:lnTo>
                  <a:pt x="226677" y="271780"/>
                </a:lnTo>
                <a:lnTo>
                  <a:pt x="226677" y="270510"/>
                </a:lnTo>
                <a:lnTo>
                  <a:pt x="236400" y="275590"/>
                </a:lnTo>
                <a:lnTo>
                  <a:pt x="227351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21150" y="285750"/>
                </a:lnTo>
                <a:lnTo>
                  <a:pt x="226677" y="279400"/>
                </a:lnTo>
                <a:lnTo>
                  <a:pt x="220476" y="279400"/>
                </a:lnTo>
                <a:lnTo>
                  <a:pt x="227351" y="278130"/>
                </a:lnTo>
                <a:lnTo>
                  <a:pt x="236400" y="275590"/>
                </a:lnTo>
                <a:lnTo>
                  <a:pt x="226677" y="270510"/>
                </a:lnTo>
                <a:lnTo>
                  <a:pt x="328846" y="270510"/>
                </a:lnTo>
                <a:lnTo>
                  <a:pt x="330775" y="271780"/>
                </a:lnTo>
                <a:lnTo>
                  <a:pt x="255677" y="271780"/>
                </a:lnTo>
                <a:lnTo>
                  <a:pt x="253333" y="274320"/>
                </a:lnTo>
                <a:lnTo>
                  <a:pt x="254675" y="276860"/>
                </a:lnTo>
                <a:lnTo>
                  <a:pt x="254171" y="276860"/>
                </a:lnTo>
                <a:lnTo>
                  <a:pt x="243780" y="279400"/>
                </a:lnTo>
                <a:lnTo>
                  <a:pt x="245456" y="280670"/>
                </a:lnTo>
                <a:lnTo>
                  <a:pt x="245620" y="28067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708102" y="281940"/>
                </a:moveTo>
                <a:lnTo>
                  <a:pt x="711455" y="270510"/>
                </a:lnTo>
                <a:lnTo>
                  <a:pt x="713116" y="272450"/>
                </a:lnTo>
                <a:lnTo>
                  <a:pt x="712293" y="274320"/>
                </a:lnTo>
                <a:lnTo>
                  <a:pt x="713799" y="274320"/>
                </a:lnTo>
                <a:lnTo>
                  <a:pt x="714090" y="276489"/>
                </a:lnTo>
                <a:lnTo>
                  <a:pt x="714278" y="277386"/>
                </a:lnTo>
                <a:lnTo>
                  <a:pt x="714420" y="277926"/>
                </a:lnTo>
                <a:lnTo>
                  <a:pt x="714353" y="278201"/>
                </a:lnTo>
                <a:lnTo>
                  <a:pt x="708102" y="281940"/>
                </a:lnTo>
                <a:close/>
              </a:path>
              <a:path w="4096384" h="836930">
                <a:moveTo>
                  <a:pt x="775657" y="271780"/>
                </a:moveTo>
                <a:lnTo>
                  <a:pt x="773810" y="271780"/>
                </a:lnTo>
                <a:lnTo>
                  <a:pt x="776161" y="270510"/>
                </a:lnTo>
                <a:lnTo>
                  <a:pt x="775657" y="271780"/>
                </a:lnTo>
                <a:close/>
              </a:path>
              <a:path w="4096384" h="836930">
                <a:moveTo>
                  <a:pt x="780515" y="278130"/>
                </a:moveTo>
                <a:lnTo>
                  <a:pt x="778335" y="276860"/>
                </a:lnTo>
                <a:lnTo>
                  <a:pt x="775906" y="275629"/>
                </a:lnTo>
                <a:lnTo>
                  <a:pt x="775795" y="275468"/>
                </a:lnTo>
                <a:lnTo>
                  <a:pt x="775332" y="273724"/>
                </a:lnTo>
                <a:lnTo>
                  <a:pt x="775248" y="272808"/>
                </a:lnTo>
                <a:lnTo>
                  <a:pt x="776161" y="270510"/>
                </a:lnTo>
                <a:lnTo>
                  <a:pt x="781183" y="274320"/>
                </a:lnTo>
                <a:lnTo>
                  <a:pt x="784454" y="274320"/>
                </a:lnTo>
                <a:lnTo>
                  <a:pt x="780515" y="278130"/>
                </a:lnTo>
                <a:close/>
              </a:path>
              <a:path w="4096384" h="836930">
                <a:moveTo>
                  <a:pt x="832650" y="288290"/>
                </a:moveTo>
                <a:lnTo>
                  <a:pt x="827451" y="288290"/>
                </a:lnTo>
                <a:lnTo>
                  <a:pt x="829127" y="279400"/>
                </a:lnTo>
                <a:lnTo>
                  <a:pt x="835164" y="279400"/>
                </a:lnTo>
                <a:lnTo>
                  <a:pt x="835634" y="274662"/>
                </a:lnTo>
                <a:lnTo>
                  <a:pt x="836183" y="271196"/>
                </a:lnTo>
                <a:lnTo>
                  <a:pt x="839355" y="270510"/>
                </a:lnTo>
                <a:lnTo>
                  <a:pt x="845695" y="270510"/>
                </a:lnTo>
                <a:lnTo>
                  <a:pt x="842262" y="276753"/>
                </a:lnTo>
                <a:lnTo>
                  <a:pt x="842264" y="276911"/>
                </a:lnTo>
                <a:lnTo>
                  <a:pt x="843709" y="278130"/>
                </a:lnTo>
                <a:lnTo>
                  <a:pt x="837508" y="278130"/>
                </a:lnTo>
                <a:lnTo>
                  <a:pt x="836611" y="279266"/>
                </a:lnTo>
                <a:lnTo>
                  <a:pt x="836667" y="282550"/>
                </a:lnTo>
                <a:lnTo>
                  <a:pt x="837508" y="285750"/>
                </a:lnTo>
                <a:lnTo>
                  <a:pt x="844635" y="285750"/>
                </a:lnTo>
                <a:lnTo>
                  <a:pt x="843337" y="287020"/>
                </a:lnTo>
                <a:lnTo>
                  <a:pt x="834156" y="287020"/>
                </a:lnTo>
                <a:lnTo>
                  <a:pt x="832650" y="288290"/>
                </a:lnTo>
                <a:close/>
              </a:path>
              <a:path w="4096384" h="836930">
                <a:moveTo>
                  <a:pt x="858127" y="276860"/>
                </a:moveTo>
                <a:lnTo>
                  <a:pt x="858127" y="273050"/>
                </a:lnTo>
                <a:lnTo>
                  <a:pt x="859330" y="271563"/>
                </a:lnTo>
                <a:lnTo>
                  <a:pt x="860308" y="270510"/>
                </a:lnTo>
                <a:lnTo>
                  <a:pt x="861814" y="273050"/>
                </a:lnTo>
                <a:lnTo>
                  <a:pt x="862026" y="274662"/>
                </a:lnTo>
                <a:lnTo>
                  <a:pt x="861922" y="275661"/>
                </a:lnTo>
                <a:lnTo>
                  <a:pt x="858127" y="276860"/>
                </a:lnTo>
                <a:close/>
              </a:path>
              <a:path w="4096384" h="836930">
                <a:moveTo>
                  <a:pt x="880758" y="271137"/>
                </a:moveTo>
                <a:lnTo>
                  <a:pt x="880253" y="270510"/>
                </a:lnTo>
                <a:lnTo>
                  <a:pt x="880831" y="270718"/>
                </a:lnTo>
                <a:lnTo>
                  <a:pt x="880758" y="271137"/>
                </a:lnTo>
                <a:close/>
              </a:path>
              <a:path w="4096384" h="836930">
                <a:moveTo>
                  <a:pt x="880956" y="270763"/>
                </a:moveTo>
                <a:lnTo>
                  <a:pt x="880253" y="270510"/>
                </a:lnTo>
                <a:lnTo>
                  <a:pt x="881089" y="270510"/>
                </a:lnTo>
                <a:lnTo>
                  <a:pt x="880956" y="270763"/>
                </a:lnTo>
                <a:close/>
              </a:path>
              <a:path w="4096384" h="836930">
                <a:moveTo>
                  <a:pt x="1103699" y="275590"/>
                </a:moveTo>
                <a:lnTo>
                  <a:pt x="1100680" y="275590"/>
                </a:lnTo>
                <a:lnTo>
                  <a:pt x="1098166" y="274320"/>
                </a:lnTo>
                <a:lnTo>
                  <a:pt x="1103535" y="270510"/>
                </a:lnTo>
                <a:lnTo>
                  <a:pt x="1103659" y="274972"/>
                </a:lnTo>
                <a:lnTo>
                  <a:pt x="1103699" y="275590"/>
                </a:lnTo>
                <a:close/>
              </a:path>
              <a:path w="4096384" h="836930">
                <a:moveTo>
                  <a:pt x="1237295" y="276860"/>
                </a:moveTo>
                <a:lnTo>
                  <a:pt x="1236123" y="276860"/>
                </a:lnTo>
                <a:lnTo>
                  <a:pt x="1235500" y="274972"/>
                </a:lnTo>
                <a:lnTo>
                  <a:pt x="1235403" y="273423"/>
                </a:lnTo>
                <a:lnTo>
                  <a:pt x="1235789" y="270510"/>
                </a:lnTo>
                <a:lnTo>
                  <a:pt x="1239980" y="273050"/>
                </a:lnTo>
                <a:lnTo>
                  <a:pt x="1239020" y="275468"/>
                </a:lnTo>
                <a:lnTo>
                  <a:pt x="1238919" y="275629"/>
                </a:lnTo>
                <a:lnTo>
                  <a:pt x="1237295" y="276860"/>
                </a:lnTo>
                <a:close/>
              </a:path>
              <a:path w="4096384" h="836930">
                <a:moveTo>
                  <a:pt x="1262105" y="276860"/>
                </a:moveTo>
                <a:lnTo>
                  <a:pt x="1237295" y="276860"/>
                </a:lnTo>
                <a:lnTo>
                  <a:pt x="1238919" y="275629"/>
                </a:lnTo>
                <a:lnTo>
                  <a:pt x="1239020" y="275468"/>
                </a:lnTo>
                <a:lnTo>
                  <a:pt x="1239980" y="273050"/>
                </a:lnTo>
                <a:lnTo>
                  <a:pt x="1235789" y="270510"/>
                </a:lnTo>
                <a:lnTo>
                  <a:pt x="1255737" y="270510"/>
                </a:lnTo>
                <a:lnTo>
                  <a:pt x="1259257" y="273050"/>
                </a:lnTo>
                <a:lnTo>
                  <a:pt x="1261941" y="273050"/>
                </a:lnTo>
                <a:lnTo>
                  <a:pt x="1257914" y="275590"/>
                </a:lnTo>
                <a:lnTo>
                  <a:pt x="1262105" y="276860"/>
                </a:lnTo>
                <a:close/>
              </a:path>
              <a:path w="4096384" h="836930">
                <a:moveTo>
                  <a:pt x="1268161" y="277926"/>
                </a:moveTo>
                <a:lnTo>
                  <a:pt x="1262105" y="276860"/>
                </a:lnTo>
                <a:lnTo>
                  <a:pt x="1257914" y="275590"/>
                </a:lnTo>
                <a:lnTo>
                  <a:pt x="1261941" y="273050"/>
                </a:lnTo>
                <a:lnTo>
                  <a:pt x="1262609" y="270510"/>
                </a:lnTo>
                <a:lnTo>
                  <a:pt x="1268660" y="277386"/>
                </a:lnTo>
                <a:lnTo>
                  <a:pt x="1268161" y="277926"/>
                </a:lnTo>
                <a:close/>
              </a:path>
              <a:path w="4096384" h="836930">
                <a:moveTo>
                  <a:pt x="1268660" y="277386"/>
                </a:moveTo>
                <a:lnTo>
                  <a:pt x="1262609" y="270510"/>
                </a:lnTo>
                <a:lnTo>
                  <a:pt x="1302669" y="270510"/>
                </a:lnTo>
                <a:lnTo>
                  <a:pt x="1302669" y="271780"/>
                </a:lnTo>
                <a:lnTo>
                  <a:pt x="1279372" y="271780"/>
                </a:lnTo>
                <a:lnTo>
                  <a:pt x="1272667" y="274320"/>
                </a:lnTo>
                <a:lnTo>
                  <a:pt x="1271495" y="274320"/>
                </a:lnTo>
                <a:lnTo>
                  <a:pt x="1268660" y="277386"/>
                </a:lnTo>
                <a:close/>
              </a:path>
              <a:path w="4096384" h="836930">
                <a:moveTo>
                  <a:pt x="1437608" y="281940"/>
                </a:moveTo>
                <a:lnTo>
                  <a:pt x="1429480" y="276911"/>
                </a:lnTo>
                <a:lnTo>
                  <a:pt x="1429730" y="276860"/>
                </a:lnTo>
                <a:lnTo>
                  <a:pt x="1434091" y="270510"/>
                </a:lnTo>
                <a:lnTo>
                  <a:pt x="1435815" y="275753"/>
                </a:lnTo>
                <a:lnTo>
                  <a:pt x="1437608" y="281940"/>
                </a:lnTo>
                <a:close/>
              </a:path>
              <a:path w="4096384" h="836930">
                <a:moveTo>
                  <a:pt x="1431243" y="293370"/>
                </a:moveTo>
                <a:lnTo>
                  <a:pt x="1431243" y="292100"/>
                </a:lnTo>
                <a:lnTo>
                  <a:pt x="1431073" y="292100"/>
                </a:lnTo>
                <a:lnTo>
                  <a:pt x="1427753" y="288508"/>
                </a:lnTo>
                <a:lnTo>
                  <a:pt x="1427678" y="288290"/>
                </a:lnTo>
                <a:lnTo>
                  <a:pt x="1429730" y="287020"/>
                </a:lnTo>
                <a:lnTo>
                  <a:pt x="1430235" y="281940"/>
                </a:lnTo>
                <a:lnTo>
                  <a:pt x="1437608" y="281940"/>
                </a:lnTo>
                <a:lnTo>
                  <a:pt x="1435727" y="275468"/>
                </a:lnTo>
                <a:lnTo>
                  <a:pt x="1434091" y="270510"/>
                </a:lnTo>
                <a:lnTo>
                  <a:pt x="1437444" y="270510"/>
                </a:lnTo>
                <a:lnTo>
                  <a:pt x="1441301" y="274320"/>
                </a:lnTo>
                <a:lnTo>
                  <a:pt x="1445416" y="279400"/>
                </a:lnTo>
                <a:lnTo>
                  <a:pt x="1443979" y="279400"/>
                </a:lnTo>
                <a:lnTo>
                  <a:pt x="1443645" y="281940"/>
                </a:lnTo>
                <a:lnTo>
                  <a:pt x="1444483" y="283210"/>
                </a:lnTo>
                <a:lnTo>
                  <a:pt x="1450404" y="283210"/>
                </a:lnTo>
                <a:lnTo>
                  <a:pt x="1449846" y="284480"/>
                </a:lnTo>
                <a:lnTo>
                  <a:pt x="1452753" y="287020"/>
                </a:lnTo>
                <a:lnTo>
                  <a:pt x="1439788" y="287020"/>
                </a:lnTo>
                <a:lnTo>
                  <a:pt x="1431243" y="293370"/>
                </a:lnTo>
                <a:close/>
              </a:path>
              <a:path w="4096384" h="836930">
                <a:moveTo>
                  <a:pt x="1492256" y="276860"/>
                </a:moveTo>
                <a:lnTo>
                  <a:pt x="1490920" y="276860"/>
                </a:lnTo>
                <a:lnTo>
                  <a:pt x="1489571" y="273050"/>
                </a:lnTo>
                <a:lnTo>
                  <a:pt x="1491084" y="270510"/>
                </a:lnTo>
                <a:lnTo>
                  <a:pt x="1491997" y="271374"/>
                </a:lnTo>
                <a:lnTo>
                  <a:pt x="1491945" y="271780"/>
                </a:lnTo>
                <a:lnTo>
                  <a:pt x="1492426" y="271780"/>
                </a:lnTo>
                <a:lnTo>
                  <a:pt x="1493598" y="274320"/>
                </a:lnTo>
                <a:lnTo>
                  <a:pt x="1492256" y="276860"/>
                </a:lnTo>
                <a:close/>
              </a:path>
              <a:path w="4096384" h="836930">
                <a:moveTo>
                  <a:pt x="1491997" y="271374"/>
                </a:moveTo>
                <a:lnTo>
                  <a:pt x="1491084" y="270510"/>
                </a:lnTo>
                <a:lnTo>
                  <a:pt x="1492110" y="270510"/>
                </a:lnTo>
                <a:lnTo>
                  <a:pt x="1491997" y="271374"/>
                </a:lnTo>
                <a:close/>
              </a:path>
              <a:path w="4096384" h="836930">
                <a:moveTo>
                  <a:pt x="1510448" y="270672"/>
                </a:moveTo>
                <a:lnTo>
                  <a:pt x="1510027" y="270510"/>
                </a:lnTo>
                <a:lnTo>
                  <a:pt x="1510865" y="270510"/>
                </a:lnTo>
                <a:lnTo>
                  <a:pt x="1510448" y="270672"/>
                </a:lnTo>
                <a:close/>
              </a:path>
              <a:path w="4096384" h="836930">
                <a:moveTo>
                  <a:pt x="1513324" y="271780"/>
                </a:moveTo>
                <a:lnTo>
                  <a:pt x="1510448" y="270672"/>
                </a:lnTo>
                <a:lnTo>
                  <a:pt x="1510865" y="270510"/>
                </a:lnTo>
                <a:lnTo>
                  <a:pt x="1513110" y="270510"/>
                </a:lnTo>
                <a:lnTo>
                  <a:pt x="1513324" y="2717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85623" y="283247"/>
                </a:lnTo>
                <a:lnTo>
                  <a:pt x="1585645" y="283096"/>
                </a:lnTo>
                <a:lnTo>
                  <a:pt x="1591965" y="276860"/>
                </a:lnTo>
                <a:lnTo>
                  <a:pt x="1600255" y="270510"/>
                </a:lnTo>
                <a:lnTo>
                  <a:pt x="1602712" y="271780"/>
                </a:lnTo>
                <a:lnTo>
                  <a:pt x="1599579" y="275753"/>
                </a:lnTo>
                <a:lnTo>
                  <a:pt x="1594331" y="283210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596148" y="284480"/>
                </a:moveTo>
                <a:lnTo>
                  <a:pt x="1588634" y="284480"/>
                </a:lnTo>
                <a:lnTo>
                  <a:pt x="1594331" y="283210"/>
                </a:lnTo>
                <a:lnTo>
                  <a:pt x="1599790" y="275468"/>
                </a:lnTo>
                <a:lnTo>
                  <a:pt x="1602712" y="271780"/>
                </a:lnTo>
                <a:lnTo>
                  <a:pt x="1600255" y="270510"/>
                </a:lnTo>
                <a:lnTo>
                  <a:pt x="1608415" y="270510"/>
                </a:lnTo>
                <a:lnTo>
                  <a:pt x="1604977" y="275468"/>
                </a:lnTo>
                <a:lnTo>
                  <a:pt x="1604869" y="275661"/>
                </a:lnTo>
                <a:lnTo>
                  <a:pt x="1604054" y="278130"/>
                </a:lnTo>
                <a:lnTo>
                  <a:pt x="1602712" y="278130"/>
                </a:lnTo>
                <a:lnTo>
                  <a:pt x="1596148" y="284480"/>
                </a:lnTo>
                <a:close/>
              </a:path>
              <a:path w="4096384" h="836930">
                <a:moveTo>
                  <a:pt x="1603548" y="280502"/>
                </a:moveTo>
                <a:lnTo>
                  <a:pt x="1603405" y="280097"/>
                </a:lnTo>
                <a:lnTo>
                  <a:pt x="1604869" y="275661"/>
                </a:lnTo>
                <a:lnTo>
                  <a:pt x="1604977" y="275468"/>
                </a:lnTo>
                <a:lnTo>
                  <a:pt x="1608415" y="270510"/>
                </a:lnTo>
                <a:lnTo>
                  <a:pt x="1609420" y="278130"/>
                </a:lnTo>
                <a:lnTo>
                  <a:pt x="1608245" y="278130"/>
                </a:lnTo>
                <a:lnTo>
                  <a:pt x="1603548" y="280502"/>
                </a:lnTo>
                <a:close/>
              </a:path>
              <a:path w="4096384" h="836930">
                <a:moveTo>
                  <a:pt x="2082461" y="271771"/>
                </a:moveTo>
                <a:lnTo>
                  <a:pt x="2082349" y="270930"/>
                </a:lnTo>
                <a:lnTo>
                  <a:pt x="2082959" y="270510"/>
                </a:lnTo>
                <a:lnTo>
                  <a:pt x="2082461" y="271771"/>
                </a:lnTo>
                <a:close/>
              </a:path>
              <a:path w="4096384" h="836930">
                <a:moveTo>
                  <a:pt x="2083300" y="276860"/>
                </a:moveTo>
                <a:lnTo>
                  <a:pt x="2082600" y="272617"/>
                </a:lnTo>
                <a:lnTo>
                  <a:pt x="2082494" y="271686"/>
                </a:lnTo>
                <a:lnTo>
                  <a:pt x="2082959" y="270510"/>
                </a:lnTo>
                <a:lnTo>
                  <a:pt x="2087824" y="270510"/>
                </a:lnTo>
                <a:lnTo>
                  <a:pt x="2083300" y="276860"/>
                </a:lnTo>
                <a:close/>
              </a:path>
              <a:path w="4096384" h="836930">
                <a:moveTo>
                  <a:pt x="2464144" y="280670"/>
                </a:moveTo>
                <a:lnTo>
                  <a:pt x="2468014" y="270510"/>
                </a:lnTo>
                <a:lnTo>
                  <a:pt x="2470012" y="278130"/>
                </a:lnTo>
                <a:lnTo>
                  <a:pt x="2469330" y="278130"/>
                </a:lnTo>
                <a:lnTo>
                  <a:pt x="2464144" y="280670"/>
                </a:lnTo>
                <a:close/>
              </a:path>
              <a:path w="4096384" h="836930">
                <a:moveTo>
                  <a:pt x="2750030" y="278130"/>
                </a:moveTo>
                <a:lnTo>
                  <a:pt x="2724516" y="278130"/>
                </a:lnTo>
                <a:lnTo>
                  <a:pt x="2727692" y="275590"/>
                </a:lnTo>
                <a:lnTo>
                  <a:pt x="2725646" y="274320"/>
                </a:lnTo>
                <a:lnTo>
                  <a:pt x="2722123" y="273050"/>
                </a:lnTo>
                <a:lnTo>
                  <a:pt x="2730668" y="273050"/>
                </a:lnTo>
                <a:lnTo>
                  <a:pt x="2731186" y="271780"/>
                </a:lnTo>
                <a:lnTo>
                  <a:pt x="2731336" y="270510"/>
                </a:lnTo>
                <a:lnTo>
                  <a:pt x="2755244" y="270510"/>
                </a:lnTo>
                <a:lnTo>
                  <a:pt x="2750960" y="274320"/>
                </a:lnTo>
                <a:lnTo>
                  <a:pt x="2746770" y="276860"/>
                </a:lnTo>
                <a:lnTo>
                  <a:pt x="2750030" y="278130"/>
                </a:lnTo>
                <a:close/>
              </a:path>
              <a:path w="4096384" h="836930">
                <a:moveTo>
                  <a:pt x="2921768" y="288290"/>
                </a:moveTo>
                <a:lnTo>
                  <a:pt x="2916903" y="284480"/>
                </a:lnTo>
                <a:lnTo>
                  <a:pt x="2914104" y="283231"/>
                </a:lnTo>
                <a:lnTo>
                  <a:pt x="2914001" y="283096"/>
                </a:lnTo>
                <a:lnTo>
                  <a:pt x="2908017" y="270510"/>
                </a:lnTo>
                <a:lnTo>
                  <a:pt x="2914546" y="274320"/>
                </a:lnTo>
                <a:lnTo>
                  <a:pt x="2916405" y="275590"/>
                </a:lnTo>
                <a:lnTo>
                  <a:pt x="2921768" y="288290"/>
                </a:lnTo>
                <a:close/>
              </a:path>
              <a:path w="4096384" h="836930">
                <a:moveTo>
                  <a:pt x="2951835" y="290830"/>
                </a:moveTo>
                <a:lnTo>
                  <a:pt x="2940377" y="290830"/>
                </a:lnTo>
                <a:lnTo>
                  <a:pt x="2939709" y="288290"/>
                </a:lnTo>
                <a:lnTo>
                  <a:pt x="2921768" y="288290"/>
                </a:lnTo>
                <a:lnTo>
                  <a:pt x="2916405" y="275590"/>
                </a:lnTo>
                <a:lnTo>
                  <a:pt x="2914546" y="274320"/>
                </a:lnTo>
                <a:lnTo>
                  <a:pt x="2908017" y="270510"/>
                </a:lnTo>
                <a:lnTo>
                  <a:pt x="2915778" y="270510"/>
                </a:lnTo>
                <a:lnTo>
                  <a:pt x="2916405" y="271780"/>
                </a:lnTo>
                <a:lnTo>
                  <a:pt x="2918062" y="273050"/>
                </a:lnTo>
                <a:lnTo>
                  <a:pt x="2926443" y="273050"/>
                </a:lnTo>
                <a:lnTo>
                  <a:pt x="2924846" y="274320"/>
                </a:lnTo>
                <a:lnTo>
                  <a:pt x="2925625" y="279400"/>
                </a:lnTo>
                <a:lnTo>
                  <a:pt x="2926790" y="280670"/>
                </a:lnTo>
                <a:lnTo>
                  <a:pt x="2931655" y="280670"/>
                </a:lnTo>
                <a:lnTo>
                  <a:pt x="2930306" y="281940"/>
                </a:lnTo>
                <a:lnTo>
                  <a:pt x="2929859" y="283096"/>
                </a:lnTo>
                <a:lnTo>
                  <a:pt x="2929835" y="283247"/>
                </a:lnTo>
                <a:lnTo>
                  <a:pt x="2930490" y="284480"/>
                </a:lnTo>
                <a:lnTo>
                  <a:pt x="2942862" y="284480"/>
                </a:lnTo>
                <a:lnTo>
                  <a:pt x="2946414" y="287020"/>
                </a:lnTo>
                <a:lnTo>
                  <a:pt x="2947423" y="287020"/>
                </a:lnTo>
                <a:lnTo>
                  <a:pt x="2951835" y="290830"/>
                </a:lnTo>
                <a:close/>
              </a:path>
              <a:path w="4096384" h="836930">
                <a:moveTo>
                  <a:pt x="2926790" y="280670"/>
                </a:moveTo>
                <a:lnTo>
                  <a:pt x="2925625" y="279400"/>
                </a:lnTo>
                <a:lnTo>
                  <a:pt x="2924846" y="274320"/>
                </a:lnTo>
                <a:lnTo>
                  <a:pt x="2929639" y="270510"/>
                </a:lnTo>
                <a:lnTo>
                  <a:pt x="2933680" y="270510"/>
                </a:lnTo>
                <a:lnTo>
                  <a:pt x="2930647" y="274320"/>
                </a:lnTo>
                <a:lnTo>
                  <a:pt x="2929815" y="274320"/>
                </a:lnTo>
                <a:lnTo>
                  <a:pt x="2926790" y="280670"/>
                </a:lnTo>
                <a:close/>
              </a:path>
              <a:path w="4096384" h="836930">
                <a:moveTo>
                  <a:pt x="3008139" y="271780"/>
                </a:moveTo>
                <a:lnTo>
                  <a:pt x="3000388" y="271780"/>
                </a:lnTo>
                <a:lnTo>
                  <a:pt x="3000880" y="270510"/>
                </a:lnTo>
                <a:lnTo>
                  <a:pt x="3009016" y="270510"/>
                </a:lnTo>
                <a:lnTo>
                  <a:pt x="3008139" y="271780"/>
                </a:lnTo>
                <a:close/>
              </a:path>
              <a:path w="4096384" h="836930">
                <a:moveTo>
                  <a:pt x="3077702" y="271780"/>
                </a:moveTo>
                <a:lnTo>
                  <a:pt x="3069455" y="271780"/>
                </a:lnTo>
                <a:lnTo>
                  <a:pt x="3073129" y="270510"/>
                </a:lnTo>
                <a:lnTo>
                  <a:pt x="3076448" y="270510"/>
                </a:lnTo>
                <a:lnTo>
                  <a:pt x="3077702" y="271780"/>
                </a:lnTo>
                <a:close/>
              </a:path>
              <a:path w="4096384" h="836930">
                <a:moveTo>
                  <a:pt x="3240823" y="271780"/>
                </a:moveTo>
                <a:lnTo>
                  <a:pt x="3240414" y="271780"/>
                </a:lnTo>
                <a:lnTo>
                  <a:pt x="3240214" y="271165"/>
                </a:lnTo>
                <a:lnTo>
                  <a:pt x="3240096" y="270672"/>
                </a:lnTo>
                <a:lnTo>
                  <a:pt x="3240257" y="270510"/>
                </a:lnTo>
                <a:lnTo>
                  <a:pt x="3240823" y="271780"/>
                </a:lnTo>
                <a:close/>
              </a:path>
              <a:path w="4096384" h="836930">
                <a:moveTo>
                  <a:pt x="3254341" y="298450"/>
                </a:moveTo>
                <a:lnTo>
                  <a:pt x="3249724" y="298450"/>
                </a:lnTo>
                <a:lnTo>
                  <a:pt x="3252577" y="293370"/>
                </a:lnTo>
                <a:lnTo>
                  <a:pt x="3252029" y="288290"/>
                </a:lnTo>
                <a:lnTo>
                  <a:pt x="3248468" y="288290"/>
                </a:lnTo>
                <a:lnTo>
                  <a:pt x="3244711" y="280497"/>
                </a:lnTo>
                <a:lnTo>
                  <a:pt x="3240257" y="270510"/>
                </a:lnTo>
                <a:lnTo>
                  <a:pt x="3242437" y="270510"/>
                </a:lnTo>
                <a:lnTo>
                  <a:pt x="3241271" y="271780"/>
                </a:lnTo>
                <a:lnTo>
                  <a:pt x="3278244" y="271780"/>
                </a:lnTo>
                <a:lnTo>
                  <a:pt x="3277638" y="273050"/>
                </a:lnTo>
                <a:lnTo>
                  <a:pt x="3279917" y="274320"/>
                </a:lnTo>
                <a:lnTo>
                  <a:pt x="3275465" y="274320"/>
                </a:lnTo>
                <a:lnTo>
                  <a:pt x="3276971" y="275468"/>
                </a:lnTo>
                <a:lnTo>
                  <a:pt x="3262369" y="275590"/>
                </a:lnTo>
                <a:lnTo>
                  <a:pt x="3260038" y="276860"/>
                </a:lnTo>
                <a:lnTo>
                  <a:pt x="3259520" y="276860"/>
                </a:lnTo>
                <a:lnTo>
                  <a:pt x="3261203" y="279400"/>
                </a:lnTo>
                <a:lnTo>
                  <a:pt x="3272979" y="279400"/>
                </a:lnTo>
                <a:lnTo>
                  <a:pt x="3270400" y="281940"/>
                </a:lnTo>
                <a:lnTo>
                  <a:pt x="3252815" y="281940"/>
                </a:lnTo>
                <a:lnTo>
                  <a:pt x="3256181" y="283210"/>
                </a:lnTo>
                <a:lnTo>
                  <a:pt x="3253719" y="286533"/>
                </a:lnTo>
                <a:lnTo>
                  <a:pt x="3253333" y="287020"/>
                </a:lnTo>
                <a:lnTo>
                  <a:pt x="3260372" y="287020"/>
                </a:lnTo>
                <a:lnTo>
                  <a:pt x="3252141" y="295910"/>
                </a:lnTo>
                <a:lnTo>
                  <a:pt x="3254341" y="298450"/>
                </a:lnTo>
                <a:close/>
              </a:path>
              <a:path w="4096384" h="836930">
                <a:moveTo>
                  <a:pt x="3328629" y="280670"/>
                </a:moveTo>
                <a:lnTo>
                  <a:pt x="3329566" y="275753"/>
                </a:lnTo>
                <a:lnTo>
                  <a:pt x="3329638" y="275468"/>
                </a:lnTo>
                <a:lnTo>
                  <a:pt x="3331321" y="270510"/>
                </a:lnTo>
                <a:lnTo>
                  <a:pt x="3349377" y="270510"/>
                </a:lnTo>
                <a:lnTo>
                  <a:pt x="3346835" y="276911"/>
                </a:lnTo>
                <a:lnTo>
                  <a:pt x="3345520" y="279400"/>
                </a:lnTo>
                <a:lnTo>
                  <a:pt x="3329779" y="279400"/>
                </a:lnTo>
                <a:lnTo>
                  <a:pt x="3328629" y="280670"/>
                </a:lnTo>
                <a:close/>
              </a:path>
              <a:path w="4096384" h="836930">
                <a:moveTo>
                  <a:pt x="3351394" y="284480"/>
                </a:moveTo>
                <a:lnTo>
                  <a:pt x="3351060" y="280670"/>
                </a:lnTo>
                <a:lnTo>
                  <a:pt x="3345520" y="279400"/>
                </a:lnTo>
                <a:lnTo>
                  <a:pt x="3346905" y="276753"/>
                </a:lnTo>
                <a:lnTo>
                  <a:pt x="3349377" y="270510"/>
                </a:lnTo>
                <a:lnTo>
                  <a:pt x="3353725" y="279400"/>
                </a:lnTo>
                <a:lnTo>
                  <a:pt x="3355178" y="279400"/>
                </a:lnTo>
                <a:lnTo>
                  <a:pt x="3352559" y="281940"/>
                </a:lnTo>
                <a:lnTo>
                  <a:pt x="3353699" y="282147"/>
                </a:lnTo>
                <a:lnTo>
                  <a:pt x="3351394" y="284480"/>
                </a:lnTo>
                <a:close/>
              </a:path>
              <a:path w="4096384" h="836930">
                <a:moveTo>
                  <a:pt x="3516996" y="279266"/>
                </a:moveTo>
                <a:lnTo>
                  <a:pt x="3517026" y="277926"/>
                </a:lnTo>
                <a:lnTo>
                  <a:pt x="3517885" y="275468"/>
                </a:lnTo>
                <a:lnTo>
                  <a:pt x="3519170" y="270510"/>
                </a:lnTo>
                <a:lnTo>
                  <a:pt x="3522919" y="278130"/>
                </a:lnTo>
                <a:lnTo>
                  <a:pt x="3521193" y="278130"/>
                </a:lnTo>
                <a:lnTo>
                  <a:pt x="3516996" y="279266"/>
                </a:lnTo>
                <a:close/>
              </a:path>
              <a:path w="4096384" h="836930">
                <a:moveTo>
                  <a:pt x="3533221" y="279400"/>
                </a:moveTo>
                <a:lnTo>
                  <a:pt x="3523544" y="279400"/>
                </a:lnTo>
                <a:lnTo>
                  <a:pt x="3519170" y="270510"/>
                </a:lnTo>
                <a:lnTo>
                  <a:pt x="3539619" y="270510"/>
                </a:lnTo>
                <a:lnTo>
                  <a:pt x="3539619" y="271780"/>
                </a:lnTo>
                <a:lnTo>
                  <a:pt x="3713380" y="271780"/>
                </a:lnTo>
                <a:lnTo>
                  <a:pt x="3712967" y="273050"/>
                </a:lnTo>
                <a:lnTo>
                  <a:pt x="3536777" y="273050"/>
                </a:lnTo>
                <a:lnTo>
                  <a:pt x="3532272" y="276860"/>
                </a:lnTo>
                <a:lnTo>
                  <a:pt x="3530406" y="276860"/>
                </a:lnTo>
                <a:lnTo>
                  <a:pt x="3533221" y="279400"/>
                </a:lnTo>
                <a:close/>
              </a:path>
              <a:path w="4096384" h="836930">
                <a:moveTo>
                  <a:pt x="3797952" y="271780"/>
                </a:moveTo>
                <a:lnTo>
                  <a:pt x="3794770" y="271780"/>
                </a:lnTo>
                <a:lnTo>
                  <a:pt x="3794586" y="270510"/>
                </a:lnTo>
                <a:lnTo>
                  <a:pt x="3797769" y="270510"/>
                </a:lnTo>
                <a:lnTo>
                  <a:pt x="3797952" y="271780"/>
                </a:lnTo>
                <a:close/>
              </a:path>
              <a:path w="4096384" h="836930">
                <a:moveTo>
                  <a:pt x="3957183" y="271780"/>
                </a:moveTo>
                <a:lnTo>
                  <a:pt x="3931195" y="271780"/>
                </a:lnTo>
                <a:lnTo>
                  <a:pt x="3930370" y="270510"/>
                </a:lnTo>
                <a:lnTo>
                  <a:pt x="3954518" y="270510"/>
                </a:lnTo>
                <a:lnTo>
                  <a:pt x="3957183" y="271780"/>
                </a:lnTo>
                <a:close/>
              </a:path>
              <a:path w="4096384" h="836930">
                <a:moveTo>
                  <a:pt x="1506334" y="281940"/>
                </a:moveTo>
                <a:lnTo>
                  <a:pt x="1502648" y="281940"/>
                </a:lnTo>
                <a:lnTo>
                  <a:pt x="1502522" y="277152"/>
                </a:lnTo>
                <a:lnTo>
                  <a:pt x="1502413" y="276753"/>
                </a:lnTo>
                <a:lnTo>
                  <a:pt x="1501646" y="275590"/>
                </a:lnTo>
                <a:lnTo>
                  <a:pt x="1504998" y="275590"/>
                </a:lnTo>
                <a:lnTo>
                  <a:pt x="1506000" y="274320"/>
                </a:lnTo>
                <a:lnTo>
                  <a:pt x="1505438" y="272617"/>
                </a:lnTo>
                <a:lnTo>
                  <a:pt x="1510448" y="270672"/>
                </a:lnTo>
                <a:lnTo>
                  <a:pt x="1513324" y="271780"/>
                </a:lnTo>
                <a:lnTo>
                  <a:pt x="1515051" y="271780"/>
                </a:lnTo>
                <a:lnTo>
                  <a:pt x="1514381" y="273050"/>
                </a:lnTo>
                <a:lnTo>
                  <a:pt x="1512468" y="275468"/>
                </a:lnTo>
                <a:lnTo>
                  <a:pt x="1512491" y="275753"/>
                </a:lnTo>
                <a:lnTo>
                  <a:pt x="1514236" y="278130"/>
                </a:lnTo>
                <a:lnTo>
                  <a:pt x="1518912" y="278130"/>
                </a:lnTo>
                <a:lnTo>
                  <a:pt x="1518336" y="280670"/>
                </a:lnTo>
                <a:lnTo>
                  <a:pt x="1507172" y="280670"/>
                </a:lnTo>
                <a:lnTo>
                  <a:pt x="1506334" y="2819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37415" y="283210"/>
                </a:lnTo>
                <a:lnTo>
                  <a:pt x="3240414" y="281940"/>
                </a:lnTo>
                <a:lnTo>
                  <a:pt x="3236557" y="279400"/>
                </a:lnTo>
                <a:lnTo>
                  <a:pt x="3230193" y="279400"/>
                </a:lnTo>
                <a:lnTo>
                  <a:pt x="3235215" y="275590"/>
                </a:lnTo>
                <a:lnTo>
                  <a:pt x="3240064" y="270703"/>
                </a:lnTo>
                <a:lnTo>
                  <a:pt x="3240414" y="271780"/>
                </a:lnTo>
                <a:lnTo>
                  <a:pt x="3240823" y="271780"/>
                </a:lnTo>
                <a:lnTo>
                  <a:pt x="3244788" y="28067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1479180" y="273050"/>
                </a:moveTo>
                <a:lnTo>
                  <a:pt x="1478182" y="270718"/>
                </a:lnTo>
                <a:lnTo>
                  <a:pt x="1479771" y="272450"/>
                </a:lnTo>
                <a:lnTo>
                  <a:pt x="1479723" y="272617"/>
                </a:lnTo>
                <a:lnTo>
                  <a:pt x="1479180" y="273050"/>
                </a:lnTo>
                <a:close/>
              </a:path>
              <a:path w="4096384" h="836930">
                <a:moveTo>
                  <a:pt x="895051" y="283210"/>
                </a:moveTo>
                <a:lnTo>
                  <a:pt x="890480" y="283210"/>
                </a:lnTo>
                <a:lnTo>
                  <a:pt x="880949" y="271374"/>
                </a:lnTo>
                <a:lnTo>
                  <a:pt x="880867" y="270930"/>
                </a:lnTo>
                <a:lnTo>
                  <a:pt x="880956" y="270763"/>
                </a:lnTo>
                <a:lnTo>
                  <a:pt x="887298" y="273050"/>
                </a:lnTo>
                <a:lnTo>
                  <a:pt x="890424" y="275590"/>
                </a:lnTo>
                <a:lnTo>
                  <a:pt x="893853" y="279400"/>
                </a:lnTo>
                <a:lnTo>
                  <a:pt x="895051" y="28321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9842" y="271137"/>
                </a:lnTo>
                <a:lnTo>
                  <a:pt x="3110205" y="270793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2079443" y="279400"/>
                </a:moveTo>
                <a:lnTo>
                  <a:pt x="2079279" y="278130"/>
                </a:lnTo>
                <a:lnTo>
                  <a:pt x="2079109" y="278130"/>
                </a:lnTo>
                <a:lnTo>
                  <a:pt x="2072738" y="276860"/>
                </a:lnTo>
                <a:lnTo>
                  <a:pt x="2077433" y="274320"/>
                </a:lnTo>
                <a:lnTo>
                  <a:pt x="2082349" y="270930"/>
                </a:lnTo>
                <a:lnTo>
                  <a:pt x="2082457" y="271780"/>
                </a:lnTo>
                <a:lnTo>
                  <a:pt x="2079443" y="279400"/>
                </a:lnTo>
                <a:close/>
              </a:path>
              <a:path w="4096384" h="836930">
                <a:moveTo>
                  <a:pt x="3170365" y="281940"/>
                </a:moveTo>
                <a:lnTo>
                  <a:pt x="3170024" y="279400"/>
                </a:lnTo>
                <a:lnTo>
                  <a:pt x="3168994" y="279400"/>
                </a:lnTo>
                <a:lnTo>
                  <a:pt x="3166733" y="276911"/>
                </a:lnTo>
                <a:lnTo>
                  <a:pt x="3166649" y="276753"/>
                </a:lnTo>
                <a:lnTo>
                  <a:pt x="3165796" y="274320"/>
                </a:lnTo>
                <a:lnTo>
                  <a:pt x="3169016" y="274320"/>
                </a:lnTo>
                <a:lnTo>
                  <a:pt x="3173383" y="271011"/>
                </a:lnTo>
                <a:lnTo>
                  <a:pt x="3174585" y="271632"/>
                </a:lnTo>
                <a:lnTo>
                  <a:pt x="3174650" y="271780"/>
                </a:lnTo>
                <a:lnTo>
                  <a:pt x="3170365" y="281940"/>
                </a:lnTo>
                <a:close/>
              </a:path>
              <a:path w="4096384" h="836930">
                <a:moveTo>
                  <a:pt x="882298" y="273050"/>
                </a:moveTo>
                <a:lnTo>
                  <a:pt x="879748" y="273050"/>
                </a:lnTo>
                <a:lnTo>
                  <a:pt x="880758" y="271137"/>
                </a:lnTo>
                <a:lnTo>
                  <a:pt x="882298" y="27305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7819" y="273050"/>
                </a:lnTo>
                <a:lnTo>
                  <a:pt x="3109836" y="271142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3065756" y="299720"/>
                </a:moveTo>
                <a:lnTo>
                  <a:pt x="3064741" y="299720"/>
                </a:lnTo>
                <a:lnTo>
                  <a:pt x="3053064" y="288339"/>
                </a:lnTo>
                <a:lnTo>
                  <a:pt x="3052939" y="288048"/>
                </a:lnTo>
                <a:lnTo>
                  <a:pt x="3050826" y="281198"/>
                </a:lnTo>
                <a:lnTo>
                  <a:pt x="3050780" y="280585"/>
                </a:lnTo>
                <a:lnTo>
                  <a:pt x="3057964" y="275468"/>
                </a:lnTo>
                <a:lnTo>
                  <a:pt x="3061401" y="273050"/>
                </a:lnTo>
                <a:lnTo>
                  <a:pt x="3065491" y="271165"/>
                </a:lnTo>
                <a:lnTo>
                  <a:pt x="3063406" y="274320"/>
                </a:lnTo>
                <a:lnTo>
                  <a:pt x="3062416" y="274320"/>
                </a:lnTo>
                <a:lnTo>
                  <a:pt x="3062528" y="274972"/>
                </a:lnTo>
                <a:lnTo>
                  <a:pt x="3062470" y="275753"/>
                </a:lnTo>
                <a:lnTo>
                  <a:pt x="3060301" y="279400"/>
                </a:lnTo>
                <a:lnTo>
                  <a:pt x="3055528" y="279400"/>
                </a:lnTo>
                <a:lnTo>
                  <a:pt x="3059385" y="288290"/>
                </a:lnTo>
                <a:lnTo>
                  <a:pt x="3061617" y="289572"/>
                </a:lnTo>
                <a:lnTo>
                  <a:pt x="3065841" y="294640"/>
                </a:lnTo>
                <a:lnTo>
                  <a:pt x="3068398" y="298389"/>
                </a:lnTo>
                <a:lnTo>
                  <a:pt x="3065756" y="299720"/>
                </a:lnTo>
                <a:close/>
              </a:path>
              <a:path w="4096384" h="836930">
                <a:moveTo>
                  <a:pt x="836087" y="271780"/>
                </a:moveTo>
                <a:lnTo>
                  <a:pt x="833488" y="271780"/>
                </a:lnTo>
                <a:lnTo>
                  <a:pt x="836183" y="271196"/>
                </a:lnTo>
                <a:lnTo>
                  <a:pt x="836087" y="271780"/>
                </a:lnTo>
                <a:close/>
              </a:path>
              <a:path w="4096384" h="836930">
                <a:moveTo>
                  <a:pt x="1492426" y="271780"/>
                </a:moveTo>
                <a:lnTo>
                  <a:pt x="1491945" y="271780"/>
                </a:lnTo>
                <a:lnTo>
                  <a:pt x="1492198" y="271563"/>
                </a:lnTo>
                <a:lnTo>
                  <a:pt x="1492426" y="271780"/>
                </a:lnTo>
                <a:close/>
              </a:path>
              <a:path w="4096384" h="836930">
                <a:moveTo>
                  <a:pt x="3287866" y="271780"/>
                </a:moveTo>
                <a:lnTo>
                  <a:pt x="3287349" y="271780"/>
                </a:lnTo>
                <a:lnTo>
                  <a:pt x="3287777" y="271632"/>
                </a:lnTo>
                <a:lnTo>
                  <a:pt x="3287866" y="271780"/>
                </a:lnTo>
                <a:close/>
              </a:path>
              <a:path w="4096384" h="836930">
                <a:moveTo>
                  <a:pt x="3176446" y="281940"/>
                </a:moveTo>
                <a:lnTo>
                  <a:pt x="3170365" y="281940"/>
                </a:lnTo>
                <a:lnTo>
                  <a:pt x="3174689" y="271686"/>
                </a:lnTo>
                <a:lnTo>
                  <a:pt x="3174869" y="271780"/>
                </a:lnTo>
                <a:lnTo>
                  <a:pt x="3187789" y="271780"/>
                </a:lnTo>
                <a:lnTo>
                  <a:pt x="3186263" y="273199"/>
                </a:lnTo>
                <a:lnTo>
                  <a:pt x="3183265" y="275753"/>
                </a:lnTo>
                <a:lnTo>
                  <a:pt x="3179488" y="279400"/>
                </a:lnTo>
                <a:lnTo>
                  <a:pt x="3176446" y="281940"/>
                </a:lnTo>
                <a:close/>
              </a:path>
              <a:path w="4096384" h="836930">
                <a:moveTo>
                  <a:pt x="2103074" y="303530"/>
                </a:moveTo>
                <a:lnTo>
                  <a:pt x="2101405" y="303530"/>
                </a:lnTo>
                <a:lnTo>
                  <a:pt x="2099016" y="296090"/>
                </a:lnTo>
                <a:lnTo>
                  <a:pt x="2098967" y="295498"/>
                </a:lnTo>
                <a:lnTo>
                  <a:pt x="2099140" y="294436"/>
                </a:lnTo>
                <a:lnTo>
                  <a:pt x="2105929" y="292100"/>
                </a:lnTo>
                <a:lnTo>
                  <a:pt x="2111626" y="290830"/>
                </a:lnTo>
                <a:lnTo>
                  <a:pt x="2103490" y="285796"/>
                </a:lnTo>
                <a:lnTo>
                  <a:pt x="2102040" y="284294"/>
                </a:lnTo>
                <a:lnTo>
                  <a:pt x="2096880" y="279400"/>
                </a:lnTo>
                <a:lnTo>
                  <a:pt x="2079443" y="279400"/>
                </a:lnTo>
                <a:lnTo>
                  <a:pt x="2082461" y="271771"/>
                </a:lnTo>
                <a:lnTo>
                  <a:pt x="2083300" y="276860"/>
                </a:lnTo>
                <a:lnTo>
                  <a:pt x="2089330" y="276860"/>
                </a:lnTo>
                <a:lnTo>
                  <a:pt x="2091845" y="278130"/>
                </a:lnTo>
                <a:lnTo>
                  <a:pt x="2102236" y="278130"/>
                </a:lnTo>
                <a:lnTo>
                  <a:pt x="2105610" y="280670"/>
                </a:lnTo>
                <a:lnTo>
                  <a:pt x="2109594" y="280670"/>
                </a:lnTo>
                <a:lnTo>
                  <a:pt x="2111796" y="287020"/>
                </a:lnTo>
                <a:lnTo>
                  <a:pt x="2116489" y="287020"/>
                </a:lnTo>
                <a:lnTo>
                  <a:pt x="2114140" y="289560"/>
                </a:lnTo>
                <a:lnTo>
                  <a:pt x="2114645" y="289560"/>
                </a:lnTo>
                <a:lnTo>
                  <a:pt x="2121013" y="294640"/>
                </a:lnTo>
                <a:lnTo>
                  <a:pt x="2114645" y="294640"/>
                </a:lnTo>
                <a:lnTo>
                  <a:pt x="2110618" y="298450"/>
                </a:lnTo>
                <a:lnTo>
                  <a:pt x="2134365" y="298450"/>
                </a:lnTo>
                <a:lnTo>
                  <a:pt x="2132911" y="299720"/>
                </a:lnTo>
                <a:lnTo>
                  <a:pt x="2102577" y="299720"/>
                </a:lnTo>
                <a:lnTo>
                  <a:pt x="2103074" y="30353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30299" y="274320"/>
                </a:lnTo>
                <a:lnTo>
                  <a:pt x="830469" y="274320"/>
                </a:lnTo>
                <a:lnTo>
                  <a:pt x="833488" y="271779"/>
                </a:lnTo>
                <a:lnTo>
                  <a:pt x="836087" y="271780"/>
                </a:lnTo>
                <a:lnTo>
                  <a:pt x="835738" y="273897"/>
                </a:lnTo>
                <a:lnTo>
                  <a:pt x="835634" y="274662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9826" y="288290"/>
                </a:moveTo>
                <a:lnTo>
                  <a:pt x="3571" y="288290"/>
                </a:lnTo>
                <a:lnTo>
                  <a:pt x="151" y="287073"/>
                </a:lnTo>
                <a:lnTo>
                  <a:pt x="108" y="275468"/>
                </a:lnTo>
                <a:lnTo>
                  <a:pt x="3401" y="271780"/>
                </a:lnTo>
                <a:lnTo>
                  <a:pt x="38520" y="271780"/>
                </a:lnTo>
                <a:lnTo>
                  <a:pt x="37662" y="273050"/>
                </a:lnTo>
                <a:lnTo>
                  <a:pt x="13124" y="273050"/>
                </a:lnTo>
                <a:lnTo>
                  <a:pt x="8934" y="274320"/>
                </a:lnTo>
                <a:lnTo>
                  <a:pt x="33239" y="274320"/>
                </a:lnTo>
                <a:lnTo>
                  <a:pt x="32275" y="276860"/>
                </a:lnTo>
                <a:lnTo>
                  <a:pt x="2563" y="276860"/>
                </a:lnTo>
                <a:lnTo>
                  <a:pt x="723" y="285750"/>
                </a:lnTo>
                <a:lnTo>
                  <a:pt x="10276" y="285750"/>
                </a:lnTo>
                <a:lnTo>
                  <a:pt x="9826" y="288290"/>
                </a:lnTo>
                <a:close/>
              </a:path>
              <a:path w="4096384" h="836930">
                <a:moveTo>
                  <a:pt x="158120" y="278130"/>
                </a:moveTo>
                <a:lnTo>
                  <a:pt x="160635" y="273050"/>
                </a:lnTo>
                <a:lnTo>
                  <a:pt x="164655" y="271780"/>
                </a:lnTo>
                <a:lnTo>
                  <a:pt x="158120" y="278130"/>
                </a:lnTo>
                <a:close/>
              </a:path>
              <a:path w="4096384" h="836930">
                <a:moveTo>
                  <a:pt x="254675" y="276860"/>
                </a:moveTo>
                <a:lnTo>
                  <a:pt x="253333" y="274320"/>
                </a:lnTo>
                <a:lnTo>
                  <a:pt x="255677" y="271780"/>
                </a:lnTo>
                <a:lnTo>
                  <a:pt x="254675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254675" y="276860"/>
                </a:lnTo>
                <a:lnTo>
                  <a:pt x="255677" y="271780"/>
                </a:lnTo>
                <a:lnTo>
                  <a:pt x="320547" y="271780"/>
                </a:lnTo>
                <a:lnTo>
                  <a:pt x="319041" y="274320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319041" y="274320"/>
                </a:lnTo>
                <a:lnTo>
                  <a:pt x="320547" y="271780"/>
                </a:lnTo>
                <a:lnTo>
                  <a:pt x="323061" y="273050"/>
                </a:lnTo>
                <a:lnTo>
                  <a:pt x="324070" y="273050"/>
                </a:lnTo>
                <a:lnTo>
                  <a:pt x="323434" y="275468"/>
                </a:lnTo>
                <a:lnTo>
                  <a:pt x="323308" y="275661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459676" y="275590"/>
                </a:moveTo>
                <a:lnTo>
                  <a:pt x="456828" y="275590"/>
                </a:lnTo>
                <a:lnTo>
                  <a:pt x="455656" y="273050"/>
                </a:lnTo>
                <a:lnTo>
                  <a:pt x="456494" y="271780"/>
                </a:lnTo>
                <a:lnTo>
                  <a:pt x="459342" y="271780"/>
                </a:lnTo>
                <a:lnTo>
                  <a:pt x="460521" y="274320"/>
                </a:lnTo>
                <a:lnTo>
                  <a:pt x="459676" y="275590"/>
                </a:lnTo>
                <a:close/>
              </a:path>
              <a:path w="4096384" h="836930">
                <a:moveTo>
                  <a:pt x="506114" y="275590"/>
                </a:moveTo>
                <a:lnTo>
                  <a:pt x="459676" y="275590"/>
                </a:lnTo>
                <a:lnTo>
                  <a:pt x="460521" y="274320"/>
                </a:lnTo>
                <a:lnTo>
                  <a:pt x="459342" y="271780"/>
                </a:lnTo>
                <a:lnTo>
                  <a:pt x="509132" y="271780"/>
                </a:lnTo>
                <a:lnTo>
                  <a:pt x="508126" y="273050"/>
                </a:lnTo>
                <a:lnTo>
                  <a:pt x="496724" y="273050"/>
                </a:lnTo>
                <a:lnTo>
                  <a:pt x="494380" y="274320"/>
                </a:lnTo>
                <a:lnTo>
                  <a:pt x="507120" y="274320"/>
                </a:lnTo>
                <a:lnTo>
                  <a:pt x="506114" y="275590"/>
                </a:lnTo>
                <a:close/>
              </a:path>
              <a:path w="4096384" h="836930">
                <a:moveTo>
                  <a:pt x="510809" y="276860"/>
                </a:moveTo>
                <a:lnTo>
                  <a:pt x="508464" y="276860"/>
                </a:lnTo>
                <a:lnTo>
                  <a:pt x="506246" y="275661"/>
                </a:lnTo>
                <a:lnTo>
                  <a:pt x="506210" y="275468"/>
                </a:lnTo>
                <a:lnTo>
                  <a:pt x="509132" y="271780"/>
                </a:lnTo>
                <a:lnTo>
                  <a:pt x="510468" y="273050"/>
                </a:lnTo>
                <a:lnTo>
                  <a:pt x="511428" y="275468"/>
                </a:lnTo>
                <a:lnTo>
                  <a:pt x="511391" y="275753"/>
                </a:lnTo>
                <a:lnTo>
                  <a:pt x="510809" y="27686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91021" y="276753"/>
                </a:lnTo>
                <a:lnTo>
                  <a:pt x="790361" y="275468"/>
                </a:lnTo>
                <a:lnTo>
                  <a:pt x="789905" y="274320"/>
                </a:lnTo>
                <a:lnTo>
                  <a:pt x="791558" y="271780"/>
                </a:lnTo>
                <a:lnTo>
                  <a:pt x="793697" y="274320"/>
                </a:lnTo>
                <a:lnTo>
                  <a:pt x="794247" y="276429"/>
                </a:lnTo>
                <a:lnTo>
                  <a:pt x="794247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22381" y="278130"/>
                </a:moveTo>
                <a:lnTo>
                  <a:pt x="791581" y="278130"/>
                </a:lnTo>
                <a:lnTo>
                  <a:pt x="794247" y="276911"/>
                </a:lnTo>
                <a:lnTo>
                  <a:pt x="794247" y="276429"/>
                </a:lnTo>
                <a:lnTo>
                  <a:pt x="793697" y="274320"/>
                </a:lnTo>
                <a:lnTo>
                  <a:pt x="791558" y="271780"/>
                </a:lnTo>
                <a:lnTo>
                  <a:pt x="796108" y="271780"/>
                </a:lnTo>
                <a:lnTo>
                  <a:pt x="805829" y="276860"/>
                </a:lnTo>
                <a:lnTo>
                  <a:pt x="821584" y="276860"/>
                </a:lnTo>
                <a:lnTo>
                  <a:pt x="822381" y="278130"/>
                </a:lnTo>
                <a:close/>
              </a:path>
              <a:path w="4096384" h="836930">
                <a:moveTo>
                  <a:pt x="1060954" y="278130"/>
                </a:moveTo>
                <a:lnTo>
                  <a:pt x="1059166" y="275661"/>
                </a:lnTo>
                <a:lnTo>
                  <a:pt x="1059052" y="274662"/>
                </a:lnTo>
                <a:lnTo>
                  <a:pt x="1058944" y="273050"/>
                </a:lnTo>
                <a:lnTo>
                  <a:pt x="1060116" y="271780"/>
                </a:lnTo>
                <a:lnTo>
                  <a:pt x="1062467" y="271780"/>
                </a:lnTo>
                <a:lnTo>
                  <a:pt x="1065315" y="272808"/>
                </a:lnTo>
                <a:lnTo>
                  <a:pt x="1065315" y="273724"/>
                </a:lnTo>
                <a:lnTo>
                  <a:pt x="1060954" y="278130"/>
                </a:lnTo>
                <a:close/>
              </a:path>
              <a:path w="4096384" h="836930">
                <a:moveTo>
                  <a:pt x="1182817" y="276860"/>
                </a:moveTo>
                <a:lnTo>
                  <a:pt x="1181808" y="275590"/>
                </a:lnTo>
                <a:lnTo>
                  <a:pt x="1181311" y="273050"/>
                </a:lnTo>
                <a:lnTo>
                  <a:pt x="1182149" y="271780"/>
                </a:lnTo>
                <a:lnTo>
                  <a:pt x="1184493" y="271780"/>
                </a:lnTo>
                <a:lnTo>
                  <a:pt x="1187007" y="274320"/>
                </a:lnTo>
                <a:lnTo>
                  <a:pt x="1182817" y="276860"/>
                </a:lnTo>
                <a:close/>
              </a:path>
              <a:path w="4096384" h="836930">
                <a:moveTo>
                  <a:pt x="1277866" y="278130"/>
                </a:moveTo>
                <a:lnTo>
                  <a:pt x="1276523" y="278130"/>
                </a:lnTo>
                <a:lnTo>
                  <a:pt x="1275011" y="276860"/>
                </a:lnTo>
                <a:lnTo>
                  <a:pt x="1272667" y="274320"/>
                </a:lnTo>
                <a:lnTo>
                  <a:pt x="1279372" y="271780"/>
                </a:lnTo>
                <a:lnTo>
                  <a:pt x="1278949" y="274972"/>
                </a:lnTo>
                <a:lnTo>
                  <a:pt x="1278839" y="275661"/>
                </a:lnTo>
                <a:lnTo>
                  <a:pt x="1277866" y="278130"/>
                </a:lnTo>
                <a:close/>
              </a:path>
              <a:path w="4096384" h="836930">
                <a:moveTo>
                  <a:pt x="1302669" y="278130"/>
                </a:moveTo>
                <a:lnTo>
                  <a:pt x="1277866" y="278130"/>
                </a:lnTo>
                <a:lnTo>
                  <a:pt x="1278839" y="275661"/>
                </a:lnTo>
                <a:lnTo>
                  <a:pt x="1279372" y="271780"/>
                </a:lnTo>
                <a:lnTo>
                  <a:pt x="1302669" y="271780"/>
                </a:lnTo>
                <a:lnTo>
                  <a:pt x="1302669" y="273050"/>
                </a:lnTo>
                <a:lnTo>
                  <a:pt x="1292278" y="273050"/>
                </a:lnTo>
                <a:lnTo>
                  <a:pt x="1288761" y="274320"/>
                </a:lnTo>
                <a:lnTo>
                  <a:pt x="1290267" y="275590"/>
                </a:lnTo>
                <a:lnTo>
                  <a:pt x="1302669" y="275590"/>
                </a:lnTo>
                <a:lnTo>
                  <a:pt x="1302669" y="278130"/>
                </a:lnTo>
                <a:close/>
              </a:path>
              <a:path w="4096384" h="836930">
                <a:moveTo>
                  <a:pt x="1325298" y="284480"/>
                </a:moveTo>
                <a:lnTo>
                  <a:pt x="1321108" y="281940"/>
                </a:lnTo>
                <a:lnTo>
                  <a:pt x="1321108" y="279400"/>
                </a:lnTo>
                <a:lnTo>
                  <a:pt x="1324297" y="276860"/>
                </a:lnTo>
                <a:lnTo>
                  <a:pt x="1324460" y="276860"/>
                </a:lnTo>
                <a:lnTo>
                  <a:pt x="1325135" y="271780"/>
                </a:lnTo>
                <a:lnTo>
                  <a:pt x="1328538" y="275468"/>
                </a:lnTo>
                <a:lnTo>
                  <a:pt x="1328608" y="275753"/>
                </a:lnTo>
                <a:lnTo>
                  <a:pt x="1328037" y="277926"/>
                </a:lnTo>
                <a:lnTo>
                  <a:pt x="1327915" y="278636"/>
                </a:lnTo>
                <a:lnTo>
                  <a:pt x="1327813" y="279400"/>
                </a:lnTo>
                <a:lnTo>
                  <a:pt x="1325803" y="279400"/>
                </a:lnTo>
                <a:lnTo>
                  <a:pt x="1325687" y="281198"/>
                </a:lnTo>
                <a:lnTo>
                  <a:pt x="1325561" y="282522"/>
                </a:lnTo>
                <a:lnTo>
                  <a:pt x="1325298" y="284480"/>
                </a:lnTo>
                <a:close/>
              </a:path>
              <a:path w="4096384" h="836930">
                <a:moveTo>
                  <a:pt x="1334186" y="293370"/>
                </a:moveTo>
                <a:lnTo>
                  <a:pt x="1333346" y="293370"/>
                </a:lnTo>
                <a:lnTo>
                  <a:pt x="1333346" y="288290"/>
                </a:lnTo>
                <a:lnTo>
                  <a:pt x="1328153" y="283210"/>
                </a:lnTo>
                <a:lnTo>
                  <a:pt x="1365869" y="283210"/>
                </a:lnTo>
                <a:lnTo>
                  <a:pt x="1365365" y="280670"/>
                </a:lnTo>
                <a:lnTo>
                  <a:pt x="1364861" y="279400"/>
                </a:lnTo>
                <a:lnTo>
                  <a:pt x="1327813" y="279400"/>
                </a:lnTo>
                <a:lnTo>
                  <a:pt x="1327915" y="278636"/>
                </a:lnTo>
                <a:lnTo>
                  <a:pt x="1328037" y="277926"/>
                </a:lnTo>
                <a:lnTo>
                  <a:pt x="1328414" y="276489"/>
                </a:lnTo>
                <a:lnTo>
                  <a:pt x="1328538" y="275468"/>
                </a:lnTo>
                <a:lnTo>
                  <a:pt x="1325135" y="271780"/>
                </a:lnTo>
                <a:lnTo>
                  <a:pt x="1337539" y="271780"/>
                </a:lnTo>
                <a:lnTo>
                  <a:pt x="1340221" y="274320"/>
                </a:lnTo>
                <a:lnTo>
                  <a:pt x="1343488" y="274320"/>
                </a:lnTo>
                <a:lnTo>
                  <a:pt x="1343110" y="275468"/>
                </a:lnTo>
                <a:lnTo>
                  <a:pt x="1343177" y="275753"/>
                </a:lnTo>
                <a:lnTo>
                  <a:pt x="1344746" y="278130"/>
                </a:lnTo>
                <a:lnTo>
                  <a:pt x="1377767" y="278130"/>
                </a:lnTo>
                <a:lnTo>
                  <a:pt x="1376424" y="279400"/>
                </a:lnTo>
                <a:lnTo>
                  <a:pt x="1375422" y="280670"/>
                </a:lnTo>
                <a:lnTo>
                  <a:pt x="1374314" y="284480"/>
                </a:lnTo>
                <a:lnTo>
                  <a:pt x="1345918" y="284480"/>
                </a:lnTo>
                <a:lnTo>
                  <a:pt x="1343497" y="286925"/>
                </a:lnTo>
                <a:lnTo>
                  <a:pt x="1343378" y="287073"/>
                </a:lnTo>
                <a:lnTo>
                  <a:pt x="1342817" y="288290"/>
                </a:lnTo>
                <a:lnTo>
                  <a:pt x="1336194" y="288290"/>
                </a:lnTo>
                <a:lnTo>
                  <a:pt x="1338206" y="290830"/>
                </a:lnTo>
                <a:lnTo>
                  <a:pt x="1334020" y="290830"/>
                </a:lnTo>
                <a:lnTo>
                  <a:pt x="1334186" y="293370"/>
                </a:lnTo>
                <a:close/>
              </a:path>
              <a:path w="4096384" h="836930">
                <a:moveTo>
                  <a:pt x="1372070" y="276860"/>
                </a:moveTo>
                <a:lnTo>
                  <a:pt x="1369889" y="276860"/>
                </a:lnTo>
                <a:lnTo>
                  <a:pt x="1368383" y="271780"/>
                </a:lnTo>
                <a:lnTo>
                  <a:pt x="1371736" y="271780"/>
                </a:lnTo>
                <a:lnTo>
                  <a:pt x="1373746" y="273050"/>
                </a:lnTo>
                <a:lnTo>
                  <a:pt x="1374544" y="275468"/>
                </a:lnTo>
                <a:lnTo>
                  <a:pt x="1374443" y="275661"/>
                </a:lnTo>
                <a:lnTo>
                  <a:pt x="1372070" y="276860"/>
                </a:lnTo>
                <a:close/>
              </a:path>
              <a:path w="4096384" h="836930">
                <a:moveTo>
                  <a:pt x="1410578" y="276860"/>
                </a:moveTo>
                <a:lnTo>
                  <a:pt x="1372070" y="276860"/>
                </a:lnTo>
                <a:lnTo>
                  <a:pt x="1374443" y="275661"/>
                </a:lnTo>
                <a:lnTo>
                  <a:pt x="1374544" y="275468"/>
                </a:lnTo>
                <a:lnTo>
                  <a:pt x="1373746" y="273050"/>
                </a:lnTo>
                <a:lnTo>
                  <a:pt x="1371736" y="271780"/>
                </a:lnTo>
                <a:lnTo>
                  <a:pt x="1383804" y="271780"/>
                </a:lnTo>
                <a:lnTo>
                  <a:pt x="1386148" y="273050"/>
                </a:lnTo>
                <a:lnTo>
                  <a:pt x="1383299" y="273050"/>
                </a:lnTo>
                <a:lnTo>
                  <a:pt x="1382461" y="274320"/>
                </a:lnTo>
                <a:lnTo>
                  <a:pt x="1382795" y="275590"/>
                </a:lnTo>
                <a:lnTo>
                  <a:pt x="1411207" y="275590"/>
                </a:lnTo>
                <a:lnTo>
                  <a:pt x="1410578" y="276860"/>
                </a:lnTo>
                <a:close/>
              </a:path>
              <a:path w="4096384" h="836930">
                <a:moveTo>
                  <a:pt x="1504998" y="275590"/>
                </a:moveTo>
                <a:lnTo>
                  <a:pt x="1503990" y="275590"/>
                </a:lnTo>
                <a:lnTo>
                  <a:pt x="1502982" y="274320"/>
                </a:lnTo>
                <a:lnTo>
                  <a:pt x="1504160" y="271780"/>
                </a:lnTo>
                <a:lnTo>
                  <a:pt x="1504659" y="271780"/>
                </a:lnTo>
                <a:lnTo>
                  <a:pt x="1504324" y="273050"/>
                </a:lnTo>
                <a:lnTo>
                  <a:pt x="1505581" y="273050"/>
                </a:lnTo>
                <a:lnTo>
                  <a:pt x="1506000" y="274320"/>
                </a:lnTo>
                <a:lnTo>
                  <a:pt x="1504998" y="275590"/>
                </a:lnTo>
                <a:close/>
              </a:path>
              <a:path w="4096384" h="836930">
                <a:moveTo>
                  <a:pt x="1505438" y="272617"/>
                </a:moveTo>
                <a:lnTo>
                  <a:pt x="1505162" y="271780"/>
                </a:lnTo>
                <a:lnTo>
                  <a:pt x="1507594" y="271780"/>
                </a:lnTo>
                <a:lnTo>
                  <a:pt x="1505438" y="272617"/>
                </a:lnTo>
                <a:close/>
              </a:path>
              <a:path w="4096384" h="836930">
                <a:moveTo>
                  <a:pt x="1805961" y="274320"/>
                </a:moveTo>
                <a:lnTo>
                  <a:pt x="1804367" y="271780"/>
                </a:lnTo>
                <a:lnTo>
                  <a:pt x="1805961" y="274320"/>
                </a:lnTo>
                <a:close/>
              </a:path>
              <a:path w="4096384" h="836930">
                <a:moveTo>
                  <a:pt x="1829851" y="294640"/>
                </a:moveTo>
                <a:lnTo>
                  <a:pt x="1793642" y="294640"/>
                </a:lnTo>
                <a:lnTo>
                  <a:pt x="1796660" y="293370"/>
                </a:lnTo>
                <a:lnTo>
                  <a:pt x="1798759" y="292147"/>
                </a:lnTo>
                <a:lnTo>
                  <a:pt x="1798873" y="292018"/>
                </a:lnTo>
                <a:lnTo>
                  <a:pt x="1799338" y="290830"/>
                </a:lnTo>
                <a:lnTo>
                  <a:pt x="1797847" y="289572"/>
                </a:lnTo>
                <a:lnTo>
                  <a:pt x="1793308" y="287020"/>
                </a:lnTo>
                <a:lnTo>
                  <a:pt x="1802527" y="287020"/>
                </a:lnTo>
                <a:lnTo>
                  <a:pt x="1804187" y="283247"/>
                </a:lnTo>
                <a:lnTo>
                  <a:pt x="1804203" y="279400"/>
                </a:lnTo>
                <a:lnTo>
                  <a:pt x="1808898" y="279400"/>
                </a:lnTo>
                <a:lnTo>
                  <a:pt x="1807489" y="276753"/>
                </a:lnTo>
                <a:lnTo>
                  <a:pt x="1804367" y="271780"/>
                </a:lnTo>
                <a:lnTo>
                  <a:pt x="1806043" y="271780"/>
                </a:lnTo>
                <a:lnTo>
                  <a:pt x="1807556" y="274320"/>
                </a:lnTo>
                <a:lnTo>
                  <a:pt x="1835214" y="274320"/>
                </a:lnTo>
                <a:lnTo>
                  <a:pt x="1835044" y="275590"/>
                </a:lnTo>
                <a:lnTo>
                  <a:pt x="1821300" y="275590"/>
                </a:lnTo>
                <a:lnTo>
                  <a:pt x="1821395" y="276911"/>
                </a:lnTo>
                <a:lnTo>
                  <a:pt x="1823644" y="278130"/>
                </a:lnTo>
                <a:lnTo>
                  <a:pt x="1844433" y="278130"/>
                </a:lnTo>
                <a:lnTo>
                  <a:pt x="1842308" y="280670"/>
                </a:lnTo>
                <a:lnTo>
                  <a:pt x="1827167" y="280670"/>
                </a:lnTo>
                <a:lnTo>
                  <a:pt x="1826410" y="281940"/>
                </a:lnTo>
                <a:lnTo>
                  <a:pt x="1815767" y="281940"/>
                </a:lnTo>
                <a:lnTo>
                  <a:pt x="1813423" y="283210"/>
                </a:lnTo>
                <a:lnTo>
                  <a:pt x="1819119" y="288290"/>
                </a:lnTo>
                <a:lnTo>
                  <a:pt x="1823727" y="288290"/>
                </a:lnTo>
                <a:lnTo>
                  <a:pt x="1821464" y="292100"/>
                </a:lnTo>
                <a:lnTo>
                  <a:pt x="1834113" y="292100"/>
                </a:lnTo>
                <a:lnTo>
                  <a:pt x="1835101" y="293370"/>
                </a:lnTo>
                <a:lnTo>
                  <a:pt x="1834376" y="293370"/>
                </a:lnTo>
                <a:lnTo>
                  <a:pt x="1829851" y="294640"/>
                </a:lnTo>
                <a:close/>
              </a:path>
              <a:path w="4096384" h="836930">
                <a:moveTo>
                  <a:pt x="2239859" y="283210"/>
                </a:moveTo>
                <a:lnTo>
                  <a:pt x="2237977" y="275468"/>
                </a:lnTo>
                <a:lnTo>
                  <a:pt x="2236677" y="271780"/>
                </a:lnTo>
                <a:lnTo>
                  <a:pt x="2242204" y="275590"/>
                </a:lnTo>
                <a:lnTo>
                  <a:pt x="2243212" y="275590"/>
                </a:lnTo>
                <a:lnTo>
                  <a:pt x="2239859" y="28321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708530" y="278130"/>
                </a:lnTo>
                <a:lnTo>
                  <a:pt x="2706873" y="278130"/>
                </a:lnTo>
                <a:lnTo>
                  <a:pt x="2709545" y="271780"/>
                </a:lnTo>
                <a:lnTo>
                  <a:pt x="2712473" y="275468"/>
                </a:lnTo>
                <a:lnTo>
                  <a:pt x="2712387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849362" y="279400"/>
                </a:moveTo>
                <a:lnTo>
                  <a:pt x="2837268" y="279400"/>
                </a:lnTo>
                <a:lnTo>
                  <a:pt x="2846330" y="271780"/>
                </a:lnTo>
                <a:lnTo>
                  <a:pt x="2845322" y="274320"/>
                </a:lnTo>
                <a:lnTo>
                  <a:pt x="2844988" y="274320"/>
                </a:lnTo>
                <a:lnTo>
                  <a:pt x="2849362" y="27940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322" y="274320"/>
                </a:lnTo>
                <a:lnTo>
                  <a:pt x="2846330" y="271780"/>
                </a:lnTo>
                <a:lnTo>
                  <a:pt x="2850953" y="27178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3152838" y="275590"/>
                </a:moveTo>
                <a:lnTo>
                  <a:pt x="3149916" y="275590"/>
                </a:lnTo>
                <a:lnTo>
                  <a:pt x="3150584" y="271780"/>
                </a:lnTo>
                <a:lnTo>
                  <a:pt x="3152838" y="275590"/>
                </a:lnTo>
                <a:close/>
              </a:path>
              <a:path w="4096384" h="836930">
                <a:moveTo>
                  <a:pt x="3151232" y="288290"/>
                </a:moveTo>
                <a:lnTo>
                  <a:pt x="3146210" y="287020"/>
                </a:lnTo>
                <a:lnTo>
                  <a:pt x="3146706" y="282147"/>
                </a:lnTo>
                <a:lnTo>
                  <a:pt x="3147218" y="278130"/>
                </a:lnTo>
                <a:lnTo>
                  <a:pt x="3153589" y="276860"/>
                </a:lnTo>
                <a:lnTo>
                  <a:pt x="3150584" y="271780"/>
                </a:lnTo>
                <a:lnTo>
                  <a:pt x="3157020" y="271780"/>
                </a:lnTo>
                <a:lnTo>
                  <a:pt x="3159128" y="274320"/>
                </a:lnTo>
                <a:lnTo>
                  <a:pt x="3158699" y="276429"/>
                </a:lnTo>
                <a:lnTo>
                  <a:pt x="3158573" y="277152"/>
                </a:lnTo>
                <a:lnTo>
                  <a:pt x="3158277" y="279400"/>
                </a:lnTo>
                <a:lnTo>
                  <a:pt x="3151572" y="280670"/>
                </a:lnTo>
                <a:lnTo>
                  <a:pt x="3151445" y="285900"/>
                </a:lnTo>
                <a:lnTo>
                  <a:pt x="3151232" y="288290"/>
                </a:lnTo>
                <a:close/>
              </a:path>
              <a:path w="4096384" h="836930">
                <a:moveTo>
                  <a:pt x="3207072" y="281940"/>
                </a:moveTo>
                <a:lnTo>
                  <a:pt x="3206555" y="271780"/>
                </a:lnTo>
                <a:lnTo>
                  <a:pt x="3213102" y="274320"/>
                </a:lnTo>
                <a:lnTo>
                  <a:pt x="3214501" y="274662"/>
                </a:lnTo>
                <a:lnTo>
                  <a:pt x="3216286" y="276429"/>
                </a:lnTo>
                <a:lnTo>
                  <a:pt x="3209403" y="279400"/>
                </a:lnTo>
                <a:lnTo>
                  <a:pt x="3209063" y="279400"/>
                </a:lnTo>
                <a:lnTo>
                  <a:pt x="3207072" y="281940"/>
                </a:lnTo>
                <a:close/>
              </a:path>
              <a:path w="4096384" h="836930">
                <a:moveTo>
                  <a:pt x="3214501" y="274662"/>
                </a:moveTo>
                <a:lnTo>
                  <a:pt x="3213102" y="274320"/>
                </a:lnTo>
                <a:lnTo>
                  <a:pt x="3206555" y="271780"/>
                </a:lnTo>
                <a:lnTo>
                  <a:pt x="3213398" y="271780"/>
                </a:lnTo>
                <a:lnTo>
                  <a:pt x="3212972" y="272808"/>
                </a:lnTo>
                <a:lnTo>
                  <a:pt x="3213023" y="273199"/>
                </a:lnTo>
                <a:lnTo>
                  <a:pt x="3214501" y="274662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25995" y="271780"/>
                </a:lnTo>
                <a:lnTo>
                  <a:pt x="3235732" y="273050"/>
                </a:lnTo>
                <a:lnTo>
                  <a:pt x="3237736" y="273050"/>
                </a:lnTo>
                <a:lnTo>
                  <a:pt x="3236475" y="274320"/>
                </a:lnTo>
                <a:lnTo>
                  <a:pt x="3226853" y="27432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5732" y="273050"/>
                </a:moveTo>
                <a:lnTo>
                  <a:pt x="3225995" y="271780"/>
                </a:lnTo>
                <a:lnTo>
                  <a:pt x="3234951" y="271780"/>
                </a:lnTo>
                <a:lnTo>
                  <a:pt x="3235732" y="273050"/>
                </a:lnTo>
                <a:close/>
              </a:path>
              <a:path w="4096384" h="836930">
                <a:moveTo>
                  <a:pt x="712293" y="274320"/>
                </a:moveTo>
                <a:lnTo>
                  <a:pt x="713116" y="272450"/>
                </a:lnTo>
                <a:lnTo>
                  <a:pt x="713629" y="273050"/>
                </a:lnTo>
                <a:lnTo>
                  <a:pt x="713743" y="273897"/>
                </a:lnTo>
                <a:lnTo>
                  <a:pt x="712293" y="274320"/>
                </a:lnTo>
                <a:close/>
              </a:path>
              <a:path w="4096384" h="836930">
                <a:moveTo>
                  <a:pt x="1480321" y="273050"/>
                </a:moveTo>
                <a:lnTo>
                  <a:pt x="1479180" y="273050"/>
                </a:lnTo>
                <a:lnTo>
                  <a:pt x="1479839" y="272524"/>
                </a:lnTo>
                <a:lnTo>
                  <a:pt x="1480321" y="273050"/>
                </a:lnTo>
                <a:close/>
              </a:path>
              <a:path w="4096384" h="836930">
                <a:moveTo>
                  <a:pt x="1505581" y="273050"/>
                </a:moveTo>
                <a:lnTo>
                  <a:pt x="1504324" y="273050"/>
                </a:lnTo>
                <a:lnTo>
                  <a:pt x="1505438" y="272617"/>
                </a:lnTo>
                <a:lnTo>
                  <a:pt x="1505581" y="273050"/>
                </a:lnTo>
                <a:close/>
              </a:path>
              <a:path w="4096384" h="836930">
                <a:moveTo>
                  <a:pt x="1065315" y="273724"/>
                </a:moveTo>
                <a:lnTo>
                  <a:pt x="1065315" y="272808"/>
                </a:lnTo>
                <a:lnTo>
                  <a:pt x="1065983" y="273050"/>
                </a:lnTo>
                <a:lnTo>
                  <a:pt x="1065315" y="273724"/>
                </a:lnTo>
                <a:close/>
              </a:path>
              <a:path w="4096384" h="836930">
                <a:moveTo>
                  <a:pt x="16307" y="274320"/>
                </a:moveTo>
                <a:lnTo>
                  <a:pt x="8934" y="274320"/>
                </a:lnTo>
                <a:lnTo>
                  <a:pt x="13124" y="273050"/>
                </a:lnTo>
                <a:lnTo>
                  <a:pt x="16307" y="27432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38438" y="285750"/>
                </a:lnTo>
                <a:lnTo>
                  <a:pt x="35584" y="280670"/>
                </a:lnTo>
                <a:lnTo>
                  <a:pt x="33239" y="274320"/>
                </a:lnTo>
                <a:lnTo>
                  <a:pt x="16307" y="274320"/>
                </a:lnTo>
                <a:lnTo>
                  <a:pt x="13124" y="273050"/>
                </a:lnTo>
                <a:lnTo>
                  <a:pt x="37662" y="273050"/>
                </a:lnTo>
                <a:lnTo>
                  <a:pt x="35086" y="276860"/>
                </a:lnTo>
                <a:lnTo>
                  <a:pt x="37764" y="276860"/>
                </a:lnTo>
                <a:lnTo>
                  <a:pt x="41955" y="279400"/>
                </a:lnTo>
                <a:lnTo>
                  <a:pt x="46983" y="279400"/>
                </a:lnTo>
                <a:lnTo>
                  <a:pt x="45419" y="280585"/>
                </a:lnTo>
                <a:lnTo>
                  <a:pt x="45477" y="281940"/>
                </a:lnTo>
                <a:lnTo>
                  <a:pt x="55535" y="281940"/>
                </a:lnTo>
                <a:lnTo>
                  <a:pt x="58049" y="28448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80175" y="290830"/>
                </a:lnTo>
                <a:lnTo>
                  <a:pt x="81517" y="288290"/>
                </a:lnTo>
                <a:lnTo>
                  <a:pt x="82689" y="285750"/>
                </a:lnTo>
                <a:lnTo>
                  <a:pt x="70621" y="285750"/>
                </a:lnTo>
                <a:lnTo>
                  <a:pt x="73470" y="284480"/>
                </a:lnTo>
                <a:lnTo>
                  <a:pt x="75284" y="283231"/>
                </a:lnTo>
                <a:lnTo>
                  <a:pt x="75401" y="282550"/>
                </a:lnTo>
                <a:lnTo>
                  <a:pt x="75480" y="281940"/>
                </a:lnTo>
                <a:lnTo>
                  <a:pt x="73803" y="279400"/>
                </a:lnTo>
                <a:lnTo>
                  <a:pt x="70451" y="278130"/>
                </a:lnTo>
                <a:lnTo>
                  <a:pt x="65088" y="278130"/>
                </a:lnTo>
                <a:lnTo>
                  <a:pt x="65088" y="273050"/>
                </a:lnTo>
                <a:lnTo>
                  <a:pt x="132309" y="273050"/>
                </a:lnTo>
                <a:lnTo>
                  <a:pt x="129221" y="275509"/>
                </a:lnTo>
                <a:lnTo>
                  <a:pt x="129252" y="275661"/>
                </a:lnTo>
                <a:lnTo>
                  <a:pt x="131466" y="276860"/>
                </a:lnTo>
                <a:lnTo>
                  <a:pt x="113870" y="276860"/>
                </a:lnTo>
                <a:lnTo>
                  <a:pt x="113700" y="279400"/>
                </a:lnTo>
                <a:lnTo>
                  <a:pt x="112080" y="280670"/>
                </a:lnTo>
                <a:lnTo>
                  <a:pt x="99452" y="280670"/>
                </a:lnTo>
                <a:lnTo>
                  <a:pt x="95091" y="283210"/>
                </a:lnTo>
                <a:lnTo>
                  <a:pt x="108841" y="283210"/>
                </a:lnTo>
                <a:lnTo>
                  <a:pt x="113366" y="284480"/>
                </a:lnTo>
                <a:lnTo>
                  <a:pt x="133600" y="284480"/>
                </a:lnTo>
                <a:lnTo>
                  <a:pt x="131063" y="287020"/>
                </a:lnTo>
                <a:lnTo>
                  <a:pt x="103976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36159" y="279400"/>
                </a:moveTo>
                <a:lnTo>
                  <a:pt x="129252" y="275661"/>
                </a:lnTo>
                <a:lnTo>
                  <a:pt x="129221" y="275509"/>
                </a:lnTo>
                <a:lnTo>
                  <a:pt x="132309" y="273050"/>
                </a:lnTo>
                <a:lnTo>
                  <a:pt x="135995" y="273050"/>
                </a:lnTo>
                <a:lnTo>
                  <a:pt x="136207" y="274662"/>
                </a:lnTo>
                <a:lnTo>
                  <a:pt x="136159" y="279400"/>
                </a:lnTo>
                <a:close/>
              </a:path>
              <a:path w="4096384" h="836930">
                <a:moveTo>
                  <a:pt x="220476" y="279400"/>
                </a:moveTo>
                <a:lnTo>
                  <a:pt x="136159" y="279400"/>
                </a:lnTo>
                <a:lnTo>
                  <a:pt x="136207" y="274662"/>
                </a:lnTo>
                <a:lnTo>
                  <a:pt x="135995" y="273050"/>
                </a:lnTo>
                <a:lnTo>
                  <a:pt x="160635" y="273050"/>
                </a:lnTo>
                <a:lnTo>
                  <a:pt x="158120" y="278130"/>
                </a:lnTo>
                <a:lnTo>
                  <a:pt x="221509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333957" y="276860"/>
                </a:moveTo>
                <a:lnTo>
                  <a:pt x="321726" y="276860"/>
                </a:lnTo>
                <a:lnTo>
                  <a:pt x="323308" y="275661"/>
                </a:lnTo>
                <a:lnTo>
                  <a:pt x="323434" y="275468"/>
                </a:lnTo>
                <a:lnTo>
                  <a:pt x="324070" y="273050"/>
                </a:lnTo>
                <a:lnTo>
                  <a:pt x="332117" y="273050"/>
                </a:lnTo>
                <a:lnTo>
                  <a:pt x="333957" y="276860"/>
                </a:lnTo>
                <a:close/>
              </a:path>
              <a:path w="4096384" h="836930">
                <a:moveTo>
                  <a:pt x="335974" y="276860"/>
                </a:moveTo>
                <a:lnTo>
                  <a:pt x="333957" y="276860"/>
                </a:lnTo>
                <a:lnTo>
                  <a:pt x="332117" y="273050"/>
                </a:lnTo>
                <a:lnTo>
                  <a:pt x="336642" y="273050"/>
                </a:lnTo>
                <a:lnTo>
                  <a:pt x="338717" y="275468"/>
                </a:lnTo>
                <a:lnTo>
                  <a:pt x="338662" y="275661"/>
                </a:lnTo>
                <a:lnTo>
                  <a:pt x="335974" y="276860"/>
                </a:lnTo>
                <a:close/>
              </a:path>
              <a:path w="4096384" h="836930">
                <a:moveTo>
                  <a:pt x="508464" y="276860"/>
                </a:moveTo>
                <a:lnTo>
                  <a:pt x="335974" y="276860"/>
                </a:lnTo>
                <a:lnTo>
                  <a:pt x="338662" y="275661"/>
                </a:lnTo>
                <a:lnTo>
                  <a:pt x="338717" y="275468"/>
                </a:lnTo>
                <a:lnTo>
                  <a:pt x="336642" y="273050"/>
                </a:lnTo>
                <a:lnTo>
                  <a:pt x="375700" y="273050"/>
                </a:lnTo>
                <a:lnTo>
                  <a:pt x="374528" y="274320"/>
                </a:lnTo>
                <a:lnTo>
                  <a:pt x="376204" y="275590"/>
                </a:lnTo>
                <a:lnTo>
                  <a:pt x="506114" y="275590"/>
                </a:lnTo>
                <a:lnTo>
                  <a:pt x="508464" y="276860"/>
                </a:lnTo>
                <a:close/>
              </a:path>
              <a:path w="4096384" h="836930">
                <a:moveTo>
                  <a:pt x="377376" y="275590"/>
                </a:moveTo>
                <a:lnTo>
                  <a:pt x="376204" y="275590"/>
                </a:lnTo>
                <a:lnTo>
                  <a:pt x="374528" y="274320"/>
                </a:lnTo>
                <a:lnTo>
                  <a:pt x="375700" y="273050"/>
                </a:lnTo>
                <a:lnTo>
                  <a:pt x="377880" y="273050"/>
                </a:lnTo>
                <a:lnTo>
                  <a:pt x="377376" y="275590"/>
                </a:lnTo>
                <a:close/>
              </a:path>
              <a:path w="4096384" h="836930">
                <a:moveTo>
                  <a:pt x="494380" y="274320"/>
                </a:moveTo>
                <a:lnTo>
                  <a:pt x="496724" y="273050"/>
                </a:lnTo>
                <a:lnTo>
                  <a:pt x="498230" y="273050"/>
                </a:lnTo>
                <a:lnTo>
                  <a:pt x="494380" y="274320"/>
                </a:lnTo>
                <a:close/>
              </a:path>
              <a:path w="4096384" h="836930">
                <a:moveTo>
                  <a:pt x="507120" y="274320"/>
                </a:moveTo>
                <a:lnTo>
                  <a:pt x="494380" y="274320"/>
                </a:lnTo>
                <a:lnTo>
                  <a:pt x="498230" y="273050"/>
                </a:lnTo>
                <a:lnTo>
                  <a:pt x="508126" y="273050"/>
                </a:lnTo>
                <a:lnTo>
                  <a:pt x="507120" y="274320"/>
                </a:lnTo>
                <a:close/>
              </a:path>
              <a:path w="4096384" h="836930">
                <a:moveTo>
                  <a:pt x="577688" y="275590"/>
                </a:moveTo>
                <a:lnTo>
                  <a:pt x="576012" y="275590"/>
                </a:lnTo>
                <a:lnTo>
                  <a:pt x="575508" y="274320"/>
                </a:lnTo>
                <a:lnTo>
                  <a:pt x="576516" y="273050"/>
                </a:lnTo>
                <a:lnTo>
                  <a:pt x="578697" y="273050"/>
                </a:lnTo>
                <a:lnTo>
                  <a:pt x="579031" y="274320"/>
                </a:lnTo>
                <a:lnTo>
                  <a:pt x="577688" y="275590"/>
                </a:lnTo>
                <a:close/>
              </a:path>
              <a:path w="4096384" h="836930">
                <a:moveTo>
                  <a:pt x="590594" y="275590"/>
                </a:moveTo>
                <a:lnTo>
                  <a:pt x="577688" y="275590"/>
                </a:lnTo>
                <a:lnTo>
                  <a:pt x="579031" y="274320"/>
                </a:lnTo>
                <a:lnTo>
                  <a:pt x="578697" y="273050"/>
                </a:lnTo>
                <a:lnTo>
                  <a:pt x="588373" y="273050"/>
                </a:lnTo>
                <a:lnTo>
                  <a:pt x="586738" y="274320"/>
                </a:lnTo>
                <a:lnTo>
                  <a:pt x="590594" y="275590"/>
                </a:lnTo>
                <a:close/>
              </a:path>
              <a:path w="4096384" h="836930">
                <a:moveTo>
                  <a:pt x="631663" y="275590"/>
                </a:moveTo>
                <a:lnTo>
                  <a:pt x="605347" y="275590"/>
                </a:lnTo>
                <a:lnTo>
                  <a:pt x="604208" y="273122"/>
                </a:lnTo>
                <a:lnTo>
                  <a:pt x="604338" y="273050"/>
                </a:lnTo>
                <a:lnTo>
                  <a:pt x="671899" y="273050"/>
                </a:lnTo>
                <a:lnTo>
                  <a:pt x="671389" y="274320"/>
                </a:lnTo>
                <a:lnTo>
                  <a:pt x="632167" y="274320"/>
                </a:lnTo>
                <a:lnTo>
                  <a:pt x="631663" y="275590"/>
                </a:lnTo>
                <a:close/>
              </a:path>
              <a:path w="4096384" h="836930">
                <a:moveTo>
                  <a:pt x="671723" y="274320"/>
                </a:moveTo>
                <a:lnTo>
                  <a:pt x="671389" y="274320"/>
                </a:lnTo>
                <a:lnTo>
                  <a:pt x="671899" y="273050"/>
                </a:lnTo>
                <a:lnTo>
                  <a:pt x="671723" y="274320"/>
                </a:lnTo>
                <a:close/>
              </a:path>
              <a:path w="4096384" h="836930">
                <a:moveTo>
                  <a:pt x="709831" y="300990"/>
                </a:moveTo>
                <a:lnTo>
                  <a:pt x="706426" y="300990"/>
                </a:lnTo>
                <a:lnTo>
                  <a:pt x="707235" y="296090"/>
                </a:lnTo>
                <a:lnTo>
                  <a:pt x="707358" y="295791"/>
                </a:lnTo>
                <a:lnTo>
                  <a:pt x="710113" y="292100"/>
                </a:lnTo>
                <a:lnTo>
                  <a:pt x="697875" y="290830"/>
                </a:lnTo>
                <a:lnTo>
                  <a:pt x="699217" y="290830"/>
                </a:lnTo>
                <a:lnTo>
                  <a:pt x="700708" y="289572"/>
                </a:lnTo>
                <a:lnTo>
                  <a:pt x="700787" y="288048"/>
                </a:lnTo>
                <a:lnTo>
                  <a:pt x="697541" y="280670"/>
                </a:lnTo>
                <a:lnTo>
                  <a:pt x="641556" y="280670"/>
                </a:lnTo>
                <a:lnTo>
                  <a:pt x="632167" y="275590"/>
                </a:lnTo>
                <a:lnTo>
                  <a:pt x="631663" y="275590"/>
                </a:lnTo>
                <a:lnTo>
                  <a:pt x="632167" y="274320"/>
                </a:lnTo>
                <a:lnTo>
                  <a:pt x="671723" y="274320"/>
                </a:lnTo>
                <a:lnTo>
                  <a:pt x="671899" y="273050"/>
                </a:lnTo>
                <a:lnTo>
                  <a:pt x="685971" y="273050"/>
                </a:lnTo>
                <a:lnTo>
                  <a:pt x="682959" y="274320"/>
                </a:lnTo>
                <a:lnTo>
                  <a:pt x="682875" y="274972"/>
                </a:lnTo>
                <a:lnTo>
                  <a:pt x="682946" y="275661"/>
                </a:lnTo>
                <a:lnTo>
                  <a:pt x="685473" y="276860"/>
                </a:lnTo>
                <a:lnTo>
                  <a:pt x="709592" y="276860"/>
                </a:lnTo>
                <a:lnTo>
                  <a:pt x="708847" y="279400"/>
                </a:lnTo>
                <a:lnTo>
                  <a:pt x="702065" y="279400"/>
                </a:lnTo>
                <a:lnTo>
                  <a:pt x="703408" y="283210"/>
                </a:lnTo>
                <a:lnTo>
                  <a:pt x="715423" y="283210"/>
                </a:lnTo>
                <a:lnTo>
                  <a:pt x="715312" y="284480"/>
                </a:lnTo>
                <a:lnTo>
                  <a:pt x="709445" y="284480"/>
                </a:lnTo>
                <a:lnTo>
                  <a:pt x="711044" y="288508"/>
                </a:lnTo>
                <a:lnTo>
                  <a:pt x="713131" y="293370"/>
                </a:lnTo>
                <a:lnTo>
                  <a:pt x="715479" y="293370"/>
                </a:lnTo>
                <a:lnTo>
                  <a:pt x="712797" y="294640"/>
                </a:lnTo>
                <a:lnTo>
                  <a:pt x="716484" y="295910"/>
                </a:lnTo>
                <a:lnTo>
                  <a:pt x="720170" y="298450"/>
                </a:lnTo>
                <a:lnTo>
                  <a:pt x="710276" y="298450"/>
                </a:lnTo>
                <a:lnTo>
                  <a:pt x="709831" y="300990"/>
                </a:lnTo>
                <a:close/>
              </a:path>
              <a:path w="4096384" h="836930">
                <a:moveTo>
                  <a:pt x="685473" y="276860"/>
                </a:moveTo>
                <a:lnTo>
                  <a:pt x="682946" y="275661"/>
                </a:lnTo>
                <a:lnTo>
                  <a:pt x="682875" y="274972"/>
                </a:lnTo>
                <a:lnTo>
                  <a:pt x="682959" y="274320"/>
                </a:lnTo>
                <a:lnTo>
                  <a:pt x="685971" y="273050"/>
                </a:lnTo>
                <a:lnTo>
                  <a:pt x="688826" y="274320"/>
                </a:lnTo>
                <a:lnTo>
                  <a:pt x="688655" y="275590"/>
                </a:lnTo>
                <a:lnTo>
                  <a:pt x="685473" y="276860"/>
                </a:lnTo>
                <a:close/>
              </a:path>
              <a:path w="4096384" h="836930">
                <a:moveTo>
                  <a:pt x="709592" y="276860"/>
                </a:moveTo>
                <a:lnTo>
                  <a:pt x="685473" y="276860"/>
                </a:lnTo>
                <a:lnTo>
                  <a:pt x="688655" y="275590"/>
                </a:lnTo>
                <a:lnTo>
                  <a:pt x="688826" y="274320"/>
                </a:lnTo>
                <a:lnTo>
                  <a:pt x="685971" y="273050"/>
                </a:lnTo>
                <a:lnTo>
                  <a:pt x="710710" y="273050"/>
                </a:lnTo>
                <a:lnTo>
                  <a:pt x="709592" y="276860"/>
                </a:lnTo>
                <a:close/>
              </a:path>
              <a:path w="4096384" h="836930">
                <a:moveTo>
                  <a:pt x="765770" y="279400"/>
                </a:moveTo>
                <a:lnTo>
                  <a:pt x="761675" y="275753"/>
                </a:lnTo>
                <a:lnTo>
                  <a:pt x="761572" y="275590"/>
                </a:lnTo>
                <a:lnTo>
                  <a:pt x="760066" y="274320"/>
                </a:lnTo>
                <a:lnTo>
                  <a:pt x="763753" y="273050"/>
                </a:lnTo>
                <a:lnTo>
                  <a:pt x="767773" y="273050"/>
                </a:lnTo>
                <a:lnTo>
                  <a:pt x="767048" y="275753"/>
                </a:lnTo>
                <a:lnTo>
                  <a:pt x="765770" y="279400"/>
                </a:lnTo>
                <a:close/>
              </a:path>
              <a:path w="4096384" h="836930">
                <a:moveTo>
                  <a:pt x="831805" y="290830"/>
                </a:moveTo>
                <a:lnTo>
                  <a:pt x="820241" y="290830"/>
                </a:lnTo>
                <a:lnTo>
                  <a:pt x="826522" y="287073"/>
                </a:lnTo>
                <a:lnTo>
                  <a:pt x="820241" y="284480"/>
                </a:lnTo>
                <a:lnTo>
                  <a:pt x="815147" y="282550"/>
                </a:lnTo>
                <a:lnTo>
                  <a:pt x="815156" y="282368"/>
                </a:lnTo>
                <a:lnTo>
                  <a:pt x="815383" y="281940"/>
                </a:lnTo>
                <a:lnTo>
                  <a:pt x="814545" y="280670"/>
                </a:lnTo>
                <a:lnTo>
                  <a:pt x="813870" y="280670"/>
                </a:lnTo>
                <a:lnTo>
                  <a:pt x="813032" y="279400"/>
                </a:lnTo>
                <a:lnTo>
                  <a:pt x="765770" y="279400"/>
                </a:lnTo>
                <a:lnTo>
                  <a:pt x="767137" y="275468"/>
                </a:lnTo>
                <a:lnTo>
                  <a:pt x="767773" y="273050"/>
                </a:lnTo>
                <a:lnTo>
                  <a:pt x="775153" y="273050"/>
                </a:lnTo>
                <a:lnTo>
                  <a:pt x="775795" y="275468"/>
                </a:lnTo>
                <a:lnTo>
                  <a:pt x="775906" y="275629"/>
                </a:lnTo>
                <a:lnTo>
                  <a:pt x="778423" y="276911"/>
                </a:lnTo>
                <a:lnTo>
                  <a:pt x="780515" y="278130"/>
                </a:lnTo>
                <a:lnTo>
                  <a:pt x="822381" y="278130"/>
                </a:lnTo>
                <a:lnTo>
                  <a:pt x="824772" y="281940"/>
                </a:lnTo>
                <a:lnTo>
                  <a:pt x="827451" y="288290"/>
                </a:lnTo>
                <a:lnTo>
                  <a:pt x="832650" y="288290"/>
                </a:lnTo>
                <a:lnTo>
                  <a:pt x="831705" y="289479"/>
                </a:lnTo>
                <a:lnTo>
                  <a:pt x="831805" y="290830"/>
                </a:lnTo>
                <a:close/>
              </a:path>
              <a:path w="4096384" h="836930">
                <a:moveTo>
                  <a:pt x="930063" y="274320"/>
                </a:moveTo>
                <a:lnTo>
                  <a:pt x="929368" y="274320"/>
                </a:lnTo>
                <a:lnTo>
                  <a:pt x="930043" y="273050"/>
                </a:lnTo>
                <a:lnTo>
                  <a:pt x="931208" y="273050"/>
                </a:lnTo>
                <a:lnTo>
                  <a:pt x="930063" y="27432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920483" y="283210"/>
                </a:lnTo>
                <a:lnTo>
                  <a:pt x="922329" y="281940"/>
                </a:lnTo>
                <a:lnTo>
                  <a:pt x="924673" y="280670"/>
                </a:lnTo>
                <a:lnTo>
                  <a:pt x="924416" y="280585"/>
                </a:lnTo>
                <a:lnTo>
                  <a:pt x="931208" y="273050"/>
                </a:lnTo>
                <a:lnTo>
                  <a:pt x="1008316" y="273050"/>
                </a:lnTo>
                <a:lnTo>
                  <a:pt x="1008316" y="274320"/>
                </a:lnTo>
                <a:lnTo>
                  <a:pt x="1059029" y="274320"/>
                </a:lnTo>
                <a:lnTo>
                  <a:pt x="1059143" y="275629"/>
                </a:lnTo>
                <a:lnTo>
                  <a:pt x="1060954" y="278130"/>
                </a:lnTo>
                <a:lnTo>
                  <a:pt x="1148038" y="278130"/>
                </a:lnTo>
                <a:lnTo>
                  <a:pt x="1147674" y="279400"/>
                </a:lnTo>
                <a:lnTo>
                  <a:pt x="1064307" y="279400"/>
                </a:lnTo>
                <a:lnTo>
                  <a:pt x="1069002" y="281940"/>
                </a:lnTo>
                <a:lnTo>
                  <a:pt x="1107555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008316" y="274320"/>
                </a:moveTo>
                <a:lnTo>
                  <a:pt x="1008316" y="273050"/>
                </a:lnTo>
                <a:lnTo>
                  <a:pt x="1009161" y="273050"/>
                </a:lnTo>
                <a:lnTo>
                  <a:pt x="1008316" y="274320"/>
                </a:lnTo>
                <a:close/>
              </a:path>
              <a:path w="4096384" h="836930">
                <a:moveTo>
                  <a:pt x="1059029" y="274320"/>
                </a:moveTo>
                <a:lnTo>
                  <a:pt x="1008316" y="274320"/>
                </a:lnTo>
                <a:lnTo>
                  <a:pt x="1009161" y="273050"/>
                </a:lnTo>
                <a:lnTo>
                  <a:pt x="1058944" y="273050"/>
                </a:lnTo>
                <a:lnTo>
                  <a:pt x="1059029" y="274320"/>
                </a:lnTo>
                <a:close/>
              </a:path>
              <a:path w="4096384" h="836930">
                <a:moveTo>
                  <a:pt x="1159234" y="275590"/>
                </a:moveTo>
                <a:lnTo>
                  <a:pt x="1156900" y="274320"/>
                </a:lnTo>
                <a:lnTo>
                  <a:pt x="1155038" y="273050"/>
                </a:lnTo>
                <a:lnTo>
                  <a:pt x="1157843" y="274320"/>
                </a:lnTo>
                <a:lnTo>
                  <a:pt x="1159234" y="27559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97405" y="281940"/>
                </a:lnTo>
                <a:lnTo>
                  <a:pt x="1205282" y="274320"/>
                </a:lnTo>
                <a:lnTo>
                  <a:pt x="1206455" y="274320"/>
                </a:lnTo>
                <a:lnTo>
                  <a:pt x="1210027" y="273050"/>
                </a:lnTo>
                <a:lnTo>
                  <a:pt x="1209449" y="276489"/>
                </a:lnTo>
                <a:lnTo>
                  <a:pt x="1209356" y="276911"/>
                </a:lnTo>
                <a:lnTo>
                  <a:pt x="1206357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240314" y="283210"/>
                </a:moveTo>
                <a:lnTo>
                  <a:pt x="1202762" y="283210"/>
                </a:lnTo>
                <a:lnTo>
                  <a:pt x="1206357" y="281940"/>
                </a:lnTo>
                <a:lnTo>
                  <a:pt x="1209356" y="276911"/>
                </a:lnTo>
                <a:lnTo>
                  <a:pt x="1209449" y="276489"/>
                </a:lnTo>
                <a:lnTo>
                  <a:pt x="1210027" y="273050"/>
                </a:lnTo>
                <a:lnTo>
                  <a:pt x="1221711" y="273050"/>
                </a:lnTo>
                <a:lnTo>
                  <a:pt x="1220873" y="274320"/>
                </a:lnTo>
                <a:lnTo>
                  <a:pt x="1220957" y="274972"/>
                </a:lnTo>
                <a:lnTo>
                  <a:pt x="1221079" y="275661"/>
                </a:lnTo>
                <a:lnTo>
                  <a:pt x="1222549" y="278130"/>
                </a:lnTo>
                <a:lnTo>
                  <a:pt x="1267973" y="278130"/>
                </a:lnTo>
                <a:lnTo>
                  <a:pt x="1266799" y="279400"/>
                </a:lnTo>
                <a:lnTo>
                  <a:pt x="1216846" y="279400"/>
                </a:lnTo>
                <a:lnTo>
                  <a:pt x="1215844" y="280670"/>
                </a:lnTo>
                <a:lnTo>
                  <a:pt x="1247693" y="280670"/>
                </a:lnTo>
                <a:lnTo>
                  <a:pt x="1243836" y="281940"/>
                </a:lnTo>
                <a:lnTo>
                  <a:pt x="1240314" y="283210"/>
                </a:lnTo>
                <a:close/>
              </a:path>
              <a:path w="4096384" h="836930">
                <a:moveTo>
                  <a:pt x="1222549" y="278130"/>
                </a:moveTo>
                <a:lnTo>
                  <a:pt x="1221079" y="275661"/>
                </a:lnTo>
                <a:lnTo>
                  <a:pt x="1220957" y="274972"/>
                </a:lnTo>
                <a:lnTo>
                  <a:pt x="1220873" y="274320"/>
                </a:lnTo>
                <a:lnTo>
                  <a:pt x="1221711" y="273050"/>
                </a:lnTo>
                <a:lnTo>
                  <a:pt x="1223381" y="273050"/>
                </a:lnTo>
                <a:lnTo>
                  <a:pt x="1225619" y="275468"/>
                </a:lnTo>
                <a:lnTo>
                  <a:pt x="1225527" y="275753"/>
                </a:lnTo>
                <a:lnTo>
                  <a:pt x="1222549" y="278130"/>
                </a:lnTo>
                <a:close/>
              </a:path>
              <a:path w="4096384" h="836930">
                <a:moveTo>
                  <a:pt x="1267973" y="278130"/>
                </a:moveTo>
                <a:lnTo>
                  <a:pt x="1222549" y="278130"/>
                </a:lnTo>
                <a:lnTo>
                  <a:pt x="1225527" y="275753"/>
                </a:lnTo>
                <a:lnTo>
                  <a:pt x="1225619" y="275468"/>
                </a:lnTo>
                <a:lnTo>
                  <a:pt x="1223381" y="273050"/>
                </a:lnTo>
                <a:lnTo>
                  <a:pt x="1235453" y="273050"/>
                </a:lnTo>
                <a:lnTo>
                  <a:pt x="1235341" y="273897"/>
                </a:lnTo>
                <a:lnTo>
                  <a:pt x="1235398" y="274662"/>
                </a:lnTo>
                <a:lnTo>
                  <a:pt x="1236123" y="276860"/>
                </a:lnTo>
                <a:lnTo>
                  <a:pt x="1262105" y="276860"/>
                </a:lnTo>
                <a:lnTo>
                  <a:pt x="1268161" y="277926"/>
                </a:lnTo>
                <a:lnTo>
                  <a:pt x="1267973" y="278130"/>
                </a:lnTo>
                <a:close/>
              </a:path>
              <a:path w="4096384" h="836930">
                <a:moveTo>
                  <a:pt x="1292952" y="275590"/>
                </a:moveTo>
                <a:lnTo>
                  <a:pt x="1290267" y="275590"/>
                </a:lnTo>
                <a:lnTo>
                  <a:pt x="1288761" y="274320"/>
                </a:lnTo>
                <a:lnTo>
                  <a:pt x="1292278" y="273050"/>
                </a:lnTo>
                <a:lnTo>
                  <a:pt x="1292782" y="273050"/>
                </a:lnTo>
                <a:lnTo>
                  <a:pt x="1292952" y="275590"/>
                </a:lnTo>
                <a:close/>
              </a:path>
              <a:path w="4096384" h="836930">
                <a:moveTo>
                  <a:pt x="1302669" y="275590"/>
                </a:moveTo>
                <a:lnTo>
                  <a:pt x="1292952" y="275590"/>
                </a:lnTo>
                <a:lnTo>
                  <a:pt x="1292782" y="273050"/>
                </a:lnTo>
                <a:lnTo>
                  <a:pt x="1302669" y="273050"/>
                </a:lnTo>
                <a:lnTo>
                  <a:pt x="1302669" y="275590"/>
                </a:lnTo>
                <a:close/>
              </a:path>
              <a:path w="4096384" h="836930">
                <a:moveTo>
                  <a:pt x="1344746" y="278130"/>
                </a:moveTo>
                <a:lnTo>
                  <a:pt x="1343177" y="275753"/>
                </a:lnTo>
                <a:lnTo>
                  <a:pt x="1343110" y="275468"/>
                </a:lnTo>
                <a:lnTo>
                  <a:pt x="1343907" y="273050"/>
                </a:lnTo>
                <a:lnTo>
                  <a:pt x="1344746" y="274320"/>
                </a:lnTo>
                <a:lnTo>
                  <a:pt x="1345657" y="275468"/>
                </a:lnTo>
                <a:lnTo>
                  <a:pt x="1345689" y="275753"/>
                </a:lnTo>
                <a:lnTo>
                  <a:pt x="1344746" y="27813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344746" y="278130"/>
                </a:lnTo>
                <a:lnTo>
                  <a:pt x="1345689" y="275753"/>
                </a:lnTo>
                <a:lnTo>
                  <a:pt x="1345657" y="275468"/>
                </a:lnTo>
                <a:lnTo>
                  <a:pt x="1344746" y="274320"/>
                </a:lnTo>
                <a:lnTo>
                  <a:pt x="1343907" y="273050"/>
                </a:lnTo>
                <a:lnTo>
                  <a:pt x="1368760" y="273050"/>
                </a:lnTo>
                <a:lnTo>
                  <a:pt x="1369513" y="275590"/>
                </a:lnTo>
                <a:lnTo>
                  <a:pt x="1350613" y="275590"/>
                </a:lnTo>
                <a:lnTo>
                  <a:pt x="1353127" y="276860"/>
                </a:lnTo>
                <a:lnTo>
                  <a:pt x="1410578" y="276860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84308" y="275590"/>
                </a:moveTo>
                <a:lnTo>
                  <a:pt x="1382795" y="275590"/>
                </a:lnTo>
                <a:lnTo>
                  <a:pt x="1382461" y="274320"/>
                </a:lnTo>
                <a:lnTo>
                  <a:pt x="1383299" y="273050"/>
                </a:lnTo>
                <a:lnTo>
                  <a:pt x="1384138" y="273050"/>
                </a:lnTo>
                <a:lnTo>
                  <a:pt x="1386822" y="274320"/>
                </a:lnTo>
                <a:lnTo>
                  <a:pt x="1384308" y="275590"/>
                </a:lnTo>
                <a:close/>
              </a:path>
              <a:path w="4096384" h="836930">
                <a:moveTo>
                  <a:pt x="1411207" y="275590"/>
                </a:moveTo>
                <a:lnTo>
                  <a:pt x="1384308" y="275590"/>
                </a:lnTo>
                <a:lnTo>
                  <a:pt x="1386822" y="274320"/>
                </a:lnTo>
                <a:lnTo>
                  <a:pt x="1384138" y="273050"/>
                </a:lnTo>
                <a:lnTo>
                  <a:pt x="1412464" y="273050"/>
                </a:lnTo>
                <a:lnTo>
                  <a:pt x="1411207" y="27559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412464" y="273050"/>
                </a:lnTo>
                <a:lnTo>
                  <a:pt x="1411205" y="275753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90672" y="294640"/>
                </a:moveTo>
                <a:lnTo>
                  <a:pt x="1382632" y="294640"/>
                </a:lnTo>
                <a:lnTo>
                  <a:pt x="1382726" y="289479"/>
                </a:lnTo>
                <a:lnTo>
                  <a:pt x="1386652" y="288290"/>
                </a:lnTo>
                <a:lnTo>
                  <a:pt x="1384345" y="286232"/>
                </a:lnTo>
                <a:lnTo>
                  <a:pt x="1384472" y="285750"/>
                </a:lnTo>
                <a:lnTo>
                  <a:pt x="1391851" y="283210"/>
                </a:lnTo>
                <a:lnTo>
                  <a:pt x="1386311" y="280497"/>
                </a:lnTo>
                <a:lnTo>
                  <a:pt x="1381623" y="278130"/>
                </a:lnTo>
                <a:lnTo>
                  <a:pt x="1409949" y="278130"/>
                </a:lnTo>
                <a:lnTo>
                  <a:pt x="1411348" y="275468"/>
                </a:lnTo>
                <a:lnTo>
                  <a:pt x="1412464" y="273050"/>
                </a:lnTo>
                <a:lnTo>
                  <a:pt x="1424034" y="273050"/>
                </a:lnTo>
                <a:lnTo>
                  <a:pt x="1421753" y="275590"/>
                </a:lnTo>
                <a:lnTo>
                  <a:pt x="1414814" y="275590"/>
                </a:lnTo>
                <a:lnTo>
                  <a:pt x="1414870" y="281198"/>
                </a:lnTo>
                <a:lnTo>
                  <a:pt x="1414948" y="281940"/>
                </a:lnTo>
                <a:lnTo>
                  <a:pt x="1400062" y="281940"/>
                </a:lnTo>
                <a:lnTo>
                  <a:pt x="1398870" y="283247"/>
                </a:lnTo>
                <a:lnTo>
                  <a:pt x="1397548" y="285750"/>
                </a:lnTo>
                <a:lnTo>
                  <a:pt x="1397995" y="285822"/>
                </a:lnTo>
                <a:lnTo>
                  <a:pt x="1396042" y="288290"/>
                </a:lnTo>
                <a:lnTo>
                  <a:pt x="1396710" y="289560"/>
                </a:lnTo>
                <a:lnTo>
                  <a:pt x="1397214" y="289560"/>
                </a:lnTo>
                <a:lnTo>
                  <a:pt x="1397882" y="290830"/>
                </a:lnTo>
                <a:lnTo>
                  <a:pt x="1400969" y="290830"/>
                </a:lnTo>
                <a:lnTo>
                  <a:pt x="1399533" y="293370"/>
                </a:lnTo>
                <a:lnTo>
                  <a:pt x="1394365" y="293370"/>
                </a:lnTo>
                <a:lnTo>
                  <a:pt x="1390672" y="294640"/>
                </a:lnTo>
                <a:close/>
              </a:path>
              <a:path w="4096384" h="836930">
                <a:moveTo>
                  <a:pt x="1419112" y="279209"/>
                </a:moveTo>
                <a:lnTo>
                  <a:pt x="1418863" y="278999"/>
                </a:lnTo>
                <a:lnTo>
                  <a:pt x="1418822" y="278853"/>
                </a:lnTo>
                <a:lnTo>
                  <a:pt x="1424034" y="273050"/>
                </a:lnTo>
                <a:lnTo>
                  <a:pt x="1423864" y="274320"/>
                </a:lnTo>
                <a:lnTo>
                  <a:pt x="1429730" y="276860"/>
                </a:lnTo>
                <a:lnTo>
                  <a:pt x="1429397" y="276860"/>
                </a:lnTo>
                <a:lnTo>
                  <a:pt x="1423236" y="278201"/>
                </a:lnTo>
                <a:lnTo>
                  <a:pt x="1419112" y="279209"/>
                </a:lnTo>
                <a:close/>
              </a:path>
              <a:path w="4096384" h="836930">
                <a:moveTo>
                  <a:pt x="1472086" y="285750"/>
                </a:moveTo>
                <a:lnTo>
                  <a:pt x="1470969" y="285750"/>
                </a:lnTo>
                <a:lnTo>
                  <a:pt x="1467446" y="281940"/>
                </a:lnTo>
                <a:lnTo>
                  <a:pt x="1474655" y="281940"/>
                </a:lnTo>
                <a:lnTo>
                  <a:pt x="1472645" y="279400"/>
                </a:lnTo>
                <a:lnTo>
                  <a:pt x="1461750" y="279400"/>
                </a:lnTo>
                <a:lnTo>
                  <a:pt x="1462871" y="275753"/>
                </a:lnTo>
                <a:lnTo>
                  <a:pt x="1462922" y="274320"/>
                </a:lnTo>
                <a:lnTo>
                  <a:pt x="1464264" y="273050"/>
                </a:lnTo>
                <a:lnTo>
                  <a:pt x="1465102" y="273050"/>
                </a:lnTo>
                <a:lnTo>
                  <a:pt x="1467112" y="275590"/>
                </a:lnTo>
                <a:lnTo>
                  <a:pt x="1473988" y="275590"/>
                </a:lnTo>
                <a:lnTo>
                  <a:pt x="1473220" y="276753"/>
                </a:lnTo>
                <a:lnTo>
                  <a:pt x="1473266" y="277152"/>
                </a:lnTo>
                <a:lnTo>
                  <a:pt x="1473654" y="278130"/>
                </a:lnTo>
                <a:lnTo>
                  <a:pt x="1485551" y="278130"/>
                </a:lnTo>
                <a:lnTo>
                  <a:pt x="1485721" y="279400"/>
                </a:lnTo>
                <a:lnTo>
                  <a:pt x="1487256" y="280670"/>
                </a:lnTo>
                <a:lnTo>
                  <a:pt x="1492256" y="280670"/>
                </a:lnTo>
                <a:lnTo>
                  <a:pt x="1489899" y="283210"/>
                </a:lnTo>
                <a:lnTo>
                  <a:pt x="1480693" y="283210"/>
                </a:lnTo>
                <a:lnTo>
                  <a:pt x="1479435" y="284480"/>
                </a:lnTo>
                <a:lnTo>
                  <a:pt x="1472979" y="284480"/>
                </a:lnTo>
                <a:lnTo>
                  <a:pt x="1472086" y="285750"/>
                </a:lnTo>
                <a:close/>
              </a:path>
              <a:path w="4096384" h="836930">
                <a:moveTo>
                  <a:pt x="1527628" y="281940"/>
                </a:moveTo>
                <a:lnTo>
                  <a:pt x="1526125" y="277386"/>
                </a:lnTo>
                <a:lnTo>
                  <a:pt x="1525999" y="276489"/>
                </a:lnTo>
                <a:lnTo>
                  <a:pt x="1526094" y="275753"/>
                </a:lnTo>
                <a:lnTo>
                  <a:pt x="1526180" y="275468"/>
                </a:lnTo>
                <a:lnTo>
                  <a:pt x="1526790" y="274320"/>
                </a:lnTo>
                <a:lnTo>
                  <a:pt x="1532486" y="274320"/>
                </a:lnTo>
                <a:lnTo>
                  <a:pt x="1533491" y="273199"/>
                </a:lnTo>
                <a:lnTo>
                  <a:pt x="1534162" y="273050"/>
                </a:lnTo>
                <a:lnTo>
                  <a:pt x="1527628" y="281940"/>
                </a:lnTo>
                <a:close/>
              </a:path>
              <a:path w="4096384" h="836930">
                <a:moveTo>
                  <a:pt x="1545280" y="281940"/>
                </a:moveTo>
                <a:lnTo>
                  <a:pt x="1527628" y="281940"/>
                </a:lnTo>
                <a:lnTo>
                  <a:pt x="1534162" y="273050"/>
                </a:lnTo>
                <a:lnTo>
                  <a:pt x="1553727" y="273050"/>
                </a:lnTo>
                <a:lnTo>
                  <a:pt x="1551998" y="274320"/>
                </a:lnTo>
                <a:lnTo>
                  <a:pt x="1534333" y="274320"/>
                </a:lnTo>
                <a:lnTo>
                  <a:pt x="1540029" y="279400"/>
                </a:lnTo>
                <a:lnTo>
                  <a:pt x="1563995" y="279400"/>
                </a:lnTo>
                <a:lnTo>
                  <a:pt x="1563320" y="280670"/>
                </a:lnTo>
                <a:lnTo>
                  <a:pt x="1545726" y="280670"/>
                </a:lnTo>
                <a:lnTo>
                  <a:pt x="1545280" y="281940"/>
                </a:lnTo>
                <a:close/>
              </a:path>
              <a:path w="4096384" h="836930">
                <a:moveTo>
                  <a:pt x="1567177" y="278130"/>
                </a:moveTo>
                <a:lnTo>
                  <a:pt x="1566339" y="276860"/>
                </a:lnTo>
                <a:lnTo>
                  <a:pt x="1564757" y="275661"/>
                </a:lnTo>
                <a:lnTo>
                  <a:pt x="1564662" y="274320"/>
                </a:lnTo>
                <a:lnTo>
                  <a:pt x="1566175" y="273050"/>
                </a:lnTo>
                <a:lnTo>
                  <a:pt x="1571538" y="274320"/>
                </a:lnTo>
                <a:lnTo>
                  <a:pt x="1567177" y="278130"/>
                </a:lnTo>
                <a:close/>
              </a:path>
              <a:path w="4096384" h="836930">
                <a:moveTo>
                  <a:pt x="1576689" y="278130"/>
                </a:moveTo>
                <a:lnTo>
                  <a:pt x="1567177" y="278130"/>
                </a:lnTo>
                <a:lnTo>
                  <a:pt x="1571538" y="274320"/>
                </a:lnTo>
                <a:lnTo>
                  <a:pt x="1566175" y="273050"/>
                </a:lnTo>
                <a:lnTo>
                  <a:pt x="1575388" y="273050"/>
                </a:lnTo>
                <a:lnTo>
                  <a:pt x="1575388" y="275590"/>
                </a:lnTo>
                <a:lnTo>
                  <a:pt x="1576897" y="275590"/>
                </a:lnTo>
                <a:lnTo>
                  <a:pt x="1574216" y="276860"/>
                </a:lnTo>
                <a:lnTo>
                  <a:pt x="1576689" y="278130"/>
                </a:lnTo>
                <a:close/>
              </a:path>
              <a:path w="4096384" h="836930">
                <a:moveTo>
                  <a:pt x="1584110" y="281940"/>
                </a:moveTo>
                <a:lnTo>
                  <a:pt x="1574216" y="276860"/>
                </a:lnTo>
                <a:lnTo>
                  <a:pt x="1579579" y="274320"/>
                </a:lnTo>
                <a:lnTo>
                  <a:pt x="1581929" y="273050"/>
                </a:lnTo>
                <a:lnTo>
                  <a:pt x="1583442" y="274320"/>
                </a:lnTo>
                <a:lnTo>
                  <a:pt x="1584046" y="275468"/>
                </a:lnTo>
                <a:lnTo>
                  <a:pt x="1584110" y="281940"/>
                </a:lnTo>
                <a:close/>
              </a:path>
              <a:path w="4096384" h="836930">
                <a:moveTo>
                  <a:pt x="1586817" y="281940"/>
                </a:moveTo>
                <a:lnTo>
                  <a:pt x="1584110" y="281940"/>
                </a:lnTo>
                <a:lnTo>
                  <a:pt x="1584046" y="275468"/>
                </a:lnTo>
                <a:lnTo>
                  <a:pt x="1583442" y="274320"/>
                </a:lnTo>
                <a:lnTo>
                  <a:pt x="1581929" y="273050"/>
                </a:lnTo>
                <a:lnTo>
                  <a:pt x="1596939" y="273050"/>
                </a:lnTo>
                <a:lnTo>
                  <a:pt x="1591913" y="276911"/>
                </a:lnTo>
                <a:lnTo>
                  <a:pt x="1586817" y="281940"/>
                </a:lnTo>
                <a:close/>
              </a:path>
              <a:path w="4096384" h="836930">
                <a:moveTo>
                  <a:pt x="1687166" y="280670"/>
                </a:moveTo>
                <a:lnTo>
                  <a:pt x="1685570" y="278201"/>
                </a:lnTo>
                <a:lnTo>
                  <a:pt x="1685523" y="275590"/>
                </a:lnTo>
                <a:lnTo>
                  <a:pt x="1685189" y="275590"/>
                </a:lnTo>
                <a:lnTo>
                  <a:pt x="1686695" y="274320"/>
                </a:lnTo>
                <a:lnTo>
                  <a:pt x="1688820" y="273050"/>
                </a:lnTo>
                <a:lnTo>
                  <a:pt x="1688601" y="276911"/>
                </a:lnTo>
                <a:lnTo>
                  <a:pt x="1687166" y="280670"/>
                </a:lnTo>
                <a:close/>
              </a:path>
              <a:path w="4096384" h="836930">
                <a:moveTo>
                  <a:pt x="1708219" y="280670"/>
                </a:moveTo>
                <a:lnTo>
                  <a:pt x="1687166" y="280670"/>
                </a:lnTo>
                <a:lnTo>
                  <a:pt x="1688601" y="276911"/>
                </a:lnTo>
                <a:lnTo>
                  <a:pt x="1688820" y="273050"/>
                </a:lnTo>
                <a:lnTo>
                  <a:pt x="1721481" y="273050"/>
                </a:lnTo>
                <a:lnTo>
                  <a:pt x="1723548" y="275590"/>
                </a:lnTo>
                <a:lnTo>
                  <a:pt x="1700105" y="275590"/>
                </a:lnTo>
                <a:lnTo>
                  <a:pt x="1701107" y="276860"/>
                </a:lnTo>
                <a:lnTo>
                  <a:pt x="1713433" y="276860"/>
                </a:lnTo>
                <a:lnTo>
                  <a:pt x="1714019" y="278130"/>
                </a:lnTo>
                <a:lnTo>
                  <a:pt x="1710163" y="278130"/>
                </a:lnTo>
                <a:lnTo>
                  <a:pt x="1708219" y="280670"/>
                </a:lnTo>
                <a:close/>
              </a:path>
              <a:path w="4096384" h="836930">
                <a:moveTo>
                  <a:pt x="1773860" y="298450"/>
                </a:moveTo>
                <a:lnTo>
                  <a:pt x="1763973" y="298450"/>
                </a:lnTo>
                <a:lnTo>
                  <a:pt x="1769670" y="295910"/>
                </a:lnTo>
                <a:lnTo>
                  <a:pt x="1758354" y="294957"/>
                </a:lnTo>
                <a:lnTo>
                  <a:pt x="1758270" y="294640"/>
                </a:lnTo>
                <a:lnTo>
                  <a:pt x="1762461" y="294640"/>
                </a:lnTo>
                <a:lnTo>
                  <a:pt x="1758549" y="290521"/>
                </a:lnTo>
                <a:lnTo>
                  <a:pt x="1761118" y="283210"/>
                </a:lnTo>
                <a:lnTo>
                  <a:pt x="1764471" y="280670"/>
                </a:lnTo>
                <a:lnTo>
                  <a:pt x="1765422" y="279400"/>
                </a:lnTo>
                <a:lnTo>
                  <a:pt x="1767635" y="275661"/>
                </a:lnTo>
                <a:lnTo>
                  <a:pt x="1767805" y="275468"/>
                </a:lnTo>
                <a:lnTo>
                  <a:pt x="1770341" y="273050"/>
                </a:lnTo>
                <a:lnTo>
                  <a:pt x="1772457" y="276753"/>
                </a:lnTo>
                <a:lnTo>
                  <a:pt x="1772576" y="277152"/>
                </a:lnTo>
                <a:lnTo>
                  <a:pt x="1773022" y="279400"/>
                </a:lnTo>
                <a:lnTo>
                  <a:pt x="1767823" y="283210"/>
                </a:lnTo>
                <a:lnTo>
                  <a:pt x="1766992" y="284480"/>
                </a:lnTo>
                <a:lnTo>
                  <a:pt x="1765813" y="287020"/>
                </a:lnTo>
                <a:lnTo>
                  <a:pt x="1775537" y="290830"/>
                </a:lnTo>
                <a:lnTo>
                  <a:pt x="1773860" y="290830"/>
                </a:lnTo>
                <a:lnTo>
                  <a:pt x="1773860" y="298450"/>
                </a:lnTo>
                <a:close/>
              </a:path>
              <a:path w="4096384" h="836930">
                <a:moveTo>
                  <a:pt x="1781759" y="290830"/>
                </a:moveTo>
                <a:lnTo>
                  <a:pt x="1775537" y="290830"/>
                </a:lnTo>
                <a:lnTo>
                  <a:pt x="1765951" y="287073"/>
                </a:lnTo>
                <a:lnTo>
                  <a:pt x="1765857" y="286925"/>
                </a:lnTo>
                <a:lnTo>
                  <a:pt x="1766992" y="284480"/>
                </a:lnTo>
                <a:lnTo>
                  <a:pt x="1767823" y="283210"/>
                </a:lnTo>
                <a:lnTo>
                  <a:pt x="1773022" y="279400"/>
                </a:lnTo>
                <a:lnTo>
                  <a:pt x="1772576" y="277152"/>
                </a:lnTo>
                <a:lnTo>
                  <a:pt x="1772457" y="276753"/>
                </a:lnTo>
                <a:lnTo>
                  <a:pt x="1770341" y="273050"/>
                </a:lnTo>
                <a:lnTo>
                  <a:pt x="1789842" y="273050"/>
                </a:lnTo>
                <a:lnTo>
                  <a:pt x="1790623" y="275590"/>
                </a:lnTo>
                <a:lnTo>
                  <a:pt x="1796156" y="275590"/>
                </a:lnTo>
                <a:lnTo>
                  <a:pt x="1796156" y="276860"/>
                </a:lnTo>
                <a:lnTo>
                  <a:pt x="1807388" y="276860"/>
                </a:lnTo>
                <a:lnTo>
                  <a:pt x="1808898" y="279400"/>
                </a:lnTo>
                <a:lnTo>
                  <a:pt x="1804203" y="279400"/>
                </a:lnTo>
                <a:lnTo>
                  <a:pt x="1803924" y="280670"/>
                </a:lnTo>
                <a:lnTo>
                  <a:pt x="1787100" y="280670"/>
                </a:lnTo>
                <a:lnTo>
                  <a:pt x="1786262" y="283210"/>
                </a:lnTo>
                <a:lnTo>
                  <a:pt x="1776205" y="283210"/>
                </a:lnTo>
                <a:lnTo>
                  <a:pt x="1775203" y="284480"/>
                </a:lnTo>
                <a:lnTo>
                  <a:pt x="1786514" y="284480"/>
                </a:lnTo>
                <a:lnTo>
                  <a:pt x="1787061" y="287020"/>
                </a:lnTo>
                <a:lnTo>
                  <a:pt x="1785260" y="287020"/>
                </a:lnTo>
                <a:lnTo>
                  <a:pt x="1780565" y="288290"/>
                </a:lnTo>
                <a:lnTo>
                  <a:pt x="1778583" y="289508"/>
                </a:lnTo>
                <a:lnTo>
                  <a:pt x="1781759" y="290830"/>
                </a:lnTo>
                <a:close/>
              </a:path>
              <a:path w="4096384" h="836930">
                <a:moveTo>
                  <a:pt x="2091845" y="278130"/>
                </a:moveTo>
                <a:lnTo>
                  <a:pt x="2089432" y="276911"/>
                </a:lnTo>
                <a:lnTo>
                  <a:pt x="2089420" y="275509"/>
                </a:lnTo>
                <a:lnTo>
                  <a:pt x="2092179" y="273050"/>
                </a:lnTo>
                <a:lnTo>
                  <a:pt x="2095102" y="275509"/>
                </a:lnTo>
                <a:lnTo>
                  <a:pt x="2095034" y="276860"/>
                </a:lnTo>
                <a:lnTo>
                  <a:pt x="2091845" y="278130"/>
                </a:lnTo>
                <a:close/>
              </a:path>
              <a:path w="4096384" h="836930">
                <a:moveTo>
                  <a:pt x="2102236" y="278130"/>
                </a:moveTo>
                <a:lnTo>
                  <a:pt x="2091845" y="278130"/>
                </a:lnTo>
                <a:lnTo>
                  <a:pt x="2095034" y="276860"/>
                </a:lnTo>
                <a:lnTo>
                  <a:pt x="2095102" y="275509"/>
                </a:lnTo>
                <a:lnTo>
                  <a:pt x="2092179" y="273050"/>
                </a:lnTo>
                <a:lnTo>
                  <a:pt x="2145321" y="273050"/>
                </a:lnTo>
                <a:lnTo>
                  <a:pt x="2143056" y="274320"/>
                </a:lnTo>
                <a:lnTo>
                  <a:pt x="2105374" y="274320"/>
                </a:lnTo>
                <a:lnTo>
                  <a:pt x="2102236" y="27813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43141" y="278130"/>
                </a:lnTo>
                <a:lnTo>
                  <a:pt x="2140790" y="275590"/>
                </a:lnTo>
                <a:lnTo>
                  <a:pt x="2145321" y="273050"/>
                </a:lnTo>
                <a:lnTo>
                  <a:pt x="2146946" y="275753"/>
                </a:lnTo>
                <a:lnTo>
                  <a:pt x="2148674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346636" y="279400"/>
                </a:moveTo>
                <a:lnTo>
                  <a:pt x="2343787" y="279400"/>
                </a:lnTo>
                <a:lnTo>
                  <a:pt x="2343954" y="276911"/>
                </a:lnTo>
                <a:lnTo>
                  <a:pt x="2344071" y="273897"/>
                </a:lnTo>
                <a:lnTo>
                  <a:pt x="2343958" y="273050"/>
                </a:lnTo>
                <a:lnTo>
                  <a:pt x="2346302" y="273050"/>
                </a:lnTo>
                <a:lnTo>
                  <a:pt x="2352169" y="278130"/>
                </a:lnTo>
                <a:lnTo>
                  <a:pt x="2346636" y="279400"/>
                </a:lnTo>
                <a:close/>
              </a:path>
              <a:path w="4096384" h="836930">
                <a:moveTo>
                  <a:pt x="2442686" y="280670"/>
                </a:moveTo>
                <a:lnTo>
                  <a:pt x="2440259" y="275753"/>
                </a:lnTo>
                <a:lnTo>
                  <a:pt x="2440275" y="275468"/>
                </a:lnTo>
                <a:lnTo>
                  <a:pt x="2441180" y="274320"/>
                </a:lnTo>
                <a:lnTo>
                  <a:pt x="2446209" y="273050"/>
                </a:lnTo>
                <a:lnTo>
                  <a:pt x="2442686" y="280670"/>
                </a:lnTo>
                <a:close/>
              </a:path>
              <a:path w="4096384" h="836930">
                <a:moveTo>
                  <a:pt x="2447907" y="280670"/>
                </a:moveTo>
                <a:lnTo>
                  <a:pt x="2442686" y="280670"/>
                </a:lnTo>
                <a:lnTo>
                  <a:pt x="2446209" y="273050"/>
                </a:lnTo>
                <a:lnTo>
                  <a:pt x="2454086" y="273050"/>
                </a:lnTo>
                <a:lnTo>
                  <a:pt x="2447907" y="280670"/>
                </a:lnTo>
                <a:close/>
              </a:path>
              <a:path w="4096384" h="836930">
                <a:moveTo>
                  <a:pt x="2444029" y="293370"/>
                </a:moveTo>
                <a:lnTo>
                  <a:pt x="2439208" y="293370"/>
                </a:lnTo>
                <a:lnTo>
                  <a:pt x="2440916" y="289634"/>
                </a:lnTo>
                <a:lnTo>
                  <a:pt x="2444484" y="284480"/>
                </a:lnTo>
                <a:lnTo>
                  <a:pt x="2446158" y="283247"/>
                </a:lnTo>
                <a:lnTo>
                  <a:pt x="2446269" y="283096"/>
                </a:lnTo>
                <a:lnTo>
                  <a:pt x="2446877" y="281940"/>
                </a:lnTo>
                <a:lnTo>
                  <a:pt x="2454086" y="273050"/>
                </a:lnTo>
                <a:lnTo>
                  <a:pt x="2455802" y="275629"/>
                </a:lnTo>
                <a:lnTo>
                  <a:pt x="2458277" y="278130"/>
                </a:lnTo>
                <a:lnTo>
                  <a:pt x="2452246" y="280670"/>
                </a:lnTo>
                <a:lnTo>
                  <a:pt x="2450215" y="283247"/>
                </a:lnTo>
                <a:lnTo>
                  <a:pt x="2449725" y="284480"/>
                </a:lnTo>
                <a:lnTo>
                  <a:pt x="2444029" y="29337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80906" y="273050"/>
                </a:lnTo>
                <a:lnTo>
                  <a:pt x="2481240" y="274320"/>
                </a:lnTo>
                <a:lnTo>
                  <a:pt x="2483482" y="274320"/>
                </a:lnTo>
                <a:lnTo>
                  <a:pt x="2488279" y="276860"/>
                </a:lnTo>
                <a:lnTo>
                  <a:pt x="2482740" y="27813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81240" y="274320"/>
                </a:moveTo>
                <a:lnTo>
                  <a:pt x="2480906" y="273050"/>
                </a:lnTo>
                <a:lnTo>
                  <a:pt x="2481083" y="273050"/>
                </a:lnTo>
                <a:lnTo>
                  <a:pt x="2481240" y="274320"/>
                </a:lnTo>
                <a:close/>
              </a:path>
              <a:path w="4096384" h="836930">
                <a:moveTo>
                  <a:pt x="2483482" y="274320"/>
                </a:moveTo>
                <a:lnTo>
                  <a:pt x="2481240" y="274320"/>
                </a:lnTo>
                <a:lnTo>
                  <a:pt x="2481083" y="273050"/>
                </a:lnTo>
                <a:lnTo>
                  <a:pt x="2483482" y="274320"/>
                </a:lnTo>
                <a:close/>
              </a:path>
              <a:path w="4096384" h="836930">
                <a:moveTo>
                  <a:pt x="2604772" y="276860"/>
                </a:moveTo>
                <a:lnTo>
                  <a:pt x="2602599" y="276860"/>
                </a:lnTo>
                <a:lnTo>
                  <a:pt x="2600547" y="275661"/>
                </a:lnTo>
                <a:lnTo>
                  <a:pt x="2600425" y="274320"/>
                </a:lnTo>
                <a:lnTo>
                  <a:pt x="2602599" y="273050"/>
                </a:lnTo>
                <a:lnTo>
                  <a:pt x="2604668" y="275468"/>
                </a:lnTo>
                <a:lnTo>
                  <a:pt x="2604772" y="27686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55748" y="278130"/>
                </a:lnTo>
                <a:lnTo>
                  <a:pt x="2648191" y="276860"/>
                </a:lnTo>
                <a:lnTo>
                  <a:pt x="2658079" y="273050"/>
                </a:lnTo>
                <a:lnTo>
                  <a:pt x="2657738" y="27432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97818" y="279400"/>
                </a:moveTo>
                <a:lnTo>
                  <a:pt x="2696312" y="279400"/>
                </a:lnTo>
                <a:lnTo>
                  <a:pt x="2694786" y="278130"/>
                </a:lnTo>
                <a:lnTo>
                  <a:pt x="2691938" y="273050"/>
                </a:lnTo>
                <a:lnTo>
                  <a:pt x="2703174" y="274320"/>
                </a:lnTo>
                <a:lnTo>
                  <a:pt x="2699651" y="278130"/>
                </a:lnTo>
                <a:lnTo>
                  <a:pt x="2697818" y="27940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697818" y="279400"/>
                </a:lnTo>
                <a:lnTo>
                  <a:pt x="2699651" y="278130"/>
                </a:lnTo>
                <a:lnTo>
                  <a:pt x="2703174" y="274320"/>
                </a:lnTo>
                <a:lnTo>
                  <a:pt x="2691938" y="273050"/>
                </a:lnTo>
                <a:lnTo>
                  <a:pt x="2709011" y="273050"/>
                </a:lnTo>
                <a:lnTo>
                  <a:pt x="2706873" y="278130"/>
                </a:lnTo>
                <a:lnTo>
                  <a:pt x="2708530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724516" y="278130"/>
                </a:moveTo>
                <a:lnTo>
                  <a:pt x="2721166" y="276911"/>
                </a:lnTo>
                <a:lnTo>
                  <a:pt x="2721149" y="276429"/>
                </a:lnTo>
                <a:lnTo>
                  <a:pt x="2722123" y="273050"/>
                </a:lnTo>
                <a:lnTo>
                  <a:pt x="2725646" y="274320"/>
                </a:lnTo>
                <a:lnTo>
                  <a:pt x="2727562" y="275509"/>
                </a:lnTo>
                <a:lnTo>
                  <a:pt x="2727488" y="275753"/>
                </a:lnTo>
                <a:lnTo>
                  <a:pt x="2724516" y="278130"/>
                </a:lnTo>
                <a:close/>
              </a:path>
              <a:path w="4096384" h="836930">
                <a:moveTo>
                  <a:pt x="2760954" y="282368"/>
                </a:moveTo>
                <a:lnTo>
                  <a:pt x="2761862" y="275590"/>
                </a:lnTo>
                <a:lnTo>
                  <a:pt x="2761345" y="275590"/>
                </a:lnTo>
                <a:lnTo>
                  <a:pt x="2771566" y="273050"/>
                </a:lnTo>
                <a:lnTo>
                  <a:pt x="2766981" y="278201"/>
                </a:lnTo>
                <a:lnTo>
                  <a:pt x="2766077" y="279400"/>
                </a:lnTo>
                <a:lnTo>
                  <a:pt x="2763696" y="279400"/>
                </a:lnTo>
                <a:lnTo>
                  <a:pt x="2760954" y="282368"/>
                </a:lnTo>
                <a:close/>
              </a:path>
              <a:path w="4096384" h="836930">
                <a:moveTo>
                  <a:pt x="2784485" y="287020"/>
                </a:moveTo>
                <a:lnTo>
                  <a:pt x="2760330" y="287020"/>
                </a:lnTo>
                <a:lnTo>
                  <a:pt x="2767035" y="278130"/>
                </a:lnTo>
                <a:lnTo>
                  <a:pt x="2771566" y="273050"/>
                </a:lnTo>
                <a:lnTo>
                  <a:pt x="2803252" y="273050"/>
                </a:lnTo>
                <a:lnTo>
                  <a:pt x="2802918" y="274320"/>
                </a:lnTo>
                <a:lnTo>
                  <a:pt x="2775272" y="274320"/>
                </a:lnTo>
                <a:lnTo>
                  <a:pt x="2774415" y="276860"/>
                </a:lnTo>
                <a:lnTo>
                  <a:pt x="2775272" y="276860"/>
                </a:lnTo>
                <a:lnTo>
                  <a:pt x="2775914" y="278130"/>
                </a:lnTo>
                <a:lnTo>
                  <a:pt x="2790673" y="278130"/>
                </a:lnTo>
                <a:lnTo>
                  <a:pt x="2791348" y="279400"/>
                </a:lnTo>
                <a:lnTo>
                  <a:pt x="2801675" y="279400"/>
                </a:lnTo>
                <a:lnTo>
                  <a:pt x="2801365" y="280670"/>
                </a:lnTo>
                <a:lnTo>
                  <a:pt x="2796546" y="280670"/>
                </a:lnTo>
                <a:lnTo>
                  <a:pt x="2796288" y="281940"/>
                </a:lnTo>
                <a:lnTo>
                  <a:pt x="2770892" y="281940"/>
                </a:lnTo>
                <a:lnTo>
                  <a:pt x="2769974" y="283096"/>
                </a:lnTo>
                <a:lnTo>
                  <a:pt x="2770065" y="284101"/>
                </a:lnTo>
                <a:lnTo>
                  <a:pt x="2770401" y="285750"/>
                </a:lnTo>
                <a:lnTo>
                  <a:pt x="2783889" y="285750"/>
                </a:lnTo>
                <a:lnTo>
                  <a:pt x="2784485" y="287020"/>
                </a:lnTo>
                <a:close/>
              </a:path>
              <a:path w="4096384" h="836930">
                <a:moveTo>
                  <a:pt x="2800744" y="283210"/>
                </a:moveTo>
                <a:lnTo>
                  <a:pt x="2803252" y="273050"/>
                </a:lnTo>
                <a:lnTo>
                  <a:pt x="2803252" y="274320"/>
                </a:lnTo>
                <a:lnTo>
                  <a:pt x="2810537" y="274320"/>
                </a:lnTo>
                <a:lnTo>
                  <a:pt x="2808791" y="275590"/>
                </a:lnTo>
                <a:lnTo>
                  <a:pt x="2805425" y="279400"/>
                </a:lnTo>
                <a:lnTo>
                  <a:pt x="2800744" y="283210"/>
                </a:lnTo>
                <a:close/>
              </a:path>
              <a:path w="4096384" h="836930">
                <a:moveTo>
                  <a:pt x="2858732" y="276860"/>
                </a:moveTo>
                <a:lnTo>
                  <a:pt x="2857383" y="276860"/>
                </a:lnTo>
                <a:lnTo>
                  <a:pt x="2857092" y="275753"/>
                </a:lnTo>
                <a:lnTo>
                  <a:pt x="2857114" y="275468"/>
                </a:lnTo>
                <a:lnTo>
                  <a:pt x="2857723" y="274320"/>
                </a:lnTo>
                <a:lnTo>
                  <a:pt x="2858057" y="273050"/>
                </a:lnTo>
                <a:lnTo>
                  <a:pt x="2862293" y="275509"/>
                </a:lnTo>
                <a:lnTo>
                  <a:pt x="2862223" y="275661"/>
                </a:lnTo>
                <a:lnTo>
                  <a:pt x="2858732" y="276860"/>
                </a:lnTo>
                <a:close/>
              </a:path>
              <a:path w="4096384" h="836930">
                <a:moveTo>
                  <a:pt x="2872023" y="276860"/>
                </a:moveTo>
                <a:lnTo>
                  <a:pt x="2858732" y="276860"/>
                </a:lnTo>
                <a:lnTo>
                  <a:pt x="2862431" y="275590"/>
                </a:lnTo>
                <a:lnTo>
                  <a:pt x="2858057" y="273050"/>
                </a:lnTo>
                <a:lnTo>
                  <a:pt x="2862340" y="273050"/>
                </a:lnTo>
                <a:lnTo>
                  <a:pt x="2861757" y="274320"/>
                </a:lnTo>
                <a:lnTo>
                  <a:pt x="2873159" y="274320"/>
                </a:lnTo>
                <a:lnTo>
                  <a:pt x="2872023" y="276860"/>
                </a:lnTo>
                <a:close/>
              </a:path>
              <a:path w="4096384" h="836930">
                <a:moveTo>
                  <a:pt x="3019488" y="280670"/>
                </a:moveTo>
                <a:lnTo>
                  <a:pt x="3016797" y="279400"/>
                </a:lnTo>
                <a:lnTo>
                  <a:pt x="3016759" y="276753"/>
                </a:lnTo>
                <a:lnTo>
                  <a:pt x="3019312" y="274320"/>
                </a:lnTo>
                <a:lnTo>
                  <a:pt x="3022337" y="273050"/>
                </a:lnTo>
                <a:lnTo>
                  <a:pt x="3023809" y="278130"/>
                </a:lnTo>
                <a:lnTo>
                  <a:pt x="3023352" y="278130"/>
                </a:lnTo>
                <a:lnTo>
                  <a:pt x="3023039" y="279708"/>
                </a:lnTo>
                <a:lnTo>
                  <a:pt x="3019488" y="280670"/>
                </a:lnTo>
                <a:close/>
              </a:path>
              <a:path w="4096384" h="836930">
                <a:moveTo>
                  <a:pt x="3033360" y="292100"/>
                </a:moveTo>
                <a:lnTo>
                  <a:pt x="3017501" y="292100"/>
                </a:lnTo>
                <a:lnTo>
                  <a:pt x="3021602" y="290830"/>
                </a:lnTo>
                <a:lnTo>
                  <a:pt x="3026295" y="287073"/>
                </a:lnTo>
                <a:lnTo>
                  <a:pt x="3026404" y="286925"/>
                </a:lnTo>
                <a:lnTo>
                  <a:pt x="3027845" y="283640"/>
                </a:lnTo>
                <a:lnTo>
                  <a:pt x="3027929" y="283096"/>
                </a:lnTo>
                <a:lnTo>
                  <a:pt x="3024077" y="278916"/>
                </a:lnTo>
                <a:lnTo>
                  <a:pt x="3023956" y="278636"/>
                </a:lnTo>
                <a:lnTo>
                  <a:pt x="3022337" y="273050"/>
                </a:lnTo>
                <a:lnTo>
                  <a:pt x="3025035" y="273050"/>
                </a:lnTo>
                <a:lnTo>
                  <a:pt x="3028891" y="274320"/>
                </a:lnTo>
                <a:lnTo>
                  <a:pt x="3032306" y="274320"/>
                </a:lnTo>
                <a:lnTo>
                  <a:pt x="3031628" y="275468"/>
                </a:lnTo>
                <a:lnTo>
                  <a:pt x="3031643" y="275753"/>
                </a:lnTo>
                <a:lnTo>
                  <a:pt x="3032264" y="276911"/>
                </a:lnTo>
                <a:lnTo>
                  <a:pt x="3033056" y="278130"/>
                </a:lnTo>
                <a:lnTo>
                  <a:pt x="3054179" y="278130"/>
                </a:lnTo>
                <a:lnTo>
                  <a:pt x="3052421" y="279400"/>
                </a:lnTo>
                <a:lnTo>
                  <a:pt x="3044809" y="279400"/>
                </a:lnTo>
                <a:lnTo>
                  <a:pt x="3038595" y="281940"/>
                </a:lnTo>
                <a:lnTo>
                  <a:pt x="3039627" y="283096"/>
                </a:lnTo>
                <a:lnTo>
                  <a:pt x="3039726" y="283247"/>
                </a:lnTo>
                <a:lnTo>
                  <a:pt x="3038099" y="284480"/>
                </a:lnTo>
                <a:lnTo>
                  <a:pt x="3028034" y="284480"/>
                </a:lnTo>
                <a:lnTo>
                  <a:pt x="3030882" y="290830"/>
                </a:lnTo>
                <a:lnTo>
                  <a:pt x="3032472" y="290830"/>
                </a:lnTo>
                <a:lnTo>
                  <a:pt x="3033360" y="292100"/>
                </a:lnTo>
                <a:close/>
              </a:path>
              <a:path w="4096384" h="836930">
                <a:moveTo>
                  <a:pt x="3033056" y="278130"/>
                </a:moveTo>
                <a:lnTo>
                  <a:pt x="3032174" y="276753"/>
                </a:lnTo>
                <a:lnTo>
                  <a:pt x="3031643" y="275753"/>
                </a:lnTo>
                <a:lnTo>
                  <a:pt x="3031628" y="275468"/>
                </a:lnTo>
                <a:lnTo>
                  <a:pt x="3033056" y="273050"/>
                </a:lnTo>
                <a:lnTo>
                  <a:pt x="3033913" y="274320"/>
                </a:lnTo>
                <a:lnTo>
                  <a:pt x="3034039" y="276441"/>
                </a:lnTo>
                <a:lnTo>
                  <a:pt x="3034023" y="276911"/>
                </a:lnTo>
                <a:lnTo>
                  <a:pt x="3033056" y="278130"/>
                </a:lnTo>
                <a:close/>
              </a:path>
              <a:path w="4096384" h="836930">
                <a:moveTo>
                  <a:pt x="3054179" y="278130"/>
                </a:moveTo>
                <a:lnTo>
                  <a:pt x="3033056" y="278130"/>
                </a:lnTo>
                <a:lnTo>
                  <a:pt x="3034023" y="276911"/>
                </a:lnTo>
                <a:lnTo>
                  <a:pt x="3034039" y="276441"/>
                </a:lnTo>
                <a:lnTo>
                  <a:pt x="3033913" y="274320"/>
                </a:lnTo>
                <a:lnTo>
                  <a:pt x="3033056" y="273050"/>
                </a:lnTo>
                <a:lnTo>
                  <a:pt x="3049497" y="273050"/>
                </a:lnTo>
                <a:lnTo>
                  <a:pt x="3051848" y="276860"/>
                </a:lnTo>
                <a:lnTo>
                  <a:pt x="3055985" y="276860"/>
                </a:lnTo>
                <a:lnTo>
                  <a:pt x="3054179" y="278130"/>
                </a:lnTo>
                <a:close/>
              </a:path>
              <a:path w="4096384" h="836930">
                <a:moveTo>
                  <a:pt x="3074137" y="280670"/>
                </a:moveTo>
                <a:lnTo>
                  <a:pt x="3072828" y="278192"/>
                </a:lnTo>
                <a:lnTo>
                  <a:pt x="3071958" y="277076"/>
                </a:lnTo>
                <a:lnTo>
                  <a:pt x="3071876" y="276753"/>
                </a:lnTo>
                <a:lnTo>
                  <a:pt x="3074969" y="273050"/>
                </a:lnTo>
                <a:lnTo>
                  <a:pt x="3076545" y="275753"/>
                </a:lnTo>
                <a:lnTo>
                  <a:pt x="3077565" y="277926"/>
                </a:lnTo>
                <a:lnTo>
                  <a:pt x="3077560" y="278201"/>
                </a:lnTo>
                <a:lnTo>
                  <a:pt x="3074137" y="280670"/>
                </a:lnTo>
                <a:close/>
              </a:path>
              <a:path w="4096384" h="836930">
                <a:moveTo>
                  <a:pt x="3080665" y="280670"/>
                </a:moveTo>
                <a:lnTo>
                  <a:pt x="3074137" y="280670"/>
                </a:lnTo>
                <a:lnTo>
                  <a:pt x="3077560" y="278201"/>
                </a:lnTo>
                <a:lnTo>
                  <a:pt x="3077565" y="277926"/>
                </a:lnTo>
                <a:lnTo>
                  <a:pt x="3076396" y="275468"/>
                </a:lnTo>
                <a:lnTo>
                  <a:pt x="3074969" y="273050"/>
                </a:lnTo>
                <a:lnTo>
                  <a:pt x="3086205" y="273050"/>
                </a:lnTo>
                <a:lnTo>
                  <a:pt x="3084092" y="276753"/>
                </a:lnTo>
                <a:lnTo>
                  <a:pt x="3084031" y="279400"/>
                </a:lnTo>
                <a:lnTo>
                  <a:pt x="3082008" y="279400"/>
                </a:lnTo>
                <a:lnTo>
                  <a:pt x="3080665" y="280670"/>
                </a:lnTo>
                <a:close/>
              </a:path>
              <a:path w="4096384" h="836930">
                <a:moveTo>
                  <a:pt x="3126435" y="280670"/>
                </a:moveTo>
                <a:lnTo>
                  <a:pt x="3123095" y="274320"/>
                </a:lnTo>
                <a:lnTo>
                  <a:pt x="3125603" y="273050"/>
                </a:lnTo>
                <a:lnTo>
                  <a:pt x="3128943" y="274320"/>
                </a:lnTo>
                <a:lnTo>
                  <a:pt x="3130020" y="275468"/>
                </a:lnTo>
                <a:lnTo>
                  <a:pt x="3130058" y="275753"/>
                </a:lnTo>
                <a:lnTo>
                  <a:pt x="3128943" y="278130"/>
                </a:lnTo>
                <a:lnTo>
                  <a:pt x="3126435" y="280670"/>
                </a:lnTo>
                <a:close/>
              </a:path>
              <a:path w="4096384" h="836930">
                <a:moveTo>
                  <a:pt x="3138277" y="279400"/>
                </a:moveTo>
                <a:lnTo>
                  <a:pt x="3130442" y="279400"/>
                </a:lnTo>
                <a:lnTo>
                  <a:pt x="3130338" y="276429"/>
                </a:lnTo>
                <a:lnTo>
                  <a:pt x="3130144" y="275629"/>
                </a:lnTo>
                <a:lnTo>
                  <a:pt x="3130020" y="275468"/>
                </a:lnTo>
                <a:lnTo>
                  <a:pt x="3128943" y="274320"/>
                </a:lnTo>
                <a:lnTo>
                  <a:pt x="3125603" y="273050"/>
                </a:lnTo>
                <a:lnTo>
                  <a:pt x="3134639" y="273050"/>
                </a:lnTo>
                <a:lnTo>
                  <a:pt x="3138277" y="279400"/>
                </a:lnTo>
                <a:close/>
              </a:path>
              <a:path w="4096384" h="836930">
                <a:moveTo>
                  <a:pt x="3142094" y="284480"/>
                </a:moveTo>
                <a:lnTo>
                  <a:pt x="3141187" y="284480"/>
                </a:lnTo>
                <a:lnTo>
                  <a:pt x="3142659" y="275753"/>
                </a:lnTo>
                <a:lnTo>
                  <a:pt x="3142870" y="274320"/>
                </a:lnTo>
                <a:lnTo>
                  <a:pt x="3141862" y="273050"/>
                </a:lnTo>
                <a:lnTo>
                  <a:pt x="3144036" y="273050"/>
                </a:lnTo>
                <a:lnTo>
                  <a:pt x="3149916" y="275590"/>
                </a:lnTo>
                <a:lnTo>
                  <a:pt x="3152838" y="275590"/>
                </a:lnTo>
                <a:lnTo>
                  <a:pt x="3153589" y="276860"/>
                </a:lnTo>
                <a:lnTo>
                  <a:pt x="3147218" y="278130"/>
                </a:lnTo>
                <a:lnTo>
                  <a:pt x="3146727" y="281940"/>
                </a:lnTo>
                <a:lnTo>
                  <a:pt x="3142353" y="281940"/>
                </a:lnTo>
                <a:lnTo>
                  <a:pt x="3142094" y="284480"/>
                </a:lnTo>
                <a:close/>
              </a:path>
              <a:path w="4096384" h="836930">
                <a:moveTo>
                  <a:pt x="3312080" y="290002"/>
                </a:moveTo>
                <a:lnTo>
                  <a:pt x="3307634" y="287073"/>
                </a:lnTo>
                <a:lnTo>
                  <a:pt x="3307564" y="286925"/>
                </a:lnTo>
                <a:lnTo>
                  <a:pt x="3308813" y="285750"/>
                </a:lnTo>
                <a:lnTo>
                  <a:pt x="3314686" y="285750"/>
                </a:lnTo>
                <a:lnTo>
                  <a:pt x="3315092" y="284701"/>
                </a:lnTo>
                <a:lnTo>
                  <a:pt x="3315177" y="283210"/>
                </a:lnTo>
                <a:lnTo>
                  <a:pt x="3308813" y="280670"/>
                </a:lnTo>
                <a:lnTo>
                  <a:pt x="3300085" y="280670"/>
                </a:lnTo>
                <a:lnTo>
                  <a:pt x="3301610" y="279400"/>
                </a:lnTo>
                <a:lnTo>
                  <a:pt x="3308656" y="279400"/>
                </a:lnTo>
                <a:lnTo>
                  <a:pt x="3309897" y="278201"/>
                </a:lnTo>
                <a:lnTo>
                  <a:pt x="3309847" y="277386"/>
                </a:lnTo>
                <a:lnTo>
                  <a:pt x="3309330" y="274320"/>
                </a:lnTo>
                <a:lnTo>
                  <a:pt x="3315511" y="273050"/>
                </a:lnTo>
                <a:lnTo>
                  <a:pt x="3316343" y="281940"/>
                </a:lnTo>
                <a:lnTo>
                  <a:pt x="3322721" y="281940"/>
                </a:lnTo>
                <a:lnTo>
                  <a:pt x="3321549" y="283210"/>
                </a:lnTo>
                <a:lnTo>
                  <a:pt x="3321057" y="283210"/>
                </a:lnTo>
                <a:lnTo>
                  <a:pt x="3323496" y="287020"/>
                </a:lnTo>
                <a:lnTo>
                  <a:pt x="3312670" y="287020"/>
                </a:lnTo>
                <a:lnTo>
                  <a:pt x="3312080" y="290002"/>
                </a:lnTo>
                <a:close/>
              </a:path>
              <a:path w="4096384" h="836930">
                <a:moveTo>
                  <a:pt x="3316343" y="281940"/>
                </a:moveTo>
                <a:lnTo>
                  <a:pt x="3315511" y="273050"/>
                </a:lnTo>
                <a:lnTo>
                  <a:pt x="3317872" y="273050"/>
                </a:lnTo>
                <a:lnTo>
                  <a:pt x="3323062" y="275509"/>
                </a:lnTo>
                <a:lnTo>
                  <a:pt x="3323037" y="275753"/>
                </a:lnTo>
                <a:lnTo>
                  <a:pt x="3318700" y="279400"/>
                </a:lnTo>
                <a:lnTo>
                  <a:pt x="3316343" y="28194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6040" y="273050"/>
                </a:lnTo>
                <a:lnTo>
                  <a:pt x="3382228" y="274320"/>
                </a:lnTo>
                <a:lnTo>
                  <a:pt x="3388258" y="274320"/>
                </a:lnTo>
                <a:lnTo>
                  <a:pt x="3383042" y="279266"/>
                </a:lnTo>
                <a:lnTo>
                  <a:pt x="3383138" y="281198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3405960" y="283210"/>
                </a:moveTo>
                <a:lnTo>
                  <a:pt x="3390124" y="283210"/>
                </a:lnTo>
                <a:lnTo>
                  <a:pt x="3390766" y="281940"/>
                </a:lnTo>
                <a:lnTo>
                  <a:pt x="3383236" y="281940"/>
                </a:lnTo>
                <a:lnTo>
                  <a:pt x="3382902" y="279400"/>
                </a:lnTo>
                <a:lnTo>
                  <a:pt x="3388258" y="274320"/>
                </a:lnTo>
                <a:lnTo>
                  <a:pt x="3382228" y="274320"/>
                </a:lnTo>
                <a:lnTo>
                  <a:pt x="3376040" y="273050"/>
                </a:lnTo>
                <a:lnTo>
                  <a:pt x="3395814" y="273050"/>
                </a:lnTo>
                <a:lnTo>
                  <a:pt x="3396489" y="278130"/>
                </a:lnTo>
                <a:lnTo>
                  <a:pt x="3399473" y="279400"/>
                </a:lnTo>
                <a:lnTo>
                  <a:pt x="3407264" y="279400"/>
                </a:lnTo>
                <a:lnTo>
                  <a:pt x="3405960" y="283210"/>
                </a:lnTo>
                <a:close/>
              </a:path>
              <a:path w="4096384" h="836930">
                <a:moveTo>
                  <a:pt x="3399473" y="279400"/>
                </a:moveTo>
                <a:lnTo>
                  <a:pt x="3396489" y="278130"/>
                </a:lnTo>
                <a:lnTo>
                  <a:pt x="3395814" y="273050"/>
                </a:lnTo>
                <a:lnTo>
                  <a:pt x="3400837" y="275590"/>
                </a:lnTo>
                <a:lnTo>
                  <a:pt x="3404993" y="275590"/>
                </a:lnTo>
                <a:lnTo>
                  <a:pt x="3404153" y="276860"/>
                </a:lnTo>
                <a:lnTo>
                  <a:pt x="3399473" y="27940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79208" y="276753"/>
                </a:lnTo>
                <a:lnTo>
                  <a:pt x="3480002" y="275753"/>
                </a:lnTo>
                <a:lnTo>
                  <a:pt x="3480051" y="275468"/>
                </a:lnTo>
                <a:lnTo>
                  <a:pt x="3478449" y="273050"/>
                </a:lnTo>
                <a:lnTo>
                  <a:pt x="3482128" y="273050"/>
                </a:lnTo>
                <a:lnTo>
                  <a:pt x="3487493" y="275509"/>
                </a:lnTo>
                <a:lnTo>
                  <a:pt x="3487473" y="275661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37445" y="283210"/>
                </a:moveTo>
                <a:lnTo>
                  <a:pt x="3530406" y="276860"/>
                </a:lnTo>
                <a:lnTo>
                  <a:pt x="3532272" y="276860"/>
                </a:lnTo>
                <a:lnTo>
                  <a:pt x="3536777" y="273050"/>
                </a:lnTo>
                <a:lnTo>
                  <a:pt x="3536898" y="278012"/>
                </a:lnTo>
                <a:lnTo>
                  <a:pt x="3537445" y="283210"/>
                </a:lnTo>
                <a:close/>
              </a:path>
              <a:path w="4096384" h="836930">
                <a:moveTo>
                  <a:pt x="3605504" y="284480"/>
                </a:moveTo>
                <a:lnTo>
                  <a:pt x="3594117" y="284480"/>
                </a:lnTo>
                <a:lnTo>
                  <a:pt x="3594267" y="283210"/>
                </a:lnTo>
                <a:lnTo>
                  <a:pt x="3537445" y="283210"/>
                </a:lnTo>
                <a:lnTo>
                  <a:pt x="3536898" y="278012"/>
                </a:lnTo>
                <a:lnTo>
                  <a:pt x="3536777" y="273050"/>
                </a:lnTo>
                <a:lnTo>
                  <a:pt x="3712967" y="273050"/>
                </a:lnTo>
                <a:lnTo>
                  <a:pt x="3717832" y="274320"/>
                </a:lnTo>
                <a:lnTo>
                  <a:pt x="3572653" y="274320"/>
                </a:lnTo>
                <a:lnTo>
                  <a:pt x="3571644" y="275590"/>
                </a:lnTo>
                <a:lnTo>
                  <a:pt x="3560592" y="275590"/>
                </a:lnTo>
                <a:lnTo>
                  <a:pt x="3558234" y="276860"/>
                </a:lnTo>
                <a:lnTo>
                  <a:pt x="3558418" y="278130"/>
                </a:lnTo>
                <a:lnTo>
                  <a:pt x="3560926" y="279400"/>
                </a:lnTo>
                <a:lnTo>
                  <a:pt x="3651929" y="279400"/>
                </a:lnTo>
                <a:lnTo>
                  <a:pt x="3651090" y="280670"/>
                </a:lnTo>
                <a:lnTo>
                  <a:pt x="3744312" y="280670"/>
                </a:lnTo>
                <a:lnTo>
                  <a:pt x="3742413" y="281940"/>
                </a:lnTo>
                <a:lnTo>
                  <a:pt x="3608195" y="281940"/>
                </a:lnTo>
                <a:lnTo>
                  <a:pt x="3605504" y="284480"/>
                </a:lnTo>
                <a:close/>
              </a:path>
              <a:path w="4096384" h="836930">
                <a:moveTo>
                  <a:pt x="3830960" y="279400"/>
                </a:moveTo>
                <a:lnTo>
                  <a:pt x="3825263" y="273050"/>
                </a:lnTo>
                <a:lnTo>
                  <a:pt x="3830619" y="274320"/>
                </a:lnTo>
                <a:lnTo>
                  <a:pt x="3835151" y="274320"/>
                </a:lnTo>
                <a:lnTo>
                  <a:pt x="3830803" y="278130"/>
                </a:lnTo>
                <a:lnTo>
                  <a:pt x="3830960" y="278130"/>
                </a:lnTo>
                <a:lnTo>
                  <a:pt x="3830960" y="279400"/>
                </a:lnTo>
                <a:close/>
              </a:path>
              <a:path w="4096384" h="836930">
                <a:moveTo>
                  <a:pt x="3887966" y="279400"/>
                </a:moveTo>
                <a:lnTo>
                  <a:pt x="3858114" y="279400"/>
                </a:lnTo>
                <a:lnTo>
                  <a:pt x="3858000" y="276429"/>
                </a:lnTo>
                <a:lnTo>
                  <a:pt x="3857440" y="274320"/>
                </a:lnTo>
                <a:lnTo>
                  <a:pt x="3830619" y="274320"/>
                </a:lnTo>
                <a:lnTo>
                  <a:pt x="3825263" y="273050"/>
                </a:lnTo>
                <a:lnTo>
                  <a:pt x="3934560" y="273050"/>
                </a:lnTo>
                <a:lnTo>
                  <a:pt x="3935010" y="275590"/>
                </a:lnTo>
                <a:lnTo>
                  <a:pt x="3910431" y="275590"/>
                </a:lnTo>
                <a:lnTo>
                  <a:pt x="3906241" y="278130"/>
                </a:lnTo>
                <a:lnTo>
                  <a:pt x="3887966" y="278130"/>
                </a:lnTo>
                <a:lnTo>
                  <a:pt x="3887966" y="279400"/>
                </a:lnTo>
                <a:close/>
              </a:path>
              <a:path w="4096384" h="836930">
                <a:moveTo>
                  <a:pt x="3943439" y="279400"/>
                </a:moveTo>
                <a:lnTo>
                  <a:pt x="3932720" y="279400"/>
                </a:lnTo>
                <a:lnTo>
                  <a:pt x="3934226" y="278130"/>
                </a:lnTo>
                <a:lnTo>
                  <a:pt x="3935063" y="277076"/>
                </a:lnTo>
                <a:lnTo>
                  <a:pt x="3935161" y="276441"/>
                </a:lnTo>
                <a:lnTo>
                  <a:pt x="3934560" y="273050"/>
                </a:lnTo>
                <a:lnTo>
                  <a:pt x="3938004" y="275661"/>
                </a:lnTo>
                <a:lnTo>
                  <a:pt x="394343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43439" y="279400"/>
                </a:lnTo>
                <a:lnTo>
                  <a:pt x="3937739" y="275468"/>
                </a:lnTo>
                <a:lnTo>
                  <a:pt x="3934560" y="273050"/>
                </a:lnTo>
                <a:lnTo>
                  <a:pt x="3952161" y="273050"/>
                </a:lnTo>
                <a:lnTo>
                  <a:pt x="3949079" y="275509"/>
                </a:lnTo>
                <a:lnTo>
                  <a:pt x="3949043" y="275753"/>
                </a:lnTo>
                <a:lnTo>
                  <a:pt x="3949906" y="277926"/>
                </a:lnTo>
                <a:lnTo>
                  <a:pt x="3950034" y="27820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50028" y="278192"/>
                </a:lnTo>
                <a:lnTo>
                  <a:pt x="3949043" y="275753"/>
                </a:lnTo>
                <a:lnTo>
                  <a:pt x="3949079" y="275509"/>
                </a:lnTo>
                <a:lnTo>
                  <a:pt x="3952161" y="273050"/>
                </a:lnTo>
                <a:lnTo>
                  <a:pt x="3952953" y="275468"/>
                </a:lnTo>
                <a:lnTo>
                  <a:pt x="3953079" y="275753"/>
                </a:lnTo>
                <a:lnTo>
                  <a:pt x="3953610" y="276753"/>
                </a:lnTo>
                <a:lnTo>
                  <a:pt x="3953609" y="27691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597470" y="276860"/>
                </a:moveTo>
                <a:lnTo>
                  <a:pt x="604208" y="273122"/>
                </a:lnTo>
                <a:lnTo>
                  <a:pt x="605347" y="275590"/>
                </a:lnTo>
                <a:lnTo>
                  <a:pt x="603500" y="275590"/>
                </a:lnTo>
                <a:lnTo>
                  <a:pt x="597470" y="27686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32486" y="273423"/>
                </a:lnTo>
                <a:lnTo>
                  <a:pt x="1533491" y="273199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28466" y="274320"/>
                </a:lnTo>
                <a:lnTo>
                  <a:pt x="1532486" y="273423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148038" y="278130"/>
                </a:moveTo>
                <a:lnTo>
                  <a:pt x="1060954" y="278130"/>
                </a:lnTo>
                <a:lnTo>
                  <a:pt x="1065315" y="273724"/>
                </a:lnTo>
                <a:lnTo>
                  <a:pt x="1065315" y="274320"/>
                </a:lnTo>
                <a:lnTo>
                  <a:pt x="1098166" y="274320"/>
                </a:lnTo>
                <a:lnTo>
                  <a:pt x="1100680" y="275590"/>
                </a:lnTo>
                <a:lnTo>
                  <a:pt x="1148765" y="275590"/>
                </a:lnTo>
                <a:lnTo>
                  <a:pt x="1148038" y="278130"/>
                </a:lnTo>
                <a:close/>
              </a:path>
              <a:path w="4096384" h="836930">
                <a:moveTo>
                  <a:pt x="713799" y="274320"/>
                </a:moveTo>
                <a:lnTo>
                  <a:pt x="712293" y="274320"/>
                </a:lnTo>
                <a:lnTo>
                  <a:pt x="713743" y="273897"/>
                </a:lnTo>
                <a:lnTo>
                  <a:pt x="713799" y="27432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33239" y="274320"/>
                </a:lnTo>
                <a:lnTo>
                  <a:pt x="35584" y="280670"/>
                </a:lnTo>
                <a:lnTo>
                  <a:pt x="37011" y="283210"/>
                </a:lnTo>
                <a:lnTo>
                  <a:pt x="31059" y="28321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6455" y="275590"/>
                </a:lnTo>
                <a:lnTo>
                  <a:pt x="217464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7464" y="274320"/>
                </a:lnTo>
                <a:lnTo>
                  <a:pt x="218151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537792" y="275590"/>
                </a:moveTo>
                <a:lnTo>
                  <a:pt x="534440" y="274320"/>
                </a:lnTo>
                <a:lnTo>
                  <a:pt x="536457" y="274320"/>
                </a:lnTo>
                <a:lnTo>
                  <a:pt x="537792" y="275590"/>
                </a:lnTo>
                <a:close/>
              </a:path>
              <a:path w="4096384" h="836930">
                <a:moveTo>
                  <a:pt x="576012" y="275590"/>
                </a:moveTo>
                <a:lnTo>
                  <a:pt x="537792" y="275590"/>
                </a:lnTo>
                <a:lnTo>
                  <a:pt x="536457" y="274320"/>
                </a:lnTo>
                <a:lnTo>
                  <a:pt x="575508" y="274320"/>
                </a:lnTo>
                <a:lnTo>
                  <a:pt x="576012" y="27559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29965" y="279400"/>
                </a:lnTo>
                <a:lnTo>
                  <a:pt x="821584" y="276860"/>
                </a:lnTo>
                <a:lnTo>
                  <a:pt x="805829" y="276860"/>
                </a:lnTo>
                <a:lnTo>
                  <a:pt x="806327" y="274320"/>
                </a:lnTo>
                <a:lnTo>
                  <a:pt x="830299" y="274320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1154995" y="285750"/>
                </a:moveTo>
                <a:lnTo>
                  <a:pt x="1146410" y="283247"/>
                </a:lnTo>
                <a:lnTo>
                  <a:pt x="1146354" y="283096"/>
                </a:lnTo>
                <a:lnTo>
                  <a:pt x="1147111" y="281940"/>
                </a:lnTo>
                <a:lnTo>
                  <a:pt x="1146947" y="281940"/>
                </a:lnTo>
                <a:lnTo>
                  <a:pt x="1149128" y="274320"/>
                </a:lnTo>
                <a:lnTo>
                  <a:pt x="1151976" y="279400"/>
                </a:lnTo>
                <a:lnTo>
                  <a:pt x="1154995" y="285750"/>
                </a:lnTo>
                <a:close/>
              </a:path>
              <a:path w="4096384" h="836930">
                <a:moveTo>
                  <a:pt x="1282165" y="285750"/>
                </a:moveTo>
                <a:lnTo>
                  <a:pt x="1154995" y="285750"/>
                </a:lnTo>
                <a:lnTo>
                  <a:pt x="1151976" y="279400"/>
                </a:lnTo>
                <a:lnTo>
                  <a:pt x="1149128" y="274320"/>
                </a:lnTo>
                <a:lnTo>
                  <a:pt x="1156900" y="274320"/>
                </a:lnTo>
                <a:lnTo>
                  <a:pt x="1159234" y="275590"/>
                </a:lnTo>
                <a:lnTo>
                  <a:pt x="1181808" y="275590"/>
                </a:lnTo>
                <a:lnTo>
                  <a:pt x="1182817" y="276860"/>
                </a:lnTo>
                <a:lnTo>
                  <a:pt x="1202657" y="276860"/>
                </a:lnTo>
                <a:lnTo>
                  <a:pt x="1198718" y="280670"/>
                </a:lnTo>
                <a:lnTo>
                  <a:pt x="1160358" y="280670"/>
                </a:lnTo>
                <a:lnTo>
                  <a:pt x="1160528" y="281940"/>
                </a:lnTo>
                <a:lnTo>
                  <a:pt x="1161196" y="281940"/>
                </a:lnTo>
                <a:lnTo>
                  <a:pt x="1162368" y="283210"/>
                </a:lnTo>
                <a:lnTo>
                  <a:pt x="1281716" y="283210"/>
                </a:lnTo>
                <a:lnTo>
                  <a:pt x="1282165" y="285750"/>
                </a:lnTo>
                <a:close/>
              </a:path>
              <a:path w="4096384" h="836930">
                <a:moveTo>
                  <a:pt x="1196567" y="275590"/>
                </a:moveTo>
                <a:lnTo>
                  <a:pt x="1195055" y="274320"/>
                </a:lnTo>
                <a:lnTo>
                  <a:pt x="1196227" y="274320"/>
                </a:lnTo>
                <a:lnTo>
                  <a:pt x="1196567" y="275590"/>
                </a:lnTo>
                <a:close/>
              </a:path>
              <a:path w="4096384" h="836930">
                <a:moveTo>
                  <a:pt x="1203970" y="275590"/>
                </a:moveTo>
                <a:lnTo>
                  <a:pt x="1196567" y="275590"/>
                </a:lnTo>
                <a:lnTo>
                  <a:pt x="1196227" y="274320"/>
                </a:lnTo>
                <a:lnTo>
                  <a:pt x="1205282" y="274320"/>
                </a:lnTo>
                <a:lnTo>
                  <a:pt x="1203970" y="275590"/>
                </a:lnTo>
                <a:close/>
              </a:path>
              <a:path w="4096384" h="836930">
                <a:moveTo>
                  <a:pt x="1271495" y="278130"/>
                </a:moveTo>
                <a:lnTo>
                  <a:pt x="1269314" y="278130"/>
                </a:lnTo>
                <a:lnTo>
                  <a:pt x="1268660" y="277386"/>
                </a:lnTo>
                <a:lnTo>
                  <a:pt x="1271495" y="274320"/>
                </a:lnTo>
                <a:lnTo>
                  <a:pt x="1271495" y="278130"/>
                </a:lnTo>
                <a:close/>
              </a:path>
              <a:path w="4096384" h="836930">
                <a:moveTo>
                  <a:pt x="1281716" y="283210"/>
                </a:moveTo>
                <a:lnTo>
                  <a:pt x="1263277" y="283210"/>
                </a:lnTo>
                <a:lnTo>
                  <a:pt x="1269484" y="281940"/>
                </a:lnTo>
                <a:lnTo>
                  <a:pt x="1270152" y="281940"/>
                </a:lnTo>
                <a:lnTo>
                  <a:pt x="1271495" y="279400"/>
                </a:lnTo>
                <a:lnTo>
                  <a:pt x="1271495" y="274320"/>
                </a:lnTo>
                <a:lnTo>
                  <a:pt x="1272667" y="274320"/>
                </a:lnTo>
                <a:lnTo>
                  <a:pt x="1275072" y="276911"/>
                </a:lnTo>
                <a:lnTo>
                  <a:pt x="1276523" y="278130"/>
                </a:lnTo>
                <a:lnTo>
                  <a:pt x="1296638" y="278130"/>
                </a:lnTo>
                <a:lnTo>
                  <a:pt x="1294288" y="279400"/>
                </a:lnTo>
                <a:lnTo>
                  <a:pt x="1282554" y="279400"/>
                </a:lnTo>
                <a:lnTo>
                  <a:pt x="1281716" y="283210"/>
                </a:lnTo>
                <a:close/>
              </a:path>
              <a:path w="4096384" h="836930">
                <a:moveTo>
                  <a:pt x="1487256" y="280670"/>
                </a:moveTo>
                <a:lnTo>
                  <a:pt x="1485721" y="279400"/>
                </a:lnTo>
                <a:lnTo>
                  <a:pt x="1485551" y="278130"/>
                </a:lnTo>
                <a:lnTo>
                  <a:pt x="1481360" y="275590"/>
                </a:lnTo>
                <a:lnTo>
                  <a:pt x="1485885" y="274320"/>
                </a:lnTo>
                <a:lnTo>
                  <a:pt x="1489444" y="274320"/>
                </a:lnTo>
                <a:lnTo>
                  <a:pt x="1489199" y="276860"/>
                </a:lnTo>
                <a:lnTo>
                  <a:pt x="1487256" y="28067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488721" y="284480"/>
                </a:lnTo>
                <a:lnTo>
                  <a:pt x="1493138" y="283210"/>
                </a:lnTo>
                <a:lnTo>
                  <a:pt x="1497113" y="281940"/>
                </a:lnTo>
                <a:lnTo>
                  <a:pt x="1492256" y="280670"/>
                </a:lnTo>
                <a:lnTo>
                  <a:pt x="1487256" y="280670"/>
                </a:lnTo>
                <a:lnTo>
                  <a:pt x="1489199" y="276860"/>
                </a:lnTo>
                <a:lnTo>
                  <a:pt x="1489444" y="274320"/>
                </a:lnTo>
                <a:lnTo>
                  <a:pt x="1490021" y="274320"/>
                </a:lnTo>
                <a:lnTo>
                  <a:pt x="1490920" y="276860"/>
                </a:lnTo>
                <a:lnTo>
                  <a:pt x="1496276" y="276860"/>
                </a:lnTo>
                <a:lnTo>
                  <a:pt x="1502648" y="281940"/>
                </a:lnTo>
                <a:lnTo>
                  <a:pt x="1506334" y="281940"/>
                </a:lnTo>
                <a:lnTo>
                  <a:pt x="1505571" y="283096"/>
                </a:lnTo>
                <a:lnTo>
                  <a:pt x="1505556" y="283247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40029" y="279400"/>
                </a:moveTo>
                <a:lnTo>
                  <a:pt x="1534333" y="274320"/>
                </a:lnTo>
                <a:lnTo>
                  <a:pt x="1546067" y="274320"/>
                </a:lnTo>
                <a:lnTo>
                  <a:pt x="1540029" y="279400"/>
                </a:lnTo>
                <a:close/>
              </a:path>
              <a:path w="4096384" h="836930">
                <a:moveTo>
                  <a:pt x="1563995" y="279400"/>
                </a:moveTo>
                <a:lnTo>
                  <a:pt x="1540029" y="279400"/>
                </a:lnTo>
                <a:lnTo>
                  <a:pt x="1546067" y="274320"/>
                </a:lnTo>
                <a:lnTo>
                  <a:pt x="1551998" y="274320"/>
                </a:lnTo>
                <a:lnTo>
                  <a:pt x="1554775" y="278130"/>
                </a:lnTo>
                <a:lnTo>
                  <a:pt x="1564496" y="278130"/>
                </a:lnTo>
                <a:lnTo>
                  <a:pt x="1563995" y="279400"/>
                </a:lnTo>
                <a:close/>
              </a:path>
              <a:path w="4096384" h="836930">
                <a:moveTo>
                  <a:pt x="1743184" y="278130"/>
                </a:moveTo>
                <a:lnTo>
                  <a:pt x="1742346" y="278130"/>
                </a:lnTo>
                <a:lnTo>
                  <a:pt x="1741561" y="275753"/>
                </a:lnTo>
                <a:lnTo>
                  <a:pt x="1741588" y="275468"/>
                </a:lnTo>
                <a:lnTo>
                  <a:pt x="1742346" y="274320"/>
                </a:lnTo>
                <a:lnTo>
                  <a:pt x="1743184" y="274320"/>
                </a:lnTo>
                <a:lnTo>
                  <a:pt x="1743941" y="275468"/>
                </a:lnTo>
                <a:lnTo>
                  <a:pt x="1743968" y="275753"/>
                </a:lnTo>
                <a:lnTo>
                  <a:pt x="1743184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43184" y="278130"/>
                </a:lnTo>
                <a:lnTo>
                  <a:pt x="1743968" y="275753"/>
                </a:lnTo>
                <a:lnTo>
                  <a:pt x="1743941" y="275468"/>
                </a:lnTo>
                <a:lnTo>
                  <a:pt x="1743184" y="274320"/>
                </a:lnTo>
                <a:lnTo>
                  <a:pt x="1755251" y="274320"/>
                </a:lnTo>
                <a:lnTo>
                  <a:pt x="1753071" y="275590"/>
                </a:lnTo>
                <a:lnTo>
                  <a:pt x="1753241" y="276860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53241" y="276860"/>
                </a:lnTo>
                <a:lnTo>
                  <a:pt x="1753071" y="275590"/>
                </a:lnTo>
                <a:lnTo>
                  <a:pt x="1755251" y="274320"/>
                </a:lnTo>
                <a:lnTo>
                  <a:pt x="1757766" y="275590"/>
                </a:lnTo>
                <a:lnTo>
                  <a:pt x="1757886" y="276489"/>
                </a:lnTo>
                <a:lnTo>
                  <a:pt x="1757855" y="276911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96660" y="276860"/>
                </a:moveTo>
                <a:lnTo>
                  <a:pt x="1796156" y="276860"/>
                </a:lnTo>
                <a:lnTo>
                  <a:pt x="1796156" y="274320"/>
                </a:lnTo>
                <a:lnTo>
                  <a:pt x="1796660" y="276860"/>
                </a:lnTo>
                <a:close/>
              </a:path>
              <a:path w="4096384" h="836930">
                <a:moveTo>
                  <a:pt x="1838062" y="276860"/>
                </a:moveTo>
                <a:lnTo>
                  <a:pt x="1834874" y="276860"/>
                </a:lnTo>
                <a:lnTo>
                  <a:pt x="1835214" y="274320"/>
                </a:lnTo>
                <a:lnTo>
                  <a:pt x="1837558" y="274320"/>
                </a:lnTo>
                <a:lnTo>
                  <a:pt x="1838062" y="276860"/>
                </a:lnTo>
                <a:close/>
              </a:path>
              <a:path w="4096384" h="836930">
                <a:moveTo>
                  <a:pt x="2069222" y="278130"/>
                </a:moveTo>
                <a:lnTo>
                  <a:pt x="2063015" y="278130"/>
                </a:lnTo>
                <a:lnTo>
                  <a:pt x="2062942" y="276753"/>
                </a:lnTo>
                <a:lnTo>
                  <a:pt x="2065025" y="274320"/>
                </a:lnTo>
                <a:lnTo>
                  <a:pt x="2067375" y="274320"/>
                </a:lnTo>
                <a:lnTo>
                  <a:pt x="2069222" y="278130"/>
                </a:lnTo>
                <a:close/>
              </a:path>
              <a:path w="4096384" h="836930">
                <a:moveTo>
                  <a:pt x="2079109" y="278130"/>
                </a:moveTo>
                <a:lnTo>
                  <a:pt x="2069222" y="278130"/>
                </a:lnTo>
                <a:lnTo>
                  <a:pt x="2067375" y="274320"/>
                </a:lnTo>
                <a:lnTo>
                  <a:pt x="2077433" y="274320"/>
                </a:lnTo>
                <a:lnTo>
                  <a:pt x="2072738" y="276860"/>
                </a:lnTo>
                <a:lnTo>
                  <a:pt x="2079109" y="278130"/>
                </a:lnTo>
                <a:close/>
              </a:path>
              <a:path w="4096384" h="836930">
                <a:moveTo>
                  <a:pt x="2105610" y="280670"/>
                </a:moveTo>
                <a:lnTo>
                  <a:pt x="2102332" y="278201"/>
                </a:lnTo>
                <a:lnTo>
                  <a:pt x="2102333" y="278012"/>
                </a:lnTo>
                <a:lnTo>
                  <a:pt x="2105374" y="274320"/>
                </a:lnTo>
                <a:lnTo>
                  <a:pt x="2106527" y="276753"/>
                </a:lnTo>
                <a:lnTo>
                  <a:pt x="2106444" y="277386"/>
                </a:lnTo>
                <a:lnTo>
                  <a:pt x="2105610" y="280670"/>
                </a:lnTo>
                <a:close/>
              </a:path>
              <a:path w="4096384" h="836930">
                <a:moveTo>
                  <a:pt x="2109594" y="280670"/>
                </a:moveTo>
                <a:lnTo>
                  <a:pt x="2105610" y="280670"/>
                </a:lnTo>
                <a:lnTo>
                  <a:pt x="2106444" y="277386"/>
                </a:lnTo>
                <a:lnTo>
                  <a:pt x="2106527" y="276753"/>
                </a:lnTo>
                <a:lnTo>
                  <a:pt x="2105374" y="274320"/>
                </a:lnTo>
                <a:lnTo>
                  <a:pt x="2143056" y="274320"/>
                </a:lnTo>
                <a:lnTo>
                  <a:pt x="2140790" y="275590"/>
                </a:lnTo>
                <a:lnTo>
                  <a:pt x="2119169" y="275590"/>
                </a:lnTo>
                <a:lnTo>
                  <a:pt x="2116655" y="276860"/>
                </a:lnTo>
                <a:lnTo>
                  <a:pt x="2108273" y="276860"/>
                </a:lnTo>
                <a:lnTo>
                  <a:pt x="2109594" y="280670"/>
                </a:lnTo>
                <a:close/>
              </a:path>
              <a:path w="4096384" h="836930">
                <a:moveTo>
                  <a:pt x="2258632" y="287020"/>
                </a:moveTo>
                <a:lnTo>
                  <a:pt x="2249079" y="278130"/>
                </a:lnTo>
                <a:lnTo>
                  <a:pt x="2252765" y="275590"/>
                </a:lnTo>
                <a:lnTo>
                  <a:pt x="2253944" y="274320"/>
                </a:lnTo>
                <a:lnTo>
                  <a:pt x="2266509" y="283210"/>
                </a:lnTo>
                <a:lnTo>
                  <a:pt x="2262325" y="285750"/>
                </a:lnTo>
                <a:lnTo>
                  <a:pt x="2258632" y="28702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258632" y="287020"/>
                </a:lnTo>
                <a:lnTo>
                  <a:pt x="2262325" y="285750"/>
                </a:lnTo>
                <a:lnTo>
                  <a:pt x="2266509" y="283210"/>
                </a:lnTo>
                <a:lnTo>
                  <a:pt x="2253944" y="274320"/>
                </a:lnTo>
                <a:lnTo>
                  <a:pt x="2266850" y="274320"/>
                </a:lnTo>
                <a:lnTo>
                  <a:pt x="2265727" y="276753"/>
                </a:lnTo>
                <a:lnTo>
                  <a:pt x="2265851" y="277152"/>
                </a:lnTo>
                <a:lnTo>
                  <a:pt x="2267184" y="279400"/>
                </a:lnTo>
                <a:lnTo>
                  <a:pt x="2278079" y="279400"/>
                </a:lnTo>
                <a:lnTo>
                  <a:pt x="2266175" y="281940"/>
                </a:lnTo>
                <a:lnTo>
                  <a:pt x="2272042" y="285750"/>
                </a:lnTo>
                <a:lnTo>
                  <a:pt x="2312334" y="285750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267184" y="279400"/>
                </a:moveTo>
                <a:lnTo>
                  <a:pt x="2265851" y="277152"/>
                </a:lnTo>
                <a:lnTo>
                  <a:pt x="2265727" y="276753"/>
                </a:lnTo>
                <a:lnTo>
                  <a:pt x="2266850" y="274320"/>
                </a:lnTo>
                <a:lnTo>
                  <a:pt x="2267858" y="274320"/>
                </a:lnTo>
                <a:lnTo>
                  <a:pt x="2268981" y="276753"/>
                </a:lnTo>
                <a:lnTo>
                  <a:pt x="2268875" y="277152"/>
                </a:lnTo>
                <a:lnTo>
                  <a:pt x="2268356" y="278130"/>
                </a:lnTo>
                <a:lnTo>
                  <a:pt x="2267184" y="279400"/>
                </a:lnTo>
                <a:close/>
              </a:path>
              <a:path w="4096384" h="836930">
                <a:moveTo>
                  <a:pt x="2285793" y="285750"/>
                </a:moveTo>
                <a:lnTo>
                  <a:pt x="2272042" y="285750"/>
                </a:lnTo>
                <a:lnTo>
                  <a:pt x="2273051" y="284480"/>
                </a:lnTo>
                <a:lnTo>
                  <a:pt x="2275231" y="284480"/>
                </a:lnTo>
                <a:lnTo>
                  <a:pt x="2278079" y="279400"/>
                </a:lnTo>
                <a:lnTo>
                  <a:pt x="2267184" y="279400"/>
                </a:lnTo>
                <a:lnTo>
                  <a:pt x="2268356" y="278130"/>
                </a:lnTo>
                <a:lnTo>
                  <a:pt x="2268875" y="277152"/>
                </a:lnTo>
                <a:lnTo>
                  <a:pt x="2268981" y="276753"/>
                </a:lnTo>
                <a:lnTo>
                  <a:pt x="2267858" y="274320"/>
                </a:lnTo>
                <a:lnTo>
                  <a:pt x="2274727" y="274320"/>
                </a:lnTo>
                <a:lnTo>
                  <a:pt x="2280090" y="280670"/>
                </a:lnTo>
                <a:lnTo>
                  <a:pt x="2285957" y="280670"/>
                </a:lnTo>
                <a:lnTo>
                  <a:pt x="2280757" y="284480"/>
                </a:lnTo>
                <a:lnTo>
                  <a:pt x="2285793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4727" y="274320"/>
                </a:lnTo>
                <a:lnTo>
                  <a:pt x="2279585" y="275590"/>
                </a:lnTo>
                <a:lnTo>
                  <a:pt x="2285459" y="275590"/>
                </a:lnTo>
                <a:lnTo>
                  <a:pt x="2281432" y="279400"/>
                </a:lnTo>
                <a:lnTo>
                  <a:pt x="2279926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79585" y="275590"/>
                </a:lnTo>
                <a:lnTo>
                  <a:pt x="2274727" y="274320"/>
                </a:lnTo>
                <a:lnTo>
                  <a:pt x="2286965" y="274320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295850" y="278130"/>
                </a:moveTo>
                <a:lnTo>
                  <a:pt x="2293500" y="278130"/>
                </a:lnTo>
                <a:lnTo>
                  <a:pt x="2291734" y="276911"/>
                </a:lnTo>
                <a:lnTo>
                  <a:pt x="2291773" y="276429"/>
                </a:lnTo>
                <a:lnTo>
                  <a:pt x="2291994" y="275590"/>
                </a:lnTo>
                <a:lnTo>
                  <a:pt x="2294168" y="274320"/>
                </a:lnTo>
                <a:lnTo>
                  <a:pt x="2295850" y="274320"/>
                </a:lnTo>
                <a:lnTo>
                  <a:pt x="2295850" y="278130"/>
                </a:lnTo>
                <a:close/>
              </a:path>
              <a:path w="4096384" h="836930">
                <a:moveTo>
                  <a:pt x="2428438" y="278130"/>
                </a:moveTo>
                <a:lnTo>
                  <a:pt x="2427029" y="275753"/>
                </a:lnTo>
                <a:lnTo>
                  <a:pt x="2427048" y="275509"/>
                </a:lnTo>
                <a:lnTo>
                  <a:pt x="2428772" y="274320"/>
                </a:lnTo>
                <a:lnTo>
                  <a:pt x="2428438" y="278130"/>
                </a:lnTo>
                <a:close/>
              </a:path>
              <a:path w="4096384" h="836930">
                <a:moveTo>
                  <a:pt x="2418605" y="294640"/>
                </a:moveTo>
                <a:lnTo>
                  <a:pt x="2411512" y="294640"/>
                </a:lnTo>
                <a:lnTo>
                  <a:pt x="2424817" y="288339"/>
                </a:lnTo>
                <a:lnTo>
                  <a:pt x="2424834" y="288048"/>
                </a:lnTo>
                <a:lnTo>
                  <a:pt x="2423089" y="283247"/>
                </a:lnTo>
                <a:lnTo>
                  <a:pt x="2421903" y="278130"/>
                </a:lnTo>
                <a:lnTo>
                  <a:pt x="2428438" y="278130"/>
                </a:lnTo>
                <a:lnTo>
                  <a:pt x="2428772" y="274320"/>
                </a:lnTo>
                <a:lnTo>
                  <a:pt x="2441180" y="274320"/>
                </a:lnTo>
                <a:lnTo>
                  <a:pt x="2440275" y="275468"/>
                </a:lnTo>
                <a:lnTo>
                  <a:pt x="2440259" y="275753"/>
                </a:lnTo>
                <a:lnTo>
                  <a:pt x="2442686" y="280670"/>
                </a:lnTo>
                <a:lnTo>
                  <a:pt x="2447907" y="280670"/>
                </a:lnTo>
                <a:lnTo>
                  <a:pt x="2446877" y="281940"/>
                </a:lnTo>
                <a:lnTo>
                  <a:pt x="2434809" y="281940"/>
                </a:lnTo>
                <a:lnTo>
                  <a:pt x="2435158" y="283247"/>
                </a:lnTo>
                <a:lnTo>
                  <a:pt x="2435647" y="284480"/>
                </a:lnTo>
                <a:lnTo>
                  <a:pt x="2444484" y="284480"/>
                </a:lnTo>
                <a:lnTo>
                  <a:pt x="2440950" y="289560"/>
                </a:lnTo>
                <a:lnTo>
                  <a:pt x="2425760" y="289560"/>
                </a:lnTo>
                <a:lnTo>
                  <a:pt x="2418605" y="294640"/>
                </a:lnTo>
                <a:close/>
              </a:path>
              <a:path w="4096384" h="836930">
                <a:moveTo>
                  <a:pt x="2672006" y="278130"/>
                </a:moveTo>
                <a:lnTo>
                  <a:pt x="2669649" y="278130"/>
                </a:lnTo>
                <a:lnTo>
                  <a:pt x="2667092" y="276911"/>
                </a:lnTo>
                <a:lnTo>
                  <a:pt x="2666984" y="275590"/>
                </a:lnTo>
                <a:lnTo>
                  <a:pt x="2669492" y="274320"/>
                </a:lnTo>
                <a:lnTo>
                  <a:pt x="2672497" y="274320"/>
                </a:lnTo>
                <a:lnTo>
                  <a:pt x="2672006" y="278130"/>
                </a:lnTo>
                <a:close/>
              </a:path>
              <a:path w="4096384" h="836930">
                <a:moveTo>
                  <a:pt x="2683170" y="278130"/>
                </a:moveTo>
                <a:lnTo>
                  <a:pt x="2672006" y="278130"/>
                </a:lnTo>
                <a:lnTo>
                  <a:pt x="2672497" y="274320"/>
                </a:lnTo>
                <a:lnTo>
                  <a:pt x="2683393" y="274320"/>
                </a:lnTo>
                <a:lnTo>
                  <a:pt x="2681559" y="275590"/>
                </a:lnTo>
                <a:lnTo>
                  <a:pt x="2680394" y="275590"/>
                </a:lnTo>
                <a:lnTo>
                  <a:pt x="2683170" y="278130"/>
                </a:lnTo>
                <a:close/>
              </a:path>
              <a:path w="4096384" h="836930">
                <a:moveTo>
                  <a:pt x="2684558" y="279400"/>
                </a:moveTo>
                <a:lnTo>
                  <a:pt x="2680394" y="275590"/>
                </a:lnTo>
                <a:lnTo>
                  <a:pt x="2681559" y="275590"/>
                </a:lnTo>
                <a:lnTo>
                  <a:pt x="2683393" y="274320"/>
                </a:lnTo>
                <a:lnTo>
                  <a:pt x="2685416" y="274320"/>
                </a:lnTo>
                <a:lnTo>
                  <a:pt x="2687305" y="275509"/>
                </a:lnTo>
                <a:lnTo>
                  <a:pt x="2687310" y="275753"/>
                </a:lnTo>
                <a:lnTo>
                  <a:pt x="2684558" y="2794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7433" y="274320"/>
                </a:lnTo>
                <a:lnTo>
                  <a:pt x="2688182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778946" y="278130"/>
                </a:moveTo>
                <a:lnTo>
                  <a:pt x="2775914" y="278130"/>
                </a:lnTo>
                <a:lnTo>
                  <a:pt x="2775272" y="276860"/>
                </a:lnTo>
                <a:lnTo>
                  <a:pt x="2774415" y="276860"/>
                </a:lnTo>
                <a:lnTo>
                  <a:pt x="2775272" y="274320"/>
                </a:lnTo>
                <a:lnTo>
                  <a:pt x="2776589" y="274320"/>
                </a:lnTo>
                <a:lnTo>
                  <a:pt x="2778271" y="275590"/>
                </a:lnTo>
                <a:lnTo>
                  <a:pt x="2779339" y="276753"/>
                </a:lnTo>
                <a:lnTo>
                  <a:pt x="2779233" y="277386"/>
                </a:lnTo>
                <a:lnTo>
                  <a:pt x="2778946" y="278130"/>
                </a:lnTo>
                <a:close/>
              </a:path>
              <a:path w="4096384" h="836930">
                <a:moveTo>
                  <a:pt x="2790673" y="278130"/>
                </a:moveTo>
                <a:lnTo>
                  <a:pt x="2778946" y="278130"/>
                </a:lnTo>
                <a:lnTo>
                  <a:pt x="2779233" y="277386"/>
                </a:lnTo>
                <a:lnTo>
                  <a:pt x="2779339" y="276753"/>
                </a:lnTo>
                <a:lnTo>
                  <a:pt x="2778271" y="275590"/>
                </a:lnTo>
                <a:lnTo>
                  <a:pt x="2776589" y="274320"/>
                </a:lnTo>
                <a:lnTo>
                  <a:pt x="2802918" y="274320"/>
                </a:lnTo>
                <a:lnTo>
                  <a:pt x="2802607" y="275590"/>
                </a:lnTo>
                <a:lnTo>
                  <a:pt x="2792022" y="275590"/>
                </a:lnTo>
                <a:lnTo>
                  <a:pt x="2790954" y="276753"/>
                </a:lnTo>
                <a:lnTo>
                  <a:pt x="2790849" y="276911"/>
                </a:lnTo>
                <a:lnTo>
                  <a:pt x="2790673" y="278130"/>
                </a:lnTo>
                <a:close/>
              </a:path>
              <a:path w="4096384" h="836930">
                <a:moveTo>
                  <a:pt x="2907887" y="285750"/>
                </a:moveTo>
                <a:lnTo>
                  <a:pt x="2904501" y="285750"/>
                </a:lnTo>
                <a:lnTo>
                  <a:pt x="2901446" y="283247"/>
                </a:lnTo>
                <a:lnTo>
                  <a:pt x="2901340" y="283096"/>
                </a:lnTo>
                <a:lnTo>
                  <a:pt x="2898730" y="278130"/>
                </a:lnTo>
                <a:lnTo>
                  <a:pt x="2898105" y="274320"/>
                </a:lnTo>
                <a:lnTo>
                  <a:pt x="2901136" y="275590"/>
                </a:lnTo>
                <a:lnTo>
                  <a:pt x="2903848" y="278201"/>
                </a:lnTo>
                <a:lnTo>
                  <a:pt x="2906845" y="281940"/>
                </a:lnTo>
                <a:lnTo>
                  <a:pt x="2907887" y="285750"/>
                </a:lnTo>
                <a:close/>
              </a:path>
              <a:path w="4096384" h="836930">
                <a:moveTo>
                  <a:pt x="2942862" y="284480"/>
                </a:moveTo>
                <a:lnTo>
                  <a:pt x="2932664" y="284480"/>
                </a:lnTo>
                <a:lnTo>
                  <a:pt x="2934296" y="283247"/>
                </a:lnTo>
                <a:lnTo>
                  <a:pt x="2934226" y="283096"/>
                </a:lnTo>
                <a:lnTo>
                  <a:pt x="2931655" y="280670"/>
                </a:lnTo>
                <a:lnTo>
                  <a:pt x="2926790" y="280670"/>
                </a:lnTo>
                <a:lnTo>
                  <a:pt x="2929815" y="274320"/>
                </a:lnTo>
                <a:lnTo>
                  <a:pt x="2940875" y="274320"/>
                </a:lnTo>
                <a:lnTo>
                  <a:pt x="2938018" y="275590"/>
                </a:lnTo>
                <a:lnTo>
                  <a:pt x="2939372" y="280670"/>
                </a:lnTo>
                <a:lnTo>
                  <a:pt x="2942862" y="284480"/>
                </a:lnTo>
                <a:close/>
              </a:path>
              <a:path w="4096384" h="836930">
                <a:moveTo>
                  <a:pt x="2946414" y="287020"/>
                </a:moveTo>
                <a:lnTo>
                  <a:pt x="2942862" y="284480"/>
                </a:lnTo>
                <a:lnTo>
                  <a:pt x="2939372" y="280670"/>
                </a:lnTo>
                <a:lnTo>
                  <a:pt x="2938018" y="275590"/>
                </a:lnTo>
                <a:lnTo>
                  <a:pt x="2940875" y="274320"/>
                </a:lnTo>
                <a:lnTo>
                  <a:pt x="2942891" y="275590"/>
                </a:lnTo>
                <a:lnTo>
                  <a:pt x="2952779" y="285750"/>
                </a:lnTo>
                <a:lnTo>
                  <a:pt x="2946414" y="287020"/>
                </a:lnTo>
                <a:close/>
              </a:path>
              <a:path w="4096384" h="836930">
                <a:moveTo>
                  <a:pt x="2967024" y="293370"/>
                </a:moveTo>
                <a:lnTo>
                  <a:pt x="2954776" y="293370"/>
                </a:lnTo>
                <a:lnTo>
                  <a:pt x="2953787" y="290830"/>
                </a:lnTo>
                <a:lnTo>
                  <a:pt x="2953721" y="289479"/>
                </a:lnTo>
                <a:lnTo>
                  <a:pt x="2957127" y="287020"/>
                </a:lnTo>
                <a:lnTo>
                  <a:pt x="2946414" y="287020"/>
                </a:lnTo>
                <a:lnTo>
                  <a:pt x="2952779" y="285750"/>
                </a:lnTo>
                <a:lnTo>
                  <a:pt x="2942891" y="275590"/>
                </a:lnTo>
                <a:lnTo>
                  <a:pt x="2940875" y="274320"/>
                </a:lnTo>
                <a:lnTo>
                  <a:pt x="2966189" y="274320"/>
                </a:lnTo>
                <a:lnTo>
                  <a:pt x="2964997" y="275590"/>
                </a:lnTo>
                <a:lnTo>
                  <a:pt x="2950762" y="275590"/>
                </a:lnTo>
                <a:lnTo>
                  <a:pt x="2950312" y="276753"/>
                </a:lnTo>
                <a:lnTo>
                  <a:pt x="2950311" y="276911"/>
                </a:lnTo>
                <a:lnTo>
                  <a:pt x="2951253" y="278130"/>
                </a:lnTo>
                <a:lnTo>
                  <a:pt x="2953944" y="279400"/>
                </a:lnTo>
                <a:lnTo>
                  <a:pt x="2960996" y="279400"/>
                </a:lnTo>
                <a:lnTo>
                  <a:pt x="2957069" y="284362"/>
                </a:lnTo>
                <a:lnTo>
                  <a:pt x="2957126" y="284701"/>
                </a:lnTo>
                <a:lnTo>
                  <a:pt x="2962149" y="292100"/>
                </a:lnTo>
                <a:lnTo>
                  <a:pt x="2966524" y="292100"/>
                </a:lnTo>
                <a:lnTo>
                  <a:pt x="2967024" y="293370"/>
                </a:lnTo>
                <a:close/>
              </a:path>
              <a:path w="4096384" h="836930">
                <a:moveTo>
                  <a:pt x="2963681" y="279400"/>
                </a:moveTo>
                <a:lnTo>
                  <a:pt x="2964292" y="277076"/>
                </a:lnTo>
                <a:lnTo>
                  <a:pt x="2964403" y="276753"/>
                </a:lnTo>
                <a:lnTo>
                  <a:pt x="2964997" y="275590"/>
                </a:lnTo>
                <a:lnTo>
                  <a:pt x="2966189" y="274320"/>
                </a:lnTo>
                <a:lnTo>
                  <a:pt x="2967872" y="275590"/>
                </a:lnTo>
                <a:lnTo>
                  <a:pt x="2970045" y="276860"/>
                </a:lnTo>
                <a:lnTo>
                  <a:pt x="2963681" y="27940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78591" y="278130"/>
                </a:lnTo>
                <a:lnTo>
                  <a:pt x="2978303" y="277386"/>
                </a:lnTo>
                <a:lnTo>
                  <a:pt x="2978225" y="276753"/>
                </a:lnTo>
                <a:lnTo>
                  <a:pt x="2979761" y="275468"/>
                </a:lnTo>
                <a:lnTo>
                  <a:pt x="2981282" y="274320"/>
                </a:lnTo>
                <a:lnTo>
                  <a:pt x="2983166" y="277926"/>
                </a:lnTo>
                <a:lnTo>
                  <a:pt x="2983141" y="278201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80948" y="279400"/>
                </a:lnTo>
                <a:lnTo>
                  <a:pt x="2983141" y="278201"/>
                </a:lnTo>
                <a:lnTo>
                  <a:pt x="2983166" y="277926"/>
                </a:lnTo>
                <a:lnTo>
                  <a:pt x="2981282" y="274320"/>
                </a:lnTo>
                <a:lnTo>
                  <a:pt x="2991843" y="274320"/>
                </a:lnTo>
                <a:lnTo>
                  <a:pt x="2989897" y="275509"/>
                </a:lnTo>
                <a:lnTo>
                  <a:pt x="2989942" y="275753"/>
                </a:lnTo>
                <a:lnTo>
                  <a:pt x="2992504" y="27813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92504" y="278130"/>
                </a:lnTo>
                <a:lnTo>
                  <a:pt x="2989766" y="275590"/>
                </a:lnTo>
                <a:lnTo>
                  <a:pt x="2991843" y="274320"/>
                </a:lnTo>
                <a:lnTo>
                  <a:pt x="2993009" y="275590"/>
                </a:lnTo>
                <a:lnTo>
                  <a:pt x="2995183" y="27559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3001063" y="279400"/>
                </a:moveTo>
                <a:lnTo>
                  <a:pt x="2995747" y="279400"/>
                </a:lnTo>
                <a:lnTo>
                  <a:pt x="2995183" y="275590"/>
                </a:lnTo>
                <a:lnTo>
                  <a:pt x="2993009" y="275590"/>
                </a:lnTo>
                <a:lnTo>
                  <a:pt x="2991843" y="274320"/>
                </a:lnTo>
                <a:lnTo>
                  <a:pt x="3006385" y="274320"/>
                </a:lnTo>
                <a:lnTo>
                  <a:pt x="3005593" y="275468"/>
                </a:lnTo>
                <a:lnTo>
                  <a:pt x="3005697" y="278636"/>
                </a:lnTo>
                <a:lnTo>
                  <a:pt x="3001063" y="279400"/>
                </a:lnTo>
                <a:close/>
              </a:path>
              <a:path w="4096384" h="836930">
                <a:moveTo>
                  <a:pt x="3062620" y="275509"/>
                </a:moveTo>
                <a:lnTo>
                  <a:pt x="3062416" y="274320"/>
                </a:lnTo>
                <a:lnTo>
                  <a:pt x="3062975" y="274972"/>
                </a:lnTo>
                <a:lnTo>
                  <a:pt x="3062620" y="275509"/>
                </a:lnTo>
                <a:close/>
              </a:path>
              <a:path w="4096384" h="836930">
                <a:moveTo>
                  <a:pt x="3062975" y="274972"/>
                </a:moveTo>
                <a:lnTo>
                  <a:pt x="3062416" y="274320"/>
                </a:lnTo>
                <a:lnTo>
                  <a:pt x="3063406" y="274320"/>
                </a:lnTo>
                <a:lnTo>
                  <a:pt x="3062975" y="274972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7232" y="283247"/>
                </a:lnTo>
                <a:lnTo>
                  <a:pt x="3116055" y="279400"/>
                </a:lnTo>
                <a:lnTo>
                  <a:pt x="3114537" y="275753"/>
                </a:lnTo>
                <a:lnTo>
                  <a:pt x="3114547" y="274320"/>
                </a:lnTo>
                <a:lnTo>
                  <a:pt x="3118381" y="275590"/>
                </a:lnTo>
                <a:lnTo>
                  <a:pt x="3120874" y="280497"/>
                </a:lnTo>
                <a:lnTo>
                  <a:pt x="3120863" y="281198"/>
                </a:lnTo>
                <a:lnTo>
                  <a:pt x="3120254" y="284480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18318" y="285750"/>
                </a:lnTo>
                <a:lnTo>
                  <a:pt x="3120254" y="284480"/>
                </a:lnTo>
                <a:lnTo>
                  <a:pt x="3120863" y="281198"/>
                </a:lnTo>
                <a:lnTo>
                  <a:pt x="3120874" y="280497"/>
                </a:lnTo>
                <a:lnTo>
                  <a:pt x="3118381" y="275590"/>
                </a:lnTo>
                <a:lnTo>
                  <a:pt x="3114547" y="274320"/>
                </a:lnTo>
                <a:lnTo>
                  <a:pt x="3123095" y="274320"/>
                </a:lnTo>
                <a:lnTo>
                  <a:pt x="3126435" y="280670"/>
                </a:lnTo>
                <a:lnTo>
                  <a:pt x="3133317" y="280670"/>
                </a:lnTo>
                <a:lnTo>
                  <a:pt x="3131300" y="283210"/>
                </a:lnTo>
                <a:lnTo>
                  <a:pt x="3126952" y="28321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227688" y="275590"/>
                </a:moveTo>
                <a:lnTo>
                  <a:pt x="3224673" y="275590"/>
                </a:lnTo>
                <a:lnTo>
                  <a:pt x="3226853" y="274320"/>
                </a:lnTo>
                <a:lnTo>
                  <a:pt x="3227688" y="275590"/>
                </a:lnTo>
                <a:close/>
              </a:path>
              <a:path w="4096384" h="836930">
                <a:moveTo>
                  <a:pt x="3230193" y="279400"/>
                </a:moveTo>
                <a:lnTo>
                  <a:pt x="3226853" y="274320"/>
                </a:lnTo>
                <a:lnTo>
                  <a:pt x="3236475" y="274320"/>
                </a:lnTo>
                <a:lnTo>
                  <a:pt x="3235215" y="275590"/>
                </a:lnTo>
                <a:lnTo>
                  <a:pt x="3230193" y="279400"/>
                </a:lnTo>
                <a:close/>
              </a:path>
              <a:path w="4096384" h="836930">
                <a:moveTo>
                  <a:pt x="3285987" y="285750"/>
                </a:moveTo>
                <a:lnTo>
                  <a:pt x="3277979" y="285750"/>
                </a:lnTo>
                <a:lnTo>
                  <a:pt x="3277215" y="283640"/>
                </a:lnTo>
                <a:lnTo>
                  <a:pt x="3277129" y="283096"/>
                </a:lnTo>
                <a:lnTo>
                  <a:pt x="3278033" y="280670"/>
                </a:lnTo>
                <a:lnTo>
                  <a:pt x="3278797" y="276860"/>
                </a:lnTo>
                <a:lnTo>
                  <a:pt x="3276971" y="275468"/>
                </a:lnTo>
                <a:lnTo>
                  <a:pt x="3278136" y="274320"/>
                </a:lnTo>
                <a:lnTo>
                  <a:pt x="3279917" y="274320"/>
                </a:lnTo>
                <a:lnTo>
                  <a:pt x="3289032" y="279400"/>
                </a:lnTo>
                <a:lnTo>
                  <a:pt x="3292063" y="281940"/>
                </a:lnTo>
                <a:lnTo>
                  <a:pt x="3294987" y="283210"/>
                </a:lnTo>
                <a:lnTo>
                  <a:pt x="3280628" y="283210"/>
                </a:lnTo>
                <a:lnTo>
                  <a:pt x="3285006" y="284480"/>
                </a:lnTo>
                <a:lnTo>
                  <a:pt x="3284501" y="284480"/>
                </a:lnTo>
                <a:lnTo>
                  <a:pt x="3285987" y="285750"/>
                </a:lnTo>
                <a:close/>
              </a:path>
              <a:path w="4096384" h="836930">
                <a:moveTo>
                  <a:pt x="3375031" y="281940"/>
                </a:moveTo>
                <a:lnTo>
                  <a:pt x="3367469" y="278130"/>
                </a:lnTo>
                <a:lnTo>
                  <a:pt x="3365138" y="274320"/>
                </a:lnTo>
                <a:lnTo>
                  <a:pt x="3372390" y="274320"/>
                </a:lnTo>
                <a:lnTo>
                  <a:pt x="3372949" y="275468"/>
                </a:lnTo>
                <a:lnTo>
                  <a:pt x="3373060" y="275753"/>
                </a:lnTo>
                <a:lnTo>
                  <a:pt x="3375031" y="281940"/>
                </a:lnTo>
                <a:close/>
              </a:path>
              <a:path w="4096384" h="836930">
                <a:moveTo>
                  <a:pt x="3423632" y="279400"/>
                </a:moveTo>
                <a:lnTo>
                  <a:pt x="3422839" y="278201"/>
                </a:lnTo>
                <a:lnTo>
                  <a:pt x="3422846" y="277926"/>
                </a:lnTo>
                <a:lnTo>
                  <a:pt x="3423466" y="275590"/>
                </a:lnTo>
                <a:lnTo>
                  <a:pt x="3422301" y="275590"/>
                </a:lnTo>
                <a:lnTo>
                  <a:pt x="3425306" y="274320"/>
                </a:lnTo>
                <a:lnTo>
                  <a:pt x="3427390" y="274320"/>
                </a:lnTo>
                <a:lnTo>
                  <a:pt x="3425974" y="275629"/>
                </a:lnTo>
                <a:lnTo>
                  <a:pt x="3423632" y="279400"/>
                </a:lnTo>
                <a:close/>
              </a:path>
              <a:path w="4096384" h="836930">
                <a:moveTo>
                  <a:pt x="3436536" y="279400"/>
                </a:moveTo>
                <a:lnTo>
                  <a:pt x="3423632" y="279400"/>
                </a:lnTo>
                <a:lnTo>
                  <a:pt x="3425974" y="275629"/>
                </a:lnTo>
                <a:lnTo>
                  <a:pt x="3427390" y="274320"/>
                </a:lnTo>
                <a:lnTo>
                  <a:pt x="3479290" y="274320"/>
                </a:lnTo>
                <a:lnTo>
                  <a:pt x="3480131" y="275590"/>
                </a:lnTo>
                <a:lnTo>
                  <a:pt x="3436385" y="275590"/>
                </a:lnTo>
                <a:lnTo>
                  <a:pt x="3436536" y="279400"/>
                </a:lnTo>
                <a:close/>
              </a:path>
              <a:path w="4096384" h="836930">
                <a:moveTo>
                  <a:pt x="3508634" y="279400"/>
                </a:moveTo>
                <a:lnTo>
                  <a:pt x="3507443" y="279400"/>
                </a:lnTo>
                <a:lnTo>
                  <a:pt x="3506846" y="277152"/>
                </a:lnTo>
                <a:lnTo>
                  <a:pt x="3506768" y="274320"/>
                </a:lnTo>
                <a:lnTo>
                  <a:pt x="3511149" y="275590"/>
                </a:lnTo>
                <a:lnTo>
                  <a:pt x="3510103" y="276911"/>
                </a:lnTo>
                <a:lnTo>
                  <a:pt x="3508634" y="279400"/>
                </a:lnTo>
                <a:close/>
              </a:path>
              <a:path w="4096384" h="836930">
                <a:moveTo>
                  <a:pt x="3575010" y="278130"/>
                </a:moveTo>
                <a:lnTo>
                  <a:pt x="3572496" y="278130"/>
                </a:lnTo>
                <a:lnTo>
                  <a:pt x="3571840" y="277152"/>
                </a:lnTo>
                <a:lnTo>
                  <a:pt x="3571741" y="275468"/>
                </a:lnTo>
                <a:lnTo>
                  <a:pt x="3572653" y="274320"/>
                </a:lnTo>
                <a:lnTo>
                  <a:pt x="3573661" y="274320"/>
                </a:lnTo>
                <a:lnTo>
                  <a:pt x="3574827" y="275590"/>
                </a:lnTo>
                <a:lnTo>
                  <a:pt x="3575301" y="276753"/>
                </a:lnTo>
                <a:lnTo>
                  <a:pt x="3575206" y="277386"/>
                </a:lnTo>
                <a:lnTo>
                  <a:pt x="3575010" y="278130"/>
                </a:lnTo>
                <a:close/>
              </a:path>
              <a:path w="4096384" h="836930">
                <a:moveTo>
                  <a:pt x="3599316" y="278130"/>
                </a:moveTo>
                <a:lnTo>
                  <a:pt x="3575010" y="278130"/>
                </a:lnTo>
                <a:lnTo>
                  <a:pt x="3575206" y="277386"/>
                </a:lnTo>
                <a:lnTo>
                  <a:pt x="3575301" y="276753"/>
                </a:lnTo>
                <a:lnTo>
                  <a:pt x="3574827" y="275590"/>
                </a:lnTo>
                <a:lnTo>
                  <a:pt x="3573661" y="274320"/>
                </a:lnTo>
                <a:lnTo>
                  <a:pt x="3655287" y="274320"/>
                </a:lnTo>
                <a:lnTo>
                  <a:pt x="3654448" y="275590"/>
                </a:lnTo>
                <a:lnTo>
                  <a:pt x="3603173" y="275590"/>
                </a:lnTo>
                <a:lnTo>
                  <a:pt x="3600393" y="277386"/>
                </a:lnTo>
                <a:lnTo>
                  <a:pt x="3599316" y="278130"/>
                </a:lnTo>
                <a:close/>
              </a:path>
              <a:path w="4096384" h="836930">
                <a:moveTo>
                  <a:pt x="3655470" y="280670"/>
                </a:moveTo>
                <a:lnTo>
                  <a:pt x="3651090" y="280670"/>
                </a:lnTo>
                <a:lnTo>
                  <a:pt x="3655287" y="274320"/>
                </a:lnTo>
                <a:lnTo>
                  <a:pt x="3656093" y="277926"/>
                </a:lnTo>
                <a:lnTo>
                  <a:pt x="3656295" y="279400"/>
                </a:lnTo>
                <a:lnTo>
                  <a:pt x="3655470" y="28067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53014" y="292100"/>
                </a:lnTo>
                <a:lnTo>
                  <a:pt x="3745477" y="280670"/>
                </a:lnTo>
                <a:lnTo>
                  <a:pt x="3655470" y="280670"/>
                </a:lnTo>
                <a:lnTo>
                  <a:pt x="3656095" y="279708"/>
                </a:lnTo>
                <a:lnTo>
                  <a:pt x="3656201" y="278636"/>
                </a:lnTo>
                <a:lnTo>
                  <a:pt x="3656093" y="277926"/>
                </a:lnTo>
                <a:lnTo>
                  <a:pt x="3655287" y="274320"/>
                </a:lnTo>
                <a:lnTo>
                  <a:pt x="3707945" y="274320"/>
                </a:lnTo>
                <a:lnTo>
                  <a:pt x="3707051" y="275629"/>
                </a:lnTo>
                <a:lnTo>
                  <a:pt x="3705922" y="276860"/>
                </a:lnTo>
                <a:lnTo>
                  <a:pt x="3680608" y="276860"/>
                </a:lnTo>
                <a:lnTo>
                  <a:pt x="3680542" y="277386"/>
                </a:lnTo>
                <a:lnTo>
                  <a:pt x="3680544" y="278201"/>
                </a:lnTo>
                <a:lnTo>
                  <a:pt x="3682107" y="279400"/>
                </a:lnTo>
                <a:lnTo>
                  <a:pt x="3768284" y="279400"/>
                </a:lnTo>
                <a:lnTo>
                  <a:pt x="3765926" y="281940"/>
                </a:lnTo>
                <a:lnTo>
                  <a:pt x="3756380" y="281940"/>
                </a:lnTo>
                <a:lnTo>
                  <a:pt x="3751691" y="284480"/>
                </a:lnTo>
                <a:lnTo>
                  <a:pt x="3753838" y="285917"/>
                </a:lnTo>
                <a:lnTo>
                  <a:pt x="3755862" y="287020"/>
                </a:lnTo>
                <a:lnTo>
                  <a:pt x="3767273" y="287020"/>
                </a:lnTo>
                <a:lnTo>
                  <a:pt x="3767609" y="288290"/>
                </a:lnTo>
                <a:lnTo>
                  <a:pt x="3779336" y="288290"/>
                </a:lnTo>
                <a:lnTo>
                  <a:pt x="3774471" y="28956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710269" y="278130"/>
                </a:moveTo>
                <a:lnTo>
                  <a:pt x="3706753" y="278130"/>
                </a:lnTo>
                <a:lnTo>
                  <a:pt x="3706113" y="277152"/>
                </a:lnTo>
                <a:lnTo>
                  <a:pt x="3706020" y="276753"/>
                </a:lnTo>
                <a:lnTo>
                  <a:pt x="3707051" y="275629"/>
                </a:lnTo>
                <a:lnTo>
                  <a:pt x="3707945" y="274320"/>
                </a:lnTo>
                <a:lnTo>
                  <a:pt x="3712293" y="274320"/>
                </a:lnTo>
                <a:lnTo>
                  <a:pt x="3711775" y="276860"/>
                </a:lnTo>
                <a:lnTo>
                  <a:pt x="3710944" y="276860"/>
                </a:lnTo>
                <a:lnTo>
                  <a:pt x="3710269" y="278130"/>
                </a:lnTo>
                <a:close/>
              </a:path>
              <a:path w="4096384" h="836930">
                <a:moveTo>
                  <a:pt x="3785708" y="292100"/>
                </a:moveTo>
                <a:lnTo>
                  <a:pt x="3771964" y="292100"/>
                </a:lnTo>
                <a:lnTo>
                  <a:pt x="3779336" y="288290"/>
                </a:lnTo>
                <a:lnTo>
                  <a:pt x="3767609" y="288290"/>
                </a:lnTo>
                <a:lnTo>
                  <a:pt x="3770124" y="285750"/>
                </a:lnTo>
                <a:lnTo>
                  <a:pt x="3772789" y="284480"/>
                </a:lnTo>
                <a:lnTo>
                  <a:pt x="3768284" y="279400"/>
                </a:lnTo>
                <a:lnTo>
                  <a:pt x="3761919" y="279400"/>
                </a:lnTo>
                <a:lnTo>
                  <a:pt x="3765101" y="278130"/>
                </a:lnTo>
                <a:lnTo>
                  <a:pt x="3762901" y="276860"/>
                </a:lnTo>
                <a:lnTo>
                  <a:pt x="3711775" y="276860"/>
                </a:lnTo>
                <a:lnTo>
                  <a:pt x="3712293" y="274320"/>
                </a:lnTo>
                <a:lnTo>
                  <a:pt x="3801475" y="274320"/>
                </a:lnTo>
                <a:lnTo>
                  <a:pt x="3800865" y="275468"/>
                </a:lnTo>
                <a:lnTo>
                  <a:pt x="3800832" y="275753"/>
                </a:lnTo>
                <a:lnTo>
                  <a:pt x="3801291" y="278130"/>
                </a:lnTo>
                <a:lnTo>
                  <a:pt x="3795104" y="278130"/>
                </a:lnTo>
                <a:lnTo>
                  <a:pt x="3793281" y="289560"/>
                </a:lnTo>
                <a:lnTo>
                  <a:pt x="3788065" y="289560"/>
                </a:lnTo>
                <a:lnTo>
                  <a:pt x="3785708" y="292100"/>
                </a:lnTo>
                <a:close/>
              </a:path>
              <a:path w="4096384" h="836930">
                <a:moveTo>
                  <a:pt x="3802483" y="280670"/>
                </a:moveTo>
                <a:lnTo>
                  <a:pt x="3801325" y="278201"/>
                </a:lnTo>
                <a:lnTo>
                  <a:pt x="3801269" y="278012"/>
                </a:lnTo>
                <a:lnTo>
                  <a:pt x="3800974" y="276489"/>
                </a:lnTo>
                <a:lnTo>
                  <a:pt x="3800865" y="275468"/>
                </a:lnTo>
                <a:lnTo>
                  <a:pt x="3801475" y="274320"/>
                </a:lnTo>
                <a:lnTo>
                  <a:pt x="3803649" y="274320"/>
                </a:lnTo>
                <a:lnTo>
                  <a:pt x="3807839" y="275590"/>
                </a:lnTo>
                <a:lnTo>
                  <a:pt x="3802483" y="280670"/>
                </a:lnTo>
                <a:close/>
              </a:path>
              <a:path w="4096384" h="836930">
                <a:moveTo>
                  <a:pt x="3851075" y="279400"/>
                </a:moveTo>
                <a:lnTo>
                  <a:pt x="3830960" y="279400"/>
                </a:lnTo>
                <a:lnTo>
                  <a:pt x="3830960" y="278130"/>
                </a:lnTo>
                <a:lnTo>
                  <a:pt x="3830803" y="278130"/>
                </a:lnTo>
                <a:lnTo>
                  <a:pt x="3835151" y="274320"/>
                </a:lnTo>
                <a:lnTo>
                  <a:pt x="3857440" y="274320"/>
                </a:lnTo>
                <a:lnTo>
                  <a:pt x="3851075" y="279400"/>
                </a:lnTo>
                <a:close/>
              </a:path>
              <a:path w="4096384" h="836930">
                <a:moveTo>
                  <a:pt x="3858114" y="279400"/>
                </a:moveTo>
                <a:lnTo>
                  <a:pt x="3851075" y="279400"/>
                </a:lnTo>
                <a:lnTo>
                  <a:pt x="3857440" y="274320"/>
                </a:lnTo>
                <a:lnTo>
                  <a:pt x="3858000" y="276429"/>
                </a:lnTo>
                <a:lnTo>
                  <a:pt x="3858114" y="279400"/>
                </a:lnTo>
                <a:close/>
              </a:path>
              <a:path w="4096384" h="836930">
                <a:moveTo>
                  <a:pt x="3984344" y="280670"/>
                </a:moveTo>
                <a:lnTo>
                  <a:pt x="3990892" y="274320"/>
                </a:lnTo>
                <a:lnTo>
                  <a:pt x="3997597" y="279400"/>
                </a:lnTo>
                <a:lnTo>
                  <a:pt x="3991049" y="279400"/>
                </a:lnTo>
                <a:lnTo>
                  <a:pt x="3984344" y="280670"/>
                </a:lnTo>
                <a:close/>
              </a:path>
              <a:path w="4096384" h="836930">
                <a:moveTo>
                  <a:pt x="4004793" y="279400"/>
                </a:moveTo>
                <a:lnTo>
                  <a:pt x="3997597" y="279400"/>
                </a:lnTo>
                <a:lnTo>
                  <a:pt x="3990892" y="274320"/>
                </a:lnTo>
                <a:lnTo>
                  <a:pt x="4059598" y="274320"/>
                </a:lnTo>
                <a:lnTo>
                  <a:pt x="4057758" y="275590"/>
                </a:lnTo>
                <a:lnTo>
                  <a:pt x="4005624" y="275590"/>
                </a:lnTo>
                <a:lnTo>
                  <a:pt x="4004413" y="276753"/>
                </a:lnTo>
                <a:lnTo>
                  <a:pt x="4004525" y="278012"/>
                </a:lnTo>
                <a:lnTo>
                  <a:pt x="4004793" y="279400"/>
                </a:lnTo>
                <a:close/>
              </a:path>
              <a:path w="4096384" h="836930">
                <a:moveTo>
                  <a:pt x="4059598" y="280670"/>
                </a:moveTo>
                <a:lnTo>
                  <a:pt x="4056593" y="279400"/>
                </a:lnTo>
                <a:lnTo>
                  <a:pt x="4055642" y="278201"/>
                </a:lnTo>
                <a:lnTo>
                  <a:pt x="4055638" y="277926"/>
                </a:lnTo>
                <a:lnTo>
                  <a:pt x="4055919" y="276860"/>
                </a:lnTo>
                <a:lnTo>
                  <a:pt x="4059598" y="274320"/>
                </a:lnTo>
                <a:lnTo>
                  <a:pt x="4059598" y="280670"/>
                </a:lnTo>
                <a:close/>
              </a:path>
              <a:path w="4096384" h="836930">
                <a:moveTo>
                  <a:pt x="4095854" y="285750"/>
                </a:moveTo>
                <a:lnTo>
                  <a:pt x="4055768" y="285750"/>
                </a:lnTo>
                <a:lnTo>
                  <a:pt x="4055244" y="280670"/>
                </a:lnTo>
                <a:lnTo>
                  <a:pt x="4059598" y="280670"/>
                </a:lnTo>
                <a:lnTo>
                  <a:pt x="4059598" y="274320"/>
                </a:lnTo>
                <a:lnTo>
                  <a:pt x="4072851" y="274320"/>
                </a:lnTo>
                <a:lnTo>
                  <a:pt x="4071415" y="276753"/>
                </a:lnTo>
                <a:lnTo>
                  <a:pt x="4071486" y="277152"/>
                </a:lnTo>
                <a:lnTo>
                  <a:pt x="4072517" y="279400"/>
                </a:lnTo>
                <a:lnTo>
                  <a:pt x="4095854" y="279400"/>
                </a:lnTo>
                <a:lnTo>
                  <a:pt x="4095854" y="285750"/>
                </a:lnTo>
                <a:close/>
              </a:path>
              <a:path w="4096384" h="836930">
                <a:moveTo>
                  <a:pt x="4073676" y="279400"/>
                </a:moveTo>
                <a:lnTo>
                  <a:pt x="4072517" y="279400"/>
                </a:lnTo>
                <a:lnTo>
                  <a:pt x="4071486" y="277152"/>
                </a:lnTo>
                <a:lnTo>
                  <a:pt x="4071415" y="276753"/>
                </a:lnTo>
                <a:lnTo>
                  <a:pt x="4072851" y="274320"/>
                </a:lnTo>
                <a:lnTo>
                  <a:pt x="4074200" y="274320"/>
                </a:lnTo>
                <a:lnTo>
                  <a:pt x="4075166" y="276753"/>
                </a:lnTo>
                <a:lnTo>
                  <a:pt x="4075078" y="277076"/>
                </a:lnTo>
                <a:lnTo>
                  <a:pt x="4073676" y="279400"/>
                </a:lnTo>
                <a:close/>
              </a:path>
              <a:path w="4096384" h="836930">
                <a:moveTo>
                  <a:pt x="4095854" y="279400"/>
                </a:moveTo>
                <a:lnTo>
                  <a:pt x="4073676" y="279400"/>
                </a:lnTo>
                <a:lnTo>
                  <a:pt x="4075078" y="277076"/>
                </a:lnTo>
                <a:lnTo>
                  <a:pt x="4075166" y="276753"/>
                </a:lnTo>
                <a:lnTo>
                  <a:pt x="4074200" y="274320"/>
                </a:lnTo>
                <a:lnTo>
                  <a:pt x="4095854" y="274320"/>
                </a:lnTo>
                <a:lnTo>
                  <a:pt x="4095854" y="279400"/>
                </a:lnTo>
                <a:close/>
              </a:path>
              <a:path w="4096384" h="836930">
                <a:moveTo>
                  <a:pt x="3216298" y="276441"/>
                </a:moveTo>
                <a:lnTo>
                  <a:pt x="3214501" y="274662"/>
                </a:lnTo>
                <a:lnTo>
                  <a:pt x="3218282" y="275590"/>
                </a:lnTo>
                <a:lnTo>
                  <a:pt x="3216298" y="276441"/>
                </a:lnTo>
                <a:close/>
              </a:path>
              <a:path w="4096384" h="836930">
                <a:moveTo>
                  <a:pt x="3065258" y="287020"/>
                </a:moveTo>
                <a:lnTo>
                  <a:pt x="3064590" y="287020"/>
                </a:lnTo>
                <a:lnTo>
                  <a:pt x="3062662" y="275753"/>
                </a:lnTo>
                <a:lnTo>
                  <a:pt x="3062648" y="275468"/>
                </a:lnTo>
                <a:lnTo>
                  <a:pt x="3062975" y="274972"/>
                </a:lnTo>
                <a:lnTo>
                  <a:pt x="3068938" y="281940"/>
                </a:lnTo>
                <a:lnTo>
                  <a:pt x="3068938" y="284480"/>
                </a:lnTo>
                <a:lnTo>
                  <a:pt x="3071786" y="284480"/>
                </a:lnTo>
                <a:lnTo>
                  <a:pt x="3071786" y="285750"/>
                </a:lnTo>
                <a:lnTo>
                  <a:pt x="3065933" y="285750"/>
                </a:lnTo>
                <a:lnTo>
                  <a:pt x="3065258" y="287020"/>
                </a:lnTo>
                <a:close/>
              </a:path>
              <a:path w="4096384" h="836930">
                <a:moveTo>
                  <a:pt x="3278667" y="292100"/>
                </a:moveTo>
                <a:lnTo>
                  <a:pt x="3274905" y="292100"/>
                </a:lnTo>
                <a:lnTo>
                  <a:pt x="3271101" y="289572"/>
                </a:lnTo>
                <a:lnTo>
                  <a:pt x="3267153" y="285822"/>
                </a:lnTo>
                <a:lnTo>
                  <a:pt x="3266891" y="285396"/>
                </a:lnTo>
                <a:lnTo>
                  <a:pt x="3276971" y="275468"/>
                </a:lnTo>
                <a:lnTo>
                  <a:pt x="3278797" y="276860"/>
                </a:lnTo>
                <a:lnTo>
                  <a:pt x="3278033" y="280670"/>
                </a:lnTo>
                <a:lnTo>
                  <a:pt x="3277129" y="283096"/>
                </a:lnTo>
                <a:lnTo>
                  <a:pt x="3277073" y="283247"/>
                </a:lnTo>
                <a:lnTo>
                  <a:pt x="3276614" y="284480"/>
                </a:lnTo>
                <a:lnTo>
                  <a:pt x="3277979" y="285750"/>
                </a:lnTo>
                <a:lnTo>
                  <a:pt x="3285987" y="285750"/>
                </a:lnTo>
                <a:lnTo>
                  <a:pt x="3288960" y="288290"/>
                </a:lnTo>
                <a:lnTo>
                  <a:pt x="3282484" y="288290"/>
                </a:lnTo>
                <a:lnTo>
                  <a:pt x="3278667" y="292100"/>
                </a:lnTo>
                <a:close/>
              </a:path>
              <a:path w="4096384" h="836930">
                <a:moveTo>
                  <a:pt x="3063938" y="283210"/>
                </a:moveTo>
                <a:lnTo>
                  <a:pt x="3058036" y="283210"/>
                </a:lnTo>
                <a:lnTo>
                  <a:pt x="3062620" y="275509"/>
                </a:lnTo>
                <a:lnTo>
                  <a:pt x="3063938" y="283210"/>
                </a:lnTo>
                <a:close/>
              </a:path>
              <a:path w="4096384" h="836930">
                <a:moveTo>
                  <a:pt x="514829" y="284480"/>
                </a:moveTo>
                <a:lnTo>
                  <a:pt x="512151" y="284480"/>
                </a:lnTo>
                <a:lnTo>
                  <a:pt x="518686" y="275590"/>
                </a:lnTo>
                <a:lnTo>
                  <a:pt x="518797" y="283210"/>
                </a:lnTo>
                <a:lnTo>
                  <a:pt x="515837" y="283210"/>
                </a:lnTo>
                <a:lnTo>
                  <a:pt x="514829" y="284480"/>
                </a:lnTo>
                <a:close/>
              </a:path>
              <a:path w="4096384" h="836930">
                <a:moveTo>
                  <a:pt x="557239" y="281940"/>
                </a:moveTo>
                <a:lnTo>
                  <a:pt x="530583" y="281940"/>
                </a:lnTo>
                <a:lnTo>
                  <a:pt x="533104" y="280670"/>
                </a:lnTo>
                <a:lnTo>
                  <a:pt x="531421" y="276860"/>
                </a:lnTo>
                <a:lnTo>
                  <a:pt x="597470" y="276860"/>
                </a:lnTo>
                <a:lnTo>
                  <a:pt x="603500" y="275590"/>
                </a:lnTo>
                <a:lnTo>
                  <a:pt x="632167" y="275590"/>
                </a:lnTo>
                <a:lnTo>
                  <a:pt x="633508" y="278130"/>
                </a:lnTo>
                <a:lnTo>
                  <a:pt x="583726" y="278130"/>
                </a:lnTo>
                <a:lnTo>
                  <a:pt x="582213" y="280670"/>
                </a:lnTo>
                <a:lnTo>
                  <a:pt x="558746" y="280670"/>
                </a:lnTo>
                <a:lnTo>
                  <a:pt x="557239" y="281940"/>
                </a:lnTo>
                <a:close/>
              </a:path>
              <a:path w="4096384" h="836930">
                <a:moveTo>
                  <a:pt x="637366" y="288290"/>
                </a:moveTo>
                <a:lnTo>
                  <a:pt x="635519" y="281940"/>
                </a:lnTo>
                <a:lnTo>
                  <a:pt x="632167" y="275590"/>
                </a:lnTo>
                <a:lnTo>
                  <a:pt x="641556" y="280670"/>
                </a:lnTo>
                <a:lnTo>
                  <a:pt x="639880" y="280670"/>
                </a:lnTo>
                <a:lnTo>
                  <a:pt x="637366" y="288290"/>
                </a:lnTo>
                <a:close/>
              </a:path>
              <a:path w="4096384" h="836930">
                <a:moveTo>
                  <a:pt x="761537" y="275629"/>
                </a:moveTo>
                <a:close/>
              </a:path>
              <a:path w="4096384" h="836930">
                <a:moveTo>
                  <a:pt x="1312229" y="280670"/>
                </a:moveTo>
                <a:lnTo>
                  <a:pt x="1311050" y="280670"/>
                </a:lnTo>
                <a:lnTo>
                  <a:pt x="1310379" y="278636"/>
                </a:lnTo>
                <a:lnTo>
                  <a:pt x="1310279" y="277926"/>
                </a:lnTo>
                <a:lnTo>
                  <a:pt x="1311050" y="275590"/>
                </a:lnTo>
                <a:lnTo>
                  <a:pt x="1312229" y="275590"/>
                </a:lnTo>
                <a:lnTo>
                  <a:pt x="1313458" y="277926"/>
                </a:lnTo>
                <a:lnTo>
                  <a:pt x="1313420" y="278405"/>
                </a:lnTo>
                <a:lnTo>
                  <a:pt x="1312229" y="280670"/>
                </a:lnTo>
                <a:close/>
              </a:path>
              <a:path w="4096384" h="836930">
                <a:moveTo>
                  <a:pt x="1321108" y="280670"/>
                </a:moveTo>
                <a:lnTo>
                  <a:pt x="1312229" y="280670"/>
                </a:lnTo>
                <a:lnTo>
                  <a:pt x="1313420" y="278405"/>
                </a:lnTo>
                <a:lnTo>
                  <a:pt x="1313458" y="277926"/>
                </a:lnTo>
                <a:lnTo>
                  <a:pt x="1312229" y="275590"/>
                </a:lnTo>
                <a:lnTo>
                  <a:pt x="1324629" y="275590"/>
                </a:lnTo>
                <a:lnTo>
                  <a:pt x="1324460" y="276860"/>
                </a:lnTo>
                <a:lnTo>
                  <a:pt x="1324297" y="276860"/>
                </a:lnTo>
                <a:lnTo>
                  <a:pt x="1321108" y="279400"/>
                </a:lnTo>
                <a:lnTo>
                  <a:pt x="1321108" y="280670"/>
                </a:lnTo>
                <a:close/>
              </a:path>
              <a:path w="4096384" h="836930">
                <a:moveTo>
                  <a:pt x="1353127" y="276860"/>
                </a:moveTo>
                <a:lnTo>
                  <a:pt x="1350613" y="275590"/>
                </a:lnTo>
                <a:lnTo>
                  <a:pt x="1353297" y="275590"/>
                </a:lnTo>
                <a:lnTo>
                  <a:pt x="1353127" y="276860"/>
                </a:lnTo>
                <a:close/>
              </a:path>
              <a:path w="4096384" h="836930">
                <a:moveTo>
                  <a:pt x="1369889" y="276860"/>
                </a:moveTo>
                <a:lnTo>
                  <a:pt x="1353127" y="276860"/>
                </a:lnTo>
                <a:lnTo>
                  <a:pt x="1353297" y="275590"/>
                </a:lnTo>
                <a:lnTo>
                  <a:pt x="1369513" y="275590"/>
                </a:lnTo>
                <a:lnTo>
                  <a:pt x="1369889" y="27686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14870" y="281198"/>
                </a:lnTo>
                <a:lnTo>
                  <a:pt x="1414814" y="275590"/>
                </a:lnTo>
                <a:lnTo>
                  <a:pt x="1418690" y="278853"/>
                </a:lnTo>
                <a:lnTo>
                  <a:pt x="1418690" y="278999"/>
                </a:lnTo>
                <a:lnTo>
                  <a:pt x="1418331" y="279400"/>
                </a:lnTo>
                <a:lnTo>
                  <a:pt x="1420511" y="27940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18765" y="278916"/>
                </a:moveTo>
                <a:lnTo>
                  <a:pt x="1414814" y="275590"/>
                </a:lnTo>
                <a:lnTo>
                  <a:pt x="1421753" y="275590"/>
                </a:lnTo>
                <a:lnTo>
                  <a:pt x="1418765" y="278916"/>
                </a:lnTo>
                <a:close/>
              </a:path>
              <a:path w="4096384" h="836930">
                <a:moveTo>
                  <a:pt x="1463659" y="284362"/>
                </a:moveTo>
                <a:lnTo>
                  <a:pt x="1459399" y="283210"/>
                </a:lnTo>
                <a:lnTo>
                  <a:pt x="1458731" y="283210"/>
                </a:lnTo>
                <a:lnTo>
                  <a:pt x="1458227" y="281940"/>
                </a:lnTo>
                <a:lnTo>
                  <a:pt x="1457559" y="280670"/>
                </a:lnTo>
                <a:lnTo>
                  <a:pt x="1457559" y="275590"/>
                </a:lnTo>
                <a:lnTo>
                  <a:pt x="1458176" y="276429"/>
                </a:lnTo>
                <a:lnTo>
                  <a:pt x="1458275" y="277152"/>
                </a:lnTo>
                <a:lnTo>
                  <a:pt x="1459903" y="279400"/>
                </a:lnTo>
                <a:lnTo>
                  <a:pt x="1460360" y="279400"/>
                </a:lnTo>
                <a:lnTo>
                  <a:pt x="1463815" y="284101"/>
                </a:lnTo>
                <a:lnTo>
                  <a:pt x="1463659" y="284362"/>
                </a:lnTo>
                <a:close/>
              </a:path>
              <a:path w="4096384" h="836930">
                <a:moveTo>
                  <a:pt x="1458176" y="276429"/>
                </a:moveTo>
                <a:lnTo>
                  <a:pt x="1457559" y="275590"/>
                </a:lnTo>
                <a:lnTo>
                  <a:pt x="1458397" y="275590"/>
                </a:lnTo>
                <a:lnTo>
                  <a:pt x="1458176" y="276429"/>
                </a:lnTo>
                <a:close/>
              </a:path>
              <a:path w="4096384" h="836930">
                <a:moveTo>
                  <a:pt x="1463815" y="284101"/>
                </a:moveTo>
                <a:lnTo>
                  <a:pt x="1458176" y="276429"/>
                </a:lnTo>
                <a:lnTo>
                  <a:pt x="1458397" y="275590"/>
                </a:lnTo>
                <a:lnTo>
                  <a:pt x="1462922" y="275590"/>
                </a:lnTo>
                <a:lnTo>
                  <a:pt x="1461750" y="279400"/>
                </a:lnTo>
                <a:lnTo>
                  <a:pt x="1470969" y="279400"/>
                </a:lnTo>
                <a:lnTo>
                  <a:pt x="1470969" y="281940"/>
                </a:lnTo>
                <a:lnTo>
                  <a:pt x="1465102" y="281940"/>
                </a:lnTo>
                <a:lnTo>
                  <a:pt x="1463815" y="284101"/>
                </a:lnTo>
                <a:close/>
              </a:path>
              <a:path w="4096384" h="836930">
                <a:moveTo>
                  <a:pt x="1474321" y="278130"/>
                </a:moveTo>
                <a:lnTo>
                  <a:pt x="1473654" y="278130"/>
                </a:lnTo>
                <a:lnTo>
                  <a:pt x="1473266" y="277152"/>
                </a:lnTo>
                <a:lnTo>
                  <a:pt x="1473220" y="276753"/>
                </a:lnTo>
                <a:lnTo>
                  <a:pt x="1473988" y="275590"/>
                </a:lnTo>
                <a:lnTo>
                  <a:pt x="1474655" y="275590"/>
                </a:lnTo>
                <a:lnTo>
                  <a:pt x="1475267" y="276753"/>
                </a:lnTo>
                <a:lnTo>
                  <a:pt x="1475283" y="276911"/>
                </a:lnTo>
                <a:lnTo>
                  <a:pt x="1474321" y="278130"/>
                </a:lnTo>
                <a:close/>
              </a:path>
              <a:path w="4096384" h="836930">
                <a:moveTo>
                  <a:pt x="1502648" y="281940"/>
                </a:moveTo>
                <a:lnTo>
                  <a:pt x="1496276" y="276860"/>
                </a:lnTo>
                <a:lnTo>
                  <a:pt x="1500303" y="275590"/>
                </a:lnTo>
                <a:lnTo>
                  <a:pt x="1501646" y="275590"/>
                </a:lnTo>
                <a:lnTo>
                  <a:pt x="1502413" y="276753"/>
                </a:lnTo>
                <a:lnTo>
                  <a:pt x="1502522" y="277152"/>
                </a:lnTo>
                <a:lnTo>
                  <a:pt x="1502648" y="281940"/>
                </a:lnTo>
                <a:close/>
              </a:path>
              <a:path w="4096384" h="836930">
                <a:moveTo>
                  <a:pt x="1638247" y="278130"/>
                </a:moveTo>
                <a:lnTo>
                  <a:pt x="1635235" y="278130"/>
                </a:lnTo>
                <a:lnTo>
                  <a:pt x="1632980" y="276911"/>
                </a:lnTo>
                <a:lnTo>
                  <a:pt x="1632934" y="276489"/>
                </a:lnTo>
                <a:lnTo>
                  <a:pt x="1633055" y="275590"/>
                </a:lnTo>
                <a:lnTo>
                  <a:pt x="1635740" y="275590"/>
                </a:lnTo>
                <a:lnTo>
                  <a:pt x="1638418" y="276860"/>
                </a:lnTo>
                <a:lnTo>
                  <a:pt x="1638247" y="278130"/>
                </a:lnTo>
                <a:close/>
              </a:path>
              <a:path w="4096384" h="836930">
                <a:moveTo>
                  <a:pt x="1645797" y="278130"/>
                </a:moveTo>
                <a:lnTo>
                  <a:pt x="1638247" y="278130"/>
                </a:lnTo>
                <a:lnTo>
                  <a:pt x="1638418" y="276860"/>
                </a:lnTo>
                <a:lnTo>
                  <a:pt x="1635740" y="275590"/>
                </a:lnTo>
                <a:lnTo>
                  <a:pt x="1644789" y="275590"/>
                </a:lnTo>
                <a:lnTo>
                  <a:pt x="1645797" y="278130"/>
                </a:lnTo>
                <a:close/>
              </a:path>
              <a:path w="4096384" h="836930">
                <a:moveTo>
                  <a:pt x="1669151" y="285750"/>
                </a:moveTo>
                <a:lnTo>
                  <a:pt x="1663398" y="285750"/>
                </a:lnTo>
                <a:lnTo>
                  <a:pt x="1664979" y="283096"/>
                </a:lnTo>
                <a:lnTo>
                  <a:pt x="1665742" y="281940"/>
                </a:lnTo>
                <a:lnTo>
                  <a:pt x="1656857" y="278130"/>
                </a:lnTo>
                <a:lnTo>
                  <a:pt x="1662389" y="276860"/>
                </a:lnTo>
                <a:lnTo>
                  <a:pt x="1663562" y="275590"/>
                </a:lnTo>
                <a:lnTo>
                  <a:pt x="1668924" y="280670"/>
                </a:lnTo>
                <a:lnTo>
                  <a:pt x="1669599" y="283210"/>
                </a:lnTo>
                <a:lnTo>
                  <a:pt x="1669933" y="283210"/>
                </a:lnTo>
                <a:lnTo>
                  <a:pt x="1669151" y="285750"/>
                </a:lnTo>
                <a:close/>
              </a:path>
              <a:path w="4096384" h="836930">
                <a:moveTo>
                  <a:pt x="1702620" y="276860"/>
                </a:moveTo>
                <a:lnTo>
                  <a:pt x="1701107" y="276860"/>
                </a:lnTo>
                <a:lnTo>
                  <a:pt x="1700105" y="275590"/>
                </a:lnTo>
                <a:lnTo>
                  <a:pt x="1702954" y="275590"/>
                </a:lnTo>
                <a:lnTo>
                  <a:pt x="1702620" y="276860"/>
                </a:lnTo>
                <a:close/>
              </a:path>
              <a:path w="4096384" h="836930">
                <a:moveTo>
                  <a:pt x="1713433" y="276860"/>
                </a:moveTo>
                <a:lnTo>
                  <a:pt x="1702620" y="276860"/>
                </a:lnTo>
                <a:lnTo>
                  <a:pt x="1702954" y="275590"/>
                </a:lnTo>
                <a:lnTo>
                  <a:pt x="1712847" y="275590"/>
                </a:lnTo>
                <a:lnTo>
                  <a:pt x="1713433" y="276860"/>
                </a:lnTo>
                <a:close/>
              </a:path>
              <a:path w="4096384" h="836930">
                <a:moveTo>
                  <a:pt x="1715192" y="280670"/>
                </a:moveTo>
                <a:lnTo>
                  <a:pt x="1712847" y="275590"/>
                </a:lnTo>
                <a:lnTo>
                  <a:pt x="1718210" y="275590"/>
                </a:lnTo>
                <a:lnTo>
                  <a:pt x="1718822" y="276753"/>
                </a:lnTo>
                <a:lnTo>
                  <a:pt x="1718704" y="277386"/>
                </a:lnTo>
                <a:lnTo>
                  <a:pt x="1718040" y="279400"/>
                </a:lnTo>
                <a:lnTo>
                  <a:pt x="1715192" y="280670"/>
                </a:lnTo>
                <a:close/>
              </a:path>
              <a:path w="4096384" h="836930">
                <a:moveTo>
                  <a:pt x="1748632" y="285750"/>
                </a:moveTo>
                <a:lnTo>
                  <a:pt x="1720050" y="285750"/>
                </a:lnTo>
                <a:lnTo>
                  <a:pt x="1722067" y="284480"/>
                </a:lnTo>
                <a:lnTo>
                  <a:pt x="1723743" y="281940"/>
                </a:lnTo>
                <a:lnTo>
                  <a:pt x="1723239" y="280670"/>
                </a:lnTo>
                <a:lnTo>
                  <a:pt x="1715192" y="280670"/>
                </a:lnTo>
                <a:lnTo>
                  <a:pt x="1718040" y="279400"/>
                </a:lnTo>
                <a:lnTo>
                  <a:pt x="1718704" y="277386"/>
                </a:lnTo>
                <a:lnTo>
                  <a:pt x="1718822" y="276753"/>
                </a:lnTo>
                <a:lnTo>
                  <a:pt x="1718210" y="275590"/>
                </a:lnTo>
                <a:lnTo>
                  <a:pt x="1723548" y="275590"/>
                </a:lnTo>
                <a:lnTo>
                  <a:pt x="1724581" y="276860"/>
                </a:lnTo>
                <a:lnTo>
                  <a:pt x="1741926" y="276860"/>
                </a:lnTo>
                <a:lnTo>
                  <a:pt x="1742346" y="278130"/>
                </a:lnTo>
                <a:lnTo>
                  <a:pt x="1766173" y="278130"/>
                </a:lnTo>
                <a:lnTo>
                  <a:pt x="1765422" y="279400"/>
                </a:lnTo>
                <a:lnTo>
                  <a:pt x="1764471" y="280670"/>
                </a:lnTo>
                <a:lnTo>
                  <a:pt x="1762795" y="281940"/>
                </a:lnTo>
                <a:lnTo>
                  <a:pt x="1750223" y="281940"/>
                </a:lnTo>
                <a:lnTo>
                  <a:pt x="1748717" y="283210"/>
                </a:lnTo>
                <a:lnTo>
                  <a:pt x="1748259" y="284362"/>
                </a:lnTo>
                <a:lnTo>
                  <a:pt x="1748362" y="284933"/>
                </a:lnTo>
                <a:lnTo>
                  <a:pt x="1748632" y="285750"/>
                </a:lnTo>
                <a:close/>
              </a:path>
              <a:path w="4096384" h="836930">
                <a:moveTo>
                  <a:pt x="1823644" y="278130"/>
                </a:moveTo>
                <a:lnTo>
                  <a:pt x="1821395" y="276911"/>
                </a:lnTo>
                <a:lnTo>
                  <a:pt x="1821300" y="275590"/>
                </a:lnTo>
                <a:lnTo>
                  <a:pt x="1823814" y="275590"/>
                </a:lnTo>
                <a:lnTo>
                  <a:pt x="1825824" y="276860"/>
                </a:lnTo>
                <a:lnTo>
                  <a:pt x="1823644" y="278130"/>
                </a:lnTo>
                <a:close/>
              </a:path>
              <a:path w="4096384" h="836930">
                <a:moveTo>
                  <a:pt x="2047090" y="278130"/>
                </a:moveTo>
                <a:lnTo>
                  <a:pt x="1823644" y="278130"/>
                </a:lnTo>
                <a:lnTo>
                  <a:pt x="1825824" y="276860"/>
                </a:lnTo>
                <a:lnTo>
                  <a:pt x="1823814" y="275590"/>
                </a:lnTo>
                <a:lnTo>
                  <a:pt x="1835044" y="275590"/>
                </a:lnTo>
                <a:lnTo>
                  <a:pt x="1834874" y="276860"/>
                </a:lnTo>
                <a:lnTo>
                  <a:pt x="2051032" y="276860"/>
                </a:lnTo>
                <a:lnTo>
                  <a:pt x="2047090" y="278130"/>
                </a:lnTo>
                <a:close/>
              </a:path>
              <a:path w="4096384" h="836930">
                <a:moveTo>
                  <a:pt x="2051621" y="278130"/>
                </a:moveTo>
                <a:lnTo>
                  <a:pt x="2047090" y="278130"/>
                </a:lnTo>
                <a:lnTo>
                  <a:pt x="2054974" y="275590"/>
                </a:lnTo>
                <a:lnTo>
                  <a:pt x="2051621" y="278130"/>
                </a:lnTo>
                <a:close/>
              </a:path>
              <a:path w="4096384" h="836930">
                <a:moveTo>
                  <a:pt x="2120845" y="279400"/>
                </a:moveTo>
                <a:lnTo>
                  <a:pt x="2118835" y="279400"/>
                </a:lnTo>
                <a:lnTo>
                  <a:pt x="2116617" y="278201"/>
                </a:lnTo>
                <a:lnTo>
                  <a:pt x="2116584" y="277386"/>
                </a:lnTo>
                <a:lnTo>
                  <a:pt x="2116655" y="276860"/>
                </a:lnTo>
                <a:lnTo>
                  <a:pt x="2119169" y="275590"/>
                </a:lnTo>
                <a:lnTo>
                  <a:pt x="2121854" y="275590"/>
                </a:lnTo>
                <a:lnTo>
                  <a:pt x="2120845" y="27940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20845" y="279400"/>
                </a:lnTo>
                <a:lnTo>
                  <a:pt x="2121854" y="275590"/>
                </a:lnTo>
                <a:lnTo>
                  <a:pt x="2140790" y="275590"/>
                </a:lnTo>
                <a:lnTo>
                  <a:pt x="2143141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204288" y="278130"/>
                </a:moveTo>
                <a:lnTo>
                  <a:pt x="2176162" y="278130"/>
                </a:lnTo>
                <a:lnTo>
                  <a:pt x="2172809" y="275590"/>
                </a:lnTo>
                <a:lnTo>
                  <a:pt x="2213039" y="275590"/>
                </a:lnTo>
                <a:lnTo>
                  <a:pt x="2212372" y="276860"/>
                </a:lnTo>
                <a:lnTo>
                  <a:pt x="2204488" y="276860"/>
                </a:lnTo>
                <a:lnTo>
                  <a:pt x="2204288" y="278130"/>
                </a:lnTo>
                <a:close/>
              </a:path>
              <a:path w="4096384" h="836930">
                <a:moveTo>
                  <a:pt x="2210859" y="283210"/>
                </a:moveTo>
                <a:lnTo>
                  <a:pt x="2210967" y="277926"/>
                </a:lnTo>
                <a:lnTo>
                  <a:pt x="2211533" y="276860"/>
                </a:lnTo>
                <a:lnTo>
                  <a:pt x="2212372" y="276860"/>
                </a:lnTo>
                <a:lnTo>
                  <a:pt x="2213039" y="275590"/>
                </a:lnTo>
                <a:lnTo>
                  <a:pt x="2219581" y="275590"/>
                </a:lnTo>
                <a:lnTo>
                  <a:pt x="2210859" y="283210"/>
                </a:lnTo>
                <a:close/>
              </a:path>
              <a:path w="4096384" h="836930">
                <a:moveTo>
                  <a:pt x="2217063" y="283210"/>
                </a:moveTo>
                <a:lnTo>
                  <a:pt x="2210859" y="283210"/>
                </a:lnTo>
                <a:lnTo>
                  <a:pt x="2219581" y="275590"/>
                </a:lnTo>
                <a:lnTo>
                  <a:pt x="2238020" y="275590"/>
                </a:lnTo>
                <a:lnTo>
                  <a:pt x="2239553" y="281940"/>
                </a:lnTo>
                <a:lnTo>
                  <a:pt x="2216726" y="281940"/>
                </a:lnTo>
                <a:lnTo>
                  <a:pt x="2217063" y="283210"/>
                </a:lnTo>
                <a:close/>
              </a:path>
              <a:path w="4096384" h="836930">
                <a:moveTo>
                  <a:pt x="2307080" y="278130"/>
                </a:moveTo>
                <a:lnTo>
                  <a:pt x="2306242" y="278130"/>
                </a:lnTo>
                <a:lnTo>
                  <a:pt x="2305233" y="276860"/>
                </a:lnTo>
                <a:lnTo>
                  <a:pt x="2304232" y="276860"/>
                </a:lnTo>
                <a:lnTo>
                  <a:pt x="2304395" y="275590"/>
                </a:lnTo>
                <a:lnTo>
                  <a:pt x="2307584" y="275590"/>
                </a:lnTo>
                <a:lnTo>
                  <a:pt x="2307700" y="276489"/>
                </a:lnTo>
                <a:lnTo>
                  <a:pt x="2307594" y="277152"/>
                </a:lnTo>
                <a:lnTo>
                  <a:pt x="2307080" y="278130"/>
                </a:lnTo>
                <a:close/>
              </a:path>
              <a:path w="4096384" h="836930">
                <a:moveTo>
                  <a:pt x="2318866" y="278130"/>
                </a:moveTo>
                <a:lnTo>
                  <a:pt x="2307080" y="278130"/>
                </a:lnTo>
                <a:lnTo>
                  <a:pt x="2307594" y="277152"/>
                </a:lnTo>
                <a:lnTo>
                  <a:pt x="2307700" y="276489"/>
                </a:lnTo>
                <a:lnTo>
                  <a:pt x="2307584" y="275590"/>
                </a:lnTo>
                <a:lnTo>
                  <a:pt x="2320320" y="275590"/>
                </a:lnTo>
                <a:lnTo>
                  <a:pt x="2318473" y="276860"/>
                </a:lnTo>
                <a:lnTo>
                  <a:pt x="2318866" y="278130"/>
                </a:lnTo>
                <a:close/>
              </a:path>
              <a:path w="4096384" h="836930">
                <a:moveTo>
                  <a:pt x="2320994" y="280670"/>
                </a:moveTo>
                <a:lnTo>
                  <a:pt x="2319652" y="280670"/>
                </a:lnTo>
                <a:lnTo>
                  <a:pt x="2318473" y="276860"/>
                </a:lnTo>
                <a:lnTo>
                  <a:pt x="2320320" y="275590"/>
                </a:lnTo>
                <a:lnTo>
                  <a:pt x="2321492" y="275590"/>
                </a:lnTo>
                <a:lnTo>
                  <a:pt x="2322112" y="277926"/>
                </a:lnTo>
                <a:lnTo>
                  <a:pt x="2322039" y="278405"/>
                </a:lnTo>
                <a:lnTo>
                  <a:pt x="2320994" y="280670"/>
                </a:lnTo>
                <a:close/>
              </a:path>
              <a:path w="4096384" h="836930">
                <a:moveTo>
                  <a:pt x="2312334" y="285750"/>
                </a:moveTo>
                <a:lnTo>
                  <a:pt x="2290985" y="285750"/>
                </a:lnTo>
                <a:lnTo>
                  <a:pt x="2285957" y="280670"/>
                </a:lnTo>
                <a:lnTo>
                  <a:pt x="2320994" y="280670"/>
                </a:lnTo>
                <a:lnTo>
                  <a:pt x="2322039" y="278405"/>
                </a:lnTo>
                <a:lnTo>
                  <a:pt x="2322112" y="277926"/>
                </a:lnTo>
                <a:lnTo>
                  <a:pt x="2321492" y="275590"/>
                </a:lnTo>
                <a:lnTo>
                  <a:pt x="2344043" y="275590"/>
                </a:lnTo>
                <a:lnTo>
                  <a:pt x="2343787" y="279400"/>
                </a:lnTo>
                <a:lnTo>
                  <a:pt x="2368597" y="279400"/>
                </a:lnTo>
                <a:lnTo>
                  <a:pt x="2366921" y="281940"/>
                </a:lnTo>
                <a:lnTo>
                  <a:pt x="2313785" y="281940"/>
                </a:lnTo>
                <a:lnTo>
                  <a:pt x="2310099" y="283210"/>
                </a:lnTo>
                <a:lnTo>
                  <a:pt x="2312334" y="285750"/>
                </a:lnTo>
                <a:close/>
              </a:path>
              <a:path w="4096384" h="836930">
                <a:moveTo>
                  <a:pt x="2386702" y="280670"/>
                </a:moveTo>
                <a:lnTo>
                  <a:pt x="2387704" y="276860"/>
                </a:lnTo>
                <a:lnTo>
                  <a:pt x="2389884" y="275590"/>
                </a:lnTo>
                <a:lnTo>
                  <a:pt x="2386702" y="28067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51473" y="275590"/>
                </a:lnTo>
                <a:lnTo>
                  <a:pt x="2550124" y="27686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75778" y="278130"/>
                </a:moveTo>
                <a:lnTo>
                  <a:pt x="2547616" y="278130"/>
                </a:lnTo>
                <a:lnTo>
                  <a:pt x="2550124" y="276860"/>
                </a:lnTo>
                <a:lnTo>
                  <a:pt x="2551473" y="275590"/>
                </a:lnTo>
                <a:lnTo>
                  <a:pt x="2576119" y="275590"/>
                </a:lnTo>
                <a:lnTo>
                  <a:pt x="2575778" y="278130"/>
                </a:lnTo>
                <a:close/>
              </a:path>
              <a:path w="4096384" h="836930">
                <a:moveTo>
                  <a:pt x="2581658" y="287020"/>
                </a:moveTo>
                <a:lnTo>
                  <a:pt x="2579301" y="285750"/>
                </a:lnTo>
                <a:lnTo>
                  <a:pt x="2578616" y="283640"/>
                </a:lnTo>
                <a:lnTo>
                  <a:pt x="2578506" y="283096"/>
                </a:lnTo>
                <a:lnTo>
                  <a:pt x="2579144" y="280670"/>
                </a:lnTo>
                <a:lnTo>
                  <a:pt x="2576793" y="279400"/>
                </a:lnTo>
                <a:lnTo>
                  <a:pt x="2575999" y="278405"/>
                </a:lnTo>
                <a:lnTo>
                  <a:pt x="2575878" y="277386"/>
                </a:lnTo>
                <a:lnTo>
                  <a:pt x="2576119" y="275590"/>
                </a:lnTo>
                <a:lnTo>
                  <a:pt x="2579292" y="276860"/>
                </a:lnTo>
                <a:lnTo>
                  <a:pt x="2582655" y="280670"/>
                </a:lnTo>
                <a:lnTo>
                  <a:pt x="2584090" y="284362"/>
                </a:lnTo>
                <a:lnTo>
                  <a:pt x="2584010" y="284608"/>
                </a:lnTo>
                <a:lnTo>
                  <a:pt x="2581658" y="287020"/>
                </a:lnTo>
                <a:close/>
              </a:path>
              <a:path w="4096384" h="836930">
                <a:moveTo>
                  <a:pt x="2603424" y="287020"/>
                </a:moveTo>
                <a:lnTo>
                  <a:pt x="2581658" y="287020"/>
                </a:lnTo>
                <a:lnTo>
                  <a:pt x="2584010" y="284608"/>
                </a:lnTo>
                <a:lnTo>
                  <a:pt x="2584090" y="284362"/>
                </a:lnTo>
                <a:lnTo>
                  <a:pt x="2582655" y="280670"/>
                </a:lnTo>
                <a:lnTo>
                  <a:pt x="2579292" y="276860"/>
                </a:lnTo>
                <a:lnTo>
                  <a:pt x="2576119" y="275590"/>
                </a:lnTo>
                <a:lnTo>
                  <a:pt x="2586918" y="275590"/>
                </a:lnTo>
                <a:lnTo>
                  <a:pt x="2588180" y="279400"/>
                </a:lnTo>
                <a:lnTo>
                  <a:pt x="2623184" y="279400"/>
                </a:lnTo>
                <a:lnTo>
                  <a:pt x="2622107" y="281940"/>
                </a:lnTo>
                <a:lnTo>
                  <a:pt x="2596411" y="281940"/>
                </a:lnTo>
                <a:lnTo>
                  <a:pt x="2595894" y="285750"/>
                </a:lnTo>
                <a:lnTo>
                  <a:pt x="2604934" y="285750"/>
                </a:lnTo>
                <a:lnTo>
                  <a:pt x="2603424" y="287020"/>
                </a:lnTo>
                <a:close/>
              </a:path>
              <a:path w="4096384" h="836930">
                <a:moveTo>
                  <a:pt x="2645860" y="278130"/>
                </a:moveTo>
                <a:lnTo>
                  <a:pt x="2644178" y="278130"/>
                </a:lnTo>
                <a:lnTo>
                  <a:pt x="2642563" y="276911"/>
                </a:lnTo>
                <a:lnTo>
                  <a:pt x="2642608" y="276429"/>
                </a:lnTo>
                <a:lnTo>
                  <a:pt x="2642829" y="275590"/>
                </a:lnTo>
                <a:lnTo>
                  <a:pt x="2645343" y="275590"/>
                </a:lnTo>
                <a:lnTo>
                  <a:pt x="2646123" y="276753"/>
                </a:lnTo>
                <a:lnTo>
                  <a:pt x="2646056" y="277386"/>
                </a:lnTo>
                <a:lnTo>
                  <a:pt x="2645860" y="278130"/>
                </a:lnTo>
                <a:close/>
              </a:path>
              <a:path w="4096384" h="836930">
                <a:moveTo>
                  <a:pt x="2655748" y="278130"/>
                </a:moveTo>
                <a:lnTo>
                  <a:pt x="2645860" y="278130"/>
                </a:lnTo>
                <a:lnTo>
                  <a:pt x="2646056" y="277386"/>
                </a:lnTo>
                <a:lnTo>
                  <a:pt x="2646123" y="276753"/>
                </a:lnTo>
                <a:lnTo>
                  <a:pt x="2645343" y="275590"/>
                </a:lnTo>
                <a:lnTo>
                  <a:pt x="2651487" y="275590"/>
                </a:lnTo>
                <a:lnTo>
                  <a:pt x="2648191" y="276860"/>
                </a:lnTo>
                <a:lnTo>
                  <a:pt x="2655748" y="278130"/>
                </a:lnTo>
                <a:close/>
              </a:path>
              <a:path w="4096384" h="836930">
                <a:moveTo>
                  <a:pt x="2791348" y="279400"/>
                </a:moveTo>
                <a:lnTo>
                  <a:pt x="2790820" y="278405"/>
                </a:lnTo>
                <a:lnTo>
                  <a:pt x="2790780" y="277386"/>
                </a:lnTo>
                <a:lnTo>
                  <a:pt x="2790849" y="276911"/>
                </a:lnTo>
                <a:lnTo>
                  <a:pt x="2790954" y="276753"/>
                </a:lnTo>
                <a:lnTo>
                  <a:pt x="2792022" y="275590"/>
                </a:lnTo>
                <a:lnTo>
                  <a:pt x="2792690" y="275590"/>
                </a:lnTo>
                <a:lnTo>
                  <a:pt x="2792801" y="277386"/>
                </a:lnTo>
                <a:lnTo>
                  <a:pt x="2792762" y="278201"/>
                </a:lnTo>
                <a:lnTo>
                  <a:pt x="2791348" y="279400"/>
                </a:lnTo>
                <a:close/>
              </a:path>
              <a:path w="4096384" h="836930">
                <a:moveTo>
                  <a:pt x="2801675" y="279400"/>
                </a:moveTo>
                <a:lnTo>
                  <a:pt x="2791348" y="279400"/>
                </a:lnTo>
                <a:lnTo>
                  <a:pt x="2792762" y="278201"/>
                </a:lnTo>
                <a:lnTo>
                  <a:pt x="2792801" y="277386"/>
                </a:lnTo>
                <a:lnTo>
                  <a:pt x="2792690" y="275590"/>
                </a:lnTo>
                <a:lnTo>
                  <a:pt x="2802607" y="275590"/>
                </a:lnTo>
                <a:lnTo>
                  <a:pt x="2801675" y="279400"/>
                </a:lnTo>
                <a:close/>
              </a:path>
              <a:path w="4096384" h="836930">
                <a:moveTo>
                  <a:pt x="2872142" y="292100"/>
                </a:moveTo>
                <a:lnTo>
                  <a:pt x="2871325" y="290002"/>
                </a:lnTo>
                <a:lnTo>
                  <a:pt x="2871203" y="289479"/>
                </a:lnTo>
                <a:lnTo>
                  <a:pt x="2874393" y="284480"/>
                </a:lnTo>
                <a:lnTo>
                  <a:pt x="2882546" y="275590"/>
                </a:lnTo>
                <a:lnTo>
                  <a:pt x="2887629" y="276860"/>
                </a:lnTo>
                <a:lnTo>
                  <a:pt x="2883934" y="281940"/>
                </a:lnTo>
                <a:lnTo>
                  <a:pt x="2876669" y="288508"/>
                </a:lnTo>
                <a:lnTo>
                  <a:pt x="2872142" y="292100"/>
                </a:lnTo>
                <a:close/>
              </a:path>
              <a:path w="4096384" h="836930">
                <a:moveTo>
                  <a:pt x="2883712" y="292100"/>
                </a:moveTo>
                <a:lnTo>
                  <a:pt x="2872142" y="292100"/>
                </a:lnTo>
                <a:lnTo>
                  <a:pt x="2876944" y="288290"/>
                </a:lnTo>
                <a:lnTo>
                  <a:pt x="2883934" y="281940"/>
                </a:lnTo>
                <a:lnTo>
                  <a:pt x="2887629" y="276860"/>
                </a:lnTo>
                <a:lnTo>
                  <a:pt x="2882546" y="275590"/>
                </a:lnTo>
                <a:lnTo>
                  <a:pt x="2898313" y="275590"/>
                </a:lnTo>
                <a:lnTo>
                  <a:pt x="2898730" y="278130"/>
                </a:lnTo>
                <a:lnTo>
                  <a:pt x="2901340" y="283096"/>
                </a:lnTo>
                <a:lnTo>
                  <a:pt x="2901446" y="283247"/>
                </a:lnTo>
                <a:lnTo>
                  <a:pt x="2904501" y="285750"/>
                </a:lnTo>
                <a:lnTo>
                  <a:pt x="2918525" y="285750"/>
                </a:lnTo>
                <a:lnTo>
                  <a:pt x="2920146" y="287020"/>
                </a:lnTo>
                <a:lnTo>
                  <a:pt x="2912372" y="287020"/>
                </a:lnTo>
                <a:lnTo>
                  <a:pt x="2911158" y="288290"/>
                </a:lnTo>
                <a:lnTo>
                  <a:pt x="2886743" y="288290"/>
                </a:lnTo>
                <a:lnTo>
                  <a:pt x="2885386" y="289572"/>
                </a:lnTo>
                <a:lnTo>
                  <a:pt x="2883712" y="292100"/>
                </a:lnTo>
                <a:close/>
              </a:path>
              <a:path w="4096384" h="836930">
                <a:moveTo>
                  <a:pt x="2953944" y="279400"/>
                </a:moveTo>
                <a:lnTo>
                  <a:pt x="2951253" y="278130"/>
                </a:lnTo>
                <a:lnTo>
                  <a:pt x="2950438" y="277076"/>
                </a:lnTo>
                <a:lnTo>
                  <a:pt x="2950312" y="276753"/>
                </a:lnTo>
                <a:lnTo>
                  <a:pt x="2950762" y="275590"/>
                </a:lnTo>
                <a:lnTo>
                  <a:pt x="2955444" y="275590"/>
                </a:lnTo>
                <a:lnTo>
                  <a:pt x="2953944" y="279400"/>
                </a:lnTo>
                <a:close/>
              </a:path>
              <a:path w="4096384" h="836930">
                <a:moveTo>
                  <a:pt x="2960996" y="279400"/>
                </a:moveTo>
                <a:lnTo>
                  <a:pt x="2953944" y="279400"/>
                </a:lnTo>
                <a:lnTo>
                  <a:pt x="2955444" y="275590"/>
                </a:lnTo>
                <a:lnTo>
                  <a:pt x="2964997" y="275590"/>
                </a:lnTo>
                <a:lnTo>
                  <a:pt x="2964349" y="276860"/>
                </a:lnTo>
                <a:lnTo>
                  <a:pt x="2963007" y="276860"/>
                </a:lnTo>
                <a:lnTo>
                  <a:pt x="2960996" y="279400"/>
                </a:lnTo>
                <a:close/>
              </a:path>
              <a:path w="4096384" h="836930">
                <a:moveTo>
                  <a:pt x="3106811" y="278130"/>
                </a:moveTo>
                <a:lnTo>
                  <a:pt x="3104637" y="278130"/>
                </a:lnTo>
                <a:lnTo>
                  <a:pt x="3103478" y="277152"/>
                </a:lnTo>
                <a:lnTo>
                  <a:pt x="3103415" y="276753"/>
                </a:lnTo>
                <a:lnTo>
                  <a:pt x="3103300" y="276429"/>
                </a:lnTo>
                <a:lnTo>
                  <a:pt x="3103629" y="275590"/>
                </a:lnTo>
                <a:lnTo>
                  <a:pt x="3105979" y="275590"/>
                </a:lnTo>
                <a:lnTo>
                  <a:pt x="3107215" y="276753"/>
                </a:lnTo>
                <a:lnTo>
                  <a:pt x="3107114" y="277386"/>
                </a:lnTo>
                <a:lnTo>
                  <a:pt x="3106811" y="278130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1185" y="285750"/>
                </a:lnTo>
                <a:lnTo>
                  <a:pt x="3110851" y="278130"/>
                </a:lnTo>
                <a:lnTo>
                  <a:pt x="3106811" y="278130"/>
                </a:lnTo>
                <a:lnTo>
                  <a:pt x="3107114" y="277386"/>
                </a:lnTo>
                <a:lnTo>
                  <a:pt x="3107215" y="276753"/>
                </a:lnTo>
                <a:lnTo>
                  <a:pt x="3105979" y="275590"/>
                </a:lnTo>
                <a:lnTo>
                  <a:pt x="3114469" y="275590"/>
                </a:lnTo>
                <a:lnTo>
                  <a:pt x="3116055" y="279400"/>
                </a:lnTo>
                <a:lnTo>
                  <a:pt x="3117232" y="283247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38281" y="284701"/>
                </a:moveTo>
                <a:lnTo>
                  <a:pt x="3133808" y="280670"/>
                </a:lnTo>
                <a:lnTo>
                  <a:pt x="3126435" y="280670"/>
                </a:lnTo>
                <a:lnTo>
                  <a:pt x="3128943" y="278130"/>
                </a:lnTo>
                <a:lnTo>
                  <a:pt x="3130134" y="275590"/>
                </a:lnTo>
                <a:lnTo>
                  <a:pt x="3130442" y="279400"/>
                </a:lnTo>
                <a:lnTo>
                  <a:pt x="3138277" y="279400"/>
                </a:lnTo>
                <a:lnTo>
                  <a:pt x="3140460" y="283210"/>
                </a:lnTo>
                <a:lnTo>
                  <a:pt x="3139013" y="283210"/>
                </a:lnTo>
                <a:lnTo>
                  <a:pt x="3138339" y="284480"/>
                </a:lnTo>
                <a:lnTo>
                  <a:pt x="3138281" y="284701"/>
                </a:lnTo>
                <a:close/>
              </a:path>
              <a:path w="4096384" h="836930">
                <a:moveTo>
                  <a:pt x="3186282" y="276860"/>
                </a:moveTo>
                <a:lnTo>
                  <a:pt x="3190971" y="275590"/>
                </a:lnTo>
                <a:lnTo>
                  <a:pt x="3187126" y="276753"/>
                </a:lnTo>
                <a:lnTo>
                  <a:pt x="3186282" y="276860"/>
                </a:lnTo>
                <a:close/>
              </a:path>
              <a:path w="4096384" h="836930">
                <a:moveTo>
                  <a:pt x="3187126" y="276753"/>
                </a:moveTo>
                <a:lnTo>
                  <a:pt x="3190971" y="275590"/>
                </a:lnTo>
                <a:lnTo>
                  <a:pt x="3196327" y="275590"/>
                </a:lnTo>
                <a:lnTo>
                  <a:pt x="3187126" y="276753"/>
                </a:lnTo>
                <a:close/>
              </a:path>
              <a:path w="4096384" h="836930">
                <a:moveTo>
                  <a:pt x="3183434" y="284480"/>
                </a:moveTo>
                <a:lnTo>
                  <a:pt x="3176141" y="284480"/>
                </a:lnTo>
                <a:lnTo>
                  <a:pt x="3184600" y="281940"/>
                </a:lnTo>
                <a:lnTo>
                  <a:pt x="3186774" y="276860"/>
                </a:lnTo>
                <a:lnTo>
                  <a:pt x="3187126" y="276753"/>
                </a:lnTo>
                <a:lnTo>
                  <a:pt x="3196327" y="275590"/>
                </a:lnTo>
                <a:lnTo>
                  <a:pt x="3195240" y="276860"/>
                </a:lnTo>
                <a:lnTo>
                  <a:pt x="3194827" y="276860"/>
                </a:lnTo>
                <a:lnTo>
                  <a:pt x="3194153" y="278130"/>
                </a:lnTo>
                <a:lnTo>
                  <a:pt x="3195532" y="278130"/>
                </a:lnTo>
                <a:lnTo>
                  <a:pt x="3196237" y="279400"/>
                </a:lnTo>
                <a:lnTo>
                  <a:pt x="3187114" y="279400"/>
                </a:lnTo>
                <a:lnTo>
                  <a:pt x="3183434" y="284480"/>
                </a:lnTo>
                <a:close/>
              </a:path>
              <a:path w="4096384" h="836930">
                <a:moveTo>
                  <a:pt x="3198350" y="283210"/>
                </a:moveTo>
                <a:lnTo>
                  <a:pt x="3195120" y="277386"/>
                </a:lnTo>
                <a:lnTo>
                  <a:pt x="3195055" y="277076"/>
                </a:lnTo>
                <a:lnTo>
                  <a:pt x="3196327" y="275590"/>
                </a:lnTo>
                <a:lnTo>
                  <a:pt x="3199516" y="275590"/>
                </a:lnTo>
                <a:lnTo>
                  <a:pt x="3199168" y="276911"/>
                </a:lnTo>
                <a:lnTo>
                  <a:pt x="3198350" y="283210"/>
                </a:lnTo>
                <a:close/>
              </a:path>
              <a:path w="4096384" h="836930">
                <a:moveTo>
                  <a:pt x="3263711" y="279400"/>
                </a:moveTo>
                <a:lnTo>
                  <a:pt x="3261203" y="279400"/>
                </a:lnTo>
                <a:lnTo>
                  <a:pt x="3259520" y="276860"/>
                </a:lnTo>
                <a:lnTo>
                  <a:pt x="3260038" y="276860"/>
                </a:lnTo>
                <a:lnTo>
                  <a:pt x="3262369" y="275590"/>
                </a:lnTo>
                <a:lnTo>
                  <a:pt x="3263974" y="278012"/>
                </a:lnTo>
                <a:lnTo>
                  <a:pt x="3263858" y="278853"/>
                </a:lnTo>
                <a:lnTo>
                  <a:pt x="3263711" y="279400"/>
                </a:lnTo>
                <a:close/>
              </a:path>
              <a:path w="4096384" h="836930">
                <a:moveTo>
                  <a:pt x="3272979" y="279400"/>
                </a:moveTo>
                <a:lnTo>
                  <a:pt x="3263711" y="279400"/>
                </a:lnTo>
                <a:lnTo>
                  <a:pt x="3263858" y="278853"/>
                </a:lnTo>
                <a:lnTo>
                  <a:pt x="3263974" y="278012"/>
                </a:lnTo>
                <a:lnTo>
                  <a:pt x="3262369" y="275590"/>
                </a:lnTo>
                <a:lnTo>
                  <a:pt x="3276847" y="275590"/>
                </a:lnTo>
                <a:lnTo>
                  <a:pt x="3272979" y="27940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29006" y="283210"/>
                </a:lnTo>
                <a:lnTo>
                  <a:pt x="3432679" y="281940"/>
                </a:lnTo>
                <a:lnTo>
                  <a:pt x="3436536" y="279400"/>
                </a:lnTo>
                <a:lnTo>
                  <a:pt x="3436385" y="275590"/>
                </a:lnTo>
                <a:lnTo>
                  <a:pt x="3444923" y="275590"/>
                </a:lnTo>
                <a:lnTo>
                  <a:pt x="3437006" y="283247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490850" y="290830"/>
                </a:moveTo>
                <a:lnTo>
                  <a:pt x="3467212" y="290830"/>
                </a:lnTo>
                <a:lnTo>
                  <a:pt x="3469431" y="289634"/>
                </a:lnTo>
                <a:lnTo>
                  <a:pt x="3469500" y="289076"/>
                </a:lnTo>
                <a:lnTo>
                  <a:pt x="3469386" y="288290"/>
                </a:lnTo>
                <a:lnTo>
                  <a:pt x="3466721" y="287020"/>
                </a:lnTo>
                <a:lnTo>
                  <a:pt x="3432345" y="287020"/>
                </a:lnTo>
                <a:lnTo>
                  <a:pt x="3437053" y="283210"/>
                </a:lnTo>
                <a:lnTo>
                  <a:pt x="3444923" y="275590"/>
                </a:lnTo>
                <a:lnTo>
                  <a:pt x="3465713" y="275590"/>
                </a:lnTo>
                <a:lnTo>
                  <a:pt x="3465713" y="276860"/>
                </a:lnTo>
                <a:lnTo>
                  <a:pt x="3452120" y="276860"/>
                </a:lnTo>
                <a:lnTo>
                  <a:pt x="3451786" y="278130"/>
                </a:lnTo>
                <a:lnTo>
                  <a:pt x="3448446" y="278130"/>
                </a:lnTo>
                <a:lnTo>
                  <a:pt x="3445598" y="280670"/>
                </a:lnTo>
                <a:lnTo>
                  <a:pt x="3443049" y="283096"/>
                </a:lnTo>
                <a:lnTo>
                  <a:pt x="3442977" y="283247"/>
                </a:lnTo>
                <a:lnTo>
                  <a:pt x="3446157" y="285750"/>
                </a:lnTo>
                <a:lnTo>
                  <a:pt x="3485828" y="285750"/>
                </a:lnTo>
                <a:lnTo>
                  <a:pt x="3484440" y="286925"/>
                </a:lnTo>
                <a:lnTo>
                  <a:pt x="3484421" y="287073"/>
                </a:lnTo>
                <a:lnTo>
                  <a:pt x="3490850" y="29083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65713" y="279400"/>
                </a:lnTo>
                <a:lnTo>
                  <a:pt x="3465713" y="275590"/>
                </a:lnTo>
                <a:lnTo>
                  <a:pt x="3480131" y="275590"/>
                </a:lnTo>
                <a:lnTo>
                  <a:pt x="3478742" y="277386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17513" y="288290"/>
                </a:moveTo>
                <a:lnTo>
                  <a:pt x="3512648" y="284480"/>
                </a:lnTo>
                <a:lnTo>
                  <a:pt x="3510808" y="284480"/>
                </a:lnTo>
                <a:lnTo>
                  <a:pt x="3516996" y="275590"/>
                </a:lnTo>
                <a:lnTo>
                  <a:pt x="3516929" y="278201"/>
                </a:lnTo>
                <a:lnTo>
                  <a:pt x="3516505" y="279400"/>
                </a:lnTo>
                <a:lnTo>
                  <a:pt x="3516996" y="279400"/>
                </a:lnTo>
                <a:lnTo>
                  <a:pt x="3517113" y="284362"/>
                </a:lnTo>
                <a:lnTo>
                  <a:pt x="3517513" y="288290"/>
                </a:lnTo>
                <a:close/>
              </a:path>
              <a:path w="4096384" h="836930">
                <a:moveTo>
                  <a:pt x="3516996" y="278012"/>
                </a:moveTo>
                <a:lnTo>
                  <a:pt x="3516996" y="275590"/>
                </a:lnTo>
                <a:lnTo>
                  <a:pt x="3517854" y="275590"/>
                </a:lnTo>
                <a:lnTo>
                  <a:pt x="3516996" y="278012"/>
                </a:lnTo>
                <a:close/>
              </a:path>
              <a:path w="4096384" h="836930">
                <a:moveTo>
                  <a:pt x="3560926" y="279400"/>
                </a:moveTo>
                <a:lnTo>
                  <a:pt x="3558418" y="278130"/>
                </a:lnTo>
                <a:lnTo>
                  <a:pt x="3558234" y="276860"/>
                </a:lnTo>
                <a:lnTo>
                  <a:pt x="3560592" y="275590"/>
                </a:lnTo>
                <a:lnTo>
                  <a:pt x="3563440" y="276860"/>
                </a:lnTo>
                <a:lnTo>
                  <a:pt x="3563317" y="278192"/>
                </a:lnTo>
                <a:lnTo>
                  <a:pt x="3560926" y="279400"/>
                </a:lnTo>
                <a:close/>
              </a:path>
              <a:path w="4096384" h="836930">
                <a:moveTo>
                  <a:pt x="3601313" y="279400"/>
                </a:moveTo>
                <a:lnTo>
                  <a:pt x="3560926" y="279400"/>
                </a:lnTo>
                <a:lnTo>
                  <a:pt x="3563317" y="278192"/>
                </a:lnTo>
                <a:lnTo>
                  <a:pt x="3563440" y="276860"/>
                </a:lnTo>
                <a:lnTo>
                  <a:pt x="3560592" y="275590"/>
                </a:lnTo>
                <a:lnTo>
                  <a:pt x="3571644" y="275590"/>
                </a:lnTo>
                <a:lnTo>
                  <a:pt x="3571679" y="276911"/>
                </a:lnTo>
                <a:lnTo>
                  <a:pt x="3572496" y="278130"/>
                </a:lnTo>
                <a:lnTo>
                  <a:pt x="3599316" y="278130"/>
                </a:lnTo>
                <a:lnTo>
                  <a:pt x="3601313" y="279400"/>
                </a:lnTo>
                <a:close/>
              </a:path>
              <a:path w="4096384" h="836930">
                <a:moveTo>
                  <a:pt x="3603821" y="279400"/>
                </a:moveTo>
                <a:lnTo>
                  <a:pt x="3601313" y="279400"/>
                </a:lnTo>
                <a:lnTo>
                  <a:pt x="3599316" y="278130"/>
                </a:lnTo>
                <a:lnTo>
                  <a:pt x="3601156" y="276860"/>
                </a:lnTo>
                <a:lnTo>
                  <a:pt x="3603173" y="275590"/>
                </a:lnTo>
                <a:lnTo>
                  <a:pt x="3603821" y="279400"/>
                </a:lnTo>
                <a:close/>
              </a:path>
              <a:path w="4096384" h="836930">
                <a:moveTo>
                  <a:pt x="3651929" y="279400"/>
                </a:moveTo>
                <a:lnTo>
                  <a:pt x="3603821" y="279400"/>
                </a:lnTo>
                <a:lnTo>
                  <a:pt x="3603173" y="275590"/>
                </a:lnTo>
                <a:lnTo>
                  <a:pt x="3628984" y="275590"/>
                </a:lnTo>
                <a:lnTo>
                  <a:pt x="3629141" y="276860"/>
                </a:lnTo>
                <a:lnTo>
                  <a:pt x="3653608" y="276860"/>
                </a:lnTo>
                <a:lnTo>
                  <a:pt x="3651929" y="279400"/>
                </a:lnTo>
                <a:close/>
              </a:path>
              <a:path w="4096384" h="836930">
                <a:moveTo>
                  <a:pt x="3653608" y="276860"/>
                </a:moveTo>
                <a:lnTo>
                  <a:pt x="3629141" y="276860"/>
                </a:lnTo>
                <a:lnTo>
                  <a:pt x="3628984" y="275590"/>
                </a:lnTo>
                <a:lnTo>
                  <a:pt x="3654448" y="275590"/>
                </a:lnTo>
                <a:lnTo>
                  <a:pt x="3653608" y="276860"/>
                </a:lnTo>
                <a:close/>
              </a:path>
              <a:path w="4096384" h="836930">
                <a:moveTo>
                  <a:pt x="3911263" y="281940"/>
                </a:moveTo>
                <a:lnTo>
                  <a:pt x="3906241" y="278130"/>
                </a:lnTo>
                <a:lnTo>
                  <a:pt x="3910431" y="275590"/>
                </a:lnTo>
                <a:lnTo>
                  <a:pt x="3912605" y="275590"/>
                </a:lnTo>
                <a:lnTo>
                  <a:pt x="3913673" y="276753"/>
                </a:lnTo>
                <a:lnTo>
                  <a:pt x="3913778" y="276911"/>
                </a:lnTo>
                <a:lnTo>
                  <a:pt x="3913847" y="277386"/>
                </a:lnTo>
                <a:lnTo>
                  <a:pt x="3913903" y="278201"/>
                </a:lnTo>
                <a:lnTo>
                  <a:pt x="3911263" y="281940"/>
                </a:lnTo>
                <a:close/>
              </a:path>
              <a:path w="4096384" h="836930">
                <a:moveTo>
                  <a:pt x="3914782" y="284480"/>
                </a:moveTo>
                <a:lnTo>
                  <a:pt x="3906057" y="284480"/>
                </a:lnTo>
                <a:lnTo>
                  <a:pt x="3906120" y="283096"/>
                </a:lnTo>
                <a:lnTo>
                  <a:pt x="3904892" y="281940"/>
                </a:lnTo>
                <a:lnTo>
                  <a:pt x="3911263" y="281940"/>
                </a:lnTo>
                <a:lnTo>
                  <a:pt x="3913759" y="278405"/>
                </a:lnTo>
                <a:lnTo>
                  <a:pt x="3913847" y="277386"/>
                </a:lnTo>
                <a:lnTo>
                  <a:pt x="3913778" y="276911"/>
                </a:lnTo>
                <a:lnTo>
                  <a:pt x="3913673" y="276753"/>
                </a:lnTo>
                <a:lnTo>
                  <a:pt x="3912605" y="275590"/>
                </a:lnTo>
                <a:lnTo>
                  <a:pt x="3935010" y="275590"/>
                </a:lnTo>
                <a:lnTo>
                  <a:pt x="3935161" y="276441"/>
                </a:lnTo>
                <a:lnTo>
                  <a:pt x="3935194" y="276911"/>
                </a:lnTo>
                <a:lnTo>
                  <a:pt x="3934226" y="278130"/>
                </a:lnTo>
                <a:lnTo>
                  <a:pt x="3932720" y="279400"/>
                </a:lnTo>
                <a:lnTo>
                  <a:pt x="3985653" y="279400"/>
                </a:lnTo>
                <a:lnTo>
                  <a:pt x="3984344" y="280670"/>
                </a:lnTo>
                <a:lnTo>
                  <a:pt x="3916285" y="280670"/>
                </a:lnTo>
                <a:lnTo>
                  <a:pt x="3914782" y="284480"/>
                </a:lnTo>
                <a:close/>
              </a:path>
              <a:path w="4096384" h="836930">
                <a:moveTo>
                  <a:pt x="4005624" y="279400"/>
                </a:moveTo>
                <a:lnTo>
                  <a:pt x="4004793" y="279400"/>
                </a:lnTo>
                <a:lnTo>
                  <a:pt x="4004525" y="278012"/>
                </a:lnTo>
                <a:lnTo>
                  <a:pt x="4004413" y="276753"/>
                </a:lnTo>
                <a:lnTo>
                  <a:pt x="4005624" y="275590"/>
                </a:lnTo>
                <a:lnTo>
                  <a:pt x="4006476" y="275590"/>
                </a:lnTo>
                <a:lnTo>
                  <a:pt x="4006944" y="278012"/>
                </a:lnTo>
                <a:lnTo>
                  <a:pt x="4006891" y="278201"/>
                </a:lnTo>
                <a:lnTo>
                  <a:pt x="4005624" y="279400"/>
                </a:lnTo>
                <a:close/>
              </a:path>
              <a:path w="4096384" h="836930">
                <a:moveTo>
                  <a:pt x="4061687" y="298450"/>
                </a:moveTo>
                <a:lnTo>
                  <a:pt x="4052579" y="298450"/>
                </a:lnTo>
                <a:lnTo>
                  <a:pt x="4053568" y="297180"/>
                </a:lnTo>
                <a:lnTo>
                  <a:pt x="4052736" y="295910"/>
                </a:lnTo>
                <a:lnTo>
                  <a:pt x="4002102" y="295910"/>
                </a:lnTo>
                <a:lnTo>
                  <a:pt x="4014529" y="284480"/>
                </a:lnTo>
                <a:lnTo>
                  <a:pt x="4014863" y="279400"/>
                </a:lnTo>
                <a:lnTo>
                  <a:pt x="4005624" y="279400"/>
                </a:lnTo>
                <a:lnTo>
                  <a:pt x="4006891" y="278201"/>
                </a:lnTo>
                <a:lnTo>
                  <a:pt x="4006944" y="278012"/>
                </a:lnTo>
                <a:lnTo>
                  <a:pt x="4006476" y="275590"/>
                </a:lnTo>
                <a:lnTo>
                  <a:pt x="4057758" y="275590"/>
                </a:lnTo>
                <a:lnTo>
                  <a:pt x="4055919" y="276860"/>
                </a:lnTo>
                <a:lnTo>
                  <a:pt x="4055638" y="277926"/>
                </a:lnTo>
                <a:lnTo>
                  <a:pt x="4055642" y="278201"/>
                </a:lnTo>
                <a:lnTo>
                  <a:pt x="4056593" y="279400"/>
                </a:lnTo>
                <a:lnTo>
                  <a:pt x="4059598" y="280670"/>
                </a:lnTo>
                <a:lnTo>
                  <a:pt x="4050379" y="280670"/>
                </a:lnTo>
                <a:lnTo>
                  <a:pt x="4050379" y="281940"/>
                </a:lnTo>
                <a:lnTo>
                  <a:pt x="4038992" y="281940"/>
                </a:lnTo>
                <a:lnTo>
                  <a:pt x="4036969" y="283210"/>
                </a:lnTo>
                <a:lnTo>
                  <a:pt x="4036969" y="284480"/>
                </a:lnTo>
                <a:lnTo>
                  <a:pt x="4039143" y="285750"/>
                </a:lnTo>
                <a:lnTo>
                  <a:pt x="4095854" y="285750"/>
                </a:lnTo>
                <a:lnTo>
                  <a:pt x="4095854" y="287020"/>
                </a:lnTo>
                <a:lnTo>
                  <a:pt x="4017371" y="287020"/>
                </a:lnTo>
                <a:lnTo>
                  <a:pt x="4015197" y="288290"/>
                </a:lnTo>
                <a:lnTo>
                  <a:pt x="4016520" y="290830"/>
                </a:lnTo>
                <a:lnTo>
                  <a:pt x="4018046" y="292100"/>
                </a:lnTo>
                <a:lnTo>
                  <a:pt x="4051571" y="292100"/>
                </a:lnTo>
                <a:lnTo>
                  <a:pt x="4057759" y="293370"/>
                </a:lnTo>
                <a:lnTo>
                  <a:pt x="4063778" y="294264"/>
                </a:lnTo>
                <a:lnTo>
                  <a:pt x="4062473" y="297180"/>
                </a:lnTo>
                <a:lnTo>
                  <a:pt x="4061687" y="298450"/>
                </a:lnTo>
                <a:close/>
              </a:path>
              <a:path w="4096384" h="836930">
                <a:moveTo>
                  <a:pt x="754578" y="284294"/>
                </a:moveTo>
                <a:lnTo>
                  <a:pt x="754468" y="283607"/>
                </a:lnTo>
                <a:lnTo>
                  <a:pt x="761537" y="275629"/>
                </a:lnTo>
                <a:lnTo>
                  <a:pt x="761572" y="280670"/>
                </a:lnTo>
                <a:lnTo>
                  <a:pt x="760905" y="281940"/>
                </a:lnTo>
                <a:lnTo>
                  <a:pt x="760400" y="283210"/>
                </a:lnTo>
                <a:lnTo>
                  <a:pt x="759732" y="283210"/>
                </a:lnTo>
                <a:lnTo>
                  <a:pt x="754578" y="284294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60400" y="283210"/>
                </a:lnTo>
                <a:lnTo>
                  <a:pt x="760905" y="281940"/>
                </a:lnTo>
                <a:lnTo>
                  <a:pt x="761572" y="280670"/>
                </a:lnTo>
                <a:lnTo>
                  <a:pt x="761572" y="275661"/>
                </a:lnTo>
                <a:lnTo>
                  <a:pt x="765770" y="279400"/>
                </a:lnTo>
                <a:lnTo>
                  <a:pt x="773143" y="279400"/>
                </a:lnTo>
                <a:lnTo>
                  <a:pt x="770628" y="280670"/>
                </a:lnTo>
                <a:lnTo>
                  <a:pt x="770628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3353699" y="282147"/>
                </a:moveTo>
                <a:lnTo>
                  <a:pt x="3352559" y="281940"/>
                </a:lnTo>
                <a:lnTo>
                  <a:pt x="3358939" y="275753"/>
                </a:lnTo>
                <a:lnTo>
                  <a:pt x="3362794" y="279400"/>
                </a:lnTo>
                <a:lnTo>
                  <a:pt x="3356416" y="279400"/>
                </a:lnTo>
                <a:lnTo>
                  <a:pt x="3353699" y="282147"/>
                </a:lnTo>
                <a:close/>
              </a:path>
              <a:path w="4096384" h="836930">
                <a:moveTo>
                  <a:pt x="1460360" y="279400"/>
                </a:moveTo>
                <a:lnTo>
                  <a:pt x="1459903" y="279400"/>
                </a:lnTo>
                <a:lnTo>
                  <a:pt x="1458275" y="277152"/>
                </a:lnTo>
                <a:lnTo>
                  <a:pt x="1458176" y="276429"/>
                </a:lnTo>
                <a:lnTo>
                  <a:pt x="1460360" y="279400"/>
                </a:lnTo>
                <a:close/>
              </a:path>
              <a:path w="4096384" h="836930">
                <a:moveTo>
                  <a:pt x="3211557" y="281940"/>
                </a:moveTo>
                <a:lnTo>
                  <a:pt x="3207072" y="281940"/>
                </a:lnTo>
                <a:lnTo>
                  <a:pt x="3209063" y="279400"/>
                </a:lnTo>
                <a:lnTo>
                  <a:pt x="3209403" y="279400"/>
                </a:lnTo>
                <a:lnTo>
                  <a:pt x="3216298" y="276441"/>
                </a:lnTo>
                <a:lnTo>
                  <a:pt x="3216720" y="276860"/>
                </a:lnTo>
                <a:lnTo>
                  <a:pt x="3224155" y="276860"/>
                </a:lnTo>
                <a:lnTo>
                  <a:pt x="3226215" y="279266"/>
                </a:lnTo>
                <a:lnTo>
                  <a:pt x="3226170" y="280097"/>
                </a:lnTo>
                <a:lnTo>
                  <a:pt x="3226040" y="280670"/>
                </a:lnTo>
                <a:lnTo>
                  <a:pt x="3213594" y="280670"/>
                </a:lnTo>
                <a:lnTo>
                  <a:pt x="3211557" y="281940"/>
                </a:lnTo>
                <a:close/>
              </a:path>
              <a:path w="4096384" h="836930">
                <a:moveTo>
                  <a:pt x="3103388" y="277076"/>
                </a:moveTo>
                <a:lnTo>
                  <a:pt x="3103192" y="276911"/>
                </a:lnTo>
                <a:lnTo>
                  <a:pt x="3103173" y="276753"/>
                </a:lnTo>
                <a:lnTo>
                  <a:pt x="3103276" y="276489"/>
                </a:lnTo>
                <a:lnTo>
                  <a:pt x="3103415" y="276753"/>
                </a:lnTo>
                <a:lnTo>
                  <a:pt x="3103388" y="277076"/>
                </a:lnTo>
                <a:close/>
              </a:path>
              <a:path w="4096384" h="836930">
                <a:moveTo>
                  <a:pt x="3186774" y="276860"/>
                </a:moveTo>
                <a:lnTo>
                  <a:pt x="3186282" y="276860"/>
                </a:lnTo>
                <a:lnTo>
                  <a:pt x="3187126" y="276753"/>
                </a:lnTo>
                <a:lnTo>
                  <a:pt x="3186774" y="276860"/>
                </a:lnTo>
                <a:close/>
              </a:path>
              <a:path w="4096384" h="836930">
                <a:moveTo>
                  <a:pt x="723" y="285750"/>
                </a:moveTo>
                <a:lnTo>
                  <a:pt x="2563" y="276860"/>
                </a:lnTo>
                <a:lnTo>
                  <a:pt x="6419" y="279400"/>
                </a:lnTo>
                <a:lnTo>
                  <a:pt x="9602" y="280670"/>
                </a:lnTo>
                <a:lnTo>
                  <a:pt x="10106" y="281940"/>
                </a:lnTo>
                <a:lnTo>
                  <a:pt x="8096" y="284480"/>
                </a:lnTo>
                <a:lnTo>
                  <a:pt x="723" y="285750"/>
                </a:lnTo>
                <a:close/>
              </a:path>
              <a:path w="4096384" h="836930">
                <a:moveTo>
                  <a:pt x="10276" y="285750"/>
                </a:moveTo>
                <a:lnTo>
                  <a:pt x="723" y="285750"/>
                </a:lnTo>
                <a:lnTo>
                  <a:pt x="8096" y="284480"/>
                </a:lnTo>
                <a:lnTo>
                  <a:pt x="10106" y="281940"/>
                </a:lnTo>
                <a:lnTo>
                  <a:pt x="9602" y="280670"/>
                </a:lnTo>
                <a:lnTo>
                  <a:pt x="6419" y="279400"/>
                </a:lnTo>
                <a:lnTo>
                  <a:pt x="2563" y="276860"/>
                </a:lnTo>
                <a:lnTo>
                  <a:pt x="32275" y="276860"/>
                </a:lnTo>
                <a:lnTo>
                  <a:pt x="31311" y="279400"/>
                </a:lnTo>
                <a:lnTo>
                  <a:pt x="20838" y="279400"/>
                </a:lnTo>
                <a:lnTo>
                  <a:pt x="19325" y="280670"/>
                </a:lnTo>
                <a:lnTo>
                  <a:pt x="17315" y="281940"/>
                </a:lnTo>
                <a:lnTo>
                  <a:pt x="22010" y="284480"/>
                </a:lnTo>
                <a:lnTo>
                  <a:pt x="11782" y="284480"/>
                </a:lnTo>
                <a:lnTo>
                  <a:pt x="10276" y="285750"/>
                </a:lnTo>
                <a:close/>
              </a:path>
              <a:path w="4096384" h="836930">
                <a:moveTo>
                  <a:pt x="120071" y="284480"/>
                </a:moveTo>
                <a:lnTo>
                  <a:pt x="113366" y="284480"/>
                </a:lnTo>
                <a:lnTo>
                  <a:pt x="108841" y="283210"/>
                </a:lnTo>
                <a:lnTo>
                  <a:pt x="113700" y="279400"/>
                </a:lnTo>
                <a:lnTo>
                  <a:pt x="113870" y="276860"/>
                </a:lnTo>
                <a:lnTo>
                  <a:pt x="120071" y="284480"/>
                </a:lnTo>
                <a:close/>
              </a:path>
              <a:path w="4096384" h="836930">
                <a:moveTo>
                  <a:pt x="133600" y="284480"/>
                </a:moveTo>
                <a:lnTo>
                  <a:pt x="120071" y="284480"/>
                </a:lnTo>
                <a:lnTo>
                  <a:pt x="113870" y="276860"/>
                </a:lnTo>
                <a:lnTo>
                  <a:pt x="131466" y="276860"/>
                </a:lnTo>
                <a:lnTo>
                  <a:pt x="133813" y="278130"/>
                </a:lnTo>
                <a:lnTo>
                  <a:pt x="124929" y="278130"/>
                </a:lnTo>
                <a:lnTo>
                  <a:pt x="123728" y="279266"/>
                </a:lnTo>
                <a:lnTo>
                  <a:pt x="123757" y="280670"/>
                </a:lnTo>
                <a:lnTo>
                  <a:pt x="125604" y="283210"/>
                </a:lnTo>
                <a:lnTo>
                  <a:pt x="134868" y="283210"/>
                </a:lnTo>
                <a:lnTo>
                  <a:pt x="133600" y="28448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45620" y="280670"/>
                </a:lnTo>
                <a:lnTo>
                  <a:pt x="245456" y="280670"/>
                </a:lnTo>
                <a:lnTo>
                  <a:pt x="243780" y="279400"/>
                </a:lnTo>
                <a:lnTo>
                  <a:pt x="254171" y="276860"/>
                </a:lnTo>
                <a:lnTo>
                  <a:pt x="249313" y="28194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233218" y="290830"/>
                </a:moveTo>
                <a:lnTo>
                  <a:pt x="225839" y="290830"/>
                </a:lnTo>
                <a:lnTo>
                  <a:pt x="232646" y="289572"/>
                </a:lnTo>
                <a:lnTo>
                  <a:pt x="230270" y="286925"/>
                </a:lnTo>
                <a:lnTo>
                  <a:pt x="229027" y="285750"/>
                </a:lnTo>
                <a:lnTo>
                  <a:pt x="246294" y="285750"/>
                </a:lnTo>
                <a:lnTo>
                  <a:pt x="249313" y="281940"/>
                </a:lnTo>
                <a:lnTo>
                  <a:pt x="254171" y="276860"/>
                </a:lnTo>
                <a:lnTo>
                  <a:pt x="394977" y="276860"/>
                </a:lnTo>
                <a:lnTo>
                  <a:pt x="394977" y="278130"/>
                </a:lnTo>
                <a:lnTo>
                  <a:pt x="314012" y="278130"/>
                </a:lnTo>
                <a:lnTo>
                  <a:pt x="306762" y="287073"/>
                </a:lnTo>
                <a:lnTo>
                  <a:pt x="304793" y="289560"/>
                </a:lnTo>
                <a:lnTo>
                  <a:pt x="234560" y="289560"/>
                </a:lnTo>
                <a:lnTo>
                  <a:pt x="233218" y="290830"/>
                </a:lnTo>
                <a:close/>
              </a:path>
              <a:path w="4096384" h="836930">
                <a:moveTo>
                  <a:pt x="402016" y="283210"/>
                </a:moveTo>
                <a:lnTo>
                  <a:pt x="396817" y="283210"/>
                </a:lnTo>
                <a:lnTo>
                  <a:pt x="395815" y="281940"/>
                </a:lnTo>
                <a:lnTo>
                  <a:pt x="394977" y="281940"/>
                </a:lnTo>
                <a:lnTo>
                  <a:pt x="394977" y="276860"/>
                </a:lnTo>
                <a:lnTo>
                  <a:pt x="402016" y="283210"/>
                </a:lnTo>
                <a:close/>
              </a:path>
              <a:path w="4096384" h="836930">
                <a:moveTo>
                  <a:pt x="409893" y="283210"/>
                </a:moveTo>
                <a:lnTo>
                  <a:pt x="402016" y="283210"/>
                </a:lnTo>
                <a:lnTo>
                  <a:pt x="394977" y="276860"/>
                </a:lnTo>
                <a:lnTo>
                  <a:pt x="462531" y="276860"/>
                </a:lnTo>
                <a:lnTo>
                  <a:pt x="462531" y="278130"/>
                </a:lnTo>
                <a:lnTo>
                  <a:pt x="405204" y="278130"/>
                </a:lnTo>
                <a:lnTo>
                  <a:pt x="409893" y="283210"/>
                </a:lnTo>
                <a:close/>
              </a:path>
              <a:path w="4096384" h="836930">
                <a:moveTo>
                  <a:pt x="530583" y="281940"/>
                </a:moveTo>
                <a:lnTo>
                  <a:pt x="528907" y="280670"/>
                </a:lnTo>
                <a:lnTo>
                  <a:pt x="528743" y="279400"/>
                </a:lnTo>
                <a:lnTo>
                  <a:pt x="531421" y="276860"/>
                </a:lnTo>
                <a:lnTo>
                  <a:pt x="533104" y="280670"/>
                </a:lnTo>
                <a:lnTo>
                  <a:pt x="530583" y="281940"/>
                </a:lnTo>
                <a:close/>
              </a:path>
              <a:path w="4096384" h="836930">
                <a:moveTo>
                  <a:pt x="731066" y="284480"/>
                </a:moveTo>
                <a:lnTo>
                  <a:pt x="715312" y="284480"/>
                </a:lnTo>
                <a:lnTo>
                  <a:pt x="717826" y="283210"/>
                </a:lnTo>
                <a:lnTo>
                  <a:pt x="721342" y="283210"/>
                </a:lnTo>
                <a:lnTo>
                  <a:pt x="718664" y="278130"/>
                </a:lnTo>
                <a:lnTo>
                  <a:pt x="731904" y="278130"/>
                </a:lnTo>
                <a:lnTo>
                  <a:pt x="739951" y="276860"/>
                </a:lnTo>
                <a:lnTo>
                  <a:pt x="740789" y="278130"/>
                </a:lnTo>
                <a:lnTo>
                  <a:pt x="741592" y="278999"/>
                </a:lnTo>
                <a:lnTo>
                  <a:pt x="741343" y="279400"/>
                </a:lnTo>
                <a:lnTo>
                  <a:pt x="734418" y="279400"/>
                </a:lnTo>
                <a:lnTo>
                  <a:pt x="730732" y="280670"/>
                </a:lnTo>
                <a:lnTo>
                  <a:pt x="730398" y="281940"/>
                </a:lnTo>
                <a:lnTo>
                  <a:pt x="731066" y="284480"/>
                </a:lnTo>
                <a:close/>
              </a:path>
              <a:path w="4096384" h="836930">
                <a:moveTo>
                  <a:pt x="741592" y="278999"/>
                </a:moveTo>
                <a:lnTo>
                  <a:pt x="740789" y="278130"/>
                </a:lnTo>
                <a:lnTo>
                  <a:pt x="739951" y="276860"/>
                </a:lnTo>
                <a:lnTo>
                  <a:pt x="741596" y="276860"/>
                </a:lnTo>
                <a:lnTo>
                  <a:pt x="741789" y="278201"/>
                </a:lnTo>
                <a:lnTo>
                  <a:pt x="741817" y="278636"/>
                </a:lnTo>
                <a:lnTo>
                  <a:pt x="741592" y="278999"/>
                </a:lnTo>
                <a:close/>
              </a:path>
              <a:path w="4096384" h="836930">
                <a:moveTo>
                  <a:pt x="744476" y="283210"/>
                </a:moveTo>
                <a:lnTo>
                  <a:pt x="743468" y="283210"/>
                </a:lnTo>
                <a:lnTo>
                  <a:pt x="743245" y="280670"/>
                </a:lnTo>
                <a:lnTo>
                  <a:pt x="743160" y="279266"/>
                </a:lnTo>
                <a:lnTo>
                  <a:pt x="743638" y="276860"/>
                </a:lnTo>
                <a:lnTo>
                  <a:pt x="749505" y="279400"/>
                </a:lnTo>
                <a:lnTo>
                  <a:pt x="746486" y="281940"/>
                </a:lnTo>
                <a:lnTo>
                  <a:pt x="744476" y="283210"/>
                </a:lnTo>
                <a:close/>
              </a:path>
              <a:path w="4096384" h="836930">
                <a:moveTo>
                  <a:pt x="754447" y="283631"/>
                </a:moveTo>
                <a:lnTo>
                  <a:pt x="754363" y="283210"/>
                </a:lnTo>
                <a:lnTo>
                  <a:pt x="744476" y="283210"/>
                </a:lnTo>
                <a:lnTo>
                  <a:pt x="746486" y="281940"/>
                </a:lnTo>
                <a:lnTo>
                  <a:pt x="749505" y="279400"/>
                </a:lnTo>
                <a:lnTo>
                  <a:pt x="743638" y="276860"/>
                </a:lnTo>
                <a:lnTo>
                  <a:pt x="760447" y="276860"/>
                </a:lnTo>
                <a:lnTo>
                  <a:pt x="754447" y="283631"/>
                </a:lnTo>
                <a:close/>
              </a:path>
              <a:path w="4096384" h="836930">
                <a:moveTo>
                  <a:pt x="827451" y="288290"/>
                </a:moveTo>
                <a:lnTo>
                  <a:pt x="824772" y="281940"/>
                </a:lnTo>
                <a:lnTo>
                  <a:pt x="821584" y="276860"/>
                </a:lnTo>
                <a:lnTo>
                  <a:pt x="829965" y="279400"/>
                </a:lnTo>
                <a:lnTo>
                  <a:pt x="829127" y="279400"/>
                </a:lnTo>
                <a:lnTo>
                  <a:pt x="827451" y="288290"/>
                </a:lnTo>
                <a:close/>
              </a:path>
              <a:path w="4096384" h="836930">
                <a:moveTo>
                  <a:pt x="872044" y="290830"/>
                </a:moveTo>
                <a:lnTo>
                  <a:pt x="872523" y="288290"/>
                </a:lnTo>
                <a:lnTo>
                  <a:pt x="875089" y="283247"/>
                </a:lnTo>
                <a:lnTo>
                  <a:pt x="876736" y="280670"/>
                </a:lnTo>
                <a:lnTo>
                  <a:pt x="878747" y="276860"/>
                </a:lnTo>
                <a:lnTo>
                  <a:pt x="883023" y="283096"/>
                </a:lnTo>
                <a:lnTo>
                  <a:pt x="883053" y="283247"/>
                </a:lnTo>
                <a:lnTo>
                  <a:pt x="876736" y="288290"/>
                </a:lnTo>
                <a:lnTo>
                  <a:pt x="872044" y="290830"/>
                </a:lnTo>
                <a:close/>
              </a:path>
              <a:path w="4096384" h="836930">
                <a:moveTo>
                  <a:pt x="1429480" y="276911"/>
                </a:moveTo>
                <a:lnTo>
                  <a:pt x="1429730" y="276860"/>
                </a:lnTo>
                <a:lnTo>
                  <a:pt x="1429480" y="276911"/>
                </a:lnTo>
                <a:close/>
              </a:path>
              <a:path w="4096384" h="836930">
                <a:moveTo>
                  <a:pt x="1565330" y="284480"/>
                </a:moveTo>
                <a:lnTo>
                  <a:pt x="1563320" y="280670"/>
                </a:lnTo>
                <a:lnTo>
                  <a:pt x="1563995" y="279400"/>
                </a:lnTo>
                <a:lnTo>
                  <a:pt x="1564996" y="276860"/>
                </a:lnTo>
                <a:lnTo>
                  <a:pt x="1569023" y="280670"/>
                </a:lnTo>
                <a:lnTo>
                  <a:pt x="1565330" y="2844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65330" y="284480"/>
                </a:lnTo>
                <a:lnTo>
                  <a:pt x="1569023" y="280670"/>
                </a:lnTo>
                <a:lnTo>
                  <a:pt x="1564996" y="276860"/>
                </a:lnTo>
                <a:lnTo>
                  <a:pt x="1566339" y="276860"/>
                </a:lnTo>
                <a:lnTo>
                  <a:pt x="1567177" y="278130"/>
                </a:lnTo>
                <a:lnTo>
                  <a:pt x="1576689" y="278130"/>
                </a:lnTo>
                <a:lnTo>
                  <a:pt x="1584110" y="281940"/>
                </a:lnTo>
                <a:lnTo>
                  <a:pt x="1586817" y="281940"/>
                </a:lnTo>
                <a:lnTo>
                  <a:pt x="1585645" y="283096"/>
                </a:lnTo>
                <a:lnTo>
                  <a:pt x="1585623" y="283247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621989" y="279400"/>
                </a:moveTo>
                <a:lnTo>
                  <a:pt x="1620817" y="279400"/>
                </a:lnTo>
                <a:lnTo>
                  <a:pt x="1618977" y="276860"/>
                </a:lnTo>
                <a:lnTo>
                  <a:pt x="1622997" y="276860"/>
                </a:lnTo>
                <a:lnTo>
                  <a:pt x="1623278" y="277926"/>
                </a:lnTo>
                <a:lnTo>
                  <a:pt x="1623256" y="278201"/>
                </a:lnTo>
                <a:lnTo>
                  <a:pt x="1621989" y="279400"/>
                </a:lnTo>
                <a:close/>
              </a:path>
              <a:path w="4096384" h="836930">
                <a:moveTo>
                  <a:pt x="1648645" y="279400"/>
                </a:moveTo>
                <a:lnTo>
                  <a:pt x="1621989" y="279400"/>
                </a:lnTo>
                <a:lnTo>
                  <a:pt x="1623256" y="278201"/>
                </a:lnTo>
                <a:lnTo>
                  <a:pt x="1623278" y="277926"/>
                </a:lnTo>
                <a:lnTo>
                  <a:pt x="1622997" y="276860"/>
                </a:lnTo>
                <a:lnTo>
                  <a:pt x="1632885" y="276860"/>
                </a:lnTo>
                <a:lnTo>
                  <a:pt x="1635235" y="278130"/>
                </a:lnTo>
                <a:lnTo>
                  <a:pt x="1645797" y="278130"/>
                </a:lnTo>
                <a:lnTo>
                  <a:pt x="1648645" y="279400"/>
                </a:lnTo>
                <a:close/>
              </a:path>
              <a:path w="4096384" h="836930">
                <a:moveTo>
                  <a:pt x="2053771" y="288501"/>
                </a:moveTo>
                <a:lnTo>
                  <a:pt x="2052978" y="287299"/>
                </a:lnTo>
                <a:lnTo>
                  <a:pt x="2052881" y="286925"/>
                </a:lnTo>
                <a:lnTo>
                  <a:pt x="2054633" y="281940"/>
                </a:lnTo>
                <a:lnTo>
                  <a:pt x="2055976" y="276860"/>
                </a:lnTo>
                <a:lnTo>
                  <a:pt x="2059328" y="281940"/>
                </a:lnTo>
                <a:lnTo>
                  <a:pt x="2060500" y="281940"/>
                </a:lnTo>
                <a:lnTo>
                  <a:pt x="2062851" y="283210"/>
                </a:lnTo>
                <a:lnTo>
                  <a:pt x="2053771" y="288501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55308" y="290830"/>
                </a:lnTo>
                <a:lnTo>
                  <a:pt x="2053771" y="288501"/>
                </a:lnTo>
                <a:lnTo>
                  <a:pt x="2062851" y="283210"/>
                </a:lnTo>
                <a:lnTo>
                  <a:pt x="2060500" y="281940"/>
                </a:lnTo>
                <a:lnTo>
                  <a:pt x="2059328" y="281940"/>
                </a:lnTo>
                <a:lnTo>
                  <a:pt x="2055976" y="276860"/>
                </a:lnTo>
                <a:lnTo>
                  <a:pt x="2062851" y="276860"/>
                </a:lnTo>
                <a:lnTo>
                  <a:pt x="2063015" y="278130"/>
                </a:lnTo>
                <a:lnTo>
                  <a:pt x="2079279" y="278130"/>
                </a:lnTo>
                <a:lnTo>
                  <a:pt x="2079443" y="279400"/>
                </a:lnTo>
                <a:lnTo>
                  <a:pt x="2071730" y="279400"/>
                </a:lnTo>
                <a:lnTo>
                  <a:pt x="2070494" y="284101"/>
                </a:lnTo>
                <a:lnTo>
                  <a:pt x="2070539" y="284701"/>
                </a:lnTo>
                <a:lnTo>
                  <a:pt x="2071226" y="285750"/>
                </a:lnTo>
                <a:lnTo>
                  <a:pt x="2098666" y="285750"/>
                </a:lnTo>
                <a:lnTo>
                  <a:pt x="2098052" y="287020"/>
                </a:lnTo>
                <a:lnTo>
                  <a:pt x="2077767" y="287020"/>
                </a:lnTo>
                <a:lnTo>
                  <a:pt x="2076425" y="288290"/>
                </a:lnTo>
                <a:lnTo>
                  <a:pt x="2076425" y="289560"/>
                </a:lnTo>
                <a:lnTo>
                  <a:pt x="2063348" y="28956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111796" y="287020"/>
                </a:moveTo>
                <a:lnTo>
                  <a:pt x="2108273" y="276860"/>
                </a:lnTo>
                <a:lnTo>
                  <a:pt x="2113636" y="280670"/>
                </a:lnTo>
                <a:lnTo>
                  <a:pt x="2117997" y="283210"/>
                </a:lnTo>
                <a:lnTo>
                  <a:pt x="2112130" y="285750"/>
                </a:lnTo>
                <a:lnTo>
                  <a:pt x="2112300" y="285750"/>
                </a:lnTo>
                <a:lnTo>
                  <a:pt x="2111796" y="287020"/>
                </a:lnTo>
                <a:close/>
              </a:path>
              <a:path w="4096384" h="836930">
                <a:moveTo>
                  <a:pt x="2116489" y="287020"/>
                </a:moveTo>
                <a:lnTo>
                  <a:pt x="2111796" y="287020"/>
                </a:lnTo>
                <a:lnTo>
                  <a:pt x="2112300" y="285750"/>
                </a:lnTo>
                <a:lnTo>
                  <a:pt x="2117997" y="283210"/>
                </a:lnTo>
                <a:lnTo>
                  <a:pt x="2113636" y="280670"/>
                </a:lnTo>
                <a:lnTo>
                  <a:pt x="2108273" y="276860"/>
                </a:lnTo>
                <a:lnTo>
                  <a:pt x="2116655" y="276860"/>
                </a:lnTo>
                <a:lnTo>
                  <a:pt x="2116584" y="277386"/>
                </a:lnTo>
                <a:lnTo>
                  <a:pt x="2116617" y="278201"/>
                </a:lnTo>
                <a:lnTo>
                  <a:pt x="2118835" y="279400"/>
                </a:lnTo>
                <a:lnTo>
                  <a:pt x="2136102" y="279400"/>
                </a:lnTo>
                <a:lnTo>
                  <a:pt x="2137040" y="281940"/>
                </a:lnTo>
                <a:lnTo>
                  <a:pt x="2121186" y="281940"/>
                </a:lnTo>
                <a:lnTo>
                  <a:pt x="2116489" y="287020"/>
                </a:lnTo>
                <a:close/>
              </a:path>
              <a:path w="4096384" h="836930">
                <a:moveTo>
                  <a:pt x="2209430" y="286471"/>
                </a:moveTo>
                <a:lnTo>
                  <a:pt x="2206000" y="285750"/>
                </a:lnTo>
                <a:lnTo>
                  <a:pt x="2205162" y="284480"/>
                </a:lnTo>
                <a:lnTo>
                  <a:pt x="2204324" y="284480"/>
                </a:lnTo>
                <a:lnTo>
                  <a:pt x="2203511" y="283247"/>
                </a:lnTo>
                <a:lnTo>
                  <a:pt x="2203590" y="282550"/>
                </a:lnTo>
                <a:lnTo>
                  <a:pt x="2204488" y="276860"/>
                </a:lnTo>
                <a:lnTo>
                  <a:pt x="2211094" y="285750"/>
                </a:lnTo>
                <a:lnTo>
                  <a:pt x="2209183" y="285750"/>
                </a:lnTo>
                <a:lnTo>
                  <a:pt x="2209430" y="286471"/>
                </a:lnTo>
                <a:close/>
              </a:path>
              <a:path w="4096384" h="836930">
                <a:moveTo>
                  <a:pt x="2241842" y="287020"/>
                </a:moveTo>
                <a:lnTo>
                  <a:pt x="2212038" y="287020"/>
                </a:lnTo>
                <a:lnTo>
                  <a:pt x="2204488" y="276860"/>
                </a:lnTo>
                <a:lnTo>
                  <a:pt x="2211533" y="276860"/>
                </a:lnTo>
                <a:lnTo>
                  <a:pt x="2210967" y="277926"/>
                </a:lnTo>
                <a:lnTo>
                  <a:pt x="2210859" y="283210"/>
                </a:lnTo>
                <a:lnTo>
                  <a:pt x="2217063" y="283210"/>
                </a:lnTo>
                <a:lnTo>
                  <a:pt x="2217400" y="284480"/>
                </a:lnTo>
                <a:lnTo>
                  <a:pt x="2218238" y="285750"/>
                </a:lnTo>
                <a:lnTo>
                  <a:pt x="2242653" y="285750"/>
                </a:lnTo>
                <a:lnTo>
                  <a:pt x="2241842" y="287020"/>
                </a:lnTo>
                <a:close/>
              </a:path>
              <a:path w="4096384" h="836930">
                <a:moveTo>
                  <a:pt x="2375977" y="279400"/>
                </a:moveTo>
                <a:lnTo>
                  <a:pt x="2372958" y="279400"/>
                </a:lnTo>
                <a:lnTo>
                  <a:pt x="2373626" y="276860"/>
                </a:lnTo>
                <a:lnTo>
                  <a:pt x="2374968" y="276860"/>
                </a:lnTo>
                <a:lnTo>
                  <a:pt x="2376032" y="278012"/>
                </a:lnTo>
                <a:lnTo>
                  <a:pt x="2375977" y="279400"/>
                </a:lnTo>
                <a:close/>
              </a:path>
              <a:path w="4096384" h="836930">
                <a:moveTo>
                  <a:pt x="2412059" y="306070"/>
                </a:moveTo>
                <a:lnTo>
                  <a:pt x="2372284" y="306070"/>
                </a:lnTo>
                <a:lnTo>
                  <a:pt x="2374464" y="304800"/>
                </a:lnTo>
                <a:lnTo>
                  <a:pt x="2377149" y="303530"/>
                </a:lnTo>
                <a:lnTo>
                  <a:pt x="2373456" y="299720"/>
                </a:lnTo>
                <a:lnTo>
                  <a:pt x="2369940" y="299720"/>
                </a:lnTo>
                <a:lnTo>
                  <a:pt x="2379827" y="290830"/>
                </a:lnTo>
                <a:lnTo>
                  <a:pt x="2375472" y="288290"/>
                </a:lnTo>
                <a:lnTo>
                  <a:pt x="2373626" y="287020"/>
                </a:lnTo>
                <a:lnTo>
                  <a:pt x="2368597" y="279400"/>
                </a:lnTo>
                <a:lnTo>
                  <a:pt x="2375977" y="279400"/>
                </a:lnTo>
                <a:lnTo>
                  <a:pt x="2376032" y="278012"/>
                </a:lnTo>
                <a:lnTo>
                  <a:pt x="2374968" y="276860"/>
                </a:lnTo>
                <a:lnTo>
                  <a:pt x="2387704" y="276860"/>
                </a:lnTo>
                <a:lnTo>
                  <a:pt x="2386702" y="280670"/>
                </a:lnTo>
                <a:lnTo>
                  <a:pt x="2402688" y="280670"/>
                </a:lnTo>
                <a:lnTo>
                  <a:pt x="2404637" y="281940"/>
                </a:lnTo>
                <a:lnTo>
                  <a:pt x="2393237" y="281940"/>
                </a:lnTo>
                <a:lnTo>
                  <a:pt x="2391397" y="283210"/>
                </a:lnTo>
                <a:lnTo>
                  <a:pt x="2392399" y="287020"/>
                </a:lnTo>
                <a:lnTo>
                  <a:pt x="2413821" y="287020"/>
                </a:lnTo>
                <a:lnTo>
                  <a:pt x="2412667" y="288290"/>
                </a:lnTo>
                <a:lnTo>
                  <a:pt x="2398266" y="288290"/>
                </a:lnTo>
                <a:lnTo>
                  <a:pt x="2398379" y="291116"/>
                </a:lnTo>
                <a:lnTo>
                  <a:pt x="2398770" y="292100"/>
                </a:lnTo>
                <a:lnTo>
                  <a:pt x="2408991" y="292100"/>
                </a:lnTo>
                <a:lnTo>
                  <a:pt x="2405598" y="295910"/>
                </a:lnTo>
                <a:lnTo>
                  <a:pt x="2393073" y="295910"/>
                </a:lnTo>
                <a:lnTo>
                  <a:pt x="2391397" y="298450"/>
                </a:lnTo>
                <a:lnTo>
                  <a:pt x="2417962" y="298450"/>
                </a:lnTo>
                <a:lnTo>
                  <a:pt x="2420895" y="299720"/>
                </a:lnTo>
                <a:lnTo>
                  <a:pt x="2421903" y="300990"/>
                </a:lnTo>
                <a:lnTo>
                  <a:pt x="2388378" y="300990"/>
                </a:lnTo>
                <a:lnTo>
                  <a:pt x="2386368" y="303530"/>
                </a:lnTo>
                <a:lnTo>
                  <a:pt x="2388378" y="303530"/>
                </a:lnTo>
                <a:lnTo>
                  <a:pt x="2390559" y="304800"/>
                </a:lnTo>
                <a:lnTo>
                  <a:pt x="2411597" y="304800"/>
                </a:lnTo>
                <a:lnTo>
                  <a:pt x="2412059" y="306070"/>
                </a:lnTo>
                <a:close/>
              </a:path>
              <a:path w="4096384" h="836930">
                <a:moveTo>
                  <a:pt x="2962149" y="292100"/>
                </a:moveTo>
                <a:lnTo>
                  <a:pt x="2957126" y="284701"/>
                </a:lnTo>
                <a:lnTo>
                  <a:pt x="2957069" y="284362"/>
                </a:lnTo>
                <a:lnTo>
                  <a:pt x="2963007" y="276860"/>
                </a:lnTo>
                <a:lnTo>
                  <a:pt x="2962162" y="284362"/>
                </a:lnTo>
                <a:lnTo>
                  <a:pt x="2962149" y="292100"/>
                </a:lnTo>
                <a:close/>
              </a:path>
              <a:path w="4096384" h="836930">
                <a:moveTo>
                  <a:pt x="2966524" y="292100"/>
                </a:moveTo>
                <a:lnTo>
                  <a:pt x="2962149" y="292100"/>
                </a:lnTo>
                <a:lnTo>
                  <a:pt x="2962162" y="284362"/>
                </a:lnTo>
                <a:lnTo>
                  <a:pt x="2963007" y="276860"/>
                </a:lnTo>
                <a:lnTo>
                  <a:pt x="2964349" y="276860"/>
                </a:lnTo>
                <a:lnTo>
                  <a:pt x="2963681" y="279400"/>
                </a:lnTo>
                <a:lnTo>
                  <a:pt x="3001063" y="279400"/>
                </a:lnTo>
                <a:lnTo>
                  <a:pt x="2994017" y="280670"/>
                </a:lnTo>
                <a:lnTo>
                  <a:pt x="2995632" y="281940"/>
                </a:lnTo>
                <a:lnTo>
                  <a:pt x="2970877" y="281940"/>
                </a:lnTo>
                <a:lnTo>
                  <a:pt x="2970720" y="284480"/>
                </a:lnTo>
                <a:lnTo>
                  <a:pt x="2972951" y="285996"/>
                </a:lnTo>
                <a:lnTo>
                  <a:pt x="2974577" y="287020"/>
                </a:lnTo>
                <a:lnTo>
                  <a:pt x="2979082" y="287020"/>
                </a:lnTo>
                <a:lnTo>
                  <a:pt x="2977425" y="288290"/>
                </a:lnTo>
                <a:lnTo>
                  <a:pt x="2966029" y="288290"/>
                </a:lnTo>
                <a:lnTo>
                  <a:pt x="2966524" y="292100"/>
                </a:lnTo>
                <a:close/>
              </a:path>
              <a:path w="4096384" h="836930">
                <a:moveTo>
                  <a:pt x="3194990" y="277152"/>
                </a:moveTo>
                <a:lnTo>
                  <a:pt x="3194827" y="276860"/>
                </a:lnTo>
                <a:lnTo>
                  <a:pt x="3195240" y="276860"/>
                </a:lnTo>
                <a:lnTo>
                  <a:pt x="3194990" y="277152"/>
                </a:lnTo>
                <a:close/>
              </a:path>
              <a:path w="4096384" h="836930">
                <a:moveTo>
                  <a:pt x="3356488" y="278130"/>
                </a:moveTo>
                <a:lnTo>
                  <a:pt x="3356259" y="278130"/>
                </a:lnTo>
                <a:lnTo>
                  <a:pt x="3356599" y="276860"/>
                </a:lnTo>
                <a:lnTo>
                  <a:pt x="3357797" y="276860"/>
                </a:lnTo>
                <a:lnTo>
                  <a:pt x="3356488" y="278130"/>
                </a:lnTo>
                <a:close/>
              </a:path>
              <a:path w="4096384" h="836930">
                <a:moveTo>
                  <a:pt x="3451786" y="278130"/>
                </a:moveTo>
                <a:lnTo>
                  <a:pt x="3452120" y="276860"/>
                </a:lnTo>
                <a:lnTo>
                  <a:pt x="3452977" y="276860"/>
                </a:lnTo>
                <a:lnTo>
                  <a:pt x="3451786" y="278130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0238" y="285750"/>
                </a:lnTo>
                <a:lnTo>
                  <a:pt x="3450203" y="284933"/>
                </a:lnTo>
                <a:lnTo>
                  <a:pt x="3450083" y="283096"/>
                </a:lnTo>
                <a:lnTo>
                  <a:pt x="3449612" y="281940"/>
                </a:lnTo>
                <a:lnTo>
                  <a:pt x="3448446" y="278130"/>
                </a:lnTo>
                <a:lnTo>
                  <a:pt x="3451786" y="278130"/>
                </a:lnTo>
                <a:lnTo>
                  <a:pt x="3452977" y="276860"/>
                </a:lnTo>
                <a:lnTo>
                  <a:pt x="3465713" y="276860"/>
                </a:lnTo>
                <a:lnTo>
                  <a:pt x="3465713" y="279400"/>
                </a:lnTo>
                <a:lnTo>
                  <a:pt x="3514344" y="279400"/>
                </a:lnTo>
                <a:lnTo>
                  <a:pt x="3513460" y="280670"/>
                </a:lnTo>
                <a:lnTo>
                  <a:pt x="3459342" y="280670"/>
                </a:lnTo>
                <a:lnTo>
                  <a:pt x="3458674" y="281940"/>
                </a:lnTo>
                <a:lnTo>
                  <a:pt x="3459499" y="28448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682107" y="279400"/>
                </a:moveTo>
                <a:lnTo>
                  <a:pt x="3680544" y="278201"/>
                </a:lnTo>
                <a:lnTo>
                  <a:pt x="3680542" y="277386"/>
                </a:lnTo>
                <a:lnTo>
                  <a:pt x="3680608" y="276860"/>
                </a:lnTo>
                <a:lnTo>
                  <a:pt x="3683973" y="276860"/>
                </a:lnTo>
                <a:lnTo>
                  <a:pt x="3683790" y="278130"/>
                </a:lnTo>
                <a:lnTo>
                  <a:pt x="3682107" y="279400"/>
                </a:lnTo>
                <a:close/>
              </a:path>
              <a:path w="4096384" h="836930">
                <a:moveTo>
                  <a:pt x="3748817" y="279400"/>
                </a:moveTo>
                <a:lnTo>
                  <a:pt x="3682107" y="279400"/>
                </a:lnTo>
                <a:lnTo>
                  <a:pt x="3683790" y="278130"/>
                </a:lnTo>
                <a:lnTo>
                  <a:pt x="3683973" y="276860"/>
                </a:lnTo>
                <a:lnTo>
                  <a:pt x="3705922" y="276860"/>
                </a:lnTo>
                <a:lnTo>
                  <a:pt x="3706753" y="278130"/>
                </a:lnTo>
                <a:lnTo>
                  <a:pt x="3748817" y="278130"/>
                </a:lnTo>
                <a:lnTo>
                  <a:pt x="3748817" y="279400"/>
                </a:lnTo>
                <a:close/>
              </a:path>
              <a:path w="4096384" h="836930">
                <a:moveTo>
                  <a:pt x="3748817" y="278130"/>
                </a:moveTo>
                <a:lnTo>
                  <a:pt x="3710269" y="278130"/>
                </a:lnTo>
                <a:lnTo>
                  <a:pt x="3710944" y="276860"/>
                </a:lnTo>
                <a:lnTo>
                  <a:pt x="3748817" y="276860"/>
                </a:lnTo>
                <a:lnTo>
                  <a:pt x="3748817" y="27813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48817" y="279400"/>
                </a:lnTo>
                <a:lnTo>
                  <a:pt x="3748817" y="276860"/>
                </a:lnTo>
                <a:lnTo>
                  <a:pt x="3762901" y="27686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62901" y="276860"/>
                </a:lnTo>
                <a:lnTo>
                  <a:pt x="3765101" y="27813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1423530" y="287020"/>
                </a:moveTo>
                <a:lnTo>
                  <a:pt x="1415482" y="287020"/>
                </a:lnTo>
                <a:lnTo>
                  <a:pt x="1420511" y="279400"/>
                </a:lnTo>
                <a:lnTo>
                  <a:pt x="1419339" y="279400"/>
                </a:lnTo>
                <a:lnTo>
                  <a:pt x="1419112" y="279209"/>
                </a:lnTo>
                <a:lnTo>
                  <a:pt x="1423530" y="278130"/>
                </a:lnTo>
                <a:lnTo>
                  <a:pt x="1429480" y="276911"/>
                </a:lnTo>
                <a:lnTo>
                  <a:pt x="1437608" y="281940"/>
                </a:lnTo>
                <a:lnTo>
                  <a:pt x="1424198" y="281940"/>
                </a:lnTo>
                <a:lnTo>
                  <a:pt x="1425204" y="285750"/>
                </a:lnTo>
                <a:lnTo>
                  <a:pt x="1424198" y="285750"/>
                </a:lnTo>
                <a:lnTo>
                  <a:pt x="1423530" y="287020"/>
                </a:lnTo>
                <a:close/>
              </a:path>
              <a:path w="4096384" h="836930">
                <a:moveTo>
                  <a:pt x="3100765" y="288290"/>
                </a:moveTo>
                <a:lnTo>
                  <a:pt x="3098607" y="288290"/>
                </a:lnTo>
                <a:lnTo>
                  <a:pt x="3095084" y="280670"/>
                </a:lnTo>
                <a:lnTo>
                  <a:pt x="3095267" y="280670"/>
                </a:lnTo>
                <a:lnTo>
                  <a:pt x="3099458" y="279400"/>
                </a:lnTo>
                <a:lnTo>
                  <a:pt x="3101632" y="279400"/>
                </a:lnTo>
                <a:lnTo>
                  <a:pt x="3102980" y="278130"/>
                </a:lnTo>
                <a:lnTo>
                  <a:pt x="3103388" y="277076"/>
                </a:lnTo>
                <a:lnTo>
                  <a:pt x="3104637" y="278130"/>
                </a:lnTo>
                <a:lnTo>
                  <a:pt x="3110851" y="278130"/>
                </a:lnTo>
                <a:lnTo>
                  <a:pt x="3103629" y="283210"/>
                </a:lnTo>
                <a:lnTo>
                  <a:pt x="3100765" y="288290"/>
                </a:lnTo>
                <a:close/>
              </a:path>
              <a:path w="4096384" h="836930">
                <a:moveTo>
                  <a:pt x="3195532" y="278130"/>
                </a:moveTo>
                <a:lnTo>
                  <a:pt x="3194153" y="278130"/>
                </a:lnTo>
                <a:lnTo>
                  <a:pt x="3194990" y="277152"/>
                </a:lnTo>
                <a:lnTo>
                  <a:pt x="3195532" y="278130"/>
                </a:lnTo>
                <a:close/>
              </a:path>
              <a:path w="4096384" h="836930">
                <a:moveTo>
                  <a:pt x="3355178" y="279400"/>
                </a:moveTo>
                <a:lnTo>
                  <a:pt x="3353725" y="279400"/>
                </a:lnTo>
                <a:lnTo>
                  <a:pt x="3356032" y="277361"/>
                </a:lnTo>
                <a:lnTo>
                  <a:pt x="3356259" y="278130"/>
                </a:lnTo>
                <a:lnTo>
                  <a:pt x="3356488" y="278130"/>
                </a:lnTo>
                <a:lnTo>
                  <a:pt x="3355178" y="279400"/>
                </a:lnTo>
                <a:close/>
              </a:path>
              <a:path w="4096384" h="836930">
                <a:moveTo>
                  <a:pt x="1269314" y="278130"/>
                </a:moveTo>
                <a:lnTo>
                  <a:pt x="1268161" y="277926"/>
                </a:lnTo>
                <a:lnTo>
                  <a:pt x="1268660" y="277386"/>
                </a:lnTo>
                <a:lnTo>
                  <a:pt x="1269314" y="27813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68161" y="277926"/>
                </a:lnTo>
                <a:lnTo>
                  <a:pt x="1269314" y="278130"/>
                </a:lnTo>
                <a:lnTo>
                  <a:pt x="1271495" y="278130"/>
                </a:lnTo>
                <a:lnTo>
                  <a:pt x="1271495" y="279400"/>
                </a:lnTo>
                <a:lnTo>
                  <a:pt x="1270152" y="281940"/>
                </a:lnTo>
                <a:lnTo>
                  <a:pt x="1269484" y="28194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3516505" y="279400"/>
                </a:moveTo>
                <a:lnTo>
                  <a:pt x="3516996" y="278012"/>
                </a:lnTo>
                <a:lnTo>
                  <a:pt x="3516996" y="279266"/>
                </a:lnTo>
                <a:lnTo>
                  <a:pt x="3516505" y="27940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58049" y="284480"/>
                </a:lnTo>
                <a:lnTo>
                  <a:pt x="55535" y="281940"/>
                </a:lnTo>
                <a:lnTo>
                  <a:pt x="59392" y="278130"/>
                </a:lnTo>
                <a:lnTo>
                  <a:pt x="61402" y="279400"/>
                </a:lnTo>
                <a:lnTo>
                  <a:pt x="63582" y="28067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63112" y="285750"/>
                </a:moveTo>
                <a:lnTo>
                  <a:pt x="60393" y="285750"/>
                </a:lnTo>
                <a:lnTo>
                  <a:pt x="63582" y="280670"/>
                </a:lnTo>
                <a:lnTo>
                  <a:pt x="61100" y="279209"/>
                </a:lnTo>
                <a:lnTo>
                  <a:pt x="59392" y="278130"/>
                </a:lnTo>
                <a:lnTo>
                  <a:pt x="70451" y="278130"/>
                </a:lnTo>
                <a:lnTo>
                  <a:pt x="70564" y="283210"/>
                </a:lnTo>
                <a:lnTo>
                  <a:pt x="62240" y="283210"/>
                </a:lnTo>
                <a:lnTo>
                  <a:pt x="63112" y="285750"/>
                </a:lnTo>
                <a:close/>
              </a:path>
              <a:path w="4096384" h="836930">
                <a:moveTo>
                  <a:pt x="70621" y="285750"/>
                </a:moveTo>
                <a:lnTo>
                  <a:pt x="70451" y="278130"/>
                </a:lnTo>
                <a:lnTo>
                  <a:pt x="73803" y="279400"/>
                </a:lnTo>
                <a:lnTo>
                  <a:pt x="75480" y="281940"/>
                </a:lnTo>
                <a:lnTo>
                  <a:pt x="75401" y="282550"/>
                </a:lnTo>
                <a:lnTo>
                  <a:pt x="75284" y="283231"/>
                </a:lnTo>
                <a:lnTo>
                  <a:pt x="73470" y="284480"/>
                </a:lnTo>
                <a:lnTo>
                  <a:pt x="70621" y="285750"/>
                </a:lnTo>
                <a:close/>
              </a:path>
              <a:path w="4096384" h="836930">
                <a:moveTo>
                  <a:pt x="127444" y="283210"/>
                </a:moveTo>
                <a:lnTo>
                  <a:pt x="125604" y="283210"/>
                </a:lnTo>
                <a:lnTo>
                  <a:pt x="123757" y="280670"/>
                </a:lnTo>
                <a:lnTo>
                  <a:pt x="123587" y="279400"/>
                </a:lnTo>
                <a:lnTo>
                  <a:pt x="124929" y="278130"/>
                </a:lnTo>
                <a:lnTo>
                  <a:pt x="130292" y="278130"/>
                </a:lnTo>
                <a:lnTo>
                  <a:pt x="127444" y="283210"/>
                </a:lnTo>
                <a:close/>
              </a:path>
              <a:path w="4096384" h="836930">
                <a:moveTo>
                  <a:pt x="134868" y="283210"/>
                </a:moveTo>
                <a:lnTo>
                  <a:pt x="127444" y="283210"/>
                </a:lnTo>
                <a:lnTo>
                  <a:pt x="130292" y="278130"/>
                </a:lnTo>
                <a:lnTo>
                  <a:pt x="133813" y="278130"/>
                </a:lnTo>
                <a:lnTo>
                  <a:pt x="136159" y="279400"/>
                </a:lnTo>
                <a:lnTo>
                  <a:pt x="138673" y="279400"/>
                </a:lnTo>
                <a:lnTo>
                  <a:pt x="134868" y="283210"/>
                </a:lnTo>
                <a:close/>
              </a:path>
              <a:path w="4096384" h="836930">
                <a:moveTo>
                  <a:pt x="304793" y="289560"/>
                </a:moveTo>
                <a:lnTo>
                  <a:pt x="314012" y="278130"/>
                </a:lnTo>
                <a:lnTo>
                  <a:pt x="315355" y="281940"/>
                </a:lnTo>
                <a:lnTo>
                  <a:pt x="317699" y="285750"/>
                </a:lnTo>
                <a:lnTo>
                  <a:pt x="304793" y="28956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04793" y="289560"/>
                </a:lnTo>
                <a:lnTo>
                  <a:pt x="317541" y="285796"/>
                </a:lnTo>
                <a:lnTo>
                  <a:pt x="315355" y="281940"/>
                </a:lnTo>
                <a:lnTo>
                  <a:pt x="314012" y="278130"/>
                </a:lnTo>
                <a:lnTo>
                  <a:pt x="394977" y="278130"/>
                </a:lnTo>
                <a:lnTo>
                  <a:pt x="394977" y="279400"/>
                </a:lnTo>
                <a:lnTo>
                  <a:pt x="369158" y="279400"/>
                </a:lnTo>
                <a:lnTo>
                  <a:pt x="368320" y="280670"/>
                </a:lnTo>
                <a:lnTo>
                  <a:pt x="329603" y="280670"/>
                </a:lnTo>
                <a:lnTo>
                  <a:pt x="325582" y="28321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411065" y="284480"/>
                </a:moveTo>
                <a:lnTo>
                  <a:pt x="405204" y="278130"/>
                </a:lnTo>
                <a:lnTo>
                  <a:pt x="409559" y="278130"/>
                </a:lnTo>
                <a:lnTo>
                  <a:pt x="410731" y="279400"/>
                </a:lnTo>
                <a:lnTo>
                  <a:pt x="411235" y="279400"/>
                </a:lnTo>
                <a:lnTo>
                  <a:pt x="411142" y="280097"/>
                </a:lnTo>
                <a:lnTo>
                  <a:pt x="411065" y="284480"/>
                </a:lnTo>
                <a:close/>
              </a:path>
              <a:path w="4096384" h="836930">
                <a:moveTo>
                  <a:pt x="423473" y="284480"/>
                </a:moveTo>
                <a:lnTo>
                  <a:pt x="411065" y="284480"/>
                </a:lnTo>
                <a:lnTo>
                  <a:pt x="411142" y="280097"/>
                </a:lnTo>
                <a:lnTo>
                  <a:pt x="411235" y="279400"/>
                </a:lnTo>
                <a:lnTo>
                  <a:pt x="410731" y="279400"/>
                </a:lnTo>
                <a:lnTo>
                  <a:pt x="409559" y="278130"/>
                </a:lnTo>
                <a:lnTo>
                  <a:pt x="462531" y="278130"/>
                </a:lnTo>
                <a:lnTo>
                  <a:pt x="462531" y="280670"/>
                </a:lnTo>
                <a:lnTo>
                  <a:pt x="423303" y="280670"/>
                </a:lnTo>
                <a:lnTo>
                  <a:pt x="421627" y="281940"/>
                </a:lnTo>
                <a:lnTo>
                  <a:pt x="421682" y="283247"/>
                </a:lnTo>
                <a:lnTo>
                  <a:pt x="423473" y="284480"/>
                </a:lnTo>
                <a:close/>
              </a:path>
              <a:path w="4096384" h="836930">
                <a:moveTo>
                  <a:pt x="585068" y="281940"/>
                </a:moveTo>
                <a:lnTo>
                  <a:pt x="582383" y="281940"/>
                </a:lnTo>
                <a:lnTo>
                  <a:pt x="582316" y="280497"/>
                </a:lnTo>
                <a:lnTo>
                  <a:pt x="583726" y="278130"/>
                </a:lnTo>
                <a:lnTo>
                  <a:pt x="584557" y="279400"/>
                </a:lnTo>
                <a:lnTo>
                  <a:pt x="585068" y="281940"/>
                </a:lnTo>
                <a:close/>
              </a:path>
              <a:path w="4096384" h="836930">
                <a:moveTo>
                  <a:pt x="595289" y="281940"/>
                </a:moveTo>
                <a:lnTo>
                  <a:pt x="585068" y="281940"/>
                </a:lnTo>
                <a:lnTo>
                  <a:pt x="584557" y="279400"/>
                </a:lnTo>
                <a:lnTo>
                  <a:pt x="583726" y="278130"/>
                </a:lnTo>
                <a:lnTo>
                  <a:pt x="633508" y="278130"/>
                </a:lnTo>
                <a:lnTo>
                  <a:pt x="634178" y="279400"/>
                </a:lnTo>
                <a:lnTo>
                  <a:pt x="610375" y="279400"/>
                </a:lnTo>
                <a:lnTo>
                  <a:pt x="609537" y="280670"/>
                </a:lnTo>
                <a:lnTo>
                  <a:pt x="597804" y="280670"/>
                </a:lnTo>
                <a:lnTo>
                  <a:pt x="595289" y="281940"/>
                </a:lnTo>
                <a:close/>
              </a:path>
              <a:path w="4096384" h="836930">
                <a:moveTo>
                  <a:pt x="715141" y="279400"/>
                </a:moveTo>
                <a:lnTo>
                  <a:pt x="714808" y="279400"/>
                </a:lnTo>
                <a:lnTo>
                  <a:pt x="714808" y="278130"/>
                </a:lnTo>
                <a:lnTo>
                  <a:pt x="715141" y="279400"/>
                </a:lnTo>
                <a:close/>
              </a:path>
              <a:path w="4096384" h="836930">
                <a:moveTo>
                  <a:pt x="715980" y="279400"/>
                </a:moveTo>
                <a:lnTo>
                  <a:pt x="715141" y="279400"/>
                </a:lnTo>
                <a:lnTo>
                  <a:pt x="714808" y="278130"/>
                </a:lnTo>
                <a:lnTo>
                  <a:pt x="718664" y="278130"/>
                </a:lnTo>
                <a:lnTo>
                  <a:pt x="715980" y="279400"/>
                </a:lnTo>
                <a:close/>
              </a:path>
              <a:path w="4096384" h="836930">
                <a:moveTo>
                  <a:pt x="715312" y="284480"/>
                </a:moveTo>
                <a:lnTo>
                  <a:pt x="715599" y="281198"/>
                </a:lnTo>
                <a:lnTo>
                  <a:pt x="715675" y="280560"/>
                </a:lnTo>
                <a:lnTo>
                  <a:pt x="715980" y="279400"/>
                </a:lnTo>
                <a:lnTo>
                  <a:pt x="718664" y="278130"/>
                </a:lnTo>
                <a:lnTo>
                  <a:pt x="721342" y="283210"/>
                </a:lnTo>
                <a:lnTo>
                  <a:pt x="717826" y="283210"/>
                </a:lnTo>
                <a:lnTo>
                  <a:pt x="715312" y="284480"/>
                </a:lnTo>
                <a:close/>
              </a:path>
              <a:path w="4096384" h="836930">
                <a:moveTo>
                  <a:pt x="742132" y="279400"/>
                </a:moveTo>
                <a:lnTo>
                  <a:pt x="741962" y="279400"/>
                </a:lnTo>
                <a:lnTo>
                  <a:pt x="741961" y="278405"/>
                </a:lnTo>
                <a:lnTo>
                  <a:pt x="742132" y="278130"/>
                </a:lnTo>
                <a:lnTo>
                  <a:pt x="742132" y="279400"/>
                </a:lnTo>
                <a:close/>
              </a:path>
              <a:path w="4096384" h="836930">
                <a:moveTo>
                  <a:pt x="746487" y="297180"/>
                </a:moveTo>
                <a:lnTo>
                  <a:pt x="734923" y="297180"/>
                </a:lnTo>
                <a:lnTo>
                  <a:pt x="733580" y="292100"/>
                </a:lnTo>
                <a:lnTo>
                  <a:pt x="742132" y="292100"/>
                </a:lnTo>
                <a:lnTo>
                  <a:pt x="742132" y="278130"/>
                </a:lnTo>
                <a:lnTo>
                  <a:pt x="743386" y="278130"/>
                </a:lnTo>
                <a:lnTo>
                  <a:pt x="743160" y="279266"/>
                </a:lnTo>
                <a:lnTo>
                  <a:pt x="743245" y="280670"/>
                </a:lnTo>
                <a:lnTo>
                  <a:pt x="743468" y="283210"/>
                </a:lnTo>
                <a:lnTo>
                  <a:pt x="754363" y="283210"/>
                </a:lnTo>
                <a:lnTo>
                  <a:pt x="746486" y="290830"/>
                </a:lnTo>
                <a:lnTo>
                  <a:pt x="743972" y="290830"/>
                </a:lnTo>
                <a:lnTo>
                  <a:pt x="746487" y="297180"/>
                </a:lnTo>
                <a:close/>
              </a:path>
              <a:path w="4096384" h="836930">
                <a:moveTo>
                  <a:pt x="837508" y="285750"/>
                </a:moveTo>
                <a:lnTo>
                  <a:pt x="836667" y="282550"/>
                </a:lnTo>
                <a:lnTo>
                  <a:pt x="836611" y="279266"/>
                </a:lnTo>
                <a:lnTo>
                  <a:pt x="837508" y="278130"/>
                </a:lnTo>
                <a:lnTo>
                  <a:pt x="839525" y="278130"/>
                </a:lnTo>
                <a:lnTo>
                  <a:pt x="844213" y="279400"/>
                </a:lnTo>
                <a:lnTo>
                  <a:pt x="837508" y="285750"/>
                </a:lnTo>
                <a:close/>
              </a:path>
              <a:path w="4096384" h="836930">
                <a:moveTo>
                  <a:pt x="1299153" y="283210"/>
                </a:moveTo>
                <a:lnTo>
                  <a:pt x="1296304" y="283210"/>
                </a:lnTo>
                <a:lnTo>
                  <a:pt x="1294124" y="280670"/>
                </a:lnTo>
                <a:lnTo>
                  <a:pt x="1294288" y="279400"/>
                </a:lnTo>
                <a:lnTo>
                  <a:pt x="1296638" y="278130"/>
                </a:lnTo>
                <a:lnTo>
                  <a:pt x="1298983" y="278130"/>
                </a:lnTo>
                <a:lnTo>
                  <a:pt x="1299153" y="283210"/>
                </a:lnTo>
                <a:close/>
              </a:path>
              <a:path w="4096384" h="836930">
                <a:moveTo>
                  <a:pt x="1373579" y="287018"/>
                </a:moveTo>
                <a:lnTo>
                  <a:pt x="1375422" y="280670"/>
                </a:lnTo>
                <a:lnTo>
                  <a:pt x="1376424" y="279400"/>
                </a:lnTo>
                <a:lnTo>
                  <a:pt x="1377767" y="278130"/>
                </a:lnTo>
                <a:lnTo>
                  <a:pt x="1379613" y="279400"/>
                </a:lnTo>
                <a:lnTo>
                  <a:pt x="1382293" y="280497"/>
                </a:lnTo>
                <a:lnTo>
                  <a:pt x="1383028" y="283096"/>
                </a:lnTo>
                <a:lnTo>
                  <a:pt x="1373579" y="287018"/>
                </a:lnTo>
                <a:close/>
              </a:path>
              <a:path w="4096384" h="836930">
                <a:moveTo>
                  <a:pt x="1382293" y="280497"/>
                </a:moveTo>
                <a:lnTo>
                  <a:pt x="1379613" y="279400"/>
                </a:lnTo>
                <a:lnTo>
                  <a:pt x="1377767" y="278130"/>
                </a:lnTo>
                <a:lnTo>
                  <a:pt x="1381623" y="278130"/>
                </a:lnTo>
                <a:lnTo>
                  <a:pt x="1382293" y="280497"/>
                </a:lnTo>
                <a:close/>
              </a:path>
              <a:path w="4096384" h="836930">
                <a:moveTo>
                  <a:pt x="1384345" y="286232"/>
                </a:moveTo>
                <a:lnTo>
                  <a:pt x="1383804" y="285750"/>
                </a:lnTo>
                <a:lnTo>
                  <a:pt x="1383679" y="285396"/>
                </a:lnTo>
                <a:lnTo>
                  <a:pt x="1383028" y="283096"/>
                </a:lnTo>
                <a:lnTo>
                  <a:pt x="1385814" y="281940"/>
                </a:lnTo>
                <a:lnTo>
                  <a:pt x="1382304" y="280502"/>
                </a:lnTo>
                <a:lnTo>
                  <a:pt x="1381623" y="278130"/>
                </a:lnTo>
                <a:lnTo>
                  <a:pt x="1386652" y="280670"/>
                </a:lnTo>
                <a:lnTo>
                  <a:pt x="1391851" y="283210"/>
                </a:lnTo>
                <a:lnTo>
                  <a:pt x="1384472" y="285750"/>
                </a:lnTo>
                <a:lnTo>
                  <a:pt x="1384345" y="286232"/>
                </a:lnTo>
                <a:close/>
              </a:path>
              <a:path w="4096384" h="836930">
                <a:moveTo>
                  <a:pt x="1516896" y="287020"/>
                </a:moveTo>
                <a:lnTo>
                  <a:pt x="1518912" y="278130"/>
                </a:lnTo>
                <a:lnTo>
                  <a:pt x="1521931" y="281940"/>
                </a:lnTo>
                <a:lnTo>
                  <a:pt x="1522539" y="283096"/>
                </a:lnTo>
                <a:lnTo>
                  <a:pt x="1522486" y="283640"/>
                </a:lnTo>
                <a:lnTo>
                  <a:pt x="1522265" y="284480"/>
                </a:lnTo>
                <a:lnTo>
                  <a:pt x="1521086" y="285750"/>
                </a:lnTo>
                <a:lnTo>
                  <a:pt x="1519410" y="285750"/>
                </a:lnTo>
                <a:lnTo>
                  <a:pt x="1520535" y="285917"/>
                </a:lnTo>
                <a:lnTo>
                  <a:pt x="1516896" y="287020"/>
                </a:lnTo>
                <a:close/>
              </a:path>
              <a:path w="4096384" h="836930">
                <a:moveTo>
                  <a:pt x="1604729" y="287020"/>
                </a:moveTo>
                <a:lnTo>
                  <a:pt x="1594835" y="285750"/>
                </a:lnTo>
                <a:lnTo>
                  <a:pt x="1602712" y="278130"/>
                </a:lnTo>
                <a:lnTo>
                  <a:pt x="1603405" y="280097"/>
                </a:lnTo>
                <a:lnTo>
                  <a:pt x="1603216" y="280670"/>
                </a:lnTo>
                <a:lnTo>
                  <a:pt x="1603607" y="280670"/>
                </a:lnTo>
                <a:lnTo>
                  <a:pt x="1604054" y="281940"/>
                </a:lnTo>
                <a:lnTo>
                  <a:pt x="1604359" y="283096"/>
                </a:lnTo>
                <a:lnTo>
                  <a:pt x="1604682" y="285396"/>
                </a:lnTo>
                <a:lnTo>
                  <a:pt x="1604729" y="287020"/>
                </a:lnTo>
                <a:close/>
              </a:path>
              <a:path w="4096384" h="836930">
                <a:moveTo>
                  <a:pt x="1603405" y="280097"/>
                </a:moveTo>
                <a:lnTo>
                  <a:pt x="1602712" y="278130"/>
                </a:lnTo>
                <a:lnTo>
                  <a:pt x="1604054" y="278130"/>
                </a:lnTo>
                <a:lnTo>
                  <a:pt x="1603405" y="280097"/>
                </a:lnTo>
                <a:close/>
              </a:path>
              <a:path w="4096384" h="836930">
                <a:moveTo>
                  <a:pt x="1612770" y="287020"/>
                </a:moveTo>
                <a:lnTo>
                  <a:pt x="1604729" y="287020"/>
                </a:lnTo>
                <a:lnTo>
                  <a:pt x="1604682" y="285396"/>
                </a:lnTo>
                <a:lnTo>
                  <a:pt x="1604359" y="283096"/>
                </a:lnTo>
                <a:lnTo>
                  <a:pt x="1604054" y="281940"/>
                </a:lnTo>
                <a:lnTo>
                  <a:pt x="1603557" y="280497"/>
                </a:lnTo>
                <a:lnTo>
                  <a:pt x="1608245" y="278130"/>
                </a:lnTo>
                <a:lnTo>
                  <a:pt x="1609417" y="279400"/>
                </a:lnTo>
                <a:lnTo>
                  <a:pt x="1648645" y="279400"/>
                </a:lnTo>
                <a:lnTo>
                  <a:pt x="1651494" y="280670"/>
                </a:lnTo>
                <a:lnTo>
                  <a:pt x="1618807" y="280670"/>
                </a:lnTo>
                <a:lnTo>
                  <a:pt x="1613274" y="281940"/>
                </a:lnTo>
                <a:lnTo>
                  <a:pt x="1609417" y="281940"/>
                </a:lnTo>
                <a:lnTo>
                  <a:pt x="1612770" y="287020"/>
                </a:lnTo>
                <a:close/>
              </a:path>
              <a:path w="4096384" h="836930">
                <a:moveTo>
                  <a:pt x="1609587" y="279400"/>
                </a:moveTo>
                <a:lnTo>
                  <a:pt x="1609417" y="279400"/>
                </a:lnTo>
                <a:lnTo>
                  <a:pt x="1608245" y="278130"/>
                </a:lnTo>
                <a:lnTo>
                  <a:pt x="1609420" y="278130"/>
                </a:lnTo>
                <a:lnTo>
                  <a:pt x="1609587" y="279400"/>
                </a:lnTo>
                <a:close/>
              </a:path>
              <a:path w="4096384" h="836930">
                <a:moveTo>
                  <a:pt x="1662389" y="285750"/>
                </a:moveTo>
                <a:lnTo>
                  <a:pt x="1656018" y="285750"/>
                </a:lnTo>
                <a:lnTo>
                  <a:pt x="1654038" y="283247"/>
                </a:lnTo>
                <a:lnTo>
                  <a:pt x="1654008" y="278130"/>
                </a:lnTo>
                <a:lnTo>
                  <a:pt x="1662389" y="285750"/>
                </a:lnTo>
                <a:close/>
              </a:path>
              <a:path w="4096384" h="836930">
                <a:moveTo>
                  <a:pt x="1658085" y="297180"/>
                </a:moveTo>
                <a:lnTo>
                  <a:pt x="1651064" y="297180"/>
                </a:lnTo>
                <a:lnTo>
                  <a:pt x="1652366" y="294597"/>
                </a:lnTo>
                <a:lnTo>
                  <a:pt x="1654342" y="292100"/>
                </a:lnTo>
                <a:lnTo>
                  <a:pt x="1657695" y="292100"/>
                </a:lnTo>
                <a:lnTo>
                  <a:pt x="1662208" y="285996"/>
                </a:lnTo>
                <a:lnTo>
                  <a:pt x="1662331" y="285697"/>
                </a:lnTo>
                <a:lnTo>
                  <a:pt x="1654008" y="278130"/>
                </a:lnTo>
                <a:lnTo>
                  <a:pt x="1656857" y="278130"/>
                </a:lnTo>
                <a:lnTo>
                  <a:pt x="1665742" y="281940"/>
                </a:lnTo>
                <a:lnTo>
                  <a:pt x="1664881" y="283247"/>
                </a:lnTo>
                <a:lnTo>
                  <a:pt x="1663398" y="285750"/>
                </a:lnTo>
                <a:lnTo>
                  <a:pt x="1669151" y="285750"/>
                </a:lnTo>
                <a:lnTo>
                  <a:pt x="1667588" y="290830"/>
                </a:lnTo>
                <a:lnTo>
                  <a:pt x="1667347" y="292820"/>
                </a:lnTo>
                <a:lnTo>
                  <a:pt x="1667166" y="294640"/>
                </a:lnTo>
                <a:lnTo>
                  <a:pt x="1655180" y="294640"/>
                </a:lnTo>
                <a:lnTo>
                  <a:pt x="1658703" y="295910"/>
                </a:lnTo>
                <a:lnTo>
                  <a:pt x="1658085" y="297180"/>
                </a:lnTo>
                <a:close/>
              </a:path>
              <a:path w="4096384" h="836930">
                <a:moveTo>
                  <a:pt x="1709659" y="287020"/>
                </a:moveTo>
                <a:lnTo>
                  <a:pt x="1707068" y="285697"/>
                </a:lnTo>
                <a:lnTo>
                  <a:pt x="1705491" y="284608"/>
                </a:lnTo>
                <a:lnTo>
                  <a:pt x="1705394" y="284362"/>
                </a:lnTo>
                <a:lnTo>
                  <a:pt x="1710163" y="278130"/>
                </a:lnTo>
                <a:lnTo>
                  <a:pt x="1711642" y="283096"/>
                </a:lnTo>
                <a:lnTo>
                  <a:pt x="1711590" y="283640"/>
                </a:lnTo>
                <a:lnTo>
                  <a:pt x="1711241" y="285396"/>
                </a:lnTo>
                <a:lnTo>
                  <a:pt x="1711116" y="285796"/>
                </a:lnTo>
                <a:lnTo>
                  <a:pt x="1709659" y="28702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09659" y="287020"/>
                </a:lnTo>
                <a:lnTo>
                  <a:pt x="1711116" y="285796"/>
                </a:lnTo>
                <a:lnTo>
                  <a:pt x="1711241" y="285396"/>
                </a:lnTo>
                <a:lnTo>
                  <a:pt x="1711590" y="283640"/>
                </a:lnTo>
                <a:lnTo>
                  <a:pt x="1711642" y="283096"/>
                </a:lnTo>
                <a:lnTo>
                  <a:pt x="1710163" y="278130"/>
                </a:lnTo>
                <a:lnTo>
                  <a:pt x="1714019" y="278130"/>
                </a:lnTo>
                <a:lnTo>
                  <a:pt x="1715192" y="280670"/>
                </a:lnTo>
                <a:lnTo>
                  <a:pt x="1720554" y="280670"/>
                </a:lnTo>
                <a:lnTo>
                  <a:pt x="1718380" y="281940"/>
                </a:lnTo>
                <a:lnTo>
                  <a:pt x="1720050" y="285750"/>
                </a:lnTo>
                <a:lnTo>
                  <a:pt x="1748632" y="28575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847282" y="285750"/>
                </a:moveTo>
                <a:lnTo>
                  <a:pt x="1842417" y="285750"/>
                </a:lnTo>
                <a:lnTo>
                  <a:pt x="1840406" y="284480"/>
                </a:lnTo>
                <a:lnTo>
                  <a:pt x="1840186" y="283640"/>
                </a:lnTo>
                <a:lnTo>
                  <a:pt x="1840177" y="283096"/>
                </a:lnTo>
                <a:lnTo>
                  <a:pt x="1841245" y="281940"/>
                </a:lnTo>
                <a:lnTo>
                  <a:pt x="1844433" y="278130"/>
                </a:lnTo>
                <a:lnTo>
                  <a:pt x="1847282" y="285750"/>
                </a:lnTo>
                <a:close/>
              </a:path>
              <a:path w="4096384" h="836930">
                <a:moveTo>
                  <a:pt x="2411512" y="294640"/>
                </a:moveTo>
                <a:lnTo>
                  <a:pt x="2411585" y="289479"/>
                </a:lnTo>
                <a:lnTo>
                  <a:pt x="2421903" y="278130"/>
                </a:lnTo>
                <a:lnTo>
                  <a:pt x="2423089" y="283247"/>
                </a:lnTo>
                <a:lnTo>
                  <a:pt x="2424834" y="288048"/>
                </a:lnTo>
                <a:lnTo>
                  <a:pt x="2424817" y="288339"/>
                </a:lnTo>
                <a:lnTo>
                  <a:pt x="2411512" y="29464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64144" y="280670"/>
                </a:lnTo>
                <a:lnTo>
                  <a:pt x="2469330" y="278130"/>
                </a:lnTo>
                <a:lnTo>
                  <a:pt x="2470345" y="279400"/>
                </a:lnTo>
                <a:lnTo>
                  <a:pt x="2479651" y="27940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70345" y="279400"/>
                </a:moveTo>
                <a:lnTo>
                  <a:pt x="2469330" y="278130"/>
                </a:lnTo>
                <a:lnTo>
                  <a:pt x="2470012" y="278130"/>
                </a:lnTo>
                <a:lnTo>
                  <a:pt x="2470345" y="279400"/>
                </a:lnTo>
                <a:close/>
              </a:path>
              <a:path w="4096384" h="836930">
                <a:moveTo>
                  <a:pt x="2628410" y="288290"/>
                </a:moveTo>
                <a:lnTo>
                  <a:pt x="2620356" y="284480"/>
                </a:lnTo>
                <a:lnTo>
                  <a:pt x="2621031" y="284480"/>
                </a:lnTo>
                <a:lnTo>
                  <a:pt x="2623722" y="278130"/>
                </a:lnTo>
                <a:lnTo>
                  <a:pt x="2625765" y="283247"/>
                </a:lnTo>
                <a:lnTo>
                  <a:pt x="2628410" y="28829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28410" y="288290"/>
                </a:lnTo>
                <a:lnTo>
                  <a:pt x="2625700" y="283096"/>
                </a:lnTo>
                <a:lnTo>
                  <a:pt x="2623722" y="278130"/>
                </a:lnTo>
                <a:lnTo>
                  <a:pt x="2630163" y="278130"/>
                </a:lnTo>
                <a:lnTo>
                  <a:pt x="2633950" y="280670"/>
                </a:lnTo>
                <a:lnTo>
                  <a:pt x="2665593" y="280670"/>
                </a:lnTo>
                <a:lnTo>
                  <a:pt x="2663786" y="281940"/>
                </a:lnTo>
                <a:lnTo>
                  <a:pt x="2634284" y="281940"/>
                </a:lnTo>
                <a:lnTo>
                  <a:pt x="2633532" y="283096"/>
                </a:lnTo>
                <a:lnTo>
                  <a:pt x="2633473" y="283247"/>
                </a:lnTo>
                <a:lnTo>
                  <a:pt x="2634420" y="285697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3007122" y="279400"/>
                </a:moveTo>
                <a:lnTo>
                  <a:pt x="3005745" y="279400"/>
                </a:lnTo>
                <a:lnTo>
                  <a:pt x="3007101" y="278405"/>
                </a:lnTo>
                <a:lnTo>
                  <a:pt x="3008776" y="278130"/>
                </a:lnTo>
                <a:lnTo>
                  <a:pt x="3007122" y="279400"/>
                </a:lnTo>
                <a:close/>
              </a:path>
              <a:path w="4096384" h="836930">
                <a:moveTo>
                  <a:pt x="3032239" y="318770"/>
                </a:moveTo>
                <a:lnTo>
                  <a:pt x="3021846" y="318770"/>
                </a:lnTo>
                <a:lnTo>
                  <a:pt x="3022644" y="315695"/>
                </a:lnTo>
                <a:lnTo>
                  <a:pt x="3022762" y="314850"/>
                </a:lnTo>
                <a:lnTo>
                  <a:pt x="3022003" y="313690"/>
                </a:lnTo>
                <a:lnTo>
                  <a:pt x="3028263" y="311206"/>
                </a:lnTo>
                <a:lnTo>
                  <a:pt x="3028296" y="310951"/>
                </a:lnTo>
                <a:lnTo>
                  <a:pt x="3024937" y="304800"/>
                </a:lnTo>
                <a:lnTo>
                  <a:pt x="3017194" y="297180"/>
                </a:lnTo>
                <a:lnTo>
                  <a:pt x="3010767" y="293370"/>
                </a:lnTo>
                <a:lnTo>
                  <a:pt x="3009032" y="290830"/>
                </a:lnTo>
                <a:lnTo>
                  <a:pt x="3006035" y="288290"/>
                </a:lnTo>
                <a:lnTo>
                  <a:pt x="3003980" y="287020"/>
                </a:lnTo>
                <a:lnTo>
                  <a:pt x="2997200" y="287020"/>
                </a:lnTo>
                <a:lnTo>
                  <a:pt x="3008776" y="278130"/>
                </a:lnTo>
                <a:lnTo>
                  <a:pt x="3016722" y="278130"/>
                </a:lnTo>
                <a:lnTo>
                  <a:pt x="3016797" y="279400"/>
                </a:lnTo>
                <a:lnTo>
                  <a:pt x="3014623" y="279400"/>
                </a:lnTo>
                <a:lnTo>
                  <a:pt x="3011775" y="281940"/>
                </a:lnTo>
                <a:lnTo>
                  <a:pt x="3008102" y="285750"/>
                </a:lnTo>
                <a:lnTo>
                  <a:pt x="3017812" y="285750"/>
                </a:lnTo>
                <a:lnTo>
                  <a:pt x="3017501" y="292100"/>
                </a:lnTo>
                <a:lnTo>
                  <a:pt x="3033360" y="292100"/>
                </a:lnTo>
                <a:lnTo>
                  <a:pt x="3035924" y="295910"/>
                </a:lnTo>
                <a:lnTo>
                  <a:pt x="3026534" y="295910"/>
                </a:lnTo>
                <a:lnTo>
                  <a:pt x="3026534" y="300990"/>
                </a:lnTo>
                <a:lnTo>
                  <a:pt x="3032060" y="300990"/>
                </a:lnTo>
                <a:lnTo>
                  <a:pt x="3029716" y="302260"/>
                </a:lnTo>
                <a:lnTo>
                  <a:pt x="3032565" y="304800"/>
                </a:lnTo>
                <a:lnTo>
                  <a:pt x="3043783" y="304800"/>
                </a:lnTo>
                <a:lnTo>
                  <a:pt x="3042609" y="306070"/>
                </a:lnTo>
                <a:lnTo>
                  <a:pt x="3049831" y="308610"/>
                </a:lnTo>
                <a:lnTo>
                  <a:pt x="3052097" y="308610"/>
                </a:lnTo>
                <a:lnTo>
                  <a:pt x="3050058" y="311066"/>
                </a:lnTo>
                <a:lnTo>
                  <a:pt x="3050084" y="311270"/>
                </a:lnTo>
                <a:lnTo>
                  <a:pt x="3050997" y="312420"/>
                </a:lnTo>
                <a:lnTo>
                  <a:pt x="3063539" y="312420"/>
                </a:lnTo>
                <a:lnTo>
                  <a:pt x="3063749" y="313690"/>
                </a:lnTo>
                <a:lnTo>
                  <a:pt x="3025526" y="313690"/>
                </a:lnTo>
                <a:lnTo>
                  <a:pt x="3032239" y="318770"/>
                </a:lnTo>
                <a:close/>
              </a:path>
              <a:path w="4096384" h="836930">
                <a:moveTo>
                  <a:pt x="3023039" y="279708"/>
                </a:moveTo>
                <a:lnTo>
                  <a:pt x="3023352" y="278130"/>
                </a:lnTo>
                <a:lnTo>
                  <a:pt x="3024018" y="278853"/>
                </a:lnTo>
                <a:lnTo>
                  <a:pt x="3024177" y="279400"/>
                </a:lnTo>
                <a:lnTo>
                  <a:pt x="3023039" y="279708"/>
                </a:lnTo>
                <a:close/>
              </a:path>
              <a:path w="4096384" h="836930">
                <a:moveTo>
                  <a:pt x="3024018" y="278853"/>
                </a:moveTo>
                <a:lnTo>
                  <a:pt x="3023352" y="278130"/>
                </a:lnTo>
                <a:lnTo>
                  <a:pt x="3023809" y="278130"/>
                </a:lnTo>
                <a:lnTo>
                  <a:pt x="3024018" y="278853"/>
                </a:lnTo>
                <a:close/>
              </a:path>
              <a:path w="4096384" h="836930">
                <a:moveTo>
                  <a:pt x="3104584" y="298450"/>
                </a:moveTo>
                <a:lnTo>
                  <a:pt x="3101546" y="294640"/>
                </a:lnTo>
                <a:lnTo>
                  <a:pt x="3100765" y="288290"/>
                </a:lnTo>
                <a:lnTo>
                  <a:pt x="3103629" y="283210"/>
                </a:lnTo>
                <a:lnTo>
                  <a:pt x="3110851" y="278130"/>
                </a:lnTo>
                <a:lnTo>
                  <a:pt x="3111185" y="285750"/>
                </a:lnTo>
                <a:lnTo>
                  <a:pt x="3110668" y="285750"/>
                </a:lnTo>
                <a:lnTo>
                  <a:pt x="3109748" y="287020"/>
                </a:lnTo>
                <a:lnTo>
                  <a:pt x="3105645" y="287020"/>
                </a:lnTo>
                <a:lnTo>
                  <a:pt x="3104146" y="288290"/>
                </a:lnTo>
                <a:lnTo>
                  <a:pt x="3102306" y="290830"/>
                </a:lnTo>
                <a:lnTo>
                  <a:pt x="3109836" y="295910"/>
                </a:lnTo>
                <a:lnTo>
                  <a:pt x="3108494" y="297180"/>
                </a:lnTo>
                <a:lnTo>
                  <a:pt x="3104584" y="298450"/>
                </a:lnTo>
                <a:close/>
              </a:path>
              <a:path w="4096384" h="836930">
                <a:moveTo>
                  <a:pt x="3450238" y="285750"/>
                </a:moveTo>
                <a:lnTo>
                  <a:pt x="3446157" y="285750"/>
                </a:lnTo>
                <a:lnTo>
                  <a:pt x="3442977" y="283247"/>
                </a:lnTo>
                <a:lnTo>
                  <a:pt x="3443049" y="283096"/>
                </a:lnTo>
                <a:lnTo>
                  <a:pt x="3445791" y="280497"/>
                </a:lnTo>
                <a:lnTo>
                  <a:pt x="3448446" y="278130"/>
                </a:lnTo>
                <a:lnTo>
                  <a:pt x="3449612" y="281940"/>
                </a:lnTo>
                <a:lnTo>
                  <a:pt x="3450083" y="283096"/>
                </a:lnTo>
                <a:lnTo>
                  <a:pt x="3450203" y="284933"/>
                </a:lnTo>
                <a:lnTo>
                  <a:pt x="3450238" y="285750"/>
                </a:lnTo>
                <a:close/>
              </a:path>
              <a:path w="4096384" h="836930">
                <a:moveTo>
                  <a:pt x="3560749" y="288290"/>
                </a:moveTo>
                <a:lnTo>
                  <a:pt x="3517513" y="288290"/>
                </a:lnTo>
                <a:lnTo>
                  <a:pt x="3517113" y="284362"/>
                </a:lnTo>
                <a:lnTo>
                  <a:pt x="3516996" y="279266"/>
                </a:lnTo>
                <a:lnTo>
                  <a:pt x="3521193" y="278130"/>
                </a:lnTo>
                <a:lnTo>
                  <a:pt x="3521861" y="278130"/>
                </a:lnTo>
                <a:lnTo>
                  <a:pt x="3523544" y="279400"/>
                </a:lnTo>
                <a:lnTo>
                  <a:pt x="3533221" y="279400"/>
                </a:lnTo>
                <a:lnTo>
                  <a:pt x="3536037" y="281940"/>
                </a:lnTo>
                <a:lnTo>
                  <a:pt x="3529397" y="281940"/>
                </a:lnTo>
                <a:lnTo>
                  <a:pt x="3524375" y="283210"/>
                </a:lnTo>
                <a:lnTo>
                  <a:pt x="3526215" y="284480"/>
                </a:lnTo>
                <a:lnTo>
                  <a:pt x="3528232" y="285750"/>
                </a:lnTo>
                <a:lnTo>
                  <a:pt x="3564926" y="285750"/>
                </a:lnTo>
                <a:lnTo>
                  <a:pt x="3560749" y="288290"/>
                </a:lnTo>
                <a:close/>
              </a:path>
              <a:path w="4096384" h="836930">
                <a:moveTo>
                  <a:pt x="3523544" y="279400"/>
                </a:moveTo>
                <a:lnTo>
                  <a:pt x="3521861" y="278130"/>
                </a:lnTo>
                <a:lnTo>
                  <a:pt x="3522919" y="278130"/>
                </a:lnTo>
                <a:lnTo>
                  <a:pt x="3523544" y="279400"/>
                </a:lnTo>
                <a:close/>
              </a:path>
              <a:path w="4096384" h="836930">
                <a:moveTo>
                  <a:pt x="3793087" y="290830"/>
                </a:moveTo>
                <a:lnTo>
                  <a:pt x="3795104" y="278130"/>
                </a:lnTo>
                <a:lnTo>
                  <a:pt x="3798960" y="281940"/>
                </a:lnTo>
                <a:lnTo>
                  <a:pt x="3801134" y="281940"/>
                </a:lnTo>
                <a:lnTo>
                  <a:pt x="3793087" y="290830"/>
                </a:lnTo>
                <a:close/>
              </a:path>
              <a:path w="4096384" h="836930">
                <a:moveTo>
                  <a:pt x="4050562" y="298450"/>
                </a:moveTo>
                <a:lnTo>
                  <a:pt x="4000445" y="298450"/>
                </a:lnTo>
                <a:lnTo>
                  <a:pt x="4000936" y="297180"/>
                </a:lnTo>
                <a:lnTo>
                  <a:pt x="3997931" y="294640"/>
                </a:lnTo>
                <a:lnTo>
                  <a:pt x="3802483" y="294640"/>
                </a:lnTo>
                <a:lnTo>
                  <a:pt x="3804742" y="292178"/>
                </a:lnTo>
                <a:lnTo>
                  <a:pt x="3804801" y="292018"/>
                </a:lnTo>
                <a:lnTo>
                  <a:pt x="3803806" y="285750"/>
                </a:lnTo>
                <a:lnTo>
                  <a:pt x="3846727" y="285750"/>
                </a:lnTo>
                <a:lnTo>
                  <a:pt x="3849909" y="284480"/>
                </a:lnTo>
                <a:lnTo>
                  <a:pt x="3851749" y="284480"/>
                </a:lnTo>
                <a:lnTo>
                  <a:pt x="3851267" y="283247"/>
                </a:lnTo>
                <a:lnTo>
                  <a:pt x="3850066" y="281940"/>
                </a:lnTo>
                <a:lnTo>
                  <a:pt x="3798960" y="281940"/>
                </a:lnTo>
                <a:lnTo>
                  <a:pt x="3795104" y="278130"/>
                </a:lnTo>
                <a:lnTo>
                  <a:pt x="3801291" y="278130"/>
                </a:lnTo>
                <a:lnTo>
                  <a:pt x="3802483" y="280670"/>
                </a:lnTo>
                <a:lnTo>
                  <a:pt x="3887966" y="280670"/>
                </a:lnTo>
                <a:lnTo>
                  <a:pt x="3887966" y="287020"/>
                </a:lnTo>
                <a:lnTo>
                  <a:pt x="3815893" y="287020"/>
                </a:lnTo>
                <a:lnTo>
                  <a:pt x="3814368" y="288290"/>
                </a:lnTo>
                <a:lnTo>
                  <a:pt x="3813536" y="290830"/>
                </a:lnTo>
                <a:lnTo>
                  <a:pt x="3815376" y="293370"/>
                </a:lnTo>
                <a:lnTo>
                  <a:pt x="4002551" y="293370"/>
                </a:lnTo>
                <a:lnTo>
                  <a:pt x="4002102" y="295910"/>
                </a:lnTo>
                <a:lnTo>
                  <a:pt x="4051728" y="295910"/>
                </a:lnTo>
                <a:lnTo>
                  <a:pt x="4050562" y="298450"/>
                </a:lnTo>
                <a:close/>
              </a:path>
              <a:path w="4096384" h="836930">
                <a:moveTo>
                  <a:pt x="3887966" y="288290"/>
                </a:moveTo>
                <a:lnTo>
                  <a:pt x="3887966" y="278130"/>
                </a:lnTo>
                <a:lnTo>
                  <a:pt x="3892313" y="283210"/>
                </a:lnTo>
                <a:lnTo>
                  <a:pt x="3893165" y="283210"/>
                </a:lnTo>
                <a:lnTo>
                  <a:pt x="3887966" y="28829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887966" y="288290"/>
                </a:lnTo>
                <a:lnTo>
                  <a:pt x="3893165" y="283210"/>
                </a:lnTo>
                <a:lnTo>
                  <a:pt x="3892313" y="283210"/>
                </a:lnTo>
                <a:lnTo>
                  <a:pt x="3887966" y="278130"/>
                </a:lnTo>
                <a:lnTo>
                  <a:pt x="3906241" y="278130"/>
                </a:lnTo>
                <a:lnTo>
                  <a:pt x="3911263" y="281940"/>
                </a:lnTo>
                <a:lnTo>
                  <a:pt x="3903209" y="281940"/>
                </a:lnTo>
                <a:lnTo>
                  <a:pt x="3903137" y="282550"/>
                </a:lnTo>
                <a:lnTo>
                  <a:pt x="3903098" y="283247"/>
                </a:lnTo>
                <a:lnTo>
                  <a:pt x="3904375" y="284480"/>
                </a:lnTo>
                <a:lnTo>
                  <a:pt x="3914782" y="284480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3413479" y="293315"/>
                </a:moveTo>
                <a:lnTo>
                  <a:pt x="3408890" y="290830"/>
                </a:lnTo>
                <a:lnTo>
                  <a:pt x="3406414" y="287073"/>
                </a:lnTo>
                <a:lnTo>
                  <a:pt x="3406344" y="286925"/>
                </a:lnTo>
                <a:lnTo>
                  <a:pt x="3405677" y="284933"/>
                </a:lnTo>
                <a:lnTo>
                  <a:pt x="3405565" y="284362"/>
                </a:lnTo>
                <a:lnTo>
                  <a:pt x="3407678" y="278192"/>
                </a:lnTo>
                <a:lnTo>
                  <a:pt x="3407790" y="278405"/>
                </a:lnTo>
                <a:lnTo>
                  <a:pt x="3410573" y="287020"/>
                </a:lnTo>
                <a:lnTo>
                  <a:pt x="3417296" y="289508"/>
                </a:lnTo>
                <a:lnTo>
                  <a:pt x="3413479" y="293315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13579" y="293370"/>
                </a:lnTo>
                <a:lnTo>
                  <a:pt x="3417436" y="289560"/>
                </a:lnTo>
                <a:lnTo>
                  <a:pt x="3410573" y="287020"/>
                </a:lnTo>
                <a:lnTo>
                  <a:pt x="3408961" y="281940"/>
                </a:lnTo>
                <a:lnTo>
                  <a:pt x="3407723" y="278201"/>
                </a:lnTo>
                <a:lnTo>
                  <a:pt x="3419118" y="280670"/>
                </a:lnTo>
                <a:lnTo>
                  <a:pt x="3434607" y="280670"/>
                </a:lnTo>
                <a:lnTo>
                  <a:pt x="3432679" y="281940"/>
                </a:lnTo>
                <a:lnTo>
                  <a:pt x="3418601" y="281940"/>
                </a:lnTo>
                <a:lnTo>
                  <a:pt x="3417926" y="283210"/>
                </a:lnTo>
                <a:lnTo>
                  <a:pt x="3417095" y="283210"/>
                </a:lnTo>
                <a:lnTo>
                  <a:pt x="3418049" y="287020"/>
                </a:lnTo>
                <a:lnTo>
                  <a:pt x="3466721" y="287020"/>
                </a:lnTo>
                <a:lnTo>
                  <a:pt x="3464705" y="288290"/>
                </a:lnTo>
                <a:lnTo>
                  <a:pt x="3424291" y="288290"/>
                </a:lnTo>
                <a:lnTo>
                  <a:pt x="3424100" y="289076"/>
                </a:lnTo>
                <a:lnTo>
                  <a:pt x="3424205" y="291277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005745" y="279400"/>
                </a:moveTo>
                <a:lnTo>
                  <a:pt x="3005697" y="278636"/>
                </a:lnTo>
                <a:lnTo>
                  <a:pt x="3007101" y="278405"/>
                </a:lnTo>
                <a:lnTo>
                  <a:pt x="3005745" y="279400"/>
                </a:lnTo>
                <a:close/>
              </a:path>
              <a:path w="4096384" h="836930">
                <a:moveTo>
                  <a:pt x="741962" y="279400"/>
                </a:moveTo>
                <a:lnTo>
                  <a:pt x="741785" y="279209"/>
                </a:lnTo>
                <a:lnTo>
                  <a:pt x="741683" y="278853"/>
                </a:lnTo>
                <a:lnTo>
                  <a:pt x="741845" y="278591"/>
                </a:lnTo>
                <a:lnTo>
                  <a:pt x="741962" y="279400"/>
                </a:lnTo>
                <a:close/>
              </a:path>
              <a:path w="4096384" h="836930">
                <a:moveTo>
                  <a:pt x="2997200" y="287020"/>
                </a:moveTo>
                <a:lnTo>
                  <a:pt x="2998863" y="284480"/>
                </a:lnTo>
                <a:lnTo>
                  <a:pt x="2994017" y="280670"/>
                </a:lnTo>
                <a:lnTo>
                  <a:pt x="3001063" y="279400"/>
                </a:lnTo>
                <a:lnTo>
                  <a:pt x="3005697" y="278636"/>
                </a:lnTo>
                <a:lnTo>
                  <a:pt x="3005745" y="279400"/>
                </a:lnTo>
                <a:lnTo>
                  <a:pt x="3007122" y="279400"/>
                </a:lnTo>
                <a:lnTo>
                  <a:pt x="2997200" y="287020"/>
                </a:lnTo>
                <a:close/>
              </a:path>
              <a:path w="4096384" h="836930">
                <a:moveTo>
                  <a:pt x="3021602" y="290830"/>
                </a:moveTo>
                <a:lnTo>
                  <a:pt x="3020837" y="290830"/>
                </a:lnTo>
                <a:lnTo>
                  <a:pt x="3023039" y="279708"/>
                </a:lnTo>
                <a:lnTo>
                  <a:pt x="3024177" y="279400"/>
                </a:lnTo>
                <a:lnTo>
                  <a:pt x="3024018" y="278853"/>
                </a:lnTo>
                <a:lnTo>
                  <a:pt x="3027929" y="283096"/>
                </a:lnTo>
                <a:lnTo>
                  <a:pt x="3028017" y="283247"/>
                </a:lnTo>
                <a:lnTo>
                  <a:pt x="3026404" y="286925"/>
                </a:lnTo>
                <a:lnTo>
                  <a:pt x="3026295" y="287073"/>
                </a:lnTo>
                <a:lnTo>
                  <a:pt x="3021602" y="290830"/>
                </a:lnTo>
                <a:close/>
              </a:path>
              <a:path w="4096384" h="836930">
                <a:moveTo>
                  <a:pt x="1418331" y="279400"/>
                </a:moveTo>
                <a:lnTo>
                  <a:pt x="1418765" y="278916"/>
                </a:lnTo>
                <a:lnTo>
                  <a:pt x="1419112" y="279209"/>
                </a:lnTo>
                <a:lnTo>
                  <a:pt x="1418331" y="27940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41592" y="278999"/>
                </a:lnTo>
                <a:lnTo>
                  <a:pt x="741962" y="279400"/>
                </a:lnTo>
                <a:lnTo>
                  <a:pt x="742132" y="279400"/>
                </a:lnTo>
                <a:lnTo>
                  <a:pt x="742132" y="289560"/>
                </a:lnTo>
                <a:lnTo>
                  <a:pt x="738896" y="289572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1419339" y="279400"/>
                </a:moveTo>
                <a:lnTo>
                  <a:pt x="1418331" y="279400"/>
                </a:lnTo>
                <a:lnTo>
                  <a:pt x="1419112" y="279209"/>
                </a:lnTo>
                <a:lnTo>
                  <a:pt x="1419339" y="279400"/>
                </a:lnTo>
                <a:close/>
              </a:path>
              <a:path w="4096384" h="836930">
                <a:moveTo>
                  <a:pt x="3516996" y="279400"/>
                </a:moveTo>
                <a:lnTo>
                  <a:pt x="3516505" y="279400"/>
                </a:lnTo>
                <a:lnTo>
                  <a:pt x="3516996" y="279266"/>
                </a:lnTo>
                <a:lnTo>
                  <a:pt x="3516996" y="279400"/>
                </a:lnTo>
                <a:close/>
              </a:path>
              <a:path w="4096384" h="836930">
                <a:moveTo>
                  <a:pt x="22010" y="284480"/>
                </a:moveTo>
                <a:lnTo>
                  <a:pt x="17315" y="281940"/>
                </a:lnTo>
                <a:lnTo>
                  <a:pt x="19325" y="280670"/>
                </a:lnTo>
                <a:lnTo>
                  <a:pt x="20838" y="279400"/>
                </a:lnTo>
                <a:lnTo>
                  <a:pt x="22010" y="279400"/>
                </a:lnTo>
                <a:lnTo>
                  <a:pt x="22367" y="281198"/>
                </a:lnTo>
                <a:lnTo>
                  <a:pt x="22254" y="283247"/>
                </a:lnTo>
                <a:lnTo>
                  <a:pt x="22010" y="28448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22010" y="284480"/>
                </a:lnTo>
                <a:lnTo>
                  <a:pt x="22514" y="281940"/>
                </a:lnTo>
                <a:lnTo>
                  <a:pt x="22010" y="279400"/>
                </a:lnTo>
                <a:lnTo>
                  <a:pt x="31311" y="27940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48830" y="281940"/>
                </a:moveTo>
                <a:lnTo>
                  <a:pt x="45477" y="281940"/>
                </a:lnTo>
                <a:lnTo>
                  <a:pt x="45419" y="280585"/>
                </a:lnTo>
                <a:lnTo>
                  <a:pt x="46983" y="279400"/>
                </a:lnTo>
                <a:lnTo>
                  <a:pt x="48660" y="280670"/>
                </a:lnTo>
                <a:lnTo>
                  <a:pt x="48830" y="28194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30796" y="288290"/>
                </a:lnTo>
                <a:lnTo>
                  <a:pt x="129794" y="288290"/>
                </a:lnTo>
                <a:lnTo>
                  <a:pt x="138673" y="279400"/>
                </a:lnTo>
                <a:lnTo>
                  <a:pt x="142530" y="279400"/>
                </a:lnTo>
                <a:lnTo>
                  <a:pt x="150243" y="284480"/>
                </a:lnTo>
                <a:lnTo>
                  <a:pt x="150243" y="285750"/>
                </a:lnTo>
                <a:lnTo>
                  <a:pt x="142196" y="285750"/>
                </a:lnTo>
                <a:lnTo>
                  <a:pt x="140854" y="28702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220476" y="294640"/>
                </a:moveTo>
                <a:lnTo>
                  <a:pt x="150073" y="294640"/>
                </a:lnTo>
                <a:lnTo>
                  <a:pt x="150243" y="284480"/>
                </a:lnTo>
                <a:lnTo>
                  <a:pt x="142530" y="279400"/>
                </a:lnTo>
                <a:lnTo>
                  <a:pt x="221484" y="279400"/>
                </a:lnTo>
                <a:lnTo>
                  <a:pt x="216960" y="280670"/>
                </a:lnTo>
                <a:lnTo>
                  <a:pt x="221180" y="284362"/>
                </a:lnTo>
                <a:lnTo>
                  <a:pt x="221150" y="285750"/>
                </a:lnTo>
                <a:lnTo>
                  <a:pt x="228019" y="285750"/>
                </a:lnTo>
                <a:lnTo>
                  <a:pt x="227155" y="288339"/>
                </a:lnTo>
                <a:lnTo>
                  <a:pt x="225839" y="290830"/>
                </a:lnTo>
                <a:lnTo>
                  <a:pt x="233218" y="290830"/>
                </a:lnTo>
                <a:lnTo>
                  <a:pt x="231876" y="292100"/>
                </a:lnTo>
                <a:lnTo>
                  <a:pt x="223999" y="292100"/>
                </a:lnTo>
                <a:lnTo>
                  <a:pt x="219808" y="293370"/>
                </a:lnTo>
                <a:lnTo>
                  <a:pt x="220476" y="294640"/>
                </a:lnTo>
                <a:close/>
              </a:path>
              <a:path w="4096384" h="836930">
                <a:moveTo>
                  <a:pt x="221150" y="285750"/>
                </a:moveTo>
                <a:lnTo>
                  <a:pt x="221314" y="284480"/>
                </a:lnTo>
                <a:lnTo>
                  <a:pt x="216960" y="280670"/>
                </a:lnTo>
                <a:lnTo>
                  <a:pt x="221484" y="279400"/>
                </a:lnTo>
                <a:lnTo>
                  <a:pt x="226677" y="279400"/>
                </a:lnTo>
                <a:lnTo>
                  <a:pt x="221150" y="285750"/>
                </a:lnTo>
                <a:close/>
              </a:path>
              <a:path w="4096384" h="836930">
                <a:moveTo>
                  <a:pt x="369499" y="281940"/>
                </a:moveTo>
                <a:lnTo>
                  <a:pt x="368824" y="281940"/>
                </a:lnTo>
                <a:lnTo>
                  <a:pt x="368530" y="281198"/>
                </a:lnTo>
                <a:lnTo>
                  <a:pt x="368434" y="280497"/>
                </a:lnTo>
                <a:lnTo>
                  <a:pt x="369158" y="279400"/>
                </a:lnTo>
                <a:lnTo>
                  <a:pt x="369833" y="279400"/>
                </a:lnTo>
                <a:lnTo>
                  <a:pt x="370337" y="280670"/>
                </a:lnTo>
                <a:lnTo>
                  <a:pt x="369499" y="281940"/>
                </a:lnTo>
                <a:close/>
              </a:path>
              <a:path w="4096384" h="836930">
                <a:moveTo>
                  <a:pt x="380224" y="281940"/>
                </a:moveTo>
                <a:lnTo>
                  <a:pt x="369499" y="281940"/>
                </a:lnTo>
                <a:lnTo>
                  <a:pt x="370337" y="280670"/>
                </a:lnTo>
                <a:lnTo>
                  <a:pt x="369833" y="279400"/>
                </a:lnTo>
                <a:lnTo>
                  <a:pt x="394977" y="279400"/>
                </a:lnTo>
                <a:lnTo>
                  <a:pt x="394977" y="280670"/>
                </a:lnTo>
                <a:lnTo>
                  <a:pt x="383747" y="280670"/>
                </a:lnTo>
                <a:lnTo>
                  <a:pt x="380224" y="281940"/>
                </a:lnTo>
                <a:close/>
              </a:path>
              <a:path w="4096384" h="836930">
                <a:moveTo>
                  <a:pt x="478619" y="283210"/>
                </a:moveTo>
                <a:lnTo>
                  <a:pt x="474265" y="283210"/>
                </a:lnTo>
                <a:lnTo>
                  <a:pt x="475437" y="279400"/>
                </a:lnTo>
                <a:lnTo>
                  <a:pt x="477617" y="279400"/>
                </a:lnTo>
                <a:lnTo>
                  <a:pt x="478619" y="283210"/>
                </a:lnTo>
                <a:close/>
              </a:path>
              <a:path w="4096384" h="836930">
                <a:moveTo>
                  <a:pt x="513084" y="283210"/>
                </a:moveTo>
                <a:lnTo>
                  <a:pt x="478619" y="283210"/>
                </a:lnTo>
                <a:lnTo>
                  <a:pt x="477617" y="279400"/>
                </a:lnTo>
                <a:lnTo>
                  <a:pt x="515885" y="279400"/>
                </a:lnTo>
                <a:lnTo>
                  <a:pt x="513084" y="283210"/>
                </a:lnTo>
                <a:close/>
              </a:path>
              <a:path w="4096384" h="836930">
                <a:moveTo>
                  <a:pt x="612890" y="283210"/>
                </a:moveTo>
                <a:lnTo>
                  <a:pt x="607357" y="283210"/>
                </a:lnTo>
                <a:lnTo>
                  <a:pt x="608863" y="281940"/>
                </a:lnTo>
                <a:lnTo>
                  <a:pt x="609537" y="280670"/>
                </a:lnTo>
                <a:lnTo>
                  <a:pt x="610375" y="279400"/>
                </a:lnTo>
                <a:lnTo>
                  <a:pt x="611548" y="281940"/>
                </a:lnTo>
                <a:lnTo>
                  <a:pt x="612890" y="283210"/>
                </a:lnTo>
                <a:close/>
              </a:path>
              <a:path w="4096384" h="836930">
                <a:moveTo>
                  <a:pt x="635889" y="283210"/>
                </a:moveTo>
                <a:lnTo>
                  <a:pt x="612890" y="283210"/>
                </a:lnTo>
                <a:lnTo>
                  <a:pt x="611548" y="281940"/>
                </a:lnTo>
                <a:lnTo>
                  <a:pt x="610375" y="279400"/>
                </a:lnTo>
                <a:lnTo>
                  <a:pt x="634178" y="279400"/>
                </a:lnTo>
                <a:lnTo>
                  <a:pt x="635519" y="281940"/>
                </a:lnTo>
                <a:lnTo>
                  <a:pt x="635889" y="283210"/>
                </a:lnTo>
                <a:close/>
              </a:path>
              <a:path w="4096384" h="836930">
                <a:moveTo>
                  <a:pt x="705084" y="283210"/>
                </a:moveTo>
                <a:lnTo>
                  <a:pt x="703408" y="283210"/>
                </a:lnTo>
                <a:lnTo>
                  <a:pt x="702065" y="279400"/>
                </a:lnTo>
                <a:lnTo>
                  <a:pt x="705084" y="279400"/>
                </a:lnTo>
                <a:lnTo>
                  <a:pt x="707264" y="280670"/>
                </a:lnTo>
                <a:lnTo>
                  <a:pt x="707264" y="281940"/>
                </a:lnTo>
                <a:lnTo>
                  <a:pt x="705084" y="283210"/>
                </a:lnTo>
                <a:close/>
              </a:path>
              <a:path w="4096384" h="836930">
                <a:moveTo>
                  <a:pt x="715423" y="283210"/>
                </a:moveTo>
                <a:lnTo>
                  <a:pt x="705084" y="283210"/>
                </a:lnTo>
                <a:lnTo>
                  <a:pt x="707264" y="281940"/>
                </a:lnTo>
                <a:lnTo>
                  <a:pt x="707264" y="280670"/>
                </a:lnTo>
                <a:lnTo>
                  <a:pt x="705084" y="279400"/>
                </a:lnTo>
                <a:lnTo>
                  <a:pt x="708847" y="279400"/>
                </a:lnTo>
                <a:lnTo>
                  <a:pt x="708102" y="281940"/>
                </a:lnTo>
                <a:lnTo>
                  <a:pt x="715534" y="281940"/>
                </a:lnTo>
                <a:lnTo>
                  <a:pt x="715423" y="283210"/>
                </a:lnTo>
                <a:close/>
              </a:path>
              <a:path w="4096384" h="836930">
                <a:moveTo>
                  <a:pt x="732074" y="284480"/>
                </a:moveTo>
                <a:lnTo>
                  <a:pt x="731066" y="284480"/>
                </a:lnTo>
                <a:lnTo>
                  <a:pt x="730398" y="281940"/>
                </a:lnTo>
                <a:lnTo>
                  <a:pt x="730732" y="280670"/>
                </a:lnTo>
                <a:lnTo>
                  <a:pt x="734418" y="279400"/>
                </a:lnTo>
                <a:lnTo>
                  <a:pt x="733410" y="281940"/>
                </a:lnTo>
                <a:lnTo>
                  <a:pt x="732074" y="284480"/>
                </a:lnTo>
                <a:close/>
              </a:path>
              <a:path w="4096384" h="836930">
                <a:moveTo>
                  <a:pt x="715479" y="293370"/>
                </a:moveTo>
                <a:lnTo>
                  <a:pt x="713131" y="293370"/>
                </a:lnTo>
                <a:lnTo>
                  <a:pt x="709445" y="284480"/>
                </a:lnTo>
                <a:lnTo>
                  <a:pt x="732074" y="284480"/>
                </a:lnTo>
                <a:lnTo>
                  <a:pt x="733410" y="281940"/>
                </a:lnTo>
                <a:lnTo>
                  <a:pt x="734418" y="279400"/>
                </a:lnTo>
                <a:lnTo>
                  <a:pt x="741343" y="279400"/>
                </a:lnTo>
                <a:lnTo>
                  <a:pt x="737402" y="285750"/>
                </a:lnTo>
                <a:lnTo>
                  <a:pt x="723863" y="285750"/>
                </a:lnTo>
                <a:lnTo>
                  <a:pt x="723019" y="288290"/>
                </a:lnTo>
                <a:lnTo>
                  <a:pt x="722514" y="288290"/>
                </a:lnTo>
                <a:lnTo>
                  <a:pt x="725703" y="290830"/>
                </a:lnTo>
                <a:lnTo>
                  <a:pt x="740537" y="290830"/>
                </a:lnTo>
                <a:lnTo>
                  <a:pt x="742132" y="292100"/>
                </a:lnTo>
                <a:lnTo>
                  <a:pt x="718160" y="292100"/>
                </a:lnTo>
                <a:lnTo>
                  <a:pt x="715479" y="293370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70628" y="281940"/>
                </a:lnTo>
                <a:lnTo>
                  <a:pt x="770628" y="280670"/>
                </a:lnTo>
                <a:lnTo>
                  <a:pt x="773143" y="279400"/>
                </a:lnTo>
                <a:lnTo>
                  <a:pt x="774860" y="280585"/>
                </a:lnTo>
                <a:lnTo>
                  <a:pt x="774982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66104" y="290830"/>
                </a:lnTo>
                <a:lnTo>
                  <a:pt x="768310" y="289634"/>
                </a:lnTo>
                <a:lnTo>
                  <a:pt x="768348" y="289479"/>
                </a:lnTo>
                <a:lnTo>
                  <a:pt x="760571" y="283210"/>
                </a:lnTo>
                <a:lnTo>
                  <a:pt x="773143" y="283210"/>
                </a:lnTo>
                <a:lnTo>
                  <a:pt x="774982" y="281940"/>
                </a:lnTo>
                <a:lnTo>
                  <a:pt x="774860" y="280585"/>
                </a:lnTo>
                <a:lnTo>
                  <a:pt x="773143" y="279400"/>
                </a:lnTo>
                <a:lnTo>
                  <a:pt x="785517" y="279400"/>
                </a:lnTo>
                <a:lnTo>
                  <a:pt x="781880" y="281940"/>
                </a:lnTo>
                <a:lnTo>
                  <a:pt x="779822" y="286925"/>
                </a:lnTo>
                <a:lnTo>
                  <a:pt x="779294" y="289076"/>
                </a:lnTo>
                <a:lnTo>
                  <a:pt x="779209" y="289572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79357" y="289634"/>
                </a:lnTo>
                <a:lnTo>
                  <a:pt x="779294" y="289076"/>
                </a:lnTo>
                <a:lnTo>
                  <a:pt x="779717" y="287299"/>
                </a:lnTo>
                <a:lnTo>
                  <a:pt x="779822" y="286925"/>
                </a:lnTo>
                <a:lnTo>
                  <a:pt x="781880" y="281940"/>
                </a:lnTo>
                <a:lnTo>
                  <a:pt x="785517" y="279400"/>
                </a:lnTo>
                <a:lnTo>
                  <a:pt x="790743" y="281940"/>
                </a:lnTo>
                <a:lnTo>
                  <a:pt x="791638" y="283210"/>
                </a:lnTo>
                <a:lnTo>
                  <a:pt x="781858" y="283210"/>
                </a:lnTo>
                <a:lnTo>
                  <a:pt x="784372" y="284480"/>
                </a:lnTo>
                <a:lnTo>
                  <a:pt x="782860" y="284480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93428" y="285750"/>
                </a:moveTo>
                <a:lnTo>
                  <a:pt x="790743" y="281940"/>
                </a:lnTo>
                <a:lnTo>
                  <a:pt x="785517" y="279400"/>
                </a:lnTo>
                <a:lnTo>
                  <a:pt x="798450" y="279400"/>
                </a:lnTo>
                <a:lnTo>
                  <a:pt x="793428" y="285750"/>
                </a:lnTo>
                <a:close/>
              </a:path>
              <a:path w="4096384" h="836930">
                <a:moveTo>
                  <a:pt x="801565" y="285750"/>
                </a:moveTo>
                <a:lnTo>
                  <a:pt x="793428" y="285750"/>
                </a:lnTo>
                <a:lnTo>
                  <a:pt x="798450" y="279400"/>
                </a:lnTo>
                <a:lnTo>
                  <a:pt x="801565" y="285750"/>
                </a:lnTo>
                <a:close/>
              </a:path>
              <a:path w="4096384" h="836930">
                <a:moveTo>
                  <a:pt x="803784" y="288290"/>
                </a:moveTo>
                <a:lnTo>
                  <a:pt x="802811" y="288290"/>
                </a:lnTo>
                <a:lnTo>
                  <a:pt x="798450" y="279400"/>
                </a:lnTo>
                <a:lnTo>
                  <a:pt x="813032" y="279400"/>
                </a:lnTo>
                <a:lnTo>
                  <a:pt x="811029" y="281940"/>
                </a:lnTo>
                <a:lnTo>
                  <a:pt x="812535" y="284480"/>
                </a:lnTo>
                <a:lnTo>
                  <a:pt x="814952" y="284480"/>
                </a:lnTo>
                <a:lnTo>
                  <a:pt x="815660" y="285750"/>
                </a:lnTo>
                <a:lnTo>
                  <a:pt x="803315" y="285750"/>
                </a:lnTo>
                <a:lnTo>
                  <a:pt x="803784" y="288290"/>
                </a:lnTo>
                <a:close/>
              </a:path>
              <a:path w="4096384" h="836930">
                <a:moveTo>
                  <a:pt x="814041" y="284480"/>
                </a:moveTo>
                <a:lnTo>
                  <a:pt x="812535" y="284480"/>
                </a:lnTo>
                <a:lnTo>
                  <a:pt x="811029" y="281940"/>
                </a:lnTo>
                <a:lnTo>
                  <a:pt x="813032" y="279400"/>
                </a:lnTo>
                <a:lnTo>
                  <a:pt x="813870" y="280670"/>
                </a:lnTo>
                <a:lnTo>
                  <a:pt x="814545" y="280670"/>
                </a:lnTo>
                <a:lnTo>
                  <a:pt x="815383" y="281940"/>
                </a:lnTo>
                <a:lnTo>
                  <a:pt x="813536" y="281940"/>
                </a:lnTo>
                <a:lnTo>
                  <a:pt x="814484" y="283640"/>
                </a:lnTo>
                <a:lnTo>
                  <a:pt x="814041" y="284480"/>
                </a:lnTo>
                <a:close/>
              </a:path>
              <a:path w="4096384" h="836930">
                <a:moveTo>
                  <a:pt x="855777" y="284480"/>
                </a:moveTo>
                <a:lnTo>
                  <a:pt x="851586" y="284480"/>
                </a:lnTo>
                <a:lnTo>
                  <a:pt x="849590" y="282147"/>
                </a:lnTo>
                <a:lnTo>
                  <a:pt x="849512" y="281198"/>
                </a:lnTo>
                <a:lnTo>
                  <a:pt x="849582" y="280670"/>
                </a:lnTo>
                <a:lnTo>
                  <a:pt x="851927" y="279400"/>
                </a:lnTo>
                <a:lnTo>
                  <a:pt x="854271" y="279400"/>
                </a:lnTo>
                <a:lnTo>
                  <a:pt x="855777" y="284480"/>
                </a:lnTo>
                <a:close/>
              </a:path>
              <a:path w="4096384" h="836930">
                <a:moveTo>
                  <a:pt x="857771" y="284480"/>
                </a:moveTo>
                <a:lnTo>
                  <a:pt x="855777" y="284480"/>
                </a:lnTo>
                <a:lnTo>
                  <a:pt x="854271" y="279400"/>
                </a:lnTo>
                <a:lnTo>
                  <a:pt x="855279" y="279400"/>
                </a:lnTo>
                <a:lnTo>
                  <a:pt x="857771" y="284480"/>
                </a:lnTo>
                <a:close/>
              </a:path>
              <a:path w="4096384" h="836930">
                <a:moveTo>
                  <a:pt x="861480" y="292100"/>
                </a:moveTo>
                <a:lnTo>
                  <a:pt x="855279" y="279400"/>
                </a:lnTo>
                <a:lnTo>
                  <a:pt x="869527" y="280670"/>
                </a:lnTo>
                <a:lnTo>
                  <a:pt x="868185" y="281940"/>
                </a:lnTo>
                <a:lnTo>
                  <a:pt x="867013" y="284480"/>
                </a:lnTo>
                <a:lnTo>
                  <a:pt x="861480" y="292100"/>
                </a:lnTo>
                <a:close/>
              </a:path>
              <a:path w="4096384" h="836930">
                <a:moveTo>
                  <a:pt x="883189" y="292100"/>
                </a:moveTo>
                <a:lnTo>
                  <a:pt x="861480" y="292100"/>
                </a:lnTo>
                <a:lnTo>
                  <a:pt x="867013" y="284480"/>
                </a:lnTo>
                <a:lnTo>
                  <a:pt x="868185" y="281940"/>
                </a:lnTo>
                <a:lnTo>
                  <a:pt x="869527" y="280670"/>
                </a:lnTo>
                <a:lnTo>
                  <a:pt x="855279" y="279400"/>
                </a:lnTo>
                <a:lnTo>
                  <a:pt x="877406" y="279400"/>
                </a:lnTo>
                <a:lnTo>
                  <a:pt x="876736" y="280670"/>
                </a:lnTo>
                <a:lnTo>
                  <a:pt x="875089" y="283247"/>
                </a:lnTo>
                <a:lnTo>
                  <a:pt x="872523" y="288290"/>
                </a:lnTo>
                <a:lnTo>
                  <a:pt x="872044" y="290830"/>
                </a:lnTo>
                <a:lnTo>
                  <a:pt x="885786" y="290830"/>
                </a:lnTo>
                <a:lnTo>
                  <a:pt x="883189" y="292100"/>
                </a:lnTo>
                <a:close/>
              </a:path>
              <a:path w="4096384" h="836930">
                <a:moveTo>
                  <a:pt x="920483" y="283210"/>
                </a:moveTo>
                <a:lnTo>
                  <a:pt x="919815" y="281940"/>
                </a:lnTo>
                <a:lnTo>
                  <a:pt x="920149" y="280670"/>
                </a:lnTo>
                <a:lnTo>
                  <a:pt x="920817" y="279400"/>
                </a:lnTo>
                <a:lnTo>
                  <a:pt x="924339" y="280560"/>
                </a:lnTo>
                <a:lnTo>
                  <a:pt x="924673" y="280670"/>
                </a:lnTo>
                <a:lnTo>
                  <a:pt x="922329" y="281940"/>
                </a:lnTo>
                <a:lnTo>
                  <a:pt x="920483" y="283210"/>
                </a:lnTo>
                <a:close/>
              </a:path>
              <a:path w="4096384" h="836930">
                <a:moveTo>
                  <a:pt x="924339" y="280560"/>
                </a:moveTo>
                <a:lnTo>
                  <a:pt x="920817" y="279400"/>
                </a:lnTo>
                <a:lnTo>
                  <a:pt x="924339" y="279400"/>
                </a:lnTo>
                <a:lnTo>
                  <a:pt x="924339" y="280560"/>
                </a:lnTo>
                <a:close/>
              </a:path>
              <a:path w="4096384" h="836930">
                <a:moveTo>
                  <a:pt x="1073696" y="281940"/>
                </a:moveTo>
                <a:lnTo>
                  <a:pt x="1069002" y="281940"/>
                </a:lnTo>
                <a:lnTo>
                  <a:pt x="1064307" y="279400"/>
                </a:lnTo>
                <a:lnTo>
                  <a:pt x="1073696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73696" y="281940"/>
                </a:lnTo>
                <a:lnTo>
                  <a:pt x="1064307" y="279400"/>
                </a:lnTo>
                <a:lnTo>
                  <a:pt x="1080899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80899" y="279400"/>
                </a:lnTo>
                <a:lnTo>
                  <a:pt x="1082916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107555" y="281940"/>
                </a:moveTo>
                <a:lnTo>
                  <a:pt x="1080899" y="281940"/>
                </a:lnTo>
                <a:lnTo>
                  <a:pt x="1082916" y="279400"/>
                </a:lnTo>
                <a:lnTo>
                  <a:pt x="1109736" y="279400"/>
                </a:lnTo>
                <a:lnTo>
                  <a:pt x="1107555" y="280670"/>
                </a:lnTo>
                <a:lnTo>
                  <a:pt x="1107555" y="28194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1107555" y="281940"/>
                </a:lnTo>
                <a:lnTo>
                  <a:pt x="1107555" y="280670"/>
                </a:lnTo>
                <a:lnTo>
                  <a:pt x="1109736" y="279400"/>
                </a:lnTo>
                <a:lnTo>
                  <a:pt x="1111910" y="280670"/>
                </a:lnTo>
                <a:lnTo>
                  <a:pt x="1111910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139738" y="283210"/>
                </a:moveTo>
                <a:lnTo>
                  <a:pt x="1109736" y="283210"/>
                </a:lnTo>
                <a:lnTo>
                  <a:pt x="1111910" y="281940"/>
                </a:lnTo>
                <a:lnTo>
                  <a:pt x="1111910" y="280670"/>
                </a:lnTo>
                <a:lnTo>
                  <a:pt x="1109736" y="279400"/>
                </a:lnTo>
                <a:lnTo>
                  <a:pt x="1147674" y="279400"/>
                </a:lnTo>
                <a:lnTo>
                  <a:pt x="1146947" y="281940"/>
                </a:lnTo>
                <a:lnTo>
                  <a:pt x="1139738" y="281940"/>
                </a:lnTo>
                <a:lnTo>
                  <a:pt x="1139738" y="283210"/>
                </a:lnTo>
                <a:close/>
              </a:path>
              <a:path w="4096384" h="836930">
                <a:moveTo>
                  <a:pt x="1216676" y="280670"/>
                </a:moveTo>
                <a:lnTo>
                  <a:pt x="1215844" y="280670"/>
                </a:lnTo>
                <a:lnTo>
                  <a:pt x="1216846" y="279400"/>
                </a:lnTo>
                <a:lnTo>
                  <a:pt x="1216676" y="280670"/>
                </a:lnTo>
                <a:close/>
              </a:path>
              <a:path w="4096384" h="836930">
                <a:moveTo>
                  <a:pt x="1255570" y="283210"/>
                </a:moveTo>
                <a:lnTo>
                  <a:pt x="1240314" y="283210"/>
                </a:lnTo>
                <a:lnTo>
                  <a:pt x="1247693" y="280670"/>
                </a:lnTo>
                <a:lnTo>
                  <a:pt x="1216676" y="280670"/>
                </a:lnTo>
                <a:lnTo>
                  <a:pt x="1216846" y="279400"/>
                </a:lnTo>
                <a:lnTo>
                  <a:pt x="1256572" y="279400"/>
                </a:lnTo>
                <a:lnTo>
                  <a:pt x="1255570" y="28321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55570" y="283210"/>
                </a:lnTo>
                <a:lnTo>
                  <a:pt x="1256572" y="279400"/>
                </a:lnTo>
                <a:lnTo>
                  <a:pt x="1266799" y="27940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1282390" y="287020"/>
                </a:moveTo>
                <a:lnTo>
                  <a:pt x="1281792" y="283640"/>
                </a:lnTo>
                <a:lnTo>
                  <a:pt x="1281741" y="283096"/>
                </a:lnTo>
                <a:lnTo>
                  <a:pt x="1282554" y="279400"/>
                </a:lnTo>
                <a:lnTo>
                  <a:pt x="1283896" y="279400"/>
                </a:lnTo>
                <a:lnTo>
                  <a:pt x="1285743" y="281940"/>
                </a:lnTo>
                <a:lnTo>
                  <a:pt x="1286077" y="284480"/>
                </a:lnTo>
                <a:lnTo>
                  <a:pt x="1282390" y="28702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296422" y="295910"/>
                </a:lnTo>
                <a:lnTo>
                  <a:pt x="1300366" y="294640"/>
                </a:lnTo>
                <a:lnTo>
                  <a:pt x="1303870" y="290830"/>
                </a:lnTo>
                <a:lnTo>
                  <a:pt x="1304011" y="288290"/>
                </a:lnTo>
                <a:lnTo>
                  <a:pt x="1302171" y="287020"/>
                </a:lnTo>
                <a:lnTo>
                  <a:pt x="1282390" y="287020"/>
                </a:lnTo>
                <a:lnTo>
                  <a:pt x="1286077" y="284480"/>
                </a:lnTo>
                <a:lnTo>
                  <a:pt x="1285743" y="281940"/>
                </a:lnTo>
                <a:lnTo>
                  <a:pt x="1283896" y="279400"/>
                </a:lnTo>
                <a:lnTo>
                  <a:pt x="1294288" y="279400"/>
                </a:lnTo>
                <a:lnTo>
                  <a:pt x="1294124" y="280670"/>
                </a:lnTo>
                <a:lnTo>
                  <a:pt x="1296304" y="283210"/>
                </a:lnTo>
                <a:lnTo>
                  <a:pt x="1323203" y="283210"/>
                </a:lnTo>
                <a:lnTo>
                  <a:pt x="1325298" y="284480"/>
                </a:lnTo>
                <a:lnTo>
                  <a:pt x="1327817" y="284480"/>
                </a:lnTo>
                <a:lnTo>
                  <a:pt x="1327147" y="287012"/>
                </a:lnTo>
                <a:lnTo>
                  <a:pt x="1327266" y="289634"/>
                </a:lnTo>
                <a:lnTo>
                  <a:pt x="1331279" y="292100"/>
                </a:lnTo>
                <a:lnTo>
                  <a:pt x="1316249" y="292100"/>
                </a:lnTo>
                <a:lnTo>
                  <a:pt x="1317891" y="293370"/>
                </a:lnTo>
                <a:lnTo>
                  <a:pt x="1311391" y="293370"/>
                </a:lnTo>
                <a:lnTo>
                  <a:pt x="1309544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7817" y="284480"/>
                </a:moveTo>
                <a:lnTo>
                  <a:pt x="1325298" y="284480"/>
                </a:lnTo>
                <a:lnTo>
                  <a:pt x="1325561" y="282522"/>
                </a:lnTo>
                <a:lnTo>
                  <a:pt x="1325687" y="281198"/>
                </a:lnTo>
                <a:lnTo>
                  <a:pt x="1325803" y="279400"/>
                </a:lnTo>
                <a:lnTo>
                  <a:pt x="1337032" y="279400"/>
                </a:lnTo>
                <a:lnTo>
                  <a:pt x="1334688" y="280670"/>
                </a:lnTo>
                <a:lnTo>
                  <a:pt x="1334518" y="281940"/>
                </a:lnTo>
                <a:lnTo>
                  <a:pt x="1336698" y="283210"/>
                </a:lnTo>
                <a:lnTo>
                  <a:pt x="1328153" y="283210"/>
                </a:lnTo>
                <a:lnTo>
                  <a:pt x="1327817" y="284480"/>
                </a:lnTo>
                <a:close/>
              </a:path>
              <a:path w="4096384" h="836930">
                <a:moveTo>
                  <a:pt x="1336698" y="283210"/>
                </a:moveTo>
                <a:lnTo>
                  <a:pt x="1334518" y="281940"/>
                </a:lnTo>
                <a:lnTo>
                  <a:pt x="1334688" y="280670"/>
                </a:lnTo>
                <a:lnTo>
                  <a:pt x="1337032" y="279400"/>
                </a:lnTo>
                <a:lnTo>
                  <a:pt x="1339067" y="280585"/>
                </a:lnTo>
                <a:lnTo>
                  <a:pt x="1339049" y="281940"/>
                </a:lnTo>
                <a:lnTo>
                  <a:pt x="1336698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36698" y="283210"/>
                </a:lnTo>
                <a:lnTo>
                  <a:pt x="1339049" y="281940"/>
                </a:lnTo>
                <a:lnTo>
                  <a:pt x="1339213" y="280670"/>
                </a:lnTo>
                <a:lnTo>
                  <a:pt x="1337032" y="279400"/>
                </a:lnTo>
                <a:lnTo>
                  <a:pt x="1362517" y="279400"/>
                </a:lnTo>
                <a:lnTo>
                  <a:pt x="1361510" y="280670"/>
                </a:lnTo>
                <a:lnTo>
                  <a:pt x="1349270" y="28067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65869" y="283210"/>
                </a:moveTo>
                <a:lnTo>
                  <a:pt x="1359498" y="283210"/>
                </a:lnTo>
                <a:lnTo>
                  <a:pt x="1362517" y="279400"/>
                </a:lnTo>
                <a:lnTo>
                  <a:pt x="1364861" y="279400"/>
                </a:lnTo>
                <a:lnTo>
                  <a:pt x="1365365" y="280670"/>
                </a:lnTo>
                <a:lnTo>
                  <a:pt x="1365869" y="283210"/>
                </a:lnTo>
                <a:close/>
              </a:path>
              <a:path w="4096384" h="836930">
                <a:moveTo>
                  <a:pt x="1444483" y="283210"/>
                </a:moveTo>
                <a:lnTo>
                  <a:pt x="1443782" y="282147"/>
                </a:lnTo>
                <a:lnTo>
                  <a:pt x="1443742" y="281198"/>
                </a:lnTo>
                <a:lnTo>
                  <a:pt x="1443979" y="279400"/>
                </a:lnTo>
                <a:lnTo>
                  <a:pt x="1445416" y="279400"/>
                </a:lnTo>
                <a:lnTo>
                  <a:pt x="1446873" y="281198"/>
                </a:lnTo>
                <a:lnTo>
                  <a:pt x="1444483" y="28321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6873" y="281198"/>
                </a:lnTo>
                <a:lnTo>
                  <a:pt x="1447501" y="280670"/>
                </a:lnTo>
                <a:lnTo>
                  <a:pt x="1446159" y="279400"/>
                </a:lnTo>
                <a:lnTo>
                  <a:pt x="1450372" y="279400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1454206" y="288290"/>
                </a:moveTo>
                <a:lnTo>
                  <a:pt x="1449993" y="284608"/>
                </a:lnTo>
                <a:lnTo>
                  <a:pt x="1449897" y="284362"/>
                </a:lnTo>
                <a:lnTo>
                  <a:pt x="1451522" y="280670"/>
                </a:lnTo>
                <a:lnTo>
                  <a:pt x="1452366" y="279400"/>
                </a:lnTo>
                <a:lnTo>
                  <a:pt x="1457225" y="281940"/>
                </a:lnTo>
                <a:lnTo>
                  <a:pt x="1456263" y="284362"/>
                </a:lnTo>
                <a:lnTo>
                  <a:pt x="1454206" y="288290"/>
                </a:lnTo>
                <a:close/>
              </a:path>
              <a:path w="4096384" h="836930">
                <a:moveTo>
                  <a:pt x="1470301" y="288290"/>
                </a:moveTo>
                <a:lnTo>
                  <a:pt x="1454206" y="288290"/>
                </a:lnTo>
                <a:lnTo>
                  <a:pt x="1456149" y="284608"/>
                </a:lnTo>
                <a:lnTo>
                  <a:pt x="1457225" y="281940"/>
                </a:lnTo>
                <a:lnTo>
                  <a:pt x="1452366" y="279400"/>
                </a:lnTo>
                <a:lnTo>
                  <a:pt x="1457559" y="279400"/>
                </a:lnTo>
                <a:lnTo>
                  <a:pt x="1457559" y="280670"/>
                </a:lnTo>
                <a:lnTo>
                  <a:pt x="1458227" y="281940"/>
                </a:lnTo>
                <a:lnTo>
                  <a:pt x="1458731" y="283210"/>
                </a:lnTo>
                <a:lnTo>
                  <a:pt x="1459399" y="283210"/>
                </a:lnTo>
                <a:lnTo>
                  <a:pt x="1463659" y="284362"/>
                </a:lnTo>
                <a:lnTo>
                  <a:pt x="1463765" y="284701"/>
                </a:lnTo>
                <a:lnTo>
                  <a:pt x="1464598" y="285750"/>
                </a:lnTo>
                <a:lnTo>
                  <a:pt x="1472086" y="285750"/>
                </a:lnTo>
                <a:lnTo>
                  <a:pt x="1470301" y="288290"/>
                </a:lnTo>
                <a:close/>
              </a:path>
              <a:path w="4096384" h="836930">
                <a:moveTo>
                  <a:pt x="1474655" y="281940"/>
                </a:moveTo>
                <a:lnTo>
                  <a:pt x="1470969" y="281940"/>
                </a:lnTo>
                <a:lnTo>
                  <a:pt x="1470969" y="279400"/>
                </a:lnTo>
                <a:lnTo>
                  <a:pt x="1472645" y="279400"/>
                </a:lnTo>
                <a:lnTo>
                  <a:pt x="1474655" y="281940"/>
                </a:lnTo>
                <a:close/>
              </a:path>
              <a:path w="4096384" h="836930">
                <a:moveTo>
                  <a:pt x="1802527" y="287020"/>
                </a:moveTo>
                <a:lnTo>
                  <a:pt x="1804203" y="279400"/>
                </a:lnTo>
                <a:lnTo>
                  <a:pt x="1804187" y="283247"/>
                </a:lnTo>
                <a:lnTo>
                  <a:pt x="1802527" y="287020"/>
                </a:lnTo>
                <a:close/>
              </a:path>
              <a:path w="4096384" h="836930">
                <a:moveTo>
                  <a:pt x="2071226" y="285750"/>
                </a:moveTo>
                <a:lnTo>
                  <a:pt x="2070539" y="284701"/>
                </a:lnTo>
                <a:lnTo>
                  <a:pt x="2070494" y="284101"/>
                </a:lnTo>
                <a:lnTo>
                  <a:pt x="2071730" y="279400"/>
                </a:lnTo>
                <a:lnTo>
                  <a:pt x="2075586" y="284480"/>
                </a:lnTo>
                <a:lnTo>
                  <a:pt x="2073576" y="284480"/>
                </a:lnTo>
                <a:lnTo>
                  <a:pt x="2071226" y="285750"/>
                </a:lnTo>
                <a:close/>
              </a:path>
              <a:path w="4096384" h="836930">
                <a:moveTo>
                  <a:pt x="2098666" y="285750"/>
                </a:moveTo>
                <a:lnTo>
                  <a:pt x="2071226" y="285750"/>
                </a:lnTo>
                <a:lnTo>
                  <a:pt x="2073576" y="284480"/>
                </a:lnTo>
                <a:lnTo>
                  <a:pt x="2075586" y="284480"/>
                </a:lnTo>
                <a:lnTo>
                  <a:pt x="2071730" y="279400"/>
                </a:lnTo>
                <a:lnTo>
                  <a:pt x="2096880" y="279400"/>
                </a:lnTo>
                <a:lnTo>
                  <a:pt x="2099802" y="283096"/>
                </a:lnTo>
                <a:lnTo>
                  <a:pt x="2099874" y="283247"/>
                </a:lnTo>
                <a:lnTo>
                  <a:pt x="2098666" y="285750"/>
                </a:lnTo>
                <a:close/>
              </a:path>
              <a:path w="4096384" h="836930">
                <a:moveTo>
                  <a:pt x="2099140" y="294436"/>
                </a:moveTo>
                <a:lnTo>
                  <a:pt x="2099538" y="291994"/>
                </a:lnTo>
                <a:lnTo>
                  <a:pt x="2099662" y="290002"/>
                </a:lnTo>
                <a:lnTo>
                  <a:pt x="2099424" y="287020"/>
                </a:lnTo>
                <a:lnTo>
                  <a:pt x="2098052" y="287020"/>
                </a:lnTo>
                <a:lnTo>
                  <a:pt x="2099684" y="283640"/>
                </a:lnTo>
                <a:lnTo>
                  <a:pt x="2099802" y="283096"/>
                </a:lnTo>
                <a:lnTo>
                  <a:pt x="2096880" y="279400"/>
                </a:lnTo>
                <a:lnTo>
                  <a:pt x="2102657" y="284933"/>
                </a:lnTo>
                <a:lnTo>
                  <a:pt x="2103366" y="285697"/>
                </a:lnTo>
                <a:lnTo>
                  <a:pt x="2103685" y="285917"/>
                </a:lnTo>
                <a:lnTo>
                  <a:pt x="2111626" y="290830"/>
                </a:lnTo>
                <a:lnTo>
                  <a:pt x="2105929" y="292100"/>
                </a:lnTo>
                <a:lnTo>
                  <a:pt x="2099140" y="294436"/>
                </a:lnTo>
                <a:close/>
              </a:path>
              <a:path w="4096384" h="836930">
                <a:moveTo>
                  <a:pt x="2145151" y="285750"/>
                </a:moveTo>
                <a:lnTo>
                  <a:pt x="2138446" y="285750"/>
                </a:lnTo>
                <a:lnTo>
                  <a:pt x="2136102" y="279400"/>
                </a:lnTo>
                <a:lnTo>
                  <a:pt x="2139959" y="281940"/>
                </a:lnTo>
                <a:lnTo>
                  <a:pt x="2145151" y="285750"/>
                </a:lnTo>
                <a:close/>
              </a:path>
              <a:path w="4096384" h="836930">
                <a:moveTo>
                  <a:pt x="2272042" y="285750"/>
                </a:moveTo>
                <a:lnTo>
                  <a:pt x="2266175" y="281940"/>
                </a:lnTo>
                <a:lnTo>
                  <a:pt x="2278079" y="279400"/>
                </a:lnTo>
                <a:lnTo>
                  <a:pt x="2275231" y="284480"/>
                </a:lnTo>
                <a:lnTo>
                  <a:pt x="2273051" y="284480"/>
                </a:lnTo>
                <a:lnTo>
                  <a:pt x="2272042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9926" y="279400"/>
                </a:lnTo>
                <a:lnTo>
                  <a:pt x="2281432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369940" y="299720"/>
                </a:moveTo>
                <a:lnTo>
                  <a:pt x="2360216" y="299720"/>
                </a:lnTo>
                <a:lnTo>
                  <a:pt x="2371275" y="293370"/>
                </a:lnTo>
                <a:lnTo>
                  <a:pt x="2371122" y="292178"/>
                </a:lnTo>
                <a:lnTo>
                  <a:pt x="2370778" y="288290"/>
                </a:lnTo>
                <a:lnTo>
                  <a:pt x="2363234" y="287020"/>
                </a:lnTo>
                <a:lnTo>
                  <a:pt x="2366158" y="283096"/>
                </a:lnTo>
                <a:lnTo>
                  <a:pt x="2368597" y="279400"/>
                </a:lnTo>
                <a:lnTo>
                  <a:pt x="2373626" y="287020"/>
                </a:lnTo>
                <a:lnTo>
                  <a:pt x="2375648" y="288392"/>
                </a:lnTo>
                <a:lnTo>
                  <a:pt x="2379827" y="290830"/>
                </a:lnTo>
                <a:lnTo>
                  <a:pt x="2369940" y="29972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60954" y="282368"/>
                </a:lnTo>
                <a:lnTo>
                  <a:pt x="2763696" y="279400"/>
                </a:lnTo>
                <a:lnTo>
                  <a:pt x="2766077" y="279400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2837091" y="285697"/>
                </a:moveTo>
                <a:lnTo>
                  <a:pt x="2833928" y="279400"/>
                </a:lnTo>
                <a:lnTo>
                  <a:pt x="2839134" y="281940"/>
                </a:lnTo>
                <a:lnTo>
                  <a:pt x="2844490" y="283210"/>
                </a:lnTo>
                <a:lnTo>
                  <a:pt x="2837091" y="285697"/>
                </a:lnTo>
                <a:close/>
              </a:path>
              <a:path w="4096384" h="836930">
                <a:moveTo>
                  <a:pt x="3017989" y="285750"/>
                </a:moveTo>
                <a:lnTo>
                  <a:pt x="3008102" y="285750"/>
                </a:lnTo>
                <a:lnTo>
                  <a:pt x="3011775" y="281940"/>
                </a:lnTo>
                <a:lnTo>
                  <a:pt x="3014623" y="279400"/>
                </a:lnTo>
                <a:lnTo>
                  <a:pt x="3017138" y="284480"/>
                </a:lnTo>
                <a:lnTo>
                  <a:pt x="3017989" y="285750"/>
                </a:lnTo>
                <a:close/>
              </a:path>
              <a:path w="4096384" h="836930">
                <a:moveTo>
                  <a:pt x="3020837" y="290830"/>
                </a:moveTo>
                <a:lnTo>
                  <a:pt x="3017812" y="285750"/>
                </a:lnTo>
                <a:lnTo>
                  <a:pt x="3017989" y="285750"/>
                </a:lnTo>
                <a:lnTo>
                  <a:pt x="3017138" y="284480"/>
                </a:lnTo>
                <a:lnTo>
                  <a:pt x="3014623" y="279400"/>
                </a:lnTo>
                <a:lnTo>
                  <a:pt x="3016797" y="279400"/>
                </a:lnTo>
                <a:lnTo>
                  <a:pt x="3019488" y="280670"/>
                </a:lnTo>
                <a:lnTo>
                  <a:pt x="3022849" y="280670"/>
                </a:lnTo>
                <a:lnTo>
                  <a:pt x="3020837" y="290830"/>
                </a:lnTo>
                <a:close/>
              </a:path>
              <a:path w="4096384" h="836930">
                <a:moveTo>
                  <a:pt x="3044475" y="288290"/>
                </a:moveTo>
                <a:lnTo>
                  <a:pt x="3043042" y="286925"/>
                </a:lnTo>
                <a:lnTo>
                  <a:pt x="3039762" y="283247"/>
                </a:lnTo>
                <a:lnTo>
                  <a:pt x="3044809" y="279400"/>
                </a:lnTo>
                <a:lnTo>
                  <a:pt x="3052421" y="279400"/>
                </a:lnTo>
                <a:lnTo>
                  <a:pt x="3050663" y="280670"/>
                </a:lnTo>
                <a:lnTo>
                  <a:pt x="3052622" y="287020"/>
                </a:lnTo>
                <a:lnTo>
                  <a:pt x="3051514" y="287020"/>
                </a:lnTo>
                <a:lnTo>
                  <a:pt x="3044475" y="2882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65756" y="299720"/>
                </a:lnTo>
                <a:lnTo>
                  <a:pt x="3068397" y="298470"/>
                </a:lnTo>
                <a:lnTo>
                  <a:pt x="3065805" y="294597"/>
                </a:lnTo>
                <a:lnTo>
                  <a:pt x="3061617" y="289572"/>
                </a:lnTo>
                <a:lnTo>
                  <a:pt x="3059385" y="288290"/>
                </a:lnTo>
                <a:lnTo>
                  <a:pt x="3055528" y="279400"/>
                </a:lnTo>
                <a:lnTo>
                  <a:pt x="3058036" y="283210"/>
                </a:lnTo>
                <a:lnTo>
                  <a:pt x="3063938" y="283210"/>
                </a:lnTo>
                <a:lnTo>
                  <a:pt x="3064590" y="287020"/>
                </a:lnTo>
                <a:lnTo>
                  <a:pt x="3084493" y="287020"/>
                </a:lnTo>
                <a:lnTo>
                  <a:pt x="3084804" y="288290"/>
                </a:lnTo>
                <a:lnTo>
                  <a:pt x="3071295" y="288290"/>
                </a:lnTo>
                <a:lnTo>
                  <a:pt x="3072120" y="292100"/>
                </a:lnTo>
                <a:lnTo>
                  <a:pt x="3079683" y="292100"/>
                </a:lnTo>
                <a:lnTo>
                  <a:pt x="3078491" y="298450"/>
                </a:lnTo>
                <a:lnTo>
                  <a:pt x="3091070" y="29845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58036" y="283210"/>
                </a:moveTo>
                <a:lnTo>
                  <a:pt x="3055528" y="279400"/>
                </a:lnTo>
                <a:lnTo>
                  <a:pt x="3060301" y="279400"/>
                </a:lnTo>
                <a:lnTo>
                  <a:pt x="3058036" y="283210"/>
                </a:lnTo>
                <a:close/>
              </a:path>
              <a:path w="4096384" h="836930">
                <a:moveTo>
                  <a:pt x="3071786" y="284480"/>
                </a:moveTo>
                <a:lnTo>
                  <a:pt x="3068938" y="284480"/>
                </a:lnTo>
                <a:lnTo>
                  <a:pt x="3071786" y="279400"/>
                </a:lnTo>
                <a:lnTo>
                  <a:pt x="3071786" y="284480"/>
                </a:lnTo>
                <a:close/>
              </a:path>
              <a:path w="4096384" h="836930">
                <a:moveTo>
                  <a:pt x="3084493" y="287020"/>
                </a:moveTo>
                <a:lnTo>
                  <a:pt x="3071786" y="287020"/>
                </a:lnTo>
                <a:lnTo>
                  <a:pt x="3071786" y="279400"/>
                </a:lnTo>
                <a:lnTo>
                  <a:pt x="3073466" y="279400"/>
                </a:lnTo>
                <a:lnTo>
                  <a:pt x="3074137" y="280670"/>
                </a:lnTo>
                <a:lnTo>
                  <a:pt x="3079343" y="280670"/>
                </a:lnTo>
                <a:lnTo>
                  <a:pt x="3078204" y="283096"/>
                </a:lnTo>
                <a:lnTo>
                  <a:pt x="3078166" y="283247"/>
                </a:lnTo>
                <a:lnTo>
                  <a:pt x="3078668" y="284480"/>
                </a:lnTo>
                <a:lnTo>
                  <a:pt x="3088045" y="284480"/>
                </a:lnTo>
                <a:lnTo>
                  <a:pt x="3093087" y="285750"/>
                </a:lnTo>
                <a:lnTo>
                  <a:pt x="3084182" y="285750"/>
                </a:lnTo>
                <a:lnTo>
                  <a:pt x="3084493" y="287020"/>
                </a:lnTo>
                <a:close/>
              </a:path>
              <a:path w="4096384" h="836930">
                <a:moveTo>
                  <a:pt x="3083023" y="284480"/>
                </a:moveTo>
                <a:lnTo>
                  <a:pt x="3078668" y="284480"/>
                </a:lnTo>
                <a:lnTo>
                  <a:pt x="3078326" y="283640"/>
                </a:lnTo>
                <a:lnTo>
                  <a:pt x="3078204" y="283096"/>
                </a:lnTo>
                <a:lnTo>
                  <a:pt x="3079343" y="280670"/>
                </a:lnTo>
                <a:lnTo>
                  <a:pt x="3080665" y="280670"/>
                </a:lnTo>
                <a:lnTo>
                  <a:pt x="3082008" y="279400"/>
                </a:lnTo>
                <a:lnTo>
                  <a:pt x="3083690" y="279400"/>
                </a:lnTo>
                <a:lnTo>
                  <a:pt x="3083931" y="281198"/>
                </a:lnTo>
                <a:lnTo>
                  <a:pt x="3083861" y="282368"/>
                </a:lnTo>
                <a:lnTo>
                  <a:pt x="3083023" y="284480"/>
                </a:lnTo>
                <a:close/>
              </a:path>
              <a:path w="4096384" h="836930">
                <a:moveTo>
                  <a:pt x="3088045" y="284480"/>
                </a:moveTo>
                <a:lnTo>
                  <a:pt x="3083023" y="284480"/>
                </a:lnTo>
                <a:lnTo>
                  <a:pt x="3083861" y="282368"/>
                </a:lnTo>
                <a:lnTo>
                  <a:pt x="3083931" y="281198"/>
                </a:lnTo>
                <a:lnTo>
                  <a:pt x="3083690" y="279400"/>
                </a:lnTo>
                <a:lnTo>
                  <a:pt x="3084031" y="279400"/>
                </a:lnTo>
                <a:lnTo>
                  <a:pt x="3086205" y="280670"/>
                </a:lnTo>
                <a:lnTo>
                  <a:pt x="3095084" y="280670"/>
                </a:lnTo>
                <a:lnTo>
                  <a:pt x="3088045" y="284480"/>
                </a:lnTo>
                <a:close/>
              </a:path>
              <a:path w="4096384" h="836930">
                <a:moveTo>
                  <a:pt x="3187114" y="285750"/>
                </a:moveTo>
                <a:lnTo>
                  <a:pt x="3183434" y="284480"/>
                </a:lnTo>
                <a:lnTo>
                  <a:pt x="3187114" y="279400"/>
                </a:lnTo>
                <a:lnTo>
                  <a:pt x="3189288" y="281940"/>
                </a:lnTo>
                <a:lnTo>
                  <a:pt x="3190139" y="284480"/>
                </a:lnTo>
                <a:lnTo>
                  <a:pt x="3189471" y="284480"/>
                </a:lnTo>
                <a:lnTo>
                  <a:pt x="3187114" y="285750"/>
                </a:lnTo>
                <a:close/>
              </a:path>
              <a:path w="4096384" h="836930">
                <a:moveTo>
                  <a:pt x="3200524" y="284480"/>
                </a:moveTo>
                <a:lnTo>
                  <a:pt x="3190139" y="284480"/>
                </a:lnTo>
                <a:lnTo>
                  <a:pt x="3189288" y="281940"/>
                </a:lnTo>
                <a:lnTo>
                  <a:pt x="3187114" y="279400"/>
                </a:lnTo>
                <a:lnTo>
                  <a:pt x="3196237" y="279400"/>
                </a:lnTo>
                <a:lnTo>
                  <a:pt x="3198350" y="283210"/>
                </a:lnTo>
                <a:lnTo>
                  <a:pt x="3199359" y="283210"/>
                </a:lnTo>
                <a:lnTo>
                  <a:pt x="3200524" y="284480"/>
                </a:lnTo>
                <a:close/>
              </a:path>
              <a:path w="4096384" h="836930">
                <a:moveTo>
                  <a:pt x="3245704" y="287020"/>
                </a:moveTo>
                <a:lnTo>
                  <a:pt x="3230710" y="287020"/>
                </a:lnTo>
                <a:lnTo>
                  <a:pt x="3236557" y="279400"/>
                </a:lnTo>
                <a:lnTo>
                  <a:pt x="3240414" y="281940"/>
                </a:lnTo>
                <a:lnTo>
                  <a:pt x="3237415" y="283210"/>
                </a:lnTo>
                <a:lnTo>
                  <a:pt x="3245704" y="287020"/>
                </a:lnTo>
                <a:close/>
              </a:path>
              <a:path w="4096384" h="836930">
                <a:moveTo>
                  <a:pt x="3328355" y="291994"/>
                </a:moveTo>
                <a:lnTo>
                  <a:pt x="3326515" y="291737"/>
                </a:lnTo>
                <a:lnTo>
                  <a:pt x="3321057" y="283210"/>
                </a:lnTo>
                <a:lnTo>
                  <a:pt x="3321549" y="283210"/>
                </a:lnTo>
                <a:lnTo>
                  <a:pt x="3325065" y="279400"/>
                </a:lnTo>
                <a:lnTo>
                  <a:pt x="3327579" y="288290"/>
                </a:lnTo>
                <a:lnTo>
                  <a:pt x="3331770" y="288290"/>
                </a:lnTo>
                <a:lnTo>
                  <a:pt x="3328355" y="291994"/>
                </a:lnTo>
                <a:close/>
              </a:path>
              <a:path w="4096384" h="836930">
                <a:moveTo>
                  <a:pt x="3327579" y="288290"/>
                </a:moveTo>
                <a:lnTo>
                  <a:pt x="3325065" y="279400"/>
                </a:lnTo>
                <a:lnTo>
                  <a:pt x="3328871" y="279400"/>
                </a:lnTo>
                <a:lnTo>
                  <a:pt x="3328629" y="280670"/>
                </a:lnTo>
                <a:lnTo>
                  <a:pt x="3330310" y="280670"/>
                </a:lnTo>
                <a:lnTo>
                  <a:pt x="3330196" y="284933"/>
                </a:lnTo>
                <a:lnTo>
                  <a:pt x="3329806" y="285697"/>
                </a:lnTo>
                <a:lnTo>
                  <a:pt x="3327579" y="288290"/>
                </a:lnTo>
                <a:close/>
              </a:path>
              <a:path w="4096384" h="836930">
                <a:moveTo>
                  <a:pt x="3330310" y="280670"/>
                </a:moveTo>
                <a:lnTo>
                  <a:pt x="3328629" y="280670"/>
                </a:lnTo>
                <a:lnTo>
                  <a:pt x="3329779" y="279400"/>
                </a:lnTo>
                <a:lnTo>
                  <a:pt x="3330270" y="279400"/>
                </a:lnTo>
                <a:lnTo>
                  <a:pt x="3330310" y="280670"/>
                </a:lnTo>
                <a:close/>
              </a:path>
              <a:path w="4096384" h="836930">
                <a:moveTo>
                  <a:pt x="3331770" y="288290"/>
                </a:moveTo>
                <a:lnTo>
                  <a:pt x="3327579" y="288290"/>
                </a:lnTo>
                <a:lnTo>
                  <a:pt x="3329695" y="285846"/>
                </a:lnTo>
                <a:lnTo>
                  <a:pt x="3329806" y="285697"/>
                </a:lnTo>
                <a:lnTo>
                  <a:pt x="3330314" y="284701"/>
                </a:lnTo>
                <a:lnTo>
                  <a:pt x="3330389" y="283247"/>
                </a:lnTo>
                <a:lnTo>
                  <a:pt x="3330270" y="279400"/>
                </a:lnTo>
                <a:lnTo>
                  <a:pt x="3345520" y="279400"/>
                </a:lnTo>
                <a:lnTo>
                  <a:pt x="3351060" y="280670"/>
                </a:lnTo>
                <a:lnTo>
                  <a:pt x="3351394" y="284480"/>
                </a:lnTo>
                <a:lnTo>
                  <a:pt x="3336975" y="284480"/>
                </a:lnTo>
                <a:lnTo>
                  <a:pt x="3331770" y="288290"/>
                </a:lnTo>
                <a:close/>
              </a:path>
              <a:path w="4096384" h="836930">
                <a:moveTo>
                  <a:pt x="3355904" y="282550"/>
                </a:moveTo>
                <a:lnTo>
                  <a:pt x="3353699" y="282147"/>
                </a:lnTo>
                <a:lnTo>
                  <a:pt x="3356416" y="279400"/>
                </a:lnTo>
                <a:lnTo>
                  <a:pt x="3355904" y="282550"/>
                </a:lnTo>
                <a:close/>
              </a:path>
              <a:path w="4096384" h="836930">
                <a:moveTo>
                  <a:pt x="3366486" y="284480"/>
                </a:moveTo>
                <a:lnTo>
                  <a:pt x="3355904" y="282550"/>
                </a:lnTo>
                <a:lnTo>
                  <a:pt x="3356416" y="279400"/>
                </a:lnTo>
                <a:lnTo>
                  <a:pt x="3362794" y="279400"/>
                </a:lnTo>
                <a:lnTo>
                  <a:pt x="3365478" y="281940"/>
                </a:lnTo>
                <a:lnTo>
                  <a:pt x="3366396" y="283096"/>
                </a:lnTo>
                <a:lnTo>
                  <a:pt x="3366486" y="284480"/>
                </a:lnTo>
                <a:close/>
              </a:path>
              <a:path w="4096384" h="836930">
                <a:moveTo>
                  <a:pt x="3767609" y="288290"/>
                </a:moveTo>
                <a:lnTo>
                  <a:pt x="3765926" y="281940"/>
                </a:lnTo>
                <a:lnTo>
                  <a:pt x="3768284" y="279400"/>
                </a:lnTo>
                <a:lnTo>
                  <a:pt x="3772789" y="284480"/>
                </a:lnTo>
                <a:lnTo>
                  <a:pt x="3770124" y="285750"/>
                </a:lnTo>
                <a:lnTo>
                  <a:pt x="3767609" y="288290"/>
                </a:lnTo>
                <a:close/>
              </a:path>
              <a:path w="4096384" h="836930">
                <a:moveTo>
                  <a:pt x="4008316" y="284480"/>
                </a:moveTo>
                <a:lnTo>
                  <a:pt x="3983669" y="284480"/>
                </a:lnTo>
                <a:lnTo>
                  <a:pt x="3984972" y="283247"/>
                </a:lnTo>
                <a:lnTo>
                  <a:pt x="3985056" y="283096"/>
                </a:lnTo>
                <a:lnTo>
                  <a:pt x="3985509" y="281940"/>
                </a:lnTo>
                <a:lnTo>
                  <a:pt x="3916462" y="281940"/>
                </a:lnTo>
                <a:lnTo>
                  <a:pt x="3916285" y="280670"/>
                </a:lnTo>
                <a:lnTo>
                  <a:pt x="3984344" y="280670"/>
                </a:lnTo>
                <a:lnTo>
                  <a:pt x="3991049" y="279400"/>
                </a:lnTo>
                <a:lnTo>
                  <a:pt x="4014863" y="279400"/>
                </a:lnTo>
                <a:lnTo>
                  <a:pt x="4008316" y="281940"/>
                </a:lnTo>
                <a:lnTo>
                  <a:pt x="4008316" y="284480"/>
                </a:lnTo>
                <a:close/>
              </a:path>
              <a:path w="4096384" h="836930">
                <a:moveTo>
                  <a:pt x="4002102" y="295910"/>
                </a:moveTo>
                <a:lnTo>
                  <a:pt x="4002850" y="291737"/>
                </a:lnTo>
                <a:lnTo>
                  <a:pt x="4003278" y="289634"/>
                </a:lnTo>
                <a:lnTo>
                  <a:pt x="4003351" y="289479"/>
                </a:lnTo>
                <a:lnTo>
                  <a:pt x="4005127" y="287020"/>
                </a:lnTo>
                <a:lnTo>
                  <a:pt x="4008316" y="287020"/>
                </a:lnTo>
                <a:lnTo>
                  <a:pt x="4008316" y="281940"/>
                </a:lnTo>
                <a:lnTo>
                  <a:pt x="4014863" y="279400"/>
                </a:lnTo>
                <a:lnTo>
                  <a:pt x="4014529" y="284480"/>
                </a:lnTo>
                <a:lnTo>
                  <a:pt x="4002102" y="295910"/>
                </a:lnTo>
                <a:close/>
              </a:path>
              <a:path w="4096384" h="836930">
                <a:moveTo>
                  <a:pt x="3022849" y="280670"/>
                </a:moveTo>
                <a:lnTo>
                  <a:pt x="3019488" y="280670"/>
                </a:lnTo>
                <a:lnTo>
                  <a:pt x="3023039" y="279708"/>
                </a:lnTo>
                <a:lnTo>
                  <a:pt x="3022849" y="280670"/>
                </a:lnTo>
                <a:close/>
              </a:path>
              <a:path w="4096384" h="836930">
                <a:moveTo>
                  <a:pt x="1603216" y="280670"/>
                </a:moveTo>
                <a:lnTo>
                  <a:pt x="1603405" y="280097"/>
                </a:lnTo>
                <a:lnTo>
                  <a:pt x="1603546" y="280497"/>
                </a:lnTo>
                <a:lnTo>
                  <a:pt x="1603216" y="280670"/>
                </a:lnTo>
                <a:close/>
              </a:path>
              <a:path w="4096384" h="836930">
                <a:moveTo>
                  <a:pt x="1383028" y="283096"/>
                </a:moveTo>
                <a:lnTo>
                  <a:pt x="1382293" y="280497"/>
                </a:lnTo>
                <a:lnTo>
                  <a:pt x="1385814" y="281940"/>
                </a:lnTo>
                <a:lnTo>
                  <a:pt x="1383028" y="283096"/>
                </a:lnTo>
                <a:close/>
              </a:path>
              <a:path w="4096384" h="836930">
                <a:moveTo>
                  <a:pt x="1603607" y="280670"/>
                </a:moveTo>
                <a:lnTo>
                  <a:pt x="1603216" y="280670"/>
                </a:lnTo>
                <a:lnTo>
                  <a:pt x="1603548" y="280502"/>
                </a:lnTo>
                <a:lnTo>
                  <a:pt x="1603607" y="280670"/>
                </a:lnTo>
                <a:close/>
              </a:path>
              <a:path w="4096384" h="836930">
                <a:moveTo>
                  <a:pt x="924673" y="280670"/>
                </a:moveTo>
                <a:lnTo>
                  <a:pt x="924339" y="280670"/>
                </a:lnTo>
                <a:lnTo>
                  <a:pt x="924673" y="280670"/>
                </a:lnTo>
                <a:close/>
              </a:path>
              <a:path w="4096384" h="836930">
                <a:moveTo>
                  <a:pt x="95091" y="283210"/>
                </a:moveTo>
                <a:lnTo>
                  <a:pt x="99452" y="280670"/>
                </a:lnTo>
                <a:lnTo>
                  <a:pt x="102974" y="280670"/>
                </a:lnTo>
                <a:lnTo>
                  <a:pt x="95091" y="283210"/>
                </a:lnTo>
                <a:close/>
              </a:path>
              <a:path w="4096384" h="836930">
                <a:moveTo>
                  <a:pt x="108841" y="283210"/>
                </a:moveTo>
                <a:lnTo>
                  <a:pt x="95091" y="283210"/>
                </a:lnTo>
                <a:lnTo>
                  <a:pt x="102974" y="280670"/>
                </a:lnTo>
                <a:lnTo>
                  <a:pt x="112080" y="280670"/>
                </a:lnTo>
                <a:lnTo>
                  <a:pt x="108841" y="28321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25582" y="283210"/>
                </a:lnTo>
                <a:lnTo>
                  <a:pt x="329603" y="280670"/>
                </a:lnTo>
                <a:lnTo>
                  <a:pt x="331783" y="281940"/>
                </a:lnTo>
                <a:lnTo>
                  <a:pt x="339222" y="285697"/>
                </a:lnTo>
                <a:lnTo>
                  <a:pt x="339173" y="285846"/>
                </a:lnTo>
                <a:lnTo>
                  <a:pt x="335299" y="28829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360109" y="289560"/>
                </a:moveTo>
                <a:lnTo>
                  <a:pt x="334461" y="289560"/>
                </a:lnTo>
                <a:lnTo>
                  <a:pt x="335299" y="288290"/>
                </a:lnTo>
                <a:lnTo>
                  <a:pt x="339173" y="285846"/>
                </a:lnTo>
                <a:lnTo>
                  <a:pt x="339222" y="285697"/>
                </a:lnTo>
                <a:lnTo>
                  <a:pt x="331783" y="281940"/>
                </a:lnTo>
                <a:lnTo>
                  <a:pt x="329603" y="280670"/>
                </a:lnTo>
                <a:lnTo>
                  <a:pt x="340832" y="280670"/>
                </a:lnTo>
                <a:lnTo>
                  <a:pt x="338822" y="281940"/>
                </a:lnTo>
                <a:lnTo>
                  <a:pt x="338992" y="283210"/>
                </a:lnTo>
                <a:lnTo>
                  <a:pt x="381148" y="283210"/>
                </a:lnTo>
                <a:lnTo>
                  <a:pt x="382071" y="284480"/>
                </a:lnTo>
                <a:lnTo>
                  <a:pt x="383243" y="285750"/>
                </a:lnTo>
                <a:lnTo>
                  <a:pt x="360947" y="285750"/>
                </a:lnTo>
                <a:lnTo>
                  <a:pt x="357929" y="288290"/>
                </a:lnTo>
                <a:lnTo>
                  <a:pt x="360109" y="289560"/>
                </a:lnTo>
                <a:close/>
              </a:path>
              <a:path w="4096384" h="836930">
                <a:moveTo>
                  <a:pt x="341003" y="283210"/>
                </a:moveTo>
                <a:lnTo>
                  <a:pt x="338992" y="283210"/>
                </a:lnTo>
                <a:lnTo>
                  <a:pt x="338822" y="281940"/>
                </a:lnTo>
                <a:lnTo>
                  <a:pt x="340832" y="280670"/>
                </a:lnTo>
                <a:lnTo>
                  <a:pt x="343013" y="281940"/>
                </a:lnTo>
                <a:lnTo>
                  <a:pt x="341003" y="283210"/>
                </a:lnTo>
                <a:close/>
              </a:path>
              <a:path w="4096384" h="836930">
                <a:moveTo>
                  <a:pt x="381148" y="283210"/>
                </a:moveTo>
                <a:lnTo>
                  <a:pt x="341003" y="283210"/>
                </a:lnTo>
                <a:lnTo>
                  <a:pt x="343013" y="281940"/>
                </a:lnTo>
                <a:lnTo>
                  <a:pt x="340832" y="280670"/>
                </a:lnTo>
                <a:lnTo>
                  <a:pt x="368320" y="280670"/>
                </a:lnTo>
                <a:lnTo>
                  <a:pt x="368824" y="281940"/>
                </a:lnTo>
                <a:lnTo>
                  <a:pt x="380224" y="281940"/>
                </a:lnTo>
                <a:lnTo>
                  <a:pt x="381148" y="283210"/>
                </a:lnTo>
                <a:close/>
              </a:path>
              <a:path w="4096384" h="836930">
                <a:moveTo>
                  <a:pt x="383243" y="285750"/>
                </a:moveTo>
                <a:lnTo>
                  <a:pt x="382071" y="284480"/>
                </a:lnTo>
                <a:lnTo>
                  <a:pt x="380224" y="281940"/>
                </a:lnTo>
                <a:lnTo>
                  <a:pt x="383747" y="280670"/>
                </a:lnTo>
                <a:lnTo>
                  <a:pt x="384081" y="281940"/>
                </a:lnTo>
                <a:lnTo>
                  <a:pt x="384068" y="283247"/>
                </a:lnTo>
                <a:lnTo>
                  <a:pt x="383243" y="285750"/>
                </a:lnTo>
                <a:close/>
              </a:path>
              <a:path w="4096384" h="836930">
                <a:moveTo>
                  <a:pt x="434621" y="303530"/>
                </a:moveTo>
                <a:lnTo>
                  <a:pt x="430682" y="303530"/>
                </a:lnTo>
                <a:lnTo>
                  <a:pt x="432358" y="302260"/>
                </a:lnTo>
                <a:lnTo>
                  <a:pt x="429674" y="298450"/>
                </a:lnTo>
                <a:lnTo>
                  <a:pt x="427386" y="298450"/>
                </a:lnTo>
                <a:lnTo>
                  <a:pt x="422969" y="285750"/>
                </a:lnTo>
                <a:lnTo>
                  <a:pt x="383243" y="285750"/>
                </a:lnTo>
                <a:lnTo>
                  <a:pt x="384068" y="283247"/>
                </a:lnTo>
                <a:lnTo>
                  <a:pt x="384081" y="281940"/>
                </a:lnTo>
                <a:lnTo>
                  <a:pt x="383747" y="280670"/>
                </a:lnTo>
                <a:lnTo>
                  <a:pt x="394977" y="280670"/>
                </a:lnTo>
                <a:lnTo>
                  <a:pt x="394977" y="281940"/>
                </a:lnTo>
                <a:lnTo>
                  <a:pt x="395815" y="281940"/>
                </a:lnTo>
                <a:lnTo>
                  <a:pt x="396817" y="283210"/>
                </a:lnTo>
                <a:lnTo>
                  <a:pt x="409893" y="283210"/>
                </a:lnTo>
                <a:lnTo>
                  <a:pt x="411065" y="284480"/>
                </a:lnTo>
                <a:lnTo>
                  <a:pt x="425372" y="284480"/>
                </a:lnTo>
                <a:lnTo>
                  <a:pt x="426772" y="286925"/>
                </a:lnTo>
                <a:lnTo>
                  <a:pt x="426826" y="293370"/>
                </a:lnTo>
                <a:lnTo>
                  <a:pt x="435484" y="293370"/>
                </a:lnTo>
                <a:lnTo>
                  <a:pt x="437387" y="295910"/>
                </a:lnTo>
                <a:lnTo>
                  <a:pt x="449118" y="295910"/>
                </a:lnTo>
                <a:lnTo>
                  <a:pt x="450961" y="297180"/>
                </a:lnTo>
                <a:lnTo>
                  <a:pt x="459454" y="297180"/>
                </a:lnTo>
                <a:lnTo>
                  <a:pt x="459676" y="299720"/>
                </a:lnTo>
                <a:lnTo>
                  <a:pt x="435711" y="299720"/>
                </a:lnTo>
                <a:lnTo>
                  <a:pt x="434621" y="303530"/>
                </a:lnTo>
                <a:close/>
              </a:path>
              <a:path w="4096384" h="836930">
                <a:moveTo>
                  <a:pt x="425372" y="284480"/>
                </a:moveTo>
                <a:lnTo>
                  <a:pt x="423473" y="284480"/>
                </a:lnTo>
                <a:lnTo>
                  <a:pt x="421682" y="283247"/>
                </a:lnTo>
                <a:lnTo>
                  <a:pt x="421627" y="281940"/>
                </a:lnTo>
                <a:lnTo>
                  <a:pt x="423303" y="280670"/>
                </a:lnTo>
                <a:lnTo>
                  <a:pt x="424815" y="281940"/>
                </a:lnTo>
                <a:lnTo>
                  <a:pt x="425149" y="283210"/>
                </a:lnTo>
                <a:lnTo>
                  <a:pt x="424645" y="283210"/>
                </a:lnTo>
                <a:lnTo>
                  <a:pt x="425372" y="284480"/>
                </a:lnTo>
                <a:close/>
              </a:path>
              <a:path w="4096384" h="836930">
                <a:moveTo>
                  <a:pt x="439790" y="289560"/>
                </a:moveTo>
                <a:lnTo>
                  <a:pt x="434369" y="289560"/>
                </a:lnTo>
                <a:lnTo>
                  <a:pt x="432522" y="288290"/>
                </a:lnTo>
                <a:lnTo>
                  <a:pt x="425254" y="283607"/>
                </a:lnTo>
                <a:lnTo>
                  <a:pt x="424815" y="281940"/>
                </a:lnTo>
                <a:lnTo>
                  <a:pt x="423303" y="280670"/>
                </a:lnTo>
                <a:lnTo>
                  <a:pt x="462531" y="280670"/>
                </a:lnTo>
                <a:lnTo>
                  <a:pt x="462531" y="283210"/>
                </a:lnTo>
                <a:lnTo>
                  <a:pt x="513084" y="283210"/>
                </a:lnTo>
                <a:lnTo>
                  <a:pt x="512151" y="284480"/>
                </a:lnTo>
                <a:lnTo>
                  <a:pt x="510638" y="284480"/>
                </a:lnTo>
                <a:lnTo>
                  <a:pt x="509630" y="285750"/>
                </a:lnTo>
                <a:lnTo>
                  <a:pt x="450797" y="285750"/>
                </a:lnTo>
                <a:lnTo>
                  <a:pt x="451836" y="287020"/>
                </a:lnTo>
                <a:lnTo>
                  <a:pt x="440569" y="287020"/>
                </a:lnTo>
                <a:lnTo>
                  <a:pt x="439568" y="288290"/>
                </a:lnTo>
                <a:lnTo>
                  <a:pt x="439790" y="289560"/>
                </a:lnTo>
                <a:close/>
              </a:path>
              <a:path w="4096384" h="836930">
                <a:moveTo>
                  <a:pt x="558078" y="281940"/>
                </a:moveTo>
                <a:lnTo>
                  <a:pt x="557239" y="281940"/>
                </a:lnTo>
                <a:lnTo>
                  <a:pt x="558746" y="280670"/>
                </a:lnTo>
                <a:lnTo>
                  <a:pt x="558078" y="281940"/>
                </a:lnTo>
                <a:close/>
              </a:path>
              <a:path w="4096384" h="836930">
                <a:moveTo>
                  <a:pt x="582383" y="281940"/>
                </a:moveTo>
                <a:lnTo>
                  <a:pt x="558078" y="281940"/>
                </a:lnTo>
                <a:lnTo>
                  <a:pt x="558746" y="280670"/>
                </a:lnTo>
                <a:lnTo>
                  <a:pt x="582213" y="280670"/>
                </a:lnTo>
                <a:lnTo>
                  <a:pt x="582383" y="28194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96795" y="284480"/>
                </a:lnTo>
                <a:lnTo>
                  <a:pt x="595010" y="283247"/>
                </a:lnTo>
                <a:lnTo>
                  <a:pt x="594985" y="283096"/>
                </a:lnTo>
                <a:lnTo>
                  <a:pt x="595289" y="281940"/>
                </a:lnTo>
                <a:lnTo>
                  <a:pt x="597804" y="280670"/>
                </a:lnTo>
                <a:lnTo>
                  <a:pt x="600148" y="28067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529915" y="297180"/>
                </a:moveTo>
                <a:lnTo>
                  <a:pt x="507790" y="297180"/>
                </a:lnTo>
                <a:lnTo>
                  <a:pt x="503933" y="290830"/>
                </a:lnTo>
                <a:lnTo>
                  <a:pt x="588754" y="290830"/>
                </a:lnTo>
                <a:lnTo>
                  <a:pt x="594451" y="285750"/>
                </a:lnTo>
                <a:lnTo>
                  <a:pt x="599316" y="285750"/>
                </a:lnTo>
                <a:lnTo>
                  <a:pt x="600148" y="280670"/>
                </a:lnTo>
                <a:lnTo>
                  <a:pt x="609537" y="280670"/>
                </a:lnTo>
                <a:lnTo>
                  <a:pt x="608863" y="281940"/>
                </a:lnTo>
                <a:lnTo>
                  <a:pt x="607357" y="283210"/>
                </a:lnTo>
                <a:lnTo>
                  <a:pt x="635889" y="283210"/>
                </a:lnTo>
                <a:lnTo>
                  <a:pt x="636258" y="284480"/>
                </a:lnTo>
                <a:lnTo>
                  <a:pt x="603337" y="284480"/>
                </a:lnTo>
                <a:lnTo>
                  <a:pt x="603219" y="286232"/>
                </a:lnTo>
                <a:lnTo>
                  <a:pt x="603202" y="287073"/>
                </a:lnTo>
                <a:lnTo>
                  <a:pt x="604843" y="289560"/>
                </a:lnTo>
                <a:lnTo>
                  <a:pt x="671225" y="289560"/>
                </a:lnTo>
                <a:lnTo>
                  <a:pt x="671225" y="292100"/>
                </a:lnTo>
                <a:lnTo>
                  <a:pt x="529418" y="292100"/>
                </a:lnTo>
                <a:lnTo>
                  <a:pt x="528640" y="294436"/>
                </a:lnTo>
                <a:lnTo>
                  <a:pt x="528741" y="294957"/>
                </a:lnTo>
                <a:lnTo>
                  <a:pt x="529915" y="297180"/>
                </a:lnTo>
                <a:close/>
              </a:path>
              <a:path w="4096384" h="836930">
                <a:moveTo>
                  <a:pt x="656977" y="288290"/>
                </a:moveTo>
                <a:lnTo>
                  <a:pt x="637366" y="288290"/>
                </a:lnTo>
                <a:lnTo>
                  <a:pt x="639880" y="280670"/>
                </a:lnTo>
                <a:lnTo>
                  <a:pt x="697541" y="280670"/>
                </a:lnTo>
                <a:lnTo>
                  <a:pt x="695026" y="285750"/>
                </a:lnTo>
                <a:lnTo>
                  <a:pt x="671225" y="285750"/>
                </a:lnTo>
                <a:lnTo>
                  <a:pt x="671225" y="287020"/>
                </a:lnTo>
                <a:lnTo>
                  <a:pt x="656473" y="287020"/>
                </a:lnTo>
                <a:lnTo>
                  <a:pt x="656977" y="288290"/>
                </a:lnTo>
                <a:close/>
              </a:path>
              <a:path w="4096384" h="836930">
                <a:moveTo>
                  <a:pt x="699217" y="290830"/>
                </a:moveTo>
                <a:lnTo>
                  <a:pt x="692512" y="290830"/>
                </a:lnTo>
                <a:lnTo>
                  <a:pt x="697541" y="280670"/>
                </a:lnTo>
                <a:lnTo>
                  <a:pt x="700787" y="288048"/>
                </a:lnTo>
                <a:lnTo>
                  <a:pt x="700708" y="289572"/>
                </a:lnTo>
                <a:lnTo>
                  <a:pt x="699217" y="290830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900708" y="289560"/>
                </a:lnTo>
                <a:lnTo>
                  <a:pt x="892825" y="287020"/>
                </a:lnTo>
                <a:lnTo>
                  <a:pt x="903052" y="283210"/>
                </a:lnTo>
                <a:lnTo>
                  <a:pt x="905233" y="280670"/>
                </a:lnTo>
                <a:lnTo>
                  <a:pt x="907577" y="280670"/>
                </a:lnTo>
                <a:lnTo>
                  <a:pt x="908919" y="281940"/>
                </a:lnTo>
                <a:lnTo>
                  <a:pt x="909423" y="284480"/>
                </a:lnTo>
                <a:lnTo>
                  <a:pt x="906902" y="28448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944085" y="295910"/>
                </a:moveTo>
                <a:lnTo>
                  <a:pt x="934227" y="295910"/>
                </a:lnTo>
                <a:lnTo>
                  <a:pt x="935244" y="294807"/>
                </a:lnTo>
                <a:lnTo>
                  <a:pt x="935312" y="294310"/>
                </a:lnTo>
                <a:lnTo>
                  <a:pt x="935065" y="293370"/>
                </a:lnTo>
                <a:lnTo>
                  <a:pt x="927692" y="293370"/>
                </a:lnTo>
                <a:lnTo>
                  <a:pt x="927692" y="288290"/>
                </a:lnTo>
                <a:lnTo>
                  <a:pt x="925348" y="284480"/>
                </a:lnTo>
                <a:lnTo>
                  <a:pt x="909423" y="284480"/>
                </a:lnTo>
                <a:lnTo>
                  <a:pt x="908919" y="281940"/>
                </a:lnTo>
                <a:lnTo>
                  <a:pt x="907577" y="280670"/>
                </a:lnTo>
                <a:lnTo>
                  <a:pt x="920149" y="280670"/>
                </a:lnTo>
                <a:lnTo>
                  <a:pt x="919815" y="281940"/>
                </a:lnTo>
                <a:lnTo>
                  <a:pt x="920483" y="283210"/>
                </a:lnTo>
                <a:lnTo>
                  <a:pt x="1139738" y="283210"/>
                </a:lnTo>
                <a:lnTo>
                  <a:pt x="1139738" y="285750"/>
                </a:lnTo>
                <a:lnTo>
                  <a:pt x="953170" y="285750"/>
                </a:lnTo>
                <a:lnTo>
                  <a:pt x="953170" y="288290"/>
                </a:lnTo>
                <a:lnTo>
                  <a:pt x="947473" y="288290"/>
                </a:lnTo>
                <a:lnTo>
                  <a:pt x="945293" y="293370"/>
                </a:lnTo>
                <a:lnTo>
                  <a:pt x="944085" y="295910"/>
                </a:lnTo>
                <a:close/>
              </a:path>
              <a:path w="4096384" h="836930">
                <a:moveTo>
                  <a:pt x="1163540" y="283210"/>
                </a:moveTo>
                <a:lnTo>
                  <a:pt x="1162368" y="283210"/>
                </a:lnTo>
                <a:lnTo>
                  <a:pt x="1161196" y="281940"/>
                </a:lnTo>
                <a:lnTo>
                  <a:pt x="1160528" y="281940"/>
                </a:lnTo>
                <a:lnTo>
                  <a:pt x="1160358" y="280670"/>
                </a:lnTo>
                <a:lnTo>
                  <a:pt x="1162204" y="280670"/>
                </a:lnTo>
                <a:lnTo>
                  <a:pt x="1163540" y="28321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63540" y="283210"/>
                </a:lnTo>
                <a:lnTo>
                  <a:pt x="1162204" y="280670"/>
                </a:lnTo>
                <a:lnTo>
                  <a:pt x="1198718" y="280670"/>
                </a:lnTo>
                <a:lnTo>
                  <a:pt x="1197405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49270" y="280670"/>
                </a:lnTo>
                <a:lnTo>
                  <a:pt x="1350613" y="28194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59498" y="283210"/>
                </a:moveTo>
                <a:lnTo>
                  <a:pt x="1350613" y="283210"/>
                </a:lnTo>
                <a:lnTo>
                  <a:pt x="1350613" y="281940"/>
                </a:lnTo>
                <a:lnTo>
                  <a:pt x="1349270" y="280670"/>
                </a:lnTo>
                <a:lnTo>
                  <a:pt x="1361510" y="280670"/>
                </a:lnTo>
                <a:lnTo>
                  <a:pt x="1359498" y="283210"/>
                </a:lnTo>
                <a:close/>
              </a:path>
              <a:path w="4096384" h="836930">
                <a:moveTo>
                  <a:pt x="1488721" y="284480"/>
                </a:moveTo>
                <a:lnTo>
                  <a:pt x="1492256" y="280670"/>
                </a:lnTo>
                <a:lnTo>
                  <a:pt x="1497113" y="281940"/>
                </a:lnTo>
                <a:lnTo>
                  <a:pt x="1493006" y="283247"/>
                </a:lnTo>
                <a:lnTo>
                  <a:pt x="1488721" y="28448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505556" y="283247"/>
                </a:lnTo>
                <a:lnTo>
                  <a:pt x="1505571" y="283096"/>
                </a:lnTo>
                <a:lnTo>
                  <a:pt x="1507172" y="280670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17472" y="284480"/>
                </a:moveTo>
                <a:lnTo>
                  <a:pt x="1507513" y="284480"/>
                </a:lnTo>
                <a:lnTo>
                  <a:pt x="1507172" y="280670"/>
                </a:lnTo>
                <a:lnTo>
                  <a:pt x="1518336" y="280670"/>
                </a:lnTo>
                <a:lnTo>
                  <a:pt x="1517472" y="284480"/>
                </a:lnTo>
                <a:close/>
              </a:path>
              <a:path w="4096384" h="836930">
                <a:moveTo>
                  <a:pt x="1546571" y="288290"/>
                </a:moveTo>
                <a:lnTo>
                  <a:pt x="1543048" y="288290"/>
                </a:lnTo>
                <a:lnTo>
                  <a:pt x="1545726" y="280670"/>
                </a:lnTo>
                <a:lnTo>
                  <a:pt x="1550925" y="284480"/>
                </a:lnTo>
                <a:lnTo>
                  <a:pt x="1547573" y="287020"/>
                </a:lnTo>
                <a:lnTo>
                  <a:pt x="1546571" y="288290"/>
                </a:lnTo>
                <a:close/>
              </a:path>
              <a:path w="4096384" h="836930">
                <a:moveTo>
                  <a:pt x="1513019" y="304800"/>
                </a:moveTo>
                <a:lnTo>
                  <a:pt x="1511199" y="304800"/>
                </a:lnTo>
                <a:lnTo>
                  <a:pt x="1508685" y="297180"/>
                </a:lnTo>
                <a:lnTo>
                  <a:pt x="1506305" y="293370"/>
                </a:lnTo>
                <a:lnTo>
                  <a:pt x="1537849" y="293370"/>
                </a:lnTo>
                <a:lnTo>
                  <a:pt x="1541876" y="292100"/>
                </a:lnTo>
                <a:lnTo>
                  <a:pt x="1544724" y="292100"/>
                </a:lnTo>
                <a:lnTo>
                  <a:pt x="1546571" y="288290"/>
                </a:lnTo>
                <a:lnTo>
                  <a:pt x="1547573" y="287020"/>
                </a:lnTo>
                <a:lnTo>
                  <a:pt x="1550925" y="284480"/>
                </a:lnTo>
                <a:lnTo>
                  <a:pt x="1545726" y="280670"/>
                </a:lnTo>
                <a:lnTo>
                  <a:pt x="1563320" y="280670"/>
                </a:lnTo>
                <a:lnTo>
                  <a:pt x="1564660" y="283210"/>
                </a:lnTo>
                <a:lnTo>
                  <a:pt x="1562318" y="283210"/>
                </a:lnTo>
                <a:lnTo>
                  <a:pt x="1562144" y="284480"/>
                </a:lnTo>
                <a:lnTo>
                  <a:pt x="1558796" y="284480"/>
                </a:lnTo>
                <a:lnTo>
                  <a:pt x="1559736" y="287020"/>
                </a:lnTo>
                <a:lnTo>
                  <a:pt x="1552431" y="287020"/>
                </a:lnTo>
                <a:lnTo>
                  <a:pt x="1551450" y="289508"/>
                </a:lnTo>
                <a:lnTo>
                  <a:pt x="1554358" y="294640"/>
                </a:lnTo>
                <a:lnTo>
                  <a:pt x="1511703" y="294640"/>
                </a:lnTo>
                <a:lnTo>
                  <a:pt x="1511533" y="295910"/>
                </a:lnTo>
                <a:lnTo>
                  <a:pt x="1531818" y="295910"/>
                </a:lnTo>
                <a:lnTo>
                  <a:pt x="1531478" y="297180"/>
                </a:lnTo>
                <a:lnTo>
                  <a:pt x="1517570" y="297180"/>
                </a:lnTo>
                <a:lnTo>
                  <a:pt x="1512705" y="302260"/>
                </a:lnTo>
                <a:lnTo>
                  <a:pt x="1511199" y="302260"/>
                </a:lnTo>
                <a:lnTo>
                  <a:pt x="1513019" y="304800"/>
                </a:lnTo>
                <a:close/>
              </a:path>
              <a:path w="4096384" h="836930">
                <a:moveTo>
                  <a:pt x="1613772" y="288048"/>
                </a:moveTo>
                <a:lnTo>
                  <a:pt x="1613274" y="287020"/>
                </a:lnTo>
                <a:lnTo>
                  <a:pt x="1612770" y="287020"/>
                </a:lnTo>
                <a:lnTo>
                  <a:pt x="1609417" y="281940"/>
                </a:lnTo>
                <a:lnTo>
                  <a:pt x="1613274" y="281940"/>
                </a:lnTo>
                <a:lnTo>
                  <a:pt x="1618807" y="280670"/>
                </a:lnTo>
                <a:lnTo>
                  <a:pt x="1613772" y="288048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08512" y="306070"/>
                </a:lnTo>
                <a:lnTo>
                  <a:pt x="1612770" y="302260"/>
                </a:lnTo>
                <a:lnTo>
                  <a:pt x="1616315" y="297382"/>
                </a:lnTo>
                <a:lnTo>
                  <a:pt x="1616385" y="296810"/>
                </a:lnTo>
                <a:lnTo>
                  <a:pt x="1615181" y="291116"/>
                </a:lnTo>
                <a:lnTo>
                  <a:pt x="1615059" y="290703"/>
                </a:lnTo>
                <a:lnTo>
                  <a:pt x="1613772" y="288048"/>
                </a:lnTo>
                <a:lnTo>
                  <a:pt x="1618807" y="280670"/>
                </a:lnTo>
                <a:lnTo>
                  <a:pt x="1627856" y="280670"/>
                </a:lnTo>
                <a:lnTo>
                  <a:pt x="1624474" y="284480"/>
                </a:lnTo>
                <a:lnTo>
                  <a:pt x="1629577" y="288290"/>
                </a:lnTo>
                <a:lnTo>
                  <a:pt x="1636251" y="290830"/>
                </a:lnTo>
                <a:lnTo>
                  <a:pt x="1658634" y="290830"/>
                </a:lnTo>
                <a:lnTo>
                  <a:pt x="1657695" y="292100"/>
                </a:lnTo>
                <a:lnTo>
                  <a:pt x="1654342" y="292100"/>
                </a:lnTo>
                <a:lnTo>
                  <a:pt x="1653337" y="293370"/>
                </a:lnTo>
                <a:lnTo>
                  <a:pt x="1646465" y="293370"/>
                </a:lnTo>
                <a:lnTo>
                  <a:pt x="1641102" y="294640"/>
                </a:lnTo>
                <a:lnTo>
                  <a:pt x="1627018" y="294640"/>
                </a:lnTo>
                <a:lnTo>
                  <a:pt x="1626577" y="297603"/>
                </a:lnTo>
                <a:lnTo>
                  <a:pt x="1626474" y="298470"/>
                </a:lnTo>
                <a:lnTo>
                  <a:pt x="1629247" y="300990"/>
                </a:lnTo>
                <a:lnTo>
                  <a:pt x="1620647" y="300990"/>
                </a:lnTo>
                <a:lnTo>
                  <a:pt x="1619162" y="303494"/>
                </a:lnTo>
                <a:lnTo>
                  <a:pt x="1619236" y="304832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36251" y="290830"/>
                </a:moveTo>
                <a:lnTo>
                  <a:pt x="1629577" y="288290"/>
                </a:lnTo>
                <a:lnTo>
                  <a:pt x="1624647" y="284608"/>
                </a:lnTo>
                <a:lnTo>
                  <a:pt x="1624578" y="284362"/>
                </a:lnTo>
                <a:lnTo>
                  <a:pt x="1627856" y="280670"/>
                </a:lnTo>
                <a:lnTo>
                  <a:pt x="1629532" y="280670"/>
                </a:lnTo>
                <a:lnTo>
                  <a:pt x="1637075" y="288290"/>
                </a:lnTo>
                <a:lnTo>
                  <a:pt x="1637559" y="289508"/>
                </a:lnTo>
                <a:lnTo>
                  <a:pt x="1636251" y="290830"/>
                </a:lnTo>
                <a:close/>
              </a:path>
              <a:path w="4096384" h="836930">
                <a:moveTo>
                  <a:pt x="1720050" y="285750"/>
                </a:moveTo>
                <a:lnTo>
                  <a:pt x="1718380" y="281940"/>
                </a:lnTo>
                <a:lnTo>
                  <a:pt x="1720554" y="280670"/>
                </a:lnTo>
                <a:lnTo>
                  <a:pt x="1723239" y="280670"/>
                </a:lnTo>
                <a:lnTo>
                  <a:pt x="1723743" y="281940"/>
                </a:lnTo>
                <a:lnTo>
                  <a:pt x="1722067" y="284480"/>
                </a:lnTo>
                <a:lnTo>
                  <a:pt x="1720050" y="28575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6696" y="285396"/>
                </a:lnTo>
                <a:lnTo>
                  <a:pt x="1786348" y="283640"/>
                </a:lnTo>
                <a:lnTo>
                  <a:pt x="1786300" y="283096"/>
                </a:lnTo>
                <a:lnTo>
                  <a:pt x="1787100" y="280670"/>
                </a:lnTo>
                <a:lnTo>
                  <a:pt x="1789615" y="280670"/>
                </a:lnTo>
                <a:lnTo>
                  <a:pt x="1796490" y="28194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81908" y="302260"/>
                </a:moveTo>
                <a:lnTo>
                  <a:pt x="1773860" y="302260"/>
                </a:lnTo>
                <a:lnTo>
                  <a:pt x="1778051" y="298450"/>
                </a:lnTo>
                <a:lnTo>
                  <a:pt x="1778719" y="298450"/>
                </a:lnTo>
                <a:lnTo>
                  <a:pt x="1773860" y="290830"/>
                </a:lnTo>
                <a:lnTo>
                  <a:pt x="1787945" y="290830"/>
                </a:lnTo>
                <a:lnTo>
                  <a:pt x="1796490" y="281940"/>
                </a:lnTo>
                <a:lnTo>
                  <a:pt x="1789615" y="280670"/>
                </a:lnTo>
                <a:lnTo>
                  <a:pt x="1803924" y="280670"/>
                </a:lnTo>
                <a:lnTo>
                  <a:pt x="1802527" y="287020"/>
                </a:lnTo>
                <a:lnTo>
                  <a:pt x="1793308" y="287020"/>
                </a:lnTo>
                <a:lnTo>
                  <a:pt x="1793642" y="294640"/>
                </a:lnTo>
                <a:lnTo>
                  <a:pt x="1829851" y="294640"/>
                </a:lnTo>
                <a:lnTo>
                  <a:pt x="1827000" y="295910"/>
                </a:lnTo>
                <a:lnTo>
                  <a:pt x="1792453" y="295910"/>
                </a:lnTo>
                <a:lnTo>
                  <a:pt x="1788279" y="297180"/>
                </a:lnTo>
                <a:lnTo>
                  <a:pt x="1786842" y="299357"/>
                </a:lnTo>
                <a:lnTo>
                  <a:pt x="1786961" y="300022"/>
                </a:lnTo>
                <a:lnTo>
                  <a:pt x="1788111" y="300990"/>
                </a:lnTo>
                <a:lnTo>
                  <a:pt x="1782576" y="300990"/>
                </a:lnTo>
                <a:lnTo>
                  <a:pt x="1781908" y="302260"/>
                </a:lnTo>
                <a:close/>
              </a:path>
              <a:path w="4096384" h="836930">
                <a:moveTo>
                  <a:pt x="1831187" y="286150"/>
                </a:moveTo>
                <a:lnTo>
                  <a:pt x="1829410" y="285796"/>
                </a:lnTo>
                <a:lnTo>
                  <a:pt x="1825709" y="283247"/>
                </a:lnTo>
                <a:lnTo>
                  <a:pt x="1825722" y="283096"/>
                </a:lnTo>
                <a:lnTo>
                  <a:pt x="1827167" y="280670"/>
                </a:lnTo>
                <a:lnTo>
                  <a:pt x="1830519" y="280670"/>
                </a:lnTo>
                <a:lnTo>
                  <a:pt x="1831187" y="281940"/>
                </a:lnTo>
                <a:lnTo>
                  <a:pt x="1831187" y="286150"/>
                </a:lnTo>
                <a:close/>
              </a:path>
              <a:path w="4096384" h="836930">
                <a:moveTo>
                  <a:pt x="1841916" y="297180"/>
                </a:moveTo>
                <a:lnTo>
                  <a:pt x="1838062" y="297180"/>
                </a:lnTo>
                <a:lnTo>
                  <a:pt x="1838173" y="289479"/>
                </a:lnTo>
                <a:lnTo>
                  <a:pt x="1837388" y="288290"/>
                </a:lnTo>
                <a:lnTo>
                  <a:pt x="1835626" y="287073"/>
                </a:lnTo>
                <a:lnTo>
                  <a:pt x="1831187" y="286150"/>
                </a:lnTo>
                <a:lnTo>
                  <a:pt x="1831187" y="281940"/>
                </a:lnTo>
                <a:lnTo>
                  <a:pt x="1830519" y="280670"/>
                </a:lnTo>
                <a:lnTo>
                  <a:pt x="1842308" y="280670"/>
                </a:lnTo>
                <a:lnTo>
                  <a:pt x="1841245" y="281940"/>
                </a:lnTo>
                <a:lnTo>
                  <a:pt x="1840177" y="283096"/>
                </a:lnTo>
                <a:lnTo>
                  <a:pt x="1840186" y="283640"/>
                </a:lnTo>
                <a:lnTo>
                  <a:pt x="1840406" y="284480"/>
                </a:lnTo>
                <a:lnTo>
                  <a:pt x="1842417" y="285750"/>
                </a:lnTo>
                <a:lnTo>
                  <a:pt x="1848084" y="285750"/>
                </a:lnTo>
                <a:lnTo>
                  <a:pt x="1844682" y="293741"/>
                </a:lnTo>
                <a:lnTo>
                  <a:pt x="1843255" y="294640"/>
                </a:lnTo>
                <a:lnTo>
                  <a:pt x="1840406" y="295910"/>
                </a:lnTo>
                <a:lnTo>
                  <a:pt x="1841916" y="297180"/>
                </a:lnTo>
                <a:close/>
              </a:path>
              <a:path w="4096384" h="836930">
                <a:moveTo>
                  <a:pt x="2241032" y="288290"/>
                </a:moveTo>
                <a:lnTo>
                  <a:pt x="2245897" y="280670"/>
                </a:lnTo>
                <a:lnTo>
                  <a:pt x="2246067" y="281940"/>
                </a:lnTo>
                <a:lnTo>
                  <a:pt x="2253774" y="283210"/>
                </a:lnTo>
                <a:lnTo>
                  <a:pt x="2246360" y="285917"/>
                </a:lnTo>
                <a:lnTo>
                  <a:pt x="2241032" y="288290"/>
                </a:lnTo>
                <a:close/>
              </a:path>
              <a:path w="4096384" h="836930">
                <a:moveTo>
                  <a:pt x="2360216" y="299720"/>
                </a:moveTo>
                <a:lnTo>
                  <a:pt x="2342615" y="299720"/>
                </a:lnTo>
                <a:lnTo>
                  <a:pt x="2341443" y="297180"/>
                </a:lnTo>
                <a:lnTo>
                  <a:pt x="2340101" y="294640"/>
                </a:lnTo>
                <a:lnTo>
                  <a:pt x="2277916" y="294640"/>
                </a:lnTo>
                <a:lnTo>
                  <a:pt x="2284280" y="292166"/>
                </a:lnTo>
                <a:lnTo>
                  <a:pt x="2284402" y="292018"/>
                </a:lnTo>
                <a:lnTo>
                  <a:pt x="2282945" y="289572"/>
                </a:lnTo>
                <a:lnTo>
                  <a:pt x="2281432" y="288290"/>
                </a:lnTo>
                <a:lnTo>
                  <a:pt x="2241032" y="288290"/>
                </a:lnTo>
                <a:lnTo>
                  <a:pt x="2246735" y="285750"/>
                </a:lnTo>
                <a:lnTo>
                  <a:pt x="2253774" y="283210"/>
                </a:lnTo>
                <a:lnTo>
                  <a:pt x="2246067" y="281940"/>
                </a:lnTo>
                <a:lnTo>
                  <a:pt x="2245897" y="280670"/>
                </a:lnTo>
                <a:lnTo>
                  <a:pt x="2251808" y="280670"/>
                </a:lnTo>
                <a:lnTo>
                  <a:pt x="2258632" y="287020"/>
                </a:lnTo>
                <a:lnTo>
                  <a:pt x="2308416" y="287020"/>
                </a:lnTo>
                <a:lnTo>
                  <a:pt x="2307270" y="288508"/>
                </a:lnTo>
                <a:lnTo>
                  <a:pt x="2306629" y="289479"/>
                </a:lnTo>
                <a:lnTo>
                  <a:pt x="2306576" y="292100"/>
                </a:lnTo>
                <a:lnTo>
                  <a:pt x="2344831" y="292100"/>
                </a:lnTo>
                <a:lnTo>
                  <a:pt x="2344292" y="297180"/>
                </a:lnTo>
                <a:lnTo>
                  <a:pt x="2364640" y="297180"/>
                </a:lnTo>
                <a:lnTo>
                  <a:pt x="2360216" y="299720"/>
                </a:lnTo>
                <a:close/>
              </a:path>
              <a:path w="4096384" h="836930">
                <a:moveTo>
                  <a:pt x="2290985" y="285750"/>
                </a:moveTo>
                <a:lnTo>
                  <a:pt x="2285793" y="285750"/>
                </a:lnTo>
                <a:lnTo>
                  <a:pt x="2280757" y="284480"/>
                </a:lnTo>
                <a:lnTo>
                  <a:pt x="2285957" y="280670"/>
                </a:lnTo>
                <a:lnTo>
                  <a:pt x="2285957" y="281940"/>
                </a:lnTo>
                <a:lnTo>
                  <a:pt x="2287214" y="281940"/>
                </a:lnTo>
                <a:lnTo>
                  <a:pt x="2290985" y="285750"/>
                </a:lnTo>
                <a:close/>
              </a:path>
              <a:path w="4096384" h="836930">
                <a:moveTo>
                  <a:pt x="2287214" y="281940"/>
                </a:moveTo>
                <a:lnTo>
                  <a:pt x="2285957" y="281940"/>
                </a:lnTo>
                <a:lnTo>
                  <a:pt x="2285957" y="280670"/>
                </a:lnTo>
                <a:lnTo>
                  <a:pt x="2287214" y="281940"/>
                </a:lnTo>
                <a:close/>
              </a:path>
              <a:path w="4096384" h="836930">
                <a:moveTo>
                  <a:pt x="2494316" y="294640"/>
                </a:moveTo>
                <a:lnTo>
                  <a:pt x="2492686" y="292178"/>
                </a:lnTo>
                <a:lnTo>
                  <a:pt x="2490794" y="288290"/>
                </a:lnTo>
                <a:lnTo>
                  <a:pt x="2502180" y="280670"/>
                </a:lnTo>
                <a:lnTo>
                  <a:pt x="2503713" y="281940"/>
                </a:lnTo>
                <a:lnTo>
                  <a:pt x="2507006" y="285697"/>
                </a:lnTo>
                <a:lnTo>
                  <a:pt x="2506913" y="285846"/>
                </a:lnTo>
                <a:lnTo>
                  <a:pt x="2494316" y="294640"/>
                </a:lnTo>
                <a:close/>
              </a:path>
              <a:path w="4096384" h="836930">
                <a:moveTo>
                  <a:pt x="2495785" y="300990"/>
                </a:moveTo>
                <a:lnTo>
                  <a:pt x="2489493" y="300990"/>
                </a:lnTo>
                <a:lnTo>
                  <a:pt x="2491679" y="297382"/>
                </a:lnTo>
                <a:lnTo>
                  <a:pt x="2491802" y="294640"/>
                </a:lnTo>
                <a:lnTo>
                  <a:pt x="2494316" y="294640"/>
                </a:lnTo>
                <a:lnTo>
                  <a:pt x="2506913" y="285846"/>
                </a:lnTo>
                <a:lnTo>
                  <a:pt x="2507006" y="285697"/>
                </a:lnTo>
                <a:lnTo>
                  <a:pt x="2503713" y="281940"/>
                </a:lnTo>
                <a:lnTo>
                  <a:pt x="2502180" y="280670"/>
                </a:lnTo>
                <a:lnTo>
                  <a:pt x="2513442" y="280670"/>
                </a:lnTo>
                <a:lnTo>
                  <a:pt x="2513321" y="282550"/>
                </a:lnTo>
                <a:lnTo>
                  <a:pt x="2513302" y="283247"/>
                </a:lnTo>
                <a:lnTo>
                  <a:pt x="2514906" y="285750"/>
                </a:lnTo>
                <a:lnTo>
                  <a:pt x="2525661" y="285750"/>
                </a:lnTo>
                <a:lnTo>
                  <a:pt x="2529688" y="288290"/>
                </a:lnTo>
                <a:lnTo>
                  <a:pt x="2506464" y="288290"/>
                </a:lnTo>
                <a:lnTo>
                  <a:pt x="2506011" y="291277"/>
                </a:lnTo>
                <a:lnTo>
                  <a:pt x="2506047" y="292708"/>
                </a:lnTo>
                <a:lnTo>
                  <a:pt x="2498016" y="294640"/>
                </a:lnTo>
                <a:lnTo>
                  <a:pt x="2499339" y="295910"/>
                </a:lnTo>
                <a:lnTo>
                  <a:pt x="2499515" y="295910"/>
                </a:lnTo>
                <a:lnTo>
                  <a:pt x="2499628" y="297180"/>
                </a:lnTo>
                <a:lnTo>
                  <a:pt x="2495141" y="297180"/>
                </a:lnTo>
                <a:lnTo>
                  <a:pt x="2495785" y="300990"/>
                </a:lnTo>
                <a:close/>
              </a:path>
              <a:path w="4096384" h="836930">
                <a:moveTo>
                  <a:pt x="2514906" y="285750"/>
                </a:moveTo>
                <a:lnTo>
                  <a:pt x="2513302" y="283247"/>
                </a:lnTo>
                <a:lnTo>
                  <a:pt x="2513321" y="282550"/>
                </a:lnTo>
                <a:lnTo>
                  <a:pt x="2513442" y="280670"/>
                </a:lnTo>
                <a:lnTo>
                  <a:pt x="2516448" y="280670"/>
                </a:lnTo>
                <a:lnTo>
                  <a:pt x="2516782" y="281940"/>
                </a:lnTo>
                <a:lnTo>
                  <a:pt x="2516949" y="283247"/>
                </a:lnTo>
                <a:lnTo>
                  <a:pt x="2517273" y="284480"/>
                </a:lnTo>
                <a:lnTo>
                  <a:pt x="2514906" y="285750"/>
                </a:lnTo>
                <a:close/>
              </a:path>
              <a:path w="4096384" h="836930">
                <a:moveTo>
                  <a:pt x="2656239" y="290830"/>
                </a:moveTo>
                <a:lnTo>
                  <a:pt x="2656021" y="290002"/>
                </a:lnTo>
                <a:lnTo>
                  <a:pt x="2655918" y="289508"/>
                </a:lnTo>
                <a:lnTo>
                  <a:pt x="2656239" y="288290"/>
                </a:lnTo>
                <a:lnTo>
                  <a:pt x="2657317" y="286925"/>
                </a:lnTo>
                <a:lnTo>
                  <a:pt x="2658148" y="285796"/>
                </a:lnTo>
                <a:lnTo>
                  <a:pt x="2661980" y="283210"/>
                </a:lnTo>
                <a:lnTo>
                  <a:pt x="2665593" y="280670"/>
                </a:lnTo>
                <a:lnTo>
                  <a:pt x="2665876" y="282550"/>
                </a:lnTo>
                <a:lnTo>
                  <a:pt x="2665861" y="283640"/>
                </a:lnTo>
                <a:lnTo>
                  <a:pt x="2665301" y="285750"/>
                </a:lnTo>
                <a:lnTo>
                  <a:pt x="2656239" y="290830"/>
                </a:lnTo>
                <a:close/>
              </a:path>
              <a:path w="4096384" h="836930">
                <a:moveTo>
                  <a:pt x="2796029" y="285750"/>
                </a:moveTo>
                <a:lnTo>
                  <a:pt x="2796052" y="283096"/>
                </a:lnTo>
                <a:lnTo>
                  <a:pt x="2796546" y="280670"/>
                </a:lnTo>
                <a:lnTo>
                  <a:pt x="2798053" y="280670"/>
                </a:lnTo>
                <a:lnTo>
                  <a:pt x="2799395" y="281940"/>
                </a:lnTo>
                <a:lnTo>
                  <a:pt x="2799395" y="284480"/>
                </a:lnTo>
                <a:lnTo>
                  <a:pt x="2796029" y="285750"/>
                </a:lnTo>
                <a:close/>
              </a:path>
              <a:path w="4096384" h="836930">
                <a:moveTo>
                  <a:pt x="2836934" y="285750"/>
                </a:moveTo>
                <a:lnTo>
                  <a:pt x="2796029" y="285750"/>
                </a:lnTo>
                <a:lnTo>
                  <a:pt x="2799395" y="284480"/>
                </a:lnTo>
                <a:lnTo>
                  <a:pt x="2799395" y="281940"/>
                </a:lnTo>
                <a:lnTo>
                  <a:pt x="2798053" y="280670"/>
                </a:lnTo>
                <a:lnTo>
                  <a:pt x="2801365" y="280670"/>
                </a:lnTo>
                <a:lnTo>
                  <a:pt x="2800744" y="283210"/>
                </a:lnTo>
                <a:lnTo>
                  <a:pt x="2835842" y="283210"/>
                </a:lnTo>
                <a:lnTo>
                  <a:pt x="2837091" y="285697"/>
                </a:lnTo>
                <a:lnTo>
                  <a:pt x="2836934" y="285750"/>
                </a:lnTo>
                <a:close/>
              </a:path>
              <a:path w="4096384" h="836930">
                <a:moveTo>
                  <a:pt x="2824789" y="283210"/>
                </a:moveTo>
                <a:lnTo>
                  <a:pt x="2821552" y="283210"/>
                </a:lnTo>
                <a:lnTo>
                  <a:pt x="2825049" y="280670"/>
                </a:lnTo>
                <a:lnTo>
                  <a:pt x="2828156" y="281940"/>
                </a:lnTo>
                <a:lnTo>
                  <a:pt x="2824789" y="283210"/>
                </a:lnTo>
                <a:close/>
              </a:path>
              <a:path w="4096384" h="836930">
                <a:moveTo>
                  <a:pt x="2835842" y="283210"/>
                </a:moveTo>
                <a:lnTo>
                  <a:pt x="2824789" y="283210"/>
                </a:lnTo>
                <a:lnTo>
                  <a:pt x="2828156" y="281940"/>
                </a:lnTo>
                <a:lnTo>
                  <a:pt x="2825049" y="280670"/>
                </a:lnTo>
                <a:lnTo>
                  <a:pt x="2834566" y="280670"/>
                </a:lnTo>
                <a:lnTo>
                  <a:pt x="2835842" y="283210"/>
                </a:lnTo>
                <a:close/>
              </a:path>
              <a:path w="4096384" h="836930">
                <a:moveTo>
                  <a:pt x="2932664" y="284480"/>
                </a:moveTo>
                <a:lnTo>
                  <a:pt x="2930490" y="284480"/>
                </a:lnTo>
                <a:lnTo>
                  <a:pt x="2929835" y="283247"/>
                </a:lnTo>
                <a:lnTo>
                  <a:pt x="2929859" y="283096"/>
                </a:lnTo>
                <a:lnTo>
                  <a:pt x="2930306" y="281940"/>
                </a:lnTo>
                <a:lnTo>
                  <a:pt x="2931655" y="280670"/>
                </a:lnTo>
                <a:lnTo>
                  <a:pt x="2934226" y="283096"/>
                </a:lnTo>
                <a:lnTo>
                  <a:pt x="2934296" y="283247"/>
                </a:lnTo>
                <a:lnTo>
                  <a:pt x="2932664" y="284480"/>
                </a:lnTo>
                <a:close/>
              </a:path>
              <a:path w="4096384" h="836930">
                <a:moveTo>
                  <a:pt x="3098607" y="288290"/>
                </a:moveTo>
                <a:lnTo>
                  <a:pt x="3093087" y="285750"/>
                </a:lnTo>
                <a:lnTo>
                  <a:pt x="3088045" y="284480"/>
                </a:lnTo>
                <a:lnTo>
                  <a:pt x="3095084" y="280670"/>
                </a:lnTo>
                <a:lnTo>
                  <a:pt x="3098607" y="288290"/>
                </a:lnTo>
                <a:close/>
              </a:path>
              <a:path w="4096384" h="836930">
                <a:moveTo>
                  <a:pt x="3141187" y="293370"/>
                </a:moveTo>
                <a:lnTo>
                  <a:pt x="3138162" y="293370"/>
                </a:lnTo>
                <a:lnTo>
                  <a:pt x="3137173" y="290830"/>
                </a:lnTo>
                <a:lnTo>
                  <a:pt x="3131849" y="285917"/>
                </a:lnTo>
                <a:lnTo>
                  <a:pt x="3131791" y="285750"/>
                </a:lnTo>
                <a:lnTo>
                  <a:pt x="3130431" y="284608"/>
                </a:lnTo>
                <a:lnTo>
                  <a:pt x="3130385" y="284362"/>
                </a:lnTo>
                <a:lnTo>
                  <a:pt x="3133317" y="280670"/>
                </a:lnTo>
                <a:lnTo>
                  <a:pt x="3133808" y="280670"/>
                </a:lnTo>
                <a:lnTo>
                  <a:pt x="3138178" y="284608"/>
                </a:lnTo>
                <a:lnTo>
                  <a:pt x="3138098" y="285396"/>
                </a:lnTo>
                <a:lnTo>
                  <a:pt x="3137671" y="287020"/>
                </a:lnTo>
                <a:lnTo>
                  <a:pt x="3141010" y="287020"/>
                </a:lnTo>
                <a:lnTo>
                  <a:pt x="3141644" y="288290"/>
                </a:lnTo>
                <a:lnTo>
                  <a:pt x="3141531" y="290002"/>
                </a:lnTo>
                <a:lnTo>
                  <a:pt x="3141187" y="293370"/>
                </a:lnTo>
                <a:close/>
              </a:path>
              <a:path w="4096384" h="836930">
                <a:moveTo>
                  <a:pt x="3169961" y="290703"/>
                </a:moveTo>
                <a:lnTo>
                  <a:pt x="3159353" y="284608"/>
                </a:lnTo>
                <a:lnTo>
                  <a:pt x="3158432" y="280670"/>
                </a:lnTo>
                <a:lnTo>
                  <a:pt x="3162808" y="281940"/>
                </a:lnTo>
                <a:lnTo>
                  <a:pt x="3168820" y="285750"/>
                </a:lnTo>
                <a:lnTo>
                  <a:pt x="3179104" y="289234"/>
                </a:lnTo>
                <a:lnTo>
                  <a:pt x="3179408" y="289634"/>
                </a:lnTo>
                <a:lnTo>
                  <a:pt x="3169961" y="290703"/>
                </a:lnTo>
                <a:close/>
              </a:path>
              <a:path w="4096384" h="836930">
                <a:moveTo>
                  <a:pt x="3179104" y="289234"/>
                </a:moveTo>
                <a:lnTo>
                  <a:pt x="3168820" y="285750"/>
                </a:lnTo>
                <a:lnTo>
                  <a:pt x="3162808" y="281940"/>
                </a:lnTo>
                <a:lnTo>
                  <a:pt x="3158432" y="280670"/>
                </a:lnTo>
                <a:lnTo>
                  <a:pt x="3170194" y="280670"/>
                </a:lnTo>
                <a:lnTo>
                  <a:pt x="3170365" y="281940"/>
                </a:lnTo>
                <a:lnTo>
                  <a:pt x="3176446" y="281940"/>
                </a:lnTo>
                <a:lnTo>
                  <a:pt x="3176141" y="284480"/>
                </a:lnTo>
                <a:lnTo>
                  <a:pt x="3183434" y="284480"/>
                </a:lnTo>
                <a:lnTo>
                  <a:pt x="3187114" y="285750"/>
                </a:lnTo>
                <a:lnTo>
                  <a:pt x="3192313" y="285750"/>
                </a:lnTo>
                <a:lnTo>
                  <a:pt x="3191959" y="287020"/>
                </a:lnTo>
                <a:lnTo>
                  <a:pt x="3182249" y="287020"/>
                </a:lnTo>
                <a:lnTo>
                  <a:pt x="3178386" y="288290"/>
                </a:lnTo>
                <a:lnTo>
                  <a:pt x="3179104" y="289234"/>
                </a:lnTo>
                <a:close/>
              </a:path>
              <a:path w="4096384" h="836930">
                <a:moveTo>
                  <a:pt x="3201532" y="284480"/>
                </a:moveTo>
                <a:lnTo>
                  <a:pt x="3200524" y="284480"/>
                </a:lnTo>
                <a:lnTo>
                  <a:pt x="3199393" y="283247"/>
                </a:lnTo>
                <a:lnTo>
                  <a:pt x="3199411" y="283096"/>
                </a:lnTo>
                <a:lnTo>
                  <a:pt x="3200524" y="280670"/>
                </a:lnTo>
                <a:lnTo>
                  <a:pt x="3201532" y="280670"/>
                </a:lnTo>
                <a:lnTo>
                  <a:pt x="3202646" y="283096"/>
                </a:lnTo>
                <a:lnTo>
                  <a:pt x="3202663" y="283247"/>
                </a:lnTo>
                <a:lnTo>
                  <a:pt x="3201532" y="284480"/>
                </a:lnTo>
                <a:close/>
              </a:path>
              <a:path w="4096384" h="836930">
                <a:moveTo>
                  <a:pt x="3201690" y="285750"/>
                </a:moveTo>
                <a:lnTo>
                  <a:pt x="3187114" y="285750"/>
                </a:lnTo>
                <a:lnTo>
                  <a:pt x="3189471" y="284480"/>
                </a:lnTo>
                <a:lnTo>
                  <a:pt x="3201532" y="284480"/>
                </a:lnTo>
                <a:lnTo>
                  <a:pt x="3202663" y="283247"/>
                </a:lnTo>
                <a:lnTo>
                  <a:pt x="3202646" y="283096"/>
                </a:lnTo>
                <a:lnTo>
                  <a:pt x="3201532" y="280670"/>
                </a:lnTo>
                <a:lnTo>
                  <a:pt x="3207007" y="280670"/>
                </a:lnTo>
                <a:lnTo>
                  <a:pt x="3207072" y="281940"/>
                </a:lnTo>
                <a:lnTo>
                  <a:pt x="3211557" y="281940"/>
                </a:lnTo>
                <a:lnTo>
                  <a:pt x="3209521" y="283210"/>
                </a:lnTo>
                <a:lnTo>
                  <a:pt x="3202881" y="283210"/>
                </a:lnTo>
                <a:lnTo>
                  <a:pt x="3201960" y="284362"/>
                </a:lnTo>
                <a:lnTo>
                  <a:pt x="3201836" y="284701"/>
                </a:lnTo>
                <a:lnTo>
                  <a:pt x="3201690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1375" y="288290"/>
                </a:lnTo>
                <a:lnTo>
                  <a:pt x="3213594" y="280670"/>
                </a:lnTo>
                <a:lnTo>
                  <a:pt x="3218616" y="280670"/>
                </a:lnTo>
                <a:lnTo>
                  <a:pt x="3220217" y="281940"/>
                </a:lnTo>
                <a:lnTo>
                  <a:pt x="3216990" y="285697"/>
                </a:lnTo>
                <a:lnTo>
                  <a:pt x="3216655" y="285917"/>
                </a:lnTo>
                <a:lnTo>
                  <a:pt x="3212540" y="288290"/>
                </a:lnTo>
                <a:lnTo>
                  <a:pt x="3210745" y="288290"/>
                </a:lnTo>
                <a:lnTo>
                  <a:pt x="3214602" y="292100"/>
                </a:lnTo>
                <a:lnTo>
                  <a:pt x="3210078" y="29337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12540" y="288290"/>
                </a:lnTo>
                <a:lnTo>
                  <a:pt x="3216864" y="285796"/>
                </a:lnTo>
                <a:lnTo>
                  <a:pt x="3220217" y="281940"/>
                </a:lnTo>
                <a:lnTo>
                  <a:pt x="3218616" y="280670"/>
                </a:lnTo>
                <a:lnTo>
                  <a:pt x="3226040" y="280670"/>
                </a:lnTo>
                <a:lnTo>
                  <a:pt x="3225170" y="284480"/>
                </a:lnTo>
                <a:lnTo>
                  <a:pt x="3230710" y="287020"/>
                </a:lnTo>
                <a:lnTo>
                  <a:pt x="3245704" y="28702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3294905" y="293370"/>
                </a:moveTo>
                <a:lnTo>
                  <a:pt x="3284501" y="284480"/>
                </a:lnTo>
                <a:lnTo>
                  <a:pt x="3299593" y="284480"/>
                </a:lnTo>
                <a:lnTo>
                  <a:pt x="3302776" y="280670"/>
                </a:lnTo>
                <a:lnTo>
                  <a:pt x="3307981" y="280670"/>
                </a:lnTo>
                <a:lnTo>
                  <a:pt x="3305839" y="283210"/>
                </a:lnTo>
                <a:lnTo>
                  <a:pt x="3301767" y="283210"/>
                </a:lnTo>
                <a:lnTo>
                  <a:pt x="3300759" y="290830"/>
                </a:lnTo>
                <a:lnTo>
                  <a:pt x="3294414" y="290830"/>
                </a:lnTo>
                <a:lnTo>
                  <a:pt x="3294905" y="293370"/>
                </a:lnTo>
                <a:close/>
              </a:path>
              <a:path w="4096384" h="836930">
                <a:moveTo>
                  <a:pt x="3307500" y="286985"/>
                </a:moveTo>
                <a:lnTo>
                  <a:pt x="3304385" y="284933"/>
                </a:lnTo>
                <a:lnTo>
                  <a:pt x="3307981" y="280670"/>
                </a:lnTo>
                <a:lnTo>
                  <a:pt x="3308813" y="280670"/>
                </a:lnTo>
                <a:lnTo>
                  <a:pt x="3315177" y="283210"/>
                </a:lnTo>
                <a:lnTo>
                  <a:pt x="3315092" y="284701"/>
                </a:lnTo>
                <a:lnTo>
                  <a:pt x="3314686" y="285750"/>
                </a:lnTo>
                <a:lnTo>
                  <a:pt x="3308813" y="285750"/>
                </a:lnTo>
                <a:lnTo>
                  <a:pt x="3307500" y="286985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9499" y="284480"/>
                </a:lnTo>
                <a:lnTo>
                  <a:pt x="3458674" y="281940"/>
                </a:lnTo>
                <a:lnTo>
                  <a:pt x="3459342" y="280670"/>
                </a:lnTo>
                <a:lnTo>
                  <a:pt x="3461522" y="280670"/>
                </a:lnTo>
                <a:lnTo>
                  <a:pt x="3463205" y="28194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485828" y="285750"/>
                </a:moveTo>
                <a:lnTo>
                  <a:pt x="3460691" y="285750"/>
                </a:lnTo>
                <a:lnTo>
                  <a:pt x="3463205" y="281940"/>
                </a:lnTo>
                <a:lnTo>
                  <a:pt x="3461522" y="280670"/>
                </a:lnTo>
                <a:lnTo>
                  <a:pt x="3491184" y="280670"/>
                </a:lnTo>
                <a:lnTo>
                  <a:pt x="3487327" y="284480"/>
                </a:lnTo>
                <a:lnTo>
                  <a:pt x="3485828" y="285750"/>
                </a:lnTo>
                <a:close/>
              </a:path>
              <a:path w="4096384" h="836930">
                <a:moveTo>
                  <a:pt x="3498564" y="292100"/>
                </a:moveTo>
                <a:lnTo>
                  <a:pt x="3493024" y="292100"/>
                </a:lnTo>
                <a:lnTo>
                  <a:pt x="3484421" y="287073"/>
                </a:lnTo>
                <a:lnTo>
                  <a:pt x="3484440" y="286925"/>
                </a:lnTo>
                <a:lnTo>
                  <a:pt x="3487516" y="284294"/>
                </a:lnTo>
                <a:lnTo>
                  <a:pt x="3491184" y="280670"/>
                </a:lnTo>
                <a:lnTo>
                  <a:pt x="3498564" y="29210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498564" y="292100"/>
                </a:lnTo>
                <a:lnTo>
                  <a:pt x="3491184" y="280670"/>
                </a:lnTo>
                <a:lnTo>
                  <a:pt x="3513460" y="280670"/>
                </a:lnTo>
                <a:lnTo>
                  <a:pt x="3511692" y="283210"/>
                </a:lnTo>
                <a:lnTo>
                  <a:pt x="3500580" y="283210"/>
                </a:lnTo>
                <a:lnTo>
                  <a:pt x="3498072" y="284480"/>
                </a:lnTo>
                <a:lnTo>
                  <a:pt x="3498072" y="289560"/>
                </a:lnTo>
                <a:lnTo>
                  <a:pt x="3559917" y="289560"/>
                </a:lnTo>
                <a:lnTo>
                  <a:pt x="3560074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753014" y="292100"/>
                </a:moveTo>
                <a:lnTo>
                  <a:pt x="3749000" y="292100"/>
                </a:lnTo>
                <a:lnTo>
                  <a:pt x="3745620" y="290830"/>
                </a:lnTo>
                <a:lnTo>
                  <a:pt x="3741923" y="287073"/>
                </a:lnTo>
                <a:lnTo>
                  <a:pt x="3741837" y="286925"/>
                </a:lnTo>
                <a:lnTo>
                  <a:pt x="3740513" y="283210"/>
                </a:lnTo>
                <a:lnTo>
                  <a:pt x="3744312" y="280670"/>
                </a:lnTo>
                <a:lnTo>
                  <a:pt x="3745477" y="280670"/>
                </a:lnTo>
                <a:lnTo>
                  <a:pt x="3753014" y="29210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916285" y="280670"/>
                </a:lnTo>
                <a:lnTo>
                  <a:pt x="3916462" y="281940"/>
                </a:lnTo>
                <a:lnTo>
                  <a:pt x="3916285" y="281940"/>
                </a:lnTo>
                <a:lnTo>
                  <a:pt x="3921982" y="283210"/>
                </a:lnTo>
                <a:lnTo>
                  <a:pt x="3917488" y="285917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4055768" y="285750"/>
                </a:moveTo>
                <a:lnTo>
                  <a:pt x="4050379" y="285750"/>
                </a:lnTo>
                <a:lnTo>
                  <a:pt x="4050379" y="280670"/>
                </a:lnTo>
                <a:lnTo>
                  <a:pt x="4055244" y="280670"/>
                </a:lnTo>
                <a:lnTo>
                  <a:pt x="4055768" y="28575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4483" y="283210"/>
                </a:lnTo>
                <a:lnTo>
                  <a:pt x="1446873" y="281198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814484" y="283640"/>
                </a:moveTo>
                <a:lnTo>
                  <a:pt x="813536" y="281940"/>
                </a:lnTo>
                <a:lnTo>
                  <a:pt x="815075" y="282522"/>
                </a:lnTo>
                <a:lnTo>
                  <a:pt x="814484" y="283640"/>
                </a:lnTo>
                <a:close/>
              </a:path>
              <a:path w="4096384" h="836930">
                <a:moveTo>
                  <a:pt x="815075" y="282522"/>
                </a:moveTo>
                <a:lnTo>
                  <a:pt x="813536" y="281940"/>
                </a:lnTo>
                <a:lnTo>
                  <a:pt x="815383" y="281940"/>
                </a:lnTo>
                <a:lnTo>
                  <a:pt x="815075" y="282522"/>
                </a:lnTo>
                <a:close/>
              </a:path>
              <a:path w="4096384" h="836930">
                <a:moveTo>
                  <a:pt x="1140576" y="294640"/>
                </a:moveTo>
                <a:lnTo>
                  <a:pt x="1139863" y="289234"/>
                </a:lnTo>
                <a:lnTo>
                  <a:pt x="1139738" y="281940"/>
                </a:lnTo>
                <a:lnTo>
                  <a:pt x="1144603" y="288290"/>
                </a:lnTo>
                <a:lnTo>
                  <a:pt x="1144263" y="288290"/>
                </a:lnTo>
                <a:lnTo>
                  <a:pt x="1140576" y="294640"/>
                </a:lnTo>
                <a:close/>
              </a:path>
              <a:path w="4096384" h="836930">
                <a:moveTo>
                  <a:pt x="1147956" y="294640"/>
                </a:moveTo>
                <a:lnTo>
                  <a:pt x="1140576" y="294640"/>
                </a:lnTo>
                <a:lnTo>
                  <a:pt x="1144263" y="288290"/>
                </a:lnTo>
                <a:lnTo>
                  <a:pt x="1144603" y="288290"/>
                </a:lnTo>
                <a:lnTo>
                  <a:pt x="1139738" y="281940"/>
                </a:lnTo>
                <a:lnTo>
                  <a:pt x="1147111" y="281940"/>
                </a:lnTo>
                <a:lnTo>
                  <a:pt x="1146354" y="283096"/>
                </a:lnTo>
                <a:lnTo>
                  <a:pt x="1146410" y="283247"/>
                </a:lnTo>
                <a:lnTo>
                  <a:pt x="1154995" y="285750"/>
                </a:lnTo>
                <a:lnTo>
                  <a:pt x="1282165" y="285750"/>
                </a:lnTo>
                <a:lnTo>
                  <a:pt x="1282390" y="287020"/>
                </a:lnTo>
                <a:lnTo>
                  <a:pt x="1209637" y="287020"/>
                </a:lnTo>
                <a:lnTo>
                  <a:pt x="1207627" y="288290"/>
                </a:lnTo>
                <a:lnTo>
                  <a:pt x="1207745" y="289634"/>
                </a:lnTo>
                <a:lnTo>
                  <a:pt x="1209637" y="290830"/>
                </a:lnTo>
                <a:lnTo>
                  <a:pt x="1165216" y="290830"/>
                </a:lnTo>
                <a:lnTo>
                  <a:pt x="1162758" y="292100"/>
                </a:lnTo>
                <a:lnTo>
                  <a:pt x="1147956" y="292100"/>
                </a:lnTo>
                <a:lnTo>
                  <a:pt x="1147956" y="294640"/>
                </a:lnTo>
                <a:close/>
              </a:path>
              <a:path w="4096384" h="836930">
                <a:moveTo>
                  <a:pt x="1397995" y="285822"/>
                </a:moveTo>
                <a:lnTo>
                  <a:pt x="1397548" y="285750"/>
                </a:lnTo>
                <a:lnTo>
                  <a:pt x="1398870" y="283247"/>
                </a:lnTo>
                <a:lnTo>
                  <a:pt x="1400062" y="281940"/>
                </a:lnTo>
                <a:lnTo>
                  <a:pt x="1401234" y="281940"/>
                </a:lnTo>
                <a:lnTo>
                  <a:pt x="1402106" y="283247"/>
                </a:lnTo>
                <a:lnTo>
                  <a:pt x="1404307" y="285750"/>
                </a:lnTo>
                <a:lnTo>
                  <a:pt x="1398052" y="28575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05425" y="287020"/>
                </a:lnTo>
                <a:lnTo>
                  <a:pt x="1402106" y="283247"/>
                </a:lnTo>
                <a:lnTo>
                  <a:pt x="1401234" y="281940"/>
                </a:lnTo>
                <a:lnTo>
                  <a:pt x="1414948" y="28194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29730" y="287020"/>
                </a:moveTo>
                <a:lnTo>
                  <a:pt x="1425269" y="285996"/>
                </a:lnTo>
                <a:lnTo>
                  <a:pt x="1424198" y="281940"/>
                </a:lnTo>
                <a:lnTo>
                  <a:pt x="1430235" y="281940"/>
                </a:lnTo>
                <a:lnTo>
                  <a:pt x="1429730" y="287020"/>
                </a:lnTo>
                <a:close/>
              </a:path>
              <a:path w="4096384" h="836930">
                <a:moveTo>
                  <a:pt x="1469795" y="284480"/>
                </a:moveTo>
                <a:lnTo>
                  <a:pt x="1464094" y="284480"/>
                </a:lnTo>
                <a:lnTo>
                  <a:pt x="1463815" y="284101"/>
                </a:lnTo>
                <a:lnTo>
                  <a:pt x="1465102" y="281940"/>
                </a:lnTo>
                <a:lnTo>
                  <a:pt x="1467446" y="281940"/>
                </a:lnTo>
                <a:lnTo>
                  <a:pt x="1469795" y="284480"/>
                </a:lnTo>
                <a:close/>
              </a:path>
              <a:path w="4096384" h="836930">
                <a:moveTo>
                  <a:pt x="1638418" y="288290"/>
                </a:moveTo>
                <a:lnTo>
                  <a:pt x="1638516" y="284294"/>
                </a:lnTo>
                <a:lnTo>
                  <a:pt x="1639760" y="281940"/>
                </a:lnTo>
                <a:lnTo>
                  <a:pt x="1641102" y="281940"/>
                </a:lnTo>
                <a:lnTo>
                  <a:pt x="1642129" y="283247"/>
                </a:lnTo>
                <a:lnTo>
                  <a:pt x="1642942" y="284480"/>
                </a:lnTo>
                <a:lnTo>
                  <a:pt x="1638418" y="288290"/>
                </a:lnTo>
                <a:close/>
              </a:path>
              <a:path w="4096384" h="836930">
                <a:moveTo>
                  <a:pt x="1660512" y="288290"/>
                </a:moveTo>
                <a:lnTo>
                  <a:pt x="1638418" y="288290"/>
                </a:lnTo>
                <a:lnTo>
                  <a:pt x="1642789" y="284608"/>
                </a:lnTo>
                <a:lnTo>
                  <a:pt x="1642820" y="284294"/>
                </a:lnTo>
                <a:lnTo>
                  <a:pt x="1642015" y="283096"/>
                </a:lnTo>
                <a:lnTo>
                  <a:pt x="1641102" y="281940"/>
                </a:lnTo>
                <a:lnTo>
                  <a:pt x="1654008" y="281940"/>
                </a:lnTo>
                <a:lnTo>
                  <a:pt x="1654038" y="283247"/>
                </a:lnTo>
                <a:lnTo>
                  <a:pt x="1656018" y="285750"/>
                </a:lnTo>
                <a:lnTo>
                  <a:pt x="1662389" y="285750"/>
                </a:lnTo>
                <a:lnTo>
                  <a:pt x="1660512" y="288290"/>
                </a:lnTo>
                <a:close/>
              </a:path>
              <a:path w="4096384" h="836930">
                <a:moveTo>
                  <a:pt x="1680324" y="287020"/>
                </a:moveTo>
                <a:lnTo>
                  <a:pt x="1678538" y="284480"/>
                </a:lnTo>
                <a:lnTo>
                  <a:pt x="1682126" y="281940"/>
                </a:lnTo>
                <a:lnTo>
                  <a:pt x="1685651" y="283210"/>
                </a:lnTo>
                <a:lnTo>
                  <a:pt x="1683677" y="285750"/>
                </a:lnTo>
                <a:lnTo>
                  <a:pt x="1680324" y="287020"/>
                </a:lnTo>
                <a:close/>
              </a:path>
              <a:path w="4096384" h="836930">
                <a:moveTo>
                  <a:pt x="1688371" y="293370"/>
                </a:moveTo>
                <a:lnTo>
                  <a:pt x="1678648" y="293370"/>
                </a:lnTo>
                <a:lnTo>
                  <a:pt x="1678484" y="287020"/>
                </a:lnTo>
                <a:lnTo>
                  <a:pt x="1680345" y="287012"/>
                </a:lnTo>
                <a:lnTo>
                  <a:pt x="1683677" y="285750"/>
                </a:lnTo>
                <a:lnTo>
                  <a:pt x="1685651" y="283210"/>
                </a:lnTo>
                <a:lnTo>
                  <a:pt x="1682126" y="281940"/>
                </a:lnTo>
                <a:lnTo>
                  <a:pt x="1707248" y="281940"/>
                </a:lnTo>
                <a:lnTo>
                  <a:pt x="1705304" y="284480"/>
                </a:lnTo>
                <a:lnTo>
                  <a:pt x="1692562" y="284480"/>
                </a:lnTo>
                <a:lnTo>
                  <a:pt x="1690549" y="288290"/>
                </a:lnTo>
                <a:lnTo>
                  <a:pt x="1685019" y="288290"/>
                </a:lnTo>
                <a:lnTo>
                  <a:pt x="1688371" y="29337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48362" y="284933"/>
                </a:lnTo>
                <a:lnTo>
                  <a:pt x="1748259" y="284362"/>
                </a:lnTo>
                <a:lnTo>
                  <a:pt x="1748717" y="283210"/>
                </a:lnTo>
                <a:lnTo>
                  <a:pt x="1750223" y="281940"/>
                </a:lnTo>
                <a:lnTo>
                  <a:pt x="1750682" y="283096"/>
                </a:lnTo>
                <a:lnTo>
                  <a:pt x="1750563" y="28448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741678" y="292100"/>
                </a:moveTo>
                <a:lnTo>
                  <a:pt x="1729440" y="292100"/>
                </a:lnTo>
                <a:lnTo>
                  <a:pt x="1730132" y="290002"/>
                </a:lnTo>
                <a:lnTo>
                  <a:pt x="1730236" y="289479"/>
                </a:lnTo>
                <a:lnTo>
                  <a:pt x="1728936" y="287020"/>
                </a:lnTo>
                <a:lnTo>
                  <a:pt x="1749051" y="287020"/>
                </a:lnTo>
                <a:lnTo>
                  <a:pt x="1750563" y="284480"/>
                </a:lnTo>
                <a:lnTo>
                  <a:pt x="1750682" y="283096"/>
                </a:lnTo>
                <a:lnTo>
                  <a:pt x="1750223" y="281940"/>
                </a:lnTo>
                <a:lnTo>
                  <a:pt x="1762795" y="281940"/>
                </a:lnTo>
                <a:lnTo>
                  <a:pt x="1761118" y="283210"/>
                </a:lnTo>
                <a:lnTo>
                  <a:pt x="1759333" y="288290"/>
                </a:lnTo>
                <a:lnTo>
                  <a:pt x="1742182" y="288290"/>
                </a:lnTo>
                <a:lnTo>
                  <a:pt x="1740840" y="290830"/>
                </a:lnTo>
                <a:lnTo>
                  <a:pt x="1741678" y="292100"/>
                </a:lnTo>
                <a:close/>
              </a:path>
              <a:path w="4096384" h="836930">
                <a:moveTo>
                  <a:pt x="1819119" y="288290"/>
                </a:moveTo>
                <a:lnTo>
                  <a:pt x="1813423" y="283210"/>
                </a:lnTo>
                <a:lnTo>
                  <a:pt x="1815767" y="281940"/>
                </a:lnTo>
                <a:lnTo>
                  <a:pt x="1818785" y="281940"/>
                </a:lnTo>
                <a:lnTo>
                  <a:pt x="1819090" y="283096"/>
                </a:lnTo>
                <a:lnTo>
                  <a:pt x="1819119" y="288290"/>
                </a:lnTo>
                <a:close/>
              </a:path>
              <a:path w="4096384" h="836930">
                <a:moveTo>
                  <a:pt x="1823727" y="288290"/>
                </a:moveTo>
                <a:lnTo>
                  <a:pt x="1819119" y="288290"/>
                </a:lnTo>
                <a:lnTo>
                  <a:pt x="1819090" y="283096"/>
                </a:lnTo>
                <a:lnTo>
                  <a:pt x="1818785" y="281940"/>
                </a:lnTo>
                <a:lnTo>
                  <a:pt x="1826410" y="281940"/>
                </a:lnTo>
                <a:lnTo>
                  <a:pt x="1825722" y="283096"/>
                </a:lnTo>
                <a:lnTo>
                  <a:pt x="1825709" y="283247"/>
                </a:lnTo>
                <a:lnTo>
                  <a:pt x="1829343" y="285750"/>
                </a:lnTo>
                <a:lnTo>
                  <a:pt x="1829177" y="285750"/>
                </a:lnTo>
                <a:lnTo>
                  <a:pt x="1830164" y="287020"/>
                </a:lnTo>
                <a:lnTo>
                  <a:pt x="1824482" y="287020"/>
                </a:lnTo>
                <a:lnTo>
                  <a:pt x="1823727" y="288290"/>
                </a:lnTo>
                <a:close/>
              </a:path>
              <a:path w="4096384" h="836930">
                <a:moveTo>
                  <a:pt x="2032338" y="287020"/>
                </a:moveTo>
                <a:lnTo>
                  <a:pt x="2031336" y="287020"/>
                </a:lnTo>
                <a:lnTo>
                  <a:pt x="2030328" y="284480"/>
                </a:lnTo>
                <a:lnTo>
                  <a:pt x="2029660" y="281940"/>
                </a:lnTo>
                <a:lnTo>
                  <a:pt x="2034518" y="283210"/>
                </a:lnTo>
                <a:lnTo>
                  <a:pt x="2033531" y="285697"/>
                </a:lnTo>
                <a:lnTo>
                  <a:pt x="2032338" y="287020"/>
                </a:lnTo>
                <a:close/>
              </a:path>
              <a:path w="4096384" h="836930">
                <a:moveTo>
                  <a:pt x="2051101" y="290830"/>
                </a:moveTo>
                <a:lnTo>
                  <a:pt x="2037033" y="290830"/>
                </a:lnTo>
                <a:lnTo>
                  <a:pt x="2038545" y="289560"/>
                </a:lnTo>
                <a:lnTo>
                  <a:pt x="2039043" y="289560"/>
                </a:lnTo>
                <a:lnTo>
                  <a:pt x="2036862" y="287020"/>
                </a:lnTo>
                <a:lnTo>
                  <a:pt x="2032338" y="287020"/>
                </a:lnTo>
                <a:lnTo>
                  <a:pt x="2033421" y="285846"/>
                </a:lnTo>
                <a:lnTo>
                  <a:pt x="2033531" y="285697"/>
                </a:lnTo>
                <a:lnTo>
                  <a:pt x="2034518" y="283210"/>
                </a:lnTo>
                <a:lnTo>
                  <a:pt x="2029660" y="281940"/>
                </a:lnTo>
                <a:lnTo>
                  <a:pt x="2054633" y="281940"/>
                </a:lnTo>
                <a:lnTo>
                  <a:pt x="2053294" y="285750"/>
                </a:lnTo>
                <a:lnTo>
                  <a:pt x="2051955" y="285750"/>
                </a:lnTo>
                <a:lnTo>
                  <a:pt x="2050801" y="289479"/>
                </a:lnTo>
                <a:lnTo>
                  <a:pt x="2050890" y="290002"/>
                </a:lnTo>
                <a:lnTo>
                  <a:pt x="2051101" y="290830"/>
                </a:lnTo>
                <a:close/>
              </a:path>
              <a:path w="4096384" h="836930">
                <a:moveTo>
                  <a:pt x="2124198" y="297180"/>
                </a:moveTo>
                <a:lnTo>
                  <a:pt x="2114645" y="289560"/>
                </a:lnTo>
                <a:lnTo>
                  <a:pt x="2114140" y="289560"/>
                </a:lnTo>
                <a:lnTo>
                  <a:pt x="2121186" y="281940"/>
                </a:lnTo>
                <a:lnTo>
                  <a:pt x="2121986" y="288048"/>
                </a:lnTo>
                <a:lnTo>
                  <a:pt x="2122071" y="288508"/>
                </a:lnTo>
                <a:lnTo>
                  <a:pt x="2124198" y="297180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24198" y="297180"/>
                </a:lnTo>
                <a:lnTo>
                  <a:pt x="2122071" y="288508"/>
                </a:lnTo>
                <a:lnTo>
                  <a:pt x="2121986" y="288048"/>
                </a:lnTo>
                <a:lnTo>
                  <a:pt x="2121186" y="281940"/>
                </a:lnTo>
                <a:lnTo>
                  <a:pt x="2137040" y="281940"/>
                </a:lnTo>
                <a:lnTo>
                  <a:pt x="2138446" y="285750"/>
                </a:lnTo>
                <a:lnTo>
                  <a:pt x="2130399" y="28575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152197" y="284480"/>
                </a:moveTo>
                <a:lnTo>
                  <a:pt x="2150684" y="284480"/>
                </a:lnTo>
                <a:lnTo>
                  <a:pt x="2150589" y="283096"/>
                </a:lnTo>
                <a:lnTo>
                  <a:pt x="2151352" y="281940"/>
                </a:lnTo>
                <a:lnTo>
                  <a:pt x="2153198" y="281940"/>
                </a:lnTo>
                <a:lnTo>
                  <a:pt x="2153280" y="282550"/>
                </a:lnTo>
                <a:lnTo>
                  <a:pt x="2153334" y="283247"/>
                </a:lnTo>
                <a:lnTo>
                  <a:pt x="2152197" y="284480"/>
                </a:lnTo>
                <a:close/>
              </a:path>
              <a:path w="4096384" h="836930">
                <a:moveTo>
                  <a:pt x="2162922" y="284480"/>
                </a:moveTo>
                <a:lnTo>
                  <a:pt x="2152197" y="284480"/>
                </a:lnTo>
                <a:lnTo>
                  <a:pt x="2153334" y="283247"/>
                </a:lnTo>
                <a:lnTo>
                  <a:pt x="2153280" y="282550"/>
                </a:lnTo>
                <a:lnTo>
                  <a:pt x="2153198" y="281940"/>
                </a:lnTo>
                <a:lnTo>
                  <a:pt x="2166104" y="281940"/>
                </a:lnTo>
                <a:lnTo>
                  <a:pt x="2162922" y="284480"/>
                </a:lnTo>
                <a:close/>
              </a:path>
              <a:path w="4096384" h="836930">
                <a:moveTo>
                  <a:pt x="2175658" y="294640"/>
                </a:moveTo>
                <a:lnTo>
                  <a:pt x="2171133" y="292100"/>
                </a:lnTo>
                <a:lnTo>
                  <a:pt x="2169627" y="290830"/>
                </a:lnTo>
                <a:lnTo>
                  <a:pt x="2162922" y="284480"/>
                </a:lnTo>
                <a:lnTo>
                  <a:pt x="2166104" y="281940"/>
                </a:lnTo>
                <a:lnTo>
                  <a:pt x="2169287" y="284480"/>
                </a:lnTo>
                <a:lnTo>
                  <a:pt x="2175658" y="294640"/>
                </a:lnTo>
                <a:close/>
              </a:path>
              <a:path w="4096384" h="836930">
                <a:moveTo>
                  <a:pt x="2187604" y="299720"/>
                </a:moveTo>
                <a:lnTo>
                  <a:pt x="2178512" y="299720"/>
                </a:lnTo>
                <a:lnTo>
                  <a:pt x="2180247" y="298389"/>
                </a:lnTo>
                <a:lnTo>
                  <a:pt x="2181524" y="297180"/>
                </a:lnTo>
                <a:lnTo>
                  <a:pt x="2180857" y="295910"/>
                </a:lnTo>
                <a:lnTo>
                  <a:pt x="2178008" y="294640"/>
                </a:lnTo>
                <a:lnTo>
                  <a:pt x="2175658" y="294640"/>
                </a:lnTo>
                <a:lnTo>
                  <a:pt x="2169287" y="284480"/>
                </a:lnTo>
                <a:lnTo>
                  <a:pt x="2166104" y="281940"/>
                </a:lnTo>
                <a:lnTo>
                  <a:pt x="2192256" y="281940"/>
                </a:lnTo>
                <a:lnTo>
                  <a:pt x="2190750" y="285750"/>
                </a:lnTo>
                <a:lnTo>
                  <a:pt x="2206000" y="285750"/>
                </a:lnTo>
                <a:lnTo>
                  <a:pt x="2209430" y="286471"/>
                </a:lnTo>
                <a:lnTo>
                  <a:pt x="2209619" y="287020"/>
                </a:lnTo>
                <a:lnTo>
                  <a:pt x="2185885" y="287020"/>
                </a:lnTo>
                <a:lnTo>
                  <a:pt x="2185155" y="289234"/>
                </a:lnTo>
                <a:lnTo>
                  <a:pt x="2185274" y="290703"/>
                </a:lnTo>
                <a:lnTo>
                  <a:pt x="2185551" y="292100"/>
                </a:lnTo>
                <a:lnTo>
                  <a:pt x="2211193" y="292100"/>
                </a:lnTo>
                <a:lnTo>
                  <a:pt x="2209687" y="293370"/>
                </a:lnTo>
                <a:lnTo>
                  <a:pt x="2203830" y="293370"/>
                </a:lnTo>
                <a:lnTo>
                  <a:pt x="2203569" y="295910"/>
                </a:lnTo>
                <a:lnTo>
                  <a:pt x="2191248" y="295910"/>
                </a:lnTo>
                <a:lnTo>
                  <a:pt x="2187604" y="299720"/>
                </a:lnTo>
                <a:close/>
              </a:path>
              <a:path w="4096384" h="836930">
                <a:moveTo>
                  <a:pt x="2190750" y="285750"/>
                </a:moveTo>
                <a:lnTo>
                  <a:pt x="2192256" y="281940"/>
                </a:lnTo>
                <a:lnTo>
                  <a:pt x="2193762" y="281940"/>
                </a:lnTo>
                <a:lnTo>
                  <a:pt x="2194836" y="283096"/>
                </a:lnTo>
                <a:lnTo>
                  <a:pt x="2194826" y="283640"/>
                </a:lnTo>
                <a:lnTo>
                  <a:pt x="2194601" y="284480"/>
                </a:lnTo>
                <a:lnTo>
                  <a:pt x="2192590" y="284480"/>
                </a:lnTo>
                <a:lnTo>
                  <a:pt x="2190750" y="285750"/>
                </a:lnTo>
                <a:close/>
              </a:path>
              <a:path w="4096384" h="836930">
                <a:moveTo>
                  <a:pt x="2204324" y="284480"/>
                </a:moveTo>
                <a:lnTo>
                  <a:pt x="2194601" y="284480"/>
                </a:lnTo>
                <a:lnTo>
                  <a:pt x="2194826" y="283640"/>
                </a:lnTo>
                <a:lnTo>
                  <a:pt x="2194836" y="283096"/>
                </a:lnTo>
                <a:lnTo>
                  <a:pt x="2193762" y="281940"/>
                </a:lnTo>
                <a:lnTo>
                  <a:pt x="2203686" y="281940"/>
                </a:lnTo>
                <a:lnTo>
                  <a:pt x="2203590" y="282550"/>
                </a:lnTo>
                <a:lnTo>
                  <a:pt x="2203511" y="283247"/>
                </a:lnTo>
                <a:lnTo>
                  <a:pt x="2204324" y="284480"/>
                </a:lnTo>
                <a:close/>
              </a:path>
              <a:path w="4096384" h="836930">
                <a:moveTo>
                  <a:pt x="2219247" y="285750"/>
                </a:moveTo>
                <a:lnTo>
                  <a:pt x="2218238" y="285750"/>
                </a:lnTo>
                <a:lnTo>
                  <a:pt x="2217400" y="284480"/>
                </a:lnTo>
                <a:lnTo>
                  <a:pt x="2216726" y="281940"/>
                </a:lnTo>
                <a:lnTo>
                  <a:pt x="2221087" y="281940"/>
                </a:lnTo>
                <a:lnTo>
                  <a:pt x="2220419" y="284480"/>
                </a:lnTo>
                <a:lnTo>
                  <a:pt x="2219247" y="285750"/>
                </a:lnTo>
                <a:close/>
              </a:path>
              <a:path w="4096384" h="836930">
                <a:moveTo>
                  <a:pt x="2242653" y="285750"/>
                </a:moveTo>
                <a:lnTo>
                  <a:pt x="2219247" y="285750"/>
                </a:lnTo>
                <a:lnTo>
                  <a:pt x="2220419" y="284480"/>
                </a:lnTo>
                <a:lnTo>
                  <a:pt x="2221087" y="281940"/>
                </a:lnTo>
                <a:lnTo>
                  <a:pt x="2239553" y="281940"/>
                </a:lnTo>
                <a:lnTo>
                  <a:pt x="2239859" y="283210"/>
                </a:lnTo>
                <a:lnTo>
                  <a:pt x="2244275" y="283210"/>
                </a:lnTo>
                <a:lnTo>
                  <a:pt x="2242653" y="28575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310099" y="283210"/>
                </a:lnTo>
                <a:lnTo>
                  <a:pt x="2313785" y="281940"/>
                </a:lnTo>
                <a:lnTo>
                  <a:pt x="2315291" y="283210"/>
                </a:lnTo>
                <a:lnTo>
                  <a:pt x="2315410" y="284101"/>
                </a:lnTo>
                <a:lnTo>
                  <a:pt x="2315286" y="284701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44292" y="297180"/>
                </a:lnTo>
                <a:lnTo>
                  <a:pt x="2350833" y="290830"/>
                </a:lnTo>
                <a:lnTo>
                  <a:pt x="2349150" y="290830"/>
                </a:lnTo>
                <a:lnTo>
                  <a:pt x="2344966" y="287020"/>
                </a:lnTo>
                <a:lnTo>
                  <a:pt x="2313451" y="287020"/>
                </a:lnTo>
                <a:lnTo>
                  <a:pt x="2315286" y="284701"/>
                </a:lnTo>
                <a:lnTo>
                  <a:pt x="2315410" y="284101"/>
                </a:lnTo>
                <a:lnTo>
                  <a:pt x="2315291" y="283210"/>
                </a:lnTo>
                <a:lnTo>
                  <a:pt x="2313785" y="281940"/>
                </a:lnTo>
                <a:lnTo>
                  <a:pt x="2366921" y="281940"/>
                </a:lnTo>
                <a:lnTo>
                  <a:pt x="2366055" y="283247"/>
                </a:lnTo>
                <a:lnTo>
                  <a:pt x="2363234" y="287020"/>
                </a:lnTo>
                <a:lnTo>
                  <a:pt x="2370778" y="288290"/>
                </a:lnTo>
                <a:lnTo>
                  <a:pt x="2371122" y="292178"/>
                </a:lnTo>
                <a:lnTo>
                  <a:pt x="2371275" y="293370"/>
                </a:lnTo>
                <a:lnTo>
                  <a:pt x="2353341" y="29337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94075" y="287020"/>
                </a:moveTo>
                <a:lnTo>
                  <a:pt x="2392397" y="287012"/>
                </a:lnTo>
                <a:lnTo>
                  <a:pt x="2391397" y="283210"/>
                </a:lnTo>
                <a:lnTo>
                  <a:pt x="2393237" y="281940"/>
                </a:lnTo>
                <a:lnTo>
                  <a:pt x="2394749" y="281940"/>
                </a:lnTo>
                <a:lnTo>
                  <a:pt x="2395994" y="284294"/>
                </a:lnTo>
                <a:lnTo>
                  <a:pt x="2395916" y="284701"/>
                </a:lnTo>
                <a:lnTo>
                  <a:pt x="2394075" y="28702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394075" y="287020"/>
                </a:lnTo>
                <a:lnTo>
                  <a:pt x="2395916" y="284701"/>
                </a:lnTo>
                <a:lnTo>
                  <a:pt x="2395994" y="284294"/>
                </a:lnTo>
                <a:lnTo>
                  <a:pt x="2394749" y="281940"/>
                </a:lnTo>
                <a:lnTo>
                  <a:pt x="2404637" y="281940"/>
                </a:lnTo>
                <a:lnTo>
                  <a:pt x="2405151" y="283247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35647" y="284480"/>
                </a:moveTo>
                <a:lnTo>
                  <a:pt x="2435113" y="283096"/>
                </a:lnTo>
                <a:lnTo>
                  <a:pt x="2434809" y="281940"/>
                </a:lnTo>
                <a:lnTo>
                  <a:pt x="2435647" y="284480"/>
                </a:lnTo>
                <a:close/>
              </a:path>
              <a:path w="4096384" h="836930">
                <a:moveTo>
                  <a:pt x="2444484" y="284480"/>
                </a:moveTo>
                <a:lnTo>
                  <a:pt x="2435647" y="284480"/>
                </a:lnTo>
                <a:lnTo>
                  <a:pt x="2434809" y="281940"/>
                </a:lnTo>
                <a:lnTo>
                  <a:pt x="2446877" y="281940"/>
                </a:lnTo>
                <a:lnTo>
                  <a:pt x="2446269" y="283096"/>
                </a:lnTo>
                <a:lnTo>
                  <a:pt x="2446158" y="283247"/>
                </a:lnTo>
                <a:lnTo>
                  <a:pt x="2444484" y="284480"/>
                </a:lnTo>
                <a:close/>
              </a:path>
              <a:path w="4096384" h="836930">
                <a:moveTo>
                  <a:pt x="2475367" y="285750"/>
                </a:moveTo>
                <a:lnTo>
                  <a:pt x="2474535" y="285750"/>
                </a:lnTo>
                <a:lnTo>
                  <a:pt x="2473698" y="283640"/>
                </a:lnTo>
                <a:lnTo>
                  <a:pt x="2473587" y="283096"/>
                </a:lnTo>
                <a:lnTo>
                  <a:pt x="2474201" y="281940"/>
                </a:lnTo>
                <a:lnTo>
                  <a:pt x="2475026" y="281940"/>
                </a:lnTo>
                <a:lnTo>
                  <a:pt x="2475945" y="283096"/>
                </a:lnTo>
                <a:lnTo>
                  <a:pt x="2475922" y="283640"/>
                </a:lnTo>
                <a:lnTo>
                  <a:pt x="2475367" y="285750"/>
                </a:lnTo>
                <a:close/>
              </a:path>
              <a:path w="4096384" h="836930">
                <a:moveTo>
                  <a:pt x="2492634" y="292100"/>
                </a:moveTo>
                <a:lnTo>
                  <a:pt x="2482406" y="292100"/>
                </a:lnTo>
                <a:lnTo>
                  <a:pt x="2485672" y="289634"/>
                </a:lnTo>
                <a:lnTo>
                  <a:pt x="2478732" y="285750"/>
                </a:lnTo>
                <a:lnTo>
                  <a:pt x="2475367" y="285750"/>
                </a:lnTo>
                <a:lnTo>
                  <a:pt x="2475922" y="283640"/>
                </a:lnTo>
                <a:lnTo>
                  <a:pt x="2475945" y="283096"/>
                </a:lnTo>
                <a:lnTo>
                  <a:pt x="2475026" y="281940"/>
                </a:lnTo>
                <a:lnTo>
                  <a:pt x="2500283" y="281940"/>
                </a:lnTo>
                <a:lnTo>
                  <a:pt x="2490794" y="288290"/>
                </a:lnTo>
                <a:lnTo>
                  <a:pt x="2492634" y="292100"/>
                </a:lnTo>
                <a:close/>
              </a:path>
              <a:path w="4096384" h="836930">
                <a:moveTo>
                  <a:pt x="2534852" y="290830"/>
                </a:moveTo>
                <a:lnTo>
                  <a:pt x="2533715" y="290830"/>
                </a:lnTo>
                <a:lnTo>
                  <a:pt x="2525814" y="285846"/>
                </a:lnTo>
                <a:lnTo>
                  <a:pt x="2525696" y="285697"/>
                </a:lnTo>
                <a:lnTo>
                  <a:pt x="2527344" y="283210"/>
                </a:lnTo>
                <a:lnTo>
                  <a:pt x="2531251" y="281940"/>
                </a:lnTo>
                <a:lnTo>
                  <a:pt x="2533928" y="286925"/>
                </a:lnTo>
                <a:lnTo>
                  <a:pt x="2534043" y="287299"/>
                </a:lnTo>
                <a:lnTo>
                  <a:pt x="2534852" y="290830"/>
                </a:lnTo>
                <a:close/>
              </a:path>
              <a:path w="4096384" h="836930">
                <a:moveTo>
                  <a:pt x="2544522" y="290830"/>
                </a:moveTo>
                <a:lnTo>
                  <a:pt x="2534852" y="290830"/>
                </a:lnTo>
                <a:lnTo>
                  <a:pt x="2534043" y="287299"/>
                </a:lnTo>
                <a:lnTo>
                  <a:pt x="2533928" y="286925"/>
                </a:lnTo>
                <a:lnTo>
                  <a:pt x="2531251" y="281940"/>
                </a:lnTo>
                <a:lnTo>
                  <a:pt x="2568248" y="281940"/>
                </a:lnTo>
                <a:lnTo>
                  <a:pt x="2560692" y="284480"/>
                </a:lnTo>
                <a:lnTo>
                  <a:pt x="2550464" y="284480"/>
                </a:lnTo>
                <a:lnTo>
                  <a:pt x="2546608" y="288290"/>
                </a:lnTo>
                <a:lnTo>
                  <a:pt x="2544522" y="290830"/>
                </a:lnTo>
                <a:close/>
              </a:path>
              <a:path w="4096384" h="836930">
                <a:moveTo>
                  <a:pt x="2578385" y="292100"/>
                </a:moveTo>
                <a:lnTo>
                  <a:pt x="2574619" y="292100"/>
                </a:lnTo>
                <a:lnTo>
                  <a:pt x="2573762" y="290830"/>
                </a:lnTo>
                <a:lnTo>
                  <a:pt x="2560692" y="284480"/>
                </a:lnTo>
                <a:lnTo>
                  <a:pt x="2568248" y="281940"/>
                </a:lnTo>
                <a:lnTo>
                  <a:pt x="2572402" y="283210"/>
                </a:lnTo>
                <a:lnTo>
                  <a:pt x="2576713" y="288290"/>
                </a:lnTo>
                <a:lnTo>
                  <a:pt x="2578385" y="292100"/>
                </a:lnTo>
                <a:close/>
              </a:path>
              <a:path w="4096384" h="836930">
                <a:moveTo>
                  <a:pt x="2599114" y="292100"/>
                </a:moveTo>
                <a:lnTo>
                  <a:pt x="2578385" y="292100"/>
                </a:lnTo>
                <a:lnTo>
                  <a:pt x="2576713" y="288290"/>
                </a:lnTo>
                <a:lnTo>
                  <a:pt x="2572402" y="283210"/>
                </a:lnTo>
                <a:lnTo>
                  <a:pt x="2568248" y="281940"/>
                </a:lnTo>
                <a:lnTo>
                  <a:pt x="2578810" y="281940"/>
                </a:lnTo>
                <a:lnTo>
                  <a:pt x="2578506" y="283096"/>
                </a:lnTo>
                <a:lnTo>
                  <a:pt x="2578616" y="283640"/>
                </a:lnTo>
                <a:lnTo>
                  <a:pt x="2579301" y="285750"/>
                </a:lnTo>
                <a:lnTo>
                  <a:pt x="2581658" y="287020"/>
                </a:lnTo>
                <a:lnTo>
                  <a:pt x="2603424" y="287020"/>
                </a:lnTo>
                <a:lnTo>
                  <a:pt x="2601914" y="288290"/>
                </a:lnTo>
                <a:lnTo>
                  <a:pt x="2599114" y="292100"/>
                </a:lnTo>
                <a:close/>
              </a:path>
              <a:path w="4096384" h="836930">
                <a:moveTo>
                  <a:pt x="2595894" y="285750"/>
                </a:moveTo>
                <a:lnTo>
                  <a:pt x="2596411" y="281940"/>
                </a:lnTo>
                <a:lnTo>
                  <a:pt x="2597733" y="284480"/>
                </a:lnTo>
                <a:lnTo>
                  <a:pt x="2595894" y="285750"/>
                </a:lnTo>
                <a:close/>
              </a:path>
              <a:path w="4096384" h="836930">
                <a:moveTo>
                  <a:pt x="2604934" y="285750"/>
                </a:moveTo>
                <a:lnTo>
                  <a:pt x="2595894" y="285750"/>
                </a:lnTo>
                <a:lnTo>
                  <a:pt x="2597547" y="284608"/>
                </a:lnTo>
                <a:lnTo>
                  <a:pt x="2597637" y="284294"/>
                </a:lnTo>
                <a:lnTo>
                  <a:pt x="2596411" y="281940"/>
                </a:lnTo>
                <a:lnTo>
                  <a:pt x="2608970" y="281940"/>
                </a:lnTo>
                <a:lnTo>
                  <a:pt x="2608522" y="283096"/>
                </a:lnTo>
                <a:lnTo>
                  <a:pt x="2608418" y="283247"/>
                </a:lnTo>
                <a:lnTo>
                  <a:pt x="2606443" y="284480"/>
                </a:lnTo>
                <a:lnTo>
                  <a:pt x="2604934" y="285750"/>
                </a:lnTo>
                <a:close/>
              </a:path>
              <a:path w="4096384" h="836930">
                <a:moveTo>
                  <a:pt x="2606953" y="292100"/>
                </a:moveTo>
                <a:lnTo>
                  <a:pt x="2599114" y="292100"/>
                </a:lnTo>
                <a:lnTo>
                  <a:pt x="2601914" y="288290"/>
                </a:lnTo>
                <a:lnTo>
                  <a:pt x="2606443" y="284480"/>
                </a:lnTo>
                <a:lnTo>
                  <a:pt x="2608418" y="283247"/>
                </a:lnTo>
                <a:lnTo>
                  <a:pt x="2608522" y="283096"/>
                </a:lnTo>
                <a:lnTo>
                  <a:pt x="2608970" y="281940"/>
                </a:lnTo>
                <a:lnTo>
                  <a:pt x="2606953" y="292100"/>
                </a:lnTo>
                <a:close/>
              </a:path>
              <a:path w="4096384" h="836930">
                <a:moveTo>
                  <a:pt x="2628928" y="293370"/>
                </a:moveTo>
                <a:lnTo>
                  <a:pt x="2550464" y="293370"/>
                </a:lnTo>
                <a:lnTo>
                  <a:pt x="2549633" y="292100"/>
                </a:lnTo>
                <a:lnTo>
                  <a:pt x="2606953" y="292100"/>
                </a:lnTo>
                <a:lnTo>
                  <a:pt x="2608970" y="281940"/>
                </a:lnTo>
                <a:lnTo>
                  <a:pt x="2622107" y="281940"/>
                </a:lnTo>
                <a:lnTo>
                  <a:pt x="2621031" y="284480"/>
                </a:lnTo>
                <a:lnTo>
                  <a:pt x="2620356" y="284480"/>
                </a:lnTo>
                <a:lnTo>
                  <a:pt x="2628410" y="288290"/>
                </a:lnTo>
                <a:lnTo>
                  <a:pt x="2628744" y="288290"/>
                </a:lnTo>
                <a:lnTo>
                  <a:pt x="2627402" y="290830"/>
                </a:lnTo>
                <a:lnTo>
                  <a:pt x="2628928" y="29337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34522" y="285822"/>
                </a:lnTo>
                <a:lnTo>
                  <a:pt x="2633625" y="283640"/>
                </a:lnTo>
                <a:lnTo>
                  <a:pt x="2633532" y="283096"/>
                </a:lnTo>
                <a:lnTo>
                  <a:pt x="2634284" y="281940"/>
                </a:lnTo>
                <a:lnTo>
                  <a:pt x="2641329" y="281940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2656913" y="300990"/>
                </a:moveTo>
                <a:lnTo>
                  <a:pt x="2625562" y="300990"/>
                </a:lnTo>
                <a:lnTo>
                  <a:pt x="2625482" y="296810"/>
                </a:lnTo>
                <a:lnTo>
                  <a:pt x="2624737" y="293370"/>
                </a:lnTo>
                <a:lnTo>
                  <a:pt x="2630276" y="293370"/>
                </a:lnTo>
                <a:lnTo>
                  <a:pt x="2631444" y="291116"/>
                </a:lnTo>
                <a:lnTo>
                  <a:pt x="2631518" y="290703"/>
                </a:lnTo>
                <a:lnTo>
                  <a:pt x="2630093" y="288290"/>
                </a:lnTo>
                <a:lnTo>
                  <a:pt x="2637289" y="288290"/>
                </a:lnTo>
                <a:lnTo>
                  <a:pt x="2641329" y="281940"/>
                </a:lnTo>
                <a:lnTo>
                  <a:pt x="2663786" y="281940"/>
                </a:lnTo>
                <a:lnTo>
                  <a:pt x="2661336" y="283640"/>
                </a:lnTo>
                <a:lnTo>
                  <a:pt x="2658261" y="285697"/>
                </a:lnTo>
                <a:lnTo>
                  <a:pt x="2657204" y="287073"/>
                </a:lnTo>
                <a:lnTo>
                  <a:pt x="2656239" y="288290"/>
                </a:lnTo>
                <a:lnTo>
                  <a:pt x="2655905" y="289560"/>
                </a:lnTo>
                <a:lnTo>
                  <a:pt x="2643468" y="289572"/>
                </a:lnTo>
                <a:lnTo>
                  <a:pt x="2639980" y="290830"/>
                </a:lnTo>
                <a:lnTo>
                  <a:pt x="2636903" y="293370"/>
                </a:lnTo>
                <a:lnTo>
                  <a:pt x="2635728" y="297180"/>
                </a:lnTo>
                <a:lnTo>
                  <a:pt x="2636849" y="298450"/>
                </a:lnTo>
                <a:lnTo>
                  <a:pt x="2659426" y="298450"/>
                </a:lnTo>
                <a:lnTo>
                  <a:pt x="2658753" y="299720"/>
                </a:lnTo>
                <a:lnTo>
                  <a:pt x="2658413" y="299720"/>
                </a:lnTo>
                <a:lnTo>
                  <a:pt x="2658286" y="299953"/>
                </a:lnTo>
                <a:lnTo>
                  <a:pt x="2656913" y="300990"/>
                </a:lnTo>
                <a:close/>
              </a:path>
              <a:path w="4096384" h="836930">
                <a:moveTo>
                  <a:pt x="2771416" y="285750"/>
                </a:moveTo>
                <a:lnTo>
                  <a:pt x="2770401" y="285750"/>
                </a:lnTo>
                <a:lnTo>
                  <a:pt x="2770065" y="284101"/>
                </a:lnTo>
                <a:lnTo>
                  <a:pt x="2769974" y="283096"/>
                </a:lnTo>
                <a:lnTo>
                  <a:pt x="2770892" y="281940"/>
                </a:lnTo>
                <a:lnTo>
                  <a:pt x="2771750" y="281940"/>
                </a:lnTo>
                <a:lnTo>
                  <a:pt x="2772452" y="284101"/>
                </a:lnTo>
                <a:lnTo>
                  <a:pt x="2772373" y="284701"/>
                </a:lnTo>
                <a:lnTo>
                  <a:pt x="2771416" y="285750"/>
                </a:lnTo>
                <a:close/>
              </a:path>
              <a:path w="4096384" h="836930">
                <a:moveTo>
                  <a:pt x="2783889" y="285750"/>
                </a:moveTo>
                <a:lnTo>
                  <a:pt x="2771416" y="285750"/>
                </a:lnTo>
                <a:lnTo>
                  <a:pt x="2772373" y="284701"/>
                </a:lnTo>
                <a:lnTo>
                  <a:pt x="2772452" y="284101"/>
                </a:lnTo>
                <a:lnTo>
                  <a:pt x="2771750" y="281940"/>
                </a:lnTo>
                <a:lnTo>
                  <a:pt x="2784643" y="281940"/>
                </a:lnTo>
                <a:lnTo>
                  <a:pt x="2783392" y="284294"/>
                </a:lnTo>
                <a:lnTo>
                  <a:pt x="2783507" y="284933"/>
                </a:lnTo>
                <a:lnTo>
                  <a:pt x="2783889" y="285750"/>
                </a:lnTo>
                <a:close/>
              </a:path>
              <a:path w="4096384" h="836930">
                <a:moveTo>
                  <a:pt x="2785834" y="287020"/>
                </a:moveTo>
                <a:lnTo>
                  <a:pt x="2784485" y="287020"/>
                </a:lnTo>
                <a:lnTo>
                  <a:pt x="2783507" y="284933"/>
                </a:lnTo>
                <a:lnTo>
                  <a:pt x="2783392" y="284294"/>
                </a:lnTo>
                <a:lnTo>
                  <a:pt x="2784643" y="281940"/>
                </a:lnTo>
                <a:lnTo>
                  <a:pt x="2785985" y="281940"/>
                </a:lnTo>
                <a:lnTo>
                  <a:pt x="2787096" y="284362"/>
                </a:lnTo>
                <a:lnTo>
                  <a:pt x="2787036" y="284701"/>
                </a:lnTo>
                <a:lnTo>
                  <a:pt x="2785834" y="287020"/>
                </a:lnTo>
                <a:close/>
              </a:path>
              <a:path w="4096384" h="836930">
                <a:moveTo>
                  <a:pt x="2791217" y="287020"/>
                </a:moveTo>
                <a:lnTo>
                  <a:pt x="2785834" y="287020"/>
                </a:lnTo>
                <a:lnTo>
                  <a:pt x="2787036" y="284701"/>
                </a:lnTo>
                <a:lnTo>
                  <a:pt x="2787096" y="284362"/>
                </a:lnTo>
                <a:lnTo>
                  <a:pt x="2785985" y="281940"/>
                </a:lnTo>
                <a:lnTo>
                  <a:pt x="2796288" y="281940"/>
                </a:lnTo>
                <a:lnTo>
                  <a:pt x="2796052" y="283096"/>
                </a:lnTo>
                <a:lnTo>
                  <a:pt x="2796029" y="284480"/>
                </a:lnTo>
                <a:lnTo>
                  <a:pt x="2792356" y="284480"/>
                </a:lnTo>
                <a:lnTo>
                  <a:pt x="2791217" y="287020"/>
                </a:lnTo>
                <a:close/>
              </a:path>
              <a:path w="4096384" h="836930">
                <a:moveTo>
                  <a:pt x="2851532" y="284480"/>
                </a:moveTo>
                <a:lnTo>
                  <a:pt x="2848815" y="284480"/>
                </a:lnTo>
                <a:lnTo>
                  <a:pt x="2852544" y="281940"/>
                </a:lnTo>
                <a:lnTo>
                  <a:pt x="2854756" y="283210"/>
                </a:lnTo>
                <a:lnTo>
                  <a:pt x="2851532" y="284480"/>
                </a:lnTo>
                <a:close/>
              </a:path>
              <a:path w="4096384" h="836930">
                <a:moveTo>
                  <a:pt x="2864946" y="284480"/>
                </a:moveTo>
                <a:lnTo>
                  <a:pt x="2851532" y="284480"/>
                </a:lnTo>
                <a:lnTo>
                  <a:pt x="2854756" y="283210"/>
                </a:lnTo>
                <a:lnTo>
                  <a:pt x="2852544" y="281940"/>
                </a:lnTo>
                <a:lnTo>
                  <a:pt x="2864271" y="281940"/>
                </a:lnTo>
                <a:lnTo>
                  <a:pt x="2864291" y="283247"/>
                </a:lnTo>
                <a:lnTo>
                  <a:pt x="2864946" y="284480"/>
                </a:lnTo>
                <a:close/>
              </a:path>
              <a:path w="4096384" h="836930">
                <a:moveTo>
                  <a:pt x="2866936" y="285750"/>
                </a:moveTo>
                <a:lnTo>
                  <a:pt x="2865620" y="285750"/>
                </a:lnTo>
                <a:lnTo>
                  <a:pt x="2864291" y="283247"/>
                </a:lnTo>
                <a:lnTo>
                  <a:pt x="2864271" y="281940"/>
                </a:lnTo>
                <a:lnTo>
                  <a:pt x="2868285" y="281940"/>
                </a:lnTo>
                <a:lnTo>
                  <a:pt x="2868265" y="283247"/>
                </a:lnTo>
                <a:lnTo>
                  <a:pt x="2866936" y="285750"/>
                </a:lnTo>
                <a:close/>
              </a:path>
              <a:path w="4096384" h="836930">
                <a:moveTo>
                  <a:pt x="2873583" y="285750"/>
                </a:moveTo>
                <a:lnTo>
                  <a:pt x="2866936" y="285750"/>
                </a:lnTo>
                <a:lnTo>
                  <a:pt x="2868265" y="283247"/>
                </a:lnTo>
                <a:lnTo>
                  <a:pt x="2868285" y="281940"/>
                </a:lnTo>
                <a:lnTo>
                  <a:pt x="2876750" y="281940"/>
                </a:lnTo>
                <a:lnTo>
                  <a:pt x="2874393" y="284480"/>
                </a:lnTo>
                <a:lnTo>
                  <a:pt x="2873583" y="285750"/>
                </a:lnTo>
                <a:close/>
              </a:path>
              <a:path w="4096384" h="836930">
                <a:moveTo>
                  <a:pt x="2974577" y="287020"/>
                </a:moveTo>
                <a:lnTo>
                  <a:pt x="2972483" y="285697"/>
                </a:lnTo>
                <a:lnTo>
                  <a:pt x="2970720" y="284480"/>
                </a:lnTo>
                <a:lnTo>
                  <a:pt x="2970877" y="281940"/>
                </a:lnTo>
                <a:lnTo>
                  <a:pt x="2976233" y="281940"/>
                </a:lnTo>
                <a:lnTo>
                  <a:pt x="2974577" y="287020"/>
                </a:lnTo>
                <a:close/>
              </a:path>
              <a:path w="4096384" h="836930">
                <a:moveTo>
                  <a:pt x="2979082" y="287020"/>
                </a:moveTo>
                <a:lnTo>
                  <a:pt x="2974577" y="287020"/>
                </a:lnTo>
                <a:lnTo>
                  <a:pt x="2976233" y="281940"/>
                </a:lnTo>
                <a:lnTo>
                  <a:pt x="2987914" y="281940"/>
                </a:lnTo>
                <a:lnTo>
                  <a:pt x="2983613" y="284480"/>
                </a:lnTo>
                <a:lnTo>
                  <a:pt x="2979082" y="287020"/>
                </a:lnTo>
                <a:close/>
              </a:path>
              <a:path w="4096384" h="836930">
                <a:moveTo>
                  <a:pt x="2988144" y="299720"/>
                </a:moveTo>
                <a:lnTo>
                  <a:pt x="2985787" y="299720"/>
                </a:lnTo>
                <a:lnTo>
                  <a:pt x="2978328" y="292178"/>
                </a:lnTo>
                <a:lnTo>
                  <a:pt x="2977425" y="288290"/>
                </a:lnTo>
                <a:lnTo>
                  <a:pt x="2979143" y="286985"/>
                </a:lnTo>
                <a:lnTo>
                  <a:pt x="2983927" y="284294"/>
                </a:lnTo>
                <a:lnTo>
                  <a:pt x="2987914" y="281940"/>
                </a:lnTo>
                <a:lnTo>
                  <a:pt x="2987724" y="284480"/>
                </a:lnTo>
                <a:lnTo>
                  <a:pt x="2985589" y="287073"/>
                </a:lnTo>
                <a:lnTo>
                  <a:pt x="2984287" y="288290"/>
                </a:lnTo>
                <a:lnTo>
                  <a:pt x="2984647" y="289634"/>
                </a:lnTo>
                <a:lnTo>
                  <a:pt x="2988144" y="299720"/>
                </a:lnTo>
                <a:close/>
              </a:path>
              <a:path w="4096384" h="836930">
                <a:moveTo>
                  <a:pt x="2991385" y="299720"/>
                </a:moveTo>
                <a:lnTo>
                  <a:pt x="2988144" y="299720"/>
                </a:lnTo>
                <a:lnTo>
                  <a:pt x="2984608" y="289508"/>
                </a:lnTo>
                <a:lnTo>
                  <a:pt x="2984287" y="288290"/>
                </a:lnTo>
                <a:lnTo>
                  <a:pt x="2985647" y="287020"/>
                </a:lnTo>
                <a:lnTo>
                  <a:pt x="2987724" y="284480"/>
                </a:lnTo>
                <a:lnTo>
                  <a:pt x="2987914" y="281940"/>
                </a:lnTo>
                <a:lnTo>
                  <a:pt x="2995632" y="281940"/>
                </a:lnTo>
                <a:lnTo>
                  <a:pt x="2998713" y="284362"/>
                </a:lnTo>
                <a:lnTo>
                  <a:pt x="2998625" y="284843"/>
                </a:lnTo>
                <a:lnTo>
                  <a:pt x="2997200" y="287020"/>
                </a:lnTo>
                <a:lnTo>
                  <a:pt x="2988144" y="287020"/>
                </a:lnTo>
                <a:lnTo>
                  <a:pt x="2993166" y="294640"/>
                </a:lnTo>
                <a:lnTo>
                  <a:pt x="2996161" y="294640"/>
                </a:lnTo>
                <a:lnTo>
                  <a:pt x="2991385" y="299720"/>
                </a:lnTo>
                <a:close/>
              </a:path>
              <a:path w="4096384" h="836930">
                <a:moveTo>
                  <a:pt x="3152757" y="292100"/>
                </a:moveTo>
                <a:lnTo>
                  <a:pt x="3143544" y="292100"/>
                </a:lnTo>
                <a:lnTo>
                  <a:pt x="3142353" y="281940"/>
                </a:lnTo>
                <a:lnTo>
                  <a:pt x="3146727" y="281940"/>
                </a:lnTo>
                <a:lnTo>
                  <a:pt x="3146210" y="287020"/>
                </a:lnTo>
                <a:lnTo>
                  <a:pt x="3151232" y="288290"/>
                </a:lnTo>
                <a:lnTo>
                  <a:pt x="3154098" y="288290"/>
                </a:lnTo>
                <a:lnTo>
                  <a:pt x="3153098" y="290830"/>
                </a:lnTo>
                <a:lnTo>
                  <a:pt x="3152757" y="292100"/>
                </a:lnTo>
                <a:close/>
              </a:path>
              <a:path w="4096384" h="836930">
                <a:moveTo>
                  <a:pt x="3253333" y="287020"/>
                </a:moveTo>
                <a:lnTo>
                  <a:pt x="3254379" y="285697"/>
                </a:lnTo>
                <a:lnTo>
                  <a:pt x="3256181" y="283210"/>
                </a:lnTo>
                <a:lnTo>
                  <a:pt x="3252815" y="281940"/>
                </a:lnTo>
                <a:lnTo>
                  <a:pt x="3266225" y="281940"/>
                </a:lnTo>
                <a:lnTo>
                  <a:pt x="3253333" y="28702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54288" y="298389"/>
                </a:lnTo>
                <a:lnTo>
                  <a:pt x="3252297" y="296090"/>
                </a:lnTo>
                <a:lnTo>
                  <a:pt x="3252251" y="295791"/>
                </a:lnTo>
                <a:lnTo>
                  <a:pt x="3260372" y="287020"/>
                </a:lnTo>
                <a:lnTo>
                  <a:pt x="3253333" y="287020"/>
                </a:lnTo>
                <a:lnTo>
                  <a:pt x="3266225" y="281940"/>
                </a:lnTo>
                <a:lnTo>
                  <a:pt x="3270400" y="281940"/>
                </a:lnTo>
                <a:lnTo>
                  <a:pt x="3269111" y="283210"/>
                </a:lnTo>
                <a:lnTo>
                  <a:pt x="3265243" y="283210"/>
                </a:lnTo>
                <a:lnTo>
                  <a:pt x="3265272" y="287073"/>
                </a:lnTo>
                <a:lnTo>
                  <a:pt x="3267919" y="292100"/>
                </a:lnTo>
                <a:lnTo>
                  <a:pt x="3262369" y="29210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383036" y="290830"/>
                </a:moveTo>
                <a:lnTo>
                  <a:pt x="3370834" y="290830"/>
                </a:lnTo>
                <a:lnTo>
                  <a:pt x="3378888" y="281940"/>
                </a:lnTo>
                <a:lnTo>
                  <a:pt x="3379949" y="283096"/>
                </a:lnTo>
                <a:lnTo>
                  <a:pt x="3380057" y="283247"/>
                </a:lnTo>
                <a:lnTo>
                  <a:pt x="3380454" y="288290"/>
                </a:lnTo>
                <a:lnTo>
                  <a:pt x="3375947" y="289560"/>
                </a:lnTo>
                <a:lnTo>
                  <a:pt x="3383844" y="289560"/>
                </a:lnTo>
                <a:lnTo>
                  <a:pt x="3383036" y="290830"/>
                </a:lnTo>
                <a:close/>
              </a:path>
              <a:path w="4096384" h="836930">
                <a:moveTo>
                  <a:pt x="3383844" y="289560"/>
                </a:moveTo>
                <a:lnTo>
                  <a:pt x="3375947" y="289560"/>
                </a:lnTo>
                <a:lnTo>
                  <a:pt x="3380278" y="288339"/>
                </a:lnTo>
                <a:lnTo>
                  <a:pt x="3380376" y="287299"/>
                </a:lnTo>
                <a:lnTo>
                  <a:pt x="3380057" y="283247"/>
                </a:lnTo>
                <a:lnTo>
                  <a:pt x="3379949" y="283096"/>
                </a:lnTo>
                <a:lnTo>
                  <a:pt x="3378888" y="281940"/>
                </a:lnTo>
                <a:lnTo>
                  <a:pt x="3390766" y="281940"/>
                </a:lnTo>
                <a:lnTo>
                  <a:pt x="3390124" y="283210"/>
                </a:lnTo>
                <a:lnTo>
                  <a:pt x="3405960" y="283210"/>
                </a:lnTo>
                <a:lnTo>
                  <a:pt x="3405565" y="284362"/>
                </a:lnTo>
                <a:lnTo>
                  <a:pt x="3405677" y="284933"/>
                </a:lnTo>
                <a:lnTo>
                  <a:pt x="3405950" y="285750"/>
                </a:lnTo>
                <a:lnTo>
                  <a:pt x="3386268" y="285750"/>
                </a:lnTo>
                <a:lnTo>
                  <a:pt x="3383844" y="289560"/>
                </a:lnTo>
                <a:close/>
              </a:path>
              <a:path w="4096384" h="836930">
                <a:moveTo>
                  <a:pt x="3418049" y="287020"/>
                </a:moveTo>
                <a:lnTo>
                  <a:pt x="3417095" y="283210"/>
                </a:lnTo>
                <a:lnTo>
                  <a:pt x="3417926" y="283210"/>
                </a:lnTo>
                <a:lnTo>
                  <a:pt x="3418601" y="281940"/>
                </a:lnTo>
                <a:lnTo>
                  <a:pt x="3419452" y="281940"/>
                </a:lnTo>
                <a:lnTo>
                  <a:pt x="3422734" y="283210"/>
                </a:lnTo>
                <a:lnTo>
                  <a:pt x="3421097" y="285750"/>
                </a:lnTo>
                <a:lnTo>
                  <a:pt x="3418049" y="28702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18049" y="287020"/>
                </a:lnTo>
                <a:lnTo>
                  <a:pt x="3421097" y="285750"/>
                </a:lnTo>
                <a:lnTo>
                  <a:pt x="3422734" y="283210"/>
                </a:lnTo>
                <a:lnTo>
                  <a:pt x="3419452" y="281940"/>
                </a:lnTo>
                <a:lnTo>
                  <a:pt x="3432679" y="281940"/>
                </a:lnTo>
                <a:lnTo>
                  <a:pt x="3429006" y="283210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528232" y="285750"/>
                </a:moveTo>
                <a:lnTo>
                  <a:pt x="3525946" y="284294"/>
                </a:lnTo>
                <a:lnTo>
                  <a:pt x="3524375" y="283210"/>
                </a:lnTo>
                <a:lnTo>
                  <a:pt x="3529397" y="281940"/>
                </a:lnTo>
                <a:lnTo>
                  <a:pt x="3529279" y="284608"/>
                </a:lnTo>
                <a:lnTo>
                  <a:pt x="3528232" y="285750"/>
                </a:lnTo>
                <a:close/>
              </a:path>
              <a:path w="4096384" h="836930">
                <a:moveTo>
                  <a:pt x="3564926" y="285750"/>
                </a:moveTo>
                <a:lnTo>
                  <a:pt x="3528232" y="285750"/>
                </a:lnTo>
                <a:lnTo>
                  <a:pt x="3529279" y="284608"/>
                </a:lnTo>
                <a:lnTo>
                  <a:pt x="3529397" y="281940"/>
                </a:lnTo>
                <a:lnTo>
                  <a:pt x="3536037" y="281940"/>
                </a:lnTo>
                <a:lnTo>
                  <a:pt x="3537445" y="283210"/>
                </a:lnTo>
                <a:lnTo>
                  <a:pt x="3569104" y="283210"/>
                </a:lnTo>
                <a:lnTo>
                  <a:pt x="3564926" y="285750"/>
                </a:lnTo>
                <a:close/>
              </a:path>
              <a:path w="4096384" h="836930">
                <a:moveTo>
                  <a:pt x="3608195" y="287020"/>
                </a:moveTo>
                <a:lnTo>
                  <a:pt x="3605708" y="285846"/>
                </a:lnTo>
                <a:lnTo>
                  <a:pt x="3605628" y="284362"/>
                </a:lnTo>
                <a:lnTo>
                  <a:pt x="3608195" y="281940"/>
                </a:lnTo>
                <a:lnTo>
                  <a:pt x="3610743" y="284362"/>
                </a:lnTo>
                <a:lnTo>
                  <a:pt x="3610663" y="285846"/>
                </a:lnTo>
                <a:lnTo>
                  <a:pt x="3608195" y="28702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08195" y="287020"/>
                </a:lnTo>
                <a:lnTo>
                  <a:pt x="3610663" y="285846"/>
                </a:lnTo>
                <a:lnTo>
                  <a:pt x="3610743" y="284362"/>
                </a:lnTo>
                <a:lnTo>
                  <a:pt x="3608195" y="281940"/>
                </a:lnTo>
                <a:lnTo>
                  <a:pt x="3649590" y="281940"/>
                </a:lnTo>
                <a:lnTo>
                  <a:pt x="3648745" y="283247"/>
                </a:lnTo>
                <a:lnTo>
                  <a:pt x="3648091" y="284480"/>
                </a:lnTo>
                <a:lnTo>
                  <a:pt x="3673228" y="284480"/>
                </a:lnTo>
                <a:lnTo>
                  <a:pt x="3672582" y="285697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650448" y="284480"/>
                </a:moveTo>
                <a:lnTo>
                  <a:pt x="3648091" y="284480"/>
                </a:lnTo>
                <a:lnTo>
                  <a:pt x="3648839" y="283096"/>
                </a:lnTo>
                <a:lnTo>
                  <a:pt x="3649590" y="281940"/>
                </a:lnTo>
                <a:lnTo>
                  <a:pt x="3650448" y="281940"/>
                </a:lnTo>
                <a:lnTo>
                  <a:pt x="3651342" y="283096"/>
                </a:lnTo>
                <a:lnTo>
                  <a:pt x="3651401" y="283247"/>
                </a:lnTo>
                <a:lnTo>
                  <a:pt x="3650448" y="284480"/>
                </a:lnTo>
                <a:close/>
              </a:path>
              <a:path w="4096384" h="836930">
                <a:moveTo>
                  <a:pt x="3673228" y="284480"/>
                </a:moveTo>
                <a:lnTo>
                  <a:pt x="3650448" y="284480"/>
                </a:lnTo>
                <a:lnTo>
                  <a:pt x="3651401" y="283247"/>
                </a:lnTo>
                <a:lnTo>
                  <a:pt x="3651342" y="283096"/>
                </a:lnTo>
                <a:lnTo>
                  <a:pt x="3650448" y="281940"/>
                </a:lnTo>
                <a:lnTo>
                  <a:pt x="3676077" y="281940"/>
                </a:lnTo>
                <a:lnTo>
                  <a:pt x="3673903" y="283210"/>
                </a:lnTo>
                <a:lnTo>
                  <a:pt x="3673228" y="28448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72677" y="285796"/>
                </a:lnTo>
                <a:lnTo>
                  <a:pt x="3673903" y="283210"/>
                </a:lnTo>
                <a:lnTo>
                  <a:pt x="3676077" y="281940"/>
                </a:lnTo>
                <a:lnTo>
                  <a:pt x="3676852" y="283096"/>
                </a:lnTo>
                <a:lnTo>
                  <a:pt x="3676732" y="284701"/>
                </a:lnTo>
                <a:lnTo>
                  <a:pt x="3676640" y="285396"/>
                </a:lnTo>
                <a:lnTo>
                  <a:pt x="3676514" y="285900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710787" y="298450"/>
                </a:moveTo>
                <a:lnTo>
                  <a:pt x="3676594" y="298450"/>
                </a:lnTo>
                <a:lnTo>
                  <a:pt x="3681125" y="295910"/>
                </a:lnTo>
                <a:lnTo>
                  <a:pt x="3671388" y="293370"/>
                </a:lnTo>
                <a:lnTo>
                  <a:pt x="3629816" y="293370"/>
                </a:lnTo>
                <a:lnTo>
                  <a:pt x="3629816" y="287020"/>
                </a:lnTo>
                <a:lnTo>
                  <a:pt x="3675919" y="287020"/>
                </a:lnTo>
                <a:lnTo>
                  <a:pt x="3676514" y="285900"/>
                </a:lnTo>
                <a:lnTo>
                  <a:pt x="3676640" y="285396"/>
                </a:lnTo>
                <a:lnTo>
                  <a:pt x="3676732" y="284701"/>
                </a:lnTo>
                <a:lnTo>
                  <a:pt x="3676852" y="283096"/>
                </a:lnTo>
                <a:lnTo>
                  <a:pt x="3676077" y="281940"/>
                </a:lnTo>
                <a:lnTo>
                  <a:pt x="3742413" y="281940"/>
                </a:lnTo>
                <a:lnTo>
                  <a:pt x="3740513" y="283210"/>
                </a:lnTo>
                <a:lnTo>
                  <a:pt x="3741837" y="286925"/>
                </a:lnTo>
                <a:lnTo>
                  <a:pt x="3741923" y="287073"/>
                </a:lnTo>
                <a:lnTo>
                  <a:pt x="3743120" y="288290"/>
                </a:lnTo>
                <a:lnTo>
                  <a:pt x="3700899" y="288290"/>
                </a:lnTo>
                <a:lnTo>
                  <a:pt x="3708096" y="293370"/>
                </a:lnTo>
                <a:lnTo>
                  <a:pt x="3711952" y="297180"/>
                </a:lnTo>
                <a:lnTo>
                  <a:pt x="3712125" y="297180"/>
                </a:lnTo>
                <a:lnTo>
                  <a:pt x="3710787" y="298450"/>
                </a:lnTo>
                <a:close/>
              </a:path>
              <a:path w="4096384" h="836930">
                <a:moveTo>
                  <a:pt x="3755862" y="287020"/>
                </a:moveTo>
                <a:lnTo>
                  <a:pt x="3753455" y="285697"/>
                </a:lnTo>
                <a:lnTo>
                  <a:pt x="3751691" y="284480"/>
                </a:lnTo>
                <a:lnTo>
                  <a:pt x="3756380" y="281940"/>
                </a:lnTo>
                <a:lnTo>
                  <a:pt x="3757491" y="284362"/>
                </a:lnTo>
                <a:lnTo>
                  <a:pt x="3757423" y="284933"/>
                </a:lnTo>
                <a:lnTo>
                  <a:pt x="3757205" y="285750"/>
                </a:lnTo>
                <a:lnTo>
                  <a:pt x="3755862" y="287020"/>
                </a:lnTo>
                <a:close/>
              </a:path>
              <a:path w="4096384" h="836930">
                <a:moveTo>
                  <a:pt x="3767273" y="287020"/>
                </a:moveTo>
                <a:lnTo>
                  <a:pt x="3755862" y="287020"/>
                </a:lnTo>
                <a:lnTo>
                  <a:pt x="3757205" y="285750"/>
                </a:lnTo>
                <a:lnTo>
                  <a:pt x="3757423" y="284933"/>
                </a:lnTo>
                <a:lnTo>
                  <a:pt x="3757491" y="284362"/>
                </a:lnTo>
                <a:lnTo>
                  <a:pt x="3756380" y="281940"/>
                </a:lnTo>
                <a:lnTo>
                  <a:pt x="3765926" y="281940"/>
                </a:lnTo>
                <a:lnTo>
                  <a:pt x="3767273" y="287020"/>
                </a:lnTo>
                <a:close/>
              </a:path>
              <a:path w="4096384" h="836930">
                <a:moveTo>
                  <a:pt x="3798169" y="290830"/>
                </a:moveTo>
                <a:lnTo>
                  <a:pt x="3793087" y="290830"/>
                </a:lnTo>
                <a:lnTo>
                  <a:pt x="3801134" y="281940"/>
                </a:lnTo>
                <a:lnTo>
                  <a:pt x="3848901" y="281940"/>
                </a:lnTo>
                <a:lnTo>
                  <a:pt x="3846727" y="285750"/>
                </a:lnTo>
                <a:lnTo>
                  <a:pt x="3803806" y="285750"/>
                </a:lnTo>
                <a:lnTo>
                  <a:pt x="3798169" y="290830"/>
                </a:lnTo>
                <a:close/>
              </a:path>
              <a:path w="4096384" h="836930">
                <a:moveTo>
                  <a:pt x="3846727" y="285750"/>
                </a:moveTo>
                <a:lnTo>
                  <a:pt x="3848901" y="281940"/>
                </a:lnTo>
                <a:lnTo>
                  <a:pt x="3850066" y="281940"/>
                </a:lnTo>
                <a:lnTo>
                  <a:pt x="3851146" y="283096"/>
                </a:lnTo>
                <a:lnTo>
                  <a:pt x="3851267" y="283247"/>
                </a:lnTo>
                <a:lnTo>
                  <a:pt x="3851749" y="284480"/>
                </a:lnTo>
                <a:lnTo>
                  <a:pt x="3849909" y="284480"/>
                </a:lnTo>
                <a:lnTo>
                  <a:pt x="3846727" y="285750"/>
                </a:lnTo>
                <a:close/>
              </a:path>
              <a:path w="4096384" h="836930">
                <a:moveTo>
                  <a:pt x="3906057" y="284480"/>
                </a:moveTo>
                <a:lnTo>
                  <a:pt x="3904375" y="284480"/>
                </a:lnTo>
                <a:lnTo>
                  <a:pt x="3903098" y="283247"/>
                </a:lnTo>
                <a:lnTo>
                  <a:pt x="3903137" y="282550"/>
                </a:lnTo>
                <a:lnTo>
                  <a:pt x="3903209" y="281940"/>
                </a:lnTo>
                <a:lnTo>
                  <a:pt x="3904892" y="281940"/>
                </a:lnTo>
                <a:lnTo>
                  <a:pt x="3906120" y="283096"/>
                </a:lnTo>
                <a:lnTo>
                  <a:pt x="3906057" y="284480"/>
                </a:lnTo>
                <a:close/>
              </a:path>
              <a:path w="4096384" h="836930">
                <a:moveTo>
                  <a:pt x="3920680" y="290830"/>
                </a:moveTo>
                <a:lnTo>
                  <a:pt x="3831634" y="290830"/>
                </a:lnTo>
                <a:lnTo>
                  <a:pt x="3831715" y="289479"/>
                </a:lnTo>
                <a:lnTo>
                  <a:pt x="3830285" y="288290"/>
                </a:lnTo>
                <a:lnTo>
                  <a:pt x="3913280" y="288290"/>
                </a:lnTo>
                <a:lnTo>
                  <a:pt x="3917872" y="285697"/>
                </a:lnTo>
                <a:lnTo>
                  <a:pt x="3921982" y="283210"/>
                </a:lnTo>
                <a:lnTo>
                  <a:pt x="3916285" y="281940"/>
                </a:lnTo>
                <a:lnTo>
                  <a:pt x="3982995" y="281940"/>
                </a:lnTo>
                <a:lnTo>
                  <a:pt x="3982995" y="283210"/>
                </a:lnTo>
                <a:lnTo>
                  <a:pt x="3931038" y="283210"/>
                </a:lnTo>
                <a:lnTo>
                  <a:pt x="3930704" y="284480"/>
                </a:lnTo>
                <a:lnTo>
                  <a:pt x="4008316" y="284480"/>
                </a:lnTo>
                <a:lnTo>
                  <a:pt x="4008316" y="287020"/>
                </a:lnTo>
                <a:lnTo>
                  <a:pt x="3922499" y="287020"/>
                </a:lnTo>
                <a:lnTo>
                  <a:pt x="3920680" y="290830"/>
                </a:lnTo>
                <a:close/>
              </a:path>
              <a:path w="4096384" h="836930">
                <a:moveTo>
                  <a:pt x="3983669" y="284480"/>
                </a:moveTo>
                <a:lnTo>
                  <a:pt x="3982995" y="284480"/>
                </a:lnTo>
                <a:lnTo>
                  <a:pt x="3982995" y="281940"/>
                </a:lnTo>
                <a:lnTo>
                  <a:pt x="3985509" y="281940"/>
                </a:lnTo>
                <a:lnTo>
                  <a:pt x="3985056" y="283096"/>
                </a:lnTo>
                <a:lnTo>
                  <a:pt x="3984972" y="283247"/>
                </a:lnTo>
                <a:lnTo>
                  <a:pt x="3983669" y="284480"/>
                </a:lnTo>
                <a:close/>
              </a:path>
              <a:path w="4096384" h="836930">
                <a:moveTo>
                  <a:pt x="4041343" y="285750"/>
                </a:moveTo>
                <a:lnTo>
                  <a:pt x="4039143" y="285750"/>
                </a:lnTo>
                <a:lnTo>
                  <a:pt x="4036969" y="284480"/>
                </a:lnTo>
                <a:lnTo>
                  <a:pt x="4036969" y="283210"/>
                </a:lnTo>
                <a:lnTo>
                  <a:pt x="4038992" y="281940"/>
                </a:lnTo>
                <a:lnTo>
                  <a:pt x="4041841" y="281940"/>
                </a:lnTo>
                <a:lnTo>
                  <a:pt x="4041343" y="285750"/>
                </a:lnTo>
                <a:close/>
              </a:path>
              <a:path w="4096384" h="836930">
                <a:moveTo>
                  <a:pt x="4050379" y="285750"/>
                </a:moveTo>
                <a:lnTo>
                  <a:pt x="4041343" y="285750"/>
                </a:lnTo>
                <a:lnTo>
                  <a:pt x="4041841" y="281940"/>
                </a:lnTo>
                <a:lnTo>
                  <a:pt x="4050379" y="281940"/>
                </a:lnTo>
                <a:lnTo>
                  <a:pt x="4050379" y="285750"/>
                </a:lnTo>
                <a:close/>
              </a:path>
              <a:path w="4096384" h="836930">
                <a:moveTo>
                  <a:pt x="3334801" y="292100"/>
                </a:moveTo>
                <a:lnTo>
                  <a:pt x="3343186" y="287018"/>
                </a:lnTo>
                <a:lnTo>
                  <a:pt x="3336975" y="284480"/>
                </a:lnTo>
                <a:lnTo>
                  <a:pt x="3351394" y="284480"/>
                </a:lnTo>
                <a:lnTo>
                  <a:pt x="3353699" y="282147"/>
                </a:lnTo>
                <a:lnTo>
                  <a:pt x="3355904" y="282550"/>
                </a:lnTo>
                <a:lnTo>
                  <a:pt x="3355408" y="285750"/>
                </a:lnTo>
                <a:lnTo>
                  <a:pt x="3346245" y="287012"/>
                </a:lnTo>
                <a:lnTo>
                  <a:pt x="3345363" y="288290"/>
                </a:lnTo>
                <a:lnTo>
                  <a:pt x="3346432" y="290830"/>
                </a:lnTo>
                <a:lnTo>
                  <a:pt x="3343837" y="290830"/>
                </a:lnTo>
                <a:lnTo>
                  <a:pt x="3334801" y="29210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56657" y="287020"/>
                </a:lnTo>
                <a:lnTo>
                  <a:pt x="2760954" y="282368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819907" y="293370"/>
                </a:moveTo>
                <a:lnTo>
                  <a:pt x="814484" y="283640"/>
                </a:lnTo>
                <a:lnTo>
                  <a:pt x="815075" y="282522"/>
                </a:lnTo>
                <a:lnTo>
                  <a:pt x="820241" y="284480"/>
                </a:lnTo>
                <a:lnTo>
                  <a:pt x="826593" y="287012"/>
                </a:lnTo>
                <a:lnTo>
                  <a:pt x="820241" y="290830"/>
                </a:lnTo>
                <a:lnTo>
                  <a:pt x="820078" y="290830"/>
                </a:lnTo>
                <a:lnTo>
                  <a:pt x="819907" y="293370"/>
                </a:lnTo>
                <a:close/>
              </a:path>
              <a:path w="4096384" h="836930">
                <a:moveTo>
                  <a:pt x="3364961" y="299720"/>
                </a:moveTo>
                <a:lnTo>
                  <a:pt x="3352893" y="299720"/>
                </a:lnTo>
                <a:lnTo>
                  <a:pt x="3352909" y="295829"/>
                </a:lnTo>
                <a:lnTo>
                  <a:pt x="3350265" y="293370"/>
                </a:lnTo>
                <a:lnTo>
                  <a:pt x="3346966" y="292100"/>
                </a:lnTo>
                <a:lnTo>
                  <a:pt x="3345363" y="288290"/>
                </a:lnTo>
                <a:lnTo>
                  <a:pt x="3346153" y="287073"/>
                </a:lnTo>
                <a:lnTo>
                  <a:pt x="3355408" y="285750"/>
                </a:lnTo>
                <a:lnTo>
                  <a:pt x="3355904" y="282550"/>
                </a:lnTo>
                <a:lnTo>
                  <a:pt x="3366486" y="284480"/>
                </a:lnTo>
                <a:lnTo>
                  <a:pt x="3376587" y="284480"/>
                </a:lnTo>
                <a:lnTo>
                  <a:pt x="3374286" y="287020"/>
                </a:lnTo>
                <a:lnTo>
                  <a:pt x="3356259" y="287020"/>
                </a:lnTo>
                <a:lnTo>
                  <a:pt x="3355925" y="290830"/>
                </a:lnTo>
                <a:lnTo>
                  <a:pt x="3356826" y="291994"/>
                </a:lnTo>
                <a:lnTo>
                  <a:pt x="3356949" y="292178"/>
                </a:lnTo>
                <a:lnTo>
                  <a:pt x="3358256" y="294640"/>
                </a:lnTo>
                <a:lnTo>
                  <a:pt x="3363455" y="294640"/>
                </a:lnTo>
                <a:lnTo>
                  <a:pt x="3361772" y="297180"/>
                </a:lnTo>
                <a:lnTo>
                  <a:pt x="3361772" y="298450"/>
                </a:lnTo>
                <a:lnTo>
                  <a:pt x="3364208" y="298450"/>
                </a:lnTo>
                <a:lnTo>
                  <a:pt x="3364961" y="299720"/>
                </a:lnTo>
                <a:close/>
              </a:path>
              <a:path w="4096384" h="836930">
                <a:moveTo>
                  <a:pt x="1375927" y="290830"/>
                </a:moveTo>
                <a:lnTo>
                  <a:pt x="1371900" y="290830"/>
                </a:lnTo>
                <a:lnTo>
                  <a:pt x="1373588" y="288508"/>
                </a:lnTo>
                <a:lnTo>
                  <a:pt x="1373702" y="286967"/>
                </a:lnTo>
                <a:lnTo>
                  <a:pt x="1383028" y="283096"/>
                </a:lnTo>
                <a:lnTo>
                  <a:pt x="1383419" y="284480"/>
                </a:lnTo>
                <a:lnTo>
                  <a:pt x="1382632" y="284480"/>
                </a:lnTo>
                <a:lnTo>
                  <a:pt x="1375927" y="29083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14296" y="289560"/>
                </a:lnTo>
                <a:lnTo>
                  <a:pt x="14467" y="284480"/>
                </a:lnTo>
                <a:lnTo>
                  <a:pt x="29383" y="284480"/>
                </a:lnTo>
                <a:lnTo>
                  <a:pt x="31059" y="283210"/>
                </a:lnTo>
                <a:lnTo>
                  <a:pt x="38438" y="285750"/>
                </a:lnTo>
                <a:lnTo>
                  <a:pt x="63112" y="285750"/>
                </a:lnTo>
                <a:lnTo>
                  <a:pt x="63548" y="287020"/>
                </a:lnTo>
                <a:lnTo>
                  <a:pt x="25867" y="287020"/>
                </a:lnTo>
                <a:lnTo>
                  <a:pt x="25974" y="288392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438" y="285750"/>
                </a:moveTo>
                <a:lnTo>
                  <a:pt x="31059" y="283210"/>
                </a:lnTo>
                <a:lnTo>
                  <a:pt x="37011" y="283210"/>
                </a:lnTo>
                <a:lnTo>
                  <a:pt x="38438" y="285750"/>
                </a:lnTo>
                <a:close/>
              </a:path>
              <a:path w="4096384" h="836930">
                <a:moveTo>
                  <a:pt x="66765" y="294640"/>
                </a:moveTo>
                <a:lnTo>
                  <a:pt x="64426" y="289572"/>
                </a:lnTo>
                <a:lnTo>
                  <a:pt x="62240" y="283210"/>
                </a:lnTo>
                <a:lnTo>
                  <a:pt x="68453" y="286925"/>
                </a:lnTo>
                <a:lnTo>
                  <a:pt x="69924" y="287020"/>
                </a:lnTo>
                <a:lnTo>
                  <a:pt x="66765" y="294640"/>
                </a:lnTo>
                <a:close/>
              </a:path>
              <a:path w="4096384" h="836930">
                <a:moveTo>
                  <a:pt x="68524" y="286967"/>
                </a:moveTo>
                <a:lnTo>
                  <a:pt x="62240" y="283210"/>
                </a:lnTo>
                <a:lnTo>
                  <a:pt x="70564" y="283210"/>
                </a:lnTo>
                <a:lnTo>
                  <a:pt x="70621" y="285750"/>
                </a:lnTo>
                <a:lnTo>
                  <a:pt x="70451" y="285750"/>
                </a:lnTo>
                <a:lnTo>
                  <a:pt x="68524" y="286967"/>
                </a:lnTo>
                <a:close/>
              </a:path>
              <a:path w="4096384" h="836930">
                <a:moveTo>
                  <a:pt x="426826" y="293370"/>
                </a:moveTo>
                <a:lnTo>
                  <a:pt x="426772" y="286925"/>
                </a:lnTo>
                <a:lnTo>
                  <a:pt x="424645" y="283210"/>
                </a:lnTo>
                <a:lnTo>
                  <a:pt x="425254" y="283607"/>
                </a:lnTo>
                <a:lnTo>
                  <a:pt x="425483" y="284480"/>
                </a:lnTo>
                <a:lnTo>
                  <a:pt x="426590" y="284480"/>
                </a:lnTo>
                <a:lnTo>
                  <a:pt x="432424" y="288290"/>
                </a:lnTo>
                <a:lnTo>
                  <a:pt x="431854" y="288290"/>
                </a:lnTo>
                <a:lnTo>
                  <a:pt x="426826" y="293370"/>
                </a:lnTo>
                <a:close/>
              </a:path>
              <a:path w="4096384" h="836930">
                <a:moveTo>
                  <a:pt x="425254" y="283607"/>
                </a:moveTo>
                <a:lnTo>
                  <a:pt x="424645" y="283210"/>
                </a:lnTo>
                <a:lnTo>
                  <a:pt x="425149" y="283210"/>
                </a:lnTo>
                <a:lnTo>
                  <a:pt x="425254" y="283607"/>
                </a:lnTo>
                <a:close/>
              </a:path>
              <a:path w="4096384" h="836930">
                <a:moveTo>
                  <a:pt x="564612" y="289560"/>
                </a:moveTo>
                <a:lnTo>
                  <a:pt x="514325" y="289560"/>
                </a:lnTo>
                <a:lnTo>
                  <a:pt x="512040" y="285846"/>
                </a:lnTo>
                <a:lnTo>
                  <a:pt x="511925" y="285697"/>
                </a:lnTo>
                <a:lnTo>
                  <a:pt x="510638" y="284480"/>
                </a:lnTo>
                <a:lnTo>
                  <a:pt x="514829" y="284480"/>
                </a:lnTo>
                <a:lnTo>
                  <a:pt x="515837" y="283210"/>
                </a:lnTo>
                <a:lnTo>
                  <a:pt x="519020" y="285750"/>
                </a:lnTo>
                <a:lnTo>
                  <a:pt x="564612" y="285750"/>
                </a:lnTo>
                <a:lnTo>
                  <a:pt x="564612" y="289560"/>
                </a:lnTo>
                <a:close/>
              </a:path>
              <a:path w="4096384" h="836930">
                <a:moveTo>
                  <a:pt x="519020" y="285750"/>
                </a:moveTo>
                <a:lnTo>
                  <a:pt x="515837" y="283210"/>
                </a:lnTo>
                <a:lnTo>
                  <a:pt x="518797" y="283210"/>
                </a:lnTo>
                <a:lnTo>
                  <a:pt x="519020" y="285750"/>
                </a:lnTo>
                <a:close/>
              </a:path>
              <a:path w="4096384" h="836930">
                <a:moveTo>
                  <a:pt x="754029" y="290830"/>
                </a:moveTo>
                <a:lnTo>
                  <a:pt x="746486" y="290830"/>
                </a:lnTo>
                <a:lnTo>
                  <a:pt x="754363" y="283210"/>
                </a:lnTo>
                <a:lnTo>
                  <a:pt x="754439" y="283640"/>
                </a:lnTo>
                <a:lnTo>
                  <a:pt x="753695" y="284480"/>
                </a:lnTo>
                <a:lnTo>
                  <a:pt x="754615" y="284480"/>
                </a:lnTo>
                <a:lnTo>
                  <a:pt x="755324" y="288048"/>
                </a:lnTo>
                <a:lnTo>
                  <a:pt x="755256" y="288508"/>
                </a:lnTo>
                <a:lnTo>
                  <a:pt x="754029" y="290830"/>
                </a:lnTo>
                <a:close/>
              </a:path>
              <a:path w="4096384" h="836930">
                <a:moveTo>
                  <a:pt x="706554" y="316230"/>
                </a:moveTo>
                <a:lnTo>
                  <a:pt x="698379" y="316230"/>
                </a:lnTo>
                <a:lnTo>
                  <a:pt x="700013" y="313753"/>
                </a:lnTo>
                <a:lnTo>
                  <a:pt x="697875" y="312420"/>
                </a:lnTo>
                <a:lnTo>
                  <a:pt x="720170" y="312420"/>
                </a:lnTo>
                <a:lnTo>
                  <a:pt x="720654" y="308766"/>
                </a:lnTo>
                <a:lnTo>
                  <a:pt x="721008" y="304800"/>
                </a:lnTo>
                <a:lnTo>
                  <a:pt x="710276" y="298450"/>
                </a:lnTo>
                <a:lnTo>
                  <a:pt x="746990" y="298450"/>
                </a:lnTo>
                <a:lnTo>
                  <a:pt x="745988" y="294640"/>
                </a:lnTo>
                <a:lnTo>
                  <a:pt x="743972" y="290830"/>
                </a:lnTo>
                <a:lnTo>
                  <a:pt x="754029" y="290830"/>
                </a:lnTo>
                <a:lnTo>
                  <a:pt x="755256" y="288508"/>
                </a:lnTo>
                <a:lnTo>
                  <a:pt x="755324" y="288048"/>
                </a:lnTo>
                <a:lnTo>
                  <a:pt x="754578" y="284294"/>
                </a:lnTo>
                <a:lnTo>
                  <a:pt x="759732" y="283210"/>
                </a:lnTo>
                <a:lnTo>
                  <a:pt x="760571" y="283210"/>
                </a:lnTo>
                <a:lnTo>
                  <a:pt x="758070" y="293315"/>
                </a:lnTo>
                <a:lnTo>
                  <a:pt x="756796" y="299720"/>
                </a:lnTo>
                <a:lnTo>
                  <a:pt x="733246" y="299720"/>
                </a:lnTo>
                <a:lnTo>
                  <a:pt x="736599" y="306070"/>
                </a:lnTo>
                <a:lnTo>
                  <a:pt x="731570" y="306070"/>
                </a:lnTo>
                <a:lnTo>
                  <a:pt x="730436" y="309880"/>
                </a:lnTo>
                <a:lnTo>
                  <a:pt x="725369" y="309880"/>
                </a:lnTo>
                <a:lnTo>
                  <a:pt x="723693" y="312420"/>
                </a:lnTo>
                <a:lnTo>
                  <a:pt x="722685" y="314960"/>
                </a:lnTo>
                <a:lnTo>
                  <a:pt x="707769" y="314960"/>
                </a:lnTo>
                <a:lnTo>
                  <a:pt x="706554" y="316230"/>
                </a:lnTo>
                <a:close/>
              </a:path>
              <a:path w="4096384" h="836930">
                <a:moveTo>
                  <a:pt x="756544" y="300990"/>
                </a:moveTo>
                <a:lnTo>
                  <a:pt x="758070" y="293315"/>
                </a:lnTo>
                <a:lnTo>
                  <a:pt x="760571" y="283210"/>
                </a:lnTo>
                <a:lnTo>
                  <a:pt x="768348" y="289479"/>
                </a:lnTo>
                <a:lnTo>
                  <a:pt x="768310" y="289634"/>
                </a:lnTo>
                <a:lnTo>
                  <a:pt x="766104" y="290830"/>
                </a:lnTo>
                <a:lnTo>
                  <a:pt x="765259" y="290830"/>
                </a:lnTo>
                <a:lnTo>
                  <a:pt x="756544" y="30099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785714" y="292100"/>
                </a:lnTo>
                <a:lnTo>
                  <a:pt x="778839" y="290830"/>
                </a:lnTo>
                <a:lnTo>
                  <a:pt x="782192" y="290830"/>
                </a:lnTo>
                <a:lnTo>
                  <a:pt x="782860" y="284480"/>
                </a:lnTo>
                <a:lnTo>
                  <a:pt x="784372" y="284480"/>
                </a:lnTo>
                <a:lnTo>
                  <a:pt x="781858" y="283210"/>
                </a:lnTo>
                <a:lnTo>
                  <a:pt x="795268" y="288290"/>
                </a:lnTo>
                <a:lnTo>
                  <a:pt x="803784" y="28829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802811" y="288290"/>
                </a:moveTo>
                <a:lnTo>
                  <a:pt x="795268" y="288290"/>
                </a:lnTo>
                <a:lnTo>
                  <a:pt x="781858" y="283210"/>
                </a:lnTo>
                <a:lnTo>
                  <a:pt x="791638" y="283210"/>
                </a:lnTo>
                <a:lnTo>
                  <a:pt x="793428" y="285750"/>
                </a:lnTo>
                <a:lnTo>
                  <a:pt x="801565" y="285750"/>
                </a:lnTo>
                <a:lnTo>
                  <a:pt x="802811" y="288290"/>
                </a:lnTo>
                <a:close/>
              </a:path>
              <a:path w="4096384" h="836930">
                <a:moveTo>
                  <a:pt x="849078" y="289560"/>
                </a:moveTo>
                <a:lnTo>
                  <a:pt x="846394" y="289560"/>
                </a:lnTo>
                <a:lnTo>
                  <a:pt x="842039" y="288290"/>
                </a:lnTo>
                <a:lnTo>
                  <a:pt x="847232" y="283210"/>
                </a:lnTo>
                <a:lnTo>
                  <a:pt x="848713" y="285697"/>
                </a:lnTo>
                <a:lnTo>
                  <a:pt x="849651" y="288048"/>
                </a:lnTo>
                <a:lnTo>
                  <a:pt x="849631" y="288508"/>
                </a:lnTo>
                <a:lnTo>
                  <a:pt x="849078" y="289560"/>
                </a:lnTo>
                <a:close/>
              </a:path>
              <a:path w="4096384" h="836930">
                <a:moveTo>
                  <a:pt x="860253" y="289560"/>
                </a:moveTo>
                <a:lnTo>
                  <a:pt x="849078" y="289560"/>
                </a:lnTo>
                <a:lnTo>
                  <a:pt x="849631" y="288508"/>
                </a:lnTo>
                <a:lnTo>
                  <a:pt x="849651" y="288048"/>
                </a:lnTo>
                <a:lnTo>
                  <a:pt x="848713" y="285697"/>
                </a:lnTo>
                <a:lnTo>
                  <a:pt x="847232" y="283210"/>
                </a:lnTo>
                <a:lnTo>
                  <a:pt x="850499" y="283210"/>
                </a:lnTo>
                <a:lnTo>
                  <a:pt x="851586" y="284480"/>
                </a:lnTo>
                <a:lnTo>
                  <a:pt x="857771" y="284480"/>
                </a:lnTo>
                <a:lnTo>
                  <a:pt x="860253" y="289560"/>
                </a:lnTo>
                <a:close/>
              </a:path>
              <a:path w="4096384" h="836930">
                <a:moveTo>
                  <a:pt x="1333346" y="293370"/>
                </a:moveTo>
                <a:lnTo>
                  <a:pt x="1327266" y="289634"/>
                </a:lnTo>
                <a:lnTo>
                  <a:pt x="1327147" y="287012"/>
                </a:lnTo>
                <a:lnTo>
                  <a:pt x="1328153" y="283210"/>
                </a:lnTo>
                <a:lnTo>
                  <a:pt x="1333346" y="288290"/>
                </a:lnTo>
                <a:lnTo>
                  <a:pt x="1333346" y="293370"/>
                </a:lnTo>
                <a:close/>
              </a:path>
              <a:path w="4096384" h="836930">
                <a:moveTo>
                  <a:pt x="1480018" y="293370"/>
                </a:moveTo>
                <a:lnTo>
                  <a:pt x="1474989" y="288290"/>
                </a:lnTo>
                <a:lnTo>
                  <a:pt x="1475664" y="288290"/>
                </a:lnTo>
                <a:lnTo>
                  <a:pt x="1480693" y="283210"/>
                </a:lnTo>
                <a:lnTo>
                  <a:pt x="1480142" y="288392"/>
                </a:lnTo>
                <a:lnTo>
                  <a:pt x="1480018" y="293370"/>
                </a:lnTo>
                <a:close/>
              </a:path>
              <a:path w="4096384" h="836930">
                <a:moveTo>
                  <a:pt x="1477074" y="300445"/>
                </a:moveTo>
                <a:lnTo>
                  <a:pt x="1477504" y="297180"/>
                </a:lnTo>
                <a:lnTo>
                  <a:pt x="1471646" y="297180"/>
                </a:lnTo>
                <a:lnTo>
                  <a:pt x="1473929" y="294807"/>
                </a:lnTo>
                <a:lnTo>
                  <a:pt x="1474050" y="293370"/>
                </a:lnTo>
                <a:lnTo>
                  <a:pt x="1480018" y="293370"/>
                </a:lnTo>
                <a:lnTo>
                  <a:pt x="1480142" y="288392"/>
                </a:lnTo>
                <a:lnTo>
                  <a:pt x="1480693" y="283210"/>
                </a:lnTo>
                <a:lnTo>
                  <a:pt x="1489899" y="283210"/>
                </a:lnTo>
                <a:lnTo>
                  <a:pt x="1488721" y="284480"/>
                </a:lnTo>
                <a:lnTo>
                  <a:pt x="1517472" y="284480"/>
                </a:lnTo>
                <a:lnTo>
                  <a:pt x="1517184" y="285750"/>
                </a:lnTo>
                <a:lnTo>
                  <a:pt x="1514715" y="285750"/>
                </a:lnTo>
                <a:lnTo>
                  <a:pt x="1516729" y="288290"/>
                </a:lnTo>
                <a:lnTo>
                  <a:pt x="1487561" y="288290"/>
                </a:lnTo>
                <a:lnTo>
                  <a:pt x="1485312" y="289508"/>
                </a:lnTo>
                <a:lnTo>
                  <a:pt x="1484713" y="290830"/>
                </a:lnTo>
                <a:lnTo>
                  <a:pt x="1486219" y="293370"/>
                </a:lnTo>
                <a:lnTo>
                  <a:pt x="1489238" y="295910"/>
                </a:lnTo>
                <a:lnTo>
                  <a:pt x="1489945" y="295910"/>
                </a:lnTo>
                <a:lnTo>
                  <a:pt x="1495072" y="299720"/>
                </a:lnTo>
                <a:lnTo>
                  <a:pt x="1477838" y="299720"/>
                </a:lnTo>
                <a:lnTo>
                  <a:pt x="1477074" y="300445"/>
                </a:lnTo>
                <a:close/>
              </a:path>
              <a:path w="4096384" h="836930">
                <a:moveTo>
                  <a:pt x="1570661" y="292100"/>
                </a:moveTo>
                <a:lnTo>
                  <a:pt x="1565836" y="288290"/>
                </a:lnTo>
                <a:lnTo>
                  <a:pt x="1562269" y="284608"/>
                </a:lnTo>
                <a:lnTo>
                  <a:pt x="1562196" y="284101"/>
                </a:lnTo>
                <a:lnTo>
                  <a:pt x="1562318" y="283210"/>
                </a:lnTo>
                <a:lnTo>
                  <a:pt x="1563661" y="284480"/>
                </a:lnTo>
                <a:lnTo>
                  <a:pt x="1574183" y="287012"/>
                </a:lnTo>
                <a:lnTo>
                  <a:pt x="1574142" y="287299"/>
                </a:lnTo>
                <a:lnTo>
                  <a:pt x="1573945" y="288048"/>
                </a:lnTo>
                <a:lnTo>
                  <a:pt x="1573840" y="288339"/>
                </a:lnTo>
                <a:lnTo>
                  <a:pt x="1570661" y="292100"/>
                </a:lnTo>
                <a:close/>
              </a:path>
              <a:path w="4096384" h="836930">
                <a:moveTo>
                  <a:pt x="1577107" y="292100"/>
                </a:moveTo>
                <a:lnTo>
                  <a:pt x="1570661" y="292100"/>
                </a:lnTo>
                <a:lnTo>
                  <a:pt x="1573840" y="288339"/>
                </a:lnTo>
                <a:lnTo>
                  <a:pt x="1573945" y="288048"/>
                </a:lnTo>
                <a:lnTo>
                  <a:pt x="1574142" y="287299"/>
                </a:lnTo>
                <a:lnTo>
                  <a:pt x="1574183" y="287012"/>
                </a:lnTo>
                <a:lnTo>
                  <a:pt x="1563661" y="284480"/>
                </a:lnTo>
                <a:lnTo>
                  <a:pt x="1562318" y="283210"/>
                </a:lnTo>
                <a:lnTo>
                  <a:pt x="1564660" y="283210"/>
                </a:lnTo>
                <a:lnTo>
                  <a:pt x="1565330" y="284480"/>
                </a:lnTo>
                <a:lnTo>
                  <a:pt x="1596148" y="284480"/>
                </a:lnTo>
                <a:lnTo>
                  <a:pt x="1594835" y="285750"/>
                </a:lnTo>
                <a:lnTo>
                  <a:pt x="1604729" y="287020"/>
                </a:lnTo>
                <a:lnTo>
                  <a:pt x="1599360" y="287020"/>
                </a:lnTo>
                <a:lnTo>
                  <a:pt x="1601665" y="288290"/>
                </a:lnTo>
                <a:lnTo>
                  <a:pt x="1583410" y="288290"/>
                </a:lnTo>
                <a:lnTo>
                  <a:pt x="1579897" y="289560"/>
                </a:lnTo>
                <a:lnTo>
                  <a:pt x="1577107" y="292100"/>
                </a:lnTo>
                <a:close/>
              </a:path>
              <a:path w="4096384" h="836930">
                <a:moveTo>
                  <a:pt x="1786514" y="284480"/>
                </a:moveTo>
                <a:lnTo>
                  <a:pt x="1775203" y="284480"/>
                </a:lnTo>
                <a:lnTo>
                  <a:pt x="1777717" y="283210"/>
                </a:lnTo>
                <a:lnTo>
                  <a:pt x="1786262" y="283210"/>
                </a:lnTo>
                <a:lnTo>
                  <a:pt x="1786514" y="284480"/>
                </a:lnTo>
                <a:close/>
              </a:path>
              <a:path w="4096384" h="836930">
                <a:moveTo>
                  <a:pt x="2462638" y="288290"/>
                </a:moveTo>
                <a:lnTo>
                  <a:pt x="2461466" y="284480"/>
                </a:lnTo>
                <a:lnTo>
                  <a:pt x="2463476" y="283210"/>
                </a:lnTo>
                <a:lnTo>
                  <a:pt x="2462638" y="288290"/>
                </a:lnTo>
                <a:close/>
              </a:path>
              <a:path w="4096384" h="836930">
                <a:moveTo>
                  <a:pt x="2464816" y="288290"/>
                </a:moveTo>
                <a:lnTo>
                  <a:pt x="2462638" y="288290"/>
                </a:lnTo>
                <a:lnTo>
                  <a:pt x="2463476" y="283210"/>
                </a:lnTo>
                <a:lnTo>
                  <a:pt x="2473527" y="283210"/>
                </a:lnTo>
                <a:lnTo>
                  <a:pt x="2474535" y="285750"/>
                </a:lnTo>
                <a:lnTo>
                  <a:pt x="2464484" y="285750"/>
                </a:lnTo>
                <a:lnTo>
                  <a:pt x="2464816" y="28829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26952" y="283210"/>
                </a:lnTo>
                <a:lnTo>
                  <a:pt x="3125269" y="28448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112609" y="288290"/>
                </a:moveTo>
                <a:lnTo>
                  <a:pt x="3108828" y="288290"/>
                </a:lnTo>
                <a:lnTo>
                  <a:pt x="3110668" y="285750"/>
                </a:lnTo>
                <a:lnTo>
                  <a:pt x="3123429" y="285750"/>
                </a:lnTo>
                <a:lnTo>
                  <a:pt x="3125516" y="284294"/>
                </a:lnTo>
                <a:lnTo>
                  <a:pt x="3126952" y="283210"/>
                </a:lnTo>
                <a:lnTo>
                  <a:pt x="3131300" y="283210"/>
                </a:lnTo>
                <a:lnTo>
                  <a:pt x="3130292" y="284480"/>
                </a:lnTo>
                <a:lnTo>
                  <a:pt x="3131611" y="285697"/>
                </a:lnTo>
                <a:lnTo>
                  <a:pt x="3131497" y="285917"/>
                </a:lnTo>
                <a:lnTo>
                  <a:pt x="3129556" y="287020"/>
                </a:lnTo>
                <a:lnTo>
                  <a:pt x="3112684" y="287020"/>
                </a:lnTo>
                <a:lnTo>
                  <a:pt x="3112609" y="288290"/>
                </a:lnTo>
                <a:close/>
              </a:path>
              <a:path w="4096384" h="836930">
                <a:moveTo>
                  <a:pt x="3141695" y="288392"/>
                </a:moveTo>
                <a:lnTo>
                  <a:pt x="3141010" y="287020"/>
                </a:lnTo>
                <a:lnTo>
                  <a:pt x="3140853" y="287020"/>
                </a:lnTo>
                <a:lnTo>
                  <a:pt x="3138539" y="284933"/>
                </a:lnTo>
                <a:lnTo>
                  <a:pt x="3138488" y="284701"/>
                </a:lnTo>
                <a:lnTo>
                  <a:pt x="3139013" y="283210"/>
                </a:lnTo>
                <a:lnTo>
                  <a:pt x="3140460" y="283210"/>
                </a:lnTo>
                <a:lnTo>
                  <a:pt x="3141187" y="284480"/>
                </a:lnTo>
                <a:lnTo>
                  <a:pt x="3142094" y="284480"/>
                </a:lnTo>
                <a:lnTo>
                  <a:pt x="3141695" y="288392"/>
                </a:lnTo>
                <a:close/>
              </a:path>
              <a:path w="4096384" h="836930">
                <a:moveTo>
                  <a:pt x="3204564" y="285750"/>
                </a:moveTo>
                <a:lnTo>
                  <a:pt x="3201690" y="285750"/>
                </a:lnTo>
                <a:lnTo>
                  <a:pt x="3201836" y="284701"/>
                </a:lnTo>
                <a:lnTo>
                  <a:pt x="3201960" y="284362"/>
                </a:lnTo>
                <a:lnTo>
                  <a:pt x="3202881" y="283210"/>
                </a:lnTo>
                <a:lnTo>
                  <a:pt x="3206397" y="283210"/>
                </a:lnTo>
                <a:lnTo>
                  <a:pt x="3206221" y="284480"/>
                </a:lnTo>
                <a:lnTo>
                  <a:pt x="3204564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2358" y="294640"/>
                </a:lnTo>
                <a:lnTo>
                  <a:pt x="3201041" y="293370"/>
                </a:lnTo>
                <a:lnTo>
                  <a:pt x="3199516" y="293370"/>
                </a:lnTo>
                <a:lnTo>
                  <a:pt x="3202024" y="285750"/>
                </a:lnTo>
                <a:lnTo>
                  <a:pt x="3204564" y="285750"/>
                </a:lnTo>
                <a:lnTo>
                  <a:pt x="3206221" y="284480"/>
                </a:lnTo>
                <a:lnTo>
                  <a:pt x="3206397" y="283210"/>
                </a:lnTo>
                <a:lnTo>
                  <a:pt x="3209521" y="283210"/>
                </a:lnTo>
                <a:lnTo>
                  <a:pt x="3201375" y="28829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66891" y="285396"/>
                </a:moveTo>
                <a:lnTo>
                  <a:pt x="3266409" y="284480"/>
                </a:lnTo>
                <a:lnTo>
                  <a:pt x="3265885" y="284480"/>
                </a:lnTo>
                <a:lnTo>
                  <a:pt x="3265243" y="283210"/>
                </a:lnTo>
                <a:lnTo>
                  <a:pt x="3269111" y="283210"/>
                </a:lnTo>
                <a:lnTo>
                  <a:pt x="3266891" y="285396"/>
                </a:lnTo>
                <a:close/>
              </a:path>
              <a:path w="4096384" h="836930">
                <a:moveTo>
                  <a:pt x="3277073" y="283247"/>
                </a:moveTo>
                <a:close/>
              </a:path>
              <a:path w="4096384" h="836930">
                <a:moveTo>
                  <a:pt x="3297911" y="284480"/>
                </a:moveTo>
                <a:lnTo>
                  <a:pt x="3285006" y="284480"/>
                </a:lnTo>
                <a:lnTo>
                  <a:pt x="3280628" y="283210"/>
                </a:lnTo>
                <a:lnTo>
                  <a:pt x="3294987" y="283210"/>
                </a:lnTo>
                <a:lnTo>
                  <a:pt x="3297911" y="284480"/>
                </a:lnTo>
                <a:close/>
              </a:path>
              <a:path w="4096384" h="836930">
                <a:moveTo>
                  <a:pt x="3311655" y="300990"/>
                </a:moveTo>
                <a:lnTo>
                  <a:pt x="3300085" y="294640"/>
                </a:lnTo>
                <a:lnTo>
                  <a:pt x="3300759" y="290830"/>
                </a:lnTo>
                <a:lnTo>
                  <a:pt x="3301767" y="283210"/>
                </a:lnTo>
                <a:lnTo>
                  <a:pt x="3304385" y="284933"/>
                </a:lnTo>
                <a:lnTo>
                  <a:pt x="3302625" y="287020"/>
                </a:lnTo>
                <a:lnTo>
                  <a:pt x="3307552" y="287020"/>
                </a:lnTo>
                <a:lnTo>
                  <a:pt x="3311988" y="289941"/>
                </a:lnTo>
                <a:lnTo>
                  <a:pt x="3311916" y="290830"/>
                </a:lnTo>
                <a:lnTo>
                  <a:pt x="3311860" y="291116"/>
                </a:lnTo>
                <a:lnTo>
                  <a:pt x="3306790" y="292100"/>
                </a:lnTo>
                <a:lnTo>
                  <a:pt x="3311163" y="294640"/>
                </a:lnTo>
                <a:lnTo>
                  <a:pt x="3312512" y="294640"/>
                </a:lnTo>
                <a:lnTo>
                  <a:pt x="3311995" y="295910"/>
                </a:lnTo>
                <a:lnTo>
                  <a:pt x="3314012" y="295910"/>
                </a:lnTo>
                <a:lnTo>
                  <a:pt x="3314686" y="297180"/>
                </a:lnTo>
                <a:lnTo>
                  <a:pt x="3314012" y="299720"/>
                </a:lnTo>
                <a:lnTo>
                  <a:pt x="3311655" y="300990"/>
                </a:lnTo>
                <a:close/>
              </a:path>
              <a:path w="4096384" h="836930">
                <a:moveTo>
                  <a:pt x="3304385" y="284933"/>
                </a:moveTo>
                <a:lnTo>
                  <a:pt x="3301767" y="283210"/>
                </a:lnTo>
                <a:lnTo>
                  <a:pt x="3305839" y="283210"/>
                </a:lnTo>
                <a:lnTo>
                  <a:pt x="3304385" y="284933"/>
                </a:lnTo>
                <a:close/>
              </a:path>
              <a:path w="4096384" h="836930">
                <a:moveTo>
                  <a:pt x="3498072" y="289560"/>
                </a:moveTo>
                <a:lnTo>
                  <a:pt x="3498072" y="284480"/>
                </a:lnTo>
                <a:lnTo>
                  <a:pt x="3500580" y="283210"/>
                </a:lnTo>
                <a:lnTo>
                  <a:pt x="3503920" y="283210"/>
                </a:lnTo>
                <a:lnTo>
                  <a:pt x="3498072" y="289560"/>
                </a:lnTo>
                <a:close/>
              </a:path>
              <a:path w="4096384" h="836930">
                <a:moveTo>
                  <a:pt x="3559917" y="289560"/>
                </a:moveTo>
                <a:lnTo>
                  <a:pt x="3498072" y="289560"/>
                </a:lnTo>
                <a:lnTo>
                  <a:pt x="3503920" y="283210"/>
                </a:lnTo>
                <a:lnTo>
                  <a:pt x="3511692" y="283210"/>
                </a:lnTo>
                <a:lnTo>
                  <a:pt x="3510808" y="284480"/>
                </a:lnTo>
                <a:lnTo>
                  <a:pt x="3512648" y="284480"/>
                </a:lnTo>
                <a:lnTo>
                  <a:pt x="3517513" y="288290"/>
                </a:lnTo>
                <a:lnTo>
                  <a:pt x="3560749" y="288290"/>
                </a:lnTo>
                <a:lnTo>
                  <a:pt x="3559917" y="28956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560074" y="290830"/>
                </a:lnTo>
                <a:lnTo>
                  <a:pt x="3559970" y="289479"/>
                </a:lnTo>
                <a:lnTo>
                  <a:pt x="3560749" y="288290"/>
                </a:lnTo>
                <a:lnTo>
                  <a:pt x="3569104" y="283210"/>
                </a:lnTo>
                <a:lnTo>
                  <a:pt x="3568860" y="285750"/>
                </a:lnTo>
                <a:lnTo>
                  <a:pt x="3564690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629816" y="292100"/>
                </a:moveTo>
                <a:lnTo>
                  <a:pt x="3561266" y="292100"/>
                </a:lnTo>
                <a:lnTo>
                  <a:pt x="3564690" y="290830"/>
                </a:lnTo>
                <a:lnTo>
                  <a:pt x="3568860" y="285750"/>
                </a:lnTo>
                <a:lnTo>
                  <a:pt x="3569104" y="283210"/>
                </a:lnTo>
                <a:lnTo>
                  <a:pt x="3594267" y="283210"/>
                </a:lnTo>
                <a:lnTo>
                  <a:pt x="3594117" y="284480"/>
                </a:lnTo>
                <a:lnTo>
                  <a:pt x="3605504" y="284480"/>
                </a:lnTo>
                <a:lnTo>
                  <a:pt x="3605602" y="285796"/>
                </a:lnTo>
                <a:lnTo>
                  <a:pt x="3608195" y="287020"/>
                </a:lnTo>
                <a:lnTo>
                  <a:pt x="3629816" y="287020"/>
                </a:lnTo>
                <a:lnTo>
                  <a:pt x="3629816" y="292100"/>
                </a:lnTo>
                <a:close/>
              </a:path>
              <a:path w="4096384" h="836930">
                <a:moveTo>
                  <a:pt x="3930704" y="284480"/>
                </a:moveTo>
                <a:lnTo>
                  <a:pt x="3931038" y="283210"/>
                </a:lnTo>
                <a:lnTo>
                  <a:pt x="3932203" y="283210"/>
                </a:lnTo>
                <a:lnTo>
                  <a:pt x="3930704" y="284480"/>
                </a:lnTo>
                <a:close/>
              </a:path>
              <a:path w="4096384" h="836930">
                <a:moveTo>
                  <a:pt x="3982995" y="284480"/>
                </a:moveTo>
                <a:lnTo>
                  <a:pt x="3930704" y="284480"/>
                </a:lnTo>
                <a:lnTo>
                  <a:pt x="3932203" y="283210"/>
                </a:lnTo>
                <a:lnTo>
                  <a:pt x="3982995" y="283210"/>
                </a:lnTo>
                <a:lnTo>
                  <a:pt x="3982995" y="28448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6762" y="297180"/>
                </a:lnTo>
                <a:lnTo>
                  <a:pt x="3034209" y="293315"/>
                </a:lnTo>
                <a:lnTo>
                  <a:pt x="3031851" y="289941"/>
                </a:lnTo>
                <a:lnTo>
                  <a:pt x="3036491" y="285697"/>
                </a:lnTo>
                <a:lnTo>
                  <a:pt x="3039748" y="283231"/>
                </a:lnTo>
                <a:lnTo>
                  <a:pt x="3043184" y="287073"/>
                </a:lnTo>
                <a:lnTo>
                  <a:pt x="3044475" y="288290"/>
                </a:lnTo>
                <a:lnTo>
                  <a:pt x="3050887" y="288290"/>
                </a:lnTo>
                <a:lnTo>
                  <a:pt x="3049006" y="292100"/>
                </a:lnTo>
                <a:lnTo>
                  <a:pt x="3043801" y="29210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277979" y="285750"/>
                </a:moveTo>
                <a:lnTo>
                  <a:pt x="3276752" y="284608"/>
                </a:lnTo>
                <a:lnTo>
                  <a:pt x="3276657" y="284362"/>
                </a:lnTo>
                <a:lnTo>
                  <a:pt x="3277073" y="283247"/>
                </a:lnTo>
                <a:lnTo>
                  <a:pt x="3277979" y="285750"/>
                </a:lnTo>
                <a:close/>
              </a:path>
              <a:path w="4096384" h="836930">
                <a:moveTo>
                  <a:pt x="426590" y="284480"/>
                </a:moveTo>
                <a:lnTo>
                  <a:pt x="425483" y="284480"/>
                </a:lnTo>
                <a:lnTo>
                  <a:pt x="425254" y="283607"/>
                </a:lnTo>
                <a:lnTo>
                  <a:pt x="426590" y="284480"/>
                </a:lnTo>
                <a:close/>
              </a:path>
              <a:path w="4096384" h="836930">
                <a:moveTo>
                  <a:pt x="753695" y="284480"/>
                </a:moveTo>
                <a:lnTo>
                  <a:pt x="754447" y="283631"/>
                </a:lnTo>
                <a:lnTo>
                  <a:pt x="754578" y="284294"/>
                </a:lnTo>
                <a:lnTo>
                  <a:pt x="753695" y="284480"/>
                </a:lnTo>
                <a:close/>
              </a:path>
              <a:path w="4096384" h="836930">
                <a:moveTo>
                  <a:pt x="814952" y="284480"/>
                </a:moveTo>
                <a:lnTo>
                  <a:pt x="814041" y="284480"/>
                </a:lnTo>
                <a:lnTo>
                  <a:pt x="814484" y="283640"/>
                </a:lnTo>
                <a:lnTo>
                  <a:pt x="814952" y="284480"/>
                </a:lnTo>
                <a:close/>
              </a:path>
              <a:path w="4096384" h="836930">
                <a:moveTo>
                  <a:pt x="1464094" y="284480"/>
                </a:moveTo>
                <a:lnTo>
                  <a:pt x="1463659" y="284362"/>
                </a:lnTo>
                <a:lnTo>
                  <a:pt x="1463815" y="284101"/>
                </a:lnTo>
                <a:lnTo>
                  <a:pt x="1464094" y="284480"/>
                </a:lnTo>
                <a:close/>
              </a:path>
              <a:path w="4096384" h="836930">
                <a:moveTo>
                  <a:pt x="754615" y="284480"/>
                </a:moveTo>
                <a:lnTo>
                  <a:pt x="753695" y="284480"/>
                </a:lnTo>
                <a:lnTo>
                  <a:pt x="754578" y="284294"/>
                </a:lnTo>
                <a:lnTo>
                  <a:pt x="754615" y="284480"/>
                </a:lnTo>
                <a:close/>
              </a:path>
              <a:path w="4096384" h="836930">
                <a:moveTo>
                  <a:pt x="1470969" y="285750"/>
                </a:moveTo>
                <a:lnTo>
                  <a:pt x="1464598" y="285750"/>
                </a:lnTo>
                <a:lnTo>
                  <a:pt x="1463765" y="284701"/>
                </a:lnTo>
                <a:lnTo>
                  <a:pt x="1463659" y="284362"/>
                </a:lnTo>
                <a:lnTo>
                  <a:pt x="1464094" y="284480"/>
                </a:lnTo>
                <a:lnTo>
                  <a:pt x="1469795" y="284480"/>
                </a:lnTo>
                <a:lnTo>
                  <a:pt x="1470969" y="285750"/>
                </a:lnTo>
                <a:close/>
              </a:path>
              <a:path w="4096384" h="836930">
                <a:moveTo>
                  <a:pt x="14296" y="289560"/>
                </a:moveTo>
                <a:lnTo>
                  <a:pt x="9602" y="289560"/>
                </a:lnTo>
                <a:lnTo>
                  <a:pt x="10232" y="285996"/>
                </a:lnTo>
                <a:lnTo>
                  <a:pt x="10339" y="285697"/>
                </a:lnTo>
                <a:lnTo>
                  <a:pt x="11782" y="284480"/>
                </a:lnTo>
                <a:lnTo>
                  <a:pt x="14467" y="284480"/>
                </a:lnTo>
                <a:lnTo>
                  <a:pt x="14296" y="289560"/>
                </a:lnTo>
                <a:close/>
              </a:path>
              <a:path w="4096384" h="836930">
                <a:moveTo>
                  <a:pt x="514325" y="289560"/>
                </a:moveTo>
                <a:lnTo>
                  <a:pt x="508464" y="289560"/>
                </a:lnTo>
                <a:lnTo>
                  <a:pt x="508922" y="288392"/>
                </a:lnTo>
                <a:lnTo>
                  <a:pt x="509565" y="285996"/>
                </a:lnTo>
                <a:lnTo>
                  <a:pt x="509672" y="285697"/>
                </a:lnTo>
                <a:lnTo>
                  <a:pt x="510638" y="284480"/>
                </a:lnTo>
                <a:lnTo>
                  <a:pt x="511925" y="285697"/>
                </a:lnTo>
                <a:lnTo>
                  <a:pt x="514325" y="289560"/>
                </a:lnTo>
                <a:close/>
              </a:path>
              <a:path w="4096384" h="836930">
                <a:moveTo>
                  <a:pt x="604843" y="289560"/>
                </a:moveTo>
                <a:lnTo>
                  <a:pt x="603202" y="287073"/>
                </a:lnTo>
                <a:lnTo>
                  <a:pt x="603219" y="286232"/>
                </a:lnTo>
                <a:lnTo>
                  <a:pt x="603337" y="284480"/>
                </a:lnTo>
                <a:lnTo>
                  <a:pt x="604175" y="284480"/>
                </a:lnTo>
                <a:lnTo>
                  <a:pt x="605455" y="285697"/>
                </a:lnTo>
                <a:lnTo>
                  <a:pt x="605396" y="288508"/>
                </a:lnTo>
                <a:lnTo>
                  <a:pt x="604843" y="28956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04843" y="289560"/>
                </a:lnTo>
                <a:lnTo>
                  <a:pt x="605396" y="288508"/>
                </a:lnTo>
                <a:lnTo>
                  <a:pt x="605455" y="285697"/>
                </a:lnTo>
                <a:lnTo>
                  <a:pt x="604175" y="284480"/>
                </a:lnTo>
                <a:lnTo>
                  <a:pt x="630995" y="284480"/>
                </a:lnTo>
                <a:lnTo>
                  <a:pt x="630636" y="285796"/>
                </a:lnTo>
                <a:lnTo>
                  <a:pt x="629990" y="287020"/>
                </a:lnTo>
                <a:lnTo>
                  <a:pt x="617251" y="287020"/>
                </a:lnTo>
                <a:lnTo>
                  <a:pt x="615404" y="288290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31997" y="289560"/>
                </a:moveTo>
                <a:lnTo>
                  <a:pt x="629652" y="289560"/>
                </a:lnTo>
                <a:lnTo>
                  <a:pt x="629318" y="288290"/>
                </a:lnTo>
                <a:lnTo>
                  <a:pt x="630636" y="285796"/>
                </a:lnTo>
                <a:lnTo>
                  <a:pt x="630995" y="284480"/>
                </a:lnTo>
                <a:lnTo>
                  <a:pt x="635290" y="286985"/>
                </a:lnTo>
                <a:lnTo>
                  <a:pt x="631997" y="289560"/>
                </a:lnTo>
                <a:close/>
              </a:path>
              <a:path w="4096384" h="836930">
                <a:moveTo>
                  <a:pt x="657481" y="289560"/>
                </a:moveTo>
                <a:lnTo>
                  <a:pt x="631997" y="289560"/>
                </a:lnTo>
                <a:lnTo>
                  <a:pt x="635278" y="287073"/>
                </a:lnTo>
                <a:lnTo>
                  <a:pt x="630995" y="284480"/>
                </a:lnTo>
                <a:lnTo>
                  <a:pt x="636258" y="284480"/>
                </a:lnTo>
                <a:lnTo>
                  <a:pt x="637366" y="288290"/>
                </a:lnTo>
                <a:lnTo>
                  <a:pt x="656977" y="288290"/>
                </a:lnTo>
                <a:lnTo>
                  <a:pt x="657481" y="289560"/>
                </a:lnTo>
                <a:close/>
              </a:path>
              <a:path w="4096384" h="836930">
                <a:moveTo>
                  <a:pt x="713131" y="293370"/>
                </a:moveTo>
                <a:lnTo>
                  <a:pt x="710855" y="288048"/>
                </a:lnTo>
                <a:lnTo>
                  <a:pt x="709445" y="284480"/>
                </a:lnTo>
                <a:lnTo>
                  <a:pt x="713131" y="29337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02214" y="290830"/>
                </a:lnTo>
                <a:lnTo>
                  <a:pt x="906902" y="284480"/>
                </a:lnTo>
                <a:lnTo>
                  <a:pt x="909587" y="284480"/>
                </a:lnTo>
                <a:lnTo>
                  <a:pt x="908947" y="285697"/>
                </a:lnTo>
                <a:lnTo>
                  <a:pt x="909062" y="286471"/>
                </a:lnTo>
                <a:lnTo>
                  <a:pt x="909375" y="288048"/>
                </a:lnTo>
                <a:lnTo>
                  <a:pt x="909489" y="288339"/>
                </a:lnTo>
                <a:lnTo>
                  <a:pt x="911105" y="289572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11105" y="289572"/>
                </a:lnTo>
                <a:lnTo>
                  <a:pt x="909489" y="288339"/>
                </a:lnTo>
                <a:lnTo>
                  <a:pt x="909375" y="288048"/>
                </a:lnTo>
                <a:lnTo>
                  <a:pt x="909062" y="286471"/>
                </a:lnTo>
                <a:lnTo>
                  <a:pt x="908947" y="285697"/>
                </a:lnTo>
                <a:lnTo>
                  <a:pt x="909587" y="284480"/>
                </a:lnTo>
                <a:lnTo>
                  <a:pt x="919985" y="285750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883271" y="299720"/>
                </a:lnTo>
                <a:lnTo>
                  <a:pt x="882597" y="297180"/>
                </a:lnTo>
                <a:lnTo>
                  <a:pt x="885786" y="290830"/>
                </a:lnTo>
                <a:lnTo>
                  <a:pt x="912272" y="290830"/>
                </a:lnTo>
                <a:lnTo>
                  <a:pt x="919985" y="285750"/>
                </a:lnTo>
                <a:lnTo>
                  <a:pt x="909587" y="284480"/>
                </a:lnTo>
                <a:lnTo>
                  <a:pt x="925348" y="284480"/>
                </a:lnTo>
                <a:lnTo>
                  <a:pt x="927692" y="293370"/>
                </a:lnTo>
                <a:lnTo>
                  <a:pt x="905567" y="293370"/>
                </a:lnTo>
                <a:lnTo>
                  <a:pt x="903295" y="294597"/>
                </a:lnTo>
                <a:lnTo>
                  <a:pt x="903386" y="295910"/>
                </a:lnTo>
                <a:lnTo>
                  <a:pt x="905737" y="297180"/>
                </a:lnTo>
                <a:lnTo>
                  <a:pt x="943481" y="29718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27692" y="293370"/>
                </a:moveTo>
                <a:lnTo>
                  <a:pt x="925348" y="284480"/>
                </a:lnTo>
                <a:lnTo>
                  <a:pt x="927692" y="288290"/>
                </a:lnTo>
                <a:lnTo>
                  <a:pt x="927692" y="293370"/>
                </a:lnTo>
                <a:close/>
              </a:path>
              <a:path w="4096384" h="836930">
                <a:moveTo>
                  <a:pt x="1342231" y="289560"/>
                </a:moveTo>
                <a:lnTo>
                  <a:pt x="1343378" y="287073"/>
                </a:lnTo>
                <a:lnTo>
                  <a:pt x="1343497" y="286925"/>
                </a:lnTo>
                <a:lnTo>
                  <a:pt x="1345918" y="284480"/>
                </a:lnTo>
                <a:lnTo>
                  <a:pt x="1342231" y="289560"/>
                </a:lnTo>
                <a:close/>
              </a:path>
              <a:path w="4096384" h="836930">
                <a:moveTo>
                  <a:pt x="1355641" y="289560"/>
                </a:moveTo>
                <a:lnTo>
                  <a:pt x="1342231" y="289560"/>
                </a:lnTo>
                <a:lnTo>
                  <a:pt x="1345918" y="284480"/>
                </a:lnTo>
                <a:lnTo>
                  <a:pt x="1368547" y="284480"/>
                </a:lnTo>
                <a:lnTo>
                  <a:pt x="1367545" y="285750"/>
                </a:lnTo>
                <a:lnTo>
                  <a:pt x="1356145" y="285750"/>
                </a:lnTo>
                <a:lnTo>
                  <a:pt x="1354903" y="286925"/>
                </a:lnTo>
                <a:lnTo>
                  <a:pt x="1354796" y="287073"/>
                </a:lnTo>
                <a:lnTo>
                  <a:pt x="1354665" y="288048"/>
                </a:lnTo>
                <a:lnTo>
                  <a:pt x="1354714" y="288392"/>
                </a:lnTo>
                <a:lnTo>
                  <a:pt x="1355641" y="289560"/>
                </a:lnTo>
                <a:close/>
              </a:path>
              <a:path w="4096384" h="836930">
                <a:moveTo>
                  <a:pt x="1371900" y="290830"/>
                </a:moveTo>
                <a:lnTo>
                  <a:pt x="1368383" y="290830"/>
                </a:lnTo>
                <a:lnTo>
                  <a:pt x="1367996" y="288048"/>
                </a:lnTo>
                <a:lnTo>
                  <a:pt x="1367699" y="286533"/>
                </a:lnTo>
                <a:lnTo>
                  <a:pt x="1367587" y="285697"/>
                </a:lnTo>
                <a:lnTo>
                  <a:pt x="1368547" y="284480"/>
                </a:lnTo>
                <a:lnTo>
                  <a:pt x="1370898" y="284480"/>
                </a:lnTo>
                <a:lnTo>
                  <a:pt x="1373308" y="285697"/>
                </a:lnTo>
                <a:lnTo>
                  <a:pt x="1373434" y="285917"/>
                </a:lnTo>
                <a:lnTo>
                  <a:pt x="1373714" y="288048"/>
                </a:lnTo>
                <a:lnTo>
                  <a:pt x="1373588" y="288508"/>
                </a:lnTo>
                <a:lnTo>
                  <a:pt x="1371900" y="290830"/>
                </a:lnTo>
                <a:close/>
              </a:path>
              <a:path w="4096384" h="836930">
                <a:moveTo>
                  <a:pt x="1373578" y="287012"/>
                </a:moveTo>
                <a:lnTo>
                  <a:pt x="1373434" y="285917"/>
                </a:lnTo>
                <a:lnTo>
                  <a:pt x="1373308" y="285697"/>
                </a:lnTo>
                <a:lnTo>
                  <a:pt x="1370898" y="284480"/>
                </a:lnTo>
                <a:lnTo>
                  <a:pt x="1374314" y="284480"/>
                </a:lnTo>
                <a:lnTo>
                  <a:pt x="1373578" y="287012"/>
                </a:lnTo>
                <a:close/>
              </a:path>
              <a:path w="4096384" h="836930">
                <a:moveTo>
                  <a:pt x="1382632" y="294640"/>
                </a:moveTo>
                <a:lnTo>
                  <a:pt x="1379599" y="292178"/>
                </a:lnTo>
                <a:lnTo>
                  <a:pt x="1377937" y="290830"/>
                </a:lnTo>
                <a:lnTo>
                  <a:pt x="1375927" y="290830"/>
                </a:lnTo>
                <a:lnTo>
                  <a:pt x="1382632" y="284480"/>
                </a:lnTo>
                <a:lnTo>
                  <a:pt x="1382576" y="289234"/>
                </a:lnTo>
                <a:lnTo>
                  <a:pt x="1382461" y="289560"/>
                </a:lnTo>
                <a:lnTo>
                  <a:pt x="1382632" y="289560"/>
                </a:lnTo>
                <a:lnTo>
                  <a:pt x="1382632" y="294640"/>
                </a:lnTo>
                <a:close/>
              </a:path>
              <a:path w="4096384" h="836930">
                <a:moveTo>
                  <a:pt x="1382632" y="289076"/>
                </a:moveTo>
                <a:lnTo>
                  <a:pt x="1382632" y="284480"/>
                </a:lnTo>
                <a:lnTo>
                  <a:pt x="1383419" y="284480"/>
                </a:lnTo>
                <a:lnTo>
                  <a:pt x="1383679" y="285396"/>
                </a:lnTo>
                <a:lnTo>
                  <a:pt x="1383634" y="286232"/>
                </a:lnTo>
                <a:lnTo>
                  <a:pt x="1382632" y="289076"/>
                </a:lnTo>
                <a:close/>
              </a:path>
              <a:path w="4096384" h="836930">
                <a:moveTo>
                  <a:pt x="1475998" y="292100"/>
                </a:moveTo>
                <a:lnTo>
                  <a:pt x="1471473" y="290830"/>
                </a:lnTo>
                <a:lnTo>
                  <a:pt x="1470684" y="289634"/>
                </a:lnTo>
                <a:lnTo>
                  <a:pt x="1470301" y="288290"/>
                </a:lnTo>
                <a:lnTo>
                  <a:pt x="1472979" y="284480"/>
                </a:lnTo>
                <a:lnTo>
                  <a:pt x="1475160" y="290830"/>
                </a:lnTo>
                <a:lnTo>
                  <a:pt x="1475998" y="292100"/>
                </a:lnTo>
                <a:close/>
              </a:path>
              <a:path w="4096384" h="836930">
                <a:moveTo>
                  <a:pt x="1478761" y="292100"/>
                </a:moveTo>
                <a:lnTo>
                  <a:pt x="1475998" y="292100"/>
                </a:lnTo>
                <a:lnTo>
                  <a:pt x="1475160" y="290830"/>
                </a:lnTo>
                <a:lnTo>
                  <a:pt x="1472979" y="284480"/>
                </a:lnTo>
                <a:lnTo>
                  <a:pt x="1479435" y="284480"/>
                </a:lnTo>
                <a:lnTo>
                  <a:pt x="1475664" y="288290"/>
                </a:lnTo>
                <a:lnTo>
                  <a:pt x="1474989" y="288290"/>
                </a:lnTo>
                <a:lnTo>
                  <a:pt x="1478761" y="292100"/>
                </a:lnTo>
                <a:close/>
              </a:path>
              <a:path w="4096384" h="836930">
                <a:moveTo>
                  <a:pt x="1537849" y="293370"/>
                </a:moveTo>
                <a:lnTo>
                  <a:pt x="1539866" y="284480"/>
                </a:lnTo>
                <a:lnTo>
                  <a:pt x="1543048" y="288290"/>
                </a:lnTo>
                <a:lnTo>
                  <a:pt x="1546571" y="288290"/>
                </a:lnTo>
                <a:lnTo>
                  <a:pt x="1544724" y="292100"/>
                </a:lnTo>
                <a:lnTo>
                  <a:pt x="1541876" y="292100"/>
                </a:lnTo>
                <a:lnTo>
                  <a:pt x="1537849" y="293370"/>
                </a:lnTo>
                <a:close/>
              </a:path>
              <a:path w="4096384" h="836930">
                <a:moveTo>
                  <a:pt x="1543048" y="288290"/>
                </a:moveTo>
                <a:lnTo>
                  <a:pt x="1539866" y="284480"/>
                </a:lnTo>
                <a:lnTo>
                  <a:pt x="1544387" y="284480"/>
                </a:lnTo>
                <a:lnTo>
                  <a:pt x="1543048" y="288290"/>
                </a:lnTo>
                <a:close/>
              </a:path>
              <a:path w="4096384" h="836930">
                <a:moveTo>
                  <a:pt x="1561146" y="290830"/>
                </a:moveTo>
                <a:lnTo>
                  <a:pt x="1558796" y="284480"/>
                </a:lnTo>
                <a:lnTo>
                  <a:pt x="1559903" y="287299"/>
                </a:lnTo>
                <a:lnTo>
                  <a:pt x="1561146" y="290830"/>
                </a:lnTo>
                <a:close/>
              </a:path>
              <a:path w="4096384" h="836930">
                <a:moveTo>
                  <a:pt x="1569053" y="290830"/>
                </a:moveTo>
                <a:lnTo>
                  <a:pt x="1561146" y="290830"/>
                </a:lnTo>
                <a:lnTo>
                  <a:pt x="1559766" y="286925"/>
                </a:lnTo>
                <a:lnTo>
                  <a:pt x="1558796" y="284480"/>
                </a:lnTo>
                <a:lnTo>
                  <a:pt x="1562144" y="284480"/>
                </a:lnTo>
                <a:lnTo>
                  <a:pt x="1565965" y="288392"/>
                </a:lnTo>
                <a:lnTo>
                  <a:pt x="1569053" y="290830"/>
                </a:lnTo>
                <a:close/>
              </a:path>
              <a:path w="4096384" h="836930">
                <a:moveTo>
                  <a:pt x="1692562" y="289560"/>
                </a:moveTo>
                <a:lnTo>
                  <a:pt x="1689877" y="289560"/>
                </a:lnTo>
                <a:lnTo>
                  <a:pt x="1692562" y="284480"/>
                </a:lnTo>
                <a:lnTo>
                  <a:pt x="1692562" y="28956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692562" y="299720"/>
                </a:lnTo>
                <a:lnTo>
                  <a:pt x="1692562" y="284480"/>
                </a:lnTo>
                <a:lnTo>
                  <a:pt x="1701277" y="284480"/>
                </a:lnTo>
                <a:lnTo>
                  <a:pt x="1699437" y="290830"/>
                </a:lnTo>
                <a:lnTo>
                  <a:pt x="1698879" y="293370"/>
                </a:lnTo>
                <a:lnTo>
                  <a:pt x="1695247" y="293370"/>
                </a:lnTo>
                <a:lnTo>
                  <a:pt x="1692850" y="295791"/>
                </a:lnTo>
                <a:lnTo>
                  <a:pt x="1692732" y="297180"/>
                </a:lnTo>
                <a:lnTo>
                  <a:pt x="1695581" y="298450"/>
                </a:lnTo>
                <a:lnTo>
                  <a:pt x="1705972" y="298450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698599" y="294640"/>
                </a:moveTo>
                <a:lnTo>
                  <a:pt x="1699437" y="290830"/>
                </a:lnTo>
                <a:lnTo>
                  <a:pt x="1701277" y="284480"/>
                </a:lnTo>
                <a:lnTo>
                  <a:pt x="1704869" y="292100"/>
                </a:lnTo>
                <a:lnTo>
                  <a:pt x="1702954" y="292100"/>
                </a:lnTo>
                <a:lnTo>
                  <a:pt x="1698599" y="294640"/>
                </a:lnTo>
                <a:close/>
              </a:path>
              <a:path w="4096384" h="836930">
                <a:moveTo>
                  <a:pt x="1757543" y="307340"/>
                </a:moveTo>
                <a:lnTo>
                  <a:pt x="1708316" y="307340"/>
                </a:lnTo>
                <a:lnTo>
                  <a:pt x="1706387" y="300022"/>
                </a:lnTo>
                <a:lnTo>
                  <a:pt x="1706261" y="299282"/>
                </a:lnTo>
                <a:lnTo>
                  <a:pt x="1707648" y="297180"/>
                </a:lnTo>
                <a:lnTo>
                  <a:pt x="1709154" y="293370"/>
                </a:lnTo>
                <a:lnTo>
                  <a:pt x="1705468" y="293370"/>
                </a:lnTo>
                <a:lnTo>
                  <a:pt x="1701277" y="284480"/>
                </a:lnTo>
                <a:lnTo>
                  <a:pt x="1705304" y="284480"/>
                </a:lnTo>
                <a:lnTo>
                  <a:pt x="1707144" y="285750"/>
                </a:lnTo>
                <a:lnTo>
                  <a:pt x="1709659" y="287020"/>
                </a:lnTo>
                <a:lnTo>
                  <a:pt x="1727763" y="287020"/>
                </a:lnTo>
                <a:lnTo>
                  <a:pt x="1726776" y="289508"/>
                </a:lnTo>
                <a:lnTo>
                  <a:pt x="1728268" y="292100"/>
                </a:lnTo>
                <a:lnTo>
                  <a:pt x="1749555" y="292100"/>
                </a:lnTo>
                <a:lnTo>
                  <a:pt x="1755756" y="293370"/>
                </a:lnTo>
                <a:lnTo>
                  <a:pt x="1762461" y="294640"/>
                </a:lnTo>
                <a:lnTo>
                  <a:pt x="1754584" y="294640"/>
                </a:lnTo>
                <a:lnTo>
                  <a:pt x="1758354" y="294957"/>
                </a:lnTo>
                <a:lnTo>
                  <a:pt x="1758655" y="296090"/>
                </a:lnTo>
                <a:lnTo>
                  <a:pt x="1757936" y="297180"/>
                </a:lnTo>
                <a:lnTo>
                  <a:pt x="1751441" y="297180"/>
                </a:lnTo>
                <a:lnTo>
                  <a:pt x="1741469" y="301016"/>
                </a:lnTo>
                <a:lnTo>
                  <a:pt x="1739667" y="302260"/>
                </a:lnTo>
                <a:lnTo>
                  <a:pt x="1729106" y="302260"/>
                </a:lnTo>
                <a:lnTo>
                  <a:pt x="1727429" y="303530"/>
                </a:lnTo>
                <a:lnTo>
                  <a:pt x="1739334" y="303530"/>
                </a:lnTo>
                <a:lnTo>
                  <a:pt x="1740506" y="306070"/>
                </a:lnTo>
                <a:lnTo>
                  <a:pt x="1755644" y="306070"/>
                </a:lnTo>
                <a:lnTo>
                  <a:pt x="1757543" y="307340"/>
                </a:lnTo>
                <a:close/>
              </a:path>
              <a:path w="4096384" h="836930">
                <a:moveTo>
                  <a:pt x="1844872" y="295382"/>
                </a:moveTo>
                <a:lnTo>
                  <a:pt x="1845272" y="293370"/>
                </a:lnTo>
                <a:lnTo>
                  <a:pt x="1844840" y="293370"/>
                </a:lnTo>
                <a:lnTo>
                  <a:pt x="1848624" y="284480"/>
                </a:lnTo>
                <a:lnTo>
                  <a:pt x="1851676" y="289634"/>
                </a:lnTo>
                <a:lnTo>
                  <a:pt x="1852311" y="290830"/>
                </a:lnTo>
                <a:lnTo>
                  <a:pt x="1851472" y="292100"/>
                </a:lnTo>
                <a:lnTo>
                  <a:pt x="1849122" y="293370"/>
                </a:lnTo>
                <a:lnTo>
                  <a:pt x="1845272" y="293370"/>
                </a:lnTo>
                <a:lnTo>
                  <a:pt x="1844682" y="293741"/>
                </a:lnTo>
                <a:lnTo>
                  <a:pt x="1848338" y="293741"/>
                </a:lnTo>
                <a:lnTo>
                  <a:pt x="1844872" y="295382"/>
                </a:lnTo>
                <a:close/>
              </a:path>
              <a:path w="4096384" h="836930">
                <a:moveTo>
                  <a:pt x="1853735" y="298450"/>
                </a:moveTo>
                <a:lnTo>
                  <a:pt x="1843425" y="298450"/>
                </a:lnTo>
                <a:lnTo>
                  <a:pt x="1844433" y="297180"/>
                </a:lnTo>
                <a:lnTo>
                  <a:pt x="1844767" y="295910"/>
                </a:lnTo>
                <a:lnTo>
                  <a:pt x="1844872" y="295382"/>
                </a:lnTo>
                <a:lnTo>
                  <a:pt x="1849222" y="293315"/>
                </a:lnTo>
                <a:lnTo>
                  <a:pt x="1851472" y="292100"/>
                </a:lnTo>
                <a:lnTo>
                  <a:pt x="1852121" y="291116"/>
                </a:lnTo>
                <a:lnTo>
                  <a:pt x="1852243" y="290703"/>
                </a:lnTo>
                <a:lnTo>
                  <a:pt x="1851350" y="289076"/>
                </a:lnTo>
                <a:lnTo>
                  <a:pt x="1848624" y="284480"/>
                </a:lnTo>
                <a:lnTo>
                  <a:pt x="2030328" y="284480"/>
                </a:lnTo>
                <a:lnTo>
                  <a:pt x="2031336" y="287020"/>
                </a:lnTo>
                <a:lnTo>
                  <a:pt x="1890530" y="287020"/>
                </a:lnTo>
                <a:lnTo>
                  <a:pt x="1889018" y="288290"/>
                </a:lnTo>
                <a:lnTo>
                  <a:pt x="1888896" y="289234"/>
                </a:lnTo>
                <a:lnTo>
                  <a:pt x="1888913" y="289634"/>
                </a:lnTo>
                <a:lnTo>
                  <a:pt x="1889856" y="290830"/>
                </a:lnTo>
                <a:lnTo>
                  <a:pt x="1872426" y="290830"/>
                </a:lnTo>
                <a:lnTo>
                  <a:pt x="1867733" y="295910"/>
                </a:lnTo>
                <a:lnTo>
                  <a:pt x="1850300" y="295910"/>
                </a:lnTo>
                <a:lnTo>
                  <a:pt x="1853735" y="298450"/>
                </a:lnTo>
                <a:close/>
              </a:path>
              <a:path w="4096384" h="836930">
                <a:moveTo>
                  <a:pt x="2206000" y="285750"/>
                </a:moveTo>
                <a:lnTo>
                  <a:pt x="2190750" y="285750"/>
                </a:lnTo>
                <a:lnTo>
                  <a:pt x="2192590" y="284480"/>
                </a:lnTo>
                <a:lnTo>
                  <a:pt x="2205162" y="284480"/>
                </a:lnTo>
                <a:lnTo>
                  <a:pt x="2206000" y="285750"/>
                </a:lnTo>
                <a:close/>
              </a:path>
              <a:path w="4096384" h="836930">
                <a:moveTo>
                  <a:pt x="2543154" y="292496"/>
                </a:moveTo>
                <a:lnTo>
                  <a:pt x="2546608" y="288290"/>
                </a:lnTo>
                <a:lnTo>
                  <a:pt x="2550464" y="284480"/>
                </a:lnTo>
                <a:lnTo>
                  <a:pt x="2550181" y="290830"/>
                </a:lnTo>
                <a:lnTo>
                  <a:pt x="2544768" y="290830"/>
                </a:lnTo>
                <a:lnTo>
                  <a:pt x="2543154" y="292496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50124" y="292100"/>
                </a:lnTo>
                <a:lnTo>
                  <a:pt x="2550464" y="284480"/>
                </a:lnTo>
                <a:lnTo>
                  <a:pt x="2560692" y="284480"/>
                </a:lnTo>
                <a:lnTo>
                  <a:pt x="2565920" y="287020"/>
                </a:lnTo>
                <a:lnTo>
                  <a:pt x="2564726" y="287020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699160" y="292100"/>
                </a:moveTo>
                <a:lnTo>
                  <a:pt x="2690772" y="292100"/>
                </a:lnTo>
                <a:lnTo>
                  <a:pt x="2700509" y="284480"/>
                </a:lnTo>
                <a:lnTo>
                  <a:pt x="2699651" y="290830"/>
                </a:lnTo>
                <a:lnTo>
                  <a:pt x="2699160" y="292100"/>
                </a:lnTo>
                <a:close/>
              </a:path>
              <a:path w="4096384" h="836930">
                <a:moveTo>
                  <a:pt x="2769059" y="292100"/>
                </a:moveTo>
                <a:lnTo>
                  <a:pt x="2699160" y="292100"/>
                </a:lnTo>
                <a:lnTo>
                  <a:pt x="2699651" y="290830"/>
                </a:lnTo>
                <a:lnTo>
                  <a:pt x="2700509" y="284480"/>
                </a:lnTo>
                <a:lnTo>
                  <a:pt x="2755758" y="284480"/>
                </a:lnTo>
                <a:lnTo>
                  <a:pt x="2756657" y="287020"/>
                </a:lnTo>
                <a:lnTo>
                  <a:pt x="2791217" y="287020"/>
                </a:lnTo>
                <a:lnTo>
                  <a:pt x="2790647" y="288290"/>
                </a:lnTo>
                <a:lnTo>
                  <a:pt x="2775606" y="288290"/>
                </a:lnTo>
                <a:lnTo>
                  <a:pt x="2775606" y="289560"/>
                </a:lnTo>
                <a:lnTo>
                  <a:pt x="2723472" y="289560"/>
                </a:lnTo>
                <a:lnTo>
                  <a:pt x="2723289" y="290830"/>
                </a:lnTo>
                <a:lnTo>
                  <a:pt x="2769059" y="290830"/>
                </a:lnTo>
                <a:lnTo>
                  <a:pt x="2769059" y="292100"/>
                </a:lnTo>
                <a:close/>
              </a:path>
              <a:path w="4096384" h="836930">
                <a:moveTo>
                  <a:pt x="2797561" y="294640"/>
                </a:moveTo>
                <a:lnTo>
                  <a:pt x="2788736" y="292166"/>
                </a:lnTo>
                <a:lnTo>
                  <a:pt x="2788610" y="291994"/>
                </a:lnTo>
                <a:lnTo>
                  <a:pt x="2789841" y="290830"/>
                </a:lnTo>
                <a:lnTo>
                  <a:pt x="2789508" y="290830"/>
                </a:lnTo>
                <a:lnTo>
                  <a:pt x="2792356" y="284480"/>
                </a:lnTo>
                <a:lnTo>
                  <a:pt x="2794220" y="287073"/>
                </a:lnTo>
                <a:lnTo>
                  <a:pt x="2797561" y="294640"/>
                </a:lnTo>
                <a:close/>
              </a:path>
              <a:path w="4096384" h="836930">
                <a:moveTo>
                  <a:pt x="2855392" y="304800"/>
                </a:moveTo>
                <a:lnTo>
                  <a:pt x="2845505" y="304800"/>
                </a:lnTo>
                <a:lnTo>
                  <a:pt x="2845505" y="300990"/>
                </a:lnTo>
                <a:lnTo>
                  <a:pt x="2848504" y="300990"/>
                </a:lnTo>
                <a:lnTo>
                  <a:pt x="2854337" y="298470"/>
                </a:lnTo>
                <a:lnTo>
                  <a:pt x="2852210" y="295910"/>
                </a:lnTo>
                <a:lnTo>
                  <a:pt x="2850187" y="294640"/>
                </a:lnTo>
                <a:lnTo>
                  <a:pt x="2797561" y="294640"/>
                </a:lnTo>
                <a:lnTo>
                  <a:pt x="2794220" y="287073"/>
                </a:lnTo>
                <a:lnTo>
                  <a:pt x="2792356" y="284480"/>
                </a:lnTo>
                <a:lnTo>
                  <a:pt x="2796029" y="284480"/>
                </a:lnTo>
                <a:lnTo>
                  <a:pt x="2796029" y="285750"/>
                </a:lnTo>
                <a:lnTo>
                  <a:pt x="2836934" y="285750"/>
                </a:lnTo>
                <a:lnTo>
                  <a:pt x="2836777" y="287020"/>
                </a:lnTo>
                <a:lnTo>
                  <a:pt x="2819019" y="287020"/>
                </a:lnTo>
                <a:lnTo>
                  <a:pt x="2816662" y="288290"/>
                </a:lnTo>
                <a:lnTo>
                  <a:pt x="2815653" y="293370"/>
                </a:lnTo>
                <a:lnTo>
                  <a:pt x="2878356" y="293370"/>
                </a:lnTo>
                <a:lnTo>
                  <a:pt x="2875841" y="294640"/>
                </a:lnTo>
                <a:lnTo>
                  <a:pt x="2875214" y="295910"/>
                </a:lnTo>
                <a:lnTo>
                  <a:pt x="2864605" y="295910"/>
                </a:lnTo>
                <a:lnTo>
                  <a:pt x="2862922" y="297180"/>
                </a:lnTo>
                <a:lnTo>
                  <a:pt x="2874587" y="297180"/>
                </a:lnTo>
                <a:lnTo>
                  <a:pt x="2873960" y="298450"/>
                </a:lnTo>
                <a:lnTo>
                  <a:pt x="2857723" y="298450"/>
                </a:lnTo>
                <a:lnTo>
                  <a:pt x="2856401" y="303530"/>
                </a:lnTo>
                <a:lnTo>
                  <a:pt x="2855392" y="304800"/>
                </a:lnTo>
                <a:close/>
              </a:path>
              <a:path w="4096384" h="836930">
                <a:moveTo>
                  <a:pt x="3031851" y="289941"/>
                </a:moveTo>
                <a:lnTo>
                  <a:pt x="3028034" y="284480"/>
                </a:lnTo>
                <a:lnTo>
                  <a:pt x="3038099" y="284480"/>
                </a:lnTo>
                <a:lnTo>
                  <a:pt x="3036371" y="285796"/>
                </a:lnTo>
                <a:lnTo>
                  <a:pt x="3031851" y="289941"/>
                </a:lnTo>
                <a:close/>
              </a:path>
              <a:path w="4096384" h="836930">
                <a:moveTo>
                  <a:pt x="3159353" y="284608"/>
                </a:moveTo>
                <a:lnTo>
                  <a:pt x="3159128" y="284480"/>
                </a:lnTo>
                <a:lnTo>
                  <a:pt x="3159323" y="284480"/>
                </a:lnTo>
                <a:lnTo>
                  <a:pt x="3159353" y="284608"/>
                </a:lnTo>
                <a:close/>
              </a:path>
              <a:path w="4096384" h="836930">
                <a:moveTo>
                  <a:pt x="3336144" y="298450"/>
                </a:moveTo>
                <a:lnTo>
                  <a:pt x="3329105" y="298450"/>
                </a:lnTo>
                <a:lnTo>
                  <a:pt x="3329105" y="292100"/>
                </a:lnTo>
                <a:lnTo>
                  <a:pt x="3328355" y="291994"/>
                </a:lnTo>
                <a:lnTo>
                  <a:pt x="3331770" y="288290"/>
                </a:lnTo>
                <a:lnTo>
                  <a:pt x="3336975" y="284480"/>
                </a:lnTo>
                <a:lnTo>
                  <a:pt x="3343186" y="287018"/>
                </a:lnTo>
                <a:lnTo>
                  <a:pt x="3338995" y="289560"/>
                </a:lnTo>
                <a:lnTo>
                  <a:pt x="3331436" y="289560"/>
                </a:lnTo>
                <a:lnTo>
                  <a:pt x="3331436" y="293370"/>
                </a:lnTo>
                <a:lnTo>
                  <a:pt x="3343837" y="293370"/>
                </a:lnTo>
                <a:lnTo>
                  <a:pt x="3343837" y="294640"/>
                </a:lnTo>
                <a:lnTo>
                  <a:pt x="3336144" y="294640"/>
                </a:lnTo>
                <a:lnTo>
                  <a:pt x="3336144" y="298450"/>
                </a:lnTo>
                <a:close/>
              </a:path>
              <a:path w="4096384" h="836930">
                <a:moveTo>
                  <a:pt x="3161339" y="285750"/>
                </a:moveTo>
                <a:lnTo>
                  <a:pt x="3159620" y="285750"/>
                </a:lnTo>
                <a:lnTo>
                  <a:pt x="3159353" y="284608"/>
                </a:lnTo>
                <a:lnTo>
                  <a:pt x="3161339" y="285750"/>
                </a:lnTo>
                <a:close/>
              </a:path>
              <a:path w="4096384" h="836930">
                <a:moveTo>
                  <a:pt x="3137671" y="287020"/>
                </a:moveTo>
                <a:lnTo>
                  <a:pt x="3138281" y="284701"/>
                </a:lnTo>
                <a:lnTo>
                  <a:pt x="3138406" y="284933"/>
                </a:lnTo>
                <a:lnTo>
                  <a:pt x="3137671" y="287020"/>
                </a:lnTo>
                <a:close/>
              </a:path>
              <a:path w="4096384" h="836930">
                <a:moveTo>
                  <a:pt x="3140853" y="287020"/>
                </a:moveTo>
                <a:lnTo>
                  <a:pt x="3137671" y="287020"/>
                </a:lnTo>
                <a:lnTo>
                  <a:pt x="3138438" y="284843"/>
                </a:lnTo>
                <a:lnTo>
                  <a:pt x="3140853" y="287020"/>
                </a:lnTo>
                <a:close/>
              </a:path>
              <a:path w="4096384" h="836930">
                <a:moveTo>
                  <a:pt x="3307464" y="287020"/>
                </a:moveTo>
                <a:lnTo>
                  <a:pt x="3302625" y="287020"/>
                </a:lnTo>
                <a:lnTo>
                  <a:pt x="3304385" y="284933"/>
                </a:lnTo>
                <a:lnTo>
                  <a:pt x="3307409" y="286925"/>
                </a:lnTo>
                <a:close/>
              </a:path>
              <a:path w="4096384" h="836930">
                <a:moveTo>
                  <a:pt x="3270757" y="297180"/>
                </a:moveTo>
                <a:lnTo>
                  <a:pt x="3269863" y="295791"/>
                </a:lnTo>
                <a:lnTo>
                  <a:pt x="3265391" y="287299"/>
                </a:lnTo>
                <a:lnTo>
                  <a:pt x="3265339" y="286925"/>
                </a:lnTo>
                <a:lnTo>
                  <a:pt x="3266891" y="285396"/>
                </a:lnTo>
                <a:lnTo>
                  <a:pt x="3267049" y="285697"/>
                </a:lnTo>
                <a:lnTo>
                  <a:pt x="3271101" y="289572"/>
                </a:lnTo>
                <a:lnTo>
                  <a:pt x="3274905" y="292100"/>
                </a:lnTo>
                <a:lnTo>
                  <a:pt x="3285095" y="292100"/>
                </a:lnTo>
                <a:lnTo>
                  <a:pt x="3281989" y="295910"/>
                </a:lnTo>
                <a:lnTo>
                  <a:pt x="3272590" y="295910"/>
                </a:lnTo>
                <a:lnTo>
                  <a:pt x="3270757" y="297180"/>
                </a:lnTo>
                <a:close/>
              </a:path>
              <a:path w="4096384" h="836930">
                <a:moveTo>
                  <a:pt x="69924" y="287020"/>
                </a:moveTo>
                <a:lnTo>
                  <a:pt x="68611" y="287020"/>
                </a:lnTo>
                <a:lnTo>
                  <a:pt x="70451" y="285750"/>
                </a:lnTo>
                <a:lnTo>
                  <a:pt x="69924" y="287020"/>
                </a:lnTo>
                <a:close/>
              </a:path>
              <a:path w="4096384" h="836930">
                <a:moveTo>
                  <a:pt x="66935" y="294640"/>
                </a:moveTo>
                <a:lnTo>
                  <a:pt x="66765" y="294640"/>
                </a:lnTo>
                <a:lnTo>
                  <a:pt x="70451" y="285750"/>
                </a:lnTo>
                <a:lnTo>
                  <a:pt x="82689" y="285750"/>
                </a:lnTo>
                <a:lnTo>
                  <a:pt x="80175" y="290830"/>
                </a:lnTo>
                <a:lnTo>
                  <a:pt x="84031" y="290830"/>
                </a:lnTo>
                <a:lnTo>
                  <a:pt x="85485" y="293370"/>
                </a:lnTo>
                <a:lnTo>
                  <a:pt x="71623" y="293370"/>
                </a:lnTo>
                <a:lnTo>
                  <a:pt x="66935" y="294640"/>
                </a:lnTo>
                <a:close/>
              </a:path>
              <a:path w="4096384" h="836930">
                <a:moveTo>
                  <a:pt x="80175" y="290830"/>
                </a:moveTo>
                <a:lnTo>
                  <a:pt x="82689" y="285750"/>
                </a:lnTo>
                <a:lnTo>
                  <a:pt x="81402" y="288508"/>
                </a:lnTo>
                <a:lnTo>
                  <a:pt x="80175" y="29083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23587" y="294640"/>
                </a:lnTo>
                <a:lnTo>
                  <a:pt x="131130" y="293370"/>
                </a:lnTo>
                <a:lnTo>
                  <a:pt x="115042" y="293370"/>
                </a:lnTo>
                <a:lnTo>
                  <a:pt x="114368" y="290830"/>
                </a:lnTo>
                <a:lnTo>
                  <a:pt x="131968" y="290830"/>
                </a:lnTo>
                <a:lnTo>
                  <a:pt x="140854" y="287020"/>
                </a:lnTo>
                <a:lnTo>
                  <a:pt x="142196" y="285750"/>
                </a:lnTo>
                <a:lnTo>
                  <a:pt x="143368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43368" y="285750"/>
                </a:lnTo>
                <a:lnTo>
                  <a:pt x="150243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225839" y="290830"/>
                </a:moveTo>
                <a:lnTo>
                  <a:pt x="227155" y="288339"/>
                </a:lnTo>
                <a:lnTo>
                  <a:pt x="228019" y="285750"/>
                </a:lnTo>
                <a:lnTo>
                  <a:pt x="229027" y="285750"/>
                </a:lnTo>
                <a:lnTo>
                  <a:pt x="230419" y="287073"/>
                </a:lnTo>
                <a:lnTo>
                  <a:pt x="232640" y="289479"/>
                </a:lnTo>
                <a:lnTo>
                  <a:pt x="225839" y="290830"/>
                </a:lnTo>
                <a:close/>
              </a:path>
              <a:path w="4096384" h="836930">
                <a:moveTo>
                  <a:pt x="363298" y="289560"/>
                </a:moveTo>
                <a:lnTo>
                  <a:pt x="360109" y="289560"/>
                </a:lnTo>
                <a:lnTo>
                  <a:pt x="357929" y="288290"/>
                </a:lnTo>
                <a:lnTo>
                  <a:pt x="360947" y="285750"/>
                </a:lnTo>
                <a:lnTo>
                  <a:pt x="362624" y="287020"/>
                </a:lnTo>
                <a:lnTo>
                  <a:pt x="363298" y="289560"/>
                </a:lnTo>
                <a:close/>
              </a:path>
              <a:path w="4096384" h="836930">
                <a:moveTo>
                  <a:pt x="327422" y="295910"/>
                </a:moveTo>
                <a:lnTo>
                  <a:pt x="235562" y="295910"/>
                </a:lnTo>
                <a:lnTo>
                  <a:pt x="235548" y="293315"/>
                </a:lnTo>
                <a:lnTo>
                  <a:pt x="234560" y="289560"/>
                </a:lnTo>
                <a:lnTo>
                  <a:pt x="363298" y="289560"/>
                </a:lnTo>
                <a:lnTo>
                  <a:pt x="362624" y="287020"/>
                </a:lnTo>
                <a:lnTo>
                  <a:pt x="360947" y="285750"/>
                </a:lnTo>
                <a:lnTo>
                  <a:pt x="422969" y="285750"/>
                </a:lnTo>
                <a:lnTo>
                  <a:pt x="422578" y="287020"/>
                </a:lnTo>
                <a:lnTo>
                  <a:pt x="388940" y="287020"/>
                </a:lnTo>
                <a:lnTo>
                  <a:pt x="387604" y="288290"/>
                </a:lnTo>
                <a:lnTo>
                  <a:pt x="422187" y="288290"/>
                </a:lnTo>
                <a:lnTo>
                  <a:pt x="421015" y="292100"/>
                </a:lnTo>
                <a:lnTo>
                  <a:pt x="323402" y="292100"/>
                </a:lnTo>
                <a:lnTo>
                  <a:pt x="327422" y="295910"/>
                </a:lnTo>
                <a:close/>
              </a:path>
              <a:path w="4096384" h="836930">
                <a:moveTo>
                  <a:pt x="421419" y="303530"/>
                </a:moveTo>
                <a:lnTo>
                  <a:pt x="390112" y="303530"/>
                </a:lnTo>
                <a:lnTo>
                  <a:pt x="390052" y="300762"/>
                </a:lnTo>
                <a:lnTo>
                  <a:pt x="389444" y="298450"/>
                </a:lnTo>
                <a:lnTo>
                  <a:pt x="419282" y="298450"/>
                </a:lnTo>
                <a:lnTo>
                  <a:pt x="420641" y="293315"/>
                </a:lnTo>
                <a:lnTo>
                  <a:pt x="422969" y="285750"/>
                </a:lnTo>
                <a:lnTo>
                  <a:pt x="427611" y="299097"/>
                </a:lnTo>
                <a:lnTo>
                  <a:pt x="427709" y="300070"/>
                </a:lnTo>
                <a:lnTo>
                  <a:pt x="427827" y="302260"/>
                </a:lnTo>
                <a:lnTo>
                  <a:pt x="422131" y="302260"/>
                </a:lnTo>
                <a:lnTo>
                  <a:pt x="421419" y="30353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50797" y="285750"/>
                </a:lnTo>
                <a:lnTo>
                  <a:pt x="455826" y="285750"/>
                </a:lnTo>
                <a:lnTo>
                  <a:pt x="462197" y="288290"/>
                </a:lnTo>
                <a:lnTo>
                  <a:pt x="455990" y="29083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59676" y="299720"/>
                </a:lnTo>
                <a:lnTo>
                  <a:pt x="464541" y="295910"/>
                </a:lnTo>
                <a:lnTo>
                  <a:pt x="467226" y="294640"/>
                </a:lnTo>
                <a:lnTo>
                  <a:pt x="461359" y="292100"/>
                </a:lnTo>
                <a:lnTo>
                  <a:pt x="455990" y="292100"/>
                </a:lnTo>
                <a:lnTo>
                  <a:pt x="455990" y="290830"/>
                </a:lnTo>
                <a:lnTo>
                  <a:pt x="462197" y="288290"/>
                </a:lnTo>
                <a:lnTo>
                  <a:pt x="455826" y="285750"/>
                </a:lnTo>
                <a:lnTo>
                  <a:pt x="469236" y="285750"/>
                </a:lnTo>
                <a:lnTo>
                  <a:pt x="469236" y="289560"/>
                </a:lnTo>
                <a:lnTo>
                  <a:pt x="474987" y="28956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4987" y="289560"/>
                </a:moveTo>
                <a:lnTo>
                  <a:pt x="469236" y="289560"/>
                </a:lnTo>
                <a:lnTo>
                  <a:pt x="469236" y="285750"/>
                </a:lnTo>
                <a:lnTo>
                  <a:pt x="509630" y="285750"/>
                </a:lnTo>
                <a:lnTo>
                  <a:pt x="509296" y="287020"/>
                </a:lnTo>
                <a:lnTo>
                  <a:pt x="475267" y="287020"/>
                </a:lnTo>
                <a:lnTo>
                  <a:pt x="474987" y="28956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64612" y="290830"/>
                </a:lnTo>
                <a:lnTo>
                  <a:pt x="564612" y="285750"/>
                </a:lnTo>
                <a:lnTo>
                  <a:pt x="590928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90928" y="285750"/>
                </a:lnTo>
                <a:lnTo>
                  <a:pt x="594451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703244" y="297180"/>
                </a:moveTo>
                <a:lnTo>
                  <a:pt x="693186" y="297180"/>
                </a:lnTo>
                <a:lnTo>
                  <a:pt x="694503" y="293849"/>
                </a:lnTo>
                <a:lnTo>
                  <a:pt x="694614" y="293315"/>
                </a:lnTo>
                <a:lnTo>
                  <a:pt x="692852" y="292100"/>
                </a:lnTo>
                <a:lnTo>
                  <a:pt x="671225" y="292100"/>
                </a:lnTo>
                <a:lnTo>
                  <a:pt x="671225" y="285750"/>
                </a:lnTo>
                <a:lnTo>
                  <a:pt x="695026" y="285750"/>
                </a:lnTo>
                <a:lnTo>
                  <a:pt x="692512" y="290830"/>
                </a:lnTo>
                <a:lnTo>
                  <a:pt x="697875" y="290830"/>
                </a:lnTo>
                <a:lnTo>
                  <a:pt x="703244" y="297180"/>
                </a:lnTo>
                <a:close/>
              </a:path>
              <a:path w="4096384" h="836930">
                <a:moveTo>
                  <a:pt x="725703" y="290830"/>
                </a:moveTo>
                <a:lnTo>
                  <a:pt x="722514" y="288290"/>
                </a:lnTo>
                <a:lnTo>
                  <a:pt x="723019" y="288290"/>
                </a:lnTo>
                <a:lnTo>
                  <a:pt x="723863" y="285750"/>
                </a:lnTo>
                <a:lnTo>
                  <a:pt x="724865" y="285750"/>
                </a:lnTo>
                <a:lnTo>
                  <a:pt x="725624" y="288048"/>
                </a:lnTo>
                <a:lnTo>
                  <a:pt x="725703" y="29083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25703" y="290830"/>
                </a:lnTo>
                <a:lnTo>
                  <a:pt x="725624" y="288048"/>
                </a:lnTo>
                <a:lnTo>
                  <a:pt x="724865" y="285750"/>
                </a:lnTo>
                <a:lnTo>
                  <a:pt x="737402" y="285750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803315" y="285750"/>
                </a:lnTo>
                <a:lnTo>
                  <a:pt x="806478" y="287012"/>
                </a:lnTo>
                <a:lnTo>
                  <a:pt x="808344" y="288290"/>
                </a:lnTo>
                <a:lnTo>
                  <a:pt x="808466" y="289234"/>
                </a:lnTo>
                <a:lnTo>
                  <a:pt x="808429" y="289634"/>
                </a:lnTo>
                <a:lnTo>
                  <a:pt x="807165" y="29083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790493" y="299720"/>
                </a:moveTo>
                <a:lnTo>
                  <a:pt x="785210" y="299720"/>
                </a:lnTo>
                <a:lnTo>
                  <a:pt x="793762" y="292100"/>
                </a:lnTo>
                <a:lnTo>
                  <a:pt x="804487" y="292100"/>
                </a:lnTo>
                <a:lnTo>
                  <a:pt x="807165" y="290830"/>
                </a:lnTo>
                <a:lnTo>
                  <a:pt x="808429" y="289634"/>
                </a:lnTo>
                <a:lnTo>
                  <a:pt x="808466" y="289234"/>
                </a:lnTo>
                <a:lnTo>
                  <a:pt x="808344" y="288290"/>
                </a:lnTo>
                <a:lnTo>
                  <a:pt x="806478" y="287012"/>
                </a:lnTo>
                <a:lnTo>
                  <a:pt x="803315" y="285750"/>
                </a:lnTo>
                <a:lnTo>
                  <a:pt x="815660" y="285750"/>
                </a:lnTo>
                <a:lnTo>
                  <a:pt x="818492" y="290830"/>
                </a:lnTo>
                <a:lnTo>
                  <a:pt x="810020" y="290830"/>
                </a:lnTo>
                <a:lnTo>
                  <a:pt x="810020" y="293370"/>
                </a:lnTo>
                <a:lnTo>
                  <a:pt x="797618" y="293370"/>
                </a:lnTo>
                <a:lnTo>
                  <a:pt x="796333" y="295791"/>
                </a:lnTo>
                <a:lnTo>
                  <a:pt x="796270" y="298450"/>
                </a:lnTo>
                <a:lnTo>
                  <a:pt x="790409" y="298450"/>
                </a:lnTo>
                <a:lnTo>
                  <a:pt x="790493" y="299720"/>
                </a:lnTo>
                <a:close/>
              </a:path>
              <a:path w="4096384" h="836930">
                <a:moveTo>
                  <a:pt x="955016" y="289560"/>
                </a:moveTo>
                <a:lnTo>
                  <a:pt x="954008" y="289560"/>
                </a:lnTo>
                <a:lnTo>
                  <a:pt x="953237" y="288392"/>
                </a:lnTo>
                <a:lnTo>
                  <a:pt x="953170" y="285750"/>
                </a:lnTo>
                <a:lnTo>
                  <a:pt x="957413" y="286985"/>
                </a:lnTo>
                <a:lnTo>
                  <a:pt x="956123" y="288508"/>
                </a:lnTo>
                <a:lnTo>
                  <a:pt x="955016" y="289560"/>
                </a:lnTo>
                <a:close/>
              </a:path>
              <a:path w="4096384" h="836930">
                <a:moveTo>
                  <a:pt x="981666" y="303530"/>
                </a:moveTo>
                <a:lnTo>
                  <a:pt x="968256" y="303530"/>
                </a:lnTo>
                <a:lnTo>
                  <a:pt x="969094" y="302260"/>
                </a:lnTo>
                <a:lnTo>
                  <a:pt x="969762" y="302260"/>
                </a:lnTo>
                <a:lnTo>
                  <a:pt x="969762" y="297180"/>
                </a:lnTo>
                <a:lnTo>
                  <a:pt x="958703" y="297180"/>
                </a:lnTo>
                <a:lnTo>
                  <a:pt x="961053" y="289560"/>
                </a:lnTo>
                <a:lnTo>
                  <a:pt x="955016" y="289560"/>
                </a:lnTo>
                <a:lnTo>
                  <a:pt x="956352" y="288290"/>
                </a:lnTo>
                <a:lnTo>
                  <a:pt x="957481" y="287073"/>
                </a:lnTo>
                <a:lnTo>
                  <a:pt x="953170" y="285750"/>
                </a:lnTo>
                <a:lnTo>
                  <a:pt x="1088612" y="285750"/>
                </a:lnTo>
                <a:lnTo>
                  <a:pt x="1087270" y="288290"/>
                </a:lnTo>
                <a:lnTo>
                  <a:pt x="1087270" y="290830"/>
                </a:lnTo>
                <a:lnTo>
                  <a:pt x="1140074" y="290830"/>
                </a:lnTo>
                <a:lnTo>
                  <a:pt x="1140241" y="292100"/>
                </a:lnTo>
                <a:lnTo>
                  <a:pt x="1090623" y="292100"/>
                </a:lnTo>
                <a:lnTo>
                  <a:pt x="1091854" y="293370"/>
                </a:lnTo>
                <a:lnTo>
                  <a:pt x="1070003" y="293370"/>
                </a:lnTo>
                <a:lnTo>
                  <a:pt x="1068668" y="294640"/>
                </a:lnTo>
                <a:lnTo>
                  <a:pt x="1067659" y="294640"/>
                </a:lnTo>
                <a:lnTo>
                  <a:pt x="1067659" y="295910"/>
                </a:lnTo>
                <a:lnTo>
                  <a:pt x="1069002" y="297180"/>
                </a:lnTo>
                <a:lnTo>
                  <a:pt x="1071175" y="298450"/>
                </a:lnTo>
                <a:lnTo>
                  <a:pt x="981666" y="298450"/>
                </a:lnTo>
                <a:lnTo>
                  <a:pt x="981666" y="303530"/>
                </a:lnTo>
                <a:close/>
              </a:path>
              <a:path w="4096384" h="836930">
                <a:moveTo>
                  <a:pt x="1087270" y="290830"/>
                </a:moveTo>
                <a:lnTo>
                  <a:pt x="1087270" y="288290"/>
                </a:lnTo>
                <a:lnTo>
                  <a:pt x="1088612" y="285750"/>
                </a:lnTo>
                <a:lnTo>
                  <a:pt x="1089621" y="285750"/>
                </a:lnTo>
                <a:lnTo>
                  <a:pt x="1090125" y="288290"/>
                </a:lnTo>
                <a:lnTo>
                  <a:pt x="1090459" y="288290"/>
                </a:lnTo>
                <a:lnTo>
                  <a:pt x="1087270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087270" y="290830"/>
                </a:lnTo>
                <a:lnTo>
                  <a:pt x="1090459" y="288290"/>
                </a:lnTo>
                <a:lnTo>
                  <a:pt x="1090125" y="288290"/>
                </a:lnTo>
                <a:lnTo>
                  <a:pt x="1089621" y="285750"/>
                </a:lnTo>
                <a:lnTo>
                  <a:pt x="1128004" y="285750"/>
                </a:lnTo>
                <a:lnTo>
                  <a:pt x="1127400" y="288048"/>
                </a:lnTo>
                <a:lnTo>
                  <a:pt x="1127481" y="288508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127481" y="288508"/>
                </a:lnTo>
                <a:lnTo>
                  <a:pt x="1127400" y="288048"/>
                </a:lnTo>
                <a:lnTo>
                  <a:pt x="1128004" y="285750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40074" y="290830"/>
                </a:moveTo>
                <a:lnTo>
                  <a:pt x="1129013" y="290830"/>
                </a:lnTo>
                <a:lnTo>
                  <a:pt x="1128004" y="285750"/>
                </a:lnTo>
                <a:lnTo>
                  <a:pt x="1139738" y="285750"/>
                </a:lnTo>
                <a:lnTo>
                  <a:pt x="1139863" y="289234"/>
                </a:lnTo>
                <a:lnTo>
                  <a:pt x="1140074" y="290830"/>
                </a:lnTo>
                <a:close/>
              </a:path>
              <a:path w="4096384" h="836930">
                <a:moveTo>
                  <a:pt x="1358326" y="290830"/>
                </a:moveTo>
                <a:lnTo>
                  <a:pt x="1355668" y="289572"/>
                </a:lnTo>
                <a:lnTo>
                  <a:pt x="1354714" y="288392"/>
                </a:lnTo>
                <a:lnTo>
                  <a:pt x="1354665" y="288048"/>
                </a:lnTo>
                <a:lnTo>
                  <a:pt x="1354796" y="287073"/>
                </a:lnTo>
                <a:lnTo>
                  <a:pt x="1354903" y="286925"/>
                </a:lnTo>
                <a:lnTo>
                  <a:pt x="1356145" y="285750"/>
                </a:lnTo>
                <a:lnTo>
                  <a:pt x="1358824" y="285750"/>
                </a:lnTo>
                <a:lnTo>
                  <a:pt x="1358326" y="290830"/>
                </a:lnTo>
                <a:close/>
              </a:path>
              <a:path w="4096384" h="836930">
                <a:moveTo>
                  <a:pt x="1368383" y="290830"/>
                </a:moveTo>
                <a:lnTo>
                  <a:pt x="1358326" y="290830"/>
                </a:lnTo>
                <a:lnTo>
                  <a:pt x="1358824" y="285750"/>
                </a:lnTo>
                <a:lnTo>
                  <a:pt x="1367545" y="285750"/>
                </a:lnTo>
                <a:lnTo>
                  <a:pt x="1368072" y="288508"/>
                </a:lnTo>
                <a:lnTo>
                  <a:pt x="1368383" y="290830"/>
                </a:lnTo>
                <a:close/>
              </a:path>
              <a:path w="4096384" h="836930">
                <a:moveTo>
                  <a:pt x="1383790" y="285789"/>
                </a:moveTo>
                <a:close/>
              </a:path>
              <a:path w="4096384" h="836930">
                <a:moveTo>
                  <a:pt x="1384138" y="287020"/>
                </a:moveTo>
                <a:lnTo>
                  <a:pt x="1383915" y="286232"/>
                </a:lnTo>
                <a:lnTo>
                  <a:pt x="1383804" y="285750"/>
                </a:lnTo>
                <a:lnTo>
                  <a:pt x="1384253" y="286150"/>
                </a:lnTo>
                <a:lnTo>
                  <a:pt x="1384138" y="287020"/>
                </a:lnTo>
                <a:close/>
              </a:path>
              <a:path w="4096384" h="836930">
                <a:moveTo>
                  <a:pt x="1402406" y="286533"/>
                </a:moveTo>
                <a:lnTo>
                  <a:pt x="1398148" y="285846"/>
                </a:lnTo>
                <a:lnTo>
                  <a:pt x="1402406" y="285750"/>
                </a:lnTo>
                <a:lnTo>
                  <a:pt x="1402406" y="286533"/>
                </a:lnTo>
                <a:close/>
              </a:path>
              <a:path w="4096384" h="836930">
                <a:moveTo>
                  <a:pt x="1405033" y="286956"/>
                </a:moveTo>
                <a:lnTo>
                  <a:pt x="1402406" y="286533"/>
                </a:lnTo>
                <a:lnTo>
                  <a:pt x="1402406" y="285750"/>
                </a:lnTo>
                <a:lnTo>
                  <a:pt x="1405033" y="286956"/>
                </a:lnTo>
                <a:close/>
              </a:path>
              <a:path w="4096384" h="836930">
                <a:moveTo>
                  <a:pt x="1405425" y="287020"/>
                </a:moveTo>
                <a:lnTo>
                  <a:pt x="1405033" y="286956"/>
                </a:lnTo>
                <a:lnTo>
                  <a:pt x="1402406" y="285750"/>
                </a:lnTo>
                <a:lnTo>
                  <a:pt x="1404307" y="285750"/>
                </a:lnTo>
                <a:lnTo>
                  <a:pt x="1405425" y="287020"/>
                </a:lnTo>
                <a:close/>
              </a:path>
              <a:path w="4096384" h="836930">
                <a:moveTo>
                  <a:pt x="1425540" y="287020"/>
                </a:moveTo>
                <a:lnTo>
                  <a:pt x="1423530" y="287020"/>
                </a:lnTo>
                <a:lnTo>
                  <a:pt x="1424198" y="285750"/>
                </a:lnTo>
                <a:lnTo>
                  <a:pt x="1425269" y="285996"/>
                </a:lnTo>
                <a:lnTo>
                  <a:pt x="1425540" y="287020"/>
                </a:lnTo>
                <a:close/>
              </a:path>
              <a:path w="4096384" h="836930">
                <a:moveTo>
                  <a:pt x="1425269" y="285996"/>
                </a:moveTo>
                <a:lnTo>
                  <a:pt x="1424198" y="285750"/>
                </a:lnTo>
                <a:lnTo>
                  <a:pt x="1425204" y="285750"/>
                </a:lnTo>
                <a:lnTo>
                  <a:pt x="1425269" y="285996"/>
                </a:lnTo>
                <a:close/>
              </a:path>
              <a:path w="4096384" h="836930">
                <a:moveTo>
                  <a:pt x="1518742" y="292100"/>
                </a:moveTo>
                <a:lnTo>
                  <a:pt x="1518642" y="290703"/>
                </a:lnTo>
                <a:lnTo>
                  <a:pt x="1514715" y="285750"/>
                </a:lnTo>
                <a:lnTo>
                  <a:pt x="1517184" y="285750"/>
                </a:lnTo>
                <a:lnTo>
                  <a:pt x="1516896" y="287020"/>
                </a:lnTo>
                <a:lnTo>
                  <a:pt x="1525951" y="287020"/>
                </a:lnTo>
                <a:lnTo>
                  <a:pt x="1525261" y="288508"/>
                </a:lnTo>
                <a:lnTo>
                  <a:pt x="1518742" y="292100"/>
                </a:lnTo>
                <a:close/>
              </a:path>
              <a:path w="4096384" h="836930">
                <a:moveTo>
                  <a:pt x="1520535" y="285917"/>
                </a:moveTo>
                <a:lnTo>
                  <a:pt x="1519410" y="285750"/>
                </a:lnTo>
                <a:lnTo>
                  <a:pt x="1521086" y="285750"/>
                </a:lnTo>
                <a:lnTo>
                  <a:pt x="1520535" y="285917"/>
                </a:lnTo>
                <a:close/>
              </a:path>
              <a:path w="4096384" h="836930">
                <a:moveTo>
                  <a:pt x="1531144" y="290830"/>
                </a:moveTo>
                <a:lnTo>
                  <a:pt x="1530355" y="289634"/>
                </a:lnTo>
                <a:lnTo>
                  <a:pt x="1529972" y="288290"/>
                </a:lnTo>
                <a:lnTo>
                  <a:pt x="1531314" y="285750"/>
                </a:lnTo>
                <a:lnTo>
                  <a:pt x="1532990" y="285750"/>
                </a:lnTo>
                <a:lnTo>
                  <a:pt x="1534667" y="287020"/>
                </a:lnTo>
                <a:lnTo>
                  <a:pt x="1535001" y="289560"/>
                </a:lnTo>
                <a:lnTo>
                  <a:pt x="1532656" y="289560"/>
                </a:lnTo>
                <a:lnTo>
                  <a:pt x="1531144" y="290830"/>
                </a:lnTo>
                <a:close/>
              </a:path>
              <a:path w="4096384" h="836930">
                <a:moveTo>
                  <a:pt x="1538425" y="290830"/>
                </a:moveTo>
                <a:lnTo>
                  <a:pt x="1531144" y="290830"/>
                </a:lnTo>
                <a:lnTo>
                  <a:pt x="1532656" y="289560"/>
                </a:lnTo>
                <a:lnTo>
                  <a:pt x="1535001" y="289560"/>
                </a:lnTo>
                <a:lnTo>
                  <a:pt x="1534667" y="287020"/>
                </a:lnTo>
                <a:lnTo>
                  <a:pt x="1532990" y="285750"/>
                </a:lnTo>
                <a:lnTo>
                  <a:pt x="1539578" y="285750"/>
                </a:lnTo>
                <a:lnTo>
                  <a:pt x="1538425" y="290830"/>
                </a:lnTo>
                <a:close/>
              </a:path>
              <a:path w="4096384" h="836930">
                <a:moveTo>
                  <a:pt x="1838062" y="297180"/>
                </a:moveTo>
                <a:lnTo>
                  <a:pt x="1829177" y="285750"/>
                </a:lnTo>
                <a:lnTo>
                  <a:pt x="1829376" y="285789"/>
                </a:lnTo>
                <a:lnTo>
                  <a:pt x="1831187" y="287020"/>
                </a:lnTo>
                <a:lnTo>
                  <a:pt x="1835548" y="287020"/>
                </a:lnTo>
                <a:lnTo>
                  <a:pt x="1837388" y="288290"/>
                </a:lnTo>
                <a:lnTo>
                  <a:pt x="1838173" y="289479"/>
                </a:lnTo>
                <a:lnTo>
                  <a:pt x="1838062" y="297180"/>
                </a:lnTo>
                <a:close/>
              </a:path>
              <a:path w="4096384" h="836930">
                <a:moveTo>
                  <a:pt x="1829410" y="285796"/>
                </a:moveTo>
                <a:lnTo>
                  <a:pt x="1829177" y="285750"/>
                </a:lnTo>
                <a:lnTo>
                  <a:pt x="1829343" y="285750"/>
                </a:lnTo>
                <a:close/>
              </a:path>
              <a:path w="4096384" h="836930">
                <a:moveTo>
                  <a:pt x="2061646" y="297180"/>
                </a:moveTo>
                <a:lnTo>
                  <a:pt x="2057128" y="297180"/>
                </a:lnTo>
                <a:lnTo>
                  <a:pt x="2052075" y="294640"/>
                </a:lnTo>
                <a:lnTo>
                  <a:pt x="2050890" y="290002"/>
                </a:lnTo>
                <a:lnTo>
                  <a:pt x="2050801" y="289479"/>
                </a:lnTo>
                <a:lnTo>
                  <a:pt x="2051955" y="285750"/>
                </a:lnTo>
                <a:lnTo>
                  <a:pt x="2052731" y="286925"/>
                </a:lnTo>
                <a:lnTo>
                  <a:pt x="2052750" y="287299"/>
                </a:lnTo>
                <a:lnTo>
                  <a:pt x="2051955" y="289560"/>
                </a:lnTo>
                <a:lnTo>
                  <a:pt x="2054470" y="289560"/>
                </a:lnTo>
                <a:lnTo>
                  <a:pt x="2055308" y="290830"/>
                </a:lnTo>
                <a:lnTo>
                  <a:pt x="2059328" y="293370"/>
                </a:lnTo>
                <a:lnTo>
                  <a:pt x="2061415" y="293370"/>
                </a:lnTo>
                <a:lnTo>
                  <a:pt x="2061646" y="297180"/>
                </a:lnTo>
                <a:close/>
              </a:path>
              <a:path w="4096384" h="836930">
                <a:moveTo>
                  <a:pt x="2052829" y="287073"/>
                </a:moveTo>
                <a:lnTo>
                  <a:pt x="2051955" y="285750"/>
                </a:lnTo>
                <a:lnTo>
                  <a:pt x="2053294" y="285750"/>
                </a:lnTo>
                <a:lnTo>
                  <a:pt x="2052829" y="287073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30399" y="285750"/>
                </a:lnTo>
                <a:lnTo>
                  <a:pt x="2134923" y="289560"/>
                </a:lnTo>
                <a:lnTo>
                  <a:pt x="2136770" y="28956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211589" y="286925"/>
                </a:moveTo>
                <a:lnTo>
                  <a:pt x="2209430" y="286471"/>
                </a:lnTo>
                <a:lnTo>
                  <a:pt x="2209183" y="285750"/>
                </a:lnTo>
                <a:lnTo>
                  <a:pt x="2211589" y="286925"/>
                </a:lnTo>
                <a:close/>
              </a:path>
              <a:path w="4096384" h="836930">
                <a:moveTo>
                  <a:pt x="2212038" y="287020"/>
                </a:moveTo>
                <a:lnTo>
                  <a:pt x="2211589" y="286925"/>
                </a:lnTo>
                <a:lnTo>
                  <a:pt x="2209183" y="285750"/>
                </a:lnTo>
                <a:lnTo>
                  <a:pt x="2211094" y="285750"/>
                </a:lnTo>
                <a:lnTo>
                  <a:pt x="2212038" y="287020"/>
                </a:lnTo>
                <a:close/>
              </a:path>
              <a:path w="4096384" h="836930">
                <a:moveTo>
                  <a:pt x="2467339" y="293370"/>
                </a:moveTo>
                <a:lnTo>
                  <a:pt x="2465473" y="290830"/>
                </a:lnTo>
                <a:lnTo>
                  <a:pt x="2465011" y="289634"/>
                </a:lnTo>
                <a:lnTo>
                  <a:pt x="2464971" y="289479"/>
                </a:lnTo>
                <a:lnTo>
                  <a:pt x="2464484" y="285750"/>
                </a:lnTo>
                <a:lnTo>
                  <a:pt x="2472027" y="288290"/>
                </a:lnTo>
                <a:lnTo>
                  <a:pt x="2467339" y="293370"/>
                </a:lnTo>
                <a:close/>
              </a:path>
              <a:path w="4096384" h="836930">
                <a:moveTo>
                  <a:pt x="2473861" y="293370"/>
                </a:moveTo>
                <a:lnTo>
                  <a:pt x="2467339" y="293370"/>
                </a:lnTo>
                <a:lnTo>
                  <a:pt x="2472027" y="288290"/>
                </a:lnTo>
                <a:lnTo>
                  <a:pt x="2464484" y="285750"/>
                </a:lnTo>
                <a:lnTo>
                  <a:pt x="2478732" y="285750"/>
                </a:lnTo>
                <a:lnTo>
                  <a:pt x="2478849" y="290002"/>
                </a:lnTo>
                <a:lnTo>
                  <a:pt x="2479066" y="290830"/>
                </a:lnTo>
                <a:lnTo>
                  <a:pt x="2473861" y="290830"/>
                </a:lnTo>
                <a:lnTo>
                  <a:pt x="2473861" y="293370"/>
                </a:lnTo>
                <a:close/>
              </a:path>
              <a:path w="4096384" h="836930">
                <a:moveTo>
                  <a:pt x="2482406" y="292100"/>
                </a:moveTo>
                <a:lnTo>
                  <a:pt x="2479400" y="292100"/>
                </a:lnTo>
                <a:lnTo>
                  <a:pt x="2478849" y="290002"/>
                </a:lnTo>
                <a:lnTo>
                  <a:pt x="2478732" y="285750"/>
                </a:lnTo>
                <a:lnTo>
                  <a:pt x="2485676" y="289508"/>
                </a:lnTo>
                <a:lnTo>
                  <a:pt x="2482406" y="292100"/>
                </a:lnTo>
                <a:close/>
              </a:path>
              <a:path w="4096384" h="836930">
                <a:moveTo>
                  <a:pt x="3017501" y="292100"/>
                </a:moveTo>
                <a:lnTo>
                  <a:pt x="3017812" y="285750"/>
                </a:lnTo>
                <a:lnTo>
                  <a:pt x="3020837" y="290830"/>
                </a:lnTo>
                <a:lnTo>
                  <a:pt x="3021602" y="290830"/>
                </a:lnTo>
                <a:lnTo>
                  <a:pt x="3017501" y="29210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258" y="287020"/>
                </a:lnTo>
                <a:lnTo>
                  <a:pt x="3065933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933" y="285750"/>
                </a:lnTo>
                <a:lnTo>
                  <a:pt x="3071786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86205" y="293370"/>
                </a:moveTo>
                <a:lnTo>
                  <a:pt x="3086048" y="293370"/>
                </a:lnTo>
                <a:lnTo>
                  <a:pt x="3084182" y="285750"/>
                </a:lnTo>
                <a:lnTo>
                  <a:pt x="3088221" y="288290"/>
                </a:lnTo>
                <a:lnTo>
                  <a:pt x="3092078" y="292100"/>
                </a:lnTo>
                <a:lnTo>
                  <a:pt x="3086205" y="293370"/>
                </a:lnTo>
                <a:close/>
              </a:path>
              <a:path w="4096384" h="836930">
                <a:moveTo>
                  <a:pt x="3101390" y="293370"/>
                </a:moveTo>
                <a:lnTo>
                  <a:pt x="3086205" y="293370"/>
                </a:lnTo>
                <a:lnTo>
                  <a:pt x="3091859" y="292147"/>
                </a:lnTo>
                <a:lnTo>
                  <a:pt x="3091972" y="291994"/>
                </a:lnTo>
                <a:lnTo>
                  <a:pt x="3088221" y="288290"/>
                </a:lnTo>
                <a:lnTo>
                  <a:pt x="3084182" y="285750"/>
                </a:lnTo>
                <a:lnTo>
                  <a:pt x="3093087" y="285750"/>
                </a:lnTo>
                <a:lnTo>
                  <a:pt x="3098607" y="288290"/>
                </a:lnTo>
                <a:lnTo>
                  <a:pt x="3100765" y="288290"/>
                </a:lnTo>
                <a:lnTo>
                  <a:pt x="3101390" y="293370"/>
                </a:lnTo>
                <a:close/>
              </a:path>
              <a:path w="4096384" h="836930">
                <a:moveTo>
                  <a:pt x="3131715" y="285793"/>
                </a:moveTo>
                <a:close/>
              </a:path>
              <a:path w="4096384" h="836930">
                <a:moveTo>
                  <a:pt x="3194065" y="297180"/>
                </a:moveTo>
                <a:lnTo>
                  <a:pt x="3189131" y="297180"/>
                </a:lnTo>
                <a:lnTo>
                  <a:pt x="3192313" y="285750"/>
                </a:lnTo>
                <a:lnTo>
                  <a:pt x="3196510" y="288290"/>
                </a:lnTo>
                <a:lnTo>
                  <a:pt x="3201188" y="288290"/>
                </a:lnTo>
                <a:lnTo>
                  <a:pt x="3200352" y="290830"/>
                </a:lnTo>
                <a:lnTo>
                  <a:pt x="3194336" y="290830"/>
                </a:lnTo>
                <a:lnTo>
                  <a:pt x="3191796" y="295910"/>
                </a:lnTo>
                <a:lnTo>
                  <a:pt x="3194985" y="295910"/>
                </a:lnTo>
                <a:lnTo>
                  <a:pt x="3194065" y="297180"/>
                </a:lnTo>
                <a:close/>
              </a:path>
              <a:path w="4096384" h="836930">
                <a:moveTo>
                  <a:pt x="3196510" y="288290"/>
                </a:moveTo>
                <a:lnTo>
                  <a:pt x="3192313" y="285750"/>
                </a:lnTo>
                <a:lnTo>
                  <a:pt x="3199692" y="285750"/>
                </a:lnTo>
                <a:lnTo>
                  <a:pt x="3197802" y="287073"/>
                </a:lnTo>
                <a:lnTo>
                  <a:pt x="3196510" y="288290"/>
                </a:lnTo>
                <a:close/>
              </a:path>
              <a:path w="4096384" h="836930">
                <a:moveTo>
                  <a:pt x="3201188" y="288290"/>
                </a:moveTo>
                <a:lnTo>
                  <a:pt x="3196510" y="288290"/>
                </a:lnTo>
                <a:lnTo>
                  <a:pt x="3197870" y="287012"/>
                </a:lnTo>
                <a:lnTo>
                  <a:pt x="3199692" y="285750"/>
                </a:lnTo>
                <a:lnTo>
                  <a:pt x="3202024" y="285750"/>
                </a:lnTo>
                <a:lnTo>
                  <a:pt x="3201188" y="288290"/>
                </a:lnTo>
                <a:close/>
              </a:path>
              <a:path w="4096384" h="836930">
                <a:moveTo>
                  <a:pt x="3389374" y="297180"/>
                </a:moveTo>
                <a:lnTo>
                  <a:pt x="3386972" y="297180"/>
                </a:lnTo>
                <a:lnTo>
                  <a:pt x="3383626" y="294640"/>
                </a:lnTo>
                <a:lnTo>
                  <a:pt x="3382070" y="292100"/>
                </a:lnTo>
                <a:lnTo>
                  <a:pt x="3382228" y="292100"/>
                </a:lnTo>
                <a:lnTo>
                  <a:pt x="3386268" y="285750"/>
                </a:lnTo>
                <a:lnTo>
                  <a:pt x="3388101" y="290830"/>
                </a:lnTo>
                <a:lnTo>
                  <a:pt x="3389374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89374" y="297180"/>
                </a:lnTo>
                <a:lnTo>
                  <a:pt x="3388101" y="290830"/>
                </a:lnTo>
                <a:lnTo>
                  <a:pt x="3386268" y="285750"/>
                </a:lnTo>
                <a:lnTo>
                  <a:pt x="3392449" y="285750"/>
                </a:lnTo>
                <a:lnTo>
                  <a:pt x="3393013" y="290002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93013" y="290002"/>
                </a:lnTo>
                <a:lnTo>
                  <a:pt x="3392449" y="285750"/>
                </a:lnTo>
                <a:lnTo>
                  <a:pt x="3397995" y="289560"/>
                </a:lnTo>
                <a:lnTo>
                  <a:pt x="3399828" y="289560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403914" y="297180"/>
                </a:moveTo>
                <a:lnTo>
                  <a:pt x="3393123" y="297180"/>
                </a:lnTo>
                <a:lnTo>
                  <a:pt x="3399828" y="289560"/>
                </a:lnTo>
                <a:lnTo>
                  <a:pt x="3397995" y="289560"/>
                </a:lnTo>
                <a:lnTo>
                  <a:pt x="3392449" y="285750"/>
                </a:lnTo>
                <a:lnTo>
                  <a:pt x="3405950" y="285750"/>
                </a:lnTo>
                <a:lnTo>
                  <a:pt x="3406344" y="286925"/>
                </a:lnTo>
                <a:lnTo>
                  <a:pt x="3406414" y="287073"/>
                </a:lnTo>
                <a:lnTo>
                  <a:pt x="3409048" y="290830"/>
                </a:lnTo>
                <a:lnTo>
                  <a:pt x="3408890" y="290830"/>
                </a:lnTo>
                <a:lnTo>
                  <a:pt x="3413479" y="293315"/>
                </a:lnTo>
                <a:lnTo>
                  <a:pt x="3452120" y="293370"/>
                </a:lnTo>
                <a:lnTo>
                  <a:pt x="3452120" y="294640"/>
                </a:lnTo>
                <a:lnTo>
                  <a:pt x="3405708" y="294640"/>
                </a:lnTo>
                <a:lnTo>
                  <a:pt x="3403914" y="297180"/>
                </a:lnTo>
                <a:close/>
              </a:path>
              <a:path w="4096384" h="836930">
                <a:moveTo>
                  <a:pt x="3802483" y="294640"/>
                </a:moveTo>
                <a:lnTo>
                  <a:pt x="3800466" y="293370"/>
                </a:lnTo>
                <a:lnTo>
                  <a:pt x="3796990" y="292178"/>
                </a:lnTo>
                <a:lnTo>
                  <a:pt x="3796877" y="291994"/>
                </a:lnTo>
                <a:lnTo>
                  <a:pt x="3803806" y="285750"/>
                </a:lnTo>
                <a:lnTo>
                  <a:pt x="3804801" y="292018"/>
                </a:lnTo>
                <a:lnTo>
                  <a:pt x="3804742" y="292178"/>
                </a:lnTo>
                <a:lnTo>
                  <a:pt x="3802483" y="294640"/>
                </a:lnTo>
                <a:close/>
              </a:path>
              <a:path w="4096384" h="836930">
                <a:moveTo>
                  <a:pt x="1382632" y="289508"/>
                </a:moveTo>
                <a:lnTo>
                  <a:pt x="1382632" y="289076"/>
                </a:lnTo>
                <a:lnTo>
                  <a:pt x="1383790" y="285789"/>
                </a:lnTo>
                <a:lnTo>
                  <a:pt x="1384138" y="287020"/>
                </a:lnTo>
                <a:lnTo>
                  <a:pt x="1385228" y="287020"/>
                </a:lnTo>
                <a:lnTo>
                  <a:pt x="1386652" y="28829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3131974" y="294807"/>
                </a:moveTo>
                <a:lnTo>
                  <a:pt x="3123246" y="289560"/>
                </a:lnTo>
                <a:lnTo>
                  <a:pt x="3125086" y="289560"/>
                </a:lnTo>
                <a:lnTo>
                  <a:pt x="3131715" y="285793"/>
                </a:lnTo>
                <a:lnTo>
                  <a:pt x="3132786" y="289508"/>
                </a:lnTo>
                <a:lnTo>
                  <a:pt x="3133203" y="292100"/>
                </a:lnTo>
                <a:lnTo>
                  <a:pt x="3131457" y="292100"/>
                </a:lnTo>
                <a:lnTo>
                  <a:pt x="3131738" y="292166"/>
                </a:lnTo>
                <a:lnTo>
                  <a:pt x="3131860" y="293849"/>
                </a:lnTo>
                <a:lnTo>
                  <a:pt x="3131974" y="294807"/>
                </a:lnTo>
                <a:close/>
              </a:path>
              <a:path w="4096384" h="836930">
                <a:moveTo>
                  <a:pt x="1831187" y="287020"/>
                </a:moveTo>
                <a:lnTo>
                  <a:pt x="1829410" y="285796"/>
                </a:lnTo>
                <a:lnTo>
                  <a:pt x="1831187" y="286150"/>
                </a:lnTo>
                <a:lnTo>
                  <a:pt x="1831187" y="287020"/>
                </a:lnTo>
                <a:close/>
              </a:path>
              <a:path w="4096384" h="836930">
                <a:moveTo>
                  <a:pt x="1397882" y="290830"/>
                </a:moveTo>
                <a:lnTo>
                  <a:pt x="1397214" y="289560"/>
                </a:lnTo>
                <a:lnTo>
                  <a:pt x="1396710" y="289560"/>
                </a:lnTo>
                <a:lnTo>
                  <a:pt x="1396042" y="288290"/>
                </a:lnTo>
                <a:lnTo>
                  <a:pt x="1397995" y="285822"/>
                </a:lnTo>
                <a:lnTo>
                  <a:pt x="1398148" y="285846"/>
                </a:lnTo>
                <a:lnTo>
                  <a:pt x="1400566" y="288290"/>
                </a:lnTo>
                <a:lnTo>
                  <a:pt x="1400540" y="289572"/>
                </a:lnTo>
                <a:lnTo>
                  <a:pt x="1397882" y="290830"/>
                </a:lnTo>
                <a:close/>
              </a:path>
              <a:path w="4096384" h="836930">
                <a:moveTo>
                  <a:pt x="1400969" y="290830"/>
                </a:moveTo>
                <a:lnTo>
                  <a:pt x="1397882" y="290830"/>
                </a:lnTo>
                <a:lnTo>
                  <a:pt x="1400540" y="289572"/>
                </a:lnTo>
                <a:lnTo>
                  <a:pt x="1400566" y="288290"/>
                </a:lnTo>
                <a:lnTo>
                  <a:pt x="1398148" y="285846"/>
                </a:lnTo>
                <a:lnTo>
                  <a:pt x="1402406" y="286533"/>
                </a:lnTo>
                <a:lnTo>
                  <a:pt x="1402283" y="288508"/>
                </a:lnTo>
                <a:lnTo>
                  <a:pt x="1400969" y="290830"/>
                </a:lnTo>
                <a:close/>
              </a:path>
              <a:path w="4096384" h="836930">
                <a:moveTo>
                  <a:pt x="3138162" y="293370"/>
                </a:moveTo>
                <a:lnTo>
                  <a:pt x="3136839" y="293370"/>
                </a:lnTo>
                <a:lnTo>
                  <a:pt x="3133271" y="292527"/>
                </a:lnTo>
                <a:lnTo>
                  <a:pt x="3132786" y="289508"/>
                </a:lnTo>
                <a:lnTo>
                  <a:pt x="3131831" y="285900"/>
                </a:lnTo>
                <a:lnTo>
                  <a:pt x="3137173" y="290830"/>
                </a:lnTo>
                <a:lnTo>
                  <a:pt x="3138162" y="293370"/>
                </a:lnTo>
                <a:close/>
              </a:path>
              <a:path w="4096384" h="836930">
                <a:moveTo>
                  <a:pt x="1527454" y="287299"/>
                </a:moveTo>
                <a:lnTo>
                  <a:pt x="1527287" y="287020"/>
                </a:lnTo>
                <a:lnTo>
                  <a:pt x="1516896" y="287020"/>
                </a:lnTo>
                <a:lnTo>
                  <a:pt x="1520535" y="285917"/>
                </a:lnTo>
                <a:lnTo>
                  <a:pt x="1527909" y="287012"/>
                </a:lnTo>
                <a:lnTo>
                  <a:pt x="1527454" y="287299"/>
                </a:lnTo>
                <a:close/>
              </a:path>
              <a:path w="4096384" h="836930">
                <a:moveTo>
                  <a:pt x="1427598" y="288339"/>
                </a:moveTo>
                <a:lnTo>
                  <a:pt x="1426378" y="287020"/>
                </a:lnTo>
                <a:lnTo>
                  <a:pt x="1425540" y="287020"/>
                </a:lnTo>
                <a:lnTo>
                  <a:pt x="1425269" y="285996"/>
                </a:lnTo>
                <a:lnTo>
                  <a:pt x="1429697" y="287012"/>
                </a:lnTo>
                <a:lnTo>
                  <a:pt x="1427598" y="288339"/>
                </a:lnTo>
                <a:close/>
              </a:path>
              <a:path w="4096384" h="836930">
                <a:moveTo>
                  <a:pt x="1835548" y="287020"/>
                </a:moveTo>
                <a:lnTo>
                  <a:pt x="1831187" y="287020"/>
                </a:lnTo>
                <a:lnTo>
                  <a:pt x="1831187" y="286150"/>
                </a:lnTo>
                <a:lnTo>
                  <a:pt x="1835548" y="287020"/>
                </a:lnTo>
                <a:close/>
              </a:path>
              <a:path w="4096384" h="836930">
                <a:moveTo>
                  <a:pt x="1385228" y="287020"/>
                </a:moveTo>
                <a:lnTo>
                  <a:pt x="1384138" y="287020"/>
                </a:lnTo>
                <a:lnTo>
                  <a:pt x="1384345" y="286232"/>
                </a:lnTo>
                <a:lnTo>
                  <a:pt x="1385228" y="287020"/>
                </a:lnTo>
                <a:close/>
              </a:path>
              <a:path w="4096384" h="836930">
                <a:moveTo>
                  <a:pt x="2209687" y="293370"/>
                </a:moveTo>
                <a:lnTo>
                  <a:pt x="2211193" y="292100"/>
                </a:lnTo>
                <a:lnTo>
                  <a:pt x="2211239" y="291737"/>
                </a:lnTo>
                <a:lnTo>
                  <a:pt x="2209430" y="286471"/>
                </a:lnTo>
                <a:lnTo>
                  <a:pt x="2211589" y="286925"/>
                </a:lnTo>
                <a:lnTo>
                  <a:pt x="2214382" y="288290"/>
                </a:lnTo>
                <a:lnTo>
                  <a:pt x="2221250" y="290830"/>
                </a:lnTo>
                <a:lnTo>
                  <a:pt x="2209687" y="293370"/>
                </a:lnTo>
                <a:close/>
              </a:path>
              <a:path w="4096384" h="836930">
                <a:moveTo>
                  <a:pt x="1400062" y="297180"/>
                </a:moveTo>
                <a:lnTo>
                  <a:pt x="1397377" y="297180"/>
                </a:lnTo>
                <a:lnTo>
                  <a:pt x="1402283" y="288508"/>
                </a:lnTo>
                <a:lnTo>
                  <a:pt x="1402406" y="286533"/>
                </a:lnTo>
                <a:lnTo>
                  <a:pt x="1405033" y="286956"/>
                </a:lnTo>
                <a:lnTo>
                  <a:pt x="1407935" y="288290"/>
                </a:lnTo>
                <a:lnTo>
                  <a:pt x="1407829" y="292178"/>
                </a:lnTo>
                <a:lnTo>
                  <a:pt x="1404530" y="295910"/>
                </a:lnTo>
                <a:lnTo>
                  <a:pt x="1400062" y="297180"/>
                </a:lnTo>
                <a:close/>
              </a:path>
              <a:path w="4096384" h="836930">
                <a:moveTo>
                  <a:pt x="2252936" y="293370"/>
                </a:moveTo>
                <a:lnTo>
                  <a:pt x="2209687" y="293370"/>
                </a:lnTo>
                <a:lnTo>
                  <a:pt x="2221250" y="290830"/>
                </a:lnTo>
                <a:lnTo>
                  <a:pt x="2214382" y="288290"/>
                </a:lnTo>
                <a:lnTo>
                  <a:pt x="2211589" y="286925"/>
                </a:lnTo>
                <a:lnTo>
                  <a:pt x="2212038" y="287020"/>
                </a:lnTo>
                <a:lnTo>
                  <a:pt x="2241842" y="287020"/>
                </a:lnTo>
                <a:lnTo>
                  <a:pt x="2241032" y="288290"/>
                </a:lnTo>
                <a:lnTo>
                  <a:pt x="2252936" y="288290"/>
                </a:lnTo>
                <a:lnTo>
                  <a:pt x="2252050" y="290521"/>
                </a:lnTo>
                <a:lnTo>
                  <a:pt x="2252105" y="291277"/>
                </a:lnTo>
                <a:lnTo>
                  <a:pt x="2252936" y="293370"/>
                </a:lnTo>
                <a:close/>
              </a:path>
              <a:path w="4096384" h="836930">
                <a:moveTo>
                  <a:pt x="1411816" y="297180"/>
                </a:moveTo>
                <a:lnTo>
                  <a:pt x="1400062" y="297180"/>
                </a:lnTo>
                <a:lnTo>
                  <a:pt x="1404530" y="295910"/>
                </a:lnTo>
                <a:lnTo>
                  <a:pt x="1407829" y="292178"/>
                </a:lnTo>
                <a:lnTo>
                  <a:pt x="1407935" y="288290"/>
                </a:lnTo>
                <a:lnTo>
                  <a:pt x="1405033" y="286956"/>
                </a:lnTo>
                <a:lnTo>
                  <a:pt x="1405425" y="287020"/>
                </a:lnTo>
                <a:lnTo>
                  <a:pt x="1422862" y="287020"/>
                </a:lnTo>
                <a:lnTo>
                  <a:pt x="1422187" y="288290"/>
                </a:lnTo>
                <a:lnTo>
                  <a:pt x="1417663" y="288290"/>
                </a:lnTo>
                <a:lnTo>
                  <a:pt x="1416686" y="294640"/>
                </a:lnTo>
                <a:lnTo>
                  <a:pt x="1413642" y="294640"/>
                </a:lnTo>
                <a:lnTo>
                  <a:pt x="1411816" y="297180"/>
                </a:lnTo>
                <a:close/>
              </a:path>
              <a:path w="4096384" h="836930">
                <a:moveTo>
                  <a:pt x="68611" y="287020"/>
                </a:moveTo>
                <a:lnTo>
                  <a:pt x="68441" y="287020"/>
                </a:lnTo>
                <a:lnTo>
                  <a:pt x="68611" y="287020"/>
                </a:lnTo>
                <a:close/>
              </a:path>
              <a:path w="4096384" h="836930">
                <a:moveTo>
                  <a:pt x="3307552" y="287020"/>
                </a:moveTo>
                <a:close/>
              </a:path>
              <a:path w="4096384" h="836930">
                <a:moveTo>
                  <a:pt x="0" y="308610"/>
                </a:moveTo>
                <a:lnTo>
                  <a:pt x="0" y="287020"/>
                </a:lnTo>
                <a:lnTo>
                  <a:pt x="3571" y="288290"/>
                </a:lnTo>
                <a:lnTo>
                  <a:pt x="9826" y="288290"/>
                </a:lnTo>
                <a:lnTo>
                  <a:pt x="9602" y="289560"/>
                </a:lnTo>
                <a:lnTo>
                  <a:pt x="38296" y="289572"/>
                </a:lnTo>
                <a:lnTo>
                  <a:pt x="41117" y="290830"/>
                </a:lnTo>
                <a:lnTo>
                  <a:pt x="19652" y="290830"/>
                </a:lnTo>
                <a:lnTo>
                  <a:pt x="17983" y="293370"/>
                </a:lnTo>
                <a:lnTo>
                  <a:pt x="16477" y="297180"/>
                </a:lnTo>
                <a:lnTo>
                  <a:pt x="45307" y="297180"/>
                </a:lnTo>
                <a:lnTo>
                  <a:pt x="46835" y="298450"/>
                </a:lnTo>
                <a:lnTo>
                  <a:pt x="36422" y="298450"/>
                </a:lnTo>
                <a:lnTo>
                  <a:pt x="36088" y="299720"/>
                </a:lnTo>
                <a:lnTo>
                  <a:pt x="28211" y="299720"/>
                </a:lnTo>
                <a:lnTo>
                  <a:pt x="25192" y="300990"/>
                </a:lnTo>
                <a:lnTo>
                  <a:pt x="26030" y="300990"/>
                </a:lnTo>
                <a:lnTo>
                  <a:pt x="26868" y="303530"/>
                </a:lnTo>
                <a:lnTo>
                  <a:pt x="10780" y="303530"/>
                </a:lnTo>
                <a:lnTo>
                  <a:pt x="4388" y="306249"/>
                </a:lnTo>
                <a:lnTo>
                  <a:pt x="1949" y="307499"/>
                </a:lnTo>
                <a:lnTo>
                  <a:pt x="0" y="30861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25974" y="288392"/>
                </a:lnTo>
                <a:lnTo>
                  <a:pt x="25867" y="287020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268" y="289560"/>
                </a:moveTo>
                <a:lnTo>
                  <a:pt x="27202" y="289560"/>
                </a:lnTo>
                <a:lnTo>
                  <a:pt x="25867" y="287020"/>
                </a:lnTo>
                <a:lnTo>
                  <a:pt x="40449" y="287020"/>
                </a:lnTo>
                <a:lnTo>
                  <a:pt x="37934" y="288290"/>
                </a:lnTo>
                <a:lnTo>
                  <a:pt x="38268" y="289560"/>
                </a:lnTo>
                <a:close/>
              </a:path>
              <a:path w="4096384" h="836930">
                <a:moveTo>
                  <a:pt x="41117" y="290830"/>
                </a:moveTo>
                <a:lnTo>
                  <a:pt x="38296" y="289572"/>
                </a:lnTo>
                <a:lnTo>
                  <a:pt x="37934" y="288290"/>
                </a:lnTo>
                <a:lnTo>
                  <a:pt x="40449" y="287020"/>
                </a:lnTo>
                <a:lnTo>
                  <a:pt x="42629" y="288290"/>
                </a:lnTo>
                <a:lnTo>
                  <a:pt x="42963" y="288290"/>
                </a:lnTo>
                <a:lnTo>
                  <a:pt x="41117" y="290830"/>
                </a:lnTo>
                <a:close/>
              </a:path>
              <a:path w="4096384" h="836930">
                <a:moveTo>
                  <a:pt x="30391" y="297180"/>
                </a:moveTo>
                <a:lnTo>
                  <a:pt x="20668" y="297180"/>
                </a:lnTo>
                <a:lnTo>
                  <a:pt x="22111" y="295910"/>
                </a:lnTo>
                <a:lnTo>
                  <a:pt x="21400" y="293370"/>
                </a:lnTo>
                <a:lnTo>
                  <a:pt x="19652" y="290830"/>
                </a:lnTo>
                <a:lnTo>
                  <a:pt x="41117" y="290830"/>
                </a:lnTo>
                <a:lnTo>
                  <a:pt x="42963" y="288290"/>
                </a:lnTo>
                <a:lnTo>
                  <a:pt x="42629" y="288290"/>
                </a:lnTo>
                <a:lnTo>
                  <a:pt x="40449" y="287020"/>
                </a:lnTo>
                <a:lnTo>
                  <a:pt x="63548" y="287020"/>
                </a:lnTo>
                <a:lnTo>
                  <a:pt x="64455" y="289634"/>
                </a:lnTo>
                <a:lnTo>
                  <a:pt x="65592" y="292100"/>
                </a:lnTo>
                <a:lnTo>
                  <a:pt x="50336" y="292100"/>
                </a:lnTo>
                <a:lnTo>
                  <a:pt x="46397" y="293370"/>
                </a:lnTo>
                <a:lnTo>
                  <a:pt x="32905" y="293370"/>
                </a:lnTo>
                <a:lnTo>
                  <a:pt x="31444" y="294597"/>
                </a:lnTo>
                <a:lnTo>
                  <a:pt x="31268" y="294957"/>
                </a:lnTo>
                <a:lnTo>
                  <a:pt x="30391" y="29718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103976" y="287020"/>
                </a:lnTo>
                <a:lnTo>
                  <a:pt x="107833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17720" y="290830"/>
                </a:moveTo>
                <a:lnTo>
                  <a:pt x="105986" y="290830"/>
                </a:lnTo>
                <a:lnTo>
                  <a:pt x="107833" y="287020"/>
                </a:lnTo>
                <a:lnTo>
                  <a:pt x="119041" y="287020"/>
                </a:lnTo>
                <a:lnTo>
                  <a:pt x="115985" y="288290"/>
                </a:lnTo>
                <a:lnTo>
                  <a:pt x="117720" y="290830"/>
                </a:lnTo>
                <a:close/>
              </a:path>
              <a:path w="4096384" h="836930">
                <a:moveTo>
                  <a:pt x="121747" y="290830"/>
                </a:moveTo>
                <a:lnTo>
                  <a:pt x="117720" y="290830"/>
                </a:lnTo>
                <a:lnTo>
                  <a:pt x="115985" y="288290"/>
                </a:lnTo>
                <a:lnTo>
                  <a:pt x="119041" y="287020"/>
                </a:lnTo>
                <a:lnTo>
                  <a:pt x="122694" y="287020"/>
                </a:lnTo>
                <a:lnTo>
                  <a:pt x="122690" y="289634"/>
                </a:lnTo>
                <a:lnTo>
                  <a:pt x="121747" y="29083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21747" y="290830"/>
                </a:lnTo>
                <a:lnTo>
                  <a:pt x="122690" y="289634"/>
                </a:lnTo>
                <a:lnTo>
                  <a:pt x="122694" y="287020"/>
                </a:lnTo>
                <a:lnTo>
                  <a:pt x="131063" y="287020"/>
                </a:lnTo>
                <a:lnTo>
                  <a:pt x="129794" y="288290"/>
                </a:lnTo>
                <a:lnTo>
                  <a:pt x="130796" y="28829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388940" y="288290"/>
                </a:moveTo>
                <a:lnTo>
                  <a:pt x="387604" y="288290"/>
                </a:lnTo>
                <a:lnTo>
                  <a:pt x="388940" y="287020"/>
                </a:lnTo>
                <a:lnTo>
                  <a:pt x="388940" y="288290"/>
                </a:lnTo>
                <a:close/>
              </a:path>
              <a:path w="4096384" h="836930">
                <a:moveTo>
                  <a:pt x="422187" y="288290"/>
                </a:moveTo>
                <a:lnTo>
                  <a:pt x="388940" y="288290"/>
                </a:lnTo>
                <a:lnTo>
                  <a:pt x="388940" y="287020"/>
                </a:lnTo>
                <a:lnTo>
                  <a:pt x="422578" y="287020"/>
                </a:lnTo>
                <a:lnTo>
                  <a:pt x="422187" y="288290"/>
                </a:lnTo>
                <a:close/>
              </a:path>
              <a:path w="4096384" h="836930">
                <a:moveTo>
                  <a:pt x="440236" y="292100"/>
                </a:moveTo>
                <a:lnTo>
                  <a:pt x="439568" y="288290"/>
                </a:lnTo>
                <a:lnTo>
                  <a:pt x="440569" y="287020"/>
                </a:lnTo>
                <a:lnTo>
                  <a:pt x="443418" y="287020"/>
                </a:lnTo>
                <a:lnTo>
                  <a:pt x="443127" y="289234"/>
                </a:lnTo>
                <a:lnTo>
                  <a:pt x="443000" y="289634"/>
                </a:lnTo>
                <a:lnTo>
                  <a:pt x="440236" y="29210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40236" y="292100"/>
                </a:lnTo>
                <a:lnTo>
                  <a:pt x="443000" y="289634"/>
                </a:lnTo>
                <a:lnTo>
                  <a:pt x="443127" y="289234"/>
                </a:lnTo>
                <a:lnTo>
                  <a:pt x="443418" y="287020"/>
                </a:lnTo>
                <a:lnTo>
                  <a:pt x="451836" y="28702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74451" y="294436"/>
                </a:lnTo>
                <a:lnTo>
                  <a:pt x="475267" y="287020"/>
                </a:lnTo>
                <a:lnTo>
                  <a:pt x="479123" y="294640"/>
                </a:lnTo>
                <a:lnTo>
                  <a:pt x="479625" y="294640"/>
                </a:lnTo>
                <a:lnTo>
                  <a:pt x="479549" y="29522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9625" y="294640"/>
                </a:moveTo>
                <a:lnTo>
                  <a:pt x="479123" y="294640"/>
                </a:lnTo>
                <a:lnTo>
                  <a:pt x="475267" y="287020"/>
                </a:lnTo>
                <a:lnTo>
                  <a:pt x="482476" y="287020"/>
                </a:lnTo>
                <a:lnTo>
                  <a:pt x="480466" y="288290"/>
                </a:lnTo>
                <a:lnTo>
                  <a:pt x="479625" y="294640"/>
                </a:lnTo>
                <a:close/>
              </a:path>
              <a:path w="4096384" h="836930">
                <a:moveTo>
                  <a:pt x="479549" y="295220"/>
                </a:moveTo>
                <a:lnTo>
                  <a:pt x="480466" y="288290"/>
                </a:lnTo>
                <a:lnTo>
                  <a:pt x="482476" y="287020"/>
                </a:lnTo>
                <a:lnTo>
                  <a:pt x="488677" y="287020"/>
                </a:lnTo>
                <a:lnTo>
                  <a:pt x="480774" y="294640"/>
                </a:lnTo>
                <a:lnTo>
                  <a:pt x="480295" y="294640"/>
                </a:lnTo>
                <a:lnTo>
                  <a:pt x="479549" y="295220"/>
                </a:lnTo>
                <a:close/>
              </a:path>
              <a:path w="4096384" h="836930">
                <a:moveTo>
                  <a:pt x="488428" y="295910"/>
                </a:moveTo>
                <a:lnTo>
                  <a:pt x="479457" y="295910"/>
                </a:lnTo>
                <a:lnTo>
                  <a:pt x="488677" y="287020"/>
                </a:lnTo>
                <a:lnTo>
                  <a:pt x="509296" y="287020"/>
                </a:lnTo>
                <a:lnTo>
                  <a:pt x="508877" y="288508"/>
                </a:lnTo>
                <a:lnTo>
                  <a:pt x="508464" y="289560"/>
                </a:lnTo>
                <a:lnTo>
                  <a:pt x="564612" y="289560"/>
                </a:lnTo>
                <a:lnTo>
                  <a:pt x="564612" y="290830"/>
                </a:lnTo>
                <a:lnTo>
                  <a:pt x="503933" y="290830"/>
                </a:lnTo>
                <a:lnTo>
                  <a:pt x="499238" y="294640"/>
                </a:lnTo>
                <a:lnTo>
                  <a:pt x="489181" y="294640"/>
                </a:lnTo>
                <a:lnTo>
                  <a:pt x="488428" y="29591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15404" y="288290"/>
                </a:lnTo>
                <a:lnTo>
                  <a:pt x="617251" y="287020"/>
                </a:lnTo>
                <a:lnTo>
                  <a:pt x="619595" y="287020"/>
                </a:lnTo>
                <a:lnTo>
                  <a:pt x="619727" y="288048"/>
                </a:lnTo>
                <a:lnTo>
                  <a:pt x="619674" y="288339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29652" y="289560"/>
                </a:moveTo>
                <a:lnTo>
                  <a:pt x="617585" y="289560"/>
                </a:lnTo>
                <a:lnTo>
                  <a:pt x="619674" y="288339"/>
                </a:lnTo>
                <a:lnTo>
                  <a:pt x="619727" y="288048"/>
                </a:lnTo>
                <a:lnTo>
                  <a:pt x="619595" y="287020"/>
                </a:lnTo>
                <a:lnTo>
                  <a:pt x="629990" y="287020"/>
                </a:lnTo>
                <a:lnTo>
                  <a:pt x="629318" y="288290"/>
                </a:lnTo>
                <a:lnTo>
                  <a:pt x="629652" y="289560"/>
                </a:lnTo>
                <a:close/>
              </a:path>
              <a:path w="4096384" h="836930">
                <a:moveTo>
                  <a:pt x="671225" y="289560"/>
                </a:moveTo>
                <a:lnTo>
                  <a:pt x="657481" y="289560"/>
                </a:lnTo>
                <a:lnTo>
                  <a:pt x="657311" y="288290"/>
                </a:lnTo>
                <a:lnTo>
                  <a:pt x="656473" y="287020"/>
                </a:lnTo>
                <a:lnTo>
                  <a:pt x="671225" y="287020"/>
                </a:lnTo>
                <a:lnTo>
                  <a:pt x="671225" y="289560"/>
                </a:lnTo>
                <a:close/>
              </a:path>
              <a:path w="4096384" h="836930">
                <a:moveTo>
                  <a:pt x="833317" y="290830"/>
                </a:moveTo>
                <a:lnTo>
                  <a:pt x="831805" y="290830"/>
                </a:lnTo>
                <a:lnTo>
                  <a:pt x="831705" y="289479"/>
                </a:lnTo>
                <a:lnTo>
                  <a:pt x="832650" y="288290"/>
                </a:lnTo>
                <a:lnTo>
                  <a:pt x="834156" y="287020"/>
                </a:lnTo>
                <a:lnTo>
                  <a:pt x="834293" y="288048"/>
                </a:lnTo>
                <a:lnTo>
                  <a:pt x="834239" y="288508"/>
                </a:lnTo>
                <a:lnTo>
                  <a:pt x="833317" y="290830"/>
                </a:lnTo>
                <a:close/>
              </a:path>
              <a:path w="4096384" h="836930">
                <a:moveTo>
                  <a:pt x="842426" y="340360"/>
                </a:moveTo>
                <a:lnTo>
                  <a:pt x="841365" y="340360"/>
                </a:lnTo>
                <a:lnTo>
                  <a:pt x="839021" y="327660"/>
                </a:lnTo>
                <a:lnTo>
                  <a:pt x="838342" y="327454"/>
                </a:lnTo>
                <a:lnTo>
                  <a:pt x="843780" y="320587"/>
                </a:lnTo>
                <a:lnTo>
                  <a:pt x="848234" y="316230"/>
                </a:lnTo>
                <a:lnTo>
                  <a:pt x="849916" y="316230"/>
                </a:lnTo>
                <a:lnTo>
                  <a:pt x="844515" y="307809"/>
                </a:lnTo>
                <a:lnTo>
                  <a:pt x="849916" y="300990"/>
                </a:lnTo>
                <a:lnTo>
                  <a:pt x="860976" y="294640"/>
                </a:lnTo>
                <a:lnTo>
                  <a:pt x="855109" y="292100"/>
                </a:lnTo>
                <a:lnTo>
                  <a:pt x="853269" y="290830"/>
                </a:lnTo>
                <a:lnTo>
                  <a:pt x="833317" y="290830"/>
                </a:lnTo>
                <a:lnTo>
                  <a:pt x="834239" y="288508"/>
                </a:lnTo>
                <a:lnTo>
                  <a:pt x="834293" y="288048"/>
                </a:lnTo>
                <a:lnTo>
                  <a:pt x="834156" y="287020"/>
                </a:lnTo>
                <a:lnTo>
                  <a:pt x="843337" y="287020"/>
                </a:lnTo>
                <a:lnTo>
                  <a:pt x="842039" y="288290"/>
                </a:lnTo>
                <a:lnTo>
                  <a:pt x="846394" y="289560"/>
                </a:lnTo>
                <a:lnTo>
                  <a:pt x="860253" y="289560"/>
                </a:lnTo>
                <a:lnTo>
                  <a:pt x="861480" y="292100"/>
                </a:lnTo>
                <a:lnTo>
                  <a:pt x="883189" y="292100"/>
                </a:lnTo>
                <a:lnTo>
                  <a:pt x="880593" y="293370"/>
                </a:lnTo>
                <a:lnTo>
                  <a:pt x="873214" y="295910"/>
                </a:lnTo>
                <a:lnTo>
                  <a:pt x="883271" y="299720"/>
                </a:lnTo>
                <a:lnTo>
                  <a:pt x="876736" y="299720"/>
                </a:lnTo>
                <a:lnTo>
                  <a:pt x="874835" y="300990"/>
                </a:lnTo>
                <a:lnTo>
                  <a:pt x="860138" y="300990"/>
                </a:lnTo>
                <a:lnTo>
                  <a:pt x="858866" y="302385"/>
                </a:lnTo>
                <a:lnTo>
                  <a:pt x="857957" y="303530"/>
                </a:lnTo>
                <a:lnTo>
                  <a:pt x="860642" y="304800"/>
                </a:lnTo>
                <a:lnTo>
                  <a:pt x="852097" y="304800"/>
                </a:lnTo>
                <a:lnTo>
                  <a:pt x="850080" y="311150"/>
                </a:lnTo>
                <a:lnTo>
                  <a:pt x="858802" y="311150"/>
                </a:lnTo>
                <a:lnTo>
                  <a:pt x="857092" y="313753"/>
                </a:lnTo>
                <a:lnTo>
                  <a:pt x="855112" y="317500"/>
                </a:lnTo>
                <a:lnTo>
                  <a:pt x="849242" y="317500"/>
                </a:lnTo>
                <a:lnTo>
                  <a:pt x="849122" y="322673"/>
                </a:lnTo>
                <a:lnTo>
                  <a:pt x="848908" y="325120"/>
                </a:lnTo>
                <a:lnTo>
                  <a:pt x="845221" y="325120"/>
                </a:lnTo>
                <a:lnTo>
                  <a:pt x="844383" y="328932"/>
                </a:lnTo>
                <a:lnTo>
                  <a:pt x="844043" y="330200"/>
                </a:lnTo>
                <a:lnTo>
                  <a:pt x="855934" y="330200"/>
                </a:lnTo>
                <a:lnTo>
                  <a:pt x="854605" y="331470"/>
                </a:lnTo>
                <a:lnTo>
                  <a:pt x="847395" y="334010"/>
                </a:lnTo>
                <a:lnTo>
                  <a:pt x="841869" y="334010"/>
                </a:lnTo>
                <a:lnTo>
                  <a:pt x="842426" y="340360"/>
                </a:lnTo>
                <a:close/>
              </a:path>
              <a:path w="4096384" h="836930">
                <a:moveTo>
                  <a:pt x="1209637" y="290830"/>
                </a:moveTo>
                <a:lnTo>
                  <a:pt x="1207745" y="289634"/>
                </a:lnTo>
                <a:lnTo>
                  <a:pt x="1207627" y="288290"/>
                </a:lnTo>
                <a:lnTo>
                  <a:pt x="1209637" y="287020"/>
                </a:lnTo>
                <a:lnTo>
                  <a:pt x="1211654" y="288290"/>
                </a:lnTo>
                <a:lnTo>
                  <a:pt x="1211535" y="289634"/>
                </a:lnTo>
                <a:lnTo>
                  <a:pt x="1209637" y="29083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24723" y="302260"/>
                </a:lnTo>
                <a:lnTo>
                  <a:pt x="1224893" y="300990"/>
                </a:lnTo>
                <a:lnTo>
                  <a:pt x="1222713" y="299720"/>
                </a:lnTo>
                <a:lnTo>
                  <a:pt x="1220362" y="298450"/>
                </a:lnTo>
                <a:lnTo>
                  <a:pt x="1164548" y="298450"/>
                </a:lnTo>
                <a:lnTo>
                  <a:pt x="1165169" y="296090"/>
                </a:lnTo>
                <a:lnTo>
                  <a:pt x="1165216" y="290830"/>
                </a:lnTo>
                <a:lnTo>
                  <a:pt x="1209637" y="290830"/>
                </a:lnTo>
                <a:lnTo>
                  <a:pt x="1211535" y="289634"/>
                </a:lnTo>
                <a:lnTo>
                  <a:pt x="1211654" y="288290"/>
                </a:lnTo>
                <a:lnTo>
                  <a:pt x="1209637" y="287020"/>
                </a:lnTo>
                <a:lnTo>
                  <a:pt x="1276019" y="287020"/>
                </a:lnTo>
                <a:lnTo>
                  <a:pt x="1274513" y="288290"/>
                </a:lnTo>
                <a:lnTo>
                  <a:pt x="1222379" y="288290"/>
                </a:lnTo>
                <a:lnTo>
                  <a:pt x="1221875" y="289560"/>
                </a:lnTo>
                <a:lnTo>
                  <a:pt x="1298986" y="289560"/>
                </a:lnTo>
                <a:lnTo>
                  <a:pt x="1295800" y="292100"/>
                </a:lnTo>
                <a:lnTo>
                  <a:pt x="1173434" y="292100"/>
                </a:lnTo>
                <a:lnTo>
                  <a:pt x="1171417" y="297180"/>
                </a:lnTo>
                <a:lnTo>
                  <a:pt x="1254732" y="297180"/>
                </a:lnTo>
                <a:lnTo>
                  <a:pt x="1249867" y="29972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849" y="289560"/>
                </a:moveTo>
                <a:lnTo>
                  <a:pt x="1274847" y="289560"/>
                </a:lnTo>
                <a:lnTo>
                  <a:pt x="1274513" y="288290"/>
                </a:lnTo>
                <a:lnTo>
                  <a:pt x="1276019" y="287020"/>
                </a:lnTo>
                <a:lnTo>
                  <a:pt x="1277028" y="287020"/>
                </a:lnTo>
                <a:lnTo>
                  <a:pt x="1277298" y="288048"/>
                </a:lnTo>
                <a:lnTo>
                  <a:pt x="1277240" y="288392"/>
                </a:lnTo>
                <a:lnTo>
                  <a:pt x="1275849" y="289560"/>
                </a:lnTo>
                <a:close/>
              </a:path>
              <a:path w="4096384" h="836930">
                <a:moveTo>
                  <a:pt x="1298986" y="289560"/>
                </a:moveTo>
                <a:lnTo>
                  <a:pt x="1275849" y="289560"/>
                </a:lnTo>
                <a:lnTo>
                  <a:pt x="1277240" y="288392"/>
                </a:lnTo>
                <a:lnTo>
                  <a:pt x="1277298" y="288048"/>
                </a:lnTo>
                <a:lnTo>
                  <a:pt x="1277028" y="287020"/>
                </a:lnTo>
                <a:lnTo>
                  <a:pt x="1302171" y="287020"/>
                </a:lnTo>
                <a:lnTo>
                  <a:pt x="1298986" y="289560"/>
                </a:lnTo>
                <a:close/>
              </a:path>
              <a:path w="4096384" h="836930">
                <a:moveTo>
                  <a:pt x="1296422" y="295910"/>
                </a:moveTo>
                <a:lnTo>
                  <a:pt x="1294962" y="293370"/>
                </a:lnTo>
                <a:lnTo>
                  <a:pt x="1295800" y="292100"/>
                </a:lnTo>
                <a:lnTo>
                  <a:pt x="1302171" y="287020"/>
                </a:lnTo>
                <a:lnTo>
                  <a:pt x="1304011" y="288290"/>
                </a:lnTo>
                <a:lnTo>
                  <a:pt x="1303870" y="290830"/>
                </a:lnTo>
                <a:lnTo>
                  <a:pt x="1300366" y="294640"/>
                </a:lnTo>
                <a:lnTo>
                  <a:pt x="1296422" y="295910"/>
                </a:lnTo>
                <a:close/>
              </a:path>
              <a:path w="4096384" h="836930">
                <a:moveTo>
                  <a:pt x="1421651" y="292018"/>
                </a:moveTo>
                <a:lnTo>
                  <a:pt x="1421664" y="291277"/>
                </a:lnTo>
                <a:lnTo>
                  <a:pt x="1422187" y="288290"/>
                </a:lnTo>
                <a:lnTo>
                  <a:pt x="1422862" y="287020"/>
                </a:lnTo>
                <a:lnTo>
                  <a:pt x="1426378" y="287020"/>
                </a:lnTo>
                <a:lnTo>
                  <a:pt x="1427552" y="28829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31243" y="293370"/>
                </a:lnTo>
                <a:lnTo>
                  <a:pt x="1439788" y="287020"/>
                </a:lnTo>
                <a:lnTo>
                  <a:pt x="1446281" y="287020"/>
                </a:lnTo>
                <a:lnTo>
                  <a:pt x="1444863" y="289479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44863" y="289479"/>
                </a:lnTo>
                <a:lnTo>
                  <a:pt x="1446281" y="287020"/>
                </a:lnTo>
                <a:lnTo>
                  <a:pt x="1449114" y="288290"/>
                </a:lnTo>
                <a:lnTo>
                  <a:pt x="1450971" y="290830"/>
                </a:lnTo>
                <a:lnTo>
                  <a:pt x="1449512" y="292100"/>
                </a:lnTo>
                <a:lnTo>
                  <a:pt x="1447501" y="292100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50966" y="297180"/>
                </a:moveTo>
                <a:lnTo>
                  <a:pt x="1445661" y="297180"/>
                </a:lnTo>
                <a:lnTo>
                  <a:pt x="1446375" y="296090"/>
                </a:lnTo>
                <a:lnTo>
                  <a:pt x="1446446" y="295791"/>
                </a:lnTo>
                <a:lnTo>
                  <a:pt x="1445491" y="293370"/>
                </a:lnTo>
                <a:lnTo>
                  <a:pt x="1444817" y="293370"/>
                </a:lnTo>
                <a:lnTo>
                  <a:pt x="1447501" y="292100"/>
                </a:lnTo>
                <a:lnTo>
                  <a:pt x="1449512" y="292100"/>
                </a:lnTo>
                <a:lnTo>
                  <a:pt x="1450971" y="290830"/>
                </a:lnTo>
                <a:lnTo>
                  <a:pt x="1449114" y="288290"/>
                </a:lnTo>
                <a:lnTo>
                  <a:pt x="1446281" y="287020"/>
                </a:lnTo>
                <a:lnTo>
                  <a:pt x="1452753" y="287020"/>
                </a:lnTo>
                <a:lnTo>
                  <a:pt x="1454206" y="288290"/>
                </a:lnTo>
                <a:lnTo>
                  <a:pt x="1470301" y="288290"/>
                </a:lnTo>
                <a:lnTo>
                  <a:pt x="1470621" y="289508"/>
                </a:lnTo>
                <a:lnTo>
                  <a:pt x="1471473" y="290830"/>
                </a:lnTo>
                <a:lnTo>
                  <a:pt x="1453198" y="290830"/>
                </a:lnTo>
                <a:lnTo>
                  <a:pt x="1450966" y="297180"/>
                </a:lnTo>
                <a:close/>
              </a:path>
              <a:path w="4096384" h="836930">
                <a:moveTo>
                  <a:pt x="1525261" y="288508"/>
                </a:moveTo>
                <a:lnTo>
                  <a:pt x="1525951" y="287020"/>
                </a:lnTo>
                <a:lnTo>
                  <a:pt x="1527287" y="287020"/>
                </a:lnTo>
                <a:lnTo>
                  <a:pt x="1527454" y="287299"/>
                </a:lnTo>
                <a:lnTo>
                  <a:pt x="1525261" y="288508"/>
                </a:lnTo>
                <a:close/>
              </a:path>
              <a:path w="4096384" h="836930">
                <a:moveTo>
                  <a:pt x="1560916" y="297180"/>
                </a:moveTo>
                <a:lnTo>
                  <a:pt x="1554358" y="294640"/>
                </a:lnTo>
                <a:lnTo>
                  <a:pt x="1551472" y="289634"/>
                </a:lnTo>
                <a:lnTo>
                  <a:pt x="1552431" y="287020"/>
                </a:lnTo>
                <a:lnTo>
                  <a:pt x="1554101" y="287020"/>
                </a:lnTo>
                <a:lnTo>
                  <a:pt x="1556451" y="288290"/>
                </a:lnTo>
                <a:lnTo>
                  <a:pt x="1563986" y="295910"/>
                </a:lnTo>
                <a:lnTo>
                  <a:pt x="1560916" y="297180"/>
                </a:lnTo>
                <a:close/>
              </a:path>
              <a:path w="4096384" h="836930">
                <a:moveTo>
                  <a:pt x="1574216" y="297180"/>
                </a:moveTo>
                <a:lnTo>
                  <a:pt x="1560916" y="297180"/>
                </a:lnTo>
                <a:lnTo>
                  <a:pt x="1563986" y="295910"/>
                </a:lnTo>
                <a:lnTo>
                  <a:pt x="1556451" y="288290"/>
                </a:lnTo>
                <a:lnTo>
                  <a:pt x="1554101" y="287020"/>
                </a:lnTo>
                <a:lnTo>
                  <a:pt x="1559736" y="287020"/>
                </a:lnTo>
                <a:lnTo>
                  <a:pt x="1561146" y="290830"/>
                </a:lnTo>
                <a:lnTo>
                  <a:pt x="1569053" y="290830"/>
                </a:lnTo>
                <a:lnTo>
                  <a:pt x="1570661" y="292100"/>
                </a:lnTo>
                <a:lnTo>
                  <a:pt x="1577107" y="292100"/>
                </a:lnTo>
                <a:lnTo>
                  <a:pt x="1578087" y="294640"/>
                </a:lnTo>
                <a:lnTo>
                  <a:pt x="1574890" y="294640"/>
                </a:lnTo>
                <a:lnTo>
                  <a:pt x="1574216" y="297180"/>
                </a:lnTo>
                <a:close/>
              </a:path>
              <a:path w="4096384" h="836930">
                <a:moveTo>
                  <a:pt x="1608415" y="294640"/>
                </a:moveTo>
                <a:lnTo>
                  <a:pt x="1608579" y="292100"/>
                </a:lnTo>
                <a:lnTo>
                  <a:pt x="1599360" y="287020"/>
                </a:lnTo>
                <a:lnTo>
                  <a:pt x="1613274" y="287020"/>
                </a:lnTo>
                <a:lnTo>
                  <a:pt x="1613608" y="288290"/>
                </a:lnTo>
                <a:lnTo>
                  <a:pt x="1613889" y="288290"/>
                </a:lnTo>
                <a:lnTo>
                  <a:pt x="1615059" y="290703"/>
                </a:lnTo>
                <a:lnTo>
                  <a:pt x="1615215" y="291277"/>
                </a:lnTo>
                <a:lnTo>
                  <a:pt x="1615389" y="292100"/>
                </a:lnTo>
                <a:lnTo>
                  <a:pt x="1608749" y="292100"/>
                </a:lnTo>
                <a:lnTo>
                  <a:pt x="1608415" y="294640"/>
                </a:lnTo>
                <a:close/>
              </a:path>
              <a:path w="4096384" h="836930">
                <a:moveTo>
                  <a:pt x="1613608" y="288290"/>
                </a:moveTo>
                <a:lnTo>
                  <a:pt x="1613274" y="287020"/>
                </a:lnTo>
                <a:lnTo>
                  <a:pt x="1613772" y="288048"/>
                </a:lnTo>
                <a:lnTo>
                  <a:pt x="1613608" y="288290"/>
                </a:lnTo>
                <a:close/>
              </a:path>
              <a:path w="4096384" h="836930">
                <a:moveTo>
                  <a:pt x="1678648" y="293370"/>
                </a:moveTo>
                <a:lnTo>
                  <a:pt x="1675295" y="293370"/>
                </a:lnTo>
                <a:lnTo>
                  <a:pt x="1673410" y="292178"/>
                </a:lnTo>
                <a:lnTo>
                  <a:pt x="1673285" y="290830"/>
                </a:lnTo>
                <a:lnTo>
                  <a:pt x="1675237" y="289479"/>
                </a:lnTo>
                <a:lnTo>
                  <a:pt x="1678484" y="287020"/>
                </a:lnTo>
                <a:lnTo>
                  <a:pt x="1678648" y="293370"/>
                </a:lnTo>
                <a:close/>
              </a:path>
              <a:path w="4096384" h="836930">
                <a:moveTo>
                  <a:pt x="1729440" y="292100"/>
                </a:moveTo>
                <a:lnTo>
                  <a:pt x="1728268" y="292100"/>
                </a:lnTo>
                <a:lnTo>
                  <a:pt x="1726800" y="289634"/>
                </a:lnTo>
                <a:lnTo>
                  <a:pt x="1727763" y="287020"/>
                </a:lnTo>
                <a:lnTo>
                  <a:pt x="1728936" y="287020"/>
                </a:lnTo>
                <a:lnTo>
                  <a:pt x="1730236" y="289479"/>
                </a:lnTo>
                <a:lnTo>
                  <a:pt x="1730132" y="290002"/>
                </a:lnTo>
                <a:lnTo>
                  <a:pt x="1729440" y="292100"/>
                </a:lnTo>
                <a:close/>
              </a:path>
              <a:path w="4096384" h="836930">
                <a:moveTo>
                  <a:pt x="1785680" y="290830"/>
                </a:moveTo>
                <a:lnTo>
                  <a:pt x="1781759" y="290830"/>
                </a:lnTo>
                <a:lnTo>
                  <a:pt x="1778690" y="289634"/>
                </a:lnTo>
                <a:lnTo>
                  <a:pt x="1780565" y="288290"/>
                </a:lnTo>
                <a:lnTo>
                  <a:pt x="1785260" y="287020"/>
                </a:lnTo>
                <a:lnTo>
                  <a:pt x="1783584" y="288290"/>
                </a:lnTo>
                <a:lnTo>
                  <a:pt x="1785594" y="289560"/>
                </a:lnTo>
                <a:lnTo>
                  <a:pt x="1785680" y="29083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5680" y="290830"/>
                </a:lnTo>
                <a:lnTo>
                  <a:pt x="1785594" y="289560"/>
                </a:lnTo>
                <a:lnTo>
                  <a:pt x="1783584" y="288290"/>
                </a:lnTo>
                <a:lnTo>
                  <a:pt x="1785260" y="287020"/>
                </a:lnTo>
                <a:lnTo>
                  <a:pt x="1787061" y="28702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93642" y="294640"/>
                </a:moveTo>
                <a:lnTo>
                  <a:pt x="1793308" y="287020"/>
                </a:lnTo>
                <a:lnTo>
                  <a:pt x="1797847" y="289572"/>
                </a:lnTo>
                <a:lnTo>
                  <a:pt x="1799338" y="290830"/>
                </a:lnTo>
                <a:lnTo>
                  <a:pt x="1798873" y="292018"/>
                </a:lnTo>
                <a:lnTo>
                  <a:pt x="1798759" y="292147"/>
                </a:lnTo>
                <a:lnTo>
                  <a:pt x="1796660" y="293370"/>
                </a:lnTo>
                <a:lnTo>
                  <a:pt x="1793642" y="294640"/>
                </a:lnTo>
                <a:close/>
              </a:path>
              <a:path w="4096384" h="836930">
                <a:moveTo>
                  <a:pt x="1821464" y="292100"/>
                </a:moveTo>
                <a:lnTo>
                  <a:pt x="1824482" y="287020"/>
                </a:lnTo>
                <a:lnTo>
                  <a:pt x="1823633" y="289572"/>
                </a:lnTo>
                <a:lnTo>
                  <a:pt x="1821464" y="292100"/>
                </a:lnTo>
                <a:close/>
              </a:path>
              <a:path w="4096384" h="836930">
                <a:moveTo>
                  <a:pt x="1834113" y="292100"/>
                </a:moveTo>
                <a:lnTo>
                  <a:pt x="1821464" y="292100"/>
                </a:lnTo>
                <a:lnTo>
                  <a:pt x="1823633" y="289572"/>
                </a:lnTo>
                <a:lnTo>
                  <a:pt x="1824482" y="287020"/>
                </a:lnTo>
                <a:lnTo>
                  <a:pt x="1830164" y="287020"/>
                </a:lnTo>
                <a:lnTo>
                  <a:pt x="1834113" y="292100"/>
                </a:lnTo>
                <a:close/>
              </a:path>
              <a:path w="4096384" h="836930">
                <a:moveTo>
                  <a:pt x="1892036" y="292100"/>
                </a:moveTo>
                <a:lnTo>
                  <a:pt x="1889856" y="290830"/>
                </a:lnTo>
                <a:lnTo>
                  <a:pt x="1888913" y="289634"/>
                </a:lnTo>
                <a:lnTo>
                  <a:pt x="1888896" y="289234"/>
                </a:lnTo>
                <a:lnTo>
                  <a:pt x="1889018" y="288290"/>
                </a:lnTo>
                <a:lnTo>
                  <a:pt x="1890530" y="287020"/>
                </a:lnTo>
                <a:lnTo>
                  <a:pt x="1893713" y="287020"/>
                </a:lnTo>
                <a:lnTo>
                  <a:pt x="1892036" y="292100"/>
                </a:lnTo>
                <a:close/>
              </a:path>
              <a:path w="4096384" h="836930">
                <a:moveTo>
                  <a:pt x="2024795" y="292100"/>
                </a:moveTo>
                <a:lnTo>
                  <a:pt x="1892036" y="292100"/>
                </a:lnTo>
                <a:lnTo>
                  <a:pt x="1893713" y="287020"/>
                </a:lnTo>
                <a:lnTo>
                  <a:pt x="2036862" y="287020"/>
                </a:lnTo>
                <a:lnTo>
                  <a:pt x="2036592" y="288048"/>
                </a:lnTo>
                <a:lnTo>
                  <a:pt x="2036447" y="289560"/>
                </a:lnTo>
                <a:lnTo>
                  <a:pt x="2025135" y="289560"/>
                </a:lnTo>
                <a:lnTo>
                  <a:pt x="2023118" y="290830"/>
                </a:lnTo>
                <a:lnTo>
                  <a:pt x="2024795" y="292100"/>
                </a:lnTo>
                <a:close/>
              </a:path>
              <a:path w="4096384" h="836930">
                <a:moveTo>
                  <a:pt x="2037033" y="290830"/>
                </a:moveTo>
                <a:lnTo>
                  <a:pt x="2036365" y="290830"/>
                </a:lnTo>
                <a:lnTo>
                  <a:pt x="2036467" y="289234"/>
                </a:lnTo>
                <a:lnTo>
                  <a:pt x="2036592" y="288048"/>
                </a:lnTo>
                <a:lnTo>
                  <a:pt x="2036862" y="287020"/>
                </a:lnTo>
                <a:lnTo>
                  <a:pt x="2039043" y="289560"/>
                </a:lnTo>
                <a:lnTo>
                  <a:pt x="2038545" y="289560"/>
                </a:lnTo>
                <a:lnTo>
                  <a:pt x="2037033" y="290830"/>
                </a:lnTo>
                <a:close/>
              </a:path>
              <a:path w="4096384" h="836930">
                <a:moveTo>
                  <a:pt x="2076425" y="294640"/>
                </a:moveTo>
                <a:lnTo>
                  <a:pt x="2076425" y="288290"/>
                </a:lnTo>
                <a:lnTo>
                  <a:pt x="2077767" y="287020"/>
                </a:lnTo>
                <a:lnTo>
                  <a:pt x="2079279" y="287020"/>
                </a:lnTo>
                <a:lnTo>
                  <a:pt x="2081119" y="288290"/>
                </a:lnTo>
                <a:lnTo>
                  <a:pt x="2084302" y="293370"/>
                </a:lnTo>
                <a:lnTo>
                  <a:pt x="2076425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76425" y="294640"/>
                </a:lnTo>
                <a:lnTo>
                  <a:pt x="2084302" y="293370"/>
                </a:lnTo>
                <a:lnTo>
                  <a:pt x="2081119" y="288290"/>
                </a:lnTo>
                <a:lnTo>
                  <a:pt x="2079279" y="287020"/>
                </a:lnTo>
                <a:lnTo>
                  <a:pt x="2090175" y="287020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90175" y="287020"/>
                </a:lnTo>
                <a:lnTo>
                  <a:pt x="2090673" y="288290"/>
                </a:lnTo>
                <a:lnTo>
                  <a:pt x="2096710" y="290830"/>
                </a:lnTo>
                <a:lnTo>
                  <a:pt x="2092480" y="292178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99414" y="307340"/>
                </a:moveTo>
                <a:lnTo>
                  <a:pt x="2091347" y="307340"/>
                </a:lnTo>
                <a:lnTo>
                  <a:pt x="2091511" y="306070"/>
                </a:lnTo>
                <a:lnTo>
                  <a:pt x="2097882" y="300990"/>
                </a:lnTo>
                <a:lnTo>
                  <a:pt x="2092179" y="300990"/>
                </a:lnTo>
                <a:lnTo>
                  <a:pt x="2086482" y="299720"/>
                </a:lnTo>
                <a:lnTo>
                  <a:pt x="2084472" y="299720"/>
                </a:lnTo>
                <a:lnTo>
                  <a:pt x="2091177" y="294640"/>
                </a:lnTo>
                <a:lnTo>
                  <a:pt x="2086148" y="294640"/>
                </a:lnTo>
                <a:lnTo>
                  <a:pt x="2092683" y="292100"/>
                </a:lnTo>
                <a:lnTo>
                  <a:pt x="2096710" y="290830"/>
                </a:lnTo>
                <a:lnTo>
                  <a:pt x="2090673" y="288290"/>
                </a:lnTo>
                <a:lnTo>
                  <a:pt x="2090175" y="287020"/>
                </a:lnTo>
                <a:lnTo>
                  <a:pt x="2099424" y="287020"/>
                </a:lnTo>
                <a:lnTo>
                  <a:pt x="2099662" y="290002"/>
                </a:lnTo>
                <a:lnTo>
                  <a:pt x="2099538" y="291994"/>
                </a:lnTo>
                <a:lnTo>
                  <a:pt x="2099140" y="294436"/>
                </a:lnTo>
                <a:lnTo>
                  <a:pt x="2098674" y="294597"/>
                </a:lnTo>
                <a:lnTo>
                  <a:pt x="2098788" y="295382"/>
                </a:lnTo>
                <a:lnTo>
                  <a:pt x="2098900" y="295910"/>
                </a:lnTo>
                <a:lnTo>
                  <a:pt x="2096880" y="295910"/>
                </a:lnTo>
                <a:lnTo>
                  <a:pt x="2101405" y="303530"/>
                </a:lnTo>
                <a:lnTo>
                  <a:pt x="2103074" y="303530"/>
                </a:lnTo>
                <a:lnTo>
                  <a:pt x="2102488" y="306070"/>
                </a:lnTo>
                <a:lnTo>
                  <a:pt x="2099558" y="306070"/>
                </a:lnTo>
                <a:lnTo>
                  <a:pt x="2099414" y="307340"/>
                </a:lnTo>
                <a:close/>
              </a:path>
              <a:path w="4096384" h="836930">
                <a:moveTo>
                  <a:pt x="2185551" y="292100"/>
                </a:moveTo>
                <a:lnTo>
                  <a:pt x="2185274" y="290703"/>
                </a:lnTo>
                <a:lnTo>
                  <a:pt x="2185155" y="289234"/>
                </a:lnTo>
                <a:lnTo>
                  <a:pt x="2185885" y="287020"/>
                </a:lnTo>
                <a:lnTo>
                  <a:pt x="2187228" y="287020"/>
                </a:lnTo>
                <a:lnTo>
                  <a:pt x="2188904" y="288290"/>
                </a:lnTo>
                <a:lnTo>
                  <a:pt x="2189572" y="290830"/>
                </a:lnTo>
                <a:lnTo>
                  <a:pt x="2185551" y="292100"/>
                </a:lnTo>
                <a:close/>
              </a:path>
              <a:path w="4096384" h="836930">
                <a:moveTo>
                  <a:pt x="2211363" y="292100"/>
                </a:moveTo>
                <a:lnTo>
                  <a:pt x="2185551" y="292100"/>
                </a:lnTo>
                <a:lnTo>
                  <a:pt x="2189572" y="290830"/>
                </a:lnTo>
                <a:lnTo>
                  <a:pt x="2188904" y="288290"/>
                </a:lnTo>
                <a:lnTo>
                  <a:pt x="2187228" y="287020"/>
                </a:lnTo>
                <a:lnTo>
                  <a:pt x="2209619" y="287020"/>
                </a:lnTo>
                <a:lnTo>
                  <a:pt x="2211363" y="292100"/>
                </a:lnTo>
                <a:close/>
              </a:path>
              <a:path w="4096384" h="836930">
                <a:moveTo>
                  <a:pt x="2306576" y="292100"/>
                </a:moveTo>
                <a:lnTo>
                  <a:pt x="2306629" y="289479"/>
                </a:lnTo>
                <a:lnTo>
                  <a:pt x="2307414" y="288290"/>
                </a:lnTo>
                <a:lnTo>
                  <a:pt x="2308416" y="287020"/>
                </a:lnTo>
                <a:lnTo>
                  <a:pt x="2309404" y="289508"/>
                </a:lnTo>
                <a:lnTo>
                  <a:pt x="2309594" y="290830"/>
                </a:lnTo>
                <a:lnTo>
                  <a:pt x="2306576" y="292100"/>
                </a:lnTo>
                <a:close/>
              </a:path>
              <a:path w="4096384" h="836930">
                <a:moveTo>
                  <a:pt x="2319652" y="292100"/>
                </a:moveTo>
                <a:lnTo>
                  <a:pt x="2306576" y="292100"/>
                </a:lnTo>
                <a:lnTo>
                  <a:pt x="2309594" y="290830"/>
                </a:lnTo>
                <a:lnTo>
                  <a:pt x="2309404" y="289508"/>
                </a:lnTo>
                <a:lnTo>
                  <a:pt x="2308416" y="287020"/>
                </a:lnTo>
                <a:lnTo>
                  <a:pt x="2344966" y="287020"/>
                </a:lnTo>
                <a:lnTo>
                  <a:pt x="2344966" y="289560"/>
                </a:lnTo>
                <a:lnTo>
                  <a:pt x="2319822" y="289560"/>
                </a:lnTo>
                <a:lnTo>
                  <a:pt x="2318814" y="290830"/>
                </a:lnTo>
                <a:lnTo>
                  <a:pt x="2319652" y="292100"/>
                </a:lnTo>
                <a:close/>
              </a:path>
              <a:path w="4096384" h="836930">
                <a:moveTo>
                  <a:pt x="2344292" y="297180"/>
                </a:moveTo>
                <a:lnTo>
                  <a:pt x="2344840" y="292018"/>
                </a:lnTo>
                <a:lnTo>
                  <a:pt x="2344966" y="287020"/>
                </a:lnTo>
                <a:lnTo>
                  <a:pt x="2349150" y="290830"/>
                </a:lnTo>
                <a:lnTo>
                  <a:pt x="2350833" y="290830"/>
                </a:lnTo>
                <a:lnTo>
                  <a:pt x="2344292" y="297180"/>
                </a:lnTo>
                <a:close/>
              </a:path>
              <a:path w="4096384" h="836930">
                <a:moveTo>
                  <a:pt x="2462134" y="299720"/>
                </a:moveTo>
                <a:lnTo>
                  <a:pt x="2453496" y="289479"/>
                </a:lnTo>
                <a:lnTo>
                  <a:pt x="2456096" y="287020"/>
                </a:lnTo>
                <a:lnTo>
                  <a:pt x="2458951" y="287020"/>
                </a:lnTo>
                <a:lnTo>
                  <a:pt x="2466624" y="298389"/>
                </a:lnTo>
                <a:lnTo>
                  <a:pt x="2462134" y="299720"/>
                </a:lnTo>
                <a:close/>
              </a:path>
              <a:path w="4096384" h="836930">
                <a:moveTo>
                  <a:pt x="2475701" y="299720"/>
                </a:moveTo>
                <a:lnTo>
                  <a:pt x="2462134" y="299720"/>
                </a:lnTo>
                <a:lnTo>
                  <a:pt x="2466592" y="298470"/>
                </a:lnTo>
                <a:lnTo>
                  <a:pt x="2458951" y="287020"/>
                </a:lnTo>
                <a:lnTo>
                  <a:pt x="2462247" y="287020"/>
                </a:lnTo>
                <a:lnTo>
                  <a:pt x="2462638" y="288290"/>
                </a:lnTo>
                <a:lnTo>
                  <a:pt x="2464816" y="288290"/>
                </a:lnTo>
                <a:lnTo>
                  <a:pt x="2464939" y="289234"/>
                </a:lnTo>
                <a:lnTo>
                  <a:pt x="2465011" y="289634"/>
                </a:lnTo>
                <a:lnTo>
                  <a:pt x="2465473" y="290830"/>
                </a:lnTo>
                <a:lnTo>
                  <a:pt x="2467339" y="293370"/>
                </a:lnTo>
                <a:lnTo>
                  <a:pt x="2473861" y="293370"/>
                </a:lnTo>
                <a:lnTo>
                  <a:pt x="2473861" y="297180"/>
                </a:lnTo>
                <a:lnTo>
                  <a:pt x="2474535" y="297180"/>
                </a:lnTo>
                <a:lnTo>
                  <a:pt x="2475037" y="298470"/>
                </a:lnTo>
                <a:lnTo>
                  <a:pt x="2475701" y="299720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64726" y="287020"/>
                </a:lnTo>
                <a:lnTo>
                  <a:pt x="2563865" y="289572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574619" y="292100"/>
                </a:moveTo>
                <a:lnTo>
                  <a:pt x="2561877" y="292100"/>
                </a:lnTo>
                <a:lnTo>
                  <a:pt x="2563865" y="289572"/>
                </a:lnTo>
                <a:lnTo>
                  <a:pt x="2564726" y="287020"/>
                </a:lnTo>
                <a:lnTo>
                  <a:pt x="2565920" y="287020"/>
                </a:lnTo>
                <a:lnTo>
                  <a:pt x="2573762" y="290830"/>
                </a:lnTo>
                <a:lnTo>
                  <a:pt x="2574619" y="292100"/>
                </a:lnTo>
                <a:close/>
              </a:path>
              <a:path w="4096384" h="836930">
                <a:moveTo>
                  <a:pt x="2815653" y="293370"/>
                </a:moveTo>
                <a:lnTo>
                  <a:pt x="2816662" y="288290"/>
                </a:lnTo>
                <a:lnTo>
                  <a:pt x="2819019" y="287020"/>
                </a:lnTo>
                <a:lnTo>
                  <a:pt x="2820623" y="289479"/>
                </a:lnTo>
                <a:lnTo>
                  <a:pt x="2820631" y="289634"/>
                </a:lnTo>
                <a:lnTo>
                  <a:pt x="2819176" y="292100"/>
                </a:lnTo>
                <a:lnTo>
                  <a:pt x="2817153" y="292100"/>
                </a:lnTo>
                <a:lnTo>
                  <a:pt x="2815653" y="293370"/>
                </a:lnTo>
                <a:close/>
              </a:path>
              <a:path w="4096384" h="836930">
                <a:moveTo>
                  <a:pt x="2902478" y="300990"/>
                </a:moveTo>
                <a:lnTo>
                  <a:pt x="2902661" y="297180"/>
                </a:lnTo>
                <a:lnTo>
                  <a:pt x="2912372" y="287020"/>
                </a:lnTo>
                <a:lnTo>
                  <a:pt x="2912706" y="287020"/>
                </a:lnTo>
                <a:lnTo>
                  <a:pt x="2915063" y="288290"/>
                </a:lnTo>
                <a:lnTo>
                  <a:pt x="2915383" y="289508"/>
                </a:lnTo>
                <a:lnTo>
                  <a:pt x="2913784" y="291994"/>
                </a:lnTo>
                <a:lnTo>
                  <a:pt x="2913696" y="292178"/>
                </a:lnTo>
                <a:lnTo>
                  <a:pt x="2912605" y="296810"/>
                </a:lnTo>
                <a:lnTo>
                  <a:pt x="2912482" y="297603"/>
                </a:lnTo>
                <a:lnTo>
                  <a:pt x="2912300" y="299720"/>
                </a:lnTo>
                <a:lnTo>
                  <a:pt x="2906518" y="299720"/>
                </a:lnTo>
                <a:lnTo>
                  <a:pt x="2902478" y="300990"/>
                </a:lnTo>
                <a:close/>
              </a:path>
              <a:path w="4096384" h="836930">
                <a:moveTo>
                  <a:pt x="2923019" y="304800"/>
                </a:moveTo>
                <a:lnTo>
                  <a:pt x="2911076" y="304800"/>
                </a:lnTo>
                <a:lnTo>
                  <a:pt x="2912071" y="302285"/>
                </a:lnTo>
                <a:lnTo>
                  <a:pt x="2912482" y="297603"/>
                </a:lnTo>
                <a:lnTo>
                  <a:pt x="2912605" y="296810"/>
                </a:lnTo>
                <a:lnTo>
                  <a:pt x="2913696" y="292178"/>
                </a:lnTo>
                <a:lnTo>
                  <a:pt x="2913784" y="291994"/>
                </a:lnTo>
                <a:lnTo>
                  <a:pt x="2915348" y="289634"/>
                </a:lnTo>
                <a:lnTo>
                  <a:pt x="2915063" y="288290"/>
                </a:lnTo>
                <a:lnTo>
                  <a:pt x="2912706" y="287020"/>
                </a:lnTo>
                <a:lnTo>
                  <a:pt x="2920146" y="287020"/>
                </a:lnTo>
                <a:lnTo>
                  <a:pt x="2921768" y="288290"/>
                </a:lnTo>
                <a:lnTo>
                  <a:pt x="2937535" y="288290"/>
                </a:lnTo>
                <a:lnTo>
                  <a:pt x="2938207" y="289634"/>
                </a:lnTo>
                <a:lnTo>
                  <a:pt x="2938694" y="290830"/>
                </a:lnTo>
                <a:lnTo>
                  <a:pt x="2951835" y="290830"/>
                </a:lnTo>
                <a:lnTo>
                  <a:pt x="2954776" y="293370"/>
                </a:lnTo>
                <a:lnTo>
                  <a:pt x="2967024" y="293370"/>
                </a:lnTo>
                <a:lnTo>
                  <a:pt x="2967525" y="294640"/>
                </a:lnTo>
                <a:lnTo>
                  <a:pt x="2920085" y="294640"/>
                </a:lnTo>
                <a:lnTo>
                  <a:pt x="2917911" y="295910"/>
                </a:lnTo>
                <a:lnTo>
                  <a:pt x="2917911" y="297180"/>
                </a:lnTo>
                <a:lnTo>
                  <a:pt x="2920085" y="298450"/>
                </a:lnTo>
                <a:lnTo>
                  <a:pt x="2921545" y="298450"/>
                </a:lnTo>
                <a:lnTo>
                  <a:pt x="2923019" y="304800"/>
                </a:lnTo>
                <a:close/>
              </a:path>
              <a:path w="4096384" h="836930">
                <a:moveTo>
                  <a:pt x="2954776" y="293370"/>
                </a:moveTo>
                <a:lnTo>
                  <a:pt x="2947423" y="287020"/>
                </a:lnTo>
                <a:lnTo>
                  <a:pt x="2957127" y="287020"/>
                </a:lnTo>
                <a:lnTo>
                  <a:pt x="2953721" y="289479"/>
                </a:lnTo>
                <a:lnTo>
                  <a:pt x="2953787" y="290830"/>
                </a:lnTo>
                <a:lnTo>
                  <a:pt x="2954776" y="293370"/>
                </a:lnTo>
                <a:close/>
              </a:path>
              <a:path w="4096384" h="836930">
                <a:moveTo>
                  <a:pt x="2993166" y="294640"/>
                </a:moveTo>
                <a:lnTo>
                  <a:pt x="2988144" y="287020"/>
                </a:lnTo>
                <a:lnTo>
                  <a:pt x="2998031" y="287020"/>
                </a:lnTo>
                <a:lnTo>
                  <a:pt x="2993500" y="292100"/>
                </a:lnTo>
                <a:lnTo>
                  <a:pt x="2993343" y="292100"/>
                </a:lnTo>
                <a:lnTo>
                  <a:pt x="2993166" y="294640"/>
                </a:lnTo>
                <a:close/>
              </a:path>
              <a:path w="4096384" h="836930">
                <a:moveTo>
                  <a:pt x="2997540" y="312420"/>
                </a:moveTo>
                <a:lnTo>
                  <a:pt x="2988321" y="312420"/>
                </a:lnTo>
                <a:lnTo>
                  <a:pt x="2987312" y="307340"/>
                </a:lnTo>
                <a:lnTo>
                  <a:pt x="2992675" y="307340"/>
                </a:lnTo>
                <a:lnTo>
                  <a:pt x="3002719" y="299720"/>
                </a:lnTo>
                <a:lnTo>
                  <a:pt x="3001213" y="297180"/>
                </a:lnTo>
                <a:lnTo>
                  <a:pt x="2998548" y="292100"/>
                </a:lnTo>
                <a:lnTo>
                  <a:pt x="2993500" y="292100"/>
                </a:lnTo>
                <a:lnTo>
                  <a:pt x="2998031" y="287020"/>
                </a:lnTo>
                <a:lnTo>
                  <a:pt x="3003980" y="287020"/>
                </a:lnTo>
                <a:lnTo>
                  <a:pt x="3005008" y="291811"/>
                </a:lnTo>
                <a:lnTo>
                  <a:pt x="3005112" y="292178"/>
                </a:lnTo>
                <a:lnTo>
                  <a:pt x="3006419" y="294640"/>
                </a:lnTo>
                <a:lnTo>
                  <a:pt x="3011331" y="299720"/>
                </a:lnTo>
                <a:lnTo>
                  <a:pt x="3005745" y="299720"/>
                </a:lnTo>
                <a:lnTo>
                  <a:pt x="3005249" y="304800"/>
                </a:lnTo>
                <a:lnTo>
                  <a:pt x="3016244" y="304800"/>
                </a:lnTo>
                <a:lnTo>
                  <a:pt x="3017472" y="306070"/>
                </a:lnTo>
                <a:lnTo>
                  <a:pt x="3020320" y="306070"/>
                </a:lnTo>
                <a:lnTo>
                  <a:pt x="3023352" y="307340"/>
                </a:lnTo>
                <a:lnTo>
                  <a:pt x="3024511" y="309880"/>
                </a:lnTo>
                <a:lnTo>
                  <a:pt x="2998548" y="309880"/>
                </a:lnTo>
                <a:lnTo>
                  <a:pt x="2997540" y="312420"/>
                </a:lnTo>
                <a:close/>
              </a:path>
              <a:path w="4096384" h="836930">
                <a:moveTo>
                  <a:pt x="3022003" y="313690"/>
                </a:moveTo>
                <a:lnTo>
                  <a:pt x="3024470" y="309941"/>
                </a:lnTo>
                <a:lnTo>
                  <a:pt x="3024476" y="309804"/>
                </a:lnTo>
                <a:lnTo>
                  <a:pt x="3023352" y="307340"/>
                </a:lnTo>
                <a:lnTo>
                  <a:pt x="3020320" y="306070"/>
                </a:lnTo>
                <a:lnTo>
                  <a:pt x="3017472" y="306070"/>
                </a:lnTo>
                <a:lnTo>
                  <a:pt x="3006419" y="294640"/>
                </a:lnTo>
                <a:lnTo>
                  <a:pt x="3005112" y="292178"/>
                </a:lnTo>
                <a:lnTo>
                  <a:pt x="3005008" y="291811"/>
                </a:lnTo>
                <a:lnTo>
                  <a:pt x="3003980" y="287020"/>
                </a:lnTo>
                <a:lnTo>
                  <a:pt x="3006035" y="288290"/>
                </a:lnTo>
                <a:lnTo>
                  <a:pt x="3009032" y="290830"/>
                </a:lnTo>
                <a:lnTo>
                  <a:pt x="3010767" y="293370"/>
                </a:lnTo>
                <a:lnTo>
                  <a:pt x="3017194" y="297180"/>
                </a:lnTo>
                <a:lnTo>
                  <a:pt x="3024937" y="304800"/>
                </a:lnTo>
                <a:lnTo>
                  <a:pt x="3028405" y="311150"/>
                </a:lnTo>
                <a:lnTo>
                  <a:pt x="3022003" y="313690"/>
                </a:lnTo>
                <a:close/>
              </a:path>
              <a:path w="4096384" h="836930">
                <a:moveTo>
                  <a:pt x="3050887" y="288290"/>
                </a:moveTo>
                <a:lnTo>
                  <a:pt x="3044475" y="288290"/>
                </a:lnTo>
                <a:lnTo>
                  <a:pt x="3051514" y="287020"/>
                </a:lnTo>
                <a:lnTo>
                  <a:pt x="3050887" y="288290"/>
                </a:lnTo>
                <a:close/>
              </a:path>
              <a:path w="4096384" h="836930">
                <a:moveTo>
                  <a:pt x="3051387" y="294640"/>
                </a:moveTo>
                <a:lnTo>
                  <a:pt x="3047991" y="294640"/>
                </a:lnTo>
                <a:lnTo>
                  <a:pt x="3049047" y="292018"/>
                </a:lnTo>
                <a:lnTo>
                  <a:pt x="3051514" y="287020"/>
                </a:lnTo>
                <a:lnTo>
                  <a:pt x="3052622" y="287020"/>
                </a:lnTo>
                <a:lnTo>
                  <a:pt x="3052939" y="288048"/>
                </a:lnTo>
                <a:lnTo>
                  <a:pt x="3053064" y="288339"/>
                </a:lnTo>
                <a:lnTo>
                  <a:pt x="3058226" y="293370"/>
                </a:lnTo>
                <a:lnTo>
                  <a:pt x="3051180" y="293370"/>
                </a:lnTo>
                <a:lnTo>
                  <a:pt x="3051387" y="294640"/>
                </a:lnTo>
                <a:close/>
              </a:path>
              <a:path w="4096384" h="836930">
                <a:moveTo>
                  <a:pt x="3119411" y="298450"/>
                </a:moveTo>
                <a:lnTo>
                  <a:pt x="3111859" y="298450"/>
                </a:lnTo>
                <a:lnTo>
                  <a:pt x="3108494" y="297180"/>
                </a:lnTo>
                <a:lnTo>
                  <a:pt x="3109645" y="296090"/>
                </a:lnTo>
                <a:lnTo>
                  <a:pt x="3109717" y="295829"/>
                </a:lnTo>
                <a:lnTo>
                  <a:pt x="3102306" y="290830"/>
                </a:lnTo>
                <a:lnTo>
                  <a:pt x="3104146" y="288290"/>
                </a:lnTo>
                <a:lnTo>
                  <a:pt x="3105645" y="287020"/>
                </a:lnTo>
                <a:lnTo>
                  <a:pt x="3108828" y="288290"/>
                </a:lnTo>
                <a:lnTo>
                  <a:pt x="3112609" y="288290"/>
                </a:lnTo>
                <a:lnTo>
                  <a:pt x="3112534" y="290830"/>
                </a:lnTo>
                <a:lnTo>
                  <a:pt x="3125359" y="290830"/>
                </a:lnTo>
                <a:lnTo>
                  <a:pt x="3131696" y="294640"/>
                </a:lnTo>
                <a:lnTo>
                  <a:pt x="3120505" y="294640"/>
                </a:lnTo>
                <a:lnTo>
                  <a:pt x="3119411" y="298450"/>
                </a:lnTo>
                <a:close/>
              </a:path>
              <a:path w="4096384" h="836930">
                <a:moveTo>
                  <a:pt x="3108828" y="288290"/>
                </a:moveTo>
                <a:lnTo>
                  <a:pt x="3105645" y="287020"/>
                </a:lnTo>
                <a:lnTo>
                  <a:pt x="3109748" y="287020"/>
                </a:lnTo>
                <a:lnTo>
                  <a:pt x="3108828" y="288290"/>
                </a:lnTo>
                <a:close/>
              </a:path>
              <a:path w="4096384" h="836930">
                <a:moveTo>
                  <a:pt x="3115376" y="290830"/>
                </a:moveTo>
                <a:lnTo>
                  <a:pt x="3112534" y="290830"/>
                </a:lnTo>
                <a:lnTo>
                  <a:pt x="3112562" y="289076"/>
                </a:lnTo>
                <a:lnTo>
                  <a:pt x="3112684" y="287020"/>
                </a:lnTo>
                <a:lnTo>
                  <a:pt x="3113359" y="287020"/>
                </a:lnTo>
                <a:lnTo>
                  <a:pt x="3115376" y="290830"/>
                </a:lnTo>
                <a:close/>
              </a:path>
              <a:path w="4096384" h="836930">
                <a:moveTo>
                  <a:pt x="3125359" y="290830"/>
                </a:moveTo>
                <a:lnTo>
                  <a:pt x="3115376" y="290830"/>
                </a:lnTo>
                <a:lnTo>
                  <a:pt x="3113359" y="287020"/>
                </a:lnTo>
                <a:lnTo>
                  <a:pt x="3129556" y="287020"/>
                </a:lnTo>
                <a:lnTo>
                  <a:pt x="3125086" y="289560"/>
                </a:lnTo>
                <a:lnTo>
                  <a:pt x="3123246" y="289560"/>
                </a:lnTo>
                <a:lnTo>
                  <a:pt x="3125359" y="290830"/>
                </a:lnTo>
                <a:close/>
              </a:path>
              <a:path w="4096384" h="836930">
                <a:moveTo>
                  <a:pt x="3163994" y="300990"/>
                </a:moveTo>
                <a:lnTo>
                  <a:pt x="3162134" y="300990"/>
                </a:lnTo>
                <a:lnTo>
                  <a:pt x="3160801" y="300070"/>
                </a:lnTo>
                <a:lnTo>
                  <a:pt x="3160974" y="299720"/>
                </a:lnTo>
                <a:lnTo>
                  <a:pt x="3160294" y="299720"/>
                </a:lnTo>
                <a:lnTo>
                  <a:pt x="3162985" y="297180"/>
                </a:lnTo>
                <a:lnTo>
                  <a:pt x="3152916" y="292178"/>
                </a:lnTo>
                <a:lnTo>
                  <a:pt x="3152855" y="291737"/>
                </a:lnTo>
                <a:lnTo>
                  <a:pt x="3153098" y="290830"/>
                </a:lnTo>
                <a:lnTo>
                  <a:pt x="3154597" y="287020"/>
                </a:lnTo>
                <a:lnTo>
                  <a:pt x="3167218" y="295829"/>
                </a:lnTo>
                <a:lnTo>
                  <a:pt x="3167246" y="296090"/>
                </a:lnTo>
                <a:lnTo>
                  <a:pt x="3165500" y="299720"/>
                </a:lnTo>
                <a:lnTo>
                  <a:pt x="3160477" y="299720"/>
                </a:lnTo>
                <a:lnTo>
                  <a:pt x="3165373" y="299826"/>
                </a:lnTo>
                <a:lnTo>
                  <a:pt x="3163994" y="30099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63994" y="300990"/>
                </a:lnTo>
                <a:lnTo>
                  <a:pt x="3165500" y="299720"/>
                </a:lnTo>
                <a:lnTo>
                  <a:pt x="3167246" y="296090"/>
                </a:lnTo>
                <a:lnTo>
                  <a:pt x="3167218" y="295829"/>
                </a:lnTo>
                <a:lnTo>
                  <a:pt x="3154597" y="287020"/>
                </a:lnTo>
                <a:lnTo>
                  <a:pt x="3163550" y="287020"/>
                </a:lnTo>
                <a:lnTo>
                  <a:pt x="3167971" y="289560"/>
                </a:lnTo>
                <a:lnTo>
                  <a:pt x="3167182" y="289560"/>
                </a:lnTo>
                <a:lnTo>
                  <a:pt x="3165316" y="290830"/>
                </a:lnTo>
                <a:lnTo>
                  <a:pt x="3165159" y="290830"/>
                </a:lnTo>
                <a:lnTo>
                  <a:pt x="3166842" y="292100"/>
                </a:lnTo>
                <a:lnTo>
                  <a:pt x="3181283" y="292100"/>
                </a:lnTo>
                <a:lnTo>
                  <a:pt x="3182249" y="293370"/>
                </a:lnTo>
                <a:lnTo>
                  <a:pt x="3166999" y="293370"/>
                </a:lnTo>
                <a:lnTo>
                  <a:pt x="3177561" y="29972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93145" y="298450"/>
                </a:moveTo>
                <a:lnTo>
                  <a:pt x="3185274" y="298450"/>
                </a:lnTo>
                <a:lnTo>
                  <a:pt x="3182208" y="293315"/>
                </a:lnTo>
                <a:lnTo>
                  <a:pt x="3179408" y="289634"/>
                </a:lnTo>
                <a:lnTo>
                  <a:pt x="3180069" y="289560"/>
                </a:lnTo>
                <a:lnTo>
                  <a:pt x="3179104" y="289234"/>
                </a:lnTo>
                <a:lnTo>
                  <a:pt x="3178386" y="288290"/>
                </a:lnTo>
                <a:lnTo>
                  <a:pt x="3182249" y="287020"/>
                </a:lnTo>
                <a:lnTo>
                  <a:pt x="3185334" y="292178"/>
                </a:lnTo>
                <a:lnTo>
                  <a:pt x="3189131" y="297180"/>
                </a:lnTo>
                <a:lnTo>
                  <a:pt x="3194065" y="297180"/>
                </a:lnTo>
                <a:lnTo>
                  <a:pt x="3193145" y="298450"/>
                </a:lnTo>
                <a:close/>
              </a:path>
              <a:path w="4096384" h="836930">
                <a:moveTo>
                  <a:pt x="3189131" y="297180"/>
                </a:moveTo>
                <a:lnTo>
                  <a:pt x="3185226" y="292018"/>
                </a:lnTo>
                <a:lnTo>
                  <a:pt x="3182249" y="287020"/>
                </a:lnTo>
                <a:lnTo>
                  <a:pt x="3191959" y="287020"/>
                </a:lnTo>
                <a:lnTo>
                  <a:pt x="3189131" y="297180"/>
                </a:lnTo>
                <a:close/>
              </a:path>
              <a:path w="4096384" h="836930">
                <a:moveTo>
                  <a:pt x="3313495" y="294640"/>
                </a:moveTo>
                <a:lnTo>
                  <a:pt x="3311163" y="294640"/>
                </a:lnTo>
                <a:lnTo>
                  <a:pt x="3311860" y="291116"/>
                </a:lnTo>
                <a:lnTo>
                  <a:pt x="3313337" y="290830"/>
                </a:lnTo>
                <a:lnTo>
                  <a:pt x="3312080" y="290002"/>
                </a:lnTo>
                <a:lnTo>
                  <a:pt x="3312670" y="287020"/>
                </a:lnTo>
                <a:lnTo>
                  <a:pt x="3315803" y="289634"/>
                </a:lnTo>
                <a:lnTo>
                  <a:pt x="3317535" y="290830"/>
                </a:lnTo>
                <a:lnTo>
                  <a:pt x="3317194" y="292100"/>
                </a:lnTo>
                <a:lnTo>
                  <a:pt x="3315020" y="293370"/>
                </a:lnTo>
                <a:lnTo>
                  <a:pt x="3313495" y="294640"/>
                </a:lnTo>
                <a:close/>
              </a:path>
              <a:path w="4096384" h="836930">
                <a:moveTo>
                  <a:pt x="3317535" y="290830"/>
                </a:moveTo>
                <a:lnTo>
                  <a:pt x="3315599" y="289479"/>
                </a:lnTo>
                <a:lnTo>
                  <a:pt x="3312670" y="287020"/>
                </a:lnTo>
                <a:lnTo>
                  <a:pt x="3318026" y="287020"/>
                </a:lnTo>
                <a:lnTo>
                  <a:pt x="3317535" y="29083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7535" y="293370"/>
                </a:lnTo>
                <a:lnTo>
                  <a:pt x="3317641" y="290002"/>
                </a:lnTo>
                <a:lnTo>
                  <a:pt x="3318026" y="287020"/>
                </a:lnTo>
                <a:lnTo>
                  <a:pt x="3322686" y="290830"/>
                </a:lnTo>
                <a:lnTo>
                  <a:pt x="3320042" y="290830"/>
                </a:lnTo>
                <a:lnTo>
                  <a:pt x="3319449" y="294061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26515" y="291737"/>
                </a:moveTo>
                <a:lnTo>
                  <a:pt x="3323233" y="291277"/>
                </a:lnTo>
                <a:lnTo>
                  <a:pt x="3318026" y="287020"/>
                </a:lnTo>
                <a:lnTo>
                  <a:pt x="3323496" y="287020"/>
                </a:lnTo>
                <a:lnTo>
                  <a:pt x="3326515" y="291737"/>
                </a:lnTo>
                <a:close/>
              </a:path>
              <a:path w="4096384" h="836930">
                <a:moveTo>
                  <a:pt x="3358256" y="294640"/>
                </a:moveTo>
                <a:lnTo>
                  <a:pt x="3356949" y="292178"/>
                </a:lnTo>
                <a:lnTo>
                  <a:pt x="3356146" y="291116"/>
                </a:lnTo>
                <a:lnTo>
                  <a:pt x="3356030" y="289634"/>
                </a:lnTo>
                <a:lnTo>
                  <a:pt x="3356259" y="287020"/>
                </a:lnTo>
                <a:lnTo>
                  <a:pt x="3359107" y="287020"/>
                </a:lnTo>
                <a:lnTo>
                  <a:pt x="3363304" y="288290"/>
                </a:lnTo>
                <a:lnTo>
                  <a:pt x="3358256" y="294640"/>
                </a:lnTo>
                <a:close/>
              </a:path>
              <a:path w="4096384" h="836930">
                <a:moveTo>
                  <a:pt x="3379563" y="297180"/>
                </a:moveTo>
                <a:lnTo>
                  <a:pt x="3378289" y="294640"/>
                </a:lnTo>
                <a:lnTo>
                  <a:pt x="3358256" y="294640"/>
                </a:lnTo>
                <a:lnTo>
                  <a:pt x="3363304" y="288290"/>
                </a:lnTo>
                <a:lnTo>
                  <a:pt x="3359107" y="287020"/>
                </a:lnTo>
                <a:lnTo>
                  <a:pt x="3374286" y="287020"/>
                </a:lnTo>
                <a:lnTo>
                  <a:pt x="3371985" y="289560"/>
                </a:lnTo>
                <a:lnTo>
                  <a:pt x="3370834" y="289560"/>
                </a:lnTo>
                <a:lnTo>
                  <a:pt x="3370834" y="290830"/>
                </a:lnTo>
                <a:lnTo>
                  <a:pt x="3383036" y="290830"/>
                </a:lnTo>
                <a:lnTo>
                  <a:pt x="3382228" y="292100"/>
                </a:lnTo>
                <a:lnTo>
                  <a:pt x="3382070" y="292100"/>
                </a:lnTo>
                <a:lnTo>
                  <a:pt x="3383626" y="294640"/>
                </a:lnTo>
                <a:lnTo>
                  <a:pt x="3385299" y="295910"/>
                </a:lnTo>
                <a:lnTo>
                  <a:pt x="3379563" y="295910"/>
                </a:lnTo>
                <a:lnTo>
                  <a:pt x="3379563" y="297180"/>
                </a:lnTo>
                <a:close/>
              </a:path>
              <a:path w="4096384" h="836930">
                <a:moveTo>
                  <a:pt x="3467212" y="290830"/>
                </a:moveTo>
                <a:lnTo>
                  <a:pt x="3464888" y="290830"/>
                </a:lnTo>
                <a:lnTo>
                  <a:pt x="3464705" y="288290"/>
                </a:lnTo>
                <a:lnTo>
                  <a:pt x="3466721" y="287020"/>
                </a:lnTo>
                <a:lnTo>
                  <a:pt x="3469386" y="288290"/>
                </a:lnTo>
                <a:lnTo>
                  <a:pt x="3469500" y="289076"/>
                </a:lnTo>
                <a:lnTo>
                  <a:pt x="3469431" y="289634"/>
                </a:lnTo>
                <a:lnTo>
                  <a:pt x="3467212" y="290830"/>
                </a:lnTo>
                <a:close/>
              </a:path>
              <a:path w="4096384" h="836930">
                <a:moveTo>
                  <a:pt x="3816875" y="293370"/>
                </a:moveTo>
                <a:lnTo>
                  <a:pt x="3815376" y="293370"/>
                </a:lnTo>
                <a:lnTo>
                  <a:pt x="3813744" y="291116"/>
                </a:lnTo>
                <a:lnTo>
                  <a:pt x="3813637" y="290521"/>
                </a:lnTo>
                <a:lnTo>
                  <a:pt x="3814368" y="288290"/>
                </a:lnTo>
                <a:lnTo>
                  <a:pt x="3815893" y="287020"/>
                </a:lnTo>
                <a:lnTo>
                  <a:pt x="3817672" y="290703"/>
                </a:lnTo>
                <a:lnTo>
                  <a:pt x="3817582" y="291277"/>
                </a:lnTo>
                <a:lnTo>
                  <a:pt x="3816875" y="293370"/>
                </a:lnTo>
                <a:close/>
              </a:path>
              <a:path w="4096384" h="836930">
                <a:moveTo>
                  <a:pt x="3919467" y="293370"/>
                </a:moveTo>
                <a:lnTo>
                  <a:pt x="3816875" y="293370"/>
                </a:lnTo>
                <a:lnTo>
                  <a:pt x="3817582" y="291277"/>
                </a:lnTo>
                <a:lnTo>
                  <a:pt x="3817672" y="290703"/>
                </a:lnTo>
                <a:lnTo>
                  <a:pt x="3815893" y="287020"/>
                </a:lnTo>
                <a:lnTo>
                  <a:pt x="3887966" y="287020"/>
                </a:lnTo>
                <a:lnTo>
                  <a:pt x="3887966" y="288290"/>
                </a:lnTo>
                <a:lnTo>
                  <a:pt x="3828786" y="288290"/>
                </a:lnTo>
                <a:lnTo>
                  <a:pt x="3828854" y="289634"/>
                </a:lnTo>
                <a:lnTo>
                  <a:pt x="3829951" y="290830"/>
                </a:lnTo>
                <a:lnTo>
                  <a:pt x="3920680" y="290830"/>
                </a:lnTo>
                <a:lnTo>
                  <a:pt x="3919467" y="293370"/>
                </a:lnTo>
                <a:close/>
              </a:path>
              <a:path w="4096384" h="836930">
                <a:moveTo>
                  <a:pt x="3923167" y="293370"/>
                </a:moveTo>
                <a:lnTo>
                  <a:pt x="3919467" y="293370"/>
                </a:lnTo>
                <a:lnTo>
                  <a:pt x="3922499" y="287020"/>
                </a:lnTo>
                <a:lnTo>
                  <a:pt x="3925086" y="289634"/>
                </a:lnTo>
                <a:lnTo>
                  <a:pt x="3926356" y="290830"/>
                </a:lnTo>
                <a:lnTo>
                  <a:pt x="3925681" y="292100"/>
                </a:lnTo>
                <a:lnTo>
                  <a:pt x="3923167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23167" y="293370"/>
                </a:lnTo>
                <a:lnTo>
                  <a:pt x="3925681" y="292100"/>
                </a:lnTo>
                <a:lnTo>
                  <a:pt x="3926356" y="290830"/>
                </a:lnTo>
                <a:lnTo>
                  <a:pt x="3924928" y="289479"/>
                </a:lnTo>
                <a:lnTo>
                  <a:pt x="3922499" y="287020"/>
                </a:lnTo>
                <a:lnTo>
                  <a:pt x="4005127" y="287020"/>
                </a:lnTo>
                <a:lnTo>
                  <a:pt x="4003293" y="289560"/>
                </a:lnTo>
                <a:lnTo>
                  <a:pt x="3936577" y="289560"/>
                </a:lnTo>
                <a:lnTo>
                  <a:pt x="3933211" y="292100"/>
                </a:lnTo>
                <a:lnTo>
                  <a:pt x="3935909" y="29210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18046" y="292100"/>
                </a:moveTo>
                <a:lnTo>
                  <a:pt x="4016520" y="290830"/>
                </a:lnTo>
                <a:lnTo>
                  <a:pt x="4015197" y="288290"/>
                </a:lnTo>
                <a:lnTo>
                  <a:pt x="4017371" y="287020"/>
                </a:lnTo>
                <a:lnTo>
                  <a:pt x="4019483" y="289479"/>
                </a:lnTo>
                <a:lnTo>
                  <a:pt x="4019507" y="289634"/>
                </a:lnTo>
                <a:lnTo>
                  <a:pt x="4018046" y="292100"/>
                </a:lnTo>
                <a:close/>
              </a:path>
              <a:path w="4096384" h="836930">
                <a:moveTo>
                  <a:pt x="4051571" y="292100"/>
                </a:moveTo>
                <a:lnTo>
                  <a:pt x="4018046" y="292100"/>
                </a:lnTo>
                <a:lnTo>
                  <a:pt x="4019507" y="289634"/>
                </a:lnTo>
                <a:lnTo>
                  <a:pt x="4019483" y="289479"/>
                </a:lnTo>
                <a:lnTo>
                  <a:pt x="4017371" y="287020"/>
                </a:lnTo>
                <a:lnTo>
                  <a:pt x="4058433" y="287020"/>
                </a:lnTo>
                <a:lnTo>
                  <a:pt x="4058433" y="288290"/>
                </a:lnTo>
                <a:lnTo>
                  <a:pt x="4058276" y="288290"/>
                </a:lnTo>
                <a:lnTo>
                  <a:pt x="4051571" y="292100"/>
                </a:lnTo>
                <a:close/>
              </a:path>
              <a:path w="4096384" h="836930">
                <a:moveTo>
                  <a:pt x="4063778" y="294264"/>
                </a:moveTo>
                <a:lnTo>
                  <a:pt x="4057759" y="293370"/>
                </a:lnTo>
                <a:lnTo>
                  <a:pt x="4051571" y="292100"/>
                </a:lnTo>
                <a:lnTo>
                  <a:pt x="4058276" y="288290"/>
                </a:lnTo>
                <a:lnTo>
                  <a:pt x="4058433" y="288290"/>
                </a:lnTo>
                <a:lnTo>
                  <a:pt x="4058433" y="287020"/>
                </a:lnTo>
                <a:lnTo>
                  <a:pt x="4064424" y="292820"/>
                </a:lnTo>
                <a:lnTo>
                  <a:pt x="4063778" y="294264"/>
                </a:lnTo>
                <a:close/>
              </a:path>
              <a:path w="4096384" h="836930">
                <a:moveTo>
                  <a:pt x="4064424" y="292820"/>
                </a:moveTo>
                <a:lnTo>
                  <a:pt x="4058433" y="287020"/>
                </a:lnTo>
                <a:lnTo>
                  <a:pt x="4095854" y="287020"/>
                </a:lnTo>
                <a:lnTo>
                  <a:pt x="4095854" y="290830"/>
                </a:lnTo>
                <a:lnTo>
                  <a:pt x="4065315" y="290830"/>
                </a:lnTo>
                <a:lnTo>
                  <a:pt x="4064424" y="292820"/>
                </a:lnTo>
                <a:close/>
              </a:path>
              <a:path w="4096384" h="836930">
                <a:moveTo>
                  <a:pt x="2051955" y="289560"/>
                </a:moveTo>
                <a:lnTo>
                  <a:pt x="2052829" y="287073"/>
                </a:lnTo>
                <a:lnTo>
                  <a:pt x="2053760" y="288508"/>
                </a:lnTo>
                <a:lnTo>
                  <a:pt x="2051955" y="289560"/>
                </a:lnTo>
                <a:close/>
              </a:path>
              <a:path w="4096384" h="836930">
                <a:moveTo>
                  <a:pt x="1527628" y="292100"/>
                </a:moveTo>
                <a:lnTo>
                  <a:pt x="1526285" y="292100"/>
                </a:lnTo>
                <a:lnTo>
                  <a:pt x="1524817" y="289634"/>
                </a:lnTo>
                <a:lnTo>
                  <a:pt x="1524810" y="289479"/>
                </a:lnTo>
                <a:lnTo>
                  <a:pt x="1525273" y="288501"/>
                </a:lnTo>
                <a:lnTo>
                  <a:pt x="1527454" y="287299"/>
                </a:lnTo>
                <a:lnTo>
                  <a:pt x="1528752" y="289479"/>
                </a:lnTo>
                <a:lnTo>
                  <a:pt x="1528765" y="289634"/>
                </a:lnTo>
                <a:lnTo>
                  <a:pt x="1527628" y="292100"/>
                </a:lnTo>
                <a:close/>
              </a:path>
              <a:path w="4096384" h="836930">
                <a:moveTo>
                  <a:pt x="1613889" y="288290"/>
                </a:moveTo>
                <a:lnTo>
                  <a:pt x="1613608" y="288290"/>
                </a:lnTo>
                <a:lnTo>
                  <a:pt x="1613772" y="288048"/>
                </a:lnTo>
                <a:lnTo>
                  <a:pt x="1613889" y="288290"/>
                </a:lnTo>
                <a:close/>
              </a:path>
              <a:path w="4096384" h="836930">
                <a:moveTo>
                  <a:pt x="435484" y="293370"/>
                </a:moveTo>
                <a:lnTo>
                  <a:pt x="426826" y="293370"/>
                </a:lnTo>
                <a:lnTo>
                  <a:pt x="431854" y="288290"/>
                </a:lnTo>
                <a:lnTo>
                  <a:pt x="432424" y="288290"/>
                </a:lnTo>
                <a:lnTo>
                  <a:pt x="434369" y="289560"/>
                </a:lnTo>
                <a:lnTo>
                  <a:pt x="439790" y="289560"/>
                </a:lnTo>
                <a:lnTo>
                  <a:pt x="440236" y="292100"/>
                </a:lnTo>
                <a:lnTo>
                  <a:pt x="434532" y="292100"/>
                </a:lnTo>
                <a:lnTo>
                  <a:pt x="435484" y="29337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945316" y="293315"/>
                </a:lnTo>
                <a:lnTo>
                  <a:pt x="947473" y="288290"/>
                </a:lnTo>
                <a:lnTo>
                  <a:pt x="948670" y="294640"/>
                </a:lnTo>
                <a:lnTo>
                  <a:pt x="947643" y="29464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58703" y="297180"/>
                </a:moveTo>
                <a:lnTo>
                  <a:pt x="949149" y="297180"/>
                </a:lnTo>
                <a:lnTo>
                  <a:pt x="949003" y="296090"/>
                </a:lnTo>
                <a:lnTo>
                  <a:pt x="948895" y="295829"/>
                </a:lnTo>
                <a:lnTo>
                  <a:pt x="947473" y="288290"/>
                </a:lnTo>
                <a:lnTo>
                  <a:pt x="953170" y="288290"/>
                </a:lnTo>
                <a:lnTo>
                  <a:pt x="954008" y="289560"/>
                </a:lnTo>
                <a:lnTo>
                  <a:pt x="961053" y="289560"/>
                </a:lnTo>
                <a:lnTo>
                  <a:pt x="958703" y="297180"/>
                </a:lnTo>
                <a:close/>
              </a:path>
              <a:path w="4096384" h="836930">
                <a:moveTo>
                  <a:pt x="1221875" y="289560"/>
                </a:moveTo>
                <a:lnTo>
                  <a:pt x="1222379" y="288290"/>
                </a:lnTo>
                <a:lnTo>
                  <a:pt x="1222883" y="288290"/>
                </a:lnTo>
                <a:lnTo>
                  <a:pt x="1221875" y="289560"/>
                </a:lnTo>
                <a:close/>
              </a:path>
              <a:path w="4096384" h="836930">
                <a:moveTo>
                  <a:pt x="1274847" y="289560"/>
                </a:moveTo>
                <a:lnTo>
                  <a:pt x="1221875" y="289560"/>
                </a:lnTo>
                <a:lnTo>
                  <a:pt x="1222883" y="288290"/>
                </a:lnTo>
                <a:lnTo>
                  <a:pt x="1274513" y="288290"/>
                </a:lnTo>
                <a:lnTo>
                  <a:pt x="1274847" y="289560"/>
                </a:lnTo>
                <a:close/>
              </a:path>
              <a:path w="4096384" h="836930">
                <a:moveTo>
                  <a:pt x="1342061" y="293370"/>
                </a:moveTo>
                <a:lnTo>
                  <a:pt x="1339213" y="292100"/>
                </a:lnTo>
                <a:lnTo>
                  <a:pt x="1336194" y="288290"/>
                </a:lnTo>
                <a:lnTo>
                  <a:pt x="1342061" y="293370"/>
                </a:lnTo>
                <a:close/>
              </a:path>
              <a:path w="4096384" h="836930">
                <a:moveTo>
                  <a:pt x="1347093" y="293370"/>
                </a:moveTo>
                <a:lnTo>
                  <a:pt x="1342061" y="293370"/>
                </a:lnTo>
                <a:lnTo>
                  <a:pt x="1336194" y="288290"/>
                </a:lnTo>
                <a:lnTo>
                  <a:pt x="1342817" y="288290"/>
                </a:lnTo>
                <a:lnTo>
                  <a:pt x="1342231" y="289560"/>
                </a:lnTo>
                <a:lnTo>
                  <a:pt x="1355668" y="289572"/>
                </a:lnTo>
                <a:lnTo>
                  <a:pt x="1358326" y="290830"/>
                </a:lnTo>
                <a:lnTo>
                  <a:pt x="1352793" y="290830"/>
                </a:lnTo>
                <a:lnTo>
                  <a:pt x="1346926" y="292100"/>
                </a:lnTo>
                <a:lnTo>
                  <a:pt x="1347093" y="293370"/>
                </a:lnTo>
                <a:close/>
              </a:path>
              <a:path w="4096384" h="836930">
                <a:moveTo>
                  <a:pt x="1419339" y="298450"/>
                </a:moveTo>
                <a:lnTo>
                  <a:pt x="1417997" y="297180"/>
                </a:lnTo>
                <a:lnTo>
                  <a:pt x="1416491" y="295910"/>
                </a:lnTo>
                <a:lnTo>
                  <a:pt x="1417663" y="288290"/>
                </a:lnTo>
                <a:lnTo>
                  <a:pt x="1420007" y="289560"/>
                </a:lnTo>
                <a:lnTo>
                  <a:pt x="1420511" y="289560"/>
                </a:lnTo>
                <a:lnTo>
                  <a:pt x="1421185" y="290830"/>
                </a:lnTo>
                <a:lnTo>
                  <a:pt x="1421541" y="291737"/>
                </a:lnTo>
                <a:lnTo>
                  <a:pt x="1421519" y="292100"/>
                </a:lnTo>
                <a:lnTo>
                  <a:pt x="1421683" y="292100"/>
                </a:lnTo>
                <a:lnTo>
                  <a:pt x="1419339" y="298450"/>
                </a:lnTo>
                <a:close/>
              </a:path>
              <a:path w="4096384" h="836930">
                <a:moveTo>
                  <a:pt x="1421570" y="291811"/>
                </a:moveTo>
                <a:lnTo>
                  <a:pt x="1421185" y="290830"/>
                </a:lnTo>
                <a:lnTo>
                  <a:pt x="1420511" y="289560"/>
                </a:lnTo>
                <a:lnTo>
                  <a:pt x="1420007" y="289560"/>
                </a:lnTo>
                <a:lnTo>
                  <a:pt x="1417663" y="288290"/>
                </a:lnTo>
                <a:lnTo>
                  <a:pt x="1422187" y="288290"/>
                </a:lnTo>
                <a:lnTo>
                  <a:pt x="1421570" y="291811"/>
                </a:lnTo>
                <a:close/>
              </a:path>
              <a:path w="4096384" h="836930">
                <a:moveTo>
                  <a:pt x="1489238" y="295910"/>
                </a:moveTo>
                <a:lnTo>
                  <a:pt x="1486219" y="293370"/>
                </a:lnTo>
                <a:lnTo>
                  <a:pt x="1484883" y="291116"/>
                </a:lnTo>
                <a:lnTo>
                  <a:pt x="1484836" y="290521"/>
                </a:lnTo>
                <a:lnTo>
                  <a:pt x="1485187" y="289634"/>
                </a:lnTo>
                <a:lnTo>
                  <a:pt x="1487561" y="288290"/>
                </a:lnTo>
                <a:lnTo>
                  <a:pt x="1492086" y="288290"/>
                </a:lnTo>
                <a:lnTo>
                  <a:pt x="1489712" y="294640"/>
                </a:lnTo>
                <a:lnTo>
                  <a:pt x="1488236" y="294640"/>
                </a:lnTo>
                <a:lnTo>
                  <a:pt x="1489391" y="295498"/>
                </a:lnTo>
                <a:lnTo>
                  <a:pt x="1489238" y="295910"/>
                </a:lnTo>
                <a:close/>
              </a:path>
              <a:path w="4096384" h="836930">
                <a:moveTo>
                  <a:pt x="1491641" y="289479"/>
                </a:moveTo>
                <a:lnTo>
                  <a:pt x="1492086" y="288290"/>
                </a:lnTo>
                <a:lnTo>
                  <a:pt x="1492426" y="288290"/>
                </a:lnTo>
                <a:lnTo>
                  <a:pt x="1491641" y="289479"/>
                </a:lnTo>
                <a:close/>
              </a:path>
              <a:path w="4096384" h="836930">
                <a:moveTo>
                  <a:pt x="1493428" y="290830"/>
                </a:moveTo>
                <a:lnTo>
                  <a:pt x="1491696" y="289634"/>
                </a:lnTo>
                <a:lnTo>
                  <a:pt x="1491641" y="289479"/>
                </a:lnTo>
                <a:lnTo>
                  <a:pt x="1492426" y="288290"/>
                </a:lnTo>
                <a:lnTo>
                  <a:pt x="1493428" y="290830"/>
                </a:lnTo>
                <a:close/>
              </a:path>
              <a:path w="4096384" h="836930">
                <a:moveTo>
                  <a:pt x="1496650" y="290830"/>
                </a:moveTo>
                <a:lnTo>
                  <a:pt x="1493428" y="290830"/>
                </a:lnTo>
                <a:lnTo>
                  <a:pt x="1492426" y="288290"/>
                </a:lnTo>
                <a:lnTo>
                  <a:pt x="1499613" y="288290"/>
                </a:lnTo>
                <a:lnTo>
                  <a:pt x="1496781" y="289508"/>
                </a:lnTo>
                <a:lnTo>
                  <a:pt x="1496657" y="290002"/>
                </a:lnTo>
                <a:lnTo>
                  <a:pt x="1496650" y="290830"/>
                </a:lnTo>
                <a:close/>
              </a:path>
              <a:path w="4096384" h="836930">
                <a:moveTo>
                  <a:pt x="1499131" y="297180"/>
                </a:moveTo>
                <a:lnTo>
                  <a:pt x="1497625" y="297180"/>
                </a:lnTo>
                <a:lnTo>
                  <a:pt x="1496743" y="294957"/>
                </a:lnTo>
                <a:lnTo>
                  <a:pt x="1496657" y="290002"/>
                </a:lnTo>
                <a:lnTo>
                  <a:pt x="1496781" y="289508"/>
                </a:lnTo>
                <a:lnTo>
                  <a:pt x="1499613" y="288290"/>
                </a:lnTo>
                <a:lnTo>
                  <a:pt x="1502156" y="290830"/>
                </a:lnTo>
                <a:lnTo>
                  <a:pt x="1500978" y="295910"/>
                </a:lnTo>
                <a:lnTo>
                  <a:pt x="1499131" y="297180"/>
                </a:lnTo>
                <a:close/>
              </a:path>
              <a:path w="4096384" h="836930">
                <a:moveTo>
                  <a:pt x="1504370" y="297180"/>
                </a:moveTo>
                <a:lnTo>
                  <a:pt x="1499131" y="297180"/>
                </a:lnTo>
                <a:lnTo>
                  <a:pt x="1500978" y="295910"/>
                </a:lnTo>
                <a:lnTo>
                  <a:pt x="1502156" y="290830"/>
                </a:lnTo>
                <a:lnTo>
                  <a:pt x="1499613" y="288290"/>
                </a:lnTo>
                <a:lnTo>
                  <a:pt x="1516729" y="288290"/>
                </a:lnTo>
                <a:lnTo>
                  <a:pt x="1518642" y="290703"/>
                </a:lnTo>
                <a:lnTo>
                  <a:pt x="1518742" y="292100"/>
                </a:lnTo>
                <a:lnTo>
                  <a:pt x="1538137" y="292100"/>
                </a:lnTo>
                <a:lnTo>
                  <a:pt x="1537849" y="293370"/>
                </a:lnTo>
                <a:lnTo>
                  <a:pt x="1506305" y="293370"/>
                </a:lnTo>
                <a:lnTo>
                  <a:pt x="1504697" y="295791"/>
                </a:lnTo>
                <a:lnTo>
                  <a:pt x="1504583" y="296090"/>
                </a:lnTo>
                <a:lnTo>
                  <a:pt x="1504370" y="29718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7342" y="292708"/>
                </a:lnTo>
                <a:lnTo>
                  <a:pt x="1577222" y="291994"/>
                </a:lnTo>
                <a:lnTo>
                  <a:pt x="1579897" y="289560"/>
                </a:lnTo>
                <a:lnTo>
                  <a:pt x="1583410" y="288290"/>
                </a:lnTo>
                <a:lnTo>
                  <a:pt x="1584110" y="290830"/>
                </a:lnTo>
                <a:lnTo>
                  <a:pt x="1582767" y="293370"/>
                </a:lnTo>
                <a:lnTo>
                  <a:pt x="1581595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564662" y="318770"/>
                </a:moveTo>
                <a:lnTo>
                  <a:pt x="1561114" y="315102"/>
                </a:lnTo>
                <a:lnTo>
                  <a:pt x="1560993" y="314798"/>
                </a:lnTo>
                <a:lnTo>
                  <a:pt x="1561364" y="311270"/>
                </a:lnTo>
                <a:lnTo>
                  <a:pt x="1570025" y="308610"/>
                </a:lnTo>
                <a:lnTo>
                  <a:pt x="1569023" y="303530"/>
                </a:lnTo>
                <a:lnTo>
                  <a:pt x="1567177" y="299720"/>
                </a:lnTo>
                <a:lnTo>
                  <a:pt x="1573378" y="299720"/>
                </a:lnTo>
                <a:lnTo>
                  <a:pt x="1578406" y="295910"/>
                </a:lnTo>
                <a:lnTo>
                  <a:pt x="1578577" y="295910"/>
                </a:lnTo>
                <a:lnTo>
                  <a:pt x="1581595" y="294640"/>
                </a:lnTo>
                <a:lnTo>
                  <a:pt x="1582767" y="293370"/>
                </a:lnTo>
                <a:lnTo>
                  <a:pt x="1583958" y="291116"/>
                </a:lnTo>
                <a:lnTo>
                  <a:pt x="1584025" y="290521"/>
                </a:lnTo>
                <a:lnTo>
                  <a:pt x="1583410" y="288290"/>
                </a:lnTo>
                <a:lnTo>
                  <a:pt x="1601665" y="288290"/>
                </a:lnTo>
                <a:lnTo>
                  <a:pt x="1606274" y="290830"/>
                </a:lnTo>
                <a:lnTo>
                  <a:pt x="1592234" y="290830"/>
                </a:lnTo>
                <a:lnTo>
                  <a:pt x="1585134" y="295910"/>
                </a:lnTo>
                <a:lnTo>
                  <a:pt x="1579224" y="303494"/>
                </a:lnTo>
                <a:lnTo>
                  <a:pt x="1579103" y="306189"/>
                </a:lnTo>
                <a:lnTo>
                  <a:pt x="1577516" y="307499"/>
                </a:lnTo>
                <a:lnTo>
                  <a:pt x="1568853" y="313690"/>
                </a:lnTo>
                <a:lnTo>
                  <a:pt x="1564158" y="313690"/>
                </a:lnTo>
                <a:lnTo>
                  <a:pt x="1563696" y="317229"/>
                </a:lnTo>
                <a:lnTo>
                  <a:pt x="1563773" y="317641"/>
                </a:lnTo>
                <a:lnTo>
                  <a:pt x="1564662" y="318770"/>
                </a:lnTo>
                <a:close/>
              </a:path>
              <a:path w="4096384" h="836930">
                <a:moveTo>
                  <a:pt x="1692562" y="299720"/>
                </a:moveTo>
                <a:lnTo>
                  <a:pt x="1685019" y="288290"/>
                </a:lnTo>
                <a:lnTo>
                  <a:pt x="1686525" y="288290"/>
                </a:lnTo>
                <a:lnTo>
                  <a:pt x="1689877" y="289560"/>
                </a:lnTo>
                <a:lnTo>
                  <a:pt x="1692562" y="289560"/>
                </a:lnTo>
                <a:lnTo>
                  <a:pt x="1692562" y="299720"/>
                </a:lnTo>
                <a:close/>
              </a:path>
              <a:path w="4096384" h="836930">
                <a:moveTo>
                  <a:pt x="1689877" y="289560"/>
                </a:moveTo>
                <a:lnTo>
                  <a:pt x="1686525" y="288290"/>
                </a:lnTo>
                <a:lnTo>
                  <a:pt x="1690549" y="288290"/>
                </a:lnTo>
                <a:lnTo>
                  <a:pt x="1689877" y="289560"/>
                </a:lnTo>
                <a:close/>
              </a:path>
              <a:path w="4096384" h="836930">
                <a:moveTo>
                  <a:pt x="1742686" y="292100"/>
                </a:moveTo>
                <a:lnTo>
                  <a:pt x="1741678" y="292100"/>
                </a:lnTo>
                <a:lnTo>
                  <a:pt x="1741029" y="291116"/>
                </a:lnTo>
                <a:lnTo>
                  <a:pt x="1740907" y="290703"/>
                </a:lnTo>
                <a:lnTo>
                  <a:pt x="1742182" y="288290"/>
                </a:lnTo>
                <a:lnTo>
                  <a:pt x="1743020" y="288290"/>
                </a:lnTo>
                <a:lnTo>
                  <a:pt x="1743646" y="289479"/>
                </a:lnTo>
                <a:lnTo>
                  <a:pt x="1743514" y="290002"/>
                </a:lnTo>
                <a:lnTo>
                  <a:pt x="1742686" y="292100"/>
                </a:lnTo>
                <a:close/>
              </a:path>
              <a:path w="4096384" h="836930">
                <a:moveTo>
                  <a:pt x="1749555" y="292100"/>
                </a:moveTo>
                <a:lnTo>
                  <a:pt x="1742686" y="292100"/>
                </a:lnTo>
                <a:lnTo>
                  <a:pt x="1743537" y="289941"/>
                </a:lnTo>
                <a:lnTo>
                  <a:pt x="1743646" y="289479"/>
                </a:lnTo>
                <a:lnTo>
                  <a:pt x="1743020" y="288290"/>
                </a:lnTo>
                <a:lnTo>
                  <a:pt x="1756430" y="288290"/>
                </a:lnTo>
                <a:lnTo>
                  <a:pt x="1749555" y="292100"/>
                </a:lnTo>
                <a:close/>
              </a:path>
              <a:path w="4096384" h="836930">
                <a:moveTo>
                  <a:pt x="1762461" y="294640"/>
                </a:moveTo>
                <a:lnTo>
                  <a:pt x="1755756" y="293370"/>
                </a:lnTo>
                <a:lnTo>
                  <a:pt x="1749555" y="292100"/>
                </a:lnTo>
                <a:lnTo>
                  <a:pt x="1756430" y="288290"/>
                </a:lnTo>
                <a:lnTo>
                  <a:pt x="1758549" y="290521"/>
                </a:lnTo>
                <a:lnTo>
                  <a:pt x="1758440" y="290830"/>
                </a:lnTo>
                <a:lnTo>
                  <a:pt x="1758842" y="290830"/>
                </a:lnTo>
                <a:lnTo>
                  <a:pt x="1762461" y="294640"/>
                </a:lnTo>
                <a:close/>
              </a:path>
              <a:path w="4096384" h="836930">
                <a:moveTo>
                  <a:pt x="1758549" y="290521"/>
                </a:moveTo>
                <a:lnTo>
                  <a:pt x="1756430" y="288290"/>
                </a:lnTo>
                <a:lnTo>
                  <a:pt x="1759333" y="288290"/>
                </a:lnTo>
                <a:lnTo>
                  <a:pt x="1758549" y="290521"/>
                </a:lnTo>
                <a:close/>
              </a:path>
              <a:path w="4096384" h="836930">
                <a:moveTo>
                  <a:pt x="2138276" y="294640"/>
                </a:moveTo>
                <a:lnTo>
                  <a:pt x="2144817" y="288290"/>
                </a:lnTo>
                <a:lnTo>
                  <a:pt x="2144483" y="290830"/>
                </a:lnTo>
                <a:lnTo>
                  <a:pt x="2152197" y="292100"/>
                </a:lnTo>
                <a:lnTo>
                  <a:pt x="2144483" y="293370"/>
                </a:lnTo>
                <a:lnTo>
                  <a:pt x="2142139" y="293370"/>
                </a:lnTo>
                <a:lnTo>
                  <a:pt x="2140628" y="294158"/>
                </a:lnTo>
                <a:lnTo>
                  <a:pt x="2138276" y="294640"/>
                </a:lnTo>
                <a:close/>
              </a:path>
              <a:path w="4096384" h="836930">
                <a:moveTo>
                  <a:pt x="2147363" y="320040"/>
                </a:moveTo>
                <a:lnTo>
                  <a:pt x="2136020" y="320040"/>
                </a:lnTo>
                <a:lnTo>
                  <a:pt x="2139614" y="313697"/>
                </a:lnTo>
                <a:lnTo>
                  <a:pt x="2141294" y="308610"/>
                </a:lnTo>
                <a:lnTo>
                  <a:pt x="2137274" y="307340"/>
                </a:lnTo>
                <a:lnTo>
                  <a:pt x="2137484" y="301568"/>
                </a:lnTo>
                <a:lnTo>
                  <a:pt x="2137608" y="299720"/>
                </a:lnTo>
                <a:lnTo>
                  <a:pt x="2142139" y="297180"/>
                </a:lnTo>
                <a:lnTo>
                  <a:pt x="2142139" y="293849"/>
                </a:lnTo>
                <a:lnTo>
                  <a:pt x="2144483" y="293370"/>
                </a:lnTo>
                <a:lnTo>
                  <a:pt x="2152197" y="292100"/>
                </a:lnTo>
                <a:lnTo>
                  <a:pt x="2144483" y="290830"/>
                </a:lnTo>
                <a:lnTo>
                  <a:pt x="2144817" y="288290"/>
                </a:lnTo>
                <a:lnTo>
                  <a:pt x="2166945" y="288290"/>
                </a:lnTo>
                <a:lnTo>
                  <a:pt x="2168286" y="289560"/>
                </a:lnTo>
                <a:lnTo>
                  <a:pt x="2158227" y="289560"/>
                </a:lnTo>
                <a:lnTo>
                  <a:pt x="2159229" y="290830"/>
                </a:lnTo>
                <a:lnTo>
                  <a:pt x="2169627" y="290830"/>
                </a:lnTo>
                <a:lnTo>
                  <a:pt x="2171133" y="292100"/>
                </a:lnTo>
                <a:lnTo>
                  <a:pt x="2173395" y="293370"/>
                </a:lnTo>
                <a:lnTo>
                  <a:pt x="2149178" y="293370"/>
                </a:lnTo>
                <a:lnTo>
                  <a:pt x="2147716" y="294597"/>
                </a:lnTo>
                <a:lnTo>
                  <a:pt x="2147770" y="294957"/>
                </a:lnTo>
                <a:lnTo>
                  <a:pt x="2148382" y="296810"/>
                </a:lnTo>
                <a:lnTo>
                  <a:pt x="2148264" y="298389"/>
                </a:lnTo>
                <a:lnTo>
                  <a:pt x="2147999" y="299720"/>
                </a:lnTo>
                <a:lnTo>
                  <a:pt x="2145321" y="300990"/>
                </a:lnTo>
                <a:lnTo>
                  <a:pt x="2143209" y="303530"/>
                </a:lnTo>
                <a:lnTo>
                  <a:pt x="2145529" y="304800"/>
                </a:lnTo>
                <a:lnTo>
                  <a:pt x="2169377" y="304800"/>
                </a:lnTo>
                <a:lnTo>
                  <a:pt x="2164765" y="307340"/>
                </a:lnTo>
                <a:lnTo>
                  <a:pt x="2153035" y="307340"/>
                </a:lnTo>
                <a:lnTo>
                  <a:pt x="2146493" y="314960"/>
                </a:lnTo>
                <a:lnTo>
                  <a:pt x="2155488" y="314960"/>
                </a:lnTo>
                <a:lnTo>
                  <a:pt x="2155209" y="316230"/>
                </a:lnTo>
                <a:lnTo>
                  <a:pt x="2145946" y="316230"/>
                </a:lnTo>
                <a:lnTo>
                  <a:pt x="2147363" y="320040"/>
                </a:lnTo>
                <a:close/>
              </a:path>
              <a:path w="4096384" h="836930">
                <a:moveTo>
                  <a:pt x="2253944" y="293370"/>
                </a:moveTo>
                <a:lnTo>
                  <a:pt x="2252936" y="293370"/>
                </a:lnTo>
                <a:lnTo>
                  <a:pt x="2252105" y="291277"/>
                </a:lnTo>
                <a:lnTo>
                  <a:pt x="2252050" y="290521"/>
                </a:lnTo>
                <a:lnTo>
                  <a:pt x="2252936" y="288290"/>
                </a:lnTo>
                <a:lnTo>
                  <a:pt x="2253944" y="288290"/>
                </a:lnTo>
                <a:lnTo>
                  <a:pt x="2254824" y="290521"/>
                </a:lnTo>
                <a:lnTo>
                  <a:pt x="2254769" y="291277"/>
                </a:lnTo>
                <a:lnTo>
                  <a:pt x="2253944" y="29337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213210" y="299720"/>
                </a:lnTo>
                <a:lnTo>
                  <a:pt x="2207172" y="294640"/>
                </a:lnTo>
                <a:lnTo>
                  <a:pt x="2203830" y="293370"/>
                </a:lnTo>
                <a:lnTo>
                  <a:pt x="2253944" y="293370"/>
                </a:lnTo>
                <a:lnTo>
                  <a:pt x="2254769" y="291277"/>
                </a:lnTo>
                <a:lnTo>
                  <a:pt x="2254824" y="290521"/>
                </a:lnTo>
                <a:lnTo>
                  <a:pt x="2253944" y="288290"/>
                </a:lnTo>
                <a:lnTo>
                  <a:pt x="2279926" y="288290"/>
                </a:lnTo>
                <a:lnTo>
                  <a:pt x="2278806" y="290703"/>
                </a:lnTo>
                <a:lnTo>
                  <a:pt x="2278650" y="291277"/>
                </a:lnTo>
                <a:lnTo>
                  <a:pt x="2277916" y="294640"/>
                </a:lnTo>
                <a:lnTo>
                  <a:pt x="2244888" y="294640"/>
                </a:lnTo>
                <a:lnTo>
                  <a:pt x="2245000" y="295910"/>
                </a:lnTo>
                <a:lnTo>
                  <a:pt x="2219915" y="295910"/>
                </a:lnTo>
                <a:lnTo>
                  <a:pt x="2218409" y="297180"/>
                </a:lnTo>
                <a:lnTo>
                  <a:pt x="2218572" y="297180"/>
                </a:lnTo>
                <a:lnTo>
                  <a:pt x="2220249" y="298450"/>
                </a:lnTo>
                <a:lnTo>
                  <a:pt x="2341987" y="298450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277916" y="294640"/>
                </a:moveTo>
                <a:lnTo>
                  <a:pt x="2278685" y="291116"/>
                </a:lnTo>
                <a:lnTo>
                  <a:pt x="2278806" y="290703"/>
                </a:lnTo>
                <a:lnTo>
                  <a:pt x="2279926" y="288290"/>
                </a:lnTo>
                <a:lnTo>
                  <a:pt x="2281432" y="288290"/>
                </a:lnTo>
                <a:lnTo>
                  <a:pt x="2282945" y="289572"/>
                </a:lnTo>
                <a:lnTo>
                  <a:pt x="2284402" y="292018"/>
                </a:lnTo>
                <a:lnTo>
                  <a:pt x="2284280" y="292166"/>
                </a:lnTo>
                <a:lnTo>
                  <a:pt x="2277916" y="294640"/>
                </a:lnTo>
                <a:close/>
              </a:path>
              <a:path w="4096384" h="836930">
                <a:moveTo>
                  <a:pt x="2399942" y="292100"/>
                </a:moveTo>
                <a:lnTo>
                  <a:pt x="2398770" y="292100"/>
                </a:lnTo>
                <a:lnTo>
                  <a:pt x="2398379" y="291116"/>
                </a:lnTo>
                <a:lnTo>
                  <a:pt x="2398266" y="288290"/>
                </a:lnTo>
                <a:lnTo>
                  <a:pt x="2403131" y="289560"/>
                </a:lnTo>
                <a:lnTo>
                  <a:pt x="2401618" y="290830"/>
                </a:lnTo>
                <a:lnTo>
                  <a:pt x="2399942" y="292100"/>
                </a:lnTo>
                <a:close/>
              </a:path>
              <a:path w="4096384" h="836930">
                <a:moveTo>
                  <a:pt x="2415028" y="297180"/>
                </a:moveTo>
                <a:lnTo>
                  <a:pt x="2410674" y="297180"/>
                </a:lnTo>
                <a:lnTo>
                  <a:pt x="2410504" y="294640"/>
                </a:lnTo>
                <a:lnTo>
                  <a:pt x="2408991" y="292100"/>
                </a:lnTo>
                <a:lnTo>
                  <a:pt x="2399942" y="292100"/>
                </a:lnTo>
                <a:lnTo>
                  <a:pt x="2401618" y="290830"/>
                </a:lnTo>
                <a:lnTo>
                  <a:pt x="2403131" y="289560"/>
                </a:lnTo>
                <a:lnTo>
                  <a:pt x="2398266" y="288290"/>
                </a:lnTo>
                <a:lnTo>
                  <a:pt x="2412667" y="288290"/>
                </a:lnTo>
                <a:lnTo>
                  <a:pt x="2411585" y="289479"/>
                </a:lnTo>
                <a:lnTo>
                  <a:pt x="2411512" y="294640"/>
                </a:lnTo>
                <a:lnTo>
                  <a:pt x="2418605" y="294640"/>
                </a:lnTo>
                <a:lnTo>
                  <a:pt x="2415028" y="297180"/>
                </a:lnTo>
                <a:close/>
              </a:path>
              <a:path w="4096384" h="836930">
                <a:moveTo>
                  <a:pt x="2506047" y="292708"/>
                </a:moveTo>
                <a:lnTo>
                  <a:pt x="2506011" y="291277"/>
                </a:lnTo>
                <a:lnTo>
                  <a:pt x="2506464" y="288290"/>
                </a:lnTo>
                <a:lnTo>
                  <a:pt x="2510047" y="289560"/>
                </a:lnTo>
                <a:lnTo>
                  <a:pt x="2514105" y="292100"/>
                </a:lnTo>
                <a:lnTo>
                  <a:pt x="2508578" y="292100"/>
                </a:lnTo>
                <a:lnTo>
                  <a:pt x="2506047" y="292708"/>
                </a:lnTo>
                <a:close/>
              </a:path>
              <a:path w="4096384" h="836930">
                <a:moveTo>
                  <a:pt x="2520183" y="300990"/>
                </a:moveTo>
                <a:lnTo>
                  <a:pt x="2516605" y="300990"/>
                </a:lnTo>
                <a:lnTo>
                  <a:pt x="2516169" y="296538"/>
                </a:lnTo>
                <a:lnTo>
                  <a:pt x="2516045" y="295791"/>
                </a:lnTo>
                <a:lnTo>
                  <a:pt x="2514105" y="292100"/>
                </a:lnTo>
                <a:lnTo>
                  <a:pt x="2510047" y="289560"/>
                </a:lnTo>
                <a:lnTo>
                  <a:pt x="2506464" y="288290"/>
                </a:lnTo>
                <a:lnTo>
                  <a:pt x="2529688" y="288290"/>
                </a:lnTo>
                <a:lnTo>
                  <a:pt x="2533715" y="290830"/>
                </a:lnTo>
                <a:lnTo>
                  <a:pt x="2544522" y="290830"/>
                </a:lnTo>
                <a:lnTo>
                  <a:pt x="2543123" y="292527"/>
                </a:lnTo>
                <a:lnTo>
                  <a:pt x="2541078" y="294640"/>
                </a:lnTo>
                <a:lnTo>
                  <a:pt x="2533198" y="294640"/>
                </a:lnTo>
                <a:lnTo>
                  <a:pt x="2527684" y="295910"/>
                </a:lnTo>
                <a:lnTo>
                  <a:pt x="2524653" y="295910"/>
                </a:lnTo>
                <a:lnTo>
                  <a:pt x="2520183" y="300990"/>
                </a:lnTo>
                <a:close/>
              </a:path>
              <a:path w="4096384" h="836930">
                <a:moveTo>
                  <a:pt x="2630276" y="293370"/>
                </a:moveTo>
                <a:lnTo>
                  <a:pt x="2628928" y="293370"/>
                </a:lnTo>
                <a:lnTo>
                  <a:pt x="2627574" y="291116"/>
                </a:lnTo>
                <a:lnTo>
                  <a:pt x="2627469" y="290703"/>
                </a:lnTo>
                <a:lnTo>
                  <a:pt x="2628744" y="288290"/>
                </a:lnTo>
                <a:lnTo>
                  <a:pt x="2630093" y="288290"/>
                </a:lnTo>
                <a:lnTo>
                  <a:pt x="2631593" y="290830"/>
                </a:lnTo>
                <a:lnTo>
                  <a:pt x="2630276" y="293370"/>
                </a:lnTo>
                <a:close/>
              </a:path>
              <a:path w="4096384" h="836930">
                <a:moveTo>
                  <a:pt x="2777938" y="292100"/>
                </a:moveTo>
                <a:lnTo>
                  <a:pt x="2775675" y="289634"/>
                </a:lnTo>
                <a:lnTo>
                  <a:pt x="2775606" y="288290"/>
                </a:lnTo>
                <a:lnTo>
                  <a:pt x="2778114" y="288290"/>
                </a:lnTo>
                <a:lnTo>
                  <a:pt x="2779985" y="289479"/>
                </a:lnTo>
                <a:lnTo>
                  <a:pt x="2780111" y="290830"/>
                </a:lnTo>
                <a:lnTo>
                  <a:pt x="2777938" y="292100"/>
                </a:lnTo>
                <a:close/>
              </a:path>
              <a:path w="4096384" h="836930">
                <a:moveTo>
                  <a:pt x="2788499" y="292100"/>
                </a:moveTo>
                <a:lnTo>
                  <a:pt x="2777938" y="292100"/>
                </a:lnTo>
                <a:lnTo>
                  <a:pt x="2780111" y="290830"/>
                </a:lnTo>
                <a:lnTo>
                  <a:pt x="2779985" y="289479"/>
                </a:lnTo>
                <a:lnTo>
                  <a:pt x="2778114" y="288290"/>
                </a:lnTo>
                <a:lnTo>
                  <a:pt x="2790647" y="288290"/>
                </a:lnTo>
                <a:lnTo>
                  <a:pt x="2789508" y="290830"/>
                </a:lnTo>
                <a:lnTo>
                  <a:pt x="2789841" y="290830"/>
                </a:lnTo>
                <a:lnTo>
                  <a:pt x="2788499" y="29210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42202" y="292178"/>
                </a:lnTo>
                <a:lnTo>
                  <a:pt x="2842187" y="291737"/>
                </a:lnTo>
                <a:lnTo>
                  <a:pt x="2842423" y="289941"/>
                </a:lnTo>
                <a:lnTo>
                  <a:pt x="2842547" y="289479"/>
                </a:lnTo>
                <a:lnTo>
                  <a:pt x="2843639" y="288290"/>
                </a:lnTo>
                <a:lnTo>
                  <a:pt x="2845755" y="289634"/>
                </a:lnTo>
                <a:lnTo>
                  <a:pt x="2847338" y="290830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884203" y="293370"/>
                </a:moveTo>
                <a:lnTo>
                  <a:pt x="2843148" y="293370"/>
                </a:lnTo>
                <a:lnTo>
                  <a:pt x="2847338" y="290830"/>
                </a:lnTo>
                <a:lnTo>
                  <a:pt x="2845528" y="289479"/>
                </a:lnTo>
                <a:lnTo>
                  <a:pt x="2843639" y="288290"/>
                </a:lnTo>
                <a:lnTo>
                  <a:pt x="2871962" y="288290"/>
                </a:lnTo>
                <a:lnTo>
                  <a:pt x="2871203" y="289479"/>
                </a:lnTo>
                <a:lnTo>
                  <a:pt x="2871325" y="290002"/>
                </a:lnTo>
                <a:lnTo>
                  <a:pt x="2872142" y="292100"/>
                </a:lnTo>
                <a:lnTo>
                  <a:pt x="2883712" y="292100"/>
                </a:lnTo>
                <a:lnTo>
                  <a:pt x="2884203" y="293370"/>
                </a:lnTo>
                <a:close/>
              </a:path>
              <a:path w="4096384" h="836930">
                <a:moveTo>
                  <a:pt x="2887235" y="293370"/>
                </a:moveTo>
                <a:lnTo>
                  <a:pt x="2884203" y="293370"/>
                </a:lnTo>
                <a:lnTo>
                  <a:pt x="2883877" y="292527"/>
                </a:lnTo>
                <a:lnTo>
                  <a:pt x="2883781" y="291994"/>
                </a:lnTo>
                <a:lnTo>
                  <a:pt x="2885386" y="289572"/>
                </a:lnTo>
                <a:lnTo>
                  <a:pt x="2886743" y="288290"/>
                </a:lnTo>
                <a:lnTo>
                  <a:pt x="2888691" y="292018"/>
                </a:lnTo>
                <a:lnTo>
                  <a:pt x="2888641" y="292178"/>
                </a:lnTo>
                <a:lnTo>
                  <a:pt x="2887235" y="293370"/>
                </a:lnTo>
                <a:close/>
              </a:path>
              <a:path w="4096384" h="836930">
                <a:moveTo>
                  <a:pt x="2902600" y="298450"/>
                </a:moveTo>
                <a:lnTo>
                  <a:pt x="2897305" y="298450"/>
                </a:lnTo>
                <a:lnTo>
                  <a:pt x="2889592" y="293370"/>
                </a:lnTo>
                <a:lnTo>
                  <a:pt x="2887235" y="293370"/>
                </a:lnTo>
                <a:lnTo>
                  <a:pt x="2888641" y="292178"/>
                </a:lnTo>
                <a:lnTo>
                  <a:pt x="2888691" y="292018"/>
                </a:lnTo>
                <a:lnTo>
                  <a:pt x="2886743" y="288290"/>
                </a:lnTo>
                <a:lnTo>
                  <a:pt x="2911158" y="288290"/>
                </a:lnTo>
                <a:lnTo>
                  <a:pt x="2902661" y="297180"/>
                </a:lnTo>
                <a:lnTo>
                  <a:pt x="2902600" y="298450"/>
                </a:lnTo>
                <a:close/>
              </a:path>
              <a:path w="4096384" h="836930">
                <a:moveTo>
                  <a:pt x="2940377" y="290830"/>
                </a:moveTo>
                <a:lnTo>
                  <a:pt x="2938694" y="290830"/>
                </a:lnTo>
                <a:lnTo>
                  <a:pt x="2938137" y="289479"/>
                </a:lnTo>
                <a:lnTo>
                  <a:pt x="2937535" y="288290"/>
                </a:lnTo>
                <a:lnTo>
                  <a:pt x="2939709" y="288290"/>
                </a:lnTo>
                <a:lnTo>
                  <a:pt x="2940377" y="290830"/>
                </a:lnTo>
                <a:close/>
              </a:path>
              <a:path w="4096384" h="836930">
                <a:moveTo>
                  <a:pt x="2969712" y="299720"/>
                </a:moveTo>
                <a:lnTo>
                  <a:pt x="2968527" y="297180"/>
                </a:lnTo>
                <a:lnTo>
                  <a:pt x="2966555" y="292178"/>
                </a:lnTo>
                <a:lnTo>
                  <a:pt x="2966476" y="291737"/>
                </a:lnTo>
                <a:lnTo>
                  <a:pt x="2966029" y="288290"/>
                </a:lnTo>
                <a:lnTo>
                  <a:pt x="2969371" y="289560"/>
                </a:lnTo>
                <a:lnTo>
                  <a:pt x="2977292" y="297180"/>
                </a:lnTo>
                <a:lnTo>
                  <a:pt x="2969712" y="297180"/>
                </a:lnTo>
                <a:lnTo>
                  <a:pt x="2969712" y="299720"/>
                </a:lnTo>
                <a:close/>
              </a:path>
              <a:path w="4096384" h="836930">
                <a:moveTo>
                  <a:pt x="2985787" y="299720"/>
                </a:moveTo>
                <a:lnTo>
                  <a:pt x="2979933" y="299720"/>
                </a:lnTo>
                <a:lnTo>
                  <a:pt x="2969371" y="289560"/>
                </a:lnTo>
                <a:lnTo>
                  <a:pt x="2966029" y="288290"/>
                </a:lnTo>
                <a:lnTo>
                  <a:pt x="2977425" y="288290"/>
                </a:lnTo>
                <a:lnTo>
                  <a:pt x="2978233" y="291811"/>
                </a:lnTo>
                <a:lnTo>
                  <a:pt x="2978250" y="292100"/>
                </a:lnTo>
                <a:lnTo>
                  <a:pt x="2978591" y="293370"/>
                </a:lnTo>
                <a:lnTo>
                  <a:pt x="2979506" y="293370"/>
                </a:lnTo>
                <a:lnTo>
                  <a:pt x="2985787" y="299720"/>
                </a:lnTo>
                <a:close/>
              </a:path>
              <a:path w="4096384" h="836930">
                <a:moveTo>
                  <a:pt x="3076651" y="292100"/>
                </a:moveTo>
                <a:lnTo>
                  <a:pt x="3072120" y="292100"/>
                </a:lnTo>
                <a:lnTo>
                  <a:pt x="3071295" y="288290"/>
                </a:lnTo>
                <a:lnTo>
                  <a:pt x="3074137" y="288290"/>
                </a:lnTo>
                <a:lnTo>
                  <a:pt x="3076549" y="289508"/>
                </a:lnTo>
                <a:lnTo>
                  <a:pt x="3076651" y="292100"/>
                </a:lnTo>
                <a:close/>
              </a:path>
              <a:path w="4096384" h="836930">
                <a:moveTo>
                  <a:pt x="3091070" y="298450"/>
                </a:moveTo>
                <a:lnTo>
                  <a:pt x="3088045" y="298450"/>
                </a:lnTo>
                <a:lnTo>
                  <a:pt x="3084705" y="295910"/>
                </a:lnTo>
                <a:lnTo>
                  <a:pt x="3083848" y="294640"/>
                </a:lnTo>
                <a:lnTo>
                  <a:pt x="3079683" y="292100"/>
                </a:lnTo>
                <a:lnTo>
                  <a:pt x="3076651" y="292100"/>
                </a:lnTo>
                <a:lnTo>
                  <a:pt x="3076549" y="289508"/>
                </a:lnTo>
                <a:lnTo>
                  <a:pt x="3074137" y="288290"/>
                </a:lnTo>
                <a:lnTo>
                  <a:pt x="3084804" y="288290"/>
                </a:lnTo>
                <a:lnTo>
                  <a:pt x="3086048" y="293370"/>
                </a:lnTo>
                <a:lnTo>
                  <a:pt x="3101390" y="293370"/>
                </a:lnTo>
                <a:lnTo>
                  <a:pt x="3101546" y="294640"/>
                </a:lnTo>
                <a:lnTo>
                  <a:pt x="3102558" y="295910"/>
                </a:lnTo>
                <a:lnTo>
                  <a:pt x="3093584" y="295910"/>
                </a:lnTo>
                <a:lnTo>
                  <a:pt x="3091227" y="297180"/>
                </a:lnTo>
                <a:lnTo>
                  <a:pt x="3091070" y="298450"/>
                </a:lnTo>
                <a:close/>
              </a:path>
              <a:path w="4096384" h="836930">
                <a:moveTo>
                  <a:pt x="3205515" y="300990"/>
                </a:moveTo>
                <a:lnTo>
                  <a:pt x="3200033" y="300990"/>
                </a:lnTo>
                <a:lnTo>
                  <a:pt x="3204040" y="294640"/>
                </a:lnTo>
                <a:lnTo>
                  <a:pt x="3205055" y="294640"/>
                </a:lnTo>
                <a:lnTo>
                  <a:pt x="3210078" y="293370"/>
                </a:lnTo>
                <a:lnTo>
                  <a:pt x="3214372" y="292164"/>
                </a:lnTo>
                <a:lnTo>
                  <a:pt x="3214496" y="291994"/>
                </a:lnTo>
                <a:lnTo>
                  <a:pt x="3210745" y="288290"/>
                </a:lnTo>
                <a:lnTo>
                  <a:pt x="3224830" y="288290"/>
                </a:lnTo>
                <a:lnTo>
                  <a:pt x="3220428" y="289560"/>
                </a:lnTo>
                <a:lnTo>
                  <a:pt x="3215509" y="293370"/>
                </a:lnTo>
                <a:lnTo>
                  <a:pt x="3213069" y="297180"/>
                </a:lnTo>
                <a:lnTo>
                  <a:pt x="3205588" y="297180"/>
                </a:lnTo>
                <a:lnTo>
                  <a:pt x="3205515" y="300990"/>
                </a:lnTo>
                <a:close/>
              </a:path>
              <a:path w="4096384" h="836930">
                <a:moveTo>
                  <a:pt x="3216108" y="298450"/>
                </a:moveTo>
                <a:lnTo>
                  <a:pt x="3213069" y="297180"/>
                </a:lnTo>
                <a:lnTo>
                  <a:pt x="3215509" y="293370"/>
                </a:lnTo>
                <a:lnTo>
                  <a:pt x="3220428" y="289560"/>
                </a:lnTo>
                <a:lnTo>
                  <a:pt x="3224830" y="288290"/>
                </a:lnTo>
                <a:lnTo>
                  <a:pt x="3226916" y="289508"/>
                </a:lnTo>
                <a:lnTo>
                  <a:pt x="3224118" y="293370"/>
                </a:lnTo>
                <a:lnTo>
                  <a:pt x="3219406" y="297180"/>
                </a:lnTo>
                <a:lnTo>
                  <a:pt x="3216108" y="298450"/>
                </a:lnTo>
                <a:close/>
              </a:path>
              <a:path w="4096384" h="836930">
                <a:moveTo>
                  <a:pt x="3225838" y="298450"/>
                </a:moveTo>
                <a:lnTo>
                  <a:pt x="3216108" y="298450"/>
                </a:lnTo>
                <a:lnTo>
                  <a:pt x="3219406" y="297180"/>
                </a:lnTo>
                <a:lnTo>
                  <a:pt x="3224118" y="293370"/>
                </a:lnTo>
                <a:lnTo>
                  <a:pt x="3226948" y="289634"/>
                </a:lnTo>
                <a:lnTo>
                  <a:pt x="3224830" y="288290"/>
                </a:lnTo>
                <a:lnTo>
                  <a:pt x="3233375" y="288290"/>
                </a:lnTo>
                <a:lnTo>
                  <a:pt x="3233048" y="289508"/>
                </a:lnTo>
                <a:lnTo>
                  <a:pt x="3233184" y="290002"/>
                </a:lnTo>
                <a:lnTo>
                  <a:pt x="3233892" y="292100"/>
                </a:lnTo>
                <a:lnTo>
                  <a:pt x="3238656" y="292100"/>
                </a:lnTo>
                <a:lnTo>
                  <a:pt x="3239405" y="293370"/>
                </a:lnTo>
                <a:lnTo>
                  <a:pt x="3225838" y="293370"/>
                </a:lnTo>
                <a:lnTo>
                  <a:pt x="3225838" y="298450"/>
                </a:lnTo>
                <a:close/>
              </a:path>
              <a:path w="4096384" h="836930">
                <a:moveTo>
                  <a:pt x="3235058" y="292100"/>
                </a:moveTo>
                <a:lnTo>
                  <a:pt x="3233892" y="292100"/>
                </a:lnTo>
                <a:lnTo>
                  <a:pt x="3233163" y="289941"/>
                </a:lnTo>
                <a:lnTo>
                  <a:pt x="3233048" y="289508"/>
                </a:lnTo>
                <a:lnTo>
                  <a:pt x="3233375" y="288290"/>
                </a:lnTo>
                <a:lnTo>
                  <a:pt x="3239248" y="288290"/>
                </a:lnTo>
                <a:lnTo>
                  <a:pt x="3239614" y="289234"/>
                </a:lnTo>
                <a:lnTo>
                  <a:pt x="3239628" y="290830"/>
                </a:lnTo>
                <a:lnTo>
                  <a:pt x="3236740" y="290830"/>
                </a:lnTo>
                <a:lnTo>
                  <a:pt x="3235058" y="29210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30035" y="299720"/>
                </a:lnTo>
                <a:lnTo>
                  <a:pt x="3231182" y="298470"/>
                </a:lnTo>
                <a:lnTo>
                  <a:pt x="3235215" y="295910"/>
                </a:lnTo>
                <a:lnTo>
                  <a:pt x="3225838" y="293370"/>
                </a:lnTo>
                <a:lnTo>
                  <a:pt x="3239405" y="293370"/>
                </a:lnTo>
                <a:lnTo>
                  <a:pt x="3239510" y="292178"/>
                </a:lnTo>
                <a:lnTo>
                  <a:pt x="3239614" y="289234"/>
                </a:lnTo>
                <a:lnTo>
                  <a:pt x="3239248" y="288290"/>
                </a:lnTo>
                <a:lnTo>
                  <a:pt x="3248959" y="288290"/>
                </a:lnTo>
                <a:lnTo>
                  <a:pt x="3247793" y="290830"/>
                </a:lnTo>
                <a:lnTo>
                  <a:pt x="3237415" y="297180"/>
                </a:lnTo>
                <a:lnTo>
                  <a:pt x="3242588" y="298450"/>
                </a:lnTo>
                <a:lnTo>
                  <a:pt x="3254341" y="29845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249724" y="298450"/>
                </a:moveTo>
                <a:lnTo>
                  <a:pt x="3242588" y="298450"/>
                </a:lnTo>
                <a:lnTo>
                  <a:pt x="3237415" y="297180"/>
                </a:lnTo>
                <a:lnTo>
                  <a:pt x="3247793" y="290830"/>
                </a:lnTo>
                <a:lnTo>
                  <a:pt x="3248959" y="288290"/>
                </a:lnTo>
                <a:lnTo>
                  <a:pt x="3252029" y="288290"/>
                </a:lnTo>
                <a:lnTo>
                  <a:pt x="3252577" y="293370"/>
                </a:lnTo>
                <a:lnTo>
                  <a:pt x="3249724" y="298450"/>
                </a:lnTo>
                <a:close/>
              </a:path>
              <a:path w="4096384" h="836930">
                <a:moveTo>
                  <a:pt x="3285095" y="292100"/>
                </a:moveTo>
                <a:lnTo>
                  <a:pt x="3278667" y="292100"/>
                </a:lnTo>
                <a:lnTo>
                  <a:pt x="3282484" y="288290"/>
                </a:lnTo>
                <a:lnTo>
                  <a:pt x="3288200" y="288290"/>
                </a:lnTo>
                <a:lnTo>
                  <a:pt x="3285095" y="292100"/>
                </a:lnTo>
                <a:close/>
              </a:path>
              <a:path w="4096384" h="836930">
                <a:moveTo>
                  <a:pt x="3280312" y="303530"/>
                </a:moveTo>
                <a:lnTo>
                  <a:pt x="3275779" y="303530"/>
                </a:lnTo>
                <a:lnTo>
                  <a:pt x="3288200" y="288290"/>
                </a:lnTo>
                <a:lnTo>
                  <a:pt x="3288960" y="288290"/>
                </a:lnTo>
                <a:lnTo>
                  <a:pt x="3293419" y="292100"/>
                </a:lnTo>
                <a:lnTo>
                  <a:pt x="3290040" y="292100"/>
                </a:lnTo>
                <a:lnTo>
                  <a:pt x="3286517" y="294640"/>
                </a:lnTo>
                <a:lnTo>
                  <a:pt x="3283676" y="297180"/>
                </a:lnTo>
                <a:lnTo>
                  <a:pt x="3289073" y="300990"/>
                </a:lnTo>
                <a:lnTo>
                  <a:pt x="3282818" y="300990"/>
                </a:lnTo>
                <a:lnTo>
                  <a:pt x="3280978" y="302260"/>
                </a:lnTo>
                <a:lnTo>
                  <a:pt x="3280312" y="303530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24205" y="291277"/>
                </a:lnTo>
                <a:lnTo>
                  <a:pt x="3424100" y="289076"/>
                </a:lnTo>
                <a:lnTo>
                  <a:pt x="3424291" y="288290"/>
                </a:lnTo>
                <a:lnTo>
                  <a:pt x="3425306" y="288290"/>
                </a:lnTo>
                <a:lnTo>
                  <a:pt x="3426851" y="289572"/>
                </a:lnTo>
                <a:lnTo>
                  <a:pt x="3428822" y="290830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439725" y="293370"/>
                </a:moveTo>
                <a:lnTo>
                  <a:pt x="3424474" y="293370"/>
                </a:lnTo>
                <a:lnTo>
                  <a:pt x="3428822" y="290830"/>
                </a:lnTo>
                <a:lnTo>
                  <a:pt x="3426851" y="289572"/>
                </a:lnTo>
                <a:lnTo>
                  <a:pt x="3425306" y="288290"/>
                </a:lnTo>
                <a:lnTo>
                  <a:pt x="3440392" y="288290"/>
                </a:lnTo>
                <a:lnTo>
                  <a:pt x="3438794" y="290703"/>
                </a:lnTo>
                <a:lnTo>
                  <a:pt x="3438888" y="291277"/>
                </a:lnTo>
                <a:lnTo>
                  <a:pt x="3439725" y="293370"/>
                </a:lnTo>
                <a:close/>
              </a:path>
              <a:path w="4096384" h="836930">
                <a:moveTo>
                  <a:pt x="3440916" y="293370"/>
                </a:moveTo>
                <a:lnTo>
                  <a:pt x="3439725" y="293370"/>
                </a:lnTo>
                <a:lnTo>
                  <a:pt x="3438888" y="291277"/>
                </a:lnTo>
                <a:lnTo>
                  <a:pt x="3438794" y="290703"/>
                </a:lnTo>
                <a:lnTo>
                  <a:pt x="3440392" y="288290"/>
                </a:lnTo>
                <a:lnTo>
                  <a:pt x="3441558" y="288290"/>
                </a:lnTo>
                <a:lnTo>
                  <a:pt x="3442476" y="291737"/>
                </a:lnTo>
                <a:lnTo>
                  <a:pt x="3442470" y="292178"/>
                </a:lnTo>
                <a:lnTo>
                  <a:pt x="3440916" y="293370"/>
                </a:lnTo>
                <a:close/>
              </a:path>
              <a:path w="4096384" h="836930">
                <a:moveTo>
                  <a:pt x="3452120" y="293370"/>
                </a:moveTo>
                <a:lnTo>
                  <a:pt x="3440916" y="293370"/>
                </a:lnTo>
                <a:lnTo>
                  <a:pt x="3442470" y="292178"/>
                </a:lnTo>
                <a:lnTo>
                  <a:pt x="3442476" y="291737"/>
                </a:lnTo>
                <a:lnTo>
                  <a:pt x="3441558" y="288290"/>
                </a:lnTo>
                <a:lnTo>
                  <a:pt x="3454143" y="288290"/>
                </a:lnTo>
                <a:lnTo>
                  <a:pt x="3452221" y="290703"/>
                </a:lnTo>
                <a:lnTo>
                  <a:pt x="3452120" y="293370"/>
                </a:lnTo>
                <a:close/>
              </a:path>
              <a:path w="4096384" h="836930">
                <a:moveTo>
                  <a:pt x="3452120" y="294640"/>
                </a:moveTo>
                <a:lnTo>
                  <a:pt x="3452221" y="290703"/>
                </a:lnTo>
                <a:lnTo>
                  <a:pt x="3454143" y="288290"/>
                </a:lnTo>
                <a:lnTo>
                  <a:pt x="3459840" y="288290"/>
                </a:lnTo>
                <a:lnTo>
                  <a:pt x="3452120" y="294640"/>
                </a:lnTo>
                <a:close/>
              </a:path>
              <a:path w="4096384" h="836930">
                <a:moveTo>
                  <a:pt x="3447281" y="298450"/>
                </a:moveTo>
                <a:lnTo>
                  <a:pt x="3421626" y="298450"/>
                </a:lnTo>
                <a:lnTo>
                  <a:pt x="3420604" y="294640"/>
                </a:lnTo>
                <a:lnTo>
                  <a:pt x="3452120" y="294640"/>
                </a:lnTo>
                <a:lnTo>
                  <a:pt x="3459840" y="288290"/>
                </a:lnTo>
                <a:lnTo>
                  <a:pt x="3464705" y="288290"/>
                </a:lnTo>
                <a:lnTo>
                  <a:pt x="3464888" y="290830"/>
                </a:lnTo>
                <a:lnTo>
                  <a:pt x="3490850" y="290830"/>
                </a:lnTo>
                <a:lnTo>
                  <a:pt x="3493024" y="292100"/>
                </a:lnTo>
                <a:lnTo>
                  <a:pt x="3629816" y="292100"/>
                </a:lnTo>
                <a:lnTo>
                  <a:pt x="3629816" y="293370"/>
                </a:lnTo>
                <a:lnTo>
                  <a:pt x="3529574" y="293370"/>
                </a:lnTo>
                <a:lnTo>
                  <a:pt x="3525109" y="295910"/>
                </a:lnTo>
                <a:lnTo>
                  <a:pt x="3460016" y="295910"/>
                </a:lnTo>
                <a:lnTo>
                  <a:pt x="3459499" y="297180"/>
                </a:lnTo>
                <a:lnTo>
                  <a:pt x="3445598" y="297180"/>
                </a:lnTo>
                <a:lnTo>
                  <a:pt x="3447281" y="298450"/>
                </a:lnTo>
                <a:close/>
              </a:path>
              <a:path w="4096384" h="836930">
                <a:moveTo>
                  <a:pt x="3711952" y="297180"/>
                </a:moveTo>
                <a:lnTo>
                  <a:pt x="3708096" y="293370"/>
                </a:lnTo>
                <a:lnTo>
                  <a:pt x="3700899" y="288290"/>
                </a:lnTo>
                <a:lnTo>
                  <a:pt x="3711775" y="288290"/>
                </a:lnTo>
                <a:lnTo>
                  <a:pt x="3711952" y="297180"/>
                </a:lnTo>
                <a:close/>
              </a:path>
              <a:path w="4096384" h="836930">
                <a:moveTo>
                  <a:pt x="3712125" y="297180"/>
                </a:moveTo>
                <a:lnTo>
                  <a:pt x="3711952" y="297180"/>
                </a:lnTo>
                <a:lnTo>
                  <a:pt x="3711775" y="288290"/>
                </a:lnTo>
                <a:lnTo>
                  <a:pt x="3743120" y="288290"/>
                </a:lnTo>
                <a:lnTo>
                  <a:pt x="3745620" y="290830"/>
                </a:lnTo>
                <a:lnTo>
                  <a:pt x="3718814" y="290830"/>
                </a:lnTo>
                <a:lnTo>
                  <a:pt x="3712125" y="29718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74471" y="289560"/>
                </a:lnTo>
                <a:lnTo>
                  <a:pt x="3779336" y="28829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831634" y="290830"/>
                </a:moveTo>
                <a:lnTo>
                  <a:pt x="3829951" y="290830"/>
                </a:lnTo>
                <a:lnTo>
                  <a:pt x="3828854" y="289634"/>
                </a:lnTo>
                <a:lnTo>
                  <a:pt x="3828786" y="288290"/>
                </a:lnTo>
                <a:lnTo>
                  <a:pt x="3830285" y="288290"/>
                </a:lnTo>
                <a:lnTo>
                  <a:pt x="3831715" y="289479"/>
                </a:lnTo>
                <a:lnTo>
                  <a:pt x="3831634" y="29083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19339" y="298450"/>
                </a:lnTo>
                <a:lnTo>
                  <a:pt x="1421654" y="292178"/>
                </a:lnTo>
                <a:lnTo>
                  <a:pt x="1421689" y="291994"/>
                </a:lnTo>
                <a:lnTo>
                  <a:pt x="1427598" y="288339"/>
                </a:lnTo>
                <a:lnTo>
                  <a:pt x="1431073" y="292100"/>
                </a:lnTo>
                <a:lnTo>
                  <a:pt x="1431243" y="292100"/>
                </a:lnTo>
                <a:lnTo>
                  <a:pt x="1431243" y="293370"/>
                </a:lnTo>
                <a:lnTo>
                  <a:pt x="1430569" y="293370"/>
                </a:lnTo>
                <a:lnTo>
                  <a:pt x="1429567" y="294640"/>
                </a:lnTo>
                <a:lnTo>
                  <a:pt x="1427386" y="295910"/>
                </a:lnTo>
                <a:lnTo>
                  <a:pt x="1430064" y="29718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3139013" y="306070"/>
                </a:moveTo>
                <a:lnTo>
                  <a:pt x="3134973" y="306070"/>
                </a:lnTo>
                <a:lnTo>
                  <a:pt x="3141010" y="294640"/>
                </a:lnTo>
                <a:lnTo>
                  <a:pt x="3141243" y="292820"/>
                </a:lnTo>
                <a:lnTo>
                  <a:pt x="3141695" y="288392"/>
                </a:lnTo>
                <a:lnTo>
                  <a:pt x="3143544" y="292100"/>
                </a:lnTo>
                <a:lnTo>
                  <a:pt x="3152757" y="292100"/>
                </a:lnTo>
                <a:lnTo>
                  <a:pt x="3155314" y="293370"/>
                </a:lnTo>
                <a:lnTo>
                  <a:pt x="3146550" y="293370"/>
                </a:lnTo>
                <a:lnTo>
                  <a:pt x="3145718" y="295910"/>
                </a:lnTo>
                <a:lnTo>
                  <a:pt x="3144867" y="297180"/>
                </a:lnTo>
                <a:lnTo>
                  <a:pt x="3146052" y="299720"/>
                </a:lnTo>
                <a:lnTo>
                  <a:pt x="3147218" y="299720"/>
                </a:lnTo>
                <a:lnTo>
                  <a:pt x="3148383" y="300990"/>
                </a:lnTo>
                <a:lnTo>
                  <a:pt x="3144036" y="300990"/>
                </a:lnTo>
                <a:lnTo>
                  <a:pt x="3138005" y="304800"/>
                </a:lnTo>
                <a:lnTo>
                  <a:pt x="3139013" y="306070"/>
                </a:lnTo>
                <a:close/>
              </a:path>
              <a:path w="4096384" h="836930">
                <a:moveTo>
                  <a:pt x="2054470" y="289560"/>
                </a:moveTo>
                <a:lnTo>
                  <a:pt x="2051955" y="289560"/>
                </a:lnTo>
                <a:lnTo>
                  <a:pt x="2053775" y="288508"/>
                </a:lnTo>
                <a:lnTo>
                  <a:pt x="2054470" y="289560"/>
                </a:lnTo>
                <a:close/>
              </a:path>
              <a:path w="4096384" h="836930">
                <a:moveTo>
                  <a:pt x="1526285" y="292100"/>
                </a:moveTo>
                <a:lnTo>
                  <a:pt x="1518742" y="292100"/>
                </a:lnTo>
                <a:lnTo>
                  <a:pt x="1525261" y="288508"/>
                </a:lnTo>
                <a:lnTo>
                  <a:pt x="1524810" y="289479"/>
                </a:lnTo>
                <a:lnTo>
                  <a:pt x="1524817" y="289634"/>
                </a:lnTo>
                <a:lnTo>
                  <a:pt x="1526285" y="292100"/>
                </a:lnTo>
                <a:close/>
              </a:path>
              <a:path w="4096384" h="836930">
                <a:moveTo>
                  <a:pt x="1382461" y="289560"/>
                </a:moveTo>
                <a:lnTo>
                  <a:pt x="1382632" y="289076"/>
                </a:lnTo>
                <a:lnTo>
                  <a:pt x="1382632" y="289508"/>
                </a:lnTo>
                <a:lnTo>
                  <a:pt x="1382461" y="289560"/>
                </a:lnTo>
                <a:close/>
              </a:path>
              <a:path w="4096384" h="836930">
                <a:moveTo>
                  <a:pt x="3179408" y="289634"/>
                </a:moveTo>
                <a:lnTo>
                  <a:pt x="3179104" y="289234"/>
                </a:lnTo>
                <a:lnTo>
                  <a:pt x="3179916" y="289508"/>
                </a:lnTo>
                <a:lnTo>
                  <a:pt x="3179408" y="289634"/>
                </a:lnTo>
                <a:close/>
              </a:path>
              <a:path w="4096384" h="836930">
                <a:moveTo>
                  <a:pt x="1382632" y="289560"/>
                </a:moveTo>
                <a:lnTo>
                  <a:pt x="1382461" y="28956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235562" y="295910"/>
                </a:moveTo>
                <a:lnTo>
                  <a:pt x="233218" y="295910"/>
                </a:lnTo>
                <a:lnTo>
                  <a:pt x="230533" y="293370"/>
                </a:lnTo>
                <a:lnTo>
                  <a:pt x="234560" y="289560"/>
                </a:lnTo>
                <a:lnTo>
                  <a:pt x="235548" y="293315"/>
                </a:lnTo>
                <a:lnTo>
                  <a:pt x="235562" y="295910"/>
                </a:lnTo>
                <a:close/>
              </a:path>
              <a:path w="4096384" h="836930">
                <a:moveTo>
                  <a:pt x="740537" y="290830"/>
                </a:moveTo>
                <a:lnTo>
                  <a:pt x="734248" y="290830"/>
                </a:lnTo>
                <a:lnTo>
                  <a:pt x="738943" y="289560"/>
                </a:lnTo>
                <a:lnTo>
                  <a:pt x="740537" y="290830"/>
                </a:lnTo>
                <a:close/>
              </a:path>
              <a:path w="4096384" h="836930">
                <a:moveTo>
                  <a:pt x="742132" y="292100"/>
                </a:moveTo>
                <a:lnTo>
                  <a:pt x="738943" y="289560"/>
                </a:lnTo>
                <a:lnTo>
                  <a:pt x="742132" y="289560"/>
                </a:lnTo>
                <a:lnTo>
                  <a:pt x="742132" y="292100"/>
                </a:lnTo>
                <a:close/>
              </a:path>
              <a:path w="4096384" h="836930">
                <a:moveTo>
                  <a:pt x="2026307" y="292100"/>
                </a:moveTo>
                <a:lnTo>
                  <a:pt x="2024795" y="292100"/>
                </a:lnTo>
                <a:lnTo>
                  <a:pt x="2023118" y="290830"/>
                </a:lnTo>
                <a:lnTo>
                  <a:pt x="2025135" y="289560"/>
                </a:lnTo>
                <a:lnTo>
                  <a:pt x="2026190" y="290703"/>
                </a:lnTo>
                <a:lnTo>
                  <a:pt x="2026307" y="292100"/>
                </a:lnTo>
                <a:close/>
              </a:path>
              <a:path w="4096384" h="836930">
                <a:moveTo>
                  <a:pt x="2051426" y="292100"/>
                </a:moveTo>
                <a:lnTo>
                  <a:pt x="2026307" y="292100"/>
                </a:lnTo>
                <a:lnTo>
                  <a:pt x="2026190" y="290703"/>
                </a:lnTo>
                <a:lnTo>
                  <a:pt x="2025135" y="289560"/>
                </a:lnTo>
                <a:lnTo>
                  <a:pt x="2036447" y="289560"/>
                </a:lnTo>
                <a:lnTo>
                  <a:pt x="2036365" y="290830"/>
                </a:lnTo>
                <a:lnTo>
                  <a:pt x="2051101" y="290830"/>
                </a:lnTo>
                <a:lnTo>
                  <a:pt x="2051426" y="29210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3348" y="289560"/>
                </a:lnTo>
                <a:lnTo>
                  <a:pt x="2064861" y="290830"/>
                </a:lnTo>
                <a:lnTo>
                  <a:pt x="2065195" y="292100"/>
                </a:lnTo>
                <a:lnTo>
                  <a:pt x="2061338" y="29210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70306" y="297180"/>
                </a:moveTo>
                <a:lnTo>
                  <a:pt x="2061646" y="297180"/>
                </a:lnTo>
                <a:lnTo>
                  <a:pt x="2061374" y="292696"/>
                </a:lnTo>
                <a:lnTo>
                  <a:pt x="2063185" y="292100"/>
                </a:lnTo>
                <a:lnTo>
                  <a:pt x="2065195" y="292100"/>
                </a:lnTo>
                <a:lnTo>
                  <a:pt x="2064861" y="290830"/>
                </a:lnTo>
                <a:lnTo>
                  <a:pt x="2063348" y="289560"/>
                </a:lnTo>
                <a:lnTo>
                  <a:pt x="2076425" y="289560"/>
                </a:lnTo>
                <a:lnTo>
                  <a:pt x="2076425" y="294640"/>
                </a:lnTo>
                <a:lnTo>
                  <a:pt x="2071730" y="294640"/>
                </a:lnTo>
                <a:lnTo>
                  <a:pt x="2070306" y="297180"/>
                </a:lnTo>
                <a:close/>
              </a:path>
              <a:path w="4096384" h="836930">
                <a:moveTo>
                  <a:pt x="2159569" y="290830"/>
                </a:moveTo>
                <a:lnTo>
                  <a:pt x="2159229" y="290830"/>
                </a:lnTo>
                <a:lnTo>
                  <a:pt x="2158227" y="289560"/>
                </a:lnTo>
                <a:lnTo>
                  <a:pt x="2159569" y="290830"/>
                </a:lnTo>
                <a:close/>
              </a:path>
              <a:path w="4096384" h="836930">
                <a:moveTo>
                  <a:pt x="2169627" y="290830"/>
                </a:moveTo>
                <a:lnTo>
                  <a:pt x="2159569" y="290830"/>
                </a:lnTo>
                <a:lnTo>
                  <a:pt x="2158227" y="289560"/>
                </a:lnTo>
                <a:lnTo>
                  <a:pt x="2168286" y="289560"/>
                </a:lnTo>
                <a:lnTo>
                  <a:pt x="2169627" y="290830"/>
                </a:lnTo>
                <a:close/>
              </a:path>
              <a:path w="4096384" h="836930">
                <a:moveTo>
                  <a:pt x="2320490" y="292100"/>
                </a:moveTo>
                <a:lnTo>
                  <a:pt x="2319652" y="292100"/>
                </a:lnTo>
                <a:lnTo>
                  <a:pt x="2319003" y="291116"/>
                </a:lnTo>
                <a:lnTo>
                  <a:pt x="2318914" y="290703"/>
                </a:lnTo>
                <a:lnTo>
                  <a:pt x="2319822" y="289560"/>
                </a:lnTo>
                <a:lnTo>
                  <a:pt x="2320654" y="289560"/>
                </a:lnTo>
                <a:lnTo>
                  <a:pt x="2321328" y="290830"/>
                </a:lnTo>
                <a:lnTo>
                  <a:pt x="2320490" y="292100"/>
                </a:lnTo>
                <a:close/>
              </a:path>
              <a:path w="4096384" h="836930">
                <a:moveTo>
                  <a:pt x="2344831" y="292100"/>
                </a:moveTo>
                <a:lnTo>
                  <a:pt x="2320490" y="292100"/>
                </a:lnTo>
                <a:lnTo>
                  <a:pt x="2321139" y="291116"/>
                </a:lnTo>
                <a:lnTo>
                  <a:pt x="2321261" y="290703"/>
                </a:lnTo>
                <a:lnTo>
                  <a:pt x="2320654" y="289560"/>
                </a:lnTo>
                <a:lnTo>
                  <a:pt x="2344966" y="289560"/>
                </a:lnTo>
                <a:lnTo>
                  <a:pt x="2344831" y="292100"/>
                </a:lnTo>
                <a:close/>
              </a:path>
              <a:path w="4096384" h="836930">
                <a:moveTo>
                  <a:pt x="2421903" y="300990"/>
                </a:moveTo>
                <a:lnTo>
                  <a:pt x="2420895" y="299720"/>
                </a:lnTo>
                <a:lnTo>
                  <a:pt x="2415028" y="297180"/>
                </a:lnTo>
                <a:lnTo>
                  <a:pt x="2425760" y="289560"/>
                </a:lnTo>
                <a:lnTo>
                  <a:pt x="2427941" y="289560"/>
                </a:lnTo>
                <a:lnTo>
                  <a:pt x="2428275" y="290830"/>
                </a:lnTo>
                <a:lnTo>
                  <a:pt x="2421903" y="30099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29113" y="306070"/>
                </a:lnTo>
                <a:lnTo>
                  <a:pt x="2430455" y="304800"/>
                </a:lnTo>
                <a:lnTo>
                  <a:pt x="2431123" y="303530"/>
                </a:lnTo>
                <a:lnTo>
                  <a:pt x="2429447" y="300990"/>
                </a:lnTo>
                <a:lnTo>
                  <a:pt x="2421903" y="300990"/>
                </a:lnTo>
                <a:lnTo>
                  <a:pt x="2428095" y="291116"/>
                </a:lnTo>
                <a:lnTo>
                  <a:pt x="2428193" y="290521"/>
                </a:lnTo>
                <a:lnTo>
                  <a:pt x="2427941" y="289560"/>
                </a:lnTo>
                <a:lnTo>
                  <a:pt x="2440950" y="289560"/>
                </a:lnTo>
                <a:lnTo>
                  <a:pt x="2439208" y="293370"/>
                </a:lnTo>
                <a:lnTo>
                  <a:pt x="2446879" y="293370"/>
                </a:lnTo>
                <a:lnTo>
                  <a:pt x="2446710" y="294640"/>
                </a:lnTo>
                <a:lnTo>
                  <a:pt x="2436826" y="294640"/>
                </a:lnTo>
                <a:lnTo>
                  <a:pt x="2433807" y="295910"/>
                </a:lnTo>
                <a:lnTo>
                  <a:pt x="2433929" y="297489"/>
                </a:lnTo>
                <a:lnTo>
                  <a:pt x="2434305" y="298450"/>
                </a:lnTo>
                <a:lnTo>
                  <a:pt x="2446655" y="298450"/>
                </a:lnTo>
                <a:lnTo>
                  <a:pt x="2447500" y="302260"/>
                </a:lnTo>
                <a:lnTo>
                  <a:pt x="2438836" y="302260"/>
                </a:lnTo>
                <a:lnTo>
                  <a:pt x="2438956" y="304458"/>
                </a:lnTo>
                <a:lnTo>
                  <a:pt x="2439035" y="304832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636849" y="298450"/>
                </a:moveTo>
                <a:lnTo>
                  <a:pt x="2635907" y="297382"/>
                </a:lnTo>
                <a:lnTo>
                  <a:pt x="2635842" y="296810"/>
                </a:lnTo>
                <a:lnTo>
                  <a:pt x="2636903" y="293370"/>
                </a:lnTo>
                <a:lnTo>
                  <a:pt x="2639980" y="290830"/>
                </a:lnTo>
                <a:lnTo>
                  <a:pt x="2643503" y="289560"/>
                </a:lnTo>
                <a:lnTo>
                  <a:pt x="2650699" y="290830"/>
                </a:lnTo>
                <a:lnTo>
                  <a:pt x="2650699" y="292100"/>
                </a:lnTo>
                <a:lnTo>
                  <a:pt x="2642154" y="292100"/>
                </a:lnTo>
                <a:lnTo>
                  <a:pt x="2640655" y="294640"/>
                </a:lnTo>
                <a:lnTo>
                  <a:pt x="2636849" y="298450"/>
                </a:lnTo>
                <a:close/>
              </a:path>
              <a:path w="4096384" h="836930">
                <a:moveTo>
                  <a:pt x="2659426" y="298450"/>
                </a:moveTo>
                <a:lnTo>
                  <a:pt x="2650699" y="298450"/>
                </a:lnTo>
                <a:lnTo>
                  <a:pt x="2650699" y="290830"/>
                </a:lnTo>
                <a:lnTo>
                  <a:pt x="2643503" y="289560"/>
                </a:lnTo>
                <a:lnTo>
                  <a:pt x="2655905" y="289560"/>
                </a:lnTo>
                <a:lnTo>
                  <a:pt x="2656239" y="290830"/>
                </a:lnTo>
                <a:lnTo>
                  <a:pt x="2692395" y="290830"/>
                </a:lnTo>
                <a:lnTo>
                  <a:pt x="2690772" y="292100"/>
                </a:lnTo>
                <a:lnTo>
                  <a:pt x="2769059" y="292100"/>
                </a:lnTo>
                <a:lnTo>
                  <a:pt x="2769059" y="293370"/>
                </a:lnTo>
                <a:lnTo>
                  <a:pt x="2675679" y="293370"/>
                </a:lnTo>
                <a:lnTo>
                  <a:pt x="2674873" y="294640"/>
                </a:lnTo>
                <a:lnTo>
                  <a:pt x="2661444" y="294640"/>
                </a:lnTo>
                <a:lnTo>
                  <a:pt x="2659426" y="298450"/>
                </a:lnTo>
                <a:close/>
              </a:path>
              <a:path w="4096384" h="836930">
                <a:moveTo>
                  <a:pt x="2726812" y="290830"/>
                </a:moveTo>
                <a:lnTo>
                  <a:pt x="2723289" y="290830"/>
                </a:lnTo>
                <a:lnTo>
                  <a:pt x="2723472" y="289560"/>
                </a:lnTo>
                <a:lnTo>
                  <a:pt x="2725797" y="289560"/>
                </a:lnTo>
                <a:lnTo>
                  <a:pt x="2726812" y="290830"/>
                </a:lnTo>
                <a:close/>
              </a:path>
              <a:path w="4096384" h="836930">
                <a:moveTo>
                  <a:pt x="2737707" y="290830"/>
                </a:moveTo>
                <a:lnTo>
                  <a:pt x="2726812" y="290830"/>
                </a:lnTo>
                <a:lnTo>
                  <a:pt x="2725797" y="289560"/>
                </a:lnTo>
                <a:lnTo>
                  <a:pt x="2736699" y="289560"/>
                </a:lnTo>
                <a:lnTo>
                  <a:pt x="2737707" y="290830"/>
                </a:lnTo>
                <a:close/>
              </a:path>
              <a:path w="4096384" h="836930">
                <a:moveTo>
                  <a:pt x="2737891" y="290830"/>
                </a:moveTo>
                <a:lnTo>
                  <a:pt x="2737707" y="290830"/>
                </a:lnTo>
                <a:lnTo>
                  <a:pt x="2736699" y="289560"/>
                </a:lnTo>
                <a:lnTo>
                  <a:pt x="2737891" y="290830"/>
                </a:lnTo>
                <a:close/>
              </a:path>
              <a:path w="4096384" h="836930">
                <a:moveTo>
                  <a:pt x="2769059" y="290830"/>
                </a:moveTo>
                <a:lnTo>
                  <a:pt x="2737891" y="290830"/>
                </a:lnTo>
                <a:lnTo>
                  <a:pt x="2736699" y="289560"/>
                </a:lnTo>
                <a:lnTo>
                  <a:pt x="2769059" y="289560"/>
                </a:lnTo>
                <a:lnTo>
                  <a:pt x="2769059" y="290830"/>
                </a:lnTo>
                <a:close/>
              </a:path>
              <a:path w="4096384" h="836930">
                <a:moveTo>
                  <a:pt x="2776098" y="299720"/>
                </a:moveTo>
                <a:lnTo>
                  <a:pt x="2771311" y="298470"/>
                </a:lnTo>
                <a:lnTo>
                  <a:pt x="2770558" y="297180"/>
                </a:lnTo>
                <a:lnTo>
                  <a:pt x="2769670" y="295791"/>
                </a:lnTo>
                <a:lnTo>
                  <a:pt x="2769148" y="294807"/>
                </a:lnTo>
                <a:lnTo>
                  <a:pt x="2769059" y="289560"/>
                </a:lnTo>
                <a:lnTo>
                  <a:pt x="2776098" y="299720"/>
                </a:lnTo>
                <a:close/>
              </a:path>
              <a:path w="4096384" h="836930">
                <a:moveTo>
                  <a:pt x="2783294" y="299720"/>
                </a:moveTo>
                <a:lnTo>
                  <a:pt x="2776098" y="299720"/>
                </a:lnTo>
                <a:lnTo>
                  <a:pt x="2769059" y="289560"/>
                </a:lnTo>
                <a:lnTo>
                  <a:pt x="2775606" y="289560"/>
                </a:lnTo>
                <a:lnTo>
                  <a:pt x="2777938" y="292100"/>
                </a:lnTo>
                <a:lnTo>
                  <a:pt x="2788499" y="292100"/>
                </a:lnTo>
                <a:lnTo>
                  <a:pt x="2797561" y="294640"/>
                </a:lnTo>
                <a:lnTo>
                  <a:pt x="2812654" y="294640"/>
                </a:lnTo>
                <a:lnTo>
                  <a:pt x="2810788" y="295910"/>
                </a:lnTo>
                <a:lnTo>
                  <a:pt x="2782803" y="295910"/>
                </a:lnTo>
                <a:lnTo>
                  <a:pt x="2783294" y="299720"/>
                </a:lnTo>
                <a:close/>
              </a:path>
              <a:path w="4096384" h="836930">
                <a:moveTo>
                  <a:pt x="3166842" y="292100"/>
                </a:moveTo>
                <a:lnTo>
                  <a:pt x="3165159" y="290830"/>
                </a:lnTo>
                <a:lnTo>
                  <a:pt x="3165316" y="290830"/>
                </a:lnTo>
                <a:lnTo>
                  <a:pt x="3167182" y="289560"/>
                </a:lnTo>
                <a:lnTo>
                  <a:pt x="3168341" y="290830"/>
                </a:lnTo>
                <a:lnTo>
                  <a:pt x="3166842" y="292100"/>
                </a:lnTo>
                <a:close/>
              </a:path>
              <a:path w="4096384" h="836930">
                <a:moveTo>
                  <a:pt x="3181283" y="292100"/>
                </a:moveTo>
                <a:lnTo>
                  <a:pt x="3166842" y="292100"/>
                </a:lnTo>
                <a:lnTo>
                  <a:pt x="3168341" y="290830"/>
                </a:lnTo>
                <a:lnTo>
                  <a:pt x="3167182" y="289560"/>
                </a:lnTo>
                <a:lnTo>
                  <a:pt x="3167993" y="289572"/>
                </a:lnTo>
                <a:lnTo>
                  <a:pt x="3169961" y="290703"/>
                </a:lnTo>
                <a:lnTo>
                  <a:pt x="3168839" y="290830"/>
                </a:lnTo>
                <a:lnTo>
                  <a:pt x="3180317" y="290830"/>
                </a:lnTo>
                <a:lnTo>
                  <a:pt x="3181283" y="292100"/>
                </a:lnTo>
                <a:close/>
              </a:path>
              <a:path w="4096384" h="836930">
                <a:moveTo>
                  <a:pt x="3331436" y="293370"/>
                </a:moveTo>
                <a:lnTo>
                  <a:pt x="3331436" y="289560"/>
                </a:lnTo>
                <a:lnTo>
                  <a:pt x="3332961" y="290830"/>
                </a:lnTo>
                <a:lnTo>
                  <a:pt x="3331436" y="293370"/>
                </a:lnTo>
                <a:close/>
              </a:path>
              <a:path w="4096384" h="836930">
                <a:moveTo>
                  <a:pt x="3343837" y="293370"/>
                </a:moveTo>
                <a:lnTo>
                  <a:pt x="3331436" y="293370"/>
                </a:lnTo>
                <a:lnTo>
                  <a:pt x="3332961" y="290830"/>
                </a:lnTo>
                <a:lnTo>
                  <a:pt x="3331436" y="289560"/>
                </a:lnTo>
                <a:lnTo>
                  <a:pt x="3338995" y="289560"/>
                </a:lnTo>
                <a:lnTo>
                  <a:pt x="3334801" y="292100"/>
                </a:lnTo>
                <a:lnTo>
                  <a:pt x="3343837" y="292100"/>
                </a:lnTo>
                <a:lnTo>
                  <a:pt x="3343837" y="293370"/>
                </a:lnTo>
                <a:close/>
              </a:path>
              <a:path w="4096384" h="836930">
                <a:moveTo>
                  <a:pt x="3790396" y="293370"/>
                </a:moveTo>
                <a:lnTo>
                  <a:pt x="3787548" y="293370"/>
                </a:lnTo>
                <a:lnTo>
                  <a:pt x="3785822" y="292178"/>
                </a:lnTo>
                <a:lnTo>
                  <a:pt x="3785805" y="291994"/>
                </a:lnTo>
                <a:lnTo>
                  <a:pt x="3788065" y="289560"/>
                </a:lnTo>
                <a:lnTo>
                  <a:pt x="3789721" y="290830"/>
                </a:lnTo>
                <a:lnTo>
                  <a:pt x="3790953" y="291994"/>
                </a:lnTo>
                <a:lnTo>
                  <a:pt x="3791022" y="292178"/>
                </a:lnTo>
                <a:lnTo>
                  <a:pt x="3790396" y="293370"/>
                </a:lnTo>
                <a:close/>
              </a:path>
              <a:path w="4096384" h="836930">
                <a:moveTo>
                  <a:pt x="3800466" y="293370"/>
                </a:moveTo>
                <a:lnTo>
                  <a:pt x="3790396" y="293370"/>
                </a:lnTo>
                <a:lnTo>
                  <a:pt x="3790839" y="292527"/>
                </a:lnTo>
                <a:lnTo>
                  <a:pt x="3790953" y="291994"/>
                </a:lnTo>
                <a:lnTo>
                  <a:pt x="3789721" y="290830"/>
                </a:lnTo>
                <a:lnTo>
                  <a:pt x="3788065" y="289560"/>
                </a:lnTo>
                <a:lnTo>
                  <a:pt x="3793281" y="289560"/>
                </a:lnTo>
                <a:lnTo>
                  <a:pt x="3793087" y="290830"/>
                </a:lnTo>
                <a:lnTo>
                  <a:pt x="3798169" y="290830"/>
                </a:lnTo>
                <a:lnTo>
                  <a:pt x="3796760" y="292100"/>
                </a:lnTo>
                <a:lnTo>
                  <a:pt x="3800466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35909" y="292100"/>
                </a:lnTo>
                <a:lnTo>
                  <a:pt x="3933211" y="292100"/>
                </a:lnTo>
                <a:lnTo>
                  <a:pt x="3936577" y="289560"/>
                </a:lnTo>
                <a:lnTo>
                  <a:pt x="3937592" y="29083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02551" y="293370"/>
                </a:moveTo>
                <a:lnTo>
                  <a:pt x="3938574" y="293370"/>
                </a:lnTo>
                <a:lnTo>
                  <a:pt x="3937592" y="290830"/>
                </a:lnTo>
                <a:lnTo>
                  <a:pt x="3936577" y="289560"/>
                </a:lnTo>
                <a:lnTo>
                  <a:pt x="4003293" y="289560"/>
                </a:lnTo>
                <a:lnTo>
                  <a:pt x="4002762" y="292178"/>
                </a:lnTo>
                <a:lnTo>
                  <a:pt x="4002551" y="293370"/>
                </a:lnTo>
                <a:close/>
              </a:path>
              <a:path w="4096384" h="836930">
                <a:moveTo>
                  <a:pt x="1496781" y="300990"/>
                </a:moveTo>
                <a:lnTo>
                  <a:pt x="1489391" y="295498"/>
                </a:lnTo>
                <a:lnTo>
                  <a:pt x="1491606" y="289572"/>
                </a:lnTo>
                <a:lnTo>
                  <a:pt x="1493428" y="290830"/>
                </a:lnTo>
                <a:lnTo>
                  <a:pt x="1496650" y="290830"/>
                </a:lnTo>
                <a:lnTo>
                  <a:pt x="1496617" y="294640"/>
                </a:lnTo>
                <a:lnTo>
                  <a:pt x="1494607" y="294640"/>
                </a:lnTo>
                <a:lnTo>
                  <a:pt x="1495275" y="295910"/>
                </a:lnTo>
                <a:lnTo>
                  <a:pt x="1496113" y="295910"/>
                </a:lnTo>
                <a:lnTo>
                  <a:pt x="1496781" y="297180"/>
                </a:lnTo>
                <a:lnTo>
                  <a:pt x="1496781" y="300990"/>
                </a:lnTo>
                <a:close/>
              </a:path>
              <a:path w="4096384" h="836930">
                <a:moveTo>
                  <a:pt x="3180317" y="290830"/>
                </a:moveTo>
                <a:lnTo>
                  <a:pt x="3170181" y="290830"/>
                </a:lnTo>
                <a:lnTo>
                  <a:pt x="3169961" y="290703"/>
                </a:lnTo>
                <a:lnTo>
                  <a:pt x="3179408" y="289634"/>
                </a:lnTo>
                <a:lnTo>
                  <a:pt x="3180317" y="290830"/>
                </a:lnTo>
                <a:close/>
              </a:path>
              <a:path w="4096384" h="836930">
                <a:moveTo>
                  <a:pt x="3032472" y="290830"/>
                </a:moveTo>
                <a:lnTo>
                  <a:pt x="3030882" y="290830"/>
                </a:lnTo>
                <a:lnTo>
                  <a:pt x="3031851" y="289941"/>
                </a:lnTo>
                <a:lnTo>
                  <a:pt x="3032472" y="290830"/>
                </a:lnTo>
                <a:close/>
              </a:path>
              <a:path w="4096384" h="836930">
                <a:moveTo>
                  <a:pt x="3311860" y="291116"/>
                </a:moveTo>
                <a:lnTo>
                  <a:pt x="3312080" y="290002"/>
                </a:lnTo>
                <a:lnTo>
                  <a:pt x="3313337" y="290830"/>
                </a:lnTo>
                <a:lnTo>
                  <a:pt x="3311860" y="291116"/>
                </a:lnTo>
                <a:close/>
              </a:path>
              <a:path w="4096384" h="836930">
                <a:moveTo>
                  <a:pt x="1758842" y="290830"/>
                </a:moveTo>
                <a:lnTo>
                  <a:pt x="1758440" y="290830"/>
                </a:lnTo>
                <a:lnTo>
                  <a:pt x="1758549" y="290521"/>
                </a:lnTo>
                <a:lnTo>
                  <a:pt x="1758842" y="290830"/>
                </a:lnTo>
                <a:close/>
              </a:path>
              <a:path w="4096384" h="836930">
                <a:moveTo>
                  <a:pt x="16477" y="297180"/>
                </a:moveTo>
                <a:lnTo>
                  <a:pt x="17983" y="293370"/>
                </a:lnTo>
                <a:lnTo>
                  <a:pt x="19652" y="290830"/>
                </a:lnTo>
                <a:lnTo>
                  <a:pt x="21400" y="293370"/>
                </a:lnTo>
                <a:lnTo>
                  <a:pt x="22111" y="295910"/>
                </a:lnTo>
                <a:lnTo>
                  <a:pt x="19659" y="295910"/>
                </a:lnTo>
                <a:lnTo>
                  <a:pt x="16477" y="297180"/>
                </a:lnTo>
                <a:close/>
              </a:path>
              <a:path w="4096384" h="836930">
                <a:moveTo>
                  <a:pt x="83193" y="297180"/>
                </a:moveTo>
                <a:lnTo>
                  <a:pt x="86012" y="294807"/>
                </a:lnTo>
                <a:lnTo>
                  <a:pt x="86095" y="294436"/>
                </a:lnTo>
                <a:lnTo>
                  <a:pt x="84031" y="290830"/>
                </a:lnTo>
                <a:lnTo>
                  <a:pt x="88764" y="292178"/>
                </a:lnTo>
                <a:lnTo>
                  <a:pt x="95261" y="294640"/>
                </a:lnTo>
                <a:lnTo>
                  <a:pt x="83193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83193" y="297180"/>
                </a:lnTo>
                <a:lnTo>
                  <a:pt x="95261" y="294640"/>
                </a:lnTo>
                <a:lnTo>
                  <a:pt x="88556" y="292100"/>
                </a:lnTo>
                <a:lnTo>
                  <a:pt x="84031" y="290830"/>
                </a:lnTo>
                <a:lnTo>
                  <a:pt x="113366" y="290830"/>
                </a:lnTo>
                <a:lnTo>
                  <a:pt x="112194" y="293370"/>
                </a:lnTo>
                <a:lnTo>
                  <a:pt x="98613" y="293370"/>
                </a:lnTo>
                <a:lnTo>
                  <a:pt x="96937" y="294640"/>
                </a:lnTo>
                <a:lnTo>
                  <a:pt x="97107" y="294640"/>
                </a:lnTo>
                <a:lnTo>
                  <a:pt x="99118" y="295910"/>
                </a:lnTo>
                <a:lnTo>
                  <a:pt x="111185" y="29591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112219" y="293315"/>
                </a:lnTo>
                <a:lnTo>
                  <a:pt x="113366" y="290830"/>
                </a:lnTo>
                <a:lnTo>
                  <a:pt x="114368" y="290830"/>
                </a:lnTo>
                <a:lnTo>
                  <a:pt x="115042" y="293370"/>
                </a:lnTo>
                <a:lnTo>
                  <a:pt x="114872" y="29337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507790" y="297180"/>
                </a:moveTo>
                <a:lnTo>
                  <a:pt x="502925" y="297180"/>
                </a:lnTo>
                <a:lnTo>
                  <a:pt x="499238" y="294640"/>
                </a:lnTo>
                <a:lnTo>
                  <a:pt x="503933" y="290830"/>
                </a:lnTo>
                <a:lnTo>
                  <a:pt x="507790" y="297180"/>
                </a:lnTo>
                <a:close/>
              </a:path>
              <a:path w="4096384" h="836930">
                <a:moveTo>
                  <a:pt x="706426" y="300990"/>
                </a:moveTo>
                <a:lnTo>
                  <a:pt x="697875" y="290830"/>
                </a:lnTo>
                <a:lnTo>
                  <a:pt x="710113" y="292100"/>
                </a:lnTo>
                <a:lnTo>
                  <a:pt x="708016" y="294957"/>
                </a:lnTo>
                <a:lnTo>
                  <a:pt x="707358" y="295791"/>
                </a:lnTo>
                <a:lnTo>
                  <a:pt x="707235" y="296090"/>
                </a:lnTo>
                <a:lnTo>
                  <a:pt x="706426" y="30099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43972" y="290830"/>
                </a:lnTo>
                <a:lnTo>
                  <a:pt x="745988" y="29464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66255" y="308610"/>
                </a:moveTo>
                <a:lnTo>
                  <a:pt x="761068" y="308610"/>
                </a:lnTo>
                <a:lnTo>
                  <a:pt x="755038" y="307437"/>
                </a:lnTo>
                <a:lnTo>
                  <a:pt x="754996" y="301937"/>
                </a:lnTo>
                <a:lnTo>
                  <a:pt x="754874" y="300990"/>
                </a:lnTo>
                <a:lnTo>
                  <a:pt x="756544" y="300990"/>
                </a:lnTo>
                <a:lnTo>
                  <a:pt x="765259" y="290830"/>
                </a:lnTo>
                <a:lnTo>
                  <a:pt x="778839" y="290830"/>
                </a:lnTo>
                <a:lnTo>
                  <a:pt x="780113" y="292100"/>
                </a:lnTo>
                <a:lnTo>
                  <a:pt x="772304" y="292100"/>
                </a:lnTo>
                <a:lnTo>
                  <a:pt x="770656" y="294597"/>
                </a:lnTo>
                <a:lnTo>
                  <a:pt x="770628" y="298450"/>
                </a:lnTo>
                <a:lnTo>
                  <a:pt x="767943" y="298450"/>
                </a:lnTo>
                <a:lnTo>
                  <a:pt x="764087" y="299720"/>
                </a:lnTo>
                <a:lnTo>
                  <a:pt x="762240" y="299720"/>
                </a:lnTo>
                <a:lnTo>
                  <a:pt x="766255" y="308610"/>
                </a:lnTo>
                <a:close/>
              </a:path>
              <a:path w="4096384" h="836930">
                <a:moveTo>
                  <a:pt x="785210" y="299720"/>
                </a:moveTo>
                <a:lnTo>
                  <a:pt x="785374" y="297180"/>
                </a:lnTo>
                <a:lnTo>
                  <a:pt x="785210" y="297180"/>
                </a:lnTo>
                <a:lnTo>
                  <a:pt x="778839" y="290830"/>
                </a:lnTo>
                <a:lnTo>
                  <a:pt x="785714" y="292100"/>
                </a:lnTo>
                <a:lnTo>
                  <a:pt x="793762" y="292100"/>
                </a:lnTo>
                <a:lnTo>
                  <a:pt x="785210" y="299720"/>
                </a:lnTo>
                <a:close/>
              </a:path>
              <a:path w="4096384" h="836930">
                <a:moveTo>
                  <a:pt x="812698" y="297180"/>
                </a:moveTo>
                <a:lnTo>
                  <a:pt x="811192" y="297180"/>
                </a:lnTo>
                <a:lnTo>
                  <a:pt x="810134" y="293741"/>
                </a:lnTo>
                <a:lnTo>
                  <a:pt x="810020" y="290830"/>
                </a:lnTo>
                <a:lnTo>
                  <a:pt x="815219" y="290830"/>
                </a:lnTo>
                <a:lnTo>
                  <a:pt x="814545" y="294640"/>
                </a:lnTo>
                <a:lnTo>
                  <a:pt x="812698" y="297180"/>
                </a:lnTo>
                <a:close/>
              </a:path>
              <a:path w="4096384" h="836930">
                <a:moveTo>
                  <a:pt x="823761" y="297180"/>
                </a:moveTo>
                <a:lnTo>
                  <a:pt x="812698" y="297180"/>
                </a:lnTo>
                <a:lnTo>
                  <a:pt x="814545" y="294640"/>
                </a:lnTo>
                <a:lnTo>
                  <a:pt x="815219" y="290830"/>
                </a:lnTo>
                <a:lnTo>
                  <a:pt x="818492" y="290830"/>
                </a:lnTo>
                <a:lnTo>
                  <a:pt x="819907" y="293370"/>
                </a:lnTo>
                <a:lnTo>
                  <a:pt x="827320" y="293370"/>
                </a:lnTo>
                <a:lnTo>
                  <a:pt x="824205" y="294640"/>
                </a:lnTo>
                <a:lnTo>
                  <a:pt x="823761" y="297180"/>
                </a:lnTo>
                <a:close/>
              </a:path>
              <a:path w="4096384" h="836930">
                <a:moveTo>
                  <a:pt x="834074" y="304800"/>
                </a:moveTo>
                <a:lnTo>
                  <a:pt x="815717" y="304800"/>
                </a:lnTo>
                <a:lnTo>
                  <a:pt x="820665" y="303494"/>
                </a:lnTo>
                <a:lnTo>
                  <a:pt x="826946" y="300990"/>
                </a:lnTo>
                <a:lnTo>
                  <a:pt x="818572" y="298450"/>
                </a:lnTo>
                <a:lnTo>
                  <a:pt x="829461" y="298450"/>
                </a:lnTo>
                <a:lnTo>
                  <a:pt x="829553" y="294597"/>
                </a:lnTo>
                <a:lnTo>
                  <a:pt x="827320" y="293370"/>
                </a:lnTo>
                <a:lnTo>
                  <a:pt x="819907" y="293370"/>
                </a:lnTo>
                <a:lnTo>
                  <a:pt x="820078" y="290830"/>
                </a:lnTo>
                <a:lnTo>
                  <a:pt x="853269" y="290830"/>
                </a:lnTo>
                <a:lnTo>
                  <a:pt x="851927" y="292100"/>
                </a:lnTo>
                <a:lnTo>
                  <a:pt x="837842" y="292100"/>
                </a:lnTo>
                <a:lnTo>
                  <a:pt x="832369" y="298389"/>
                </a:lnTo>
                <a:lnTo>
                  <a:pt x="829461" y="299720"/>
                </a:lnTo>
                <a:lnTo>
                  <a:pt x="832479" y="303530"/>
                </a:lnTo>
                <a:lnTo>
                  <a:pt x="834074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50726" y="294807"/>
                </a:lnTo>
                <a:lnTo>
                  <a:pt x="850842" y="294436"/>
                </a:lnTo>
                <a:lnTo>
                  <a:pt x="851927" y="292100"/>
                </a:lnTo>
                <a:lnTo>
                  <a:pt x="853269" y="290830"/>
                </a:lnTo>
                <a:lnTo>
                  <a:pt x="855109" y="292100"/>
                </a:lnTo>
                <a:lnTo>
                  <a:pt x="860976" y="29464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883271" y="299720"/>
                </a:moveTo>
                <a:lnTo>
                  <a:pt x="873214" y="295910"/>
                </a:lnTo>
                <a:lnTo>
                  <a:pt x="880593" y="293370"/>
                </a:lnTo>
                <a:lnTo>
                  <a:pt x="885786" y="290830"/>
                </a:lnTo>
                <a:lnTo>
                  <a:pt x="882597" y="297180"/>
                </a:lnTo>
                <a:lnTo>
                  <a:pt x="883271" y="299720"/>
                </a:lnTo>
                <a:close/>
              </a:path>
              <a:path w="4096384" h="836930">
                <a:moveTo>
                  <a:pt x="1164548" y="298450"/>
                </a:moveTo>
                <a:lnTo>
                  <a:pt x="1163206" y="298450"/>
                </a:lnTo>
                <a:lnTo>
                  <a:pt x="1161196" y="297180"/>
                </a:lnTo>
                <a:lnTo>
                  <a:pt x="1157843" y="294640"/>
                </a:lnTo>
                <a:lnTo>
                  <a:pt x="1165216" y="290830"/>
                </a:lnTo>
                <a:lnTo>
                  <a:pt x="1165169" y="296090"/>
                </a:lnTo>
                <a:lnTo>
                  <a:pt x="1164548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34020" y="290830"/>
                </a:lnTo>
                <a:lnTo>
                  <a:pt x="1337202" y="293370"/>
                </a:lnTo>
                <a:lnTo>
                  <a:pt x="1338335" y="294597"/>
                </a:lnTo>
                <a:lnTo>
                  <a:pt x="1338452" y="295220"/>
                </a:lnTo>
                <a:lnTo>
                  <a:pt x="1338545" y="295910"/>
                </a:lnTo>
                <a:lnTo>
                  <a:pt x="1337536" y="29591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34518" y="298450"/>
                </a:lnTo>
                <a:lnTo>
                  <a:pt x="1337536" y="295910"/>
                </a:lnTo>
                <a:lnTo>
                  <a:pt x="1338545" y="295910"/>
                </a:lnTo>
                <a:lnTo>
                  <a:pt x="1338452" y="295220"/>
                </a:lnTo>
                <a:lnTo>
                  <a:pt x="1338335" y="294597"/>
                </a:lnTo>
                <a:lnTo>
                  <a:pt x="1337135" y="293315"/>
                </a:lnTo>
                <a:lnTo>
                  <a:pt x="1334020" y="290830"/>
                </a:lnTo>
                <a:lnTo>
                  <a:pt x="1338206" y="290830"/>
                </a:lnTo>
                <a:lnTo>
                  <a:pt x="1339213" y="292100"/>
                </a:lnTo>
                <a:lnTo>
                  <a:pt x="1342061" y="293370"/>
                </a:lnTo>
                <a:lnTo>
                  <a:pt x="1347093" y="293370"/>
                </a:lnTo>
                <a:lnTo>
                  <a:pt x="1347260" y="294640"/>
                </a:lnTo>
                <a:lnTo>
                  <a:pt x="1348766" y="297180"/>
                </a:lnTo>
                <a:lnTo>
                  <a:pt x="1376765" y="297180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1350442" y="297180"/>
                </a:moveTo>
                <a:lnTo>
                  <a:pt x="1348766" y="297180"/>
                </a:lnTo>
                <a:lnTo>
                  <a:pt x="1347260" y="294640"/>
                </a:lnTo>
                <a:lnTo>
                  <a:pt x="1346926" y="292100"/>
                </a:lnTo>
                <a:lnTo>
                  <a:pt x="1352793" y="290830"/>
                </a:lnTo>
                <a:lnTo>
                  <a:pt x="1352289" y="294640"/>
                </a:lnTo>
                <a:lnTo>
                  <a:pt x="1350442" y="297180"/>
                </a:lnTo>
                <a:close/>
              </a:path>
              <a:path w="4096384" h="836930">
                <a:moveTo>
                  <a:pt x="1376765" y="297180"/>
                </a:moveTo>
                <a:lnTo>
                  <a:pt x="1350442" y="297180"/>
                </a:lnTo>
                <a:lnTo>
                  <a:pt x="1352289" y="294640"/>
                </a:lnTo>
                <a:lnTo>
                  <a:pt x="1352793" y="290830"/>
                </a:lnTo>
                <a:lnTo>
                  <a:pt x="1377937" y="290830"/>
                </a:lnTo>
                <a:lnTo>
                  <a:pt x="1379502" y="292100"/>
                </a:lnTo>
                <a:lnTo>
                  <a:pt x="1376812" y="294597"/>
                </a:lnTo>
                <a:lnTo>
                  <a:pt x="1376765" y="297180"/>
                </a:lnTo>
                <a:close/>
              </a:path>
              <a:path w="4096384" h="836930">
                <a:moveTo>
                  <a:pt x="1455730" y="301568"/>
                </a:moveTo>
                <a:lnTo>
                  <a:pt x="1450554" y="298470"/>
                </a:lnTo>
                <a:lnTo>
                  <a:pt x="1453198" y="290830"/>
                </a:lnTo>
                <a:lnTo>
                  <a:pt x="1456465" y="300990"/>
                </a:lnTo>
                <a:lnTo>
                  <a:pt x="1455378" y="300990"/>
                </a:lnTo>
                <a:lnTo>
                  <a:pt x="1455730" y="301568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6884" y="302260"/>
                </a:lnTo>
                <a:lnTo>
                  <a:pt x="1453198" y="290830"/>
                </a:lnTo>
                <a:lnTo>
                  <a:pt x="1471473" y="290830"/>
                </a:lnTo>
                <a:lnTo>
                  <a:pt x="1475998" y="292100"/>
                </a:lnTo>
                <a:lnTo>
                  <a:pt x="1478761" y="292100"/>
                </a:lnTo>
                <a:lnTo>
                  <a:pt x="1480018" y="293370"/>
                </a:lnTo>
                <a:lnTo>
                  <a:pt x="1469122" y="293370"/>
                </a:lnTo>
                <a:lnTo>
                  <a:pt x="1459235" y="297180"/>
                </a:lnTo>
                <a:lnTo>
                  <a:pt x="1462213" y="298389"/>
                </a:lnTo>
                <a:lnTo>
                  <a:pt x="1460322" y="300990"/>
                </a:lnTo>
                <a:lnTo>
                  <a:pt x="1457055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73497" y="315983"/>
                </a:moveTo>
                <a:lnTo>
                  <a:pt x="1568982" y="313753"/>
                </a:lnTo>
                <a:lnTo>
                  <a:pt x="1577739" y="307340"/>
                </a:lnTo>
                <a:lnTo>
                  <a:pt x="1579103" y="306189"/>
                </a:lnTo>
                <a:lnTo>
                  <a:pt x="1579224" y="303494"/>
                </a:lnTo>
                <a:lnTo>
                  <a:pt x="1585134" y="295910"/>
                </a:lnTo>
                <a:lnTo>
                  <a:pt x="1592234" y="290830"/>
                </a:lnTo>
                <a:lnTo>
                  <a:pt x="1595673" y="290830"/>
                </a:lnTo>
                <a:lnTo>
                  <a:pt x="1595673" y="293370"/>
                </a:lnTo>
                <a:lnTo>
                  <a:pt x="1583272" y="304800"/>
                </a:lnTo>
                <a:lnTo>
                  <a:pt x="1580757" y="306070"/>
                </a:lnTo>
                <a:lnTo>
                  <a:pt x="1583442" y="306070"/>
                </a:lnTo>
                <a:lnTo>
                  <a:pt x="1578094" y="314960"/>
                </a:lnTo>
                <a:lnTo>
                  <a:pt x="1575558" y="314960"/>
                </a:lnTo>
                <a:lnTo>
                  <a:pt x="1573497" y="315983"/>
                </a:lnTo>
                <a:close/>
              </a:path>
              <a:path w="4096384" h="836930">
                <a:moveTo>
                  <a:pt x="1607617" y="306070"/>
                </a:moveTo>
                <a:lnTo>
                  <a:pt x="1580757" y="306070"/>
                </a:lnTo>
                <a:lnTo>
                  <a:pt x="1583272" y="304800"/>
                </a:lnTo>
                <a:lnTo>
                  <a:pt x="1595673" y="293370"/>
                </a:lnTo>
                <a:lnTo>
                  <a:pt x="1595673" y="290830"/>
                </a:lnTo>
                <a:lnTo>
                  <a:pt x="1606274" y="290830"/>
                </a:lnTo>
                <a:lnTo>
                  <a:pt x="1608579" y="292100"/>
                </a:lnTo>
                <a:lnTo>
                  <a:pt x="1608415" y="294640"/>
                </a:lnTo>
                <a:lnTo>
                  <a:pt x="1601540" y="294640"/>
                </a:lnTo>
                <a:lnTo>
                  <a:pt x="1599530" y="295910"/>
                </a:lnTo>
                <a:lnTo>
                  <a:pt x="1601540" y="297180"/>
                </a:lnTo>
                <a:lnTo>
                  <a:pt x="1609001" y="297180"/>
                </a:lnTo>
                <a:lnTo>
                  <a:pt x="1609127" y="299720"/>
                </a:lnTo>
                <a:lnTo>
                  <a:pt x="1608749" y="299720"/>
                </a:lnTo>
                <a:lnTo>
                  <a:pt x="1607617" y="306070"/>
                </a:lnTo>
                <a:close/>
              </a:path>
              <a:path w="4096384" h="836930">
                <a:moveTo>
                  <a:pt x="1773860" y="302260"/>
                </a:moveTo>
                <a:lnTo>
                  <a:pt x="1773860" y="290830"/>
                </a:lnTo>
                <a:lnTo>
                  <a:pt x="1778719" y="298450"/>
                </a:lnTo>
                <a:lnTo>
                  <a:pt x="1778051" y="298450"/>
                </a:lnTo>
                <a:lnTo>
                  <a:pt x="1773860" y="302260"/>
                </a:lnTo>
                <a:close/>
              </a:path>
              <a:path w="4096384" h="836930">
                <a:moveTo>
                  <a:pt x="1865387" y="298450"/>
                </a:moveTo>
                <a:lnTo>
                  <a:pt x="1872426" y="290830"/>
                </a:lnTo>
                <a:lnTo>
                  <a:pt x="1872426" y="297180"/>
                </a:lnTo>
                <a:lnTo>
                  <a:pt x="1868739" y="297180"/>
                </a:lnTo>
                <a:lnTo>
                  <a:pt x="1865387" y="29845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872426" y="299720"/>
                </a:lnTo>
                <a:lnTo>
                  <a:pt x="1872426" y="290830"/>
                </a:lnTo>
                <a:lnTo>
                  <a:pt x="1889856" y="290830"/>
                </a:lnTo>
                <a:lnTo>
                  <a:pt x="1892036" y="292100"/>
                </a:lnTo>
                <a:lnTo>
                  <a:pt x="2051426" y="292100"/>
                </a:lnTo>
                <a:lnTo>
                  <a:pt x="2051750" y="293370"/>
                </a:lnTo>
                <a:lnTo>
                  <a:pt x="1951544" y="293370"/>
                </a:lnTo>
                <a:lnTo>
                  <a:pt x="1950633" y="29681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2481731" y="299720"/>
                </a:moveTo>
                <a:lnTo>
                  <a:pt x="2475701" y="299720"/>
                </a:lnTo>
                <a:lnTo>
                  <a:pt x="2475003" y="298389"/>
                </a:lnTo>
                <a:lnTo>
                  <a:pt x="2474535" y="297180"/>
                </a:lnTo>
                <a:lnTo>
                  <a:pt x="2473861" y="297180"/>
                </a:lnTo>
                <a:lnTo>
                  <a:pt x="2473861" y="290830"/>
                </a:lnTo>
                <a:lnTo>
                  <a:pt x="2481731" y="299720"/>
                </a:lnTo>
                <a:close/>
              </a:path>
              <a:path w="4096384" h="836930">
                <a:moveTo>
                  <a:pt x="2488279" y="299720"/>
                </a:moveTo>
                <a:lnTo>
                  <a:pt x="2481731" y="299720"/>
                </a:lnTo>
                <a:lnTo>
                  <a:pt x="2473861" y="290830"/>
                </a:lnTo>
                <a:lnTo>
                  <a:pt x="2479066" y="290830"/>
                </a:lnTo>
                <a:lnTo>
                  <a:pt x="2479400" y="292100"/>
                </a:lnTo>
                <a:lnTo>
                  <a:pt x="2492634" y="292100"/>
                </a:lnTo>
                <a:lnTo>
                  <a:pt x="2494316" y="294640"/>
                </a:lnTo>
                <a:lnTo>
                  <a:pt x="2487611" y="294640"/>
                </a:lnTo>
                <a:lnTo>
                  <a:pt x="2486061" y="295829"/>
                </a:lnTo>
                <a:lnTo>
                  <a:pt x="2486035" y="296090"/>
                </a:lnTo>
                <a:lnTo>
                  <a:pt x="2487084" y="298470"/>
                </a:lnTo>
                <a:lnTo>
                  <a:pt x="2488279" y="299720"/>
                </a:lnTo>
                <a:close/>
              </a:path>
              <a:path w="4096384" h="836930">
                <a:moveTo>
                  <a:pt x="2544768" y="293370"/>
                </a:moveTo>
                <a:lnTo>
                  <a:pt x="2542437" y="293370"/>
                </a:lnTo>
                <a:lnTo>
                  <a:pt x="2543154" y="292496"/>
                </a:lnTo>
                <a:lnTo>
                  <a:pt x="2544768" y="290830"/>
                </a:lnTo>
                <a:lnTo>
                  <a:pt x="2544768" y="29337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544768" y="300990"/>
                </a:lnTo>
                <a:lnTo>
                  <a:pt x="2544768" y="290830"/>
                </a:lnTo>
                <a:lnTo>
                  <a:pt x="2550181" y="290830"/>
                </a:lnTo>
                <a:lnTo>
                  <a:pt x="2550124" y="292100"/>
                </a:lnTo>
                <a:lnTo>
                  <a:pt x="2549633" y="292100"/>
                </a:lnTo>
                <a:lnTo>
                  <a:pt x="2550464" y="293370"/>
                </a:lnTo>
                <a:lnTo>
                  <a:pt x="2623231" y="293370"/>
                </a:lnTo>
                <a:lnTo>
                  <a:pt x="2621371" y="294640"/>
                </a:lnTo>
                <a:lnTo>
                  <a:pt x="2619869" y="295910"/>
                </a:lnTo>
                <a:lnTo>
                  <a:pt x="2585181" y="295910"/>
                </a:lnTo>
                <a:lnTo>
                  <a:pt x="2579485" y="297180"/>
                </a:lnTo>
                <a:lnTo>
                  <a:pt x="2618366" y="29718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3189597" y="303494"/>
                </a:moveTo>
                <a:lnTo>
                  <a:pt x="3186957" y="300990"/>
                </a:lnTo>
                <a:lnTo>
                  <a:pt x="3182249" y="298450"/>
                </a:lnTo>
                <a:lnTo>
                  <a:pt x="3193145" y="298450"/>
                </a:lnTo>
                <a:lnTo>
                  <a:pt x="3194985" y="295910"/>
                </a:lnTo>
                <a:lnTo>
                  <a:pt x="3191796" y="295910"/>
                </a:lnTo>
                <a:lnTo>
                  <a:pt x="3194336" y="290830"/>
                </a:lnTo>
                <a:lnTo>
                  <a:pt x="3199516" y="293370"/>
                </a:lnTo>
                <a:lnTo>
                  <a:pt x="3201041" y="293370"/>
                </a:lnTo>
                <a:lnTo>
                  <a:pt x="3199516" y="294640"/>
                </a:lnTo>
                <a:lnTo>
                  <a:pt x="3198904" y="295791"/>
                </a:lnTo>
                <a:lnTo>
                  <a:pt x="3198915" y="296090"/>
                </a:lnTo>
                <a:lnTo>
                  <a:pt x="3199359" y="297180"/>
                </a:lnTo>
                <a:lnTo>
                  <a:pt x="3199705" y="299134"/>
                </a:lnTo>
                <a:lnTo>
                  <a:pt x="3195588" y="301016"/>
                </a:lnTo>
                <a:lnTo>
                  <a:pt x="3189597" y="303494"/>
                </a:lnTo>
                <a:close/>
              </a:path>
              <a:path w="4096384" h="836930">
                <a:moveTo>
                  <a:pt x="3199516" y="293370"/>
                </a:moveTo>
                <a:lnTo>
                  <a:pt x="3194336" y="290830"/>
                </a:lnTo>
                <a:lnTo>
                  <a:pt x="3200352" y="290830"/>
                </a:lnTo>
                <a:lnTo>
                  <a:pt x="3199516" y="293370"/>
                </a:lnTo>
                <a:close/>
              </a:path>
              <a:path w="4096384" h="836930">
                <a:moveTo>
                  <a:pt x="3238656" y="292100"/>
                </a:moveTo>
                <a:lnTo>
                  <a:pt x="3235058" y="292100"/>
                </a:lnTo>
                <a:lnTo>
                  <a:pt x="3236740" y="290830"/>
                </a:lnTo>
                <a:lnTo>
                  <a:pt x="3237906" y="290830"/>
                </a:lnTo>
                <a:lnTo>
                  <a:pt x="3238656" y="292100"/>
                </a:lnTo>
                <a:close/>
              </a:path>
              <a:path w="4096384" h="836930">
                <a:moveTo>
                  <a:pt x="3239405" y="293370"/>
                </a:moveTo>
                <a:lnTo>
                  <a:pt x="3237906" y="290830"/>
                </a:lnTo>
                <a:lnTo>
                  <a:pt x="3239628" y="290830"/>
                </a:lnTo>
                <a:lnTo>
                  <a:pt x="3239405" y="293370"/>
                </a:lnTo>
                <a:close/>
              </a:path>
              <a:path w="4096384" h="836930">
                <a:moveTo>
                  <a:pt x="3295087" y="293370"/>
                </a:moveTo>
                <a:lnTo>
                  <a:pt x="3294905" y="293370"/>
                </a:lnTo>
                <a:lnTo>
                  <a:pt x="3294414" y="290830"/>
                </a:lnTo>
                <a:lnTo>
                  <a:pt x="3295087" y="293370"/>
                </a:lnTo>
                <a:close/>
              </a:path>
              <a:path w="4096384" h="836930">
                <a:moveTo>
                  <a:pt x="3316433" y="312420"/>
                </a:moveTo>
                <a:lnTo>
                  <a:pt x="3312670" y="312420"/>
                </a:lnTo>
                <a:lnTo>
                  <a:pt x="3311838" y="311150"/>
                </a:lnTo>
                <a:lnTo>
                  <a:pt x="3308532" y="311150"/>
                </a:lnTo>
                <a:lnTo>
                  <a:pt x="3307130" y="307340"/>
                </a:lnTo>
                <a:lnTo>
                  <a:pt x="3303267" y="299720"/>
                </a:lnTo>
                <a:lnTo>
                  <a:pt x="3296097" y="297180"/>
                </a:lnTo>
                <a:lnTo>
                  <a:pt x="3294414" y="290830"/>
                </a:lnTo>
                <a:lnTo>
                  <a:pt x="3300759" y="290830"/>
                </a:lnTo>
                <a:lnTo>
                  <a:pt x="3300085" y="294640"/>
                </a:lnTo>
                <a:lnTo>
                  <a:pt x="3311655" y="300990"/>
                </a:lnTo>
                <a:lnTo>
                  <a:pt x="3315118" y="300990"/>
                </a:lnTo>
                <a:lnTo>
                  <a:pt x="3313161" y="303530"/>
                </a:lnTo>
                <a:lnTo>
                  <a:pt x="3315020" y="304800"/>
                </a:lnTo>
                <a:lnTo>
                  <a:pt x="3328348" y="304800"/>
                </a:lnTo>
                <a:lnTo>
                  <a:pt x="3328096" y="306070"/>
                </a:lnTo>
                <a:lnTo>
                  <a:pt x="3331616" y="306070"/>
                </a:lnTo>
                <a:lnTo>
                  <a:pt x="3334801" y="307340"/>
                </a:lnTo>
                <a:lnTo>
                  <a:pt x="3333944" y="308610"/>
                </a:lnTo>
                <a:lnTo>
                  <a:pt x="3320200" y="308610"/>
                </a:lnTo>
                <a:lnTo>
                  <a:pt x="3316433" y="31242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3495" y="294640"/>
                </a:lnTo>
                <a:lnTo>
                  <a:pt x="3315020" y="293370"/>
                </a:lnTo>
                <a:lnTo>
                  <a:pt x="3317194" y="292100"/>
                </a:lnTo>
                <a:lnTo>
                  <a:pt x="3317535" y="290830"/>
                </a:lnTo>
                <a:lnTo>
                  <a:pt x="3317535" y="293370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19449" y="294061"/>
                </a:moveTo>
                <a:lnTo>
                  <a:pt x="3320042" y="290830"/>
                </a:lnTo>
                <a:lnTo>
                  <a:pt x="3323233" y="291277"/>
                </a:lnTo>
                <a:lnTo>
                  <a:pt x="3324240" y="292100"/>
                </a:lnTo>
                <a:lnTo>
                  <a:pt x="3320534" y="293370"/>
                </a:lnTo>
                <a:lnTo>
                  <a:pt x="3319449" y="294061"/>
                </a:lnTo>
                <a:close/>
              </a:path>
              <a:path w="4096384" h="836930">
                <a:moveTo>
                  <a:pt x="3323233" y="291277"/>
                </a:moveTo>
                <a:lnTo>
                  <a:pt x="3320042" y="290830"/>
                </a:lnTo>
                <a:lnTo>
                  <a:pt x="3322686" y="290830"/>
                </a:lnTo>
                <a:lnTo>
                  <a:pt x="3323233" y="291277"/>
                </a:lnTo>
                <a:close/>
              </a:path>
              <a:path w="4096384" h="836930">
                <a:moveTo>
                  <a:pt x="3343837" y="292100"/>
                </a:moveTo>
                <a:lnTo>
                  <a:pt x="3334801" y="292100"/>
                </a:lnTo>
                <a:lnTo>
                  <a:pt x="3343837" y="290830"/>
                </a:lnTo>
                <a:lnTo>
                  <a:pt x="3343837" y="292100"/>
                </a:lnTo>
                <a:close/>
              </a:path>
              <a:path w="4096384" h="836930">
                <a:moveTo>
                  <a:pt x="3343837" y="294640"/>
                </a:moveTo>
                <a:lnTo>
                  <a:pt x="3343837" y="290830"/>
                </a:lnTo>
                <a:lnTo>
                  <a:pt x="3346432" y="290830"/>
                </a:lnTo>
                <a:lnTo>
                  <a:pt x="3346966" y="292100"/>
                </a:lnTo>
                <a:lnTo>
                  <a:pt x="3350265" y="293370"/>
                </a:lnTo>
                <a:lnTo>
                  <a:pt x="3346188" y="293370"/>
                </a:lnTo>
                <a:lnTo>
                  <a:pt x="3343837" y="294640"/>
                </a:lnTo>
                <a:close/>
              </a:path>
              <a:path w="4096384" h="836930">
                <a:moveTo>
                  <a:pt x="3717983" y="298450"/>
                </a:moveTo>
                <a:lnTo>
                  <a:pt x="3710787" y="298450"/>
                </a:lnTo>
                <a:lnTo>
                  <a:pt x="3718814" y="290830"/>
                </a:lnTo>
                <a:lnTo>
                  <a:pt x="3718814" y="297180"/>
                </a:lnTo>
                <a:lnTo>
                  <a:pt x="3717983" y="298450"/>
                </a:lnTo>
                <a:close/>
              </a:path>
              <a:path w="4096384" h="836930">
                <a:moveTo>
                  <a:pt x="3727536" y="298450"/>
                </a:moveTo>
                <a:lnTo>
                  <a:pt x="3717983" y="298450"/>
                </a:lnTo>
                <a:lnTo>
                  <a:pt x="3718814" y="297180"/>
                </a:lnTo>
                <a:lnTo>
                  <a:pt x="3718814" y="290830"/>
                </a:lnTo>
                <a:lnTo>
                  <a:pt x="3745620" y="290830"/>
                </a:lnTo>
                <a:lnTo>
                  <a:pt x="3749000" y="292100"/>
                </a:lnTo>
                <a:lnTo>
                  <a:pt x="3785708" y="292100"/>
                </a:lnTo>
                <a:lnTo>
                  <a:pt x="3787548" y="293370"/>
                </a:lnTo>
                <a:lnTo>
                  <a:pt x="3800466" y="293370"/>
                </a:lnTo>
                <a:lnTo>
                  <a:pt x="3802483" y="294640"/>
                </a:lnTo>
                <a:lnTo>
                  <a:pt x="3742629" y="294640"/>
                </a:lnTo>
                <a:lnTo>
                  <a:pt x="3741955" y="295910"/>
                </a:lnTo>
                <a:lnTo>
                  <a:pt x="3726868" y="295910"/>
                </a:lnTo>
                <a:lnTo>
                  <a:pt x="3726371" y="297180"/>
                </a:lnTo>
                <a:lnTo>
                  <a:pt x="3727536" y="298450"/>
                </a:lnTo>
                <a:close/>
              </a:path>
              <a:path w="4096384" h="836930">
                <a:moveTo>
                  <a:pt x="4065963" y="294310"/>
                </a:moveTo>
                <a:lnTo>
                  <a:pt x="4064424" y="292820"/>
                </a:lnTo>
                <a:lnTo>
                  <a:pt x="4065315" y="290830"/>
                </a:lnTo>
                <a:lnTo>
                  <a:pt x="4065963" y="294310"/>
                </a:lnTo>
                <a:close/>
              </a:path>
              <a:path w="4096384" h="836930">
                <a:moveTo>
                  <a:pt x="4095854" y="294640"/>
                </a:moveTo>
                <a:lnTo>
                  <a:pt x="4066303" y="294640"/>
                </a:lnTo>
                <a:lnTo>
                  <a:pt x="4065963" y="294310"/>
                </a:lnTo>
                <a:lnTo>
                  <a:pt x="4065315" y="290830"/>
                </a:lnTo>
                <a:lnTo>
                  <a:pt x="4095854" y="290830"/>
                </a:lnTo>
                <a:lnTo>
                  <a:pt x="4095854" y="294640"/>
                </a:lnTo>
                <a:close/>
              </a:path>
              <a:path w="4096384" h="836930">
                <a:moveTo>
                  <a:pt x="3311163" y="294640"/>
                </a:moveTo>
                <a:lnTo>
                  <a:pt x="3306790" y="292100"/>
                </a:lnTo>
                <a:lnTo>
                  <a:pt x="3311860" y="291116"/>
                </a:lnTo>
                <a:lnTo>
                  <a:pt x="3311163" y="294640"/>
                </a:lnTo>
                <a:close/>
              </a:path>
              <a:path w="4096384" h="836930">
                <a:moveTo>
                  <a:pt x="3327141" y="297180"/>
                </a:moveTo>
                <a:lnTo>
                  <a:pt x="3318877" y="297180"/>
                </a:lnTo>
                <a:lnTo>
                  <a:pt x="3319380" y="294436"/>
                </a:lnTo>
                <a:lnTo>
                  <a:pt x="3319505" y="294026"/>
                </a:lnTo>
                <a:lnTo>
                  <a:pt x="3320534" y="293370"/>
                </a:lnTo>
                <a:lnTo>
                  <a:pt x="3324046" y="292166"/>
                </a:lnTo>
                <a:lnTo>
                  <a:pt x="3324140" y="292018"/>
                </a:lnTo>
                <a:lnTo>
                  <a:pt x="3323233" y="291277"/>
                </a:lnTo>
                <a:lnTo>
                  <a:pt x="3326515" y="291737"/>
                </a:lnTo>
                <a:lnTo>
                  <a:pt x="3326680" y="291994"/>
                </a:lnTo>
                <a:lnTo>
                  <a:pt x="3326769" y="292178"/>
                </a:lnTo>
                <a:lnTo>
                  <a:pt x="3327088" y="293370"/>
                </a:lnTo>
                <a:lnTo>
                  <a:pt x="3329105" y="293370"/>
                </a:lnTo>
                <a:lnTo>
                  <a:pt x="3329105" y="295910"/>
                </a:lnTo>
                <a:lnTo>
                  <a:pt x="3327141" y="297180"/>
                </a:lnTo>
                <a:close/>
              </a:path>
              <a:path w="4096384" h="836930">
                <a:moveTo>
                  <a:pt x="3327088" y="293370"/>
                </a:moveTo>
                <a:lnTo>
                  <a:pt x="3326769" y="292178"/>
                </a:lnTo>
                <a:lnTo>
                  <a:pt x="3326680" y="291994"/>
                </a:lnTo>
                <a:lnTo>
                  <a:pt x="3326515" y="291737"/>
                </a:lnTo>
                <a:lnTo>
                  <a:pt x="3328355" y="291994"/>
                </a:lnTo>
                <a:lnTo>
                  <a:pt x="3327088" y="293370"/>
                </a:lnTo>
                <a:close/>
              </a:path>
              <a:path w="4096384" h="836930">
                <a:moveTo>
                  <a:pt x="1421519" y="292100"/>
                </a:moveTo>
                <a:lnTo>
                  <a:pt x="1421570" y="291811"/>
                </a:lnTo>
                <a:lnTo>
                  <a:pt x="1421651" y="292018"/>
                </a:lnTo>
                <a:lnTo>
                  <a:pt x="1421519" y="292100"/>
                </a:lnTo>
                <a:close/>
              </a:path>
              <a:path w="4096384" h="836930">
                <a:moveTo>
                  <a:pt x="3329105" y="293370"/>
                </a:moveTo>
                <a:lnTo>
                  <a:pt x="3327088" y="293370"/>
                </a:lnTo>
                <a:lnTo>
                  <a:pt x="3328355" y="291994"/>
                </a:lnTo>
                <a:lnTo>
                  <a:pt x="3329105" y="292100"/>
                </a:lnTo>
                <a:lnTo>
                  <a:pt x="3329105" y="293370"/>
                </a:lnTo>
                <a:close/>
              </a:path>
              <a:path w="4096384" h="836930">
                <a:moveTo>
                  <a:pt x="1421683" y="292100"/>
                </a:moveTo>
                <a:lnTo>
                  <a:pt x="1421519" y="29210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54476" y="303530"/>
                </a:moveTo>
                <a:lnTo>
                  <a:pt x="50986" y="302260"/>
                </a:lnTo>
                <a:lnTo>
                  <a:pt x="46761" y="298389"/>
                </a:lnTo>
                <a:lnTo>
                  <a:pt x="45307" y="297180"/>
                </a:lnTo>
                <a:lnTo>
                  <a:pt x="42459" y="294640"/>
                </a:lnTo>
                <a:lnTo>
                  <a:pt x="50336" y="292100"/>
                </a:lnTo>
                <a:lnTo>
                  <a:pt x="54022" y="299720"/>
                </a:lnTo>
                <a:lnTo>
                  <a:pt x="54476" y="303530"/>
                </a:lnTo>
                <a:close/>
              </a:path>
              <a:path w="4096384" h="836930">
                <a:moveTo>
                  <a:pt x="65891" y="303530"/>
                </a:moveTo>
                <a:lnTo>
                  <a:pt x="54476" y="303530"/>
                </a:lnTo>
                <a:lnTo>
                  <a:pt x="54022" y="299720"/>
                </a:lnTo>
                <a:lnTo>
                  <a:pt x="50336" y="292100"/>
                </a:lnTo>
                <a:lnTo>
                  <a:pt x="65592" y="292100"/>
                </a:lnTo>
                <a:lnTo>
                  <a:pt x="66765" y="294640"/>
                </a:lnTo>
                <a:lnTo>
                  <a:pt x="66935" y="294640"/>
                </a:lnTo>
                <a:lnTo>
                  <a:pt x="71675" y="298450"/>
                </a:lnTo>
                <a:lnTo>
                  <a:pt x="63078" y="298450"/>
                </a:lnTo>
                <a:lnTo>
                  <a:pt x="65891" y="30353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220369" y="294436"/>
                </a:lnTo>
                <a:lnTo>
                  <a:pt x="219808" y="293370"/>
                </a:lnTo>
                <a:lnTo>
                  <a:pt x="223999" y="292100"/>
                </a:lnTo>
                <a:lnTo>
                  <a:pt x="224082" y="294957"/>
                </a:lnTo>
                <a:lnTo>
                  <a:pt x="224333" y="29591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34653" y="300990"/>
                </a:moveTo>
                <a:lnTo>
                  <a:pt x="128786" y="297180"/>
                </a:lnTo>
                <a:lnTo>
                  <a:pt x="220476" y="297180"/>
                </a:lnTo>
                <a:lnTo>
                  <a:pt x="224333" y="295910"/>
                </a:lnTo>
                <a:lnTo>
                  <a:pt x="224082" y="294957"/>
                </a:lnTo>
                <a:lnTo>
                  <a:pt x="223999" y="292100"/>
                </a:lnTo>
                <a:lnTo>
                  <a:pt x="231876" y="292100"/>
                </a:lnTo>
                <a:lnTo>
                  <a:pt x="230533" y="293370"/>
                </a:lnTo>
                <a:lnTo>
                  <a:pt x="233218" y="295910"/>
                </a:lnTo>
                <a:lnTo>
                  <a:pt x="327422" y="295910"/>
                </a:lnTo>
                <a:lnTo>
                  <a:pt x="329099" y="298450"/>
                </a:lnTo>
                <a:lnTo>
                  <a:pt x="149909" y="298450"/>
                </a:lnTo>
                <a:lnTo>
                  <a:pt x="147559" y="299720"/>
                </a:lnTo>
                <a:lnTo>
                  <a:pt x="134987" y="299720"/>
                </a:lnTo>
                <a:lnTo>
                  <a:pt x="134653" y="30099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29058" y="298389"/>
                </a:lnTo>
                <a:lnTo>
                  <a:pt x="327422" y="295910"/>
                </a:lnTo>
                <a:lnTo>
                  <a:pt x="323402" y="292100"/>
                </a:lnTo>
                <a:lnTo>
                  <a:pt x="336478" y="293370"/>
                </a:lnTo>
                <a:lnTo>
                  <a:pt x="337313" y="301016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340385" y="308610"/>
                </a:moveTo>
                <a:lnTo>
                  <a:pt x="338318" y="308610"/>
                </a:lnTo>
                <a:lnTo>
                  <a:pt x="337313" y="301016"/>
                </a:lnTo>
                <a:lnTo>
                  <a:pt x="336478" y="293370"/>
                </a:lnTo>
                <a:lnTo>
                  <a:pt x="323402" y="292100"/>
                </a:lnTo>
                <a:lnTo>
                  <a:pt x="421015" y="292100"/>
                </a:lnTo>
                <a:lnTo>
                  <a:pt x="420625" y="293370"/>
                </a:lnTo>
                <a:lnTo>
                  <a:pt x="381233" y="293370"/>
                </a:lnTo>
                <a:lnTo>
                  <a:pt x="379890" y="297180"/>
                </a:lnTo>
                <a:lnTo>
                  <a:pt x="392379" y="297180"/>
                </a:lnTo>
                <a:lnTo>
                  <a:pt x="392128" y="298450"/>
                </a:lnTo>
                <a:lnTo>
                  <a:pt x="354079" y="298450"/>
                </a:lnTo>
                <a:lnTo>
                  <a:pt x="349214" y="299720"/>
                </a:lnTo>
                <a:lnTo>
                  <a:pt x="347537" y="299720"/>
                </a:lnTo>
                <a:lnTo>
                  <a:pt x="347124" y="300762"/>
                </a:lnTo>
                <a:lnTo>
                  <a:pt x="347047" y="301016"/>
                </a:lnTo>
                <a:lnTo>
                  <a:pt x="347708" y="302260"/>
                </a:lnTo>
                <a:lnTo>
                  <a:pt x="350222" y="306070"/>
                </a:lnTo>
                <a:lnTo>
                  <a:pt x="342004" y="306070"/>
                </a:lnTo>
                <a:lnTo>
                  <a:pt x="341947" y="306392"/>
                </a:lnTo>
                <a:lnTo>
                  <a:pt x="340385" y="308610"/>
                </a:lnTo>
                <a:close/>
              </a:path>
              <a:path w="4096384" h="836930">
                <a:moveTo>
                  <a:pt x="437387" y="295910"/>
                </a:moveTo>
                <a:lnTo>
                  <a:pt x="434532" y="292100"/>
                </a:lnTo>
                <a:lnTo>
                  <a:pt x="436549" y="293370"/>
                </a:lnTo>
                <a:lnTo>
                  <a:pt x="437387" y="295910"/>
                </a:lnTo>
                <a:close/>
              </a:path>
              <a:path w="4096384" h="836930">
                <a:moveTo>
                  <a:pt x="449118" y="295910"/>
                </a:moveTo>
                <a:lnTo>
                  <a:pt x="437387" y="295910"/>
                </a:lnTo>
                <a:lnTo>
                  <a:pt x="436549" y="293370"/>
                </a:lnTo>
                <a:lnTo>
                  <a:pt x="434532" y="292100"/>
                </a:lnTo>
                <a:lnTo>
                  <a:pt x="450797" y="292100"/>
                </a:lnTo>
                <a:lnTo>
                  <a:pt x="447275" y="294640"/>
                </a:lnTo>
                <a:lnTo>
                  <a:pt x="449118" y="295910"/>
                </a:lnTo>
                <a:close/>
              </a:path>
              <a:path w="4096384" h="836930">
                <a:moveTo>
                  <a:pt x="450961" y="297180"/>
                </a:moveTo>
                <a:lnTo>
                  <a:pt x="447275" y="294640"/>
                </a:lnTo>
                <a:lnTo>
                  <a:pt x="450797" y="292100"/>
                </a:lnTo>
                <a:lnTo>
                  <a:pt x="452026" y="294436"/>
                </a:lnTo>
                <a:lnTo>
                  <a:pt x="451969" y="295910"/>
                </a:lnTo>
                <a:lnTo>
                  <a:pt x="450961" y="297180"/>
                </a:lnTo>
                <a:close/>
              </a:path>
              <a:path w="4096384" h="836930">
                <a:moveTo>
                  <a:pt x="459454" y="297180"/>
                </a:moveTo>
                <a:lnTo>
                  <a:pt x="450961" y="297180"/>
                </a:lnTo>
                <a:lnTo>
                  <a:pt x="451969" y="295910"/>
                </a:lnTo>
                <a:lnTo>
                  <a:pt x="452026" y="294436"/>
                </a:lnTo>
                <a:lnTo>
                  <a:pt x="450797" y="292100"/>
                </a:lnTo>
                <a:lnTo>
                  <a:pt x="459008" y="292100"/>
                </a:lnTo>
                <a:lnTo>
                  <a:pt x="459454" y="297180"/>
                </a:lnTo>
                <a:close/>
              </a:path>
              <a:path w="4096384" h="836930">
                <a:moveTo>
                  <a:pt x="459676" y="299720"/>
                </a:moveTo>
                <a:lnTo>
                  <a:pt x="459008" y="292100"/>
                </a:lnTo>
                <a:lnTo>
                  <a:pt x="461359" y="292100"/>
                </a:lnTo>
                <a:lnTo>
                  <a:pt x="467226" y="294640"/>
                </a:lnTo>
                <a:lnTo>
                  <a:pt x="464541" y="295910"/>
                </a:lnTo>
                <a:lnTo>
                  <a:pt x="459676" y="299720"/>
                </a:lnTo>
                <a:close/>
              </a:path>
              <a:path w="4096384" h="836930">
                <a:moveTo>
                  <a:pt x="531087" y="297180"/>
                </a:moveTo>
                <a:lnTo>
                  <a:pt x="529915" y="297180"/>
                </a:lnTo>
                <a:lnTo>
                  <a:pt x="528741" y="294957"/>
                </a:lnTo>
                <a:lnTo>
                  <a:pt x="528640" y="294436"/>
                </a:lnTo>
                <a:lnTo>
                  <a:pt x="529418" y="292100"/>
                </a:lnTo>
                <a:lnTo>
                  <a:pt x="530583" y="292100"/>
                </a:lnTo>
                <a:lnTo>
                  <a:pt x="532231" y="294597"/>
                </a:lnTo>
                <a:lnTo>
                  <a:pt x="532113" y="294957"/>
                </a:lnTo>
                <a:lnTo>
                  <a:pt x="531087" y="297180"/>
                </a:lnTo>
                <a:close/>
              </a:path>
              <a:path w="4096384" h="836930">
                <a:moveTo>
                  <a:pt x="574840" y="303530"/>
                </a:moveTo>
                <a:lnTo>
                  <a:pt x="511981" y="303530"/>
                </a:lnTo>
                <a:lnTo>
                  <a:pt x="507620" y="297180"/>
                </a:lnTo>
                <a:lnTo>
                  <a:pt x="531087" y="297180"/>
                </a:lnTo>
                <a:lnTo>
                  <a:pt x="532113" y="294957"/>
                </a:lnTo>
                <a:lnTo>
                  <a:pt x="532231" y="294597"/>
                </a:lnTo>
                <a:lnTo>
                  <a:pt x="530583" y="292100"/>
                </a:lnTo>
                <a:lnTo>
                  <a:pt x="554555" y="292100"/>
                </a:lnTo>
                <a:lnTo>
                  <a:pt x="554057" y="298450"/>
                </a:lnTo>
                <a:lnTo>
                  <a:pt x="618587" y="298450"/>
                </a:lnTo>
                <a:lnTo>
                  <a:pt x="617251" y="299720"/>
                </a:lnTo>
                <a:lnTo>
                  <a:pt x="576516" y="299720"/>
                </a:lnTo>
                <a:lnTo>
                  <a:pt x="575174" y="300990"/>
                </a:lnTo>
                <a:lnTo>
                  <a:pt x="574840" y="303530"/>
                </a:lnTo>
                <a:close/>
              </a:path>
              <a:path w="4096384" h="836930">
                <a:moveTo>
                  <a:pt x="561594" y="298450"/>
                </a:moveTo>
                <a:lnTo>
                  <a:pt x="554057" y="298450"/>
                </a:lnTo>
                <a:lnTo>
                  <a:pt x="554555" y="292100"/>
                </a:lnTo>
                <a:lnTo>
                  <a:pt x="558078" y="292100"/>
                </a:lnTo>
                <a:lnTo>
                  <a:pt x="558412" y="293370"/>
                </a:lnTo>
                <a:lnTo>
                  <a:pt x="561594" y="29845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1939" y="306070"/>
                </a:lnTo>
                <a:lnTo>
                  <a:pt x="620767" y="300990"/>
                </a:lnTo>
                <a:lnTo>
                  <a:pt x="619759" y="299720"/>
                </a:lnTo>
                <a:lnTo>
                  <a:pt x="618587" y="298450"/>
                </a:lnTo>
                <a:lnTo>
                  <a:pt x="561594" y="298450"/>
                </a:lnTo>
                <a:lnTo>
                  <a:pt x="558412" y="293370"/>
                </a:lnTo>
                <a:lnTo>
                  <a:pt x="558078" y="292100"/>
                </a:lnTo>
                <a:lnTo>
                  <a:pt x="692852" y="292100"/>
                </a:lnTo>
                <a:lnTo>
                  <a:pt x="690665" y="293370"/>
                </a:lnTo>
                <a:lnTo>
                  <a:pt x="630995" y="293370"/>
                </a:lnTo>
                <a:lnTo>
                  <a:pt x="630492" y="294640"/>
                </a:lnTo>
                <a:lnTo>
                  <a:pt x="571488" y="294640"/>
                </a:lnTo>
                <a:lnTo>
                  <a:pt x="570145" y="295910"/>
                </a:lnTo>
                <a:lnTo>
                  <a:pt x="623622" y="295910"/>
                </a:lnTo>
                <a:lnTo>
                  <a:pt x="624290" y="297180"/>
                </a:lnTo>
                <a:lnTo>
                  <a:pt x="629485" y="297180"/>
                </a:lnTo>
                <a:lnTo>
                  <a:pt x="628066" y="300762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93186" y="297180"/>
                </a:moveTo>
                <a:lnTo>
                  <a:pt x="692008" y="295910"/>
                </a:lnTo>
                <a:lnTo>
                  <a:pt x="690502" y="294640"/>
                </a:lnTo>
                <a:lnTo>
                  <a:pt x="690665" y="293370"/>
                </a:lnTo>
                <a:lnTo>
                  <a:pt x="692852" y="292100"/>
                </a:lnTo>
                <a:lnTo>
                  <a:pt x="694692" y="293370"/>
                </a:lnTo>
                <a:lnTo>
                  <a:pt x="693186" y="297180"/>
                </a:lnTo>
                <a:close/>
              </a:path>
              <a:path w="4096384" h="836930">
                <a:moveTo>
                  <a:pt x="720170" y="298450"/>
                </a:moveTo>
                <a:lnTo>
                  <a:pt x="716484" y="295910"/>
                </a:lnTo>
                <a:lnTo>
                  <a:pt x="712797" y="294640"/>
                </a:lnTo>
                <a:lnTo>
                  <a:pt x="718160" y="292100"/>
                </a:lnTo>
                <a:lnTo>
                  <a:pt x="722017" y="292100"/>
                </a:lnTo>
                <a:lnTo>
                  <a:pt x="720170" y="29845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20170" y="298450"/>
                </a:lnTo>
                <a:lnTo>
                  <a:pt x="722017" y="292100"/>
                </a:lnTo>
                <a:lnTo>
                  <a:pt x="733580" y="292100"/>
                </a:lnTo>
                <a:lnTo>
                  <a:pt x="731066" y="293370"/>
                </a:lnTo>
                <a:lnTo>
                  <a:pt x="729281" y="294597"/>
                </a:lnTo>
                <a:lnTo>
                  <a:pt x="729375" y="295220"/>
                </a:lnTo>
                <a:lnTo>
                  <a:pt x="729560" y="295910"/>
                </a:lnTo>
                <a:lnTo>
                  <a:pt x="732238" y="297180"/>
                </a:lnTo>
                <a:lnTo>
                  <a:pt x="746487" y="29718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34923" y="297180"/>
                </a:moveTo>
                <a:lnTo>
                  <a:pt x="732238" y="297180"/>
                </a:lnTo>
                <a:lnTo>
                  <a:pt x="729560" y="295910"/>
                </a:lnTo>
                <a:lnTo>
                  <a:pt x="729375" y="295220"/>
                </a:lnTo>
                <a:lnTo>
                  <a:pt x="729281" y="294597"/>
                </a:lnTo>
                <a:lnTo>
                  <a:pt x="731066" y="293370"/>
                </a:lnTo>
                <a:lnTo>
                  <a:pt x="733580" y="292100"/>
                </a:lnTo>
                <a:lnTo>
                  <a:pt x="734923" y="297180"/>
                </a:lnTo>
                <a:close/>
              </a:path>
              <a:path w="4096384" h="836930">
                <a:moveTo>
                  <a:pt x="770628" y="298450"/>
                </a:moveTo>
                <a:lnTo>
                  <a:pt x="770656" y="294597"/>
                </a:lnTo>
                <a:lnTo>
                  <a:pt x="772304" y="292100"/>
                </a:lnTo>
                <a:lnTo>
                  <a:pt x="773810" y="292100"/>
                </a:lnTo>
                <a:lnTo>
                  <a:pt x="775196" y="294436"/>
                </a:lnTo>
                <a:lnTo>
                  <a:pt x="775316" y="297180"/>
                </a:lnTo>
                <a:lnTo>
                  <a:pt x="770628" y="298450"/>
                </a:lnTo>
                <a:close/>
              </a:path>
              <a:path w="4096384" h="836930">
                <a:moveTo>
                  <a:pt x="773810" y="314960"/>
                </a:moveTo>
                <a:lnTo>
                  <a:pt x="769122" y="314960"/>
                </a:lnTo>
                <a:lnTo>
                  <a:pt x="778335" y="308610"/>
                </a:lnTo>
                <a:lnTo>
                  <a:pt x="767943" y="298450"/>
                </a:lnTo>
                <a:lnTo>
                  <a:pt x="770628" y="298450"/>
                </a:lnTo>
                <a:lnTo>
                  <a:pt x="775316" y="297180"/>
                </a:lnTo>
                <a:lnTo>
                  <a:pt x="775196" y="294436"/>
                </a:lnTo>
                <a:lnTo>
                  <a:pt x="773810" y="292100"/>
                </a:lnTo>
                <a:lnTo>
                  <a:pt x="780113" y="292100"/>
                </a:lnTo>
                <a:lnTo>
                  <a:pt x="785210" y="297180"/>
                </a:lnTo>
                <a:lnTo>
                  <a:pt x="785374" y="297180"/>
                </a:lnTo>
                <a:lnTo>
                  <a:pt x="785210" y="299720"/>
                </a:lnTo>
                <a:lnTo>
                  <a:pt x="790493" y="299720"/>
                </a:lnTo>
                <a:lnTo>
                  <a:pt x="790913" y="306070"/>
                </a:lnTo>
                <a:lnTo>
                  <a:pt x="800467" y="306070"/>
                </a:lnTo>
                <a:lnTo>
                  <a:pt x="796106" y="307340"/>
                </a:lnTo>
                <a:lnTo>
                  <a:pt x="798370" y="311150"/>
                </a:lnTo>
                <a:lnTo>
                  <a:pt x="792027" y="311150"/>
                </a:lnTo>
                <a:lnTo>
                  <a:pt x="790881" y="312420"/>
                </a:lnTo>
                <a:lnTo>
                  <a:pt x="779677" y="312420"/>
                </a:lnTo>
                <a:lnTo>
                  <a:pt x="771630" y="313690"/>
                </a:lnTo>
                <a:lnTo>
                  <a:pt x="773810" y="314960"/>
                </a:lnTo>
                <a:close/>
              </a:path>
              <a:path w="4096384" h="836930">
                <a:moveTo>
                  <a:pt x="841869" y="311150"/>
                </a:moveTo>
                <a:lnTo>
                  <a:pt x="835832" y="311150"/>
                </a:lnTo>
                <a:lnTo>
                  <a:pt x="835668" y="306070"/>
                </a:lnTo>
                <a:lnTo>
                  <a:pt x="832451" y="303494"/>
                </a:lnTo>
                <a:lnTo>
                  <a:pt x="829461" y="299720"/>
                </a:lnTo>
                <a:lnTo>
                  <a:pt x="832270" y="298470"/>
                </a:lnTo>
                <a:lnTo>
                  <a:pt x="837842" y="292100"/>
                </a:lnTo>
                <a:lnTo>
                  <a:pt x="843908" y="296810"/>
                </a:lnTo>
                <a:lnTo>
                  <a:pt x="843822" y="297382"/>
                </a:lnTo>
                <a:lnTo>
                  <a:pt x="837338" y="299720"/>
                </a:lnTo>
                <a:lnTo>
                  <a:pt x="837842" y="299720"/>
                </a:lnTo>
                <a:lnTo>
                  <a:pt x="834490" y="303530"/>
                </a:lnTo>
                <a:lnTo>
                  <a:pt x="839184" y="304800"/>
                </a:lnTo>
                <a:lnTo>
                  <a:pt x="846899" y="304800"/>
                </a:lnTo>
                <a:lnTo>
                  <a:pt x="844887" y="307340"/>
                </a:lnTo>
                <a:lnTo>
                  <a:pt x="844213" y="307340"/>
                </a:lnTo>
                <a:lnTo>
                  <a:pt x="844051" y="308395"/>
                </a:lnTo>
                <a:lnTo>
                  <a:pt x="841869" y="311150"/>
                </a:lnTo>
                <a:close/>
              </a:path>
              <a:path w="4096384" h="836930">
                <a:moveTo>
                  <a:pt x="843908" y="296810"/>
                </a:moveTo>
                <a:lnTo>
                  <a:pt x="837842" y="292100"/>
                </a:lnTo>
                <a:lnTo>
                  <a:pt x="851927" y="292100"/>
                </a:lnTo>
                <a:lnTo>
                  <a:pt x="850842" y="294436"/>
                </a:lnTo>
                <a:lnTo>
                  <a:pt x="850726" y="294807"/>
                </a:lnTo>
                <a:lnTo>
                  <a:pt x="850582" y="295910"/>
                </a:lnTo>
                <a:lnTo>
                  <a:pt x="844043" y="295910"/>
                </a:lnTo>
                <a:lnTo>
                  <a:pt x="843908" y="296810"/>
                </a:lnTo>
                <a:close/>
              </a:path>
              <a:path w="4096384" h="836930">
                <a:moveTo>
                  <a:pt x="1098002" y="297180"/>
                </a:moveTo>
                <a:lnTo>
                  <a:pt x="1094316" y="295910"/>
                </a:lnTo>
                <a:lnTo>
                  <a:pt x="1090623" y="292100"/>
                </a:lnTo>
                <a:lnTo>
                  <a:pt x="1098002" y="297180"/>
                </a:lnTo>
                <a:close/>
              </a:path>
              <a:path w="4096384" h="836930">
                <a:moveTo>
                  <a:pt x="1119064" y="297180"/>
                </a:moveTo>
                <a:lnTo>
                  <a:pt x="1098002" y="297180"/>
                </a:lnTo>
                <a:lnTo>
                  <a:pt x="1090623" y="292100"/>
                </a:lnTo>
                <a:lnTo>
                  <a:pt x="1123480" y="292100"/>
                </a:lnTo>
                <a:lnTo>
                  <a:pt x="1122138" y="293370"/>
                </a:lnTo>
                <a:lnTo>
                  <a:pt x="1120966" y="294640"/>
                </a:lnTo>
                <a:lnTo>
                  <a:pt x="1119623" y="295910"/>
                </a:lnTo>
                <a:lnTo>
                  <a:pt x="1119064" y="297180"/>
                </a:lnTo>
                <a:close/>
              </a:path>
              <a:path w="4096384" h="836930">
                <a:moveTo>
                  <a:pt x="1117947" y="299720"/>
                </a:moveTo>
                <a:lnTo>
                  <a:pt x="1119623" y="295910"/>
                </a:lnTo>
                <a:lnTo>
                  <a:pt x="1121005" y="294597"/>
                </a:lnTo>
                <a:lnTo>
                  <a:pt x="1122195" y="293315"/>
                </a:lnTo>
                <a:lnTo>
                  <a:pt x="1123480" y="292100"/>
                </a:lnTo>
                <a:lnTo>
                  <a:pt x="1129347" y="294640"/>
                </a:lnTo>
                <a:lnTo>
                  <a:pt x="1117947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17947" y="299720"/>
                </a:lnTo>
                <a:lnTo>
                  <a:pt x="1129347" y="294640"/>
                </a:lnTo>
                <a:lnTo>
                  <a:pt x="1123480" y="292100"/>
                </a:lnTo>
                <a:lnTo>
                  <a:pt x="1140241" y="292100"/>
                </a:lnTo>
                <a:lnTo>
                  <a:pt x="1140576" y="294640"/>
                </a:lnTo>
                <a:lnTo>
                  <a:pt x="1147956" y="294640"/>
                </a:lnTo>
                <a:lnTo>
                  <a:pt x="1148066" y="296538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48066" y="296538"/>
                </a:lnTo>
                <a:lnTo>
                  <a:pt x="1147956" y="292100"/>
                </a:lnTo>
                <a:lnTo>
                  <a:pt x="1151580" y="294597"/>
                </a:lnTo>
                <a:lnTo>
                  <a:pt x="1151686" y="294807"/>
                </a:lnTo>
                <a:lnTo>
                  <a:pt x="1151976" y="295910"/>
                </a:lnTo>
                <a:lnTo>
                  <a:pt x="1152310" y="295910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195559" y="304800"/>
                </a:lnTo>
                <a:lnTo>
                  <a:pt x="1196731" y="300990"/>
                </a:lnTo>
                <a:lnTo>
                  <a:pt x="1195559" y="299720"/>
                </a:lnTo>
                <a:lnTo>
                  <a:pt x="1148624" y="299720"/>
                </a:lnTo>
                <a:lnTo>
                  <a:pt x="1152310" y="295910"/>
                </a:lnTo>
                <a:lnTo>
                  <a:pt x="1151976" y="295910"/>
                </a:lnTo>
                <a:lnTo>
                  <a:pt x="1151686" y="294807"/>
                </a:lnTo>
                <a:lnTo>
                  <a:pt x="1151580" y="294597"/>
                </a:lnTo>
                <a:lnTo>
                  <a:pt x="1147956" y="292100"/>
                </a:lnTo>
                <a:lnTo>
                  <a:pt x="1162758" y="292100"/>
                </a:lnTo>
                <a:lnTo>
                  <a:pt x="1157843" y="294640"/>
                </a:lnTo>
                <a:lnTo>
                  <a:pt x="1161196" y="297180"/>
                </a:lnTo>
                <a:lnTo>
                  <a:pt x="1163206" y="298450"/>
                </a:lnTo>
                <a:lnTo>
                  <a:pt x="1220362" y="298450"/>
                </a:lnTo>
                <a:lnTo>
                  <a:pt x="1219026" y="302260"/>
                </a:lnTo>
                <a:lnTo>
                  <a:pt x="1275049" y="302260"/>
                </a:lnTo>
                <a:lnTo>
                  <a:pt x="1276189" y="30353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175444" y="297180"/>
                </a:moveTo>
                <a:lnTo>
                  <a:pt x="1171417" y="297180"/>
                </a:lnTo>
                <a:lnTo>
                  <a:pt x="1173434" y="292100"/>
                </a:lnTo>
                <a:lnTo>
                  <a:pt x="1175614" y="293370"/>
                </a:lnTo>
                <a:lnTo>
                  <a:pt x="1178202" y="294597"/>
                </a:lnTo>
                <a:lnTo>
                  <a:pt x="1178292" y="295910"/>
                </a:lnTo>
                <a:lnTo>
                  <a:pt x="1175444" y="29718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175444" y="297180"/>
                </a:lnTo>
                <a:lnTo>
                  <a:pt x="1178292" y="295910"/>
                </a:lnTo>
                <a:lnTo>
                  <a:pt x="1178202" y="294597"/>
                </a:lnTo>
                <a:lnTo>
                  <a:pt x="1175521" y="293315"/>
                </a:lnTo>
                <a:lnTo>
                  <a:pt x="1173434" y="292100"/>
                </a:lnTo>
                <a:lnTo>
                  <a:pt x="1268476" y="292100"/>
                </a:lnTo>
                <a:lnTo>
                  <a:pt x="1268057" y="293370"/>
                </a:lnTo>
                <a:lnTo>
                  <a:pt x="1203272" y="293370"/>
                </a:lnTo>
                <a:lnTo>
                  <a:pt x="1200842" y="294597"/>
                </a:lnTo>
                <a:lnTo>
                  <a:pt x="1200758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72162" y="297180"/>
                </a:moveTo>
                <a:lnTo>
                  <a:pt x="1266800" y="297180"/>
                </a:lnTo>
                <a:lnTo>
                  <a:pt x="1268476" y="292100"/>
                </a:lnTo>
                <a:lnTo>
                  <a:pt x="1270486" y="293370"/>
                </a:lnTo>
                <a:lnTo>
                  <a:pt x="1271495" y="293370"/>
                </a:lnTo>
                <a:lnTo>
                  <a:pt x="1272162" y="297180"/>
                </a:lnTo>
                <a:close/>
              </a:path>
              <a:path w="4096384" h="836930">
                <a:moveTo>
                  <a:pt x="1282390" y="297180"/>
                </a:moveTo>
                <a:lnTo>
                  <a:pt x="1272162" y="297180"/>
                </a:lnTo>
                <a:lnTo>
                  <a:pt x="1271495" y="293370"/>
                </a:lnTo>
                <a:lnTo>
                  <a:pt x="1270486" y="293370"/>
                </a:lnTo>
                <a:lnTo>
                  <a:pt x="1268476" y="292100"/>
                </a:lnTo>
                <a:lnTo>
                  <a:pt x="1283392" y="292100"/>
                </a:lnTo>
                <a:lnTo>
                  <a:pt x="1281218" y="295910"/>
                </a:lnTo>
                <a:lnTo>
                  <a:pt x="1282390" y="297180"/>
                </a:lnTo>
                <a:close/>
              </a:path>
              <a:path w="4096384" h="836930">
                <a:moveTo>
                  <a:pt x="1283896" y="297180"/>
                </a:moveTo>
                <a:lnTo>
                  <a:pt x="1282390" y="297180"/>
                </a:lnTo>
                <a:lnTo>
                  <a:pt x="1281385" y="296090"/>
                </a:lnTo>
                <a:lnTo>
                  <a:pt x="1281286" y="295791"/>
                </a:lnTo>
                <a:lnTo>
                  <a:pt x="1283392" y="292100"/>
                </a:lnTo>
                <a:lnTo>
                  <a:pt x="1284905" y="293370"/>
                </a:lnTo>
                <a:lnTo>
                  <a:pt x="1286247" y="293370"/>
                </a:lnTo>
                <a:lnTo>
                  <a:pt x="1283896" y="29718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275849" y="304800"/>
                </a:lnTo>
                <a:lnTo>
                  <a:pt x="1284734" y="300990"/>
                </a:lnTo>
                <a:lnTo>
                  <a:pt x="1277525" y="298450"/>
                </a:lnTo>
                <a:lnTo>
                  <a:pt x="1270486" y="297180"/>
                </a:lnTo>
                <a:lnTo>
                  <a:pt x="1283896" y="297180"/>
                </a:lnTo>
                <a:lnTo>
                  <a:pt x="1286247" y="293370"/>
                </a:lnTo>
                <a:lnTo>
                  <a:pt x="1284905" y="293370"/>
                </a:lnTo>
                <a:lnTo>
                  <a:pt x="1283392" y="292100"/>
                </a:lnTo>
                <a:lnTo>
                  <a:pt x="1295800" y="292100"/>
                </a:lnTo>
                <a:lnTo>
                  <a:pt x="1294962" y="293370"/>
                </a:lnTo>
                <a:lnTo>
                  <a:pt x="1296422" y="295910"/>
                </a:lnTo>
                <a:lnTo>
                  <a:pt x="1321176" y="295910"/>
                </a:lnTo>
                <a:lnTo>
                  <a:pt x="1324460" y="298450"/>
                </a:lnTo>
                <a:lnTo>
                  <a:pt x="1315077" y="298450"/>
                </a:lnTo>
                <a:lnTo>
                  <a:pt x="1317087" y="30226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324460" y="298450"/>
                </a:moveTo>
                <a:lnTo>
                  <a:pt x="1316249" y="292100"/>
                </a:lnTo>
                <a:lnTo>
                  <a:pt x="1330831" y="292100"/>
                </a:lnTo>
                <a:lnTo>
                  <a:pt x="1324460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24460" y="298450"/>
                </a:lnTo>
                <a:lnTo>
                  <a:pt x="1330831" y="292100"/>
                </a:lnTo>
                <a:lnTo>
                  <a:pt x="1331279" y="292100"/>
                </a:lnTo>
                <a:lnTo>
                  <a:pt x="1333346" y="293370"/>
                </a:lnTo>
                <a:lnTo>
                  <a:pt x="1334186" y="29337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9560" y="292147"/>
                </a:moveTo>
                <a:close/>
              </a:path>
              <a:path w="4096384" h="836930">
                <a:moveTo>
                  <a:pt x="1609001" y="297180"/>
                </a:moveTo>
                <a:lnTo>
                  <a:pt x="1601540" y="297180"/>
                </a:lnTo>
                <a:lnTo>
                  <a:pt x="1603721" y="295910"/>
                </a:lnTo>
                <a:lnTo>
                  <a:pt x="1601540" y="294640"/>
                </a:lnTo>
                <a:lnTo>
                  <a:pt x="1608415" y="294640"/>
                </a:lnTo>
                <a:lnTo>
                  <a:pt x="1608749" y="292100"/>
                </a:lnTo>
                <a:lnTo>
                  <a:pt x="1609001" y="297180"/>
                </a:lnTo>
                <a:close/>
              </a:path>
              <a:path w="4096384" h="836930">
                <a:moveTo>
                  <a:pt x="1612770" y="302260"/>
                </a:moveTo>
                <a:lnTo>
                  <a:pt x="1609253" y="302260"/>
                </a:lnTo>
                <a:lnTo>
                  <a:pt x="1608749" y="292100"/>
                </a:lnTo>
                <a:lnTo>
                  <a:pt x="1615389" y="292100"/>
                </a:lnTo>
                <a:lnTo>
                  <a:pt x="1616463" y="297180"/>
                </a:lnTo>
                <a:lnTo>
                  <a:pt x="1612770" y="302260"/>
                </a:lnTo>
                <a:close/>
              </a:path>
              <a:path w="4096384" h="836930">
                <a:moveTo>
                  <a:pt x="1708518" y="294640"/>
                </a:moveTo>
                <a:lnTo>
                  <a:pt x="1698599" y="294640"/>
                </a:lnTo>
                <a:lnTo>
                  <a:pt x="1702954" y="292100"/>
                </a:lnTo>
                <a:lnTo>
                  <a:pt x="1703628" y="293370"/>
                </a:lnTo>
                <a:lnTo>
                  <a:pt x="1709154" y="293370"/>
                </a:lnTo>
                <a:lnTo>
                  <a:pt x="1708518" y="294640"/>
                </a:lnTo>
                <a:close/>
              </a:path>
              <a:path w="4096384" h="836930">
                <a:moveTo>
                  <a:pt x="1705468" y="293370"/>
                </a:moveTo>
                <a:lnTo>
                  <a:pt x="1703628" y="293370"/>
                </a:lnTo>
                <a:lnTo>
                  <a:pt x="1702954" y="292100"/>
                </a:lnTo>
                <a:lnTo>
                  <a:pt x="1704869" y="292100"/>
                </a:lnTo>
                <a:lnTo>
                  <a:pt x="1705468" y="29337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1338" y="292100"/>
                </a:lnTo>
                <a:lnTo>
                  <a:pt x="2061336" y="292708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61374" y="292696"/>
                </a:moveTo>
                <a:lnTo>
                  <a:pt x="2061338" y="292100"/>
                </a:lnTo>
                <a:lnTo>
                  <a:pt x="2063185" y="292100"/>
                </a:lnTo>
                <a:lnTo>
                  <a:pt x="2061374" y="292696"/>
                </a:lnTo>
                <a:close/>
              </a:path>
              <a:path w="4096384" h="836930">
                <a:moveTo>
                  <a:pt x="2410674" y="297180"/>
                </a:moveTo>
                <a:lnTo>
                  <a:pt x="2404466" y="297180"/>
                </a:lnTo>
                <a:lnTo>
                  <a:pt x="2408991" y="292100"/>
                </a:lnTo>
                <a:lnTo>
                  <a:pt x="2410504" y="294640"/>
                </a:lnTo>
                <a:lnTo>
                  <a:pt x="2410674" y="297180"/>
                </a:lnTo>
                <a:close/>
              </a:path>
              <a:path w="4096384" h="836930">
                <a:moveTo>
                  <a:pt x="2452619" y="304800"/>
                </a:moveTo>
                <a:lnTo>
                  <a:pt x="2447782" y="303530"/>
                </a:lnTo>
                <a:lnTo>
                  <a:pt x="2446489" y="297703"/>
                </a:lnTo>
                <a:lnTo>
                  <a:pt x="2446422" y="296810"/>
                </a:lnTo>
                <a:lnTo>
                  <a:pt x="2447047" y="292100"/>
                </a:lnTo>
                <a:lnTo>
                  <a:pt x="2454590" y="299720"/>
                </a:lnTo>
                <a:lnTo>
                  <a:pt x="2456601" y="300990"/>
                </a:lnTo>
                <a:lnTo>
                  <a:pt x="2456816" y="301937"/>
                </a:lnTo>
                <a:lnTo>
                  <a:pt x="2456846" y="302285"/>
                </a:lnTo>
                <a:lnTo>
                  <a:pt x="2452619" y="304800"/>
                </a:lnTo>
                <a:close/>
              </a:path>
              <a:path w="4096384" h="836930">
                <a:moveTo>
                  <a:pt x="2493934" y="304800"/>
                </a:moveTo>
                <a:lnTo>
                  <a:pt x="2452619" y="304800"/>
                </a:lnTo>
                <a:lnTo>
                  <a:pt x="2456846" y="302285"/>
                </a:lnTo>
                <a:lnTo>
                  <a:pt x="2456816" y="301937"/>
                </a:lnTo>
                <a:lnTo>
                  <a:pt x="2456601" y="300990"/>
                </a:lnTo>
                <a:lnTo>
                  <a:pt x="2454590" y="299720"/>
                </a:lnTo>
                <a:lnTo>
                  <a:pt x="2447047" y="292100"/>
                </a:lnTo>
                <a:lnTo>
                  <a:pt x="2454449" y="292100"/>
                </a:lnTo>
                <a:lnTo>
                  <a:pt x="2454968" y="293370"/>
                </a:lnTo>
                <a:lnTo>
                  <a:pt x="2458555" y="298389"/>
                </a:lnTo>
                <a:lnTo>
                  <a:pt x="2462134" y="299720"/>
                </a:lnTo>
                <a:lnTo>
                  <a:pt x="2488279" y="299720"/>
                </a:lnTo>
                <a:lnTo>
                  <a:pt x="2489493" y="300990"/>
                </a:lnTo>
                <a:lnTo>
                  <a:pt x="2495785" y="300990"/>
                </a:lnTo>
                <a:lnTo>
                  <a:pt x="2495999" y="302260"/>
                </a:lnTo>
                <a:lnTo>
                  <a:pt x="2490303" y="302260"/>
                </a:lnTo>
                <a:lnTo>
                  <a:pt x="2493934" y="304800"/>
                </a:lnTo>
                <a:close/>
              </a:path>
              <a:path w="4096384" h="836930">
                <a:moveTo>
                  <a:pt x="2507115" y="294026"/>
                </a:moveTo>
                <a:lnTo>
                  <a:pt x="2506220" y="293370"/>
                </a:lnTo>
                <a:lnTo>
                  <a:pt x="2506099" y="292696"/>
                </a:lnTo>
                <a:lnTo>
                  <a:pt x="2508578" y="292100"/>
                </a:lnTo>
                <a:lnTo>
                  <a:pt x="2507115" y="294026"/>
                </a:lnTo>
                <a:close/>
              </a:path>
              <a:path w="4096384" h="836930">
                <a:moveTo>
                  <a:pt x="2516605" y="300990"/>
                </a:moveTo>
                <a:lnTo>
                  <a:pt x="2507115" y="294026"/>
                </a:lnTo>
                <a:lnTo>
                  <a:pt x="2508578" y="292100"/>
                </a:lnTo>
                <a:lnTo>
                  <a:pt x="2514105" y="292100"/>
                </a:lnTo>
                <a:lnTo>
                  <a:pt x="2516045" y="295791"/>
                </a:lnTo>
                <a:lnTo>
                  <a:pt x="2516169" y="296538"/>
                </a:lnTo>
                <a:lnTo>
                  <a:pt x="2516605" y="30099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36849" y="298450"/>
                </a:lnTo>
                <a:lnTo>
                  <a:pt x="2640655" y="294640"/>
                </a:lnTo>
                <a:lnTo>
                  <a:pt x="2642154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42154" y="292100"/>
                </a:lnTo>
                <a:lnTo>
                  <a:pt x="2650699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978314" y="292164"/>
                </a:moveTo>
                <a:close/>
              </a:path>
              <a:path w="4096384" h="836930">
                <a:moveTo>
                  <a:pt x="2996161" y="294640"/>
                </a:moveTo>
                <a:lnTo>
                  <a:pt x="2993166" y="294640"/>
                </a:lnTo>
                <a:lnTo>
                  <a:pt x="2993343" y="292100"/>
                </a:lnTo>
                <a:lnTo>
                  <a:pt x="2998548" y="292100"/>
                </a:lnTo>
                <a:lnTo>
                  <a:pt x="2996161" y="2946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90318" y="306070"/>
                </a:lnTo>
                <a:lnTo>
                  <a:pt x="2987803" y="303530"/>
                </a:lnTo>
                <a:lnTo>
                  <a:pt x="2998548" y="292100"/>
                </a:lnTo>
                <a:lnTo>
                  <a:pt x="3001524" y="297703"/>
                </a:lnTo>
                <a:lnTo>
                  <a:pt x="3002719" y="29972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43783" y="304800"/>
                </a:moveTo>
                <a:lnTo>
                  <a:pt x="3041961" y="304800"/>
                </a:lnTo>
                <a:lnTo>
                  <a:pt x="3043801" y="292100"/>
                </a:lnTo>
                <a:lnTo>
                  <a:pt x="3047991" y="294640"/>
                </a:lnTo>
                <a:lnTo>
                  <a:pt x="3051387" y="294640"/>
                </a:lnTo>
                <a:lnTo>
                  <a:pt x="3052630" y="302260"/>
                </a:lnTo>
                <a:lnTo>
                  <a:pt x="3046132" y="302260"/>
                </a:lnTo>
                <a:lnTo>
                  <a:pt x="3043783" y="304800"/>
                </a:lnTo>
                <a:close/>
              </a:path>
              <a:path w="4096384" h="836930">
                <a:moveTo>
                  <a:pt x="3047991" y="294640"/>
                </a:moveTo>
                <a:lnTo>
                  <a:pt x="3043801" y="292100"/>
                </a:lnTo>
                <a:lnTo>
                  <a:pt x="3049006" y="292100"/>
                </a:lnTo>
                <a:lnTo>
                  <a:pt x="3047991" y="294640"/>
                </a:lnTo>
                <a:close/>
              </a:path>
              <a:path w="4096384" h="836930">
                <a:moveTo>
                  <a:pt x="3088045" y="298450"/>
                </a:moveTo>
                <a:lnTo>
                  <a:pt x="3078491" y="298450"/>
                </a:lnTo>
                <a:lnTo>
                  <a:pt x="3079009" y="295910"/>
                </a:lnTo>
                <a:lnTo>
                  <a:pt x="3079683" y="292100"/>
                </a:lnTo>
                <a:lnTo>
                  <a:pt x="3083848" y="294640"/>
                </a:lnTo>
                <a:lnTo>
                  <a:pt x="3084705" y="295910"/>
                </a:lnTo>
                <a:lnTo>
                  <a:pt x="3088045" y="298450"/>
                </a:lnTo>
                <a:close/>
              </a:path>
              <a:path w="4096384" h="836930">
                <a:moveTo>
                  <a:pt x="3131791" y="292178"/>
                </a:moveTo>
                <a:lnTo>
                  <a:pt x="3131457" y="292100"/>
                </a:lnTo>
                <a:lnTo>
                  <a:pt x="3131791" y="292100"/>
                </a:lnTo>
                <a:close/>
              </a:path>
              <a:path w="4096384" h="836930">
                <a:moveTo>
                  <a:pt x="3133271" y="292527"/>
                </a:moveTo>
                <a:lnTo>
                  <a:pt x="3131791" y="292178"/>
                </a:lnTo>
                <a:lnTo>
                  <a:pt x="3133203" y="292100"/>
                </a:lnTo>
                <a:lnTo>
                  <a:pt x="3133271" y="292527"/>
                </a:lnTo>
                <a:close/>
              </a:path>
              <a:path w="4096384" h="836930">
                <a:moveTo>
                  <a:pt x="3274083" y="320040"/>
                </a:moveTo>
                <a:lnTo>
                  <a:pt x="3265885" y="320040"/>
                </a:lnTo>
                <a:lnTo>
                  <a:pt x="3267965" y="318842"/>
                </a:lnTo>
                <a:lnTo>
                  <a:pt x="3268035" y="318378"/>
                </a:lnTo>
                <a:lnTo>
                  <a:pt x="3267908" y="317500"/>
                </a:lnTo>
                <a:lnTo>
                  <a:pt x="3265973" y="316457"/>
                </a:lnTo>
                <a:lnTo>
                  <a:pt x="3267741" y="315089"/>
                </a:lnTo>
                <a:lnTo>
                  <a:pt x="3267859" y="314945"/>
                </a:lnTo>
                <a:lnTo>
                  <a:pt x="3259363" y="312420"/>
                </a:lnTo>
                <a:lnTo>
                  <a:pt x="3263043" y="309880"/>
                </a:lnTo>
                <a:lnTo>
                  <a:pt x="3257864" y="308610"/>
                </a:lnTo>
                <a:lnTo>
                  <a:pt x="3254498" y="307340"/>
                </a:lnTo>
                <a:lnTo>
                  <a:pt x="3251705" y="306159"/>
                </a:lnTo>
                <a:lnTo>
                  <a:pt x="3251595" y="305928"/>
                </a:lnTo>
                <a:lnTo>
                  <a:pt x="3253333" y="303530"/>
                </a:lnTo>
                <a:lnTo>
                  <a:pt x="3251159" y="302260"/>
                </a:lnTo>
                <a:lnTo>
                  <a:pt x="3245128" y="299720"/>
                </a:lnTo>
                <a:lnTo>
                  <a:pt x="3255507" y="299720"/>
                </a:lnTo>
                <a:lnTo>
                  <a:pt x="3262369" y="292100"/>
                </a:lnTo>
                <a:lnTo>
                  <a:pt x="3267068" y="297180"/>
                </a:lnTo>
                <a:lnTo>
                  <a:pt x="3258198" y="297180"/>
                </a:lnTo>
                <a:lnTo>
                  <a:pt x="3257523" y="298450"/>
                </a:lnTo>
                <a:lnTo>
                  <a:pt x="3268242" y="298450"/>
                </a:lnTo>
                <a:lnTo>
                  <a:pt x="3261000" y="303530"/>
                </a:lnTo>
                <a:lnTo>
                  <a:pt x="3262318" y="307340"/>
                </a:lnTo>
                <a:lnTo>
                  <a:pt x="3266688" y="309804"/>
                </a:lnTo>
                <a:lnTo>
                  <a:pt x="3266409" y="309880"/>
                </a:lnTo>
                <a:lnTo>
                  <a:pt x="3272439" y="313690"/>
                </a:lnTo>
                <a:lnTo>
                  <a:pt x="3272773" y="313690"/>
                </a:lnTo>
                <a:lnTo>
                  <a:pt x="3272930" y="314960"/>
                </a:lnTo>
                <a:lnTo>
                  <a:pt x="3276787" y="314960"/>
                </a:lnTo>
                <a:lnTo>
                  <a:pt x="3272439" y="316230"/>
                </a:lnTo>
                <a:lnTo>
                  <a:pt x="3272756" y="316430"/>
                </a:lnTo>
                <a:lnTo>
                  <a:pt x="3270757" y="318770"/>
                </a:lnTo>
                <a:lnTo>
                  <a:pt x="3275779" y="318770"/>
                </a:lnTo>
                <a:lnTo>
                  <a:pt x="3274083" y="320040"/>
                </a:lnTo>
                <a:close/>
              </a:path>
              <a:path w="4096384" h="836930">
                <a:moveTo>
                  <a:pt x="3266688" y="309804"/>
                </a:moveTo>
                <a:lnTo>
                  <a:pt x="3262318" y="307340"/>
                </a:lnTo>
                <a:lnTo>
                  <a:pt x="3261000" y="303530"/>
                </a:lnTo>
                <a:lnTo>
                  <a:pt x="3268213" y="298470"/>
                </a:lnTo>
                <a:lnTo>
                  <a:pt x="3262369" y="292100"/>
                </a:lnTo>
                <a:lnTo>
                  <a:pt x="3267919" y="292100"/>
                </a:lnTo>
                <a:lnTo>
                  <a:pt x="3269925" y="295910"/>
                </a:lnTo>
                <a:lnTo>
                  <a:pt x="3270757" y="297180"/>
                </a:lnTo>
                <a:lnTo>
                  <a:pt x="3274456" y="297180"/>
                </a:lnTo>
                <a:lnTo>
                  <a:pt x="3271349" y="302260"/>
                </a:lnTo>
                <a:lnTo>
                  <a:pt x="3269074" y="302260"/>
                </a:lnTo>
                <a:lnTo>
                  <a:pt x="3270774" y="303201"/>
                </a:lnTo>
                <a:lnTo>
                  <a:pt x="3268242" y="307340"/>
                </a:lnTo>
                <a:lnTo>
                  <a:pt x="3267568" y="307340"/>
                </a:lnTo>
                <a:lnTo>
                  <a:pt x="3268242" y="308610"/>
                </a:lnTo>
                <a:lnTo>
                  <a:pt x="3270082" y="308610"/>
                </a:lnTo>
                <a:lnTo>
                  <a:pt x="3269960" y="308916"/>
                </a:lnTo>
                <a:lnTo>
                  <a:pt x="3266688" y="309804"/>
                </a:lnTo>
                <a:close/>
              </a:path>
              <a:path w="4096384" h="836930">
                <a:moveTo>
                  <a:pt x="3290055" y="326339"/>
                </a:moveTo>
                <a:lnTo>
                  <a:pt x="3288778" y="314434"/>
                </a:lnTo>
                <a:lnTo>
                  <a:pt x="3288661" y="313637"/>
                </a:lnTo>
                <a:lnTo>
                  <a:pt x="3286000" y="309880"/>
                </a:lnTo>
                <a:lnTo>
                  <a:pt x="3281241" y="308610"/>
                </a:lnTo>
                <a:lnTo>
                  <a:pt x="3288200" y="308610"/>
                </a:lnTo>
                <a:lnTo>
                  <a:pt x="3290040" y="304800"/>
                </a:lnTo>
                <a:lnTo>
                  <a:pt x="3290872" y="302260"/>
                </a:lnTo>
                <a:lnTo>
                  <a:pt x="3283676" y="297180"/>
                </a:lnTo>
                <a:lnTo>
                  <a:pt x="3286576" y="294597"/>
                </a:lnTo>
                <a:lnTo>
                  <a:pt x="3290040" y="292100"/>
                </a:lnTo>
                <a:lnTo>
                  <a:pt x="3296411" y="299720"/>
                </a:lnTo>
                <a:lnTo>
                  <a:pt x="3297421" y="303530"/>
                </a:lnTo>
                <a:lnTo>
                  <a:pt x="3290714" y="303530"/>
                </a:lnTo>
                <a:lnTo>
                  <a:pt x="3292063" y="306070"/>
                </a:lnTo>
                <a:lnTo>
                  <a:pt x="3292214" y="306070"/>
                </a:lnTo>
                <a:lnTo>
                  <a:pt x="3292731" y="308610"/>
                </a:lnTo>
                <a:lnTo>
                  <a:pt x="3296675" y="314960"/>
                </a:lnTo>
                <a:lnTo>
                  <a:pt x="3290531" y="314960"/>
                </a:lnTo>
                <a:lnTo>
                  <a:pt x="3290531" y="321310"/>
                </a:lnTo>
                <a:lnTo>
                  <a:pt x="3312329" y="321310"/>
                </a:lnTo>
                <a:lnTo>
                  <a:pt x="3310312" y="322580"/>
                </a:lnTo>
                <a:lnTo>
                  <a:pt x="3296008" y="322580"/>
                </a:lnTo>
                <a:lnTo>
                  <a:pt x="3292191" y="325151"/>
                </a:lnTo>
                <a:lnTo>
                  <a:pt x="3290055" y="326339"/>
                </a:lnTo>
                <a:close/>
              </a:path>
              <a:path w="4096384" h="836930">
                <a:moveTo>
                  <a:pt x="3302234" y="318770"/>
                </a:moveTo>
                <a:lnTo>
                  <a:pt x="3297464" y="316230"/>
                </a:lnTo>
                <a:lnTo>
                  <a:pt x="3292731" y="308610"/>
                </a:lnTo>
                <a:lnTo>
                  <a:pt x="3292214" y="306070"/>
                </a:lnTo>
                <a:lnTo>
                  <a:pt x="3298094" y="306070"/>
                </a:lnTo>
                <a:lnTo>
                  <a:pt x="3296411" y="299720"/>
                </a:lnTo>
                <a:lnTo>
                  <a:pt x="3290040" y="292100"/>
                </a:lnTo>
                <a:lnTo>
                  <a:pt x="3293419" y="292100"/>
                </a:lnTo>
                <a:lnTo>
                  <a:pt x="3294905" y="293370"/>
                </a:lnTo>
                <a:lnTo>
                  <a:pt x="3295087" y="293370"/>
                </a:lnTo>
                <a:lnTo>
                  <a:pt x="3296097" y="297180"/>
                </a:lnTo>
                <a:lnTo>
                  <a:pt x="3303267" y="299720"/>
                </a:lnTo>
                <a:lnTo>
                  <a:pt x="3307130" y="307340"/>
                </a:lnTo>
                <a:lnTo>
                  <a:pt x="3307597" y="308610"/>
                </a:lnTo>
                <a:lnTo>
                  <a:pt x="3301097" y="308610"/>
                </a:lnTo>
                <a:lnTo>
                  <a:pt x="3298919" y="309880"/>
                </a:lnTo>
                <a:lnTo>
                  <a:pt x="3303730" y="316139"/>
                </a:lnTo>
                <a:lnTo>
                  <a:pt x="3303659" y="316457"/>
                </a:lnTo>
                <a:lnTo>
                  <a:pt x="3302234" y="31877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76812" y="294597"/>
                </a:lnTo>
                <a:lnTo>
                  <a:pt x="1379560" y="292147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2979506" y="293370"/>
                </a:moveTo>
                <a:lnTo>
                  <a:pt x="2978591" y="293370"/>
                </a:lnTo>
                <a:lnTo>
                  <a:pt x="2978314" y="292164"/>
                </a:lnTo>
                <a:lnTo>
                  <a:pt x="2979506" y="293370"/>
                </a:lnTo>
                <a:close/>
              </a:path>
              <a:path w="4096384" h="836930">
                <a:moveTo>
                  <a:pt x="1405929" y="303530"/>
                </a:moveTo>
                <a:lnTo>
                  <a:pt x="1394699" y="303530"/>
                </a:lnTo>
                <a:lnTo>
                  <a:pt x="1398052" y="302260"/>
                </a:lnTo>
                <a:lnTo>
                  <a:pt x="1400347" y="301016"/>
                </a:lnTo>
                <a:lnTo>
                  <a:pt x="1400396" y="299720"/>
                </a:lnTo>
                <a:lnTo>
                  <a:pt x="1397718" y="298450"/>
                </a:lnTo>
                <a:lnTo>
                  <a:pt x="1376765" y="298450"/>
                </a:lnTo>
                <a:lnTo>
                  <a:pt x="1379583" y="292166"/>
                </a:lnTo>
                <a:lnTo>
                  <a:pt x="1382632" y="294640"/>
                </a:lnTo>
                <a:lnTo>
                  <a:pt x="1390672" y="294640"/>
                </a:lnTo>
                <a:lnTo>
                  <a:pt x="1390672" y="297180"/>
                </a:lnTo>
                <a:lnTo>
                  <a:pt x="1411816" y="297180"/>
                </a:lnTo>
                <a:lnTo>
                  <a:pt x="1409077" y="300990"/>
                </a:lnTo>
                <a:lnTo>
                  <a:pt x="1406433" y="300990"/>
                </a:lnTo>
                <a:lnTo>
                  <a:pt x="1405929" y="303530"/>
                </a:lnTo>
                <a:close/>
              </a:path>
              <a:path w="4096384" h="836930">
                <a:moveTo>
                  <a:pt x="3133808" y="295910"/>
                </a:moveTo>
                <a:lnTo>
                  <a:pt x="3131974" y="294807"/>
                </a:lnTo>
                <a:lnTo>
                  <a:pt x="3131905" y="294158"/>
                </a:lnTo>
                <a:lnTo>
                  <a:pt x="3131791" y="292178"/>
                </a:lnTo>
                <a:lnTo>
                  <a:pt x="3133271" y="292527"/>
                </a:lnTo>
                <a:lnTo>
                  <a:pt x="3133808" y="295910"/>
                </a:lnTo>
                <a:close/>
              </a:path>
              <a:path w="4096384" h="836930">
                <a:moveTo>
                  <a:pt x="2537388" y="298450"/>
                </a:moveTo>
                <a:lnTo>
                  <a:pt x="2543154" y="292496"/>
                </a:lnTo>
                <a:lnTo>
                  <a:pt x="2542437" y="293370"/>
                </a:lnTo>
                <a:lnTo>
                  <a:pt x="2544768" y="293370"/>
                </a:lnTo>
                <a:lnTo>
                  <a:pt x="2544768" y="297180"/>
                </a:lnTo>
                <a:lnTo>
                  <a:pt x="2541094" y="297180"/>
                </a:lnTo>
                <a:lnTo>
                  <a:pt x="2537388" y="298450"/>
                </a:lnTo>
                <a:close/>
              </a:path>
              <a:path w="4096384" h="836930">
                <a:moveTo>
                  <a:pt x="3140340" y="295910"/>
                </a:moveTo>
                <a:lnTo>
                  <a:pt x="3133808" y="295910"/>
                </a:lnTo>
                <a:lnTo>
                  <a:pt x="3133271" y="292527"/>
                </a:lnTo>
                <a:lnTo>
                  <a:pt x="3136839" y="293370"/>
                </a:lnTo>
                <a:lnTo>
                  <a:pt x="3141187" y="293370"/>
                </a:lnTo>
                <a:lnTo>
                  <a:pt x="3141010" y="294640"/>
                </a:lnTo>
                <a:lnTo>
                  <a:pt x="3140340" y="295910"/>
                </a:lnTo>
                <a:close/>
              </a:path>
              <a:path w="4096384" h="836930">
                <a:moveTo>
                  <a:pt x="2061415" y="293370"/>
                </a:moveTo>
                <a:lnTo>
                  <a:pt x="2059328" y="293370"/>
                </a:lnTo>
                <a:lnTo>
                  <a:pt x="2061374" y="292696"/>
                </a:lnTo>
                <a:lnTo>
                  <a:pt x="2061415" y="293370"/>
                </a:lnTo>
                <a:close/>
              </a:path>
              <a:path w="4096384" h="836930">
                <a:moveTo>
                  <a:pt x="2500190" y="303530"/>
                </a:moveTo>
                <a:lnTo>
                  <a:pt x="2499515" y="295910"/>
                </a:lnTo>
                <a:lnTo>
                  <a:pt x="2499339" y="295910"/>
                </a:lnTo>
                <a:lnTo>
                  <a:pt x="2498016" y="294640"/>
                </a:lnTo>
                <a:lnTo>
                  <a:pt x="2506047" y="292708"/>
                </a:lnTo>
                <a:lnTo>
                  <a:pt x="2506220" y="293370"/>
                </a:lnTo>
                <a:lnTo>
                  <a:pt x="2507115" y="294026"/>
                </a:lnTo>
                <a:lnTo>
                  <a:pt x="2504347" y="297703"/>
                </a:lnTo>
                <a:lnTo>
                  <a:pt x="2500190" y="303530"/>
                </a:lnTo>
                <a:close/>
              </a:path>
              <a:path w="4096384" h="836930">
                <a:moveTo>
                  <a:pt x="4066017" y="294597"/>
                </a:moveTo>
                <a:lnTo>
                  <a:pt x="4063778" y="294264"/>
                </a:lnTo>
                <a:lnTo>
                  <a:pt x="4064424" y="292820"/>
                </a:lnTo>
                <a:lnTo>
                  <a:pt x="4065916" y="294264"/>
                </a:lnTo>
                <a:lnTo>
                  <a:pt x="4066017" y="294597"/>
                </a:lnTo>
                <a:close/>
              </a:path>
              <a:path w="4096384" h="836930">
                <a:moveTo>
                  <a:pt x="32735" y="297180"/>
                </a:moveTo>
                <a:lnTo>
                  <a:pt x="30391" y="297180"/>
                </a:lnTo>
                <a:lnTo>
                  <a:pt x="31327" y="294807"/>
                </a:lnTo>
                <a:lnTo>
                  <a:pt x="31444" y="294597"/>
                </a:lnTo>
                <a:lnTo>
                  <a:pt x="32905" y="293370"/>
                </a:lnTo>
                <a:lnTo>
                  <a:pt x="34248" y="295910"/>
                </a:lnTo>
                <a:lnTo>
                  <a:pt x="32735" y="297180"/>
                </a:lnTo>
                <a:close/>
              </a:path>
              <a:path w="4096384" h="836930">
                <a:moveTo>
                  <a:pt x="45307" y="297180"/>
                </a:moveTo>
                <a:lnTo>
                  <a:pt x="32735" y="297180"/>
                </a:lnTo>
                <a:lnTo>
                  <a:pt x="34248" y="295910"/>
                </a:lnTo>
                <a:lnTo>
                  <a:pt x="32905" y="293370"/>
                </a:lnTo>
                <a:lnTo>
                  <a:pt x="46397" y="293370"/>
                </a:lnTo>
                <a:lnTo>
                  <a:pt x="42459" y="294640"/>
                </a:lnTo>
                <a:lnTo>
                  <a:pt x="45307" y="297180"/>
                </a:lnTo>
                <a:close/>
              </a:path>
              <a:path w="4096384" h="836930">
                <a:moveTo>
                  <a:pt x="77994" y="303530"/>
                </a:moveTo>
                <a:lnTo>
                  <a:pt x="66935" y="294640"/>
                </a:lnTo>
                <a:lnTo>
                  <a:pt x="71623" y="293370"/>
                </a:lnTo>
                <a:lnTo>
                  <a:pt x="74308" y="293370"/>
                </a:lnTo>
                <a:lnTo>
                  <a:pt x="81851" y="300990"/>
                </a:lnTo>
                <a:lnTo>
                  <a:pt x="79309" y="302285"/>
                </a:lnTo>
                <a:lnTo>
                  <a:pt x="77994" y="303530"/>
                </a:lnTo>
                <a:close/>
              </a:path>
              <a:path w="4096384" h="836930">
                <a:moveTo>
                  <a:pt x="93080" y="303530"/>
                </a:moveTo>
                <a:lnTo>
                  <a:pt x="77994" y="303530"/>
                </a:lnTo>
                <a:lnTo>
                  <a:pt x="79336" y="302260"/>
                </a:lnTo>
                <a:lnTo>
                  <a:pt x="81851" y="300990"/>
                </a:lnTo>
                <a:lnTo>
                  <a:pt x="74308" y="293370"/>
                </a:lnTo>
                <a:lnTo>
                  <a:pt x="85485" y="293370"/>
                </a:lnTo>
                <a:lnTo>
                  <a:pt x="86212" y="294640"/>
                </a:lnTo>
                <a:lnTo>
                  <a:pt x="83193" y="297180"/>
                </a:lnTo>
                <a:lnTo>
                  <a:pt x="128786" y="297180"/>
                </a:lnTo>
                <a:lnTo>
                  <a:pt x="129658" y="299720"/>
                </a:lnTo>
                <a:lnTo>
                  <a:pt x="93414" y="299720"/>
                </a:lnTo>
                <a:lnTo>
                  <a:pt x="92683" y="301937"/>
                </a:lnTo>
                <a:lnTo>
                  <a:pt x="92798" y="302817"/>
                </a:lnTo>
                <a:lnTo>
                  <a:pt x="93080" y="303530"/>
                </a:lnTo>
                <a:close/>
              </a:path>
              <a:path w="4096384" h="836930">
                <a:moveTo>
                  <a:pt x="102804" y="295910"/>
                </a:moveTo>
                <a:lnTo>
                  <a:pt x="99118" y="295910"/>
                </a:lnTo>
                <a:lnTo>
                  <a:pt x="97107" y="294640"/>
                </a:lnTo>
                <a:lnTo>
                  <a:pt x="98613" y="293370"/>
                </a:lnTo>
                <a:lnTo>
                  <a:pt x="102804" y="295910"/>
                </a:lnTo>
                <a:close/>
              </a:path>
              <a:path w="4096384" h="836930">
                <a:moveTo>
                  <a:pt x="111185" y="295910"/>
                </a:moveTo>
                <a:lnTo>
                  <a:pt x="102804" y="295910"/>
                </a:lnTo>
                <a:lnTo>
                  <a:pt x="98613" y="293370"/>
                </a:lnTo>
                <a:lnTo>
                  <a:pt x="112194" y="293370"/>
                </a:lnTo>
                <a:lnTo>
                  <a:pt x="111185" y="29591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110681" y="297180"/>
                </a:lnTo>
                <a:lnTo>
                  <a:pt x="114872" y="293370"/>
                </a:lnTo>
                <a:lnTo>
                  <a:pt x="126776" y="293370"/>
                </a:lnTo>
                <a:lnTo>
                  <a:pt x="123587" y="294640"/>
                </a:lnTo>
                <a:lnTo>
                  <a:pt x="220476" y="29464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23587" y="294640"/>
                </a:moveTo>
                <a:lnTo>
                  <a:pt x="126776" y="293370"/>
                </a:lnTo>
                <a:lnTo>
                  <a:pt x="131130" y="293370"/>
                </a:lnTo>
                <a:lnTo>
                  <a:pt x="123587" y="294640"/>
                </a:lnTo>
                <a:close/>
              </a:path>
              <a:path w="4096384" h="836930">
                <a:moveTo>
                  <a:pt x="382234" y="297180"/>
                </a:moveTo>
                <a:lnTo>
                  <a:pt x="379890" y="297180"/>
                </a:lnTo>
                <a:lnTo>
                  <a:pt x="381233" y="293370"/>
                </a:lnTo>
                <a:lnTo>
                  <a:pt x="384150" y="294597"/>
                </a:lnTo>
                <a:lnTo>
                  <a:pt x="384251" y="295910"/>
                </a:lnTo>
                <a:lnTo>
                  <a:pt x="382234" y="297180"/>
                </a:lnTo>
                <a:close/>
              </a:path>
              <a:path w="4096384" h="836930">
                <a:moveTo>
                  <a:pt x="392379" y="297180"/>
                </a:moveTo>
                <a:lnTo>
                  <a:pt x="382234" y="297180"/>
                </a:lnTo>
                <a:lnTo>
                  <a:pt x="384251" y="295910"/>
                </a:lnTo>
                <a:lnTo>
                  <a:pt x="384150" y="294597"/>
                </a:lnTo>
                <a:lnTo>
                  <a:pt x="381233" y="293370"/>
                </a:lnTo>
                <a:lnTo>
                  <a:pt x="393130" y="293370"/>
                </a:lnTo>
                <a:lnTo>
                  <a:pt x="392379" y="297180"/>
                </a:lnTo>
                <a:close/>
              </a:path>
              <a:path w="4096384" h="836930">
                <a:moveTo>
                  <a:pt x="392128" y="298450"/>
                </a:moveTo>
                <a:lnTo>
                  <a:pt x="393130" y="293370"/>
                </a:lnTo>
                <a:lnTo>
                  <a:pt x="395311" y="293370"/>
                </a:lnTo>
                <a:lnTo>
                  <a:pt x="396653" y="294640"/>
                </a:lnTo>
                <a:lnTo>
                  <a:pt x="397655" y="295910"/>
                </a:lnTo>
                <a:lnTo>
                  <a:pt x="394977" y="297180"/>
                </a:lnTo>
                <a:lnTo>
                  <a:pt x="392128" y="298450"/>
                </a:lnTo>
                <a:close/>
              </a:path>
              <a:path w="4096384" h="836930">
                <a:moveTo>
                  <a:pt x="419282" y="298450"/>
                </a:moveTo>
                <a:lnTo>
                  <a:pt x="392128" y="298450"/>
                </a:lnTo>
                <a:lnTo>
                  <a:pt x="394977" y="297180"/>
                </a:lnTo>
                <a:lnTo>
                  <a:pt x="397655" y="295910"/>
                </a:lnTo>
                <a:lnTo>
                  <a:pt x="396608" y="294597"/>
                </a:lnTo>
                <a:lnTo>
                  <a:pt x="395311" y="293370"/>
                </a:lnTo>
                <a:lnTo>
                  <a:pt x="406710" y="293370"/>
                </a:lnTo>
                <a:lnTo>
                  <a:pt x="406710" y="297180"/>
                </a:lnTo>
                <a:lnTo>
                  <a:pt x="419618" y="297180"/>
                </a:lnTo>
                <a:lnTo>
                  <a:pt x="419282" y="298450"/>
                </a:lnTo>
                <a:close/>
              </a:path>
              <a:path w="4096384" h="836930">
                <a:moveTo>
                  <a:pt x="406710" y="297180"/>
                </a:moveTo>
                <a:lnTo>
                  <a:pt x="406710" y="293370"/>
                </a:lnTo>
                <a:lnTo>
                  <a:pt x="408891" y="294640"/>
                </a:lnTo>
                <a:lnTo>
                  <a:pt x="409395" y="294640"/>
                </a:lnTo>
                <a:lnTo>
                  <a:pt x="409055" y="295910"/>
                </a:lnTo>
                <a:lnTo>
                  <a:pt x="406710" y="297180"/>
                </a:lnTo>
                <a:close/>
              </a:path>
              <a:path w="4096384" h="836930">
                <a:moveTo>
                  <a:pt x="419618" y="297180"/>
                </a:moveTo>
                <a:lnTo>
                  <a:pt x="406710" y="297180"/>
                </a:lnTo>
                <a:lnTo>
                  <a:pt x="409055" y="295910"/>
                </a:lnTo>
                <a:lnTo>
                  <a:pt x="409395" y="294640"/>
                </a:lnTo>
                <a:lnTo>
                  <a:pt x="408891" y="294640"/>
                </a:lnTo>
                <a:lnTo>
                  <a:pt x="406710" y="293370"/>
                </a:lnTo>
                <a:lnTo>
                  <a:pt x="420625" y="293370"/>
                </a:lnTo>
                <a:lnTo>
                  <a:pt x="419618" y="29718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8066" y="300762"/>
                </a:lnTo>
                <a:lnTo>
                  <a:pt x="630995" y="293370"/>
                </a:lnTo>
                <a:lnTo>
                  <a:pt x="636187" y="302260"/>
                </a:lnTo>
                <a:lnTo>
                  <a:pt x="632167" y="302260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35857" y="306070"/>
                </a:moveTo>
                <a:lnTo>
                  <a:pt x="627976" y="306070"/>
                </a:lnTo>
                <a:lnTo>
                  <a:pt x="632167" y="302260"/>
                </a:lnTo>
                <a:lnTo>
                  <a:pt x="636187" y="302260"/>
                </a:lnTo>
                <a:lnTo>
                  <a:pt x="630995" y="293370"/>
                </a:lnTo>
                <a:lnTo>
                  <a:pt x="636357" y="293370"/>
                </a:lnTo>
                <a:lnTo>
                  <a:pt x="635185" y="299720"/>
                </a:lnTo>
                <a:lnTo>
                  <a:pt x="641445" y="299720"/>
                </a:lnTo>
                <a:lnTo>
                  <a:pt x="641518" y="302285"/>
                </a:lnTo>
                <a:lnTo>
                  <a:pt x="635857" y="306070"/>
                </a:lnTo>
                <a:close/>
              </a:path>
              <a:path w="4096384" h="836930">
                <a:moveTo>
                  <a:pt x="635185" y="299720"/>
                </a:moveTo>
                <a:lnTo>
                  <a:pt x="636357" y="293370"/>
                </a:lnTo>
                <a:lnTo>
                  <a:pt x="639676" y="294640"/>
                </a:lnTo>
                <a:lnTo>
                  <a:pt x="642293" y="297180"/>
                </a:lnTo>
                <a:lnTo>
                  <a:pt x="641223" y="297180"/>
                </a:lnTo>
                <a:lnTo>
                  <a:pt x="635185" y="299720"/>
                </a:lnTo>
                <a:close/>
              </a:path>
              <a:path w="4096384" h="836930">
                <a:moveTo>
                  <a:pt x="569477" y="323850"/>
                </a:moveTo>
                <a:lnTo>
                  <a:pt x="531421" y="323850"/>
                </a:lnTo>
                <a:lnTo>
                  <a:pt x="532243" y="322815"/>
                </a:lnTo>
                <a:lnTo>
                  <a:pt x="532326" y="319843"/>
                </a:lnTo>
                <a:lnTo>
                  <a:pt x="530419" y="316230"/>
                </a:lnTo>
                <a:lnTo>
                  <a:pt x="569477" y="316230"/>
                </a:lnTo>
                <a:lnTo>
                  <a:pt x="562268" y="309880"/>
                </a:lnTo>
                <a:lnTo>
                  <a:pt x="638872" y="309880"/>
                </a:lnTo>
                <a:lnTo>
                  <a:pt x="646317" y="306159"/>
                </a:lnTo>
                <a:lnTo>
                  <a:pt x="646426" y="305789"/>
                </a:lnTo>
                <a:lnTo>
                  <a:pt x="644910" y="299720"/>
                </a:lnTo>
                <a:lnTo>
                  <a:pt x="639676" y="294640"/>
                </a:lnTo>
                <a:lnTo>
                  <a:pt x="636357" y="293370"/>
                </a:lnTo>
                <a:lnTo>
                  <a:pt x="665358" y="293370"/>
                </a:lnTo>
                <a:lnTo>
                  <a:pt x="664078" y="295791"/>
                </a:lnTo>
                <a:lnTo>
                  <a:pt x="664016" y="298450"/>
                </a:lnTo>
                <a:lnTo>
                  <a:pt x="704305" y="298450"/>
                </a:lnTo>
                <a:lnTo>
                  <a:pt x="705365" y="299720"/>
                </a:lnTo>
                <a:lnTo>
                  <a:pt x="658823" y="299720"/>
                </a:lnTo>
                <a:lnTo>
                  <a:pt x="657502" y="301937"/>
                </a:lnTo>
                <a:lnTo>
                  <a:pt x="657379" y="302285"/>
                </a:lnTo>
                <a:lnTo>
                  <a:pt x="660663" y="303530"/>
                </a:lnTo>
                <a:lnTo>
                  <a:pt x="676373" y="303530"/>
                </a:lnTo>
                <a:lnTo>
                  <a:pt x="675894" y="306070"/>
                </a:lnTo>
                <a:lnTo>
                  <a:pt x="649100" y="306070"/>
                </a:lnTo>
                <a:lnTo>
                  <a:pt x="649223" y="308766"/>
                </a:lnTo>
                <a:lnTo>
                  <a:pt x="650182" y="309941"/>
                </a:lnTo>
                <a:lnTo>
                  <a:pt x="651778" y="311150"/>
                </a:lnTo>
                <a:lnTo>
                  <a:pt x="675079" y="311150"/>
                </a:lnTo>
                <a:lnTo>
                  <a:pt x="674911" y="312420"/>
                </a:lnTo>
                <a:lnTo>
                  <a:pt x="617585" y="312420"/>
                </a:lnTo>
                <a:lnTo>
                  <a:pt x="615981" y="314850"/>
                </a:lnTo>
                <a:lnTo>
                  <a:pt x="616054" y="315326"/>
                </a:lnTo>
                <a:lnTo>
                  <a:pt x="616917" y="317500"/>
                </a:lnTo>
                <a:lnTo>
                  <a:pt x="614900" y="317500"/>
                </a:lnTo>
                <a:lnTo>
                  <a:pt x="613224" y="318770"/>
                </a:lnTo>
                <a:lnTo>
                  <a:pt x="568973" y="318770"/>
                </a:lnTo>
                <a:lnTo>
                  <a:pt x="568426" y="320832"/>
                </a:lnTo>
                <a:lnTo>
                  <a:pt x="568339" y="321396"/>
                </a:lnTo>
                <a:lnTo>
                  <a:pt x="569477" y="323850"/>
                </a:lnTo>
                <a:close/>
              </a:path>
              <a:path w="4096384" h="836930">
                <a:moveTo>
                  <a:pt x="664016" y="298450"/>
                </a:moveTo>
                <a:lnTo>
                  <a:pt x="664078" y="295791"/>
                </a:lnTo>
                <a:lnTo>
                  <a:pt x="665358" y="293370"/>
                </a:lnTo>
                <a:lnTo>
                  <a:pt x="666360" y="293370"/>
                </a:lnTo>
                <a:lnTo>
                  <a:pt x="667013" y="295829"/>
                </a:lnTo>
                <a:lnTo>
                  <a:pt x="666963" y="296090"/>
                </a:lnTo>
                <a:lnTo>
                  <a:pt x="666530" y="297180"/>
                </a:lnTo>
                <a:lnTo>
                  <a:pt x="664016" y="298450"/>
                </a:lnTo>
                <a:close/>
              </a:path>
              <a:path w="4096384" h="836930">
                <a:moveTo>
                  <a:pt x="704305" y="298450"/>
                </a:moveTo>
                <a:lnTo>
                  <a:pt x="664016" y="298450"/>
                </a:lnTo>
                <a:lnTo>
                  <a:pt x="666530" y="297180"/>
                </a:lnTo>
                <a:lnTo>
                  <a:pt x="666963" y="296090"/>
                </a:lnTo>
                <a:lnTo>
                  <a:pt x="667013" y="295829"/>
                </a:lnTo>
                <a:lnTo>
                  <a:pt x="666360" y="293370"/>
                </a:lnTo>
                <a:lnTo>
                  <a:pt x="677426" y="293370"/>
                </a:lnTo>
                <a:lnTo>
                  <a:pt x="675970" y="294597"/>
                </a:lnTo>
                <a:lnTo>
                  <a:pt x="676083" y="295910"/>
                </a:lnTo>
                <a:lnTo>
                  <a:pt x="692008" y="295910"/>
                </a:lnTo>
                <a:lnTo>
                  <a:pt x="693186" y="297180"/>
                </a:lnTo>
                <a:lnTo>
                  <a:pt x="703244" y="297180"/>
                </a:lnTo>
                <a:lnTo>
                  <a:pt x="704305" y="298450"/>
                </a:lnTo>
                <a:close/>
              </a:path>
              <a:path w="4096384" h="836930">
                <a:moveTo>
                  <a:pt x="677760" y="295910"/>
                </a:moveTo>
                <a:lnTo>
                  <a:pt x="676083" y="295910"/>
                </a:lnTo>
                <a:lnTo>
                  <a:pt x="675970" y="294597"/>
                </a:lnTo>
                <a:lnTo>
                  <a:pt x="677426" y="293370"/>
                </a:lnTo>
                <a:lnTo>
                  <a:pt x="679776" y="293370"/>
                </a:lnTo>
                <a:lnTo>
                  <a:pt x="679940" y="294640"/>
                </a:lnTo>
                <a:lnTo>
                  <a:pt x="677760" y="295910"/>
                </a:lnTo>
                <a:close/>
              </a:path>
              <a:path w="4096384" h="836930">
                <a:moveTo>
                  <a:pt x="692008" y="295910"/>
                </a:moveTo>
                <a:lnTo>
                  <a:pt x="677760" y="295910"/>
                </a:lnTo>
                <a:lnTo>
                  <a:pt x="679940" y="294640"/>
                </a:lnTo>
                <a:lnTo>
                  <a:pt x="679776" y="293370"/>
                </a:lnTo>
                <a:lnTo>
                  <a:pt x="690665" y="293370"/>
                </a:lnTo>
                <a:lnTo>
                  <a:pt x="690502" y="294640"/>
                </a:lnTo>
                <a:lnTo>
                  <a:pt x="692008" y="295910"/>
                </a:lnTo>
                <a:close/>
              </a:path>
              <a:path w="4096384" h="836930">
                <a:moveTo>
                  <a:pt x="796270" y="299955"/>
                </a:moveTo>
                <a:lnTo>
                  <a:pt x="796333" y="295791"/>
                </a:lnTo>
                <a:lnTo>
                  <a:pt x="797618" y="293370"/>
                </a:lnTo>
                <a:lnTo>
                  <a:pt x="799124" y="293370"/>
                </a:lnTo>
                <a:lnTo>
                  <a:pt x="800630" y="294640"/>
                </a:lnTo>
                <a:lnTo>
                  <a:pt x="803649" y="295910"/>
                </a:lnTo>
                <a:lnTo>
                  <a:pt x="798114" y="299720"/>
                </a:lnTo>
                <a:lnTo>
                  <a:pt x="796440" y="299720"/>
                </a:lnTo>
                <a:lnTo>
                  <a:pt x="796270" y="299955"/>
                </a:lnTo>
                <a:close/>
              </a:path>
              <a:path w="4096384" h="836930">
                <a:moveTo>
                  <a:pt x="817981" y="300990"/>
                </a:moveTo>
                <a:lnTo>
                  <a:pt x="796270" y="300990"/>
                </a:lnTo>
                <a:lnTo>
                  <a:pt x="803649" y="295910"/>
                </a:lnTo>
                <a:lnTo>
                  <a:pt x="800630" y="294640"/>
                </a:lnTo>
                <a:lnTo>
                  <a:pt x="799124" y="293370"/>
                </a:lnTo>
                <a:lnTo>
                  <a:pt x="810020" y="293370"/>
                </a:lnTo>
                <a:lnTo>
                  <a:pt x="811192" y="297180"/>
                </a:lnTo>
                <a:lnTo>
                  <a:pt x="823761" y="297180"/>
                </a:lnTo>
                <a:lnTo>
                  <a:pt x="829461" y="298450"/>
                </a:lnTo>
                <a:lnTo>
                  <a:pt x="818572" y="298450"/>
                </a:lnTo>
                <a:lnTo>
                  <a:pt x="818689" y="299357"/>
                </a:lnTo>
                <a:lnTo>
                  <a:pt x="818596" y="299955"/>
                </a:lnTo>
                <a:lnTo>
                  <a:pt x="817981" y="300990"/>
                </a:lnTo>
                <a:close/>
              </a:path>
              <a:path w="4096384" h="836930">
                <a:moveTo>
                  <a:pt x="829461" y="298450"/>
                </a:moveTo>
                <a:lnTo>
                  <a:pt x="823761" y="297180"/>
                </a:lnTo>
                <a:lnTo>
                  <a:pt x="824205" y="294640"/>
                </a:lnTo>
                <a:lnTo>
                  <a:pt x="827320" y="293370"/>
                </a:lnTo>
                <a:lnTo>
                  <a:pt x="829553" y="294597"/>
                </a:lnTo>
                <a:lnTo>
                  <a:pt x="829461" y="298450"/>
                </a:lnTo>
                <a:close/>
              </a:path>
              <a:path w="4096384" h="836930">
                <a:moveTo>
                  <a:pt x="905737" y="297180"/>
                </a:moveTo>
                <a:lnTo>
                  <a:pt x="903386" y="295910"/>
                </a:lnTo>
                <a:lnTo>
                  <a:pt x="903295" y="294597"/>
                </a:lnTo>
                <a:lnTo>
                  <a:pt x="905567" y="293370"/>
                </a:lnTo>
                <a:lnTo>
                  <a:pt x="908807" y="294597"/>
                </a:lnTo>
                <a:lnTo>
                  <a:pt x="908919" y="295910"/>
                </a:lnTo>
                <a:lnTo>
                  <a:pt x="905737" y="297180"/>
                </a:lnTo>
                <a:close/>
              </a:path>
              <a:path w="4096384" h="836930">
                <a:moveTo>
                  <a:pt x="943481" y="297180"/>
                </a:moveTo>
                <a:lnTo>
                  <a:pt x="905737" y="297180"/>
                </a:lnTo>
                <a:lnTo>
                  <a:pt x="908919" y="295910"/>
                </a:lnTo>
                <a:lnTo>
                  <a:pt x="908807" y="294597"/>
                </a:lnTo>
                <a:lnTo>
                  <a:pt x="905567" y="293370"/>
                </a:lnTo>
                <a:lnTo>
                  <a:pt x="933225" y="293370"/>
                </a:lnTo>
                <a:lnTo>
                  <a:pt x="931928" y="294597"/>
                </a:lnTo>
                <a:lnTo>
                  <a:pt x="932035" y="295220"/>
                </a:lnTo>
                <a:lnTo>
                  <a:pt x="932217" y="295910"/>
                </a:lnTo>
                <a:lnTo>
                  <a:pt x="944085" y="295910"/>
                </a:lnTo>
                <a:lnTo>
                  <a:pt x="943481" y="297180"/>
                </a:lnTo>
                <a:close/>
              </a:path>
              <a:path w="4096384" h="836930">
                <a:moveTo>
                  <a:pt x="934227" y="295910"/>
                </a:moveTo>
                <a:lnTo>
                  <a:pt x="932217" y="295910"/>
                </a:lnTo>
                <a:lnTo>
                  <a:pt x="932035" y="295220"/>
                </a:lnTo>
                <a:lnTo>
                  <a:pt x="931928" y="294597"/>
                </a:lnTo>
                <a:lnTo>
                  <a:pt x="933225" y="293370"/>
                </a:lnTo>
                <a:lnTo>
                  <a:pt x="935065" y="293370"/>
                </a:lnTo>
                <a:lnTo>
                  <a:pt x="935399" y="294640"/>
                </a:lnTo>
                <a:lnTo>
                  <a:pt x="934227" y="295910"/>
                </a:lnTo>
                <a:close/>
              </a:path>
              <a:path w="4096384" h="836930">
                <a:moveTo>
                  <a:pt x="1071175" y="298450"/>
                </a:moveTo>
                <a:lnTo>
                  <a:pt x="1069002" y="297180"/>
                </a:lnTo>
                <a:lnTo>
                  <a:pt x="1067659" y="295910"/>
                </a:lnTo>
                <a:lnTo>
                  <a:pt x="1067659" y="294640"/>
                </a:lnTo>
                <a:lnTo>
                  <a:pt x="1068668" y="294640"/>
                </a:lnTo>
                <a:lnTo>
                  <a:pt x="1070003" y="293370"/>
                </a:lnTo>
                <a:lnTo>
                  <a:pt x="1071175" y="298450"/>
                </a:lnTo>
                <a:close/>
              </a:path>
              <a:path w="4096384" h="836930">
                <a:moveTo>
                  <a:pt x="1119289" y="303530"/>
                </a:moveTo>
                <a:lnTo>
                  <a:pt x="1089287" y="303530"/>
                </a:lnTo>
                <a:lnTo>
                  <a:pt x="1089621" y="302260"/>
                </a:lnTo>
                <a:lnTo>
                  <a:pt x="1088946" y="300990"/>
                </a:lnTo>
                <a:lnTo>
                  <a:pt x="1086602" y="298450"/>
                </a:lnTo>
                <a:lnTo>
                  <a:pt x="1071175" y="298450"/>
                </a:lnTo>
                <a:lnTo>
                  <a:pt x="1070003" y="293370"/>
                </a:lnTo>
                <a:lnTo>
                  <a:pt x="1091854" y="293370"/>
                </a:lnTo>
                <a:lnTo>
                  <a:pt x="1094316" y="295910"/>
                </a:lnTo>
                <a:lnTo>
                  <a:pt x="1098002" y="297180"/>
                </a:lnTo>
                <a:lnTo>
                  <a:pt x="1119064" y="297180"/>
                </a:lnTo>
                <a:lnTo>
                  <a:pt x="1117947" y="299720"/>
                </a:lnTo>
                <a:lnTo>
                  <a:pt x="1111078" y="299720"/>
                </a:lnTo>
                <a:lnTo>
                  <a:pt x="1119289" y="30353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200758" y="295910"/>
                </a:lnTo>
                <a:lnTo>
                  <a:pt x="1200842" y="294597"/>
                </a:lnTo>
                <a:lnTo>
                  <a:pt x="1203272" y="293370"/>
                </a:lnTo>
                <a:lnTo>
                  <a:pt x="1205702" y="294597"/>
                </a:lnTo>
                <a:lnTo>
                  <a:pt x="1205828" y="294957"/>
                </a:lnTo>
                <a:lnTo>
                  <a:pt x="1205950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03606" y="297180"/>
                </a:lnTo>
                <a:lnTo>
                  <a:pt x="1205950" y="295910"/>
                </a:lnTo>
                <a:lnTo>
                  <a:pt x="1205828" y="294957"/>
                </a:lnTo>
                <a:lnTo>
                  <a:pt x="1205702" y="294597"/>
                </a:lnTo>
                <a:lnTo>
                  <a:pt x="1203272" y="293370"/>
                </a:lnTo>
                <a:lnTo>
                  <a:pt x="1216676" y="293370"/>
                </a:lnTo>
                <a:lnTo>
                  <a:pt x="1214410" y="294597"/>
                </a:lnTo>
                <a:lnTo>
                  <a:pt x="1214502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14502" y="295910"/>
                </a:lnTo>
                <a:lnTo>
                  <a:pt x="1214410" y="294597"/>
                </a:lnTo>
                <a:lnTo>
                  <a:pt x="1216676" y="293370"/>
                </a:lnTo>
                <a:lnTo>
                  <a:pt x="1219270" y="294597"/>
                </a:lnTo>
                <a:lnTo>
                  <a:pt x="1219383" y="294807"/>
                </a:lnTo>
                <a:lnTo>
                  <a:pt x="1219531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54732" y="297180"/>
                </a:moveTo>
                <a:lnTo>
                  <a:pt x="1217180" y="297180"/>
                </a:lnTo>
                <a:lnTo>
                  <a:pt x="1219531" y="295910"/>
                </a:lnTo>
                <a:lnTo>
                  <a:pt x="1219383" y="294807"/>
                </a:lnTo>
                <a:lnTo>
                  <a:pt x="1219270" y="294597"/>
                </a:lnTo>
                <a:lnTo>
                  <a:pt x="1216676" y="293370"/>
                </a:lnTo>
                <a:lnTo>
                  <a:pt x="1230256" y="293370"/>
                </a:lnTo>
                <a:lnTo>
                  <a:pt x="1228076" y="294640"/>
                </a:lnTo>
                <a:lnTo>
                  <a:pt x="1230256" y="295910"/>
                </a:lnTo>
                <a:lnTo>
                  <a:pt x="1254285" y="295910"/>
                </a:lnTo>
                <a:lnTo>
                  <a:pt x="1254732" y="297180"/>
                </a:lnTo>
                <a:close/>
              </a:path>
              <a:path w="4096384" h="836930">
                <a:moveTo>
                  <a:pt x="1230256" y="295910"/>
                </a:moveTo>
                <a:lnTo>
                  <a:pt x="1228076" y="294640"/>
                </a:lnTo>
                <a:lnTo>
                  <a:pt x="1230256" y="293370"/>
                </a:lnTo>
                <a:lnTo>
                  <a:pt x="1232103" y="294640"/>
                </a:lnTo>
                <a:lnTo>
                  <a:pt x="1230256" y="295910"/>
                </a:lnTo>
                <a:close/>
              </a:path>
              <a:path w="4096384" h="836930">
                <a:moveTo>
                  <a:pt x="1254285" y="295910"/>
                </a:moveTo>
                <a:lnTo>
                  <a:pt x="1230256" y="295910"/>
                </a:lnTo>
                <a:lnTo>
                  <a:pt x="1232103" y="294640"/>
                </a:lnTo>
                <a:lnTo>
                  <a:pt x="1230256" y="293370"/>
                </a:lnTo>
                <a:lnTo>
                  <a:pt x="1253390" y="293370"/>
                </a:lnTo>
                <a:lnTo>
                  <a:pt x="1254285" y="29591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49867" y="299720"/>
                </a:lnTo>
                <a:lnTo>
                  <a:pt x="1254732" y="297180"/>
                </a:lnTo>
                <a:lnTo>
                  <a:pt x="1253390" y="293370"/>
                </a:lnTo>
                <a:lnTo>
                  <a:pt x="1258248" y="294640"/>
                </a:lnTo>
                <a:lnTo>
                  <a:pt x="1261103" y="295910"/>
                </a:lnTo>
                <a:lnTo>
                  <a:pt x="1256408" y="29845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049" y="302260"/>
                </a:moveTo>
                <a:lnTo>
                  <a:pt x="1242828" y="302260"/>
                </a:lnTo>
                <a:lnTo>
                  <a:pt x="1256408" y="298450"/>
                </a:lnTo>
                <a:lnTo>
                  <a:pt x="1261103" y="295910"/>
                </a:lnTo>
                <a:lnTo>
                  <a:pt x="1258248" y="294640"/>
                </a:lnTo>
                <a:lnTo>
                  <a:pt x="1253390" y="293370"/>
                </a:lnTo>
                <a:lnTo>
                  <a:pt x="1268057" y="293370"/>
                </a:lnTo>
                <a:lnTo>
                  <a:pt x="1266800" y="297180"/>
                </a:lnTo>
                <a:lnTo>
                  <a:pt x="1270486" y="297180"/>
                </a:lnTo>
                <a:lnTo>
                  <a:pt x="1271627" y="298450"/>
                </a:lnTo>
                <a:lnTo>
                  <a:pt x="1264456" y="298450"/>
                </a:lnTo>
                <a:lnTo>
                  <a:pt x="1259761" y="300990"/>
                </a:lnTo>
                <a:lnTo>
                  <a:pt x="1273908" y="300990"/>
                </a:lnTo>
                <a:lnTo>
                  <a:pt x="1275049" y="30226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309544" y="294640"/>
                </a:lnTo>
                <a:lnTo>
                  <a:pt x="1311391" y="293370"/>
                </a:lnTo>
                <a:lnTo>
                  <a:pt x="1312727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1176" y="295910"/>
                </a:moveTo>
                <a:lnTo>
                  <a:pt x="1311391" y="295910"/>
                </a:lnTo>
                <a:lnTo>
                  <a:pt x="1312727" y="294640"/>
                </a:lnTo>
                <a:lnTo>
                  <a:pt x="1311391" y="293370"/>
                </a:lnTo>
                <a:lnTo>
                  <a:pt x="1317891" y="293370"/>
                </a:lnTo>
                <a:lnTo>
                  <a:pt x="1321176" y="295910"/>
                </a:lnTo>
                <a:close/>
              </a:path>
              <a:path w="4096384" h="836930">
                <a:moveTo>
                  <a:pt x="1390672" y="297180"/>
                </a:moveTo>
                <a:lnTo>
                  <a:pt x="1390796" y="294597"/>
                </a:lnTo>
                <a:lnTo>
                  <a:pt x="1394365" y="293370"/>
                </a:lnTo>
                <a:lnTo>
                  <a:pt x="1390672" y="297180"/>
                </a:lnTo>
                <a:close/>
              </a:path>
              <a:path w="4096384" h="836930">
                <a:moveTo>
                  <a:pt x="1397377" y="297180"/>
                </a:moveTo>
                <a:lnTo>
                  <a:pt x="1390672" y="297180"/>
                </a:lnTo>
                <a:lnTo>
                  <a:pt x="1394365" y="293370"/>
                </a:lnTo>
                <a:lnTo>
                  <a:pt x="1399533" y="293370"/>
                </a:lnTo>
                <a:lnTo>
                  <a:pt x="1397377" y="29718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30064" y="297180"/>
                </a:lnTo>
                <a:lnTo>
                  <a:pt x="1427386" y="295910"/>
                </a:lnTo>
                <a:lnTo>
                  <a:pt x="1429567" y="294640"/>
                </a:lnTo>
                <a:lnTo>
                  <a:pt x="1430569" y="293370"/>
                </a:lnTo>
                <a:lnTo>
                  <a:pt x="1433587" y="29337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1435849" y="302260"/>
                </a:moveTo>
                <a:lnTo>
                  <a:pt x="1425206" y="302260"/>
                </a:lnTo>
                <a:lnTo>
                  <a:pt x="1427052" y="300990"/>
                </a:lnTo>
                <a:lnTo>
                  <a:pt x="1424368" y="298450"/>
                </a:lnTo>
                <a:lnTo>
                  <a:pt x="1431741" y="298450"/>
                </a:lnTo>
                <a:lnTo>
                  <a:pt x="1433587" y="293370"/>
                </a:lnTo>
                <a:lnTo>
                  <a:pt x="1444483" y="293370"/>
                </a:lnTo>
                <a:lnTo>
                  <a:pt x="1443645" y="295910"/>
                </a:lnTo>
                <a:lnTo>
                  <a:pt x="1440292" y="295910"/>
                </a:lnTo>
                <a:lnTo>
                  <a:pt x="1439454" y="297180"/>
                </a:lnTo>
                <a:lnTo>
                  <a:pt x="1440292" y="299720"/>
                </a:lnTo>
                <a:lnTo>
                  <a:pt x="1436435" y="299720"/>
                </a:lnTo>
                <a:lnTo>
                  <a:pt x="1435597" y="300990"/>
                </a:lnTo>
                <a:lnTo>
                  <a:pt x="1435849" y="302260"/>
                </a:lnTo>
                <a:close/>
              </a:path>
              <a:path w="4096384" h="836930">
                <a:moveTo>
                  <a:pt x="1445661" y="297180"/>
                </a:moveTo>
                <a:lnTo>
                  <a:pt x="1444817" y="297180"/>
                </a:lnTo>
                <a:lnTo>
                  <a:pt x="1443645" y="295910"/>
                </a:lnTo>
                <a:lnTo>
                  <a:pt x="1444483" y="293370"/>
                </a:lnTo>
                <a:lnTo>
                  <a:pt x="1445491" y="293370"/>
                </a:lnTo>
                <a:lnTo>
                  <a:pt x="1446446" y="295791"/>
                </a:lnTo>
                <a:lnTo>
                  <a:pt x="1446375" y="296090"/>
                </a:lnTo>
                <a:lnTo>
                  <a:pt x="1445661" y="297180"/>
                </a:lnTo>
                <a:close/>
              </a:path>
              <a:path w="4096384" h="836930">
                <a:moveTo>
                  <a:pt x="1462213" y="298389"/>
                </a:moveTo>
                <a:lnTo>
                  <a:pt x="1459235" y="297180"/>
                </a:lnTo>
                <a:lnTo>
                  <a:pt x="1469122" y="293370"/>
                </a:lnTo>
                <a:lnTo>
                  <a:pt x="1474050" y="293370"/>
                </a:lnTo>
                <a:lnTo>
                  <a:pt x="1474090" y="294640"/>
                </a:lnTo>
                <a:lnTo>
                  <a:pt x="1471646" y="297180"/>
                </a:lnTo>
                <a:lnTo>
                  <a:pt x="1463092" y="297180"/>
                </a:lnTo>
                <a:lnTo>
                  <a:pt x="1462213" y="298389"/>
                </a:lnTo>
                <a:close/>
              </a:path>
              <a:path w="4096384" h="836930">
                <a:moveTo>
                  <a:pt x="1510695" y="317500"/>
                </a:moveTo>
                <a:lnTo>
                  <a:pt x="1506170" y="317500"/>
                </a:lnTo>
                <a:lnTo>
                  <a:pt x="1507459" y="315326"/>
                </a:lnTo>
                <a:lnTo>
                  <a:pt x="1507559" y="314704"/>
                </a:lnTo>
                <a:lnTo>
                  <a:pt x="1506504" y="312420"/>
                </a:lnTo>
                <a:lnTo>
                  <a:pt x="1490750" y="312420"/>
                </a:lnTo>
                <a:lnTo>
                  <a:pt x="1496951" y="309880"/>
                </a:lnTo>
                <a:lnTo>
                  <a:pt x="1501312" y="308610"/>
                </a:lnTo>
                <a:lnTo>
                  <a:pt x="1504043" y="304956"/>
                </a:lnTo>
                <a:lnTo>
                  <a:pt x="1504038" y="304060"/>
                </a:lnTo>
                <a:lnTo>
                  <a:pt x="1503657" y="301749"/>
                </a:lnTo>
                <a:lnTo>
                  <a:pt x="1504300" y="301016"/>
                </a:lnTo>
                <a:lnTo>
                  <a:pt x="1504203" y="300648"/>
                </a:lnTo>
                <a:lnTo>
                  <a:pt x="1504082" y="300306"/>
                </a:lnTo>
                <a:lnTo>
                  <a:pt x="1503996" y="299097"/>
                </a:lnTo>
                <a:lnTo>
                  <a:pt x="1504583" y="296090"/>
                </a:lnTo>
                <a:lnTo>
                  <a:pt x="1504697" y="295791"/>
                </a:lnTo>
                <a:lnTo>
                  <a:pt x="1506305" y="293370"/>
                </a:lnTo>
                <a:lnTo>
                  <a:pt x="1508685" y="297180"/>
                </a:lnTo>
                <a:lnTo>
                  <a:pt x="1511199" y="304800"/>
                </a:lnTo>
                <a:lnTo>
                  <a:pt x="1513019" y="304800"/>
                </a:lnTo>
                <a:lnTo>
                  <a:pt x="1517510" y="311066"/>
                </a:lnTo>
                <a:lnTo>
                  <a:pt x="1517439" y="311270"/>
                </a:lnTo>
                <a:lnTo>
                  <a:pt x="1510695" y="317500"/>
                </a:lnTo>
                <a:close/>
              </a:path>
              <a:path w="4096384" h="836930">
                <a:moveTo>
                  <a:pt x="1643780" y="300990"/>
                </a:moveTo>
                <a:lnTo>
                  <a:pt x="1631542" y="297180"/>
                </a:lnTo>
                <a:lnTo>
                  <a:pt x="1641102" y="294640"/>
                </a:lnTo>
                <a:lnTo>
                  <a:pt x="1646465" y="293370"/>
                </a:lnTo>
                <a:lnTo>
                  <a:pt x="1643283" y="299720"/>
                </a:lnTo>
                <a:lnTo>
                  <a:pt x="1643780" y="300990"/>
                </a:lnTo>
                <a:close/>
              </a:path>
              <a:path w="4096384" h="836930">
                <a:moveTo>
                  <a:pt x="1646364" y="300990"/>
                </a:moveTo>
                <a:lnTo>
                  <a:pt x="1643780" y="300990"/>
                </a:lnTo>
                <a:lnTo>
                  <a:pt x="1643283" y="299720"/>
                </a:lnTo>
                <a:lnTo>
                  <a:pt x="1646465" y="293370"/>
                </a:lnTo>
                <a:lnTo>
                  <a:pt x="1653337" y="293370"/>
                </a:lnTo>
                <a:lnTo>
                  <a:pt x="1652366" y="294597"/>
                </a:lnTo>
                <a:lnTo>
                  <a:pt x="1651064" y="297180"/>
                </a:lnTo>
                <a:lnTo>
                  <a:pt x="1665687" y="297180"/>
                </a:lnTo>
                <a:lnTo>
                  <a:pt x="1670941" y="298450"/>
                </a:lnTo>
                <a:lnTo>
                  <a:pt x="1645627" y="298450"/>
                </a:lnTo>
                <a:lnTo>
                  <a:pt x="1646364" y="300990"/>
                </a:lnTo>
                <a:close/>
              </a:path>
              <a:path w="4096384" h="836930">
                <a:moveTo>
                  <a:pt x="1695581" y="298450"/>
                </a:moveTo>
                <a:lnTo>
                  <a:pt x="1692732" y="297180"/>
                </a:lnTo>
                <a:lnTo>
                  <a:pt x="1692850" y="295791"/>
                </a:lnTo>
                <a:lnTo>
                  <a:pt x="1695247" y="293370"/>
                </a:lnTo>
                <a:lnTo>
                  <a:pt x="1697677" y="294597"/>
                </a:lnTo>
                <a:lnTo>
                  <a:pt x="1697799" y="295220"/>
                </a:lnTo>
                <a:lnTo>
                  <a:pt x="1697925" y="297180"/>
                </a:lnTo>
                <a:lnTo>
                  <a:pt x="1695581" y="298450"/>
                </a:lnTo>
                <a:close/>
              </a:path>
              <a:path w="4096384" h="836930">
                <a:moveTo>
                  <a:pt x="1706192" y="299282"/>
                </a:moveTo>
                <a:lnTo>
                  <a:pt x="1705972" y="298450"/>
                </a:lnTo>
                <a:lnTo>
                  <a:pt x="1695581" y="298450"/>
                </a:lnTo>
                <a:lnTo>
                  <a:pt x="1697925" y="297180"/>
                </a:lnTo>
                <a:lnTo>
                  <a:pt x="1697799" y="295220"/>
                </a:lnTo>
                <a:lnTo>
                  <a:pt x="1697677" y="294597"/>
                </a:lnTo>
                <a:lnTo>
                  <a:pt x="1695247" y="293370"/>
                </a:lnTo>
                <a:lnTo>
                  <a:pt x="1698879" y="293370"/>
                </a:lnTo>
                <a:lnTo>
                  <a:pt x="1698599" y="294640"/>
                </a:lnTo>
                <a:lnTo>
                  <a:pt x="1708518" y="294640"/>
                </a:lnTo>
                <a:lnTo>
                  <a:pt x="1706192" y="299282"/>
                </a:lnTo>
                <a:close/>
              </a:path>
              <a:path w="4096384" h="836930">
                <a:moveTo>
                  <a:pt x="1832195" y="299720"/>
                </a:moveTo>
                <a:lnTo>
                  <a:pt x="1824148" y="297180"/>
                </a:lnTo>
                <a:lnTo>
                  <a:pt x="1829851" y="294640"/>
                </a:lnTo>
                <a:lnTo>
                  <a:pt x="1834376" y="293370"/>
                </a:lnTo>
                <a:lnTo>
                  <a:pt x="1831892" y="298389"/>
                </a:lnTo>
                <a:lnTo>
                  <a:pt x="1831939" y="298746"/>
                </a:lnTo>
                <a:lnTo>
                  <a:pt x="1832195" y="299720"/>
                </a:lnTo>
                <a:close/>
              </a:path>
              <a:path w="4096384" h="836930">
                <a:moveTo>
                  <a:pt x="1855452" y="299720"/>
                </a:moveTo>
                <a:lnTo>
                  <a:pt x="1832195" y="299720"/>
                </a:lnTo>
                <a:lnTo>
                  <a:pt x="1831939" y="298746"/>
                </a:lnTo>
                <a:lnTo>
                  <a:pt x="1831892" y="298389"/>
                </a:lnTo>
                <a:lnTo>
                  <a:pt x="1834376" y="293370"/>
                </a:lnTo>
                <a:lnTo>
                  <a:pt x="1835101" y="293370"/>
                </a:lnTo>
                <a:lnTo>
                  <a:pt x="1838062" y="297180"/>
                </a:lnTo>
                <a:lnTo>
                  <a:pt x="1841916" y="297180"/>
                </a:lnTo>
                <a:lnTo>
                  <a:pt x="1843425" y="298450"/>
                </a:lnTo>
                <a:lnTo>
                  <a:pt x="1853735" y="298450"/>
                </a:lnTo>
                <a:lnTo>
                  <a:pt x="1855452" y="299720"/>
                </a:lnTo>
                <a:close/>
              </a:path>
              <a:path w="4096384" h="836930">
                <a:moveTo>
                  <a:pt x="1843759" y="295910"/>
                </a:moveTo>
                <a:lnTo>
                  <a:pt x="1844682" y="293741"/>
                </a:lnTo>
                <a:lnTo>
                  <a:pt x="1845272" y="293370"/>
                </a:lnTo>
                <a:lnTo>
                  <a:pt x="1844872" y="295382"/>
                </a:lnTo>
                <a:lnTo>
                  <a:pt x="1843759" y="29591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950633" y="296810"/>
                </a:lnTo>
                <a:lnTo>
                  <a:pt x="1951544" y="29337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1946473" y="308509"/>
                </a:moveTo>
                <a:lnTo>
                  <a:pt x="1942828" y="299720"/>
                </a:lnTo>
                <a:lnTo>
                  <a:pt x="1950535" y="299720"/>
                </a:lnTo>
                <a:lnTo>
                  <a:pt x="1951544" y="293370"/>
                </a:lnTo>
                <a:lnTo>
                  <a:pt x="2030328" y="293370"/>
                </a:lnTo>
                <a:lnTo>
                  <a:pt x="2029210" y="295791"/>
                </a:lnTo>
                <a:lnTo>
                  <a:pt x="2029239" y="296090"/>
                </a:lnTo>
                <a:lnTo>
                  <a:pt x="2030328" y="298450"/>
                </a:lnTo>
                <a:lnTo>
                  <a:pt x="1956743" y="298450"/>
                </a:lnTo>
                <a:lnTo>
                  <a:pt x="1959421" y="306070"/>
                </a:lnTo>
                <a:lnTo>
                  <a:pt x="2081119" y="306070"/>
                </a:lnTo>
                <a:lnTo>
                  <a:pt x="2081958" y="307340"/>
                </a:lnTo>
                <a:lnTo>
                  <a:pt x="1949867" y="307340"/>
                </a:lnTo>
                <a:lnTo>
                  <a:pt x="1946473" y="308509"/>
                </a:lnTo>
                <a:close/>
              </a:path>
              <a:path w="4096384" h="836930">
                <a:moveTo>
                  <a:pt x="2031336" y="298450"/>
                </a:moveTo>
                <a:lnTo>
                  <a:pt x="2030328" y="298450"/>
                </a:lnTo>
                <a:lnTo>
                  <a:pt x="2029239" y="296090"/>
                </a:lnTo>
                <a:lnTo>
                  <a:pt x="2029210" y="295791"/>
                </a:lnTo>
                <a:lnTo>
                  <a:pt x="2030328" y="293370"/>
                </a:lnTo>
                <a:lnTo>
                  <a:pt x="2031336" y="293370"/>
                </a:lnTo>
                <a:lnTo>
                  <a:pt x="2032453" y="295791"/>
                </a:lnTo>
                <a:lnTo>
                  <a:pt x="2032425" y="296090"/>
                </a:lnTo>
                <a:lnTo>
                  <a:pt x="2031336" y="298450"/>
                </a:lnTo>
                <a:close/>
              </a:path>
              <a:path w="4096384" h="836930">
                <a:moveTo>
                  <a:pt x="2079613" y="306070"/>
                </a:moveTo>
                <a:lnTo>
                  <a:pt x="2066033" y="306070"/>
                </a:lnTo>
                <a:lnTo>
                  <a:pt x="2071062" y="304800"/>
                </a:lnTo>
                <a:lnTo>
                  <a:pt x="2063348" y="298450"/>
                </a:lnTo>
                <a:lnTo>
                  <a:pt x="2031336" y="298450"/>
                </a:lnTo>
                <a:lnTo>
                  <a:pt x="2032425" y="296090"/>
                </a:lnTo>
                <a:lnTo>
                  <a:pt x="2032453" y="295791"/>
                </a:lnTo>
                <a:lnTo>
                  <a:pt x="2031336" y="293370"/>
                </a:lnTo>
                <a:lnTo>
                  <a:pt x="2051750" y="293370"/>
                </a:lnTo>
                <a:lnTo>
                  <a:pt x="2052075" y="294640"/>
                </a:lnTo>
                <a:lnTo>
                  <a:pt x="2057128" y="297180"/>
                </a:lnTo>
                <a:lnTo>
                  <a:pt x="2070306" y="297180"/>
                </a:lnTo>
                <a:lnTo>
                  <a:pt x="2068881" y="299720"/>
                </a:lnTo>
                <a:lnTo>
                  <a:pt x="2074578" y="300990"/>
                </a:lnTo>
                <a:lnTo>
                  <a:pt x="2074748" y="300990"/>
                </a:lnTo>
                <a:lnTo>
                  <a:pt x="2075253" y="303530"/>
                </a:lnTo>
                <a:lnTo>
                  <a:pt x="2076929" y="304800"/>
                </a:lnTo>
                <a:lnTo>
                  <a:pt x="2079613" y="306070"/>
                </a:lnTo>
                <a:close/>
              </a:path>
              <a:path w="4096384" h="836930">
                <a:moveTo>
                  <a:pt x="2140628" y="294158"/>
                </a:moveTo>
                <a:lnTo>
                  <a:pt x="2142139" y="293370"/>
                </a:lnTo>
                <a:lnTo>
                  <a:pt x="2142139" y="293849"/>
                </a:lnTo>
                <a:lnTo>
                  <a:pt x="2140628" y="294158"/>
                </a:lnTo>
                <a:close/>
              </a:path>
              <a:path w="4096384" h="836930">
                <a:moveTo>
                  <a:pt x="2142139" y="293849"/>
                </a:moveTo>
                <a:lnTo>
                  <a:pt x="2142139" y="293370"/>
                </a:lnTo>
                <a:lnTo>
                  <a:pt x="2144483" y="293370"/>
                </a:lnTo>
                <a:lnTo>
                  <a:pt x="2142139" y="293849"/>
                </a:lnTo>
                <a:close/>
              </a:path>
              <a:path w="4096384" h="836930">
                <a:moveTo>
                  <a:pt x="2148667" y="304800"/>
                </a:moveTo>
                <a:lnTo>
                  <a:pt x="2145529" y="304800"/>
                </a:lnTo>
                <a:lnTo>
                  <a:pt x="2143209" y="303530"/>
                </a:lnTo>
                <a:lnTo>
                  <a:pt x="2145321" y="300990"/>
                </a:lnTo>
                <a:lnTo>
                  <a:pt x="2147999" y="299720"/>
                </a:lnTo>
                <a:lnTo>
                  <a:pt x="2148264" y="298389"/>
                </a:lnTo>
                <a:lnTo>
                  <a:pt x="2148382" y="296810"/>
                </a:lnTo>
                <a:lnTo>
                  <a:pt x="2147770" y="294957"/>
                </a:lnTo>
                <a:lnTo>
                  <a:pt x="2147716" y="294597"/>
                </a:lnTo>
                <a:lnTo>
                  <a:pt x="2149178" y="293370"/>
                </a:lnTo>
                <a:lnTo>
                  <a:pt x="2162334" y="299233"/>
                </a:lnTo>
                <a:lnTo>
                  <a:pt x="2162248" y="299720"/>
                </a:lnTo>
                <a:lnTo>
                  <a:pt x="2163426" y="299720"/>
                </a:lnTo>
                <a:lnTo>
                  <a:pt x="2160074" y="303530"/>
                </a:lnTo>
                <a:lnTo>
                  <a:pt x="2149008" y="303530"/>
                </a:lnTo>
                <a:lnTo>
                  <a:pt x="2148667" y="304800"/>
                </a:lnTo>
                <a:close/>
              </a:path>
              <a:path w="4096384" h="836930">
                <a:moveTo>
                  <a:pt x="2162334" y="299233"/>
                </a:moveTo>
                <a:lnTo>
                  <a:pt x="2149178" y="293370"/>
                </a:lnTo>
                <a:lnTo>
                  <a:pt x="2173395" y="293370"/>
                </a:lnTo>
                <a:lnTo>
                  <a:pt x="2175658" y="294640"/>
                </a:lnTo>
                <a:lnTo>
                  <a:pt x="2163426" y="294640"/>
                </a:lnTo>
                <a:lnTo>
                  <a:pt x="2162969" y="295791"/>
                </a:lnTo>
                <a:lnTo>
                  <a:pt x="2162890" y="296090"/>
                </a:lnTo>
                <a:lnTo>
                  <a:pt x="2162334" y="299233"/>
                </a:lnTo>
                <a:close/>
              </a:path>
              <a:path w="4096384" h="836930">
                <a:moveTo>
                  <a:pt x="2213210" y="299720"/>
                </a:moveTo>
                <a:lnTo>
                  <a:pt x="2204816" y="299720"/>
                </a:lnTo>
                <a:lnTo>
                  <a:pt x="2203628" y="296090"/>
                </a:lnTo>
                <a:lnTo>
                  <a:pt x="2203577" y="295829"/>
                </a:lnTo>
                <a:lnTo>
                  <a:pt x="2203830" y="293370"/>
                </a:lnTo>
                <a:lnTo>
                  <a:pt x="2207172" y="294640"/>
                </a:lnTo>
                <a:lnTo>
                  <a:pt x="2213210" y="2997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53341" y="293370"/>
                </a:lnTo>
                <a:lnTo>
                  <a:pt x="2354519" y="29591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64640" y="297180"/>
                </a:moveTo>
                <a:lnTo>
                  <a:pt x="2352673" y="297180"/>
                </a:lnTo>
                <a:lnTo>
                  <a:pt x="2354519" y="295910"/>
                </a:lnTo>
                <a:lnTo>
                  <a:pt x="2353341" y="293370"/>
                </a:lnTo>
                <a:lnTo>
                  <a:pt x="2371275" y="293370"/>
                </a:lnTo>
                <a:lnTo>
                  <a:pt x="2364640" y="29718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618366" y="297180"/>
                </a:lnTo>
                <a:lnTo>
                  <a:pt x="2621434" y="294597"/>
                </a:lnTo>
                <a:lnTo>
                  <a:pt x="2623231" y="293370"/>
                </a:lnTo>
                <a:lnTo>
                  <a:pt x="2624737" y="293370"/>
                </a:lnTo>
                <a:lnTo>
                  <a:pt x="2625482" y="29681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2670840" y="300990"/>
                </a:moveTo>
                <a:lnTo>
                  <a:pt x="2675679" y="293370"/>
                </a:lnTo>
                <a:lnTo>
                  <a:pt x="2675863" y="293370"/>
                </a:lnTo>
                <a:lnTo>
                  <a:pt x="2676020" y="294640"/>
                </a:lnTo>
                <a:lnTo>
                  <a:pt x="2682902" y="297180"/>
                </a:lnTo>
                <a:lnTo>
                  <a:pt x="2676979" y="298470"/>
                </a:lnTo>
                <a:lnTo>
                  <a:pt x="2670840" y="300990"/>
                </a:lnTo>
                <a:close/>
              </a:path>
              <a:path w="4096384" h="836930">
                <a:moveTo>
                  <a:pt x="2696469" y="300990"/>
                </a:moveTo>
                <a:lnTo>
                  <a:pt x="2670840" y="300990"/>
                </a:lnTo>
                <a:lnTo>
                  <a:pt x="2677028" y="298450"/>
                </a:lnTo>
                <a:lnTo>
                  <a:pt x="2682902" y="297180"/>
                </a:lnTo>
                <a:lnTo>
                  <a:pt x="2676020" y="294640"/>
                </a:lnTo>
                <a:lnTo>
                  <a:pt x="2675863" y="293370"/>
                </a:lnTo>
                <a:lnTo>
                  <a:pt x="2744079" y="293370"/>
                </a:lnTo>
                <a:lnTo>
                  <a:pt x="2742238" y="295910"/>
                </a:lnTo>
                <a:lnTo>
                  <a:pt x="2730328" y="295910"/>
                </a:lnTo>
                <a:lnTo>
                  <a:pt x="2730328" y="297180"/>
                </a:lnTo>
                <a:lnTo>
                  <a:pt x="2731520" y="298450"/>
                </a:lnTo>
                <a:lnTo>
                  <a:pt x="2756323" y="298450"/>
                </a:lnTo>
                <a:lnTo>
                  <a:pt x="2756323" y="299720"/>
                </a:lnTo>
                <a:lnTo>
                  <a:pt x="2699992" y="299720"/>
                </a:lnTo>
                <a:lnTo>
                  <a:pt x="2696469" y="300990"/>
                </a:lnTo>
                <a:close/>
              </a:path>
              <a:path w="4096384" h="836930">
                <a:moveTo>
                  <a:pt x="2744255" y="298450"/>
                </a:moveTo>
                <a:lnTo>
                  <a:pt x="2742913" y="298450"/>
                </a:lnTo>
                <a:lnTo>
                  <a:pt x="2742405" y="296538"/>
                </a:lnTo>
                <a:lnTo>
                  <a:pt x="2742324" y="295791"/>
                </a:lnTo>
                <a:lnTo>
                  <a:pt x="2744079" y="293370"/>
                </a:lnTo>
                <a:lnTo>
                  <a:pt x="2745264" y="293370"/>
                </a:lnTo>
                <a:lnTo>
                  <a:pt x="2745807" y="295498"/>
                </a:lnTo>
                <a:lnTo>
                  <a:pt x="2745794" y="296090"/>
                </a:lnTo>
                <a:lnTo>
                  <a:pt x="2744255" y="298450"/>
                </a:lnTo>
                <a:close/>
              </a:path>
              <a:path w="4096384" h="836930">
                <a:moveTo>
                  <a:pt x="2756323" y="298450"/>
                </a:moveTo>
                <a:lnTo>
                  <a:pt x="2744255" y="298450"/>
                </a:lnTo>
                <a:lnTo>
                  <a:pt x="2745794" y="296090"/>
                </a:lnTo>
                <a:lnTo>
                  <a:pt x="2745807" y="295498"/>
                </a:lnTo>
                <a:lnTo>
                  <a:pt x="2745264" y="293370"/>
                </a:lnTo>
                <a:lnTo>
                  <a:pt x="2769059" y="293370"/>
                </a:lnTo>
                <a:lnTo>
                  <a:pt x="2769148" y="294807"/>
                </a:lnTo>
                <a:lnTo>
                  <a:pt x="2769733" y="295910"/>
                </a:lnTo>
                <a:lnTo>
                  <a:pt x="2756657" y="295910"/>
                </a:lnTo>
                <a:lnTo>
                  <a:pt x="2756420" y="296810"/>
                </a:lnTo>
                <a:lnTo>
                  <a:pt x="2756323" y="298450"/>
                </a:lnTo>
                <a:close/>
              </a:path>
              <a:path w="4096384" h="836930">
                <a:moveTo>
                  <a:pt x="2883037" y="299720"/>
                </a:moveTo>
                <a:lnTo>
                  <a:pt x="2873333" y="299720"/>
                </a:lnTo>
                <a:lnTo>
                  <a:pt x="2875841" y="294640"/>
                </a:lnTo>
                <a:lnTo>
                  <a:pt x="2878356" y="293370"/>
                </a:lnTo>
                <a:lnTo>
                  <a:pt x="2880530" y="293370"/>
                </a:lnTo>
                <a:lnTo>
                  <a:pt x="2883037" y="299720"/>
                </a:lnTo>
                <a:close/>
              </a:path>
              <a:path w="4096384" h="836930">
                <a:moveTo>
                  <a:pt x="2897835" y="304800"/>
                </a:moveTo>
                <a:lnTo>
                  <a:pt x="2887222" y="304800"/>
                </a:lnTo>
                <a:lnTo>
                  <a:pt x="2883869" y="299720"/>
                </a:lnTo>
                <a:lnTo>
                  <a:pt x="2883037" y="299720"/>
                </a:lnTo>
                <a:lnTo>
                  <a:pt x="2880530" y="293370"/>
                </a:lnTo>
                <a:lnTo>
                  <a:pt x="2889592" y="293370"/>
                </a:lnTo>
                <a:lnTo>
                  <a:pt x="2890751" y="297180"/>
                </a:lnTo>
                <a:lnTo>
                  <a:pt x="2891582" y="297180"/>
                </a:lnTo>
                <a:lnTo>
                  <a:pt x="2893108" y="298450"/>
                </a:lnTo>
                <a:lnTo>
                  <a:pt x="2902600" y="298450"/>
                </a:lnTo>
                <a:lnTo>
                  <a:pt x="2902478" y="300990"/>
                </a:lnTo>
                <a:lnTo>
                  <a:pt x="2896563" y="300990"/>
                </a:lnTo>
                <a:lnTo>
                  <a:pt x="2897835" y="304800"/>
                </a:lnTo>
                <a:close/>
              </a:path>
              <a:path w="4096384" h="836930">
                <a:moveTo>
                  <a:pt x="2897305" y="298450"/>
                </a:moveTo>
                <a:lnTo>
                  <a:pt x="2893108" y="298450"/>
                </a:lnTo>
                <a:lnTo>
                  <a:pt x="2891582" y="297180"/>
                </a:lnTo>
                <a:lnTo>
                  <a:pt x="2890751" y="297180"/>
                </a:lnTo>
                <a:lnTo>
                  <a:pt x="2889592" y="293370"/>
                </a:lnTo>
                <a:lnTo>
                  <a:pt x="2897305" y="298450"/>
                </a:lnTo>
                <a:close/>
              </a:path>
              <a:path w="4096384" h="836930">
                <a:moveTo>
                  <a:pt x="3052837" y="303530"/>
                </a:moveTo>
                <a:lnTo>
                  <a:pt x="3051180" y="293370"/>
                </a:lnTo>
                <a:lnTo>
                  <a:pt x="3054362" y="295910"/>
                </a:lnTo>
                <a:lnTo>
                  <a:pt x="3056707" y="298470"/>
                </a:lnTo>
                <a:lnTo>
                  <a:pt x="3057545" y="299720"/>
                </a:lnTo>
                <a:lnTo>
                  <a:pt x="3052837" y="303530"/>
                </a:lnTo>
                <a:close/>
              </a:path>
              <a:path w="4096384" h="836930">
                <a:moveTo>
                  <a:pt x="3056314" y="303530"/>
                </a:moveTo>
                <a:lnTo>
                  <a:pt x="3052837" y="303530"/>
                </a:lnTo>
                <a:lnTo>
                  <a:pt x="3057545" y="299720"/>
                </a:lnTo>
                <a:lnTo>
                  <a:pt x="3056638" y="298389"/>
                </a:lnTo>
                <a:lnTo>
                  <a:pt x="3054362" y="295910"/>
                </a:lnTo>
                <a:lnTo>
                  <a:pt x="3051180" y="293370"/>
                </a:lnTo>
                <a:lnTo>
                  <a:pt x="3058226" y="293370"/>
                </a:lnTo>
                <a:lnTo>
                  <a:pt x="3064741" y="299720"/>
                </a:lnTo>
                <a:lnTo>
                  <a:pt x="3057702" y="299720"/>
                </a:lnTo>
                <a:lnTo>
                  <a:pt x="3057459" y="301568"/>
                </a:lnTo>
                <a:lnTo>
                  <a:pt x="3057347" y="302285"/>
                </a:lnTo>
                <a:lnTo>
                  <a:pt x="3056314" y="303530"/>
                </a:lnTo>
                <a:close/>
              </a:path>
              <a:path w="4096384" h="836930">
                <a:moveTo>
                  <a:pt x="3148383" y="300990"/>
                </a:moveTo>
                <a:lnTo>
                  <a:pt x="3147218" y="299720"/>
                </a:lnTo>
                <a:lnTo>
                  <a:pt x="3146052" y="299720"/>
                </a:lnTo>
                <a:lnTo>
                  <a:pt x="3144867" y="297180"/>
                </a:lnTo>
                <a:lnTo>
                  <a:pt x="3145718" y="295910"/>
                </a:lnTo>
                <a:lnTo>
                  <a:pt x="3146550" y="293370"/>
                </a:lnTo>
                <a:lnTo>
                  <a:pt x="3149732" y="293370"/>
                </a:lnTo>
                <a:lnTo>
                  <a:pt x="3151359" y="294597"/>
                </a:lnTo>
                <a:lnTo>
                  <a:pt x="3151264" y="294957"/>
                </a:lnTo>
                <a:lnTo>
                  <a:pt x="3148383" y="300990"/>
                </a:lnTo>
                <a:close/>
              </a:path>
              <a:path w="4096384" h="836930">
                <a:moveTo>
                  <a:pt x="3140732" y="327236"/>
                </a:moveTo>
                <a:lnTo>
                  <a:pt x="3131832" y="318954"/>
                </a:lnTo>
                <a:lnTo>
                  <a:pt x="3131747" y="318663"/>
                </a:lnTo>
                <a:lnTo>
                  <a:pt x="3133286" y="317229"/>
                </a:lnTo>
                <a:lnTo>
                  <a:pt x="3138679" y="312420"/>
                </a:lnTo>
                <a:lnTo>
                  <a:pt x="3140853" y="311150"/>
                </a:lnTo>
                <a:lnTo>
                  <a:pt x="3137365" y="310350"/>
                </a:lnTo>
                <a:lnTo>
                  <a:pt x="3137822" y="309880"/>
                </a:lnTo>
                <a:lnTo>
                  <a:pt x="3149695" y="309880"/>
                </a:lnTo>
                <a:lnTo>
                  <a:pt x="3147731" y="306113"/>
                </a:lnTo>
                <a:lnTo>
                  <a:pt x="3144036" y="300990"/>
                </a:lnTo>
                <a:lnTo>
                  <a:pt x="3148383" y="300990"/>
                </a:lnTo>
                <a:lnTo>
                  <a:pt x="3151264" y="294957"/>
                </a:lnTo>
                <a:lnTo>
                  <a:pt x="3151359" y="294597"/>
                </a:lnTo>
                <a:lnTo>
                  <a:pt x="3149732" y="293370"/>
                </a:lnTo>
                <a:lnTo>
                  <a:pt x="3155314" y="293370"/>
                </a:lnTo>
                <a:lnTo>
                  <a:pt x="3162985" y="297180"/>
                </a:lnTo>
                <a:lnTo>
                  <a:pt x="3160294" y="299720"/>
                </a:lnTo>
                <a:lnTo>
                  <a:pt x="3155175" y="299720"/>
                </a:lnTo>
                <a:lnTo>
                  <a:pt x="3153527" y="302260"/>
                </a:lnTo>
                <a:lnTo>
                  <a:pt x="3153165" y="306070"/>
                </a:lnTo>
                <a:lnTo>
                  <a:pt x="3165653" y="306070"/>
                </a:lnTo>
                <a:lnTo>
                  <a:pt x="3168164" y="307340"/>
                </a:lnTo>
                <a:lnTo>
                  <a:pt x="3172872" y="308610"/>
                </a:lnTo>
                <a:lnTo>
                  <a:pt x="3159128" y="308610"/>
                </a:lnTo>
                <a:lnTo>
                  <a:pt x="3152319" y="314960"/>
                </a:lnTo>
                <a:lnTo>
                  <a:pt x="3140179" y="314960"/>
                </a:lnTo>
                <a:lnTo>
                  <a:pt x="3140513" y="317500"/>
                </a:lnTo>
                <a:lnTo>
                  <a:pt x="3149595" y="317500"/>
                </a:lnTo>
                <a:lnTo>
                  <a:pt x="3148233" y="318770"/>
                </a:lnTo>
                <a:lnTo>
                  <a:pt x="3152915" y="320040"/>
                </a:lnTo>
                <a:lnTo>
                  <a:pt x="3182313" y="320040"/>
                </a:lnTo>
                <a:lnTo>
                  <a:pt x="3182426" y="321310"/>
                </a:lnTo>
                <a:lnTo>
                  <a:pt x="3149581" y="321310"/>
                </a:lnTo>
                <a:lnTo>
                  <a:pt x="3144850" y="323850"/>
                </a:lnTo>
                <a:lnTo>
                  <a:pt x="3140732" y="327236"/>
                </a:lnTo>
                <a:close/>
              </a:path>
              <a:path w="4096384" h="836930">
                <a:moveTo>
                  <a:pt x="3177561" y="299720"/>
                </a:moveTo>
                <a:lnTo>
                  <a:pt x="3166999" y="293370"/>
                </a:lnTo>
                <a:lnTo>
                  <a:pt x="3180409" y="293370"/>
                </a:lnTo>
                <a:lnTo>
                  <a:pt x="3178733" y="298450"/>
                </a:lnTo>
                <a:lnTo>
                  <a:pt x="3177404" y="298450"/>
                </a:lnTo>
                <a:lnTo>
                  <a:pt x="3177561" y="299720"/>
                </a:lnTo>
                <a:close/>
              </a:path>
              <a:path w="4096384" h="836930">
                <a:moveTo>
                  <a:pt x="3180069" y="306070"/>
                </a:moveTo>
                <a:lnTo>
                  <a:pt x="3173213" y="306070"/>
                </a:lnTo>
                <a:lnTo>
                  <a:pt x="3174017" y="304832"/>
                </a:lnTo>
                <a:lnTo>
                  <a:pt x="3174236" y="304060"/>
                </a:lnTo>
                <a:lnTo>
                  <a:pt x="3174353" y="303494"/>
                </a:lnTo>
                <a:lnTo>
                  <a:pt x="3172538" y="300990"/>
                </a:lnTo>
                <a:lnTo>
                  <a:pt x="3177895" y="300990"/>
                </a:lnTo>
                <a:lnTo>
                  <a:pt x="3180409" y="293370"/>
                </a:lnTo>
                <a:lnTo>
                  <a:pt x="3182249" y="293370"/>
                </a:lnTo>
                <a:lnTo>
                  <a:pt x="3185274" y="298450"/>
                </a:lnTo>
                <a:lnTo>
                  <a:pt x="3182249" y="298450"/>
                </a:lnTo>
                <a:lnTo>
                  <a:pt x="3182766" y="303530"/>
                </a:lnTo>
                <a:lnTo>
                  <a:pt x="3180069" y="306070"/>
                </a:lnTo>
                <a:close/>
              </a:path>
              <a:path w="4096384" h="836930">
                <a:moveTo>
                  <a:pt x="3199705" y="299134"/>
                </a:moveTo>
                <a:lnTo>
                  <a:pt x="3199359" y="297180"/>
                </a:lnTo>
                <a:lnTo>
                  <a:pt x="3198915" y="296090"/>
                </a:lnTo>
                <a:lnTo>
                  <a:pt x="3198904" y="295791"/>
                </a:lnTo>
                <a:lnTo>
                  <a:pt x="3199516" y="294640"/>
                </a:lnTo>
                <a:lnTo>
                  <a:pt x="3201041" y="293370"/>
                </a:lnTo>
                <a:lnTo>
                  <a:pt x="3202358" y="294640"/>
                </a:lnTo>
                <a:lnTo>
                  <a:pt x="3204040" y="294640"/>
                </a:lnTo>
                <a:lnTo>
                  <a:pt x="3201636" y="298450"/>
                </a:lnTo>
                <a:lnTo>
                  <a:pt x="3201199" y="298450"/>
                </a:lnTo>
                <a:lnTo>
                  <a:pt x="3199705" y="299134"/>
                </a:lnTo>
                <a:close/>
              </a:path>
              <a:path w="4096384" h="836930">
                <a:moveTo>
                  <a:pt x="3229027" y="300990"/>
                </a:moveTo>
                <a:lnTo>
                  <a:pt x="3228510" y="298450"/>
                </a:lnTo>
                <a:lnTo>
                  <a:pt x="3225838" y="298450"/>
                </a:lnTo>
                <a:lnTo>
                  <a:pt x="3225838" y="293370"/>
                </a:lnTo>
                <a:lnTo>
                  <a:pt x="3235215" y="295910"/>
                </a:lnTo>
                <a:lnTo>
                  <a:pt x="3231182" y="298470"/>
                </a:lnTo>
                <a:lnTo>
                  <a:pt x="3230035" y="299720"/>
                </a:lnTo>
                <a:lnTo>
                  <a:pt x="3229361" y="299720"/>
                </a:lnTo>
                <a:lnTo>
                  <a:pt x="3229027" y="300990"/>
                </a:lnTo>
                <a:close/>
              </a:path>
              <a:path w="4096384" h="836930">
                <a:moveTo>
                  <a:pt x="3345363" y="299720"/>
                </a:moveTo>
                <a:lnTo>
                  <a:pt x="3336144" y="299720"/>
                </a:lnTo>
                <a:lnTo>
                  <a:pt x="3336144" y="294640"/>
                </a:lnTo>
                <a:lnTo>
                  <a:pt x="3343837" y="294640"/>
                </a:lnTo>
                <a:lnTo>
                  <a:pt x="3346188" y="293370"/>
                </a:lnTo>
                <a:lnTo>
                  <a:pt x="3345363" y="299720"/>
                </a:lnTo>
                <a:close/>
              </a:path>
              <a:path w="4096384" h="836930">
                <a:moveTo>
                  <a:pt x="3341166" y="307340"/>
                </a:moveTo>
                <a:lnTo>
                  <a:pt x="3337132" y="307340"/>
                </a:lnTo>
                <a:lnTo>
                  <a:pt x="3340315" y="304800"/>
                </a:lnTo>
                <a:lnTo>
                  <a:pt x="3345363" y="299720"/>
                </a:lnTo>
                <a:lnTo>
                  <a:pt x="3346188" y="293370"/>
                </a:lnTo>
                <a:lnTo>
                  <a:pt x="3350265" y="293370"/>
                </a:lnTo>
                <a:lnTo>
                  <a:pt x="3352909" y="295829"/>
                </a:lnTo>
                <a:lnTo>
                  <a:pt x="3352893" y="299720"/>
                </a:lnTo>
                <a:lnTo>
                  <a:pt x="3352559" y="299720"/>
                </a:lnTo>
                <a:lnTo>
                  <a:pt x="3341166" y="30734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25263" y="298389"/>
                </a:lnTo>
                <a:lnTo>
                  <a:pt x="3522876" y="297180"/>
                </a:lnTo>
                <a:lnTo>
                  <a:pt x="3529574" y="293370"/>
                </a:lnTo>
                <a:lnTo>
                  <a:pt x="3529448" y="297489"/>
                </a:lnTo>
                <a:lnTo>
                  <a:pt x="3529036" y="29847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0634" y="299720"/>
                </a:moveTo>
                <a:lnTo>
                  <a:pt x="3527741" y="299720"/>
                </a:lnTo>
                <a:lnTo>
                  <a:pt x="3529036" y="298470"/>
                </a:lnTo>
                <a:lnTo>
                  <a:pt x="3529448" y="297489"/>
                </a:lnTo>
                <a:lnTo>
                  <a:pt x="3529574" y="293370"/>
                </a:lnTo>
                <a:lnTo>
                  <a:pt x="3625959" y="293370"/>
                </a:lnTo>
                <a:lnTo>
                  <a:pt x="3622661" y="294640"/>
                </a:lnTo>
                <a:lnTo>
                  <a:pt x="3570636" y="294640"/>
                </a:lnTo>
                <a:lnTo>
                  <a:pt x="3565123" y="295910"/>
                </a:lnTo>
                <a:lnTo>
                  <a:pt x="3540293" y="295910"/>
                </a:lnTo>
                <a:lnTo>
                  <a:pt x="3538119" y="297180"/>
                </a:lnTo>
                <a:lnTo>
                  <a:pt x="3538238" y="298001"/>
                </a:lnTo>
                <a:lnTo>
                  <a:pt x="3538340" y="298470"/>
                </a:lnTo>
                <a:lnTo>
                  <a:pt x="3540634" y="299720"/>
                </a:lnTo>
                <a:close/>
              </a:path>
              <a:path w="4096384" h="836930">
                <a:moveTo>
                  <a:pt x="3621762" y="300990"/>
                </a:moveTo>
                <a:lnTo>
                  <a:pt x="3619588" y="298450"/>
                </a:lnTo>
                <a:lnTo>
                  <a:pt x="3616065" y="297180"/>
                </a:lnTo>
                <a:lnTo>
                  <a:pt x="3625959" y="293370"/>
                </a:lnTo>
                <a:lnTo>
                  <a:pt x="3624260" y="298470"/>
                </a:lnTo>
                <a:lnTo>
                  <a:pt x="3623288" y="299720"/>
                </a:lnTo>
                <a:lnTo>
                  <a:pt x="3621762" y="300990"/>
                </a:lnTo>
                <a:close/>
              </a:path>
              <a:path w="4096384" h="836930">
                <a:moveTo>
                  <a:pt x="3722008" y="300990"/>
                </a:moveTo>
                <a:lnTo>
                  <a:pt x="3621762" y="300990"/>
                </a:lnTo>
                <a:lnTo>
                  <a:pt x="3623288" y="299720"/>
                </a:lnTo>
                <a:lnTo>
                  <a:pt x="3624260" y="298470"/>
                </a:lnTo>
                <a:lnTo>
                  <a:pt x="3625959" y="293370"/>
                </a:lnTo>
                <a:lnTo>
                  <a:pt x="3671388" y="293370"/>
                </a:lnTo>
                <a:lnTo>
                  <a:pt x="3673071" y="298450"/>
                </a:lnTo>
                <a:lnTo>
                  <a:pt x="3724354" y="298450"/>
                </a:lnTo>
                <a:lnTo>
                  <a:pt x="3722008" y="300990"/>
                </a:lnTo>
                <a:close/>
              </a:path>
              <a:path w="4096384" h="836930">
                <a:moveTo>
                  <a:pt x="3676594" y="298450"/>
                </a:moveTo>
                <a:lnTo>
                  <a:pt x="3673071" y="298450"/>
                </a:lnTo>
                <a:lnTo>
                  <a:pt x="3671388" y="293370"/>
                </a:lnTo>
                <a:lnTo>
                  <a:pt x="3681125" y="295910"/>
                </a:lnTo>
                <a:lnTo>
                  <a:pt x="3676594" y="298450"/>
                </a:lnTo>
                <a:close/>
              </a:path>
              <a:path w="4096384" h="836930">
                <a:moveTo>
                  <a:pt x="1843425" y="298450"/>
                </a:moveTo>
                <a:lnTo>
                  <a:pt x="1840406" y="295910"/>
                </a:lnTo>
                <a:lnTo>
                  <a:pt x="1843322" y="294597"/>
                </a:lnTo>
                <a:lnTo>
                  <a:pt x="1844682" y="293741"/>
                </a:lnTo>
                <a:lnTo>
                  <a:pt x="1843759" y="295910"/>
                </a:lnTo>
                <a:lnTo>
                  <a:pt x="1844767" y="295910"/>
                </a:lnTo>
                <a:lnTo>
                  <a:pt x="1844433" y="297180"/>
                </a:lnTo>
                <a:lnTo>
                  <a:pt x="1843425" y="298450"/>
                </a:lnTo>
                <a:close/>
              </a:path>
              <a:path w="4096384" h="836930">
                <a:moveTo>
                  <a:pt x="2136020" y="320040"/>
                </a:moveTo>
                <a:lnTo>
                  <a:pt x="2132203" y="320040"/>
                </a:lnTo>
                <a:lnTo>
                  <a:pt x="2127633" y="315862"/>
                </a:lnTo>
                <a:lnTo>
                  <a:pt x="2123565" y="312449"/>
                </a:lnTo>
                <a:lnTo>
                  <a:pt x="2142139" y="293849"/>
                </a:lnTo>
                <a:lnTo>
                  <a:pt x="2142139" y="297180"/>
                </a:lnTo>
                <a:lnTo>
                  <a:pt x="2137608" y="299720"/>
                </a:lnTo>
                <a:lnTo>
                  <a:pt x="2137484" y="301568"/>
                </a:lnTo>
                <a:lnTo>
                  <a:pt x="2137274" y="307340"/>
                </a:lnTo>
                <a:lnTo>
                  <a:pt x="2141294" y="308610"/>
                </a:lnTo>
                <a:lnTo>
                  <a:pt x="2139582" y="313753"/>
                </a:lnTo>
                <a:lnTo>
                  <a:pt x="2136020" y="320040"/>
                </a:lnTo>
                <a:close/>
              </a:path>
              <a:path w="4096384" h="836930">
                <a:moveTo>
                  <a:pt x="2517948" y="303530"/>
                </a:moveTo>
                <a:lnTo>
                  <a:pt x="2500190" y="303530"/>
                </a:lnTo>
                <a:lnTo>
                  <a:pt x="2504721" y="297180"/>
                </a:lnTo>
                <a:lnTo>
                  <a:pt x="2507115" y="294026"/>
                </a:lnTo>
                <a:lnTo>
                  <a:pt x="2516605" y="300990"/>
                </a:lnTo>
                <a:lnTo>
                  <a:pt x="2520183" y="300990"/>
                </a:lnTo>
                <a:lnTo>
                  <a:pt x="2517948" y="303530"/>
                </a:lnTo>
                <a:close/>
              </a:path>
              <a:path w="4096384" h="836930">
                <a:moveTo>
                  <a:pt x="3319110" y="295910"/>
                </a:moveTo>
                <a:lnTo>
                  <a:pt x="3311995" y="295910"/>
                </a:lnTo>
                <a:lnTo>
                  <a:pt x="3312512" y="294640"/>
                </a:lnTo>
                <a:lnTo>
                  <a:pt x="3318543" y="294640"/>
                </a:lnTo>
                <a:lnTo>
                  <a:pt x="3319449" y="294061"/>
                </a:lnTo>
                <a:lnTo>
                  <a:pt x="3319110" y="295910"/>
                </a:lnTo>
                <a:close/>
              </a:path>
              <a:path w="4096384" h="836930">
                <a:moveTo>
                  <a:pt x="2139706" y="294640"/>
                </a:moveTo>
                <a:lnTo>
                  <a:pt x="2138276" y="294640"/>
                </a:lnTo>
                <a:lnTo>
                  <a:pt x="2140628" y="294158"/>
                </a:lnTo>
                <a:lnTo>
                  <a:pt x="2139706" y="294640"/>
                </a:lnTo>
                <a:close/>
              </a:path>
              <a:path w="4096384" h="836930">
                <a:moveTo>
                  <a:pt x="4060116" y="300990"/>
                </a:moveTo>
                <a:lnTo>
                  <a:pt x="4062473" y="297180"/>
                </a:lnTo>
                <a:lnTo>
                  <a:pt x="4063778" y="294264"/>
                </a:lnTo>
                <a:lnTo>
                  <a:pt x="4066017" y="294597"/>
                </a:lnTo>
                <a:lnTo>
                  <a:pt x="4066971" y="299720"/>
                </a:lnTo>
                <a:lnTo>
                  <a:pt x="4066146" y="299720"/>
                </a:lnTo>
                <a:lnTo>
                  <a:pt x="4060116" y="300990"/>
                </a:lnTo>
                <a:close/>
              </a:path>
              <a:path w="4096384" h="836930">
                <a:moveTo>
                  <a:pt x="4066303" y="294640"/>
                </a:moveTo>
                <a:lnTo>
                  <a:pt x="4066017" y="294597"/>
                </a:lnTo>
                <a:lnTo>
                  <a:pt x="4065963" y="294310"/>
                </a:lnTo>
                <a:lnTo>
                  <a:pt x="4066303" y="294640"/>
                </a:lnTo>
                <a:close/>
              </a:path>
              <a:path w="4096384" h="836930">
                <a:moveTo>
                  <a:pt x="4095854" y="306070"/>
                </a:moveTo>
                <a:lnTo>
                  <a:pt x="4073860" y="306070"/>
                </a:lnTo>
                <a:lnTo>
                  <a:pt x="4073676" y="300990"/>
                </a:lnTo>
                <a:lnTo>
                  <a:pt x="4060116" y="300990"/>
                </a:lnTo>
                <a:lnTo>
                  <a:pt x="4066146" y="299720"/>
                </a:lnTo>
                <a:lnTo>
                  <a:pt x="4066971" y="299720"/>
                </a:lnTo>
                <a:lnTo>
                  <a:pt x="4066017" y="294597"/>
                </a:lnTo>
                <a:lnTo>
                  <a:pt x="4066303" y="294640"/>
                </a:lnTo>
                <a:lnTo>
                  <a:pt x="4095854" y="294640"/>
                </a:lnTo>
                <a:lnTo>
                  <a:pt x="4095854" y="306070"/>
                </a:lnTo>
                <a:close/>
              </a:path>
              <a:path w="4096384" h="836930">
                <a:moveTo>
                  <a:pt x="479457" y="295910"/>
                </a:moveTo>
                <a:lnTo>
                  <a:pt x="479549" y="295220"/>
                </a:lnTo>
                <a:lnTo>
                  <a:pt x="480295" y="294640"/>
                </a:lnTo>
                <a:lnTo>
                  <a:pt x="480774" y="294640"/>
                </a:lnTo>
                <a:lnTo>
                  <a:pt x="479457" y="295910"/>
                </a:lnTo>
                <a:close/>
              </a:path>
              <a:path w="4096384" h="836930">
                <a:moveTo>
                  <a:pt x="490687" y="297180"/>
                </a:moveTo>
                <a:lnTo>
                  <a:pt x="487675" y="297180"/>
                </a:lnTo>
                <a:lnTo>
                  <a:pt x="489181" y="294640"/>
                </a:lnTo>
                <a:lnTo>
                  <a:pt x="490687" y="294640"/>
                </a:lnTo>
                <a:lnTo>
                  <a:pt x="490687" y="297180"/>
                </a:lnTo>
                <a:close/>
              </a:path>
              <a:path w="4096384" h="836930">
                <a:moveTo>
                  <a:pt x="502925" y="297180"/>
                </a:moveTo>
                <a:lnTo>
                  <a:pt x="490687" y="297180"/>
                </a:lnTo>
                <a:lnTo>
                  <a:pt x="490687" y="294640"/>
                </a:lnTo>
                <a:lnTo>
                  <a:pt x="499238" y="294640"/>
                </a:lnTo>
                <a:lnTo>
                  <a:pt x="502925" y="297180"/>
                </a:lnTo>
                <a:close/>
              </a:path>
              <a:path w="4096384" h="836930">
                <a:moveTo>
                  <a:pt x="570650" y="295910"/>
                </a:moveTo>
                <a:lnTo>
                  <a:pt x="570145" y="295910"/>
                </a:lnTo>
                <a:lnTo>
                  <a:pt x="571488" y="294640"/>
                </a:lnTo>
                <a:lnTo>
                  <a:pt x="570650" y="295910"/>
                </a:lnTo>
                <a:close/>
              </a:path>
              <a:path w="4096384" h="836930">
                <a:moveTo>
                  <a:pt x="629485" y="297180"/>
                </a:moveTo>
                <a:lnTo>
                  <a:pt x="624290" y="297180"/>
                </a:lnTo>
                <a:lnTo>
                  <a:pt x="623786" y="295910"/>
                </a:lnTo>
                <a:lnTo>
                  <a:pt x="570650" y="295910"/>
                </a:lnTo>
                <a:lnTo>
                  <a:pt x="571488" y="294640"/>
                </a:lnTo>
                <a:lnTo>
                  <a:pt x="630492" y="294640"/>
                </a:lnTo>
                <a:lnTo>
                  <a:pt x="629485" y="297180"/>
                </a:lnTo>
                <a:close/>
              </a:path>
              <a:path w="4096384" h="836930">
                <a:moveTo>
                  <a:pt x="904643" y="320040"/>
                </a:moveTo>
                <a:lnTo>
                  <a:pt x="900708" y="320040"/>
                </a:lnTo>
                <a:lnTo>
                  <a:pt x="900708" y="314960"/>
                </a:lnTo>
                <a:lnTo>
                  <a:pt x="904558" y="314960"/>
                </a:lnTo>
                <a:lnTo>
                  <a:pt x="894915" y="311534"/>
                </a:lnTo>
                <a:lnTo>
                  <a:pt x="894790" y="311270"/>
                </a:lnTo>
                <a:lnTo>
                  <a:pt x="895315" y="309941"/>
                </a:lnTo>
                <a:lnTo>
                  <a:pt x="895339" y="306070"/>
                </a:lnTo>
                <a:lnTo>
                  <a:pt x="927692" y="306070"/>
                </a:lnTo>
                <a:lnTo>
                  <a:pt x="928588" y="302663"/>
                </a:lnTo>
                <a:lnTo>
                  <a:pt x="928694" y="299720"/>
                </a:lnTo>
                <a:lnTo>
                  <a:pt x="942274" y="299720"/>
                </a:lnTo>
                <a:lnTo>
                  <a:pt x="947643" y="294640"/>
                </a:lnTo>
                <a:lnTo>
                  <a:pt x="948854" y="295791"/>
                </a:lnTo>
                <a:lnTo>
                  <a:pt x="948944" y="296090"/>
                </a:lnTo>
                <a:lnTo>
                  <a:pt x="949149" y="297180"/>
                </a:lnTo>
                <a:lnTo>
                  <a:pt x="969762" y="297180"/>
                </a:lnTo>
                <a:lnTo>
                  <a:pt x="962389" y="302260"/>
                </a:lnTo>
                <a:lnTo>
                  <a:pt x="967588" y="303530"/>
                </a:lnTo>
                <a:lnTo>
                  <a:pt x="984521" y="303530"/>
                </a:lnTo>
                <a:lnTo>
                  <a:pt x="984521" y="308610"/>
                </a:lnTo>
                <a:lnTo>
                  <a:pt x="930377" y="308610"/>
                </a:lnTo>
                <a:lnTo>
                  <a:pt x="934227" y="309880"/>
                </a:lnTo>
                <a:lnTo>
                  <a:pt x="984521" y="309880"/>
                </a:lnTo>
                <a:lnTo>
                  <a:pt x="984521" y="311150"/>
                </a:lnTo>
                <a:lnTo>
                  <a:pt x="940264" y="311150"/>
                </a:lnTo>
                <a:lnTo>
                  <a:pt x="940498" y="312420"/>
                </a:lnTo>
                <a:lnTo>
                  <a:pt x="926690" y="312420"/>
                </a:lnTo>
                <a:lnTo>
                  <a:pt x="923835" y="313690"/>
                </a:lnTo>
                <a:lnTo>
                  <a:pt x="910759" y="313690"/>
                </a:lnTo>
                <a:lnTo>
                  <a:pt x="910425" y="318770"/>
                </a:lnTo>
                <a:lnTo>
                  <a:pt x="904224" y="318770"/>
                </a:lnTo>
                <a:lnTo>
                  <a:pt x="904643" y="320040"/>
                </a:lnTo>
                <a:close/>
              </a:path>
              <a:path w="4096384" h="836930">
                <a:moveTo>
                  <a:pt x="948895" y="295829"/>
                </a:moveTo>
                <a:lnTo>
                  <a:pt x="947643" y="294640"/>
                </a:lnTo>
                <a:lnTo>
                  <a:pt x="948670" y="294640"/>
                </a:lnTo>
                <a:lnTo>
                  <a:pt x="948895" y="295829"/>
                </a:lnTo>
                <a:close/>
              </a:path>
              <a:path w="4096384" h="836930">
                <a:moveTo>
                  <a:pt x="1407057" y="305383"/>
                </a:moveTo>
                <a:lnTo>
                  <a:pt x="1406869" y="304060"/>
                </a:lnTo>
                <a:lnTo>
                  <a:pt x="1413642" y="294640"/>
                </a:lnTo>
                <a:lnTo>
                  <a:pt x="1413628" y="301016"/>
                </a:lnTo>
                <a:lnTo>
                  <a:pt x="1412968" y="302260"/>
                </a:lnTo>
                <a:lnTo>
                  <a:pt x="1412130" y="303530"/>
                </a:lnTo>
                <a:lnTo>
                  <a:pt x="1408206" y="303530"/>
                </a:lnTo>
                <a:lnTo>
                  <a:pt x="1409549" y="304334"/>
                </a:lnTo>
                <a:lnTo>
                  <a:pt x="1407057" y="305383"/>
                </a:lnTo>
                <a:close/>
              </a:path>
              <a:path w="4096384" h="836930">
                <a:moveTo>
                  <a:pt x="1416491" y="318770"/>
                </a:moveTo>
                <a:lnTo>
                  <a:pt x="1414978" y="318770"/>
                </a:lnTo>
                <a:lnTo>
                  <a:pt x="1415372" y="316783"/>
                </a:lnTo>
                <a:lnTo>
                  <a:pt x="1415422" y="316139"/>
                </a:lnTo>
                <a:lnTo>
                  <a:pt x="1414623" y="314945"/>
                </a:lnTo>
                <a:lnTo>
                  <a:pt x="1412896" y="313753"/>
                </a:lnTo>
                <a:lnTo>
                  <a:pt x="1415108" y="309941"/>
                </a:lnTo>
                <a:lnTo>
                  <a:pt x="1415092" y="309804"/>
                </a:lnTo>
                <a:lnTo>
                  <a:pt x="1412446" y="306070"/>
                </a:lnTo>
                <a:lnTo>
                  <a:pt x="1409549" y="304334"/>
                </a:lnTo>
                <a:lnTo>
                  <a:pt x="1411462" y="303530"/>
                </a:lnTo>
                <a:lnTo>
                  <a:pt x="1412130" y="303530"/>
                </a:lnTo>
                <a:lnTo>
                  <a:pt x="1412968" y="302260"/>
                </a:lnTo>
                <a:lnTo>
                  <a:pt x="1413628" y="301016"/>
                </a:lnTo>
                <a:lnTo>
                  <a:pt x="1413642" y="294640"/>
                </a:lnTo>
                <a:lnTo>
                  <a:pt x="1416686" y="294640"/>
                </a:lnTo>
                <a:lnTo>
                  <a:pt x="1416491" y="295910"/>
                </a:lnTo>
                <a:lnTo>
                  <a:pt x="1417997" y="297180"/>
                </a:lnTo>
                <a:lnTo>
                  <a:pt x="1419339" y="298450"/>
                </a:lnTo>
                <a:lnTo>
                  <a:pt x="1424368" y="298450"/>
                </a:lnTo>
                <a:lnTo>
                  <a:pt x="1422692" y="299720"/>
                </a:lnTo>
                <a:lnTo>
                  <a:pt x="1420007" y="299720"/>
                </a:lnTo>
                <a:lnTo>
                  <a:pt x="1419072" y="303275"/>
                </a:lnTo>
                <a:lnTo>
                  <a:pt x="1419005" y="306070"/>
                </a:lnTo>
                <a:lnTo>
                  <a:pt x="1430405" y="306070"/>
                </a:lnTo>
                <a:lnTo>
                  <a:pt x="1430950" y="307106"/>
                </a:lnTo>
                <a:lnTo>
                  <a:pt x="1430949" y="307809"/>
                </a:lnTo>
                <a:lnTo>
                  <a:pt x="1430402" y="309880"/>
                </a:lnTo>
                <a:lnTo>
                  <a:pt x="1427891" y="309880"/>
                </a:lnTo>
                <a:lnTo>
                  <a:pt x="1416491" y="318770"/>
                </a:lnTo>
                <a:close/>
              </a:path>
              <a:path w="4096384" h="836930">
                <a:moveTo>
                  <a:pt x="1489391" y="295498"/>
                </a:moveTo>
                <a:lnTo>
                  <a:pt x="1488236" y="294640"/>
                </a:lnTo>
                <a:lnTo>
                  <a:pt x="1489712" y="294640"/>
                </a:lnTo>
                <a:lnTo>
                  <a:pt x="1489391" y="295498"/>
                </a:lnTo>
                <a:close/>
              </a:path>
              <a:path w="4096384" h="836930">
                <a:moveTo>
                  <a:pt x="1497789" y="300990"/>
                </a:moveTo>
                <a:lnTo>
                  <a:pt x="1496781" y="300990"/>
                </a:lnTo>
                <a:lnTo>
                  <a:pt x="1496781" y="297180"/>
                </a:lnTo>
                <a:lnTo>
                  <a:pt x="1496113" y="295910"/>
                </a:lnTo>
                <a:lnTo>
                  <a:pt x="1495275" y="295910"/>
                </a:lnTo>
                <a:lnTo>
                  <a:pt x="1494607" y="294640"/>
                </a:lnTo>
                <a:lnTo>
                  <a:pt x="1496617" y="294640"/>
                </a:lnTo>
                <a:lnTo>
                  <a:pt x="1497625" y="297180"/>
                </a:lnTo>
                <a:lnTo>
                  <a:pt x="1504370" y="297180"/>
                </a:lnTo>
                <a:lnTo>
                  <a:pt x="1503874" y="299720"/>
                </a:lnTo>
                <a:lnTo>
                  <a:pt x="1498627" y="299720"/>
                </a:lnTo>
                <a:lnTo>
                  <a:pt x="1497789" y="300990"/>
                </a:lnTo>
                <a:close/>
              </a:path>
              <a:path w="4096384" h="836930">
                <a:moveTo>
                  <a:pt x="1531818" y="295910"/>
                </a:moveTo>
                <a:lnTo>
                  <a:pt x="1511703" y="295910"/>
                </a:lnTo>
                <a:lnTo>
                  <a:pt x="1511703" y="294640"/>
                </a:lnTo>
                <a:lnTo>
                  <a:pt x="1533658" y="294640"/>
                </a:lnTo>
                <a:lnTo>
                  <a:pt x="1531818" y="295910"/>
                </a:lnTo>
                <a:close/>
              </a:path>
              <a:path w="4096384" h="836930">
                <a:moveTo>
                  <a:pt x="1535335" y="298450"/>
                </a:moveTo>
                <a:lnTo>
                  <a:pt x="1532486" y="298450"/>
                </a:lnTo>
                <a:lnTo>
                  <a:pt x="1531639" y="297382"/>
                </a:lnTo>
                <a:lnTo>
                  <a:pt x="1531577" y="296810"/>
                </a:lnTo>
                <a:lnTo>
                  <a:pt x="1531818" y="295910"/>
                </a:lnTo>
                <a:lnTo>
                  <a:pt x="1533658" y="294640"/>
                </a:lnTo>
                <a:lnTo>
                  <a:pt x="1535668" y="294640"/>
                </a:lnTo>
                <a:lnTo>
                  <a:pt x="1535766" y="296090"/>
                </a:lnTo>
                <a:lnTo>
                  <a:pt x="1535671" y="297603"/>
                </a:lnTo>
                <a:lnTo>
                  <a:pt x="1535335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35335" y="298450"/>
                </a:lnTo>
                <a:lnTo>
                  <a:pt x="1535671" y="297603"/>
                </a:lnTo>
                <a:lnTo>
                  <a:pt x="1535766" y="296090"/>
                </a:lnTo>
                <a:lnTo>
                  <a:pt x="1535668" y="294640"/>
                </a:lnTo>
                <a:lnTo>
                  <a:pt x="1551933" y="29464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51933" y="294640"/>
                </a:lnTo>
                <a:lnTo>
                  <a:pt x="1547573" y="29718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26790" y="303530"/>
                </a:moveTo>
                <a:lnTo>
                  <a:pt x="1518742" y="303530"/>
                </a:lnTo>
                <a:lnTo>
                  <a:pt x="1518742" y="298450"/>
                </a:lnTo>
                <a:lnTo>
                  <a:pt x="1543552" y="298450"/>
                </a:lnTo>
                <a:lnTo>
                  <a:pt x="1547573" y="297180"/>
                </a:lnTo>
                <a:lnTo>
                  <a:pt x="1551933" y="294640"/>
                </a:lnTo>
                <a:lnTo>
                  <a:pt x="1554358" y="294640"/>
                </a:lnTo>
                <a:lnTo>
                  <a:pt x="1560916" y="297180"/>
                </a:lnTo>
                <a:lnTo>
                  <a:pt x="1574216" y="297180"/>
                </a:lnTo>
                <a:lnTo>
                  <a:pt x="1573378" y="299720"/>
                </a:lnTo>
                <a:lnTo>
                  <a:pt x="1567177" y="299720"/>
                </a:lnTo>
                <a:lnTo>
                  <a:pt x="1566143" y="300990"/>
                </a:lnTo>
                <a:lnTo>
                  <a:pt x="1555273" y="300990"/>
                </a:lnTo>
                <a:lnTo>
                  <a:pt x="1553263" y="302260"/>
                </a:lnTo>
                <a:lnTo>
                  <a:pt x="1526790" y="302260"/>
                </a:lnTo>
                <a:lnTo>
                  <a:pt x="1526790" y="303530"/>
                </a:lnTo>
                <a:close/>
              </a:path>
              <a:path w="4096384" h="836930">
                <a:moveTo>
                  <a:pt x="1573378" y="299720"/>
                </a:moveTo>
                <a:lnTo>
                  <a:pt x="1574216" y="297180"/>
                </a:lnTo>
                <a:lnTo>
                  <a:pt x="1574890" y="294640"/>
                </a:lnTo>
                <a:lnTo>
                  <a:pt x="1576396" y="294640"/>
                </a:lnTo>
                <a:lnTo>
                  <a:pt x="1578577" y="295910"/>
                </a:lnTo>
                <a:lnTo>
                  <a:pt x="1578406" y="295910"/>
                </a:lnTo>
                <a:lnTo>
                  <a:pt x="1573378" y="29972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6396" y="294640"/>
                </a:lnTo>
                <a:lnTo>
                  <a:pt x="1578087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601540" y="297180"/>
                </a:moveTo>
                <a:lnTo>
                  <a:pt x="1599530" y="295910"/>
                </a:lnTo>
                <a:lnTo>
                  <a:pt x="1601540" y="294640"/>
                </a:lnTo>
                <a:lnTo>
                  <a:pt x="1603721" y="295910"/>
                </a:lnTo>
                <a:lnTo>
                  <a:pt x="1601540" y="297180"/>
                </a:lnTo>
                <a:close/>
              </a:path>
              <a:path w="4096384" h="836930">
                <a:moveTo>
                  <a:pt x="1635625" y="304800"/>
                </a:moveTo>
                <a:lnTo>
                  <a:pt x="1630645" y="302260"/>
                </a:lnTo>
                <a:lnTo>
                  <a:pt x="1626474" y="298470"/>
                </a:lnTo>
                <a:lnTo>
                  <a:pt x="1627018" y="294640"/>
                </a:lnTo>
                <a:lnTo>
                  <a:pt x="1629198" y="295910"/>
                </a:lnTo>
                <a:lnTo>
                  <a:pt x="1636912" y="300990"/>
                </a:lnTo>
                <a:lnTo>
                  <a:pt x="1637288" y="301937"/>
                </a:lnTo>
                <a:lnTo>
                  <a:pt x="1637328" y="302385"/>
                </a:lnTo>
                <a:lnTo>
                  <a:pt x="1635625" y="304800"/>
                </a:lnTo>
                <a:close/>
              </a:path>
              <a:path w="4096384" h="836930">
                <a:moveTo>
                  <a:pt x="1647470" y="304800"/>
                </a:moveTo>
                <a:lnTo>
                  <a:pt x="1635625" y="304800"/>
                </a:lnTo>
                <a:lnTo>
                  <a:pt x="1637416" y="302260"/>
                </a:lnTo>
                <a:lnTo>
                  <a:pt x="1636912" y="300990"/>
                </a:lnTo>
                <a:lnTo>
                  <a:pt x="1628995" y="295791"/>
                </a:lnTo>
                <a:lnTo>
                  <a:pt x="1627018" y="294640"/>
                </a:lnTo>
                <a:lnTo>
                  <a:pt x="1641102" y="294640"/>
                </a:lnTo>
                <a:lnTo>
                  <a:pt x="1631542" y="297180"/>
                </a:lnTo>
                <a:lnTo>
                  <a:pt x="1643780" y="300990"/>
                </a:lnTo>
                <a:lnTo>
                  <a:pt x="1646364" y="300990"/>
                </a:lnTo>
                <a:lnTo>
                  <a:pt x="1647470" y="304800"/>
                </a:lnTo>
                <a:close/>
              </a:path>
              <a:path w="4096384" h="836930">
                <a:moveTo>
                  <a:pt x="1665687" y="297180"/>
                </a:moveTo>
                <a:lnTo>
                  <a:pt x="1658085" y="297180"/>
                </a:lnTo>
                <a:lnTo>
                  <a:pt x="1658703" y="295910"/>
                </a:lnTo>
                <a:lnTo>
                  <a:pt x="1655180" y="294640"/>
                </a:lnTo>
                <a:lnTo>
                  <a:pt x="1665687" y="297180"/>
                </a:lnTo>
                <a:close/>
              </a:path>
              <a:path w="4096384" h="836930">
                <a:moveTo>
                  <a:pt x="1666416" y="299720"/>
                </a:moveTo>
                <a:lnTo>
                  <a:pt x="1670941" y="298450"/>
                </a:lnTo>
                <a:lnTo>
                  <a:pt x="1655180" y="294640"/>
                </a:lnTo>
                <a:lnTo>
                  <a:pt x="1667166" y="294640"/>
                </a:lnTo>
                <a:lnTo>
                  <a:pt x="1666914" y="297180"/>
                </a:lnTo>
                <a:lnTo>
                  <a:pt x="1674961" y="297180"/>
                </a:lnTo>
                <a:lnTo>
                  <a:pt x="1674796" y="297703"/>
                </a:lnTo>
                <a:lnTo>
                  <a:pt x="1666416" y="299720"/>
                </a:lnTo>
                <a:close/>
              </a:path>
              <a:path w="4096384" h="836930">
                <a:moveTo>
                  <a:pt x="2074578" y="300990"/>
                </a:moveTo>
                <a:lnTo>
                  <a:pt x="2068881" y="299720"/>
                </a:lnTo>
                <a:lnTo>
                  <a:pt x="2071730" y="294640"/>
                </a:lnTo>
                <a:lnTo>
                  <a:pt x="2073576" y="295910"/>
                </a:lnTo>
                <a:lnTo>
                  <a:pt x="2074247" y="298470"/>
                </a:lnTo>
                <a:lnTo>
                  <a:pt x="2074578" y="300990"/>
                </a:lnTo>
                <a:close/>
              </a:path>
              <a:path w="4096384" h="836930">
                <a:moveTo>
                  <a:pt x="2074748" y="300990"/>
                </a:moveTo>
                <a:lnTo>
                  <a:pt x="2074578" y="300990"/>
                </a:lnTo>
                <a:lnTo>
                  <a:pt x="2074247" y="298470"/>
                </a:lnTo>
                <a:lnTo>
                  <a:pt x="2073576" y="295910"/>
                </a:lnTo>
                <a:lnTo>
                  <a:pt x="2071730" y="294640"/>
                </a:lnTo>
                <a:lnTo>
                  <a:pt x="2080949" y="294640"/>
                </a:lnTo>
                <a:lnTo>
                  <a:pt x="2083591" y="298450"/>
                </a:lnTo>
                <a:lnTo>
                  <a:pt x="2080785" y="298450"/>
                </a:lnTo>
                <a:lnTo>
                  <a:pt x="2074748" y="300990"/>
                </a:lnTo>
                <a:close/>
              </a:path>
              <a:path w="4096384" h="836930">
                <a:moveTo>
                  <a:pt x="2084472" y="299720"/>
                </a:moveTo>
                <a:lnTo>
                  <a:pt x="2080949" y="294640"/>
                </a:lnTo>
                <a:lnTo>
                  <a:pt x="2091177" y="294640"/>
                </a:lnTo>
                <a:lnTo>
                  <a:pt x="2084472" y="299720"/>
                </a:lnTo>
                <a:close/>
              </a:path>
              <a:path w="4096384" h="836930">
                <a:moveTo>
                  <a:pt x="2110618" y="298450"/>
                </a:moveTo>
                <a:lnTo>
                  <a:pt x="2114645" y="294640"/>
                </a:lnTo>
                <a:lnTo>
                  <a:pt x="2112464" y="297180"/>
                </a:lnTo>
                <a:lnTo>
                  <a:pt x="2110618" y="298450"/>
                </a:lnTo>
                <a:close/>
              </a:path>
              <a:path w="4096384" h="836930">
                <a:moveTo>
                  <a:pt x="2134365" y="298450"/>
                </a:moveTo>
                <a:lnTo>
                  <a:pt x="2110618" y="298450"/>
                </a:lnTo>
                <a:lnTo>
                  <a:pt x="2112464" y="297180"/>
                </a:lnTo>
                <a:lnTo>
                  <a:pt x="2114645" y="294640"/>
                </a:lnTo>
                <a:lnTo>
                  <a:pt x="2121013" y="294640"/>
                </a:lnTo>
                <a:lnTo>
                  <a:pt x="2124198" y="297180"/>
                </a:lnTo>
                <a:lnTo>
                  <a:pt x="2135819" y="297180"/>
                </a:lnTo>
                <a:lnTo>
                  <a:pt x="2134365" y="298450"/>
                </a:lnTo>
                <a:close/>
              </a:path>
              <a:path w="4096384" h="836930">
                <a:moveTo>
                  <a:pt x="2169377" y="304800"/>
                </a:moveTo>
                <a:lnTo>
                  <a:pt x="2148667" y="304800"/>
                </a:lnTo>
                <a:lnTo>
                  <a:pt x="2149008" y="303530"/>
                </a:lnTo>
                <a:lnTo>
                  <a:pt x="2160074" y="303530"/>
                </a:lnTo>
                <a:lnTo>
                  <a:pt x="2163426" y="299720"/>
                </a:lnTo>
                <a:lnTo>
                  <a:pt x="2162444" y="299282"/>
                </a:lnTo>
                <a:lnTo>
                  <a:pt x="2162358" y="299097"/>
                </a:lnTo>
                <a:lnTo>
                  <a:pt x="2162890" y="296090"/>
                </a:lnTo>
                <a:lnTo>
                  <a:pt x="2162969" y="295791"/>
                </a:lnTo>
                <a:lnTo>
                  <a:pt x="2163426" y="294640"/>
                </a:lnTo>
                <a:lnTo>
                  <a:pt x="2166942" y="294640"/>
                </a:lnTo>
                <a:lnTo>
                  <a:pt x="2167554" y="295791"/>
                </a:lnTo>
                <a:lnTo>
                  <a:pt x="2167617" y="299720"/>
                </a:lnTo>
                <a:lnTo>
                  <a:pt x="2187604" y="299720"/>
                </a:lnTo>
                <a:lnTo>
                  <a:pt x="2186390" y="300990"/>
                </a:lnTo>
                <a:lnTo>
                  <a:pt x="2172639" y="300990"/>
                </a:lnTo>
                <a:lnTo>
                  <a:pt x="2172959" y="302385"/>
                </a:lnTo>
                <a:lnTo>
                  <a:pt x="2172882" y="302869"/>
                </a:lnTo>
                <a:lnTo>
                  <a:pt x="2169377" y="304800"/>
                </a:lnTo>
                <a:close/>
              </a:path>
              <a:path w="4096384" h="836930">
                <a:moveTo>
                  <a:pt x="2177170" y="299720"/>
                </a:moveTo>
                <a:lnTo>
                  <a:pt x="2167617" y="299720"/>
                </a:lnTo>
                <a:lnTo>
                  <a:pt x="2167554" y="295791"/>
                </a:lnTo>
                <a:lnTo>
                  <a:pt x="2166942" y="294640"/>
                </a:lnTo>
                <a:lnTo>
                  <a:pt x="2178008" y="294640"/>
                </a:lnTo>
                <a:lnTo>
                  <a:pt x="2177340" y="295910"/>
                </a:lnTo>
                <a:lnTo>
                  <a:pt x="2176836" y="297180"/>
                </a:lnTo>
                <a:lnTo>
                  <a:pt x="2176162" y="297180"/>
                </a:lnTo>
                <a:lnTo>
                  <a:pt x="2177170" y="299720"/>
                </a:lnTo>
                <a:close/>
              </a:path>
              <a:path w="4096384" h="836930">
                <a:moveTo>
                  <a:pt x="2178512" y="299720"/>
                </a:moveTo>
                <a:lnTo>
                  <a:pt x="2177170" y="299720"/>
                </a:lnTo>
                <a:lnTo>
                  <a:pt x="2176162" y="297180"/>
                </a:lnTo>
                <a:lnTo>
                  <a:pt x="2176836" y="297180"/>
                </a:lnTo>
                <a:lnTo>
                  <a:pt x="2177340" y="295910"/>
                </a:lnTo>
                <a:lnTo>
                  <a:pt x="2178008" y="294640"/>
                </a:lnTo>
                <a:lnTo>
                  <a:pt x="2180857" y="295910"/>
                </a:lnTo>
                <a:lnTo>
                  <a:pt x="2181524" y="297180"/>
                </a:lnTo>
                <a:lnTo>
                  <a:pt x="2180155" y="298470"/>
                </a:lnTo>
                <a:lnTo>
                  <a:pt x="2178512" y="29972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44888" y="294640"/>
                </a:lnTo>
                <a:lnTo>
                  <a:pt x="2248241" y="294640"/>
                </a:lnTo>
                <a:lnTo>
                  <a:pt x="2248241" y="295910"/>
                </a:lnTo>
                <a:lnTo>
                  <a:pt x="2247239" y="29718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297186" y="298450"/>
                </a:moveTo>
                <a:lnTo>
                  <a:pt x="2245222" y="298450"/>
                </a:lnTo>
                <a:lnTo>
                  <a:pt x="2247239" y="297180"/>
                </a:lnTo>
                <a:lnTo>
                  <a:pt x="2248241" y="295910"/>
                </a:lnTo>
                <a:lnTo>
                  <a:pt x="2248241" y="294640"/>
                </a:lnTo>
                <a:lnTo>
                  <a:pt x="2340101" y="294640"/>
                </a:lnTo>
                <a:lnTo>
                  <a:pt x="2340729" y="295910"/>
                </a:lnTo>
                <a:lnTo>
                  <a:pt x="2301377" y="295910"/>
                </a:lnTo>
                <a:lnTo>
                  <a:pt x="2297186" y="29845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340101" y="294640"/>
                </a:lnTo>
                <a:lnTo>
                  <a:pt x="2341685" y="297703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434980" y="298450"/>
                </a:moveTo>
                <a:lnTo>
                  <a:pt x="2434305" y="298450"/>
                </a:lnTo>
                <a:lnTo>
                  <a:pt x="2433929" y="297489"/>
                </a:lnTo>
                <a:lnTo>
                  <a:pt x="2433807" y="295910"/>
                </a:lnTo>
                <a:lnTo>
                  <a:pt x="2436826" y="294640"/>
                </a:lnTo>
                <a:lnTo>
                  <a:pt x="2435818" y="297180"/>
                </a:lnTo>
                <a:lnTo>
                  <a:pt x="2434980" y="298450"/>
                </a:lnTo>
                <a:close/>
              </a:path>
              <a:path w="4096384" h="836930">
                <a:moveTo>
                  <a:pt x="2446655" y="298450"/>
                </a:moveTo>
                <a:lnTo>
                  <a:pt x="2434980" y="298450"/>
                </a:lnTo>
                <a:lnTo>
                  <a:pt x="2435818" y="297180"/>
                </a:lnTo>
                <a:lnTo>
                  <a:pt x="2436826" y="294640"/>
                </a:lnTo>
                <a:lnTo>
                  <a:pt x="2446710" y="294640"/>
                </a:lnTo>
                <a:lnTo>
                  <a:pt x="2446422" y="296810"/>
                </a:lnTo>
                <a:lnTo>
                  <a:pt x="2446489" y="297703"/>
                </a:lnTo>
                <a:lnTo>
                  <a:pt x="2446655" y="298450"/>
                </a:lnTo>
                <a:close/>
              </a:path>
              <a:path w="4096384" h="836930">
                <a:moveTo>
                  <a:pt x="2489493" y="300990"/>
                </a:moveTo>
                <a:lnTo>
                  <a:pt x="2487084" y="298470"/>
                </a:lnTo>
                <a:lnTo>
                  <a:pt x="2486035" y="296090"/>
                </a:lnTo>
                <a:lnTo>
                  <a:pt x="2486061" y="295829"/>
                </a:lnTo>
                <a:lnTo>
                  <a:pt x="2487611" y="294640"/>
                </a:lnTo>
                <a:lnTo>
                  <a:pt x="2489445" y="295910"/>
                </a:lnTo>
                <a:lnTo>
                  <a:pt x="2491802" y="295910"/>
                </a:lnTo>
                <a:lnTo>
                  <a:pt x="2491679" y="297382"/>
                </a:lnTo>
                <a:lnTo>
                  <a:pt x="2489493" y="300990"/>
                </a:lnTo>
                <a:close/>
              </a:path>
              <a:path w="4096384" h="836930">
                <a:moveTo>
                  <a:pt x="2489445" y="295910"/>
                </a:moveTo>
                <a:lnTo>
                  <a:pt x="2487611" y="294640"/>
                </a:lnTo>
                <a:lnTo>
                  <a:pt x="2491802" y="294640"/>
                </a:lnTo>
                <a:lnTo>
                  <a:pt x="2489445" y="295910"/>
                </a:lnTo>
                <a:close/>
              </a:path>
              <a:path w="4096384" h="836930">
                <a:moveTo>
                  <a:pt x="2491802" y="295910"/>
                </a:moveTo>
                <a:lnTo>
                  <a:pt x="2489445" y="295910"/>
                </a:lnTo>
                <a:lnTo>
                  <a:pt x="2491802" y="294640"/>
                </a:lnTo>
                <a:lnTo>
                  <a:pt x="2491802" y="295910"/>
                </a:lnTo>
                <a:close/>
              </a:path>
              <a:path w="4096384" h="836930">
                <a:moveTo>
                  <a:pt x="2527501" y="307340"/>
                </a:moveTo>
                <a:lnTo>
                  <a:pt x="2517948" y="303530"/>
                </a:lnTo>
                <a:lnTo>
                  <a:pt x="2524653" y="295910"/>
                </a:lnTo>
                <a:lnTo>
                  <a:pt x="2527684" y="295910"/>
                </a:lnTo>
                <a:lnTo>
                  <a:pt x="2533198" y="294640"/>
                </a:lnTo>
                <a:lnTo>
                  <a:pt x="2527501" y="307340"/>
                </a:lnTo>
                <a:close/>
              </a:path>
              <a:path w="4096384" h="836930">
                <a:moveTo>
                  <a:pt x="2554205" y="307340"/>
                </a:moveTo>
                <a:lnTo>
                  <a:pt x="2527501" y="307340"/>
                </a:lnTo>
                <a:lnTo>
                  <a:pt x="2533198" y="294640"/>
                </a:lnTo>
                <a:lnTo>
                  <a:pt x="2541078" y="294640"/>
                </a:lnTo>
                <a:lnTo>
                  <a:pt x="2537388" y="298450"/>
                </a:lnTo>
                <a:lnTo>
                  <a:pt x="2542646" y="298450"/>
                </a:lnTo>
                <a:lnTo>
                  <a:pt x="2544768" y="300990"/>
                </a:lnTo>
                <a:lnTo>
                  <a:pt x="2656239" y="300990"/>
                </a:lnTo>
                <a:lnTo>
                  <a:pt x="2656330" y="302260"/>
                </a:lnTo>
                <a:lnTo>
                  <a:pt x="2629936" y="302260"/>
                </a:lnTo>
                <a:lnTo>
                  <a:pt x="2627402" y="303530"/>
                </a:lnTo>
                <a:lnTo>
                  <a:pt x="2612335" y="303530"/>
                </a:lnTo>
                <a:lnTo>
                  <a:pt x="2616840" y="304800"/>
                </a:lnTo>
                <a:lnTo>
                  <a:pt x="2627245" y="304800"/>
                </a:lnTo>
                <a:lnTo>
                  <a:pt x="2629602" y="306070"/>
                </a:lnTo>
                <a:lnTo>
                  <a:pt x="2553830" y="306070"/>
                </a:lnTo>
                <a:lnTo>
                  <a:pt x="2554205" y="307340"/>
                </a:lnTo>
                <a:close/>
              </a:path>
              <a:path w="4096384" h="836930">
                <a:moveTo>
                  <a:pt x="2682725" y="304800"/>
                </a:moveTo>
                <a:lnTo>
                  <a:pt x="2656422" y="304800"/>
                </a:lnTo>
                <a:lnTo>
                  <a:pt x="2658581" y="301016"/>
                </a:lnTo>
                <a:lnTo>
                  <a:pt x="2658659" y="300070"/>
                </a:lnTo>
                <a:lnTo>
                  <a:pt x="2658753" y="299720"/>
                </a:lnTo>
                <a:lnTo>
                  <a:pt x="2661444" y="294640"/>
                </a:lnTo>
                <a:lnTo>
                  <a:pt x="2666643" y="297180"/>
                </a:lnTo>
                <a:lnTo>
                  <a:pt x="2664293" y="298450"/>
                </a:lnTo>
                <a:lnTo>
                  <a:pt x="2662453" y="298450"/>
                </a:lnTo>
                <a:lnTo>
                  <a:pt x="2660613" y="299720"/>
                </a:lnTo>
                <a:lnTo>
                  <a:pt x="2671647" y="299720"/>
                </a:lnTo>
                <a:lnTo>
                  <a:pt x="2670840" y="300990"/>
                </a:lnTo>
                <a:lnTo>
                  <a:pt x="2696469" y="300990"/>
                </a:lnTo>
                <a:lnTo>
                  <a:pt x="2695244" y="302260"/>
                </a:lnTo>
                <a:lnTo>
                  <a:pt x="2681893" y="302260"/>
                </a:lnTo>
                <a:lnTo>
                  <a:pt x="2681710" y="303530"/>
                </a:lnTo>
                <a:lnTo>
                  <a:pt x="2682725" y="304800"/>
                </a:lnTo>
                <a:close/>
              </a:path>
              <a:path w="4096384" h="836930">
                <a:moveTo>
                  <a:pt x="2671647" y="299720"/>
                </a:moveTo>
                <a:lnTo>
                  <a:pt x="2660613" y="299720"/>
                </a:lnTo>
                <a:lnTo>
                  <a:pt x="2662453" y="298450"/>
                </a:lnTo>
                <a:lnTo>
                  <a:pt x="2664293" y="298450"/>
                </a:lnTo>
                <a:lnTo>
                  <a:pt x="2666643" y="297180"/>
                </a:lnTo>
                <a:lnTo>
                  <a:pt x="2661444" y="294640"/>
                </a:lnTo>
                <a:lnTo>
                  <a:pt x="2674873" y="294640"/>
                </a:lnTo>
                <a:lnTo>
                  <a:pt x="2671647" y="299720"/>
                </a:lnTo>
                <a:close/>
              </a:path>
              <a:path w="4096384" h="836930">
                <a:moveTo>
                  <a:pt x="2814154" y="297180"/>
                </a:moveTo>
                <a:lnTo>
                  <a:pt x="2810631" y="297180"/>
                </a:lnTo>
                <a:lnTo>
                  <a:pt x="2810788" y="295910"/>
                </a:lnTo>
                <a:lnTo>
                  <a:pt x="2812654" y="294640"/>
                </a:lnTo>
                <a:lnTo>
                  <a:pt x="2814206" y="295829"/>
                </a:lnTo>
                <a:lnTo>
                  <a:pt x="2814154" y="297180"/>
                </a:lnTo>
                <a:close/>
              </a:path>
              <a:path w="4096384" h="836930">
                <a:moveTo>
                  <a:pt x="2824041" y="297180"/>
                </a:moveTo>
                <a:lnTo>
                  <a:pt x="2814154" y="297180"/>
                </a:lnTo>
                <a:lnTo>
                  <a:pt x="2814206" y="295829"/>
                </a:lnTo>
                <a:lnTo>
                  <a:pt x="2812654" y="294640"/>
                </a:lnTo>
                <a:lnTo>
                  <a:pt x="2848844" y="294640"/>
                </a:lnTo>
                <a:lnTo>
                  <a:pt x="2848674" y="295910"/>
                </a:lnTo>
                <a:lnTo>
                  <a:pt x="2824715" y="295910"/>
                </a:lnTo>
                <a:lnTo>
                  <a:pt x="2824041" y="297180"/>
                </a:lnTo>
                <a:close/>
              </a:path>
              <a:path w="4096384" h="836930">
                <a:moveTo>
                  <a:pt x="2848504" y="300990"/>
                </a:moveTo>
                <a:lnTo>
                  <a:pt x="2848553" y="296810"/>
                </a:lnTo>
                <a:lnTo>
                  <a:pt x="2848844" y="294640"/>
                </a:lnTo>
                <a:lnTo>
                  <a:pt x="2850187" y="294640"/>
                </a:lnTo>
                <a:lnTo>
                  <a:pt x="2852210" y="295910"/>
                </a:lnTo>
                <a:lnTo>
                  <a:pt x="2854332" y="298389"/>
                </a:lnTo>
                <a:lnTo>
                  <a:pt x="2848504" y="300990"/>
                </a:lnTo>
                <a:close/>
              </a:path>
              <a:path w="4096384" h="836930">
                <a:moveTo>
                  <a:pt x="2920085" y="298450"/>
                </a:moveTo>
                <a:lnTo>
                  <a:pt x="2917911" y="297180"/>
                </a:lnTo>
                <a:lnTo>
                  <a:pt x="2917911" y="295910"/>
                </a:lnTo>
                <a:lnTo>
                  <a:pt x="2920085" y="294640"/>
                </a:lnTo>
                <a:lnTo>
                  <a:pt x="2922259" y="295910"/>
                </a:lnTo>
                <a:lnTo>
                  <a:pt x="2922259" y="297180"/>
                </a:lnTo>
                <a:lnTo>
                  <a:pt x="2921251" y="297180"/>
                </a:lnTo>
                <a:lnTo>
                  <a:pt x="2921363" y="297703"/>
                </a:lnTo>
                <a:lnTo>
                  <a:pt x="2920085" y="29845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23608" y="307340"/>
                </a:lnTo>
                <a:lnTo>
                  <a:pt x="2925107" y="306070"/>
                </a:lnTo>
                <a:lnTo>
                  <a:pt x="2930647" y="304800"/>
                </a:lnTo>
                <a:lnTo>
                  <a:pt x="2927124" y="300990"/>
                </a:lnTo>
                <a:lnTo>
                  <a:pt x="2921729" y="297489"/>
                </a:lnTo>
                <a:lnTo>
                  <a:pt x="2922259" y="297180"/>
                </a:lnTo>
                <a:lnTo>
                  <a:pt x="2922259" y="295910"/>
                </a:lnTo>
                <a:lnTo>
                  <a:pt x="2920085" y="294640"/>
                </a:lnTo>
                <a:lnTo>
                  <a:pt x="2967525" y="294640"/>
                </a:lnTo>
                <a:lnTo>
                  <a:pt x="2968771" y="297703"/>
                </a:lnTo>
                <a:lnTo>
                  <a:pt x="2969712" y="299720"/>
                </a:lnTo>
                <a:lnTo>
                  <a:pt x="2991385" y="299720"/>
                </a:lnTo>
                <a:lnTo>
                  <a:pt x="2990191" y="300990"/>
                </a:lnTo>
                <a:lnTo>
                  <a:pt x="2967872" y="300990"/>
                </a:lnTo>
                <a:lnTo>
                  <a:pt x="2967020" y="302260"/>
                </a:lnTo>
                <a:lnTo>
                  <a:pt x="2966346" y="303530"/>
                </a:lnTo>
                <a:lnTo>
                  <a:pt x="2967354" y="304800"/>
                </a:lnTo>
                <a:lnTo>
                  <a:pt x="2977925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3127260" y="306070"/>
                </a:moveTo>
                <a:lnTo>
                  <a:pt x="3121491" y="303530"/>
                </a:lnTo>
                <a:lnTo>
                  <a:pt x="3119532" y="298746"/>
                </a:lnTo>
                <a:lnTo>
                  <a:pt x="3119428" y="298389"/>
                </a:lnTo>
                <a:lnTo>
                  <a:pt x="3120505" y="294640"/>
                </a:lnTo>
                <a:lnTo>
                  <a:pt x="3124261" y="298450"/>
                </a:lnTo>
                <a:lnTo>
                  <a:pt x="3125086" y="298450"/>
                </a:lnTo>
                <a:lnTo>
                  <a:pt x="3131074" y="303494"/>
                </a:lnTo>
                <a:lnTo>
                  <a:pt x="3130966" y="304800"/>
                </a:lnTo>
                <a:lnTo>
                  <a:pt x="3127777" y="304800"/>
                </a:lnTo>
                <a:lnTo>
                  <a:pt x="3127260" y="30607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27260" y="306070"/>
                </a:lnTo>
                <a:lnTo>
                  <a:pt x="3127777" y="304800"/>
                </a:lnTo>
                <a:lnTo>
                  <a:pt x="3130966" y="304800"/>
                </a:lnTo>
                <a:lnTo>
                  <a:pt x="3131074" y="303494"/>
                </a:lnTo>
                <a:lnTo>
                  <a:pt x="3125086" y="298450"/>
                </a:lnTo>
                <a:lnTo>
                  <a:pt x="3124261" y="298450"/>
                </a:lnTo>
                <a:lnTo>
                  <a:pt x="3120505" y="294640"/>
                </a:lnTo>
                <a:lnTo>
                  <a:pt x="3131696" y="294640"/>
                </a:lnTo>
                <a:lnTo>
                  <a:pt x="3131974" y="294807"/>
                </a:lnTo>
                <a:lnTo>
                  <a:pt x="3132079" y="297489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3361772" y="298450"/>
                </a:moveTo>
                <a:lnTo>
                  <a:pt x="3361772" y="297180"/>
                </a:lnTo>
                <a:lnTo>
                  <a:pt x="3363455" y="294640"/>
                </a:lnTo>
                <a:lnTo>
                  <a:pt x="3361772" y="298450"/>
                </a:lnTo>
                <a:close/>
              </a:path>
              <a:path w="4096384" h="836930">
                <a:moveTo>
                  <a:pt x="3364208" y="298450"/>
                </a:moveTo>
                <a:lnTo>
                  <a:pt x="3361772" y="298450"/>
                </a:lnTo>
                <a:lnTo>
                  <a:pt x="3363455" y="294640"/>
                </a:lnTo>
                <a:lnTo>
                  <a:pt x="3364804" y="294640"/>
                </a:lnTo>
                <a:lnTo>
                  <a:pt x="3363455" y="297180"/>
                </a:lnTo>
                <a:lnTo>
                  <a:pt x="3364208" y="298450"/>
                </a:lnTo>
                <a:close/>
              </a:path>
              <a:path w="4096384" h="836930">
                <a:moveTo>
                  <a:pt x="3366152" y="299720"/>
                </a:moveTo>
                <a:lnTo>
                  <a:pt x="3364961" y="299720"/>
                </a:lnTo>
                <a:lnTo>
                  <a:pt x="3363455" y="297180"/>
                </a:lnTo>
                <a:lnTo>
                  <a:pt x="3364804" y="294640"/>
                </a:lnTo>
                <a:lnTo>
                  <a:pt x="3365969" y="294640"/>
                </a:lnTo>
                <a:lnTo>
                  <a:pt x="3366965" y="296810"/>
                </a:lnTo>
                <a:lnTo>
                  <a:pt x="3366932" y="297703"/>
                </a:lnTo>
                <a:lnTo>
                  <a:pt x="3366152" y="299720"/>
                </a:lnTo>
                <a:close/>
              </a:path>
              <a:path w="4096384" h="836930">
                <a:moveTo>
                  <a:pt x="3363446" y="310951"/>
                </a:moveTo>
                <a:lnTo>
                  <a:pt x="3364286" y="309880"/>
                </a:lnTo>
                <a:lnTo>
                  <a:pt x="3364129" y="309880"/>
                </a:lnTo>
                <a:lnTo>
                  <a:pt x="3361772" y="308610"/>
                </a:lnTo>
                <a:lnTo>
                  <a:pt x="3339824" y="308610"/>
                </a:lnTo>
                <a:lnTo>
                  <a:pt x="3341166" y="307340"/>
                </a:lnTo>
                <a:lnTo>
                  <a:pt x="3352559" y="299720"/>
                </a:lnTo>
                <a:lnTo>
                  <a:pt x="3366152" y="299720"/>
                </a:lnTo>
                <a:lnTo>
                  <a:pt x="3367135" y="297180"/>
                </a:lnTo>
                <a:lnTo>
                  <a:pt x="3365969" y="294640"/>
                </a:lnTo>
                <a:lnTo>
                  <a:pt x="3378289" y="294640"/>
                </a:lnTo>
                <a:lnTo>
                  <a:pt x="3377241" y="297180"/>
                </a:lnTo>
                <a:lnTo>
                  <a:pt x="3367469" y="297180"/>
                </a:lnTo>
                <a:lnTo>
                  <a:pt x="3367469" y="300990"/>
                </a:lnTo>
                <a:lnTo>
                  <a:pt x="3356599" y="300990"/>
                </a:lnTo>
                <a:lnTo>
                  <a:pt x="3354059" y="302260"/>
                </a:lnTo>
                <a:lnTo>
                  <a:pt x="3352402" y="302260"/>
                </a:lnTo>
                <a:lnTo>
                  <a:pt x="3354733" y="306070"/>
                </a:lnTo>
                <a:lnTo>
                  <a:pt x="3400594" y="306070"/>
                </a:lnTo>
                <a:lnTo>
                  <a:pt x="3402185" y="307340"/>
                </a:lnTo>
                <a:lnTo>
                  <a:pt x="3370500" y="307340"/>
                </a:lnTo>
                <a:lnTo>
                  <a:pt x="3363446" y="310951"/>
                </a:lnTo>
                <a:close/>
              </a:path>
              <a:path w="4096384" h="836930">
                <a:moveTo>
                  <a:pt x="3377898" y="299720"/>
                </a:moveTo>
                <a:lnTo>
                  <a:pt x="3377241" y="297180"/>
                </a:lnTo>
                <a:lnTo>
                  <a:pt x="3378289" y="294640"/>
                </a:lnTo>
                <a:lnTo>
                  <a:pt x="3379563" y="297180"/>
                </a:lnTo>
                <a:lnTo>
                  <a:pt x="3380457" y="297180"/>
                </a:lnTo>
                <a:lnTo>
                  <a:pt x="3377898" y="299720"/>
                </a:lnTo>
                <a:close/>
              </a:path>
              <a:path w="4096384" h="836930">
                <a:moveTo>
                  <a:pt x="3405859" y="298450"/>
                </a:moveTo>
                <a:lnTo>
                  <a:pt x="3403017" y="298450"/>
                </a:lnTo>
                <a:lnTo>
                  <a:pt x="3405708" y="294640"/>
                </a:lnTo>
                <a:lnTo>
                  <a:pt x="3406874" y="297180"/>
                </a:lnTo>
                <a:lnTo>
                  <a:pt x="3405859" y="298450"/>
                </a:lnTo>
                <a:close/>
              </a:path>
              <a:path w="4096384" h="836930">
                <a:moveTo>
                  <a:pt x="3416158" y="298450"/>
                </a:moveTo>
                <a:lnTo>
                  <a:pt x="3405859" y="298450"/>
                </a:lnTo>
                <a:lnTo>
                  <a:pt x="3406874" y="297180"/>
                </a:lnTo>
                <a:lnTo>
                  <a:pt x="3405708" y="294640"/>
                </a:lnTo>
                <a:lnTo>
                  <a:pt x="3420604" y="294640"/>
                </a:lnTo>
                <a:lnTo>
                  <a:pt x="3417692" y="295910"/>
                </a:lnTo>
                <a:lnTo>
                  <a:pt x="3416158" y="298450"/>
                </a:lnTo>
                <a:close/>
              </a:path>
              <a:path w="4096384" h="836930">
                <a:moveTo>
                  <a:pt x="3420127" y="299720"/>
                </a:moveTo>
                <a:lnTo>
                  <a:pt x="3419269" y="299720"/>
                </a:lnTo>
                <a:lnTo>
                  <a:pt x="3416208" y="298470"/>
                </a:lnTo>
                <a:lnTo>
                  <a:pt x="3417692" y="295910"/>
                </a:lnTo>
                <a:lnTo>
                  <a:pt x="3420604" y="294640"/>
                </a:lnTo>
                <a:lnTo>
                  <a:pt x="3421626" y="298450"/>
                </a:lnTo>
                <a:lnTo>
                  <a:pt x="3420801" y="298450"/>
                </a:lnTo>
                <a:lnTo>
                  <a:pt x="3420127" y="299720"/>
                </a:lnTo>
                <a:close/>
              </a:path>
              <a:path w="4096384" h="836930">
                <a:moveTo>
                  <a:pt x="3564782" y="303530"/>
                </a:moveTo>
                <a:lnTo>
                  <a:pt x="3565123" y="295910"/>
                </a:lnTo>
                <a:lnTo>
                  <a:pt x="3570636" y="294640"/>
                </a:lnTo>
                <a:lnTo>
                  <a:pt x="3568291" y="298470"/>
                </a:lnTo>
                <a:lnTo>
                  <a:pt x="3564782" y="303530"/>
                </a:lnTo>
                <a:close/>
              </a:path>
              <a:path w="4096384" h="836930">
                <a:moveTo>
                  <a:pt x="3614048" y="303530"/>
                </a:moveTo>
                <a:lnTo>
                  <a:pt x="3564782" y="303530"/>
                </a:lnTo>
                <a:lnTo>
                  <a:pt x="3568342" y="298389"/>
                </a:lnTo>
                <a:lnTo>
                  <a:pt x="3570636" y="294640"/>
                </a:lnTo>
                <a:lnTo>
                  <a:pt x="3593442" y="294640"/>
                </a:lnTo>
                <a:lnTo>
                  <a:pt x="3592434" y="295910"/>
                </a:lnTo>
                <a:lnTo>
                  <a:pt x="3581715" y="295910"/>
                </a:lnTo>
                <a:lnTo>
                  <a:pt x="3579541" y="297180"/>
                </a:lnTo>
                <a:lnTo>
                  <a:pt x="3579643" y="298001"/>
                </a:lnTo>
                <a:lnTo>
                  <a:pt x="3579739" y="298470"/>
                </a:lnTo>
                <a:lnTo>
                  <a:pt x="3582206" y="299720"/>
                </a:lnTo>
                <a:lnTo>
                  <a:pt x="3620675" y="299720"/>
                </a:lnTo>
                <a:lnTo>
                  <a:pt x="3621762" y="300990"/>
                </a:lnTo>
                <a:lnTo>
                  <a:pt x="3722008" y="300990"/>
                </a:lnTo>
                <a:lnTo>
                  <a:pt x="3720834" y="302260"/>
                </a:lnTo>
                <a:lnTo>
                  <a:pt x="3615240" y="302260"/>
                </a:lnTo>
                <a:lnTo>
                  <a:pt x="3614048" y="303530"/>
                </a:lnTo>
                <a:close/>
              </a:path>
              <a:path w="4096384" h="836930">
                <a:moveTo>
                  <a:pt x="3594785" y="299720"/>
                </a:moveTo>
                <a:lnTo>
                  <a:pt x="3593442" y="299720"/>
                </a:lnTo>
                <a:lnTo>
                  <a:pt x="3592600" y="296538"/>
                </a:lnTo>
                <a:lnTo>
                  <a:pt x="3592528" y="295791"/>
                </a:lnTo>
                <a:lnTo>
                  <a:pt x="3593442" y="294640"/>
                </a:lnTo>
                <a:lnTo>
                  <a:pt x="3597790" y="294640"/>
                </a:lnTo>
                <a:lnTo>
                  <a:pt x="3596625" y="297180"/>
                </a:lnTo>
                <a:lnTo>
                  <a:pt x="3594785" y="299720"/>
                </a:lnTo>
                <a:close/>
              </a:path>
              <a:path w="4096384" h="836930">
                <a:moveTo>
                  <a:pt x="3620675" y="299720"/>
                </a:moveTo>
                <a:lnTo>
                  <a:pt x="3594785" y="299720"/>
                </a:lnTo>
                <a:lnTo>
                  <a:pt x="3596625" y="297180"/>
                </a:lnTo>
                <a:lnTo>
                  <a:pt x="3597790" y="294640"/>
                </a:lnTo>
                <a:lnTo>
                  <a:pt x="3622661" y="294640"/>
                </a:lnTo>
                <a:lnTo>
                  <a:pt x="3616065" y="297180"/>
                </a:lnTo>
                <a:lnTo>
                  <a:pt x="3619588" y="298450"/>
                </a:lnTo>
                <a:lnTo>
                  <a:pt x="3620675" y="299720"/>
                </a:lnTo>
                <a:close/>
              </a:path>
              <a:path w="4096384" h="836930">
                <a:moveTo>
                  <a:pt x="3744135" y="297180"/>
                </a:moveTo>
                <a:lnTo>
                  <a:pt x="3740455" y="297180"/>
                </a:lnTo>
                <a:lnTo>
                  <a:pt x="3741955" y="295910"/>
                </a:lnTo>
                <a:lnTo>
                  <a:pt x="3742629" y="294640"/>
                </a:lnTo>
                <a:lnTo>
                  <a:pt x="3744040" y="295829"/>
                </a:lnTo>
                <a:lnTo>
                  <a:pt x="3744135" y="297180"/>
                </a:lnTo>
                <a:close/>
              </a:path>
              <a:path w="4096384" h="836930">
                <a:moveTo>
                  <a:pt x="3749000" y="306070"/>
                </a:moveTo>
                <a:lnTo>
                  <a:pt x="3723188" y="306070"/>
                </a:lnTo>
                <a:lnTo>
                  <a:pt x="3724688" y="304800"/>
                </a:lnTo>
                <a:lnTo>
                  <a:pt x="3725185" y="303530"/>
                </a:lnTo>
                <a:lnTo>
                  <a:pt x="3724436" y="302385"/>
                </a:lnTo>
                <a:lnTo>
                  <a:pt x="3724354" y="298450"/>
                </a:lnTo>
                <a:lnTo>
                  <a:pt x="3729042" y="298450"/>
                </a:lnTo>
                <a:lnTo>
                  <a:pt x="3729376" y="297180"/>
                </a:lnTo>
                <a:lnTo>
                  <a:pt x="3744135" y="297180"/>
                </a:lnTo>
                <a:lnTo>
                  <a:pt x="3744040" y="295829"/>
                </a:lnTo>
                <a:lnTo>
                  <a:pt x="3742629" y="294640"/>
                </a:lnTo>
                <a:lnTo>
                  <a:pt x="3783200" y="294640"/>
                </a:lnTo>
                <a:lnTo>
                  <a:pt x="3782525" y="295910"/>
                </a:lnTo>
                <a:lnTo>
                  <a:pt x="3755705" y="295910"/>
                </a:lnTo>
                <a:lnTo>
                  <a:pt x="3753014" y="297180"/>
                </a:lnTo>
                <a:lnTo>
                  <a:pt x="3753057" y="298470"/>
                </a:lnTo>
                <a:lnTo>
                  <a:pt x="3755705" y="299720"/>
                </a:lnTo>
                <a:lnTo>
                  <a:pt x="3792146" y="299720"/>
                </a:lnTo>
                <a:lnTo>
                  <a:pt x="3788848" y="300990"/>
                </a:lnTo>
                <a:lnTo>
                  <a:pt x="3747992" y="300990"/>
                </a:lnTo>
                <a:lnTo>
                  <a:pt x="3747992" y="303530"/>
                </a:lnTo>
                <a:lnTo>
                  <a:pt x="3749000" y="306070"/>
                </a:lnTo>
                <a:close/>
              </a:path>
              <a:path w="4096384" h="836930">
                <a:moveTo>
                  <a:pt x="3783350" y="298450"/>
                </a:moveTo>
                <a:lnTo>
                  <a:pt x="3781851" y="297180"/>
                </a:lnTo>
                <a:lnTo>
                  <a:pt x="3783200" y="294640"/>
                </a:lnTo>
                <a:lnTo>
                  <a:pt x="3784114" y="295791"/>
                </a:lnTo>
                <a:lnTo>
                  <a:pt x="3784208" y="297180"/>
                </a:lnTo>
                <a:lnTo>
                  <a:pt x="3783350" y="298450"/>
                </a:lnTo>
                <a:close/>
              </a:path>
              <a:path w="4096384" h="836930">
                <a:moveTo>
                  <a:pt x="3792746" y="309880"/>
                </a:moveTo>
                <a:lnTo>
                  <a:pt x="3789898" y="309880"/>
                </a:lnTo>
                <a:lnTo>
                  <a:pt x="3791921" y="304800"/>
                </a:lnTo>
                <a:lnTo>
                  <a:pt x="3795444" y="298450"/>
                </a:lnTo>
                <a:lnTo>
                  <a:pt x="3783350" y="298450"/>
                </a:lnTo>
                <a:lnTo>
                  <a:pt x="3783999" y="297489"/>
                </a:lnTo>
                <a:lnTo>
                  <a:pt x="3784114" y="295791"/>
                </a:lnTo>
                <a:lnTo>
                  <a:pt x="3783200" y="294640"/>
                </a:lnTo>
                <a:lnTo>
                  <a:pt x="3809496" y="294640"/>
                </a:lnTo>
                <a:lnTo>
                  <a:pt x="3804140" y="300990"/>
                </a:lnTo>
                <a:lnTo>
                  <a:pt x="3815458" y="300990"/>
                </a:lnTo>
                <a:lnTo>
                  <a:pt x="3815206" y="302260"/>
                </a:lnTo>
                <a:lnTo>
                  <a:pt x="3800617" y="302260"/>
                </a:lnTo>
                <a:lnTo>
                  <a:pt x="3799451" y="306070"/>
                </a:lnTo>
                <a:lnTo>
                  <a:pt x="3815315" y="306070"/>
                </a:lnTo>
                <a:lnTo>
                  <a:pt x="3816541" y="308610"/>
                </a:lnTo>
                <a:lnTo>
                  <a:pt x="3796603" y="308610"/>
                </a:lnTo>
                <a:lnTo>
                  <a:pt x="3792746" y="309880"/>
                </a:lnTo>
                <a:close/>
              </a:path>
              <a:path w="4096384" h="836930">
                <a:moveTo>
                  <a:pt x="3804140" y="300990"/>
                </a:moveTo>
                <a:lnTo>
                  <a:pt x="3809496" y="294640"/>
                </a:lnTo>
                <a:lnTo>
                  <a:pt x="3815893" y="299720"/>
                </a:lnTo>
                <a:lnTo>
                  <a:pt x="3810013" y="299720"/>
                </a:lnTo>
                <a:lnTo>
                  <a:pt x="3804140" y="30099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816541" y="308610"/>
                </a:lnTo>
                <a:lnTo>
                  <a:pt x="3815710" y="299720"/>
                </a:lnTo>
                <a:lnTo>
                  <a:pt x="3815893" y="299720"/>
                </a:lnTo>
                <a:lnTo>
                  <a:pt x="3809496" y="294640"/>
                </a:lnTo>
                <a:lnTo>
                  <a:pt x="3863162" y="294640"/>
                </a:lnTo>
                <a:lnTo>
                  <a:pt x="3861637" y="295910"/>
                </a:lnTo>
                <a:lnTo>
                  <a:pt x="3836656" y="295910"/>
                </a:lnTo>
                <a:lnTo>
                  <a:pt x="3831143" y="300990"/>
                </a:lnTo>
                <a:lnTo>
                  <a:pt x="3834325" y="300990"/>
                </a:lnTo>
                <a:lnTo>
                  <a:pt x="3842530" y="302260"/>
                </a:lnTo>
                <a:lnTo>
                  <a:pt x="3830285" y="302260"/>
                </a:lnTo>
                <a:lnTo>
                  <a:pt x="3829630" y="303494"/>
                </a:lnTo>
                <a:lnTo>
                  <a:pt x="3829512" y="304366"/>
                </a:lnTo>
                <a:lnTo>
                  <a:pt x="3829614" y="305383"/>
                </a:lnTo>
                <a:lnTo>
                  <a:pt x="3830128" y="307340"/>
                </a:lnTo>
                <a:lnTo>
                  <a:pt x="3958508" y="307340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3865336" y="299720"/>
                </a:moveTo>
                <a:lnTo>
                  <a:pt x="3863162" y="299720"/>
                </a:lnTo>
                <a:lnTo>
                  <a:pt x="3860514" y="298470"/>
                </a:lnTo>
                <a:lnTo>
                  <a:pt x="3861637" y="295910"/>
                </a:lnTo>
                <a:lnTo>
                  <a:pt x="3863162" y="294640"/>
                </a:lnTo>
                <a:lnTo>
                  <a:pt x="3864819" y="295910"/>
                </a:lnTo>
                <a:lnTo>
                  <a:pt x="3865803" y="298389"/>
                </a:lnTo>
                <a:lnTo>
                  <a:pt x="3865713" y="298746"/>
                </a:lnTo>
                <a:lnTo>
                  <a:pt x="3865336" y="299720"/>
                </a:lnTo>
                <a:close/>
              </a:path>
              <a:path w="4096384" h="836930">
                <a:moveTo>
                  <a:pt x="3935235" y="306070"/>
                </a:moveTo>
                <a:lnTo>
                  <a:pt x="3870358" y="306070"/>
                </a:lnTo>
                <a:lnTo>
                  <a:pt x="3876730" y="302260"/>
                </a:lnTo>
                <a:lnTo>
                  <a:pt x="3870850" y="300990"/>
                </a:lnTo>
                <a:lnTo>
                  <a:pt x="3865336" y="299720"/>
                </a:lnTo>
                <a:lnTo>
                  <a:pt x="3865713" y="298746"/>
                </a:lnTo>
                <a:lnTo>
                  <a:pt x="3865803" y="298389"/>
                </a:lnTo>
                <a:lnTo>
                  <a:pt x="3864819" y="295910"/>
                </a:lnTo>
                <a:lnTo>
                  <a:pt x="3863162" y="294640"/>
                </a:lnTo>
                <a:lnTo>
                  <a:pt x="3930546" y="294640"/>
                </a:lnTo>
                <a:lnTo>
                  <a:pt x="3929355" y="295910"/>
                </a:lnTo>
                <a:lnTo>
                  <a:pt x="3928950" y="298001"/>
                </a:lnTo>
                <a:lnTo>
                  <a:pt x="3928864" y="302260"/>
                </a:lnTo>
                <a:lnTo>
                  <a:pt x="3961738" y="302260"/>
                </a:lnTo>
                <a:lnTo>
                  <a:pt x="3960931" y="303530"/>
                </a:lnTo>
                <a:lnTo>
                  <a:pt x="3937743" y="303530"/>
                </a:lnTo>
                <a:lnTo>
                  <a:pt x="3935235" y="304800"/>
                </a:lnTo>
                <a:lnTo>
                  <a:pt x="3935235" y="306070"/>
                </a:lnTo>
                <a:close/>
              </a:path>
              <a:path w="4096384" h="836930">
                <a:moveTo>
                  <a:pt x="3928864" y="302260"/>
                </a:moveTo>
                <a:lnTo>
                  <a:pt x="3928950" y="298001"/>
                </a:lnTo>
                <a:lnTo>
                  <a:pt x="3929355" y="295910"/>
                </a:lnTo>
                <a:lnTo>
                  <a:pt x="3930546" y="294640"/>
                </a:lnTo>
                <a:lnTo>
                  <a:pt x="3932386" y="294640"/>
                </a:lnTo>
                <a:lnTo>
                  <a:pt x="3935392" y="297180"/>
                </a:lnTo>
                <a:lnTo>
                  <a:pt x="3928864" y="302260"/>
                </a:lnTo>
                <a:close/>
              </a:path>
              <a:path w="4096384" h="836930">
                <a:moveTo>
                  <a:pt x="3961738" y="302260"/>
                </a:moveTo>
                <a:lnTo>
                  <a:pt x="3928864" y="302260"/>
                </a:lnTo>
                <a:lnTo>
                  <a:pt x="3935392" y="297180"/>
                </a:lnTo>
                <a:lnTo>
                  <a:pt x="3932386" y="294640"/>
                </a:lnTo>
                <a:lnTo>
                  <a:pt x="3997931" y="294640"/>
                </a:lnTo>
                <a:lnTo>
                  <a:pt x="3996922" y="295910"/>
                </a:lnTo>
                <a:lnTo>
                  <a:pt x="3966245" y="295910"/>
                </a:lnTo>
                <a:lnTo>
                  <a:pt x="3962529" y="301016"/>
                </a:lnTo>
                <a:lnTo>
                  <a:pt x="3961738" y="302260"/>
                </a:lnTo>
                <a:close/>
              </a:path>
              <a:path w="4096384" h="836930">
                <a:moveTo>
                  <a:pt x="4000445" y="298450"/>
                </a:moveTo>
                <a:lnTo>
                  <a:pt x="3996405" y="298450"/>
                </a:lnTo>
                <a:lnTo>
                  <a:pt x="3996248" y="297180"/>
                </a:lnTo>
                <a:lnTo>
                  <a:pt x="3996922" y="295910"/>
                </a:lnTo>
                <a:lnTo>
                  <a:pt x="3997931" y="294640"/>
                </a:lnTo>
                <a:lnTo>
                  <a:pt x="4000936" y="297180"/>
                </a:lnTo>
                <a:lnTo>
                  <a:pt x="4000445" y="29845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32079" y="297489"/>
                </a:lnTo>
                <a:lnTo>
                  <a:pt x="3131974" y="294807"/>
                </a:lnTo>
                <a:lnTo>
                  <a:pt x="3133808" y="295910"/>
                </a:lnTo>
                <a:lnTo>
                  <a:pt x="3140340" y="295910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1758655" y="296090"/>
                </a:moveTo>
                <a:lnTo>
                  <a:pt x="1758354" y="294957"/>
                </a:lnTo>
                <a:lnTo>
                  <a:pt x="1769670" y="295910"/>
                </a:lnTo>
                <a:lnTo>
                  <a:pt x="1758774" y="295910"/>
                </a:lnTo>
                <a:lnTo>
                  <a:pt x="1758655" y="296090"/>
                </a:lnTo>
                <a:close/>
              </a:path>
              <a:path w="4096384" h="836930">
                <a:moveTo>
                  <a:pt x="462865" y="309880"/>
                </a:moveTo>
                <a:lnTo>
                  <a:pt x="439902" y="309880"/>
                </a:lnTo>
                <a:lnTo>
                  <a:pt x="435711" y="299720"/>
                </a:lnTo>
                <a:lnTo>
                  <a:pt x="473761" y="299720"/>
                </a:lnTo>
                <a:lnTo>
                  <a:pt x="479549" y="295220"/>
                </a:lnTo>
                <a:lnTo>
                  <a:pt x="479457" y="295910"/>
                </a:lnTo>
                <a:lnTo>
                  <a:pt x="488428" y="295910"/>
                </a:lnTo>
                <a:lnTo>
                  <a:pt x="487675" y="297180"/>
                </a:lnTo>
                <a:lnTo>
                  <a:pt x="507620" y="297180"/>
                </a:lnTo>
                <a:lnTo>
                  <a:pt x="507519" y="298450"/>
                </a:lnTo>
                <a:lnTo>
                  <a:pt x="481972" y="298450"/>
                </a:lnTo>
                <a:lnTo>
                  <a:pt x="483484" y="299720"/>
                </a:lnTo>
                <a:lnTo>
                  <a:pt x="486667" y="300990"/>
                </a:lnTo>
                <a:lnTo>
                  <a:pt x="468562" y="300990"/>
                </a:lnTo>
                <a:lnTo>
                  <a:pt x="468562" y="302260"/>
                </a:lnTo>
                <a:lnTo>
                  <a:pt x="507116" y="302260"/>
                </a:lnTo>
                <a:lnTo>
                  <a:pt x="507116" y="303530"/>
                </a:lnTo>
                <a:lnTo>
                  <a:pt x="574840" y="303530"/>
                </a:lnTo>
                <a:lnTo>
                  <a:pt x="577852" y="304800"/>
                </a:lnTo>
                <a:lnTo>
                  <a:pt x="513991" y="304800"/>
                </a:lnTo>
                <a:lnTo>
                  <a:pt x="514368" y="306070"/>
                </a:lnTo>
                <a:lnTo>
                  <a:pt x="501085" y="306070"/>
                </a:lnTo>
                <a:lnTo>
                  <a:pt x="504771" y="307340"/>
                </a:lnTo>
                <a:lnTo>
                  <a:pt x="514745" y="307340"/>
                </a:lnTo>
                <a:lnTo>
                  <a:pt x="515123" y="308610"/>
                </a:lnTo>
                <a:lnTo>
                  <a:pt x="461693" y="308610"/>
                </a:lnTo>
                <a:lnTo>
                  <a:pt x="462865" y="309880"/>
                </a:lnTo>
                <a:close/>
              </a:path>
              <a:path w="4096384" h="836930">
                <a:moveTo>
                  <a:pt x="1844767" y="295910"/>
                </a:moveTo>
                <a:lnTo>
                  <a:pt x="1843759" y="295910"/>
                </a:lnTo>
                <a:lnTo>
                  <a:pt x="1844872" y="295382"/>
                </a:lnTo>
                <a:lnTo>
                  <a:pt x="1844767" y="295910"/>
                </a:lnTo>
                <a:close/>
              </a:path>
              <a:path w="4096384" h="836930">
                <a:moveTo>
                  <a:pt x="1489945" y="295910"/>
                </a:moveTo>
                <a:lnTo>
                  <a:pt x="1489238" y="295910"/>
                </a:lnTo>
                <a:lnTo>
                  <a:pt x="1489391" y="295498"/>
                </a:lnTo>
                <a:lnTo>
                  <a:pt x="1489945" y="295910"/>
                </a:lnTo>
                <a:close/>
              </a:path>
              <a:path w="4096384" h="836930">
                <a:moveTo>
                  <a:pt x="2101405" y="303530"/>
                </a:moveTo>
                <a:lnTo>
                  <a:pt x="2096880" y="295910"/>
                </a:lnTo>
                <a:lnTo>
                  <a:pt x="2098900" y="295910"/>
                </a:lnTo>
                <a:lnTo>
                  <a:pt x="2101405" y="30353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6477" y="297180"/>
                </a:lnTo>
                <a:lnTo>
                  <a:pt x="19659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9659" y="295910"/>
                </a:lnTo>
                <a:lnTo>
                  <a:pt x="22111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846899" y="304800"/>
                </a:moveTo>
                <a:lnTo>
                  <a:pt x="842707" y="304800"/>
                </a:lnTo>
                <a:lnTo>
                  <a:pt x="843822" y="297382"/>
                </a:lnTo>
                <a:lnTo>
                  <a:pt x="844383" y="297180"/>
                </a:lnTo>
                <a:lnTo>
                  <a:pt x="843908" y="296810"/>
                </a:lnTo>
                <a:lnTo>
                  <a:pt x="844043" y="295910"/>
                </a:lnTo>
                <a:lnTo>
                  <a:pt x="849916" y="300990"/>
                </a:lnTo>
                <a:lnTo>
                  <a:pt x="846899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44043" y="295910"/>
                </a:lnTo>
                <a:lnTo>
                  <a:pt x="850582" y="29591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1441130" y="299720"/>
                </a:moveTo>
                <a:lnTo>
                  <a:pt x="1440292" y="299720"/>
                </a:lnTo>
                <a:lnTo>
                  <a:pt x="1439454" y="297180"/>
                </a:lnTo>
                <a:lnTo>
                  <a:pt x="1440292" y="295910"/>
                </a:lnTo>
                <a:lnTo>
                  <a:pt x="1441301" y="295910"/>
                </a:lnTo>
                <a:lnTo>
                  <a:pt x="1442278" y="298389"/>
                </a:lnTo>
                <a:lnTo>
                  <a:pt x="1441130" y="299720"/>
                </a:lnTo>
                <a:close/>
              </a:path>
              <a:path w="4096384" h="836930">
                <a:moveTo>
                  <a:pt x="1450016" y="299720"/>
                </a:moveTo>
                <a:lnTo>
                  <a:pt x="1441130" y="299720"/>
                </a:lnTo>
                <a:lnTo>
                  <a:pt x="1442284" y="298470"/>
                </a:lnTo>
                <a:lnTo>
                  <a:pt x="1441301" y="295910"/>
                </a:lnTo>
                <a:lnTo>
                  <a:pt x="1443645" y="295910"/>
                </a:lnTo>
                <a:lnTo>
                  <a:pt x="1444817" y="297180"/>
                </a:lnTo>
                <a:lnTo>
                  <a:pt x="1450966" y="297180"/>
                </a:lnTo>
                <a:lnTo>
                  <a:pt x="1450016" y="299720"/>
                </a:lnTo>
                <a:close/>
              </a:path>
              <a:path w="4096384" h="836930">
                <a:moveTo>
                  <a:pt x="1763973" y="298450"/>
                </a:moveTo>
                <a:lnTo>
                  <a:pt x="1760784" y="298450"/>
                </a:lnTo>
                <a:lnTo>
                  <a:pt x="1758944" y="297180"/>
                </a:lnTo>
                <a:lnTo>
                  <a:pt x="1758846" y="296810"/>
                </a:lnTo>
                <a:lnTo>
                  <a:pt x="1758774" y="295910"/>
                </a:lnTo>
                <a:lnTo>
                  <a:pt x="1769670" y="295910"/>
                </a:lnTo>
                <a:lnTo>
                  <a:pt x="1763973" y="298450"/>
                </a:lnTo>
                <a:close/>
              </a:path>
              <a:path w="4096384" h="836930">
                <a:moveTo>
                  <a:pt x="1795986" y="307340"/>
                </a:moveTo>
                <a:lnTo>
                  <a:pt x="1794146" y="306070"/>
                </a:lnTo>
                <a:lnTo>
                  <a:pt x="1786603" y="299720"/>
                </a:lnTo>
                <a:lnTo>
                  <a:pt x="1788279" y="297180"/>
                </a:lnTo>
                <a:lnTo>
                  <a:pt x="1792453" y="295910"/>
                </a:lnTo>
                <a:lnTo>
                  <a:pt x="1796658" y="299720"/>
                </a:lnTo>
                <a:lnTo>
                  <a:pt x="1798469" y="304458"/>
                </a:lnTo>
                <a:lnTo>
                  <a:pt x="1798439" y="304956"/>
                </a:lnTo>
                <a:lnTo>
                  <a:pt x="1795986" y="307340"/>
                </a:lnTo>
                <a:close/>
              </a:path>
              <a:path w="4096384" h="836930">
                <a:moveTo>
                  <a:pt x="1819567" y="320040"/>
                </a:moveTo>
                <a:lnTo>
                  <a:pt x="1800013" y="320040"/>
                </a:lnTo>
                <a:lnTo>
                  <a:pt x="1801720" y="315326"/>
                </a:lnTo>
                <a:lnTo>
                  <a:pt x="1801799" y="314945"/>
                </a:lnTo>
                <a:lnTo>
                  <a:pt x="1801254" y="314798"/>
                </a:lnTo>
                <a:lnTo>
                  <a:pt x="1809062" y="307340"/>
                </a:lnTo>
                <a:lnTo>
                  <a:pt x="1795986" y="307340"/>
                </a:lnTo>
                <a:lnTo>
                  <a:pt x="1798600" y="304800"/>
                </a:lnTo>
                <a:lnTo>
                  <a:pt x="1796658" y="299720"/>
                </a:lnTo>
                <a:lnTo>
                  <a:pt x="1792453" y="295910"/>
                </a:lnTo>
                <a:lnTo>
                  <a:pt x="1827000" y="295910"/>
                </a:lnTo>
                <a:lnTo>
                  <a:pt x="1824148" y="297180"/>
                </a:lnTo>
                <a:lnTo>
                  <a:pt x="1832195" y="299720"/>
                </a:lnTo>
                <a:lnTo>
                  <a:pt x="1855452" y="299720"/>
                </a:lnTo>
                <a:lnTo>
                  <a:pt x="1857169" y="300990"/>
                </a:lnTo>
                <a:lnTo>
                  <a:pt x="1850634" y="300990"/>
                </a:lnTo>
                <a:lnTo>
                  <a:pt x="1850634" y="302260"/>
                </a:lnTo>
                <a:lnTo>
                  <a:pt x="1819794" y="302260"/>
                </a:lnTo>
                <a:lnTo>
                  <a:pt x="1824400" y="308610"/>
                </a:lnTo>
                <a:lnTo>
                  <a:pt x="1818451" y="308610"/>
                </a:lnTo>
                <a:lnTo>
                  <a:pt x="1813779" y="309880"/>
                </a:lnTo>
                <a:lnTo>
                  <a:pt x="1810162" y="313637"/>
                </a:lnTo>
                <a:lnTo>
                  <a:pt x="1809099" y="317229"/>
                </a:lnTo>
                <a:lnTo>
                  <a:pt x="1809146" y="317551"/>
                </a:lnTo>
                <a:lnTo>
                  <a:pt x="1812080" y="318770"/>
                </a:lnTo>
                <a:lnTo>
                  <a:pt x="1820014" y="318770"/>
                </a:lnTo>
                <a:lnTo>
                  <a:pt x="1819567" y="320040"/>
                </a:lnTo>
                <a:close/>
              </a:path>
              <a:path w="4096384" h="836930">
                <a:moveTo>
                  <a:pt x="1863370" y="307340"/>
                </a:moveTo>
                <a:lnTo>
                  <a:pt x="1858845" y="304800"/>
                </a:lnTo>
                <a:lnTo>
                  <a:pt x="1860522" y="302260"/>
                </a:lnTo>
                <a:lnTo>
                  <a:pt x="1857169" y="300990"/>
                </a:lnTo>
                <a:lnTo>
                  <a:pt x="1850300" y="295910"/>
                </a:lnTo>
                <a:lnTo>
                  <a:pt x="1862532" y="299720"/>
                </a:lnTo>
                <a:lnTo>
                  <a:pt x="1865258" y="301016"/>
                </a:lnTo>
                <a:lnTo>
                  <a:pt x="1867227" y="302260"/>
                </a:lnTo>
                <a:lnTo>
                  <a:pt x="1863370" y="307340"/>
                </a:lnTo>
                <a:close/>
              </a:path>
              <a:path w="4096384" h="836930">
                <a:moveTo>
                  <a:pt x="1945733" y="307340"/>
                </a:moveTo>
                <a:lnTo>
                  <a:pt x="1863370" y="307340"/>
                </a:lnTo>
                <a:lnTo>
                  <a:pt x="1867227" y="302260"/>
                </a:lnTo>
                <a:lnTo>
                  <a:pt x="1865216" y="300990"/>
                </a:lnTo>
                <a:lnTo>
                  <a:pt x="1862532" y="299720"/>
                </a:lnTo>
                <a:lnTo>
                  <a:pt x="1850300" y="295910"/>
                </a:lnTo>
                <a:lnTo>
                  <a:pt x="1867733" y="295910"/>
                </a:lnTo>
                <a:lnTo>
                  <a:pt x="1865387" y="298450"/>
                </a:lnTo>
                <a:lnTo>
                  <a:pt x="1870916" y="298450"/>
                </a:lnTo>
                <a:lnTo>
                  <a:pt x="1872426" y="299720"/>
                </a:lnTo>
                <a:lnTo>
                  <a:pt x="1942828" y="299720"/>
                </a:lnTo>
                <a:lnTo>
                  <a:pt x="1943164" y="300990"/>
                </a:lnTo>
                <a:lnTo>
                  <a:pt x="1876282" y="300990"/>
                </a:lnTo>
                <a:lnTo>
                  <a:pt x="1875274" y="303530"/>
                </a:lnTo>
                <a:lnTo>
                  <a:pt x="1876282" y="306070"/>
                </a:lnTo>
                <a:lnTo>
                  <a:pt x="1944952" y="306070"/>
                </a:lnTo>
                <a:lnTo>
                  <a:pt x="1945733" y="307340"/>
                </a:lnTo>
                <a:close/>
              </a:path>
              <a:path w="4096384" h="836930">
                <a:moveTo>
                  <a:pt x="2184274" y="304800"/>
                </a:moveTo>
                <a:lnTo>
                  <a:pt x="2185047" y="300990"/>
                </a:lnTo>
                <a:lnTo>
                  <a:pt x="2186390" y="300990"/>
                </a:lnTo>
                <a:lnTo>
                  <a:pt x="2191248" y="295910"/>
                </a:lnTo>
                <a:lnTo>
                  <a:pt x="2192924" y="295910"/>
                </a:lnTo>
                <a:lnTo>
                  <a:pt x="2193171" y="300070"/>
                </a:lnTo>
                <a:lnTo>
                  <a:pt x="2193178" y="301016"/>
                </a:lnTo>
                <a:lnTo>
                  <a:pt x="2188671" y="303530"/>
                </a:lnTo>
                <a:lnTo>
                  <a:pt x="2184274" y="304800"/>
                </a:lnTo>
                <a:close/>
              </a:path>
              <a:path w="4096384" h="836930">
                <a:moveTo>
                  <a:pt x="2197820" y="304800"/>
                </a:moveTo>
                <a:lnTo>
                  <a:pt x="2184274" y="304800"/>
                </a:lnTo>
                <a:lnTo>
                  <a:pt x="2188671" y="303530"/>
                </a:lnTo>
                <a:lnTo>
                  <a:pt x="2193178" y="301016"/>
                </a:lnTo>
                <a:lnTo>
                  <a:pt x="2193171" y="300070"/>
                </a:lnTo>
                <a:lnTo>
                  <a:pt x="2192924" y="295910"/>
                </a:lnTo>
                <a:lnTo>
                  <a:pt x="2203569" y="295910"/>
                </a:lnTo>
                <a:lnTo>
                  <a:pt x="2204816" y="299720"/>
                </a:lnTo>
                <a:lnTo>
                  <a:pt x="2212705" y="299720"/>
                </a:lnTo>
                <a:lnTo>
                  <a:pt x="2209523" y="300990"/>
                </a:lnTo>
                <a:lnTo>
                  <a:pt x="2193592" y="300990"/>
                </a:lnTo>
                <a:lnTo>
                  <a:pt x="2197820" y="304800"/>
                </a:lnTo>
                <a:close/>
              </a:path>
              <a:path w="4096384" h="836930">
                <a:moveTo>
                  <a:pt x="2222933" y="298450"/>
                </a:moveTo>
                <a:lnTo>
                  <a:pt x="2220249" y="298450"/>
                </a:lnTo>
                <a:lnTo>
                  <a:pt x="2218572" y="297180"/>
                </a:lnTo>
                <a:lnTo>
                  <a:pt x="2218409" y="297180"/>
                </a:lnTo>
                <a:lnTo>
                  <a:pt x="2219915" y="295910"/>
                </a:lnTo>
                <a:lnTo>
                  <a:pt x="2220078" y="295910"/>
                </a:lnTo>
                <a:lnTo>
                  <a:pt x="2222933" y="29845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22933" y="298450"/>
                </a:lnTo>
                <a:lnTo>
                  <a:pt x="2220078" y="295910"/>
                </a:lnTo>
                <a:lnTo>
                  <a:pt x="2245000" y="29591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341987" y="298450"/>
                </a:moveTo>
                <a:lnTo>
                  <a:pt x="2297186" y="298450"/>
                </a:lnTo>
                <a:lnTo>
                  <a:pt x="2299700" y="297180"/>
                </a:lnTo>
                <a:lnTo>
                  <a:pt x="2301377" y="295910"/>
                </a:lnTo>
                <a:lnTo>
                  <a:pt x="2340729" y="295910"/>
                </a:lnTo>
                <a:lnTo>
                  <a:pt x="2341987" y="298450"/>
                </a:lnTo>
                <a:close/>
              </a:path>
              <a:path w="4096384" h="836930">
                <a:moveTo>
                  <a:pt x="2395921" y="298450"/>
                </a:moveTo>
                <a:lnTo>
                  <a:pt x="2391397" y="298450"/>
                </a:lnTo>
                <a:lnTo>
                  <a:pt x="2393073" y="295910"/>
                </a:lnTo>
                <a:lnTo>
                  <a:pt x="2394749" y="295910"/>
                </a:lnTo>
                <a:lnTo>
                  <a:pt x="2396092" y="297180"/>
                </a:lnTo>
                <a:lnTo>
                  <a:pt x="2395921" y="298450"/>
                </a:lnTo>
                <a:close/>
              </a:path>
              <a:path w="4096384" h="836930">
                <a:moveTo>
                  <a:pt x="2417962" y="298450"/>
                </a:moveTo>
                <a:lnTo>
                  <a:pt x="2395921" y="298450"/>
                </a:lnTo>
                <a:lnTo>
                  <a:pt x="2396092" y="297180"/>
                </a:lnTo>
                <a:lnTo>
                  <a:pt x="2394749" y="295910"/>
                </a:lnTo>
                <a:lnTo>
                  <a:pt x="2405598" y="295910"/>
                </a:lnTo>
                <a:lnTo>
                  <a:pt x="2404466" y="297180"/>
                </a:lnTo>
                <a:lnTo>
                  <a:pt x="2415028" y="297180"/>
                </a:lnTo>
                <a:lnTo>
                  <a:pt x="2417962" y="298450"/>
                </a:lnTo>
                <a:close/>
              </a:path>
              <a:path w="4096384" h="836930">
                <a:moveTo>
                  <a:pt x="2581658" y="297180"/>
                </a:moveTo>
                <a:lnTo>
                  <a:pt x="2579485" y="297180"/>
                </a:lnTo>
                <a:lnTo>
                  <a:pt x="2585181" y="295910"/>
                </a:lnTo>
                <a:lnTo>
                  <a:pt x="2581658" y="297180"/>
                </a:lnTo>
                <a:close/>
              </a:path>
              <a:path w="4096384" h="836930">
                <a:moveTo>
                  <a:pt x="2618366" y="297180"/>
                </a:moveTo>
                <a:lnTo>
                  <a:pt x="2581658" y="297180"/>
                </a:lnTo>
                <a:lnTo>
                  <a:pt x="2585181" y="295910"/>
                </a:lnTo>
                <a:lnTo>
                  <a:pt x="2619869" y="295910"/>
                </a:lnTo>
                <a:lnTo>
                  <a:pt x="2618366" y="297180"/>
                </a:lnTo>
                <a:close/>
              </a:path>
              <a:path w="4096384" h="836930">
                <a:moveTo>
                  <a:pt x="2731520" y="298450"/>
                </a:moveTo>
                <a:lnTo>
                  <a:pt x="2730328" y="297180"/>
                </a:lnTo>
                <a:lnTo>
                  <a:pt x="2730328" y="295910"/>
                </a:lnTo>
                <a:lnTo>
                  <a:pt x="2731677" y="295910"/>
                </a:lnTo>
                <a:lnTo>
                  <a:pt x="2733360" y="297180"/>
                </a:lnTo>
                <a:lnTo>
                  <a:pt x="2733176" y="297180"/>
                </a:lnTo>
                <a:lnTo>
                  <a:pt x="2731520" y="298450"/>
                </a:lnTo>
                <a:close/>
              </a:path>
              <a:path w="4096384" h="836930">
                <a:moveTo>
                  <a:pt x="2742913" y="298450"/>
                </a:moveTo>
                <a:lnTo>
                  <a:pt x="2731520" y="298450"/>
                </a:lnTo>
                <a:lnTo>
                  <a:pt x="2733176" y="297180"/>
                </a:lnTo>
                <a:lnTo>
                  <a:pt x="2733360" y="297180"/>
                </a:lnTo>
                <a:lnTo>
                  <a:pt x="2731677" y="295910"/>
                </a:lnTo>
                <a:lnTo>
                  <a:pt x="2742238" y="295910"/>
                </a:lnTo>
                <a:lnTo>
                  <a:pt x="2742913" y="298450"/>
                </a:lnTo>
                <a:close/>
              </a:path>
              <a:path w="4096384" h="836930">
                <a:moveTo>
                  <a:pt x="2756323" y="302260"/>
                </a:moveTo>
                <a:lnTo>
                  <a:pt x="2756420" y="296810"/>
                </a:lnTo>
                <a:lnTo>
                  <a:pt x="2756657" y="295910"/>
                </a:lnTo>
                <a:lnTo>
                  <a:pt x="2759165" y="295910"/>
                </a:lnTo>
                <a:lnTo>
                  <a:pt x="2762845" y="297180"/>
                </a:lnTo>
                <a:lnTo>
                  <a:pt x="2761188" y="297180"/>
                </a:lnTo>
                <a:lnTo>
                  <a:pt x="2761188" y="298470"/>
                </a:lnTo>
                <a:lnTo>
                  <a:pt x="2756323" y="30226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61188" y="309880"/>
                </a:lnTo>
                <a:lnTo>
                  <a:pt x="2764527" y="306070"/>
                </a:lnTo>
                <a:lnTo>
                  <a:pt x="2767710" y="306070"/>
                </a:lnTo>
                <a:lnTo>
                  <a:pt x="2761790" y="298001"/>
                </a:lnTo>
                <a:lnTo>
                  <a:pt x="2762845" y="297180"/>
                </a:lnTo>
                <a:lnTo>
                  <a:pt x="2759165" y="295910"/>
                </a:lnTo>
                <a:lnTo>
                  <a:pt x="2769733" y="295910"/>
                </a:lnTo>
                <a:lnTo>
                  <a:pt x="2770558" y="297180"/>
                </a:lnTo>
                <a:lnTo>
                  <a:pt x="2771200" y="298389"/>
                </a:lnTo>
                <a:lnTo>
                  <a:pt x="2776098" y="299720"/>
                </a:lnTo>
                <a:lnTo>
                  <a:pt x="2848504" y="299720"/>
                </a:lnTo>
                <a:lnTo>
                  <a:pt x="2848504" y="300990"/>
                </a:lnTo>
                <a:lnTo>
                  <a:pt x="2775764" y="300990"/>
                </a:lnTo>
                <a:lnTo>
                  <a:pt x="2771907" y="3022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83294" y="299720"/>
                </a:lnTo>
                <a:lnTo>
                  <a:pt x="2783207" y="298001"/>
                </a:lnTo>
                <a:lnTo>
                  <a:pt x="2782803" y="295910"/>
                </a:lnTo>
                <a:lnTo>
                  <a:pt x="2797561" y="295910"/>
                </a:lnTo>
                <a:lnTo>
                  <a:pt x="2795721" y="297180"/>
                </a:lnTo>
                <a:lnTo>
                  <a:pt x="279575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95756" y="298470"/>
                </a:lnTo>
                <a:lnTo>
                  <a:pt x="2795721" y="297180"/>
                </a:lnTo>
                <a:lnTo>
                  <a:pt x="2797561" y="295910"/>
                </a:lnTo>
                <a:lnTo>
                  <a:pt x="2799735" y="297180"/>
                </a:lnTo>
                <a:lnTo>
                  <a:pt x="279970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825207" y="299720"/>
                </a:moveTo>
                <a:lnTo>
                  <a:pt x="2797895" y="299720"/>
                </a:lnTo>
                <a:lnTo>
                  <a:pt x="2799706" y="298470"/>
                </a:lnTo>
                <a:lnTo>
                  <a:pt x="2799735" y="297180"/>
                </a:lnTo>
                <a:lnTo>
                  <a:pt x="2797561" y="295910"/>
                </a:lnTo>
                <a:lnTo>
                  <a:pt x="2810788" y="295910"/>
                </a:lnTo>
                <a:lnTo>
                  <a:pt x="2810631" y="297180"/>
                </a:lnTo>
                <a:lnTo>
                  <a:pt x="2824041" y="297180"/>
                </a:lnTo>
                <a:lnTo>
                  <a:pt x="2825207" y="299720"/>
                </a:lnTo>
                <a:close/>
              </a:path>
              <a:path w="4096384" h="836930">
                <a:moveTo>
                  <a:pt x="2826058" y="299720"/>
                </a:moveTo>
                <a:lnTo>
                  <a:pt x="2825207" y="299720"/>
                </a:lnTo>
                <a:lnTo>
                  <a:pt x="2824041" y="297180"/>
                </a:lnTo>
                <a:lnTo>
                  <a:pt x="2824715" y="295910"/>
                </a:lnTo>
                <a:lnTo>
                  <a:pt x="2825541" y="295910"/>
                </a:lnTo>
                <a:lnTo>
                  <a:pt x="2826372" y="297180"/>
                </a:lnTo>
                <a:lnTo>
                  <a:pt x="2826058" y="299720"/>
                </a:lnTo>
                <a:close/>
              </a:path>
              <a:path w="4096384" h="836930">
                <a:moveTo>
                  <a:pt x="2848504" y="299720"/>
                </a:moveTo>
                <a:lnTo>
                  <a:pt x="2826058" y="299720"/>
                </a:lnTo>
                <a:lnTo>
                  <a:pt x="2826372" y="297180"/>
                </a:lnTo>
                <a:lnTo>
                  <a:pt x="2825541" y="295910"/>
                </a:lnTo>
                <a:lnTo>
                  <a:pt x="2848674" y="295910"/>
                </a:lnTo>
                <a:lnTo>
                  <a:pt x="2848553" y="296810"/>
                </a:lnTo>
                <a:lnTo>
                  <a:pt x="2848504" y="299720"/>
                </a:lnTo>
                <a:close/>
              </a:path>
              <a:path w="4096384" h="836930">
                <a:moveTo>
                  <a:pt x="2866628" y="297180"/>
                </a:moveTo>
                <a:lnTo>
                  <a:pt x="2862922" y="297180"/>
                </a:lnTo>
                <a:lnTo>
                  <a:pt x="2864605" y="295910"/>
                </a:lnTo>
                <a:lnTo>
                  <a:pt x="2866628" y="297180"/>
                </a:lnTo>
                <a:close/>
              </a:path>
              <a:path w="4096384" h="836930">
                <a:moveTo>
                  <a:pt x="2874587" y="297180"/>
                </a:moveTo>
                <a:lnTo>
                  <a:pt x="2866628" y="297180"/>
                </a:lnTo>
                <a:lnTo>
                  <a:pt x="2864605" y="295910"/>
                </a:lnTo>
                <a:lnTo>
                  <a:pt x="2875214" y="295910"/>
                </a:lnTo>
                <a:lnTo>
                  <a:pt x="2874587" y="297180"/>
                </a:lnTo>
                <a:close/>
              </a:path>
              <a:path w="4096384" h="836930">
                <a:moveTo>
                  <a:pt x="3032060" y="300990"/>
                </a:moveTo>
                <a:lnTo>
                  <a:pt x="3026534" y="300990"/>
                </a:lnTo>
                <a:lnTo>
                  <a:pt x="3026534" y="295910"/>
                </a:lnTo>
                <a:lnTo>
                  <a:pt x="3035924" y="295910"/>
                </a:lnTo>
                <a:lnTo>
                  <a:pt x="3038495" y="299720"/>
                </a:lnTo>
                <a:lnTo>
                  <a:pt x="3034405" y="299720"/>
                </a:lnTo>
                <a:lnTo>
                  <a:pt x="3032060" y="3009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91107" y="298470"/>
                </a:lnTo>
                <a:lnTo>
                  <a:pt x="3091125" y="298001"/>
                </a:lnTo>
                <a:lnTo>
                  <a:pt x="3091227" y="297180"/>
                </a:lnTo>
                <a:lnTo>
                  <a:pt x="3093584" y="295910"/>
                </a:lnTo>
                <a:lnTo>
                  <a:pt x="3095935" y="297180"/>
                </a:lnTo>
                <a:lnTo>
                  <a:pt x="3095821" y="298001"/>
                </a:lnTo>
                <a:lnTo>
                  <a:pt x="3095720" y="29847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64407" y="304800"/>
                </a:moveTo>
                <a:lnTo>
                  <a:pt x="3062907" y="304800"/>
                </a:lnTo>
                <a:lnTo>
                  <a:pt x="3058376" y="299720"/>
                </a:lnTo>
                <a:lnTo>
                  <a:pt x="3093401" y="299720"/>
                </a:lnTo>
                <a:lnTo>
                  <a:pt x="3095720" y="298470"/>
                </a:lnTo>
                <a:lnTo>
                  <a:pt x="3095821" y="298001"/>
                </a:lnTo>
                <a:lnTo>
                  <a:pt x="3095935" y="297180"/>
                </a:lnTo>
                <a:lnTo>
                  <a:pt x="3093584" y="295910"/>
                </a:lnTo>
                <a:lnTo>
                  <a:pt x="3102558" y="295910"/>
                </a:lnTo>
                <a:lnTo>
                  <a:pt x="3104584" y="298450"/>
                </a:lnTo>
                <a:lnTo>
                  <a:pt x="3119411" y="298450"/>
                </a:lnTo>
                <a:lnTo>
                  <a:pt x="3120451" y="300990"/>
                </a:lnTo>
                <a:lnTo>
                  <a:pt x="3078334" y="300990"/>
                </a:lnTo>
                <a:lnTo>
                  <a:pt x="3074478" y="303530"/>
                </a:lnTo>
                <a:lnTo>
                  <a:pt x="3072638" y="303530"/>
                </a:lnTo>
                <a:lnTo>
                  <a:pt x="3064407" y="304800"/>
                </a:lnTo>
                <a:close/>
              </a:path>
              <a:path w="4096384" h="836930">
                <a:moveTo>
                  <a:pt x="3274797" y="297180"/>
                </a:moveTo>
                <a:lnTo>
                  <a:pt x="3270757" y="297180"/>
                </a:lnTo>
                <a:lnTo>
                  <a:pt x="3272590" y="295910"/>
                </a:lnTo>
                <a:lnTo>
                  <a:pt x="3273939" y="295910"/>
                </a:lnTo>
                <a:lnTo>
                  <a:pt x="3274797" y="297180"/>
                </a:lnTo>
                <a:close/>
              </a:path>
              <a:path w="4096384" h="836930">
                <a:moveTo>
                  <a:pt x="3275465" y="303530"/>
                </a:moveTo>
                <a:lnTo>
                  <a:pt x="3271103" y="302663"/>
                </a:lnTo>
                <a:lnTo>
                  <a:pt x="3274456" y="297180"/>
                </a:lnTo>
                <a:lnTo>
                  <a:pt x="3274797" y="297180"/>
                </a:lnTo>
                <a:lnTo>
                  <a:pt x="3273939" y="295910"/>
                </a:lnTo>
                <a:lnTo>
                  <a:pt x="3281989" y="295910"/>
                </a:lnTo>
                <a:lnTo>
                  <a:pt x="3277849" y="300990"/>
                </a:lnTo>
                <a:lnTo>
                  <a:pt x="3276296" y="300990"/>
                </a:lnTo>
                <a:lnTo>
                  <a:pt x="3275465" y="303530"/>
                </a:lnTo>
                <a:close/>
              </a:path>
              <a:path w="4096384" h="836930">
                <a:moveTo>
                  <a:pt x="3315118" y="300990"/>
                </a:moveTo>
                <a:lnTo>
                  <a:pt x="3311655" y="300990"/>
                </a:lnTo>
                <a:lnTo>
                  <a:pt x="3314012" y="299720"/>
                </a:lnTo>
                <a:lnTo>
                  <a:pt x="3314686" y="297180"/>
                </a:lnTo>
                <a:lnTo>
                  <a:pt x="3314012" y="295910"/>
                </a:lnTo>
                <a:lnTo>
                  <a:pt x="3319034" y="295910"/>
                </a:lnTo>
                <a:lnTo>
                  <a:pt x="3315118" y="300990"/>
                </a:lnTo>
                <a:close/>
              </a:path>
              <a:path w="4096384" h="836930">
                <a:moveTo>
                  <a:pt x="3315361" y="304800"/>
                </a:moveTo>
                <a:lnTo>
                  <a:pt x="3315020" y="304800"/>
                </a:lnTo>
                <a:lnTo>
                  <a:pt x="3313161" y="303530"/>
                </a:lnTo>
                <a:lnTo>
                  <a:pt x="3319034" y="295910"/>
                </a:lnTo>
                <a:lnTo>
                  <a:pt x="3318877" y="297180"/>
                </a:lnTo>
                <a:lnTo>
                  <a:pt x="3327141" y="297180"/>
                </a:lnTo>
                <a:lnTo>
                  <a:pt x="3315361" y="304800"/>
                </a:lnTo>
                <a:close/>
              </a:path>
              <a:path w="4096384" h="836930">
                <a:moveTo>
                  <a:pt x="3318877" y="297180"/>
                </a:moveTo>
                <a:lnTo>
                  <a:pt x="3319034" y="295910"/>
                </a:lnTo>
                <a:lnTo>
                  <a:pt x="3318877" y="297180"/>
                </a:lnTo>
                <a:close/>
              </a:path>
              <a:path w="4096384" h="836930">
                <a:moveTo>
                  <a:pt x="3328348" y="304800"/>
                </a:moveTo>
                <a:lnTo>
                  <a:pt x="3315361" y="304800"/>
                </a:lnTo>
                <a:lnTo>
                  <a:pt x="3329105" y="295910"/>
                </a:lnTo>
                <a:lnTo>
                  <a:pt x="3329105" y="298450"/>
                </a:lnTo>
                <a:lnTo>
                  <a:pt x="3336144" y="298450"/>
                </a:lnTo>
                <a:lnTo>
                  <a:pt x="3336144" y="299720"/>
                </a:lnTo>
                <a:lnTo>
                  <a:pt x="3345363" y="299720"/>
                </a:lnTo>
                <a:lnTo>
                  <a:pt x="3344101" y="300990"/>
                </a:lnTo>
                <a:lnTo>
                  <a:pt x="3329105" y="300990"/>
                </a:lnTo>
                <a:lnTo>
                  <a:pt x="3325065" y="303530"/>
                </a:lnTo>
                <a:lnTo>
                  <a:pt x="3328601" y="303530"/>
                </a:lnTo>
                <a:lnTo>
                  <a:pt x="3328348" y="304800"/>
                </a:lnTo>
                <a:close/>
              </a:path>
              <a:path w="4096384" h="836930">
                <a:moveTo>
                  <a:pt x="3380457" y="297180"/>
                </a:moveTo>
                <a:lnTo>
                  <a:pt x="3379563" y="297180"/>
                </a:lnTo>
                <a:lnTo>
                  <a:pt x="3379563" y="295910"/>
                </a:lnTo>
                <a:lnTo>
                  <a:pt x="3381736" y="295910"/>
                </a:lnTo>
                <a:lnTo>
                  <a:pt x="3380457" y="297180"/>
                </a:lnTo>
                <a:close/>
              </a:path>
              <a:path w="4096384" h="836930">
                <a:moveTo>
                  <a:pt x="3419269" y="299720"/>
                </a:moveTo>
                <a:lnTo>
                  <a:pt x="3377898" y="299720"/>
                </a:lnTo>
                <a:lnTo>
                  <a:pt x="3381736" y="295910"/>
                </a:lnTo>
                <a:lnTo>
                  <a:pt x="3385299" y="295910"/>
                </a:lnTo>
                <a:lnTo>
                  <a:pt x="3386972" y="297180"/>
                </a:lnTo>
                <a:lnTo>
                  <a:pt x="3403914" y="297180"/>
                </a:lnTo>
                <a:lnTo>
                  <a:pt x="3403017" y="298450"/>
                </a:lnTo>
                <a:lnTo>
                  <a:pt x="3416158" y="298450"/>
                </a:lnTo>
                <a:lnTo>
                  <a:pt x="3419269" y="299720"/>
                </a:lnTo>
                <a:close/>
              </a:path>
              <a:path w="4096384" h="836930">
                <a:moveTo>
                  <a:pt x="3461522" y="299720"/>
                </a:moveTo>
                <a:lnTo>
                  <a:pt x="3461025" y="299720"/>
                </a:lnTo>
                <a:lnTo>
                  <a:pt x="3459523" y="298470"/>
                </a:lnTo>
                <a:lnTo>
                  <a:pt x="3459499" y="297180"/>
                </a:lnTo>
                <a:lnTo>
                  <a:pt x="3460016" y="295910"/>
                </a:lnTo>
                <a:lnTo>
                  <a:pt x="3461182" y="297180"/>
                </a:lnTo>
                <a:lnTo>
                  <a:pt x="3461522" y="299720"/>
                </a:lnTo>
                <a:close/>
              </a:path>
              <a:path w="4096384" h="836930">
                <a:moveTo>
                  <a:pt x="3472755" y="299720"/>
                </a:moveTo>
                <a:lnTo>
                  <a:pt x="3461522" y="299720"/>
                </a:lnTo>
                <a:lnTo>
                  <a:pt x="3461182" y="297180"/>
                </a:lnTo>
                <a:lnTo>
                  <a:pt x="3460016" y="295910"/>
                </a:lnTo>
                <a:lnTo>
                  <a:pt x="3473092" y="295910"/>
                </a:lnTo>
                <a:lnTo>
                  <a:pt x="3472108" y="298389"/>
                </a:lnTo>
                <a:lnTo>
                  <a:pt x="3472755" y="299720"/>
                </a:lnTo>
                <a:close/>
              </a:path>
              <a:path w="4096384" h="836930">
                <a:moveTo>
                  <a:pt x="3474435" y="300990"/>
                </a:moveTo>
                <a:lnTo>
                  <a:pt x="3473426" y="300990"/>
                </a:lnTo>
                <a:lnTo>
                  <a:pt x="3472095" y="298470"/>
                </a:lnTo>
                <a:lnTo>
                  <a:pt x="3473092" y="295910"/>
                </a:lnTo>
                <a:lnTo>
                  <a:pt x="3474101" y="295910"/>
                </a:lnTo>
                <a:lnTo>
                  <a:pt x="3475392" y="298389"/>
                </a:lnTo>
                <a:lnTo>
                  <a:pt x="3475308" y="298746"/>
                </a:lnTo>
                <a:lnTo>
                  <a:pt x="3474435" y="300990"/>
                </a:lnTo>
                <a:close/>
              </a:path>
              <a:path w="4096384" h="836930">
                <a:moveTo>
                  <a:pt x="3545214" y="306070"/>
                </a:moveTo>
                <a:lnTo>
                  <a:pt x="3533929" y="306070"/>
                </a:lnTo>
                <a:lnTo>
                  <a:pt x="3535271" y="303530"/>
                </a:lnTo>
                <a:lnTo>
                  <a:pt x="3534446" y="302260"/>
                </a:lnTo>
                <a:lnTo>
                  <a:pt x="3533254" y="300990"/>
                </a:lnTo>
                <a:lnTo>
                  <a:pt x="3474435" y="300990"/>
                </a:lnTo>
                <a:lnTo>
                  <a:pt x="3475308" y="298746"/>
                </a:lnTo>
                <a:lnTo>
                  <a:pt x="3475392" y="298389"/>
                </a:lnTo>
                <a:lnTo>
                  <a:pt x="3474101" y="295910"/>
                </a:lnTo>
                <a:lnTo>
                  <a:pt x="3525109" y="295910"/>
                </a:lnTo>
                <a:lnTo>
                  <a:pt x="3522876" y="297180"/>
                </a:lnTo>
                <a:lnTo>
                  <a:pt x="3525384" y="298450"/>
                </a:lnTo>
                <a:lnTo>
                  <a:pt x="3514331" y="298450"/>
                </a:lnTo>
                <a:lnTo>
                  <a:pt x="3513814" y="299720"/>
                </a:lnTo>
                <a:lnTo>
                  <a:pt x="3543661" y="299720"/>
                </a:lnTo>
                <a:lnTo>
                  <a:pt x="3544917" y="304458"/>
                </a:lnTo>
                <a:lnTo>
                  <a:pt x="3545033" y="304956"/>
                </a:lnTo>
                <a:lnTo>
                  <a:pt x="3545214" y="306070"/>
                </a:lnTo>
                <a:close/>
              </a:path>
              <a:path w="4096384" h="836930">
                <a:moveTo>
                  <a:pt x="3542650" y="299720"/>
                </a:moveTo>
                <a:lnTo>
                  <a:pt x="3540634" y="299720"/>
                </a:lnTo>
                <a:lnTo>
                  <a:pt x="3538340" y="298470"/>
                </a:lnTo>
                <a:lnTo>
                  <a:pt x="3538238" y="298001"/>
                </a:lnTo>
                <a:lnTo>
                  <a:pt x="3538119" y="297180"/>
                </a:lnTo>
                <a:lnTo>
                  <a:pt x="3540293" y="295910"/>
                </a:lnTo>
                <a:lnTo>
                  <a:pt x="3542808" y="295910"/>
                </a:lnTo>
                <a:lnTo>
                  <a:pt x="3542650" y="299720"/>
                </a:lnTo>
                <a:close/>
              </a:path>
              <a:path w="4096384" h="836930">
                <a:moveTo>
                  <a:pt x="3543661" y="299720"/>
                </a:moveTo>
                <a:lnTo>
                  <a:pt x="3542650" y="299720"/>
                </a:lnTo>
                <a:lnTo>
                  <a:pt x="3542808" y="295910"/>
                </a:lnTo>
                <a:lnTo>
                  <a:pt x="3551038" y="295910"/>
                </a:lnTo>
                <a:lnTo>
                  <a:pt x="3553160" y="298450"/>
                </a:lnTo>
                <a:lnTo>
                  <a:pt x="3543325" y="298450"/>
                </a:lnTo>
                <a:lnTo>
                  <a:pt x="3543661" y="299720"/>
                </a:lnTo>
                <a:close/>
              </a:path>
              <a:path w="4096384" h="836930">
                <a:moveTo>
                  <a:pt x="3554220" y="300990"/>
                </a:moveTo>
                <a:lnTo>
                  <a:pt x="3554220" y="299720"/>
                </a:lnTo>
                <a:lnTo>
                  <a:pt x="3551038" y="295910"/>
                </a:lnTo>
                <a:lnTo>
                  <a:pt x="3561417" y="295910"/>
                </a:lnTo>
                <a:lnTo>
                  <a:pt x="3554220" y="300990"/>
                </a:lnTo>
                <a:close/>
              </a:path>
              <a:path w="4096384" h="836930">
                <a:moveTo>
                  <a:pt x="3614221" y="304800"/>
                </a:moveTo>
                <a:lnTo>
                  <a:pt x="3562766" y="304800"/>
                </a:lnTo>
                <a:lnTo>
                  <a:pt x="3563591" y="300990"/>
                </a:lnTo>
                <a:lnTo>
                  <a:pt x="3554220" y="300990"/>
                </a:lnTo>
                <a:lnTo>
                  <a:pt x="3561417" y="295910"/>
                </a:lnTo>
                <a:lnTo>
                  <a:pt x="3565123" y="295910"/>
                </a:lnTo>
                <a:lnTo>
                  <a:pt x="3564782" y="303530"/>
                </a:lnTo>
                <a:lnTo>
                  <a:pt x="3614048" y="303530"/>
                </a:lnTo>
                <a:lnTo>
                  <a:pt x="3614221" y="304800"/>
                </a:lnTo>
                <a:close/>
              </a:path>
              <a:path w="4096384" h="836930">
                <a:moveTo>
                  <a:pt x="3582206" y="299720"/>
                </a:moveTo>
                <a:lnTo>
                  <a:pt x="3579739" y="298470"/>
                </a:lnTo>
                <a:lnTo>
                  <a:pt x="3579643" y="298001"/>
                </a:lnTo>
                <a:lnTo>
                  <a:pt x="3579541" y="297180"/>
                </a:lnTo>
                <a:lnTo>
                  <a:pt x="3581715" y="295910"/>
                </a:lnTo>
                <a:lnTo>
                  <a:pt x="3584223" y="297180"/>
                </a:lnTo>
                <a:lnTo>
                  <a:pt x="3584324" y="298001"/>
                </a:lnTo>
                <a:lnTo>
                  <a:pt x="3584345" y="298470"/>
                </a:lnTo>
                <a:lnTo>
                  <a:pt x="3582206" y="299720"/>
                </a:lnTo>
                <a:close/>
              </a:path>
              <a:path w="4096384" h="836930">
                <a:moveTo>
                  <a:pt x="3593442" y="299720"/>
                </a:moveTo>
                <a:lnTo>
                  <a:pt x="3582206" y="299720"/>
                </a:lnTo>
                <a:lnTo>
                  <a:pt x="3584345" y="298470"/>
                </a:lnTo>
                <a:lnTo>
                  <a:pt x="3584324" y="298001"/>
                </a:lnTo>
                <a:lnTo>
                  <a:pt x="3584223" y="297180"/>
                </a:lnTo>
                <a:lnTo>
                  <a:pt x="3581715" y="295910"/>
                </a:lnTo>
                <a:lnTo>
                  <a:pt x="3592434" y="295910"/>
                </a:lnTo>
                <a:lnTo>
                  <a:pt x="3593442" y="299720"/>
                </a:lnTo>
                <a:close/>
              </a:path>
              <a:path w="4096384" h="836930">
                <a:moveTo>
                  <a:pt x="3729042" y="298450"/>
                </a:moveTo>
                <a:lnTo>
                  <a:pt x="3727536" y="298450"/>
                </a:lnTo>
                <a:lnTo>
                  <a:pt x="3726371" y="297180"/>
                </a:lnTo>
                <a:lnTo>
                  <a:pt x="3726868" y="295910"/>
                </a:lnTo>
                <a:lnTo>
                  <a:pt x="3728702" y="297180"/>
                </a:lnTo>
                <a:lnTo>
                  <a:pt x="3729376" y="297180"/>
                </a:lnTo>
                <a:lnTo>
                  <a:pt x="3729042" y="298450"/>
                </a:lnTo>
                <a:close/>
              </a:path>
              <a:path w="4096384" h="836930">
                <a:moveTo>
                  <a:pt x="3740455" y="297180"/>
                </a:moveTo>
                <a:lnTo>
                  <a:pt x="3728702" y="297180"/>
                </a:lnTo>
                <a:lnTo>
                  <a:pt x="3726868" y="295910"/>
                </a:lnTo>
                <a:lnTo>
                  <a:pt x="3741955" y="295910"/>
                </a:lnTo>
                <a:lnTo>
                  <a:pt x="3740455" y="297180"/>
                </a:lnTo>
                <a:close/>
              </a:path>
              <a:path w="4096384" h="836930">
                <a:moveTo>
                  <a:pt x="3755705" y="299720"/>
                </a:moveTo>
                <a:lnTo>
                  <a:pt x="3753057" y="298470"/>
                </a:lnTo>
                <a:lnTo>
                  <a:pt x="3753014" y="297180"/>
                </a:lnTo>
                <a:lnTo>
                  <a:pt x="3755705" y="295910"/>
                </a:lnTo>
                <a:lnTo>
                  <a:pt x="3758396" y="297180"/>
                </a:lnTo>
                <a:lnTo>
                  <a:pt x="3758353" y="298470"/>
                </a:lnTo>
                <a:lnTo>
                  <a:pt x="3755705" y="299720"/>
                </a:lnTo>
                <a:close/>
              </a:path>
              <a:path w="4096384" h="836930">
                <a:moveTo>
                  <a:pt x="3792146" y="299720"/>
                </a:moveTo>
                <a:lnTo>
                  <a:pt x="3755705" y="299720"/>
                </a:lnTo>
                <a:lnTo>
                  <a:pt x="3758353" y="298470"/>
                </a:lnTo>
                <a:lnTo>
                  <a:pt x="3758396" y="297180"/>
                </a:lnTo>
                <a:lnTo>
                  <a:pt x="3755705" y="295910"/>
                </a:lnTo>
                <a:lnTo>
                  <a:pt x="3782525" y="295910"/>
                </a:lnTo>
                <a:lnTo>
                  <a:pt x="3781851" y="297180"/>
                </a:lnTo>
                <a:lnTo>
                  <a:pt x="3783350" y="298450"/>
                </a:lnTo>
                <a:lnTo>
                  <a:pt x="3795444" y="298450"/>
                </a:lnTo>
                <a:lnTo>
                  <a:pt x="3792146" y="299720"/>
                </a:lnTo>
                <a:close/>
              </a:path>
              <a:path w="4096384" h="836930">
                <a:moveTo>
                  <a:pt x="3842530" y="302260"/>
                </a:moveTo>
                <a:lnTo>
                  <a:pt x="3834325" y="300990"/>
                </a:lnTo>
                <a:lnTo>
                  <a:pt x="3831143" y="300990"/>
                </a:lnTo>
                <a:lnTo>
                  <a:pt x="3836656" y="295910"/>
                </a:lnTo>
                <a:lnTo>
                  <a:pt x="3836833" y="295910"/>
                </a:lnTo>
                <a:lnTo>
                  <a:pt x="3842530" y="30226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830128" y="307340"/>
                </a:lnTo>
                <a:lnTo>
                  <a:pt x="3835151" y="304800"/>
                </a:lnTo>
                <a:lnTo>
                  <a:pt x="3831811" y="302260"/>
                </a:lnTo>
                <a:lnTo>
                  <a:pt x="3842530" y="302260"/>
                </a:lnTo>
                <a:lnTo>
                  <a:pt x="3836833" y="295910"/>
                </a:lnTo>
                <a:lnTo>
                  <a:pt x="3861637" y="295910"/>
                </a:lnTo>
                <a:lnTo>
                  <a:pt x="3860499" y="298389"/>
                </a:lnTo>
                <a:lnTo>
                  <a:pt x="3863162" y="299720"/>
                </a:lnTo>
                <a:lnTo>
                  <a:pt x="3865336" y="299720"/>
                </a:lnTo>
                <a:lnTo>
                  <a:pt x="3870358" y="306070"/>
                </a:lnTo>
                <a:lnTo>
                  <a:pt x="3935235" y="306070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962546" y="300990"/>
                </a:lnTo>
                <a:lnTo>
                  <a:pt x="3966245" y="295910"/>
                </a:lnTo>
                <a:lnTo>
                  <a:pt x="3967366" y="304458"/>
                </a:lnTo>
                <a:lnTo>
                  <a:pt x="3967327" y="304832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3957701" y="308610"/>
                </a:lnTo>
                <a:lnTo>
                  <a:pt x="3967327" y="304832"/>
                </a:lnTo>
                <a:lnTo>
                  <a:pt x="3967366" y="304458"/>
                </a:lnTo>
                <a:lnTo>
                  <a:pt x="3966245" y="295910"/>
                </a:lnTo>
                <a:lnTo>
                  <a:pt x="3996922" y="295910"/>
                </a:lnTo>
                <a:lnTo>
                  <a:pt x="3996248" y="297180"/>
                </a:lnTo>
                <a:lnTo>
                  <a:pt x="3996405" y="298450"/>
                </a:lnTo>
                <a:lnTo>
                  <a:pt x="4061687" y="298450"/>
                </a:lnTo>
                <a:lnTo>
                  <a:pt x="4060116" y="300990"/>
                </a:lnTo>
                <a:lnTo>
                  <a:pt x="3978804" y="300990"/>
                </a:lnTo>
                <a:lnTo>
                  <a:pt x="3973959" y="303530"/>
                </a:lnTo>
                <a:lnTo>
                  <a:pt x="3976630" y="306070"/>
                </a:lnTo>
                <a:lnTo>
                  <a:pt x="4002835" y="306070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52579" y="298450"/>
                </a:moveTo>
                <a:lnTo>
                  <a:pt x="4050562" y="298450"/>
                </a:lnTo>
                <a:lnTo>
                  <a:pt x="4051728" y="295910"/>
                </a:lnTo>
                <a:lnTo>
                  <a:pt x="4052736" y="295910"/>
                </a:lnTo>
                <a:lnTo>
                  <a:pt x="4053568" y="297180"/>
                </a:lnTo>
                <a:lnTo>
                  <a:pt x="4052579" y="29845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58655" y="296090"/>
                </a:lnTo>
                <a:lnTo>
                  <a:pt x="1758777" y="302285"/>
                </a:lnTo>
                <a:lnTo>
                  <a:pt x="1759041" y="304800"/>
                </a:lnTo>
                <a:lnTo>
                  <a:pt x="1753745" y="304800"/>
                </a:lnTo>
                <a:lnTo>
                  <a:pt x="1753980" y="304956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02023" y="308610"/>
                </a:moveTo>
                <a:lnTo>
                  <a:pt x="1759442" y="308610"/>
                </a:lnTo>
                <a:lnTo>
                  <a:pt x="1758881" y="303275"/>
                </a:lnTo>
                <a:lnTo>
                  <a:pt x="1758774" y="296538"/>
                </a:lnTo>
                <a:lnTo>
                  <a:pt x="1758944" y="297180"/>
                </a:lnTo>
                <a:lnTo>
                  <a:pt x="1760784" y="298450"/>
                </a:lnTo>
                <a:lnTo>
                  <a:pt x="1773860" y="298450"/>
                </a:lnTo>
                <a:lnTo>
                  <a:pt x="1773860" y="302260"/>
                </a:lnTo>
                <a:lnTo>
                  <a:pt x="1781908" y="302260"/>
                </a:lnTo>
                <a:lnTo>
                  <a:pt x="1781908" y="304800"/>
                </a:lnTo>
                <a:lnTo>
                  <a:pt x="1792637" y="304800"/>
                </a:lnTo>
                <a:lnTo>
                  <a:pt x="1794405" y="306249"/>
                </a:lnTo>
                <a:lnTo>
                  <a:pt x="1795986" y="307340"/>
                </a:lnTo>
                <a:lnTo>
                  <a:pt x="1802691" y="307340"/>
                </a:lnTo>
                <a:lnTo>
                  <a:pt x="1802023" y="308610"/>
                </a:lnTo>
                <a:close/>
              </a:path>
              <a:path w="4096384" h="836930">
                <a:moveTo>
                  <a:pt x="843822" y="297382"/>
                </a:moveTo>
                <a:lnTo>
                  <a:pt x="843908" y="296810"/>
                </a:lnTo>
                <a:lnTo>
                  <a:pt x="844383" y="297180"/>
                </a:lnTo>
                <a:lnTo>
                  <a:pt x="843822" y="297382"/>
                </a:lnTo>
                <a:close/>
              </a:path>
              <a:path w="4096384" h="836930">
                <a:moveTo>
                  <a:pt x="132977" y="307340"/>
                </a:moveTo>
                <a:lnTo>
                  <a:pt x="130966" y="303530"/>
                </a:lnTo>
                <a:lnTo>
                  <a:pt x="128786" y="297180"/>
                </a:lnTo>
                <a:lnTo>
                  <a:pt x="134653" y="300990"/>
                </a:lnTo>
                <a:lnTo>
                  <a:pt x="135214" y="300990"/>
                </a:lnTo>
                <a:lnTo>
                  <a:pt x="132977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214" y="302285"/>
                </a:lnTo>
                <a:lnTo>
                  <a:pt x="507620" y="297180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641445" y="299720"/>
                </a:moveTo>
                <a:lnTo>
                  <a:pt x="635185" y="299720"/>
                </a:lnTo>
                <a:lnTo>
                  <a:pt x="641223" y="297180"/>
                </a:lnTo>
                <a:lnTo>
                  <a:pt x="641445" y="299720"/>
                </a:lnTo>
                <a:close/>
              </a:path>
              <a:path w="4096384" h="836930">
                <a:moveTo>
                  <a:pt x="638872" y="309880"/>
                </a:moveTo>
                <a:lnTo>
                  <a:pt x="630157" y="309880"/>
                </a:lnTo>
                <a:lnTo>
                  <a:pt x="641369" y="302385"/>
                </a:lnTo>
                <a:lnTo>
                  <a:pt x="641461" y="299897"/>
                </a:lnTo>
                <a:lnTo>
                  <a:pt x="641223" y="297180"/>
                </a:lnTo>
                <a:lnTo>
                  <a:pt x="642293" y="297180"/>
                </a:lnTo>
                <a:lnTo>
                  <a:pt x="644910" y="299720"/>
                </a:lnTo>
                <a:lnTo>
                  <a:pt x="646426" y="305789"/>
                </a:lnTo>
                <a:lnTo>
                  <a:pt x="646317" y="306159"/>
                </a:lnTo>
                <a:lnTo>
                  <a:pt x="638872" y="309880"/>
                </a:lnTo>
                <a:close/>
              </a:path>
              <a:path w="4096384" h="836930">
                <a:moveTo>
                  <a:pt x="968256" y="303530"/>
                </a:moveTo>
                <a:lnTo>
                  <a:pt x="967588" y="303530"/>
                </a:lnTo>
                <a:lnTo>
                  <a:pt x="962389" y="302260"/>
                </a:lnTo>
                <a:lnTo>
                  <a:pt x="969762" y="297180"/>
                </a:lnTo>
                <a:lnTo>
                  <a:pt x="969762" y="302260"/>
                </a:lnTo>
                <a:lnTo>
                  <a:pt x="969094" y="302260"/>
                </a:lnTo>
                <a:lnTo>
                  <a:pt x="968256" y="30353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276047" y="304060"/>
                </a:lnTo>
                <a:lnTo>
                  <a:pt x="1276157" y="303494"/>
                </a:lnTo>
                <a:lnTo>
                  <a:pt x="1270486" y="297180"/>
                </a:lnTo>
                <a:lnTo>
                  <a:pt x="1277583" y="298470"/>
                </a:lnTo>
                <a:lnTo>
                  <a:pt x="1284734" y="30099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463092" y="298746"/>
                </a:moveTo>
                <a:lnTo>
                  <a:pt x="1462213" y="298389"/>
                </a:lnTo>
                <a:lnTo>
                  <a:pt x="1463092" y="297180"/>
                </a:lnTo>
                <a:lnTo>
                  <a:pt x="1463092" y="298746"/>
                </a:lnTo>
                <a:close/>
              </a:path>
              <a:path w="4096384" h="836930">
                <a:moveTo>
                  <a:pt x="1468618" y="300990"/>
                </a:moveTo>
                <a:lnTo>
                  <a:pt x="1463092" y="298746"/>
                </a:lnTo>
                <a:lnTo>
                  <a:pt x="1463092" y="297180"/>
                </a:lnTo>
                <a:lnTo>
                  <a:pt x="1469122" y="297180"/>
                </a:lnTo>
                <a:lnTo>
                  <a:pt x="1468618" y="300990"/>
                </a:lnTo>
                <a:close/>
              </a:path>
              <a:path w="4096384" h="836930">
                <a:moveTo>
                  <a:pt x="1472691" y="300990"/>
                </a:moveTo>
                <a:lnTo>
                  <a:pt x="1468618" y="300990"/>
                </a:lnTo>
                <a:lnTo>
                  <a:pt x="1469122" y="297180"/>
                </a:lnTo>
                <a:lnTo>
                  <a:pt x="1477504" y="297180"/>
                </a:lnTo>
                <a:lnTo>
                  <a:pt x="1472691" y="300990"/>
                </a:lnTo>
                <a:close/>
              </a:path>
              <a:path w="4096384" h="836930">
                <a:moveTo>
                  <a:pt x="1474655" y="306070"/>
                </a:moveTo>
                <a:lnTo>
                  <a:pt x="1466274" y="306070"/>
                </a:lnTo>
                <a:lnTo>
                  <a:pt x="1477504" y="297180"/>
                </a:lnTo>
                <a:lnTo>
                  <a:pt x="1477093" y="300306"/>
                </a:lnTo>
                <a:lnTo>
                  <a:pt x="1476988" y="300527"/>
                </a:lnTo>
                <a:lnTo>
                  <a:pt x="1476502" y="300990"/>
                </a:lnTo>
                <a:lnTo>
                  <a:pt x="1476803" y="301749"/>
                </a:lnTo>
                <a:lnTo>
                  <a:pt x="1476702" y="303275"/>
                </a:lnTo>
                <a:lnTo>
                  <a:pt x="1476502" y="304800"/>
                </a:lnTo>
                <a:lnTo>
                  <a:pt x="1475664" y="304800"/>
                </a:lnTo>
                <a:lnTo>
                  <a:pt x="1474655" y="306070"/>
                </a:lnTo>
                <a:close/>
              </a:path>
              <a:path w="4096384" h="836930">
                <a:moveTo>
                  <a:pt x="1517570" y="311150"/>
                </a:moveTo>
                <a:lnTo>
                  <a:pt x="1511199" y="302260"/>
                </a:lnTo>
                <a:lnTo>
                  <a:pt x="1512705" y="302260"/>
                </a:lnTo>
                <a:lnTo>
                  <a:pt x="1517570" y="297180"/>
                </a:lnTo>
                <a:lnTo>
                  <a:pt x="1517570" y="309880"/>
                </a:lnTo>
                <a:lnTo>
                  <a:pt x="1517400" y="309880"/>
                </a:lnTo>
                <a:lnTo>
                  <a:pt x="1517570" y="311150"/>
                </a:lnTo>
                <a:close/>
              </a:path>
              <a:path w="4096384" h="836930">
                <a:moveTo>
                  <a:pt x="1531279" y="311150"/>
                </a:moveTo>
                <a:lnTo>
                  <a:pt x="1524105" y="311150"/>
                </a:lnTo>
                <a:lnTo>
                  <a:pt x="1517570" y="309912"/>
                </a:lnTo>
                <a:lnTo>
                  <a:pt x="1517570" y="297180"/>
                </a:lnTo>
                <a:lnTo>
                  <a:pt x="1531478" y="297180"/>
                </a:lnTo>
                <a:lnTo>
                  <a:pt x="1532486" y="298450"/>
                </a:lnTo>
                <a:lnTo>
                  <a:pt x="1518742" y="298450"/>
                </a:lnTo>
                <a:lnTo>
                  <a:pt x="1518742" y="303530"/>
                </a:lnTo>
                <a:lnTo>
                  <a:pt x="1526790" y="303530"/>
                </a:lnTo>
                <a:lnTo>
                  <a:pt x="1527962" y="304800"/>
                </a:lnTo>
                <a:lnTo>
                  <a:pt x="1538353" y="304800"/>
                </a:lnTo>
                <a:lnTo>
                  <a:pt x="1538268" y="306249"/>
                </a:lnTo>
                <a:lnTo>
                  <a:pt x="1531279" y="311150"/>
                </a:lnTo>
                <a:close/>
              </a:path>
              <a:path w="4096384" h="836930">
                <a:moveTo>
                  <a:pt x="1674796" y="297703"/>
                </a:moveTo>
                <a:lnTo>
                  <a:pt x="1674961" y="297180"/>
                </a:lnTo>
                <a:lnTo>
                  <a:pt x="1675213" y="297603"/>
                </a:lnTo>
                <a:lnTo>
                  <a:pt x="1674796" y="297703"/>
                </a:lnTo>
                <a:close/>
              </a:path>
              <a:path w="4096384" h="836930">
                <a:moveTo>
                  <a:pt x="1675213" y="297603"/>
                </a:moveTo>
                <a:lnTo>
                  <a:pt x="1674961" y="297180"/>
                </a:lnTo>
                <a:lnTo>
                  <a:pt x="1676972" y="297180"/>
                </a:lnTo>
                <a:lnTo>
                  <a:pt x="1675213" y="297603"/>
                </a:lnTo>
                <a:close/>
              </a:path>
              <a:path w="4096384" h="836930">
                <a:moveTo>
                  <a:pt x="1740506" y="306070"/>
                </a:moveTo>
                <a:lnTo>
                  <a:pt x="1739334" y="303530"/>
                </a:lnTo>
                <a:lnTo>
                  <a:pt x="1739667" y="302260"/>
                </a:lnTo>
                <a:lnTo>
                  <a:pt x="1741507" y="300990"/>
                </a:lnTo>
                <a:lnTo>
                  <a:pt x="1751441" y="297180"/>
                </a:lnTo>
                <a:lnTo>
                  <a:pt x="1751064" y="299720"/>
                </a:lnTo>
                <a:lnTo>
                  <a:pt x="1745658" y="303530"/>
                </a:lnTo>
                <a:lnTo>
                  <a:pt x="1740506" y="30607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40506" y="306070"/>
                </a:lnTo>
                <a:lnTo>
                  <a:pt x="1745709" y="303494"/>
                </a:lnTo>
                <a:lnTo>
                  <a:pt x="1751064" y="299720"/>
                </a:lnTo>
                <a:lnTo>
                  <a:pt x="1751441" y="297180"/>
                </a:lnTo>
                <a:lnTo>
                  <a:pt x="1757936" y="297180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70916" y="298450"/>
                </a:moveTo>
                <a:lnTo>
                  <a:pt x="1865387" y="298450"/>
                </a:lnTo>
                <a:lnTo>
                  <a:pt x="1868739" y="297180"/>
                </a:lnTo>
                <a:lnTo>
                  <a:pt x="1869407" y="297180"/>
                </a:lnTo>
                <a:lnTo>
                  <a:pt x="1870916" y="298450"/>
                </a:lnTo>
                <a:close/>
              </a:path>
              <a:path w="4096384" h="836930">
                <a:moveTo>
                  <a:pt x="1872426" y="299720"/>
                </a:moveTo>
                <a:lnTo>
                  <a:pt x="1869407" y="297180"/>
                </a:lnTo>
                <a:lnTo>
                  <a:pt x="1872426" y="297180"/>
                </a:lnTo>
                <a:lnTo>
                  <a:pt x="1872426" y="299720"/>
                </a:lnTo>
                <a:close/>
              </a:path>
              <a:path w="4096384" h="836930">
                <a:moveTo>
                  <a:pt x="2501198" y="309880"/>
                </a:moveTo>
                <a:lnTo>
                  <a:pt x="2490303" y="302260"/>
                </a:lnTo>
                <a:lnTo>
                  <a:pt x="2495999" y="302260"/>
                </a:lnTo>
                <a:lnTo>
                  <a:pt x="2495141" y="297180"/>
                </a:lnTo>
                <a:lnTo>
                  <a:pt x="2498350" y="303530"/>
                </a:lnTo>
                <a:lnTo>
                  <a:pt x="2501198" y="309880"/>
                </a:lnTo>
                <a:close/>
              </a:path>
              <a:path w="4096384" h="836930">
                <a:moveTo>
                  <a:pt x="2502180" y="346710"/>
                </a:moveTo>
                <a:lnTo>
                  <a:pt x="2500347" y="345440"/>
                </a:lnTo>
                <a:lnTo>
                  <a:pt x="2499515" y="345440"/>
                </a:lnTo>
                <a:lnTo>
                  <a:pt x="2500461" y="344409"/>
                </a:lnTo>
                <a:lnTo>
                  <a:pt x="2500572" y="344085"/>
                </a:lnTo>
                <a:lnTo>
                  <a:pt x="2494159" y="339090"/>
                </a:lnTo>
                <a:lnTo>
                  <a:pt x="2488777" y="339090"/>
                </a:lnTo>
                <a:lnTo>
                  <a:pt x="2502701" y="328932"/>
                </a:lnTo>
                <a:lnTo>
                  <a:pt x="2502890" y="327513"/>
                </a:lnTo>
                <a:lnTo>
                  <a:pt x="2503007" y="326339"/>
                </a:lnTo>
                <a:lnTo>
                  <a:pt x="2501436" y="323850"/>
                </a:lnTo>
                <a:lnTo>
                  <a:pt x="2491468" y="323850"/>
                </a:lnTo>
                <a:lnTo>
                  <a:pt x="2498173" y="317500"/>
                </a:lnTo>
                <a:lnTo>
                  <a:pt x="2497341" y="317500"/>
                </a:lnTo>
                <a:lnTo>
                  <a:pt x="2493485" y="309880"/>
                </a:lnTo>
                <a:lnTo>
                  <a:pt x="2501198" y="309880"/>
                </a:lnTo>
                <a:lnTo>
                  <a:pt x="2498184" y="303201"/>
                </a:lnTo>
                <a:lnTo>
                  <a:pt x="2495141" y="297180"/>
                </a:lnTo>
                <a:lnTo>
                  <a:pt x="2499628" y="297180"/>
                </a:lnTo>
                <a:lnTo>
                  <a:pt x="2500190" y="303530"/>
                </a:lnTo>
                <a:lnTo>
                  <a:pt x="2517948" y="303530"/>
                </a:lnTo>
                <a:lnTo>
                  <a:pt x="2527501" y="307340"/>
                </a:lnTo>
                <a:lnTo>
                  <a:pt x="2554205" y="307340"/>
                </a:lnTo>
                <a:lnTo>
                  <a:pt x="2554580" y="308610"/>
                </a:lnTo>
                <a:lnTo>
                  <a:pt x="2502030" y="308610"/>
                </a:lnTo>
                <a:lnTo>
                  <a:pt x="2501469" y="310720"/>
                </a:lnTo>
                <a:lnTo>
                  <a:pt x="2501355" y="313690"/>
                </a:lnTo>
                <a:lnTo>
                  <a:pt x="2506139" y="313690"/>
                </a:lnTo>
                <a:lnTo>
                  <a:pt x="2507229" y="320040"/>
                </a:lnTo>
                <a:lnTo>
                  <a:pt x="2528501" y="320040"/>
                </a:lnTo>
                <a:lnTo>
                  <a:pt x="2527326" y="321310"/>
                </a:lnTo>
                <a:lnTo>
                  <a:pt x="2515590" y="321310"/>
                </a:lnTo>
                <a:lnTo>
                  <a:pt x="2513757" y="322580"/>
                </a:lnTo>
                <a:lnTo>
                  <a:pt x="2513757" y="323850"/>
                </a:lnTo>
                <a:lnTo>
                  <a:pt x="2515774" y="325120"/>
                </a:lnTo>
                <a:lnTo>
                  <a:pt x="2526152" y="325120"/>
                </a:lnTo>
                <a:lnTo>
                  <a:pt x="2526152" y="326390"/>
                </a:lnTo>
                <a:lnTo>
                  <a:pt x="2517614" y="326390"/>
                </a:lnTo>
                <a:lnTo>
                  <a:pt x="2518034" y="327660"/>
                </a:lnTo>
                <a:lnTo>
                  <a:pt x="2507052" y="327660"/>
                </a:lnTo>
                <a:lnTo>
                  <a:pt x="2507386" y="332740"/>
                </a:lnTo>
                <a:lnTo>
                  <a:pt x="2510418" y="334010"/>
                </a:lnTo>
                <a:lnTo>
                  <a:pt x="2518131" y="334010"/>
                </a:lnTo>
                <a:lnTo>
                  <a:pt x="2515697" y="335280"/>
                </a:lnTo>
                <a:lnTo>
                  <a:pt x="2500870" y="335280"/>
                </a:lnTo>
                <a:lnTo>
                  <a:pt x="2500951" y="339153"/>
                </a:lnTo>
                <a:lnTo>
                  <a:pt x="2502577" y="342900"/>
                </a:lnTo>
                <a:lnTo>
                  <a:pt x="2504721" y="342900"/>
                </a:lnTo>
                <a:lnTo>
                  <a:pt x="2502180" y="346710"/>
                </a:lnTo>
                <a:close/>
              </a:path>
              <a:path w="4096384" h="836930">
                <a:moveTo>
                  <a:pt x="2542646" y="298450"/>
                </a:moveTo>
                <a:lnTo>
                  <a:pt x="2537388" y="298450"/>
                </a:lnTo>
                <a:lnTo>
                  <a:pt x="2541094" y="297180"/>
                </a:lnTo>
                <a:lnTo>
                  <a:pt x="2541585" y="297180"/>
                </a:lnTo>
                <a:lnTo>
                  <a:pt x="2542646" y="298450"/>
                </a:lnTo>
                <a:close/>
              </a:path>
              <a:path w="4096384" h="836930">
                <a:moveTo>
                  <a:pt x="2544768" y="300990"/>
                </a:moveTo>
                <a:lnTo>
                  <a:pt x="2541585" y="297180"/>
                </a:lnTo>
                <a:lnTo>
                  <a:pt x="2544768" y="297180"/>
                </a:lnTo>
                <a:lnTo>
                  <a:pt x="2544768" y="300990"/>
                </a:lnTo>
                <a:close/>
              </a:path>
              <a:path w="4096384" h="836930">
                <a:moveTo>
                  <a:pt x="2761188" y="298470"/>
                </a:moveTo>
                <a:lnTo>
                  <a:pt x="2761188" y="297180"/>
                </a:lnTo>
                <a:lnTo>
                  <a:pt x="2761790" y="298001"/>
                </a:lnTo>
                <a:lnTo>
                  <a:pt x="2761188" y="298470"/>
                </a:lnTo>
                <a:close/>
              </a:path>
              <a:path w="4096384" h="836930">
                <a:moveTo>
                  <a:pt x="2761790" y="298001"/>
                </a:moveTo>
                <a:lnTo>
                  <a:pt x="2761188" y="297180"/>
                </a:lnTo>
                <a:lnTo>
                  <a:pt x="2762845" y="297180"/>
                </a:lnTo>
                <a:lnTo>
                  <a:pt x="2761790" y="298001"/>
                </a:lnTo>
                <a:close/>
              </a:path>
              <a:path w="4096384" h="836930">
                <a:moveTo>
                  <a:pt x="2921371" y="297698"/>
                </a:moveTo>
                <a:lnTo>
                  <a:pt x="2921251" y="297180"/>
                </a:lnTo>
                <a:lnTo>
                  <a:pt x="2921729" y="297489"/>
                </a:lnTo>
                <a:lnTo>
                  <a:pt x="2921371" y="297698"/>
                </a:lnTo>
                <a:close/>
              </a:path>
              <a:path w="4096384" h="836930">
                <a:moveTo>
                  <a:pt x="2921729" y="297489"/>
                </a:moveTo>
                <a:lnTo>
                  <a:pt x="2921251" y="297180"/>
                </a:lnTo>
                <a:lnTo>
                  <a:pt x="2922259" y="297180"/>
                </a:lnTo>
                <a:lnTo>
                  <a:pt x="2921729" y="297489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9720"/>
                </a:lnTo>
                <a:lnTo>
                  <a:pt x="296971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7180"/>
                </a:lnTo>
                <a:lnTo>
                  <a:pt x="297729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3110510" y="298450"/>
                </a:moveTo>
                <a:lnTo>
                  <a:pt x="3104584" y="298450"/>
                </a:lnTo>
                <a:lnTo>
                  <a:pt x="3108494" y="297180"/>
                </a:lnTo>
                <a:lnTo>
                  <a:pt x="3110510" y="298450"/>
                </a:lnTo>
                <a:close/>
              </a:path>
              <a:path w="4096384" h="836930">
                <a:moveTo>
                  <a:pt x="3111859" y="298450"/>
                </a:moveTo>
                <a:lnTo>
                  <a:pt x="3110510" y="298450"/>
                </a:lnTo>
                <a:lnTo>
                  <a:pt x="3108494" y="297180"/>
                </a:lnTo>
                <a:lnTo>
                  <a:pt x="3111859" y="298450"/>
                </a:lnTo>
                <a:close/>
              </a:path>
              <a:path w="4096384" h="836930">
                <a:moveTo>
                  <a:pt x="3204657" y="306970"/>
                </a:moveTo>
                <a:lnTo>
                  <a:pt x="3205166" y="304956"/>
                </a:lnTo>
                <a:lnTo>
                  <a:pt x="3205241" y="304366"/>
                </a:lnTo>
                <a:lnTo>
                  <a:pt x="3205468" y="301568"/>
                </a:lnTo>
                <a:lnTo>
                  <a:pt x="3205588" y="297180"/>
                </a:lnTo>
                <a:lnTo>
                  <a:pt x="3207006" y="297180"/>
                </a:lnTo>
                <a:lnTo>
                  <a:pt x="3211794" y="302285"/>
                </a:lnTo>
                <a:lnTo>
                  <a:pt x="3215100" y="304800"/>
                </a:lnTo>
                <a:lnTo>
                  <a:pt x="3209832" y="306070"/>
                </a:lnTo>
                <a:lnTo>
                  <a:pt x="3205055" y="306070"/>
                </a:lnTo>
                <a:lnTo>
                  <a:pt x="3204657" y="306970"/>
                </a:lnTo>
                <a:close/>
              </a:path>
              <a:path w="4096384" h="836930">
                <a:moveTo>
                  <a:pt x="3210758" y="311150"/>
                </a:moveTo>
                <a:lnTo>
                  <a:pt x="3207406" y="311150"/>
                </a:lnTo>
                <a:lnTo>
                  <a:pt x="3205535" y="307106"/>
                </a:lnTo>
                <a:lnTo>
                  <a:pt x="3215100" y="304800"/>
                </a:lnTo>
                <a:lnTo>
                  <a:pt x="3211760" y="302260"/>
                </a:lnTo>
                <a:lnTo>
                  <a:pt x="3207006" y="297180"/>
                </a:lnTo>
                <a:lnTo>
                  <a:pt x="3213069" y="297180"/>
                </a:lnTo>
                <a:lnTo>
                  <a:pt x="3216108" y="298450"/>
                </a:lnTo>
                <a:lnTo>
                  <a:pt x="3228510" y="298450"/>
                </a:lnTo>
                <a:lnTo>
                  <a:pt x="3229027" y="300990"/>
                </a:lnTo>
                <a:lnTo>
                  <a:pt x="3218799" y="300990"/>
                </a:lnTo>
                <a:lnTo>
                  <a:pt x="3219474" y="303530"/>
                </a:lnTo>
                <a:lnTo>
                  <a:pt x="3219965" y="306070"/>
                </a:lnTo>
                <a:lnTo>
                  <a:pt x="3228012" y="306070"/>
                </a:lnTo>
                <a:lnTo>
                  <a:pt x="3223664" y="308610"/>
                </a:lnTo>
                <a:lnTo>
                  <a:pt x="3216624" y="308610"/>
                </a:lnTo>
                <a:lnTo>
                  <a:pt x="3210758" y="311150"/>
                </a:lnTo>
                <a:close/>
              </a:path>
              <a:path w="4096384" h="836930">
                <a:moveTo>
                  <a:pt x="3260195" y="298450"/>
                </a:moveTo>
                <a:lnTo>
                  <a:pt x="3257523" y="298450"/>
                </a:lnTo>
                <a:lnTo>
                  <a:pt x="3258198" y="297180"/>
                </a:lnTo>
                <a:lnTo>
                  <a:pt x="3259854" y="297180"/>
                </a:lnTo>
                <a:lnTo>
                  <a:pt x="3260195" y="298450"/>
                </a:lnTo>
                <a:close/>
              </a:path>
              <a:path w="4096384" h="836930">
                <a:moveTo>
                  <a:pt x="3268242" y="298450"/>
                </a:moveTo>
                <a:lnTo>
                  <a:pt x="3260195" y="298450"/>
                </a:lnTo>
                <a:lnTo>
                  <a:pt x="3259854" y="297180"/>
                </a:lnTo>
                <a:lnTo>
                  <a:pt x="3267068" y="297180"/>
                </a:lnTo>
                <a:lnTo>
                  <a:pt x="3268242" y="29845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67469" y="297180"/>
                </a:lnTo>
                <a:lnTo>
                  <a:pt x="3373526" y="304800"/>
                </a:lnTo>
                <a:lnTo>
                  <a:pt x="3370834" y="30480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381887" y="306070"/>
                </a:moveTo>
                <a:lnTo>
                  <a:pt x="3371325" y="306070"/>
                </a:lnTo>
                <a:lnTo>
                  <a:pt x="3374514" y="304800"/>
                </a:lnTo>
                <a:lnTo>
                  <a:pt x="3373526" y="304800"/>
                </a:lnTo>
                <a:lnTo>
                  <a:pt x="3367469" y="297180"/>
                </a:lnTo>
                <a:lnTo>
                  <a:pt x="3377241" y="297180"/>
                </a:lnTo>
                <a:lnTo>
                  <a:pt x="3377898" y="299720"/>
                </a:lnTo>
                <a:lnTo>
                  <a:pt x="3451042" y="299720"/>
                </a:lnTo>
                <a:lnTo>
                  <a:pt x="3450790" y="300990"/>
                </a:lnTo>
                <a:lnTo>
                  <a:pt x="3402002" y="300990"/>
                </a:lnTo>
                <a:lnTo>
                  <a:pt x="3393464" y="302260"/>
                </a:lnTo>
                <a:lnTo>
                  <a:pt x="3381553" y="302260"/>
                </a:lnTo>
                <a:lnTo>
                  <a:pt x="3381820" y="303275"/>
                </a:lnTo>
                <a:lnTo>
                  <a:pt x="3381887" y="306070"/>
                </a:lnTo>
                <a:close/>
              </a:path>
              <a:path w="4096384" h="836930">
                <a:moveTo>
                  <a:pt x="3449121" y="298450"/>
                </a:moveTo>
                <a:lnTo>
                  <a:pt x="3447281" y="298450"/>
                </a:lnTo>
                <a:lnTo>
                  <a:pt x="3445598" y="297180"/>
                </a:lnTo>
                <a:lnTo>
                  <a:pt x="3449278" y="297180"/>
                </a:lnTo>
                <a:lnTo>
                  <a:pt x="3449121" y="29845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51295" y="306070"/>
                </a:lnTo>
                <a:lnTo>
                  <a:pt x="3453135" y="304800"/>
                </a:lnTo>
                <a:lnTo>
                  <a:pt x="3456317" y="303530"/>
                </a:lnTo>
                <a:lnTo>
                  <a:pt x="3451295" y="298450"/>
                </a:lnTo>
                <a:lnTo>
                  <a:pt x="3449121" y="298450"/>
                </a:lnTo>
                <a:lnTo>
                  <a:pt x="3449278" y="297180"/>
                </a:lnTo>
                <a:lnTo>
                  <a:pt x="3459499" y="297180"/>
                </a:lnTo>
                <a:lnTo>
                  <a:pt x="3459523" y="298470"/>
                </a:lnTo>
                <a:lnTo>
                  <a:pt x="3461025" y="299720"/>
                </a:lnTo>
                <a:lnTo>
                  <a:pt x="3472755" y="299720"/>
                </a:lnTo>
                <a:lnTo>
                  <a:pt x="3473426" y="300990"/>
                </a:lnTo>
                <a:lnTo>
                  <a:pt x="3533254" y="300990"/>
                </a:lnTo>
                <a:lnTo>
                  <a:pt x="3532671" y="302260"/>
                </a:lnTo>
                <a:lnTo>
                  <a:pt x="3467730" y="302260"/>
                </a:lnTo>
                <a:lnTo>
                  <a:pt x="3465267" y="303494"/>
                </a:lnTo>
                <a:lnTo>
                  <a:pt x="3465270" y="304832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842707" y="304800"/>
                </a:moveTo>
                <a:lnTo>
                  <a:pt x="839184" y="304800"/>
                </a:lnTo>
                <a:lnTo>
                  <a:pt x="834490" y="303530"/>
                </a:lnTo>
                <a:lnTo>
                  <a:pt x="837842" y="299720"/>
                </a:lnTo>
                <a:lnTo>
                  <a:pt x="837338" y="299720"/>
                </a:lnTo>
                <a:lnTo>
                  <a:pt x="843822" y="297382"/>
                </a:lnTo>
                <a:lnTo>
                  <a:pt x="842707" y="304800"/>
                </a:lnTo>
                <a:close/>
              </a:path>
              <a:path w="4096384" h="836930">
                <a:moveTo>
                  <a:pt x="2923608" y="307340"/>
                </a:moveTo>
                <a:lnTo>
                  <a:pt x="2921371" y="297698"/>
                </a:lnTo>
                <a:lnTo>
                  <a:pt x="2921729" y="297489"/>
                </a:lnTo>
                <a:lnTo>
                  <a:pt x="2927149" y="301016"/>
                </a:lnTo>
                <a:lnTo>
                  <a:pt x="2930647" y="304800"/>
                </a:lnTo>
                <a:lnTo>
                  <a:pt x="2925107" y="306070"/>
                </a:lnTo>
                <a:lnTo>
                  <a:pt x="2923608" y="307340"/>
                </a:lnTo>
                <a:close/>
              </a:path>
              <a:path w="4096384" h="836930">
                <a:moveTo>
                  <a:pt x="1679486" y="304800"/>
                </a:moveTo>
                <a:lnTo>
                  <a:pt x="1675800" y="304800"/>
                </a:lnTo>
                <a:lnTo>
                  <a:pt x="1671609" y="303530"/>
                </a:lnTo>
                <a:lnTo>
                  <a:pt x="1672951" y="303530"/>
                </a:lnTo>
                <a:lnTo>
                  <a:pt x="1674701" y="298001"/>
                </a:lnTo>
                <a:lnTo>
                  <a:pt x="1674816" y="297698"/>
                </a:lnTo>
                <a:lnTo>
                  <a:pt x="1675213" y="297603"/>
                </a:lnTo>
                <a:lnTo>
                  <a:pt x="1679486" y="304800"/>
                </a:lnTo>
                <a:close/>
              </a:path>
              <a:path w="4096384" h="836930">
                <a:moveTo>
                  <a:pt x="2921545" y="298450"/>
                </a:moveTo>
                <a:lnTo>
                  <a:pt x="2920085" y="298450"/>
                </a:lnTo>
                <a:lnTo>
                  <a:pt x="2921371" y="297698"/>
                </a:lnTo>
                <a:lnTo>
                  <a:pt x="2921545" y="298450"/>
                </a:lnTo>
                <a:close/>
              </a:path>
              <a:path w="4096384" h="836930">
                <a:moveTo>
                  <a:pt x="1661507" y="304458"/>
                </a:moveTo>
                <a:lnTo>
                  <a:pt x="1658533" y="299720"/>
                </a:lnTo>
                <a:lnTo>
                  <a:pt x="1666416" y="299720"/>
                </a:lnTo>
                <a:lnTo>
                  <a:pt x="1674796" y="297703"/>
                </a:lnTo>
                <a:lnTo>
                  <a:pt x="1672951" y="303530"/>
                </a:lnTo>
                <a:lnTo>
                  <a:pt x="1664570" y="303530"/>
                </a:lnTo>
                <a:lnTo>
                  <a:pt x="1661507" y="304458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61292" y="298389"/>
                </a:lnTo>
                <a:lnTo>
                  <a:pt x="2761790" y="298001"/>
                </a:lnTo>
                <a:lnTo>
                  <a:pt x="2767710" y="306070"/>
                </a:lnTo>
                <a:lnTo>
                  <a:pt x="2764527" y="30607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1463092" y="302260"/>
                </a:moveTo>
                <a:lnTo>
                  <a:pt x="1459399" y="302260"/>
                </a:lnTo>
                <a:lnTo>
                  <a:pt x="1462213" y="298389"/>
                </a:lnTo>
                <a:lnTo>
                  <a:pt x="1463092" y="298746"/>
                </a:lnTo>
                <a:lnTo>
                  <a:pt x="1463092" y="302260"/>
                </a:lnTo>
                <a:close/>
              </a:path>
              <a:path w="4096384" h="836930">
                <a:moveTo>
                  <a:pt x="41117" y="302260"/>
                </a:moveTo>
                <a:lnTo>
                  <a:pt x="35420" y="302260"/>
                </a:lnTo>
                <a:lnTo>
                  <a:pt x="36422" y="298450"/>
                </a:lnTo>
                <a:lnTo>
                  <a:pt x="39106" y="298450"/>
                </a:lnTo>
                <a:lnTo>
                  <a:pt x="41287" y="300990"/>
                </a:lnTo>
                <a:lnTo>
                  <a:pt x="41117" y="302260"/>
                </a:lnTo>
                <a:close/>
              </a:path>
              <a:path w="4096384" h="836930">
                <a:moveTo>
                  <a:pt x="50986" y="302260"/>
                </a:moveTo>
                <a:lnTo>
                  <a:pt x="41117" y="302260"/>
                </a:lnTo>
                <a:lnTo>
                  <a:pt x="41287" y="300990"/>
                </a:lnTo>
                <a:lnTo>
                  <a:pt x="39106" y="298450"/>
                </a:lnTo>
                <a:lnTo>
                  <a:pt x="46835" y="298450"/>
                </a:lnTo>
                <a:lnTo>
                  <a:pt x="50986" y="302260"/>
                </a:lnTo>
                <a:close/>
              </a:path>
              <a:path w="4096384" h="836930">
                <a:moveTo>
                  <a:pt x="66594" y="304800"/>
                </a:moveTo>
                <a:lnTo>
                  <a:pt x="63078" y="298450"/>
                </a:lnTo>
                <a:lnTo>
                  <a:pt x="66431" y="299720"/>
                </a:lnTo>
                <a:lnTo>
                  <a:pt x="71459" y="300990"/>
                </a:lnTo>
                <a:lnTo>
                  <a:pt x="66502" y="303494"/>
                </a:lnTo>
                <a:lnTo>
                  <a:pt x="66594" y="30480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66594" y="304800"/>
                </a:lnTo>
                <a:lnTo>
                  <a:pt x="66502" y="303494"/>
                </a:lnTo>
                <a:lnTo>
                  <a:pt x="71459" y="300990"/>
                </a:lnTo>
                <a:lnTo>
                  <a:pt x="66431" y="299720"/>
                </a:lnTo>
                <a:lnTo>
                  <a:pt x="63078" y="298450"/>
                </a:lnTo>
                <a:lnTo>
                  <a:pt x="71675" y="298450"/>
                </a:lnTo>
                <a:lnTo>
                  <a:pt x="77994" y="303530"/>
                </a:lnTo>
                <a:lnTo>
                  <a:pt x="93080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141189" y="308491"/>
                </a:moveTo>
                <a:lnTo>
                  <a:pt x="140172" y="306392"/>
                </a:lnTo>
                <a:lnTo>
                  <a:pt x="140103" y="305246"/>
                </a:lnTo>
                <a:lnTo>
                  <a:pt x="140690" y="299720"/>
                </a:lnTo>
                <a:lnTo>
                  <a:pt x="147559" y="299720"/>
                </a:lnTo>
                <a:lnTo>
                  <a:pt x="149909" y="298450"/>
                </a:lnTo>
                <a:lnTo>
                  <a:pt x="155442" y="304800"/>
                </a:lnTo>
                <a:lnTo>
                  <a:pt x="155609" y="306070"/>
                </a:lnTo>
                <a:lnTo>
                  <a:pt x="148063" y="306070"/>
                </a:lnTo>
                <a:lnTo>
                  <a:pt x="141189" y="308491"/>
                </a:lnTo>
                <a:close/>
              </a:path>
              <a:path w="4096384" h="836930">
                <a:moveTo>
                  <a:pt x="172035" y="314960"/>
                </a:moveTo>
                <a:lnTo>
                  <a:pt x="156948" y="314960"/>
                </a:lnTo>
                <a:lnTo>
                  <a:pt x="155746" y="307106"/>
                </a:lnTo>
                <a:lnTo>
                  <a:pt x="155442" y="304800"/>
                </a:lnTo>
                <a:lnTo>
                  <a:pt x="149909" y="298450"/>
                </a:lnTo>
                <a:lnTo>
                  <a:pt x="329099" y="298450"/>
                </a:lnTo>
                <a:lnTo>
                  <a:pt x="332556" y="302260"/>
                </a:lnTo>
                <a:lnTo>
                  <a:pt x="231208" y="302260"/>
                </a:lnTo>
                <a:lnTo>
                  <a:pt x="225675" y="304800"/>
                </a:lnTo>
                <a:lnTo>
                  <a:pt x="288868" y="304800"/>
                </a:lnTo>
                <a:lnTo>
                  <a:pt x="286889" y="307106"/>
                </a:lnTo>
                <a:lnTo>
                  <a:pt x="286814" y="307499"/>
                </a:lnTo>
                <a:lnTo>
                  <a:pt x="287696" y="308610"/>
                </a:lnTo>
                <a:lnTo>
                  <a:pt x="180580" y="308610"/>
                </a:lnTo>
                <a:lnTo>
                  <a:pt x="177063" y="309880"/>
                </a:lnTo>
                <a:lnTo>
                  <a:pt x="181254" y="312420"/>
                </a:lnTo>
                <a:lnTo>
                  <a:pt x="173875" y="312420"/>
                </a:lnTo>
                <a:lnTo>
                  <a:pt x="172035" y="314960"/>
                </a:lnTo>
                <a:close/>
              </a:path>
              <a:path w="4096384" h="836930">
                <a:moveTo>
                  <a:pt x="350222" y="306070"/>
                </a:moveTo>
                <a:lnTo>
                  <a:pt x="347708" y="302260"/>
                </a:lnTo>
                <a:lnTo>
                  <a:pt x="347047" y="301016"/>
                </a:lnTo>
                <a:lnTo>
                  <a:pt x="347537" y="299720"/>
                </a:lnTo>
                <a:lnTo>
                  <a:pt x="349214" y="299720"/>
                </a:lnTo>
                <a:lnTo>
                  <a:pt x="354079" y="298450"/>
                </a:lnTo>
                <a:lnTo>
                  <a:pt x="350222" y="306070"/>
                </a:lnTo>
                <a:close/>
              </a:path>
              <a:path w="4096384" h="836930">
                <a:moveTo>
                  <a:pt x="387938" y="316230"/>
                </a:moveTo>
                <a:lnTo>
                  <a:pt x="367148" y="316230"/>
                </a:lnTo>
                <a:lnTo>
                  <a:pt x="360109" y="306070"/>
                </a:lnTo>
                <a:lnTo>
                  <a:pt x="350222" y="306070"/>
                </a:lnTo>
                <a:lnTo>
                  <a:pt x="354079" y="298450"/>
                </a:lnTo>
                <a:lnTo>
                  <a:pt x="388442" y="298450"/>
                </a:lnTo>
                <a:lnTo>
                  <a:pt x="386775" y="300070"/>
                </a:lnTo>
                <a:lnTo>
                  <a:pt x="385921" y="300990"/>
                </a:lnTo>
                <a:lnTo>
                  <a:pt x="390112" y="303530"/>
                </a:lnTo>
                <a:lnTo>
                  <a:pt x="421419" y="303530"/>
                </a:lnTo>
                <a:lnTo>
                  <a:pt x="416434" y="312420"/>
                </a:lnTo>
                <a:lnTo>
                  <a:pt x="400005" y="312420"/>
                </a:lnTo>
                <a:lnTo>
                  <a:pt x="402350" y="314960"/>
                </a:lnTo>
                <a:lnTo>
                  <a:pt x="387938" y="314960"/>
                </a:lnTo>
                <a:lnTo>
                  <a:pt x="387938" y="316230"/>
                </a:lnTo>
                <a:close/>
              </a:path>
              <a:path w="4096384" h="836930">
                <a:moveTo>
                  <a:pt x="390112" y="303530"/>
                </a:moveTo>
                <a:lnTo>
                  <a:pt x="385921" y="300990"/>
                </a:lnTo>
                <a:lnTo>
                  <a:pt x="387100" y="299720"/>
                </a:lnTo>
                <a:lnTo>
                  <a:pt x="388442" y="298450"/>
                </a:lnTo>
                <a:lnTo>
                  <a:pt x="389444" y="298450"/>
                </a:lnTo>
                <a:lnTo>
                  <a:pt x="390052" y="300762"/>
                </a:lnTo>
                <a:lnTo>
                  <a:pt x="390112" y="303530"/>
                </a:lnTo>
                <a:close/>
              </a:path>
              <a:path w="4096384" h="836930">
                <a:moveTo>
                  <a:pt x="427664" y="299097"/>
                </a:moveTo>
                <a:lnTo>
                  <a:pt x="427493" y="298450"/>
                </a:lnTo>
                <a:lnTo>
                  <a:pt x="427664" y="298450"/>
                </a:lnTo>
                <a:lnTo>
                  <a:pt x="427664" y="299097"/>
                </a:lnTo>
                <a:close/>
              </a:path>
              <a:path w="4096384" h="836930">
                <a:moveTo>
                  <a:pt x="430569" y="299720"/>
                </a:moveTo>
                <a:lnTo>
                  <a:pt x="427827" y="299720"/>
                </a:lnTo>
                <a:lnTo>
                  <a:pt x="427732" y="299357"/>
                </a:lnTo>
                <a:lnTo>
                  <a:pt x="427664" y="298450"/>
                </a:lnTo>
                <a:lnTo>
                  <a:pt x="429674" y="298450"/>
                </a:lnTo>
                <a:lnTo>
                  <a:pt x="430569" y="299720"/>
                </a:lnTo>
                <a:close/>
              </a:path>
              <a:path w="4096384" h="836930">
                <a:moveTo>
                  <a:pt x="507216" y="302260"/>
                </a:moveTo>
                <a:lnTo>
                  <a:pt x="471750" y="302260"/>
                </a:lnTo>
                <a:lnTo>
                  <a:pt x="469904" y="300990"/>
                </a:lnTo>
                <a:lnTo>
                  <a:pt x="486667" y="300990"/>
                </a:lnTo>
                <a:lnTo>
                  <a:pt x="481972" y="298450"/>
                </a:lnTo>
                <a:lnTo>
                  <a:pt x="507519" y="298450"/>
                </a:lnTo>
                <a:lnTo>
                  <a:pt x="507216" y="302260"/>
                </a:lnTo>
                <a:close/>
              </a:path>
              <a:path w="4096384" h="836930">
                <a:moveTo>
                  <a:pt x="621939" y="306070"/>
                </a:moveTo>
                <a:lnTo>
                  <a:pt x="612890" y="302260"/>
                </a:lnTo>
                <a:lnTo>
                  <a:pt x="617251" y="299720"/>
                </a:lnTo>
                <a:lnTo>
                  <a:pt x="618587" y="298450"/>
                </a:lnTo>
                <a:lnTo>
                  <a:pt x="620037" y="300070"/>
                </a:lnTo>
                <a:lnTo>
                  <a:pt x="620773" y="301016"/>
                </a:lnTo>
                <a:lnTo>
                  <a:pt x="621939" y="306070"/>
                </a:lnTo>
                <a:close/>
              </a:path>
              <a:path w="4096384" h="836930">
                <a:moveTo>
                  <a:pt x="720170" y="312420"/>
                </a:moveTo>
                <a:lnTo>
                  <a:pt x="709005" y="304956"/>
                </a:lnTo>
                <a:lnTo>
                  <a:pt x="708883" y="304458"/>
                </a:lnTo>
                <a:lnTo>
                  <a:pt x="709608" y="302260"/>
                </a:lnTo>
                <a:lnTo>
                  <a:pt x="710276" y="298450"/>
                </a:lnTo>
                <a:lnTo>
                  <a:pt x="721008" y="304800"/>
                </a:lnTo>
                <a:lnTo>
                  <a:pt x="720654" y="308766"/>
                </a:lnTo>
                <a:lnTo>
                  <a:pt x="720170" y="312420"/>
                </a:lnTo>
                <a:close/>
              </a:path>
              <a:path w="4096384" h="836930">
                <a:moveTo>
                  <a:pt x="769122" y="314960"/>
                </a:moveTo>
                <a:lnTo>
                  <a:pt x="762240" y="299720"/>
                </a:lnTo>
                <a:lnTo>
                  <a:pt x="764087" y="299720"/>
                </a:lnTo>
                <a:lnTo>
                  <a:pt x="767943" y="298450"/>
                </a:lnTo>
                <a:lnTo>
                  <a:pt x="778335" y="308610"/>
                </a:lnTo>
                <a:lnTo>
                  <a:pt x="769122" y="314960"/>
                </a:lnTo>
                <a:close/>
              </a:path>
              <a:path w="4096384" h="836930">
                <a:moveTo>
                  <a:pt x="790913" y="306070"/>
                </a:moveTo>
                <a:lnTo>
                  <a:pt x="790409" y="298450"/>
                </a:lnTo>
                <a:lnTo>
                  <a:pt x="791411" y="299720"/>
                </a:lnTo>
                <a:lnTo>
                  <a:pt x="796270" y="299720"/>
                </a:lnTo>
                <a:lnTo>
                  <a:pt x="796186" y="300070"/>
                </a:lnTo>
                <a:lnTo>
                  <a:pt x="794600" y="302260"/>
                </a:lnTo>
                <a:lnTo>
                  <a:pt x="790913" y="306070"/>
                </a:lnTo>
                <a:close/>
              </a:path>
              <a:path w="4096384" h="836930">
                <a:moveTo>
                  <a:pt x="796270" y="299720"/>
                </a:moveTo>
                <a:lnTo>
                  <a:pt x="791411" y="299720"/>
                </a:lnTo>
                <a:lnTo>
                  <a:pt x="790409" y="298450"/>
                </a:lnTo>
                <a:lnTo>
                  <a:pt x="796270" y="298450"/>
                </a:lnTo>
                <a:lnTo>
                  <a:pt x="796270" y="299720"/>
                </a:lnTo>
                <a:close/>
              </a:path>
              <a:path w="4096384" h="836930">
                <a:moveTo>
                  <a:pt x="815717" y="304800"/>
                </a:moveTo>
                <a:lnTo>
                  <a:pt x="818596" y="299955"/>
                </a:lnTo>
                <a:lnTo>
                  <a:pt x="818689" y="299357"/>
                </a:lnTo>
                <a:lnTo>
                  <a:pt x="818572" y="298450"/>
                </a:lnTo>
                <a:lnTo>
                  <a:pt x="826946" y="300990"/>
                </a:lnTo>
                <a:lnTo>
                  <a:pt x="820575" y="303530"/>
                </a:lnTo>
                <a:lnTo>
                  <a:pt x="815717" y="304800"/>
                </a:lnTo>
                <a:close/>
              </a:path>
              <a:path w="4096384" h="836930">
                <a:moveTo>
                  <a:pt x="984521" y="303530"/>
                </a:moveTo>
                <a:lnTo>
                  <a:pt x="981666" y="303530"/>
                </a:lnTo>
                <a:lnTo>
                  <a:pt x="981666" y="298450"/>
                </a:lnTo>
                <a:lnTo>
                  <a:pt x="1086602" y="298450"/>
                </a:lnTo>
                <a:lnTo>
                  <a:pt x="1086568" y="299720"/>
                </a:lnTo>
                <a:lnTo>
                  <a:pt x="1073526" y="299720"/>
                </a:lnTo>
                <a:lnTo>
                  <a:pt x="1074698" y="300990"/>
                </a:lnTo>
                <a:lnTo>
                  <a:pt x="984521" y="300990"/>
                </a:lnTo>
                <a:lnTo>
                  <a:pt x="984521" y="303530"/>
                </a:lnTo>
                <a:close/>
              </a:path>
              <a:path w="4096384" h="836930">
                <a:moveTo>
                  <a:pt x="1086432" y="304800"/>
                </a:moveTo>
                <a:lnTo>
                  <a:pt x="1086602" y="298450"/>
                </a:lnTo>
                <a:lnTo>
                  <a:pt x="1088961" y="301016"/>
                </a:lnTo>
                <a:lnTo>
                  <a:pt x="1089621" y="302260"/>
                </a:lnTo>
                <a:lnTo>
                  <a:pt x="1089287" y="303530"/>
                </a:lnTo>
                <a:lnTo>
                  <a:pt x="1087938" y="303530"/>
                </a:lnTo>
                <a:lnTo>
                  <a:pt x="1086432" y="304800"/>
                </a:lnTo>
                <a:close/>
              </a:path>
              <a:path w="4096384" h="836930">
                <a:moveTo>
                  <a:pt x="1224723" y="302260"/>
                </a:moveTo>
                <a:lnTo>
                  <a:pt x="1219026" y="302260"/>
                </a:lnTo>
                <a:lnTo>
                  <a:pt x="1220362" y="298450"/>
                </a:lnTo>
                <a:lnTo>
                  <a:pt x="1223314" y="300070"/>
                </a:lnTo>
                <a:lnTo>
                  <a:pt x="1224893" y="300990"/>
                </a:lnTo>
                <a:lnTo>
                  <a:pt x="1224723" y="302260"/>
                </a:lnTo>
                <a:close/>
              </a:path>
              <a:path w="4096384" h="836930">
                <a:moveTo>
                  <a:pt x="1273908" y="300990"/>
                </a:moveTo>
                <a:lnTo>
                  <a:pt x="1259761" y="300990"/>
                </a:lnTo>
                <a:lnTo>
                  <a:pt x="1262439" y="299720"/>
                </a:lnTo>
                <a:lnTo>
                  <a:pt x="1264456" y="298450"/>
                </a:lnTo>
                <a:lnTo>
                  <a:pt x="1271627" y="298450"/>
                </a:lnTo>
                <a:lnTo>
                  <a:pt x="1273908" y="30099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317087" y="302260"/>
                </a:lnTo>
                <a:lnTo>
                  <a:pt x="1315077" y="29845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58589" y="311150"/>
                </a:lnTo>
                <a:lnTo>
                  <a:pt x="1259761" y="304800"/>
                </a:lnTo>
                <a:lnTo>
                  <a:pt x="1319936" y="304800"/>
                </a:lnTo>
                <a:lnTo>
                  <a:pt x="1315077" y="298450"/>
                </a:lnTo>
                <a:lnTo>
                  <a:pt x="1357147" y="298450"/>
                </a:lnTo>
                <a:lnTo>
                  <a:pt x="1355307" y="300990"/>
                </a:lnTo>
                <a:lnTo>
                  <a:pt x="1331002" y="300990"/>
                </a:lnTo>
                <a:lnTo>
                  <a:pt x="1329155" y="302260"/>
                </a:lnTo>
                <a:lnTo>
                  <a:pt x="1350010" y="302260"/>
                </a:lnTo>
                <a:lnTo>
                  <a:pt x="1349742" y="303530"/>
                </a:lnTo>
                <a:lnTo>
                  <a:pt x="1321448" y="303530"/>
                </a:lnTo>
                <a:lnTo>
                  <a:pt x="1321448" y="306070"/>
                </a:lnTo>
                <a:lnTo>
                  <a:pt x="1292611" y="306070"/>
                </a:lnTo>
                <a:lnTo>
                  <a:pt x="1293533" y="307340"/>
                </a:lnTo>
                <a:lnTo>
                  <a:pt x="1275181" y="307340"/>
                </a:lnTo>
                <a:lnTo>
                  <a:pt x="1270486" y="30861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353849" y="306788"/>
                </a:moveTo>
                <a:lnTo>
                  <a:pt x="1353606" y="306392"/>
                </a:lnTo>
                <a:lnTo>
                  <a:pt x="1353531" y="305789"/>
                </a:lnTo>
                <a:lnTo>
                  <a:pt x="1355307" y="300990"/>
                </a:lnTo>
                <a:lnTo>
                  <a:pt x="1357147" y="298450"/>
                </a:lnTo>
                <a:lnTo>
                  <a:pt x="1358156" y="300990"/>
                </a:lnTo>
                <a:lnTo>
                  <a:pt x="1361174" y="302260"/>
                </a:lnTo>
                <a:lnTo>
                  <a:pt x="1353849" y="306788"/>
                </a:lnTo>
                <a:close/>
              </a:path>
              <a:path w="4096384" h="836930">
                <a:moveTo>
                  <a:pt x="1383579" y="325120"/>
                </a:moveTo>
                <a:lnTo>
                  <a:pt x="1372234" y="325120"/>
                </a:lnTo>
                <a:lnTo>
                  <a:pt x="1374414" y="321310"/>
                </a:lnTo>
                <a:lnTo>
                  <a:pt x="1380451" y="321310"/>
                </a:lnTo>
                <a:lnTo>
                  <a:pt x="1380134" y="320102"/>
                </a:lnTo>
                <a:lnTo>
                  <a:pt x="1379947" y="318770"/>
                </a:lnTo>
                <a:lnTo>
                  <a:pt x="1388499" y="317500"/>
                </a:lnTo>
                <a:lnTo>
                  <a:pt x="1385817" y="316431"/>
                </a:lnTo>
                <a:lnTo>
                  <a:pt x="1385696" y="314704"/>
                </a:lnTo>
                <a:lnTo>
                  <a:pt x="1384642" y="312420"/>
                </a:lnTo>
                <a:lnTo>
                  <a:pt x="1357318" y="312420"/>
                </a:lnTo>
                <a:lnTo>
                  <a:pt x="1353849" y="306788"/>
                </a:lnTo>
                <a:lnTo>
                  <a:pt x="1361174" y="302260"/>
                </a:lnTo>
                <a:lnTo>
                  <a:pt x="1358156" y="300990"/>
                </a:lnTo>
                <a:lnTo>
                  <a:pt x="1357147" y="298450"/>
                </a:lnTo>
                <a:lnTo>
                  <a:pt x="1369777" y="298450"/>
                </a:lnTo>
                <a:lnTo>
                  <a:pt x="1369002" y="300648"/>
                </a:lnTo>
                <a:lnTo>
                  <a:pt x="1368900" y="301016"/>
                </a:lnTo>
                <a:lnTo>
                  <a:pt x="1371569" y="304800"/>
                </a:lnTo>
                <a:lnTo>
                  <a:pt x="1376952" y="304800"/>
                </a:lnTo>
                <a:lnTo>
                  <a:pt x="1374748" y="307340"/>
                </a:lnTo>
                <a:lnTo>
                  <a:pt x="1374584" y="307340"/>
                </a:lnTo>
                <a:lnTo>
                  <a:pt x="1373689" y="309880"/>
                </a:lnTo>
                <a:lnTo>
                  <a:pt x="1372234" y="309880"/>
                </a:lnTo>
                <a:lnTo>
                  <a:pt x="1372070" y="311150"/>
                </a:lnTo>
                <a:lnTo>
                  <a:pt x="1387824" y="311150"/>
                </a:lnTo>
                <a:lnTo>
                  <a:pt x="1387824" y="316230"/>
                </a:lnTo>
                <a:lnTo>
                  <a:pt x="1391511" y="316230"/>
                </a:lnTo>
                <a:lnTo>
                  <a:pt x="1391511" y="320040"/>
                </a:lnTo>
                <a:lnTo>
                  <a:pt x="1387824" y="320040"/>
                </a:lnTo>
                <a:lnTo>
                  <a:pt x="1390509" y="322580"/>
                </a:lnTo>
                <a:lnTo>
                  <a:pt x="1384138" y="322580"/>
                </a:lnTo>
                <a:lnTo>
                  <a:pt x="1383804" y="323850"/>
                </a:lnTo>
                <a:lnTo>
                  <a:pt x="1383579" y="325120"/>
                </a:lnTo>
                <a:close/>
              </a:path>
              <a:path w="4096384" h="836930">
                <a:moveTo>
                  <a:pt x="1371569" y="304800"/>
                </a:moveTo>
                <a:lnTo>
                  <a:pt x="1368900" y="301016"/>
                </a:lnTo>
                <a:lnTo>
                  <a:pt x="1369002" y="300648"/>
                </a:lnTo>
                <a:lnTo>
                  <a:pt x="1369777" y="298450"/>
                </a:lnTo>
                <a:lnTo>
                  <a:pt x="1371270" y="300990"/>
                </a:lnTo>
                <a:lnTo>
                  <a:pt x="1371569" y="304800"/>
                </a:lnTo>
                <a:close/>
              </a:path>
              <a:path w="4096384" h="836930">
                <a:moveTo>
                  <a:pt x="1376952" y="304800"/>
                </a:moveTo>
                <a:lnTo>
                  <a:pt x="1371569" y="304800"/>
                </a:lnTo>
                <a:lnTo>
                  <a:pt x="1371270" y="300990"/>
                </a:lnTo>
                <a:lnTo>
                  <a:pt x="1369777" y="298450"/>
                </a:lnTo>
                <a:lnTo>
                  <a:pt x="1382461" y="298450"/>
                </a:lnTo>
                <a:lnTo>
                  <a:pt x="1376952" y="30480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4584" y="307340"/>
                </a:lnTo>
                <a:lnTo>
                  <a:pt x="1374748" y="307340"/>
                </a:lnTo>
                <a:lnTo>
                  <a:pt x="1382461" y="298450"/>
                </a:lnTo>
                <a:lnTo>
                  <a:pt x="1382580" y="302869"/>
                </a:lnTo>
                <a:lnTo>
                  <a:pt x="1382632" y="30734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74918" y="311150"/>
                </a:moveTo>
                <a:lnTo>
                  <a:pt x="1373242" y="311150"/>
                </a:lnTo>
                <a:lnTo>
                  <a:pt x="1382632" y="307340"/>
                </a:lnTo>
                <a:lnTo>
                  <a:pt x="1382580" y="302869"/>
                </a:lnTo>
                <a:lnTo>
                  <a:pt x="1382461" y="298450"/>
                </a:lnTo>
                <a:lnTo>
                  <a:pt x="1395701" y="298450"/>
                </a:lnTo>
                <a:lnTo>
                  <a:pt x="1394950" y="302260"/>
                </a:lnTo>
                <a:lnTo>
                  <a:pt x="1387156" y="302260"/>
                </a:lnTo>
                <a:lnTo>
                  <a:pt x="1387707" y="307499"/>
                </a:lnTo>
                <a:lnTo>
                  <a:pt x="1387824" y="309880"/>
                </a:lnTo>
                <a:lnTo>
                  <a:pt x="1376594" y="309880"/>
                </a:lnTo>
                <a:lnTo>
                  <a:pt x="1374918" y="311150"/>
                </a:lnTo>
                <a:close/>
              </a:path>
              <a:path w="4096384" h="836930">
                <a:moveTo>
                  <a:pt x="1394699" y="303530"/>
                </a:moveTo>
                <a:lnTo>
                  <a:pt x="1395701" y="298450"/>
                </a:lnTo>
                <a:lnTo>
                  <a:pt x="1397718" y="298450"/>
                </a:lnTo>
                <a:lnTo>
                  <a:pt x="1400396" y="299720"/>
                </a:lnTo>
                <a:lnTo>
                  <a:pt x="1400347" y="301016"/>
                </a:lnTo>
                <a:lnTo>
                  <a:pt x="1397984" y="302285"/>
                </a:lnTo>
                <a:lnTo>
                  <a:pt x="1394699" y="303530"/>
                </a:lnTo>
                <a:close/>
              </a:path>
              <a:path w="4096384" h="836930">
                <a:moveTo>
                  <a:pt x="1425206" y="302260"/>
                </a:moveTo>
                <a:lnTo>
                  <a:pt x="1422358" y="302260"/>
                </a:lnTo>
                <a:lnTo>
                  <a:pt x="1421519" y="300990"/>
                </a:lnTo>
                <a:lnTo>
                  <a:pt x="1422692" y="299720"/>
                </a:lnTo>
                <a:lnTo>
                  <a:pt x="1424368" y="298450"/>
                </a:lnTo>
                <a:lnTo>
                  <a:pt x="1427052" y="300990"/>
                </a:lnTo>
                <a:lnTo>
                  <a:pt x="1425206" y="302260"/>
                </a:lnTo>
                <a:close/>
              </a:path>
              <a:path w="4096384" h="836930">
                <a:moveTo>
                  <a:pt x="1456921" y="303530"/>
                </a:moveTo>
                <a:lnTo>
                  <a:pt x="1448503" y="303530"/>
                </a:lnTo>
                <a:lnTo>
                  <a:pt x="1448503" y="302260"/>
                </a:lnTo>
                <a:lnTo>
                  <a:pt x="1447331" y="299720"/>
                </a:lnTo>
                <a:lnTo>
                  <a:pt x="1450016" y="299720"/>
                </a:lnTo>
                <a:lnTo>
                  <a:pt x="1450520" y="298450"/>
                </a:lnTo>
                <a:lnTo>
                  <a:pt x="1455730" y="301568"/>
                </a:lnTo>
                <a:lnTo>
                  <a:pt x="1456921" y="303530"/>
                </a:lnTo>
                <a:close/>
              </a:path>
              <a:path w="4096384" h="836930">
                <a:moveTo>
                  <a:pt x="1657574" y="312420"/>
                </a:moveTo>
                <a:lnTo>
                  <a:pt x="1653674" y="312420"/>
                </a:lnTo>
                <a:lnTo>
                  <a:pt x="1649313" y="311150"/>
                </a:lnTo>
                <a:lnTo>
                  <a:pt x="1645627" y="298450"/>
                </a:lnTo>
                <a:lnTo>
                  <a:pt x="1649974" y="302385"/>
                </a:lnTo>
                <a:lnTo>
                  <a:pt x="1652989" y="304800"/>
                </a:lnTo>
                <a:lnTo>
                  <a:pt x="1656487" y="309941"/>
                </a:lnTo>
                <a:lnTo>
                  <a:pt x="1657574" y="31242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7574" y="312420"/>
                </a:lnTo>
                <a:lnTo>
                  <a:pt x="1656487" y="309941"/>
                </a:lnTo>
                <a:lnTo>
                  <a:pt x="1652989" y="304800"/>
                </a:lnTo>
                <a:lnTo>
                  <a:pt x="1649818" y="302260"/>
                </a:lnTo>
                <a:lnTo>
                  <a:pt x="1645627" y="298450"/>
                </a:lnTo>
                <a:lnTo>
                  <a:pt x="1670941" y="298450"/>
                </a:lnTo>
                <a:lnTo>
                  <a:pt x="1666416" y="299720"/>
                </a:lnTo>
                <a:lnTo>
                  <a:pt x="1658533" y="299720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5972" y="298450"/>
                </a:lnTo>
                <a:lnTo>
                  <a:pt x="1706153" y="299134"/>
                </a:lnTo>
                <a:lnTo>
                  <a:pt x="1706154" y="299357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959421" y="306070"/>
                </a:moveTo>
                <a:lnTo>
                  <a:pt x="1956743" y="298450"/>
                </a:lnTo>
                <a:lnTo>
                  <a:pt x="1958583" y="303530"/>
                </a:lnTo>
                <a:lnTo>
                  <a:pt x="1959421" y="306070"/>
                </a:lnTo>
                <a:close/>
              </a:path>
              <a:path w="4096384" h="836930">
                <a:moveTo>
                  <a:pt x="2063185" y="306070"/>
                </a:moveTo>
                <a:lnTo>
                  <a:pt x="1959421" y="306070"/>
                </a:lnTo>
                <a:lnTo>
                  <a:pt x="1956743" y="298450"/>
                </a:lnTo>
                <a:lnTo>
                  <a:pt x="2063348" y="298450"/>
                </a:lnTo>
                <a:lnTo>
                  <a:pt x="2063055" y="299720"/>
                </a:lnTo>
                <a:lnTo>
                  <a:pt x="2021946" y="299720"/>
                </a:lnTo>
                <a:lnTo>
                  <a:pt x="2022784" y="304800"/>
                </a:lnTo>
                <a:lnTo>
                  <a:pt x="2061842" y="304800"/>
                </a:lnTo>
                <a:lnTo>
                  <a:pt x="2063185" y="306070"/>
                </a:lnTo>
                <a:close/>
              </a:path>
              <a:path w="4096384" h="836930">
                <a:moveTo>
                  <a:pt x="2066033" y="306070"/>
                </a:moveTo>
                <a:lnTo>
                  <a:pt x="2063185" y="306070"/>
                </a:lnTo>
                <a:lnTo>
                  <a:pt x="2062008" y="304956"/>
                </a:lnTo>
                <a:lnTo>
                  <a:pt x="2061932" y="304458"/>
                </a:lnTo>
                <a:lnTo>
                  <a:pt x="2063348" y="298450"/>
                </a:lnTo>
                <a:lnTo>
                  <a:pt x="2071062" y="304800"/>
                </a:lnTo>
                <a:lnTo>
                  <a:pt x="2066033" y="306070"/>
                </a:lnTo>
                <a:close/>
              </a:path>
              <a:path w="4096384" h="836930">
                <a:moveTo>
                  <a:pt x="2082959" y="306070"/>
                </a:moveTo>
                <a:lnTo>
                  <a:pt x="2079613" y="306070"/>
                </a:lnTo>
                <a:lnTo>
                  <a:pt x="2076929" y="304800"/>
                </a:lnTo>
                <a:lnTo>
                  <a:pt x="2075253" y="303530"/>
                </a:lnTo>
                <a:lnTo>
                  <a:pt x="2074748" y="300990"/>
                </a:lnTo>
                <a:lnTo>
                  <a:pt x="2080785" y="298450"/>
                </a:lnTo>
                <a:lnTo>
                  <a:pt x="2082959" y="306070"/>
                </a:lnTo>
                <a:close/>
              </a:path>
              <a:path w="4096384" h="836930">
                <a:moveTo>
                  <a:pt x="2091310" y="308852"/>
                </a:moveTo>
                <a:lnTo>
                  <a:pt x="2086823" y="307340"/>
                </a:lnTo>
                <a:lnTo>
                  <a:pt x="2081119" y="306070"/>
                </a:lnTo>
                <a:lnTo>
                  <a:pt x="2082959" y="306070"/>
                </a:lnTo>
                <a:lnTo>
                  <a:pt x="2080785" y="298450"/>
                </a:lnTo>
                <a:lnTo>
                  <a:pt x="2083591" y="298450"/>
                </a:lnTo>
                <a:lnTo>
                  <a:pt x="2084472" y="299720"/>
                </a:lnTo>
                <a:lnTo>
                  <a:pt x="2086482" y="299720"/>
                </a:lnTo>
                <a:lnTo>
                  <a:pt x="2091347" y="307340"/>
                </a:lnTo>
                <a:lnTo>
                  <a:pt x="2099414" y="307340"/>
                </a:lnTo>
                <a:lnTo>
                  <a:pt x="2099270" y="308610"/>
                </a:lnTo>
                <a:lnTo>
                  <a:pt x="2091347" y="308610"/>
                </a:lnTo>
                <a:lnTo>
                  <a:pt x="2091310" y="308852"/>
                </a:lnTo>
                <a:close/>
              </a:path>
              <a:path w="4096384" h="836930">
                <a:moveTo>
                  <a:pt x="2858732" y="307340"/>
                </a:moveTo>
                <a:lnTo>
                  <a:pt x="2856217" y="306070"/>
                </a:lnTo>
                <a:lnTo>
                  <a:pt x="2855392" y="304800"/>
                </a:lnTo>
                <a:lnTo>
                  <a:pt x="2856401" y="303530"/>
                </a:lnTo>
                <a:lnTo>
                  <a:pt x="2857723" y="298450"/>
                </a:lnTo>
                <a:lnTo>
                  <a:pt x="2863822" y="305928"/>
                </a:lnTo>
                <a:lnTo>
                  <a:pt x="2863760" y="306113"/>
                </a:lnTo>
                <a:lnTo>
                  <a:pt x="2858732" y="307340"/>
                </a:lnTo>
                <a:close/>
              </a:path>
              <a:path w="4096384" h="836930">
                <a:moveTo>
                  <a:pt x="2878041" y="312420"/>
                </a:moveTo>
                <a:lnTo>
                  <a:pt x="2865279" y="312420"/>
                </a:lnTo>
                <a:lnTo>
                  <a:pt x="2866915" y="309912"/>
                </a:lnTo>
                <a:lnTo>
                  <a:pt x="2867611" y="307340"/>
                </a:lnTo>
                <a:lnTo>
                  <a:pt x="2858732" y="307340"/>
                </a:lnTo>
                <a:lnTo>
                  <a:pt x="2863760" y="306113"/>
                </a:lnTo>
                <a:lnTo>
                  <a:pt x="2863822" y="305928"/>
                </a:lnTo>
                <a:lnTo>
                  <a:pt x="2857723" y="298450"/>
                </a:lnTo>
                <a:lnTo>
                  <a:pt x="2873960" y="298450"/>
                </a:lnTo>
                <a:lnTo>
                  <a:pt x="2873333" y="299720"/>
                </a:lnTo>
                <a:lnTo>
                  <a:pt x="2877341" y="299720"/>
                </a:lnTo>
                <a:lnTo>
                  <a:pt x="2880702" y="302260"/>
                </a:lnTo>
                <a:lnTo>
                  <a:pt x="2866628" y="302260"/>
                </a:lnTo>
                <a:lnTo>
                  <a:pt x="2871467" y="306070"/>
                </a:lnTo>
                <a:lnTo>
                  <a:pt x="2871344" y="307809"/>
                </a:lnTo>
                <a:lnTo>
                  <a:pt x="2871133" y="308610"/>
                </a:lnTo>
                <a:lnTo>
                  <a:pt x="2876332" y="308610"/>
                </a:lnTo>
                <a:lnTo>
                  <a:pt x="2878041" y="312420"/>
                </a:lnTo>
                <a:close/>
              </a:path>
              <a:path w="4096384" h="836930">
                <a:moveTo>
                  <a:pt x="3177649" y="299720"/>
                </a:moveTo>
                <a:lnTo>
                  <a:pt x="3177404" y="298450"/>
                </a:lnTo>
                <a:lnTo>
                  <a:pt x="3177649" y="29972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77404" y="298450"/>
                </a:lnTo>
                <a:lnTo>
                  <a:pt x="3178733" y="29845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85980" y="306070"/>
                </a:moveTo>
                <a:lnTo>
                  <a:pt x="3180069" y="306070"/>
                </a:lnTo>
                <a:lnTo>
                  <a:pt x="3182766" y="303530"/>
                </a:lnTo>
                <a:lnTo>
                  <a:pt x="3182249" y="298450"/>
                </a:lnTo>
                <a:lnTo>
                  <a:pt x="3186985" y="301016"/>
                </a:lnTo>
                <a:lnTo>
                  <a:pt x="3189597" y="303494"/>
                </a:lnTo>
                <a:lnTo>
                  <a:pt x="3186440" y="304800"/>
                </a:lnTo>
                <a:lnTo>
                  <a:pt x="3185980" y="306070"/>
                </a:lnTo>
                <a:close/>
              </a:path>
              <a:path w="4096384" h="836930">
                <a:moveTo>
                  <a:pt x="3199951" y="300527"/>
                </a:moveTo>
                <a:lnTo>
                  <a:pt x="3199870" y="300070"/>
                </a:lnTo>
                <a:lnTo>
                  <a:pt x="3199785" y="299097"/>
                </a:lnTo>
                <a:lnTo>
                  <a:pt x="3201199" y="298450"/>
                </a:lnTo>
                <a:lnTo>
                  <a:pt x="3199951" y="300527"/>
                </a:lnTo>
                <a:close/>
              </a:path>
              <a:path w="4096384" h="836930">
                <a:moveTo>
                  <a:pt x="3200033" y="300990"/>
                </a:moveTo>
                <a:lnTo>
                  <a:pt x="3200000" y="300445"/>
                </a:lnTo>
                <a:lnTo>
                  <a:pt x="3201199" y="298450"/>
                </a:lnTo>
                <a:lnTo>
                  <a:pt x="3201636" y="298450"/>
                </a:lnTo>
                <a:lnTo>
                  <a:pt x="3200033" y="300990"/>
                </a:lnTo>
                <a:close/>
              </a:path>
              <a:path w="4096384" h="836930">
                <a:moveTo>
                  <a:pt x="3451042" y="299720"/>
                </a:moveTo>
                <a:lnTo>
                  <a:pt x="3420127" y="299720"/>
                </a:lnTo>
                <a:lnTo>
                  <a:pt x="3420801" y="298450"/>
                </a:lnTo>
                <a:lnTo>
                  <a:pt x="3451295" y="298450"/>
                </a:lnTo>
                <a:lnTo>
                  <a:pt x="3451042" y="299720"/>
                </a:lnTo>
                <a:close/>
              </a:path>
              <a:path w="4096384" h="836930">
                <a:moveTo>
                  <a:pt x="3451295" y="306070"/>
                </a:moveTo>
                <a:lnTo>
                  <a:pt x="3450538" y="304915"/>
                </a:lnTo>
                <a:lnTo>
                  <a:pt x="3450415" y="304458"/>
                </a:lnTo>
                <a:lnTo>
                  <a:pt x="3450293" y="303494"/>
                </a:lnTo>
                <a:lnTo>
                  <a:pt x="3451295" y="298450"/>
                </a:lnTo>
                <a:lnTo>
                  <a:pt x="3456317" y="303530"/>
                </a:lnTo>
                <a:lnTo>
                  <a:pt x="3453087" y="304832"/>
                </a:lnTo>
                <a:lnTo>
                  <a:pt x="3451295" y="30607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13814" y="299720"/>
                </a:lnTo>
                <a:lnTo>
                  <a:pt x="3514665" y="298450"/>
                </a:lnTo>
                <a:lnTo>
                  <a:pt x="3525384" y="29845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5833" y="309880"/>
                </a:moveTo>
                <a:lnTo>
                  <a:pt x="3545033" y="304956"/>
                </a:lnTo>
                <a:lnTo>
                  <a:pt x="3543325" y="298450"/>
                </a:lnTo>
                <a:lnTo>
                  <a:pt x="3549689" y="303530"/>
                </a:lnTo>
                <a:lnTo>
                  <a:pt x="3545833" y="309880"/>
                </a:lnTo>
                <a:close/>
              </a:path>
              <a:path w="4096384" h="836930">
                <a:moveTo>
                  <a:pt x="3555188" y="309880"/>
                </a:moveTo>
                <a:lnTo>
                  <a:pt x="3545833" y="309880"/>
                </a:lnTo>
                <a:lnTo>
                  <a:pt x="3549689" y="303530"/>
                </a:lnTo>
                <a:lnTo>
                  <a:pt x="3543325" y="298450"/>
                </a:lnTo>
                <a:lnTo>
                  <a:pt x="3553160" y="298450"/>
                </a:lnTo>
                <a:lnTo>
                  <a:pt x="3554220" y="299720"/>
                </a:lnTo>
                <a:lnTo>
                  <a:pt x="3554220" y="300990"/>
                </a:lnTo>
                <a:lnTo>
                  <a:pt x="3560408" y="300990"/>
                </a:lnTo>
                <a:lnTo>
                  <a:pt x="3559426" y="304800"/>
                </a:lnTo>
                <a:lnTo>
                  <a:pt x="3614221" y="304800"/>
                </a:lnTo>
                <a:lnTo>
                  <a:pt x="3614566" y="307340"/>
                </a:lnTo>
                <a:lnTo>
                  <a:pt x="3568639" y="307340"/>
                </a:lnTo>
                <a:lnTo>
                  <a:pt x="3567610" y="308610"/>
                </a:lnTo>
                <a:lnTo>
                  <a:pt x="3555315" y="308610"/>
                </a:lnTo>
                <a:lnTo>
                  <a:pt x="3555188" y="309880"/>
                </a:lnTo>
                <a:close/>
              </a:path>
              <a:path w="4096384" h="836930">
                <a:moveTo>
                  <a:pt x="3723188" y="306070"/>
                </a:moveTo>
                <a:lnTo>
                  <a:pt x="3717315" y="306070"/>
                </a:lnTo>
                <a:lnTo>
                  <a:pt x="3724354" y="298450"/>
                </a:lnTo>
                <a:lnTo>
                  <a:pt x="3724436" y="302385"/>
                </a:lnTo>
                <a:lnTo>
                  <a:pt x="3725185" y="303530"/>
                </a:lnTo>
                <a:lnTo>
                  <a:pt x="3724688" y="304800"/>
                </a:lnTo>
                <a:lnTo>
                  <a:pt x="3723188" y="306070"/>
                </a:lnTo>
                <a:close/>
              </a:path>
              <a:path w="4096384" h="836930">
                <a:moveTo>
                  <a:pt x="3789898" y="309880"/>
                </a:moveTo>
                <a:lnTo>
                  <a:pt x="3788222" y="303530"/>
                </a:lnTo>
                <a:lnTo>
                  <a:pt x="3787207" y="303530"/>
                </a:lnTo>
                <a:lnTo>
                  <a:pt x="3785550" y="302260"/>
                </a:lnTo>
                <a:lnTo>
                  <a:pt x="3795444" y="298450"/>
                </a:lnTo>
                <a:lnTo>
                  <a:pt x="3791921" y="304800"/>
                </a:lnTo>
                <a:lnTo>
                  <a:pt x="3789898" y="309880"/>
                </a:lnTo>
                <a:close/>
              </a:path>
              <a:path w="4096384" h="836930">
                <a:moveTo>
                  <a:pt x="2761188" y="307340"/>
                </a:moveTo>
                <a:lnTo>
                  <a:pt x="2753134" y="307340"/>
                </a:lnTo>
                <a:lnTo>
                  <a:pt x="2752617" y="302260"/>
                </a:lnTo>
                <a:lnTo>
                  <a:pt x="2756323" y="302260"/>
                </a:lnTo>
                <a:lnTo>
                  <a:pt x="2761188" y="298470"/>
                </a:lnTo>
                <a:lnTo>
                  <a:pt x="2761188" y="307340"/>
                </a:lnTo>
                <a:close/>
              </a:path>
              <a:path w="4096384" h="836930">
                <a:moveTo>
                  <a:pt x="1457601" y="316230"/>
                </a:moveTo>
                <a:lnTo>
                  <a:pt x="1452700" y="316230"/>
                </a:lnTo>
                <a:lnTo>
                  <a:pt x="1452668" y="314945"/>
                </a:lnTo>
                <a:lnTo>
                  <a:pt x="1449846" y="313690"/>
                </a:lnTo>
                <a:lnTo>
                  <a:pt x="1463092" y="313690"/>
                </a:lnTo>
                <a:lnTo>
                  <a:pt x="1463092" y="298746"/>
                </a:lnTo>
                <a:lnTo>
                  <a:pt x="1468618" y="300990"/>
                </a:lnTo>
                <a:lnTo>
                  <a:pt x="1472691" y="300990"/>
                </a:lnTo>
                <a:lnTo>
                  <a:pt x="1466274" y="306070"/>
                </a:lnTo>
                <a:lnTo>
                  <a:pt x="1483371" y="306070"/>
                </a:lnTo>
                <a:lnTo>
                  <a:pt x="1483311" y="306249"/>
                </a:lnTo>
                <a:lnTo>
                  <a:pt x="1478846" y="307340"/>
                </a:lnTo>
                <a:lnTo>
                  <a:pt x="1472141" y="309880"/>
                </a:lnTo>
                <a:lnTo>
                  <a:pt x="1464428" y="309880"/>
                </a:lnTo>
                <a:lnTo>
                  <a:pt x="1464319" y="310720"/>
                </a:lnTo>
                <a:lnTo>
                  <a:pt x="1464405" y="312449"/>
                </a:lnTo>
                <a:lnTo>
                  <a:pt x="1463467" y="313637"/>
                </a:lnTo>
                <a:lnTo>
                  <a:pt x="1463426" y="314960"/>
                </a:lnTo>
                <a:lnTo>
                  <a:pt x="1457225" y="314960"/>
                </a:lnTo>
                <a:lnTo>
                  <a:pt x="1457601" y="316230"/>
                </a:lnTo>
                <a:close/>
              </a:path>
              <a:path w="4096384" h="836930">
                <a:moveTo>
                  <a:pt x="427827" y="299720"/>
                </a:moveTo>
                <a:lnTo>
                  <a:pt x="427701" y="299357"/>
                </a:lnTo>
                <a:lnTo>
                  <a:pt x="427664" y="299097"/>
                </a:lnTo>
                <a:lnTo>
                  <a:pt x="427827" y="299720"/>
                </a:lnTo>
                <a:close/>
              </a:path>
              <a:path w="4096384" h="836930">
                <a:moveTo>
                  <a:pt x="3196623" y="306070"/>
                </a:moveTo>
                <a:lnTo>
                  <a:pt x="3192313" y="306070"/>
                </a:lnTo>
                <a:lnTo>
                  <a:pt x="3189597" y="303494"/>
                </a:lnTo>
                <a:lnTo>
                  <a:pt x="3195653" y="300990"/>
                </a:lnTo>
                <a:lnTo>
                  <a:pt x="3199705" y="299134"/>
                </a:lnTo>
                <a:lnTo>
                  <a:pt x="3199827" y="299826"/>
                </a:lnTo>
                <a:lnTo>
                  <a:pt x="3199810" y="300762"/>
                </a:lnTo>
                <a:lnTo>
                  <a:pt x="3196623" y="306070"/>
                </a:lnTo>
                <a:close/>
              </a:path>
              <a:path w="4096384" h="836930">
                <a:moveTo>
                  <a:pt x="2163426" y="299720"/>
                </a:moveTo>
                <a:lnTo>
                  <a:pt x="2162248" y="299720"/>
                </a:lnTo>
                <a:lnTo>
                  <a:pt x="2162334" y="299233"/>
                </a:lnTo>
                <a:lnTo>
                  <a:pt x="2163426" y="299720"/>
                </a:lnTo>
                <a:close/>
              </a:path>
              <a:path w="4096384" h="836930">
                <a:moveTo>
                  <a:pt x="430682" y="303530"/>
                </a:moveTo>
                <a:lnTo>
                  <a:pt x="428502" y="303530"/>
                </a:lnTo>
                <a:lnTo>
                  <a:pt x="427894" y="302385"/>
                </a:lnTo>
                <a:lnTo>
                  <a:pt x="427783" y="300648"/>
                </a:lnTo>
                <a:lnTo>
                  <a:pt x="427664" y="299249"/>
                </a:lnTo>
                <a:lnTo>
                  <a:pt x="427827" y="299720"/>
                </a:lnTo>
                <a:lnTo>
                  <a:pt x="430569" y="299720"/>
                </a:lnTo>
                <a:lnTo>
                  <a:pt x="432358" y="302260"/>
                </a:lnTo>
                <a:lnTo>
                  <a:pt x="430682" y="30353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6192" y="299282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708316" y="307340"/>
                </a:moveTo>
                <a:lnTo>
                  <a:pt x="1706030" y="302385"/>
                </a:lnTo>
                <a:lnTo>
                  <a:pt x="1705972" y="299720"/>
                </a:lnTo>
                <a:lnTo>
                  <a:pt x="1706211" y="299357"/>
                </a:lnTo>
                <a:lnTo>
                  <a:pt x="1708316" y="307340"/>
                </a:lnTo>
                <a:close/>
              </a:path>
              <a:path w="4096384" h="836930">
                <a:moveTo>
                  <a:pt x="28879" y="300990"/>
                </a:moveTo>
                <a:lnTo>
                  <a:pt x="25192" y="300990"/>
                </a:lnTo>
                <a:lnTo>
                  <a:pt x="28211" y="299720"/>
                </a:lnTo>
                <a:lnTo>
                  <a:pt x="28879" y="3009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27877" y="313690"/>
                </a:lnTo>
                <a:lnTo>
                  <a:pt x="18153" y="303530"/>
                </a:lnTo>
                <a:lnTo>
                  <a:pt x="26868" y="303530"/>
                </a:lnTo>
                <a:lnTo>
                  <a:pt x="29553" y="300990"/>
                </a:lnTo>
                <a:lnTo>
                  <a:pt x="28879" y="300990"/>
                </a:lnTo>
                <a:lnTo>
                  <a:pt x="28211" y="299720"/>
                </a:lnTo>
                <a:lnTo>
                  <a:pt x="33907" y="299720"/>
                </a:lnTo>
                <a:lnTo>
                  <a:pt x="31393" y="30861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31553" y="308766"/>
                </a:lnTo>
                <a:lnTo>
                  <a:pt x="31454" y="308392"/>
                </a:lnTo>
                <a:lnTo>
                  <a:pt x="33907" y="299720"/>
                </a:lnTo>
                <a:lnTo>
                  <a:pt x="35584" y="30734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0534" y="320040"/>
                </a:moveTo>
                <a:lnTo>
                  <a:pt x="25028" y="320040"/>
                </a:lnTo>
                <a:lnTo>
                  <a:pt x="28211" y="313690"/>
                </a:lnTo>
                <a:lnTo>
                  <a:pt x="36592" y="313690"/>
                </a:lnTo>
                <a:lnTo>
                  <a:pt x="35584" y="307340"/>
                </a:lnTo>
                <a:lnTo>
                  <a:pt x="33907" y="299720"/>
                </a:lnTo>
                <a:lnTo>
                  <a:pt x="36088" y="299720"/>
                </a:lnTo>
                <a:lnTo>
                  <a:pt x="35420" y="302260"/>
                </a:lnTo>
                <a:lnTo>
                  <a:pt x="50986" y="302260"/>
                </a:lnTo>
                <a:lnTo>
                  <a:pt x="54476" y="303530"/>
                </a:lnTo>
                <a:lnTo>
                  <a:pt x="65891" y="303530"/>
                </a:lnTo>
                <a:lnTo>
                  <a:pt x="66594" y="304800"/>
                </a:lnTo>
                <a:lnTo>
                  <a:pt x="48994" y="304800"/>
                </a:lnTo>
                <a:lnTo>
                  <a:pt x="47992" y="306070"/>
                </a:lnTo>
                <a:lnTo>
                  <a:pt x="46479" y="306070"/>
                </a:lnTo>
                <a:lnTo>
                  <a:pt x="45934" y="307106"/>
                </a:lnTo>
                <a:lnTo>
                  <a:pt x="45811" y="311150"/>
                </a:lnTo>
                <a:lnTo>
                  <a:pt x="77660" y="311150"/>
                </a:lnTo>
                <a:lnTo>
                  <a:pt x="77660" y="312420"/>
                </a:lnTo>
                <a:lnTo>
                  <a:pt x="39106" y="312420"/>
                </a:lnTo>
                <a:lnTo>
                  <a:pt x="38623" y="313637"/>
                </a:lnTo>
                <a:lnTo>
                  <a:pt x="38602" y="316230"/>
                </a:lnTo>
                <a:lnTo>
                  <a:pt x="77516" y="316230"/>
                </a:lnTo>
                <a:lnTo>
                  <a:pt x="77372" y="317500"/>
                </a:lnTo>
                <a:lnTo>
                  <a:pt x="32401" y="317500"/>
                </a:lnTo>
                <a:lnTo>
                  <a:pt x="30534" y="32004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93066" y="303494"/>
                </a:lnTo>
                <a:lnTo>
                  <a:pt x="92798" y="302817"/>
                </a:lnTo>
                <a:lnTo>
                  <a:pt x="92683" y="301937"/>
                </a:lnTo>
                <a:lnTo>
                  <a:pt x="93414" y="299720"/>
                </a:lnTo>
                <a:lnTo>
                  <a:pt x="95595" y="302260"/>
                </a:lnTo>
                <a:lnTo>
                  <a:pt x="95261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84031" y="309880"/>
                </a:moveTo>
                <a:lnTo>
                  <a:pt x="78669" y="309880"/>
                </a:lnTo>
                <a:lnTo>
                  <a:pt x="70451" y="304800"/>
                </a:lnTo>
                <a:lnTo>
                  <a:pt x="94089" y="304800"/>
                </a:lnTo>
                <a:lnTo>
                  <a:pt x="95261" y="303530"/>
                </a:lnTo>
                <a:lnTo>
                  <a:pt x="95595" y="302260"/>
                </a:lnTo>
                <a:lnTo>
                  <a:pt x="93414" y="299720"/>
                </a:lnTo>
                <a:lnTo>
                  <a:pt x="129658" y="299720"/>
                </a:lnTo>
                <a:lnTo>
                  <a:pt x="130094" y="300990"/>
                </a:lnTo>
                <a:lnTo>
                  <a:pt x="109042" y="300990"/>
                </a:lnTo>
                <a:lnTo>
                  <a:pt x="104287" y="302285"/>
                </a:lnTo>
                <a:lnTo>
                  <a:pt x="99659" y="304800"/>
                </a:lnTo>
                <a:lnTo>
                  <a:pt x="99298" y="307340"/>
                </a:lnTo>
                <a:lnTo>
                  <a:pt x="86546" y="307340"/>
                </a:lnTo>
                <a:lnTo>
                  <a:pt x="84365" y="308610"/>
                </a:lnTo>
                <a:lnTo>
                  <a:pt x="84031" y="309880"/>
                </a:lnTo>
                <a:close/>
              </a:path>
              <a:path w="4096384" h="836930">
                <a:moveTo>
                  <a:pt x="135214" y="300990"/>
                </a:moveTo>
                <a:lnTo>
                  <a:pt x="134653" y="300990"/>
                </a:lnTo>
                <a:lnTo>
                  <a:pt x="134987" y="299720"/>
                </a:lnTo>
                <a:lnTo>
                  <a:pt x="135661" y="299720"/>
                </a:lnTo>
                <a:lnTo>
                  <a:pt x="135214" y="300990"/>
                </a:lnTo>
                <a:close/>
              </a:path>
              <a:path w="4096384" h="836930">
                <a:moveTo>
                  <a:pt x="153932" y="311150"/>
                </a:moveTo>
                <a:lnTo>
                  <a:pt x="127778" y="311150"/>
                </a:lnTo>
                <a:lnTo>
                  <a:pt x="129697" y="309941"/>
                </a:lnTo>
                <a:lnTo>
                  <a:pt x="129794" y="308610"/>
                </a:lnTo>
                <a:lnTo>
                  <a:pt x="127778" y="307340"/>
                </a:lnTo>
                <a:lnTo>
                  <a:pt x="132977" y="307340"/>
                </a:lnTo>
                <a:lnTo>
                  <a:pt x="135661" y="299720"/>
                </a:lnTo>
                <a:lnTo>
                  <a:pt x="140690" y="299720"/>
                </a:lnTo>
                <a:lnTo>
                  <a:pt x="140103" y="305246"/>
                </a:lnTo>
                <a:lnTo>
                  <a:pt x="140172" y="306392"/>
                </a:lnTo>
                <a:lnTo>
                  <a:pt x="141141" y="308392"/>
                </a:lnTo>
                <a:lnTo>
                  <a:pt x="140854" y="308610"/>
                </a:lnTo>
                <a:lnTo>
                  <a:pt x="141862" y="309880"/>
                </a:lnTo>
                <a:lnTo>
                  <a:pt x="152926" y="309880"/>
                </a:lnTo>
                <a:lnTo>
                  <a:pt x="153932" y="311150"/>
                </a:lnTo>
                <a:close/>
              </a:path>
              <a:path w="4096384" h="836930">
                <a:moveTo>
                  <a:pt x="431180" y="312420"/>
                </a:moveTo>
                <a:lnTo>
                  <a:pt x="433531" y="307340"/>
                </a:lnTo>
                <a:lnTo>
                  <a:pt x="435711" y="299720"/>
                </a:lnTo>
                <a:lnTo>
                  <a:pt x="439902" y="309880"/>
                </a:lnTo>
                <a:lnTo>
                  <a:pt x="437053" y="309880"/>
                </a:lnTo>
                <a:lnTo>
                  <a:pt x="431180" y="312420"/>
                </a:lnTo>
                <a:close/>
              </a:path>
              <a:path w="4096384" h="836930">
                <a:moveTo>
                  <a:pt x="577852" y="304800"/>
                </a:moveTo>
                <a:lnTo>
                  <a:pt x="574840" y="303530"/>
                </a:lnTo>
                <a:lnTo>
                  <a:pt x="575174" y="300990"/>
                </a:lnTo>
                <a:lnTo>
                  <a:pt x="576516" y="299720"/>
                </a:lnTo>
                <a:lnTo>
                  <a:pt x="577688" y="299720"/>
                </a:lnTo>
                <a:lnTo>
                  <a:pt x="578420" y="301937"/>
                </a:lnTo>
                <a:lnTo>
                  <a:pt x="578365" y="302869"/>
                </a:lnTo>
                <a:lnTo>
                  <a:pt x="577852" y="304800"/>
                </a:lnTo>
                <a:close/>
              </a:path>
              <a:path w="4096384" h="836930">
                <a:moveTo>
                  <a:pt x="525502" y="314960"/>
                </a:moveTo>
                <a:lnTo>
                  <a:pt x="517009" y="314960"/>
                </a:lnTo>
                <a:lnTo>
                  <a:pt x="519495" y="310245"/>
                </a:lnTo>
                <a:lnTo>
                  <a:pt x="519586" y="309493"/>
                </a:lnTo>
                <a:lnTo>
                  <a:pt x="519354" y="308610"/>
                </a:lnTo>
                <a:lnTo>
                  <a:pt x="519020" y="308610"/>
                </a:lnTo>
                <a:lnTo>
                  <a:pt x="518686" y="307340"/>
                </a:lnTo>
                <a:lnTo>
                  <a:pt x="513991" y="304800"/>
                </a:lnTo>
                <a:lnTo>
                  <a:pt x="577852" y="304800"/>
                </a:lnTo>
                <a:lnTo>
                  <a:pt x="578365" y="302869"/>
                </a:lnTo>
                <a:lnTo>
                  <a:pt x="578420" y="301937"/>
                </a:lnTo>
                <a:lnTo>
                  <a:pt x="577688" y="299720"/>
                </a:lnTo>
                <a:lnTo>
                  <a:pt x="601660" y="299720"/>
                </a:lnTo>
                <a:lnTo>
                  <a:pt x="605347" y="303530"/>
                </a:lnTo>
                <a:lnTo>
                  <a:pt x="615906" y="303530"/>
                </a:lnTo>
                <a:lnTo>
                  <a:pt x="621939" y="306070"/>
                </a:lnTo>
                <a:lnTo>
                  <a:pt x="635857" y="306070"/>
                </a:lnTo>
                <a:lnTo>
                  <a:pt x="633957" y="307340"/>
                </a:lnTo>
                <a:lnTo>
                  <a:pt x="597470" y="307340"/>
                </a:lnTo>
                <a:lnTo>
                  <a:pt x="596234" y="308509"/>
                </a:lnTo>
                <a:lnTo>
                  <a:pt x="596127" y="309880"/>
                </a:lnTo>
                <a:lnTo>
                  <a:pt x="562268" y="309880"/>
                </a:lnTo>
                <a:lnTo>
                  <a:pt x="562268" y="313690"/>
                </a:lnTo>
                <a:lnTo>
                  <a:pt x="528224" y="313697"/>
                </a:lnTo>
                <a:lnTo>
                  <a:pt x="525502" y="314960"/>
                </a:lnTo>
                <a:close/>
              </a:path>
              <a:path w="4096384" h="836930">
                <a:moveTo>
                  <a:pt x="605347" y="303530"/>
                </a:moveTo>
                <a:lnTo>
                  <a:pt x="601660" y="299720"/>
                </a:lnTo>
                <a:lnTo>
                  <a:pt x="604175" y="300990"/>
                </a:lnTo>
                <a:lnTo>
                  <a:pt x="605347" y="303530"/>
                </a:lnTo>
                <a:close/>
              </a:path>
              <a:path w="4096384" h="836930">
                <a:moveTo>
                  <a:pt x="615906" y="303530"/>
                </a:moveTo>
                <a:lnTo>
                  <a:pt x="605347" y="303530"/>
                </a:lnTo>
                <a:lnTo>
                  <a:pt x="604175" y="300990"/>
                </a:lnTo>
                <a:lnTo>
                  <a:pt x="601660" y="299720"/>
                </a:lnTo>
                <a:lnTo>
                  <a:pt x="617251" y="299720"/>
                </a:lnTo>
                <a:lnTo>
                  <a:pt x="612890" y="302260"/>
                </a:lnTo>
                <a:lnTo>
                  <a:pt x="615906" y="303530"/>
                </a:lnTo>
                <a:close/>
              </a:path>
              <a:path w="4096384" h="836930">
                <a:moveTo>
                  <a:pt x="660663" y="303530"/>
                </a:moveTo>
                <a:lnTo>
                  <a:pt x="657311" y="302260"/>
                </a:lnTo>
                <a:lnTo>
                  <a:pt x="658823" y="299720"/>
                </a:lnTo>
                <a:lnTo>
                  <a:pt x="660663" y="303530"/>
                </a:lnTo>
                <a:close/>
              </a:path>
              <a:path w="4096384" h="836930">
                <a:moveTo>
                  <a:pt x="676373" y="303530"/>
                </a:moveTo>
                <a:lnTo>
                  <a:pt x="660663" y="303530"/>
                </a:lnTo>
                <a:lnTo>
                  <a:pt x="658823" y="299720"/>
                </a:lnTo>
                <a:lnTo>
                  <a:pt x="671389" y="299720"/>
                </a:lnTo>
                <a:lnTo>
                  <a:pt x="670550" y="300990"/>
                </a:lnTo>
                <a:lnTo>
                  <a:pt x="671389" y="302260"/>
                </a:lnTo>
                <a:lnTo>
                  <a:pt x="676613" y="302260"/>
                </a:lnTo>
                <a:lnTo>
                  <a:pt x="676373" y="303530"/>
                </a:lnTo>
                <a:close/>
              </a:path>
              <a:path w="4096384" h="836930">
                <a:moveTo>
                  <a:pt x="672233" y="302260"/>
                </a:moveTo>
                <a:lnTo>
                  <a:pt x="671389" y="302260"/>
                </a:lnTo>
                <a:lnTo>
                  <a:pt x="670550" y="300990"/>
                </a:lnTo>
                <a:lnTo>
                  <a:pt x="671389" y="299720"/>
                </a:lnTo>
                <a:lnTo>
                  <a:pt x="672233" y="299720"/>
                </a:lnTo>
                <a:lnTo>
                  <a:pt x="673235" y="300990"/>
                </a:lnTo>
                <a:lnTo>
                  <a:pt x="672233" y="302260"/>
                </a:lnTo>
                <a:close/>
              </a:path>
              <a:path w="4096384" h="836930">
                <a:moveTo>
                  <a:pt x="676613" y="302260"/>
                </a:moveTo>
                <a:lnTo>
                  <a:pt x="672233" y="302260"/>
                </a:lnTo>
                <a:lnTo>
                  <a:pt x="673235" y="300990"/>
                </a:lnTo>
                <a:lnTo>
                  <a:pt x="672233" y="299720"/>
                </a:lnTo>
                <a:lnTo>
                  <a:pt x="677092" y="299720"/>
                </a:lnTo>
                <a:lnTo>
                  <a:pt x="676613" y="302260"/>
                </a:lnTo>
                <a:close/>
              </a:path>
              <a:path w="4096384" h="836930">
                <a:moveTo>
                  <a:pt x="674911" y="312420"/>
                </a:moveTo>
                <a:lnTo>
                  <a:pt x="675456" y="308395"/>
                </a:lnTo>
                <a:lnTo>
                  <a:pt x="677092" y="299720"/>
                </a:lnTo>
                <a:lnTo>
                  <a:pt x="681200" y="308610"/>
                </a:lnTo>
                <a:lnTo>
                  <a:pt x="679776" y="308610"/>
                </a:lnTo>
                <a:lnTo>
                  <a:pt x="674911" y="312420"/>
                </a:lnTo>
                <a:close/>
              </a:path>
              <a:path w="4096384" h="836930">
                <a:moveTo>
                  <a:pt x="705339" y="317500"/>
                </a:moveTo>
                <a:lnTo>
                  <a:pt x="686815" y="317500"/>
                </a:lnTo>
                <a:lnTo>
                  <a:pt x="687147" y="314960"/>
                </a:lnTo>
                <a:lnTo>
                  <a:pt x="687272" y="313637"/>
                </a:lnTo>
                <a:lnTo>
                  <a:pt x="686311" y="312420"/>
                </a:lnTo>
                <a:lnTo>
                  <a:pt x="684131" y="309880"/>
                </a:lnTo>
                <a:lnTo>
                  <a:pt x="681787" y="309880"/>
                </a:lnTo>
                <a:lnTo>
                  <a:pt x="677092" y="299720"/>
                </a:lnTo>
                <a:lnTo>
                  <a:pt x="696539" y="299720"/>
                </a:lnTo>
                <a:lnTo>
                  <a:pt x="696539" y="300990"/>
                </a:lnTo>
                <a:lnTo>
                  <a:pt x="682291" y="300990"/>
                </a:lnTo>
                <a:lnTo>
                  <a:pt x="682042" y="301937"/>
                </a:lnTo>
                <a:lnTo>
                  <a:pt x="681991" y="302285"/>
                </a:lnTo>
                <a:lnTo>
                  <a:pt x="683627" y="303530"/>
                </a:lnTo>
                <a:lnTo>
                  <a:pt x="696539" y="303530"/>
                </a:lnTo>
                <a:lnTo>
                  <a:pt x="696539" y="304800"/>
                </a:lnTo>
                <a:lnTo>
                  <a:pt x="708770" y="304800"/>
                </a:lnTo>
                <a:lnTo>
                  <a:pt x="710670" y="306070"/>
                </a:lnTo>
                <a:lnTo>
                  <a:pt x="705418" y="306070"/>
                </a:lnTo>
                <a:lnTo>
                  <a:pt x="703748" y="307340"/>
                </a:lnTo>
                <a:lnTo>
                  <a:pt x="703578" y="307340"/>
                </a:lnTo>
                <a:lnTo>
                  <a:pt x="705084" y="308610"/>
                </a:lnTo>
                <a:lnTo>
                  <a:pt x="714470" y="308610"/>
                </a:lnTo>
                <a:lnTo>
                  <a:pt x="720170" y="312420"/>
                </a:lnTo>
                <a:lnTo>
                  <a:pt x="697875" y="312420"/>
                </a:lnTo>
                <a:lnTo>
                  <a:pt x="696205" y="313690"/>
                </a:lnTo>
                <a:lnTo>
                  <a:pt x="695865" y="313690"/>
                </a:lnTo>
                <a:lnTo>
                  <a:pt x="696861" y="314945"/>
                </a:lnTo>
                <a:lnTo>
                  <a:pt x="698379" y="316230"/>
                </a:lnTo>
                <a:lnTo>
                  <a:pt x="706554" y="316230"/>
                </a:lnTo>
                <a:lnTo>
                  <a:pt x="705339" y="317500"/>
                </a:lnTo>
                <a:close/>
              </a:path>
              <a:path w="4096384" h="836930">
                <a:moveTo>
                  <a:pt x="696539" y="304800"/>
                </a:moveTo>
                <a:lnTo>
                  <a:pt x="696539" y="299720"/>
                </a:lnTo>
                <a:lnTo>
                  <a:pt x="700396" y="299720"/>
                </a:lnTo>
                <a:lnTo>
                  <a:pt x="703912" y="303530"/>
                </a:lnTo>
                <a:lnTo>
                  <a:pt x="696539" y="304800"/>
                </a:lnTo>
                <a:close/>
              </a:path>
              <a:path w="4096384" h="836930">
                <a:moveTo>
                  <a:pt x="708770" y="304800"/>
                </a:moveTo>
                <a:lnTo>
                  <a:pt x="696539" y="304800"/>
                </a:lnTo>
                <a:lnTo>
                  <a:pt x="703912" y="303530"/>
                </a:lnTo>
                <a:lnTo>
                  <a:pt x="700396" y="299720"/>
                </a:lnTo>
                <a:lnTo>
                  <a:pt x="705365" y="299720"/>
                </a:lnTo>
                <a:lnTo>
                  <a:pt x="706426" y="300990"/>
                </a:lnTo>
                <a:lnTo>
                  <a:pt x="709831" y="300990"/>
                </a:lnTo>
                <a:lnTo>
                  <a:pt x="709608" y="302260"/>
                </a:lnTo>
                <a:lnTo>
                  <a:pt x="708770" y="304800"/>
                </a:lnTo>
                <a:close/>
              </a:path>
              <a:path w="4096384" h="836930">
                <a:moveTo>
                  <a:pt x="736599" y="306070"/>
                </a:moveTo>
                <a:lnTo>
                  <a:pt x="733246" y="299720"/>
                </a:lnTo>
                <a:lnTo>
                  <a:pt x="740456" y="299720"/>
                </a:lnTo>
                <a:lnTo>
                  <a:pt x="741004" y="300762"/>
                </a:lnTo>
                <a:lnTo>
                  <a:pt x="741109" y="301016"/>
                </a:lnTo>
                <a:lnTo>
                  <a:pt x="739781" y="303530"/>
                </a:lnTo>
                <a:lnTo>
                  <a:pt x="736599" y="306070"/>
                </a:lnTo>
                <a:close/>
              </a:path>
              <a:path w="4096384" h="836930">
                <a:moveTo>
                  <a:pt x="781832" y="332544"/>
                </a:moveTo>
                <a:lnTo>
                  <a:pt x="780352" y="321310"/>
                </a:lnTo>
                <a:lnTo>
                  <a:pt x="772972" y="320040"/>
                </a:lnTo>
                <a:lnTo>
                  <a:pt x="769620" y="320040"/>
                </a:lnTo>
                <a:lnTo>
                  <a:pt x="766104" y="311150"/>
                </a:lnTo>
                <a:lnTo>
                  <a:pt x="730058" y="311150"/>
                </a:lnTo>
                <a:lnTo>
                  <a:pt x="733076" y="308610"/>
                </a:lnTo>
                <a:lnTo>
                  <a:pt x="733076" y="307340"/>
                </a:lnTo>
                <a:lnTo>
                  <a:pt x="731570" y="306070"/>
                </a:lnTo>
                <a:lnTo>
                  <a:pt x="736599" y="306070"/>
                </a:lnTo>
                <a:lnTo>
                  <a:pt x="739781" y="303530"/>
                </a:lnTo>
                <a:lnTo>
                  <a:pt x="741109" y="301016"/>
                </a:lnTo>
                <a:lnTo>
                  <a:pt x="740456" y="299720"/>
                </a:lnTo>
                <a:lnTo>
                  <a:pt x="756796" y="299720"/>
                </a:lnTo>
                <a:lnTo>
                  <a:pt x="756544" y="300990"/>
                </a:lnTo>
                <a:lnTo>
                  <a:pt x="746322" y="300990"/>
                </a:lnTo>
                <a:lnTo>
                  <a:pt x="755038" y="308610"/>
                </a:lnTo>
                <a:lnTo>
                  <a:pt x="766255" y="308610"/>
                </a:lnTo>
                <a:lnTo>
                  <a:pt x="769122" y="314960"/>
                </a:lnTo>
                <a:lnTo>
                  <a:pt x="773810" y="314960"/>
                </a:lnTo>
                <a:lnTo>
                  <a:pt x="778171" y="317500"/>
                </a:lnTo>
                <a:lnTo>
                  <a:pt x="781858" y="318770"/>
                </a:lnTo>
                <a:lnTo>
                  <a:pt x="784958" y="318770"/>
                </a:lnTo>
                <a:lnTo>
                  <a:pt x="783616" y="319967"/>
                </a:lnTo>
                <a:lnTo>
                  <a:pt x="783583" y="320102"/>
                </a:lnTo>
                <a:lnTo>
                  <a:pt x="785544" y="322580"/>
                </a:lnTo>
                <a:lnTo>
                  <a:pt x="810631" y="322580"/>
                </a:lnTo>
                <a:lnTo>
                  <a:pt x="810858" y="325120"/>
                </a:lnTo>
                <a:lnTo>
                  <a:pt x="836735" y="325120"/>
                </a:lnTo>
                <a:lnTo>
                  <a:pt x="836881" y="326390"/>
                </a:lnTo>
                <a:lnTo>
                  <a:pt x="805489" y="326390"/>
                </a:lnTo>
                <a:lnTo>
                  <a:pt x="803819" y="327660"/>
                </a:lnTo>
                <a:lnTo>
                  <a:pt x="800801" y="331470"/>
                </a:lnTo>
                <a:lnTo>
                  <a:pt x="789067" y="331470"/>
                </a:lnTo>
                <a:lnTo>
                  <a:pt x="781832" y="332544"/>
                </a:lnTo>
                <a:close/>
              </a:path>
              <a:path w="4096384" h="836930">
                <a:moveTo>
                  <a:pt x="796270" y="300990"/>
                </a:moveTo>
                <a:lnTo>
                  <a:pt x="796340" y="299858"/>
                </a:lnTo>
                <a:lnTo>
                  <a:pt x="796440" y="299720"/>
                </a:lnTo>
                <a:lnTo>
                  <a:pt x="798114" y="299720"/>
                </a:lnTo>
                <a:lnTo>
                  <a:pt x="796270" y="300990"/>
                </a:lnTo>
                <a:close/>
              </a:path>
              <a:path w="4096384" h="836930">
                <a:moveTo>
                  <a:pt x="871033" y="303530"/>
                </a:moveTo>
                <a:lnTo>
                  <a:pt x="876736" y="299720"/>
                </a:lnTo>
                <a:lnTo>
                  <a:pt x="873888" y="302260"/>
                </a:lnTo>
                <a:lnTo>
                  <a:pt x="871033" y="303530"/>
                </a:lnTo>
                <a:close/>
              </a:path>
              <a:path w="4096384" h="836930">
                <a:moveTo>
                  <a:pt x="883605" y="303530"/>
                </a:moveTo>
                <a:lnTo>
                  <a:pt x="871033" y="303530"/>
                </a:lnTo>
                <a:lnTo>
                  <a:pt x="873888" y="302260"/>
                </a:lnTo>
                <a:lnTo>
                  <a:pt x="876736" y="299720"/>
                </a:lnTo>
                <a:lnTo>
                  <a:pt x="885615" y="299720"/>
                </a:lnTo>
                <a:lnTo>
                  <a:pt x="883605" y="303530"/>
                </a:lnTo>
                <a:close/>
              </a:path>
              <a:path w="4096384" h="836930">
                <a:moveTo>
                  <a:pt x="881595" y="307340"/>
                </a:moveTo>
                <a:lnTo>
                  <a:pt x="885615" y="299720"/>
                </a:lnTo>
                <a:lnTo>
                  <a:pt x="894003" y="303530"/>
                </a:lnTo>
                <a:lnTo>
                  <a:pt x="887966" y="304800"/>
                </a:lnTo>
                <a:lnTo>
                  <a:pt x="881595" y="307340"/>
                </a:lnTo>
                <a:close/>
              </a:path>
              <a:path w="4096384" h="836930">
                <a:moveTo>
                  <a:pt x="893414" y="307340"/>
                </a:moveTo>
                <a:lnTo>
                  <a:pt x="881595" y="307340"/>
                </a:lnTo>
                <a:lnTo>
                  <a:pt x="887966" y="304800"/>
                </a:lnTo>
                <a:lnTo>
                  <a:pt x="894003" y="303530"/>
                </a:lnTo>
                <a:lnTo>
                  <a:pt x="885615" y="299720"/>
                </a:lnTo>
                <a:lnTo>
                  <a:pt x="913274" y="299720"/>
                </a:lnTo>
                <a:lnTo>
                  <a:pt x="911263" y="300990"/>
                </a:lnTo>
                <a:lnTo>
                  <a:pt x="911093" y="300990"/>
                </a:lnTo>
                <a:lnTo>
                  <a:pt x="912606" y="302260"/>
                </a:lnTo>
                <a:lnTo>
                  <a:pt x="925014" y="302260"/>
                </a:lnTo>
                <a:lnTo>
                  <a:pt x="926350" y="306070"/>
                </a:lnTo>
                <a:lnTo>
                  <a:pt x="895339" y="306070"/>
                </a:lnTo>
                <a:lnTo>
                  <a:pt x="893414" y="307340"/>
                </a:lnTo>
                <a:close/>
              </a:path>
              <a:path w="4096384" h="836930">
                <a:moveTo>
                  <a:pt x="914616" y="302260"/>
                </a:moveTo>
                <a:lnTo>
                  <a:pt x="912606" y="302260"/>
                </a:lnTo>
                <a:lnTo>
                  <a:pt x="911093" y="300990"/>
                </a:lnTo>
                <a:lnTo>
                  <a:pt x="911263" y="300990"/>
                </a:lnTo>
                <a:lnTo>
                  <a:pt x="913274" y="299720"/>
                </a:lnTo>
                <a:lnTo>
                  <a:pt x="914786" y="300990"/>
                </a:lnTo>
                <a:lnTo>
                  <a:pt x="914616" y="302260"/>
                </a:lnTo>
                <a:close/>
              </a:path>
              <a:path w="4096384" h="836930">
                <a:moveTo>
                  <a:pt x="925014" y="302260"/>
                </a:moveTo>
                <a:lnTo>
                  <a:pt x="914616" y="302260"/>
                </a:lnTo>
                <a:lnTo>
                  <a:pt x="914786" y="300990"/>
                </a:lnTo>
                <a:lnTo>
                  <a:pt x="913274" y="299720"/>
                </a:lnTo>
                <a:lnTo>
                  <a:pt x="928694" y="299720"/>
                </a:lnTo>
                <a:lnTo>
                  <a:pt x="924673" y="300990"/>
                </a:lnTo>
                <a:lnTo>
                  <a:pt x="925014" y="302260"/>
                </a:lnTo>
                <a:close/>
              </a:path>
              <a:path w="4096384" h="836930">
                <a:moveTo>
                  <a:pt x="927692" y="306070"/>
                </a:moveTo>
                <a:lnTo>
                  <a:pt x="926350" y="306070"/>
                </a:lnTo>
                <a:lnTo>
                  <a:pt x="925023" y="302285"/>
                </a:lnTo>
                <a:lnTo>
                  <a:pt x="924673" y="300990"/>
                </a:lnTo>
                <a:lnTo>
                  <a:pt x="928694" y="299720"/>
                </a:lnTo>
                <a:lnTo>
                  <a:pt x="928588" y="302663"/>
                </a:lnTo>
                <a:lnTo>
                  <a:pt x="927692" y="306070"/>
                </a:lnTo>
                <a:close/>
              </a:path>
              <a:path w="4096384" h="836930">
                <a:moveTo>
                  <a:pt x="1082712" y="325120"/>
                </a:moveTo>
                <a:lnTo>
                  <a:pt x="949654" y="325120"/>
                </a:lnTo>
                <a:lnTo>
                  <a:pt x="947356" y="321396"/>
                </a:lnTo>
                <a:lnTo>
                  <a:pt x="947411" y="319494"/>
                </a:lnTo>
                <a:lnTo>
                  <a:pt x="947807" y="317500"/>
                </a:lnTo>
                <a:lnTo>
                  <a:pt x="998095" y="317500"/>
                </a:lnTo>
                <a:lnTo>
                  <a:pt x="995076" y="308610"/>
                </a:lnTo>
                <a:lnTo>
                  <a:pt x="991560" y="308610"/>
                </a:lnTo>
                <a:lnTo>
                  <a:pt x="984521" y="300990"/>
                </a:lnTo>
                <a:lnTo>
                  <a:pt x="1075039" y="300990"/>
                </a:lnTo>
                <a:lnTo>
                  <a:pt x="1073526" y="299720"/>
                </a:lnTo>
                <a:lnTo>
                  <a:pt x="1086568" y="299720"/>
                </a:lnTo>
                <a:lnTo>
                  <a:pt x="1086432" y="304800"/>
                </a:lnTo>
                <a:lnTo>
                  <a:pt x="1210645" y="304800"/>
                </a:lnTo>
                <a:lnTo>
                  <a:pt x="1211795" y="306070"/>
                </a:lnTo>
                <a:lnTo>
                  <a:pt x="1094316" y="306070"/>
                </a:lnTo>
                <a:lnTo>
                  <a:pt x="1092374" y="308515"/>
                </a:lnTo>
                <a:lnTo>
                  <a:pt x="1092421" y="308916"/>
                </a:lnTo>
                <a:lnTo>
                  <a:pt x="1092773" y="309804"/>
                </a:lnTo>
                <a:lnTo>
                  <a:pt x="1092884" y="309941"/>
                </a:lnTo>
                <a:lnTo>
                  <a:pt x="1094479" y="311150"/>
                </a:lnTo>
                <a:lnTo>
                  <a:pt x="1121858" y="311150"/>
                </a:lnTo>
                <a:lnTo>
                  <a:pt x="1122472" y="312420"/>
                </a:lnTo>
                <a:lnTo>
                  <a:pt x="1169662" y="312420"/>
                </a:lnTo>
                <a:lnTo>
                  <a:pt x="1168362" y="313690"/>
                </a:lnTo>
                <a:lnTo>
                  <a:pt x="1033630" y="313690"/>
                </a:lnTo>
                <a:lnTo>
                  <a:pt x="1033630" y="318770"/>
                </a:lnTo>
                <a:lnTo>
                  <a:pt x="1068163" y="318770"/>
                </a:lnTo>
                <a:lnTo>
                  <a:pt x="1068163" y="320040"/>
                </a:lnTo>
                <a:lnTo>
                  <a:pt x="1041009" y="320040"/>
                </a:lnTo>
                <a:lnTo>
                  <a:pt x="1039667" y="321310"/>
                </a:lnTo>
                <a:lnTo>
                  <a:pt x="1040675" y="323850"/>
                </a:lnTo>
                <a:lnTo>
                  <a:pt x="1080599" y="323850"/>
                </a:lnTo>
                <a:lnTo>
                  <a:pt x="1082712" y="325120"/>
                </a:lnTo>
                <a:close/>
              </a:path>
              <a:path w="4096384" h="836930">
                <a:moveTo>
                  <a:pt x="1125660" y="303530"/>
                </a:moveTo>
                <a:lnTo>
                  <a:pt x="1119289" y="303530"/>
                </a:lnTo>
                <a:lnTo>
                  <a:pt x="1115433" y="300990"/>
                </a:lnTo>
                <a:lnTo>
                  <a:pt x="1111078" y="299720"/>
                </a:lnTo>
                <a:lnTo>
                  <a:pt x="1126832" y="299720"/>
                </a:lnTo>
                <a:lnTo>
                  <a:pt x="1125660" y="303530"/>
                </a:lnTo>
                <a:close/>
              </a:path>
              <a:path w="4096384" h="836930">
                <a:moveTo>
                  <a:pt x="1130519" y="303530"/>
                </a:moveTo>
                <a:lnTo>
                  <a:pt x="1125660" y="303530"/>
                </a:lnTo>
                <a:lnTo>
                  <a:pt x="1126832" y="299720"/>
                </a:lnTo>
                <a:lnTo>
                  <a:pt x="1130185" y="299720"/>
                </a:lnTo>
                <a:lnTo>
                  <a:pt x="1130519" y="303530"/>
                </a:lnTo>
                <a:close/>
              </a:path>
              <a:path w="4096384" h="836930">
                <a:moveTo>
                  <a:pt x="1194387" y="304800"/>
                </a:moveTo>
                <a:lnTo>
                  <a:pt x="1086432" y="304800"/>
                </a:lnTo>
                <a:lnTo>
                  <a:pt x="1087938" y="303530"/>
                </a:lnTo>
                <a:lnTo>
                  <a:pt x="1130519" y="303530"/>
                </a:lnTo>
                <a:lnTo>
                  <a:pt x="1130185" y="299720"/>
                </a:lnTo>
                <a:lnTo>
                  <a:pt x="1194387" y="299720"/>
                </a:lnTo>
                <a:lnTo>
                  <a:pt x="1193215" y="300990"/>
                </a:lnTo>
                <a:lnTo>
                  <a:pt x="1194387" y="304800"/>
                </a:lnTo>
                <a:close/>
              </a:path>
              <a:path w="4096384" h="836930">
                <a:moveTo>
                  <a:pt x="1195559" y="304800"/>
                </a:moveTo>
                <a:lnTo>
                  <a:pt x="1194387" y="304800"/>
                </a:lnTo>
                <a:lnTo>
                  <a:pt x="1193215" y="300990"/>
                </a:lnTo>
                <a:lnTo>
                  <a:pt x="1194387" y="299720"/>
                </a:lnTo>
                <a:lnTo>
                  <a:pt x="1195559" y="299720"/>
                </a:lnTo>
                <a:lnTo>
                  <a:pt x="1196731" y="300990"/>
                </a:lnTo>
                <a:lnTo>
                  <a:pt x="1195559" y="304800"/>
                </a:lnTo>
                <a:close/>
              </a:path>
              <a:path w="4096384" h="836930">
                <a:moveTo>
                  <a:pt x="1419005" y="306070"/>
                </a:moveTo>
                <a:lnTo>
                  <a:pt x="1419072" y="303275"/>
                </a:lnTo>
                <a:lnTo>
                  <a:pt x="1420007" y="299720"/>
                </a:lnTo>
                <a:lnTo>
                  <a:pt x="1419005" y="306070"/>
                </a:lnTo>
                <a:close/>
              </a:path>
              <a:path w="4096384" h="836930">
                <a:moveTo>
                  <a:pt x="1428224" y="306070"/>
                </a:moveTo>
                <a:lnTo>
                  <a:pt x="1419005" y="306070"/>
                </a:lnTo>
                <a:lnTo>
                  <a:pt x="1420007" y="299720"/>
                </a:lnTo>
                <a:lnTo>
                  <a:pt x="1422692" y="299720"/>
                </a:lnTo>
                <a:lnTo>
                  <a:pt x="1421519" y="300990"/>
                </a:lnTo>
                <a:lnTo>
                  <a:pt x="1422358" y="302260"/>
                </a:lnTo>
                <a:lnTo>
                  <a:pt x="1435849" y="302260"/>
                </a:lnTo>
                <a:lnTo>
                  <a:pt x="1432245" y="303530"/>
                </a:lnTo>
                <a:lnTo>
                  <a:pt x="1430903" y="303530"/>
                </a:lnTo>
                <a:lnTo>
                  <a:pt x="1428224" y="306070"/>
                </a:lnTo>
                <a:close/>
              </a:path>
              <a:path w="4096384" h="836930">
                <a:moveTo>
                  <a:pt x="1435874" y="302385"/>
                </a:moveTo>
                <a:lnTo>
                  <a:pt x="1435597" y="300990"/>
                </a:lnTo>
                <a:lnTo>
                  <a:pt x="1436435" y="299720"/>
                </a:lnTo>
                <a:lnTo>
                  <a:pt x="1438786" y="299720"/>
                </a:lnTo>
                <a:lnTo>
                  <a:pt x="1443311" y="300990"/>
                </a:lnTo>
                <a:lnTo>
                  <a:pt x="1442094" y="302260"/>
                </a:lnTo>
                <a:lnTo>
                  <a:pt x="1436272" y="302260"/>
                </a:lnTo>
                <a:lnTo>
                  <a:pt x="1435874" y="302385"/>
                </a:lnTo>
                <a:close/>
              </a:path>
              <a:path w="4096384" h="836930">
                <a:moveTo>
                  <a:pt x="1450179" y="316230"/>
                </a:moveTo>
                <a:lnTo>
                  <a:pt x="1439788" y="316230"/>
                </a:lnTo>
                <a:lnTo>
                  <a:pt x="1440110" y="314945"/>
                </a:lnTo>
                <a:lnTo>
                  <a:pt x="1439120" y="313690"/>
                </a:lnTo>
                <a:lnTo>
                  <a:pt x="1435768" y="312420"/>
                </a:lnTo>
                <a:lnTo>
                  <a:pt x="1444483" y="312420"/>
                </a:lnTo>
                <a:lnTo>
                  <a:pt x="1444483" y="306070"/>
                </a:lnTo>
                <a:lnTo>
                  <a:pt x="1438446" y="306070"/>
                </a:lnTo>
                <a:lnTo>
                  <a:pt x="1443311" y="300990"/>
                </a:lnTo>
                <a:lnTo>
                  <a:pt x="1438786" y="299720"/>
                </a:lnTo>
                <a:lnTo>
                  <a:pt x="1447331" y="299720"/>
                </a:lnTo>
                <a:lnTo>
                  <a:pt x="1445491" y="303530"/>
                </a:lnTo>
                <a:lnTo>
                  <a:pt x="1456921" y="303530"/>
                </a:lnTo>
                <a:lnTo>
                  <a:pt x="1460007" y="308610"/>
                </a:lnTo>
                <a:lnTo>
                  <a:pt x="1453368" y="308610"/>
                </a:lnTo>
                <a:lnTo>
                  <a:pt x="1452288" y="310951"/>
                </a:lnTo>
                <a:lnTo>
                  <a:pt x="1452389" y="311735"/>
                </a:lnTo>
                <a:lnTo>
                  <a:pt x="1453034" y="313690"/>
                </a:lnTo>
                <a:lnTo>
                  <a:pt x="1449846" y="313690"/>
                </a:lnTo>
                <a:lnTo>
                  <a:pt x="1447665" y="314960"/>
                </a:lnTo>
                <a:lnTo>
                  <a:pt x="1447835" y="314960"/>
                </a:lnTo>
                <a:lnTo>
                  <a:pt x="1450179" y="316230"/>
                </a:lnTo>
                <a:close/>
              </a:path>
              <a:path w="4096384" h="836930">
                <a:moveTo>
                  <a:pt x="1448503" y="303530"/>
                </a:moveTo>
                <a:lnTo>
                  <a:pt x="1445491" y="303530"/>
                </a:lnTo>
                <a:lnTo>
                  <a:pt x="1447331" y="299720"/>
                </a:lnTo>
                <a:lnTo>
                  <a:pt x="1448503" y="302260"/>
                </a:lnTo>
                <a:lnTo>
                  <a:pt x="1448503" y="303530"/>
                </a:lnTo>
                <a:close/>
              </a:path>
              <a:path w="4096384" h="836930">
                <a:moveTo>
                  <a:pt x="1477838" y="303530"/>
                </a:moveTo>
                <a:lnTo>
                  <a:pt x="1477088" y="302385"/>
                </a:lnTo>
                <a:lnTo>
                  <a:pt x="1476999" y="301016"/>
                </a:lnTo>
                <a:lnTo>
                  <a:pt x="1477074" y="300445"/>
                </a:lnTo>
                <a:lnTo>
                  <a:pt x="1477838" y="299720"/>
                </a:lnTo>
                <a:lnTo>
                  <a:pt x="1478676" y="299720"/>
                </a:lnTo>
                <a:lnTo>
                  <a:pt x="1479116" y="301937"/>
                </a:lnTo>
                <a:lnTo>
                  <a:pt x="1479048" y="302385"/>
                </a:lnTo>
                <a:lnTo>
                  <a:pt x="1477838" y="303530"/>
                </a:lnTo>
                <a:close/>
              </a:path>
              <a:path w="4096384" h="836930">
                <a:moveTo>
                  <a:pt x="1481576" y="303530"/>
                </a:moveTo>
                <a:lnTo>
                  <a:pt x="1477838" y="303530"/>
                </a:lnTo>
                <a:lnTo>
                  <a:pt x="1479048" y="302385"/>
                </a:lnTo>
                <a:lnTo>
                  <a:pt x="1479116" y="301937"/>
                </a:lnTo>
                <a:lnTo>
                  <a:pt x="1478676" y="299720"/>
                </a:lnTo>
                <a:lnTo>
                  <a:pt x="1495072" y="299720"/>
                </a:lnTo>
                <a:lnTo>
                  <a:pt x="1496781" y="300990"/>
                </a:lnTo>
                <a:lnTo>
                  <a:pt x="1497789" y="300990"/>
                </a:lnTo>
                <a:lnTo>
                  <a:pt x="1496951" y="302260"/>
                </a:lnTo>
                <a:lnTo>
                  <a:pt x="1486115" y="302260"/>
                </a:lnTo>
                <a:lnTo>
                  <a:pt x="1481576" y="303530"/>
                </a:lnTo>
                <a:close/>
              </a:path>
              <a:path w="4096384" h="836930">
                <a:moveTo>
                  <a:pt x="1500978" y="304800"/>
                </a:moveTo>
                <a:lnTo>
                  <a:pt x="1492256" y="304800"/>
                </a:lnTo>
                <a:lnTo>
                  <a:pt x="1496113" y="303530"/>
                </a:lnTo>
                <a:lnTo>
                  <a:pt x="1498627" y="299720"/>
                </a:lnTo>
                <a:lnTo>
                  <a:pt x="1503322" y="299720"/>
                </a:lnTo>
                <a:lnTo>
                  <a:pt x="1503657" y="301749"/>
                </a:lnTo>
                <a:lnTo>
                  <a:pt x="1500978" y="304800"/>
                </a:lnTo>
                <a:close/>
              </a:path>
              <a:path w="4096384" h="836930">
                <a:moveTo>
                  <a:pt x="1503657" y="301749"/>
                </a:moveTo>
                <a:lnTo>
                  <a:pt x="1503322" y="299720"/>
                </a:lnTo>
                <a:lnTo>
                  <a:pt x="1503874" y="299720"/>
                </a:lnTo>
                <a:lnTo>
                  <a:pt x="1504203" y="300648"/>
                </a:lnTo>
                <a:lnTo>
                  <a:pt x="1504300" y="301016"/>
                </a:lnTo>
                <a:lnTo>
                  <a:pt x="1503657" y="301749"/>
                </a:lnTo>
                <a:close/>
              </a:path>
              <a:path w="4096384" h="836930">
                <a:moveTo>
                  <a:pt x="1557624" y="312420"/>
                </a:moveTo>
                <a:lnTo>
                  <a:pt x="1560976" y="307340"/>
                </a:lnTo>
                <a:lnTo>
                  <a:pt x="1567177" y="299720"/>
                </a:lnTo>
                <a:lnTo>
                  <a:pt x="1569023" y="303530"/>
                </a:lnTo>
                <a:lnTo>
                  <a:pt x="1570025" y="308610"/>
                </a:lnTo>
                <a:lnTo>
                  <a:pt x="1561644" y="308610"/>
                </a:lnTo>
                <a:lnTo>
                  <a:pt x="1559332" y="311895"/>
                </a:lnTo>
                <a:lnTo>
                  <a:pt x="1557624" y="312420"/>
                </a:lnTo>
                <a:close/>
              </a:path>
              <a:path w="4096384" h="836930">
                <a:moveTo>
                  <a:pt x="1608512" y="306070"/>
                </a:moveTo>
                <a:lnTo>
                  <a:pt x="1607617" y="306070"/>
                </a:lnTo>
                <a:lnTo>
                  <a:pt x="1608749" y="299720"/>
                </a:lnTo>
                <a:lnTo>
                  <a:pt x="1609253" y="302260"/>
                </a:lnTo>
                <a:lnTo>
                  <a:pt x="1612770" y="302260"/>
                </a:lnTo>
                <a:lnTo>
                  <a:pt x="1608512" y="306070"/>
                </a:lnTo>
                <a:close/>
              </a:path>
              <a:path w="4096384" h="836930">
                <a:moveTo>
                  <a:pt x="1609253" y="302260"/>
                </a:moveTo>
                <a:lnTo>
                  <a:pt x="1608749" y="299720"/>
                </a:lnTo>
                <a:lnTo>
                  <a:pt x="1609127" y="299720"/>
                </a:lnTo>
                <a:lnTo>
                  <a:pt x="1609253" y="30226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8533" y="299720"/>
                </a:lnTo>
                <a:lnTo>
                  <a:pt x="1661507" y="304458"/>
                </a:lnTo>
                <a:lnTo>
                  <a:pt x="1660379" y="304800"/>
                </a:lnTo>
                <a:lnTo>
                  <a:pt x="1679486" y="304800"/>
                </a:lnTo>
                <a:lnTo>
                  <a:pt x="1675800" y="307340"/>
                </a:lnTo>
                <a:lnTo>
                  <a:pt x="1663057" y="307340"/>
                </a:lnTo>
                <a:lnTo>
                  <a:pt x="1664201" y="309804"/>
                </a:lnTo>
                <a:lnTo>
                  <a:pt x="1664098" y="309941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946456" y="308515"/>
                </a:moveTo>
                <a:lnTo>
                  <a:pt x="1944191" y="304832"/>
                </a:lnTo>
                <a:lnTo>
                  <a:pt x="1942828" y="299720"/>
                </a:lnTo>
                <a:lnTo>
                  <a:pt x="1946425" y="308392"/>
                </a:lnTo>
                <a:close/>
              </a:path>
              <a:path w="4096384" h="836930">
                <a:moveTo>
                  <a:pt x="2022784" y="304800"/>
                </a:moveTo>
                <a:lnTo>
                  <a:pt x="2021946" y="299720"/>
                </a:lnTo>
                <a:lnTo>
                  <a:pt x="2024496" y="301016"/>
                </a:lnTo>
                <a:lnTo>
                  <a:pt x="2026137" y="302260"/>
                </a:lnTo>
                <a:lnTo>
                  <a:pt x="2026307" y="303530"/>
                </a:lnTo>
                <a:lnTo>
                  <a:pt x="2024795" y="303530"/>
                </a:lnTo>
                <a:lnTo>
                  <a:pt x="2022784" y="304800"/>
                </a:lnTo>
                <a:close/>
              </a:path>
              <a:path w="4096384" h="836930">
                <a:moveTo>
                  <a:pt x="2061842" y="304800"/>
                </a:moveTo>
                <a:lnTo>
                  <a:pt x="2022784" y="304800"/>
                </a:lnTo>
                <a:lnTo>
                  <a:pt x="2024795" y="303530"/>
                </a:lnTo>
                <a:lnTo>
                  <a:pt x="2026307" y="303530"/>
                </a:lnTo>
                <a:lnTo>
                  <a:pt x="2026137" y="302260"/>
                </a:lnTo>
                <a:lnTo>
                  <a:pt x="2024461" y="300990"/>
                </a:lnTo>
                <a:lnTo>
                  <a:pt x="2021946" y="299720"/>
                </a:lnTo>
                <a:lnTo>
                  <a:pt x="2063055" y="299720"/>
                </a:lnTo>
                <a:lnTo>
                  <a:pt x="2062176" y="303530"/>
                </a:lnTo>
                <a:lnTo>
                  <a:pt x="2061842" y="304800"/>
                </a:lnTo>
                <a:close/>
              </a:path>
              <a:path w="4096384" h="836930">
                <a:moveTo>
                  <a:pt x="2091347" y="307340"/>
                </a:moveTo>
                <a:lnTo>
                  <a:pt x="2086482" y="299720"/>
                </a:lnTo>
                <a:lnTo>
                  <a:pt x="2092179" y="300990"/>
                </a:lnTo>
                <a:lnTo>
                  <a:pt x="2097882" y="300990"/>
                </a:lnTo>
                <a:lnTo>
                  <a:pt x="2091511" y="306070"/>
                </a:lnTo>
                <a:lnTo>
                  <a:pt x="2091347" y="307340"/>
                </a:lnTo>
                <a:close/>
              </a:path>
              <a:path w="4096384" h="836930">
                <a:moveTo>
                  <a:pt x="2101902" y="308610"/>
                </a:moveTo>
                <a:lnTo>
                  <a:pt x="2102952" y="304060"/>
                </a:lnTo>
                <a:lnTo>
                  <a:pt x="2103041" y="303275"/>
                </a:lnTo>
                <a:lnTo>
                  <a:pt x="2102577" y="299720"/>
                </a:lnTo>
                <a:lnTo>
                  <a:pt x="2114481" y="302260"/>
                </a:lnTo>
                <a:lnTo>
                  <a:pt x="2105425" y="306070"/>
                </a:lnTo>
                <a:lnTo>
                  <a:pt x="2101902" y="308610"/>
                </a:lnTo>
                <a:close/>
              </a:path>
              <a:path w="4096384" h="836930">
                <a:moveTo>
                  <a:pt x="2108948" y="308610"/>
                </a:moveTo>
                <a:lnTo>
                  <a:pt x="2101902" y="308610"/>
                </a:lnTo>
                <a:lnTo>
                  <a:pt x="2105425" y="306070"/>
                </a:lnTo>
                <a:lnTo>
                  <a:pt x="2114481" y="302260"/>
                </a:lnTo>
                <a:lnTo>
                  <a:pt x="2102577" y="299720"/>
                </a:lnTo>
                <a:lnTo>
                  <a:pt x="2132911" y="299720"/>
                </a:lnTo>
                <a:lnTo>
                  <a:pt x="2130003" y="302260"/>
                </a:lnTo>
                <a:lnTo>
                  <a:pt x="2117159" y="302260"/>
                </a:lnTo>
                <a:lnTo>
                  <a:pt x="2113472" y="303530"/>
                </a:lnTo>
                <a:lnTo>
                  <a:pt x="2116965" y="306113"/>
                </a:lnTo>
                <a:lnTo>
                  <a:pt x="2111462" y="307340"/>
                </a:lnTo>
                <a:lnTo>
                  <a:pt x="2108948" y="308610"/>
                </a:lnTo>
                <a:close/>
              </a:path>
              <a:path w="4096384" h="836930">
                <a:moveTo>
                  <a:pt x="2211867" y="304800"/>
                </a:moveTo>
                <a:lnTo>
                  <a:pt x="2210859" y="304800"/>
                </a:lnTo>
                <a:lnTo>
                  <a:pt x="2210007" y="303494"/>
                </a:lnTo>
                <a:lnTo>
                  <a:pt x="2209572" y="302385"/>
                </a:lnTo>
                <a:lnTo>
                  <a:pt x="2209523" y="300990"/>
                </a:lnTo>
                <a:lnTo>
                  <a:pt x="2212705" y="299720"/>
                </a:lnTo>
                <a:lnTo>
                  <a:pt x="2214048" y="300990"/>
                </a:lnTo>
                <a:lnTo>
                  <a:pt x="2213714" y="303530"/>
                </a:lnTo>
                <a:lnTo>
                  <a:pt x="2212705" y="303530"/>
                </a:lnTo>
                <a:lnTo>
                  <a:pt x="2211867" y="304800"/>
                </a:lnTo>
                <a:close/>
              </a:path>
              <a:path w="4096384" h="836930">
                <a:moveTo>
                  <a:pt x="2275565" y="304800"/>
                </a:moveTo>
                <a:lnTo>
                  <a:pt x="2211867" y="304800"/>
                </a:lnTo>
                <a:lnTo>
                  <a:pt x="2212705" y="303530"/>
                </a:lnTo>
                <a:lnTo>
                  <a:pt x="2213714" y="303530"/>
                </a:lnTo>
                <a:lnTo>
                  <a:pt x="2214048" y="300990"/>
                </a:lnTo>
                <a:lnTo>
                  <a:pt x="2212705" y="299720"/>
                </a:lnTo>
                <a:lnTo>
                  <a:pt x="2284955" y="299720"/>
                </a:lnTo>
                <a:lnTo>
                  <a:pt x="2279545" y="302285"/>
                </a:lnTo>
                <a:lnTo>
                  <a:pt x="2275565" y="304800"/>
                </a:lnTo>
                <a:close/>
              </a:path>
              <a:path w="4096384" h="836930">
                <a:moveTo>
                  <a:pt x="2282106" y="306070"/>
                </a:moveTo>
                <a:lnTo>
                  <a:pt x="2281602" y="306070"/>
                </a:lnTo>
                <a:lnTo>
                  <a:pt x="2275565" y="304800"/>
                </a:lnTo>
                <a:lnTo>
                  <a:pt x="2279585" y="302260"/>
                </a:lnTo>
                <a:lnTo>
                  <a:pt x="2284955" y="299720"/>
                </a:lnTo>
                <a:lnTo>
                  <a:pt x="2282106" y="306070"/>
                </a:lnTo>
                <a:close/>
              </a:path>
              <a:path w="4096384" h="836930">
                <a:moveTo>
                  <a:pt x="2292535" y="306070"/>
                </a:moveTo>
                <a:lnTo>
                  <a:pt x="2282106" y="306070"/>
                </a:lnTo>
                <a:lnTo>
                  <a:pt x="2284955" y="299720"/>
                </a:lnTo>
                <a:lnTo>
                  <a:pt x="2373456" y="299720"/>
                </a:lnTo>
                <a:lnTo>
                  <a:pt x="2372451" y="300990"/>
                </a:lnTo>
                <a:lnTo>
                  <a:pt x="2293834" y="300990"/>
                </a:lnTo>
                <a:lnTo>
                  <a:pt x="2287129" y="302260"/>
                </a:lnTo>
                <a:lnTo>
                  <a:pt x="2292535" y="306070"/>
                </a:lnTo>
                <a:close/>
              </a:path>
              <a:path w="4096384" h="836930">
                <a:moveTo>
                  <a:pt x="2372284" y="306070"/>
                </a:moveTo>
                <a:lnTo>
                  <a:pt x="2371400" y="304956"/>
                </a:lnTo>
                <a:lnTo>
                  <a:pt x="2371325" y="304060"/>
                </a:lnTo>
                <a:lnTo>
                  <a:pt x="2371446" y="302260"/>
                </a:lnTo>
                <a:lnTo>
                  <a:pt x="2373456" y="299720"/>
                </a:lnTo>
                <a:lnTo>
                  <a:pt x="2377149" y="303530"/>
                </a:lnTo>
                <a:lnTo>
                  <a:pt x="2374408" y="304832"/>
                </a:lnTo>
                <a:lnTo>
                  <a:pt x="2372284" y="306070"/>
                </a:lnTo>
                <a:close/>
              </a:path>
              <a:path w="4096384" h="836930">
                <a:moveTo>
                  <a:pt x="2658413" y="299858"/>
                </a:moveTo>
                <a:lnTo>
                  <a:pt x="2658413" y="299720"/>
                </a:lnTo>
                <a:lnTo>
                  <a:pt x="2658596" y="299720"/>
                </a:lnTo>
                <a:lnTo>
                  <a:pt x="2658413" y="299858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8454" y="299826"/>
                </a:lnTo>
                <a:lnTo>
                  <a:pt x="2658596" y="299720"/>
                </a:lnTo>
                <a:lnTo>
                  <a:pt x="2658474" y="300762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2658596" y="300306"/>
                </a:moveTo>
                <a:lnTo>
                  <a:pt x="2658596" y="299720"/>
                </a:lnTo>
                <a:lnTo>
                  <a:pt x="2658753" y="299720"/>
                </a:lnTo>
                <a:lnTo>
                  <a:pt x="2658596" y="300306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96469" y="300990"/>
                </a:lnTo>
                <a:lnTo>
                  <a:pt x="2699992" y="29972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09879" y="304800"/>
                </a:moveTo>
                <a:lnTo>
                  <a:pt x="2692795" y="304800"/>
                </a:lnTo>
                <a:lnTo>
                  <a:pt x="2699992" y="299720"/>
                </a:lnTo>
                <a:lnTo>
                  <a:pt x="2756323" y="299720"/>
                </a:lnTo>
                <a:lnTo>
                  <a:pt x="2756323" y="300990"/>
                </a:lnTo>
                <a:lnTo>
                  <a:pt x="2709879" y="300990"/>
                </a:lnTo>
                <a:lnTo>
                  <a:pt x="2709047" y="302260"/>
                </a:lnTo>
                <a:lnTo>
                  <a:pt x="2709879" y="304800"/>
                </a:lnTo>
                <a:close/>
              </a:path>
              <a:path w="4096384" h="836930">
                <a:moveTo>
                  <a:pt x="2887222" y="304800"/>
                </a:moveTo>
                <a:lnTo>
                  <a:pt x="2885081" y="304800"/>
                </a:lnTo>
                <a:lnTo>
                  <a:pt x="2880702" y="302260"/>
                </a:lnTo>
                <a:lnTo>
                  <a:pt x="2877341" y="299720"/>
                </a:lnTo>
                <a:lnTo>
                  <a:pt x="2883869" y="299720"/>
                </a:lnTo>
                <a:lnTo>
                  <a:pt x="2887222" y="304800"/>
                </a:lnTo>
                <a:close/>
              </a:path>
              <a:path w="4096384" h="836930">
                <a:moveTo>
                  <a:pt x="2906227" y="310720"/>
                </a:moveTo>
                <a:lnTo>
                  <a:pt x="2899636" y="300990"/>
                </a:lnTo>
                <a:lnTo>
                  <a:pt x="2902478" y="300990"/>
                </a:lnTo>
                <a:lnTo>
                  <a:pt x="2906518" y="299720"/>
                </a:lnTo>
                <a:lnTo>
                  <a:pt x="2908204" y="302285"/>
                </a:lnTo>
                <a:lnTo>
                  <a:pt x="2911076" y="304800"/>
                </a:lnTo>
                <a:lnTo>
                  <a:pt x="2923019" y="304800"/>
                </a:lnTo>
                <a:lnTo>
                  <a:pt x="2923608" y="307340"/>
                </a:lnTo>
                <a:lnTo>
                  <a:pt x="2930156" y="307340"/>
                </a:lnTo>
                <a:lnTo>
                  <a:pt x="2929444" y="308610"/>
                </a:lnTo>
                <a:lnTo>
                  <a:pt x="2906001" y="308610"/>
                </a:lnTo>
                <a:lnTo>
                  <a:pt x="2906244" y="309804"/>
                </a:lnTo>
                <a:lnTo>
                  <a:pt x="2906227" y="310720"/>
                </a:lnTo>
                <a:close/>
              </a:path>
              <a:path w="4096384" h="836930">
                <a:moveTo>
                  <a:pt x="2911076" y="304800"/>
                </a:moveTo>
                <a:lnTo>
                  <a:pt x="2908175" y="302260"/>
                </a:lnTo>
                <a:lnTo>
                  <a:pt x="2906518" y="299720"/>
                </a:lnTo>
                <a:lnTo>
                  <a:pt x="2912300" y="299720"/>
                </a:lnTo>
                <a:lnTo>
                  <a:pt x="2912071" y="302285"/>
                </a:lnTo>
                <a:lnTo>
                  <a:pt x="2911076" y="304800"/>
                </a:lnTo>
                <a:close/>
              </a:path>
              <a:path w="4096384" h="836930">
                <a:moveTo>
                  <a:pt x="3007066" y="304800"/>
                </a:moveTo>
                <a:lnTo>
                  <a:pt x="3005249" y="304800"/>
                </a:lnTo>
                <a:lnTo>
                  <a:pt x="3005745" y="299720"/>
                </a:lnTo>
                <a:lnTo>
                  <a:pt x="3008221" y="302260"/>
                </a:lnTo>
                <a:lnTo>
                  <a:pt x="3007066" y="304800"/>
                </a:lnTo>
                <a:close/>
              </a:path>
              <a:path w="4096384" h="836930">
                <a:moveTo>
                  <a:pt x="3016244" y="304800"/>
                </a:moveTo>
                <a:lnTo>
                  <a:pt x="3007066" y="304800"/>
                </a:lnTo>
                <a:lnTo>
                  <a:pt x="3008221" y="302260"/>
                </a:lnTo>
                <a:lnTo>
                  <a:pt x="3005745" y="299720"/>
                </a:lnTo>
                <a:lnTo>
                  <a:pt x="3011331" y="299720"/>
                </a:lnTo>
                <a:lnTo>
                  <a:pt x="3016244" y="304800"/>
                </a:lnTo>
                <a:close/>
              </a:path>
              <a:path w="4096384" h="836930">
                <a:moveTo>
                  <a:pt x="3034247" y="304800"/>
                </a:moveTo>
                <a:lnTo>
                  <a:pt x="3032565" y="304800"/>
                </a:lnTo>
                <a:lnTo>
                  <a:pt x="3029716" y="302260"/>
                </a:lnTo>
                <a:lnTo>
                  <a:pt x="3034405" y="299720"/>
                </a:lnTo>
                <a:lnTo>
                  <a:pt x="3035285" y="301937"/>
                </a:lnTo>
                <a:lnTo>
                  <a:pt x="3035165" y="303201"/>
                </a:lnTo>
                <a:lnTo>
                  <a:pt x="3035079" y="303530"/>
                </a:lnTo>
                <a:lnTo>
                  <a:pt x="3034247" y="30480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4247" y="304800"/>
                </a:lnTo>
                <a:lnTo>
                  <a:pt x="3035079" y="303530"/>
                </a:lnTo>
                <a:lnTo>
                  <a:pt x="3035413" y="302260"/>
                </a:lnTo>
                <a:lnTo>
                  <a:pt x="3034405" y="299720"/>
                </a:lnTo>
                <a:lnTo>
                  <a:pt x="3038495" y="29972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054114" y="312420"/>
                </a:moveTo>
                <a:lnTo>
                  <a:pt x="3050997" y="312420"/>
                </a:lnTo>
                <a:lnTo>
                  <a:pt x="3050084" y="311270"/>
                </a:lnTo>
                <a:lnTo>
                  <a:pt x="3050058" y="311066"/>
                </a:lnTo>
                <a:lnTo>
                  <a:pt x="3057347" y="302285"/>
                </a:lnTo>
                <a:lnTo>
                  <a:pt x="3057702" y="299720"/>
                </a:lnTo>
                <a:lnTo>
                  <a:pt x="3058376" y="299720"/>
                </a:lnTo>
                <a:lnTo>
                  <a:pt x="3062907" y="304800"/>
                </a:lnTo>
                <a:lnTo>
                  <a:pt x="3077946" y="304800"/>
                </a:lnTo>
                <a:lnTo>
                  <a:pt x="3073558" y="307340"/>
                </a:lnTo>
                <a:lnTo>
                  <a:pt x="3061028" y="307340"/>
                </a:lnTo>
                <a:lnTo>
                  <a:pt x="3057689" y="309941"/>
                </a:lnTo>
                <a:lnTo>
                  <a:pt x="3054114" y="312420"/>
                </a:lnTo>
                <a:close/>
              </a:path>
              <a:path w="4096384" h="836930">
                <a:moveTo>
                  <a:pt x="3154263" y="306070"/>
                </a:moveTo>
                <a:lnTo>
                  <a:pt x="3153165" y="306070"/>
                </a:lnTo>
                <a:lnTo>
                  <a:pt x="3153527" y="302260"/>
                </a:lnTo>
                <a:lnTo>
                  <a:pt x="3155175" y="299720"/>
                </a:lnTo>
                <a:lnTo>
                  <a:pt x="3157937" y="300990"/>
                </a:lnTo>
                <a:lnTo>
                  <a:pt x="3159954" y="300990"/>
                </a:lnTo>
                <a:lnTo>
                  <a:pt x="3158899" y="302285"/>
                </a:lnTo>
                <a:lnTo>
                  <a:pt x="3155476" y="304800"/>
                </a:lnTo>
                <a:lnTo>
                  <a:pt x="3154263" y="306070"/>
                </a:lnTo>
                <a:close/>
              </a:path>
              <a:path w="4096384" h="836930">
                <a:moveTo>
                  <a:pt x="3157937" y="300990"/>
                </a:moveTo>
                <a:lnTo>
                  <a:pt x="3155175" y="299720"/>
                </a:lnTo>
                <a:lnTo>
                  <a:pt x="3160137" y="299720"/>
                </a:lnTo>
                <a:lnTo>
                  <a:pt x="3160137" y="300070"/>
                </a:lnTo>
                <a:lnTo>
                  <a:pt x="3157937" y="300990"/>
                </a:lnTo>
                <a:close/>
              </a:path>
              <a:path w="4096384" h="836930">
                <a:moveTo>
                  <a:pt x="3160137" y="300070"/>
                </a:moveTo>
                <a:lnTo>
                  <a:pt x="3160137" y="299720"/>
                </a:lnTo>
                <a:lnTo>
                  <a:pt x="3160294" y="299720"/>
                </a:lnTo>
                <a:lnTo>
                  <a:pt x="3160449" y="299826"/>
                </a:lnTo>
                <a:lnTo>
                  <a:pt x="3160412" y="299955"/>
                </a:lnTo>
                <a:lnTo>
                  <a:pt x="3160137" y="300070"/>
                </a:lnTo>
                <a:close/>
              </a:path>
              <a:path w="4096384" h="836930">
                <a:moveTo>
                  <a:pt x="3160551" y="299897"/>
                </a:moveTo>
                <a:lnTo>
                  <a:pt x="3160477" y="299720"/>
                </a:lnTo>
                <a:lnTo>
                  <a:pt x="3160974" y="299720"/>
                </a:lnTo>
                <a:lnTo>
                  <a:pt x="3160551" y="299897"/>
                </a:lnTo>
                <a:close/>
              </a:path>
              <a:path w="4096384" h="836930">
                <a:moveTo>
                  <a:pt x="3160731" y="300022"/>
                </a:moveTo>
                <a:lnTo>
                  <a:pt x="3160643" y="299858"/>
                </a:lnTo>
                <a:lnTo>
                  <a:pt x="3160974" y="299720"/>
                </a:lnTo>
                <a:lnTo>
                  <a:pt x="3160731" y="300022"/>
                </a:lnTo>
                <a:close/>
              </a:path>
              <a:path w="4096384" h="836930">
                <a:moveTo>
                  <a:pt x="3249149" y="307340"/>
                </a:moveTo>
                <a:lnTo>
                  <a:pt x="3239248" y="307340"/>
                </a:lnTo>
                <a:lnTo>
                  <a:pt x="3241271" y="303530"/>
                </a:lnTo>
                <a:lnTo>
                  <a:pt x="3239739" y="300990"/>
                </a:lnTo>
                <a:lnTo>
                  <a:pt x="3229027" y="300990"/>
                </a:lnTo>
                <a:lnTo>
                  <a:pt x="3229361" y="299720"/>
                </a:lnTo>
                <a:lnTo>
                  <a:pt x="3245128" y="299720"/>
                </a:lnTo>
                <a:lnTo>
                  <a:pt x="3249149" y="307340"/>
                </a:lnTo>
                <a:close/>
              </a:path>
              <a:path w="4096384" h="836930">
                <a:moveTo>
                  <a:pt x="3259704" y="321310"/>
                </a:moveTo>
                <a:lnTo>
                  <a:pt x="3257864" y="313690"/>
                </a:lnTo>
                <a:lnTo>
                  <a:pt x="3253333" y="313690"/>
                </a:lnTo>
                <a:lnTo>
                  <a:pt x="3254164" y="312420"/>
                </a:lnTo>
                <a:lnTo>
                  <a:pt x="3251159" y="311150"/>
                </a:lnTo>
                <a:lnTo>
                  <a:pt x="3245128" y="299720"/>
                </a:lnTo>
                <a:lnTo>
                  <a:pt x="3251203" y="302285"/>
                </a:lnTo>
                <a:lnTo>
                  <a:pt x="3253333" y="303530"/>
                </a:lnTo>
                <a:lnTo>
                  <a:pt x="3251595" y="305928"/>
                </a:lnTo>
                <a:lnTo>
                  <a:pt x="3251705" y="306159"/>
                </a:lnTo>
                <a:lnTo>
                  <a:pt x="3254498" y="307340"/>
                </a:lnTo>
                <a:lnTo>
                  <a:pt x="3257864" y="308610"/>
                </a:lnTo>
                <a:lnTo>
                  <a:pt x="3263043" y="309880"/>
                </a:lnTo>
                <a:lnTo>
                  <a:pt x="3259363" y="312420"/>
                </a:lnTo>
                <a:lnTo>
                  <a:pt x="3267859" y="314945"/>
                </a:lnTo>
                <a:lnTo>
                  <a:pt x="3267741" y="315089"/>
                </a:lnTo>
                <a:lnTo>
                  <a:pt x="3266267" y="316230"/>
                </a:lnTo>
                <a:lnTo>
                  <a:pt x="3265551" y="316230"/>
                </a:lnTo>
                <a:lnTo>
                  <a:pt x="3263043" y="317500"/>
                </a:lnTo>
                <a:lnTo>
                  <a:pt x="3262986" y="318770"/>
                </a:lnTo>
                <a:lnTo>
                  <a:pt x="3259704" y="321310"/>
                </a:lnTo>
                <a:close/>
              </a:path>
              <a:path w="4096384" h="836930">
                <a:moveTo>
                  <a:pt x="3815458" y="300990"/>
                </a:moveTo>
                <a:lnTo>
                  <a:pt x="3804140" y="300990"/>
                </a:lnTo>
                <a:lnTo>
                  <a:pt x="3810013" y="299720"/>
                </a:lnTo>
                <a:lnTo>
                  <a:pt x="3815710" y="299720"/>
                </a:lnTo>
                <a:lnTo>
                  <a:pt x="3815458" y="300990"/>
                </a:lnTo>
                <a:close/>
              </a:path>
              <a:path w="4096384" h="836930">
                <a:moveTo>
                  <a:pt x="3816541" y="308610"/>
                </a:moveTo>
                <a:lnTo>
                  <a:pt x="3814777" y="304956"/>
                </a:lnTo>
                <a:lnTo>
                  <a:pt x="3814769" y="304458"/>
                </a:lnTo>
                <a:lnTo>
                  <a:pt x="3815710" y="299720"/>
                </a:lnTo>
                <a:lnTo>
                  <a:pt x="3816541" y="308610"/>
                </a:lnTo>
                <a:close/>
              </a:path>
              <a:path w="4096384" h="836930">
                <a:moveTo>
                  <a:pt x="3870358" y="306070"/>
                </a:moveTo>
                <a:lnTo>
                  <a:pt x="3865336" y="299720"/>
                </a:lnTo>
                <a:lnTo>
                  <a:pt x="3870973" y="301016"/>
                </a:lnTo>
                <a:lnTo>
                  <a:pt x="3876730" y="302260"/>
                </a:lnTo>
                <a:lnTo>
                  <a:pt x="3870358" y="306070"/>
                </a:lnTo>
                <a:close/>
              </a:path>
              <a:path w="4096384" h="836930">
                <a:moveTo>
                  <a:pt x="3160415" y="299953"/>
                </a:moveTo>
                <a:lnTo>
                  <a:pt x="3160449" y="299826"/>
                </a:lnTo>
                <a:lnTo>
                  <a:pt x="3160415" y="299953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6913" y="300990"/>
                </a:lnTo>
                <a:lnTo>
                  <a:pt x="2658413" y="299858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3160228" y="300648"/>
                </a:moveTo>
                <a:lnTo>
                  <a:pt x="3160415" y="299953"/>
                </a:lnTo>
                <a:lnTo>
                  <a:pt x="3160551" y="299897"/>
                </a:lnTo>
                <a:lnTo>
                  <a:pt x="3160693" y="300070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3160137" y="300762"/>
                </a:moveTo>
                <a:lnTo>
                  <a:pt x="3160252" y="300022"/>
                </a:lnTo>
                <a:lnTo>
                  <a:pt x="3160415" y="299953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824772" y="318770"/>
                </a:moveTo>
                <a:lnTo>
                  <a:pt x="823090" y="314960"/>
                </a:lnTo>
                <a:lnTo>
                  <a:pt x="820420" y="312420"/>
                </a:lnTo>
                <a:lnTo>
                  <a:pt x="830973" y="312420"/>
                </a:lnTo>
                <a:lnTo>
                  <a:pt x="826278" y="306070"/>
                </a:lnTo>
                <a:lnTo>
                  <a:pt x="790913" y="306070"/>
                </a:lnTo>
                <a:lnTo>
                  <a:pt x="794600" y="302260"/>
                </a:lnTo>
                <a:lnTo>
                  <a:pt x="796270" y="299955"/>
                </a:lnTo>
                <a:lnTo>
                  <a:pt x="796270" y="300990"/>
                </a:lnTo>
                <a:lnTo>
                  <a:pt x="817981" y="300990"/>
                </a:lnTo>
                <a:lnTo>
                  <a:pt x="815717" y="304800"/>
                </a:lnTo>
                <a:lnTo>
                  <a:pt x="834074" y="304800"/>
                </a:lnTo>
                <a:lnTo>
                  <a:pt x="835668" y="306070"/>
                </a:lnTo>
                <a:lnTo>
                  <a:pt x="835832" y="311150"/>
                </a:lnTo>
                <a:lnTo>
                  <a:pt x="843627" y="311150"/>
                </a:lnTo>
                <a:lnTo>
                  <a:pt x="843236" y="313690"/>
                </a:lnTo>
                <a:lnTo>
                  <a:pt x="832650" y="313690"/>
                </a:lnTo>
                <a:lnTo>
                  <a:pt x="824772" y="318770"/>
                </a:lnTo>
                <a:close/>
              </a:path>
              <a:path w="4096384" h="836930">
                <a:moveTo>
                  <a:pt x="3162134" y="300990"/>
                </a:moveTo>
                <a:lnTo>
                  <a:pt x="3160137" y="300990"/>
                </a:lnTo>
                <a:lnTo>
                  <a:pt x="3160228" y="300648"/>
                </a:lnTo>
                <a:lnTo>
                  <a:pt x="3160731" y="300022"/>
                </a:lnTo>
                <a:lnTo>
                  <a:pt x="3162134" y="300990"/>
                </a:lnTo>
                <a:close/>
              </a:path>
              <a:path w="4096384" h="836930">
                <a:moveTo>
                  <a:pt x="3159954" y="300990"/>
                </a:moveTo>
                <a:lnTo>
                  <a:pt x="3157937" y="300990"/>
                </a:lnTo>
                <a:lnTo>
                  <a:pt x="3160137" y="300070"/>
                </a:lnTo>
                <a:lnTo>
                  <a:pt x="3160137" y="300762"/>
                </a:lnTo>
                <a:lnTo>
                  <a:pt x="3159954" y="300990"/>
                </a:lnTo>
                <a:close/>
              </a:path>
              <a:path w="4096384" h="836930">
                <a:moveTo>
                  <a:pt x="2656422" y="304800"/>
                </a:moveTo>
                <a:lnTo>
                  <a:pt x="2656359" y="302663"/>
                </a:lnTo>
                <a:lnTo>
                  <a:pt x="2656239" y="300990"/>
                </a:lnTo>
                <a:lnTo>
                  <a:pt x="2658413" y="300990"/>
                </a:lnTo>
                <a:lnTo>
                  <a:pt x="2658596" y="300306"/>
                </a:lnTo>
                <a:lnTo>
                  <a:pt x="2658581" y="301016"/>
                </a:lnTo>
                <a:lnTo>
                  <a:pt x="2656422" y="304800"/>
                </a:lnTo>
                <a:close/>
              </a:path>
              <a:path w="4096384" h="836930">
                <a:moveTo>
                  <a:pt x="1476878" y="301937"/>
                </a:moveTo>
                <a:lnTo>
                  <a:pt x="1476502" y="300990"/>
                </a:lnTo>
                <a:lnTo>
                  <a:pt x="1477074" y="300445"/>
                </a:lnTo>
                <a:lnTo>
                  <a:pt x="1476878" y="301937"/>
                </a:lnTo>
                <a:close/>
              </a:path>
              <a:path w="4096384" h="836930">
                <a:moveTo>
                  <a:pt x="3196612" y="316644"/>
                </a:moveTo>
                <a:lnTo>
                  <a:pt x="3192136" y="312420"/>
                </a:lnTo>
                <a:lnTo>
                  <a:pt x="3192811" y="312420"/>
                </a:lnTo>
                <a:lnTo>
                  <a:pt x="3199951" y="300527"/>
                </a:lnTo>
                <a:lnTo>
                  <a:pt x="3200033" y="300990"/>
                </a:lnTo>
                <a:lnTo>
                  <a:pt x="3205515" y="300990"/>
                </a:lnTo>
                <a:lnTo>
                  <a:pt x="3205198" y="304832"/>
                </a:lnTo>
                <a:lnTo>
                  <a:pt x="3204885" y="306070"/>
                </a:lnTo>
                <a:lnTo>
                  <a:pt x="3203373" y="306070"/>
                </a:lnTo>
                <a:lnTo>
                  <a:pt x="3195653" y="309880"/>
                </a:lnTo>
                <a:lnTo>
                  <a:pt x="3198841" y="311150"/>
                </a:lnTo>
                <a:lnTo>
                  <a:pt x="3210758" y="311150"/>
                </a:lnTo>
                <a:lnTo>
                  <a:pt x="3208327" y="313690"/>
                </a:lnTo>
                <a:lnTo>
                  <a:pt x="3197335" y="313690"/>
                </a:lnTo>
                <a:lnTo>
                  <a:pt x="3196691" y="316139"/>
                </a:lnTo>
                <a:lnTo>
                  <a:pt x="3196612" y="316644"/>
                </a:lnTo>
                <a:close/>
              </a:path>
              <a:path w="4096384" h="836930">
                <a:moveTo>
                  <a:pt x="3165653" y="306070"/>
                </a:moveTo>
                <a:lnTo>
                  <a:pt x="3154263" y="306070"/>
                </a:lnTo>
                <a:lnTo>
                  <a:pt x="3155476" y="304800"/>
                </a:lnTo>
                <a:lnTo>
                  <a:pt x="3158934" y="302260"/>
                </a:lnTo>
                <a:lnTo>
                  <a:pt x="3160137" y="300762"/>
                </a:lnTo>
                <a:lnTo>
                  <a:pt x="3160137" y="300990"/>
                </a:lnTo>
                <a:lnTo>
                  <a:pt x="3172538" y="300990"/>
                </a:lnTo>
                <a:lnTo>
                  <a:pt x="3163142" y="304800"/>
                </a:lnTo>
                <a:lnTo>
                  <a:pt x="3165653" y="306070"/>
                </a:lnTo>
                <a:close/>
              </a:path>
              <a:path w="4096384" h="836930">
                <a:moveTo>
                  <a:pt x="26868" y="303530"/>
                </a:moveTo>
                <a:lnTo>
                  <a:pt x="26030" y="300990"/>
                </a:lnTo>
                <a:lnTo>
                  <a:pt x="29553" y="300990"/>
                </a:lnTo>
                <a:lnTo>
                  <a:pt x="26868" y="30353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99309" y="308852"/>
                </a:lnTo>
                <a:lnTo>
                  <a:pt x="99231" y="307809"/>
                </a:lnTo>
                <a:lnTo>
                  <a:pt x="99659" y="304800"/>
                </a:lnTo>
                <a:lnTo>
                  <a:pt x="104335" y="302260"/>
                </a:lnTo>
                <a:lnTo>
                  <a:pt x="109042" y="300990"/>
                </a:lnTo>
                <a:lnTo>
                  <a:pt x="109556" y="304060"/>
                </a:lnTo>
                <a:lnTo>
                  <a:pt x="109523" y="305383"/>
                </a:lnTo>
                <a:lnTo>
                  <a:pt x="109414" y="305789"/>
                </a:lnTo>
                <a:lnTo>
                  <a:pt x="109290" y="306090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85067" y="323850"/>
                </a:moveTo>
                <a:lnTo>
                  <a:pt x="76652" y="323850"/>
                </a:lnTo>
                <a:lnTo>
                  <a:pt x="84570" y="315102"/>
                </a:lnTo>
                <a:lnTo>
                  <a:pt x="84672" y="314945"/>
                </a:lnTo>
                <a:lnTo>
                  <a:pt x="82355" y="313690"/>
                </a:lnTo>
                <a:lnTo>
                  <a:pt x="81347" y="313690"/>
                </a:lnTo>
                <a:lnTo>
                  <a:pt x="77660" y="309880"/>
                </a:lnTo>
                <a:lnTo>
                  <a:pt x="100119" y="309880"/>
                </a:lnTo>
                <a:lnTo>
                  <a:pt x="109290" y="306090"/>
                </a:lnTo>
                <a:lnTo>
                  <a:pt x="109414" y="305789"/>
                </a:lnTo>
                <a:lnTo>
                  <a:pt x="109523" y="305383"/>
                </a:lnTo>
                <a:lnTo>
                  <a:pt x="109556" y="304060"/>
                </a:lnTo>
                <a:lnTo>
                  <a:pt x="109042" y="300990"/>
                </a:lnTo>
                <a:lnTo>
                  <a:pt x="130094" y="300990"/>
                </a:lnTo>
                <a:lnTo>
                  <a:pt x="130966" y="303530"/>
                </a:lnTo>
                <a:lnTo>
                  <a:pt x="131636" y="304800"/>
                </a:lnTo>
                <a:lnTo>
                  <a:pt x="111519" y="304800"/>
                </a:lnTo>
                <a:lnTo>
                  <a:pt x="109175" y="309880"/>
                </a:lnTo>
                <a:lnTo>
                  <a:pt x="115206" y="311150"/>
                </a:lnTo>
                <a:lnTo>
                  <a:pt x="153932" y="311150"/>
                </a:lnTo>
                <a:lnTo>
                  <a:pt x="154937" y="312420"/>
                </a:lnTo>
                <a:lnTo>
                  <a:pt x="105652" y="312420"/>
                </a:lnTo>
                <a:lnTo>
                  <a:pt x="104692" y="313637"/>
                </a:lnTo>
                <a:lnTo>
                  <a:pt x="104651" y="314960"/>
                </a:lnTo>
                <a:lnTo>
                  <a:pt x="92413" y="314960"/>
                </a:lnTo>
                <a:lnTo>
                  <a:pt x="91738" y="317500"/>
                </a:lnTo>
                <a:lnTo>
                  <a:pt x="118261" y="317500"/>
                </a:lnTo>
                <a:lnTo>
                  <a:pt x="119485" y="318770"/>
                </a:lnTo>
                <a:lnTo>
                  <a:pt x="113195" y="318770"/>
                </a:lnTo>
                <a:lnTo>
                  <a:pt x="113032" y="320040"/>
                </a:lnTo>
                <a:lnTo>
                  <a:pt x="85871" y="320040"/>
                </a:lnTo>
                <a:lnTo>
                  <a:pt x="84195" y="321310"/>
                </a:lnTo>
                <a:lnTo>
                  <a:pt x="85067" y="323850"/>
                </a:lnTo>
                <a:close/>
              </a:path>
              <a:path w="4096384" h="836930">
                <a:moveTo>
                  <a:pt x="471750" y="302260"/>
                </a:moveTo>
                <a:lnTo>
                  <a:pt x="468562" y="302260"/>
                </a:lnTo>
                <a:lnTo>
                  <a:pt x="468562" y="300990"/>
                </a:lnTo>
                <a:lnTo>
                  <a:pt x="469904" y="300990"/>
                </a:lnTo>
                <a:lnTo>
                  <a:pt x="471750" y="302260"/>
                </a:lnTo>
                <a:close/>
              </a:path>
              <a:path w="4096384" h="836930">
                <a:moveTo>
                  <a:pt x="683627" y="303530"/>
                </a:moveTo>
                <a:lnTo>
                  <a:pt x="682122" y="302385"/>
                </a:lnTo>
                <a:lnTo>
                  <a:pt x="682042" y="301937"/>
                </a:lnTo>
                <a:lnTo>
                  <a:pt x="682291" y="300990"/>
                </a:lnTo>
                <a:lnTo>
                  <a:pt x="684635" y="300990"/>
                </a:lnTo>
                <a:lnTo>
                  <a:pt x="686311" y="302260"/>
                </a:lnTo>
                <a:lnTo>
                  <a:pt x="685971" y="302260"/>
                </a:lnTo>
                <a:lnTo>
                  <a:pt x="683627" y="303530"/>
                </a:lnTo>
                <a:close/>
              </a:path>
              <a:path w="4096384" h="836930">
                <a:moveTo>
                  <a:pt x="696539" y="303530"/>
                </a:moveTo>
                <a:lnTo>
                  <a:pt x="683627" y="303530"/>
                </a:lnTo>
                <a:lnTo>
                  <a:pt x="685971" y="302260"/>
                </a:lnTo>
                <a:lnTo>
                  <a:pt x="686311" y="302260"/>
                </a:lnTo>
                <a:lnTo>
                  <a:pt x="684635" y="300990"/>
                </a:lnTo>
                <a:lnTo>
                  <a:pt x="696539" y="300990"/>
                </a:lnTo>
                <a:lnTo>
                  <a:pt x="696539" y="303530"/>
                </a:lnTo>
                <a:close/>
              </a:path>
              <a:path w="4096384" h="836930">
                <a:moveTo>
                  <a:pt x="755038" y="308610"/>
                </a:moveTo>
                <a:lnTo>
                  <a:pt x="746322" y="300990"/>
                </a:lnTo>
                <a:lnTo>
                  <a:pt x="754874" y="300990"/>
                </a:lnTo>
                <a:lnTo>
                  <a:pt x="754996" y="301937"/>
                </a:lnTo>
                <a:lnTo>
                  <a:pt x="755038" y="307340"/>
                </a:lnTo>
                <a:lnTo>
                  <a:pt x="754533" y="307340"/>
                </a:lnTo>
                <a:lnTo>
                  <a:pt x="755038" y="307499"/>
                </a:lnTo>
                <a:lnTo>
                  <a:pt x="755038" y="308610"/>
                </a:lnTo>
                <a:close/>
              </a:path>
              <a:path w="4096384" h="836930">
                <a:moveTo>
                  <a:pt x="860642" y="304800"/>
                </a:moveTo>
                <a:lnTo>
                  <a:pt x="857957" y="303530"/>
                </a:lnTo>
                <a:lnTo>
                  <a:pt x="858965" y="302260"/>
                </a:lnTo>
                <a:lnTo>
                  <a:pt x="860138" y="300990"/>
                </a:lnTo>
                <a:lnTo>
                  <a:pt x="862318" y="302260"/>
                </a:lnTo>
                <a:lnTo>
                  <a:pt x="862482" y="303530"/>
                </a:lnTo>
                <a:lnTo>
                  <a:pt x="860642" y="304800"/>
                </a:lnTo>
                <a:close/>
              </a:path>
              <a:path w="4096384" h="836930">
                <a:moveTo>
                  <a:pt x="855934" y="330200"/>
                </a:moveTo>
                <a:lnTo>
                  <a:pt x="844043" y="330200"/>
                </a:lnTo>
                <a:lnTo>
                  <a:pt x="855279" y="325120"/>
                </a:lnTo>
                <a:lnTo>
                  <a:pt x="855761" y="322658"/>
                </a:lnTo>
                <a:lnTo>
                  <a:pt x="856922" y="317641"/>
                </a:lnTo>
                <a:lnTo>
                  <a:pt x="862822" y="314960"/>
                </a:lnTo>
                <a:lnTo>
                  <a:pt x="866345" y="314960"/>
                </a:lnTo>
                <a:lnTo>
                  <a:pt x="869412" y="309804"/>
                </a:lnTo>
                <a:lnTo>
                  <a:pt x="873050" y="304800"/>
                </a:lnTo>
                <a:lnTo>
                  <a:pt x="860642" y="304800"/>
                </a:lnTo>
                <a:lnTo>
                  <a:pt x="862482" y="303530"/>
                </a:lnTo>
                <a:lnTo>
                  <a:pt x="862318" y="302260"/>
                </a:lnTo>
                <a:lnTo>
                  <a:pt x="860138" y="300990"/>
                </a:lnTo>
                <a:lnTo>
                  <a:pt x="874835" y="300990"/>
                </a:lnTo>
                <a:lnTo>
                  <a:pt x="871033" y="303530"/>
                </a:lnTo>
                <a:lnTo>
                  <a:pt x="883605" y="303530"/>
                </a:lnTo>
                <a:lnTo>
                  <a:pt x="881595" y="307340"/>
                </a:lnTo>
                <a:lnTo>
                  <a:pt x="893414" y="307340"/>
                </a:lnTo>
                <a:lnTo>
                  <a:pt x="891489" y="308610"/>
                </a:lnTo>
                <a:lnTo>
                  <a:pt x="891489" y="309880"/>
                </a:lnTo>
                <a:lnTo>
                  <a:pt x="869527" y="309880"/>
                </a:lnTo>
                <a:lnTo>
                  <a:pt x="870028" y="313690"/>
                </a:lnTo>
                <a:lnTo>
                  <a:pt x="867347" y="313690"/>
                </a:lnTo>
                <a:lnTo>
                  <a:pt x="861984" y="325120"/>
                </a:lnTo>
                <a:lnTo>
                  <a:pt x="879919" y="325120"/>
                </a:lnTo>
                <a:lnTo>
                  <a:pt x="880979" y="326390"/>
                </a:lnTo>
                <a:lnTo>
                  <a:pt x="861799" y="326390"/>
                </a:lnTo>
                <a:lnTo>
                  <a:pt x="859376" y="327711"/>
                </a:lnTo>
                <a:lnTo>
                  <a:pt x="855934" y="330200"/>
                </a:lnTo>
                <a:close/>
              </a:path>
              <a:path w="4096384" h="836930">
                <a:moveTo>
                  <a:pt x="984521" y="313690"/>
                </a:moveTo>
                <a:lnTo>
                  <a:pt x="984521" y="300990"/>
                </a:lnTo>
                <a:lnTo>
                  <a:pt x="991560" y="308610"/>
                </a:lnTo>
                <a:lnTo>
                  <a:pt x="989379" y="308610"/>
                </a:lnTo>
                <a:lnTo>
                  <a:pt x="984521" y="313690"/>
                </a:lnTo>
                <a:close/>
              </a:path>
              <a:path w="4096384" h="836930">
                <a:moveTo>
                  <a:pt x="1331840" y="302260"/>
                </a:moveTo>
                <a:lnTo>
                  <a:pt x="1329155" y="302260"/>
                </a:lnTo>
                <a:lnTo>
                  <a:pt x="1331002" y="300990"/>
                </a:lnTo>
                <a:lnTo>
                  <a:pt x="1331840" y="302260"/>
                </a:lnTo>
                <a:close/>
              </a:path>
              <a:path w="4096384" h="836930">
                <a:moveTo>
                  <a:pt x="1350010" y="302260"/>
                </a:moveTo>
                <a:lnTo>
                  <a:pt x="1331840" y="302260"/>
                </a:lnTo>
                <a:lnTo>
                  <a:pt x="1331002" y="300990"/>
                </a:lnTo>
                <a:lnTo>
                  <a:pt x="1350279" y="300990"/>
                </a:lnTo>
                <a:lnTo>
                  <a:pt x="1350010" y="302260"/>
                </a:lnTo>
                <a:close/>
              </a:path>
              <a:path w="4096384" h="836930">
                <a:moveTo>
                  <a:pt x="1357318" y="312420"/>
                </a:moveTo>
                <a:lnTo>
                  <a:pt x="1350866" y="309912"/>
                </a:lnTo>
                <a:lnTo>
                  <a:pt x="1350108" y="308610"/>
                </a:lnTo>
                <a:lnTo>
                  <a:pt x="1349604" y="308610"/>
                </a:lnTo>
                <a:lnTo>
                  <a:pt x="1349020" y="307499"/>
                </a:lnTo>
                <a:lnTo>
                  <a:pt x="1349014" y="306970"/>
                </a:lnTo>
                <a:lnTo>
                  <a:pt x="1350279" y="300990"/>
                </a:lnTo>
                <a:lnTo>
                  <a:pt x="1351686" y="303275"/>
                </a:lnTo>
                <a:lnTo>
                  <a:pt x="1351451" y="303530"/>
                </a:lnTo>
                <a:lnTo>
                  <a:pt x="1352289" y="304800"/>
                </a:lnTo>
                <a:lnTo>
                  <a:pt x="1352625" y="304800"/>
                </a:lnTo>
                <a:lnTo>
                  <a:pt x="1353320" y="305928"/>
                </a:lnTo>
                <a:lnTo>
                  <a:pt x="1353252" y="306541"/>
                </a:lnTo>
                <a:lnTo>
                  <a:pt x="1352957" y="307340"/>
                </a:lnTo>
                <a:lnTo>
                  <a:pt x="1354189" y="307340"/>
                </a:lnTo>
                <a:lnTo>
                  <a:pt x="1357318" y="312420"/>
                </a:lnTo>
                <a:close/>
              </a:path>
              <a:path w="4096384" h="836930">
                <a:moveTo>
                  <a:pt x="1351686" y="303275"/>
                </a:moveTo>
                <a:lnTo>
                  <a:pt x="1350279" y="300990"/>
                </a:lnTo>
                <a:lnTo>
                  <a:pt x="1355307" y="300990"/>
                </a:lnTo>
                <a:lnTo>
                  <a:pt x="1354837" y="302260"/>
                </a:lnTo>
                <a:lnTo>
                  <a:pt x="1352623" y="302260"/>
                </a:lnTo>
                <a:lnTo>
                  <a:pt x="1351686" y="303275"/>
                </a:lnTo>
                <a:close/>
              </a:path>
              <a:path w="4096384" h="836930">
                <a:moveTo>
                  <a:pt x="1406869" y="304060"/>
                </a:moveTo>
                <a:lnTo>
                  <a:pt x="1406433" y="300990"/>
                </a:lnTo>
                <a:lnTo>
                  <a:pt x="1409077" y="300990"/>
                </a:lnTo>
                <a:lnTo>
                  <a:pt x="1406869" y="304060"/>
                </a:lnTo>
                <a:close/>
              </a:path>
              <a:path w="4096384" h="836930">
                <a:moveTo>
                  <a:pt x="1456884" y="302260"/>
                </a:moveTo>
                <a:lnTo>
                  <a:pt x="1455730" y="301568"/>
                </a:lnTo>
                <a:lnTo>
                  <a:pt x="1455378" y="300990"/>
                </a:lnTo>
                <a:lnTo>
                  <a:pt x="1456465" y="300990"/>
                </a:lnTo>
                <a:lnTo>
                  <a:pt x="1456884" y="302260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7055" y="300990"/>
                </a:lnTo>
                <a:lnTo>
                  <a:pt x="1460322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56451" y="306070"/>
                </a:moveTo>
                <a:lnTo>
                  <a:pt x="1551763" y="304800"/>
                </a:lnTo>
                <a:lnTo>
                  <a:pt x="1553263" y="302260"/>
                </a:lnTo>
                <a:lnTo>
                  <a:pt x="1555273" y="300990"/>
                </a:lnTo>
                <a:lnTo>
                  <a:pt x="1556615" y="300990"/>
                </a:lnTo>
                <a:lnTo>
                  <a:pt x="1557119" y="303530"/>
                </a:lnTo>
                <a:lnTo>
                  <a:pt x="1556451" y="306070"/>
                </a:lnTo>
                <a:close/>
              </a:path>
              <a:path w="4096384" h="836930">
                <a:moveTo>
                  <a:pt x="1562009" y="306070"/>
                </a:moveTo>
                <a:lnTo>
                  <a:pt x="1556451" y="306070"/>
                </a:lnTo>
                <a:lnTo>
                  <a:pt x="1557119" y="303530"/>
                </a:lnTo>
                <a:lnTo>
                  <a:pt x="1556615" y="300990"/>
                </a:lnTo>
                <a:lnTo>
                  <a:pt x="1566143" y="300990"/>
                </a:lnTo>
                <a:lnTo>
                  <a:pt x="1562009" y="306070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19236" y="304832"/>
                </a:lnTo>
                <a:lnTo>
                  <a:pt x="1619162" y="303494"/>
                </a:lnTo>
                <a:lnTo>
                  <a:pt x="1620647" y="300990"/>
                </a:lnTo>
                <a:lnTo>
                  <a:pt x="1621825" y="300990"/>
                </a:lnTo>
                <a:lnTo>
                  <a:pt x="1622813" y="303494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48945" y="309880"/>
                </a:moveTo>
                <a:lnTo>
                  <a:pt x="1648141" y="309880"/>
                </a:lnTo>
                <a:lnTo>
                  <a:pt x="1648141" y="308610"/>
                </a:lnTo>
                <a:lnTo>
                  <a:pt x="1646295" y="307340"/>
                </a:lnTo>
                <a:lnTo>
                  <a:pt x="1582678" y="307340"/>
                </a:lnTo>
                <a:lnTo>
                  <a:pt x="1583442" y="306070"/>
                </a:lnTo>
                <a:lnTo>
                  <a:pt x="1622827" y="306070"/>
                </a:lnTo>
                <a:lnTo>
                  <a:pt x="1622813" y="303494"/>
                </a:lnTo>
                <a:lnTo>
                  <a:pt x="1621825" y="300990"/>
                </a:lnTo>
                <a:lnTo>
                  <a:pt x="1629247" y="300990"/>
                </a:lnTo>
                <a:lnTo>
                  <a:pt x="1630645" y="302260"/>
                </a:lnTo>
                <a:lnTo>
                  <a:pt x="1635625" y="304800"/>
                </a:lnTo>
                <a:lnTo>
                  <a:pt x="1647470" y="304800"/>
                </a:lnTo>
                <a:lnTo>
                  <a:pt x="1648945" y="309880"/>
                </a:lnTo>
                <a:close/>
              </a:path>
              <a:path w="4096384" h="836930">
                <a:moveTo>
                  <a:pt x="1704296" y="306070"/>
                </a:moveTo>
                <a:lnTo>
                  <a:pt x="1703702" y="305789"/>
                </a:lnTo>
                <a:lnTo>
                  <a:pt x="1703962" y="304800"/>
                </a:lnTo>
                <a:lnTo>
                  <a:pt x="1701155" y="304366"/>
                </a:lnTo>
                <a:lnTo>
                  <a:pt x="1700275" y="303530"/>
                </a:lnTo>
                <a:lnTo>
                  <a:pt x="1700609" y="302260"/>
                </a:lnTo>
                <a:lnTo>
                  <a:pt x="1702620" y="300990"/>
                </a:lnTo>
                <a:lnTo>
                  <a:pt x="1705134" y="300990"/>
                </a:lnTo>
                <a:lnTo>
                  <a:pt x="1704296" y="306070"/>
                </a:lnTo>
                <a:close/>
              </a:path>
              <a:path w="4096384" h="836930">
                <a:moveTo>
                  <a:pt x="1707730" y="306070"/>
                </a:moveTo>
                <a:lnTo>
                  <a:pt x="1704296" y="306070"/>
                </a:lnTo>
                <a:lnTo>
                  <a:pt x="1705134" y="300990"/>
                </a:lnTo>
                <a:lnTo>
                  <a:pt x="1705972" y="300990"/>
                </a:lnTo>
                <a:lnTo>
                  <a:pt x="1706030" y="302385"/>
                </a:lnTo>
                <a:lnTo>
                  <a:pt x="1707730" y="306070"/>
                </a:lnTo>
                <a:close/>
              </a:path>
              <a:path w="4096384" h="836930">
                <a:moveTo>
                  <a:pt x="1781908" y="304800"/>
                </a:moveTo>
                <a:lnTo>
                  <a:pt x="1781908" y="302260"/>
                </a:lnTo>
                <a:lnTo>
                  <a:pt x="1782576" y="300990"/>
                </a:lnTo>
                <a:lnTo>
                  <a:pt x="1783748" y="300990"/>
                </a:lnTo>
                <a:lnTo>
                  <a:pt x="1786937" y="303530"/>
                </a:lnTo>
                <a:lnTo>
                  <a:pt x="1781908" y="304800"/>
                </a:lnTo>
                <a:close/>
              </a:path>
              <a:path w="4096384" h="836930">
                <a:moveTo>
                  <a:pt x="1792637" y="304800"/>
                </a:moveTo>
                <a:lnTo>
                  <a:pt x="1781908" y="304800"/>
                </a:lnTo>
                <a:lnTo>
                  <a:pt x="1786937" y="303530"/>
                </a:lnTo>
                <a:lnTo>
                  <a:pt x="1783748" y="300990"/>
                </a:lnTo>
                <a:lnTo>
                  <a:pt x="1788111" y="300990"/>
                </a:lnTo>
                <a:lnTo>
                  <a:pt x="1792637" y="304800"/>
                </a:lnTo>
                <a:close/>
              </a:path>
              <a:path w="4096384" h="836930">
                <a:moveTo>
                  <a:pt x="1881311" y="309880"/>
                </a:moveTo>
                <a:lnTo>
                  <a:pt x="1860017" y="309880"/>
                </a:lnTo>
                <a:lnTo>
                  <a:pt x="1854491" y="306070"/>
                </a:lnTo>
                <a:lnTo>
                  <a:pt x="1850634" y="306070"/>
                </a:lnTo>
                <a:lnTo>
                  <a:pt x="1850634" y="300990"/>
                </a:lnTo>
                <a:lnTo>
                  <a:pt x="1857169" y="300990"/>
                </a:lnTo>
                <a:lnTo>
                  <a:pt x="1860522" y="302260"/>
                </a:lnTo>
                <a:lnTo>
                  <a:pt x="1858845" y="304800"/>
                </a:lnTo>
                <a:lnTo>
                  <a:pt x="1863370" y="307340"/>
                </a:lnTo>
                <a:lnTo>
                  <a:pt x="1945733" y="307340"/>
                </a:lnTo>
                <a:lnTo>
                  <a:pt x="1946456" y="308515"/>
                </a:lnTo>
                <a:lnTo>
                  <a:pt x="1946181" y="308610"/>
                </a:lnTo>
                <a:lnTo>
                  <a:pt x="1883655" y="308610"/>
                </a:lnTo>
                <a:lnTo>
                  <a:pt x="1881311" y="309880"/>
                </a:lnTo>
                <a:close/>
              </a:path>
              <a:path w="4096384" h="836930">
                <a:moveTo>
                  <a:pt x="1877454" y="306070"/>
                </a:moveTo>
                <a:lnTo>
                  <a:pt x="1876282" y="306070"/>
                </a:lnTo>
                <a:lnTo>
                  <a:pt x="1875274" y="303530"/>
                </a:lnTo>
                <a:lnTo>
                  <a:pt x="1876282" y="300990"/>
                </a:lnTo>
                <a:lnTo>
                  <a:pt x="1877284" y="300990"/>
                </a:lnTo>
                <a:lnTo>
                  <a:pt x="1878626" y="303530"/>
                </a:lnTo>
                <a:lnTo>
                  <a:pt x="1877454" y="306070"/>
                </a:lnTo>
                <a:close/>
              </a:path>
              <a:path w="4096384" h="836930">
                <a:moveTo>
                  <a:pt x="1944952" y="306070"/>
                </a:moveTo>
                <a:lnTo>
                  <a:pt x="1877454" y="306070"/>
                </a:lnTo>
                <a:lnTo>
                  <a:pt x="1878626" y="303530"/>
                </a:lnTo>
                <a:lnTo>
                  <a:pt x="1877284" y="300990"/>
                </a:lnTo>
                <a:lnTo>
                  <a:pt x="1943164" y="300990"/>
                </a:lnTo>
                <a:lnTo>
                  <a:pt x="1944191" y="304832"/>
                </a:lnTo>
                <a:lnTo>
                  <a:pt x="1944952" y="306070"/>
                </a:lnTo>
                <a:close/>
              </a:path>
              <a:path w="4096384" h="836930">
                <a:moveTo>
                  <a:pt x="2165449" y="333787"/>
                </a:moveTo>
                <a:lnTo>
                  <a:pt x="2157219" y="323850"/>
                </a:lnTo>
                <a:lnTo>
                  <a:pt x="2157559" y="321310"/>
                </a:lnTo>
                <a:lnTo>
                  <a:pt x="2161117" y="317500"/>
                </a:lnTo>
                <a:lnTo>
                  <a:pt x="2168053" y="311150"/>
                </a:lnTo>
                <a:lnTo>
                  <a:pt x="2173377" y="304956"/>
                </a:lnTo>
                <a:lnTo>
                  <a:pt x="2173434" y="304458"/>
                </a:lnTo>
                <a:lnTo>
                  <a:pt x="2173049" y="302777"/>
                </a:lnTo>
                <a:lnTo>
                  <a:pt x="2173988" y="302260"/>
                </a:lnTo>
                <a:lnTo>
                  <a:pt x="2172639" y="300990"/>
                </a:lnTo>
                <a:lnTo>
                  <a:pt x="2185047" y="300990"/>
                </a:lnTo>
                <a:lnTo>
                  <a:pt x="2184274" y="304800"/>
                </a:lnTo>
                <a:lnTo>
                  <a:pt x="2197820" y="304800"/>
                </a:lnTo>
                <a:lnTo>
                  <a:pt x="2199229" y="306070"/>
                </a:lnTo>
                <a:lnTo>
                  <a:pt x="2189402" y="306070"/>
                </a:lnTo>
                <a:lnTo>
                  <a:pt x="2190089" y="311270"/>
                </a:lnTo>
                <a:lnTo>
                  <a:pt x="2190750" y="317500"/>
                </a:lnTo>
                <a:lnTo>
                  <a:pt x="2181361" y="317500"/>
                </a:lnTo>
                <a:lnTo>
                  <a:pt x="2175996" y="322580"/>
                </a:lnTo>
                <a:lnTo>
                  <a:pt x="2163590" y="322580"/>
                </a:lnTo>
                <a:lnTo>
                  <a:pt x="2164932" y="326390"/>
                </a:lnTo>
                <a:lnTo>
                  <a:pt x="2171583" y="326390"/>
                </a:lnTo>
                <a:lnTo>
                  <a:pt x="2165449" y="333787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193592" y="300990"/>
                </a:lnTo>
                <a:lnTo>
                  <a:pt x="2205496" y="300990"/>
                </a:lnTo>
                <a:lnTo>
                  <a:pt x="2201609" y="306070"/>
                </a:lnTo>
                <a:lnTo>
                  <a:pt x="2200638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00638" y="307340"/>
                </a:lnTo>
                <a:lnTo>
                  <a:pt x="2205496" y="300990"/>
                </a:lnTo>
                <a:lnTo>
                  <a:pt x="2209523" y="300990"/>
                </a:lnTo>
                <a:lnTo>
                  <a:pt x="2209572" y="302385"/>
                </a:lnTo>
                <a:lnTo>
                  <a:pt x="2210021" y="303530"/>
                </a:lnTo>
                <a:lnTo>
                  <a:pt x="2210859" y="304800"/>
                </a:lnTo>
                <a:lnTo>
                  <a:pt x="2275565" y="304800"/>
                </a:lnTo>
                <a:lnTo>
                  <a:pt x="2281602" y="306070"/>
                </a:lnTo>
                <a:lnTo>
                  <a:pt x="2292535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87129" y="302260"/>
                </a:lnTo>
                <a:lnTo>
                  <a:pt x="2293834" y="300990"/>
                </a:lnTo>
                <a:lnTo>
                  <a:pt x="2299033" y="300990"/>
                </a:lnTo>
                <a:lnTo>
                  <a:pt x="2294338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306576" y="307340"/>
                </a:moveTo>
                <a:lnTo>
                  <a:pt x="2294338" y="307340"/>
                </a:lnTo>
                <a:lnTo>
                  <a:pt x="2294338" y="306070"/>
                </a:lnTo>
                <a:lnTo>
                  <a:pt x="2299033" y="300990"/>
                </a:lnTo>
                <a:lnTo>
                  <a:pt x="2334234" y="300990"/>
                </a:lnTo>
                <a:lnTo>
                  <a:pt x="2333396" y="302260"/>
                </a:lnTo>
                <a:lnTo>
                  <a:pt x="2307080" y="302260"/>
                </a:lnTo>
                <a:lnTo>
                  <a:pt x="2305574" y="304800"/>
                </a:lnTo>
                <a:lnTo>
                  <a:pt x="2306576" y="307340"/>
                </a:lnTo>
                <a:close/>
              </a:path>
              <a:path w="4096384" h="836930">
                <a:moveTo>
                  <a:pt x="2333062" y="306070"/>
                </a:moveTo>
                <a:lnTo>
                  <a:pt x="2332789" y="305383"/>
                </a:lnTo>
                <a:lnTo>
                  <a:pt x="2332670" y="304458"/>
                </a:lnTo>
                <a:lnTo>
                  <a:pt x="2333396" y="302260"/>
                </a:lnTo>
                <a:lnTo>
                  <a:pt x="2334234" y="300990"/>
                </a:lnTo>
                <a:lnTo>
                  <a:pt x="2335072" y="303530"/>
                </a:lnTo>
                <a:lnTo>
                  <a:pt x="2333900" y="304800"/>
                </a:lnTo>
                <a:lnTo>
                  <a:pt x="2333062" y="306070"/>
                </a:lnTo>
                <a:close/>
              </a:path>
              <a:path w="4096384" h="836930">
                <a:moveTo>
                  <a:pt x="2342215" y="306070"/>
                </a:moveTo>
                <a:lnTo>
                  <a:pt x="2333062" y="306070"/>
                </a:lnTo>
                <a:lnTo>
                  <a:pt x="2333900" y="304800"/>
                </a:lnTo>
                <a:lnTo>
                  <a:pt x="2335072" y="303530"/>
                </a:lnTo>
                <a:lnTo>
                  <a:pt x="2334234" y="300990"/>
                </a:lnTo>
                <a:lnTo>
                  <a:pt x="2348652" y="300990"/>
                </a:lnTo>
                <a:lnTo>
                  <a:pt x="2342215" y="306070"/>
                </a:lnTo>
                <a:close/>
              </a:path>
              <a:path w="4096384" h="836930">
                <a:moveTo>
                  <a:pt x="2352673" y="307340"/>
                </a:moveTo>
                <a:lnTo>
                  <a:pt x="2340605" y="307340"/>
                </a:lnTo>
                <a:lnTo>
                  <a:pt x="2348652" y="300990"/>
                </a:lnTo>
                <a:lnTo>
                  <a:pt x="2348551" y="301749"/>
                </a:lnTo>
                <a:lnTo>
                  <a:pt x="2348586" y="302385"/>
                </a:lnTo>
                <a:lnTo>
                  <a:pt x="2352673" y="30734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352673" y="307340"/>
                </a:lnTo>
                <a:lnTo>
                  <a:pt x="2348586" y="302385"/>
                </a:lnTo>
                <a:lnTo>
                  <a:pt x="2348551" y="301749"/>
                </a:lnTo>
                <a:lnTo>
                  <a:pt x="2348652" y="300990"/>
                </a:lnTo>
                <a:lnTo>
                  <a:pt x="2372451" y="300990"/>
                </a:lnTo>
                <a:lnTo>
                  <a:pt x="2371446" y="302260"/>
                </a:lnTo>
                <a:lnTo>
                  <a:pt x="2371325" y="304060"/>
                </a:lnTo>
                <a:lnTo>
                  <a:pt x="2371400" y="304956"/>
                </a:lnTo>
                <a:lnTo>
                  <a:pt x="2372284" y="306070"/>
                </a:lnTo>
                <a:lnTo>
                  <a:pt x="2412059" y="306070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390559" y="304800"/>
                </a:moveTo>
                <a:lnTo>
                  <a:pt x="2388378" y="303530"/>
                </a:lnTo>
                <a:lnTo>
                  <a:pt x="2386368" y="303530"/>
                </a:lnTo>
                <a:lnTo>
                  <a:pt x="2388378" y="300990"/>
                </a:lnTo>
                <a:lnTo>
                  <a:pt x="2389121" y="302385"/>
                </a:lnTo>
                <a:lnTo>
                  <a:pt x="2390559" y="304800"/>
                </a:lnTo>
                <a:close/>
              </a:path>
              <a:path w="4096384" h="836930">
                <a:moveTo>
                  <a:pt x="2411597" y="304800"/>
                </a:moveTo>
                <a:lnTo>
                  <a:pt x="2390559" y="304800"/>
                </a:lnTo>
                <a:lnTo>
                  <a:pt x="2389046" y="302260"/>
                </a:lnTo>
                <a:lnTo>
                  <a:pt x="2388378" y="300990"/>
                </a:lnTo>
                <a:lnTo>
                  <a:pt x="2400112" y="300990"/>
                </a:lnTo>
                <a:lnTo>
                  <a:pt x="2399736" y="301937"/>
                </a:lnTo>
                <a:lnTo>
                  <a:pt x="2399740" y="302385"/>
                </a:lnTo>
                <a:lnTo>
                  <a:pt x="2400950" y="303530"/>
                </a:lnTo>
                <a:lnTo>
                  <a:pt x="2411135" y="303530"/>
                </a:lnTo>
                <a:lnTo>
                  <a:pt x="2411597" y="304800"/>
                </a:lnTo>
                <a:close/>
              </a:path>
              <a:path w="4096384" h="836930">
                <a:moveTo>
                  <a:pt x="2402960" y="303530"/>
                </a:moveTo>
                <a:lnTo>
                  <a:pt x="2400950" y="303530"/>
                </a:lnTo>
                <a:lnTo>
                  <a:pt x="2399608" y="302260"/>
                </a:lnTo>
                <a:lnTo>
                  <a:pt x="2400112" y="300990"/>
                </a:lnTo>
                <a:lnTo>
                  <a:pt x="2402286" y="302260"/>
                </a:lnTo>
                <a:lnTo>
                  <a:pt x="2402960" y="303530"/>
                </a:lnTo>
                <a:close/>
              </a:path>
              <a:path w="4096384" h="836930">
                <a:moveTo>
                  <a:pt x="2411135" y="303530"/>
                </a:moveTo>
                <a:lnTo>
                  <a:pt x="2402960" y="303530"/>
                </a:lnTo>
                <a:lnTo>
                  <a:pt x="2402286" y="302260"/>
                </a:lnTo>
                <a:lnTo>
                  <a:pt x="2400112" y="300990"/>
                </a:lnTo>
                <a:lnTo>
                  <a:pt x="2429447" y="300990"/>
                </a:lnTo>
                <a:lnTo>
                  <a:pt x="2425086" y="302260"/>
                </a:lnTo>
                <a:lnTo>
                  <a:pt x="2410674" y="302260"/>
                </a:lnTo>
                <a:lnTo>
                  <a:pt x="2411135" y="303530"/>
                </a:lnTo>
                <a:close/>
              </a:path>
              <a:path w="4096384" h="836930">
                <a:moveTo>
                  <a:pt x="2429113" y="306070"/>
                </a:moveTo>
                <a:lnTo>
                  <a:pt x="2426932" y="304800"/>
                </a:lnTo>
                <a:lnTo>
                  <a:pt x="2425086" y="302260"/>
                </a:lnTo>
                <a:lnTo>
                  <a:pt x="2429447" y="300990"/>
                </a:lnTo>
                <a:lnTo>
                  <a:pt x="2431123" y="303530"/>
                </a:lnTo>
                <a:lnTo>
                  <a:pt x="2430455" y="304800"/>
                </a:lnTo>
                <a:lnTo>
                  <a:pt x="2429113" y="306070"/>
                </a:lnTo>
                <a:close/>
              </a:path>
              <a:path w="4096384" h="836930">
                <a:moveTo>
                  <a:pt x="2710887" y="304800"/>
                </a:moveTo>
                <a:lnTo>
                  <a:pt x="2709879" y="304800"/>
                </a:lnTo>
                <a:lnTo>
                  <a:pt x="2709047" y="302260"/>
                </a:lnTo>
                <a:lnTo>
                  <a:pt x="2709879" y="300990"/>
                </a:lnTo>
                <a:lnTo>
                  <a:pt x="2710887" y="300990"/>
                </a:lnTo>
                <a:lnTo>
                  <a:pt x="2711719" y="303530"/>
                </a:lnTo>
                <a:lnTo>
                  <a:pt x="2710887" y="304800"/>
                </a:lnTo>
                <a:close/>
              </a:path>
              <a:path w="4096384" h="836930">
                <a:moveTo>
                  <a:pt x="2746938" y="316230"/>
                </a:moveTo>
                <a:lnTo>
                  <a:pt x="2742055" y="316230"/>
                </a:lnTo>
                <a:lnTo>
                  <a:pt x="2748603" y="309880"/>
                </a:lnTo>
                <a:lnTo>
                  <a:pt x="2745912" y="309880"/>
                </a:lnTo>
                <a:lnTo>
                  <a:pt x="2742055" y="304800"/>
                </a:lnTo>
                <a:lnTo>
                  <a:pt x="2710887" y="304800"/>
                </a:lnTo>
                <a:lnTo>
                  <a:pt x="2711719" y="303530"/>
                </a:lnTo>
                <a:lnTo>
                  <a:pt x="2710887" y="300990"/>
                </a:lnTo>
                <a:lnTo>
                  <a:pt x="2756323" y="300990"/>
                </a:lnTo>
                <a:lnTo>
                  <a:pt x="2756323" y="302260"/>
                </a:lnTo>
                <a:lnTo>
                  <a:pt x="2750784" y="302260"/>
                </a:lnTo>
                <a:lnTo>
                  <a:pt x="2749320" y="303494"/>
                </a:lnTo>
                <a:lnTo>
                  <a:pt x="2749213" y="304458"/>
                </a:lnTo>
                <a:lnTo>
                  <a:pt x="2749101" y="306070"/>
                </a:lnTo>
                <a:lnTo>
                  <a:pt x="2750626" y="306070"/>
                </a:lnTo>
                <a:lnTo>
                  <a:pt x="2753134" y="307340"/>
                </a:lnTo>
                <a:lnTo>
                  <a:pt x="2761188" y="307340"/>
                </a:lnTo>
                <a:lnTo>
                  <a:pt x="2761188" y="308610"/>
                </a:lnTo>
                <a:lnTo>
                  <a:pt x="2758340" y="308610"/>
                </a:lnTo>
                <a:lnTo>
                  <a:pt x="2756140" y="311150"/>
                </a:lnTo>
                <a:lnTo>
                  <a:pt x="2750286" y="311150"/>
                </a:lnTo>
                <a:lnTo>
                  <a:pt x="2746938" y="31623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71907" y="302260"/>
                </a:lnTo>
                <a:lnTo>
                  <a:pt x="2775764" y="300990"/>
                </a:lnTo>
                <a:lnTo>
                  <a:pt x="2780295" y="300990"/>
                </a:lnTo>
                <a:lnTo>
                  <a:pt x="2780406" y="302869"/>
                </a:lnTo>
                <a:lnTo>
                  <a:pt x="2780320" y="3040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772479" y="327660"/>
                </a:lnTo>
                <a:lnTo>
                  <a:pt x="2771219" y="323850"/>
                </a:lnTo>
                <a:lnTo>
                  <a:pt x="2768295" y="317500"/>
                </a:lnTo>
                <a:lnTo>
                  <a:pt x="2767553" y="317500"/>
                </a:lnTo>
                <a:lnTo>
                  <a:pt x="2764861" y="312420"/>
                </a:lnTo>
                <a:lnTo>
                  <a:pt x="2770741" y="312420"/>
                </a:lnTo>
                <a:lnTo>
                  <a:pt x="2772240" y="311270"/>
                </a:lnTo>
                <a:lnTo>
                  <a:pt x="2772345" y="310720"/>
                </a:lnTo>
                <a:lnTo>
                  <a:pt x="2772241" y="309880"/>
                </a:lnTo>
                <a:lnTo>
                  <a:pt x="2778946" y="309880"/>
                </a:lnTo>
                <a:lnTo>
                  <a:pt x="2780320" y="304060"/>
                </a:lnTo>
                <a:lnTo>
                  <a:pt x="2780406" y="302869"/>
                </a:lnTo>
                <a:lnTo>
                  <a:pt x="2780295" y="300990"/>
                </a:lnTo>
                <a:lnTo>
                  <a:pt x="2845505" y="300990"/>
                </a:lnTo>
                <a:lnTo>
                  <a:pt x="2845505" y="302260"/>
                </a:lnTo>
                <a:lnTo>
                  <a:pt x="2830072" y="302260"/>
                </a:lnTo>
                <a:lnTo>
                  <a:pt x="2829416" y="303494"/>
                </a:lnTo>
                <a:lnTo>
                  <a:pt x="2828906" y="306070"/>
                </a:lnTo>
                <a:lnTo>
                  <a:pt x="2856217" y="306070"/>
                </a:lnTo>
                <a:lnTo>
                  <a:pt x="2858732" y="307340"/>
                </a:lnTo>
                <a:lnTo>
                  <a:pt x="2825881" y="307340"/>
                </a:lnTo>
                <a:lnTo>
                  <a:pt x="2824382" y="308610"/>
                </a:lnTo>
                <a:lnTo>
                  <a:pt x="2788905" y="308610"/>
                </a:lnTo>
                <a:lnTo>
                  <a:pt x="2785160" y="309880"/>
                </a:lnTo>
                <a:lnTo>
                  <a:pt x="2784066" y="312210"/>
                </a:lnTo>
                <a:lnTo>
                  <a:pt x="2784037" y="312727"/>
                </a:lnTo>
                <a:lnTo>
                  <a:pt x="2784819" y="316230"/>
                </a:lnTo>
                <a:lnTo>
                  <a:pt x="2779920" y="316230"/>
                </a:lnTo>
                <a:lnTo>
                  <a:pt x="2775974" y="317500"/>
                </a:lnTo>
                <a:lnTo>
                  <a:pt x="2773223" y="320040"/>
                </a:lnTo>
                <a:lnTo>
                  <a:pt x="2776098" y="321310"/>
                </a:lnTo>
                <a:lnTo>
                  <a:pt x="2824532" y="321310"/>
                </a:lnTo>
                <a:lnTo>
                  <a:pt x="2822695" y="322580"/>
                </a:lnTo>
                <a:lnTo>
                  <a:pt x="2810114" y="322580"/>
                </a:lnTo>
                <a:lnTo>
                  <a:pt x="2810114" y="325120"/>
                </a:lnTo>
                <a:lnTo>
                  <a:pt x="2822201" y="325120"/>
                </a:lnTo>
                <a:lnTo>
                  <a:pt x="2824532" y="326390"/>
                </a:lnTo>
                <a:lnTo>
                  <a:pt x="2837117" y="326390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904089" y="315173"/>
                </a:moveTo>
                <a:lnTo>
                  <a:pt x="2903493" y="312420"/>
                </a:lnTo>
                <a:lnTo>
                  <a:pt x="2901776" y="311150"/>
                </a:lnTo>
                <a:lnTo>
                  <a:pt x="2898289" y="306113"/>
                </a:lnTo>
                <a:lnTo>
                  <a:pt x="2896563" y="300990"/>
                </a:lnTo>
                <a:lnTo>
                  <a:pt x="2899636" y="300990"/>
                </a:lnTo>
                <a:lnTo>
                  <a:pt x="2906140" y="310591"/>
                </a:lnTo>
                <a:lnTo>
                  <a:pt x="2906036" y="311270"/>
                </a:lnTo>
                <a:lnTo>
                  <a:pt x="2904713" y="315089"/>
                </a:lnTo>
                <a:lnTo>
                  <a:pt x="2904089" y="315173"/>
                </a:lnTo>
                <a:close/>
              </a:path>
              <a:path w="4096384" h="836930">
                <a:moveTo>
                  <a:pt x="2968206" y="304800"/>
                </a:moveTo>
                <a:lnTo>
                  <a:pt x="2967354" y="304800"/>
                </a:lnTo>
                <a:lnTo>
                  <a:pt x="2966346" y="303530"/>
                </a:lnTo>
                <a:lnTo>
                  <a:pt x="2967020" y="302260"/>
                </a:lnTo>
                <a:lnTo>
                  <a:pt x="2967872" y="300990"/>
                </a:lnTo>
                <a:lnTo>
                  <a:pt x="2968703" y="303530"/>
                </a:lnTo>
                <a:lnTo>
                  <a:pt x="2968206" y="304800"/>
                </a:lnTo>
                <a:close/>
              </a:path>
              <a:path w="4096384" h="836930">
                <a:moveTo>
                  <a:pt x="2977925" y="304800"/>
                </a:moveTo>
                <a:lnTo>
                  <a:pt x="2968206" y="304800"/>
                </a:lnTo>
                <a:lnTo>
                  <a:pt x="2968495" y="304060"/>
                </a:lnTo>
                <a:lnTo>
                  <a:pt x="2968596" y="303201"/>
                </a:lnTo>
                <a:lnTo>
                  <a:pt x="2967872" y="300990"/>
                </a:lnTo>
                <a:lnTo>
                  <a:pt x="2980607" y="300990"/>
                </a:lnTo>
                <a:lnTo>
                  <a:pt x="2977916" y="303530"/>
                </a:lnTo>
                <a:lnTo>
                  <a:pt x="2976750" y="303530"/>
                </a:lnTo>
                <a:lnTo>
                  <a:pt x="2977925" y="30480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76750" y="303530"/>
                </a:lnTo>
                <a:lnTo>
                  <a:pt x="2977916" y="303530"/>
                </a:lnTo>
                <a:lnTo>
                  <a:pt x="2980607" y="300990"/>
                </a:lnTo>
                <a:lnTo>
                  <a:pt x="2982264" y="303530"/>
                </a:lnTo>
                <a:lnTo>
                  <a:pt x="2981439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80273" y="307340"/>
                </a:lnTo>
                <a:lnTo>
                  <a:pt x="2981439" y="304800"/>
                </a:lnTo>
                <a:lnTo>
                  <a:pt x="2982264" y="303530"/>
                </a:lnTo>
                <a:lnTo>
                  <a:pt x="2980607" y="300990"/>
                </a:lnTo>
                <a:lnTo>
                  <a:pt x="2990191" y="300990"/>
                </a:lnTo>
                <a:lnTo>
                  <a:pt x="2987803" y="303530"/>
                </a:lnTo>
                <a:lnTo>
                  <a:pt x="2990318" y="30607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77946" y="304800"/>
                </a:moveTo>
                <a:lnTo>
                  <a:pt x="3064407" y="304800"/>
                </a:lnTo>
                <a:lnTo>
                  <a:pt x="3072638" y="303530"/>
                </a:lnTo>
                <a:lnTo>
                  <a:pt x="3074478" y="303530"/>
                </a:lnTo>
                <a:lnTo>
                  <a:pt x="3078334" y="300990"/>
                </a:lnTo>
                <a:lnTo>
                  <a:pt x="3077946" y="304800"/>
                </a:lnTo>
                <a:close/>
              </a:path>
              <a:path w="4096384" h="836930">
                <a:moveTo>
                  <a:pt x="3085864" y="306070"/>
                </a:moveTo>
                <a:lnTo>
                  <a:pt x="3077817" y="306070"/>
                </a:lnTo>
                <a:lnTo>
                  <a:pt x="3078000" y="304800"/>
                </a:lnTo>
                <a:lnTo>
                  <a:pt x="3078022" y="304060"/>
                </a:lnTo>
                <a:lnTo>
                  <a:pt x="3078334" y="300990"/>
                </a:lnTo>
                <a:lnTo>
                  <a:pt x="3086539" y="300990"/>
                </a:lnTo>
                <a:lnTo>
                  <a:pt x="3085196" y="303530"/>
                </a:lnTo>
                <a:lnTo>
                  <a:pt x="3085864" y="306070"/>
                </a:lnTo>
                <a:close/>
              </a:path>
              <a:path w="4096384" h="836930">
                <a:moveTo>
                  <a:pt x="3086696" y="306070"/>
                </a:moveTo>
                <a:lnTo>
                  <a:pt x="3085864" y="306070"/>
                </a:lnTo>
                <a:lnTo>
                  <a:pt x="3085336" y="304060"/>
                </a:lnTo>
                <a:lnTo>
                  <a:pt x="3085215" y="303494"/>
                </a:lnTo>
                <a:lnTo>
                  <a:pt x="3086539" y="300990"/>
                </a:lnTo>
                <a:lnTo>
                  <a:pt x="3087370" y="300990"/>
                </a:lnTo>
                <a:lnTo>
                  <a:pt x="3088045" y="303530"/>
                </a:lnTo>
                <a:lnTo>
                  <a:pt x="3086696" y="306070"/>
                </a:lnTo>
                <a:close/>
              </a:path>
              <a:path w="4096384" h="836930">
                <a:moveTo>
                  <a:pt x="3097508" y="314960"/>
                </a:moveTo>
                <a:lnTo>
                  <a:pt x="3080325" y="314960"/>
                </a:lnTo>
                <a:lnTo>
                  <a:pt x="3081563" y="311463"/>
                </a:lnTo>
                <a:lnTo>
                  <a:pt x="3081674" y="306070"/>
                </a:lnTo>
                <a:lnTo>
                  <a:pt x="3086696" y="306070"/>
                </a:lnTo>
                <a:lnTo>
                  <a:pt x="3088045" y="303530"/>
                </a:lnTo>
                <a:lnTo>
                  <a:pt x="3087370" y="300990"/>
                </a:lnTo>
                <a:lnTo>
                  <a:pt x="3103131" y="300990"/>
                </a:lnTo>
                <a:lnTo>
                  <a:pt x="3101448" y="302260"/>
                </a:lnTo>
                <a:lnTo>
                  <a:pt x="3100146" y="307340"/>
                </a:lnTo>
                <a:lnTo>
                  <a:pt x="3102164" y="308610"/>
                </a:lnTo>
                <a:lnTo>
                  <a:pt x="3093918" y="308610"/>
                </a:lnTo>
                <a:lnTo>
                  <a:pt x="3092650" y="309804"/>
                </a:lnTo>
                <a:lnTo>
                  <a:pt x="3092753" y="311150"/>
                </a:lnTo>
                <a:lnTo>
                  <a:pt x="3116847" y="311150"/>
                </a:lnTo>
                <a:lnTo>
                  <a:pt x="3117890" y="312420"/>
                </a:lnTo>
                <a:lnTo>
                  <a:pt x="3110668" y="312420"/>
                </a:lnTo>
                <a:lnTo>
                  <a:pt x="3110431" y="313690"/>
                </a:lnTo>
                <a:lnTo>
                  <a:pt x="3097441" y="313690"/>
                </a:lnTo>
                <a:lnTo>
                  <a:pt x="3097508" y="314960"/>
                </a:lnTo>
                <a:close/>
              </a:path>
              <a:path w="4096384" h="836930">
                <a:moveTo>
                  <a:pt x="3108527" y="309880"/>
                </a:moveTo>
                <a:lnTo>
                  <a:pt x="3104182" y="309880"/>
                </a:lnTo>
                <a:lnTo>
                  <a:pt x="3100302" y="307437"/>
                </a:lnTo>
                <a:lnTo>
                  <a:pt x="3100241" y="306970"/>
                </a:lnTo>
                <a:lnTo>
                  <a:pt x="3101448" y="302260"/>
                </a:lnTo>
                <a:lnTo>
                  <a:pt x="3103131" y="300990"/>
                </a:lnTo>
                <a:lnTo>
                  <a:pt x="3106811" y="307340"/>
                </a:lnTo>
                <a:lnTo>
                  <a:pt x="3108153" y="308610"/>
                </a:lnTo>
                <a:lnTo>
                  <a:pt x="3108527" y="309880"/>
                </a:lnTo>
                <a:close/>
              </a:path>
              <a:path w="4096384" h="836930">
                <a:moveTo>
                  <a:pt x="3115804" y="309880"/>
                </a:moveTo>
                <a:lnTo>
                  <a:pt x="3108527" y="309880"/>
                </a:lnTo>
                <a:lnTo>
                  <a:pt x="3108153" y="308610"/>
                </a:lnTo>
                <a:lnTo>
                  <a:pt x="3106811" y="307340"/>
                </a:lnTo>
                <a:lnTo>
                  <a:pt x="3103131" y="300990"/>
                </a:lnTo>
                <a:lnTo>
                  <a:pt x="3111950" y="300990"/>
                </a:lnTo>
                <a:lnTo>
                  <a:pt x="3112920" y="304832"/>
                </a:lnTo>
                <a:lnTo>
                  <a:pt x="3115804" y="309880"/>
                </a:lnTo>
                <a:close/>
              </a:path>
              <a:path w="4096384" h="836930">
                <a:moveTo>
                  <a:pt x="3120738" y="316230"/>
                </a:moveTo>
                <a:lnTo>
                  <a:pt x="3117890" y="312420"/>
                </a:lnTo>
                <a:lnTo>
                  <a:pt x="3115854" y="309941"/>
                </a:lnTo>
                <a:lnTo>
                  <a:pt x="3112920" y="304832"/>
                </a:lnTo>
                <a:lnTo>
                  <a:pt x="3111950" y="300990"/>
                </a:lnTo>
                <a:lnTo>
                  <a:pt x="3115768" y="302285"/>
                </a:lnTo>
                <a:lnTo>
                  <a:pt x="3123429" y="306070"/>
                </a:lnTo>
                <a:lnTo>
                  <a:pt x="3120738" y="316230"/>
                </a:lnTo>
                <a:close/>
              </a:path>
              <a:path w="4096384" h="836930">
                <a:moveTo>
                  <a:pt x="3127096" y="316230"/>
                </a:moveTo>
                <a:lnTo>
                  <a:pt x="3120738" y="316230"/>
                </a:lnTo>
                <a:lnTo>
                  <a:pt x="3123429" y="306070"/>
                </a:lnTo>
                <a:lnTo>
                  <a:pt x="3115716" y="302260"/>
                </a:lnTo>
                <a:lnTo>
                  <a:pt x="3111950" y="300990"/>
                </a:lnTo>
                <a:lnTo>
                  <a:pt x="3120451" y="300990"/>
                </a:lnTo>
                <a:lnTo>
                  <a:pt x="3121491" y="303530"/>
                </a:lnTo>
                <a:lnTo>
                  <a:pt x="3127260" y="306070"/>
                </a:lnTo>
                <a:lnTo>
                  <a:pt x="3139013" y="306070"/>
                </a:lnTo>
                <a:lnTo>
                  <a:pt x="3142865" y="307340"/>
                </a:lnTo>
                <a:lnTo>
                  <a:pt x="3147253" y="309880"/>
                </a:lnTo>
                <a:lnTo>
                  <a:pt x="3135314" y="309880"/>
                </a:lnTo>
                <a:lnTo>
                  <a:pt x="3137273" y="310329"/>
                </a:lnTo>
                <a:lnTo>
                  <a:pt x="3131611" y="314960"/>
                </a:lnTo>
                <a:lnTo>
                  <a:pt x="3127260" y="314960"/>
                </a:lnTo>
                <a:lnTo>
                  <a:pt x="3127096" y="316230"/>
                </a:lnTo>
                <a:close/>
              </a:path>
              <a:path w="4096384" h="836930">
                <a:moveTo>
                  <a:pt x="3149695" y="309880"/>
                </a:moveTo>
                <a:lnTo>
                  <a:pt x="3147253" y="309880"/>
                </a:lnTo>
                <a:lnTo>
                  <a:pt x="3142865" y="307340"/>
                </a:lnTo>
                <a:lnTo>
                  <a:pt x="3139013" y="306070"/>
                </a:lnTo>
                <a:lnTo>
                  <a:pt x="3138005" y="304800"/>
                </a:lnTo>
                <a:lnTo>
                  <a:pt x="3144036" y="300990"/>
                </a:lnTo>
                <a:lnTo>
                  <a:pt x="3147731" y="306113"/>
                </a:lnTo>
                <a:lnTo>
                  <a:pt x="3149695" y="309880"/>
                </a:lnTo>
                <a:close/>
              </a:path>
              <a:path w="4096384" h="836930">
                <a:moveTo>
                  <a:pt x="3182249" y="313690"/>
                </a:moveTo>
                <a:lnTo>
                  <a:pt x="3169847" y="312420"/>
                </a:lnTo>
                <a:lnTo>
                  <a:pt x="3172872" y="308610"/>
                </a:lnTo>
                <a:lnTo>
                  <a:pt x="3168164" y="307340"/>
                </a:lnTo>
                <a:lnTo>
                  <a:pt x="3163142" y="304800"/>
                </a:lnTo>
                <a:lnTo>
                  <a:pt x="3172538" y="300990"/>
                </a:lnTo>
                <a:lnTo>
                  <a:pt x="3174378" y="303530"/>
                </a:lnTo>
                <a:lnTo>
                  <a:pt x="3174038" y="304800"/>
                </a:lnTo>
                <a:lnTo>
                  <a:pt x="3171681" y="304800"/>
                </a:lnTo>
                <a:lnTo>
                  <a:pt x="3172021" y="306070"/>
                </a:lnTo>
                <a:lnTo>
                  <a:pt x="3173190" y="306070"/>
                </a:lnTo>
                <a:lnTo>
                  <a:pt x="3182249" y="313690"/>
                </a:lnTo>
                <a:close/>
              </a:path>
              <a:path w="4096384" h="836930">
                <a:moveTo>
                  <a:pt x="3219965" y="306070"/>
                </a:moveTo>
                <a:lnTo>
                  <a:pt x="3219474" y="303530"/>
                </a:lnTo>
                <a:lnTo>
                  <a:pt x="3218799" y="300990"/>
                </a:lnTo>
                <a:lnTo>
                  <a:pt x="3222990" y="300990"/>
                </a:lnTo>
                <a:lnTo>
                  <a:pt x="3224005" y="302260"/>
                </a:lnTo>
                <a:lnTo>
                  <a:pt x="3228276" y="302260"/>
                </a:lnTo>
                <a:lnTo>
                  <a:pt x="3227293" y="304458"/>
                </a:lnTo>
                <a:lnTo>
                  <a:pt x="3227228" y="304832"/>
                </a:lnTo>
                <a:lnTo>
                  <a:pt x="3227448" y="304915"/>
                </a:lnTo>
                <a:lnTo>
                  <a:pt x="3219965" y="306070"/>
                </a:lnTo>
                <a:close/>
              </a:path>
              <a:path w="4096384" h="836930">
                <a:moveTo>
                  <a:pt x="3224005" y="302260"/>
                </a:moveTo>
                <a:lnTo>
                  <a:pt x="3222990" y="300990"/>
                </a:lnTo>
                <a:lnTo>
                  <a:pt x="3225321" y="300990"/>
                </a:lnTo>
                <a:lnTo>
                  <a:pt x="3224005" y="302260"/>
                </a:lnTo>
                <a:close/>
              </a:path>
              <a:path w="4096384" h="836930">
                <a:moveTo>
                  <a:pt x="3228276" y="302260"/>
                </a:moveTo>
                <a:lnTo>
                  <a:pt x="3224005" y="302260"/>
                </a:lnTo>
                <a:lnTo>
                  <a:pt x="3225321" y="300990"/>
                </a:lnTo>
                <a:lnTo>
                  <a:pt x="3228844" y="300990"/>
                </a:lnTo>
                <a:lnTo>
                  <a:pt x="3228276" y="302260"/>
                </a:lnTo>
                <a:close/>
              </a:path>
              <a:path w="4096384" h="836930">
                <a:moveTo>
                  <a:pt x="3227448" y="304915"/>
                </a:moveTo>
                <a:lnTo>
                  <a:pt x="3227140" y="304800"/>
                </a:lnTo>
                <a:lnTo>
                  <a:pt x="3228844" y="300990"/>
                </a:lnTo>
                <a:lnTo>
                  <a:pt x="3237906" y="300990"/>
                </a:lnTo>
                <a:lnTo>
                  <a:pt x="3235732" y="302260"/>
                </a:lnTo>
                <a:lnTo>
                  <a:pt x="3234795" y="304800"/>
                </a:lnTo>
                <a:lnTo>
                  <a:pt x="3228195" y="304800"/>
                </a:lnTo>
                <a:lnTo>
                  <a:pt x="3227448" y="304915"/>
                </a:lnTo>
                <a:close/>
              </a:path>
              <a:path w="4096384" h="836930">
                <a:moveTo>
                  <a:pt x="3236649" y="306070"/>
                </a:moveTo>
                <a:lnTo>
                  <a:pt x="3230527" y="306070"/>
                </a:lnTo>
                <a:lnTo>
                  <a:pt x="3234795" y="304800"/>
                </a:lnTo>
                <a:lnTo>
                  <a:pt x="3235732" y="302260"/>
                </a:lnTo>
                <a:lnTo>
                  <a:pt x="3237906" y="300990"/>
                </a:lnTo>
                <a:lnTo>
                  <a:pt x="3239739" y="300990"/>
                </a:lnTo>
                <a:lnTo>
                  <a:pt x="3241271" y="303530"/>
                </a:lnTo>
                <a:lnTo>
                  <a:pt x="3237232" y="303530"/>
                </a:lnTo>
                <a:lnTo>
                  <a:pt x="3236649" y="30607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5465" y="303530"/>
                </a:lnTo>
                <a:lnTo>
                  <a:pt x="3276296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6296" y="300990"/>
                </a:lnTo>
                <a:lnTo>
                  <a:pt x="3277849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87360" y="307340"/>
                </a:moveTo>
                <a:lnTo>
                  <a:pt x="3278313" y="307340"/>
                </a:lnTo>
                <a:lnTo>
                  <a:pt x="3280978" y="302260"/>
                </a:lnTo>
                <a:lnTo>
                  <a:pt x="3282818" y="300990"/>
                </a:lnTo>
                <a:lnTo>
                  <a:pt x="3283158" y="300990"/>
                </a:lnTo>
                <a:lnTo>
                  <a:pt x="3287360" y="307340"/>
                </a:lnTo>
                <a:close/>
              </a:path>
              <a:path w="4096384" h="836930">
                <a:moveTo>
                  <a:pt x="3288200" y="308610"/>
                </a:moveTo>
                <a:lnTo>
                  <a:pt x="3283158" y="300990"/>
                </a:lnTo>
                <a:lnTo>
                  <a:pt x="3289073" y="300990"/>
                </a:lnTo>
                <a:lnTo>
                  <a:pt x="3290872" y="302260"/>
                </a:lnTo>
                <a:lnTo>
                  <a:pt x="3290040" y="304800"/>
                </a:lnTo>
                <a:lnTo>
                  <a:pt x="3288200" y="308610"/>
                </a:lnTo>
                <a:close/>
              </a:path>
              <a:path w="4096384" h="836930">
                <a:moveTo>
                  <a:pt x="3328742" y="302817"/>
                </a:moveTo>
                <a:lnTo>
                  <a:pt x="3329105" y="300990"/>
                </a:lnTo>
                <a:lnTo>
                  <a:pt x="3337466" y="300990"/>
                </a:lnTo>
                <a:lnTo>
                  <a:pt x="3331619" y="302260"/>
                </a:lnTo>
                <a:lnTo>
                  <a:pt x="3328742" y="302817"/>
                </a:lnTo>
                <a:close/>
              </a:path>
              <a:path w="4096384" h="836930">
                <a:moveTo>
                  <a:pt x="3333994" y="317500"/>
                </a:moveTo>
                <a:lnTo>
                  <a:pt x="3328921" y="317500"/>
                </a:lnTo>
                <a:lnTo>
                  <a:pt x="3332744" y="311206"/>
                </a:lnTo>
                <a:lnTo>
                  <a:pt x="3333944" y="308610"/>
                </a:lnTo>
                <a:lnTo>
                  <a:pt x="3334801" y="307340"/>
                </a:lnTo>
                <a:lnTo>
                  <a:pt x="3328430" y="304800"/>
                </a:lnTo>
                <a:lnTo>
                  <a:pt x="3328416" y="304458"/>
                </a:lnTo>
                <a:lnTo>
                  <a:pt x="3328742" y="302817"/>
                </a:lnTo>
                <a:lnTo>
                  <a:pt x="3331619" y="302260"/>
                </a:lnTo>
                <a:lnTo>
                  <a:pt x="3337466" y="300990"/>
                </a:lnTo>
                <a:lnTo>
                  <a:pt x="3333119" y="303530"/>
                </a:lnTo>
                <a:lnTo>
                  <a:pt x="3337132" y="307340"/>
                </a:lnTo>
                <a:lnTo>
                  <a:pt x="3341166" y="307340"/>
                </a:lnTo>
                <a:lnTo>
                  <a:pt x="3339824" y="308610"/>
                </a:lnTo>
                <a:lnTo>
                  <a:pt x="3340832" y="308610"/>
                </a:lnTo>
                <a:lnTo>
                  <a:pt x="3333994" y="317500"/>
                </a:lnTo>
                <a:close/>
              </a:path>
              <a:path w="4096384" h="836930">
                <a:moveTo>
                  <a:pt x="3337132" y="307340"/>
                </a:moveTo>
                <a:lnTo>
                  <a:pt x="3333119" y="303530"/>
                </a:lnTo>
                <a:lnTo>
                  <a:pt x="3337466" y="300990"/>
                </a:lnTo>
                <a:lnTo>
                  <a:pt x="3344101" y="300990"/>
                </a:lnTo>
                <a:lnTo>
                  <a:pt x="3340274" y="304832"/>
                </a:lnTo>
                <a:lnTo>
                  <a:pt x="3337132" y="307340"/>
                </a:lnTo>
                <a:close/>
              </a:path>
              <a:path w="4096384" h="836930">
                <a:moveTo>
                  <a:pt x="3354733" y="306070"/>
                </a:moveTo>
                <a:lnTo>
                  <a:pt x="3352402" y="302260"/>
                </a:lnTo>
                <a:lnTo>
                  <a:pt x="3354059" y="302260"/>
                </a:lnTo>
                <a:lnTo>
                  <a:pt x="3356599" y="300990"/>
                </a:lnTo>
                <a:lnTo>
                  <a:pt x="3357424" y="302260"/>
                </a:lnTo>
                <a:lnTo>
                  <a:pt x="3356750" y="304800"/>
                </a:lnTo>
                <a:lnTo>
                  <a:pt x="3354733" y="30607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54733" y="306070"/>
                </a:lnTo>
                <a:lnTo>
                  <a:pt x="3356750" y="304800"/>
                </a:lnTo>
                <a:lnTo>
                  <a:pt x="3357424" y="302260"/>
                </a:lnTo>
                <a:lnTo>
                  <a:pt x="3356599" y="300990"/>
                </a:lnTo>
                <a:lnTo>
                  <a:pt x="3367469" y="30099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02185" y="307340"/>
                </a:lnTo>
                <a:lnTo>
                  <a:pt x="3402003" y="301016"/>
                </a:lnTo>
                <a:lnTo>
                  <a:pt x="3402185" y="300990"/>
                </a:lnTo>
                <a:lnTo>
                  <a:pt x="3442232" y="300990"/>
                </a:lnTo>
                <a:lnTo>
                  <a:pt x="3440808" y="302260"/>
                </a:lnTo>
                <a:lnTo>
                  <a:pt x="3422792" y="302260"/>
                </a:lnTo>
                <a:lnTo>
                  <a:pt x="3420127" y="303530"/>
                </a:lnTo>
                <a:lnTo>
                  <a:pt x="3420006" y="304366"/>
                </a:lnTo>
                <a:lnTo>
                  <a:pt x="3420000" y="304832"/>
                </a:lnTo>
                <a:lnTo>
                  <a:pt x="3422117" y="306070"/>
                </a:lnTo>
                <a:lnTo>
                  <a:pt x="3439050" y="306070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39187" y="306113"/>
                </a:lnTo>
                <a:lnTo>
                  <a:pt x="3439091" y="305789"/>
                </a:lnTo>
                <a:lnTo>
                  <a:pt x="3439321" y="304060"/>
                </a:lnTo>
                <a:lnTo>
                  <a:pt x="3439424" y="303494"/>
                </a:lnTo>
                <a:lnTo>
                  <a:pt x="3442232" y="300990"/>
                </a:lnTo>
                <a:lnTo>
                  <a:pt x="3443822" y="305789"/>
                </a:lnTo>
                <a:lnTo>
                  <a:pt x="3443706" y="306392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469570" y="322580"/>
                </a:lnTo>
                <a:lnTo>
                  <a:pt x="3468355" y="314532"/>
                </a:lnTo>
                <a:lnTo>
                  <a:pt x="3472235" y="313690"/>
                </a:lnTo>
                <a:lnTo>
                  <a:pt x="3479797" y="312420"/>
                </a:lnTo>
                <a:lnTo>
                  <a:pt x="3472418" y="307340"/>
                </a:lnTo>
                <a:lnTo>
                  <a:pt x="3443090" y="307340"/>
                </a:lnTo>
                <a:lnTo>
                  <a:pt x="3443706" y="306392"/>
                </a:lnTo>
                <a:lnTo>
                  <a:pt x="3443822" y="305789"/>
                </a:lnTo>
                <a:lnTo>
                  <a:pt x="3442232" y="300990"/>
                </a:lnTo>
                <a:lnTo>
                  <a:pt x="3450790" y="300990"/>
                </a:lnTo>
                <a:lnTo>
                  <a:pt x="3450293" y="303494"/>
                </a:lnTo>
                <a:lnTo>
                  <a:pt x="3450415" y="304458"/>
                </a:lnTo>
                <a:lnTo>
                  <a:pt x="3450538" y="304915"/>
                </a:lnTo>
                <a:lnTo>
                  <a:pt x="3451295" y="306070"/>
                </a:lnTo>
                <a:lnTo>
                  <a:pt x="3487616" y="306070"/>
                </a:lnTo>
                <a:lnTo>
                  <a:pt x="3480806" y="312420"/>
                </a:lnTo>
                <a:lnTo>
                  <a:pt x="3485828" y="312420"/>
                </a:lnTo>
                <a:lnTo>
                  <a:pt x="3489010" y="313690"/>
                </a:lnTo>
                <a:lnTo>
                  <a:pt x="3539039" y="313690"/>
                </a:lnTo>
                <a:lnTo>
                  <a:pt x="3539619" y="314960"/>
                </a:lnTo>
                <a:lnTo>
                  <a:pt x="3536777" y="314960"/>
                </a:lnTo>
                <a:lnTo>
                  <a:pt x="3532478" y="316230"/>
                </a:lnTo>
                <a:lnTo>
                  <a:pt x="3493882" y="316230"/>
                </a:lnTo>
                <a:lnTo>
                  <a:pt x="3492590" y="318663"/>
                </a:lnTo>
                <a:lnTo>
                  <a:pt x="3492715" y="319710"/>
                </a:lnTo>
                <a:lnTo>
                  <a:pt x="3493024" y="321310"/>
                </a:lnTo>
                <a:lnTo>
                  <a:pt x="3522742" y="32131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33929" y="306070"/>
                </a:moveTo>
                <a:lnTo>
                  <a:pt x="3532914" y="306070"/>
                </a:lnTo>
                <a:lnTo>
                  <a:pt x="3532261" y="304060"/>
                </a:lnTo>
                <a:lnTo>
                  <a:pt x="3532206" y="303275"/>
                </a:lnTo>
                <a:lnTo>
                  <a:pt x="3533254" y="300990"/>
                </a:lnTo>
                <a:lnTo>
                  <a:pt x="3534446" y="302260"/>
                </a:lnTo>
                <a:lnTo>
                  <a:pt x="3535271" y="303530"/>
                </a:lnTo>
                <a:lnTo>
                  <a:pt x="3533929" y="306070"/>
                </a:lnTo>
                <a:close/>
              </a:path>
              <a:path w="4096384" h="836930">
                <a:moveTo>
                  <a:pt x="3562766" y="304800"/>
                </a:moveTo>
                <a:lnTo>
                  <a:pt x="3559426" y="304800"/>
                </a:lnTo>
                <a:lnTo>
                  <a:pt x="3560408" y="300990"/>
                </a:lnTo>
                <a:lnTo>
                  <a:pt x="3563591" y="300990"/>
                </a:lnTo>
                <a:lnTo>
                  <a:pt x="3562766" y="304800"/>
                </a:lnTo>
                <a:close/>
              </a:path>
              <a:path w="4096384" h="836930">
                <a:moveTo>
                  <a:pt x="3750166" y="306070"/>
                </a:moveTo>
                <a:lnTo>
                  <a:pt x="3749000" y="306070"/>
                </a:lnTo>
                <a:lnTo>
                  <a:pt x="3747992" y="303530"/>
                </a:lnTo>
                <a:lnTo>
                  <a:pt x="3747992" y="300990"/>
                </a:lnTo>
                <a:lnTo>
                  <a:pt x="3752523" y="300990"/>
                </a:lnTo>
                <a:lnTo>
                  <a:pt x="3751848" y="303530"/>
                </a:lnTo>
                <a:lnTo>
                  <a:pt x="3750166" y="306070"/>
                </a:lnTo>
                <a:close/>
              </a:path>
              <a:path w="4096384" h="836930">
                <a:moveTo>
                  <a:pt x="3788892" y="306070"/>
                </a:moveTo>
                <a:lnTo>
                  <a:pt x="3750166" y="306070"/>
                </a:lnTo>
                <a:lnTo>
                  <a:pt x="3751848" y="303530"/>
                </a:lnTo>
                <a:lnTo>
                  <a:pt x="3752523" y="300990"/>
                </a:lnTo>
                <a:lnTo>
                  <a:pt x="3788848" y="300990"/>
                </a:lnTo>
                <a:lnTo>
                  <a:pt x="3785550" y="302260"/>
                </a:lnTo>
                <a:lnTo>
                  <a:pt x="3787207" y="303530"/>
                </a:lnTo>
                <a:lnTo>
                  <a:pt x="3788222" y="303530"/>
                </a:lnTo>
                <a:lnTo>
                  <a:pt x="3788892" y="306070"/>
                </a:lnTo>
                <a:close/>
              </a:path>
              <a:path w="4096384" h="836930">
                <a:moveTo>
                  <a:pt x="3979472" y="306070"/>
                </a:moveTo>
                <a:lnTo>
                  <a:pt x="3976630" y="306070"/>
                </a:lnTo>
                <a:lnTo>
                  <a:pt x="3973959" y="303530"/>
                </a:lnTo>
                <a:lnTo>
                  <a:pt x="3978804" y="300990"/>
                </a:lnTo>
                <a:lnTo>
                  <a:pt x="3979870" y="303275"/>
                </a:lnTo>
                <a:lnTo>
                  <a:pt x="3979800" y="304458"/>
                </a:lnTo>
                <a:lnTo>
                  <a:pt x="3979472" y="306070"/>
                </a:lnTo>
                <a:close/>
              </a:path>
              <a:path w="4096384" h="836930">
                <a:moveTo>
                  <a:pt x="4002835" y="306070"/>
                </a:moveTo>
                <a:lnTo>
                  <a:pt x="3979472" y="306070"/>
                </a:lnTo>
                <a:lnTo>
                  <a:pt x="3979800" y="304458"/>
                </a:lnTo>
                <a:lnTo>
                  <a:pt x="3979870" y="303275"/>
                </a:lnTo>
                <a:lnTo>
                  <a:pt x="3978804" y="300990"/>
                </a:lnTo>
                <a:lnTo>
                  <a:pt x="4005958" y="300990"/>
                </a:lnTo>
                <a:lnTo>
                  <a:pt x="4003756" y="302285"/>
                </a:lnTo>
                <a:lnTo>
                  <a:pt x="4000936" y="304800"/>
                </a:lnTo>
                <a:lnTo>
                  <a:pt x="4002835" y="30607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4000936" y="304800"/>
                </a:lnTo>
                <a:lnTo>
                  <a:pt x="4003784" y="302260"/>
                </a:lnTo>
                <a:lnTo>
                  <a:pt x="4005958" y="300990"/>
                </a:lnTo>
                <a:lnTo>
                  <a:pt x="4007301" y="302260"/>
                </a:lnTo>
                <a:lnTo>
                  <a:pt x="4007884" y="304458"/>
                </a:lnTo>
                <a:lnTo>
                  <a:pt x="4007770" y="305383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25582" y="313690"/>
                </a:lnTo>
                <a:lnTo>
                  <a:pt x="4027756" y="308610"/>
                </a:lnTo>
                <a:lnTo>
                  <a:pt x="4006633" y="308610"/>
                </a:lnTo>
                <a:lnTo>
                  <a:pt x="4007770" y="305383"/>
                </a:lnTo>
                <a:lnTo>
                  <a:pt x="4007884" y="304458"/>
                </a:lnTo>
                <a:lnTo>
                  <a:pt x="4007301" y="302260"/>
                </a:lnTo>
                <a:lnTo>
                  <a:pt x="4005958" y="300990"/>
                </a:lnTo>
                <a:lnTo>
                  <a:pt x="4073676" y="300990"/>
                </a:lnTo>
                <a:lnTo>
                  <a:pt x="4070337" y="302260"/>
                </a:lnTo>
                <a:lnTo>
                  <a:pt x="4070078" y="303530"/>
                </a:lnTo>
                <a:lnTo>
                  <a:pt x="4067155" y="30353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73860" y="306070"/>
                </a:moveTo>
                <a:lnTo>
                  <a:pt x="4072020" y="304800"/>
                </a:lnTo>
                <a:lnTo>
                  <a:pt x="4069820" y="304800"/>
                </a:lnTo>
                <a:lnTo>
                  <a:pt x="4070337" y="302260"/>
                </a:lnTo>
                <a:lnTo>
                  <a:pt x="4073676" y="300990"/>
                </a:lnTo>
                <a:lnTo>
                  <a:pt x="4073860" y="306070"/>
                </a:lnTo>
                <a:close/>
              </a:path>
              <a:path w="4096384" h="836930">
                <a:moveTo>
                  <a:pt x="3402185" y="307340"/>
                </a:moveTo>
                <a:lnTo>
                  <a:pt x="3399003" y="304800"/>
                </a:lnTo>
                <a:lnTo>
                  <a:pt x="3393464" y="302260"/>
                </a:lnTo>
                <a:lnTo>
                  <a:pt x="3402003" y="301016"/>
                </a:lnTo>
                <a:lnTo>
                  <a:pt x="3402185" y="30734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5730" y="301568"/>
                </a:lnTo>
                <a:lnTo>
                  <a:pt x="1456884" y="302260"/>
                </a:lnTo>
                <a:lnTo>
                  <a:pt x="1463092" y="30226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04160" y="304800"/>
                </a:moveTo>
                <a:lnTo>
                  <a:pt x="1500978" y="304800"/>
                </a:lnTo>
                <a:lnTo>
                  <a:pt x="1503657" y="301749"/>
                </a:lnTo>
                <a:lnTo>
                  <a:pt x="1504160" y="304800"/>
                </a:lnTo>
                <a:close/>
              </a:path>
              <a:path w="4096384" h="836930">
                <a:moveTo>
                  <a:pt x="1491195" y="311150"/>
                </a:moveTo>
                <a:lnTo>
                  <a:pt x="1485721" y="311150"/>
                </a:lnTo>
                <a:lnTo>
                  <a:pt x="1486387" y="309131"/>
                </a:lnTo>
                <a:lnTo>
                  <a:pt x="1486490" y="308515"/>
                </a:lnTo>
                <a:lnTo>
                  <a:pt x="1484713" y="306070"/>
                </a:lnTo>
                <a:lnTo>
                  <a:pt x="1474655" y="306070"/>
                </a:lnTo>
                <a:lnTo>
                  <a:pt x="1475664" y="304800"/>
                </a:lnTo>
                <a:lnTo>
                  <a:pt x="1476502" y="304800"/>
                </a:lnTo>
                <a:lnTo>
                  <a:pt x="1476878" y="301937"/>
                </a:lnTo>
                <a:lnTo>
                  <a:pt x="1477006" y="302260"/>
                </a:lnTo>
                <a:lnTo>
                  <a:pt x="1477838" y="303530"/>
                </a:lnTo>
                <a:lnTo>
                  <a:pt x="1481576" y="303530"/>
                </a:lnTo>
                <a:lnTo>
                  <a:pt x="1485381" y="306070"/>
                </a:lnTo>
                <a:lnTo>
                  <a:pt x="1492086" y="308610"/>
                </a:lnTo>
                <a:lnTo>
                  <a:pt x="1491195" y="311150"/>
                </a:lnTo>
                <a:close/>
              </a:path>
              <a:path w="4096384" h="836930">
                <a:moveTo>
                  <a:pt x="225675" y="304800"/>
                </a:moveTo>
                <a:lnTo>
                  <a:pt x="231208" y="302260"/>
                </a:lnTo>
                <a:lnTo>
                  <a:pt x="228523" y="303530"/>
                </a:lnTo>
                <a:lnTo>
                  <a:pt x="225675" y="30480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290040" y="309880"/>
                </a:lnTo>
                <a:lnTo>
                  <a:pt x="290719" y="308852"/>
                </a:lnTo>
                <a:lnTo>
                  <a:pt x="290807" y="308392"/>
                </a:lnTo>
                <a:lnTo>
                  <a:pt x="290040" y="306070"/>
                </a:lnTo>
                <a:lnTo>
                  <a:pt x="288868" y="304800"/>
                </a:lnTo>
                <a:lnTo>
                  <a:pt x="225675" y="304800"/>
                </a:lnTo>
                <a:lnTo>
                  <a:pt x="228599" y="303494"/>
                </a:lnTo>
                <a:lnTo>
                  <a:pt x="231208" y="302260"/>
                </a:lnTo>
                <a:lnTo>
                  <a:pt x="332556" y="302260"/>
                </a:lnTo>
                <a:lnTo>
                  <a:pt x="333708" y="303530"/>
                </a:lnTo>
                <a:lnTo>
                  <a:pt x="328594" y="303530"/>
                </a:lnTo>
                <a:lnTo>
                  <a:pt x="324240" y="308610"/>
                </a:lnTo>
                <a:lnTo>
                  <a:pt x="34038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13613" y="313753"/>
                </a:lnTo>
                <a:lnTo>
                  <a:pt x="416434" y="312420"/>
                </a:lnTo>
                <a:lnTo>
                  <a:pt x="422131" y="302260"/>
                </a:lnTo>
                <a:lnTo>
                  <a:pt x="424496" y="307809"/>
                </a:lnTo>
                <a:lnTo>
                  <a:pt x="425283" y="309804"/>
                </a:lnTo>
                <a:lnTo>
                  <a:pt x="425236" y="309941"/>
                </a:lnTo>
                <a:lnTo>
                  <a:pt x="422131" y="312420"/>
                </a:lnTo>
                <a:lnTo>
                  <a:pt x="420788" y="312420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649597" y="337820"/>
                </a:moveTo>
                <a:lnTo>
                  <a:pt x="638538" y="337820"/>
                </a:lnTo>
                <a:lnTo>
                  <a:pt x="642373" y="334185"/>
                </a:lnTo>
                <a:lnTo>
                  <a:pt x="642493" y="333965"/>
                </a:lnTo>
                <a:lnTo>
                  <a:pt x="640712" y="332740"/>
                </a:lnTo>
                <a:lnTo>
                  <a:pt x="389110" y="332740"/>
                </a:lnTo>
                <a:lnTo>
                  <a:pt x="390956" y="331470"/>
                </a:lnTo>
                <a:lnTo>
                  <a:pt x="392461" y="328932"/>
                </a:lnTo>
                <a:lnTo>
                  <a:pt x="392966" y="325120"/>
                </a:lnTo>
                <a:lnTo>
                  <a:pt x="389614" y="325120"/>
                </a:lnTo>
                <a:lnTo>
                  <a:pt x="395985" y="323850"/>
                </a:lnTo>
                <a:lnTo>
                  <a:pt x="404700" y="322580"/>
                </a:lnTo>
                <a:lnTo>
                  <a:pt x="394643" y="317500"/>
                </a:lnTo>
                <a:lnTo>
                  <a:pt x="415596" y="317500"/>
                </a:lnTo>
                <a:lnTo>
                  <a:pt x="420788" y="312420"/>
                </a:lnTo>
                <a:lnTo>
                  <a:pt x="422131" y="312420"/>
                </a:lnTo>
                <a:lnTo>
                  <a:pt x="425236" y="309941"/>
                </a:lnTo>
                <a:lnTo>
                  <a:pt x="425283" y="309804"/>
                </a:lnTo>
                <a:lnTo>
                  <a:pt x="422131" y="302260"/>
                </a:lnTo>
                <a:lnTo>
                  <a:pt x="427827" y="302260"/>
                </a:lnTo>
                <a:lnTo>
                  <a:pt x="428502" y="303530"/>
                </a:lnTo>
                <a:lnTo>
                  <a:pt x="434621" y="303530"/>
                </a:lnTo>
                <a:lnTo>
                  <a:pt x="433531" y="307340"/>
                </a:lnTo>
                <a:lnTo>
                  <a:pt x="432355" y="309880"/>
                </a:lnTo>
                <a:lnTo>
                  <a:pt x="426996" y="309880"/>
                </a:lnTo>
                <a:lnTo>
                  <a:pt x="427441" y="320040"/>
                </a:lnTo>
                <a:lnTo>
                  <a:pt x="408891" y="320040"/>
                </a:lnTo>
                <a:lnTo>
                  <a:pt x="409002" y="322673"/>
                </a:lnTo>
                <a:lnTo>
                  <a:pt x="410397" y="323850"/>
                </a:lnTo>
                <a:lnTo>
                  <a:pt x="421965" y="323850"/>
                </a:lnTo>
                <a:lnTo>
                  <a:pt x="423977" y="326390"/>
                </a:lnTo>
                <a:lnTo>
                  <a:pt x="467724" y="326390"/>
                </a:lnTo>
                <a:lnTo>
                  <a:pt x="467724" y="327660"/>
                </a:lnTo>
                <a:lnTo>
                  <a:pt x="414254" y="327660"/>
                </a:lnTo>
                <a:lnTo>
                  <a:pt x="414588" y="331470"/>
                </a:lnTo>
                <a:lnTo>
                  <a:pt x="647928" y="331470"/>
                </a:lnTo>
                <a:lnTo>
                  <a:pt x="649597" y="337820"/>
                </a:lnTo>
                <a:close/>
              </a:path>
              <a:path w="4096384" h="836930">
                <a:moveTo>
                  <a:pt x="507214" y="302285"/>
                </a:moveTo>
                <a:close/>
              </a:path>
              <a:path w="4096384" h="836930">
                <a:moveTo>
                  <a:pt x="1352348" y="304350"/>
                </a:moveTo>
                <a:lnTo>
                  <a:pt x="1351843" y="303530"/>
                </a:lnTo>
                <a:lnTo>
                  <a:pt x="1351754" y="303201"/>
                </a:lnTo>
                <a:lnTo>
                  <a:pt x="1352623" y="302260"/>
                </a:lnTo>
                <a:lnTo>
                  <a:pt x="1352348" y="304350"/>
                </a:lnTo>
                <a:close/>
              </a:path>
              <a:path w="4096384" h="836930">
                <a:moveTo>
                  <a:pt x="1353419" y="306090"/>
                </a:moveTo>
                <a:lnTo>
                  <a:pt x="1352414" y="304458"/>
                </a:lnTo>
                <a:lnTo>
                  <a:pt x="1352386" y="304060"/>
                </a:lnTo>
                <a:lnTo>
                  <a:pt x="1352623" y="302260"/>
                </a:lnTo>
                <a:lnTo>
                  <a:pt x="1354837" y="302260"/>
                </a:lnTo>
                <a:lnTo>
                  <a:pt x="1353419" y="306090"/>
                </a:lnTo>
                <a:close/>
              </a:path>
              <a:path w="4096384" h="836930">
                <a:moveTo>
                  <a:pt x="1387824" y="316230"/>
                </a:moveTo>
                <a:lnTo>
                  <a:pt x="1387707" y="307499"/>
                </a:lnTo>
                <a:lnTo>
                  <a:pt x="1387156" y="302260"/>
                </a:lnTo>
                <a:lnTo>
                  <a:pt x="1393861" y="308610"/>
                </a:lnTo>
                <a:lnTo>
                  <a:pt x="1394195" y="308610"/>
                </a:lnTo>
                <a:lnTo>
                  <a:pt x="1387824" y="316230"/>
                </a:lnTo>
                <a:close/>
              </a:path>
              <a:path w="4096384" h="836930">
                <a:moveTo>
                  <a:pt x="1391511" y="316230"/>
                </a:moveTo>
                <a:lnTo>
                  <a:pt x="1387824" y="316230"/>
                </a:lnTo>
                <a:lnTo>
                  <a:pt x="1394195" y="308610"/>
                </a:lnTo>
                <a:lnTo>
                  <a:pt x="1393861" y="308610"/>
                </a:lnTo>
                <a:lnTo>
                  <a:pt x="1387156" y="302260"/>
                </a:lnTo>
                <a:lnTo>
                  <a:pt x="1391511" y="302260"/>
                </a:lnTo>
                <a:lnTo>
                  <a:pt x="1390496" y="304458"/>
                </a:lnTo>
                <a:lnTo>
                  <a:pt x="1390408" y="304832"/>
                </a:lnTo>
                <a:lnTo>
                  <a:pt x="1393023" y="306070"/>
                </a:lnTo>
                <a:lnTo>
                  <a:pt x="1401234" y="306070"/>
                </a:lnTo>
                <a:lnTo>
                  <a:pt x="1397454" y="309804"/>
                </a:lnTo>
                <a:lnTo>
                  <a:pt x="1397331" y="310591"/>
                </a:lnTo>
                <a:lnTo>
                  <a:pt x="1397043" y="314960"/>
                </a:lnTo>
                <a:lnTo>
                  <a:pt x="1391511" y="314960"/>
                </a:lnTo>
                <a:lnTo>
                  <a:pt x="1391511" y="316230"/>
                </a:lnTo>
                <a:close/>
              </a:path>
              <a:path w="4096384" h="836930">
                <a:moveTo>
                  <a:pt x="1395701" y="306070"/>
                </a:moveTo>
                <a:lnTo>
                  <a:pt x="1393023" y="306070"/>
                </a:lnTo>
                <a:lnTo>
                  <a:pt x="1390338" y="304800"/>
                </a:lnTo>
                <a:lnTo>
                  <a:pt x="1391511" y="302260"/>
                </a:lnTo>
                <a:lnTo>
                  <a:pt x="1393527" y="302260"/>
                </a:lnTo>
                <a:lnTo>
                  <a:pt x="1395701" y="30607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395701" y="306070"/>
                </a:lnTo>
                <a:lnTo>
                  <a:pt x="1393527" y="302260"/>
                </a:lnTo>
                <a:lnTo>
                  <a:pt x="1394950" y="302260"/>
                </a:lnTo>
                <a:lnTo>
                  <a:pt x="1394699" y="303530"/>
                </a:lnTo>
                <a:lnTo>
                  <a:pt x="1406794" y="303530"/>
                </a:lnTo>
                <a:lnTo>
                  <a:pt x="1406869" y="304060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35970" y="302869"/>
                </a:moveTo>
                <a:lnTo>
                  <a:pt x="1435874" y="302385"/>
                </a:lnTo>
                <a:lnTo>
                  <a:pt x="1436272" y="302260"/>
                </a:lnTo>
                <a:lnTo>
                  <a:pt x="1435970" y="302869"/>
                </a:lnTo>
                <a:close/>
              </a:path>
              <a:path w="4096384" h="836930">
                <a:moveTo>
                  <a:pt x="1438446" y="306070"/>
                </a:moveTo>
                <a:lnTo>
                  <a:pt x="1436102" y="303530"/>
                </a:lnTo>
                <a:lnTo>
                  <a:pt x="1436072" y="302663"/>
                </a:lnTo>
                <a:lnTo>
                  <a:pt x="1436272" y="302260"/>
                </a:lnTo>
                <a:lnTo>
                  <a:pt x="1442094" y="302260"/>
                </a:lnTo>
                <a:lnTo>
                  <a:pt x="1438446" y="306070"/>
                </a:lnTo>
                <a:close/>
              </a:path>
              <a:path w="4096384" h="836930">
                <a:moveTo>
                  <a:pt x="1490750" y="312420"/>
                </a:moveTo>
                <a:lnTo>
                  <a:pt x="1492086" y="308610"/>
                </a:lnTo>
                <a:lnTo>
                  <a:pt x="1485381" y="306070"/>
                </a:lnTo>
                <a:lnTo>
                  <a:pt x="1481576" y="303530"/>
                </a:lnTo>
                <a:lnTo>
                  <a:pt x="1486115" y="302260"/>
                </a:lnTo>
                <a:lnTo>
                  <a:pt x="1492006" y="303530"/>
                </a:lnTo>
                <a:lnTo>
                  <a:pt x="1492256" y="304800"/>
                </a:lnTo>
                <a:lnTo>
                  <a:pt x="1504160" y="304800"/>
                </a:lnTo>
                <a:lnTo>
                  <a:pt x="1501312" y="308610"/>
                </a:lnTo>
                <a:lnTo>
                  <a:pt x="1496801" y="309941"/>
                </a:lnTo>
                <a:lnTo>
                  <a:pt x="1490750" y="312420"/>
                </a:lnTo>
                <a:close/>
              </a:path>
              <a:path w="4096384" h="836930">
                <a:moveTo>
                  <a:pt x="1492256" y="304800"/>
                </a:moveTo>
                <a:lnTo>
                  <a:pt x="1492006" y="303530"/>
                </a:lnTo>
                <a:lnTo>
                  <a:pt x="1486115" y="302260"/>
                </a:lnTo>
                <a:lnTo>
                  <a:pt x="1496951" y="302260"/>
                </a:lnTo>
                <a:lnTo>
                  <a:pt x="1496113" y="303530"/>
                </a:lnTo>
                <a:lnTo>
                  <a:pt x="1492256" y="304800"/>
                </a:lnTo>
                <a:close/>
              </a:path>
              <a:path w="4096384" h="836930">
                <a:moveTo>
                  <a:pt x="1527962" y="304800"/>
                </a:moveTo>
                <a:lnTo>
                  <a:pt x="1526790" y="303530"/>
                </a:lnTo>
                <a:lnTo>
                  <a:pt x="1526790" y="302260"/>
                </a:lnTo>
                <a:lnTo>
                  <a:pt x="1528296" y="302260"/>
                </a:lnTo>
                <a:lnTo>
                  <a:pt x="1529802" y="303530"/>
                </a:lnTo>
                <a:lnTo>
                  <a:pt x="1529638" y="303530"/>
                </a:lnTo>
                <a:lnTo>
                  <a:pt x="1527962" y="304800"/>
                </a:lnTo>
                <a:close/>
              </a:path>
              <a:path w="4096384" h="836930">
                <a:moveTo>
                  <a:pt x="1552446" y="317500"/>
                </a:moveTo>
                <a:lnTo>
                  <a:pt x="1544050" y="317500"/>
                </a:lnTo>
                <a:lnTo>
                  <a:pt x="1554076" y="311270"/>
                </a:lnTo>
                <a:lnTo>
                  <a:pt x="1554146" y="311066"/>
                </a:lnTo>
                <a:lnTo>
                  <a:pt x="1548581" y="307340"/>
                </a:lnTo>
                <a:lnTo>
                  <a:pt x="1544888" y="304800"/>
                </a:lnTo>
                <a:lnTo>
                  <a:pt x="1527962" y="304800"/>
                </a:lnTo>
                <a:lnTo>
                  <a:pt x="1529638" y="303530"/>
                </a:lnTo>
                <a:lnTo>
                  <a:pt x="1528296" y="302260"/>
                </a:lnTo>
                <a:lnTo>
                  <a:pt x="1553263" y="302260"/>
                </a:lnTo>
                <a:lnTo>
                  <a:pt x="1551965" y="304458"/>
                </a:lnTo>
                <a:lnTo>
                  <a:pt x="1551884" y="304832"/>
                </a:lnTo>
                <a:lnTo>
                  <a:pt x="1556451" y="306070"/>
                </a:lnTo>
                <a:lnTo>
                  <a:pt x="1562009" y="306070"/>
                </a:lnTo>
                <a:lnTo>
                  <a:pt x="1560976" y="307340"/>
                </a:lnTo>
                <a:lnTo>
                  <a:pt x="1557624" y="312420"/>
                </a:lnTo>
                <a:lnTo>
                  <a:pt x="1558963" y="312420"/>
                </a:lnTo>
                <a:lnTo>
                  <a:pt x="1556281" y="316230"/>
                </a:lnTo>
                <a:lnTo>
                  <a:pt x="1553813" y="316230"/>
                </a:lnTo>
                <a:lnTo>
                  <a:pt x="1552446" y="317500"/>
                </a:lnTo>
                <a:close/>
              </a:path>
              <a:path w="4096384" h="836930">
                <a:moveTo>
                  <a:pt x="1739334" y="303530"/>
                </a:moveTo>
                <a:lnTo>
                  <a:pt x="1728268" y="303530"/>
                </a:lnTo>
                <a:lnTo>
                  <a:pt x="1729106" y="302260"/>
                </a:lnTo>
                <a:lnTo>
                  <a:pt x="1739667" y="302260"/>
                </a:lnTo>
                <a:lnTo>
                  <a:pt x="1739334" y="303530"/>
                </a:lnTo>
                <a:close/>
              </a:path>
              <a:path w="4096384" h="836930">
                <a:moveTo>
                  <a:pt x="1829220" y="314728"/>
                </a:moveTo>
                <a:lnTo>
                  <a:pt x="1828790" y="314660"/>
                </a:lnTo>
                <a:lnTo>
                  <a:pt x="1819794" y="302260"/>
                </a:lnTo>
                <a:lnTo>
                  <a:pt x="1823146" y="303530"/>
                </a:lnTo>
                <a:lnTo>
                  <a:pt x="1824318" y="303530"/>
                </a:lnTo>
                <a:lnTo>
                  <a:pt x="1832439" y="311066"/>
                </a:lnTo>
                <a:lnTo>
                  <a:pt x="1832418" y="311270"/>
                </a:lnTo>
                <a:lnTo>
                  <a:pt x="1829220" y="314728"/>
                </a:lnTo>
                <a:close/>
              </a:path>
              <a:path w="4096384" h="836930">
                <a:moveTo>
                  <a:pt x="1828273" y="337820"/>
                </a:moveTo>
                <a:lnTo>
                  <a:pt x="1816101" y="337820"/>
                </a:lnTo>
                <a:lnTo>
                  <a:pt x="1820625" y="334010"/>
                </a:lnTo>
                <a:lnTo>
                  <a:pt x="1813757" y="330200"/>
                </a:lnTo>
                <a:lnTo>
                  <a:pt x="1809737" y="328932"/>
                </a:lnTo>
                <a:lnTo>
                  <a:pt x="1808898" y="327660"/>
                </a:lnTo>
                <a:lnTo>
                  <a:pt x="1801014" y="327660"/>
                </a:lnTo>
                <a:lnTo>
                  <a:pt x="1803699" y="325120"/>
                </a:lnTo>
                <a:lnTo>
                  <a:pt x="1805205" y="323850"/>
                </a:lnTo>
                <a:lnTo>
                  <a:pt x="1804871" y="321310"/>
                </a:lnTo>
                <a:lnTo>
                  <a:pt x="1819119" y="321310"/>
                </a:lnTo>
                <a:lnTo>
                  <a:pt x="1830485" y="315068"/>
                </a:lnTo>
                <a:lnTo>
                  <a:pt x="1829220" y="314728"/>
                </a:lnTo>
                <a:lnTo>
                  <a:pt x="1832418" y="311270"/>
                </a:lnTo>
                <a:lnTo>
                  <a:pt x="1832439" y="311066"/>
                </a:lnTo>
                <a:lnTo>
                  <a:pt x="1824318" y="303530"/>
                </a:lnTo>
                <a:lnTo>
                  <a:pt x="1823146" y="303530"/>
                </a:lnTo>
                <a:lnTo>
                  <a:pt x="1819794" y="302260"/>
                </a:lnTo>
                <a:lnTo>
                  <a:pt x="1850634" y="302260"/>
                </a:lnTo>
                <a:lnTo>
                  <a:pt x="1850634" y="306070"/>
                </a:lnTo>
                <a:lnTo>
                  <a:pt x="1854491" y="306070"/>
                </a:lnTo>
                <a:lnTo>
                  <a:pt x="1852978" y="309880"/>
                </a:lnTo>
                <a:lnTo>
                  <a:pt x="1842757" y="309880"/>
                </a:lnTo>
                <a:lnTo>
                  <a:pt x="1842757" y="311150"/>
                </a:lnTo>
                <a:lnTo>
                  <a:pt x="1852474" y="311150"/>
                </a:lnTo>
                <a:lnTo>
                  <a:pt x="1855329" y="312420"/>
                </a:lnTo>
                <a:lnTo>
                  <a:pt x="1856167" y="312420"/>
                </a:lnTo>
                <a:lnTo>
                  <a:pt x="1859520" y="314960"/>
                </a:lnTo>
                <a:lnTo>
                  <a:pt x="1837558" y="314960"/>
                </a:lnTo>
                <a:lnTo>
                  <a:pt x="1835044" y="316230"/>
                </a:lnTo>
                <a:lnTo>
                  <a:pt x="1834970" y="316783"/>
                </a:lnTo>
                <a:lnTo>
                  <a:pt x="1834962" y="317551"/>
                </a:lnTo>
                <a:lnTo>
                  <a:pt x="1837054" y="318770"/>
                </a:lnTo>
                <a:lnTo>
                  <a:pt x="1877284" y="318770"/>
                </a:lnTo>
                <a:lnTo>
                  <a:pt x="1874715" y="320040"/>
                </a:lnTo>
                <a:lnTo>
                  <a:pt x="1847452" y="320040"/>
                </a:lnTo>
                <a:lnTo>
                  <a:pt x="1843759" y="321310"/>
                </a:lnTo>
                <a:lnTo>
                  <a:pt x="1842763" y="323850"/>
                </a:lnTo>
                <a:lnTo>
                  <a:pt x="1814929" y="323850"/>
                </a:lnTo>
                <a:lnTo>
                  <a:pt x="1813586" y="326390"/>
                </a:lnTo>
                <a:lnTo>
                  <a:pt x="1820796" y="332740"/>
                </a:lnTo>
                <a:lnTo>
                  <a:pt x="1873768" y="332740"/>
                </a:lnTo>
                <a:lnTo>
                  <a:pt x="1871699" y="334010"/>
                </a:lnTo>
                <a:lnTo>
                  <a:pt x="1869577" y="334010"/>
                </a:lnTo>
                <a:lnTo>
                  <a:pt x="1868035" y="335280"/>
                </a:lnTo>
                <a:lnTo>
                  <a:pt x="1864712" y="335280"/>
                </a:lnTo>
                <a:lnTo>
                  <a:pt x="1865643" y="336550"/>
                </a:lnTo>
                <a:lnTo>
                  <a:pt x="1829681" y="336550"/>
                </a:lnTo>
                <a:lnTo>
                  <a:pt x="1828273" y="337820"/>
                </a:lnTo>
                <a:close/>
              </a:path>
              <a:path w="4096384" h="836930">
                <a:moveTo>
                  <a:pt x="2116965" y="306113"/>
                </a:moveTo>
                <a:lnTo>
                  <a:pt x="2113472" y="303530"/>
                </a:lnTo>
                <a:lnTo>
                  <a:pt x="2117159" y="302260"/>
                </a:lnTo>
                <a:lnTo>
                  <a:pt x="2118835" y="302260"/>
                </a:lnTo>
                <a:lnTo>
                  <a:pt x="2119837" y="303530"/>
                </a:lnTo>
                <a:lnTo>
                  <a:pt x="2120341" y="304800"/>
                </a:lnTo>
                <a:lnTo>
                  <a:pt x="2120341" y="306070"/>
                </a:lnTo>
                <a:lnTo>
                  <a:pt x="2117159" y="306070"/>
                </a:lnTo>
                <a:lnTo>
                  <a:pt x="2116965" y="306113"/>
                </a:lnTo>
                <a:close/>
              </a:path>
              <a:path w="4096384" h="836930">
                <a:moveTo>
                  <a:pt x="2124149" y="308610"/>
                </a:moveTo>
                <a:lnTo>
                  <a:pt x="2120341" y="308610"/>
                </a:lnTo>
                <a:lnTo>
                  <a:pt x="2120341" y="304800"/>
                </a:lnTo>
                <a:lnTo>
                  <a:pt x="2119809" y="303494"/>
                </a:lnTo>
                <a:lnTo>
                  <a:pt x="2118835" y="302260"/>
                </a:lnTo>
                <a:lnTo>
                  <a:pt x="2130003" y="302260"/>
                </a:lnTo>
                <a:lnTo>
                  <a:pt x="2124149" y="308610"/>
                </a:lnTo>
                <a:close/>
              </a:path>
              <a:path w="4096384" h="836930">
                <a:moveTo>
                  <a:pt x="2307748" y="307340"/>
                </a:moveTo>
                <a:lnTo>
                  <a:pt x="2306576" y="307340"/>
                </a:lnTo>
                <a:lnTo>
                  <a:pt x="2305574" y="304800"/>
                </a:lnTo>
                <a:lnTo>
                  <a:pt x="2307080" y="302260"/>
                </a:lnTo>
                <a:lnTo>
                  <a:pt x="2308252" y="302260"/>
                </a:lnTo>
                <a:lnTo>
                  <a:pt x="2308977" y="304458"/>
                </a:lnTo>
                <a:lnTo>
                  <a:pt x="2309007" y="304956"/>
                </a:lnTo>
                <a:lnTo>
                  <a:pt x="2307748" y="307340"/>
                </a:lnTo>
                <a:close/>
              </a:path>
              <a:path w="4096384" h="836930">
                <a:moveTo>
                  <a:pt x="2285374" y="311150"/>
                </a:moveTo>
                <a:lnTo>
                  <a:pt x="2259470" y="311150"/>
                </a:lnTo>
                <a:lnTo>
                  <a:pt x="2260592" y="309941"/>
                </a:lnTo>
                <a:lnTo>
                  <a:pt x="2260598" y="309493"/>
                </a:lnTo>
                <a:lnTo>
                  <a:pt x="2260315" y="307340"/>
                </a:lnTo>
                <a:lnTo>
                  <a:pt x="2307748" y="307340"/>
                </a:lnTo>
                <a:lnTo>
                  <a:pt x="2308854" y="305246"/>
                </a:lnTo>
                <a:lnTo>
                  <a:pt x="2308977" y="304458"/>
                </a:lnTo>
                <a:lnTo>
                  <a:pt x="2308252" y="302260"/>
                </a:lnTo>
                <a:lnTo>
                  <a:pt x="2333396" y="302260"/>
                </a:lnTo>
                <a:lnTo>
                  <a:pt x="2332558" y="304800"/>
                </a:lnTo>
                <a:lnTo>
                  <a:pt x="2325853" y="304800"/>
                </a:lnTo>
                <a:lnTo>
                  <a:pt x="2325853" y="309880"/>
                </a:lnTo>
                <a:lnTo>
                  <a:pt x="2284621" y="309880"/>
                </a:lnTo>
                <a:lnTo>
                  <a:pt x="2285374" y="31115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410674" y="302260"/>
                </a:lnTo>
                <a:lnTo>
                  <a:pt x="2414360" y="302260"/>
                </a:lnTo>
                <a:lnTo>
                  <a:pt x="2416704" y="303530"/>
                </a:lnTo>
                <a:lnTo>
                  <a:pt x="2416829" y="304458"/>
                </a:lnTo>
                <a:lnTo>
                  <a:pt x="2416823" y="304832"/>
                </a:lnTo>
                <a:lnTo>
                  <a:pt x="2414534" y="306249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488129" y="312420"/>
                </a:moveTo>
                <a:lnTo>
                  <a:pt x="2479741" y="312420"/>
                </a:lnTo>
                <a:lnTo>
                  <a:pt x="2475884" y="307340"/>
                </a:lnTo>
                <a:lnTo>
                  <a:pt x="2412520" y="307340"/>
                </a:lnTo>
                <a:lnTo>
                  <a:pt x="2414864" y="306070"/>
                </a:lnTo>
                <a:lnTo>
                  <a:pt x="2416823" y="304832"/>
                </a:lnTo>
                <a:lnTo>
                  <a:pt x="2416829" y="304458"/>
                </a:lnTo>
                <a:lnTo>
                  <a:pt x="2416704" y="303530"/>
                </a:lnTo>
                <a:lnTo>
                  <a:pt x="2414360" y="302260"/>
                </a:lnTo>
                <a:lnTo>
                  <a:pt x="2425086" y="302260"/>
                </a:lnTo>
                <a:lnTo>
                  <a:pt x="2426932" y="304800"/>
                </a:lnTo>
                <a:lnTo>
                  <a:pt x="2429113" y="306070"/>
                </a:lnTo>
                <a:lnTo>
                  <a:pt x="2495750" y="306070"/>
                </a:lnTo>
                <a:lnTo>
                  <a:pt x="2499382" y="308610"/>
                </a:lnTo>
                <a:lnTo>
                  <a:pt x="2488620" y="308610"/>
                </a:lnTo>
                <a:lnTo>
                  <a:pt x="2487545" y="310951"/>
                </a:lnTo>
                <a:lnTo>
                  <a:pt x="2487658" y="311534"/>
                </a:lnTo>
                <a:lnTo>
                  <a:pt x="2488129" y="31242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39035" y="304832"/>
                </a:lnTo>
                <a:lnTo>
                  <a:pt x="2438956" y="304458"/>
                </a:lnTo>
                <a:lnTo>
                  <a:pt x="2438836" y="302260"/>
                </a:lnTo>
                <a:lnTo>
                  <a:pt x="2444363" y="302260"/>
                </a:lnTo>
                <a:lnTo>
                  <a:pt x="2442857" y="304800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495750" y="306070"/>
                </a:moveTo>
                <a:lnTo>
                  <a:pt x="2440342" y="306070"/>
                </a:lnTo>
                <a:lnTo>
                  <a:pt x="2442857" y="304800"/>
                </a:lnTo>
                <a:lnTo>
                  <a:pt x="2444363" y="302260"/>
                </a:lnTo>
                <a:lnTo>
                  <a:pt x="2447500" y="302260"/>
                </a:lnTo>
                <a:lnTo>
                  <a:pt x="2447782" y="303530"/>
                </a:lnTo>
                <a:lnTo>
                  <a:pt x="2452619" y="304800"/>
                </a:lnTo>
                <a:lnTo>
                  <a:pt x="2493934" y="304800"/>
                </a:lnTo>
                <a:lnTo>
                  <a:pt x="2495750" y="306070"/>
                </a:lnTo>
                <a:close/>
              </a:path>
              <a:path w="4096384" h="836930">
                <a:moveTo>
                  <a:pt x="2631776" y="306070"/>
                </a:moveTo>
                <a:lnTo>
                  <a:pt x="2629602" y="306070"/>
                </a:lnTo>
                <a:lnTo>
                  <a:pt x="2627306" y="304832"/>
                </a:lnTo>
                <a:lnTo>
                  <a:pt x="2627287" y="304458"/>
                </a:lnTo>
                <a:lnTo>
                  <a:pt x="2627402" y="303530"/>
                </a:lnTo>
                <a:lnTo>
                  <a:pt x="2629936" y="302260"/>
                </a:lnTo>
                <a:lnTo>
                  <a:pt x="2633275" y="302260"/>
                </a:lnTo>
                <a:lnTo>
                  <a:pt x="2631776" y="306070"/>
                </a:lnTo>
                <a:close/>
              </a:path>
              <a:path w="4096384" h="836930">
                <a:moveTo>
                  <a:pt x="2723132" y="316230"/>
                </a:moveTo>
                <a:lnTo>
                  <a:pt x="2720441" y="316230"/>
                </a:lnTo>
                <a:lnTo>
                  <a:pt x="2720441" y="306070"/>
                </a:lnTo>
                <a:lnTo>
                  <a:pt x="2631776" y="306070"/>
                </a:lnTo>
                <a:lnTo>
                  <a:pt x="2633275" y="302260"/>
                </a:lnTo>
                <a:lnTo>
                  <a:pt x="2656330" y="302260"/>
                </a:lnTo>
                <a:lnTo>
                  <a:pt x="2656422" y="304800"/>
                </a:lnTo>
                <a:lnTo>
                  <a:pt x="2742055" y="304800"/>
                </a:lnTo>
                <a:lnTo>
                  <a:pt x="2742055" y="314960"/>
                </a:lnTo>
                <a:lnTo>
                  <a:pt x="2725129" y="314960"/>
                </a:lnTo>
                <a:lnTo>
                  <a:pt x="2723132" y="316230"/>
                </a:lnTo>
                <a:close/>
              </a:path>
              <a:path w="4096384" h="836930">
                <a:moveTo>
                  <a:pt x="2684742" y="304800"/>
                </a:moveTo>
                <a:lnTo>
                  <a:pt x="2682725" y="304800"/>
                </a:lnTo>
                <a:lnTo>
                  <a:pt x="2681710" y="303530"/>
                </a:lnTo>
                <a:lnTo>
                  <a:pt x="2681893" y="302260"/>
                </a:lnTo>
                <a:lnTo>
                  <a:pt x="2683242" y="302260"/>
                </a:lnTo>
                <a:lnTo>
                  <a:pt x="2684852" y="303494"/>
                </a:lnTo>
                <a:lnTo>
                  <a:pt x="2684742" y="304800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84742" y="304800"/>
                </a:lnTo>
                <a:lnTo>
                  <a:pt x="2684852" y="303494"/>
                </a:lnTo>
                <a:lnTo>
                  <a:pt x="2683242" y="302260"/>
                </a:lnTo>
                <a:lnTo>
                  <a:pt x="2695244" y="30226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53134" y="307340"/>
                </a:moveTo>
                <a:lnTo>
                  <a:pt x="2750626" y="306070"/>
                </a:lnTo>
                <a:lnTo>
                  <a:pt x="2749101" y="306070"/>
                </a:lnTo>
                <a:lnTo>
                  <a:pt x="2749213" y="304458"/>
                </a:lnTo>
                <a:lnTo>
                  <a:pt x="2749320" y="303494"/>
                </a:lnTo>
                <a:lnTo>
                  <a:pt x="2750784" y="302260"/>
                </a:lnTo>
                <a:lnTo>
                  <a:pt x="2752617" y="302260"/>
                </a:lnTo>
                <a:lnTo>
                  <a:pt x="2753134" y="307340"/>
                </a:lnTo>
                <a:close/>
              </a:path>
              <a:path w="4096384" h="836930">
                <a:moveTo>
                  <a:pt x="2833260" y="306070"/>
                </a:moveTo>
                <a:lnTo>
                  <a:pt x="2828906" y="306070"/>
                </a:lnTo>
                <a:lnTo>
                  <a:pt x="2829416" y="303494"/>
                </a:lnTo>
                <a:lnTo>
                  <a:pt x="2830072" y="302260"/>
                </a:lnTo>
                <a:lnTo>
                  <a:pt x="2833260" y="302260"/>
                </a:lnTo>
                <a:lnTo>
                  <a:pt x="2833260" y="306070"/>
                </a:lnTo>
                <a:close/>
              </a:path>
              <a:path w="4096384" h="836930">
                <a:moveTo>
                  <a:pt x="2856217" y="306070"/>
                </a:moveTo>
                <a:lnTo>
                  <a:pt x="2833260" y="306070"/>
                </a:lnTo>
                <a:lnTo>
                  <a:pt x="2833260" y="302260"/>
                </a:lnTo>
                <a:lnTo>
                  <a:pt x="2845505" y="302260"/>
                </a:lnTo>
                <a:lnTo>
                  <a:pt x="2845505" y="304800"/>
                </a:lnTo>
                <a:lnTo>
                  <a:pt x="2855392" y="304800"/>
                </a:lnTo>
                <a:lnTo>
                  <a:pt x="2856217" y="306070"/>
                </a:lnTo>
                <a:close/>
              </a:path>
              <a:path w="4096384" h="836930">
                <a:moveTo>
                  <a:pt x="2871133" y="308610"/>
                </a:moveTo>
                <a:lnTo>
                  <a:pt x="2871344" y="307809"/>
                </a:lnTo>
                <a:lnTo>
                  <a:pt x="2871467" y="306070"/>
                </a:lnTo>
                <a:lnTo>
                  <a:pt x="2866628" y="302260"/>
                </a:lnTo>
                <a:lnTo>
                  <a:pt x="2880372" y="302260"/>
                </a:lnTo>
                <a:lnTo>
                  <a:pt x="2871133" y="308610"/>
                </a:lnTo>
                <a:close/>
              </a:path>
              <a:path w="4096384" h="836930">
                <a:moveTo>
                  <a:pt x="2882887" y="314960"/>
                </a:moveTo>
                <a:lnTo>
                  <a:pt x="2879181" y="314960"/>
                </a:lnTo>
                <a:lnTo>
                  <a:pt x="2881342" y="313697"/>
                </a:lnTo>
                <a:lnTo>
                  <a:pt x="2881820" y="311938"/>
                </a:lnTo>
                <a:lnTo>
                  <a:pt x="2881924" y="310951"/>
                </a:lnTo>
                <a:lnTo>
                  <a:pt x="2881355" y="309880"/>
                </a:lnTo>
                <a:lnTo>
                  <a:pt x="2879181" y="308610"/>
                </a:lnTo>
                <a:lnTo>
                  <a:pt x="2871133" y="308610"/>
                </a:lnTo>
                <a:lnTo>
                  <a:pt x="2880372" y="302260"/>
                </a:lnTo>
                <a:lnTo>
                  <a:pt x="2880702" y="302260"/>
                </a:lnTo>
                <a:lnTo>
                  <a:pt x="2885081" y="304800"/>
                </a:lnTo>
                <a:lnTo>
                  <a:pt x="2897835" y="304800"/>
                </a:lnTo>
                <a:lnTo>
                  <a:pt x="2898289" y="306113"/>
                </a:lnTo>
                <a:lnTo>
                  <a:pt x="2901776" y="311150"/>
                </a:lnTo>
                <a:lnTo>
                  <a:pt x="2903493" y="312420"/>
                </a:lnTo>
                <a:lnTo>
                  <a:pt x="2903768" y="313690"/>
                </a:lnTo>
                <a:lnTo>
                  <a:pt x="2888701" y="313697"/>
                </a:lnTo>
                <a:lnTo>
                  <a:pt x="2882887" y="314960"/>
                </a:lnTo>
                <a:close/>
              </a:path>
              <a:path w="4096384" h="836930">
                <a:moveTo>
                  <a:pt x="3049831" y="308610"/>
                </a:moveTo>
                <a:lnTo>
                  <a:pt x="3042609" y="306070"/>
                </a:lnTo>
                <a:lnTo>
                  <a:pt x="3046132" y="302260"/>
                </a:lnTo>
                <a:lnTo>
                  <a:pt x="3049157" y="304800"/>
                </a:lnTo>
                <a:lnTo>
                  <a:pt x="3049831" y="308610"/>
                </a:lnTo>
                <a:close/>
              </a:path>
              <a:path w="4096384" h="836930">
                <a:moveTo>
                  <a:pt x="3052097" y="308610"/>
                </a:moveTo>
                <a:lnTo>
                  <a:pt x="3049831" y="308610"/>
                </a:lnTo>
                <a:lnTo>
                  <a:pt x="3049157" y="304800"/>
                </a:lnTo>
                <a:lnTo>
                  <a:pt x="3046132" y="302260"/>
                </a:lnTo>
                <a:lnTo>
                  <a:pt x="3052630" y="302260"/>
                </a:lnTo>
                <a:lnTo>
                  <a:pt x="3052837" y="303530"/>
                </a:lnTo>
                <a:lnTo>
                  <a:pt x="3056314" y="303530"/>
                </a:lnTo>
                <a:lnTo>
                  <a:pt x="3052097" y="308610"/>
                </a:lnTo>
                <a:close/>
              </a:path>
              <a:path w="4096384" h="836930">
                <a:moveTo>
                  <a:pt x="3270774" y="303201"/>
                </a:moveTo>
                <a:lnTo>
                  <a:pt x="3269074" y="302260"/>
                </a:lnTo>
                <a:lnTo>
                  <a:pt x="3271103" y="302663"/>
                </a:lnTo>
                <a:lnTo>
                  <a:pt x="3270774" y="303201"/>
                </a:lnTo>
                <a:close/>
              </a:path>
              <a:path w="4096384" h="836930">
                <a:moveTo>
                  <a:pt x="3271103" y="302663"/>
                </a:moveTo>
                <a:lnTo>
                  <a:pt x="3269074" y="302260"/>
                </a:lnTo>
                <a:lnTo>
                  <a:pt x="3271349" y="302260"/>
                </a:lnTo>
                <a:lnTo>
                  <a:pt x="3271103" y="302663"/>
                </a:lnTo>
                <a:close/>
              </a:path>
              <a:path w="4096384" h="836930">
                <a:moveTo>
                  <a:pt x="3388101" y="306070"/>
                </a:moveTo>
                <a:lnTo>
                  <a:pt x="3381887" y="306070"/>
                </a:lnTo>
                <a:lnTo>
                  <a:pt x="3381820" y="303275"/>
                </a:lnTo>
                <a:lnTo>
                  <a:pt x="3381553" y="302260"/>
                </a:lnTo>
                <a:lnTo>
                  <a:pt x="3387584" y="302260"/>
                </a:lnTo>
                <a:lnTo>
                  <a:pt x="3388417" y="303494"/>
                </a:lnTo>
                <a:lnTo>
                  <a:pt x="3388322" y="305246"/>
                </a:lnTo>
                <a:lnTo>
                  <a:pt x="3388101" y="306070"/>
                </a:lnTo>
                <a:close/>
              </a:path>
              <a:path w="4096384" h="836930">
                <a:moveTo>
                  <a:pt x="3400594" y="306070"/>
                </a:moveTo>
                <a:lnTo>
                  <a:pt x="3388101" y="306070"/>
                </a:lnTo>
                <a:lnTo>
                  <a:pt x="3388322" y="305246"/>
                </a:lnTo>
                <a:lnTo>
                  <a:pt x="3388417" y="303494"/>
                </a:lnTo>
                <a:lnTo>
                  <a:pt x="3387584" y="302260"/>
                </a:lnTo>
                <a:lnTo>
                  <a:pt x="3393464" y="302260"/>
                </a:lnTo>
                <a:lnTo>
                  <a:pt x="3399044" y="304832"/>
                </a:lnTo>
                <a:lnTo>
                  <a:pt x="3400594" y="306070"/>
                </a:lnTo>
                <a:close/>
              </a:path>
              <a:path w="4096384" h="836930">
                <a:moveTo>
                  <a:pt x="3422117" y="306070"/>
                </a:moveTo>
                <a:lnTo>
                  <a:pt x="3420000" y="304832"/>
                </a:lnTo>
                <a:lnTo>
                  <a:pt x="3420006" y="304366"/>
                </a:lnTo>
                <a:lnTo>
                  <a:pt x="3420127" y="303530"/>
                </a:lnTo>
                <a:lnTo>
                  <a:pt x="3422792" y="302260"/>
                </a:lnTo>
                <a:lnTo>
                  <a:pt x="3424904" y="303494"/>
                </a:lnTo>
                <a:lnTo>
                  <a:pt x="3424808" y="304800"/>
                </a:lnTo>
                <a:lnTo>
                  <a:pt x="3422117" y="306070"/>
                </a:lnTo>
                <a:close/>
              </a:path>
              <a:path w="4096384" h="836930">
                <a:moveTo>
                  <a:pt x="3439050" y="306070"/>
                </a:moveTo>
                <a:lnTo>
                  <a:pt x="3422117" y="306070"/>
                </a:lnTo>
                <a:lnTo>
                  <a:pt x="3424808" y="304800"/>
                </a:lnTo>
                <a:lnTo>
                  <a:pt x="3424904" y="303494"/>
                </a:lnTo>
                <a:lnTo>
                  <a:pt x="3422792" y="302260"/>
                </a:lnTo>
                <a:lnTo>
                  <a:pt x="3440808" y="302260"/>
                </a:lnTo>
                <a:lnTo>
                  <a:pt x="3439424" y="303494"/>
                </a:lnTo>
                <a:lnTo>
                  <a:pt x="3439321" y="304060"/>
                </a:lnTo>
                <a:lnTo>
                  <a:pt x="3439050" y="30607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65270" y="304832"/>
                </a:lnTo>
                <a:lnTo>
                  <a:pt x="3465267" y="303494"/>
                </a:lnTo>
                <a:lnTo>
                  <a:pt x="3467730" y="302260"/>
                </a:lnTo>
                <a:lnTo>
                  <a:pt x="3470578" y="302260"/>
                </a:lnTo>
                <a:lnTo>
                  <a:pt x="3470578" y="303530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3487616" y="306070"/>
                </a:moveTo>
                <a:lnTo>
                  <a:pt x="3468070" y="306070"/>
                </a:lnTo>
                <a:lnTo>
                  <a:pt x="3470578" y="303530"/>
                </a:lnTo>
                <a:lnTo>
                  <a:pt x="3470578" y="302260"/>
                </a:lnTo>
                <a:lnTo>
                  <a:pt x="3478789" y="302260"/>
                </a:lnTo>
                <a:lnTo>
                  <a:pt x="3478449" y="303530"/>
                </a:lnTo>
                <a:lnTo>
                  <a:pt x="3479457" y="304800"/>
                </a:lnTo>
                <a:lnTo>
                  <a:pt x="3488978" y="304800"/>
                </a:lnTo>
                <a:lnTo>
                  <a:pt x="3487616" y="306070"/>
                </a:lnTo>
                <a:close/>
              </a:path>
              <a:path w="4096384" h="836930">
                <a:moveTo>
                  <a:pt x="3481297" y="304800"/>
                </a:moveTo>
                <a:lnTo>
                  <a:pt x="3479457" y="304800"/>
                </a:lnTo>
                <a:lnTo>
                  <a:pt x="3478449" y="303530"/>
                </a:lnTo>
                <a:lnTo>
                  <a:pt x="3478789" y="302260"/>
                </a:lnTo>
                <a:lnTo>
                  <a:pt x="3480472" y="302260"/>
                </a:lnTo>
                <a:lnTo>
                  <a:pt x="3481631" y="303530"/>
                </a:lnTo>
                <a:lnTo>
                  <a:pt x="3481297" y="304800"/>
                </a:lnTo>
                <a:close/>
              </a:path>
              <a:path w="4096384" h="836930">
                <a:moveTo>
                  <a:pt x="3488978" y="304800"/>
                </a:moveTo>
                <a:lnTo>
                  <a:pt x="3481297" y="304800"/>
                </a:lnTo>
                <a:lnTo>
                  <a:pt x="3481491" y="304060"/>
                </a:lnTo>
                <a:lnTo>
                  <a:pt x="3481598" y="303494"/>
                </a:lnTo>
                <a:lnTo>
                  <a:pt x="3480472" y="302260"/>
                </a:lnTo>
                <a:lnTo>
                  <a:pt x="3491702" y="302260"/>
                </a:lnTo>
                <a:lnTo>
                  <a:pt x="3488978" y="304800"/>
                </a:lnTo>
                <a:close/>
              </a:path>
              <a:path w="4096384" h="836930">
                <a:moveTo>
                  <a:pt x="3489010" y="313690"/>
                </a:moveTo>
                <a:lnTo>
                  <a:pt x="3485828" y="312420"/>
                </a:lnTo>
                <a:lnTo>
                  <a:pt x="3480806" y="312420"/>
                </a:lnTo>
                <a:lnTo>
                  <a:pt x="3491702" y="302260"/>
                </a:lnTo>
                <a:lnTo>
                  <a:pt x="3494033" y="303530"/>
                </a:lnTo>
                <a:lnTo>
                  <a:pt x="3497064" y="304800"/>
                </a:lnTo>
                <a:lnTo>
                  <a:pt x="3489010" y="313690"/>
                </a:lnTo>
                <a:close/>
              </a:path>
              <a:path w="4096384" h="836930">
                <a:moveTo>
                  <a:pt x="3539039" y="313690"/>
                </a:moveTo>
                <a:lnTo>
                  <a:pt x="3489010" y="313690"/>
                </a:lnTo>
                <a:lnTo>
                  <a:pt x="3497064" y="304800"/>
                </a:lnTo>
                <a:lnTo>
                  <a:pt x="3493967" y="303494"/>
                </a:lnTo>
                <a:lnTo>
                  <a:pt x="3491702" y="302260"/>
                </a:lnTo>
                <a:lnTo>
                  <a:pt x="3507783" y="302260"/>
                </a:lnTo>
                <a:lnTo>
                  <a:pt x="3504777" y="304800"/>
                </a:lnTo>
                <a:lnTo>
                  <a:pt x="3507109" y="306070"/>
                </a:lnTo>
                <a:lnTo>
                  <a:pt x="3545214" y="306070"/>
                </a:lnTo>
                <a:lnTo>
                  <a:pt x="3545626" y="308610"/>
                </a:lnTo>
                <a:lnTo>
                  <a:pt x="3503920" y="308610"/>
                </a:lnTo>
                <a:lnTo>
                  <a:pt x="3500246" y="309880"/>
                </a:lnTo>
                <a:lnTo>
                  <a:pt x="3498993" y="311066"/>
                </a:lnTo>
                <a:lnTo>
                  <a:pt x="3499053" y="311534"/>
                </a:lnTo>
                <a:lnTo>
                  <a:pt x="3499395" y="312420"/>
                </a:lnTo>
                <a:lnTo>
                  <a:pt x="3538460" y="312420"/>
                </a:lnTo>
                <a:lnTo>
                  <a:pt x="3539039" y="313690"/>
                </a:lnTo>
                <a:close/>
              </a:path>
              <a:path w="4096384" h="836930">
                <a:moveTo>
                  <a:pt x="3508791" y="306070"/>
                </a:moveTo>
                <a:lnTo>
                  <a:pt x="3507109" y="306070"/>
                </a:lnTo>
                <a:lnTo>
                  <a:pt x="3504777" y="304800"/>
                </a:lnTo>
                <a:lnTo>
                  <a:pt x="3507783" y="302260"/>
                </a:lnTo>
                <a:lnTo>
                  <a:pt x="3508634" y="303530"/>
                </a:lnTo>
                <a:lnTo>
                  <a:pt x="3509282" y="304800"/>
                </a:lnTo>
                <a:lnTo>
                  <a:pt x="3508791" y="306070"/>
                </a:lnTo>
                <a:close/>
              </a:path>
              <a:path w="4096384" h="836930">
                <a:moveTo>
                  <a:pt x="3521193" y="306070"/>
                </a:moveTo>
                <a:lnTo>
                  <a:pt x="3508791" y="306070"/>
                </a:lnTo>
                <a:lnTo>
                  <a:pt x="3509282" y="304800"/>
                </a:lnTo>
                <a:lnTo>
                  <a:pt x="3508610" y="303494"/>
                </a:lnTo>
                <a:lnTo>
                  <a:pt x="3507783" y="302260"/>
                </a:lnTo>
                <a:lnTo>
                  <a:pt x="3532671" y="302260"/>
                </a:lnTo>
                <a:lnTo>
                  <a:pt x="3532089" y="303530"/>
                </a:lnTo>
                <a:lnTo>
                  <a:pt x="3519844" y="303530"/>
                </a:lnTo>
                <a:lnTo>
                  <a:pt x="3519729" y="304458"/>
                </a:lnTo>
                <a:lnTo>
                  <a:pt x="3519824" y="304915"/>
                </a:lnTo>
                <a:lnTo>
                  <a:pt x="3521193" y="306070"/>
                </a:lnTo>
                <a:close/>
              </a:path>
              <a:path w="4096384" h="836930">
                <a:moveTo>
                  <a:pt x="3615731" y="307340"/>
                </a:moveTo>
                <a:lnTo>
                  <a:pt x="3614566" y="307340"/>
                </a:lnTo>
                <a:lnTo>
                  <a:pt x="3614174" y="304458"/>
                </a:lnTo>
                <a:lnTo>
                  <a:pt x="3614082" y="303494"/>
                </a:lnTo>
                <a:lnTo>
                  <a:pt x="3615240" y="302260"/>
                </a:lnTo>
                <a:lnTo>
                  <a:pt x="3618580" y="303530"/>
                </a:lnTo>
                <a:lnTo>
                  <a:pt x="3617571" y="306070"/>
                </a:lnTo>
                <a:lnTo>
                  <a:pt x="3615731" y="30734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35689" y="326390"/>
                </a:lnTo>
                <a:lnTo>
                  <a:pt x="3640868" y="325120"/>
                </a:lnTo>
                <a:lnTo>
                  <a:pt x="3633332" y="318770"/>
                </a:lnTo>
                <a:lnTo>
                  <a:pt x="3667689" y="318770"/>
                </a:lnTo>
                <a:lnTo>
                  <a:pt x="3669372" y="317500"/>
                </a:lnTo>
                <a:lnTo>
                  <a:pt x="3669705" y="317500"/>
                </a:lnTo>
                <a:lnTo>
                  <a:pt x="3668638" y="316139"/>
                </a:lnTo>
                <a:lnTo>
                  <a:pt x="3667865" y="314960"/>
                </a:lnTo>
                <a:lnTo>
                  <a:pt x="3782676" y="314960"/>
                </a:lnTo>
                <a:lnTo>
                  <a:pt x="3784532" y="313697"/>
                </a:lnTo>
                <a:lnTo>
                  <a:pt x="3788065" y="309880"/>
                </a:lnTo>
                <a:lnTo>
                  <a:pt x="3780685" y="307340"/>
                </a:lnTo>
                <a:lnTo>
                  <a:pt x="3615731" y="307340"/>
                </a:lnTo>
                <a:lnTo>
                  <a:pt x="3617571" y="306070"/>
                </a:lnTo>
                <a:lnTo>
                  <a:pt x="3618369" y="304060"/>
                </a:lnTo>
                <a:lnTo>
                  <a:pt x="3618485" y="303494"/>
                </a:lnTo>
                <a:lnTo>
                  <a:pt x="3615240" y="302260"/>
                </a:lnTo>
                <a:lnTo>
                  <a:pt x="3627976" y="302260"/>
                </a:lnTo>
                <a:lnTo>
                  <a:pt x="3625863" y="303494"/>
                </a:lnTo>
                <a:lnTo>
                  <a:pt x="3625959" y="304800"/>
                </a:lnTo>
                <a:lnTo>
                  <a:pt x="3628310" y="306070"/>
                </a:lnTo>
                <a:lnTo>
                  <a:pt x="3788892" y="306070"/>
                </a:lnTo>
                <a:lnTo>
                  <a:pt x="3789898" y="309880"/>
                </a:lnTo>
                <a:lnTo>
                  <a:pt x="3792746" y="309880"/>
                </a:lnTo>
                <a:lnTo>
                  <a:pt x="3796269" y="312420"/>
                </a:lnTo>
                <a:lnTo>
                  <a:pt x="3872757" y="312420"/>
                </a:lnTo>
                <a:lnTo>
                  <a:pt x="3875156" y="313690"/>
                </a:lnTo>
                <a:lnTo>
                  <a:pt x="3804474" y="313690"/>
                </a:lnTo>
                <a:lnTo>
                  <a:pt x="3804474" y="316230"/>
                </a:lnTo>
                <a:lnTo>
                  <a:pt x="3698208" y="316230"/>
                </a:lnTo>
                <a:lnTo>
                  <a:pt x="3696034" y="317500"/>
                </a:lnTo>
                <a:lnTo>
                  <a:pt x="3693003" y="320040"/>
                </a:lnTo>
                <a:lnTo>
                  <a:pt x="3708770" y="320040"/>
                </a:lnTo>
                <a:lnTo>
                  <a:pt x="3713458" y="321310"/>
                </a:lnTo>
                <a:lnTo>
                  <a:pt x="3714643" y="321310"/>
                </a:lnTo>
                <a:lnTo>
                  <a:pt x="3714218" y="322580"/>
                </a:lnTo>
                <a:lnTo>
                  <a:pt x="3674911" y="322580"/>
                </a:lnTo>
                <a:lnTo>
                  <a:pt x="3674328" y="323850"/>
                </a:lnTo>
                <a:lnTo>
                  <a:pt x="3646074" y="323850"/>
                </a:lnTo>
                <a:lnTo>
                  <a:pt x="3645815" y="324816"/>
                </a:lnTo>
                <a:lnTo>
                  <a:pt x="3645776" y="325151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28310" y="306070"/>
                </a:moveTo>
                <a:lnTo>
                  <a:pt x="3625959" y="304800"/>
                </a:lnTo>
                <a:lnTo>
                  <a:pt x="3625863" y="303494"/>
                </a:lnTo>
                <a:lnTo>
                  <a:pt x="3627976" y="302260"/>
                </a:lnTo>
                <a:lnTo>
                  <a:pt x="3629764" y="303494"/>
                </a:lnTo>
                <a:lnTo>
                  <a:pt x="3629890" y="304060"/>
                </a:lnTo>
                <a:lnTo>
                  <a:pt x="3629785" y="304956"/>
                </a:lnTo>
                <a:lnTo>
                  <a:pt x="3628310" y="306070"/>
                </a:lnTo>
                <a:close/>
              </a:path>
              <a:path w="4096384" h="836930">
                <a:moveTo>
                  <a:pt x="3668880" y="306070"/>
                </a:moveTo>
                <a:lnTo>
                  <a:pt x="3628310" y="306070"/>
                </a:lnTo>
                <a:lnTo>
                  <a:pt x="3629785" y="304956"/>
                </a:lnTo>
                <a:lnTo>
                  <a:pt x="3629890" y="304060"/>
                </a:lnTo>
                <a:lnTo>
                  <a:pt x="3629764" y="303494"/>
                </a:lnTo>
                <a:lnTo>
                  <a:pt x="3627976" y="302260"/>
                </a:lnTo>
                <a:lnTo>
                  <a:pt x="3667374" y="302260"/>
                </a:lnTo>
                <a:lnTo>
                  <a:pt x="3668880" y="306070"/>
                </a:lnTo>
                <a:close/>
              </a:path>
              <a:path w="4096384" h="836930">
                <a:moveTo>
                  <a:pt x="3717315" y="306070"/>
                </a:moveTo>
                <a:lnTo>
                  <a:pt x="3668880" y="306070"/>
                </a:lnTo>
                <a:lnTo>
                  <a:pt x="3668004" y="303494"/>
                </a:lnTo>
                <a:lnTo>
                  <a:pt x="3667374" y="302260"/>
                </a:lnTo>
                <a:lnTo>
                  <a:pt x="3720834" y="302260"/>
                </a:lnTo>
                <a:lnTo>
                  <a:pt x="3717315" y="306070"/>
                </a:lnTo>
                <a:close/>
              </a:path>
              <a:path w="4096384" h="836930">
                <a:moveTo>
                  <a:pt x="3802640" y="306070"/>
                </a:moveTo>
                <a:lnTo>
                  <a:pt x="3799451" y="306070"/>
                </a:lnTo>
                <a:lnTo>
                  <a:pt x="3800617" y="302260"/>
                </a:lnTo>
                <a:lnTo>
                  <a:pt x="3802974" y="302260"/>
                </a:lnTo>
                <a:lnTo>
                  <a:pt x="3805742" y="303494"/>
                </a:lnTo>
                <a:lnTo>
                  <a:pt x="3805665" y="304800"/>
                </a:lnTo>
                <a:lnTo>
                  <a:pt x="3802640" y="306070"/>
                </a:lnTo>
                <a:close/>
              </a:path>
              <a:path w="4096384" h="836930">
                <a:moveTo>
                  <a:pt x="3815315" y="306070"/>
                </a:moveTo>
                <a:lnTo>
                  <a:pt x="3802640" y="306070"/>
                </a:lnTo>
                <a:lnTo>
                  <a:pt x="3805665" y="304800"/>
                </a:lnTo>
                <a:lnTo>
                  <a:pt x="3805742" y="303494"/>
                </a:lnTo>
                <a:lnTo>
                  <a:pt x="3802974" y="302260"/>
                </a:lnTo>
                <a:lnTo>
                  <a:pt x="3815206" y="302260"/>
                </a:lnTo>
                <a:lnTo>
                  <a:pt x="3814769" y="304458"/>
                </a:lnTo>
                <a:lnTo>
                  <a:pt x="3814777" y="304956"/>
                </a:lnTo>
                <a:lnTo>
                  <a:pt x="3815315" y="306070"/>
                </a:lnTo>
                <a:close/>
              </a:path>
              <a:path w="4096384" h="836930">
                <a:moveTo>
                  <a:pt x="3830128" y="307340"/>
                </a:moveTo>
                <a:lnTo>
                  <a:pt x="3829614" y="305383"/>
                </a:lnTo>
                <a:lnTo>
                  <a:pt x="3829512" y="304366"/>
                </a:lnTo>
                <a:lnTo>
                  <a:pt x="3829630" y="303494"/>
                </a:lnTo>
                <a:lnTo>
                  <a:pt x="3830285" y="302260"/>
                </a:lnTo>
                <a:lnTo>
                  <a:pt x="3831811" y="302260"/>
                </a:lnTo>
                <a:lnTo>
                  <a:pt x="3835151" y="304800"/>
                </a:lnTo>
                <a:lnTo>
                  <a:pt x="3830128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116" y="303530"/>
                </a:lnTo>
                <a:lnTo>
                  <a:pt x="507214" y="302285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1429730" y="312420"/>
                </a:moveTo>
                <a:lnTo>
                  <a:pt x="1430949" y="307809"/>
                </a:lnTo>
                <a:lnTo>
                  <a:pt x="1430950" y="307106"/>
                </a:lnTo>
                <a:lnTo>
                  <a:pt x="1430405" y="306070"/>
                </a:lnTo>
                <a:lnTo>
                  <a:pt x="1428224" y="306070"/>
                </a:lnTo>
                <a:lnTo>
                  <a:pt x="1430903" y="303530"/>
                </a:lnTo>
                <a:lnTo>
                  <a:pt x="1432245" y="303530"/>
                </a:lnTo>
                <a:lnTo>
                  <a:pt x="1435874" y="302385"/>
                </a:lnTo>
                <a:lnTo>
                  <a:pt x="1435970" y="302869"/>
                </a:lnTo>
                <a:lnTo>
                  <a:pt x="1433757" y="307340"/>
                </a:lnTo>
                <a:lnTo>
                  <a:pt x="1435768" y="307340"/>
                </a:lnTo>
                <a:lnTo>
                  <a:pt x="1433817" y="309804"/>
                </a:lnTo>
                <a:lnTo>
                  <a:pt x="1433660" y="309941"/>
                </a:lnTo>
                <a:lnTo>
                  <a:pt x="1429730" y="312420"/>
                </a:lnTo>
                <a:close/>
              </a:path>
              <a:path w="4096384" h="836930">
                <a:moveTo>
                  <a:pt x="3275699" y="305928"/>
                </a:moveTo>
                <a:lnTo>
                  <a:pt x="3270774" y="303201"/>
                </a:lnTo>
                <a:lnTo>
                  <a:pt x="3271103" y="302663"/>
                </a:lnTo>
                <a:lnTo>
                  <a:pt x="3275465" y="303530"/>
                </a:lnTo>
                <a:lnTo>
                  <a:pt x="3280312" y="303530"/>
                </a:lnTo>
                <a:lnTo>
                  <a:pt x="3279645" y="304800"/>
                </a:lnTo>
                <a:lnTo>
                  <a:pt x="3277638" y="304800"/>
                </a:lnTo>
                <a:lnTo>
                  <a:pt x="3275699" y="305928"/>
                </a:lnTo>
                <a:close/>
              </a:path>
              <a:path w="4096384" h="836930">
                <a:moveTo>
                  <a:pt x="2159931" y="318770"/>
                </a:moveTo>
                <a:lnTo>
                  <a:pt x="2153043" y="318770"/>
                </a:lnTo>
                <a:lnTo>
                  <a:pt x="2155209" y="316230"/>
                </a:lnTo>
                <a:lnTo>
                  <a:pt x="2155846" y="313332"/>
                </a:lnTo>
                <a:lnTo>
                  <a:pt x="2155923" y="312210"/>
                </a:lnTo>
                <a:lnTo>
                  <a:pt x="2173049" y="302777"/>
                </a:lnTo>
                <a:lnTo>
                  <a:pt x="2173434" y="304458"/>
                </a:lnTo>
                <a:lnTo>
                  <a:pt x="2173377" y="304956"/>
                </a:lnTo>
                <a:lnTo>
                  <a:pt x="2167921" y="311270"/>
                </a:lnTo>
                <a:lnTo>
                  <a:pt x="2160985" y="317641"/>
                </a:lnTo>
                <a:lnTo>
                  <a:pt x="2159931" y="318770"/>
                </a:lnTo>
                <a:close/>
              </a:path>
              <a:path w="4096384" h="836930">
                <a:moveTo>
                  <a:pt x="3328601" y="303530"/>
                </a:moveTo>
                <a:lnTo>
                  <a:pt x="3325065" y="303530"/>
                </a:lnTo>
                <a:lnTo>
                  <a:pt x="3328742" y="302817"/>
                </a:lnTo>
                <a:lnTo>
                  <a:pt x="3328601" y="303530"/>
                </a:lnTo>
                <a:close/>
              </a:path>
              <a:path w="4096384" h="836930">
                <a:moveTo>
                  <a:pt x="1432708" y="312420"/>
                </a:moveTo>
                <a:lnTo>
                  <a:pt x="1429730" y="312420"/>
                </a:lnTo>
                <a:lnTo>
                  <a:pt x="1433706" y="309912"/>
                </a:lnTo>
                <a:lnTo>
                  <a:pt x="1435768" y="307340"/>
                </a:lnTo>
                <a:lnTo>
                  <a:pt x="1433757" y="307340"/>
                </a:lnTo>
                <a:lnTo>
                  <a:pt x="1435970" y="302869"/>
                </a:lnTo>
                <a:lnTo>
                  <a:pt x="1436102" y="303530"/>
                </a:lnTo>
                <a:lnTo>
                  <a:pt x="1438446" y="306070"/>
                </a:lnTo>
                <a:lnTo>
                  <a:pt x="1444483" y="306070"/>
                </a:lnTo>
                <a:lnTo>
                  <a:pt x="1444483" y="309880"/>
                </a:lnTo>
                <a:lnTo>
                  <a:pt x="1438112" y="309880"/>
                </a:lnTo>
                <a:lnTo>
                  <a:pt x="1437948" y="311150"/>
                </a:lnTo>
                <a:lnTo>
                  <a:pt x="1433253" y="311150"/>
                </a:lnTo>
                <a:lnTo>
                  <a:pt x="1432708" y="312420"/>
                </a:lnTo>
                <a:close/>
              </a:path>
              <a:path w="4096384" h="836930">
                <a:moveTo>
                  <a:pt x="3269960" y="308916"/>
                </a:moveTo>
                <a:lnTo>
                  <a:pt x="3270082" y="308610"/>
                </a:lnTo>
                <a:lnTo>
                  <a:pt x="3268242" y="308610"/>
                </a:lnTo>
                <a:lnTo>
                  <a:pt x="3267568" y="307340"/>
                </a:lnTo>
                <a:lnTo>
                  <a:pt x="3268242" y="307340"/>
                </a:lnTo>
                <a:lnTo>
                  <a:pt x="3270774" y="303201"/>
                </a:lnTo>
                <a:lnTo>
                  <a:pt x="3275699" y="305928"/>
                </a:lnTo>
                <a:lnTo>
                  <a:pt x="3271091" y="308610"/>
                </a:lnTo>
                <a:lnTo>
                  <a:pt x="3269960" y="308916"/>
                </a:lnTo>
                <a:close/>
              </a:path>
              <a:path w="4096384" h="836930">
                <a:moveTo>
                  <a:pt x="1352289" y="304800"/>
                </a:moveTo>
                <a:lnTo>
                  <a:pt x="1351451" y="303530"/>
                </a:lnTo>
                <a:lnTo>
                  <a:pt x="1351686" y="303275"/>
                </a:lnTo>
                <a:lnTo>
                  <a:pt x="1352338" y="304334"/>
                </a:lnTo>
                <a:lnTo>
                  <a:pt x="1352289" y="304800"/>
                </a:lnTo>
                <a:close/>
              </a:path>
              <a:path w="4096384" h="836930">
                <a:moveTo>
                  <a:pt x="3195653" y="320040"/>
                </a:moveTo>
                <a:lnTo>
                  <a:pt x="3189407" y="314434"/>
                </a:lnTo>
                <a:lnTo>
                  <a:pt x="3184664" y="309941"/>
                </a:lnTo>
                <a:lnTo>
                  <a:pt x="3184627" y="309804"/>
                </a:lnTo>
                <a:lnTo>
                  <a:pt x="3186440" y="304800"/>
                </a:lnTo>
                <a:lnTo>
                  <a:pt x="3189597" y="303494"/>
                </a:lnTo>
                <a:lnTo>
                  <a:pt x="3192313" y="306070"/>
                </a:lnTo>
                <a:lnTo>
                  <a:pt x="3196623" y="306070"/>
                </a:lnTo>
                <a:lnTo>
                  <a:pt x="3192811" y="312420"/>
                </a:lnTo>
                <a:lnTo>
                  <a:pt x="3192136" y="312420"/>
                </a:lnTo>
                <a:lnTo>
                  <a:pt x="3196612" y="316644"/>
                </a:lnTo>
                <a:lnTo>
                  <a:pt x="3196327" y="318770"/>
                </a:lnTo>
                <a:lnTo>
                  <a:pt x="3196539" y="318834"/>
                </a:lnTo>
                <a:lnTo>
                  <a:pt x="3195653" y="320040"/>
                </a:lnTo>
                <a:close/>
              </a:path>
              <a:path w="4096384" h="836930">
                <a:moveTo>
                  <a:pt x="0" y="323850"/>
                </a:moveTo>
                <a:lnTo>
                  <a:pt x="0" y="308610"/>
                </a:lnTo>
                <a:lnTo>
                  <a:pt x="2229" y="307340"/>
                </a:lnTo>
                <a:lnTo>
                  <a:pt x="4743" y="306070"/>
                </a:lnTo>
                <a:lnTo>
                  <a:pt x="10780" y="303530"/>
                </a:lnTo>
                <a:lnTo>
                  <a:pt x="4409" y="314960"/>
                </a:lnTo>
                <a:lnTo>
                  <a:pt x="1561" y="316230"/>
                </a:lnTo>
                <a:lnTo>
                  <a:pt x="22235" y="316230"/>
                </a:lnTo>
                <a:lnTo>
                  <a:pt x="24097" y="318770"/>
                </a:lnTo>
                <a:lnTo>
                  <a:pt x="6753" y="318770"/>
                </a:lnTo>
                <a:lnTo>
                  <a:pt x="0" y="32385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561" y="316230"/>
                </a:lnTo>
                <a:lnTo>
                  <a:pt x="4409" y="314960"/>
                </a:lnTo>
                <a:lnTo>
                  <a:pt x="10780" y="303530"/>
                </a:lnTo>
                <a:lnTo>
                  <a:pt x="18153" y="303530"/>
                </a:lnTo>
                <a:lnTo>
                  <a:pt x="16857" y="307809"/>
                </a:lnTo>
                <a:lnTo>
                  <a:pt x="16704" y="308392"/>
                </a:lnTo>
                <a:lnTo>
                  <a:pt x="16825" y="308852"/>
                </a:lnTo>
                <a:lnTo>
                  <a:pt x="19441" y="312420"/>
                </a:lnTo>
                <a:lnTo>
                  <a:pt x="12620" y="312420"/>
                </a:lnTo>
                <a:lnTo>
                  <a:pt x="11952" y="314960"/>
                </a:lnTo>
                <a:lnTo>
                  <a:pt x="12286" y="314960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5028" y="320040"/>
                </a:moveTo>
                <a:lnTo>
                  <a:pt x="16825" y="308852"/>
                </a:lnTo>
                <a:lnTo>
                  <a:pt x="16704" y="308392"/>
                </a:lnTo>
                <a:lnTo>
                  <a:pt x="18153" y="303530"/>
                </a:lnTo>
                <a:lnTo>
                  <a:pt x="27877" y="313690"/>
                </a:lnTo>
                <a:lnTo>
                  <a:pt x="28211" y="313690"/>
                </a:lnTo>
                <a:lnTo>
                  <a:pt x="25028" y="320040"/>
                </a:lnTo>
                <a:close/>
              </a:path>
              <a:path w="4096384" h="836930">
                <a:moveTo>
                  <a:pt x="330107" y="308610"/>
                </a:moveTo>
                <a:lnTo>
                  <a:pt x="324240" y="308610"/>
                </a:lnTo>
                <a:lnTo>
                  <a:pt x="328594" y="303530"/>
                </a:lnTo>
                <a:lnTo>
                  <a:pt x="330318" y="307106"/>
                </a:lnTo>
                <a:lnTo>
                  <a:pt x="330317" y="307809"/>
                </a:lnTo>
                <a:lnTo>
                  <a:pt x="330107" y="30861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30107" y="308610"/>
                </a:lnTo>
                <a:lnTo>
                  <a:pt x="330317" y="307809"/>
                </a:lnTo>
                <a:lnTo>
                  <a:pt x="330318" y="307106"/>
                </a:lnTo>
                <a:lnTo>
                  <a:pt x="329643" y="305789"/>
                </a:lnTo>
                <a:lnTo>
                  <a:pt x="328594" y="303530"/>
                </a:lnTo>
                <a:lnTo>
                  <a:pt x="333708" y="303530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1328651" y="309880"/>
                </a:moveTo>
                <a:lnTo>
                  <a:pt x="1322784" y="309880"/>
                </a:lnTo>
                <a:lnTo>
                  <a:pt x="1321782" y="308610"/>
                </a:lnTo>
                <a:lnTo>
                  <a:pt x="1321572" y="307809"/>
                </a:lnTo>
                <a:lnTo>
                  <a:pt x="1321448" y="303530"/>
                </a:lnTo>
                <a:lnTo>
                  <a:pt x="1328651" y="309880"/>
                </a:lnTo>
                <a:close/>
              </a:path>
              <a:path w="4096384" h="836930">
                <a:moveTo>
                  <a:pt x="1350783" y="309880"/>
                </a:moveTo>
                <a:lnTo>
                  <a:pt x="1328651" y="309880"/>
                </a:lnTo>
                <a:lnTo>
                  <a:pt x="1321448" y="303530"/>
                </a:lnTo>
                <a:lnTo>
                  <a:pt x="1349742" y="303530"/>
                </a:lnTo>
                <a:lnTo>
                  <a:pt x="1349014" y="306970"/>
                </a:lnTo>
                <a:lnTo>
                  <a:pt x="1349020" y="307499"/>
                </a:lnTo>
                <a:lnTo>
                  <a:pt x="1349604" y="308610"/>
                </a:lnTo>
                <a:lnTo>
                  <a:pt x="1350108" y="308610"/>
                </a:lnTo>
                <a:lnTo>
                  <a:pt x="1350783" y="309880"/>
                </a:lnTo>
                <a:close/>
              </a:path>
              <a:path w="4096384" h="836930">
                <a:moveTo>
                  <a:pt x="1409549" y="304334"/>
                </a:moveTo>
                <a:lnTo>
                  <a:pt x="1408206" y="303530"/>
                </a:lnTo>
                <a:lnTo>
                  <a:pt x="1411462" y="303530"/>
                </a:lnTo>
                <a:lnTo>
                  <a:pt x="1409549" y="304334"/>
                </a:lnTo>
                <a:close/>
              </a:path>
              <a:path w="4096384" h="836930">
                <a:moveTo>
                  <a:pt x="1675800" y="304800"/>
                </a:moveTo>
                <a:lnTo>
                  <a:pt x="1661722" y="304800"/>
                </a:lnTo>
                <a:lnTo>
                  <a:pt x="1664570" y="303530"/>
                </a:lnTo>
                <a:lnTo>
                  <a:pt x="1671609" y="303530"/>
                </a:lnTo>
                <a:lnTo>
                  <a:pt x="1675800" y="30480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7591" y="307340"/>
                </a:lnTo>
                <a:lnTo>
                  <a:pt x="1695744" y="303530"/>
                </a:lnTo>
                <a:lnTo>
                  <a:pt x="1701155" y="304366"/>
                </a:lnTo>
                <a:lnTo>
                  <a:pt x="1701611" y="304800"/>
                </a:lnTo>
                <a:lnTo>
                  <a:pt x="1703702" y="305789"/>
                </a:lnTo>
                <a:lnTo>
                  <a:pt x="1703124" y="30861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701155" y="304366"/>
                </a:moveTo>
                <a:lnTo>
                  <a:pt x="1695744" y="303530"/>
                </a:lnTo>
                <a:lnTo>
                  <a:pt x="1700275" y="303530"/>
                </a:lnTo>
                <a:lnTo>
                  <a:pt x="1701155" y="304366"/>
                </a:lnTo>
                <a:close/>
              </a:path>
              <a:path w="4096384" h="836930">
                <a:moveTo>
                  <a:pt x="2621031" y="304800"/>
                </a:moveTo>
                <a:lnTo>
                  <a:pt x="2616840" y="304800"/>
                </a:lnTo>
                <a:lnTo>
                  <a:pt x="2612335" y="303530"/>
                </a:lnTo>
                <a:lnTo>
                  <a:pt x="2621031" y="304800"/>
                </a:lnTo>
                <a:close/>
              </a:path>
              <a:path w="4096384" h="836930">
                <a:moveTo>
                  <a:pt x="2627245" y="304800"/>
                </a:moveTo>
                <a:lnTo>
                  <a:pt x="2621031" y="304800"/>
                </a:lnTo>
                <a:lnTo>
                  <a:pt x="2612335" y="303530"/>
                </a:lnTo>
                <a:lnTo>
                  <a:pt x="2627402" y="303530"/>
                </a:lnTo>
                <a:lnTo>
                  <a:pt x="2627245" y="304800"/>
                </a:lnTo>
                <a:close/>
              </a:path>
              <a:path w="4096384" h="836930">
                <a:moveTo>
                  <a:pt x="3252658" y="323850"/>
                </a:moveTo>
                <a:lnTo>
                  <a:pt x="3246294" y="323850"/>
                </a:lnTo>
                <a:lnTo>
                  <a:pt x="3248310" y="320040"/>
                </a:lnTo>
                <a:lnTo>
                  <a:pt x="3234383" y="320040"/>
                </a:lnTo>
                <a:lnTo>
                  <a:pt x="3238914" y="318770"/>
                </a:lnTo>
                <a:lnTo>
                  <a:pt x="3244270" y="317500"/>
                </a:lnTo>
                <a:lnTo>
                  <a:pt x="3235215" y="312420"/>
                </a:lnTo>
                <a:lnTo>
                  <a:pt x="3235240" y="312210"/>
                </a:lnTo>
                <a:lnTo>
                  <a:pt x="3237232" y="303530"/>
                </a:lnTo>
                <a:lnTo>
                  <a:pt x="3239248" y="307340"/>
                </a:lnTo>
                <a:lnTo>
                  <a:pt x="3249149" y="307340"/>
                </a:lnTo>
                <a:lnTo>
                  <a:pt x="3249819" y="308610"/>
                </a:lnTo>
                <a:lnTo>
                  <a:pt x="3240597" y="308610"/>
                </a:lnTo>
                <a:lnTo>
                  <a:pt x="3241422" y="311150"/>
                </a:lnTo>
                <a:lnTo>
                  <a:pt x="3241763" y="311150"/>
                </a:lnTo>
                <a:lnTo>
                  <a:pt x="3247119" y="318770"/>
                </a:lnTo>
                <a:lnTo>
                  <a:pt x="3247302" y="318770"/>
                </a:lnTo>
                <a:lnTo>
                  <a:pt x="3253667" y="322580"/>
                </a:lnTo>
                <a:lnTo>
                  <a:pt x="3253490" y="322580"/>
                </a:lnTo>
                <a:lnTo>
                  <a:pt x="3252658" y="323850"/>
                </a:lnTo>
                <a:close/>
              </a:path>
              <a:path w="4096384" h="836930">
                <a:moveTo>
                  <a:pt x="3239248" y="307340"/>
                </a:moveTo>
                <a:lnTo>
                  <a:pt x="3237232" y="303530"/>
                </a:lnTo>
                <a:lnTo>
                  <a:pt x="3241271" y="303530"/>
                </a:lnTo>
                <a:lnTo>
                  <a:pt x="3239248" y="307340"/>
                </a:lnTo>
                <a:close/>
              </a:path>
              <a:path w="4096384" h="836930">
                <a:moveTo>
                  <a:pt x="3292063" y="306070"/>
                </a:moveTo>
                <a:lnTo>
                  <a:pt x="3290714" y="303530"/>
                </a:lnTo>
                <a:lnTo>
                  <a:pt x="3293045" y="303530"/>
                </a:lnTo>
                <a:lnTo>
                  <a:pt x="3292063" y="306070"/>
                </a:lnTo>
                <a:close/>
              </a:path>
              <a:path w="4096384" h="836930">
                <a:moveTo>
                  <a:pt x="3298094" y="306070"/>
                </a:moveTo>
                <a:lnTo>
                  <a:pt x="3292063" y="306070"/>
                </a:lnTo>
                <a:lnTo>
                  <a:pt x="3293045" y="303530"/>
                </a:lnTo>
                <a:lnTo>
                  <a:pt x="3297421" y="303530"/>
                </a:lnTo>
                <a:lnTo>
                  <a:pt x="3298094" y="306070"/>
                </a:lnTo>
                <a:close/>
              </a:path>
              <a:path w="4096384" h="836930">
                <a:moveTo>
                  <a:pt x="3523210" y="306070"/>
                </a:moveTo>
                <a:lnTo>
                  <a:pt x="3521193" y="306070"/>
                </a:lnTo>
                <a:lnTo>
                  <a:pt x="3519824" y="304915"/>
                </a:lnTo>
                <a:lnTo>
                  <a:pt x="3519729" y="304458"/>
                </a:lnTo>
                <a:lnTo>
                  <a:pt x="3519844" y="303530"/>
                </a:lnTo>
                <a:lnTo>
                  <a:pt x="3521370" y="303530"/>
                </a:lnTo>
                <a:lnTo>
                  <a:pt x="3523210" y="304800"/>
                </a:lnTo>
                <a:lnTo>
                  <a:pt x="3523210" y="306070"/>
                </a:lnTo>
                <a:close/>
              </a:path>
              <a:path w="4096384" h="836930">
                <a:moveTo>
                  <a:pt x="3532914" y="306070"/>
                </a:moveTo>
                <a:lnTo>
                  <a:pt x="3523210" y="306070"/>
                </a:lnTo>
                <a:lnTo>
                  <a:pt x="3523210" y="304800"/>
                </a:lnTo>
                <a:lnTo>
                  <a:pt x="3521370" y="303530"/>
                </a:lnTo>
                <a:lnTo>
                  <a:pt x="3532089" y="303530"/>
                </a:lnTo>
                <a:lnTo>
                  <a:pt x="3532914" y="30607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935325" y="306113"/>
                </a:lnTo>
                <a:lnTo>
                  <a:pt x="3935235" y="304800"/>
                </a:lnTo>
                <a:lnTo>
                  <a:pt x="3937743" y="303530"/>
                </a:lnTo>
                <a:lnTo>
                  <a:pt x="3940100" y="304800"/>
                </a:lnTo>
                <a:lnTo>
                  <a:pt x="3940222" y="305789"/>
                </a:lnTo>
                <a:lnTo>
                  <a:pt x="3940177" y="306113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8508" y="307340"/>
                </a:moveTo>
                <a:lnTo>
                  <a:pt x="3937900" y="307340"/>
                </a:lnTo>
                <a:lnTo>
                  <a:pt x="3940177" y="306113"/>
                </a:lnTo>
                <a:lnTo>
                  <a:pt x="3940222" y="305789"/>
                </a:lnTo>
                <a:lnTo>
                  <a:pt x="3940100" y="304800"/>
                </a:lnTo>
                <a:lnTo>
                  <a:pt x="3937743" y="303530"/>
                </a:lnTo>
                <a:lnTo>
                  <a:pt x="3960931" y="303530"/>
                </a:lnTo>
                <a:lnTo>
                  <a:pt x="3958508" y="30734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67155" y="303530"/>
                </a:lnTo>
                <a:lnTo>
                  <a:pt x="4067155" y="312420"/>
                </a:lnTo>
                <a:lnTo>
                  <a:pt x="4063115" y="31242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67155" y="314960"/>
                </a:lnTo>
                <a:lnTo>
                  <a:pt x="4067155" y="303530"/>
                </a:lnTo>
                <a:lnTo>
                  <a:pt x="4070078" y="303530"/>
                </a:lnTo>
                <a:lnTo>
                  <a:pt x="4069820" y="304800"/>
                </a:lnTo>
                <a:lnTo>
                  <a:pt x="4072020" y="304800"/>
                </a:lnTo>
                <a:lnTo>
                  <a:pt x="4073860" y="306070"/>
                </a:lnTo>
                <a:lnTo>
                  <a:pt x="4095854" y="306070"/>
                </a:lnTo>
                <a:lnTo>
                  <a:pt x="4095854" y="308610"/>
                </a:lnTo>
                <a:lnTo>
                  <a:pt x="4078725" y="308610"/>
                </a:lnTo>
                <a:lnTo>
                  <a:pt x="4078208" y="312420"/>
                </a:lnTo>
                <a:lnTo>
                  <a:pt x="4090507" y="31242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406869" y="304060"/>
                </a:lnTo>
                <a:lnTo>
                  <a:pt x="1407057" y="305383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14978" y="318770"/>
                </a:moveTo>
                <a:lnTo>
                  <a:pt x="1410120" y="318770"/>
                </a:lnTo>
                <a:lnTo>
                  <a:pt x="1408676" y="316783"/>
                </a:lnTo>
                <a:lnTo>
                  <a:pt x="1407057" y="305383"/>
                </a:lnTo>
                <a:lnTo>
                  <a:pt x="1409549" y="304334"/>
                </a:lnTo>
                <a:lnTo>
                  <a:pt x="1412446" y="306070"/>
                </a:lnTo>
                <a:lnTo>
                  <a:pt x="1415092" y="309804"/>
                </a:lnTo>
                <a:lnTo>
                  <a:pt x="1415108" y="309941"/>
                </a:lnTo>
                <a:lnTo>
                  <a:pt x="1412836" y="313637"/>
                </a:lnTo>
                <a:lnTo>
                  <a:pt x="1414623" y="314945"/>
                </a:lnTo>
                <a:lnTo>
                  <a:pt x="1415422" y="316139"/>
                </a:lnTo>
                <a:lnTo>
                  <a:pt x="1415372" y="316783"/>
                </a:lnTo>
                <a:lnTo>
                  <a:pt x="1414978" y="318770"/>
                </a:lnTo>
                <a:close/>
              </a:path>
              <a:path w="4096384" h="836930">
                <a:moveTo>
                  <a:pt x="1352625" y="304800"/>
                </a:moveTo>
                <a:lnTo>
                  <a:pt x="1352289" y="304800"/>
                </a:lnTo>
                <a:lnTo>
                  <a:pt x="1352348" y="304350"/>
                </a:lnTo>
                <a:lnTo>
                  <a:pt x="1352625" y="304800"/>
                </a:lnTo>
                <a:close/>
              </a:path>
              <a:path w="4096384" h="836930">
                <a:moveTo>
                  <a:pt x="1703702" y="305789"/>
                </a:moveTo>
                <a:lnTo>
                  <a:pt x="1701611" y="304800"/>
                </a:lnTo>
                <a:lnTo>
                  <a:pt x="1701155" y="304366"/>
                </a:lnTo>
                <a:lnTo>
                  <a:pt x="1703962" y="304800"/>
                </a:lnTo>
                <a:lnTo>
                  <a:pt x="1703702" y="305789"/>
                </a:lnTo>
                <a:close/>
              </a:path>
              <a:path w="4096384" h="836930">
                <a:moveTo>
                  <a:pt x="1661722" y="304800"/>
                </a:moveTo>
                <a:lnTo>
                  <a:pt x="1660379" y="304800"/>
                </a:lnTo>
                <a:lnTo>
                  <a:pt x="1661507" y="304458"/>
                </a:lnTo>
                <a:lnTo>
                  <a:pt x="1661722" y="304800"/>
                </a:lnTo>
                <a:close/>
              </a:path>
              <a:path w="4096384" h="836930">
                <a:moveTo>
                  <a:pt x="45811" y="311150"/>
                </a:moveTo>
                <a:lnTo>
                  <a:pt x="45934" y="307106"/>
                </a:lnTo>
                <a:lnTo>
                  <a:pt x="46479" y="306070"/>
                </a:lnTo>
                <a:lnTo>
                  <a:pt x="47992" y="306070"/>
                </a:lnTo>
                <a:lnTo>
                  <a:pt x="48994" y="304800"/>
                </a:lnTo>
                <a:lnTo>
                  <a:pt x="45811" y="311150"/>
                </a:lnTo>
                <a:close/>
              </a:path>
              <a:path w="4096384" h="836930">
                <a:moveTo>
                  <a:pt x="77660" y="311150"/>
                </a:moveTo>
                <a:lnTo>
                  <a:pt x="45811" y="311150"/>
                </a:lnTo>
                <a:lnTo>
                  <a:pt x="48994" y="304800"/>
                </a:lnTo>
                <a:lnTo>
                  <a:pt x="70451" y="304800"/>
                </a:lnTo>
                <a:lnTo>
                  <a:pt x="71793" y="307340"/>
                </a:lnTo>
                <a:lnTo>
                  <a:pt x="72297" y="308610"/>
                </a:lnTo>
                <a:lnTo>
                  <a:pt x="69279" y="309880"/>
                </a:lnTo>
                <a:lnTo>
                  <a:pt x="77660" y="309880"/>
                </a:lnTo>
                <a:lnTo>
                  <a:pt x="77660" y="311150"/>
                </a:lnTo>
                <a:close/>
              </a:path>
              <a:path w="4096384" h="836930">
                <a:moveTo>
                  <a:pt x="78669" y="309880"/>
                </a:moveTo>
                <a:lnTo>
                  <a:pt x="69279" y="309880"/>
                </a:lnTo>
                <a:lnTo>
                  <a:pt x="72297" y="308610"/>
                </a:lnTo>
                <a:lnTo>
                  <a:pt x="71793" y="307340"/>
                </a:lnTo>
                <a:lnTo>
                  <a:pt x="70451" y="304800"/>
                </a:lnTo>
                <a:lnTo>
                  <a:pt x="78669" y="309880"/>
                </a:lnTo>
                <a:close/>
              </a:path>
              <a:path w="4096384" h="836930">
                <a:moveTo>
                  <a:pt x="115206" y="311150"/>
                </a:moveTo>
                <a:lnTo>
                  <a:pt x="109328" y="309912"/>
                </a:lnTo>
                <a:lnTo>
                  <a:pt x="111519" y="304800"/>
                </a:lnTo>
                <a:lnTo>
                  <a:pt x="115376" y="308610"/>
                </a:lnTo>
                <a:lnTo>
                  <a:pt x="116044" y="308610"/>
                </a:lnTo>
                <a:lnTo>
                  <a:pt x="115206" y="31115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15206" y="311150"/>
                </a:lnTo>
                <a:lnTo>
                  <a:pt x="116044" y="308610"/>
                </a:lnTo>
                <a:lnTo>
                  <a:pt x="115376" y="308610"/>
                </a:lnTo>
                <a:lnTo>
                  <a:pt x="111519" y="304800"/>
                </a:lnTo>
                <a:lnTo>
                  <a:pt x="131636" y="304800"/>
                </a:lnTo>
                <a:lnTo>
                  <a:pt x="132977" y="307340"/>
                </a:lnTo>
                <a:lnTo>
                  <a:pt x="127778" y="307340"/>
                </a:lnTo>
                <a:lnTo>
                  <a:pt x="125263" y="308610"/>
                </a:lnTo>
                <a:lnTo>
                  <a:pt x="125385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290040" y="309880"/>
                </a:moveTo>
                <a:lnTo>
                  <a:pt x="287696" y="308610"/>
                </a:lnTo>
                <a:lnTo>
                  <a:pt x="286688" y="307340"/>
                </a:lnTo>
                <a:lnTo>
                  <a:pt x="288868" y="304800"/>
                </a:lnTo>
                <a:lnTo>
                  <a:pt x="290040" y="306070"/>
                </a:lnTo>
                <a:lnTo>
                  <a:pt x="290807" y="308392"/>
                </a:lnTo>
                <a:lnTo>
                  <a:pt x="290719" y="308852"/>
                </a:lnTo>
                <a:lnTo>
                  <a:pt x="290040" y="309880"/>
                </a:lnTo>
                <a:close/>
              </a:path>
              <a:path w="4096384" h="836930">
                <a:moveTo>
                  <a:pt x="517009" y="314960"/>
                </a:moveTo>
                <a:lnTo>
                  <a:pt x="513991" y="304800"/>
                </a:lnTo>
                <a:lnTo>
                  <a:pt x="518686" y="307340"/>
                </a:lnTo>
                <a:lnTo>
                  <a:pt x="519020" y="308610"/>
                </a:lnTo>
                <a:lnTo>
                  <a:pt x="519354" y="308610"/>
                </a:lnTo>
                <a:lnTo>
                  <a:pt x="519586" y="309493"/>
                </a:lnTo>
                <a:lnTo>
                  <a:pt x="519655" y="309941"/>
                </a:lnTo>
                <a:lnTo>
                  <a:pt x="517009" y="314960"/>
                </a:lnTo>
                <a:close/>
              </a:path>
              <a:path w="4096384" h="836930">
                <a:moveTo>
                  <a:pt x="854271" y="311150"/>
                </a:moveTo>
                <a:lnTo>
                  <a:pt x="850080" y="311150"/>
                </a:lnTo>
                <a:lnTo>
                  <a:pt x="852097" y="304800"/>
                </a:lnTo>
                <a:lnTo>
                  <a:pt x="854605" y="307340"/>
                </a:lnTo>
                <a:lnTo>
                  <a:pt x="856621" y="308610"/>
                </a:lnTo>
                <a:lnTo>
                  <a:pt x="856503" y="309493"/>
                </a:lnTo>
                <a:lnTo>
                  <a:pt x="856396" y="309912"/>
                </a:lnTo>
                <a:lnTo>
                  <a:pt x="854271" y="311150"/>
                </a:lnTo>
                <a:close/>
              </a:path>
              <a:path w="4096384" h="836930">
                <a:moveTo>
                  <a:pt x="858802" y="311150"/>
                </a:moveTo>
                <a:lnTo>
                  <a:pt x="854271" y="311150"/>
                </a:lnTo>
                <a:lnTo>
                  <a:pt x="856396" y="309912"/>
                </a:lnTo>
                <a:lnTo>
                  <a:pt x="856503" y="309493"/>
                </a:lnTo>
                <a:lnTo>
                  <a:pt x="856621" y="308610"/>
                </a:lnTo>
                <a:lnTo>
                  <a:pt x="854605" y="307340"/>
                </a:lnTo>
                <a:lnTo>
                  <a:pt x="852097" y="304800"/>
                </a:lnTo>
                <a:lnTo>
                  <a:pt x="873050" y="304800"/>
                </a:lnTo>
                <a:lnTo>
                  <a:pt x="861984" y="307340"/>
                </a:lnTo>
                <a:lnTo>
                  <a:pt x="863994" y="308610"/>
                </a:lnTo>
                <a:lnTo>
                  <a:pt x="864996" y="308610"/>
                </a:lnTo>
                <a:lnTo>
                  <a:pt x="865266" y="309880"/>
                </a:lnTo>
                <a:lnTo>
                  <a:pt x="859640" y="309880"/>
                </a:lnTo>
                <a:lnTo>
                  <a:pt x="858802" y="31115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4996" y="308610"/>
                </a:lnTo>
                <a:lnTo>
                  <a:pt x="863994" y="308610"/>
                </a:lnTo>
                <a:lnTo>
                  <a:pt x="861984" y="307340"/>
                </a:lnTo>
                <a:lnTo>
                  <a:pt x="873050" y="304800"/>
                </a:lnTo>
                <a:lnTo>
                  <a:pt x="869321" y="309941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1218693" y="313690"/>
                </a:moveTo>
                <a:lnTo>
                  <a:pt x="1210645" y="304800"/>
                </a:lnTo>
                <a:lnTo>
                  <a:pt x="1216512" y="304800"/>
                </a:lnTo>
                <a:lnTo>
                  <a:pt x="1217854" y="306070"/>
                </a:lnTo>
                <a:lnTo>
                  <a:pt x="1218693" y="306070"/>
                </a:lnTo>
                <a:lnTo>
                  <a:pt x="1218693" y="313690"/>
                </a:lnTo>
                <a:close/>
              </a:path>
              <a:path w="4096384" h="836930">
                <a:moveTo>
                  <a:pt x="1255734" y="309880"/>
                </a:moveTo>
                <a:lnTo>
                  <a:pt x="1243162" y="309880"/>
                </a:lnTo>
                <a:lnTo>
                  <a:pt x="1245513" y="308610"/>
                </a:lnTo>
                <a:lnTo>
                  <a:pt x="1245513" y="307340"/>
                </a:lnTo>
                <a:lnTo>
                  <a:pt x="1243162" y="306070"/>
                </a:lnTo>
                <a:lnTo>
                  <a:pt x="1217854" y="306070"/>
                </a:lnTo>
                <a:lnTo>
                  <a:pt x="1216512" y="304800"/>
                </a:lnTo>
                <a:lnTo>
                  <a:pt x="1259761" y="304800"/>
                </a:lnTo>
                <a:lnTo>
                  <a:pt x="1256498" y="306113"/>
                </a:lnTo>
                <a:lnTo>
                  <a:pt x="1254398" y="307340"/>
                </a:lnTo>
                <a:lnTo>
                  <a:pt x="1254058" y="308610"/>
                </a:lnTo>
                <a:lnTo>
                  <a:pt x="1255734" y="30988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55734" y="309880"/>
                </a:lnTo>
                <a:lnTo>
                  <a:pt x="1254058" y="308610"/>
                </a:lnTo>
                <a:lnTo>
                  <a:pt x="1254398" y="307340"/>
                </a:lnTo>
                <a:lnTo>
                  <a:pt x="1256572" y="306070"/>
                </a:lnTo>
                <a:lnTo>
                  <a:pt x="1259761" y="30480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538353" y="306189"/>
                </a:moveTo>
                <a:lnTo>
                  <a:pt x="1538353" y="304800"/>
                </a:lnTo>
                <a:lnTo>
                  <a:pt x="1544888" y="304800"/>
                </a:lnTo>
                <a:lnTo>
                  <a:pt x="1544721" y="306070"/>
                </a:lnTo>
                <a:lnTo>
                  <a:pt x="1538523" y="306070"/>
                </a:lnTo>
                <a:lnTo>
                  <a:pt x="1538353" y="306189"/>
                </a:lnTo>
                <a:close/>
              </a:path>
              <a:path w="4096384" h="836930">
                <a:moveTo>
                  <a:pt x="1544050" y="317500"/>
                </a:moveTo>
                <a:lnTo>
                  <a:pt x="1543886" y="317500"/>
                </a:lnTo>
                <a:lnTo>
                  <a:pt x="1543602" y="316783"/>
                </a:lnTo>
                <a:lnTo>
                  <a:pt x="1543501" y="315326"/>
                </a:lnTo>
                <a:lnTo>
                  <a:pt x="1544888" y="304800"/>
                </a:lnTo>
                <a:lnTo>
                  <a:pt x="1548819" y="307499"/>
                </a:lnTo>
                <a:lnTo>
                  <a:pt x="1554146" y="311066"/>
                </a:lnTo>
                <a:lnTo>
                  <a:pt x="1554076" y="311270"/>
                </a:lnTo>
                <a:lnTo>
                  <a:pt x="1544050" y="317500"/>
                </a:lnTo>
                <a:close/>
              </a:path>
              <a:path w="4096384" h="836930">
                <a:moveTo>
                  <a:pt x="1753980" y="304956"/>
                </a:moveTo>
                <a:lnTo>
                  <a:pt x="1753745" y="304800"/>
                </a:lnTo>
                <a:lnTo>
                  <a:pt x="1754250" y="304800"/>
                </a:lnTo>
                <a:lnTo>
                  <a:pt x="1753980" y="304956"/>
                </a:lnTo>
                <a:close/>
              </a:path>
              <a:path w="4096384" h="836930">
                <a:moveTo>
                  <a:pt x="1759442" y="308610"/>
                </a:moveTo>
                <a:lnTo>
                  <a:pt x="1753980" y="304956"/>
                </a:lnTo>
                <a:lnTo>
                  <a:pt x="1754250" y="304800"/>
                </a:lnTo>
                <a:lnTo>
                  <a:pt x="1759041" y="304800"/>
                </a:lnTo>
                <a:lnTo>
                  <a:pt x="1759442" y="308610"/>
                </a:lnTo>
                <a:close/>
              </a:path>
              <a:path w="4096384" h="836930">
                <a:moveTo>
                  <a:pt x="2328033" y="312420"/>
                </a:moveTo>
                <a:lnTo>
                  <a:pt x="2326861" y="312420"/>
                </a:lnTo>
                <a:lnTo>
                  <a:pt x="2325877" y="309941"/>
                </a:lnTo>
                <a:lnTo>
                  <a:pt x="2325853" y="304800"/>
                </a:lnTo>
                <a:lnTo>
                  <a:pt x="2331052" y="307340"/>
                </a:lnTo>
                <a:lnTo>
                  <a:pt x="2328033" y="312420"/>
                </a:lnTo>
                <a:close/>
              </a:path>
              <a:path w="4096384" h="836930">
                <a:moveTo>
                  <a:pt x="2321662" y="335280"/>
                </a:moveTo>
                <a:lnTo>
                  <a:pt x="2315123" y="328932"/>
                </a:lnTo>
                <a:lnTo>
                  <a:pt x="2322117" y="320102"/>
                </a:lnTo>
                <a:lnTo>
                  <a:pt x="2322137" y="319967"/>
                </a:lnTo>
                <a:lnTo>
                  <a:pt x="2319318" y="312420"/>
                </a:lnTo>
                <a:lnTo>
                  <a:pt x="2328033" y="312420"/>
                </a:lnTo>
                <a:lnTo>
                  <a:pt x="2331052" y="307340"/>
                </a:lnTo>
                <a:lnTo>
                  <a:pt x="2325853" y="304800"/>
                </a:lnTo>
                <a:lnTo>
                  <a:pt x="2332558" y="304800"/>
                </a:lnTo>
                <a:lnTo>
                  <a:pt x="2333062" y="306070"/>
                </a:lnTo>
                <a:lnTo>
                  <a:pt x="2342215" y="306070"/>
                </a:lnTo>
                <a:lnTo>
                  <a:pt x="2340605" y="307340"/>
                </a:lnTo>
                <a:lnTo>
                  <a:pt x="2344462" y="307340"/>
                </a:lnTo>
                <a:lnTo>
                  <a:pt x="2340939" y="309880"/>
                </a:lnTo>
                <a:lnTo>
                  <a:pt x="2339426" y="309880"/>
                </a:lnTo>
                <a:lnTo>
                  <a:pt x="2339539" y="311270"/>
                </a:lnTo>
                <a:lnTo>
                  <a:pt x="2340624" y="312449"/>
                </a:lnTo>
                <a:lnTo>
                  <a:pt x="2343119" y="316230"/>
                </a:lnTo>
                <a:lnTo>
                  <a:pt x="2344188" y="316230"/>
                </a:lnTo>
                <a:lnTo>
                  <a:pt x="2345612" y="321310"/>
                </a:lnTo>
                <a:lnTo>
                  <a:pt x="2325853" y="321310"/>
                </a:lnTo>
                <a:lnTo>
                  <a:pt x="2324783" y="323628"/>
                </a:lnTo>
                <a:lnTo>
                  <a:pt x="2324844" y="325120"/>
                </a:lnTo>
                <a:lnTo>
                  <a:pt x="2335282" y="325120"/>
                </a:lnTo>
                <a:lnTo>
                  <a:pt x="2333730" y="326390"/>
                </a:lnTo>
                <a:lnTo>
                  <a:pt x="2367674" y="326390"/>
                </a:lnTo>
                <a:lnTo>
                  <a:pt x="2368093" y="327660"/>
                </a:lnTo>
                <a:lnTo>
                  <a:pt x="2347218" y="327660"/>
                </a:lnTo>
                <a:lnTo>
                  <a:pt x="2346007" y="328930"/>
                </a:lnTo>
                <a:lnTo>
                  <a:pt x="2324345" y="328932"/>
                </a:lnTo>
                <a:lnTo>
                  <a:pt x="2323218" y="330153"/>
                </a:lnTo>
                <a:lnTo>
                  <a:pt x="2323112" y="330408"/>
                </a:lnTo>
                <a:lnTo>
                  <a:pt x="2321662" y="335280"/>
                </a:lnTo>
                <a:close/>
              </a:path>
              <a:path w="4096384" h="836930">
                <a:moveTo>
                  <a:pt x="2742055" y="316230"/>
                </a:moveTo>
                <a:lnTo>
                  <a:pt x="2742055" y="304800"/>
                </a:lnTo>
                <a:lnTo>
                  <a:pt x="2745912" y="309880"/>
                </a:lnTo>
                <a:lnTo>
                  <a:pt x="2748603" y="309880"/>
                </a:lnTo>
                <a:lnTo>
                  <a:pt x="2742055" y="316230"/>
                </a:lnTo>
                <a:close/>
              </a:path>
              <a:path w="4096384" h="836930">
                <a:moveTo>
                  <a:pt x="3077943" y="304832"/>
                </a:moveTo>
                <a:close/>
              </a:path>
              <a:path w="4096384" h="836930">
                <a:moveTo>
                  <a:pt x="3173190" y="306070"/>
                </a:moveTo>
                <a:lnTo>
                  <a:pt x="3172021" y="306070"/>
                </a:lnTo>
                <a:lnTo>
                  <a:pt x="3171681" y="304800"/>
                </a:lnTo>
                <a:lnTo>
                  <a:pt x="3173190" y="306070"/>
                </a:lnTo>
                <a:close/>
              </a:path>
              <a:path w="4096384" h="836930">
                <a:moveTo>
                  <a:pt x="3195842" y="332740"/>
                </a:moveTo>
                <a:lnTo>
                  <a:pt x="3182583" y="332740"/>
                </a:lnTo>
                <a:lnTo>
                  <a:pt x="3182260" y="331462"/>
                </a:lnTo>
                <a:lnTo>
                  <a:pt x="3193479" y="323850"/>
                </a:lnTo>
                <a:lnTo>
                  <a:pt x="3193328" y="323850"/>
                </a:lnTo>
                <a:lnTo>
                  <a:pt x="3181872" y="315052"/>
                </a:lnTo>
                <a:lnTo>
                  <a:pt x="3181751" y="313690"/>
                </a:lnTo>
                <a:lnTo>
                  <a:pt x="3182249" y="313690"/>
                </a:lnTo>
                <a:lnTo>
                  <a:pt x="3171681" y="304800"/>
                </a:lnTo>
                <a:lnTo>
                  <a:pt x="3174038" y="304800"/>
                </a:lnTo>
                <a:lnTo>
                  <a:pt x="3173213" y="306070"/>
                </a:lnTo>
                <a:lnTo>
                  <a:pt x="3185980" y="306070"/>
                </a:lnTo>
                <a:lnTo>
                  <a:pt x="3184627" y="309804"/>
                </a:lnTo>
                <a:lnTo>
                  <a:pt x="3184664" y="309941"/>
                </a:lnTo>
                <a:lnTo>
                  <a:pt x="3190373" y="315326"/>
                </a:lnTo>
                <a:lnTo>
                  <a:pt x="3195653" y="320040"/>
                </a:lnTo>
                <a:lnTo>
                  <a:pt x="3200858" y="320040"/>
                </a:lnTo>
                <a:lnTo>
                  <a:pt x="3199408" y="322815"/>
                </a:lnTo>
                <a:lnTo>
                  <a:pt x="3198641" y="324486"/>
                </a:lnTo>
                <a:lnTo>
                  <a:pt x="3198521" y="324622"/>
                </a:lnTo>
                <a:lnTo>
                  <a:pt x="3188954" y="331470"/>
                </a:lnTo>
                <a:lnTo>
                  <a:pt x="3194336" y="331470"/>
                </a:lnTo>
                <a:lnTo>
                  <a:pt x="3195842" y="332740"/>
                </a:lnTo>
                <a:close/>
              </a:path>
              <a:path w="4096384" h="836930">
                <a:moveTo>
                  <a:pt x="3230527" y="306070"/>
                </a:moveTo>
                <a:lnTo>
                  <a:pt x="3228332" y="305246"/>
                </a:lnTo>
                <a:lnTo>
                  <a:pt x="3228195" y="304800"/>
                </a:lnTo>
                <a:lnTo>
                  <a:pt x="3234795" y="304800"/>
                </a:lnTo>
                <a:lnTo>
                  <a:pt x="3230527" y="306070"/>
                </a:lnTo>
                <a:close/>
              </a:path>
              <a:path w="4096384" h="836930">
                <a:moveTo>
                  <a:pt x="3276831" y="306541"/>
                </a:moveTo>
                <a:lnTo>
                  <a:pt x="3275699" y="305928"/>
                </a:lnTo>
                <a:lnTo>
                  <a:pt x="3277638" y="304800"/>
                </a:lnTo>
                <a:lnTo>
                  <a:pt x="3276831" y="306541"/>
                </a:lnTo>
                <a:close/>
              </a:path>
              <a:path w="4096384" h="836930">
                <a:moveTo>
                  <a:pt x="3278313" y="307340"/>
                </a:moveTo>
                <a:lnTo>
                  <a:pt x="3276831" y="306541"/>
                </a:lnTo>
                <a:lnTo>
                  <a:pt x="3277638" y="304800"/>
                </a:lnTo>
                <a:lnTo>
                  <a:pt x="3279645" y="304800"/>
                </a:lnTo>
                <a:lnTo>
                  <a:pt x="3278313" y="307340"/>
                </a:lnTo>
                <a:close/>
              </a:path>
              <a:path w="4096384" h="836930">
                <a:moveTo>
                  <a:pt x="3328096" y="306070"/>
                </a:moveTo>
                <a:lnTo>
                  <a:pt x="3328348" y="304800"/>
                </a:lnTo>
                <a:lnTo>
                  <a:pt x="3328096" y="306070"/>
                </a:lnTo>
                <a:close/>
              </a:path>
              <a:path w="4096384" h="836930">
                <a:moveTo>
                  <a:pt x="3331616" y="306070"/>
                </a:moveTo>
                <a:lnTo>
                  <a:pt x="3328096" y="306070"/>
                </a:lnTo>
                <a:lnTo>
                  <a:pt x="3328430" y="304800"/>
                </a:lnTo>
                <a:lnTo>
                  <a:pt x="3331616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67469" y="306070"/>
                </a:lnTo>
                <a:lnTo>
                  <a:pt x="3370834" y="304800"/>
                </a:lnTo>
                <a:lnTo>
                  <a:pt x="3372858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72858" y="304800"/>
                </a:lnTo>
                <a:lnTo>
                  <a:pt x="3374514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071896" y="318770"/>
                </a:moveTo>
                <a:lnTo>
                  <a:pt x="3064590" y="318770"/>
                </a:lnTo>
                <a:lnTo>
                  <a:pt x="3066424" y="311150"/>
                </a:lnTo>
                <a:lnTo>
                  <a:pt x="3069946" y="309880"/>
                </a:lnTo>
                <a:lnTo>
                  <a:pt x="3069115" y="309880"/>
                </a:lnTo>
                <a:lnTo>
                  <a:pt x="3077943" y="304832"/>
                </a:lnTo>
                <a:lnTo>
                  <a:pt x="3077817" y="306070"/>
                </a:lnTo>
                <a:lnTo>
                  <a:pt x="3081674" y="306070"/>
                </a:lnTo>
                <a:lnTo>
                  <a:pt x="3080517" y="313690"/>
                </a:lnTo>
                <a:lnTo>
                  <a:pt x="3071963" y="313690"/>
                </a:lnTo>
                <a:lnTo>
                  <a:pt x="3069216" y="316139"/>
                </a:lnTo>
                <a:lnTo>
                  <a:pt x="3069335" y="316431"/>
                </a:lnTo>
                <a:lnTo>
                  <a:pt x="3071896" y="318770"/>
                </a:lnTo>
                <a:close/>
              </a:path>
              <a:path w="4096384" h="836930">
                <a:moveTo>
                  <a:pt x="3229361" y="308610"/>
                </a:moveTo>
                <a:lnTo>
                  <a:pt x="3228012" y="306070"/>
                </a:lnTo>
                <a:lnTo>
                  <a:pt x="3219965" y="306070"/>
                </a:lnTo>
                <a:lnTo>
                  <a:pt x="3227448" y="304915"/>
                </a:lnTo>
                <a:lnTo>
                  <a:pt x="3228332" y="305246"/>
                </a:lnTo>
                <a:lnTo>
                  <a:pt x="3229361" y="308610"/>
                </a:lnTo>
                <a:close/>
              </a:path>
              <a:path w="4096384" h="836930">
                <a:moveTo>
                  <a:pt x="1755644" y="306070"/>
                </a:moveTo>
                <a:lnTo>
                  <a:pt x="1752069" y="306070"/>
                </a:lnTo>
                <a:lnTo>
                  <a:pt x="1753980" y="304956"/>
                </a:lnTo>
                <a:lnTo>
                  <a:pt x="1755644" y="306070"/>
                </a:lnTo>
                <a:close/>
              </a:path>
              <a:path w="4096384" h="836930">
                <a:moveTo>
                  <a:pt x="3236066" y="308610"/>
                </a:moveTo>
                <a:lnTo>
                  <a:pt x="3229361" y="308610"/>
                </a:lnTo>
                <a:lnTo>
                  <a:pt x="3228332" y="305246"/>
                </a:lnTo>
                <a:lnTo>
                  <a:pt x="3230527" y="306070"/>
                </a:lnTo>
                <a:lnTo>
                  <a:pt x="3236649" y="306070"/>
                </a:lnTo>
                <a:lnTo>
                  <a:pt x="3236066" y="308610"/>
                </a:lnTo>
                <a:close/>
              </a:path>
              <a:path w="4096384" h="836930">
                <a:moveTo>
                  <a:pt x="1417180" y="344170"/>
                </a:moveTo>
                <a:lnTo>
                  <a:pt x="1404587" y="344170"/>
                </a:lnTo>
                <a:lnTo>
                  <a:pt x="1404587" y="341630"/>
                </a:lnTo>
                <a:lnTo>
                  <a:pt x="1396873" y="341630"/>
                </a:lnTo>
                <a:lnTo>
                  <a:pt x="1401967" y="339090"/>
                </a:lnTo>
                <a:lnTo>
                  <a:pt x="1406905" y="334010"/>
                </a:lnTo>
                <a:lnTo>
                  <a:pt x="1408611" y="330537"/>
                </a:lnTo>
                <a:lnTo>
                  <a:pt x="1408722" y="330147"/>
                </a:lnTo>
                <a:lnTo>
                  <a:pt x="1406127" y="327660"/>
                </a:lnTo>
                <a:lnTo>
                  <a:pt x="1405425" y="327660"/>
                </a:lnTo>
                <a:lnTo>
                  <a:pt x="1400900" y="321310"/>
                </a:lnTo>
                <a:lnTo>
                  <a:pt x="1397811" y="318370"/>
                </a:lnTo>
                <a:lnTo>
                  <a:pt x="1401738" y="312420"/>
                </a:lnTo>
                <a:lnTo>
                  <a:pt x="1404587" y="311150"/>
                </a:lnTo>
                <a:lnTo>
                  <a:pt x="1406937" y="308610"/>
                </a:lnTo>
                <a:lnTo>
                  <a:pt x="1407101" y="307340"/>
                </a:lnTo>
                <a:lnTo>
                  <a:pt x="1404921" y="306070"/>
                </a:lnTo>
                <a:lnTo>
                  <a:pt x="1405425" y="306070"/>
                </a:lnTo>
                <a:lnTo>
                  <a:pt x="1407057" y="305383"/>
                </a:lnTo>
                <a:lnTo>
                  <a:pt x="1408236" y="313690"/>
                </a:lnTo>
                <a:lnTo>
                  <a:pt x="1405911" y="313697"/>
                </a:lnTo>
                <a:lnTo>
                  <a:pt x="1402783" y="314945"/>
                </a:lnTo>
                <a:lnTo>
                  <a:pt x="1402747" y="316230"/>
                </a:lnTo>
                <a:lnTo>
                  <a:pt x="1405759" y="317500"/>
                </a:lnTo>
                <a:lnTo>
                  <a:pt x="1409196" y="317500"/>
                </a:lnTo>
                <a:lnTo>
                  <a:pt x="1410120" y="318770"/>
                </a:lnTo>
                <a:lnTo>
                  <a:pt x="1416491" y="318770"/>
                </a:lnTo>
                <a:lnTo>
                  <a:pt x="1407435" y="325120"/>
                </a:lnTo>
                <a:lnTo>
                  <a:pt x="1452419" y="325120"/>
                </a:lnTo>
                <a:lnTo>
                  <a:pt x="1452949" y="326390"/>
                </a:lnTo>
                <a:lnTo>
                  <a:pt x="1410624" y="326390"/>
                </a:lnTo>
                <a:lnTo>
                  <a:pt x="1409788" y="328932"/>
                </a:lnTo>
                <a:lnTo>
                  <a:pt x="1410958" y="330200"/>
                </a:lnTo>
                <a:lnTo>
                  <a:pt x="1417329" y="330200"/>
                </a:lnTo>
                <a:lnTo>
                  <a:pt x="1418080" y="334010"/>
                </a:lnTo>
                <a:lnTo>
                  <a:pt x="1415911" y="334010"/>
                </a:lnTo>
                <a:lnTo>
                  <a:pt x="1413192" y="337846"/>
                </a:lnTo>
                <a:lnTo>
                  <a:pt x="1411715" y="342900"/>
                </a:lnTo>
                <a:lnTo>
                  <a:pt x="1419097" y="342900"/>
                </a:lnTo>
                <a:lnTo>
                  <a:pt x="1417180" y="344170"/>
                </a:lnTo>
                <a:close/>
              </a:path>
              <a:path w="4096384" h="836930">
                <a:moveTo>
                  <a:pt x="1716632" y="312420"/>
                </a:moveTo>
                <a:lnTo>
                  <a:pt x="1699437" y="312420"/>
                </a:lnTo>
                <a:lnTo>
                  <a:pt x="1703124" y="308610"/>
                </a:lnTo>
                <a:lnTo>
                  <a:pt x="1703592" y="306249"/>
                </a:lnTo>
                <a:lnTo>
                  <a:pt x="1703702" y="305789"/>
                </a:lnTo>
                <a:lnTo>
                  <a:pt x="1704296" y="306070"/>
                </a:lnTo>
                <a:lnTo>
                  <a:pt x="1707730" y="306070"/>
                </a:lnTo>
                <a:lnTo>
                  <a:pt x="1708316" y="307340"/>
                </a:lnTo>
                <a:lnTo>
                  <a:pt x="1757543" y="307340"/>
                </a:lnTo>
                <a:lnTo>
                  <a:pt x="1759442" y="308610"/>
                </a:lnTo>
                <a:lnTo>
                  <a:pt x="1720050" y="308610"/>
                </a:lnTo>
                <a:lnTo>
                  <a:pt x="1716632" y="312420"/>
                </a:lnTo>
                <a:close/>
              </a:path>
              <a:path w="4096384" h="836930">
                <a:moveTo>
                  <a:pt x="3274696" y="311150"/>
                </a:moveTo>
                <a:lnTo>
                  <a:pt x="3269074" y="311150"/>
                </a:lnTo>
                <a:lnTo>
                  <a:pt x="3269963" y="308915"/>
                </a:lnTo>
                <a:lnTo>
                  <a:pt x="3271091" y="308610"/>
                </a:lnTo>
                <a:lnTo>
                  <a:pt x="3275699" y="305928"/>
                </a:lnTo>
                <a:lnTo>
                  <a:pt x="3276831" y="306541"/>
                </a:lnTo>
                <a:lnTo>
                  <a:pt x="3274696" y="311150"/>
                </a:lnTo>
                <a:close/>
              </a:path>
              <a:path w="4096384" h="836930">
                <a:moveTo>
                  <a:pt x="152926" y="309880"/>
                </a:moveTo>
                <a:lnTo>
                  <a:pt x="141862" y="309880"/>
                </a:lnTo>
                <a:lnTo>
                  <a:pt x="141189" y="308491"/>
                </a:lnTo>
                <a:lnTo>
                  <a:pt x="148063" y="306070"/>
                </a:lnTo>
                <a:lnTo>
                  <a:pt x="149909" y="306070"/>
                </a:lnTo>
                <a:lnTo>
                  <a:pt x="152926" y="309880"/>
                </a:lnTo>
                <a:close/>
              </a:path>
              <a:path w="4096384" h="836930">
                <a:moveTo>
                  <a:pt x="156948" y="314960"/>
                </a:moveTo>
                <a:lnTo>
                  <a:pt x="149909" y="306070"/>
                </a:lnTo>
                <a:lnTo>
                  <a:pt x="155609" y="306070"/>
                </a:lnTo>
                <a:lnTo>
                  <a:pt x="156948" y="314960"/>
                </a:lnTo>
                <a:close/>
              </a:path>
              <a:path w="4096384" h="836930">
                <a:moveTo>
                  <a:pt x="345861" y="309880"/>
                </a:moveTo>
                <a:lnTo>
                  <a:pt x="339490" y="309880"/>
                </a:lnTo>
                <a:lnTo>
                  <a:pt x="342345" y="308610"/>
                </a:lnTo>
                <a:lnTo>
                  <a:pt x="343517" y="307340"/>
                </a:lnTo>
                <a:lnTo>
                  <a:pt x="342218" y="306249"/>
                </a:lnTo>
                <a:lnTo>
                  <a:pt x="342175" y="306070"/>
                </a:lnTo>
                <a:lnTo>
                  <a:pt x="360109" y="306070"/>
                </a:lnTo>
                <a:lnTo>
                  <a:pt x="360109" y="307340"/>
                </a:lnTo>
                <a:lnTo>
                  <a:pt x="354910" y="307340"/>
                </a:lnTo>
                <a:lnTo>
                  <a:pt x="352736" y="308610"/>
                </a:lnTo>
                <a:lnTo>
                  <a:pt x="345861" y="308610"/>
                </a:lnTo>
                <a:lnTo>
                  <a:pt x="345861" y="309880"/>
                </a:lnTo>
                <a:close/>
              </a:path>
              <a:path w="4096384" h="836930">
                <a:moveTo>
                  <a:pt x="360784" y="318770"/>
                </a:moveTo>
                <a:lnTo>
                  <a:pt x="360221" y="314532"/>
                </a:lnTo>
                <a:lnTo>
                  <a:pt x="360109" y="306070"/>
                </a:lnTo>
                <a:lnTo>
                  <a:pt x="366268" y="314960"/>
                </a:lnTo>
                <a:lnTo>
                  <a:pt x="363966" y="314960"/>
                </a:lnTo>
                <a:lnTo>
                  <a:pt x="360784" y="318770"/>
                </a:lnTo>
                <a:close/>
              </a:path>
              <a:path w="4096384" h="836930">
                <a:moveTo>
                  <a:pt x="514745" y="307340"/>
                </a:moveTo>
                <a:lnTo>
                  <a:pt x="507286" y="307340"/>
                </a:lnTo>
                <a:lnTo>
                  <a:pt x="501085" y="306070"/>
                </a:lnTo>
                <a:lnTo>
                  <a:pt x="514368" y="306070"/>
                </a:lnTo>
                <a:lnTo>
                  <a:pt x="514745" y="307340"/>
                </a:lnTo>
                <a:close/>
              </a:path>
              <a:path w="4096384" h="836930">
                <a:moveTo>
                  <a:pt x="651778" y="311150"/>
                </a:moveTo>
                <a:lnTo>
                  <a:pt x="650144" y="309912"/>
                </a:lnTo>
                <a:lnTo>
                  <a:pt x="649223" y="308766"/>
                </a:lnTo>
                <a:lnTo>
                  <a:pt x="649100" y="306070"/>
                </a:lnTo>
                <a:lnTo>
                  <a:pt x="651444" y="306070"/>
                </a:lnTo>
                <a:lnTo>
                  <a:pt x="653788" y="307340"/>
                </a:lnTo>
                <a:lnTo>
                  <a:pt x="65177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51778" y="311150"/>
                </a:lnTo>
                <a:lnTo>
                  <a:pt x="653788" y="307340"/>
                </a:lnTo>
                <a:lnTo>
                  <a:pt x="651444" y="306070"/>
                </a:lnTo>
                <a:lnTo>
                  <a:pt x="663845" y="306070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63845" y="306070"/>
                </a:lnTo>
                <a:lnTo>
                  <a:pt x="666751" y="308515"/>
                </a:lnTo>
                <a:lnTo>
                  <a:pt x="666682" y="308916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75079" y="311150"/>
                </a:moveTo>
                <a:lnTo>
                  <a:pt x="665358" y="311150"/>
                </a:lnTo>
                <a:lnTo>
                  <a:pt x="666682" y="308916"/>
                </a:lnTo>
                <a:lnTo>
                  <a:pt x="666751" y="308515"/>
                </a:lnTo>
                <a:lnTo>
                  <a:pt x="663845" y="306070"/>
                </a:lnTo>
                <a:lnTo>
                  <a:pt x="675894" y="306070"/>
                </a:lnTo>
                <a:lnTo>
                  <a:pt x="675456" y="308395"/>
                </a:lnTo>
                <a:lnTo>
                  <a:pt x="675079" y="311150"/>
                </a:lnTo>
                <a:close/>
              </a:path>
              <a:path w="4096384" h="836930">
                <a:moveTo>
                  <a:pt x="706760" y="308610"/>
                </a:moveTo>
                <a:lnTo>
                  <a:pt x="705084" y="308610"/>
                </a:lnTo>
                <a:lnTo>
                  <a:pt x="703578" y="307340"/>
                </a:lnTo>
                <a:lnTo>
                  <a:pt x="703748" y="307340"/>
                </a:lnTo>
                <a:lnTo>
                  <a:pt x="705418" y="306070"/>
                </a:lnTo>
                <a:lnTo>
                  <a:pt x="706930" y="307340"/>
                </a:lnTo>
                <a:lnTo>
                  <a:pt x="706760" y="308610"/>
                </a:lnTo>
                <a:close/>
              </a:path>
              <a:path w="4096384" h="836930">
                <a:moveTo>
                  <a:pt x="714470" y="308610"/>
                </a:moveTo>
                <a:lnTo>
                  <a:pt x="706760" y="308610"/>
                </a:lnTo>
                <a:lnTo>
                  <a:pt x="706930" y="307340"/>
                </a:lnTo>
                <a:lnTo>
                  <a:pt x="705418" y="306070"/>
                </a:lnTo>
                <a:lnTo>
                  <a:pt x="710670" y="306070"/>
                </a:lnTo>
                <a:lnTo>
                  <a:pt x="714470" y="308610"/>
                </a:lnTo>
                <a:close/>
              </a:path>
              <a:path w="4096384" h="836930">
                <a:moveTo>
                  <a:pt x="730058" y="311150"/>
                </a:moveTo>
                <a:lnTo>
                  <a:pt x="731570" y="306070"/>
                </a:lnTo>
                <a:lnTo>
                  <a:pt x="733076" y="307340"/>
                </a:lnTo>
                <a:lnTo>
                  <a:pt x="733076" y="308610"/>
                </a:lnTo>
                <a:lnTo>
                  <a:pt x="730058" y="311150"/>
                </a:lnTo>
                <a:close/>
              </a:path>
              <a:path w="4096384" h="836930">
                <a:moveTo>
                  <a:pt x="799124" y="312420"/>
                </a:moveTo>
                <a:lnTo>
                  <a:pt x="796106" y="307340"/>
                </a:lnTo>
                <a:lnTo>
                  <a:pt x="800467" y="306070"/>
                </a:lnTo>
                <a:lnTo>
                  <a:pt x="802136" y="307340"/>
                </a:lnTo>
                <a:lnTo>
                  <a:pt x="802419" y="308392"/>
                </a:lnTo>
                <a:lnTo>
                  <a:pt x="802336" y="308916"/>
                </a:lnTo>
                <a:lnTo>
                  <a:pt x="801305" y="311150"/>
                </a:lnTo>
                <a:lnTo>
                  <a:pt x="799124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799124" y="312420"/>
                </a:lnTo>
                <a:lnTo>
                  <a:pt x="801305" y="311150"/>
                </a:lnTo>
                <a:lnTo>
                  <a:pt x="802336" y="308916"/>
                </a:lnTo>
                <a:lnTo>
                  <a:pt x="802419" y="308392"/>
                </a:lnTo>
                <a:lnTo>
                  <a:pt x="802136" y="307340"/>
                </a:lnTo>
                <a:lnTo>
                  <a:pt x="800467" y="306070"/>
                </a:lnTo>
                <a:lnTo>
                  <a:pt x="826278" y="306070"/>
                </a:lnTo>
                <a:lnTo>
                  <a:pt x="826278" y="307340"/>
                </a:lnTo>
                <a:lnTo>
                  <a:pt x="821250" y="311150"/>
                </a:lnTo>
                <a:lnTo>
                  <a:pt x="825774" y="31115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825774" y="311150"/>
                </a:lnTo>
                <a:lnTo>
                  <a:pt x="821250" y="311150"/>
                </a:lnTo>
                <a:lnTo>
                  <a:pt x="826278" y="307340"/>
                </a:lnTo>
                <a:lnTo>
                  <a:pt x="826278" y="30607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94337" y="312420"/>
                </a:moveTo>
                <a:lnTo>
                  <a:pt x="892995" y="312420"/>
                </a:lnTo>
                <a:lnTo>
                  <a:pt x="891525" y="309941"/>
                </a:lnTo>
                <a:lnTo>
                  <a:pt x="891489" y="308610"/>
                </a:lnTo>
                <a:lnTo>
                  <a:pt x="895339" y="306070"/>
                </a:lnTo>
                <a:lnTo>
                  <a:pt x="895315" y="309941"/>
                </a:lnTo>
                <a:lnTo>
                  <a:pt x="894838" y="311150"/>
                </a:lnTo>
                <a:lnTo>
                  <a:pt x="893833" y="311150"/>
                </a:lnTo>
                <a:lnTo>
                  <a:pt x="894489" y="311895"/>
                </a:lnTo>
                <a:lnTo>
                  <a:pt x="894420" y="312210"/>
                </a:lnTo>
                <a:lnTo>
                  <a:pt x="894337" y="312420"/>
                </a:lnTo>
                <a:close/>
              </a:path>
              <a:path w="4096384" h="836930">
                <a:moveTo>
                  <a:pt x="1094479" y="311150"/>
                </a:moveTo>
                <a:lnTo>
                  <a:pt x="1092884" y="309941"/>
                </a:lnTo>
                <a:lnTo>
                  <a:pt x="1092773" y="309804"/>
                </a:lnTo>
                <a:lnTo>
                  <a:pt x="1092421" y="308916"/>
                </a:lnTo>
                <a:lnTo>
                  <a:pt x="1092374" y="308515"/>
                </a:lnTo>
                <a:lnTo>
                  <a:pt x="1094316" y="306070"/>
                </a:lnTo>
                <a:lnTo>
                  <a:pt x="1095651" y="308610"/>
                </a:lnTo>
                <a:lnTo>
                  <a:pt x="1095822" y="308610"/>
                </a:lnTo>
                <a:lnTo>
                  <a:pt x="1094479" y="311150"/>
                </a:lnTo>
                <a:close/>
              </a:path>
              <a:path w="4096384" h="836930">
                <a:moveTo>
                  <a:pt x="1121858" y="311150"/>
                </a:moveTo>
                <a:lnTo>
                  <a:pt x="1094479" y="311150"/>
                </a:lnTo>
                <a:lnTo>
                  <a:pt x="1095822" y="308610"/>
                </a:lnTo>
                <a:lnTo>
                  <a:pt x="1095651" y="308610"/>
                </a:lnTo>
                <a:lnTo>
                  <a:pt x="1094316" y="306070"/>
                </a:lnTo>
                <a:lnTo>
                  <a:pt x="1121470" y="306070"/>
                </a:lnTo>
                <a:lnTo>
                  <a:pt x="1120703" y="308392"/>
                </a:lnTo>
                <a:lnTo>
                  <a:pt x="1120780" y="308916"/>
                </a:lnTo>
                <a:lnTo>
                  <a:pt x="1121858" y="311150"/>
                </a:lnTo>
                <a:close/>
              </a:path>
              <a:path w="4096384" h="836930">
                <a:moveTo>
                  <a:pt x="1122472" y="312420"/>
                </a:moveTo>
                <a:lnTo>
                  <a:pt x="1120780" y="308916"/>
                </a:lnTo>
                <a:lnTo>
                  <a:pt x="1120703" y="308392"/>
                </a:lnTo>
                <a:lnTo>
                  <a:pt x="1121470" y="306070"/>
                </a:lnTo>
                <a:lnTo>
                  <a:pt x="1122472" y="312420"/>
                </a:lnTo>
                <a:close/>
              </a:path>
              <a:path w="4096384" h="836930">
                <a:moveTo>
                  <a:pt x="1169662" y="312420"/>
                </a:moveTo>
                <a:lnTo>
                  <a:pt x="1122472" y="312420"/>
                </a:lnTo>
                <a:lnTo>
                  <a:pt x="1121470" y="306070"/>
                </a:lnTo>
                <a:lnTo>
                  <a:pt x="1211795" y="306070"/>
                </a:lnTo>
                <a:lnTo>
                  <a:pt x="1212944" y="307340"/>
                </a:lnTo>
                <a:lnTo>
                  <a:pt x="1162368" y="307340"/>
                </a:lnTo>
                <a:lnTo>
                  <a:pt x="1159853" y="308610"/>
                </a:lnTo>
                <a:lnTo>
                  <a:pt x="1164882" y="309880"/>
                </a:lnTo>
                <a:lnTo>
                  <a:pt x="1172262" y="309880"/>
                </a:lnTo>
                <a:lnTo>
                  <a:pt x="1169662" y="312420"/>
                </a:lnTo>
                <a:close/>
              </a:path>
              <a:path w="4096384" h="836930">
                <a:moveTo>
                  <a:pt x="1221875" y="313690"/>
                </a:moveTo>
                <a:lnTo>
                  <a:pt x="1218693" y="313690"/>
                </a:lnTo>
                <a:lnTo>
                  <a:pt x="1218693" y="306070"/>
                </a:lnTo>
                <a:lnTo>
                  <a:pt x="1223551" y="306070"/>
                </a:lnTo>
                <a:lnTo>
                  <a:pt x="1229084" y="312420"/>
                </a:lnTo>
                <a:lnTo>
                  <a:pt x="1228076" y="312420"/>
                </a:lnTo>
                <a:lnTo>
                  <a:pt x="1221875" y="313690"/>
                </a:lnTo>
                <a:close/>
              </a:path>
              <a:path w="4096384" h="836930">
                <a:moveTo>
                  <a:pt x="1229084" y="312420"/>
                </a:moveTo>
                <a:lnTo>
                  <a:pt x="1223551" y="306070"/>
                </a:lnTo>
                <a:lnTo>
                  <a:pt x="1233275" y="306070"/>
                </a:lnTo>
                <a:lnTo>
                  <a:pt x="1229418" y="311150"/>
                </a:lnTo>
                <a:lnTo>
                  <a:pt x="1229254" y="311150"/>
                </a:lnTo>
                <a:lnTo>
                  <a:pt x="1229084" y="31242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29418" y="311150"/>
                </a:lnTo>
                <a:lnTo>
                  <a:pt x="1233275" y="306070"/>
                </a:lnTo>
                <a:lnTo>
                  <a:pt x="1243162" y="306070"/>
                </a:lnTo>
                <a:lnTo>
                  <a:pt x="1240484" y="307340"/>
                </a:lnTo>
                <a:lnTo>
                  <a:pt x="1240484" y="308610"/>
                </a:lnTo>
                <a:lnTo>
                  <a:pt x="1243162" y="309880"/>
                </a:lnTo>
                <a:lnTo>
                  <a:pt x="1255734" y="30988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243162" y="309880"/>
                </a:moveTo>
                <a:lnTo>
                  <a:pt x="1240484" y="308610"/>
                </a:lnTo>
                <a:lnTo>
                  <a:pt x="1240484" y="307340"/>
                </a:lnTo>
                <a:lnTo>
                  <a:pt x="1243162" y="306070"/>
                </a:lnTo>
                <a:lnTo>
                  <a:pt x="1245513" y="307340"/>
                </a:lnTo>
                <a:lnTo>
                  <a:pt x="1245513" y="308610"/>
                </a:lnTo>
                <a:lnTo>
                  <a:pt x="1243162" y="309880"/>
                </a:lnTo>
                <a:close/>
              </a:path>
              <a:path w="4096384" h="836930">
                <a:moveTo>
                  <a:pt x="1301831" y="318770"/>
                </a:moveTo>
                <a:lnTo>
                  <a:pt x="1292611" y="306070"/>
                </a:lnTo>
                <a:lnTo>
                  <a:pt x="1296972" y="307340"/>
                </a:lnTo>
                <a:lnTo>
                  <a:pt x="1298478" y="307340"/>
                </a:lnTo>
                <a:lnTo>
                  <a:pt x="1305524" y="311150"/>
                </a:lnTo>
                <a:lnTo>
                  <a:pt x="1303352" y="314945"/>
                </a:lnTo>
                <a:lnTo>
                  <a:pt x="1301831" y="318770"/>
                </a:lnTo>
                <a:close/>
              </a:path>
              <a:path w="4096384" h="836930">
                <a:moveTo>
                  <a:pt x="1310546" y="318770"/>
                </a:moveTo>
                <a:lnTo>
                  <a:pt x="1301831" y="318770"/>
                </a:lnTo>
                <a:lnTo>
                  <a:pt x="1303352" y="314945"/>
                </a:lnTo>
                <a:lnTo>
                  <a:pt x="1305524" y="311150"/>
                </a:lnTo>
                <a:lnTo>
                  <a:pt x="1298478" y="307340"/>
                </a:lnTo>
                <a:lnTo>
                  <a:pt x="1296972" y="307340"/>
                </a:lnTo>
                <a:lnTo>
                  <a:pt x="1292611" y="306070"/>
                </a:lnTo>
                <a:lnTo>
                  <a:pt x="1321448" y="306070"/>
                </a:lnTo>
                <a:lnTo>
                  <a:pt x="1321572" y="307809"/>
                </a:lnTo>
                <a:lnTo>
                  <a:pt x="1321782" y="308610"/>
                </a:lnTo>
                <a:lnTo>
                  <a:pt x="1322784" y="309880"/>
                </a:lnTo>
                <a:lnTo>
                  <a:pt x="1350783" y="309880"/>
                </a:lnTo>
                <a:lnTo>
                  <a:pt x="1354050" y="311150"/>
                </a:lnTo>
                <a:lnTo>
                  <a:pt x="1332508" y="311150"/>
                </a:lnTo>
                <a:lnTo>
                  <a:pt x="1330750" y="312420"/>
                </a:lnTo>
                <a:lnTo>
                  <a:pt x="1314239" y="312420"/>
                </a:lnTo>
                <a:lnTo>
                  <a:pt x="1314907" y="314960"/>
                </a:lnTo>
                <a:lnTo>
                  <a:pt x="1309878" y="314960"/>
                </a:lnTo>
                <a:lnTo>
                  <a:pt x="1310546" y="318770"/>
                </a:lnTo>
                <a:close/>
              </a:path>
              <a:path w="4096384" h="836930">
                <a:moveTo>
                  <a:pt x="1397806" y="318378"/>
                </a:moveTo>
                <a:lnTo>
                  <a:pt x="1396880" y="317500"/>
                </a:lnTo>
                <a:lnTo>
                  <a:pt x="1397331" y="310591"/>
                </a:lnTo>
                <a:lnTo>
                  <a:pt x="1397454" y="309804"/>
                </a:lnTo>
                <a:lnTo>
                  <a:pt x="1401234" y="306070"/>
                </a:lnTo>
                <a:lnTo>
                  <a:pt x="1404921" y="306070"/>
                </a:lnTo>
                <a:lnTo>
                  <a:pt x="1407101" y="307340"/>
                </a:lnTo>
                <a:lnTo>
                  <a:pt x="1406937" y="308610"/>
                </a:lnTo>
                <a:lnTo>
                  <a:pt x="1404587" y="311150"/>
                </a:lnTo>
                <a:lnTo>
                  <a:pt x="1401738" y="312420"/>
                </a:lnTo>
                <a:lnTo>
                  <a:pt x="1397806" y="318378"/>
                </a:lnTo>
                <a:close/>
              </a:path>
              <a:path w="4096384" h="836930">
                <a:moveTo>
                  <a:pt x="1483311" y="306249"/>
                </a:moveTo>
                <a:lnTo>
                  <a:pt x="1483371" y="306070"/>
                </a:lnTo>
                <a:lnTo>
                  <a:pt x="1484045" y="306070"/>
                </a:lnTo>
                <a:lnTo>
                  <a:pt x="1483311" y="306249"/>
                </a:lnTo>
                <a:close/>
              </a:path>
              <a:path w="4096384" h="836930">
                <a:moveTo>
                  <a:pt x="1482912" y="309131"/>
                </a:moveTo>
                <a:lnTo>
                  <a:pt x="1482709" y="308852"/>
                </a:lnTo>
                <a:lnTo>
                  <a:pt x="1482604" y="308392"/>
                </a:lnTo>
                <a:lnTo>
                  <a:pt x="1483311" y="306249"/>
                </a:lnTo>
                <a:lnTo>
                  <a:pt x="1484045" y="306070"/>
                </a:lnTo>
                <a:lnTo>
                  <a:pt x="1482912" y="309131"/>
                </a:lnTo>
                <a:close/>
              </a:path>
              <a:path w="4096384" h="836930">
                <a:moveTo>
                  <a:pt x="1485721" y="311150"/>
                </a:moveTo>
                <a:lnTo>
                  <a:pt x="1484379" y="311150"/>
                </a:lnTo>
                <a:lnTo>
                  <a:pt x="1482965" y="309204"/>
                </a:lnTo>
                <a:lnTo>
                  <a:pt x="1482991" y="308916"/>
                </a:lnTo>
                <a:lnTo>
                  <a:pt x="1484045" y="306070"/>
                </a:lnTo>
                <a:lnTo>
                  <a:pt x="1484713" y="306070"/>
                </a:lnTo>
                <a:lnTo>
                  <a:pt x="1486490" y="308515"/>
                </a:lnTo>
                <a:lnTo>
                  <a:pt x="1486387" y="309131"/>
                </a:lnTo>
                <a:lnTo>
                  <a:pt x="1485721" y="311150"/>
                </a:lnTo>
                <a:close/>
              </a:path>
              <a:path w="4096384" h="836930">
                <a:moveTo>
                  <a:pt x="1538353" y="306392"/>
                </a:moveTo>
                <a:lnTo>
                  <a:pt x="1538462" y="306113"/>
                </a:lnTo>
                <a:lnTo>
                  <a:pt x="1538353" y="306392"/>
                </a:lnTo>
                <a:close/>
              </a:path>
              <a:path w="4096384" h="836930">
                <a:moveTo>
                  <a:pt x="1544219" y="309880"/>
                </a:moveTo>
                <a:lnTo>
                  <a:pt x="1538353" y="309880"/>
                </a:lnTo>
                <a:lnTo>
                  <a:pt x="1538429" y="306249"/>
                </a:lnTo>
                <a:lnTo>
                  <a:pt x="1538523" y="306070"/>
                </a:lnTo>
                <a:lnTo>
                  <a:pt x="1544721" y="306070"/>
                </a:lnTo>
                <a:lnTo>
                  <a:pt x="1544219" y="309880"/>
                </a:lnTo>
                <a:close/>
              </a:path>
              <a:path w="4096384" h="836930">
                <a:moveTo>
                  <a:pt x="1867397" y="317500"/>
                </a:moveTo>
                <a:lnTo>
                  <a:pt x="1862872" y="317500"/>
                </a:lnTo>
                <a:lnTo>
                  <a:pt x="1856167" y="312420"/>
                </a:lnTo>
                <a:lnTo>
                  <a:pt x="1855329" y="312420"/>
                </a:lnTo>
                <a:lnTo>
                  <a:pt x="1852600" y="311206"/>
                </a:lnTo>
                <a:lnTo>
                  <a:pt x="1852553" y="310951"/>
                </a:lnTo>
                <a:lnTo>
                  <a:pt x="1854491" y="306070"/>
                </a:lnTo>
                <a:lnTo>
                  <a:pt x="1860017" y="309880"/>
                </a:lnTo>
                <a:lnTo>
                  <a:pt x="1860862" y="309880"/>
                </a:lnTo>
                <a:lnTo>
                  <a:pt x="1867397" y="317500"/>
                </a:lnTo>
                <a:close/>
              </a:path>
              <a:path w="4096384" h="836930">
                <a:moveTo>
                  <a:pt x="2083470" y="313690"/>
                </a:moveTo>
                <a:lnTo>
                  <a:pt x="2084320" y="311534"/>
                </a:lnTo>
                <a:lnTo>
                  <a:pt x="2084417" y="311066"/>
                </a:lnTo>
                <a:lnTo>
                  <a:pt x="2081119" y="306070"/>
                </a:lnTo>
                <a:lnTo>
                  <a:pt x="2086823" y="307340"/>
                </a:lnTo>
                <a:lnTo>
                  <a:pt x="2091310" y="308852"/>
                </a:lnTo>
                <a:lnTo>
                  <a:pt x="2090969" y="311066"/>
                </a:lnTo>
                <a:lnTo>
                  <a:pt x="2083470" y="313690"/>
                </a:lnTo>
                <a:close/>
              </a:path>
              <a:path w="4096384" h="836930">
                <a:moveTo>
                  <a:pt x="2098550" y="314960"/>
                </a:moveTo>
                <a:lnTo>
                  <a:pt x="2099558" y="306070"/>
                </a:lnTo>
                <a:lnTo>
                  <a:pt x="2099456" y="311534"/>
                </a:lnTo>
                <a:lnTo>
                  <a:pt x="2098550" y="314960"/>
                </a:lnTo>
                <a:close/>
              </a:path>
              <a:path w="4096384" h="836930">
                <a:moveTo>
                  <a:pt x="2105006" y="314960"/>
                </a:moveTo>
                <a:lnTo>
                  <a:pt x="2098550" y="314960"/>
                </a:lnTo>
                <a:lnTo>
                  <a:pt x="2099456" y="311534"/>
                </a:lnTo>
                <a:lnTo>
                  <a:pt x="2099558" y="306070"/>
                </a:lnTo>
                <a:lnTo>
                  <a:pt x="2102488" y="306070"/>
                </a:lnTo>
                <a:lnTo>
                  <a:pt x="2101902" y="308610"/>
                </a:lnTo>
                <a:lnTo>
                  <a:pt x="2108948" y="308610"/>
                </a:lnTo>
                <a:lnTo>
                  <a:pt x="2105006" y="314960"/>
                </a:lnTo>
                <a:close/>
              </a:path>
              <a:path w="4096384" h="836930">
                <a:moveTo>
                  <a:pt x="2117078" y="306196"/>
                </a:moveTo>
                <a:close/>
              </a:path>
              <a:path w="4096384" h="836930">
                <a:moveTo>
                  <a:pt x="2120341" y="308610"/>
                </a:moveTo>
                <a:lnTo>
                  <a:pt x="2117149" y="306249"/>
                </a:lnTo>
                <a:lnTo>
                  <a:pt x="2117159" y="306070"/>
                </a:lnTo>
                <a:lnTo>
                  <a:pt x="2120341" y="306070"/>
                </a:lnTo>
                <a:lnTo>
                  <a:pt x="2120341" y="308610"/>
                </a:lnTo>
                <a:close/>
              </a:path>
              <a:path w="4096384" h="836930">
                <a:moveTo>
                  <a:pt x="2190750" y="317500"/>
                </a:moveTo>
                <a:lnTo>
                  <a:pt x="2190089" y="311270"/>
                </a:lnTo>
                <a:lnTo>
                  <a:pt x="2189402" y="306070"/>
                </a:lnTo>
                <a:lnTo>
                  <a:pt x="2194437" y="309880"/>
                </a:lnTo>
                <a:lnTo>
                  <a:pt x="2196113" y="309880"/>
                </a:lnTo>
                <a:lnTo>
                  <a:pt x="2190750" y="317500"/>
                </a:lnTo>
                <a:close/>
              </a:path>
              <a:path w="4096384" h="836930">
                <a:moveTo>
                  <a:pt x="2187228" y="326390"/>
                </a:moveTo>
                <a:lnTo>
                  <a:pt x="2181027" y="326390"/>
                </a:lnTo>
                <a:lnTo>
                  <a:pt x="2181249" y="323850"/>
                </a:lnTo>
                <a:lnTo>
                  <a:pt x="2181361" y="317500"/>
                </a:lnTo>
                <a:lnTo>
                  <a:pt x="2190750" y="317500"/>
                </a:lnTo>
                <a:lnTo>
                  <a:pt x="2196113" y="309880"/>
                </a:lnTo>
                <a:lnTo>
                  <a:pt x="2194437" y="309880"/>
                </a:lnTo>
                <a:lnTo>
                  <a:pt x="2189402" y="306070"/>
                </a:lnTo>
                <a:lnTo>
                  <a:pt x="2199229" y="306070"/>
                </a:lnTo>
                <a:lnTo>
                  <a:pt x="2200638" y="307340"/>
                </a:lnTo>
                <a:lnTo>
                  <a:pt x="2259470" y="307340"/>
                </a:lnTo>
                <a:lnTo>
                  <a:pt x="2258240" y="308509"/>
                </a:lnTo>
                <a:lnTo>
                  <a:pt x="2258308" y="309493"/>
                </a:lnTo>
                <a:lnTo>
                  <a:pt x="2258632" y="311150"/>
                </a:lnTo>
                <a:lnTo>
                  <a:pt x="2285374" y="311150"/>
                </a:lnTo>
                <a:lnTo>
                  <a:pt x="2286127" y="312420"/>
                </a:lnTo>
                <a:lnTo>
                  <a:pt x="2304566" y="312420"/>
                </a:lnTo>
                <a:lnTo>
                  <a:pt x="2304566" y="313690"/>
                </a:lnTo>
                <a:lnTo>
                  <a:pt x="2228126" y="313690"/>
                </a:lnTo>
                <a:lnTo>
                  <a:pt x="2226449" y="314960"/>
                </a:lnTo>
                <a:lnTo>
                  <a:pt x="2198791" y="314960"/>
                </a:lnTo>
                <a:lnTo>
                  <a:pt x="2197789" y="318770"/>
                </a:lnTo>
                <a:lnTo>
                  <a:pt x="2238020" y="318770"/>
                </a:lnTo>
                <a:lnTo>
                  <a:pt x="2238020" y="321310"/>
                </a:lnTo>
                <a:lnTo>
                  <a:pt x="2193933" y="321310"/>
                </a:lnTo>
                <a:lnTo>
                  <a:pt x="2187228" y="326390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200638" y="306070"/>
                </a:lnTo>
                <a:lnTo>
                  <a:pt x="2201609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573945" y="314960"/>
                </a:moveTo>
                <a:lnTo>
                  <a:pt x="2556495" y="314960"/>
                </a:lnTo>
                <a:lnTo>
                  <a:pt x="2553830" y="306070"/>
                </a:lnTo>
                <a:lnTo>
                  <a:pt x="2720441" y="306070"/>
                </a:lnTo>
                <a:lnTo>
                  <a:pt x="2718930" y="307340"/>
                </a:lnTo>
                <a:lnTo>
                  <a:pt x="2572596" y="307340"/>
                </a:lnTo>
                <a:lnTo>
                  <a:pt x="2569414" y="308610"/>
                </a:lnTo>
                <a:lnTo>
                  <a:pt x="2561877" y="311150"/>
                </a:lnTo>
                <a:lnTo>
                  <a:pt x="2573900" y="314702"/>
                </a:lnTo>
                <a:lnTo>
                  <a:pt x="2573945" y="314960"/>
                </a:lnTo>
                <a:close/>
              </a:path>
              <a:path w="4096384" h="836930">
                <a:moveTo>
                  <a:pt x="2720441" y="316230"/>
                </a:moveTo>
                <a:lnTo>
                  <a:pt x="2714744" y="309880"/>
                </a:lnTo>
                <a:lnTo>
                  <a:pt x="2715910" y="309880"/>
                </a:lnTo>
                <a:lnTo>
                  <a:pt x="2720441" y="306070"/>
                </a:lnTo>
                <a:lnTo>
                  <a:pt x="2720441" y="316230"/>
                </a:lnTo>
                <a:close/>
              </a:path>
              <a:path w="4096384" h="836930">
                <a:moveTo>
                  <a:pt x="3080325" y="314960"/>
                </a:moveTo>
                <a:lnTo>
                  <a:pt x="3081674" y="306070"/>
                </a:lnTo>
                <a:lnTo>
                  <a:pt x="3081563" y="311463"/>
                </a:lnTo>
                <a:lnTo>
                  <a:pt x="3080325" y="314960"/>
                </a:lnTo>
                <a:close/>
              </a:path>
              <a:path w="4096384" h="836930">
                <a:moveTo>
                  <a:pt x="3207406" y="311150"/>
                </a:moveTo>
                <a:lnTo>
                  <a:pt x="3198841" y="311150"/>
                </a:lnTo>
                <a:lnTo>
                  <a:pt x="3195653" y="309880"/>
                </a:lnTo>
                <a:lnTo>
                  <a:pt x="3203373" y="306070"/>
                </a:lnTo>
                <a:lnTo>
                  <a:pt x="3203373" y="309880"/>
                </a:lnTo>
                <a:lnTo>
                  <a:pt x="3206818" y="309880"/>
                </a:lnTo>
                <a:lnTo>
                  <a:pt x="3207406" y="311150"/>
                </a:lnTo>
                <a:close/>
              </a:path>
              <a:path w="4096384" h="836930">
                <a:moveTo>
                  <a:pt x="3203373" y="309880"/>
                </a:moveTo>
                <a:lnTo>
                  <a:pt x="3203373" y="306070"/>
                </a:lnTo>
                <a:lnTo>
                  <a:pt x="3204885" y="306070"/>
                </a:lnTo>
                <a:lnTo>
                  <a:pt x="3204657" y="306970"/>
                </a:lnTo>
                <a:lnTo>
                  <a:pt x="3203373" y="309880"/>
                </a:lnTo>
                <a:close/>
              </a:path>
              <a:path w="4096384" h="836930">
                <a:moveTo>
                  <a:pt x="3204564" y="307340"/>
                </a:moveTo>
                <a:lnTo>
                  <a:pt x="3204623" y="307106"/>
                </a:lnTo>
                <a:lnTo>
                  <a:pt x="3205055" y="306070"/>
                </a:lnTo>
                <a:lnTo>
                  <a:pt x="3205535" y="307106"/>
                </a:lnTo>
                <a:lnTo>
                  <a:pt x="3204564" y="307340"/>
                </a:lnTo>
                <a:close/>
              </a:path>
              <a:path w="4096384" h="836930">
                <a:moveTo>
                  <a:pt x="3205535" y="307106"/>
                </a:moveTo>
                <a:lnTo>
                  <a:pt x="3205055" y="306070"/>
                </a:lnTo>
                <a:lnTo>
                  <a:pt x="3209832" y="306070"/>
                </a:lnTo>
                <a:lnTo>
                  <a:pt x="3205535" y="307106"/>
                </a:lnTo>
                <a:close/>
              </a:path>
              <a:path w="4096384" h="836930">
                <a:moveTo>
                  <a:pt x="3234383" y="320040"/>
                </a:moveTo>
                <a:lnTo>
                  <a:pt x="3236066" y="316230"/>
                </a:lnTo>
                <a:lnTo>
                  <a:pt x="3232700" y="314960"/>
                </a:lnTo>
                <a:lnTo>
                  <a:pt x="3233552" y="314960"/>
                </a:lnTo>
                <a:lnTo>
                  <a:pt x="3225995" y="312420"/>
                </a:lnTo>
                <a:lnTo>
                  <a:pt x="3226513" y="312420"/>
                </a:lnTo>
                <a:lnTo>
                  <a:pt x="3223664" y="308610"/>
                </a:lnTo>
                <a:lnTo>
                  <a:pt x="3228012" y="306070"/>
                </a:lnTo>
                <a:lnTo>
                  <a:pt x="3229361" y="308610"/>
                </a:lnTo>
                <a:lnTo>
                  <a:pt x="3236066" y="308610"/>
                </a:lnTo>
                <a:lnTo>
                  <a:pt x="3234900" y="313690"/>
                </a:lnTo>
                <a:lnTo>
                  <a:pt x="3237479" y="313690"/>
                </a:lnTo>
                <a:lnTo>
                  <a:pt x="3244270" y="317500"/>
                </a:lnTo>
                <a:lnTo>
                  <a:pt x="3238655" y="318842"/>
                </a:lnTo>
                <a:lnTo>
                  <a:pt x="3234383" y="320040"/>
                </a:lnTo>
                <a:close/>
              </a:path>
              <a:path w="4096384" h="836930">
                <a:moveTo>
                  <a:pt x="1352957" y="307340"/>
                </a:moveTo>
                <a:lnTo>
                  <a:pt x="1353419" y="306090"/>
                </a:lnTo>
                <a:lnTo>
                  <a:pt x="1353849" y="306788"/>
                </a:lnTo>
                <a:lnTo>
                  <a:pt x="1352957" y="307340"/>
                </a:lnTo>
                <a:close/>
              </a:path>
              <a:path w="4096384" h="836930">
                <a:moveTo>
                  <a:pt x="2101064" y="321310"/>
                </a:moveTo>
                <a:lnTo>
                  <a:pt x="2108948" y="308610"/>
                </a:lnTo>
                <a:lnTo>
                  <a:pt x="2111462" y="307340"/>
                </a:lnTo>
                <a:lnTo>
                  <a:pt x="2116965" y="306113"/>
                </a:lnTo>
                <a:lnTo>
                  <a:pt x="2116859" y="306541"/>
                </a:lnTo>
                <a:lnTo>
                  <a:pt x="2108273" y="320040"/>
                </a:lnTo>
                <a:lnTo>
                  <a:pt x="2105929" y="320040"/>
                </a:lnTo>
                <a:lnTo>
                  <a:pt x="2101064" y="32131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342111" y="306159"/>
                </a:lnTo>
                <a:lnTo>
                  <a:pt x="343517" y="307340"/>
                </a:lnTo>
                <a:lnTo>
                  <a:pt x="34234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1529998" y="317299"/>
                </a:moveTo>
                <a:lnTo>
                  <a:pt x="1530258" y="315326"/>
                </a:lnTo>
                <a:lnTo>
                  <a:pt x="1531314" y="312420"/>
                </a:lnTo>
                <a:lnTo>
                  <a:pt x="1529468" y="312420"/>
                </a:lnTo>
                <a:lnTo>
                  <a:pt x="1538353" y="306189"/>
                </a:lnTo>
                <a:lnTo>
                  <a:pt x="1538274" y="306541"/>
                </a:lnTo>
                <a:lnTo>
                  <a:pt x="1537183" y="308610"/>
                </a:lnTo>
                <a:lnTo>
                  <a:pt x="1537011" y="308610"/>
                </a:lnTo>
                <a:lnTo>
                  <a:pt x="1531314" y="316230"/>
                </a:lnTo>
                <a:lnTo>
                  <a:pt x="1532827" y="316230"/>
                </a:lnTo>
                <a:lnTo>
                  <a:pt x="1529998" y="317299"/>
                </a:lnTo>
                <a:close/>
              </a:path>
              <a:path w="4096384" h="836930">
                <a:moveTo>
                  <a:pt x="2105561" y="332740"/>
                </a:moveTo>
                <a:lnTo>
                  <a:pt x="2098216" y="332740"/>
                </a:lnTo>
                <a:lnTo>
                  <a:pt x="2104587" y="321310"/>
                </a:lnTo>
                <a:lnTo>
                  <a:pt x="2101064" y="321310"/>
                </a:lnTo>
                <a:lnTo>
                  <a:pt x="2105929" y="320040"/>
                </a:lnTo>
                <a:lnTo>
                  <a:pt x="2108273" y="320040"/>
                </a:lnTo>
                <a:lnTo>
                  <a:pt x="2117078" y="306196"/>
                </a:lnTo>
                <a:lnTo>
                  <a:pt x="2120341" y="308610"/>
                </a:lnTo>
                <a:lnTo>
                  <a:pt x="2124149" y="308610"/>
                </a:lnTo>
                <a:lnTo>
                  <a:pt x="2123564" y="312210"/>
                </a:lnTo>
                <a:lnTo>
                  <a:pt x="2123565" y="312449"/>
                </a:lnTo>
                <a:lnTo>
                  <a:pt x="2125044" y="313690"/>
                </a:lnTo>
                <a:lnTo>
                  <a:pt x="2120177" y="313690"/>
                </a:lnTo>
                <a:lnTo>
                  <a:pt x="2112798" y="318770"/>
                </a:lnTo>
                <a:lnTo>
                  <a:pt x="2118665" y="320040"/>
                </a:lnTo>
                <a:lnTo>
                  <a:pt x="2125370" y="322580"/>
                </a:lnTo>
                <a:lnTo>
                  <a:pt x="2110239" y="322580"/>
                </a:lnTo>
                <a:lnTo>
                  <a:pt x="2105818" y="326339"/>
                </a:lnTo>
                <a:lnTo>
                  <a:pt x="2105691" y="328569"/>
                </a:lnTo>
                <a:lnTo>
                  <a:pt x="2105561" y="332740"/>
                </a:lnTo>
                <a:close/>
              </a:path>
              <a:path w="4096384" h="836930">
                <a:moveTo>
                  <a:pt x="1482866" y="313690"/>
                </a:moveTo>
                <a:lnTo>
                  <a:pt x="1472141" y="309880"/>
                </a:lnTo>
                <a:lnTo>
                  <a:pt x="1478846" y="307340"/>
                </a:lnTo>
                <a:lnTo>
                  <a:pt x="1483311" y="306249"/>
                </a:lnTo>
                <a:lnTo>
                  <a:pt x="1482604" y="308392"/>
                </a:lnTo>
                <a:lnTo>
                  <a:pt x="1482709" y="308852"/>
                </a:lnTo>
                <a:lnTo>
                  <a:pt x="1482912" y="309131"/>
                </a:lnTo>
                <a:lnTo>
                  <a:pt x="1481772" y="312210"/>
                </a:lnTo>
                <a:lnTo>
                  <a:pt x="1481721" y="312449"/>
                </a:lnTo>
                <a:lnTo>
                  <a:pt x="1482866" y="313690"/>
                </a:lnTo>
                <a:close/>
              </a:path>
              <a:path w="4096384" h="836930">
                <a:moveTo>
                  <a:pt x="1538353" y="309880"/>
                </a:moveTo>
                <a:lnTo>
                  <a:pt x="1536513" y="309880"/>
                </a:lnTo>
                <a:lnTo>
                  <a:pt x="1538353" y="306392"/>
                </a:lnTo>
                <a:lnTo>
                  <a:pt x="1538353" y="309880"/>
                </a:lnTo>
                <a:close/>
              </a:path>
              <a:path w="4096384" h="836930">
                <a:moveTo>
                  <a:pt x="3276787" y="314960"/>
                </a:moveTo>
                <a:lnTo>
                  <a:pt x="3272930" y="314960"/>
                </a:lnTo>
                <a:lnTo>
                  <a:pt x="3276831" y="306541"/>
                </a:lnTo>
                <a:lnTo>
                  <a:pt x="3278313" y="307340"/>
                </a:lnTo>
                <a:lnTo>
                  <a:pt x="3287360" y="307340"/>
                </a:lnTo>
                <a:lnTo>
                  <a:pt x="3288200" y="308610"/>
                </a:lnTo>
                <a:lnTo>
                  <a:pt x="3281241" y="308610"/>
                </a:lnTo>
                <a:lnTo>
                  <a:pt x="3281447" y="313690"/>
                </a:lnTo>
                <a:lnTo>
                  <a:pt x="3278653" y="313690"/>
                </a:lnTo>
                <a:lnTo>
                  <a:pt x="3276787" y="314960"/>
                </a:lnTo>
                <a:close/>
              </a:path>
              <a:path w="4096384" h="836930">
                <a:moveTo>
                  <a:pt x="1354189" y="307340"/>
                </a:moveTo>
                <a:lnTo>
                  <a:pt x="1352957" y="307340"/>
                </a:lnTo>
                <a:lnTo>
                  <a:pt x="1353849" y="306788"/>
                </a:lnTo>
                <a:lnTo>
                  <a:pt x="1354189" y="307340"/>
                </a:lnTo>
                <a:close/>
              </a:path>
              <a:path w="4096384" h="836930">
                <a:moveTo>
                  <a:pt x="3206818" y="309880"/>
                </a:moveTo>
                <a:lnTo>
                  <a:pt x="3203373" y="309880"/>
                </a:lnTo>
                <a:lnTo>
                  <a:pt x="3204657" y="306970"/>
                </a:lnTo>
                <a:lnTo>
                  <a:pt x="3204564" y="307340"/>
                </a:lnTo>
                <a:lnTo>
                  <a:pt x="3205643" y="307340"/>
                </a:lnTo>
                <a:lnTo>
                  <a:pt x="3206818" y="309880"/>
                </a:lnTo>
                <a:close/>
              </a:path>
              <a:path w="4096384" h="836930">
                <a:moveTo>
                  <a:pt x="3205643" y="307340"/>
                </a:moveTo>
                <a:lnTo>
                  <a:pt x="3204564" y="307340"/>
                </a:lnTo>
                <a:lnTo>
                  <a:pt x="3205535" y="307106"/>
                </a:lnTo>
                <a:lnTo>
                  <a:pt x="3205643" y="307340"/>
                </a:lnTo>
                <a:close/>
              </a:path>
              <a:path w="4096384" h="836930">
                <a:moveTo>
                  <a:pt x="88386" y="309880"/>
                </a:moveTo>
                <a:lnTo>
                  <a:pt x="84031" y="309880"/>
                </a:lnTo>
                <a:lnTo>
                  <a:pt x="84365" y="308610"/>
                </a:lnTo>
                <a:lnTo>
                  <a:pt x="86546" y="307340"/>
                </a:lnTo>
                <a:lnTo>
                  <a:pt x="88556" y="308610"/>
                </a:lnTo>
                <a:lnTo>
                  <a:pt x="88386" y="30988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88386" y="309880"/>
                </a:lnTo>
                <a:lnTo>
                  <a:pt x="88556" y="308610"/>
                </a:lnTo>
                <a:lnTo>
                  <a:pt x="86546" y="307340"/>
                </a:lnTo>
                <a:lnTo>
                  <a:pt x="99298" y="307340"/>
                </a:lnTo>
                <a:lnTo>
                  <a:pt x="99231" y="307809"/>
                </a:lnTo>
                <a:lnTo>
                  <a:pt x="99309" y="308852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25385" y="309941"/>
                </a:lnTo>
                <a:lnTo>
                  <a:pt x="125263" y="308610"/>
                </a:lnTo>
                <a:lnTo>
                  <a:pt x="127778" y="307340"/>
                </a:lnTo>
                <a:lnTo>
                  <a:pt x="129794" y="308610"/>
                </a:lnTo>
                <a:lnTo>
                  <a:pt x="129697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354576" y="311150"/>
                </a:moveTo>
                <a:lnTo>
                  <a:pt x="352663" y="309941"/>
                </a:lnTo>
                <a:lnTo>
                  <a:pt x="352618" y="309493"/>
                </a:lnTo>
                <a:lnTo>
                  <a:pt x="352736" y="308610"/>
                </a:lnTo>
                <a:lnTo>
                  <a:pt x="354910" y="307340"/>
                </a:lnTo>
                <a:lnTo>
                  <a:pt x="357261" y="308610"/>
                </a:lnTo>
                <a:lnTo>
                  <a:pt x="357142" y="309493"/>
                </a:lnTo>
                <a:lnTo>
                  <a:pt x="357027" y="309912"/>
                </a:lnTo>
                <a:lnTo>
                  <a:pt x="354576" y="311150"/>
                </a:lnTo>
                <a:close/>
              </a:path>
              <a:path w="4096384" h="836930">
                <a:moveTo>
                  <a:pt x="360109" y="311150"/>
                </a:moveTo>
                <a:lnTo>
                  <a:pt x="354576" y="311150"/>
                </a:lnTo>
                <a:lnTo>
                  <a:pt x="357027" y="309912"/>
                </a:lnTo>
                <a:lnTo>
                  <a:pt x="357142" y="309493"/>
                </a:lnTo>
                <a:lnTo>
                  <a:pt x="357261" y="308610"/>
                </a:lnTo>
                <a:lnTo>
                  <a:pt x="354910" y="307340"/>
                </a:lnTo>
                <a:lnTo>
                  <a:pt x="360109" y="307340"/>
                </a:lnTo>
                <a:lnTo>
                  <a:pt x="360109" y="311150"/>
                </a:lnTo>
                <a:close/>
              </a:path>
              <a:path w="4096384" h="836930">
                <a:moveTo>
                  <a:pt x="599480" y="309880"/>
                </a:moveTo>
                <a:lnTo>
                  <a:pt x="596127" y="309880"/>
                </a:lnTo>
                <a:lnTo>
                  <a:pt x="596234" y="308509"/>
                </a:lnTo>
                <a:lnTo>
                  <a:pt x="597470" y="307340"/>
                </a:lnTo>
                <a:lnTo>
                  <a:pt x="599480" y="308610"/>
                </a:lnTo>
                <a:lnTo>
                  <a:pt x="599480" y="309880"/>
                </a:lnTo>
                <a:close/>
              </a:path>
              <a:path w="4096384" h="836930">
                <a:moveTo>
                  <a:pt x="630157" y="309880"/>
                </a:moveTo>
                <a:lnTo>
                  <a:pt x="599480" y="309880"/>
                </a:lnTo>
                <a:lnTo>
                  <a:pt x="599480" y="308610"/>
                </a:lnTo>
                <a:lnTo>
                  <a:pt x="597470" y="307340"/>
                </a:lnTo>
                <a:lnTo>
                  <a:pt x="609537" y="307340"/>
                </a:lnTo>
                <a:lnTo>
                  <a:pt x="610709" y="308610"/>
                </a:lnTo>
                <a:lnTo>
                  <a:pt x="632057" y="308610"/>
                </a:lnTo>
                <a:lnTo>
                  <a:pt x="630157" y="309880"/>
                </a:lnTo>
                <a:close/>
              </a:path>
              <a:path w="4096384" h="836930">
                <a:moveTo>
                  <a:pt x="611043" y="308610"/>
                </a:moveTo>
                <a:lnTo>
                  <a:pt x="610709" y="308610"/>
                </a:lnTo>
                <a:lnTo>
                  <a:pt x="609537" y="307340"/>
                </a:lnTo>
                <a:lnTo>
                  <a:pt x="611043" y="308610"/>
                </a:lnTo>
                <a:close/>
              </a:path>
              <a:path w="4096384" h="836930">
                <a:moveTo>
                  <a:pt x="632057" y="308610"/>
                </a:moveTo>
                <a:lnTo>
                  <a:pt x="611043" y="308610"/>
                </a:lnTo>
                <a:lnTo>
                  <a:pt x="609537" y="307340"/>
                </a:lnTo>
                <a:lnTo>
                  <a:pt x="633957" y="307340"/>
                </a:lnTo>
                <a:lnTo>
                  <a:pt x="632057" y="308610"/>
                </a:lnTo>
                <a:close/>
              </a:path>
              <a:path w="4096384" h="836930">
                <a:moveTo>
                  <a:pt x="755038" y="307499"/>
                </a:moveTo>
                <a:lnTo>
                  <a:pt x="754533" y="307340"/>
                </a:lnTo>
                <a:lnTo>
                  <a:pt x="755038" y="307437"/>
                </a:lnTo>
                <a:close/>
              </a:path>
              <a:path w="4096384" h="836930">
                <a:moveTo>
                  <a:pt x="755038" y="307437"/>
                </a:moveTo>
                <a:lnTo>
                  <a:pt x="754533" y="307340"/>
                </a:lnTo>
                <a:lnTo>
                  <a:pt x="755038" y="307340"/>
                </a:lnTo>
                <a:close/>
              </a:path>
              <a:path w="4096384" h="836930">
                <a:moveTo>
                  <a:pt x="844051" y="308395"/>
                </a:moveTo>
                <a:lnTo>
                  <a:pt x="844213" y="307340"/>
                </a:lnTo>
                <a:lnTo>
                  <a:pt x="844515" y="307809"/>
                </a:lnTo>
                <a:lnTo>
                  <a:pt x="844051" y="308395"/>
                </a:lnTo>
                <a:close/>
              </a:path>
              <a:path w="4096384" h="836930">
                <a:moveTo>
                  <a:pt x="844515" y="307809"/>
                </a:moveTo>
                <a:lnTo>
                  <a:pt x="844213" y="307340"/>
                </a:lnTo>
                <a:lnTo>
                  <a:pt x="844887" y="307340"/>
                </a:lnTo>
                <a:lnTo>
                  <a:pt x="844515" y="307809"/>
                </a:lnTo>
                <a:close/>
              </a:path>
              <a:path w="4096384" h="836930">
                <a:moveTo>
                  <a:pt x="1164882" y="309880"/>
                </a:moveTo>
                <a:lnTo>
                  <a:pt x="1159853" y="308610"/>
                </a:lnTo>
                <a:lnTo>
                  <a:pt x="1162368" y="307340"/>
                </a:lnTo>
                <a:lnTo>
                  <a:pt x="1164882" y="309880"/>
                </a:lnTo>
                <a:close/>
              </a:path>
              <a:path w="4096384" h="836930">
                <a:moveTo>
                  <a:pt x="1174272" y="321310"/>
                </a:moveTo>
                <a:lnTo>
                  <a:pt x="1173434" y="321310"/>
                </a:lnTo>
                <a:lnTo>
                  <a:pt x="1172376" y="314434"/>
                </a:lnTo>
                <a:lnTo>
                  <a:pt x="1172262" y="309880"/>
                </a:lnTo>
                <a:lnTo>
                  <a:pt x="1164882" y="309880"/>
                </a:lnTo>
                <a:lnTo>
                  <a:pt x="1162368" y="307340"/>
                </a:lnTo>
                <a:lnTo>
                  <a:pt x="1212944" y="307340"/>
                </a:lnTo>
                <a:lnTo>
                  <a:pt x="1216393" y="311150"/>
                </a:lnTo>
                <a:lnTo>
                  <a:pt x="1182817" y="311150"/>
                </a:lnTo>
                <a:lnTo>
                  <a:pt x="1177717" y="316139"/>
                </a:lnTo>
                <a:lnTo>
                  <a:pt x="1177834" y="316329"/>
                </a:lnTo>
                <a:lnTo>
                  <a:pt x="1180302" y="317500"/>
                </a:lnTo>
                <a:lnTo>
                  <a:pt x="1181311" y="318770"/>
                </a:lnTo>
                <a:lnTo>
                  <a:pt x="1176616" y="318770"/>
                </a:lnTo>
                <a:lnTo>
                  <a:pt x="1174272" y="32131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70486" y="308610"/>
                </a:lnTo>
                <a:lnTo>
                  <a:pt x="1275181" y="30734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65457" y="311150"/>
                </a:lnTo>
                <a:lnTo>
                  <a:pt x="1275181" y="307340"/>
                </a:lnTo>
                <a:lnTo>
                  <a:pt x="1293533" y="307340"/>
                </a:lnTo>
                <a:lnTo>
                  <a:pt x="1294455" y="308610"/>
                </a:lnTo>
                <a:lnTo>
                  <a:pt x="1283392" y="308610"/>
                </a:lnTo>
                <a:lnTo>
                  <a:pt x="1282450" y="309804"/>
                </a:lnTo>
                <a:lnTo>
                  <a:pt x="1282463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593249" y="317500"/>
                </a:moveTo>
                <a:lnTo>
                  <a:pt x="1576567" y="317500"/>
                </a:lnTo>
                <a:lnTo>
                  <a:pt x="1582678" y="307340"/>
                </a:lnTo>
                <a:lnTo>
                  <a:pt x="1587037" y="313332"/>
                </a:lnTo>
                <a:lnTo>
                  <a:pt x="1587128" y="313690"/>
                </a:lnTo>
                <a:lnTo>
                  <a:pt x="1597520" y="313690"/>
                </a:lnTo>
                <a:lnTo>
                  <a:pt x="1597184" y="314960"/>
                </a:lnTo>
                <a:lnTo>
                  <a:pt x="1582433" y="314960"/>
                </a:lnTo>
                <a:lnTo>
                  <a:pt x="1578237" y="316230"/>
                </a:lnTo>
                <a:lnTo>
                  <a:pt x="1594503" y="316230"/>
                </a:lnTo>
                <a:lnTo>
                  <a:pt x="1593249" y="317500"/>
                </a:lnTo>
                <a:close/>
              </a:path>
              <a:path w="4096384" h="836930">
                <a:moveTo>
                  <a:pt x="1587255" y="313637"/>
                </a:moveTo>
                <a:lnTo>
                  <a:pt x="1582767" y="307340"/>
                </a:lnTo>
                <a:lnTo>
                  <a:pt x="1588300" y="308610"/>
                </a:lnTo>
                <a:lnTo>
                  <a:pt x="1592065" y="309204"/>
                </a:lnTo>
                <a:lnTo>
                  <a:pt x="1592321" y="311150"/>
                </a:lnTo>
                <a:lnTo>
                  <a:pt x="1593270" y="311150"/>
                </a:lnTo>
                <a:lnTo>
                  <a:pt x="1587255" y="313637"/>
                </a:lnTo>
                <a:close/>
              </a:path>
              <a:path w="4096384" h="836930">
                <a:moveTo>
                  <a:pt x="1592065" y="309204"/>
                </a:moveTo>
                <a:lnTo>
                  <a:pt x="1588300" y="308610"/>
                </a:lnTo>
                <a:lnTo>
                  <a:pt x="1582767" y="307340"/>
                </a:lnTo>
                <a:lnTo>
                  <a:pt x="1592989" y="307340"/>
                </a:lnTo>
                <a:lnTo>
                  <a:pt x="1592062" y="308515"/>
                </a:lnTo>
                <a:lnTo>
                  <a:pt x="1592065" y="309204"/>
                </a:lnTo>
                <a:close/>
              </a:path>
              <a:path w="4096384" h="836930">
                <a:moveTo>
                  <a:pt x="1593895" y="309493"/>
                </a:moveTo>
                <a:lnTo>
                  <a:pt x="1592065" y="309204"/>
                </a:lnTo>
                <a:lnTo>
                  <a:pt x="1592062" y="308515"/>
                </a:lnTo>
                <a:lnTo>
                  <a:pt x="1592989" y="307340"/>
                </a:lnTo>
                <a:lnTo>
                  <a:pt x="1593663" y="308610"/>
                </a:lnTo>
                <a:lnTo>
                  <a:pt x="1593895" y="309493"/>
                </a:lnTo>
                <a:close/>
              </a:path>
              <a:path w="4096384" h="836930">
                <a:moveTo>
                  <a:pt x="1597520" y="313690"/>
                </a:moveTo>
                <a:lnTo>
                  <a:pt x="1587292" y="313690"/>
                </a:lnTo>
                <a:lnTo>
                  <a:pt x="1596341" y="309880"/>
                </a:lnTo>
                <a:lnTo>
                  <a:pt x="1593895" y="309493"/>
                </a:lnTo>
                <a:lnTo>
                  <a:pt x="1593663" y="308610"/>
                </a:lnTo>
                <a:lnTo>
                  <a:pt x="1592989" y="307340"/>
                </a:lnTo>
                <a:lnTo>
                  <a:pt x="1596007" y="307340"/>
                </a:lnTo>
                <a:lnTo>
                  <a:pt x="1599864" y="311150"/>
                </a:lnTo>
                <a:lnTo>
                  <a:pt x="1597520" y="313690"/>
                </a:lnTo>
                <a:close/>
              </a:path>
              <a:path w="4096384" h="836930">
                <a:moveTo>
                  <a:pt x="1599923" y="311206"/>
                </a:moveTo>
                <a:lnTo>
                  <a:pt x="1596007" y="307340"/>
                </a:lnTo>
                <a:lnTo>
                  <a:pt x="1605901" y="307340"/>
                </a:lnTo>
                <a:lnTo>
                  <a:pt x="1604893" y="308610"/>
                </a:lnTo>
                <a:lnTo>
                  <a:pt x="1604225" y="309880"/>
                </a:lnTo>
                <a:lnTo>
                  <a:pt x="1601206" y="309880"/>
                </a:lnTo>
                <a:lnTo>
                  <a:pt x="1599923" y="311206"/>
                </a:lnTo>
                <a:close/>
              </a:path>
              <a:path w="4096384" h="836930">
                <a:moveTo>
                  <a:pt x="1605140" y="310245"/>
                </a:moveTo>
                <a:lnTo>
                  <a:pt x="1604379" y="309941"/>
                </a:lnTo>
                <a:lnTo>
                  <a:pt x="1604265" y="309804"/>
                </a:lnTo>
                <a:lnTo>
                  <a:pt x="1604893" y="308610"/>
                </a:lnTo>
                <a:lnTo>
                  <a:pt x="1605901" y="307340"/>
                </a:lnTo>
                <a:lnTo>
                  <a:pt x="1606739" y="307340"/>
                </a:lnTo>
                <a:lnTo>
                  <a:pt x="1607016" y="308392"/>
                </a:lnTo>
                <a:lnTo>
                  <a:pt x="1605140" y="310245"/>
                </a:lnTo>
                <a:close/>
              </a:path>
              <a:path w="4096384" h="836930">
                <a:moveTo>
                  <a:pt x="1607016" y="308392"/>
                </a:moveTo>
                <a:lnTo>
                  <a:pt x="1606739" y="307340"/>
                </a:lnTo>
                <a:lnTo>
                  <a:pt x="1608081" y="307340"/>
                </a:lnTo>
                <a:lnTo>
                  <a:pt x="1607016" y="308392"/>
                </a:lnTo>
                <a:close/>
              </a:path>
              <a:path w="4096384" h="836930">
                <a:moveTo>
                  <a:pt x="1613778" y="311150"/>
                </a:moveTo>
                <a:lnTo>
                  <a:pt x="1607407" y="311150"/>
                </a:lnTo>
                <a:lnTo>
                  <a:pt x="1607142" y="309131"/>
                </a:lnTo>
                <a:lnTo>
                  <a:pt x="1607016" y="308392"/>
                </a:lnTo>
                <a:lnTo>
                  <a:pt x="1608081" y="307340"/>
                </a:lnTo>
                <a:lnTo>
                  <a:pt x="1614786" y="307340"/>
                </a:lnTo>
                <a:lnTo>
                  <a:pt x="1613551" y="308509"/>
                </a:lnTo>
                <a:lnTo>
                  <a:pt x="1613673" y="310350"/>
                </a:lnTo>
                <a:lnTo>
                  <a:pt x="1613778" y="311150"/>
                </a:lnTo>
                <a:close/>
              </a:path>
              <a:path w="4096384" h="836930">
                <a:moveTo>
                  <a:pt x="1614616" y="311150"/>
                </a:moveTo>
                <a:lnTo>
                  <a:pt x="1613778" y="311150"/>
                </a:lnTo>
                <a:lnTo>
                  <a:pt x="1613673" y="310350"/>
                </a:lnTo>
                <a:lnTo>
                  <a:pt x="1613551" y="308509"/>
                </a:lnTo>
                <a:lnTo>
                  <a:pt x="1614786" y="307340"/>
                </a:lnTo>
                <a:lnTo>
                  <a:pt x="1615562" y="308515"/>
                </a:lnTo>
                <a:lnTo>
                  <a:pt x="1615664" y="308916"/>
                </a:lnTo>
                <a:lnTo>
                  <a:pt x="1615732" y="309941"/>
                </a:lnTo>
                <a:lnTo>
                  <a:pt x="1614616" y="311150"/>
                </a:lnTo>
                <a:close/>
              </a:path>
              <a:path w="4096384" h="836930">
                <a:moveTo>
                  <a:pt x="1626732" y="311150"/>
                </a:moveTo>
                <a:lnTo>
                  <a:pt x="1614616" y="311150"/>
                </a:lnTo>
                <a:lnTo>
                  <a:pt x="1615732" y="309941"/>
                </a:lnTo>
                <a:lnTo>
                  <a:pt x="1615664" y="308916"/>
                </a:lnTo>
                <a:lnTo>
                  <a:pt x="1615562" y="308515"/>
                </a:lnTo>
                <a:lnTo>
                  <a:pt x="1614786" y="307340"/>
                </a:lnTo>
                <a:lnTo>
                  <a:pt x="1630207" y="307340"/>
                </a:lnTo>
                <a:lnTo>
                  <a:pt x="1626180" y="309880"/>
                </a:lnTo>
                <a:lnTo>
                  <a:pt x="1625846" y="309880"/>
                </a:lnTo>
                <a:lnTo>
                  <a:pt x="1626732" y="311150"/>
                </a:lnTo>
                <a:close/>
              </a:path>
              <a:path w="4096384" h="836930">
                <a:moveTo>
                  <a:pt x="1635340" y="323850"/>
                </a:moveTo>
                <a:lnTo>
                  <a:pt x="1632698" y="322580"/>
                </a:lnTo>
                <a:lnTo>
                  <a:pt x="1631156" y="321310"/>
                </a:lnTo>
                <a:lnTo>
                  <a:pt x="1633055" y="318770"/>
                </a:lnTo>
                <a:lnTo>
                  <a:pt x="1632047" y="318770"/>
                </a:lnTo>
                <a:lnTo>
                  <a:pt x="1625846" y="309880"/>
                </a:lnTo>
                <a:lnTo>
                  <a:pt x="1626180" y="309880"/>
                </a:lnTo>
                <a:lnTo>
                  <a:pt x="1630207" y="307340"/>
                </a:lnTo>
                <a:lnTo>
                  <a:pt x="1637188" y="313637"/>
                </a:lnTo>
                <a:lnTo>
                  <a:pt x="1637083" y="315326"/>
                </a:lnTo>
                <a:lnTo>
                  <a:pt x="1636741" y="318770"/>
                </a:lnTo>
                <a:lnTo>
                  <a:pt x="1635340" y="323850"/>
                </a:lnTo>
                <a:close/>
              </a:path>
              <a:path w="4096384" h="836930">
                <a:moveTo>
                  <a:pt x="1639930" y="323850"/>
                </a:moveTo>
                <a:lnTo>
                  <a:pt x="1635340" y="323850"/>
                </a:lnTo>
                <a:lnTo>
                  <a:pt x="1636741" y="318770"/>
                </a:lnTo>
                <a:lnTo>
                  <a:pt x="1637083" y="315326"/>
                </a:lnTo>
                <a:lnTo>
                  <a:pt x="1637188" y="313637"/>
                </a:lnTo>
                <a:lnTo>
                  <a:pt x="1630207" y="307340"/>
                </a:lnTo>
                <a:lnTo>
                  <a:pt x="1646295" y="307340"/>
                </a:lnTo>
                <a:lnTo>
                  <a:pt x="1644121" y="308610"/>
                </a:lnTo>
                <a:lnTo>
                  <a:pt x="1646295" y="309880"/>
                </a:lnTo>
                <a:lnTo>
                  <a:pt x="1648945" y="309880"/>
                </a:lnTo>
                <a:lnTo>
                  <a:pt x="1649313" y="311150"/>
                </a:lnTo>
                <a:lnTo>
                  <a:pt x="1653674" y="312420"/>
                </a:lnTo>
                <a:lnTo>
                  <a:pt x="1642445" y="312420"/>
                </a:lnTo>
                <a:lnTo>
                  <a:pt x="1639426" y="313690"/>
                </a:lnTo>
                <a:lnTo>
                  <a:pt x="1637769" y="314945"/>
                </a:lnTo>
                <a:lnTo>
                  <a:pt x="1637651" y="315695"/>
                </a:lnTo>
                <a:lnTo>
                  <a:pt x="1637698" y="316329"/>
                </a:lnTo>
                <a:lnTo>
                  <a:pt x="1639280" y="317641"/>
                </a:lnTo>
                <a:lnTo>
                  <a:pt x="1642445" y="320040"/>
                </a:lnTo>
                <a:lnTo>
                  <a:pt x="1661329" y="320040"/>
                </a:lnTo>
                <a:lnTo>
                  <a:pt x="1663398" y="321310"/>
                </a:lnTo>
                <a:lnTo>
                  <a:pt x="1644121" y="321310"/>
                </a:lnTo>
                <a:lnTo>
                  <a:pt x="1644285" y="322580"/>
                </a:lnTo>
                <a:lnTo>
                  <a:pt x="1641770" y="322580"/>
                </a:lnTo>
                <a:lnTo>
                  <a:pt x="1639930" y="323850"/>
                </a:lnTo>
                <a:close/>
              </a:path>
              <a:path w="4096384" h="836930">
                <a:moveTo>
                  <a:pt x="1648141" y="309880"/>
                </a:moveTo>
                <a:lnTo>
                  <a:pt x="1646295" y="309880"/>
                </a:lnTo>
                <a:lnTo>
                  <a:pt x="1644121" y="308610"/>
                </a:lnTo>
                <a:lnTo>
                  <a:pt x="1646295" y="307340"/>
                </a:lnTo>
                <a:lnTo>
                  <a:pt x="1648141" y="308610"/>
                </a:lnTo>
                <a:lnTo>
                  <a:pt x="1648141" y="309880"/>
                </a:lnTo>
                <a:close/>
              </a:path>
              <a:path w="4096384" h="836930">
                <a:moveTo>
                  <a:pt x="1661329" y="320040"/>
                </a:moveTo>
                <a:lnTo>
                  <a:pt x="1642445" y="320040"/>
                </a:lnTo>
                <a:lnTo>
                  <a:pt x="1642445" y="312420"/>
                </a:lnTo>
                <a:lnTo>
                  <a:pt x="1658533" y="312420"/>
                </a:lnTo>
                <a:lnTo>
                  <a:pt x="1664098" y="309941"/>
                </a:lnTo>
                <a:lnTo>
                  <a:pt x="1664201" y="309804"/>
                </a:lnTo>
                <a:lnTo>
                  <a:pt x="1663057" y="307340"/>
                </a:lnTo>
                <a:lnTo>
                  <a:pt x="1667841" y="309880"/>
                </a:lnTo>
                <a:lnTo>
                  <a:pt x="1668632" y="311150"/>
                </a:lnTo>
                <a:lnTo>
                  <a:pt x="1677980" y="311150"/>
                </a:lnTo>
                <a:lnTo>
                  <a:pt x="1678505" y="313753"/>
                </a:lnTo>
                <a:lnTo>
                  <a:pt x="1678903" y="314960"/>
                </a:lnTo>
                <a:lnTo>
                  <a:pt x="1671609" y="314960"/>
                </a:lnTo>
                <a:lnTo>
                  <a:pt x="1671987" y="316230"/>
                </a:lnTo>
                <a:lnTo>
                  <a:pt x="1660713" y="316230"/>
                </a:lnTo>
                <a:lnTo>
                  <a:pt x="1660902" y="316329"/>
                </a:lnTo>
                <a:lnTo>
                  <a:pt x="1657190" y="317500"/>
                </a:lnTo>
                <a:lnTo>
                  <a:pt x="1661329" y="320040"/>
                </a:lnTo>
                <a:close/>
              </a:path>
              <a:path w="4096384" h="836930">
                <a:moveTo>
                  <a:pt x="1668857" y="311150"/>
                </a:moveTo>
                <a:lnTo>
                  <a:pt x="1668632" y="311150"/>
                </a:lnTo>
                <a:lnTo>
                  <a:pt x="1667841" y="309880"/>
                </a:lnTo>
                <a:lnTo>
                  <a:pt x="1663057" y="307340"/>
                </a:lnTo>
                <a:lnTo>
                  <a:pt x="1675800" y="307340"/>
                </a:lnTo>
                <a:lnTo>
                  <a:pt x="1672113" y="309880"/>
                </a:lnTo>
                <a:lnTo>
                  <a:pt x="1671943" y="309880"/>
                </a:lnTo>
                <a:lnTo>
                  <a:pt x="1668857" y="311150"/>
                </a:lnTo>
                <a:close/>
              </a:path>
              <a:path w="4096384" h="836930">
                <a:moveTo>
                  <a:pt x="1801200" y="314783"/>
                </a:moveTo>
                <a:lnTo>
                  <a:pt x="1799909" y="314434"/>
                </a:lnTo>
                <a:lnTo>
                  <a:pt x="1800448" y="310350"/>
                </a:lnTo>
                <a:lnTo>
                  <a:pt x="1800550" y="309804"/>
                </a:lnTo>
                <a:lnTo>
                  <a:pt x="1801185" y="308610"/>
                </a:lnTo>
                <a:lnTo>
                  <a:pt x="1802023" y="308610"/>
                </a:lnTo>
                <a:lnTo>
                  <a:pt x="1802691" y="307340"/>
                </a:lnTo>
                <a:lnTo>
                  <a:pt x="1809062" y="307340"/>
                </a:lnTo>
                <a:lnTo>
                  <a:pt x="1801200" y="314783"/>
                </a:lnTo>
                <a:close/>
              </a:path>
              <a:path w="4096384" h="836930">
                <a:moveTo>
                  <a:pt x="1953261" y="308610"/>
                </a:moveTo>
                <a:lnTo>
                  <a:pt x="1946515" y="308610"/>
                </a:lnTo>
                <a:lnTo>
                  <a:pt x="1949867" y="307340"/>
                </a:lnTo>
                <a:lnTo>
                  <a:pt x="1953554" y="307340"/>
                </a:lnTo>
                <a:lnTo>
                  <a:pt x="1953261" y="30861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52382" y="312420"/>
                </a:lnTo>
                <a:lnTo>
                  <a:pt x="1953554" y="307340"/>
                </a:lnTo>
                <a:lnTo>
                  <a:pt x="2081958" y="307340"/>
                </a:lnTo>
                <a:lnTo>
                  <a:pt x="2082796" y="308610"/>
                </a:lnTo>
                <a:lnTo>
                  <a:pt x="1977696" y="308610"/>
                </a:lnTo>
                <a:lnTo>
                  <a:pt x="1976594" y="309804"/>
                </a:lnTo>
                <a:lnTo>
                  <a:pt x="1976552" y="309941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146493" y="314960"/>
                </a:moveTo>
                <a:lnTo>
                  <a:pt x="2153035" y="307340"/>
                </a:lnTo>
                <a:lnTo>
                  <a:pt x="2155923" y="312210"/>
                </a:lnTo>
                <a:lnTo>
                  <a:pt x="2155543" y="312420"/>
                </a:lnTo>
                <a:lnTo>
                  <a:pt x="2156047" y="312420"/>
                </a:lnTo>
                <a:lnTo>
                  <a:pt x="2146493" y="314960"/>
                </a:lnTo>
                <a:close/>
              </a:path>
              <a:path w="4096384" h="836930">
                <a:moveTo>
                  <a:pt x="2155923" y="312210"/>
                </a:moveTo>
                <a:lnTo>
                  <a:pt x="2153035" y="307340"/>
                </a:lnTo>
                <a:lnTo>
                  <a:pt x="2164765" y="307340"/>
                </a:lnTo>
                <a:lnTo>
                  <a:pt x="2155923" y="312210"/>
                </a:lnTo>
                <a:close/>
              </a:path>
              <a:path w="4096384" h="836930">
                <a:moveTo>
                  <a:pt x="2259470" y="311150"/>
                </a:moveTo>
                <a:lnTo>
                  <a:pt x="2258632" y="311150"/>
                </a:lnTo>
                <a:lnTo>
                  <a:pt x="2258308" y="309493"/>
                </a:lnTo>
                <a:lnTo>
                  <a:pt x="2258240" y="308509"/>
                </a:lnTo>
                <a:lnTo>
                  <a:pt x="2259470" y="307340"/>
                </a:lnTo>
                <a:lnTo>
                  <a:pt x="2260315" y="307340"/>
                </a:lnTo>
                <a:lnTo>
                  <a:pt x="2260598" y="309493"/>
                </a:lnTo>
                <a:lnTo>
                  <a:pt x="2260592" y="309941"/>
                </a:lnTo>
                <a:lnTo>
                  <a:pt x="2259470" y="311150"/>
                </a:lnTo>
                <a:close/>
              </a:path>
              <a:path w="4096384" h="836930">
                <a:moveTo>
                  <a:pt x="2343119" y="316230"/>
                </a:moveTo>
                <a:lnTo>
                  <a:pt x="2340605" y="312420"/>
                </a:lnTo>
                <a:lnTo>
                  <a:pt x="2339539" y="311270"/>
                </a:lnTo>
                <a:lnTo>
                  <a:pt x="2339426" y="309880"/>
                </a:lnTo>
                <a:lnTo>
                  <a:pt x="2340939" y="309880"/>
                </a:lnTo>
                <a:lnTo>
                  <a:pt x="2344462" y="307340"/>
                </a:lnTo>
                <a:lnTo>
                  <a:pt x="2343695" y="312420"/>
                </a:lnTo>
                <a:lnTo>
                  <a:pt x="2343119" y="312420"/>
                </a:lnTo>
                <a:lnTo>
                  <a:pt x="2343374" y="313328"/>
                </a:lnTo>
                <a:lnTo>
                  <a:pt x="2343256" y="315326"/>
                </a:lnTo>
                <a:lnTo>
                  <a:pt x="2343119" y="316230"/>
                </a:lnTo>
                <a:close/>
              </a:path>
              <a:path w="4096384" h="836930">
                <a:moveTo>
                  <a:pt x="2359548" y="314960"/>
                </a:moveTo>
                <a:lnTo>
                  <a:pt x="2347480" y="314960"/>
                </a:lnTo>
                <a:lnTo>
                  <a:pt x="2343648" y="312727"/>
                </a:lnTo>
                <a:lnTo>
                  <a:pt x="2344462" y="307340"/>
                </a:lnTo>
                <a:lnTo>
                  <a:pt x="2471844" y="307340"/>
                </a:lnTo>
                <a:lnTo>
                  <a:pt x="2470823" y="308610"/>
                </a:lnTo>
                <a:lnTo>
                  <a:pt x="2366253" y="308610"/>
                </a:lnTo>
                <a:lnTo>
                  <a:pt x="2359548" y="314960"/>
                </a:lnTo>
                <a:close/>
              </a:path>
              <a:path w="4096384" h="836930">
                <a:moveTo>
                  <a:pt x="2463306" y="325120"/>
                </a:moveTo>
                <a:lnTo>
                  <a:pt x="2461629" y="323850"/>
                </a:lnTo>
                <a:lnTo>
                  <a:pt x="2461688" y="319967"/>
                </a:lnTo>
                <a:lnTo>
                  <a:pt x="2471844" y="307340"/>
                </a:lnTo>
                <a:lnTo>
                  <a:pt x="2475884" y="307340"/>
                </a:lnTo>
                <a:lnTo>
                  <a:pt x="2479741" y="312420"/>
                </a:lnTo>
                <a:lnTo>
                  <a:pt x="2470862" y="312420"/>
                </a:lnTo>
                <a:lnTo>
                  <a:pt x="2473861" y="321310"/>
                </a:lnTo>
                <a:lnTo>
                  <a:pt x="2478235" y="321310"/>
                </a:lnTo>
                <a:lnTo>
                  <a:pt x="2478903" y="323850"/>
                </a:lnTo>
                <a:lnTo>
                  <a:pt x="2470862" y="323850"/>
                </a:lnTo>
                <a:lnTo>
                  <a:pt x="2463306" y="325120"/>
                </a:lnTo>
                <a:close/>
              </a:path>
              <a:path w="4096384" h="836930">
                <a:moveTo>
                  <a:pt x="2573900" y="314702"/>
                </a:moveTo>
                <a:lnTo>
                  <a:pt x="2561877" y="311150"/>
                </a:lnTo>
                <a:lnTo>
                  <a:pt x="2569414" y="308610"/>
                </a:lnTo>
                <a:lnTo>
                  <a:pt x="2572596" y="307340"/>
                </a:lnTo>
                <a:lnTo>
                  <a:pt x="2573900" y="314702"/>
                </a:lnTo>
                <a:close/>
              </a:path>
              <a:path w="4096384" h="836930">
                <a:moveTo>
                  <a:pt x="2574398" y="314850"/>
                </a:moveTo>
                <a:lnTo>
                  <a:pt x="2573906" y="314704"/>
                </a:lnTo>
                <a:lnTo>
                  <a:pt x="2572596" y="307340"/>
                </a:lnTo>
                <a:lnTo>
                  <a:pt x="2593202" y="307340"/>
                </a:lnTo>
                <a:lnTo>
                  <a:pt x="2593202" y="308610"/>
                </a:lnTo>
                <a:lnTo>
                  <a:pt x="2579792" y="308610"/>
                </a:lnTo>
                <a:lnTo>
                  <a:pt x="2574822" y="313637"/>
                </a:lnTo>
                <a:lnTo>
                  <a:pt x="2574398" y="314850"/>
                </a:lnTo>
                <a:close/>
              </a:path>
              <a:path w="4096384" h="836930">
                <a:moveTo>
                  <a:pt x="2595894" y="312420"/>
                </a:moveTo>
                <a:lnTo>
                  <a:pt x="2594551" y="312420"/>
                </a:lnTo>
                <a:lnTo>
                  <a:pt x="2593235" y="309941"/>
                </a:lnTo>
                <a:lnTo>
                  <a:pt x="2593202" y="307340"/>
                </a:lnTo>
                <a:lnTo>
                  <a:pt x="2597576" y="308610"/>
                </a:lnTo>
                <a:lnTo>
                  <a:pt x="2597242" y="311150"/>
                </a:lnTo>
                <a:lnTo>
                  <a:pt x="2595894" y="312420"/>
                </a:lnTo>
                <a:close/>
              </a:path>
              <a:path w="4096384" h="836930">
                <a:moveTo>
                  <a:pt x="2605106" y="312420"/>
                </a:moveTo>
                <a:lnTo>
                  <a:pt x="2595894" y="312420"/>
                </a:lnTo>
                <a:lnTo>
                  <a:pt x="2597242" y="311150"/>
                </a:lnTo>
                <a:lnTo>
                  <a:pt x="2597576" y="308610"/>
                </a:lnTo>
                <a:lnTo>
                  <a:pt x="2593202" y="307340"/>
                </a:lnTo>
                <a:lnTo>
                  <a:pt x="2641146" y="307340"/>
                </a:lnTo>
                <a:lnTo>
                  <a:pt x="2637469" y="308610"/>
                </a:lnTo>
                <a:lnTo>
                  <a:pt x="2623388" y="308610"/>
                </a:lnTo>
                <a:lnTo>
                  <a:pt x="2622884" y="309880"/>
                </a:lnTo>
                <a:lnTo>
                  <a:pt x="2607621" y="309880"/>
                </a:lnTo>
                <a:lnTo>
                  <a:pt x="2607130" y="311150"/>
                </a:lnTo>
                <a:lnTo>
                  <a:pt x="2606305" y="311150"/>
                </a:lnTo>
                <a:lnTo>
                  <a:pt x="2605106" y="312420"/>
                </a:lnTo>
                <a:close/>
              </a:path>
              <a:path w="4096384" h="836930">
                <a:moveTo>
                  <a:pt x="2635449" y="316230"/>
                </a:moveTo>
                <a:lnTo>
                  <a:pt x="2634107" y="309880"/>
                </a:lnTo>
                <a:lnTo>
                  <a:pt x="2633793" y="309880"/>
                </a:lnTo>
                <a:lnTo>
                  <a:pt x="2641146" y="307340"/>
                </a:lnTo>
                <a:lnTo>
                  <a:pt x="2638614" y="312449"/>
                </a:lnTo>
                <a:lnTo>
                  <a:pt x="2635449" y="316230"/>
                </a:lnTo>
                <a:close/>
              </a:path>
              <a:path w="4096384" h="836930">
                <a:moveTo>
                  <a:pt x="2652565" y="316230"/>
                </a:moveTo>
                <a:lnTo>
                  <a:pt x="2635449" y="316230"/>
                </a:lnTo>
                <a:lnTo>
                  <a:pt x="2638638" y="312420"/>
                </a:lnTo>
                <a:lnTo>
                  <a:pt x="2641146" y="307340"/>
                </a:lnTo>
                <a:lnTo>
                  <a:pt x="2661444" y="307340"/>
                </a:lnTo>
                <a:lnTo>
                  <a:pt x="2661110" y="313332"/>
                </a:lnTo>
                <a:lnTo>
                  <a:pt x="2652565" y="316230"/>
                </a:lnTo>
                <a:close/>
              </a:path>
              <a:path w="4096384" h="836930">
                <a:moveTo>
                  <a:pt x="2661123" y="313328"/>
                </a:moveTo>
                <a:lnTo>
                  <a:pt x="2661444" y="307340"/>
                </a:lnTo>
                <a:lnTo>
                  <a:pt x="2664667" y="309941"/>
                </a:lnTo>
                <a:lnTo>
                  <a:pt x="2665403" y="311066"/>
                </a:lnTo>
                <a:lnTo>
                  <a:pt x="2665307" y="311534"/>
                </a:lnTo>
                <a:lnTo>
                  <a:pt x="2664960" y="312420"/>
                </a:lnTo>
                <a:lnTo>
                  <a:pt x="2663802" y="312420"/>
                </a:lnTo>
                <a:lnTo>
                  <a:pt x="2661123" y="313328"/>
                </a:lnTo>
                <a:close/>
              </a:path>
              <a:path w="4096384" h="836930">
                <a:moveTo>
                  <a:pt x="2668300" y="313690"/>
                </a:moveTo>
                <a:lnTo>
                  <a:pt x="2663127" y="313690"/>
                </a:lnTo>
                <a:lnTo>
                  <a:pt x="2664919" y="312449"/>
                </a:lnTo>
                <a:lnTo>
                  <a:pt x="2665043" y="312210"/>
                </a:lnTo>
                <a:lnTo>
                  <a:pt x="2665307" y="311534"/>
                </a:lnTo>
                <a:lnTo>
                  <a:pt x="2665403" y="311066"/>
                </a:lnTo>
                <a:lnTo>
                  <a:pt x="2664648" y="309912"/>
                </a:lnTo>
                <a:lnTo>
                  <a:pt x="2661444" y="307340"/>
                </a:lnTo>
                <a:lnTo>
                  <a:pt x="2675529" y="307340"/>
                </a:lnTo>
                <a:lnTo>
                  <a:pt x="2674180" y="309880"/>
                </a:lnTo>
                <a:lnTo>
                  <a:pt x="2668300" y="309880"/>
                </a:lnTo>
                <a:lnTo>
                  <a:pt x="2668300" y="313690"/>
                </a:lnTo>
                <a:close/>
              </a:path>
              <a:path w="4096384" h="836930">
                <a:moveTo>
                  <a:pt x="2677703" y="314960"/>
                </a:moveTo>
                <a:lnTo>
                  <a:pt x="2673068" y="312449"/>
                </a:lnTo>
                <a:lnTo>
                  <a:pt x="2673110" y="312210"/>
                </a:lnTo>
                <a:lnTo>
                  <a:pt x="2674220" y="309804"/>
                </a:lnTo>
                <a:lnTo>
                  <a:pt x="2675529" y="307340"/>
                </a:lnTo>
                <a:lnTo>
                  <a:pt x="2680210" y="309880"/>
                </a:lnTo>
                <a:lnTo>
                  <a:pt x="2679030" y="312449"/>
                </a:lnTo>
                <a:lnTo>
                  <a:pt x="2677703" y="314960"/>
                </a:lnTo>
                <a:close/>
              </a:path>
              <a:path w="4096384" h="836930">
                <a:moveTo>
                  <a:pt x="2700195" y="325120"/>
                </a:moveTo>
                <a:lnTo>
                  <a:pt x="2691604" y="325120"/>
                </a:lnTo>
                <a:lnTo>
                  <a:pt x="2695794" y="320040"/>
                </a:lnTo>
                <a:lnTo>
                  <a:pt x="2668300" y="320040"/>
                </a:lnTo>
                <a:lnTo>
                  <a:pt x="2671332" y="317500"/>
                </a:lnTo>
                <a:lnTo>
                  <a:pt x="2696135" y="317500"/>
                </a:lnTo>
                <a:lnTo>
                  <a:pt x="2696135" y="314960"/>
                </a:lnTo>
                <a:lnTo>
                  <a:pt x="2677703" y="314960"/>
                </a:lnTo>
                <a:lnTo>
                  <a:pt x="2679141" y="312210"/>
                </a:lnTo>
                <a:lnTo>
                  <a:pt x="2680210" y="309880"/>
                </a:lnTo>
                <a:lnTo>
                  <a:pt x="2675529" y="307340"/>
                </a:lnTo>
                <a:lnTo>
                  <a:pt x="2718930" y="307340"/>
                </a:lnTo>
                <a:lnTo>
                  <a:pt x="2717420" y="308610"/>
                </a:lnTo>
                <a:lnTo>
                  <a:pt x="2701825" y="308610"/>
                </a:lnTo>
                <a:lnTo>
                  <a:pt x="2702074" y="308766"/>
                </a:lnTo>
                <a:lnTo>
                  <a:pt x="2700168" y="309880"/>
                </a:lnTo>
                <a:lnTo>
                  <a:pt x="2700326" y="311150"/>
                </a:lnTo>
                <a:lnTo>
                  <a:pt x="2702499" y="312420"/>
                </a:lnTo>
                <a:lnTo>
                  <a:pt x="2717023" y="312420"/>
                </a:lnTo>
                <a:lnTo>
                  <a:pt x="2720441" y="316230"/>
                </a:lnTo>
                <a:lnTo>
                  <a:pt x="2723132" y="316230"/>
                </a:lnTo>
                <a:lnTo>
                  <a:pt x="2720958" y="320040"/>
                </a:lnTo>
                <a:lnTo>
                  <a:pt x="2725463" y="321310"/>
                </a:lnTo>
                <a:lnTo>
                  <a:pt x="2716427" y="321310"/>
                </a:lnTo>
                <a:lnTo>
                  <a:pt x="2715828" y="322437"/>
                </a:lnTo>
                <a:lnTo>
                  <a:pt x="2715752" y="323850"/>
                </a:lnTo>
                <a:lnTo>
                  <a:pt x="2701334" y="323850"/>
                </a:lnTo>
                <a:lnTo>
                  <a:pt x="2700195" y="325120"/>
                </a:lnTo>
                <a:close/>
              </a:path>
              <a:path w="4096384" h="836930">
                <a:moveTo>
                  <a:pt x="2825049" y="311150"/>
                </a:moveTo>
                <a:lnTo>
                  <a:pt x="2824382" y="311150"/>
                </a:lnTo>
                <a:lnTo>
                  <a:pt x="2824494" y="308515"/>
                </a:lnTo>
                <a:lnTo>
                  <a:pt x="2825881" y="307340"/>
                </a:lnTo>
                <a:lnTo>
                  <a:pt x="2826555" y="307340"/>
                </a:lnTo>
                <a:lnTo>
                  <a:pt x="2826442" y="308916"/>
                </a:lnTo>
                <a:lnTo>
                  <a:pt x="2826339" y="309912"/>
                </a:lnTo>
                <a:lnTo>
                  <a:pt x="2825049" y="311150"/>
                </a:lnTo>
                <a:close/>
              </a:path>
              <a:path w="4096384" h="836930">
                <a:moveTo>
                  <a:pt x="2845734" y="320040"/>
                </a:moveTo>
                <a:lnTo>
                  <a:pt x="2831237" y="320040"/>
                </a:lnTo>
                <a:lnTo>
                  <a:pt x="2834086" y="317500"/>
                </a:lnTo>
                <a:lnTo>
                  <a:pt x="2806257" y="317500"/>
                </a:lnTo>
                <a:lnTo>
                  <a:pt x="2806257" y="311150"/>
                </a:lnTo>
                <a:lnTo>
                  <a:pt x="2825049" y="311150"/>
                </a:lnTo>
                <a:lnTo>
                  <a:pt x="2826339" y="309912"/>
                </a:lnTo>
                <a:lnTo>
                  <a:pt x="2826442" y="308916"/>
                </a:lnTo>
                <a:lnTo>
                  <a:pt x="2826555" y="307340"/>
                </a:lnTo>
                <a:lnTo>
                  <a:pt x="2835952" y="307340"/>
                </a:lnTo>
                <a:lnTo>
                  <a:pt x="2835884" y="307809"/>
                </a:lnTo>
                <a:lnTo>
                  <a:pt x="2835768" y="309880"/>
                </a:lnTo>
                <a:lnTo>
                  <a:pt x="2835611" y="309880"/>
                </a:lnTo>
                <a:lnTo>
                  <a:pt x="2837451" y="312420"/>
                </a:lnTo>
                <a:lnTo>
                  <a:pt x="2878041" y="312420"/>
                </a:lnTo>
                <a:lnTo>
                  <a:pt x="2878611" y="313690"/>
                </a:lnTo>
                <a:lnTo>
                  <a:pt x="2857900" y="313690"/>
                </a:lnTo>
                <a:lnTo>
                  <a:pt x="2857900" y="314960"/>
                </a:lnTo>
                <a:lnTo>
                  <a:pt x="2846671" y="314960"/>
                </a:lnTo>
                <a:lnTo>
                  <a:pt x="2844831" y="316230"/>
                </a:lnTo>
                <a:lnTo>
                  <a:pt x="2843973" y="317500"/>
                </a:lnTo>
                <a:lnTo>
                  <a:pt x="2843973" y="318770"/>
                </a:lnTo>
                <a:lnTo>
                  <a:pt x="2844647" y="318770"/>
                </a:lnTo>
                <a:lnTo>
                  <a:pt x="2845734" y="320040"/>
                </a:lnTo>
                <a:close/>
              </a:path>
              <a:path w="4096384" h="836930">
                <a:moveTo>
                  <a:pt x="2837451" y="312420"/>
                </a:moveTo>
                <a:lnTo>
                  <a:pt x="2835611" y="309880"/>
                </a:lnTo>
                <a:lnTo>
                  <a:pt x="2835768" y="309880"/>
                </a:lnTo>
                <a:lnTo>
                  <a:pt x="2835884" y="307809"/>
                </a:lnTo>
                <a:lnTo>
                  <a:pt x="2835952" y="307340"/>
                </a:lnTo>
                <a:lnTo>
                  <a:pt x="2838617" y="307340"/>
                </a:lnTo>
                <a:lnTo>
                  <a:pt x="2839055" y="309493"/>
                </a:lnTo>
                <a:lnTo>
                  <a:pt x="2838942" y="310350"/>
                </a:lnTo>
                <a:lnTo>
                  <a:pt x="2838617" y="311150"/>
                </a:lnTo>
                <a:lnTo>
                  <a:pt x="2837451" y="312420"/>
                </a:lnTo>
                <a:close/>
              </a:path>
              <a:path w="4096384" h="836930">
                <a:moveTo>
                  <a:pt x="2864088" y="312420"/>
                </a:moveTo>
                <a:lnTo>
                  <a:pt x="2837451" y="312420"/>
                </a:lnTo>
                <a:lnTo>
                  <a:pt x="2838617" y="311150"/>
                </a:lnTo>
                <a:lnTo>
                  <a:pt x="2838942" y="310350"/>
                </a:lnTo>
                <a:lnTo>
                  <a:pt x="2839055" y="309493"/>
                </a:lnTo>
                <a:lnTo>
                  <a:pt x="2838617" y="307340"/>
                </a:lnTo>
                <a:lnTo>
                  <a:pt x="2863263" y="307340"/>
                </a:lnTo>
                <a:lnTo>
                  <a:pt x="2863381" y="310245"/>
                </a:lnTo>
                <a:lnTo>
                  <a:pt x="2864088" y="312420"/>
                </a:lnTo>
                <a:close/>
              </a:path>
              <a:path w="4096384" h="836930">
                <a:moveTo>
                  <a:pt x="2865279" y="312420"/>
                </a:moveTo>
                <a:lnTo>
                  <a:pt x="2864088" y="312420"/>
                </a:lnTo>
                <a:lnTo>
                  <a:pt x="2863381" y="310245"/>
                </a:lnTo>
                <a:lnTo>
                  <a:pt x="2863263" y="307340"/>
                </a:lnTo>
                <a:lnTo>
                  <a:pt x="2867611" y="307340"/>
                </a:lnTo>
                <a:lnTo>
                  <a:pt x="2866896" y="309941"/>
                </a:lnTo>
                <a:lnTo>
                  <a:pt x="2865279" y="312420"/>
                </a:lnTo>
                <a:close/>
              </a:path>
              <a:path w="4096384" h="836930">
                <a:moveTo>
                  <a:pt x="2935178" y="312420"/>
                </a:moveTo>
                <a:lnTo>
                  <a:pt x="2927307" y="312420"/>
                </a:lnTo>
                <a:lnTo>
                  <a:pt x="2930156" y="307340"/>
                </a:lnTo>
                <a:lnTo>
                  <a:pt x="2932487" y="307340"/>
                </a:lnTo>
                <a:lnTo>
                  <a:pt x="2934013" y="308610"/>
                </a:lnTo>
                <a:lnTo>
                  <a:pt x="2935178" y="312420"/>
                </a:lnTo>
                <a:close/>
              </a:path>
              <a:path w="4096384" h="836930">
                <a:moveTo>
                  <a:pt x="2945815" y="312420"/>
                </a:moveTo>
                <a:lnTo>
                  <a:pt x="2935178" y="312420"/>
                </a:lnTo>
                <a:lnTo>
                  <a:pt x="2934013" y="308610"/>
                </a:lnTo>
                <a:lnTo>
                  <a:pt x="2932487" y="307340"/>
                </a:lnTo>
                <a:lnTo>
                  <a:pt x="2987312" y="307340"/>
                </a:lnTo>
                <a:lnTo>
                  <a:pt x="2984621" y="308610"/>
                </a:lnTo>
                <a:lnTo>
                  <a:pt x="2982781" y="309880"/>
                </a:lnTo>
                <a:lnTo>
                  <a:pt x="2942374" y="309880"/>
                </a:lnTo>
                <a:lnTo>
                  <a:pt x="2945815" y="312420"/>
                </a:lnTo>
                <a:close/>
              </a:path>
              <a:path w="4096384" h="836930">
                <a:moveTo>
                  <a:pt x="2988321" y="312420"/>
                </a:moveTo>
                <a:lnTo>
                  <a:pt x="2983613" y="312420"/>
                </a:lnTo>
                <a:lnTo>
                  <a:pt x="2983014" y="310591"/>
                </a:lnTo>
                <a:lnTo>
                  <a:pt x="2982891" y="309804"/>
                </a:lnTo>
                <a:lnTo>
                  <a:pt x="2984621" y="308610"/>
                </a:lnTo>
                <a:lnTo>
                  <a:pt x="2987312" y="307340"/>
                </a:lnTo>
                <a:lnTo>
                  <a:pt x="2988321" y="312420"/>
                </a:lnTo>
                <a:close/>
              </a:path>
              <a:path w="4096384" h="836930">
                <a:moveTo>
                  <a:pt x="3063539" y="312420"/>
                </a:moveTo>
                <a:lnTo>
                  <a:pt x="3054114" y="312420"/>
                </a:lnTo>
                <a:lnTo>
                  <a:pt x="3057874" y="309804"/>
                </a:lnTo>
                <a:lnTo>
                  <a:pt x="3061028" y="307340"/>
                </a:lnTo>
                <a:lnTo>
                  <a:pt x="3062907" y="308610"/>
                </a:lnTo>
                <a:lnTo>
                  <a:pt x="3063539" y="312420"/>
                </a:lnTo>
                <a:close/>
              </a:path>
              <a:path w="4096384" h="836930">
                <a:moveTo>
                  <a:pt x="3063977" y="315068"/>
                </a:moveTo>
                <a:lnTo>
                  <a:pt x="3062907" y="308610"/>
                </a:lnTo>
                <a:lnTo>
                  <a:pt x="3061028" y="307340"/>
                </a:lnTo>
                <a:lnTo>
                  <a:pt x="3073558" y="307340"/>
                </a:lnTo>
                <a:lnTo>
                  <a:pt x="3069115" y="309880"/>
                </a:lnTo>
                <a:lnTo>
                  <a:pt x="3069946" y="309880"/>
                </a:lnTo>
                <a:lnTo>
                  <a:pt x="3066424" y="311150"/>
                </a:lnTo>
                <a:lnTo>
                  <a:pt x="3065507" y="314960"/>
                </a:lnTo>
                <a:lnTo>
                  <a:pt x="3064250" y="314960"/>
                </a:lnTo>
                <a:lnTo>
                  <a:pt x="3063977" y="315068"/>
                </a:lnTo>
                <a:close/>
              </a:path>
              <a:path w="4096384" h="836930">
                <a:moveTo>
                  <a:pt x="3368065" y="312420"/>
                </a:moveTo>
                <a:lnTo>
                  <a:pt x="3362296" y="312420"/>
                </a:lnTo>
                <a:lnTo>
                  <a:pt x="3363446" y="310951"/>
                </a:lnTo>
                <a:lnTo>
                  <a:pt x="3370500" y="307340"/>
                </a:lnTo>
                <a:lnTo>
                  <a:pt x="3368213" y="309804"/>
                </a:lnTo>
                <a:lnTo>
                  <a:pt x="3368110" y="309941"/>
                </a:lnTo>
                <a:lnTo>
                  <a:pt x="3367574" y="310951"/>
                </a:lnTo>
                <a:lnTo>
                  <a:pt x="3367649" y="311534"/>
                </a:lnTo>
                <a:lnTo>
                  <a:pt x="3368065" y="312420"/>
                </a:lnTo>
                <a:close/>
              </a:path>
              <a:path w="4096384" h="836930">
                <a:moveTo>
                  <a:pt x="3359791" y="318370"/>
                </a:moveTo>
                <a:lnTo>
                  <a:pt x="3353725" y="313690"/>
                </a:lnTo>
                <a:lnTo>
                  <a:pt x="3368660" y="313690"/>
                </a:lnTo>
                <a:lnTo>
                  <a:pt x="3367649" y="311534"/>
                </a:lnTo>
                <a:lnTo>
                  <a:pt x="3367574" y="310951"/>
                </a:lnTo>
                <a:lnTo>
                  <a:pt x="3368110" y="309941"/>
                </a:lnTo>
                <a:lnTo>
                  <a:pt x="3368213" y="309804"/>
                </a:lnTo>
                <a:lnTo>
                  <a:pt x="3370500" y="307340"/>
                </a:lnTo>
                <a:lnTo>
                  <a:pt x="3472418" y="307340"/>
                </a:lnTo>
                <a:lnTo>
                  <a:pt x="3472418" y="308610"/>
                </a:lnTo>
                <a:lnTo>
                  <a:pt x="3377022" y="308610"/>
                </a:lnTo>
                <a:lnTo>
                  <a:pt x="3376695" y="311150"/>
                </a:lnTo>
                <a:lnTo>
                  <a:pt x="3373349" y="311150"/>
                </a:lnTo>
                <a:lnTo>
                  <a:pt x="3369978" y="314960"/>
                </a:lnTo>
                <a:lnTo>
                  <a:pt x="3361438" y="314960"/>
                </a:lnTo>
                <a:lnTo>
                  <a:pt x="3359791" y="31837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72418" y="308610"/>
                </a:lnTo>
                <a:lnTo>
                  <a:pt x="3472418" y="307340"/>
                </a:lnTo>
                <a:lnTo>
                  <a:pt x="3479797" y="312420"/>
                </a:lnTo>
                <a:lnTo>
                  <a:pt x="3472235" y="313690"/>
                </a:lnTo>
                <a:lnTo>
                  <a:pt x="3468227" y="313690"/>
                </a:lnTo>
                <a:lnTo>
                  <a:pt x="3467563" y="314704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572007" y="312420"/>
                </a:moveTo>
                <a:lnTo>
                  <a:pt x="3568826" y="312420"/>
                </a:lnTo>
                <a:lnTo>
                  <a:pt x="3565695" y="311206"/>
                </a:lnTo>
                <a:lnTo>
                  <a:pt x="3565619" y="311066"/>
                </a:lnTo>
                <a:lnTo>
                  <a:pt x="3568639" y="307340"/>
                </a:lnTo>
                <a:lnTo>
                  <a:pt x="3572007" y="312420"/>
                </a:lnTo>
                <a:close/>
              </a:path>
              <a:path w="4096384" h="836930">
                <a:moveTo>
                  <a:pt x="3756196" y="312420"/>
                </a:moveTo>
                <a:lnTo>
                  <a:pt x="3572007" y="312420"/>
                </a:lnTo>
                <a:lnTo>
                  <a:pt x="3568639" y="307340"/>
                </a:lnTo>
                <a:lnTo>
                  <a:pt x="3756196" y="307340"/>
                </a:lnTo>
                <a:lnTo>
                  <a:pt x="3756196" y="312420"/>
                </a:lnTo>
                <a:close/>
              </a:path>
              <a:path w="4096384" h="836930">
                <a:moveTo>
                  <a:pt x="3781360" y="313690"/>
                </a:moveTo>
                <a:lnTo>
                  <a:pt x="3756196" y="313690"/>
                </a:lnTo>
                <a:lnTo>
                  <a:pt x="3756196" y="307340"/>
                </a:lnTo>
                <a:lnTo>
                  <a:pt x="3780685" y="307340"/>
                </a:lnTo>
                <a:lnTo>
                  <a:pt x="3780787" y="311534"/>
                </a:lnTo>
                <a:lnTo>
                  <a:pt x="3781360" y="313690"/>
                </a:lnTo>
                <a:close/>
              </a:path>
              <a:path w="4096384" h="836930">
                <a:moveTo>
                  <a:pt x="3782676" y="314960"/>
                </a:moveTo>
                <a:lnTo>
                  <a:pt x="3781367" y="313697"/>
                </a:lnTo>
                <a:lnTo>
                  <a:pt x="3780787" y="311534"/>
                </a:lnTo>
                <a:lnTo>
                  <a:pt x="3780685" y="307340"/>
                </a:lnTo>
                <a:lnTo>
                  <a:pt x="3788065" y="309880"/>
                </a:lnTo>
                <a:lnTo>
                  <a:pt x="3784532" y="313697"/>
                </a:lnTo>
                <a:lnTo>
                  <a:pt x="3782676" y="314960"/>
                </a:lnTo>
                <a:close/>
              </a:path>
              <a:path w="4096384" h="836930">
                <a:moveTo>
                  <a:pt x="761068" y="308610"/>
                </a:moveTo>
                <a:lnTo>
                  <a:pt x="758554" y="308610"/>
                </a:lnTo>
                <a:lnTo>
                  <a:pt x="755038" y="307499"/>
                </a:lnTo>
                <a:lnTo>
                  <a:pt x="761068" y="308610"/>
                </a:lnTo>
                <a:close/>
              </a:path>
              <a:path w="4096384" h="836930">
                <a:moveTo>
                  <a:pt x="758554" y="308610"/>
                </a:moveTo>
                <a:lnTo>
                  <a:pt x="755038" y="308610"/>
                </a:lnTo>
                <a:lnTo>
                  <a:pt x="755038" y="307499"/>
                </a:lnTo>
                <a:lnTo>
                  <a:pt x="758554" y="308610"/>
                </a:lnTo>
                <a:close/>
              </a:path>
              <a:path w="4096384" h="836930">
                <a:moveTo>
                  <a:pt x="843780" y="320587"/>
                </a:moveTo>
                <a:lnTo>
                  <a:pt x="844213" y="320040"/>
                </a:lnTo>
                <a:lnTo>
                  <a:pt x="843041" y="319636"/>
                </a:lnTo>
                <a:lnTo>
                  <a:pt x="843107" y="314532"/>
                </a:lnTo>
                <a:lnTo>
                  <a:pt x="844053" y="308392"/>
                </a:lnTo>
                <a:lnTo>
                  <a:pt x="844515" y="307809"/>
                </a:lnTo>
                <a:lnTo>
                  <a:pt x="849916" y="316230"/>
                </a:lnTo>
                <a:lnTo>
                  <a:pt x="848234" y="316230"/>
                </a:lnTo>
                <a:lnTo>
                  <a:pt x="843780" y="320587"/>
                </a:lnTo>
                <a:close/>
              </a:path>
              <a:path w="4096384" h="836930">
                <a:moveTo>
                  <a:pt x="1607407" y="311150"/>
                </a:moveTo>
                <a:lnTo>
                  <a:pt x="1605140" y="310245"/>
                </a:lnTo>
                <a:lnTo>
                  <a:pt x="1607016" y="308392"/>
                </a:lnTo>
                <a:lnTo>
                  <a:pt x="1607142" y="309131"/>
                </a:lnTo>
                <a:lnTo>
                  <a:pt x="1607407" y="311150"/>
                </a:lnTo>
                <a:close/>
              </a:path>
              <a:path w="4096384" h="836930">
                <a:moveTo>
                  <a:pt x="843627" y="311150"/>
                </a:moveTo>
                <a:lnTo>
                  <a:pt x="841869" y="311150"/>
                </a:lnTo>
                <a:lnTo>
                  <a:pt x="844051" y="308395"/>
                </a:lnTo>
                <a:lnTo>
                  <a:pt x="843627" y="311150"/>
                </a:lnTo>
                <a:close/>
              </a:path>
              <a:path w="4096384" h="836930">
                <a:moveTo>
                  <a:pt x="1952382" y="312420"/>
                </a:moveTo>
                <a:lnTo>
                  <a:pt x="1950876" y="311150"/>
                </a:lnTo>
                <a:lnTo>
                  <a:pt x="1949867" y="311150"/>
                </a:lnTo>
                <a:lnTo>
                  <a:pt x="1946181" y="308610"/>
                </a:lnTo>
                <a:lnTo>
                  <a:pt x="1946456" y="308515"/>
                </a:lnTo>
                <a:lnTo>
                  <a:pt x="1953261" y="308610"/>
                </a:lnTo>
                <a:lnTo>
                  <a:pt x="1952382" y="312420"/>
                </a:lnTo>
                <a:close/>
              </a:path>
              <a:path w="4096384" h="836930">
                <a:moveTo>
                  <a:pt x="181254" y="312420"/>
                </a:moveTo>
                <a:lnTo>
                  <a:pt x="177063" y="309880"/>
                </a:lnTo>
                <a:lnTo>
                  <a:pt x="180580" y="308610"/>
                </a:lnTo>
                <a:lnTo>
                  <a:pt x="182256" y="308610"/>
                </a:lnTo>
                <a:lnTo>
                  <a:pt x="181797" y="310951"/>
                </a:lnTo>
                <a:lnTo>
                  <a:pt x="181710" y="311270"/>
                </a:lnTo>
                <a:lnTo>
                  <a:pt x="181254" y="31242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75721" y="317500"/>
                </a:lnTo>
                <a:lnTo>
                  <a:pt x="176055" y="313690"/>
                </a:lnTo>
                <a:lnTo>
                  <a:pt x="175387" y="313690"/>
                </a:lnTo>
                <a:lnTo>
                  <a:pt x="173875" y="312420"/>
                </a:lnTo>
                <a:lnTo>
                  <a:pt x="181254" y="312420"/>
                </a:lnTo>
                <a:lnTo>
                  <a:pt x="181710" y="311270"/>
                </a:lnTo>
                <a:lnTo>
                  <a:pt x="181797" y="310951"/>
                </a:lnTo>
                <a:lnTo>
                  <a:pt x="182256" y="308610"/>
                </a:lnTo>
                <a:lnTo>
                  <a:pt x="287696" y="308610"/>
                </a:lnTo>
                <a:lnTo>
                  <a:pt x="290040" y="309880"/>
                </a:lnTo>
                <a:lnTo>
                  <a:pt x="345861" y="309880"/>
                </a:lnTo>
                <a:lnTo>
                  <a:pt x="345861" y="311150"/>
                </a:lnTo>
                <a:lnTo>
                  <a:pt x="184102" y="311150"/>
                </a:lnTo>
                <a:lnTo>
                  <a:pt x="183992" y="314532"/>
                </a:lnTo>
                <a:lnTo>
                  <a:pt x="183887" y="315326"/>
                </a:lnTo>
                <a:lnTo>
                  <a:pt x="183948" y="316457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45861" y="321310"/>
                </a:moveTo>
                <a:lnTo>
                  <a:pt x="345861" y="308610"/>
                </a:lnTo>
                <a:lnTo>
                  <a:pt x="351626" y="314850"/>
                </a:lnTo>
                <a:lnTo>
                  <a:pt x="351531" y="315173"/>
                </a:lnTo>
                <a:lnTo>
                  <a:pt x="345861" y="321310"/>
                </a:lnTo>
                <a:close/>
              </a:path>
              <a:path w="4096384" h="836930">
                <a:moveTo>
                  <a:pt x="367904" y="321310"/>
                </a:moveTo>
                <a:lnTo>
                  <a:pt x="345861" y="321310"/>
                </a:lnTo>
                <a:lnTo>
                  <a:pt x="351531" y="315173"/>
                </a:lnTo>
                <a:lnTo>
                  <a:pt x="351626" y="314850"/>
                </a:lnTo>
                <a:lnTo>
                  <a:pt x="345861" y="308610"/>
                </a:lnTo>
                <a:lnTo>
                  <a:pt x="352736" y="308610"/>
                </a:lnTo>
                <a:lnTo>
                  <a:pt x="352618" y="309493"/>
                </a:lnTo>
                <a:lnTo>
                  <a:pt x="352663" y="309941"/>
                </a:lnTo>
                <a:lnTo>
                  <a:pt x="354576" y="311150"/>
                </a:lnTo>
                <a:lnTo>
                  <a:pt x="360109" y="311150"/>
                </a:lnTo>
                <a:lnTo>
                  <a:pt x="360221" y="314532"/>
                </a:lnTo>
                <a:lnTo>
                  <a:pt x="360784" y="318770"/>
                </a:lnTo>
                <a:lnTo>
                  <a:pt x="394643" y="318770"/>
                </a:lnTo>
                <a:lnTo>
                  <a:pt x="394806" y="320040"/>
                </a:lnTo>
                <a:lnTo>
                  <a:pt x="368320" y="320040"/>
                </a:lnTo>
                <a:lnTo>
                  <a:pt x="367904" y="321310"/>
                </a:lnTo>
                <a:close/>
              </a:path>
              <a:path w="4096384" h="836930">
                <a:moveTo>
                  <a:pt x="463205" y="309880"/>
                </a:moveTo>
                <a:lnTo>
                  <a:pt x="462865" y="309880"/>
                </a:lnTo>
                <a:lnTo>
                  <a:pt x="461693" y="308610"/>
                </a:lnTo>
                <a:lnTo>
                  <a:pt x="463205" y="309880"/>
                </a:lnTo>
                <a:close/>
              </a:path>
              <a:path w="4096384" h="836930">
                <a:moveTo>
                  <a:pt x="522765" y="316230"/>
                </a:moveTo>
                <a:lnTo>
                  <a:pt x="469734" y="316230"/>
                </a:lnTo>
                <a:lnTo>
                  <a:pt x="470926" y="315102"/>
                </a:lnTo>
                <a:lnTo>
                  <a:pt x="471047" y="314850"/>
                </a:lnTo>
                <a:lnTo>
                  <a:pt x="470408" y="312420"/>
                </a:lnTo>
                <a:lnTo>
                  <a:pt x="431180" y="312420"/>
                </a:lnTo>
                <a:lnTo>
                  <a:pt x="437053" y="309880"/>
                </a:lnTo>
                <a:lnTo>
                  <a:pt x="463205" y="309880"/>
                </a:lnTo>
                <a:lnTo>
                  <a:pt x="461693" y="308610"/>
                </a:lnTo>
                <a:lnTo>
                  <a:pt x="515123" y="308610"/>
                </a:lnTo>
                <a:lnTo>
                  <a:pt x="517009" y="314960"/>
                </a:lnTo>
                <a:lnTo>
                  <a:pt x="525502" y="314960"/>
                </a:lnTo>
                <a:lnTo>
                  <a:pt x="522765" y="316230"/>
                </a:lnTo>
                <a:close/>
              </a:path>
              <a:path w="4096384" h="836930">
                <a:moveTo>
                  <a:pt x="656977" y="317500"/>
                </a:moveTo>
                <a:lnTo>
                  <a:pt x="618089" y="317500"/>
                </a:lnTo>
                <a:lnTo>
                  <a:pt x="619415" y="315263"/>
                </a:lnTo>
                <a:lnTo>
                  <a:pt x="619541" y="314798"/>
                </a:lnTo>
                <a:lnTo>
                  <a:pt x="618757" y="312420"/>
                </a:lnTo>
                <a:lnTo>
                  <a:pt x="674911" y="312420"/>
                </a:lnTo>
                <a:lnTo>
                  <a:pt x="679776" y="308610"/>
                </a:lnTo>
                <a:lnTo>
                  <a:pt x="680274" y="308610"/>
                </a:lnTo>
                <a:lnTo>
                  <a:pt x="681787" y="309880"/>
                </a:lnTo>
                <a:lnTo>
                  <a:pt x="684131" y="309880"/>
                </a:lnTo>
                <a:lnTo>
                  <a:pt x="682959" y="313690"/>
                </a:lnTo>
                <a:lnTo>
                  <a:pt x="670216" y="313690"/>
                </a:lnTo>
                <a:lnTo>
                  <a:pt x="670216" y="314960"/>
                </a:lnTo>
                <a:lnTo>
                  <a:pt x="656977" y="314960"/>
                </a:lnTo>
                <a:lnTo>
                  <a:pt x="656977" y="317500"/>
                </a:lnTo>
                <a:close/>
              </a:path>
              <a:path w="4096384" h="836930">
                <a:moveTo>
                  <a:pt x="681787" y="309880"/>
                </a:moveTo>
                <a:lnTo>
                  <a:pt x="680274" y="308610"/>
                </a:lnTo>
                <a:lnTo>
                  <a:pt x="681200" y="308610"/>
                </a:lnTo>
                <a:lnTo>
                  <a:pt x="681787" y="309880"/>
                </a:lnTo>
                <a:close/>
              </a:path>
              <a:path w="4096384" h="836930">
                <a:moveTo>
                  <a:pt x="938588" y="309880"/>
                </a:moveTo>
                <a:lnTo>
                  <a:pt x="934227" y="309880"/>
                </a:lnTo>
                <a:lnTo>
                  <a:pt x="930377" y="308610"/>
                </a:lnTo>
                <a:lnTo>
                  <a:pt x="938588" y="309880"/>
                </a:lnTo>
                <a:close/>
              </a:path>
              <a:path w="4096384" h="836930">
                <a:moveTo>
                  <a:pt x="984521" y="309880"/>
                </a:moveTo>
                <a:lnTo>
                  <a:pt x="938588" y="309880"/>
                </a:lnTo>
                <a:lnTo>
                  <a:pt x="930377" y="308610"/>
                </a:lnTo>
                <a:lnTo>
                  <a:pt x="984521" y="308610"/>
                </a:lnTo>
                <a:lnTo>
                  <a:pt x="984521" y="309880"/>
                </a:lnTo>
                <a:close/>
              </a:path>
              <a:path w="4096384" h="836930">
                <a:moveTo>
                  <a:pt x="991056" y="313690"/>
                </a:moveTo>
                <a:lnTo>
                  <a:pt x="984521" y="313690"/>
                </a:lnTo>
                <a:lnTo>
                  <a:pt x="989379" y="308610"/>
                </a:lnTo>
                <a:lnTo>
                  <a:pt x="995076" y="308610"/>
                </a:lnTo>
                <a:lnTo>
                  <a:pt x="991875" y="312449"/>
                </a:lnTo>
                <a:lnTo>
                  <a:pt x="991056" y="31369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92732" y="316230"/>
                </a:lnTo>
                <a:lnTo>
                  <a:pt x="991336" y="315052"/>
                </a:lnTo>
                <a:lnTo>
                  <a:pt x="991211" y="314850"/>
                </a:lnTo>
                <a:lnTo>
                  <a:pt x="991090" y="313637"/>
                </a:lnTo>
                <a:lnTo>
                  <a:pt x="991894" y="312420"/>
                </a:lnTo>
                <a:lnTo>
                  <a:pt x="995076" y="30861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82463" y="309941"/>
                </a:lnTo>
                <a:lnTo>
                  <a:pt x="1282450" y="309804"/>
                </a:lnTo>
                <a:lnTo>
                  <a:pt x="1283392" y="308610"/>
                </a:lnTo>
                <a:lnTo>
                  <a:pt x="1285239" y="308610"/>
                </a:lnTo>
                <a:lnTo>
                  <a:pt x="1285471" y="309493"/>
                </a:lnTo>
                <a:lnTo>
                  <a:pt x="1285491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259509" y="316230"/>
                </a:moveTo>
                <a:lnTo>
                  <a:pt x="1252218" y="316230"/>
                </a:lnTo>
                <a:lnTo>
                  <a:pt x="1252915" y="315173"/>
                </a:lnTo>
                <a:lnTo>
                  <a:pt x="1252990" y="314850"/>
                </a:lnTo>
                <a:lnTo>
                  <a:pt x="1251543" y="312420"/>
                </a:lnTo>
                <a:lnTo>
                  <a:pt x="1249533" y="311150"/>
                </a:lnTo>
                <a:lnTo>
                  <a:pt x="1283896" y="311150"/>
                </a:lnTo>
                <a:lnTo>
                  <a:pt x="1285491" y="309941"/>
                </a:lnTo>
                <a:lnTo>
                  <a:pt x="1285471" y="309493"/>
                </a:lnTo>
                <a:lnTo>
                  <a:pt x="1285239" y="308610"/>
                </a:lnTo>
                <a:lnTo>
                  <a:pt x="1294455" y="308610"/>
                </a:lnTo>
                <a:lnTo>
                  <a:pt x="1297221" y="312420"/>
                </a:lnTo>
                <a:lnTo>
                  <a:pt x="1262105" y="312420"/>
                </a:lnTo>
                <a:lnTo>
                  <a:pt x="1261389" y="313753"/>
                </a:lnTo>
                <a:lnTo>
                  <a:pt x="1259509" y="316230"/>
                </a:lnTo>
                <a:close/>
              </a:path>
              <a:path w="4096384" h="836930">
                <a:moveTo>
                  <a:pt x="1454036" y="313690"/>
                </a:moveTo>
                <a:lnTo>
                  <a:pt x="1453034" y="313690"/>
                </a:lnTo>
                <a:lnTo>
                  <a:pt x="1452389" y="311735"/>
                </a:lnTo>
                <a:lnTo>
                  <a:pt x="1452288" y="310951"/>
                </a:lnTo>
                <a:lnTo>
                  <a:pt x="1453368" y="308610"/>
                </a:lnTo>
                <a:lnTo>
                  <a:pt x="1454370" y="308610"/>
                </a:lnTo>
                <a:lnTo>
                  <a:pt x="1455143" y="310951"/>
                </a:lnTo>
                <a:lnTo>
                  <a:pt x="1455031" y="311534"/>
                </a:lnTo>
                <a:lnTo>
                  <a:pt x="1454036" y="31369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4036" y="313690"/>
                </a:lnTo>
                <a:lnTo>
                  <a:pt x="1455031" y="311534"/>
                </a:lnTo>
                <a:lnTo>
                  <a:pt x="1455143" y="310951"/>
                </a:lnTo>
                <a:lnTo>
                  <a:pt x="1454370" y="308610"/>
                </a:lnTo>
                <a:lnTo>
                  <a:pt x="1460007" y="30861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34667" y="318770"/>
                </a:moveTo>
                <a:lnTo>
                  <a:pt x="1528466" y="318770"/>
                </a:lnTo>
                <a:lnTo>
                  <a:pt x="1529910" y="317551"/>
                </a:lnTo>
                <a:lnTo>
                  <a:pt x="1529998" y="317299"/>
                </a:lnTo>
                <a:lnTo>
                  <a:pt x="1532827" y="316230"/>
                </a:lnTo>
                <a:lnTo>
                  <a:pt x="1531314" y="316230"/>
                </a:lnTo>
                <a:lnTo>
                  <a:pt x="1537011" y="308610"/>
                </a:lnTo>
                <a:lnTo>
                  <a:pt x="1536513" y="309880"/>
                </a:lnTo>
                <a:lnTo>
                  <a:pt x="1544219" y="309880"/>
                </a:lnTo>
                <a:lnTo>
                  <a:pt x="1543717" y="313690"/>
                </a:lnTo>
                <a:lnTo>
                  <a:pt x="1540697" y="313690"/>
                </a:lnTo>
                <a:lnTo>
                  <a:pt x="1540649" y="314990"/>
                </a:lnTo>
                <a:lnTo>
                  <a:pt x="1534667" y="318770"/>
                </a:lnTo>
                <a:close/>
              </a:path>
              <a:path w="4096384" h="836930">
                <a:moveTo>
                  <a:pt x="1536513" y="309880"/>
                </a:moveTo>
                <a:lnTo>
                  <a:pt x="1537011" y="308610"/>
                </a:lnTo>
                <a:lnTo>
                  <a:pt x="1537183" y="308610"/>
                </a:lnTo>
                <a:lnTo>
                  <a:pt x="1536513" y="309880"/>
                </a:lnTo>
                <a:close/>
              </a:path>
              <a:path w="4096384" h="836930">
                <a:moveTo>
                  <a:pt x="1559332" y="311895"/>
                </a:moveTo>
                <a:lnTo>
                  <a:pt x="1561644" y="308610"/>
                </a:lnTo>
                <a:lnTo>
                  <a:pt x="1561364" y="311270"/>
                </a:lnTo>
                <a:lnTo>
                  <a:pt x="1559332" y="311895"/>
                </a:lnTo>
                <a:close/>
              </a:path>
              <a:path w="4096384" h="836930">
                <a:moveTo>
                  <a:pt x="1561364" y="311270"/>
                </a:moveTo>
                <a:lnTo>
                  <a:pt x="1561644" y="308610"/>
                </a:lnTo>
                <a:lnTo>
                  <a:pt x="1570025" y="308610"/>
                </a:lnTo>
                <a:lnTo>
                  <a:pt x="1561364" y="311270"/>
                </a:lnTo>
                <a:close/>
              </a:path>
              <a:path w="4096384" h="836930">
                <a:moveTo>
                  <a:pt x="1682838" y="313690"/>
                </a:moveTo>
                <a:lnTo>
                  <a:pt x="1682085" y="313328"/>
                </a:lnTo>
                <a:lnTo>
                  <a:pt x="1682505" y="312420"/>
                </a:lnTo>
                <a:lnTo>
                  <a:pt x="1680066" y="311735"/>
                </a:lnTo>
                <a:lnTo>
                  <a:pt x="1680068" y="311066"/>
                </a:lnTo>
                <a:lnTo>
                  <a:pt x="1682334" y="308610"/>
                </a:lnTo>
                <a:lnTo>
                  <a:pt x="1685019" y="309880"/>
                </a:lnTo>
                <a:lnTo>
                  <a:pt x="1685132" y="310720"/>
                </a:lnTo>
                <a:lnTo>
                  <a:pt x="1685077" y="311270"/>
                </a:lnTo>
                <a:lnTo>
                  <a:pt x="1682838" y="31369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02286" y="321310"/>
                </a:lnTo>
                <a:lnTo>
                  <a:pt x="1702353" y="319967"/>
                </a:lnTo>
                <a:lnTo>
                  <a:pt x="1700773" y="318770"/>
                </a:lnTo>
                <a:lnTo>
                  <a:pt x="1688876" y="318770"/>
                </a:lnTo>
                <a:lnTo>
                  <a:pt x="1694075" y="317500"/>
                </a:lnTo>
                <a:lnTo>
                  <a:pt x="1705134" y="317500"/>
                </a:lnTo>
                <a:lnTo>
                  <a:pt x="1706686" y="315148"/>
                </a:lnTo>
                <a:lnTo>
                  <a:pt x="1706799" y="314945"/>
                </a:lnTo>
                <a:lnTo>
                  <a:pt x="1705802" y="313690"/>
                </a:lnTo>
                <a:lnTo>
                  <a:pt x="1682838" y="313690"/>
                </a:lnTo>
                <a:lnTo>
                  <a:pt x="1685077" y="311270"/>
                </a:lnTo>
                <a:lnTo>
                  <a:pt x="1685132" y="310720"/>
                </a:lnTo>
                <a:lnTo>
                  <a:pt x="1685019" y="309880"/>
                </a:lnTo>
                <a:lnTo>
                  <a:pt x="1682334" y="308610"/>
                </a:lnTo>
                <a:lnTo>
                  <a:pt x="1695247" y="308610"/>
                </a:lnTo>
                <a:lnTo>
                  <a:pt x="1694459" y="309804"/>
                </a:lnTo>
                <a:lnTo>
                  <a:pt x="1694449" y="309941"/>
                </a:lnTo>
                <a:lnTo>
                  <a:pt x="1696085" y="312420"/>
                </a:lnTo>
                <a:lnTo>
                  <a:pt x="1716632" y="31242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696085" y="312420"/>
                </a:moveTo>
                <a:lnTo>
                  <a:pt x="1694449" y="309941"/>
                </a:lnTo>
                <a:lnTo>
                  <a:pt x="1694459" y="309804"/>
                </a:lnTo>
                <a:lnTo>
                  <a:pt x="1695247" y="308610"/>
                </a:lnTo>
                <a:lnTo>
                  <a:pt x="1696419" y="308610"/>
                </a:lnTo>
                <a:lnTo>
                  <a:pt x="1697591" y="309880"/>
                </a:lnTo>
                <a:lnTo>
                  <a:pt x="1698429" y="309880"/>
                </a:lnTo>
                <a:lnTo>
                  <a:pt x="1696085" y="312420"/>
                </a:lnTo>
                <a:close/>
              </a:path>
              <a:path w="4096384" h="836930">
                <a:moveTo>
                  <a:pt x="1698514" y="309880"/>
                </a:moveTo>
                <a:lnTo>
                  <a:pt x="1697591" y="309880"/>
                </a:lnTo>
                <a:lnTo>
                  <a:pt x="1696419" y="308610"/>
                </a:lnTo>
                <a:lnTo>
                  <a:pt x="1698052" y="308610"/>
                </a:lnTo>
                <a:lnTo>
                  <a:pt x="1698514" y="30988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20050" y="308610"/>
                </a:lnTo>
                <a:lnTo>
                  <a:pt x="1721058" y="308610"/>
                </a:lnTo>
                <a:lnTo>
                  <a:pt x="1724376" y="309880"/>
                </a:lnTo>
                <a:lnTo>
                  <a:pt x="1722859" y="313637"/>
                </a:lnTo>
                <a:lnTo>
                  <a:pt x="1718817" y="318770"/>
                </a:lnTo>
                <a:lnTo>
                  <a:pt x="1714687" y="32004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733964" y="321310"/>
                </a:moveTo>
                <a:lnTo>
                  <a:pt x="1708657" y="321310"/>
                </a:lnTo>
                <a:lnTo>
                  <a:pt x="1714687" y="320040"/>
                </a:lnTo>
                <a:lnTo>
                  <a:pt x="1718817" y="318770"/>
                </a:lnTo>
                <a:lnTo>
                  <a:pt x="1722787" y="313753"/>
                </a:lnTo>
                <a:lnTo>
                  <a:pt x="1724376" y="309880"/>
                </a:lnTo>
                <a:lnTo>
                  <a:pt x="1721058" y="308610"/>
                </a:lnTo>
                <a:lnTo>
                  <a:pt x="1735136" y="308610"/>
                </a:lnTo>
                <a:lnTo>
                  <a:pt x="1735022" y="309493"/>
                </a:lnTo>
                <a:lnTo>
                  <a:pt x="1734909" y="309912"/>
                </a:lnTo>
                <a:lnTo>
                  <a:pt x="1729944" y="312420"/>
                </a:lnTo>
                <a:lnTo>
                  <a:pt x="1733296" y="313690"/>
                </a:lnTo>
                <a:lnTo>
                  <a:pt x="1725079" y="313690"/>
                </a:lnTo>
                <a:lnTo>
                  <a:pt x="1726016" y="317229"/>
                </a:lnTo>
                <a:lnTo>
                  <a:pt x="1726121" y="317551"/>
                </a:lnTo>
                <a:lnTo>
                  <a:pt x="1727763" y="320040"/>
                </a:lnTo>
                <a:lnTo>
                  <a:pt x="1735893" y="320040"/>
                </a:lnTo>
                <a:lnTo>
                  <a:pt x="1733964" y="321310"/>
                </a:lnTo>
                <a:close/>
              </a:path>
              <a:path w="4096384" h="836930">
                <a:moveTo>
                  <a:pt x="1738993" y="316230"/>
                </a:moveTo>
                <a:lnTo>
                  <a:pt x="1733296" y="313690"/>
                </a:lnTo>
                <a:lnTo>
                  <a:pt x="1729944" y="312420"/>
                </a:lnTo>
                <a:lnTo>
                  <a:pt x="1734909" y="309912"/>
                </a:lnTo>
                <a:lnTo>
                  <a:pt x="1735022" y="309493"/>
                </a:lnTo>
                <a:lnTo>
                  <a:pt x="1735136" y="308610"/>
                </a:lnTo>
                <a:lnTo>
                  <a:pt x="1735641" y="308610"/>
                </a:lnTo>
                <a:lnTo>
                  <a:pt x="1738993" y="316230"/>
                </a:lnTo>
                <a:close/>
              </a:path>
              <a:path w="4096384" h="836930">
                <a:moveTo>
                  <a:pt x="1747708" y="326390"/>
                </a:moveTo>
                <a:lnTo>
                  <a:pt x="1738489" y="326390"/>
                </a:lnTo>
                <a:lnTo>
                  <a:pt x="1746750" y="318879"/>
                </a:lnTo>
                <a:lnTo>
                  <a:pt x="1746803" y="318725"/>
                </a:lnTo>
                <a:lnTo>
                  <a:pt x="1743020" y="316230"/>
                </a:lnTo>
                <a:lnTo>
                  <a:pt x="1738993" y="316230"/>
                </a:lnTo>
                <a:lnTo>
                  <a:pt x="1735641" y="308610"/>
                </a:lnTo>
                <a:lnTo>
                  <a:pt x="1750223" y="308610"/>
                </a:lnTo>
                <a:lnTo>
                  <a:pt x="1748049" y="309880"/>
                </a:lnTo>
                <a:lnTo>
                  <a:pt x="1747708" y="309880"/>
                </a:lnTo>
                <a:lnTo>
                  <a:pt x="1749555" y="312420"/>
                </a:lnTo>
                <a:lnTo>
                  <a:pt x="1762757" y="312420"/>
                </a:lnTo>
                <a:lnTo>
                  <a:pt x="1759662" y="313690"/>
                </a:lnTo>
                <a:lnTo>
                  <a:pt x="1761658" y="314960"/>
                </a:lnTo>
                <a:lnTo>
                  <a:pt x="1752907" y="314960"/>
                </a:lnTo>
                <a:lnTo>
                  <a:pt x="1752784" y="315882"/>
                </a:lnTo>
                <a:lnTo>
                  <a:pt x="1752897" y="316431"/>
                </a:lnTo>
                <a:lnTo>
                  <a:pt x="1754754" y="318770"/>
                </a:lnTo>
                <a:lnTo>
                  <a:pt x="1794643" y="318770"/>
                </a:lnTo>
                <a:lnTo>
                  <a:pt x="1800013" y="320040"/>
                </a:lnTo>
                <a:lnTo>
                  <a:pt x="1819567" y="320040"/>
                </a:lnTo>
                <a:lnTo>
                  <a:pt x="1819119" y="321310"/>
                </a:lnTo>
                <a:lnTo>
                  <a:pt x="1746366" y="321310"/>
                </a:lnTo>
                <a:lnTo>
                  <a:pt x="1746826" y="323628"/>
                </a:lnTo>
                <a:lnTo>
                  <a:pt x="1746946" y="324079"/>
                </a:lnTo>
                <a:lnTo>
                  <a:pt x="1747708" y="326390"/>
                </a:lnTo>
                <a:close/>
              </a:path>
              <a:path w="4096384" h="836930">
                <a:moveTo>
                  <a:pt x="1749555" y="312420"/>
                </a:moveTo>
                <a:lnTo>
                  <a:pt x="1747708" y="309880"/>
                </a:lnTo>
                <a:lnTo>
                  <a:pt x="1748049" y="309880"/>
                </a:lnTo>
                <a:lnTo>
                  <a:pt x="1750223" y="308610"/>
                </a:lnTo>
                <a:lnTo>
                  <a:pt x="1752119" y="309804"/>
                </a:lnTo>
                <a:lnTo>
                  <a:pt x="1752069" y="311150"/>
                </a:lnTo>
                <a:lnTo>
                  <a:pt x="1749555" y="312420"/>
                </a:lnTo>
                <a:close/>
              </a:path>
              <a:path w="4096384" h="836930">
                <a:moveTo>
                  <a:pt x="1771680" y="312420"/>
                </a:moveTo>
                <a:lnTo>
                  <a:pt x="1749555" y="312420"/>
                </a:lnTo>
                <a:lnTo>
                  <a:pt x="1752069" y="311150"/>
                </a:lnTo>
                <a:lnTo>
                  <a:pt x="1752119" y="309804"/>
                </a:lnTo>
                <a:lnTo>
                  <a:pt x="1750223" y="308610"/>
                </a:lnTo>
                <a:lnTo>
                  <a:pt x="1783584" y="308610"/>
                </a:lnTo>
                <a:lnTo>
                  <a:pt x="1775366" y="309880"/>
                </a:lnTo>
                <a:lnTo>
                  <a:pt x="1771680" y="312420"/>
                </a:lnTo>
                <a:close/>
              </a:path>
              <a:path w="4096384" h="836930">
                <a:moveTo>
                  <a:pt x="1767489" y="317500"/>
                </a:moveTo>
                <a:lnTo>
                  <a:pt x="1765649" y="317500"/>
                </a:lnTo>
                <a:lnTo>
                  <a:pt x="1759662" y="313690"/>
                </a:lnTo>
                <a:lnTo>
                  <a:pt x="1762757" y="312420"/>
                </a:lnTo>
                <a:lnTo>
                  <a:pt x="1771680" y="312420"/>
                </a:lnTo>
                <a:lnTo>
                  <a:pt x="1775366" y="309880"/>
                </a:lnTo>
                <a:lnTo>
                  <a:pt x="1783584" y="308610"/>
                </a:lnTo>
                <a:lnTo>
                  <a:pt x="1783655" y="312449"/>
                </a:lnTo>
                <a:lnTo>
                  <a:pt x="1767489" y="317500"/>
                </a:lnTo>
                <a:close/>
              </a:path>
              <a:path w="4096384" h="836930">
                <a:moveTo>
                  <a:pt x="1793251" y="317500"/>
                </a:moveTo>
                <a:lnTo>
                  <a:pt x="1783748" y="317500"/>
                </a:lnTo>
                <a:lnTo>
                  <a:pt x="1783748" y="312420"/>
                </a:lnTo>
                <a:lnTo>
                  <a:pt x="1783584" y="308610"/>
                </a:lnTo>
                <a:lnTo>
                  <a:pt x="1801185" y="308610"/>
                </a:lnTo>
                <a:lnTo>
                  <a:pt x="1800550" y="309804"/>
                </a:lnTo>
                <a:lnTo>
                  <a:pt x="1800448" y="310350"/>
                </a:lnTo>
                <a:lnTo>
                  <a:pt x="1800343" y="311150"/>
                </a:lnTo>
                <a:lnTo>
                  <a:pt x="1787237" y="311150"/>
                </a:lnTo>
                <a:lnTo>
                  <a:pt x="1791631" y="314960"/>
                </a:lnTo>
                <a:lnTo>
                  <a:pt x="1792470" y="314960"/>
                </a:lnTo>
                <a:lnTo>
                  <a:pt x="1793251" y="317500"/>
                </a:lnTo>
                <a:close/>
              </a:path>
              <a:path w="4096384" h="836930">
                <a:moveTo>
                  <a:pt x="1812080" y="318770"/>
                </a:moveTo>
                <a:lnTo>
                  <a:pt x="1809146" y="317551"/>
                </a:lnTo>
                <a:lnTo>
                  <a:pt x="1809099" y="317229"/>
                </a:lnTo>
                <a:lnTo>
                  <a:pt x="1810094" y="313753"/>
                </a:lnTo>
                <a:lnTo>
                  <a:pt x="1813779" y="309880"/>
                </a:lnTo>
                <a:lnTo>
                  <a:pt x="1818451" y="308610"/>
                </a:lnTo>
                <a:lnTo>
                  <a:pt x="1823480" y="308610"/>
                </a:lnTo>
                <a:lnTo>
                  <a:pt x="1813418" y="317641"/>
                </a:lnTo>
                <a:lnTo>
                  <a:pt x="1812080" y="318770"/>
                </a:lnTo>
                <a:close/>
              </a:path>
              <a:path w="4096384" h="836930">
                <a:moveTo>
                  <a:pt x="1820014" y="318770"/>
                </a:moveTo>
                <a:lnTo>
                  <a:pt x="1812080" y="318770"/>
                </a:lnTo>
                <a:lnTo>
                  <a:pt x="1813888" y="317229"/>
                </a:lnTo>
                <a:lnTo>
                  <a:pt x="1823480" y="308610"/>
                </a:lnTo>
                <a:lnTo>
                  <a:pt x="1824400" y="308610"/>
                </a:lnTo>
                <a:lnTo>
                  <a:pt x="1828085" y="313690"/>
                </a:lnTo>
                <a:lnTo>
                  <a:pt x="1819119" y="313690"/>
                </a:lnTo>
                <a:lnTo>
                  <a:pt x="1820900" y="316139"/>
                </a:lnTo>
                <a:lnTo>
                  <a:pt x="1820801" y="316644"/>
                </a:lnTo>
                <a:lnTo>
                  <a:pt x="1820014" y="318770"/>
                </a:lnTo>
                <a:close/>
              </a:path>
              <a:path w="4096384" h="836930">
                <a:moveTo>
                  <a:pt x="1883655" y="309880"/>
                </a:moveTo>
                <a:lnTo>
                  <a:pt x="1881311" y="309880"/>
                </a:lnTo>
                <a:lnTo>
                  <a:pt x="1883655" y="308610"/>
                </a:lnTo>
                <a:lnTo>
                  <a:pt x="1883655" y="309880"/>
                </a:lnTo>
                <a:close/>
              </a:path>
              <a:path w="4096384" h="836930">
                <a:moveTo>
                  <a:pt x="1937132" y="309880"/>
                </a:moveTo>
                <a:lnTo>
                  <a:pt x="1883655" y="309880"/>
                </a:lnTo>
                <a:lnTo>
                  <a:pt x="1883655" y="308610"/>
                </a:lnTo>
                <a:lnTo>
                  <a:pt x="1938638" y="308610"/>
                </a:lnTo>
                <a:lnTo>
                  <a:pt x="1937132" y="30988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936627" y="309880"/>
                </a:lnTo>
                <a:lnTo>
                  <a:pt x="1937132" y="309880"/>
                </a:lnTo>
                <a:lnTo>
                  <a:pt x="1938638" y="308610"/>
                </a:lnTo>
                <a:lnTo>
                  <a:pt x="1939500" y="309941"/>
                </a:lnTo>
                <a:lnTo>
                  <a:pt x="1939980" y="311150"/>
                </a:lnTo>
                <a:lnTo>
                  <a:pt x="1942541" y="313753"/>
                </a:lnTo>
                <a:lnTo>
                  <a:pt x="1947375" y="317500"/>
                </a:lnTo>
                <a:lnTo>
                  <a:pt x="1951207" y="322437"/>
                </a:lnTo>
                <a:lnTo>
                  <a:pt x="1951097" y="323850"/>
                </a:lnTo>
                <a:lnTo>
                  <a:pt x="1950876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2220" y="326390"/>
                </a:moveTo>
                <a:lnTo>
                  <a:pt x="1947523" y="326390"/>
                </a:lnTo>
                <a:lnTo>
                  <a:pt x="1950876" y="325120"/>
                </a:lnTo>
                <a:lnTo>
                  <a:pt x="1951097" y="323850"/>
                </a:lnTo>
                <a:lnTo>
                  <a:pt x="1951207" y="322437"/>
                </a:lnTo>
                <a:lnTo>
                  <a:pt x="1947375" y="317500"/>
                </a:lnTo>
                <a:lnTo>
                  <a:pt x="1942408" y="313637"/>
                </a:lnTo>
                <a:lnTo>
                  <a:pt x="1939980" y="311150"/>
                </a:lnTo>
                <a:lnTo>
                  <a:pt x="1939500" y="309941"/>
                </a:lnTo>
                <a:lnTo>
                  <a:pt x="1938638" y="308610"/>
                </a:lnTo>
                <a:lnTo>
                  <a:pt x="1946181" y="308610"/>
                </a:lnTo>
                <a:lnTo>
                  <a:pt x="1949867" y="311150"/>
                </a:lnTo>
                <a:lnTo>
                  <a:pt x="1950876" y="311150"/>
                </a:lnTo>
                <a:lnTo>
                  <a:pt x="1952382" y="312420"/>
                </a:lnTo>
                <a:lnTo>
                  <a:pt x="2029321" y="312420"/>
                </a:lnTo>
                <a:lnTo>
                  <a:pt x="2029823" y="313690"/>
                </a:lnTo>
                <a:lnTo>
                  <a:pt x="2077515" y="313690"/>
                </a:lnTo>
                <a:lnTo>
                  <a:pt x="2076823" y="314960"/>
                </a:lnTo>
                <a:lnTo>
                  <a:pt x="1956906" y="314960"/>
                </a:lnTo>
                <a:lnTo>
                  <a:pt x="1955859" y="317229"/>
                </a:lnTo>
                <a:lnTo>
                  <a:pt x="1955921" y="317783"/>
                </a:lnTo>
                <a:lnTo>
                  <a:pt x="1956572" y="318770"/>
                </a:lnTo>
                <a:lnTo>
                  <a:pt x="2037371" y="318770"/>
                </a:lnTo>
                <a:lnTo>
                  <a:pt x="2038211" y="320040"/>
                </a:lnTo>
                <a:lnTo>
                  <a:pt x="2041353" y="320040"/>
                </a:lnTo>
                <a:lnTo>
                  <a:pt x="2038545" y="321310"/>
                </a:lnTo>
                <a:lnTo>
                  <a:pt x="2040108" y="322580"/>
                </a:lnTo>
                <a:lnTo>
                  <a:pt x="2017756" y="322580"/>
                </a:lnTo>
                <a:lnTo>
                  <a:pt x="2015575" y="323850"/>
                </a:lnTo>
                <a:lnTo>
                  <a:pt x="2015745" y="325120"/>
                </a:lnTo>
                <a:lnTo>
                  <a:pt x="1982220" y="325120"/>
                </a:lnTo>
                <a:lnTo>
                  <a:pt x="1982220" y="32639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76692" y="310245"/>
                </a:lnTo>
                <a:lnTo>
                  <a:pt x="1976594" y="309804"/>
                </a:lnTo>
                <a:lnTo>
                  <a:pt x="1977696" y="308610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029321" y="312420"/>
                </a:moveTo>
                <a:lnTo>
                  <a:pt x="1977696" y="312420"/>
                </a:lnTo>
                <a:lnTo>
                  <a:pt x="1977696" y="308610"/>
                </a:lnTo>
                <a:lnTo>
                  <a:pt x="2044746" y="308610"/>
                </a:lnTo>
                <a:lnTo>
                  <a:pt x="2043908" y="309880"/>
                </a:lnTo>
                <a:lnTo>
                  <a:pt x="2028317" y="309880"/>
                </a:lnTo>
                <a:lnTo>
                  <a:pt x="2029321" y="312420"/>
                </a:lnTo>
                <a:close/>
              </a:path>
              <a:path w="4096384" h="836930">
                <a:moveTo>
                  <a:pt x="2044242" y="313690"/>
                </a:moveTo>
                <a:lnTo>
                  <a:pt x="2042395" y="313690"/>
                </a:lnTo>
                <a:lnTo>
                  <a:pt x="2042520" y="312210"/>
                </a:lnTo>
                <a:lnTo>
                  <a:pt x="2043958" y="309804"/>
                </a:lnTo>
                <a:lnTo>
                  <a:pt x="2044746" y="308610"/>
                </a:lnTo>
                <a:lnTo>
                  <a:pt x="2046800" y="312210"/>
                </a:lnTo>
                <a:lnTo>
                  <a:pt x="2046859" y="312449"/>
                </a:lnTo>
                <a:lnTo>
                  <a:pt x="2044242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44242" y="313690"/>
                </a:lnTo>
                <a:lnTo>
                  <a:pt x="2046859" y="312449"/>
                </a:lnTo>
                <a:lnTo>
                  <a:pt x="2046800" y="312210"/>
                </a:lnTo>
                <a:lnTo>
                  <a:pt x="2044746" y="308610"/>
                </a:lnTo>
                <a:lnTo>
                  <a:pt x="2073406" y="30861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73406" y="308610"/>
                </a:lnTo>
                <a:lnTo>
                  <a:pt x="2072234" y="31115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77515" y="313690"/>
                </a:moveTo>
                <a:lnTo>
                  <a:pt x="2069890" y="313690"/>
                </a:lnTo>
                <a:lnTo>
                  <a:pt x="2072234" y="311150"/>
                </a:lnTo>
                <a:lnTo>
                  <a:pt x="2073406" y="308610"/>
                </a:lnTo>
                <a:lnTo>
                  <a:pt x="2080281" y="308610"/>
                </a:lnTo>
                <a:lnTo>
                  <a:pt x="2077515" y="313690"/>
                </a:lnTo>
                <a:close/>
              </a:path>
              <a:path w="4096384" h="836930">
                <a:moveTo>
                  <a:pt x="2076929" y="318770"/>
                </a:moveTo>
                <a:lnTo>
                  <a:pt x="2074748" y="318770"/>
                </a:lnTo>
                <a:lnTo>
                  <a:pt x="2080281" y="308610"/>
                </a:lnTo>
                <a:lnTo>
                  <a:pt x="2081290" y="316297"/>
                </a:lnTo>
                <a:lnTo>
                  <a:pt x="2081409" y="317500"/>
                </a:lnTo>
                <a:lnTo>
                  <a:pt x="2077767" y="317500"/>
                </a:lnTo>
                <a:lnTo>
                  <a:pt x="2076929" y="318770"/>
                </a:lnTo>
                <a:close/>
              </a:path>
              <a:path w="4096384" h="836930">
                <a:moveTo>
                  <a:pt x="2086148" y="339090"/>
                </a:moveTo>
                <a:lnTo>
                  <a:pt x="2072224" y="339090"/>
                </a:lnTo>
                <a:lnTo>
                  <a:pt x="2076761" y="336550"/>
                </a:lnTo>
                <a:lnTo>
                  <a:pt x="2080418" y="332740"/>
                </a:lnTo>
                <a:lnTo>
                  <a:pt x="2080523" y="327513"/>
                </a:lnTo>
                <a:lnTo>
                  <a:pt x="2076595" y="321310"/>
                </a:lnTo>
                <a:lnTo>
                  <a:pt x="2081787" y="321310"/>
                </a:lnTo>
                <a:lnTo>
                  <a:pt x="2081290" y="316297"/>
                </a:lnTo>
                <a:lnTo>
                  <a:pt x="2080281" y="308610"/>
                </a:lnTo>
                <a:lnTo>
                  <a:pt x="2082796" y="308610"/>
                </a:lnTo>
                <a:lnTo>
                  <a:pt x="2084417" y="311066"/>
                </a:lnTo>
                <a:lnTo>
                  <a:pt x="2084320" y="311534"/>
                </a:lnTo>
                <a:lnTo>
                  <a:pt x="2083470" y="313690"/>
                </a:lnTo>
                <a:lnTo>
                  <a:pt x="2090566" y="313690"/>
                </a:lnTo>
                <a:lnTo>
                  <a:pt x="2089835" y="318770"/>
                </a:lnTo>
                <a:lnTo>
                  <a:pt x="2085474" y="318770"/>
                </a:lnTo>
                <a:lnTo>
                  <a:pt x="2083300" y="321310"/>
                </a:lnTo>
                <a:lnTo>
                  <a:pt x="2082291" y="323850"/>
                </a:lnTo>
                <a:lnTo>
                  <a:pt x="2084976" y="327660"/>
                </a:lnTo>
                <a:lnTo>
                  <a:pt x="2097142" y="327660"/>
                </a:lnTo>
                <a:lnTo>
                  <a:pt x="2097679" y="330200"/>
                </a:lnTo>
                <a:lnTo>
                  <a:pt x="2094237" y="330200"/>
                </a:lnTo>
                <a:lnTo>
                  <a:pt x="2089228" y="331470"/>
                </a:lnTo>
                <a:lnTo>
                  <a:pt x="2085723" y="335251"/>
                </a:lnTo>
                <a:lnTo>
                  <a:pt x="2084996" y="337750"/>
                </a:lnTo>
                <a:lnTo>
                  <a:pt x="2085055" y="337905"/>
                </a:lnTo>
                <a:lnTo>
                  <a:pt x="2086148" y="339090"/>
                </a:lnTo>
                <a:close/>
              </a:path>
              <a:path w="4096384" h="836930">
                <a:moveTo>
                  <a:pt x="2091498" y="308915"/>
                </a:moveTo>
                <a:lnTo>
                  <a:pt x="2091310" y="308852"/>
                </a:lnTo>
                <a:lnTo>
                  <a:pt x="2091347" y="308610"/>
                </a:lnTo>
                <a:lnTo>
                  <a:pt x="2091498" y="308915"/>
                </a:lnTo>
                <a:close/>
              </a:path>
              <a:path w="4096384" h="836930">
                <a:moveTo>
                  <a:pt x="2102641" y="318770"/>
                </a:moveTo>
                <a:lnTo>
                  <a:pt x="2096369" y="318770"/>
                </a:lnTo>
                <a:lnTo>
                  <a:pt x="2092327" y="310591"/>
                </a:lnTo>
                <a:lnTo>
                  <a:pt x="2094359" y="309880"/>
                </a:lnTo>
                <a:lnTo>
                  <a:pt x="2091501" y="308916"/>
                </a:lnTo>
                <a:lnTo>
                  <a:pt x="2091347" y="308610"/>
                </a:lnTo>
                <a:lnTo>
                  <a:pt x="2099270" y="308610"/>
                </a:lnTo>
                <a:lnTo>
                  <a:pt x="2098550" y="314960"/>
                </a:lnTo>
                <a:lnTo>
                  <a:pt x="2105006" y="314960"/>
                </a:lnTo>
                <a:lnTo>
                  <a:pt x="2102641" y="318770"/>
                </a:lnTo>
                <a:close/>
              </a:path>
              <a:path w="4096384" h="836930">
                <a:moveTo>
                  <a:pt x="2357114" y="318770"/>
                </a:moveTo>
                <a:lnTo>
                  <a:pt x="2359044" y="314960"/>
                </a:lnTo>
                <a:lnTo>
                  <a:pt x="2359548" y="314960"/>
                </a:lnTo>
                <a:lnTo>
                  <a:pt x="2366253" y="308610"/>
                </a:lnTo>
                <a:lnTo>
                  <a:pt x="2366921" y="308610"/>
                </a:lnTo>
                <a:lnTo>
                  <a:pt x="2371950" y="312420"/>
                </a:lnTo>
                <a:lnTo>
                  <a:pt x="2368434" y="313690"/>
                </a:lnTo>
                <a:lnTo>
                  <a:pt x="2366524" y="314990"/>
                </a:lnTo>
                <a:lnTo>
                  <a:pt x="2361222" y="317500"/>
                </a:lnTo>
                <a:lnTo>
                  <a:pt x="2357114" y="318770"/>
                </a:lnTo>
                <a:close/>
              </a:path>
              <a:path w="4096384" h="836930">
                <a:moveTo>
                  <a:pt x="2370300" y="318770"/>
                </a:moveTo>
                <a:lnTo>
                  <a:pt x="2357114" y="318770"/>
                </a:lnTo>
                <a:lnTo>
                  <a:pt x="2361222" y="317500"/>
                </a:lnTo>
                <a:lnTo>
                  <a:pt x="2366609" y="314945"/>
                </a:lnTo>
                <a:lnTo>
                  <a:pt x="2368434" y="313690"/>
                </a:lnTo>
                <a:lnTo>
                  <a:pt x="2371950" y="312420"/>
                </a:lnTo>
                <a:lnTo>
                  <a:pt x="2366921" y="308610"/>
                </a:lnTo>
                <a:lnTo>
                  <a:pt x="2381503" y="308610"/>
                </a:lnTo>
                <a:lnTo>
                  <a:pt x="2379663" y="311150"/>
                </a:lnTo>
                <a:lnTo>
                  <a:pt x="2376645" y="311150"/>
                </a:lnTo>
                <a:lnTo>
                  <a:pt x="2371636" y="315326"/>
                </a:lnTo>
                <a:lnTo>
                  <a:pt x="2368767" y="317500"/>
                </a:lnTo>
                <a:lnTo>
                  <a:pt x="2370300" y="318770"/>
                </a:lnTo>
                <a:close/>
              </a:path>
              <a:path w="4096384" h="836930">
                <a:moveTo>
                  <a:pt x="2381844" y="313690"/>
                </a:moveTo>
                <a:lnTo>
                  <a:pt x="2380501" y="313690"/>
                </a:lnTo>
                <a:lnTo>
                  <a:pt x="2379790" y="311534"/>
                </a:lnTo>
                <a:lnTo>
                  <a:pt x="2379724" y="311066"/>
                </a:lnTo>
                <a:lnTo>
                  <a:pt x="2381503" y="308610"/>
                </a:lnTo>
                <a:lnTo>
                  <a:pt x="2382845" y="308610"/>
                </a:lnTo>
                <a:lnTo>
                  <a:pt x="2383637" y="312210"/>
                </a:lnTo>
                <a:lnTo>
                  <a:pt x="2383641" y="312449"/>
                </a:lnTo>
                <a:lnTo>
                  <a:pt x="2381844" y="31369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81844" y="313690"/>
                </a:lnTo>
                <a:lnTo>
                  <a:pt x="2383641" y="312449"/>
                </a:lnTo>
                <a:lnTo>
                  <a:pt x="2383637" y="312210"/>
                </a:lnTo>
                <a:lnTo>
                  <a:pt x="2382845" y="308610"/>
                </a:lnTo>
                <a:lnTo>
                  <a:pt x="2421569" y="308610"/>
                </a:lnTo>
                <a:lnTo>
                  <a:pt x="2420561" y="309880"/>
                </a:lnTo>
                <a:lnTo>
                  <a:pt x="2399608" y="30988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425760" y="314960"/>
                </a:moveTo>
                <a:lnTo>
                  <a:pt x="2421261" y="313697"/>
                </a:lnTo>
                <a:lnTo>
                  <a:pt x="2419887" y="312420"/>
                </a:lnTo>
                <a:lnTo>
                  <a:pt x="2419792" y="312210"/>
                </a:lnTo>
                <a:lnTo>
                  <a:pt x="2420541" y="309941"/>
                </a:lnTo>
                <a:lnTo>
                  <a:pt x="2420621" y="309804"/>
                </a:lnTo>
                <a:lnTo>
                  <a:pt x="2421569" y="308610"/>
                </a:lnTo>
                <a:lnTo>
                  <a:pt x="2425760" y="314960"/>
                </a:lnTo>
                <a:close/>
              </a:path>
              <a:path w="4096384" h="836930">
                <a:moveTo>
                  <a:pt x="2421705" y="320040"/>
                </a:moveTo>
                <a:lnTo>
                  <a:pt x="2415532" y="320040"/>
                </a:lnTo>
                <a:lnTo>
                  <a:pt x="2419887" y="318770"/>
                </a:lnTo>
                <a:lnTo>
                  <a:pt x="2416672" y="316329"/>
                </a:lnTo>
                <a:lnTo>
                  <a:pt x="2416586" y="315882"/>
                </a:lnTo>
                <a:lnTo>
                  <a:pt x="2416704" y="314960"/>
                </a:lnTo>
                <a:lnTo>
                  <a:pt x="2425760" y="314960"/>
                </a:lnTo>
                <a:lnTo>
                  <a:pt x="2421569" y="308610"/>
                </a:lnTo>
                <a:lnTo>
                  <a:pt x="2470823" y="308610"/>
                </a:lnTo>
                <a:lnTo>
                  <a:pt x="2469801" y="309880"/>
                </a:lnTo>
                <a:lnTo>
                  <a:pt x="2434475" y="309880"/>
                </a:lnTo>
                <a:lnTo>
                  <a:pt x="2431844" y="311270"/>
                </a:lnTo>
                <a:lnTo>
                  <a:pt x="2428105" y="313637"/>
                </a:lnTo>
                <a:lnTo>
                  <a:pt x="2426007" y="317299"/>
                </a:lnTo>
                <a:lnTo>
                  <a:pt x="2426075" y="317641"/>
                </a:lnTo>
                <a:lnTo>
                  <a:pt x="2427504" y="318770"/>
                </a:lnTo>
                <a:lnTo>
                  <a:pt x="2422905" y="318770"/>
                </a:lnTo>
                <a:lnTo>
                  <a:pt x="2421705" y="320040"/>
                </a:lnTo>
                <a:close/>
              </a:path>
              <a:path w="4096384" h="836930">
                <a:moveTo>
                  <a:pt x="2488954" y="312420"/>
                </a:moveTo>
                <a:lnTo>
                  <a:pt x="2488129" y="312420"/>
                </a:lnTo>
                <a:lnTo>
                  <a:pt x="2487658" y="311534"/>
                </a:lnTo>
                <a:lnTo>
                  <a:pt x="2487545" y="310951"/>
                </a:lnTo>
                <a:lnTo>
                  <a:pt x="2488620" y="308610"/>
                </a:lnTo>
                <a:lnTo>
                  <a:pt x="2489470" y="309941"/>
                </a:lnTo>
                <a:lnTo>
                  <a:pt x="2489881" y="310951"/>
                </a:lnTo>
                <a:lnTo>
                  <a:pt x="2489866" y="311270"/>
                </a:lnTo>
                <a:lnTo>
                  <a:pt x="2488954" y="312420"/>
                </a:lnTo>
                <a:close/>
              </a:path>
              <a:path w="4096384" h="836930">
                <a:moveTo>
                  <a:pt x="2473861" y="321310"/>
                </a:moveTo>
                <a:lnTo>
                  <a:pt x="2470862" y="312420"/>
                </a:lnTo>
                <a:lnTo>
                  <a:pt x="2488954" y="312420"/>
                </a:lnTo>
                <a:lnTo>
                  <a:pt x="2489866" y="311270"/>
                </a:lnTo>
                <a:lnTo>
                  <a:pt x="2489881" y="310951"/>
                </a:lnTo>
                <a:lnTo>
                  <a:pt x="2489470" y="309941"/>
                </a:lnTo>
                <a:lnTo>
                  <a:pt x="2488620" y="308610"/>
                </a:lnTo>
                <a:lnTo>
                  <a:pt x="2499382" y="308610"/>
                </a:lnTo>
                <a:lnTo>
                  <a:pt x="2501198" y="309880"/>
                </a:lnTo>
                <a:lnTo>
                  <a:pt x="2493485" y="309880"/>
                </a:lnTo>
                <a:lnTo>
                  <a:pt x="2492880" y="313690"/>
                </a:lnTo>
                <a:lnTo>
                  <a:pt x="2482406" y="313690"/>
                </a:lnTo>
                <a:lnTo>
                  <a:pt x="2477567" y="316230"/>
                </a:lnTo>
                <a:lnTo>
                  <a:pt x="2481915" y="317500"/>
                </a:lnTo>
                <a:lnTo>
                  <a:pt x="2476375" y="317500"/>
                </a:lnTo>
                <a:lnTo>
                  <a:pt x="2473861" y="321310"/>
                </a:lnTo>
                <a:close/>
              </a:path>
              <a:path w="4096384" h="836930">
                <a:moveTo>
                  <a:pt x="2501355" y="313690"/>
                </a:moveTo>
                <a:lnTo>
                  <a:pt x="2501469" y="310720"/>
                </a:lnTo>
                <a:lnTo>
                  <a:pt x="2502030" y="308610"/>
                </a:lnTo>
                <a:lnTo>
                  <a:pt x="2501355" y="313690"/>
                </a:lnTo>
                <a:close/>
              </a:path>
              <a:path w="4096384" h="836930">
                <a:moveTo>
                  <a:pt x="2506139" y="313690"/>
                </a:moveTo>
                <a:lnTo>
                  <a:pt x="2501355" y="313690"/>
                </a:lnTo>
                <a:lnTo>
                  <a:pt x="2502030" y="308610"/>
                </a:lnTo>
                <a:lnTo>
                  <a:pt x="2554580" y="308610"/>
                </a:lnTo>
                <a:lnTo>
                  <a:pt x="2555329" y="311150"/>
                </a:lnTo>
                <a:lnTo>
                  <a:pt x="2505703" y="311150"/>
                </a:lnTo>
                <a:lnTo>
                  <a:pt x="2506139" y="313690"/>
                </a:lnTo>
                <a:close/>
              </a:path>
              <a:path w="4096384" h="836930">
                <a:moveTo>
                  <a:pt x="2577916" y="314960"/>
                </a:moveTo>
                <a:lnTo>
                  <a:pt x="2574770" y="314960"/>
                </a:lnTo>
                <a:lnTo>
                  <a:pt x="2574398" y="314850"/>
                </a:lnTo>
                <a:lnTo>
                  <a:pt x="2574750" y="313753"/>
                </a:lnTo>
                <a:lnTo>
                  <a:pt x="2579792" y="308610"/>
                </a:lnTo>
                <a:lnTo>
                  <a:pt x="2588180" y="309880"/>
                </a:lnTo>
                <a:lnTo>
                  <a:pt x="2584286" y="312449"/>
                </a:lnTo>
                <a:lnTo>
                  <a:pt x="2582666" y="313697"/>
                </a:lnTo>
                <a:lnTo>
                  <a:pt x="2577916" y="314960"/>
                </a:lnTo>
                <a:close/>
              </a:path>
              <a:path w="4096384" h="836930">
                <a:moveTo>
                  <a:pt x="2580371" y="322580"/>
                </a:moveTo>
                <a:lnTo>
                  <a:pt x="2559527" y="322580"/>
                </a:lnTo>
                <a:lnTo>
                  <a:pt x="2568923" y="316230"/>
                </a:lnTo>
                <a:lnTo>
                  <a:pt x="2573955" y="316230"/>
                </a:lnTo>
                <a:lnTo>
                  <a:pt x="2577971" y="314945"/>
                </a:lnTo>
                <a:lnTo>
                  <a:pt x="2582666" y="313697"/>
                </a:lnTo>
                <a:lnTo>
                  <a:pt x="2584323" y="312420"/>
                </a:lnTo>
                <a:lnTo>
                  <a:pt x="2588180" y="309880"/>
                </a:lnTo>
                <a:lnTo>
                  <a:pt x="2579792" y="308610"/>
                </a:lnTo>
                <a:lnTo>
                  <a:pt x="2593202" y="308610"/>
                </a:lnTo>
                <a:lnTo>
                  <a:pt x="2593235" y="309941"/>
                </a:lnTo>
                <a:lnTo>
                  <a:pt x="2594551" y="312420"/>
                </a:lnTo>
                <a:lnTo>
                  <a:pt x="2605106" y="312420"/>
                </a:lnTo>
                <a:lnTo>
                  <a:pt x="2603908" y="313690"/>
                </a:lnTo>
                <a:lnTo>
                  <a:pt x="2594365" y="313697"/>
                </a:lnTo>
                <a:lnTo>
                  <a:pt x="2589189" y="314960"/>
                </a:lnTo>
                <a:lnTo>
                  <a:pt x="2583001" y="316230"/>
                </a:lnTo>
                <a:lnTo>
                  <a:pt x="2588265" y="320040"/>
                </a:lnTo>
                <a:lnTo>
                  <a:pt x="2584841" y="320040"/>
                </a:lnTo>
                <a:lnTo>
                  <a:pt x="2580371" y="322580"/>
                </a:lnTo>
                <a:close/>
              </a:path>
              <a:path w="4096384" h="836930">
                <a:moveTo>
                  <a:pt x="2622897" y="313690"/>
                </a:moveTo>
                <a:lnTo>
                  <a:pt x="2622540" y="311938"/>
                </a:lnTo>
                <a:lnTo>
                  <a:pt x="2622458" y="310951"/>
                </a:lnTo>
                <a:lnTo>
                  <a:pt x="2623388" y="308610"/>
                </a:lnTo>
                <a:lnTo>
                  <a:pt x="2624396" y="308610"/>
                </a:lnTo>
                <a:lnTo>
                  <a:pt x="2625471" y="310951"/>
                </a:lnTo>
                <a:lnTo>
                  <a:pt x="2625594" y="311270"/>
                </a:lnTo>
                <a:lnTo>
                  <a:pt x="2625846" y="312210"/>
                </a:lnTo>
                <a:lnTo>
                  <a:pt x="2625834" y="312449"/>
                </a:lnTo>
                <a:lnTo>
                  <a:pt x="2622897" y="313690"/>
                </a:lnTo>
                <a:close/>
              </a:path>
              <a:path w="4096384" h="836930">
                <a:moveTo>
                  <a:pt x="2634912" y="313690"/>
                </a:moveTo>
                <a:lnTo>
                  <a:pt x="2622897" y="313690"/>
                </a:lnTo>
                <a:lnTo>
                  <a:pt x="2625834" y="312449"/>
                </a:lnTo>
                <a:lnTo>
                  <a:pt x="2625846" y="312210"/>
                </a:lnTo>
                <a:lnTo>
                  <a:pt x="2625594" y="311270"/>
                </a:lnTo>
                <a:lnTo>
                  <a:pt x="2624396" y="308610"/>
                </a:lnTo>
                <a:lnTo>
                  <a:pt x="2637469" y="308610"/>
                </a:lnTo>
                <a:lnTo>
                  <a:pt x="2633793" y="309880"/>
                </a:lnTo>
                <a:lnTo>
                  <a:pt x="2634107" y="309880"/>
                </a:lnTo>
                <a:lnTo>
                  <a:pt x="2634912" y="313690"/>
                </a:lnTo>
                <a:close/>
              </a:path>
              <a:path w="4096384" h="836930">
                <a:moveTo>
                  <a:pt x="2717023" y="312420"/>
                </a:moveTo>
                <a:lnTo>
                  <a:pt x="2707882" y="312420"/>
                </a:lnTo>
                <a:lnTo>
                  <a:pt x="2702074" y="308766"/>
                </a:lnTo>
                <a:lnTo>
                  <a:pt x="2702342" y="308610"/>
                </a:lnTo>
                <a:lnTo>
                  <a:pt x="2717420" y="308610"/>
                </a:lnTo>
                <a:lnTo>
                  <a:pt x="2715910" y="309880"/>
                </a:lnTo>
                <a:lnTo>
                  <a:pt x="2714744" y="309880"/>
                </a:lnTo>
                <a:lnTo>
                  <a:pt x="2717023" y="312420"/>
                </a:lnTo>
                <a:close/>
              </a:path>
              <a:path w="4096384" h="836930">
                <a:moveTo>
                  <a:pt x="2757148" y="312420"/>
                </a:moveTo>
                <a:lnTo>
                  <a:pt x="2756474" y="311150"/>
                </a:lnTo>
                <a:lnTo>
                  <a:pt x="2756140" y="311150"/>
                </a:lnTo>
                <a:lnTo>
                  <a:pt x="2758340" y="308610"/>
                </a:lnTo>
                <a:lnTo>
                  <a:pt x="2759165" y="309880"/>
                </a:lnTo>
                <a:lnTo>
                  <a:pt x="2758988" y="309880"/>
                </a:lnTo>
                <a:lnTo>
                  <a:pt x="2757148" y="312420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59165" y="309880"/>
                </a:lnTo>
                <a:lnTo>
                  <a:pt x="2758340" y="308610"/>
                </a:lnTo>
                <a:lnTo>
                  <a:pt x="2761188" y="30861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2792274" y="318770"/>
                </a:moveTo>
                <a:lnTo>
                  <a:pt x="2788682" y="318770"/>
                </a:lnTo>
                <a:lnTo>
                  <a:pt x="2784819" y="316230"/>
                </a:lnTo>
                <a:lnTo>
                  <a:pt x="2784172" y="313332"/>
                </a:lnTo>
                <a:lnTo>
                  <a:pt x="2784066" y="312210"/>
                </a:lnTo>
                <a:lnTo>
                  <a:pt x="2785160" y="309880"/>
                </a:lnTo>
                <a:lnTo>
                  <a:pt x="2788905" y="308610"/>
                </a:lnTo>
                <a:lnTo>
                  <a:pt x="2791783" y="313637"/>
                </a:lnTo>
                <a:lnTo>
                  <a:pt x="2791907" y="314728"/>
                </a:lnTo>
                <a:lnTo>
                  <a:pt x="2792274" y="318770"/>
                </a:lnTo>
                <a:close/>
              </a:path>
              <a:path w="4096384" h="836930">
                <a:moveTo>
                  <a:pt x="2798229" y="318770"/>
                </a:moveTo>
                <a:lnTo>
                  <a:pt x="2792274" y="318770"/>
                </a:lnTo>
                <a:lnTo>
                  <a:pt x="2791907" y="314728"/>
                </a:lnTo>
                <a:lnTo>
                  <a:pt x="2791783" y="313637"/>
                </a:lnTo>
                <a:lnTo>
                  <a:pt x="2788905" y="308610"/>
                </a:lnTo>
                <a:lnTo>
                  <a:pt x="2796704" y="308610"/>
                </a:lnTo>
                <a:lnTo>
                  <a:pt x="2794924" y="311066"/>
                </a:lnTo>
                <a:lnTo>
                  <a:pt x="2794864" y="312420"/>
                </a:lnTo>
                <a:lnTo>
                  <a:pt x="2804919" y="312420"/>
                </a:lnTo>
                <a:lnTo>
                  <a:pt x="2798229" y="318770"/>
                </a:lnTo>
                <a:close/>
              </a:path>
              <a:path w="4096384" h="836930">
                <a:moveTo>
                  <a:pt x="2798053" y="312420"/>
                </a:moveTo>
                <a:lnTo>
                  <a:pt x="2794864" y="312420"/>
                </a:lnTo>
                <a:lnTo>
                  <a:pt x="2794924" y="311066"/>
                </a:lnTo>
                <a:lnTo>
                  <a:pt x="2796704" y="308610"/>
                </a:lnTo>
                <a:lnTo>
                  <a:pt x="2797712" y="308610"/>
                </a:lnTo>
                <a:lnTo>
                  <a:pt x="2798189" y="310951"/>
                </a:lnTo>
                <a:lnTo>
                  <a:pt x="2798053" y="312420"/>
                </a:lnTo>
                <a:close/>
              </a:path>
              <a:path w="4096384" h="836930">
                <a:moveTo>
                  <a:pt x="2804919" y="312420"/>
                </a:moveTo>
                <a:lnTo>
                  <a:pt x="2798053" y="312420"/>
                </a:lnTo>
                <a:lnTo>
                  <a:pt x="2798189" y="310951"/>
                </a:lnTo>
                <a:lnTo>
                  <a:pt x="2797712" y="308610"/>
                </a:lnTo>
                <a:lnTo>
                  <a:pt x="2824382" y="308610"/>
                </a:lnTo>
                <a:lnTo>
                  <a:pt x="2824382" y="309880"/>
                </a:lnTo>
                <a:lnTo>
                  <a:pt x="2810971" y="309880"/>
                </a:lnTo>
                <a:lnTo>
                  <a:pt x="2812654" y="311150"/>
                </a:lnTo>
                <a:lnTo>
                  <a:pt x="2806257" y="311150"/>
                </a:lnTo>
                <a:lnTo>
                  <a:pt x="2804919" y="312420"/>
                </a:lnTo>
                <a:close/>
              </a:path>
              <a:path w="4096384" h="836930">
                <a:moveTo>
                  <a:pt x="2879181" y="314960"/>
                </a:moveTo>
                <a:lnTo>
                  <a:pt x="2876332" y="308610"/>
                </a:lnTo>
                <a:lnTo>
                  <a:pt x="2879181" y="308610"/>
                </a:lnTo>
                <a:lnTo>
                  <a:pt x="2881355" y="309880"/>
                </a:lnTo>
                <a:lnTo>
                  <a:pt x="2881924" y="310951"/>
                </a:lnTo>
                <a:lnTo>
                  <a:pt x="2881820" y="311938"/>
                </a:lnTo>
                <a:lnTo>
                  <a:pt x="2881342" y="313697"/>
                </a:lnTo>
                <a:lnTo>
                  <a:pt x="2879181" y="314960"/>
                </a:lnTo>
                <a:close/>
              </a:path>
              <a:path w="4096384" h="836930">
                <a:moveTo>
                  <a:pt x="2906355" y="310350"/>
                </a:moveTo>
                <a:lnTo>
                  <a:pt x="2906001" y="308610"/>
                </a:lnTo>
                <a:lnTo>
                  <a:pt x="2906487" y="309804"/>
                </a:lnTo>
                <a:lnTo>
                  <a:pt x="2906355" y="310350"/>
                </a:lnTo>
                <a:close/>
              </a:path>
              <a:path w="4096384" h="836930">
                <a:moveTo>
                  <a:pt x="2916276" y="311150"/>
                </a:moveTo>
                <a:lnTo>
                  <a:pt x="2906518" y="311150"/>
                </a:lnTo>
                <a:lnTo>
                  <a:pt x="2906362" y="310329"/>
                </a:lnTo>
                <a:lnTo>
                  <a:pt x="2906487" y="309804"/>
                </a:lnTo>
                <a:lnTo>
                  <a:pt x="2906001" y="308610"/>
                </a:lnTo>
                <a:lnTo>
                  <a:pt x="2919411" y="308610"/>
                </a:lnTo>
                <a:lnTo>
                  <a:pt x="2914722" y="309880"/>
                </a:lnTo>
                <a:lnTo>
                  <a:pt x="2916276" y="311150"/>
                </a:lnTo>
                <a:close/>
              </a:path>
              <a:path w="4096384" h="836930">
                <a:moveTo>
                  <a:pt x="2920937" y="314960"/>
                </a:moveTo>
                <a:lnTo>
                  <a:pt x="2914722" y="309880"/>
                </a:lnTo>
                <a:lnTo>
                  <a:pt x="2919411" y="308610"/>
                </a:lnTo>
                <a:lnTo>
                  <a:pt x="2923268" y="308610"/>
                </a:lnTo>
                <a:lnTo>
                  <a:pt x="2920630" y="313637"/>
                </a:lnTo>
                <a:lnTo>
                  <a:pt x="2920937" y="31496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20937" y="314960"/>
                </a:lnTo>
                <a:lnTo>
                  <a:pt x="2920619" y="313753"/>
                </a:lnTo>
                <a:lnTo>
                  <a:pt x="2923268" y="308610"/>
                </a:lnTo>
                <a:lnTo>
                  <a:pt x="2929444" y="308610"/>
                </a:lnTo>
                <a:lnTo>
                  <a:pt x="2927307" y="312420"/>
                </a:lnTo>
                <a:lnTo>
                  <a:pt x="2945815" y="31242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3094409" y="311150"/>
                </a:moveTo>
                <a:lnTo>
                  <a:pt x="3092753" y="311150"/>
                </a:lnTo>
                <a:lnTo>
                  <a:pt x="3092650" y="309804"/>
                </a:lnTo>
                <a:lnTo>
                  <a:pt x="3093918" y="308610"/>
                </a:lnTo>
                <a:lnTo>
                  <a:pt x="3095935" y="308610"/>
                </a:lnTo>
                <a:lnTo>
                  <a:pt x="3096044" y="309493"/>
                </a:lnTo>
                <a:lnTo>
                  <a:pt x="3096011" y="309941"/>
                </a:lnTo>
                <a:lnTo>
                  <a:pt x="3094409" y="311150"/>
                </a:lnTo>
                <a:close/>
              </a:path>
              <a:path w="4096384" h="836930">
                <a:moveTo>
                  <a:pt x="3116847" y="311150"/>
                </a:moveTo>
                <a:lnTo>
                  <a:pt x="3094409" y="311150"/>
                </a:lnTo>
                <a:lnTo>
                  <a:pt x="3096011" y="309941"/>
                </a:lnTo>
                <a:lnTo>
                  <a:pt x="3096044" y="309493"/>
                </a:lnTo>
                <a:lnTo>
                  <a:pt x="3095935" y="308610"/>
                </a:lnTo>
                <a:lnTo>
                  <a:pt x="3102164" y="308610"/>
                </a:lnTo>
                <a:lnTo>
                  <a:pt x="3104182" y="309880"/>
                </a:lnTo>
                <a:lnTo>
                  <a:pt x="3115804" y="309880"/>
                </a:lnTo>
                <a:lnTo>
                  <a:pt x="3116847" y="311150"/>
                </a:lnTo>
                <a:close/>
              </a:path>
              <a:path w="4096384" h="836930">
                <a:moveTo>
                  <a:pt x="3152915" y="320040"/>
                </a:moveTo>
                <a:lnTo>
                  <a:pt x="3148469" y="318834"/>
                </a:lnTo>
                <a:lnTo>
                  <a:pt x="3148347" y="318663"/>
                </a:lnTo>
                <a:lnTo>
                  <a:pt x="3159128" y="308610"/>
                </a:lnTo>
                <a:lnTo>
                  <a:pt x="3160137" y="308610"/>
                </a:lnTo>
                <a:lnTo>
                  <a:pt x="3162943" y="309880"/>
                </a:lnTo>
                <a:lnTo>
                  <a:pt x="3160893" y="313637"/>
                </a:lnTo>
                <a:lnTo>
                  <a:pt x="3156617" y="318770"/>
                </a:lnTo>
                <a:lnTo>
                  <a:pt x="3152915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52915" y="320040"/>
                </a:lnTo>
                <a:lnTo>
                  <a:pt x="3156617" y="318770"/>
                </a:lnTo>
                <a:lnTo>
                  <a:pt x="3160893" y="313637"/>
                </a:lnTo>
                <a:lnTo>
                  <a:pt x="3162943" y="309880"/>
                </a:lnTo>
                <a:lnTo>
                  <a:pt x="3160137" y="308610"/>
                </a:lnTo>
                <a:lnTo>
                  <a:pt x="3172872" y="308610"/>
                </a:lnTo>
                <a:lnTo>
                  <a:pt x="3169847" y="312420"/>
                </a:lnTo>
                <a:lnTo>
                  <a:pt x="3182249" y="313690"/>
                </a:lnTo>
                <a:lnTo>
                  <a:pt x="3163476" y="313690"/>
                </a:lnTo>
                <a:lnTo>
                  <a:pt x="3163994" y="316230"/>
                </a:lnTo>
                <a:lnTo>
                  <a:pt x="3165500" y="317500"/>
                </a:lnTo>
                <a:lnTo>
                  <a:pt x="3168164" y="31877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209737" y="322580"/>
                </a:moveTo>
                <a:lnTo>
                  <a:pt x="3206064" y="320040"/>
                </a:lnTo>
                <a:lnTo>
                  <a:pt x="3205983" y="316139"/>
                </a:lnTo>
                <a:lnTo>
                  <a:pt x="3210758" y="311150"/>
                </a:lnTo>
                <a:lnTo>
                  <a:pt x="3216624" y="308610"/>
                </a:lnTo>
                <a:lnTo>
                  <a:pt x="3219474" y="309880"/>
                </a:lnTo>
                <a:lnTo>
                  <a:pt x="3219577" y="312449"/>
                </a:lnTo>
                <a:lnTo>
                  <a:pt x="3224005" y="313690"/>
                </a:lnTo>
                <a:lnTo>
                  <a:pt x="3223920" y="314960"/>
                </a:lnTo>
                <a:lnTo>
                  <a:pt x="3213777" y="314960"/>
                </a:lnTo>
                <a:lnTo>
                  <a:pt x="3214700" y="315315"/>
                </a:lnTo>
                <a:lnTo>
                  <a:pt x="3209737" y="322580"/>
                </a:lnTo>
                <a:close/>
              </a:path>
              <a:path w="4096384" h="836930">
                <a:moveTo>
                  <a:pt x="3234944" y="318770"/>
                </a:moveTo>
                <a:lnTo>
                  <a:pt x="3223664" y="318770"/>
                </a:lnTo>
                <a:lnTo>
                  <a:pt x="3224005" y="313690"/>
                </a:lnTo>
                <a:lnTo>
                  <a:pt x="3219577" y="312449"/>
                </a:lnTo>
                <a:lnTo>
                  <a:pt x="3219474" y="309880"/>
                </a:lnTo>
                <a:lnTo>
                  <a:pt x="3216624" y="308610"/>
                </a:lnTo>
                <a:lnTo>
                  <a:pt x="3223664" y="308610"/>
                </a:lnTo>
                <a:lnTo>
                  <a:pt x="3226513" y="312420"/>
                </a:lnTo>
                <a:lnTo>
                  <a:pt x="3225995" y="312420"/>
                </a:lnTo>
                <a:lnTo>
                  <a:pt x="3233552" y="314960"/>
                </a:lnTo>
                <a:lnTo>
                  <a:pt x="3232700" y="314960"/>
                </a:lnTo>
                <a:lnTo>
                  <a:pt x="3236066" y="316230"/>
                </a:lnTo>
                <a:lnTo>
                  <a:pt x="3234944" y="318770"/>
                </a:lnTo>
                <a:close/>
              </a:path>
              <a:path w="4096384" h="836930">
                <a:moveTo>
                  <a:pt x="3253667" y="322580"/>
                </a:moveTo>
                <a:lnTo>
                  <a:pt x="3247302" y="318770"/>
                </a:lnTo>
                <a:lnTo>
                  <a:pt x="3247119" y="318770"/>
                </a:lnTo>
                <a:lnTo>
                  <a:pt x="3241763" y="311150"/>
                </a:lnTo>
                <a:lnTo>
                  <a:pt x="3241422" y="311150"/>
                </a:lnTo>
                <a:lnTo>
                  <a:pt x="3240597" y="308610"/>
                </a:lnTo>
                <a:lnTo>
                  <a:pt x="3253333" y="313690"/>
                </a:lnTo>
                <a:lnTo>
                  <a:pt x="3257864" y="313690"/>
                </a:lnTo>
                <a:lnTo>
                  <a:pt x="3252324" y="316230"/>
                </a:lnTo>
                <a:lnTo>
                  <a:pt x="3253667" y="322580"/>
                </a:lnTo>
                <a:close/>
              </a:path>
              <a:path w="4096384" h="836930">
                <a:moveTo>
                  <a:pt x="3253333" y="313690"/>
                </a:moveTo>
                <a:lnTo>
                  <a:pt x="3240597" y="308610"/>
                </a:lnTo>
                <a:lnTo>
                  <a:pt x="3249819" y="308610"/>
                </a:lnTo>
                <a:lnTo>
                  <a:pt x="3251159" y="311150"/>
                </a:lnTo>
                <a:lnTo>
                  <a:pt x="3254164" y="312420"/>
                </a:lnTo>
                <a:lnTo>
                  <a:pt x="3253333" y="313690"/>
                </a:lnTo>
                <a:close/>
              </a:path>
              <a:path w="4096384" h="836930">
                <a:moveTo>
                  <a:pt x="3288527" y="327190"/>
                </a:moveTo>
                <a:lnTo>
                  <a:pt x="3284840" y="326154"/>
                </a:lnTo>
                <a:lnTo>
                  <a:pt x="3287015" y="325120"/>
                </a:lnTo>
                <a:lnTo>
                  <a:pt x="3287532" y="323850"/>
                </a:lnTo>
                <a:lnTo>
                  <a:pt x="3286183" y="323850"/>
                </a:lnTo>
                <a:lnTo>
                  <a:pt x="3283492" y="322580"/>
                </a:lnTo>
                <a:lnTo>
                  <a:pt x="3282484" y="322580"/>
                </a:lnTo>
                <a:lnTo>
                  <a:pt x="3282433" y="322011"/>
                </a:lnTo>
                <a:lnTo>
                  <a:pt x="3282554" y="321715"/>
                </a:lnTo>
                <a:lnTo>
                  <a:pt x="3282599" y="320587"/>
                </a:lnTo>
                <a:lnTo>
                  <a:pt x="3281457" y="313753"/>
                </a:lnTo>
                <a:lnTo>
                  <a:pt x="3281241" y="308610"/>
                </a:lnTo>
                <a:lnTo>
                  <a:pt x="3286000" y="309880"/>
                </a:lnTo>
                <a:lnTo>
                  <a:pt x="3288661" y="313637"/>
                </a:lnTo>
                <a:lnTo>
                  <a:pt x="3288778" y="314434"/>
                </a:lnTo>
                <a:lnTo>
                  <a:pt x="3289953" y="325384"/>
                </a:lnTo>
                <a:lnTo>
                  <a:pt x="3289966" y="326390"/>
                </a:lnTo>
                <a:lnTo>
                  <a:pt x="3288527" y="327190"/>
                </a:lnTo>
                <a:close/>
              </a:path>
              <a:path w="4096384" h="836930">
                <a:moveTo>
                  <a:pt x="3316523" y="318770"/>
                </a:moveTo>
                <a:lnTo>
                  <a:pt x="3302234" y="318770"/>
                </a:lnTo>
                <a:lnTo>
                  <a:pt x="3303659" y="316457"/>
                </a:lnTo>
                <a:lnTo>
                  <a:pt x="3303730" y="316139"/>
                </a:lnTo>
                <a:lnTo>
                  <a:pt x="3298919" y="309880"/>
                </a:lnTo>
                <a:lnTo>
                  <a:pt x="3301097" y="308610"/>
                </a:lnTo>
                <a:lnTo>
                  <a:pt x="3305562" y="309941"/>
                </a:lnTo>
                <a:lnTo>
                  <a:pt x="3308532" y="311150"/>
                </a:lnTo>
                <a:lnTo>
                  <a:pt x="3311655" y="311150"/>
                </a:lnTo>
                <a:lnTo>
                  <a:pt x="3312670" y="312420"/>
                </a:lnTo>
                <a:lnTo>
                  <a:pt x="3316433" y="312420"/>
                </a:lnTo>
                <a:lnTo>
                  <a:pt x="3315177" y="313690"/>
                </a:lnTo>
                <a:lnTo>
                  <a:pt x="3326417" y="313690"/>
                </a:lnTo>
                <a:lnTo>
                  <a:pt x="3327272" y="314990"/>
                </a:lnTo>
                <a:lnTo>
                  <a:pt x="3327175" y="315263"/>
                </a:lnTo>
                <a:lnTo>
                  <a:pt x="3326512" y="316230"/>
                </a:lnTo>
                <a:lnTo>
                  <a:pt x="3311655" y="316230"/>
                </a:lnTo>
                <a:lnTo>
                  <a:pt x="3316523" y="318770"/>
                </a:lnTo>
                <a:close/>
              </a:path>
              <a:path w="4096384" h="836930">
                <a:moveTo>
                  <a:pt x="3308532" y="311150"/>
                </a:moveTo>
                <a:lnTo>
                  <a:pt x="3305411" y="309880"/>
                </a:lnTo>
                <a:lnTo>
                  <a:pt x="3301097" y="308610"/>
                </a:lnTo>
                <a:lnTo>
                  <a:pt x="3307597" y="308610"/>
                </a:lnTo>
                <a:lnTo>
                  <a:pt x="3308532" y="311150"/>
                </a:lnTo>
                <a:close/>
              </a:path>
              <a:path w="4096384" h="836930">
                <a:moveTo>
                  <a:pt x="3326417" y="313690"/>
                </a:moveTo>
                <a:lnTo>
                  <a:pt x="3315177" y="313690"/>
                </a:lnTo>
                <a:lnTo>
                  <a:pt x="3320200" y="308610"/>
                </a:lnTo>
                <a:lnTo>
                  <a:pt x="3327913" y="309880"/>
                </a:lnTo>
                <a:lnTo>
                  <a:pt x="3328138" y="310720"/>
                </a:lnTo>
                <a:lnTo>
                  <a:pt x="3328026" y="311534"/>
                </a:lnTo>
                <a:lnTo>
                  <a:pt x="3327500" y="312420"/>
                </a:lnTo>
                <a:lnTo>
                  <a:pt x="3325582" y="312420"/>
                </a:lnTo>
                <a:lnTo>
                  <a:pt x="3326417" y="313690"/>
                </a:lnTo>
                <a:close/>
              </a:path>
              <a:path w="4096384" h="836930">
                <a:moveTo>
                  <a:pt x="3328921" y="317500"/>
                </a:moveTo>
                <a:lnTo>
                  <a:pt x="3327485" y="315315"/>
                </a:lnTo>
                <a:lnTo>
                  <a:pt x="3327362" y="314990"/>
                </a:lnTo>
                <a:lnTo>
                  <a:pt x="3328254" y="313690"/>
                </a:lnTo>
                <a:lnTo>
                  <a:pt x="3326747" y="313690"/>
                </a:lnTo>
                <a:lnTo>
                  <a:pt x="3328026" y="311534"/>
                </a:lnTo>
                <a:lnTo>
                  <a:pt x="3328138" y="310720"/>
                </a:lnTo>
                <a:lnTo>
                  <a:pt x="3327913" y="309880"/>
                </a:lnTo>
                <a:lnTo>
                  <a:pt x="3320200" y="308610"/>
                </a:lnTo>
                <a:lnTo>
                  <a:pt x="3333944" y="308610"/>
                </a:lnTo>
                <a:lnTo>
                  <a:pt x="3332705" y="311270"/>
                </a:lnTo>
                <a:lnTo>
                  <a:pt x="3328921" y="317500"/>
                </a:lnTo>
                <a:close/>
              </a:path>
              <a:path w="4096384" h="836930">
                <a:moveTo>
                  <a:pt x="3331279" y="330200"/>
                </a:moveTo>
                <a:lnTo>
                  <a:pt x="3326905" y="326390"/>
                </a:lnTo>
                <a:lnTo>
                  <a:pt x="3330197" y="322437"/>
                </a:lnTo>
                <a:lnTo>
                  <a:pt x="3340832" y="308610"/>
                </a:lnTo>
                <a:lnTo>
                  <a:pt x="3348545" y="308610"/>
                </a:lnTo>
                <a:lnTo>
                  <a:pt x="3346371" y="309880"/>
                </a:lnTo>
                <a:lnTo>
                  <a:pt x="3346037" y="309880"/>
                </a:lnTo>
                <a:lnTo>
                  <a:pt x="3347871" y="312420"/>
                </a:lnTo>
                <a:lnTo>
                  <a:pt x="3350324" y="312420"/>
                </a:lnTo>
                <a:lnTo>
                  <a:pt x="3349711" y="313690"/>
                </a:lnTo>
                <a:lnTo>
                  <a:pt x="3353725" y="313690"/>
                </a:lnTo>
                <a:lnTo>
                  <a:pt x="3353897" y="314960"/>
                </a:lnTo>
                <a:lnTo>
                  <a:pt x="3346862" y="314960"/>
                </a:lnTo>
                <a:lnTo>
                  <a:pt x="3344355" y="317500"/>
                </a:lnTo>
                <a:lnTo>
                  <a:pt x="3346098" y="318954"/>
                </a:lnTo>
                <a:lnTo>
                  <a:pt x="3347537" y="320040"/>
                </a:lnTo>
                <a:lnTo>
                  <a:pt x="3352448" y="320040"/>
                </a:lnTo>
                <a:lnTo>
                  <a:pt x="3351551" y="321310"/>
                </a:lnTo>
                <a:lnTo>
                  <a:pt x="3332778" y="321310"/>
                </a:lnTo>
                <a:lnTo>
                  <a:pt x="3331279" y="330200"/>
                </a:lnTo>
                <a:close/>
              </a:path>
              <a:path w="4096384" h="836930">
                <a:moveTo>
                  <a:pt x="3349554" y="312420"/>
                </a:moveTo>
                <a:lnTo>
                  <a:pt x="3347871" y="312420"/>
                </a:lnTo>
                <a:lnTo>
                  <a:pt x="3346037" y="309880"/>
                </a:lnTo>
                <a:lnTo>
                  <a:pt x="3346371" y="309880"/>
                </a:lnTo>
                <a:lnTo>
                  <a:pt x="3348545" y="308610"/>
                </a:lnTo>
                <a:lnTo>
                  <a:pt x="3351394" y="309880"/>
                </a:lnTo>
                <a:lnTo>
                  <a:pt x="3349554" y="312420"/>
                </a:lnTo>
                <a:close/>
              </a:path>
              <a:path w="4096384" h="836930">
                <a:moveTo>
                  <a:pt x="3350324" y="312420"/>
                </a:moveTo>
                <a:lnTo>
                  <a:pt x="3349554" y="312420"/>
                </a:lnTo>
                <a:lnTo>
                  <a:pt x="3351394" y="309880"/>
                </a:lnTo>
                <a:lnTo>
                  <a:pt x="3348545" y="308610"/>
                </a:lnTo>
                <a:lnTo>
                  <a:pt x="3361772" y="308610"/>
                </a:lnTo>
                <a:lnTo>
                  <a:pt x="3360115" y="309880"/>
                </a:lnTo>
                <a:lnTo>
                  <a:pt x="3351551" y="309880"/>
                </a:lnTo>
                <a:lnTo>
                  <a:pt x="3350324" y="312420"/>
                </a:lnTo>
                <a:close/>
              </a:path>
              <a:path w="4096384" h="836930">
                <a:moveTo>
                  <a:pt x="3361524" y="311935"/>
                </a:moveTo>
                <a:lnTo>
                  <a:pt x="3360273" y="311150"/>
                </a:lnTo>
                <a:lnTo>
                  <a:pt x="3360214" y="309804"/>
                </a:lnTo>
                <a:lnTo>
                  <a:pt x="3361772" y="308610"/>
                </a:lnTo>
                <a:lnTo>
                  <a:pt x="3364129" y="309880"/>
                </a:lnTo>
                <a:lnTo>
                  <a:pt x="3364286" y="309880"/>
                </a:lnTo>
                <a:lnTo>
                  <a:pt x="3363446" y="310951"/>
                </a:lnTo>
                <a:lnTo>
                  <a:pt x="3361524" y="311935"/>
                </a:lnTo>
                <a:close/>
              </a:path>
              <a:path w="4096384" h="836930">
                <a:moveTo>
                  <a:pt x="3379713" y="312420"/>
                </a:moveTo>
                <a:lnTo>
                  <a:pt x="3376531" y="312420"/>
                </a:lnTo>
                <a:lnTo>
                  <a:pt x="3377022" y="308610"/>
                </a:lnTo>
                <a:lnTo>
                  <a:pt x="3378888" y="308610"/>
                </a:lnTo>
                <a:lnTo>
                  <a:pt x="3381062" y="309880"/>
                </a:lnTo>
                <a:lnTo>
                  <a:pt x="3381283" y="310720"/>
                </a:lnTo>
                <a:lnTo>
                  <a:pt x="3381236" y="311270"/>
                </a:lnTo>
                <a:lnTo>
                  <a:pt x="3379713" y="312420"/>
                </a:lnTo>
                <a:close/>
              </a:path>
              <a:path w="4096384" h="836930">
                <a:moveTo>
                  <a:pt x="3413551" y="312420"/>
                </a:moveTo>
                <a:lnTo>
                  <a:pt x="3379713" y="312420"/>
                </a:lnTo>
                <a:lnTo>
                  <a:pt x="3381236" y="311270"/>
                </a:lnTo>
                <a:lnTo>
                  <a:pt x="3381283" y="310720"/>
                </a:lnTo>
                <a:lnTo>
                  <a:pt x="3381062" y="309880"/>
                </a:lnTo>
                <a:lnTo>
                  <a:pt x="3378888" y="308610"/>
                </a:lnTo>
                <a:lnTo>
                  <a:pt x="3444256" y="308610"/>
                </a:lnTo>
                <a:lnTo>
                  <a:pt x="3443241" y="309880"/>
                </a:lnTo>
                <a:lnTo>
                  <a:pt x="3414431" y="309880"/>
                </a:lnTo>
                <a:lnTo>
                  <a:pt x="3413551" y="312420"/>
                </a:lnTo>
                <a:close/>
              </a:path>
              <a:path w="4096384" h="836930">
                <a:moveTo>
                  <a:pt x="3446430" y="313690"/>
                </a:moveTo>
                <a:lnTo>
                  <a:pt x="3445264" y="313690"/>
                </a:lnTo>
                <a:lnTo>
                  <a:pt x="3443946" y="312449"/>
                </a:lnTo>
                <a:lnTo>
                  <a:pt x="3443365" y="310350"/>
                </a:lnTo>
                <a:lnTo>
                  <a:pt x="3443301" y="309804"/>
                </a:lnTo>
                <a:lnTo>
                  <a:pt x="3444256" y="308610"/>
                </a:lnTo>
                <a:lnTo>
                  <a:pt x="3446763" y="308610"/>
                </a:lnTo>
                <a:lnTo>
                  <a:pt x="3446963" y="309941"/>
                </a:lnTo>
                <a:lnTo>
                  <a:pt x="3447288" y="311206"/>
                </a:lnTo>
                <a:lnTo>
                  <a:pt x="3447412" y="312210"/>
                </a:lnTo>
                <a:lnTo>
                  <a:pt x="3447415" y="312449"/>
                </a:lnTo>
                <a:lnTo>
                  <a:pt x="3446430" y="313690"/>
                </a:lnTo>
                <a:close/>
              </a:path>
              <a:path w="4096384" h="836930">
                <a:moveTo>
                  <a:pt x="3459424" y="313690"/>
                </a:moveTo>
                <a:lnTo>
                  <a:pt x="3446430" y="313690"/>
                </a:lnTo>
                <a:lnTo>
                  <a:pt x="3447415" y="312449"/>
                </a:lnTo>
                <a:lnTo>
                  <a:pt x="3447412" y="312210"/>
                </a:lnTo>
                <a:lnTo>
                  <a:pt x="3447288" y="311206"/>
                </a:lnTo>
                <a:lnTo>
                  <a:pt x="3446963" y="309941"/>
                </a:lnTo>
                <a:lnTo>
                  <a:pt x="3446763" y="308610"/>
                </a:lnTo>
                <a:lnTo>
                  <a:pt x="3472418" y="308610"/>
                </a:lnTo>
                <a:lnTo>
                  <a:pt x="3471212" y="309880"/>
                </a:lnTo>
                <a:lnTo>
                  <a:pt x="3459165" y="309880"/>
                </a:lnTo>
                <a:lnTo>
                  <a:pt x="3458388" y="311066"/>
                </a:lnTo>
                <a:lnTo>
                  <a:pt x="3458302" y="311270"/>
                </a:lnTo>
                <a:lnTo>
                  <a:pt x="3458055" y="312210"/>
                </a:lnTo>
                <a:lnTo>
                  <a:pt x="3458032" y="312449"/>
                </a:lnTo>
                <a:lnTo>
                  <a:pt x="3459424" y="313690"/>
                </a:lnTo>
                <a:close/>
              </a:path>
              <a:path w="4096384" h="836930">
                <a:moveTo>
                  <a:pt x="3504594" y="312420"/>
                </a:moveTo>
                <a:lnTo>
                  <a:pt x="3499395" y="312420"/>
                </a:lnTo>
                <a:lnTo>
                  <a:pt x="3499053" y="311534"/>
                </a:lnTo>
                <a:lnTo>
                  <a:pt x="3498993" y="311066"/>
                </a:lnTo>
                <a:lnTo>
                  <a:pt x="3500246" y="309880"/>
                </a:lnTo>
                <a:lnTo>
                  <a:pt x="3503920" y="308610"/>
                </a:lnTo>
                <a:lnTo>
                  <a:pt x="3504594" y="312420"/>
                </a:lnTo>
                <a:close/>
              </a:path>
              <a:path w="4096384" h="836930">
                <a:moveTo>
                  <a:pt x="3538460" y="312420"/>
                </a:moveTo>
                <a:lnTo>
                  <a:pt x="3504594" y="312420"/>
                </a:lnTo>
                <a:lnTo>
                  <a:pt x="3503920" y="308610"/>
                </a:lnTo>
                <a:lnTo>
                  <a:pt x="3540810" y="308610"/>
                </a:lnTo>
                <a:lnTo>
                  <a:pt x="3539128" y="309880"/>
                </a:lnTo>
                <a:lnTo>
                  <a:pt x="3538303" y="309880"/>
                </a:lnTo>
                <a:lnTo>
                  <a:pt x="3538460" y="312420"/>
                </a:lnTo>
                <a:close/>
              </a:path>
              <a:path w="4096384" h="836930">
                <a:moveTo>
                  <a:pt x="3539619" y="314960"/>
                </a:moveTo>
                <a:lnTo>
                  <a:pt x="3538473" y="312449"/>
                </a:lnTo>
                <a:lnTo>
                  <a:pt x="3538303" y="309880"/>
                </a:lnTo>
                <a:lnTo>
                  <a:pt x="3539128" y="309880"/>
                </a:lnTo>
                <a:lnTo>
                  <a:pt x="3540810" y="308610"/>
                </a:lnTo>
                <a:lnTo>
                  <a:pt x="3544667" y="308610"/>
                </a:lnTo>
                <a:lnTo>
                  <a:pt x="3539619" y="31496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28415" y="327660"/>
                </a:lnTo>
                <a:lnTo>
                  <a:pt x="3539128" y="316230"/>
                </a:lnTo>
                <a:lnTo>
                  <a:pt x="3536777" y="314960"/>
                </a:lnTo>
                <a:lnTo>
                  <a:pt x="3539619" y="314960"/>
                </a:lnTo>
                <a:lnTo>
                  <a:pt x="3544667" y="308610"/>
                </a:lnTo>
                <a:lnTo>
                  <a:pt x="3545626" y="308610"/>
                </a:lnTo>
                <a:lnTo>
                  <a:pt x="3545833" y="309880"/>
                </a:lnTo>
                <a:lnTo>
                  <a:pt x="3555188" y="309880"/>
                </a:lnTo>
                <a:lnTo>
                  <a:pt x="3554842" y="313332"/>
                </a:lnTo>
                <a:lnTo>
                  <a:pt x="3554833" y="313753"/>
                </a:lnTo>
                <a:lnTo>
                  <a:pt x="3555890" y="316230"/>
                </a:lnTo>
                <a:lnTo>
                  <a:pt x="3544490" y="316230"/>
                </a:lnTo>
                <a:lnTo>
                  <a:pt x="3547717" y="321310"/>
                </a:lnTo>
                <a:lnTo>
                  <a:pt x="3540810" y="321310"/>
                </a:lnTo>
                <a:lnTo>
                  <a:pt x="3539128" y="32258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62766" y="317500"/>
                </a:moveTo>
                <a:lnTo>
                  <a:pt x="3556432" y="317500"/>
                </a:lnTo>
                <a:lnTo>
                  <a:pt x="3554833" y="313753"/>
                </a:lnTo>
                <a:lnTo>
                  <a:pt x="3554842" y="313332"/>
                </a:lnTo>
                <a:lnTo>
                  <a:pt x="3555315" y="308610"/>
                </a:lnTo>
                <a:lnTo>
                  <a:pt x="3556886" y="308610"/>
                </a:lnTo>
                <a:lnTo>
                  <a:pt x="3557378" y="309804"/>
                </a:lnTo>
                <a:lnTo>
                  <a:pt x="3562766" y="317500"/>
                </a:lnTo>
                <a:close/>
              </a:path>
              <a:path w="4096384" h="836930">
                <a:moveTo>
                  <a:pt x="3601143" y="317500"/>
                </a:moveTo>
                <a:lnTo>
                  <a:pt x="3562766" y="317500"/>
                </a:lnTo>
                <a:lnTo>
                  <a:pt x="3557453" y="309941"/>
                </a:lnTo>
                <a:lnTo>
                  <a:pt x="3556886" y="308610"/>
                </a:lnTo>
                <a:lnTo>
                  <a:pt x="3567610" y="308610"/>
                </a:lnTo>
                <a:lnTo>
                  <a:pt x="3565551" y="311150"/>
                </a:lnTo>
                <a:lnTo>
                  <a:pt x="3568826" y="312420"/>
                </a:lnTo>
                <a:lnTo>
                  <a:pt x="3756196" y="312420"/>
                </a:lnTo>
                <a:lnTo>
                  <a:pt x="3756196" y="313690"/>
                </a:lnTo>
                <a:lnTo>
                  <a:pt x="3781360" y="313690"/>
                </a:lnTo>
                <a:lnTo>
                  <a:pt x="3782676" y="314960"/>
                </a:lnTo>
                <a:lnTo>
                  <a:pt x="3629141" y="314960"/>
                </a:lnTo>
                <a:lnTo>
                  <a:pt x="3629144" y="315173"/>
                </a:lnTo>
                <a:lnTo>
                  <a:pt x="3627508" y="316230"/>
                </a:lnTo>
                <a:lnTo>
                  <a:pt x="3601647" y="316230"/>
                </a:lnTo>
                <a:lnTo>
                  <a:pt x="3601143" y="317500"/>
                </a:lnTo>
                <a:close/>
              </a:path>
              <a:path w="4096384" h="836930">
                <a:moveTo>
                  <a:pt x="3797435" y="312420"/>
                </a:moveTo>
                <a:lnTo>
                  <a:pt x="3796269" y="312420"/>
                </a:lnTo>
                <a:lnTo>
                  <a:pt x="3792746" y="309880"/>
                </a:lnTo>
                <a:lnTo>
                  <a:pt x="3796603" y="308610"/>
                </a:lnTo>
                <a:lnTo>
                  <a:pt x="3798626" y="308610"/>
                </a:lnTo>
                <a:lnTo>
                  <a:pt x="3798736" y="309493"/>
                </a:lnTo>
                <a:lnTo>
                  <a:pt x="3798751" y="309941"/>
                </a:lnTo>
                <a:lnTo>
                  <a:pt x="3797435" y="312420"/>
                </a:lnTo>
                <a:close/>
              </a:path>
              <a:path w="4096384" h="836930">
                <a:moveTo>
                  <a:pt x="3808848" y="312420"/>
                </a:moveTo>
                <a:lnTo>
                  <a:pt x="3797435" y="312420"/>
                </a:lnTo>
                <a:lnTo>
                  <a:pt x="3798751" y="309941"/>
                </a:lnTo>
                <a:lnTo>
                  <a:pt x="3798736" y="309493"/>
                </a:lnTo>
                <a:lnTo>
                  <a:pt x="3798626" y="308610"/>
                </a:lnTo>
                <a:lnTo>
                  <a:pt x="3861813" y="308610"/>
                </a:lnTo>
                <a:lnTo>
                  <a:pt x="3859124" y="311150"/>
                </a:lnTo>
                <a:lnTo>
                  <a:pt x="3810170" y="311150"/>
                </a:lnTo>
                <a:lnTo>
                  <a:pt x="3808848" y="31242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61813" y="308610"/>
                </a:lnTo>
                <a:lnTo>
                  <a:pt x="3863653" y="308610"/>
                </a:lnTo>
                <a:lnTo>
                  <a:pt x="3864435" y="309804"/>
                </a:lnTo>
                <a:lnTo>
                  <a:pt x="3864566" y="309941"/>
                </a:lnTo>
                <a:lnTo>
                  <a:pt x="3866168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3872757" y="312420"/>
                </a:moveTo>
                <a:lnTo>
                  <a:pt x="3857780" y="312420"/>
                </a:lnTo>
                <a:lnTo>
                  <a:pt x="3866168" y="311150"/>
                </a:lnTo>
                <a:lnTo>
                  <a:pt x="3864528" y="309912"/>
                </a:lnTo>
                <a:lnTo>
                  <a:pt x="3863653" y="308610"/>
                </a:lnTo>
                <a:lnTo>
                  <a:pt x="3875898" y="308610"/>
                </a:lnTo>
                <a:lnTo>
                  <a:pt x="3870358" y="311150"/>
                </a:lnTo>
                <a:lnTo>
                  <a:pt x="3872757" y="312420"/>
                </a:lnTo>
                <a:close/>
              </a:path>
              <a:path w="4096384" h="836930">
                <a:moveTo>
                  <a:pt x="3877555" y="314960"/>
                </a:moveTo>
                <a:lnTo>
                  <a:pt x="3870358" y="311150"/>
                </a:lnTo>
                <a:lnTo>
                  <a:pt x="3875898" y="308610"/>
                </a:lnTo>
                <a:lnTo>
                  <a:pt x="3881261" y="308610"/>
                </a:lnTo>
                <a:lnTo>
                  <a:pt x="3877220" y="312420"/>
                </a:lnTo>
                <a:lnTo>
                  <a:pt x="3877411" y="313753"/>
                </a:lnTo>
                <a:lnTo>
                  <a:pt x="3877555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877555" y="314960"/>
                </a:lnTo>
                <a:lnTo>
                  <a:pt x="3877220" y="312420"/>
                </a:lnTo>
                <a:lnTo>
                  <a:pt x="3881261" y="308610"/>
                </a:lnTo>
                <a:lnTo>
                  <a:pt x="4009658" y="308610"/>
                </a:lnTo>
                <a:lnTo>
                  <a:pt x="4009658" y="309880"/>
                </a:lnTo>
                <a:lnTo>
                  <a:pt x="3943956" y="309880"/>
                </a:lnTo>
                <a:lnTo>
                  <a:pt x="3943015" y="311066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11341" y="311150"/>
                </a:moveTo>
                <a:lnTo>
                  <a:pt x="4009739" y="309941"/>
                </a:lnTo>
                <a:lnTo>
                  <a:pt x="4009658" y="308610"/>
                </a:lnTo>
                <a:lnTo>
                  <a:pt x="4011164" y="308610"/>
                </a:lnTo>
                <a:lnTo>
                  <a:pt x="4012426" y="309804"/>
                </a:lnTo>
                <a:lnTo>
                  <a:pt x="4012450" y="309941"/>
                </a:lnTo>
                <a:lnTo>
                  <a:pt x="4011341" y="311150"/>
                </a:lnTo>
                <a:close/>
              </a:path>
              <a:path w="4096384" h="836930">
                <a:moveTo>
                  <a:pt x="4023225" y="311150"/>
                </a:moveTo>
                <a:lnTo>
                  <a:pt x="4011341" y="311150"/>
                </a:lnTo>
                <a:lnTo>
                  <a:pt x="4012450" y="309941"/>
                </a:lnTo>
                <a:lnTo>
                  <a:pt x="4012426" y="309804"/>
                </a:lnTo>
                <a:lnTo>
                  <a:pt x="4011164" y="308610"/>
                </a:lnTo>
                <a:lnTo>
                  <a:pt x="4023068" y="308610"/>
                </a:lnTo>
                <a:lnTo>
                  <a:pt x="4022434" y="309804"/>
                </a:lnTo>
                <a:lnTo>
                  <a:pt x="4022434" y="309941"/>
                </a:lnTo>
                <a:lnTo>
                  <a:pt x="4023225" y="311150"/>
                </a:lnTo>
                <a:close/>
              </a:path>
              <a:path w="4096384" h="836930">
                <a:moveTo>
                  <a:pt x="4025582" y="313690"/>
                </a:moveTo>
                <a:lnTo>
                  <a:pt x="4023277" y="311206"/>
                </a:lnTo>
                <a:lnTo>
                  <a:pt x="4022434" y="309941"/>
                </a:lnTo>
                <a:lnTo>
                  <a:pt x="4022434" y="309804"/>
                </a:lnTo>
                <a:lnTo>
                  <a:pt x="4023068" y="308610"/>
                </a:lnTo>
                <a:lnTo>
                  <a:pt x="4027756" y="308610"/>
                </a:lnTo>
                <a:lnTo>
                  <a:pt x="4025582" y="313690"/>
                </a:lnTo>
                <a:close/>
              </a:path>
              <a:path w="4096384" h="836930">
                <a:moveTo>
                  <a:pt x="4078208" y="312420"/>
                </a:moveTo>
                <a:lnTo>
                  <a:pt x="4078725" y="308610"/>
                </a:lnTo>
                <a:lnTo>
                  <a:pt x="4078629" y="310350"/>
                </a:lnTo>
                <a:lnTo>
                  <a:pt x="4078208" y="312420"/>
                </a:lnTo>
                <a:close/>
              </a:path>
              <a:path w="4096384" h="836930">
                <a:moveTo>
                  <a:pt x="4090507" y="312420"/>
                </a:moveTo>
                <a:lnTo>
                  <a:pt x="4078208" y="312420"/>
                </a:lnTo>
                <a:lnTo>
                  <a:pt x="4078629" y="310350"/>
                </a:lnTo>
                <a:lnTo>
                  <a:pt x="4078725" y="308610"/>
                </a:lnTo>
                <a:lnTo>
                  <a:pt x="4090793" y="308610"/>
                </a:lnTo>
                <a:lnTo>
                  <a:pt x="4089986" y="309804"/>
                </a:lnTo>
                <a:lnTo>
                  <a:pt x="4090106" y="311066"/>
                </a:lnTo>
                <a:lnTo>
                  <a:pt x="4090507" y="31242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90106" y="311066"/>
                </a:lnTo>
                <a:lnTo>
                  <a:pt x="4089986" y="309804"/>
                </a:lnTo>
                <a:lnTo>
                  <a:pt x="4090793" y="308610"/>
                </a:lnTo>
                <a:lnTo>
                  <a:pt x="4092809" y="308610"/>
                </a:lnTo>
                <a:lnTo>
                  <a:pt x="4095140" y="30988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4057267" y="317500"/>
                </a:moveTo>
                <a:lnTo>
                  <a:pt x="3979655" y="317500"/>
                </a:lnTo>
                <a:lnTo>
                  <a:pt x="3979844" y="316783"/>
                </a:lnTo>
                <a:lnTo>
                  <a:pt x="3979870" y="316139"/>
                </a:lnTo>
                <a:lnTo>
                  <a:pt x="3978313" y="314960"/>
                </a:lnTo>
                <a:lnTo>
                  <a:pt x="4091284" y="314960"/>
                </a:lnTo>
                <a:lnTo>
                  <a:pt x="4095140" y="309880"/>
                </a:lnTo>
                <a:lnTo>
                  <a:pt x="4092809" y="308610"/>
                </a:lnTo>
                <a:lnTo>
                  <a:pt x="4095854" y="308610"/>
                </a:lnTo>
                <a:lnTo>
                  <a:pt x="4095854" y="316230"/>
                </a:lnTo>
                <a:lnTo>
                  <a:pt x="4058276" y="316230"/>
                </a:lnTo>
                <a:lnTo>
                  <a:pt x="4057267" y="317500"/>
                </a:lnTo>
                <a:close/>
              </a:path>
              <a:path w="4096384" h="836930">
                <a:moveTo>
                  <a:pt x="2707882" y="312420"/>
                </a:moveTo>
                <a:lnTo>
                  <a:pt x="2702499" y="312420"/>
                </a:lnTo>
                <a:lnTo>
                  <a:pt x="2700326" y="311150"/>
                </a:lnTo>
                <a:lnTo>
                  <a:pt x="2700168" y="309880"/>
                </a:lnTo>
                <a:lnTo>
                  <a:pt x="2702074" y="308766"/>
                </a:lnTo>
                <a:lnTo>
                  <a:pt x="2707882" y="312420"/>
                </a:lnTo>
                <a:close/>
              </a:path>
              <a:path w="4096384" h="836930">
                <a:moveTo>
                  <a:pt x="2090969" y="311066"/>
                </a:moveTo>
                <a:lnTo>
                  <a:pt x="2091310" y="308852"/>
                </a:lnTo>
                <a:lnTo>
                  <a:pt x="2091498" y="308915"/>
                </a:lnTo>
                <a:lnTo>
                  <a:pt x="2092327" y="310591"/>
                </a:lnTo>
                <a:lnTo>
                  <a:pt x="2090969" y="311066"/>
                </a:lnTo>
                <a:close/>
              </a:path>
              <a:path w="4096384" h="836930">
                <a:moveTo>
                  <a:pt x="2092327" y="310591"/>
                </a:moveTo>
                <a:lnTo>
                  <a:pt x="2091498" y="308915"/>
                </a:lnTo>
                <a:lnTo>
                  <a:pt x="2094359" y="309880"/>
                </a:lnTo>
                <a:lnTo>
                  <a:pt x="2092327" y="310591"/>
                </a:lnTo>
                <a:close/>
              </a:path>
              <a:path w="4096384" h="836930">
                <a:moveTo>
                  <a:pt x="3269074" y="311150"/>
                </a:moveTo>
                <a:lnTo>
                  <a:pt x="3266688" y="309804"/>
                </a:lnTo>
                <a:lnTo>
                  <a:pt x="3269960" y="308916"/>
                </a:lnTo>
                <a:lnTo>
                  <a:pt x="3269074" y="311150"/>
                </a:lnTo>
                <a:close/>
              </a:path>
              <a:path w="4096384" h="836930">
                <a:moveTo>
                  <a:pt x="1496583" y="318482"/>
                </a:moveTo>
                <a:lnTo>
                  <a:pt x="1495943" y="314960"/>
                </a:lnTo>
                <a:lnTo>
                  <a:pt x="1480018" y="314960"/>
                </a:lnTo>
                <a:lnTo>
                  <a:pt x="1479016" y="313690"/>
                </a:lnTo>
                <a:lnTo>
                  <a:pt x="1482866" y="313690"/>
                </a:lnTo>
                <a:lnTo>
                  <a:pt x="1481721" y="312449"/>
                </a:lnTo>
                <a:lnTo>
                  <a:pt x="1481772" y="312210"/>
                </a:lnTo>
                <a:lnTo>
                  <a:pt x="1482912" y="309131"/>
                </a:lnTo>
                <a:lnTo>
                  <a:pt x="1484379" y="311150"/>
                </a:lnTo>
                <a:lnTo>
                  <a:pt x="1491195" y="311150"/>
                </a:lnTo>
                <a:lnTo>
                  <a:pt x="1490750" y="312420"/>
                </a:lnTo>
                <a:lnTo>
                  <a:pt x="1500467" y="312420"/>
                </a:lnTo>
                <a:lnTo>
                  <a:pt x="1496583" y="318482"/>
                </a:lnTo>
                <a:close/>
              </a:path>
              <a:path w="4096384" h="836930">
                <a:moveTo>
                  <a:pt x="1592989" y="311150"/>
                </a:moveTo>
                <a:lnTo>
                  <a:pt x="1592321" y="311150"/>
                </a:lnTo>
                <a:lnTo>
                  <a:pt x="1592065" y="309204"/>
                </a:lnTo>
                <a:lnTo>
                  <a:pt x="1593895" y="309493"/>
                </a:lnTo>
                <a:lnTo>
                  <a:pt x="1593948" y="309941"/>
                </a:lnTo>
                <a:lnTo>
                  <a:pt x="1592989" y="311150"/>
                </a:lnTo>
                <a:close/>
              </a:path>
              <a:path w="4096384" h="836930">
                <a:moveTo>
                  <a:pt x="1593270" y="311150"/>
                </a:moveTo>
                <a:lnTo>
                  <a:pt x="1592989" y="311150"/>
                </a:lnTo>
                <a:lnTo>
                  <a:pt x="1593948" y="309941"/>
                </a:lnTo>
                <a:lnTo>
                  <a:pt x="1593895" y="309493"/>
                </a:lnTo>
                <a:lnTo>
                  <a:pt x="1596341" y="309880"/>
                </a:lnTo>
                <a:lnTo>
                  <a:pt x="1593270" y="311150"/>
                </a:lnTo>
                <a:close/>
              </a:path>
              <a:path w="4096384" h="836930">
                <a:moveTo>
                  <a:pt x="3272930" y="314960"/>
                </a:moveTo>
                <a:lnTo>
                  <a:pt x="3272773" y="313690"/>
                </a:lnTo>
                <a:lnTo>
                  <a:pt x="3272439" y="313690"/>
                </a:lnTo>
                <a:lnTo>
                  <a:pt x="3266409" y="309880"/>
                </a:lnTo>
                <a:lnTo>
                  <a:pt x="3266688" y="309804"/>
                </a:lnTo>
                <a:lnTo>
                  <a:pt x="3269074" y="311150"/>
                </a:lnTo>
                <a:lnTo>
                  <a:pt x="3274696" y="311150"/>
                </a:lnTo>
                <a:lnTo>
                  <a:pt x="3272930" y="314960"/>
                </a:lnTo>
                <a:close/>
              </a:path>
              <a:path w="4096384" h="836930">
                <a:moveTo>
                  <a:pt x="76652" y="323850"/>
                </a:moveTo>
                <a:lnTo>
                  <a:pt x="77544" y="315983"/>
                </a:lnTo>
                <a:lnTo>
                  <a:pt x="77660" y="309880"/>
                </a:lnTo>
                <a:lnTo>
                  <a:pt x="81347" y="313690"/>
                </a:lnTo>
                <a:lnTo>
                  <a:pt x="82355" y="313690"/>
                </a:lnTo>
                <a:lnTo>
                  <a:pt x="84672" y="314945"/>
                </a:lnTo>
                <a:lnTo>
                  <a:pt x="84367" y="315326"/>
                </a:lnTo>
                <a:lnTo>
                  <a:pt x="76652" y="323850"/>
                </a:lnTo>
                <a:close/>
              </a:path>
              <a:path w="4096384" h="836930">
                <a:moveTo>
                  <a:pt x="427664" y="325120"/>
                </a:moveTo>
                <a:lnTo>
                  <a:pt x="426996" y="309880"/>
                </a:lnTo>
                <a:lnTo>
                  <a:pt x="431426" y="313753"/>
                </a:lnTo>
                <a:lnTo>
                  <a:pt x="440569" y="321310"/>
                </a:lnTo>
                <a:lnTo>
                  <a:pt x="435711" y="323850"/>
                </a:lnTo>
                <a:lnTo>
                  <a:pt x="427664" y="325120"/>
                </a:lnTo>
                <a:close/>
              </a:path>
              <a:path w="4096384" h="836930">
                <a:moveTo>
                  <a:pt x="460741" y="325120"/>
                </a:moveTo>
                <a:lnTo>
                  <a:pt x="427664" y="325120"/>
                </a:lnTo>
                <a:lnTo>
                  <a:pt x="435711" y="323850"/>
                </a:lnTo>
                <a:lnTo>
                  <a:pt x="440569" y="321310"/>
                </a:lnTo>
                <a:lnTo>
                  <a:pt x="430937" y="313328"/>
                </a:lnTo>
                <a:lnTo>
                  <a:pt x="426996" y="309880"/>
                </a:lnTo>
                <a:lnTo>
                  <a:pt x="432355" y="309880"/>
                </a:lnTo>
                <a:lnTo>
                  <a:pt x="431180" y="312420"/>
                </a:lnTo>
                <a:lnTo>
                  <a:pt x="469400" y="312420"/>
                </a:lnTo>
                <a:lnTo>
                  <a:pt x="468119" y="313637"/>
                </a:lnTo>
                <a:lnTo>
                  <a:pt x="468398" y="314960"/>
                </a:lnTo>
                <a:lnTo>
                  <a:pt x="440236" y="314960"/>
                </a:lnTo>
                <a:lnTo>
                  <a:pt x="441912" y="316230"/>
                </a:lnTo>
                <a:lnTo>
                  <a:pt x="463203" y="316230"/>
                </a:lnTo>
                <a:lnTo>
                  <a:pt x="462531" y="318770"/>
                </a:lnTo>
                <a:lnTo>
                  <a:pt x="448951" y="318770"/>
                </a:lnTo>
                <a:lnTo>
                  <a:pt x="447949" y="321310"/>
                </a:lnTo>
                <a:lnTo>
                  <a:pt x="447949" y="323850"/>
                </a:lnTo>
                <a:lnTo>
                  <a:pt x="461132" y="323850"/>
                </a:lnTo>
                <a:lnTo>
                  <a:pt x="460741" y="325120"/>
                </a:lnTo>
                <a:close/>
              </a:path>
              <a:path w="4096384" h="836930">
                <a:moveTo>
                  <a:pt x="569477" y="316230"/>
                </a:moveTo>
                <a:lnTo>
                  <a:pt x="563781" y="316230"/>
                </a:lnTo>
                <a:lnTo>
                  <a:pt x="563106" y="314960"/>
                </a:lnTo>
                <a:lnTo>
                  <a:pt x="562268" y="314960"/>
                </a:lnTo>
                <a:lnTo>
                  <a:pt x="562268" y="309880"/>
                </a:lnTo>
                <a:lnTo>
                  <a:pt x="569477" y="316230"/>
                </a:lnTo>
                <a:close/>
              </a:path>
              <a:path w="4096384" h="836930">
                <a:moveTo>
                  <a:pt x="686815" y="317500"/>
                </a:moveTo>
                <a:lnTo>
                  <a:pt x="681787" y="317500"/>
                </a:lnTo>
                <a:lnTo>
                  <a:pt x="684131" y="309880"/>
                </a:lnTo>
                <a:lnTo>
                  <a:pt x="686334" y="312449"/>
                </a:lnTo>
                <a:lnTo>
                  <a:pt x="687272" y="313637"/>
                </a:lnTo>
                <a:lnTo>
                  <a:pt x="687147" y="314960"/>
                </a:lnTo>
                <a:lnTo>
                  <a:pt x="686815" y="317500"/>
                </a:lnTo>
                <a:close/>
              </a:path>
              <a:path w="4096384" h="836930">
                <a:moveTo>
                  <a:pt x="725703" y="316230"/>
                </a:moveTo>
                <a:lnTo>
                  <a:pt x="723352" y="316230"/>
                </a:lnTo>
                <a:lnTo>
                  <a:pt x="722878" y="315326"/>
                </a:lnTo>
                <a:lnTo>
                  <a:pt x="722776" y="314728"/>
                </a:lnTo>
                <a:lnTo>
                  <a:pt x="723693" y="312420"/>
                </a:lnTo>
                <a:lnTo>
                  <a:pt x="725369" y="309880"/>
                </a:lnTo>
                <a:lnTo>
                  <a:pt x="729956" y="314850"/>
                </a:lnTo>
                <a:lnTo>
                  <a:pt x="729953" y="314990"/>
                </a:lnTo>
                <a:lnTo>
                  <a:pt x="725703" y="316230"/>
                </a:lnTo>
                <a:close/>
              </a:path>
              <a:path w="4096384" h="836930">
                <a:moveTo>
                  <a:pt x="739951" y="316230"/>
                </a:moveTo>
                <a:lnTo>
                  <a:pt x="725703" y="316230"/>
                </a:lnTo>
                <a:lnTo>
                  <a:pt x="729953" y="314990"/>
                </a:lnTo>
                <a:lnTo>
                  <a:pt x="729956" y="314850"/>
                </a:lnTo>
                <a:lnTo>
                  <a:pt x="725369" y="309880"/>
                </a:lnTo>
                <a:lnTo>
                  <a:pt x="730436" y="309880"/>
                </a:lnTo>
                <a:lnTo>
                  <a:pt x="730058" y="311150"/>
                </a:lnTo>
                <a:lnTo>
                  <a:pt x="747161" y="311150"/>
                </a:lnTo>
                <a:lnTo>
                  <a:pt x="747797" y="312420"/>
                </a:lnTo>
                <a:lnTo>
                  <a:pt x="739951" y="312420"/>
                </a:lnTo>
                <a:lnTo>
                  <a:pt x="739951" y="316230"/>
                </a:lnTo>
                <a:close/>
              </a:path>
              <a:path w="4096384" h="836930">
                <a:moveTo>
                  <a:pt x="854441" y="318770"/>
                </a:moveTo>
                <a:lnTo>
                  <a:pt x="857160" y="313637"/>
                </a:lnTo>
                <a:lnTo>
                  <a:pt x="859640" y="309880"/>
                </a:lnTo>
                <a:lnTo>
                  <a:pt x="860484" y="313697"/>
                </a:lnTo>
                <a:lnTo>
                  <a:pt x="861480" y="314960"/>
                </a:lnTo>
                <a:lnTo>
                  <a:pt x="862822" y="314960"/>
                </a:lnTo>
                <a:lnTo>
                  <a:pt x="857235" y="317500"/>
                </a:lnTo>
                <a:lnTo>
                  <a:pt x="856955" y="317500"/>
                </a:lnTo>
                <a:lnTo>
                  <a:pt x="856922" y="317641"/>
                </a:lnTo>
                <a:lnTo>
                  <a:pt x="854441" y="31877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1480" y="314960"/>
                </a:lnTo>
                <a:lnTo>
                  <a:pt x="860484" y="313697"/>
                </a:lnTo>
                <a:lnTo>
                  <a:pt x="859640" y="309880"/>
                </a:lnTo>
                <a:lnTo>
                  <a:pt x="865266" y="309880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871033" y="320040"/>
                </a:moveTo>
                <a:lnTo>
                  <a:pt x="870162" y="314704"/>
                </a:lnTo>
                <a:lnTo>
                  <a:pt x="869527" y="309880"/>
                </a:lnTo>
                <a:lnTo>
                  <a:pt x="874720" y="314960"/>
                </a:lnTo>
                <a:lnTo>
                  <a:pt x="875054" y="314960"/>
                </a:lnTo>
                <a:lnTo>
                  <a:pt x="871033" y="320040"/>
                </a:lnTo>
                <a:close/>
              </a:path>
              <a:path w="4096384" h="836930">
                <a:moveTo>
                  <a:pt x="894082" y="332740"/>
                </a:moveTo>
                <a:lnTo>
                  <a:pt x="886556" y="332740"/>
                </a:lnTo>
                <a:lnTo>
                  <a:pt x="885686" y="328896"/>
                </a:lnTo>
                <a:lnTo>
                  <a:pt x="883338" y="323850"/>
                </a:lnTo>
                <a:lnTo>
                  <a:pt x="882342" y="322673"/>
                </a:lnTo>
                <a:lnTo>
                  <a:pt x="882216" y="322437"/>
                </a:lnTo>
                <a:lnTo>
                  <a:pt x="881431" y="320040"/>
                </a:lnTo>
                <a:lnTo>
                  <a:pt x="871033" y="320040"/>
                </a:lnTo>
                <a:lnTo>
                  <a:pt x="875054" y="314960"/>
                </a:lnTo>
                <a:lnTo>
                  <a:pt x="874720" y="314960"/>
                </a:lnTo>
                <a:lnTo>
                  <a:pt x="869527" y="309880"/>
                </a:lnTo>
                <a:lnTo>
                  <a:pt x="891489" y="309880"/>
                </a:lnTo>
                <a:lnTo>
                  <a:pt x="892995" y="312420"/>
                </a:lnTo>
                <a:lnTo>
                  <a:pt x="894950" y="312420"/>
                </a:lnTo>
                <a:lnTo>
                  <a:pt x="896068" y="313690"/>
                </a:lnTo>
                <a:lnTo>
                  <a:pt x="881929" y="313690"/>
                </a:lnTo>
                <a:lnTo>
                  <a:pt x="887129" y="318954"/>
                </a:lnTo>
                <a:lnTo>
                  <a:pt x="888206" y="320102"/>
                </a:lnTo>
                <a:lnTo>
                  <a:pt x="893833" y="325120"/>
                </a:lnTo>
                <a:lnTo>
                  <a:pt x="902383" y="325120"/>
                </a:lnTo>
                <a:lnTo>
                  <a:pt x="899635" y="326390"/>
                </a:lnTo>
                <a:lnTo>
                  <a:pt x="896951" y="330153"/>
                </a:lnTo>
                <a:lnTo>
                  <a:pt x="896511" y="331470"/>
                </a:lnTo>
                <a:lnTo>
                  <a:pt x="894082" y="332740"/>
                </a:lnTo>
                <a:close/>
              </a:path>
              <a:path w="4096384" h="836930">
                <a:moveTo>
                  <a:pt x="1173434" y="321310"/>
                </a:moveTo>
                <a:lnTo>
                  <a:pt x="1166729" y="314960"/>
                </a:lnTo>
                <a:lnTo>
                  <a:pt x="1167063" y="314960"/>
                </a:lnTo>
                <a:lnTo>
                  <a:pt x="1172262" y="309880"/>
                </a:lnTo>
                <a:lnTo>
                  <a:pt x="1172376" y="314434"/>
                </a:lnTo>
                <a:lnTo>
                  <a:pt x="1173434" y="32131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2070" y="311150"/>
                </a:lnTo>
                <a:lnTo>
                  <a:pt x="1372234" y="309880"/>
                </a:lnTo>
                <a:lnTo>
                  <a:pt x="1373689" y="30988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87824" y="311150"/>
                </a:moveTo>
                <a:lnTo>
                  <a:pt x="1374918" y="311150"/>
                </a:lnTo>
                <a:lnTo>
                  <a:pt x="1376594" y="309880"/>
                </a:lnTo>
                <a:lnTo>
                  <a:pt x="1387824" y="309880"/>
                </a:lnTo>
                <a:lnTo>
                  <a:pt x="1387824" y="311150"/>
                </a:lnTo>
                <a:close/>
              </a:path>
              <a:path w="4096384" h="836930">
                <a:moveTo>
                  <a:pt x="1407435" y="325120"/>
                </a:moveTo>
                <a:lnTo>
                  <a:pt x="1412804" y="321310"/>
                </a:lnTo>
                <a:lnTo>
                  <a:pt x="1416627" y="318663"/>
                </a:lnTo>
                <a:lnTo>
                  <a:pt x="1427891" y="309880"/>
                </a:lnTo>
                <a:lnTo>
                  <a:pt x="1429226" y="316230"/>
                </a:lnTo>
                <a:lnTo>
                  <a:pt x="1424872" y="317500"/>
                </a:lnTo>
                <a:lnTo>
                  <a:pt x="1420755" y="320102"/>
                </a:lnTo>
                <a:lnTo>
                  <a:pt x="1419005" y="321310"/>
                </a:lnTo>
                <a:lnTo>
                  <a:pt x="1418167" y="323850"/>
                </a:lnTo>
                <a:lnTo>
                  <a:pt x="1416320" y="323850"/>
                </a:lnTo>
                <a:lnTo>
                  <a:pt x="1407435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07435" y="325120"/>
                </a:lnTo>
                <a:lnTo>
                  <a:pt x="1416320" y="323850"/>
                </a:lnTo>
                <a:lnTo>
                  <a:pt x="1418167" y="323850"/>
                </a:lnTo>
                <a:lnTo>
                  <a:pt x="1419005" y="321310"/>
                </a:lnTo>
                <a:lnTo>
                  <a:pt x="1421822" y="319423"/>
                </a:lnTo>
                <a:lnTo>
                  <a:pt x="1424872" y="317500"/>
                </a:lnTo>
                <a:lnTo>
                  <a:pt x="1429226" y="316230"/>
                </a:lnTo>
                <a:lnTo>
                  <a:pt x="1427891" y="309880"/>
                </a:lnTo>
                <a:lnTo>
                  <a:pt x="1430402" y="309880"/>
                </a:lnTo>
                <a:lnTo>
                  <a:pt x="1429730" y="312420"/>
                </a:lnTo>
                <a:lnTo>
                  <a:pt x="1432708" y="312420"/>
                </a:lnTo>
                <a:lnTo>
                  <a:pt x="1430988" y="316457"/>
                </a:lnTo>
                <a:lnTo>
                  <a:pt x="1428224" y="323850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9454" y="312420"/>
                </a:moveTo>
                <a:lnTo>
                  <a:pt x="1438091" y="311270"/>
                </a:lnTo>
                <a:lnTo>
                  <a:pt x="1438003" y="310720"/>
                </a:lnTo>
                <a:lnTo>
                  <a:pt x="1438112" y="309880"/>
                </a:lnTo>
                <a:lnTo>
                  <a:pt x="1439788" y="309880"/>
                </a:lnTo>
                <a:lnTo>
                  <a:pt x="1440730" y="311066"/>
                </a:lnTo>
                <a:lnTo>
                  <a:pt x="1440669" y="311270"/>
                </a:lnTo>
                <a:lnTo>
                  <a:pt x="1439454" y="312420"/>
                </a:lnTo>
                <a:close/>
              </a:path>
              <a:path w="4096384" h="836930">
                <a:moveTo>
                  <a:pt x="1444483" y="312420"/>
                </a:moveTo>
                <a:lnTo>
                  <a:pt x="1439454" y="312420"/>
                </a:lnTo>
                <a:lnTo>
                  <a:pt x="1440669" y="311270"/>
                </a:lnTo>
                <a:lnTo>
                  <a:pt x="1440730" y="311066"/>
                </a:lnTo>
                <a:lnTo>
                  <a:pt x="1439788" y="309880"/>
                </a:lnTo>
                <a:lnTo>
                  <a:pt x="1444483" y="309880"/>
                </a:lnTo>
                <a:lnTo>
                  <a:pt x="1444483" y="312420"/>
                </a:lnTo>
                <a:close/>
              </a:path>
              <a:path w="4096384" h="836930">
                <a:moveTo>
                  <a:pt x="1466447" y="313693"/>
                </a:moveTo>
                <a:lnTo>
                  <a:pt x="1464428" y="312420"/>
                </a:lnTo>
                <a:lnTo>
                  <a:pt x="1464319" y="310720"/>
                </a:lnTo>
                <a:lnTo>
                  <a:pt x="1464428" y="309880"/>
                </a:lnTo>
                <a:lnTo>
                  <a:pt x="1466949" y="309880"/>
                </a:lnTo>
                <a:lnTo>
                  <a:pt x="1467844" y="311270"/>
                </a:lnTo>
                <a:lnTo>
                  <a:pt x="1468455" y="312420"/>
                </a:lnTo>
                <a:lnTo>
                  <a:pt x="1465606" y="312420"/>
                </a:lnTo>
                <a:lnTo>
                  <a:pt x="1466447" y="313693"/>
                </a:lnTo>
                <a:close/>
              </a:path>
              <a:path w="4096384" h="836930">
                <a:moveTo>
                  <a:pt x="1476751" y="314960"/>
                </a:moveTo>
                <a:lnTo>
                  <a:pt x="1468455" y="314960"/>
                </a:lnTo>
                <a:lnTo>
                  <a:pt x="1468343" y="312210"/>
                </a:lnTo>
                <a:lnTo>
                  <a:pt x="1467650" y="310951"/>
                </a:lnTo>
                <a:lnTo>
                  <a:pt x="1466949" y="309880"/>
                </a:lnTo>
                <a:lnTo>
                  <a:pt x="1472141" y="309880"/>
                </a:lnTo>
                <a:lnTo>
                  <a:pt x="1482866" y="313690"/>
                </a:lnTo>
                <a:lnTo>
                  <a:pt x="1477838" y="313690"/>
                </a:lnTo>
                <a:lnTo>
                  <a:pt x="1476751" y="314960"/>
                </a:lnTo>
                <a:close/>
              </a:path>
              <a:path w="4096384" h="836930">
                <a:moveTo>
                  <a:pt x="1517570" y="309941"/>
                </a:moveTo>
                <a:lnTo>
                  <a:pt x="1517400" y="309880"/>
                </a:lnTo>
                <a:lnTo>
                  <a:pt x="1517570" y="309912"/>
                </a:lnTo>
                <a:close/>
              </a:path>
              <a:path w="4096384" h="836930">
                <a:moveTo>
                  <a:pt x="1517570" y="309912"/>
                </a:moveTo>
                <a:lnTo>
                  <a:pt x="1517400" y="309880"/>
                </a:lnTo>
                <a:lnTo>
                  <a:pt x="1517570" y="309880"/>
                </a:lnTo>
                <a:close/>
              </a:path>
              <a:path w="4096384" h="836930">
                <a:moveTo>
                  <a:pt x="1600270" y="311534"/>
                </a:moveTo>
                <a:lnTo>
                  <a:pt x="1599992" y="311270"/>
                </a:lnTo>
                <a:lnTo>
                  <a:pt x="1601206" y="309880"/>
                </a:lnTo>
                <a:lnTo>
                  <a:pt x="1600270" y="311534"/>
                </a:lnTo>
                <a:close/>
              </a:path>
              <a:path w="4096384" h="836930">
                <a:moveTo>
                  <a:pt x="1602712" y="312420"/>
                </a:moveTo>
                <a:lnTo>
                  <a:pt x="1601206" y="312420"/>
                </a:lnTo>
                <a:lnTo>
                  <a:pt x="1600270" y="311534"/>
                </a:lnTo>
                <a:lnTo>
                  <a:pt x="1601206" y="309880"/>
                </a:lnTo>
                <a:lnTo>
                  <a:pt x="1604225" y="309880"/>
                </a:lnTo>
                <a:lnTo>
                  <a:pt x="1605140" y="310245"/>
                </a:lnTo>
                <a:lnTo>
                  <a:pt x="1604081" y="311270"/>
                </a:lnTo>
                <a:lnTo>
                  <a:pt x="1602712" y="31242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6085" y="312420"/>
                </a:lnTo>
                <a:lnTo>
                  <a:pt x="1698429" y="30988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843929" y="311150"/>
                </a:moveTo>
                <a:lnTo>
                  <a:pt x="1842757" y="311150"/>
                </a:lnTo>
                <a:lnTo>
                  <a:pt x="1842757" y="309880"/>
                </a:lnTo>
                <a:lnTo>
                  <a:pt x="1843929" y="311150"/>
                </a:lnTo>
                <a:close/>
              </a:path>
              <a:path w="4096384" h="836930">
                <a:moveTo>
                  <a:pt x="1852474" y="311150"/>
                </a:moveTo>
                <a:lnTo>
                  <a:pt x="1843929" y="311150"/>
                </a:lnTo>
                <a:lnTo>
                  <a:pt x="1842757" y="309880"/>
                </a:lnTo>
                <a:lnTo>
                  <a:pt x="1852978" y="309880"/>
                </a:lnTo>
                <a:lnTo>
                  <a:pt x="1852474" y="311150"/>
                </a:lnTo>
                <a:close/>
              </a:path>
              <a:path w="4096384" h="836930">
                <a:moveTo>
                  <a:pt x="1888854" y="317500"/>
                </a:moveTo>
                <a:lnTo>
                  <a:pt x="1867397" y="317500"/>
                </a:lnTo>
                <a:lnTo>
                  <a:pt x="1860862" y="309880"/>
                </a:lnTo>
                <a:lnTo>
                  <a:pt x="1910312" y="309880"/>
                </a:lnTo>
                <a:lnTo>
                  <a:pt x="1909473" y="312420"/>
                </a:lnTo>
                <a:lnTo>
                  <a:pt x="1938304" y="312420"/>
                </a:lnTo>
                <a:lnTo>
                  <a:pt x="1939142" y="313690"/>
                </a:lnTo>
                <a:lnTo>
                  <a:pt x="1932601" y="313690"/>
                </a:lnTo>
                <a:lnTo>
                  <a:pt x="1928246" y="316230"/>
                </a:lnTo>
                <a:lnTo>
                  <a:pt x="1890026" y="316230"/>
                </a:lnTo>
                <a:lnTo>
                  <a:pt x="1888854" y="317500"/>
                </a:lnTo>
                <a:close/>
              </a:path>
              <a:path w="4096384" h="836930">
                <a:moveTo>
                  <a:pt x="1909473" y="312420"/>
                </a:moveTo>
                <a:lnTo>
                  <a:pt x="1910312" y="309880"/>
                </a:lnTo>
                <a:lnTo>
                  <a:pt x="1910232" y="311270"/>
                </a:lnTo>
                <a:lnTo>
                  <a:pt x="1909473" y="312420"/>
                </a:lnTo>
                <a:close/>
              </a:path>
              <a:path w="4096384" h="836930">
                <a:moveTo>
                  <a:pt x="1938304" y="312420"/>
                </a:moveTo>
                <a:lnTo>
                  <a:pt x="1909473" y="312420"/>
                </a:lnTo>
                <a:lnTo>
                  <a:pt x="1910232" y="311270"/>
                </a:lnTo>
                <a:lnTo>
                  <a:pt x="1910312" y="309880"/>
                </a:lnTo>
                <a:lnTo>
                  <a:pt x="1936627" y="309880"/>
                </a:lnTo>
                <a:lnTo>
                  <a:pt x="1938304" y="312420"/>
                </a:lnTo>
                <a:close/>
              </a:path>
              <a:path w="4096384" h="836930">
                <a:moveTo>
                  <a:pt x="2029823" y="313690"/>
                </a:moveTo>
                <a:lnTo>
                  <a:pt x="2028317" y="309880"/>
                </a:lnTo>
                <a:lnTo>
                  <a:pt x="2033346" y="309880"/>
                </a:lnTo>
                <a:lnTo>
                  <a:pt x="2033567" y="310720"/>
                </a:lnTo>
                <a:lnTo>
                  <a:pt x="2033489" y="311270"/>
                </a:lnTo>
                <a:lnTo>
                  <a:pt x="2031628" y="312449"/>
                </a:lnTo>
                <a:lnTo>
                  <a:pt x="2029823" y="313690"/>
                </a:lnTo>
                <a:close/>
              </a:path>
              <a:path w="4096384" h="836930">
                <a:moveTo>
                  <a:pt x="2042395" y="313690"/>
                </a:moveTo>
                <a:lnTo>
                  <a:pt x="2029823" y="313690"/>
                </a:lnTo>
                <a:lnTo>
                  <a:pt x="2031670" y="312420"/>
                </a:lnTo>
                <a:lnTo>
                  <a:pt x="2033489" y="311270"/>
                </a:lnTo>
                <a:lnTo>
                  <a:pt x="2033567" y="310720"/>
                </a:lnTo>
                <a:lnTo>
                  <a:pt x="2033346" y="309880"/>
                </a:lnTo>
                <a:lnTo>
                  <a:pt x="2043908" y="309880"/>
                </a:lnTo>
                <a:lnTo>
                  <a:pt x="2042520" y="312210"/>
                </a:lnTo>
                <a:lnTo>
                  <a:pt x="2042395" y="313690"/>
                </a:lnTo>
                <a:close/>
              </a:path>
              <a:path w="4096384" h="836930">
                <a:moveTo>
                  <a:pt x="2287803" y="312420"/>
                </a:moveTo>
                <a:lnTo>
                  <a:pt x="2286127" y="312420"/>
                </a:lnTo>
                <a:lnTo>
                  <a:pt x="2284621" y="309880"/>
                </a:lnTo>
                <a:lnTo>
                  <a:pt x="2289813" y="309880"/>
                </a:lnTo>
                <a:lnTo>
                  <a:pt x="2290034" y="310720"/>
                </a:lnTo>
                <a:lnTo>
                  <a:pt x="2289924" y="311270"/>
                </a:lnTo>
                <a:lnTo>
                  <a:pt x="2287803" y="312420"/>
                </a:lnTo>
                <a:close/>
              </a:path>
              <a:path w="4096384" h="836930">
                <a:moveTo>
                  <a:pt x="2326861" y="312420"/>
                </a:moveTo>
                <a:lnTo>
                  <a:pt x="2287803" y="312420"/>
                </a:lnTo>
                <a:lnTo>
                  <a:pt x="2289924" y="311270"/>
                </a:lnTo>
                <a:lnTo>
                  <a:pt x="2290034" y="310720"/>
                </a:lnTo>
                <a:lnTo>
                  <a:pt x="2289813" y="309880"/>
                </a:lnTo>
                <a:lnTo>
                  <a:pt x="2325853" y="309880"/>
                </a:lnTo>
                <a:lnTo>
                  <a:pt x="2326861" y="31242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99608" y="309880"/>
                </a:lnTo>
                <a:lnTo>
                  <a:pt x="2395417" y="31242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391567" y="328930"/>
                </a:moveTo>
                <a:lnTo>
                  <a:pt x="2385592" y="325260"/>
                </a:lnTo>
                <a:lnTo>
                  <a:pt x="2385480" y="324816"/>
                </a:lnTo>
                <a:lnTo>
                  <a:pt x="2386830" y="321310"/>
                </a:lnTo>
                <a:lnTo>
                  <a:pt x="2389736" y="318879"/>
                </a:lnTo>
                <a:lnTo>
                  <a:pt x="2389826" y="318663"/>
                </a:lnTo>
                <a:lnTo>
                  <a:pt x="2388359" y="314945"/>
                </a:lnTo>
                <a:lnTo>
                  <a:pt x="2386702" y="313690"/>
                </a:lnTo>
                <a:lnTo>
                  <a:pt x="2390893" y="313690"/>
                </a:lnTo>
                <a:lnTo>
                  <a:pt x="2395417" y="312420"/>
                </a:lnTo>
                <a:lnTo>
                  <a:pt x="2399608" y="309880"/>
                </a:lnTo>
                <a:lnTo>
                  <a:pt x="2420561" y="309880"/>
                </a:lnTo>
                <a:lnTo>
                  <a:pt x="2419723" y="312420"/>
                </a:lnTo>
                <a:lnTo>
                  <a:pt x="2419887" y="312420"/>
                </a:lnTo>
                <a:lnTo>
                  <a:pt x="2421261" y="313697"/>
                </a:lnTo>
                <a:lnTo>
                  <a:pt x="2425760" y="314960"/>
                </a:lnTo>
                <a:lnTo>
                  <a:pt x="2400616" y="314960"/>
                </a:lnTo>
                <a:lnTo>
                  <a:pt x="2400112" y="316230"/>
                </a:lnTo>
                <a:lnTo>
                  <a:pt x="2392739" y="316230"/>
                </a:lnTo>
                <a:lnTo>
                  <a:pt x="2390994" y="327035"/>
                </a:lnTo>
                <a:lnTo>
                  <a:pt x="2391028" y="327914"/>
                </a:lnTo>
                <a:lnTo>
                  <a:pt x="2391567" y="328930"/>
                </a:lnTo>
                <a:close/>
              </a:path>
              <a:path w="4096384" h="836930">
                <a:moveTo>
                  <a:pt x="2429113" y="320040"/>
                </a:moveTo>
                <a:lnTo>
                  <a:pt x="2426075" y="317641"/>
                </a:lnTo>
                <a:lnTo>
                  <a:pt x="2426007" y="317299"/>
                </a:lnTo>
                <a:lnTo>
                  <a:pt x="2427987" y="313753"/>
                </a:lnTo>
                <a:lnTo>
                  <a:pt x="2432035" y="311150"/>
                </a:lnTo>
                <a:lnTo>
                  <a:pt x="2434475" y="309880"/>
                </a:lnTo>
                <a:lnTo>
                  <a:pt x="2440676" y="309880"/>
                </a:lnTo>
                <a:lnTo>
                  <a:pt x="2432295" y="318770"/>
                </a:lnTo>
                <a:lnTo>
                  <a:pt x="2429113" y="320040"/>
                </a:lnTo>
                <a:close/>
              </a:path>
              <a:path w="4096384" h="836930">
                <a:moveTo>
                  <a:pt x="2432799" y="320040"/>
                </a:moveTo>
                <a:lnTo>
                  <a:pt x="2429113" y="320040"/>
                </a:lnTo>
                <a:lnTo>
                  <a:pt x="2432295" y="318770"/>
                </a:lnTo>
                <a:lnTo>
                  <a:pt x="2440676" y="309880"/>
                </a:lnTo>
                <a:lnTo>
                  <a:pt x="2448390" y="309880"/>
                </a:lnTo>
                <a:lnTo>
                  <a:pt x="2447922" y="313332"/>
                </a:lnTo>
                <a:lnTo>
                  <a:pt x="2447920" y="313753"/>
                </a:lnTo>
                <a:lnTo>
                  <a:pt x="2448793" y="314960"/>
                </a:lnTo>
                <a:lnTo>
                  <a:pt x="2440846" y="314960"/>
                </a:lnTo>
                <a:lnTo>
                  <a:pt x="2439596" y="318770"/>
                </a:lnTo>
                <a:lnTo>
                  <a:pt x="2432799" y="318770"/>
                </a:lnTo>
                <a:lnTo>
                  <a:pt x="2432799" y="320040"/>
                </a:lnTo>
                <a:close/>
              </a:path>
              <a:path w="4096384" h="836930">
                <a:moveTo>
                  <a:pt x="2455956" y="321310"/>
                </a:moveTo>
                <a:lnTo>
                  <a:pt x="2451553" y="318770"/>
                </a:lnTo>
                <a:lnTo>
                  <a:pt x="2447920" y="313753"/>
                </a:lnTo>
                <a:lnTo>
                  <a:pt x="2447922" y="313332"/>
                </a:lnTo>
                <a:lnTo>
                  <a:pt x="2448390" y="309880"/>
                </a:lnTo>
                <a:lnTo>
                  <a:pt x="2449896" y="309880"/>
                </a:lnTo>
                <a:lnTo>
                  <a:pt x="2457417" y="314945"/>
                </a:lnTo>
                <a:lnTo>
                  <a:pt x="2457539" y="316457"/>
                </a:lnTo>
                <a:lnTo>
                  <a:pt x="2457486" y="317783"/>
                </a:lnTo>
                <a:lnTo>
                  <a:pt x="2455956" y="321310"/>
                </a:lnTo>
                <a:close/>
              </a:path>
              <a:path w="4096384" h="836930">
                <a:moveTo>
                  <a:pt x="2461629" y="321310"/>
                </a:moveTo>
                <a:lnTo>
                  <a:pt x="2455956" y="321310"/>
                </a:lnTo>
                <a:lnTo>
                  <a:pt x="2457486" y="317783"/>
                </a:lnTo>
                <a:lnTo>
                  <a:pt x="2457539" y="316457"/>
                </a:lnTo>
                <a:lnTo>
                  <a:pt x="2457417" y="314945"/>
                </a:lnTo>
                <a:lnTo>
                  <a:pt x="2449896" y="309880"/>
                </a:lnTo>
                <a:lnTo>
                  <a:pt x="2469801" y="309880"/>
                </a:lnTo>
                <a:lnTo>
                  <a:pt x="2461688" y="319967"/>
                </a:lnTo>
                <a:lnTo>
                  <a:pt x="2461629" y="321310"/>
                </a:lnTo>
                <a:close/>
              </a:path>
              <a:path w="4096384" h="836930">
                <a:moveTo>
                  <a:pt x="2491468" y="323850"/>
                </a:moveTo>
                <a:lnTo>
                  <a:pt x="2492516" y="315983"/>
                </a:lnTo>
                <a:lnTo>
                  <a:pt x="2493485" y="309880"/>
                </a:lnTo>
                <a:lnTo>
                  <a:pt x="2497341" y="317500"/>
                </a:lnTo>
                <a:lnTo>
                  <a:pt x="2498173" y="317500"/>
                </a:lnTo>
                <a:lnTo>
                  <a:pt x="2491468" y="323850"/>
                </a:lnTo>
                <a:close/>
              </a:path>
              <a:path w="4096384" h="836930">
                <a:moveTo>
                  <a:pt x="2611818" y="313690"/>
                </a:moveTo>
                <a:lnTo>
                  <a:pt x="2608479" y="313690"/>
                </a:lnTo>
                <a:lnTo>
                  <a:pt x="2607296" y="311463"/>
                </a:lnTo>
                <a:lnTo>
                  <a:pt x="2607206" y="310951"/>
                </a:lnTo>
                <a:lnTo>
                  <a:pt x="2607621" y="309880"/>
                </a:lnTo>
                <a:lnTo>
                  <a:pt x="2610318" y="309880"/>
                </a:lnTo>
                <a:lnTo>
                  <a:pt x="2612335" y="312420"/>
                </a:lnTo>
                <a:lnTo>
                  <a:pt x="2611818" y="313690"/>
                </a:lnTo>
                <a:close/>
              </a:path>
              <a:path w="4096384" h="836930">
                <a:moveTo>
                  <a:pt x="2613160" y="313690"/>
                </a:moveTo>
                <a:lnTo>
                  <a:pt x="2611818" y="313690"/>
                </a:lnTo>
                <a:lnTo>
                  <a:pt x="2612335" y="312420"/>
                </a:lnTo>
                <a:lnTo>
                  <a:pt x="2610318" y="309880"/>
                </a:lnTo>
                <a:lnTo>
                  <a:pt x="2622884" y="309880"/>
                </a:lnTo>
                <a:lnTo>
                  <a:pt x="2622458" y="310951"/>
                </a:lnTo>
                <a:lnTo>
                  <a:pt x="2622540" y="311938"/>
                </a:lnTo>
                <a:lnTo>
                  <a:pt x="2622638" y="312420"/>
                </a:lnTo>
                <a:lnTo>
                  <a:pt x="2613160" y="312420"/>
                </a:lnTo>
                <a:lnTo>
                  <a:pt x="2613160" y="313690"/>
                </a:lnTo>
                <a:close/>
              </a:path>
              <a:path w="4096384" h="836930">
                <a:moveTo>
                  <a:pt x="2668300" y="320040"/>
                </a:moveTo>
                <a:lnTo>
                  <a:pt x="2668300" y="309880"/>
                </a:lnTo>
                <a:lnTo>
                  <a:pt x="2674854" y="317500"/>
                </a:lnTo>
                <a:lnTo>
                  <a:pt x="2671332" y="317500"/>
                </a:lnTo>
                <a:lnTo>
                  <a:pt x="2668300" y="320040"/>
                </a:lnTo>
                <a:close/>
              </a:path>
              <a:path w="4096384" h="836930">
                <a:moveTo>
                  <a:pt x="2696135" y="317500"/>
                </a:moveTo>
                <a:lnTo>
                  <a:pt x="2674854" y="317500"/>
                </a:lnTo>
                <a:lnTo>
                  <a:pt x="2668300" y="309880"/>
                </a:lnTo>
                <a:lnTo>
                  <a:pt x="2674180" y="309880"/>
                </a:lnTo>
                <a:lnTo>
                  <a:pt x="2673110" y="312210"/>
                </a:lnTo>
                <a:lnTo>
                  <a:pt x="2673068" y="312449"/>
                </a:lnTo>
                <a:lnTo>
                  <a:pt x="2677703" y="314960"/>
                </a:lnTo>
                <a:lnTo>
                  <a:pt x="2696135" y="314960"/>
                </a:lnTo>
                <a:lnTo>
                  <a:pt x="2696135" y="31750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57148" y="312420"/>
                </a:lnTo>
                <a:lnTo>
                  <a:pt x="2758988" y="309880"/>
                </a:lnTo>
                <a:lnTo>
                  <a:pt x="2768718" y="309880"/>
                </a:lnTo>
                <a:lnTo>
                  <a:pt x="2768807" y="311206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68807" y="311206"/>
                </a:lnTo>
                <a:lnTo>
                  <a:pt x="2768718" y="309880"/>
                </a:lnTo>
                <a:lnTo>
                  <a:pt x="2772241" y="309880"/>
                </a:lnTo>
                <a:lnTo>
                  <a:pt x="2772345" y="310720"/>
                </a:lnTo>
                <a:lnTo>
                  <a:pt x="2772240" y="311270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812654" y="311150"/>
                </a:moveTo>
                <a:lnTo>
                  <a:pt x="2810971" y="309880"/>
                </a:lnTo>
                <a:lnTo>
                  <a:pt x="2812314" y="309880"/>
                </a:lnTo>
                <a:lnTo>
                  <a:pt x="2812654" y="311150"/>
                </a:lnTo>
                <a:close/>
              </a:path>
              <a:path w="4096384" h="836930">
                <a:moveTo>
                  <a:pt x="2824382" y="311150"/>
                </a:moveTo>
                <a:lnTo>
                  <a:pt x="2812654" y="311150"/>
                </a:lnTo>
                <a:lnTo>
                  <a:pt x="2812314" y="309880"/>
                </a:lnTo>
                <a:lnTo>
                  <a:pt x="2824382" y="309880"/>
                </a:lnTo>
                <a:lnTo>
                  <a:pt x="2824382" y="31115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42374" y="309880"/>
                </a:lnTo>
                <a:lnTo>
                  <a:pt x="2949256" y="30988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25959" y="320040"/>
                </a:lnTo>
                <a:lnTo>
                  <a:pt x="2929298" y="317500"/>
                </a:lnTo>
                <a:lnTo>
                  <a:pt x="2925782" y="314960"/>
                </a:lnTo>
                <a:lnTo>
                  <a:pt x="2949256" y="314960"/>
                </a:lnTo>
                <a:lnTo>
                  <a:pt x="2949256" y="309880"/>
                </a:lnTo>
                <a:lnTo>
                  <a:pt x="2982781" y="309880"/>
                </a:lnTo>
                <a:lnTo>
                  <a:pt x="2983613" y="312420"/>
                </a:lnTo>
                <a:lnTo>
                  <a:pt x="3022839" y="312420"/>
                </a:lnTo>
                <a:lnTo>
                  <a:pt x="3022003" y="313690"/>
                </a:lnTo>
                <a:lnTo>
                  <a:pt x="2951587" y="313690"/>
                </a:lnTo>
                <a:lnTo>
                  <a:pt x="2949079" y="316230"/>
                </a:lnTo>
                <a:lnTo>
                  <a:pt x="2952445" y="317500"/>
                </a:lnTo>
                <a:lnTo>
                  <a:pt x="2966267" y="317500"/>
                </a:lnTo>
                <a:lnTo>
                  <a:pt x="2965672" y="318770"/>
                </a:lnTo>
                <a:lnTo>
                  <a:pt x="2979249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3000722" y="312420"/>
                </a:moveTo>
                <a:lnTo>
                  <a:pt x="2997540" y="312420"/>
                </a:lnTo>
                <a:lnTo>
                  <a:pt x="2998548" y="309880"/>
                </a:lnTo>
                <a:lnTo>
                  <a:pt x="3000205" y="309880"/>
                </a:lnTo>
                <a:lnTo>
                  <a:pt x="3000722" y="312420"/>
                </a:lnTo>
                <a:close/>
              </a:path>
              <a:path w="4096384" h="836930">
                <a:moveTo>
                  <a:pt x="3022839" y="312420"/>
                </a:moveTo>
                <a:lnTo>
                  <a:pt x="3000722" y="312420"/>
                </a:lnTo>
                <a:lnTo>
                  <a:pt x="3000205" y="309880"/>
                </a:lnTo>
                <a:lnTo>
                  <a:pt x="3024511" y="309880"/>
                </a:lnTo>
                <a:lnTo>
                  <a:pt x="3022839" y="312420"/>
                </a:lnTo>
                <a:close/>
              </a:path>
              <a:path w="4096384" h="836930">
                <a:moveTo>
                  <a:pt x="3349711" y="313690"/>
                </a:moveTo>
                <a:lnTo>
                  <a:pt x="3351551" y="309880"/>
                </a:lnTo>
                <a:lnTo>
                  <a:pt x="3351734" y="309880"/>
                </a:lnTo>
                <a:lnTo>
                  <a:pt x="3352853" y="311270"/>
                </a:lnTo>
                <a:lnTo>
                  <a:pt x="3353908" y="312420"/>
                </a:lnTo>
                <a:lnTo>
                  <a:pt x="3352402" y="312420"/>
                </a:lnTo>
                <a:lnTo>
                  <a:pt x="3349711" y="313690"/>
                </a:lnTo>
                <a:close/>
              </a:path>
              <a:path w="4096384" h="836930">
                <a:moveTo>
                  <a:pt x="3358099" y="313690"/>
                </a:moveTo>
                <a:lnTo>
                  <a:pt x="3349711" y="313690"/>
                </a:lnTo>
                <a:lnTo>
                  <a:pt x="3352402" y="312420"/>
                </a:lnTo>
                <a:lnTo>
                  <a:pt x="3353908" y="312420"/>
                </a:lnTo>
                <a:lnTo>
                  <a:pt x="3352585" y="310951"/>
                </a:lnTo>
                <a:lnTo>
                  <a:pt x="3351734" y="309880"/>
                </a:lnTo>
                <a:lnTo>
                  <a:pt x="3360115" y="309880"/>
                </a:lnTo>
                <a:lnTo>
                  <a:pt x="3360273" y="311150"/>
                </a:lnTo>
                <a:lnTo>
                  <a:pt x="3361519" y="311938"/>
                </a:lnTo>
                <a:lnTo>
                  <a:pt x="3358099" y="313690"/>
                </a:lnTo>
                <a:close/>
              </a:path>
              <a:path w="4096384" h="836930">
                <a:moveTo>
                  <a:pt x="3412073" y="322580"/>
                </a:moveTo>
                <a:lnTo>
                  <a:pt x="3412191" y="317783"/>
                </a:lnTo>
                <a:lnTo>
                  <a:pt x="3412315" y="315983"/>
                </a:lnTo>
                <a:lnTo>
                  <a:pt x="3414431" y="309880"/>
                </a:lnTo>
                <a:lnTo>
                  <a:pt x="3418479" y="309880"/>
                </a:lnTo>
                <a:lnTo>
                  <a:pt x="3421706" y="311150"/>
                </a:lnTo>
                <a:lnTo>
                  <a:pt x="3421443" y="313690"/>
                </a:lnTo>
                <a:lnTo>
                  <a:pt x="3419452" y="313690"/>
                </a:lnTo>
                <a:lnTo>
                  <a:pt x="3412073" y="322580"/>
                </a:lnTo>
                <a:close/>
              </a:path>
              <a:path w="4096384" h="836930">
                <a:moveTo>
                  <a:pt x="3452637" y="318770"/>
                </a:moveTo>
                <a:lnTo>
                  <a:pt x="3425974" y="318770"/>
                </a:lnTo>
                <a:lnTo>
                  <a:pt x="3425713" y="316783"/>
                </a:lnTo>
                <a:lnTo>
                  <a:pt x="3425586" y="316139"/>
                </a:lnTo>
                <a:lnTo>
                  <a:pt x="3424141" y="313690"/>
                </a:lnTo>
                <a:lnTo>
                  <a:pt x="3421443" y="313690"/>
                </a:lnTo>
                <a:lnTo>
                  <a:pt x="3421706" y="311150"/>
                </a:lnTo>
                <a:lnTo>
                  <a:pt x="3418479" y="309880"/>
                </a:lnTo>
                <a:lnTo>
                  <a:pt x="3443241" y="309880"/>
                </a:lnTo>
                <a:lnTo>
                  <a:pt x="3443915" y="312420"/>
                </a:lnTo>
                <a:lnTo>
                  <a:pt x="3443758" y="312420"/>
                </a:lnTo>
                <a:lnTo>
                  <a:pt x="3442148" y="314990"/>
                </a:lnTo>
                <a:lnTo>
                  <a:pt x="3435193" y="317500"/>
                </a:lnTo>
                <a:lnTo>
                  <a:pt x="3451015" y="317500"/>
                </a:lnTo>
                <a:lnTo>
                  <a:pt x="3452637" y="31877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58032" y="312449"/>
                </a:lnTo>
                <a:lnTo>
                  <a:pt x="3458055" y="312210"/>
                </a:lnTo>
                <a:lnTo>
                  <a:pt x="3458302" y="311270"/>
                </a:lnTo>
                <a:lnTo>
                  <a:pt x="3458388" y="311066"/>
                </a:lnTo>
                <a:lnTo>
                  <a:pt x="3459165" y="309880"/>
                </a:lnTo>
                <a:lnTo>
                  <a:pt x="3460016" y="309880"/>
                </a:lnTo>
                <a:lnTo>
                  <a:pt x="3460793" y="311066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60848" y="314960"/>
                </a:lnTo>
                <a:lnTo>
                  <a:pt x="3460793" y="311066"/>
                </a:lnTo>
                <a:lnTo>
                  <a:pt x="3460016" y="309880"/>
                </a:lnTo>
                <a:lnTo>
                  <a:pt x="3471212" y="309880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943015" y="311066"/>
                </a:lnTo>
                <a:lnTo>
                  <a:pt x="3943956" y="309880"/>
                </a:lnTo>
                <a:lnTo>
                  <a:pt x="3944788" y="309880"/>
                </a:lnTo>
                <a:lnTo>
                  <a:pt x="3945471" y="311206"/>
                </a:lnTo>
                <a:lnTo>
                  <a:pt x="3945740" y="312210"/>
                </a:lnTo>
                <a:lnTo>
                  <a:pt x="3945764" y="312449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3942948" y="314960"/>
                </a:lnTo>
                <a:lnTo>
                  <a:pt x="3945764" y="312449"/>
                </a:lnTo>
                <a:lnTo>
                  <a:pt x="3945740" y="312210"/>
                </a:lnTo>
                <a:lnTo>
                  <a:pt x="3945471" y="311206"/>
                </a:lnTo>
                <a:lnTo>
                  <a:pt x="3944788" y="309880"/>
                </a:lnTo>
                <a:lnTo>
                  <a:pt x="3958349" y="309880"/>
                </a:lnTo>
                <a:lnTo>
                  <a:pt x="3957578" y="311066"/>
                </a:lnTo>
                <a:lnTo>
                  <a:pt x="3957680" y="311534"/>
                </a:lnTo>
                <a:lnTo>
                  <a:pt x="3958041" y="312420"/>
                </a:lnTo>
                <a:lnTo>
                  <a:pt x="4024404" y="312420"/>
                </a:lnTo>
                <a:lnTo>
                  <a:pt x="4025582" y="313690"/>
                </a:lnTo>
                <a:lnTo>
                  <a:pt x="4065642" y="31369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3958689" y="312420"/>
                </a:moveTo>
                <a:lnTo>
                  <a:pt x="3958041" y="312420"/>
                </a:lnTo>
                <a:lnTo>
                  <a:pt x="3957680" y="311534"/>
                </a:lnTo>
                <a:lnTo>
                  <a:pt x="3957578" y="311066"/>
                </a:lnTo>
                <a:lnTo>
                  <a:pt x="3958349" y="309880"/>
                </a:lnTo>
                <a:lnTo>
                  <a:pt x="3959023" y="309880"/>
                </a:lnTo>
                <a:lnTo>
                  <a:pt x="3959460" y="310951"/>
                </a:lnTo>
                <a:lnTo>
                  <a:pt x="3959459" y="311270"/>
                </a:lnTo>
                <a:lnTo>
                  <a:pt x="3958689" y="312420"/>
                </a:lnTo>
                <a:close/>
              </a:path>
              <a:path w="4096384" h="836930">
                <a:moveTo>
                  <a:pt x="3971268" y="312420"/>
                </a:moveTo>
                <a:lnTo>
                  <a:pt x="3958689" y="312420"/>
                </a:lnTo>
                <a:lnTo>
                  <a:pt x="3959459" y="311270"/>
                </a:lnTo>
                <a:lnTo>
                  <a:pt x="3959460" y="310951"/>
                </a:lnTo>
                <a:lnTo>
                  <a:pt x="3959023" y="309880"/>
                </a:lnTo>
                <a:lnTo>
                  <a:pt x="3969428" y="309880"/>
                </a:lnTo>
                <a:lnTo>
                  <a:pt x="3969509" y="311206"/>
                </a:lnTo>
                <a:lnTo>
                  <a:pt x="3971268" y="312420"/>
                </a:lnTo>
                <a:close/>
              </a:path>
              <a:path w="4096384" h="836930">
                <a:moveTo>
                  <a:pt x="3973442" y="312420"/>
                </a:moveTo>
                <a:lnTo>
                  <a:pt x="3971268" y="312420"/>
                </a:lnTo>
                <a:lnTo>
                  <a:pt x="3969509" y="311206"/>
                </a:lnTo>
                <a:lnTo>
                  <a:pt x="3969428" y="309880"/>
                </a:lnTo>
                <a:lnTo>
                  <a:pt x="3971608" y="309880"/>
                </a:lnTo>
                <a:lnTo>
                  <a:pt x="3973320" y="311066"/>
                </a:lnTo>
                <a:lnTo>
                  <a:pt x="3973442" y="312420"/>
                </a:lnTo>
                <a:close/>
              </a:path>
              <a:path w="4096384" h="836930">
                <a:moveTo>
                  <a:pt x="4024404" y="312420"/>
                </a:moveTo>
                <a:lnTo>
                  <a:pt x="3973442" y="312420"/>
                </a:lnTo>
                <a:lnTo>
                  <a:pt x="3973320" y="311066"/>
                </a:lnTo>
                <a:lnTo>
                  <a:pt x="3971608" y="309880"/>
                </a:lnTo>
                <a:lnTo>
                  <a:pt x="4009658" y="309880"/>
                </a:lnTo>
                <a:lnTo>
                  <a:pt x="4011341" y="311150"/>
                </a:lnTo>
                <a:lnTo>
                  <a:pt x="4023225" y="311150"/>
                </a:lnTo>
                <a:lnTo>
                  <a:pt x="4024404" y="312420"/>
                </a:lnTo>
                <a:close/>
              </a:path>
              <a:path w="4096384" h="836930">
                <a:moveTo>
                  <a:pt x="1524105" y="311150"/>
                </a:moveTo>
                <a:lnTo>
                  <a:pt x="1520923" y="311150"/>
                </a:lnTo>
                <a:lnTo>
                  <a:pt x="1517570" y="309941"/>
                </a:lnTo>
                <a:lnTo>
                  <a:pt x="1524105" y="311150"/>
                </a:lnTo>
                <a:close/>
              </a:path>
              <a:path w="4096384" h="836930">
                <a:moveTo>
                  <a:pt x="1539866" y="320040"/>
                </a:moveTo>
                <a:lnTo>
                  <a:pt x="1513209" y="320040"/>
                </a:lnTo>
                <a:lnTo>
                  <a:pt x="1517511" y="311270"/>
                </a:lnTo>
                <a:lnTo>
                  <a:pt x="1517570" y="309941"/>
                </a:lnTo>
                <a:lnTo>
                  <a:pt x="1520923" y="311150"/>
                </a:lnTo>
                <a:lnTo>
                  <a:pt x="1531279" y="311150"/>
                </a:lnTo>
                <a:lnTo>
                  <a:pt x="1529468" y="312420"/>
                </a:lnTo>
                <a:lnTo>
                  <a:pt x="1530306" y="312420"/>
                </a:lnTo>
                <a:lnTo>
                  <a:pt x="1527038" y="313690"/>
                </a:lnTo>
                <a:lnTo>
                  <a:pt x="1518912" y="313690"/>
                </a:lnTo>
                <a:lnTo>
                  <a:pt x="1517417" y="314945"/>
                </a:lnTo>
                <a:lnTo>
                  <a:pt x="1517788" y="315326"/>
                </a:lnTo>
                <a:lnTo>
                  <a:pt x="1518742" y="316230"/>
                </a:lnTo>
                <a:lnTo>
                  <a:pt x="1524943" y="316230"/>
                </a:lnTo>
                <a:lnTo>
                  <a:pt x="1526115" y="317500"/>
                </a:lnTo>
                <a:lnTo>
                  <a:pt x="1528466" y="318770"/>
                </a:lnTo>
                <a:lnTo>
                  <a:pt x="1540534" y="318770"/>
                </a:lnTo>
                <a:lnTo>
                  <a:pt x="1543035" y="319423"/>
                </a:lnTo>
                <a:lnTo>
                  <a:pt x="1539866" y="320040"/>
                </a:lnTo>
                <a:close/>
              </a:path>
              <a:path w="4096384" h="836930">
                <a:moveTo>
                  <a:pt x="1627617" y="312420"/>
                </a:moveTo>
                <a:lnTo>
                  <a:pt x="1602712" y="312420"/>
                </a:lnTo>
                <a:lnTo>
                  <a:pt x="1604425" y="310951"/>
                </a:lnTo>
                <a:lnTo>
                  <a:pt x="1605140" y="310245"/>
                </a:lnTo>
                <a:lnTo>
                  <a:pt x="1607407" y="311150"/>
                </a:lnTo>
                <a:lnTo>
                  <a:pt x="1626732" y="311150"/>
                </a:lnTo>
                <a:lnTo>
                  <a:pt x="1627617" y="312420"/>
                </a:lnTo>
                <a:close/>
              </a:path>
              <a:path w="4096384" h="836930">
                <a:moveTo>
                  <a:pt x="3131634" y="318770"/>
                </a:moveTo>
                <a:lnTo>
                  <a:pt x="3126952" y="318770"/>
                </a:lnTo>
                <a:lnTo>
                  <a:pt x="3137273" y="310329"/>
                </a:lnTo>
                <a:lnTo>
                  <a:pt x="3140853" y="311150"/>
                </a:lnTo>
                <a:lnTo>
                  <a:pt x="3138647" y="312449"/>
                </a:lnTo>
                <a:lnTo>
                  <a:pt x="3132832" y="317641"/>
                </a:lnTo>
                <a:lnTo>
                  <a:pt x="3131634" y="318770"/>
                </a:lnTo>
                <a:close/>
              </a:path>
              <a:path w="4096384" h="836930">
                <a:moveTo>
                  <a:pt x="2089664" y="320040"/>
                </a:moveTo>
                <a:lnTo>
                  <a:pt x="2090189" y="316139"/>
                </a:lnTo>
                <a:lnTo>
                  <a:pt x="2090969" y="311066"/>
                </a:lnTo>
                <a:lnTo>
                  <a:pt x="2092327" y="310591"/>
                </a:lnTo>
                <a:lnTo>
                  <a:pt x="2095742" y="317500"/>
                </a:lnTo>
                <a:lnTo>
                  <a:pt x="2092853" y="317500"/>
                </a:lnTo>
                <a:lnTo>
                  <a:pt x="2089664" y="320040"/>
                </a:lnTo>
                <a:close/>
              </a:path>
              <a:path w="4096384" h="836930">
                <a:moveTo>
                  <a:pt x="2904713" y="315089"/>
                </a:moveTo>
                <a:lnTo>
                  <a:pt x="2906227" y="310720"/>
                </a:lnTo>
                <a:lnTo>
                  <a:pt x="2906518" y="311150"/>
                </a:lnTo>
                <a:lnTo>
                  <a:pt x="2916276" y="311150"/>
                </a:lnTo>
                <a:lnTo>
                  <a:pt x="2920937" y="314960"/>
                </a:lnTo>
                <a:lnTo>
                  <a:pt x="2905667" y="314960"/>
                </a:lnTo>
                <a:lnTo>
                  <a:pt x="2904713" y="315089"/>
                </a:lnTo>
                <a:close/>
              </a:path>
              <a:path w="4096384" h="836930">
                <a:moveTo>
                  <a:pt x="3362296" y="312420"/>
                </a:moveTo>
                <a:lnTo>
                  <a:pt x="3361529" y="311938"/>
                </a:lnTo>
                <a:lnTo>
                  <a:pt x="3363446" y="310951"/>
                </a:lnTo>
                <a:lnTo>
                  <a:pt x="3362296" y="312420"/>
                </a:lnTo>
                <a:close/>
              </a:path>
              <a:path w="4096384" h="836930">
                <a:moveTo>
                  <a:pt x="2090566" y="313690"/>
                </a:moveTo>
                <a:lnTo>
                  <a:pt x="2083470" y="313690"/>
                </a:lnTo>
                <a:lnTo>
                  <a:pt x="2090969" y="311066"/>
                </a:lnTo>
                <a:lnTo>
                  <a:pt x="2090566" y="31369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83948" y="316457"/>
                </a:lnTo>
                <a:lnTo>
                  <a:pt x="183887" y="315326"/>
                </a:lnTo>
                <a:lnTo>
                  <a:pt x="183992" y="314532"/>
                </a:lnTo>
                <a:lnTo>
                  <a:pt x="184102" y="311150"/>
                </a:lnTo>
                <a:lnTo>
                  <a:pt x="191447" y="314945"/>
                </a:lnTo>
                <a:lnTo>
                  <a:pt x="186951" y="316230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35804" y="317500"/>
                </a:moveTo>
                <a:lnTo>
                  <a:pt x="184770" y="317500"/>
                </a:lnTo>
                <a:lnTo>
                  <a:pt x="186951" y="316230"/>
                </a:lnTo>
                <a:lnTo>
                  <a:pt x="191367" y="314990"/>
                </a:lnTo>
                <a:lnTo>
                  <a:pt x="184102" y="311150"/>
                </a:lnTo>
                <a:lnTo>
                  <a:pt x="345861" y="311150"/>
                </a:lnTo>
                <a:lnTo>
                  <a:pt x="345861" y="312420"/>
                </a:lnTo>
                <a:lnTo>
                  <a:pt x="335470" y="312420"/>
                </a:lnTo>
                <a:lnTo>
                  <a:pt x="334553" y="314728"/>
                </a:lnTo>
                <a:lnTo>
                  <a:pt x="334655" y="315326"/>
                </a:lnTo>
                <a:lnTo>
                  <a:pt x="335804" y="31750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50358" y="317551"/>
                </a:lnTo>
                <a:lnTo>
                  <a:pt x="747161" y="311150"/>
                </a:lnTo>
                <a:lnTo>
                  <a:pt x="753525" y="313690"/>
                </a:lnTo>
                <a:lnTo>
                  <a:pt x="755138" y="31369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525" y="313690"/>
                </a:moveTo>
                <a:lnTo>
                  <a:pt x="747161" y="311150"/>
                </a:lnTo>
                <a:lnTo>
                  <a:pt x="755876" y="311150"/>
                </a:lnTo>
                <a:lnTo>
                  <a:pt x="754510" y="312449"/>
                </a:lnTo>
                <a:lnTo>
                  <a:pt x="753525" y="313690"/>
                </a:lnTo>
                <a:close/>
              </a:path>
              <a:path w="4096384" h="836930">
                <a:moveTo>
                  <a:pt x="755138" y="313690"/>
                </a:moveTo>
                <a:lnTo>
                  <a:pt x="753525" y="313690"/>
                </a:lnTo>
                <a:lnTo>
                  <a:pt x="754533" y="312420"/>
                </a:lnTo>
                <a:lnTo>
                  <a:pt x="755876" y="311150"/>
                </a:lnTo>
                <a:lnTo>
                  <a:pt x="755138" y="313690"/>
                </a:lnTo>
                <a:close/>
              </a:path>
              <a:path w="4096384" h="836930">
                <a:moveTo>
                  <a:pt x="755300" y="323850"/>
                </a:moveTo>
                <a:lnTo>
                  <a:pt x="752189" y="323850"/>
                </a:lnTo>
                <a:lnTo>
                  <a:pt x="755876" y="311150"/>
                </a:lnTo>
                <a:lnTo>
                  <a:pt x="766104" y="311150"/>
                </a:lnTo>
                <a:lnTo>
                  <a:pt x="765933" y="312420"/>
                </a:lnTo>
                <a:lnTo>
                  <a:pt x="759768" y="314945"/>
                </a:lnTo>
                <a:lnTo>
                  <a:pt x="764925" y="317500"/>
                </a:lnTo>
                <a:lnTo>
                  <a:pt x="760571" y="317500"/>
                </a:lnTo>
                <a:lnTo>
                  <a:pt x="755300" y="323850"/>
                </a:lnTo>
                <a:close/>
              </a:path>
              <a:path w="4096384" h="836930">
                <a:moveTo>
                  <a:pt x="769620" y="320040"/>
                </a:moveTo>
                <a:lnTo>
                  <a:pt x="764925" y="317500"/>
                </a:lnTo>
                <a:lnTo>
                  <a:pt x="759795" y="314990"/>
                </a:lnTo>
                <a:lnTo>
                  <a:pt x="765933" y="312420"/>
                </a:lnTo>
                <a:lnTo>
                  <a:pt x="766104" y="311150"/>
                </a:lnTo>
                <a:lnTo>
                  <a:pt x="769620" y="320040"/>
                </a:lnTo>
                <a:close/>
              </a:path>
              <a:path w="4096384" h="836930">
                <a:moveTo>
                  <a:pt x="791834" y="322580"/>
                </a:moveTo>
                <a:lnTo>
                  <a:pt x="785544" y="322580"/>
                </a:lnTo>
                <a:lnTo>
                  <a:pt x="783583" y="320102"/>
                </a:lnTo>
                <a:lnTo>
                  <a:pt x="783616" y="319967"/>
                </a:lnTo>
                <a:lnTo>
                  <a:pt x="789196" y="314990"/>
                </a:lnTo>
                <a:lnTo>
                  <a:pt x="789710" y="313753"/>
                </a:lnTo>
                <a:lnTo>
                  <a:pt x="792027" y="311150"/>
                </a:lnTo>
                <a:lnTo>
                  <a:pt x="793337" y="316139"/>
                </a:lnTo>
                <a:lnTo>
                  <a:pt x="793228" y="316783"/>
                </a:lnTo>
                <a:lnTo>
                  <a:pt x="791834" y="322580"/>
                </a:lnTo>
                <a:close/>
              </a:path>
              <a:path w="4096384" h="836930">
                <a:moveTo>
                  <a:pt x="810631" y="322580"/>
                </a:moveTo>
                <a:lnTo>
                  <a:pt x="791834" y="322580"/>
                </a:lnTo>
                <a:lnTo>
                  <a:pt x="793228" y="316783"/>
                </a:lnTo>
                <a:lnTo>
                  <a:pt x="793337" y="316139"/>
                </a:lnTo>
                <a:lnTo>
                  <a:pt x="792027" y="311150"/>
                </a:lnTo>
                <a:lnTo>
                  <a:pt x="798370" y="311150"/>
                </a:lnTo>
                <a:lnTo>
                  <a:pt x="799124" y="312420"/>
                </a:lnTo>
                <a:lnTo>
                  <a:pt x="820420" y="312420"/>
                </a:lnTo>
                <a:lnTo>
                  <a:pt x="820089" y="313690"/>
                </a:lnTo>
                <a:lnTo>
                  <a:pt x="802641" y="313690"/>
                </a:lnTo>
                <a:lnTo>
                  <a:pt x="803179" y="315089"/>
                </a:lnTo>
                <a:lnTo>
                  <a:pt x="803819" y="317500"/>
                </a:lnTo>
                <a:lnTo>
                  <a:pt x="819777" y="317500"/>
                </a:lnTo>
                <a:lnTo>
                  <a:pt x="820127" y="318770"/>
                </a:lnTo>
                <a:lnTo>
                  <a:pt x="811362" y="318770"/>
                </a:lnTo>
                <a:lnTo>
                  <a:pt x="810518" y="321310"/>
                </a:lnTo>
                <a:lnTo>
                  <a:pt x="810631" y="322580"/>
                </a:lnTo>
                <a:close/>
              </a:path>
              <a:path w="4096384" h="836930">
                <a:moveTo>
                  <a:pt x="894527" y="311938"/>
                </a:moveTo>
                <a:lnTo>
                  <a:pt x="893833" y="311150"/>
                </a:lnTo>
                <a:lnTo>
                  <a:pt x="894714" y="311463"/>
                </a:lnTo>
                <a:lnTo>
                  <a:pt x="894527" y="311938"/>
                </a:lnTo>
                <a:close/>
              </a:path>
              <a:path w="4096384" h="836930">
                <a:moveTo>
                  <a:pt x="894714" y="311463"/>
                </a:moveTo>
                <a:lnTo>
                  <a:pt x="893833" y="311150"/>
                </a:lnTo>
                <a:lnTo>
                  <a:pt x="894838" y="311150"/>
                </a:lnTo>
                <a:lnTo>
                  <a:pt x="894714" y="311463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40264" y="311150"/>
                </a:lnTo>
                <a:lnTo>
                  <a:pt x="941386" y="314798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41436" y="317500"/>
                </a:lnTo>
                <a:lnTo>
                  <a:pt x="941386" y="314798"/>
                </a:lnTo>
                <a:lnTo>
                  <a:pt x="940264" y="311150"/>
                </a:lnTo>
                <a:lnTo>
                  <a:pt x="984521" y="311150"/>
                </a:lnTo>
                <a:lnTo>
                  <a:pt x="984521" y="313690"/>
                </a:lnTo>
                <a:lnTo>
                  <a:pt x="991056" y="313690"/>
                </a:lnTo>
                <a:lnTo>
                  <a:pt x="991169" y="314532"/>
                </a:lnTo>
                <a:lnTo>
                  <a:pt x="991262" y="314990"/>
                </a:lnTo>
                <a:lnTo>
                  <a:pt x="992732" y="31623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181311" y="318770"/>
                </a:moveTo>
                <a:lnTo>
                  <a:pt x="1180302" y="317500"/>
                </a:lnTo>
                <a:lnTo>
                  <a:pt x="1177834" y="316329"/>
                </a:lnTo>
                <a:lnTo>
                  <a:pt x="1177717" y="316139"/>
                </a:lnTo>
                <a:lnTo>
                  <a:pt x="1182817" y="311150"/>
                </a:lnTo>
                <a:lnTo>
                  <a:pt x="1185359" y="314990"/>
                </a:lnTo>
                <a:lnTo>
                  <a:pt x="1187682" y="317500"/>
                </a:lnTo>
                <a:lnTo>
                  <a:pt x="1181311" y="318770"/>
                </a:lnTo>
                <a:close/>
              </a:path>
              <a:path w="4096384" h="836930">
                <a:moveTo>
                  <a:pt x="1187682" y="317500"/>
                </a:moveTo>
                <a:lnTo>
                  <a:pt x="1185359" y="314990"/>
                </a:lnTo>
                <a:lnTo>
                  <a:pt x="1182817" y="311150"/>
                </a:lnTo>
                <a:lnTo>
                  <a:pt x="1216393" y="311150"/>
                </a:lnTo>
                <a:lnTo>
                  <a:pt x="1217543" y="312420"/>
                </a:lnTo>
                <a:lnTo>
                  <a:pt x="1197235" y="312420"/>
                </a:lnTo>
                <a:lnTo>
                  <a:pt x="1187682" y="317500"/>
                </a:lnTo>
                <a:close/>
              </a:path>
              <a:path w="4096384" h="836930">
                <a:moveTo>
                  <a:pt x="1235455" y="318770"/>
                </a:moveTo>
                <a:lnTo>
                  <a:pt x="1223715" y="318770"/>
                </a:lnTo>
                <a:lnTo>
                  <a:pt x="1225787" y="316139"/>
                </a:lnTo>
                <a:lnTo>
                  <a:pt x="1228076" y="312420"/>
                </a:lnTo>
                <a:lnTo>
                  <a:pt x="1229084" y="312420"/>
                </a:lnTo>
                <a:lnTo>
                  <a:pt x="1229254" y="311150"/>
                </a:lnTo>
                <a:lnTo>
                  <a:pt x="1249533" y="311150"/>
                </a:lnTo>
                <a:lnTo>
                  <a:pt x="1246630" y="313690"/>
                </a:lnTo>
                <a:lnTo>
                  <a:pt x="1235285" y="313690"/>
                </a:lnTo>
                <a:lnTo>
                  <a:pt x="1234380" y="315983"/>
                </a:lnTo>
                <a:lnTo>
                  <a:pt x="1234474" y="316644"/>
                </a:lnTo>
                <a:lnTo>
                  <a:pt x="1235455" y="318770"/>
                </a:lnTo>
                <a:close/>
              </a:path>
              <a:path w="4096384" h="836930">
                <a:moveTo>
                  <a:pt x="1252218" y="316230"/>
                </a:moveTo>
                <a:lnTo>
                  <a:pt x="1248865" y="316230"/>
                </a:lnTo>
                <a:lnTo>
                  <a:pt x="1245267" y="314990"/>
                </a:lnTo>
                <a:lnTo>
                  <a:pt x="1245304" y="314850"/>
                </a:lnTo>
                <a:lnTo>
                  <a:pt x="1249533" y="311150"/>
                </a:lnTo>
                <a:lnTo>
                  <a:pt x="1251543" y="312420"/>
                </a:lnTo>
                <a:lnTo>
                  <a:pt x="1252990" y="314850"/>
                </a:lnTo>
                <a:lnTo>
                  <a:pt x="1252915" y="315173"/>
                </a:lnTo>
                <a:lnTo>
                  <a:pt x="1252218" y="316230"/>
                </a:lnTo>
                <a:close/>
              </a:path>
              <a:path w="4096384" h="836930">
                <a:moveTo>
                  <a:pt x="1336933" y="325120"/>
                </a:moveTo>
                <a:lnTo>
                  <a:pt x="1333075" y="321310"/>
                </a:lnTo>
                <a:lnTo>
                  <a:pt x="1329025" y="313753"/>
                </a:lnTo>
                <a:lnTo>
                  <a:pt x="1332508" y="311150"/>
                </a:lnTo>
                <a:lnTo>
                  <a:pt x="1337870" y="318770"/>
                </a:lnTo>
                <a:lnTo>
                  <a:pt x="1339976" y="319494"/>
                </a:lnTo>
                <a:lnTo>
                  <a:pt x="1339887" y="321310"/>
                </a:lnTo>
                <a:lnTo>
                  <a:pt x="1340406" y="321310"/>
                </a:lnTo>
                <a:lnTo>
                  <a:pt x="1336933" y="325120"/>
                </a:lnTo>
                <a:close/>
              </a:path>
              <a:path w="4096384" h="836930">
                <a:moveTo>
                  <a:pt x="1339976" y="319494"/>
                </a:moveTo>
                <a:lnTo>
                  <a:pt x="1337870" y="318770"/>
                </a:lnTo>
                <a:lnTo>
                  <a:pt x="1332508" y="311150"/>
                </a:lnTo>
                <a:lnTo>
                  <a:pt x="1340385" y="311150"/>
                </a:lnTo>
                <a:lnTo>
                  <a:pt x="1339976" y="319494"/>
                </a:lnTo>
                <a:close/>
              </a:path>
              <a:path w="4096384" h="836930">
                <a:moveTo>
                  <a:pt x="1340958" y="319831"/>
                </a:moveTo>
                <a:lnTo>
                  <a:pt x="1339976" y="319494"/>
                </a:lnTo>
                <a:lnTo>
                  <a:pt x="1340385" y="311150"/>
                </a:lnTo>
                <a:lnTo>
                  <a:pt x="1344664" y="312449"/>
                </a:lnTo>
                <a:lnTo>
                  <a:pt x="1348432" y="313690"/>
                </a:lnTo>
                <a:lnTo>
                  <a:pt x="1342899" y="318770"/>
                </a:lnTo>
                <a:lnTo>
                  <a:pt x="1341727" y="318770"/>
                </a:lnTo>
                <a:lnTo>
                  <a:pt x="1340958" y="319831"/>
                </a:lnTo>
                <a:close/>
              </a:path>
              <a:path w="4096384" h="836930">
                <a:moveTo>
                  <a:pt x="1344156" y="325120"/>
                </a:moveTo>
                <a:lnTo>
                  <a:pt x="1336933" y="325120"/>
                </a:lnTo>
                <a:lnTo>
                  <a:pt x="1341563" y="320040"/>
                </a:lnTo>
                <a:lnTo>
                  <a:pt x="1340992" y="319843"/>
                </a:lnTo>
                <a:lnTo>
                  <a:pt x="1341046" y="319710"/>
                </a:lnTo>
                <a:lnTo>
                  <a:pt x="1341727" y="318770"/>
                </a:lnTo>
                <a:lnTo>
                  <a:pt x="1342899" y="318770"/>
                </a:lnTo>
                <a:lnTo>
                  <a:pt x="1348432" y="313690"/>
                </a:lnTo>
                <a:lnTo>
                  <a:pt x="1344575" y="312420"/>
                </a:lnTo>
                <a:lnTo>
                  <a:pt x="1340385" y="311150"/>
                </a:lnTo>
                <a:lnTo>
                  <a:pt x="1354050" y="311150"/>
                </a:lnTo>
                <a:lnTo>
                  <a:pt x="1357318" y="312420"/>
                </a:lnTo>
                <a:lnTo>
                  <a:pt x="1368547" y="312420"/>
                </a:lnTo>
                <a:lnTo>
                  <a:pt x="1369556" y="316230"/>
                </a:lnTo>
                <a:lnTo>
                  <a:pt x="1354299" y="316230"/>
                </a:lnTo>
                <a:lnTo>
                  <a:pt x="1352289" y="317500"/>
                </a:lnTo>
                <a:lnTo>
                  <a:pt x="1353461" y="320040"/>
                </a:lnTo>
                <a:lnTo>
                  <a:pt x="1350442" y="320040"/>
                </a:lnTo>
                <a:lnTo>
                  <a:pt x="1348766" y="321310"/>
                </a:lnTo>
                <a:lnTo>
                  <a:pt x="1348098" y="321310"/>
                </a:lnTo>
                <a:lnTo>
                  <a:pt x="1342899" y="323850"/>
                </a:lnTo>
                <a:lnTo>
                  <a:pt x="1344156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28224" y="323850"/>
                </a:lnTo>
                <a:lnTo>
                  <a:pt x="1431178" y="315983"/>
                </a:lnTo>
                <a:lnTo>
                  <a:pt x="1433253" y="311150"/>
                </a:lnTo>
                <a:lnTo>
                  <a:pt x="1441530" y="322437"/>
                </a:lnTo>
                <a:lnTo>
                  <a:pt x="1441655" y="322658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6912" y="316139"/>
                </a:moveTo>
                <a:lnTo>
                  <a:pt x="1433253" y="311150"/>
                </a:lnTo>
                <a:lnTo>
                  <a:pt x="1437948" y="311150"/>
                </a:lnTo>
                <a:lnTo>
                  <a:pt x="1439454" y="312420"/>
                </a:lnTo>
                <a:lnTo>
                  <a:pt x="1435768" y="312420"/>
                </a:lnTo>
                <a:lnTo>
                  <a:pt x="1436912" y="316139"/>
                </a:lnTo>
                <a:close/>
              </a:path>
              <a:path w="4096384" h="836930">
                <a:moveTo>
                  <a:pt x="1499206" y="334195"/>
                </a:moveTo>
                <a:lnTo>
                  <a:pt x="1498961" y="334010"/>
                </a:lnTo>
                <a:lnTo>
                  <a:pt x="1498098" y="333676"/>
                </a:lnTo>
                <a:lnTo>
                  <a:pt x="1503820" y="322580"/>
                </a:lnTo>
                <a:lnTo>
                  <a:pt x="1510695" y="317500"/>
                </a:lnTo>
                <a:lnTo>
                  <a:pt x="1517570" y="311150"/>
                </a:lnTo>
                <a:lnTo>
                  <a:pt x="1513209" y="320040"/>
                </a:lnTo>
                <a:lnTo>
                  <a:pt x="1512541" y="320040"/>
                </a:lnTo>
                <a:lnTo>
                  <a:pt x="1502982" y="331470"/>
                </a:lnTo>
                <a:lnTo>
                  <a:pt x="1500808" y="332740"/>
                </a:lnTo>
                <a:lnTo>
                  <a:pt x="1499206" y="334195"/>
                </a:lnTo>
                <a:close/>
              </a:path>
              <a:path w="4096384" h="836930">
                <a:moveTo>
                  <a:pt x="1680324" y="316230"/>
                </a:moveTo>
                <a:lnTo>
                  <a:pt x="1679322" y="316230"/>
                </a:lnTo>
                <a:lnTo>
                  <a:pt x="1678505" y="313753"/>
                </a:lnTo>
                <a:lnTo>
                  <a:pt x="1677980" y="311150"/>
                </a:lnTo>
                <a:lnTo>
                  <a:pt x="1680066" y="311735"/>
                </a:lnTo>
                <a:lnTo>
                  <a:pt x="1680154" y="312420"/>
                </a:lnTo>
                <a:lnTo>
                  <a:pt x="1682083" y="313332"/>
                </a:lnTo>
                <a:lnTo>
                  <a:pt x="1681332" y="314960"/>
                </a:lnTo>
                <a:lnTo>
                  <a:pt x="1680324" y="316230"/>
                </a:lnTo>
                <a:close/>
              </a:path>
              <a:path w="4096384" h="836930">
                <a:moveTo>
                  <a:pt x="1800013" y="320040"/>
                </a:moveTo>
                <a:lnTo>
                  <a:pt x="1794643" y="318770"/>
                </a:lnTo>
                <a:lnTo>
                  <a:pt x="1793642" y="318770"/>
                </a:lnTo>
                <a:lnTo>
                  <a:pt x="1792470" y="314960"/>
                </a:lnTo>
                <a:lnTo>
                  <a:pt x="1791631" y="314960"/>
                </a:lnTo>
                <a:lnTo>
                  <a:pt x="1787237" y="311150"/>
                </a:lnTo>
                <a:lnTo>
                  <a:pt x="1788673" y="311150"/>
                </a:lnTo>
                <a:lnTo>
                  <a:pt x="1797393" y="313753"/>
                </a:lnTo>
                <a:lnTo>
                  <a:pt x="1799909" y="314434"/>
                </a:lnTo>
                <a:lnTo>
                  <a:pt x="1799672" y="316230"/>
                </a:lnTo>
                <a:lnTo>
                  <a:pt x="1801393" y="316230"/>
                </a:lnTo>
                <a:lnTo>
                  <a:pt x="1800013" y="320040"/>
                </a:lnTo>
                <a:close/>
              </a:path>
              <a:path w="4096384" h="836930">
                <a:moveTo>
                  <a:pt x="1799909" y="314434"/>
                </a:moveTo>
                <a:lnTo>
                  <a:pt x="1797158" y="313690"/>
                </a:lnTo>
                <a:lnTo>
                  <a:pt x="1788673" y="311150"/>
                </a:lnTo>
                <a:lnTo>
                  <a:pt x="1800343" y="311150"/>
                </a:lnTo>
                <a:lnTo>
                  <a:pt x="1799909" y="314434"/>
                </a:lnTo>
                <a:close/>
              </a:path>
              <a:path w="4096384" h="836930">
                <a:moveTo>
                  <a:pt x="2386993" y="331462"/>
                </a:moveTo>
                <a:lnTo>
                  <a:pt x="2379433" y="326339"/>
                </a:lnTo>
                <a:lnTo>
                  <a:pt x="2368767" y="317500"/>
                </a:lnTo>
                <a:lnTo>
                  <a:pt x="2372744" y="314434"/>
                </a:lnTo>
                <a:lnTo>
                  <a:pt x="2376645" y="311150"/>
                </a:lnTo>
                <a:lnTo>
                  <a:pt x="2377483" y="320040"/>
                </a:lnTo>
                <a:lnTo>
                  <a:pt x="2388349" y="320040"/>
                </a:lnTo>
                <a:lnTo>
                  <a:pt x="2386830" y="321310"/>
                </a:lnTo>
                <a:lnTo>
                  <a:pt x="2385480" y="324816"/>
                </a:lnTo>
                <a:lnTo>
                  <a:pt x="2385416" y="325151"/>
                </a:lnTo>
                <a:lnTo>
                  <a:pt x="2391563" y="328932"/>
                </a:lnTo>
                <a:lnTo>
                  <a:pt x="2386993" y="331462"/>
                </a:lnTo>
                <a:close/>
              </a:path>
              <a:path w="4096384" h="836930">
                <a:moveTo>
                  <a:pt x="2383513" y="320040"/>
                </a:moveTo>
                <a:lnTo>
                  <a:pt x="2377483" y="320040"/>
                </a:lnTo>
                <a:lnTo>
                  <a:pt x="2376645" y="311150"/>
                </a:lnTo>
                <a:lnTo>
                  <a:pt x="2379663" y="311150"/>
                </a:lnTo>
                <a:lnTo>
                  <a:pt x="2380501" y="313690"/>
                </a:lnTo>
                <a:lnTo>
                  <a:pt x="2386702" y="313690"/>
                </a:lnTo>
                <a:lnTo>
                  <a:pt x="2383513" y="320040"/>
                </a:lnTo>
                <a:close/>
              </a:path>
              <a:path w="4096384" h="836930">
                <a:moveTo>
                  <a:pt x="2507229" y="320040"/>
                </a:moveTo>
                <a:lnTo>
                  <a:pt x="2505703" y="311150"/>
                </a:lnTo>
                <a:lnTo>
                  <a:pt x="2510561" y="315326"/>
                </a:lnTo>
                <a:lnTo>
                  <a:pt x="2515099" y="318770"/>
                </a:lnTo>
                <a:lnTo>
                  <a:pt x="2507229" y="320040"/>
                </a:lnTo>
                <a:close/>
              </a:path>
              <a:path w="4096384" h="836930">
                <a:moveTo>
                  <a:pt x="2528501" y="320040"/>
                </a:moveTo>
                <a:lnTo>
                  <a:pt x="2507229" y="320040"/>
                </a:lnTo>
                <a:lnTo>
                  <a:pt x="2515099" y="318770"/>
                </a:lnTo>
                <a:lnTo>
                  <a:pt x="2509474" y="314434"/>
                </a:lnTo>
                <a:lnTo>
                  <a:pt x="2505703" y="311150"/>
                </a:lnTo>
                <a:lnTo>
                  <a:pt x="2555329" y="311150"/>
                </a:lnTo>
                <a:lnTo>
                  <a:pt x="2556495" y="314960"/>
                </a:lnTo>
                <a:lnTo>
                  <a:pt x="2533198" y="314960"/>
                </a:lnTo>
                <a:lnTo>
                  <a:pt x="2528501" y="320040"/>
                </a:lnTo>
                <a:close/>
              </a:path>
              <a:path w="4096384" h="836930">
                <a:moveTo>
                  <a:pt x="2597917" y="320040"/>
                </a:moveTo>
                <a:lnTo>
                  <a:pt x="2606305" y="311150"/>
                </a:lnTo>
                <a:lnTo>
                  <a:pt x="2606305" y="317500"/>
                </a:lnTo>
                <a:lnTo>
                  <a:pt x="2605787" y="317500"/>
                </a:lnTo>
                <a:lnTo>
                  <a:pt x="2605113" y="318770"/>
                </a:lnTo>
                <a:lnTo>
                  <a:pt x="2604622" y="318770"/>
                </a:lnTo>
                <a:lnTo>
                  <a:pt x="2597917" y="320040"/>
                </a:lnTo>
                <a:close/>
              </a:path>
              <a:path w="4096384" h="836930">
                <a:moveTo>
                  <a:pt x="2613160" y="320040"/>
                </a:moveTo>
                <a:lnTo>
                  <a:pt x="2597917" y="320040"/>
                </a:lnTo>
                <a:lnTo>
                  <a:pt x="2604622" y="318770"/>
                </a:lnTo>
                <a:lnTo>
                  <a:pt x="2605113" y="318770"/>
                </a:lnTo>
                <a:lnTo>
                  <a:pt x="2605787" y="317500"/>
                </a:lnTo>
                <a:lnTo>
                  <a:pt x="2606305" y="317500"/>
                </a:lnTo>
                <a:lnTo>
                  <a:pt x="2606305" y="311150"/>
                </a:lnTo>
                <a:lnTo>
                  <a:pt x="2607130" y="311150"/>
                </a:lnTo>
                <a:lnTo>
                  <a:pt x="2608479" y="313690"/>
                </a:lnTo>
                <a:lnTo>
                  <a:pt x="2613160" y="313690"/>
                </a:lnTo>
                <a:lnTo>
                  <a:pt x="2613160" y="320040"/>
                </a:lnTo>
                <a:close/>
              </a:path>
              <a:path w="4096384" h="836930">
                <a:moveTo>
                  <a:pt x="2752466" y="318770"/>
                </a:moveTo>
                <a:lnTo>
                  <a:pt x="2745264" y="318770"/>
                </a:lnTo>
                <a:lnTo>
                  <a:pt x="2750286" y="311150"/>
                </a:lnTo>
                <a:lnTo>
                  <a:pt x="2752550" y="314850"/>
                </a:lnTo>
                <a:lnTo>
                  <a:pt x="2752714" y="315326"/>
                </a:lnTo>
                <a:lnTo>
                  <a:pt x="2753219" y="317229"/>
                </a:lnTo>
                <a:lnTo>
                  <a:pt x="2753107" y="317783"/>
                </a:lnTo>
                <a:lnTo>
                  <a:pt x="2752466" y="318770"/>
                </a:lnTo>
                <a:close/>
              </a:path>
              <a:path w="4096384" h="836930">
                <a:moveTo>
                  <a:pt x="2764174" y="318770"/>
                </a:moveTo>
                <a:lnTo>
                  <a:pt x="2752466" y="318770"/>
                </a:lnTo>
                <a:lnTo>
                  <a:pt x="2753107" y="317783"/>
                </a:lnTo>
                <a:lnTo>
                  <a:pt x="2753219" y="317229"/>
                </a:lnTo>
                <a:lnTo>
                  <a:pt x="2752674" y="315173"/>
                </a:lnTo>
                <a:lnTo>
                  <a:pt x="2752550" y="314850"/>
                </a:lnTo>
                <a:lnTo>
                  <a:pt x="2750286" y="311150"/>
                </a:lnTo>
                <a:lnTo>
                  <a:pt x="2756474" y="311150"/>
                </a:lnTo>
                <a:lnTo>
                  <a:pt x="2757148" y="312420"/>
                </a:lnTo>
                <a:lnTo>
                  <a:pt x="2764861" y="312420"/>
                </a:lnTo>
                <a:lnTo>
                  <a:pt x="2764174" y="318770"/>
                </a:lnTo>
                <a:close/>
              </a:path>
              <a:path w="4096384" h="836930">
                <a:moveTo>
                  <a:pt x="2805092" y="318770"/>
                </a:moveTo>
                <a:lnTo>
                  <a:pt x="2798229" y="318770"/>
                </a:lnTo>
                <a:lnTo>
                  <a:pt x="2806257" y="311150"/>
                </a:lnTo>
                <a:lnTo>
                  <a:pt x="2806257" y="317500"/>
                </a:lnTo>
                <a:lnTo>
                  <a:pt x="2805609" y="317500"/>
                </a:lnTo>
                <a:lnTo>
                  <a:pt x="2805092" y="318770"/>
                </a:lnTo>
                <a:close/>
              </a:path>
              <a:path w="4096384" h="836930">
                <a:moveTo>
                  <a:pt x="3312670" y="312420"/>
                </a:moveTo>
                <a:lnTo>
                  <a:pt x="3311655" y="311150"/>
                </a:lnTo>
                <a:lnTo>
                  <a:pt x="3311838" y="311150"/>
                </a:lnTo>
                <a:lnTo>
                  <a:pt x="3312670" y="312420"/>
                </a:lnTo>
                <a:close/>
              </a:path>
              <a:path w="4096384" h="836930">
                <a:moveTo>
                  <a:pt x="3367469" y="326390"/>
                </a:moveTo>
                <a:lnTo>
                  <a:pt x="3365635" y="326390"/>
                </a:lnTo>
                <a:lnTo>
                  <a:pt x="3363099" y="324561"/>
                </a:lnTo>
                <a:lnTo>
                  <a:pt x="3363018" y="324239"/>
                </a:lnTo>
                <a:lnTo>
                  <a:pt x="3363121" y="323850"/>
                </a:lnTo>
                <a:lnTo>
                  <a:pt x="3363304" y="323850"/>
                </a:lnTo>
                <a:lnTo>
                  <a:pt x="3362308" y="323628"/>
                </a:lnTo>
                <a:lnTo>
                  <a:pt x="3373349" y="311150"/>
                </a:lnTo>
                <a:lnTo>
                  <a:pt x="3374325" y="317299"/>
                </a:lnTo>
                <a:lnTo>
                  <a:pt x="3374586" y="318370"/>
                </a:lnTo>
                <a:lnTo>
                  <a:pt x="3374516" y="318954"/>
                </a:lnTo>
                <a:lnTo>
                  <a:pt x="3367469" y="326390"/>
                </a:lnTo>
                <a:close/>
              </a:path>
              <a:path w="4096384" h="836930">
                <a:moveTo>
                  <a:pt x="3375857" y="326390"/>
                </a:moveTo>
                <a:lnTo>
                  <a:pt x="3367469" y="326390"/>
                </a:lnTo>
                <a:lnTo>
                  <a:pt x="3374516" y="318954"/>
                </a:lnTo>
                <a:lnTo>
                  <a:pt x="3374586" y="318370"/>
                </a:lnTo>
                <a:lnTo>
                  <a:pt x="3374325" y="317299"/>
                </a:lnTo>
                <a:lnTo>
                  <a:pt x="3373349" y="311150"/>
                </a:lnTo>
                <a:lnTo>
                  <a:pt x="3376695" y="311150"/>
                </a:lnTo>
                <a:lnTo>
                  <a:pt x="3376531" y="312420"/>
                </a:lnTo>
                <a:lnTo>
                  <a:pt x="3413551" y="312420"/>
                </a:lnTo>
                <a:lnTo>
                  <a:pt x="3412670" y="314960"/>
                </a:lnTo>
                <a:lnTo>
                  <a:pt x="3394963" y="314960"/>
                </a:lnTo>
                <a:lnTo>
                  <a:pt x="3398146" y="318770"/>
                </a:lnTo>
                <a:lnTo>
                  <a:pt x="3394806" y="318770"/>
                </a:lnTo>
                <a:lnTo>
                  <a:pt x="3390111" y="321310"/>
                </a:lnTo>
                <a:lnTo>
                  <a:pt x="3374848" y="321310"/>
                </a:lnTo>
                <a:lnTo>
                  <a:pt x="3374960" y="325260"/>
                </a:lnTo>
                <a:lnTo>
                  <a:pt x="3375857" y="32639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08848" y="312420"/>
                </a:lnTo>
                <a:lnTo>
                  <a:pt x="3810170" y="311150"/>
                </a:lnTo>
                <a:lnTo>
                  <a:pt x="3859124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1596177" y="318770"/>
                </a:moveTo>
                <a:lnTo>
                  <a:pt x="1596584" y="317229"/>
                </a:lnTo>
                <a:lnTo>
                  <a:pt x="1597203" y="316457"/>
                </a:lnTo>
                <a:lnTo>
                  <a:pt x="1597270" y="316139"/>
                </a:lnTo>
                <a:lnTo>
                  <a:pt x="1597070" y="315983"/>
                </a:lnTo>
                <a:lnTo>
                  <a:pt x="1596990" y="315695"/>
                </a:lnTo>
                <a:lnTo>
                  <a:pt x="1597503" y="313753"/>
                </a:lnTo>
                <a:lnTo>
                  <a:pt x="1599923" y="311206"/>
                </a:lnTo>
                <a:lnTo>
                  <a:pt x="1600195" y="311463"/>
                </a:lnTo>
                <a:lnTo>
                  <a:pt x="1600157" y="311735"/>
                </a:lnTo>
                <a:lnTo>
                  <a:pt x="1596177" y="318770"/>
                </a:lnTo>
                <a:close/>
              </a:path>
              <a:path w="4096384" h="836930">
                <a:moveTo>
                  <a:pt x="1548240" y="332740"/>
                </a:moveTo>
                <a:lnTo>
                  <a:pt x="1539361" y="332740"/>
                </a:lnTo>
                <a:lnTo>
                  <a:pt x="1540029" y="331470"/>
                </a:lnTo>
                <a:lnTo>
                  <a:pt x="1542781" y="327660"/>
                </a:lnTo>
                <a:lnTo>
                  <a:pt x="1548344" y="321310"/>
                </a:lnTo>
                <a:lnTo>
                  <a:pt x="1553813" y="316230"/>
                </a:lnTo>
                <a:lnTo>
                  <a:pt x="1556281" y="316230"/>
                </a:lnTo>
                <a:lnTo>
                  <a:pt x="1559332" y="311895"/>
                </a:lnTo>
                <a:lnTo>
                  <a:pt x="1561364" y="311270"/>
                </a:lnTo>
                <a:lnTo>
                  <a:pt x="1560993" y="314798"/>
                </a:lnTo>
                <a:lnTo>
                  <a:pt x="1561114" y="315102"/>
                </a:lnTo>
                <a:lnTo>
                  <a:pt x="1563434" y="317500"/>
                </a:lnTo>
                <a:lnTo>
                  <a:pt x="1556451" y="317500"/>
                </a:lnTo>
                <a:lnTo>
                  <a:pt x="1556117" y="318770"/>
                </a:lnTo>
                <a:lnTo>
                  <a:pt x="1555321" y="319967"/>
                </a:lnTo>
                <a:lnTo>
                  <a:pt x="1555207" y="320102"/>
                </a:lnTo>
                <a:lnTo>
                  <a:pt x="1553937" y="321310"/>
                </a:lnTo>
                <a:lnTo>
                  <a:pt x="1555777" y="321310"/>
                </a:lnTo>
                <a:lnTo>
                  <a:pt x="1552431" y="325120"/>
                </a:lnTo>
                <a:lnTo>
                  <a:pt x="1550925" y="325120"/>
                </a:lnTo>
                <a:lnTo>
                  <a:pt x="1551148" y="327660"/>
                </a:lnTo>
                <a:lnTo>
                  <a:pt x="1548240" y="327660"/>
                </a:lnTo>
                <a:lnTo>
                  <a:pt x="1548240" y="332740"/>
                </a:lnTo>
                <a:close/>
              </a:path>
              <a:path w="4096384" h="836930">
                <a:moveTo>
                  <a:pt x="900708" y="320040"/>
                </a:moveTo>
                <a:lnTo>
                  <a:pt x="897207" y="314990"/>
                </a:lnTo>
                <a:lnTo>
                  <a:pt x="894527" y="311938"/>
                </a:lnTo>
                <a:lnTo>
                  <a:pt x="894714" y="311463"/>
                </a:lnTo>
                <a:lnTo>
                  <a:pt x="904558" y="314960"/>
                </a:lnTo>
                <a:lnTo>
                  <a:pt x="900708" y="314960"/>
                </a:lnTo>
                <a:lnTo>
                  <a:pt x="900708" y="320040"/>
                </a:lnTo>
                <a:close/>
              </a:path>
              <a:path w="4096384" h="836930">
                <a:moveTo>
                  <a:pt x="1604559" y="318770"/>
                </a:moveTo>
                <a:lnTo>
                  <a:pt x="1596177" y="318770"/>
                </a:lnTo>
                <a:lnTo>
                  <a:pt x="1600270" y="311534"/>
                </a:lnTo>
                <a:lnTo>
                  <a:pt x="1601206" y="312420"/>
                </a:lnTo>
                <a:lnTo>
                  <a:pt x="1627617" y="312420"/>
                </a:lnTo>
                <a:lnTo>
                  <a:pt x="1628503" y="313690"/>
                </a:lnTo>
                <a:lnTo>
                  <a:pt x="1613110" y="313690"/>
                </a:lnTo>
                <a:lnTo>
                  <a:pt x="1613110" y="314960"/>
                </a:lnTo>
                <a:lnTo>
                  <a:pt x="1605567" y="314960"/>
                </a:lnTo>
                <a:lnTo>
                  <a:pt x="1604559" y="318770"/>
                </a:lnTo>
                <a:close/>
              </a:path>
              <a:path w="4096384" h="836930">
                <a:moveTo>
                  <a:pt x="1682083" y="313332"/>
                </a:moveTo>
                <a:lnTo>
                  <a:pt x="1680154" y="312420"/>
                </a:lnTo>
                <a:lnTo>
                  <a:pt x="1680066" y="311735"/>
                </a:lnTo>
                <a:lnTo>
                  <a:pt x="1682505" y="312420"/>
                </a:lnTo>
                <a:lnTo>
                  <a:pt x="1682083" y="313332"/>
                </a:lnTo>
                <a:close/>
              </a:path>
              <a:path w="4096384" h="836930">
                <a:moveTo>
                  <a:pt x="1558963" y="312420"/>
                </a:moveTo>
                <a:lnTo>
                  <a:pt x="1557624" y="312420"/>
                </a:lnTo>
                <a:lnTo>
                  <a:pt x="1559332" y="311895"/>
                </a:lnTo>
                <a:lnTo>
                  <a:pt x="1558963" y="312420"/>
                </a:lnTo>
                <a:close/>
              </a:path>
              <a:path w="4096384" h="836930">
                <a:moveTo>
                  <a:pt x="3368660" y="313690"/>
                </a:moveTo>
                <a:lnTo>
                  <a:pt x="3358099" y="313690"/>
                </a:lnTo>
                <a:lnTo>
                  <a:pt x="3361529" y="311938"/>
                </a:lnTo>
                <a:lnTo>
                  <a:pt x="3362296" y="312420"/>
                </a:lnTo>
                <a:lnTo>
                  <a:pt x="3368065" y="312420"/>
                </a:lnTo>
                <a:lnTo>
                  <a:pt x="3368660" y="313690"/>
                </a:lnTo>
                <a:close/>
              </a:path>
              <a:path w="4096384" h="836930">
                <a:moveTo>
                  <a:pt x="894950" y="312420"/>
                </a:moveTo>
                <a:lnTo>
                  <a:pt x="894337" y="312420"/>
                </a:lnTo>
                <a:lnTo>
                  <a:pt x="894527" y="311938"/>
                </a:lnTo>
                <a:lnTo>
                  <a:pt x="894950" y="312420"/>
                </a:lnTo>
                <a:close/>
              </a:path>
              <a:path w="4096384" h="836930">
                <a:moveTo>
                  <a:pt x="2156047" y="312420"/>
                </a:moveTo>
                <a:lnTo>
                  <a:pt x="2155543" y="312420"/>
                </a:lnTo>
                <a:lnTo>
                  <a:pt x="2155923" y="312210"/>
                </a:lnTo>
                <a:lnTo>
                  <a:pt x="2156047" y="31242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2286" y="314960"/>
                </a:lnTo>
                <a:lnTo>
                  <a:pt x="11952" y="314960"/>
                </a:lnTo>
                <a:lnTo>
                  <a:pt x="12620" y="312420"/>
                </a:lnTo>
                <a:lnTo>
                  <a:pt x="13629" y="312420"/>
                </a:lnTo>
                <a:lnTo>
                  <a:pt x="14589" y="313637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2235" y="316230"/>
                </a:moveTo>
                <a:lnTo>
                  <a:pt x="15809" y="316230"/>
                </a:lnTo>
                <a:lnTo>
                  <a:pt x="14660" y="313753"/>
                </a:lnTo>
                <a:lnTo>
                  <a:pt x="13629" y="312420"/>
                </a:lnTo>
                <a:lnTo>
                  <a:pt x="19441" y="312420"/>
                </a:lnTo>
                <a:lnTo>
                  <a:pt x="22235" y="316230"/>
                </a:lnTo>
                <a:close/>
              </a:path>
              <a:path w="4096384" h="836930">
                <a:moveTo>
                  <a:pt x="38602" y="316230"/>
                </a:moveTo>
                <a:lnTo>
                  <a:pt x="38623" y="313637"/>
                </a:lnTo>
                <a:lnTo>
                  <a:pt x="39106" y="312420"/>
                </a:lnTo>
                <a:lnTo>
                  <a:pt x="41621" y="312420"/>
                </a:lnTo>
                <a:lnTo>
                  <a:pt x="43224" y="314850"/>
                </a:lnTo>
                <a:lnTo>
                  <a:pt x="43184" y="314990"/>
                </a:lnTo>
                <a:lnTo>
                  <a:pt x="38602" y="316230"/>
                </a:lnTo>
                <a:close/>
              </a:path>
              <a:path w="4096384" h="836930">
                <a:moveTo>
                  <a:pt x="52850" y="316230"/>
                </a:moveTo>
                <a:lnTo>
                  <a:pt x="38602" y="316230"/>
                </a:lnTo>
                <a:lnTo>
                  <a:pt x="43184" y="314990"/>
                </a:lnTo>
                <a:lnTo>
                  <a:pt x="43224" y="314850"/>
                </a:lnTo>
                <a:lnTo>
                  <a:pt x="41621" y="312420"/>
                </a:lnTo>
                <a:lnTo>
                  <a:pt x="52516" y="312420"/>
                </a:lnTo>
                <a:lnTo>
                  <a:pt x="51877" y="314850"/>
                </a:lnTo>
                <a:lnTo>
                  <a:pt x="51997" y="315148"/>
                </a:lnTo>
                <a:lnTo>
                  <a:pt x="52850" y="316230"/>
                </a:lnTo>
                <a:close/>
              </a:path>
              <a:path w="4096384" h="836930">
                <a:moveTo>
                  <a:pt x="53525" y="316230"/>
                </a:moveTo>
                <a:lnTo>
                  <a:pt x="52850" y="316230"/>
                </a:lnTo>
                <a:lnTo>
                  <a:pt x="51997" y="315148"/>
                </a:lnTo>
                <a:lnTo>
                  <a:pt x="51877" y="314850"/>
                </a:lnTo>
                <a:lnTo>
                  <a:pt x="52516" y="312420"/>
                </a:lnTo>
                <a:lnTo>
                  <a:pt x="53184" y="312420"/>
                </a:lnTo>
                <a:lnTo>
                  <a:pt x="53988" y="313637"/>
                </a:lnTo>
                <a:lnTo>
                  <a:pt x="53525" y="316230"/>
                </a:lnTo>
                <a:close/>
              </a:path>
              <a:path w="4096384" h="836930">
                <a:moveTo>
                  <a:pt x="77516" y="316230"/>
                </a:moveTo>
                <a:lnTo>
                  <a:pt x="53525" y="316230"/>
                </a:lnTo>
                <a:lnTo>
                  <a:pt x="53877" y="314434"/>
                </a:lnTo>
                <a:lnTo>
                  <a:pt x="53988" y="313637"/>
                </a:lnTo>
                <a:lnTo>
                  <a:pt x="53184" y="312420"/>
                </a:lnTo>
                <a:lnTo>
                  <a:pt x="77660" y="312420"/>
                </a:lnTo>
                <a:lnTo>
                  <a:pt x="77544" y="315983"/>
                </a:lnTo>
                <a:lnTo>
                  <a:pt x="77516" y="31623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104692" y="313637"/>
                </a:lnTo>
                <a:lnTo>
                  <a:pt x="105652" y="312420"/>
                </a:lnTo>
                <a:lnTo>
                  <a:pt x="107499" y="312420"/>
                </a:lnTo>
                <a:lnTo>
                  <a:pt x="108940" y="314850"/>
                </a:lnTo>
                <a:lnTo>
                  <a:pt x="108833" y="315068"/>
                </a:lnTo>
                <a:lnTo>
                  <a:pt x="106575" y="316457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118261" y="317500"/>
                </a:moveTo>
                <a:lnTo>
                  <a:pt x="104651" y="317500"/>
                </a:lnTo>
                <a:lnTo>
                  <a:pt x="106995" y="316230"/>
                </a:lnTo>
                <a:lnTo>
                  <a:pt x="108833" y="315068"/>
                </a:lnTo>
                <a:lnTo>
                  <a:pt x="108940" y="314850"/>
                </a:lnTo>
                <a:lnTo>
                  <a:pt x="107499" y="312420"/>
                </a:lnTo>
                <a:lnTo>
                  <a:pt x="113366" y="312420"/>
                </a:lnTo>
                <a:lnTo>
                  <a:pt x="118261" y="317500"/>
                </a:lnTo>
                <a:close/>
              </a:path>
              <a:path w="4096384" h="836930">
                <a:moveTo>
                  <a:pt x="126939" y="325120"/>
                </a:moveTo>
                <a:lnTo>
                  <a:pt x="125604" y="325120"/>
                </a:lnTo>
                <a:lnTo>
                  <a:pt x="113366" y="312420"/>
                </a:lnTo>
                <a:lnTo>
                  <a:pt x="121073" y="312420"/>
                </a:lnTo>
                <a:lnTo>
                  <a:pt x="131130" y="323850"/>
                </a:lnTo>
                <a:lnTo>
                  <a:pt x="126939" y="325120"/>
                </a:lnTo>
                <a:close/>
              </a:path>
              <a:path w="4096384" h="836930">
                <a:moveTo>
                  <a:pt x="146322" y="332740"/>
                </a:moveTo>
                <a:lnTo>
                  <a:pt x="137338" y="332740"/>
                </a:lnTo>
                <a:lnTo>
                  <a:pt x="135995" y="325120"/>
                </a:lnTo>
                <a:lnTo>
                  <a:pt x="126939" y="325120"/>
                </a:lnTo>
                <a:lnTo>
                  <a:pt x="131130" y="323850"/>
                </a:lnTo>
                <a:lnTo>
                  <a:pt x="121073" y="312420"/>
                </a:lnTo>
                <a:lnTo>
                  <a:pt x="139177" y="312420"/>
                </a:lnTo>
                <a:lnTo>
                  <a:pt x="143232" y="318770"/>
                </a:lnTo>
                <a:lnTo>
                  <a:pt x="140690" y="318770"/>
                </a:lnTo>
                <a:lnTo>
                  <a:pt x="135491" y="323850"/>
                </a:lnTo>
                <a:lnTo>
                  <a:pt x="150075" y="323850"/>
                </a:lnTo>
                <a:lnTo>
                  <a:pt x="145719" y="326390"/>
                </a:lnTo>
                <a:lnTo>
                  <a:pt x="142864" y="326390"/>
                </a:lnTo>
                <a:lnTo>
                  <a:pt x="146322" y="332740"/>
                </a:lnTo>
                <a:close/>
              </a:path>
              <a:path w="4096384" h="836930">
                <a:moveTo>
                  <a:pt x="144043" y="320040"/>
                </a:moveTo>
                <a:lnTo>
                  <a:pt x="139177" y="312420"/>
                </a:lnTo>
                <a:lnTo>
                  <a:pt x="148397" y="312420"/>
                </a:lnTo>
                <a:lnTo>
                  <a:pt x="152083" y="317500"/>
                </a:lnTo>
                <a:lnTo>
                  <a:pt x="146557" y="317500"/>
                </a:lnTo>
                <a:lnTo>
                  <a:pt x="144043" y="320040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06973" y="330200"/>
                </a:lnTo>
                <a:lnTo>
                  <a:pt x="310489" y="327660"/>
                </a:lnTo>
                <a:lnTo>
                  <a:pt x="152424" y="327660"/>
                </a:lnTo>
                <a:lnTo>
                  <a:pt x="157453" y="323850"/>
                </a:lnTo>
                <a:lnTo>
                  <a:pt x="152083" y="317500"/>
                </a:lnTo>
                <a:lnTo>
                  <a:pt x="148397" y="312420"/>
                </a:lnTo>
                <a:lnTo>
                  <a:pt x="154937" y="312420"/>
                </a:lnTo>
                <a:lnTo>
                  <a:pt x="156948" y="314960"/>
                </a:lnTo>
                <a:lnTo>
                  <a:pt x="172035" y="314960"/>
                </a:lnTo>
                <a:lnTo>
                  <a:pt x="173377" y="316230"/>
                </a:lnTo>
                <a:lnTo>
                  <a:pt x="175721" y="317500"/>
                </a:lnTo>
                <a:lnTo>
                  <a:pt x="345861" y="317500"/>
                </a:lnTo>
                <a:lnTo>
                  <a:pt x="345861" y="320040"/>
                </a:lnTo>
                <a:lnTo>
                  <a:pt x="289039" y="320040"/>
                </a:lnTo>
                <a:lnTo>
                  <a:pt x="287028" y="321310"/>
                </a:lnTo>
                <a:lnTo>
                  <a:pt x="286858" y="321310"/>
                </a:lnTo>
                <a:lnTo>
                  <a:pt x="288645" y="322673"/>
                </a:lnTo>
                <a:lnTo>
                  <a:pt x="290040" y="323850"/>
                </a:lnTo>
                <a:lnTo>
                  <a:pt x="360279" y="323850"/>
                </a:lnTo>
                <a:lnTo>
                  <a:pt x="360016" y="325120"/>
                </a:lnTo>
                <a:lnTo>
                  <a:pt x="348205" y="325120"/>
                </a:lnTo>
                <a:lnTo>
                  <a:pt x="348569" y="326390"/>
                </a:lnTo>
                <a:lnTo>
                  <a:pt x="334965" y="326390"/>
                </a:lnTo>
                <a:lnTo>
                  <a:pt x="332451" y="327660"/>
                </a:lnTo>
                <a:lnTo>
                  <a:pt x="33245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175721" y="317500"/>
                </a:moveTo>
                <a:lnTo>
                  <a:pt x="173377" y="316230"/>
                </a:lnTo>
                <a:lnTo>
                  <a:pt x="172233" y="315148"/>
                </a:lnTo>
                <a:lnTo>
                  <a:pt x="172114" y="314850"/>
                </a:lnTo>
                <a:lnTo>
                  <a:pt x="173875" y="312420"/>
                </a:lnTo>
                <a:lnTo>
                  <a:pt x="175387" y="313690"/>
                </a:lnTo>
                <a:lnTo>
                  <a:pt x="176055" y="313690"/>
                </a:lnTo>
                <a:lnTo>
                  <a:pt x="175721" y="317500"/>
                </a:lnTo>
                <a:close/>
              </a:path>
              <a:path w="4096384" h="836930">
                <a:moveTo>
                  <a:pt x="336976" y="317500"/>
                </a:moveTo>
                <a:lnTo>
                  <a:pt x="335804" y="317500"/>
                </a:lnTo>
                <a:lnTo>
                  <a:pt x="334655" y="315326"/>
                </a:lnTo>
                <a:lnTo>
                  <a:pt x="334553" y="314728"/>
                </a:lnTo>
                <a:lnTo>
                  <a:pt x="335470" y="312420"/>
                </a:lnTo>
                <a:lnTo>
                  <a:pt x="336642" y="312420"/>
                </a:lnTo>
                <a:lnTo>
                  <a:pt x="337696" y="314704"/>
                </a:lnTo>
                <a:lnTo>
                  <a:pt x="337571" y="315695"/>
                </a:lnTo>
                <a:lnTo>
                  <a:pt x="336976" y="317500"/>
                </a:lnTo>
                <a:close/>
              </a:path>
              <a:path w="4096384" h="836930">
                <a:moveTo>
                  <a:pt x="345861" y="317500"/>
                </a:moveTo>
                <a:lnTo>
                  <a:pt x="336976" y="317500"/>
                </a:lnTo>
                <a:lnTo>
                  <a:pt x="337571" y="315695"/>
                </a:lnTo>
                <a:lnTo>
                  <a:pt x="337696" y="314704"/>
                </a:lnTo>
                <a:lnTo>
                  <a:pt x="336642" y="312420"/>
                </a:lnTo>
                <a:lnTo>
                  <a:pt x="345861" y="312420"/>
                </a:lnTo>
                <a:lnTo>
                  <a:pt x="345861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402156" y="315326"/>
                </a:lnTo>
                <a:lnTo>
                  <a:pt x="402248" y="314850"/>
                </a:lnTo>
                <a:lnTo>
                  <a:pt x="400005" y="312420"/>
                </a:lnTo>
                <a:lnTo>
                  <a:pt x="404360" y="312420"/>
                </a:lnTo>
                <a:lnTo>
                  <a:pt x="410567" y="31369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01007" y="317500"/>
                </a:lnTo>
                <a:lnTo>
                  <a:pt x="410567" y="313690"/>
                </a:lnTo>
                <a:lnTo>
                  <a:pt x="404360" y="312420"/>
                </a:lnTo>
                <a:lnTo>
                  <a:pt x="416434" y="312420"/>
                </a:lnTo>
                <a:lnTo>
                  <a:pt x="413697" y="313637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469734" y="316230"/>
                </a:moveTo>
                <a:lnTo>
                  <a:pt x="468732" y="316230"/>
                </a:lnTo>
                <a:lnTo>
                  <a:pt x="468081" y="313753"/>
                </a:lnTo>
                <a:lnTo>
                  <a:pt x="469400" y="312420"/>
                </a:lnTo>
                <a:lnTo>
                  <a:pt x="470408" y="312420"/>
                </a:lnTo>
                <a:lnTo>
                  <a:pt x="471047" y="314850"/>
                </a:lnTo>
                <a:lnTo>
                  <a:pt x="470926" y="315102"/>
                </a:lnTo>
                <a:lnTo>
                  <a:pt x="469734" y="316230"/>
                </a:lnTo>
                <a:close/>
              </a:path>
              <a:path w="4096384" h="836930">
                <a:moveTo>
                  <a:pt x="618089" y="317500"/>
                </a:moveTo>
                <a:lnTo>
                  <a:pt x="616917" y="317500"/>
                </a:lnTo>
                <a:lnTo>
                  <a:pt x="616054" y="315326"/>
                </a:lnTo>
                <a:lnTo>
                  <a:pt x="615981" y="314850"/>
                </a:lnTo>
                <a:lnTo>
                  <a:pt x="617585" y="312420"/>
                </a:lnTo>
                <a:lnTo>
                  <a:pt x="618757" y="312420"/>
                </a:lnTo>
                <a:lnTo>
                  <a:pt x="619541" y="314798"/>
                </a:lnTo>
                <a:lnTo>
                  <a:pt x="619415" y="315263"/>
                </a:lnTo>
                <a:lnTo>
                  <a:pt x="618089" y="317500"/>
                </a:lnTo>
                <a:close/>
              </a:path>
              <a:path w="4096384" h="836930">
                <a:moveTo>
                  <a:pt x="698379" y="316230"/>
                </a:moveTo>
                <a:lnTo>
                  <a:pt x="696861" y="314945"/>
                </a:lnTo>
                <a:lnTo>
                  <a:pt x="695865" y="313690"/>
                </a:lnTo>
                <a:lnTo>
                  <a:pt x="696205" y="313690"/>
                </a:lnTo>
                <a:lnTo>
                  <a:pt x="697875" y="312420"/>
                </a:lnTo>
                <a:lnTo>
                  <a:pt x="699965" y="313637"/>
                </a:lnTo>
                <a:lnTo>
                  <a:pt x="698379" y="316230"/>
                </a:lnTo>
                <a:close/>
              </a:path>
              <a:path w="4096384" h="836930">
                <a:moveTo>
                  <a:pt x="749706" y="316230"/>
                </a:moveTo>
                <a:lnTo>
                  <a:pt x="739951" y="316230"/>
                </a:lnTo>
                <a:lnTo>
                  <a:pt x="739951" y="312420"/>
                </a:lnTo>
                <a:lnTo>
                  <a:pt x="747797" y="312420"/>
                </a:lnTo>
                <a:lnTo>
                  <a:pt x="749706" y="316230"/>
                </a:lnTo>
                <a:close/>
              </a:path>
              <a:path w="4096384" h="836930">
                <a:moveTo>
                  <a:pt x="781858" y="318770"/>
                </a:moveTo>
                <a:lnTo>
                  <a:pt x="778171" y="317500"/>
                </a:lnTo>
                <a:lnTo>
                  <a:pt x="771630" y="313690"/>
                </a:lnTo>
                <a:lnTo>
                  <a:pt x="779677" y="312420"/>
                </a:lnTo>
                <a:lnTo>
                  <a:pt x="781858" y="318770"/>
                </a:lnTo>
                <a:close/>
              </a:path>
              <a:path w="4096384" h="836930">
                <a:moveTo>
                  <a:pt x="784958" y="318770"/>
                </a:moveTo>
                <a:lnTo>
                  <a:pt x="781858" y="318770"/>
                </a:lnTo>
                <a:lnTo>
                  <a:pt x="779677" y="312420"/>
                </a:lnTo>
                <a:lnTo>
                  <a:pt x="790881" y="312420"/>
                </a:lnTo>
                <a:lnTo>
                  <a:pt x="789782" y="313637"/>
                </a:lnTo>
                <a:lnTo>
                  <a:pt x="789322" y="314728"/>
                </a:lnTo>
                <a:lnTo>
                  <a:pt x="789196" y="314990"/>
                </a:lnTo>
                <a:lnTo>
                  <a:pt x="784958" y="31877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9451" y="316139"/>
                </a:lnTo>
                <a:lnTo>
                  <a:pt x="820420" y="312420"/>
                </a:lnTo>
                <a:lnTo>
                  <a:pt x="823090" y="314960"/>
                </a:lnTo>
                <a:lnTo>
                  <a:pt x="824772" y="318770"/>
                </a:lnTo>
                <a:lnTo>
                  <a:pt x="836002" y="318770"/>
                </a:lnTo>
                <a:lnTo>
                  <a:pt x="831307" y="32004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926690" y="317500"/>
                </a:moveTo>
                <a:lnTo>
                  <a:pt x="924075" y="315173"/>
                </a:lnTo>
                <a:lnTo>
                  <a:pt x="923953" y="313637"/>
                </a:lnTo>
                <a:lnTo>
                  <a:pt x="926690" y="312420"/>
                </a:lnTo>
                <a:lnTo>
                  <a:pt x="928933" y="314850"/>
                </a:lnTo>
                <a:lnTo>
                  <a:pt x="928850" y="316329"/>
                </a:lnTo>
                <a:lnTo>
                  <a:pt x="926690" y="317500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26690" y="317500"/>
                </a:lnTo>
                <a:lnTo>
                  <a:pt x="928850" y="316329"/>
                </a:lnTo>
                <a:lnTo>
                  <a:pt x="928933" y="314850"/>
                </a:lnTo>
                <a:lnTo>
                  <a:pt x="926690" y="312420"/>
                </a:lnTo>
                <a:lnTo>
                  <a:pt x="940498" y="312420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1188854" y="326390"/>
                </a:moveTo>
                <a:lnTo>
                  <a:pt x="1188030" y="321396"/>
                </a:lnTo>
                <a:lnTo>
                  <a:pt x="1187682" y="317500"/>
                </a:lnTo>
                <a:lnTo>
                  <a:pt x="1197235" y="312420"/>
                </a:lnTo>
                <a:lnTo>
                  <a:pt x="1197356" y="315882"/>
                </a:lnTo>
                <a:lnTo>
                  <a:pt x="1197475" y="316783"/>
                </a:lnTo>
                <a:lnTo>
                  <a:pt x="1197430" y="317641"/>
                </a:lnTo>
                <a:lnTo>
                  <a:pt x="1188854" y="326390"/>
                </a:lnTo>
                <a:close/>
              </a:path>
              <a:path w="4096384" h="836930">
                <a:moveTo>
                  <a:pt x="1251966" y="336550"/>
                </a:moveTo>
                <a:lnTo>
                  <a:pt x="1241605" y="336550"/>
                </a:lnTo>
                <a:lnTo>
                  <a:pt x="1244381" y="334010"/>
                </a:lnTo>
                <a:lnTo>
                  <a:pt x="1244369" y="330147"/>
                </a:lnTo>
                <a:lnTo>
                  <a:pt x="1238303" y="326390"/>
                </a:lnTo>
                <a:lnTo>
                  <a:pt x="1188854" y="326390"/>
                </a:lnTo>
                <a:lnTo>
                  <a:pt x="1197430" y="317641"/>
                </a:lnTo>
                <a:lnTo>
                  <a:pt x="1197475" y="316783"/>
                </a:lnTo>
                <a:lnTo>
                  <a:pt x="1197356" y="315882"/>
                </a:lnTo>
                <a:lnTo>
                  <a:pt x="1197235" y="312420"/>
                </a:lnTo>
                <a:lnTo>
                  <a:pt x="1217543" y="312420"/>
                </a:lnTo>
                <a:lnTo>
                  <a:pt x="1218693" y="313690"/>
                </a:lnTo>
                <a:lnTo>
                  <a:pt x="1221875" y="313690"/>
                </a:lnTo>
                <a:lnTo>
                  <a:pt x="1220703" y="314960"/>
                </a:lnTo>
                <a:lnTo>
                  <a:pt x="1208969" y="314960"/>
                </a:lnTo>
                <a:lnTo>
                  <a:pt x="1210141" y="316230"/>
                </a:lnTo>
                <a:lnTo>
                  <a:pt x="1221371" y="316230"/>
                </a:lnTo>
                <a:lnTo>
                  <a:pt x="1223715" y="318770"/>
                </a:lnTo>
                <a:lnTo>
                  <a:pt x="1215006" y="318770"/>
                </a:lnTo>
                <a:lnTo>
                  <a:pt x="1214168" y="322580"/>
                </a:lnTo>
                <a:lnTo>
                  <a:pt x="1228246" y="322580"/>
                </a:lnTo>
                <a:lnTo>
                  <a:pt x="1229588" y="325120"/>
                </a:lnTo>
                <a:lnTo>
                  <a:pt x="1246351" y="325120"/>
                </a:lnTo>
                <a:lnTo>
                  <a:pt x="1248027" y="331470"/>
                </a:lnTo>
                <a:lnTo>
                  <a:pt x="1269484" y="331470"/>
                </a:lnTo>
                <a:lnTo>
                  <a:pt x="1266400" y="332740"/>
                </a:lnTo>
                <a:lnTo>
                  <a:pt x="1252722" y="332740"/>
                </a:lnTo>
                <a:lnTo>
                  <a:pt x="1251949" y="335082"/>
                </a:lnTo>
                <a:lnTo>
                  <a:pt x="1251966" y="336550"/>
                </a:lnTo>
                <a:close/>
              </a:path>
              <a:path w="4096384" h="836930">
                <a:moveTo>
                  <a:pt x="1223715" y="318770"/>
                </a:moveTo>
                <a:lnTo>
                  <a:pt x="1220199" y="314960"/>
                </a:lnTo>
                <a:lnTo>
                  <a:pt x="1220703" y="314960"/>
                </a:lnTo>
                <a:lnTo>
                  <a:pt x="1221875" y="313690"/>
                </a:lnTo>
                <a:lnTo>
                  <a:pt x="1228076" y="312420"/>
                </a:lnTo>
                <a:lnTo>
                  <a:pt x="1225678" y="316297"/>
                </a:lnTo>
                <a:lnTo>
                  <a:pt x="1223715" y="318770"/>
                </a:lnTo>
                <a:close/>
              </a:path>
              <a:path w="4096384" h="836930">
                <a:moveTo>
                  <a:pt x="1262105" y="327660"/>
                </a:moveTo>
                <a:lnTo>
                  <a:pt x="1258752" y="327660"/>
                </a:lnTo>
                <a:lnTo>
                  <a:pt x="1259854" y="324079"/>
                </a:lnTo>
                <a:lnTo>
                  <a:pt x="1259957" y="323628"/>
                </a:lnTo>
                <a:lnTo>
                  <a:pt x="1261437" y="313690"/>
                </a:lnTo>
                <a:lnTo>
                  <a:pt x="1262105" y="312420"/>
                </a:lnTo>
                <a:lnTo>
                  <a:pt x="1265457" y="312420"/>
                </a:lnTo>
                <a:lnTo>
                  <a:pt x="1266798" y="317500"/>
                </a:lnTo>
                <a:lnTo>
                  <a:pt x="1262439" y="317500"/>
                </a:lnTo>
                <a:lnTo>
                  <a:pt x="1267134" y="318770"/>
                </a:lnTo>
                <a:lnTo>
                  <a:pt x="1282801" y="318770"/>
                </a:lnTo>
                <a:lnTo>
                  <a:pt x="1281958" y="322100"/>
                </a:lnTo>
                <a:lnTo>
                  <a:pt x="1282063" y="323121"/>
                </a:lnTo>
                <a:lnTo>
                  <a:pt x="1282894" y="325120"/>
                </a:lnTo>
                <a:lnTo>
                  <a:pt x="1263951" y="325120"/>
                </a:lnTo>
                <a:lnTo>
                  <a:pt x="1262105" y="327660"/>
                </a:lnTo>
                <a:close/>
              </a:path>
              <a:path w="4096384" h="836930">
                <a:moveTo>
                  <a:pt x="1282801" y="318770"/>
                </a:moveTo>
                <a:lnTo>
                  <a:pt x="1267134" y="318770"/>
                </a:lnTo>
                <a:lnTo>
                  <a:pt x="1265457" y="312420"/>
                </a:lnTo>
                <a:lnTo>
                  <a:pt x="1274009" y="312420"/>
                </a:lnTo>
                <a:lnTo>
                  <a:pt x="1273526" y="313637"/>
                </a:lnTo>
                <a:lnTo>
                  <a:pt x="1275351" y="316230"/>
                </a:lnTo>
                <a:lnTo>
                  <a:pt x="1284170" y="316230"/>
                </a:lnTo>
                <a:lnTo>
                  <a:pt x="1283123" y="317500"/>
                </a:lnTo>
                <a:lnTo>
                  <a:pt x="1282801" y="318770"/>
                </a:lnTo>
                <a:close/>
              </a:path>
              <a:path w="4096384" h="836930">
                <a:moveTo>
                  <a:pt x="1275351" y="316230"/>
                </a:moveTo>
                <a:lnTo>
                  <a:pt x="1273551" y="313753"/>
                </a:lnTo>
                <a:lnTo>
                  <a:pt x="1274009" y="312420"/>
                </a:lnTo>
                <a:lnTo>
                  <a:pt x="1276523" y="312420"/>
                </a:lnTo>
                <a:lnTo>
                  <a:pt x="1277484" y="313637"/>
                </a:lnTo>
                <a:lnTo>
                  <a:pt x="1276915" y="314850"/>
                </a:lnTo>
                <a:lnTo>
                  <a:pt x="1276821" y="314990"/>
                </a:lnTo>
                <a:lnTo>
                  <a:pt x="1275351" y="316230"/>
                </a:lnTo>
                <a:close/>
              </a:path>
              <a:path w="4096384" h="836930">
                <a:moveTo>
                  <a:pt x="1284170" y="316230"/>
                </a:moveTo>
                <a:lnTo>
                  <a:pt x="1275351" y="316230"/>
                </a:lnTo>
                <a:lnTo>
                  <a:pt x="1276821" y="314990"/>
                </a:lnTo>
                <a:lnTo>
                  <a:pt x="1277492" y="313753"/>
                </a:lnTo>
                <a:lnTo>
                  <a:pt x="1276523" y="312420"/>
                </a:lnTo>
                <a:lnTo>
                  <a:pt x="1297221" y="312420"/>
                </a:lnTo>
                <a:lnTo>
                  <a:pt x="1298143" y="313690"/>
                </a:lnTo>
                <a:lnTo>
                  <a:pt x="1286264" y="313690"/>
                </a:lnTo>
                <a:lnTo>
                  <a:pt x="1284170" y="31623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6420" y="317500"/>
                </a:lnTo>
                <a:lnTo>
                  <a:pt x="1314992" y="315102"/>
                </a:lnTo>
                <a:lnTo>
                  <a:pt x="1314878" y="314850"/>
                </a:lnTo>
                <a:lnTo>
                  <a:pt x="1314239" y="312420"/>
                </a:lnTo>
                <a:lnTo>
                  <a:pt x="1319740" y="314945"/>
                </a:lnTo>
                <a:lnTo>
                  <a:pt x="1319622" y="316457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6675" y="328569"/>
                </a:moveTo>
                <a:lnTo>
                  <a:pt x="1323397" y="325384"/>
                </a:lnTo>
                <a:lnTo>
                  <a:pt x="1323303" y="325151"/>
                </a:lnTo>
                <a:lnTo>
                  <a:pt x="1324519" y="321310"/>
                </a:lnTo>
                <a:lnTo>
                  <a:pt x="1321946" y="318770"/>
                </a:lnTo>
                <a:lnTo>
                  <a:pt x="1318096" y="318770"/>
                </a:lnTo>
                <a:lnTo>
                  <a:pt x="1319622" y="316457"/>
                </a:lnTo>
                <a:lnTo>
                  <a:pt x="1319740" y="314945"/>
                </a:lnTo>
                <a:lnTo>
                  <a:pt x="1314239" y="312420"/>
                </a:lnTo>
                <a:lnTo>
                  <a:pt x="1330750" y="312420"/>
                </a:lnTo>
                <a:lnTo>
                  <a:pt x="1329064" y="313637"/>
                </a:lnTo>
                <a:lnTo>
                  <a:pt x="1329655" y="314960"/>
                </a:lnTo>
                <a:lnTo>
                  <a:pt x="1326975" y="314960"/>
                </a:lnTo>
                <a:lnTo>
                  <a:pt x="1324460" y="316230"/>
                </a:lnTo>
                <a:lnTo>
                  <a:pt x="1322784" y="317500"/>
                </a:lnTo>
                <a:lnTo>
                  <a:pt x="1323125" y="318770"/>
                </a:lnTo>
                <a:lnTo>
                  <a:pt x="1325639" y="320040"/>
                </a:lnTo>
                <a:lnTo>
                  <a:pt x="1332003" y="320040"/>
                </a:lnTo>
                <a:lnTo>
                  <a:pt x="1328317" y="325120"/>
                </a:lnTo>
                <a:lnTo>
                  <a:pt x="1326958" y="327711"/>
                </a:lnTo>
                <a:lnTo>
                  <a:pt x="1326675" y="328569"/>
                </a:lnTo>
                <a:close/>
              </a:path>
              <a:path w="4096384" h="836930">
                <a:moveTo>
                  <a:pt x="1370728" y="316230"/>
                </a:moveTo>
                <a:lnTo>
                  <a:pt x="1369556" y="316230"/>
                </a:lnTo>
                <a:lnTo>
                  <a:pt x="1368547" y="312420"/>
                </a:lnTo>
                <a:lnTo>
                  <a:pt x="1372404" y="312420"/>
                </a:lnTo>
                <a:lnTo>
                  <a:pt x="1372103" y="314704"/>
                </a:lnTo>
                <a:lnTo>
                  <a:pt x="1372038" y="314990"/>
                </a:lnTo>
                <a:lnTo>
                  <a:pt x="1370728" y="316230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50108" y="323850"/>
                </a:lnTo>
                <a:lnTo>
                  <a:pt x="1352180" y="322643"/>
                </a:lnTo>
                <a:lnTo>
                  <a:pt x="1352289" y="321310"/>
                </a:lnTo>
                <a:lnTo>
                  <a:pt x="1350442" y="320040"/>
                </a:lnTo>
                <a:lnTo>
                  <a:pt x="1353461" y="320040"/>
                </a:lnTo>
                <a:lnTo>
                  <a:pt x="1354299" y="316230"/>
                </a:lnTo>
                <a:lnTo>
                  <a:pt x="1370728" y="316230"/>
                </a:lnTo>
                <a:lnTo>
                  <a:pt x="1372038" y="314990"/>
                </a:lnTo>
                <a:lnTo>
                  <a:pt x="1372103" y="314704"/>
                </a:lnTo>
                <a:lnTo>
                  <a:pt x="1372404" y="312420"/>
                </a:lnTo>
                <a:lnTo>
                  <a:pt x="1372574" y="312420"/>
                </a:lnTo>
                <a:lnTo>
                  <a:pt x="1378201" y="318770"/>
                </a:lnTo>
                <a:lnTo>
                  <a:pt x="1365365" y="318770"/>
                </a:lnTo>
                <a:lnTo>
                  <a:pt x="1363184" y="320040"/>
                </a:lnTo>
                <a:lnTo>
                  <a:pt x="1362393" y="322437"/>
                </a:lnTo>
                <a:lnTo>
                  <a:pt x="1362470" y="322815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80451" y="321310"/>
                </a:moveTo>
                <a:lnTo>
                  <a:pt x="1372574" y="312420"/>
                </a:lnTo>
                <a:lnTo>
                  <a:pt x="1378956" y="313697"/>
                </a:lnTo>
                <a:lnTo>
                  <a:pt x="1381682" y="314783"/>
                </a:lnTo>
                <a:lnTo>
                  <a:pt x="1381575" y="315326"/>
                </a:lnTo>
                <a:lnTo>
                  <a:pt x="1381289" y="317500"/>
                </a:lnTo>
                <a:lnTo>
                  <a:pt x="1388499" y="317500"/>
                </a:lnTo>
                <a:lnTo>
                  <a:pt x="1379947" y="318770"/>
                </a:lnTo>
                <a:lnTo>
                  <a:pt x="1380134" y="320102"/>
                </a:lnTo>
                <a:lnTo>
                  <a:pt x="1380451" y="321310"/>
                </a:lnTo>
                <a:close/>
              </a:path>
              <a:path w="4096384" h="836930">
                <a:moveTo>
                  <a:pt x="1381719" y="314798"/>
                </a:moveTo>
                <a:lnTo>
                  <a:pt x="1378939" y="313690"/>
                </a:lnTo>
                <a:lnTo>
                  <a:pt x="1372574" y="312420"/>
                </a:lnTo>
                <a:lnTo>
                  <a:pt x="1383129" y="312420"/>
                </a:lnTo>
                <a:lnTo>
                  <a:pt x="1381719" y="314798"/>
                </a:lnTo>
                <a:close/>
              </a:path>
              <a:path w="4096384" h="836930">
                <a:moveTo>
                  <a:pt x="1385814" y="316430"/>
                </a:moveTo>
                <a:lnTo>
                  <a:pt x="1381849" y="314850"/>
                </a:lnTo>
                <a:lnTo>
                  <a:pt x="1383129" y="312420"/>
                </a:lnTo>
                <a:lnTo>
                  <a:pt x="1384642" y="312420"/>
                </a:lnTo>
                <a:lnTo>
                  <a:pt x="1385696" y="314704"/>
                </a:lnTo>
                <a:lnTo>
                  <a:pt x="1385814" y="31643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2302" y="325120"/>
                </a:lnTo>
                <a:lnTo>
                  <a:pt x="1441655" y="322658"/>
                </a:lnTo>
                <a:lnTo>
                  <a:pt x="1441530" y="322437"/>
                </a:lnTo>
                <a:lnTo>
                  <a:pt x="1436978" y="316230"/>
                </a:lnTo>
                <a:lnTo>
                  <a:pt x="1436864" y="315983"/>
                </a:lnTo>
                <a:lnTo>
                  <a:pt x="1435768" y="312420"/>
                </a:lnTo>
                <a:lnTo>
                  <a:pt x="1439120" y="313690"/>
                </a:lnTo>
                <a:lnTo>
                  <a:pt x="1440110" y="314945"/>
                </a:lnTo>
                <a:lnTo>
                  <a:pt x="1439788" y="316230"/>
                </a:lnTo>
                <a:lnTo>
                  <a:pt x="1457601" y="316230"/>
                </a:lnTo>
                <a:lnTo>
                  <a:pt x="1457978" y="317500"/>
                </a:lnTo>
                <a:lnTo>
                  <a:pt x="1445802" y="317500"/>
                </a:lnTo>
                <a:lnTo>
                  <a:pt x="1445813" y="318770"/>
                </a:lnTo>
                <a:lnTo>
                  <a:pt x="1441950" y="318770"/>
                </a:lnTo>
                <a:lnTo>
                  <a:pt x="1444251" y="32258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68121" y="316230"/>
                </a:moveTo>
                <a:lnTo>
                  <a:pt x="1463426" y="316230"/>
                </a:lnTo>
                <a:lnTo>
                  <a:pt x="1463467" y="313637"/>
                </a:lnTo>
                <a:lnTo>
                  <a:pt x="1464428" y="312420"/>
                </a:lnTo>
                <a:lnTo>
                  <a:pt x="1466358" y="313637"/>
                </a:lnTo>
                <a:lnTo>
                  <a:pt x="1466486" y="313753"/>
                </a:lnTo>
                <a:lnTo>
                  <a:pt x="1468121" y="316230"/>
                </a:lnTo>
                <a:close/>
              </a:path>
              <a:path w="4096384" h="836930">
                <a:moveTo>
                  <a:pt x="1468455" y="314960"/>
                </a:moveTo>
                <a:lnTo>
                  <a:pt x="1466452" y="313697"/>
                </a:lnTo>
                <a:lnTo>
                  <a:pt x="1465606" y="312420"/>
                </a:lnTo>
                <a:lnTo>
                  <a:pt x="1468455" y="312420"/>
                </a:lnTo>
                <a:lnTo>
                  <a:pt x="1468455" y="314960"/>
                </a:lnTo>
                <a:close/>
              </a:path>
              <a:path w="4096384" h="836930">
                <a:moveTo>
                  <a:pt x="1498098" y="333676"/>
                </a:moveTo>
                <a:lnTo>
                  <a:pt x="1492390" y="331470"/>
                </a:lnTo>
                <a:lnTo>
                  <a:pt x="1492980" y="330303"/>
                </a:lnTo>
                <a:lnTo>
                  <a:pt x="1493101" y="330147"/>
                </a:lnTo>
                <a:lnTo>
                  <a:pt x="1496346" y="327660"/>
                </a:lnTo>
                <a:lnTo>
                  <a:pt x="1497639" y="325384"/>
                </a:lnTo>
                <a:lnTo>
                  <a:pt x="1497674" y="324486"/>
                </a:lnTo>
                <a:lnTo>
                  <a:pt x="1496767" y="319494"/>
                </a:lnTo>
                <a:lnTo>
                  <a:pt x="1496654" y="318370"/>
                </a:lnTo>
                <a:lnTo>
                  <a:pt x="1500467" y="312420"/>
                </a:lnTo>
                <a:lnTo>
                  <a:pt x="1502472" y="314945"/>
                </a:lnTo>
                <a:lnTo>
                  <a:pt x="1503724" y="316139"/>
                </a:lnTo>
                <a:lnTo>
                  <a:pt x="1503842" y="316297"/>
                </a:lnTo>
                <a:lnTo>
                  <a:pt x="1504643" y="318725"/>
                </a:lnTo>
                <a:lnTo>
                  <a:pt x="1504828" y="321310"/>
                </a:lnTo>
                <a:lnTo>
                  <a:pt x="1505538" y="321310"/>
                </a:lnTo>
                <a:lnTo>
                  <a:pt x="1503820" y="322580"/>
                </a:lnTo>
                <a:lnTo>
                  <a:pt x="1498098" y="333676"/>
                </a:lnTo>
                <a:close/>
              </a:path>
              <a:path w="4096384" h="836930">
                <a:moveTo>
                  <a:pt x="1505538" y="321310"/>
                </a:moveTo>
                <a:lnTo>
                  <a:pt x="1504828" y="321310"/>
                </a:lnTo>
                <a:lnTo>
                  <a:pt x="1504643" y="318725"/>
                </a:lnTo>
                <a:lnTo>
                  <a:pt x="1503842" y="316297"/>
                </a:lnTo>
                <a:lnTo>
                  <a:pt x="1503724" y="316139"/>
                </a:lnTo>
                <a:lnTo>
                  <a:pt x="1502472" y="314945"/>
                </a:lnTo>
                <a:lnTo>
                  <a:pt x="1500467" y="312420"/>
                </a:lnTo>
                <a:lnTo>
                  <a:pt x="1505162" y="312420"/>
                </a:lnTo>
                <a:lnTo>
                  <a:pt x="1503721" y="314850"/>
                </a:lnTo>
                <a:lnTo>
                  <a:pt x="1503825" y="315326"/>
                </a:lnTo>
                <a:lnTo>
                  <a:pt x="1504828" y="317500"/>
                </a:lnTo>
                <a:lnTo>
                  <a:pt x="1510695" y="317500"/>
                </a:lnTo>
                <a:lnTo>
                  <a:pt x="1505538" y="321310"/>
                </a:lnTo>
                <a:close/>
              </a:path>
              <a:path w="4096384" h="836930">
                <a:moveTo>
                  <a:pt x="1506170" y="317500"/>
                </a:moveTo>
                <a:lnTo>
                  <a:pt x="1504828" y="317500"/>
                </a:lnTo>
                <a:lnTo>
                  <a:pt x="1503825" y="315326"/>
                </a:lnTo>
                <a:lnTo>
                  <a:pt x="1503721" y="314850"/>
                </a:lnTo>
                <a:lnTo>
                  <a:pt x="1505162" y="312420"/>
                </a:lnTo>
                <a:lnTo>
                  <a:pt x="1506504" y="312420"/>
                </a:lnTo>
                <a:lnTo>
                  <a:pt x="1507559" y="314704"/>
                </a:lnTo>
                <a:lnTo>
                  <a:pt x="1507459" y="315326"/>
                </a:lnTo>
                <a:lnTo>
                  <a:pt x="1506170" y="317500"/>
                </a:lnTo>
                <a:close/>
              </a:path>
              <a:path w="4096384" h="836930">
                <a:moveTo>
                  <a:pt x="1528466" y="318770"/>
                </a:moveTo>
                <a:lnTo>
                  <a:pt x="1526115" y="317500"/>
                </a:lnTo>
                <a:lnTo>
                  <a:pt x="1523902" y="315102"/>
                </a:lnTo>
                <a:lnTo>
                  <a:pt x="1523808" y="314945"/>
                </a:lnTo>
                <a:lnTo>
                  <a:pt x="1530306" y="312420"/>
                </a:lnTo>
                <a:lnTo>
                  <a:pt x="1530258" y="315326"/>
                </a:lnTo>
                <a:lnTo>
                  <a:pt x="1529468" y="317500"/>
                </a:lnTo>
                <a:lnTo>
                  <a:pt x="1529972" y="317500"/>
                </a:lnTo>
                <a:lnTo>
                  <a:pt x="1528466" y="318770"/>
                </a:lnTo>
                <a:close/>
              </a:path>
              <a:path w="4096384" h="836930">
                <a:moveTo>
                  <a:pt x="1530258" y="315326"/>
                </a:moveTo>
                <a:lnTo>
                  <a:pt x="1530306" y="312420"/>
                </a:lnTo>
                <a:lnTo>
                  <a:pt x="1531314" y="312420"/>
                </a:lnTo>
                <a:lnTo>
                  <a:pt x="1530258" y="315326"/>
                </a:lnTo>
                <a:close/>
              </a:path>
              <a:path w="4096384" h="836930">
                <a:moveTo>
                  <a:pt x="1642445" y="320040"/>
                </a:moveTo>
                <a:lnTo>
                  <a:pt x="1639092" y="317500"/>
                </a:lnTo>
                <a:lnTo>
                  <a:pt x="1637698" y="316329"/>
                </a:lnTo>
                <a:lnTo>
                  <a:pt x="1637651" y="315695"/>
                </a:lnTo>
                <a:lnTo>
                  <a:pt x="1637769" y="314945"/>
                </a:lnTo>
                <a:lnTo>
                  <a:pt x="1639426" y="313690"/>
                </a:lnTo>
                <a:lnTo>
                  <a:pt x="1642445" y="312420"/>
                </a:lnTo>
                <a:lnTo>
                  <a:pt x="1642445" y="320040"/>
                </a:lnTo>
                <a:close/>
              </a:path>
              <a:path w="4096384" h="836930">
                <a:moveTo>
                  <a:pt x="1783655" y="312449"/>
                </a:moveTo>
                <a:close/>
              </a:path>
              <a:path w="4096384" h="836930">
                <a:moveTo>
                  <a:pt x="2155488" y="314960"/>
                </a:moveTo>
                <a:lnTo>
                  <a:pt x="2146493" y="314960"/>
                </a:lnTo>
                <a:lnTo>
                  <a:pt x="2156047" y="312420"/>
                </a:lnTo>
                <a:lnTo>
                  <a:pt x="2155488" y="314960"/>
                </a:lnTo>
                <a:close/>
              </a:path>
              <a:path w="4096384" h="836930">
                <a:moveTo>
                  <a:pt x="2306412" y="320040"/>
                </a:moveTo>
                <a:lnTo>
                  <a:pt x="2305301" y="318842"/>
                </a:lnTo>
                <a:lnTo>
                  <a:pt x="2305023" y="318370"/>
                </a:lnTo>
                <a:lnTo>
                  <a:pt x="2304640" y="317641"/>
                </a:lnTo>
                <a:lnTo>
                  <a:pt x="2304566" y="312420"/>
                </a:lnTo>
                <a:lnTo>
                  <a:pt x="2311605" y="317500"/>
                </a:lnTo>
                <a:lnTo>
                  <a:pt x="2308252" y="318770"/>
                </a:lnTo>
                <a:lnTo>
                  <a:pt x="2306412" y="320040"/>
                </a:lnTo>
                <a:close/>
              </a:path>
              <a:path w="4096384" h="836930">
                <a:moveTo>
                  <a:pt x="2312403" y="320040"/>
                </a:moveTo>
                <a:lnTo>
                  <a:pt x="2306412" y="320040"/>
                </a:lnTo>
                <a:lnTo>
                  <a:pt x="2308252" y="318770"/>
                </a:lnTo>
                <a:lnTo>
                  <a:pt x="2311605" y="317500"/>
                </a:lnTo>
                <a:lnTo>
                  <a:pt x="2304566" y="312420"/>
                </a:lnTo>
                <a:lnTo>
                  <a:pt x="2319318" y="312420"/>
                </a:lnTo>
                <a:lnTo>
                  <a:pt x="2312403" y="320040"/>
                </a:lnTo>
                <a:close/>
              </a:path>
              <a:path w="4096384" h="836930">
                <a:moveTo>
                  <a:pt x="2314119" y="330200"/>
                </a:moveTo>
                <a:lnTo>
                  <a:pt x="2310099" y="322580"/>
                </a:lnTo>
                <a:lnTo>
                  <a:pt x="2319318" y="312420"/>
                </a:lnTo>
                <a:lnTo>
                  <a:pt x="2321270" y="317783"/>
                </a:lnTo>
                <a:lnTo>
                  <a:pt x="2322137" y="319967"/>
                </a:lnTo>
                <a:lnTo>
                  <a:pt x="2322117" y="320102"/>
                </a:lnTo>
                <a:lnTo>
                  <a:pt x="2314119" y="330200"/>
                </a:lnTo>
                <a:close/>
              </a:path>
              <a:path w="4096384" h="836930">
                <a:moveTo>
                  <a:pt x="2343493" y="313753"/>
                </a:moveTo>
                <a:lnTo>
                  <a:pt x="2343119" y="312420"/>
                </a:lnTo>
                <a:lnTo>
                  <a:pt x="2343648" y="312727"/>
                </a:lnTo>
                <a:lnTo>
                  <a:pt x="2343493" y="313753"/>
                </a:lnTo>
                <a:close/>
              </a:path>
              <a:path w="4096384" h="836930">
                <a:moveTo>
                  <a:pt x="2343648" y="312727"/>
                </a:moveTo>
                <a:lnTo>
                  <a:pt x="2343119" y="312420"/>
                </a:lnTo>
                <a:lnTo>
                  <a:pt x="2343695" y="312420"/>
                </a:lnTo>
                <a:lnTo>
                  <a:pt x="2343648" y="312727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613160" y="312420"/>
                </a:lnTo>
                <a:lnTo>
                  <a:pt x="2618032" y="313690"/>
                </a:lnTo>
                <a:lnTo>
                  <a:pt x="2618883" y="316329"/>
                </a:lnTo>
                <a:lnTo>
                  <a:pt x="2619531" y="31877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618661" y="325120"/>
                </a:moveTo>
                <a:lnTo>
                  <a:pt x="2609153" y="325120"/>
                </a:lnTo>
                <a:lnTo>
                  <a:pt x="2610469" y="323850"/>
                </a:lnTo>
                <a:lnTo>
                  <a:pt x="2611291" y="322815"/>
                </a:lnTo>
                <a:lnTo>
                  <a:pt x="2611385" y="322437"/>
                </a:lnTo>
                <a:lnTo>
                  <a:pt x="2610652" y="321310"/>
                </a:lnTo>
                <a:lnTo>
                  <a:pt x="2613160" y="321310"/>
                </a:lnTo>
                <a:lnTo>
                  <a:pt x="2619349" y="318842"/>
                </a:lnTo>
                <a:lnTo>
                  <a:pt x="2619425" y="318370"/>
                </a:lnTo>
                <a:lnTo>
                  <a:pt x="2618777" y="315983"/>
                </a:lnTo>
                <a:lnTo>
                  <a:pt x="2618032" y="313690"/>
                </a:lnTo>
                <a:lnTo>
                  <a:pt x="2613160" y="312420"/>
                </a:lnTo>
                <a:lnTo>
                  <a:pt x="2622638" y="312420"/>
                </a:lnTo>
                <a:lnTo>
                  <a:pt x="2622897" y="313690"/>
                </a:lnTo>
                <a:lnTo>
                  <a:pt x="2634912" y="313690"/>
                </a:lnTo>
                <a:lnTo>
                  <a:pt x="2635181" y="314960"/>
                </a:lnTo>
                <a:lnTo>
                  <a:pt x="2629759" y="314960"/>
                </a:lnTo>
                <a:lnTo>
                  <a:pt x="2627585" y="316230"/>
                </a:lnTo>
                <a:lnTo>
                  <a:pt x="2627667" y="317551"/>
                </a:lnTo>
                <a:lnTo>
                  <a:pt x="2629602" y="318770"/>
                </a:lnTo>
                <a:lnTo>
                  <a:pt x="2622380" y="318770"/>
                </a:lnTo>
                <a:lnTo>
                  <a:pt x="2618661" y="325120"/>
                </a:lnTo>
                <a:close/>
              </a:path>
              <a:path w="4096384" h="836930">
                <a:moveTo>
                  <a:pt x="2662925" y="313690"/>
                </a:moveTo>
                <a:lnTo>
                  <a:pt x="2661104" y="313690"/>
                </a:lnTo>
                <a:lnTo>
                  <a:pt x="2661123" y="313328"/>
                </a:lnTo>
                <a:lnTo>
                  <a:pt x="2663802" y="312420"/>
                </a:lnTo>
                <a:lnTo>
                  <a:pt x="2662925" y="313690"/>
                </a:lnTo>
                <a:close/>
              </a:path>
              <a:path w="4096384" h="836930">
                <a:moveTo>
                  <a:pt x="2690955" y="321310"/>
                </a:moveTo>
                <a:lnTo>
                  <a:pt x="2656239" y="321310"/>
                </a:lnTo>
                <a:lnTo>
                  <a:pt x="2659421" y="318770"/>
                </a:lnTo>
                <a:lnTo>
                  <a:pt x="2663802" y="312420"/>
                </a:lnTo>
                <a:lnTo>
                  <a:pt x="2664960" y="312420"/>
                </a:lnTo>
                <a:lnTo>
                  <a:pt x="2663127" y="313690"/>
                </a:lnTo>
                <a:lnTo>
                  <a:pt x="2668300" y="313690"/>
                </a:lnTo>
                <a:lnTo>
                  <a:pt x="2668300" y="320040"/>
                </a:lnTo>
                <a:lnTo>
                  <a:pt x="2695794" y="320040"/>
                </a:lnTo>
                <a:lnTo>
                  <a:pt x="2690955" y="321310"/>
                </a:lnTo>
                <a:close/>
              </a:path>
              <a:path w="4096384" h="836930">
                <a:moveTo>
                  <a:pt x="2772479" y="327660"/>
                </a:moveTo>
                <a:lnTo>
                  <a:pt x="2768227" y="325120"/>
                </a:lnTo>
                <a:lnTo>
                  <a:pt x="2764088" y="320102"/>
                </a:lnTo>
                <a:lnTo>
                  <a:pt x="2764059" y="319831"/>
                </a:lnTo>
                <a:lnTo>
                  <a:pt x="2764861" y="312420"/>
                </a:lnTo>
                <a:lnTo>
                  <a:pt x="2767553" y="317500"/>
                </a:lnTo>
                <a:lnTo>
                  <a:pt x="2768295" y="317500"/>
                </a:lnTo>
                <a:lnTo>
                  <a:pt x="2771219" y="323850"/>
                </a:lnTo>
                <a:lnTo>
                  <a:pt x="2772479" y="327660"/>
                </a:lnTo>
                <a:close/>
              </a:path>
              <a:path w="4096384" h="836930">
                <a:moveTo>
                  <a:pt x="3109011" y="321310"/>
                </a:moveTo>
                <a:lnTo>
                  <a:pt x="3110668" y="312420"/>
                </a:lnTo>
                <a:lnTo>
                  <a:pt x="3114346" y="314945"/>
                </a:lnTo>
                <a:lnTo>
                  <a:pt x="3116207" y="317500"/>
                </a:lnTo>
                <a:lnTo>
                  <a:pt x="3116334" y="318378"/>
                </a:lnTo>
                <a:lnTo>
                  <a:pt x="3116245" y="318879"/>
                </a:lnTo>
                <a:lnTo>
                  <a:pt x="3114708" y="320040"/>
                </a:lnTo>
                <a:lnTo>
                  <a:pt x="3109011" y="321310"/>
                </a:lnTo>
                <a:close/>
              </a:path>
              <a:path w="4096384" h="836930">
                <a:moveTo>
                  <a:pt x="3109839" y="327660"/>
                </a:moveTo>
                <a:lnTo>
                  <a:pt x="3097932" y="327660"/>
                </a:lnTo>
                <a:lnTo>
                  <a:pt x="3095758" y="321310"/>
                </a:lnTo>
                <a:lnTo>
                  <a:pt x="3109011" y="321310"/>
                </a:lnTo>
                <a:lnTo>
                  <a:pt x="3114708" y="320040"/>
                </a:lnTo>
                <a:lnTo>
                  <a:pt x="3116245" y="318879"/>
                </a:lnTo>
                <a:lnTo>
                  <a:pt x="3116334" y="318378"/>
                </a:lnTo>
                <a:lnTo>
                  <a:pt x="3116207" y="317500"/>
                </a:lnTo>
                <a:lnTo>
                  <a:pt x="3114346" y="314945"/>
                </a:lnTo>
                <a:lnTo>
                  <a:pt x="3110668" y="312420"/>
                </a:lnTo>
                <a:lnTo>
                  <a:pt x="3117890" y="312420"/>
                </a:lnTo>
                <a:lnTo>
                  <a:pt x="3120738" y="316230"/>
                </a:lnTo>
                <a:lnTo>
                  <a:pt x="3127096" y="316230"/>
                </a:lnTo>
                <a:lnTo>
                  <a:pt x="3126933" y="317500"/>
                </a:lnTo>
                <a:lnTo>
                  <a:pt x="3122238" y="317500"/>
                </a:lnTo>
                <a:lnTo>
                  <a:pt x="3118381" y="322580"/>
                </a:lnTo>
                <a:lnTo>
                  <a:pt x="3106994" y="322580"/>
                </a:lnTo>
                <a:lnTo>
                  <a:pt x="3105488" y="323850"/>
                </a:lnTo>
                <a:lnTo>
                  <a:pt x="3105645" y="323850"/>
                </a:lnTo>
                <a:lnTo>
                  <a:pt x="3107328" y="325120"/>
                </a:lnTo>
                <a:lnTo>
                  <a:pt x="3120230" y="325120"/>
                </a:lnTo>
                <a:lnTo>
                  <a:pt x="3121737" y="326390"/>
                </a:lnTo>
                <a:lnTo>
                  <a:pt x="3109011" y="326390"/>
                </a:lnTo>
                <a:lnTo>
                  <a:pt x="3109839" y="327660"/>
                </a:lnTo>
                <a:close/>
              </a:path>
              <a:path w="4096384" h="836930">
                <a:moveTo>
                  <a:pt x="3234900" y="313690"/>
                </a:moveTo>
                <a:lnTo>
                  <a:pt x="3235192" y="312420"/>
                </a:lnTo>
                <a:lnTo>
                  <a:pt x="3234900" y="313690"/>
                </a:lnTo>
                <a:close/>
              </a:path>
              <a:path w="4096384" h="836930">
                <a:moveTo>
                  <a:pt x="3237479" y="313690"/>
                </a:moveTo>
                <a:lnTo>
                  <a:pt x="3234900" y="313690"/>
                </a:lnTo>
                <a:lnTo>
                  <a:pt x="3235215" y="312420"/>
                </a:lnTo>
                <a:lnTo>
                  <a:pt x="3237479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6417" y="313690"/>
                </a:lnTo>
                <a:lnTo>
                  <a:pt x="3325582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5582" y="312420"/>
                </a:lnTo>
                <a:lnTo>
                  <a:pt x="3327500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42167" y="314960"/>
                </a:lnTo>
                <a:lnTo>
                  <a:pt x="3443758" y="312420"/>
                </a:lnTo>
                <a:lnTo>
                  <a:pt x="3443915" y="312420"/>
                </a:lnTo>
                <a:lnTo>
                  <a:pt x="3445264" y="313690"/>
                </a:lnTo>
                <a:lnTo>
                  <a:pt x="3459424" y="313690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4065642" y="313690"/>
                </a:moveTo>
                <a:lnTo>
                  <a:pt x="4060607" y="313690"/>
                </a:lnTo>
                <a:lnTo>
                  <a:pt x="4063115" y="312420"/>
                </a:lnTo>
                <a:lnTo>
                  <a:pt x="4064130" y="312420"/>
                </a:lnTo>
                <a:lnTo>
                  <a:pt x="4065642" y="31369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4064130" y="312420"/>
                </a:lnTo>
                <a:lnTo>
                  <a:pt x="4067155" y="31242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1783748" y="317500"/>
                </a:moveTo>
                <a:lnTo>
                  <a:pt x="1767489" y="317500"/>
                </a:lnTo>
                <a:lnTo>
                  <a:pt x="1783655" y="312449"/>
                </a:lnTo>
                <a:lnTo>
                  <a:pt x="1783748" y="317500"/>
                </a:lnTo>
                <a:close/>
              </a:path>
              <a:path w="4096384" h="836930">
                <a:moveTo>
                  <a:pt x="2345968" y="322580"/>
                </a:moveTo>
                <a:lnTo>
                  <a:pt x="2343493" y="313753"/>
                </a:lnTo>
                <a:lnTo>
                  <a:pt x="2343648" y="312727"/>
                </a:lnTo>
                <a:lnTo>
                  <a:pt x="2347480" y="314960"/>
                </a:lnTo>
                <a:lnTo>
                  <a:pt x="2348986" y="314960"/>
                </a:lnTo>
                <a:lnTo>
                  <a:pt x="2349607" y="316139"/>
                </a:lnTo>
                <a:lnTo>
                  <a:pt x="2349509" y="316783"/>
                </a:lnTo>
                <a:lnTo>
                  <a:pt x="2349286" y="317551"/>
                </a:lnTo>
                <a:lnTo>
                  <a:pt x="2345968" y="322580"/>
                </a:lnTo>
                <a:close/>
              </a:path>
              <a:path w="4096384" h="836930">
                <a:moveTo>
                  <a:pt x="2656239" y="321310"/>
                </a:moveTo>
                <a:lnTo>
                  <a:pt x="2654896" y="317500"/>
                </a:lnTo>
                <a:lnTo>
                  <a:pt x="2654065" y="316230"/>
                </a:lnTo>
                <a:lnTo>
                  <a:pt x="2652565" y="316230"/>
                </a:lnTo>
                <a:lnTo>
                  <a:pt x="2661123" y="313328"/>
                </a:lnTo>
                <a:lnTo>
                  <a:pt x="2661104" y="313690"/>
                </a:lnTo>
                <a:lnTo>
                  <a:pt x="2662925" y="313690"/>
                </a:lnTo>
                <a:lnTo>
                  <a:pt x="2659421" y="318770"/>
                </a:lnTo>
                <a:lnTo>
                  <a:pt x="2656239" y="321310"/>
                </a:lnTo>
                <a:close/>
              </a:path>
              <a:path w="4096384" h="836930">
                <a:moveTo>
                  <a:pt x="1686695" y="316230"/>
                </a:moveTo>
                <a:lnTo>
                  <a:pt x="1680324" y="316230"/>
                </a:lnTo>
                <a:lnTo>
                  <a:pt x="1681332" y="314960"/>
                </a:lnTo>
                <a:lnTo>
                  <a:pt x="1682083" y="313332"/>
                </a:lnTo>
                <a:lnTo>
                  <a:pt x="1682838" y="313690"/>
                </a:lnTo>
                <a:lnTo>
                  <a:pt x="1692896" y="313690"/>
                </a:lnTo>
                <a:lnTo>
                  <a:pt x="1692019" y="314960"/>
                </a:lnTo>
                <a:lnTo>
                  <a:pt x="1686859" y="314960"/>
                </a:lnTo>
                <a:lnTo>
                  <a:pt x="1686695" y="316230"/>
                </a:lnTo>
                <a:close/>
              </a:path>
              <a:path w="4096384" h="836930">
                <a:moveTo>
                  <a:pt x="520028" y="317500"/>
                </a:moveTo>
                <a:lnTo>
                  <a:pt x="528239" y="313690"/>
                </a:lnTo>
                <a:lnTo>
                  <a:pt x="523544" y="316230"/>
                </a:lnTo>
                <a:lnTo>
                  <a:pt x="520028" y="317500"/>
                </a:lnTo>
                <a:close/>
              </a:path>
              <a:path w="4096384" h="836930">
                <a:moveTo>
                  <a:pt x="529513" y="317500"/>
                </a:moveTo>
                <a:lnTo>
                  <a:pt x="520028" y="317500"/>
                </a:lnTo>
                <a:lnTo>
                  <a:pt x="523544" y="316230"/>
                </a:lnTo>
                <a:lnTo>
                  <a:pt x="528239" y="313690"/>
                </a:lnTo>
                <a:lnTo>
                  <a:pt x="562268" y="313690"/>
                </a:lnTo>
                <a:lnTo>
                  <a:pt x="562268" y="314960"/>
                </a:lnTo>
                <a:lnTo>
                  <a:pt x="547686" y="314960"/>
                </a:lnTo>
                <a:lnTo>
                  <a:pt x="547850" y="316230"/>
                </a:lnTo>
                <a:lnTo>
                  <a:pt x="530419" y="316230"/>
                </a:lnTo>
                <a:lnTo>
                  <a:pt x="529513" y="317500"/>
                </a:lnTo>
                <a:close/>
              </a:path>
              <a:path w="4096384" h="836930">
                <a:moveTo>
                  <a:pt x="682177" y="316230"/>
                </a:moveTo>
                <a:lnTo>
                  <a:pt x="670216" y="316230"/>
                </a:lnTo>
                <a:lnTo>
                  <a:pt x="670216" y="313690"/>
                </a:lnTo>
                <a:lnTo>
                  <a:pt x="682959" y="313690"/>
                </a:lnTo>
                <a:lnTo>
                  <a:pt x="682177" y="316230"/>
                </a:lnTo>
                <a:close/>
              </a:path>
              <a:path w="4096384" h="836930">
                <a:moveTo>
                  <a:pt x="804821" y="317500"/>
                </a:moveTo>
                <a:lnTo>
                  <a:pt x="803819" y="317500"/>
                </a:lnTo>
                <a:lnTo>
                  <a:pt x="803179" y="315089"/>
                </a:lnTo>
                <a:lnTo>
                  <a:pt x="802641" y="313690"/>
                </a:lnTo>
                <a:lnTo>
                  <a:pt x="806831" y="313690"/>
                </a:lnTo>
                <a:lnTo>
                  <a:pt x="805841" y="314945"/>
                </a:lnTo>
                <a:lnTo>
                  <a:pt x="804821" y="317500"/>
                </a:lnTo>
                <a:close/>
              </a:path>
              <a:path w="4096384" h="836930">
                <a:moveTo>
                  <a:pt x="819777" y="317500"/>
                </a:moveTo>
                <a:lnTo>
                  <a:pt x="804821" y="317500"/>
                </a:lnTo>
                <a:lnTo>
                  <a:pt x="805841" y="314945"/>
                </a:lnTo>
                <a:lnTo>
                  <a:pt x="806831" y="313690"/>
                </a:lnTo>
                <a:lnTo>
                  <a:pt x="820089" y="313690"/>
                </a:lnTo>
                <a:lnTo>
                  <a:pt x="819451" y="316139"/>
                </a:lnTo>
                <a:lnTo>
                  <a:pt x="819580" y="316783"/>
                </a:lnTo>
                <a:lnTo>
                  <a:pt x="819777" y="317500"/>
                </a:lnTo>
                <a:close/>
              </a:path>
              <a:path w="4096384" h="836930">
                <a:moveTo>
                  <a:pt x="838342" y="327454"/>
                </a:moveTo>
                <a:lnTo>
                  <a:pt x="836956" y="327035"/>
                </a:lnTo>
                <a:lnTo>
                  <a:pt x="836002" y="318770"/>
                </a:lnTo>
                <a:lnTo>
                  <a:pt x="824772" y="318770"/>
                </a:lnTo>
                <a:lnTo>
                  <a:pt x="832650" y="313690"/>
                </a:lnTo>
                <a:lnTo>
                  <a:pt x="837508" y="316230"/>
                </a:lnTo>
                <a:lnTo>
                  <a:pt x="840527" y="318770"/>
                </a:lnTo>
                <a:lnTo>
                  <a:pt x="843041" y="319636"/>
                </a:lnTo>
                <a:lnTo>
                  <a:pt x="843041" y="321310"/>
                </a:lnTo>
                <a:lnTo>
                  <a:pt x="843208" y="321310"/>
                </a:lnTo>
                <a:lnTo>
                  <a:pt x="838342" y="327454"/>
                </a:lnTo>
                <a:close/>
              </a:path>
              <a:path w="4096384" h="836930">
                <a:moveTo>
                  <a:pt x="843041" y="319636"/>
                </a:moveTo>
                <a:lnTo>
                  <a:pt x="840527" y="318770"/>
                </a:lnTo>
                <a:lnTo>
                  <a:pt x="837508" y="316230"/>
                </a:lnTo>
                <a:lnTo>
                  <a:pt x="832650" y="313690"/>
                </a:lnTo>
                <a:lnTo>
                  <a:pt x="843236" y="313690"/>
                </a:lnTo>
                <a:lnTo>
                  <a:pt x="843122" y="314434"/>
                </a:lnTo>
                <a:lnTo>
                  <a:pt x="843041" y="319636"/>
                </a:lnTo>
                <a:close/>
              </a:path>
              <a:path w="4096384" h="836930">
                <a:moveTo>
                  <a:pt x="861984" y="325120"/>
                </a:moveTo>
                <a:lnTo>
                  <a:pt x="867347" y="313690"/>
                </a:lnTo>
                <a:lnTo>
                  <a:pt x="868199" y="320102"/>
                </a:lnTo>
                <a:lnTo>
                  <a:pt x="868771" y="322580"/>
                </a:lnTo>
                <a:lnTo>
                  <a:pt x="866345" y="322580"/>
                </a:lnTo>
                <a:lnTo>
                  <a:pt x="864996" y="323850"/>
                </a:lnTo>
                <a:lnTo>
                  <a:pt x="861984" y="325120"/>
                </a:lnTo>
                <a:close/>
              </a:path>
              <a:path w="4096384" h="836930">
                <a:moveTo>
                  <a:pt x="879919" y="325120"/>
                </a:moveTo>
                <a:lnTo>
                  <a:pt x="869357" y="325120"/>
                </a:lnTo>
                <a:lnTo>
                  <a:pt x="868199" y="320102"/>
                </a:lnTo>
                <a:lnTo>
                  <a:pt x="867347" y="313690"/>
                </a:lnTo>
                <a:lnTo>
                  <a:pt x="870028" y="313690"/>
                </a:lnTo>
                <a:lnTo>
                  <a:pt x="871033" y="320040"/>
                </a:lnTo>
                <a:lnTo>
                  <a:pt x="881431" y="320040"/>
                </a:lnTo>
                <a:lnTo>
                  <a:pt x="876736" y="321310"/>
                </a:lnTo>
                <a:lnTo>
                  <a:pt x="879919" y="325120"/>
                </a:lnTo>
                <a:close/>
              </a:path>
              <a:path w="4096384" h="836930">
                <a:moveTo>
                  <a:pt x="893833" y="325120"/>
                </a:moveTo>
                <a:lnTo>
                  <a:pt x="888069" y="319967"/>
                </a:lnTo>
                <a:lnTo>
                  <a:pt x="886562" y="318370"/>
                </a:lnTo>
                <a:lnTo>
                  <a:pt x="881929" y="313690"/>
                </a:lnTo>
                <a:lnTo>
                  <a:pt x="889642" y="313690"/>
                </a:lnTo>
                <a:lnTo>
                  <a:pt x="889806" y="317500"/>
                </a:lnTo>
                <a:lnTo>
                  <a:pt x="897015" y="318770"/>
                </a:lnTo>
                <a:lnTo>
                  <a:pt x="895797" y="321396"/>
                </a:lnTo>
                <a:lnTo>
                  <a:pt x="893833" y="325120"/>
                </a:lnTo>
                <a:close/>
              </a:path>
              <a:path w="4096384" h="836930">
                <a:moveTo>
                  <a:pt x="884782" y="351790"/>
                </a:moveTo>
                <a:lnTo>
                  <a:pt x="880757" y="351790"/>
                </a:lnTo>
                <a:lnTo>
                  <a:pt x="881556" y="350783"/>
                </a:lnTo>
                <a:lnTo>
                  <a:pt x="881660" y="350120"/>
                </a:lnTo>
                <a:lnTo>
                  <a:pt x="881431" y="349250"/>
                </a:lnTo>
                <a:lnTo>
                  <a:pt x="879748" y="347980"/>
                </a:lnTo>
                <a:lnTo>
                  <a:pt x="886958" y="347980"/>
                </a:lnTo>
                <a:lnTo>
                  <a:pt x="890296" y="341024"/>
                </a:lnTo>
                <a:lnTo>
                  <a:pt x="892654" y="336550"/>
                </a:lnTo>
                <a:lnTo>
                  <a:pt x="901710" y="334010"/>
                </a:lnTo>
                <a:lnTo>
                  <a:pt x="902714" y="328569"/>
                </a:lnTo>
                <a:lnTo>
                  <a:pt x="902810" y="327294"/>
                </a:lnTo>
                <a:lnTo>
                  <a:pt x="902383" y="325120"/>
                </a:lnTo>
                <a:lnTo>
                  <a:pt x="893833" y="325120"/>
                </a:lnTo>
                <a:lnTo>
                  <a:pt x="895843" y="321310"/>
                </a:lnTo>
                <a:lnTo>
                  <a:pt x="897015" y="318770"/>
                </a:lnTo>
                <a:lnTo>
                  <a:pt x="889806" y="317500"/>
                </a:lnTo>
                <a:lnTo>
                  <a:pt x="889642" y="313690"/>
                </a:lnTo>
                <a:lnTo>
                  <a:pt x="896068" y="313690"/>
                </a:lnTo>
                <a:lnTo>
                  <a:pt x="897207" y="314990"/>
                </a:lnTo>
                <a:lnTo>
                  <a:pt x="900708" y="320040"/>
                </a:lnTo>
                <a:lnTo>
                  <a:pt x="904643" y="320040"/>
                </a:lnTo>
                <a:lnTo>
                  <a:pt x="905099" y="321396"/>
                </a:lnTo>
                <a:lnTo>
                  <a:pt x="907741" y="327660"/>
                </a:lnTo>
                <a:lnTo>
                  <a:pt x="912272" y="327660"/>
                </a:lnTo>
                <a:lnTo>
                  <a:pt x="912273" y="328932"/>
                </a:lnTo>
                <a:lnTo>
                  <a:pt x="914112" y="331470"/>
                </a:lnTo>
                <a:lnTo>
                  <a:pt x="946719" y="331470"/>
                </a:lnTo>
                <a:lnTo>
                  <a:pt x="946803" y="332740"/>
                </a:lnTo>
                <a:lnTo>
                  <a:pt x="930206" y="332740"/>
                </a:lnTo>
                <a:lnTo>
                  <a:pt x="930095" y="334010"/>
                </a:lnTo>
                <a:lnTo>
                  <a:pt x="918473" y="334010"/>
                </a:lnTo>
                <a:lnTo>
                  <a:pt x="917653" y="335251"/>
                </a:lnTo>
                <a:lnTo>
                  <a:pt x="916796" y="339090"/>
                </a:lnTo>
                <a:lnTo>
                  <a:pt x="914112" y="339090"/>
                </a:lnTo>
                <a:lnTo>
                  <a:pt x="911604" y="340360"/>
                </a:lnTo>
                <a:lnTo>
                  <a:pt x="896107" y="340360"/>
                </a:lnTo>
                <a:lnTo>
                  <a:pt x="896347" y="346710"/>
                </a:lnTo>
                <a:lnTo>
                  <a:pt x="893329" y="346710"/>
                </a:lnTo>
                <a:lnTo>
                  <a:pt x="893204" y="347640"/>
                </a:lnTo>
                <a:lnTo>
                  <a:pt x="893158" y="349250"/>
                </a:lnTo>
                <a:lnTo>
                  <a:pt x="897185" y="350520"/>
                </a:lnTo>
                <a:lnTo>
                  <a:pt x="885118" y="350520"/>
                </a:lnTo>
                <a:lnTo>
                  <a:pt x="884782" y="351790"/>
                </a:lnTo>
                <a:close/>
              </a:path>
              <a:path w="4096384" h="836930">
                <a:moveTo>
                  <a:pt x="907741" y="327660"/>
                </a:moveTo>
                <a:lnTo>
                  <a:pt x="905062" y="321310"/>
                </a:lnTo>
                <a:lnTo>
                  <a:pt x="904224" y="318770"/>
                </a:lnTo>
                <a:lnTo>
                  <a:pt x="910425" y="318770"/>
                </a:lnTo>
                <a:lnTo>
                  <a:pt x="910759" y="313690"/>
                </a:lnTo>
                <a:lnTo>
                  <a:pt x="913778" y="314960"/>
                </a:lnTo>
                <a:lnTo>
                  <a:pt x="915454" y="314960"/>
                </a:lnTo>
                <a:lnTo>
                  <a:pt x="911434" y="320040"/>
                </a:lnTo>
                <a:lnTo>
                  <a:pt x="911093" y="320040"/>
                </a:lnTo>
                <a:lnTo>
                  <a:pt x="907741" y="327660"/>
                </a:lnTo>
                <a:close/>
              </a:path>
              <a:path w="4096384" h="836930">
                <a:moveTo>
                  <a:pt x="946719" y="331470"/>
                </a:moveTo>
                <a:lnTo>
                  <a:pt x="914112" y="331470"/>
                </a:lnTo>
                <a:lnTo>
                  <a:pt x="915964" y="330303"/>
                </a:lnTo>
                <a:lnTo>
                  <a:pt x="916023" y="329411"/>
                </a:lnTo>
                <a:lnTo>
                  <a:pt x="915905" y="328896"/>
                </a:lnTo>
                <a:lnTo>
                  <a:pt x="913948" y="327660"/>
                </a:lnTo>
                <a:lnTo>
                  <a:pt x="907741" y="327660"/>
                </a:lnTo>
                <a:lnTo>
                  <a:pt x="911093" y="320040"/>
                </a:lnTo>
                <a:lnTo>
                  <a:pt x="911434" y="320040"/>
                </a:lnTo>
                <a:lnTo>
                  <a:pt x="915454" y="314960"/>
                </a:lnTo>
                <a:lnTo>
                  <a:pt x="913778" y="314960"/>
                </a:lnTo>
                <a:lnTo>
                  <a:pt x="910759" y="313690"/>
                </a:lnTo>
                <a:lnTo>
                  <a:pt x="923835" y="313690"/>
                </a:lnTo>
                <a:lnTo>
                  <a:pt x="923958" y="315068"/>
                </a:lnTo>
                <a:lnTo>
                  <a:pt x="926690" y="317500"/>
                </a:lnTo>
                <a:lnTo>
                  <a:pt x="947807" y="317500"/>
                </a:lnTo>
                <a:lnTo>
                  <a:pt x="946030" y="318770"/>
                </a:lnTo>
                <a:lnTo>
                  <a:pt x="917559" y="318770"/>
                </a:lnTo>
                <a:lnTo>
                  <a:pt x="917798" y="322580"/>
                </a:lnTo>
                <a:lnTo>
                  <a:pt x="919147" y="322580"/>
                </a:lnTo>
                <a:lnTo>
                  <a:pt x="920653" y="323850"/>
                </a:lnTo>
                <a:lnTo>
                  <a:pt x="921995" y="325120"/>
                </a:lnTo>
                <a:lnTo>
                  <a:pt x="924172" y="325120"/>
                </a:lnTo>
                <a:lnTo>
                  <a:pt x="922785" y="327454"/>
                </a:lnTo>
                <a:lnTo>
                  <a:pt x="922887" y="327848"/>
                </a:lnTo>
                <a:lnTo>
                  <a:pt x="925682" y="330200"/>
                </a:lnTo>
                <a:lnTo>
                  <a:pt x="946635" y="330200"/>
                </a:lnTo>
                <a:lnTo>
                  <a:pt x="946719" y="331470"/>
                </a:lnTo>
                <a:close/>
              </a:path>
              <a:path w="4096384" h="836930">
                <a:moveTo>
                  <a:pt x="1078487" y="322580"/>
                </a:moveTo>
                <a:lnTo>
                  <a:pt x="1068163" y="322580"/>
                </a:lnTo>
                <a:lnTo>
                  <a:pt x="1068163" y="318770"/>
                </a:lnTo>
                <a:lnTo>
                  <a:pt x="1033630" y="318770"/>
                </a:lnTo>
                <a:lnTo>
                  <a:pt x="1033630" y="313690"/>
                </a:lnTo>
                <a:lnTo>
                  <a:pt x="1062126" y="313690"/>
                </a:lnTo>
                <a:lnTo>
                  <a:pt x="1061516" y="314850"/>
                </a:lnTo>
                <a:lnTo>
                  <a:pt x="1061628" y="315173"/>
                </a:lnTo>
                <a:lnTo>
                  <a:pt x="1062467" y="316230"/>
                </a:lnTo>
                <a:lnTo>
                  <a:pt x="1072184" y="316230"/>
                </a:lnTo>
                <a:lnTo>
                  <a:pt x="1074194" y="317500"/>
                </a:lnTo>
                <a:lnTo>
                  <a:pt x="1080174" y="317500"/>
                </a:lnTo>
                <a:lnTo>
                  <a:pt x="1079588" y="321310"/>
                </a:lnTo>
                <a:lnTo>
                  <a:pt x="1076374" y="321310"/>
                </a:lnTo>
                <a:lnTo>
                  <a:pt x="1078487" y="322580"/>
                </a:lnTo>
                <a:close/>
              </a:path>
              <a:path w="4096384" h="836930">
                <a:moveTo>
                  <a:pt x="1063298" y="316230"/>
                </a:moveTo>
                <a:lnTo>
                  <a:pt x="1062467" y="316230"/>
                </a:lnTo>
                <a:lnTo>
                  <a:pt x="1061628" y="315173"/>
                </a:lnTo>
                <a:lnTo>
                  <a:pt x="1061516" y="314850"/>
                </a:lnTo>
                <a:lnTo>
                  <a:pt x="1062126" y="313690"/>
                </a:lnTo>
                <a:lnTo>
                  <a:pt x="1062964" y="313690"/>
                </a:lnTo>
                <a:lnTo>
                  <a:pt x="1063730" y="314850"/>
                </a:lnTo>
                <a:lnTo>
                  <a:pt x="1063657" y="315326"/>
                </a:lnTo>
                <a:lnTo>
                  <a:pt x="1063298" y="316230"/>
                </a:lnTo>
                <a:close/>
              </a:path>
              <a:path w="4096384" h="836930">
                <a:moveTo>
                  <a:pt x="1072184" y="316230"/>
                </a:moveTo>
                <a:lnTo>
                  <a:pt x="1063298" y="316230"/>
                </a:lnTo>
                <a:lnTo>
                  <a:pt x="1063657" y="315326"/>
                </a:lnTo>
                <a:lnTo>
                  <a:pt x="1063730" y="314850"/>
                </a:lnTo>
                <a:lnTo>
                  <a:pt x="1062964" y="313690"/>
                </a:lnTo>
                <a:lnTo>
                  <a:pt x="1074698" y="313690"/>
                </a:lnTo>
                <a:lnTo>
                  <a:pt x="1072381" y="314945"/>
                </a:lnTo>
                <a:lnTo>
                  <a:pt x="1072184" y="316230"/>
                </a:lnTo>
                <a:close/>
              </a:path>
              <a:path w="4096384" h="836930">
                <a:moveTo>
                  <a:pt x="1077213" y="317500"/>
                </a:moveTo>
                <a:lnTo>
                  <a:pt x="1074194" y="317500"/>
                </a:lnTo>
                <a:lnTo>
                  <a:pt x="1072341" y="316329"/>
                </a:lnTo>
                <a:lnTo>
                  <a:pt x="1072256" y="315695"/>
                </a:lnTo>
                <a:lnTo>
                  <a:pt x="1072381" y="314945"/>
                </a:lnTo>
                <a:lnTo>
                  <a:pt x="1074698" y="313690"/>
                </a:lnTo>
                <a:lnTo>
                  <a:pt x="1077287" y="316139"/>
                </a:lnTo>
                <a:lnTo>
                  <a:pt x="1077213" y="317500"/>
                </a:lnTo>
                <a:close/>
              </a:path>
              <a:path w="4096384" h="836930">
                <a:moveTo>
                  <a:pt x="1080174" y="317500"/>
                </a:moveTo>
                <a:lnTo>
                  <a:pt x="1077213" y="317500"/>
                </a:lnTo>
                <a:lnTo>
                  <a:pt x="1077287" y="316139"/>
                </a:lnTo>
                <a:lnTo>
                  <a:pt x="1074698" y="313690"/>
                </a:lnTo>
                <a:lnTo>
                  <a:pt x="1126158" y="313690"/>
                </a:lnTo>
                <a:lnTo>
                  <a:pt x="1127841" y="314960"/>
                </a:lnTo>
                <a:lnTo>
                  <a:pt x="1080565" y="314960"/>
                </a:lnTo>
                <a:lnTo>
                  <a:pt x="1080174" y="317500"/>
                </a:lnTo>
                <a:close/>
              </a:path>
              <a:path w="4096384" h="836930">
                <a:moveTo>
                  <a:pt x="1130015" y="314960"/>
                </a:moveTo>
                <a:lnTo>
                  <a:pt x="1127841" y="314960"/>
                </a:lnTo>
                <a:lnTo>
                  <a:pt x="1126158" y="313690"/>
                </a:lnTo>
                <a:lnTo>
                  <a:pt x="1130015" y="314960"/>
                </a:lnTo>
                <a:close/>
              </a:path>
              <a:path w="4096384" h="836930">
                <a:moveTo>
                  <a:pt x="1167063" y="314960"/>
                </a:moveTo>
                <a:lnTo>
                  <a:pt x="1130015" y="314960"/>
                </a:lnTo>
                <a:lnTo>
                  <a:pt x="1126158" y="313690"/>
                </a:lnTo>
                <a:lnTo>
                  <a:pt x="1168362" y="313690"/>
                </a:lnTo>
                <a:lnTo>
                  <a:pt x="1167063" y="314960"/>
                </a:lnTo>
                <a:close/>
              </a:path>
              <a:path w="4096384" h="836930">
                <a:moveTo>
                  <a:pt x="1236797" y="318770"/>
                </a:moveTo>
                <a:lnTo>
                  <a:pt x="1235455" y="318770"/>
                </a:lnTo>
                <a:lnTo>
                  <a:pt x="1234474" y="316644"/>
                </a:lnTo>
                <a:lnTo>
                  <a:pt x="1234380" y="315983"/>
                </a:lnTo>
                <a:lnTo>
                  <a:pt x="1235285" y="313690"/>
                </a:lnTo>
                <a:lnTo>
                  <a:pt x="1236627" y="313690"/>
                </a:lnTo>
                <a:lnTo>
                  <a:pt x="1238079" y="316139"/>
                </a:lnTo>
                <a:lnTo>
                  <a:pt x="1238013" y="316457"/>
                </a:lnTo>
                <a:lnTo>
                  <a:pt x="1236797" y="318770"/>
                </a:lnTo>
                <a:close/>
              </a:path>
              <a:path w="4096384" h="836930">
                <a:moveTo>
                  <a:pt x="1228246" y="322580"/>
                </a:moveTo>
                <a:lnTo>
                  <a:pt x="1217854" y="322580"/>
                </a:lnTo>
                <a:lnTo>
                  <a:pt x="1217180" y="318770"/>
                </a:lnTo>
                <a:lnTo>
                  <a:pt x="1236797" y="318770"/>
                </a:lnTo>
                <a:lnTo>
                  <a:pt x="1238013" y="316457"/>
                </a:lnTo>
                <a:lnTo>
                  <a:pt x="1238079" y="316139"/>
                </a:lnTo>
                <a:lnTo>
                  <a:pt x="1236627" y="313690"/>
                </a:lnTo>
                <a:lnTo>
                  <a:pt x="1246630" y="313690"/>
                </a:lnTo>
                <a:lnTo>
                  <a:pt x="1245304" y="314850"/>
                </a:lnTo>
                <a:lnTo>
                  <a:pt x="1245267" y="314990"/>
                </a:lnTo>
                <a:lnTo>
                  <a:pt x="1248865" y="316230"/>
                </a:lnTo>
                <a:lnTo>
                  <a:pt x="1259509" y="316230"/>
                </a:lnTo>
                <a:lnTo>
                  <a:pt x="1256616" y="320040"/>
                </a:lnTo>
                <a:lnTo>
                  <a:pt x="1229084" y="320040"/>
                </a:lnTo>
                <a:lnTo>
                  <a:pt x="1228246" y="322580"/>
                </a:lnTo>
                <a:close/>
              </a:path>
              <a:path w="4096384" h="836930">
                <a:moveTo>
                  <a:pt x="1261432" y="313697"/>
                </a:moveTo>
                <a:close/>
              </a:path>
              <a:path w="4096384" h="836930">
                <a:moveTo>
                  <a:pt x="1260870" y="317500"/>
                </a:moveTo>
                <a:lnTo>
                  <a:pt x="1259427" y="317500"/>
                </a:lnTo>
                <a:lnTo>
                  <a:pt x="1261437" y="313690"/>
                </a:lnTo>
                <a:lnTo>
                  <a:pt x="1260870" y="317500"/>
                </a:lnTo>
                <a:close/>
              </a:path>
              <a:path w="4096384" h="836930">
                <a:moveTo>
                  <a:pt x="1282894" y="325120"/>
                </a:moveTo>
                <a:lnTo>
                  <a:pt x="1282063" y="323121"/>
                </a:lnTo>
                <a:lnTo>
                  <a:pt x="1281958" y="322100"/>
                </a:lnTo>
                <a:lnTo>
                  <a:pt x="1283123" y="317500"/>
                </a:lnTo>
                <a:lnTo>
                  <a:pt x="1286264" y="313690"/>
                </a:lnTo>
                <a:lnTo>
                  <a:pt x="1290772" y="313690"/>
                </a:lnTo>
                <a:lnTo>
                  <a:pt x="1294458" y="316230"/>
                </a:lnTo>
                <a:lnTo>
                  <a:pt x="1286915" y="323850"/>
                </a:lnTo>
                <a:lnTo>
                  <a:pt x="1282894" y="325120"/>
                </a:lnTo>
                <a:close/>
              </a:path>
              <a:path w="4096384" h="836930">
                <a:moveTo>
                  <a:pt x="1279972" y="330153"/>
                </a:moveTo>
                <a:lnTo>
                  <a:pt x="1281552" y="325120"/>
                </a:lnTo>
                <a:lnTo>
                  <a:pt x="1282894" y="325120"/>
                </a:lnTo>
                <a:lnTo>
                  <a:pt x="1286915" y="323850"/>
                </a:lnTo>
                <a:lnTo>
                  <a:pt x="1294458" y="316230"/>
                </a:lnTo>
                <a:lnTo>
                  <a:pt x="1290772" y="313690"/>
                </a:lnTo>
                <a:lnTo>
                  <a:pt x="1298143" y="313690"/>
                </a:lnTo>
                <a:lnTo>
                  <a:pt x="1301831" y="318770"/>
                </a:lnTo>
                <a:lnTo>
                  <a:pt x="1292952" y="318770"/>
                </a:lnTo>
                <a:lnTo>
                  <a:pt x="1294458" y="323850"/>
                </a:lnTo>
                <a:lnTo>
                  <a:pt x="1295296" y="323850"/>
                </a:lnTo>
                <a:lnTo>
                  <a:pt x="1297977" y="326390"/>
                </a:lnTo>
                <a:lnTo>
                  <a:pt x="1287753" y="326390"/>
                </a:lnTo>
                <a:lnTo>
                  <a:pt x="1279972" y="330153"/>
                </a:lnTo>
                <a:close/>
              </a:path>
              <a:path w="4096384" h="836930">
                <a:moveTo>
                  <a:pt x="1405759" y="317500"/>
                </a:moveTo>
                <a:lnTo>
                  <a:pt x="1402907" y="316297"/>
                </a:lnTo>
                <a:lnTo>
                  <a:pt x="1402783" y="314945"/>
                </a:lnTo>
                <a:lnTo>
                  <a:pt x="1405929" y="313690"/>
                </a:lnTo>
                <a:lnTo>
                  <a:pt x="1408415" y="314945"/>
                </a:lnTo>
                <a:lnTo>
                  <a:pt x="1408443" y="316230"/>
                </a:lnTo>
                <a:lnTo>
                  <a:pt x="1408273" y="316230"/>
                </a:lnTo>
                <a:lnTo>
                  <a:pt x="1405759" y="317500"/>
                </a:lnTo>
                <a:close/>
              </a:path>
              <a:path w="4096384" h="836930">
                <a:moveTo>
                  <a:pt x="1408415" y="314945"/>
                </a:moveTo>
                <a:lnTo>
                  <a:pt x="1405929" y="313690"/>
                </a:lnTo>
                <a:lnTo>
                  <a:pt x="1408236" y="313690"/>
                </a:lnTo>
                <a:lnTo>
                  <a:pt x="1408415" y="314945"/>
                </a:lnTo>
                <a:close/>
              </a:path>
              <a:path w="4096384" h="836930">
                <a:moveTo>
                  <a:pt x="1452700" y="316230"/>
                </a:moveTo>
                <a:lnTo>
                  <a:pt x="1450179" y="316230"/>
                </a:lnTo>
                <a:lnTo>
                  <a:pt x="1447835" y="314960"/>
                </a:lnTo>
                <a:lnTo>
                  <a:pt x="1447665" y="314960"/>
                </a:lnTo>
                <a:lnTo>
                  <a:pt x="1449846" y="313690"/>
                </a:lnTo>
                <a:lnTo>
                  <a:pt x="1452668" y="314945"/>
                </a:lnTo>
                <a:lnTo>
                  <a:pt x="1452700" y="316230"/>
                </a:lnTo>
                <a:close/>
              </a:path>
              <a:path w="4096384" h="836930">
                <a:moveTo>
                  <a:pt x="1481360" y="317500"/>
                </a:moveTo>
                <a:lnTo>
                  <a:pt x="1477006" y="317500"/>
                </a:lnTo>
                <a:lnTo>
                  <a:pt x="1475769" y="316329"/>
                </a:lnTo>
                <a:lnTo>
                  <a:pt x="1475741" y="316139"/>
                </a:lnTo>
                <a:lnTo>
                  <a:pt x="1477838" y="313690"/>
                </a:lnTo>
                <a:lnTo>
                  <a:pt x="1479016" y="313690"/>
                </a:lnTo>
                <a:lnTo>
                  <a:pt x="1480018" y="314960"/>
                </a:lnTo>
                <a:lnTo>
                  <a:pt x="1481190" y="314960"/>
                </a:lnTo>
                <a:lnTo>
                  <a:pt x="1481314" y="315882"/>
                </a:lnTo>
                <a:lnTo>
                  <a:pt x="1481360" y="317500"/>
                </a:lnTo>
                <a:close/>
              </a:path>
              <a:path w="4096384" h="836930">
                <a:moveTo>
                  <a:pt x="1520085" y="316230"/>
                </a:moveTo>
                <a:lnTo>
                  <a:pt x="1518742" y="316230"/>
                </a:lnTo>
                <a:lnTo>
                  <a:pt x="1517536" y="315089"/>
                </a:lnTo>
                <a:lnTo>
                  <a:pt x="1517417" y="314945"/>
                </a:lnTo>
                <a:lnTo>
                  <a:pt x="1518912" y="313690"/>
                </a:lnTo>
                <a:lnTo>
                  <a:pt x="1519983" y="314850"/>
                </a:lnTo>
                <a:lnTo>
                  <a:pt x="1520085" y="316230"/>
                </a:lnTo>
                <a:close/>
              </a:path>
              <a:path w="4096384" h="836930">
                <a:moveTo>
                  <a:pt x="1524943" y="316230"/>
                </a:moveTo>
                <a:lnTo>
                  <a:pt x="1520085" y="316230"/>
                </a:lnTo>
                <a:lnTo>
                  <a:pt x="1519983" y="314850"/>
                </a:lnTo>
                <a:lnTo>
                  <a:pt x="1518912" y="313690"/>
                </a:lnTo>
                <a:lnTo>
                  <a:pt x="1527038" y="313690"/>
                </a:lnTo>
                <a:lnTo>
                  <a:pt x="1523808" y="314945"/>
                </a:lnTo>
                <a:lnTo>
                  <a:pt x="1523902" y="315102"/>
                </a:lnTo>
                <a:lnTo>
                  <a:pt x="1524943" y="316230"/>
                </a:lnTo>
                <a:close/>
              </a:path>
              <a:path w="4096384" h="836930">
                <a:moveTo>
                  <a:pt x="1543035" y="319423"/>
                </a:moveTo>
                <a:lnTo>
                  <a:pt x="1540534" y="318770"/>
                </a:lnTo>
                <a:lnTo>
                  <a:pt x="1534667" y="318770"/>
                </a:lnTo>
                <a:lnTo>
                  <a:pt x="1540649" y="314990"/>
                </a:lnTo>
                <a:lnTo>
                  <a:pt x="1540697" y="313690"/>
                </a:lnTo>
                <a:lnTo>
                  <a:pt x="1544698" y="319100"/>
                </a:lnTo>
                <a:lnTo>
                  <a:pt x="1543035" y="319423"/>
                </a:lnTo>
                <a:close/>
              </a:path>
              <a:path w="4096384" h="836930">
                <a:moveTo>
                  <a:pt x="1544698" y="319100"/>
                </a:moveTo>
                <a:lnTo>
                  <a:pt x="1540697" y="313690"/>
                </a:lnTo>
                <a:lnTo>
                  <a:pt x="1543717" y="313690"/>
                </a:lnTo>
                <a:lnTo>
                  <a:pt x="1543501" y="315326"/>
                </a:lnTo>
                <a:lnTo>
                  <a:pt x="1543602" y="316783"/>
                </a:lnTo>
                <a:lnTo>
                  <a:pt x="1543886" y="317500"/>
                </a:lnTo>
                <a:lnTo>
                  <a:pt x="1552446" y="317500"/>
                </a:lnTo>
                <a:lnTo>
                  <a:pt x="1551079" y="318770"/>
                </a:lnTo>
                <a:lnTo>
                  <a:pt x="1546400" y="318770"/>
                </a:lnTo>
                <a:lnTo>
                  <a:pt x="1544698" y="319100"/>
                </a:lnTo>
                <a:close/>
              </a:path>
              <a:path w="4096384" h="836930">
                <a:moveTo>
                  <a:pt x="1565330" y="320040"/>
                </a:moveTo>
                <a:lnTo>
                  <a:pt x="1565671" y="318770"/>
                </a:lnTo>
                <a:lnTo>
                  <a:pt x="1564662" y="318770"/>
                </a:lnTo>
                <a:lnTo>
                  <a:pt x="1563773" y="317641"/>
                </a:lnTo>
                <a:lnTo>
                  <a:pt x="1563696" y="317229"/>
                </a:lnTo>
                <a:lnTo>
                  <a:pt x="1564158" y="313690"/>
                </a:lnTo>
                <a:lnTo>
                  <a:pt x="1566175" y="314960"/>
                </a:lnTo>
                <a:lnTo>
                  <a:pt x="1571424" y="314960"/>
                </a:lnTo>
                <a:lnTo>
                  <a:pt x="1573497" y="315983"/>
                </a:lnTo>
                <a:lnTo>
                  <a:pt x="1565330" y="320040"/>
                </a:lnTo>
                <a:close/>
              </a:path>
              <a:path w="4096384" h="836930">
                <a:moveTo>
                  <a:pt x="1571424" y="314960"/>
                </a:moveTo>
                <a:lnTo>
                  <a:pt x="1566175" y="314960"/>
                </a:lnTo>
                <a:lnTo>
                  <a:pt x="1564158" y="313690"/>
                </a:lnTo>
                <a:lnTo>
                  <a:pt x="1568853" y="313690"/>
                </a:lnTo>
                <a:lnTo>
                  <a:pt x="1571424" y="314960"/>
                </a:lnTo>
                <a:close/>
              </a:path>
              <a:path w="4096384" h="836930">
                <a:moveTo>
                  <a:pt x="1615788" y="317500"/>
                </a:moveTo>
                <a:lnTo>
                  <a:pt x="1613110" y="317500"/>
                </a:lnTo>
                <a:lnTo>
                  <a:pt x="1613110" y="313690"/>
                </a:lnTo>
                <a:lnTo>
                  <a:pt x="1628503" y="313690"/>
                </a:lnTo>
                <a:lnTo>
                  <a:pt x="1629389" y="314960"/>
                </a:lnTo>
                <a:lnTo>
                  <a:pt x="1622997" y="314960"/>
                </a:lnTo>
                <a:lnTo>
                  <a:pt x="1622330" y="316230"/>
                </a:lnTo>
                <a:lnTo>
                  <a:pt x="1615788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0275" y="317500"/>
                </a:lnTo>
                <a:lnTo>
                  <a:pt x="1693019" y="313753"/>
                </a:lnTo>
                <a:lnTo>
                  <a:pt x="1704964" y="313690"/>
                </a:lnTo>
                <a:lnTo>
                  <a:pt x="1704198" y="314850"/>
                </a:lnTo>
                <a:lnTo>
                  <a:pt x="1704271" y="315326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4271" y="315326"/>
                </a:lnTo>
                <a:lnTo>
                  <a:pt x="1704198" y="314850"/>
                </a:lnTo>
                <a:lnTo>
                  <a:pt x="1704964" y="313690"/>
                </a:lnTo>
                <a:lnTo>
                  <a:pt x="1705802" y="313690"/>
                </a:lnTo>
                <a:lnTo>
                  <a:pt x="1706799" y="314945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27763" y="320040"/>
                </a:moveTo>
                <a:lnTo>
                  <a:pt x="1726121" y="317551"/>
                </a:lnTo>
                <a:lnTo>
                  <a:pt x="1725079" y="313690"/>
                </a:lnTo>
                <a:lnTo>
                  <a:pt x="1732124" y="313690"/>
                </a:lnTo>
                <a:lnTo>
                  <a:pt x="1731367" y="315983"/>
                </a:lnTo>
                <a:lnTo>
                  <a:pt x="1731243" y="316289"/>
                </a:lnTo>
                <a:lnTo>
                  <a:pt x="1729440" y="318770"/>
                </a:lnTo>
                <a:lnTo>
                  <a:pt x="1727763" y="320040"/>
                </a:lnTo>
                <a:close/>
              </a:path>
              <a:path w="4096384" h="836930">
                <a:moveTo>
                  <a:pt x="1735893" y="320040"/>
                </a:moveTo>
                <a:lnTo>
                  <a:pt x="1727763" y="320040"/>
                </a:lnTo>
                <a:lnTo>
                  <a:pt x="1729440" y="318770"/>
                </a:lnTo>
                <a:lnTo>
                  <a:pt x="1731243" y="316289"/>
                </a:lnTo>
                <a:lnTo>
                  <a:pt x="1732124" y="313690"/>
                </a:lnTo>
                <a:lnTo>
                  <a:pt x="1733312" y="313697"/>
                </a:lnTo>
                <a:lnTo>
                  <a:pt x="1736145" y="314960"/>
                </a:lnTo>
                <a:lnTo>
                  <a:pt x="1733460" y="314960"/>
                </a:lnTo>
                <a:lnTo>
                  <a:pt x="1732458" y="317500"/>
                </a:lnTo>
                <a:lnTo>
                  <a:pt x="1739749" y="317500"/>
                </a:lnTo>
                <a:lnTo>
                  <a:pt x="1735893" y="320040"/>
                </a:lnTo>
                <a:close/>
              </a:path>
              <a:path w="4096384" h="836930">
                <a:moveTo>
                  <a:pt x="1819119" y="321310"/>
                </a:moveTo>
                <a:lnTo>
                  <a:pt x="1820569" y="317229"/>
                </a:lnTo>
                <a:lnTo>
                  <a:pt x="1820801" y="316644"/>
                </a:lnTo>
                <a:lnTo>
                  <a:pt x="1820900" y="316139"/>
                </a:lnTo>
                <a:lnTo>
                  <a:pt x="1819119" y="313690"/>
                </a:lnTo>
                <a:lnTo>
                  <a:pt x="1822687" y="313697"/>
                </a:lnTo>
                <a:lnTo>
                  <a:pt x="1828790" y="314660"/>
                </a:lnTo>
                <a:lnTo>
                  <a:pt x="1829007" y="314960"/>
                </a:lnTo>
                <a:lnTo>
                  <a:pt x="1830683" y="314960"/>
                </a:lnTo>
                <a:lnTo>
                  <a:pt x="1819119" y="321310"/>
                </a:lnTo>
                <a:close/>
              </a:path>
              <a:path w="4096384" h="836930">
                <a:moveTo>
                  <a:pt x="1828790" y="314660"/>
                </a:moveTo>
                <a:lnTo>
                  <a:pt x="1822642" y="313690"/>
                </a:lnTo>
                <a:lnTo>
                  <a:pt x="1828085" y="313690"/>
                </a:lnTo>
                <a:lnTo>
                  <a:pt x="1828790" y="314660"/>
                </a:lnTo>
                <a:close/>
              </a:path>
              <a:path w="4096384" h="836930">
                <a:moveTo>
                  <a:pt x="1933445" y="318770"/>
                </a:moveTo>
                <a:lnTo>
                  <a:pt x="1930761" y="318770"/>
                </a:lnTo>
                <a:lnTo>
                  <a:pt x="1928410" y="317500"/>
                </a:lnTo>
                <a:lnTo>
                  <a:pt x="1928246" y="316230"/>
                </a:lnTo>
                <a:lnTo>
                  <a:pt x="1932601" y="313690"/>
                </a:lnTo>
                <a:lnTo>
                  <a:pt x="1933445" y="318770"/>
                </a:lnTo>
                <a:close/>
              </a:path>
              <a:path w="4096384" h="836930">
                <a:moveTo>
                  <a:pt x="1982220" y="327660"/>
                </a:moveTo>
                <a:lnTo>
                  <a:pt x="1871417" y="327660"/>
                </a:lnTo>
                <a:lnTo>
                  <a:pt x="1877284" y="318770"/>
                </a:lnTo>
                <a:lnTo>
                  <a:pt x="1933445" y="318770"/>
                </a:lnTo>
                <a:lnTo>
                  <a:pt x="1932601" y="313690"/>
                </a:lnTo>
                <a:lnTo>
                  <a:pt x="1939142" y="313690"/>
                </a:lnTo>
                <a:lnTo>
                  <a:pt x="1946685" y="325120"/>
                </a:lnTo>
                <a:lnTo>
                  <a:pt x="1897569" y="325120"/>
                </a:lnTo>
                <a:lnTo>
                  <a:pt x="1896731" y="326390"/>
                </a:lnTo>
                <a:lnTo>
                  <a:pt x="1982220" y="326390"/>
                </a:lnTo>
                <a:lnTo>
                  <a:pt x="1982220" y="327660"/>
                </a:lnTo>
                <a:close/>
              </a:path>
              <a:path w="4096384" h="836930">
                <a:moveTo>
                  <a:pt x="2125370" y="322580"/>
                </a:moveTo>
                <a:lnTo>
                  <a:pt x="2118665" y="320040"/>
                </a:lnTo>
                <a:lnTo>
                  <a:pt x="2112798" y="318770"/>
                </a:lnTo>
                <a:lnTo>
                  <a:pt x="2120177" y="313690"/>
                </a:lnTo>
                <a:lnTo>
                  <a:pt x="2120007" y="314960"/>
                </a:lnTo>
                <a:lnTo>
                  <a:pt x="2119837" y="314960"/>
                </a:lnTo>
                <a:lnTo>
                  <a:pt x="2125370" y="322580"/>
                </a:lnTo>
                <a:close/>
              </a:path>
              <a:path w="4096384" h="836930">
                <a:moveTo>
                  <a:pt x="2142158" y="331470"/>
                </a:moveTo>
                <a:lnTo>
                  <a:pt x="2133041" y="331470"/>
                </a:lnTo>
                <a:lnTo>
                  <a:pt x="2137252" y="330200"/>
                </a:lnTo>
                <a:lnTo>
                  <a:pt x="2132913" y="327660"/>
                </a:lnTo>
                <a:lnTo>
                  <a:pt x="2135598" y="327660"/>
                </a:lnTo>
                <a:lnTo>
                  <a:pt x="2139284" y="326390"/>
                </a:lnTo>
                <a:lnTo>
                  <a:pt x="2141131" y="326390"/>
                </a:lnTo>
                <a:lnTo>
                  <a:pt x="2140626" y="322580"/>
                </a:lnTo>
                <a:lnTo>
                  <a:pt x="2125370" y="322580"/>
                </a:lnTo>
                <a:lnTo>
                  <a:pt x="2119837" y="314960"/>
                </a:lnTo>
                <a:lnTo>
                  <a:pt x="2120007" y="314960"/>
                </a:lnTo>
                <a:lnTo>
                  <a:pt x="2120177" y="313690"/>
                </a:lnTo>
                <a:lnTo>
                  <a:pt x="2125044" y="313690"/>
                </a:lnTo>
                <a:lnTo>
                  <a:pt x="2128318" y="316457"/>
                </a:lnTo>
                <a:lnTo>
                  <a:pt x="2132203" y="320040"/>
                </a:lnTo>
                <a:lnTo>
                  <a:pt x="2147363" y="320040"/>
                </a:lnTo>
                <a:lnTo>
                  <a:pt x="2147836" y="321310"/>
                </a:lnTo>
                <a:lnTo>
                  <a:pt x="2149254" y="323850"/>
                </a:lnTo>
                <a:lnTo>
                  <a:pt x="2142637" y="323850"/>
                </a:lnTo>
                <a:lnTo>
                  <a:pt x="2142514" y="329578"/>
                </a:lnTo>
                <a:lnTo>
                  <a:pt x="2142158" y="331470"/>
                </a:lnTo>
                <a:close/>
              </a:path>
              <a:path w="4096384" h="836930">
                <a:moveTo>
                  <a:pt x="2230476" y="317500"/>
                </a:moveTo>
                <a:lnTo>
                  <a:pt x="2225448" y="317500"/>
                </a:lnTo>
                <a:lnTo>
                  <a:pt x="2225259" y="316783"/>
                </a:lnTo>
                <a:lnTo>
                  <a:pt x="2225209" y="316139"/>
                </a:lnTo>
                <a:lnTo>
                  <a:pt x="2226469" y="314945"/>
                </a:lnTo>
                <a:lnTo>
                  <a:pt x="2228126" y="313690"/>
                </a:lnTo>
                <a:lnTo>
                  <a:pt x="2230476" y="317500"/>
                </a:lnTo>
                <a:close/>
              </a:path>
              <a:path w="4096384" h="836930">
                <a:moveTo>
                  <a:pt x="2238020" y="317500"/>
                </a:moveTo>
                <a:lnTo>
                  <a:pt x="2230476" y="317500"/>
                </a:lnTo>
                <a:lnTo>
                  <a:pt x="2228126" y="313690"/>
                </a:lnTo>
                <a:lnTo>
                  <a:pt x="2238517" y="313690"/>
                </a:lnTo>
                <a:lnTo>
                  <a:pt x="2238020" y="317500"/>
                </a:lnTo>
                <a:close/>
              </a:path>
              <a:path w="4096384" h="836930">
                <a:moveTo>
                  <a:pt x="2238020" y="323850"/>
                </a:moveTo>
                <a:lnTo>
                  <a:pt x="2238055" y="317229"/>
                </a:lnTo>
                <a:lnTo>
                  <a:pt x="2238517" y="313690"/>
                </a:lnTo>
                <a:lnTo>
                  <a:pt x="2241032" y="316230"/>
                </a:lnTo>
                <a:lnTo>
                  <a:pt x="2244725" y="316230"/>
                </a:lnTo>
                <a:lnTo>
                  <a:pt x="2238020" y="323850"/>
                </a:lnTo>
                <a:close/>
              </a:path>
              <a:path w="4096384" h="836930">
                <a:moveTo>
                  <a:pt x="2256393" y="339090"/>
                </a:moveTo>
                <a:lnTo>
                  <a:pt x="2246401" y="339090"/>
                </a:lnTo>
                <a:lnTo>
                  <a:pt x="2256527" y="332799"/>
                </a:lnTo>
                <a:lnTo>
                  <a:pt x="2256578" y="332571"/>
                </a:lnTo>
                <a:lnTo>
                  <a:pt x="2255954" y="330200"/>
                </a:lnTo>
                <a:lnTo>
                  <a:pt x="2254782" y="323850"/>
                </a:lnTo>
                <a:lnTo>
                  <a:pt x="2238020" y="323850"/>
                </a:lnTo>
                <a:lnTo>
                  <a:pt x="2244725" y="316230"/>
                </a:lnTo>
                <a:lnTo>
                  <a:pt x="2241032" y="316230"/>
                </a:lnTo>
                <a:lnTo>
                  <a:pt x="2238517" y="313690"/>
                </a:lnTo>
                <a:lnTo>
                  <a:pt x="2304566" y="313690"/>
                </a:lnTo>
                <a:lnTo>
                  <a:pt x="2304566" y="314960"/>
                </a:lnTo>
                <a:lnTo>
                  <a:pt x="2251593" y="314960"/>
                </a:lnTo>
                <a:lnTo>
                  <a:pt x="2251680" y="318879"/>
                </a:lnTo>
                <a:lnTo>
                  <a:pt x="2259641" y="328930"/>
                </a:lnTo>
                <a:lnTo>
                  <a:pt x="2265003" y="328930"/>
                </a:lnTo>
                <a:lnTo>
                  <a:pt x="2263668" y="335280"/>
                </a:lnTo>
                <a:lnTo>
                  <a:pt x="2262823" y="335280"/>
                </a:lnTo>
                <a:lnTo>
                  <a:pt x="2258656" y="336550"/>
                </a:lnTo>
                <a:lnTo>
                  <a:pt x="2256393" y="339090"/>
                </a:lnTo>
                <a:close/>
              </a:path>
              <a:path w="4096384" h="836930">
                <a:moveTo>
                  <a:pt x="2388349" y="320040"/>
                </a:moveTo>
                <a:lnTo>
                  <a:pt x="2383513" y="320040"/>
                </a:lnTo>
                <a:lnTo>
                  <a:pt x="2386702" y="313690"/>
                </a:lnTo>
                <a:lnTo>
                  <a:pt x="2388359" y="314945"/>
                </a:lnTo>
                <a:lnTo>
                  <a:pt x="2389826" y="318663"/>
                </a:lnTo>
                <a:lnTo>
                  <a:pt x="2389736" y="318879"/>
                </a:lnTo>
                <a:lnTo>
                  <a:pt x="2388349" y="320040"/>
                </a:lnTo>
                <a:close/>
              </a:path>
              <a:path w="4096384" h="836930">
                <a:moveTo>
                  <a:pt x="2481731" y="321310"/>
                </a:moveTo>
                <a:lnTo>
                  <a:pt x="2481915" y="317500"/>
                </a:lnTo>
                <a:lnTo>
                  <a:pt x="2477567" y="316230"/>
                </a:lnTo>
                <a:lnTo>
                  <a:pt x="2482406" y="313690"/>
                </a:lnTo>
                <a:lnTo>
                  <a:pt x="2489445" y="313690"/>
                </a:lnTo>
                <a:lnTo>
                  <a:pt x="2481731" y="321310"/>
                </a:lnTo>
                <a:close/>
              </a:path>
              <a:path w="4096384" h="836930">
                <a:moveTo>
                  <a:pt x="2487120" y="335280"/>
                </a:moveTo>
                <a:lnTo>
                  <a:pt x="2482072" y="335280"/>
                </a:lnTo>
                <a:lnTo>
                  <a:pt x="2486105" y="327660"/>
                </a:lnTo>
                <a:lnTo>
                  <a:pt x="2487271" y="327660"/>
                </a:lnTo>
                <a:lnTo>
                  <a:pt x="2489544" y="326339"/>
                </a:lnTo>
                <a:lnTo>
                  <a:pt x="2491959" y="325120"/>
                </a:lnTo>
                <a:lnTo>
                  <a:pt x="2487271" y="321310"/>
                </a:lnTo>
                <a:lnTo>
                  <a:pt x="2481731" y="321310"/>
                </a:lnTo>
                <a:lnTo>
                  <a:pt x="2489445" y="313690"/>
                </a:lnTo>
                <a:lnTo>
                  <a:pt x="2492880" y="313690"/>
                </a:lnTo>
                <a:lnTo>
                  <a:pt x="2492422" y="316644"/>
                </a:lnTo>
                <a:lnTo>
                  <a:pt x="2491468" y="323850"/>
                </a:lnTo>
                <a:lnTo>
                  <a:pt x="2501436" y="323850"/>
                </a:lnTo>
                <a:lnTo>
                  <a:pt x="2496661" y="326390"/>
                </a:lnTo>
                <a:lnTo>
                  <a:pt x="2491385" y="331470"/>
                </a:lnTo>
                <a:lnTo>
                  <a:pt x="2488279" y="334010"/>
                </a:lnTo>
                <a:lnTo>
                  <a:pt x="2487120" y="335280"/>
                </a:lnTo>
                <a:close/>
              </a:path>
              <a:path w="4096384" h="836930">
                <a:moveTo>
                  <a:pt x="2590020" y="321310"/>
                </a:moveTo>
                <a:lnTo>
                  <a:pt x="2583001" y="316230"/>
                </a:lnTo>
                <a:lnTo>
                  <a:pt x="2589248" y="314945"/>
                </a:lnTo>
                <a:lnTo>
                  <a:pt x="2594394" y="313690"/>
                </a:lnTo>
                <a:lnTo>
                  <a:pt x="2590070" y="319967"/>
                </a:lnTo>
                <a:lnTo>
                  <a:pt x="2590020" y="321310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590020" y="321310"/>
                </a:lnTo>
                <a:lnTo>
                  <a:pt x="2590070" y="319967"/>
                </a:lnTo>
                <a:lnTo>
                  <a:pt x="2594394" y="313690"/>
                </a:lnTo>
                <a:lnTo>
                  <a:pt x="2603908" y="313690"/>
                </a:lnTo>
                <a:lnTo>
                  <a:pt x="2597917" y="320040"/>
                </a:lnTo>
                <a:lnTo>
                  <a:pt x="2613160" y="32004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863937" y="318770"/>
                </a:moveTo>
                <a:lnTo>
                  <a:pt x="2853035" y="318770"/>
                </a:lnTo>
                <a:lnTo>
                  <a:pt x="2857776" y="315057"/>
                </a:lnTo>
                <a:lnTo>
                  <a:pt x="2857900" y="313690"/>
                </a:lnTo>
                <a:lnTo>
                  <a:pt x="2863937" y="318770"/>
                </a:lnTo>
                <a:close/>
              </a:path>
              <a:path w="4096384" h="836930">
                <a:moveTo>
                  <a:pt x="2876182" y="318770"/>
                </a:moveTo>
                <a:lnTo>
                  <a:pt x="2863937" y="318770"/>
                </a:lnTo>
                <a:lnTo>
                  <a:pt x="2857900" y="313690"/>
                </a:lnTo>
                <a:lnTo>
                  <a:pt x="2878611" y="313690"/>
                </a:lnTo>
                <a:lnTo>
                  <a:pt x="2879181" y="314960"/>
                </a:lnTo>
                <a:lnTo>
                  <a:pt x="2882887" y="314960"/>
                </a:lnTo>
                <a:lnTo>
                  <a:pt x="2880680" y="316230"/>
                </a:lnTo>
                <a:lnTo>
                  <a:pt x="2867611" y="316230"/>
                </a:lnTo>
                <a:lnTo>
                  <a:pt x="2876182" y="318770"/>
                </a:lnTo>
                <a:close/>
              </a:path>
              <a:path w="4096384" h="836930">
                <a:moveTo>
                  <a:pt x="2894948" y="325120"/>
                </a:moveTo>
                <a:lnTo>
                  <a:pt x="2889592" y="323850"/>
                </a:lnTo>
                <a:lnTo>
                  <a:pt x="2888577" y="323850"/>
                </a:lnTo>
                <a:lnTo>
                  <a:pt x="2880680" y="316230"/>
                </a:lnTo>
                <a:lnTo>
                  <a:pt x="2882834" y="314990"/>
                </a:lnTo>
                <a:lnTo>
                  <a:pt x="2888734" y="313690"/>
                </a:lnTo>
                <a:lnTo>
                  <a:pt x="2887909" y="320040"/>
                </a:lnTo>
                <a:lnTo>
                  <a:pt x="2892774" y="321310"/>
                </a:lnTo>
                <a:lnTo>
                  <a:pt x="2894948" y="321310"/>
                </a:lnTo>
                <a:lnTo>
                  <a:pt x="2894948" y="325120"/>
                </a:lnTo>
                <a:close/>
              </a:path>
              <a:path w="4096384" h="836930">
                <a:moveTo>
                  <a:pt x="2894274" y="321310"/>
                </a:moveTo>
                <a:lnTo>
                  <a:pt x="2892774" y="321310"/>
                </a:lnTo>
                <a:lnTo>
                  <a:pt x="2887909" y="320040"/>
                </a:lnTo>
                <a:lnTo>
                  <a:pt x="2888734" y="313690"/>
                </a:lnTo>
                <a:lnTo>
                  <a:pt x="2903768" y="313690"/>
                </a:lnTo>
                <a:lnTo>
                  <a:pt x="2904089" y="315173"/>
                </a:lnTo>
                <a:lnTo>
                  <a:pt x="2896290" y="316230"/>
                </a:lnTo>
                <a:lnTo>
                  <a:pt x="2894274" y="321310"/>
                </a:lnTo>
                <a:close/>
              </a:path>
              <a:path w="4096384" h="836930">
                <a:moveTo>
                  <a:pt x="2952595" y="317500"/>
                </a:moveTo>
                <a:lnTo>
                  <a:pt x="2952445" y="317500"/>
                </a:lnTo>
                <a:lnTo>
                  <a:pt x="2949259" y="316297"/>
                </a:lnTo>
                <a:lnTo>
                  <a:pt x="2949169" y="316139"/>
                </a:lnTo>
                <a:lnTo>
                  <a:pt x="2951587" y="313690"/>
                </a:lnTo>
                <a:lnTo>
                  <a:pt x="2952936" y="313690"/>
                </a:lnTo>
                <a:lnTo>
                  <a:pt x="2954085" y="316139"/>
                </a:lnTo>
                <a:lnTo>
                  <a:pt x="2954007" y="316329"/>
                </a:lnTo>
                <a:lnTo>
                  <a:pt x="2952595" y="317500"/>
                </a:lnTo>
                <a:close/>
              </a:path>
              <a:path w="4096384" h="836930">
                <a:moveTo>
                  <a:pt x="2966267" y="317500"/>
                </a:moveTo>
                <a:lnTo>
                  <a:pt x="2952595" y="317500"/>
                </a:lnTo>
                <a:lnTo>
                  <a:pt x="2954007" y="316329"/>
                </a:lnTo>
                <a:lnTo>
                  <a:pt x="2954085" y="316139"/>
                </a:lnTo>
                <a:lnTo>
                  <a:pt x="2952936" y="313690"/>
                </a:lnTo>
                <a:lnTo>
                  <a:pt x="3022003" y="313690"/>
                </a:lnTo>
                <a:lnTo>
                  <a:pt x="3020009" y="314945"/>
                </a:lnTo>
                <a:lnTo>
                  <a:pt x="3019155" y="316230"/>
                </a:lnTo>
                <a:lnTo>
                  <a:pt x="2966863" y="316230"/>
                </a:lnTo>
                <a:lnTo>
                  <a:pt x="2966267" y="31750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3019646" y="317500"/>
                </a:lnTo>
                <a:lnTo>
                  <a:pt x="3019315" y="316644"/>
                </a:lnTo>
                <a:lnTo>
                  <a:pt x="3019214" y="316139"/>
                </a:lnTo>
                <a:lnTo>
                  <a:pt x="3020009" y="314945"/>
                </a:lnTo>
                <a:lnTo>
                  <a:pt x="3022003" y="313690"/>
                </a:lnTo>
                <a:lnTo>
                  <a:pt x="3022762" y="314850"/>
                </a:lnTo>
                <a:lnTo>
                  <a:pt x="3022644" y="315695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35596" y="321310"/>
                </a:moveTo>
                <a:lnTo>
                  <a:pt x="3025526" y="313690"/>
                </a:lnTo>
                <a:lnTo>
                  <a:pt x="3038595" y="313690"/>
                </a:lnTo>
                <a:lnTo>
                  <a:pt x="3035079" y="317500"/>
                </a:lnTo>
                <a:lnTo>
                  <a:pt x="3035596" y="321310"/>
                </a:lnTo>
                <a:close/>
              </a:path>
              <a:path w="4096384" h="836930">
                <a:moveTo>
                  <a:pt x="3030559" y="326390"/>
                </a:moveTo>
                <a:lnTo>
                  <a:pt x="3025703" y="326390"/>
                </a:lnTo>
                <a:lnTo>
                  <a:pt x="3026691" y="325120"/>
                </a:lnTo>
                <a:lnTo>
                  <a:pt x="3027542" y="325120"/>
                </a:lnTo>
                <a:lnTo>
                  <a:pt x="3028374" y="321310"/>
                </a:lnTo>
                <a:lnTo>
                  <a:pt x="3035596" y="321310"/>
                </a:lnTo>
                <a:lnTo>
                  <a:pt x="3035079" y="317500"/>
                </a:lnTo>
                <a:lnTo>
                  <a:pt x="3038595" y="313690"/>
                </a:lnTo>
                <a:lnTo>
                  <a:pt x="3063749" y="313690"/>
                </a:lnTo>
                <a:lnTo>
                  <a:pt x="3063872" y="314434"/>
                </a:lnTo>
                <a:lnTo>
                  <a:pt x="3063778" y="315148"/>
                </a:lnTo>
                <a:lnTo>
                  <a:pt x="3061067" y="316230"/>
                </a:lnTo>
                <a:lnTo>
                  <a:pt x="3045483" y="316230"/>
                </a:lnTo>
                <a:lnTo>
                  <a:pt x="3044809" y="318770"/>
                </a:lnTo>
                <a:lnTo>
                  <a:pt x="3055870" y="318770"/>
                </a:lnTo>
                <a:lnTo>
                  <a:pt x="3051172" y="323850"/>
                </a:lnTo>
                <a:lnTo>
                  <a:pt x="3030391" y="323850"/>
                </a:lnTo>
                <a:lnTo>
                  <a:pt x="3030559" y="326390"/>
                </a:lnTo>
                <a:close/>
              </a:path>
              <a:path w="4096384" h="836930">
                <a:moveTo>
                  <a:pt x="3073286" y="320040"/>
                </a:moveTo>
                <a:lnTo>
                  <a:pt x="3069335" y="316431"/>
                </a:lnTo>
                <a:lnTo>
                  <a:pt x="3069216" y="316139"/>
                </a:lnTo>
                <a:lnTo>
                  <a:pt x="3071963" y="313690"/>
                </a:lnTo>
                <a:lnTo>
                  <a:pt x="3078261" y="314945"/>
                </a:lnTo>
                <a:lnTo>
                  <a:pt x="3078184" y="317783"/>
                </a:lnTo>
                <a:lnTo>
                  <a:pt x="3077660" y="318770"/>
                </a:lnTo>
                <a:lnTo>
                  <a:pt x="3075820" y="318770"/>
                </a:lnTo>
                <a:lnTo>
                  <a:pt x="3073286" y="320040"/>
                </a:lnTo>
                <a:close/>
              </a:path>
              <a:path w="4096384" h="836930">
                <a:moveTo>
                  <a:pt x="3092078" y="320040"/>
                </a:moveTo>
                <a:lnTo>
                  <a:pt x="3073286" y="320040"/>
                </a:lnTo>
                <a:lnTo>
                  <a:pt x="3075820" y="318770"/>
                </a:lnTo>
                <a:lnTo>
                  <a:pt x="3077660" y="318770"/>
                </a:lnTo>
                <a:lnTo>
                  <a:pt x="3078184" y="317783"/>
                </a:lnTo>
                <a:lnTo>
                  <a:pt x="3078261" y="314945"/>
                </a:lnTo>
                <a:lnTo>
                  <a:pt x="3071963" y="313690"/>
                </a:lnTo>
                <a:lnTo>
                  <a:pt x="3080517" y="313690"/>
                </a:lnTo>
                <a:lnTo>
                  <a:pt x="3080325" y="314960"/>
                </a:lnTo>
                <a:lnTo>
                  <a:pt x="3097508" y="314960"/>
                </a:lnTo>
                <a:lnTo>
                  <a:pt x="3097575" y="316230"/>
                </a:lnTo>
                <a:lnTo>
                  <a:pt x="3083173" y="316230"/>
                </a:lnTo>
                <a:lnTo>
                  <a:pt x="3092078" y="320040"/>
                </a:lnTo>
                <a:close/>
              </a:path>
              <a:path w="4096384" h="836930">
                <a:moveTo>
                  <a:pt x="3102640" y="320040"/>
                </a:moveTo>
                <a:lnTo>
                  <a:pt x="3097775" y="320040"/>
                </a:lnTo>
                <a:lnTo>
                  <a:pt x="3097441" y="313690"/>
                </a:lnTo>
                <a:lnTo>
                  <a:pt x="3100440" y="314960"/>
                </a:lnTo>
                <a:lnTo>
                  <a:pt x="3102640" y="314960"/>
                </a:lnTo>
                <a:lnTo>
                  <a:pt x="3102640" y="320040"/>
                </a:lnTo>
                <a:close/>
              </a:path>
              <a:path w="4096384" h="836930">
                <a:moveTo>
                  <a:pt x="3109248" y="320040"/>
                </a:moveTo>
                <a:lnTo>
                  <a:pt x="3102640" y="320040"/>
                </a:lnTo>
                <a:lnTo>
                  <a:pt x="3102640" y="314960"/>
                </a:lnTo>
                <a:lnTo>
                  <a:pt x="3100440" y="314960"/>
                </a:lnTo>
                <a:lnTo>
                  <a:pt x="3097441" y="313690"/>
                </a:lnTo>
                <a:lnTo>
                  <a:pt x="3110431" y="313690"/>
                </a:lnTo>
                <a:lnTo>
                  <a:pt x="3109248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68164" y="318770"/>
                </a:lnTo>
                <a:lnTo>
                  <a:pt x="3165500" y="317500"/>
                </a:lnTo>
                <a:lnTo>
                  <a:pt x="3163994" y="316230"/>
                </a:lnTo>
                <a:lnTo>
                  <a:pt x="3163476" y="313690"/>
                </a:lnTo>
                <a:lnTo>
                  <a:pt x="3169356" y="31369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182313" y="320040"/>
                </a:moveTo>
                <a:lnTo>
                  <a:pt x="3172205" y="320040"/>
                </a:lnTo>
                <a:lnTo>
                  <a:pt x="3169356" y="313690"/>
                </a:lnTo>
                <a:lnTo>
                  <a:pt x="3181751" y="313690"/>
                </a:lnTo>
                <a:lnTo>
                  <a:pt x="3180409" y="316230"/>
                </a:lnTo>
                <a:lnTo>
                  <a:pt x="3181976" y="316230"/>
                </a:lnTo>
                <a:lnTo>
                  <a:pt x="3182313" y="32004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6689" y="318879"/>
                </a:lnTo>
                <a:lnTo>
                  <a:pt x="3196664" y="318663"/>
                </a:lnTo>
                <a:lnTo>
                  <a:pt x="3197519" y="317500"/>
                </a:lnTo>
                <a:lnTo>
                  <a:pt x="3196760" y="316783"/>
                </a:lnTo>
                <a:lnTo>
                  <a:pt x="3196691" y="316139"/>
                </a:lnTo>
                <a:lnTo>
                  <a:pt x="3197335" y="313690"/>
                </a:lnTo>
                <a:lnTo>
                  <a:pt x="3200818" y="314945"/>
                </a:lnTo>
                <a:lnTo>
                  <a:pt x="3200618" y="316783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3212340" y="326390"/>
                </a:moveTo>
                <a:lnTo>
                  <a:pt x="3204564" y="326390"/>
                </a:lnTo>
                <a:lnTo>
                  <a:pt x="3204626" y="324079"/>
                </a:lnTo>
                <a:lnTo>
                  <a:pt x="3205206" y="322580"/>
                </a:lnTo>
                <a:lnTo>
                  <a:pt x="3200858" y="320040"/>
                </a:lnTo>
                <a:lnTo>
                  <a:pt x="3200524" y="320040"/>
                </a:lnTo>
                <a:lnTo>
                  <a:pt x="3200618" y="316783"/>
                </a:lnTo>
                <a:lnTo>
                  <a:pt x="3200818" y="314945"/>
                </a:lnTo>
                <a:lnTo>
                  <a:pt x="3197335" y="313690"/>
                </a:lnTo>
                <a:lnTo>
                  <a:pt x="3208327" y="313690"/>
                </a:lnTo>
                <a:lnTo>
                  <a:pt x="3205983" y="316139"/>
                </a:lnTo>
                <a:lnTo>
                  <a:pt x="3206064" y="320040"/>
                </a:lnTo>
                <a:lnTo>
                  <a:pt x="3209737" y="322580"/>
                </a:lnTo>
                <a:lnTo>
                  <a:pt x="3221490" y="322580"/>
                </a:lnTo>
                <a:lnTo>
                  <a:pt x="3223289" y="323850"/>
                </a:lnTo>
                <a:lnTo>
                  <a:pt x="3210411" y="323850"/>
                </a:lnTo>
                <a:lnTo>
                  <a:pt x="3212340" y="326390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28686" y="327660"/>
                </a:lnTo>
                <a:lnTo>
                  <a:pt x="3229178" y="326390"/>
                </a:lnTo>
                <a:lnTo>
                  <a:pt x="3254682" y="326390"/>
                </a:lnTo>
                <a:lnTo>
                  <a:pt x="3255664" y="323850"/>
                </a:lnTo>
                <a:lnTo>
                  <a:pt x="3254498" y="322580"/>
                </a:lnTo>
                <a:lnTo>
                  <a:pt x="3253667" y="322580"/>
                </a:lnTo>
                <a:lnTo>
                  <a:pt x="3252324" y="316230"/>
                </a:lnTo>
                <a:lnTo>
                  <a:pt x="3257864" y="313690"/>
                </a:lnTo>
                <a:lnTo>
                  <a:pt x="3259704" y="321310"/>
                </a:lnTo>
                <a:lnTo>
                  <a:pt x="3255349" y="321310"/>
                </a:lnTo>
                <a:lnTo>
                  <a:pt x="32566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72758" y="316431"/>
                </a:moveTo>
                <a:lnTo>
                  <a:pt x="3272439" y="316230"/>
                </a:lnTo>
                <a:lnTo>
                  <a:pt x="3276808" y="314945"/>
                </a:lnTo>
                <a:lnTo>
                  <a:pt x="3278653" y="313690"/>
                </a:lnTo>
                <a:lnTo>
                  <a:pt x="3280136" y="314945"/>
                </a:lnTo>
                <a:lnTo>
                  <a:pt x="3281318" y="316230"/>
                </a:lnTo>
                <a:lnTo>
                  <a:pt x="3272930" y="316230"/>
                </a:lnTo>
                <a:lnTo>
                  <a:pt x="3272758" y="316431"/>
                </a:lnTo>
                <a:close/>
              </a:path>
              <a:path w="4096384" h="836930">
                <a:moveTo>
                  <a:pt x="3282396" y="322100"/>
                </a:moveTo>
                <a:lnTo>
                  <a:pt x="3281360" y="316457"/>
                </a:lnTo>
                <a:lnTo>
                  <a:pt x="3281235" y="316139"/>
                </a:lnTo>
                <a:lnTo>
                  <a:pt x="3280136" y="314945"/>
                </a:lnTo>
                <a:lnTo>
                  <a:pt x="3278653" y="313690"/>
                </a:lnTo>
                <a:lnTo>
                  <a:pt x="3281447" y="313690"/>
                </a:lnTo>
                <a:lnTo>
                  <a:pt x="3282599" y="320587"/>
                </a:lnTo>
                <a:lnTo>
                  <a:pt x="3282684" y="321396"/>
                </a:lnTo>
                <a:lnTo>
                  <a:pt x="3282396" y="322100"/>
                </a:lnTo>
                <a:close/>
              </a:path>
              <a:path w="4096384" h="836930">
                <a:moveTo>
                  <a:pt x="3351551" y="321310"/>
                </a:moveTo>
                <a:lnTo>
                  <a:pt x="3354042" y="317783"/>
                </a:lnTo>
                <a:lnTo>
                  <a:pt x="3354145" y="316783"/>
                </a:lnTo>
                <a:lnTo>
                  <a:pt x="3353725" y="313690"/>
                </a:lnTo>
                <a:lnTo>
                  <a:pt x="3359791" y="318370"/>
                </a:lnTo>
                <a:lnTo>
                  <a:pt x="3359598" y="318770"/>
                </a:lnTo>
                <a:lnTo>
                  <a:pt x="3360309" y="318770"/>
                </a:lnTo>
                <a:lnTo>
                  <a:pt x="3361955" y="320040"/>
                </a:lnTo>
                <a:lnTo>
                  <a:pt x="3355408" y="320040"/>
                </a:lnTo>
                <a:lnTo>
                  <a:pt x="3351551" y="32131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19943" y="327660"/>
                </a:lnTo>
                <a:lnTo>
                  <a:pt x="3420573" y="325795"/>
                </a:lnTo>
                <a:lnTo>
                  <a:pt x="3420699" y="324816"/>
                </a:lnTo>
                <a:lnTo>
                  <a:pt x="3419943" y="322580"/>
                </a:lnTo>
                <a:lnTo>
                  <a:pt x="3412073" y="322580"/>
                </a:lnTo>
                <a:lnTo>
                  <a:pt x="3419452" y="313690"/>
                </a:lnTo>
                <a:lnTo>
                  <a:pt x="3422792" y="313690"/>
                </a:lnTo>
                <a:lnTo>
                  <a:pt x="3421881" y="315983"/>
                </a:lnTo>
                <a:lnTo>
                  <a:pt x="3422001" y="317299"/>
                </a:lnTo>
                <a:lnTo>
                  <a:pt x="3422301" y="318770"/>
                </a:lnTo>
                <a:lnTo>
                  <a:pt x="3452637" y="318770"/>
                </a:lnTo>
                <a:lnTo>
                  <a:pt x="3452637" y="323850"/>
                </a:lnTo>
                <a:lnTo>
                  <a:pt x="3446272" y="323850"/>
                </a:lnTo>
                <a:lnTo>
                  <a:pt x="3446763" y="325120"/>
                </a:lnTo>
                <a:lnTo>
                  <a:pt x="3457250" y="325120"/>
                </a:lnTo>
                <a:lnTo>
                  <a:pt x="3457508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425974" y="318770"/>
                </a:moveTo>
                <a:lnTo>
                  <a:pt x="3422301" y="318770"/>
                </a:lnTo>
                <a:lnTo>
                  <a:pt x="3422001" y="317299"/>
                </a:lnTo>
                <a:lnTo>
                  <a:pt x="3421881" y="315983"/>
                </a:lnTo>
                <a:lnTo>
                  <a:pt x="3422792" y="313690"/>
                </a:lnTo>
                <a:lnTo>
                  <a:pt x="3424141" y="313690"/>
                </a:lnTo>
                <a:lnTo>
                  <a:pt x="3425586" y="316139"/>
                </a:lnTo>
                <a:lnTo>
                  <a:pt x="3425713" y="316783"/>
                </a:lnTo>
                <a:lnTo>
                  <a:pt x="3425974" y="318770"/>
                </a:lnTo>
                <a:close/>
              </a:path>
              <a:path w="4096384" h="836930">
                <a:moveTo>
                  <a:pt x="3467563" y="314704"/>
                </a:moveTo>
                <a:lnTo>
                  <a:pt x="3468227" y="313690"/>
                </a:lnTo>
                <a:lnTo>
                  <a:pt x="3468355" y="314532"/>
                </a:lnTo>
                <a:lnTo>
                  <a:pt x="3467563" y="314704"/>
                </a:lnTo>
                <a:close/>
              </a:path>
              <a:path w="4096384" h="836930">
                <a:moveTo>
                  <a:pt x="3468355" y="314532"/>
                </a:moveTo>
                <a:lnTo>
                  <a:pt x="3468227" y="313690"/>
                </a:lnTo>
                <a:lnTo>
                  <a:pt x="3472235" y="313690"/>
                </a:lnTo>
                <a:lnTo>
                  <a:pt x="3468355" y="314532"/>
                </a:lnTo>
                <a:close/>
              </a:path>
              <a:path w="4096384" h="836930">
                <a:moveTo>
                  <a:pt x="3808477" y="323850"/>
                </a:moveTo>
                <a:lnTo>
                  <a:pt x="3804474" y="323850"/>
                </a:lnTo>
                <a:lnTo>
                  <a:pt x="3804474" y="313690"/>
                </a:lnTo>
                <a:lnTo>
                  <a:pt x="3875156" y="313690"/>
                </a:lnTo>
                <a:lnTo>
                  <a:pt x="3877555" y="314960"/>
                </a:lnTo>
                <a:lnTo>
                  <a:pt x="3923841" y="314960"/>
                </a:lnTo>
                <a:lnTo>
                  <a:pt x="3921982" y="316230"/>
                </a:lnTo>
                <a:lnTo>
                  <a:pt x="3858457" y="316230"/>
                </a:lnTo>
                <a:lnTo>
                  <a:pt x="3855636" y="317551"/>
                </a:lnTo>
                <a:lnTo>
                  <a:pt x="3851750" y="320040"/>
                </a:lnTo>
                <a:lnTo>
                  <a:pt x="3806314" y="320040"/>
                </a:lnTo>
                <a:lnTo>
                  <a:pt x="3808477" y="323850"/>
                </a:lnTo>
                <a:close/>
              </a:path>
              <a:path w="4096384" h="836930">
                <a:moveTo>
                  <a:pt x="1475664" y="316230"/>
                </a:moveTo>
                <a:lnTo>
                  <a:pt x="1468121" y="316230"/>
                </a:lnTo>
                <a:lnTo>
                  <a:pt x="1466447" y="313693"/>
                </a:lnTo>
                <a:lnTo>
                  <a:pt x="1468455" y="314960"/>
                </a:lnTo>
                <a:lnTo>
                  <a:pt x="1476751" y="314960"/>
                </a:lnTo>
                <a:lnTo>
                  <a:pt x="1475664" y="316230"/>
                </a:lnTo>
                <a:close/>
              </a:path>
              <a:path w="4096384" h="836930">
                <a:moveTo>
                  <a:pt x="1258752" y="327660"/>
                </a:moveTo>
                <a:lnTo>
                  <a:pt x="1253724" y="323850"/>
                </a:lnTo>
                <a:lnTo>
                  <a:pt x="1261432" y="313697"/>
                </a:lnTo>
                <a:lnTo>
                  <a:pt x="1259427" y="317500"/>
                </a:lnTo>
                <a:lnTo>
                  <a:pt x="1260870" y="317500"/>
                </a:lnTo>
                <a:lnTo>
                  <a:pt x="1259957" y="323628"/>
                </a:lnTo>
                <a:lnTo>
                  <a:pt x="1259854" y="324079"/>
                </a:lnTo>
                <a:lnTo>
                  <a:pt x="1258752" y="32766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9113" y="318482"/>
                </a:lnTo>
                <a:lnTo>
                  <a:pt x="1690382" y="317500"/>
                </a:lnTo>
                <a:lnTo>
                  <a:pt x="1691056" y="316230"/>
                </a:lnTo>
                <a:lnTo>
                  <a:pt x="1693019" y="313753"/>
                </a:lnTo>
                <a:lnTo>
                  <a:pt x="1700275" y="317500"/>
                </a:lnTo>
                <a:lnTo>
                  <a:pt x="1694075" y="317500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2344188" y="316230"/>
                </a:moveTo>
                <a:lnTo>
                  <a:pt x="2343119" y="316230"/>
                </a:lnTo>
                <a:lnTo>
                  <a:pt x="2343493" y="313753"/>
                </a:lnTo>
                <a:lnTo>
                  <a:pt x="2344188" y="316230"/>
                </a:lnTo>
                <a:close/>
              </a:path>
              <a:path w="4096384" h="836930">
                <a:moveTo>
                  <a:pt x="1799672" y="316230"/>
                </a:moveTo>
                <a:lnTo>
                  <a:pt x="1799909" y="314434"/>
                </a:lnTo>
                <a:lnTo>
                  <a:pt x="1801200" y="314783"/>
                </a:lnTo>
                <a:lnTo>
                  <a:pt x="1799672" y="316230"/>
                </a:lnTo>
                <a:close/>
              </a:path>
              <a:path w="4096384" h="836930">
                <a:moveTo>
                  <a:pt x="3469570" y="322580"/>
                </a:moveTo>
                <a:lnTo>
                  <a:pt x="3464631" y="318725"/>
                </a:lnTo>
                <a:lnTo>
                  <a:pt x="3460507" y="316230"/>
                </a:lnTo>
                <a:lnTo>
                  <a:pt x="3467396" y="314960"/>
                </a:lnTo>
                <a:lnTo>
                  <a:pt x="3467572" y="314702"/>
                </a:lnTo>
                <a:lnTo>
                  <a:pt x="3468355" y="314532"/>
                </a:lnTo>
                <a:lnTo>
                  <a:pt x="3469570" y="322580"/>
                </a:lnTo>
                <a:close/>
              </a:path>
              <a:path w="4096384" h="836930">
                <a:moveTo>
                  <a:pt x="1829007" y="314960"/>
                </a:moveTo>
                <a:lnTo>
                  <a:pt x="1828790" y="314660"/>
                </a:lnTo>
                <a:lnTo>
                  <a:pt x="1829066" y="314704"/>
                </a:lnTo>
                <a:lnTo>
                  <a:pt x="1829007" y="314960"/>
                </a:lnTo>
                <a:close/>
              </a:path>
              <a:path w="4096384" h="836930">
                <a:moveTo>
                  <a:pt x="3457250" y="325120"/>
                </a:moveTo>
                <a:lnTo>
                  <a:pt x="3446763" y="325120"/>
                </a:lnTo>
                <a:lnTo>
                  <a:pt x="3446763" y="323850"/>
                </a:lnTo>
                <a:lnTo>
                  <a:pt x="3452637" y="323850"/>
                </a:lnTo>
                <a:lnTo>
                  <a:pt x="3460357" y="314960"/>
                </a:lnTo>
                <a:lnTo>
                  <a:pt x="3466387" y="314960"/>
                </a:lnTo>
                <a:lnTo>
                  <a:pt x="3467563" y="314704"/>
                </a:lnTo>
                <a:lnTo>
                  <a:pt x="3467396" y="314960"/>
                </a:lnTo>
                <a:lnTo>
                  <a:pt x="3460507" y="316230"/>
                </a:lnTo>
                <a:lnTo>
                  <a:pt x="3464705" y="318770"/>
                </a:lnTo>
                <a:lnTo>
                  <a:pt x="3467948" y="321310"/>
                </a:lnTo>
                <a:lnTo>
                  <a:pt x="3456991" y="321310"/>
                </a:lnTo>
                <a:lnTo>
                  <a:pt x="3457116" y="324461"/>
                </a:lnTo>
                <a:lnTo>
                  <a:pt x="3457250" y="325120"/>
                </a:lnTo>
                <a:close/>
              </a:path>
              <a:path w="4096384" h="836930">
                <a:moveTo>
                  <a:pt x="1830683" y="314960"/>
                </a:moveTo>
                <a:lnTo>
                  <a:pt x="1829007" y="314960"/>
                </a:lnTo>
                <a:lnTo>
                  <a:pt x="1829220" y="314728"/>
                </a:lnTo>
                <a:lnTo>
                  <a:pt x="1830683" y="314960"/>
                </a:lnTo>
                <a:close/>
              </a:path>
              <a:path w="4096384" h="836930">
                <a:moveTo>
                  <a:pt x="1801393" y="316230"/>
                </a:moveTo>
                <a:lnTo>
                  <a:pt x="1799672" y="316230"/>
                </a:lnTo>
                <a:lnTo>
                  <a:pt x="1801200" y="314783"/>
                </a:lnTo>
                <a:lnTo>
                  <a:pt x="1801799" y="314945"/>
                </a:lnTo>
                <a:lnTo>
                  <a:pt x="1801720" y="315326"/>
                </a:lnTo>
                <a:lnTo>
                  <a:pt x="1801393" y="316230"/>
                </a:lnTo>
                <a:close/>
              </a:path>
              <a:path w="4096384" h="836930">
                <a:moveTo>
                  <a:pt x="1385814" y="317500"/>
                </a:moveTo>
                <a:lnTo>
                  <a:pt x="1381289" y="317500"/>
                </a:lnTo>
                <a:lnTo>
                  <a:pt x="1381595" y="315173"/>
                </a:lnTo>
                <a:lnTo>
                  <a:pt x="1381719" y="314798"/>
                </a:lnTo>
                <a:lnTo>
                  <a:pt x="1385814" y="316430"/>
                </a:lnTo>
                <a:lnTo>
                  <a:pt x="1385814" y="317500"/>
                </a:lnTo>
                <a:close/>
              </a:path>
              <a:path w="4096384" h="836930">
                <a:moveTo>
                  <a:pt x="2573955" y="316230"/>
                </a:moveTo>
                <a:lnTo>
                  <a:pt x="2574398" y="314850"/>
                </a:lnTo>
                <a:lnTo>
                  <a:pt x="2574770" y="314960"/>
                </a:lnTo>
                <a:lnTo>
                  <a:pt x="2577916" y="314960"/>
                </a:lnTo>
                <a:lnTo>
                  <a:pt x="2573955" y="316230"/>
                </a:lnTo>
                <a:close/>
              </a:path>
              <a:path w="4096384" h="836930">
                <a:moveTo>
                  <a:pt x="94089" y="317500"/>
                </a:moveTo>
                <a:lnTo>
                  <a:pt x="91738" y="317500"/>
                </a:lnTo>
                <a:lnTo>
                  <a:pt x="92413" y="314960"/>
                </a:lnTo>
                <a:lnTo>
                  <a:pt x="95929" y="314960"/>
                </a:lnTo>
                <a:lnTo>
                  <a:pt x="95831" y="316297"/>
                </a:lnTo>
                <a:lnTo>
                  <a:pt x="94089" y="31750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94089" y="317500"/>
                </a:lnTo>
                <a:lnTo>
                  <a:pt x="95831" y="316297"/>
                </a:lnTo>
                <a:lnTo>
                  <a:pt x="95929" y="314960"/>
                </a:lnTo>
                <a:lnTo>
                  <a:pt x="104651" y="314960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394643" y="318770"/>
                </a:moveTo>
                <a:lnTo>
                  <a:pt x="360784" y="318770"/>
                </a:lnTo>
                <a:lnTo>
                  <a:pt x="363966" y="314960"/>
                </a:lnTo>
                <a:lnTo>
                  <a:pt x="364968" y="314960"/>
                </a:lnTo>
                <a:lnTo>
                  <a:pt x="367148" y="316230"/>
                </a:lnTo>
                <a:lnTo>
                  <a:pt x="387938" y="316230"/>
                </a:lnTo>
                <a:lnTo>
                  <a:pt x="389948" y="317500"/>
                </a:lnTo>
                <a:lnTo>
                  <a:pt x="394643" y="317500"/>
                </a:lnTo>
                <a:lnTo>
                  <a:pt x="394643" y="318770"/>
                </a:lnTo>
                <a:close/>
              </a:path>
              <a:path w="4096384" h="836930">
                <a:moveTo>
                  <a:pt x="367148" y="316230"/>
                </a:moveTo>
                <a:lnTo>
                  <a:pt x="364968" y="314960"/>
                </a:lnTo>
                <a:lnTo>
                  <a:pt x="366268" y="314960"/>
                </a:lnTo>
                <a:lnTo>
                  <a:pt x="367148" y="316230"/>
                </a:lnTo>
                <a:close/>
              </a:path>
              <a:path w="4096384" h="836930">
                <a:moveTo>
                  <a:pt x="389948" y="317500"/>
                </a:moveTo>
                <a:lnTo>
                  <a:pt x="388045" y="316297"/>
                </a:lnTo>
                <a:lnTo>
                  <a:pt x="387938" y="314960"/>
                </a:lnTo>
                <a:lnTo>
                  <a:pt x="389778" y="314960"/>
                </a:lnTo>
                <a:lnTo>
                  <a:pt x="391120" y="316230"/>
                </a:lnTo>
                <a:lnTo>
                  <a:pt x="391290" y="316230"/>
                </a:lnTo>
                <a:lnTo>
                  <a:pt x="389948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389948" y="317500"/>
                </a:lnTo>
                <a:lnTo>
                  <a:pt x="391290" y="316230"/>
                </a:lnTo>
                <a:lnTo>
                  <a:pt x="391120" y="316230"/>
                </a:lnTo>
                <a:lnTo>
                  <a:pt x="389778" y="314960"/>
                </a:lnTo>
                <a:lnTo>
                  <a:pt x="402350" y="31496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44092" y="316230"/>
                </a:moveTo>
                <a:lnTo>
                  <a:pt x="441912" y="316230"/>
                </a:lnTo>
                <a:lnTo>
                  <a:pt x="440236" y="314960"/>
                </a:lnTo>
                <a:lnTo>
                  <a:pt x="443084" y="314960"/>
                </a:lnTo>
                <a:lnTo>
                  <a:pt x="444092" y="316230"/>
                </a:lnTo>
                <a:close/>
              </a:path>
              <a:path w="4096384" h="836930">
                <a:moveTo>
                  <a:pt x="463203" y="316230"/>
                </a:moveTo>
                <a:lnTo>
                  <a:pt x="444092" y="316230"/>
                </a:lnTo>
                <a:lnTo>
                  <a:pt x="443084" y="314960"/>
                </a:lnTo>
                <a:lnTo>
                  <a:pt x="463539" y="314960"/>
                </a:lnTo>
                <a:lnTo>
                  <a:pt x="463203" y="31623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61523" y="322580"/>
                </a:lnTo>
                <a:lnTo>
                  <a:pt x="463539" y="314960"/>
                </a:lnTo>
                <a:lnTo>
                  <a:pt x="465550" y="322580"/>
                </a:lnTo>
                <a:lnTo>
                  <a:pt x="466722" y="32258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476609" y="322580"/>
                </a:moveTo>
                <a:lnTo>
                  <a:pt x="465550" y="322580"/>
                </a:lnTo>
                <a:lnTo>
                  <a:pt x="463539" y="314960"/>
                </a:lnTo>
                <a:lnTo>
                  <a:pt x="468398" y="314960"/>
                </a:lnTo>
                <a:lnTo>
                  <a:pt x="468732" y="316230"/>
                </a:lnTo>
                <a:lnTo>
                  <a:pt x="522765" y="316230"/>
                </a:lnTo>
                <a:lnTo>
                  <a:pt x="520028" y="317500"/>
                </a:lnTo>
                <a:lnTo>
                  <a:pt x="529513" y="317500"/>
                </a:lnTo>
                <a:lnTo>
                  <a:pt x="526795" y="321310"/>
                </a:lnTo>
                <a:lnTo>
                  <a:pt x="476105" y="321310"/>
                </a:lnTo>
                <a:lnTo>
                  <a:pt x="476609" y="322580"/>
                </a:lnTo>
                <a:close/>
              </a:path>
              <a:path w="4096384" h="836930">
                <a:moveTo>
                  <a:pt x="549526" y="316230"/>
                </a:moveTo>
                <a:lnTo>
                  <a:pt x="547850" y="316230"/>
                </a:lnTo>
                <a:lnTo>
                  <a:pt x="547686" y="314960"/>
                </a:lnTo>
                <a:lnTo>
                  <a:pt x="551039" y="314960"/>
                </a:lnTo>
                <a:lnTo>
                  <a:pt x="549526" y="316230"/>
                </a:lnTo>
                <a:close/>
              </a:path>
              <a:path w="4096384" h="836930">
                <a:moveTo>
                  <a:pt x="563781" y="316230"/>
                </a:moveTo>
                <a:lnTo>
                  <a:pt x="549526" y="316230"/>
                </a:lnTo>
                <a:lnTo>
                  <a:pt x="551039" y="314960"/>
                </a:lnTo>
                <a:lnTo>
                  <a:pt x="563106" y="314960"/>
                </a:lnTo>
                <a:lnTo>
                  <a:pt x="563781" y="316230"/>
                </a:lnTo>
                <a:close/>
              </a:path>
              <a:path w="4096384" h="836930">
                <a:moveTo>
                  <a:pt x="657651" y="317500"/>
                </a:moveTo>
                <a:lnTo>
                  <a:pt x="656977" y="317500"/>
                </a:lnTo>
                <a:lnTo>
                  <a:pt x="656977" y="314960"/>
                </a:lnTo>
                <a:lnTo>
                  <a:pt x="658987" y="314960"/>
                </a:lnTo>
                <a:lnTo>
                  <a:pt x="659297" y="316139"/>
                </a:lnTo>
                <a:lnTo>
                  <a:pt x="659190" y="316329"/>
                </a:lnTo>
                <a:lnTo>
                  <a:pt x="657651" y="317500"/>
                </a:lnTo>
                <a:close/>
              </a:path>
              <a:path w="4096384" h="836930">
                <a:moveTo>
                  <a:pt x="645073" y="323850"/>
                </a:moveTo>
                <a:lnTo>
                  <a:pt x="612726" y="323850"/>
                </a:lnTo>
                <a:lnTo>
                  <a:pt x="613277" y="322437"/>
                </a:lnTo>
                <a:lnTo>
                  <a:pt x="614900" y="317500"/>
                </a:lnTo>
                <a:lnTo>
                  <a:pt x="657651" y="317500"/>
                </a:lnTo>
                <a:lnTo>
                  <a:pt x="659190" y="316329"/>
                </a:lnTo>
                <a:lnTo>
                  <a:pt x="659297" y="316139"/>
                </a:lnTo>
                <a:lnTo>
                  <a:pt x="658987" y="314960"/>
                </a:lnTo>
                <a:lnTo>
                  <a:pt x="666196" y="314960"/>
                </a:lnTo>
                <a:lnTo>
                  <a:pt x="664990" y="318770"/>
                </a:lnTo>
                <a:lnTo>
                  <a:pt x="623786" y="318770"/>
                </a:lnTo>
                <a:lnTo>
                  <a:pt x="623105" y="320832"/>
                </a:lnTo>
                <a:lnTo>
                  <a:pt x="623028" y="321396"/>
                </a:lnTo>
                <a:lnTo>
                  <a:pt x="624119" y="322580"/>
                </a:lnTo>
                <a:lnTo>
                  <a:pt x="646875" y="322580"/>
                </a:lnTo>
                <a:lnTo>
                  <a:pt x="645073" y="323850"/>
                </a:lnTo>
                <a:close/>
              </a:path>
              <a:path w="4096384" h="836930">
                <a:moveTo>
                  <a:pt x="664186" y="325120"/>
                </a:moveTo>
                <a:lnTo>
                  <a:pt x="664186" y="321310"/>
                </a:lnTo>
                <a:lnTo>
                  <a:pt x="666196" y="314960"/>
                </a:lnTo>
                <a:lnTo>
                  <a:pt x="664186" y="325120"/>
                </a:lnTo>
                <a:close/>
              </a:path>
              <a:path w="4096384" h="836930">
                <a:moveTo>
                  <a:pt x="697595" y="325120"/>
                </a:moveTo>
                <a:lnTo>
                  <a:pt x="664186" y="325120"/>
                </a:lnTo>
                <a:lnTo>
                  <a:pt x="666196" y="314960"/>
                </a:lnTo>
                <a:lnTo>
                  <a:pt x="670216" y="314960"/>
                </a:lnTo>
                <a:lnTo>
                  <a:pt x="670216" y="316230"/>
                </a:lnTo>
                <a:lnTo>
                  <a:pt x="682177" y="316230"/>
                </a:lnTo>
                <a:lnTo>
                  <a:pt x="681787" y="317500"/>
                </a:lnTo>
                <a:lnTo>
                  <a:pt x="705339" y="317500"/>
                </a:lnTo>
                <a:lnTo>
                  <a:pt x="702980" y="319967"/>
                </a:lnTo>
                <a:lnTo>
                  <a:pt x="703091" y="322100"/>
                </a:lnTo>
                <a:lnTo>
                  <a:pt x="703244" y="323850"/>
                </a:lnTo>
                <a:lnTo>
                  <a:pt x="697875" y="323850"/>
                </a:lnTo>
                <a:lnTo>
                  <a:pt x="697595" y="325120"/>
                </a:lnTo>
                <a:close/>
              </a:path>
              <a:path w="4096384" h="836930">
                <a:moveTo>
                  <a:pt x="704246" y="327660"/>
                </a:moveTo>
                <a:lnTo>
                  <a:pt x="703304" y="324079"/>
                </a:lnTo>
                <a:lnTo>
                  <a:pt x="703205" y="323402"/>
                </a:lnTo>
                <a:lnTo>
                  <a:pt x="703091" y="322100"/>
                </a:lnTo>
                <a:lnTo>
                  <a:pt x="702980" y="319967"/>
                </a:lnTo>
                <a:lnTo>
                  <a:pt x="707769" y="314960"/>
                </a:lnTo>
                <a:lnTo>
                  <a:pt x="710951" y="314960"/>
                </a:lnTo>
                <a:lnTo>
                  <a:pt x="714303" y="317500"/>
                </a:lnTo>
                <a:lnTo>
                  <a:pt x="704246" y="327660"/>
                </a:lnTo>
                <a:close/>
              </a:path>
              <a:path w="4096384" h="836930">
                <a:moveTo>
                  <a:pt x="771296" y="331470"/>
                </a:moveTo>
                <a:lnTo>
                  <a:pt x="766771" y="331470"/>
                </a:lnTo>
                <a:lnTo>
                  <a:pt x="767472" y="330408"/>
                </a:lnTo>
                <a:lnTo>
                  <a:pt x="767527" y="329553"/>
                </a:lnTo>
                <a:lnTo>
                  <a:pt x="767285" y="327660"/>
                </a:lnTo>
                <a:lnTo>
                  <a:pt x="704246" y="327660"/>
                </a:lnTo>
                <a:lnTo>
                  <a:pt x="714303" y="317500"/>
                </a:lnTo>
                <a:lnTo>
                  <a:pt x="710951" y="314960"/>
                </a:lnTo>
                <a:lnTo>
                  <a:pt x="722685" y="314960"/>
                </a:lnTo>
                <a:lnTo>
                  <a:pt x="723352" y="316230"/>
                </a:lnTo>
                <a:lnTo>
                  <a:pt x="749706" y="316230"/>
                </a:lnTo>
                <a:lnTo>
                  <a:pt x="750343" y="317500"/>
                </a:lnTo>
                <a:lnTo>
                  <a:pt x="741798" y="317500"/>
                </a:lnTo>
                <a:lnTo>
                  <a:pt x="742243" y="320040"/>
                </a:lnTo>
                <a:lnTo>
                  <a:pt x="733410" y="320040"/>
                </a:lnTo>
                <a:lnTo>
                  <a:pt x="731236" y="321310"/>
                </a:lnTo>
                <a:lnTo>
                  <a:pt x="730228" y="322580"/>
                </a:lnTo>
                <a:lnTo>
                  <a:pt x="743468" y="322580"/>
                </a:lnTo>
                <a:lnTo>
                  <a:pt x="744980" y="323850"/>
                </a:lnTo>
                <a:lnTo>
                  <a:pt x="755300" y="323850"/>
                </a:lnTo>
                <a:lnTo>
                  <a:pt x="753191" y="326390"/>
                </a:lnTo>
                <a:lnTo>
                  <a:pt x="774956" y="326390"/>
                </a:lnTo>
                <a:lnTo>
                  <a:pt x="776325" y="327660"/>
                </a:lnTo>
                <a:lnTo>
                  <a:pt x="777166" y="328932"/>
                </a:lnTo>
                <a:lnTo>
                  <a:pt x="778728" y="330200"/>
                </a:lnTo>
                <a:lnTo>
                  <a:pt x="771964" y="330200"/>
                </a:lnTo>
                <a:lnTo>
                  <a:pt x="771296" y="331470"/>
                </a:lnTo>
                <a:close/>
              </a:path>
              <a:path w="4096384" h="836930">
                <a:moveTo>
                  <a:pt x="1083918" y="322580"/>
                </a:moveTo>
                <a:lnTo>
                  <a:pt x="1079393" y="322580"/>
                </a:lnTo>
                <a:lnTo>
                  <a:pt x="1080565" y="314960"/>
                </a:lnTo>
                <a:lnTo>
                  <a:pt x="1083918" y="32258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091461" y="330200"/>
                </a:lnTo>
                <a:lnTo>
                  <a:pt x="1091398" y="328896"/>
                </a:lnTo>
                <a:lnTo>
                  <a:pt x="1089117" y="327660"/>
                </a:lnTo>
                <a:lnTo>
                  <a:pt x="1086936" y="327660"/>
                </a:lnTo>
                <a:lnTo>
                  <a:pt x="1083973" y="322673"/>
                </a:lnTo>
                <a:lnTo>
                  <a:pt x="1080565" y="314960"/>
                </a:lnTo>
                <a:lnTo>
                  <a:pt x="1166729" y="314960"/>
                </a:lnTo>
                <a:lnTo>
                  <a:pt x="1169411" y="317500"/>
                </a:lnTo>
                <a:lnTo>
                  <a:pt x="1124318" y="317500"/>
                </a:lnTo>
                <a:lnTo>
                  <a:pt x="1118621" y="320040"/>
                </a:lnTo>
                <a:lnTo>
                  <a:pt x="1119289" y="322580"/>
                </a:lnTo>
                <a:lnTo>
                  <a:pt x="1120127" y="323850"/>
                </a:lnTo>
                <a:lnTo>
                  <a:pt x="1175614" y="323850"/>
                </a:lnTo>
                <a:lnTo>
                  <a:pt x="1177290" y="325120"/>
                </a:lnTo>
                <a:lnTo>
                  <a:pt x="1188644" y="325120"/>
                </a:lnTo>
                <a:lnTo>
                  <a:pt x="1188854" y="326390"/>
                </a:lnTo>
                <a:lnTo>
                  <a:pt x="1111910" y="326390"/>
                </a:lnTo>
                <a:lnTo>
                  <a:pt x="1115945" y="328932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210141" y="316230"/>
                </a:moveTo>
                <a:lnTo>
                  <a:pt x="1208969" y="314960"/>
                </a:lnTo>
                <a:lnTo>
                  <a:pt x="1209139" y="314960"/>
                </a:lnTo>
                <a:lnTo>
                  <a:pt x="1210141" y="316230"/>
                </a:lnTo>
                <a:close/>
              </a:path>
              <a:path w="4096384" h="836930">
                <a:moveTo>
                  <a:pt x="1221371" y="316230"/>
                </a:moveTo>
                <a:lnTo>
                  <a:pt x="1210141" y="316230"/>
                </a:lnTo>
                <a:lnTo>
                  <a:pt x="1209139" y="314960"/>
                </a:lnTo>
                <a:lnTo>
                  <a:pt x="1220199" y="314960"/>
                </a:lnTo>
                <a:lnTo>
                  <a:pt x="1221371" y="316230"/>
                </a:lnTo>
                <a:close/>
              </a:path>
              <a:path w="4096384" h="836930">
                <a:moveTo>
                  <a:pt x="1312727" y="318770"/>
                </a:moveTo>
                <a:lnTo>
                  <a:pt x="1310546" y="318770"/>
                </a:lnTo>
                <a:lnTo>
                  <a:pt x="1309878" y="314960"/>
                </a:lnTo>
                <a:lnTo>
                  <a:pt x="1312059" y="314960"/>
                </a:lnTo>
                <a:lnTo>
                  <a:pt x="1314239" y="316230"/>
                </a:lnTo>
                <a:lnTo>
                  <a:pt x="1314502" y="317229"/>
                </a:lnTo>
                <a:lnTo>
                  <a:pt x="1314498" y="317551"/>
                </a:lnTo>
                <a:lnTo>
                  <a:pt x="1312727" y="31877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2727" y="318770"/>
                </a:lnTo>
                <a:lnTo>
                  <a:pt x="1314498" y="317551"/>
                </a:lnTo>
                <a:lnTo>
                  <a:pt x="1314502" y="317229"/>
                </a:lnTo>
                <a:lnTo>
                  <a:pt x="1314239" y="316230"/>
                </a:lnTo>
                <a:lnTo>
                  <a:pt x="1312059" y="314960"/>
                </a:lnTo>
                <a:lnTo>
                  <a:pt x="1314907" y="314960"/>
                </a:lnTo>
                <a:lnTo>
                  <a:pt x="1316420" y="317500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8487" y="320040"/>
                </a:moveTo>
                <a:lnTo>
                  <a:pt x="1325639" y="320040"/>
                </a:lnTo>
                <a:lnTo>
                  <a:pt x="1323125" y="318770"/>
                </a:lnTo>
                <a:lnTo>
                  <a:pt x="1322784" y="317500"/>
                </a:lnTo>
                <a:lnTo>
                  <a:pt x="1324460" y="316230"/>
                </a:lnTo>
                <a:lnTo>
                  <a:pt x="1326975" y="314960"/>
                </a:lnTo>
                <a:lnTo>
                  <a:pt x="1328487" y="320040"/>
                </a:lnTo>
                <a:close/>
              </a:path>
              <a:path w="4096384" h="836930">
                <a:moveTo>
                  <a:pt x="1334851" y="328907"/>
                </a:moveTo>
                <a:lnTo>
                  <a:pt x="1332003" y="320040"/>
                </a:lnTo>
                <a:lnTo>
                  <a:pt x="1328487" y="320040"/>
                </a:lnTo>
                <a:lnTo>
                  <a:pt x="1326975" y="314960"/>
                </a:lnTo>
                <a:lnTo>
                  <a:pt x="1329655" y="314960"/>
                </a:lnTo>
                <a:lnTo>
                  <a:pt x="1333075" y="321310"/>
                </a:lnTo>
                <a:lnTo>
                  <a:pt x="1336933" y="325120"/>
                </a:lnTo>
                <a:lnTo>
                  <a:pt x="1344156" y="325120"/>
                </a:lnTo>
                <a:lnTo>
                  <a:pt x="1345413" y="326390"/>
                </a:lnTo>
                <a:lnTo>
                  <a:pt x="1341563" y="326390"/>
                </a:lnTo>
                <a:lnTo>
                  <a:pt x="1343072" y="327660"/>
                </a:lnTo>
                <a:lnTo>
                  <a:pt x="1342061" y="327660"/>
                </a:lnTo>
                <a:lnTo>
                  <a:pt x="1342196" y="327914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391511" y="320040"/>
                </a:moveTo>
                <a:lnTo>
                  <a:pt x="1391511" y="314960"/>
                </a:lnTo>
                <a:lnTo>
                  <a:pt x="1394365" y="316230"/>
                </a:lnTo>
                <a:lnTo>
                  <a:pt x="1395537" y="317500"/>
                </a:lnTo>
                <a:lnTo>
                  <a:pt x="1395701" y="318770"/>
                </a:lnTo>
                <a:lnTo>
                  <a:pt x="1394699" y="318770"/>
                </a:lnTo>
                <a:lnTo>
                  <a:pt x="1391511" y="32004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1511" y="320040"/>
                </a:lnTo>
                <a:lnTo>
                  <a:pt x="1394699" y="318770"/>
                </a:lnTo>
                <a:lnTo>
                  <a:pt x="1395701" y="318770"/>
                </a:lnTo>
                <a:lnTo>
                  <a:pt x="1395537" y="317500"/>
                </a:lnTo>
                <a:lnTo>
                  <a:pt x="1394365" y="316230"/>
                </a:lnTo>
                <a:lnTo>
                  <a:pt x="1391511" y="314960"/>
                </a:lnTo>
                <a:lnTo>
                  <a:pt x="1397043" y="314960"/>
                </a:lnTo>
                <a:lnTo>
                  <a:pt x="1396710" y="320040"/>
                </a:lnTo>
                <a:close/>
              </a:path>
              <a:path w="4096384" h="836930">
                <a:moveTo>
                  <a:pt x="1458731" y="320040"/>
                </a:moveTo>
                <a:lnTo>
                  <a:pt x="1457225" y="314960"/>
                </a:lnTo>
                <a:lnTo>
                  <a:pt x="1460741" y="314960"/>
                </a:lnTo>
                <a:lnTo>
                  <a:pt x="1462588" y="316230"/>
                </a:lnTo>
                <a:lnTo>
                  <a:pt x="1462417" y="317500"/>
                </a:lnTo>
                <a:lnTo>
                  <a:pt x="1460237" y="318770"/>
                </a:lnTo>
                <a:lnTo>
                  <a:pt x="1458731" y="320040"/>
                </a:lnTo>
                <a:close/>
              </a:path>
              <a:path w="4096384" h="836930">
                <a:moveTo>
                  <a:pt x="1465606" y="326390"/>
                </a:moveTo>
                <a:lnTo>
                  <a:pt x="1462417" y="325120"/>
                </a:lnTo>
                <a:lnTo>
                  <a:pt x="1458875" y="323078"/>
                </a:lnTo>
                <a:lnTo>
                  <a:pt x="1459301" y="322673"/>
                </a:lnTo>
                <a:lnTo>
                  <a:pt x="1459399" y="321310"/>
                </a:lnTo>
                <a:lnTo>
                  <a:pt x="1457893" y="320040"/>
                </a:lnTo>
                <a:lnTo>
                  <a:pt x="1458731" y="320040"/>
                </a:lnTo>
                <a:lnTo>
                  <a:pt x="1460237" y="318770"/>
                </a:lnTo>
                <a:lnTo>
                  <a:pt x="1462417" y="317500"/>
                </a:lnTo>
                <a:lnTo>
                  <a:pt x="1462588" y="316230"/>
                </a:lnTo>
                <a:lnTo>
                  <a:pt x="1460741" y="314960"/>
                </a:lnTo>
                <a:lnTo>
                  <a:pt x="1463426" y="314960"/>
                </a:lnTo>
                <a:lnTo>
                  <a:pt x="1463426" y="316230"/>
                </a:lnTo>
                <a:lnTo>
                  <a:pt x="1475664" y="316230"/>
                </a:lnTo>
                <a:lnTo>
                  <a:pt x="1477006" y="317500"/>
                </a:lnTo>
                <a:lnTo>
                  <a:pt x="1484045" y="317500"/>
                </a:lnTo>
                <a:lnTo>
                  <a:pt x="1482263" y="318725"/>
                </a:lnTo>
                <a:lnTo>
                  <a:pt x="1482374" y="320102"/>
                </a:lnTo>
                <a:lnTo>
                  <a:pt x="1482534" y="321310"/>
                </a:lnTo>
                <a:lnTo>
                  <a:pt x="1480522" y="321310"/>
                </a:lnTo>
                <a:lnTo>
                  <a:pt x="1480991" y="322580"/>
                </a:lnTo>
                <a:lnTo>
                  <a:pt x="1466274" y="322580"/>
                </a:lnTo>
                <a:lnTo>
                  <a:pt x="1465606" y="326390"/>
                </a:lnTo>
                <a:close/>
              </a:path>
              <a:path w="4096384" h="836930">
                <a:moveTo>
                  <a:pt x="1484045" y="317500"/>
                </a:moveTo>
                <a:lnTo>
                  <a:pt x="1481360" y="317500"/>
                </a:lnTo>
                <a:lnTo>
                  <a:pt x="1481314" y="315882"/>
                </a:lnTo>
                <a:lnTo>
                  <a:pt x="1481190" y="314960"/>
                </a:lnTo>
                <a:lnTo>
                  <a:pt x="1495943" y="314960"/>
                </a:lnTo>
                <a:lnTo>
                  <a:pt x="1484045" y="317500"/>
                </a:lnTo>
                <a:close/>
              </a:path>
              <a:path w="4096384" h="836930">
                <a:moveTo>
                  <a:pt x="1497789" y="325120"/>
                </a:moveTo>
                <a:lnTo>
                  <a:pt x="1483037" y="325120"/>
                </a:lnTo>
                <a:lnTo>
                  <a:pt x="1482374" y="320102"/>
                </a:lnTo>
                <a:lnTo>
                  <a:pt x="1482263" y="318725"/>
                </a:lnTo>
                <a:lnTo>
                  <a:pt x="1484045" y="317500"/>
                </a:lnTo>
                <a:lnTo>
                  <a:pt x="1495943" y="314960"/>
                </a:lnTo>
                <a:lnTo>
                  <a:pt x="1496456" y="317783"/>
                </a:lnTo>
                <a:lnTo>
                  <a:pt x="1496352" y="318842"/>
                </a:lnTo>
                <a:lnTo>
                  <a:pt x="1494770" y="321310"/>
                </a:lnTo>
                <a:lnTo>
                  <a:pt x="1497097" y="321310"/>
                </a:lnTo>
                <a:lnTo>
                  <a:pt x="1497789" y="325120"/>
                </a:lnTo>
                <a:close/>
              </a:path>
              <a:path w="4096384" h="836930">
                <a:moveTo>
                  <a:pt x="1576567" y="317500"/>
                </a:moveTo>
                <a:lnTo>
                  <a:pt x="1573497" y="315983"/>
                </a:lnTo>
                <a:lnTo>
                  <a:pt x="1575558" y="314960"/>
                </a:lnTo>
                <a:lnTo>
                  <a:pt x="1578094" y="314960"/>
                </a:lnTo>
                <a:lnTo>
                  <a:pt x="1576567" y="317500"/>
                </a:lnTo>
                <a:close/>
              </a:path>
              <a:path w="4096384" h="836930">
                <a:moveTo>
                  <a:pt x="1585874" y="316230"/>
                </a:moveTo>
                <a:lnTo>
                  <a:pt x="1578237" y="316230"/>
                </a:lnTo>
                <a:lnTo>
                  <a:pt x="1582433" y="314960"/>
                </a:lnTo>
                <a:lnTo>
                  <a:pt x="1585874" y="316230"/>
                </a:lnTo>
                <a:close/>
              </a:path>
              <a:path w="4096384" h="836930">
                <a:moveTo>
                  <a:pt x="1594503" y="316230"/>
                </a:moveTo>
                <a:lnTo>
                  <a:pt x="1585874" y="316230"/>
                </a:lnTo>
                <a:lnTo>
                  <a:pt x="1582433" y="314960"/>
                </a:lnTo>
                <a:lnTo>
                  <a:pt x="1595758" y="314960"/>
                </a:lnTo>
                <a:lnTo>
                  <a:pt x="1594503" y="316230"/>
                </a:lnTo>
                <a:close/>
              </a:path>
              <a:path w="4096384" h="836930">
                <a:moveTo>
                  <a:pt x="1594331" y="320040"/>
                </a:moveTo>
                <a:lnTo>
                  <a:pt x="1593663" y="320040"/>
                </a:lnTo>
                <a:lnTo>
                  <a:pt x="1593249" y="317500"/>
                </a:lnTo>
                <a:lnTo>
                  <a:pt x="1595758" y="314960"/>
                </a:lnTo>
                <a:lnTo>
                  <a:pt x="1596915" y="315862"/>
                </a:lnTo>
                <a:lnTo>
                  <a:pt x="1596584" y="317229"/>
                </a:lnTo>
                <a:lnTo>
                  <a:pt x="1594331" y="320040"/>
                </a:lnTo>
                <a:close/>
              </a:path>
              <a:path w="4096384" h="836930">
                <a:moveTo>
                  <a:pt x="1596940" y="315882"/>
                </a:moveTo>
                <a:lnTo>
                  <a:pt x="1595758" y="314960"/>
                </a:lnTo>
                <a:lnTo>
                  <a:pt x="1597184" y="314960"/>
                </a:lnTo>
                <a:lnTo>
                  <a:pt x="1596940" y="315882"/>
                </a:lnTo>
                <a:close/>
              </a:path>
              <a:path w="4096384" h="836930">
                <a:moveTo>
                  <a:pt x="1608960" y="322580"/>
                </a:moveTo>
                <a:lnTo>
                  <a:pt x="1603550" y="322580"/>
                </a:lnTo>
                <a:lnTo>
                  <a:pt x="1605567" y="314960"/>
                </a:lnTo>
                <a:lnTo>
                  <a:pt x="1608960" y="322580"/>
                </a:lnTo>
                <a:close/>
              </a:path>
              <a:path w="4096384" h="836930">
                <a:moveTo>
                  <a:pt x="1612436" y="325120"/>
                </a:moveTo>
                <a:lnTo>
                  <a:pt x="1610092" y="325120"/>
                </a:lnTo>
                <a:lnTo>
                  <a:pt x="1605567" y="314960"/>
                </a:lnTo>
                <a:lnTo>
                  <a:pt x="1613110" y="314960"/>
                </a:lnTo>
                <a:lnTo>
                  <a:pt x="1613110" y="317500"/>
                </a:lnTo>
                <a:lnTo>
                  <a:pt x="1615788" y="317500"/>
                </a:lnTo>
                <a:lnTo>
                  <a:pt x="1622580" y="321310"/>
                </a:lnTo>
                <a:lnTo>
                  <a:pt x="1613816" y="321310"/>
                </a:lnTo>
                <a:lnTo>
                  <a:pt x="1612436" y="325120"/>
                </a:lnTo>
                <a:close/>
              </a:path>
              <a:path w="4096384" h="836930">
                <a:moveTo>
                  <a:pt x="1625008" y="326390"/>
                </a:moveTo>
                <a:lnTo>
                  <a:pt x="1624950" y="323402"/>
                </a:lnTo>
                <a:lnTo>
                  <a:pt x="1624844" y="322580"/>
                </a:lnTo>
                <a:lnTo>
                  <a:pt x="1615788" y="317500"/>
                </a:lnTo>
                <a:lnTo>
                  <a:pt x="1622330" y="316230"/>
                </a:lnTo>
                <a:lnTo>
                  <a:pt x="1622997" y="314960"/>
                </a:lnTo>
                <a:lnTo>
                  <a:pt x="1624086" y="316139"/>
                </a:lnTo>
                <a:lnTo>
                  <a:pt x="1624200" y="316457"/>
                </a:lnTo>
                <a:lnTo>
                  <a:pt x="1624340" y="317500"/>
                </a:lnTo>
                <a:lnTo>
                  <a:pt x="1624510" y="317500"/>
                </a:lnTo>
                <a:lnTo>
                  <a:pt x="1630370" y="321310"/>
                </a:lnTo>
                <a:lnTo>
                  <a:pt x="1629198" y="323850"/>
                </a:lnTo>
                <a:lnTo>
                  <a:pt x="1628190" y="325120"/>
                </a:lnTo>
                <a:lnTo>
                  <a:pt x="1625008" y="326390"/>
                </a:lnTo>
                <a:close/>
              </a:path>
              <a:path w="4096384" h="836930">
                <a:moveTo>
                  <a:pt x="1635063" y="326390"/>
                </a:moveTo>
                <a:lnTo>
                  <a:pt x="1625008" y="326390"/>
                </a:lnTo>
                <a:lnTo>
                  <a:pt x="1628190" y="325120"/>
                </a:lnTo>
                <a:lnTo>
                  <a:pt x="1629198" y="323850"/>
                </a:lnTo>
                <a:lnTo>
                  <a:pt x="1630370" y="321310"/>
                </a:lnTo>
                <a:lnTo>
                  <a:pt x="1624510" y="317500"/>
                </a:lnTo>
                <a:lnTo>
                  <a:pt x="1624340" y="317500"/>
                </a:lnTo>
                <a:lnTo>
                  <a:pt x="1624200" y="316457"/>
                </a:lnTo>
                <a:lnTo>
                  <a:pt x="1624086" y="316139"/>
                </a:lnTo>
                <a:lnTo>
                  <a:pt x="1622997" y="314960"/>
                </a:lnTo>
                <a:lnTo>
                  <a:pt x="1629389" y="314960"/>
                </a:lnTo>
                <a:lnTo>
                  <a:pt x="1632047" y="318770"/>
                </a:lnTo>
                <a:lnTo>
                  <a:pt x="1633055" y="318770"/>
                </a:lnTo>
                <a:lnTo>
                  <a:pt x="1631156" y="321310"/>
                </a:lnTo>
                <a:lnTo>
                  <a:pt x="1632698" y="322580"/>
                </a:lnTo>
                <a:lnTo>
                  <a:pt x="1635340" y="323850"/>
                </a:lnTo>
                <a:lnTo>
                  <a:pt x="1639930" y="323850"/>
                </a:lnTo>
                <a:lnTo>
                  <a:pt x="1641940" y="325120"/>
                </a:lnTo>
                <a:lnTo>
                  <a:pt x="1634895" y="325120"/>
                </a:lnTo>
                <a:lnTo>
                  <a:pt x="1635063" y="326390"/>
                </a:lnTo>
                <a:close/>
              </a:path>
              <a:path w="4096384" h="836930">
                <a:moveTo>
                  <a:pt x="1675466" y="320040"/>
                </a:moveTo>
                <a:lnTo>
                  <a:pt x="1673121" y="320040"/>
                </a:lnTo>
                <a:lnTo>
                  <a:pt x="1671609" y="314960"/>
                </a:lnTo>
                <a:lnTo>
                  <a:pt x="1676304" y="314960"/>
                </a:lnTo>
                <a:lnTo>
                  <a:pt x="1678818" y="318770"/>
                </a:lnTo>
                <a:lnTo>
                  <a:pt x="1675466" y="320040"/>
                </a:lnTo>
                <a:close/>
              </a:path>
              <a:path w="4096384" h="836930">
                <a:moveTo>
                  <a:pt x="1697583" y="320832"/>
                </a:moveTo>
                <a:lnTo>
                  <a:pt x="1697427" y="320040"/>
                </a:lnTo>
                <a:lnTo>
                  <a:pt x="1675466" y="320040"/>
                </a:lnTo>
                <a:lnTo>
                  <a:pt x="1678626" y="318842"/>
                </a:lnTo>
                <a:lnTo>
                  <a:pt x="1678748" y="318663"/>
                </a:lnTo>
                <a:lnTo>
                  <a:pt x="1676304" y="314960"/>
                </a:lnTo>
                <a:lnTo>
                  <a:pt x="1678903" y="314960"/>
                </a:lnTo>
                <a:lnTo>
                  <a:pt x="1679322" y="316230"/>
                </a:lnTo>
                <a:lnTo>
                  <a:pt x="1686695" y="316230"/>
                </a:lnTo>
                <a:lnTo>
                  <a:pt x="1687363" y="318770"/>
                </a:lnTo>
                <a:lnTo>
                  <a:pt x="1700439" y="318770"/>
                </a:lnTo>
                <a:lnTo>
                  <a:pt x="1697583" y="320832"/>
                </a:lnTo>
                <a:close/>
              </a:path>
              <a:path w="4096384" h="836930">
                <a:moveTo>
                  <a:pt x="1688705" y="318770"/>
                </a:moveTo>
                <a:lnTo>
                  <a:pt x="1687363" y="318770"/>
                </a:lnTo>
                <a:lnTo>
                  <a:pt x="1686841" y="316783"/>
                </a:lnTo>
                <a:lnTo>
                  <a:pt x="1686740" y="315882"/>
                </a:lnTo>
                <a:lnTo>
                  <a:pt x="1686859" y="314960"/>
                </a:lnTo>
                <a:lnTo>
                  <a:pt x="1689210" y="314960"/>
                </a:lnTo>
                <a:lnTo>
                  <a:pt x="1690722" y="316230"/>
                </a:lnTo>
                <a:lnTo>
                  <a:pt x="1690971" y="316230"/>
                </a:lnTo>
                <a:lnTo>
                  <a:pt x="1689205" y="318370"/>
                </a:lnTo>
                <a:lnTo>
                  <a:pt x="1688705" y="318770"/>
                </a:lnTo>
                <a:close/>
              </a:path>
              <a:path w="4096384" h="836930">
                <a:moveTo>
                  <a:pt x="1690971" y="316230"/>
                </a:moveTo>
                <a:lnTo>
                  <a:pt x="1690722" y="316230"/>
                </a:lnTo>
                <a:lnTo>
                  <a:pt x="1689210" y="314960"/>
                </a:lnTo>
                <a:lnTo>
                  <a:pt x="1692019" y="314960"/>
                </a:lnTo>
                <a:lnTo>
                  <a:pt x="1690971" y="316230"/>
                </a:lnTo>
                <a:close/>
              </a:path>
              <a:path w="4096384" h="836930">
                <a:moveTo>
                  <a:pt x="1736649" y="317500"/>
                </a:moveTo>
                <a:lnTo>
                  <a:pt x="1732458" y="317500"/>
                </a:lnTo>
                <a:lnTo>
                  <a:pt x="1733460" y="314960"/>
                </a:lnTo>
                <a:lnTo>
                  <a:pt x="1733964" y="314960"/>
                </a:lnTo>
                <a:lnTo>
                  <a:pt x="1736649" y="317500"/>
                </a:lnTo>
                <a:close/>
              </a:path>
              <a:path w="4096384" h="836930">
                <a:moveTo>
                  <a:pt x="1739749" y="317500"/>
                </a:moveTo>
                <a:lnTo>
                  <a:pt x="1736649" y="317500"/>
                </a:lnTo>
                <a:lnTo>
                  <a:pt x="1733964" y="314960"/>
                </a:lnTo>
                <a:lnTo>
                  <a:pt x="1736145" y="314960"/>
                </a:lnTo>
                <a:lnTo>
                  <a:pt x="1738993" y="316230"/>
                </a:lnTo>
                <a:lnTo>
                  <a:pt x="1741678" y="316230"/>
                </a:lnTo>
                <a:lnTo>
                  <a:pt x="1739749" y="317500"/>
                </a:lnTo>
                <a:close/>
              </a:path>
              <a:path w="4096384" h="836930">
                <a:moveTo>
                  <a:pt x="1757602" y="318770"/>
                </a:moveTo>
                <a:lnTo>
                  <a:pt x="1754754" y="318770"/>
                </a:lnTo>
                <a:lnTo>
                  <a:pt x="1752897" y="316431"/>
                </a:lnTo>
                <a:lnTo>
                  <a:pt x="1752784" y="315882"/>
                </a:lnTo>
                <a:lnTo>
                  <a:pt x="1752907" y="314960"/>
                </a:lnTo>
                <a:lnTo>
                  <a:pt x="1757432" y="314960"/>
                </a:lnTo>
                <a:lnTo>
                  <a:pt x="1757602" y="318770"/>
                </a:lnTo>
                <a:close/>
              </a:path>
              <a:path w="4096384" h="836930">
                <a:moveTo>
                  <a:pt x="1793642" y="318770"/>
                </a:moveTo>
                <a:lnTo>
                  <a:pt x="1757602" y="318770"/>
                </a:lnTo>
                <a:lnTo>
                  <a:pt x="1757432" y="314960"/>
                </a:lnTo>
                <a:lnTo>
                  <a:pt x="1761658" y="314960"/>
                </a:lnTo>
                <a:lnTo>
                  <a:pt x="1763654" y="316230"/>
                </a:lnTo>
                <a:lnTo>
                  <a:pt x="1760450" y="316230"/>
                </a:lnTo>
                <a:lnTo>
                  <a:pt x="1759278" y="317500"/>
                </a:lnTo>
                <a:lnTo>
                  <a:pt x="1793251" y="317500"/>
                </a:lnTo>
                <a:lnTo>
                  <a:pt x="1793642" y="318770"/>
                </a:lnTo>
                <a:close/>
              </a:path>
              <a:path w="4096384" h="836930">
                <a:moveTo>
                  <a:pt x="1837054" y="318770"/>
                </a:moveTo>
                <a:lnTo>
                  <a:pt x="1834962" y="317551"/>
                </a:lnTo>
                <a:lnTo>
                  <a:pt x="1834970" y="316783"/>
                </a:lnTo>
                <a:lnTo>
                  <a:pt x="1835044" y="316230"/>
                </a:lnTo>
                <a:lnTo>
                  <a:pt x="1837558" y="314960"/>
                </a:lnTo>
                <a:lnTo>
                  <a:pt x="1839739" y="317500"/>
                </a:lnTo>
                <a:lnTo>
                  <a:pt x="1839568" y="317500"/>
                </a:lnTo>
                <a:lnTo>
                  <a:pt x="1837054" y="31877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37054" y="318770"/>
                </a:lnTo>
                <a:lnTo>
                  <a:pt x="1839568" y="317500"/>
                </a:lnTo>
                <a:lnTo>
                  <a:pt x="1839739" y="317500"/>
                </a:lnTo>
                <a:lnTo>
                  <a:pt x="1837558" y="314960"/>
                </a:lnTo>
                <a:lnTo>
                  <a:pt x="1859520" y="314960"/>
                </a:lnTo>
                <a:lnTo>
                  <a:pt x="1861196" y="316230"/>
                </a:lnTo>
                <a:lnTo>
                  <a:pt x="1846444" y="31623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957751" y="318770"/>
                </a:moveTo>
                <a:lnTo>
                  <a:pt x="1956572" y="318770"/>
                </a:lnTo>
                <a:lnTo>
                  <a:pt x="1955921" y="317783"/>
                </a:lnTo>
                <a:lnTo>
                  <a:pt x="1955859" y="317229"/>
                </a:lnTo>
                <a:lnTo>
                  <a:pt x="1956906" y="314960"/>
                </a:lnTo>
                <a:lnTo>
                  <a:pt x="1957915" y="314960"/>
                </a:lnTo>
                <a:lnTo>
                  <a:pt x="1958962" y="317229"/>
                </a:lnTo>
                <a:lnTo>
                  <a:pt x="1958937" y="317641"/>
                </a:lnTo>
                <a:lnTo>
                  <a:pt x="1957751" y="318770"/>
                </a:lnTo>
                <a:close/>
              </a:path>
              <a:path w="4096384" h="836930">
                <a:moveTo>
                  <a:pt x="2037371" y="318770"/>
                </a:moveTo>
                <a:lnTo>
                  <a:pt x="1957751" y="318770"/>
                </a:lnTo>
                <a:lnTo>
                  <a:pt x="1958937" y="317641"/>
                </a:lnTo>
                <a:lnTo>
                  <a:pt x="1958962" y="317229"/>
                </a:lnTo>
                <a:lnTo>
                  <a:pt x="1957915" y="314960"/>
                </a:lnTo>
                <a:lnTo>
                  <a:pt x="2038545" y="314960"/>
                </a:lnTo>
                <a:lnTo>
                  <a:pt x="2035690" y="316230"/>
                </a:lnTo>
                <a:lnTo>
                  <a:pt x="2037371" y="318770"/>
                </a:lnTo>
                <a:close/>
              </a:path>
              <a:path w="4096384" h="836930">
                <a:moveTo>
                  <a:pt x="2038211" y="320040"/>
                </a:moveTo>
                <a:lnTo>
                  <a:pt x="2035690" y="316230"/>
                </a:lnTo>
                <a:lnTo>
                  <a:pt x="2038545" y="314960"/>
                </a:lnTo>
                <a:lnTo>
                  <a:pt x="2040555" y="314960"/>
                </a:lnTo>
                <a:lnTo>
                  <a:pt x="2040865" y="316139"/>
                </a:lnTo>
                <a:lnTo>
                  <a:pt x="2040797" y="316329"/>
                </a:lnTo>
                <a:lnTo>
                  <a:pt x="2039717" y="317500"/>
                </a:lnTo>
                <a:lnTo>
                  <a:pt x="2038211" y="320040"/>
                </a:lnTo>
                <a:close/>
              </a:path>
              <a:path w="4096384" h="836930">
                <a:moveTo>
                  <a:pt x="2041353" y="320040"/>
                </a:moveTo>
                <a:lnTo>
                  <a:pt x="2038211" y="320040"/>
                </a:lnTo>
                <a:lnTo>
                  <a:pt x="2039717" y="317500"/>
                </a:lnTo>
                <a:lnTo>
                  <a:pt x="2040797" y="316329"/>
                </a:lnTo>
                <a:lnTo>
                  <a:pt x="2040865" y="316139"/>
                </a:lnTo>
                <a:lnTo>
                  <a:pt x="2040555" y="314960"/>
                </a:lnTo>
                <a:lnTo>
                  <a:pt x="2064187" y="314960"/>
                </a:lnTo>
                <a:lnTo>
                  <a:pt x="2061509" y="316230"/>
                </a:lnTo>
                <a:lnTo>
                  <a:pt x="2049775" y="316230"/>
                </a:lnTo>
                <a:lnTo>
                  <a:pt x="2041353" y="320040"/>
                </a:lnTo>
                <a:close/>
              </a:path>
              <a:path w="4096384" h="836930">
                <a:moveTo>
                  <a:pt x="2064357" y="318770"/>
                </a:moveTo>
                <a:lnTo>
                  <a:pt x="2061625" y="317551"/>
                </a:lnTo>
                <a:lnTo>
                  <a:pt x="2061509" y="316230"/>
                </a:lnTo>
                <a:lnTo>
                  <a:pt x="2064187" y="314960"/>
                </a:lnTo>
                <a:lnTo>
                  <a:pt x="2067041" y="316230"/>
                </a:lnTo>
                <a:lnTo>
                  <a:pt x="2066932" y="317551"/>
                </a:lnTo>
                <a:lnTo>
                  <a:pt x="2064357" y="318770"/>
                </a:lnTo>
                <a:close/>
              </a:path>
              <a:path w="4096384" h="836930">
                <a:moveTo>
                  <a:pt x="2074748" y="318770"/>
                </a:moveTo>
                <a:lnTo>
                  <a:pt x="2064357" y="318770"/>
                </a:lnTo>
                <a:lnTo>
                  <a:pt x="2066932" y="317551"/>
                </a:lnTo>
                <a:lnTo>
                  <a:pt x="2067041" y="316230"/>
                </a:lnTo>
                <a:lnTo>
                  <a:pt x="2064187" y="314960"/>
                </a:lnTo>
                <a:lnTo>
                  <a:pt x="2076823" y="314960"/>
                </a:lnTo>
                <a:lnTo>
                  <a:pt x="2074748" y="318770"/>
                </a:lnTo>
                <a:close/>
              </a:path>
              <a:path w="4096384" h="836930">
                <a:moveTo>
                  <a:pt x="2197789" y="318770"/>
                </a:moveTo>
                <a:lnTo>
                  <a:pt x="2198791" y="314960"/>
                </a:lnTo>
                <a:lnTo>
                  <a:pt x="2200028" y="317299"/>
                </a:lnTo>
                <a:lnTo>
                  <a:pt x="2200038" y="317551"/>
                </a:lnTo>
                <a:lnTo>
                  <a:pt x="2197789" y="318770"/>
                </a:lnTo>
                <a:close/>
              </a:path>
              <a:path w="4096384" h="836930">
                <a:moveTo>
                  <a:pt x="2211363" y="318770"/>
                </a:moveTo>
                <a:lnTo>
                  <a:pt x="2197789" y="318770"/>
                </a:lnTo>
                <a:lnTo>
                  <a:pt x="2200038" y="317551"/>
                </a:lnTo>
                <a:lnTo>
                  <a:pt x="2200028" y="317299"/>
                </a:lnTo>
                <a:lnTo>
                  <a:pt x="2198791" y="314960"/>
                </a:lnTo>
                <a:lnTo>
                  <a:pt x="2213373" y="314960"/>
                </a:lnTo>
                <a:lnTo>
                  <a:pt x="2211193" y="317500"/>
                </a:lnTo>
                <a:lnTo>
                  <a:pt x="2211363" y="318770"/>
                </a:lnTo>
                <a:close/>
              </a:path>
              <a:path w="4096384" h="836930">
                <a:moveTo>
                  <a:pt x="2216896" y="318770"/>
                </a:moveTo>
                <a:lnTo>
                  <a:pt x="2211363" y="318770"/>
                </a:lnTo>
                <a:lnTo>
                  <a:pt x="2211193" y="317500"/>
                </a:lnTo>
                <a:lnTo>
                  <a:pt x="2213373" y="314960"/>
                </a:lnTo>
                <a:lnTo>
                  <a:pt x="2215390" y="314960"/>
                </a:lnTo>
                <a:lnTo>
                  <a:pt x="2216896" y="318770"/>
                </a:lnTo>
                <a:close/>
              </a:path>
              <a:path w="4096384" h="836930">
                <a:moveTo>
                  <a:pt x="2238020" y="318770"/>
                </a:moveTo>
                <a:lnTo>
                  <a:pt x="2216896" y="318770"/>
                </a:lnTo>
                <a:lnTo>
                  <a:pt x="2215390" y="314960"/>
                </a:lnTo>
                <a:lnTo>
                  <a:pt x="2226449" y="314960"/>
                </a:lnTo>
                <a:lnTo>
                  <a:pt x="2225209" y="316139"/>
                </a:lnTo>
                <a:lnTo>
                  <a:pt x="2225259" y="316783"/>
                </a:lnTo>
                <a:lnTo>
                  <a:pt x="2225448" y="317500"/>
                </a:lnTo>
                <a:lnTo>
                  <a:pt x="2238020" y="317500"/>
                </a:lnTo>
                <a:lnTo>
                  <a:pt x="2238020" y="318770"/>
                </a:lnTo>
                <a:close/>
              </a:path>
              <a:path w="4096384" h="836930">
                <a:moveTo>
                  <a:pt x="2259641" y="328930"/>
                </a:moveTo>
                <a:lnTo>
                  <a:pt x="2251680" y="318879"/>
                </a:lnTo>
                <a:lnTo>
                  <a:pt x="2251593" y="314960"/>
                </a:lnTo>
                <a:lnTo>
                  <a:pt x="2264840" y="320040"/>
                </a:lnTo>
                <a:lnTo>
                  <a:pt x="2259641" y="328930"/>
                </a:lnTo>
                <a:close/>
              </a:path>
              <a:path w="4096384" h="836930">
                <a:moveTo>
                  <a:pt x="2265003" y="328930"/>
                </a:moveTo>
                <a:lnTo>
                  <a:pt x="2259641" y="328930"/>
                </a:lnTo>
                <a:lnTo>
                  <a:pt x="2264840" y="320040"/>
                </a:lnTo>
                <a:lnTo>
                  <a:pt x="2251593" y="314960"/>
                </a:lnTo>
                <a:lnTo>
                  <a:pt x="2279051" y="314960"/>
                </a:lnTo>
                <a:lnTo>
                  <a:pt x="2278812" y="317783"/>
                </a:lnTo>
                <a:lnTo>
                  <a:pt x="2278872" y="319100"/>
                </a:lnTo>
                <a:lnTo>
                  <a:pt x="2280386" y="322580"/>
                </a:lnTo>
                <a:lnTo>
                  <a:pt x="2273725" y="322580"/>
                </a:lnTo>
                <a:lnTo>
                  <a:pt x="2272542" y="323850"/>
                </a:lnTo>
                <a:lnTo>
                  <a:pt x="2274580" y="327660"/>
                </a:lnTo>
                <a:lnTo>
                  <a:pt x="2267354" y="327660"/>
                </a:lnTo>
                <a:lnTo>
                  <a:pt x="2265003" y="328930"/>
                </a:lnTo>
                <a:close/>
              </a:path>
              <a:path w="4096384" h="836930">
                <a:moveTo>
                  <a:pt x="2289143" y="326390"/>
                </a:moveTo>
                <a:lnTo>
                  <a:pt x="2279635" y="326390"/>
                </a:lnTo>
                <a:lnTo>
                  <a:pt x="2282938" y="322580"/>
                </a:lnTo>
                <a:lnTo>
                  <a:pt x="2280386" y="322580"/>
                </a:lnTo>
                <a:lnTo>
                  <a:pt x="2278872" y="319100"/>
                </a:lnTo>
                <a:lnTo>
                  <a:pt x="2278812" y="317783"/>
                </a:lnTo>
                <a:lnTo>
                  <a:pt x="2279051" y="314960"/>
                </a:lnTo>
                <a:lnTo>
                  <a:pt x="2282489" y="317551"/>
                </a:lnTo>
                <a:lnTo>
                  <a:pt x="2288471" y="323850"/>
                </a:lnTo>
                <a:lnTo>
                  <a:pt x="2289143" y="326390"/>
                </a:lnTo>
                <a:close/>
              </a:path>
              <a:path w="4096384" h="836930">
                <a:moveTo>
                  <a:pt x="2294842" y="335280"/>
                </a:moveTo>
                <a:lnTo>
                  <a:pt x="2287163" y="329578"/>
                </a:lnTo>
                <a:lnTo>
                  <a:pt x="2289246" y="327848"/>
                </a:lnTo>
                <a:lnTo>
                  <a:pt x="2289355" y="327190"/>
                </a:lnTo>
                <a:lnTo>
                  <a:pt x="2288471" y="323850"/>
                </a:lnTo>
                <a:lnTo>
                  <a:pt x="2282440" y="317500"/>
                </a:lnTo>
                <a:lnTo>
                  <a:pt x="2279051" y="314960"/>
                </a:lnTo>
                <a:lnTo>
                  <a:pt x="2304566" y="314960"/>
                </a:lnTo>
                <a:lnTo>
                  <a:pt x="2304640" y="317641"/>
                </a:lnTo>
                <a:lnTo>
                  <a:pt x="2305177" y="318663"/>
                </a:lnTo>
                <a:lnTo>
                  <a:pt x="2305301" y="318842"/>
                </a:lnTo>
                <a:lnTo>
                  <a:pt x="2306412" y="320040"/>
                </a:lnTo>
                <a:lnTo>
                  <a:pt x="2312403" y="320040"/>
                </a:lnTo>
                <a:lnTo>
                  <a:pt x="2311251" y="321310"/>
                </a:lnTo>
                <a:lnTo>
                  <a:pt x="2299203" y="321310"/>
                </a:lnTo>
                <a:lnTo>
                  <a:pt x="2299508" y="323628"/>
                </a:lnTo>
                <a:lnTo>
                  <a:pt x="2299537" y="326390"/>
                </a:lnTo>
                <a:lnTo>
                  <a:pt x="2312105" y="326390"/>
                </a:lnTo>
                <a:lnTo>
                  <a:pt x="2312777" y="327660"/>
                </a:lnTo>
                <a:lnTo>
                  <a:pt x="2305233" y="327660"/>
                </a:lnTo>
                <a:lnTo>
                  <a:pt x="2304898" y="328930"/>
                </a:lnTo>
                <a:lnTo>
                  <a:pt x="2300202" y="328932"/>
                </a:lnTo>
                <a:lnTo>
                  <a:pt x="2295103" y="333921"/>
                </a:lnTo>
                <a:lnTo>
                  <a:pt x="2294976" y="334280"/>
                </a:lnTo>
                <a:lnTo>
                  <a:pt x="2294842" y="335280"/>
                </a:lnTo>
                <a:close/>
              </a:path>
              <a:path w="4096384" h="836930">
                <a:moveTo>
                  <a:pt x="2351671" y="322580"/>
                </a:moveTo>
                <a:lnTo>
                  <a:pt x="2345968" y="322580"/>
                </a:lnTo>
                <a:lnTo>
                  <a:pt x="2349286" y="317551"/>
                </a:lnTo>
                <a:lnTo>
                  <a:pt x="2349509" y="316783"/>
                </a:lnTo>
                <a:lnTo>
                  <a:pt x="2349607" y="316139"/>
                </a:lnTo>
                <a:lnTo>
                  <a:pt x="2348986" y="314960"/>
                </a:lnTo>
                <a:lnTo>
                  <a:pt x="2359044" y="314960"/>
                </a:lnTo>
                <a:lnTo>
                  <a:pt x="2357114" y="318770"/>
                </a:lnTo>
                <a:lnTo>
                  <a:pt x="2370300" y="318770"/>
                </a:lnTo>
                <a:lnTo>
                  <a:pt x="2371832" y="320040"/>
                </a:lnTo>
                <a:lnTo>
                  <a:pt x="2352005" y="320040"/>
                </a:lnTo>
                <a:lnTo>
                  <a:pt x="2351671" y="322580"/>
                </a:lnTo>
                <a:close/>
              </a:path>
              <a:path w="4096384" h="836930">
                <a:moveTo>
                  <a:pt x="2401454" y="318770"/>
                </a:moveTo>
                <a:lnTo>
                  <a:pt x="2400616" y="318770"/>
                </a:lnTo>
                <a:lnTo>
                  <a:pt x="2399833" y="317783"/>
                </a:lnTo>
                <a:lnTo>
                  <a:pt x="2399715" y="317229"/>
                </a:lnTo>
                <a:lnTo>
                  <a:pt x="2400616" y="314960"/>
                </a:lnTo>
                <a:lnTo>
                  <a:pt x="2401618" y="314960"/>
                </a:lnTo>
                <a:lnTo>
                  <a:pt x="2402215" y="317229"/>
                </a:lnTo>
                <a:lnTo>
                  <a:pt x="2402100" y="317783"/>
                </a:lnTo>
                <a:lnTo>
                  <a:pt x="2401454" y="318770"/>
                </a:lnTo>
                <a:close/>
              </a:path>
              <a:path w="4096384" h="836930">
                <a:moveTo>
                  <a:pt x="2410546" y="318770"/>
                </a:moveTo>
                <a:lnTo>
                  <a:pt x="2401454" y="318770"/>
                </a:lnTo>
                <a:lnTo>
                  <a:pt x="2402100" y="317783"/>
                </a:lnTo>
                <a:lnTo>
                  <a:pt x="2402215" y="317229"/>
                </a:lnTo>
                <a:lnTo>
                  <a:pt x="2401618" y="314960"/>
                </a:lnTo>
                <a:lnTo>
                  <a:pt x="2416704" y="314960"/>
                </a:lnTo>
                <a:lnTo>
                  <a:pt x="2410546" y="318770"/>
                </a:lnTo>
                <a:close/>
              </a:path>
              <a:path w="4096384" h="836930">
                <a:moveTo>
                  <a:pt x="2415532" y="320040"/>
                </a:moveTo>
                <a:lnTo>
                  <a:pt x="2408493" y="320040"/>
                </a:lnTo>
                <a:lnTo>
                  <a:pt x="2416704" y="314960"/>
                </a:lnTo>
                <a:lnTo>
                  <a:pt x="2416586" y="315882"/>
                </a:lnTo>
                <a:lnTo>
                  <a:pt x="2416672" y="316329"/>
                </a:lnTo>
                <a:lnTo>
                  <a:pt x="2419887" y="318770"/>
                </a:lnTo>
                <a:lnTo>
                  <a:pt x="2415532" y="320040"/>
                </a:lnTo>
                <a:close/>
              </a:path>
              <a:path w="4096384" h="836930">
                <a:moveTo>
                  <a:pt x="2449990" y="323850"/>
                </a:moveTo>
                <a:lnTo>
                  <a:pt x="2444238" y="322580"/>
                </a:lnTo>
                <a:lnTo>
                  <a:pt x="2439303" y="320102"/>
                </a:lnTo>
                <a:lnTo>
                  <a:pt x="2439287" y="319710"/>
                </a:lnTo>
                <a:lnTo>
                  <a:pt x="2440846" y="314960"/>
                </a:lnTo>
                <a:lnTo>
                  <a:pt x="2444192" y="314960"/>
                </a:lnTo>
                <a:lnTo>
                  <a:pt x="2447381" y="320040"/>
                </a:lnTo>
                <a:lnTo>
                  <a:pt x="2450400" y="321310"/>
                </a:lnTo>
                <a:lnTo>
                  <a:pt x="2449990" y="323850"/>
                </a:lnTo>
                <a:close/>
              </a:path>
              <a:path w="4096384" h="836930">
                <a:moveTo>
                  <a:pt x="2446433" y="334686"/>
                </a:moveTo>
                <a:lnTo>
                  <a:pt x="2441685" y="323850"/>
                </a:lnTo>
                <a:lnTo>
                  <a:pt x="2449990" y="323850"/>
                </a:lnTo>
                <a:lnTo>
                  <a:pt x="2450400" y="321310"/>
                </a:lnTo>
                <a:lnTo>
                  <a:pt x="2447381" y="320040"/>
                </a:lnTo>
                <a:lnTo>
                  <a:pt x="2444192" y="314960"/>
                </a:lnTo>
                <a:lnTo>
                  <a:pt x="2448793" y="314960"/>
                </a:lnTo>
                <a:lnTo>
                  <a:pt x="2451553" y="318770"/>
                </a:lnTo>
                <a:lnTo>
                  <a:pt x="2455956" y="321310"/>
                </a:lnTo>
                <a:lnTo>
                  <a:pt x="2461629" y="321310"/>
                </a:lnTo>
                <a:lnTo>
                  <a:pt x="2461629" y="323850"/>
                </a:lnTo>
                <a:lnTo>
                  <a:pt x="2463306" y="325120"/>
                </a:lnTo>
                <a:lnTo>
                  <a:pt x="2472345" y="325120"/>
                </a:lnTo>
                <a:lnTo>
                  <a:pt x="2475310" y="327660"/>
                </a:lnTo>
                <a:lnTo>
                  <a:pt x="2453752" y="327660"/>
                </a:lnTo>
                <a:lnTo>
                  <a:pt x="2454427" y="332740"/>
                </a:lnTo>
                <a:lnTo>
                  <a:pt x="2473186" y="332740"/>
                </a:lnTo>
                <a:lnTo>
                  <a:pt x="2473186" y="334010"/>
                </a:lnTo>
                <a:lnTo>
                  <a:pt x="2448219" y="334010"/>
                </a:lnTo>
                <a:lnTo>
                  <a:pt x="2446433" y="334686"/>
                </a:lnTo>
                <a:close/>
              </a:path>
              <a:path w="4096384" h="836930">
                <a:moveTo>
                  <a:pt x="2530015" y="327660"/>
                </a:moveTo>
                <a:lnTo>
                  <a:pt x="2528018" y="327660"/>
                </a:lnTo>
                <a:lnTo>
                  <a:pt x="2526152" y="326390"/>
                </a:lnTo>
                <a:lnTo>
                  <a:pt x="2526152" y="322580"/>
                </a:lnTo>
                <a:lnTo>
                  <a:pt x="2533198" y="314960"/>
                </a:lnTo>
                <a:lnTo>
                  <a:pt x="2545102" y="314960"/>
                </a:lnTo>
                <a:lnTo>
                  <a:pt x="2531875" y="323850"/>
                </a:lnTo>
                <a:lnTo>
                  <a:pt x="2532215" y="326390"/>
                </a:lnTo>
                <a:lnTo>
                  <a:pt x="2531541" y="326390"/>
                </a:lnTo>
                <a:lnTo>
                  <a:pt x="2531755" y="326719"/>
                </a:lnTo>
                <a:lnTo>
                  <a:pt x="2530015" y="32766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2215" y="326390"/>
                </a:lnTo>
                <a:lnTo>
                  <a:pt x="2531875" y="323850"/>
                </a:lnTo>
                <a:lnTo>
                  <a:pt x="2545102" y="314960"/>
                </a:lnTo>
                <a:lnTo>
                  <a:pt x="2549142" y="314960"/>
                </a:lnTo>
                <a:lnTo>
                  <a:pt x="2538246" y="32131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8246" y="321310"/>
                </a:lnTo>
                <a:lnTo>
                  <a:pt x="2549142" y="314960"/>
                </a:lnTo>
                <a:lnTo>
                  <a:pt x="2550648" y="316230"/>
                </a:lnTo>
                <a:lnTo>
                  <a:pt x="2551316" y="317500"/>
                </a:lnTo>
                <a:lnTo>
                  <a:pt x="2555423" y="321715"/>
                </a:lnTo>
                <a:lnTo>
                  <a:pt x="2540911" y="32385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55423" y="321715"/>
                </a:moveTo>
                <a:lnTo>
                  <a:pt x="2551316" y="317500"/>
                </a:lnTo>
                <a:lnTo>
                  <a:pt x="2550648" y="316230"/>
                </a:lnTo>
                <a:lnTo>
                  <a:pt x="2549142" y="314960"/>
                </a:lnTo>
                <a:lnTo>
                  <a:pt x="2574363" y="314960"/>
                </a:lnTo>
                <a:lnTo>
                  <a:pt x="2573955" y="316230"/>
                </a:lnTo>
                <a:lnTo>
                  <a:pt x="2563200" y="316230"/>
                </a:lnTo>
                <a:lnTo>
                  <a:pt x="2562375" y="317500"/>
                </a:lnTo>
                <a:lnTo>
                  <a:pt x="2561360" y="317500"/>
                </a:lnTo>
                <a:lnTo>
                  <a:pt x="2559985" y="321310"/>
                </a:lnTo>
                <a:lnTo>
                  <a:pt x="2558178" y="321310"/>
                </a:lnTo>
                <a:lnTo>
                  <a:pt x="2555423" y="321715"/>
                </a:lnTo>
                <a:close/>
              </a:path>
              <a:path w="4096384" h="836930">
                <a:moveTo>
                  <a:pt x="2629602" y="318770"/>
                </a:moveTo>
                <a:lnTo>
                  <a:pt x="2627667" y="317551"/>
                </a:lnTo>
                <a:lnTo>
                  <a:pt x="2627585" y="316230"/>
                </a:lnTo>
                <a:lnTo>
                  <a:pt x="2629759" y="314960"/>
                </a:lnTo>
                <a:lnTo>
                  <a:pt x="2632267" y="316230"/>
                </a:lnTo>
                <a:lnTo>
                  <a:pt x="2632158" y="317551"/>
                </a:lnTo>
                <a:lnTo>
                  <a:pt x="2629602" y="318770"/>
                </a:lnTo>
                <a:close/>
              </a:path>
              <a:path w="4096384" h="836930">
                <a:moveTo>
                  <a:pt x="2661308" y="340360"/>
                </a:moveTo>
                <a:lnTo>
                  <a:pt x="2650208" y="340360"/>
                </a:lnTo>
                <a:lnTo>
                  <a:pt x="2652716" y="339090"/>
                </a:lnTo>
                <a:lnTo>
                  <a:pt x="2652846" y="336519"/>
                </a:lnTo>
                <a:lnTo>
                  <a:pt x="2650628" y="335251"/>
                </a:lnTo>
                <a:lnTo>
                  <a:pt x="2647517" y="334010"/>
                </a:lnTo>
                <a:lnTo>
                  <a:pt x="2655564" y="334010"/>
                </a:lnTo>
                <a:lnTo>
                  <a:pt x="2658596" y="332740"/>
                </a:lnTo>
                <a:lnTo>
                  <a:pt x="2660603" y="330395"/>
                </a:lnTo>
                <a:lnTo>
                  <a:pt x="2660723" y="330020"/>
                </a:lnTo>
                <a:lnTo>
                  <a:pt x="2660484" y="329114"/>
                </a:lnTo>
                <a:lnTo>
                  <a:pt x="2660364" y="328896"/>
                </a:lnTo>
                <a:lnTo>
                  <a:pt x="2657738" y="327660"/>
                </a:lnTo>
                <a:lnTo>
                  <a:pt x="2621889" y="327660"/>
                </a:lnTo>
                <a:lnTo>
                  <a:pt x="2624887" y="326390"/>
                </a:lnTo>
                <a:lnTo>
                  <a:pt x="2625505" y="324561"/>
                </a:lnTo>
                <a:lnTo>
                  <a:pt x="2625628" y="323628"/>
                </a:lnTo>
                <a:lnTo>
                  <a:pt x="2624396" y="321310"/>
                </a:lnTo>
                <a:lnTo>
                  <a:pt x="2622380" y="318770"/>
                </a:lnTo>
                <a:lnTo>
                  <a:pt x="2629602" y="318770"/>
                </a:lnTo>
                <a:lnTo>
                  <a:pt x="2632158" y="317551"/>
                </a:lnTo>
                <a:lnTo>
                  <a:pt x="2632267" y="316230"/>
                </a:lnTo>
                <a:lnTo>
                  <a:pt x="2629759" y="314960"/>
                </a:lnTo>
                <a:lnTo>
                  <a:pt x="2635181" y="314960"/>
                </a:lnTo>
                <a:lnTo>
                  <a:pt x="2635449" y="316230"/>
                </a:lnTo>
                <a:lnTo>
                  <a:pt x="2654065" y="316230"/>
                </a:lnTo>
                <a:lnTo>
                  <a:pt x="2654896" y="317500"/>
                </a:lnTo>
                <a:lnTo>
                  <a:pt x="2656239" y="321310"/>
                </a:lnTo>
                <a:lnTo>
                  <a:pt x="2635299" y="321310"/>
                </a:lnTo>
                <a:lnTo>
                  <a:pt x="2634743" y="323402"/>
                </a:lnTo>
                <a:lnTo>
                  <a:pt x="2634867" y="324461"/>
                </a:lnTo>
                <a:lnTo>
                  <a:pt x="2635633" y="326390"/>
                </a:lnTo>
                <a:lnTo>
                  <a:pt x="2677991" y="326390"/>
                </a:lnTo>
                <a:lnTo>
                  <a:pt x="2680822" y="330200"/>
                </a:lnTo>
                <a:lnTo>
                  <a:pt x="2670503" y="330200"/>
                </a:lnTo>
                <a:lnTo>
                  <a:pt x="2666803" y="331462"/>
                </a:lnTo>
                <a:lnTo>
                  <a:pt x="2668483" y="334010"/>
                </a:lnTo>
                <a:lnTo>
                  <a:pt x="2671831" y="335280"/>
                </a:lnTo>
                <a:lnTo>
                  <a:pt x="2665118" y="335280"/>
                </a:lnTo>
                <a:lnTo>
                  <a:pt x="2663952" y="336550"/>
                </a:lnTo>
                <a:lnTo>
                  <a:pt x="2659604" y="336550"/>
                </a:lnTo>
                <a:lnTo>
                  <a:pt x="2661308" y="340360"/>
                </a:lnTo>
                <a:close/>
              </a:path>
              <a:path w="4096384" h="836930">
                <a:moveTo>
                  <a:pt x="2725463" y="321310"/>
                </a:moveTo>
                <a:lnTo>
                  <a:pt x="2721179" y="320102"/>
                </a:lnTo>
                <a:lnTo>
                  <a:pt x="2721070" y="319843"/>
                </a:lnTo>
                <a:lnTo>
                  <a:pt x="2723132" y="316230"/>
                </a:lnTo>
                <a:lnTo>
                  <a:pt x="2725129" y="314960"/>
                </a:lnTo>
                <a:lnTo>
                  <a:pt x="2726230" y="316139"/>
                </a:lnTo>
                <a:lnTo>
                  <a:pt x="2726345" y="316457"/>
                </a:lnTo>
                <a:lnTo>
                  <a:pt x="2726649" y="318725"/>
                </a:lnTo>
                <a:lnTo>
                  <a:pt x="2725463" y="321310"/>
                </a:lnTo>
                <a:close/>
              </a:path>
              <a:path w="4096384" h="836930">
                <a:moveTo>
                  <a:pt x="2719483" y="328930"/>
                </a:moveTo>
                <a:lnTo>
                  <a:pt x="2715752" y="328930"/>
                </a:lnTo>
                <a:lnTo>
                  <a:pt x="2724815" y="321310"/>
                </a:lnTo>
                <a:lnTo>
                  <a:pt x="2725463" y="321310"/>
                </a:lnTo>
                <a:lnTo>
                  <a:pt x="2726568" y="318954"/>
                </a:lnTo>
                <a:lnTo>
                  <a:pt x="2726649" y="318725"/>
                </a:lnTo>
                <a:lnTo>
                  <a:pt x="2726345" y="316457"/>
                </a:lnTo>
                <a:lnTo>
                  <a:pt x="2726230" y="316139"/>
                </a:lnTo>
                <a:lnTo>
                  <a:pt x="2725129" y="314960"/>
                </a:lnTo>
                <a:lnTo>
                  <a:pt x="2742055" y="314960"/>
                </a:lnTo>
                <a:lnTo>
                  <a:pt x="2742055" y="316230"/>
                </a:lnTo>
                <a:lnTo>
                  <a:pt x="2746938" y="316230"/>
                </a:lnTo>
                <a:lnTo>
                  <a:pt x="2745264" y="318770"/>
                </a:lnTo>
                <a:lnTo>
                  <a:pt x="2764174" y="318770"/>
                </a:lnTo>
                <a:lnTo>
                  <a:pt x="2764058" y="319843"/>
                </a:lnTo>
                <a:lnTo>
                  <a:pt x="2764088" y="320102"/>
                </a:lnTo>
                <a:lnTo>
                  <a:pt x="2766132" y="322580"/>
                </a:lnTo>
                <a:lnTo>
                  <a:pt x="2730668" y="322580"/>
                </a:lnTo>
                <a:lnTo>
                  <a:pt x="2729653" y="323850"/>
                </a:lnTo>
                <a:lnTo>
                  <a:pt x="2729653" y="326390"/>
                </a:lnTo>
                <a:lnTo>
                  <a:pt x="2721115" y="326390"/>
                </a:lnTo>
                <a:lnTo>
                  <a:pt x="2719483" y="32893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844647" y="318770"/>
                </a:lnTo>
                <a:lnTo>
                  <a:pt x="2843973" y="318770"/>
                </a:lnTo>
                <a:lnTo>
                  <a:pt x="2843973" y="317500"/>
                </a:lnTo>
                <a:lnTo>
                  <a:pt x="2844831" y="316230"/>
                </a:lnTo>
                <a:lnTo>
                  <a:pt x="2846671" y="314960"/>
                </a:lnTo>
                <a:lnTo>
                  <a:pt x="2846671" y="317500"/>
                </a:lnTo>
                <a:lnTo>
                  <a:pt x="2846792" y="320102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57232" y="330200"/>
                </a:moveTo>
                <a:lnTo>
                  <a:pt x="2850187" y="330200"/>
                </a:lnTo>
                <a:lnTo>
                  <a:pt x="2853369" y="322580"/>
                </a:lnTo>
                <a:lnTo>
                  <a:pt x="2852701" y="322580"/>
                </a:lnTo>
                <a:lnTo>
                  <a:pt x="2846732" y="317551"/>
                </a:lnTo>
                <a:lnTo>
                  <a:pt x="2846671" y="314960"/>
                </a:lnTo>
                <a:lnTo>
                  <a:pt x="2857900" y="314960"/>
                </a:lnTo>
                <a:lnTo>
                  <a:pt x="2853035" y="318770"/>
                </a:lnTo>
                <a:lnTo>
                  <a:pt x="2883312" y="318770"/>
                </a:lnTo>
                <a:lnTo>
                  <a:pt x="2884629" y="320040"/>
                </a:lnTo>
                <a:lnTo>
                  <a:pt x="2864946" y="320040"/>
                </a:lnTo>
                <a:lnTo>
                  <a:pt x="2863823" y="323628"/>
                </a:lnTo>
                <a:lnTo>
                  <a:pt x="2863754" y="327660"/>
                </a:lnTo>
                <a:lnTo>
                  <a:pt x="2858732" y="327660"/>
                </a:lnTo>
                <a:lnTo>
                  <a:pt x="2857232" y="330200"/>
                </a:lnTo>
                <a:close/>
              </a:path>
              <a:path w="4096384" h="836930">
                <a:moveTo>
                  <a:pt x="2904503" y="315695"/>
                </a:moveTo>
                <a:lnTo>
                  <a:pt x="2904713" y="315089"/>
                </a:lnTo>
                <a:lnTo>
                  <a:pt x="2905667" y="314960"/>
                </a:lnTo>
                <a:lnTo>
                  <a:pt x="2904503" y="315695"/>
                </a:lnTo>
                <a:close/>
              </a:path>
              <a:path w="4096384" h="836930">
                <a:moveTo>
                  <a:pt x="2922934" y="316230"/>
                </a:moveTo>
                <a:lnTo>
                  <a:pt x="2904318" y="316230"/>
                </a:lnTo>
                <a:lnTo>
                  <a:pt x="2904503" y="315695"/>
                </a:lnTo>
                <a:lnTo>
                  <a:pt x="2905667" y="314960"/>
                </a:lnTo>
                <a:lnTo>
                  <a:pt x="2923942" y="314960"/>
                </a:lnTo>
                <a:lnTo>
                  <a:pt x="2922934" y="316230"/>
                </a:lnTo>
                <a:close/>
              </a:path>
              <a:path w="4096384" h="836930">
                <a:moveTo>
                  <a:pt x="2925959" y="320040"/>
                </a:moveTo>
                <a:lnTo>
                  <a:pt x="2923110" y="317500"/>
                </a:lnTo>
                <a:lnTo>
                  <a:pt x="2923006" y="316139"/>
                </a:lnTo>
                <a:lnTo>
                  <a:pt x="2923942" y="314960"/>
                </a:lnTo>
                <a:lnTo>
                  <a:pt x="2925782" y="314960"/>
                </a:lnTo>
                <a:lnTo>
                  <a:pt x="2929298" y="317500"/>
                </a:lnTo>
                <a:lnTo>
                  <a:pt x="2925959" y="320040"/>
                </a:lnTo>
                <a:close/>
              </a:path>
              <a:path w="4096384" h="836930">
                <a:moveTo>
                  <a:pt x="3064009" y="315263"/>
                </a:moveTo>
                <a:lnTo>
                  <a:pt x="3064018" y="315052"/>
                </a:lnTo>
                <a:lnTo>
                  <a:pt x="3064250" y="314960"/>
                </a:lnTo>
                <a:lnTo>
                  <a:pt x="3064009" y="315263"/>
                </a:lnTo>
                <a:close/>
              </a:path>
              <a:path w="4096384" h="836930">
                <a:moveTo>
                  <a:pt x="3064590" y="318770"/>
                </a:moveTo>
                <a:lnTo>
                  <a:pt x="3064207" y="316457"/>
                </a:lnTo>
                <a:lnTo>
                  <a:pt x="3064081" y="315173"/>
                </a:lnTo>
                <a:lnTo>
                  <a:pt x="3064250" y="314960"/>
                </a:lnTo>
                <a:lnTo>
                  <a:pt x="3065507" y="314960"/>
                </a:lnTo>
                <a:lnTo>
                  <a:pt x="3064590" y="318770"/>
                </a:lnTo>
                <a:close/>
              </a:path>
              <a:path w="4096384" h="836930">
                <a:moveTo>
                  <a:pt x="3140394" y="327513"/>
                </a:moveTo>
                <a:lnTo>
                  <a:pt x="3134305" y="326390"/>
                </a:lnTo>
                <a:lnTo>
                  <a:pt x="3128609" y="326390"/>
                </a:lnTo>
                <a:lnTo>
                  <a:pt x="3126927" y="319423"/>
                </a:lnTo>
                <a:lnTo>
                  <a:pt x="3126806" y="318482"/>
                </a:lnTo>
                <a:lnTo>
                  <a:pt x="3127260" y="314960"/>
                </a:lnTo>
                <a:lnTo>
                  <a:pt x="3126952" y="318770"/>
                </a:lnTo>
                <a:lnTo>
                  <a:pt x="3131634" y="318770"/>
                </a:lnTo>
                <a:lnTo>
                  <a:pt x="3140683" y="327190"/>
                </a:lnTo>
                <a:lnTo>
                  <a:pt x="3140394" y="327513"/>
                </a:lnTo>
                <a:close/>
              </a:path>
              <a:path w="4096384" h="836930">
                <a:moveTo>
                  <a:pt x="3126952" y="318770"/>
                </a:moveTo>
                <a:lnTo>
                  <a:pt x="3127260" y="314960"/>
                </a:lnTo>
                <a:lnTo>
                  <a:pt x="3131611" y="314960"/>
                </a:lnTo>
                <a:lnTo>
                  <a:pt x="3126952" y="318770"/>
                </a:lnTo>
                <a:close/>
              </a:path>
              <a:path w="4096384" h="836930">
                <a:moveTo>
                  <a:pt x="3149595" y="317500"/>
                </a:moveTo>
                <a:lnTo>
                  <a:pt x="3140513" y="317500"/>
                </a:lnTo>
                <a:lnTo>
                  <a:pt x="3140179" y="314960"/>
                </a:lnTo>
                <a:lnTo>
                  <a:pt x="3152319" y="314960"/>
                </a:lnTo>
                <a:lnTo>
                  <a:pt x="3149595" y="317500"/>
                </a:lnTo>
                <a:close/>
              </a:path>
              <a:path w="4096384" h="836930">
                <a:moveTo>
                  <a:pt x="3181976" y="316230"/>
                </a:moveTo>
                <a:lnTo>
                  <a:pt x="3180409" y="316230"/>
                </a:lnTo>
                <a:lnTo>
                  <a:pt x="3181751" y="314960"/>
                </a:lnTo>
                <a:lnTo>
                  <a:pt x="3181876" y="315102"/>
                </a:lnTo>
                <a:lnTo>
                  <a:pt x="3181976" y="316230"/>
                </a:lnTo>
                <a:close/>
              </a:path>
              <a:path w="4096384" h="836930">
                <a:moveTo>
                  <a:pt x="3214700" y="315315"/>
                </a:moveTo>
                <a:lnTo>
                  <a:pt x="3213777" y="314960"/>
                </a:lnTo>
                <a:lnTo>
                  <a:pt x="3214943" y="314960"/>
                </a:lnTo>
                <a:lnTo>
                  <a:pt x="3214700" y="315315"/>
                </a:lnTo>
                <a:close/>
              </a:path>
              <a:path w="4096384" h="836930">
                <a:moveTo>
                  <a:pt x="3223664" y="318770"/>
                </a:moveTo>
                <a:lnTo>
                  <a:pt x="3214729" y="315326"/>
                </a:lnTo>
                <a:lnTo>
                  <a:pt x="3214943" y="314960"/>
                </a:lnTo>
                <a:lnTo>
                  <a:pt x="3223920" y="314960"/>
                </a:lnTo>
                <a:lnTo>
                  <a:pt x="3223664" y="318770"/>
                </a:lnTo>
                <a:close/>
              </a:path>
              <a:path w="4096384" h="836930">
                <a:moveTo>
                  <a:pt x="3290531" y="321310"/>
                </a:moveTo>
                <a:lnTo>
                  <a:pt x="3290531" y="314960"/>
                </a:lnTo>
                <a:lnTo>
                  <a:pt x="3292888" y="316230"/>
                </a:lnTo>
                <a:lnTo>
                  <a:pt x="3292779" y="317783"/>
                </a:lnTo>
                <a:lnTo>
                  <a:pt x="3292439" y="318663"/>
                </a:lnTo>
                <a:lnTo>
                  <a:pt x="3292154" y="319100"/>
                </a:lnTo>
                <a:lnTo>
                  <a:pt x="3290531" y="321310"/>
                </a:lnTo>
                <a:close/>
              </a:path>
              <a:path w="4096384" h="836930">
                <a:moveTo>
                  <a:pt x="3320976" y="327660"/>
                </a:moveTo>
                <a:lnTo>
                  <a:pt x="3308990" y="327660"/>
                </a:lnTo>
                <a:lnTo>
                  <a:pt x="3313003" y="326390"/>
                </a:lnTo>
                <a:lnTo>
                  <a:pt x="3316677" y="326390"/>
                </a:lnTo>
                <a:lnTo>
                  <a:pt x="3312820" y="321310"/>
                </a:lnTo>
                <a:lnTo>
                  <a:pt x="3290531" y="321310"/>
                </a:lnTo>
                <a:lnTo>
                  <a:pt x="3292317" y="318879"/>
                </a:lnTo>
                <a:lnTo>
                  <a:pt x="3292439" y="318663"/>
                </a:lnTo>
                <a:lnTo>
                  <a:pt x="3292779" y="317783"/>
                </a:lnTo>
                <a:lnTo>
                  <a:pt x="3292888" y="316230"/>
                </a:lnTo>
                <a:lnTo>
                  <a:pt x="3290531" y="314960"/>
                </a:lnTo>
                <a:lnTo>
                  <a:pt x="3296675" y="314960"/>
                </a:lnTo>
                <a:lnTo>
                  <a:pt x="3297464" y="316230"/>
                </a:lnTo>
                <a:lnTo>
                  <a:pt x="3302234" y="318770"/>
                </a:lnTo>
                <a:lnTo>
                  <a:pt x="3316523" y="318770"/>
                </a:lnTo>
                <a:lnTo>
                  <a:pt x="3321391" y="321310"/>
                </a:lnTo>
                <a:lnTo>
                  <a:pt x="3319034" y="323850"/>
                </a:lnTo>
                <a:lnTo>
                  <a:pt x="3320976" y="327660"/>
                </a:lnTo>
                <a:close/>
              </a:path>
              <a:path w="4096384" h="836930">
                <a:moveTo>
                  <a:pt x="3347537" y="320040"/>
                </a:moveTo>
                <a:lnTo>
                  <a:pt x="3345728" y="318663"/>
                </a:lnTo>
                <a:lnTo>
                  <a:pt x="3344355" y="317500"/>
                </a:lnTo>
                <a:lnTo>
                  <a:pt x="3346862" y="314960"/>
                </a:lnTo>
                <a:lnTo>
                  <a:pt x="3348369" y="316230"/>
                </a:lnTo>
                <a:lnTo>
                  <a:pt x="3349554" y="317500"/>
                </a:lnTo>
                <a:lnTo>
                  <a:pt x="3347537" y="320040"/>
                </a:lnTo>
                <a:close/>
              </a:path>
              <a:path w="4096384" h="836930">
                <a:moveTo>
                  <a:pt x="3352448" y="320040"/>
                </a:moveTo>
                <a:lnTo>
                  <a:pt x="3347537" y="320040"/>
                </a:lnTo>
                <a:lnTo>
                  <a:pt x="3349554" y="317500"/>
                </a:lnTo>
                <a:lnTo>
                  <a:pt x="3348369" y="316230"/>
                </a:lnTo>
                <a:lnTo>
                  <a:pt x="3346862" y="314960"/>
                </a:lnTo>
                <a:lnTo>
                  <a:pt x="3353897" y="314960"/>
                </a:lnTo>
                <a:lnTo>
                  <a:pt x="3354145" y="316783"/>
                </a:lnTo>
                <a:lnTo>
                  <a:pt x="3354042" y="317783"/>
                </a:lnTo>
                <a:lnTo>
                  <a:pt x="3352448" y="320040"/>
                </a:lnTo>
                <a:close/>
              </a:path>
              <a:path w="4096384" h="836930">
                <a:moveTo>
                  <a:pt x="3359805" y="318380"/>
                </a:moveTo>
                <a:lnTo>
                  <a:pt x="3361438" y="314960"/>
                </a:lnTo>
                <a:lnTo>
                  <a:pt x="3360122" y="317783"/>
                </a:lnTo>
                <a:lnTo>
                  <a:pt x="3359805" y="318380"/>
                </a:lnTo>
                <a:close/>
              </a:path>
              <a:path w="4096384" h="836930">
                <a:moveTo>
                  <a:pt x="3337774" y="325601"/>
                </a:moveTo>
                <a:lnTo>
                  <a:pt x="3335810" y="323850"/>
                </a:lnTo>
                <a:lnTo>
                  <a:pt x="3332778" y="321310"/>
                </a:lnTo>
                <a:lnTo>
                  <a:pt x="3351551" y="321310"/>
                </a:lnTo>
                <a:lnTo>
                  <a:pt x="3355408" y="320040"/>
                </a:lnTo>
                <a:lnTo>
                  <a:pt x="3361955" y="320040"/>
                </a:lnTo>
                <a:lnTo>
                  <a:pt x="3359810" y="318370"/>
                </a:lnTo>
                <a:lnTo>
                  <a:pt x="3360273" y="317500"/>
                </a:lnTo>
                <a:lnTo>
                  <a:pt x="3361438" y="314960"/>
                </a:lnTo>
                <a:lnTo>
                  <a:pt x="3369978" y="314960"/>
                </a:lnTo>
                <a:lnTo>
                  <a:pt x="3363236" y="322580"/>
                </a:lnTo>
                <a:lnTo>
                  <a:pt x="3348545" y="322580"/>
                </a:lnTo>
                <a:lnTo>
                  <a:pt x="3348041" y="323850"/>
                </a:lnTo>
                <a:lnTo>
                  <a:pt x="3337309" y="323850"/>
                </a:lnTo>
                <a:lnTo>
                  <a:pt x="3337774" y="325601"/>
                </a:lnTo>
                <a:close/>
              </a:path>
              <a:path w="4096384" h="836930">
                <a:moveTo>
                  <a:pt x="3400686" y="325120"/>
                </a:moveTo>
                <a:lnTo>
                  <a:pt x="3398175" y="318842"/>
                </a:lnTo>
                <a:lnTo>
                  <a:pt x="3398056" y="318663"/>
                </a:lnTo>
                <a:lnTo>
                  <a:pt x="3394963" y="314960"/>
                </a:lnTo>
                <a:lnTo>
                  <a:pt x="3401334" y="316230"/>
                </a:lnTo>
                <a:lnTo>
                  <a:pt x="3402588" y="316230"/>
                </a:lnTo>
                <a:lnTo>
                  <a:pt x="3400686" y="325120"/>
                </a:lnTo>
                <a:close/>
              </a:path>
              <a:path w="4096384" h="836930">
                <a:moveTo>
                  <a:pt x="3401334" y="316230"/>
                </a:moveTo>
                <a:lnTo>
                  <a:pt x="3394963" y="314960"/>
                </a:lnTo>
                <a:lnTo>
                  <a:pt x="3401668" y="314960"/>
                </a:lnTo>
                <a:lnTo>
                  <a:pt x="3401334" y="316230"/>
                </a:lnTo>
                <a:close/>
              </a:path>
              <a:path w="4096384" h="836930">
                <a:moveTo>
                  <a:pt x="3402588" y="316230"/>
                </a:moveTo>
                <a:lnTo>
                  <a:pt x="3401334" y="316230"/>
                </a:lnTo>
                <a:lnTo>
                  <a:pt x="3401668" y="314960"/>
                </a:lnTo>
                <a:lnTo>
                  <a:pt x="3402860" y="314960"/>
                </a:lnTo>
                <a:lnTo>
                  <a:pt x="3402588" y="316230"/>
                </a:lnTo>
                <a:close/>
              </a:path>
              <a:path w="4096384" h="836930">
                <a:moveTo>
                  <a:pt x="3403412" y="325120"/>
                </a:moveTo>
                <a:lnTo>
                  <a:pt x="3400686" y="325120"/>
                </a:lnTo>
                <a:lnTo>
                  <a:pt x="3402860" y="314960"/>
                </a:lnTo>
                <a:lnTo>
                  <a:pt x="3412670" y="314960"/>
                </a:lnTo>
                <a:lnTo>
                  <a:pt x="3412315" y="315983"/>
                </a:lnTo>
                <a:lnTo>
                  <a:pt x="3412191" y="317783"/>
                </a:lnTo>
                <a:lnTo>
                  <a:pt x="3412136" y="320040"/>
                </a:lnTo>
                <a:lnTo>
                  <a:pt x="3407391" y="320040"/>
                </a:lnTo>
                <a:lnTo>
                  <a:pt x="3406769" y="321310"/>
                </a:lnTo>
                <a:lnTo>
                  <a:pt x="3402860" y="321310"/>
                </a:lnTo>
                <a:lnTo>
                  <a:pt x="3402960" y="324079"/>
                </a:lnTo>
                <a:lnTo>
                  <a:pt x="3403412" y="325120"/>
                </a:lnTo>
                <a:close/>
              </a:path>
              <a:path w="4096384" h="836930">
                <a:moveTo>
                  <a:pt x="3442148" y="314990"/>
                </a:moveTo>
                <a:close/>
              </a:path>
              <a:path w="4096384" h="836930">
                <a:moveTo>
                  <a:pt x="3442907" y="317500"/>
                </a:moveTo>
                <a:lnTo>
                  <a:pt x="3440576" y="317500"/>
                </a:lnTo>
                <a:lnTo>
                  <a:pt x="3442106" y="315057"/>
                </a:lnTo>
                <a:lnTo>
                  <a:pt x="3442573" y="314960"/>
                </a:lnTo>
                <a:lnTo>
                  <a:pt x="3442907" y="317500"/>
                </a:lnTo>
                <a:close/>
              </a:path>
              <a:path w="4096384" h="836930">
                <a:moveTo>
                  <a:pt x="3451015" y="317500"/>
                </a:moveTo>
                <a:lnTo>
                  <a:pt x="3442907" y="317500"/>
                </a:lnTo>
                <a:lnTo>
                  <a:pt x="3442573" y="314960"/>
                </a:lnTo>
                <a:lnTo>
                  <a:pt x="3447772" y="314960"/>
                </a:lnTo>
                <a:lnTo>
                  <a:pt x="3451015" y="317500"/>
                </a:lnTo>
                <a:close/>
              </a:path>
              <a:path w="4096384" h="836930">
                <a:moveTo>
                  <a:pt x="3452637" y="323850"/>
                </a:moveTo>
                <a:lnTo>
                  <a:pt x="3452580" y="318725"/>
                </a:lnTo>
                <a:lnTo>
                  <a:pt x="3447772" y="314960"/>
                </a:lnTo>
                <a:lnTo>
                  <a:pt x="3460357" y="314960"/>
                </a:lnTo>
                <a:lnTo>
                  <a:pt x="3452637" y="323850"/>
                </a:lnTo>
                <a:close/>
              </a:path>
              <a:path w="4096384" h="836930">
                <a:moveTo>
                  <a:pt x="3528415" y="327660"/>
                </a:moveTo>
                <a:lnTo>
                  <a:pt x="3526733" y="327660"/>
                </a:lnTo>
                <a:lnTo>
                  <a:pt x="3525565" y="325120"/>
                </a:lnTo>
                <a:lnTo>
                  <a:pt x="3528080" y="320102"/>
                </a:lnTo>
                <a:lnTo>
                  <a:pt x="3528194" y="319967"/>
                </a:lnTo>
                <a:lnTo>
                  <a:pt x="3532478" y="316230"/>
                </a:lnTo>
                <a:lnTo>
                  <a:pt x="3536777" y="314960"/>
                </a:lnTo>
                <a:lnTo>
                  <a:pt x="3539128" y="316230"/>
                </a:lnTo>
                <a:lnTo>
                  <a:pt x="3528415" y="327660"/>
                </a:lnTo>
                <a:close/>
              </a:path>
              <a:path w="4096384" h="836930">
                <a:moveTo>
                  <a:pt x="3633332" y="320040"/>
                </a:moveTo>
                <a:lnTo>
                  <a:pt x="3633181" y="320040"/>
                </a:lnTo>
                <a:lnTo>
                  <a:pt x="3629433" y="315326"/>
                </a:lnTo>
                <a:lnTo>
                  <a:pt x="3629307" y="315068"/>
                </a:lnTo>
                <a:lnTo>
                  <a:pt x="3629475" y="314960"/>
                </a:lnTo>
                <a:lnTo>
                  <a:pt x="3667198" y="314960"/>
                </a:lnTo>
                <a:lnTo>
                  <a:pt x="3666571" y="316139"/>
                </a:lnTo>
                <a:lnTo>
                  <a:pt x="3666455" y="316783"/>
                </a:lnTo>
                <a:lnTo>
                  <a:pt x="3666366" y="317500"/>
                </a:lnTo>
                <a:lnTo>
                  <a:pt x="3666700" y="317500"/>
                </a:lnTo>
                <a:lnTo>
                  <a:pt x="3667689" y="318770"/>
                </a:lnTo>
                <a:lnTo>
                  <a:pt x="3633332" y="318770"/>
                </a:lnTo>
                <a:lnTo>
                  <a:pt x="3633332" y="320040"/>
                </a:lnTo>
                <a:close/>
              </a:path>
              <a:path w="4096384" h="836930">
                <a:moveTo>
                  <a:pt x="3669705" y="317500"/>
                </a:moveTo>
                <a:lnTo>
                  <a:pt x="3666366" y="317500"/>
                </a:lnTo>
                <a:lnTo>
                  <a:pt x="3666455" y="316783"/>
                </a:lnTo>
                <a:lnTo>
                  <a:pt x="3666571" y="316139"/>
                </a:lnTo>
                <a:lnTo>
                  <a:pt x="3667198" y="314960"/>
                </a:lnTo>
                <a:lnTo>
                  <a:pt x="3667865" y="314960"/>
                </a:lnTo>
                <a:lnTo>
                  <a:pt x="3668751" y="316297"/>
                </a:lnTo>
                <a:lnTo>
                  <a:pt x="3669705" y="317500"/>
                </a:lnTo>
                <a:close/>
              </a:path>
              <a:path w="4096384" h="836930">
                <a:moveTo>
                  <a:pt x="3926847" y="318770"/>
                </a:moveTo>
                <a:lnTo>
                  <a:pt x="3924182" y="318770"/>
                </a:lnTo>
                <a:lnTo>
                  <a:pt x="3922072" y="317551"/>
                </a:lnTo>
                <a:lnTo>
                  <a:pt x="3921982" y="316230"/>
                </a:lnTo>
                <a:lnTo>
                  <a:pt x="3923841" y="314960"/>
                </a:lnTo>
                <a:lnTo>
                  <a:pt x="3926506" y="314960"/>
                </a:lnTo>
                <a:lnTo>
                  <a:pt x="3926847" y="318770"/>
                </a:lnTo>
                <a:close/>
              </a:path>
              <a:path w="4096384" h="836930">
                <a:moveTo>
                  <a:pt x="3929355" y="318770"/>
                </a:moveTo>
                <a:lnTo>
                  <a:pt x="3926847" y="318770"/>
                </a:lnTo>
                <a:lnTo>
                  <a:pt x="3926506" y="314960"/>
                </a:lnTo>
                <a:lnTo>
                  <a:pt x="3977482" y="314960"/>
                </a:lnTo>
                <a:lnTo>
                  <a:pt x="3976215" y="316230"/>
                </a:lnTo>
                <a:lnTo>
                  <a:pt x="3936400" y="316230"/>
                </a:lnTo>
                <a:lnTo>
                  <a:pt x="3929355" y="318770"/>
                </a:lnTo>
                <a:close/>
              </a:path>
              <a:path w="4096384" h="836930">
                <a:moveTo>
                  <a:pt x="3979655" y="317500"/>
                </a:moveTo>
                <a:lnTo>
                  <a:pt x="3974948" y="317500"/>
                </a:lnTo>
                <a:lnTo>
                  <a:pt x="3977482" y="314960"/>
                </a:lnTo>
                <a:lnTo>
                  <a:pt x="3978313" y="314960"/>
                </a:lnTo>
                <a:lnTo>
                  <a:pt x="3979870" y="316139"/>
                </a:lnTo>
                <a:lnTo>
                  <a:pt x="3979844" y="316783"/>
                </a:lnTo>
                <a:lnTo>
                  <a:pt x="3979655" y="317500"/>
                </a:lnTo>
                <a:close/>
              </a:path>
              <a:path w="4096384" h="836930">
                <a:moveTo>
                  <a:pt x="3440576" y="317500"/>
                </a:moveTo>
                <a:lnTo>
                  <a:pt x="3435193" y="317500"/>
                </a:lnTo>
                <a:lnTo>
                  <a:pt x="3442148" y="314990"/>
                </a:lnTo>
                <a:lnTo>
                  <a:pt x="3440576" y="317500"/>
                </a:lnTo>
                <a:close/>
              </a:path>
              <a:path w="4096384" h="836930">
                <a:moveTo>
                  <a:pt x="3185992" y="328930"/>
                </a:moveTo>
                <a:lnTo>
                  <a:pt x="3183100" y="328930"/>
                </a:lnTo>
                <a:lnTo>
                  <a:pt x="3181872" y="315052"/>
                </a:lnTo>
                <a:lnTo>
                  <a:pt x="3193328" y="323850"/>
                </a:lnTo>
                <a:lnTo>
                  <a:pt x="3193479" y="323850"/>
                </a:lnTo>
                <a:lnTo>
                  <a:pt x="3185992" y="328930"/>
                </a:lnTo>
                <a:close/>
              </a:path>
              <a:path w="4096384" h="836930">
                <a:moveTo>
                  <a:pt x="3332041" y="320040"/>
                </a:moveTo>
                <a:lnTo>
                  <a:pt x="3323899" y="320040"/>
                </a:lnTo>
                <a:lnTo>
                  <a:pt x="3327316" y="315057"/>
                </a:lnTo>
                <a:lnTo>
                  <a:pt x="3328921" y="317500"/>
                </a:lnTo>
                <a:lnTo>
                  <a:pt x="3333994" y="317500"/>
                </a:lnTo>
                <a:lnTo>
                  <a:pt x="3332041" y="320040"/>
                </a:lnTo>
                <a:close/>
              </a:path>
              <a:path w="4096384" h="836930">
                <a:moveTo>
                  <a:pt x="3053354" y="326390"/>
                </a:moveTo>
                <a:lnTo>
                  <a:pt x="3048823" y="326390"/>
                </a:lnTo>
                <a:lnTo>
                  <a:pt x="3058219" y="316230"/>
                </a:lnTo>
                <a:lnTo>
                  <a:pt x="3061067" y="316230"/>
                </a:lnTo>
                <a:lnTo>
                  <a:pt x="3063977" y="315068"/>
                </a:lnTo>
                <a:lnTo>
                  <a:pt x="3063959" y="315326"/>
                </a:lnTo>
                <a:lnTo>
                  <a:pt x="3057208" y="323850"/>
                </a:lnTo>
                <a:lnTo>
                  <a:pt x="3056870" y="323850"/>
                </a:lnTo>
                <a:lnTo>
                  <a:pt x="3055320" y="325151"/>
                </a:lnTo>
                <a:lnTo>
                  <a:pt x="3053354" y="326390"/>
                </a:lnTo>
                <a:close/>
              </a:path>
              <a:path w="4096384" h="836930">
                <a:moveTo>
                  <a:pt x="2904238" y="315862"/>
                </a:moveTo>
                <a:lnTo>
                  <a:pt x="2904089" y="315173"/>
                </a:lnTo>
                <a:lnTo>
                  <a:pt x="2904713" y="315089"/>
                </a:lnTo>
                <a:lnTo>
                  <a:pt x="2904503" y="315695"/>
                </a:lnTo>
                <a:lnTo>
                  <a:pt x="2904238" y="315862"/>
                </a:lnTo>
                <a:close/>
              </a:path>
              <a:path w="4096384" h="836930">
                <a:moveTo>
                  <a:pt x="3633181" y="320040"/>
                </a:moveTo>
                <a:lnTo>
                  <a:pt x="3621605" y="320040"/>
                </a:lnTo>
                <a:lnTo>
                  <a:pt x="3629255" y="315102"/>
                </a:lnTo>
                <a:lnTo>
                  <a:pt x="3633181" y="320040"/>
                </a:lnTo>
                <a:close/>
              </a:path>
              <a:path w="4096384" h="836930">
                <a:moveTo>
                  <a:pt x="1408676" y="316783"/>
                </a:moveTo>
                <a:lnTo>
                  <a:pt x="1408439" y="316457"/>
                </a:lnTo>
                <a:lnTo>
                  <a:pt x="1408443" y="315148"/>
                </a:lnTo>
                <a:lnTo>
                  <a:pt x="1408676" y="316783"/>
                </a:lnTo>
                <a:close/>
              </a:path>
              <a:path w="4096384" h="836930">
                <a:moveTo>
                  <a:pt x="2894948" y="321310"/>
                </a:moveTo>
                <a:lnTo>
                  <a:pt x="2894274" y="321310"/>
                </a:lnTo>
                <a:lnTo>
                  <a:pt x="2896290" y="316230"/>
                </a:lnTo>
                <a:lnTo>
                  <a:pt x="2904089" y="315173"/>
                </a:lnTo>
                <a:lnTo>
                  <a:pt x="2904202" y="315695"/>
                </a:lnTo>
                <a:lnTo>
                  <a:pt x="2904207" y="315882"/>
                </a:lnTo>
                <a:lnTo>
                  <a:pt x="2899434" y="318879"/>
                </a:lnTo>
                <a:lnTo>
                  <a:pt x="2894948" y="321310"/>
                </a:lnTo>
                <a:close/>
              </a:path>
              <a:path w="4096384" h="836930">
                <a:moveTo>
                  <a:pt x="3066090" y="325120"/>
                </a:moveTo>
                <a:lnTo>
                  <a:pt x="3056202" y="325120"/>
                </a:lnTo>
                <a:lnTo>
                  <a:pt x="3064009" y="315263"/>
                </a:lnTo>
                <a:lnTo>
                  <a:pt x="3064590" y="318770"/>
                </a:lnTo>
                <a:lnTo>
                  <a:pt x="3071896" y="318770"/>
                </a:lnTo>
                <a:lnTo>
                  <a:pt x="3073286" y="320040"/>
                </a:lnTo>
                <a:lnTo>
                  <a:pt x="3109248" y="320040"/>
                </a:lnTo>
                <a:lnTo>
                  <a:pt x="3109011" y="321310"/>
                </a:lnTo>
                <a:lnTo>
                  <a:pt x="3095758" y="321310"/>
                </a:lnTo>
                <a:lnTo>
                  <a:pt x="3095601" y="322580"/>
                </a:lnTo>
                <a:lnTo>
                  <a:pt x="3066764" y="322580"/>
                </a:lnTo>
                <a:lnTo>
                  <a:pt x="3066090" y="325120"/>
                </a:lnTo>
                <a:close/>
              </a:path>
              <a:path w="4096384" h="836930">
                <a:moveTo>
                  <a:pt x="3237074" y="326390"/>
                </a:moveTo>
                <a:lnTo>
                  <a:pt x="3230219" y="326390"/>
                </a:lnTo>
                <a:lnTo>
                  <a:pt x="3233672" y="325120"/>
                </a:lnTo>
                <a:lnTo>
                  <a:pt x="3235552" y="322580"/>
                </a:lnTo>
                <a:lnTo>
                  <a:pt x="3209737" y="322580"/>
                </a:lnTo>
                <a:lnTo>
                  <a:pt x="3214700" y="315315"/>
                </a:lnTo>
                <a:lnTo>
                  <a:pt x="3223664" y="318770"/>
                </a:lnTo>
                <a:lnTo>
                  <a:pt x="3234944" y="318770"/>
                </a:lnTo>
                <a:lnTo>
                  <a:pt x="3234383" y="320040"/>
                </a:lnTo>
                <a:lnTo>
                  <a:pt x="3248310" y="320040"/>
                </a:lnTo>
                <a:lnTo>
                  <a:pt x="3245776" y="321310"/>
                </a:lnTo>
                <a:lnTo>
                  <a:pt x="3239923" y="321310"/>
                </a:lnTo>
                <a:lnTo>
                  <a:pt x="3237074" y="326390"/>
                </a:lnTo>
                <a:close/>
              </a:path>
              <a:path w="4096384" h="836930">
                <a:moveTo>
                  <a:pt x="1529468" y="317500"/>
                </a:moveTo>
                <a:lnTo>
                  <a:pt x="1530258" y="315326"/>
                </a:lnTo>
                <a:lnTo>
                  <a:pt x="1529998" y="317299"/>
                </a:lnTo>
                <a:lnTo>
                  <a:pt x="1529468" y="317500"/>
                </a:lnTo>
                <a:close/>
              </a:path>
              <a:path w="4096384" h="836930">
                <a:moveTo>
                  <a:pt x="2904318" y="316230"/>
                </a:moveTo>
                <a:lnTo>
                  <a:pt x="2904238" y="315862"/>
                </a:lnTo>
                <a:lnTo>
                  <a:pt x="2904503" y="315695"/>
                </a:lnTo>
                <a:lnTo>
                  <a:pt x="2904318" y="316230"/>
                </a:lnTo>
                <a:close/>
              </a:path>
              <a:path w="4096384" h="836930">
                <a:moveTo>
                  <a:pt x="2904501" y="325120"/>
                </a:moveTo>
                <a:lnTo>
                  <a:pt x="2894948" y="325120"/>
                </a:lnTo>
                <a:lnTo>
                  <a:pt x="2894948" y="321310"/>
                </a:lnTo>
                <a:lnTo>
                  <a:pt x="2899805" y="318663"/>
                </a:lnTo>
                <a:lnTo>
                  <a:pt x="2904238" y="315862"/>
                </a:lnTo>
                <a:lnTo>
                  <a:pt x="2904318" y="316230"/>
                </a:lnTo>
                <a:lnTo>
                  <a:pt x="2922934" y="316230"/>
                </a:lnTo>
                <a:lnTo>
                  <a:pt x="2923110" y="317500"/>
                </a:lnTo>
                <a:lnTo>
                  <a:pt x="2925959" y="320040"/>
                </a:lnTo>
                <a:lnTo>
                  <a:pt x="2919411" y="320040"/>
                </a:lnTo>
                <a:lnTo>
                  <a:pt x="2919254" y="321310"/>
                </a:lnTo>
                <a:lnTo>
                  <a:pt x="2905176" y="321310"/>
                </a:lnTo>
                <a:lnTo>
                  <a:pt x="2901810" y="323850"/>
                </a:lnTo>
                <a:lnTo>
                  <a:pt x="2904501" y="325120"/>
                </a:lnTo>
                <a:close/>
              </a:path>
              <a:path w="4096384" h="836930">
                <a:moveTo>
                  <a:pt x="1596584" y="317229"/>
                </a:moveTo>
                <a:lnTo>
                  <a:pt x="1596940" y="315882"/>
                </a:lnTo>
                <a:lnTo>
                  <a:pt x="1597270" y="316139"/>
                </a:lnTo>
                <a:lnTo>
                  <a:pt x="1597203" y="316457"/>
                </a:lnTo>
                <a:lnTo>
                  <a:pt x="1596584" y="317229"/>
                </a:lnTo>
                <a:close/>
              </a:path>
              <a:path w="4096384" h="836930">
                <a:moveTo>
                  <a:pt x="1567148" y="320040"/>
                </a:moveTo>
                <a:lnTo>
                  <a:pt x="1565330" y="320040"/>
                </a:lnTo>
                <a:lnTo>
                  <a:pt x="1573497" y="315983"/>
                </a:lnTo>
                <a:lnTo>
                  <a:pt x="1576567" y="317500"/>
                </a:lnTo>
                <a:lnTo>
                  <a:pt x="1593249" y="317500"/>
                </a:lnTo>
                <a:lnTo>
                  <a:pt x="1593456" y="318770"/>
                </a:lnTo>
                <a:lnTo>
                  <a:pt x="1568853" y="318770"/>
                </a:lnTo>
                <a:lnTo>
                  <a:pt x="1567148" y="320040"/>
                </a:lnTo>
                <a:close/>
              </a:path>
              <a:path w="4096384" h="836930">
                <a:moveTo>
                  <a:pt x="1436978" y="316230"/>
                </a:moveTo>
                <a:close/>
              </a:path>
              <a:path w="4096384" h="836930">
                <a:moveTo>
                  <a:pt x="531421" y="323850"/>
                </a:moveTo>
                <a:lnTo>
                  <a:pt x="529581" y="323850"/>
                </a:lnTo>
                <a:lnTo>
                  <a:pt x="526116" y="322658"/>
                </a:lnTo>
                <a:lnTo>
                  <a:pt x="525990" y="322437"/>
                </a:lnTo>
                <a:lnTo>
                  <a:pt x="530419" y="316230"/>
                </a:lnTo>
                <a:lnTo>
                  <a:pt x="532326" y="319843"/>
                </a:lnTo>
                <a:lnTo>
                  <a:pt x="532243" y="322815"/>
                </a:lnTo>
                <a:lnTo>
                  <a:pt x="531421" y="323850"/>
                </a:lnTo>
                <a:close/>
              </a:path>
              <a:path w="4096384" h="836930">
                <a:moveTo>
                  <a:pt x="1353461" y="320040"/>
                </a:moveTo>
                <a:lnTo>
                  <a:pt x="1352289" y="317500"/>
                </a:lnTo>
                <a:lnTo>
                  <a:pt x="1354299" y="316230"/>
                </a:lnTo>
                <a:lnTo>
                  <a:pt x="1353461" y="320040"/>
                </a:lnTo>
                <a:close/>
              </a:path>
              <a:path w="4096384" h="836930">
                <a:moveTo>
                  <a:pt x="1408317" y="316289"/>
                </a:moveTo>
                <a:close/>
              </a:path>
              <a:path w="4096384" h="836930">
                <a:moveTo>
                  <a:pt x="1674146" y="323328"/>
                </a:moveTo>
                <a:lnTo>
                  <a:pt x="1661144" y="316457"/>
                </a:lnTo>
                <a:lnTo>
                  <a:pt x="1661027" y="316289"/>
                </a:lnTo>
                <a:lnTo>
                  <a:pt x="1661217" y="316230"/>
                </a:lnTo>
                <a:lnTo>
                  <a:pt x="1671987" y="316230"/>
                </a:lnTo>
                <a:lnTo>
                  <a:pt x="1673121" y="320040"/>
                </a:lnTo>
                <a:lnTo>
                  <a:pt x="1697427" y="320040"/>
                </a:lnTo>
                <a:lnTo>
                  <a:pt x="1694572" y="321310"/>
                </a:lnTo>
                <a:lnTo>
                  <a:pt x="1674627" y="321310"/>
                </a:lnTo>
                <a:lnTo>
                  <a:pt x="1674784" y="322100"/>
                </a:lnTo>
                <a:lnTo>
                  <a:pt x="1674860" y="322673"/>
                </a:lnTo>
                <a:lnTo>
                  <a:pt x="1674146" y="323328"/>
                </a:lnTo>
                <a:close/>
              </a:path>
              <a:path w="4096384" h="836930">
                <a:moveTo>
                  <a:pt x="1689159" y="318426"/>
                </a:moveTo>
                <a:lnTo>
                  <a:pt x="1690971" y="316230"/>
                </a:lnTo>
                <a:lnTo>
                  <a:pt x="1690382" y="317500"/>
                </a:lnTo>
                <a:lnTo>
                  <a:pt x="1689159" y="318426"/>
                </a:lnTo>
                <a:close/>
              </a:path>
              <a:path w="4096384" h="836930">
                <a:moveTo>
                  <a:pt x="1732207" y="324486"/>
                </a:moveTo>
                <a:lnTo>
                  <a:pt x="1730108" y="323850"/>
                </a:lnTo>
                <a:lnTo>
                  <a:pt x="1741678" y="316230"/>
                </a:lnTo>
                <a:lnTo>
                  <a:pt x="1743020" y="316230"/>
                </a:lnTo>
                <a:lnTo>
                  <a:pt x="1746803" y="318725"/>
                </a:lnTo>
                <a:lnTo>
                  <a:pt x="1746750" y="318879"/>
                </a:lnTo>
                <a:lnTo>
                  <a:pt x="1742679" y="322580"/>
                </a:lnTo>
                <a:lnTo>
                  <a:pt x="1732629" y="322580"/>
                </a:lnTo>
                <a:lnTo>
                  <a:pt x="1732207" y="324486"/>
                </a:lnTo>
                <a:close/>
              </a:path>
              <a:path w="4096384" h="836930">
                <a:moveTo>
                  <a:pt x="1759278" y="317500"/>
                </a:moveTo>
                <a:lnTo>
                  <a:pt x="1760450" y="316230"/>
                </a:lnTo>
                <a:lnTo>
                  <a:pt x="1762127" y="316230"/>
                </a:lnTo>
                <a:lnTo>
                  <a:pt x="1759278" y="317500"/>
                </a:lnTo>
                <a:close/>
              </a:path>
              <a:path w="4096384" h="836930">
                <a:moveTo>
                  <a:pt x="1765649" y="317500"/>
                </a:moveTo>
                <a:lnTo>
                  <a:pt x="1759278" y="317500"/>
                </a:lnTo>
                <a:lnTo>
                  <a:pt x="1762127" y="316230"/>
                </a:lnTo>
                <a:lnTo>
                  <a:pt x="1763654" y="316230"/>
                </a:lnTo>
                <a:lnTo>
                  <a:pt x="1765649" y="31750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46444" y="316230"/>
                </a:lnTo>
                <a:lnTo>
                  <a:pt x="1854655" y="31750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50634" y="318770"/>
                </a:lnTo>
                <a:lnTo>
                  <a:pt x="1854655" y="317500"/>
                </a:lnTo>
                <a:lnTo>
                  <a:pt x="1846444" y="316230"/>
                </a:lnTo>
                <a:lnTo>
                  <a:pt x="1861196" y="316230"/>
                </a:lnTo>
                <a:lnTo>
                  <a:pt x="1862872" y="317500"/>
                </a:lnTo>
                <a:lnTo>
                  <a:pt x="1888854" y="317500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88854" y="317500"/>
                </a:lnTo>
                <a:lnTo>
                  <a:pt x="1890026" y="316230"/>
                </a:lnTo>
                <a:lnTo>
                  <a:pt x="1892541" y="316230"/>
                </a:lnTo>
                <a:lnTo>
                  <a:pt x="1892615" y="316783"/>
                </a:lnTo>
                <a:lnTo>
                  <a:pt x="1892615" y="317551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930761" y="318770"/>
                </a:moveTo>
                <a:lnTo>
                  <a:pt x="1890360" y="318770"/>
                </a:lnTo>
                <a:lnTo>
                  <a:pt x="1892615" y="317551"/>
                </a:lnTo>
                <a:lnTo>
                  <a:pt x="1892615" y="316783"/>
                </a:lnTo>
                <a:lnTo>
                  <a:pt x="1892541" y="316230"/>
                </a:lnTo>
                <a:lnTo>
                  <a:pt x="1928246" y="316230"/>
                </a:lnTo>
                <a:lnTo>
                  <a:pt x="1928410" y="317500"/>
                </a:lnTo>
                <a:lnTo>
                  <a:pt x="1930761" y="318770"/>
                </a:lnTo>
                <a:close/>
              </a:path>
              <a:path w="4096384" h="836930">
                <a:moveTo>
                  <a:pt x="2046756" y="327660"/>
                </a:moveTo>
                <a:lnTo>
                  <a:pt x="2043233" y="325120"/>
                </a:lnTo>
                <a:lnTo>
                  <a:pt x="2038545" y="321310"/>
                </a:lnTo>
                <a:lnTo>
                  <a:pt x="2049775" y="316230"/>
                </a:lnTo>
                <a:lnTo>
                  <a:pt x="2051955" y="316230"/>
                </a:lnTo>
                <a:lnTo>
                  <a:pt x="2051847" y="318954"/>
                </a:lnTo>
                <a:lnTo>
                  <a:pt x="2046756" y="327660"/>
                </a:lnTo>
                <a:close/>
              </a:path>
              <a:path w="4096384" h="836930">
                <a:moveTo>
                  <a:pt x="2045726" y="332740"/>
                </a:moveTo>
                <a:lnTo>
                  <a:pt x="2039043" y="332740"/>
                </a:lnTo>
                <a:lnTo>
                  <a:pt x="2039717" y="327660"/>
                </a:lnTo>
                <a:lnTo>
                  <a:pt x="2046756" y="327660"/>
                </a:lnTo>
                <a:lnTo>
                  <a:pt x="2051847" y="318954"/>
                </a:lnTo>
                <a:lnTo>
                  <a:pt x="2051955" y="316230"/>
                </a:lnTo>
                <a:lnTo>
                  <a:pt x="2061509" y="316230"/>
                </a:lnTo>
                <a:lnTo>
                  <a:pt x="2061625" y="317551"/>
                </a:lnTo>
                <a:lnTo>
                  <a:pt x="2064357" y="318770"/>
                </a:lnTo>
                <a:lnTo>
                  <a:pt x="2079107" y="318770"/>
                </a:lnTo>
                <a:lnTo>
                  <a:pt x="2080447" y="320040"/>
                </a:lnTo>
                <a:lnTo>
                  <a:pt x="2071730" y="320040"/>
                </a:lnTo>
                <a:lnTo>
                  <a:pt x="2071295" y="321310"/>
                </a:lnTo>
                <a:lnTo>
                  <a:pt x="2055471" y="321310"/>
                </a:lnTo>
                <a:lnTo>
                  <a:pt x="2046525" y="331470"/>
                </a:lnTo>
                <a:lnTo>
                  <a:pt x="2045726" y="33274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40790" y="345440"/>
                </a:lnTo>
                <a:lnTo>
                  <a:pt x="2142405" y="344221"/>
                </a:lnTo>
                <a:lnTo>
                  <a:pt x="2142523" y="344085"/>
                </a:lnTo>
                <a:lnTo>
                  <a:pt x="2143979" y="341630"/>
                </a:lnTo>
                <a:lnTo>
                  <a:pt x="2146827" y="341630"/>
                </a:lnTo>
                <a:lnTo>
                  <a:pt x="2146161" y="341024"/>
                </a:lnTo>
                <a:lnTo>
                  <a:pt x="2152477" y="335305"/>
                </a:lnTo>
                <a:lnTo>
                  <a:pt x="2153551" y="331952"/>
                </a:lnTo>
                <a:lnTo>
                  <a:pt x="2153648" y="331379"/>
                </a:lnTo>
                <a:lnTo>
                  <a:pt x="2147836" y="321310"/>
                </a:lnTo>
                <a:lnTo>
                  <a:pt x="2145946" y="316230"/>
                </a:lnTo>
                <a:lnTo>
                  <a:pt x="2148819" y="316230"/>
                </a:lnTo>
                <a:lnTo>
                  <a:pt x="2153043" y="318770"/>
                </a:lnTo>
                <a:lnTo>
                  <a:pt x="2159931" y="318770"/>
                </a:lnTo>
                <a:lnTo>
                  <a:pt x="2157559" y="321310"/>
                </a:lnTo>
                <a:lnTo>
                  <a:pt x="2157219" y="323850"/>
                </a:lnTo>
                <a:lnTo>
                  <a:pt x="2162478" y="330200"/>
                </a:lnTo>
                <a:lnTo>
                  <a:pt x="2160912" y="330200"/>
                </a:lnTo>
                <a:lnTo>
                  <a:pt x="2156855" y="336606"/>
                </a:lnTo>
                <a:lnTo>
                  <a:pt x="2154937" y="340241"/>
                </a:lnTo>
                <a:lnTo>
                  <a:pt x="2155072" y="340495"/>
                </a:lnTo>
                <a:lnTo>
                  <a:pt x="2160817" y="344409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53043" y="318770"/>
                </a:moveTo>
                <a:lnTo>
                  <a:pt x="2148819" y="316230"/>
                </a:lnTo>
                <a:lnTo>
                  <a:pt x="2155209" y="316230"/>
                </a:lnTo>
                <a:lnTo>
                  <a:pt x="2153043" y="318770"/>
                </a:lnTo>
                <a:close/>
              </a:path>
              <a:path w="4096384" h="836930">
                <a:moveTo>
                  <a:pt x="2388377" y="340360"/>
                </a:moveTo>
                <a:lnTo>
                  <a:pt x="2380835" y="340360"/>
                </a:lnTo>
                <a:lnTo>
                  <a:pt x="2386945" y="336606"/>
                </a:lnTo>
                <a:lnTo>
                  <a:pt x="2381844" y="334010"/>
                </a:lnTo>
                <a:lnTo>
                  <a:pt x="2378151" y="332740"/>
                </a:lnTo>
                <a:lnTo>
                  <a:pt x="2388883" y="332740"/>
                </a:lnTo>
                <a:lnTo>
                  <a:pt x="2386993" y="331462"/>
                </a:lnTo>
                <a:lnTo>
                  <a:pt x="2391563" y="328932"/>
                </a:lnTo>
                <a:lnTo>
                  <a:pt x="2391028" y="327914"/>
                </a:lnTo>
                <a:lnTo>
                  <a:pt x="2390994" y="327035"/>
                </a:lnTo>
                <a:lnTo>
                  <a:pt x="2392739" y="316230"/>
                </a:lnTo>
                <a:lnTo>
                  <a:pt x="2396930" y="321310"/>
                </a:lnTo>
                <a:lnTo>
                  <a:pt x="2397480" y="323402"/>
                </a:lnTo>
                <a:lnTo>
                  <a:pt x="2397355" y="324461"/>
                </a:lnTo>
                <a:lnTo>
                  <a:pt x="2396589" y="326390"/>
                </a:lnTo>
                <a:lnTo>
                  <a:pt x="2393911" y="327660"/>
                </a:lnTo>
                <a:lnTo>
                  <a:pt x="2393073" y="327660"/>
                </a:lnTo>
                <a:lnTo>
                  <a:pt x="2392399" y="328930"/>
                </a:lnTo>
                <a:lnTo>
                  <a:pt x="2409277" y="328930"/>
                </a:lnTo>
                <a:lnTo>
                  <a:pt x="2407492" y="331470"/>
                </a:lnTo>
                <a:lnTo>
                  <a:pt x="2397700" y="331470"/>
                </a:lnTo>
                <a:lnTo>
                  <a:pt x="2391397" y="336550"/>
                </a:lnTo>
                <a:lnTo>
                  <a:pt x="2390522" y="337653"/>
                </a:lnTo>
                <a:lnTo>
                  <a:pt x="2389908" y="337813"/>
                </a:lnTo>
                <a:lnTo>
                  <a:pt x="2390054" y="338060"/>
                </a:lnTo>
                <a:lnTo>
                  <a:pt x="2389992" y="338321"/>
                </a:lnTo>
                <a:lnTo>
                  <a:pt x="2388377" y="340360"/>
                </a:lnTo>
                <a:close/>
              </a:path>
              <a:path w="4096384" h="836930">
                <a:moveTo>
                  <a:pt x="2409277" y="328930"/>
                </a:moveTo>
                <a:lnTo>
                  <a:pt x="2392399" y="328930"/>
                </a:lnTo>
                <a:lnTo>
                  <a:pt x="2393073" y="327660"/>
                </a:lnTo>
                <a:lnTo>
                  <a:pt x="2393911" y="327660"/>
                </a:lnTo>
                <a:lnTo>
                  <a:pt x="2396589" y="326390"/>
                </a:lnTo>
                <a:lnTo>
                  <a:pt x="2397355" y="324461"/>
                </a:lnTo>
                <a:lnTo>
                  <a:pt x="2397480" y="323402"/>
                </a:lnTo>
                <a:lnTo>
                  <a:pt x="2396930" y="321310"/>
                </a:lnTo>
                <a:lnTo>
                  <a:pt x="2392739" y="316230"/>
                </a:lnTo>
                <a:lnTo>
                  <a:pt x="2400112" y="316230"/>
                </a:lnTo>
                <a:lnTo>
                  <a:pt x="2399715" y="317229"/>
                </a:lnTo>
                <a:lnTo>
                  <a:pt x="2399833" y="317783"/>
                </a:lnTo>
                <a:lnTo>
                  <a:pt x="2400616" y="318770"/>
                </a:lnTo>
                <a:lnTo>
                  <a:pt x="2410546" y="318770"/>
                </a:lnTo>
                <a:lnTo>
                  <a:pt x="2408493" y="320040"/>
                </a:lnTo>
                <a:lnTo>
                  <a:pt x="2421705" y="320040"/>
                </a:lnTo>
                <a:lnTo>
                  <a:pt x="2419304" y="322580"/>
                </a:lnTo>
                <a:lnTo>
                  <a:pt x="2411512" y="322580"/>
                </a:lnTo>
                <a:lnTo>
                  <a:pt x="2402286" y="326390"/>
                </a:lnTo>
                <a:lnTo>
                  <a:pt x="2410728" y="326390"/>
                </a:lnTo>
                <a:lnTo>
                  <a:pt x="2410133" y="327711"/>
                </a:lnTo>
                <a:lnTo>
                  <a:pt x="2409277" y="328930"/>
                </a:lnTo>
                <a:close/>
              </a:path>
              <a:path w="4096384" h="836930">
                <a:moveTo>
                  <a:pt x="2559527" y="322580"/>
                </a:moveTo>
                <a:lnTo>
                  <a:pt x="2561360" y="317500"/>
                </a:lnTo>
                <a:lnTo>
                  <a:pt x="2562375" y="317500"/>
                </a:lnTo>
                <a:lnTo>
                  <a:pt x="2563200" y="316230"/>
                </a:lnTo>
                <a:lnTo>
                  <a:pt x="2568923" y="316230"/>
                </a:lnTo>
                <a:lnTo>
                  <a:pt x="2559527" y="322580"/>
                </a:lnTo>
                <a:close/>
              </a:path>
              <a:path w="4096384" h="836930">
                <a:moveTo>
                  <a:pt x="2780963" y="321310"/>
                </a:moveTo>
                <a:lnTo>
                  <a:pt x="2776098" y="321310"/>
                </a:lnTo>
                <a:lnTo>
                  <a:pt x="2773364" y="320102"/>
                </a:lnTo>
                <a:lnTo>
                  <a:pt x="2773301" y="319967"/>
                </a:lnTo>
                <a:lnTo>
                  <a:pt x="2775974" y="317500"/>
                </a:lnTo>
                <a:lnTo>
                  <a:pt x="2779920" y="316230"/>
                </a:lnTo>
                <a:lnTo>
                  <a:pt x="2780517" y="317299"/>
                </a:lnTo>
                <a:lnTo>
                  <a:pt x="2780404" y="317783"/>
                </a:lnTo>
                <a:lnTo>
                  <a:pt x="2778670" y="319967"/>
                </a:lnTo>
                <a:lnTo>
                  <a:pt x="2778727" y="320102"/>
                </a:lnTo>
                <a:lnTo>
                  <a:pt x="2780963" y="32131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780963" y="321310"/>
                </a:lnTo>
                <a:lnTo>
                  <a:pt x="2778727" y="320102"/>
                </a:lnTo>
                <a:lnTo>
                  <a:pt x="2778670" y="319967"/>
                </a:lnTo>
                <a:lnTo>
                  <a:pt x="2780404" y="317783"/>
                </a:lnTo>
                <a:lnTo>
                  <a:pt x="2780517" y="317299"/>
                </a:lnTo>
                <a:lnTo>
                  <a:pt x="2779920" y="316230"/>
                </a:lnTo>
                <a:lnTo>
                  <a:pt x="2784819" y="316230"/>
                </a:lnTo>
                <a:lnTo>
                  <a:pt x="2788682" y="318770"/>
                </a:lnTo>
                <a:lnTo>
                  <a:pt x="2831912" y="318770"/>
                </a:lnTo>
                <a:lnTo>
                  <a:pt x="2831237" y="320040"/>
                </a:lnTo>
                <a:lnTo>
                  <a:pt x="2845734" y="320040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83312" y="318770"/>
                </a:moveTo>
                <a:lnTo>
                  <a:pt x="2876182" y="318770"/>
                </a:lnTo>
                <a:lnTo>
                  <a:pt x="2872142" y="317500"/>
                </a:lnTo>
                <a:lnTo>
                  <a:pt x="2867611" y="316230"/>
                </a:lnTo>
                <a:lnTo>
                  <a:pt x="2880680" y="316230"/>
                </a:lnTo>
                <a:lnTo>
                  <a:pt x="2883312" y="318770"/>
                </a:lnTo>
                <a:close/>
              </a:path>
              <a:path w="4096384" h="836930">
                <a:moveTo>
                  <a:pt x="2965672" y="318770"/>
                </a:moveTo>
                <a:lnTo>
                  <a:pt x="2966863" y="316230"/>
                </a:lnTo>
                <a:lnTo>
                  <a:pt x="2967712" y="317299"/>
                </a:lnTo>
                <a:lnTo>
                  <a:pt x="2967782" y="317551"/>
                </a:lnTo>
                <a:lnTo>
                  <a:pt x="2965672" y="318770"/>
                </a:lnTo>
                <a:close/>
              </a:path>
              <a:path w="4096384" h="836930">
                <a:moveTo>
                  <a:pt x="2979249" y="318770"/>
                </a:moveTo>
                <a:lnTo>
                  <a:pt x="2965672" y="318770"/>
                </a:lnTo>
                <a:lnTo>
                  <a:pt x="2967872" y="317500"/>
                </a:lnTo>
                <a:lnTo>
                  <a:pt x="2966863" y="316230"/>
                </a:lnTo>
                <a:lnTo>
                  <a:pt x="2980431" y="316230"/>
                </a:lnTo>
                <a:lnTo>
                  <a:pt x="2979416" y="317500"/>
                </a:lnTo>
                <a:lnTo>
                  <a:pt x="2979249" y="31877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79416" y="317500"/>
                </a:lnTo>
                <a:lnTo>
                  <a:pt x="2980431" y="316230"/>
                </a:lnTo>
                <a:lnTo>
                  <a:pt x="2982113" y="316230"/>
                </a:lnTo>
                <a:lnTo>
                  <a:pt x="2982500" y="317229"/>
                </a:lnTo>
                <a:lnTo>
                  <a:pt x="2982454" y="317783"/>
                </a:lnTo>
                <a:lnTo>
                  <a:pt x="2981930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2992908" y="327660"/>
                </a:moveTo>
                <a:lnTo>
                  <a:pt x="2987653" y="327660"/>
                </a:lnTo>
                <a:lnTo>
                  <a:pt x="2988969" y="322580"/>
                </a:lnTo>
                <a:lnTo>
                  <a:pt x="2984804" y="321310"/>
                </a:lnTo>
                <a:lnTo>
                  <a:pt x="2980948" y="320040"/>
                </a:lnTo>
                <a:lnTo>
                  <a:pt x="2979082" y="320040"/>
                </a:lnTo>
                <a:lnTo>
                  <a:pt x="2981930" y="318770"/>
                </a:lnTo>
                <a:lnTo>
                  <a:pt x="2982454" y="317783"/>
                </a:lnTo>
                <a:lnTo>
                  <a:pt x="2982500" y="317229"/>
                </a:lnTo>
                <a:lnTo>
                  <a:pt x="2982113" y="316230"/>
                </a:lnTo>
                <a:lnTo>
                  <a:pt x="2993841" y="316230"/>
                </a:lnTo>
                <a:lnTo>
                  <a:pt x="2993841" y="318770"/>
                </a:lnTo>
                <a:lnTo>
                  <a:pt x="3032239" y="318770"/>
                </a:lnTo>
                <a:lnTo>
                  <a:pt x="3035596" y="321310"/>
                </a:lnTo>
                <a:lnTo>
                  <a:pt x="2997927" y="321310"/>
                </a:lnTo>
                <a:lnTo>
                  <a:pt x="2994408" y="322580"/>
                </a:lnTo>
                <a:lnTo>
                  <a:pt x="2992908" y="32766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2993841" y="318770"/>
                </a:lnTo>
                <a:lnTo>
                  <a:pt x="2993841" y="316230"/>
                </a:lnTo>
                <a:lnTo>
                  <a:pt x="3019155" y="316230"/>
                </a:lnTo>
                <a:lnTo>
                  <a:pt x="3019646" y="317500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48482" y="318770"/>
                </a:moveTo>
                <a:lnTo>
                  <a:pt x="3044809" y="318770"/>
                </a:lnTo>
                <a:lnTo>
                  <a:pt x="3045483" y="316230"/>
                </a:lnTo>
                <a:lnTo>
                  <a:pt x="3046806" y="316230"/>
                </a:lnTo>
                <a:lnTo>
                  <a:pt x="3048482" y="317500"/>
                </a:lnTo>
                <a:lnTo>
                  <a:pt x="3048482" y="318770"/>
                </a:lnTo>
                <a:close/>
              </a:path>
              <a:path w="4096384" h="836930">
                <a:moveTo>
                  <a:pt x="3055870" y="318770"/>
                </a:moveTo>
                <a:lnTo>
                  <a:pt x="3048482" y="318770"/>
                </a:lnTo>
                <a:lnTo>
                  <a:pt x="3048482" y="317500"/>
                </a:lnTo>
                <a:lnTo>
                  <a:pt x="3046806" y="316230"/>
                </a:lnTo>
                <a:lnTo>
                  <a:pt x="3058219" y="316230"/>
                </a:lnTo>
                <a:lnTo>
                  <a:pt x="3055870" y="318770"/>
                </a:lnTo>
                <a:close/>
              </a:path>
              <a:path w="4096384" h="836930">
                <a:moveTo>
                  <a:pt x="3097775" y="320040"/>
                </a:moveTo>
                <a:lnTo>
                  <a:pt x="3092078" y="320040"/>
                </a:lnTo>
                <a:lnTo>
                  <a:pt x="3087370" y="317500"/>
                </a:lnTo>
                <a:lnTo>
                  <a:pt x="3083173" y="316230"/>
                </a:lnTo>
                <a:lnTo>
                  <a:pt x="3097575" y="316230"/>
                </a:lnTo>
                <a:lnTo>
                  <a:pt x="3097775" y="320040"/>
                </a:lnTo>
                <a:close/>
              </a:path>
              <a:path w="4096384" h="836930">
                <a:moveTo>
                  <a:pt x="3263043" y="318725"/>
                </a:moveTo>
                <a:lnTo>
                  <a:pt x="3263043" y="317500"/>
                </a:lnTo>
                <a:lnTo>
                  <a:pt x="3265551" y="316230"/>
                </a:lnTo>
                <a:lnTo>
                  <a:pt x="3265973" y="316457"/>
                </a:lnTo>
                <a:lnTo>
                  <a:pt x="3263043" y="318725"/>
                </a:lnTo>
                <a:close/>
              </a:path>
              <a:path w="4096384" h="836930">
                <a:moveTo>
                  <a:pt x="3265973" y="316457"/>
                </a:moveTo>
                <a:lnTo>
                  <a:pt x="3265551" y="316230"/>
                </a:lnTo>
                <a:lnTo>
                  <a:pt x="3266267" y="316230"/>
                </a:lnTo>
                <a:lnTo>
                  <a:pt x="3265973" y="316457"/>
                </a:lnTo>
                <a:close/>
              </a:path>
              <a:path w="4096384" h="836930">
                <a:moveTo>
                  <a:pt x="3276288" y="318663"/>
                </a:moveTo>
                <a:lnTo>
                  <a:pt x="3272799" y="316457"/>
                </a:lnTo>
                <a:lnTo>
                  <a:pt x="3272845" y="316329"/>
                </a:lnTo>
                <a:lnTo>
                  <a:pt x="3276113" y="316230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82258" y="322437"/>
                </a:moveTo>
                <a:lnTo>
                  <a:pt x="3276288" y="318663"/>
                </a:lnTo>
                <a:lnTo>
                  <a:pt x="3276113" y="316230"/>
                </a:lnTo>
                <a:lnTo>
                  <a:pt x="3281318" y="316230"/>
                </a:lnTo>
                <a:lnTo>
                  <a:pt x="3282396" y="322100"/>
                </a:lnTo>
                <a:lnTo>
                  <a:pt x="3282258" y="322437"/>
                </a:lnTo>
                <a:close/>
              </a:path>
              <a:path w="4096384" h="836930">
                <a:moveTo>
                  <a:pt x="3328587" y="334010"/>
                </a:moveTo>
                <a:lnTo>
                  <a:pt x="3325922" y="332740"/>
                </a:lnTo>
                <a:lnTo>
                  <a:pt x="3323565" y="332740"/>
                </a:lnTo>
                <a:lnTo>
                  <a:pt x="3319034" y="323850"/>
                </a:lnTo>
                <a:lnTo>
                  <a:pt x="3321391" y="321310"/>
                </a:lnTo>
                <a:lnTo>
                  <a:pt x="3311655" y="316230"/>
                </a:lnTo>
                <a:lnTo>
                  <a:pt x="3318543" y="317500"/>
                </a:lnTo>
                <a:lnTo>
                  <a:pt x="3323899" y="320040"/>
                </a:lnTo>
                <a:lnTo>
                  <a:pt x="3332041" y="320040"/>
                </a:lnTo>
                <a:lnTo>
                  <a:pt x="3329400" y="323402"/>
                </a:lnTo>
                <a:lnTo>
                  <a:pt x="3326905" y="326390"/>
                </a:lnTo>
                <a:lnTo>
                  <a:pt x="3331279" y="330200"/>
                </a:lnTo>
                <a:lnTo>
                  <a:pt x="3333623" y="330200"/>
                </a:lnTo>
                <a:lnTo>
                  <a:pt x="3328587" y="334010"/>
                </a:lnTo>
                <a:close/>
              </a:path>
              <a:path w="4096384" h="836930">
                <a:moveTo>
                  <a:pt x="3323899" y="320040"/>
                </a:moveTo>
                <a:lnTo>
                  <a:pt x="3318543" y="317500"/>
                </a:lnTo>
                <a:lnTo>
                  <a:pt x="3311655" y="316230"/>
                </a:lnTo>
                <a:lnTo>
                  <a:pt x="3326512" y="316230"/>
                </a:lnTo>
                <a:lnTo>
                  <a:pt x="3323899" y="320040"/>
                </a:lnTo>
                <a:close/>
              </a:path>
              <a:path w="4096384" h="836930">
                <a:moveTo>
                  <a:pt x="3494216" y="321310"/>
                </a:moveTo>
                <a:lnTo>
                  <a:pt x="3493024" y="321310"/>
                </a:lnTo>
                <a:lnTo>
                  <a:pt x="3492715" y="319710"/>
                </a:lnTo>
                <a:lnTo>
                  <a:pt x="3492590" y="318663"/>
                </a:lnTo>
                <a:lnTo>
                  <a:pt x="3493882" y="316230"/>
                </a:lnTo>
                <a:lnTo>
                  <a:pt x="3494890" y="316230"/>
                </a:lnTo>
                <a:lnTo>
                  <a:pt x="3495831" y="318663"/>
                </a:lnTo>
                <a:lnTo>
                  <a:pt x="3495752" y="318954"/>
                </a:lnTo>
                <a:lnTo>
                  <a:pt x="3494216" y="321310"/>
                </a:lnTo>
                <a:close/>
              </a:path>
              <a:path w="4096384" h="836930">
                <a:moveTo>
                  <a:pt x="3522742" y="321310"/>
                </a:moveTo>
                <a:lnTo>
                  <a:pt x="3494216" y="321310"/>
                </a:lnTo>
                <a:lnTo>
                  <a:pt x="3495752" y="318954"/>
                </a:lnTo>
                <a:lnTo>
                  <a:pt x="3495831" y="318663"/>
                </a:lnTo>
                <a:lnTo>
                  <a:pt x="3494890" y="316230"/>
                </a:lnTo>
                <a:lnTo>
                  <a:pt x="3516839" y="316230"/>
                </a:lnTo>
                <a:lnTo>
                  <a:pt x="3518315" y="317500"/>
                </a:lnTo>
                <a:lnTo>
                  <a:pt x="3503095" y="317500"/>
                </a:lnTo>
                <a:lnTo>
                  <a:pt x="3512157" y="320040"/>
                </a:lnTo>
                <a:lnTo>
                  <a:pt x="3521266" y="320040"/>
                </a:lnTo>
                <a:lnTo>
                  <a:pt x="3522742" y="32131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516839" y="316230"/>
                </a:lnTo>
                <a:lnTo>
                  <a:pt x="3522201" y="316230"/>
                </a:lnTo>
                <a:lnTo>
                  <a:pt x="3524218" y="31750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09125" y="330200"/>
                </a:moveTo>
                <a:lnTo>
                  <a:pt x="3502761" y="326390"/>
                </a:lnTo>
                <a:lnTo>
                  <a:pt x="3513473" y="326390"/>
                </a:lnTo>
                <a:lnTo>
                  <a:pt x="3514346" y="325297"/>
                </a:lnTo>
                <a:lnTo>
                  <a:pt x="3514407" y="324816"/>
                </a:lnTo>
                <a:lnTo>
                  <a:pt x="3514148" y="323850"/>
                </a:lnTo>
                <a:lnTo>
                  <a:pt x="3513473" y="322580"/>
                </a:lnTo>
                <a:lnTo>
                  <a:pt x="3524218" y="322580"/>
                </a:lnTo>
                <a:lnTo>
                  <a:pt x="3524218" y="317500"/>
                </a:lnTo>
                <a:lnTo>
                  <a:pt x="3522201" y="316230"/>
                </a:lnTo>
                <a:lnTo>
                  <a:pt x="3532478" y="316230"/>
                </a:lnTo>
                <a:lnTo>
                  <a:pt x="3528194" y="319967"/>
                </a:lnTo>
                <a:lnTo>
                  <a:pt x="3528080" y="320102"/>
                </a:lnTo>
                <a:lnTo>
                  <a:pt x="3525565" y="325120"/>
                </a:lnTo>
                <a:lnTo>
                  <a:pt x="3526733" y="327660"/>
                </a:lnTo>
                <a:lnTo>
                  <a:pt x="3523027" y="327660"/>
                </a:lnTo>
                <a:lnTo>
                  <a:pt x="3520853" y="328930"/>
                </a:lnTo>
                <a:lnTo>
                  <a:pt x="3509466" y="328930"/>
                </a:lnTo>
                <a:lnTo>
                  <a:pt x="3509125" y="330200"/>
                </a:lnTo>
                <a:close/>
              </a:path>
              <a:path w="4096384" h="836930">
                <a:moveTo>
                  <a:pt x="3548524" y="322580"/>
                </a:moveTo>
                <a:lnTo>
                  <a:pt x="3544490" y="316230"/>
                </a:lnTo>
                <a:lnTo>
                  <a:pt x="3548190" y="316230"/>
                </a:lnTo>
                <a:lnTo>
                  <a:pt x="3549847" y="317500"/>
                </a:lnTo>
                <a:lnTo>
                  <a:pt x="3550320" y="318663"/>
                </a:lnTo>
                <a:lnTo>
                  <a:pt x="3550266" y="318954"/>
                </a:lnTo>
                <a:lnTo>
                  <a:pt x="3549661" y="320102"/>
                </a:lnTo>
                <a:lnTo>
                  <a:pt x="3548524" y="322580"/>
                </a:lnTo>
                <a:close/>
              </a:path>
              <a:path w="4096384" h="836930">
                <a:moveTo>
                  <a:pt x="3551943" y="322580"/>
                </a:moveTo>
                <a:lnTo>
                  <a:pt x="3548524" y="322580"/>
                </a:lnTo>
                <a:lnTo>
                  <a:pt x="3550017" y="319423"/>
                </a:lnTo>
                <a:lnTo>
                  <a:pt x="3550266" y="318954"/>
                </a:lnTo>
                <a:lnTo>
                  <a:pt x="3550320" y="318663"/>
                </a:lnTo>
                <a:lnTo>
                  <a:pt x="3549847" y="317500"/>
                </a:lnTo>
                <a:lnTo>
                  <a:pt x="3548190" y="316230"/>
                </a:lnTo>
                <a:lnTo>
                  <a:pt x="3555890" y="316230"/>
                </a:lnTo>
                <a:lnTo>
                  <a:pt x="3556432" y="317500"/>
                </a:lnTo>
                <a:lnTo>
                  <a:pt x="3601143" y="317500"/>
                </a:lnTo>
                <a:lnTo>
                  <a:pt x="3600638" y="318770"/>
                </a:lnTo>
                <a:lnTo>
                  <a:pt x="3568979" y="318770"/>
                </a:lnTo>
                <a:lnTo>
                  <a:pt x="3565894" y="321310"/>
                </a:lnTo>
                <a:lnTo>
                  <a:pt x="3552691" y="321310"/>
                </a:lnTo>
                <a:lnTo>
                  <a:pt x="3551943" y="322580"/>
                </a:lnTo>
                <a:close/>
              </a:path>
              <a:path w="4096384" h="836930">
                <a:moveTo>
                  <a:pt x="3600638" y="318770"/>
                </a:moveTo>
                <a:lnTo>
                  <a:pt x="3601647" y="316230"/>
                </a:lnTo>
                <a:lnTo>
                  <a:pt x="3602496" y="317299"/>
                </a:lnTo>
                <a:lnTo>
                  <a:pt x="3602573" y="317551"/>
                </a:lnTo>
                <a:lnTo>
                  <a:pt x="3600638" y="318770"/>
                </a:lnTo>
                <a:close/>
              </a:path>
              <a:path w="4096384" h="836930">
                <a:moveTo>
                  <a:pt x="3587235" y="334010"/>
                </a:moveTo>
                <a:lnTo>
                  <a:pt x="3572993" y="334010"/>
                </a:lnTo>
                <a:lnTo>
                  <a:pt x="3576030" y="331462"/>
                </a:lnTo>
                <a:lnTo>
                  <a:pt x="3577633" y="330355"/>
                </a:lnTo>
                <a:lnTo>
                  <a:pt x="3577759" y="329713"/>
                </a:lnTo>
                <a:lnTo>
                  <a:pt x="3577341" y="327660"/>
                </a:lnTo>
                <a:lnTo>
                  <a:pt x="3569137" y="327660"/>
                </a:lnTo>
                <a:lnTo>
                  <a:pt x="3570442" y="326554"/>
                </a:lnTo>
                <a:lnTo>
                  <a:pt x="3570539" y="324816"/>
                </a:lnTo>
                <a:lnTo>
                  <a:pt x="3570414" y="323628"/>
                </a:lnTo>
                <a:lnTo>
                  <a:pt x="3568979" y="318770"/>
                </a:lnTo>
                <a:lnTo>
                  <a:pt x="3600638" y="318770"/>
                </a:lnTo>
                <a:lnTo>
                  <a:pt x="3602655" y="317500"/>
                </a:lnTo>
                <a:lnTo>
                  <a:pt x="3601647" y="316230"/>
                </a:lnTo>
                <a:lnTo>
                  <a:pt x="3611200" y="316230"/>
                </a:lnTo>
                <a:lnTo>
                  <a:pt x="3614474" y="320040"/>
                </a:lnTo>
                <a:lnTo>
                  <a:pt x="3595799" y="320040"/>
                </a:lnTo>
                <a:lnTo>
                  <a:pt x="3594778" y="322580"/>
                </a:lnTo>
                <a:lnTo>
                  <a:pt x="3590594" y="322580"/>
                </a:lnTo>
                <a:lnTo>
                  <a:pt x="3591936" y="323850"/>
                </a:lnTo>
                <a:lnTo>
                  <a:pt x="3574676" y="323850"/>
                </a:lnTo>
                <a:lnTo>
                  <a:pt x="3583555" y="331470"/>
                </a:lnTo>
                <a:lnTo>
                  <a:pt x="3583882" y="331470"/>
                </a:lnTo>
                <a:lnTo>
                  <a:pt x="3587235" y="334010"/>
                </a:lnTo>
                <a:close/>
              </a:path>
              <a:path w="4096384" h="836930">
                <a:moveTo>
                  <a:pt x="3617748" y="323850"/>
                </a:moveTo>
                <a:lnTo>
                  <a:pt x="3611200" y="316230"/>
                </a:lnTo>
                <a:lnTo>
                  <a:pt x="3615574" y="316230"/>
                </a:lnTo>
                <a:lnTo>
                  <a:pt x="3616248" y="317500"/>
                </a:lnTo>
                <a:lnTo>
                  <a:pt x="3617080" y="317500"/>
                </a:lnTo>
                <a:lnTo>
                  <a:pt x="3617692" y="318663"/>
                </a:lnTo>
                <a:lnTo>
                  <a:pt x="3617748" y="323850"/>
                </a:lnTo>
                <a:close/>
              </a:path>
              <a:path w="4096384" h="836930">
                <a:moveTo>
                  <a:pt x="3631649" y="337820"/>
                </a:moveTo>
                <a:lnTo>
                  <a:pt x="3598307" y="337820"/>
                </a:lnTo>
                <a:lnTo>
                  <a:pt x="3603848" y="330408"/>
                </a:lnTo>
                <a:lnTo>
                  <a:pt x="3603951" y="330147"/>
                </a:lnTo>
                <a:lnTo>
                  <a:pt x="3597633" y="323850"/>
                </a:lnTo>
                <a:lnTo>
                  <a:pt x="3617748" y="323850"/>
                </a:lnTo>
                <a:lnTo>
                  <a:pt x="3617692" y="318663"/>
                </a:lnTo>
                <a:lnTo>
                  <a:pt x="3617080" y="317500"/>
                </a:lnTo>
                <a:lnTo>
                  <a:pt x="3616248" y="317500"/>
                </a:lnTo>
                <a:lnTo>
                  <a:pt x="3615574" y="316230"/>
                </a:lnTo>
                <a:lnTo>
                  <a:pt x="3627508" y="316230"/>
                </a:lnTo>
                <a:lnTo>
                  <a:pt x="3623572" y="318770"/>
                </a:lnTo>
                <a:lnTo>
                  <a:pt x="3618422" y="318770"/>
                </a:lnTo>
                <a:lnTo>
                  <a:pt x="3618515" y="322673"/>
                </a:lnTo>
                <a:lnTo>
                  <a:pt x="3620937" y="325120"/>
                </a:lnTo>
                <a:lnTo>
                  <a:pt x="3634838" y="325120"/>
                </a:lnTo>
                <a:lnTo>
                  <a:pt x="3635689" y="326390"/>
                </a:lnTo>
                <a:lnTo>
                  <a:pt x="3674158" y="326390"/>
                </a:lnTo>
                <a:lnTo>
                  <a:pt x="3674570" y="327660"/>
                </a:lnTo>
                <a:lnTo>
                  <a:pt x="3648425" y="327660"/>
                </a:lnTo>
                <a:lnTo>
                  <a:pt x="3641203" y="330200"/>
                </a:lnTo>
                <a:lnTo>
                  <a:pt x="3640528" y="331470"/>
                </a:lnTo>
                <a:lnTo>
                  <a:pt x="3631649" y="337820"/>
                </a:lnTo>
                <a:close/>
              </a:path>
              <a:path w="4096384" h="836930">
                <a:moveTo>
                  <a:pt x="3708770" y="320040"/>
                </a:moveTo>
                <a:lnTo>
                  <a:pt x="3693003" y="320040"/>
                </a:lnTo>
                <a:lnTo>
                  <a:pt x="3698208" y="316230"/>
                </a:lnTo>
                <a:lnTo>
                  <a:pt x="3708436" y="316230"/>
                </a:lnTo>
                <a:lnTo>
                  <a:pt x="3708011" y="318426"/>
                </a:lnTo>
                <a:lnTo>
                  <a:pt x="3708065" y="318954"/>
                </a:lnTo>
                <a:lnTo>
                  <a:pt x="3708770" y="320040"/>
                </a:lnTo>
                <a:close/>
              </a:path>
              <a:path w="4096384" h="836930">
                <a:moveTo>
                  <a:pt x="3713458" y="321310"/>
                </a:moveTo>
                <a:lnTo>
                  <a:pt x="3708770" y="320040"/>
                </a:lnTo>
                <a:lnTo>
                  <a:pt x="3708065" y="318954"/>
                </a:lnTo>
                <a:lnTo>
                  <a:pt x="3708011" y="318426"/>
                </a:lnTo>
                <a:lnTo>
                  <a:pt x="3708436" y="316230"/>
                </a:lnTo>
                <a:lnTo>
                  <a:pt x="3709444" y="316230"/>
                </a:lnTo>
                <a:lnTo>
                  <a:pt x="3711284" y="317500"/>
                </a:lnTo>
                <a:lnTo>
                  <a:pt x="3713458" y="32131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15966" y="326390"/>
                </a:lnTo>
                <a:lnTo>
                  <a:pt x="3716732" y="324461"/>
                </a:lnTo>
                <a:lnTo>
                  <a:pt x="3716858" y="323628"/>
                </a:lnTo>
                <a:lnTo>
                  <a:pt x="3715632" y="321310"/>
                </a:lnTo>
                <a:lnTo>
                  <a:pt x="3713458" y="321310"/>
                </a:lnTo>
                <a:lnTo>
                  <a:pt x="3711284" y="317500"/>
                </a:lnTo>
                <a:lnTo>
                  <a:pt x="3709444" y="316230"/>
                </a:lnTo>
                <a:lnTo>
                  <a:pt x="3749000" y="316230"/>
                </a:lnTo>
                <a:lnTo>
                  <a:pt x="3748576" y="318426"/>
                </a:lnTo>
                <a:lnTo>
                  <a:pt x="3748678" y="319100"/>
                </a:lnTo>
                <a:lnTo>
                  <a:pt x="3749157" y="320040"/>
                </a:lnTo>
                <a:lnTo>
                  <a:pt x="3755705" y="320040"/>
                </a:lnTo>
                <a:lnTo>
                  <a:pt x="3754022" y="321310"/>
                </a:lnTo>
                <a:lnTo>
                  <a:pt x="3753925" y="322100"/>
                </a:lnTo>
                <a:lnTo>
                  <a:pt x="3753865" y="323850"/>
                </a:lnTo>
                <a:lnTo>
                  <a:pt x="3728211" y="323850"/>
                </a:lnTo>
                <a:lnTo>
                  <a:pt x="3728885" y="325120"/>
                </a:lnTo>
                <a:lnTo>
                  <a:pt x="3794253" y="325120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750008" y="320040"/>
                </a:moveTo>
                <a:lnTo>
                  <a:pt x="3749157" y="320040"/>
                </a:lnTo>
                <a:lnTo>
                  <a:pt x="3748678" y="319100"/>
                </a:lnTo>
                <a:lnTo>
                  <a:pt x="3748576" y="318426"/>
                </a:lnTo>
                <a:lnTo>
                  <a:pt x="3749000" y="316230"/>
                </a:lnTo>
                <a:lnTo>
                  <a:pt x="3749825" y="316230"/>
                </a:lnTo>
                <a:lnTo>
                  <a:pt x="3750797" y="318663"/>
                </a:lnTo>
                <a:lnTo>
                  <a:pt x="3750719" y="318954"/>
                </a:lnTo>
                <a:lnTo>
                  <a:pt x="3750008" y="320040"/>
                </a:lnTo>
                <a:close/>
              </a:path>
              <a:path w="4096384" h="836930">
                <a:moveTo>
                  <a:pt x="3794253" y="325120"/>
                </a:moveTo>
                <a:lnTo>
                  <a:pt x="3756196" y="325120"/>
                </a:lnTo>
                <a:lnTo>
                  <a:pt x="3759044" y="323850"/>
                </a:lnTo>
                <a:lnTo>
                  <a:pt x="3755705" y="320040"/>
                </a:lnTo>
                <a:lnTo>
                  <a:pt x="3750008" y="320040"/>
                </a:lnTo>
                <a:lnTo>
                  <a:pt x="3750719" y="318954"/>
                </a:lnTo>
                <a:lnTo>
                  <a:pt x="3750797" y="318663"/>
                </a:lnTo>
                <a:lnTo>
                  <a:pt x="3749825" y="316230"/>
                </a:lnTo>
                <a:lnTo>
                  <a:pt x="3788890" y="316230"/>
                </a:lnTo>
                <a:lnTo>
                  <a:pt x="3788627" y="317229"/>
                </a:lnTo>
                <a:lnTo>
                  <a:pt x="3788638" y="317551"/>
                </a:lnTo>
                <a:lnTo>
                  <a:pt x="3790572" y="318770"/>
                </a:lnTo>
                <a:lnTo>
                  <a:pt x="3804474" y="318770"/>
                </a:lnTo>
                <a:lnTo>
                  <a:pt x="3804474" y="322580"/>
                </a:lnTo>
                <a:lnTo>
                  <a:pt x="3796426" y="322580"/>
                </a:lnTo>
                <a:lnTo>
                  <a:pt x="3794253" y="323850"/>
                </a:lnTo>
                <a:lnTo>
                  <a:pt x="3794253" y="325120"/>
                </a:lnTo>
                <a:close/>
              </a:path>
              <a:path w="4096384" h="836930">
                <a:moveTo>
                  <a:pt x="3793238" y="318770"/>
                </a:moveTo>
                <a:lnTo>
                  <a:pt x="3790572" y="318770"/>
                </a:lnTo>
                <a:lnTo>
                  <a:pt x="3788638" y="317551"/>
                </a:lnTo>
                <a:lnTo>
                  <a:pt x="3788627" y="317229"/>
                </a:lnTo>
                <a:lnTo>
                  <a:pt x="3788890" y="316230"/>
                </a:lnTo>
                <a:lnTo>
                  <a:pt x="3791581" y="316230"/>
                </a:lnTo>
                <a:lnTo>
                  <a:pt x="3793578" y="317500"/>
                </a:lnTo>
                <a:lnTo>
                  <a:pt x="3793238" y="318770"/>
                </a:lnTo>
                <a:close/>
              </a:path>
              <a:path w="4096384" h="836930">
                <a:moveTo>
                  <a:pt x="3804474" y="318770"/>
                </a:moveTo>
                <a:lnTo>
                  <a:pt x="3793238" y="318770"/>
                </a:lnTo>
                <a:lnTo>
                  <a:pt x="3793578" y="317500"/>
                </a:lnTo>
                <a:lnTo>
                  <a:pt x="3791581" y="316230"/>
                </a:lnTo>
                <a:lnTo>
                  <a:pt x="3804474" y="316230"/>
                </a:lnTo>
                <a:lnTo>
                  <a:pt x="3804474" y="31877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46727" y="322580"/>
                </a:lnTo>
                <a:lnTo>
                  <a:pt x="3850400" y="321310"/>
                </a:lnTo>
                <a:lnTo>
                  <a:pt x="3851750" y="320040"/>
                </a:lnTo>
                <a:lnTo>
                  <a:pt x="3855717" y="317500"/>
                </a:lnTo>
                <a:lnTo>
                  <a:pt x="3858457" y="316230"/>
                </a:lnTo>
                <a:lnTo>
                  <a:pt x="3856168" y="319967"/>
                </a:lnTo>
                <a:lnTo>
                  <a:pt x="3856057" y="320102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3862154" y="325120"/>
                </a:moveTo>
                <a:lnTo>
                  <a:pt x="3850734" y="325120"/>
                </a:lnTo>
                <a:lnTo>
                  <a:pt x="3856057" y="320102"/>
                </a:lnTo>
                <a:lnTo>
                  <a:pt x="3858457" y="316230"/>
                </a:lnTo>
                <a:lnTo>
                  <a:pt x="3869867" y="316230"/>
                </a:lnTo>
                <a:lnTo>
                  <a:pt x="3867510" y="317500"/>
                </a:lnTo>
                <a:lnTo>
                  <a:pt x="3867629" y="318834"/>
                </a:lnTo>
                <a:lnTo>
                  <a:pt x="3869867" y="320040"/>
                </a:lnTo>
                <a:lnTo>
                  <a:pt x="3875889" y="320040"/>
                </a:lnTo>
                <a:lnTo>
                  <a:pt x="3875139" y="323850"/>
                </a:lnTo>
                <a:lnTo>
                  <a:pt x="3863653" y="323850"/>
                </a:lnTo>
                <a:lnTo>
                  <a:pt x="3862154" y="325120"/>
                </a:lnTo>
                <a:close/>
              </a:path>
              <a:path w="4096384" h="836930">
                <a:moveTo>
                  <a:pt x="3869867" y="320040"/>
                </a:moveTo>
                <a:lnTo>
                  <a:pt x="3867629" y="318834"/>
                </a:lnTo>
                <a:lnTo>
                  <a:pt x="3867510" y="317500"/>
                </a:lnTo>
                <a:lnTo>
                  <a:pt x="3869867" y="316230"/>
                </a:lnTo>
                <a:lnTo>
                  <a:pt x="3871858" y="317500"/>
                </a:lnTo>
                <a:lnTo>
                  <a:pt x="3871744" y="318842"/>
                </a:lnTo>
                <a:lnTo>
                  <a:pt x="3869867" y="320040"/>
                </a:lnTo>
                <a:close/>
              </a:path>
              <a:path w="4096384" h="836930">
                <a:moveTo>
                  <a:pt x="3875889" y="320040"/>
                </a:moveTo>
                <a:lnTo>
                  <a:pt x="3869867" y="320040"/>
                </a:lnTo>
                <a:lnTo>
                  <a:pt x="3871744" y="318842"/>
                </a:lnTo>
                <a:lnTo>
                  <a:pt x="3871858" y="317500"/>
                </a:lnTo>
                <a:lnTo>
                  <a:pt x="3869867" y="316230"/>
                </a:lnTo>
                <a:lnTo>
                  <a:pt x="3909914" y="316230"/>
                </a:lnTo>
                <a:lnTo>
                  <a:pt x="3910006" y="317500"/>
                </a:lnTo>
                <a:lnTo>
                  <a:pt x="3876389" y="317500"/>
                </a:lnTo>
                <a:lnTo>
                  <a:pt x="3875889" y="320040"/>
                </a:lnTo>
                <a:close/>
              </a:path>
              <a:path w="4096384" h="836930">
                <a:moveTo>
                  <a:pt x="3910097" y="318770"/>
                </a:moveTo>
                <a:lnTo>
                  <a:pt x="3909914" y="316230"/>
                </a:lnTo>
                <a:lnTo>
                  <a:pt x="3910763" y="317299"/>
                </a:lnTo>
                <a:lnTo>
                  <a:pt x="3910738" y="317783"/>
                </a:lnTo>
                <a:lnTo>
                  <a:pt x="3910097" y="318770"/>
                </a:lnTo>
                <a:close/>
              </a:path>
              <a:path w="4096384" h="836930">
                <a:moveTo>
                  <a:pt x="3924182" y="318770"/>
                </a:moveTo>
                <a:lnTo>
                  <a:pt x="3910097" y="318770"/>
                </a:lnTo>
                <a:lnTo>
                  <a:pt x="3910922" y="317500"/>
                </a:lnTo>
                <a:lnTo>
                  <a:pt x="3909914" y="316230"/>
                </a:lnTo>
                <a:lnTo>
                  <a:pt x="3921982" y="316230"/>
                </a:lnTo>
                <a:lnTo>
                  <a:pt x="3922072" y="317551"/>
                </a:lnTo>
                <a:lnTo>
                  <a:pt x="3924182" y="318770"/>
                </a:lnTo>
                <a:close/>
              </a:path>
              <a:path w="4096384" h="836930">
                <a:moveTo>
                  <a:pt x="3940257" y="323850"/>
                </a:moveTo>
                <a:lnTo>
                  <a:pt x="3929590" y="318879"/>
                </a:lnTo>
                <a:lnTo>
                  <a:pt x="3929478" y="318725"/>
                </a:lnTo>
                <a:lnTo>
                  <a:pt x="3936400" y="316230"/>
                </a:lnTo>
                <a:lnTo>
                  <a:pt x="3938574" y="316230"/>
                </a:lnTo>
                <a:lnTo>
                  <a:pt x="3939916" y="317500"/>
                </a:lnTo>
                <a:lnTo>
                  <a:pt x="3940150" y="318370"/>
                </a:lnTo>
                <a:lnTo>
                  <a:pt x="3940257" y="323850"/>
                </a:lnTo>
                <a:close/>
              </a:path>
              <a:path w="4096384" h="836930">
                <a:moveTo>
                  <a:pt x="3943439" y="323850"/>
                </a:moveTo>
                <a:lnTo>
                  <a:pt x="3940257" y="323850"/>
                </a:lnTo>
                <a:lnTo>
                  <a:pt x="3940150" y="318370"/>
                </a:lnTo>
                <a:lnTo>
                  <a:pt x="3939916" y="317500"/>
                </a:lnTo>
                <a:lnTo>
                  <a:pt x="3938574" y="316230"/>
                </a:lnTo>
                <a:lnTo>
                  <a:pt x="3947970" y="316230"/>
                </a:lnTo>
                <a:lnTo>
                  <a:pt x="3947970" y="317500"/>
                </a:lnTo>
                <a:lnTo>
                  <a:pt x="3990558" y="317500"/>
                </a:lnTo>
                <a:lnTo>
                  <a:pt x="3990034" y="320040"/>
                </a:lnTo>
                <a:lnTo>
                  <a:pt x="3959540" y="320040"/>
                </a:lnTo>
                <a:lnTo>
                  <a:pt x="3958314" y="322580"/>
                </a:lnTo>
                <a:lnTo>
                  <a:pt x="3943623" y="322580"/>
                </a:lnTo>
                <a:lnTo>
                  <a:pt x="3943439" y="323850"/>
                </a:lnTo>
                <a:close/>
              </a:path>
              <a:path w="4096384" h="836930">
                <a:moveTo>
                  <a:pt x="3951336" y="317500"/>
                </a:moveTo>
                <a:lnTo>
                  <a:pt x="3947970" y="317500"/>
                </a:lnTo>
                <a:lnTo>
                  <a:pt x="3947970" y="316230"/>
                </a:lnTo>
                <a:lnTo>
                  <a:pt x="3951644" y="316230"/>
                </a:lnTo>
                <a:lnTo>
                  <a:pt x="3951336" y="317500"/>
                </a:lnTo>
                <a:close/>
              </a:path>
              <a:path w="4096384" h="836930">
                <a:moveTo>
                  <a:pt x="3974948" y="317500"/>
                </a:moveTo>
                <a:lnTo>
                  <a:pt x="3951336" y="317500"/>
                </a:lnTo>
                <a:lnTo>
                  <a:pt x="3951644" y="316230"/>
                </a:lnTo>
                <a:lnTo>
                  <a:pt x="3976215" y="316230"/>
                </a:lnTo>
                <a:lnTo>
                  <a:pt x="3974948" y="317500"/>
                </a:lnTo>
                <a:close/>
              </a:path>
              <a:path w="4096384" h="836930">
                <a:moveTo>
                  <a:pt x="4060266" y="317500"/>
                </a:moveTo>
                <a:lnTo>
                  <a:pt x="4057267" y="317500"/>
                </a:lnTo>
                <a:lnTo>
                  <a:pt x="4058276" y="316230"/>
                </a:lnTo>
                <a:lnTo>
                  <a:pt x="4060266" y="317500"/>
                </a:lnTo>
                <a:close/>
              </a:path>
              <a:path w="4096384" h="836930">
                <a:moveTo>
                  <a:pt x="4070160" y="330200"/>
                </a:moveTo>
                <a:lnTo>
                  <a:pt x="4064306" y="330200"/>
                </a:lnTo>
                <a:lnTo>
                  <a:pt x="4072020" y="318770"/>
                </a:lnTo>
                <a:lnTo>
                  <a:pt x="4057759" y="318770"/>
                </a:lnTo>
                <a:lnTo>
                  <a:pt x="4060116" y="317500"/>
                </a:lnTo>
                <a:lnTo>
                  <a:pt x="4060266" y="317500"/>
                </a:lnTo>
                <a:lnTo>
                  <a:pt x="4058276" y="316230"/>
                </a:lnTo>
                <a:lnTo>
                  <a:pt x="4095854" y="316230"/>
                </a:lnTo>
                <a:lnTo>
                  <a:pt x="4095854" y="328930"/>
                </a:lnTo>
                <a:lnTo>
                  <a:pt x="4071011" y="328930"/>
                </a:lnTo>
                <a:lnTo>
                  <a:pt x="4070160" y="330200"/>
                </a:lnTo>
                <a:close/>
              </a:path>
              <a:path w="4096384" h="836930">
                <a:moveTo>
                  <a:pt x="1408777" y="317500"/>
                </a:moveTo>
                <a:lnTo>
                  <a:pt x="1405759" y="317500"/>
                </a:lnTo>
                <a:lnTo>
                  <a:pt x="1408300" y="316297"/>
                </a:lnTo>
                <a:lnTo>
                  <a:pt x="1408777" y="317500"/>
                </a:lnTo>
                <a:close/>
              </a:path>
              <a:path w="4096384" h="836930">
                <a:moveTo>
                  <a:pt x="1663398" y="321310"/>
                </a:moveTo>
                <a:lnTo>
                  <a:pt x="1657190" y="317500"/>
                </a:lnTo>
                <a:lnTo>
                  <a:pt x="1660902" y="316329"/>
                </a:lnTo>
                <a:lnTo>
                  <a:pt x="1667922" y="320040"/>
                </a:lnTo>
                <a:lnTo>
                  <a:pt x="1663965" y="320040"/>
                </a:lnTo>
                <a:lnTo>
                  <a:pt x="1663398" y="321310"/>
                </a:lnTo>
                <a:close/>
              </a:path>
              <a:path w="4096384" h="836930">
                <a:moveTo>
                  <a:pt x="1388499" y="317500"/>
                </a:moveTo>
                <a:lnTo>
                  <a:pt x="1385814" y="317500"/>
                </a:lnTo>
                <a:lnTo>
                  <a:pt x="1385814" y="316430"/>
                </a:lnTo>
                <a:lnTo>
                  <a:pt x="1388499" y="317500"/>
                </a:lnTo>
                <a:close/>
              </a:path>
              <a:path w="4096384" h="836930">
                <a:moveTo>
                  <a:pt x="3276296" y="318770"/>
                </a:moveTo>
                <a:lnTo>
                  <a:pt x="3270757" y="318770"/>
                </a:lnTo>
                <a:lnTo>
                  <a:pt x="3272758" y="316431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65885" y="320040"/>
                </a:moveTo>
                <a:lnTo>
                  <a:pt x="3263206" y="318842"/>
                </a:lnTo>
                <a:lnTo>
                  <a:pt x="3263123" y="318663"/>
                </a:lnTo>
                <a:lnTo>
                  <a:pt x="3265973" y="316457"/>
                </a:lnTo>
                <a:lnTo>
                  <a:pt x="3267908" y="317500"/>
                </a:lnTo>
                <a:lnTo>
                  <a:pt x="3268035" y="318378"/>
                </a:lnTo>
                <a:lnTo>
                  <a:pt x="3267965" y="318842"/>
                </a:lnTo>
                <a:lnTo>
                  <a:pt x="3265885" y="320040"/>
                </a:lnTo>
                <a:close/>
              </a:path>
              <a:path w="4096384" h="836930">
                <a:moveTo>
                  <a:pt x="3196539" y="318834"/>
                </a:moveTo>
                <a:lnTo>
                  <a:pt x="3196327" y="318770"/>
                </a:lnTo>
                <a:lnTo>
                  <a:pt x="3196612" y="316644"/>
                </a:lnTo>
                <a:lnTo>
                  <a:pt x="3197519" y="317500"/>
                </a:lnTo>
                <a:lnTo>
                  <a:pt x="3196539" y="318834"/>
                </a:lnTo>
                <a:close/>
              </a:path>
              <a:path w="4096384" h="836930">
                <a:moveTo>
                  <a:pt x="1409196" y="317500"/>
                </a:moveTo>
                <a:lnTo>
                  <a:pt x="1408777" y="317500"/>
                </a:lnTo>
                <a:lnTo>
                  <a:pt x="1408676" y="316783"/>
                </a:lnTo>
                <a:lnTo>
                  <a:pt x="1409196" y="317500"/>
                </a:lnTo>
                <a:close/>
              </a:path>
              <a:path w="4096384" h="836930">
                <a:moveTo>
                  <a:pt x="1597854" y="325120"/>
                </a:moveTo>
                <a:lnTo>
                  <a:pt x="1595673" y="323850"/>
                </a:lnTo>
                <a:lnTo>
                  <a:pt x="1596177" y="321310"/>
                </a:lnTo>
                <a:lnTo>
                  <a:pt x="1594421" y="320102"/>
                </a:lnTo>
                <a:lnTo>
                  <a:pt x="1594389" y="319967"/>
                </a:lnTo>
                <a:lnTo>
                  <a:pt x="1596584" y="317229"/>
                </a:lnTo>
                <a:lnTo>
                  <a:pt x="1596177" y="318770"/>
                </a:lnTo>
                <a:lnTo>
                  <a:pt x="1604559" y="318770"/>
                </a:lnTo>
                <a:lnTo>
                  <a:pt x="1604223" y="320040"/>
                </a:lnTo>
                <a:lnTo>
                  <a:pt x="1601874" y="320040"/>
                </a:lnTo>
                <a:lnTo>
                  <a:pt x="1598522" y="322580"/>
                </a:lnTo>
                <a:lnTo>
                  <a:pt x="1597854" y="325120"/>
                </a:lnTo>
                <a:close/>
              </a:path>
              <a:path w="4096384" h="836930">
                <a:moveTo>
                  <a:pt x="1529972" y="317500"/>
                </a:moveTo>
                <a:lnTo>
                  <a:pt x="1529468" y="317500"/>
                </a:lnTo>
                <a:lnTo>
                  <a:pt x="1529998" y="317299"/>
                </a:lnTo>
                <a:lnTo>
                  <a:pt x="1529972" y="317500"/>
                </a:lnTo>
                <a:close/>
              </a:path>
              <a:path w="4096384" h="836930">
                <a:moveTo>
                  <a:pt x="25867" y="326390"/>
                </a:moveTo>
                <a:lnTo>
                  <a:pt x="32401" y="317500"/>
                </a:lnTo>
                <a:lnTo>
                  <a:pt x="32527" y="319710"/>
                </a:lnTo>
                <a:lnTo>
                  <a:pt x="32572" y="320040"/>
                </a:lnTo>
                <a:lnTo>
                  <a:pt x="40449" y="321310"/>
                </a:lnTo>
                <a:lnTo>
                  <a:pt x="25867" y="326390"/>
                </a:lnTo>
                <a:close/>
              </a:path>
              <a:path w="4096384" h="836930">
                <a:moveTo>
                  <a:pt x="35516" y="328930"/>
                </a:moveTo>
                <a:lnTo>
                  <a:pt x="10276" y="328930"/>
                </a:lnTo>
                <a:lnTo>
                  <a:pt x="12620" y="327660"/>
                </a:lnTo>
                <a:lnTo>
                  <a:pt x="13962" y="326390"/>
                </a:lnTo>
                <a:lnTo>
                  <a:pt x="25890" y="326381"/>
                </a:lnTo>
                <a:lnTo>
                  <a:pt x="36664" y="322643"/>
                </a:lnTo>
                <a:lnTo>
                  <a:pt x="40449" y="321310"/>
                </a:lnTo>
                <a:lnTo>
                  <a:pt x="32572" y="320040"/>
                </a:lnTo>
                <a:lnTo>
                  <a:pt x="32527" y="319710"/>
                </a:lnTo>
                <a:lnTo>
                  <a:pt x="32401" y="317500"/>
                </a:lnTo>
                <a:lnTo>
                  <a:pt x="77372" y="317500"/>
                </a:lnTo>
                <a:lnTo>
                  <a:pt x="77228" y="318770"/>
                </a:lnTo>
                <a:lnTo>
                  <a:pt x="43127" y="318770"/>
                </a:lnTo>
                <a:lnTo>
                  <a:pt x="43127" y="325120"/>
                </a:lnTo>
                <a:lnTo>
                  <a:pt x="40278" y="325120"/>
                </a:lnTo>
                <a:lnTo>
                  <a:pt x="36513" y="327660"/>
                </a:lnTo>
                <a:lnTo>
                  <a:pt x="35516" y="328930"/>
                </a:lnTo>
                <a:close/>
              </a:path>
              <a:path w="4096384" h="836930">
                <a:moveTo>
                  <a:pt x="150577" y="320040"/>
                </a:moveTo>
                <a:lnTo>
                  <a:pt x="144043" y="320040"/>
                </a:lnTo>
                <a:lnTo>
                  <a:pt x="146557" y="317500"/>
                </a:lnTo>
                <a:lnTo>
                  <a:pt x="148731" y="317500"/>
                </a:lnTo>
                <a:lnTo>
                  <a:pt x="150577" y="320040"/>
                </a:lnTo>
                <a:close/>
              </a:path>
              <a:path w="4096384" h="836930">
                <a:moveTo>
                  <a:pt x="151324" y="323121"/>
                </a:moveTo>
                <a:lnTo>
                  <a:pt x="150592" y="320102"/>
                </a:lnTo>
                <a:lnTo>
                  <a:pt x="148731" y="317500"/>
                </a:lnTo>
                <a:lnTo>
                  <a:pt x="152083" y="317500"/>
                </a:lnTo>
                <a:lnTo>
                  <a:pt x="156379" y="322580"/>
                </a:lnTo>
                <a:lnTo>
                  <a:pt x="152254" y="322580"/>
                </a:lnTo>
                <a:lnTo>
                  <a:pt x="151324" y="323121"/>
                </a:lnTo>
                <a:close/>
              </a:path>
              <a:path w="4096384" h="836930">
                <a:moveTo>
                  <a:pt x="389614" y="325120"/>
                </a:moveTo>
                <a:lnTo>
                  <a:pt x="394743" y="320102"/>
                </a:lnTo>
                <a:lnTo>
                  <a:pt x="394764" y="319710"/>
                </a:lnTo>
                <a:lnTo>
                  <a:pt x="394643" y="317500"/>
                </a:lnTo>
                <a:lnTo>
                  <a:pt x="404700" y="322580"/>
                </a:lnTo>
                <a:lnTo>
                  <a:pt x="395985" y="323850"/>
                </a:lnTo>
                <a:lnTo>
                  <a:pt x="389614" y="325120"/>
                </a:lnTo>
                <a:close/>
              </a:path>
              <a:path w="4096384" h="836930">
                <a:moveTo>
                  <a:pt x="612726" y="323850"/>
                </a:moveTo>
                <a:lnTo>
                  <a:pt x="606519" y="323850"/>
                </a:lnTo>
                <a:lnTo>
                  <a:pt x="614900" y="317500"/>
                </a:lnTo>
                <a:lnTo>
                  <a:pt x="613137" y="322815"/>
                </a:lnTo>
                <a:lnTo>
                  <a:pt x="612726" y="323850"/>
                </a:lnTo>
                <a:close/>
              </a:path>
              <a:path w="4096384" h="836930">
                <a:moveTo>
                  <a:pt x="744980" y="323850"/>
                </a:moveTo>
                <a:lnTo>
                  <a:pt x="743468" y="322580"/>
                </a:lnTo>
                <a:lnTo>
                  <a:pt x="742466" y="321310"/>
                </a:lnTo>
                <a:lnTo>
                  <a:pt x="741798" y="317500"/>
                </a:lnTo>
                <a:lnTo>
                  <a:pt x="749505" y="320040"/>
                </a:lnTo>
                <a:lnTo>
                  <a:pt x="746533" y="322673"/>
                </a:lnTo>
                <a:lnTo>
                  <a:pt x="744980" y="32385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44980" y="323850"/>
                </a:lnTo>
                <a:lnTo>
                  <a:pt x="746656" y="322580"/>
                </a:lnTo>
                <a:lnTo>
                  <a:pt x="749505" y="320040"/>
                </a:lnTo>
                <a:lnTo>
                  <a:pt x="741798" y="317500"/>
                </a:lnTo>
                <a:lnTo>
                  <a:pt x="750343" y="31750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191" y="326390"/>
                </a:moveTo>
                <a:lnTo>
                  <a:pt x="760571" y="317500"/>
                </a:lnTo>
                <a:lnTo>
                  <a:pt x="761420" y="321396"/>
                </a:lnTo>
                <a:lnTo>
                  <a:pt x="761511" y="322100"/>
                </a:lnTo>
                <a:lnTo>
                  <a:pt x="761628" y="322673"/>
                </a:lnTo>
                <a:lnTo>
                  <a:pt x="763085" y="325120"/>
                </a:lnTo>
                <a:lnTo>
                  <a:pt x="760905" y="325120"/>
                </a:lnTo>
                <a:lnTo>
                  <a:pt x="753191" y="326390"/>
                </a:lnTo>
                <a:close/>
              </a:path>
              <a:path w="4096384" h="836930">
                <a:moveTo>
                  <a:pt x="774956" y="326390"/>
                </a:moveTo>
                <a:lnTo>
                  <a:pt x="753191" y="326390"/>
                </a:lnTo>
                <a:lnTo>
                  <a:pt x="760905" y="325120"/>
                </a:lnTo>
                <a:lnTo>
                  <a:pt x="763085" y="325120"/>
                </a:lnTo>
                <a:lnTo>
                  <a:pt x="761628" y="322673"/>
                </a:lnTo>
                <a:lnTo>
                  <a:pt x="761511" y="322100"/>
                </a:lnTo>
                <a:lnTo>
                  <a:pt x="761420" y="321396"/>
                </a:lnTo>
                <a:lnTo>
                  <a:pt x="760571" y="317500"/>
                </a:lnTo>
                <a:lnTo>
                  <a:pt x="764925" y="317500"/>
                </a:lnTo>
                <a:lnTo>
                  <a:pt x="769620" y="320040"/>
                </a:lnTo>
                <a:lnTo>
                  <a:pt x="768114" y="320040"/>
                </a:lnTo>
                <a:lnTo>
                  <a:pt x="774956" y="326390"/>
                </a:lnTo>
                <a:close/>
              </a:path>
              <a:path w="4096384" h="836930">
                <a:moveTo>
                  <a:pt x="844043" y="330200"/>
                </a:moveTo>
                <a:lnTo>
                  <a:pt x="844383" y="328932"/>
                </a:lnTo>
                <a:lnTo>
                  <a:pt x="845221" y="325120"/>
                </a:lnTo>
                <a:lnTo>
                  <a:pt x="848908" y="325120"/>
                </a:lnTo>
                <a:lnTo>
                  <a:pt x="849122" y="322673"/>
                </a:lnTo>
                <a:lnTo>
                  <a:pt x="849242" y="317500"/>
                </a:lnTo>
                <a:lnTo>
                  <a:pt x="855112" y="317500"/>
                </a:lnTo>
                <a:lnTo>
                  <a:pt x="854441" y="318770"/>
                </a:lnTo>
                <a:lnTo>
                  <a:pt x="856661" y="318770"/>
                </a:lnTo>
                <a:lnTo>
                  <a:pt x="855761" y="322658"/>
                </a:lnTo>
                <a:lnTo>
                  <a:pt x="855279" y="325120"/>
                </a:lnTo>
                <a:lnTo>
                  <a:pt x="844043" y="330200"/>
                </a:lnTo>
                <a:close/>
              </a:path>
              <a:path w="4096384" h="836930">
                <a:moveTo>
                  <a:pt x="856922" y="317641"/>
                </a:moveTo>
                <a:lnTo>
                  <a:pt x="856955" y="317500"/>
                </a:lnTo>
                <a:lnTo>
                  <a:pt x="857235" y="317500"/>
                </a:lnTo>
                <a:lnTo>
                  <a:pt x="856922" y="317641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45967" y="323850"/>
                </a:lnTo>
                <a:lnTo>
                  <a:pt x="938922" y="323850"/>
                </a:lnTo>
                <a:lnTo>
                  <a:pt x="947807" y="317500"/>
                </a:lnTo>
                <a:lnTo>
                  <a:pt x="947411" y="319494"/>
                </a:lnTo>
                <a:lnTo>
                  <a:pt x="947356" y="321396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124986" y="323850"/>
                </a:moveTo>
                <a:lnTo>
                  <a:pt x="1120127" y="323850"/>
                </a:lnTo>
                <a:lnTo>
                  <a:pt x="1119289" y="322580"/>
                </a:lnTo>
                <a:lnTo>
                  <a:pt x="1118621" y="320040"/>
                </a:lnTo>
                <a:lnTo>
                  <a:pt x="1124318" y="317500"/>
                </a:lnTo>
                <a:lnTo>
                  <a:pt x="1124859" y="320587"/>
                </a:lnTo>
                <a:lnTo>
                  <a:pt x="1124986" y="323850"/>
                </a:lnTo>
                <a:close/>
              </a:path>
              <a:path w="4096384" h="836930">
                <a:moveTo>
                  <a:pt x="1175614" y="323850"/>
                </a:moveTo>
                <a:lnTo>
                  <a:pt x="1124986" y="323850"/>
                </a:lnTo>
                <a:lnTo>
                  <a:pt x="1124859" y="320587"/>
                </a:lnTo>
                <a:lnTo>
                  <a:pt x="1124318" y="317500"/>
                </a:lnTo>
                <a:lnTo>
                  <a:pt x="1169411" y="317500"/>
                </a:lnTo>
                <a:lnTo>
                  <a:pt x="1173434" y="321310"/>
                </a:lnTo>
                <a:lnTo>
                  <a:pt x="1174272" y="321310"/>
                </a:lnTo>
                <a:lnTo>
                  <a:pt x="1174064" y="322100"/>
                </a:lnTo>
                <a:lnTo>
                  <a:pt x="1174061" y="322673"/>
                </a:lnTo>
                <a:lnTo>
                  <a:pt x="1175614" y="323850"/>
                </a:lnTo>
                <a:close/>
              </a:path>
              <a:path w="4096384" h="836930">
                <a:moveTo>
                  <a:pt x="1188644" y="325120"/>
                </a:moveTo>
                <a:lnTo>
                  <a:pt x="1177290" y="325120"/>
                </a:lnTo>
                <a:lnTo>
                  <a:pt x="1178274" y="320832"/>
                </a:lnTo>
                <a:lnTo>
                  <a:pt x="1178350" y="319967"/>
                </a:lnTo>
                <a:lnTo>
                  <a:pt x="1176616" y="318770"/>
                </a:lnTo>
                <a:lnTo>
                  <a:pt x="1181311" y="318770"/>
                </a:lnTo>
                <a:lnTo>
                  <a:pt x="1187682" y="317500"/>
                </a:lnTo>
                <a:lnTo>
                  <a:pt x="1188030" y="321396"/>
                </a:lnTo>
                <a:lnTo>
                  <a:pt x="1188644" y="325120"/>
                </a:lnTo>
                <a:close/>
              </a:path>
              <a:path w="4096384" h="836930">
                <a:moveTo>
                  <a:pt x="1267134" y="318770"/>
                </a:moveTo>
                <a:lnTo>
                  <a:pt x="1262439" y="317500"/>
                </a:lnTo>
                <a:lnTo>
                  <a:pt x="1266798" y="317500"/>
                </a:lnTo>
                <a:lnTo>
                  <a:pt x="1267134" y="31877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6877" y="317500"/>
                </a:lnTo>
                <a:lnTo>
                  <a:pt x="1396758" y="319967"/>
                </a:lnTo>
                <a:close/>
              </a:path>
              <a:path w="4096384" h="836930">
                <a:moveTo>
                  <a:pt x="1396927" y="319710"/>
                </a:moveTo>
                <a:lnTo>
                  <a:pt x="1396880" y="317500"/>
                </a:lnTo>
                <a:lnTo>
                  <a:pt x="1397798" y="318370"/>
                </a:lnTo>
                <a:lnTo>
                  <a:pt x="1396927" y="319710"/>
                </a:lnTo>
                <a:close/>
              </a:path>
              <a:path w="4096384" h="836930">
                <a:moveTo>
                  <a:pt x="1448844" y="360680"/>
                </a:moveTo>
                <a:lnTo>
                  <a:pt x="1444357" y="359618"/>
                </a:lnTo>
                <a:lnTo>
                  <a:pt x="1454036" y="347980"/>
                </a:lnTo>
                <a:lnTo>
                  <a:pt x="1454370" y="347980"/>
                </a:lnTo>
                <a:lnTo>
                  <a:pt x="1452530" y="344170"/>
                </a:lnTo>
                <a:lnTo>
                  <a:pt x="1449959" y="342953"/>
                </a:lnTo>
                <a:lnTo>
                  <a:pt x="1449915" y="342105"/>
                </a:lnTo>
                <a:lnTo>
                  <a:pt x="1450148" y="339443"/>
                </a:lnTo>
                <a:lnTo>
                  <a:pt x="1450272" y="337712"/>
                </a:lnTo>
                <a:lnTo>
                  <a:pt x="1450399" y="336519"/>
                </a:lnTo>
                <a:lnTo>
                  <a:pt x="1454370" y="334010"/>
                </a:lnTo>
                <a:lnTo>
                  <a:pt x="1454453" y="329989"/>
                </a:lnTo>
                <a:lnTo>
                  <a:pt x="1451358" y="322580"/>
                </a:lnTo>
                <a:lnTo>
                  <a:pt x="1446827" y="320040"/>
                </a:lnTo>
                <a:lnTo>
                  <a:pt x="1445825" y="320040"/>
                </a:lnTo>
                <a:lnTo>
                  <a:pt x="1445802" y="317500"/>
                </a:lnTo>
                <a:lnTo>
                  <a:pt x="1451167" y="320040"/>
                </a:lnTo>
                <a:lnTo>
                  <a:pt x="1456477" y="322011"/>
                </a:lnTo>
                <a:lnTo>
                  <a:pt x="1456551" y="322580"/>
                </a:lnTo>
                <a:lnTo>
                  <a:pt x="1458063" y="323850"/>
                </a:lnTo>
                <a:lnTo>
                  <a:pt x="1460214" y="323850"/>
                </a:lnTo>
                <a:lnTo>
                  <a:pt x="1462498" y="325151"/>
                </a:lnTo>
                <a:lnTo>
                  <a:pt x="1465606" y="326390"/>
                </a:lnTo>
                <a:lnTo>
                  <a:pt x="1470465" y="326390"/>
                </a:lnTo>
                <a:lnTo>
                  <a:pt x="1473259" y="328930"/>
                </a:lnTo>
                <a:lnTo>
                  <a:pt x="1464264" y="328930"/>
                </a:lnTo>
                <a:lnTo>
                  <a:pt x="1464094" y="334010"/>
                </a:lnTo>
                <a:lnTo>
                  <a:pt x="1459399" y="334010"/>
                </a:lnTo>
                <a:lnTo>
                  <a:pt x="1463256" y="336550"/>
                </a:lnTo>
                <a:lnTo>
                  <a:pt x="1455208" y="336550"/>
                </a:lnTo>
                <a:lnTo>
                  <a:pt x="1455208" y="341630"/>
                </a:lnTo>
                <a:lnTo>
                  <a:pt x="1451856" y="341630"/>
                </a:lnTo>
                <a:lnTo>
                  <a:pt x="1456046" y="345440"/>
                </a:lnTo>
                <a:lnTo>
                  <a:pt x="1463426" y="345440"/>
                </a:lnTo>
                <a:lnTo>
                  <a:pt x="1462479" y="347825"/>
                </a:lnTo>
                <a:lnTo>
                  <a:pt x="1462388" y="348013"/>
                </a:lnTo>
                <a:lnTo>
                  <a:pt x="1453532" y="358140"/>
                </a:lnTo>
                <a:lnTo>
                  <a:pt x="1450520" y="358140"/>
                </a:lnTo>
                <a:lnTo>
                  <a:pt x="1450520" y="359410"/>
                </a:lnTo>
                <a:lnTo>
                  <a:pt x="1452026" y="359410"/>
                </a:lnTo>
                <a:lnTo>
                  <a:pt x="1448844" y="360680"/>
                </a:lnTo>
                <a:close/>
              </a:path>
              <a:path w="4096384" h="836930">
                <a:moveTo>
                  <a:pt x="1456477" y="322011"/>
                </a:moveTo>
                <a:lnTo>
                  <a:pt x="1451167" y="320040"/>
                </a:lnTo>
                <a:lnTo>
                  <a:pt x="1445802" y="317500"/>
                </a:lnTo>
                <a:lnTo>
                  <a:pt x="1457978" y="317500"/>
                </a:lnTo>
                <a:lnTo>
                  <a:pt x="1458731" y="320040"/>
                </a:lnTo>
                <a:lnTo>
                  <a:pt x="1457893" y="320040"/>
                </a:lnTo>
                <a:lnTo>
                  <a:pt x="1456387" y="321310"/>
                </a:lnTo>
                <a:lnTo>
                  <a:pt x="1456477" y="322011"/>
                </a:lnTo>
                <a:close/>
              </a:path>
              <a:path w="4096384" h="836930">
                <a:moveTo>
                  <a:pt x="1551259" y="328930"/>
                </a:moveTo>
                <a:lnTo>
                  <a:pt x="1550925" y="325120"/>
                </a:lnTo>
                <a:lnTo>
                  <a:pt x="1552431" y="325120"/>
                </a:lnTo>
                <a:lnTo>
                  <a:pt x="1555777" y="321310"/>
                </a:lnTo>
                <a:lnTo>
                  <a:pt x="1553937" y="321310"/>
                </a:lnTo>
                <a:lnTo>
                  <a:pt x="1555207" y="320102"/>
                </a:lnTo>
                <a:lnTo>
                  <a:pt x="1556117" y="318770"/>
                </a:lnTo>
                <a:lnTo>
                  <a:pt x="1556451" y="317500"/>
                </a:lnTo>
                <a:lnTo>
                  <a:pt x="1557576" y="322100"/>
                </a:lnTo>
                <a:lnTo>
                  <a:pt x="1557624" y="322580"/>
                </a:lnTo>
                <a:lnTo>
                  <a:pt x="1557072" y="323628"/>
                </a:lnTo>
                <a:lnTo>
                  <a:pt x="1556956" y="326390"/>
                </a:lnTo>
                <a:lnTo>
                  <a:pt x="1555273" y="327660"/>
                </a:lnTo>
                <a:lnTo>
                  <a:pt x="1551259" y="328930"/>
                </a:lnTo>
                <a:close/>
              </a:path>
              <a:path w="4096384" h="836930">
                <a:moveTo>
                  <a:pt x="1558625" y="326390"/>
                </a:moveTo>
                <a:lnTo>
                  <a:pt x="1556451" y="317500"/>
                </a:lnTo>
                <a:lnTo>
                  <a:pt x="1563434" y="317500"/>
                </a:lnTo>
                <a:lnTo>
                  <a:pt x="1564662" y="318770"/>
                </a:lnTo>
                <a:lnTo>
                  <a:pt x="1565671" y="318770"/>
                </a:lnTo>
                <a:lnTo>
                  <a:pt x="1565330" y="320040"/>
                </a:lnTo>
                <a:lnTo>
                  <a:pt x="1567148" y="320040"/>
                </a:lnTo>
                <a:lnTo>
                  <a:pt x="1563739" y="322580"/>
                </a:lnTo>
                <a:lnTo>
                  <a:pt x="1561310" y="322580"/>
                </a:lnTo>
                <a:lnTo>
                  <a:pt x="1561814" y="323850"/>
                </a:lnTo>
                <a:lnTo>
                  <a:pt x="1560997" y="324622"/>
                </a:lnTo>
                <a:lnTo>
                  <a:pt x="1558625" y="326390"/>
                </a:lnTo>
                <a:close/>
              </a:path>
              <a:path w="4096384" h="836930">
                <a:moveTo>
                  <a:pt x="2079107" y="318770"/>
                </a:moveTo>
                <a:lnTo>
                  <a:pt x="2076929" y="318770"/>
                </a:lnTo>
                <a:lnTo>
                  <a:pt x="2077767" y="317500"/>
                </a:lnTo>
                <a:lnTo>
                  <a:pt x="2079107" y="318770"/>
                </a:lnTo>
                <a:close/>
              </a:path>
              <a:path w="4096384" h="836930">
                <a:moveTo>
                  <a:pt x="2081787" y="321310"/>
                </a:moveTo>
                <a:lnTo>
                  <a:pt x="2077767" y="317500"/>
                </a:lnTo>
                <a:lnTo>
                  <a:pt x="2081409" y="317500"/>
                </a:lnTo>
                <a:lnTo>
                  <a:pt x="2081787" y="321310"/>
                </a:lnTo>
                <a:close/>
              </a:path>
              <a:path w="4096384" h="836930">
                <a:moveTo>
                  <a:pt x="2097882" y="322580"/>
                </a:moveTo>
                <a:lnTo>
                  <a:pt x="2095531" y="320040"/>
                </a:lnTo>
                <a:lnTo>
                  <a:pt x="2089664" y="320040"/>
                </a:lnTo>
                <a:lnTo>
                  <a:pt x="2092853" y="317500"/>
                </a:lnTo>
                <a:lnTo>
                  <a:pt x="2094025" y="318770"/>
                </a:lnTo>
                <a:lnTo>
                  <a:pt x="2102641" y="318770"/>
                </a:lnTo>
                <a:lnTo>
                  <a:pt x="2101064" y="321310"/>
                </a:lnTo>
                <a:lnTo>
                  <a:pt x="2104587" y="321310"/>
                </a:lnTo>
                <a:lnTo>
                  <a:pt x="2097882" y="322580"/>
                </a:lnTo>
                <a:close/>
              </a:path>
              <a:path w="4096384" h="836930">
                <a:moveTo>
                  <a:pt x="2096369" y="318770"/>
                </a:moveTo>
                <a:lnTo>
                  <a:pt x="2094025" y="318770"/>
                </a:lnTo>
                <a:lnTo>
                  <a:pt x="2092853" y="317500"/>
                </a:lnTo>
                <a:lnTo>
                  <a:pt x="2095742" y="317500"/>
                </a:lnTo>
                <a:lnTo>
                  <a:pt x="2096369" y="318770"/>
                </a:lnTo>
                <a:close/>
              </a:path>
              <a:path w="4096384" h="836930">
                <a:moveTo>
                  <a:pt x="2181027" y="326390"/>
                </a:moveTo>
                <a:lnTo>
                  <a:pt x="2177477" y="326381"/>
                </a:lnTo>
                <a:lnTo>
                  <a:pt x="2173900" y="325297"/>
                </a:lnTo>
                <a:lnTo>
                  <a:pt x="2173983" y="324486"/>
                </a:lnTo>
                <a:lnTo>
                  <a:pt x="2181361" y="317500"/>
                </a:lnTo>
                <a:lnTo>
                  <a:pt x="2181249" y="323850"/>
                </a:lnTo>
                <a:lnTo>
                  <a:pt x="2181027" y="326390"/>
                </a:lnTo>
                <a:close/>
              </a:path>
              <a:path w="4096384" h="836930">
                <a:moveTo>
                  <a:pt x="2478235" y="321310"/>
                </a:moveTo>
                <a:lnTo>
                  <a:pt x="2473861" y="321310"/>
                </a:lnTo>
                <a:lnTo>
                  <a:pt x="2476375" y="317500"/>
                </a:lnTo>
                <a:lnTo>
                  <a:pt x="2478235" y="321310"/>
                </a:lnTo>
                <a:close/>
              </a:path>
              <a:path w="4096384" h="836930">
                <a:moveTo>
                  <a:pt x="2480063" y="328262"/>
                </a:moveTo>
                <a:lnTo>
                  <a:pt x="2478235" y="321310"/>
                </a:lnTo>
                <a:lnTo>
                  <a:pt x="2476375" y="317500"/>
                </a:lnTo>
                <a:lnTo>
                  <a:pt x="2481915" y="317500"/>
                </a:lnTo>
                <a:lnTo>
                  <a:pt x="2481731" y="321310"/>
                </a:lnTo>
                <a:lnTo>
                  <a:pt x="2487271" y="321310"/>
                </a:lnTo>
                <a:lnTo>
                  <a:pt x="2486105" y="322580"/>
                </a:lnTo>
                <a:lnTo>
                  <a:pt x="2485079" y="324816"/>
                </a:lnTo>
                <a:lnTo>
                  <a:pt x="2485183" y="325384"/>
                </a:lnTo>
                <a:lnTo>
                  <a:pt x="2487271" y="327660"/>
                </a:lnTo>
                <a:lnTo>
                  <a:pt x="2480566" y="327660"/>
                </a:lnTo>
                <a:lnTo>
                  <a:pt x="2480063" y="328262"/>
                </a:lnTo>
                <a:close/>
              </a:path>
              <a:path w="4096384" h="836930">
                <a:moveTo>
                  <a:pt x="2831912" y="318770"/>
                </a:moveTo>
                <a:lnTo>
                  <a:pt x="2805092" y="318770"/>
                </a:lnTo>
                <a:lnTo>
                  <a:pt x="2805609" y="317500"/>
                </a:lnTo>
                <a:lnTo>
                  <a:pt x="2834086" y="317500"/>
                </a:lnTo>
                <a:lnTo>
                  <a:pt x="2831912" y="318770"/>
                </a:lnTo>
                <a:close/>
              </a:path>
              <a:path w="4096384" h="836930">
                <a:moveTo>
                  <a:pt x="2846732" y="317551"/>
                </a:moveTo>
                <a:close/>
              </a:path>
              <a:path w="4096384" h="836930">
                <a:moveTo>
                  <a:pt x="3123389" y="327781"/>
                </a:moveTo>
                <a:lnTo>
                  <a:pt x="3117215" y="322580"/>
                </a:lnTo>
                <a:lnTo>
                  <a:pt x="3118381" y="322580"/>
                </a:lnTo>
                <a:lnTo>
                  <a:pt x="3122238" y="317500"/>
                </a:lnTo>
                <a:lnTo>
                  <a:pt x="3123549" y="322437"/>
                </a:lnTo>
                <a:lnTo>
                  <a:pt x="3124519" y="327660"/>
                </a:lnTo>
                <a:lnTo>
                  <a:pt x="3123429" y="327660"/>
                </a:lnTo>
                <a:close/>
              </a:path>
              <a:path w="4096384" h="836930">
                <a:moveTo>
                  <a:pt x="3128303" y="328930"/>
                </a:moveTo>
                <a:lnTo>
                  <a:pt x="3124752" y="328930"/>
                </a:lnTo>
                <a:lnTo>
                  <a:pt x="3123549" y="322437"/>
                </a:lnTo>
                <a:lnTo>
                  <a:pt x="3122238" y="317500"/>
                </a:lnTo>
                <a:lnTo>
                  <a:pt x="3126933" y="317500"/>
                </a:lnTo>
                <a:lnTo>
                  <a:pt x="3126806" y="318482"/>
                </a:lnTo>
                <a:lnTo>
                  <a:pt x="3126927" y="319423"/>
                </a:lnTo>
                <a:lnTo>
                  <a:pt x="3128609" y="326390"/>
                </a:lnTo>
                <a:lnTo>
                  <a:pt x="3134305" y="326390"/>
                </a:lnTo>
                <a:lnTo>
                  <a:pt x="3140394" y="327513"/>
                </a:lnTo>
                <a:lnTo>
                  <a:pt x="3140216" y="327660"/>
                </a:lnTo>
                <a:lnTo>
                  <a:pt x="3127129" y="327660"/>
                </a:lnTo>
                <a:lnTo>
                  <a:pt x="3128303" y="328930"/>
                </a:lnTo>
                <a:close/>
              </a:path>
              <a:path w="4096384" h="836930">
                <a:moveTo>
                  <a:pt x="3512157" y="320040"/>
                </a:moveTo>
                <a:lnTo>
                  <a:pt x="3503095" y="317500"/>
                </a:lnTo>
                <a:lnTo>
                  <a:pt x="3506951" y="317500"/>
                </a:lnTo>
                <a:lnTo>
                  <a:pt x="3512157" y="320040"/>
                </a:lnTo>
                <a:close/>
              </a:path>
              <a:path w="4096384" h="836930">
                <a:moveTo>
                  <a:pt x="3521266" y="320040"/>
                </a:moveTo>
                <a:lnTo>
                  <a:pt x="3512157" y="320040"/>
                </a:lnTo>
                <a:lnTo>
                  <a:pt x="3506951" y="317500"/>
                </a:lnTo>
                <a:lnTo>
                  <a:pt x="3518315" y="317500"/>
                </a:lnTo>
                <a:lnTo>
                  <a:pt x="3521266" y="320040"/>
                </a:lnTo>
                <a:close/>
              </a:path>
              <a:path w="4096384" h="836930">
                <a:moveTo>
                  <a:pt x="3667689" y="318770"/>
                </a:moveTo>
                <a:lnTo>
                  <a:pt x="3666700" y="317500"/>
                </a:lnTo>
                <a:lnTo>
                  <a:pt x="3669372" y="317500"/>
                </a:lnTo>
                <a:lnTo>
                  <a:pt x="3667689" y="318770"/>
                </a:lnTo>
                <a:close/>
              </a:path>
              <a:path w="4096384" h="836930">
                <a:moveTo>
                  <a:pt x="3873881" y="330200"/>
                </a:moveTo>
                <a:lnTo>
                  <a:pt x="3876389" y="317500"/>
                </a:lnTo>
                <a:lnTo>
                  <a:pt x="3879087" y="325120"/>
                </a:lnTo>
                <a:lnTo>
                  <a:pt x="3880095" y="325120"/>
                </a:lnTo>
                <a:lnTo>
                  <a:pt x="3873881" y="330200"/>
                </a:lnTo>
                <a:close/>
              </a:path>
              <a:path w="4096384" h="836930">
                <a:moveTo>
                  <a:pt x="3880936" y="330200"/>
                </a:moveTo>
                <a:lnTo>
                  <a:pt x="3873881" y="330200"/>
                </a:lnTo>
                <a:lnTo>
                  <a:pt x="3880095" y="325120"/>
                </a:lnTo>
                <a:lnTo>
                  <a:pt x="3879087" y="325120"/>
                </a:lnTo>
                <a:lnTo>
                  <a:pt x="3876389" y="317500"/>
                </a:lnTo>
                <a:lnTo>
                  <a:pt x="3884443" y="317500"/>
                </a:lnTo>
                <a:lnTo>
                  <a:pt x="3887625" y="323850"/>
                </a:lnTo>
                <a:lnTo>
                  <a:pt x="3882086" y="323850"/>
                </a:lnTo>
                <a:lnTo>
                  <a:pt x="3880936" y="330200"/>
                </a:lnTo>
                <a:close/>
              </a:path>
              <a:path w="4096384" h="836930">
                <a:moveTo>
                  <a:pt x="3890473" y="327660"/>
                </a:moveTo>
                <a:lnTo>
                  <a:pt x="3887625" y="323850"/>
                </a:lnTo>
                <a:lnTo>
                  <a:pt x="3884443" y="317500"/>
                </a:lnTo>
                <a:lnTo>
                  <a:pt x="3896013" y="322580"/>
                </a:lnTo>
                <a:lnTo>
                  <a:pt x="3890807" y="323850"/>
                </a:lnTo>
                <a:lnTo>
                  <a:pt x="3890473" y="327660"/>
                </a:lnTo>
                <a:close/>
              </a:path>
              <a:path w="4096384" h="836930">
                <a:moveTo>
                  <a:pt x="4018386" y="339090"/>
                </a:moveTo>
                <a:lnTo>
                  <a:pt x="4013181" y="339090"/>
                </a:lnTo>
                <a:lnTo>
                  <a:pt x="4014267" y="337905"/>
                </a:lnTo>
                <a:lnTo>
                  <a:pt x="4014370" y="337653"/>
                </a:lnTo>
                <a:lnTo>
                  <a:pt x="4014496" y="336363"/>
                </a:lnTo>
                <a:lnTo>
                  <a:pt x="4013855" y="332740"/>
                </a:lnTo>
                <a:lnTo>
                  <a:pt x="4005958" y="332740"/>
                </a:lnTo>
                <a:lnTo>
                  <a:pt x="4006854" y="331611"/>
                </a:lnTo>
                <a:lnTo>
                  <a:pt x="4006935" y="331379"/>
                </a:lnTo>
                <a:lnTo>
                  <a:pt x="4005624" y="327660"/>
                </a:lnTo>
                <a:lnTo>
                  <a:pt x="3890473" y="327660"/>
                </a:lnTo>
                <a:lnTo>
                  <a:pt x="3890807" y="323850"/>
                </a:lnTo>
                <a:lnTo>
                  <a:pt x="3896013" y="322580"/>
                </a:lnTo>
                <a:lnTo>
                  <a:pt x="3884443" y="317500"/>
                </a:lnTo>
                <a:lnTo>
                  <a:pt x="3910006" y="317500"/>
                </a:lnTo>
                <a:lnTo>
                  <a:pt x="3910097" y="318770"/>
                </a:lnTo>
                <a:lnTo>
                  <a:pt x="3929355" y="318770"/>
                </a:lnTo>
                <a:lnTo>
                  <a:pt x="3940257" y="323850"/>
                </a:lnTo>
                <a:lnTo>
                  <a:pt x="3957701" y="323850"/>
                </a:lnTo>
                <a:lnTo>
                  <a:pt x="3958866" y="326390"/>
                </a:lnTo>
                <a:lnTo>
                  <a:pt x="4033112" y="326390"/>
                </a:lnTo>
                <a:lnTo>
                  <a:pt x="4028987" y="328930"/>
                </a:lnTo>
                <a:lnTo>
                  <a:pt x="4017528" y="328930"/>
                </a:lnTo>
                <a:lnTo>
                  <a:pt x="4014189" y="334010"/>
                </a:lnTo>
                <a:lnTo>
                  <a:pt x="4046123" y="334010"/>
                </a:lnTo>
                <a:lnTo>
                  <a:pt x="4046752" y="335280"/>
                </a:lnTo>
                <a:lnTo>
                  <a:pt x="4024574" y="335280"/>
                </a:lnTo>
                <a:lnTo>
                  <a:pt x="4018386" y="339090"/>
                </a:lnTo>
                <a:close/>
              </a:path>
              <a:path w="4096384" h="836930">
                <a:moveTo>
                  <a:pt x="3990034" y="320040"/>
                </a:moveTo>
                <a:lnTo>
                  <a:pt x="3990558" y="317500"/>
                </a:lnTo>
                <a:lnTo>
                  <a:pt x="3993065" y="317500"/>
                </a:lnTo>
                <a:lnTo>
                  <a:pt x="3991120" y="318725"/>
                </a:lnTo>
                <a:lnTo>
                  <a:pt x="3990034" y="320040"/>
                </a:lnTo>
                <a:close/>
              </a:path>
              <a:path w="4096384" h="836930">
                <a:moveTo>
                  <a:pt x="4045494" y="332740"/>
                </a:moveTo>
                <a:lnTo>
                  <a:pt x="4033453" y="332740"/>
                </a:lnTo>
                <a:lnTo>
                  <a:pt x="4033556" y="331952"/>
                </a:lnTo>
                <a:lnTo>
                  <a:pt x="4033677" y="329578"/>
                </a:lnTo>
                <a:lnTo>
                  <a:pt x="4033112" y="326390"/>
                </a:lnTo>
                <a:lnTo>
                  <a:pt x="3958866" y="326390"/>
                </a:lnTo>
                <a:lnTo>
                  <a:pt x="3959540" y="320040"/>
                </a:lnTo>
                <a:lnTo>
                  <a:pt x="3990034" y="320040"/>
                </a:lnTo>
                <a:lnTo>
                  <a:pt x="3990998" y="318834"/>
                </a:lnTo>
                <a:lnTo>
                  <a:pt x="3991218" y="318663"/>
                </a:lnTo>
                <a:lnTo>
                  <a:pt x="3993065" y="317500"/>
                </a:lnTo>
                <a:lnTo>
                  <a:pt x="4055919" y="317500"/>
                </a:lnTo>
                <a:lnTo>
                  <a:pt x="4057759" y="318770"/>
                </a:lnTo>
                <a:lnTo>
                  <a:pt x="4072020" y="318770"/>
                </a:lnTo>
                <a:lnTo>
                  <a:pt x="4065533" y="321310"/>
                </a:lnTo>
                <a:lnTo>
                  <a:pt x="4035136" y="321310"/>
                </a:lnTo>
                <a:lnTo>
                  <a:pt x="4035808" y="322580"/>
                </a:lnTo>
                <a:lnTo>
                  <a:pt x="3986027" y="322580"/>
                </a:lnTo>
                <a:lnTo>
                  <a:pt x="3984432" y="323850"/>
                </a:lnTo>
                <a:lnTo>
                  <a:pt x="3970259" y="323850"/>
                </a:lnTo>
                <a:lnTo>
                  <a:pt x="3970259" y="325120"/>
                </a:lnTo>
                <a:lnTo>
                  <a:pt x="4037152" y="325120"/>
                </a:lnTo>
                <a:lnTo>
                  <a:pt x="4040492" y="328930"/>
                </a:lnTo>
                <a:lnTo>
                  <a:pt x="4044270" y="328930"/>
                </a:lnTo>
                <a:lnTo>
                  <a:pt x="4044866" y="331470"/>
                </a:lnTo>
                <a:lnTo>
                  <a:pt x="4045494" y="332740"/>
                </a:lnTo>
                <a:close/>
              </a:path>
              <a:path w="4096384" h="836930">
                <a:moveTo>
                  <a:pt x="4057759" y="318770"/>
                </a:moveTo>
                <a:lnTo>
                  <a:pt x="4055919" y="317500"/>
                </a:lnTo>
                <a:lnTo>
                  <a:pt x="4060116" y="317500"/>
                </a:lnTo>
                <a:lnTo>
                  <a:pt x="4057759" y="318770"/>
                </a:lnTo>
                <a:close/>
              </a:path>
              <a:path w="4096384" h="836930">
                <a:moveTo>
                  <a:pt x="2850187" y="330200"/>
                </a:moveTo>
                <a:lnTo>
                  <a:pt x="2848170" y="323850"/>
                </a:lnTo>
                <a:lnTo>
                  <a:pt x="2846737" y="317783"/>
                </a:lnTo>
                <a:lnTo>
                  <a:pt x="2846732" y="317551"/>
                </a:lnTo>
                <a:lnTo>
                  <a:pt x="2852701" y="322580"/>
                </a:lnTo>
                <a:lnTo>
                  <a:pt x="2853369" y="322580"/>
                </a:lnTo>
                <a:lnTo>
                  <a:pt x="2850187" y="330200"/>
                </a:lnTo>
                <a:close/>
              </a:path>
              <a:path w="4096384" h="836930">
                <a:moveTo>
                  <a:pt x="856661" y="318770"/>
                </a:moveTo>
                <a:lnTo>
                  <a:pt x="854441" y="318770"/>
                </a:lnTo>
                <a:lnTo>
                  <a:pt x="856922" y="317641"/>
                </a:lnTo>
                <a:lnTo>
                  <a:pt x="856661" y="318770"/>
                </a:lnTo>
                <a:close/>
              </a:path>
              <a:path w="4096384" h="836930">
                <a:moveTo>
                  <a:pt x="2858057" y="332740"/>
                </a:moveTo>
                <a:lnTo>
                  <a:pt x="2845164" y="332740"/>
                </a:lnTo>
                <a:lnTo>
                  <a:pt x="2848504" y="327660"/>
                </a:lnTo>
                <a:lnTo>
                  <a:pt x="2840299" y="327660"/>
                </a:lnTo>
                <a:lnTo>
                  <a:pt x="2840334" y="326113"/>
                </a:lnTo>
                <a:lnTo>
                  <a:pt x="2840456" y="323850"/>
                </a:lnTo>
                <a:lnTo>
                  <a:pt x="2837451" y="321310"/>
                </a:lnTo>
                <a:lnTo>
                  <a:pt x="2846821" y="321310"/>
                </a:lnTo>
                <a:lnTo>
                  <a:pt x="2846737" y="317783"/>
                </a:lnTo>
                <a:lnTo>
                  <a:pt x="2848170" y="323850"/>
                </a:lnTo>
                <a:lnTo>
                  <a:pt x="2850187" y="330200"/>
                </a:lnTo>
                <a:lnTo>
                  <a:pt x="2857232" y="330200"/>
                </a:lnTo>
                <a:lnTo>
                  <a:pt x="2858057" y="332740"/>
                </a:lnTo>
                <a:close/>
              </a:path>
              <a:path w="4096384" h="836930">
                <a:moveTo>
                  <a:pt x="1397037" y="324816"/>
                </a:moveTo>
                <a:lnTo>
                  <a:pt x="1396976" y="319636"/>
                </a:lnTo>
                <a:lnTo>
                  <a:pt x="1397806" y="318378"/>
                </a:lnTo>
                <a:lnTo>
                  <a:pt x="1400900" y="321310"/>
                </a:lnTo>
                <a:lnTo>
                  <a:pt x="1402710" y="323850"/>
                </a:lnTo>
                <a:lnTo>
                  <a:pt x="1397548" y="323850"/>
                </a:lnTo>
                <a:lnTo>
                  <a:pt x="1397037" y="324816"/>
                </a:lnTo>
                <a:close/>
              </a:path>
              <a:path w="4096384" h="836930">
                <a:moveTo>
                  <a:pt x="3360309" y="318770"/>
                </a:moveTo>
                <a:lnTo>
                  <a:pt x="3359598" y="318770"/>
                </a:lnTo>
                <a:lnTo>
                  <a:pt x="3359805" y="318380"/>
                </a:lnTo>
                <a:lnTo>
                  <a:pt x="3360309" y="31877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8705" y="318770"/>
                </a:lnTo>
                <a:lnTo>
                  <a:pt x="1689159" y="318426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1497097" y="321310"/>
                </a:moveTo>
                <a:lnTo>
                  <a:pt x="1494770" y="321310"/>
                </a:lnTo>
                <a:lnTo>
                  <a:pt x="1496583" y="318482"/>
                </a:lnTo>
                <a:lnTo>
                  <a:pt x="1497097" y="321310"/>
                </a:lnTo>
                <a:close/>
              </a:path>
              <a:path w="4096384" h="836930">
                <a:moveTo>
                  <a:pt x="3268786" y="347980"/>
                </a:moveTo>
                <a:lnTo>
                  <a:pt x="3264228" y="347980"/>
                </a:lnTo>
                <a:lnTo>
                  <a:pt x="3273779" y="342901"/>
                </a:lnTo>
                <a:lnTo>
                  <a:pt x="3275089" y="340694"/>
                </a:lnTo>
                <a:lnTo>
                  <a:pt x="3275216" y="339851"/>
                </a:lnTo>
                <a:lnTo>
                  <a:pt x="3274753" y="336550"/>
                </a:lnTo>
                <a:lnTo>
                  <a:pt x="3259520" y="336550"/>
                </a:lnTo>
                <a:lnTo>
                  <a:pt x="3262127" y="335251"/>
                </a:lnTo>
                <a:lnTo>
                  <a:pt x="3271765" y="331470"/>
                </a:lnTo>
                <a:lnTo>
                  <a:pt x="3273070" y="326554"/>
                </a:lnTo>
                <a:lnTo>
                  <a:pt x="3275779" y="318770"/>
                </a:lnTo>
                <a:lnTo>
                  <a:pt x="3276296" y="318770"/>
                </a:lnTo>
                <a:lnTo>
                  <a:pt x="3282258" y="322437"/>
                </a:lnTo>
                <a:lnTo>
                  <a:pt x="3281285" y="324816"/>
                </a:lnTo>
                <a:lnTo>
                  <a:pt x="3281275" y="325151"/>
                </a:lnTo>
                <a:lnTo>
                  <a:pt x="3283095" y="325663"/>
                </a:lnTo>
                <a:lnTo>
                  <a:pt x="3283001" y="326390"/>
                </a:lnTo>
                <a:lnTo>
                  <a:pt x="3285679" y="326390"/>
                </a:lnTo>
                <a:lnTo>
                  <a:pt x="3288527" y="327190"/>
                </a:lnTo>
                <a:lnTo>
                  <a:pt x="3287683" y="327660"/>
                </a:lnTo>
                <a:lnTo>
                  <a:pt x="3275465" y="327660"/>
                </a:lnTo>
                <a:lnTo>
                  <a:pt x="3274797" y="328930"/>
                </a:lnTo>
                <a:lnTo>
                  <a:pt x="3273939" y="328930"/>
                </a:lnTo>
                <a:lnTo>
                  <a:pt x="3273360" y="330020"/>
                </a:lnTo>
                <a:lnTo>
                  <a:pt x="3273239" y="330355"/>
                </a:lnTo>
                <a:lnTo>
                  <a:pt x="3272439" y="335280"/>
                </a:lnTo>
                <a:lnTo>
                  <a:pt x="3280827" y="335280"/>
                </a:lnTo>
                <a:lnTo>
                  <a:pt x="3280287" y="337905"/>
                </a:lnTo>
                <a:lnTo>
                  <a:pt x="3279635" y="340360"/>
                </a:lnTo>
                <a:lnTo>
                  <a:pt x="3287132" y="342629"/>
                </a:lnTo>
                <a:lnTo>
                  <a:pt x="3286675" y="342900"/>
                </a:lnTo>
                <a:lnTo>
                  <a:pt x="3275622" y="342900"/>
                </a:lnTo>
                <a:lnTo>
                  <a:pt x="3272930" y="344170"/>
                </a:lnTo>
                <a:lnTo>
                  <a:pt x="3268786" y="347980"/>
                </a:lnTo>
                <a:close/>
              </a:path>
              <a:path w="4096384" h="836930">
                <a:moveTo>
                  <a:pt x="3270566" y="322673"/>
                </a:moveTo>
                <a:lnTo>
                  <a:pt x="3268760" y="321310"/>
                </a:lnTo>
                <a:lnTo>
                  <a:pt x="3259704" y="321310"/>
                </a:lnTo>
                <a:lnTo>
                  <a:pt x="3263043" y="318725"/>
                </a:lnTo>
                <a:lnTo>
                  <a:pt x="3265885" y="320040"/>
                </a:lnTo>
                <a:lnTo>
                  <a:pt x="3274083" y="320040"/>
                </a:lnTo>
                <a:lnTo>
                  <a:pt x="3270566" y="322673"/>
                </a:lnTo>
                <a:close/>
              </a:path>
              <a:path w="4096384" h="836930">
                <a:moveTo>
                  <a:pt x="0" y="330200"/>
                </a:moveTo>
                <a:lnTo>
                  <a:pt x="0" y="323850"/>
                </a:lnTo>
                <a:lnTo>
                  <a:pt x="6753" y="318770"/>
                </a:lnTo>
                <a:lnTo>
                  <a:pt x="7112" y="320102"/>
                </a:lnTo>
                <a:lnTo>
                  <a:pt x="8039" y="322437"/>
                </a:lnTo>
                <a:lnTo>
                  <a:pt x="7972" y="322815"/>
                </a:lnTo>
                <a:lnTo>
                  <a:pt x="7428" y="323850"/>
                </a:lnTo>
                <a:lnTo>
                  <a:pt x="5077" y="325120"/>
                </a:lnTo>
                <a:lnTo>
                  <a:pt x="3055" y="327660"/>
                </a:lnTo>
                <a:lnTo>
                  <a:pt x="0" y="330200"/>
                </a:lnTo>
                <a:close/>
              </a:path>
              <a:path w="4096384" h="836930">
                <a:moveTo>
                  <a:pt x="7061" y="345440"/>
                </a:moveTo>
                <a:lnTo>
                  <a:pt x="4409" y="345440"/>
                </a:lnTo>
                <a:lnTo>
                  <a:pt x="43" y="339153"/>
                </a:lnTo>
                <a:lnTo>
                  <a:pt x="63" y="330147"/>
                </a:lnTo>
                <a:lnTo>
                  <a:pt x="3055" y="327660"/>
                </a:lnTo>
                <a:lnTo>
                  <a:pt x="5077" y="325120"/>
                </a:lnTo>
                <a:lnTo>
                  <a:pt x="7428" y="323850"/>
                </a:lnTo>
                <a:lnTo>
                  <a:pt x="7972" y="322815"/>
                </a:lnTo>
                <a:lnTo>
                  <a:pt x="8039" y="322437"/>
                </a:lnTo>
                <a:lnTo>
                  <a:pt x="7068" y="319967"/>
                </a:lnTo>
                <a:lnTo>
                  <a:pt x="6753" y="318770"/>
                </a:lnTo>
                <a:lnTo>
                  <a:pt x="18821" y="318770"/>
                </a:lnTo>
                <a:lnTo>
                  <a:pt x="17649" y="321310"/>
                </a:lnTo>
                <a:lnTo>
                  <a:pt x="17145" y="325120"/>
                </a:lnTo>
                <a:lnTo>
                  <a:pt x="26800" y="325120"/>
                </a:lnTo>
                <a:lnTo>
                  <a:pt x="25867" y="326390"/>
                </a:lnTo>
                <a:lnTo>
                  <a:pt x="13962" y="326390"/>
                </a:lnTo>
                <a:lnTo>
                  <a:pt x="10276" y="328930"/>
                </a:lnTo>
                <a:lnTo>
                  <a:pt x="35516" y="328930"/>
                </a:lnTo>
                <a:lnTo>
                  <a:pt x="32527" y="332740"/>
                </a:lnTo>
                <a:lnTo>
                  <a:pt x="2399" y="332740"/>
                </a:lnTo>
                <a:lnTo>
                  <a:pt x="4481" y="337820"/>
                </a:lnTo>
                <a:lnTo>
                  <a:pt x="19744" y="337820"/>
                </a:lnTo>
                <a:lnTo>
                  <a:pt x="20497" y="339090"/>
                </a:lnTo>
                <a:lnTo>
                  <a:pt x="12790" y="339090"/>
                </a:lnTo>
                <a:lnTo>
                  <a:pt x="7061" y="345440"/>
                </a:lnTo>
                <a:close/>
              </a:path>
              <a:path w="4096384" h="836930">
                <a:moveTo>
                  <a:pt x="17145" y="325120"/>
                </a:moveTo>
                <a:lnTo>
                  <a:pt x="17649" y="321310"/>
                </a:lnTo>
                <a:lnTo>
                  <a:pt x="18821" y="318770"/>
                </a:lnTo>
                <a:lnTo>
                  <a:pt x="20000" y="318770"/>
                </a:lnTo>
                <a:lnTo>
                  <a:pt x="21335" y="321310"/>
                </a:lnTo>
                <a:lnTo>
                  <a:pt x="21638" y="322437"/>
                </a:lnTo>
                <a:lnTo>
                  <a:pt x="21536" y="322658"/>
                </a:lnTo>
                <a:lnTo>
                  <a:pt x="17145" y="325120"/>
                </a:lnTo>
                <a:close/>
              </a:path>
              <a:path w="4096384" h="836930">
                <a:moveTo>
                  <a:pt x="26800" y="325120"/>
                </a:moveTo>
                <a:lnTo>
                  <a:pt x="17145" y="325120"/>
                </a:lnTo>
                <a:lnTo>
                  <a:pt x="21536" y="322658"/>
                </a:lnTo>
                <a:lnTo>
                  <a:pt x="21638" y="322437"/>
                </a:lnTo>
                <a:lnTo>
                  <a:pt x="21335" y="321310"/>
                </a:lnTo>
                <a:lnTo>
                  <a:pt x="20000" y="318770"/>
                </a:lnTo>
                <a:lnTo>
                  <a:pt x="24097" y="318770"/>
                </a:lnTo>
                <a:lnTo>
                  <a:pt x="25028" y="320040"/>
                </a:lnTo>
                <a:lnTo>
                  <a:pt x="30534" y="320040"/>
                </a:lnTo>
                <a:lnTo>
                  <a:pt x="26800" y="325120"/>
                </a:lnTo>
                <a:close/>
              </a:path>
              <a:path w="4096384" h="836930">
                <a:moveTo>
                  <a:pt x="46440" y="326381"/>
                </a:moveTo>
                <a:lnTo>
                  <a:pt x="43195" y="325717"/>
                </a:lnTo>
                <a:lnTo>
                  <a:pt x="43127" y="318770"/>
                </a:lnTo>
                <a:lnTo>
                  <a:pt x="46479" y="321310"/>
                </a:lnTo>
                <a:lnTo>
                  <a:pt x="50840" y="321310"/>
                </a:lnTo>
                <a:lnTo>
                  <a:pt x="46440" y="326381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43127" y="330200"/>
                </a:lnTo>
                <a:lnTo>
                  <a:pt x="45740" y="327190"/>
                </a:lnTo>
                <a:lnTo>
                  <a:pt x="46479" y="326390"/>
                </a:lnTo>
                <a:lnTo>
                  <a:pt x="50840" y="321310"/>
                </a:lnTo>
                <a:lnTo>
                  <a:pt x="46479" y="321310"/>
                </a:lnTo>
                <a:lnTo>
                  <a:pt x="43127" y="318770"/>
                </a:lnTo>
                <a:lnTo>
                  <a:pt x="77228" y="318770"/>
                </a:lnTo>
                <a:lnTo>
                  <a:pt x="77084" y="320040"/>
                </a:lnTo>
                <a:lnTo>
                  <a:pt x="61068" y="320040"/>
                </a:lnTo>
                <a:lnTo>
                  <a:pt x="57421" y="322580"/>
                </a:lnTo>
                <a:lnTo>
                  <a:pt x="58174" y="323850"/>
                </a:lnTo>
                <a:lnTo>
                  <a:pt x="60876" y="325120"/>
                </a:lnTo>
                <a:lnTo>
                  <a:pt x="61610" y="326390"/>
                </a:lnTo>
                <a:lnTo>
                  <a:pt x="49668" y="326390"/>
                </a:lnTo>
                <a:lnTo>
                  <a:pt x="52185" y="328932"/>
                </a:lnTo>
                <a:lnTo>
                  <a:pt x="53688" y="330200"/>
                </a:lnTo>
                <a:close/>
              </a:path>
              <a:path w="4096384" h="836930">
                <a:moveTo>
                  <a:pt x="133147" y="327660"/>
                </a:moveTo>
                <a:lnTo>
                  <a:pt x="122081" y="327660"/>
                </a:lnTo>
                <a:lnTo>
                  <a:pt x="117222" y="325120"/>
                </a:lnTo>
                <a:lnTo>
                  <a:pt x="113083" y="320102"/>
                </a:lnTo>
                <a:lnTo>
                  <a:pt x="113195" y="318770"/>
                </a:lnTo>
                <a:lnTo>
                  <a:pt x="119485" y="318770"/>
                </a:lnTo>
                <a:lnTo>
                  <a:pt x="125604" y="325120"/>
                </a:lnTo>
                <a:lnTo>
                  <a:pt x="135995" y="325120"/>
                </a:lnTo>
                <a:lnTo>
                  <a:pt x="133147" y="327660"/>
                </a:lnTo>
                <a:close/>
              </a:path>
              <a:path w="4096384" h="836930">
                <a:moveTo>
                  <a:pt x="140690" y="323850"/>
                </a:moveTo>
                <a:lnTo>
                  <a:pt x="135491" y="323850"/>
                </a:lnTo>
                <a:lnTo>
                  <a:pt x="140690" y="318770"/>
                </a:lnTo>
                <a:lnTo>
                  <a:pt x="143872" y="320040"/>
                </a:lnTo>
                <a:lnTo>
                  <a:pt x="143170" y="321396"/>
                </a:lnTo>
                <a:lnTo>
                  <a:pt x="142700" y="322580"/>
                </a:lnTo>
                <a:lnTo>
                  <a:pt x="142026" y="322580"/>
                </a:lnTo>
                <a:lnTo>
                  <a:pt x="140690" y="323850"/>
                </a:lnTo>
                <a:close/>
              </a:path>
              <a:path w="4096384" h="836930">
                <a:moveTo>
                  <a:pt x="150075" y="323850"/>
                </a:moveTo>
                <a:lnTo>
                  <a:pt x="140690" y="323850"/>
                </a:lnTo>
                <a:lnTo>
                  <a:pt x="142026" y="322580"/>
                </a:lnTo>
                <a:lnTo>
                  <a:pt x="142700" y="322580"/>
                </a:lnTo>
                <a:lnTo>
                  <a:pt x="143204" y="321310"/>
                </a:lnTo>
                <a:lnTo>
                  <a:pt x="143872" y="320040"/>
                </a:lnTo>
                <a:lnTo>
                  <a:pt x="140690" y="318770"/>
                </a:lnTo>
                <a:lnTo>
                  <a:pt x="143232" y="318770"/>
                </a:lnTo>
                <a:lnTo>
                  <a:pt x="144043" y="320040"/>
                </a:lnTo>
                <a:lnTo>
                  <a:pt x="150577" y="320040"/>
                </a:lnTo>
                <a:lnTo>
                  <a:pt x="151324" y="323121"/>
                </a:lnTo>
                <a:lnTo>
                  <a:pt x="150075" y="323850"/>
                </a:lnTo>
                <a:close/>
              </a:path>
              <a:path w="4096384" h="836930">
                <a:moveTo>
                  <a:pt x="447949" y="323850"/>
                </a:moveTo>
                <a:lnTo>
                  <a:pt x="447949" y="321310"/>
                </a:lnTo>
                <a:lnTo>
                  <a:pt x="448951" y="318770"/>
                </a:lnTo>
                <a:lnTo>
                  <a:pt x="450123" y="318770"/>
                </a:lnTo>
                <a:lnTo>
                  <a:pt x="451635" y="321310"/>
                </a:lnTo>
                <a:lnTo>
                  <a:pt x="451635" y="322580"/>
                </a:lnTo>
                <a:lnTo>
                  <a:pt x="447949" y="323850"/>
                </a:lnTo>
                <a:close/>
              </a:path>
              <a:path w="4096384" h="836930">
                <a:moveTo>
                  <a:pt x="461132" y="323850"/>
                </a:moveTo>
                <a:lnTo>
                  <a:pt x="447949" y="323850"/>
                </a:lnTo>
                <a:lnTo>
                  <a:pt x="451635" y="322580"/>
                </a:lnTo>
                <a:lnTo>
                  <a:pt x="451635" y="321310"/>
                </a:lnTo>
                <a:lnTo>
                  <a:pt x="450123" y="318770"/>
                </a:lnTo>
                <a:lnTo>
                  <a:pt x="462531" y="318770"/>
                </a:lnTo>
                <a:lnTo>
                  <a:pt x="461132" y="323850"/>
                </a:lnTo>
                <a:close/>
              </a:path>
              <a:path w="4096384" h="836930">
                <a:moveTo>
                  <a:pt x="570479" y="323850"/>
                </a:moveTo>
                <a:lnTo>
                  <a:pt x="569477" y="323850"/>
                </a:lnTo>
                <a:lnTo>
                  <a:pt x="568487" y="321715"/>
                </a:lnTo>
                <a:lnTo>
                  <a:pt x="568426" y="320832"/>
                </a:lnTo>
                <a:lnTo>
                  <a:pt x="568973" y="318770"/>
                </a:lnTo>
                <a:lnTo>
                  <a:pt x="570145" y="318770"/>
                </a:lnTo>
                <a:lnTo>
                  <a:pt x="571488" y="321310"/>
                </a:lnTo>
                <a:lnTo>
                  <a:pt x="570479" y="323850"/>
                </a:lnTo>
                <a:close/>
              </a:path>
              <a:path w="4096384" h="836930">
                <a:moveTo>
                  <a:pt x="606519" y="323850"/>
                </a:moveTo>
                <a:lnTo>
                  <a:pt x="570479" y="323850"/>
                </a:lnTo>
                <a:lnTo>
                  <a:pt x="571488" y="321310"/>
                </a:lnTo>
                <a:lnTo>
                  <a:pt x="570145" y="318770"/>
                </a:lnTo>
                <a:lnTo>
                  <a:pt x="613224" y="318770"/>
                </a:lnTo>
                <a:lnTo>
                  <a:pt x="611548" y="320040"/>
                </a:lnTo>
                <a:lnTo>
                  <a:pt x="596795" y="320040"/>
                </a:lnTo>
                <a:lnTo>
                  <a:pt x="597804" y="321310"/>
                </a:lnTo>
                <a:lnTo>
                  <a:pt x="599814" y="322580"/>
                </a:lnTo>
                <a:lnTo>
                  <a:pt x="608195" y="322580"/>
                </a:lnTo>
                <a:lnTo>
                  <a:pt x="606519" y="323850"/>
                </a:lnTo>
                <a:close/>
              </a:path>
              <a:path w="4096384" h="836930">
                <a:moveTo>
                  <a:pt x="625128" y="322580"/>
                </a:moveTo>
                <a:lnTo>
                  <a:pt x="624119" y="322580"/>
                </a:lnTo>
                <a:lnTo>
                  <a:pt x="622947" y="321310"/>
                </a:lnTo>
                <a:lnTo>
                  <a:pt x="623786" y="318770"/>
                </a:lnTo>
                <a:lnTo>
                  <a:pt x="624794" y="318770"/>
                </a:lnTo>
                <a:lnTo>
                  <a:pt x="625899" y="319967"/>
                </a:lnTo>
                <a:lnTo>
                  <a:pt x="625945" y="320102"/>
                </a:lnTo>
                <a:lnTo>
                  <a:pt x="625128" y="322580"/>
                </a:lnTo>
                <a:close/>
              </a:path>
              <a:path w="4096384" h="836930">
                <a:moveTo>
                  <a:pt x="646875" y="322580"/>
                </a:moveTo>
                <a:lnTo>
                  <a:pt x="625128" y="322580"/>
                </a:lnTo>
                <a:lnTo>
                  <a:pt x="625785" y="320587"/>
                </a:lnTo>
                <a:lnTo>
                  <a:pt x="625899" y="319967"/>
                </a:lnTo>
                <a:lnTo>
                  <a:pt x="624794" y="318770"/>
                </a:lnTo>
                <a:lnTo>
                  <a:pt x="652112" y="318770"/>
                </a:lnTo>
                <a:lnTo>
                  <a:pt x="652020" y="318954"/>
                </a:lnTo>
                <a:lnTo>
                  <a:pt x="646875" y="322580"/>
                </a:lnTo>
                <a:close/>
              </a:path>
              <a:path w="4096384" h="836930">
                <a:moveTo>
                  <a:pt x="652179" y="318842"/>
                </a:moveTo>
                <a:close/>
              </a:path>
              <a:path w="4096384" h="836930">
                <a:moveTo>
                  <a:pt x="643062" y="331470"/>
                </a:moveTo>
                <a:lnTo>
                  <a:pt x="578861" y="331470"/>
                </a:lnTo>
                <a:lnTo>
                  <a:pt x="578861" y="323850"/>
                </a:lnTo>
                <a:lnTo>
                  <a:pt x="656806" y="323850"/>
                </a:lnTo>
                <a:lnTo>
                  <a:pt x="652282" y="318954"/>
                </a:lnTo>
                <a:lnTo>
                  <a:pt x="652282" y="318770"/>
                </a:lnTo>
                <a:lnTo>
                  <a:pt x="664990" y="318770"/>
                </a:lnTo>
                <a:lnTo>
                  <a:pt x="664186" y="321310"/>
                </a:lnTo>
                <a:lnTo>
                  <a:pt x="664186" y="325120"/>
                </a:lnTo>
                <a:lnTo>
                  <a:pt x="697595" y="325120"/>
                </a:lnTo>
                <a:lnTo>
                  <a:pt x="697316" y="326390"/>
                </a:lnTo>
                <a:lnTo>
                  <a:pt x="655805" y="326390"/>
                </a:lnTo>
                <a:lnTo>
                  <a:pt x="656224" y="327660"/>
                </a:lnTo>
                <a:lnTo>
                  <a:pt x="644739" y="327660"/>
                </a:lnTo>
                <a:lnTo>
                  <a:pt x="642941" y="328896"/>
                </a:lnTo>
                <a:lnTo>
                  <a:pt x="642816" y="329221"/>
                </a:lnTo>
                <a:lnTo>
                  <a:pt x="642606" y="330020"/>
                </a:lnTo>
                <a:lnTo>
                  <a:pt x="642724" y="330408"/>
                </a:lnTo>
                <a:lnTo>
                  <a:pt x="643256" y="331079"/>
                </a:lnTo>
                <a:lnTo>
                  <a:pt x="643335" y="331221"/>
                </a:lnTo>
                <a:lnTo>
                  <a:pt x="643062" y="331470"/>
                </a:lnTo>
                <a:close/>
              </a:path>
              <a:path w="4096384" h="836930">
                <a:moveTo>
                  <a:pt x="810858" y="325120"/>
                </a:moveTo>
                <a:lnTo>
                  <a:pt x="810518" y="321310"/>
                </a:lnTo>
                <a:lnTo>
                  <a:pt x="811362" y="318770"/>
                </a:lnTo>
                <a:lnTo>
                  <a:pt x="812868" y="318770"/>
                </a:lnTo>
                <a:lnTo>
                  <a:pt x="815049" y="321310"/>
                </a:lnTo>
                <a:lnTo>
                  <a:pt x="815887" y="323850"/>
                </a:lnTo>
                <a:lnTo>
                  <a:pt x="810858" y="32512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0858" y="325120"/>
                </a:lnTo>
                <a:lnTo>
                  <a:pt x="815887" y="323850"/>
                </a:lnTo>
                <a:lnTo>
                  <a:pt x="815049" y="321310"/>
                </a:lnTo>
                <a:lnTo>
                  <a:pt x="812868" y="318770"/>
                </a:lnTo>
                <a:lnTo>
                  <a:pt x="820127" y="318770"/>
                </a:lnTo>
                <a:lnTo>
                  <a:pt x="820422" y="319843"/>
                </a:lnTo>
                <a:lnTo>
                  <a:pt x="820533" y="320102"/>
                </a:lnTo>
                <a:lnTo>
                  <a:pt x="823928" y="32385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836735" y="325120"/>
                </a:moveTo>
                <a:lnTo>
                  <a:pt x="829297" y="325120"/>
                </a:lnTo>
                <a:lnTo>
                  <a:pt x="831307" y="320040"/>
                </a:lnTo>
                <a:lnTo>
                  <a:pt x="836002" y="318770"/>
                </a:lnTo>
                <a:lnTo>
                  <a:pt x="836735" y="325120"/>
                </a:lnTo>
                <a:close/>
              </a:path>
              <a:path w="4096384" h="836930">
                <a:moveTo>
                  <a:pt x="921995" y="325120"/>
                </a:moveTo>
                <a:lnTo>
                  <a:pt x="920653" y="323850"/>
                </a:lnTo>
                <a:lnTo>
                  <a:pt x="919147" y="322580"/>
                </a:lnTo>
                <a:lnTo>
                  <a:pt x="917798" y="322580"/>
                </a:lnTo>
                <a:lnTo>
                  <a:pt x="917559" y="318770"/>
                </a:lnTo>
                <a:lnTo>
                  <a:pt x="921404" y="320040"/>
                </a:lnTo>
                <a:lnTo>
                  <a:pt x="924496" y="322580"/>
                </a:lnTo>
                <a:lnTo>
                  <a:pt x="921995" y="325120"/>
                </a:lnTo>
                <a:close/>
              </a:path>
              <a:path w="4096384" h="836930">
                <a:moveTo>
                  <a:pt x="924172" y="325120"/>
                </a:moveTo>
                <a:lnTo>
                  <a:pt x="921995" y="325120"/>
                </a:lnTo>
                <a:lnTo>
                  <a:pt x="924496" y="322580"/>
                </a:lnTo>
                <a:lnTo>
                  <a:pt x="921404" y="320040"/>
                </a:lnTo>
                <a:lnTo>
                  <a:pt x="917559" y="318770"/>
                </a:lnTo>
                <a:lnTo>
                  <a:pt x="946030" y="318770"/>
                </a:lnTo>
                <a:lnTo>
                  <a:pt x="944253" y="320040"/>
                </a:lnTo>
                <a:lnTo>
                  <a:pt x="935065" y="320040"/>
                </a:lnTo>
                <a:lnTo>
                  <a:pt x="932197" y="322580"/>
                </a:lnTo>
                <a:lnTo>
                  <a:pt x="925682" y="322580"/>
                </a:lnTo>
                <a:lnTo>
                  <a:pt x="924172" y="325120"/>
                </a:lnTo>
                <a:close/>
              </a:path>
              <a:path w="4096384" h="836930">
                <a:moveTo>
                  <a:pt x="1177290" y="325120"/>
                </a:moveTo>
                <a:lnTo>
                  <a:pt x="1174061" y="322673"/>
                </a:lnTo>
                <a:lnTo>
                  <a:pt x="1174064" y="322100"/>
                </a:lnTo>
                <a:lnTo>
                  <a:pt x="1174272" y="321310"/>
                </a:lnTo>
                <a:lnTo>
                  <a:pt x="1176616" y="318770"/>
                </a:lnTo>
                <a:lnTo>
                  <a:pt x="1178350" y="319967"/>
                </a:lnTo>
                <a:lnTo>
                  <a:pt x="1178274" y="320832"/>
                </a:lnTo>
                <a:lnTo>
                  <a:pt x="1177290" y="325120"/>
                </a:lnTo>
                <a:close/>
              </a:path>
              <a:path w="4096384" h="836930">
                <a:moveTo>
                  <a:pt x="1217854" y="322580"/>
                </a:moveTo>
                <a:lnTo>
                  <a:pt x="1214168" y="322580"/>
                </a:lnTo>
                <a:lnTo>
                  <a:pt x="1215006" y="318770"/>
                </a:lnTo>
                <a:lnTo>
                  <a:pt x="1217180" y="318770"/>
                </a:lnTo>
                <a:lnTo>
                  <a:pt x="1217854" y="322580"/>
                </a:lnTo>
                <a:close/>
              </a:path>
              <a:path w="4096384" h="836930">
                <a:moveTo>
                  <a:pt x="1300659" y="328930"/>
                </a:moveTo>
                <a:lnTo>
                  <a:pt x="1295296" y="323850"/>
                </a:lnTo>
                <a:lnTo>
                  <a:pt x="1294458" y="323850"/>
                </a:lnTo>
                <a:lnTo>
                  <a:pt x="1292952" y="318770"/>
                </a:lnTo>
                <a:lnTo>
                  <a:pt x="1302171" y="318770"/>
                </a:lnTo>
                <a:lnTo>
                  <a:pt x="1300659" y="328930"/>
                </a:lnTo>
                <a:close/>
              </a:path>
              <a:path w="4096384" h="836930">
                <a:moveTo>
                  <a:pt x="1301610" y="328930"/>
                </a:moveTo>
                <a:lnTo>
                  <a:pt x="1300659" y="328930"/>
                </a:lnTo>
                <a:lnTo>
                  <a:pt x="1302171" y="318770"/>
                </a:lnTo>
                <a:lnTo>
                  <a:pt x="1320106" y="318770"/>
                </a:lnTo>
                <a:lnTo>
                  <a:pt x="1314970" y="325120"/>
                </a:lnTo>
                <a:lnTo>
                  <a:pt x="1302001" y="325120"/>
                </a:lnTo>
                <a:lnTo>
                  <a:pt x="1301610" y="328930"/>
                </a:lnTo>
                <a:close/>
              </a:path>
              <a:path w="4096384" h="836930">
                <a:moveTo>
                  <a:pt x="1312585" y="329352"/>
                </a:moveTo>
                <a:lnTo>
                  <a:pt x="1311892" y="328932"/>
                </a:lnTo>
                <a:lnTo>
                  <a:pt x="1320106" y="318770"/>
                </a:lnTo>
                <a:lnTo>
                  <a:pt x="1321946" y="318770"/>
                </a:lnTo>
                <a:lnTo>
                  <a:pt x="1324519" y="321310"/>
                </a:lnTo>
                <a:lnTo>
                  <a:pt x="1323314" y="325120"/>
                </a:lnTo>
                <a:lnTo>
                  <a:pt x="1323125" y="325120"/>
                </a:lnTo>
                <a:lnTo>
                  <a:pt x="1322999" y="326113"/>
                </a:lnTo>
                <a:lnTo>
                  <a:pt x="1322912" y="326390"/>
                </a:lnTo>
                <a:lnTo>
                  <a:pt x="1321726" y="327660"/>
                </a:lnTo>
                <a:lnTo>
                  <a:pt x="1320944" y="327660"/>
                </a:lnTo>
                <a:lnTo>
                  <a:pt x="1320441" y="328930"/>
                </a:lnTo>
                <a:lnTo>
                  <a:pt x="1312895" y="328932"/>
                </a:lnTo>
                <a:lnTo>
                  <a:pt x="1312585" y="329352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62470" y="322815"/>
                </a:lnTo>
                <a:lnTo>
                  <a:pt x="1362393" y="322437"/>
                </a:lnTo>
                <a:lnTo>
                  <a:pt x="1363184" y="320040"/>
                </a:lnTo>
                <a:lnTo>
                  <a:pt x="1365365" y="318770"/>
                </a:lnTo>
                <a:lnTo>
                  <a:pt x="1365031" y="321310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72234" y="323850"/>
                </a:moveTo>
                <a:lnTo>
                  <a:pt x="1363014" y="323850"/>
                </a:lnTo>
                <a:lnTo>
                  <a:pt x="1365031" y="321310"/>
                </a:lnTo>
                <a:lnTo>
                  <a:pt x="1365365" y="318770"/>
                </a:lnTo>
                <a:lnTo>
                  <a:pt x="1378201" y="318770"/>
                </a:lnTo>
                <a:lnTo>
                  <a:pt x="1380451" y="321310"/>
                </a:lnTo>
                <a:lnTo>
                  <a:pt x="1374414" y="321310"/>
                </a:lnTo>
                <a:lnTo>
                  <a:pt x="1372234" y="32385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4251" y="322580"/>
                </a:lnTo>
                <a:lnTo>
                  <a:pt x="1441950" y="318770"/>
                </a:lnTo>
                <a:lnTo>
                  <a:pt x="1445825" y="320040"/>
                </a:lnTo>
                <a:lnTo>
                  <a:pt x="1446827" y="32004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45825" y="320040"/>
                </a:moveTo>
                <a:lnTo>
                  <a:pt x="1441950" y="318770"/>
                </a:lnTo>
                <a:lnTo>
                  <a:pt x="1445813" y="318770"/>
                </a:lnTo>
                <a:lnTo>
                  <a:pt x="1445825" y="320040"/>
                </a:lnTo>
                <a:close/>
              </a:path>
              <a:path w="4096384" h="836930">
                <a:moveTo>
                  <a:pt x="1545247" y="319843"/>
                </a:moveTo>
                <a:lnTo>
                  <a:pt x="1544698" y="319100"/>
                </a:lnTo>
                <a:lnTo>
                  <a:pt x="1546400" y="318770"/>
                </a:lnTo>
                <a:lnTo>
                  <a:pt x="1545247" y="319843"/>
                </a:lnTo>
                <a:close/>
              </a:path>
              <a:path w="4096384" h="836930">
                <a:moveTo>
                  <a:pt x="1549711" y="320040"/>
                </a:moveTo>
                <a:lnTo>
                  <a:pt x="1545392" y="320040"/>
                </a:lnTo>
                <a:lnTo>
                  <a:pt x="1545259" y="319831"/>
                </a:lnTo>
                <a:lnTo>
                  <a:pt x="1546400" y="318770"/>
                </a:lnTo>
                <a:lnTo>
                  <a:pt x="1551079" y="318770"/>
                </a:lnTo>
                <a:lnTo>
                  <a:pt x="1549711" y="320040"/>
                </a:lnTo>
                <a:close/>
              </a:path>
              <a:path w="4096384" h="836930">
                <a:moveTo>
                  <a:pt x="1571328" y="325120"/>
                </a:moveTo>
                <a:lnTo>
                  <a:pt x="1560472" y="325120"/>
                </a:lnTo>
                <a:lnTo>
                  <a:pt x="1561251" y="324433"/>
                </a:lnTo>
                <a:lnTo>
                  <a:pt x="1568853" y="318770"/>
                </a:lnTo>
                <a:lnTo>
                  <a:pt x="1591987" y="318770"/>
                </a:lnTo>
                <a:lnTo>
                  <a:pt x="1586219" y="321310"/>
                </a:lnTo>
                <a:lnTo>
                  <a:pt x="1570700" y="321310"/>
                </a:lnTo>
                <a:lnTo>
                  <a:pt x="1571328" y="325120"/>
                </a:lnTo>
                <a:close/>
              </a:path>
              <a:path w="4096384" h="836930">
                <a:moveTo>
                  <a:pt x="1585616" y="332740"/>
                </a:moveTo>
                <a:lnTo>
                  <a:pt x="1580587" y="330200"/>
                </a:lnTo>
                <a:lnTo>
                  <a:pt x="1580587" y="327660"/>
                </a:lnTo>
                <a:lnTo>
                  <a:pt x="1577568" y="325120"/>
                </a:lnTo>
                <a:lnTo>
                  <a:pt x="1591987" y="318770"/>
                </a:lnTo>
                <a:lnTo>
                  <a:pt x="1593663" y="320040"/>
                </a:lnTo>
                <a:lnTo>
                  <a:pt x="1594331" y="320040"/>
                </a:lnTo>
                <a:lnTo>
                  <a:pt x="1596177" y="321310"/>
                </a:lnTo>
                <a:lnTo>
                  <a:pt x="1595673" y="323850"/>
                </a:lnTo>
                <a:lnTo>
                  <a:pt x="1592321" y="323850"/>
                </a:lnTo>
                <a:lnTo>
                  <a:pt x="1585616" y="332740"/>
                </a:lnTo>
                <a:close/>
              </a:path>
              <a:path w="4096384" h="836930">
                <a:moveTo>
                  <a:pt x="1593663" y="320040"/>
                </a:moveTo>
                <a:lnTo>
                  <a:pt x="1591987" y="318770"/>
                </a:lnTo>
                <a:lnTo>
                  <a:pt x="1593456" y="318770"/>
                </a:lnTo>
                <a:lnTo>
                  <a:pt x="1593663" y="32004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693904" y="330200"/>
                </a:lnTo>
                <a:lnTo>
                  <a:pt x="1697140" y="326339"/>
                </a:lnTo>
                <a:lnTo>
                  <a:pt x="1698280" y="325260"/>
                </a:lnTo>
                <a:lnTo>
                  <a:pt x="1698369" y="324816"/>
                </a:lnTo>
                <a:lnTo>
                  <a:pt x="1697583" y="320832"/>
                </a:lnTo>
                <a:lnTo>
                  <a:pt x="1700439" y="318770"/>
                </a:lnTo>
                <a:lnTo>
                  <a:pt x="1700773" y="318770"/>
                </a:lnTo>
                <a:lnTo>
                  <a:pt x="1702353" y="319967"/>
                </a:lnTo>
                <a:lnTo>
                  <a:pt x="1702286" y="321310"/>
                </a:lnTo>
                <a:lnTo>
                  <a:pt x="1733964" y="321310"/>
                </a:lnTo>
                <a:lnTo>
                  <a:pt x="1732036" y="322580"/>
                </a:lnTo>
                <a:lnTo>
                  <a:pt x="1710497" y="322580"/>
                </a:lnTo>
                <a:lnTo>
                  <a:pt x="1707256" y="323850"/>
                </a:lnTo>
                <a:lnTo>
                  <a:pt x="1705807" y="328932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871254" y="327660"/>
                </a:moveTo>
                <a:lnTo>
                  <a:pt x="1861360" y="325120"/>
                </a:lnTo>
                <a:lnTo>
                  <a:pt x="1869577" y="322580"/>
                </a:lnTo>
                <a:lnTo>
                  <a:pt x="1877284" y="318770"/>
                </a:lnTo>
                <a:lnTo>
                  <a:pt x="1872255" y="326390"/>
                </a:lnTo>
                <a:lnTo>
                  <a:pt x="1871083" y="326390"/>
                </a:lnTo>
                <a:lnTo>
                  <a:pt x="1871254" y="327660"/>
                </a:lnTo>
                <a:close/>
              </a:path>
              <a:path w="4096384" h="836930">
                <a:moveTo>
                  <a:pt x="2084976" y="327660"/>
                </a:moveTo>
                <a:lnTo>
                  <a:pt x="2082453" y="324079"/>
                </a:lnTo>
                <a:lnTo>
                  <a:pt x="2082379" y="323628"/>
                </a:lnTo>
                <a:lnTo>
                  <a:pt x="2083300" y="321310"/>
                </a:lnTo>
                <a:lnTo>
                  <a:pt x="2085474" y="318770"/>
                </a:lnTo>
                <a:lnTo>
                  <a:pt x="2089308" y="324816"/>
                </a:lnTo>
                <a:lnTo>
                  <a:pt x="2089429" y="325151"/>
                </a:lnTo>
                <a:lnTo>
                  <a:pt x="2086652" y="326390"/>
                </a:lnTo>
                <a:lnTo>
                  <a:pt x="2084976" y="327660"/>
                </a:lnTo>
                <a:close/>
              </a:path>
              <a:path w="4096384" h="836930">
                <a:moveTo>
                  <a:pt x="2097142" y="327660"/>
                </a:moveTo>
                <a:lnTo>
                  <a:pt x="2084976" y="327660"/>
                </a:lnTo>
                <a:lnTo>
                  <a:pt x="2086652" y="326390"/>
                </a:lnTo>
                <a:lnTo>
                  <a:pt x="2089501" y="325120"/>
                </a:lnTo>
                <a:lnTo>
                  <a:pt x="2085474" y="318770"/>
                </a:lnTo>
                <a:lnTo>
                  <a:pt x="2089835" y="318770"/>
                </a:lnTo>
                <a:lnTo>
                  <a:pt x="2089664" y="320040"/>
                </a:lnTo>
                <a:lnTo>
                  <a:pt x="2095531" y="320040"/>
                </a:lnTo>
                <a:lnTo>
                  <a:pt x="2097142" y="327660"/>
                </a:lnTo>
                <a:close/>
              </a:path>
              <a:path w="4096384" h="836930">
                <a:moveTo>
                  <a:pt x="2421954" y="326390"/>
                </a:moveTo>
                <a:lnTo>
                  <a:pt x="2418475" y="326381"/>
                </a:lnTo>
                <a:lnTo>
                  <a:pt x="2415964" y="326113"/>
                </a:lnTo>
                <a:lnTo>
                  <a:pt x="2422905" y="318770"/>
                </a:lnTo>
                <a:lnTo>
                  <a:pt x="2423146" y="322437"/>
                </a:lnTo>
                <a:lnTo>
                  <a:pt x="2423059" y="325297"/>
                </a:lnTo>
                <a:lnTo>
                  <a:pt x="2421954" y="326390"/>
                </a:lnTo>
                <a:close/>
              </a:path>
              <a:path w="4096384" h="836930">
                <a:moveTo>
                  <a:pt x="2405432" y="349551"/>
                </a:moveTo>
                <a:lnTo>
                  <a:pt x="2404466" y="339090"/>
                </a:lnTo>
                <a:lnTo>
                  <a:pt x="2405305" y="339090"/>
                </a:lnTo>
                <a:lnTo>
                  <a:pt x="2411342" y="337820"/>
                </a:lnTo>
                <a:lnTo>
                  <a:pt x="2411619" y="336765"/>
                </a:lnTo>
                <a:lnTo>
                  <a:pt x="2411745" y="336481"/>
                </a:lnTo>
                <a:lnTo>
                  <a:pt x="2423059" y="325297"/>
                </a:lnTo>
                <a:lnTo>
                  <a:pt x="2423146" y="322437"/>
                </a:lnTo>
                <a:lnTo>
                  <a:pt x="2422905" y="318770"/>
                </a:lnTo>
                <a:lnTo>
                  <a:pt x="2427504" y="318770"/>
                </a:lnTo>
                <a:lnTo>
                  <a:pt x="2429113" y="320040"/>
                </a:lnTo>
                <a:lnTo>
                  <a:pt x="2432799" y="320040"/>
                </a:lnTo>
                <a:lnTo>
                  <a:pt x="2432875" y="324079"/>
                </a:lnTo>
                <a:lnTo>
                  <a:pt x="2433637" y="326390"/>
                </a:lnTo>
                <a:lnTo>
                  <a:pt x="2440678" y="326390"/>
                </a:lnTo>
                <a:lnTo>
                  <a:pt x="2439672" y="328930"/>
                </a:lnTo>
                <a:lnTo>
                  <a:pt x="2426538" y="328930"/>
                </a:lnTo>
                <a:lnTo>
                  <a:pt x="2427436" y="334010"/>
                </a:lnTo>
                <a:lnTo>
                  <a:pt x="2428772" y="336550"/>
                </a:lnTo>
                <a:lnTo>
                  <a:pt x="2416370" y="336550"/>
                </a:lnTo>
                <a:lnTo>
                  <a:pt x="2420309" y="339611"/>
                </a:lnTo>
                <a:lnTo>
                  <a:pt x="2412854" y="341630"/>
                </a:lnTo>
                <a:lnTo>
                  <a:pt x="2412979" y="342105"/>
                </a:lnTo>
                <a:lnTo>
                  <a:pt x="2413106" y="343179"/>
                </a:lnTo>
                <a:lnTo>
                  <a:pt x="2413306" y="346710"/>
                </a:lnTo>
                <a:lnTo>
                  <a:pt x="2406313" y="346710"/>
                </a:lnTo>
                <a:lnTo>
                  <a:pt x="2405721" y="347825"/>
                </a:lnTo>
                <a:lnTo>
                  <a:pt x="2405601" y="348265"/>
                </a:lnTo>
                <a:lnTo>
                  <a:pt x="2405432" y="349551"/>
                </a:lnTo>
                <a:close/>
              </a:path>
              <a:path w="4096384" h="836930">
                <a:moveTo>
                  <a:pt x="2434980" y="326390"/>
                </a:moveTo>
                <a:lnTo>
                  <a:pt x="2433637" y="326390"/>
                </a:lnTo>
                <a:lnTo>
                  <a:pt x="2432875" y="324079"/>
                </a:lnTo>
                <a:lnTo>
                  <a:pt x="2432799" y="318770"/>
                </a:lnTo>
                <a:lnTo>
                  <a:pt x="2440676" y="322580"/>
                </a:lnTo>
                <a:lnTo>
                  <a:pt x="2434980" y="326390"/>
                </a:lnTo>
                <a:close/>
              </a:path>
              <a:path w="4096384" h="836930">
                <a:moveTo>
                  <a:pt x="2440678" y="326390"/>
                </a:moveTo>
                <a:lnTo>
                  <a:pt x="2434980" y="326390"/>
                </a:lnTo>
                <a:lnTo>
                  <a:pt x="2437867" y="324433"/>
                </a:lnTo>
                <a:lnTo>
                  <a:pt x="2440676" y="322580"/>
                </a:lnTo>
                <a:lnTo>
                  <a:pt x="2432799" y="318770"/>
                </a:lnTo>
                <a:lnTo>
                  <a:pt x="2439596" y="318770"/>
                </a:lnTo>
                <a:lnTo>
                  <a:pt x="2439287" y="319710"/>
                </a:lnTo>
                <a:lnTo>
                  <a:pt x="2439303" y="320102"/>
                </a:lnTo>
                <a:lnTo>
                  <a:pt x="2444238" y="322580"/>
                </a:lnTo>
                <a:lnTo>
                  <a:pt x="2449990" y="323850"/>
                </a:lnTo>
                <a:lnTo>
                  <a:pt x="2441685" y="323850"/>
                </a:lnTo>
                <a:lnTo>
                  <a:pt x="2440678" y="326390"/>
                </a:lnTo>
                <a:close/>
              </a:path>
              <a:path w="4096384" h="836930">
                <a:moveTo>
                  <a:pt x="2621889" y="327660"/>
                </a:moveTo>
                <a:lnTo>
                  <a:pt x="2617174" y="327660"/>
                </a:lnTo>
                <a:lnTo>
                  <a:pt x="2622380" y="318770"/>
                </a:lnTo>
                <a:lnTo>
                  <a:pt x="2624396" y="321310"/>
                </a:lnTo>
                <a:lnTo>
                  <a:pt x="2625628" y="323628"/>
                </a:lnTo>
                <a:lnTo>
                  <a:pt x="2625505" y="324561"/>
                </a:lnTo>
                <a:lnTo>
                  <a:pt x="2624887" y="326390"/>
                </a:lnTo>
                <a:lnTo>
                  <a:pt x="2621889" y="327660"/>
                </a:lnTo>
                <a:close/>
              </a:path>
              <a:path w="4096384" h="836930">
                <a:moveTo>
                  <a:pt x="3273114" y="326390"/>
                </a:moveTo>
                <a:lnTo>
                  <a:pt x="3269251" y="326390"/>
                </a:lnTo>
                <a:lnTo>
                  <a:pt x="3270566" y="322673"/>
                </a:lnTo>
                <a:lnTo>
                  <a:pt x="3275779" y="318770"/>
                </a:lnTo>
                <a:lnTo>
                  <a:pt x="3273114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84083" y="331695"/>
                </a:lnTo>
                <a:lnTo>
                  <a:pt x="3383959" y="331379"/>
                </a:lnTo>
                <a:lnTo>
                  <a:pt x="3384406" y="330537"/>
                </a:lnTo>
                <a:lnTo>
                  <a:pt x="3384531" y="330147"/>
                </a:lnTo>
                <a:lnTo>
                  <a:pt x="3380888" y="326554"/>
                </a:lnTo>
                <a:lnTo>
                  <a:pt x="3380814" y="326339"/>
                </a:lnTo>
                <a:lnTo>
                  <a:pt x="3394806" y="318770"/>
                </a:lnTo>
                <a:lnTo>
                  <a:pt x="3397668" y="324816"/>
                </a:lnTo>
                <a:lnTo>
                  <a:pt x="3397689" y="325151"/>
                </a:lnTo>
                <a:lnTo>
                  <a:pt x="3388101" y="327660"/>
                </a:lnTo>
                <a:lnTo>
                  <a:pt x="3387250" y="327660"/>
                </a:lnTo>
                <a:lnTo>
                  <a:pt x="3386601" y="328930"/>
                </a:lnTo>
                <a:lnTo>
                  <a:pt x="3389149" y="328930"/>
                </a:lnTo>
                <a:lnTo>
                  <a:pt x="3387770" y="331470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388101" y="327660"/>
                </a:lnTo>
                <a:lnTo>
                  <a:pt x="3397811" y="325120"/>
                </a:lnTo>
                <a:lnTo>
                  <a:pt x="3394806" y="318770"/>
                </a:lnTo>
                <a:lnTo>
                  <a:pt x="3398146" y="318770"/>
                </a:lnTo>
                <a:lnTo>
                  <a:pt x="3400686" y="325120"/>
                </a:lnTo>
                <a:lnTo>
                  <a:pt x="3403412" y="32512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569137" y="327660"/>
                </a:moveTo>
                <a:lnTo>
                  <a:pt x="3566256" y="326381"/>
                </a:lnTo>
                <a:lnTo>
                  <a:pt x="3561266" y="325120"/>
                </a:lnTo>
                <a:lnTo>
                  <a:pt x="3568979" y="318770"/>
                </a:lnTo>
                <a:lnTo>
                  <a:pt x="3570414" y="323628"/>
                </a:lnTo>
                <a:lnTo>
                  <a:pt x="3570539" y="324816"/>
                </a:lnTo>
                <a:lnTo>
                  <a:pt x="3570636" y="326390"/>
                </a:lnTo>
                <a:lnTo>
                  <a:pt x="3569137" y="327660"/>
                </a:lnTo>
                <a:close/>
              </a:path>
              <a:path w="4096384" h="836930">
                <a:moveTo>
                  <a:pt x="3626293" y="325120"/>
                </a:moveTo>
                <a:lnTo>
                  <a:pt x="3620937" y="325120"/>
                </a:lnTo>
                <a:lnTo>
                  <a:pt x="3618515" y="322673"/>
                </a:lnTo>
                <a:lnTo>
                  <a:pt x="3618422" y="318770"/>
                </a:lnTo>
                <a:lnTo>
                  <a:pt x="3626293" y="325120"/>
                </a:lnTo>
                <a:close/>
              </a:path>
              <a:path w="4096384" h="836930">
                <a:moveTo>
                  <a:pt x="3634838" y="325120"/>
                </a:moveTo>
                <a:lnTo>
                  <a:pt x="3626293" y="325120"/>
                </a:lnTo>
                <a:lnTo>
                  <a:pt x="3618422" y="318770"/>
                </a:lnTo>
                <a:lnTo>
                  <a:pt x="3623572" y="318770"/>
                </a:lnTo>
                <a:lnTo>
                  <a:pt x="3621605" y="320040"/>
                </a:lnTo>
                <a:lnTo>
                  <a:pt x="3633332" y="320040"/>
                </a:lnTo>
                <a:lnTo>
                  <a:pt x="3633332" y="323850"/>
                </a:lnTo>
                <a:lnTo>
                  <a:pt x="3634163" y="323850"/>
                </a:lnTo>
                <a:lnTo>
                  <a:pt x="3634838" y="325120"/>
                </a:lnTo>
                <a:close/>
              </a:path>
              <a:path w="4096384" h="836930">
                <a:moveTo>
                  <a:pt x="3635689" y="326390"/>
                </a:moveTo>
                <a:lnTo>
                  <a:pt x="3634838" y="325120"/>
                </a:lnTo>
                <a:lnTo>
                  <a:pt x="3634163" y="323850"/>
                </a:lnTo>
                <a:lnTo>
                  <a:pt x="3633332" y="323850"/>
                </a:lnTo>
                <a:lnTo>
                  <a:pt x="3633332" y="318770"/>
                </a:lnTo>
                <a:lnTo>
                  <a:pt x="3640868" y="325120"/>
                </a:lnTo>
                <a:lnTo>
                  <a:pt x="3635689" y="32639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63632" y="323850"/>
                </a:lnTo>
                <a:lnTo>
                  <a:pt x="4063298" y="323850"/>
                </a:lnTo>
                <a:lnTo>
                  <a:pt x="4062290" y="322580"/>
                </a:lnTo>
                <a:lnTo>
                  <a:pt x="4072020" y="31877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5653" y="320040"/>
                </a:lnTo>
                <a:lnTo>
                  <a:pt x="3196539" y="318834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656806" y="323850"/>
                </a:moveTo>
                <a:lnTo>
                  <a:pt x="645073" y="323850"/>
                </a:lnTo>
                <a:lnTo>
                  <a:pt x="652126" y="318879"/>
                </a:lnTo>
                <a:lnTo>
                  <a:pt x="652282" y="320040"/>
                </a:lnTo>
                <a:lnTo>
                  <a:pt x="653285" y="320040"/>
                </a:lnTo>
                <a:lnTo>
                  <a:pt x="656806" y="323850"/>
                </a:lnTo>
                <a:close/>
              </a:path>
              <a:path w="4096384" h="836930">
                <a:moveTo>
                  <a:pt x="653285" y="320040"/>
                </a:moveTo>
                <a:lnTo>
                  <a:pt x="652282" y="320040"/>
                </a:lnTo>
                <a:lnTo>
                  <a:pt x="652282" y="318954"/>
                </a:lnTo>
                <a:lnTo>
                  <a:pt x="653285" y="320040"/>
                </a:lnTo>
                <a:close/>
              </a:path>
              <a:path w="4096384" h="836930">
                <a:moveTo>
                  <a:pt x="1545114" y="319967"/>
                </a:moveTo>
                <a:lnTo>
                  <a:pt x="1543035" y="319423"/>
                </a:lnTo>
                <a:lnTo>
                  <a:pt x="1544698" y="319100"/>
                </a:lnTo>
                <a:lnTo>
                  <a:pt x="1545247" y="319843"/>
                </a:lnTo>
                <a:lnTo>
                  <a:pt x="1545114" y="319967"/>
                </a:lnTo>
                <a:close/>
              </a:path>
              <a:path w="4096384" h="836930">
                <a:moveTo>
                  <a:pt x="1535171" y="325120"/>
                </a:moveTo>
                <a:lnTo>
                  <a:pt x="1533829" y="325120"/>
                </a:lnTo>
                <a:lnTo>
                  <a:pt x="1532656" y="323850"/>
                </a:lnTo>
                <a:lnTo>
                  <a:pt x="1532656" y="322580"/>
                </a:lnTo>
                <a:lnTo>
                  <a:pt x="1538687" y="320040"/>
                </a:lnTo>
                <a:lnTo>
                  <a:pt x="1539866" y="320040"/>
                </a:lnTo>
                <a:lnTo>
                  <a:pt x="1543035" y="319423"/>
                </a:lnTo>
                <a:lnTo>
                  <a:pt x="1545114" y="319967"/>
                </a:lnTo>
                <a:lnTo>
                  <a:pt x="1540941" y="323850"/>
                </a:lnTo>
                <a:lnTo>
                  <a:pt x="1536847" y="323850"/>
                </a:lnTo>
                <a:lnTo>
                  <a:pt x="1535171" y="325120"/>
                </a:lnTo>
                <a:close/>
              </a:path>
              <a:path w="4096384" h="836930">
                <a:moveTo>
                  <a:pt x="1339887" y="321310"/>
                </a:moveTo>
                <a:lnTo>
                  <a:pt x="1339976" y="319494"/>
                </a:lnTo>
                <a:lnTo>
                  <a:pt x="1340958" y="319831"/>
                </a:lnTo>
                <a:lnTo>
                  <a:pt x="1339887" y="321310"/>
                </a:lnTo>
                <a:close/>
              </a:path>
              <a:path w="4096384" h="836930">
                <a:moveTo>
                  <a:pt x="843041" y="321310"/>
                </a:moveTo>
                <a:lnTo>
                  <a:pt x="843041" y="319636"/>
                </a:lnTo>
                <a:lnTo>
                  <a:pt x="844213" y="320040"/>
                </a:lnTo>
                <a:lnTo>
                  <a:pt x="843780" y="320587"/>
                </a:lnTo>
                <a:lnTo>
                  <a:pt x="843041" y="321310"/>
                </a:lnTo>
                <a:close/>
              </a:path>
              <a:path w="4096384" h="836930">
                <a:moveTo>
                  <a:pt x="1375254" y="347980"/>
                </a:moveTo>
                <a:lnTo>
                  <a:pt x="1364242" y="347980"/>
                </a:lnTo>
                <a:lnTo>
                  <a:pt x="1373326" y="341630"/>
                </a:lnTo>
                <a:lnTo>
                  <a:pt x="1382787" y="334010"/>
                </a:lnTo>
                <a:lnTo>
                  <a:pt x="1387154" y="328932"/>
                </a:lnTo>
                <a:lnTo>
                  <a:pt x="1387156" y="324079"/>
                </a:lnTo>
                <a:lnTo>
                  <a:pt x="1387490" y="323850"/>
                </a:lnTo>
                <a:lnTo>
                  <a:pt x="1386986" y="322580"/>
                </a:lnTo>
                <a:lnTo>
                  <a:pt x="1394195" y="322580"/>
                </a:lnTo>
                <a:lnTo>
                  <a:pt x="1387824" y="320040"/>
                </a:lnTo>
                <a:lnTo>
                  <a:pt x="1396710" y="320040"/>
                </a:lnTo>
                <a:lnTo>
                  <a:pt x="1396927" y="319710"/>
                </a:lnTo>
                <a:lnTo>
                  <a:pt x="1397037" y="324816"/>
                </a:lnTo>
                <a:lnTo>
                  <a:pt x="1396205" y="326390"/>
                </a:lnTo>
                <a:lnTo>
                  <a:pt x="1395319" y="327513"/>
                </a:lnTo>
                <a:lnTo>
                  <a:pt x="1395430" y="328190"/>
                </a:lnTo>
                <a:lnTo>
                  <a:pt x="1397377" y="332740"/>
                </a:lnTo>
                <a:lnTo>
                  <a:pt x="1400253" y="332740"/>
                </a:lnTo>
                <a:lnTo>
                  <a:pt x="1399103" y="334010"/>
                </a:lnTo>
                <a:lnTo>
                  <a:pt x="1383633" y="334010"/>
                </a:lnTo>
                <a:lnTo>
                  <a:pt x="1389168" y="337820"/>
                </a:lnTo>
                <a:lnTo>
                  <a:pt x="1380785" y="337820"/>
                </a:lnTo>
                <a:lnTo>
                  <a:pt x="1377324" y="342810"/>
                </a:lnTo>
                <a:lnTo>
                  <a:pt x="1375254" y="347980"/>
                </a:lnTo>
                <a:close/>
              </a:path>
              <a:path w="4096384" h="836930">
                <a:moveTo>
                  <a:pt x="1340406" y="321310"/>
                </a:moveTo>
                <a:lnTo>
                  <a:pt x="1339887" y="321310"/>
                </a:lnTo>
                <a:lnTo>
                  <a:pt x="1340958" y="319831"/>
                </a:lnTo>
                <a:lnTo>
                  <a:pt x="1341563" y="320040"/>
                </a:lnTo>
                <a:lnTo>
                  <a:pt x="1340406" y="321310"/>
                </a:lnTo>
                <a:close/>
              </a:path>
              <a:path w="4096384" h="836930">
                <a:moveTo>
                  <a:pt x="1545392" y="320040"/>
                </a:moveTo>
                <a:lnTo>
                  <a:pt x="1545114" y="319967"/>
                </a:lnTo>
                <a:lnTo>
                  <a:pt x="1545247" y="319843"/>
                </a:lnTo>
                <a:lnTo>
                  <a:pt x="1545392" y="32004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11363" y="351790"/>
                </a:lnTo>
                <a:lnTo>
                  <a:pt x="1521904" y="343057"/>
                </a:lnTo>
                <a:lnTo>
                  <a:pt x="1521977" y="342810"/>
                </a:lnTo>
                <a:lnTo>
                  <a:pt x="1520419" y="341630"/>
                </a:lnTo>
                <a:lnTo>
                  <a:pt x="1521761" y="341630"/>
                </a:lnTo>
                <a:lnTo>
                  <a:pt x="1522695" y="340445"/>
                </a:lnTo>
                <a:lnTo>
                  <a:pt x="1522802" y="340241"/>
                </a:lnTo>
                <a:lnTo>
                  <a:pt x="1523572" y="337905"/>
                </a:lnTo>
                <a:lnTo>
                  <a:pt x="1523935" y="334010"/>
                </a:lnTo>
                <a:lnTo>
                  <a:pt x="1530306" y="334010"/>
                </a:lnTo>
                <a:lnTo>
                  <a:pt x="1532990" y="331470"/>
                </a:lnTo>
                <a:lnTo>
                  <a:pt x="1534387" y="329114"/>
                </a:lnTo>
                <a:lnTo>
                  <a:pt x="1534483" y="328896"/>
                </a:lnTo>
                <a:lnTo>
                  <a:pt x="1533992" y="327660"/>
                </a:lnTo>
                <a:lnTo>
                  <a:pt x="1536847" y="327660"/>
                </a:lnTo>
                <a:lnTo>
                  <a:pt x="1545114" y="319967"/>
                </a:lnTo>
                <a:lnTo>
                  <a:pt x="1545392" y="320040"/>
                </a:lnTo>
                <a:lnTo>
                  <a:pt x="1549711" y="320040"/>
                </a:lnTo>
                <a:lnTo>
                  <a:pt x="1548268" y="321396"/>
                </a:lnTo>
                <a:lnTo>
                  <a:pt x="1542781" y="327660"/>
                </a:lnTo>
                <a:lnTo>
                  <a:pt x="1540029" y="331470"/>
                </a:lnTo>
                <a:lnTo>
                  <a:pt x="1539361" y="332740"/>
                </a:lnTo>
                <a:lnTo>
                  <a:pt x="1535701" y="332740"/>
                </a:lnTo>
                <a:lnTo>
                  <a:pt x="1534830" y="340360"/>
                </a:lnTo>
                <a:lnTo>
                  <a:pt x="1528963" y="34036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63083" y="328932"/>
                </a:lnTo>
                <a:lnTo>
                  <a:pt x="60876" y="325120"/>
                </a:lnTo>
                <a:lnTo>
                  <a:pt x="58174" y="323850"/>
                </a:lnTo>
                <a:lnTo>
                  <a:pt x="57421" y="322580"/>
                </a:lnTo>
                <a:lnTo>
                  <a:pt x="61068" y="320040"/>
                </a:lnTo>
                <a:lnTo>
                  <a:pt x="61523" y="321310"/>
                </a:lnTo>
                <a:lnTo>
                  <a:pt x="65970" y="322580"/>
                </a:lnTo>
                <a:lnTo>
                  <a:pt x="72000" y="322580"/>
                </a:lnTo>
                <a:lnTo>
                  <a:pt x="73378" y="325120"/>
                </a:lnTo>
                <a:lnTo>
                  <a:pt x="70549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65970" y="322580"/>
                </a:moveTo>
                <a:lnTo>
                  <a:pt x="61523" y="321310"/>
                </a:lnTo>
                <a:lnTo>
                  <a:pt x="61068" y="320040"/>
                </a:lnTo>
                <a:lnTo>
                  <a:pt x="70621" y="320040"/>
                </a:lnTo>
                <a:lnTo>
                  <a:pt x="70354" y="321310"/>
                </a:lnTo>
                <a:lnTo>
                  <a:pt x="65970" y="322580"/>
                </a:lnTo>
                <a:close/>
              </a:path>
              <a:path w="4096384" h="836930">
                <a:moveTo>
                  <a:pt x="72000" y="322580"/>
                </a:moveTo>
                <a:lnTo>
                  <a:pt x="65970" y="322580"/>
                </a:lnTo>
                <a:lnTo>
                  <a:pt x="70354" y="321310"/>
                </a:lnTo>
                <a:lnTo>
                  <a:pt x="70621" y="320040"/>
                </a:lnTo>
                <a:lnTo>
                  <a:pt x="72000" y="322580"/>
                </a:lnTo>
                <a:close/>
              </a:path>
              <a:path w="4096384" h="836930">
                <a:moveTo>
                  <a:pt x="94813" y="344170"/>
                </a:moveTo>
                <a:lnTo>
                  <a:pt x="54697" y="344170"/>
                </a:lnTo>
                <a:lnTo>
                  <a:pt x="57715" y="340360"/>
                </a:lnTo>
                <a:lnTo>
                  <a:pt x="57211" y="340360"/>
                </a:lnTo>
                <a:lnTo>
                  <a:pt x="64716" y="335305"/>
                </a:lnTo>
                <a:lnTo>
                  <a:pt x="61068" y="332740"/>
                </a:lnTo>
                <a:lnTo>
                  <a:pt x="58717" y="330200"/>
                </a:lnTo>
                <a:lnTo>
                  <a:pt x="65883" y="330200"/>
                </a:lnTo>
                <a:lnTo>
                  <a:pt x="70549" y="328932"/>
                </a:lnTo>
                <a:lnTo>
                  <a:pt x="73378" y="325120"/>
                </a:lnTo>
                <a:lnTo>
                  <a:pt x="70621" y="320040"/>
                </a:lnTo>
                <a:lnTo>
                  <a:pt x="77084" y="320040"/>
                </a:lnTo>
                <a:lnTo>
                  <a:pt x="76652" y="323850"/>
                </a:lnTo>
                <a:lnTo>
                  <a:pt x="85067" y="323850"/>
                </a:lnTo>
                <a:lnTo>
                  <a:pt x="85939" y="326390"/>
                </a:lnTo>
                <a:lnTo>
                  <a:pt x="78669" y="326390"/>
                </a:lnTo>
                <a:lnTo>
                  <a:pt x="76154" y="327660"/>
                </a:lnTo>
                <a:lnTo>
                  <a:pt x="81013" y="331470"/>
                </a:lnTo>
                <a:lnTo>
                  <a:pt x="99546" y="331470"/>
                </a:lnTo>
                <a:lnTo>
                  <a:pt x="98788" y="332740"/>
                </a:lnTo>
                <a:lnTo>
                  <a:pt x="66097" y="332740"/>
                </a:lnTo>
                <a:lnTo>
                  <a:pt x="78498" y="342900"/>
                </a:lnTo>
                <a:lnTo>
                  <a:pt x="93644" y="342900"/>
                </a:lnTo>
                <a:lnTo>
                  <a:pt x="94813" y="344170"/>
                </a:lnTo>
                <a:close/>
              </a:path>
              <a:path w="4096384" h="836930">
                <a:moveTo>
                  <a:pt x="86375" y="327660"/>
                </a:moveTo>
                <a:lnTo>
                  <a:pt x="84195" y="321310"/>
                </a:lnTo>
                <a:lnTo>
                  <a:pt x="85871" y="320040"/>
                </a:lnTo>
                <a:lnTo>
                  <a:pt x="91574" y="320040"/>
                </a:lnTo>
                <a:lnTo>
                  <a:pt x="89224" y="322580"/>
                </a:lnTo>
                <a:lnTo>
                  <a:pt x="86375" y="327660"/>
                </a:lnTo>
                <a:close/>
              </a:path>
              <a:path w="4096384" h="836930">
                <a:moveTo>
                  <a:pt x="91911" y="327660"/>
                </a:moveTo>
                <a:lnTo>
                  <a:pt x="86375" y="327660"/>
                </a:lnTo>
                <a:lnTo>
                  <a:pt x="89224" y="322580"/>
                </a:lnTo>
                <a:lnTo>
                  <a:pt x="91574" y="320040"/>
                </a:lnTo>
                <a:lnTo>
                  <a:pt x="113032" y="320040"/>
                </a:lnTo>
                <a:lnTo>
                  <a:pt x="110906" y="321310"/>
                </a:lnTo>
                <a:lnTo>
                  <a:pt x="99432" y="321310"/>
                </a:lnTo>
                <a:lnTo>
                  <a:pt x="94634" y="323850"/>
                </a:lnTo>
                <a:lnTo>
                  <a:pt x="91911" y="327660"/>
                </a:lnTo>
                <a:close/>
              </a:path>
              <a:path w="4096384" h="836930">
                <a:moveTo>
                  <a:pt x="290040" y="323850"/>
                </a:moveTo>
                <a:lnTo>
                  <a:pt x="288534" y="322580"/>
                </a:lnTo>
                <a:lnTo>
                  <a:pt x="286858" y="321310"/>
                </a:lnTo>
                <a:lnTo>
                  <a:pt x="287028" y="321310"/>
                </a:lnTo>
                <a:lnTo>
                  <a:pt x="289039" y="320040"/>
                </a:lnTo>
                <a:lnTo>
                  <a:pt x="291383" y="320040"/>
                </a:lnTo>
                <a:lnTo>
                  <a:pt x="290040" y="323850"/>
                </a:lnTo>
                <a:close/>
              </a:path>
              <a:path w="4096384" h="836930">
                <a:moveTo>
                  <a:pt x="368320" y="323850"/>
                </a:moveTo>
                <a:lnTo>
                  <a:pt x="290040" y="323850"/>
                </a:lnTo>
                <a:lnTo>
                  <a:pt x="291383" y="320040"/>
                </a:lnTo>
                <a:lnTo>
                  <a:pt x="345861" y="320040"/>
                </a:lnTo>
                <a:lnTo>
                  <a:pt x="345861" y="321310"/>
                </a:lnTo>
                <a:lnTo>
                  <a:pt x="367904" y="321310"/>
                </a:lnTo>
                <a:lnTo>
                  <a:pt x="367535" y="322437"/>
                </a:lnTo>
                <a:lnTo>
                  <a:pt x="367643" y="322815"/>
                </a:lnTo>
                <a:lnTo>
                  <a:pt x="368320" y="323850"/>
                </a:lnTo>
                <a:close/>
              </a:path>
              <a:path w="4096384" h="836930">
                <a:moveTo>
                  <a:pt x="369158" y="323850"/>
                </a:moveTo>
                <a:lnTo>
                  <a:pt x="368320" y="323850"/>
                </a:lnTo>
                <a:lnTo>
                  <a:pt x="367643" y="322815"/>
                </a:lnTo>
                <a:lnTo>
                  <a:pt x="367535" y="322437"/>
                </a:lnTo>
                <a:lnTo>
                  <a:pt x="368320" y="320040"/>
                </a:lnTo>
                <a:lnTo>
                  <a:pt x="369158" y="320040"/>
                </a:lnTo>
                <a:lnTo>
                  <a:pt x="370003" y="321310"/>
                </a:lnTo>
                <a:lnTo>
                  <a:pt x="369158" y="323850"/>
                </a:lnTo>
                <a:close/>
              </a:path>
              <a:path w="4096384" h="836930">
                <a:moveTo>
                  <a:pt x="283254" y="337820"/>
                </a:moveTo>
                <a:lnTo>
                  <a:pt x="276133" y="337820"/>
                </a:lnTo>
                <a:lnTo>
                  <a:pt x="277572" y="336606"/>
                </a:lnTo>
                <a:lnTo>
                  <a:pt x="277571" y="336294"/>
                </a:lnTo>
                <a:lnTo>
                  <a:pt x="276971" y="334010"/>
                </a:lnTo>
                <a:lnTo>
                  <a:pt x="275792" y="332740"/>
                </a:lnTo>
                <a:lnTo>
                  <a:pt x="358433" y="332740"/>
                </a:lnTo>
                <a:lnTo>
                  <a:pt x="362974" y="331462"/>
                </a:lnTo>
                <a:lnTo>
                  <a:pt x="365642" y="330200"/>
                </a:lnTo>
                <a:lnTo>
                  <a:pt x="366310" y="327660"/>
                </a:lnTo>
                <a:lnTo>
                  <a:pt x="364548" y="326339"/>
                </a:lnTo>
                <a:lnTo>
                  <a:pt x="360279" y="323850"/>
                </a:lnTo>
                <a:lnTo>
                  <a:pt x="369158" y="323850"/>
                </a:lnTo>
                <a:lnTo>
                  <a:pt x="370003" y="321310"/>
                </a:lnTo>
                <a:lnTo>
                  <a:pt x="369158" y="320040"/>
                </a:lnTo>
                <a:lnTo>
                  <a:pt x="394806" y="320040"/>
                </a:lnTo>
                <a:lnTo>
                  <a:pt x="389614" y="325120"/>
                </a:lnTo>
                <a:lnTo>
                  <a:pt x="392966" y="325120"/>
                </a:lnTo>
                <a:lnTo>
                  <a:pt x="387604" y="326390"/>
                </a:lnTo>
                <a:lnTo>
                  <a:pt x="385587" y="326390"/>
                </a:lnTo>
                <a:lnTo>
                  <a:pt x="386525" y="331470"/>
                </a:lnTo>
                <a:lnTo>
                  <a:pt x="384415" y="331470"/>
                </a:lnTo>
                <a:lnTo>
                  <a:pt x="380728" y="332740"/>
                </a:lnTo>
                <a:lnTo>
                  <a:pt x="379556" y="334010"/>
                </a:lnTo>
                <a:lnTo>
                  <a:pt x="290381" y="334010"/>
                </a:lnTo>
                <a:lnTo>
                  <a:pt x="285951" y="335251"/>
                </a:lnTo>
                <a:lnTo>
                  <a:pt x="285850" y="336550"/>
                </a:lnTo>
                <a:lnTo>
                  <a:pt x="284678" y="336550"/>
                </a:lnTo>
                <a:lnTo>
                  <a:pt x="283254" y="337820"/>
                </a:lnTo>
                <a:close/>
              </a:path>
              <a:path w="4096384" h="836930">
                <a:moveTo>
                  <a:pt x="410397" y="323850"/>
                </a:moveTo>
                <a:lnTo>
                  <a:pt x="409002" y="322673"/>
                </a:lnTo>
                <a:lnTo>
                  <a:pt x="408891" y="320040"/>
                </a:lnTo>
                <a:lnTo>
                  <a:pt x="410397" y="323850"/>
                </a:lnTo>
                <a:close/>
              </a:path>
              <a:path w="4096384" h="836930">
                <a:moveTo>
                  <a:pt x="421965" y="323850"/>
                </a:moveTo>
                <a:lnTo>
                  <a:pt x="410397" y="323850"/>
                </a:lnTo>
                <a:lnTo>
                  <a:pt x="408891" y="320040"/>
                </a:lnTo>
                <a:lnTo>
                  <a:pt x="423643" y="320040"/>
                </a:lnTo>
                <a:lnTo>
                  <a:pt x="421463" y="321310"/>
                </a:lnTo>
                <a:lnTo>
                  <a:pt x="421015" y="322437"/>
                </a:lnTo>
                <a:lnTo>
                  <a:pt x="421033" y="322673"/>
                </a:lnTo>
                <a:lnTo>
                  <a:pt x="421965" y="323850"/>
                </a:lnTo>
                <a:close/>
              </a:path>
              <a:path w="4096384" h="836930">
                <a:moveTo>
                  <a:pt x="423977" y="326390"/>
                </a:moveTo>
                <a:lnTo>
                  <a:pt x="421033" y="322673"/>
                </a:lnTo>
                <a:lnTo>
                  <a:pt x="421015" y="322437"/>
                </a:lnTo>
                <a:lnTo>
                  <a:pt x="421463" y="321310"/>
                </a:lnTo>
                <a:lnTo>
                  <a:pt x="423643" y="320040"/>
                </a:lnTo>
                <a:lnTo>
                  <a:pt x="426826" y="320040"/>
                </a:lnTo>
                <a:lnTo>
                  <a:pt x="423977" y="32639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23977" y="326390"/>
                </a:lnTo>
                <a:lnTo>
                  <a:pt x="426826" y="320040"/>
                </a:lnTo>
                <a:lnTo>
                  <a:pt x="427441" y="320040"/>
                </a:lnTo>
                <a:lnTo>
                  <a:pt x="427664" y="325120"/>
                </a:lnTo>
                <a:lnTo>
                  <a:pt x="460741" y="32512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608195" y="322580"/>
                </a:moveTo>
                <a:lnTo>
                  <a:pt x="599814" y="322580"/>
                </a:lnTo>
                <a:lnTo>
                  <a:pt x="596795" y="320040"/>
                </a:lnTo>
                <a:lnTo>
                  <a:pt x="611548" y="320040"/>
                </a:lnTo>
                <a:lnTo>
                  <a:pt x="608195" y="322580"/>
                </a:lnTo>
                <a:close/>
              </a:path>
              <a:path w="4096384" h="836930">
                <a:moveTo>
                  <a:pt x="730228" y="322580"/>
                </a:moveTo>
                <a:lnTo>
                  <a:pt x="731236" y="321310"/>
                </a:lnTo>
                <a:lnTo>
                  <a:pt x="733410" y="320040"/>
                </a:lnTo>
                <a:lnTo>
                  <a:pt x="730228" y="322580"/>
                </a:lnTo>
                <a:close/>
              </a:path>
              <a:path w="4096384" h="836930">
                <a:moveTo>
                  <a:pt x="743468" y="322580"/>
                </a:moveTo>
                <a:lnTo>
                  <a:pt x="730228" y="322580"/>
                </a:lnTo>
                <a:lnTo>
                  <a:pt x="733410" y="320040"/>
                </a:lnTo>
                <a:lnTo>
                  <a:pt x="742243" y="320040"/>
                </a:lnTo>
                <a:lnTo>
                  <a:pt x="742466" y="321310"/>
                </a:lnTo>
                <a:lnTo>
                  <a:pt x="743468" y="322580"/>
                </a:lnTo>
                <a:close/>
              </a:path>
              <a:path w="4096384" h="836930">
                <a:moveTo>
                  <a:pt x="781650" y="332571"/>
                </a:moveTo>
                <a:lnTo>
                  <a:pt x="777141" y="328896"/>
                </a:lnTo>
                <a:lnTo>
                  <a:pt x="776325" y="327660"/>
                </a:lnTo>
                <a:lnTo>
                  <a:pt x="768114" y="320040"/>
                </a:lnTo>
                <a:lnTo>
                  <a:pt x="772972" y="320040"/>
                </a:lnTo>
                <a:lnTo>
                  <a:pt x="780352" y="321310"/>
                </a:lnTo>
                <a:lnTo>
                  <a:pt x="781832" y="332544"/>
                </a:lnTo>
                <a:lnTo>
                  <a:pt x="781650" y="332571"/>
                </a:lnTo>
                <a:close/>
              </a:path>
              <a:path w="4096384" h="836930">
                <a:moveTo>
                  <a:pt x="886556" y="332740"/>
                </a:moveTo>
                <a:lnTo>
                  <a:pt x="883073" y="328896"/>
                </a:lnTo>
                <a:lnTo>
                  <a:pt x="876736" y="321310"/>
                </a:lnTo>
                <a:lnTo>
                  <a:pt x="881431" y="320040"/>
                </a:lnTo>
                <a:lnTo>
                  <a:pt x="882216" y="322437"/>
                </a:lnTo>
                <a:lnTo>
                  <a:pt x="882342" y="322673"/>
                </a:lnTo>
                <a:lnTo>
                  <a:pt x="883338" y="323850"/>
                </a:lnTo>
                <a:lnTo>
                  <a:pt x="885686" y="328896"/>
                </a:lnTo>
                <a:lnTo>
                  <a:pt x="886556" y="332740"/>
                </a:lnTo>
                <a:close/>
              </a:path>
              <a:path w="4096384" h="836930">
                <a:moveTo>
                  <a:pt x="930556" y="325120"/>
                </a:moveTo>
                <a:lnTo>
                  <a:pt x="932197" y="322580"/>
                </a:lnTo>
                <a:lnTo>
                  <a:pt x="935065" y="320040"/>
                </a:lnTo>
                <a:lnTo>
                  <a:pt x="935910" y="320040"/>
                </a:lnTo>
                <a:lnTo>
                  <a:pt x="935065" y="322580"/>
                </a:lnTo>
                <a:lnTo>
                  <a:pt x="935654" y="322580"/>
                </a:lnTo>
                <a:lnTo>
                  <a:pt x="933395" y="323850"/>
                </a:lnTo>
                <a:lnTo>
                  <a:pt x="930556" y="325120"/>
                </a:lnTo>
                <a:close/>
              </a:path>
              <a:path w="4096384" h="836930">
                <a:moveTo>
                  <a:pt x="935065" y="322580"/>
                </a:moveTo>
                <a:lnTo>
                  <a:pt x="935910" y="320040"/>
                </a:lnTo>
                <a:lnTo>
                  <a:pt x="944253" y="320040"/>
                </a:lnTo>
                <a:lnTo>
                  <a:pt x="942476" y="321310"/>
                </a:lnTo>
                <a:lnTo>
                  <a:pt x="937913" y="321310"/>
                </a:lnTo>
                <a:lnTo>
                  <a:pt x="935065" y="322580"/>
                </a:lnTo>
                <a:close/>
              </a:path>
              <a:path w="4096384" h="836930">
                <a:moveTo>
                  <a:pt x="1040675" y="323850"/>
                </a:moveTo>
                <a:lnTo>
                  <a:pt x="1039667" y="321310"/>
                </a:lnTo>
                <a:lnTo>
                  <a:pt x="1041009" y="320040"/>
                </a:lnTo>
                <a:lnTo>
                  <a:pt x="1042515" y="320040"/>
                </a:lnTo>
                <a:lnTo>
                  <a:pt x="1042724" y="320832"/>
                </a:lnTo>
                <a:lnTo>
                  <a:pt x="1042804" y="321396"/>
                </a:lnTo>
                <a:lnTo>
                  <a:pt x="1042182" y="322580"/>
                </a:lnTo>
                <a:lnTo>
                  <a:pt x="1040675" y="323850"/>
                </a:lnTo>
                <a:close/>
              </a:path>
              <a:path w="4096384" h="836930">
                <a:moveTo>
                  <a:pt x="1080599" y="323850"/>
                </a:moveTo>
                <a:lnTo>
                  <a:pt x="1040675" y="323850"/>
                </a:lnTo>
                <a:lnTo>
                  <a:pt x="1042182" y="322580"/>
                </a:lnTo>
                <a:lnTo>
                  <a:pt x="1042636" y="321715"/>
                </a:lnTo>
                <a:lnTo>
                  <a:pt x="1042724" y="320832"/>
                </a:lnTo>
                <a:lnTo>
                  <a:pt x="1042515" y="320040"/>
                </a:lnTo>
                <a:lnTo>
                  <a:pt x="1068163" y="320040"/>
                </a:lnTo>
                <a:lnTo>
                  <a:pt x="1068163" y="322580"/>
                </a:lnTo>
                <a:lnTo>
                  <a:pt x="1078487" y="322580"/>
                </a:lnTo>
                <a:lnTo>
                  <a:pt x="1080599" y="323850"/>
                </a:lnTo>
                <a:close/>
              </a:path>
              <a:path w="4096384" h="836930">
                <a:moveTo>
                  <a:pt x="1229588" y="325120"/>
                </a:moveTo>
                <a:lnTo>
                  <a:pt x="1228370" y="322815"/>
                </a:lnTo>
                <a:lnTo>
                  <a:pt x="1228293" y="322437"/>
                </a:lnTo>
                <a:lnTo>
                  <a:pt x="1229084" y="320040"/>
                </a:lnTo>
                <a:lnTo>
                  <a:pt x="1229922" y="320040"/>
                </a:lnTo>
                <a:lnTo>
                  <a:pt x="1230760" y="321310"/>
                </a:lnTo>
                <a:lnTo>
                  <a:pt x="1230426" y="323850"/>
                </a:lnTo>
                <a:lnTo>
                  <a:pt x="1229588" y="32512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48027" y="331470"/>
                </a:lnTo>
                <a:lnTo>
                  <a:pt x="1251543" y="330200"/>
                </a:lnTo>
                <a:lnTo>
                  <a:pt x="1251209" y="325120"/>
                </a:lnTo>
                <a:lnTo>
                  <a:pt x="1229588" y="325120"/>
                </a:lnTo>
                <a:lnTo>
                  <a:pt x="1230426" y="323850"/>
                </a:lnTo>
                <a:lnTo>
                  <a:pt x="1230760" y="321310"/>
                </a:lnTo>
                <a:lnTo>
                  <a:pt x="1229922" y="320040"/>
                </a:lnTo>
                <a:lnTo>
                  <a:pt x="1242664" y="320040"/>
                </a:lnTo>
                <a:lnTo>
                  <a:pt x="1241552" y="322437"/>
                </a:lnTo>
                <a:lnTo>
                  <a:pt x="1241673" y="322815"/>
                </a:lnTo>
                <a:lnTo>
                  <a:pt x="1242494" y="323850"/>
                </a:lnTo>
                <a:lnTo>
                  <a:pt x="1253724" y="323850"/>
                </a:lnTo>
                <a:lnTo>
                  <a:pt x="1258752" y="327660"/>
                </a:lnTo>
                <a:lnTo>
                  <a:pt x="1262105" y="327660"/>
                </a:lnTo>
                <a:lnTo>
                  <a:pt x="1260434" y="328932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43502" y="323850"/>
                </a:moveTo>
                <a:lnTo>
                  <a:pt x="1242494" y="323850"/>
                </a:lnTo>
                <a:lnTo>
                  <a:pt x="1241673" y="322815"/>
                </a:lnTo>
                <a:lnTo>
                  <a:pt x="1241552" y="322437"/>
                </a:lnTo>
                <a:lnTo>
                  <a:pt x="1242664" y="320040"/>
                </a:lnTo>
                <a:lnTo>
                  <a:pt x="1243666" y="320040"/>
                </a:lnTo>
                <a:lnTo>
                  <a:pt x="1244668" y="321310"/>
                </a:lnTo>
                <a:lnTo>
                  <a:pt x="1243502" y="323850"/>
                </a:lnTo>
                <a:close/>
              </a:path>
              <a:path w="4096384" h="836930">
                <a:moveTo>
                  <a:pt x="1253724" y="323850"/>
                </a:moveTo>
                <a:lnTo>
                  <a:pt x="1243502" y="323850"/>
                </a:lnTo>
                <a:lnTo>
                  <a:pt x="1244668" y="321310"/>
                </a:lnTo>
                <a:lnTo>
                  <a:pt x="1243666" y="320040"/>
                </a:lnTo>
                <a:lnTo>
                  <a:pt x="1256616" y="320040"/>
                </a:lnTo>
                <a:lnTo>
                  <a:pt x="1253724" y="323850"/>
                </a:lnTo>
                <a:close/>
              </a:path>
              <a:path w="4096384" h="836930">
                <a:moveTo>
                  <a:pt x="1336030" y="341630"/>
                </a:moveTo>
                <a:lnTo>
                  <a:pt x="1333516" y="340360"/>
                </a:lnTo>
                <a:lnTo>
                  <a:pt x="1333487" y="333965"/>
                </a:lnTo>
                <a:lnTo>
                  <a:pt x="1332678" y="332740"/>
                </a:lnTo>
                <a:lnTo>
                  <a:pt x="1329807" y="331462"/>
                </a:lnTo>
                <a:lnTo>
                  <a:pt x="1329566" y="331379"/>
                </a:lnTo>
                <a:lnTo>
                  <a:pt x="1326675" y="328569"/>
                </a:lnTo>
                <a:lnTo>
                  <a:pt x="1326958" y="327711"/>
                </a:lnTo>
                <a:lnTo>
                  <a:pt x="1328317" y="325120"/>
                </a:lnTo>
                <a:lnTo>
                  <a:pt x="1332003" y="320040"/>
                </a:lnTo>
                <a:lnTo>
                  <a:pt x="1334851" y="328907"/>
                </a:lnTo>
                <a:lnTo>
                  <a:pt x="1334688" y="328930"/>
                </a:lnTo>
                <a:lnTo>
                  <a:pt x="1342733" y="328930"/>
                </a:lnTo>
                <a:lnTo>
                  <a:pt x="1344078" y="331470"/>
                </a:lnTo>
                <a:lnTo>
                  <a:pt x="1343243" y="331470"/>
                </a:lnTo>
                <a:lnTo>
                  <a:pt x="1343196" y="336550"/>
                </a:lnTo>
                <a:lnTo>
                  <a:pt x="1337032" y="336550"/>
                </a:lnTo>
                <a:lnTo>
                  <a:pt x="1336030" y="341630"/>
                </a:lnTo>
                <a:close/>
              </a:path>
              <a:path w="4096384" h="836930">
                <a:moveTo>
                  <a:pt x="1350108" y="323850"/>
                </a:moveTo>
                <a:lnTo>
                  <a:pt x="1348713" y="322673"/>
                </a:lnTo>
                <a:lnTo>
                  <a:pt x="1348664" y="322100"/>
                </a:lnTo>
                <a:lnTo>
                  <a:pt x="1348766" y="321310"/>
                </a:lnTo>
                <a:lnTo>
                  <a:pt x="1350442" y="320040"/>
                </a:lnTo>
                <a:lnTo>
                  <a:pt x="1352289" y="321310"/>
                </a:lnTo>
                <a:lnTo>
                  <a:pt x="1352180" y="322643"/>
                </a:lnTo>
                <a:lnTo>
                  <a:pt x="1350108" y="323850"/>
                </a:lnTo>
                <a:close/>
              </a:path>
              <a:path w="4096384" h="836930">
                <a:moveTo>
                  <a:pt x="1394195" y="322580"/>
                </a:moveTo>
                <a:lnTo>
                  <a:pt x="1390509" y="322580"/>
                </a:lnTo>
                <a:lnTo>
                  <a:pt x="1387824" y="320040"/>
                </a:lnTo>
                <a:lnTo>
                  <a:pt x="1394195" y="322580"/>
                </a:lnTo>
                <a:close/>
              </a:path>
              <a:path w="4096384" h="836930">
                <a:moveTo>
                  <a:pt x="1452419" y="325120"/>
                </a:moveTo>
                <a:lnTo>
                  <a:pt x="1447590" y="325120"/>
                </a:lnTo>
                <a:lnTo>
                  <a:pt x="1446827" y="320040"/>
                </a:lnTo>
                <a:lnTo>
                  <a:pt x="1451358" y="322580"/>
                </a:lnTo>
                <a:lnTo>
                  <a:pt x="1452419" y="325120"/>
                </a:lnTo>
                <a:close/>
              </a:path>
              <a:path w="4096384" h="836930">
                <a:moveTo>
                  <a:pt x="1458875" y="323078"/>
                </a:moveTo>
                <a:lnTo>
                  <a:pt x="1458010" y="322580"/>
                </a:lnTo>
                <a:lnTo>
                  <a:pt x="1456477" y="322011"/>
                </a:lnTo>
                <a:lnTo>
                  <a:pt x="1456387" y="321310"/>
                </a:lnTo>
                <a:lnTo>
                  <a:pt x="1457893" y="320040"/>
                </a:lnTo>
                <a:lnTo>
                  <a:pt x="1459399" y="321310"/>
                </a:lnTo>
                <a:lnTo>
                  <a:pt x="1459301" y="322673"/>
                </a:lnTo>
                <a:lnTo>
                  <a:pt x="1458875" y="323078"/>
                </a:lnTo>
                <a:close/>
              </a:path>
              <a:path w="4096384" h="836930">
                <a:moveTo>
                  <a:pt x="1504194" y="337820"/>
                </a:moveTo>
                <a:lnTo>
                  <a:pt x="1497455" y="337820"/>
                </a:lnTo>
                <a:lnTo>
                  <a:pt x="1500495" y="335393"/>
                </a:lnTo>
                <a:lnTo>
                  <a:pt x="1500600" y="335251"/>
                </a:lnTo>
                <a:lnTo>
                  <a:pt x="1499318" y="334280"/>
                </a:lnTo>
                <a:lnTo>
                  <a:pt x="1500808" y="332740"/>
                </a:lnTo>
                <a:lnTo>
                  <a:pt x="1502982" y="331470"/>
                </a:lnTo>
                <a:lnTo>
                  <a:pt x="1512541" y="320040"/>
                </a:lnTo>
                <a:lnTo>
                  <a:pt x="1538687" y="320040"/>
                </a:lnTo>
                <a:lnTo>
                  <a:pt x="1535672" y="321310"/>
                </a:lnTo>
                <a:lnTo>
                  <a:pt x="1521931" y="321310"/>
                </a:lnTo>
                <a:lnTo>
                  <a:pt x="1518742" y="322580"/>
                </a:lnTo>
                <a:lnTo>
                  <a:pt x="1518526" y="323402"/>
                </a:lnTo>
                <a:lnTo>
                  <a:pt x="1518613" y="324239"/>
                </a:lnTo>
                <a:lnTo>
                  <a:pt x="1519076" y="325120"/>
                </a:lnTo>
                <a:lnTo>
                  <a:pt x="1536847" y="325120"/>
                </a:lnTo>
                <a:lnTo>
                  <a:pt x="1536847" y="326390"/>
                </a:lnTo>
                <a:lnTo>
                  <a:pt x="1516228" y="326390"/>
                </a:lnTo>
                <a:lnTo>
                  <a:pt x="1516647" y="328930"/>
                </a:lnTo>
                <a:lnTo>
                  <a:pt x="1514547" y="328932"/>
                </a:lnTo>
                <a:lnTo>
                  <a:pt x="1512141" y="330147"/>
                </a:lnTo>
                <a:lnTo>
                  <a:pt x="1512233" y="330946"/>
                </a:lnTo>
                <a:lnTo>
                  <a:pt x="1512371" y="331470"/>
                </a:lnTo>
                <a:lnTo>
                  <a:pt x="1515560" y="332740"/>
                </a:lnTo>
                <a:lnTo>
                  <a:pt x="1510525" y="332740"/>
                </a:lnTo>
                <a:lnTo>
                  <a:pt x="1510291" y="334514"/>
                </a:lnTo>
                <a:lnTo>
                  <a:pt x="1510191" y="336550"/>
                </a:lnTo>
                <a:lnTo>
                  <a:pt x="1507468" y="336550"/>
                </a:lnTo>
                <a:lnTo>
                  <a:pt x="1504194" y="337820"/>
                </a:lnTo>
                <a:close/>
              </a:path>
              <a:path w="4096384" h="836930">
                <a:moveTo>
                  <a:pt x="1610092" y="325120"/>
                </a:moveTo>
                <a:lnTo>
                  <a:pt x="1597854" y="325120"/>
                </a:lnTo>
                <a:lnTo>
                  <a:pt x="1598522" y="322580"/>
                </a:lnTo>
                <a:lnTo>
                  <a:pt x="1601874" y="320040"/>
                </a:lnTo>
                <a:lnTo>
                  <a:pt x="1603550" y="322580"/>
                </a:lnTo>
                <a:lnTo>
                  <a:pt x="1608960" y="322580"/>
                </a:lnTo>
                <a:lnTo>
                  <a:pt x="1610092" y="325120"/>
                </a:lnTo>
                <a:close/>
              </a:path>
              <a:path w="4096384" h="836930">
                <a:moveTo>
                  <a:pt x="1603550" y="322580"/>
                </a:moveTo>
                <a:lnTo>
                  <a:pt x="1601874" y="320040"/>
                </a:lnTo>
                <a:lnTo>
                  <a:pt x="1604223" y="320040"/>
                </a:lnTo>
                <a:lnTo>
                  <a:pt x="1603550" y="322580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37580" y="334010"/>
                </a:lnTo>
                <a:lnTo>
                  <a:pt x="1644959" y="325120"/>
                </a:lnTo>
                <a:lnTo>
                  <a:pt x="1654512" y="325120"/>
                </a:lnTo>
                <a:lnTo>
                  <a:pt x="1655351" y="323850"/>
                </a:lnTo>
                <a:lnTo>
                  <a:pt x="1656018" y="322580"/>
                </a:lnTo>
                <a:lnTo>
                  <a:pt x="1653674" y="321310"/>
                </a:lnTo>
                <a:lnTo>
                  <a:pt x="1663398" y="321310"/>
                </a:lnTo>
                <a:lnTo>
                  <a:pt x="1663965" y="320040"/>
                </a:lnTo>
                <a:lnTo>
                  <a:pt x="1662535" y="323850"/>
                </a:lnTo>
                <a:lnTo>
                  <a:pt x="1658029" y="323850"/>
                </a:lnTo>
                <a:lnTo>
                  <a:pt x="1649313" y="327660"/>
                </a:lnTo>
                <a:lnTo>
                  <a:pt x="1652164" y="328932"/>
                </a:lnTo>
                <a:lnTo>
                  <a:pt x="1653674" y="330200"/>
                </a:lnTo>
                <a:lnTo>
                  <a:pt x="1648312" y="330200"/>
                </a:lnTo>
                <a:lnTo>
                  <a:pt x="1646144" y="331462"/>
                </a:lnTo>
                <a:lnTo>
                  <a:pt x="1646233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69428" y="327660"/>
                </a:moveTo>
                <a:lnTo>
                  <a:pt x="1660823" y="327660"/>
                </a:lnTo>
                <a:lnTo>
                  <a:pt x="1662535" y="323850"/>
                </a:lnTo>
                <a:lnTo>
                  <a:pt x="1663965" y="320040"/>
                </a:lnTo>
                <a:lnTo>
                  <a:pt x="1667922" y="320040"/>
                </a:lnTo>
                <a:lnTo>
                  <a:pt x="1674146" y="323328"/>
                </a:lnTo>
                <a:lnTo>
                  <a:pt x="1669428" y="327660"/>
                </a:lnTo>
                <a:close/>
              </a:path>
              <a:path w="4096384" h="836930">
                <a:moveTo>
                  <a:pt x="1696923" y="321310"/>
                </a:moveTo>
                <a:lnTo>
                  <a:pt x="1694572" y="321310"/>
                </a:lnTo>
                <a:lnTo>
                  <a:pt x="1697427" y="320040"/>
                </a:lnTo>
                <a:lnTo>
                  <a:pt x="1697583" y="320832"/>
                </a:lnTo>
                <a:lnTo>
                  <a:pt x="1696923" y="32131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45015" y="330200"/>
                </a:lnTo>
                <a:lnTo>
                  <a:pt x="1842409" y="325384"/>
                </a:lnTo>
                <a:lnTo>
                  <a:pt x="1842384" y="324816"/>
                </a:lnTo>
                <a:lnTo>
                  <a:pt x="1843759" y="321310"/>
                </a:lnTo>
                <a:lnTo>
                  <a:pt x="1847452" y="320040"/>
                </a:lnTo>
                <a:lnTo>
                  <a:pt x="1847332" y="323628"/>
                </a:lnTo>
                <a:lnTo>
                  <a:pt x="1847374" y="325151"/>
                </a:lnTo>
                <a:lnTo>
                  <a:pt x="1850968" y="326390"/>
                </a:lnTo>
                <a:lnTo>
                  <a:pt x="1856835" y="32639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1852474" y="326390"/>
                </a:moveTo>
                <a:lnTo>
                  <a:pt x="1850945" y="326381"/>
                </a:lnTo>
                <a:lnTo>
                  <a:pt x="1847374" y="325151"/>
                </a:lnTo>
                <a:lnTo>
                  <a:pt x="1847332" y="323628"/>
                </a:lnTo>
                <a:lnTo>
                  <a:pt x="1847452" y="320040"/>
                </a:lnTo>
                <a:lnTo>
                  <a:pt x="1874715" y="320040"/>
                </a:lnTo>
                <a:lnTo>
                  <a:pt x="1872146" y="321310"/>
                </a:lnTo>
                <a:lnTo>
                  <a:pt x="1853149" y="321310"/>
                </a:lnTo>
                <a:lnTo>
                  <a:pt x="1853064" y="322815"/>
                </a:lnTo>
                <a:lnTo>
                  <a:pt x="1852474" y="326390"/>
                </a:lnTo>
                <a:close/>
              </a:path>
              <a:path w="4096384" h="836930">
                <a:moveTo>
                  <a:pt x="2069556" y="326390"/>
                </a:moveTo>
                <a:lnTo>
                  <a:pt x="2071730" y="320040"/>
                </a:lnTo>
                <a:lnTo>
                  <a:pt x="2074414" y="322580"/>
                </a:lnTo>
                <a:lnTo>
                  <a:pt x="2075253" y="323850"/>
                </a:lnTo>
                <a:lnTo>
                  <a:pt x="2075082" y="323850"/>
                </a:lnTo>
                <a:lnTo>
                  <a:pt x="2073746" y="325120"/>
                </a:lnTo>
                <a:lnTo>
                  <a:pt x="2069556" y="326390"/>
                </a:lnTo>
                <a:close/>
              </a:path>
              <a:path w="4096384" h="836930">
                <a:moveTo>
                  <a:pt x="2071065" y="332740"/>
                </a:moveTo>
                <a:lnTo>
                  <a:pt x="2067041" y="332740"/>
                </a:lnTo>
                <a:lnTo>
                  <a:pt x="2068267" y="330408"/>
                </a:lnTo>
                <a:lnTo>
                  <a:pt x="2068377" y="326390"/>
                </a:lnTo>
                <a:lnTo>
                  <a:pt x="2069583" y="326381"/>
                </a:lnTo>
                <a:lnTo>
                  <a:pt x="2073746" y="325120"/>
                </a:lnTo>
                <a:lnTo>
                  <a:pt x="2075082" y="323850"/>
                </a:lnTo>
                <a:lnTo>
                  <a:pt x="2075253" y="323850"/>
                </a:lnTo>
                <a:lnTo>
                  <a:pt x="2074414" y="322580"/>
                </a:lnTo>
                <a:lnTo>
                  <a:pt x="2071730" y="320040"/>
                </a:lnTo>
                <a:lnTo>
                  <a:pt x="2080447" y="320040"/>
                </a:lnTo>
                <a:lnTo>
                  <a:pt x="2081787" y="321310"/>
                </a:lnTo>
                <a:lnTo>
                  <a:pt x="2076595" y="321310"/>
                </a:lnTo>
                <a:lnTo>
                  <a:pt x="2071065" y="332740"/>
                </a:lnTo>
                <a:close/>
              </a:path>
              <a:path w="4096384" h="836930">
                <a:moveTo>
                  <a:pt x="2098216" y="332740"/>
                </a:moveTo>
                <a:lnTo>
                  <a:pt x="2095531" y="320040"/>
                </a:lnTo>
                <a:lnTo>
                  <a:pt x="2097882" y="322580"/>
                </a:lnTo>
                <a:lnTo>
                  <a:pt x="2103875" y="322580"/>
                </a:lnTo>
                <a:lnTo>
                  <a:pt x="2098216" y="332740"/>
                </a:lnTo>
                <a:close/>
              </a:path>
              <a:path w="4096384" h="836930">
                <a:moveTo>
                  <a:pt x="2356196" y="325120"/>
                </a:moveTo>
                <a:lnTo>
                  <a:pt x="2351671" y="325120"/>
                </a:lnTo>
                <a:lnTo>
                  <a:pt x="2351785" y="321715"/>
                </a:lnTo>
                <a:lnTo>
                  <a:pt x="2352005" y="320040"/>
                </a:lnTo>
                <a:lnTo>
                  <a:pt x="2355521" y="321310"/>
                </a:lnTo>
                <a:lnTo>
                  <a:pt x="2356265" y="322437"/>
                </a:lnTo>
                <a:lnTo>
                  <a:pt x="2356196" y="325120"/>
                </a:lnTo>
                <a:close/>
              </a:path>
              <a:path w="4096384" h="836930">
                <a:moveTo>
                  <a:pt x="2367255" y="325120"/>
                </a:moveTo>
                <a:lnTo>
                  <a:pt x="2356196" y="325120"/>
                </a:lnTo>
                <a:lnTo>
                  <a:pt x="2356265" y="322437"/>
                </a:lnTo>
                <a:lnTo>
                  <a:pt x="2355521" y="321310"/>
                </a:lnTo>
                <a:lnTo>
                  <a:pt x="2352005" y="320040"/>
                </a:lnTo>
                <a:lnTo>
                  <a:pt x="2371832" y="320040"/>
                </a:lnTo>
                <a:lnTo>
                  <a:pt x="2373364" y="321310"/>
                </a:lnTo>
                <a:lnTo>
                  <a:pt x="2368434" y="321310"/>
                </a:lnTo>
                <a:lnTo>
                  <a:pt x="2366417" y="322580"/>
                </a:lnTo>
                <a:lnTo>
                  <a:pt x="2367255" y="325120"/>
                </a:lnTo>
                <a:close/>
              </a:path>
              <a:path w="4096384" h="836930">
                <a:moveTo>
                  <a:pt x="2582824" y="327660"/>
                </a:moveTo>
                <a:lnTo>
                  <a:pt x="2581816" y="326390"/>
                </a:lnTo>
                <a:lnTo>
                  <a:pt x="2578136" y="323850"/>
                </a:lnTo>
                <a:lnTo>
                  <a:pt x="2584841" y="320040"/>
                </a:lnTo>
                <a:lnTo>
                  <a:pt x="2584729" y="325260"/>
                </a:lnTo>
                <a:lnTo>
                  <a:pt x="2582824" y="327660"/>
                </a:lnTo>
                <a:close/>
              </a:path>
              <a:path w="4096384" h="836930">
                <a:moveTo>
                  <a:pt x="2589139" y="327660"/>
                </a:moveTo>
                <a:lnTo>
                  <a:pt x="2582824" y="327660"/>
                </a:lnTo>
                <a:lnTo>
                  <a:pt x="2584729" y="325260"/>
                </a:lnTo>
                <a:lnTo>
                  <a:pt x="2584841" y="320040"/>
                </a:lnTo>
                <a:lnTo>
                  <a:pt x="2588265" y="320040"/>
                </a:lnTo>
                <a:lnTo>
                  <a:pt x="2590020" y="321310"/>
                </a:lnTo>
                <a:lnTo>
                  <a:pt x="2595560" y="321310"/>
                </a:lnTo>
                <a:lnTo>
                  <a:pt x="2593720" y="323850"/>
                </a:lnTo>
                <a:lnTo>
                  <a:pt x="2609039" y="323850"/>
                </a:lnTo>
                <a:lnTo>
                  <a:pt x="2609153" y="325120"/>
                </a:lnTo>
                <a:lnTo>
                  <a:pt x="2618661" y="325120"/>
                </a:lnTo>
                <a:lnTo>
                  <a:pt x="2617918" y="326390"/>
                </a:lnTo>
                <a:lnTo>
                  <a:pt x="2590020" y="326390"/>
                </a:lnTo>
                <a:lnTo>
                  <a:pt x="2589139" y="327660"/>
                </a:lnTo>
                <a:close/>
              </a:path>
              <a:path w="4096384" h="836930">
                <a:moveTo>
                  <a:pt x="2691604" y="325120"/>
                </a:moveTo>
                <a:lnTo>
                  <a:pt x="2685750" y="321310"/>
                </a:lnTo>
                <a:lnTo>
                  <a:pt x="2690955" y="321310"/>
                </a:lnTo>
                <a:lnTo>
                  <a:pt x="2695794" y="320040"/>
                </a:lnTo>
                <a:lnTo>
                  <a:pt x="2691604" y="325120"/>
                </a:lnTo>
                <a:close/>
              </a:path>
              <a:path w="4096384" h="836930">
                <a:moveTo>
                  <a:pt x="2863754" y="327660"/>
                </a:moveTo>
                <a:lnTo>
                  <a:pt x="2863823" y="323628"/>
                </a:lnTo>
                <a:lnTo>
                  <a:pt x="2864946" y="320040"/>
                </a:lnTo>
                <a:lnTo>
                  <a:pt x="2863754" y="327660"/>
                </a:lnTo>
                <a:close/>
              </a:path>
              <a:path w="4096384" h="836930">
                <a:moveTo>
                  <a:pt x="2871985" y="332740"/>
                </a:moveTo>
                <a:lnTo>
                  <a:pt x="2859406" y="332740"/>
                </a:lnTo>
                <a:lnTo>
                  <a:pt x="2860951" y="330408"/>
                </a:lnTo>
                <a:lnTo>
                  <a:pt x="2861017" y="330020"/>
                </a:lnTo>
                <a:lnTo>
                  <a:pt x="2860074" y="327660"/>
                </a:lnTo>
                <a:lnTo>
                  <a:pt x="2863754" y="327660"/>
                </a:lnTo>
                <a:lnTo>
                  <a:pt x="2864946" y="320040"/>
                </a:lnTo>
                <a:lnTo>
                  <a:pt x="2884629" y="320040"/>
                </a:lnTo>
                <a:lnTo>
                  <a:pt x="2885945" y="321310"/>
                </a:lnTo>
                <a:lnTo>
                  <a:pt x="2878847" y="321310"/>
                </a:lnTo>
                <a:lnTo>
                  <a:pt x="2877498" y="322580"/>
                </a:lnTo>
                <a:lnTo>
                  <a:pt x="2877498" y="323850"/>
                </a:lnTo>
                <a:lnTo>
                  <a:pt x="2880189" y="326390"/>
                </a:lnTo>
                <a:lnTo>
                  <a:pt x="2917911" y="326390"/>
                </a:lnTo>
                <a:lnTo>
                  <a:pt x="2924767" y="328930"/>
                </a:lnTo>
                <a:lnTo>
                  <a:pt x="2980273" y="328930"/>
                </a:lnTo>
                <a:lnTo>
                  <a:pt x="2978924" y="330200"/>
                </a:lnTo>
                <a:lnTo>
                  <a:pt x="2871801" y="330200"/>
                </a:lnTo>
                <a:lnTo>
                  <a:pt x="2870642" y="331470"/>
                </a:lnTo>
                <a:lnTo>
                  <a:pt x="2871985" y="332740"/>
                </a:lnTo>
                <a:close/>
              </a:path>
              <a:path w="4096384" h="836930">
                <a:moveTo>
                  <a:pt x="2924767" y="328930"/>
                </a:moveTo>
                <a:lnTo>
                  <a:pt x="2917877" y="326381"/>
                </a:lnTo>
                <a:lnTo>
                  <a:pt x="2912549" y="325120"/>
                </a:lnTo>
                <a:lnTo>
                  <a:pt x="2919077" y="321310"/>
                </a:lnTo>
                <a:lnTo>
                  <a:pt x="2919254" y="321310"/>
                </a:lnTo>
                <a:lnTo>
                  <a:pt x="2919411" y="320040"/>
                </a:lnTo>
                <a:lnTo>
                  <a:pt x="2924767" y="328930"/>
                </a:lnTo>
                <a:close/>
              </a:path>
              <a:path w="4096384" h="836930">
                <a:moveTo>
                  <a:pt x="2976403" y="340360"/>
                </a:moveTo>
                <a:lnTo>
                  <a:pt x="2958967" y="340360"/>
                </a:lnTo>
                <a:lnTo>
                  <a:pt x="2960099" y="339153"/>
                </a:lnTo>
                <a:lnTo>
                  <a:pt x="2960032" y="337343"/>
                </a:lnTo>
                <a:lnTo>
                  <a:pt x="2959906" y="336457"/>
                </a:lnTo>
                <a:lnTo>
                  <a:pt x="2957127" y="332740"/>
                </a:lnTo>
                <a:lnTo>
                  <a:pt x="2978924" y="332740"/>
                </a:lnTo>
                <a:lnTo>
                  <a:pt x="2980273" y="328930"/>
                </a:lnTo>
                <a:lnTo>
                  <a:pt x="2924767" y="328930"/>
                </a:lnTo>
                <a:lnTo>
                  <a:pt x="2919411" y="320040"/>
                </a:lnTo>
                <a:lnTo>
                  <a:pt x="2950762" y="320040"/>
                </a:lnTo>
                <a:lnTo>
                  <a:pt x="2945222" y="321310"/>
                </a:lnTo>
                <a:lnTo>
                  <a:pt x="2939526" y="323850"/>
                </a:lnTo>
                <a:lnTo>
                  <a:pt x="2946074" y="325120"/>
                </a:lnTo>
                <a:lnTo>
                  <a:pt x="2946231" y="326390"/>
                </a:lnTo>
                <a:lnTo>
                  <a:pt x="2972760" y="326390"/>
                </a:lnTo>
                <a:lnTo>
                  <a:pt x="2974953" y="327660"/>
                </a:lnTo>
                <a:lnTo>
                  <a:pt x="2992908" y="327660"/>
                </a:lnTo>
                <a:lnTo>
                  <a:pt x="2992158" y="330200"/>
                </a:lnTo>
                <a:lnTo>
                  <a:pt x="2995340" y="331470"/>
                </a:lnTo>
                <a:lnTo>
                  <a:pt x="3002827" y="331470"/>
                </a:lnTo>
                <a:lnTo>
                  <a:pt x="3004100" y="334010"/>
                </a:lnTo>
                <a:lnTo>
                  <a:pt x="2984955" y="334010"/>
                </a:lnTo>
                <a:lnTo>
                  <a:pt x="2984076" y="335280"/>
                </a:lnTo>
                <a:lnTo>
                  <a:pt x="2973228" y="335280"/>
                </a:lnTo>
                <a:lnTo>
                  <a:pt x="2973228" y="339090"/>
                </a:lnTo>
                <a:lnTo>
                  <a:pt x="2976151" y="339090"/>
                </a:lnTo>
                <a:lnTo>
                  <a:pt x="2976403" y="340360"/>
                </a:lnTo>
                <a:close/>
              </a:path>
              <a:path w="4096384" h="836930">
                <a:moveTo>
                  <a:pt x="2946231" y="326390"/>
                </a:moveTo>
                <a:lnTo>
                  <a:pt x="2946074" y="325120"/>
                </a:lnTo>
                <a:lnTo>
                  <a:pt x="2939526" y="323850"/>
                </a:lnTo>
                <a:lnTo>
                  <a:pt x="2945222" y="321310"/>
                </a:lnTo>
                <a:lnTo>
                  <a:pt x="2950762" y="320040"/>
                </a:lnTo>
                <a:lnTo>
                  <a:pt x="2946231" y="325120"/>
                </a:lnTo>
                <a:lnTo>
                  <a:pt x="2946231" y="326390"/>
                </a:lnTo>
                <a:close/>
              </a:path>
              <a:path w="4096384" h="836930">
                <a:moveTo>
                  <a:pt x="2972760" y="326390"/>
                </a:moveTo>
                <a:lnTo>
                  <a:pt x="2946231" y="326390"/>
                </a:lnTo>
                <a:lnTo>
                  <a:pt x="2946231" y="325120"/>
                </a:lnTo>
                <a:lnTo>
                  <a:pt x="2950762" y="320040"/>
                </a:lnTo>
                <a:lnTo>
                  <a:pt x="2980948" y="320040"/>
                </a:lnTo>
                <a:lnTo>
                  <a:pt x="2981616" y="321310"/>
                </a:lnTo>
                <a:lnTo>
                  <a:pt x="2972219" y="321310"/>
                </a:lnTo>
                <a:lnTo>
                  <a:pt x="2971369" y="322437"/>
                </a:lnTo>
                <a:lnTo>
                  <a:pt x="2971475" y="323121"/>
                </a:lnTo>
                <a:lnTo>
                  <a:pt x="2971761" y="323850"/>
                </a:lnTo>
                <a:lnTo>
                  <a:pt x="2956976" y="323850"/>
                </a:lnTo>
                <a:lnTo>
                  <a:pt x="2956793" y="325120"/>
                </a:lnTo>
                <a:lnTo>
                  <a:pt x="2972261" y="325120"/>
                </a:lnTo>
                <a:lnTo>
                  <a:pt x="2972760" y="32639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84804" y="326390"/>
                </a:lnTo>
                <a:lnTo>
                  <a:pt x="2984287" y="326390"/>
                </a:lnTo>
                <a:lnTo>
                  <a:pt x="2980948" y="320040"/>
                </a:lnTo>
                <a:lnTo>
                  <a:pt x="2984804" y="321310"/>
                </a:lnTo>
                <a:lnTo>
                  <a:pt x="2988969" y="32258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3198606" y="324561"/>
                </a:moveTo>
                <a:lnTo>
                  <a:pt x="3199591" y="322437"/>
                </a:lnTo>
                <a:lnTo>
                  <a:pt x="3200858" y="320040"/>
                </a:lnTo>
                <a:lnTo>
                  <a:pt x="3205206" y="322580"/>
                </a:lnTo>
                <a:lnTo>
                  <a:pt x="3201375" y="322580"/>
                </a:lnTo>
                <a:lnTo>
                  <a:pt x="3198606" y="324561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41422" y="326390"/>
                </a:lnTo>
                <a:lnTo>
                  <a:pt x="3244945" y="325120"/>
                </a:lnTo>
                <a:lnTo>
                  <a:pt x="3243630" y="322815"/>
                </a:lnTo>
                <a:lnTo>
                  <a:pt x="3243596" y="322580"/>
                </a:lnTo>
                <a:lnTo>
                  <a:pt x="3245776" y="321310"/>
                </a:lnTo>
                <a:lnTo>
                  <a:pt x="3248310" y="320040"/>
                </a:lnTo>
                <a:lnTo>
                  <a:pt x="3246294" y="323850"/>
                </a:lnTo>
                <a:lnTo>
                  <a:pt x="3252658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409382" y="327660"/>
                </a:lnTo>
                <a:lnTo>
                  <a:pt x="3404516" y="326390"/>
                </a:lnTo>
                <a:lnTo>
                  <a:pt x="3405525" y="323850"/>
                </a:lnTo>
                <a:lnTo>
                  <a:pt x="3407391" y="320040"/>
                </a:lnTo>
                <a:lnTo>
                  <a:pt x="3410185" y="327513"/>
                </a:lnTo>
                <a:lnTo>
                  <a:pt x="3410134" y="327914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398486" y="334010"/>
                </a:moveTo>
                <a:lnTo>
                  <a:pt x="3372858" y="334010"/>
                </a:lnTo>
                <a:lnTo>
                  <a:pt x="3375182" y="332740"/>
                </a:lnTo>
                <a:lnTo>
                  <a:pt x="3384881" y="332740"/>
                </a:lnTo>
                <a:lnTo>
                  <a:pt x="3387770" y="331470"/>
                </a:lnTo>
                <a:lnTo>
                  <a:pt x="3389149" y="328930"/>
                </a:lnTo>
                <a:lnTo>
                  <a:pt x="3409716" y="328930"/>
                </a:lnTo>
                <a:lnTo>
                  <a:pt x="3410134" y="327914"/>
                </a:lnTo>
                <a:lnTo>
                  <a:pt x="3410185" y="327513"/>
                </a:lnTo>
                <a:lnTo>
                  <a:pt x="3407391" y="320040"/>
                </a:lnTo>
                <a:lnTo>
                  <a:pt x="3412136" y="320040"/>
                </a:lnTo>
                <a:lnTo>
                  <a:pt x="3412073" y="322580"/>
                </a:lnTo>
                <a:lnTo>
                  <a:pt x="3418778" y="322580"/>
                </a:lnTo>
                <a:lnTo>
                  <a:pt x="3417278" y="325120"/>
                </a:lnTo>
                <a:lnTo>
                  <a:pt x="3418028" y="326390"/>
                </a:lnTo>
                <a:lnTo>
                  <a:pt x="3414404" y="326390"/>
                </a:lnTo>
                <a:lnTo>
                  <a:pt x="3409901" y="328932"/>
                </a:lnTo>
                <a:lnTo>
                  <a:pt x="3411064" y="330200"/>
                </a:lnTo>
                <a:lnTo>
                  <a:pt x="3396155" y="330200"/>
                </a:lnTo>
                <a:lnTo>
                  <a:pt x="3397995" y="331470"/>
                </a:lnTo>
                <a:lnTo>
                  <a:pt x="3398206" y="331470"/>
                </a:lnTo>
                <a:lnTo>
                  <a:pt x="3398486" y="334010"/>
                </a:lnTo>
                <a:close/>
              </a:path>
              <a:path w="4096384" h="836930">
                <a:moveTo>
                  <a:pt x="3596536" y="323850"/>
                </a:moveTo>
                <a:lnTo>
                  <a:pt x="3594267" y="323850"/>
                </a:lnTo>
                <a:lnTo>
                  <a:pt x="3595799" y="320040"/>
                </a:lnTo>
                <a:lnTo>
                  <a:pt x="3596536" y="323850"/>
                </a:lnTo>
                <a:close/>
              </a:path>
              <a:path w="4096384" h="836930">
                <a:moveTo>
                  <a:pt x="3598169" y="328896"/>
                </a:moveTo>
                <a:lnTo>
                  <a:pt x="3596847" y="325297"/>
                </a:lnTo>
                <a:lnTo>
                  <a:pt x="3596723" y="324816"/>
                </a:lnTo>
                <a:lnTo>
                  <a:pt x="3595799" y="320040"/>
                </a:lnTo>
                <a:lnTo>
                  <a:pt x="3614474" y="320040"/>
                </a:lnTo>
                <a:lnTo>
                  <a:pt x="3617748" y="323850"/>
                </a:lnTo>
                <a:lnTo>
                  <a:pt x="3597633" y="323850"/>
                </a:lnTo>
                <a:lnTo>
                  <a:pt x="3598169" y="328896"/>
                </a:lnTo>
                <a:close/>
              </a:path>
              <a:path w="4096384" h="836930">
                <a:moveTo>
                  <a:pt x="3756196" y="325120"/>
                </a:moveTo>
                <a:lnTo>
                  <a:pt x="3754206" y="325120"/>
                </a:lnTo>
                <a:lnTo>
                  <a:pt x="3753682" y="323850"/>
                </a:lnTo>
                <a:lnTo>
                  <a:pt x="3753865" y="323850"/>
                </a:lnTo>
                <a:lnTo>
                  <a:pt x="3753925" y="322100"/>
                </a:lnTo>
                <a:lnTo>
                  <a:pt x="3754022" y="321310"/>
                </a:lnTo>
                <a:lnTo>
                  <a:pt x="3755705" y="320040"/>
                </a:lnTo>
                <a:lnTo>
                  <a:pt x="3759044" y="323850"/>
                </a:lnTo>
                <a:lnTo>
                  <a:pt x="3756196" y="325120"/>
                </a:lnTo>
                <a:close/>
              </a:path>
              <a:path w="4096384" h="836930">
                <a:moveTo>
                  <a:pt x="3817733" y="335280"/>
                </a:moveTo>
                <a:lnTo>
                  <a:pt x="3811343" y="328896"/>
                </a:lnTo>
                <a:lnTo>
                  <a:pt x="3806314" y="320040"/>
                </a:lnTo>
                <a:lnTo>
                  <a:pt x="3813019" y="323850"/>
                </a:lnTo>
                <a:lnTo>
                  <a:pt x="3818892" y="327660"/>
                </a:lnTo>
                <a:lnTo>
                  <a:pt x="3817733" y="33528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796944" y="339090"/>
                </a:lnTo>
                <a:lnTo>
                  <a:pt x="3798085" y="337846"/>
                </a:lnTo>
                <a:lnTo>
                  <a:pt x="3798413" y="337073"/>
                </a:lnTo>
                <a:lnTo>
                  <a:pt x="3798522" y="336294"/>
                </a:lnTo>
                <a:lnTo>
                  <a:pt x="3798109" y="335280"/>
                </a:lnTo>
                <a:lnTo>
                  <a:pt x="3817733" y="335280"/>
                </a:lnTo>
                <a:lnTo>
                  <a:pt x="3818892" y="327660"/>
                </a:lnTo>
                <a:lnTo>
                  <a:pt x="3813019" y="323850"/>
                </a:lnTo>
                <a:lnTo>
                  <a:pt x="3806314" y="320040"/>
                </a:lnTo>
                <a:lnTo>
                  <a:pt x="3851750" y="320040"/>
                </a:lnTo>
                <a:lnTo>
                  <a:pt x="3850400" y="321310"/>
                </a:lnTo>
                <a:lnTo>
                  <a:pt x="3823423" y="321310"/>
                </a:lnTo>
                <a:lnTo>
                  <a:pt x="3821740" y="323850"/>
                </a:lnTo>
                <a:lnTo>
                  <a:pt x="3820575" y="326390"/>
                </a:lnTo>
                <a:lnTo>
                  <a:pt x="3834817" y="326390"/>
                </a:lnTo>
                <a:lnTo>
                  <a:pt x="3830285" y="327660"/>
                </a:lnTo>
                <a:lnTo>
                  <a:pt x="3823089" y="331470"/>
                </a:lnTo>
                <a:lnTo>
                  <a:pt x="3833985" y="334010"/>
                </a:lnTo>
                <a:lnTo>
                  <a:pt x="3880095" y="334010"/>
                </a:lnTo>
                <a:lnTo>
                  <a:pt x="3880304" y="334514"/>
                </a:lnTo>
                <a:lnTo>
                  <a:pt x="3874050" y="337813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3958866" y="326390"/>
                </a:moveTo>
                <a:lnTo>
                  <a:pt x="3957879" y="324239"/>
                </a:lnTo>
                <a:lnTo>
                  <a:pt x="3957807" y="323628"/>
                </a:lnTo>
                <a:lnTo>
                  <a:pt x="3959540" y="320040"/>
                </a:lnTo>
                <a:lnTo>
                  <a:pt x="3958866" y="326390"/>
                </a:lnTo>
                <a:close/>
              </a:path>
              <a:path w="4096384" h="836930">
                <a:moveTo>
                  <a:pt x="117222" y="325120"/>
                </a:moveTo>
                <a:lnTo>
                  <a:pt x="112194" y="323850"/>
                </a:lnTo>
                <a:lnTo>
                  <a:pt x="106327" y="323850"/>
                </a:lnTo>
                <a:lnTo>
                  <a:pt x="113083" y="320102"/>
                </a:lnTo>
                <a:lnTo>
                  <a:pt x="117222" y="325120"/>
                </a:lnTo>
                <a:close/>
              </a:path>
              <a:path w="4096384" h="836930">
                <a:moveTo>
                  <a:pt x="843208" y="321310"/>
                </a:moveTo>
                <a:lnTo>
                  <a:pt x="843041" y="321310"/>
                </a:lnTo>
                <a:lnTo>
                  <a:pt x="843780" y="320587"/>
                </a:lnTo>
                <a:lnTo>
                  <a:pt x="843208" y="321310"/>
                </a:lnTo>
                <a:close/>
              </a:path>
              <a:path w="4096384" h="836930">
                <a:moveTo>
                  <a:pt x="1693904" y="330200"/>
                </a:moveTo>
                <a:lnTo>
                  <a:pt x="1689210" y="321310"/>
                </a:lnTo>
                <a:lnTo>
                  <a:pt x="1696923" y="321310"/>
                </a:lnTo>
                <a:lnTo>
                  <a:pt x="1697583" y="320832"/>
                </a:lnTo>
                <a:lnTo>
                  <a:pt x="1698369" y="324816"/>
                </a:lnTo>
                <a:lnTo>
                  <a:pt x="1698280" y="325260"/>
                </a:lnTo>
                <a:lnTo>
                  <a:pt x="1697087" y="326390"/>
                </a:lnTo>
                <a:lnTo>
                  <a:pt x="1693904" y="33020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92079" y="330200"/>
                </a:lnTo>
                <a:lnTo>
                  <a:pt x="92015" y="327513"/>
                </a:lnTo>
                <a:lnTo>
                  <a:pt x="94634" y="323850"/>
                </a:lnTo>
                <a:lnTo>
                  <a:pt x="99432" y="321310"/>
                </a:lnTo>
                <a:lnTo>
                  <a:pt x="105525" y="325151"/>
                </a:lnTo>
                <a:lnTo>
                  <a:pt x="106940" y="326390"/>
                </a:lnTo>
                <a:lnTo>
                  <a:pt x="96603" y="32639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08998" y="328190"/>
                </a:moveTo>
                <a:lnTo>
                  <a:pt x="105489" y="325120"/>
                </a:lnTo>
                <a:lnTo>
                  <a:pt x="99432" y="321310"/>
                </a:lnTo>
                <a:lnTo>
                  <a:pt x="110906" y="321310"/>
                </a:lnTo>
                <a:lnTo>
                  <a:pt x="106327" y="323850"/>
                </a:lnTo>
                <a:lnTo>
                  <a:pt x="112194" y="323850"/>
                </a:lnTo>
                <a:lnTo>
                  <a:pt x="117222" y="325120"/>
                </a:lnTo>
                <a:lnTo>
                  <a:pt x="117668" y="327660"/>
                </a:lnTo>
                <a:lnTo>
                  <a:pt x="110013" y="327660"/>
                </a:lnTo>
                <a:lnTo>
                  <a:pt x="108998" y="32819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474265" y="330200"/>
                </a:lnTo>
                <a:lnTo>
                  <a:pt x="467724" y="322580"/>
                </a:lnTo>
                <a:lnTo>
                  <a:pt x="476779" y="322580"/>
                </a:lnTo>
                <a:lnTo>
                  <a:pt x="476105" y="321310"/>
                </a:lnTo>
                <a:lnTo>
                  <a:pt x="526795" y="321310"/>
                </a:lnTo>
                <a:lnTo>
                  <a:pt x="525888" y="322580"/>
                </a:lnTo>
                <a:lnTo>
                  <a:pt x="529581" y="323850"/>
                </a:lnTo>
                <a:lnTo>
                  <a:pt x="578861" y="323850"/>
                </a:lnTo>
                <a:lnTo>
                  <a:pt x="578861" y="325120"/>
                </a:lnTo>
                <a:lnTo>
                  <a:pt x="510304" y="325120"/>
                </a:lnTo>
                <a:lnTo>
                  <a:pt x="507889" y="326339"/>
                </a:lnTo>
                <a:lnTo>
                  <a:pt x="507768" y="326554"/>
                </a:lnTo>
                <a:lnTo>
                  <a:pt x="507647" y="327454"/>
                </a:lnTo>
                <a:lnTo>
                  <a:pt x="507747" y="327797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935654" y="322580"/>
                </a:moveTo>
                <a:lnTo>
                  <a:pt x="935065" y="322580"/>
                </a:lnTo>
                <a:lnTo>
                  <a:pt x="937913" y="321310"/>
                </a:lnTo>
                <a:lnTo>
                  <a:pt x="935654" y="322580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30556" y="325120"/>
                </a:lnTo>
                <a:lnTo>
                  <a:pt x="933395" y="323850"/>
                </a:lnTo>
                <a:lnTo>
                  <a:pt x="937913" y="321310"/>
                </a:lnTo>
                <a:lnTo>
                  <a:pt x="942476" y="321310"/>
                </a:lnTo>
                <a:lnTo>
                  <a:pt x="938922" y="323850"/>
                </a:lnTo>
                <a:lnTo>
                  <a:pt x="945967" y="323850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086936" y="327660"/>
                </a:moveTo>
                <a:lnTo>
                  <a:pt x="1076374" y="321310"/>
                </a:lnTo>
                <a:lnTo>
                  <a:pt x="1079393" y="322580"/>
                </a:lnTo>
                <a:lnTo>
                  <a:pt x="1083918" y="322580"/>
                </a:lnTo>
                <a:lnTo>
                  <a:pt x="1086936" y="327660"/>
                </a:lnTo>
                <a:close/>
              </a:path>
              <a:path w="4096384" h="836930">
                <a:moveTo>
                  <a:pt x="1079393" y="322580"/>
                </a:moveTo>
                <a:lnTo>
                  <a:pt x="1076374" y="321310"/>
                </a:lnTo>
                <a:lnTo>
                  <a:pt x="1079588" y="321310"/>
                </a:lnTo>
                <a:lnTo>
                  <a:pt x="1079393" y="322580"/>
                </a:lnTo>
                <a:close/>
              </a:path>
              <a:path w="4096384" h="836930">
                <a:moveTo>
                  <a:pt x="1347928" y="326390"/>
                </a:moveTo>
                <a:lnTo>
                  <a:pt x="1345413" y="326390"/>
                </a:lnTo>
                <a:lnTo>
                  <a:pt x="1342899" y="323850"/>
                </a:lnTo>
                <a:lnTo>
                  <a:pt x="1348098" y="321310"/>
                </a:lnTo>
                <a:lnTo>
                  <a:pt x="1348008" y="325795"/>
                </a:lnTo>
                <a:lnTo>
                  <a:pt x="1347928" y="326390"/>
                </a:lnTo>
                <a:close/>
              </a:path>
              <a:path w="4096384" h="836930">
                <a:moveTo>
                  <a:pt x="1366537" y="342900"/>
                </a:moveTo>
                <a:lnTo>
                  <a:pt x="1366203" y="341630"/>
                </a:lnTo>
                <a:lnTo>
                  <a:pt x="1360840" y="341630"/>
                </a:lnTo>
                <a:lnTo>
                  <a:pt x="1366707" y="335280"/>
                </a:lnTo>
                <a:lnTo>
                  <a:pt x="1366759" y="335082"/>
                </a:lnTo>
                <a:lnTo>
                  <a:pt x="1361842" y="326390"/>
                </a:lnTo>
                <a:lnTo>
                  <a:pt x="1347928" y="326390"/>
                </a:lnTo>
                <a:lnTo>
                  <a:pt x="1348008" y="325795"/>
                </a:lnTo>
                <a:lnTo>
                  <a:pt x="1348098" y="321310"/>
                </a:lnTo>
                <a:lnTo>
                  <a:pt x="1348766" y="321310"/>
                </a:lnTo>
                <a:lnTo>
                  <a:pt x="1348664" y="322100"/>
                </a:lnTo>
                <a:lnTo>
                  <a:pt x="1348713" y="322673"/>
                </a:lnTo>
                <a:lnTo>
                  <a:pt x="1350108" y="323850"/>
                </a:lnTo>
                <a:lnTo>
                  <a:pt x="1372234" y="323850"/>
                </a:lnTo>
                <a:lnTo>
                  <a:pt x="1372234" y="325120"/>
                </a:lnTo>
                <a:lnTo>
                  <a:pt x="1383579" y="325120"/>
                </a:lnTo>
                <a:lnTo>
                  <a:pt x="1383457" y="325601"/>
                </a:lnTo>
                <a:lnTo>
                  <a:pt x="1373857" y="330147"/>
                </a:lnTo>
                <a:lnTo>
                  <a:pt x="1373746" y="334010"/>
                </a:lnTo>
                <a:lnTo>
                  <a:pt x="1372404" y="334010"/>
                </a:lnTo>
                <a:lnTo>
                  <a:pt x="1366537" y="342900"/>
                </a:lnTo>
                <a:close/>
              </a:path>
              <a:path w="4096384" h="836930">
                <a:moveTo>
                  <a:pt x="1372234" y="325120"/>
                </a:moveTo>
                <a:lnTo>
                  <a:pt x="1372234" y="323850"/>
                </a:lnTo>
                <a:lnTo>
                  <a:pt x="1374414" y="321310"/>
                </a:lnTo>
                <a:lnTo>
                  <a:pt x="1372234" y="325120"/>
                </a:lnTo>
                <a:close/>
              </a:path>
              <a:path w="4096384" h="836930">
                <a:moveTo>
                  <a:pt x="1497455" y="337820"/>
                </a:moveTo>
                <a:lnTo>
                  <a:pt x="1488904" y="337820"/>
                </a:lnTo>
                <a:lnTo>
                  <a:pt x="1489474" y="335649"/>
                </a:lnTo>
                <a:lnTo>
                  <a:pt x="1489540" y="335251"/>
                </a:lnTo>
                <a:lnTo>
                  <a:pt x="1483875" y="330200"/>
                </a:lnTo>
                <a:lnTo>
                  <a:pt x="1480522" y="321310"/>
                </a:lnTo>
                <a:lnTo>
                  <a:pt x="1483037" y="325120"/>
                </a:lnTo>
                <a:lnTo>
                  <a:pt x="1497789" y="325120"/>
                </a:lnTo>
                <a:lnTo>
                  <a:pt x="1496346" y="327660"/>
                </a:lnTo>
                <a:lnTo>
                  <a:pt x="1493101" y="330147"/>
                </a:lnTo>
                <a:lnTo>
                  <a:pt x="1492980" y="330303"/>
                </a:lnTo>
                <a:lnTo>
                  <a:pt x="1492390" y="331470"/>
                </a:lnTo>
                <a:lnTo>
                  <a:pt x="1498098" y="333676"/>
                </a:lnTo>
                <a:lnTo>
                  <a:pt x="1496617" y="336550"/>
                </a:lnTo>
                <a:lnTo>
                  <a:pt x="1499046" y="336550"/>
                </a:lnTo>
                <a:lnTo>
                  <a:pt x="1497455" y="337820"/>
                </a:lnTo>
                <a:close/>
              </a:path>
              <a:path w="4096384" h="836930">
                <a:moveTo>
                  <a:pt x="1483037" y="325120"/>
                </a:moveTo>
                <a:lnTo>
                  <a:pt x="1480522" y="321310"/>
                </a:lnTo>
                <a:lnTo>
                  <a:pt x="1482534" y="321310"/>
                </a:lnTo>
                <a:lnTo>
                  <a:pt x="1483037" y="325120"/>
                </a:lnTo>
                <a:close/>
              </a:path>
              <a:path w="4096384" h="836930">
                <a:moveTo>
                  <a:pt x="1523267" y="325120"/>
                </a:moveTo>
                <a:lnTo>
                  <a:pt x="1519076" y="325120"/>
                </a:lnTo>
                <a:lnTo>
                  <a:pt x="1518613" y="324239"/>
                </a:lnTo>
                <a:lnTo>
                  <a:pt x="1518526" y="323402"/>
                </a:lnTo>
                <a:lnTo>
                  <a:pt x="1518742" y="322580"/>
                </a:lnTo>
                <a:lnTo>
                  <a:pt x="1521931" y="321310"/>
                </a:lnTo>
                <a:lnTo>
                  <a:pt x="1522055" y="322815"/>
                </a:lnTo>
                <a:lnTo>
                  <a:pt x="1523267" y="325120"/>
                </a:lnTo>
                <a:close/>
              </a:path>
              <a:path w="4096384" h="836930">
                <a:moveTo>
                  <a:pt x="1533829" y="325120"/>
                </a:moveTo>
                <a:lnTo>
                  <a:pt x="1523267" y="325120"/>
                </a:lnTo>
                <a:lnTo>
                  <a:pt x="1522055" y="322815"/>
                </a:lnTo>
                <a:lnTo>
                  <a:pt x="1521931" y="321310"/>
                </a:lnTo>
                <a:lnTo>
                  <a:pt x="1535672" y="321310"/>
                </a:lnTo>
                <a:lnTo>
                  <a:pt x="1532656" y="322580"/>
                </a:lnTo>
                <a:lnTo>
                  <a:pt x="1532656" y="323850"/>
                </a:lnTo>
                <a:lnTo>
                  <a:pt x="1533829" y="325120"/>
                </a:lnTo>
                <a:close/>
              </a:path>
              <a:path w="4096384" h="836930">
                <a:moveTo>
                  <a:pt x="1568015" y="332740"/>
                </a:moveTo>
                <a:lnTo>
                  <a:pt x="1565020" y="332740"/>
                </a:lnTo>
                <a:lnTo>
                  <a:pt x="1566743" y="330284"/>
                </a:lnTo>
                <a:lnTo>
                  <a:pt x="1566866" y="330147"/>
                </a:lnTo>
                <a:lnTo>
                  <a:pt x="1569903" y="327660"/>
                </a:lnTo>
                <a:lnTo>
                  <a:pt x="1570863" y="326390"/>
                </a:lnTo>
                <a:lnTo>
                  <a:pt x="1571538" y="326390"/>
                </a:lnTo>
                <a:lnTo>
                  <a:pt x="1570700" y="321310"/>
                </a:lnTo>
                <a:lnTo>
                  <a:pt x="1571538" y="321310"/>
                </a:lnTo>
                <a:lnTo>
                  <a:pt x="1578577" y="322580"/>
                </a:lnTo>
                <a:lnTo>
                  <a:pt x="1573214" y="322580"/>
                </a:lnTo>
                <a:lnTo>
                  <a:pt x="1575527" y="326339"/>
                </a:lnTo>
                <a:lnTo>
                  <a:pt x="1577472" y="330200"/>
                </a:lnTo>
                <a:lnTo>
                  <a:pt x="1569194" y="330200"/>
                </a:lnTo>
                <a:lnTo>
                  <a:pt x="1568683" y="331470"/>
                </a:lnTo>
                <a:lnTo>
                  <a:pt x="1568015" y="332740"/>
                </a:lnTo>
                <a:close/>
              </a:path>
              <a:path w="4096384" h="836930">
                <a:moveTo>
                  <a:pt x="1577568" y="325120"/>
                </a:moveTo>
                <a:lnTo>
                  <a:pt x="1577568" y="322580"/>
                </a:lnTo>
                <a:lnTo>
                  <a:pt x="1578577" y="322580"/>
                </a:lnTo>
                <a:lnTo>
                  <a:pt x="1571538" y="321310"/>
                </a:lnTo>
                <a:lnTo>
                  <a:pt x="1586219" y="321310"/>
                </a:lnTo>
                <a:lnTo>
                  <a:pt x="1577568" y="325120"/>
                </a:lnTo>
                <a:close/>
              </a:path>
              <a:path w="4096384" h="836930">
                <a:moveTo>
                  <a:pt x="1617458" y="325120"/>
                </a:moveTo>
                <a:lnTo>
                  <a:pt x="1612436" y="325120"/>
                </a:lnTo>
                <a:lnTo>
                  <a:pt x="1613816" y="321310"/>
                </a:lnTo>
                <a:lnTo>
                  <a:pt x="1616312" y="322580"/>
                </a:lnTo>
                <a:lnTo>
                  <a:pt x="1615788" y="322580"/>
                </a:lnTo>
                <a:lnTo>
                  <a:pt x="1616354" y="322673"/>
                </a:lnTo>
                <a:lnTo>
                  <a:pt x="1617458" y="325120"/>
                </a:lnTo>
                <a:close/>
              </a:path>
              <a:path w="4096384" h="836930">
                <a:moveTo>
                  <a:pt x="1625008" y="323850"/>
                </a:moveTo>
                <a:lnTo>
                  <a:pt x="1624844" y="323850"/>
                </a:lnTo>
                <a:lnTo>
                  <a:pt x="1619979" y="322580"/>
                </a:lnTo>
                <a:lnTo>
                  <a:pt x="1616312" y="322580"/>
                </a:lnTo>
                <a:lnTo>
                  <a:pt x="1613816" y="321310"/>
                </a:lnTo>
                <a:lnTo>
                  <a:pt x="1622580" y="321310"/>
                </a:lnTo>
                <a:lnTo>
                  <a:pt x="1624844" y="322580"/>
                </a:lnTo>
                <a:lnTo>
                  <a:pt x="1625008" y="323850"/>
                </a:lnTo>
                <a:close/>
              </a:path>
              <a:path w="4096384" h="836930">
                <a:moveTo>
                  <a:pt x="1648645" y="323850"/>
                </a:moveTo>
                <a:lnTo>
                  <a:pt x="1646635" y="323850"/>
                </a:lnTo>
                <a:lnTo>
                  <a:pt x="1644285" y="322580"/>
                </a:lnTo>
                <a:lnTo>
                  <a:pt x="1644121" y="321310"/>
                </a:lnTo>
                <a:lnTo>
                  <a:pt x="1646465" y="321310"/>
                </a:lnTo>
                <a:lnTo>
                  <a:pt x="1648645" y="322580"/>
                </a:lnTo>
                <a:lnTo>
                  <a:pt x="1648645" y="323850"/>
                </a:lnTo>
                <a:close/>
              </a:path>
              <a:path w="4096384" h="836930">
                <a:moveTo>
                  <a:pt x="1652332" y="323850"/>
                </a:moveTo>
                <a:lnTo>
                  <a:pt x="1648645" y="323850"/>
                </a:lnTo>
                <a:lnTo>
                  <a:pt x="1648645" y="322580"/>
                </a:lnTo>
                <a:lnTo>
                  <a:pt x="1646465" y="321310"/>
                </a:lnTo>
                <a:lnTo>
                  <a:pt x="1653674" y="321310"/>
                </a:lnTo>
                <a:lnTo>
                  <a:pt x="1652666" y="322580"/>
                </a:lnTo>
                <a:lnTo>
                  <a:pt x="1652332" y="32385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52332" y="323850"/>
                </a:lnTo>
                <a:lnTo>
                  <a:pt x="1652666" y="322580"/>
                </a:lnTo>
                <a:lnTo>
                  <a:pt x="1653674" y="321310"/>
                </a:lnTo>
                <a:lnTo>
                  <a:pt x="1656018" y="322580"/>
                </a:lnTo>
                <a:lnTo>
                  <a:pt x="1655351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674892" y="322643"/>
                </a:moveTo>
                <a:lnTo>
                  <a:pt x="1674627" y="321310"/>
                </a:lnTo>
                <a:lnTo>
                  <a:pt x="1674835" y="322100"/>
                </a:lnTo>
                <a:lnTo>
                  <a:pt x="1674892" y="322643"/>
                </a:lnTo>
                <a:close/>
              </a:path>
              <a:path w="4096384" h="836930">
                <a:moveTo>
                  <a:pt x="1678742" y="323850"/>
                </a:moveTo>
                <a:lnTo>
                  <a:pt x="1675132" y="323850"/>
                </a:lnTo>
                <a:lnTo>
                  <a:pt x="1674926" y="322815"/>
                </a:lnTo>
                <a:lnTo>
                  <a:pt x="1674835" y="322100"/>
                </a:lnTo>
                <a:lnTo>
                  <a:pt x="1674627" y="321310"/>
                </a:lnTo>
                <a:lnTo>
                  <a:pt x="1678956" y="321310"/>
                </a:lnTo>
                <a:lnTo>
                  <a:pt x="1678742" y="32385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956" y="321310"/>
                </a:lnTo>
                <a:lnTo>
                  <a:pt x="1681310" y="321310"/>
                </a:lnTo>
                <a:lnTo>
                  <a:pt x="1683381" y="323850"/>
                </a:lnTo>
                <a:lnTo>
                  <a:pt x="1683172" y="326390"/>
                </a:lnTo>
                <a:lnTo>
                  <a:pt x="1681496" y="327660"/>
                </a:lnTo>
                <a:lnTo>
                  <a:pt x="1679990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93234" y="328930"/>
                </a:moveTo>
                <a:lnTo>
                  <a:pt x="1678314" y="328930"/>
                </a:lnTo>
                <a:lnTo>
                  <a:pt x="1679990" y="327660"/>
                </a:lnTo>
                <a:lnTo>
                  <a:pt x="1681496" y="327660"/>
                </a:lnTo>
                <a:lnTo>
                  <a:pt x="1683172" y="326390"/>
                </a:lnTo>
                <a:lnTo>
                  <a:pt x="1683381" y="323850"/>
                </a:lnTo>
                <a:lnTo>
                  <a:pt x="1681310" y="321310"/>
                </a:lnTo>
                <a:lnTo>
                  <a:pt x="1689210" y="321310"/>
                </a:lnTo>
                <a:lnTo>
                  <a:pt x="1693234" y="328930"/>
                </a:lnTo>
                <a:close/>
              </a:path>
              <a:path w="4096384" h="836930">
                <a:moveTo>
                  <a:pt x="1749051" y="327660"/>
                </a:moveTo>
                <a:lnTo>
                  <a:pt x="1747708" y="326390"/>
                </a:lnTo>
                <a:lnTo>
                  <a:pt x="1746946" y="324079"/>
                </a:lnTo>
                <a:lnTo>
                  <a:pt x="1746826" y="323628"/>
                </a:lnTo>
                <a:lnTo>
                  <a:pt x="1746366" y="321310"/>
                </a:lnTo>
                <a:lnTo>
                  <a:pt x="1753241" y="322580"/>
                </a:lnTo>
                <a:lnTo>
                  <a:pt x="1751061" y="326390"/>
                </a:lnTo>
                <a:lnTo>
                  <a:pt x="1749051" y="327660"/>
                </a:lnTo>
                <a:close/>
              </a:path>
              <a:path w="4096384" h="836930">
                <a:moveTo>
                  <a:pt x="1756319" y="327660"/>
                </a:moveTo>
                <a:lnTo>
                  <a:pt x="1749051" y="327660"/>
                </a:lnTo>
                <a:lnTo>
                  <a:pt x="1751061" y="326390"/>
                </a:lnTo>
                <a:lnTo>
                  <a:pt x="1753241" y="322580"/>
                </a:lnTo>
                <a:lnTo>
                  <a:pt x="1746366" y="321310"/>
                </a:lnTo>
                <a:lnTo>
                  <a:pt x="1761289" y="321310"/>
                </a:lnTo>
                <a:lnTo>
                  <a:pt x="1759946" y="323850"/>
                </a:lnTo>
                <a:lnTo>
                  <a:pt x="1759278" y="326390"/>
                </a:lnTo>
                <a:lnTo>
                  <a:pt x="1756934" y="326390"/>
                </a:lnTo>
                <a:lnTo>
                  <a:pt x="1756319" y="327660"/>
                </a:lnTo>
                <a:close/>
              </a:path>
              <a:path w="4096384" h="836930">
                <a:moveTo>
                  <a:pt x="1765145" y="326390"/>
                </a:moveTo>
                <a:lnTo>
                  <a:pt x="1759278" y="326390"/>
                </a:lnTo>
                <a:lnTo>
                  <a:pt x="1759946" y="323850"/>
                </a:lnTo>
                <a:lnTo>
                  <a:pt x="1761289" y="321310"/>
                </a:lnTo>
                <a:lnTo>
                  <a:pt x="1762461" y="321310"/>
                </a:lnTo>
                <a:lnTo>
                  <a:pt x="1763639" y="322580"/>
                </a:lnTo>
                <a:lnTo>
                  <a:pt x="1765145" y="326390"/>
                </a:lnTo>
                <a:close/>
              </a:path>
              <a:path w="4096384" h="836930">
                <a:moveTo>
                  <a:pt x="1772688" y="326390"/>
                </a:moveTo>
                <a:lnTo>
                  <a:pt x="1765145" y="326390"/>
                </a:lnTo>
                <a:lnTo>
                  <a:pt x="1763639" y="322580"/>
                </a:lnTo>
                <a:lnTo>
                  <a:pt x="1762461" y="321310"/>
                </a:lnTo>
                <a:lnTo>
                  <a:pt x="1798841" y="321310"/>
                </a:lnTo>
                <a:lnTo>
                  <a:pt x="1799275" y="322580"/>
                </a:lnTo>
                <a:lnTo>
                  <a:pt x="1774699" y="322580"/>
                </a:lnTo>
                <a:lnTo>
                  <a:pt x="1772688" y="326390"/>
                </a:lnTo>
                <a:close/>
              </a:path>
              <a:path w="4096384" h="836930">
                <a:moveTo>
                  <a:pt x="1801014" y="327660"/>
                </a:moveTo>
                <a:lnTo>
                  <a:pt x="1798841" y="321310"/>
                </a:lnTo>
                <a:lnTo>
                  <a:pt x="1804871" y="321310"/>
                </a:lnTo>
                <a:lnTo>
                  <a:pt x="1805205" y="323850"/>
                </a:lnTo>
                <a:lnTo>
                  <a:pt x="1802985" y="325795"/>
                </a:lnTo>
                <a:lnTo>
                  <a:pt x="1801014" y="327660"/>
                </a:lnTo>
                <a:close/>
              </a:path>
              <a:path w="4096384" h="836930">
                <a:moveTo>
                  <a:pt x="1855329" y="322580"/>
                </a:moveTo>
                <a:lnTo>
                  <a:pt x="1853298" y="321396"/>
                </a:lnTo>
                <a:lnTo>
                  <a:pt x="1860017" y="321310"/>
                </a:lnTo>
                <a:lnTo>
                  <a:pt x="1855329" y="322580"/>
                </a:lnTo>
                <a:close/>
              </a:path>
              <a:path w="4096384" h="836930">
                <a:moveTo>
                  <a:pt x="1859222" y="322580"/>
                </a:moveTo>
                <a:lnTo>
                  <a:pt x="1855329" y="322580"/>
                </a:lnTo>
                <a:lnTo>
                  <a:pt x="1860017" y="321310"/>
                </a:lnTo>
                <a:lnTo>
                  <a:pt x="1859222" y="322580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50406" y="332740"/>
                </a:lnTo>
                <a:lnTo>
                  <a:pt x="1856835" y="326390"/>
                </a:lnTo>
                <a:lnTo>
                  <a:pt x="1860017" y="321310"/>
                </a:lnTo>
                <a:lnTo>
                  <a:pt x="1872146" y="321310"/>
                </a:lnTo>
                <a:lnTo>
                  <a:pt x="1869577" y="322580"/>
                </a:lnTo>
                <a:lnTo>
                  <a:pt x="1861360" y="325120"/>
                </a:lnTo>
                <a:lnTo>
                  <a:pt x="1871254" y="327660"/>
                </a:lnTo>
                <a:lnTo>
                  <a:pt x="1982220" y="327660"/>
                </a:lnTo>
                <a:lnTo>
                  <a:pt x="1982220" y="328930"/>
                </a:lnTo>
                <a:lnTo>
                  <a:pt x="1862702" y="32893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2043738" y="341630"/>
                </a:moveTo>
                <a:lnTo>
                  <a:pt x="2042750" y="338514"/>
                </a:lnTo>
                <a:lnTo>
                  <a:pt x="2042635" y="337653"/>
                </a:lnTo>
                <a:lnTo>
                  <a:pt x="2046525" y="331470"/>
                </a:lnTo>
                <a:lnTo>
                  <a:pt x="2052674" y="324433"/>
                </a:lnTo>
                <a:lnTo>
                  <a:pt x="2055471" y="321310"/>
                </a:lnTo>
                <a:lnTo>
                  <a:pt x="2059248" y="323850"/>
                </a:lnTo>
                <a:lnTo>
                  <a:pt x="2055765" y="330200"/>
                </a:lnTo>
                <a:lnTo>
                  <a:pt x="2049164" y="337846"/>
                </a:lnTo>
                <a:lnTo>
                  <a:pt x="2043738" y="341630"/>
                </a:lnTo>
                <a:close/>
              </a:path>
              <a:path w="4096384" h="836930">
                <a:moveTo>
                  <a:pt x="2065025" y="341630"/>
                </a:moveTo>
                <a:lnTo>
                  <a:pt x="2043738" y="341630"/>
                </a:lnTo>
                <a:lnTo>
                  <a:pt x="2049164" y="337846"/>
                </a:lnTo>
                <a:lnTo>
                  <a:pt x="2055765" y="330200"/>
                </a:lnTo>
                <a:lnTo>
                  <a:pt x="2059248" y="323850"/>
                </a:lnTo>
                <a:lnTo>
                  <a:pt x="2055471" y="321310"/>
                </a:lnTo>
                <a:lnTo>
                  <a:pt x="2071295" y="321310"/>
                </a:lnTo>
                <a:lnTo>
                  <a:pt x="2069556" y="326390"/>
                </a:lnTo>
                <a:lnTo>
                  <a:pt x="2068377" y="326390"/>
                </a:lnTo>
                <a:lnTo>
                  <a:pt x="2063689" y="327660"/>
                </a:lnTo>
                <a:lnTo>
                  <a:pt x="2064023" y="330200"/>
                </a:lnTo>
                <a:lnTo>
                  <a:pt x="2065699" y="332740"/>
                </a:lnTo>
                <a:lnTo>
                  <a:pt x="2071065" y="332740"/>
                </a:lnTo>
                <a:lnTo>
                  <a:pt x="2070451" y="334010"/>
                </a:lnTo>
                <a:lnTo>
                  <a:pt x="2054299" y="334010"/>
                </a:lnTo>
                <a:lnTo>
                  <a:pt x="2055930" y="336481"/>
                </a:lnTo>
                <a:lnTo>
                  <a:pt x="2055976" y="339090"/>
                </a:lnTo>
                <a:lnTo>
                  <a:pt x="2112460" y="339090"/>
                </a:lnTo>
                <a:lnTo>
                  <a:pt x="2113965" y="340360"/>
                </a:lnTo>
                <a:lnTo>
                  <a:pt x="2068377" y="340360"/>
                </a:lnTo>
                <a:lnTo>
                  <a:pt x="2065025" y="34163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69444" y="337846"/>
                </a:lnTo>
                <a:lnTo>
                  <a:pt x="2069346" y="336294"/>
                </a:lnTo>
                <a:lnTo>
                  <a:pt x="2076595" y="321310"/>
                </a:lnTo>
                <a:lnTo>
                  <a:pt x="2080523" y="327513"/>
                </a:lnTo>
                <a:lnTo>
                  <a:pt x="2080418" y="332740"/>
                </a:lnTo>
                <a:lnTo>
                  <a:pt x="2076761" y="336550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03875" y="322580"/>
                </a:moveTo>
                <a:lnTo>
                  <a:pt x="2097882" y="322580"/>
                </a:lnTo>
                <a:lnTo>
                  <a:pt x="2104587" y="321310"/>
                </a:lnTo>
                <a:lnTo>
                  <a:pt x="2103875" y="322580"/>
                </a:lnTo>
                <a:close/>
              </a:path>
              <a:path w="4096384" h="836930">
                <a:moveTo>
                  <a:pt x="2196277" y="327660"/>
                </a:moveTo>
                <a:lnTo>
                  <a:pt x="2187228" y="326390"/>
                </a:lnTo>
                <a:lnTo>
                  <a:pt x="2193933" y="321310"/>
                </a:lnTo>
                <a:lnTo>
                  <a:pt x="2195609" y="323850"/>
                </a:lnTo>
                <a:lnTo>
                  <a:pt x="2195734" y="324816"/>
                </a:lnTo>
                <a:lnTo>
                  <a:pt x="2195844" y="325384"/>
                </a:lnTo>
                <a:lnTo>
                  <a:pt x="2196050" y="326154"/>
                </a:lnTo>
                <a:lnTo>
                  <a:pt x="2196156" y="326719"/>
                </a:lnTo>
                <a:lnTo>
                  <a:pt x="2196277" y="32766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34831" y="339090"/>
                </a:lnTo>
                <a:lnTo>
                  <a:pt x="2233829" y="337820"/>
                </a:lnTo>
                <a:lnTo>
                  <a:pt x="2209353" y="337820"/>
                </a:lnTo>
                <a:lnTo>
                  <a:pt x="2199800" y="327660"/>
                </a:lnTo>
                <a:lnTo>
                  <a:pt x="2196277" y="327660"/>
                </a:lnTo>
                <a:lnTo>
                  <a:pt x="2196156" y="326719"/>
                </a:lnTo>
                <a:lnTo>
                  <a:pt x="2196050" y="326154"/>
                </a:lnTo>
                <a:lnTo>
                  <a:pt x="2195844" y="325384"/>
                </a:lnTo>
                <a:lnTo>
                  <a:pt x="2195734" y="324816"/>
                </a:lnTo>
                <a:lnTo>
                  <a:pt x="2195609" y="323850"/>
                </a:lnTo>
                <a:lnTo>
                  <a:pt x="2193933" y="321310"/>
                </a:lnTo>
                <a:lnTo>
                  <a:pt x="2204913" y="321310"/>
                </a:lnTo>
                <a:lnTo>
                  <a:pt x="2202982" y="322580"/>
                </a:lnTo>
                <a:lnTo>
                  <a:pt x="2206659" y="328932"/>
                </a:lnTo>
                <a:lnTo>
                  <a:pt x="2213647" y="334010"/>
                </a:lnTo>
                <a:lnTo>
                  <a:pt x="2219413" y="336550"/>
                </a:lnTo>
                <a:lnTo>
                  <a:pt x="2243886" y="33655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19413" y="336550"/>
                </a:moveTo>
                <a:lnTo>
                  <a:pt x="2213647" y="334010"/>
                </a:lnTo>
                <a:lnTo>
                  <a:pt x="2206659" y="328932"/>
                </a:lnTo>
                <a:lnTo>
                  <a:pt x="2202982" y="322580"/>
                </a:lnTo>
                <a:lnTo>
                  <a:pt x="2204913" y="321310"/>
                </a:lnTo>
                <a:lnTo>
                  <a:pt x="2210418" y="325151"/>
                </a:lnTo>
                <a:lnTo>
                  <a:pt x="2216675" y="330537"/>
                </a:lnTo>
                <a:lnTo>
                  <a:pt x="2219410" y="332740"/>
                </a:lnTo>
                <a:lnTo>
                  <a:pt x="2219413" y="336550"/>
                </a:lnTo>
                <a:close/>
              </a:path>
              <a:path w="4096384" h="836930">
                <a:moveTo>
                  <a:pt x="2243886" y="336550"/>
                </a:moveTo>
                <a:lnTo>
                  <a:pt x="2219413" y="336550"/>
                </a:lnTo>
                <a:lnTo>
                  <a:pt x="2219410" y="332740"/>
                </a:lnTo>
                <a:lnTo>
                  <a:pt x="2216013" y="329989"/>
                </a:lnTo>
                <a:lnTo>
                  <a:pt x="2210381" y="325120"/>
                </a:lnTo>
                <a:lnTo>
                  <a:pt x="2204913" y="321310"/>
                </a:lnTo>
                <a:lnTo>
                  <a:pt x="2219581" y="321310"/>
                </a:lnTo>
                <a:lnTo>
                  <a:pt x="2216684" y="323850"/>
                </a:lnTo>
                <a:lnTo>
                  <a:pt x="2218676" y="326390"/>
                </a:lnTo>
                <a:lnTo>
                  <a:pt x="2230140" y="326390"/>
                </a:lnTo>
                <a:lnTo>
                  <a:pt x="2229638" y="327660"/>
                </a:lnTo>
                <a:lnTo>
                  <a:pt x="2241202" y="327660"/>
                </a:lnTo>
                <a:lnTo>
                  <a:pt x="2239778" y="328930"/>
                </a:lnTo>
                <a:lnTo>
                  <a:pt x="2222259" y="328930"/>
                </a:lnTo>
                <a:lnTo>
                  <a:pt x="2224105" y="334010"/>
                </a:lnTo>
                <a:lnTo>
                  <a:pt x="2239945" y="334010"/>
                </a:lnTo>
                <a:lnTo>
                  <a:pt x="2240847" y="335251"/>
                </a:lnTo>
                <a:lnTo>
                  <a:pt x="2243886" y="336550"/>
                </a:lnTo>
                <a:close/>
              </a:path>
              <a:path w="4096384" h="836930">
                <a:moveTo>
                  <a:pt x="2221959" y="326390"/>
                </a:moveTo>
                <a:lnTo>
                  <a:pt x="2218676" y="326390"/>
                </a:lnTo>
                <a:lnTo>
                  <a:pt x="2216684" y="323850"/>
                </a:lnTo>
                <a:lnTo>
                  <a:pt x="2219581" y="321310"/>
                </a:lnTo>
                <a:lnTo>
                  <a:pt x="2220940" y="322815"/>
                </a:lnTo>
                <a:lnTo>
                  <a:pt x="2221761" y="323850"/>
                </a:lnTo>
                <a:lnTo>
                  <a:pt x="2222933" y="323850"/>
                </a:lnTo>
                <a:lnTo>
                  <a:pt x="2221959" y="326390"/>
                </a:lnTo>
                <a:close/>
              </a:path>
              <a:path w="4096384" h="836930">
                <a:moveTo>
                  <a:pt x="2230140" y="326390"/>
                </a:moveTo>
                <a:lnTo>
                  <a:pt x="2221959" y="326390"/>
                </a:lnTo>
                <a:lnTo>
                  <a:pt x="2222933" y="323850"/>
                </a:lnTo>
                <a:lnTo>
                  <a:pt x="2221761" y="323850"/>
                </a:lnTo>
                <a:lnTo>
                  <a:pt x="2220753" y="322580"/>
                </a:lnTo>
                <a:lnTo>
                  <a:pt x="2219581" y="321310"/>
                </a:lnTo>
                <a:lnTo>
                  <a:pt x="2238020" y="321310"/>
                </a:lnTo>
                <a:lnTo>
                  <a:pt x="2238020" y="322580"/>
                </a:lnTo>
                <a:lnTo>
                  <a:pt x="2233488" y="322580"/>
                </a:lnTo>
                <a:lnTo>
                  <a:pt x="2231144" y="323850"/>
                </a:lnTo>
                <a:lnTo>
                  <a:pt x="2230140" y="326390"/>
                </a:lnTo>
                <a:close/>
              </a:path>
              <a:path w="4096384" h="836930">
                <a:moveTo>
                  <a:pt x="2299537" y="326390"/>
                </a:moveTo>
                <a:lnTo>
                  <a:pt x="2299508" y="323628"/>
                </a:lnTo>
                <a:lnTo>
                  <a:pt x="2299203" y="321310"/>
                </a:lnTo>
                <a:lnTo>
                  <a:pt x="2303557" y="321310"/>
                </a:lnTo>
                <a:lnTo>
                  <a:pt x="2303456" y="325151"/>
                </a:lnTo>
                <a:lnTo>
                  <a:pt x="2299537" y="326390"/>
                </a:lnTo>
                <a:close/>
              </a:path>
              <a:path w="4096384" h="836930">
                <a:moveTo>
                  <a:pt x="2312105" y="326390"/>
                </a:moveTo>
                <a:lnTo>
                  <a:pt x="2299537" y="326390"/>
                </a:lnTo>
                <a:lnTo>
                  <a:pt x="2303456" y="325151"/>
                </a:lnTo>
                <a:lnTo>
                  <a:pt x="2303557" y="321310"/>
                </a:lnTo>
                <a:lnTo>
                  <a:pt x="2311251" y="321310"/>
                </a:lnTo>
                <a:lnTo>
                  <a:pt x="2310099" y="322580"/>
                </a:lnTo>
                <a:lnTo>
                  <a:pt x="2312105" y="326390"/>
                </a:lnTo>
                <a:close/>
              </a:path>
              <a:path w="4096384" h="836930">
                <a:moveTo>
                  <a:pt x="2328537" y="325120"/>
                </a:moveTo>
                <a:lnTo>
                  <a:pt x="2324844" y="325120"/>
                </a:lnTo>
                <a:lnTo>
                  <a:pt x="2324783" y="323628"/>
                </a:lnTo>
                <a:lnTo>
                  <a:pt x="2325853" y="321310"/>
                </a:lnTo>
                <a:lnTo>
                  <a:pt x="2327529" y="321310"/>
                </a:lnTo>
                <a:lnTo>
                  <a:pt x="2328754" y="323628"/>
                </a:lnTo>
                <a:lnTo>
                  <a:pt x="2328668" y="324622"/>
                </a:lnTo>
                <a:lnTo>
                  <a:pt x="2328537" y="325120"/>
                </a:lnTo>
                <a:close/>
              </a:path>
              <a:path w="4096384" h="836930">
                <a:moveTo>
                  <a:pt x="2335282" y="325120"/>
                </a:moveTo>
                <a:lnTo>
                  <a:pt x="2328537" y="325120"/>
                </a:lnTo>
                <a:lnTo>
                  <a:pt x="2328668" y="324622"/>
                </a:lnTo>
                <a:lnTo>
                  <a:pt x="2328754" y="323628"/>
                </a:lnTo>
                <a:lnTo>
                  <a:pt x="2327529" y="321310"/>
                </a:lnTo>
                <a:lnTo>
                  <a:pt x="2339937" y="321310"/>
                </a:lnTo>
                <a:lnTo>
                  <a:pt x="2335282" y="325120"/>
                </a:lnTo>
                <a:close/>
              </a:path>
              <a:path w="4096384" h="836930">
                <a:moveTo>
                  <a:pt x="2346302" y="326390"/>
                </a:moveTo>
                <a:lnTo>
                  <a:pt x="2333730" y="326390"/>
                </a:lnTo>
                <a:lnTo>
                  <a:pt x="2339937" y="321310"/>
                </a:lnTo>
                <a:lnTo>
                  <a:pt x="2346302" y="326390"/>
                </a:lnTo>
                <a:close/>
              </a:path>
              <a:path w="4096384" h="836930">
                <a:moveTo>
                  <a:pt x="2367674" y="326390"/>
                </a:moveTo>
                <a:lnTo>
                  <a:pt x="2346302" y="326390"/>
                </a:lnTo>
                <a:lnTo>
                  <a:pt x="2339937" y="321310"/>
                </a:lnTo>
                <a:lnTo>
                  <a:pt x="2345612" y="321310"/>
                </a:lnTo>
                <a:lnTo>
                  <a:pt x="2345968" y="322580"/>
                </a:lnTo>
                <a:lnTo>
                  <a:pt x="2351671" y="322580"/>
                </a:lnTo>
                <a:lnTo>
                  <a:pt x="2351671" y="325120"/>
                </a:lnTo>
                <a:lnTo>
                  <a:pt x="2367255" y="325120"/>
                </a:lnTo>
                <a:lnTo>
                  <a:pt x="2367674" y="326390"/>
                </a:lnTo>
                <a:close/>
              </a:path>
              <a:path w="4096384" h="836930">
                <a:moveTo>
                  <a:pt x="2368093" y="327660"/>
                </a:moveTo>
                <a:lnTo>
                  <a:pt x="2366417" y="322580"/>
                </a:lnTo>
                <a:lnTo>
                  <a:pt x="2368434" y="321310"/>
                </a:lnTo>
                <a:lnTo>
                  <a:pt x="2370273" y="322580"/>
                </a:lnTo>
                <a:lnTo>
                  <a:pt x="2371156" y="324816"/>
                </a:lnTo>
                <a:lnTo>
                  <a:pt x="2371225" y="325151"/>
                </a:lnTo>
                <a:lnTo>
                  <a:pt x="2369272" y="326390"/>
                </a:lnTo>
                <a:lnTo>
                  <a:pt x="2368093" y="327660"/>
                </a:lnTo>
                <a:close/>
              </a:path>
              <a:path w="4096384" h="836930">
                <a:moveTo>
                  <a:pt x="2358372" y="342900"/>
                </a:moveTo>
                <a:lnTo>
                  <a:pt x="2356529" y="342900"/>
                </a:lnTo>
                <a:lnTo>
                  <a:pt x="2356461" y="337653"/>
                </a:lnTo>
                <a:lnTo>
                  <a:pt x="2354954" y="334010"/>
                </a:lnTo>
                <a:lnTo>
                  <a:pt x="2351227" y="330200"/>
                </a:lnTo>
                <a:lnTo>
                  <a:pt x="2347218" y="327660"/>
                </a:lnTo>
                <a:lnTo>
                  <a:pt x="2368093" y="327660"/>
                </a:lnTo>
                <a:lnTo>
                  <a:pt x="2369272" y="326390"/>
                </a:lnTo>
                <a:lnTo>
                  <a:pt x="2371054" y="325260"/>
                </a:lnTo>
                <a:lnTo>
                  <a:pt x="2371156" y="324816"/>
                </a:lnTo>
                <a:lnTo>
                  <a:pt x="2370273" y="322580"/>
                </a:lnTo>
                <a:lnTo>
                  <a:pt x="2368434" y="321310"/>
                </a:lnTo>
                <a:lnTo>
                  <a:pt x="2373364" y="321310"/>
                </a:lnTo>
                <a:lnTo>
                  <a:pt x="2379493" y="326390"/>
                </a:lnTo>
                <a:lnTo>
                  <a:pt x="2377980" y="326390"/>
                </a:lnTo>
                <a:lnTo>
                  <a:pt x="2372788" y="327660"/>
                </a:lnTo>
                <a:lnTo>
                  <a:pt x="2371572" y="328930"/>
                </a:lnTo>
                <a:lnTo>
                  <a:pt x="2360715" y="328932"/>
                </a:lnTo>
                <a:lnTo>
                  <a:pt x="2358147" y="330147"/>
                </a:lnTo>
                <a:lnTo>
                  <a:pt x="2358035" y="332740"/>
                </a:lnTo>
                <a:lnTo>
                  <a:pt x="2374241" y="332740"/>
                </a:lnTo>
                <a:lnTo>
                  <a:pt x="2375923" y="334010"/>
                </a:lnTo>
                <a:lnTo>
                  <a:pt x="2378419" y="334010"/>
                </a:lnTo>
                <a:lnTo>
                  <a:pt x="2378687" y="335280"/>
                </a:lnTo>
                <a:lnTo>
                  <a:pt x="2365081" y="335280"/>
                </a:lnTo>
                <a:lnTo>
                  <a:pt x="2365031" y="335649"/>
                </a:lnTo>
                <a:lnTo>
                  <a:pt x="2365113" y="336829"/>
                </a:lnTo>
                <a:lnTo>
                  <a:pt x="2366751" y="339090"/>
                </a:lnTo>
                <a:lnTo>
                  <a:pt x="2364577" y="339090"/>
                </a:lnTo>
                <a:lnTo>
                  <a:pt x="2362062" y="341630"/>
                </a:lnTo>
                <a:lnTo>
                  <a:pt x="2357702" y="341630"/>
                </a:lnTo>
                <a:lnTo>
                  <a:pt x="2358372" y="342900"/>
                </a:lnTo>
                <a:close/>
              </a:path>
              <a:path w="4096384" h="836930">
                <a:moveTo>
                  <a:pt x="2487271" y="327660"/>
                </a:moveTo>
                <a:lnTo>
                  <a:pt x="2484940" y="325120"/>
                </a:lnTo>
                <a:lnTo>
                  <a:pt x="2486105" y="322580"/>
                </a:lnTo>
                <a:lnTo>
                  <a:pt x="2487271" y="321310"/>
                </a:lnTo>
                <a:lnTo>
                  <a:pt x="2491959" y="325120"/>
                </a:lnTo>
                <a:lnTo>
                  <a:pt x="2489445" y="326390"/>
                </a:lnTo>
                <a:lnTo>
                  <a:pt x="2487271" y="327660"/>
                </a:lnTo>
                <a:close/>
              </a:path>
              <a:path w="4096384" h="836930">
                <a:moveTo>
                  <a:pt x="2517123" y="325120"/>
                </a:moveTo>
                <a:lnTo>
                  <a:pt x="2515774" y="325120"/>
                </a:lnTo>
                <a:lnTo>
                  <a:pt x="2513757" y="323850"/>
                </a:lnTo>
                <a:lnTo>
                  <a:pt x="2513757" y="322580"/>
                </a:lnTo>
                <a:lnTo>
                  <a:pt x="2515590" y="321310"/>
                </a:lnTo>
                <a:lnTo>
                  <a:pt x="2516265" y="321310"/>
                </a:lnTo>
                <a:lnTo>
                  <a:pt x="2517123" y="325120"/>
                </a:lnTo>
                <a:close/>
              </a:path>
              <a:path w="4096384" h="836930">
                <a:moveTo>
                  <a:pt x="2526152" y="325120"/>
                </a:moveTo>
                <a:lnTo>
                  <a:pt x="2517123" y="325120"/>
                </a:lnTo>
                <a:lnTo>
                  <a:pt x="2516265" y="321310"/>
                </a:lnTo>
                <a:lnTo>
                  <a:pt x="2527326" y="321310"/>
                </a:lnTo>
                <a:lnTo>
                  <a:pt x="2526152" y="322580"/>
                </a:lnTo>
                <a:lnTo>
                  <a:pt x="2526152" y="325120"/>
                </a:lnTo>
                <a:close/>
              </a:path>
              <a:path w="4096384" h="836930">
                <a:moveTo>
                  <a:pt x="2578136" y="323850"/>
                </a:moveTo>
                <a:lnTo>
                  <a:pt x="2557503" y="323850"/>
                </a:lnTo>
                <a:lnTo>
                  <a:pt x="2557067" y="323402"/>
                </a:lnTo>
                <a:lnTo>
                  <a:pt x="2558178" y="321310"/>
                </a:lnTo>
                <a:lnTo>
                  <a:pt x="2559985" y="321310"/>
                </a:lnTo>
                <a:lnTo>
                  <a:pt x="2559527" y="322580"/>
                </a:lnTo>
                <a:lnTo>
                  <a:pt x="2580371" y="322580"/>
                </a:lnTo>
                <a:lnTo>
                  <a:pt x="2578136" y="323850"/>
                </a:lnTo>
                <a:close/>
              </a:path>
              <a:path w="4096384" h="836930">
                <a:moveTo>
                  <a:pt x="2609039" y="323850"/>
                </a:moveTo>
                <a:lnTo>
                  <a:pt x="2594211" y="323850"/>
                </a:lnTo>
                <a:lnTo>
                  <a:pt x="2595560" y="321310"/>
                </a:lnTo>
                <a:lnTo>
                  <a:pt x="2608812" y="321310"/>
                </a:lnTo>
                <a:lnTo>
                  <a:pt x="2609039" y="323850"/>
                </a:lnTo>
                <a:close/>
              </a:path>
              <a:path w="4096384" h="836930">
                <a:moveTo>
                  <a:pt x="2609153" y="325120"/>
                </a:moveTo>
                <a:lnTo>
                  <a:pt x="2608812" y="321310"/>
                </a:lnTo>
                <a:lnTo>
                  <a:pt x="2610652" y="321310"/>
                </a:lnTo>
                <a:lnTo>
                  <a:pt x="2611385" y="322437"/>
                </a:lnTo>
                <a:lnTo>
                  <a:pt x="2611291" y="322815"/>
                </a:lnTo>
                <a:lnTo>
                  <a:pt x="2610469" y="323850"/>
                </a:lnTo>
                <a:lnTo>
                  <a:pt x="2609153" y="325120"/>
                </a:lnTo>
                <a:close/>
              </a:path>
              <a:path w="4096384" h="836930">
                <a:moveTo>
                  <a:pt x="2636641" y="326390"/>
                </a:moveTo>
                <a:lnTo>
                  <a:pt x="2635633" y="326390"/>
                </a:lnTo>
                <a:lnTo>
                  <a:pt x="2634867" y="324461"/>
                </a:lnTo>
                <a:lnTo>
                  <a:pt x="2634743" y="323402"/>
                </a:lnTo>
                <a:lnTo>
                  <a:pt x="2635299" y="321310"/>
                </a:lnTo>
                <a:lnTo>
                  <a:pt x="2636307" y="321310"/>
                </a:lnTo>
                <a:lnTo>
                  <a:pt x="2637515" y="323628"/>
                </a:lnTo>
                <a:lnTo>
                  <a:pt x="2637392" y="324461"/>
                </a:lnTo>
                <a:lnTo>
                  <a:pt x="2636641" y="326390"/>
                </a:lnTo>
                <a:close/>
              </a:path>
              <a:path w="4096384" h="836930">
                <a:moveTo>
                  <a:pt x="2648034" y="326390"/>
                </a:moveTo>
                <a:lnTo>
                  <a:pt x="2636641" y="326390"/>
                </a:lnTo>
                <a:lnTo>
                  <a:pt x="2637392" y="324461"/>
                </a:lnTo>
                <a:lnTo>
                  <a:pt x="2637515" y="323628"/>
                </a:lnTo>
                <a:lnTo>
                  <a:pt x="2636307" y="321310"/>
                </a:lnTo>
                <a:lnTo>
                  <a:pt x="2662944" y="321310"/>
                </a:lnTo>
                <a:lnTo>
                  <a:pt x="2662273" y="322580"/>
                </a:lnTo>
                <a:lnTo>
                  <a:pt x="2648525" y="322580"/>
                </a:lnTo>
                <a:lnTo>
                  <a:pt x="2648034" y="326390"/>
                </a:lnTo>
                <a:close/>
              </a:path>
              <a:path w="4096384" h="836930">
                <a:moveTo>
                  <a:pt x="2663952" y="326390"/>
                </a:moveTo>
                <a:lnTo>
                  <a:pt x="2662783" y="326381"/>
                </a:lnTo>
                <a:lnTo>
                  <a:pt x="2661783" y="324239"/>
                </a:lnTo>
                <a:lnTo>
                  <a:pt x="2661718" y="323628"/>
                </a:lnTo>
                <a:lnTo>
                  <a:pt x="2662944" y="321310"/>
                </a:lnTo>
                <a:lnTo>
                  <a:pt x="2664135" y="321310"/>
                </a:lnTo>
                <a:lnTo>
                  <a:pt x="2665032" y="323628"/>
                </a:lnTo>
                <a:lnTo>
                  <a:pt x="2664939" y="324239"/>
                </a:lnTo>
                <a:lnTo>
                  <a:pt x="2663952" y="326390"/>
                </a:lnTo>
                <a:close/>
              </a:path>
              <a:path w="4096384" h="836930">
                <a:moveTo>
                  <a:pt x="2677991" y="326390"/>
                </a:moveTo>
                <a:lnTo>
                  <a:pt x="2663952" y="326390"/>
                </a:lnTo>
                <a:lnTo>
                  <a:pt x="2664939" y="324239"/>
                </a:lnTo>
                <a:lnTo>
                  <a:pt x="2665032" y="323628"/>
                </a:lnTo>
                <a:lnTo>
                  <a:pt x="2664135" y="321310"/>
                </a:lnTo>
                <a:lnTo>
                  <a:pt x="2685750" y="321310"/>
                </a:lnTo>
                <a:lnTo>
                  <a:pt x="2687701" y="322580"/>
                </a:lnTo>
                <a:lnTo>
                  <a:pt x="2678194" y="322580"/>
                </a:lnTo>
                <a:lnTo>
                  <a:pt x="2676104" y="323850"/>
                </a:lnTo>
                <a:lnTo>
                  <a:pt x="2677991" y="326390"/>
                </a:lnTo>
                <a:close/>
              </a:path>
              <a:path w="4096384" h="836930">
                <a:moveTo>
                  <a:pt x="2715752" y="328930"/>
                </a:moveTo>
                <a:lnTo>
                  <a:pt x="2715828" y="322437"/>
                </a:lnTo>
                <a:lnTo>
                  <a:pt x="2716427" y="321310"/>
                </a:lnTo>
                <a:lnTo>
                  <a:pt x="2724815" y="321310"/>
                </a:lnTo>
                <a:lnTo>
                  <a:pt x="2715752" y="328930"/>
                </a:lnTo>
                <a:close/>
              </a:path>
              <a:path w="4096384" h="836930">
                <a:moveTo>
                  <a:pt x="2825724" y="326390"/>
                </a:moveTo>
                <a:lnTo>
                  <a:pt x="2824532" y="326390"/>
                </a:lnTo>
                <a:lnTo>
                  <a:pt x="2822201" y="325120"/>
                </a:lnTo>
                <a:lnTo>
                  <a:pt x="2820859" y="323850"/>
                </a:lnTo>
                <a:lnTo>
                  <a:pt x="2824532" y="321310"/>
                </a:lnTo>
                <a:lnTo>
                  <a:pt x="2825453" y="323628"/>
                </a:lnTo>
                <a:lnTo>
                  <a:pt x="2825569" y="324239"/>
                </a:lnTo>
                <a:lnTo>
                  <a:pt x="2825724" y="326390"/>
                </a:lnTo>
                <a:close/>
              </a:path>
              <a:path w="4096384" h="836930">
                <a:moveTo>
                  <a:pt x="2837117" y="326390"/>
                </a:moveTo>
                <a:lnTo>
                  <a:pt x="2825724" y="326390"/>
                </a:lnTo>
                <a:lnTo>
                  <a:pt x="2825569" y="324239"/>
                </a:lnTo>
                <a:lnTo>
                  <a:pt x="2825453" y="323628"/>
                </a:lnTo>
                <a:lnTo>
                  <a:pt x="2824532" y="321310"/>
                </a:lnTo>
                <a:lnTo>
                  <a:pt x="2837451" y="321310"/>
                </a:lnTo>
                <a:lnTo>
                  <a:pt x="2835952" y="323850"/>
                </a:lnTo>
                <a:lnTo>
                  <a:pt x="2835840" y="324622"/>
                </a:lnTo>
                <a:lnTo>
                  <a:pt x="2835957" y="325297"/>
                </a:lnTo>
                <a:lnTo>
                  <a:pt x="2837117" y="32639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837117" y="326390"/>
                </a:lnTo>
                <a:lnTo>
                  <a:pt x="2835957" y="325297"/>
                </a:lnTo>
                <a:lnTo>
                  <a:pt x="2835840" y="324622"/>
                </a:lnTo>
                <a:lnTo>
                  <a:pt x="2835952" y="323850"/>
                </a:lnTo>
                <a:lnTo>
                  <a:pt x="2837451" y="321310"/>
                </a:lnTo>
                <a:lnTo>
                  <a:pt x="2840456" y="323850"/>
                </a:lnTo>
                <a:lnTo>
                  <a:pt x="2840334" y="326113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880189" y="326390"/>
                </a:moveTo>
                <a:lnTo>
                  <a:pt x="2877498" y="323850"/>
                </a:lnTo>
                <a:lnTo>
                  <a:pt x="2877498" y="322580"/>
                </a:lnTo>
                <a:lnTo>
                  <a:pt x="2878847" y="321310"/>
                </a:lnTo>
                <a:lnTo>
                  <a:pt x="2880372" y="322580"/>
                </a:lnTo>
                <a:lnTo>
                  <a:pt x="2880189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880189" y="326390"/>
                </a:lnTo>
                <a:lnTo>
                  <a:pt x="2880372" y="322580"/>
                </a:lnTo>
                <a:lnTo>
                  <a:pt x="2878847" y="321310"/>
                </a:lnTo>
                <a:lnTo>
                  <a:pt x="2885945" y="321310"/>
                </a:lnTo>
                <a:lnTo>
                  <a:pt x="2888577" y="323850"/>
                </a:lnTo>
                <a:lnTo>
                  <a:pt x="2889592" y="323850"/>
                </a:lnTo>
                <a:lnTo>
                  <a:pt x="2894948" y="325120"/>
                </a:lnTo>
                <a:lnTo>
                  <a:pt x="2904501" y="325120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901810" y="323850"/>
                </a:lnTo>
                <a:lnTo>
                  <a:pt x="2905176" y="321310"/>
                </a:lnTo>
                <a:lnTo>
                  <a:pt x="2907009" y="321310"/>
                </a:lnTo>
                <a:lnTo>
                  <a:pt x="2907445" y="322437"/>
                </a:lnTo>
                <a:lnTo>
                  <a:pt x="2907318" y="324079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17911" y="326390"/>
                </a:moveTo>
                <a:lnTo>
                  <a:pt x="2907192" y="326390"/>
                </a:lnTo>
                <a:lnTo>
                  <a:pt x="2907318" y="324079"/>
                </a:lnTo>
                <a:lnTo>
                  <a:pt x="2907445" y="322437"/>
                </a:lnTo>
                <a:lnTo>
                  <a:pt x="2907009" y="321310"/>
                </a:lnTo>
                <a:lnTo>
                  <a:pt x="2919077" y="321310"/>
                </a:lnTo>
                <a:lnTo>
                  <a:pt x="2912549" y="325120"/>
                </a:lnTo>
                <a:lnTo>
                  <a:pt x="2917911" y="326390"/>
                </a:lnTo>
                <a:close/>
              </a:path>
              <a:path w="4096384" h="836930">
                <a:moveTo>
                  <a:pt x="2974953" y="327660"/>
                </a:moveTo>
                <a:lnTo>
                  <a:pt x="2972760" y="326390"/>
                </a:lnTo>
                <a:lnTo>
                  <a:pt x="2971475" y="323121"/>
                </a:lnTo>
                <a:lnTo>
                  <a:pt x="2971369" y="322437"/>
                </a:lnTo>
                <a:lnTo>
                  <a:pt x="2972219" y="321310"/>
                </a:lnTo>
                <a:lnTo>
                  <a:pt x="2973051" y="322580"/>
                </a:lnTo>
                <a:lnTo>
                  <a:pt x="2976076" y="322580"/>
                </a:lnTo>
                <a:lnTo>
                  <a:pt x="2975959" y="325384"/>
                </a:lnTo>
                <a:lnTo>
                  <a:pt x="2974953" y="327660"/>
                </a:lnTo>
                <a:close/>
              </a:path>
              <a:path w="4096384" h="836930">
                <a:moveTo>
                  <a:pt x="2973051" y="322580"/>
                </a:moveTo>
                <a:lnTo>
                  <a:pt x="2972219" y="321310"/>
                </a:lnTo>
                <a:lnTo>
                  <a:pt x="2976076" y="321310"/>
                </a:lnTo>
                <a:lnTo>
                  <a:pt x="2973051" y="322580"/>
                </a:lnTo>
                <a:close/>
              </a:path>
              <a:path w="4096384" h="836930">
                <a:moveTo>
                  <a:pt x="2976076" y="322580"/>
                </a:moveTo>
                <a:lnTo>
                  <a:pt x="2973051" y="322580"/>
                </a:lnTo>
                <a:lnTo>
                  <a:pt x="2976076" y="321310"/>
                </a:lnTo>
                <a:lnTo>
                  <a:pt x="2976076" y="32258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74953" y="327660"/>
                </a:lnTo>
                <a:lnTo>
                  <a:pt x="2975959" y="325384"/>
                </a:lnTo>
                <a:lnTo>
                  <a:pt x="2976076" y="321310"/>
                </a:lnTo>
                <a:lnTo>
                  <a:pt x="2981616" y="321310"/>
                </a:lnTo>
                <a:lnTo>
                  <a:pt x="2984287" y="326390"/>
                </a:lnTo>
                <a:lnTo>
                  <a:pt x="2984804" y="32639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2995340" y="331470"/>
                </a:moveTo>
                <a:lnTo>
                  <a:pt x="2992158" y="330200"/>
                </a:lnTo>
                <a:lnTo>
                  <a:pt x="2994408" y="322580"/>
                </a:lnTo>
                <a:lnTo>
                  <a:pt x="2997927" y="321310"/>
                </a:lnTo>
                <a:lnTo>
                  <a:pt x="3000534" y="323850"/>
                </a:lnTo>
                <a:lnTo>
                  <a:pt x="3000048" y="326390"/>
                </a:lnTo>
                <a:lnTo>
                  <a:pt x="2997023" y="327660"/>
                </a:lnTo>
                <a:lnTo>
                  <a:pt x="2995340" y="331470"/>
                </a:lnTo>
                <a:close/>
              </a:path>
              <a:path w="4096384" h="836930">
                <a:moveTo>
                  <a:pt x="3002827" y="331470"/>
                </a:moveTo>
                <a:lnTo>
                  <a:pt x="2995340" y="331470"/>
                </a:lnTo>
                <a:lnTo>
                  <a:pt x="2997023" y="327660"/>
                </a:lnTo>
                <a:lnTo>
                  <a:pt x="3000048" y="326390"/>
                </a:lnTo>
                <a:lnTo>
                  <a:pt x="3000534" y="323850"/>
                </a:lnTo>
                <a:lnTo>
                  <a:pt x="2997927" y="321310"/>
                </a:lnTo>
                <a:lnTo>
                  <a:pt x="3010433" y="321310"/>
                </a:lnTo>
                <a:lnTo>
                  <a:pt x="3009834" y="322437"/>
                </a:lnTo>
                <a:lnTo>
                  <a:pt x="3009727" y="322815"/>
                </a:lnTo>
                <a:lnTo>
                  <a:pt x="3008927" y="328930"/>
                </a:lnTo>
                <a:lnTo>
                  <a:pt x="3001554" y="328930"/>
                </a:lnTo>
                <a:lnTo>
                  <a:pt x="3002827" y="331470"/>
                </a:lnTo>
                <a:close/>
              </a:path>
              <a:path w="4096384" h="836930">
                <a:moveTo>
                  <a:pt x="3008927" y="328930"/>
                </a:moveTo>
                <a:lnTo>
                  <a:pt x="3009727" y="322815"/>
                </a:lnTo>
                <a:lnTo>
                  <a:pt x="3009834" y="322437"/>
                </a:lnTo>
                <a:lnTo>
                  <a:pt x="3010433" y="321310"/>
                </a:lnTo>
                <a:lnTo>
                  <a:pt x="3018480" y="321310"/>
                </a:lnTo>
                <a:lnTo>
                  <a:pt x="3008927" y="328930"/>
                </a:lnTo>
                <a:close/>
              </a:path>
              <a:path w="4096384" h="836930">
                <a:moveTo>
                  <a:pt x="3016463" y="341630"/>
                </a:moveTo>
                <a:lnTo>
                  <a:pt x="3009267" y="335280"/>
                </a:lnTo>
                <a:lnTo>
                  <a:pt x="3004736" y="335280"/>
                </a:lnTo>
                <a:lnTo>
                  <a:pt x="3007244" y="332740"/>
                </a:lnTo>
                <a:lnTo>
                  <a:pt x="3008927" y="331470"/>
                </a:lnTo>
                <a:lnTo>
                  <a:pt x="3007244" y="328930"/>
                </a:lnTo>
                <a:lnTo>
                  <a:pt x="3008927" y="328930"/>
                </a:lnTo>
                <a:lnTo>
                  <a:pt x="3018480" y="321310"/>
                </a:lnTo>
                <a:lnTo>
                  <a:pt x="3028374" y="321310"/>
                </a:lnTo>
                <a:lnTo>
                  <a:pt x="3020503" y="326390"/>
                </a:lnTo>
                <a:lnTo>
                  <a:pt x="3030559" y="326390"/>
                </a:lnTo>
                <a:lnTo>
                  <a:pt x="3030812" y="330200"/>
                </a:lnTo>
                <a:lnTo>
                  <a:pt x="3014623" y="330200"/>
                </a:lnTo>
                <a:lnTo>
                  <a:pt x="3011284" y="336550"/>
                </a:lnTo>
                <a:lnTo>
                  <a:pt x="3015464" y="336550"/>
                </a:lnTo>
                <a:lnTo>
                  <a:pt x="3015684" y="338060"/>
                </a:lnTo>
                <a:lnTo>
                  <a:pt x="3016463" y="341630"/>
                </a:lnTo>
                <a:close/>
              </a:path>
              <a:path w="4096384" h="836930">
                <a:moveTo>
                  <a:pt x="3025703" y="326390"/>
                </a:moveTo>
                <a:lnTo>
                  <a:pt x="3020503" y="326390"/>
                </a:lnTo>
                <a:lnTo>
                  <a:pt x="3028374" y="321310"/>
                </a:lnTo>
                <a:lnTo>
                  <a:pt x="3027542" y="325120"/>
                </a:lnTo>
                <a:lnTo>
                  <a:pt x="3026691" y="325120"/>
                </a:lnTo>
                <a:lnTo>
                  <a:pt x="3025703" y="326390"/>
                </a:lnTo>
                <a:close/>
              </a:path>
              <a:path w="4096384" h="836930">
                <a:moveTo>
                  <a:pt x="3097932" y="327660"/>
                </a:moveTo>
                <a:lnTo>
                  <a:pt x="3092910" y="326390"/>
                </a:lnTo>
                <a:lnTo>
                  <a:pt x="3088562" y="322580"/>
                </a:lnTo>
                <a:lnTo>
                  <a:pt x="3095601" y="322580"/>
                </a:lnTo>
                <a:lnTo>
                  <a:pt x="3095758" y="321310"/>
                </a:lnTo>
                <a:lnTo>
                  <a:pt x="3097932" y="327660"/>
                </a:lnTo>
                <a:close/>
              </a:path>
              <a:path w="4096384" h="836930">
                <a:moveTo>
                  <a:pt x="3145201" y="327660"/>
                </a:moveTo>
                <a:lnTo>
                  <a:pt x="3141187" y="327660"/>
                </a:lnTo>
                <a:lnTo>
                  <a:pt x="3140794" y="327294"/>
                </a:lnTo>
                <a:lnTo>
                  <a:pt x="3144850" y="323850"/>
                </a:lnTo>
                <a:lnTo>
                  <a:pt x="3149581" y="321310"/>
                </a:lnTo>
                <a:lnTo>
                  <a:pt x="3151749" y="323850"/>
                </a:lnTo>
                <a:lnTo>
                  <a:pt x="3151749" y="326390"/>
                </a:lnTo>
                <a:lnTo>
                  <a:pt x="3145535" y="326390"/>
                </a:lnTo>
                <a:lnTo>
                  <a:pt x="3145201" y="327660"/>
                </a:lnTo>
                <a:close/>
              </a:path>
              <a:path w="4096384" h="836930">
                <a:moveTo>
                  <a:pt x="3171242" y="339090"/>
                </a:moveTo>
                <a:lnTo>
                  <a:pt x="3146884" y="339090"/>
                </a:lnTo>
                <a:lnTo>
                  <a:pt x="3150175" y="336606"/>
                </a:lnTo>
                <a:lnTo>
                  <a:pt x="3150145" y="336457"/>
                </a:lnTo>
                <a:lnTo>
                  <a:pt x="3146291" y="332969"/>
                </a:lnTo>
                <a:lnTo>
                  <a:pt x="3146524" y="332846"/>
                </a:lnTo>
                <a:lnTo>
                  <a:pt x="3146645" y="332571"/>
                </a:lnTo>
                <a:lnTo>
                  <a:pt x="3145073" y="329352"/>
                </a:lnTo>
                <a:lnTo>
                  <a:pt x="3144962" y="328569"/>
                </a:lnTo>
                <a:lnTo>
                  <a:pt x="3145535" y="326390"/>
                </a:lnTo>
                <a:lnTo>
                  <a:pt x="3151749" y="326390"/>
                </a:lnTo>
                <a:lnTo>
                  <a:pt x="3151749" y="323850"/>
                </a:lnTo>
                <a:lnTo>
                  <a:pt x="3149581" y="321310"/>
                </a:lnTo>
                <a:lnTo>
                  <a:pt x="3171864" y="321310"/>
                </a:lnTo>
                <a:lnTo>
                  <a:pt x="3172104" y="322580"/>
                </a:lnTo>
                <a:lnTo>
                  <a:pt x="3160628" y="322580"/>
                </a:lnTo>
                <a:lnTo>
                  <a:pt x="3159916" y="326390"/>
                </a:lnTo>
                <a:lnTo>
                  <a:pt x="3161489" y="327660"/>
                </a:lnTo>
                <a:lnTo>
                  <a:pt x="3145876" y="327660"/>
                </a:lnTo>
                <a:lnTo>
                  <a:pt x="3152339" y="331952"/>
                </a:lnTo>
                <a:lnTo>
                  <a:pt x="3153589" y="332740"/>
                </a:lnTo>
                <a:lnTo>
                  <a:pt x="3195842" y="332740"/>
                </a:lnTo>
                <a:lnTo>
                  <a:pt x="3197348" y="334010"/>
                </a:lnTo>
                <a:lnTo>
                  <a:pt x="3187631" y="334010"/>
                </a:lnTo>
                <a:lnTo>
                  <a:pt x="3186623" y="335280"/>
                </a:lnTo>
                <a:lnTo>
                  <a:pt x="3172696" y="335280"/>
                </a:lnTo>
                <a:lnTo>
                  <a:pt x="3172861" y="335305"/>
                </a:lnTo>
                <a:lnTo>
                  <a:pt x="3171242" y="339090"/>
                </a:lnTo>
                <a:close/>
              </a:path>
              <a:path w="4096384" h="836930">
                <a:moveTo>
                  <a:pt x="3173547" y="330200"/>
                </a:moveTo>
                <a:lnTo>
                  <a:pt x="3171864" y="321310"/>
                </a:lnTo>
                <a:lnTo>
                  <a:pt x="3173364" y="322580"/>
                </a:lnTo>
                <a:lnTo>
                  <a:pt x="3177222" y="322580"/>
                </a:lnTo>
                <a:lnTo>
                  <a:pt x="3175878" y="325120"/>
                </a:lnTo>
                <a:lnTo>
                  <a:pt x="3173547" y="330200"/>
                </a:lnTo>
                <a:close/>
              </a:path>
              <a:path w="4096384" h="836930">
                <a:moveTo>
                  <a:pt x="3173364" y="322580"/>
                </a:moveTo>
                <a:lnTo>
                  <a:pt x="3171864" y="321310"/>
                </a:lnTo>
                <a:lnTo>
                  <a:pt x="3177895" y="321310"/>
                </a:lnTo>
                <a:lnTo>
                  <a:pt x="3173364" y="322580"/>
                </a:lnTo>
                <a:close/>
              </a:path>
              <a:path w="4096384" h="836930">
                <a:moveTo>
                  <a:pt x="3177222" y="322580"/>
                </a:moveTo>
                <a:lnTo>
                  <a:pt x="3173364" y="322580"/>
                </a:lnTo>
                <a:lnTo>
                  <a:pt x="3177895" y="321310"/>
                </a:lnTo>
                <a:lnTo>
                  <a:pt x="3177222" y="322580"/>
                </a:lnTo>
                <a:close/>
              </a:path>
              <a:path w="4096384" h="836930">
                <a:moveTo>
                  <a:pt x="3176061" y="330200"/>
                </a:moveTo>
                <a:lnTo>
                  <a:pt x="3173547" y="330200"/>
                </a:lnTo>
                <a:lnTo>
                  <a:pt x="3175878" y="325120"/>
                </a:lnTo>
                <a:lnTo>
                  <a:pt x="3177895" y="321310"/>
                </a:lnTo>
                <a:lnTo>
                  <a:pt x="3182426" y="321310"/>
                </a:lnTo>
                <a:lnTo>
                  <a:pt x="3182875" y="326390"/>
                </a:lnTo>
                <a:lnTo>
                  <a:pt x="3182426" y="326390"/>
                </a:lnTo>
                <a:lnTo>
                  <a:pt x="3182777" y="327711"/>
                </a:lnTo>
                <a:lnTo>
                  <a:pt x="3176061" y="330200"/>
                </a:lnTo>
                <a:close/>
              </a:path>
              <a:path w="4096384" h="836930">
                <a:moveTo>
                  <a:pt x="3241422" y="326390"/>
                </a:moveTo>
                <a:lnTo>
                  <a:pt x="3237074" y="326390"/>
                </a:lnTo>
                <a:lnTo>
                  <a:pt x="3239923" y="321310"/>
                </a:lnTo>
                <a:lnTo>
                  <a:pt x="3242771" y="321310"/>
                </a:lnTo>
                <a:lnTo>
                  <a:pt x="3243630" y="322815"/>
                </a:lnTo>
                <a:lnTo>
                  <a:pt x="3243779" y="323850"/>
                </a:lnTo>
                <a:lnTo>
                  <a:pt x="3244220" y="323850"/>
                </a:lnTo>
                <a:lnTo>
                  <a:pt x="3244772" y="324816"/>
                </a:lnTo>
                <a:lnTo>
                  <a:pt x="3244856" y="325151"/>
                </a:lnTo>
                <a:lnTo>
                  <a:pt x="3241422" y="326390"/>
                </a:lnTo>
                <a:close/>
              </a:path>
              <a:path w="4096384" h="836930">
                <a:moveTo>
                  <a:pt x="3243630" y="322815"/>
                </a:moveTo>
                <a:lnTo>
                  <a:pt x="3242771" y="321310"/>
                </a:lnTo>
                <a:lnTo>
                  <a:pt x="3245776" y="321310"/>
                </a:lnTo>
                <a:lnTo>
                  <a:pt x="3243596" y="322580"/>
                </a:lnTo>
                <a:lnTo>
                  <a:pt x="3243630" y="322815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56672" y="326390"/>
                </a:lnTo>
                <a:lnTo>
                  <a:pt x="3255349" y="321310"/>
                </a:lnTo>
                <a:lnTo>
                  <a:pt x="3263560" y="325120"/>
                </a:lnTo>
                <a:lnTo>
                  <a:pt x="32603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63907" y="327660"/>
                </a:moveTo>
                <a:lnTo>
                  <a:pt x="3258198" y="327660"/>
                </a:lnTo>
                <a:lnTo>
                  <a:pt x="3260372" y="326390"/>
                </a:lnTo>
                <a:lnTo>
                  <a:pt x="3263560" y="325120"/>
                </a:lnTo>
                <a:lnTo>
                  <a:pt x="3255349" y="321310"/>
                </a:lnTo>
                <a:lnTo>
                  <a:pt x="3267417" y="321310"/>
                </a:lnTo>
                <a:lnTo>
                  <a:pt x="3264228" y="326390"/>
                </a:lnTo>
                <a:lnTo>
                  <a:pt x="3265603" y="326390"/>
                </a:lnTo>
                <a:lnTo>
                  <a:pt x="3263907" y="327660"/>
                </a:lnTo>
                <a:close/>
              </a:path>
              <a:path w="4096384" h="836930">
                <a:moveTo>
                  <a:pt x="3265603" y="326390"/>
                </a:moveTo>
                <a:lnTo>
                  <a:pt x="3264228" y="326390"/>
                </a:lnTo>
                <a:lnTo>
                  <a:pt x="3267417" y="321310"/>
                </a:lnTo>
                <a:lnTo>
                  <a:pt x="3268760" y="321310"/>
                </a:lnTo>
                <a:lnTo>
                  <a:pt x="3270599" y="322580"/>
                </a:lnTo>
                <a:lnTo>
                  <a:pt x="3265603" y="326390"/>
                </a:lnTo>
                <a:close/>
              </a:path>
              <a:path w="4096384" h="836930">
                <a:moveTo>
                  <a:pt x="3308990" y="327660"/>
                </a:moveTo>
                <a:lnTo>
                  <a:pt x="3310312" y="322580"/>
                </a:lnTo>
                <a:lnTo>
                  <a:pt x="3312329" y="321310"/>
                </a:lnTo>
                <a:lnTo>
                  <a:pt x="3312820" y="321310"/>
                </a:lnTo>
                <a:lnTo>
                  <a:pt x="3316677" y="326390"/>
                </a:lnTo>
                <a:lnTo>
                  <a:pt x="3313003" y="326390"/>
                </a:lnTo>
                <a:lnTo>
                  <a:pt x="3308990" y="327660"/>
                </a:lnTo>
                <a:close/>
              </a:path>
              <a:path w="4096384" h="836930">
                <a:moveTo>
                  <a:pt x="3333623" y="330200"/>
                </a:moveTo>
                <a:lnTo>
                  <a:pt x="3331279" y="330200"/>
                </a:lnTo>
                <a:lnTo>
                  <a:pt x="3332778" y="321310"/>
                </a:lnTo>
                <a:lnTo>
                  <a:pt x="3335810" y="323850"/>
                </a:lnTo>
                <a:lnTo>
                  <a:pt x="3337753" y="325582"/>
                </a:lnTo>
                <a:lnTo>
                  <a:pt x="3337984" y="326390"/>
                </a:lnTo>
                <a:lnTo>
                  <a:pt x="3338158" y="326554"/>
                </a:lnTo>
                <a:lnTo>
                  <a:pt x="3338222" y="326719"/>
                </a:lnTo>
                <a:lnTo>
                  <a:pt x="3333623" y="330200"/>
                </a:lnTo>
                <a:close/>
              </a:path>
              <a:path w="4096384" h="836930">
                <a:moveTo>
                  <a:pt x="3377022" y="326390"/>
                </a:moveTo>
                <a:lnTo>
                  <a:pt x="3375857" y="326390"/>
                </a:lnTo>
                <a:lnTo>
                  <a:pt x="3374960" y="325260"/>
                </a:lnTo>
                <a:lnTo>
                  <a:pt x="3374848" y="321310"/>
                </a:lnTo>
                <a:lnTo>
                  <a:pt x="3380722" y="323850"/>
                </a:lnTo>
                <a:lnTo>
                  <a:pt x="3380879" y="323850"/>
                </a:lnTo>
                <a:lnTo>
                  <a:pt x="3380756" y="325120"/>
                </a:lnTo>
                <a:lnTo>
                  <a:pt x="3378214" y="325120"/>
                </a:lnTo>
                <a:lnTo>
                  <a:pt x="3377022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76374" y="332740"/>
                </a:lnTo>
                <a:lnTo>
                  <a:pt x="3374174" y="328930"/>
                </a:lnTo>
                <a:lnTo>
                  <a:pt x="3380388" y="328930"/>
                </a:lnTo>
                <a:lnTo>
                  <a:pt x="3380879" y="323850"/>
                </a:lnTo>
                <a:lnTo>
                  <a:pt x="3380722" y="323850"/>
                </a:lnTo>
                <a:lnTo>
                  <a:pt x="3374848" y="321310"/>
                </a:lnTo>
                <a:lnTo>
                  <a:pt x="3390111" y="321310"/>
                </a:lnTo>
                <a:lnTo>
                  <a:pt x="3380722" y="326390"/>
                </a:lnTo>
                <a:lnTo>
                  <a:pt x="3384531" y="330147"/>
                </a:lnTo>
                <a:lnTo>
                  <a:pt x="3384406" y="330537"/>
                </a:lnTo>
                <a:lnTo>
                  <a:pt x="3383959" y="331379"/>
                </a:lnTo>
                <a:lnTo>
                  <a:pt x="3384083" y="331695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402960" y="324079"/>
                </a:lnTo>
                <a:lnTo>
                  <a:pt x="3402860" y="32131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386601" y="328930"/>
                </a:lnTo>
                <a:lnTo>
                  <a:pt x="3387250" y="327660"/>
                </a:lnTo>
                <a:lnTo>
                  <a:pt x="3404516" y="327660"/>
                </a:lnTo>
                <a:lnTo>
                  <a:pt x="3402860" y="321310"/>
                </a:lnTo>
                <a:lnTo>
                  <a:pt x="3406769" y="321310"/>
                </a:lnTo>
                <a:lnTo>
                  <a:pt x="3405525" y="323850"/>
                </a:lnTo>
                <a:lnTo>
                  <a:pt x="3404516" y="326390"/>
                </a:lnTo>
                <a:lnTo>
                  <a:pt x="3409382" y="327660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57508" y="326390"/>
                </a:lnTo>
                <a:lnTo>
                  <a:pt x="3457116" y="324461"/>
                </a:lnTo>
                <a:lnTo>
                  <a:pt x="3456991" y="321310"/>
                </a:lnTo>
                <a:lnTo>
                  <a:pt x="3464364" y="322580"/>
                </a:lnTo>
                <a:lnTo>
                  <a:pt x="3461025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505647" y="334010"/>
                </a:moveTo>
                <a:lnTo>
                  <a:pt x="3492199" y="334010"/>
                </a:lnTo>
                <a:lnTo>
                  <a:pt x="3500738" y="327660"/>
                </a:lnTo>
                <a:lnTo>
                  <a:pt x="3458825" y="327660"/>
                </a:lnTo>
                <a:lnTo>
                  <a:pt x="3461025" y="326390"/>
                </a:lnTo>
                <a:lnTo>
                  <a:pt x="3464364" y="322580"/>
                </a:lnTo>
                <a:lnTo>
                  <a:pt x="3456991" y="321310"/>
                </a:lnTo>
                <a:lnTo>
                  <a:pt x="3467948" y="321310"/>
                </a:lnTo>
                <a:lnTo>
                  <a:pt x="3469570" y="322580"/>
                </a:lnTo>
                <a:lnTo>
                  <a:pt x="3488676" y="322580"/>
                </a:lnTo>
                <a:lnTo>
                  <a:pt x="3486836" y="323850"/>
                </a:lnTo>
                <a:lnTo>
                  <a:pt x="3486162" y="325120"/>
                </a:lnTo>
                <a:lnTo>
                  <a:pt x="3486653" y="326390"/>
                </a:lnTo>
                <a:lnTo>
                  <a:pt x="3502761" y="326390"/>
                </a:lnTo>
                <a:lnTo>
                  <a:pt x="3504777" y="331470"/>
                </a:lnTo>
                <a:lnTo>
                  <a:pt x="3505647" y="33401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39128" y="322580"/>
                </a:lnTo>
                <a:lnTo>
                  <a:pt x="3540810" y="321310"/>
                </a:lnTo>
                <a:lnTo>
                  <a:pt x="3542317" y="321310"/>
                </a:lnTo>
                <a:lnTo>
                  <a:pt x="3545165" y="32639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36954" y="327660"/>
                </a:lnTo>
                <a:lnTo>
                  <a:pt x="3545165" y="326390"/>
                </a:lnTo>
                <a:lnTo>
                  <a:pt x="3542687" y="322011"/>
                </a:lnTo>
                <a:lnTo>
                  <a:pt x="3542317" y="321310"/>
                </a:lnTo>
                <a:lnTo>
                  <a:pt x="3547717" y="321310"/>
                </a:lnTo>
                <a:lnTo>
                  <a:pt x="3548524" y="322580"/>
                </a:lnTo>
                <a:lnTo>
                  <a:pt x="3551943" y="322580"/>
                </a:lnTo>
                <a:lnTo>
                  <a:pt x="3551196" y="32385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51196" y="323850"/>
                </a:lnTo>
                <a:lnTo>
                  <a:pt x="3552691" y="321310"/>
                </a:lnTo>
                <a:lnTo>
                  <a:pt x="3554555" y="323850"/>
                </a:lnTo>
                <a:lnTo>
                  <a:pt x="3555044" y="325120"/>
                </a:lnTo>
                <a:lnTo>
                  <a:pt x="3552204" y="32512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46671" y="332740"/>
                </a:moveTo>
                <a:lnTo>
                  <a:pt x="3534446" y="332740"/>
                </a:lnTo>
                <a:lnTo>
                  <a:pt x="3536279" y="330200"/>
                </a:lnTo>
                <a:lnTo>
                  <a:pt x="3536620" y="327660"/>
                </a:lnTo>
                <a:lnTo>
                  <a:pt x="3554378" y="327660"/>
                </a:lnTo>
                <a:lnTo>
                  <a:pt x="3555384" y="326554"/>
                </a:lnTo>
                <a:lnTo>
                  <a:pt x="3555428" y="326113"/>
                </a:lnTo>
                <a:lnTo>
                  <a:pt x="3554555" y="323850"/>
                </a:lnTo>
                <a:lnTo>
                  <a:pt x="3552691" y="321310"/>
                </a:lnTo>
                <a:lnTo>
                  <a:pt x="3565894" y="321310"/>
                </a:lnTo>
                <a:lnTo>
                  <a:pt x="3561266" y="325120"/>
                </a:lnTo>
                <a:lnTo>
                  <a:pt x="3559917" y="325120"/>
                </a:lnTo>
                <a:lnTo>
                  <a:pt x="3558752" y="328930"/>
                </a:lnTo>
                <a:lnTo>
                  <a:pt x="3547850" y="328932"/>
                </a:lnTo>
                <a:lnTo>
                  <a:pt x="3544784" y="330153"/>
                </a:lnTo>
                <a:lnTo>
                  <a:pt x="3544832" y="330408"/>
                </a:lnTo>
                <a:lnTo>
                  <a:pt x="3546671" y="332740"/>
                </a:lnTo>
                <a:close/>
              </a:path>
              <a:path w="4096384" h="836930">
                <a:moveTo>
                  <a:pt x="3715966" y="326390"/>
                </a:moveTo>
                <a:lnTo>
                  <a:pt x="3714958" y="326390"/>
                </a:lnTo>
                <a:lnTo>
                  <a:pt x="3713971" y="324239"/>
                </a:lnTo>
                <a:lnTo>
                  <a:pt x="3713866" y="323628"/>
                </a:lnTo>
                <a:lnTo>
                  <a:pt x="3714643" y="321310"/>
                </a:lnTo>
                <a:lnTo>
                  <a:pt x="3715632" y="321310"/>
                </a:lnTo>
                <a:lnTo>
                  <a:pt x="3716858" y="323628"/>
                </a:lnTo>
                <a:lnTo>
                  <a:pt x="3716732" y="324461"/>
                </a:lnTo>
                <a:lnTo>
                  <a:pt x="3715966" y="326390"/>
                </a:lnTo>
                <a:close/>
              </a:path>
              <a:path w="4096384" h="836930">
                <a:moveTo>
                  <a:pt x="3825780" y="326390"/>
                </a:moveTo>
                <a:lnTo>
                  <a:pt x="3820575" y="326390"/>
                </a:lnTo>
                <a:lnTo>
                  <a:pt x="3821740" y="323850"/>
                </a:lnTo>
                <a:lnTo>
                  <a:pt x="3823423" y="321310"/>
                </a:lnTo>
                <a:lnTo>
                  <a:pt x="3824929" y="321310"/>
                </a:lnTo>
                <a:lnTo>
                  <a:pt x="3826017" y="323628"/>
                </a:lnTo>
                <a:lnTo>
                  <a:pt x="3825915" y="325384"/>
                </a:lnTo>
                <a:lnTo>
                  <a:pt x="3825780" y="326390"/>
                </a:lnTo>
                <a:close/>
              </a:path>
              <a:path w="4096384" h="836930">
                <a:moveTo>
                  <a:pt x="3862311" y="326390"/>
                </a:moveTo>
                <a:lnTo>
                  <a:pt x="3825780" y="326390"/>
                </a:lnTo>
                <a:lnTo>
                  <a:pt x="3825915" y="325384"/>
                </a:lnTo>
                <a:lnTo>
                  <a:pt x="3826017" y="323628"/>
                </a:lnTo>
                <a:lnTo>
                  <a:pt x="3824929" y="321310"/>
                </a:lnTo>
                <a:lnTo>
                  <a:pt x="3835334" y="321310"/>
                </a:lnTo>
                <a:lnTo>
                  <a:pt x="3833985" y="325120"/>
                </a:lnTo>
                <a:lnTo>
                  <a:pt x="3862154" y="325120"/>
                </a:lnTo>
                <a:lnTo>
                  <a:pt x="3862311" y="326390"/>
                </a:lnTo>
                <a:close/>
              </a:path>
              <a:path w="4096384" h="836930">
                <a:moveTo>
                  <a:pt x="3838857" y="325120"/>
                </a:moveTo>
                <a:lnTo>
                  <a:pt x="3833985" y="325120"/>
                </a:lnTo>
                <a:lnTo>
                  <a:pt x="3835334" y="321310"/>
                </a:lnTo>
                <a:lnTo>
                  <a:pt x="3837842" y="321310"/>
                </a:lnTo>
                <a:lnTo>
                  <a:pt x="3838857" y="32512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38857" y="325120"/>
                </a:lnTo>
                <a:lnTo>
                  <a:pt x="3837842" y="321310"/>
                </a:lnTo>
                <a:lnTo>
                  <a:pt x="3850400" y="321310"/>
                </a:lnTo>
                <a:lnTo>
                  <a:pt x="3846727" y="322580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4040492" y="328930"/>
                </a:moveTo>
                <a:lnTo>
                  <a:pt x="4037152" y="325120"/>
                </a:lnTo>
                <a:lnTo>
                  <a:pt x="4035136" y="321310"/>
                </a:lnTo>
                <a:lnTo>
                  <a:pt x="4040492" y="328930"/>
                </a:lnTo>
                <a:close/>
              </a:path>
              <a:path w="4096384" h="836930">
                <a:moveTo>
                  <a:pt x="4044270" y="328930"/>
                </a:moveTo>
                <a:lnTo>
                  <a:pt x="4040492" y="328930"/>
                </a:lnTo>
                <a:lnTo>
                  <a:pt x="4035136" y="321310"/>
                </a:lnTo>
                <a:lnTo>
                  <a:pt x="4051728" y="321310"/>
                </a:lnTo>
                <a:lnTo>
                  <a:pt x="4049705" y="322580"/>
                </a:lnTo>
                <a:lnTo>
                  <a:pt x="4049299" y="323628"/>
                </a:lnTo>
                <a:lnTo>
                  <a:pt x="4049369" y="324239"/>
                </a:lnTo>
                <a:lnTo>
                  <a:pt x="4050228" y="326390"/>
                </a:lnTo>
                <a:lnTo>
                  <a:pt x="4043674" y="326390"/>
                </a:lnTo>
                <a:lnTo>
                  <a:pt x="4044270" y="328930"/>
                </a:lnTo>
                <a:close/>
              </a:path>
              <a:path w="4096384" h="836930">
                <a:moveTo>
                  <a:pt x="4052245" y="330200"/>
                </a:moveTo>
                <a:lnTo>
                  <a:pt x="4050228" y="326390"/>
                </a:lnTo>
                <a:lnTo>
                  <a:pt x="4049369" y="324239"/>
                </a:lnTo>
                <a:lnTo>
                  <a:pt x="4049299" y="323628"/>
                </a:lnTo>
                <a:lnTo>
                  <a:pt x="4049705" y="322580"/>
                </a:lnTo>
                <a:lnTo>
                  <a:pt x="4051728" y="321310"/>
                </a:lnTo>
                <a:lnTo>
                  <a:pt x="4058950" y="323850"/>
                </a:lnTo>
                <a:lnTo>
                  <a:pt x="4052245" y="33020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52245" y="330200"/>
                </a:lnTo>
                <a:lnTo>
                  <a:pt x="4058950" y="323850"/>
                </a:lnTo>
                <a:lnTo>
                  <a:pt x="4051728" y="321310"/>
                </a:lnTo>
                <a:lnTo>
                  <a:pt x="4065533" y="321310"/>
                </a:lnTo>
                <a:lnTo>
                  <a:pt x="4062290" y="322580"/>
                </a:lnTo>
                <a:lnTo>
                  <a:pt x="4063298" y="323850"/>
                </a:lnTo>
                <a:lnTo>
                  <a:pt x="4063632" y="32385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1856835" y="326390"/>
                </a:moveTo>
                <a:lnTo>
                  <a:pt x="1852474" y="326390"/>
                </a:lnTo>
                <a:lnTo>
                  <a:pt x="1853298" y="321396"/>
                </a:lnTo>
                <a:lnTo>
                  <a:pt x="1855329" y="322580"/>
                </a:lnTo>
                <a:lnTo>
                  <a:pt x="1859222" y="322580"/>
                </a:lnTo>
                <a:lnTo>
                  <a:pt x="1856835" y="326390"/>
                </a:lnTo>
                <a:close/>
              </a:path>
              <a:path w="4096384" h="836930">
                <a:moveTo>
                  <a:pt x="2541248" y="335280"/>
                </a:moveTo>
                <a:lnTo>
                  <a:pt x="2538246" y="335280"/>
                </a:lnTo>
                <a:lnTo>
                  <a:pt x="2538727" y="330755"/>
                </a:lnTo>
                <a:lnTo>
                  <a:pt x="2538833" y="328896"/>
                </a:lnTo>
                <a:lnTo>
                  <a:pt x="2532366" y="326390"/>
                </a:lnTo>
                <a:lnTo>
                  <a:pt x="2542928" y="326390"/>
                </a:lnTo>
                <a:lnTo>
                  <a:pt x="2540911" y="323850"/>
                </a:lnTo>
                <a:lnTo>
                  <a:pt x="2555423" y="321715"/>
                </a:lnTo>
                <a:lnTo>
                  <a:pt x="2556996" y="323328"/>
                </a:lnTo>
                <a:lnTo>
                  <a:pt x="2556946" y="323628"/>
                </a:lnTo>
                <a:lnTo>
                  <a:pt x="2556829" y="323850"/>
                </a:lnTo>
                <a:lnTo>
                  <a:pt x="2578136" y="323850"/>
                </a:lnTo>
                <a:lnTo>
                  <a:pt x="2581816" y="326390"/>
                </a:lnTo>
                <a:lnTo>
                  <a:pt x="2582824" y="327660"/>
                </a:lnTo>
                <a:lnTo>
                  <a:pt x="2589139" y="327660"/>
                </a:lnTo>
                <a:lnTo>
                  <a:pt x="2588259" y="328930"/>
                </a:lnTo>
                <a:lnTo>
                  <a:pt x="2560535" y="328930"/>
                </a:lnTo>
                <a:lnTo>
                  <a:pt x="2560091" y="330020"/>
                </a:lnTo>
                <a:lnTo>
                  <a:pt x="2560214" y="330946"/>
                </a:lnTo>
                <a:lnTo>
                  <a:pt x="2560328" y="331379"/>
                </a:lnTo>
                <a:lnTo>
                  <a:pt x="2560448" y="331611"/>
                </a:lnTo>
                <a:lnTo>
                  <a:pt x="2561209" y="332740"/>
                </a:lnTo>
                <a:lnTo>
                  <a:pt x="2555329" y="332740"/>
                </a:lnTo>
                <a:lnTo>
                  <a:pt x="2554830" y="334010"/>
                </a:lnTo>
                <a:lnTo>
                  <a:pt x="2540911" y="334010"/>
                </a:lnTo>
                <a:lnTo>
                  <a:pt x="2541248" y="335280"/>
                </a:lnTo>
                <a:close/>
              </a:path>
              <a:path w="4096384" h="836930">
                <a:moveTo>
                  <a:pt x="1458063" y="323850"/>
                </a:moveTo>
                <a:lnTo>
                  <a:pt x="1456551" y="322580"/>
                </a:lnTo>
                <a:lnTo>
                  <a:pt x="1456477" y="322011"/>
                </a:lnTo>
                <a:lnTo>
                  <a:pt x="1458010" y="322580"/>
                </a:lnTo>
                <a:lnTo>
                  <a:pt x="1458875" y="323078"/>
                </a:lnTo>
                <a:lnTo>
                  <a:pt x="1458063" y="323850"/>
                </a:lnTo>
                <a:close/>
              </a:path>
              <a:path w="4096384" h="836930">
                <a:moveTo>
                  <a:pt x="3282484" y="322580"/>
                </a:moveTo>
                <a:lnTo>
                  <a:pt x="3282258" y="322437"/>
                </a:lnTo>
                <a:lnTo>
                  <a:pt x="3282396" y="322100"/>
                </a:lnTo>
                <a:lnTo>
                  <a:pt x="3282484" y="322580"/>
                </a:lnTo>
                <a:close/>
              </a:path>
              <a:path w="4096384" h="836930">
                <a:moveTo>
                  <a:pt x="3283095" y="325663"/>
                </a:moveTo>
                <a:lnTo>
                  <a:pt x="3281275" y="325151"/>
                </a:lnTo>
                <a:lnTo>
                  <a:pt x="3281285" y="324816"/>
                </a:lnTo>
                <a:lnTo>
                  <a:pt x="3282258" y="322437"/>
                </a:lnTo>
                <a:lnTo>
                  <a:pt x="3282484" y="322580"/>
                </a:lnTo>
                <a:lnTo>
                  <a:pt x="3283492" y="322580"/>
                </a:lnTo>
                <a:lnTo>
                  <a:pt x="3283095" y="325663"/>
                </a:lnTo>
                <a:close/>
              </a:path>
              <a:path w="4096384" h="836930">
                <a:moveTo>
                  <a:pt x="151642" y="324433"/>
                </a:moveTo>
                <a:lnTo>
                  <a:pt x="151501" y="323850"/>
                </a:lnTo>
                <a:lnTo>
                  <a:pt x="151399" y="323078"/>
                </a:lnTo>
                <a:lnTo>
                  <a:pt x="152254" y="322580"/>
                </a:lnTo>
                <a:lnTo>
                  <a:pt x="151642" y="324433"/>
                </a:lnTo>
                <a:close/>
              </a:path>
              <a:path w="4096384" h="836930">
                <a:moveTo>
                  <a:pt x="152424" y="327660"/>
                </a:moveTo>
                <a:lnTo>
                  <a:pt x="151872" y="325384"/>
                </a:lnTo>
                <a:lnTo>
                  <a:pt x="151759" y="324079"/>
                </a:lnTo>
                <a:lnTo>
                  <a:pt x="152254" y="322580"/>
                </a:lnTo>
                <a:lnTo>
                  <a:pt x="156379" y="322580"/>
                </a:lnTo>
                <a:lnTo>
                  <a:pt x="157453" y="323850"/>
                </a:lnTo>
                <a:lnTo>
                  <a:pt x="152424" y="327660"/>
                </a:lnTo>
                <a:close/>
              </a:path>
              <a:path w="4096384" h="836930">
                <a:moveTo>
                  <a:pt x="467724" y="326390"/>
                </a:moveTo>
                <a:lnTo>
                  <a:pt x="460351" y="326390"/>
                </a:lnTo>
                <a:lnTo>
                  <a:pt x="466722" y="322580"/>
                </a:lnTo>
                <a:lnTo>
                  <a:pt x="467724" y="322580"/>
                </a:lnTo>
                <a:lnTo>
                  <a:pt x="467724" y="326390"/>
                </a:lnTo>
                <a:close/>
              </a:path>
              <a:path w="4096384" h="836930">
                <a:moveTo>
                  <a:pt x="474265" y="330200"/>
                </a:moveTo>
                <a:lnTo>
                  <a:pt x="469904" y="330200"/>
                </a:lnTo>
                <a:lnTo>
                  <a:pt x="469236" y="328930"/>
                </a:lnTo>
                <a:lnTo>
                  <a:pt x="468398" y="328930"/>
                </a:lnTo>
                <a:lnTo>
                  <a:pt x="467843" y="327884"/>
                </a:lnTo>
                <a:lnTo>
                  <a:pt x="467724" y="322580"/>
                </a:lnTo>
                <a:lnTo>
                  <a:pt x="474265" y="33020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1984" y="325120"/>
                </a:lnTo>
                <a:lnTo>
                  <a:pt x="864996" y="323850"/>
                </a:lnTo>
                <a:lnTo>
                  <a:pt x="866345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6345" y="322580"/>
                </a:lnTo>
                <a:lnTo>
                  <a:pt x="868771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929702" y="330200"/>
                </a:moveTo>
                <a:lnTo>
                  <a:pt x="925682" y="330200"/>
                </a:lnTo>
                <a:lnTo>
                  <a:pt x="922887" y="327848"/>
                </a:lnTo>
                <a:lnTo>
                  <a:pt x="922785" y="327454"/>
                </a:lnTo>
                <a:lnTo>
                  <a:pt x="925682" y="322580"/>
                </a:lnTo>
                <a:lnTo>
                  <a:pt x="928990" y="326339"/>
                </a:lnTo>
                <a:lnTo>
                  <a:pt x="929092" y="326719"/>
                </a:lnTo>
                <a:lnTo>
                  <a:pt x="929702" y="330200"/>
                </a:lnTo>
                <a:close/>
              </a:path>
              <a:path w="4096384" h="836930">
                <a:moveTo>
                  <a:pt x="948979" y="334010"/>
                </a:moveTo>
                <a:lnTo>
                  <a:pt x="946635" y="330200"/>
                </a:lnTo>
                <a:lnTo>
                  <a:pt x="929702" y="330200"/>
                </a:lnTo>
                <a:lnTo>
                  <a:pt x="929092" y="326719"/>
                </a:lnTo>
                <a:lnTo>
                  <a:pt x="928990" y="326339"/>
                </a:lnTo>
                <a:lnTo>
                  <a:pt x="925682" y="322580"/>
                </a:lnTo>
                <a:lnTo>
                  <a:pt x="932197" y="322580"/>
                </a:lnTo>
                <a:lnTo>
                  <a:pt x="930556" y="325120"/>
                </a:lnTo>
                <a:lnTo>
                  <a:pt x="1082712" y="325120"/>
                </a:lnTo>
                <a:lnTo>
                  <a:pt x="1084824" y="326390"/>
                </a:lnTo>
                <a:lnTo>
                  <a:pt x="937913" y="326390"/>
                </a:lnTo>
                <a:lnTo>
                  <a:pt x="944121" y="327660"/>
                </a:lnTo>
                <a:lnTo>
                  <a:pt x="952999" y="327660"/>
                </a:lnTo>
                <a:lnTo>
                  <a:pt x="953112" y="329352"/>
                </a:lnTo>
                <a:lnTo>
                  <a:pt x="953674" y="331470"/>
                </a:lnTo>
                <a:lnTo>
                  <a:pt x="1092301" y="331470"/>
                </a:lnTo>
                <a:lnTo>
                  <a:pt x="1092637" y="332740"/>
                </a:lnTo>
                <a:lnTo>
                  <a:pt x="951160" y="332740"/>
                </a:lnTo>
                <a:lnTo>
                  <a:pt x="948979" y="334010"/>
                </a:lnTo>
                <a:close/>
              </a:path>
              <a:path w="4096384" h="836930">
                <a:moveTo>
                  <a:pt x="1383497" y="325582"/>
                </a:moveTo>
                <a:lnTo>
                  <a:pt x="1383804" y="323850"/>
                </a:lnTo>
                <a:lnTo>
                  <a:pt x="1384138" y="322580"/>
                </a:lnTo>
                <a:lnTo>
                  <a:pt x="1386986" y="322580"/>
                </a:lnTo>
                <a:lnTo>
                  <a:pt x="1387490" y="323850"/>
                </a:lnTo>
                <a:lnTo>
                  <a:pt x="1387156" y="323850"/>
                </a:lnTo>
                <a:lnTo>
                  <a:pt x="1383497" y="325582"/>
                </a:lnTo>
                <a:close/>
              </a:path>
              <a:path w="4096384" h="836930">
                <a:moveTo>
                  <a:pt x="1470465" y="326390"/>
                </a:moveTo>
                <a:lnTo>
                  <a:pt x="1465606" y="326390"/>
                </a:lnTo>
                <a:lnTo>
                  <a:pt x="1466274" y="322580"/>
                </a:lnTo>
                <a:lnTo>
                  <a:pt x="1470465" y="326390"/>
                </a:lnTo>
                <a:close/>
              </a:path>
              <a:path w="4096384" h="836930">
                <a:moveTo>
                  <a:pt x="1481585" y="337820"/>
                </a:moveTo>
                <a:lnTo>
                  <a:pt x="1474278" y="337820"/>
                </a:lnTo>
                <a:lnTo>
                  <a:pt x="1475003" y="334686"/>
                </a:lnTo>
                <a:lnTo>
                  <a:pt x="1475113" y="332969"/>
                </a:lnTo>
                <a:lnTo>
                  <a:pt x="1474989" y="330200"/>
                </a:lnTo>
                <a:lnTo>
                  <a:pt x="1474655" y="330200"/>
                </a:lnTo>
                <a:lnTo>
                  <a:pt x="1466274" y="322580"/>
                </a:lnTo>
                <a:lnTo>
                  <a:pt x="1480991" y="322580"/>
                </a:lnTo>
                <a:lnTo>
                  <a:pt x="1483875" y="330200"/>
                </a:lnTo>
                <a:lnTo>
                  <a:pt x="1489571" y="335280"/>
                </a:lnTo>
                <a:lnTo>
                  <a:pt x="1489408" y="335280"/>
                </a:lnTo>
                <a:lnTo>
                  <a:pt x="1481585" y="337820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857" y="329841"/>
                </a:lnTo>
                <a:lnTo>
                  <a:pt x="1556731" y="328569"/>
                </a:lnTo>
                <a:lnTo>
                  <a:pt x="1556956" y="326390"/>
                </a:lnTo>
                <a:lnTo>
                  <a:pt x="1557072" y="323628"/>
                </a:lnTo>
                <a:lnTo>
                  <a:pt x="1557624" y="322580"/>
                </a:lnTo>
                <a:lnTo>
                  <a:pt x="1558625" y="326390"/>
                </a:lnTo>
                <a:lnTo>
                  <a:pt x="1570863" y="326390"/>
                </a:lnTo>
                <a:lnTo>
                  <a:pt x="1569903" y="327660"/>
                </a:lnTo>
                <a:lnTo>
                  <a:pt x="1560806" y="327660"/>
                </a:lnTo>
                <a:lnTo>
                  <a:pt x="1561297" y="328896"/>
                </a:lnTo>
                <a:lnTo>
                  <a:pt x="1560308" y="331470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1560997" y="324622"/>
                </a:moveTo>
                <a:lnTo>
                  <a:pt x="1561814" y="323850"/>
                </a:lnTo>
                <a:lnTo>
                  <a:pt x="1561310" y="322580"/>
                </a:lnTo>
                <a:lnTo>
                  <a:pt x="1563739" y="322580"/>
                </a:lnTo>
                <a:lnTo>
                  <a:pt x="1560997" y="324622"/>
                </a:lnTo>
                <a:close/>
              </a:path>
              <a:path w="4096384" h="836930">
                <a:moveTo>
                  <a:pt x="1589399" y="335280"/>
                </a:moveTo>
                <a:lnTo>
                  <a:pt x="1577424" y="335280"/>
                </a:lnTo>
                <a:lnTo>
                  <a:pt x="1578537" y="333143"/>
                </a:lnTo>
                <a:lnTo>
                  <a:pt x="1578663" y="332571"/>
                </a:lnTo>
                <a:lnTo>
                  <a:pt x="1575527" y="326339"/>
                </a:lnTo>
                <a:lnTo>
                  <a:pt x="1573214" y="322580"/>
                </a:lnTo>
                <a:lnTo>
                  <a:pt x="1577568" y="322580"/>
                </a:lnTo>
                <a:lnTo>
                  <a:pt x="1577606" y="325151"/>
                </a:lnTo>
                <a:lnTo>
                  <a:pt x="1580587" y="327660"/>
                </a:lnTo>
                <a:lnTo>
                  <a:pt x="1580587" y="330200"/>
                </a:lnTo>
                <a:lnTo>
                  <a:pt x="1585616" y="332740"/>
                </a:lnTo>
                <a:lnTo>
                  <a:pt x="1590262" y="332740"/>
                </a:lnTo>
                <a:lnTo>
                  <a:pt x="1589399" y="335280"/>
                </a:lnTo>
                <a:close/>
              </a:path>
              <a:path w="4096384" h="836930">
                <a:moveTo>
                  <a:pt x="1616347" y="322658"/>
                </a:moveTo>
                <a:lnTo>
                  <a:pt x="1615788" y="322580"/>
                </a:lnTo>
                <a:lnTo>
                  <a:pt x="1616312" y="322580"/>
                </a:lnTo>
                <a:close/>
              </a:path>
              <a:path w="4096384" h="836930">
                <a:moveTo>
                  <a:pt x="1641940" y="325120"/>
                </a:moveTo>
                <a:lnTo>
                  <a:pt x="1639930" y="323850"/>
                </a:lnTo>
                <a:lnTo>
                  <a:pt x="1641770" y="322580"/>
                </a:lnTo>
                <a:lnTo>
                  <a:pt x="1641940" y="32512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41940" y="325120"/>
                </a:lnTo>
                <a:lnTo>
                  <a:pt x="1641770" y="322580"/>
                </a:lnTo>
                <a:lnTo>
                  <a:pt x="1644285" y="322580"/>
                </a:lnTo>
                <a:lnTo>
                  <a:pt x="1646635" y="323850"/>
                </a:lnTo>
                <a:lnTo>
                  <a:pt x="1652332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705959" y="329114"/>
                </a:lnTo>
                <a:lnTo>
                  <a:pt x="1705908" y="328569"/>
                </a:lnTo>
                <a:lnTo>
                  <a:pt x="1707256" y="323850"/>
                </a:lnTo>
                <a:lnTo>
                  <a:pt x="1710497" y="322580"/>
                </a:lnTo>
                <a:lnTo>
                  <a:pt x="1712009" y="323850"/>
                </a:lnTo>
                <a:lnTo>
                  <a:pt x="1712173" y="323850"/>
                </a:lnTo>
                <a:lnTo>
                  <a:pt x="1711171" y="326390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699601" y="342900"/>
                </a:moveTo>
                <a:lnTo>
                  <a:pt x="1696753" y="342900"/>
                </a:lnTo>
                <a:lnTo>
                  <a:pt x="1699935" y="330200"/>
                </a:lnTo>
                <a:lnTo>
                  <a:pt x="1706869" y="330200"/>
                </a:lnTo>
                <a:lnTo>
                  <a:pt x="1711171" y="326390"/>
                </a:lnTo>
                <a:lnTo>
                  <a:pt x="1712173" y="323850"/>
                </a:lnTo>
                <a:lnTo>
                  <a:pt x="1712009" y="323850"/>
                </a:lnTo>
                <a:lnTo>
                  <a:pt x="1710497" y="322580"/>
                </a:lnTo>
                <a:lnTo>
                  <a:pt x="1721392" y="322580"/>
                </a:lnTo>
                <a:lnTo>
                  <a:pt x="1720587" y="326390"/>
                </a:lnTo>
                <a:lnTo>
                  <a:pt x="1717536" y="326390"/>
                </a:lnTo>
                <a:lnTo>
                  <a:pt x="1717536" y="328930"/>
                </a:lnTo>
                <a:lnTo>
                  <a:pt x="1713181" y="328930"/>
                </a:lnTo>
                <a:lnTo>
                  <a:pt x="1712462" y="330020"/>
                </a:lnTo>
                <a:lnTo>
                  <a:pt x="1712574" y="331079"/>
                </a:lnTo>
                <a:lnTo>
                  <a:pt x="1712677" y="331470"/>
                </a:lnTo>
                <a:lnTo>
                  <a:pt x="1712890" y="331952"/>
                </a:lnTo>
                <a:lnTo>
                  <a:pt x="1712846" y="332571"/>
                </a:lnTo>
                <a:lnTo>
                  <a:pt x="1712134" y="334010"/>
                </a:lnTo>
                <a:lnTo>
                  <a:pt x="1702620" y="334010"/>
                </a:lnTo>
                <a:lnTo>
                  <a:pt x="1699601" y="335280"/>
                </a:lnTo>
                <a:lnTo>
                  <a:pt x="1711505" y="335280"/>
                </a:lnTo>
                <a:lnTo>
                  <a:pt x="1711772" y="336294"/>
                </a:lnTo>
                <a:lnTo>
                  <a:pt x="1711891" y="336606"/>
                </a:lnTo>
                <a:lnTo>
                  <a:pt x="1713011" y="337820"/>
                </a:lnTo>
                <a:lnTo>
                  <a:pt x="1713947" y="337820"/>
                </a:lnTo>
                <a:lnTo>
                  <a:pt x="1713659" y="339090"/>
                </a:lnTo>
                <a:lnTo>
                  <a:pt x="1703124" y="339090"/>
                </a:lnTo>
                <a:lnTo>
                  <a:pt x="1703936" y="341141"/>
                </a:lnTo>
                <a:lnTo>
                  <a:pt x="1699601" y="342900"/>
                </a:lnTo>
                <a:close/>
              </a:path>
              <a:path w="4096384" h="836930">
                <a:moveTo>
                  <a:pt x="1720050" y="328930"/>
                </a:moveTo>
                <a:lnTo>
                  <a:pt x="1721392" y="322580"/>
                </a:lnTo>
                <a:lnTo>
                  <a:pt x="1721726" y="323850"/>
                </a:lnTo>
                <a:lnTo>
                  <a:pt x="1727429" y="323850"/>
                </a:lnTo>
                <a:lnTo>
                  <a:pt x="1724411" y="326390"/>
                </a:lnTo>
                <a:lnTo>
                  <a:pt x="1721897" y="326390"/>
                </a:lnTo>
                <a:lnTo>
                  <a:pt x="1720972" y="328392"/>
                </a:lnTo>
                <a:lnTo>
                  <a:pt x="1720050" y="328930"/>
                </a:lnTo>
                <a:close/>
              </a:path>
              <a:path w="4096384" h="836930">
                <a:moveTo>
                  <a:pt x="1715509" y="334185"/>
                </a:moveTo>
                <a:lnTo>
                  <a:pt x="1714019" y="330200"/>
                </a:lnTo>
                <a:lnTo>
                  <a:pt x="1719552" y="330200"/>
                </a:lnTo>
                <a:lnTo>
                  <a:pt x="1720740" y="328896"/>
                </a:lnTo>
                <a:lnTo>
                  <a:pt x="1720972" y="328392"/>
                </a:lnTo>
                <a:lnTo>
                  <a:pt x="1724411" y="326390"/>
                </a:lnTo>
                <a:lnTo>
                  <a:pt x="1727429" y="323850"/>
                </a:lnTo>
                <a:lnTo>
                  <a:pt x="1721726" y="323850"/>
                </a:lnTo>
                <a:lnTo>
                  <a:pt x="1721392" y="322580"/>
                </a:lnTo>
                <a:lnTo>
                  <a:pt x="1732036" y="322580"/>
                </a:lnTo>
                <a:lnTo>
                  <a:pt x="1730108" y="323850"/>
                </a:lnTo>
                <a:lnTo>
                  <a:pt x="1732124" y="324461"/>
                </a:lnTo>
                <a:lnTo>
                  <a:pt x="1732009" y="325384"/>
                </a:lnTo>
                <a:lnTo>
                  <a:pt x="1731507" y="327660"/>
                </a:lnTo>
                <a:lnTo>
                  <a:pt x="1729944" y="327660"/>
                </a:lnTo>
                <a:lnTo>
                  <a:pt x="1727096" y="328930"/>
                </a:lnTo>
                <a:lnTo>
                  <a:pt x="1721056" y="328932"/>
                </a:lnTo>
                <a:lnTo>
                  <a:pt x="1715509" y="334185"/>
                </a:lnTo>
                <a:close/>
              </a:path>
              <a:path w="4096384" h="836930">
                <a:moveTo>
                  <a:pt x="1735172" y="325384"/>
                </a:moveTo>
                <a:lnTo>
                  <a:pt x="1732207" y="324486"/>
                </a:lnTo>
                <a:lnTo>
                  <a:pt x="1732629" y="322580"/>
                </a:lnTo>
                <a:lnTo>
                  <a:pt x="1735172" y="325384"/>
                </a:lnTo>
                <a:close/>
              </a:path>
              <a:path w="4096384" h="836930">
                <a:moveTo>
                  <a:pt x="1738489" y="326390"/>
                </a:moveTo>
                <a:lnTo>
                  <a:pt x="1735172" y="325384"/>
                </a:lnTo>
                <a:lnTo>
                  <a:pt x="1732629" y="322580"/>
                </a:lnTo>
                <a:lnTo>
                  <a:pt x="1742679" y="322580"/>
                </a:lnTo>
                <a:lnTo>
                  <a:pt x="1738489" y="326390"/>
                </a:lnTo>
                <a:close/>
              </a:path>
              <a:path w="4096384" h="836930">
                <a:moveTo>
                  <a:pt x="1778385" y="327660"/>
                </a:moveTo>
                <a:lnTo>
                  <a:pt x="1775033" y="326390"/>
                </a:lnTo>
                <a:lnTo>
                  <a:pt x="1772688" y="326390"/>
                </a:lnTo>
                <a:lnTo>
                  <a:pt x="1774699" y="322580"/>
                </a:lnTo>
                <a:lnTo>
                  <a:pt x="1778221" y="322580"/>
                </a:lnTo>
                <a:lnTo>
                  <a:pt x="1778385" y="327660"/>
                </a:lnTo>
                <a:close/>
              </a:path>
              <a:path w="4096384" h="836930">
                <a:moveTo>
                  <a:pt x="1794814" y="327660"/>
                </a:moveTo>
                <a:lnTo>
                  <a:pt x="1778385" y="327660"/>
                </a:lnTo>
                <a:lnTo>
                  <a:pt x="1778221" y="322580"/>
                </a:lnTo>
                <a:lnTo>
                  <a:pt x="1799275" y="322580"/>
                </a:lnTo>
                <a:lnTo>
                  <a:pt x="1800580" y="326390"/>
                </a:lnTo>
                <a:lnTo>
                  <a:pt x="1800176" y="326390"/>
                </a:lnTo>
                <a:lnTo>
                  <a:pt x="1794814" y="327660"/>
                </a:lnTo>
                <a:close/>
              </a:path>
              <a:path w="4096384" h="836930">
                <a:moveTo>
                  <a:pt x="2018090" y="325120"/>
                </a:moveTo>
                <a:lnTo>
                  <a:pt x="2015745" y="325120"/>
                </a:lnTo>
                <a:lnTo>
                  <a:pt x="2015575" y="323850"/>
                </a:lnTo>
                <a:lnTo>
                  <a:pt x="2017756" y="322580"/>
                </a:lnTo>
                <a:lnTo>
                  <a:pt x="2019602" y="323850"/>
                </a:lnTo>
                <a:lnTo>
                  <a:pt x="2019766" y="323850"/>
                </a:lnTo>
                <a:lnTo>
                  <a:pt x="2018090" y="325120"/>
                </a:lnTo>
                <a:close/>
              </a:path>
              <a:path w="4096384" h="836930">
                <a:moveTo>
                  <a:pt x="2010549" y="332740"/>
                </a:moveTo>
                <a:lnTo>
                  <a:pt x="2000659" y="332740"/>
                </a:lnTo>
                <a:lnTo>
                  <a:pt x="2000712" y="331952"/>
                </a:lnTo>
                <a:lnTo>
                  <a:pt x="2000829" y="325120"/>
                </a:lnTo>
                <a:lnTo>
                  <a:pt x="2029489" y="325120"/>
                </a:lnTo>
                <a:lnTo>
                  <a:pt x="2033850" y="323850"/>
                </a:lnTo>
                <a:lnTo>
                  <a:pt x="2019602" y="323850"/>
                </a:lnTo>
                <a:lnTo>
                  <a:pt x="2017756" y="322580"/>
                </a:lnTo>
                <a:lnTo>
                  <a:pt x="2040108" y="322580"/>
                </a:lnTo>
                <a:lnTo>
                  <a:pt x="2043601" y="325384"/>
                </a:lnTo>
                <a:lnTo>
                  <a:pt x="2046756" y="327660"/>
                </a:lnTo>
                <a:lnTo>
                  <a:pt x="2011385" y="327660"/>
                </a:lnTo>
                <a:lnTo>
                  <a:pt x="2009578" y="330153"/>
                </a:lnTo>
                <a:lnTo>
                  <a:pt x="2009678" y="330537"/>
                </a:lnTo>
                <a:lnTo>
                  <a:pt x="2010549" y="332740"/>
                </a:lnTo>
                <a:close/>
              </a:path>
              <a:path w="4096384" h="836930">
                <a:moveTo>
                  <a:pt x="2137839" y="363081"/>
                </a:moveTo>
                <a:lnTo>
                  <a:pt x="2130235" y="360680"/>
                </a:lnTo>
                <a:lnTo>
                  <a:pt x="2101739" y="360680"/>
                </a:lnTo>
                <a:lnTo>
                  <a:pt x="2103101" y="359217"/>
                </a:lnTo>
                <a:lnTo>
                  <a:pt x="2115483" y="346710"/>
                </a:lnTo>
                <a:lnTo>
                  <a:pt x="2115551" y="343939"/>
                </a:lnTo>
                <a:lnTo>
                  <a:pt x="2113946" y="340343"/>
                </a:lnTo>
                <a:lnTo>
                  <a:pt x="2109188" y="336294"/>
                </a:lnTo>
                <a:lnTo>
                  <a:pt x="2105685" y="332861"/>
                </a:lnTo>
                <a:lnTo>
                  <a:pt x="2105566" y="332571"/>
                </a:lnTo>
                <a:lnTo>
                  <a:pt x="2105691" y="328569"/>
                </a:lnTo>
                <a:lnTo>
                  <a:pt x="2105818" y="326339"/>
                </a:lnTo>
                <a:lnTo>
                  <a:pt x="2110239" y="322580"/>
                </a:lnTo>
                <a:lnTo>
                  <a:pt x="2113177" y="323850"/>
                </a:lnTo>
                <a:lnTo>
                  <a:pt x="2114174" y="328392"/>
                </a:lnTo>
                <a:lnTo>
                  <a:pt x="2114049" y="329553"/>
                </a:lnTo>
                <a:lnTo>
                  <a:pt x="2113302" y="331470"/>
                </a:lnTo>
                <a:lnTo>
                  <a:pt x="2125822" y="331470"/>
                </a:lnTo>
                <a:lnTo>
                  <a:pt x="2126034" y="332740"/>
                </a:lnTo>
                <a:lnTo>
                  <a:pt x="2120511" y="332740"/>
                </a:lnTo>
                <a:lnTo>
                  <a:pt x="2117493" y="342900"/>
                </a:lnTo>
                <a:lnTo>
                  <a:pt x="2120487" y="342900"/>
                </a:lnTo>
                <a:lnTo>
                  <a:pt x="2119248" y="350520"/>
                </a:lnTo>
                <a:lnTo>
                  <a:pt x="2117159" y="350520"/>
                </a:lnTo>
                <a:lnTo>
                  <a:pt x="2118835" y="353060"/>
                </a:lnTo>
                <a:lnTo>
                  <a:pt x="2134174" y="353060"/>
                </a:lnTo>
                <a:lnTo>
                  <a:pt x="2136606" y="356870"/>
                </a:lnTo>
                <a:lnTo>
                  <a:pt x="2137296" y="359555"/>
                </a:lnTo>
                <a:lnTo>
                  <a:pt x="2137839" y="363081"/>
                </a:lnTo>
                <a:close/>
              </a:path>
              <a:path w="4096384" h="836930">
                <a:moveTo>
                  <a:pt x="2113302" y="331470"/>
                </a:moveTo>
                <a:lnTo>
                  <a:pt x="2114049" y="329553"/>
                </a:lnTo>
                <a:lnTo>
                  <a:pt x="2114174" y="328392"/>
                </a:lnTo>
                <a:lnTo>
                  <a:pt x="2113177" y="323850"/>
                </a:lnTo>
                <a:lnTo>
                  <a:pt x="2110239" y="322580"/>
                </a:lnTo>
                <a:lnTo>
                  <a:pt x="2138276" y="322580"/>
                </a:lnTo>
                <a:lnTo>
                  <a:pt x="2136606" y="323850"/>
                </a:lnTo>
                <a:lnTo>
                  <a:pt x="2135598" y="327660"/>
                </a:lnTo>
                <a:lnTo>
                  <a:pt x="2121792" y="327660"/>
                </a:lnTo>
                <a:lnTo>
                  <a:pt x="2117336" y="330200"/>
                </a:lnTo>
                <a:lnTo>
                  <a:pt x="2113302" y="331470"/>
                </a:lnTo>
                <a:close/>
              </a:path>
              <a:path w="4096384" h="836930">
                <a:moveTo>
                  <a:pt x="2135598" y="327660"/>
                </a:moveTo>
                <a:lnTo>
                  <a:pt x="2136606" y="323850"/>
                </a:lnTo>
                <a:lnTo>
                  <a:pt x="2138276" y="322580"/>
                </a:lnTo>
                <a:lnTo>
                  <a:pt x="2140626" y="322580"/>
                </a:lnTo>
                <a:lnTo>
                  <a:pt x="2141131" y="326390"/>
                </a:lnTo>
                <a:lnTo>
                  <a:pt x="2139284" y="326390"/>
                </a:lnTo>
                <a:lnTo>
                  <a:pt x="2135598" y="327660"/>
                </a:lnTo>
                <a:close/>
              </a:path>
              <a:path w="4096384" h="836930">
                <a:moveTo>
                  <a:pt x="2168114" y="326390"/>
                </a:moveTo>
                <a:lnTo>
                  <a:pt x="2164932" y="326390"/>
                </a:lnTo>
                <a:lnTo>
                  <a:pt x="2163590" y="322580"/>
                </a:lnTo>
                <a:lnTo>
                  <a:pt x="2166445" y="322580"/>
                </a:lnTo>
                <a:lnTo>
                  <a:pt x="2169287" y="323850"/>
                </a:lnTo>
                <a:lnTo>
                  <a:pt x="2169800" y="324816"/>
                </a:lnTo>
                <a:lnTo>
                  <a:pt x="2169915" y="325151"/>
                </a:lnTo>
                <a:lnTo>
                  <a:pt x="2168114" y="326390"/>
                </a:lnTo>
                <a:close/>
              </a:path>
              <a:path w="4096384" h="836930">
                <a:moveTo>
                  <a:pt x="2171583" y="326390"/>
                </a:moveTo>
                <a:lnTo>
                  <a:pt x="2168114" y="326390"/>
                </a:lnTo>
                <a:lnTo>
                  <a:pt x="2169961" y="325120"/>
                </a:lnTo>
                <a:lnTo>
                  <a:pt x="2169287" y="323850"/>
                </a:lnTo>
                <a:lnTo>
                  <a:pt x="2166445" y="322580"/>
                </a:lnTo>
                <a:lnTo>
                  <a:pt x="2175996" y="322580"/>
                </a:lnTo>
                <a:lnTo>
                  <a:pt x="2174655" y="323850"/>
                </a:lnTo>
                <a:lnTo>
                  <a:pt x="2173818" y="323850"/>
                </a:lnTo>
                <a:lnTo>
                  <a:pt x="2171583" y="326390"/>
                </a:lnTo>
                <a:close/>
              </a:path>
              <a:path w="4096384" h="836930">
                <a:moveTo>
                  <a:pt x="2229638" y="327660"/>
                </a:moveTo>
                <a:lnTo>
                  <a:pt x="2231144" y="323850"/>
                </a:lnTo>
                <a:lnTo>
                  <a:pt x="2233488" y="322580"/>
                </a:lnTo>
                <a:lnTo>
                  <a:pt x="2234831" y="322580"/>
                </a:lnTo>
                <a:lnTo>
                  <a:pt x="2235165" y="326390"/>
                </a:lnTo>
                <a:lnTo>
                  <a:pt x="2229638" y="327660"/>
                </a:lnTo>
                <a:close/>
              </a:path>
              <a:path w="4096384" h="836930">
                <a:moveTo>
                  <a:pt x="2243212" y="334010"/>
                </a:moveTo>
                <a:lnTo>
                  <a:pt x="2241202" y="327660"/>
                </a:lnTo>
                <a:lnTo>
                  <a:pt x="2229638" y="327660"/>
                </a:lnTo>
                <a:lnTo>
                  <a:pt x="2235165" y="326390"/>
                </a:lnTo>
                <a:lnTo>
                  <a:pt x="2234831" y="322580"/>
                </a:lnTo>
                <a:lnTo>
                  <a:pt x="2238020" y="322580"/>
                </a:lnTo>
                <a:lnTo>
                  <a:pt x="2238020" y="323850"/>
                </a:lnTo>
                <a:lnTo>
                  <a:pt x="2254782" y="323850"/>
                </a:lnTo>
                <a:lnTo>
                  <a:pt x="2249079" y="332740"/>
                </a:lnTo>
                <a:lnTo>
                  <a:pt x="2246905" y="332740"/>
                </a:lnTo>
                <a:lnTo>
                  <a:pt x="2243212" y="334010"/>
                </a:lnTo>
                <a:close/>
              </a:path>
              <a:path w="4096384" h="836930">
                <a:moveTo>
                  <a:pt x="2272736" y="337820"/>
                </a:moveTo>
                <a:lnTo>
                  <a:pt x="2271298" y="337820"/>
                </a:lnTo>
                <a:lnTo>
                  <a:pt x="2275061" y="334010"/>
                </a:lnTo>
                <a:lnTo>
                  <a:pt x="2276395" y="330537"/>
                </a:lnTo>
                <a:lnTo>
                  <a:pt x="2276489" y="330153"/>
                </a:lnTo>
                <a:lnTo>
                  <a:pt x="2274580" y="327660"/>
                </a:lnTo>
                <a:lnTo>
                  <a:pt x="2272542" y="323850"/>
                </a:lnTo>
                <a:lnTo>
                  <a:pt x="2273725" y="322580"/>
                </a:lnTo>
                <a:lnTo>
                  <a:pt x="2276741" y="322580"/>
                </a:lnTo>
                <a:lnTo>
                  <a:pt x="2278140" y="325120"/>
                </a:lnTo>
                <a:lnTo>
                  <a:pt x="2279635" y="326390"/>
                </a:lnTo>
                <a:lnTo>
                  <a:pt x="2289143" y="326390"/>
                </a:lnTo>
                <a:lnTo>
                  <a:pt x="2289355" y="327190"/>
                </a:lnTo>
                <a:lnTo>
                  <a:pt x="2289246" y="327848"/>
                </a:lnTo>
                <a:lnTo>
                  <a:pt x="2287904" y="328930"/>
                </a:lnTo>
                <a:lnTo>
                  <a:pt x="2286290" y="328930"/>
                </a:lnTo>
                <a:lnTo>
                  <a:pt x="2287053" y="329496"/>
                </a:lnTo>
                <a:lnTo>
                  <a:pt x="2281602" y="334010"/>
                </a:lnTo>
                <a:lnTo>
                  <a:pt x="2276971" y="336550"/>
                </a:lnTo>
                <a:lnTo>
                  <a:pt x="2272736" y="337820"/>
                </a:lnTo>
                <a:close/>
              </a:path>
              <a:path w="4096384" h="836930">
                <a:moveTo>
                  <a:pt x="2279635" y="326390"/>
                </a:moveTo>
                <a:lnTo>
                  <a:pt x="2278140" y="325120"/>
                </a:lnTo>
                <a:lnTo>
                  <a:pt x="2276741" y="322580"/>
                </a:lnTo>
                <a:lnTo>
                  <a:pt x="2282938" y="322580"/>
                </a:lnTo>
                <a:lnTo>
                  <a:pt x="2279635" y="326390"/>
                </a:lnTo>
                <a:close/>
              </a:path>
              <a:path w="4096384" h="836930">
                <a:moveTo>
                  <a:pt x="2402286" y="326390"/>
                </a:moveTo>
                <a:lnTo>
                  <a:pt x="2411512" y="322580"/>
                </a:lnTo>
                <a:lnTo>
                  <a:pt x="2406647" y="325120"/>
                </a:lnTo>
                <a:lnTo>
                  <a:pt x="2406946" y="325151"/>
                </a:lnTo>
                <a:lnTo>
                  <a:pt x="2402286" y="326390"/>
                </a:lnTo>
                <a:close/>
              </a:path>
              <a:path w="4096384" h="836930">
                <a:moveTo>
                  <a:pt x="2406946" y="325151"/>
                </a:moveTo>
                <a:lnTo>
                  <a:pt x="2406647" y="325120"/>
                </a:lnTo>
                <a:lnTo>
                  <a:pt x="2411512" y="322580"/>
                </a:lnTo>
                <a:lnTo>
                  <a:pt x="2419304" y="322580"/>
                </a:lnTo>
                <a:lnTo>
                  <a:pt x="2418103" y="323850"/>
                </a:lnTo>
                <a:lnTo>
                  <a:pt x="2411846" y="323850"/>
                </a:lnTo>
                <a:lnTo>
                  <a:pt x="2406946" y="325151"/>
                </a:lnTo>
                <a:close/>
              </a:path>
              <a:path w="4096384" h="836930">
                <a:moveTo>
                  <a:pt x="2650542" y="326390"/>
                </a:moveTo>
                <a:lnTo>
                  <a:pt x="2648034" y="326390"/>
                </a:lnTo>
                <a:lnTo>
                  <a:pt x="2648525" y="322580"/>
                </a:lnTo>
                <a:lnTo>
                  <a:pt x="2650051" y="322580"/>
                </a:lnTo>
                <a:lnTo>
                  <a:pt x="2652565" y="323850"/>
                </a:lnTo>
                <a:lnTo>
                  <a:pt x="2652716" y="323850"/>
                </a:lnTo>
                <a:lnTo>
                  <a:pt x="2650542" y="326390"/>
                </a:lnTo>
                <a:close/>
              </a:path>
              <a:path w="4096384" h="836930">
                <a:moveTo>
                  <a:pt x="2662787" y="326390"/>
                </a:moveTo>
                <a:lnTo>
                  <a:pt x="2650542" y="326390"/>
                </a:lnTo>
                <a:lnTo>
                  <a:pt x="2652716" y="323850"/>
                </a:lnTo>
                <a:lnTo>
                  <a:pt x="2652565" y="323850"/>
                </a:lnTo>
                <a:lnTo>
                  <a:pt x="2650051" y="322580"/>
                </a:lnTo>
                <a:lnTo>
                  <a:pt x="2662273" y="322580"/>
                </a:lnTo>
                <a:lnTo>
                  <a:pt x="2661718" y="323628"/>
                </a:lnTo>
                <a:lnTo>
                  <a:pt x="2661783" y="324239"/>
                </a:lnTo>
                <a:lnTo>
                  <a:pt x="2662787" y="326390"/>
                </a:lnTo>
                <a:close/>
              </a:path>
              <a:path w="4096384" h="836930">
                <a:moveTo>
                  <a:pt x="2690615" y="337820"/>
                </a:moveTo>
                <a:lnTo>
                  <a:pt x="2687331" y="336550"/>
                </a:lnTo>
                <a:lnTo>
                  <a:pt x="2680787" y="330153"/>
                </a:lnTo>
                <a:lnTo>
                  <a:pt x="2676104" y="323850"/>
                </a:lnTo>
                <a:lnTo>
                  <a:pt x="2678194" y="322580"/>
                </a:lnTo>
                <a:lnTo>
                  <a:pt x="2690615" y="332740"/>
                </a:lnTo>
                <a:lnTo>
                  <a:pt x="2690615" y="33782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0615" y="337820"/>
                </a:lnTo>
                <a:lnTo>
                  <a:pt x="2690615" y="332740"/>
                </a:lnTo>
                <a:lnTo>
                  <a:pt x="2680401" y="324433"/>
                </a:lnTo>
                <a:lnTo>
                  <a:pt x="2678194" y="322580"/>
                </a:lnTo>
                <a:lnTo>
                  <a:pt x="2687701" y="322580"/>
                </a:lnTo>
                <a:lnTo>
                  <a:pt x="2691604" y="325120"/>
                </a:lnTo>
                <a:lnTo>
                  <a:pt x="2700195" y="325120"/>
                </a:lnTo>
                <a:lnTo>
                  <a:pt x="2695637" y="330200"/>
                </a:lnTo>
                <a:lnTo>
                  <a:pt x="2694786" y="330200"/>
                </a:lnTo>
                <a:lnTo>
                  <a:pt x="2695723" y="331379"/>
                </a:lnTo>
                <a:lnTo>
                  <a:pt x="2695844" y="331611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29653" y="326390"/>
                </a:moveTo>
                <a:lnTo>
                  <a:pt x="2729653" y="323850"/>
                </a:lnTo>
                <a:lnTo>
                  <a:pt x="2730668" y="322580"/>
                </a:lnTo>
                <a:lnTo>
                  <a:pt x="2729653" y="326390"/>
                </a:lnTo>
                <a:close/>
              </a:path>
              <a:path w="4096384" h="836930">
                <a:moveTo>
                  <a:pt x="2756474" y="326390"/>
                </a:moveTo>
                <a:lnTo>
                  <a:pt x="2729653" y="326390"/>
                </a:lnTo>
                <a:lnTo>
                  <a:pt x="2730668" y="322580"/>
                </a:lnTo>
                <a:lnTo>
                  <a:pt x="2755649" y="322580"/>
                </a:lnTo>
                <a:lnTo>
                  <a:pt x="2756474" y="326390"/>
                </a:lnTo>
                <a:close/>
              </a:path>
              <a:path w="4096384" h="836930">
                <a:moveTo>
                  <a:pt x="2758006" y="326390"/>
                </a:moveTo>
                <a:lnTo>
                  <a:pt x="2756474" y="326390"/>
                </a:lnTo>
                <a:lnTo>
                  <a:pt x="2755649" y="322580"/>
                </a:lnTo>
                <a:lnTo>
                  <a:pt x="2758006" y="323850"/>
                </a:lnTo>
                <a:lnTo>
                  <a:pt x="2759996" y="323850"/>
                </a:lnTo>
                <a:lnTo>
                  <a:pt x="2759946" y="325151"/>
                </a:lnTo>
                <a:lnTo>
                  <a:pt x="2758006" y="326390"/>
                </a:lnTo>
                <a:close/>
              </a:path>
              <a:path w="4096384" h="836930">
                <a:moveTo>
                  <a:pt x="2729653" y="334010"/>
                </a:moveTo>
                <a:lnTo>
                  <a:pt x="2723963" y="334010"/>
                </a:lnTo>
                <a:lnTo>
                  <a:pt x="2726656" y="330408"/>
                </a:lnTo>
                <a:lnTo>
                  <a:pt x="2726693" y="330020"/>
                </a:lnTo>
                <a:lnTo>
                  <a:pt x="2724297" y="326390"/>
                </a:lnTo>
                <a:lnTo>
                  <a:pt x="2758006" y="326390"/>
                </a:lnTo>
                <a:lnTo>
                  <a:pt x="2759946" y="325151"/>
                </a:lnTo>
                <a:lnTo>
                  <a:pt x="2759996" y="323850"/>
                </a:lnTo>
                <a:lnTo>
                  <a:pt x="2758006" y="323850"/>
                </a:lnTo>
                <a:lnTo>
                  <a:pt x="2755649" y="322580"/>
                </a:lnTo>
                <a:lnTo>
                  <a:pt x="2766132" y="322580"/>
                </a:lnTo>
                <a:lnTo>
                  <a:pt x="2768227" y="325120"/>
                </a:lnTo>
                <a:lnTo>
                  <a:pt x="2772479" y="327660"/>
                </a:lnTo>
                <a:lnTo>
                  <a:pt x="2763696" y="327660"/>
                </a:lnTo>
                <a:lnTo>
                  <a:pt x="2763192" y="328896"/>
                </a:lnTo>
                <a:lnTo>
                  <a:pt x="2763276" y="329114"/>
                </a:lnTo>
                <a:lnTo>
                  <a:pt x="2763853" y="330200"/>
                </a:lnTo>
                <a:lnTo>
                  <a:pt x="2751117" y="330200"/>
                </a:lnTo>
                <a:lnTo>
                  <a:pt x="2749435" y="331470"/>
                </a:lnTo>
                <a:lnTo>
                  <a:pt x="2764527" y="331470"/>
                </a:lnTo>
                <a:lnTo>
                  <a:pt x="2766367" y="332740"/>
                </a:lnTo>
                <a:lnTo>
                  <a:pt x="2732842" y="332740"/>
                </a:lnTo>
                <a:lnTo>
                  <a:pt x="2729653" y="334010"/>
                </a:lnTo>
                <a:close/>
              </a:path>
              <a:path w="4096384" h="836930">
                <a:moveTo>
                  <a:pt x="2822201" y="325120"/>
                </a:moveTo>
                <a:lnTo>
                  <a:pt x="2810114" y="325120"/>
                </a:lnTo>
                <a:lnTo>
                  <a:pt x="2810114" y="322580"/>
                </a:lnTo>
                <a:lnTo>
                  <a:pt x="2822695" y="322580"/>
                </a:lnTo>
                <a:lnTo>
                  <a:pt x="2820859" y="323850"/>
                </a:lnTo>
                <a:lnTo>
                  <a:pt x="2822201" y="325120"/>
                </a:lnTo>
                <a:close/>
              </a:path>
              <a:path w="4096384" h="836930">
                <a:moveTo>
                  <a:pt x="3067432" y="326390"/>
                </a:moveTo>
                <a:lnTo>
                  <a:pt x="3066764" y="326390"/>
                </a:lnTo>
                <a:lnTo>
                  <a:pt x="3066230" y="325384"/>
                </a:lnTo>
                <a:lnTo>
                  <a:pt x="3066170" y="324816"/>
                </a:lnTo>
                <a:lnTo>
                  <a:pt x="3066764" y="322580"/>
                </a:lnTo>
                <a:lnTo>
                  <a:pt x="3067432" y="322580"/>
                </a:lnTo>
                <a:lnTo>
                  <a:pt x="3068447" y="323850"/>
                </a:lnTo>
                <a:lnTo>
                  <a:pt x="3067432" y="326390"/>
                </a:lnTo>
                <a:close/>
              </a:path>
              <a:path w="4096384" h="836930">
                <a:moveTo>
                  <a:pt x="3079683" y="326390"/>
                </a:moveTo>
                <a:lnTo>
                  <a:pt x="3067432" y="326390"/>
                </a:lnTo>
                <a:lnTo>
                  <a:pt x="3068447" y="323850"/>
                </a:lnTo>
                <a:lnTo>
                  <a:pt x="3067432" y="322580"/>
                </a:lnTo>
                <a:lnTo>
                  <a:pt x="3079991" y="322580"/>
                </a:lnTo>
                <a:lnTo>
                  <a:pt x="3079159" y="323850"/>
                </a:lnTo>
                <a:lnTo>
                  <a:pt x="3079683" y="326390"/>
                </a:lnTo>
                <a:close/>
              </a:path>
              <a:path w="4096384" h="836930">
                <a:moveTo>
                  <a:pt x="3080508" y="326390"/>
                </a:moveTo>
                <a:lnTo>
                  <a:pt x="3079683" y="326390"/>
                </a:lnTo>
                <a:lnTo>
                  <a:pt x="3079159" y="323850"/>
                </a:lnTo>
                <a:lnTo>
                  <a:pt x="3079991" y="322580"/>
                </a:lnTo>
                <a:lnTo>
                  <a:pt x="3080842" y="322580"/>
                </a:lnTo>
                <a:lnTo>
                  <a:pt x="3081436" y="324816"/>
                </a:lnTo>
                <a:lnTo>
                  <a:pt x="3081375" y="325297"/>
                </a:lnTo>
                <a:lnTo>
                  <a:pt x="3080508" y="326390"/>
                </a:lnTo>
                <a:close/>
              </a:path>
              <a:path w="4096384" h="836930">
                <a:moveTo>
                  <a:pt x="3090395" y="342483"/>
                </a:moveTo>
                <a:lnTo>
                  <a:pt x="3086382" y="340360"/>
                </a:lnTo>
                <a:lnTo>
                  <a:pt x="3083173" y="340360"/>
                </a:lnTo>
                <a:lnTo>
                  <a:pt x="3083238" y="337750"/>
                </a:lnTo>
                <a:lnTo>
                  <a:pt x="3084160" y="336768"/>
                </a:lnTo>
                <a:lnTo>
                  <a:pt x="3084286" y="335082"/>
                </a:lnTo>
                <a:lnTo>
                  <a:pt x="3084856" y="334010"/>
                </a:lnTo>
                <a:lnTo>
                  <a:pt x="3087213" y="334010"/>
                </a:lnTo>
                <a:lnTo>
                  <a:pt x="3088379" y="332740"/>
                </a:lnTo>
                <a:lnTo>
                  <a:pt x="3089387" y="331470"/>
                </a:lnTo>
                <a:lnTo>
                  <a:pt x="3090736" y="326390"/>
                </a:lnTo>
                <a:lnTo>
                  <a:pt x="3080508" y="326390"/>
                </a:lnTo>
                <a:lnTo>
                  <a:pt x="3081375" y="325297"/>
                </a:lnTo>
                <a:lnTo>
                  <a:pt x="3081436" y="324816"/>
                </a:lnTo>
                <a:lnTo>
                  <a:pt x="3080842" y="322580"/>
                </a:lnTo>
                <a:lnTo>
                  <a:pt x="3088562" y="322580"/>
                </a:lnTo>
                <a:lnTo>
                  <a:pt x="3092910" y="326390"/>
                </a:lnTo>
                <a:lnTo>
                  <a:pt x="3097932" y="327660"/>
                </a:lnTo>
                <a:lnTo>
                  <a:pt x="3109839" y="327660"/>
                </a:lnTo>
                <a:lnTo>
                  <a:pt x="3110668" y="328930"/>
                </a:lnTo>
                <a:lnTo>
                  <a:pt x="3099154" y="328930"/>
                </a:lnTo>
                <a:lnTo>
                  <a:pt x="3099743" y="331470"/>
                </a:lnTo>
                <a:lnTo>
                  <a:pt x="3100677" y="332740"/>
                </a:lnTo>
                <a:lnTo>
                  <a:pt x="3091744" y="332740"/>
                </a:lnTo>
                <a:lnTo>
                  <a:pt x="3090500" y="335082"/>
                </a:lnTo>
                <a:lnTo>
                  <a:pt x="3090395" y="342483"/>
                </a:lnTo>
                <a:close/>
              </a:path>
              <a:path w="4096384" h="836930">
                <a:moveTo>
                  <a:pt x="3107328" y="325120"/>
                </a:moveTo>
                <a:lnTo>
                  <a:pt x="3105645" y="323850"/>
                </a:lnTo>
                <a:lnTo>
                  <a:pt x="3105488" y="323850"/>
                </a:lnTo>
                <a:lnTo>
                  <a:pt x="3106994" y="322580"/>
                </a:lnTo>
                <a:lnTo>
                  <a:pt x="3108828" y="322580"/>
                </a:lnTo>
                <a:lnTo>
                  <a:pt x="3108828" y="323850"/>
                </a:lnTo>
                <a:lnTo>
                  <a:pt x="3107328" y="325120"/>
                </a:lnTo>
                <a:close/>
              </a:path>
              <a:path w="4096384" h="836930">
                <a:moveTo>
                  <a:pt x="3120230" y="325120"/>
                </a:moveTo>
                <a:lnTo>
                  <a:pt x="3107328" y="325120"/>
                </a:lnTo>
                <a:lnTo>
                  <a:pt x="3108828" y="323850"/>
                </a:lnTo>
                <a:lnTo>
                  <a:pt x="3108828" y="322580"/>
                </a:lnTo>
                <a:lnTo>
                  <a:pt x="3117215" y="322580"/>
                </a:lnTo>
                <a:lnTo>
                  <a:pt x="3120230" y="32512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64634" y="330200"/>
                </a:lnTo>
                <a:lnTo>
                  <a:pt x="3160120" y="326554"/>
                </a:lnTo>
                <a:lnTo>
                  <a:pt x="3160027" y="325795"/>
                </a:lnTo>
                <a:lnTo>
                  <a:pt x="3160628" y="322580"/>
                </a:lnTo>
                <a:lnTo>
                  <a:pt x="3162468" y="322580"/>
                </a:lnTo>
                <a:lnTo>
                  <a:pt x="3170140" y="328896"/>
                </a:lnTo>
                <a:lnTo>
                  <a:pt x="3170181" y="331470"/>
                </a:lnTo>
                <a:lnTo>
                  <a:pt x="3172538" y="33147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0181" y="330200"/>
                </a:moveTo>
                <a:lnTo>
                  <a:pt x="3170140" y="328896"/>
                </a:lnTo>
                <a:lnTo>
                  <a:pt x="3162468" y="322580"/>
                </a:lnTo>
                <a:lnTo>
                  <a:pt x="3172104" y="322580"/>
                </a:lnTo>
                <a:lnTo>
                  <a:pt x="3173066" y="327660"/>
                </a:lnTo>
                <a:lnTo>
                  <a:pt x="3172538" y="327660"/>
                </a:lnTo>
                <a:lnTo>
                  <a:pt x="3170181" y="330200"/>
                </a:lnTo>
                <a:close/>
              </a:path>
              <a:path w="4096384" h="836930">
                <a:moveTo>
                  <a:pt x="3201375" y="326554"/>
                </a:moveTo>
                <a:lnTo>
                  <a:pt x="3198350" y="325120"/>
                </a:lnTo>
                <a:lnTo>
                  <a:pt x="3198588" y="324602"/>
                </a:lnTo>
                <a:lnTo>
                  <a:pt x="3198785" y="324433"/>
                </a:lnTo>
                <a:lnTo>
                  <a:pt x="3201375" y="322580"/>
                </a:lnTo>
                <a:lnTo>
                  <a:pt x="3201375" y="326554"/>
                </a:lnTo>
                <a:close/>
              </a:path>
              <a:path w="4096384" h="836930">
                <a:moveTo>
                  <a:pt x="3203706" y="327660"/>
                </a:moveTo>
                <a:lnTo>
                  <a:pt x="3201375" y="326554"/>
                </a:lnTo>
                <a:lnTo>
                  <a:pt x="3201375" y="322580"/>
                </a:lnTo>
                <a:lnTo>
                  <a:pt x="3204564" y="322580"/>
                </a:lnTo>
                <a:lnTo>
                  <a:pt x="3204440" y="324561"/>
                </a:lnTo>
                <a:lnTo>
                  <a:pt x="3204217" y="325151"/>
                </a:lnTo>
                <a:lnTo>
                  <a:pt x="3203706" y="327660"/>
                </a:lnTo>
                <a:close/>
              </a:path>
              <a:path w="4096384" h="836930">
                <a:moveTo>
                  <a:pt x="3204564" y="324239"/>
                </a:moveTo>
                <a:lnTo>
                  <a:pt x="3204564" y="322580"/>
                </a:lnTo>
                <a:lnTo>
                  <a:pt x="3205206" y="322580"/>
                </a:lnTo>
                <a:lnTo>
                  <a:pt x="3204564" y="324239"/>
                </a:lnTo>
                <a:close/>
              </a:path>
              <a:path w="4096384" h="836930">
                <a:moveTo>
                  <a:pt x="3228686" y="327660"/>
                </a:moveTo>
                <a:lnTo>
                  <a:pt x="3221490" y="322580"/>
                </a:lnTo>
                <a:lnTo>
                  <a:pt x="3235552" y="322580"/>
                </a:lnTo>
                <a:lnTo>
                  <a:pt x="3233672" y="325120"/>
                </a:lnTo>
                <a:lnTo>
                  <a:pt x="3230219" y="326390"/>
                </a:lnTo>
                <a:lnTo>
                  <a:pt x="3229178" y="326390"/>
                </a:lnTo>
                <a:lnTo>
                  <a:pt x="3228686" y="327660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52658" y="323850"/>
                </a:lnTo>
                <a:lnTo>
                  <a:pt x="3253490" y="322580"/>
                </a:lnTo>
                <a:lnTo>
                  <a:pt x="3254498" y="322580"/>
                </a:lnTo>
                <a:lnTo>
                  <a:pt x="3255664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284840" y="326154"/>
                </a:moveTo>
                <a:lnTo>
                  <a:pt x="3283286" y="325717"/>
                </a:lnTo>
                <a:lnTo>
                  <a:pt x="3283161" y="325151"/>
                </a:lnTo>
                <a:lnTo>
                  <a:pt x="3283492" y="322580"/>
                </a:lnTo>
                <a:lnTo>
                  <a:pt x="3286183" y="323850"/>
                </a:lnTo>
                <a:lnTo>
                  <a:pt x="3287532" y="323850"/>
                </a:lnTo>
                <a:lnTo>
                  <a:pt x="3287015" y="325120"/>
                </a:lnTo>
                <a:lnTo>
                  <a:pt x="3284840" y="326154"/>
                </a:lnTo>
                <a:close/>
              </a:path>
              <a:path w="4096384" h="836930">
                <a:moveTo>
                  <a:pt x="3297236" y="327660"/>
                </a:moveTo>
                <a:lnTo>
                  <a:pt x="3290197" y="327660"/>
                </a:lnTo>
                <a:lnTo>
                  <a:pt x="3290055" y="326339"/>
                </a:lnTo>
                <a:lnTo>
                  <a:pt x="3292248" y="325120"/>
                </a:lnTo>
                <a:lnTo>
                  <a:pt x="3296008" y="322580"/>
                </a:lnTo>
                <a:lnTo>
                  <a:pt x="3298040" y="322580"/>
                </a:lnTo>
                <a:lnTo>
                  <a:pt x="3297236" y="327660"/>
                </a:lnTo>
                <a:close/>
              </a:path>
              <a:path w="4096384" h="836930">
                <a:moveTo>
                  <a:pt x="3299410" y="335280"/>
                </a:moveTo>
                <a:lnTo>
                  <a:pt x="3299260" y="334010"/>
                </a:lnTo>
                <a:lnTo>
                  <a:pt x="3279478" y="334010"/>
                </a:lnTo>
                <a:lnTo>
                  <a:pt x="3291540" y="331470"/>
                </a:lnTo>
                <a:lnTo>
                  <a:pt x="3292397" y="331470"/>
                </a:lnTo>
                <a:lnTo>
                  <a:pt x="3297236" y="327660"/>
                </a:lnTo>
                <a:lnTo>
                  <a:pt x="3298040" y="322580"/>
                </a:lnTo>
                <a:lnTo>
                  <a:pt x="3310312" y="322580"/>
                </a:lnTo>
                <a:lnTo>
                  <a:pt x="3309982" y="323850"/>
                </a:lnTo>
                <a:lnTo>
                  <a:pt x="3299410" y="323850"/>
                </a:lnTo>
                <a:lnTo>
                  <a:pt x="3299410" y="33528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9663" y="326390"/>
                </a:lnTo>
                <a:lnTo>
                  <a:pt x="3348028" y="326390"/>
                </a:lnTo>
                <a:lnTo>
                  <a:pt x="3347768" y="325717"/>
                </a:lnTo>
                <a:lnTo>
                  <a:pt x="3347658" y="324816"/>
                </a:lnTo>
                <a:lnTo>
                  <a:pt x="3348545" y="322580"/>
                </a:lnTo>
                <a:lnTo>
                  <a:pt x="3350051" y="323850"/>
                </a:lnTo>
                <a:lnTo>
                  <a:pt x="3354067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2806" y="327660"/>
                </a:lnTo>
                <a:lnTo>
                  <a:pt x="3353903" y="326554"/>
                </a:lnTo>
                <a:lnTo>
                  <a:pt x="3353988" y="326339"/>
                </a:lnTo>
                <a:lnTo>
                  <a:pt x="3350051" y="323850"/>
                </a:lnTo>
                <a:lnTo>
                  <a:pt x="3348545" y="322580"/>
                </a:lnTo>
                <a:lnTo>
                  <a:pt x="3357581" y="32258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7581" y="322580"/>
                </a:lnTo>
                <a:lnTo>
                  <a:pt x="3362308" y="323628"/>
                </a:lnTo>
                <a:lnTo>
                  <a:pt x="3362113" y="323850"/>
                </a:lnTo>
                <a:lnTo>
                  <a:pt x="3362922" y="324433"/>
                </a:lnTo>
                <a:lnTo>
                  <a:pt x="3362867" y="324816"/>
                </a:lnTo>
                <a:lnTo>
                  <a:pt x="3362775" y="325151"/>
                </a:lnTo>
                <a:lnTo>
                  <a:pt x="3362296" y="32639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2308" y="323628"/>
                </a:moveTo>
                <a:lnTo>
                  <a:pt x="3357581" y="322580"/>
                </a:lnTo>
                <a:lnTo>
                  <a:pt x="3363236" y="322580"/>
                </a:lnTo>
                <a:lnTo>
                  <a:pt x="3362308" y="323628"/>
                </a:lnTo>
                <a:close/>
              </a:path>
              <a:path w="4096384" h="836930">
                <a:moveTo>
                  <a:pt x="3419943" y="327660"/>
                </a:moveTo>
                <a:lnTo>
                  <a:pt x="3418778" y="327660"/>
                </a:lnTo>
                <a:lnTo>
                  <a:pt x="3417278" y="325120"/>
                </a:lnTo>
                <a:lnTo>
                  <a:pt x="3418778" y="322580"/>
                </a:lnTo>
                <a:lnTo>
                  <a:pt x="3419943" y="322580"/>
                </a:lnTo>
                <a:lnTo>
                  <a:pt x="3420699" y="324816"/>
                </a:lnTo>
                <a:lnTo>
                  <a:pt x="3420573" y="325795"/>
                </a:lnTo>
                <a:lnTo>
                  <a:pt x="3419943" y="327660"/>
                </a:lnTo>
                <a:close/>
              </a:path>
              <a:path w="4096384" h="836930">
                <a:moveTo>
                  <a:pt x="3489351" y="326390"/>
                </a:moveTo>
                <a:lnTo>
                  <a:pt x="3486653" y="326390"/>
                </a:lnTo>
                <a:lnTo>
                  <a:pt x="3486162" y="325120"/>
                </a:lnTo>
                <a:lnTo>
                  <a:pt x="3486836" y="323850"/>
                </a:lnTo>
                <a:lnTo>
                  <a:pt x="3488676" y="322580"/>
                </a:lnTo>
                <a:lnTo>
                  <a:pt x="3489351" y="326390"/>
                </a:lnTo>
                <a:close/>
              </a:path>
              <a:path w="4096384" h="836930">
                <a:moveTo>
                  <a:pt x="3512805" y="326390"/>
                </a:moveTo>
                <a:lnTo>
                  <a:pt x="3489351" y="326390"/>
                </a:lnTo>
                <a:lnTo>
                  <a:pt x="3488676" y="322580"/>
                </a:lnTo>
                <a:lnTo>
                  <a:pt x="3513473" y="322580"/>
                </a:lnTo>
                <a:lnTo>
                  <a:pt x="3512308" y="323850"/>
                </a:lnTo>
                <a:lnTo>
                  <a:pt x="3512805" y="326390"/>
                </a:lnTo>
                <a:close/>
              </a:path>
              <a:path w="4096384" h="836930">
                <a:moveTo>
                  <a:pt x="3513473" y="326390"/>
                </a:moveTo>
                <a:lnTo>
                  <a:pt x="3512805" y="326390"/>
                </a:lnTo>
                <a:lnTo>
                  <a:pt x="3512308" y="323850"/>
                </a:lnTo>
                <a:lnTo>
                  <a:pt x="3513473" y="322580"/>
                </a:lnTo>
                <a:lnTo>
                  <a:pt x="3514148" y="323850"/>
                </a:lnTo>
                <a:lnTo>
                  <a:pt x="3514407" y="324816"/>
                </a:lnTo>
                <a:lnTo>
                  <a:pt x="3514346" y="325297"/>
                </a:lnTo>
                <a:lnTo>
                  <a:pt x="3513473" y="326390"/>
                </a:lnTo>
                <a:close/>
              </a:path>
              <a:path w="4096384" h="836930">
                <a:moveTo>
                  <a:pt x="3598269" y="329841"/>
                </a:moveTo>
                <a:lnTo>
                  <a:pt x="3590594" y="322580"/>
                </a:lnTo>
                <a:lnTo>
                  <a:pt x="3592951" y="323850"/>
                </a:lnTo>
                <a:lnTo>
                  <a:pt x="3596536" y="323850"/>
                </a:lnTo>
                <a:lnTo>
                  <a:pt x="3596782" y="325120"/>
                </a:lnTo>
                <a:lnTo>
                  <a:pt x="3598173" y="328932"/>
                </a:lnTo>
                <a:lnTo>
                  <a:pt x="3598269" y="329841"/>
                </a:lnTo>
                <a:close/>
              </a:path>
              <a:path w="4096384" h="836930">
                <a:moveTo>
                  <a:pt x="3594267" y="323850"/>
                </a:moveTo>
                <a:lnTo>
                  <a:pt x="3592951" y="323850"/>
                </a:lnTo>
                <a:lnTo>
                  <a:pt x="3590594" y="322580"/>
                </a:lnTo>
                <a:lnTo>
                  <a:pt x="3594778" y="322580"/>
                </a:lnTo>
                <a:lnTo>
                  <a:pt x="3594267" y="323850"/>
                </a:lnTo>
                <a:close/>
              </a:path>
              <a:path w="4096384" h="836930">
                <a:moveTo>
                  <a:pt x="3675585" y="327660"/>
                </a:moveTo>
                <a:lnTo>
                  <a:pt x="3674570" y="327660"/>
                </a:lnTo>
                <a:lnTo>
                  <a:pt x="3673745" y="325120"/>
                </a:lnTo>
                <a:lnTo>
                  <a:pt x="3674911" y="322580"/>
                </a:lnTo>
                <a:lnTo>
                  <a:pt x="3675736" y="323850"/>
                </a:lnTo>
                <a:lnTo>
                  <a:pt x="3676410" y="325120"/>
                </a:lnTo>
                <a:lnTo>
                  <a:pt x="3675585" y="327660"/>
                </a:lnTo>
                <a:close/>
              </a:path>
              <a:path w="4096384" h="836930">
                <a:moveTo>
                  <a:pt x="3643866" y="339090"/>
                </a:moveTo>
                <a:lnTo>
                  <a:pt x="3637686" y="339090"/>
                </a:lnTo>
                <a:lnTo>
                  <a:pt x="3648425" y="327660"/>
                </a:lnTo>
                <a:lnTo>
                  <a:pt x="3675585" y="327660"/>
                </a:lnTo>
                <a:lnTo>
                  <a:pt x="3676410" y="325120"/>
                </a:lnTo>
                <a:lnTo>
                  <a:pt x="3675736" y="323850"/>
                </a:lnTo>
                <a:lnTo>
                  <a:pt x="3674911" y="322580"/>
                </a:lnTo>
                <a:lnTo>
                  <a:pt x="3714218" y="322580"/>
                </a:lnTo>
                <a:lnTo>
                  <a:pt x="3713866" y="323628"/>
                </a:lnTo>
                <a:lnTo>
                  <a:pt x="3713971" y="324239"/>
                </a:lnTo>
                <a:lnTo>
                  <a:pt x="3714958" y="326390"/>
                </a:lnTo>
                <a:lnTo>
                  <a:pt x="3809920" y="326390"/>
                </a:lnTo>
                <a:lnTo>
                  <a:pt x="3811362" y="328930"/>
                </a:lnTo>
                <a:lnTo>
                  <a:pt x="3694683" y="328932"/>
                </a:lnTo>
                <a:lnTo>
                  <a:pt x="3693399" y="330147"/>
                </a:lnTo>
                <a:lnTo>
                  <a:pt x="3693489" y="330755"/>
                </a:lnTo>
                <a:lnTo>
                  <a:pt x="3693677" y="331470"/>
                </a:lnTo>
                <a:lnTo>
                  <a:pt x="3695360" y="332740"/>
                </a:lnTo>
                <a:lnTo>
                  <a:pt x="3747651" y="332740"/>
                </a:lnTo>
                <a:lnTo>
                  <a:pt x="3749580" y="334010"/>
                </a:lnTo>
                <a:lnTo>
                  <a:pt x="3647416" y="334010"/>
                </a:lnTo>
                <a:lnTo>
                  <a:pt x="3643866" y="33909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94307" y="325151"/>
                </a:lnTo>
                <a:lnTo>
                  <a:pt x="3794253" y="323850"/>
                </a:lnTo>
                <a:lnTo>
                  <a:pt x="3796426" y="322580"/>
                </a:lnTo>
                <a:lnTo>
                  <a:pt x="3798626" y="323850"/>
                </a:lnTo>
                <a:lnTo>
                  <a:pt x="3798571" y="325151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809920" y="326390"/>
                </a:moveTo>
                <a:lnTo>
                  <a:pt x="3796426" y="326390"/>
                </a:lnTo>
                <a:lnTo>
                  <a:pt x="3798571" y="325151"/>
                </a:lnTo>
                <a:lnTo>
                  <a:pt x="3798626" y="323850"/>
                </a:lnTo>
                <a:lnTo>
                  <a:pt x="3796426" y="322580"/>
                </a:lnTo>
                <a:lnTo>
                  <a:pt x="3804474" y="322580"/>
                </a:lnTo>
                <a:lnTo>
                  <a:pt x="3804474" y="323850"/>
                </a:lnTo>
                <a:lnTo>
                  <a:pt x="3808477" y="323850"/>
                </a:lnTo>
                <a:lnTo>
                  <a:pt x="3809920" y="326390"/>
                </a:lnTo>
                <a:close/>
              </a:path>
              <a:path w="4096384" h="836930">
                <a:moveTo>
                  <a:pt x="3944297" y="323850"/>
                </a:moveTo>
                <a:lnTo>
                  <a:pt x="3943439" y="323850"/>
                </a:lnTo>
                <a:lnTo>
                  <a:pt x="3943623" y="322580"/>
                </a:lnTo>
                <a:lnTo>
                  <a:pt x="3944297" y="323850"/>
                </a:lnTo>
                <a:close/>
              </a:path>
              <a:path w="4096384" h="836930">
                <a:moveTo>
                  <a:pt x="3957701" y="323850"/>
                </a:moveTo>
                <a:lnTo>
                  <a:pt x="3944297" y="323850"/>
                </a:lnTo>
                <a:lnTo>
                  <a:pt x="3943623" y="322580"/>
                </a:lnTo>
                <a:lnTo>
                  <a:pt x="3958314" y="322580"/>
                </a:lnTo>
                <a:lnTo>
                  <a:pt x="3957701" y="323850"/>
                </a:lnTo>
                <a:close/>
              </a:path>
              <a:path w="4096384" h="836930">
                <a:moveTo>
                  <a:pt x="3987192" y="325120"/>
                </a:moveTo>
                <a:lnTo>
                  <a:pt x="3982838" y="325120"/>
                </a:lnTo>
                <a:lnTo>
                  <a:pt x="3986027" y="322580"/>
                </a:lnTo>
                <a:lnTo>
                  <a:pt x="3988201" y="322580"/>
                </a:lnTo>
                <a:lnTo>
                  <a:pt x="3987192" y="325120"/>
                </a:lnTo>
                <a:close/>
              </a:path>
              <a:path w="4096384" h="836930">
                <a:moveTo>
                  <a:pt x="4037152" y="325120"/>
                </a:moveTo>
                <a:lnTo>
                  <a:pt x="3987192" y="325120"/>
                </a:lnTo>
                <a:lnTo>
                  <a:pt x="3988201" y="322580"/>
                </a:lnTo>
                <a:lnTo>
                  <a:pt x="4035808" y="322580"/>
                </a:lnTo>
                <a:lnTo>
                  <a:pt x="4037152" y="325120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15120" y="337820"/>
                </a:lnTo>
                <a:lnTo>
                  <a:pt x="1618637" y="335280"/>
                </a:lnTo>
                <a:lnTo>
                  <a:pt x="1620483" y="335280"/>
                </a:lnTo>
                <a:lnTo>
                  <a:pt x="1616463" y="330200"/>
                </a:lnTo>
                <a:lnTo>
                  <a:pt x="1616122" y="330200"/>
                </a:lnTo>
                <a:lnTo>
                  <a:pt x="1615625" y="328932"/>
                </a:lnTo>
                <a:lnTo>
                  <a:pt x="1615284" y="327660"/>
                </a:lnTo>
                <a:lnTo>
                  <a:pt x="1614786" y="327660"/>
                </a:lnTo>
                <a:lnTo>
                  <a:pt x="1617458" y="325120"/>
                </a:lnTo>
                <a:lnTo>
                  <a:pt x="1616347" y="322658"/>
                </a:lnTo>
                <a:lnTo>
                  <a:pt x="1624844" y="323850"/>
                </a:lnTo>
                <a:lnTo>
                  <a:pt x="1625008" y="323850"/>
                </a:lnTo>
                <a:lnTo>
                  <a:pt x="1625008" y="326390"/>
                </a:lnTo>
                <a:lnTo>
                  <a:pt x="1635063" y="326390"/>
                </a:lnTo>
                <a:lnTo>
                  <a:pt x="1635399" y="328930"/>
                </a:lnTo>
                <a:lnTo>
                  <a:pt x="1618827" y="328930"/>
                </a:lnTo>
                <a:lnTo>
                  <a:pt x="1618311" y="330020"/>
                </a:lnTo>
                <a:lnTo>
                  <a:pt x="1618415" y="330408"/>
                </a:lnTo>
                <a:lnTo>
                  <a:pt x="1623121" y="335649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3265291" y="334010"/>
                </a:moveTo>
                <a:lnTo>
                  <a:pt x="3256515" y="334010"/>
                </a:lnTo>
                <a:lnTo>
                  <a:pt x="3259867" y="331462"/>
                </a:lnTo>
                <a:lnTo>
                  <a:pt x="3261878" y="330200"/>
                </a:lnTo>
                <a:lnTo>
                  <a:pt x="3262135" y="329221"/>
                </a:lnTo>
                <a:lnTo>
                  <a:pt x="3262257" y="328896"/>
                </a:lnTo>
                <a:lnTo>
                  <a:pt x="3270566" y="322673"/>
                </a:lnTo>
                <a:lnTo>
                  <a:pt x="3269251" y="326390"/>
                </a:lnTo>
                <a:lnTo>
                  <a:pt x="3273114" y="326390"/>
                </a:lnTo>
                <a:lnTo>
                  <a:pt x="3271765" y="331470"/>
                </a:lnTo>
                <a:lnTo>
                  <a:pt x="3265291" y="334010"/>
                </a:lnTo>
                <a:close/>
              </a:path>
              <a:path w="4096384" h="836930">
                <a:moveTo>
                  <a:pt x="3244220" y="323850"/>
                </a:moveTo>
                <a:lnTo>
                  <a:pt x="3243779" y="323850"/>
                </a:lnTo>
                <a:lnTo>
                  <a:pt x="3243630" y="322815"/>
                </a:lnTo>
                <a:lnTo>
                  <a:pt x="3244220" y="323850"/>
                </a:lnTo>
                <a:close/>
              </a:path>
              <a:path w="4096384" h="836930">
                <a:moveTo>
                  <a:pt x="1460214" y="323850"/>
                </a:moveTo>
                <a:lnTo>
                  <a:pt x="1458063" y="323850"/>
                </a:lnTo>
                <a:lnTo>
                  <a:pt x="1458875" y="323078"/>
                </a:lnTo>
                <a:lnTo>
                  <a:pt x="1460214" y="323850"/>
                </a:lnTo>
                <a:close/>
              </a:path>
              <a:path w="4096384" h="836930">
                <a:moveTo>
                  <a:pt x="148397" y="336550"/>
                </a:moveTo>
                <a:lnTo>
                  <a:pt x="142864" y="326390"/>
                </a:lnTo>
                <a:lnTo>
                  <a:pt x="145719" y="326390"/>
                </a:lnTo>
                <a:lnTo>
                  <a:pt x="151324" y="323121"/>
                </a:lnTo>
                <a:lnTo>
                  <a:pt x="151556" y="324079"/>
                </a:lnTo>
                <a:lnTo>
                  <a:pt x="151516" y="324816"/>
                </a:lnTo>
                <a:lnTo>
                  <a:pt x="150577" y="327660"/>
                </a:lnTo>
                <a:lnTo>
                  <a:pt x="148397" y="336550"/>
                </a:lnTo>
                <a:close/>
              </a:path>
              <a:path w="4096384" h="836930">
                <a:moveTo>
                  <a:pt x="1678421" y="327660"/>
                </a:moveTo>
                <a:lnTo>
                  <a:pt x="1669428" y="327660"/>
                </a:lnTo>
                <a:lnTo>
                  <a:pt x="1674146" y="323328"/>
                </a:lnTo>
                <a:lnTo>
                  <a:pt x="1675132" y="323850"/>
                </a:lnTo>
                <a:lnTo>
                  <a:pt x="1678742" y="323850"/>
                </a:lnTo>
                <a:lnTo>
                  <a:pt x="1678421" y="327660"/>
                </a:lnTo>
                <a:close/>
              </a:path>
              <a:path w="4096384" h="836930">
                <a:moveTo>
                  <a:pt x="2557503" y="323850"/>
                </a:moveTo>
                <a:lnTo>
                  <a:pt x="2556829" y="323850"/>
                </a:lnTo>
                <a:lnTo>
                  <a:pt x="2557067" y="323402"/>
                </a:lnTo>
                <a:lnTo>
                  <a:pt x="2557503" y="323850"/>
                </a:lnTo>
                <a:close/>
              </a:path>
              <a:path w="4096384" h="836930">
                <a:moveTo>
                  <a:pt x="3362960" y="324461"/>
                </a:moveTo>
                <a:lnTo>
                  <a:pt x="3362113" y="323850"/>
                </a:lnTo>
                <a:lnTo>
                  <a:pt x="3362308" y="323628"/>
                </a:lnTo>
                <a:lnTo>
                  <a:pt x="3363304" y="323850"/>
                </a:lnTo>
                <a:lnTo>
                  <a:pt x="3363121" y="323850"/>
                </a:lnTo>
                <a:lnTo>
                  <a:pt x="3362960" y="324461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60279" y="323850"/>
                </a:lnTo>
                <a:lnTo>
                  <a:pt x="364634" y="326390"/>
                </a:lnTo>
                <a:lnTo>
                  <a:pt x="366310" y="327660"/>
                </a:lnTo>
                <a:lnTo>
                  <a:pt x="365642" y="330200"/>
                </a:lnTo>
                <a:lnTo>
                  <a:pt x="362958" y="33147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701731" y="331470"/>
                </a:moveTo>
                <a:lnTo>
                  <a:pt x="696373" y="328932"/>
                </a:lnTo>
                <a:lnTo>
                  <a:pt x="697009" y="327711"/>
                </a:lnTo>
                <a:lnTo>
                  <a:pt x="697875" y="323850"/>
                </a:lnTo>
                <a:lnTo>
                  <a:pt x="701064" y="326390"/>
                </a:lnTo>
                <a:lnTo>
                  <a:pt x="701623" y="327454"/>
                </a:lnTo>
                <a:lnTo>
                  <a:pt x="701731" y="331470"/>
                </a:lnTo>
                <a:close/>
              </a:path>
              <a:path w="4096384" h="836930">
                <a:moveTo>
                  <a:pt x="744476" y="331470"/>
                </a:moveTo>
                <a:lnTo>
                  <a:pt x="701731" y="331470"/>
                </a:lnTo>
                <a:lnTo>
                  <a:pt x="701623" y="327454"/>
                </a:lnTo>
                <a:lnTo>
                  <a:pt x="701064" y="326390"/>
                </a:lnTo>
                <a:lnTo>
                  <a:pt x="697875" y="323850"/>
                </a:lnTo>
                <a:lnTo>
                  <a:pt x="703244" y="323850"/>
                </a:lnTo>
                <a:lnTo>
                  <a:pt x="704246" y="327660"/>
                </a:lnTo>
                <a:lnTo>
                  <a:pt x="726037" y="327660"/>
                </a:lnTo>
                <a:lnTo>
                  <a:pt x="723921" y="328896"/>
                </a:lnTo>
                <a:lnTo>
                  <a:pt x="723863" y="330200"/>
                </a:lnTo>
                <a:lnTo>
                  <a:pt x="745399" y="330200"/>
                </a:lnTo>
                <a:lnTo>
                  <a:pt x="744476" y="331470"/>
                </a:lnTo>
                <a:close/>
              </a:path>
              <a:path w="4096384" h="836930">
                <a:moveTo>
                  <a:pt x="1383129" y="327660"/>
                </a:moveTo>
                <a:lnTo>
                  <a:pt x="1383497" y="325582"/>
                </a:lnTo>
                <a:lnTo>
                  <a:pt x="1387156" y="323850"/>
                </a:lnTo>
                <a:lnTo>
                  <a:pt x="1387156" y="324079"/>
                </a:lnTo>
                <a:lnTo>
                  <a:pt x="1385612" y="325151"/>
                </a:lnTo>
                <a:lnTo>
                  <a:pt x="1383129" y="327660"/>
                </a:lnTo>
                <a:close/>
              </a:path>
              <a:path w="4096384" h="836930">
                <a:moveTo>
                  <a:pt x="1387156" y="324079"/>
                </a:moveTo>
                <a:lnTo>
                  <a:pt x="1387156" y="323850"/>
                </a:lnTo>
                <a:lnTo>
                  <a:pt x="1387490" y="323850"/>
                </a:lnTo>
                <a:lnTo>
                  <a:pt x="1387156" y="324079"/>
                </a:lnTo>
                <a:close/>
              </a:path>
              <a:path w="4096384" h="836930">
                <a:moveTo>
                  <a:pt x="1399153" y="325795"/>
                </a:moveTo>
                <a:lnTo>
                  <a:pt x="1396880" y="325120"/>
                </a:lnTo>
                <a:lnTo>
                  <a:pt x="1397043" y="325120"/>
                </a:lnTo>
                <a:lnTo>
                  <a:pt x="1397139" y="324622"/>
                </a:lnTo>
                <a:lnTo>
                  <a:pt x="1397548" y="323850"/>
                </a:lnTo>
                <a:lnTo>
                  <a:pt x="1399153" y="325795"/>
                </a:lnTo>
                <a:close/>
              </a:path>
              <a:path w="4096384" h="836930">
                <a:moveTo>
                  <a:pt x="1405425" y="327660"/>
                </a:moveTo>
                <a:lnTo>
                  <a:pt x="1399153" y="325795"/>
                </a:lnTo>
                <a:lnTo>
                  <a:pt x="1397548" y="323850"/>
                </a:lnTo>
                <a:lnTo>
                  <a:pt x="1402710" y="323850"/>
                </a:lnTo>
                <a:lnTo>
                  <a:pt x="1405425" y="327660"/>
                </a:lnTo>
                <a:close/>
              </a:path>
              <a:path w="4096384" h="836930">
                <a:moveTo>
                  <a:pt x="1536847" y="325120"/>
                </a:moveTo>
                <a:lnTo>
                  <a:pt x="1535171" y="325120"/>
                </a:lnTo>
                <a:lnTo>
                  <a:pt x="1536847" y="323850"/>
                </a:lnTo>
                <a:lnTo>
                  <a:pt x="1536847" y="325120"/>
                </a:lnTo>
                <a:close/>
              </a:path>
              <a:path w="4096384" h="836930">
                <a:moveTo>
                  <a:pt x="1536847" y="327660"/>
                </a:moveTo>
                <a:lnTo>
                  <a:pt x="1536847" y="323850"/>
                </a:lnTo>
                <a:lnTo>
                  <a:pt x="1540941" y="323850"/>
                </a:lnTo>
                <a:lnTo>
                  <a:pt x="1536847" y="327660"/>
                </a:lnTo>
                <a:close/>
              </a:path>
              <a:path w="4096384" h="836930">
                <a:moveTo>
                  <a:pt x="1590262" y="332740"/>
                </a:moveTo>
                <a:lnTo>
                  <a:pt x="1585616" y="332740"/>
                </a:lnTo>
                <a:lnTo>
                  <a:pt x="1592321" y="323850"/>
                </a:lnTo>
                <a:lnTo>
                  <a:pt x="1595005" y="326390"/>
                </a:lnTo>
                <a:lnTo>
                  <a:pt x="1592321" y="327660"/>
                </a:lnTo>
                <a:lnTo>
                  <a:pt x="1591987" y="327660"/>
                </a:lnTo>
                <a:lnTo>
                  <a:pt x="1591923" y="327848"/>
                </a:lnTo>
                <a:lnTo>
                  <a:pt x="1589636" y="328930"/>
                </a:lnTo>
                <a:lnTo>
                  <a:pt x="1591556" y="328930"/>
                </a:lnTo>
                <a:lnTo>
                  <a:pt x="1590262" y="332740"/>
                </a:lnTo>
                <a:close/>
              </a:path>
              <a:path w="4096384" h="836930">
                <a:moveTo>
                  <a:pt x="1594835" y="332740"/>
                </a:moveTo>
                <a:lnTo>
                  <a:pt x="1592800" y="330303"/>
                </a:lnTo>
                <a:lnTo>
                  <a:pt x="1592172" y="328262"/>
                </a:lnTo>
                <a:lnTo>
                  <a:pt x="1592073" y="327777"/>
                </a:lnTo>
                <a:lnTo>
                  <a:pt x="1595005" y="326390"/>
                </a:lnTo>
                <a:lnTo>
                  <a:pt x="1592321" y="323850"/>
                </a:lnTo>
                <a:lnTo>
                  <a:pt x="1595673" y="323850"/>
                </a:lnTo>
                <a:lnTo>
                  <a:pt x="1597854" y="325120"/>
                </a:lnTo>
                <a:lnTo>
                  <a:pt x="1617458" y="325120"/>
                </a:lnTo>
                <a:lnTo>
                  <a:pt x="1614786" y="327660"/>
                </a:lnTo>
                <a:lnTo>
                  <a:pt x="1611264" y="327660"/>
                </a:lnTo>
                <a:lnTo>
                  <a:pt x="1609991" y="330200"/>
                </a:lnTo>
                <a:lnTo>
                  <a:pt x="1597854" y="330200"/>
                </a:lnTo>
                <a:lnTo>
                  <a:pt x="1597912" y="330408"/>
                </a:lnTo>
                <a:lnTo>
                  <a:pt x="1594835" y="332740"/>
                </a:lnTo>
                <a:close/>
              </a:path>
              <a:path w="4096384" h="836930">
                <a:moveTo>
                  <a:pt x="1655017" y="330200"/>
                </a:moveTo>
                <a:lnTo>
                  <a:pt x="1653674" y="330200"/>
                </a:lnTo>
                <a:lnTo>
                  <a:pt x="1652164" y="328932"/>
                </a:lnTo>
                <a:lnTo>
                  <a:pt x="1649313" y="327660"/>
                </a:lnTo>
                <a:lnTo>
                  <a:pt x="1658029" y="323850"/>
                </a:lnTo>
                <a:lnTo>
                  <a:pt x="1656187" y="328932"/>
                </a:lnTo>
                <a:lnTo>
                  <a:pt x="1655017" y="330200"/>
                </a:lnTo>
                <a:close/>
              </a:path>
              <a:path w="4096384" h="836930">
                <a:moveTo>
                  <a:pt x="1637750" y="361950"/>
                </a:moveTo>
                <a:lnTo>
                  <a:pt x="1647133" y="336550"/>
                </a:lnTo>
                <a:lnTo>
                  <a:pt x="1645463" y="336550"/>
                </a:lnTo>
                <a:lnTo>
                  <a:pt x="1646531" y="335393"/>
                </a:lnTo>
                <a:lnTo>
                  <a:pt x="1646635" y="334010"/>
                </a:lnTo>
                <a:lnTo>
                  <a:pt x="1648312" y="334010"/>
                </a:lnTo>
                <a:lnTo>
                  <a:pt x="1650384" y="332799"/>
                </a:lnTo>
                <a:lnTo>
                  <a:pt x="1650472" y="331462"/>
                </a:lnTo>
                <a:lnTo>
                  <a:pt x="1648312" y="330200"/>
                </a:lnTo>
                <a:lnTo>
                  <a:pt x="1655017" y="330200"/>
                </a:lnTo>
                <a:lnTo>
                  <a:pt x="1656197" y="328907"/>
                </a:lnTo>
                <a:lnTo>
                  <a:pt x="1658029" y="323850"/>
                </a:lnTo>
                <a:lnTo>
                  <a:pt x="1662535" y="323850"/>
                </a:lnTo>
                <a:lnTo>
                  <a:pt x="1660823" y="327660"/>
                </a:lnTo>
                <a:lnTo>
                  <a:pt x="1660543" y="327660"/>
                </a:lnTo>
                <a:lnTo>
                  <a:pt x="1653093" y="337820"/>
                </a:lnTo>
                <a:lnTo>
                  <a:pt x="1649150" y="337820"/>
                </a:lnTo>
                <a:lnTo>
                  <a:pt x="1649949" y="340241"/>
                </a:lnTo>
                <a:lnTo>
                  <a:pt x="1650071" y="340495"/>
                </a:lnTo>
                <a:lnTo>
                  <a:pt x="1652325" y="344170"/>
                </a:lnTo>
                <a:lnTo>
                  <a:pt x="1660045" y="344170"/>
                </a:lnTo>
                <a:lnTo>
                  <a:pt x="1659875" y="345440"/>
                </a:lnTo>
                <a:lnTo>
                  <a:pt x="1670437" y="345440"/>
                </a:lnTo>
                <a:lnTo>
                  <a:pt x="1668928" y="346710"/>
                </a:lnTo>
                <a:lnTo>
                  <a:pt x="1657865" y="346710"/>
                </a:lnTo>
                <a:lnTo>
                  <a:pt x="1654512" y="347980"/>
                </a:lnTo>
                <a:lnTo>
                  <a:pt x="1653000" y="347980"/>
                </a:lnTo>
                <a:lnTo>
                  <a:pt x="1643283" y="354330"/>
                </a:lnTo>
                <a:lnTo>
                  <a:pt x="1645627" y="358140"/>
                </a:lnTo>
                <a:lnTo>
                  <a:pt x="1637750" y="361950"/>
                </a:lnTo>
                <a:close/>
              </a:path>
              <a:path w="4096384" h="836930">
                <a:moveTo>
                  <a:pt x="1822642" y="332740"/>
                </a:moveTo>
                <a:lnTo>
                  <a:pt x="1820796" y="332740"/>
                </a:lnTo>
                <a:lnTo>
                  <a:pt x="1813586" y="326390"/>
                </a:lnTo>
                <a:lnTo>
                  <a:pt x="1814929" y="323850"/>
                </a:lnTo>
                <a:lnTo>
                  <a:pt x="1818419" y="323850"/>
                </a:lnTo>
                <a:lnTo>
                  <a:pt x="1823122" y="327660"/>
                </a:lnTo>
                <a:lnTo>
                  <a:pt x="1825656" y="331470"/>
                </a:lnTo>
                <a:lnTo>
                  <a:pt x="1822642" y="33274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22642" y="332740"/>
                </a:lnTo>
                <a:lnTo>
                  <a:pt x="1825656" y="331470"/>
                </a:lnTo>
                <a:lnTo>
                  <a:pt x="1823122" y="327660"/>
                </a:lnTo>
                <a:lnTo>
                  <a:pt x="1818419" y="323850"/>
                </a:lnTo>
                <a:lnTo>
                  <a:pt x="1842763" y="323850"/>
                </a:lnTo>
                <a:lnTo>
                  <a:pt x="1842384" y="324816"/>
                </a:lnTo>
                <a:lnTo>
                  <a:pt x="1842409" y="325384"/>
                </a:lnTo>
                <a:lnTo>
                  <a:pt x="1843640" y="327660"/>
                </a:lnTo>
                <a:lnTo>
                  <a:pt x="1836720" y="327660"/>
                </a:lnTo>
                <a:lnTo>
                  <a:pt x="1835579" y="328896"/>
                </a:lnTo>
                <a:lnTo>
                  <a:pt x="1835704" y="329713"/>
                </a:lnTo>
                <a:lnTo>
                  <a:pt x="1836052" y="331470"/>
                </a:lnTo>
                <a:lnTo>
                  <a:pt x="1847711" y="33147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18090" y="325120"/>
                </a:lnTo>
                <a:lnTo>
                  <a:pt x="2019766" y="323850"/>
                </a:lnTo>
                <a:lnTo>
                  <a:pt x="2031336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31336" y="323850"/>
                </a:lnTo>
                <a:lnTo>
                  <a:pt x="2033850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141815" y="337073"/>
                </a:moveTo>
                <a:lnTo>
                  <a:pt x="2141301" y="336606"/>
                </a:lnTo>
                <a:lnTo>
                  <a:pt x="2141248" y="336294"/>
                </a:lnTo>
                <a:lnTo>
                  <a:pt x="2142514" y="329578"/>
                </a:lnTo>
                <a:lnTo>
                  <a:pt x="2142637" y="323850"/>
                </a:lnTo>
                <a:lnTo>
                  <a:pt x="2148504" y="328930"/>
                </a:lnTo>
                <a:lnTo>
                  <a:pt x="2148333" y="328930"/>
                </a:lnTo>
                <a:lnTo>
                  <a:pt x="2149626" y="330147"/>
                </a:lnTo>
                <a:lnTo>
                  <a:pt x="2149504" y="330355"/>
                </a:lnTo>
                <a:lnTo>
                  <a:pt x="2141815" y="337073"/>
                </a:lnTo>
                <a:close/>
              </a:path>
              <a:path w="4096384" h="836930">
                <a:moveTo>
                  <a:pt x="2146161" y="341024"/>
                </a:moveTo>
                <a:lnTo>
                  <a:pt x="2141815" y="337073"/>
                </a:lnTo>
                <a:lnTo>
                  <a:pt x="2149504" y="330355"/>
                </a:lnTo>
                <a:lnTo>
                  <a:pt x="2149626" y="330147"/>
                </a:lnTo>
                <a:lnTo>
                  <a:pt x="2148333" y="328930"/>
                </a:lnTo>
                <a:lnTo>
                  <a:pt x="2148504" y="328930"/>
                </a:lnTo>
                <a:lnTo>
                  <a:pt x="2142637" y="323850"/>
                </a:lnTo>
                <a:lnTo>
                  <a:pt x="2149254" y="323850"/>
                </a:lnTo>
                <a:lnTo>
                  <a:pt x="2153648" y="331379"/>
                </a:lnTo>
                <a:lnTo>
                  <a:pt x="2153551" y="331952"/>
                </a:lnTo>
                <a:lnTo>
                  <a:pt x="2152567" y="335082"/>
                </a:lnTo>
                <a:lnTo>
                  <a:pt x="2152477" y="335305"/>
                </a:lnTo>
                <a:lnTo>
                  <a:pt x="2146161" y="341024"/>
                </a:lnTo>
                <a:close/>
              </a:path>
              <a:path w="4096384" h="836930">
                <a:moveTo>
                  <a:pt x="2165596" y="333965"/>
                </a:moveTo>
                <a:lnTo>
                  <a:pt x="2165539" y="333676"/>
                </a:lnTo>
                <a:lnTo>
                  <a:pt x="2170878" y="327190"/>
                </a:lnTo>
                <a:lnTo>
                  <a:pt x="2173818" y="323850"/>
                </a:lnTo>
                <a:lnTo>
                  <a:pt x="2173839" y="324622"/>
                </a:lnTo>
                <a:lnTo>
                  <a:pt x="2173313" y="325120"/>
                </a:lnTo>
                <a:lnTo>
                  <a:pt x="2173900" y="325297"/>
                </a:lnTo>
                <a:lnTo>
                  <a:pt x="2174322" y="332740"/>
                </a:lnTo>
                <a:lnTo>
                  <a:pt x="2174656" y="33274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173860" y="324602"/>
                </a:moveTo>
                <a:lnTo>
                  <a:pt x="2173818" y="323850"/>
                </a:lnTo>
                <a:lnTo>
                  <a:pt x="2174655" y="323850"/>
                </a:lnTo>
                <a:lnTo>
                  <a:pt x="2173860" y="324602"/>
                </a:lnTo>
                <a:close/>
              </a:path>
              <a:path w="4096384" h="836930">
                <a:moveTo>
                  <a:pt x="2254578" y="334010"/>
                </a:moveTo>
                <a:lnTo>
                  <a:pt x="2243212" y="334010"/>
                </a:lnTo>
                <a:lnTo>
                  <a:pt x="2246905" y="332740"/>
                </a:lnTo>
                <a:lnTo>
                  <a:pt x="2249079" y="332740"/>
                </a:lnTo>
                <a:lnTo>
                  <a:pt x="2254782" y="323850"/>
                </a:lnTo>
                <a:lnTo>
                  <a:pt x="2255954" y="330200"/>
                </a:lnTo>
                <a:lnTo>
                  <a:pt x="2256578" y="332571"/>
                </a:lnTo>
                <a:lnTo>
                  <a:pt x="2256527" y="332799"/>
                </a:lnTo>
                <a:lnTo>
                  <a:pt x="2254578" y="334010"/>
                </a:lnTo>
                <a:close/>
              </a:path>
              <a:path w="4096384" h="836930">
                <a:moveTo>
                  <a:pt x="2415964" y="326113"/>
                </a:moveTo>
                <a:lnTo>
                  <a:pt x="2411164" y="325601"/>
                </a:lnTo>
                <a:lnTo>
                  <a:pt x="2411171" y="325384"/>
                </a:lnTo>
                <a:lnTo>
                  <a:pt x="2411846" y="323850"/>
                </a:lnTo>
                <a:lnTo>
                  <a:pt x="2418103" y="323850"/>
                </a:lnTo>
                <a:lnTo>
                  <a:pt x="2415964" y="326113"/>
                </a:lnTo>
                <a:close/>
              </a:path>
              <a:path w="4096384" h="836930">
                <a:moveTo>
                  <a:pt x="2444942" y="335251"/>
                </a:moveTo>
                <a:lnTo>
                  <a:pt x="2438332" y="331470"/>
                </a:lnTo>
                <a:lnTo>
                  <a:pt x="2438666" y="331470"/>
                </a:lnTo>
                <a:lnTo>
                  <a:pt x="2441685" y="323850"/>
                </a:lnTo>
                <a:lnTo>
                  <a:pt x="2446433" y="334686"/>
                </a:lnTo>
                <a:lnTo>
                  <a:pt x="2444942" y="335251"/>
                </a:lnTo>
                <a:close/>
              </a:path>
              <a:path w="4096384" h="836930">
                <a:moveTo>
                  <a:pt x="2472345" y="325120"/>
                </a:moveTo>
                <a:lnTo>
                  <a:pt x="2463306" y="325120"/>
                </a:lnTo>
                <a:lnTo>
                  <a:pt x="2470862" y="323850"/>
                </a:lnTo>
                <a:lnTo>
                  <a:pt x="2472345" y="325120"/>
                </a:lnTo>
                <a:close/>
              </a:path>
              <a:path w="4096384" h="836930">
                <a:moveTo>
                  <a:pt x="2478374" y="330284"/>
                </a:moveTo>
                <a:lnTo>
                  <a:pt x="2470862" y="323850"/>
                </a:lnTo>
                <a:lnTo>
                  <a:pt x="2478903" y="323850"/>
                </a:lnTo>
                <a:lnTo>
                  <a:pt x="2479971" y="327914"/>
                </a:lnTo>
                <a:lnTo>
                  <a:pt x="2479954" y="328392"/>
                </a:lnTo>
                <a:lnTo>
                  <a:pt x="2478374" y="330284"/>
                </a:lnTo>
                <a:close/>
              </a:path>
              <a:path w="4096384" h="836930">
                <a:moveTo>
                  <a:pt x="2488777" y="339090"/>
                </a:moveTo>
                <a:lnTo>
                  <a:pt x="2487636" y="337846"/>
                </a:lnTo>
                <a:lnTo>
                  <a:pt x="2487053" y="336768"/>
                </a:lnTo>
                <a:lnTo>
                  <a:pt x="2486941" y="336519"/>
                </a:lnTo>
                <a:lnTo>
                  <a:pt x="2487067" y="335649"/>
                </a:lnTo>
                <a:lnTo>
                  <a:pt x="2487146" y="335251"/>
                </a:lnTo>
                <a:lnTo>
                  <a:pt x="2488279" y="334010"/>
                </a:lnTo>
                <a:lnTo>
                  <a:pt x="2491479" y="331379"/>
                </a:lnTo>
                <a:lnTo>
                  <a:pt x="2496661" y="326390"/>
                </a:lnTo>
                <a:lnTo>
                  <a:pt x="2501436" y="323850"/>
                </a:lnTo>
                <a:lnTo>
                  <a:pt x="2503007" y="326339"/>
                </a:lnTo>
                <a:lnTo>
                  <a:pt x="2502890" y="327513"/>
                </a:lnTo>
                <a:lnTo>
                  <a:pt x="2502701" y="328932"/>
                </a:lnTo>
                <a:lnTo>
                  <a:pt x="2488777" y="33909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5844" y="331611"/>
                </a:lnTo>
                <a:lnTo>
                  <a:pt x="2695723" y="331379"/>
                </a:lnTo>
                <a:lnTo>
                  <a:pt x="2694786" y="330200"/>
                </a:lnTo>
                <a:lnTo>
                  <a:pt x="2695637" y="330200"/>
                </a:lnTo>
                <a:lnTo>
                  <a:pt x="2701334" y="323850"/>
                </a:lnTo>
                <a:lnTo>
                  <a:pt x="2700396" y="332118"/>
                </a:lnTo>
                <a:lnTo>
                  <a:pt x="2700270" y="332861"/>
                </a:lnTo>
                <a:lnTo>
                  <a:pt x="2699743" y="334010"/>
                </a:lnTo>
                <a:lnTo>
                  <a:pt x="2698152" y="334010"/>
                </a:lnTo>
                <a:lnTo>
                  <a:pt x="2699251" y="335082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03508" y="342900"/>
                </a:moveTo>
                <a:lnTo>
                  <a:pt x="2703293" y="339026"/>
                </a:lnTo>
                <a:lnTo>
                  <a:pt x="2699251" y="335082"/>
                </a:lnTo>
                <a:lnTo>
                  <a:pt x="2700270" y="332861"/>
                </a:lnTo>
                <a:lnTo>
                  <a:pt x="2700396" y="332118"/>
                </a:lnTo>
                <a:lnTo>
                  <a:pt x="2701334" y="323850"/>
                </a:lnTo>
                <a:lnTo>
                  <a:pt x="2715752" y="323850"/>
                </a:lnTo>
                <a:lnTo>
                  <a:pt x="2715752" y="328930"/>
                </a:lnTo>
                <a:lnTo>
                  <a:pt x="2719483" y="328930"/>
                </a:lnTo>
                <a:lnTo>
                  <a:pt x="2716219" y="334010"/>
                </a:lnTo>
                <a:lnTo>
                  <a:pt x="2713402" y="334010"/>
                </a:lnTo>
                <a:lnTo>
                  <a:pt x="2703508" y="342900"/>
                </a:lnTo>
                <a:close/>
              </a:path>
              <a:path w="4096384" h="836930">
                <a:moveTo>
                  <a:pt x="2959975" y="325120"/>
                </a:moveTo>
                <a:lnTo>
                  <a:pt x="2956793" y="325120"/>
                </a:lnTo>
                <a:lnTo>
                  <a:pt x="2956976" y="323850"/>
                </a:lnTo>
                <a:lnTo>
                  <a:pt x="2960158" y="323850"/>
                </a:lnTo>
                <a:lnTo>
                  <a:pt x="2959975" y="325120"/>
                </a:lnTo>
                <a:close/>
              </a:path>
              <a:path w="4096384" h="836930">
                <a:moveTo>
                  <a:pt x="2972261" y="325120"/>
                </a:moveTo>
                <a:lnTo>
                  <a:pt x="2959975" y="325120"/>
                </a:lnTo>
                <a:lnTo>
                  <a:pt x="2960158" y="323850"/>
                </a:lnTo>
                <a:lnTo>
                  <a:pt x="2971761" y="323850"/>
                </a:lnTo>
                <a:lnTo>
                  <a:pt x="2972261" y="325120"/>
                </a:lnTo>
                <a:close/>
              </a:path>
              <a:path w="4096384" h="836930">
                <a:moveTo>
                  <a:pt x="3031065" y="334010"/>
                </a:moveTo>
                <a:lnTo>
                  <a:pt x="3030391" y="323850"/>
                </a:lnTo>
                <a:lnTo>
                  <a:pt x="3034247" y="327660"/>
                </a:lnTo>
                <a:lnTo>
                  <a:pt x="3038261" y="332740"/>
                </a:lnTo>
                <a:lnTo>
                  <a:pt x="3031399" y="332740"/>
                </a:lnTo>
                <a:lnTo>
                  <a:pt x="3031065" y="334010"/>
                </a:lnTo>
                <a:close/>
              </a:path>
              <a:path w="4096384" h="836930">
                <a:moveTo>
                  <a:pt x="3040769" y="334010"/>
                </a:moveTo>
                <a:lnTo>
                  <a:pt x="3031065" y="334010"/>
                </a:lnTo>
                <a:lnTo>
                  <a:pt x="3031399" y="332740"/>
                </a:lnTo>
                <a:lnTo>
                  <a:pt x="3038261" y="332740"/>
                </a:lnTo>
                <a:lnTo>
                  <a:pt x="3034247" y="327660"/>
                </a:lnTo>
                <a:lnTo>
                  <a:pt x="3030391" y="323850"/>
                </a:lnTo>
                <a:lnTo>
                  <a:pt x="3051172" y="323850"/>
                </a:lnTo>
                <a:lnTo>
                  <a:pt x="3049997" y="325120"/>
                </a:lnTo>
                <a:lnTo>
                  <a:pt x="3044475" y="325120"/>
                </a:lnTo>
                <a:lnTo>
                  <a:pt x="3045143" y="328930"/>
                </a:lnTo>
                <a:lnTo>
                  <a:pt x="3045300" y="328930"/>
                </a:lnTo>
                <a:lnTo>
                  <a:pt x="3040769" y="334010"/>
                </a:lnTo>
                <a:close/>
              </a:path>
              <a:path w="4096384" h="836930">
                <a:moveTo>
                  <a:pt x="3066764" y="326390"/>
                </a:moveTo>
                <a:lnTo>
                  <a:pt x="3053354" y="326390"/>
                </a:lnTo>
                <a:lnTo>
                  <a:pt x="3055371" y="325120"/>
                </a:lnTo>
                <a:lnTo>
                  <a:pt x="3056870" y="323850"/>
                </a:lnTo>
                <a:lnTo>
                  <a:pt x="3056202" y="325120"/>
                </a:lnTo>
                <a:lnTo>
                  <a:pt x="3066090" y="325120"/>
                </a:lnTo>
                <a:lnTo>
                  <a:pt x="3066764" y="326390"/>
                </a:lnTo>
                <a:close/>
              </a:path>
              <a:path w="4096384" h="836930">
                <a:moveTo>
                  <a:pt x="3056202" y="325120"/>
                </a:moveTo>
                <a:lnTo>
                  <a:pt x="3056870" y="323850"/>
                </a:lnTo>
                <a:lnTo>
                  <a:pt x="3057208" y="323850"/>
                </a:lnTo>
                <a:lnTo>
                  <a:pt x="3056202" y="325120"/>
                </a:lnTo>
                <a:close/>
              </a:path>
              <a:path w="4096384" h="836930">
                <a:moveTo>
                  <a:pt x="3214268" y="328930"/>
                </a:moveTo>
                <a:lnTo>
                  <a:pt x="3210411" y="323850"/>
                </a:lnTo>
                <a:lnTo>
                  <a:pt x="3216108" y="323850"/>
                </a:lnTo>
                <a:lnTo>
                  <a:pt x="3216362" y="324816"/>
                </a:lnTo>
                <a:lnTo>
                  <a:pt x="3216270" y="325384"/>
                </a:lnTo>
                <a:lnTo>
                  <a:pt x="3215649" y="326339"/>
                </a:lnTo>
                <a:lnTo>
                  <a:pt x="3214268" y="328930"/>
                </a:lnTo>
                <a:close/>
              </a:path>
              <a:path w="4096384" h="836930">
                <a:moveTo>
                  <a:pt x="3256515" y="334010"/>
                </a:moveTo>
                <a:lnTo>
                  <a:pt x="3253333" y="334010"/>
                </a:lnTo>
                <a:lnTo>
                  <a:pt x="3255250" y="332740"/>
                </a:lnTo>
                <a:lnTo>
                  <a:pt x="3252866" y="330200"/>
                </a:lnTo>
                <a:lnTo>
                  <a:pt x="3249414" y="328930"/>
                </a:lnTo>
                <a:lnTo>
                  <a:pt x="3214268" y="328930"/>
                </a:lnTo>
                <a:lnTo>
                  <a:pt x="3215649" y="326339"/>
                </a:lnTo>
                <a:lnTo>
                  <a:pt x="3216270" y="325384"/>
                </a:lnTo>
                <a:lnTo>
                  <a:pt x="3216362" y="324816"/>
                </a:lnTo>
                <a:lnTo>
                  <a:pt x="3216108" y="323850"/>
                </a:lnTo>
                <a:lnTo>
                  <a:pt x="3223289" y="323850"/>
                </a:lnTo>
                <a:lnTo>
                  <a:pt x="3228686" y="327660"/>
                </a:lnTo>
                <a:lnTo>
                  <a:pt x="3263907" y="327660"/>
                </a:lnTo>
                <a:lnTo>
                  <a:pt x="3262257" y="328896"/>
                </a:lnTo>
                <a:lnTo>
                  <a:pt x="3262135" y="329221"/>
                </a:lnTo>
                <a:lnTo>
                  <a:pt x="3261878" y="330200"/>
                </a:lnTo>
                <a:lnTo>
                  <a:pt x="3259854" y="331470"/>
                </a:lnTo>
                <a:lnTo>
                  <a:pt x="3256515" y="334010"/>
                </a:lnTo>
                <a:close/>
              </a:path>
              <a:path w="4096384" h="836930">
                <a:moveTo>
                  <a:pt x="3306632" y="336550"/>
                </a:moveTo>
                <a:lnTo>
                  <a:pt x="3299410" y="336550"/>
                </a:lnTo>
                <a:lnTo>
                  <a:pt x="3299410" y="323850"/>
                </a:lnTo>
                <a:lnTo>
                  <a:pt x="3303450" y="327660"/>
                </a:lnTo>
                <a:lnTo>
                  <a:pt x="3304458" y="331470"/>
                </a:lnTo>
                <a:lnTo>
                  <a:pt x="3307798" y="331470"/>
                </a:lnTo>
                <a:lnTo>
                  <a:pt x="3301433" y="334010"/>
                </a:lnTo>
                <a:lnTo>
                  <a:pt x="3307647" y="334010"/>
                </a:lnTo>
                <a:lnTo>
                  <a:pt x="3306632" y="336550"/>
                </a:lnTo>
                <a:close/>
              </a:path>
              <a:path w="4096384" h="836930">
                <a:moveTo>
                  <a:pt x="3304458" y="331470"/>
                </a:moveTo>
                <a:lnTo>
                  <a:pt x="3303450" y="327660"/>
                </a:lnTo>
                <a:lnTo>
                  <a:pt x="3299410" y="323850"/>
                </a:lnTo>
                <a:lnTo>
                  <a:pt x="3309982" y="323850"/>
                </a:lnTo>
                <a:lnTo>
                  <a:pt x="3308990" y="327660"/>
                </a:lnTo>
                <a:lnTo>
                  <a:pt x="3320976" y="327660"/>
                </a:lnTo>
                <a:lnTo>
                  <a:pt x="3321623" y="328930"/>
                </a:lnTo>
                <a:lnTo>
                  <a:pt x="3305624" y="328930"/>
                </a:lnTo>
                <a:lnTo>
                  <a:pt x="3304458" y="331470"/>
                </a:lnTo>
                <a:close/>
              </a:path>
              <a:path w="4096384" h="836930">
                <a:moveTo>
                  <a:pt x="3340498" y="327660"/>
                </a:moveTo>
                <a:lnTo>
                  <a:pt x="3339332" y="327660"/>
                </a:lnTo>
                <a:lnTo>
                  <a:pt x="3338284" y="326672"/>
                </a:lnTo>
                <a:lnTo>
                  <a:pt x="3338658" y="326390"/>
                </a:lnTo>
                <a:lnTo>
                  <a:pt x="3337774" y="325601"/>
                </a:lnTo>
                <a:lnTo>
                  <a:pt x="3337309" y="323850"/>
                </a:lnTo>
                <a:lnTo>
                  <a:pt x="3340989" y="323850"/>
                </a:lnTo>
                <a:lnTo>
                  <a:pt x="3340498" y="32766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0498" y="327660"/>
                </a:lnTo>
                <a:lnTo>
                  <a:pt x="3340989" y="323850"/>
                </a:lnTo>
                <a:lnTo>
                  <a:pt x="3348041" y="323850"/>
                </a:lnTo>
                <a:lnTo>
                  <a:pt x="3347658" y="324816"/>
                </a:lnTo>
                <a:lnTo>
                  <a:pt x="3347768" y="325717"/>
                </a:lnTo>
                <a:lnTo>
                  <a:pt x="3348028" y="326390"/>
                </a:lnTo>
                <a:lnTo>
                  <a:pt x="3349663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446763" y="325120"/>
                </a:moveTo>
                <a:lnTo>
                  <a:pt x="3446272" y="323850"/>
                </a:lnTo>
                <a:lnTo>
                  <a:pt x="3446763" y="323850"/>
                </a:lnTo>
                <a:lnTo>
                  <a:pt x="3446763" y="325120"/>
                </a:lnTo>
                <a:close/>
              </a:path>
              <a:path w="4096384" h="836930">
                <a:moveTo>
                  <a:pt x="3583555" y="331470"/>
                </a:moveTo>
                <a:lnTo>
                  <a:pt x="3574676" y="323850"/>
                </a:lnTo>
                <a:lnTo>
                  <a:pt x="3582049" y="323850"/>
                </a:lnTo>
                <a:lnTo>
                  <a:pt x="3582881" y="325120"/>
                </a:lnTo>
                <a:lnTo>
                  <a:pt x="3583528" y="326339"/>
                </a:lnTo>
                <a:lnTo>
                  <a:pt x="3583555" y="329713"/>
                </a:lnTo>
                <a:lnTo>
                  <a:pt x="3582336" y="330153"/>
                </a:lnTo>
                <a:lnTo>
                  <a:pt x="3582412" y="330355"/>
                </a:lnTo>
                <a:lnTo>
                  <a:pt x="3583531" y="331203"/>
                </a:lnTo>
                <a:lnTo>
                  <a:pt x="3583555" y="331470"/>
                </a:lnTo>
                <a:close/>
              </a:path>
              <a:path w="4096384" h="836930">
                <a:moveTo>
                  <a:pt x="3583555" y="329713"/>
                </a:moveTo>
                <a:lnTo>
                  <a:pt x="3583528" y="326339"/>
                </a:lnTo>
                <a:lnTo>
                  <a:pt x="3582881" y="325120"/>
                </a:lnTo>
                <a:lnTo>
                  <a:pt x="3582049" y="323850"/>
                </a:lnTo>
                <a:lnTo>
                  <a:pt x="3591936" y="323850"/>
                </a:lnTo>
                <a:lnTo>
                  <a:pt x="3597305" y="328930"/>
                </a:lnTo>
                <a:lnTo>
                  <a:pt x="3585723" y="328932"/>
                </a:lnTo>
                <a:lnTo>
                  <a:pt x="3583555" y="329713"/>
                </a:lnTo>
                <a:close/>
              </a:path>
              <a:path w="4096384" h="836930">
                <a:moveTo>
                  <a:pt x="3604004" y="330200"/>
                </a:moveTo>
                <a:lnTo>
                  <a:pt x="3598648" y="330200"/>
                </a:lnTo>
                <a:lnTo>
                  <a:pt x="3598182" y="328932"/>
                </a:lnTo>
                <a:lnTo>
                  <a:pt x="3597633" y="323850"/>
                </a:lnTo>
                <a:lnTo>
                  <a:pt x="3604004" y="33020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45920" y="325260"/>
                </a:lnTo>
                <a:lnTo>
                  <a:pt x="3645815" y="324816"/>
                </a:lnTo>
                <a:lnTo>
                  <a:pt x="3646074" y="323850"/>
                </a:lnTo>
                <a:lnTo>
                  <a:pt x="3648248" y="323850"/>
                </a:lnTo>
                <a:lnTo>
                  <a:pt x="3650108" y="325120"/>
                </a:lnTo>
                <a:lnTo>
                  <a:pt x="3649774" y="325120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74158" y="326390"/>
                </a:moveTo>
                <a:lnTo>
                  <a:pt x="3647416" y="326390"/>
                </a:lnTo>
                <a:lnTo>
                  <a:pt x="3649774" y="325120"/>
                </a:lnTo>
                <a:lnTo>
                  <a:pt x="3650108" y="325120"/>
                </a:lnTo>
                <a:lnTo>
                  <a:pt x="3648248" y="323850"/>
                </a:lnTo>
                <a:lnTo>
                  <a:pt x="3674328" y="323850"/>
                </a:lnTo>
                <a:lnTo>
                  <a:pt x="3673745" y="325120"/>
                </a:lnTo>
                <a:lnTo>
                  <a:pt x="3674158" y="326390"/>
                </a:lnTo>
                <a:close/>
              </a:path>
              <a:path w="4096384" h="836930">
                <a:moveTo>
                  <a:pt x="3728885" y="325120"/>
                </a:moveTo>
                <a:lnTo>
                  <a:pt x="3728211" y="323850"/>
                </a:lnTo>
                <a:lnTo>
                  <a:pt x="3729042" y="323850"/>
                </a:lnTo>
                <a:lnTo>
                  <a:pt x="3728885" y="325120"/>
                </a:lnTo>
                <a:close/>
              </a:path>
              <a:path w="4096384" h="836930">
                <a:moveTo>
                  <a:pt x="3754206" y="325120"/>
                </a:moveTo>
                <a:lnTo>
                  <a:pt x="3728885" y="325120"/>
                </a:lnTo>
                <a:lnTo>
                  <a:pt x="3729042" y="323850"/>
                </a:lnTo>
                <a:lnTo>
                  <a:pt x="3753682" y="323850"/>
                </a:lnTo>
                <a:lnTo>
                  <a:pt x="3754206" y="325120"/>
                </a:lnTo>
                <a:close/>
              </a:path>
              <a:path w="4096384" h="836930">
                <a:moveTo>
                  <a:pt x="3864328" y="326390"/>
                </a:moveTo>
                <a:lnTo>
                  <a:pt x="3862311" y="326390"/>
                </a:lnTo>
                <a:lnTo>
                  <a:pt x="3862154" y="325120"/>
                </a:lnTo>
                <a:lnTo>
                  <a:pt x="3863653" y="323850"/>
                </a:lnTo>
                <a:lnTo>
                  <a:pt x="3866345" y="323850"/>
                </a:lnTo>
                <a:lnTo>
                  <a:pt x="3866464" y="324816"/>
                </a:lnTo>
                <a:lnTo>
                  <a:pt x="3866447" y="325151"/>
                </a:lnTo>
                <a:lnTo>
                  <a:pt x="3864328" y="326390"/>
                </a:lnTo>
                <a:close/>
              </a:path>
              <a:path w="4096384" h="836930">
                <a:moveTo>
                  <a:pt x="3880476" y="332740"/>
                </a:moveTo>
                <a:lnTo>
                  <a:pt x="3844704" y="332740"/>
                </a:lnTo>
                <a:lnTo>
                  <a:pt x="3843361" y="331470"/>
                </a:lnTo>
                <a:lnTo>
                  <a:pt x="3832485" y="331470"/>
                </a:lnTo>
                <a:lnTo>
                  <a:pt x="3834817" y="326390"/>
                </a:lnTo>
                <a:lnTo>
                  <a:pt x="3864328" y="326390"/>
                </a:lnTo>
                <a:lnTo>
                  <a:pt x="3866447" y="325151"/>
                </a:lnTo>
                <a:lnTo>
                  <a:pt x="3866464" y="324816"/>
                </a:lnTo>
                <a:lnTo>
                  <a:pt x="3866345" y="323850"/>
                </a:lnTo>
                <a:lnTo>
                  <a:pt x="3875139" y="323850"/>
                </a:lnTo>
                <a:lnTo>
                  <a:pt x="3873881" y="330200"/>
                </a:lnTo>
                <a:lnTo>
                  <a:pt x="3880936" y="330200"/>
                </a:lnTo>
                <a:lnTo>
                  <a:pt x="3880476" y="332740"/>
                </a:lnTo>
                <a:close/>
              </a:path>
              <a:path w="4096384" h="836930">
                <a:moveTo>
                  <a:pt x="3880748" y="334280"/>
                </a:moveTo>
                <a:lnTo>
                  <a:pt x="3880246" y="334010"/>
                </a:lnTo>
                <a:lnTo>
                  <a:pt x="3882086" y="323850"/>
                </a:lnTo>
                <a:lnTo>
                  <a:pt x="3885032" y="330020"/>
                </a:lnTo>
                <a:lnTo>
                  <a:pt x="3885847" y="332446"/>
                </a:lnTo>
                <a:lnTo>
                  <a:pt x="3885782" y="332861"/>
                </a:lnTo>
                <a:lnTo>
                  <a:pt x="3884273" y="334010"/>
                </a:lnTo>
                <a:lnTo>
                  <a:pt x="3881261" y="334010"/>
                </a:lnTo>
                <a:lnTo>
                  <a:pt x="3880748" y="334280"/>
                </a:lnTo>
                <a:close/>
              </a:path>
              <a:path w="4096384" h="836930">
                <a:moveTo>
                  <a:pt x="3937788" y="340360"/>
                </a:moveTo>
                <a:lnTo>
                  <a:pt x="3931378" y="340360"/>
                </a:lnTo>
                <a:lnTo>
                  <a:pt x="3931860" y="339443"/>
                </a:lnTo>
                <a:lnTo>
                  <a:pt x="3931968" y="338894"/>
                </a:lnTo>
                <a:lnTo>
                  <a:pt x="3931038" y="336550"/>
                </a:lnTo>
                <a:lnTo>
                  <a:pt x="3929538" y="335280"/>
                </a:lnTo>
                <a:lnTo>
                  <a:pt x="3882603" y="335280"/>
                </a:lnTo>
                <a:lnTo>
                  <a:pt x="3885782" y="332861"/>
                </a:lnTo>
                <a:lnTo>
                  <a:pt x="3885847" y="332446"/>
                </a:lnTo>
                <a:lnTo>
                  <a:pt x="3885151" y="330303"/>
                </a:lnTo>
                <a:lnTo>
                  <a:pt x="3882086" y="323850"/>
                </a:lnTo>
                <a:lnTo>
                  <a:pt x="3887625" y="323850"/>
                </a:lnTo>
                <a:lnTo>
                  <a:pt x="3890473" y="327660"/>
                </a:lnTo>
                <a:lnTo>
                  <a:pt x="4004459" y="327660"/>
                </a:lnTo>
                <a:lnTo>
                  <a:pt x="4003951" y="328930"/>
                </a:lnTo>
                <a:lnTo>
                  <a:pt x="3950144" y="328930"/>
                </a:lnTo>
                <a:lnTo>
                  <a:pt x="3949807" y="330200"/>
                </a:lnTo>
                <a:lnTo>
                  <a:pt x="3896687" y="330200"/>
                </a:lnTo>
                <a:lnTo>
                  <a:pt x="3895751" y="331379"/>
                </a:lnTo>
                <a:lnTo>
                  <a:pt x="3895830" y="332740"/>
                </a:lnTo>
                <a:lnTo>
                  <a:pt x="3950066" y="332740"/>
                </a:lnTo>
                <a:lnTo>
                  <a:pt x="3950661" y="334010"/>
                </a:lnTo>
                <a:lnTo>
                  <a:pt x="4012216" y="334010"/>
                </a:lnTo>
                <a:lnTo>
                  <a:pt x="4008939" y="336550"/>
                </a:lnTo>
                <a:lnTo>
                  <a:pt x="3997263" y="336550"/>
                </a:lnTo>
                <a:lnTo>
                  <a:pt x="3996248" y="337820"/>
                </a:lnTo>
                <a:lnTo>
                  <a:pt x="3939425" y="337820"/>
                </a:lnTo>
                <a:lnTo>
                  <a:pt x="3937788" y="340360"/>
                </a:lnTo>
                <a:close/>
              </a:path>
              <a:path w="4096384" h="836930">
                <a:moveTo>
                  <a:pt x="3971268" y="325120"/>
                </a:moveTo>
                <a:lnTo>
                  <a:pt x="3970259" y="325120"/>
                </a:lnTo>
                <a:lnTo>
                  <a:pt x="3970259" y="323850"/>
                </a:lnTo>
                <a:lnTo>
                  <a:pt x="3971268" y="325120"/>
                </a:lnTo>
                <a:close/>
              </a:path>
              <a:path w="4096384" h="836930">
                <a:moveTo>
                  <a:pt x="3982838" y="325120"/>
                </a:moveTo>
                <a:lnTo>
                  <a:pt x="3971268" y="325120"/>
                </a:lnTo>
                <a:lnTo>
                  <a:pt x="3970259" y="323850"/>
                </a:lnTo>
                <a:lnTo>
                  <a:pt x="3984432" y="323850"/>
                </a:lnTo>
                <a:lnTo>
                  <a:pt x="3982838" y="325120"/>
                </a:lnTo>
                <a:close/>
              </a:path>
              <a:path w="4096384" h="836930">
                <a:moveTo>
                  <a:pt x="1387156" y="327660"/>
                </a:moveTo>
                <a:lnTo>
                  <a:pt x="1383129" y="327660"/>
                </a:lnTo>
                <a:lnTo>
                  <a:pt x="1385644" y="325120"/>
                </a:lnTo>
                <a:lnTo>
                  <a:pt x="1387156" y="324079"/>
                </a:lnTo>
                <a:lnTo>
                  <a:pt x="1387156" y="327660"/>
                </a:lnTo>
                <a:close/>
              </a:path>
              <a:path w="4096384" h="836930">
                <a:moveTo>
                  <a:pt x="3210595" y="330408"/>
                </a:moveTo>
                <a:lnTo>
                  <a:pt x="3210563" y="328896"/>
                </a:lnTo>
                <a:lnTo>
                  <a:pt x="3209403" y="327660"/>
                </a:lnTo>
                <a:lnTo>
                  <a:pt x="3203706" y="327660"/>
                </a:lnTo>
                <a:lnTo>
                  <a:pt x="3204217" y="325151"/>
                </a:lnTo>
                <a:lnTo>
                  <a:pt x="3204564" y="324239"/>
                </a:lnTo>
                <a:lnTo>
                  <a:pt x="3204564" y="326390"/>
                </a:lnTo>
                <a:lnTo>
                  <a:pt x="3212340" y="326390"/>
                </a:lnTo>
                <a:lnTo>
                  <a:pt x="3214268" y="328930"/>
                </a:lnTo>
                <a:lnTo>
                  <a:pt x="3220639" y="328930"/>
                </a:lnTo>
                <a:lnTo>
                  <a:pt x="3221156" y="330200"/>
                </a:lnTo>
                <a:lnTo>
                  <a:pt x="3210745" y="330200"/>
                </a:lnTo>
                <a:lnTo>
                  <a:pt x="3210595" y="330408"/>
                </a:lnTo>
                <a:close/>
              </a:path>
              <a:path w="4096384" h="836930">
                <a:moveTo>
                  <a:pt x="154604" y="336550"/>
                </a:moveTo>
                <a:lnTo>
                  <a:pt x="148397" y="336550"/>
                </a:lnTo>
                <a:lnTo>
                  <a:pt x="150577" y="327660"/>
                </a:lnTo>
                <a:lnTo>
                  <a:pt x="151642" y="324433"/>
                </a:lnTo>
                <a:lnTo>
                  <a:pt x="152424" y="327660"/>
                </a:lnTo>
                <a:lnTo>
                  <a:pt x="268085" y="327660"/>
                </a:lnTo>
                <a:lnTo>
                  <a:pt x="266743" y="328930"/>
                </a:lnTo>
                <a:lnTo>
                  <a:pt x="160483" y="328932"/>
                </a:lnTo>
                <a:lnTo>
                  <a:pt x="156898" y="330200"/>
                </a:lnTo>
                <a:lnTo>
                  <a:pt x="159797" y="331470"/>
                </a:lnTo>
                <a:lnTo>
                  <a:pt x="154604" y="331470"/>
                </a:lnTo>
                <a:lnTo>
                  <a:pt x="154604" y="336550"/>
                </a:lnTo>
                <a:close/>
              </a:path>
              <a:path w="4096384" h="836930">
                <a:moveTo>
                  <a:pt x="3372000" y="331470"/>
                </a:moveTo>
                <a:lnTo>
                  <a:pt x="3369826" y="331470"/>
                </a:lnTo>
                <a:lnTo>
                  <a:pt x="3369964" y="330946"/>
                </a:lnTo>
                <a:lnTo>
                  <a:pt x="3370065" y="330020"/>
                </a:lnTo>
                <a:lnTo>
                  <a:pt x="3368818" y="327660"/>
                </a:lnTo>
                <a:lnTo>
                  <a:pt x="3361621" y="327660"/>
                </a:lnTo>
                <a:lnTo>
                  <a:pt x="3362296" y="326390"/>
                </a:lnTo>
                <a:lnTo>
                  <a:pt x="3362775" y="325151"/>
                </a:lnTo>
                <a:lnTo>
                  <a:pt x="3362960" y="324461"/>
                </a:lnTo>
                <a:lnTo>
                  <a:pt x="3365635" y="326390"/>
                </a:lnTo>
                <a:lnTo>
                  <a:pt x="3378938" y="326390"/>
                </a:lnTo>
                <a:lnTo>
                  <a:pt x="3380388" y="328930"/>
                </a:lnTo>
                <a:lnTo>
                  <a:pt x="3374172" y="328932"/>
                </a:lnTo>
                <a:lnTo>
                  <a:pt x="3372000" y="331470"/>
                </a:lnTo>
                <a:close/>
              </a:path>
              <a:path w="4096384" h="836930">
                <a:moveTo>
                  <a:pt x="1740506" y="339090"/>
                </a:moveTo>
                <a:lnTo>
                  <a:pt x="1730581" y="331695"/>
                </a:lnTo>
                <a:lnTo>
                  <a:pt x="1730553" y="330946"/>
                </a:lnTo>
                <a:lnTo>
                  <a:pt x="1730864" y="330355"/>
                </a:lnTo>
                <a:lnTo>
                  <a:pt x="1730985" y="330020"/>
                </a:lnTo>
                <a:lnTo>
                  <a:pt x="1732207" y="324486"/>
                </a:lnTo>
                <a:lnTo>
                  <a:pt x="1735172" y="325384"/>
                </a:lnTo>
                <a:lnTo>
                  <a:pt x="1741841" y="332740"/>
                </a:lnTo>
                <a:lnTo>
                  <a:pt x="1740506" y="339090"/>
                </a:lnTo>
                <a:close/>
              </a:path>
              <a:path w="4096384" h="836930">
                <a:moveTo>
                  <a:pt x="3199293" y="335649"/>
                </a:moveTo>
                <a:lnTo>
                  <a:pt x="3194336" y="331470"/>
                </a:lnTo>
                <a:lnTo>
                  <a:pt x="3188954" y="331470"/>
                </a:lnTo>
                <a:lnTo>
                  <a:pt x="3198606" y="324561"/>
                </a:lnTo>
                <a:lnTo>
                  <a:pt x="3198490" y="324816"/>
                </a:lnTo>
                <a:lnTo>
                  <a:pt x="3198418" y="325151"/>
                </a:lnTo>
                <a:lnTo>
                  <a:pt x="3201375" y="326554"/>
                </a:lnTo>
                <a:lnTo>
                  <a:pt x="3201499" y="332118"/>
                </a:lnTo>
                <a:lnTo>
                  <a:pt x="3201505" y="333143"/>
                </a:lnTo>
                <a:lnTo>
                  <a:pt x="3199387" y="335251"/>
                </a:lnTo>
                <a:lnTo>
                  <a:pt x="3199293" y="335649"/>
                </a:lnTo>
                <a:close/>
              </a:path>
              <a:path w="4096384" h="836930">
                <a:moveTo>
                  <a:pt x="2173900" y="325297"/>
                </a:moveTo>
                <a:lnTo>
                  <a:pt x="2173313" y="325120"/>
                </a:lnTo>
                <a:lnTo>
                  <a:pt x="2173860" y="324602"/>
                </a:lnTo>
                <a:lnTo>
                  <a:pt x="2173900" y="325297"/>
                </a:lnTo>
                <a:close/>
              </a:path>
              <a:path w="4096384" h="836930">
                <a:moveTo>
                  <a:pt x="1571538" y="326390"/>
                </a:moveTo>
                <a:lnTo>
                  <a:pt x="1558625" y="326390"/>
                </a:lnTo>
                <a:lnTo>
                  <a:pt x="1560997" y="324622"/>
                </a:lnTo>
                <a:lnTo>
                  <a:pt x="1560472" y="325120"/>
                </a:lnTo>
                <a:lnTo>
                  <a:pt x="1571328" y="325120"/>
                </a:lnTo>
                <a:lnTo>
                  <a:pt x="1571538" y="326390"/>
                </a:lnTo>
                <a:close/>
              </a:path>
              <a:path w="4096384" h="836930">
                <a:moveTo>
                  <a:pt x="1397043" y="325120"/>
                </a:moveTo>
                <a:lnTo>
                  <a:pt x="1396877" y="325120"/>
                </a:lnTo>
                <a:lnTo>
                  <a:pt x="1397037" y="324816"/>
                </a:lnTo>
                <a:lnTo>
                  <a:pt x="1397043" y="325120"/>
                </a:lnTo>
                <a:close/>
              </a:path>
              <a:path w="4096384" h="836930">
                <a:moveTo>
                  <a:pt x="35924" y="337820"/>
                </a:moveTo>
                <a:lnTo>
                  <a:pt x="30992" y="337820"/>
                </a:lnTo>
                <a:lnTo>
                  <a:pt x="32527" y="332740"/>
                </a:lnTo>
                <a:lnTo>
                  <a:pt x="36513" y="327660"/>
                </a:lnTo>
                <a:lnTo>
                  <a:pt x="40278" y="325120"/>
                </a:lnTo>
                <a:lnTo>
                  <a:pt x="43127" y="325703"/>
                </a:lnTo>
                <a:lnTo>
                  <a:pt x="43004" y="330153"/>
                </a:lnTo>
                <a:lnTo>
                  <a:pt x="35924" y="337820"/>
                </a:lnTo>
                <a:close/>
              </a:path>
              <a:path w="4096384" h="836930">
                <a:moveTo>
                  <a:pt x="43127" y="325703"/>
                </a:moveTo>
                <a:lnTo>
                  <a:pt x="40278" y="325120"/>
                </a:lnTo>
                <a:lnTo>
                  <a:pt x="43127" y="325120"/>
                </a:lnTo>
                <a:lnTo>
                  <a:pt x="43127" y="325703"/>
                </a:lnTo>
                <a:close/>
              </a:path>
              <a:path w="4096384" h="836930">
                <a:moveTo>
                  <a:pt x="118558" y="335280"/>
                </a:moveTo>
                <a:lnTo>
                  <a:pt x="117921" y="329221"/>
                </a:lnTo>
                <a:lnTo>
                  <a:pt x="117222" y="325120"/>
                </a:lnTo>
                <a:lnTo>
                  <a:pt x="122081" y="327660"/>
                </a:lnTo>
                <a:lnTo>
                  <a:pt x="123089" y="327660"/>
                </a:lnTo>
                <a:lnTo>
                  <a:pt x="118558" y="335280"/>
                </a:lnTo>
                <a:close/>
              </a:path>
              <a:path w="4096384" h="836930">
                <a:moveTo>
                  <a:pt x="137338" y="332740"/>
                </a:moveTo>
                <a:lnTo>
                  <a:pt x="133645" y="331470"/>
                </a:lnTo>
                <a:lnTo>
                  <a:pt x="131130" y="331470"/>
                </a:lnTo>
                <a:lnTo>
                  <a:pt x="131805" y="327660"/>
                </a:lnTo>
                <a:lnTo>
                  <a:pt x="133147" y="327660"/>
                </a:lnTo>
                <a:lnTo>
                  <a:pt x="135995" y="325120"/>
                </a:lnTo>
                <a:lnTo>
                  <a:pt x="137338" y="332740"/>
                </a:lnTo>
                <a:close/>
              </a:path>
              <a:path w="4096384" h="836930">
                <a:moveTo>
                  <a:pt x="350386" y="332740"/>
                </a:moveTo>
                <a:lnTo>
                  <a:pt x="348205" y="325120"/>
                </a:lnTo>
                <a:lnTo>
                  <a:pt x="349155" y="327513"/>
                </a:lnTo>
                <a:lnTo>
                  <a:pt x="349272" y="327914"/>
                </a:lnTo>
                <a:lnTo>
                  <a:pt x="350386" y="332740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50386" y="332740"/>
                </a:lnTo>
                <a:lnTo>
                  <a:pt x="349272" y="327914"/>
                </a:lnTo>
                <a:lnTo>
                  <a:pt x="349155" y="327513"/>
                </a:lnTo>
                <a:lnTo>
                  <a:pt x="348205" y="325120"/>
                </a:lnTo>
                <a:lnTo>
                  <a:pt x="360016" y="32512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403122" y="345440"/>
                </a:moveTo>
                <a:lnTo>
                  <a:pt x="367823" y="345440"/>
                </a:lnTo>
                <a:lnTo>
                  <a:pt x="377880" y="342900"/>
                </a:lnTo>
                <a:lnTo>
                  <a:pt x="381567" y="341630"/>
                </a:lnTo>
                <a:lnTo>
                  <a:pt x="384940" y="335251"/>
                </a:lnTo>
                <a:lnTo>
                  <a:pt x="386671" y="332861"/>
                </a:lnTo>
                <a:lnTo>
                  <a:pt x="386728" y="332571"/>
                </a:lnTo>
                <a:lnTo>
                  <a:pt x="385587" y="326390"/>
                </a:lnTo>
                <a:lnTo>
                  <a:pt x="387638" y="326381"/>
                </a:lnTo>
                <a:lnTo>
                  <a:pt x="392966" y="325120"/>
                </a:lnTo>
                <a:lnTo>
                  <a:pt x="392461" y="328932"/>
                </a:lnTo>
                <a:lnTo>
                  <a:pt x="390956" y="331470"/>
                </a:lnTo>
                <a:lnTo>
                  <a:pt x="389110" y="332740"/>
                </a:lnTo>
                <a:lnTo>
                  <a:pt x="395147" y="332740"/>
                </a:lnTo>
                <a:lnTo>
                  <a:pt x="394660" y="333965"/>
                </a:lnTo>
                <a:lnTo>
                  <a:pt x="394786" y="334280"/>
                </a:lnTo>
                <a:lnTo>
                  <a:pt x="395985" y="336550"/>
                </a:lnTo>
                <a:lnTo>
                  <a:pt x="398663" y="337820"/>
                </a:lnTo>
                <a:lnTo>
                  <a:pt x="417947" y="337820"/>
                </a:lnTo>
                <a:lnTo>
                  <a:pt x="414369" y="340360"/>
                </a:lnTo>
                <a:lnTo>
                  <a:pt x="403044" y="340360"/>
                </a:lnTo>
                <a:lnTo>
                  <a:pt x="400844" y="341630"/>
                </a:lnTo>
                <a:lnTo>
                  <a:pt x="400892" y="342953"/>
                </a:lnTo>
                <a:lnTo>
                  <a:pt x="403122" y="34544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507747" y="327797"/>
                </a:lnTo>
                <a:lnTo>
                  <a:pt x="507647" y="327454"/>
                </a:lnTo>
                <a:lnTo>
                  <a:pt x="507768" y="326554"/>
                </a:lnTo>
                <a:lnTo>
                  <a:pt x="507889" y="326339"/>
                </a:lnTo>
                <a:lnTo>
                  <a:pt x="510304" y="325120"/>
                </a:lnTo>
                <a:lnTo>
                  <a:pt x="513040" y="326339"/>
                </a:lnTo>
                <a:lnTo>
                  <a:pt x="512921" y="327711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578861" y="330200"/>
                </a:moveTo>
                <a:lnTo>
                  <a:pt x="509970" y="330200"/>
                </a:lnTo>
                <a:lnTo>
                  <a:pt x="512921" y="327711"/>
                </a:lnTo>
                <a:lnTo>
                  <a:pt x="513040" y="326339"/>
                </a:lnTo>
                <a:lnTo>
                  <a:pt x="510304" y="325120"/>
                </a:lnTo>
                <a:lnTo>
                  <a:pt x="578861" y="325120"/>
                </a:lnTo>
                <a:lnTo>
                  <a:pt x="578861" y="330200"/>
                </a:lnTo>
                <a:close/>
              </a:path>
              <a:path w="4096384" h="836930">
                <a:moveTo>
                  <a:pt x="886958" y="347980"/>
                </a:moveTo>
                <a:lnTo>
                  <a:pt x="883466" y="340426"/>
                </a:lnTo>
                <a:lnTo>
                  <a:pt x="883342" y="340241"/>
                </a:lnTo>
                <a:lnTo>
                  <a:pt x="882433" y="339090"/>
                </a:lnTo>
                <a:lnTo>
                  <a:pt x="888634" y="339090"/>
                </a:lnTo>
                <a:lnTo>
                  <a:pt x="891652" y="334010"/>
                </a:lnTo>
                <a:lnTo>
                  <a:pt x="896511" y="331470"/>
                </a:lnTo>
                <a:lnTo>
                  <a:pt x="896851" y="330408"/>
                </a:lnTo>
                <a:lnTo>
                  <a:pt x="896951" y="330153"/>
                </a:lnTo>
                <a:lnTo>
                  <a:pt x="899635" y="326390"/>
                </a:lnTo>
                <a:lnTo>
                  <a:pt x="902383" y="325120"/>
                </a:lnTo>
                <a:lnTo>
                  <a:pt x="902810" y="327294"/>
                </a:lnTo>
                <a:lnTo>
                  <a:pt x="902714" y="328569"/>
                </a:lnTo>
                <a:lnTo>
                  <a:pt x="901710" y="334010"/>
                </a:lnTo>
                <a:lnTo>
                  <a:pt x="892654" y="336550"/>
                </a:lnTo>
                <a:lnTo>
                  <a:pt x="889069" y="343539"/>
                </a:lnTo>
                <a:lnTo>
                  <a:pt x="886958" y="347980"/>
                </a:lnTo>
                <a:close/>
              </a:path>
              <a:path w="4096384" h="836930">
                <a:moveTo>
                  <a:pt x="1248027" y="331470"/>
                </a:moveTo>
                <a:lnTo>
                  <a:pt x="1246351" y="325120"/>
                </a:lnTo>
                <a:lnTo>
                  <a:pt x="1251209" y="325120"/>
                </a:lnTo>
                <a:lnTo>
                  <a:pt x="1251543" y="330200"/>
                </a:lnTo>
                <a:lnTo>
                  <a:pt x="1248027" y="33147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60434" y="328932"/>
                </a:lnTo>
                <a:lnTo>
                  <a:pt x="1262105" y="327660"/>
                </a:lnTo>
                <a:lnTo>
                  <a:pt x="1263951" y="325120"/>
                </a:lnTo>
                <a:lnTo>
                  <a:pt x="1265287" y="326390"/>
                </a:lnTo>
                <a:lnTo>
                  <a:pt x="1266179" y="327513"/>
                </a:lnTo>
                <a:lnTo>
                  <a:pt x="1266302" y="327711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80681" y="337820"/>
                </a:moveTo>
                <a:lnTo>
                  <a:pt x="1271675" y="337820"/>
                </a:lnTo>
                <a:lnTo>
                  <a:pt x="1272691" y="335598"/>
                </a:lnTo>
                <a:lnTo>
                  <a:pt x="1272811" y="335251"/>
                </a:lnTo>
                <a:lnTo>
                  <a:pt x="1271198" y="333426"/>
                </a:lnTo>
                <a:lnTo>
                  <a:pt x="1270656" y="332740"/>
                </a:lnTo>
                <a:lnTo>
                  <a:pt x="1269484" y="331470"/>
                </a:lnTo>
                <a:lnTo>
                  <a:pt x="1266800" y="331470"/>
                </a:lnTo>
                <a:lnTo>
                  <a:pt x="1266302" y="327711"/>
                </a:lnTo>
                <a:lnTo>
                  <a:pt x="1265235" y="326339"/>
                </a:lnTo>
                <a:lnTo>
                  <a:pt x="1263951" y="325120"/>
                </a:lnTo>
                <a:lnTo>
                  <a:pt x="1281552" y="325120"/>
                </a:lnTo>
                <a:lnTo>
                  <a:pt x="1278200" y="326390"/>
                </a:lnTo>
                <a:lnTo>
                  <a:pt x="1275011" y="326390"/>
                </a:lnTo>
                <a:lnTo>
                  <a:pt x="1273974" y="327513"/>
                </a:lnTo>
                <a:lnTo>
                  <a:pt x="1274080" y="328569"/>
                </a:lnTo>
                <a:lnTo>
                  <a:pt x="1274501" y="330153"/>
                </a:lnTo>
                <a:lnTo>
                  <a:pt x="1278363" y="335280"/>
                </a:lnTo>
                <a:lnTo>
                  <a:pt x="1280413" y="335280"/>
                </a:lnTo>
                <a:lnTo>
                  <a:pt x="1280681" y="337820"/>
                </a:lnTo>
                <a:close/>
              </a:path>
              <a:path w="4096384" h="836930">
                <a:moveTo>
                  <a:pt x="1278363" y="335280"/>
                </a:moveTo>
                <a:lnTo>
                  <a:pt x="1274592" y="330303"/>
                </a:lnTo>
                <a:lnTo>
                  <a:pt x="1274501" y="330153"/>
                </a:lnTo>
                <a:lnTo>
                  <a:pt x="1273839" y="327660"/>
                </a:lnTo>
                <a:lnTo>
                  <a:pt x="1275011" y="326390"/>
                </a:lnTo>
                <a:lnTo>
                  <a:pt x="1278221" y="326381"/>
                </a:lnTo>
                <a:lnTo>
                  <a:pt x="1281552" y="325120"/>
                </a:lnTo>
                <a:lnTo>
                  <a:pt x="1278363" y="335280"/>
                </a:lnTo>
                <a:close/>
              </a:path>
              <a:path w="4096384" h="836930">
                <a:moveTo>
                  <a:pt x="1300829" y="336550"/>
                </a:moveTo>
                <a:lnTo>
                  <a:pt x="1302001" y="325120"/>
                </a:lnTo>
                <a:lnTo>
                  <a:pt x="1303343" y="328930"/>
                </a:lnTo>
                <a:lnTo>
                  <a:pt x="1306697" y="328930"/>
                </a:lnTo>
                <a:lnTo>
                  <a:pt x="1300829" y="336550"/>
                </a:lnTo>
                <a:close/>
              </a:path>
              <a:path w="4096384" h="836930">
                <a:moveTo>
                  <a:pt x="1303343" y="328930"/>
                </a:moveTo>
                <a:lnTo>
                  <a:pt x="1302001" y="325120"/>
                </a:lnTo>
                <a:lnTo>
                  <a:pt x="1309714" y="325120"/>
                </a:lnTo>
                <a:lnTo>
                  <a:pt x="1303343" y="328930"/>
                </a:lnTo>
                <a:close/>
              </a:path>
              <a:path w="4096384" h="836930">
                <a:moveTo>
                  <a:pt x="1306697" y="328930"/>
                </a:moveTo>
                <a:lnTo>
                  <a:pt x="1303343" y="328930"/>
                </a:lnTo>
                <a:lnTo>
                  <a:pt x="1309714" y="325120"/>
                </a:lnTo>
                <a:lnTo>
                  <a:pt x="1306697" y="328930"/>
                </a:lnTo>
                <a:close/>
              </a:path>
              <a:path w="4096384" h="836930">
                <a:moveTo>
                  <a:pt x="1304130" y="336550"/>
                </a:moveTo>
                <a:lnTo>
                  <a:pt x="1300829" y="336550"/>
                </a:lnTo>
                <a:lnTo>
                  <a:pt x="1309714" y="325120"/>
                </a:lnTo>
                <a:lnTo>
                  <a:pt x="1314970" y="325120"/>
                </a:lnTo>
                <a:lnTo>
                  <a:pt x="1311892" y="328932"/>
                </a:lnTo>
                <a:lnTo>
                  <a:pt x="1312585" y="329352"/>
                </a:lnTo>
                <a:lnTo>
                  <a:pt x="1308202" y="335280"/>
                </a:lnTo>
                <a:lnTo>
                  <a:pt x="1305183" y="335280"/>
                </a:lnTo>
                <a:lnTo>
                  <a:pt x="1304130" y="336550"/>
                </a:lnTo>
                <a:close/>
              </a:path>
              <a:path w="4096384" h="836930">
                <a:moveTo>
                  <a:pt x="1323125" y="325717"/>
                </a:moveTo>
                <a:lnTo>
                  <a:pt x="1323125" y="325120"/>
                </a:lnTo>
                <a:lnTo>
                  <a:pt x="1323125" y="325717"/>
                </a:lnTo>
                <a:close/>
              </a:path>
              <a:path w="4096384" h="836930">
                <a:moveTo>
                  <a:pt x="1323269" y="325260"/>
                </a:moveTo>
                <a:lnTo>
                  <a:pt x="1323125" y="325120"/>
                </a:lnTo>
                <a:lnTo>
                  <a:pt x="1323314" y="325120"/>
                </a:lnTo>
                <a:lnTo>
                  <a:pt x="1323269" y="325260"/>
                </a:lnTo>
                <a:close/>
              </a:path>
              <a:path w="4096384" h="836930">
                <a:moveTo>
                  <a:pt x="1397377" y="332740"/>
                </a:moveTo>
                <a:lnTo>
                  <a:pt x="1395430" y="328190"/>
                </a:lnTo>
                <a:lnTo>
                  <a:pt x="1395319" y="327513"/>
                </a:lnTo>
                <a:lnTo>
                  <a:pt x="1396232" y="326339"/>
                </a:lnTo>
                <a:lnTo>
                  <a:pt x="1396877" y="325120"/>
                </a:lnTo>
                <a:lnTo>
                  <a:pt x="1399153" y="325795"/>
                </a:lnTo>
                <a:lnTo>
                  <a:pt x="1401736" y="328932"/>
                </a:lnTo>
                <a:lnTo>
                  <a:pt x="1399224" y="331470"/>
                </a:lnTo>
                <a:lnTo>
                  <a:pt x="1397377" y="332740"/>
                </a:lnTo>
                <a:close/>
              </a:path>
              <a:path w="4096384" h="836930">
                <a:moveTo>
                  <a:pt x="1638634" y="332740"/>
                </a:moveTo>
                <a:lnTo>
                  <a:pt x="1621655" y="332740"/>
                </a:lnTo>
                <a:lnTo>
                  <a:pt x="1633559" y="328930"/>
                </a:lnTo>
                <a:lnTo>
                  <a:pt x="1635399" y="328930"/>
                </a:lnTo>
                <a:lnTo>
                  <a:pt x="1634895" y="325120"/>
                </a:lnTo>
                <a:lnTo>
                  <a:pt x="1644959" y="325120"/>
                </a:lnTo>
                <a:lnTo>
                  <a:pt x="1638634" y="33274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896731" y="326390"/>
                </a:lnTo>
                <a:lnTo>
                  <a:pt x="1899750" y="325120"/>
                </a:lnTo>
                <a:lnTo>
                  <a:pt x="1946685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4735" y="334010"/>
                </a:moveTo>
                <a:lnTo>
                  <a:pt x="1982220" y="331470"/>
                </a:lnTo>
                <a:lnTo>
                  <a:pt x="1982220" y="325120"/>
                </a:lnTo>
                <a:lnTo>
                  <a:pt x="1990936" y="332740"/>
                </a:lnTo>
                <a:lnTo>
                  <a:pt x="1984735" y="334010"/>
                </a:lnTo>
                <a:close/>
              </a:path>
              <a:path w="4096384" h="836930">
                <a:moveTo>
                  <a:pt x="2011051" y="334010"/>
                </a:moveTo>
                <a:lnTo>
                  <a:pt x="1984735" y="334010"/>
                </a:lnTo>
                <a:lnTo>
                  <a:pt x="1990936" y="332740"/>
                </a:lnTo>
                <a:lnTo>
                  <a:pt x="1982220" y="325120"/>
                </a:lnTo>
                <a:lnTo>
                  <a:pt x="2000829" y="325120"/>
                </a:lnTo>
                <a:lnTo>
                  <a:pt x="1990936" y="331470"/>
                </a:lnTo>
                <a:lnTo>
                  <a:pt x="1997477" y="332740"/>
                </a:lnTo>
                <a:lnTo>
                  <a:pt x="2010549" y="332740"/>
                </a:lnTo>
                <a:lnTo>
                  <a:pt x="2011051" y="334010"/>
                </a:lnTo>
                <a:close/>
              </a:path>
              <a:path w="4096384" h="836930">
                <a:moveTo>
                  <a:pt x="2000659" y="332740"/>
                </a:moveTo>
                <a:lnTo>
                  <a:pt x="1997477" y="332740"/>
                </a:lnTo>
                <a:lnTo>
                  <a:pt x="1990936" y="331470"/>
                </a:lnTo>
                <a:lnTo>
                  <a:pt x="2000829" y="325120"/>
                </a:lnTo>
                <a:lnTo>
                  <a:pt x="2000712" y="331952"/>
                </a:lnTo>
                <a:lnTo>
                  <a:pt x="2000659" y="332740"/>
                </a:lnTo>
                <a:close/>
              </a:path>
              <a:path w="4096384" h="836930">
                <a:moveTo>
                  <a:pt x="3051180" y="334010"/>
                </a:moveTo>
                <a:lnTo>
                  <a:pt x="3040769" y="334010"/>
                </a:lnTo>
                <a:lnTo>
                  <a:pt x="3045300" y="328930"/>
                </a:lnTo>
                <a:lnTo>
                  <a:pt x="3045143" y="328930"/>
                </a:lnTo>
                <a:lnTo>
                  <a:pt x="3044475" y="325120"/>
                </a:lnTo>
                <a:lnTo>
                  <a:pt x="3053729" y="332799"/>
                </a:lnTo>
                <a:lnTo>
                  <a:pt x="3051180" y="334010"/>
                </a:lnTo>
                <a:close/>
              </a:path>
              <a:path w="4096384" h="836930">
                <a:moveTo>
                  <a:pt x="3053786" y="332846"/>
                </a:moveTo>
                <a:lnTo>
                  <a:pt x="3044475" y="325120"/>
                </a:lnTo>
                <a:lnTo>
                  <a:pt x="3049997" y="325120"/>
                </a:lnTo>
                <a:lnTo>
                  <a:pt x="3048823" y="326390"/>
                </a:lnTo>
                <a:lnTo>
                  <a:pt x="3090736" y="326390"/>
                </a:lnTo>
                <a:lnTo>
                  <a:pt x="3087215" y="328930"/>
                </a:lnTo>
                <a:lnTo>
                  <a:pt x="3077994" y="328932"/>
                </a:lnTo>
                <a:lnTo>
                  <a:pt x="3074556" y="330200"/>
                </a:lnTo>
                <a:lnTo>
                  <a:pt x="3061434" y="330200"/>
                </a:lnTo>
                <a:lnTo>
                  <a:pt x="3056870" y="331470"/>
                </a:lnTo>
                <a:lnTo>
                  <a:pt x="3053786" y="332846"/>
                </a:lnTo>
                <a:close/>
              </a:path>
              <a:path w="4096384" h="836930">
                <a:moveTo>
                  <a:pt x="3378938" y="326390"/>
                </a:moveTo>
                <a:lnTo>
                  <a:pt x="3377022" y="326390"/>
                </a:lnTo>
                <a:lnTo>
                  <a:pt x="3378214" y="325120"/>
                </a:lnTo>
                <a:lnTo>
                  <a:pt x="3378938" y="326390"/>
                </a:lnTo>
                <a:close/>
              </a:path>
              <a:path w="4096384" h="836930">
                <a:moveTo>
                  <a:pt x="3380388" y="328930"/>
                </a:moveTo>
                <a:lnTo>
                  <a:pt x="3378214" y="325120"/>
                </a:lnTo>
                <a:lnTo>
                  <a:pt x="3380756" y="325120"/>
                </a:lnTo>
                <a:lnTo>
                  <a:pt x="3380388" y="32893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1196" y="327660"/>
                </a:lnTo>
                <a:lnTo>
                  <a:pt x="3552204" y="32512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2204" y="325120"/>
                </a:lnTo>
                <a:lnTo>
                  <a:pt x="3555044" y="325120"/>
                </a:lnTo>
                <a:lnTo>
                  <a:pt x="3555534" y="32639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6170" y="336481"/>
                </a:moveTo>
                <a:lnTo>
                  <a:pt x="3556151" y="336294"/>
                </a:lnTo>
                <a:lnTo>
                  <a:pt x="3558751" y="328932"/>
                </a:lnTo>
                <a:lnTo>
                  <a:pt x="3559917" y="325120"/>
                </a:lnTo>
                <a:lnTo>
                  <a:pt x="3562766" y="330200"/>
                </a:lnTo>
                <a:lnTo>
                  <a:pt x="3562923" y="330200"/>
                </a:lnTo>
                <a:lnTo>
                  <a:pt x="3564114" y="331470"/>
                </a:lnTo>
                <a:lnTo>
                  <a:pt x="3556170" y="336481"/>
                </a:lnTo>
                <a:close/>
              </a:path>
              <a:path w="4096384" h="836930">
                <a:moveTo>
                  <a:pt x="3560926" y="342900"/>
                </a:moveTo>
                <a:lnTo>
                  <a:pt x="3552387" y="342900"/>
                </a:lnTo>
                <a:lnTo>
                  <a:pt x="3556421" y="340241"/>
                </a:lnTo>
                <a:lnTo>
                  <a:pt x="3560479" y="337885"/>
                </a:lnTo>
                <a:lnTo>
                  <a:pt x="3556295" y="336519"/>
                </a:lnTo>
                <a:lnTo>
                  <a:pt x="3564114" y="331470"/>
                </a:lnTo>
                <a:lnTo>
                  <a:pt x="3562923" y="330200"/>
                </a:lnTo>
                <a:lnTo>
                  <a:pt x="3562766" y="330200"/>
                </a:lnTo>
                <a:lnTo>
                  <a:pt x="3559917" y="325120"/>
                </a:lnTo>
                <a:lnTo>
                  <a:pt x="3561266" y="325120"/>
                </a:lnTo>
                <a:lnTo>
                  <a:pt x="3566288" y="326390"/>
                </a:lnTo>
                <a:lnTo>
                  <a:pt x="3569137" y="327660"/>
                </a:lnTo>
                <a:lnTo>
                  <a:pt x="3571978" y="327660"/>
                </a:lnTo>
                <a:lnTo>
                  <a:pt x="3572993" y="334010"/>
                </a:lnTo>
                <a:lnTo>
                  <a:pt x="3587235" y="334010"/>
                </a:lnTo>
                <a:lnTo>
                  <a:pt x="3588911" y="335280"/>
                </a:lnTo>
                <a:lnTo>
                  <a:pt x="3585572" y="335280"/>
                </a:lnTo>
                <a:lnTo>
                  <a:pt x="3581381" y="336550"/>
                </a:lnTo>
                <a:lnTo>
                  <a:pt x="3579201" y="340360"/>
                </a:lnTo>
                <a:lnTo>
                  <a:pt x="3642978" y="340360"/>
                </a:lnTo>
                <a:lnTo>
                  <a:pt x="3642090" y="341630"/>
                </a:lnTo>
                <a:lnTo>
                  <a:pt x="3563257" y="341630"/>
                </a:lnTo>
                <a:lnTo>
                  <a:pt x="3560926" y="342900"/>
                </a:lnTo>
                <a:close/>
              </a:path>
              <a:path w="4096384" h="836930">
                <a:moveTo>
                  <a:pt x="2410728" y="326390"/>
                </a:moveTo>
                <a:lnTo>
                  <a:pt x="2402286" y="326390"/>
                </a:lnTo>
                <a:lnTo>
                  <a:pt x="2406946" y="325151"/>
                </a:lnTo>
                <a:lnTo>
                  <a:pt x="2410984" y="325582"/>
                </a:lnTo>
                <a:lnTo>
                  <a:pt x="2410990" y="325795"/>
                </a:lnTo>
                <a:lnTo>
                  <a:pt x="2410728" y="326390"/>
                </a:lnTo>
                <a:close/>
              </a:path>
              <a:path w="4096384" h="836930">
                <a:moveTo>
                  <a:pt x="1329659" y="331470"/>
                </a:moveTo>
                <a:lnTo>
                  <a:pt x="1324631" y="331470"/>
                </a:lnTo>
                <a:lnTo>
                  <a:pt x="1323792" y="330200"/>
                </a:lnTo>
                <a:lnTo>
                  <a:pt x="1323125" y="330200"/>
                </a:lnTo>
                <a:lnTo>
                  <a:pt x="1323161" y="325601"/>
                </a:lnTo>
                <a:lnTo>
                  <a:pt x="1323269" y="325260"/>
                </a:lnTo>
                <a:lnTo>
                  <a:pt x="1326675" y="328569"/>
                </a:lnTo>
                <a:lnTo>
                  <a:pt x="1326137" y="330200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63092" y="340360"/>
                </a:lnTo>
                <a:lnTo>
                  <a:pt x="2167113" y="339090"/>
                </a:lnTo>
                <a:lnTo>
                  <a:pt x="2168675" y="337905"/>
                </a:lnTo>
                <a:lnTo>
                  <a:pt x="2168732" y="337750"/>
                </a:lnTo>
                <a:lnTo>
                  <a:pt x="2165596" y="333965"/>
                </a:lnTo>
                <a:lnTo>
                  <a:pt x="2174656" y="332740"/>
                </a:lnTo>
                <a:lnTo>
                  <a:pt x="2174322" y="332740"/>
                </a:lnTo>
                <a:lnTo>
                  <a:pt x="2173900" y="325297"/>
                </a:lnTo>
                <a:lnTo>
                  <a:pt x="2177504" y="326390"/>
                </a:lnTo>
                <a:lnTo>
                  <a:pt x="2187228" y="326390"/>
                </a:lnTo>
                <a:lnTo>
                  <a:pt x="2196277" y="327660"/>
                </a:lnTo>
                <a:lnTo>
                  <a:pt x="2182867" y="327660"/>
                </a:lnTo>
                <a:lnTo>
                  <a:pt x="2184713" y="332740"/>
                </a:lnTo>
                <a:lnTo>
                  <a:pt x="2180523" y="334010"/>
                </a:lnTo>
                <a:lnTo>
                  <a:pt x="2179180" y="334010"/>
                </a:lnTo>
                <a:lnTo>
                  <a:pt x="2178361" y="335251"/>
                </a:lnTo>
                <a:lnTo>
                  <a:pt x="2178465" y="336829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1746870" y="339090"/>
                </a:moveTo>
                <a:lnTo>
                  <a:pt x="1740506" y="339090"/>
                </a:lnTo>
                <a:lnTo>
                  <a:pt x="1741841" y="332740"/>
                </a:lnTo>
                <a:lnTo>
                  <a:pt x="1735172" y="325384"/>
                </a:lnTo>
                <a:lnTo>
                  <a:pt x="1738489" y="326390"/>
                </a:lnTo>
                <a:lnTo>
                  <a:pt x="1747708" y="326390"/>
                </a:lnTo>
                <a:lnTo>
                  <a:pt x="1749051" y="327660"/>
                </a:lnTo>
                <a:lnTo>
                  <a:pt x="1756319" y="327660"/>
                </a:lnTo>
                <a:lnTo>
                  <a:pt x="1755054" y="330284"/>
                </a:lnTo>
                <a:lnTo>
                  <a:pt x="1754079" y="332740"/>
                </a:lnTo>
                <a:lnTo>
                  <a:pt x="1764318" y="332740"/>
                </a:lnTo>
                <a:lnTo>
                  <a:pt x="1763135" y="334010"/>
                </a:lnTo>
                <a:lnTo>
                  <a:pt x="1762464" y="335280"/>
                </a:lnTo>
                <a:lnTo>
                  <a:pt x="1748546" y="335280"/>
                </a:lnTo>
                <a:lnTo>
                  <a:pt x="1746419" y="336519"/>
                </a:lnTo>
                <a:lnTo>
                  <a:pt x="1746292" y="336829"/>
                </a:lnTo>
                <a:lnTo>
                  <a:pt x="1746157" y="337343"/>
                </a:lnTo>
                <a:lnTo>
                  <a:pt x="1746255" y="338158"/>
                </a:lnTo>
                <a:lnTo>
                  <a:pt x="1746870" y="339090"/>
                </a:lnTo>
                <a:close/>
              </a:path>
              <a:path w="4096384" h="836930">
                <a:moveTo>
                  <a:pt x="1379634" y="336550"/>
                </a:moveTo>
                <a:lnTo>
                  <a:pt x="1373746" y="336550"/>
                </a:lnTo>
                <a:lnTo>
                  <a:pt x="1373857" y="330147"/>
                </a:lnTo>
                <a:lnTo>
                  <a:pt x="1383497" y="325582"/>
                </a:lnTo>
                <a:lnTo>
                  <a:pt x="1383129" y="327660"/>
                </a:lnTo>
                <a:lnTo>
                  <a:pt x="1387156" y="327660"/>
                </a:lnTo>
                <a:lnTo>
                  <a:pt x="1387154" y="328932"/>
                </a:lnTo>
                <a:lnTo>
                  <a:pt x="1382787" y="334010"/>
                </a:lnTo>
                <a:lnTo>
                  <a:pt x="1379634" y="336550"/>
                </a:lnTo>
                <a:close/>
              </a:path>
              <a:path w="4096384" h="836930">
                <a:moveTo>
                  <a:pt x="2405305" y="339090"/>
                </a:moveTo>
                <a:lnTo>
                  <a:pt x="2404637" y="332740"/>
                </a:lnTo>
                <a:lnTo>
                  <a:pt x="2406599" y="332740"/>
                </a:lnTo>
                <a:lnTo>
                  <a:pt x="2410133" y="327711"/>
                </a:lnTo>
                <a:lnTo>
                  <a:pt x="2411079" y="325592"/>
                </a:lnTo>
                <a:lnTo>
                  <a:pt x="2415964" y="326113"/>
                </a:lnTo>
                <a:lnTo>
                  <a:pt x="2415703" y="326390"/>
                </a:lnTo>
                <a:lnTo>
                  <a:pt x="2421954" y="326390"/>
                </a:lnTo>
                <a:lnTo>
                  <a:pt x="2411745" y="336481"/>
                </a:lnTo>
                <a:lnTo>
                  <a:pt x="2411619" y="336765"/>
                </a:lnTo>
                <a:lnTo>
                  <a:pt x="2411342" y="337820"/>
                </a:lnTo>
                <a:lnTo>
                  <a:pt x="2405305" y="339090"/>
                </a:lnTo>
                <a:close/>
              </a:path>
              <a:path w="4096384" h="836930">
                <a:moveTo>
                  <a:pt x="3338284" y="326672"/>
                </a:moveTo>
                <a:lnTo>
                  <a:pt x="3337984" y="326390"/>
                </a:lnTo>
                <a:lnTo>
                  <a:pt x="3337774" y="325601"/>
                </a:lnTo>
                <a:lnTo>
                  <a:pt x="3338658" y="326390"/>
                </a:lnTo>
                <a:lnTo>
                  <a:pt x="3338284" y="326672"/>
                </a:lnTo>
                <a:close/>
              </a:path>
              <a:path w="4096384" h="836930">
                <a:moveTo>
                  <a:pt x="3284343" y="326390"/>
                </a:moveTo>
                <a:lnTo>
                  <a:pt x="3283001" y="326390"/>
                </a:lnTo>
                <a:lnTo>
                  <a:pt x="3283095" y="325663"/>
                </a:lnTo>
                <a:lnTo>
                  <a:pt x="3284840" y="326154"/>
                </a:lnTo>
                <a:lnTo>
                  <a:pt x="3284343" y="326390"/>
                </a:lnTo>
                <a:close/>
              </a:path>
              <a:path w="4096384" h="836930">
                <a:moveTo>
                  <a:pt x="43127" y="330020"/>
                </a:moveTo>
                <a:lnTo>
                  <a:pt x="43127" y="325703"/>
                </a:lnTo>
                <a:lnTo>
                  <a:pt x="46440" y="326381"/>
                </a:lnTo>
                <a:lnTo>
                  <a:pt x="43127" y="330020"/>
                </a:lnTo>
                <a:close/>
              </a:path>
              <a:path w="4096384" h="836930">
                <a:moveTo>
                  <a:pt x="1324297" y="336550"/>
                </a:moveTo>
                <a:lnTo>
                  <a:pt x="1321287" y="328569"/>
                </a:lnTo>
                <a:lnTo>
                  <a:pt x="1321231" y="328190"/>
                </a:lnTo>
                <a:lnTo>
                  <a:pt x="1322912" y="326390"/>
                </a:lnTo>
                <a:lnTo>
                  <a:pt x="1323125" y="325717"/>
                </a:lnTo>
                <a:lnTo>
                  <a:pt x="1323125" y="330200"/>
                </a:lnTo>
                <a:lnTo>
                  <a:pt x="1323792" y="330200"/>
                </a:lnTo>
                <a:lnTo>
                  <a:pt x="1324631" y="331470"/>
                </a:lnTo>
                <a:lnTo>
                  <a:pt x="1329830" y="331470"/>
                </a:lnTo>
                <a:lnTo>
                  <a:pt x="1332678" y="332740"/>
                </a:lnTo>
                <a:lnTo>
                  <a:pt x="1333487" y="333965"/>
                </a:lnTo>
                <a:lnTo>
                  <a:pt x="1333516" y="335280"/>
                </a:lnTo>
                <a:lnTo>
                  <a:pt x="1326811" y="335280"/>
                </a:lnTo>
                <a:lnTo>
                  <a:pt x="1327218" y="335588"/>
                </a:lnTo>
                <a:lnTo>
                  <a:pt x="1324297" y="336550"/>
                </a:lnTo>
                <a:close/>
              </a:path>
              <a:path w="4096384" h="836930">
                <a:moveTo>
                  <a:pt x="1400253" y="332740"/>
                </a:moveTo>
                <a:lnTo>
                  <a:pt x="1397377" y="332740"/>
                </a:lnTo>
                <a:lnTo>
                  <a:pt x="1399224" y="331470"/>
                </a:lnTo>
                <a:lnTo>
                  <a:pt x="1401736" y="328932"/>
                </a:lnTo>
                <a:lnTo>
                  <a:pt x="1399153" y="325795"/>
                </a:lnTo>
                <a:lnTo>
                  <a:pt x="1405425" y="327660"/>
                </a:lnTo>
                <a:lnTo>
                  <a:pt x="1406127" y="327660"/>
                </a:lnTo>
                <a:lnTo>
                  <a:pt x="1401403" y="331470"/>
                </a:lnTo>
                <a:lnTo>
                  <a:pt x="1400253" y="332740"/>
                </a:lnTo>
                <a:close/>
              </a:path>
              <a:path w="4096384" h="836930">
                <a:moveTo>
                  <a:pt x="2418551" y="326390"/>
                </a:moveTo>
                <a:lnTo>
                  <a:pt x="2415703" y="326390"/>
                </a:lnTo>
                <a:lnTo>
                  <a:pt x="2415964" y="326113"/>
                </a:lnTo>
                <a:lnTo>
                  <a:pt x="2418551" y="326390"/>
                </a:lnTo>
                <a:close/>
              </a:path>
              <a:path w="4096384" h="836930">
                <a:moveTo>
                  <a:pt x="3285679" y="326390"/>
                </a:moveTo>
                <a:lnTo>
                  <a:pt x="3284343" y="326390"/>
                </a:lnTo>
                <a:lnTo>
                  <a:pt x="3284840" y="326154"/>
                </a:lnTo>
                <a:lnTo>
                  <a:pt x="3285679" y="326390"/>
                </a:lnTo>
                <a:close/>
              </a:path>
              <a:path w="4096384" h="836930">
                <a:moveTo>
                  <a:pt x="3290197" y="327660"/>
                </a:moveTo>
                <a:lnTo>
                  <a:pt x="3288527" y="327190"/>
                </a:lnTo>
                <a:lnTo>
                  <a:pt x="3290055" y="326339"/>
                </a:lnTo>
                <a:lnTo>
                  <a:pt x="3290197" y="327660"/>
                </a:lnTo>
                <a:close/>
              </a:path>
              <a:path w="4096384" h="836930">
                <a:moveTo>
                  <a:pt x="45705" y="327227"/>
                </a:moveTo>
                <a:lnTo>
                  <a:pt x="46440" y="326381"/>
                </a:lnTo>
                <a:lnTo>
                  <a:pt x="45705" y="327227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52149" y="328896"/>
                </a:lnTo>
                <a:lnTo>
                  <a:pt x="49668" y="326390"/>
                </a:lnTo>
                <a:lnTo>
                  <a:pt x="53688" y="33020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53688" y="330200"/>
                </a:lnTo>
                <a:lnTo>
                  <a:pt x="49668" y="326390"/>
                </a:lnTo>
                <a:lnTo>
                  <a:pt x="61610" y="326390"/>
                </a:lnTo>
                <a:lnTo>
                  <a:pt x="63083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81013" y="331470"/>
                </a:moveTo>
                <a:lnTo>
                  <a:pt x="76154" y="327660"/>
                </a:lnTo>
                <a:lnTo>
                  <a:pt x="78669" y="326390"/>
                </a:lnTo>
                <a:lnTo>
                  <a:pt x="79670" y="326390"/>
                </a:lnTo>
                <a:lnTo>
                  <a:pt x="83023" y="327660"/>
                </a:lnTo>
                <a:lnTo>
                  <a:pt x="81013" y="33147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81013" y="331470"/>
                </a:lnTo>
                <a:lnTo>
                  <a:pt x="83023" y="327660"/>
                </a:lnTo>
                <a:lnTo>
                  <a:pt x="79670" y="326390"/>
                </a:lnTo>
                <a:lnTo>
                  <a:pt x="85939" y="326390"/>
                </a:lnTo>
                <a:lnTo>
                  <a:pt x="86375" y="327660"/>
                </a:lnTo>
                <a:lnTo>
                  <a:pt x="91911" y="327660"/>
                </a:lnTo>
                <a:lnTo>
                  <a:pt x="92079" y="33020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18125" y="344170"/>
                </a:moveTo>
                <a:lnTo>
                  <a:pt x="109509" y="344170"/>
                </a:lnTo>
                <a:lnTo>
                  <a:pt x="107329" y="339090"/>
                </a:lnTo>
                <a:lnTo>
                  <a:pt x="97639" y="339090"/>
                </a:lnTo>
                <a:lnTo>
                  <a:pt x="102470" y="337820"/>
                </a:lnTo>
                <a:lnTo>
                  <a:pt x="104229" y="336606"/>
                </a:lnTo>
                <a:lnTo>
                  <a:pt x="104209" y="336294"/>
                </a:lnTo>
                <a:lnTo>
                  <a:pt x="103308" y="334010"/>
                </a:lnTo>
                <a:lnTo>
                  <a:pt x="102634" y="332740"/>
                </a:lnTo>
                <a:lnTo>
                  <a:pt x="99546" y="331470"/>
                </a:lnTo>
                <a:lnTo>
                  <a:pt x="95261" y="331470"/>
                </a:lnTo>
                <a:lnTo>
                  <a:pt x="96603" y="326390"/>
                </a:lnTo>
                <a:lnTo>
                  <a:pt x="100290" y="326390"/>
                </a:lnTo>
                <a:lnTo>
                  <a:pt x="105249" y="330147"/>
                </a:lnTo>
                <a:lnTo>
                  <a:pt x="109080" y="330200"/>
                </a:lnTo>
                <a:lnTo>
                  <a:pt x="116384" y="340360"/>
                </a:lnTo>
                <a:lnTo>
                  <a:pt x="116718" y="340360"/>
                </a:lnTo>
                <a:lnTo>
                  <a:pt x="118125" y="344170"/>
                </a:lnTo>
                <a:close/>
              </a:path>
              <a:path w="4096384" h="836930">
                <a:moveTo>
                  <a:pt x="105249" y="330147"/>
                </a:moveTo>
                <a:lnTo>
                  <a:pt x="100290" y="326390"/>
                </a:lnTo>
                <a:lnTo>
                  <a:pt x="106940" y="326390"/>
                </a:lnTo>
                <a:lnTo>
                  <a:pt x="108998" y="328190"/>
                </a:lnTo>
                <a:lnTo>
                  <a:pt x="105249" y="330147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32456" y="328932"/>
                </a:lnTo>
                <a:lnTo>
                  <a:pt x="332451" y="327660"/>
                </a:lnTo>
                <a:lnTo>
                  <a:pt x="334965" y="326390"/>
                </a:lnTo>
                <a:lnTo>
                  <a:pt x="337650" y="327660"/>
                </a:lnTo>
                <a:lnTo>
                  <a:pt x="33764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349659" y="330200"/>
                </a:moveTo>
                <a:lnTo>
                  <a:pt x="335136" y="330200"/>
                </a:lnTo>
                <a:lnTo>
                  <a:pt x="337646" y="328932"/>
                </a:lnTo>
                <a:lnTo>
                  <a:pt x="337650" y="327660"/>
                </a:lnTo>
                <a:lnTo>
                  <a:pt x="334965" y="326390"/>
                </a:lnTo>
                <a:lnTo>
                  <a:pt x="348569" y="326390"/>
                </a:lnTo>
                <a:lnTo>
                  <a:pt x="349659" y="330200"/>
                </a:lnTo>
                <a:close/>
              </a:path>
              <a:path w="4096384" h="836930">
                <a:moveTo>
                  <a:pt x="658823" y="330200"/>
                </a:moveTo>
                <a:lnTo>
                  <a:pt x="657651" y="330200"/>
                </a:lnTo>
                <a:lnTo>
                  <a:pt x="656645" y="328932"/>
                </a:lnTo>
                <a:lnTo>
                  <a:pt x="655805" y="326390"/>
                </a:lnTo>
                <a:lnTo>
                  <a:pt x="660493" y="326390"/>
                </a:lnTo>
                <a:lnTo>
                  <a:pt x="659823" y="328932"/>
                </a:lnTo>
                <a:lnTo>
                  <a:pt x="658823" y="330200"/>
                </a:lnTo>
                <a:close/>
              </a:path>
              <a:path w="4096384" h="836930">
                <a:moveTo>
                  <a:pt x="667538" y="330200"/>
                </a:moveTo>
                <a:lnTo>
                  <a:pt x="658823" y="330200"/>
                </a:lnTo>
                <a:lnTo>
                  <a:pt x="659823" y="328932"/>
                </a:lnTo>
                <a:lnTo>
                  <a:pt x="660493" y="326390"/>
                </a:lnTo>
                <a:lnTo>
                  <a:pt x="671723" y="326390"/>
                </a:lnTo>
                <a:lnTo>
                  <a:pt x="667538" y="330200"/>
                </a:lnTo>
                <a:close/>
              </a:path>
              <a:path w="4096384" h="836930">
                <a:moveTo>
                  <a:pt x="673235" y="332740"/>
                </a:moveTo>
                <a:lnTo>
                  <a:pt x="669883" y="330200"/>
                </a:lnTo>
                <a:lnTo>
                  <a:pt x="667538" y="330200"/>
                </a:lnTo>
                <a:lnTo>
                  <a:pt x="671723" y="326390"/>
                </a:lnTo>
                <a:lnTo>
                  <a:pt x="672731" y="326390"/>
                </a:lnTo>
                <a:lnTo>
                  <a:pt x="673310" y="328569"/>
                </a:lnTo>
                <a:lnTo>
                  <a:pt x="673235" y="332740"/>
                </a:lnTo>
                <a:close/>
              </a:path>
              <a:path w="4096384" h="836930">
                <a:moveTo>
                  <a:pt x="675075" y="332740"/>
                </a:moveTo>
                <a:lnTo>
                  <a:pt x="673235" y="332740"/>
                </a:lnTo>
                <a:lnTo>
                  <a:pt x="673310" y="328569"/>
                </a:lnTo>
                <a:lnTo>
                  <a:pt x="672731" y="326390"/>
                </a:lnTo>
                <a:lnTo>
                  <a:pt x="697316" y="326390"/>
                </a:lnTo>
                <a:lnTo>
                  <a:pt x="697009" y="327711"/>
                </a:lnTo>
                <a:lnTo>
                  <a:pt x="696369" y="328930"/>
                </a:lnTo>
                <a:lnTo>
                  <a:pt x="677596" y="328930"/>
                </a:lnTo>
                <a:lnTo>
                  <a:pt x="675075" y="332740"/>
                </a:lnTo>
                <a:close/>
              </a:path>
              <a:path w="4096384" h="836930">
                <a:moveTo>
                  <a:pt x="810858" y="331470"/>
                </a:moveTo>
                <a:lnTo>
                  <a:pt x="800801" y="331470"/>
                </a:lnTo>
                <a:lnTo>
                  <a:pt x="803819" y="327660"/>
                </a:lnTo>
                <a:lnTo>
                  <a:pt x="805489" y="326390"/>
                </a:lnTo>
                <a:lnTo>
                  <a:pt x="807002" y="326390"/>
                </a:lnTo>
                <a:lnTo>
                  <a:pt x="808344" y="327660"/>
                </a:lnTo>
                <a:lnTo>
                  <a:pt x="810858" y="331470"/>
                </a:lnTo>
                <a:close/>
              </a:path>
              <a:path w="4096384" h="836930">
                <a:moveTo>
                  <a:pt x="798784" y="337820"/>
                </a:moveTo>
                <a:lnTo>
                  <a:pt x="785374" y="337820"/>
                </a:lnTo>
                <a:lnTo>
                  <a:pt x="786950" y="336481"/>
                </a:lnTo>
                <a:lnTo>
                  <a:pt x="788035" y="335305"/>
                </a:lnTo>
                <a:lnTo>
                  <a:pt x="789067" y="331470"/>
                </a:lnTo>
                <a:lnTo>
                  <a:pt x="810858" y="331470"/>
                </a:lnTo>
                <a:lnTo>
                  <a:pt x="808344" y="327660"/>
                </a:lnTo>
                <a:lnTo>
                  <a:pt x="807002" y="326390"/>
                </a:lnTo>
                <a:lnTo>
                  <a:pt x="830591" y="326390"/>
                </a:lnTo>
                <a:lnTo>
                  <a:pt x="831684" y="329989"/>
                </a:lnTo>
                <a:lnTo>
                  <a:pt x="831807" y="330284"/>
                </a:lnTo>
                <a:lnTo>
                  <a:pt x="833535" y="332740"/>
                </a:lnTo>
                <a:lnTo>
                  <a:pt x="798784" y="332740"/>
                </a:lnTo>
                <a:lnTo>
                  <a:pt x="797709" y="335082"/>
                </a:lnTo>
                <a:lnTo>
                  <a:pt x="797788" y="335649"/>
                </a:lnTo>
                <a:lnTo>
                  <a:pt x="798784" y="337820"/>
                </a:lnTo>
                <a:close/>
              </a:path>
              <a:path w="4096384" h="836930">
                <a:moveTo>
                  <a:pt x="841365" y="340360"/>
                </a:moveTo>
                <a:lnTo>
                  <a:pt x="835303" y="335251"/>
                </a:lnTo>
                <a:lnTo>
                  <a:pt x="831807" y="330284"/>
                </a:lnTo>
                <a:lnTo>
                  <a:pt x="831684" y="329989"/>
                </a:lnTo>
                <a:lnTo>
                  <a:pt x="830591" y="326390"/>
                </a:lnTo>
                <a:lnTo>
                  <a:pt x="834823" y="326390"/>
                </a:lnTo>
                <a:lnTo>
                  <a:pt x="836956" y="327035"/>
                </a:lnTo>
                <a:lnTo>
                  <a:pt x="837174" y="328930"/>
                </a:lnTo>
                <a:lnTo>
                  <a:pt x="839255" y="328930"/>
                </a:lnTo>
                <a:lnTo>
                  <a:pt x="841365" y="340360"/>
                </a:lnTo>
                <a:close/>
              </a:path>
              <a:path w="4096384" h="836930">
                <a:moveTo>
                  <a:pt x="836956" y="327035"/>
                </a:moveTo>
                <a:lnTo>
                  <a:pt x="834823" y="326390"/>
                </a:lnTo>
                <a:lnTo>
                  <a:pt x="836881" y="326390"/>
                </a:lnTo>
                <a:lnTo>
                  <a:pt x="836956" y="327035"/>
                </a:lnTo>
                <a:close/>
              </a:path>
              <a:path w="4096384" h="836930">
                <a:moveTo>
                  <a:pt x="853773" y="339090"/>
                </a:moveTo>
                <a:lnTo>
                  <a:pt x="847629" y="334195"/>
                </a:lnTo>
                <a:lnTo>
                  <a:pt x="847522" y="333965"/>
                </a:lnTo>
                <a:lnTo>
                  <a:pt x="854605" y="331470"/>
                </a:lnTo>
                <a:lnTo>
                  <a:pt x="856007" y="330147"/>
                </a:lnTo>
                <a:lnTo>
                  <a:pt x="859448" y="327660"/>
                </a:lnTo>
                <a:lnTo>
                  <a:pt x="861799" y="326390"/>
                </a:lnTo>
                <a:lnTo>
                  <a:pt x="859537" y="330355"/>
                </a:lnTo>
                <a:lnTo>
                  <a:pt x="853773" y="339090"/>
                </a:lnTo>
                <a:close/>
              </a:path>
              <a:path w="4096384" h="836930">
                <a:moveTo>
                  <a:pt x="879919" y="339090"/>
                </a:moveTo>
                <a:lnTo>
                  <a:pt x="853773" y="339090"/>
                </a:lnTo>
                <a:lnTo>
                  <a:pt x="859640" y="330200"/>
                </a:lnTo>
                <a:lnTo>
                  <a:pt x="861799" y="326390"/>
                </a:lnTo>
                <a:lnTo>
                  <a:pt x="880979" y="326390"/>
                </a:lnTo>
                <a:lnTo>
                  <a:pt x="882040" y="327660"/>
                </a:lnTo>
                <a:lnTo>
                  <a:pt x="870870" y="327660"/>
                </a:lnTo>
                <a:lnTo>
                  <a:pt x="870540" y="328932"/>
                </a:lnTo>
                <a:lnTo>
                  <a:pt x="872880" y="330200"/>
                </a:lnTo>
                <a:lnTo>
                  <a:pt x="884252" y="330200"/>
                </a:lnTo>
                <a:lnTo>
                  <a:pt x="885404" y="331470"/>
                </a:lnTo>
                <a:lnTo>
                  <a:pt x="878910" y="331470"/>
                </a:lnTo>
                <a:lnTo>
                  <a:pt x="876139" y="337653"/>
                </a:lnTo>
                <a:lnTo>
                  <a:pt x="876260" y="337885"/>
                </a:lnTo>
                <a:lnTo>
                  <a:pt x="879919" y="339090"/>
                </a:lnTo>
                <a:close/>
              </a:path>
              <a:path w="4096384" h="836930">
                <a:moveTo>
                  <a:pt x="944121" y="327660"/>
                </a:moveTo>
                <a:lnTo>
                  <a:pt x="937913" y="326390"/>
                </a:lnTo>
                <a:lnTo>
                  <a:pt x="940598" y="326390"/>
                </a:lnTo>
                <a:lnTo>
                  <a:pt x="944121" y="327660"/>
                </a:lnTo>
                <a:close/>
              </a:path>
              <a:path w="4096384" h="836930">
                <a:moveTo>
                  <a:pt x="952999" y="327660"/>
                </a:moveTo>
                <a:lnTo>
                  <a:pt x="944121" y="327660"/>
                </a:lnTo>
                <a:lnTo>
                  <a:pt x="940598" y="326390"/>
                </a:lnTo>
                <a:lnTo>
                  <a:pt x="952999" y="326390"/>
                </a:lnTo>
                <a:lnTo>
                  <a:pt x="952999" y="327660"/>
                </a:lnTo>
                <a:close/>
              </a:path>
              <a:path w="4096384" h="836930">
                <a:moveTo>
                  <a:pt x="953674" y="331470"/>
                </a:moveTo>
                <a:lnTo>
                  <a:pt x="953112" y="329352"/>
                </a:lnTo>
                <a:lnTo>
                  <a:pt x="952999" y="326390"/>
                </a:lnTo>
                <a:lnTo>
                  <a:pt x="953674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953674" y="331470"/>
                </a:lnTo>
                <a:lnTo>
                  <a:pt x="952999" y="326390"/>
                </a:lnTo>
                <a:lnTo>
                  <a:pt x="1071850" y="326390"/>
                </a:lnTo>
                <a:lnTo>
                  <a:pt x="1074828" y="328896"/>
                </a:lnTo>
                <a:lnTo>
                  <a:pt x="1074759" y="329114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1074759" y="329114"/>
                </a:lnTo>
                <a:lnTo>
                  <a:pt x="1074828" y="328896"/>
                </a:lnTo>
                <a:lnTo>
                  <a:pt x="1071850" y="326390"/>
                </a:lnTo>
                <a:lnTo>
                  <a:pt x="1082746" y="326390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92301" y="331470"/>
                </a:moveTo>
                <a:lnTo>
                  <a:pt x="1073362" y="331470"/>
                </a:lnTo>
                <a:lnTo>
                  <a:pt x="1082746" y="326390"/>
                </a:lnTo>
                <a:lnTo>
                  <a:pt x="1084824" y="326390"/>
                </a:lnTo>
                <a:lnTo>
                  <a:pt x="1086936" y="327660"/>
                </a:lnTo>
                <a:lnTo>
                  <a:pt x="1089117" y="327660"/>
                </a:lnTo>
                <a:lnTo>
                  <a:pt x="1087160" y="328896"/>
                </a:lnTo>
                <a:lnTo>
                  <a:pt x="1087106" y="330200"/>
                </a:lnTo>
                <a:lnTo>
                  <a:pt x="1091965" y="330200"/>
                </a:lnTo>
                <a:lnTo>
                  <a:pt x="1092301" y="33147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115945" y="328932"/>
                </a:lnTo>
                <a:lnTo>
                  <a:pt x="1111910" y="326390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106547" y="336550"/>
                </a:moveTo>
                <a:lnTo>
                  <a:pt x="1095481" y="336550"/>
                </a:lnTo>
                <a:lnTo>
                  <a:pt x="1100909" y="335305"/>
                </a:lnTo>
                <a:lnTo>
                  <a:pt x="1091965" y="330200"/>
                </a:lnTo>
                <a:lnTo>
                  <a:pt x="1120461" y="330200"/>
                </a:lnTo>
                <a:lnTo>
                  <a:pt x="1111910" y="326390"/>
                </a:lnTo>
                <a:lnTo>
                  <a:pt x="1127671" y="326390"/>
                </a:lnTo>
                <a:lnTo>
                  <a:pt x="1128004" y="328930"/>
                </a:lnTo>
                <a:lnTo>
                  <a:pt x="1140328" y="328930"/>
                </a:lnTo>
                <a:lnTo>
                  <a:pt x="1139070" y="331470"/>
                </a:lnTo>
                <a:lnTo>
                  <a:pt x="1130853" y="331470"/>
                </a:lnTo>
                <a:lnTo>
                  <a:pt x="1131557" y="332740"/>
                </a:lnTo>
                <a:lnTo>
                  <a:pt x="1109232" y="332740"/>
                </a:lnTo>
                <a:lnTo>
                  <a:pt x="1106642" y="333965"/>
                </a:lnTo>
                <a:lnTo>
                  <a:pt x="1106547" y="336550"/>
                </a:lnTo>
                <a:close/>
              </a:path>
              <a:path w="4096384" h="836930">
                <a:moveTo>
                  <a:pt x="1131023" y="328930"/>
                </a:moveTo>
                <a:lnTo>
                  <a:pt x="1128004" y="328930"/>
                </a:lnTo>
                <a:lnTo>
                  <a:pt x="1127671" y="326390"/>
                </a:lnTo>
                <a:lnTo>
                  <a:pt x="1129510" y="326390"/>
                </a:lnTo>
                <a:lnTo>
                  <a:pt x="1131357" y="327660"/>
                </a:lnTo>
                <a:lnTo>
                  <a:pt x="1131023" y="328930"/>
                </a:lnTo>
                <a:close/>
              </a:path>
              <a:path w="4096384" h="836930">
                <a:moveTo>
                  <a:pt x="1140328" y="328930"/>
                </a:moveTo>
                <a:lnTo>
                  <a:pt x="1131023" y="328930"/>
                </a:lnTo>
                <a:lnTo>
                  <a:pt x="1131357" y="327660"/>
                </a:lnTo>
                <a:lnTo>
                  <a:pt x="1129510" y="326390"/>
                </a:lnTo>
                <a:lnTo>
                  <a:pt x="1141585" y="326390"/>
                </a:lnTo>
                <a:lnTo>
                  <a:pt x="1140328" y="328930"/>
                </a:lnTo>
                <a:close/>
              </a:path>
              <a:path w="4096384" h="836930">
                <a:moveTo>
                  <a:pt x="1142587" y="331470"/>
                </a:moveTo>
                <a:lnTo>
                  <a:pt x="1139070" y="331470"/>
                </a:lnTo>
                <a:lnTo>
                  <a:pt x="1141585" y="326390"/>
                </a:lnTo>
                <a:lnTo>
                  <a:pt x="1143020" y="330020"/>
                </a:lnTo>
                <a:lnTo>
                  <a:pt x="1142957" y="330537"/>
                </a:lnTo>
                <a:lnTo>
                  <a:pt x="1142587" y="331470"/>
                </a:lnTo>
                <a:close/>
              </a:path>
              <a:path w="4096384" h="836930">
                <a:moveTo>
                  <a:pt x="1045698" y="351790"/>
                </a:moveTo>
                <a:lnTo>
                  <a:pt x="1027265" y="351790"/>
                </a:lnTo>
                <a:lnTo>
                  <a:pt x="1029105" y="345440"/>
                </a:lnTo>
                <a:lnTo>
                  <a:pt x="1075202" y="345440"/>
                </a:lnTo>
                <a:lnTo>
                  <a:pt x="1082241" y="337820"/>
                </a:lnTo>
                <a:lnTo>
                  <a:pt x="1134376" y="337820"/>
                </a:lnTo>
                <a:lnTo>
                  <a:pt x="1138355" y="335305"/>
                </a:lnTo>
                <a:lnTo>
                  <a:pt x="1138449" y="335082"/>
                </a:lnTo>
                <a:lnTo>
                  <a:pt x="1138555" y="334686"/>
                </a:lnTo>
                <a:lnTo>
                  <a:pt x="1138643" y="333921"/>
                </a:lnTo>
                <a:lnTo>
                  <a:pt x="1137394" y="332740"/>
                </a:lnTo>
                <a:lnTo>
                  <a:pt x="1130853" y="331470"/>
                </a:lnTo>
                <a:lnTo>
                  <a:pt x="1142587" y="331470"/>
                </a:lnTo>
                <a:lnTo>
                  <a:pt x="1142957" y="330537"/>
                </a:lnTo>
                <a:lnTo>
                  <a:pt x="1143020" y="330020"/>
                </a:lnTo>
                <a:lnTo>
                  <a:pt x="1141585" y="326390"/>
                </a:lnTo>
                <a:lnTo>
                  <a:pt x="1152480" y="326390"/>
                </a:lnTo>
                <a:lnTo>
                  <a:pt x="1152270" y="327190"/>
                </a:lnTo>
                <a:lnTo>
                  <a:pt x="1152384" y="328262"/>
                </a:lnTo>
                <a:lnTo>
                  <a:pt x="1153148" y="330200"/>
                </a:lnTo>
                <a:lnTo>
                  <a:pt x="1154995" y="332740"/>
                </a:lnTo>
                <a:lnTo>
                  <a:pt x="1152985" y="332740"/>
                </a:lnTo>
                <a:lnTo>
                  <a:pt x="1142757" y="334010"/>
                </a:lnTo>
                <a:lnTo>
                  <a:pt x="1150464" y="339090"/>
                </a:lnTo>
                <a:lnTo>
                  <a:pt x="1174494" y="339090"/>
                </a:lnTo>
                <a:lnTo>
                  <a:pt x="1177736" y="340360"/>
                </a:lnTo>
                <a:lnTo>
                  <a:pt x="1170081" y="340360"/>
                </a:lnTo>
                <a:lnTo>
                  <a:pt x="1167730" y="341630"/>
                </a:lnTo>
                <a:lnTo>
                  <a:pt x="1167730" y="342900"/>
                </a:lnTo>
                <a:lnTo>
                  <a:pt x="1130681" y="342901"/>
                </a:lnTo>
                <a:lnTo>
                  <a:pt x="1124652" y="344170"/>
                </a:lnTo>
                <a:lnTo>
                  <a:pt x="1077717" y="344170"/>
                </a:lnTo>
                <a:lnTo>
                  <a:pt x="1078136" y="346710"/>
                </a:lnTo>
                <a:lnTo>
                  <a:pt x="1054086" y="346710"/>
                </a:lnTo>
                <a:lnTo>
                  <a:pt x="1051905" y="347980"/>
                </a:lnTo>
                <a:lnTo>
                  <a:pt x="1051234" y="349250"/>
                </a:lnTo>
                <a:lnTo>
                  <a:pt x="1045698" y="349250"/>
                </a:lnTo>
                <a:lnTo>
                  <a:pt x="1045698" y="351790"/>
                </a:lnTo>
                <a:close/>
              </a:path>
              <a:path w="4096384" h="836930">
                <a:moveTo>
                  <a:pt x="1154995" y="332740"/>
                </a:moveTo>
                <a:lnTo>
                  <a:pt x="1153148" y="330200"/>
                </a:lnTo>
                <a:lnTo>
                  <a:pt x="1152384" y="328262"/>
                </a:lnTo>
                <a:lnTo>
                  <a:pt x="1152270" y="327190"/>
                </a:lnTo>
                <a:lnTo>
                  <a:pt x="1152480" y="326390"/>
                </a:lnTo>
                <a:lnTo>
                  <a:pt x="1153986" y="326390"/>
                </a:lnTo>
                <a:lnTo>
                  <a:pt x="1158013" y="327660"/>
                </a:lnTo>
                <a:lnTo>
                  <a:pt x="1154995" y="332740"/>
                </a:lnTo>
                <a:close/>
              </a:path>
              <a:path w="4096384" h="836930">
                <a:moveTo>
                  <a:pt x="1174494" y="339090"/>
                </a:moveTo>
                <a:lnTo>
                  <a:pt x="1150464" y="339090"/>
                </a:lnTo>
                <a:lnTo>
                  <a:pt x="1151472" y="334010"/>
                </a:lnTo>
                <a:lnTo>
                  <a:pt x="1151642" y="334010"/>
                </a:lnTo>
                <a:lnTo>
                  <a:pt x="1152985" y="332740"/>
                </a:lnTo>
                <a:lnTo>
                  <a:pt x="1154995" y="332740"/>
                </a:lnTo>
                <a:lnTo>
                  <a:pt x="1158013" y="327660"/>
                </a:lnTo>
                <a:lnTo>
                  <a:pt x="1153986" y="326390"/>
                </a:lnTo>
                <a:lnTo>
                  <a:pt x="1168235" y="326390"/>
                </a:lnTo>
                <a:lnTo>
                  <a:pt x="1171083" y="331470"/>
                </a:lnTo>
                <a:lnTo>
                  <a:pt x="1166224" y="331470"/>
                </a:lnTo>
                <a:lnTo>
                  <a:pt x="1155833" y="334010"/>
                </a:lnTo>
                <a:lnTo>
                  <a:pt x="1161018" y="337073"/>
                </a:lnTo>
                <a:lnTo>
                  <a:pt x="1162204" y="337820"/>
                </a:lnTo>
                <a:lnTo>
                  <a:pt x="1171253" y="337820"/>
                </a:lnTo>
                <a:lnTo>
                  <a:pt x="1174494" y="339090"/>
                </a:lnTo>
                <a:close/>
              </a:path>
              <a:path w="4096384" h="836930">
                <a:moveTo>
                  <a:pt x="1171253" y="337820"/>
                </a:moveTo>
                <a:lnTo>
                  <a:pt x="1163710" y="337820"/>
                </a:lnTo>
                <a:lnTo>
                  <a:pt x="1166224" y="331470"/>
                </a:lnTo>
                <a:lnTo>
                  <a:pt x="1171083" y="331470"/>
                </a:lnTo>
                <a:lnTo>
                  <a:pt x="1168235" y="326390"/>
                </a:lnTo>
                <a:lnTo>
                  <a:pt x="1234057" y="326390"/>
                </a:lnTo>
                <a:lnTo>
                  <a:pt x="1234376" y="327660"/>
                </a:lnTo>
                <a:lnTo>
                  <a:pt x="1207293" y="327660"/>
                </a:lnTo>
                <a:lnTo>
                  <a:pt x="1207627" y="328930"/>
                </a:lnTo>
                <a:lnTo>
                  <a:pt x="1176616" y="328930"/>
                </a:lnTo>
                <a:lnTo>
                  <a:pt x="1173263" y="336550"/>
                </a:lnTo>
                <a:lnTo>
                  <a:pt x="1171253" y="337820"/>
                </a:lnTo>
                <a:close/>
              </a:path>
              <a:path w="4096384" h="836930">
                <a:moveTo>
                  <a:pt x="1241605" y="336550"/>
                </a:moveTo>
                <a:lnTo>
                  <a:pt x="1239646" y="336550"/>
                </a:lnTo>
                <a:lnTo>
                  <a:pt x="1237501" y="333426"/>
                </a:lnTo>
                <a:lnTo>
                  <a:pt x="1235014" y="330200"/>
                </a:lnTo>
                <a:lnTo>
                  <a:pt x="1234057" y="326390"/>
                </a:lnTo>
                <a:lnTo>
                  <a:pt x="1238303" y="326390"/>
                </a:lnTo>
                <a:lnTo>
                  <a:pt x="1244369" y="330147"/>
                </a:lnTo>
                <a:lnTo>
                  <a:pt x="1244381" y="334010"/>
                </a:lnTo>
                <a:lnTo>
                  <a:pt x="1241605" y="336550"/>
                </a:lnTo>
                <a:close/>
              </a:path>
              <a:path w="4096384" h="836930">
                <a:moveTo>
                  <a:pt x="1281218" y="342900"/>
                </a:moveTo>
                <a:lnTo>
                  <a:pt x="1280091" y="332233"/>
                </a:lnTo>
                <a:lnTo>
                  <a:pt x="1279985" y="330147"/>
                </a:lnTo>
                <a:lnTo>
                  <a:pt x="1287753" y="326390"/>
                </a:lnTo>
                <a:lnTo>
                  <a:pt x="1291979" y="326390"/>
                </a:lnTo>
                <a:lnTo>
                  <a:pt x="1291168" y="330020"/>
                </a:lnTo>
                <a:lnTo>
                  <a:pt x="1291056" y="330284"/>
                </a:lnTo>
                <a:lnTo>
                  <a:pt x="1287715" y="334280"/>
                </a:lnTo>
                <a:lnTo>
                  <a:pt x="1281218" y="342900"/>
                </a:lnTo>
                <a:close/>
              </a:path>
              <a:path w="4096384" h="836930">
                <a:moveTo>
                  <a:pt x="1287583" y="342900"/>
                </a:moveTo>
                <a:lnTo>
                  <a:pt x="1281218" y="342900"/>
                </a:lnTo>
                <a:lnTo>
                  <a:pt x="1288410" y="333426"/>
                </a:lnTo>
                <a:lnTo>
                  <a:pt x="1291056" y="330284"/>
                </a:lnTo>
                <a:lnTo>
                  <a:pt x="1291168" y="330020"/>
                </a:lnTo>
                <a:lnTo>
                  <a:pt x="1291979" y="326390"/>
                </a:lnTo>
                <a:lnTo>
                  <a:pt x="1297977" y="326390"/>
                </a:lnTo>
                <a:lnTo>
                  <a:pt x="1300659" y="328930"/>
                </a:lnTo>
                <a:lnTo>
                  <a:pt x="1301610" y="328930"/>
                </a:lnTo>
                <a:lnTo>
                  <a:pt x="1300829" y="336550"/>
                </a:lnTo>
                <a:lnTo>
                  <a:pt x="1304130" y="336550"/>
                </a:lnTo>
                <a:lnTo>
                  <a:pt x="1302024" y="339090"/>
                </a:lnTo>
                <a:lnTo>
                  <a:pt x="1294962" y="339090"/>
                </a:lnTo>
                <a:lnTo>
                  <a:pt x="1284571" y="340360"/>
                </a:lnTo>
                <a:lnTo>
                  <a:pt x="1287583" y="342900"/>
                </a:lnTo>
                <a:close/>
              </a:path>
              <a:path w="4096384" h="836930">
                <a:moveTo>
                  <a:pt x="1356396" y="330200"/>
                </a:moveTo>
                <a:lnTo>
                  <a:pt x="1346088" y="330200"/>
                </a:lnTo>
                <a:lnTo>
                  <a:pt x="1343211" y="327777"/>
                </a:lnTo>
                <a:lnTo>
                  <a:pt x="1344078" y="327660"/>
                </a:lnTo>
                <a:lnTo>
                  <a:pt x="1341563" y="326390"/>
                </a:lnTo>
                <a:lnTo>
                  <a:pt x="1353631" y="326390"/>
                </a:lnTo>
                <a:lnTo>
                  <a:pt x="1356396" y="33020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53631" y="326390"/>
                </a:lnTo>
                <a:lnTo>
                  <a:pt x="1358994" y="326390"/>
                </a:lnTo>
                <a:lnTo>
                  <a:pt x="1359204" y="327190"/>
                </a:lnTo>
                <a:lnTo>
                  <a:pt x="1359194" y="327914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4219" y="339090"/>
                </a:moveTo>
                <a:lnTo>
                  <a:pt x="1343364" y="336966"/>
                </a:lnTo>
                <a:lnTo>
                  <a:pt x="1343243" y="331470"/>
                </a:lnTo>
                <a:lnTo>
                  <a:pt x="1357318" y="331470"/>
                </a:lnTo>
                <a:lnTo>
                  <a:pt x="1359194" y="327914"/>
                </a:lnTo>
                <a:lnTo>
                  <a:pt x="1359204" y="327190"/>
                </a:lnTo>
                <a:lnTo>
                  <a:pt x="1358994" y="326390"/>
                </a:lnTo>
                <a:lnTo>
                  <a:pt x="1361842" y="326390"/>
                </a:lnTo>
                <a:lnTo>
                  <a:pt x="1360840" y="334010"/>
                </a:lnTo>
                <a:lnTo>
                  <a:pt x="1348432" y="334010"/>
                </a:lnTo>
                <a:lnTo>
                  <a:pt x="1347286" y="335251"/>
                </a:lnTo>
                <a:lnTo>
                  <a:pt x="1346756" y="336550"/>
                </a:lnTo>
                <a:lnTo>
                  <a:pt x="1346592" y="336550"/>
                </a:lnTo>
                <a:lnTo>
                  <a:pt x="1344219" y="339090"/>
                </a:lnTo>
                <a:close/>
              </a:path>
              <a:path w="4096384" h="836930">
                <a:moveTo>
                  <a:pt x="1360840" y="341630"/>
                </a:moveTo>
                <a:lnTo>
                  <a:pt x="1360870" y="333787"/>
                </a:lnTo>
                <a:lnTo>
                  <a:pt x="1361842" y="326390"/>
                </a:lnTo>
                <a:lnTo>
                  <a:pt x="1366871" y="335280"/>
                </a:lnTo>
                <a:lnTo>
                  <a:pt x="1366707" y="335280"/>
                </a:lnTo>
                <a:lnTo>
                  <a:pt x="1360840" y="341630"/>
                </a:lnTo>
                <a:close/>
              </a:path>
              <a:path w="4096384" h="836930">
                <a:moveTo>
                  <a:pt x="1411966" y="330200"/>
                </a:moveTo>
                <a:lnTo>
                  <a:pt x="1410958" y="330200"/>
                </a:lnTo>
                <a:lnTo>
                  <a:pt x="1409956" y="329114"/>
                </a:lnTo>
                <a:lnTo>
                  <a:pt x="1409905" y="328569"/>
                </a:lnTo>
                <a:lnTo>
                  <a:pt x="1410624" y="326390"/>
                </a:lnTo>
                <a:lnTo>
                  <a:pt x="1411626" y="326390"/>
                </a:lnTo>
                <a:lnTo>
                  <a:pt x="1412518" y="327513"/>
                </a:lnTo>
                <a:lnTo>
                  <a:pt x="1412395" y="328569"/>
                </a:lnTo>
                <a:lnTo>
                  <a:pt x="1411966" y="330200"/>
                </a:lnTo>
                <a:close/>
              </a:path>
              <a:path w="4096384" h="836930">
                <a:moveTo>
                  <a:pt x="1417329" y="330200"/>
                </a:moveTo>
                <a:lnTo>
                  <a:pt x="1411966" y="330200"/>
                </a:lnTo>
                <a:lnTo>
                  <a:pt x="1412395" y="328569"/>
                </a:lnTo>
                <a:lnTo>
                  <a:pt x="1412518" y="327513"/>
                </a:lnTo>
                <a:lnTo>
                  <a:pt x="1411626" y="326390"/>
                </a:lnTo>
                <a:lnTo>
                  <a:pt x="1425206" y="326390"/>
                </a:lnTo>
                <a:lnTo>
                  <a:pt x="1414310" y="327660"/>
                </a:lnTo>
                <a:lnTo>
                  <a:pt x="1416322" y="328932"/>
                </a:lnTo>
                <a:lnTo>
                  <a:pt x="1417329" y="330200"/>
                </a:lnTo>
                <a:close/>
              </a:path>
              <a:path w="4096384" h="836930">
                <a:moveTo>
                  <a:pt x="1418331" y="335280"/>
                </a:moveTo>
                <a:lnTo>
                  <a:pt x="1417395" y="330537"/>
                </a:lnTo>
                <a:lnTo>
                  <a:pt x="1417287" y="330147"/>
                </a:lnTo>
                <a:lnTo>
                  <a:pt x="1416322" y="328932"/>
                </a:lnTo>
                <a:lnTo>
                  <a:pt x="1414310" y="327660"/>
                </a:lnTo>
                <a:lnTo>
                  <a:pt x="1425206" y="326390"/>
                </a:lnTo>
                <a:lnTo>
                  <a:pt x="1419282" y="334010"/>
                </a:lnTo>
                <a:lnTo>
                  <a:pt x="1418671" y="334010"/>
                </a:lnTo>
                <a:lnTo>
                  <a:pt x="1418904" y="334514"/>
                </a:lnTo>
                <a:lnTo>
                  <a:pt x="1418331" y="335280"/>
                </a:lnTo>
                <a:close/>
              </a:path>
              <a:path w="4096384" h="836930">
                <a:moveTo>
                  <a:pt x="1419097" y="342900"/>
                </a:moveTo>
                <a:lnTo>
                  <a:pt x="1412634" y="342900"/>
                </a:lnTo>
                <a:lnTo>
                  <a:pt x="1413806" y="340360"/>
                </a:lnTo>
                <a:lnTo>
                  <a:pt x="1419754" y="336606"/>
                </a:lnTo>
                <a:lnTo>
                  <a:pt x="1419725" y="336294"/>
                </a:lnTo>
                <a:lnTo>
                  <a:pt x="1418911" y="334505"/>
                </a:lnTo>
                <a:lnTo>
                  <a:pt x="1425206" y="326390"/>
                </a:lnTo>
                <a:lnTo>
                  <a:pt x="1439454" y="326390"/>
                </a:lnTo>
                <a:lnTo>
                  <a:pt x="1437274" y="327660"/>
                </a:lnTo>
                <a:lnTo>
                  <a:pt x="1437444" y="328930"/>
                </a:lnTo>
                <a:lnTo>
                  <a:pt x="1430739" y="328930"/>
                </a:lnTo>
                <a:lnTo>
                  <a:pt x="1430306" y="330020"/>
                </a:lnTo>
                <a:lnTo>
                  <a:pt x="1429567" y="332740"/>
                </a:lnTo>
                <a:lnTo>
                  <a:pt x="1435434" y="334010"/>
                </a:lnTo>
                <a:lnTo>
                  <a:pt x="1427594" y="334010"/>
                </a:lnTo>
                <a:lnTo>
                  <a:pt x="1423601" y="336519"/>
                </a:lnTo>
                <a:lnTo>
                  <a:pt x="1423478" y="336734"/>
                </a:lnTo>
                <a:lnTo>
                  <a:pt x="1421519" y="341630"/>
                </a:lnTo>
                <a:lnTo>
                  <a:pt x="1421015" y="341630"/>
                </a:lnTo>
                <a:lnTo>
                  <a:pt x="1419097" y="342900"/>
                </a:lnTo>
                <a:close/>
              </a:path>
              <a:path w="4096384" h="836930">
                <a:moveTo>
                  <a:pt x="1441464" y="328930"/>
                </a:moveTo>
                <a:lnTo>
                  <a:pt x="1437444" y="328930"/>
                </a:lnTo>
                <a:lnTo>
                  <a:pt x="1437274" y="327660"/>
                </a:lnTo>
                <a:lnTo>
                  <a:pt x="1439454" y="326390"/>
                </a:lnTo>
                <a:lnTo>
                  <a:pt x="1441301" y="327660"/>
                </a:lnTo>
                <a:lnTo>
                  <a:pt x="1441464" y="328930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09111" y="370840"/>
                </a:lnTo>
                <a:lnTo>
                  <a:pt x="1412988" y="369570"/>
                </a:lnTo>
                <a:lnTo>
                  <a:pt x="1418733" y="364490"/>
                </a:lnTo>
                <a:lnTo>
                  <a:pt x="1423943" y="358140"/>
                </a:lnTo>
                <a:lnTo>
                  <a:pt x="1426214" y="355600"/>
                </a:lnTo>
                <a:lnTo>
                  <a:pt x="1423258" y="354330"/>
                </a:lnTo>
                <a:lnTo>
                  <a:pt x="1420007" y="354330"/>
                </a:lnTo>
                <a:lnTo>
                  <a:pt x="1417833" y="349250"/>
                </a:lnTo>
                <a:lnTo>
                  <a:pt x="1422692" y="345440"/>
                </a:lnTo>
                <a:lnTo>
                  <a:pt x="1428221" y="342901"/>
                </a:lnTo>
                <a:lnTo>
                  <a:pt x="1429397" y="340360"/>
                </a:lnTo>
                <a:lnTo>
                  <a:pt x="1430484" y="335649"/>
                </a:lnTo>
                <a:lnTo>
                  <a:pt x="1430503" y="335251"/>
                </a:lnTo>
                <a:lnTo>
                  <a:pt x="1427594" y="334010"/>
                </a:lnTo>
                <a:lnTo>
                  <a:pt x="1435434" y="334010"/>
                </a:lnTo>
                <a:lnTo>
                  <a:pt x="1436112" y="331952"/>
                </a:lnTo>
                <a:lnTo>
                  <a:pt x="1436230" y="330147"/>
                </a:lnTo>
                <a:lnTo>
                  <a:pt x="1435263" y="328930"/>
                </a:lnTo>
                <a:lnTo>
                  <a:pt x="1441464" y="328930"/>
                </a:lnTo>
                <a:lnTo>
                  <a:pt x="1441301" y="327660"/>
                </a:lnTo>
                <a:lnTo>
                  <a:pt x="1439454" y="326390"/>
                </a:lnTo>
                <a:lnTo>
                  <a:pt x="1452949" y="326390"/>
                </a:lnTo>
                <a:lnTo>
                  <a:pt x="1453480" y="327660"/>
                </a:lnTo>
                <a:lnTo>
                  <a:pt x="1446159" y="327660"/>
                </a:lnTo>
                <a:lnTo>
                  <a:pt x="1443474" y="331470"/>
                </a:lnTo>
                <a:lnTo>
                  <a:pt x="1441565" y="335280"/>
                </a:lnTo>
                <a:lnTo>
                  <a:pt x="1437444" y="335280"/>
                </a:lnTo>
                <a:lnTo>
                  <a:pt x="1440057" y="336519"/>
                </a:lnTo>
                <a:lnTo>
                  <a:pt x="1439944" y="336768"/>
                </a:lnTo>
                <a:lnTo>
                  <a:pt x="1435968" y="341630"/>
                </a:lnTo>
                <a:lnTo>
                  <a:pt x="1431073" y="341630"/>
                </a:lnTo>
                <a:lnTo>
                  <a:pt x="1428729" y="342900"/>
                </a:lnTo>
                <a:lnTo>
                  <a:pt x="1429975" y="344085"/>
                </a:lnTo>
                <a:lnTo>
                  <a:pt x="1429861" y="345477"/>
                </a:lnTo>
                <a:lnTo>
                  <a:pt x="1428498" y="346783"/>
                </a:lnTo>
                <a:lnTo>
                  <a:pt x="1423359" y="353060"/>
                </a:lnTo>
                <a:lnTo>
                  <a:pt x="1429521" y="355336"/>
                </a:lnTo>
                <a:lnTo>
                  <a:pt x="1428558" y="358140"/>
                </a:lnTo>
                <a:lnTo>
                  <a:pt x="1429230" y="358140"/>
                </a:lnTo>
                <a:lnTo>
                  <a:pt x="1428239" y="360643"/>
                </a:lnTo>
                <a:lnTo>
                  <a:pt x="1427052" y="364490"/>
                </a:lnTo>
                <a:lnTo>
                  <a:pt x="1420177" y="365760"/>
                </a:lnTo>
                <a:lnTo>
                  <a:pt x="1418710" y="368234"/>
                </a:lnTo>
                <a:lnTo>
                  <a:pt x="1418824" y="368591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516980" y="330946"/>
                </a:moveTo>
                <a:lnTo>
                  <a:pt x="1516228" y="326390"/>
                </a:lnTo>
                <a:lnTo>
                  <a:pt x="1519246" y="327660"/>
                </a:lnTo>
                <a:lnTo>
                  <a:pt x="1520419" y="328930"/>
                </a:lnTo>
                <a:lnTo>
                  <a:pt x="1517230" y="328930"/>
                </a:lnTo>
                <a:lnTo>
                  <a:pt x="1517558" y="330153"/>
                </a:lnTo>
                <a:lnTo>
                  <a:pt x="1517405" y="330408"/>
                </a:lnTo>
                <a:lnTo>
                  <a:pt x="1516980" y="330946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8125" y="334010"/>
                </a:lnTo>
                <a:lnTo>
                  <a:pt x="1527124" y="330200"/>
                </a:lnTo>
                <a:lnTo>
                  <a:pt x="1520419" y="330200"/>
                </a:lnTo>
                <a:lnTo>
                  <a:pt x="1520387" y="328896"/>
                </a:lnTo>
                <a:lnTo>
                  <a:pt x="1519246" y="327660"/>
                </a:lnTo>
                <a:lnTo>
                  <a:pt x="1516228" y="326390"/>
                </a:lnTo>
                <a:lnTo>
                  <a:pt x="1536847" y="326390"/>
                </a:lnTo>
                <a:lnTo>
                  <a:pt x="1536847" y="327660"/>
                </a:lnTo>
                <a:lnTo>
                  <a:pt x="1527457" y="32766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6406" y="328930"/>
                </a:moveTo>
                <a:lnTo>
                  <a:pt x="1551259" y="328930"/>
                </a:lnTo>
                <a:lnTo>
                  <a:pt x="1555273" y="327660"/>
                </a:lnTo>
                <a:lnTo>
                  <a:pt x="1556956" y="326390"/>
                </a:lnTo>
                <a:lnTo>
                  <a:pt x="1556825" y="327660"/>
                </a:lnTo>
                <a:lnTo>
                  <a:pt x="1555777" y="327660"/>
                </a:lnTo>
                <a:lnTo>
                  <a:pt x="1556406" y="328930"/>
                </a:lnTo>
                <a:close/>
              </a:path>
              <a:path w="4096384" h="836930">
                <a:moveTo>
                  <a:pt x="1719552" y="330200"/>
                </a:moveTo>
                <a:lnTo>
                  <a:pt x="1718380" y="330200"/>
                </a:lnTo>
                <a:lnTo>
                  <a:pt x="1717658" y="329114"/>
                </a:lnTo>
                <a:lnTo>
                  <a:pt x="1717536" y="326390"/>
                </a:lnTo>
                <a:lnTo>
                  <a:pt x="1720587" y="326390"/>
                </a:lnTo>
                <a:lnTo>
                  <a:pt x="1720050" y="328930"/>
                </a:lnTo>
                <a:lnTo>
                  <a:pt x="1720724" y="328930"/>
                </a:lnTo>
                <a:lnTo>
                  <a:pt x="1719552" y="330200"/>
                </a:lnTo>
                <a:close/>
              </a:path>
              <a:path w="4096384" h="836930">
                <a:moveTo>
                  <a:pt x="1720972" y="328392"/>
                </a:moveTo>
                <a:lnTo>
                  <a:pt x="1721897" y="326390"/>
                </a:lnTo>
                <a:lnTo>
                  <a:pt x="1724411" y="326390"/>
                </a:lnTo>
                <a:lnTo>
                  <a:pt x="1720972" y="328392"/>
                </a:lnTo>
                <a:close/>
              </a:path>
              <a:path w="4096384" h="836930">
                <a:moveTo>
                  <a:pt x="1754079" y="332740"/>
                </a:moveTo>
                <a:lnTo>
                  <a:pt x="1755054" y="330284"/>
                </a:lnTo>
                <a:lnTo>
                  <a:pt x="1756934" y="326390"/>
                </a:lnTo>
                <a:lnTo>
                  <a:pt x="1754079" y="332740"/>
                </a:lnTo>
                <a:close/>
              </a:path>
              <a:path w="4096384" h="836930">
                <a:moveTo>
                  <a:pt x="1764318" y="332740"/>
                </a:moveTo>
                <a:lnTo>
                  <a:pt x="1754079" y="332740"/>
                </a:lnTo>
                <a:lnTo>
                  <a:pt x="1756934" y="326390"/>
                </a:lnTo>
                <a:lnTo>
                  <a:pt x="1775033" y="326390"/>
                </a:lnTo>
                <a:lnTo>
                  <a:pt x="1778385" y="327660"/>
                </a:lnTo>
                <a:lnTo>
                  <a:pt x="1794814" y="327660"/>
                </a:lnTo>
                <a:lnTo>
                  <a:pt x="1788279" y="328930"/>
                </a:lnTo>
                <a:lnTo>
                  <a:pt x="1767866" y="328932"/>
                </a:lnTo>
                <a:lnTo>
                  <a:pt x="1764318" y="332740"/>
                </a:lnTo>
                <a:close/>
              </a:path>
              <a:path w="4096384" h="836930">
                <a:moveTo>
                  <a:pt x="1801853" y="337820"/>
                </a:moveTo>
                <a:lnTo>
                  <a:pt x="1800013" y="337820"/>
                </a:lnTo>
                <a:lnTo>
                  <a:pt x="1788282" y="328932"/>
                </a:lnTo>
                <a:lnTo>
                  <a:pt x="1794814" y="327660"/>
                </a:lnTo>
                <a:lnTo>
                  <a:pt x="1800176" y="326390"/>
                </a:lnTo>
                <a:lnTo>
                  <a:pt x="1798841" y="331470"/>
                </a:lnTo>
                <a:lnTo>
                  <a:pt x="1802691" y="332740"/>
                </a:lnTo>
                <a:lnTo>
                  <a:pt x="1818336" y="332740"/>
                </a:lnTo>
                <a:lnTo>
                  <a:pt x="1820625" y="334010"/>
                </a:lnTo>
                <a:lnTo>
                  <a:pt x="1817609" y="336550"/>
                </a:lnTo>
                <a:lnTo>
                  <a:pt x="1803492" y="336550"/>
                </a:lnTo>
                <a:lnTo>
                  <a:pt x="1801853" y="337820"/>
                </a:lnTo>
                <a:close/>
              </a:path>
              <a:path w="4096384" h="836930">
                <a:moveTo>
                  <a:pt x="1805205" y="332740"/>
                </a:moveTo>
                <a:lnTo>
                  <a:pt x="1802691" y="332740"/>
                </a:lnTo>
                <a:lnTo>
                  <a:pt x="1798841" y="331470"/>
                </a:lnTo>
                <a:lnTo>
                  <a:pt x="1800176" y="326390"/>
                </a:lnTo>
                <a:lnTo>
                  <a:pt x="1800580" y="326390"/>
                </a:lnTo>
                <a:lnTo>
                  <a:pt x="1801014" y="327660"/>
                </a:lnTo>
                <a:lnTo>
                  <a:pt x="1808898" y="327660"/>
                </a:lnTo>
                <a:lnTo>
                  <a:pt x="1805205" y="33274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254" y="327660"/>
                </a:lnTo>
                <a:lnTo>
                  <a:pt x="1871083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083" y="326390"/>
                </a:lnTo>
                <a:lnTo>
                  <a:pt x="1872255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2067041" y="332740"/>
                </a:moveTo>
                <a:lnTo>
                  <a:pt x="2065699" y="332740"/>
                </a:lnTo>
                <a:lnTo>
                  <a:pt x="2064023" y="330200"/>
                </a:lnTo>
                <a:lnTo>
                  <a:pt x="2063689" y="327660"/>
                </a:lnTo>
                <a:lnTo>
                  <a:pt x="2068377" y="326390"/>
                </a:lnTo>
                <a:lnTo>
                  <a:pt x="2068267" y="330408"/>
                </a:lnTo>
                <a:lnTo>
                  <a:pt x="2067041" y="332740"/>
                </a:lnTo>
                <a:close/>
              </a:path>
              <a:path w="4096384" h="836930">
                <a:moveTo>
                  <a:pt x="2375923" y="334010"/>
                </a:moveTo>
                <a:lnTo>
                  <a:pt x="2372544" y="331462"/>
                </a:lnTo>
                <a:lnTo>
                  <a:pt x="2370502" y="330284"/>
                </a:lnTo>
                <a:lnTo>
                  <a:pt x="2370406" y="330147"/>
                </a:lnTo>
                <a:lnTo>
                  <a:pt x="2372788" y="327660"/>
                </a:lnTo>
                <a:lnTo>
                  <a:pt x="2377980" y="326390"/>
                </a:lnTo>
                <a:lnTo>
                  <a:pt x="2376173" y="331379"/>
                </a:lnTo>
                <a:lnTo>
                  <a:pt x="2376289" y="331695"/>
                </a:lnTo>
                <a:lnTo>
                  <a:pt x="2376867" y="332571"/>
                </a:lnTo>
                <a:lnTo>
                  <a:pt x="2376788" y="332969"/>
                </a:lnTo>
                <a:lnTo>
                  <a:pt x="2375923" y="334010"/>
                </a:lnTo>
                <a:close/>
              </a:path>
              <a:path w="4096384" h="836930">
                <a:moveTo>
                  <a:pt x="2378419" y="334010"/>
                </a:moveTo>
                <a:lnTo>
                  <a:pt x="2375923" y="334010"/>
                </a:lnTo>
                <a:lnTo>
                  <a:pt x="2376788" y="332969"/>
                </a:lnTo>
                <a:lnTo>
                  <a:pt x="2376867" y="332571"/>
                </a:lnTo>
                <a:lnTo>
                  <a:pt x="2376289" y="331695"/>
                </a:lnTo>
                <a:lnTo>
                  <a:pt x="2376173" y="331379"/>
                </a:lnTo>
                <a:lnTo>
                  <a:pt x="2377980" y="326390"/>
                </a:lnTo>
                <a:lnTo>
                  <a:pt x="2379493" y="326390"/>
                </a:lnTo>
                <a:lnTo>
                  <a:pt x="2386871" y="331379"/>
                </a:lnTo>
                <a:lnTo>
                  <a:pt x="2384685" y="332740"/>
                </a:lnTo>
                <a:lnTo>
                  <a:pt x="2378151" y="332740"/>
                </a:lnTo>
                <a:lnTo>
                  <a:pt x="2378419" y="334010"/>
                </a:lnTo>
                <a:close/>
              </a:path>
              <a:path w="4096384" h="836930">
                <a:moveTo>
                  <a:pt x="2525170" y="335280"/>
                </a:moveTo>
                <a:lnTo>
                  <a:pt x="2522350" y="333921"/>
                </a:lnTo>
                <a:lnTo>
                  <a:pt x="2520639" y="332740"/>
                </a:lnTo>
                <a:lnTo>
                  <a:pt x="2519294" y="331462"/>
                </a:lnTo>
                <a:lnTo>
                  <a:pt x="2517614" y="326390"/>
                </a:lnTo>
                <a:lnTo>
                  <a:pt x="2528265" y="328907"/>
                </a:lnTo>
                <a:lnTo>
                  <a:pt x="2528147" y="329352"/>
                </a:lnTo>
                <a:lnTo>
                  <a:pt x="2525170" y="335280"/>
                </a:lnTo>
                <a:close/>
              </a:path>
              <a:path w="4096384" h="836930">
                <a:moveTo>
                  <a:pt x="2525327" y="335280"/>
                </a:moveTo>
                <a:lnTo>
                  <a:pt x="2525170" y="335280"/>
                </a:lnTo>
                <a:lnTo>
                  <a:pt x="2528147" y="329352"/>
                </a:lnTo>
                <a:lnTo>
                  <a:pt x="2528265" y="328907"/>
                </a:lnTo>
                <a:lnTo>
                  <a:pt x="2517614" y="326390"/>
                </a:lnTo>
                <a:lnTo>
                  <a:pt x="2526152" y="326390"/>
                </a:lnTo>
                <a:lnTo>
                  <a:pt x="2528018" y="327660"/>
                </a:lnTo>
                <a:lnTo>
                  <a:pt x="2532032" y="327660"/>
                </a:lnTo>
                <a:lnTo>
                  <a:pt x="2531793" y="328569"/>
                </a:lnTo>
                <a:lnTo>
                  <a:pt x="2531904" y="329713"/>
                </a:lnTo>
                <a:lnTo>
                  <a:pt x="2532366" y="331470"/>
                </a:lnTo>
                <a:lnTo>
                  <a:pt x="2534400" y="332861"/>
                </a:lnTo>
                <a:lnTo>
                  <a:pt x="2536226" y="334010"/>
                </a:lnTo>
                <a:lnTo>
                  <a:pt x="2528509" y="334010"/>
                </a:lnTo>
                <a:lnTo>
                  <a:pt x="2525327" y="335280"/>
                </a:lnTo>
                <a:close/>
              </a:path>
              <a:path w="4096384" h="836930">
                <a:moveTo>
                  <a:pt x="2531755" y="326719"/>
                </a:moveTo>
                <a:lnTo>
                  <a:pt x="2531541" y="326390"/>
                </a:lnTo>
                <a:lnTo>
                  <a:pt x="2532366" y="326390"/>
                </a:lnTo>
                <a:lnTo>
                  <a:pt x="2531755" y="326719"/>
                </a:lnTo>
                <a:close/>
              </a:path>
              <a:path w="4096384" h="836930">
                <a:moveTo>
                  <a:pt x="2532128" y="327294"/>
                </a:moveTo>
                <a:lnTo>
                  <a:pt x="2531960" y="327035"/>
                </a:lnTo>
                <a:lnTo>
                  <a:pt x="2531842" y="326672"/>
                </a:lnTo>
                <a:lnTo>
                  <a:pt x="2532366" y="326390"/>
                </a:lnTo>
                <a:lnTo>
                  <a:pt x="2532128" y="327294"/>
                </a:lnTo>
                <a:close/>
              </a:path>
              <a:path w="4096384" h="836930">
                <a:moveTo>
                  <a:pt x="2532366" y="327660"/>
                </a:moveTo>
                <a:lnTo>
                  <a:pt x="2532271" y="327513"/>
                </a:lnTo>
                <a:lnTo>
                  <a:pt x="2532156" y="327190"/>
                </a:lnTo>
                <a:lnTo>
                  <a:pt x="2532366" y="326390"/>
                </a:lnTo>
                <a:lnTo>
                  <a:pt x="2532366" y="327660"/>
                </a:lnTo>
                <a:close/>
              </a:path>
              <a:path w="4096384" h="836930">
                <a:moveTo>
                  <a:pt x="2535643" y="327660"/>
                </a:moveTo>
                <a:lnTo>
                  <a:pt x="2532366" y="327660"/>
                </a:lnTo>
                <a:lnTo>
                  <a:pt x="2532366" y="326390"/>
                </a:lnTo>
                <a:lnTo>
                  <a:pt x="2535643" y="32766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86497" y="331470"/>
                </a:lnTo>
                <a:lnTo>
                  <a:pt x="2590020" y="326390"/>
                </a:lnTo>
                <a:lnTo>
                  <a:pt x="2592037" y="330200"/>
                </a:lnTo>
                <a:lnTo>
                  <a:pt x="2591362" y="330200"/>
                </a:lnTo>
                <a:lnTo>
                  <a:pt x="259053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566736" y="339090"/>
                </a:moveTo>
                <a:lnTo>
                  <a:pt x="2553156" y="339090"/>
                </a:lnTo>
                <a:lnTo>
                  <a:pt x="2557844" y="337820"/>
                </a:lnTo>
                <a:lnTo>
                  <a:pt x="2557952" y="336999"/>
                </a:lnTo>
                <a:lnTo>
                  <a:pt x="2558073" y="335082"/>
                </a:lnTo>
                <a:lnTo>
                  <a:pt x="2556829" y="332740"/>
                </a:lnTo>
                <a:lnTo>
                  <a:pt x="2589863" y="332740"/>
                </a:lnTo>
                <a:lnTo>
                  <a:pt x="2590596" y="331379"/>
                </a:lnTo>
                <a:lnTo>
                  <a:pt x="2591362" y="330200"/>
                </a:lnTo>
                <a:lnTo>
                  <a:pt x="2592037" y="330200"/>
                </a:lnTo>
                <a:lnTo>
                  <a:pt x="2590020" y="326390"/>
                </a:lnTo>
                <a:lnTo>
                  <a:pt x="2617918" y="326390"/>
                </a:lnTo>
                <a:lnTo>
                  <a:pt x="2617174" y="327660"/>
                </a:lnTo>
                <a:lnTo>
                  <a:pt x="2620049" y="327660"/>
                </a:lnTo>
                <a:lnTo>
                  <a:pt x="2617691" y="328930"/>
                </a:lnTo>
                <a:lnTo>
                  <a:pt x="2603759" y="328932"/>
                </a:lnTo>
                <a:lnTo>
                  <a:pt x="2601034" y="330147"/>
                </a:lnTo>
                <a:lnTo>
                  <a:pt x="2601095" y="330537"/>
                </a:lnTo>
                <a:lnTo>
                  <a:pt x="2602939" y="334010"/>
                </a:lnTo>
                <a:lnTo>
                  <a:pt x="2574436" y="334010"/>
                </a:lnTo>
                <a:lnTo>
                  <a:pt x="2567731" y="335280"/>
                </a:lnTo>
                <a:lnTo>
                  <a:pt x="2567240" y="335280"/>
                </a:lnTo>
                <a:lnTo>
                  <a:pt x="2566736" y="339090"/>
                </a:lnTo>
                <a:close/>
              </a:path>
              <a:path w="4096384" h="836930">
                <a:moveTo>
                  <a:pt x="2711071" y="342900"/>
                </a:moveTo>
                <a:lnTo>
                  <a:pt x="2714631" y="336481"/>
                </a:lnTo>
                <a:lnTo>
                  <a:pt x="2721115" y="326390"/>
                </a:lnTo>
                <a:lnTo>
                  <a:pt x="2720325" y="330537"/>
                </a:lnTo>
                <a:lnTo>
                  <a:pt x="2719432" y="331470"/>
                </a:lnTo>
                <a:lnTo>
                  <a:pt x="2720090" y="331780"/>
                </a:lnTo>
                <a:lnTo>
                  <a:pt x="2718941" y="337820"/>
                </a:lnTo>
                <a:lnTo>
                  <a:pt x="2720958" y="337820"/>
                </a:lnTo>
                <a:lnTo>
                  <a:pt x="2711071" y="342900"/>
                </a:lnTo>
                <a:close/>
              </a:path>
              <a:path w="4096384" h="836930">
                <a:moveTo>
                  <a:pt x="2720326" y="330536"/>
                </a:moveTo>
                <a:lnTo>
                  <a:pt x="2721115" y="326390"/>
                </a:lnTo>
                <a:lnTo>
                  <a:pt x="2724297" y="326390"/>
                </a:lnTo>
                <a:lnTo>
                  <a:pt x="2720326" y="330536"/>
                </a:lnTo>
                <a:close/>
              </a:path>
              <a:path w="4096384" h="836930">
                <a:moveTo>
                  <a:pt x="2723963" y="334010"/>
                </a:moveTo>
                <a:lnTo>
                  <a:pt x="2722123" y="332740"/>
                </a:lnTo>
                <a:lnTo>
                  <a:pt x="2720090" y="331780"/>
                </a:lnTo>
                <a:lnTo>
                  <a:pt x="2720326" y="330537"/>
                </a:lnTo>
                <a:lnTo>
                  <a:pt x="2724297" y="326390"/>
                </a:lnTo>
                <a:lnTo>
                  <a:pt x="2726693" y="330020"/>
                </a:lnTo>
                <a:lnTo>
                  <a:pt x="2726656" y="330408"/>
                </a:lnTo>
                <a:lnTo>
                  <a:pt x="2723963" y="334010"/>
                </a:lnTo>
                <a:close/>
              </a:path>
              <a:path w="4096384" h="836930">
                <a:moveTo>
                  <a:pt x="3087213" y="334010"/>
                </a:moveTo>
                <a:lnTo>
                  <a:pt x="3082865" y="334010"/>
                </a:lnTo>
                <a:lnTo>
                  <a:pt x="3081869" y="332969"/>
                </a:lnTo>
                <a:lnTo>
                  <a:pt x="3081852" y="332799"/>
                </a:lnTo>
                <a:lnTo>
                  <a:pt x="3090736" y="326390"/>
                </a:lnTo>
                <a:lnTo>
                  <a:pt x="3089387" y="331470"/>
                </a:lnTo>
                <a:lnTo>
                  <a:pt x="3088008" y="333143"/>
                </a:lnTo>
                <a:lnTo>
                  <a:pt x="3087213" y="334010"/>
                </a:lnTo>
                <a:close/>
              </a:path>
              <a:path w="4096384" h="836930">
                <a:moveTo>
                  <a:pt x="3110334" y="334010"/>
                </a:moveTo>
                <a:lnTo>
                  <a:pt x="3111145" y="330946"/>
                </a:lnTo>
                <a:lnTo>
                  <a:pt x="3111247" y="330020"/>
                </a:lnTo>
                <a:lnTo>
                  <a:pt x="3110646" y="328896"/>
                </a:lnTo>
                <a:lnTo>
                  <a:pt x="3109011" y="326390"/>
                </a:lnTo>
                <a:lnTo>
                  <a:pt x="3117224" y="329221"/>
                </a:lnTo>
                <a:lnTo>
                  <a:pt x="3116724" y="330200"/>
                </a:lnTo>
                <a:lnTo>
                  <a:pt x="3115672" y="331952"/>
                </a:lnTo>
                <a:lnTo>
                  <a:pt x="3112629" y="333143"/>
                </a:lnTo>
                <a:lnTo>
                  <a:pt x="3110334" y="334010"/>
                </a:lnTo>
                <a:close/>
              </a:path>
              <a:path w="4096384" h="836930">
                <a:moveTo>
                  <a:pt x="3117224" y="329221"/>
                </a:moveTo>
                <a:lnTo>
                  <a:pt x="3109011" y="326390"/>
                </a:lnTo>
                <a:lnTo>
                  <a:pt x="3121737" y="326390"/>
                </a:lnTo>
                <a:lnTo>
                  <a:pt x="3123306" y="327711"/>
                </a:lnTo>
                <a:lnTo>
                  <a:pt x="3123188" y="328392"/>
                </a:lnTo>
                <a:lnTo>
                  <a:pt x="3123010" y="328930"/>
                </a:lnTo>
                <a:lnTo>
                  <a:pt x="3117373" y="328930"/>
                </a:lnTo>
                <a:lnTo>
                  <a:pt x="3117224" y="329221"/>
                </a:lnTo>
                <a:close/>
              </a:path>
              <a:path w="4096384" h="836930">
                <a:moveTo>
                  <a:pt x="3183100" y="328930"/>
                </a:moveTo>
                <a:lnTo>
                  <a:pt x="3182958" y="328392"/>
                </a:lnTo>
                <a:lnTo>
                  <a:pt x="3182860" y="327513"/>
                </a:lnTo>
                <a:lnTo>
                  <a:pt x="3182426" y="326390"/>
                </a:lnTo>
                <a:lnTo>
                  <a:pt x="3182875" y="326390"/>
                </a:lnTo>
                <a:lnTo>
                  <a:pt x="3183100" y="328930"/>
                </a:lnTo>
                <a:close/>
              </a:path>
              <a:path w="4096384" h="836930">
                <a:moveTo>
                  <a:pt x="3416270" y="335280"/>
                </a:moveTo>
                <a:lnTo>
                  <a:pt x="3413238" y="334010"/>
                </a:lnTo>
                <a:lnTo>
                  <a:pt x="3412073" y="332740"/>
                </a:lnTo>
                <a:lnTo>
                  <a:pt x="3411147" y="330408"/>
                </a:lnTo>
                <a:lnTo>
                  <a:pt x="3411022" y="330153"/>
                </a:lnTo>
                <a:lnTo>
                  <a:pt x="3410068" y="329114"/>
                </a:lnTo>
                <a:lnTo>
                  <a:pt x="3409959" y="328896"/>
                </a:lnTo>
                <a:lnTo>
                  <a:pt x="3414404" y="326390"/>
                </a:lnTo>
                <a:lnTo>
                  <a:pt x="3416270" y="335280"/>
                </a:lnTo>
                <a:close/>
              </a:path>
              <a:path w="4096384" h="836930">
                <a:moveTo>
                  <a:pt x="3425762" y="341630"/>
                </a:moveTo>
                <a:lnTo>
                  <a:pt x="3418103" y="341630"/>
                </a:lnTo>
                <a:lnTo>
                  <a:pt x="3421322" y="338888"/>
                </a:lnTo>
                <a:lnTo>
                  <a:pt x="3422366" y="337905"/>
                </a:lnTo>
                <a:lnTo>
                  <a:pt x="3422369" y="337653"/>
                </a:lnTo>
                <a:lnTo>
                  <a:pt x="3421813" y="336606"/>
                </a:lnTo>
                <a:lnTo>
                  <a:pt x="3418935" y="335280"/>
                </a:lnTo>
                <a:lnTo>
                  <a:pt x="3416270" y="335280"/>
                </a:lnTo>
                <a:lnTo>
                  <a:pt x="3414404" y="326390"/>
                </a:lnTo>
                <a:lnTo>
                  <a:pt x="3418028" y="326390"/>
                </a:lnTo>
                <a:lnTo>
                  <a:pt x="3418778" y="327660"/>
                </a:lnTo>
                <a:lnTo>
                  <a:pt x="3426648" y="327660"/>
                </a:lnTo>
                <a:lnTo>
                  <a:pt x="3423983" y="330200"/>
                </a:lnTo>
                <a:lnTo>
                  <a:pt x="3423126" y="330200"/>
                </a:lnTo>
                <a:lnTo>
                  <a:pt x="3425483" y="332740"/>
                </a:lnTo>
                <a:lnTo>
                  <a:pt x="3456786" y="332740"/>
                </a:lnTo>
                <a:lnTo>
                  <a:pt x="3457190" y="336550"/>
                </a:lnTo>
                <a:lnTo>
                  <a:pt x="3429006" y="336550"/>
                </a:lnTo>
                <a:lnTo>
                  <a:pt x="3425762" y="341630"/>
                </a:lnTo>
                <a:close/>
              </a:path>
              <a:path w="4096384" h="836930">
                <a:moveTo>
                  <a:pt x="3506951" y="337820"/>
                </a:moveTo>
                <a:lnTo>
                  <a:pt x="3504679" y="331221"/>
                </a:lnTo>
                <a:lnTo>
                  <a:pt x="3502761" y="326390"/>
                </a:lnTo>
                <a:lnTo>
                  <a:pt x="3509125" y="330200"/>
                </a:lnTo>
                <a:lnTo>
                  <a:pt x="3510678" y="330200"/>
                </a:lnTo>
                <a:lnTo>
                  <a:pt x="3506951" y="337820"/>
                </a:lnTo>
                <a:close/>
              </a:path>
              <a:path w="4096384" h="836930">
                <a:moveTo>
                  <a:pt x="3833985" y="334010"/>
                </a:moveTo>
                <a:lnTo>
                  <a:pt x="3823089" y="331470"/>
                </a:lnTo>
                <a:lnTo>
                  <a:pt x="3830285" y="327660"/>
                </a:lnTo>
                <a:lnTo>
                  <a:pt x="3834817" y="326390"/>
                </a:lnTo>
                <a:lnTo>
                  <a:pt x="3832485" y="331470"/>
                </a:lnTo>
                <a:lnTo>
                  <a:pt x="3832820" y="331470"/>
                </a:lnTo>
                <a:lnTo>
                  <a:pt x="3833985" y="334010"/>
                </a:lnTo>
                <a:close/>
              </a:path>
              <a:path w="4096384" h="836930">
                <a:moveTo>
                  <a:pt x="4033453" y="332740"/>
                </a:moveTo>
                <a:lnTo>
                  <a:pt x="4030264" y="332740"/>
                </a:lnTo>
                <a:lnTo>
                  <a:pt x="4027129" y="330355"/>
                </a:lnTo>
                <a:lnTo>
                  <a:pt x="4027010" y="330147"/>
                </a:lnTo>
                <a:lnTo>
                  <a:pt x="4033112" y="326390"/>
                </a:lnTo>
                <a:lnTo>
                  <a:pt x="4033677" y="329578"/>
                </a:lnTo>
                <a:lnTo>
                  <a:pt x="4033556" y="331952"/>
                </a:lnTo>
                <a:lnTo>
                  <a:pt x="4033453" y="33274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44866" y="331470"/>
                </a:lnTo>
                <a:lnTo>
                  <a:pt x="4043674" y="32639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4095854" y="347980"/>
                </a:moveTo>
                <a:lnTo>
                  <a:pt x="4063789" y="347980"/>
                </a:lnTo>
                <a:lnTo>
                  <a:pt x="4059598" y="341630"/>
                </a:lnTo>
                <a:lnTo>
                  <a:pt x="4059652" y="340495"/>
                </a:lnTo>
                <a:lnTo>
                  <a:pt x="4059775" y="339090"/>
                </a:lnTo>
                <a:lnTo>
                  <a:pt x="4026073" y="339090"/>
                </a:lnTo>
                <a:lnTo>
                  <a:pt x="4024908" y="336550"/>
                </a:lnTo>
                <a:lnTo>
                  <a:pt x="4047380" y="336550"/>
                </a:lnTo>
                <a:lnTo>
                  <a:pt x="4043674" y="326390"/>
                </a:lnTo>
                <a:lnTo>
                  <a:pt x="4050228" y="326390"/>
                </a:lnTo>
                <a:lnTo>
                  <a:pt x="4052245" y="330200"/>
                </a:lnTo>
                <a:lnTo>
                  <a:pt x="4070160" y="330200"/>
                </a:lnTo>
                <a:lnTo>
                  <a:pt x="4071011" y="331470"/>
                </a:lnTo>
                <a:lnTo>
                  <a:pt x="4072020" y="332740"/>
                </a:lnTo>
                <a:lnTo>
                  <a:pt x="4095854" y="332740"/>
                </a:lnTo>
                <a:lnTo>
                  <a:pt x="4095854" y="347980"/>
                </a:lnTo>
                <a:close/>
              </a:path>
              <a:path w="4096384" h="836930">
                <a:moveTo>
                  <a:pt x="3201561" y="333087"/>
                </a:moveTo>
                <a:lnTo>
                  <a:pt x="3201499" y="332118"/>
                </a:lnTo>
                <a:lnTo>
                  <a:pt x="3201375" y="326554"/>
                </a:lnTo>
                <a:lnTo>
                  <a:pt x="3203706" y="327660"/>
                </a:lnTo>
                <a:lnTo>
                  <a:pt x="3208238" y="327660"/>
                </a:lnTo>
                <a:lnTo>
                  <a:pt x="3207226" y="328932"/>
                </a:lnTo>
                <a:lnTo>
                  <a:pt x="3205546" y="330200"/>
                </a:lnTo>
                <a:lnTo>
                  <a:pt x="3209360" y="332118"/>
                </a:lnTo>
                <a:lnTo>
                  <a:pt x="3208912" y="332740"/>
                </a:lnTo>
                <a:lnTo>
                  <a:pt x="3201910" y="332740"/>
                </a:lnTo>
                <a:lnTo>
                  <a:pt x="3201561" y="333087"/>
                </a:lnTo>
                <a:close/>
              </a:path>
              <a:path w="4096384" h="836930">
                <a:moveTo>
                  <a:pt x="3340052" y="334010"/>
                </a:moveTo>
                <a:lnTo>
                  <a:pt x="3328587" y="334010"/>
                </a:lnTo>
                <a:lnTo>
                  <a:pt x="3338284" y="326672"/>
                </a:lnTo>
                <a:lnTo>
                  <a:pt x="3339332" y="327660"/>
                </a:lnTo>
                <a:lnTo>
                  <a:pt x="3357090" y="327660"/>
                </a:lnTo>
                <a:lnTo>
                  <a:pt x="3355408" y="328930"/>
                </a:lnTo>
                <a:lnTo>
                  <a:pt x="3345269" y="328932"/>
                </a:lnTo>
                <a:lnTo>
                  <a:pt x="3342804" y="330200"/>
                </a:lnTo>
                <a:lnTo>
                  <a:pt x="3340052" y="334010"/>
                </a:lnTo>
                <a:close/>
              </a:path>
              <a:path w="4096384" h="836930">
                <a:moveTo>
                  <a:pt x="2532032" y="327660"/>
                </a:moveTo>
                <a:lnTo>
                  <a:pt x="2530015" y="327660"/>
                </a:lnTo>
                <a:lnTo>
                  <a:pt x="2531755" y="326719"/>
                </a:lnTo>
                <a:lnTo>
                  <a:pt x="2532085" y="327227"/>
                </a:lnTo>
                <a:lnTo>
                  <a:pt x="2532032" y="327660"/>
                </a:lnTo>
                <a:close/>
              </a:path>
              <a:path w="4096384" h="836930">
                <a:moveTo>
                  <a:pt x="837174" y="328930"/>
                </a:moveTo>
                <a:lnTo>
                  <a:pt x="836956" y="327035"/>
                </a:lnTo>
                <a:lnTo>
                  <a:pt x="838342" y="327454"/>
                </a:lnTo>
                <a:lnTo>
                  <a:pt x="837174" y="328930"/>
                </a:lnTo>
                <a:close/>
              </a:path>
              <a:path w="4096384" h="836930">
                <a:moveTo>
                  <a:pt x="3279478" y="334010"/>
                </a:moveTo>
                <a:lnTo>
                  <a:pt x="3287683" y="327660"/>
                </a:lnTo>
                <a:lnTo>
                  <a:pt x="3288527" y="327190"/>
                </a:lnTo>
                <a:lnTo>
                  <a:pt x="3290197" y="327660"/>
                </a:lnTo>
                <a:lnTo>
                  <a:pt x="3297236" y="327660"/>
                </a:lnTo>
                <a:lnTo>
                  <a:pt x="3292397" y="331470"/>
                </a:lnTo>
                <a:lnTo>
                  <a:pt x="3291540" y="331470"/>
                </a:lnTo>
                <a:lnTo>
                  <a:pt x="3279478" y="334010"/>
                </a:lnTo>
                <a:close/>
              </a:path>
              <a:path w="4096384" h="836930">
                <a:moveTo>
                  <a:pt x="43127" y="330200"/>
                </a:moveTo>
                <a:lnTo>
                  <a:pt x="43155" y="329989"/>
                </a:lnTo>
                <a:lnTo>
                  <a:pt x="45705" y="327227"/>
                </a:lnTo>
                <a:lnTo>
                  <a:pt x="43127" y="330200"/>
                </a:lnTo>
                <a:close/>
              </a:path>
              <a:path w="4096384" h="836930">
                <a:moveTo>
                  <a:pt x="3141187" y="327660"/>
                </a:moveTo>
                <a:lnTo>
                  <a:pt x="3140394" y="327513"/>
                </a:lnTo>
                <a:lnTo>
                  <a:pt x="3140732" y="327236"/>
                </a:lnTo>
                <a:lnTo>
                  <a:pt x="3141187" y="327660"/>
                </a:lnTo>
                <a:close/>
              </a:path>
              <a:path w="4096384" h="836930">
                <a:moveTo>
                  <a:pt x="2538246" y="335280"/>
                </a:moveTo>
                <a:lnTo>
                  <a:pt x="2533923" y="332544"/>
                </a:lnTo>
                <a:lnTo>
                  <a:pt x="2532366" y="331470"/>
                </a:lnTo>
                <a:lnTo>
                  <a:pt x="2531904" y="329713"/>
                </a:lnTo>
                <a:lnTo>
                  <a:pt x="2531793" y="328569"/>
                </a:lnTo>
                <a:lnTo>
                  <a:pt x="2532128" y="327294"/>
                </a:lnTo>
                <a:lnTo>
                  <a:pt x="2532366" y="327660"/>
                </a:lnTo>
                <a:lnTo>
                  <a:pt x="2535643" y="327660"/>
                </a:lnTo>
                <a:lnTo>
                  <a:pt x="2538833" y="328896"/>
                </a:lnTo>
                <a:lnTo>
                  <a:pt x="2538727" y="330755"/>
                </a:lnTo>
                <a:lnTo>
                  <a:pt x="2538246" y="335280"/>
                </a:lnTo>
                <a:close/>
              </a:path>
              <a:path w="4096384" h="836930">
                <a:moveTo>
                  <a:pt x="839255" y="328930"/>
                </a:moveTo>
                <a:lnTo>
                  <a:pt x="837174" y="328930"/>
                </a:lnTo>
                <a:lnTo>
                  <a:pt x="838342" y="327454"/>
                </a:lnTo>
                <a:lnTo>
                  <a:pt x="839021" y="327660"/>
                </a:lnTo>
                <a:lnTo>
                  <a:pt x="839255" y="328930"/>
                </a:lnTo>
                <a:close/>
              </a:path>
              <a:path w="4096384" h="836930">
                <a:moveTo>
                  <a:pt x="3138439" y="331905"/>
                </a:moveTo>
                <a:lnTo>
                  <a:pt x="3138384" y="331379"/>
                </a:lnTo>
                <a:lnTo>
                  <a:pt x="3140216" y="327660"/>
                </a:lnTo>
                <a:lnTo>
                  <a:pt x="3140394" y="327513"/>
                </a:lnTo>
                <a:lnTo>
                  <a:pt x="3141187" y="327660"/>
                </a:lnTo>
                <a:lnTo>
                  <a:pt x="3145201" y="327660"/>
                </a:lnTo>
                <a:lnTo>
                  <a:pt x="3144962" y="328569"/>
                </a:lnTo>
                <a:lnTo>
                  <a:pt x="3145073" y="329352"/>
                </a:lnTo>
                <a:lnTo>
                  <a:pt x="3146107" y="331470"/>
                </a:lnTo>
                <a:lnTo>
                  <a:pt x="3139347" y="331470"/>
                </a:lnTo>
                <a:lnTo>
                  <a:pt x="3138439" y="331905"/>
                </a:lnTo>
                <a:close/>
              </a:path>
              <a:path w="4096384" h="836930">
                <a:moveTo>
                  <a:pt x="116718" y="333921"/>
                </a:moveTo>
                <a:lnTo>
                  <a:pt x="114211" y="332544"/>
                </a:lnTo>
                <a:lnTo>
                  <a:pt x="108167" y="328930"/>
                </a:lnTo>
                <a:lnTo>
                  <a:pt x="109843" y="328930"/>
                </a:lnTo>
                <a:lnTo>
                  <a:pt x="110013" y="327660"/>
                </a:lnTo>
                <a:lnTo>
                  <a:pt x="117668" y="327660"/>
                </a:lnTo>
                <a:lnTo>
                  <a:pt x="117891" y="328932"/>
                </a:lnTo>
                <a:lnTo>
                  <a:pt x="118291" y="332740"/>
                </a:lnTo>
                <a:lnTo>
                  <a:pt x="116718" y="332740"/>
                </a:lnTo>
                <a:lnTo>
                  <a:pt x="116718" y="333921"/>
                </a:lnTo>
                <a:close/>
              </a:path>
              <a:path w="4096384" h="836930">
                <a:moveTo>
                  <a:pt x="125433" y="335280"/>
                </a:moveTo>
                <a:lnTo>
                  <a:pt x="118558" y="335280"/>
                </a:lnTo>
                <a:lnTo>
                  <a:pt x="123089" y="327660"/>
                </a:lnTo>
                <a:lnTo>
                  <a:pt x="131805" y="327660"/>
                </a:lnTo>
                <a:lnTo>
                  <a:pt x="131355" y="330200"/>
                </a:lnTo>
                <a:lnTo>
                  <a:pt x="128118" y="330200"/>
                </a:lnTo>
                <a:lnTo>
                  <a:pt x="125795" y="333965"/>
                </a:lnTo>
                <a:lnTo>
                  <a:pt x="125433" y="335280"/>
                </a:lnTo>
                <a:close/>
              </a:path>
              <a:path w="4096384" h="836930">
                <a:moveTo>
                  <a:pt x="269257" y="328930"/>
                </a:moveTo>
                <a:lnTo>
                  <a:pt x="266743" y="328930"/>
                </a:lnTo>
                <a:lnTo>
                  <a:pt x="268085" y="327660"/>
                </a:lnTo>
                <a:lnTo>
                  <a:pt x="270096" y="327660"/>
                </a:lnTo>
                <a:lnTo>
                  <a:pt x="269257" y="32893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154604" y="337820"/>
                </a:lnTo>
                <a:lnTo>
                  <a:pt x="154604" y="331470"/>
                </a:lnTo>
                <a:lnTo>
                  <a:pt x="159809" y="331462"/>
                </a:lnTo>
                <a:lnTo>
                  <a:pt x="163734" y="328930"/>
                </a:lnTo>
                <a:lnTo>
                  <a:pt x="269257" y="328930"/>
                </a:lnTo>
                <a:lnTo>
                  <a:pt x="270096" y="327660"/>
                </a:lnTo>
                <a:lnTo>
                  <a:pt x="310489" y="327660"/>
                </a:lnTo>
                <a:lnTo>
                  <a:pt x="308477" y="328932"/>
                </a:lnTo>
                <a:lnTo>
                  <a:pt x="306973" y="330200"/>
                </a:lnTo>
                <a:lnTo>
                  <a:pt x="349659" y="330200"/>
                </a:lnTo>
                <a:lnTo>
                  <a:pt x="350386" y="332740"/>
                </a:lnTo>
                <a:lnTo>
                  <a:pt x="275792" y="332740"/>
                </a:lnTo>
                <a:lnTo>
                  <a:pt x="274403" y="335082"/>
                </a:lnTo>
                <a:lnTo>
                  <a:pt x="274481" y="335649"/>
                </a:lnTo>
                <a:lnTo>
                  <a:pt x="274938" y="336519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414588" y="331470"/>
                </a:moveTo>
                <a:lnTo>
                  <a:pt x="414254" y="327660"/>
                </a:lnTo>
                <a:lnTo>
                  <a:pt x="416598" y="327660"/>
                </a:lnTo>
                <a:lnTo>
                  <a:pt x="417770" y="328930"/>
                </a:lnTo>
                <a:lnTo>
                  <a:pt x="417947" y="328930"/>
                </a:lnTo>
                <a:lnTo>
                  <a:pt x="417102" y="330200"/>
                </a:lnTo>
                <a:lnTo>
                  <a:pt x="414588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14588" y="331470"/>
                </a:lnTo>
                <a:lnTo>
                  <a:pt x="417102" y="330200"/>
                </a:lnTo>
                <a:lnTo>
                  <a:pt x="417947" y="328930"/>
                </a:lnTo>
                <a:lnTo>
                  <a:pt x="417770" y="328930"/>
                </a:lnTo>
                <a:lnTo>
                  <a:pt x="416598" y="327660"/>
                </a:lnTo>
                <a:lnTo>
                  <a:pt x="428836" y="327660"/>
                </a:lnTo>
                <a:lnTo>
                  <a:pt x="426388" y="328896"/>
                </a:lnTo>
                <a:lnTo>
                  <a:pt x="426321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26500" y="330284"/>
                </a:lnTo>
                <a:lnTo>
                  <a:pt x="426388" y="328896"/>
                </a:lnTo>
                <a:lnTo>
                  <a:pt x="428836" y="327660"/>
                </a:lnTo>
                <a:lnTo>
                  <a:pt x="431449" y="328896"/>
                </a:lnTo>
                <a:lnTo>
                  <a:pt x="431520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578861" y="331470"/>
                </a:moveTo>
                <a:lnTo>
                  <a:pt x="429006" y="331470"/>
                </a:lnTo>
                <a:lnTo>
                  <a:pt x="431353" y="330284"/>
                </a:lnTo>
                <a:lnTo>
                  <a:pt x="431449" y="328896"/>
                </a:lnTo>
                <a:lnTo>
                  <a:pt x="428836" y="327660"/>
                </a:lnTo>
                <a:lnTo>
                  <a:pt x="455322" y="327660"/>
                </a:lnTo>
                <a:lnTo>
                  <a:pt x="455324" y="328932"/>
                </a:lnTo>
                <a:lnTo>
                  <a:pt x="456494" y="330200"/>
                </a:lnTo>
                <a:lnTo>
                  <a:pt x="578861" y="330200"/>
                </a:lnTo>
                <a:lnTo>
                  <a:pt x="578861" y="331470"/>
                </a:lnTo>
                <a:close/>
              </a:path>
              <a:path w="4096384" h="836930">
                <a:moveTo>
                  <a:pt x="456494" y="330200"/>
                </a:moveTo>
                <a:lnTo>
                  <a:pt x="455324" y="328932"/>
                </a:lnTo>
                <a:lnTo>
                  <a:pt x="455322" y="327660"/>
                </a:lnTo>
                <a:lnTo>
                  <a:pt x="456664" y="327660"/>
                </a:lnTo>
                <a:lnTo>
                  <a:pt x="458340" y="328930"/>
                </a:lnTo>
                <a:lnTo>
                  <a:pt x="458167" y="328932"/>
                </a:lnTo>
                <a:lnTo>
                  <a:pt x="456494" y="330200"/>
                </a:lnTo>
                <a:close/>
              </a:path>
              <a:path w="4096384" h="836930">
                <a:moveTo>
                  <a:pt x="468398" y="328930"/>
                </a:moveTo>
                <a:lnTo>
                  <a:pt x="458340" y="328930"/>
                </a:lnTo>
                <a:lnTo>
                  <a:pt x="456664" y="327660"/>
                </a:lnTo>
                <a:lnTo>
                  <a:pt x="467724" y="327660"/>
                </a:lnTo>
                <a:lnTo>
                  <a:pt x="468398" y="328930"/>
                </a:lnTo>
                <a:close/>
              </a:path>
              <a:path w="4096384" h="836930">
                <a:moveTo>
                  <a:pt x="643355" y="331203"/>
                </a:moveTo>
                <a:lnTo>
                  <a:pt x="642724" y="330408"/>
                </a:lnTo>
                <a:lnTo>
                  <a:pt x="642606" y="330020"/>
                </a:lnTo>
                <a:lnTo>
                  <a:pt x="642816" y="329221"/>
                </a:lnTo>
                <a:lnTo>
                  <a:pt x="642941" y="328896"/>
                </a:lnTo>
                <a:lnTo>
                  <a:pt x="644739" y="327660"/>
                </a:lnTo>
                <a:lnTo>
                  <a:pt x="647253" y="327660"/>
                </a:lnTo>
                <a:lnTo>
                  <a:pt x="643355" y="331203"/>
                </a:lnTo>
                <a:close/>
              </a:path>
              <a:path w="4096384" h="836930">
                <a:moveTo>
                  <a:pt x="661501" y="337820"/>
                </a:moveTo>
                <a:lnTo>
                  <a:pt x="652112" y="337820"/>
                </a:lnTo>
                <a:lnTo>
                  <a:pt x="654938" y="335305"/>
                </a:lnTo>
                <a:lnTo>
                  <a:pt x="655037" y="333921"/>
                </a:lnTo>
                <a:lnTo>
                  <a:pt x="652452" y="331470"/>
                </a:lnTo>
                <a:lnTo>
                  <a:pt x="643567" y="331470"/>
                </a:lnTo>
                <a:lnTo>
                  <a:pt x="643355" y="331203"/>
                </a:lnTo>
                <a:lnTo>
                  <a:pt x="647253" y="327660"/>
                </a:lnTo>
                <a:lnTo>
                  <a:pt x="656224" y="327660"/>
                </a:lnTo>
                <a:lnTo>
                  <a:pt x="656645" y="328932"/>
                </a:lnTo>
                <a:lnTo>
                  <a:pt x="657651" y="330200"/>
                </a:lnTo>
                <a:lnTo>
                  <a:pt x="669883" y="330200"/>
                </a:lnTo>
                <a:lnTo>
                  <a:pt x="673235" y="332740"/>
                </a:lnTo>
                <a:lnTo>
                  <a:pt x="675075" y="332740"/>
                </a:lnTo>
                <a:lnTo>
                  <a:pt x="674909" y="334010"/>
                </a:lnTo>
                <a:lnTo>
                  <a:pt x="663511" y="334010"/>
                </a:lnTo>
                <a:lnTo>
                  <a:pt x="659042" y="336519"/>
                </a:lnTo>
                <a:lnTo>
                  <a:pt x="661501" y="337820"/>
                </a:lnTo>
                <a:close/>
              </a:path>
              <a:path w="4096384" h="836930">
                <a:moveTo>
                  <a:pt x="727884" y="330200"/>
                </a:moveTo>
                <a:lnTo>
                  <a:pt x="723863" y="330200"/>
                </a:lnTo>
                <a:lnTo>
                  <a:pt x="723921" y="328896"/>
                </a:lnTo>
                <a:lnTo>
                  <a:pt x="726037" y="327660"/>
                </a:lnTo>
                <a:lnTo>
                  <a:pt x="727835" y="328896"/>
                </a:lnTo>
                <a:lnTo>
                  <a:pt x="727884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27884" y="330200"/>
                </a:lnTo>
                <a:lnTo>
                  <a:pt x="727835" y="328896"/>
                </a:lnTo>
                <a:lnTo>
                  <a:pt x="726037" y="327660"/>
                </a:lnTo>
                <a:lnTo>
                  <a:pt x="736599" y="327660"/>
                </a:lnTo>
                <a:lnTo>
                  <a:pt x="738784" y="328932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38721" y="328896"/>
                </a:lnTo>
                <a:lnTo>
                  <a:pt x="736599" y="327660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5399" y="330200"/>
                </a:moveTo>
                <a:lnTo>
                  <a:pt x="741628" y="330200"/>
                </a:lnTo>
                <a:lnTo>
                  <a:pt x="736599" y="327660"/>
                </a:lnTo>
                <a:lnTo>
                  <a:pt x="750677" y="327660"/>
                </a:lnTo>
                <a:lnTo>
                  <a:pt x="750425" y="328930"/>
                </a:lnTo>
                <a:lnTo>
                  <a:pt x="746321" y="328932"/>
                </a:lnTo>
                <a:lnTo>
                  <a:pt x="745399" y="330200"/>
                </a:lnTo>
                <a:close/>
              </a:path>
              <a:path w="4096384" h="836930">
                <a:moveTo>
                  <a:pt x="754533" y="332740"/>
                </a:moveTo>
                <a:lnTo>
                  <a:pt x="752008" y="331462"/>
                </a:lnTo>
                <a:lnTo>
                  <a:pt x="750323" y="330303"/>
                </a:lnTo>
                <a:lnTo>
                  <a:pt x="750208" y="330020"/>
                </a:lnTo>
                <a:lnTo>
                  <a:pt x="750677" y="327660"/>
                </a:lnTo>
                <a:lnTo>
                  <a:pt x="752857" y="327660"/>
                </a:lnTo>
                <a:lnTo>
                  <a:pt x="754489" y="328896"/>
                </a:lnTo>
                <a:lnTo>
                  <a:pt x="754533" y="332740"/>
                </a:lnTo>
                <a:close/>
              </a:path>
              <a:path w="4096384" h="836930">
                <a:moveTo>
                  <a:pt x="770628" y="332740"/>
                </a:moveTo>
                <a:lnTo>
                  <a:pt x="754533" y="332740"/>
                </a:lnTo>
                <a:lnTo>
                  <a:pt x="754489" y="328896"/>
                </a:lnTo>
                <a:lnTo>
                  <a:pt x="752857" y="327660"/>
                </a:lnTo>
                <a:lnTo>
                  <a:pt x="764006" y="327660"/>
                </a:lnTo>
                <a:lnTo>
                  <a:pt x="761860" y="328932"/>
                </a:lnTo>
                <a:lnTo>
                  <a:pt x="764925" y="331470"/>
                </a:lnTo>
                <a:lnTo>
                  <a:pt x="771296" y="331470"/>
                </a:lnTo>
                <a:lnTo>
                  <a:pt x="770628" y="332740"/>
                </a:lnTo>
                <a:close/>
              </a:path>
              <a:path w="4096384" h="836930">
                <a:moveTo>
                  <a:pt x="766771" y="331470"/>
                </a:moveTo>
                <a:lnTo>
                  <a:pt x="764925" y="331470"/>
                </a:lnTo>
                <a:lnTo>
                  <a:pt x="761860" y="328932"/>
                </a:lnTo>
                <a:lnTo>
                  <a:pt x="764006" y="327660"/>
                </a:lnTo>
                <a:lnTo>
                  <a:pt x="767285" y="327660"/>
                </a:lnTo>
                <a:lnTo>
                  <a:pt x="767527" y="329553"/>
                </a:lnTo>
                <a:lnTo>
                  <a:pt x="767472" y="330408"/>
                </a:lnTo>
                <a:lnTo>
                  <a:pt x="766771" y="331470"/>
                </a:lnTo>
                <a:close/>
              </a:path>
              <a:path w="4096384" h="836930">
                <a:moveTo>
                  <a:pt x="875728" y="330200"/>
                </a:moveTo>
                <a:lnTo>
                  <a:pt x="872880" y="330200"/>
                </a:lnTo>
                <a:lnTo>
                  <a:pt x="870540" y="328932"/>
                </a:lnTo>
                <a:lnTo>
                  <a:pt x="870870" y="327660"/>
                </a:lnTo>
                <a:lnTo>
                  <a:pt x="873718" y="327660"/>
                </a:lnTo>
                <a:lnTo>
                  <a:pt x="875834" y="328896"/>
                </a:lnTo>
                <a:lnTo>
                  <a:pt x="875728" y="330200"/>
                </a:lnTo>
                <a:close/>
              </a:path>
              <a:path w="4096384" h="836930">
                <a:moveTo>
                  <a:pt x="884252" y="330200"/>
                </a:moveTo>
                <a:lnTo>
                  <a:pt x="875728" y="330200"/>
                </a:lnTo>
                <a:lnTo>
                  <a:pt x="875834" y="328896"/>
                </a:lnTo>
                <a:lnTo>
                  <a:pt x="873718" y="327660"/>
                </a:lnTo>
                <a:lnTo>
                  <a:pt x="882040" y="327660"/>
                </a:lnTo>
                <a:lnTo>
                  <a:pt x="884252" y="330200"/>
                </a:lnTo>
                <a:close/>
              </a:path>
              <a:path w="4096384" h="836930">
                <a:moveTo>
                  <a:pt x="914112" y="331470"/>
                </a:moveTo>
                <a:lnTo>
                  <a:pt x="912273" y="328932"/>
                </a:lnTo>
                <a:lnTo>
                  <a:pt x="912272" y="327660"/>
                </a:lnTo>
                <a:lnTo>
                  <a:pt x="913948" y="327660"/>
                </a:lnTo>
                <a:lnTo>
                  <a:pt x="915905" y="328896"/>
                </a:lnTo>
                <a:lnTo>
                  <a:pt x="916023" y="329411"/>
                </a:lnTo>
                <a:lnTo>
                  <a:pt x="916128" y="330200"/>
                </a:lnTo>
                <a:lnTo>
                  <a:pt x="914112" y="331470"/>
                </a:lnTo>
                <a:close/>
              </a:path>
              <a:path w="4096384" h="836930">
                <a:moveTo>
                  <a:pt x="1091461" y="330200"/>
                </a:moveTo>
                <a:lnTo>
                  <a:pt x="1087106" y="330200"/>
                </a:lnTo>
                <a:lnTo>
                  <a:pt x="1087160" y="328896"/>
                </a:lnTo>
                <a:lnTo>
                  <a:pt x="1089117" y="327660"/>
                </a:lnTo>
                <a:lnTo>
                  <a:pt x="1091398" y="328896"/>
                </a:lnTo>
                <a:lnTo>
                  <a:pt x="1091461" y="330200"/>
                </a:lnTo>
                <a:close/>
              </a:path>
              <a:path w="4096384" h="836930">
                <a:moveTo>
                  <a:pt x="1209139" y="331470"/>
                </a:moveTo>
                <a:lnTo>
                  <a:pt x="1207961" y="330200"/>
                </a:lnTo>
                <a:lnTo>
                  <a:pt x="1207293" y="327660"/>
                </a:lnTo>
                <a:lnTo>
                  <a:pt x="1209977" y="327660"/>
                </a:lnTo>
                <a:lnTo>
                  <a:pt x="1209855" y="329841"/>
                </a:lnTo>
                <a:lnTo>
                  <a:pt x="1209753" y="330303"/>
                </a:lnTo>
                <a:lnTo>
                  <a:pt x="1209139" y="331470"/>
                </a:lnTo>
                <a:close/>
              </a:path>
              <a:path w="4096384" h="836930">
                <a:moveTo>
                  <a:pt x="1214815" y="331470"/>
                </a:moveTo>
                <a:lnTo>
                  <a:pt x="1209139" y="331470"/>
                </a:lnTo>
                <a:lnTo>
                  <a:pt x="1209753" y="330303"/>
                </a:lnTo>
                <a:lnTo>
                  <a:pt x="1209855" y="329841"/>
                </a:lnTo>
                <a:lnTo>
                  <a:pt x="1209977" y="327660"/>
                </a:lnTo>
                <a:lnTo>
                  <a:pt x="1218522" y="327660"/>
                </a:lnTo>
                <a:lnTo>
                  <a:pt x="1214815" y="331470"/>
                </a:lnTo>
                <a:close/>
              </a:path>
              <a:path w="4096384" h="836930">
                <a:moveTo>
                  <a:pt x="1210198" y="337820"/>
                </a:moveTo>
                <a:lnTo>
                  <a:pt x="1208635" y="337820"/>
                </a:lnTo>
                <a:lnTo>
                  <a:pt x="1218522" y="327660"/>
                </a:lnTo>
                <a:lnTo>
                  <a:pt x="1217170" y="335305"/>
                </a:lnTo>
                <a:lnTo>
                  <a:pt x="1216676" y="336550"/>
                </a:lnTo>
                <a:lnTo>
                  <a:pt x="1210979" y="336550"/>
                </a:lnTo>
                <a:lnTo>
                  <a:pt x="1210198" y="337820"/>
                </a:lnTo>
                <a:close/>
              </a:path>
              <a:path w="4096384" h="836930">
                <a:moveTo>
                  <a:pt x="1252047" y="337820"/>
                </a:moveTo>
                <a:lnTo>
                  <a:pt x="1215844" y="337820"/>
                </a:lnTo>
                <a:lnTo>
                  <a:pt x="1216676" y="336550"/>
                </a:lnTo>
                <a:lnTo>
                  <a:pt x="1217170" y="335305"/>
                </a:lnTo>
                <a:lnTo>
                  <a:pt x="1218522" y="327660"/>
                </a:lnTo>
                <a:lnTo>
                  <a:pt x="1234376" y="327660"/>
                </a:lnTo>
                <a:lnTo>
                  <a:pt x="1235014" y="330200"/>
                </a:lnTo>
                <a:lnTo>
                  <a:pt x="1237951" y="334010"/>
                </a:lnTo>
                <a:lnTo>
                  <a:pt x="1239646" y="336550"/>
                </a:lnTo>
                <a:lnTo>
                  <a:pt x="1251966" y="336550"/>
                </a:lnTo>
                <a:lnTo>
                  <a:pt x="1252047" y="337820"/>
                </a:lnTo>
                <a:close/>
              </a:path>
              <a:path w="4096384" h="836930">
                <a:moveTo>
                  <a:pt x="1320368" y="329114"/>
                </a:moveTo>
                <a:lnTo>
                  <a:pt x="1320944" y="327660"/>
                </a:lnTo>
                <a:lnTo>
                  <a:pt x="1321144" y="328190"/>
                </a:lnTo>
                <a:lnTo>
                  <a:pt x="1321042" y="328392"/>
                </a:lnTo>
                <a:lnTo>
                  <a:pt x="1320368" y="329114"/>
                </a:lnTo>
                <a:close/>
              </a:path>
              <a:path w="4096384" h="836930">
                <a:moveTo>
                  <a:pt x="1321169" y="328256"/>
                </a:moveTo>
                <a:lnTo>
                  <a:pt x="1320944" y="327660"/>
                </a:lnTo>
                <a:lnTo>
                  <a:pt x="1321726" y="327660"/>
                </a:lnTo>
                <a:lnTo>
                  <a:pt x="1321169" y="328256"/>
                </a:lnTo>
                <a:close/>
              </a:path>
              <a:path w="4096384" h="836930">
                <a:moveTo>
                  <a:pt x="1342417" y="327884"/>
                </a:moveTo>
                <a:lnTo>
                  <a:pt x="1342061" y="327660"/>
                </a:lnTo>
                <a:lnTo>
                  <a:pt x="1343072" y="327660"/>
                </a:lnTo>
                <a:lnTo>
                  <a:pt x="1343058" y="327797"/>
                </a:lnTo>
                <a:lnTo>
                  <a:pt x="1342417" y="327884"/>
                </a:lnTo>
                <a:close/>
              </a:path>
              <a:path w="4096384" h="836930">
                <a:moveTo>
                  <a:pt x="1396873" y="341630"/>
                </a:moveTo>
                <a:lnTo>
                  <a:pt x="1394687" y="340445"/>
                </a:lnTo>
                <a:lnTo>
                  <a:pt x="1394600" y="340241"/>
                </a:lnTo>
                <a:lnTo>
                  <a:pt x="1396770" y="336606"/>
                </a:lnTo>
                <a:lnTo>
                  <a:pt x="1401403" y="331470"/>
                </a:lnTo>
                <a:lnTo>
                  <a:pt x="1406127" y="327660"/>
                </a:lnTo>
                <a:lnTo>
                  <a:pt x="1408722" y="330147"/>
                </a:lnTo>
                <a:lnTo>
                  <a:pt x="1408611" y="330537"/>
                </a:lnTo>
                <a:lnTo>
                  <a:pt x="1406905" y="334010"/>
                </a:lnTo>
                <a:lnTo>
                  <a:pt x="1401967" y="339090"/>
                </a:lnTo>
                <a:lnTo>
                  <a:pt x="1396873" y="341630"/>
                </a:lnTo>
                <a:close/>
              </a:path>
              <a:path w="4096384" h="836930">
                <a:moveTo>
                  <a:pt x="1450868" y="351790"/>
                </a:moveTo>
                <a:lnTo>
                  <a:pt x="1443311" y="351790"/>
                </a:lnTo>
                <a:lnTo>
                  <a:pt x="1451692" y="350520"/>
                </a:lnTo>
                <a:lnTo>
                  <a:pt x="1446869" y="344901"/>
                </a:lnTo>
                <a:lnTo>
                  <a:pt x="1446794" y="344680"/>
                </a:lnTo>
                <a:lnTo>
                  <a:pt x="1447331" y="344170"/>
                </a:lnTo>
                <a:lnTo>
                  <a:pt x="1446241" y="344170"/>
                </a:lnTo>
                <a:lnTo>
                  <a:pt x="1445151" y="342900"/>
                </a:lnTo>
                <a:lnTo>
                  <a:pt x="1440462" y="340360"/>
                </a:lnTo>
                <a:lnTo>
                  <a:pt x="1439343" y="339153"/>
                </a:lnTo>
                <a:lnTo>
                  <a:pt x="1441738" y="336768"/>
                </a:lnTo>
                <a:lnTo>
                  <a:pt x="1441858" y="336519"/>
                </a:lnTo>
                <a:lnTo>
                  <a:pt x="1441057" y="336294"/>
                </a:lnTo>
                <a:lnTo>
                  <a:pt x="1443474" y="331470"/>
                </a:lnTo>
                <a:lnTo>
                  <a:pt x="1446159" y="327660"/>
                </a:lnTo>
                <a:lnTo>
                  <a:pt x="1447198" y="328896"/>
                </a:lnTo>
                <a:lnTo>
                  <a:pt x="1447320" y="330200"/>
                </a:lnTo>
                <a:lnTo>
                  <a:pt x="1447446" y="331905"/>
                </a:lnTo>
                <a:lnTo>
                  <a:pt x="1447560" y="333143"/>
                </a:lnTo>
                <a:lnTo>
                  <a:pt x="1447759" y="334686"/>
                </a:lnTo>
                <a:lnTo>
                  <a:pt x="1447873" y="335393"/>
                </a:lnTo>
                <a:lnTo>
                  <a:pt x="1448673" y="337820"/>
                </a:lnTo>
                <a:lnTo>
                  <a:pt x="1450265" y="337820"/>
                </a:lnTo>
                <a:lnTo>
                  <a:pt x="1449915" y="342105"/>
                </a:lnTo>
                <a:lnTo>
                  <a:pt x="1449959" y="342953"/>
                </a:lnTo>
                <a:lnTo>
                  <a:pt x="1452530" y="344170"/>
                </a:lnTo>
                <a:lnTo>
                  <a:pt x="1454370" y="347980"/>
                </a:lnTo>
                <a:lnTo>
                  <a:pt x="1454036" y="347980"/>
                </a:lnTo>
                <a:lnTo>
                  <a:pt x="1450868" y="351790"/>
                </a:lnTo>
                <a:close/>
              </a:path>
              <a:path w="4096384" h="836930">
                <a:moveTo>
                  <a:pt x="1450265" y="337820"/>
                </a:moveTo>
                <a:lnTo>
                  <a:pt x="1448673" y="337820"/>
                </a:lnTo>
                <a:lnTo>
                  <a:pt x="1447873" y="335393"/>
                </a:lnTo>
                <a:lnTo>
                  <a:pt x="1447560" y="333143"/>
                </a:lnTo>
                <a:lnTo>
                  <a:pt x="1447446" y="331905"/>
                </a:lnTo>
                <a:lnTo>
                  <a:pt x="1447320" y="330200"/>
                </a:lnTo>
                <a:lnTo>
                  <a:pt x="1447198" y="328896"/>
                </a:lnTo>
                <a:lnTo>
                  <a:pt x="1446159" y="327660"/>
                </a:lnTo>
                <a:lnTo>
                  <a:pt x="1453480" y="327660"/>
                </a:lnTo>
                <a:lnTo>
                  <a:pt x="1454453" y="329989"/>
                </a:lnTo>
                <a:lnTo>
                  <a:pt x="1454370" y="334010"/>
                </a:lnTo>
                <a:lnTo>
                  <a:pt x="1450399" y="336519"/>
                </a:lnTo>
                <a:lnTo>
                  <a:pt x="1450265" y="337820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7457" y="327660"/>
                </a:lnTo>
                <a:lnTo>
                  <a:pt x="1533992" y="327660"/>
                </a:lnTo>
                <a:lnTo>
                  <a:pt x="1534483" y="328896"/>
                </a:lnTo>
                <a:lnTo>
                  <a:pt x="1532990" y="33147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3730" y="332740"/>
                </a:moveTo>
                <a:lnTo>
                  <a:pt x="1548240" y="332740"/>
                </a:lnTo>
                <a:lnTo>
                  <a:pt x="1548240" y="327660"/>
                </a:lnTo>
                <a:lnTo>
                  <a:pt x="1550594" y="330200"/>
                </a:lnTo>
                <a:lnTo>
                  <a:pt x="1553730" y="332740"/>
                </a:lnTo>
                <a:close/>
              </a:path>
              <a:path w="4096384" h="836930">
                <a:moveTo>
                  <a:pt x="1556300" y="332740"/>
                </a:moveTo>
                <a:lnTo>
                  <a:pt x="1553730" y="332740"/>
                </a:lnTo>
                <a:lnTo>
                  <a:pt x="1550551" y="330153"/>
                </a:lnTo>
                <a:lnTo>
                  <a:pt x="1548240" y="327660"/>
                </a:lnTo>
                <a:lnTo>
                  <a:pt x="1551148" y="327660"/>
                </a:lnTo>
                <a:lnTo>
                  <a:pt x="1551259" y="328930"/>
                </a:lnTo>
                <a:lnTo>
                  <a:pt x="1556406" y="328930"/>
                </a:lnTo>
                <a:lnTo>
                  <a:pt x="1556615" y="329352"/>
                </a:lnTo>
                <a:lnTo>
                  <a:pt x="1556505" y="330755"/>
                </a:lnTo>
                <a:lnTo>
                  <a:pt x="1556300" y="332740"/>
                </a:lnTo>
                <a:close/>
              </a:path>
              <a:path w="4096384" h="836930">
                <a:moveTo>
                  <a:pt x="1556644" y="329411"/>
                </a:moveTo>
                <a:lnTo>
                  <a:pt x="1555777" y="327660"/>
                </a:lnTo>
                <a:lnTo>
                  <a:pt x="1556825" y="327660"/>
                </a:lnTo>
                <a:lnTo>
                  <a:pt x="1556644" y="329411"/>
                </a:lnTo>
                <a:close/>
              </a:path>
              <a:path w="4096384" h="836930">
                <a:moveTo>
                  <a:pt x="1565020" y="332740"/>
                </a:moveTo>
                <a:lnTo>
                  <a:pt x="1558291" y="332740"/>
                </a:lnTo>
                <a:lnTo>
                  <a:pt x="1560308" y="331470"/>
                </a:lnTo>
                <a:lnTo>
                  <a:pt x="1561195" y="329221"/>
                </a:lnTo>
                <a:lnTo>
                  <a:pt x="1561297" y="328896"/>
                </a:lnTo>
                <a:lnTo>
                  <a:pt x="1560806" y="327660"/>
                </a:lnTo>
                <a:lnTo>
                  <a:pt x="1569903" y="327660"/>
                </a:lnTo>
                <a:lnTo>
                  <a:pt x="1566866" y="330147"/>
                </a:lnTo>
                <a:lnTo>
                  <a:pt x="1565020" y="332740"/>
                </a:lnTo>
                <a:close/>
              </a:path>
              <a:path w="4096384" h="836930">
                <a:moveTo>
                  <a:pt x="1592029" y="327797"/>
                </a:moveTo>
                <a:lnTo>
                  <a:pt x="1591987" y="327660"/>
                </a:lnTo>
                <a:lnTo>
                  <a:pt x="1592321" y="327660"/>
                </a:lnTo>
                <a:lnTo>
                  <a:pt x="1592029" y="327797"/>
                </a:lnTo>
                <a:close/>
              </a:path>
              <a:path w="4096384" h="836930">
                <a:moveTo>
                  <a:pt x="1623488" y="345980"/>
                </a:moveTo>
                <a:lnTo>
                  <a:pt x="1621989" y="345440"/>
                </a:lnTo>
                <a:lnTo>
                  <a:pt x="1618977" y="345440"/>
                </a:lnTo>
                <a:lnTo>
                  <a:pt x="1613529" y="344740"/>
                </a:lnTo>
                <a:lnTo>
                  <a:pt x="1614616" y="339090"/>
                </a:lnTo>
                <a:lnTo>
                  <a:pt x="1606409" y="337846"/>
                </a:lnTo>
                <a:lnTo>
                  <a:pt x="1606316" y="337653"/>
                </a:lnTo>
                <a:lnTo>
                  <a:pt x="1611264" y="327660"/>
                </a:lnTo>
                <a:lnTo>
                  <a:pt x="1615120" y="337820"/>
                </a:lnTo>
                <a:lnTo>
                  <a:pt x="1634227" y="337820"/>
                </a:lnTo>
                <a:lnTo>
                  <a:pt x="1634227" y="340360"/>
                </a:lnTo>
                <a:lnTo>
                  <a:pt x="1622477" y="340360"/>
                </a:lnTo>
                <a:lnTo>
                  <a:pt x="1623149" y="345300"/>
                </a:lnTo>
                <a:lnTo>
                  <a:pt x="1623210" y="345511"/>
                </a:lnTo>
                <a:lnTo>
                  <a:pt x="1623488" y="345980"/>
                </a:lnTo>
                <a:close/>
              </a:path>
              <a:path w="4096384" h="836930">
                <a:moveTo>
                  <a:pt x="1615120" y="337820"/>
                </a:moveTo>
                <a:lnTo>
                  <a:pt x="1611264" y="327660"/>
                </a:lnTo>
                <a:lnTo>
                  <a:pt x="1615284" y="327660"/>
                </a:lnTo>
                <a:lnTo>
                  <a:pt x="1615625" y="328932"/>
                </a:lnTo>
                <a:lnTo>
                  <a:pt x="1616122" y="330200"/>
                </a:lnTo>
                <a:lnTo>
                  <a:pt x="1616463" y="330200"/>
                </a:lnTo>
                <a:lnTo>
                  <a:pt x="1620483" y="335280"/>
                </a:lnTo>
                <a:lnTo>
                  <a:pt x="1618637" y="335280"/>
                </a:lnTo>
                <a:lnTo>
                  <a:pt x="1615120" y="337820"/>
                </a:lnTo>
                <a:close/>
              </a:path>
              <a:path w="4096384" h="836930">
                <a:moveTo>
                  <a:pt x="1652992" y="338586"/>
                </a:moveTo>
                <a:lnTo>
                  <a:pt x="1652590" y="338506"/>
                </a:lnTo>
                <a:lnTo>
                  <a:pt x="1660543" y="327660"/>
                </a:lnTo>
                <a:lnTo>
                  <a:pt x="1668256" y="327660"/>
                </a:lnTo>
                <a:lnTo>
                  <a:pt x="1673455" y="334010"/>
                </a:lnTo>
                <a:lnTo>
                  <a:pt x="1675254" y="334010"/>
                </a:lnTo>
                <a:lnTo>
                  <a:pt x="1674375" y="336550"/>
                </a:lnTo>
                <a:lnTo>
                  <a:pt x="1656352" y="336550"/>
                </a:lnTo>
                <a:lnTo>
                  <a:pt x="1652992" y="338586"/>
                </a:lnTo>
                <a:close/>
              </a:path>
              <a:path w="4096384" h="836930">
                <a:moveTo>
                  <a:pt x="1673455" y="334010"/>
                </a:moveTo>
                <a:lnTo>
                  <a:pt x="1668256" y="327660"/>
                </a:lnTo>
                <a:lnTo>
                  <a:pt x="1675466" y="327660"/>
                </a:lnTo>
                <a:lnTo>
                  <a:pt x="1673834" y="328896"/>
                </a:lnTo>
                <a:lnTo>
                  <a:pt x="1673707" y="329553"/>
                </a:lnTo>
                <a:lnTo>
                  <a:pt x="1673488" y="331221"/>
                </a:lnTo>
                <a:lnTo>
                  <a:pt x="1673455" y="334010"/>
                </a:lnTo>
                <a:close/>
              </a:path>
              <a:path w="4096384" h="836930">
                <a:moveTo>
                  <a:pt x="1675254" y="334010"/>
                </a:moveTo>
                <a:lnTo>
                  <a:pt x="1673455" y="334010"/>
                </a:lnTo>
                <a:lnTo>
                  <a:pt x="1673488" y="331221"/>
                </a:lnTo>
                <a:lnTo>
                  <a:pt x="1673707" y="329553"/>
                </a:lnTo>
                <a:lnTo>
                  <a:pt x="1673834" y="328896"/>
                </a:lnTo>
                <a:lnTo>
                  <a:pt x="1675466" y="327660"/>
                </a:lnTo>
                <a:lnTo>
                  <a:pt x="1678314" y="327660"/>
                </a:lnTo>
                <a:lnTo>
                  <a:pt x="1676185" y="331379"/>
                </a:lnTo>
                <a:lnTo>
                  <a:pt x="1675254" y="334010"/>
                </a:lnTo>
                <a:close/>
              </a:path>
              <a:path w="4096384" h="836930">
                <a:moveTo>
                  <a:pt x="1672227" y="342900"/>
                </a:moveTo>
                <a:lnTo>
                  <a:pt x="1664066" y="342900"/>
                </a:lnTo>
                <a:lnTo>
                  <a:pt x="1670103" y="341630"/>
                </a:lnTo>
                <a:lnTo>
                  <a:pt x="1672617" y="341630"/>
                </a:lnTo>
                <a:lnTo>
                  <a:pt x="1676084" y="331611"/>
                </a:lnTo>
                <a:lnTo>
                  <a:pt x="1678314" y="327660"/>
                </a:lnTo>
                <a:lnTo>
                  <a:pt x="1678144" y="328930"/>
                </a:lnTo>
                <a:lnTo>
                  <a:pt x="1693234" y="328930"/>
                </a:lnTo>
                <a:lnTo>
                  <a:pt x="1693904" y="330200"/>
                </a:lnTo>
                <a:lnTo>
                  <a:pt x="1699935" y="330200"/>
                </a:lnTo>
                <a:lnTo>
                  <a:pt x="1697924" y="332740"/>
                </a:lnTo>
                <a:lnTo>
                  <a:pt x="1684181" y="332740"/>
                </a:lnTo>
                <a:lnTo>
                  <a:pt x="1676467" y="337820"/>
                </a:lnTo>
                <a:lnTo>
                  <a:pt x="1680324" y="337820"/>
                </a:lnTo>
                <a:lnTo>
                  <a:pt x="1679322" y="339090"/>
                </a:lnTo>
                <a:lnTo>
                  <a:pt x="1674627" y="339090"/>
                </a:lnTo>
                <a:lnTo>
                  <a:pt x="1674314" y="340280"/>
                </a:lnTo>
                <a:lnTo>
                  <a:pt x="1674168" y="340495"/>
                </a:lnTo>
                <a:lnTo>
                  <a:pt x="1673070" y="341702"/>
                </a:lnTo>
                <a:lnTo>
                  <a:pt x="1672227" y="34290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144" y="328930"/>
                </a:ln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5917" y="336550"/>
                </a:lnTo>
                <a:lnTo>
                  <a:pt x="1725795" y="332571"/>
                </a:lnTo>
                <a:lnTo>
                  <a:pt x="1724321" y="330537"/>
                </a:lnTo>
                <a:lnTo>
                  <a:pt x="1724202" y="330147"/>
                </a:lnTo>
                <a:lnTo>
                  <a:pt x="1727171" y="328896"/>
                </a:lnTo>
                <a:lnTo>
                  <a:pt x="1729944" y="327660"/>
                </a:lnTo>
                <a:lnTo>
                  <a:pt x="1730398" y="330537"/>
                </a:lnTo>
                <a:lnTo>
                  <a:pt x="1730278" y="331470"/>
                </a:lnTo>
                <a:lnTo>
                  <a:pt x="1730468" y="331611"/>
                </a:lnTo>
                <a:lnTo>
                  <a:pt x="1730594" y="331780"/>
                </a:lnTo>
                <a:lnTo>
                  <a:pt x="1730946" y="334010"/>
                </a:lnTo>
                <a:lnTo>
                  <a:pt x="1729269" y="334010"/>
                </a:lnTo>
                <a:lnTo>
                  <a:pt x="1729695" y="335082"/>
                </a:lnTo>
                <a:lnTo>
                  <a:pt x="1729871" y="335649"/>
                </a:lnTo>
                <a:lnTo>
                  <a:pt x="1730040" y="336294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730483" y="331079"/>
                </a:moveTo>
                <a:lnTo>
                  <a:pt x="1729944" y="327660"/>
                </a:lnTo>
                <a:lnTo>
                  <a:pt x="1731507" y="327660"/>
                </a:lnTo>
                <a:lnTo>
                  <a:pt x="1730957" y="330147"/>
                </a:lnTo>
                <a:lnTo>
                  <a:pt x="1730483" y="331079"/>
                </a:lnTo>
                <a:close/>
              </a:path>
              <a:path w="4096384" h="836930">
                <a:moveTo>
                  <a:pt x="1818336" y="332740"/>
                </a:moveTo>
                <a:lnTo>
                  <a:pt x="1805205" y="332740"/>
                </a:lnTo>
                <a:lnTo>
                  <a:pt x="1808898" y="327660"/>
                </a:lnTo>
                <a:lnTo>
                  <a:pt x="1809737" y="328932"/>
                </a:lnTo>
                <a:lnTo>
                  <a:pt x="1813757" y="330200"/>
                </a:lnTo>
                <a:lnTo>
                  <a:pt x="1818336" y="332740"/>
                </a:lnTo>
                <a:close/>
              </a:path>
              <a:path w="4096384" h="836930">
                <a:moveTo>
                  <a:pt x="1836890" y="331470"/>
                </a:moveTo>
                <a:lnTo>
                  <a:pt x="1836052" y="331470"/>
                </a:lnTo>
                <a:lnTo>
                  <a:pt x="1835704" y="329713"/>
                </a:lnTo>
                <a:lnTo>
                  <a:pt x="1835579" y="328896"/>
                </a:lnTo>
                <a:lnTo>
                  <a:pt x="1836720" y="327660"/>
                </a:lnTo>
                <a:lnTo>
                  <a:pt x="1837558" y="327660"/>
                </a:lnTo>
                <a:lnTo>
                  <a:pt x="1837800" y="329496"/>
                </a:lnTo>
                <a:lnTo>
                  <a:pt x="1837727" y="330408"/>
                </a:lnTo>
                <a:lnTo>
                  <a:pt x="1836890" y="331470"/>
                </a:lnTo>
                <a:close/>
              </a:path>
              <a:path w="4096384" h="836930">
                <a:moveTo>
                  <a:pt x="1847711" y="331470"/>
                </a:moveTo>
                <a:lnTo>
                  <a:pt x="1836890" y="331470"/>
                </a:lnTo>
                <a:lnTo>
                  <a:pt x="1837727" y="330408"/>
                </a:lnTo>
                <a:lnTo>
                  <a:pt x="1837800" y="329496"/>
                </a:lnTo>
                <a:lnTo>
                  <a:pt x="1837558" y="327660"/>
                </a:lnTo>
                <a:lnTo>
                  <a:pt x="1843640" y="327660"/>
                </a:lnTo>
                <a:lnTo>
                  <a:pt x="1845015" y="330200"/>
                </a:lnTo>
                <a:lnTo>
                  <a:pt x="1847711" y="331470"/>
                </a:lnTo>
                <a:close/>
              </a:path>
              <a:path w="4096384" h="836930">
                <a:moveTo>
                  <a:pt x="2012727" y="334010"/>
                </a:moveTo>
                <a:lnTo>
                  <a:pt x="2011051" y="334010"/>
                </a:lnTo>
                <a:lnTo>
                  <a:pt x="2009678" y="330537"/>
                </a:lnTo>
                <a:lnTo>
                  <a:pt x="2009578" y="330153"/>
                </a:lnTo>
                <a:lnTo>
                  <a:pt x="2011385" y="327660"/>
                </a:lnTo>
                <a:lnTo>
                  <a:pt x="2013061" y="327660"/>
                </a:lnTo>
                <a:lnTo>
                  <a:pt x="2014466" y="330020"/>
                </a:lnTo>
                <a:lnTo>
                  <a:pt x="2014410" y="330537"/>
                </a:lnTo>
                <a:lnTo>
                  <a:pt x="2012727" y="334010"/>
                </a:lnTo>
                <a:close/>
              </a:path>
              <a:path w="4096384" h="836930">
                <a:moveTo>
                  <a:pt x="2044927" y="334010"/>
                </a:moveTo>
                <a:lnTo>
                  <a:pt x="2012727" y="334010"/>
                </a:lnTo>
                <a:lnTo>
                  <a:pt x="2014410" y="330537"/>
                </a:lnTo>
                <a:lnTo>
                  <a:pt x="2014466" y="330020"/>
                </a:lnTo>
                <a:lnTo>
                  <a:pt x="2013061" y="327660"/>
                </a:lnTo>
                <a:lnTo>
                  <a:pt x="2039717" y="327660"/>
                </a:lnTo>
                <a:lnTo>
                  <a:pt x="2038159" y="330020"/>
                </a:lnTo>
                <a:lnTo>
                  <a:pt x="2038260" y="330755"/>
                </a:lnTo>
                <a:lnTo>
                  <a:pt x="2039043" y="332740"/>
                </a:lnTo>
                <a:lnTo>
                  <a:pt x="2045726" y="332740"/>
                </a:lnTo>
                <a:lnTo>
                  <a:pt x="2044927" y="334010"/>
                </a:lnTo>
                <a:close/>
              </a:path>
              <a:path w="4096384" h="836930">
                <a:moveTo>
                  <a:pt x="2039043" y="332740"/>
                </a:moveTo>
                <a:lnTo>
                  <a:pt x="2038260" y="330755"/>
                </a:lnTo>
                <a:lnTo>
                  <a:pt x="2038159" y="330020"/>
                </a:lnTo>
                <a:lnTo>
                  <a:pt x="2039717" y="327660"/>
                </a:lnTo>
                <a:lnTo>
                  <a:pt x="2039043" y="332740"/>
                </a:lnTo>
                <a:close/>
              </a:path>
              <a:path w="4096384" h="836930">
                <a:moveTo>
                  <a:pt x="2125822" y="331470"/>
                </a:moveTo>
                <a:lnTo>
                  <a:pt x="2113302" y="331470"/>
                </a:lnTo>
                <a:lnTo>
                  <a:pt x="2117336" y="330200"/>
                </a:lnTo>
                <a:lnTo>
                  <a:pt x="2121792" y="327660"/>
                </a:lnTo>
                <a:lnTo>
                  <a:pt x="2125302" y="328896"/>
                </a:lnTo>
                <a:lnTo>
                  <a:pt x="2125429" y="329114"/>
                </a:lnTo>
                <a:lnTo>
                  <a:pt x="2125822" y="331470"/>
                </a:lnTo>
                <a:close/>
              </a:path>
              <a:path w="4096384" h="836930">
                <a:moveTo>
                  <a:pt x="2134216" y="339090"/>
                </a:moveTo>
                <a:lnTo>
                  <a:pt x="2126882" y="339090"/>
                </a:lnTo>
                <a:lnTo>
                  <a:pt x="2126758" y="337073"/>
                </a:lnTo>
                <a:lnTo>
                  <a:pt x="2125429" y="329114"/>
                </a:lnTo>
                <a:lnTo>
                  <a:pt x="2125302" y="328896"/>
                </a:lnTo>
                <a:lnTo>
                  <a:pt x="2121792" y="327660"/>
                </a:lnTo>
                <a:lnTo>
                  <a:pt x="2132913" y="327660"/>
                </a:lnTo>
                <a:lnTo>
                  <a:pt x="2128766" y="331470"/>
                </a:lnTo>
                <a:lnTo>
                  <a:pt x="2142158" y="331470"/>
                </a:lnTo>
                <a:lnTo>
                  <a:pt x="2141679" y="334010"/>
                </a:lnTo>
                <a:lnTo>
                  <a:pt x="2138446" y="334010"/>
                </a:lnTo>
                <a:lnTo>
                  <a:pt x="2138446" y="335280"/>
                </a:lnTo>
                <a:lnTo>
                  <a:pt x="2138616" y="335280"/>
                </a:lnTo>
                <a:lnTo>
                  <a:pt x="2134216" y="339090"/>
                </a:lnTo>
                <a:close/>
              </a:path>
              <a:path w="4096384" h="836930">
                <a:moveTo>
                  <a:pt x="2133041" y="331470"/>
                </a:moveTo>
                <a:lnTo>
                  <a:pt x="2128766" y="331470"/>
                </a:lnTo>
                <a:lnTo>
                  <a:pt x="2132913" y="327660"/>
                </a:lnTo>
                <a:lnTo>
                  <a:pt x="2137252" y="330200"/>
                </a:lnTo>
                <a:lnTo>
                  <a:pt x="2133041" y="331470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78465" y="336829"/>
                </a:lnTo>
                <a:lnTo>
                  <a:pt x="2178361" y="335251"/>
                </a:lnTo>
                <a:lnTo>
                  <a:pt x="2179180" y="334010"/>
                </a:lnTo>
                <a:lnTo>
                  <a:pt x="2180523" y="334010"/>
                </a:lnTo>
                <a:lnTo>
                  <a:pt x="2184713" y="332740"/>
                </a:lnTo>
                <a:lnTo>
                  <a:pt x="2182867" y="327660"/>
                </a:lnTo>
                <a:lnTo>
                  <a:pt x="2187228" y="328930"/>
                </a:lnTo>
                <a:lnTo>
                  <a:pt x="2187896" y="328930"/>
                </a:lnTo>
                <a:lnTo>
                  <a:pt x="2188734" y="332740"/>
                </a:lnTo>
                <a:lnTo>
                  <a:pt x="2185551" y="334010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2208374" y="354330"/>
                </a:moveTo>
                <a:lnTo>
                  <a:pt x="2197953" y="354330"/>
                </a:lnTo>
                <a:lnTo>
                  <a:pt x="2198141" y="348013"/>
                </a:lnTo>
                <a:lnTo>
                  <a:pt x="2198262" y="342781"/>
                </a:lnTo>
                <a:lnTo>
                  <a:pt x="2197619" y="340360"/>
                </a:lnTo>
                <a:lnTo>
                  <a:pt x="2197285" y="340360"/>
                </a:lnTo>
                <a:lnTo>
                  <a:pt x="2189068" y="328930"/>
                </a:lnTo>
                <a:lnTo>
                  <a:pt x="2187228" y="328930"/>
                </a:lnTo>
                <a:lnTo>
                  <a:pt x="2182867" y="327660"/>
                </a:lnTo>
                <a:lnTo>
                  <a:pt x="2197953" y="327660"/>
                </a:lnTo>
                <a:lnTo>
                  <a:pt x="2196847" y="330020"/>
                </a:lnTo>
                <a:lnTo>
                  <a:pt x="2196896" y="330408"/>
                </a:lnTo>
                <a:lnTo>
                  <a:pt x="2199988" y="335280"/>
                </a:lnTo>
                <a:lnTo>
                  <a:pt x="2205003" y="339090"/>
                </a:lnTo>
                <a:lnTo>
                  <a:pt x="2256393" y="339090"/>
                </a:lnTo>
                <a:lnTo>
                  <a:pt x="2254129" y="341630"/>
                </a:lnTo>
                <a:lnTo>
                  <a:pt x="2229468" y="341630"/>
                </a:lnTo>
                <a:lnTo>
                  <a:pt x="2226506" y="342900"/>
                </a:lnTo>
                <a:lnTo>
                  <a:pt x="2214048" y="342900"/>
                </a:lnTo>
                <a:lnTo>
                  <a:pt x="2212991" y="344044"/>
                </a:lnTo>
                <a:lnTo>
                  <a:pt x="2213065" y="345799"/>
                </a:lnTo>
                <a:lnTo>
                  <a:pt x="2213544" y="346710"/>
                </a:lnTo>
                <a:lnTo>
                  <a:pt x="2223349" y="346710"/>
                </a:lnTo>
                <a:lnTo>
                  <a:pt x="2226115" y="347980"/>
                </a:lnTo>
                <a:lnTo>
                  <a:pt x="2207340" y="347980"/>
                </a:lnTo>
                <a:lnTo>
                  <a:pt x="2206502" y="349250"/>
                </a:lnTo>
                <a:lnTo>
                  <a:pt x="2208374" y="354330"/>
                </a:lnTo>
                <a:close/>
              </a:path>
              <a:path w="4096384" h="836930">
                <a:moveTo>
                  <a:pt x="2205003" y="339090"/>
                </a:moveTo>
                <a:lnTo>
                  <a:pt x="2199988" y="335280"/>
                </a:lnTo>
                <a:lnTo>
                  <a:pt x="2196896" y="330408"/>
                </a:lnTo>
                <a:lnTo>
                  <a:pt x="2196847" y="330020"/>
                </a:lnTo>
                <a:lnTo>
                  <a:pt x="2197953" y="327660"/>
                </a:lnTo>
                <a:lnTo>
                  <a:pt x="2199800" y="327660"/>
                </a:lnTo>
                <a:lnTo>
                  <a:pt x="2209353" y="337820"/>
                </a:lnTo>
                <a:lnTo>
                  <a:pt x="2209183" y="337820"/>
                </a:lnTo>
                <a:lnTo>
                  <a:pt x="2205003" y="33909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43886" y="336550"/>
                </a:lnTo>
                <a:lnTo>
                  <a:pt x="2240929" y="335305"/>
                </a:lnTo>
                <a:lnTo>
                  <a:pt x="2239099" y="332846"/>
                </a:lnTo>
                <a:lnTo>
                  <a:pt x="2238977" y="332571"/>
                </a:lnTo>
                <a:lnTo>
                  <a:pt x="2238500" y="330755"/>
                </a:lnTo>
                <a:lnTo>
                  <a:pt x="2238412" y="330147"/>
                </a:lnTo>
                <a:lnTo>
                  <a:pt x="2241202" y="327660"/>
                </a:lnTo>
                <a:lnTo>
                  <a:pt x="2243212" y="334010"/>
                </a:lnTo>
                <a:lnTo>
                  <a:pt x="2254578" y="33401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63668" y="335280"/>
                </a:moveTo>
                <a:lnTo>
                  <a:pt x="2264942" y="329221"/>
                </a:lnTo>
                <a:lnTo>
                  <a:pt x="2265066" y="328896"/>
                </a:lnTo>
                <a:lnTo>
                  <a:pt x="2267354" y="327660"/>
                </a:lnTo>
                <a:lnTo>
                  <a:pt x="2270127" y="328896"/>
                </a:lnTo>
                <a:lnTo>
                  <a:pt x="2270202" y="331470"/>
                </a:lnTo>
                <a:lnTo>
                  <a:pt x="2267518" y="334010"/>
                </a:lnTo>
                <a:lnTo>
                  <a:pt x="2263668" y="335280"/>
                </a:lnTo>
                <a:close/>
              </a:path>
              <a:path w="4096384" h="836930">
                <a:moveTo>
                  <a:pt x="2259975" y="347980"/>
                </a:moveTo>
                <a:lnTo>
                  <a:pt x="2253099" y="347980"/>
                </a:lnTo>
                <a:lnTo>
                  <a:pt x="2265402" y="337905"/>
                </a:lnTo>
                <a:lnTo>
                  <a:pt x="2265435" y="337750"/>
                </a:lnTo>
                <a:lnTo>
                  <a:pt x="2262823" y="335280"/>
                </a:lnTo>
                <a:lnTo>
                  <a:pt x="2263668" y="335280"/>
                </a:lnTo>
                <a:lnTo>
                  <a:pt x="2267518" y="334010"/>
                </a:lnTo>
                <a:lnTo>
                  <a:pt x="2270052" y="331611"/>
                </a:lnTo>
                <a:lnTo>
                  <a:pt x="2270127" y="328896"/>
                </a:lnTo>
                <a:lnTo>
                  <a:pt x="2267354" y="327660"/>
                </a:lnTo>
                <a:lnTo>
                  <a:pt x="2274580" y="327660"/>
                </a:lnTo>
                <a:lnTo>
                  <a:pt x="2276489" y="330153"/>
                </a:lnTo>
                <a:lnTo>
                  <a:pt x="2276395" y="330537"/>
                </a:lnTo>
                <a:lnTo>
                  <a:pt x="2275061" y="334010"/>
                </a:lnTo>
                <a:lnTo>
                  <a:pt x="2271298" y="337820"/>
                </a:lnTo>
                <a:lnTo>
                  <a:pt x="2282270" y="337820"/>
                </a:lnTo>
                <a:lnTo>
                  <a:pt x="2278413" y="340360"/>
                </a:lnTo>
                <a:lnTo>
                  <a:pt x="2270707" y="340360"/>
                </a:lnTo>
                <a:lnTo>
                  <a:pt x="2259975" y="347980"/>
                </a:lnTo>
                <a:close/>
              </a:path>
              <a:path w="4096384" h="836930">
                <a:moveTo>
                  <a:pt x="2298194" y="340360"/>
                </a:moveTo>
                <a:lnTo>
                  <a:pt x="2297690" y="334010"/>
                </a:lnTo>
                <a:lnTo>
                  <a:pt x="2302051" y="334010"/>
                </a:lnTo>
                <a:lnTo>
                  <a:pt x="2303891" y="332740"/>
                </a:lnTo>
                <a:lnTo>
                  <a:pt x="2305233" y="327660"/>
                </a:lnTo>
                <a:lnTo>
                  <a:pt x="2307420" y="328932"/>
                </a:lnTo>
                <a:lnTo>
                  <a:pt x="2310807" y="330153"/>
                </a:lnTo>
                <a:lnTo>
                  <a:pt x="2310763" y="330408"/>
                </a:lnTo>
                <a:lnTo>
                  <a:pt x="2303557" y="339090"/>
                </a:lnTo>
                <a:lnTo>
                  <a:pt x="2301881" y="339090"/>
                </a:lnTo>
                <a:lnTo>
                  <a:pt x="2298194" y="340360"/>
                </a:lnTo>
                <a:close/>
              </a:path>
              <a:path w="4096384" h="836930">
                <a:moveTo>
                  <a:pt x="2304232" y="340360"/>
                </a:moveTo>
                <a:lnTo>
                  <a:pt x="2298194" y="340360"/>
                </a:lnTo>
                <a:lnTo>
                  <a:pt x="2301881" y="339090"/>
                </a:lnTo>
                <a:lnTo>
                  <a:pt x="2303557" y="339090"/>
                </a:lnTo>
                <a:lnTo>
                  <a:pt x="2310937" y="330200"/>
                </a:lnTo>
                <a:lnTo>
                  <a:pt x="2307356" y="328896"/>
                </a:lnTo>
                <a:lnTo>
                  <a:pt x="2305233" y="327660"/>
                </a:lnTo>
                <a:lnTo>
                  <a:pt x="2312777" y="327660"/>
                </a:lnTo>
                <a:lnTo>
                  <a:pt x="2314119" y="330200"/>
                </a:lnTo>
                <a:lnTo>
                  <a:pt x="2316429" y="330200"/>
                </a:lnTo>
                <a:lnTo>
                  <a:pt x="2320354" y="334010"/>
                </a:lnTo>
                <a:lnTo>
                  <a:pt x="2315121" y="334010"/>
                </a:lnTo>
                <a:lnTo>
                  <a:pt x="2307010" y="336519"/>
                </a:lnTo>
                <a:lnTo>
                  <a:pt x="2310302" y="338060"/>
                </a:lnTo>
                <a:lnTo>
                  <a:pt x="2304232" y="340360"/>
                </a:lnTo>
                <a:close/>
              </a:path>
              <a:path w="4096384" h="836930">
                <a:moveTo>
                  <a:pt x="2356529" y="342900"/>
                </a:moveTo>
                <a:lnTo>
                  <a:pt x="2344128" y="334010"/>
                </a:lnTo>
                <a:lnTo>
                  <a:pt x="2344737" y="330537"/>
                </a:lnTo>
                <a:lnTo>
                  <a:pt x="2344840" y="330153"/>
                </a:lnTo>
                <a:lnTo>
                  <a:pt x="2347218" y="327660"/>
                </a:lnTo>
                <a:lnTo>
                  <a:pt x="2351227" y="330200"/>
                </a:lnTo>
                <a:lnTo>
                  <a:pt x="2354954" y="334010"/>
                </a:lnTo>
                <a:lnTo>
                  <a:pt x="2356461" y="337653"/>
                </a:lnTo>
                <a:lnTo>
                  <a:pt x="2356529" y="342900"/>
                </a:lnTo>
                <a:close/>
              </a:path>
              <a:path w="4096384" h="836930">
                <a:moveTo>
                  <a:pt x="2454427" y="332740"/>
                </a:moveTo>
                <a:lnTo>
                  <a:pt x="2453752" y="327660"/>
                </a:lnTo>
                <a:lnTo>
                  <a:pt x="2456771" y="327660"/>
                </a:lnTo>
                <a:lnTo>
                  <a:pt x="2456437" y="330200"/>
                </a:lnTo>
                <a:lnTo>
                  <a:pt x="2454427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54427" y="332740"/>
                </a:lnTo>
                <a:lnTo>
                  <a:pt x="2456437" y="330200"/>
                </a:lnTo>
                <a:lnTo>
                  <a:pt x="2456771" y="327660"/>
                </a:lnTo>
                <a:lnTo>
                  <a:pt x="2472518" y="327660"/>
                </a:lnTo>
                <a:lnTo>
                  <a:pt x="2468588" y="330147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68588" y="330147"/>
                </a:lnTo>
                <a:lnTo>
                  <a:pt x="2472518" y="327660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73186" y="332740"/>
                </a:moveTo>
                <a:lnTo>
                  <a:pt x="2468505" y="332740"/>
                </a:lnTo>
                <a:lnTo>
                  <a:pt x="2472518" y="327660"/>
                </a:lnTo>
                <a:lnTo>
                  <a:pt x="2475310" y="327660"/>
                </a:lnTo>
                <a:lnTo>
                  <a:pt x="2478275" y="330200"/>
                </a:lnTo>
                <a:lnTo>
                  <a:pt x="2478162" y="330537"/>
                </a:lnTo>
                <a:lnTo>
                  <a:pt x="2477384" y="331470"/>
                </a:lnTo>
                <a:lnTo>
                  <a:pt x="2473186" y="331470"/>
                </a:lnTo>
                <a:lnTo>
                  <a:pt x="2473186" y="332740"/>
                </a:lnTo>
                <a:close/>
              </a:path>
              <a:path w="4096384" h="836930">
                <a:moveTo>
                  <a:pt x="2483416" y="332740"/>
                </a:moveTo>
                <a:lnTo>
                  <a:pt x="2481240" y="332740"/>
                </a:lnTo>
                <a:lnTo>
                  <a:pt x="2480239" y="328932"/>
                </a:lnTo>
                <a:lnTo>
                  <a:pt x="2480123" y="328190"/>
                </a:lnTo>
                <a:lnTo>
                  <a:pt x="2480566" y="327660"/>
                </a:lnTo>
                <a:lnTo>
                  <a:pt x="2486105" y="327660"/>
                </a:lnTo>
                <a:lnTo>
                  <a:pt x="2483416" y="332740"/>
                </a:lnTo>
                <a:close/>
              </a:path>
              <a:path w="4096384" h="836930">
                <a:moveTo>
                  <a:pt x="2510418" y="334010"/>
                </a:moveTo>
                <a:lnTo>
                  <a:pt x="2507386" y="332740"/>
                </a:lnTo>
                <a:lnTo>
                  <a:pt x="2507052" y="327660"/>
                </a:lnTo>
                <a:lnTo>
                  <a:pt x="2509560" y="328930"/>
                </a:lnTo>
                <a:lnTo>
                  <a:pt x="2510752" y="328930"/>
                </a:lnTo>
                <a:lnTo>
                  <a:pt x="2510418" y="334010"/>
                </a:lnTo>
                <a:close/>
              </a:path>
              <a:path w="4096384" h="836930">
                <a:moveTo>
                  <a:pt x="2499856" y="359410"/>
                </a:moveTo>
                <a:lnTo>
                  <a:pt x="2498998" y="359410"/>
                </a:lnTo>
                <a:lnTo>
                  <a:pt x="2496824" y="354330"/>
                </a:lnTo>
                <a:lnTo>
                  <a:pt x="2503195" y="354330"/>
                </a:lnTo>
                <a:lnTo>
                  <a:pt x="2515931" y="341630"/>
                </a:lnTo>
                <a:lnTo>
                  <a:pt x="2516391" y="339372"/>
                </a:lnTo>
                <a:lnTo>
                  <a:pt x="2516513" y="338894"/>
                </a:lnTo>
                <a:lnTo>
                  <a:pt x="2518131" y="334010"/>
                </a:lnTo>
                <a:lnTo>
                  <a:pt x="2510418" y="334010"/>
                </a:lnTo>
                <a:lnTo>
                  <a:pt x="2510752" y="328930"/>
                </a:lnTo>
                <a:lnTo>
                  <a:pt x="2509560" y="328930"/>
                </a:lnTo>
                <a:lnTo>
                  <a:pt x="2507052" y="327660"/>
                </a:lnTo>
                <a:lnTo>
                  <a:pt x="2518034" y="327660"/>
                </a:lnTo>
                <a:lnTo>
                  <a:pt x="2519296" y="331470"/>
                </a:lnTo>
                <a:lnTo>
                  <a:pt x="2520639" y="332740"/>
                </a:lnTo>
                <a:lnTo>
                  <a:pt x="2522479" y="334010"/>
                </a:lnTo>
                <a:lnTo>
                  <a:pt x="2525170" y="335280"/>
                </a:lnTo>
                <a:lnTo>
                  <a:pt x="2525327" y="335280"/>
                </a:lnTo>
                <a:lnTo>
                  <a:pt x="2528850" y="339090"/>
                </a:lnTo>
                <a:lnTo>
                  <a:pt x="2541585" y="339090"/>
                </a:lnTo>
                <a:lnTo>
                  <a:pt x="2544829" y="341630"/>
                </a:lnTo>
                <a:lnTo>
                  <a:pt x="2522011" y="341630"/>
                </a:lnTo>
                <a:lnTo>
                  <a:pt x="2517262" y="348013"/>
                </a:lnTo>
                <a:lnTo>
                  <a:pt x="2516049" y="351790"/>
                </a:lnTo>
                <a:lnTo>
                  <a:pt x="2508578" y="351790"/>
                </a:lnTo>
                <a:lnTo>
                  <a:pt x="2505369" y="356870"/>
                </a:lnTo>
                <a:lnTo>
                  <a:pt x="2505055" y="356870"/>
                </a:lnTo>
                <a:lnTo>
                  <a:pt x="2507229" y="358140"/>
                </a:lnTo>
                <a:lnTo>
                  <a:pt x="2499856" y="359410"/>
                </a:lnTo>
                <a:close/>
              </a:path>
              <a:path w="4096384" h="836930">
                <a:moveTo>
                  <a:pt x="2620206" y="332740"/>
                </a:moveTo>
                <a:lnTo>
                  <a:pt x="2615675" y="332740"/>
                </a:lnTo>
                <a:lnTo>
                  <a:pt x="2614175" y="328930"/>
                </a:lnTo>
                <a:lnTo>
                  <a:pt x="2617691" y="328930"/>
                </a:lnTo>
                <a:lnTo>
                  <a:pt x="2620049" y="327660"/>
                </a:lnTo>
                <a:lnTo>
                  <a:pt x="2620206" y="332740"/>
                </a:lnTo>
                <a:close/>
              </a:path>
              <a:path w="4096384" h="836930">
                <a:moveTo>
                  <a:pt x="2652899" y="347980"/>
                </a:moveTo>
                <a:lnTo>
                  <a:pt x="2633125" y="347980"/>
                </a:lnTo>
                <a:lnTo>
                  <a:pt x="2633273" y="344221"/>
                </a:lnTo>
                <a:lnTo>
                  <a:pt x="2633400" y="344044"/>
                </a:lnTo>
                <a:lnTo>
                  <a:pt x="2644669" y="332740"/>
                </a:lnTo>
                <a:lnTo>
                  <a:pt x="2620206" y="332740"/>
                </a:lnTo>
                <a:lnTo>
                  <a:pt x="2620049" y="327660"/>
                </a:lnTo>
                <a:lnTo>
                  <a:pt x="2644178" y="327660"/>
                </a:lnTo>
                <a:lnTo>
                  <a:pt x="2639980" y="331470"/>
                </a:lnTo>
                <a:lnTo>
                  <a:pt x="2654831" y="331470"/>
                </a:lnTo>
                <a:lnTo>
                  <a:pt x="2655564" y="334010"/>
                </a:lnTo>
                <a:lnTo>
                  <a:pt x="2647517" y="334010"/>
                </a:lnTo>
                <a:lnTo>
                  <a:pt x="2647026" y="340360"/>
                </a:lnTo>
                <a:lnTo>
                  <a:pt x="2661308" y="340360"/>
                </a:lnTo>
                <a:lnTo>
                  <a:pt x="2661846" y="341630"/>
                </a:lnTo>
                <a:lnTo>
                  <a:pt x="2657738" y="341630"/>
                </a:lnTo>
                <a:lnTo>
                  <a:pt x="2656289" y="344085"/>
                </a:lnTo>
                <a:lnTo>
                  <a:pt x="2652899" y="347980"/>
                </a:lnTo>
                <a:close/>
              </a:path>
              <a:path w="4096384" h="836930">
                <a:moveTo>
                  <a:pt x="2654831" y="331470"/>
                </a:moveTo>
                <a:lnTo>
                  <a:pt x="2639980" y="331470"/>
                </a:lnTo>
                <a:lnTo>
                  <a:pt x="2641715" y="330147"/>
                </a:lnTo>
                <a:lnTo>
                  <a:pt x="2644178" y="327660"/>
                </a:lnTo>
                <a:lnTo>
                  <a:pt x="2653731" y="327660"/>
                </a:lnTo>
                <a:lnTo>
                  <a:pt x="2654831" y="331470"/>
                </a:lnTo>
                <a:close/>
              </a:path>
              <a:path w="4096384" h="836930">
                <a:moveTo>
                  <a:pt x="2655564" y="334010"/>
                </a:moveTo>
                <a:lnTo>
                  <a:pt x="2653731" y="327660"/>
                </a:lnTo>
                <a:lnTo>
                  <a:pt x="2657738" y="327660"/>
                </a:lnTo>
                <a:lnTo>
                  <a:pt x="2660364" y="328896"/>
                </a:lnTo>
                <a:lnTo>
                  <a:pt x="2660484" y="329114"/>
                </a:lnTo>
                <a:lnTo>
                  <a:pt x="2660723" y="330020"/>
                </a:lnTo>
                <a:lnTo>
                  <a:pt x="2660603" y="330395"/>
                </a:lnTo>
                <a:lnTo>
                  <a:pt x="2658596" y="332740"/>
                </a:lnTo>
                <a:lnTo>
                  <a:pt x="2655564" y="334010"/>
                </a:lnTo>
                <a:close/>
              </a:path>
              <a:path w="4096384" h="836930">
                <a:moveTo>
                  <a:pt x="2766367" y="332740"/>
                </a:moveTo>
                <a:lnTo>
                  <a:pt x="2764527" y="331470"/>
                </a:lnTo>
                <a:lnTo>
                  <a:pt x="2763276" y="329114"/>
                </a:lnTo>
                <a:lnTo>
                  <a:pt x="2763192" y="328896"/>
                </a:lnTo>
                <a:lnTo>
                  <a:pt x="2763696" y="327660"/>
                </a:lnTo>
                <a:lnTo>
                  <a:pt x="2766210" y="327660"/>
                </a:lnTo>
                <a:lnTo>
                  <a:pt x="2769548" y="328932"/>
                </a:lnTo>
                <a:lnTo>
                  <a:pt x="2766367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766367" y="332740"/>
                </a:lnTo>
                <a:lnTo>
                  <a:pt x="2769396" y="329114"/>
                </a:lnTo>
                <a:lnTo>
                  <a:pt x="2769461" y="328896"/>
                </a:lnTo>
                <a:lnTo>
                  <a:pt x="2766210" y="327660"/>
                </a:lnTo>
                <a:lnTo>
                  <a:pt x="2817827" y="327660"/>
                </a:lnTo>
                <a:lnTo>
                  <a:pt x="2816485" y="328930"/>
                </a:lnTo>
                <a:lnTo>
                  <a:pt x="2805422" y="328932"/>
                </a:lnTo>
                <a:lnTo>
                  <a:pt x="2803409" y="330200"/>
                </a:lnTo>
                <a:lnTo>
                  <a:pt x="2805609" y="331470"/>
                </a:lnTo>
                <a:lnTo>
                  <a:pt x="2816157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816401" y="329578"/>
                </a:lnTo>
                <a:lnTo>
                  <a:pt x="2816521" y="328896"/>
                </a:lnTo>
                <a:lnTo>
                  <a:pt x="2817827" y="327660"/>
                </a:lnTo>
                <a:lnTo>
                  <a:pt x="2818835" y="327660"/>
                </a:lnTo>
                <a:lnTo>
                  <a:pt x="2819645" y="328896"/>
                </a:lnTo>
                <a:lnTo>
                  <a:pt x="2820341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44313" y="332740"/>
                </a:moveTo>
                <a:lnTo>
                  <a:pt x="2815994" y="332740"/>
                </a:lnTo>
                <a:lnTo>
                  <a:pt x="2820341" y="331470"/>
                </a:lnTo>
                <a:lnTo>
                  <a:pt x="2819645" y="328896"/>
                </a:lnTo>
                <a:lnTo>
                  <a:pt x="2818835" y="327660"/>
                </a:lnTo>
                <a:lnTo>
                  <a:pt x="2840633" y="327660"/>
                </a:lnTo>
                <a:lnTo>
                  <a:pt x="2841124" y="330200"/>
                </a:lnTo>
                <a:lnTo>
                  <a:pt x="2842316" y="331470"/>
                </a:lnTo>
                <a:lnTo>
                  <a:pt x="2844313" y="332740"/>
                </a:lnTo>
                <a:close/>
              </a:path>
              <a:path w="4096384" h="836930">
                <a:moveTo>
                  <a:pt x="2845164" y="332740"/>
                </a:moveTo>
                <a:lnTo>
                  <a:pt x="2844313" y="332740"/>
                </a:lnTo>
                <a:lnTo>
                  <a:pt x="2842316" y="331470"/>
                </a:lnTo>
                <a:lnTo>
                  <a:pt x="2841124" y="330200"/>
                </a:lnTo>
                <a:lnTo>
                  <a:pt x="2840633" y="327660"/>
                </a:lnTo>
                <a:lnTo>
                  <a:pt x="2848504" y="327660"/>
                </a:lnTo>
                <a:lnTo>
                  <a:pt x="2845164" y="332740"/>
                </a:lnTo>
                <a:close/>
              </a:path>
              <a:path w="4096384" h="836930">
                <a:moveTo>
                  <a:pt x="2859406" y="332740"/>
                </a:moveTo>
                <a:lnTo>
                  <a:pt x="2858057" y="332740"/>
                </a:lnTo>
                <a:lnTo>
                  <a:pt x="2857413" y="330755"/>
                </a:lnTo>
                <a:lnTo>
                  <a:pt x="2857338" y="330020"/>
                </a:lnTo>
                <a:lnTo>
                  <a:pt x="2858732" y="327660"/>
                </a:lnTo>
                <a:lnTo>
                  <a:pt x="2860074" y="327660"/>
                </a:lnTo>
                <a:lnTo>
                  <a:pt x="2861017" y="330020"/>
                </a:lnTo>
                <a:lnTo>
                  <a:pt x="2860951" y="330408"/>
                </a:lnTo>
                <a:lnTo>
                  <a:pt x="2859406" y="332740"/>
                </a:lnTo>
                <a:close/>
              </a:path>
              <a:path w="4096384" h="836930">
                <a:moveTo>
                  <a:pt x="3124752" y="328930"/>
                </a:moveTo>
                <a:lnTo>
                  <a:pt x="3123547" y="327914"/>
                </a:lnTo>
                <a:lnTo>
                  <a:pt x="3123429" y="327660"/>
                </a:lnTo>
                <a:lnTo>
                  <a:pt x="3124519" y="327660"/>
                </a:lnTo>
                <a:lnTo>
                  <a:pt x="3124752" y="328930"/>
                </a:lnTo>
                <a:close/>
              </a:path>
              <a:path w="4096384" h="836930">
                <a:moveTo>
                  <a:pt x="3122665" y="358140"/>
                </a:moveTo>
                <a:lnTo>
                  <a:pt x="3118407" y="356870"/>
                </a:lnTo>
                <a:lnTo>
                  <a:pt x="3108828" y="353060"/>
                </a:lnTo>
                <a:lnTo>
                  <a:pt x="3111342" y="349250"/>
                </a:lnTo>
                <a:lnTo>
                  <a:pt x="3118807" y="341024"/>
                </a:lnTo>
                <a:lnTo>
                  <a:pt x="3120668" y="339090"/>
                </a:lnTo>
                <a:lnTo>
                  <a:pt x="3125891" y="335251"/>
                </a:lnTo>
                <a:lnTo>
                  <a:pt x="3129329" y="330408"/>
                </a:lnTo>
                <a:lnTo>
                  <a:pt x="3129434" y="330153"/>
                </a:lnTo>
                <a:lnTo>
                  <a:pt x="3127129" y="327660"/>
                </a:lnTo>
                <a:lnTo>
                  <a:pt x="3140216" y="327660"/>
                </a:lnTo>
                <a:lnTo>
                  <a:pt x="3138384" y="331379"/>
                </a:lnTo>
                <a:lnTo>
                  <a:pt x="3138339" y="331952"/>
                </a:lnTo>
                <a:lnTo>
                  <a:pt x="3126107" y="337813"/>
                </a:lnTo>
                <a:lnTo>
                  <a:pt x="3123264" y="340343"/>
                </a:lnTo>
                <a:lnTo>
                  <a:pt x="3123355" y="340495"/>
                </a:lnTo>
                <a:lnTo>
                  <a:pt x="3124261" y="341630"/>
                </a:lnTo>
                <a:lnTo>
                  <a:pt x="3124149" y="343320"/>
                </a:lnTo>
                <a:lnTo>
                  <a:pt x="3123635" y="345259"/>
                </a:lnTo>
                <a:lnTo>
                  <a:pt x="3123560" y="348347"/>
                </a:lnTo>
                <a:lnTo>
                  <a:pt x="3118764" y="351755"/>
                </a:lnTo>
                <a:lnTo>
                  <a:pt x="3118888" y="351988"/>
                </a:lnTo>
                <a:lnTo>
                  <a:pt x="3122136" y="355600"/>
                </a:lnTo>
                <a:lnTo>
                  <a:pt x="3122665" y="358140"/>
                </a:lnTo>
                <a:close/>
              </a:path>
              <a:path w="4096384" h="836930">
                <a:moveTo>
                  <a:pt x="3157603" y="332740"/>
                </a:moveTo>
                <a:lnTo>
                  <a:pt x="3153589" y="332740"/>
                </a:lnTo>
                <a:lnTo>
                  <a:pt x="3151174" y="331203"/>
                </a:lnTo>
                <a:lnTo>
                  <a:pt x="3145876" y="327660"/>
                </a:lnTo>
                <a:lnTo>
                  <a:pt x="3161459" y="327660"/>
                </a:lnTo>
                <a:lnTo>
                  <a:pt x="3158945" y="331470"/>
                </a:lnTo>
                <a:lnTo>
                  <a:pt x="3157603" y="33274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57603" y="332740"/>
                </a:lnTo>
                <a:lnTo>
                  <a:pt x="3158945" y="331470"/>
                </a:lnTo>
                <a:lnTo>
                  <a:pt x="3161459" y="327660"/>
                </a:lnTo>
                <a:lnTo>
                  <a:pt x="3164634" y="33020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2538" y="331470"/>
                </a:moveTo>
                <a:lnTo>
                  <a:pt x="3170181" y="331470"/>
                </a:lnTo>
                <a:lnTo>
                  <a:pt x="3170225" y="330153"/>
                </a:lnTo>
                <a:lnTo>
                  <a:pt x="3172538" y="327660"/>
                </a:lnTo>
                <a:lnTo>
                  <a:pt x="3172538" y="33147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0326" y="332740"/>
                </a:lnTo>
                <a:lnTo>
                  <a:pt x="3172538" y="331470"/>
                </a:lnTo>
                <a:lnTo>
                  <a:pt x="3172538" y="327660"/>
                </a:lnTo>
                <a:lnTo>
                  <a:pt x="3173066" y="327660"/>
                </a:lnTo>
                <a:lnTo>
                  <a:pt x="3173547" y="330200"/>
                </a:lnTo>
                <a:lnTo>
                  <a:pt x="3176061" y="330200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3209360" y="332118"/>
                </a:moveTo>
                <a:lnTo>
                  <a:pt x="3205714" y="330284"/>
                </a:lnTo>
                <a:lnTo>
                  <a:pt x="3205616" y="330147"/>
                </a:lnTo>
                <a:lnTo>
                  <a:pt x="3207256" y="328896"/>
                </a:lnTo>
                <a:lnTo>
                  <a:pt x="3208238" y="327660"/>
                </a:lnTo>
                <a:lnTo>
                  <a:pt x="3209403" y="327660"/>
                </a:lnTo>
                <a:lnTo>
                  <a:pt x="3210563" y="328896"/>
                </a:lnTo>
                <a:lnTo>
                  <a:pt x="3210502" y="330537"/>
                </a:lnTo>
                <a:lnTo>
                  <a:pt x="3209360" y="332118"/>
                </a:lnTo>
                <a:close/>
              </a:path>
              <a:path w="4096384" h="836930">
                <a:moveTo>
                  <a:pt x="3272439" y="335280"/>
                </a:moveTo>
                <a:lnTo>
                  <a:pt x="3273239" y="330355"/>
                </a:lnTo>
                <a:lnTo>
                  <a:pt x="3273360" y="330020"/>
                </a:lnTo>
                <a:lnTo>
                  <a:pt x="3273939" y="328930"/>
                </a:lnTo>
                <a:lnTo>
                  <a:pt x="3274797" y="328930"/>
                </a:lnTo>
                <a:lnTo>
                  <a:pt x="3275465" y="327660"/>
                </a:lnTo>
                <a:lnTo>
                  <a:pt x="3281158" y="328932"/>
                </a:lnTo>
                <a:lnTo>
                  <a:pt x="3272439" y="335280"/>
                </a:lnTo>
                <a:close/>
              </a:path>
              <a:path w="4096384" h="836930">
                <a:moveTo>
                  <a:pt x="3280827" y="335280"/>
                </a:moveTo>
                <a:lnTo>
                  <a:pt x="3272439" y="335280"/>
                </a:lnTo>
                <a:lnTo>
                  <a:pt x="3281158" y="328932"/>
                </a:lnTo>
                <a:lnTo>
                  <a:pt x="3275465" y="327660"/>
                </a:lnTo>
                <a:lnTo>
                  <a:pt x="3287683" y="327660"/>
                </a:lnTo>
                <a:lnTo>
                  <a:pt x="3279478" y="334010"/>
                </a:lnTo>
                <a:lnTo>
                  <a:pt x="3288023" y="334010"/>
                </a:lnTo>
                <a:lnTo>
                  <a:pt x="3280827" y="335280"/>
                </a:lnTo>
                <a:close/>
              </a:path>
              <a:path w="4096384" h="836930">
                <a:moveTo>
                  <a:pt x="3350051" y="334010"/>
                </a:moveTo>
                <a:lnTo>
                  <a:pt x="3355452" y="328896"/>
                </a:lnTo>
                <a:lnTo>
                  <a:pt x="3357090" y="327660"/>
                </a:lnTo>
                <a:lnTo>
                  <a:pt x="3361772" y="327660"/>
                </a:lnTo>
                <a:lnTo>
                  <a:pt x="3350051" y="334010"/>
                </a:lnTo>
                <a:close/>
              </a:path>
              <a:path w="4096384" h="836930">
                <a:moveTo>
                  <a:pt x="3353234" y="345440"/>
                </a:moveTo>
                <a:lnTo>
                  <a:pt x="3342879" y="345440"/>
                </a:lnTo>
                <a:lnTo>
                  <a:pt x="3346502" y="344170"/>
                </a:lnTo>
                <a:lnTo>
                  <a:pt x="3350475" y="341630"/>
                </a:lnTo>
                <a:lnTo>
                  <a:pt x="3352740" y="338060"/>
                </a:lnTo>
                <a:lnTo>
                  <a:pt x="3352835" y="337750"/>
                </a:lnTo>
                <a:lnTo>
                  <a:pt x="3349711" y="334010"/>
                </a:lnTo>
                <a:lnTo>
                  <a:pt x="3350051" y="334010"/>
                </a:lnTo>
                <a:lnTo>
                  <a:pt x="3361772" y="327660"/>
                </a:lnTo>
                <a:lnTo>
                  <a:pt x="3367986" y="327660"/>
                </a:lnTo>
                <a:lnTo>
                  <a:pt x="3367864" y="329411"/>
                </a:lnTo>
                <a:lnTo>
                  <a:pt x="3367955" y="330355"/>
                </a:lnTo>
                <a:lnTo>
                  <a:pt x="3369001" y="331470"/>
                </a:lnTo>
                <a:lnTo>
                  <a:pt x="3372000" y="331470"/>
                </a:lnTo>
                <a:lnTo>
                  <a:pt x="3371843" y="332740"/>
                </a:lnTo>
                <a:lnTo>
                  <a:pt x="3359939" y="332740"/>
                </a:lnTo>
                <a:lnTo>
                  <a:pt x="3363304" y="339090"/>
                </a:lnTo>
                <a:lnTo>
                  <a:pt x="3364370" y="341630"/>
                </a:lnTo>
                <a:lnTo>
                  <a:pt x="3354399" y="341630"/>
                </a:lnTo>
                <a:lnTo>
                  <a:pt x="3353357" y="342765"/>
                </a:lnTo>
                <a:lnTo>
                  <a:pt x="3353234" y="345440"/>
                </a:lnTo>
                <a:close/>
              </a:path>
              <a:path w="4096384" h="836930">
                <a:moveTo>
                  <a:pt x="3369826" y="331470"/>
                </a:moveTo>
                <a:lnTo>
                  <a:pt x="3369001" y="331470"/>
                </a:lnTo>
                <a:lnTo>
                  <a:pt x="3367955" y="330355"/>
                </a:lnTo>
                <a:lnTo>
                  <a:pt x="3367864" y="329411"/>
                </a:lnTo>
                <a:lnTo>
                  <a:pt x="3367986" y="327660"/>
                </a:lnTo>
                <a:lnTo>
                  <a:pt x="3368818" y="327660"/>
                </a:lnTo>
                <a:lnTo>
                  <a:pt x="3370065" y="330020"/>
                </a:lnTo>
                <a:lnTo>
                  <a:pt x="3369964" y="330946"/>
                </a:lnTo>
                <a:lnTo>
                  <a:pt x="3369826" y="331470"/>
                </a:lnTo>
                <a:close/>
              </a:path>
              <a:path w="4096384" h="836930">
                <a:moveTo>
                  <a:pt x="3425483" y="332740"/>
                </a:moveTo>
                <a:lnTo>
                  <a:pt x="3423126" y="330200"/>
                </a:lnTo>
                <a:lnTo>
                  <a:pt x="3423983" y="330200"/>
                </a:lnTo>
                <a:lnTo>
                  <a:pt x="3426648" y="327660"/>
                </a:lnTo>
                <a:lnTo>
                  <a:pt x="3427323" y="331470"/>
                </a:lnTo>
                <a:lnTo>
                  <a:pt x="3426648" y="331470"/>
                </a:lnTo>
                <a:lnTo>
                  <a:pt x="3425483" y="332740"/>
                </a:lnTo>
                <a:close/>
              </a:path>
              <a:path w="4096384" h="836930">
                <a:moveTo>
                  <a:pt x="3452460" y="332740"/>
                </a:moveTo>
                <a:lnTo>
                  <a:pt x="3425483" y="332740"/>
                </a:lnTo>
                <a:lnTo>
                  <a:pt x="3426648" y="331470"/>
                </a:lnTo>
                <a:lnTo>
                  <a:pt x="3427323" y="331470"/>
                </a:lnTo>
                <a:lnTo>
                  <a:pt x="3426648" y="327660"/>
                </a:lnTo>
                <a:lnTo>
                  <a:pt x="3480131" y="327660"/>
                </a:lnTo>
                <a:lnTo>
                  <a:pt x="3475316" y="330200"/>
                </a:lnTo>
                <a:lnTo>
                  <a:pt x="3453986" y="330200"/>
                </a:lnTo>
                <a:lnTo>
                  <a:pt x="3452131" y="331462"/>
                </a:lnTo>
                <a:lnTo>
                  <a:pt x="3452460" y="332740"/>
                </a:lnTo>
                <a:close/>
              </a:path>
              <a:path w="4096384" h="836930">
                <a:moveTo>
                  <a:pt x="3486162" y="332740"/>
                </a:moveTo>
                <a:lnTo>
                  <a:pt x="3480131" y="332740"/>
                </a:lnTo>
                <a:lnTo>
                  <a:pt x="3472909" y="331470"/>
                </a:lnTo>
                <a:lnTo>
                  <a:pt x="3480131" y="327660"/>
                </a:lnTo>
                <a:lnTo>
                  <a:pt x="3486162" y="332740"/>
                </a:lnTo>
                <a:close/>
              </a:path>
              <a:path w="4096384" h="836930">
                <a:moveTo>
                  <a:pt x="3492690" y="332740"/>
                </a:moveTo>
                <a:lnTo>
                  <a:pt x="3486162" y="332740"/>
                </a:lnTo>
                <a:lnTo>
                  <a:pt x="3480131" y="327660"/>
                </a:lnTo>
                <a:lnTo>
                  <a:pt x="3494033" y="327660"/>
                </a:lnTo>
                <a:lnTo>
                  <a:pt x="3489010" y="330200"/>
                </a:lnTo>
                <a:lnTo>
                  <a:pt x="3493024" y="330200"/>
                </a:lnTo>
                <a:lnTo>
                  <a:pt x="3492690" y="332740"/>
                </a:lnTo>
                <a:close/>
              </a:path>
              <a:path w="4096384" h="836930">
                <a:moveTo>
                  <a:pt x="3492199" y="334010"/>
                </a:moveTo>
                <a:lnTo>
                  <a:pt x="3492667" y="332799"/>
                </a:lnTo>
                <a:lnTo>
                  <a:pt x="3493024" y="330200"/>
                </a:lnTo>
                <a:lnTo>
                  <a:pt x="3489010" y="330200"/>
                </a:lnTo>
                <a:lnTo>
                  <a:pt x="3494033" y="327660"/>
                </a:lnTo>
                <a:lnTo>
                  <a:pt x="3500738" y="327660"/>
                </a:lnTo>
                <a:lnTo>
                  <a:pt x="3492199" y="334010"/>
                </a:lnTo>
                <a:close/>
              </a:path>
              <a:path w="4096384" h="836930">
                <a:moveTo>
                  <a:pt x="3523544" y="335280"/>
                </a:moveTo>
                <a:lnTo>
                  <a:pt x="3519687" y="334010"/>
                </a:lnTo>
                <a:lnTo>
                  <a:pt x="3517670" y="332740"/>
                </a:lnTo>
                <a:lnTo>
                  <a:pt x="3517535" y="332233"/>
                </a:lnTo>
                <a:lnTo>
                  <a:pt x="3517426" y="331379"/>
                </a:lnTo>
                <a:lnTo>
                  <a:pt x="3518679" y="330200"/>
                </a:lnTo>
                <a:lnTo>
                  <a:pt x="3523027" y="327660"/>
                </a:lnTo>
                <a:lnTo>
                  <a:pt x="3523544" y="335280"/>
                </a:lnTo>
                <a:close/>
              </a:path>
              <a:path w="4096384" h="836930">
                <a:moveTo>
                  <a:pt x="3556093" y="336457"/>
                </a:moveTo>
                <a:lnTo>
                  <a:pt x="3552204" y="335280"/>
                </a:lnTo>
                <a:lnTo>
                  <a:pt x="3523544" y="335280"/>
                </a:lnTo>
                <a:lnTo>
                  <a:pt x="3523027" y="327660"/>
                </a:lnTo>
                <a:lnTo>
                  <a:pt x="3532272" y="327660"/>
                </a:lnTo>
                <a:lnTo>
                  <a:pt x="3532395" y="329496"/>
                </a:lnTo>
                <a:lnTo>
                  <a:pt x="3533097" y="332740"/>
                </a:lnTo>
                <a:lnTo>
                  <a:pt x="3546671" y="332740"/>
                </a:lnTo>
                <a:lnTo>
                  <a:pt x="3547673" y="334010"/>
                </a:lnTo>
                <a:lnTo>
                  <a:pt x="3556958" y="334010"/>
                </a:lnTo>
                <a:lnTo>
                  <a:pt x="3556093" y="336457"/>
                </a:lnTo>
                <a:close/>
              </a:path>
              <a:path w="4096384" h="836930">
                <a:moveTo>
                  <a:pt x="3534446" y="332740"/>
                </a:moveTo>
                <a:lnTo>
                  <a:pt x="3533097" y="332740"/>
                </a:lnTo>
                <a:lnTo>
                  <a:pt x="3532395" y="329496"/>
                </a:lnTo>
                <a:lnTo>
                  <a:pt x="3532272" y="327660"/>
                </a:lnTo>
                <a:lnTo>
                  <a:pt x="3536620" y="327660"/>
                </a:lnTo>
                <a:lnTo>
                  <a:pt x="3536279" y="330200"/>
                </a:lnTo>
                <a:lnTo>
                  <a:pt x="3534446" y="332740"/>
                </a:lnTo>
                <a:close/>
              </a:path>
              <a:path w="4096384" h="836930">
                <a:moveTo>
                  <a:pt x="3572993" y="334010"/>
                </a:moveTo>
                <a:lnTo>
                  <a:pt x="3571978" y="327660"/>
                </a:lnTo>
                <a:lnTo>
                  <a:pt x="3577341" y="327660"/>
                </a:lnTo>
                <a:lnTo>
                  <a:pt x="3577759" y="329713"/>
                </a:lnTo>
                <a:lnTo>
                  <a:pt x="3577633" y="330355"/>
                </a:lnTo>
                <a:lnTo>
                  <a:pt x="3576018" y="331470"/>
                </a:lnTo>
                <a:lnTo>
                  <a:pt x="3572993" y="334010"/>
                </a:lnTo>
                <a:close/>
              </a:path>
              <a:path w="4096384" h="836930">
                <a:moveTo>
                  <a:pt x="3636030" y="339090"/>
                </a:moveTo>
                <a:lnTo>
                  <a:pt x="3635015" y="339090"/>
                </a:lnTo>
                <a:lnTo>
                  <a:pt x="3631822" y="337885"/>
                </a:lnTo>
                <a:lnTo>
                  <a:pt x="3631746" y="337750"/>
                </a:lnTo>
                <a:lnTo>
                  <a:pt x="3640528" y="331470"/>
                </a:lnTo>
                <a:lnTo>
                  <a:pt x="3641203" y="330200"/>
                </a:lnTo>
                <a:lnTo>
                  <a:pt x="3648425" y="327660"/>
                </a:lnTo>
                <a:lnTo>
                  <a:pt x="3638879" y="337820"/>
                </a:lnTo>
                <a:lnTo>
                  <a:pt x="3637189" y="337820"/>
                </a:lnTo>
                <a:lnTo>
                  <a:pt x="3636030" y="339090"/>
                </a:lnTo>
                <a:close/>
              </a:path>
              <a:path w="4096384" h="836930">
                <a:moveTo>
                  <a:pt x="4005958" y="332740"/>
                </a:moveTo>
                <a:lnTo>
                  <a:pt x="4004793" y="332740"/>
                </a:lnTo>
                <a:lnTo>
                  <a:pt x="4003623" y="330537"/>
                </a:lnTo>
                <a:lnTo>
                  <a:pt x="4003516" y="330020"/>
                </a:lnTo>
                <a:lnTo>
                  <a:pt x="4004459" y="327660"/>
                </a:lnTo>
                <a:lnTo>
                  <a:pt x="4005624" y="327660"/>
                </a:lnTo>
                <a:lnTo>
                  <a:pt x="4006935" y="331379"/>
                </a:lnTo>
                <a:lnTo>
                  <a:pt x="4006854" y="331611"/>
                </a:lnTo>
                <a:lnTo>
                  <a:pt x="4005958" y="33274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6278" y="330284"/>
                </a:lnTo>
                <a:lnTo>
                  <a:pt x="3176187" y="330153"/>
                </a:lnTo>
                <a:lnTo>
                  <a:pt x="3182777" y="327711"/>
                </a:lnTo>
                <a:lnTo>
                  <a:pt x="3183100" y="328930"/>
                </a:lnTo>
                <a:lnTo>
                  <a:pt x="3185992" y="328930"/>
                </a:lnTo>
                <a:lnTo>
                  <a:pt x="3182260" y="331462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1346088" y="330200"/>
                </a:moveTo>
                <a:lnTo>
                  <a:pt x="1342417" y="327884"/>
                </a:lnTo>
                <a:lnTo>
                  <a:pt x="1343211" y="327777"/>
                </a:lnTo>
                <a:lnTo>
                  <a:pt x="1346088" y="330200"/>
                </a:lnTo>
                <a:close/>
              </a:path>
              <a:path w="4096384" h="836930">
                <a:moveTo>
                  <a:pt x="3119446" y="340360"/>
                </a:moveTo>
                <a:lnTo>
                  <a:pt x="3119239" y="340360"/>
                </a:lnTo>
                <a:lnTo>
                  <a:pt x="3123389" y="327781"/>
                </a:lnTo>
                <a:lnTo>
                  <a:pt x="3124752" y="328930"/>
                </a:lnTo>
                <a:lnTo>
                  <a:pt x="3128305" y="328932"/>
                </a:lnTo>
                <a:lnTo>
                  <a:pt x="3129434" y="330153"/>
                </a:lnTo>
                <a:lnTo>
                  <a:pt x="3129329" y="330408"/>
                </a:lnTo>
                <a:lnTo>
                  <a:pt x="3125891" y="335251"/>
                </a:lnTo>
                <a:lnTo>
                  <a:pt x="3120668" y="339090"/>
                </a:lnTo>
                <a:lnTo>
                  <a:pt x="3119446" y="340360"/>
                </a:lnTo>
                <a:close/>
              </a:path>
              <a:path w="4096384" h="836930">
                <a:moveTo>
                  <a:pt x="1592800" y="330303"/>
                </a:moveTo>
                <a:lnTo>
                  <a:pt x="1591653" y="328930"/>
                </a:lnTo>
                <a:lnTo>
                  <a:pt x="1591678" y="328569"/>
                </a:lnTo>
                <a:lnTo>
                  <a:pt x="1591910" y="327884"/>
                </a:lnTo>
                <a:lnTo>
                  <a:pt x="1592800" y="330303"/>
                </a:lnTo>
                <a:close/>
              </a:path>
              <a:path w="4096384" h="836930">
                <a:moveTo>
                  <a:pt x="1591556" y="328930"/>
                </a:moveTo>
                <a:lnTo>
                  <a:pt x="1589636" y="328930"/>
                </a:lnTo>
                <a:lnTo>
                  <a:pt x="1591923" y="327848"/>
                </a:lnTo>
                <a:lnTo>
                  <a:pt x="1591556" y="32893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44078" y="331470"/>
                </a:lnTo>
                <a:lnTo>
                  <a:pt x="1342196" y="327914"/>
                </a:lnTo>
                <a:lnTo>
                  <a:pt x="1342417" y="327884"/>
                </a:lnTo>
                <a:lnTo>
                  <a:pt x="1346088" y="330200"/>
                </a:lnTo>
                <a:lnTo>
                  <a:pt x="1356396" y="330200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2733" y="328930"/>
                </a:moveTo>
                <a:lnTo>
                  <a:pt x="1334858" y="328930"/>
                </a:lnTo>
                <a:lnTo>
                  <a:pt x="1342196" y="327914"/>
                </a:lnTo>
                <a:lnTo>
                  <a:pt x="1342733" y="328930"/>
                </a:lnTo>
                <a:close/>
              </a:path>
              <a:path w="4096384" h="836930">
                <a:moveTo>
                  <a:pt x="109080" y="330200"/>
                </a:moveTo>
                <a:lnTo>
                  <a:pt x="105318" y="330200"/>
                </a:lnTo>
                <a:lnTo>
                  <a:pt x="108998" y="328190"/>
                </a:lnTo>
                <a:lnTo>
                  <a:pt x="109843" y="328930"/>
                </a:lnTo>
                <a:lnTo>
                  <a:pt x="108167" y="328930"/>
                </a:lnTo>
                <a:lnTo>
                  <a:pt x="109080" y="330200"/>
                </a:lnTo>
                <a:close/>
              </a:path>
              <a:path w="4096384" h="836930">
                <a:moveTo>
                  <a:pt x="1313565" y="345440"/>
                </a:moveTo>
                <a:lnTo>
                  <a:pt x="1316497" y="338894"/>
                </a:lnTo>
                <a:lnTo>
                  <a:pt x="1320368" y="329114"/>
                </a:lnTo>
                <a:lnTo>
                  <a:pt x="1321169" y="328256"/>
                </a:lnTo>
                <a:lnTo>
                  <a:pt x="1324297" y="336550"/>
                </a:lnTo>
                <a:lnTo>
                  <a:pt x="1328487" y="336550"/>
                </a:lnTo>
                <a:lnTo>
                  <a:pt x="1333516" y="340360"/>
                </a:lnTo>
                <a:lnTo>
                  <a:pt x="1326811" y="340360"/>
                </a:lnTo>
                <a:lnTo>
                  <a:pt x="1323792" y="341630"/>
                </a:lnTo>
                <a:lnTo>
                  <a:pt x="1323125" y="344170"/>
                </a:lnTo>
                <a:lnTo>
                  <a:pt x="1314403" y="344170"/>
                </a:lnTo>
                <a:lnTo>
                  <a:pt x="1313565" y="345440"/>
                </a:lnTo>
                <a:close/>
              </a:path>
              <a:path w="4096384" h="836930">
                <a:moveTo>
                  <a:pt x="2481240" y="332740"/>
                </a:moveTo>
                <a:lnTo>
                  <a:pt x="2478519" y="330408"/>
                </a:lnTo>
                <a:lnTo>
                  <a:pt x="2478483" y="330153"/>
                </a:lnTo>
                <a:lnTo>
                  <a:pt x="2480063" y="328262"/>
                </a:lnTo>
                <a:lnTo>
                  <a:pt x="2481240" y="332740"/>
                </a:lnTo>
                <a:close/>
              </a:path>
              <a:path w="4096384" h="836930">
                <a:moveTo>
                  <a:pt x="1720724" y="328930"/>
                </a:moveTo>
                <a:lnTo>
                  <a:pt x="1720050" y="328930"/>
                </a:lnTo>
                <a:lnTo>
                  <a:pt x="1720972" y="328392"/>
                </a:lnTo>
                <a:lnTo>
                  <a:pt x="1720724" y="328930"/>
                </a:lnTo>
                <a:close/>
              </a:path>
              <a:path w="4096384" h="836930">
                <a:moveTo>
                  <a:pt x="1329566" y="331379"/>
                </a:moveTo>
                <a:lnTo>
                  <a:pt x="1326137" y="330200"/>
                </a:lnTo>
                <a:lnTo>
                  <a:pt x="1326675" y="328569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3598648" y="330200"/>
                </a:moveTo>
                <a:lnTo>
                  <a:pt x="3598269" y="329841"/>
                </a:lnTo>
                <a:lnTo>
                  <a:pt x="3598169" y="328896"/>
                </a:lnTo>
                <a:lnTo>
                  <a:pt x="3598648" y="330200"/>
                </a:lnTo>
                <a:close/>
              </a:path>
              <a:path w="4096384" h="836930">
                <a:moveTo>
                  <a:pt x="1334858" y="328930"/>
                </a:moveTo>
                <a:lnTo>
                  <a:pt x="1334688" y="328930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16384" y="340360"/>
                </a:moveTo>
                <a:lnTo>
                  <a:pt x="108167" y="328930"/>
                </a:lnTo>
                <a:lnTo>
                  <a:pt x="114763" y="332861"/>
                </a:lnTo>
                <a:lnTo>
                  <a:pt x="116718" y="333921"/>
                </a:lnTo>
                <a:lnTo>
                  <a:pt x="116670" y="337905"/>
                </a:lnTo>
                <a:lnTo>
                  <a:pt x="116147" y="338894"/>
                </a:lnTo>
                <a:lnTo>
                  <a:pt x="116248" y="339851"/>
                </a:lnTo>
                <a:lnTo>
                  <a:pt x="116384" y="340360"/>
                </a:lnTo>
                <a:close/>
              </a:path>
              <a:path w="4096384" h="836930">
                <a:moveTo>
                  <a:pt x="159797" y="331470"/>
                </a:moveTo>
                <a:lnTo>
                  <a:pt x="156898" y="330200"/>
                </a:lnTo>
                <a:lnTo>
                  <a:pt x="160489" y="328930"/>
                </a:lnTo>
                <a:lnTo>
                  <a:pt x="163734" y="328930"/>
                </a:lnTo>
                <a:lnTo>
                  <a:pt x="159797" y="331470"/>
                </a:lnTo>
                <a:close/>
              </a:path>
              <a:path w="4096384" h="836930">
                <a:moveTo>
                  <a:pt x="469904" y="330200"/>
                </a:moveTo>
                <a:lnTo>
                  <a:pt x="456494" y="330200"/>
                </a:lnTo>
                <a:lnTo>
                  <a:pt x="458170" y="328930"/>
                </a:lnTo>
                <a:lnTo>
                  <a:pt x="469236" y="328930"/>
                </a:lnTo>
                <a:lnTo>
                  <a:pt x="469904" y="330200"/>
                </a:lnTo>
                <a:close/>
              </a:path>
              <a:path w="4096384" h="836930">
                <a:moveTo>
                  <a:pt x="684131" y="337820"/>
                </a:moveTo>
                <a:lnTo>
                  <a:pt x="676083" y="337820"/>
                </a:lnTo>
                <a:lnTo>
                  <a:pt x="674796" y="336734"/>
                </a:lnTo>
                <a:lnTo>
                  <a:pt x="674695" y="335649"/>
                </a:lnTo>
                <a:lnTo>
                  <a:pt x="675061" y="332846"/>
                </a:lnTo>
                <a:lnTo>
                  <a:pt x="675187" y="332571"/>
                </a:lnTo>
                <a:lnTo>
                  <a:pt x="677596" y="328930"/>
                </a:lnTo>
                <a:lnTo>
                  <a:pt x="684131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684131" y="337820"/>
                </a:lnTo>
                <a:lnTo>
                  <a:pt x="677596" y="328930"/>
                </a:lnTo>
                <a:lnTo>
                  <a:pt x="684799" y="328930"/>
                </a:lnTo>
                <a:lnTo>
                  <a:pt x="683293" y="330200"/>
                </a:lnTo>
                <a:lnTo>
                  <a:pt x="699050" y="330200"/>
                </a:lnTo>
                <a:lnTo>
                  <a:pt x="701731" y="331470"/>
                </a:lnTo>
                <a:lnTo>
                  <a:pt x="744476" y="331470"/>
                </a:lnTo>
                <a:lnTo>
                  <a:pt x="743553" y="332740"/>
                </a:lnTo>
                <a:lnTo>
                  <a:pt x="719502" y="332740"/>
                </a:lnTo>
                <a:lnTo>
                  <a:pt x="719083" y="334010"/>
                </a:lnTo>
                <a:lnTo>
                  <a:pt x="690502" y="334010"/>
                </a:lnTo>
                <a:lnTo>
                  <a:pt x="690836" y="335280"/>
                </a:lnTo>
                <a:lnTo>
                  <a:pt x="718664" y="335280"/>
                </a:lnTo>
                <a:lnTo>
                  <a:pt x="718392" y="336294"/>
                </a:lnTo>
                <a:lnTo>
                  <a:pt x="718508" y="336829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87313" y="330200"/>
                </a:moveTo>
                <a:lnTo>
                  <a:pt x="683293" y="330200"/>
                </a:lnTo>
                <a:lnTo>
                  <a:pt x="684803" y="328932"/>
                </a:lnTo>
                <a:lnTo>
                  <a:pt x="687313" y="330200"/>
                </a:lnTo>
                <a:close/>
              </a:path>
              <a:path w="4096384" h="836930">
                <a:moveTo>
                  <a:pt x="699050" y="330200"/>
                </a:moveTo>
                <a:lnTo>
                  <a:pt x="687313" y="330200"/>
                </a:lnTo>
                <a:lnTo>
                  <a:pt x="684799" y="328930"/>
                </a:lnTo>
                <a:lnTo>
                  <a:pt x="696373" y="328932"/>
                </a:lnTo>
                <a:lnTo>
                  <a:pt x="699050" y="330200"/>
                </a:lnTo>
                <a:close/>
              </a:path>
              <a:path w="4096384" h="836930">
                <a:moveTo>
                  <a:pt x="748696" y="335280"/>
                </a:moveTo>
                <a:lnTo>
                  <a:pt x="738688" y="335280"/>
                </a:lnTo>
                <a:lnTo>
                  <a:pt x="742629" y="334010"/>
                </a:lnTo>
                <a:lnTo>
                  <a:pt x="746322" y="328930"/>
                </a:lnTo>
                <a:lnTo>
                  <a:pt x="748696" y="335280"/>
                </a:lnTo>
                <a:close/>
              </a:path>
              <a:path w="4096384" h="836930">
                <a:moveTo>
                  <a:pt x="754874" y="336550"/>
                </a:moveTo>
                <a:lnTo>
                  <a:pt x="749171" y="336550"/>
                </a:lnTo>
                <a:lnTo>
                  <a:pt x="746322" y="328930"/>
                </a:lnTo>
                <a:lnTo>
                  <a:pt x="750425" y="328930"/>
                </a:lnTo>
                <a:lnTo>
                  <a:pt x="750182" y="330153"/>
                </a:lnTo>
                <a:lnTo>
                  <a:pt x="750295" y="330284"/>
                </a:lnTo>
                <a:lnTo>
                  <a:pt x="752019" y="331470"/>
                </a:lnTo>
                <a:lnTo>
                  <a:pt x="754533" y="332740"/>
                </a:lnTo>
                <a:lnTo>
                  <a:pt x="770628" y="332740"/>
                </a:lnTo>
                <a:lnTo>
                  <a:pt x="770124" y="334010"/>
                </a:lnTo>
                <a:lnTo>
                  <a:pt x="755712" y="334010"/>
                </a:lnTo>
                <a:lnTo>
                  <a:pt x="754874" y="336550"/>
                </a:lnTo>
                <a:close/>
              </a:path>
              <a:path w="4096384" h="836930">
                <a:moveTo>
                  <a:pt x="1180977" y="341630"/>
                </a:moveTo>
                <a:lnTo>
                  <a:pt x="1171473" y="337905"/>
                </a:lnTo>
                <a:lnTo>
                  <a:pt x="1171362" y="337750"/>
                </a:lnTo>
                <a:lnTo>
                  <a:pt x="1173263" y="336550"/>
                </a:lnTo>
                <a:lnTo>
                  <a:pt x="1176616" y="328930"/>
                </a:lnTo>
                <a:lnTo>
                  <a:pt x="1178763" y="335649"/>
                </a:lnTo>
                <a:lnTo>
                  <a:pt x="1180977" y="341630"/>
                </a:lnTo>
                <a:close/>
              </a:path>
              <a:path w="4096384" h="836930">
                <a:moveTo>
                  <a:pt x="1194970" y="341630"/>
                </a:moveTo>
                <a:lnTo>
                  <a:pt x="1180977" y="341630"/>
                </a:lnTo>
                <a:lnTo>
                  <a:pt x="1178564" y="335082"/>
                </a:lnTo>
                <a:lnTo>
                  <a:pt x="1176616" y="328930"/>
                </a:lnTo>
                <a:lnTo>
                  <a:pt x="1207627" y="328930"/>
                </a:lnTo>
                <a:lnTo>
                  <a:pt x="1207961" y="330200"/>
                </a:lnTo>
                <a:lnTo>
                  <a:pt x="1209139" y="331470"/>
                </a:lnTo>
                <a:lnTo>
                  <a:pt x="1214815" y="331470"/>
                </a:lnTo>
                <a:lnTo>
                  <a:pt x="1212343" y="334010"/>
                </a:lnTo>
                <a:lnTo>
                  <a:pt x="1188016" y="334010"/>
                </a:lnTo>
                <a:lnTo>
                  <a:pt x="1187109" y="336294"/>
                </a:lnTo>
                <a:lnTo>
                  <a:pt x="1187074" y="336606"/>
                </a:lnTo>
                <a:lnTo>
                  <a:pt x="1188520" y="337820"/>
                </a:lnTo>
                <a:lnTo>
                  <a:pt x="1198689" y="337820"/>
                </a:lnTo>
                <a:lnTo>
                  <a:pt x="1194970" y="341630"/>
                </a:lnTo>
                <a:close/>
              </a:path>
              <a:path w="4096384" h="836930">
                <a:moveTo>
                  <a:pt x="1312958" y="329578"/>
                </a:moveTo>
                <a:lnTo>
                  <a:pt x="1312682" y="329411"/>
                </a:lnTo>
                <a:lnTo>
                  <a:pt x="1312682" y="329221"/>
                </a:lnTo>
                <a:lnTo>
                  <a:pt x="1312897" y="328930"/>
                </a:lnTo>
                <a:lnTo>
                  <a:pt x="1312958" y="329578"/>
                </a:lnTo>
                <a:close/>
              </a:path>
              <a:path w="4096384" h="836930">
                <a:moveTo>
                  <a:pt x="1316079" y="331470"/>
                </a:moveTo>
                <a:lnTo>
                  <a:pt x="1312958" y="329578"/>
                </a:lnTo>
                <a:lnTo>
                  <a:pt x="1312897" y="328930"/>
                </a:lnTo>
                <a:lnTo>
                  <a:pt x="1320441" y="328930"/>
                </a:lnTo>
                <a:lnTo>
                  <a:pt x="1320368" y="329114"/>
                </a:lnTo>
                <a:lnTo>
                  <a:pt x="1319355" y="330200"/>
                </a:lnTo>
                <a:lnTo>
                  <a:pt x="1316079" y="331470"/>
                </a:lnTo>
                <a:close/>
              </a:path>
              <a:path w="4096384" h="836930">
                <a:moveTo>
                  <a:pt x="1435434" y="334010"/>
                </a:moveTo>
                <a:lnTo>
                  <a:pt x="1429567" y="332740"/>
                </a:lnTo>
                <a:lnTo>
                  <a:pt x="1430180" y="330408"/>
                </a:lnTo>
                <a:lnTo>
                  <a:pt x="1430739" y="328930"/>
                </a:lnTo>
                <a:lnTo>
                  <a:pt x="1435265" y="328932"/>
                </a:lnTo>
                <a:lnTo>
                  <a:pt x="1436230" y="330147"/>
                </a:lnTo>
                <a:lnTo>
                  <a:pt x="1436112" y="331952"/>
                </a:lnTo>
                <a:lnTo>
                  <a:pt x="1435434" y="334010"/>
                </a:lnTo>
                <a:close/>
              </a:path>
              <a:path w="4096384" h="836930">
                <a:moveTo>
                  <a:pt x="1472602" y="372110"/>
                </a:moveTo>
                <a:lnTo>
                  <a:pt x="1465102" y="372110"/>
                </a:lnTo>
                <a:lnTo>
                  <a:pt x="1466024" y="370226"/>
                </a:lnTo>
                <a:lnTo>
                  <a:pt x="1466780" y="369685"/>
                </a:lnTo>
                <a:lnTo>
                  <a:pt x="1466881" y="369367"/>
                </a:lnTo>
                <a:lnTo>
                  <a:pt x="1466778" y="368689"/>
                </a:lnTo>
                <a:lnTo>
                  <a:pt x="1469224" y="363693"/>
                </a:lnTo>
                <a:lnTo>
                  <a:pt x="1469334" y="363081"/>
                </a:lnTo>
                <a:lnTo>
                  <a:pt x="1461579" y="354330"/>
                </a:lnTo>
                <a:lnTo>
                  <a:pt x="1456864" y="354330"/>
                </a:lnTo>
                <a:lnTo>
                  <a:pt x="1462388" y="348013"/>
                </a:lnTo>
                <a:lnTo>
                  <a:pt x="1463426" y="345440"/>
                </a:lnTo>
                <a:lnTo>
                  <a:pt x="1468607" y="341702"/>
                </a:lnTo>
                <a:lnTo>
                  <a:pt x="1468641" y="341458"/>
                </a:lnTo>
                <a:lnTo>
                  <a:pt x="1467312" y="338060"/>
                </a:lnTo>
                <a:lnTo>
                  <a:pt x="1467192" y="337813"/>
                </a:lnTo>
                <a:lnTo>
                  <a:pt x="1462885" y="336768"/>
                </a:lnTo>
                <a:lnTo>
                  <a:pt x="1463157" y="336606"/>
                </a:lnTo>
                <a:lnTo>
                  <a:pt x="1459399" y="334010"/>
                </a:lnTo>
                <a:lnTo>
                  <a:pt x="1464094" y="334010"/>
                </a:lnTo>
                <a:lnTo>
                  <a:pt x="1464264" y="328930"/>
                </a:lnTo>
                <a:lnTo>
                  <a:pt x="1468618" y="330200"/>
                </a:lnTo>
                <a:lnTo>
                  <a:pt x="1469687" y="331470"/>
                </a:lnTo>
                <a:lnTo>
                  <a:pt x="1472014" y="336550"/>
                </a:lnTo>
                <a:lnTo>
                  <a:pt x="1474278" y="337820"/>
                </a:lnTo>
                <a:lnTo>
                  <a:pt x="1481585" y="337820"/>
                </a:lnTo>
                <a:lnTo>
                  <a:pt x="1477674" y="339090"/>
                </a:lnTo>
                <a:lnTo>
                  <a:pt x="1472645" y="341630"/>
                </a:lnTo>
                <a:lnTo>
                  <a:pt x="1472953" y="341914"/>
                </a:lnTo>
                <a:lnTo>
                  <a:pt x="1470522" y="345440"/>
                </a:lnTo>
                <a:lnTo>
                  <a:pt x="1466615" y="345440"/>
                </a:lnTo>
                <a:lnTo>
                  <a:pt x="1460407" y="353060"/>
                </a:lnTo>
                <a:lnTo>
                  <a:pt x="1463930" y="355600"/>
                </a:lnTo>
                <a:lnTo>
                  <a:pt x="1467780" y="358140"/>
                </a:lnTo>
                <a:lnTo>
                  <a:pt x="1470465" y="358140"/>
                </a:lnTo>
                <a:lnTo>
                  <a:pt x="1470799" y="363220"/>
                </a:lnTo>
                <a:lnTo>
                  <a:pt x="1472645" y="363220"/>
                </a:lnTo>
                <a:lnTo>
                  <a:pt x="1473984" y="365760"/>
                </a:lnTo>
                <a:lnTo>
                  <a:pt x="1471133" y="365760"/>
                </a:lnTo>
                <a:lnTo>
                  <a:pt x="1472602" y="372110"/>
                </a:lnTo>
                <a:close/>
              </a:path>
              <a:path w="4096384" h="836930">
                <a:moveTo>
                  <a:pt x="1474278" y="337820"/>
                </a:moveTo>
                <a:lnTo>
                  <a:pt x="1472014" y="336550"/>
                </a:lnTo>
                <a:lnTo>
                  <a:pt x="1469687" y="331470"/>
                </a:lnTo>
                <a:lnTo>
                  <a:pt x="1468618" y="330200"/>
                </a:lnTo>
                <a:lnTo>
                  <a:pt x="1464264" y="328930"/>
                </a:lnTo>
                <a:lnTo>
                  <a:pt x="1473261" y="328932"/>
                </a:lnTo>
                <a:lnTo>
                  <a:pt x="1474655" y="330200"/>
                </a:lnTo>
                <a:lnTo>
                  <a:pt x="1474989" y="330200"/>
                </a:lnTo>
                <a:lnTo>
                  <a:pt x="1475113" y="332969"/>
                </a:lnTo>
                <a:lnTo>
                  <a:pt x="1475003" y="334686"/>
                </a:lnTo>
                <a:lnTo>
                  <a:pt x="1474278" y="337820"/>
                </a:lnTo>
                <a:close/>
              </a:path>
              <a:path w="4096384" h="836930">
                <a:moveTo>
                  <a:pt x="1515560" y="332740"/>
                </a:moveTo>
                <a:lnTo>
                  <a:pt x="1512371" y="331470"/>
                </a:lnTo>
                <a:lnTo>
                  <a:pt x="1512233" y="330946"/>
                </a:lnTo>
                <a:lnTo>
                  <a:pt x="1512141" y="330147"/>
                </a:lnTo>
                <a:lnTo>
                  <a:pt x="1514552" y="328930"/>
                </a:lnTo>
                <a:lnTo>
                  <a:pt x="1516647" y="328930"/>
                </a:lnTo>
                <a:lnTo>
                  <a:pt x="1516874" y="330303"/>
                </a:lnTo>
                <a:lnTo>
                  <a:pt x="1516761" y="331221"/>
                </a:lnTo>
                <a:lnTo>
                  <a:pt x="1515560" y="332740"/>
                </a:lnTo>
                <a:close/>
              </a:path>
              <a:path w="4096384" h="836930">
                <a:moveTo>
                  <a:pt x="1517066" y="331470"/>
                </a:moveTo>
                <a:lnTo>
                  <a:pt x="1516980" y="330946"/>
                </a:lnTo>
                <a:lnTo>
                  <a:pt x="1517447" y="330355"/>
                </a:lnTo>
                <a:lnTo>
                  <a:pt x="1517558" y="330153"/>
                </a:lnTo>
                <a:lnTo>
                  <a:pt x="1517230" y="328930"/>
                </a:lnTo>
                <a:lnTo>
                  <a:pt x="1520419" y="328930"/>
                </a:lnTo>
                <a:lnTo>
                  <a:pt x="1520419" y="330200"/>
                </a:lnTo>
                <a:lnTo>
                  <a:pt x="1519076" y="330200"/>
                </a:lnTo>
                <a:lnTo>
                  <a:pt x="1517066" y="331470"/>
                </a:lnTo>
                <a:close/>
              </a:path>
              <a:path w="4096384" h="836930">
                <a:moveTo>
                  <a:pt x="1595162" y="337885"/>
                </a:moveTo>
                <a:lnTo>
                  <a:pt x="1587796" y="337820"/>
                </a:lnTo>
                <a:lnTo>
                  <a:pt x="1588968" y="336550"/>
                </a:lnTo>
                <a:lnTo>
                  <a:pt x="1591556" y="328930"/>
                </a:lnTo>
                <a:lnTo>
                  <a:pt x="1592800" y="330303"/>
                </a:lnTo>
                <a:lnTo>
                  <a:pt x="1594270" y="335082"/>
                </a:lnTo>
                <a:lnTo>
                  <a:pt x="1595273" y="337653"/>
                </a:lnTo>
                <a:lnTo>
                  <a:pt x="1595162" y="337885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22802" y="335251"/>
                </a:lnTo>
                <a:lnTo>
                  <a:pt x="1618415" y="330408"/>
                </a:lnTo>
                <a:lnTo>
                  <a:pt x="1618311" y="330020"/>
                </a:lnTo>
                <a:lnTo>
                  <a:pt x="1618827" y="328930"/>
                </a:lnTo>
                <a:lnTo>
                  <a:pt x="1621723" y="331470"/>
                </a:lnTo>
                <a:lnTo>
                  <a:pt x="1624006" y="331470"/>
                </a:lnTo>
                <a:lnTo>
                  <a:pt x="1621655" y="332740"/>
                </a:lnTo>
                <a:lnTo>
                  <a:pt x="1638634" y="332740"/>
                </a:lnTo>
                <a:lnTo>
                  <a:pt x="1637580" y="334010"/>
                </a:lnTo>
                <a:lnTo>
                  <a:pt x="1634731" y="334010"/>
                </a:lnTo>
                <a:lnTo>
                  <a:pt x="1637412" y="336550"/>
                </a:lnTo>
                <a:lnTo>
                  <a:pt x="1634227" y="336550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1621655" y="332740"/>
                </a:moveTo>
                <a:lnTo>
                  <a:pt x="1624006" y="331470"/>
                </a:lnTo>
                <a:lnTo>
                  <a:pt x="1621723" y="331470"/>
                </a:lnTo>
                <a:lnTo>
                  <a:pt x="1618827" y="328930"/>
                </a:lnTo>
                <a:lnTo>
                  <a:pt x="1633559" y="328930"/>
                </a:lnTo>
                <a:lnTo>
                  <a:pt x="1621655" y="332740"/>
                </a:lnTo>
                <a:close/>
              </a:path>
              <a:path w="4096384" h="836930">
                <a:moveTo>
                  <a:pt x="1713013" y="332233"/>
                </a:moveTo>
                <a:lnTo>
                  <a:pt x="1712677" y="331470"/>
                </a:lnTo>
                <a:lnTo>
                  <a:pt x="1712574" y="331079"/>
                </a:lnTo>
                <a:lnTo>
                  <a:pt x="1712462" y="330020"/>
                </a:lnTo>
                <a:lnTo>
                  <a:pt x="1713181" y="328930"/>
                </a:lnTo>
                <a:lnTo>
                  <a:pt x="1717536" y="328930"/>
                </a:lnTo>
                <a:lnTo>
                  <a:pt x="1718380" y="330200"/>
                </a:lnTo>
                <a:lnTo>
                  <a:pt x="1714019" y="330200"/>
                </a:lnTo>
                <a:lnTo>
                  <a:pt x="1713013" y="332233"/>
                </a:lnTo>
                <a:close/>
              </a:path>
              <a:path w="4096384" h="836930">
                <a:moveTo>
                  <a:pt x="1718878" y="337820"/>
                </a:moveTo>
                <a:lnTo>
                  <a:pt x="1716868" y="337820"/>
                </a:lnTo>
                <a:lnTo>
                  <a:pt x="1715509" y="334185"/>
                </a:lnTo>
                <a:lnTo>
                  <a:pt x="1721058" y="328930"/>
                </a:lnTo>
                <a:lnTo>
                  <a:pt x="1727096" y="328930"/>
                </a:lnTo>
                <a:lnTo>
                  <a:pt x="1724202" y="330147"/>
                </a:lnTo>
                <a:lnTo>
                  <a:pt x="1724321" y="330537"/>
                </a:lnTo>
                <a:lnTo>
                  <a:pt x="1725917" y="332740"/>
                </a:lnTo>
                <a:lnTo>
                  <a:pt x="1720888" y="332740"/>
                </a:lnTo>
                <a:lnTo>
                  <a:pt x="1718878" y="337820"/>
                </a:lnTo>
                <a:close/>
              </a:path>
              <a:path w="4096384" h="836930">
                <a:moveTo>
                  <a:pt x="1763803" y="340360"/>
                </a:moveTo>
                <a:lnTo>
                  <a:pt x="1761908" y="336768"/>
                </a:lnTo>
                <a:lnTo>
                  <a:pt x="1761809" y="336519"/>
                </a:lnTo>
                <a:lnTo>
                  <a:pt x="1763135" y="334010"/>
                </a:lnTo>
                <a:lnTo>
                  <a:pt x="1767871" y="328932"/>
                </a:lnTo>
                <a:lnTo>
                  <a:pt x="1769394" y="330147"/>
                </a:lnTo>
                <a:lnTo>
                  <a:pt x="1769270" y="331695"/>
                </a:lnTo>
                <a:lnTo>
                  <a:pt x="1768977" y="334010"/>
                </a:lnTo>
                <a:lnTo>
                  <a:pt x="1767523" y="335251"/>
                </a:lnTo>
                <a:lnTo>
                  <a:pt x="1767634" y="335393"/>
                </a:lnTo>
                <a:lnTo>
                  <a:pt x="1769111" y="336550"/>
                </a:lnTo>
                <a:lnTo>
                  <a:pt x="1765309" y="336550"/>
                </a:lnTo>
                <a:lnTo>
                  <a:pt x="1764166" y="339026"/>
                </a:lnTo>
                <a:lnTo>
                  <a:pt x="1763803" y="340360"/>
                </a:lnTo>
                <a:close/>
              </a:path>
              <a:path w="4096384" h="836930">
                <a:moveTo>
                  <a:pt x="1771619" y="338514"/>
                </a:moveTo>
                <a:lnTo>
                  <a:pt x="1767634" y="335393"/>
                </a:lnTo>
                <a:lnTo>
                  <a:pt x="1767523" y="335251"/>
                </a:lnTo>
                <a:lnTo>
                  <a:pt x="1768977" y="334010"/>
                </a:lnTo>
                <a:lnTo>
                  <a:pt x="1769270" y="331695"/>
                </a:lnTo>
                <a:lnTo>
                  <a:pt x="1769394" y="330147"/>
                </a:lnTo>
                <a:lnTo>
                  <a:pt x="1767868" y="328930"/>
                </a:lnTo>
                <a:lnTo>
                  <a:pt x="1788282" y="328932"/>
                </a:lnTo>
                <a:lnTo>
                  <a:pt x="1796660" y="335280"/>
                </a:lnTo>
                <a:lnTo>
                  <a:pt x="1770338" y="335280"/>
                </a:lnTo>
                <a:lnTo>
                  <a:pt x="1770841" y="336550"/>
                </a:lnTo>
                <a:lnTo>
                  <a:pt x="1769840" y="336550"/>
                </a:lnTo>
                <a:lnTo>
                  <a:pt x="1771432" y="338158"/>
                </a:lnTo>
                <a:lnTo>
                  <a:pt x="1771543" y="338321"/>
                </a:lnTo>
                <a:lnTo>
                  <a:pt x="1771619" y="338514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62702" y="328930"/>
                </a:lnTo>
                <a:lnTo>
                  <a:pt x="1864805" y="331379"/>
                </a:lnTo>
                <a:lnTo>
                  <a:pt x="1864719" y="33178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1873093" y="345440"/>
                </a:moveTo>
                <a:lnTo>
                  <a:pt x="1873193" y="337073"/>
                </a:lnTo>
                <a:lnTo>
                  <a:pt x="1873768" y="332740"/>
                </a:lnTo>
                <a:lnTo>
                  <a:pt x="1864215" y="332740"/>
                </a:lnTo>
                <a:lnTo>
                  <a:pt x="1864719" y="331780"/>
                </a:lnTo>
                <a:lnTo>
                  <a:pt x="1864805" y="331379"/>
                </a:lnTo>
                <a:lnTo>
                  <a:pt x="1862702" y="328930"/>
                </a:lnTo>
                <a:lnTo>
                  <a:pt x="1982220" y="328930"/>
                </a:lnTo>
                <a:lnTo>
                  <a:pt x="1982220" y="331470"/>
                </a:lnTo>
                <a:lnTo>
                  <a:pt x="1984735" y="334010"/>
                </a:lnTo>
                <a:lnTo>
                  <a:pt x="2044927" y="334010"/>
                </a:lnTo>
                <a:lnTo>
                  <a:pt x="2044128" y="335280"/>
                </a:lnTo>
                <a:lnTo>
                  <a:pt x="1962439" y="335280"/>
                </a:lnTo>
                <a:lnTo>
                  <a:pt x="1965029" y="341630"/>
                </a:lnTo>
                <a:lnTo>
                  <a:pt x="1874102" y="341630"/>
                </a:lnTo>
                <a:lnTo>
                  <a:pt x="1873093" y="345440"/>
                </a:lnTo>
                <a:close/>
              </a:path>
              <a:path w="4096384" h="836930">
                <a:moveTo>
                  <a:pt x="2189068" y="340360"/>
                </a:moveTo>
                <a:lnTo>
                  <a:pt x="2180018" y="340360"/>
                </a:lnTo>
                <a:lnTo>
                  <a:pt x="2185551" y="334010"/>
                </a:lnTo>
                <a:lnTo>
                  <a:pt x="2188585" y="332799"/>
                </a:lnTo>
                <a:lnTo>
                  <a:pt x="2188697" y="332571"/>
                </a:lnTo>
                <a:lnTo>
                  <a:pt x="2187896" y="328930"/>
                </a:lnTo>
                <a:lnTo>
                  <a:pt x="2189068" y="328930"/>
                </a:lnTo>
                <a:lnTo>
                  <a:pt x="2189068" y="340360"/>
                </a:lnTo>
                <a:close/>
              </a:path>
              <a:path w="4096384" h="836930">
                <a:moveTo>
                  <a:pt x="2189068" y="340694"/>
                </a:moveTo>
                <a:lnTo>
                  <a:pt x="2189068" y="328930"/>
                </a:lnTo>
                <a:lnTo>
                  <a:pt x="2196372" y="339090"/>
                </a:lnTo>
                <a:lnTo>
                  <a:pt x="2194601" y="339090"/>
                </a:lnTo>
                <a:lnTo>
                  <a:pt x="2191834" y="340360"/>
                </a:lnTo>
                <a:lnTo>
                  <a:pt x="2189906" y="340360"/>
                </a:lnTo>
                <a:lnTo>
                  <a:pt x="2189068" y="340694"/>
                </a:lnTo>
                <a:close/>
              </a:path>
              <a:path w="4096384" h="836930">
                <a:moveTo>
                  <a:pt x="2224105" y="334010"/>
                </a:moveTo>
                <a:lnTo>
                  <a:pt x="2222259" y="328930"/>
                </a:lnTo>
                <a:lnTo>
                  <a:pt x="2226288" y="328932"/>
                </a:lnTo>
                <a:lnTo>
                  <a:pt x="2227729" y="330147"/>
                </a:lnTo>
                <a:lnTo>
                  <a:pt x="2227792" y="331470"/>
                </a:lnTo>
                <a:lnTo>
                  <a:pt x="2226620" y="332740"/>
                </a:lnTo>
                <a:lnTo>
                  <a:pt x="2224105" y="334010"/>
                </a:lnTo>
                <a:close/>
              </a:path>
              <a:path w="4096384" h="836930">
                <a:moveTo>
                  <a:pt x="2239945" y="334010"/>
                </a:moveTo>
                <a:lnTo>
                  <a:pt x="2224105" y="334010"/>
                </a:lnTo>
                <a:lnTo>
                  <a:pt x="2226620" y="332740"/>
                </a:lnTo>
                <a:lnTo>
                  <a:pt x="2227661" y="331611"/>
                </a:lnTo>
                <a:lnTo>
                  <a:pt x="2227729" y="330147"/>
                </a:lnTo>
                <a:lnTo>
                  <a:pt x="2226286" y="328930"/>
                </a:lnTo>
                <a:lnTo>
                  <a:pt x="2239778" y="328930"/>
                </a:lnTo>
                <a:lnTo>
                  <a:pt x="2238412" y="330147"/>
                </a:lnTo>
                <a:lnTo>
                  <a:pt x="2238500" y="330755"/>
                </a:lnTo>
                <a:lnTo>
                  <a:pt x="2238977" y="332571"/>
                </a:lnTo>
                <a:lnTo>
                  <a:pt x="2239099" y="332846"/>
                </a:lnTo>
                <a:lnTo>
                  <a:pt x="2239945" y="334010"/>
                </a:lnTo>
                <a:close/>
              </a:path>
              <a:path w="4096384" h="836930">
                <a:moveTo>
                  <a:pt x="2287130" y="329553"/>
                </a:moveTo>
                <a:lnTo>
                  <a:pt x="2286290" y="328930"/>
                </a:lnTo>
                <a:lnTo>
                  <a:pt x="2287904" y="328930"/>
                </a:lnTo>
                <a:lnTo>
                  <a:pt x="2287130" y="329553"/>
                </a:lnTo>
                <a:close/>
              </a:path>
              <a:path w="4096384" h="836930">
                <a:moveTo>
                  <a:pt x="2297791" y="335280"/>
                </a:moveTo>
                <a:lnTo>
                  <a:pt x="2294842" y="335280"/>
                </a:lnTo>
                <a:lnTo>
                  <a:pt x="2294976" y="334280"/>
                </a:lnTo>
                <a:lnTo>
                  <a:pt x="2295103" y="333921"/>
                </a:lnTo>
                <a:lnTo>
                  <a:pt x="2300205" y="328930"/>
                </a:lnTo>
                <a:lnTo>
                  <a:pt x="2304898" y="328930"/>
                </a:lnTo>
                <a:lnTo>
                  <a:pt x="2303891" y="332740"/>
                </a:lnTo>
                <a:lnTo>
                  <a:pt x="2302051" y="334010"/>
                </a:lnTo>
                <a:lnTo>
                  <a:pt x="2297690" y="334010"/>
                </a:lnTo>
                <a:lnTo>
                  <a:pt x="2297791" y="335280"/>
                </a:lnTo>
                <a:close/>
              </a:path>
              <a:path w="4096384" h="836930">
                <a:moveTo>
                  <a:pt x="2337082" y="335280"/>
                </a:moveTo>
                <a:lnTo>
                  <a:pt x="2321662" y="335280"/>
                </a:lnTo>
                <a:lnTo>
                  <a:pt x="2323112" y="330408"/>
                </a:lnTo>
                <a:lnTo>
                  <a:pt x="2323218" y="330153"/>
                </a:lnTo>
                <a:lnTo>
                  <a:pt x="2324347" y="328930"/>
                </a:lnTo>
                <a:lnTo>
                  <a:pt x="2332387" y="328930"/>
                </a:lnTo>
                <a:lnTo>
                  <a:pt x="2327863" y="330200"/>
                </a:lnTo>
                <a:lnTo>
                  <a:pt x="2337082" y="335280"/>
                </a:lnTo>
                <a:close/>
              </a:path>
              <a:path w="4096384" h="836930">
                <a:moveTo>
                  <a:pt x="2347603" y="342900"/>
                </a:moveTo>
                <a:lnTo>
                  <a:pt x="2337082" y="342900"/>
                </a:lnTo>
                <a:lnTo>
                  <a:pt x="2337031" y="335251"/>
                </a:lnTo>
                <a:lnTo>
                  <a:pt x="2327863" y="330200"/>
                </a:lnTo>
                <a:lnTo>
                  <a:pt x="2332397" y="328932"/>
                </a:lnTo>
                <a:lnTo>
                  <a:pt x="2337858" y="330200"/>
                </a:lnTo>
                <a:lnTo>
                  <a:pt x="2342922" y="335251"/>
                </a:lnTo>
                <a:lnTo>
                  <a:pt x="2347171" y="342105"/>
                </a:lnTo>
                <a:lnTo>
                  <a:pt x="2347603" y="342900"/>
                </a:lnTo>
                <a:close/>
              </a:path>
              <a:path w="4096384" h="836930">
                <a:moveTo>
                  <a:pt x="2347604" y="342901"/>
                </a:moveTo>
                <a:lnTo>
                  <a:pt x="2346534" y="341024"/>
                </a:lnTo>
                <a:lnTo>
                  <a:pt x="2342922" y="335251"/>
                </a:lnTo>
                <a:lnTo>
                  <a:pt x="2337858" y="330200"/>
                </a:lnTo>
                <a:lnTo>
                  <a:pt x="2332387" y="328930"/>
                </a:lnTo>
                <a:lnTo>
                  <a:pt x="2346007" y="328930"/>
                </a:lnTo>
                <a:lnTo>
                  <a:pt x="2344840" y="330153"/>
                </a:lnTo>
                <a:lnTo>
                  <a:pt x="2344737" y="330537"/>
                </a:lnTo>
                <a:lnTo>
                  <a:pt x="2344128" y="334010"/>
                </a:lnTo>
                <a:lnTo>
                  <a:pt x="2354758" y="341630"/>
                </a:lnTo>
                <a:lnTo>
                  <a:pt x="2347814" y="341630"/>
                </a:lnTo>
                <a:lnTo>
                  <a:pt x="2347604" y="342901"/>
                </a:lnTo>
                <a:close/>
              </a:path>
              <a:path w="4096384" h="836930">
                <a:moveTo>
                  <a:pt x="2362396" y="332740"/>
                </a:moveTo>
                <a:lnTo>
                  <a:pt x="2358035" y="332740"/>
                </a:lnTo>
                <a:lnTo>
                  <a:pt x="2358147" y="330147"/>
                </a:lnTo>
                <a:lnTo>
                  <a:pt x="2360720" y="328930"/>
                </a:lnTo>
                <a:lnTo>
                  <a:pt x="2361388" y="330200"/>
                </a:lnTo>
                <a:lnTo>
                  <a:pt x="2362396" y="332740"/>
                </a:lnTo>
                <a:close/>
              </a:path>
              <a:path w="4096384" h="836930">
                <a:moveTo>
                  <a:pt x="2374241" y="332740"/>
                </a:moveTo>
                <a:lnTo>
                  <a:pt x="2362396" y="332740"/>
                </a:lnTo>
                <a:lnTo>
                  <a:pt x="2361388" y="330200"/>
                </a:lnTo>
                <a:lnTo>
                  <a:pt x="2360720" y="328930"/>
                </a:lnTo>
                <a:lnTo>
                  <a:pt x="2371572" y="328930"/>
                </a:lnTo>
                <a:lnTo>
                  <a:pt x="2370355" y="330200"/>
                </a:lnTo>
                <a:lnTo>
                  <a:pt x="2372558" y="331470"/>
                </a:lnTo>
                <a:lnTo>
                  <a:pt x="2374241" y="332740"/>
                </a:lnTo>
                <a:close/>
              </a:path>
              <a:path w="4096384" h="836930">
                <a:moveTo>
                  <a:pt x="2436656" y="355600"/>
                </a:moveTo>
                <a:lnTo>
                  <a:pt x="2428942" y="349250"/>
                </a:lnTo>
                <a:lnTo>
                  <a:pt x="2436315" y="346710"/>
                </a:lnTo>
                <a:lnTo>
                  <a:pt x="2437778" y="345477"/>
                </a:lnTo>
                <a:lnTo>
                  <a:pt x="2437901" y="345300"/>
                </a:lnTo>
                <a:lnTo>
                  <a:pt x="2438272" y="344596"/>
                </a:lnTo>
                <a:lnTo>
                  <a:pt x="2438386" y="343320"/>
                </a:lnTo>
                <a:lnTo>
                  <a:pt x="2438273" y="342810"/>
                </a:lnTo>
                <a:lnTo>
                  <a:pt x="2437494" y="341630"/>
                </a:lnTo>
                <a:lnTo>
                  <a:pt x="2436152" y="340360"/>
                </a:lnTo>
                <a:lnTo>
                  <a:pt x="2434141" y="340360"/>
                </a:lnTo>
                <a:lnTo>
                  <a:pt x="2433003" y="337905"/>
                </a:lnTo>
                <a:lnTo>
                  <a:pt x="2428772" y="336550"/>
                </a:lnTo>
                <a:lnTo>
                  <a:pt x="2427436" y="334010"/>
                </a:lnTo>
                <a:lnTo>
                  <a:pt x="2426538" y="328930"/>
                </a:lnTo>
                <a:lnTo>
                  <a:pt x="2434077" y="332740"/>
                </a:lnTo>
                <a:lnTo>
                  <a:pt x="2442025" y="340360"/>
                </a:lnTo>
                <a:lnTo>
                  <a:pt x="2442276" y="344248"/>
                </a:lnTo>
                <a:lnTo>
                  <a:pt x="2442211" y="345511"/>
                </a:lnTo>
                <a:lnTo>
                  <a:pt x="2439838" y="346710"/>
                </a:lnTo>
                <a:lnTo>
                  <a:pt x="2437967" y="351936"/>
                </a:lnTo>
                <a:lnTo>
                  <a:pt x="2435484" y="353060"/>
                </a:lnTo>
                <a:lnTo>
                  <a:pt x="2437193" y="354097"/>
                </a:lnTo>
                <a:lnTo>
                  <a:pt x="2436656" y="355600"/>
                </a:lnTo>
                <a:close/>
              </a:path>
              <a:path w="4096384" h="836930">
                <a:moveTo>
                  <a:pt x="2437967" y="351936"/>
                </a:moveTo>
                <a:lnTo>
                  <a:pt x="2439838" y="346710"/>
                </a:lnTo>
                <a:lnTo>
                  <a:pt x="2442211" y="345511"/>
                </a:lnTo>
                <a:lnTo>
                  <a:pt x="2442276" y="344248"/>
                </a:lnTo>
                <a:lnTo>
                  <a:pt x="2442025" y="340360"/>
                </a:lnTo>
                <a:lnTo>
                  <a:pt x="2434077" y="332740"/>
                </a:lnTo>
                <a:lnTo>
                  <a:pt x="2426538" y="328930"/>
                </a:lnTo>
                <a:lnTo>
                  <a:pt x="2439672" y="328930"/>
                </a:lnTo>
                <a:lnTo>
                  <a:pt x="2438666" y="331470"/>
                </a:lnTo>
                <a:lnTo>
                  <a:pt x="2438332" y="331470"/>
                </a:lnTo>
                <a:lnTo>
                  <a:pt x="2444942" y="335251"/>
                </a:lnTo>
                <a:lnTo>
                  <a:pt x="2441514" y="336550"/>
                </a:lnTo>
                <a:lnTo>
                  <a:pt x="2452246" y="340360"/>
                </a:lnTo>
                <a:lnTo>
                  <a:pt x="2453919" y="340360"/>
                </a:lnTo>
                <a:lnTo>
                  <a:pt x="2452465" y="346710"/>
                </a:lnTo>
                <a:lnTo>
                  <a:pt x="2451793" y="346710"/>
                </a:lnTo>
                <a:lnTo>
                  <a:pt x="2446713" y="347980"/>
                </a:lnTo>
                <a:lnTo>
                  <a:pt x="2437967" y="351936"/>
                </a:lnTo>
                <a:close/>
              </a:path>
              <a:path w="4096384" h="836930">
                <a:moveTo>
                  <a:pt x="2561209" y="332740"/>
                </a:moveTo>
                <a:lnTo>
                  <a:pt x="2560448" y="331611"/>
                </a:lnTo>
                <a:lnTo>
                  <a:pt x="2560328" y="331379"/>
                </a:lnTo>
                <a:lnTo>
                  <a:pt x="2560214" y="330946"/>
                </a:lnTo>
                <a:lnTo>
                  <a:pt x="2560091" y="330020"/>
                </a:lnTo>
                <a:lnTo>
                  <a:pt x="2560535" y="328930"/>
                </a:lnTo>
                <a:lnTo>
                  <a:pt x="2561883" y="328932"/>
                </a:lnTo>
                <a:lnTo>
                  <a:pt x="2564758" y="330147"/>
                </a:lnTo>
                <a:lnTo>
                  <a:pt x="2564658" y="330355"/>
                </a:lnTo>
                <a:lnTo>
                  <a:pt x="2561209" y="33274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61209" y="332740"/>
                </a:lnTo>
                <a:lnTo>
                  <a:pt x="2564658" y="330355"/>
                </a:lnTo>
                <a:lnTo>
                  <a:pt x="2564758" y="330147"/>
                </a:lnTo>
                <a:lnTo>
                  <a:pt x="2561877" y="328930"/>
                </a:lnTo>
                <a:lnTo>
                  <a:pt x="2588259" y="328930"/>
                </a:lnTo>
                <a:lnTo>
                  <a:pt x="2587378" y="330200"/>
                </a:lnTo>
                <a:lnTo>
                  <a:pt x="2576944" y="330200"/>
                </a:lnTo>
                <a:lnTo>
                  <a:pt x="2575287" y="331470"/>
                </a:lnTo>
                <a:lnTo>
                  <a:pt x="2575445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602939" y="334010"/>
                </a:moveTo>
                <a:lnTo>
                  <a:pt x="2601095" y="330537"/>
                </a:lnTo>
                <a:lnTo>
                  <a:pt x="2601034" y="330147"/>
                </a:lnTo>
                <a:lnTo>
                  <a:pt x="2603764" y="328930"/>
                </a:lnTo>
                <a:lnTo>
                  <a:pt x="2606953" y="328930"/>
                </a:lnTo>
                <a:lnTo>
                  <a:pt x="2606305" y="332740"/>
                </a:lnTo>
                <a:lnTo>
                  <a:pt x="2605447" y="332740"/>
                </a:lnTo>
                <a:lnTo>
                  <a:pt x="2602939" y="334010"/>
                </a:lnTo>
                <a:close/>
              </a:path>
              <a:path w="4096384" h="836930">
                <a:moveTo>
                  <a:pt x="2615675" y="332740"/>
                </a:moveTo>
                <a:lnTo>
                  <a:pt x="2606305" y="332740"/>
                </a:lnTo>
                <a:lnTo>
                  <a:pt x="2606953" y="328930"/>
                </a:lnTo>
                <a:lnTo>
                  <a:pt x="2614175" y="328930"/>
                </a:lnTo>
                <a:lnTo>
                  <a:pt x="2615675" y="332740"/>
                </a:lnTo>
                <a:close/>
              </a:path>
              <a:path w="4096384" h="836930">
                <a:moveTo>
                  <a:pt x="2805609" y="331470"/>
                </a:moveTo>
                <a:lnTo>
                  <a:pt x="2803588" y="330303"/>
                </a:lnTo>
                <a:lnTo>
                  <a:pt x="2803492" y="330147"/>
                </a:lnTo>
                <a:lnTo>
                  <a:pt x="2805425" y="328930"/>
                </a:lnTo>
                <a:lnTo>
                  <a:pt x="2805609" y="331470"/>
                </a:lnTo>
                <a:close/>
              </a:path>
              <a:path w="4096384" h="836930">
                <a:moveTo>
                  <a:pt x="2816157" y="331470"/>
                </a:moveTo>
                <a:lnTo>
                  <a:pt x="2805609" y="331470"/>
                </a:lnTo>
                <a:lnTo>
                  <a:pt x="2805425" y="328930"/>
                </a:lnTo>
                <a:lnTo>
                  <a:pt x="2816485" y="328930"/>
                </a:lnTo>
                <a:lnTo>
                  <a:pt x="2816157" y="33147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78980" y="330147"/>
                </a:lnTo>
                <a:lnTo>
                  <a:pt x="2980273" y="32893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04736" y="335280"/>
                </a:moveTo>
                <a:lnTo>
                  <a:pt x="3001554" y="328930"/>
                </a:lnTo>
                <a:lnTo>
                  <a:pt x="3007244" y="328930"/>
                </a:lnTo>
                <a:lnTo>
                  <a:pt x="3008927" y="331470"/>
                </a:lnTo>
                <a:lnTo>
                  <a:pt x="3007244" y="332740"/>
                </a:lnTo>
                <a:lnTo>
                  <a:pt x="3004736" y="335280"/>
                </a:lnTo>
                <a:close/>
              </a:path>
              <a:path w="4096384" h="836930">
                <a:moveTo>
                  <a:pt x="3076266" y="332446"/>
                </a:moveTo>
                <a:lnTo>
                  <a:pt x="3071112" y="331470"/>
                </a:lnTo>
                <a:lnTo>
                  <a:pt x="3078002" y="328932"/>
                </a:lnTo>
                <a:lnTo>
                  <a:pt x="3079217" y="330200"/>
                </a:lnTo>
                <a:lnTo>
                  <a:pt x="3075486" y="330200"/>
                </a:lnTo>
                <a:lnTo>
                  <a:pt x="3076266" y="332446"/>
                </a:lnTo>
                <a:close/>
              </a:path>
              <a:path w="4096384" h="836930">
                <a:moveTo>
                  <a:pt x="3081766" y="332861"/>
                </a:moveTo>
                <a:lnTo>
                  <a:pt x="3078000" y="328930"/>
                </a:lnTo>
                <a:lnTo>
                  <a:pt x="3087215" y="328930"/>
                </a:lnTo>
                <a:lnTo>
                  <a:pt x="3081766" y="332861"/>
                </a:lnTo>
                <a:close/>
              </a:path>
              <a:path w="4096384" h="836930">
                <a:moveTo>
                  <a:pt x="3097129" y="351790"/>
                </a:moveTo>
                <a:lnTo>
                  <a:pt x="3092419" y="351790"/>
                </a:lnTo>
                <a:lnTo>
                  <a:pt x="3092292" y="349250"/>
                </a:lnTo>
                <a:lnTo>
                  <a:pt x="3097960" y="343939"/>
                </a:lnTo>
                <a:lnTo>
                  <a:pt x="3104083" y="337905"/>
                </a:lnTo>
                <a:lnTo>
                  <a:pt x="3104066" y="337653"/>
                </a:lnTo>
                <a:lnTo>
                  <a:pt x="3102401" y="335082"/>
                </a:lnTo>
                <a:lnTo>
                  <a:pt x="3099743" y="331470"/>
                </a:lnTo>
                <a:lnTo>
                  <a:pt x="3099154" y="328930"/>
                </a:lnTo>
                <a:lnTo>
                  <a:pt x="3104172" y="330200"/>
                </a:lnTo>
                <a:lnTo>
                  <a:pt x="3107512" y="332740"/>
                </a:lnTo>
                <a:lnTo>
                  <a:pt x="3109528" y="340360"/>
                </a:lnTo>
                <a:lnTo>
                  <a:pt x="3119446" y="340360"/>
                </a:lnTo>
                <a:lnTo>
                  <a:pt x="3117077" y="342900"/>
                </a:lnTo>
                <a:lnTo>
                  <a:pt x="3106134" y="342900"/>
                </a:lnTo>
                <a:lnTo>
                  <a:pt x="3101626" y="346710"/>
                </a:lnTo>
                <a:lnTo>
                  <a:pt x="3097129" y="351790"/>
                </a:lnTo>
                <a:close/>
              </a:path>
              <a:path w="4096384" h="836930">
                <a:moveTo>
                  <a:pt x="3119239" y="340360"/>
                </a:moveTo>
                <a:lnTo>
                  <a:pt x="3109528" y="340360"/>
                </a:lnTo>
                <a:lnTo>
                  <a:pt x="3107512" y="332740"/>
                </a:lnTo>
                <a:lnTo>
                  <a:pt x="3104172" y="330200"/>
                </a:lnTo>
                <a:lnTo>
                  <a:pt x="3099154" y="328930"/>
                </a:lnTo>
                <a:lnTo>
                  <a:pt x="3110668" y="328930"/>
                </a:lnTo>
                <a:lnTo>
                  <a:pt x="3111247" y="330020"/>
                </a:lnTo>
                <a:lnTo>
                  <a:pt x="3111145" y="330946"/>
                </a:lnTo>
                <a:lnTo>
                  <a:pt x="3110334" y="334010"/>
                </a:lnTo>
                <a:lnTo>
                  <a:pt x="3121334" y="334010"/>
                </a:lnTo>
                <a:lnTo>
                  <a:pt x="3119239" y="340360"/>
                </a:lnTo>
                <a:close/>
              </a:path>
              <a:path w="4096384" h="836930">
                <a:moveTo>
                  <a:pt x="3118023" y="329496"/>
                </a:moveTo>
                <a:lnTo>
                  <a:pt x="3117224" y="329221"/>
                </a:lnTo>
                <a:lnTo>
                  <a:pt x="3117373" y="328930"/>
                </a:lnTo>
                <a:lnTo>
                  <a:pt x="3118023" y="329496"/>
                </a:lnTo>
                <a:close/>
              </a:path>
              <a:path w="4096384" h="836930">
                <a:moveTo>
                  <a:pt x="3121334" y="334010"/>
                </a:moveTo>
                <a:lnTo>
                  <a:pt x="3118715" y="334010"/>
                </a:lnTo>
                <a:lnTo>
                  <a:pt x="3121747" y="332740"/>
                </a:lnTo>
                <a:lnTo>
                  <a:pt x="3119218" y="330537"/>
                </a:lnTo>
                <a:lnTo>
                  <a:pt x="3120064" y="330200"/>
                </a:lnTo>
                <a:lnTo>
                  <a:pt x="3118023" y="329496"/>
                </a:lnTo>
                <a:lnTo>
                  <a:pt x="3117373" y="328930"/>
                </a:lnTo>
                <a:lnTo>
                  <a:pt x="3123010" y="328930"/>
                </a:lnTo>
                <a:lnTo>
                  <a:pt x="3121334" y="334010"/>
                </a:lnTo>
                <a:close/>
              </a:path>
              <a:path w="4096384" h="836930">
                <a:moveTo>
                  <a:pt x="3222322" y="331470"/>
                </a:moveTo>
                <a:lnTo>
                  <a:pt x="3221156" y="330200"/>
                </a:lnTo>
                <a:lnTo>
                  <a:pt x="3220639" y="328930"/>
                </a:lnTo>
                <a:lnTo>
                  <a:pt x="3222475" y="328932"/>
                </a:lnTo>
                <a:lnTo>
                  <a:pt x="3223598" y="329989"/>
                </a:lnTo>
                <a:lnTo>
                  <a:pt x="3222656" y="330200"/>
                </a:lnTo>
                <a:lnTo>
                  <a:pt x="3223166" y="330755"/>
                </a:lnTo>
                <a:lnTo>
                  <a:pt x="3222322" y="331470"/>
                </a:lnTo>
                <a:close/>
              </a:path>
              <a:path w="4096384" h="836930">
                <a:moveTo>
                  <a:pt x="3223598" y="329989"/>
                </a:moveTo>
                <a:lnTo>
                  <a:pt x="3222473" y="328930"/>
                </a:lnTo>
                <a:lnTo>
                  <a:pt x="3228353" y="328930"/>
                </a:lnTo>
                <a:lnTo>
                  <a:pt x="3223598" y="329989"/>
                </a:lnTo>
                <a:close/>
              </a:path>
              <a:path w="4096384" h="836930">
                <a:moveTo>
                  <a:pt x="3227521" y="332740"/>
                </a:moveTo>
                <a:lnTo>
                  <a:pt x="3224339" y="332740"/>
                </a:lnTo>
                <a:lnTo>
                  <a:pt x="3223821" y="331470"/>
                </a:lnTo>
                <a:lnTo>
                  <a:pt x="3223166" y="330755"/>
                </a:lnTo>
                <a:lnTo>
                  <a:pt x="3223699" y="330303"/>
                </a:lnTo>
                <a:lnTo>
                  <a:pt x="3223766" y="330147"/>
                </a:lnTo>
                <a:lnTo>
                  <a:pt x="3223598" y="329989"/>
                </a:lnTo>
                <a:lnTo>
                  <a:pt x="3228353" y="328930"/>
                </a:lnTo>
                <a:lnTo>
                  <a:pt x="3227523" y="331462"/>
                </a:lnTo>
                <a:lnTo>
                  <a:pt x="3227521" y="332740"/>
                </a:lnTo>
                <a:close/>
              </a:path>
              <a:path w="4096384" h="836930">
                <a:moveTo>
                  <a:pt x="3209580" y="339090"/>
                </a:moveTo>
                <a:lnTo>
                  <a:pt x="3207279" y="339090"/>
                </a:lnTo>
                <a:lnTo>
                  <a:pt x="3205549" y="335441"/>
                </a:lnTo>
                <a:lnTo>
                  <a:pt x="3205433" y="335251"/>
                </a:lnTo>
                <a:lnTo>
                  <a:pt x="3201910" y="332740"/>
                </a:lnTo>
                <a:lnTo>
                  <a:pt x="3227521" y="332740"/>
                </a:lnTo>
                <a:lnTo>
                  <a:pt x="3227523" y="331462"/>
                </a:lnTo>
                <a:lnTo>
                  <a:pt x="3228353" y="328930"/>
                </a:lnTo>
                <a:lnTo>
                  <a:pt x="3233892" y="328930"/>
                </a:lnTo>
                <a:lnTo>
                  <a:pt x="3231808" y="330147"/>
                </a:lnTo>
                <a:lnTo>
                  <a:pt x="3231875" y="331470"/>
                </a:lnTo>
                <a:lnTo>
                  <a:pt x="3248352" y="331470"/>
                </a:lnTo>
                <a:lnTo>
                  <a:pt x="3248802" y="334010"/>
                </a:lnTo>
                <a:lnTo>
                  <a:pt x="3218465" y="334010"/>
                </a:lnTo>
                <a:lnTo>
                  <a:pt x="3209580" y="339090"/>
                </a:lnTo>
                <a:close/>
              </a:path>
              <a:path w="4096384" h="836930">
                <a:moveTo>
                  <a:pt x="3234566" y="331470"/>
                </a:moveTo>
                <a:lnTo>
                  <a:pt x="3231875" y="331470"/>
                </a:lnTo>
                <a:lnTo>
                  <a:pt x="3231808" y="330147"/>
                </a:lnTo>
                <a:lnTo>
                  <a:pt x="3233892" y="328930"/>
                </a:lnTo>
                <a:lnTo>
                  <a:pt x="3236740" y="328930"/>
                </a:lnTo>
                <a:lnTo>
                  <a:pt x="3237074" y="330200"/>
                </a:lnTo>
                <a:lnTo>
                  <a:pt x="3234566" y="331470"/>
                </a:lnTo>
                <a:close/>
              </a:path>
              <a:path w="4096384" h="836930">
                <a:moveTo>
                  <a:pt x="3238083" y="331470"/>
                </a:moveTo>
                <a:lnTo>
                  <a:pt x="3234566" y="331470"/>
                </a:lnTo>
                <a:lnTo>
                  <a:pt x="3236870" y="330303"/>
                </a:lnTo>
                <a:lnTo>
                  <a:pt x="3236980" y="329841"/>
                </a:lnTo>
                <a:lnTo>
                  <a:pt x="3236740" y="328930"/>
                </a:lnTo>
                <a:lnTo>
                  <a:pt x="3249414" y="328930"/>
                </a:lnTo>
                <a:lnTo>
                  <a:pt x="3248127" y="330200"/>
                </a:lnTo>
                <a:lnTo>
                  <a:pt x="3238240" y="330200"/>
                </a:lnTo>
                <a:lnTo>
                  <a:pt x="3238083" y="331470"/>
                </a:lnTo>
                <a:close/>
              </a:path>
              <a:path w="4096384" h="836930">
                <a:moveTo>
                  <a:pt x="3256672" y="340360"/>
                </a:moveTo>
                <a:lnTo>
                  <a:pt x="3251984" y="340360"/>
                </a:lnTo>
                <a:lnTo>
                  <a:pt x="3248802" y="334010"/>
                </a:lnTo>
                <a:lnTo>
                  <a:pt x="3248305" y="331203"/>
                </a:lnTo>
                <a:lnTo>
                  <a:pt x="3248180" y="330147"/>
                </a:lnTo>
                <a:lnTo>
                  <a:pt x="3249420" y="328932"/>
                </a:lnTo>
                <a:lnTo>
                  <a:pt x="3252866" y="330200"/>
                </a:lnTo>
                <a:lnTo>
                  <a:pt x="3255092" y="332571"/>
                </a:lnTo>
                <a:lnTo>
                  <a:pt x="3255066" y="332861"/>
                </a:lnTo>
                <a:lnTo>
                  <a:pt x="3253333" y="334010"/>
                </a:lnTo>
                <a:lnTo>
                  <a:pt x="3265291" y="334010"/>
                </a:lnTo>
                <a:lnTo>
                  <a:pt x="3262003" y="335305"/>
                </a:lnTo>
                <a:lnTo>
                  <a:pt x="3259520" y="336550"/>
                </a:lnTo>
                <a:lnTo>
                  <a:pt x="3259186" y="336550"/>
                </a:lnTo>
                <a:lnTo>
                  <a:pt x="3260372" y="339090"/>
                </a:lnTo>
                <a:lnTo>
                  <a:pt x="3256672" y="340360"/>
                </a:lnTo>
                <a:close/>
              </a:path>
              <a:path w="4096384" h="836930">
                <a:moveTo>
                  <a:pt x="3307798" y="331470"/>
                </a:moveTo>
                <a:lnTo>
                  <a:pt x="3304458" y="331470"/>
                </a:lnTo>
                <a:lnTo>
                  <a:pt x="3305624" y="328930"/>
                </a:lnTo>
                <a:lnTo>
                  <a:pt x="3306632" y="328930"/>
                </a:lnTo>
                <a:lnTo>
                  <a:pt x="3307798" y="331470"/>
                </a:lnTo>
                <a:close/>
              </a:path>
              <a:path w="4096384" h="836930">
                <a:moveTo>
                  <a:pt x="3324148" y="339090"/>
                </a:moveTo>
                <a:lnTo>
                  <a:pt x="3312329" y="339090"/>
                </a:lnTo>
                <a:lnTo>
                  <a:pt x="3307647" y="334010"/>
                </a:lnTo>
                <a:lnTo>
                  <a:pt x="3301433" y="334010"/>
                </a:lnTo>
                <a:lnTo>
                  <a:pt x="3307798" y="331470"/>
                </a:lnTo>
                <a:lnTo>
                  <a:pt x="3306632" y="328930"/>
                </a:lnTo>
                <a:lnTo>
                  <a:pt x="3321623" y="328930"/>
                </a:lnTo>
                <a:lnTo>
                  <a:pt x="3322271" y="330200"/>
                </a:lnTo>
                <a:lnTo>
                  <a:pt x="3315867" y="330200"/>
                </a:lnTo>
                <a:lnTo>
                  <a:pt x="3314303" y="331470"/>
                </a:lnTo>
                <a:lnTo>
                  <a:pt x="3318566" y="335305"/>
                </a:lnTo>
                <a:lnTo>
                  <a:pt x="3319708" y="336550"/>
                </a:lnTo>
                <a:lnTo>
                  <a:pt x="3324148" y="339090"/>
                </a:lnTo>
                <a:close/>
              </a:path>
              <a:path w="4096384" h="836930">
                <a:moveTo>
                  <a:pt x="3342879" y="345440"/>
                </a:moveTo>
                <a:lnTo>
                  <a:pt x="3341506" y="341630"/>
                </a:lnTo>
                <a:lnTo>
                  <a:pt x="3340315" y="340360"/>
                </a:lnTo>
                <a:lnTo>
                  <a:pt x="3339332" y="340360"/>
                </a:lnTo>
                <a:lnTo>
                  <a:pt x="3338517" y="339153"/>
                </a:lnTo>
                <a:lnTo>
                  <a:pt x="3345274" y="328930"/>
                </a:lnTo>
                <a:lnTo>
                  <a:pt x="3342331" y="337820"/>
                </a:lnTo>
                <a:lnTo>
                  <a:pt x="3342515" y="337820"/>
                </a:lnTo>
                <a:lnTo>
                  <a:pt x="3343006" y="339090"/>
                </a:lnTo>
                <a:lnTo>
                  <a:pt x="3352087" y="339090"/>
                </a:lnTo>
                <a:lnTo>
                  <a:pt x="3350475" y="341630"/>
                </a:lnTo>
                <a:lnTo>
                  <a:pt x="3346502" y="344170"/>
                </a:lnTo>
                <a:lnTo>
                  <a:pt x="3342879" y="345440"/>
                </a:lnTo>
                <a:close/>
              </a:path>
              <a:path w="4096384" h="836930">
                <a:moveTo>
                  <a:pt x="3343497" y="339090"/>
                </a:moveTo>
                <a:lnTo>
                  <a:pt x="3343006" y="339090"/>
                </a:lnTo>
                <a:lnTo>
                  <a:pt x="3342515" y="337820"/>
                </a:lnTo>
                <a:lnTo>
                  <a:pt x="3342331" y="337820"/>
                </a:lnTo>
                <a:lnTo>
                  <a:pt x="3345274" y="328930"/>
                </a:lnTo>
                <a:lnTo>
                  <a:pt x="3355408" y="328930"/>
                </a:lnTo>
                <a:lnTo>
                  <a:pt x="3350051" y="334010"/>
                </a:lnTo>
                <a:lnTo>
                  <a:pt x="3346188" y="334010"/>
                </a:lnTo>
                <a:lnTo>
                  <a:pt x="3343497" y="339090"/>
                </a:lnTo>
                <a:close/>
              </a:path>
              <a:path w="4096384" h="836930">
                <a:moveTo>
                  <a:pt x="3372858" y="334010"/>
                </a:moveTo>
                <a:lnTo>
                  <a:pt x="3372026" y="332969"/>
                </a:lnTo>
                <a:lnTo>
                  <a:pt x="3371961" y="331780"/>
                </a:lnTo>
                <a:lnTo>
                  <a:pt x="3372077" y="331379"/>
                </a:lnTo>
                <a:lnTo>
                  <a:pt x="3374174" y="328930"/>
                </a:lnTo>
                <a:lnTo>
                  <a:pt x="3376374" y="332740"/>
                </a:lnTo>
                <a:lnTo>
                  <a:pt x="3375182" y="332740"/>
                </a:lnTo>
                <a:lnTo>
                  <a:pt x="3372858" y="334010"/>
                </a:lnTo>
                <a:close/>
              </a:path>
              <a:path w="4096384" h="836930">
                <a:moveTo>
                  <a:pt x="3510678" y="330200"/>
                </a:moveTo>
                <a:lnTo>
                  <a:pt x="3509125" y="330200"/>
                </a:lnTo>
                <a:lnTo>
                  <a:pt x="3509466" y="328930"/>
                </a:lnTo>
                <a:lnTo>
                  <a:pt x="3511299" y="328930"/>
                </a:lnTo>
                <a:lnTo>
                  <a:pt x="3510678" y="330200"/>
                </a:lnTo>
                <a:close/>
              </a:path>
              <a:path w="4096384" h="836930">
                <a:moveTo>
                  <a:pt x="3552780" y="337820"/>
                </a:moveTo>
                <a:lnTo>
                  <a:pt x="3506951" y="337820"/>
                </a:lnTo>
                <a:lnTo>
                  <a:pt x="3511299" y="328930"/>
                </a:lnTo>
                <a:lnTo>
                  <a:pt x="3520853" y="328930"/>
                </a:lnTo>
                <a:lnTo>
                  <a:pt x="3518679" y="330200"/>
                </a:lnTo>
                <a:lnTo>
                  <a:pt x="3517426" y="331379"/>
                </a:lnTo>
                <a:lnTo>
                  <a:pt x="3517535" y="332233"/>
                </a:lnTo>
                <a:lnTo>
                  <a:pt x="3517670" y="332740"/>
                </a:lnTo>
                <a:lnTo>
                  <a:pt x="3519687" y="334010"/>
                </a:lnTo>
                <a:lnTo>
                  <a:pt x="3523544" y="335280"/>
                </a:lnTo>
                <a:lnTo>
                  <a:pt x="3552204" y="335280"/>
                </a:lnTo>
                <a:lnTo>
                  <a:pt x="3552862" y="336519"/>
                </a:lnTo>
                <a:lnTo>
                  <a:pt x="3552780" y="337820"/>
                </a:lnTo>
                <a:close/>
              </a:path>
              <a:path w="4096384" h="836930">
                <a:moveTo>
                  <a:pt x="3547673" y="334010"/>
                </a:moveTo>
                <a:lnTo>
                  <a:pt x="3544832" y="330408"/>
                </a:lnTo>
                <a:lnTo>
                  <a:pt x="3544784" y="330153"/>
                </a:lnTo>
                <a:lnTo>
                  <a:pt x="3547856" y="328930"/>
                </a:lnTo>
                <a:lnTo>
                  <a:pt x="3549513" y="328930"/>
                </a:lnTo>
                <a:lnTo>
                  <a:pt x="3550187" y="331470"/>
                </a:lnTo>
                <a:lnTo>
                  <a:pt x="3548485" y="333143"/>
                </a:lnTo>
                <a:lnTo>
                  <a:pt x="3547673" y="334010"/>
                </a:lnTo>
                <a:close/>
              </a:path>
              <a:path w="4096384" h="836930">
                <a:moveTo>
                  <a:pt x="3556958" y="334010"/>
                </a:moveTo>
                <a:lnTo>
                  <a:pt x="3547673" y="334010"/>
                </a:lnTo>
                <a:lnTo>
                  <a:pt x="3550039" y="331611"/>
                </a:lnTo>
                <a:lnTo>
                  <a:pt x="3550163" y="331379"/>
                </a:lnTo>
                <a:lnTo>
                  <a:pt x="3549513" y="328930"/>
                </a:lnTo>
                <a:lnTo>
                  <a:pt x="3558752" y="328930"/>
                </a:lnTo>
                <a:lnTo>
                  <a:pt x="3556958" y="334010"/>
                </a:lnTo>
                <a:close/>
              </a:path>
              <a:path w="4096384" h="836930">
                <a:moveTo>
                  <a:pt x="3588911" y="335280"/>
                </a:moveTo>
                <a:lnTo>
                  <a:pt x="3583555" y="331221"/>
                </a:lnTo>
                <a:lnTo>
                  <a:pt x="3583555" y="329713"/>
                </a:lnTo>
                <a:lnTo>
                  <a:pt x="3585729" y="328930"/>
                </a:lnTo>
                <a:lnTo>
                  <a:pt x="3588420" y="328930"/>
                </a:lnTo>
                <a:lnTo>
                  <a:pt x="3588842" y="330020"/>
                </a:lnTo>
                <a:lnTo>
                  <a:pt x="3588911" y="335280"/>
                </a:lnTo>
                <a:close/>
              </a:path>
              <a:path w="4096384" h="836930">
                <a:moveTo>
                  <a:pt x="3642978" y="340360"/>
                </a:moveTo>
                <a:lnTo>
                  <a:pt x="3579201" y="340360"/>
                </a:lnTo>
                <a:lnTo>
                  <a:pt x="3585572" y="335280"/>
                </a:lnTo>
                <a:lnTo>
                  <a:pt x="3588911" y="335280"/>
                </a:lnTo>
                <a:lnTo>
                  <a:pt x="3588842" y="330020"/>
                </a:lnTo>
                <a:lnTo>
                  <a:pt x="3588420" y="328930"/>
                </a:lnTo>
                <a:lnTo>
                  <a:pt x="3597308" y="328932"/>
                </a:lnTo>
                <a:lnTo>
                  <a:pt x="3598269" y="329841"/>
                </a:lnTo>
                <a:lnTo>
                  <a:pt x="3598307" y="337820"/>
                </a:lnTo>
                <a:lnTo>
                  <a:pt x="3631649" y="337820"/>
                </a:lnTo>
                <a:lnTo>
                  <a:pt x="3635015" y="339090"/>
                </a:lnTo>
                <a:lnTo>
                  <a:pt x="3643866" y="339090"/>
                </a:lnTo>
                <a:lnTo>
                  <a:pt x="3642978" y="340360"/>
                </a:lnTo>
                <a:close/>
              </a:path>
              <a:path w="4096384" h="836930">
                <a:moveTo>
                  <a:pt x="3695360" y="332740"/>
                </a:moveTo>
                <a:lnTo>
                  <a:pt x="3693677" y="331470"/>
                </a:lnTo>
                <a:lnTo>
                  <a:pt x="3693489" y="330755"/>
                </a:lnTo>
                <a:lnTo>
                  <a:pt x="3693399" y="330147"/>
                </a:lnTo>
                <a:lnTo>
                  <a:pt x="3694690" y="328932"/>
                </a:lnTo>
                <a:lnTo>
                  <a:pt x="3697377" y="330200"/>
                </a:lnTo>
                <a:lnTo>
                  <a:pt x="3697534" y="330200"/>
                </a:lnTo>
                <a:lnTo>
                  <a:pt x="3695360" y="332740"/>
                </a:lnTo>
                <a:close/>
              </a:path>
              <a:path w="4096384" h="836930">
                <a:moveTo>
                  <a:pt x="3747651" y="332740"/>
                </a:moveTo>
                <a:lnTo>
                  <a:pt x="3695360" y="332740"/>
                </a:lnTo>
                <a:lnTo>
                  <a:pt x="3697534" y="330200"/>
                </a:lnTo>
                <a:lnTo>
                  <a:pt x="3697377" y="330200"/>
                </a:lnTo>
                <a:lnTo>
                  <a:pt x="3694685" y="328930"/>
                </a:lnTo>
                <a:lnTo>
                  <a:pt x="3747317" y="328930"/>
                </a:lnTo>
                <a:lnTo>
                  <a:pt x="3747557" y="330755"/>
                </a:lnTo>
                <a:lnTo>
                  <a:pt x="3747651" y="332740"/>
                </a:lnTo>
                <a:close/>
              </a:path>
              <a:path w="4096384" h="836930">
                <a:moveTo>
                  <a:pt x="3751508" y="335280"/>
                </a:moveTo>
                <a:lnTo>
                  <a:pt x="3747651" y="332740"/>
                </a:lnTo>
                <a:lnTo>
                  <a:pt x="3747557" y="330755"/>
                </a:lnTo>
                <a:lnTo>
                  <a:pt x="3747317" y="328930"/>
                </a:lnTo>
                <a:lnTo>
                  <a:pt x="3752857" y="328930"/>
                </a:lnTo>
                <a:lnTo>
                  <a:pt x="3751955" y="332969"/>
                </a:lnTo>
                <a:lnTo>
                  <a:pt x="3751508" y="33528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54697" y="340360"/>
                </a:lnTo>
                <a:lnTo>
                  <a:pt x="3756713" y="339090"/>
                </a:lnTo>
                <a:lnTo>
                  <a:pt x="3759228" y="339090"/>
                </a:lnTo>
                <a:lnTo>
                  <a:pt x="3757722" y="335280"/>
                </a:lnTo>
                <a:lnTo>
                  <a:pt x="3751508" y="335280"/>
                </a:lnTo>
                <a:lnTo>
                  <a:pt x="3752857" y="328930"/>
                </a:lnTo>
                <a:lnTo>
                  <a:pt x="3811364" y="328932"/>
                </a:lnTo>
                <a:lnTo>
                  <a:pt x="3812616" y="330200"/>
                </a:lnTo>
                <a:lnTo>
                  <a:pt x="3788222" y="330200"/>
                </a:lnTo>
                <a:lnTo>
                  <a:pt x="3787596" y="331379"/>
                </a:lnTo>
                <a:lnTo>
                  <a:pt x="3787699" y="331695"/>
                </a:lnTo>
                <a:lnTo>
                  <a:pt x="3788399" y="332740"/>
                </a:lnTo>
                <a:lnTo>
                  <a:pt x="3791064" y="334010"/>
                </a:lnTo>
                <a:lnTo>
                  <a:pt x="3785374" y="334010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950661" y="334010"/>
                </a:moveTo>
                <a:lnTo>
                  <a:pt x="3949615" y="331780"/>
                </a:lnTo>
                <a:lnTo>
                  <a:pt x="3949494" y="331379"/>
                </a:lnTo>
                <a:lnTo>
                  <a:pt x="3950144" y="328930"/>
                </a:lnTo>
                <a:lnTo>
                  <a:pt x="3951155" y="328932"/>
                </a:lnTo>
                <a:lnTo>
                  <a:pt x="3952596" y="330147"/>
                </a:lnTo>
                <a:lnTo>
                  <a:pt x="3952477" y="330755"/>
                </a:lnTo>
                <a:lnTo>
                  <a:pt x="3951827" y="332740"/>
                </a:lnTo>
                <a:lnTo>
                  <a:pt x="3950661" y="33401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50661" y="334010"/>
                </a:lnTo>
                <a:lnTo>
                  <a:pt x="3951827" y="332740"/>
                </a:lnTo>
                <a:lnTo>
                  <a:pt x="3952477" y="330755"/>
                </a:lnTo>
                <a:lnTo>
                  <a:pt x="3952596" y="330147"/>
                </a:lnTo>
                <a:lnTo>
                  <a:pt x="3951153" y="328930"/>
                </a:lnTo>
                <a:lnTo>
                  <a:pt x="4003951" y="328930"/>
                </a:lnTo>
                <a:lnTo>
                  <a:pt x="4003444" y="330200"/>
                </a:lnTo>
                <a:lnTo>
                  <a:pt x="3965394" y="330200"/>
                </a:lnTo>
                <a:lnTo>
                  <a:pt x="3962723" y="331470"/>
                </a:lnTo>
                <a:lnTo>
                  <a:pt x="3990034" y="331470"/>
                </a:lnTo>
                <a:lnTo>
                  <a:pt x="3990329" y="332571"/>
                </a:lnTo>
                <a:lnTo>
                  <a:pt x="3990456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20377" y="334010"/>
                </a:moveTo>
                <a:lnTo>
                  <a:pt x="4014189" y="334010"/>
                </a:lnTo>
                <a:lnTo>
                  <a:pt x="4017528" y="328930"/>
                </a:lnTo>
                <a:lnTo>
                  <a:pt x="4019142" y="330147"/>
                </a:lnTo>
                <a:lnTo>
                  <a:pt x="4019261" y="330284"/>
                </a:lnTo>
                <a:lnTo>
                  <a:pt x="4020611" y="332571"/>
                </a:lnTo>
                <a:lnTo>
                  <a:pt x="4020509" y="333508"/>
                </a:lnTo>
                <a:lnTo>
                  <a:pt x="4020377" y="334010"/>
                </a:lnTo>
                <a:close/>
              </a:path>
              <a:path w="4096384" h="836930">
                <a:moveTo>
                  <a:pt x="4046123" y="334010"/>
                </a:moveTo>
                <a:lnTo>
                  <a:pt x="4020377" y="334010"/>
                </a:lnTo>
                <a:lnTo>
                  <a:pt x="4020509" y="333508"/>
                </a:lnTo>
                <a:lnTo>
                  <a:pt x="4020611" y="332571"/>
                </a:lnTo>
                <a:lnTo>
                  <a:pt x="4019261" y="330284"/>
                </a:lnTo>
                <a:lnTo>
                  <a:pt x="4019142" y="330147"/>
                </a:lnTo>
                <a:lnTo>
                  <a:pt x="4017528" y="328930"/>
                </a:lnTo>
                <a:lnTo>
                  <a:pt x="4028987" y="328930"/>
                </a:lnTo>
                <a:lnTo>
                  <a:pt x="4027010" y="330147"/>
                </a:lnTo>
                <a:lnTo>
                  <a:pt x="4027129" y="330355"/>
                </a:lnTo>
                <a:lnTo>
                  <a:pt x="4030264" y="332740"/>
                </a:lnTo>
                <a:lnTo>
                  <a:pt x="4045494" y="332740"/>
                </a:lnTo>
                <a:lnTo>
                  <a:pt x="4046123" y="334010"/>
                </a:lnTo>
                <a:close/>
              </a:path>
              <a:path w="4096384" h="836930">
                <a:moveTo>
                  <a:pt x="4072020" y="332740"/>
                </a:moveTo>
                <a:lnTo>
                  <a:pt x="4070951" y="331379"/>
                </a:lnTo>
                <a:lnTo>
                  <a:pt x="4070386" y="330537"/>
                </a:lnTo>
                <a:lnTo>
                  <a:pt x="4070281" y="330020"/>
                </a:lnTo>
                <a:lnTo>
                  <a:pt x="4071011" y="328930"/>
                </a:lnTo>
                <a:lnTo>
                  <a:pt x="4072020" y="328930"/>
                </a:lnTo>
                <a:lnTo>
                  <a:pt x="4072734" y="330020"/>
                </a:lnTo>
                <a:lnTo>
                  <a:pt x="4072607" y="330946"/>
                </a:lnTo>
                <a:lnTo>
                  <a:pt x="4072020" y="332740"/>
                </a:lnTo>
                <a:close/>
              </a:path>
              <a:path w="4096384" h="836930">
                <a:moveTo>
                  <a:pt x="4095854" y="332740"/>
                </a:moveTo>
                <a:lnTo>
                  <a:pt x="4072020" y="332740"/>
                </a:lnTo>
                <a:lnTo>
                  <a:pt x="4072607" y="330946"/>
                </a:lnTo>
                <a:lnTo>
                  <a:pt x="4072734" y="330020"/>
                </a:lnTo>
                <a:lnTo>
                  <a:pt x="4072020" y="328930"/>
                </a:lnTo>
                <a:lnTo>
                  <a:pt x="4095854" y="328930"/>
                </a:lnTo>
                <a:lnTo>
                  <a:pt x="4095854" y="332740"/>
                </a:lnTo>
                <a:close/>
              </a:path>
              <a:path w="4096384" h="836930">
                <a:moveTo>
                  <a:pt x="2316429" y="330200"/>
                </a:moveTo>
                <a:lnTo>
                  <a:pt x="2314119" y="330200"/>
                </a:lnTo>
                <a:lnTo>
                  <a:pt x="2315123" y="328932"/>
                </a:lnTo>
                <a:lnTo>
                  <a:pt x="2316429" y="330200"/>
                </a:lnTo>
                <a:close/>
              </a:path>
              <a:path w="4096384" h="836930">
                <a:moveTo>
                  <a:pt x="1319436" y="331470"/>
                </a:moveTo>
                <a:lnTo>
                  <a:pt x="1316079" y="331470"/>
                </a:lnTo>
                <a:lnTo>
                  <a:pt x="1319355" y="330200"/>
                </a:lnTo>
                <a:lnTo>
                  <a:pt x="1320368" y="329114"/>
                </a:lnTo>
                <a:lnTo>
                  <a:pt x="1319436" y="331470"/>
                </a:lnTo>
                <a:close/>
              </a:path>
              <a:path w="4096384" h="836930">
                <a:moveTo>
                  <a:pt x="3115672" y="331952"/>
                </a:moveTo>
                <a:lnTo>
                  <a:pt x="3117224" y="329221"/>
                </a:lnTo>
                <a:lnTo>
                  <a:pt x="3118023" y="329496"/>
                </a:lnTo>
                <a:lnTo>
                  <a:pt x="3119218" y="330537"/>
                </a:lnTo>
                <a:lnTo>
                  <a:pt x="3115672" y="331952"/>
                </a:lnTo>
                <a:close/>
              </a:path>
              <a:path w="4096384" h="836930">
                <a:moveTo>
                  <a:pt x="1306503" y="339026"/>
                </a:moveTo>
                <a:lnTo>
                  <a:pt x="1306524" y="338754"/>
                </a:lnTo>
                <a:lnTo>
                  <a:pt x="1308223" y="335251"/>
                </a:lnTo>
                <a:lnTo>
                  <a:pt x="1312585" y="329352"/>
                </a:lnTo>
                <a:lnTo>
                  <a:pt x="1312917" y="329553"/>
                </a:lnTo>
                <a:lnTo>
                  <a:pt x="1313036" y="330408"/>
                </a:lnTo>
                <a:lnTo>
                  <a:pt x="1313615" y="336550"/>
                </a:lnTo>
                <a:lnTo>
                  <a:pt x="1312059" y="33655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300" y="332740"/>
                </a:lnTo>
                <a:lnTo>
                  <a:pt x="1556644" y="329411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3119218" y="330537"/>
                </a:moveTo>
                <a:lnTo>
                  <a:pt x="3118023" y="329496"/>
                </a:lnTo>
                <a:lnTo>
                  <a:pt x="3120064" y="330200"/>
                </a:lnTo>
                <a:lnTo>
                  <a:pt x="3119218" y="330537"/>
                </a:lnTo>
                <a:close/>
              </a:path>
              <a:path w="4096384" h="836930">
                <a:moveTo>
                  <a:pt x="2342949" y="358140"/>
                </a:moveTo>
                <a:lnTo>
                  <a:pt x="2340605" y="356870"/>
                </a:lnTo>
                <a:lnTo>
                  <a:pt x="2334568" y="356870"/>
                </a:lnTo>
                <a:lnTo>
                  <a:pt x="2335072" y="355600"/>
                </a:lnTo>
                <a:lnTo>
                  <a:pt x="2283278" y="355600"/>
                </a:lnTo>
                <a:lnTo>
                  <a:pt x="2296068" y="350565"/>
                </a:lnTo>
                <a:lnTo>
                  <a:pt x="2287129" y="347980"/>
                </a:lnTo>
                <a:lnTo>
                  <a:pt x="2282604" y="345440"/>
                </a:lnTo>
                <a:lnTo>
                  <a:pt x="2282440" y="345440"/>
                </a:lnTo>
                <a:lnTo>
                  <a:pt x="2282270" y="337820"/>
                </a:lnTo>
                <a:lnTo>
                  <a:pt x="2272736" y="337820"/>
                </a:lnTo>
                <a:lnTo>
                  <a:pt x="2276971" y="336550"/>
                </a:lnTo>
                <a:lnTo>
                  <a:pt x="2281602" y="334010"/>
                </a:lnTo>
                <a:lnTo>
                  <a:pt x="2287130" y="329553"/>
                </a:lnTo>
                <a:lnTo>
                  <a:pt x="2293132" y="334010"/>
                </a:lnTo>
                <a:lnTo>
                  <a:pt x="2286631" y="334010"/>
                </a:lnTo>
                <a:lnTo>
                  <a:pt x="2284666" y="335251"/>
                </a:lnTo>
                <a:lnTo>
                  <a:pt x="2281184" y="336519"/>
                </a:lnTo>
                <a:lnTo>
                  <a:pt x="2289479" y="342900"/>
                </a:lnTo>
                <a:lnTo>
                  <a:pt x="2292431" y="342900"/>
                </a:lnTo>
                <a:lnTo>
                  <a:pt x="2291326" y="344170"/>
                </a:lnTo>
                <a:lnTo>
                  <a:pt x="2291156" y="344170"/>
                </a:lnTo>
                <a:lnTo>
                  <a:pt x="2296852" y="350520"/>
                </a:lnTo>
                <a:lnTo>
                  <a:pt x="2299114" y="350520"/>
                </a:lnTo>
                <a:lnTo>
                  <a:pt x="2298544" y="351755"/>
                </a:lnTo>
                <a:lnTo>
                  <a:pt x="2298656" y="352031"/>
                </a:lnTo>
                <a:lnTo>
                  <a:pt x="2299871" y="354330"/>
                </a:lnTo>
                <a:lnTo>
                  <a:pt x="2340186" y="354330"/>
                </a:lnTo>
                <a:lnTo>
                  <a:pt x="2342949" y="358140"/>
                </a:lnTo>
                <a:close/>
              </a:path>
              <a:path w="4096384" h="836930">
                <a:moveTo>
                  <a:pt x="1316922" y="337820"/>
                </a:moveTo>
                <a:lnTo>
                  <a:pt x="1313735" y="337820"/>
                </a:lnTo>
                <a:lnTo>
                  <a:pt x="1312958" y="329578"/>
                </a:lnTo>
                <a:lnTo>
                  <a:pt x="1316079" y="331470"/>
                </a:lnTo>
                <a:lnTo>
                  <a:pt x="1319436" y="331470"/>
                </a:lnTo>
                <a:lnTo>
                  <a:pt x="1316922" y="337820"/>
                </a:lnTo>
                <a:close/>
              </a:path>
              <a:path w="4096384" h="836930">
                <a:moveTo>
                  <a:pt x="3583555" y="331221"/>
                </a:moveTo>
                <a:lnTo>
                  <a:pt x="3582206" y="330200"/>
                </a:lnTo>
                <a:lnTo>
                  <a:pt x="3583555" y="329713"/>
                </a:lnTo>
                <a:lnTo>
                  <a:pt x="3583555" y="331221"/>
                </a:lnTo>
                <a:close/>
              </a:path>
              <a:path w="4096384" h="836930">
                <a:moveTo>
                  <a:pt x="3598307" y="337820"/>
                </a:moveTo>
                <a:lnTo>
                  <a:pt x="3598269" y="329841"/>
                </a:lnTo>
                <a:lnTo>
                  <a:pt x="3598648" y="330200"/>
                </a:lnTo>
                <a:lnTo>
                  <a:pt x="3604004" y="330200"/>
                </a:lnTo>
                <a:lnTo>
                  <a:pt x="3598307" y="337820"/>
                </a:lnTo>
                <a:close/>
              </a:path>
              <a:path w="4096384" h="836930">
                <a:moveTo>
                  <a:pt x="3223166" y="330755"/>
                </a:moveTo>
                <a:lnTo>
                  <a:pt x="3222656" y="330200"/>
                </a:lnTo>
                <a:lnTo>
                  <a:pt x="3223598" y="329989"/>
                </a:lnTo>
                <a:lnTo>
                  <a:pt x="3223766" y="330147"/>
                </a:lnTo>
                <a:lnTo>
                  <a:pt x="3223699" y="330303"/>
                </a:lnTo>
                <a:lnTo>
                  <a:pt x="3223166" y="330755"/>
                </a:lnTo>
                <a:close/>
              </a:path>
              <a:path w="4096384" h="836930">
                <a:moveTo>
                  <a:pt x="66264" y="351790"/>
                </a:moveTo>
                <a:lnTo>
                  <a:pt x="64584" y="351790"/>
                </a:lnTo>
                <a:lnTo>
                  <a:pt x="60235" y="346907"/>
                </a:lnTo>
                <a:lnTo>
                  <a:pt x="60116" y="346290"/>
                </a:lnTo>
                <a:lnTo>
                  <a:pt x="60230" y="345440"/>
                </a:lnTo>
                <a:lnTo>
                  <a:pt x="46479" y="345440"/>
                </a:lnTo>
                <a:lnTo>
                  <a:pt x="37096" y="337820"/>
                </a:lnTo>
                <a:lnTo>
                  <a:pt x="35924" y="337820"/>
                </a:lnTo>
                <a:lnTo>
                  <a:pt x="43127" y="330020"/>
                </a:lnTo>
                <a:lnTo>
                  <a:pt x="43127" y="330200"/>
                </a:lnTo>
                <a:lnTo>
                  <a:pt x="58717" y="330200"/>
                </a:lnTo>
                <a:lnTo>
                  <a:pt x="57208" y="332740"/>
                </a:lnTo>
                <a:lnTo>
                  <a:pt x="41287" y="332740"/>
                </a:lnTo>
                <a:lnTo>
                  <a:pt x="45143" y="340360"/>
                </a:lnTo>
                <a:lnTo>
                  <a:pt x="52516" y="340360"/>
                </a:lnTo>
                <a:lnTo>
                  <a:pt x="53023" y="342901"/>
                </a:lnTo>
                <a:lnTo>
                  <a:pt x="54697" y="344170"/>
                </a:lnTo>
                <a:lnTo>
                  <a:pt x="94813" y="344170"/>
                </a:lnTo>
                <a:lnTo>
                  <a:pt x="99281" y="350520"/>
                </a:lnTo>
                <a:lnTo>
                  <a:pt x="67773" y="350520"/>
                </a:lnTo>
                <a:lnTo>
                  <a:pt x="66264" y="35179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56776" y="337073"/>
                </a:lnTo>
                <a:lnTo>
                  <a:pt x="56682" y="336519"/>
                </a:lnTo>
                <a:lnTo>
                  <a:pt x="55827" y="335441"/>
                </a:lnTo>
                <a:lnTo>
                  <a:pt x="55816" y="335082"/>
                </a:lnTo>
                <a:lnTo>
                  <a:pt x="58717" y="330200"/>
                </a:lnTo>
                <a:lnTo>
                  <a:pt x="61068" y="332740"/>
                </a:lnTo>
                <a:lnTo>
                  <a:pt x="64713" y="335251"/>
                </a:lnTo>
                <a:lnTo>
                  <a:pt x="57211" y="340360"/>
                </a:lnTo>
                <a:close/>
              </a:path>
              <a:path w="4096384" h="836930">
                <a:moveTo>
                  <a:pt x="128282" y="335280"/>
                </a:moveTo>
                <a:lnTo>
                  <a:pt x="125433" y="335280"/>
                </a:lnTo>
                <a:lnTo>
                  <a:pt x="125795" y="333965"/>
                </a:lnTo>
                <a:lnTo>
                  <a:pt x="128118" y="330200"/>
                </a:lnTo>
                <a:lnTo>
                  <a:pt x="128282" y="335280"/>
                </a:lnTo>
                <a:close/>
              </a:path>
              <a:path w="4096384" h="836930">
                <a:moveTo>
                  <a:pt x="140350" y="335280"/>
                </a:moveTo>
                <a:lnTo>
                  <a:pt x="128282" y="335280"/>
                </a:lnTo>
                <a:lnTo>
                  <a:pt x="128118" y="330200"/>
                </a:lnTo>
                <a:lnTo>
                  <a:pt x="131355" y="330200"/>
                </a:lnTo>
                <a:lnTo>
                  <a:pt x="131130" y="331470"/>
                </a:lnTo>
                <a:lnTo>
                  <a:pt x="133645" y="331470"/>
                </a:lnTo>
                <a:lnTo>
                  <a:pt x="137338" y="332740"/>
                </a:lnTo>
                <a:lnTo>
                  <a:pt x="146322" y="332740"/>
                </a:lnTo>
                <a:lnTo>
                  <a:pt x="147014" y="334010"/>
                </a:lnTo>
                <a:lnTo>
                  <a:pt x="139682" y="334010"/>
                </a:lnTo>
                <a:lnTo>
                  <a:pt x="140350" y="335280"/>
                </a:lnTo>
                <a:close/>
              </a:path>
              <a:path w="4096384" h="836930">
                <a:moveTo>
                  <a:pt x="780849" y="347980"/>
                </a:moveTo>
                <a:lnTo>
                  <a:pt x="768715" y="337905"/>
                </a:lnTo>
                <a:lnTo>
                  <a:pt x="768678" y="337653"/>
                </a:lnTo>
                <a:lnTo>
                  <a:pt x="770605" y="332799"/>
                </a:lnTo>
                <a:lnTo>
                  <a:pt x="771964" y="330200"/>
                </a:lnTo>
                <a:lnTo>
                  <a:pt x="782571" y="340241"/>
                </a:lnTo>
                <a:lnTo>
                  <a:pt x="782476" y="341268"/>
                </a:lnTo>
                <a:lnTo>
                  <a:pt x="780849" y="34798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84876" y="351790"/>
                </a:lnTo>
                <a:lnTo>
                  <a:pt x="786048" y="350520"/>
                </a:lnTo>
                <a:lnTo>
                  <a:pt x="787057" y="350520"/>
                </a:lnTo>
                <a:lnTo>
                  <a:pt x="787220" y="349250"/>
                </a:lnTo>
                <a:lnTo>
                  <a:pt x="786212" y="347980"/>
                </a:lnTo>
                <a:lnTo>
                  <a:pt x="780849" y="347980"/>
                </a:lnTo>
                <a:lnTo>
                  <a:pt x="782476" y="341268"/>
                </a:lnTo>
                <a:lnTo>
                  <a:pt x="782571" y="340241"/>
                </a:lnTo>
                <a:lnTo>
                  <a:pt x="771964" y="330200"/>
                </a:lnTo>
                <a:lnTo>
                  <a:pt x="778728" y="330200"/>
                </a:lnTo>
                <a:lnTo>
                  <a:pt x="781650" y="332571"/>
                </a:lnTo>
                <a:lnTo>
                  <a:pt x="780515" y="332740"/>
                </a:lnTo>
                <a:lnTo>
                  <a:pt x="783509" y="336519"/>
                </a:lnTo>
                <a:lnTo>
                  <a:pt x="785374" y="337820"/>
                </a:lnTo>
                <a:lnTo>
                  <a:pt x="801995" y="337820"/>
                </a:lnTo>
                <a:lnTo>
                  <a:pt x="802225" y="339090"/>
                </a:lnTo>
                <a:lnTo>
                  <a:pt x="791247" y="339090"/>
                </a:lnTo>
                <a:lnTo>
                  <a:pt x="789905" y="340360"/>
                </a:lnTo>
                <a:lnTo>
                  <a:pt x="789469" y="341458"/>
                </a:lnTo>
                <a:lnTo>
                  <a:pt x="789532" y="341914"/>
                </a:lnTo>
                <a:lnTo>
                  <a:pt x="790573" y="344170"/>
                </a:lnTo>
                <a:lnTo>
                  <a:pt x="792917" y="345440"/>
                </a:lnTo>
                <a:lnTo>
                  <a:pt x="796610" y="345440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46635" y="330200"/>
                </a:lnTo>
                <a:lnTo>
                  <a:pt x="948979" y="334010"/>
                </a:lnTo>
                <a:lnTo>
                  <a:pt x="950658" y="334010"/>
                </a:lnTo>
                <a:lnTo>
                  <a:pt x="949634" y="336606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95481" y="336550"/>
                </a:moveTo>
                <a:lnTo>
                  <a:pt x="1093307" y="336550"/>
                </a:lnTo>
                <a:lnTo>
                  <a:pt x="1093040" y="334514"/>
                </a:lnTo>
                <a:lnTo>
                  <a:pt x="1092914" y="333787"/>
                </a:lnTo>
                <a:lnTo>
                  <a:pt x="1091965" y="330200"/>
                </a:lnTo>
                <a:lnTo>
                  <a:pt x="1100970" y="335251"/>
                </a:lnTo>
                <a:lnTo>
                  <a:pt x="1095481" y="336550"/>
                </a:lnTo>
                <a:close/>
              </a:path>
              <a:path w="4096384" h="836930">
                <a:moveTo>
                  <a:pt x="1523970" y="331470"/>
                </a:moveTo>
                <a:lnTo>
                  <a:pt x="1517066" y="331470"/>
                </a:lnTo>
                <a:lnTo>
                  <a:pt x="1519076" y="330200"/>
                </a:lnTo>
                <a:lnTo>
                  <a:pt x="1526115" y="330200"/>
                </a:lnTo>
                <a:lnTo>
                  <a:pt x="1523970" y="331470"/>
                </a:lnTo>
                <a:close/>
              </a:path>
              <a:path w="4096384" h="836930">
                <a:moveTo>
                  <a:pt x="1523182" y="339090"/>
                </a:moveTo>
                <a:lnTo>
                  <a:pt x="1519580" y="339090"/>
                </a:lnTo>
                <a:lnTo>
                  <a:pt x="1517570" y="337820"/>
                </a:lnTo>
                <a:lnTo>
                  <a:pt x="1515482" y="336606"/>
                </a:lnTo>
                <a:lnTo>
                  <a:pt x="1526115" y="330200"/>
                </a:lnTo>
                <a:lnTo>
                  <a:pt x="1527124" y="330200"/>
                </a:lnTo>
                <a:lnTo>
                  <a:pt x="1528125" y="334010"/>
                </a:lnTo>
                <a:lnTo>
                  <a:pt x="1523935" y="334010"/>
                </a:lnTo>
                <a:lnTo>
                  <a:pt x="1523688" y="336829"/>
                </a:lnTo>
                <a:lnTo>
                  <a:pt x="1523572" y="337905"/>
                </a:lnTo>
                <a:lnTo>
                  <a:pt x="1523182" y="339090"/>
                </a:lnTo>
                <a:close/>
              </a:path>
              <a:path w="4096384" h="836930">
                <a:moveTo>
                  <a:pt x="1542044" y="337343"/>
                </a:moveTo>
                <a:lnTo>
                  <a:pt x="1540675" y="335305"/>
                </a:lnTo>
                <a:lnTo>
                  <a:pt x="1535701" y="332740"/>
                </a:lnTo>
                <a:lnTo>
                  <a:pt x="1568015" y="332740"/>
                </a:lnTo>
                <a:lnTo>
                  <a:pt x="1568683" y="331470"/>
                </a:lnTo>
                <a:lnTo>
                  <a:pt x="1569194" y="330200"/>
                </a:lnTo>
                <a:lnTo>
                  <a:pt x="1569861" y="330200"/>
                </a:lnTo>
                <a:lnTo>
                  <a:pt x="1573744" y="334010"/>
                </a:lnTo>
                <a:lnTo>
                  <a:pt x="1545562" y="334010"/>
                </a:lnTo>
                <a:lnTo>
                  <a:pt x="1542044" y="337343"/>
                </a:lnTo>
                <a:close/>
              </a:path>
              <a:path w="4096384" h="836930">
                <a:moveTo>
                  <a:pt x="1577424" y="335280"/>
                </a:moveTo>
                <a:lnTo>
                  <a:pt x="1573744" y="334010"/>
                </a:lnTo>
                <a:lnTo>
                  <a:pt x="1569861" y="330200"/>
                </a:lnTo>
                <a:lnTo>
                  <a:pt x="1577472" y="330200"/>
                </a:lnTo>
                <a:lnTo>
                  <a:pt x="1578663" y="332571"/>
                </a:lnTo>
                <a:lnTo>
                  <a:pt x="1578537" y="333143"/>
                </a:lnTo>
                <a:lnTo>
                  <a:pt x="1577424" y="335280"/>
                </a:lnTo>
                <a:close/>
              </a:path>
              <a:path w="4096384" h="836930">
                <a:moveTo>
                  <a:pt x="1597982" y="330355"/>
                </a:moveTo>
                <a:lnTo>
                  <a:pt x="1597854" y="330200"/>
                </a:lnTo>
                <a:lnTo>
                  <a:pt x="1598188" y="330200"/>
                </a:lnTo>
                <a:lnTo>
                  <a:pt x="1597982" y="330355"/>
                </a:lnTo>
                <a:close/>
              </a:path>
              <a:path w="4096384" h="836930">
                <a:moveTo>
                  <a:pt x="1600515" y="333426"/>
                </a:moveTo>
                <a:lnTo>
                  <a:pt x="1598132" y="330537"/>
                </a:lnTo>
                <a:lnTo>
                  <a:pt x="1598076" y="330284"/>
                </a:lnTo>
                <a:lnTo>
                  <a:pt x="1609991" y="330200"/>
                </a:lnTo>
                <a:lnTo>
                  <a:pt x="1608718" y="332740"/>
                </a:lnTo>
                <a:lnTo>
                  <a:pt x="1600198" y="332740"/>
                </a:lnTo>
                <a:lnTo>
                  <a:pt x="1600515" y="333426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46233" y="332799"/>
                </a:lnTo>
                <a:lnTo>
                  <a:pt x="1646144" y="331462"/>
                </a:lnTo>
                <a:lnTo>
                  <a:pt x="1648312" y="330200"/>
                </a:lnTo>
                <a:lnTo>
                  <a:pt x="1650472" y="331462"/>
                </a:lnTo>
                <a:lnTo>
                  <a:pt x="1650384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96753" y="342900"/>
                </a:moveTo>
                <a:lnTo>
                  <a:pt x="1691220" y="341630"/>
                </a:lnTo>
                <a:lnTo>
                  <a:pt x="1690886" y="341630"/>
                </a:lnTo>
                <a:lnTo>
                  <a:pt x="1699935" y="330200"/>
                </a:lnTo>
                <a:lnTo>
                  <a:pt x="1696753" y="342900"/>
                </a:lnTo>
                <a:close/>
              </a:path>
              <a:path w="4096384" h="836930">
                <a:moveTo>
                  <a:pt x="1714353" y="335280"/>
                </a:moveTo>
                <a:lnTo>
                  <a:pt x="1713162" y="332571"/>
                </a:lnTo>
                <a:lnTo>
                  <a:pt x="1713070" y="332118"/>
                </a:lnTo>
                <a:lnTo>
                  <a:pt x="1714019" y="330200"/>
                </a:lnTo>
                <a:lnTo>
                  <a:pt x="1715444" y="334010"/>
                </a:lnTo>
                <a:lnTo>
                  <a:pt x="1715409" y="334280"/>
                </a:lnTo>
                <a:lnTo>
                  <a:pt x="1714353" y="335280"/>
                </a:lnTo>
                <a:close/>
              </a:path>
              <a:path w="4096384" h="836930">
                <a:moveTo>
                  <a:pt x="2087320" y="339090"/>
                </a:moveTo>
                <a:lnTo>
                  <a:pt x="2086148" y="339090"/>
                </a:lnTo>
                <a:lnTo>
                  <a:pt x="2085055" y="337905"/>
                </a:lnTo>
                <a:lnTo>
                  <a:pt x="2084996" y="337750"/>
                </a:lnTo>
                <a:lnTo>
                  <a:pt x="2085597" y="335629"/>
                </a:lnTo>
                <a:lnTo>
                  <a:pt x="2085723" y="335251"/>
                </a:lnTo>
                <a:lnTo>
                  <a:pt x="2089228" y="331470"/>
                </a:lnTo>
                <a:lnTo>
                  <a:pt x="2094237" y="330200"/>
                </a:lnTo>
                <a:lnTo>
                  <a:pt x="2099359" y="335251"/>
                </a:lnTo>
                <a:lnTo>
                  <a:pt x="2099451" y="335649"/>
                </a:lnTo>
                <a:lnTo>
                  <a:pt x="2099606" y="336550"/>
                </a:lnTo>
                <a:lnTo>
                  <a:pt x="2091730" y="336550"/>
                </a:lnTo>
                <a:lnTo>
                  <a:pt x="2088345" y="337813"/>
                </a:lnTo>
                <a:lnTo>
                  <a:pt x="2087320" y="339090"/>
                </a:lnTo>
                <a:close/>
              </a:path>
              <a:path w="4096384" h="836930">
                <a:moveTo>
                  <a:pt x="2112460" y="339090"/>
                </a:moveTo>
                <a:lnTo>
                  <a:pt x="2100042" y="339090"/>
                </a:lnTo>
                <a:lnTo>
                  <a:pt x="2099451" y="335649"/>
                </a:lnTo>
                <a:lnTo>
                  <a:pt x="2099359" y="335251"/>
                </a:lnTo>
                <a:lnTo>
                  <a:pt x="2094237" y="330200"/>
                </a:lnTo>
                <a:lnTo>
                  <a:pt x="2097679" y="330200"/>
                </a:lnTo>
                <a:lnTo>
                  <a:pt x="2098216" y="332740"/>
                </a:lnTo>
                <a:lnTo>
                  <a:pt x="2105561" y="332740"/>
                </a:lnTo>
                <a:lnTo>
                  <a:pt x="2109515" y="336606"/>
                </a:lnTo>
                <a:lnTo>
                  <a:pt x="2112460" y="33909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60226" y="344044"/>
                </a:lnTo>
                <a:lnTo>
                  <a:pt x="2155052" y="340482"/>
                </a:lnTo>
                <a:lnTo>
                  <a:pt x="2154937" y="340241"/>
                </a:lnTo>
                <a:lnTo>
                  <a:pt x="2156929" y="336481"/>
                </a:lnTo>
                <a:lnTo>
                  <a:pt x="2160912" y="330200"/>
                </a:lnTo>
                <a:lnTo>
                  <a:pt x="2163092" y="340360"/>
                </a:lnTo>
                <a:lnTo>
                  <a:pt x="2189068" y="340360"/>
                </a:lnTo>
                <a:lnTo>
                  <a:pt x="2189068" y="340694"/>
                </a:lnTo>
                <a:lnTo>
                  <a:pt x="2183705" y="342900"/>
                </a:lnTo>
                <a:lnTo>
                  <a:pt x="2172468" y="342901"/>
                </a:lnTo>
                <a:lnTo>
                  <a:pt x="2166103" y="344340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63092" y="340360"/>
                </a:moveTo>
                <a:lnTo>
                  <a:pt x="2160912" y="330200"/>
                </a:lnTo>
                <a:lnTo>
                  <a:pt x="2162478" y="330200"/>
                </a:lnTo>
                <a:lnTo>
                  <a:pt x="2165357" y="333676"/>
                </a:lnTo>
                <a:lnTo>
                  <a:pt x="2165266" y="334010"/>
                </a:lnTo>
                <a:lnTo>
                  <a:pt x="2165633" y="334010"/>
                </a:lnTo>
                <a:lnTo>
                  <a:pt x="2168732" y="337750"/>
                </a:lnTo>
                <a:lnTo>
                  <a:pt x="2168675" y="337905"/>
                </a:lnTo>
                <a:lnTo>
                  <a:pt x="2167113" y="339090"/>
                </a:lnTo>
                <a:lnTo>
                  <a:pt x="2163092" y="34036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75445" y="331470"/>
                </a:lnTo>
                <a:lnTo>
                  <a:pt x="2576944" y="330200"/>
                </a:lnTo>
                <a:lnTo>
                  <a:pt x="2578293" y="330200"/>
                </a:lnTo>
                <a:lnTo>
                  <a:pt x="2578293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77127" y="332740"/>
                </a:lnTo>
                <a:lnTo>
                  <a:pt x="2578293" y="331470"/>
                </a:lnTo>
                <a:lnTo>
                  <a:pt x="2578293" y="330200"/>
                </a:lnTo>
                <a:lnTo>
                  <a:pt x="2587378" y="330200"/>
                </a:lnTo>
                <a:lnTo>
                  <a:pt x="258649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668149" y="346710"/>
                </a:moveTo>
                <a:lnTo>
                  <a:pt x="2668216" y="340343"/>
                </a:lnTo>
                <a:lnTo>
                  <a:pt x="2678511" y="337813"/>
                </a:lnTo>
                <a:lnTo>
                  <a:pt x="2668483" y="334010"/>
                </a:lnTo>
                <a:lnTo>
                  <a:pt x="2666927" y="331688"/>
                </a:lnTo>
                <a:lnTo>
                  <a:pt x="2666803" y="331462"/>
                </a:lnTo>
                <a:lnTo>
                  <a:pt x="2670503" y="330200"/>
                </a:lnTo>
                <a:lnTo>
                  <a:pt x="2675896" y="330200"/>
                </a:lnTo>
                <a:lnTo>
                  <a:pt x="2679125" y="333921"/>
                </a:lnTo>
                <a:lnTo>
                  <a:pt x="2679247" y="334280"/>
                </a:lnTo>
                <a:lnTo>
                  <a:pt x="2679957" y="338514"/>
                </a:lnTo>
                <a:lnTo>
                  <a:pt x="2679954" y="339153"/>
                </a:lnTo>
                <a:lnTo>
                  <a:pt x="2668149" y="346710"/>
                </a:lnTo>
                <a:close/>
              </a:path>
              <a:path w="4096384" h="836930">
                <a:moveTo>
                  <a:pt x="2687856" y="365760"/>
                </a:moveTo>
                <a:lnTo>
                  <a:pt x="2677545" y="365760"/>
                </a:lnTo>
                <a:lnTo>
                  <a:pt x="2685164" y="360725"/>
                </a:lnTo>
                <a:lnTo>
                  <a:pt x="2685251" y="360551"/>
                </a:lnTo>
                <a:lnTo>
                  <a:pt x="2685493" y="359022"/>
                </a:lnTo>
                <a:lnTo>
                  <a:pt x="2686424" y="354330"/>
                </a:lnTo>
                <a:lnTo>
                  <a:pt x="2682227" y="353060"/>
                </a:lnTo>
                <a:lnTo>
                  <a:pt x="2680053" y="349250"/>
                </a:lnTo>
                <a:lnTo>
                  <a:pt x="2677616" y="346710"/>
                </a:lnTo>
                <a:lnTo>
                  <a:pt x="2668149" y="346710"/>
                </a:lnTo>
                <a:lnTo>
                  <a:pt x="2679954" y="339153"/>
                </a:lnTo>
                <a:lnTo>
                  <a:pt x="2679957" y="338514"/>
                </a:lnTo>
                <a:lnTo>
                  <a:pt x="2679247" y="334280"/>
                </a:lnTo>
                <a:lnTo>
                  <a:pt x="2679125" y="333921"/>
                </a:lnTo>
                <a:lnTo>
                  <a:pt x="2675896" y="330200"/>
                </a:lnTo>
                <a:lnTo>
                  <a:pt x="2680822" y="330200"/>
                </a:lnTo>
                <a:lnTo>
                  <a:pt x="2687331" y="336550"/>
                </a:lnTo>
                <a:lnTo>
                  <a:pt x="2690615" y="337820"/>
                </a:lnTo>
                <a:lnTo>
                  <a:pt x="2702056" y="337820"/>
                </a:lnTo>
                <a:lnTo>
                  <a:pt x="2703293" y="339026"/>
                </a:lnTo>
                <a:lnTo>
                  <a:pt x="2703357" y="340360"/>
                </a:lnTo>
                <a:lnTo>
                  <a:pt x="2682227" y="340360"/>
                </a:lnTo>
                <a:lnTo>
                  <a:pt x="2678836" y="345259"/>
                </a:lnTo>
                <a:lnTo>
                  <a:pt x="2678947" y="345511"/>
                </a:lnTo>
                <a:lnTo>
                  <a:pt x="2682902" y="346710"/>
                </a:lnTo>
                <a:lnTo>
                  <a:pt x="2685750" y="347980"/>
                </a:lnTo>
                <a:lnTo>
                  <a:pt x="2704727" y="347980"/>
                </a:lnTo>
                <a:lnTo>
                  <a:pt x="2703433" y="349250"/>
                </a:lnTo>
                <a:lnTo>
                  <a:pt x="2688755" y="349250"/>
                </a:lnTo>
                <a:lnTo>
                  <a:pt x="2689048" y="349306"/>
                </a:lnTo>
                <a:lnTo>
                  <a:pt x="2689173" y="349574"/>
                </a:lnTo>
                <a:lnTo>
                  <a:pt x="2690071" y="353060"/>
                </a:lnTo>
                <a:lnTo>
                  <a:pt x="2694486" y="358140"/>
                </a:lnTo>
                <a:lnTo>
                  <a:pt x="2700061" y="359410"/>
                </a:lnTo>
                <a:lnTo>
                  <a:pt x="2708379" y="359410"/>
                </a:lnTo>
                <a:lnTo>
                  <a:pt x="2712236" y="360680"/>
                </a:lnTo>
                <a:lnTo>
                  <a:pt x="2718117" y="360680"/>
                </a:lnTo>
                <a:lnTo>
                  <a:pt x="2716802" y="361950"/>
                </a:lnTo>
                <a:lnTo>
                  <a:pt x="2702840" y="361950"/>
                </a:lnTo>
                <a:lnTo>
                  <a:pt x="2701891" y="363220"/>
                </a:lnTo>
                <a:lnTo>
                  <a:pt x="2687041" y="363220"/>
                </a:lnTo>
                <a:lnTo>
                  <a:pt x="2687856" y="365760"/>
                </a:lnTo>
                <a:close/>
              </a:path>
              <a:path w="4096384" h="836930">
                <a:moveTo>
                  <a:pt x="2752617" y="331470"/>
                </a:moveTo>
                <a:lnTo>
                  <a:pt x="2749435" y="331470"/>
                </a:lnTo>
                <a:lnTo>
                  <a:pt x="2751117" y="330200"/>
                </a:lnTo>
                <a:lnTo>
                  <a:pt x="2753475" y="330200"/>
                </a:lnTo>
                <a:lnTo>
                  <a:pt x="2752617" y="331470"/>
                </a:lnTo>
                <a:close/>
              </a:path>
              <a:path w="4096384" h="836930">
                <a:moveTo>
                  <a:pt x="2764527" y="331470"/>
                </a:moveTo>
                <a:lnTo>
                  <a:pt x="2752617" y="331470"/>
                </a:lnTo>
                <a:lnTo>
                  <a:pt x="2753475" y="330200"/>
                </a:lnTo>
                <a:lnTo>
                  <a:pt x="2763853" y="330200"/>
                </a:lnTo>
                <a:lnTo>
                  <a:pt x="2764527" y="331470"/>
                </a:lnTo>
                <a:close/>
              </a:path>
              <a:path w="4096384" h="836930">
                <a:moveTo>
                  <a:pt x="2873825" y="332740"/>
                </a:moveTo>
                <a:lnTo>
                  <a:pt x="2871985" y="332740"/>
                </a:lnTo>
                <a:lnTo>
                  <a:pt x="2870792" y="331611"/>
                </a:lnTo>
                <a:lnTo>
                  <a:pt x="2870725" y="331379"/>
                </a:lnTo>
                <a:lnTo>
                  <a:pt x="2871801" y="330200"/>
                </a:lnTo>
                <a:lnTo>
                  <a:pt x="2873812" y="331462"/>
                </a:lnTo>
                <a:lnTo>
                  <a:pt x="2873825" y="332740"/>
                </a:lnTo>
                <a:close/>
              </a:path>
              <a:path w="4096384" h="836930">
                <a:moveTo>
                  <a:pt x="2913538" y="346290"/>
                </a:moveTo>
                <a:lnTo>
                  <a:pt x="2907841" y="332740"/>
                </a:lnTo>
                <a:lnTo>
                  <a:pt x="2873825" y="332740"/>
                </a:lnTo>
                <a:lnTo>
                  <a:pt x="2873812" y="331462"/>
                </a:lnTo>
                <a:lnTo>
                  <a:pt x="2871801" y="330200"/>
                </a:lnTo>
                <a:lnTo>
                  <a:pt x="2965855" y="330200"/>
                </a:lnTo>
                <a:lnTo>
                  <a:pt x="2964172" y="331470"/>
                </a:lnTo>
                <a:lnTo>
                  <a:pt x="2950762" y="331470"/>
                </a:lnTo>
                <a:lnTo>
                  <a:pt x="2943383" y="334010"/>
                </a:lnTo>
                <a:lnTo>
                  <a:pt x="2938026" y="336550"/>
                </a:lnTo>
                <a:lnTo>
                  <a:pt x="2944291" y="339090"/>
                </a:lnTo>
                <a:lnTo>
                  <a:pt x="2926633" y="339090"/>
                </a:lnTo>
                <a:lnTo>
                  <a:pt x="2920336" y="345440"/>
                </a:lnTo>
                <a:lnTo>
                  <a:pt x="2914546" y="345440"/>
                </a:lnTo>
                <a:lnTo>
                  <a:pt x="2913538" y="346290"/>
                </a:lnTo>
                <a:close/>
              </a:path>
              <a:path w="4096384" h="836930">
                <a:moveTo>
                  <a:pt x="2966680" y="332740"/>
                </a:moveTo>
                <a:lnTo>
                  <a:pt x="2965672" y="332740"/>
                </a:lnTo>
                <a:lnTo>
                  <a:pt x="2964340" y="331611"/>
                </a:lnTo>
                <a:lnTo>
                  <a:pt x="2964292" y="331379"/>
                </a:lnTo>
                <a:lnTo>
                  <a:pt x="2965855" y="330200"/>
                </a:lnTo>
                <a:lnTo>
                  <a:pt x="2967538" y="330200"/>
                </a:lnTo>
                <a:lnTo>
                  <a:pt x="2967872" y="331470"/>
                </a:lnTo>
                <a:lnTo>
                  <a:pt x="2966680" y="33274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66680" y="332740"/>
                </a:lnTo>
                <a:lnTo>
                  <a:pt x="2967738" y="331611"/>
                </a:lnTo>
                <a:lnTo>
                  <a:pt x="2967848" y="331379"/>
                </a:lnTo>
                <a:lnTo>
                  <a:pt x="2967538" y="330200"/>
                </a:lnTo>
                <a:lnTo>
                  <a:pt x="2978924" y="33020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15464" y="336550"/>
                </a:moveTo>
                <a:lnTo>
                  <a:pt x="3011284" y="336550"/>
                </a:lnTo>
                <a:lnTo>
                  <a:pt x="3014623" y="330200"/>
                </a:lnTo>
                <a:lnTo>
                  <a:pt x="3015464" y="336550"/>
                </a:lnTo>
                <a:close/>
              </a:path>
              <a:path w="4096384" h="836930">
                <a:moveTo>
                  <a:pt x="3018447" y="341630"/>
                </a:moveTo>
                <a:lnTo>
                  <a:pt x="3016463" y="341630"/>
                </a:lnTo>
                <a:lnTo>
                  <a:pt x="3015684" y="338060"/>
                </a:lnTo>
                <a:lnTo>
                  <a:pt x="3014623" y="330200"/>
                </a:lnTo>
                <a:lnTo>
                  <a:pt x="3030812" y="330200"/>
                </a:lnTo>
                <a:lnTo>
                  <a:pt x="3031065" y="334010"/>
                </a:lnTo>
                <a:lnTo>
                  <a:pt x="3051180" y="334010"/>
                </a:lnTo>
                <a:lnTo>
                  <a:pt x="3052005" y="335280"/>
                </a:lnTo>
                <a:lnTo>
                  <a:pt x="3025628" y="335280"/>
                </a:lnTo>
                <a:lnTo>
                  <a:pt x="3026579" y="337820"/>
                </a:lnTo>
                <a:lnTo>
                  <a:pt x="3021846" y="337820"/>
                </a:lnTo>
                <a:lnTo>
                  <a:pt x="3018447" y="341630"/>
                </a:lnTo>
                <a:close/>
              </a:path>
              <a:path w="4096384" h="836930">
                <a:moveTo>
                  <a:pt x="3058674" y="334010"/>
                </a:moveTo>
                <a:lnTo>
                  <a:pt x="3055187" y="334010"/>
                </a:lnTo>
                <a:lnTo>
                  <a:pt x="3053934" y="332969"/>
                </a:lnTo>
                <a:lnTo>
                  <a:pt x="3053892" y="332799"/>
                </a:lnTo>
                <a:lnTo>
                  <a:pt x="3056898" y="331462"/>
                </a:lnTo>
                <a:lnTo>
                  <a:pt x="3061434" y="330200"/>
                </a:lnTo>
                <a:lnTo>
                  <a:pt x="3058674" y="334010"/>
                </a:lnTo>
                <a:close/>
              </a:path>
              <a:path w="4096384" h="836930">
                <a:moveTo>
                  <a:pt x="3053040" y="351790"/>
                </a:moveTo>
                <a:lnTo>
                  <a:pt x="3049314" y="351790"/>
                </a:lnTo>
                <a:lnTo>
                  <a:pt x="3050117" y="345799"/>
                </a:lnTo>
                <a:lnTo>
                  <a:pt x="3050235" y="345300"/>
                </a:lnTo>
                <a:lnTo>
                  <a:pt x="3053305" y="339153"/>
                </a:lnTo>
                <a:lnTo>
                  <a:pt x="3058674" y="334010"/>
                </a:lnTo>
                <a:lnTo>
                  <a:pt x="3061434" y="330200"/>
                </a:lnTo>
                <a:lnTo>
                  <a:pt x="3073469" y="330200"/>
                </a:lnTo>
                <a:lnTo>
                  <a:pt x="3071126" y="331462"/>
                </a:lnTo>
                <a:lnTo>
                  <a:pt x="3071295" y="332740"/>
                </a:lnTo>
                <a:lnTo>
                  <a:pt x="3073960" y="334010"/>
                </a:lnTo>
                <a:lnTo>
                  <a:pt x="3065933" y="334010"/>
                </a:lnTo>
                <a:lnTo>
                  <a:pt x="3062416" y="339090"/>
                </a:lnTo>
                <a:lnTo>
                  <a:pt x="3066764" y="340360"/>
                </a:lnTo>
                <a:lnTo>
                  <a:pt x="3068684" y="341702"/>
                </a:lnTo>
                <a:lnTo>
                  <a:pt x="3070649" y="342900"/>
                </a:lnTo>
                <a:lnTo>
                  <a:pt x="3055711" y="342900"/>
                </a:lnTo>
                <a:lnTo>
                  <a:pt x="3060734" y="346710"/>
                </a:lnTo>
                <a:lnTo>
                  <a:pt x="3051180" y="346710"/>
                </a:lnTo>
                <a:lnTo>
                  <a:pt x="3053040" y="351790"/>
                </a:lnTo>
                <a:close/>
              </a:path>
              <a:path w="4096384" h="836930">
                <a:moveTo>
                  <a:pt x="3071112" y="331470"/>
                </a:moveTo>
                <a:lnTo>
                  <a:pt x="3073469" y="330200"/>
                </a:lnTo>
                <a:lnTo>
                  <a:pt x="3074556" y="330200"/>
                </a:lnTo>
                <a:lnTo>
                  <a:pt x="3071112" y="331470"/>
                </a:lnTo>
                <a:close/>
              </a:path>
              <a:path w="4096384" h="836930">
                <a:moveTo>
                  <a:pt x="3080870" y="333508"/>
                </a:moveTo>
                <a:lnTo>
                  <a:pt x="3077817" y="332740"/>
                </a:lnTo>
                <a:lnTo>
                  <a:pt x="3076266" y="332446"/>
                </a:lnTo>
                <a:lnTo>
                  <a:pt x="3075486" y="330200"/>
                </a:lnTo>
                <a:lnTo>
                  <a:pt x="3079217" y="330200"/>
                </a:lnTo>
                <a:lnTo>
                  <a:pt x="3081766" y="332861"/>
                </a:lnTo>
                <a:lnTo>
                  <a:pt x="3080870" y="333508"/>
                </a:lnTo>
                <a:close/>
              </a:path>
              <a:path w="4096384" h="836930">
                <a:moveTo>
                  <a:pt x="3212094" y="332740"/>
                </a:moveTo>
                <a:lnTo>
                  <a:pt x="3210595" y="332740"/>
                </a:lnTo>
                <a:lnTo>
                  <a:pt x="3210633" y="330355"/>
                </a:lnTo>
                <a:lnTo>
                  <a:pt x="3210745" y="330200"/>
                </a:lnTo>
                <a:lnTo>
                  <a:pt x="3211998" y="331379"/>
                </a:lnTo>
                <a:lnTo>
                  <a:pt x="3212094" y="332740"/>
                </a:lnTo>
                <a:close/>
              </a:path>
              <a:path w="4096384" h="836930">
                <a:moveTo>
                  <a:pt x="3224339" y="332740"/>
                </a:moveTo>
                <a:lnTo>
                  <a:pt x="3212094" y="332740"/>
                </a:lnTo>
                <a:lnTo>
                  <a:pt x="3211998" y="331379"/>
                </a:lnTo>
                <a:lnTo>
                  <a:pt x="3210745" y="330200"/>
                </a:lnTo>
                <a:lnTo>
                  <a:pt x="3221156" y="330200"/>
                </a:lnTo>
                <a:lnTo>
                  <a:pt x="3222322" y="331470"/>
                </a:lnTo>
                <a:lnTo>
                  <a:pt x="3223821" y="331470"/>
                </a:lnTo>
                <a:lnTo>
                  <a:pt x="3224339" y="332740"/>
                </a:lnTo>
                <a:close/>
              </a:path>
              <a:path w="4096384" h="836930">
                <a:moveTo>
                  <a:pt x="3238914" y="331470"/>
                </a:moveTo>
                <a:lnTo>
                  <a:pt x="3238083" y="331470"/>
                </a:lnTo>
                <a:lnTo>
                  <a:pt x="3238240" y="330200"/>
                </a:lnTo>
                <a:lnTo>
                  <a:pt x="3240414" y="330200"/>
                </a:lnTo>
                <a:lnTo>
                  <a:pt x="3238914" y="331470"/>
                </a:lnTo>
                <a:close/>
              </a:path>
              <a:path w="4096384" h="836930">
                <a:moveTo>
                  <a:pt x="3248352" y="331470"/>
                </a:moveTo>
                <a:lnTo>
                  <a:pt x="3238914" y="331470"/>
                </a:lnTo>
                <a:lnTo>
                  <a:pt x="3240414" y="330200"/>
                </a:lnTo>
                <a:lnTo>
                  <a:pt x="3248127" y="330200"/>
                </a:lnTo>
                <a:lnTo>
                  <a:pt x="3248352" y="331470"/>
                </a:lnTo>
                <a:close/>
              </a:path>
              <a:path w="4096384" h="836930">
                <a:moveTo>
                  <a:pt x="3326339" y="340343"/>
                </a:moveTo>
                <a:lnTo>
                  <a:pt x="3319708" y="336550"/>
                </a:lnTo>
                <a:lnTo>
                  <a:pt x="3318511" y="335251"/>
                </a:lnTo>
                <a:lnTo>
                  <a:pt x="3314461" y="331611"/>
                </a:lnTo>
                <a:lnTo>
                  <a:pt x="3314415" y="331379"/>
                </a:lnTo>
                <a:lnTo>
                  <a:pt x="3315867" y="330200"/>
                </a:lnTo>
                <a:lnTo>
                  <a:pt x="3320485" y="331470"/>
                </a:lnTo>
                <a:lnTo>
                  <a:pt x="3325368" y="335251"/>
                </a:lnTo>
                <a:lnTo>
                  <a:pt x="3327456" y="339372"/>
                </a:lnTo>
                <a:lnTo>
                  <a:pt x="3327357" y="339656"/>
                </a:lnTo>
                <a:lnTo>
                  <a:pt x="3326339" y="340343"/>
                </a:lnTo>
                <a:close/>
              </a:path>
              <a:path w="4096384" h="836930">
                <a:moveTo>
                  <a:pt x="3327537" y="339534"/>
                </a:moveTo>
                <a:lnTo>
                  <a:pt x="3325486" y="335441"/>
                </a:lnTo>
                <a:lnTo>
                  <a:pt x="3325368" y="335251"/>
                </a:lnTo>
                <a:lnTo>
                  <a:pt x="3320457" y="331462"/>
                </a:lnTo>
                <a:lnTo>
                  <a:pt x="3315867" y="330200"/>
                </a:lnTo>
                <a:lnTo>
                  <a:pt x="3322271" y="330200"/>
                </a:lnTo>
                <a:lnTo>
                  <a:pt x="3323565" y="332740"/>
                </a:lnTo>
                <a:lnTo>
                  <a:pt x="3325922" y="332740"/>
                </a:lnTo>
                <a:lnTo>
                  <a:pt x="3328587" y="334010"/>
                </a:lnTo>
                <a:lnTo>
                  <a:pt x="3340052" y="334010"/>
                </a:lnTo>
                <a:lnTo>
                  <a:pt x="3339155" y="335251"/>
                </a:lnTo>
                <a:lnTo>
                  <a:pt x="3338914" y="336550"/>
                </a:lnTo>
                <a:lnTo>
                  <a:pt x="3331953" y="336550"/>
                </a:lnTo>
                <a:lnTo>
                  <a:pt x="3327537" y="339534"/>
                </a:lnTo>
                <a:close/>
              </a:path>
              <a:path w="4096384" h="836930">
                <a:moveTo>
                  <a:pt x="3397995" y="331470"/>
                </a:moveTo>
                <a:lnTo>
                  <a:pt x="3396155" y="330200"/>
                </a:lnTo>
                <a:lnTo>
                  <a:pt x="3396980" y="330200"/>
                </a:lnTo>
                <a:lnTo>
                  <a:pt x="3397995" y="331470"/>
                </a:lnTo>
                <a:close/>
              </a:path>
              <a:path w="4096384" h="836930">
                <a:moveTo>
                  <a:pt x="3424951" y="342900"/>
                </a:moveTo>
                <a:lnTo>
                  <a:pt x="3408216" y="342900"/>
                </a:lnTo>
                <a:lnTo>
                  <a:pt x="3408687" y="340241"/>
                </a:lnTo>
                <a:lnTo>
                  <a:pt x="3408810" y="338754"/>
                </a:lnTo>
                <a:lnTo>
                  <a:pt x="3407376" y="332740"/>
                </a:lnTo>
                <a:lnTo>
                  <a:pt x="3402492" y="331470"/>
                </a:lnTo>
                <a:lnTo>
                  <a:pt x="3397995" y="331470"/>
                </a:lnTo>
                <a:lnTo>
                  <a:pt x="3396980" y="330200"/>
                </a:lnTo>
                <a:lnTo>
                  <a:pt x="3411064" y="330200"/>
                </a:lnTo>
                <a:lnTo>
                  <a:pt x="3412073" y="332740"/>
                </a:lnTo>
                <a:lnTo>
                  <a:pt x="3413238" y="334010"/>
                </a:lnTo>
                <a:lnTo>
                  <a:pt x="3416270" y="335280"/>
                </a:lnTo>
                <a:lnTo>
                  <a:pt x="3414587" y="335280"/>
                </a:lnTo>
                <a:lnTo>
                  <a:pt x="3418103" y="341630"/>
                </a:lnTo>
                <a:lnTo>
                  <a:pt x="3425762" y="341630"/>
                </a:lnTo>
                <a:lnTo>
                  <a:pt x="3424951" y="342900"/>
                </a:lnTo>
                <a:close/>
              </a:path>
              <a:path w="4096384" h="836930">
                <a:moveTo>
                  <a:pt x="3455151" y="332740"/>
                </a:moveTo>
                <a:lnTo>
                  <a:pt x="3452460" y="332740"/>
                </a:lnTo>
                <a:lnTo>
                  <a:pt x="3452131" y="331462"/>
                </a:lnTo>
                <a:lnTo>
                  <a:pt x="3453986" y="330200"/>
                </a:lnTo>
                <a:lnTo>
                  <a:pt x="3456651" y="330200"/>
                </a:lnTo>
                <a:lnTo>
                  <a:pt x="3456991" y="331470"/>
                </a:lnTo>
                <a:lnTo>
                  <a:pt x="3456651" y="331470"/>
                </a:lnTo>
                <a:lnTo>
                  <a:pt x="3456542" y="331780"/>
                </a:lnTo>
                <a:lnTo>
                  <a:pt x="3455151" y="332740"/>
                </a:lnTo>
                <a:close/>
              </a:path>
              <a:path w="4096384" h="836930">
                <a:moveTo>
                  <a:pt x="3477532" y="345440"/>
                </a:moveTo>
                <a:lnTo>
                  <a:pt x="3467887" y="345440"/>
                </a:lnTo>
                <a:lnTo>
                  <a:pt x="3469378" y="344314"/>
                </a:lnTo>
                <a:lnTo>
                  <a:pt x="3469479" y="343539"/>
                </a:lnTo>
                <a:lnTo>
                  <a:pt x="3469386" y="342900"/>
                </a:lnTo>
                <a:lnTo>
                  <a:pt x="3458000" y="342900"/>
                </a:lnTo>
                <a:lnTo>
                  <a:pt x="3461856" y="337820"/>
                </a:lnTo>
                <a:lnTo>
                  <a:pt x="3462681" y="337820"/>
                </a:lnTo>
                <a:lnTo>
                  <a:pt x="3456785" y="331611"/>
                </a:lnTo>
                <a:lnTo>
                  <a:pt x="3456991" y="331470"/>
                </a:lnTo>
                <a:lnTo>
                  <a:pt x="3456651" y="330200"/>
                </a:lnTo>
                <a:lnTo>
                  <a:pt x="3465530" y="330200"/>
                </a:lnTo>
                <a:lnTo>
                  <a:pt x="3464030" y="332740"/>
                </a:lnTo>
                <a:lnTo>
                  <a:pt x="3492690" y="332740"/>
                </a:lnTo>
                <a:lnTo>
                  <a:pt x="3492199" y="334010"/>
                </a:lnTo>
                <a:lnTo>
                  <a:pt x="3505647" y="334010"/>
                </a:lnTo>
                <a:lnTo>
                  <a:pt x="3506517" y="336550"/>
                </a:lnTo>
                <a:lnTo>
                  <a:pt x="3485828" y="336550"/>
                </a:lnTo>
                <a:lnTo>
                  <a:pt x="3485828" y="340360"/>
                </a:lnTo>
                <a:lnTo>
                  <a:pt x="3480131" y="340360"/>
                </a:lnTo>
                <a:lnTo>
                  <a:pt x="3476401" y="344044"/>
                </a:lnTo>
                <a:lnTo>
                  <a:pt x="3476512" y="344409"/>
                </a:lnTo>
                <a:lnTo>
                  <a:pt x="3477532" y="345440"/>
                </a:lnTo>
                <a:close/>
              </a:path>
              <a:path w="4096384" h="836930">
                <a:moveTo>
                  <a:pt x="3466047" y="332740"/>
                </a:moveTo>
                <a:lnTo>
                  <a:pt x="3464030" y="332740"/>
                </a:lnTo>
                <a:lnTo>
                  <a:pt x="3465530" y="330200"/>
                </a:lnTo>
                <a:lnTo>
                  <a:pt x="3466545" y="330200"/>
                </a:lnTo>
                <a:lnTo>
                  <a:pt x="3467887" y="331470"/>
                </a:lnTo>
                <a:lnTo>
                  <a:pt x="3467730" y="331470"/>
                </a:lnTo>
                <a:lnTo>
                  <a:pt x="3466047" y="332740"/>
                </a:lnTo>
                <a:close/>
              </a:path>
              <a:path w="4096384" h="836930">
                <a:moveTo>
                  <a:pt x="3480131" y="332740"/>
                </a:moveTo>
                <a:lnTo>
                  <a:pt x="3466047" y="332740"/>
                </a:lnTo>
                <a:lnTo>
                  <a:pt x="3467730" y="331470"/>
                </a:lnTo>
                <a:lnTo>
                  <a:pt x="3466545" y="330200"/>
                </a:lnTo>
                <a:lnTo>
                  <a:pt x="3475316" y="330200"/>
                </a:lnTo>
                <a:lnTo>
                  <a:pt x="3472909" y="331470"/>
                </a:lnTo>
                <a:lnTo>
                  <a:pt x="3480131" y="332740"/>
                </a:lnTo>
                <a:close/>
              </a:path>
              <a:path w="4096384" h="836930">
                <a:moveTo>
                  <a:pt x="3791064" y="334010"/>
                </a:moveTo>
                <a:lnTo>
                  <a:pt x="3788399" y="332740"/>
                </a:lnTo>
                <a:lnTo>
                  <a:pt x="3787699" y="331695"/>
                </a:lnTo>
                <a:lnTo>
                  <a:pt x="3787596" y="331379"/>
                </a:lnTo>
                <a:lnTo>
                  <a:pt x="3788222" y="330200"/>
                </a:lnTo>
                <a:lnTo>
                  <a:pt x="3790396" y="330200"/>
                </a:lnTo>
                <a:lnTo>
                  <a:pt x="3792244" y="331462"/>
                </a:lnTo>
                <a:lnTo>
                  <a:pt x="3791064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791064" y="334010"/>
                </a:lnTo>
                <a:lnTo>
                  <a:pt x="3792244" y="331462"/>
                </a:lnTo>
                <a:lnTo>
                  <a:pt x="3790396" y="330200"/>
                </a:lnTo>
                <a:lnTo>
                  <a:pt x="3800283" y="330200"/>
                </a:lnTo>
                <a:lnTo>
                  <a:pt x="3801078" y="332571"/>
                </a:lnTo>
                <a:lnTo>
                  <a:pt x="3801204" y="332846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801204" y="332846"/>
                </a:lnTo>
                <a:lnTo>
                  <a:pt x="3801078" y="332571"/>
                </a:lnTo>
                <a:lnTo>
                  <a:pt x="3800283" y="330200"/>
                </a:lnTo>
                <a:lnTo>
                  <a:pt x="3803308" y="330200"/>
                </a:lnTo>
                <a:lnTo>
                  <a:pt x="3804080" y="331379"/>
                </a:lnTo>
                <a:lnTo>
                  <a:pt x="3804203" y="331905"/>
                </a:lnTo>
                <a:lnTo>
                  <a:pt x="3804097" y="332861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30636" y="346710"/>
                </a:moveTo>
                <a:lnTo>
                  <a:pt x="3818401" y="346710"/>
                </a:lnTo>
                <a:lnTo>
                  <a:pt x="3822755" y="345440"/>
                </a:lnTo>
                <a:lnTo>
                  <a:pt x="3815710" y="340360"/>
                </a:lnTo>
                <a:lnTo>
                  <a:pt x="3781851" y="340360"/>
                </a:lnTo>
                <a:lnTo>
                  <a:pt x="3784128" y="337905"/>
                </a:lnTo>
                <a:lnTo>
                  <a:pt x="3784229" y="337750"/>
                </a:lnTo>
                <a:lnTo>
                  <a:pt x="3785374" y="334010"/>
                </a:lnTo>
                <a:lnTo>
                  <a:pt x="3801966" y="334010"/>
                </a:lnTo>
                <a:lnTo>
                  <a:pt x="3804097" y="332861"/>
                </a:lnTo>
                <a:lnTo>
                  <a:pt x="3804203" y="331905"/>
                </a:lnTo>
                <a:lnTo>
                  <a:pt x="3804080" y="331379"/>
                </a:lnTo>
                <a:lnTo>
                  <a:pt x="3803308" y="330200"/>
                </a:lnTo>
                <a:lnTo>
                  <a:pt x="3812616" y="330200"/>
                </a:lnTo>
                <a:lnTo>
                  <a:pt x="3817733" y="335280"/>
                </a:lnTo>
                <a:lnTo>
                  <a:pt x="3798109" y="335280"/>
                </a:lnTo>
                <a:lnTo>
                  <a:pt x="3796426" y="336550"/>
                </a:lnTo>
                <a:lnTo>
                  <a:pt x="3795324" y="337750"/>
                </a:lnTo>
                <a:lnTo>
                  <a:pt x="3795375" y="337905"/>
                </a:lnTo>
                <a:lnTo>
                  <a:pt x="3796944" y="339090"/>
                </a:lnTo>
                <a:lnTo>
                  <a:pt x="3883277" y="339090"/>
                </a:lnTo>
                <a:lnTo>
                  <a:pt x="3883277" y="341630"/>
                </a:lnTo>
                <a:lnTo>
                  <a:pt x="3825938" y="341630"/>
                </a:lnTo>
                <a:lnTo>
                  <a:pt x="3830636" y="346710"/>
                </a:lnTo>
                <a:close/>
              </a:path>
              <a:path w="4096384" h="836930">
                <a:moveTo>
                  <a:pt x="3896687" y="332740"/>
                </a:moveTo>
                <a:lnTo>
                  <a:pt x="3895830" y="332740"/>
                </a:lnTo>
                <a:lnTo>
                  <a:pt x="3895751" y="331379"/>
                </a:lnTo>
                <a:lnTo>
                  <a:pt x="3896687" y="330200"/>
                </a:lnTo>
                <a:lnTo>
                  <a:pt x="3897512" y="330200"/>
                </a:lnTo>
                <a:lnTo>
                  <a:pt x="3898187" y="331470"/>
                </a:lnTo>
                <a:lnTo>
                  <a:pt x="3896687" y="332740"/>
                </a:lnTo>
                <a:close/>
              </a:path>
              <a:path w="4096384" h="836930">
                <a:moveTo>
                  <a:pt x="3950066" y="332740"/>
                </a:moveTo>
                <a:lnTo>
                  <a:pt x="3896687" y="332740"/>
                </a:lnTo>
                <a:lnTo>
                  <a:pt x="3898019" y="331611"/>
                </a:lnTo>
                <a:lnTo>
                  <a:pt x="3898139" y="331379"/>
                </a:lnTo>
                <a:lnTo>
                  <a:pt x="3897512" y="330200"/>
                </a:lnTo>
                <a:lnTo>
                  <a:pt x="3949807" y="330200"/>
                </a:lnTo>
                <a:lnTo>
                  <a:pt x="3949494" y="331379"/>
                </a:lnTo>
                <a:lnTo>
                  <a:pt x="3949615" y="331780"/>
                </a:lnTo>
                <a:lnTo>
                  <a:pt x="3950066" y="332740"/>
                </a:lnTo>
                <a:close/>
              </a:path>
              <a:path w="4096384" h="836930">
                <a:moveTo>
                  <a:pt x="3964746" y="331470"/>
                </a:moveTo>
                <a:lnTo>
                  <a:pt x="3962723" y="331470"/>
                </a:lnTo>
                <a:lnTo>
                  <a:pt x="3965394" y="330200"/>
                </a:lnTo>
                <a:lnTo>
                  <a:pt x="3964746" y="331470"/>
                </a:lnTo>
                <a:close/>
              </a:path>
              <a:path w="4096384" h="836930">
                <a:moveTo>
                  <a:pt x="3990034" y="331470"/>
                </a:moveTo>
                <a:lnTo>
                  <a:pt x="3964746" y="331470"/>
                </a:lnTo>
                <a:lnTo>
                  <a:pt x="3965394" y="330200"/>
                </a:lnTo>
                <a:lnTo>
                  <a:pt x="3991566" y="330200"/>
                </a:lnTo>
                <a:lnTo>
                  <a:pt x="3990034" y="33147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90456" y="332861"/>
                </a:lnTo>
                <a:lnTo>
                  <a:pt x="3990329" y="332571"/>
                </a:lnTo>
                <a:lnTo>
                  <a:pt x="3990239" y="332233"/>
                </a:lnTo>
                <a:lnTo>
                  <a:pt x="3990143" y="331379"/>
                </a:lnTo>
                <a:lnTo>
                  <a:pt x="3991566" y="330200"/>
                </a:lnTo>
                <a:lnTo>
                  <a:pt x="3992391" y="331470"/>
                </a:lnTo>
                <a:lnTo>
                  <a:pt x="3992976" y="332571"/>
                </a:lnTo>
                <a:lnTo>
                  <a:pt x="3992889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12216" y="334010"/>
                </a:moveTo>
                <a:lnTo>
                  <a:pt x="3991226" y="334010"/>
                </a:lnTo>
                <a:lnTo>
                  <a:pt x="3992889" y="332861"/>
                </a:lnTo>
                <a:lnTo>
                  <a:pt x="3992976" y="332571"/>
                </a:lnTo>
                <a:lnTo>
                  <a:pt x="3992332" y="331379"/>
                </a:lnTo>
                <a:lnTo>
                  <a:pt x="3991566" y="330200"/>
                </a:lnTo>
                <a:lnTo>
                  <a:pt x="4003444" y="330200"/>
                </a:lnTo>
                <a:lnTo>
                  <a:pt x="4004793" y="332740"/>
                </a:lnTo>
                <a:lnTo>
                  <a:pt x="4013855" y="332740"/>
                </a:lnTo>
                <a:lnTo>
                  <a:pt x="4012216" y="334010"/>
                </a:lnTo>
                <a:close/>
              </a:path>
              <a:path w="4096384" h="836930">
                <a:moveTo>
                  <a:pt x="2482072" y="335280"/>
                </a:moveTo>
                <a:lnTo>
                  <a:pt x="2479400" y="332740"/>
                </a:lnTo>
                <a:lnTo>
                  <a:pt x="2477384" y="331470"/>
                </a:lnTo>
                <a:lnTo>
                  <a:pt x="2478374" y="330284"/>
                </a:lnTo>
                <a:lnTo>
                  <a:pt x="2481240" y="332740"/>
                </a:lnTo>
                <a:lnTo>
                  <a:pt x="2483416" y="332740"/>
                </a:lnTo>
                <a:lnTo>
                  <a:pt x="2482072" y="335280"/>
                </a:lnTo>
                <a:close/>
              </a:path>
              <a:path w="4096384" h="836930">
                <a:moveTo>
                  <a:pt x="1594383" y="344799"/>
                </a:moveTo>
                <a:lnTo>
                  <a:pt x="1595159" y="337905"/>
                </a:lnTo>
                <a:lnTo>
                  <a:pt x="1595273" y="337653"/>
                </a:lnTo>
                <a:lnTo>
                  <a:pt x="1594395" y="335441"/>
                </a:lnTo>
                <a:lnTo>
                  <a:pt x="1592800" y="330303"/>
                </a:lnTo>
                <a:lnTo>
                  <a:pt x="1594835" y="332740"/>
                </a:lnTo>
                <a:lnTo>
                  <a:pt x="1599949" y="332740"/>
                </a:lnTo>
                <a:lnTo>
                  <a:pt x="1600515" y="333426"/>
                </a:lnTo>
                <a:lnTo>
                  <a:pt x="1601959" y="336550"/>
                </a:lnTo>
                <a:lnTo>
                  <a:pt x="1602044" y="337820"/>
                </a:lnTo>
                <a:lnTo>
                  <a:pt x="1602546" y="337820"/>
                </a:lnTo>
                <a:lnTo>
                  <a:pt x="1603133" y="339090"/>
                </a:lnTo>
                <a:lnTo>
                  <a:pt x="1599530" y="339090"/>
                </a:lnTo>
                <a:lnTo>
                  <a:pt x="1597448" y="341702"/>
                </a:lnTo>
                <a:lnTo>
                  <a:pt x="1594383" y="344799"/>
                </a:lnTo>
                <a:close/>
              </a:path>
              <a:path w="4096384" h="836930">
                <a:moveTo>
                  <a:pt x="1599949" y="332740"/>
                </a:moveTo>
                <a:lnTo>
                  <a:pt x="1594835" y="332740"/>
                </a:lnTo>
                <a:lnTo>
                  <a:pt x="1597982" y="330355"/>
                </a:lnTo>
                <a:lnTo>
                  <a:pt x="1599949" y="332740"/>
                </a:lnTo>
                <a:close/>
              </a:path>
              <a:path w="4096384" h="836930">
                <a:moveTo>
                  <a:pt x="1280413" y="335280"/>
                </a:moveTo>
                <a:lnTo>
                  <a:pt x="1278363" y="335280"/>
                </a:lnTo>
                <a:lnTo>
                  <a:pt x="1279896" y="330395"/>
                </a:lnTo>
                <a:lnTo>
                  <a:pt x="1280413" y="33528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9588" y="332233"/>
                </a:lnTo>
                <a:lnTo>
                  <a:pt x="3209480" y="331952"/>
                </a:lnTo>
                <a:lnTo>
                  <a:pt x="3210595" y="33040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2720090" y="331780"/>
                </a:moveTo>
                <a:lnTo>
                  <a:pt x="2719432" y="331470"/>
                </a:lnTo>
                <a:lnTo>
                  <a:pt x="2720326" y="330536"/>
                </a:lnTo>
                <a:lnTo>
                  <a:pt x="2720090" y="331780"/>
                </a:lnTo>
                <a:close/>
              </a:path>
              <a:path w="4096384" h="836930">
                <a:moveTo>
                  <a:pt x="3118715" y="334010"/>
                </a:moveTo>
                <a:lnTo>
                  <a:pt x="3115873" y="334010"/>
                </a:lnTo>
                <a:lnTo>
                  <a:pt x="3115413" y="333143"/>
                </a:lnTo>
                <a:lnTo>
                  <a:pt x="3115300" y="332571"/>
                </a:lnTo>
                <a:lnTo>
                  <a:pt x="3115672" y="331952"/>
                </a:lnTo>
                <a:lnTo>
                  <a:pt x="3119218" y="330537"/>
                </a:lnTo>
                <a:lnTo>
                  <a:pt x="3121747" y="332740"/>
                </a:lnTo>
                <a:lnTo>
                  <a:pt x="3118715" y="334010"/>
                </a:lnTo>
                <a:close/>
              </a:path>
              <a:path w="4096384" h="836930">
                <a:moveTo>
                  <a:pt x="3223821" y="331470"/>
                </a:moveTo>
                <a:lnTo>
                  <a:pt x="3222322" y="331470"/>
                </a:lnTo>
                <a:lnTo>
                  <a:pt x="3223166" y="330755"/>
                </a:lnTo>
                <a:lnTo>
                  <a:pt x="3223821" y="331470"/>
                </a:lnTo>
                <a:close/>
              </a:path>
              <a:path w="4096384" h="836930">
                <a:moveTo>
                  <a:pt x="1517485" y="337820"/>
                </a:moveTo>
                <a:lnTo>
                  <a:pt x="1514715" y="337820"/>
                </a:lnTo>
                <a:lnTo>
                  <a:pt x="1514715" y="332740"/>
                </a:lnTo>
                <a:lnTo>
                  <a:pt x="1515560" y="332740"/>
                </a:lnTo>
                <a:lnTo>
                  <a:pt x="1516980" y="330946"/>
                </a:lnTo>
                <a:lnTo>
                  <a:pt x="1517066" y="331470"/>
                </a:lnTo>
                <a:lnTo>
                  <a:pt x="1523970" y="331470"/>
                </a:lnTo>
                <a:lnTo>
                  <a:pt x="1515442" y="336519"/>
                </a:lnTo>
                <a:lnTo>
                  <a:pt x="1517485" y="337820"/>
                </a:lnTo>
                <a:close/>
              </a:path>
              <a:path w="4096384" h="836930">
                <a:moveTo>
                  <a:pt x="1730581" y="331695"/>
                </a:moveTo>
                <a:lnTo>
                  <a:pt x="1730282" y="331462"/>
                </a:lnTo>
                <a:lnTo>
                  <a:pt x="1730483" y="331079"/>
                </a:lnTo>
                <a:lnTo>
                  <a:pt x="1730581" y="331695"/>
                </a:lnTo>
                <a:close/>
              </a:path>
              <a:path w="4096384" h="836930">
                <a:moveTo>
                  <a:pt x="3583882" y="331470"/>
                </a:moveTo>
                <a:lnTo>
                  <a:pt x="3583555" y="331470"/>
                </a:lnTo>
                <a:lnTo>
                  <a:pt x="3583555" y="331221"/>
                </a:lnTo>
                <a:lnTo>
                  <a:pt x="3583882" y="331470"/>
                </a:lnTo>
                <a:close/>
              </a:path>
              <a:path w="4096384" h="836930">
                <a:moveTo>
                  <a:pt x="1329830" y="331470"/>
                </a:moveTo>
                <a:lnTo>
                  <a:pt x="1329659" y="331470"/>
                </a:lnTo>
                <a:lnTo>
                  <a:pt x="1329830" y="331470"/>
                </a:lnTo>
                <a:close/>
              </a:path>
              <a:path w="4096384" h="836930">
                <a:moveTo>
                  <a:pt x="97639" y="339090"/>
                </a:moveTo>
                <a:lnTo>
                  <a:pt x="97517" y="337820"/>
                </a:lnTo>
                <a:lnTo>
                  <a:pt x="97391" y="335082"/>
                </a:lnTo>
                <a:lnTo>
                  <a:pt x="99546" y="331470"/>
                </a:lnTo>
                <a:lnTo>
                  <a:pt x="102634" y="332740"/>
                </a:lnTo>
                <a:lnTo>
                  <a:pt x="103308" y="334010"/>
                </a:lnTo>
                <a:lnTo>
                  <a:pt x="104209" y="336294"/>
                </a:lnTo>
                <a:lnTo>
                  <a:pt x="104229" y="336606"/>
                </a:lnTo>
                <a:lnTo>
                  <a:pt x="102470" y="337820"/>
                </a:lnTo>
                <a:lnTo>
                  <a:pt x="97639" y="339090"/>
                </a:lnTo>
                <a:close/>
              </a:path>
              <a:path w="4096384" h="836930">
                <a:moveTo>
                  <a:pt x="367823" y="345440"/>
                </a:moveTo>
                <a:lnTo>
                  <a:pt x="378718" y="336550"/>
                </a:lnTo>
                <a:lnTo>
                  <a:pt x="379556" y="334010"/>
                </a:lnTo>
                <a:lnTo>
                  <a:pt x="380728" y="332740"/>
                </a:lnTo>
                <a:lnTo>
                  <a:pt x="384415" y="331470"/>
                </a:lnTo>
                <a:lnTo>
                  <a:pt x="386759" y="332740"/>
                </a:lnTo>
                <a:lnTo>
                  <a:pt x="384940" y="335251"/>
                </a:lnTo>
                <a:lnTo>
                  <a:pt x="381567" y="341630"/>
                </a:lnTo>
                <a:lnTo>
                  <a:pt x="377873" y="342901"/>
                </a:lnTo>
                <a:lnTo>
                  <a:pt x="367823" y="345440"/>
                </a:lnTo>
                <a:close/>
              </a:path>
              <a:path w="4096384" h="836930">
                <a:moveTo>
                  <a:pt x="386759" y="332740"/>
                </a:moveTo>
                <a:lnTo>
                  <a:pt x="384415" y="331470"/>
                </a:lnTo>
                <a:lnTo>
                  <a:pt x="386525" y="331470"/>
                </a:lnTo>
                <a:lnTo>
                  <a:pt x="386759" y="332740"/>
                </a:lnTo>
                <a:close/>
              </a:path>
              <a:path w="4096384" h="836930">
                <a:moveTo>
                  <a:pt x="652112" y="337820"/>
                </a:moveTo>
                <a:lnTo>
                  <a:pt x="649597" y="337820"/>
                </a:lnTo>
                <a:lnTo>
                  <a:pt x="647928" y="331470"/>
                </a:lnTo>
                <a:lnTo>
                  <a:pt x="652452" y="331470"/>
                </a:lnTo>
                <a:lnTo>
                  <a:pt x="655037" y="333921"/>
                </a:lnTo>
                <a:lnTo>
                  <a:pt x="654938" y="335305"/>
                </a:lnTo>
                <a:lnTo>
                  <a:pt x="652112" y="337820"/>
                </a:lnTo>
                <a:close/>
              </a:path>
              <a:path w="4096384" h="836930">
                <a:moveTo>
                  <a:pt x="788731" y="332740"/>
                </a:moveTo>
                <a:lnTo>
                  <a:pt x="781858" y="332740"/>
                </a:lnTo>
                <a:lnTo>
                  <a:pt x="781832" y="332544"/>
                </a:lnTo>
                <a:lnTo>
                  <a:pt x="789067" y="331470"/>
                </a:lnTo>
                <a:lnTo>
                  <a:pt x="788731" y="332740"/>
                </a:lnTo>
                <a:close/>
              </a:path>
              <a:path w="4096384" h="836930">
                <a:moveTo>
                  <a:pt x="881929" y="339090"/>
                </a:moveTo>
                <a:lnTo>
                  <a:pt x="879919" y="339090"/>
                </a:lnTo>
                <a:lnTo>
                  <a:pt x="876260" y="337885"/>
                </a:lnTo>
                <a:lnTo>
                  <a:pt x="876139" y="337653"/>
                </a:lnTo>
                <a:lnTo>
                  <a:pt x="878910" y="331470"/>
                </a:lnTo>
                <a:lnTo>
                  <a:pt x="883908" y="335251"/>
                </a:lnTo>
                <a:lnTo>
                  <a:pt x="883750" y="335649"/>
                </a:lnTo>
                <a:lnTo>
                  <a:pt x="881929" y="339090"/>
                </a:lnTo>
                <a:close/>
              </a:path>
              <a:path w="4096384" h="836930">
                <a:moveTo>
                  <a:pt x="888634" y="339090"/>
                </a:moveTo>
                <a:lnTo>
                  <a:pt x="881929" y="339090"/>
                </a:lnTo>
                <a:lnTo>
                  <a:pt x="883783" y="335588"/>
                </a:lnTo>
                <a:lnTo>
                  <a:pt x="883908" y="335251"/>
                </a:lnTo>
                <a:lnTo>
                  <a:pt x="878910" y="331470"/>
                </a:lnTo>
                <a:lnTo>
                  <a:pt x="885404" y="331470"/>
                </a:lnTo>
                <a:lnTo>
                  <a:pt x="886556" y="332740"/>
                </a:lnTo>
                <a:lnTo>
                  <a:pt x="894082" y="332740"/>
                </a:lnTo>
                <a:lnTo>
                  <a:pt x="891652" y="334010"/>
                </a:lnTo>
                <a:lnTo>
                  <a:pt x="888634" y="33909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30853" y="331470"/>
                </a:lnTo>
                <a:lnTo>
                  <a:pt x="1137394" y="332740"/>
                </a:lnTo>
                <a:lnTo>
                  <a:pt x="1138643" y="333921"/>
                </a:lnTo>
                <a:lnTo>
                  <a:pt x="1138555" y="334686"/>
                </a:lnTo>
                <a:lnTo>
                  <a:pt x="1138449" y="335082"/>
                </a:lnTo>
                <a:lnTo>
                  <a:pt x="1138355" y="335305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63710" y="337820"/>
                </a:moveTo>
                <a:lnTo>
                  <a:pt x="1162204" y="337820"/>
                </a:lnTo>
                <a:lnTo>
                  <a:pt x="1159749" y="336294"/>
                </a:lnTo>
                <a:lnTo>
                  <a:pt x="1155833" y="334010"/>
                </a:lnTo>
                <a:lnTo>
                  <a:pt x="1166224" y="331470"/>
                </a:lnTo>
                <a:lnTo>
                  <a:pt x="1163710" y="337820"/>
                </a:lnTo>
                <a:close/>
              </a:path>
              <a:path w="4096384" h="836930">
                <a:moveTo>
                  <a:pt x="1271675" y="337820"/>
                </a:moveTo>
                <a:lnTo>
                  <a:pt x="1268308" y="335251"/>
                </a:lnTo>
                <a:lnTo>
                  <a:pt x="1266400" y="332740"/>
                </a:lnTo>
                <a:lnTo>
                  <a:pt x="1269484" y="331470"/>
                </a:lnTo>
                <a:lnTo>
                  <a:pt x="1270975" y="333143"/>
                </a:lnTo>
                <a:lnTo>
                  <a:pt x="1271658" y="334010"/>
                </a:lnTo>
                <a:lnTo>
                  <a:pt x="1272811" y="335251"/>
                </a:lnTo>
                <a:lnTo>
                  <a:pt x="1272668" y="335649"/>
                </a:lnTo>
                <a:lnTo>
                  <a:pt x="1271675" y="337820"/>
                </a:lnTo>
                <a:close/>
              </a:path>
              <a:path w="4096384" h="836930">
                <a:moveTo>
                  <a:pt x="2390522" y="337653"/>
                </a:moveTo>
                <a:lnTo>
                  <a:pt x="2391397" y="336550"/>
                </a:lnTo>
                <a:lnTo>
                  <a:pt x="2397700" y="331470"/>
                </a:lnTo>
                <a:lnTo>
                  <a:pt x="2402605" y="331470"/>
                </a:lnTo>
                <a:lnTo>
                  <a:pt x="2406599" y="332740"/>
                </a:lnTo>
                <a:lnTo>
                  <a:pt x="2404637" y="332740"/>
                </a:lnTo>
                <a:lnTo>
                  <a:pt x="2399608" y="335280"/>
                </a:lnTo>
                <a:lnTo>
                  <a:pt x="2390522" y="337653"/>
                </a:lnTo>
                <a:close/>
              </a:path>
              <a:path w="4096384" h="836930">
                <a:moveTo>
                  <a:pt x="2406599" y="332740"/>
                </a:moveTo>
                <a:lnTo>
                  <a:pt x="2402605" y="331470"/>
                </a:lnTo>
                <a:lnTo>
                  <a:pt x="2407492" y="331470"/>
                </a:lnTo>
                <a:lnTo>
                  <a:pt x="2406599" y="332740"/>
                </a:lnTo>
                <a:close/>
              </a:path>
              <a:path w="4096384" h="836930">
                <a:moveTo>
                  <a:pt x="2473186" y="342900"/>
                </a:moveTo>
                <a:lnTo>
                  <a:pt x="2473186" y="331470"/>
                </a:lnTo>
                <a:lnTo>
                  <a:pt x="2476709" y="335280"/>
                </a:lnTo>
                <a:lnTo>
                  <a:pt x="2479512" y="335280"/>
                </a:lnTo>
                <a:lnTo>
                  <a:pt x="2473186" y="342900"/>
                </a:lnTo>
                <a:close/>
              </a:path>
              <a:path w="4096384" h="836930">
                <a:moveTo>
                  <a:pt x="2477226" y="335280"/>
                </a:moveTo>
                <a:lnTo>
                  <a:pt x="2476709" y="335280"/>
                </a:lnTo>
                <a:lnTo>
                  <a:pt x="2473186" y="331470"/>
                </a:lnTo>
                <a:lnTo>
                  <a:pt x="2477384" y="331470"/>
                </a:lnTo>
                <a:lnTo>
                  <a:pt x="2479400" y="332740"/>
                </a:lnTo>
                <a:lnTo>
                  <a:pt x="2480736" y="334010"/>
                </a:lnTo>
                <a:lnTo>
                  <a:pt x="2480566" y="334010"/>
                </a:lnTo>
                <a:lnTo>
                  <a:pt x="2477226" y="335280"/>
                </a:lnTo>
                <a:close/>
              </a:path>
              <a:path w="4096384" h="836930">
                <a:moveTo>
                  <a:pt x="2947131" y="340241"/>
                </a:moveTo>
                <a:lnTo>
                  <a:pt x="2938165" y="336606"/>
                </a:lnTo>
                <a:lnTo>
                  <a:pt x="2943383" y="334010"/>
                </a:lnTo>
                <a:lnTo>
                  <a:pt x="2950762" y="331470"/>
                </a:lnTo>
                <a:lnTo>
                  <a:pt x="2947131" y="340241"/>
                </a:lnTo>
                <a:close/>
              </a:path>
              <a:path w="4096384" h="836930">
                <a:moveTo>
                  <a:pt x="2954619" y="340360"/>
                </a:moveTo>
                <a:lnTo>
                  <a:pt x="2947423" y="340360"/>
                </a:lnTo>
                <a:lnTo>
                  <a:pt x="2947131" y="340241"/>
                </a:lnTo>
                <a:lnTo>
                  <a:pt x="2950762" y="331470"/>
                </a:lnTo>
                <a:lnTo>
                  <a:pt x="2964172" y="331470"/>
                </a:lnTo>
                <a:lnTo>
                  <a:pt x="2965672" y="332740"/>
                </a:lnTo>
                <a:lnTo>
                  <a:pt x="2957127" y="332740"/>
                </a:lnTo>
                <a:lnTo>
                  <a:pt x="2954619" y="340360"/>
                </a:lnTo>
                <a:close/>
              </a:path>
              <a:path w="4096384" h="836930">
                <a:moveTo>
                  <a:pt x="3076809" y="334010"/>
                </a:moveTo>
                <a:lnTo>
                  <a:pt x="3073960" y="334010"/>
                </a:lnTo>
                <a:lnTo>
                  <a:pt x="3071295" y="332740"/>
                </a:lnTo>
                <a:lnTo>
                  <a:pt x="3071112" y="331470"/>
                </a:lnTo>
                <a:lnTo>
                  <a:pt x="3076266" y="332446"/>
                </a:lnTo>
                <a:lnTo>
                  <a:pt x="3076809" y="334010"/>
                </a:lnTo>
                <a:close/>
              </a:path>
              <a:path w="4096384" h="836930">
                <a:moveTo>
                  <a:pt x="3138723" y="333143"/>
                </a:moveTo>
                <a:lnTo>
                  <a:pt x="3138439" y="331905"/>
                </a:lnTo>
                <a:lnTo>
                  <a:pt x="3139347" y="331470"/>
                </a:lnTo>
                <a:lnTo>
                  <a:pt x="3138723" y="333143"/>
                </a:lnTo>
                <a:close/>
              </a:path>
              <a:path w="4096384" h="836930">
                <a:moveTo>
                  <a:pt x="3139504" y="336550"/>
                </a:moveTo>
                <a:lnTo>
                  <a:pt x="3138911" y="333965"/>
                </a:lnTo>
                <a:lnTo>
                  <a:pt x="3138788" y="332969"/>
                </a:lnTo>
                <a:lnTo>
                  <a:pt x="3139347" y="331470"/>
                </a:lnTo>
                <a:lnTo>
                  <a:pt x="3146107" y="331470"/>
                </a:lnTo>
                <a:lnTo>
                  <a:pt x="3146727" y="332740"/>
                </a:lnTo>
                <a:lnTo>
                  <a:pt x="3146052" y="332740"/>
                </a:lnTo>
                <a:lnTo>
                  <a:pt x="3145961" y="333143"/>
                </a:lnTo>
                <a:lnTo>
                  <a:pt x="3139504" y="336550"/>
                </a:lnTo>
                <a:close/>
              </a:path>
              <a:path w="4096384" h="836930">
                <a:moveTo>
                  <a:pt x="3408216" y="342900"/>
                </a:moveTo>
                <a:lnTo>
                  <a:pt x="3400837" y="334010"/>
                </a:lnTo>
                <a:lnTo>
                  <a:pt x="3398486" y="334010"/>
                </a:lnTo>
                <a:lnTo>
                  <a:pt x="3398206" y="331470"/>
                </a:lnTo>
                <a:lnTo>
                  <a:pt x="3402492" y="331470"/>
                </a:lnTo>
                <a:lnTo>
                  <a:pt x="3407376" y="332740"/>
                </a:lnTo>
                <a:lnTo>
                  <a:pt x="3408810" y="338754"/>
                </a:lnTo>
                <a:lnTo>
                  <a:pt x="3408687" y="340241"/>
                </a:lnTo>
                <a:lnTo>
                  <a:pt x="3408216" y="342900"/>
                </a:lnTo>
                <a:close/>
              </a:path>
              <a:path w="4096384" h="836930">
                <a:moveTo>
                  <a:pt x="3456785" y="331611"/>
                </a:moveTo>
                <a:lnTo>
                  <a:pt x="3456651" y="331470"/>
                </a:lnTo>
                <a:lnTo>
                  <a:pt x="3456991" y="331470"/>
                </a:lnTo>
                <a:lnTo>
                  <a:pt x="3456785" y="331611"/>
                </a:lnTo>
                <a:close/>
              </a:path>
              <a:path w="4096384" h="836930">
                <a:moveTo>
                  <a:pt x="3880246" y="334010"/>
                </a:moveTo>
                <a:lnTo>
                  <a:pt x="3833985" y="334010"/>
                </a:lnTo>
                <a:lnTo>
                  <a:pt x="3832820" y="331470"/>
                </a:lnTo>
                <a:lnTo>
                  <a:pt x="3842713" y="331470"/>
                </a:lnTo>
                <a:lnTo>
                  <a:pt x="3844704" y="332740"/>
                </a:lnTo>
                <a:lnTo>
                  <a:pt x="3880476" y="332740"/>
                </a:lnTo>
                <a:lnTo>
                  <a:pt x="3880246" y="334010"/>
                </a:lnTo>
                <a:close/>
              </a:path>
              <a:path w="4096384" h="836930">
                <a:moveTo>
                  <a:pt x="3458000" y="342900"/>
                </a:moveTo>
                <a:lnTo>
                  <a:pt x="3457337" y="337905"/>
                </a:lnTo>
                <a:lnTo>
                  <a:pt x="3456911" y="333921"/>
                </a:lnTo>
                <a:lnTo>
                  <a:pt x="3456785" y="331611"/>
                </a:lnTo>
                <a:lnTo>
                  <a:pt x="3462681" y="337820"/>
                </a:lnTo>
                <a:lnTo>
                  <a:pt x="3461856" y="337820"/>
                </a:lnTo>
                <a:lnTo>
                  <a:pt x="3458000" y="342900"/>
                </a:lnTo>
                <a:close/>
              </a:path>
              <a:path w="4096384" h="836930">
                <a:moveTo>
                  <a:pt x="3456786" y="332740"/>
                </a:moveTo>
                <a:lnTo>
                  <a:pt x="3455151" y="332740"/>
                </a:lnTo>
                <a:lnTo>
                  <a:pt x="3456674" y="331688"/>
                </a:lnTo>
                <a:lnTo>
                  <a:pt x="3456786" y="332740"/>
                </a:lnTo>
                <a:close/>
              </a:path>
              <a:path w="4096384" h="836930">
                <a:moveTo>
                  <a:pt x="1731450" y="337820"/>
                </a:moveTo>
                <a:lnTo>
                  <a:pt x="1730108" y="337820"/>
                </a:lnTo>
                <a:lnTo>
                  <a:pt x="1730040" y="336294"/>
                </a:lnTo>
                <a:lnTo>
                  <a:pt x="1729816" y="335441"/>
                </a:lnTo>
                <a:lnTo>
                  <a:pt x="1729269" y="334010"/>
                </a:lnTo>
                <a:lnTo>
                  <a:pt x="1730946" y="334010"/>
                </a:lnTo>
                <a:lnTo>
                  <a:pt x="1730581" y="331695"/>
                </a:lnTo>
                <a:lnTo>
                  <a:pt x="1737096" y="336550"/>
                </a:lnTo>
                <a:lnTo>
                  <a:pt x="1731450" y="336550"/>
                </a:lnTo>
                <a:lnTo>
                  <a:pt x="1731450" y="337820"/>
                </a:lnTo>
                <a:close/>
              </a:path>
              <a:path w="4096384" h="836930">
                <a:moveTo>
                  <a:pt x="2733043" y="342900"/>
                </a:moveTo>
                <a:lnTo>
                  <a:pt x="2711071" y="342900"/>
                </a:lnTo>
                <a:lnTo>
                  <a:pt x="2720958" y="337820"/>
                </a:lnTo>
                <a:lnTo>
                  <a:pt x="2718941" y="337820"/>
                </a:lnTo>
                <a:lnTo>
                  <a:pt x="2720090" y="331780"/>
                </a:lnTo>
                <a:lnTo>
                  <a:pt x="2722123" y="332740"/>
                </a:lnTo>
                <a:lnTo>
                  <a:pt x="2723963" y="334010"/>
                </a:lnTo>
                <a:lnTo>
                  <a:pt x="2729653" y="334010"/>
                </a:lnTo>
                <a:lnTo>
                  <a:pt x="2727048" y="335251"/>
                </a:lnTo>
                <a:lnTo>
                  <a:pt x="2726938" y="335649"/>
                </a:lnTo>
                <a:lnTo>
                  <a:pt x="2726471" y="339090"/>
                </a:lnTo>
                <a:lnTo>
                  <a:pt x="2729837" y="340360"/>
                </a:lnTo>
                <a:lnTo>
                  <a:pt x="2732168" y="341630"/>
                </a:lnTo>
                <a:lnTo>
                  <a:pt x="2733043" y="342900"/>
                </a:lnTo>
                <a:close/>
              </a:path>
              <a:path w="4096384" h="836930">
                <a:moveTo>
                  <a:pt x="3123587" y="348328"/>
                </a:moveTo>
                <a:lnTo>
                  <a:pt x="3123635" y="345259"/>
                </a:lnTo>
                <a:lnTo>
                  <a:pt x="3124149" y="343320"/>
                </a:lnTo>
                <a:lnTo>
                  <a:pt x="3124261" y="341630"/>
                </a:lnTo>
                <a:lnTo>
                  <a:pt x="3123355" y="340495"/>
                </a:lnTo>
                <a:lnTo>
                  <a:pt x="3123264" y="340343"/>
                </a:lnTo>
                <a:lnTo>
                  <a:pt x="3126107" y="337813"/>
                </a:lnTo>
                <a:lnTo>
                  <a:pt x="3138439" y="331905"/>
                </a:lnTo>
                <a:lnTo>
                  <a:pt x="3138683" y="332969"/>
                </a:lnTo>
                <a:lnTo>
                  <a:pt x="3138587" y="333508"/>
                </a:lnTo>
                <a:lnTo>
                  <a:pt x="3136506" y="339090"/>
                </a:lnTo>
                <a:lnTo>
                  <a:pt x="3136186" y="340280"/>
                </a:lnTo>
                <a:lnTo>
                  <a:pt x="3136083" y="340426"/>
                </a:lnTo>
                <a:lnTo>
                  <a:pt x="3126731" y="347980"/>
                </a:lnTo>
                <a:lnTo>
                  <a:pt x="3124078" y="347980"/>
                </a:lnTo>
                <a:lnTo>
                  <a:pt x="3123587" y="348328"/>
                </a:lnTo>
                <a:close/>
              </a:path>
              <a:path w="4096384" h="836930">
                <a:moveTo>
                  <a:pt x="3115873" y="334010"/>
                </a:moveTo>
                <a:lnTo>
                  <a:pt x="3110334" y="334010"/>
                </a:lnTo>
                <a:lnTo>
                  <a:pt x="3114189" y="332544"/>
                </a:lnTo>
                <a:lnTo>
                  <a:pt x="3115672" y="331952"/>
                </a:lnTo>
                <a:lnTo>
                  <a:pt x="3115300" y="332571"/>
                </a:lnTo>
                <a:lnTo>
                  <a:pt x="3115413" y="333143"/>
                </a:lnTo>
                <a:lnTo>
                  <a:pt x="3115873" y="33401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8912" y="332740"/>
                </a:lnTo>
                <a:lnTo>
                  <a:pt x="3209360" y="33211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1713947" y="337820"/>
                </a:moveTo>
                <a:lnTo>
                  <a:pt x="1713011" y="337820"/>
                </a:lnTo>
                <a:lnTo>
                  <a:pt x="1711891" y="336606"/>
                </a:lnTo>
                <a:lnTo>
                  <a:pt x="1711772" y="336294"/>
                </a:lnTo>
                <a:lnTo>
                  <a:pt x="1711602" y="335649"/>
                </a:lnTo>
                <a:lnTo>
                  <a:pt x="1711603" y="335082"/>
                </a:lnTo>
                <a:lnTo>
                  <a:pt x="1713013" y="332233"/>
                </a:lnTo>
                <a:lnTo>
                  <a:pt x="1714353" y="335280"/>
                </a:lnTo>
                <a:lnTo>
                  <a:pt x="1714524" y="335280"/>
                </a:lnTo>
                <a:lnTo>
                  <a:pt x="1713947" y="337820"/>
                </a:lnTo>
                <a:close/>
              </a:path>
              <a:path w="4096384" h="836930">
                <a:moveTo>
                  <a:pt x="3080174" y="334010"/>
                </a:moveTo>
                <a:lnTo>
                  <a:pt x="3076809" y="334010"/>
                </a:lnTo>
                <a:lnTo>
                  <a:pt x="3076266" y="332446"/>
                </a:lnTo>
                <a:lnTo>
                  <a:pt x="3077817" y="332740"/>
                </a:lnTo>
                <a:lnTo>
                  <a:pt x="3080870" y="333508"/>
                </a:lnTo>
                <a:lnTo>
                  <a:pt x="3080174" y="334010"/>
                </a:lnTo>
                <a:close/>
              </a:path>
              <a:path w="4096384" h="836930">
                <a:moveTo>
                  <a:pt x="781858" y="332740"/>
                </a:moveTo>
                <a:lnTo>
                  <a:pt x="781650" y="332571"/>
                </a:lnTo>
                <a:lnTo>
                  <a:pt x="781832" y="332544"/>
                </a:lnTo>
                <a:lnTo>
                  <a:pt x="781858" y="332740"/>
                </a:lnTo>
                <a:close/>
              </a:path>
              <a:path w="4096384" h="836930">
                <a:moveTo>
                  <a:pt x="785374" y="337820"/>
                </a:moveTo>
                <a:lnTo>
                  <a:pt x="783509" y="336519"/>
                </a:lnTo>
                <a:lnTo>
                  <a:pt x="780515" y="332740"/>
                </a:lnTo>
                <a:lnTo>
                  <a:pt x="781650" y="332571"/>
                </a:lnTo>
                <a:lnTo>
                  <a:pt x="781858" y="332740"/>
                </a:lnTo>
                <a:lnTo>
                  <a:pt x="788731" y="332740"/>
                </a:lnTo>
                <a:lnTo>
                  <a:pt x="788111" y="335082"/>
                </a:lnTo>
                <a:lnTo>
                  <a:pt x="788035" y="335305"/>
                </a:lnTo>
                <a:lnTo>
                  <a:pt x="786820" y="336606"/>
                </a:lnTo>
                <a:lnTo>
                  <a:pt x="785374" y="337820"/>
                </a:lnTo>
                <a:close/>
              </a:path>
              <a:path w="4096384" h="836930">
                <a:moveTo>
                  <a:pt x="6986" y="337820"/>
                </a:moveTo>
                <a:lnTo>
                  <a:pt x="4481" y="337820"/>
                </a:lnTo>
                <a:lnTo>
                  <a:pt x="2399" y="332740"/>
                </a:lnTo>
                <a:lnTo>
                  <a:pt x="5915" y="332740"/>
                </a:lnTo>
                <a:lnTo>
                  <a:pt x="8001" y="333965"/>
                </a:lnTo>
                <a:lnTo>
                  <a:pt x="7883" y="334686"/>
                </a:lnTo>
                <a:lnTo>
                  <a:pt x="6986" y="337820"/>
                </a:lnTo>
                <a:close/>
              </a:path>
              <a:path w="4096384" h="836930">
                <a:moveTo>
                  <a:pt x="19744" y="337820"/>
                </a:moveTo>
                <a:lnTo>
                  <a:pt x="6986" y="337820"/>
                </a:lnTo>
                <a:lnTo>
                  <a:pt x="7883" y="334686"/>
                </a:lnTo>
                <a:lnTo>
                  <a:pt x="8001" y="333965"/>
                </a:lnTo>
                <a:lnTo>
                  <a:pt x="5915" y="332740"/>
                </a:lnTo>
                <a:lnTo>
                  <a:pt x="32527" y="332740"/>
                </a:lnTo>
                <a:lnTo>
                  <a:pt x="32143" y="334010"/>
                </a:lnTo>
                <a:lnTo>
                  <a:pt x="17983" y="334010"/>
                </a:lnTo>
                <a:lnTo>
                  <a:pt x="18991" y="336550"/>
                </a:lnTo>
                <a:lnTo>
                  <a:pt x="19744" y="337820"/>
                </a:lnTo>
                <a:close/>
              </a:path>
              <a:path w="4096384" h="836930">
                <a:moveTo>
                  <a:pt x="45143" y="340360"/>
                </a:moveTo>
                <a:lnTo>
                  <a:pt x="41287" y="332740"/>
                </a:lnTo>
                <a:lnTo>
                  <a:pt x="48326" y="332740"/>
                </a:lnTo>
                <a:lnTo>
                  <a:pt x="49099" y="335082"/>
                </a:lnTo>
                <a:lnTo>
                  <a:pt x="48993" y="335649"/>
                </a:lnTo>
                <a:lnTo>
                  <a:pt x="48069" y="337653"/>
                </a:lnTo>
                <a:lnTo>
                  <a:pt x="47962" y="337846"/>
                </a:lnTo>
                <a:lnTo>
                  <a:pt x="45143" y="34036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45143" y="340360"/>
                </a:lnTo>
                <a:lnTo>
                  <a:pt x="47962" y="337846"/>
                </a:lnTo>
                <a:lnTo>
                  <a:pt x="48993" y="335649"/>
                </a:lnTo>
                <a:lnTo>
                  <a:pt x="49099" y="335082"/>
                </a:lnTo>
                <a:lnTo>
                  <a:pt x="48326" y="332740"/>
                </a:lnTo>
                <a:lnTo>
                  <a:pt x="57208" y="332740"/>
                </a:lnTo>
                <a:lnTo>
                  <a:pt x="55816" y="335082"/>
                </a:lnTo>
                <a:lnTo>
                  <a:pt x="55827" y="335441"/>
                </a:lnTo>
                <a:lnTo>
                  <a:pt x="56682" y="336519"/>
                </a:lnTo>
                <a:lnTo>
                  <a:pt x="57211" y="340360"/>
                </a:lnTo>
                <a:close/>
              </a:path>
              <a:path w="4096384" h="836930">
                <a:moveTo>
                  <a:pt x="78498" y="342900"/>
                </a:moveTo>
                <a:lnTo>
                  <a:pt x="66097" y="332740"/>
                </a:lnTo>
                <a:lnTo>
                  <a:pt x="76488" y="332740"/>
                </a:lnTo>
                <a:lnTo>
                  <a:pt x="82859" y="340360"/>
                </a:lnTo>
                <a:lnTo>
                  <a:pt x="79670" y="341630"/>
                </a:lnTo>
                <a:lnTo>
                  <a:pt x="78498" y="342900"/>
                </a:lnTo>
                <a:close/>
              </a:path>
              <a:path w="4096384" h="836930">
                <a:moveTo>
                  <a:pt x="93644" y="342900"/>
                </a:moveTo>
                <a:lnTo>
                  <a:pt x="78498" y="342900"/>
                </a:lnTo>
                <a:lnTo>
                  <a:pt x="79670" y="341630"/>
                </a:lnTo>
                <a:lnTo>
                  <a:pt x="82644" y="340445"/>
                </a:lnTo>
                <a:lnTo>
                  <a:pt x="82760" y="340241"/>
                </a:lnTo>
                <a:lnTo>
                  <a:pt x="76488" y="332740"/>
                </a:lnTo>
                <a:lnTo>
                  <a:pt x="86375" y="332740"/>
                </a:lnTo>
                <a:lnTo>
                  <a:pt x="80679" y="335280"/>
                </a:lnTo>
                <a:lnTo>
                  <a:pt x="88890" y="336550"/>
                </a:lnTo>
                <a:lnTo>
                  <a:pt x="97395" y="336550"/>
                </a:lnTo>
                <a:lnTo>
                  <a:pt x="97639" y="339090"/>
                </a:lnTo>
                <a:lnTo>
                  <a:pt x="91865" y="339090"/>
                </a:lnTo>
                <a:lnTo>
                  <a:pt x="92475" y="341630"/>
                </a:lnTo>
                <a:lnTo>
                  <a:pt x="93644" y="342900"/>
                </a:lnTo>
                <a:close/>
              </a:path>
              <a:path w="4096384" h="836930">
                <a:moveTo>
                  <a:pt x="89060" y="336550"/>
                </a:moveTo>
                <a:lnTo>
                  <a:pt x="88890" y="336550"/>
                </a:lnTo>
                <a:lnTo>
                  <a:pt x="80844" y="335305"/>
                </a:lnTo>
                <a:lnTo>
                  <a:pt x="86375" y="332740"/>
                </a:lnTo>
                <a:lnTo>
                  <a:pt x="91738" y="332740"/>
                </a:lnTo>
                <a:lnTo>
                  <a:pt x="88423" y="335251"/>
                </a:lnTo>
                <a:lnTo>
                  <a:pt x="88582" y="335649"/>
                </a:lnTo>
                <a:lnTo>
                  <a:pt x="89060" y="336550"/>
                </a:lnTo>
                <a:close/>
              </a:path>
              <a:path w="4096384" h="836930">
                <a:moveTo>
                  <a:pt x="97395" y="336550"/>
                </a:moveTo>
                <a:lnTo>
                  <a:pt x="89060" y="336550"/>
                </a:lnTo>
                <a:lnTo>
                  <a:pt x="88549" y="335588"/>
                </a:lnTo>
                <a:lnTo>
                  <a:pt x="88423" y="335251"/>
                </a:lnTo>
                <a:lnTo>
                  <a:pt x="91738" y="332740"/>
                </a:lnTo>
                <a:lnTo>
                  <a:pt x="98788" y="332740"/>
                </a:lnTo>
                <a:lnTo>
                  <a:pt x="97391" y="335082"/>
                </a:lnTo>
                <a:lnTo>
                  <a:pt x="97395" y="336550"/>
                </a:lnTo>
                <a:close/>
              </a:path>
              <a:path w="4096384" h="836930">
                <a:moveTo>
                  <a:pt x="119062" y="346710"/>
                </a:moveTo>
                <a:lnTo>
                  <a:pt x="116842" y="340694"/>
                </a:lnTo>
                <a:lnTo>
                  <a:pt x="116803" y="337653"/>
                </a:lnTo>
                <a:lnTo>
                  <a:pt x="117238" y="336829"/>
                </a:lnTo>
                <a:lnTo>
                  <a:pt x="117335" y="336294"/>
                </a:lnTo>
                <a:lnTo>
                  <a:pt x="116919" y="334195"/>
                </a:lnTo>
                <a:lnTo>
                  <a:pt x="116799" y="333965"/>
                </a:lnTo>
                <a:lnTo>
                  <a:pt x="116718" y="332740"/>
                </a:lnTo>
                <a:lnTo>
                  <a:pt x="121703" y="341630"/>
                </a:lnTo>
                <a:lnTo>
                  <a:pt x="120234" y="341630"/>
                </a:lnTo>
                <a:lnTo>
                  <a:pt x="119062" y="346710"/>
                </a:lnTo>
                <a:close/>
              </a:path>
              <a:path w="4096384" h="836930">
                <a:moveTo>
                  <a:pt x="131086" y="342900"/>
                </a:moveTo>
                <a:lnTo>
                  <a:pt x="122415" y="342900"/>
                </a:lnTo>
                <a:lnTo>
                  <a:pt x="122081" y="341630"/>
                </a:lnTo>
                <a:lnTo>
                  <a:pt x="121703" y="341630"/>
                </a:lnTo>
                <a:lnTo>
                  <a:pt x="116718" y="332740"/>
                </a:lnTo>
                <a:lnTo>
                  <a:pt x="118291" y="332740"/>
                </a:lnTo>
                <a:lnTo>
                  <a:pt x="118558" y="335280"/>
                </a:lnTo>
                <a:lnTo>
                  <a:pt x="147705" y="335280"/>
                </a:lnTo>
                <a:lnTo>
                  <a:pt x="148397" y="336550"/>
                </a:lnTo>
                <a:lnTo>
                  <a:pt x="154604" y="336550"/>
                </a:lnTo>
                <a:lnTo>
                  <a:pt x="154604" y="337820"/>
                </a:lnTo>
                <a:lnTo>
                  <a:pt x="283254" y="337820"/>
                </a:lnTo>
                <a:lnTo>
                  <a:pt x="281829" y="339090"/>
                </a:lnTo>
                <a:lnTo>
                  <a:pt x="134372" y="339090"/>
                </a:lnTo>
                <a:lnTo>
                  <a:pt x="131896" y="340343"/>
                </a:lnTo>
                <a:lnTo>
                  <a:pt x="131823" y="340495"/>
                </a:lnTo>
                <a:lnTo>
                  <a:pt x="131086" y="34290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274938" y="336519"/>
                </a:lnTo>
                <a:lnTo>
                  <a:pt x="274481" y="335649"/>
                </a:lnTo>
                <a:lnTo>
                  <a:pt x="274403" y="335082"/>
                </a:lnTo>
                <a:lnTo>
                  <a:pt x="275792" y="332740"/>
                </a:lnTo>
                <a:lnTo>
                  <a:pt x="276971" y="334010"/>
                </a:lnTo>
                <a:lnTo>
                  <a:pt x="277571" y="336294"/>
                </a:lnTo>
                <a:lnTo>
                  <a:pt x="277572" y="336606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398663" y="337820"/>
                </a:moveTo>
                <a:lnTo>
                  <a:pt x="395985" y="336550"/>
                </a:lnTo>
                <a:lnTo>
                  <a:pt x="394786" y="334280"/>
                </a:lnTo>
                <a:lnTo>
                  <a:pt x="394660" y="333965"/>
                </a:lnTo>
                <a:lnTo>
                  <a:pt x="395147" y="332740"/>
                </a:lnTo>
                <a:lnTo>
                  <a:pt x="397825" y="332740"/>
                </a:lnTo>
                <a:lnTo>
                  <a:pt x="399929" y="333965"/>
                </a:lnTo>
                <a:lnTo>
                  <a:pt x="399828" y="334514"/>
                </a:lnTo>
                <a:lnTo>
                  <a:pt x="398663" y="337820"/>
                </a:lnTo>
                <a:close/>
              </a:path>
              <a:path w="4096384" h="836930">
                <a:moveTo>
                  <a:pt x="537994" y="344170"/>
                </a:moveTo>
                <a:lnTo>
                  <a:pt x="510638" y="344170"/>
                </a:lnTo>
                <a:lnTo>
                  <a:pt x="511475" y="342901"/>
                </a:lnTo>
                <a:lnTo>
                  <a:pt x="511690" y="342102"/>
                </a:lnTo>
                <a:lnTo>
                  <a:pt x="511817" y="337820"/>
                </a:lnTo>
                <a:lnTo>
                  <a:pt x="398663" y="337820"/>
                </a:lnTo>
                <a:lnTo>
                  <a:pt x="399828" y="334514"/>
                </a:lnTo>
                <a:lnTo>
                  <a:pt x="399929" y="333965"/>
                </a:lnTo>
                <a:lnTo>
                  <a:pt x="397825" y="332740"/>
                </a:lnTo>
                <a:lnTo>
                  <a:pt x="519354" y="332740"/>
                </a:lnTo>
                <a:lnTo>
                  <a:pt x="513909" y="334010"/>
                </a:lnTo>
                <a:lnTo>
                  <a:pt x="448781" y="334010"/>
                </a:lnTo>
                <a:lnTo>
                  <a:pt x="446655" y="335251"/>
                </a:lnTo>
                <a:lnTo>
                  <a:pt x="446607" y="336550"/>
                </a:lnTo>
                <a:lnTo>
                  <a:pt x="512400" y="336550"/>
                </a:lnTo>
                <a:lnTo>
                  <a:pt x="516573" y="337905"/>
                </a:lnTo>
                <a:lnTo>
                  <a:pt x="519858" y="339090"/>
                </a:lnTo>
                <a:lnTo>
                  <a:pt x="538801" y="339090"/>
                </a:lnTo>
                <a:lnTo>
                  <a:pt x="537994" y="344170"/>
                </a:lnTo>
                <a:close/>
              </a:path>
              <a:path w="4096384" h="836930">
                <a:moveTo>
                  <a:pt x="519858" y="339090"/>
                </a:moveTo>
                <a:lnTo>
                  <a:pt x="516002" y="337712"/>
                </a:lnTo>
                <a:lnTo>
                  <a:pt x="508544" y="335305"/>
                </a:lnTo>
                <a:lnTo>
                  <a:pt x="519354" y="332740"/>
                </a:lnTo>
                <a:lnTo>
                  <a:pt x="518686" y="334010"/>
                </a:lnTo>
                <a:lnTo>
                  <a:pt x="518398" y="335082"/>
                </a:lnTo>
                <a:lnTo>
                  <a:pt x="518492" y="335649"/>
                </a:lnTo>
                <a:lnTo>
                  <a:pt x="519858" y="33909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79031" y="341630"/>
                </a:lnTo>
                <a:lnTo>
                  <a:pt x="577518" y="340360"/>
                </a:lnTo>
                <a:lnTo>
                  <a:pt x="572830" y="339090"/>
                </a:lnTo>
                <a:lnTo>
                  <a:pt x="519858" y="339090"/>
                </a:lnTo>
                <a:lnTo>
                  <a:pt x="518492" y="335649"/>
                </a:lnTo>
                <a:lnTo>
                  <a:pt x="518398" y="335082"/>
                </a:lnTo>
                <a:lnTo>
                  <a:pt x="518686" y="334010"/>
                </a:lnTo>
                <a:lnTo>
                  <a:pt x="519354" y="332740"/>
                </a:lnTo>
                <a:lnTo>
                  <a:pt x="606853" y="332740"/>
                </a:lnTo>
                <a:lnTo>
                  <a:pt x="607993" y="334010"/>
                </a:lnTo>
                <a:lnTo>
                  <a:pt x="595964" y="334010"/>
                </a:lnTo>
                <a:lnTo>
                  <a:pt x="595394" y="335082"/>
                </a:lnTo>
                <a:lnTo>
                  <a:pt x="595499" y="337343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612556" y="339090"/>
                </a:moveTo>
                <a:lnTo>
                  <a:pt x="606853" y="332740"/>
                </a:lnTo>
                <a:lnTo>
                  <a:pt x="614062" y="332740"/>
                </a:lnTo>
                <a:lnTo>
                  <a:pt x="614618" y="333787"/>
                </a:lnTo>
                <a:lnTo>
                  <a:pt x="614557" y="334686"/>
                </a:lnTo>
                <a:lnTo>
                  <a:pt x="614130" y="336294"/>
                </a:lnTo>
                <a:lnTo>
                  <a:pt x="614029" y="336606"/>
                </a:lnTo>
                <a:lnTo>
                  <a:pt x="612556" y="339090"/>
                </a:lnTo>
                <a:close/>
              </a:path>
              <a:path w="4096384" h="836930">
                <a:moveTo>
                  <a:pt x="656806" y="345440"/>
                </a:moveTo>
                <a:lnTo>
                  <a:pt x="657255" y="343179"/>
                </a:lnTo>
                <a:lnTo>
                  <a:pt x="657346" y="341443"/>
                </a:lnTo>
                <a:lnTo>
                  <a:pt x="655634" y="339090"/>
                </a:lnTo>
                <a:lnTo>
                  <a:pt x="612556" y="339090"/>
                </a:lnTo>
                <a:lnTo>
                  <a:pt x="614029" y="336606"/>
                </a:lnTo>
                <a:lnTo>
                  <a:pt x="614557" y="334686"/>
                </a:lnTo>
                <a:lnTo>
                  <a:pt x="614618" y="333787"/>
                </a:lnTo>
                <a:lnTo>
                  <a:pt x="614062" y="332740"/>
                </a:lnTo>
                <a:lnTo>
                  <a:pt x="637366" y="332740"/>
                </a:lnTo>
                <a:lnTo>
                  <a:pt x="636979" y="334686"/>
                </a:lnTo>
                <a:lnTo>
                  <a:pt x="637106" y="335649"/>
                </a:lnTo>
                <a:lnTo>
                  <a:pt x="638538" y="337820"/>
                </a:lnTo>
                <a:lnTo>
                  <a:pt x="661501" y="337820"/>
                </a:lnTo>
                <a:lnTo>
                  <a:pt x="664728" y="339443"/>
                </a:lnTo>
                <a:lnTo>
                  <a:pt x="656806" y="345440"/>
                </a:lnTo>
                <a:close/>
              </a:path>
              <a:path w="4096384" h="836930">
                <a:moveTo>
                  <a:pt x="638538" y="337820"/>
                </a:moveTo>
                <a:lnTo>
                  <a:pt x="637106" y="335649"/>
                </a:lnTo>
                <a:lnTo>
                  <a:pt x="636979" y="334686"/>
                </a:lnTo>
                <a:lnTo>
                  <a:pt x="637366" y="332740"/>
                </a:lnTo>
                <a:lnTo>
                  <a:pt x="640712" y="332740"/>
                </a:lnTo>
                <a:lnTo>
                  <a:pt x="642558" y="334010"/>
                </a:lnTo>
                <a:lnTo>
                  <a:pt x="638538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718508" y="336829"/>
                </a:lnTo>
                <a:lnTo>
                  <a:pt x="718392" y="336294"/>
                </a:lnTo>
                <a:lnTo>
                  <a:pt x="718729" y="335082"/>
                </a:lnTo>
                <a:lnTo>
                  <a:pt x="719502" y="332740"/>
                </a:lnTo>
                <a:lnTo>
                  <a:pt x="723352" y="336550"/>
                </a:lnTo>
                <a:lnTo>
                  <a:pt x="721008" y="336550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98926" y="351790"/>
                </a:moveTo>
                <a:lnTo>
                  <a:pt x="688989" y="351790"/>
                </a:lnTo>
                <a:lnTo>
                  <a:pt x="693194" y="350565"/>
                </a:lnTo>
                <a:lnTo>
                  <a:pt x="693244" y="350120"/>
                </a:lnTo>
                <a:lnTo>
                  <a:pt x="692676" y="347980"/>
                </a:lnTo>
                <a:lnTo>
                  <a:pt x="691170" y="346710"/>
                </a:lnTo>
                <a:lnTo>
                  <a:pt x="730398" y="346710"/>
                </a:lnTo>
                <a:lnTo>
                  <a:pt x="725035" y="336550"/>
                </a:lnTo>
                <a:lnTo>
                  <a:pt x="723352" y="336550"/>
                </a:lnTo>
                <a:lnTo>
                  <a:pt x="719502" y="332740"/>
                </a:lnTo>
                <a:lnTo>
                  <a:pt x="743553" y="332740"/>
                </a:lnTo>
                <a:lnTo>
                  <a:pt x="742629" y="334010"/>
                </a:lnTo>
                <a:lnTo>
                  <a:pt x="729480" y="334010"/>
                </a:lnTo>
                <a:lnTo>
                  <a:pt x="730058" y="337820"/>
                </a:lnTo>
                <a:lnTo>
                  <a:pt x="733279" y="342900"/>
                </a:lnTo>
                <a:lnTo>
                  <a:pt x="730058" y="342900"/>
                </a:lnTo>
                <a:lnTo>
                  <a:pt x="730504" y="346228"/>
                </a:lnTo>
                <a:lnTo>
                  <a:pt x="730414" y="346851"/>
                </a:lnTo>
                <a:lnTo>
                  <a:pt x="729185" y="347980"/>
                </a:lnTo>
                <a:lnTo>
                  <a:pt x="702570" y="347980"/>
                </a:lnTo>
                <a:lnTo>
                  <a:pt x="698926" y="351790"/>
                </a:lnTo>
                <a:close/>
              </a:path>
              <a:path w="4096384" h="836930">
                <a:moveTo>
                  <a:pt x="799792" y="337820"/>
                </a:moveTo>
                <a:lnTo>
                  <a:pt x="798784" y="337820"/>
                </a:lnTo>
                <a:lnTo>
                  <a:pt x="797788" y="335649"/>
                </a:lnTo>
                <a:lnTo>
                  <a:pt x="797709" y="335082"/>
                </a:lnTo>
                <a:lnTo>
                  <a:pt x="798784" y="332740"/>
                </a:lnTo>
                <a:lnTo>
                  <a:pt x="799792" y="332740"/>
                </a:lnTo>
                <a:lnTo>
                  <a:pt x="800879" y="335082"/>
                </a:lnTo>
                <a:lnTo>
                  <a:pt x="800799" y="335649"/>
                </a:lnTo>
                <a:lnTo>
                  <a:pt x="799792" y="337820"/>
                </a:lnTo>
                <a:close/>
              </a:path>
              <a:path w="4096384" h="836930">
                <a:moveTo>
                  <a:pt x="801995" y="337820"/>
                </a:moveTo>
                <a:lnTo>
                  <a:pt x="799792" y="337820"/>
                </a:lnTo>
                <a:lnTo>
                  <a:pt x="800799" y="335649"/>
                </a:lnTo>
                <a:lnTo>
                  <a:pt x="800879" y="335082"/>
                </a:lnTo>
                <a:lnTo>
                  <a:pt x="799792" y="332740"/>
                </a:lnTo>
                <a:lnTo>
                  <a:pt x="811362" y="332740"/>
                </a:lnTo>
                <a:lnTo>
                  <a:pt x="808842" y="334010"/>
                </a:lnTo>
                <a:lnTo>
                  <a:pt x="801305" y="334010"/>
                </a:lnTo>
                <a:lnTo>
                  <a:pt x="801995" y="337820"/>
                </a:lnTo>
                <a:close/>
              </a:path>
              <a:path w="4096384" h="836930">
                <a:moveTo>
                  <a:pt x="814211" y="336550"/>
                </a:moveTo>
                <a:lnTo>
                  <a:pt x="811696" y="336550"/>
                </a:lnTo>
                <a:lnTo>
                  <a:pt x="808899" y="335305"/>
                </a:lnTo>
                <a:lnTo>
                  <a:pt x="808930" y="333965"/>
                </a:lnTo>
                <a:lnTo>
                  <a:pt x="811362" y="332740"/>
                </a:lnTo>
                <a:lnTo>
                  <a:pt x="815049" y="332740"/>
                </a:lnTo>
                <a:lnTo>
                  <a:pt x="814211" y="336550"/>
                </a:lnTo>
                <a:close/>
              </a:path>
              <a:path w="4096384" h="836930">
                <a:moveTo>
                  <a:pt x="826783" y="336550"/>
                </a:moveTo>
                <a:lnTo>
                  <a:pt x="814211" y="336550"/>
                </a:lnTo>
                <a:lnTo>
                  <a:pt x="815049" y="332740"/>
                </a:lnTo>
                <a:lnTo>
                  <a:pt x="833535" y="332740"/>
                </a:lnTo>
                <a:lnTo>
                  <a:pt x="834429" y="334010"/>
                </a:lnTo>
                <a:lnTo>
                  <a:pt x="826783" y="334010"/>
                </a:lnTo>
                <a:lnTo>
                  <a:pt x="826783" y="336550"/>
                </a:lnTo>
                <a:close/>
              </a:path>
              <a:path w="4096384" h="836930">
                <a:moveTo>
                  <a:pt x="932891" y="336550"/>
                </a:moveTo>
                <a:lnTo>
                  <a:pt x="929872" y="336550"/>
                </a:lnTo>
                <a:lnTo>
                  <a:pt x="930206" y="332740"/>
                </a:lnTo>
                <a:lnTo>
                  <a:pt x="932557" y="332740"/>
                </a:lnTo>
                <a:lnTo>
                  <a:pt x="935569" y="334010"/>
                </a:lnTo>
                <a:lnTo>
                  <a:pt x="935660" y="334686"/>
                </a:lnTo>
                <a:lnTo>
                  <a:pt x="935682" y="335305"/>
                </a:lnTo>
                <a:lnTo>
                  <a:pt x="932891" y="336550"/>
                </a:lnTo>
                <a:close/>
              </a:path>
              <a:path w="4096384" h="836930">
                <a:moveTo>
                  <a:pt x="947054" y="336550"/>
                </a:moveTo>
                <a:lnTo>
                  <a:pt x="932891" y="336550"/>
                </a:lnTo>
                <a:lnTo>
                  <a:pt x="935682" y="335305"/>
                </a:lnTo>
                <a:lnTo>
                  <a:pt x="935660" y="334686"/>
                </a:lnTo>
                <a:lnTo>
                  <a:pt x="935569" y="334010"/>
                </a:lnTo>
                <a:lnTo>
                  <a:pt x="932557" y="332740"/>
                </a:lnTo>
                <a:lnTo>
                  <a:pt x="946803" y="332740"/>
                </a:lnTo>
                <a:lnTo>
                  <a:pt x="947054" y="336550"/>
                </a:lnTo>
                <a:close/>
              </a:path>
              <a:path w="4096384" h="836930">
                <a:moveTo>
                  <a:pt x="950658" y="334010"/>
                </a:moveTo>
                <a:lnTo>
                  <a:pt x="948979" y="334010"/>
                </a:lnTo>
                <a:lnTo>
                  <a:pt x="951160" y="332740"/>
                </a:lnTo>
                <a:lnTo>
                  <a:pt x="950658" y="334010"/>
                </a:lnTo>
                <a:close/>
              </a:path>
              <a:path w="4096384" h="836930">
                <a:moveTo>
                  <a:pt x="951827" y="342900"/>
                </a:moveTo>
                <a:lnTo>
                  <a:pt x="947473" y="342900"/>
                </a:lnTo>
                <a:lnTo>
                  <a:pt x="949755" y="336294"/>
                </a:lnTo>
                <a:lnTo>
                  <a:pt x="951160" y="332740"/>
                </a:lnTo>
                <a:lnTo>
                  <a:pt x="957531" y="332740"/>
                </a:lnTo>
                <a:lnTo>
                  <a:pt x="958166" y="336363"/>
                </a:lnTo>
                <a:lnTo>
                  <a:pt x="958235" y="336606"/>
                </a:lnTo>
                <a:lnTo>
                  <a:pt x="959037" y="337820"/>
                </a:lnTo>
                <a:lnTo>
                  <a:pt x="949654" y="337820"/>
                </a:lnTo>
                <a:lnTo>
                  <a:pt x="951827" y="342900"/>
                </a:lnTo>
                <a:close/>
              </a:path>
              <a:path w="4096384" h="836930">
                <a:moveTo>
                  <a:pt x="960379" y="339090"/>
                </a:moveTo>
                <a:lnTo>
                  <a:pt x="959037" y="337820"/>
                </a:lnTo>
                <a:lnTo>
                  <a:pt x="958235" y="336606"/>
                </a:lnTo>
                <a:lnTo>
                  <a:pt x="958166" y="336363"/>
                </a:lnTo>
                <a:lnTo>
                  <a:pt x="957531" y="332740"/>
                </a:lnTo>
                <a:lnTo>
                  <a:pt x="964990" y="335251"/>
                </a:lnTo>
                <a:lnTo>
                  <a:pt x="964871" y="335441"/>
                </a:lnTo>
                <a:lnTo>
                  <a:pt x="963479" y="336550"/>
                </a:lnTo>
                <a:lnTo>
                  <a:pt x="962723" y="336550"/>
                </a:lnTo>
                <a:lnTo>
                  <a:pt x="962846" y="336768"/>
                </a:lnTo>
                <a:lnTo>
                  <a:pt x="962823" y="337073"/>
                </a:lnTo>
                <a:lnTo>
                  <a:pt x="960379" y="339090"/>
                </a:lnTo>
                <a:close/>
              </a:path>
              <a:path w="4096384" h="836930">
                <a:moveTo>
                  <a:pt x="1007148" y="344170"/>
                </a:moveTo>
                <a:lnTo>
                  <a:pt x="967758" y="344170"/>
                </a:lnTo>
                <a:lnTo>
                  <a:pt x="969264" y="342900"/>
                </a:lnTo>
                <a:lnTo>
                  <a:pt x="973959" y="341630"/>
                </a:lnTo>
                <a:lnTo>
                  <a:pt x="963342" y="336829"/>
                </a:lnTo>
                <a:lnTo>
                  <a:pt x="964871" y="335441"/>
                </a:lnTo>
                <a:lnTo>
                  <a:pt x="964990" y="335251"/>
                </a:lnTo>
                <a:lnTo>
                  <a:pt x="957531" y="332740"/>
                </a:lnTo>
                <a:lnTo>
                  <a:pt x="1065649" y="332740"/>
                </a:lnTo>
                <a:lnTo>
                  <a:pt x="1065734" y="334010"/>
                </a:lnTo>
                <a:lnTo>
                  <a:pt x="1040675" y="334010"/>
                </a:lnTo>
                <a:lnTo>
                  <a:pt x="1038993" y="336550"/>
                </a:lnTo>
                <a:lnTo>
                  <a:pt x="1044866" y="336550"/>
                </a:lnTo>
                <a:lnTo>
                  <a:pt x="1044866" y="339090"/>
                </a:lnTo>
                <a:lnTo>
                  <a:pt x="1007648" y="339090"/>
                </a:lnTo>
                <a:lnTo>
                  <a:pt x="1003841" y="340343"/>
                </a:lnTo>
                <a:lnTo>
                  <a:pt x="1003917" y="340495"/>
                </a:lnTo>
                <a:lnTo>
                  <a:pt x="1006143" y="342901"/>
                </a:lnTo>
                <a:lnTo>
                  <a:pt x="1007148" y="344170"/>
                </a:lnTo>
                <a:close/>
              </a:path>
              <a:path w="4096384" h="836930">
                <a:moveTo>
                  <a:pt x="1071346" y="339090"/>
                </a:moveTo>
                <a:lnTo>
                  <a:pt x="1065983" y="339090"/>
                </a:lnTo>
                <a:lnTo>
                  <a:pt x="1065768" y="334514"/>
                </a:lnTo>
                <a:lnTo>
                  <a:pt x="1065649" y="332740"/>
                </a:lnTo>
                <a:lnTo>
                  <a:pt x="1071516" y="332740"/>
                </a:lnTo>
                <a:lnTo>
                  <a:pt x="1071392" y="338060"/>
                </a:lnTo>
                <a:lnTo>
                  <a:pt x="1071346" y="339090"/>
                </a:lnTo>
                <a:close/>
              </a:path>
              <a:path w="4096384" h="836930">
                <a:moveTo>
                  <a:pt x="1075202" y="339090"/>
                </a:moveTo>
                <a:lnTo>
                  <a:pt x="1071346" y="339090"/>
                </a:lnTo>
                <a:lnTo>
                  <a:pt x="1071392" y="338060"/>
                </a:lnTo>
                <a:lnTo>
                  <a:pt x="1071516" y="332740"/>
                </a:lnTo>
                <a:lnTo>
                  <a:pt x="1092637" y="332740"/>
                </a:lnTo>
                <a:lnTo>
                  <a:pt x="1092973" y="334010"/>
                </a:lnTo>
                <a:lnTo>
                  <a:pt x="1079727" y="334010"/>
                </a:lnTo>
                <a:lnTo>
                  <a:pt x="1079445" y="335082"/>
                </a:lnTo>
                <a:lnTo>
                  <a:pt x="1079434" y="335305"/>
                </a:lnTo>
                <a:lnTo>
                  <a:pt x="1081403" y="336550"/>
                </a:lnTo>
                <a:lnTo>
                  <a:pt x="1106547" y="336550"/>
                </a:lnTo>
                <a:lnTo>
                  <a:pt x="1109232" y="337820"/>
                </a:lnTo>
                <a:lnTo>
                  <a:pt x="1082241" y="337820"/>
                </a:lnTo>
                <a:lnTo>
                  <a:pt x="1075202" y="339090"/>
                </a:lnTo>
                <a:close/>
              </a:path>
              <a:path w="4096384" h="836930">
                <a:moveTo>
                  <a:pt x="1109232" y="337820"/>
                </a:moveTo>
                <a:lnTo>
                  <a:pt x="1106666" y="336606"/>
                </a:lnTo>
                <a:lnTo>
                  <a:pt x="1106642" y="333965"/>
                </a:lnTo>
                <a:lnTo>
                  <a:pt x="1109232" y="332740"/>
                </a:lnTo>
                <a:lnTo>
                  <a:pt x="1112048" y="335251"/>
                </a:lnTo>
                <a:lnTo>
                  <a:pt x="1111954" y="336606"/>
                </a:lnTo>
                <a:lnTo>
                  <a:pt x="1109232" y="33782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09232" y="337820"/>
                </a:lnTo>
                <a:lnTo>
                  <a:pt x="1111954" y="336606"/>
                </a:lnTo>
                <a:lnTo>
                  <a:pt x="1112048" y="335251"/>
                </a:lnTo>
                <a:lnTo>
                  <a:pt x="1109232" y="332740"/>
                </a:lnTo>
                <a:lnTo>
                  <a:pt x="1131557" y="332740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50464" y="339090"/>
                </a:moveTo>
                <a:lnTo>
                  <a:pt x="1142757" y="334010"/>
                </a:lnTo>
                <a:lnTo>
                  <a:pt x="1152985" y="332740"/>
                </a:lnTo>
                <a:lnTo>
                  <a:pt x="1151642" y="334010"/>
                </a:lnTo>
                <a:lnTo>
                  <a:pt x="1151472" y="334010"/>
                </a:lnTo>
                <a:lnTo>
                  <a:pt x="1150464" y="339090"/>
                </a:lnTo>
                <a:close/>
              </a:path>
              <a:path w="4096384" h="836930">
                <a:moveTo>
                  <a:pt x="1253056" y="340360"/>
                </a:moveTo>
                <a:lnTo>
                  <a:pt x="1252073" y="337885"/>
                </a:lnTo>
                <a:lnTo>
                  <a:pt x="1251949" y="335082"/>
                </a:lnTo>
                <a:lnTo>
                  <a:pt x="1252722" y="332740"/>
                </a:lnTo>
                <a:lnTo>
                  <a:pt x="1258248" y="332740"/>
                </a:lnTo>
                <a:lnTo>
                  <a:pt x="1262943" y="336550"/>
                </a:lnTo>
                <a:lnTo>
                  <a:pt x="1253894" y="339090"/>
                </a:lnTo>
                <a:lnTo>
                  <a:pt x="1253056" y="340360"/>
                </a:lnTo>
                <a:close/>
              </a:path>
              <a:path w="4096384" h="836930">
                <a:moveTo>
                  <a:pt x="1263951" y="344170"/>
                </a:moveTo>
                <a:lnTo>
                  <a:pt x="1250705" y="344170"/>
                </a:lnTo>
                <a:lnTo>
                  <a:pt x="1252047" y="340360"/>
                </a:lnTo>
                <a:lnTo>
                  <a:pt x="1253056" y="340360"/>
                </a:lnTo>
                <a:lnTo>
                  <a:pt x="1253894" y="339090"/>
                </a:lnTo>
                <a:lnTo>
                  <a:pt x="1262743" y="336606"/>
                </a:lnTo>
                <a:lnTo>
                  <a:pt x="1262829" y="336457"/>
                </a:lnTo>
                <a:lnTo>
                  <a:pt x="1258248" y="332740"/>
                </a:lnTo>
                <a:lnTo>
                  <a:pt x="1266400" y="332740"/>
                </a:lnTo>
                <a:lnTo>
                  <a:pt x="1268363" y="335305"/>
                </a:lnTo>
                <a:lnTo>
                  <a:pt x="1271675" y="337820"/>
                </a:lnTo>
                <a:lnTo>
                  <a:pt x="1280681" y="337820"/>
                </a:lnTo>
                <a:lnTo>
                  <a:pt x="1280815" y="339090"/>
                </a:lnTo>
                <a:lnTo>
                  <a:pt x="1276857" y="339090"/>
                </a:lnTo>
                <a:lnTo>
                  <a:pt x="1270322" y="341630"/>
                </a:lnTo>
                <a:lnTo>
                  <a:pt x="1262105" y="341630"/>
                </a:lnTo>
                <a:lnTo>
                  <a:pt x="1262183" y="342953"/>
                </a:lnTo>
                <a:lnTo>
                  <a:pt x="1263951" y="344170"/>
                </a:lnTo>
                <a:close/>
              </a:path>
              <a:path w="4096384" h="836930">
                <a:moveTo>
                  <a:pt x="1511187" y="336829"/>
                </a:moveTo>
                <a:lnTo>
                  <a:pt x="1510390" y="336606"/>
                </a:lnTo>
                <a:lnTo>
                  <a:pt x="1510291" y="334514"/>
                </a:lnTo>
                <a:lnTo>
                  <a:pt x="1510525" y="332740"/>
                </a:lnTo>
                <a:lnTo>
                  <a:pt x="1514715" y="332740"/>
                </a:lnTo>
                <a:lnTo>
                  <a:pt x="1514715" y="336550"/>
                </a:lnTo>
                <a:lnTo>
                  <a:pt x="1510932" y="336550"/>
                </a:lnTo>
                <a:lnTo>
                  <a:pt x="1511187" y="336829"/>
                </a:lnTo>
                <a:close/>
              </a:path>
              <a:path w="4096384" h="836930">
                <a:moveTo>
                  <a:pt x="1535208" y="342262"/>
                </a:moveTo>
                <a:lnTo>
                  <a:pt x="1535011" y="341268"/>
                </a:lnTo>
                <a:lnTo>
                  <a:pt x="1534889" y="339851"/>
                </a:lnTo>
                <a:lnTo>
                  <a:pt x="1535701" y="332740"/>
                </a:lnTo>
                <a:lnTo>
                  <a:pt x="1540603" y="335251"/>
                </a:lnTo>
                <a:lnTo>
                  <a:pt x="1542044" y="337343"/>
                </a:lnTo>
                <a:lnTo>
                  <a:pt x="1540200" y="339090"/>
                </a:lnTo>
                <a:lnTo>
                  <a:pt x="1543217" y="339090"/>
                </a:lnTo>
                <a:lnTo>
                  <a:pt x="1544069" y="340360"/>
                </a:lnTo>
                <a:lnTo>
                  <a:pt x="1537181" y="340360"/>
                </a:lnTo>
                <a:lnTo>
                  <a:pt x="1535208" y="342262"/>
                </a:lnTo>
                <a:close/>
              </a:path>
              <a:path w="4096384" h="836930">
                <a:moveTo>
                  <a:pt x="1602044" y="335280"/>
                </a:moveTo>
                <a:lnTo>
                  <a:pt x="1600515" y="333426"/>
                </a:lnTo>
                <a:lnTo>
                  <a:pt x="1600198" y="332740"/>
                </a:lnTo>
                <a:lnTo>
                  <a:pt x="1602044" y="335280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2088" y="336829"/>
                </a:lnTo>
                <a:lnTo>
                  <a:pt x="1602024" y="335251"/>
                </a:lnTo>
                <a:lnTo>
                  <a:pt x="1600198" y="332740"/>
                </a:lnTo>
                <a:lnTo>
                  <a:pt x="1608718" y="332740"/>
                </a:lnTo>
                <a:lnTo>
                  <a:pt x="1606235" y="337820"/>
                </a:lnTo>
                <a:lnTo>
                  <a:pt x="1604388" y="33782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676304" y="346710"/>
                </a:moveTo>
                <a:lnTo>
                  <a:pt x="1682464" y="342102"/>
                </a:lnTo>
                <a:lnTo>
                  <a:pt x="1688986" y="336734"/>
                </a:lnTo>
                <a:lnTo>
                  <a:pt x="1689088" y="336457"/>
                </a:lnTo>
                <a:lnTo>
                  <a:pt x="1684342" y="332861"/>
                </a:lnTo>
                <a:lnTo>
                  <a:pt x="1697924" y="332740"/>
                </a:lnTo>
                <a:lnTo>
                  <a:pt x="1690886" y="341630"/>
                </a:lnTo>
                <a:lnTo>
                  <a:pt x="1691220" y="341630"/>
                </a:lnTo>
                <a:lnTo>
                  <a:pt x="1696753" y="342900"/>
                </a:lnTo>
                <a:lnTo>
                  <a:pt x="1699601" y="342900"/>
                </a:lnTo>
                <a:lnTo>
                  <a:pt x="1698599" y="344170"/>
                </a:lnTo>
                <a:lnTo>
                  <a:pt x="1683858" y="344170"/>
                </a:lnTo>
                <a:lnTo>
                  <a:pt x="1676304" y="346710"/>
                </a:lnTo>
                <a:close/>
              </a:path>
              <a:path w="4096384" h="836930">
                <a:moveTo>
                  <a:pt x="1724241" y="337820"/>
                </a:moveTo>
                <a:lnTo>
                  <a:pt x="1718878" y="337820"/>
                </a:lnTo>
                <a:lnTo>
                  <a:pt x="1720888" y="332740"/>
                </a:lnTo>
                <a:lnTo>
                  <a:pt x="1725079" y="334010"/>
                </a:lnTo>
                <a:lnTo>
                  <a:pt x="1725189" y="335649"/>
                </a:lnTo>
                <a:lnTo>
                  <a:pt x="1725076" y="336768"/>
                </a:lnTo>
                <a:lnTo>
                  <a:pt x="1724241" y="33782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4241" y="337820"/>
                </a:lnTo>
                <a:lnTo>
                  <a:pt x="1725076" y="336768"/>
                </a:lnTo>
                <a:lnTo>
                  <a:pt x="1725189" y="335649"/>
                </a:lnTo>
                <a:lnTo>
                  <a:pt x="1725079" y="334010"/>
                </a:lnTo>
                <a:lnTo>
                  <a:pt x="1720888" y="332740"/>
                </a:lnTo>
                <a:lnTo>
                  <a:pt x="1725917" y="332740"/>
                </a:lnTo>
                <a:lnTo>
                  <a:pt x="1725917" y="336550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873093" y="346710"/>
                </a:moveTo>
                <a:lnTo>
                  <a:pt x="1868064" y="339851"/>
                </a:lnTo>
                <a:lnTo>
                  <a:pt x="1867952" y="339552"/>
                </a:lnTo>
                <a:lnTo>
                  <a:pt x="1869128" y="335588"/>
                </a:lnTo>
                <a:lnTo>
                  <a:pt x="1873768" y="332740"/>
                </a:lnTo>
                <a:lnTo>
                  <a:pt x="1873193" y="337073"/>
                </a:lnTo>
                <a:lnTo>
                  <a:pt x="1873093" y="346710"/>
                </a:lnTo>
                <a:close/>
              </a:path>
              <a:path w="4096384" h="836930">
                <a:moveTo>
                  <a:pt x="2117493" y="342900"/>
                </a:moveTo>
                <a:lnTo>
                  <a:pt x="2120511" y="332740"/>
                </a:lnTo>
                <a:lnTo>
                  <a:pt x="2120511" y="334010"/>
                </a:lnTo>
                <a:lnTo>
                  <a:pt x="2123697" y="336550"/>
                </a:lnTo>
                <a:lnTo>
                  <a:pt x="2121520" y="336550"/>
                </a:lnTo>
                <a:lnTo>
                  <a:pt x="2119241" y="340495"/>
                </a:lnTo>
                <a:lnTo>
                  <a:pt x="2117493" y="342900"/>
                </a:lnTo>
                <a:close/>
              </a:path>
              <a:path w="4096384" h="836930">
                <a:moveTo>
                  <a:pt x="2126882" y="339090"/>
                </a:moveTo>
                <a:lnTo>
                  <a:pt x="2120511" y="334010"/>
                </a:lnTo>
                <a:lnTo>
                  <a:pt x="2120511" y="332740"/>
                </a:lnTo>
                <a:lnTo>
                  <a:pt x="2126034" y="332740"/>
                </a:lnTo>
                <a:lnTo>
                  <a:pt x="2126758" y="337073"/>
                </a:lnTo>
                <a:lnTo>
                  <a:pt x="2126882" y="339090"/>
                </a:lnTo>
                <a:close/>
              </a:path>
              <a:path w="4096384" h="836930">
                <a:moveTo>
                  <a:pt x="2380835" y="340360"/>
                </a:moveTo>
                <a:lnTo>
                  <a:pt x="2380161" y="340360"/>
                </a:lnTo>
                <a:lnTo>
                  <a:pt x="2379493" y="339090"/>
                </a:lnTo>
                <a:lnTo>
                  <a:pt x="2378151" y="332740"/>
                </a:lnTo>
                <a:lnTo>
                  <a:pt x="2381844" y="334010"/>
                </a:lnTo>
                <a:lnTo>
                  <a:pt x="2386973" y="336519"/>
                </a:lnTo>
                <a:lnTo>
                  <a:pt x="2380835" y="340360"/>
                </a:lnTo>
                <a:close/>
              </a:path>
              <a:path w="4096384" h="836930">
                <a:moveTo>
                  <a:pt x="2394913" y="347980"/>
                </a:moveTo>
                <a:lnTo>
                  <a:pt x="2395036" y="347048"/>
                </a:lnTo>
                <a:lnTo>
                  <a:pt x="2395149" y="345300"/>
                </a:lnTo>
                <a:lnTo>
                  <a:pt x="2390238" y="338321"/>
                </a:lnTo>
                <a:lnTo>
                  <a:pt x="2390199" y="338060"/>
                </a:lnTo>
                <a:lnTo>
                  <a:pt x="2390522" y="337653"/>
                </a:lnTo>
                <a:lnTo>
                  <a:pt x="2399608" y="335280"/>
                </a:lnTo>
                <a:lnTo>
                  <a:pt x="2404637" y="332740"/>
                </a:lnTo>
                <a:lnTo>
                  <a:pt x="2405305" y="339090"/>
                </a:lnTo>
                <a:lnTo>
                  <a:pt x="2404466" y="339090"/>
                </a:lnTo>
                <a:lnTo>
                  <a:pt x="2403635" y="340360"/>
                </a:lnTo>
                <a:lnTo>
                  <a:pt x="2403799" y="340360"/>
                </a:lnTo>
                <a:lnTo>
                  <a:pt x="2393577" y="342900"/>
                </a:lnTo>
                <a:lnTo>
                  <a:pt x="2395924" y="344170"/>
                </a:lnTo>
                <a:lnTo>
                  <a:pt x="2395417" y="344170"/>
                </a:lnTo>
                <a:lnTo>
                  <a:pt x="2394913" y="347980"/>
                </a:lnTo>
                <a:close/>
              </a:path>
              <a:path w="4096384" h="836930">
                <a:moveTo>
                  <a:pt x="2553156" y="339090"/>
                </a:moveTo>
                <a:lnTo>
                  <a:pt x="2553815" y="336606"/>
                </a:lnTo>
                <a:lnTo>
                  <a:pt x="2555329" y="332740"/>
                </a:lnTo>
                <a:lnTo>
                  <a:pt x="2556829" y="332740"/>
                </a:lnTo>
                <a:lnTo>
                  <a:pt x="2558073" y="335082"/>
                </a:lnTo>
                <a:lnTo>
                  <a:pt x="2557952" y="336999"/>
                </a:lnTo>
                <a:lnTo>
                  <a:pt x="2557844" y="337820"/>
                </a:lnTo>
                <a:lnTo>
                  <a:pt x="2553156" y="339090"/>
                </a:lnTo>
                <a:close/>
              </a:path>
              <a:path w="4096384" h="836930">
                <a:moveTo>
                  <a:pt x="2613547" y="359410"/>
                </a:moveTo>
                <a:lnTo>
                  <a:pt x="2592377" y="359410"/>
                </a:lnTo>
                <a:lnTo>
                  <a:pt x="2603764" y="358140"/>
                </a:lnTo>
                <a:lnTo>
                  <a:pt x="2605964" y="356870"/>
                </a:lnTo>
                <a:lnTo>
                  <a:pt x="2610063" y="353165"/>
                </a:lnTo>
                <a:lnTo>
                  <a:pt x="2610136" y="352721"/>
                </a:lnTo>
                <a:lnTo>
                  <a:pt x="2609524" y="348013"/>
                </a:lnTo>
                <a:lnTo>
                  <a:pt x="2606286" y="342900"/>
                </a:lnTo>
                <a:lnTo>
                  <a:pt x="2566232" y="342900"/>
                </a:lnTo>
                <a:lnTo>
                  <a:pt x="2571243" y="337653"/>
                </a:lnTo>
                <a:lnTo>
                  <a:pt x="2574436" y="334010"/>
                </a:lnTo>
                <a:lnTo>
                  <a:pt x="2602939" y="334010"/>
                </a:lnTo>
                <a:lnTo>
                  <a:pt x="2605447" y="332740"/>
                </a:lnTo>
                <a:lnTo>
                  <a:pt x="2609487" y="332740"/>
                </a:lnTo>
                <a:lnTo>
                  <a:pt x="2608138" y="334010"/>
                </a:lnTo>
                <a:lnTo>
                  <a:pt x="2607804" y="335280"/>
                </a:lnTo>
                <a:lnTo>
                  <a:pt x="2580801" y="335280"/>
                </a:lnTo>
                <a:lnTo>
                  <a:pt x="2580020" y="336481"/>
                </a:lnTo>
                <a:lnTo>
                  <a:pt x="2580124" y="336829"/>
                </a:lnTo>
                <a:lnTo>
                  <a:pt x="2581324" y="339090"/>
                </a:lnTo>
                <a:lnTo>
                  <a:pt x="2608592" y="339090"/>
                </a:lnTo>
                <a:lnTo>
                  <a:pt x="2609153" y="340360"/>
                </a:lnTo>
                <a:lnTo>
                  <a:pt x="2613860" y="340360"/>
                </a:lnTo>
                <a:lnTo>
                  <a:pt x="2613152" y="344248"/>
                </a:lnTo>
                <a:lnTo>
                  <a:pt x="2612492" y="350520"/>
                </a:lnTo>
                <a:lnTo>
                  <a:pt x="2622507" y="350520"/>
                </a:lnTo>
                <a:lnTo>
                  <a:pt x="2623981" y="353060"/>
                </a:lnTo>
                <a:lnTo>
                  <a:pt x="2618366" y="353060"/>
                </a:lnTo>
                <a:lnTo>
                  <a:pt x="2614666" y="354330"/>
                </a:lnTo>
                <a:lnTo>
                  <a:pt x="2611661" y="355600"/>
                </a:lnTo>
                <a:lnTo>
                  <a:pt x="2613547" y="359410"/>
                </a:lnTo>
                <a:close/>
              </a:path>
              <a:path w="4096384" h="836930">
                <a:moveTo>
                  <a:pt x="2609153" y="340360"/>
                </a:moveTo>
                <a:lnTo>
                  <a:pt x="2607663" y="336985"/>
                </a:lnTo>
                <a:lnTo>
                  <a:pt x="2607537" y="336294"/>
                </a:lnTo>
                <a:lnTo>
                  <a:pt x="2608138" y="334010"/>
                </a:lnTo>
                <a:lnTo>
                  <a:pt x="2609487" y="332740"/>
                </a:lnTo>
                <a:lnTo>
                  <a:pt x="2611306" y="335251"/>
                </a:lnTo>
                <a:lnTo>
                  <a:pt x="2613294" y="336519"/>
                </a:lnTo>
                <a:lnTo>
                  <a:pt x="2609153" y="340360"/>
                </a:lnTo>
                <a:close/>
              </a:path>
              <a:path w="4096384" h="836930">
                <a:moveTo>
                  <a:pt x="2613860" y="340360"/>
                </a:moveTo>
                <a:lnTo>
                  <a:pt x="2609153" y="340360"/>
                </a:lnTo>
                <a:lnTo>
                  <a:pt x="2613282" y="336606"/>
                </a:lnTo>
                <a:lnTo>
                  <a:pt x="2611306" y="335251"/>
                </a:lnTo>
                <a:lnTo>
                  <a:pt x="2609487" y="332740"/>
                </a:lnTo>
                <a:lnTo>
                  <a:pt x="2644669" y="332740"/>
                </a:lnTo>
                <a:lnTo>
                  <a:pt x="2636464" y="334010"/>
                </a:lnTo>
                <a:lnTo>
                  <a:pt x="2634441" y="334010"/>
                </a:lnTo>
                <a:lnTo>
                  <a:pt x="2631817" y="337820"/>
                </a:lnTo>
                <a:lnTo>
                  <a:pt x="2614326" y="337820"/>
                </a:lnTo>
                <a:lnTo>
                  <a:pt x="2613860" y="340360"/>
                </a:lnTo>
                <a:close/>
              </a:path>
              <a:path w="4096384" h="836930">
                <a:moveTo>
                  <a:pt x="2633125" y="347980"/>
                </a:moveTo>
                <a:lnTo>
                  <a:pt x="2627245" y="347980"/>
                </a:lnTo>
                <a:lnTo>
                  <a:pt x="2626796" y="346290"/>
                </a:lnTo>
                <a:lnTo>
                  <a:pt x="2626695" y="345259"/>
                </a:lnTo>
                <a:lnTo>
                  <a:pt x="2634441" y="334010"/>
                </a:lnTo>
                <a:lnTo>
                  <a:pt x="2636464" y="334010"/>
                </a:lnTo>
                <a:lnTo>
                  <a:pt x="2644669" y="332740"/>
                </a:lnTo>
                <a:lnTo>
                  <a:pt x="2633400" y="344044"/>
                </a:lnTo>
                <a:lnTo>
                  <a:pt x="2633273" y="344221"/>
                </a:lnTo>
                <a:lnTo>
                  <a:pt x="2633125" y="347980"/>
                </a:lnTo>
                <a:close/>
              </a:path>
              <a:path w="4096384" h="836930">
                <a:moveTo>
                  <a:pt x="2736542" y="347980"/>
                </a:moveTo>
                <a:lnTo>
                  <a:pt x="2732168" y="341630"/>
                </a:lnTo>
                <a:lnTo>
                  <a:pt x="2729794" y="340343"/>
                </a:lnTo>
                <a:lnTo>
                  <a:pt x="2726639" y="339153"/>
                </a:lnTo>
                <a:lnTo>
                  <a:pt x="2726581" y="338278"/>
                </a:lnTo>
                <a:lnTo>
                  <a:pt x="2726938" y="335649"/>
                </a:lnTo>
                <a:lnTo>
                  <a:pt x="2727048" y="335251"/>
                </a:lnTo>
                <a:lnTo>
                  <a:pt x="2729876" y="333921"/>
                </a:lnTo>
                <a:lnTo>
                  <a:pt x="2732842" y="332740"/>
                </a:lnTo>
                <a:lnTo>
                  <a:pt x="2733851" y="337820"/>
                </a:lnTo>
                <a:lnTo>
                  <a:pt x="2735691" y="339090"/>
                </a:lnTo>
                <a:lnTo>
                  <a:pt x="2736025" y="339090"/>
                </a:lnTo>
                <a:lnTo>
                  <a:pt x="2739724" y="342900"/>
                </a:lnTo>
                <a:lnTo>
                  <a:pt x="2739207" y="342900"/>
                </a:lnTo>
                <a:lnTo>
                  <a:pt x="2736542" y="347980"/>
                </a:lnTo>
                <a:close/>
              </a:path>
              <a:path w="4096384" h="836930">
                <a:moveTo>
                  <a:pt x="2791422" y="347980"/>
                </a:moveTo>
                <a:lnTo>
                  <a:pt x="2736542" y="347980"/>
                </a:lnTo>
                <a:lnTo>
                  <a:pt x="2739207" y="342900"/>
                </a:lnTo>
                <a:lnTo>
                  <a:pt x="2739724" y="342900"/>
                </a:lnTo>
                <a:lnTo>
                  <a:pt x="2736025" y="339090"/>
                </a:lnTo>
                <a:lnTo>
                  <a:pt x="2735691" y="339090"/>
                </a:lnTo>
                <a:lnTo>
                  <a:pt x="2733851" y="337820"/>
                </a:lnTo>
                <a:lnTo>
                  <a:pt x="2732842" y="332740"/>
                </a:lnTo>
                <a:lnTo>
                  <a:pt x="2740398" y="332740"/>
                </a:lnTo>
                <a:lnTo>
                  <a:pt x="2742572" y="341630"/>
                </a:lnTo>
                <a:lnTo>
                  <a:pt x="2776929" y="341630"/>
                </a:lnTo>
                <a:lnTo>
                  <a:pt x="2775541" y="342800"/>
                </a:lnTo>
                <a:lnTo>
                  <a:pt x="2775619" y="343539"/>
                </a:lnTo>
                <a:lnTo>
                  <a:pt x="2776589" y="346710"/>
                </a:lnTo>
                <a:lnTo>
                  <a:pt x="2790304" y="346710"/>
                </a:lnTo>
                <a:lnTo>
                  <a:pt x="2791422" y="347980"/>
                </a:lnTo>
                <a:close/>
              </a:path>
              <a:path w="4096384" h="836930">
                <a:moveTo>
                  <a:pt x="2742572" y="341630"/>
                </a:moveTo>
                <a:lnTo>
                  <a:pt x="2740398" y="332740"/>
                </a:lnTo>
                <a:lnTo>
                  <a:pt x="2745087" y="334010"/>
                </a:lnTo>
                <a:lnTo>
                  <a:pt x="2747212" y="335251"/>
                </a:lnTo>
                <a:lnTo>
                  <a:pt x="2747339" y="336363"/>
                </a:lnTo>
                <a:lnTo>
                  <a:pt x="2747340" y="337905"/>
                </a:lnTo>
                <a:lnTo>
                  <a:pt x="2745167" y="339656"/>
                </a:lnTo>
                <a:lnTo>
                  <a:pt x="2742572" y="341630"/>
                </a:lnTo>
                <a:close/>
              </a:path>
              <a:path w="4096384" h="836930">
                <a:moveTo>
                  <a:pt x="2790304" y="346710"/>
                </a:moveTo>
                <a:lnTo>
                  <a:pt x="2777938" y="346710"/>
                </a:lnTo>
                <a:lnTo>
                  <a:pt x="2778907" y="344596"/>
                </a:lnTo>
                <a:lnTo>
                  <a:pt x="2779013" y="343939"/>
                </a:lnTo>
                <a:lnTo>
                  <a:pt x="2778114" y="341630"/>
                </a:lnTo>
                <a:lnTo>
                  <a:pt x="2742572" y="341630"/>
                </a:lnTo>
                <a:lnTo>
                  <a:pt x="2746154" y="338888"/>
                </a:lnTo>
                <a:lnTo>
                  <a:pt x="2747340" y="337905"/>
                </a:lnTo>
                <a:lnTo>
                  <a:pt x="2747339" y="336363"/>
                </a:lnTo>
                <a:lnTo>
                  <a:pt x="2747212" y="335251"/>
                </a:lnTo>
                <a:lnTo>
                  <a:pt x="2745087" y="334010"/>
                </a:lnTo>
                <a:lnTo>
                  <a:pt x="2740398" y="332740"/>
                </a:lnTo>
                <a:lnTo>
                  <a:pt x="2771075" y="332740"/>
                </a:lnTo>
                <a:lnTo>
                  <a:pt x="2769230" y="335251"/>
                </a:lnTo>
                <a:lnTo>
                  <a:pt x="2767979" y="337653"/>
                </a:lnTo>
                <a:lnTo>
                  <a:pt x="2768087" y="338321"/>
                </a:lnTo>
                <a:lnTo>
                  <a:pt x="2768384" y="339090"/>
                </a:lnTo>
                <a:lnTo>
                  <a:pt x="2770741" y="340360"/>
                </a:lnTo>
                <a:lnTo>
                  <a:pt x="2781977" y="340360"/>
                </a:lnTo>
                <a:lnTo>
                  <a:pt x="2785317" y="342900"/>
                </a:lnTo>
                <a:lnTo>
                  <a:pt x="2786952" y="342900"/>
                </a:lnTo>
                <a:lnTo>
                  <a:pt x="2790304" y="346710"/>
                </a:lnTo>
                <a:close/>
              </a:path>
              <a:path w="4096384" h="836930">
                <a:moveTo>
                  <a:pt x="2775089" y="340360"/>
                </a:moveTo>
                <a:lnTo>
                  <a:pt x="2770741" y="340360"/>
                </a:lnTo>
                <a:lnTo>
                  <a:pt x="2768384" y="339090"/>
                </a:lnTo>
                <a:lnTo>
                  <a:pt x="2768087" y="338321"/>
                </a:lnTo>
                <a:lnTo>
                  <a:pt x="2767979" y="337653"/>
                </a:lnTo>
                <a:lnTo>
                  <a:pt x="2769230" y="335251"/>
                </a:lnTo>
                <a:lnTo>
                  <a:pt x="2771075" y="332740"/>
                </a:lnTo>
                <a:lnTo>
                  <a:pt x="2775089" y="340360"/>
                </a:lnTo>
                <a:close/>
              </a:path>
              <a:path w="4096384" h="836930">
                <a:moveTo>
                  <a:pt x="2781977" y="340360"/>
                </a:moveTo>
                <a:lnTo>
                  <a:pt x="2775089" y="340360"/>
                </a:lnTo>
                <a:lnTo>
                  <a:pt x="2771075" y="332740"/>
                </a:lnTo>
                <a:lnTo>
                  <a:pt x="2879024" y="332740"/>
                </a:lnTo>
                <a:lnTo>
                  <a:pt x="2878261" y="335280"/>
                </a:lnTo>
                <a:lnTo>
                  <a:pt x="2783811" y="335280"/>
                </a:lnTo>
                <a:lnTo>
                  <a:pt x="2781364" y="336519"/>
                </a:lnTo>
                <a:lnTo>
                  <a:pt x="2780717" y="337653"/>
                </a:lnTo>
                <a:lnTo>
                  <a:pt x="2780808" y="338158"/>
                </a:lnTo>
                <a:lnTo>
                  <a:pt x="2781977" y="340360"/>
                </a:lnTo>
                <a:close/>
              </a:path>
              <a:path w="4096384" h="836930">
                <a:moveTo>
                  <a:pt x="2883415" y="342309"/>
                </a:moveTo>
                <a:lnTo>
                  <a:pt x="2874650" y="340360"/>
                </a:lnTo>
                <a:lnTo>
                  <a:pt x="2876850" y="337820"/>
                </a:lnTo>
                <a:lnTo>
                  <a:pt x="2877498" y="337820"/>
                </a:lnTo>
                <a:lnTo>
                  <a:pt x="2879024" y="332740"/>
                </a:lnTo>
                <a:lnTo>
                  <a:pt x="2881180" y="335251"/>
                </a:lnTo>
                <a:lnTo>
                  <a:pt x="2885149" y="341458"/>
                </a:lnTo>
                <a:lnTo>
                  <a:pt x="2883415" y="342309"/>
                </a:lnTo>
                <a:close/>
              </a:path>
              <a:path w="4096384" h="836930">
                <a:moveTo>
                  <a:pt x="2885149" y="341458"/>
                </a:moveTo>
                <a:lnTo>
                  <a:pt x="2881180" y="335251"/>
                </a:lnTo>
                <a:lnTo>
                  <a:pt x="2879024" y="332740"/>
                </a:lnTo>
                <a:lnTo>
                  <a:pt x="2907841" y="332740"/>
                </a:lnTo>
                <a:lnTo>
                  <a:pt x="2905165" y="334010"/>
                </a:lnTo>
                <a:lnTo>
                  <a:pt x="2888917" y="334010"/>
                </a:lnTo>
                <a:lnTo>
                  <a:pt x="2890083" y="339090"/>
                </a:lnTo>
                <a:lnTo>
                  <a:pt x="2891091" y="340360"/>
                </a:lnTo>
                <a:lnTo>
                  <a:pt x="2887385" y="340360"/>
                </a:lnTo>
                <a:lnTo>
                  <a:pt x="2885149" y="341458"/>
                </a:lnTo>
                <a:close/>
              </a:path>
              <a:path w="4096384" h="836930">
                <a:moveTo>
                  <a:pt x="2913040" y="346710"/>
                </a:moveTo>
                <a:lnTo>
                  <a:pt x="2911357" y="346710"/>
                </a:lnTo>
                <a:lnTo>
                  <a:pt x="2909700" y="344170"/>
                </a:lnTo>
                <a:lnTo>
                  <a:pt x="2909524" y="344170"/>
                </a:lnTo>
                <a:lnTo>
                  <a:pt x="2899884" y="336606"/>
                </a:lnTo>
                <a:lnTo>
                  <a:pt x="2907841" y="332740"/>
                </a:lnTo>
                <a:lnTo>
                  <a:pt x="2913538" y="346290"/>
                </a:lnTo>
                <a:lnTo>
                  <a:pt x="2913040" y="346710"/>
                </a:lnTo>
                <a:close/>
              </a:path>
              <a:path w="4096384" h="836930">
                <a:moveTo>
                  <a:pt x="2958967" y="340360"/>
                </a:moveTo>
                <a:lnTo>
                  <a:pt x="2954619" y="340360"/>
                </a:lnTo>
                <a:lnTo>
                  <a:pt x="2957127" y="332740"/>
                </a:lnTo>
                <a:lnTo>
                  <a:pt x="2959906" y="336457"/>
                </a:lnTo>
                <a:lnTo>
                  <a:pt x="2960032" y="337343"/>
                </a:lnTo>
                <a:lnTo>
                  <a:pt x="2960099" y="339153"/>
                </a:lnTo>
                <a:lnTo>
                  <a:pt x="2958967" y="340360"/>
                </a:lnTo>
                <a:close/>
              </a:path>
              <a:path w="4096384" h="836930">
                <a:moveTo>
                  <a:pt x="3092392" y="343539"/>
                </a:moveTo>
                <a:lnTo>
                  <a:pt x="3090395" y="342483"/>
                </a:lnTo>
                <a:lnTo>
                  <a:pt x="3090500" y="335082"/>
                </a:lnTo>
                <a:lnTo>
                  <a:pt x="3091744" y="332740"/>
                </a:lnTo>
                <a:lnTo>
                  <a:pt x="3094252" y="332740"/>
                </a:lnTo>
                <a:lnTo>
                  <a:pt x="3097932" y="334010"/>
                </a:lnTo>
                <a:lnTo>
                  <a:pt x="3097645" y="335082"/>
                </a:lnTo>
                <a:lnTo>
                  <a:pt x="3097520" y="335393"/>
                </a:lnTo>
                <a:lnTo>
                  <a:pt x="3092392" y="343539"/>
                </a:lnTo>
                <a:close/>
              </a:path>
              <a:path w="4096384" h="836930">
                <a:moveTo>
                  <a:pt x="3095070" y="346710"/>
                </a:moveTo>
                <a:lnTo>
                  <a:pt x="3090395" y="346710"/>
                </a:lnTo>
                <a:lnTo>
                  <a:pt x="3091430" y="345076"/>
                </a:lnTo>
                <a:lnTo>
                  <a:pt x="3093584" y="344170"/>
                </a:lnTo>
                <a:lnTo>
                  <a:pt x="3092392" y="343539"/>
                </a:lnTo>
                <a:lnTo>
                  <a:pt x="3097520" y="335393"/>
                </a:lnTo>
                <a:lnTo>
                  <a:pt x="3097645" y="335082"/>
                </a:lnTo>
                <a:lnTo>
                  <a:pt x="3097932" y="334010"/>
                </a:lnTo>
                <a:lnTo>
                  <a:pt x="3094252" y="332740"/>
                </a:lnTo>
                <a:lnTo>
                  <a:pt x="3100677" y="332740"/>
                </a:lnTo>
                <a:lnTo>
                  <a:pt x="3102650" y="335441"/>
                </a:lnTo>
                <a:lnTo>
                  <a:pt x="3104066" y="337653"/>
                </a:lnTo>
                <a:lnTo>
                  <a:pt x="3104083" y="337905"/>
                </a:lnTo>
                <a:lnTo>
                  <a:pt x="3096380" y="345511"/>
                </a:lnTo>
                <a:lnTo>
                  <a:pt x="3095070" y="346710"/>
                </a:lnTo>
                <a:close/>
              </a:path>
              <a:path w="4096384" h="836930">
                <a:moveTo>
                  <a:pt x="3145999" y="333124"/>
                </a:moveTo>
                <a:lnTo>
                  <a:pt x="3146052" y="332740"/>
                </a:lnTo>
                <a:lnTo>
                  <a:pt x="3146291" y="332969"/>
                </a:lnTo>
                <a:lnTo>
                  <a:pt x="3145999" y="333124"/>
                </a:lnTo>
                <a:close/>
              </a:path>
              <a:path w="4096384" h="836930">
                <a:moveTo>
                  <a:pt x="3146291" y="332969"/>
                </a:moveTo>
                <a:lnTo>
                  <a:pt x="3146052" y="332740"/>
                </a:lnTo>
                <a:lnTo>
                  <a:pt x="3146727" y="332740"/>
                </a:lnTo>
                <a:lnTo>
                  <a:pt x="3146291" y="332969"/>
                </a:lnTo>
                <a:close/>
              </a:path>
              <a:path w="4096384" h="836930">
                <a:moveTo>
                  <a:pt x="3206677" y="337820"/>
                </a:moveTo>
                <a:lnTo>
                  <a:pt x="3201866" y="337820"/>
                </a:lnTo>
                <a:lnTo>
                  <a:pt x="3201803" y="336829"/>
                </a:lnTo>
                <a:lnTo>
                  <a:pt x="3201680" y="332969"/>
                </a:lnTo>
                <a:lnTo>
                  <a:pt x="3201910" y="332740"/>
                </a:lnTo>
                <a:lnTo>
                  <a:pt x="3205433" y="335251"/>
                </a:lnTo>
                <a:lnTo>
                  <a:pt x="3205648" y="335649"/>
                </a:lnTo>
                <a:lnTo>
                  <a:pt x="3206677" y="337820"/>
                </a:lnTo>
                <a:close/>
              </a:path>
              <a:path w="4096384" h="836930">
                <a:moveTo>
                  <a:pt x="3365969" y="345440"/>
                </a:moveTo>
                <a:lnTo>
                  <a:pt x="3363304" y="339090"/>
                </a:lnTo>
                <a:lnTo>
                  <a:pt x="3359939" y="332740"/>
                </a:lnTo>
                <a:lnTo>
                  <a:pt x="3369669" y="336550"/>
                </a:lnTo>
                <a:lnTo>
                  <a:pt x="3369001" y="336550"/>
                </a:lnTo>
                <a:lnTo>
                  <a:pt x="3365969" y="345440"/>
                </a:lnTo>
                <a:close/>
              </a:path>
              <a:path w="4096384" h="836930">
                <a:moveTo>
                  <a:pt x="3381062" y="345440"/>
                </a:moveTo>
                <a:lnTo>
                  <a:pt x="3365969" y="345440"/>
                </a:lnTo>
                <a:lnTo>
                  <a:pt x="3369001" y="336550"/>
                </a:lnTo>
                <a:lnTo>
                  <a:pt x="3369669" y="336550"/>
                </a:lnTo>
                <a:lnTo>
                  <a:pt x="3359939" y="332740"/>
                </a:lnTo>
                <a:lnTo>
                  <a:pt x="3371843" y="332740"/>
                </a:lnTo>
                <a:lnTo>
                  <a:pt x="3372858" y="334010"/>
                </a:lnTo>
                <a:lnTo>
                  <a:pt x="3400837" y="334010"/>
                </a:lnTo>
                <a:lnTo>
                  <a:pt x="3401891" y="335280"/>
                </a:lnTo>
                <a:lnTo>
                  <a:pt x="3376531" y="335280"/>
                </a:lnTo>
                <a:lnTo>
                  <a:pt x="3379713" y="339090"/>
                </a:lnTo>
                <a:lnTo>
                  <a:pt x="3381062" y="339090"/>
                </a:lnTo>
                <a:lnTo>
                  <a:pt x="3381062" y="345440"/>
                </a:lnTo>
                <a:close/>
              </a:path>
              <a:path w="4096384" h="836930">
                <a:moveTo>
                  <a:pt x="4013181" y="339090"/>
                </a:moveTo>
                <a:lnTo>
                  <a:pt x="4011164" y="339090"/>
                </a:lnTo>
                <a:lnTo>
                  <a:pt x="4007499" y="337885"/>
                </a:lnTo>
                <a:lnTo>
                  <a:pt x="4007390" y="337750"/>
                </a:lnTo>
                <a:lnTo>
                  <a:pt x="4013855" y="332740"/>
                </a:lnTo>
                <a:lnTo>
                  <a:pt x="4014496" y="336363"/>
                </a:lnTo>
                <a:lnTo>
                  <a:pt x="4014370" y="337653"/>
                </a:lnTo>
                <a:lnTo>
                  <a:pt x="4014267" y="337905"/>
                </a:lnTo>
                <a:lnTo>
                  <a:pt x="4013181" y="339090"/>
                </a:lnTo>
                <a:close/>
              </a:path>
              <a:path w="4096384" h="836930">
                <a:moveTo>
                  <a:pt x="1665566" y="355600"/>
                </a:moveTo>
                <a:lnTo>
                  <a:pt x="1660713" y="355600"/>
                </a:lnTo>
                <a:lnTo>
                  <a:pt x="1667418" y="347980"/>
                </a:lnTo>
                <a:lnTo>
                  <a:pt x="1670437" y="345440"/>
                </a:lnTo>
                <a:lnTo>
                  <a:pt x="1673121" y="341630"/>
                </a:lnTo>
                <a:lnTo>
                  <a:pt x="1674214" y="340445"/>
                </a:lnTo>
                <a:lnTo>
                  <a:pt x="1674314" y="340280"/>
                </a:lnTo>
                <a:lnTo>
                  <a:pt x="1674627" y="339090"/>
                </a:lnTo>
                <a:lnTo>
                  <a:pt x="1679322" y="339090"/>
                </a:lnTo>
                <a:lnTo>
                  <a:pt x="1680324" y="337820"/>
                </a:lnTo>
                <a:lnTo>
                  <a:pt x="1676467" y="337820"/>
                </a:lnTo>
                <a:lnTo>
                  <a:pt x="1684259" y="332799"/>
                </a:lnTo>
                <a:lnTo>
                  <a:pt x="1689088" y="336457"/>
                </a:lnTo>
                <a:lnTo>
                  <a:pt x="1689141" y="336606"/>
                </a:lnTo>
                <a:lnTo>
                  <a:pt x="1681423" y="342953"/>
                </a:lnTo>
                <a:lnTo>
                  <a:pt x="1676304" y="346710"/>
                </a:lnTo>
                <a:lnTo>
                  <a:pt x="1676801" y="346710"/>
                </a:lnTo>
                <a:lnTo>
                  <a:pt x="1672756" y="349250"/>
                </a:lnTo>
                <a:lnTo>
                  <a:pt x="1666558" y="354330"/>
                </a:lnTo>
                <a:lnTo>
                  <a:pt x="1665566" y="355600"/>
                </a:lnTo>
                <a:close/>
              </a:path>
              <a:path w="4096384" h="836930">
                <a:moveTo>
                  <a:pt x="3049314" y="351790"/>
                </a:moveTo>
                <a:lnTo>
                  <a:pt x="3045156" y="344192"/>
                </a:lnTo>
                <a:lnTo>
                  <a:pt x="3045033" y="342483"/>
                </a:lnTo>
                <a:lnTo>
                  <a:pt x="3044809" y="341630"/>
                </a:lnTo>
                <a:lnTo>
                  <a:pt x="3048482" y="341630"/>
                </a:lnTo>
                <a:lnTo>
                  <a:pt x="3051915" y="335441"/>
                </a:lnTo>
                <a:lnTo>
                  <a:pt x="3051987" y="335251"/>
                </a:lnTo>
                <a:lnTo>
                  <a:pt x="3051356" y="334280"/>
                </a:lnTo>
                <a:lnTo>
                  <a:pt x="3051280" y="333965"/>
                </a:lnTo>
                <a:lnTo>
                  <a:pt x="3053786" y="332846"/>
                </a:lnTo>
                <a:lnTo>
                  <a:pt x="3055187" y="334010"/>
                </a:lnTo>
                <a:lnTo>
                  <a:pt x="3058674" y="334010"/>
                </a:lnTo>
                <a:lnTo>
                  <a:pt x="3053403" y="339026"/>
                </a:lnTo>
                <a:lnTo>
                  <a:pt x="3050235" y="345300"/>
                </a:lnTo>
                <a:lnTo>
                  <a:pt x="3050117" y="345799"/>
                </a:lnTo>
                <a:lnTo>
                  <a:pt x="3049314" y="351790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870" y="333508"/>
                </a:lnTo>
                <a:lnTo>
                  <a:pt x="3081766" y="332861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3146884" y="339090"/>
                </a:moveTo>
                <a:lnTo>
                  <a:pt x="3145944" y="337905"/>
                </a:lnTo>
                <a:lnTo>
                  <a:pt x="3145830" y="335649"/>
                </a:lnTo>
                <a:lnTo>
                  <a:pt x="3145945" y="333508"/>
                </a:lnTo>
                <a:lnTo>
                  <a:pt x="3146068" y="333087"/>
                </a:lnTo>
                <a:lnTo>
                  <a:pt x="3146291" y="332969"/>
                </a:lnTo>
                <a:lnTo>
                  <a:pt x="3147946" y="334514"/>
                </a:lnTo>
                <a:lnTo>
                  <a:pt x="3150145" y="336457"/>
                </a:lnTo>
                <a:lnTo>
                  <a:pt x="3150175" y="336606"/>
                </a:lnTo>
                <a:lnTo>
                  <a:pt x="3146884" y="339090"/>
                </a:lnTo>
                <a:close/>
              </a:path>
              <a:path w="4096384" h="836930">
                <a:moveTo>
                  <a:pt x="3201866" y="337820"/>
                </a:moveTo>
                <a:lnTo>
                  <a:pt x="3199293" y="335649"/>
                </a:lnTo>
                <a:lnTo>
                  <a:pt x="3199387" y="335251"/>
                </a:lnTo>
                <a:lnTo>
                  <a:pt x="3201561" y="333087"/>
                </a:lnTo>
                <a:lnTo>
                  <a:pt x="3201866" y="337820"/>
                </a:lnTo>
                <a:close/>
              </a:path>
              <a:path w="4096384" h="836930">
                <a:moveTo>
                  <a:pt x="3145718" y="336550"/>
                </a:moveTo>
                <a:lnTo>
                  <a:pt x="3139504" y="336550"/>
                </a:lnTo>
                <a:lnTo>
                  <a:pt x="3145999" y="333124"/>
                </a:lnTo>
                <a:lnTo>
                  <a:pt x="3145872" y="335305"/>
                </a:lnTo>
                <a:lnTo>
                  <a:pt x="3145718" y="336550"/>
                </a:lnTo>
                <a:close/>
              </a:path>
              <a:path w="4096384" h="836930">
                <a:moveTo>
                  <a:pt x="3134973" y="350520"/>
                </a:moveTo>
                <a:lnTo>
                  <a:pt x="3123587" y="350520"/>
                </a:lnTo>
                <a:lnTo>
                  <a:pt x="3136083" y="340426"/>
                </a:lnTo>
                <a:lnTo>
                  <a:pt x="3136186" y="340280"/>
                </a:lnTo>
                <a:lnTo>
                  <a:pt x="3136506" y="339090"/>
                </a:lnTo>
                <a:lnTo>
                  <a:pt x="3138723" y="333143"/>
                </a:lnTo>
                <a:lnTo>
                  <a:pt x="3138922" y="334010"/>
                </a:lnTo>
                <a:lnTo>
                  <a:pt x="3138679" y="334010"/>
                </a:lnTo>
                <a:lnTo>
                  <a:pt x="3137822" y="339090"/>
                </a:lnTo>
                <a:lnTo>
                  <a:pt x="3138394" y="339090"/>
                </a:lnTo>
                <a:lnTo>
                  <a:pt x="3137848" y="343939"/>
                </a:lnTo>
                <a:lnTo>
                  <a:pt x="3137822" y="346710"/>
                </a:lnTo>
                <a:lnTo>
                  <a:pt x="3135988" y="346710"/>
                </a:lnTo>
                <a:lnTo>
                  <a:pt x="3135312" y="349250"/>
                </a:lnTo>
                <a:lnTo>
                  <a:pt x="3132125" y="349250"/>
                </a:lnTo>
                <a:lnTo>
                  <a:pt x="3134973" y="350520"/>
                </a:lnTo>
                <a:close/>
              </a:path>
              <a:path w="4096384" h="836930">
                <a:moveTo>
                  <a:pt x="1602044" y="336734"/>
                </a:moveTo>
                <a:lnTo>
                  <a:pt x="1600515" y="333426"/>
                </a:lnTo>
                <a:lnTo>
                  <a:pt x="1602021" y="335251"/>
                </a:lnTo>
                <a:lnTo>
                  <a:pt x="1602044" y="336734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174" y="334010"/>
                </a:lnTo>
                <a:lnTo>
                  <a:pt x="3080870" y="333508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1496617" y="336550"/>
                </a:moveTo>
                <a:lnTo>
                  <a:pt x="1498098" y="333676"/>
                </a:lnTo>
                <a:lnTo>
                  <a:pt x="1498961" y="334010"/>
                </a:lnTo>
                <a:lnTo>
                  <a:pt x="1499193" y="334185"/>
                </a:lnTo>
                <a:lnTo>
                  <a:pt x="1496617" y="336550"/>
                </a:lnTo>
                <a:close/>
              </a:path>
              <a:path w="4096384" h="836930">
                <a:moveTo>
                  <a:pt x="2165266" y="334010"/>
                </a:moveTo>
                <a:lnTo>
                  <a:pt x="2165449" y="333787"/>
                </a:lnTo>
                <a:lnTo>
                  <a:pt x="2165596" y="333965"/>
                </a:lnTo>
                <a:lnTo>
                  <a:pt x="2165266" y="334010"/>
                </a:lnTo>
                <a:close/>
              </a:path>
              <a:path w="4096384" h="836930">
                <a:moveTo>
                  <a:pt x="116718" y="337813"/>
                </a:moveTo>
                <a:lnTo>
                  <a:pt x="116718" y="333921"/>
                </a:lnTo>
                <a:lnTo>
                  <a:pt x="116919" y="334195"/>
                </a:lnTo>
                <a:lnTo>
                  <a:pt x="117335" y="336294"/>
                </a:lnTo>
                <a:lnTo>
                  <a:pt x="117238" y="336829"/>
                </a:lnTo>
                <a:lnTo>
                  <a:pt x="116718" y="337813"/>
                </a:lnTo>
                <a:close/>
              </a:path>
              <a:path w="4096384" h="836930">
                <a:moveTo>
                  <a:pt x="2165633" y="334010"/>
                </a:moveTo>
                <a:lnTo>
                  <a:pt x="2165266" y="33401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0497" y="339090"/>
                </a:moveTo>
                <a:lnTo>
                  <a:pt x="18991" y="336550"/>
                </a:lnTo>
                <a:lnTo>
                  <a:pt x="17983" y="334010"/>
                </a:lnTo>
                <a:lnTo>
                  <a:pt x="20497" y="339090"/>
                </a:lnTo>
                <a:close/>
              </a:path>
              <a:path w="4096384" h="836930">
                <a:moveTo>
                  <a:pt x="31629" y="350520"/>
                </a:moveTo>
                <a:lnTo>
                  <a:pt x="20334" y="350520"/>
                </a:lnTo>
                <a:lnTo>
                  <a:pt x="21282" y="349317"/>
                </a:lnTo>
                <a:lnTo>
                  <a:pt x="21383" y="347825"/>
                </a:lnTo>
                <a:lnTo>
                  <a:pt x="18601" y="344314"/>
                </a:lnTo>
                <a:lnTo>
                  <a:pt x="19325" y="344170"/>
                </a:lnTo>
                <a:lnTo>
                  <a:pt x="12954" y="340360"/>
                </a:lnTo>
                <a:lnTo>
                  <a:pt x="12790" y="339090"/>
                </a:lnTo>
                <a:lnTo>
                  <a:pt x="20497" y="339090"/>
                </a:lnTo>
                <a:lnTo>
                  <a:pt x="17983" y="334010"/>
                </a:lnTo>
                <a:lnTo>
                  <a:pt x="32143" y="334010"/>
                </a:lnTo>
                <a:lnTo>
                  <a:pt x="30992" y="337820"/>
                </a:lnTo>
                <a:lnTo>
                  <a:pt x="37096" y="337820"/>
                </a:lnTo>
                <a:lnTo>
                  <a:pt x="37934" y="340360"/>
                </a:lnTo>
                <a:lnTo>
                  <a:pt x="25192" y="340360"/>
                </a:lnTo>
                <a:lnTo>
                  <a:pt x="23516" y="341630"/>
                </a:lnTo>
                <a:lnTo>
                  <a:pt x="23686" y="341630"/>
                </a:lnTo>
                <a:lnTo>
                  <a:pt x="25526" y="342900"/>
                </a:lnTo>
                <a:lnTo>
                  <a:pt x="36091" y="342900"/>
                </a:lnTo>
                <a:lnTo>
                  <a:pt x="34512" y="345076"/>
                </a:lnTo>
                <a:lnTo>
                  <a:pt x="32401" y="345440"/>
                </a:lnTo>
                <a:lnTo>
                  <a:pt x="25867" y="345440"/>
                </a:lnTo>
                <a:lnTo>
                  <a:pt x="31629" y="350520"/>
                </a:lnTo>
                <a:close/>
              </a:path>
              <a:path w="4096384" h="836930">
                <a:moveTo>
                  <a:pt x="147705" y="335280"/>
                </a:moveTo>
                <a:lnTo>
                  <a:pt x="140350" y="335280"/>
                </a:lnTo>
                <a:lnTo>
                  <a:pt x="139682" y="334010"/>
                </a:lnTo>
                <a:lnTo>
                  <a:pt x="147014" y="334010"/>
                </a:lnTo>
                <a:lnTo>
                  <a:pt x="147705" y="335280"/>
                </a:lnTo>
                <a:close/>
              </a:path>
              <a:path w="4096384" h="836930">
                <a:moveTo>
                  <a:pt x="287028" y="339090"/>
                </a:moveTo>
                <a:lnTo>
                  <a:pt x="286059" y="336999"/>
                </a:lnTo>
                <a:lnTo>
                  <a:pt x="285951" y="335251"/>
                </a:lnTo>
                <a:lnTo>
                  <a:pt x="290381" y="334010"/>
                </a:lnTo>
                <a:lnTo>
                  <a:pt x="291056" y="335305"/>
                </a:lnTo>
                <a:lnTo>
                  <a:pt x="291315" y="336294"/>
                </a:lnTo>
                <a:lnTo>
                  <a:pt x="291287" y="336606"/>
                </a:lnTo>
                <a:lnTo>
                  <a:pt x="287028" y="339090"/>
                </a:lnTo>
                <a:close/>
              </a:path>
              <a:path w="4096384" h="836930">
                <a:moveTo>
                  <a:pt x="294264" y="339090"/>
                </a:moveTo>
                <a:lnTo>
                  <a:pt x="287028" y="339090"/>
                </a:lnTo>
                <a:lnTo>
                  <a:pt x="291287" y="336606"/>
                </a:lnTo>
                <a:lnTo>
                  <a:pt x="291315" y="336294"/>
                </a:lnTo>
                <a:lnTo>
                  <a:pt x="291056" y="335305"/>
                </a:lnTo>
                <a:lnTo>
                  <a:pt x="290381" y="334010"/>
                </a:lnTo>
                <a:lnTo>
                  <a:pt x="369499" y="334010"/>
                </a:lnTo>
                <a:lnTo>
                  <a:pt x="366760" y="335280"/>
                </a:lnTo>
                <a:lnTo>
                  <a:pt x="327422" y="335280"/>
                </a:lnTo>
                <a:lnTo>
                  <a:pt x="327422" y="336550"/>
                </a:lnTo>
                <a:lnTo>
                  <a:pt x="334965" y="336550"/>
                </a:lnTo>
                <a:lnTo>
                  <a:pt x="334629" y="337820"/>
                </a:lnTo>
                <a:lnTo>
                  <a:pt x="296241" y="337820"/>
                </a:lnTo>
                <a:lnTo>
                  <a:pt x="294264" y="339090"/>
                </a:lnTo>
                <a:close/>
              </a:path>
              <a:path w="4096384" h="836930">
                <a:moveTo>
                  <a:pt x="374862" y="339090"/>
                </a:moveTo>
                <a:lnTo>
                  <a:pt x="369499" y="339090"/>
                </a:lnTo>
                <a:lnTo>
                  <a:pt x="361281" y="337820"/>
                </a:lnTo>
                <a:lnTo>
                  <a:pt x="369499" y="334010"/>
                </a:lnTo>
                <a:lnTo>
                  <a:pt x="374862" y="339090"/>
                </a:lnTo>
                <a:close/>
              </a:path>
              <a:path w="4096384" h="836930">
                <a:moveTo>
                  <a:pt x="375605" y="339090"/>
                </a:moveTo>
                <a:lnTo>
                  <a:pt x="374862" y="339090"/>
                </a:lnTo>
                <a:lnTo>
                  <a:pt x="369499" y="334010"/>
                </a:lnTo>
                <a:lnTo>
                  <a:pt x="379556" y="334010"/>
                </a:lnTo>
                <a:lnTo>
                  <a:pt x="378718" y="336550"/>
                </a:lnTo>
                <a:lnTo>
                  <a:pt x="375605" y="339090"/>
                </a:lnTo>
                <a:close/>
              </a:path>
              <a:path w="4096384" h="836930">
                <a:moveTo>
                  <a:pt x="450961" y="336550"/>
                </a:moveTo>
                <a:lnTo>
                  <a:pt x="446607" y="336550"/>
                </a:lnTo>
                <a:lnTo>
                  <a:pt x="446655" y="335251"/>
                </a:lnTo>
                <a:lnTo>
                  <a:pt x="448781" y="334010"/>
                </a:lnTo>
                <a:lnTo>
                  <a:pt x="451079" y="335251"/>
                </a:lnTo>
                <a:lnTo>
                  <a:pt x="450961" y="336550"/>
                </a:lnTo>
                <a:close/>
              </a:path>
              <a:path w="4096384" h="836930">
                <a:moveTo>
                  <a:pt x="473427" y="336550"/>
                </a:moveTo>
                <a:lnTo>
                  <a:pt x="450961" y="336550"/>
                </a:lnTo>
                <a:lnTo>
                  <a:pt x="451079" y="335251"/>
                </a:lnTo>
                <a:lnTo>
                  <a:pt x="448781" y="334010"/>
                </a:lnTo>
                <a:lnTo>
                  <a:pt x="475437" y="334010"/>
                </a:lnTo>
                <a:lnTo>
                  <a:pt x="473472" y="335251"/>
                </a:lnTo>
                <a:lnTo>
                  <a:pt x="473427" y="336550"/>
                </a:lnTo>
                <a:close/>
              </a:path>
              <a:path w="4096384" h="836930">
                <a:moveTo>
                  <a:pt x="477951" y="336550"/>
                </a:moveTo>
                <a:lnTo>
                  <a:pt x="473427" y="336550"/>
                </a:lnTo>
                <a:lnTo>
                  <a:pt x="473472" y="335251"/>
                </a:lnTo>
                <a:lnTo>
                  <a:pt x="475437" y="334010"/>
                </a:lnTo>
                <a:lnTo>
                  <a:pt x="477895" y="335251"/>
                </a:lnTo>
                <a:lnTo>
                  <a:pt x="477951" y="336550"/>
                </a:lnTo>
                <a:close/>
              </a:path>
              <a:path w="4096384" h="836930">
                <a:moveTo>
                  <a:pt x="512400" y="336550"/>
                </a:moveTo>
                <a:lnTo>
                  <a:pt x="477951" y="336550"/>
                </a:lnTo>
                <a:lnTo>
                  <a:pt x="477895" y="335251"/>
                </a:lnTo>
                <a:lnTo>
                  <a:pt x="475437" y="334010"/>
                </a:lnTo>
                <a:lnTo>
                  <a:pt x="513909" y="334010"/>
                </a:lnTo>
                <a:lnTo>
                  <a:pt x="508586" y="335251"/>
                </a:lnTo>
                <a:lnTo>
                  <a:pt x="512400" y="33655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95499" y="337343"/>
                </a:lnTo>
                <a:lnTo>
                  <a:pt x="595394" y="335082"/>
                </a:lnTo>
                <a:lnTo>
                  <a:pt x="595964" y="334010"/>
                </a:lnTo>
                <a:lnTo>
                  <a:pt x="601994" y="334010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56565" y="351790"/>
                </a:lnTo>
                <a:lnTo>
                  <a:pt x="559057" y="348013"/>
                </a:lnTo>
                <a:lnTo>
                  <a:pt x="559036" y="347640"/>
                </a:lnTo>
                <a:lnTo>
                  <a:pt x="558916" y="346710"/>
                </a:lnTo>
                <a:lnTo>
                  <a:pt x="576346" y="346710"/>
                </a:lnTo>
                <a:lnTo>
                  <a:pt x="578421" y="342810"/>
                </a:lnTo>
                <a:lnTo>
                  <a:pt x="579195" y="341630"/>
                </a:lnTo>
                <a:lnTo>
                  <a:pt x="596631" y="341630"/>
                </a:lnTo>
                <a:lnTo>
                  <a:pt x="601994" y="334010"/>
                </a:lnTo>
                <a:lnTo>
                  <a:pt x="607993" y="334010"/>
                </a:lnTo>
                <a:lnTo>
                  <a:pt x="612556" y="339090"/>
                </a:lnTo>
                <a:lnTo>
                  <a:pt x="655634" y="339090"/>
                </a:lnTo>
                <a:lnTo>
                  <a:pt x="657356" y="341458"/>
                </a:lnTo>
                <a:lnTo>
                  <a:pt x="657255" y="343179"/>
                </a:lnTo>
                <a:lnTo>
                  <a:pt x="657059" y="344170"/>
                </a:lnTo>
                <a:lnTo>
                  <a:pt x="585402" y="34417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664728" y="339443"/>
                </a:moveTo>
                <a:lnTo>
                  <a:pt x="659098" y="336606"/>
                </a:lnTo>
                <a:lnTo>
                  <a:pt x="663511" y="334010"/>
                </a:lnTo>
                <a:lnTo>
                  <a:pt x="667198" y="336550"/>
                </a:lnTo>
                <a:lnTo>
                  <a:pt x="668710" y="336550"/>
                </a:lnTo>
                <a:lnTo>
                  <a:pt x="671256" y="339090"/>
                </a:lnTo>
                <a:lnTo>
                  <a:pt x="665194" y="339090"/>
                </a:lnTo>
                <a:lnTo>
                  <a:pt x="664728" y="339443"/>
                </a:lnTo>
                <a:close/>
              </a:path>
              <a:path w="4096384" h="836930">
                <a:moveTo>
                  <a:pt x="688989" y="349250"/>
                </a:moveTo>
                <a:lnTo>
                  <a:pt x="679122" y="349250"/>
                </a:lnTo>
                <a:lnTo>
                  <a:pt x="676445" y="344221"/>
                </a:lnTo>
                <a:lnTo>
                  <a:pt x="668710" y="336550"/>
                </a:lnTo>
                <a:lnTo>
                  <a:pt x="667198" y="336550"/>
                </a:lnTo>
                <a:lnTo>
                  <a:pt x="663511" y="334010"/>
                </a:lnTo>
                <a:lnTo>
                  <a:pt x="674909" y="334010"/>
                </a:lnTo>
                <a:lnTo>
                  <a:pt x="674695" y="335649"/>
                </a:lnTo>
                <a:lnTo>
                  <a:pt x="674644" y="336606"/>
                </a:lnTo>
                <a:lnTo>
                  <a:pt x="676083" y="337820"/>
                </a:lnTo>
                <a:lnTo>
                  <a:pt x="685303" y="337820"/>
                </a:lnTo>
                <a:lnTo>
                  <a:pt x="678358" y="344085"/>
                </a:lnTo>
                <a:lnTo>
                  <a:pt x="685139" y="345440"/>
                </a:lnTo>
                <a:lnTo>
                  <a:pt x="697261" y="345440"/>
                </a:lnTo>
                <a:lnTo>
                  <a:pt x="698713" y="346710"/>
                </a:lnTo>
                <a:lnTo>
                  <a:pt x="689834" y="346710"/>
                </a:lnTo>
                <a:lnTo>
                  <a:pt x="689092" y="347825"/>
                </a:lnTo>
                <a:lnTo>
                  <a:pt x="688989" y="349250"/>
                </a:lnTo>
                <a:close/>
              </a:path>
              <a:path w="4096384" h="836930">
                <a:moveTo>
                  <a:pt x="691006" y="335280"/>
                </a:moveTo>
                <a:lnTo>
                  <a:pt x="690836" y="335280"/>
                </a:lnTo>
                <a:lnTo>
                  <a:pt x="690502" y="334010"/>
                </a:lnTo>
                <a:lnTo>
                  <a:pt x="691006" y="335280"/>
                </a:lnTo>
                <a:close/>
              </a:path>
              <a:path w="4096384" h="836930">
                <a:moveTo>
                  <a:pt x="718664" y="335280"/>
                </a:moveTo>
                <a:lnTo>
                  <a:pt x="691006" y="335280"/>
                </a:lnTo>
                <a:lnTo>
                  <a:pt x="690502" y="334010"/>
                </a:lnTo>
                <a:lnTo>
                  <a:pt x="719083" y="334010"/>
                </a:lnTo>
                <a:lnTo>
                  <a:pt x="718664" y="335280"/>
                </a:lnTo>
                <a:close/>
              </a:path>
              <a:path w="4096384" h="836930">
                <a:moveTo>
                  <a:pt x="734084" y="344170"/>
                </a:moveTo>
                <a:lnTo>
                  <a:pt x="730058" y="337820"/>
                </a:lnTo>
                <a:lnTo>
                  <a:pt x="729480" y="334010"/>
                </a:lnTo>
                <a:lnTo>
                  <a:pt x="733331" y="335280"/>
                </a:lnTo>
                <a:lnTo>
                  <a:pt x="748696" y="335280"/>
                </a:lnTo>
                <a:lnTo>
                  <a:pt x="749171" y="336550"/>
                </a:lnTo>
                <a:lnTo>
                  <a:pt x="761073" y="336550"/>
                </a:lnTo>
                <a:lnTo>
                  <a:pt x="758727" y="339090"/>
                </a:lnTo>
                <a:lnTo>
                  <a:pt x="743638" y="339090"/>
                </a:lnTo>
                <a:lnTo>
                  <a:pt x="744458" y="341647"/>
                </a:lnTo>
                <a:lnTo>
                  <a:pt x="744503" y="341914"/>
                </a:lnTo>
                <a:lnTo>
                  <a:pt x="734084" y="344170"/>
                </a:lnTo>
                <a:close/>
              </a:path>
              <a:path w="4096384" h="836930">
                <a:moveTo>
                  <a:pt x="738688" y="335280"/>
                </a:moveTo>
                <a:lnTo>
                  <a:pt x="733331" y="335280"/>
                </a:lnTo>
                <a:lnTo>
                  <a:pt x="729480" y="334010"/>
                </a:lnTo>
                <a:lnTo>
                  <a:pt x="742629" y="334010"/>
                </a:lnTo>
                <a:lnTo>
                  <a:pt x="738688" y="335280"/>
                </a:lnTo>
                <a:close/>
              </a:path>
              <a:path w="4096384" h="836930">
                <a:moveTo>
                  <a:pt x="761073" y="336550"/>
                </a:moveTo>
                <a:lnTo>
                  <a:pt x="754874" y="336550"/>
                </a:lnTo>
                <a:lnTo>
                  <a:pt x="755712" y="334010"/>
                </a:lnTo>
                <a:lnTo>
                  <a:pt x="763419" y="334010"/>
                </a:lnTo>
                <a:lnTo>
                  <a:pt x="761073" y="336550"/>
                </a:lnTo>
                <a:close/>
              </a:path>
              <a:path w="4096384" h="836930">
                <a:moveTo>
                  <a:pt x="758237" y="344170"/>
                </a:moveTo>
                <a:lnTo>
                  <a:pt x="755712" y="342900"/>
                </a:lnTo>
                <a:lnTo>
                  <a:pt x="755208" y="342900"/>
                </a:lnTo>
                <a:lnTo>
                  <a:pt x="763419" y="334010"/>
                </a:lnTo>
                <a:lnTo>
                  <a:pt x="770124" y="334010"/>
                </a:lnTo>
                <a:lnTo>
                  <a:pt x="768678" y="337653"/>
                </a:lnTo>
                <a:lnTo>
                  <a:pt x="768715" y="337905"/>
                </a:lnTo>
                <a:lnTo>
                  <a:pt x="771671" y="340360"/>
                </a:lnTo>
                <a:lnTo>
                  <a:pt x="765493" y="340360"/>
                </a:lnTo>
                <a:lnTo>
                  <a:pt x="761844" y="342901"/>
                </a:lnTo>
                <a:lnTo>
                  <a:pt x="758237" y="344170"/>
                </a:lnTo>
                <a:close/>
              </a:path>
              <a:path w="4096384" h="836930">
                <a:moveTo>
                  <a:pt x="804821" y="349250"/>
                </a:moveTo>
                <a:lnTo>
                  <a:pt x="803156" y="344203"/>
                </a:lnTo>
                <a:lnTo>
                  <a:pt x="801305" y="334010"/>
                </a:lnTo>
                <a:lnTo>
                  <a:pt x="811526" y="341630"/>
                </a:lnTo>
                <a:lnTo>
                  <a:pt x="809346" y="342900"/>
                </a:lnTo>
                <a:lnTo>
                  <a:pt x="808678" y="342900"/>
                </a:lnTo>
                <a:lnTo>
                  <a:pt x="804821" y="349250"/>
                </a:lnTo>
                <a:close/>
              </a:path>
              <a:path w="4096384" h="836930">
                <a:moveTo>
                  <a:pt x="812233" y="349250"/>
                </a:moveTo>
                <a:lnTo>
                  <a:pt x="804821" y="349250"/>
                </a:lnTo>
                <a:lnTo>
                  <a:pt x="808678" y="342900"/>
                </a:lnTo>
                <a:lnTo>
                  <a:pt x="809346" y="342900"/>
                </a:lnTo>
                <a:lnTo>
                  <a:pt x="811526" y="341630"/>
                </a:lnTo>
                <a:lnTo>
                  <a:pt x="801305" y="334010"/>
                </a:lnTo>
                <a:lnTo>
                  <a:pt x="808842" y="334010"/>
                </a:lnTo>
                <a:lnTo>
                  <a:pt x="808899" y="335305"/>
                </a:lnTo>
                <a:lnTo>
                  <a:pt x="811696" y="336550"/>
                </a:lnTo>
                <a:lnTo>
                  <a:pt x="836834" y="336550"/>
                </a:lnTo>
                <a:lnTo>
                  <a:pt x="838346" y="337820"/>
                </a:lnTo>
                <a:lnTo>
                  <a:pt x="819907" y="337820"/>
                </a:lnTo>
                <a:lnTo>
                  <a:pt x="811696" y="344170"/>
                </a:lnTo>
                <a:lnTo>
                  <a:pt x="827619" y="344170"/>
                </a:lnTo>
                <a:lnTo>
                  <a:pt x="826445" y="345440"/>
                </a:lnTo>
                <a:lnTo>
                  <a:pt x="813707" y="345440"/>
                </a:lnTo>
                <a:lnTo>
                  <a:pt x="812364" y="347980"/>
                </a:lnTo>
                <a:lnTo>
                  <a:pt x="811696" y="347980"/>
                </a:lnTo>
                <a:lnTo>
                  <a:pt x="812233" y="349250"/>
                </a:lnTo>
                <a:close/>
              </a:path>
              <a:path w="4096384" h="836930">
                <a:moveTo>
                  <a:pt x="836834" y="336550"/>
                </a:moveTo>
                <a:lnTo>
                  <a:pt x="826783" y="336550"/>
                </a:lnTo>
                <a:lnTo>
                  <a:pt x="826783" y="334010"/>
                </a:lnTo>
                <a:lnTo>
                  <a:pt x="834429" y="334010"/>
                </a:lnTo>
                <a:lnTo>
                  <a:pt x="835353" y="335305"/>
                </a:lnTo>
                <a:lnTo>
                  <a:pt x="836834" y="336550"/>
                </a:lnTo>
                <a:close/>
              </a:path>
              <a:path w="4096384" h="836930">
                <a:moveTo>
                  <a:pt x="842537" y="346044"/>
                </a:moveTo>
                <a:lnTo>
                  <a:pt x="842484" y="341024"/>
                </a:lnTo>
                <a:lnTo>
                  <a:pt x="841869" y="334010"/>
                </a:lnTo>
                <a:lnTo>
                  <a:pt x="848404" y="341630"/>
                </a:lnTo>
                <a:lnTo>
                  <a:pt x="848574" y="341630"/>
                </a:lnTo>
                <a:lnTo>
                  <a:pt x="845525" y="345477"/>
                </a:lnTo>
                <a:lnTo>
                  <a:pt x="842537" y="346044"/>
                </a:lnTo>
                <a:close/>
              </a:path>
              <a:path w="4096384" h="836930">
                <a:moveTo>
                  <a:pt x="859640" y="356870"/>
                </a:moveTo>
                <a:lnTo>
                  <a:pt x="844567" y="356870"/>
                </a:lnTo>
                <a:lnTo>
                  <a:pt x="849264" y="355600"/>
                </a:lnTo>
                <a:lnTo>
                  <a:pt x="854245" y="351790"/>
                </a:lnTo>
                <a:lnTo>
                  <a:pt x="856269" y="348013"/>
                </a:lnTo>
                <a:lnTo>
                  <a:pt x="856267" y="347825"/>
                </a:lnTo>
                <a:lnTo>
                  <a:pt x="855443" y="341630"/>
                </a:lnTo>
                <a:lnTo>
                  <a:pt x="848404" y="341630"/>
                </a:lnTo>
                <a:lnTo>
                  <a:pt x="841869" y="334010"/>
                </a:lnTo>
                <a:lnTo>
                  <a:pt x="847395" y="334010"/>
                </a:lnTo>
                <a:lnTo>
                  <a:pt x="853773" y="339090"/>
                </a:lnTo>
                <a:lnTo>
                  <a:pt x="858127" y="339090"/>
                </a:lnTo>
                <a:lnTo>
                  <a:pt x="856451" y="342900"/>
                </a:lnTo>
                <a:lnTo>
                  <a:pt x="870742" y="342900"/>
                </a:lnTo>
                <a:lnTo>
                  <a:pt x="871956" y="344170"/>
                </a:lnTo>
                <a:lnTo>
                  <a:pt x="859804" y="344170"/>
                </a:lnTo>
                <a:lnTo>
                  <a:pt x="865166" y="351790"/>
                </a:lnTo>
                <a:lnTo>
                  <a:pt x="859640" y="351790"/>
                </a:lnTo>
                <a:lnTo>
                  <a:pt x="859640" y="356870"/>
                </a:lnTo>
                <a:close/>
              </a:path>
              <a:path w="4096384" h="836930">
                <a:moveTo>
                  <a:pt x="916796" y="339090"/>
                </a:moveTo>
                <a:lnTo>
                  <a:pt x="917653" y="335251"/>
                </a:lnTo>
                <a:lnTo>
                  <a:pt x="918473" y="334010"/>
                </a:lnTo>
                <a:lnTo>
                  <a:pt x="920319" y="334010"/>
                </a:lnTo>
                <a:lnTo>
                  <a:pt x="925512" y="336550"/>
                </a:lnTo>
                <a:lnTo>
                  <a:pt x="916796" y="3390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12272" y="342900"/>
                </a:lnTo>
                <a:lnTo>
                  <a:pt x="915290" y="341630"/>
                </a:lnTo>
                <a:lnTo>
                  <a:pt x="914786" y="341630"/>
                </a:lnTo>
                <a:lnTo>
                  <a:pt x="914112" y="339090"/>
                </a:lnTo>
                <a:lnTo>
                  <a:pt x="916796" y="339090"/>
                </a:lnTo>
                <a:lnTo>
                  <a:pt x="925512" y="336550"/>
                </a:lnTo>
                <a:lnTo>
                  <a:pt x="920319" y="334010"/>
                </a:lnTo>
                <a:lnTo>
                  <a:pt x="930095" y="334010"/>
                </a:lnTo>
                <a:lnTo>
                  <a:pt x="929872" y="336550"/>
                </a:lnTo>
                <a:lnTo>
                  <a:pt x="947054" y="336550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43858" y="336550"/>
                </a:moveTo>
                <a:lnTo>
                  <a:pt x="1038993" y="336550"/>
                </a:lnTo>
                <a:lnTo>
                  <a:pt x="1040675" y="334010"/>
                </a:lnTo>
                <a:lnTo>
                  <a:pt x="1042011" y="334010"/>
                </a:lnTo>
                <a:lnTo>
                  <a:pt x="1043817" y="335251"/>
                </a:lnTo>
                <a:lnTo>
                  <a:pt x="1043858" y="336550"/>
                </a:lnTo>
                <a:close/>
              </a:path>
              <a:path w="4096384" h="836930">
                <a:moveTo>
                  <a:pt x="1075202" y="344170"/>
                </a:moveTo>
                <a:lnTo>
                  <a:pt x="1047544" y="344170"/>
                </a:lnTo>
                <a:lnTo>
                  <a:pt x="1049523" y="342629"/>
                </a:lnTo>
                <a:lnTo>
                  <a:pt x="1051916" y="340495"/>
                </a:lnTo>
                <a:lnTo>
                  <a:pt x="1052038" y="340343"/>
                </a:lnTo>
                <a:lnTo>
                  <a:pt x="1044866" y="336550"/>
                </a:lnTo>
                <a:lnTo>
                  <a:pt x="1043858" y="336550"/>
                </a:lnTo>
                <a:lnTo>
                  <a:pt x="1043817" y="335251"/>
                </a:lnTo>
                <a:lnTo>
                  <a:pt x="1042011" y="334010"/>
                </a:lnTo>
                <a:lnTo>
                  <a:pt x="1065734" y="334010"/>
                </a:lnTo>
                <a:lnTo>
                  <a:pt x="1065835" y="335649"/>
                </a:lnTo>
                <a:lnTo>
                  <a:pt x="1065983" y="339090"/>
                </a:lnTo>
                <a:lnTo>
                  <a:pt x="1075202" y="339090"/>
                </a:lnTo>
                <a:lnTo>
                  <a:pt x="1068668" y="340360"/>
                </a:lnTo>
                <a:lnTo>
                  <a:pt x="1075202" y="342900"/>
                </a:lnTo>
                <a:lnTo>
                  <a:pt x="1075202" y="344170"/>
                </a:lnTo>
                <a:close/>
              </a:path>
              <a:path w="4096384" h="836930">
                <a:moveTo>
                  <a:pt x="1084088" y="336550"/>
                </a:moveTo>
                <a:lnTo>
                  <a:pt x="1081403" y="336550"/>
                </a:lnTo>
                <a:lnTo>
                  <a:pt x="1079434" y="335305"/>
                </a:lnTo>
                <a:lnTo>
                  <a:pt x="1079445" y="335082"/>
                </a:lnTo>
                <a:lnTo>
                  <a:pt x="1079727" y="334010"/>
                </a:lnTo>
                <a:lnTo>
                  <a:pt x="1082412" y="334010"/>
                </a:lnTo>
                <a:lnTo>
                  <a:pt x="1084377" y="335251"/>
                </a:lnTo>
                <a:lnTo>
                  <a:pt x="1084325" y="335649"/>
                </a:lnTo>
                <a:lnTo>
                  <a:pt x="1084088" y="336550"/>
                </a:lnTo>
                <a:close/>
              </a:path>
              <a:path w="4096384" h="836930">
                <a:moveTo>
                  <a:pt x="1093307" y="336550"/>
                </a:moveTo>
                <a:lnTo>
                  <a:pt x="1084088" y="336550"/>
                </a:lnTo>
                <a:lnTo>
                  <a:pt x="1084325" y="335649"/>
                </a:lnTo>
                <a:lnTo>
                  <a:pt x="1084377" y="335251"/>
                </a:lnTo>
                <a:lnTo>
                  <a:pt x="1082412" y="334010"/>
                </a:lnTo>
                <a:lnTo>
                  <a:pt x="1092973" y="334010"/>
                </a:lnTo>
                <a:lnTo>
                  <a:pt x="1093307" y="336550"/>
                </a:lnTo>
                <a:close/>
              </a:path>
              <a:path w="4096384" h="836930">
                <a:moveTo>
                  <a:pt x="1189692" y="337820"/>
                </a:moveTo>
                <a:lnTo>
                  <a:pt x="1188520" y="337820"/>
                </a:lnTo>
                <a:lnTo>
                  <a:pt x="1187227" y="336734"/>
                </a:lnTo>
                <a:lnTo>
                  <a:pt x="1187109" y="336294"/>
                </a:lnTo>
                <a:lnTo>
                  <a:pt x="1188016" y="334010"/>
                </a:lnTo>
                <a:lnTo>
                  <a:pt x="1189188" y="334010"/>
                </a:lnTo>
                <a:lnTo>
                  <a:pt x="1190667" y="335251"/>
                </a:lnTo>
                <a:lnTo>
                  <a:pt x="1190553" y="335649"/>
                </a:lnTo>
                <a:lnTo>
                  <a:pt x="1189692" y="337820"/>
                </a:lnTo>
                <a:close/>
              </a:path>
              <a:path w="4096384" h="836930">
                <a:moveTo>
                  <a:pt x="1198689" y="337820"/>
                </a:moveTo>
                <a:lnTo>
                  <a:pt x="1189692" y="337820"/>
                </a:lnTo>
                <a:lnTo>
                  <a:pt x="1190553" y="335649"/>
                </a:lnTo>
                <a:lnTo>
                  <a:pt x="1190667" y="335251"/>
                </a:lnTo>
                <a:lnTo>
                  <a:pt x="1189188" y="334010"/>
                </a:lnTo>
                <a:lnTo>
                  <a:pt x="1201596" y="334010"/>
                </a:lnTo>
                <a:lnTo>
                  <a:pt x="1198152" y="335251"/>
                </a:lnTo>
                <a:lnTo>
                  <a:pt x="1199875" y="336519"/>
                </a:lnTo>
                <a:lnTo>
                  <a:pt x="1198689" y="337820"/>
                </a:lnTo>
                <a:close/>
              </a:path>
              <a:path w="4096384" h="836930">
                <a:moveTo>
                  <a:pt x="1193712" y="342900"/>
                </a:moveTo>
                <a:lnTo>
                  <a:pt x="1199865" y="336606"/>
                </a:lnTo>
                <a:lnTo>
                  <a:pt x="1198238" y="335393"/>
                </a:lnTo>
                <a:lnTo>
                  <a:pt x="1198152" y="335251"/>
                </a:lnTo>
                <a:lnTo>
                  <a:pt x="1201596" y="334010"/>
                </a:lnTo>
                <a:lnTo>
                  <a:pt x="1205446" y="334010"/>
                </a:lnTo>
                <a:lnTo>
                  <a:pt x="1204627" y="335251"/>
                </a:lnTo>
                <a:lnTo>
                  <a:pt x="1202762" y="339090"/>
                </a:lnTo>
                <a:lnTo>
                  <a:pt x="1193712" y="342900"/>
                </a:lnTo>
                <a:close/>
              </a:path>
              <a:path w="4096384" h="836930">
                <a:moveTo>
                  <a:pt x="1207122" y="342900"/>
                </a:moveTo>
                <a:lnTo>
                  <a:pt x="1193712" y="342900"/>
                </a:lnTo>
                <a:lnTo>
                  <a:pt x="1202762" y="339090"/>
                </a:lnTo>
                <a:lnTo>
                  <a:pt x="1204627" y="335251"/>
                </a:lnTo>
                <a:lnTo>
                  <a:pt x="1205446" y="334010"/>
                </a:lnTo>
                <a:lnTo>
                  <a:pt x="1212343" y="334010"/>
                </a:lnTo>
                <a:lnTo>
                  <a:pt x="1208635" y="337820"/>
                </a:lnTo>
                <a:lnTo>
                  <a:pt x="1210198" y="337820"/>
                </a:lnTo>
                <a:lnTo>
                  <a:pt x="1207122" y="342900"/>
                </a:lnTo>
                <a:close/>
              </a:path>
              <a:path w="4096384" h="836930">
                <a:moveTo>
                  <a:pt x="1350946" y="336550"/>
                </a:moveTo>
                <a:lnTo>
                  <a:pt x="1346756" y="336550"/>
                </a:lnTo>
                <a:lnTo>
                  <a:pt x="1347286" y="335251"/>
                </a:lnTo>
                <a:lnTo>
                  <a:pt x="1348432" y="334010"/>
                </a:lnTo>
                <a:lnTo>
                  <a:pt x="1350108" y="334010"/>
                </a:lnTo>
                <a:lnTo>
                  <a:pt x="1351094" y="335251"/>
                </a:lnTo>
                <a:lnTo>
                  <a:pt x="1350946" y="336550"/>
                </a:lnTo>
                <a:close/>
              </a:path>
              <a:path w="4096384" h="836930">
                <a:moveTo>
                  <a:pt x="1358156" y="336550"/>
                </a:moveTo>
                <a:lnTo>
                  <a:pt x="1350946" y="336550"/>
                </a:lnTo>
                <a:lnTo>
                  <a:pt x="1351094" y="335251"/>
                </a:lnTo>
                <a:lnTo>
                  <a:pt x="1350108" y="334010"/>
                </a:lnTo>
                <a:lnTo>
                  <a:pt x="1360840" y="334010"/>
                </a:lnTo>
                <a:lnTo>
                  <a:pt x="1360840" y="335280"/>
                </a:lnTo>
                <a:lnTo>
                  <a:pt x="1360166" y="335280"/>
                </a:lnTo>
                <a:lnTo>
                  <a:pt x="1358156" y="336550"/>
                </a:lnTo>
                <a:close/>
              </a:path>
              <a:path w="4096384" h="836930">
                <a:moveTo>
                  <a:pt x="1371509" y="342900"/>
                </a:moveTo>
                <a:lnTo>
                  <a:pt x="1366537" y="342900"/>
                </a:lnTo>
                <a:lnTo>
                  <a:pt x="1372404" y="334010"/>
                </a:lnTo>
                <a:lnTo>
                  <a:pt x="1373746" y="336550"/>
                </a:lnTo>
                <a:lnTo>
                  <a:pt x="1379634" y="336550"/>
                </a:lnTo>
                <a:lnTo>
                  <a:pt x="1373222" y="341702"/>
                </a:lnTo>
                <a:lnTo>
                  <a:pt x="1371509" y="342900"/>
                </a:lnTo>
                <a:close/>
              </a:path>
              <a:path w="4096384" h="836930">
                <a:moveTo>
                  <a:pt x="1373746" y="336550"/>
                </a:moveTo>
                <a:lnTo>
                  <a:pt x="1372404" y="334010"/>
                </a:lnTo>
                <a:lnTo>
                  <a:pt x="1373746" y="334010"/>
                </a:lnTo>
                <a:lnTo>
                  <a:pt x="1373746" y="336550"/>
                </a:lnTo>
                <a:close/>
              </a:path>
              <a:path w="4096384" h="836930">
                <a:moveTo>
                  <a:pt x="1391013" y="339090"/>
                </a:moveTo>
                <a:lnTo>
                  <a:pt x="1383633" y="334010"/>
                </a:lnTo>
                <a:lnTo>
                  <a:pt x="1394863" y="334010"/>
                </a:lnTo>
                <a:lnTo>
                  <a:pt x="1390915" y="337750"/>
                </a:lnTo>
                <a:lnTo>
                  <a:pt x="1391013" y="339090"/>
                </a:lnTo>
                <a:close/>
              </a:path>
              <a:path w="4096384" h="836930">
                <a:moveTo>
                  <a:pt x="1395287" y="339090"/>
                </a:moveTo>
                <a:lnTo>
                  <a:pt x="1391013" y="339090"/>
                </a:lnTo>
                <a:lnTo>
                  <a:pt x="1390915" y="337750"/>
                </a:lnTo>
                <a:lnTo>
                  <a:pt x="1394863" y="334010"/>
                </a:lnTo>
                <a:lnTo>
                  <a:pt x="1399103" y="334010"/>
                </a:lnTo>
                <a:lnTo>
                  <a:pt x="1396770" y="336606"/>
                </a:lnTo>
                <a:lnTo>
                  <a:pt x="1395287" y="339090"/>
                </a:lnTo>
                <a:close/>
              </a:path>
              <a:path w="4096384" h="836930">
                <a:moveTo>
                  <a:pt x="1412634" y="342900"/>
                </a:moveTo>
                <a:lnTo>
                  <a:pt x="1411715" y="342900"/>
                </a:lnTo>
                <a:lnTo>
                  <a:pt x="1413192" y="337846"/>
                </a:lnTo>
                <a:lnTo>
                  <a:pt x="1415911" y="334010"/>
                </a:lnTo>
                <a:lnTo>
                  <a:pt x="1418080" y="334010"/>
                </a:lnTo>
                <a:lnTo>
                  <a:pt x="1418331" y="335280"/>
                </a:lnTo>
                <a:lnTo>
                  <a:pt x="1419257" y="335280"/>
                </a:lnTo>
                <a:lnTo>
                  <a:pt x="1419725" y="336294"/>
                </a:lnTo>
                <a:lnTo>
                  <a:pt x="1419754" y="336606"/>
                </a:lnTo>
                <a:lnTo>
                  <a:pt x="1413806" y="340360"/>
                </a:lnTo>
                <a:lnTo>
                  <a:pt x="1412634" y="342900"/>
                </a:lnTo>
                <a:close/>
              </a:path>
              <a:path w="4096384" h="836930">
                <a:moveTo>
                  <a:pt x="1418904" y="334514"/>
                </a:moveTo>
                <a:lnTo>
                  <a:pt x="1418671" y="334010"/>
                </a:lnTo>
                <a:lnTo>
                  <a:pt x="1419282" y="334010"/>
                </a:lnTo>
                <a:lnTo>
                  <a:pt x="1418904" y="334514"/>
                </a:lnTo>
                <a:close/>
              </a:path>
              <a:path w="4096384" h="836930">
                <a:moveTo>
                  <a:pt x="1404834" y="362277"/>
                </a:moveTo>
                <a:lnTo>
                  <a:pt x="1404747" y="361991"/>
                </a:lnTo>
                <a:lnTo>
                  <a:pt x="1402816" y="361120"/>
                </a:lnTo>
                <a:lnTo>
                  <a:pt x="1403677" y="356060"/>
                </a:lnTo>
                <a:lnTo>
                  <a:pt x="1403802" y="353028"/>
                </a:lnTo>
                <a:lnTo>
                  <a:pt x="1406791" y="351059"/>
                </a:lnTo>
                <a:lnTo>
                  <a:pt x="1409132" y="350552"/>
                </a:lnTo>
                <a:lnTo>
                  <a:pt x="1408728" y="349995"/>
                </a:lnTo>
                <a:lnTo>
                  <a:pt x="1408661" y="349811"/>
                </a:lnTo>
                <a:lnTo>
                  <a:pt x="1421015" y="341630"/>
                </a:lnTo>
                <a:lnTo>
                  <a:pt x="1421519" y="341630"/>
                </a:lnTo>
                <a:lnTo>
                  <a:pt x="1423478" y="336734"/>
                </a:lnTo>
                <a:lnTo>
                  <a:pt x="1423601" y="336519"/>
                </a:lnTo>
                <a:lnTo>
                  <a:pt x="1427594" y="334010"/>
                </a:lnTo>
                <a:lnTo>
                  <a:pt x="1430503" y="335251"/>
                </a:lnTo>
                <a:lnTo>
                  <a:pt x="1430484" y="335649"/>
                </a:lnTo>
                <a:lnTo>
                  <a:pt x="1429397" y="340360"/>
                </a:lnTo>
                <a:lnTo>
                  <a:pt x="1428221" y="342901"/>
                </a:lnTo>
                <a:lnTo>
                  <a:pt x="1422692" y="345440"/>
                </a:lnTo>
                <a:lnTo>
                  <a:pt x="1417833" y="349250"/>
                </a:lnTo>
                <a:lnTo>
                  <a:pt x="1420007" y="354330"/>
                </a:lnTo>
                <a:lnTo>
                  <a:pt x="1414140" y="354330"/>
                </a:lnTo>
                <a:lnTo>
                  <a:pt x="1404834" y="362277"/>
                </a:lnTo>
                <a:close/>
              </a:path>
              <a:path w="4096384" h="836930">
                <a:moveTo>
                  <a:pt x="1549589" y="353060"/>
                </a:moveTo>
                <a:lnTo>
                  <a:pt x="1543874" y="344409"/>
                </a:lnTo>
                <a:lnTo>
                  <a:pt x="1543825" y="343939"/>
                </a:lnTo>
                <a:lnTo>
                  <a:pt x="1544696" y="342105"/>
                </a:lnTo>
                <a:lnTo>
                  <a:pt x="1544797" y="341443"/>
                </a:lnTo>
                <a:lnTo>
                  <a:pt x="1542044" y="337343"/>
                </a:lnTo>
                <a:lnTo>
                  <a:pt x="1545562" y="334010"/>
                </a:lnTo>
                <a:lnTo>
                  <a:pt x="1548077" y="336550"/>
                </a:lnTo>
                <a:lnTo>
                  <a:pt x="1554605" y="336550"/>
                </a:lnTo>
                <a:lnTo>
                  <a:pt x="1554605" y="337750"/>
                </a:lnTo>
                <a:lnTo>
                  <a:pt x="1551429" y="339090"/>
                </a:lnTo>
                <a:lnTo>
                  <a:pt x="1554252" y="341630"/>
                </a:lnTo>
                <a:lnTo>
                  <a:pt x="1549249" y="341630"/>
                </a:lnTo>
                <a:lnTo>
                  <a:pt x="1551356" y="344085"/>
                </a:lnTo>
                <a:lnTo>
                  <a:pt x="1551260" y="344596"/>
                </a:lnTo>
                <a:lnTo>
                  <a:pt x="1550925" y="345440"/>
                </a:lnTo>
                <a:lnTo>
                  <a:pt x="1547239" y="345440"/>
                </a:lnTo>
                <a:lnTo>
                  <a:pt x="1549589" y="353060"/>
                </a:lnTo>
                <a:close/>
              </a:path>
              <a:path w="4096384" h="836930">
                <a:moveTo>
                  <a:pt x="1549923" y="336550"/>
                </a:moveTo>
                <a:lnTo>
                  <a:pt x="1548077" y="336550"/>
                </a:lnTo>
                <a:lnTo>
                  <a:pt x="1545562" y="334010"/>
                </a:lnTo>
                <a:lnTo>
                  <a:pt x="1551429" y="334010"/>
                </a:lnTo>
                <a:lnTo>
                  <a:pt x="1549923" y="336550"/>
                </a:lnTo>
                <a:close/>
              </a:path>
              <a:path w="4096384" h="836930">
                <a:moveTo>
                  <a:pt x="1554605" y="336550"/>
                </a:moveTo>
                <a:lnTo>
                  <a:pt x="1549923" y="336550"/>
                </a:lnTo>
                <a:lnTo>
                  <a:pt x="1551429" y="334010"/>
                </a:lnTo>
                <a:lnTo>
                  <a:pt x="1554605" y="334010"/>
                </a:lnTo>
                <a:lnTo>
                  <a:pt x="1554605" y="336550"/>
                </a:lnTo>
                <a:close/>
              </a:path>
              <a:path w="4096384" h="836930">
                <a:moveTo>
                  <a:pt x="1554605" y="337750"/>
                </a:moveTo>
                <a:lnTo>
                  <a:pt x="1554605" y="334010"/>
                </a:lnTo>
                <a:lnTo>
                  <a:pt x="1564329" y="334010"/>
                </a:lnTo>
                <a:lnTo>
                  <a:pt x="1562197" y="335251"/>
                </a:lnTo>
                <a:lnTo>
                  <a:pt x="1562343" y="335393"/>
                </a:lnTo>
                <a:lnTo>
                  <a:pt x="1557453" y="336550"/>
                </a:lnTo>
                <a:lnTo>
                  <a:pt x="1554605" y="337750"/>
                </a:lnTo>
                <a:close/>
              </a:path>
              <a:path w="4096384" h="836930">
                <a:moveTo>
                  <a:pt x="1562343" y="335393"/>
                </a:moveTo>
                <a:lnTo>
                  <a:pt x="1562192" y="335305"/>
                </a:lnTo>
                <a:lnTo>
                  <a:pt x="1564329" y="334010"/>
                </a:lnTo>
                <a:lnTo>
                  <a:pt x="1565167" y="334010"/>
                </a:lnTo>
                <a:lnTo>
                  <a:pt x="1566843" y="335280"/>
                </a:lnTo>
                <a:lnTo>
                  <a:pt x="1562823" y="335280"/>
                </a:lnTo>
                <a:lnTo>
                  <a:pt x="1562343" y="335393"/>
                </a:lnTo>
                <a:close/>
              </a:path>
              <a:path w="4096384" h="836930">
                <a:moveTo>
                  <a:pt x="1588968" y="336550"/>
                </a:moveTo>
                <a:lnTo>
                  <a:pt x="1564996" y="336550"/>
                </a:lnTo>
                <a:lnTo>
                  <a:pt x="1566806" y="335305"/>
                </a:lnTo>
                <a:lnTo>
                  <a:pt x="1565167" y="334010"/>
                </a:lnTo>
                <a:lnTo>
                  <a:pt x="1573744" y="334010"/>
                </a:lnTo>
                <a:lnTo>
                  <a:pt x="1577424" y="335280"/>
                </a:lnTo>
                <a:lnTo>
                  <a:pt x="1589399" y="335280"/>
                </a:lnTo>
                <a:lnTo>
                  <a:pt x="1588968" y="336550"/>
                </a:lnTo>
                <a:close/>
              </a:path>
              <a:path w="4096384" h="836930">
                <a:moveTo>
                  <a:pt x="1638752" y="337820"/>
                </a:moveTo>
                <a:lnTo>
                  <a:pt x="1634731" y="334010"/>
                </a:lnTo>
                <a:lnTo>
                  <a:pt x="1646635" y="334010"/>
                </a:lnTo>
                <a:lnTo>
                  <a:pt x="1645463" y="336550"/>
                </a:lnTo>
                <a:lnTo>
                  <a:pt x="1638084" y="336550"/>
                </a:lnTo>
                <a:lnTo>
                  <a:pt x="1638752" y="337820"/>
                </a:lnTo>
                <a:close/>
              </a:path>
              <a:path w="4096384" h="836930">
                <a:moveTo>
                  <a:pt x="1645463" y="336550"/>
                </a:moveTo>
                <a:lnTo>
                  <a:pt x="1646635" y="334010"/>
                </a:lnTo>
                <a:lnTo>
                  <a:pt x="1646531" y="335393"/>
                </a:lnTo>
                <a:lnTo>
                  <a:pt x="1645463" y="336550"/>
                </a:lnTo>
                <a:close/>
              </a:path>
              <a:path w="4096384" h="836930">
                <a:moveTo>
                  <a:pt x="1711505" y="335280"/>
                </a:moveTo>
                <a:lnTo>
                  <a:pt x="1700439" y="335280"/>
                </a:lnTo>
                <a:lnTo>
                  <a:pt x="1702620" y="334010"/>
                </a:lnTo>
                <a:lnTo>
                  <a:pt x="1712134" y="334010"/>
                </a:lnTo>
                <a:lnTo>
                  <a:pt x="1711505" y="335280"/>
                </a:lnTo>
                <a:close/>
              </a:path>
              <a:path w="4096384" h="836930">
                <a:moveTo>
                  <a:pt x="1867561" y="336550"/>
                </a:moveTo>
                <a:lnTo>
                  <a:pt x="1867063" y="336550"/>
                </a:lnTo>
                <a:lnTo>
                  <a:pt x="1866892" y="336457"/>
                </a:lnTo>
                <a:lnTo>
                  <a:pt x="1866803" y="336294"/>
                </a:lnTo>
                <a:lnTo>
                  <a:pt x="1869577" y="334010"/>
                </a:lnTo>
                <a:lnTo>
                  <a:pt x="1869157" y="335441"/>
                </a:lnTo>
                <a:lnTo>
                  <a:pt x="1869060" y="335629"/>
                </a:lnTo>
                <a:lnTo>
                  <a:pt x="1867561" y="336550"/>
                </a:lnTo>
                <a:close/>
              </a:path>
              <a:path w="4096384" h="836930">
                <a:moveTo>
                  <a:pt x="1869111" y="335598"/>
                </a:moveTo>
                <a:lnTo>
                  <a:pt x="1869577" y="334010"/>
                </a:lnTo>
                <a:lnTo>
                  <a:pt x="1871699" y="334010"/>
                </a:lnTo>
                <a:lnTo>
                  <a:pt x="1869111" y="335598"/>
                </a:lnTo>
                <a:close/>
              </a:path>
              <a:path w="4096384" h="836930">
                <a:moveTo>
                  <a:pt x="2057839" y="339090"/>
                </a:moveTo>
                <a:lnTo>
                  <a:pt x="2055976" y="339090"/>
                </a:lnTo>
                <a:lnTo>
                  <a:pt x="2055930" y="336481"/>
                </a:lnTo>
                <a:lnTo>
                  <a:pt x="2054299" y="334010"/>
                </a:lnTo>
                <a:lnTo>
                  <a:pt x="2057482" y="334010"/>
                </a:lnTo>
                <a:lnTo>
                  <a:pt x="2061839" y="335251"/>
                </a:lnTo>
                <a:lnTo>
                  <a:pt x="2061793" y="335649"/>
                </a:lnTo>
                <a:lnTo>
                  <a:pt x="2060942" y="337820"/>
                </a:lnTo>
                <a:lnTo>
                  <a:pt x="2057839" y="33909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57839" y="339090"/>
                </a:lnTo>
                <a:lnTo>
                  <a:pt x="2060942" y="337820"/>
                </a:lnTo>
                <a:lnTo>
                  <a:pt x="2061793" y="335649"/>
                </a:lnTo>
                <a:lnTo>
                  <a:pt x="2061839" y="335251"/>
                </a:lnTo>
                <a:lnTo>
                  <a:pt x="2057482" y="334010"/>
                </a:lnTo>
                <a:lnTo>
                  <a:pt x="2070451" y="334010"/>
                </a:lnTo>
                <a:lnTo>
                  <a:pt x="2069346" y="336294"/>
                </a:lnTo>
                <a:lnTo>
                  <a:pt x="2069444" y="337846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45697" y="341443"/>
                </a:moveTo>
                <a:lnTo>
                  <a:pt x="2139120" y="340360"/>
                </a:lnTo>
                <a:lnTo>
                  <a:pt x="2132749" y="340360"/>
                </a:lnTo>
                <a:lnTo>
                  <a:pt x="2138616" y="335280"/>
                </a:lnTo>
                <a:lnTo>
                  <a:pt x="2138446" y="335280"/>
                </a:lnTo>
                <a:lnTo>
                  <a:pt x="2138446" y="334010"/>
                </a:lnTo>
                <a:lnTo>
                  <a:pt x="2141138" y="336457"/>
                </a:lnTo>
                <a:lnTo>
                  <a:pt x="2141050" y="337343"/>
                </a:lnTo>
                <a:lnTo>
                  <a:pt x="2140960" y="337820"/>
                </a:lnTo>
                <a:lnTo>
                  <a:pt x="2142637" y="337820"/>
                </a:lnTo>
                <a:lnTo>
                  <a:pt x="2146161" y="341024"/>
                </a:lnTo>
                <a:lnTo>
                  <a:pt x="2145697" y="341443"/>
                </a:lnTo>
                <a:close/>
              </a:path>
              <a:path w="4096384" h="836930">
                <a:moveTo>
                  <a:pt x="2141206" y="336519"/>
                </a:moveTo>
                <a:lnTo>
                  <a:pt x="2138446" y="334010"/>
                </a:lnTo>
                <a:lnTo>
                  <a:pt x="2141679" y="334010"/>
                </a:lnTo>
                <a:lnTo>
                  <a:pt x="2141206" y="336519"/>
                </a:lnTo>
                <a:close/>
              </a:path>
              <a:path w="4096384" h="836930">
                <a:moveTo>
                  <a:pt x="2289479" y="342900"/>
                </a:moveTo>
                <a:lnTo>
                  <a:pt x="2281172" y="336606"/>
                </a:lnTo>
                <a:lnTo>
                  <a:pt x="2284666" y="335251"/>
                </a:lnTo>
                <a:lnTo>
                  <a:pt x="2286631" y="334010"/>
                </a:lnTo>
                <a:lnTo>
                  <a:pt x="2288471" y="334010"/>
                </a:lnTo>
                <a:lnTo>
                  <a:pt x="2289950" y="335251"/>
                </a:lnTo>
                <a:lnTo>
                  <a:pt x="2289826" y="337653"/>
                </a:lnTo>
                <a:lnTo>
                  <a:pt x="2289479" y="342900"/>
                </a:lnTo>
                <a:close/>
              </a:path>
              <a:path w="4096384" h="836930">
                <a:moveTo>
                  <a:pt x="2292431" y="342900"/>
                </a:moveTo>
                <a:lnTo>
                  <a:pt x="2289479" y="342900"/>
                </a:lnTo>
                <a:lnTo>
                  <a:pt x="2289826" y="337653"/>
                </a:lnTo>
                <a:lnTo>
                  <a:pt x="2289950" y="335251"/>
                </a:lnTo>
                <a:lnTo>
                  <a:pt x="2288471" y="334010"/>
                </a:lnTo>
                <a:lnTo>
                  <a:pt x="2293132" y="334010"/>
                </a:lnTo>
                <a:lnTo>
                  <a:pt x="2294842" y="335280"/>
                </a:lnTo>
                <a:lnTo>
                  <a:pt x="2297791" y="335280"/>
                </a:lnTo>
                <a:lnTo>
                  <a:pt x="2297993" y="337820"/>
                </a:lnTo>
                <a:lnTo>
                  <a:pt x="2296852" y="337820"/>
                </a:lnTo>
                <a:lnTo>
                  <a:pt x="2292431" y="342900"/>
                </a:lnTo>
                <a:close/>
              </a:path>
              <a:path w="4096384" h="836930">
                <a:moveTo>
                  <a:pt x="2310302" y="338060"/>
                </a:moveTo>
                <a:lnTo>
                  <a:pt x="2307036" y="336606"/>
                </a:lnTo>
                <a:lnTo>
                  <a:pt x="2315121" y="334010"/>
                </a:lnTo>
                <a:lnTo>
                  <a:pt x="2314787" y="335280"/>
                </a:lnTo>
                <a:lnTo>
                  <a:pt x="2315480" y="335280"/>
                </a:lnTo>
                <a:lnTo>
                  <a:pt x="2315858" y="337820"/>
                </a:lnTo>
                <a:lnTo>
                  <a:pt x="2310937" y="337820"/>
                </a:lnTo>
                <a:lnTo>
                  <a:pt x="2310302" y="338060"/>
                </a:lnTo>
                <a:close/>
              </a:path>
              <a:path w="4096384" h="836930">
                <a:moveTo>
                  <a:pt x="2314787" y="335280"/>
                </a:moveTo>
                <a:lnTo>
                  <a:pt x="2315121" y="334010"/>
                </a:lnTo>
                <a:lnTo>
                  <a:pt x="2315291" y="334010"/>
                </a:lnTo>
                <a:lnTo>
                  <a:pt x="2314787" y="335280"/>
                </a:lnTo>
                <a:close/>
              </a:path>
              <a:path w="4096384" h="836930">
                <a:moveTo>
                  <a:pt x="2315480" y="335280"/>
                </a:moveTo>
                <a:lnTo>
                  <a:pt x="2314787" y="335280"/>
                </a:lnTo>
                <a:lnTo>
                  <a:pt x="2315291" y="334010"/>
                </a:lnTo>
                <a:lnTo>
                  <a:pt x="2315480" y="335280"/>
                </a:lnTo>
                <a:close/>
              </a:path>
              <a:path w="4096384" h="836930">
                <a:moveTo>
                  <a:pt x="2317977" y="344170"/>
                </a:moveTo>
                <a:lnTo>
                  <a:pt x="2316804" y="344170"/>
                </a:lnTo>
                <a:lnTo>
                  <a:pt x="2315291" y="334010"/>
                </a:lnTo>
                <a:lnTo>
                  <a:pt x="2320354" y="334010"/>
                </a:lnTo>
                <a:lnTo>
                  <a:pt x="2321662" y="335280"/>
                </a:lnTo>
                <a:lnTo>
                  <a:pt x="2337082" y="335280"/>
                </a:lnTo>
                <a:lnTo>
                  <a:pt x="2337082" y="337820"/>
                </a:lnTo>
                <a:lnTo>
                  <a:pt x="2323842" y="337820"/>
                </a:lnTo>
                <a:lnTo>
                  <a:pt x="2317977" y="344170"/>
                </a:lnTo>
                <a:close/>
              </a:path>
              <a:path w="4096384" h="836930">
                <a:moveTo>
                  <a:pt x="2451238" y="336550"/>
                </a:moveTo>
                <a:lnTo>
                  <a:pt x="2447211" y="336550"/>
                </a:lnTo>
                <a:lnTo>
                  <a:pt x="2446433" y="334686"/>
                </a:lnTo>
                <a:lnTo>
                  <a:pt x="2448219" y="334010"/>
                </a:lnTo>
                <a:lnTo>
                  <a:pt x="2451238" y="336550"/>
                </a:lnTo>
                <a:close/>
              </a:path>
              <a:path w="4096384" h="836930">
                <a:moveTo>
                  <a:pt x="2453919" y="340360"/>
                </a:moveTo>
                <a:lnTo>
                  <a:pt x="2452246" y="340360"/>
                </a:lnTo>
                <a:lnTo>
                  <a:pt x="2451253" y="336606"/>
                </a:lnTo>
                <a:lnTo>
                  <a:pt x="2451128" y="336457"/>
                </a:lnTo>
                <a:lnTo>
                  <a:pt x="2448219" y="334010"/>
                </a:lnTo>
                <a:lnTo>
                  <a:pt x="2460791" y="334010"/>
                </a:lnTo>
                <a:lnTo>
                  <a:pt x="2455095" y="335280"/>
                </a:lnTo>
                <a:lnTo>
                  <a:pt x="2453919" y="340360"/>
                </a:lnTo>
                <a:close/>
              </a:path>
              <a:path w="4096384" h="836930">
                <a:moveTo>
                  <a:pt x="2451906" y="349250"/>
                </a:moveTo>
                <a:lnTo>
                  <a:pt x="2455095" y="335280"/>
                </a:lnTo>
                <a:lnTo>
                  <a:pt x="2460791" y="334010"/>
                </a:lnTo>
                <a:lnTo>
                  <a:pt x="2467005" y="339090"/>
                </a:lnTo>
                <a:lnTo>
                  <a:pt x="2468009" y="340360"/>
                </a:lnTo>
                <a:lnTo>
                  <a:pt x="2462972" y="340360"/>
                </a:lnTo>
                <a:lnTo>
                  <a:pt x="2455258" y="342900"/>
                </a:lnTo>
                <a:lnTo>
                  <a:pt x="2458457" y="347304"/>
                </a:lnTo>
                <a:lnTo>
                  <a:pt x="2451906" y="349250"/>
                </a:lnTo>
                <a:close/>
              </a:path>
              <a:path w="4096384" h="836930">
                <a:moveTo>
                  <a:pt x="2480232" y="344170"/>
                </a:moveTo>
                <a:lnTo>
                  <a:pt x="2471019" y="344170"/>
                </a:lnTo>
                <a:lnTo>
                  <a:pt x="2467005" y="339090"/>
                </a:lnTo>
                <a:lnTo>
                  <a:pt x="2460791" y="334010"/>
                </a:lnTo>
                <a:lnTo>
                  <a:pt x="2473186" y="334010"/>
                </a:lnTo>
                <a:lnTo>
                  <a:pt x="2473186" y="342900"/>
                </a:lnTo>
                <a:lnTo>
                  <a:pt x="2481731" y="342900"/>
                </a:lnTo>
                <a:lnTo>
                  <a:pt x="2480232" y="344170"/>
                </a:lnTo>
                <a:close/>
              </a:path>
              <a:path w="4096384" h="836930">
                <a:moveTo>
                  <a:pt x="2479512" y="335280"/>
                </a:moveTo>
                <a:lnTo>
                  <a:pt x="2477226" y="335280"/>
                </a:lnTo>
                <a:lnTo>
                  <a:pt x="2480566" y="334010"/>
                </a:lnTo>
                <a:lnTo>
                  <a:pt x="2479512" y="335280"/>
                </a:lnTo>
                <a:close/>
              </a:path>
              <a:path w="4096384" h="836930">
                <a:moveTo>
                  <a:pt x="2481731" y="342900"/>
                </a:moveTo>
                <a:lnTo>
                  <a:pt x="2473186" y="342900"/>
                </a:lnTo>
                <a:lnTo>
                  <a:pt x="2480566" y="334010"/>
                </a:lnTo>
                <a:lnTo>
                  <a:pt x="2480736" y="334010"/>
                </a:lnTo>
                <a:lnTo>
                  <a:pt x="2482072" y="335280"/>
                </a:lnTo>
                <a:lnTo>
                  <a:pt x="2487120" y="335280"/>
                </a:lnTo>
                <a:lnTo>
                  <a:pt x="2486941" y="336519"/>
                </a:lnTo>
                <a:lnTo>
                  <a:pt x="2487636" y="337846"/>
                </a:lnTo>
                <a:lnTo>
                  <a:pt x="2488777" y="339090"/>
                </a:lnTo>
                <a:lnTo>
                  <a:pt x="2494159" y="339090"/>
                </a:lnTo>
                <a:lnTo>
                  <a:pt x="2493730" y="341630"/>
                </a:lnTo>
                <a:lnTo>
                  <a:pt x="2484606" y="341630"/>
                </a:lnTo>
                <a:lnTo>
                  <a:pt x="2481731" y="342900"/>
                </a:lnTo>
                <a:close/>
              </a:path>
              <a:path w="4096384" h="836930">
                <a:moveTo>
                  <a:pt x="2516448" y="339090"/>
                </a:moveTo>
                <a:lnTo>
                  <a:pt x="2508394" y="339090"/>
                </a:lnTo>
                <a:lnTo>
                  <a:pt x="2518131" y="334010"/>
                </a:lnTo>
                <a:lnTo>
                  <a:pt x="2516448" y="339090"/>
                </a:lnTo>
                <a:close/>
              </a:path>
              <a:path w="4096384" h="836930">
                <a:moveTo>
                  <a:pt x="2531024" y="339090"/>
                </a:moveTo>
                <a:lnTo>
                  <a:pt x="2528850" y="339090"/>
                </a:lnTo>
                <a:lnTo>
                  <a:pt x="2525476" y="335441"/>
                </a:lnTo>
                <a:lnTo>
                  <a:pt x="2525398" y="335251"/>
                </a:lnTo>
                <a:lnTo>
                  <a:pt x="2528509" y="334010"/>
                </a:lnTo>
                <a:lnTo>
                  <a:pt x="2530487" y="335251"/>
                </a:lnTo>
                <a:lnTo>
                  <a:pt x="2530585" y="335441"/>
                </a:lnTo>
                <a:lnTo>
                  <a:pt x="2531323" y="337712"/>
                </a:lnTo>
                <a:lnTo>
                  <a:pt x="2531226" y="338321"/>
                </a:lnTo>
                <a:lnTo>
                  <a:pt x="2531024" y="339090"/>
                </a:lnTo>
                <a:close/>
              </a:path>
              <a:path w="4096384" h="836930">
                <a:moveTo>
                  <a:pt x="2540420" y="339090"/>
                </a:moveTo>
                <a:lnTo>
                  <a:pt x="2531024" y="339090"/>
                </a:lnTo>
                <a:lnTo>
                  <a:pt x="2531226" y="338321"/>
                </a:lnTo>
                <a:lnTo>
                  <a:pt x="2531323" y="337712"/>
                </a:lnTo>
                <a:lnTo>
                  <a:pt x="2530585" y="335441"/>
                </a:lnTo>
                <a:lnTo>
                  <a:pt x="2530487" y="335251"/>
                </a:lnTo>
                <a:lnTo>
                  <a:pt x="2528509" y="334010"/>
                </a:lnTo>
                <a:lnTo>
                  <a:pt x="2536226" y="334010"/>
                </a:lnTo>
                <a:lnTo>
                  <a:pt x="2538246" y="335280"/>
                </a:lnTo>
                <a:lnTo>
                  <a:pt x="2541248" y="335280"/>
                </a:lnTo>
                <a:lnTo>
                  <a:pt x="2541518" y="336294"/>
                </a:lnTo>
                <a:lnTo>
                  <a:pt x="2541416" y="336734"/>
                </a:lnTo>
                <a:lnTo>
                  <a:pt x="2540483" y="337750"/>
                </a:lnTo>
                <a:lnTo>
                  <a:pt x="2540420" y="339090"/>
                </a:lnTo>
                <a:close/>
              </a:path>
              <a:path w="4096384" h="836930">
                <a:moveTo>
                  <a:pt x="2546451" y="342900"/>
                </a:moveTo>
                <a:lnTo>
                  <a:pt x="2541585" y="339090"/>
                </a:lnTo>
                <a:lnTo>
                  <a:pt x="2540420" y="339090"/>
                </a:lnTo>
                <a:lnTo>
                  <a:pt x="2540483" y="337750"/>
                </a:lnTo>
                <a:lnTo>
                  <a:pt x="2541416" y="336734"/>
                </a:lnTo>
                <a:lnTo>
                  <a:pt x="2541518" y="336294"/>
                </a:lnTo>
                <a:lnTo>
                  <a:pt x="2540911" y="334010"/>
                </a:lnTo>
                <a:lnTo>
                  <a:pt x="2546451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46451" y="342900"/>
                </a:lnTo>
                <a:lnTo>
                  <a:pt x="2540911" y="334010"/>
                </a:lnTo>
                <a:lnTo>
                  <a:pt x="2554830" y="334010"/>
                </a:lnTo>
                <a:lnTo>
                  <a:pt x="2553815" y="336606"/>
                </a:lnTo>
                <a:lnTo>
                  <a:pt x="2553156" y="339090"/>
                </a:lnTo>
                <a:lnTo>
                  <a:pt x="2566736" y="339090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67240" y="335280"/>
                </a:lnTo>
                <a:lnTo>
                  <a:pt x="2567731" y="335280"/>
                </a:lnTo>
                <a:lnTo>
                  <a:pt x="2574436" y="334010"/>
                </a:lnTo>
                <a:lnTo>
                  <a:pt x="2570362" y="338586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650208" y="340360"/>
                </a:moveTo>
                <a:lnTo>
                  <a:pt x="2647026" y="340360"/>
                </a:lnTo>
                <a:lnTo>
                  <a:pt x="2647517" y="334010"/>
                </a:lnTo>
                <a:lnTo>
                  <a:pt x="2650744" y="335305"/>
                </a:lnTo>
                <a:lnTo>
                  <a:pt x="2652846" y="336519"/>
                </a:lnTo>
                <a:lnTo>
                  <a:pt x="2652716" y="339090"/>
                </a:lnTo>
                <a:lnTo>
                  <a:pt x="2650208" y="340360"/>
                </a:lnTo>
                <a:close/>
              </a:path>
              <a:path w="4096384" h="836930">
                <a:moveTo>
                  <a:pt x="2699251" y="335082"/>
                </a:moveTo>
                <a:lnTo>
                  <a:pt x="2698152" y="334010"/>
                </a:lnTo>
                <a:lnTo>
                  <a:pt x="2699743" y="334010"/>
                </a:lnTo>
                <a:lnTo>
                  <a:pt x="2699251" y="335082"/>
                </a:lnTo>
                <a:close/>
              </a:path>
              <a:path w="4096384" h="836930">
                <a:moveTo>
                  <a:pt x="2708870" y="342900"/>
                </a:moveTo>
                <a:lnTo>
                  <a:pt x="2703508" y="342900"/>
                </a:lnTo>
                <a:lnTo>
                  <a:pt x="2713402" y="334010"/>
                </a:lnTo>
                <a:lnTo>
                  <a:pt x="2716219" y="334010"/>
                </a:lnTo>
                <a:lnTo>
                  <a:pt x="2714556" y="336606"/>
                </a:lnTo>
                <a:lnTo>
                  <a:pt x="2712477" y="340360"/>
                </a:lnTo>
                <a:lnTo>
                  <a:pt x="2708870" y="340360"/>
                </a:lnTo>
                <a:lnTo>
                  <a:pt x="2708870" y="342900"/>
                </a:lnTo>
                <a:close/>
              </a:path>
              <a:path w="4096384" h="836930">
                <a:moveTo>
                  <a:pt x="2892257" y="340360"/>
                </a:moveTo>
                <a:lnTo>
                  <a:pt x="2891091" y="340360"/>
                </a:lnTo>
                <a:lnTo>
                  <a:pt x="2890083" y="339090"/>
                </a:lnTo>
                <a:lnTo>
                  <a:pt x="2888917" y="334010"/>
                </a:lnTo>
                <a:lnTo>
                  <a:pt x="2895359" y="336519"/>
                </a:lnTo>
                <a:lnTo>
                  <a:pt x="2895268" y="336768"/>
                </a:lnTo>
                <a:lnTo>
                  <a:pt x="2893389" y="339153"/>
                </a:lnTo>
                <a:lnTo>
                  <a:pt x="2892257" y="34036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882212" y="347980"/>
                </a:lnTo>
                <a:lnTo>
                  <a:pt x="2889920" y="344248"/>
                </a:lnTo>
                <a:lnTo>
                  <a:pt x="2890015" y="344085"/>
                </a:lnTo>
                <a:lnTo>
                  <a:pt x="2888074" y="341647"/>
                </a:lnTo>
                <a:lnTo>
                  <a:pt x="2887385" y="340360"/>
                </a:lnTo>
                <a:lnTo>
                  <a:pt x="2892257" y="340360"/>
                </a:lnTo>
                <a:lnTo>
                  <a:pt x="2893498" y="339026"/>
                </a:lnTo>
                <a:lnTo>
                  <a:pt x="2895268" y="336768"/>
                </a:lnTo>
                <a:lnTo>
                  <a:pt x="2895359" y="336519"/>
                </a:lnTo>
                <a:lnTo>
                  <a:pt x="2888917" y="334010"/>
                </a:lnTo>
                <a:lnTo>
                  <a:pt x="2905165" y="334010"/>
                </a:lnTo>
                <a:lnTo>
                  <a:pt x="2899878" y="336519"/>
                </a:lnTo>
                <a:lnTo>
                  <a:pt x="2909524" y="344170"/>
                </a:lnTo>
                <a:lnTo>
                  <a:pt x="2909700" y="344170"/>
                </a:lnTo>
                <a:lnTo>
                  <a:pt x="2911357" y="346710"/>
                </a:lnTo>
                <a:lnTo>
                  <a:pt x="2919077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87312" y="339090"/>
                </a:moveTo>
                <a:lnTo>
                  <a:pt x="2981439" y="339090"/>
                </a:lnTo>
                <a:lnTo>
                  <a:pt x="2984955" y="334010"/>
                </a:lnTo>
                <a:lnTo>
                  <a:pt x="2986274" y="335251"/>
                </a:lnTo>
                <a:lnTo>
                  <a:pt x="2987705" y="337653"/>
                </a:lnTo>
                <a:lnTo>
                  <a:pt x="2987609" y="338321"/>
                </a:lnTo>
                <a:lnTo>
                  <a:pt x="2987312" y="339090"/>
                </a:lnTo>
                <a:close/>
              </a:path>
              <a:path w="4096384" h="836930">
                <a:moveTo>
                  <a:pt x="3006182" y="339090"/>
                </a:moveTo>
                <a:lnTo>
                  <a:pt x="2987312" y="339090"/>
                </a:lnTo>
                <a:lnTo>
                  <a:pt x="2987609" y="338321"/>
                </a:lnTo>
                <a:lnTo>
                  <a:pt x="2987705" y="337653"/>
                </a:lnTo>
                <a:lnTo>
                  <a:pt x="2986274" y="335251"/>
                </a:lnTo>
                <a:lnTo>
                  <a:pt x="2984955" y="334010"/>
                </a:lnTo>
                <a:lnTo>
                  <a:pt x="3004100" y="334010"/>
                </a:lnTo>
                <a:lnTo>
                  <a:pt x="3004736" y="335280"/>
                </a:lnTo>
                <a:lnTo>
                  <a:pt x="3009267" y="335280"/>
                </a:lnTo>
                <a:lnTo>
                  <a:pt x="3010433" y="336550"/>
                </a:lnTo>
                <a:lnTo>
                  <a:pt x="3009267" y="336550"/>
                </a:lnTo>
                <a:lnTo>
                  <a:pt x="3006182" y="339090"/>
                </a:lnTo>
                <a:close/>
              </a:path>
              <a:path w="4096384" h="836930">
                <a:moveTo>
                  <a:pt x="3075548" y="344170"/>
                </a:moveTo>
                <a:lnTo>
                  <a:pt x="3072733" y="344170"/>
                </a:lnTo>
                <a:lnTo>
                  <a:pt x="3068565" y="341630"/>
                </a:lnTo>
                <a:lnTo>
                  <a:pt x="3066764" y="340360"/>
                </a:lnTo>
                <a:lnTo>
                  <a:pt x="3062416" y="339090"/>
                </a:lnTo>
                <a:lnTo>
                  <a:pt x="3065933" y="334010"/>
                </a:lnTo>
                <a:lnTo>
                  <a:pt x="3069763" y="336550"/>
                </a:lnTo>
                <a:lnTo>
                  <a:pt x="3069455" y="336550"/>
                </a:lnTo>
                <a:lnTo>
                  <a:pt x="3072869" y="340241"/>
                </a:lnTo>
                <a:lnTo>
                  <a:pt x="3072994" y="340426"/>
                </a:lnTo>
                <a:lnTo>
                  <a:pt x="3073286" y="341630"/>
                </a:lnTo>
                <a:lnTo>
                  <a:pt x="3075548" y="344170"/>
                </a:lnTo>
                <a:close/>
              </a:path>
              <a:path w="4096384" h="836930">
                <a:moveTo>
                  <a:pt x="3085132" y="344170"/>
                </a:moveTo>
                <a:lnTo>
                  <a:pt x="3075548" y="344170"/>
                </a:lnTo>
                <a:lnTo>
                  <a:pt x="3073286" y="341630"/>
                </a:lnTo>
                <a:lnTo>
                  <a:pt x="3072994" y="340426"/>
                </a:lnTo>
                <a:lnTo>
                  <a:pt x="3072869" y="340241"/>
                </a:lnTo>
                <a:lnTo>
                  <a:pt x="3069455" y="336550"/>
                </a:lnTo>
                <a:lnTo>
                  <a:pt x="3069763" y="336550"/>
                </a:lnTo>
                <a:lnTo>
                  <a:pt x="3065933" y="334010"/>
                </a:lnTo>
                <a:lnTo>
                  <a:pt x="3079834" y="334010"/>
                </a:lnTo>
                <a:lnTo>
                  <a:pt x="3075358" y="336519"/>
                </a:lnTo>
                <a:lnTo>
                  <a:pt x="3083173" y="340360"/>
                </a:lnTo>
                <a:lnTo>
                  <a:pt x="3086382" y="340360"/>
                </a:lnTo>
                <a:lnTo>
                  <a:pt x="3086494" y="341268"/>
                </a:lnTo>
                <a:lnTo>
                  <a:pt x="3086381" y="341914"/>
                </a:lnTo>
                <a:lnTo>
                  <a:pt x="3085132" y="344170"/>
                </a:lnTo>
                <a:close/>
              </a:path>
              <a:path w="4096384" h="836930">
                <a:moveTo>
                  <a:pt x="3083173" y="340360"/>
                </a:moveTo>
                <a:lnTo>
                  <a:pt x="3075418" y="336606"/>
                </a:lnTo>
                <a:lnTo>
                  <a:pt x="3079834" y="334010"/>
                </a:lnTo>
                <a:lnTo>
                  <a:pt x="3084856" y="334010"/>
                </a:lnTo>
                <a:lnTo>
                  <a:pt x="3084286" y="335082"/>
                </a:lnTo>
                <a:lnTo>
                  <a:pt x="3084160" y="336768"/>
                </a:lnTo>
                <a:lnTo>
                  <a:pt x="3083238" y="337750"/>
                </a:lnTo>
                <a:lnTo>
                  <a:pt x="3083173" y="340360"/>
                </a:lnTo>
                <a:close/>
              </a:path>
              <a:path w="4096384" h="836930">
                <a:moveTo>
                  <a:pt x="3137822" y="339090"/>
                </a:moveTo>
                <a:lnTo>
                  <a:pt x="3138679" y="334010"/>
                </a:lnTo>
                <a:lnTo>
                  <a:pt x="3138585" y="336829"/>
                </a:lnTo>
                <a:lnTo>
                  <a:pt x="3137822" y="339090"/>
                </a:lnTo>
                <a:close/>
              </a:path>
              <a:path w="4096384" h="836930">
                <a:moveTo>
                  <a:pt x="3148049" y="347980"/>
                </a:moveTo>
                <a:lnTo>
                  <a:pt x="3137822" y="347980"/>
                </a:lnTo>
                <a:lnTo>
                  <a:pt x="3144369" y="346710"/>
                </a:lnTo>
                <a:lnTo>
                  <a:pt x="3146052" y="345440"/>
                </a:lnTo>
                <a:lnTo>
                  <a:pt x="3144567" y="344203"/>
                </a:lnTo>
                <a:lnTo>
                  <a:pt x="3138722" y="336606"/>
                </a:lnTo>
                <a:lnTo>
                  <a:pt x="3138679" y="334010"/>
                </a:lnTo>
                <a:lnTo>
                  <a:pt x="3138922" y="334010"/>
                </a:lnTo>
                <a:lnTo>
                  <a:pt x="3139504" y="336550"/>
                </a:lnTo>
                <a:lnTo>
                  <a:pt x="3145718" y="336550"/>
                </a:lnTo>
                <a:lnTo>
                  <a:pt x="3145817" y="337343"/>
                </a:lnTo>
                <a:lnTo>
                  <a:pt x="3145944" y="337905"/>
                </a:lnTo>
                <a:lnTo>
                  <a:pt x="3146884" y="339090"/>
                </a:lnTo>
                <a:lnTo>
                  <a:pt x="3171242" y="339090"/>
                </a:lnTo>
                <a:lnTo>
                  <a:pt x="3170699" y="340360"/>
                </a:lnTo>
                <a:lnTo>
                  <a:pt x="3170365" y="340360"/>
                </a:lnTo>
                <a:lnTo>
                  <a:pt x="3170344" y="340694"/>
                </a:lnTo>
                <a:lnTo>
                  <a:pt x="3169939" y="341458"/>
                </a:lnTo>
                <a:lnTo>
                  <a:pt x="3169814" y="341647"/>
                </a:lnTo>
                <a:lnTo>
                  <a:pt x="3167503" y="342900"/>
                </a:lnTo>
                <a:lnTo>
                  <a:pt x="3152842" y="342900"/>
                </a:lnTo>
                <a:lnTo>
                  <a:pt x="3148049" y="347980"/>
                </a:lnTo>
                <a:close/>
              </a:path>
              <a:path w="4096384" h="836930">
                <a:moveTo>
                  <a:pt x="3190296" y="339090"/>
                </a:moveTo>
                <a:lnTo>
                  <a:pt x="3185091" y="339090"/>
                </a:lnTo>
                <a:lnTo>
                  <a:pt x="3186646" y="335251"/>
                </a:lnTo>
                <a:lnTo>
                  <a:pt x="3187631" y="334010"/>
                </a:lnTo>
                <a:lnTo>
                  <a:pt x="3190563" y="335251"/>
                </a:lnTo>
                <a:lnTo>
                  <a:pt x="3190439" y="336734"/>
                </a:lnTo>
                <a:lnTo>
                  <a:pt x="3190318" y="337653"/>
                </a:lnTo>
                <a:lnTo>
                  <a:pt x="3190296" y="339090"/>
                </a:lnTo>
                <a:close/>
              </a:path>
              <a:path w="4096384" h="836930">
                <a:moveTo>
                  <a:pt x="3192945" y="339090"/>
                </a:moveTo>
                <a:lnTo>
                  <a:pt x="3190296" y="339090"/>
                </a:lnTo>
                <a:lnTo>
                  <a:pt x="3190318" y="337653"/>
                </a:lnTo>
                <a:lnTo>
                  <a:pt x="3190439" y="336734"/>
                </a:lnTo>
                <a:lnTo>
                  <a:pt x="3190563" y="335251"/>
                </a:lnTo>
                <a:lnTo>
                  <a:pt x="3187631" y="334010"/>
                </a:lnTo>
                <a:lnTo>
                  <a:pt x="3197348" y="334010"/>
                </a:lnTo>
                <a:lnTo>
                  <a:pt x="3199220" y="335588"/>
                </a:lnTo>
                <a:lnTo>
                  <a:pt x="3199095" y="336768"/>
                </a:lnTo>
                <a:lnTo>
                  <a:pt x="3198909" y="337820"/>
                </a:lnTo>
                <a:lnTo>
                  <a:pt x="3193328" y="337820"/>
                </a:lnTo>
                <a:lnTo>
                  <a:pt x="3192945" y="339090"/>
                </a:lnTo>
                <a:close/>
              </a:path>
              <a:path w="4096384" h="836930">
                <a:moveTo>
                  <a:pt x="3215617" y="339090"/>
                </a:moveTo>
                <a:lnTo>
                  <a:pt x="3209580" y="339090"/>
                </a:lnTo>
                <a:lnTo>
                  <a:pt x="3218465" y="334010"/>
                </a:lnTo>
                <a:lnTo>
                  <a:pt x="3219598" y="335251"/>
                </a:lnTo>
                <a:lnTo>
                  <a:pt x="3220885" y="337653"/>
                </a:lnTo>
                <a:lnTo>
                  <a:pt x="3220862" y="337846"/>
                </a:lnTo>
                <a:lnTo>
                  <a:pt x="3215617" y="339090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15617" y="339090"/>
                </a:lnTo>
                <a:lnTo>
                  <a:pt x="3220862" y="337846"/>
                </a:lnTo>
                <a:lnTo>
                  <a:pt x="3220885" y="337653"/>
                </a:lnTo>
                <a:lnTo>
                  <a:pt x="3219598" y="335251"/>
                </a:lnTo>
                <a:lnTo>
                  <a:pt x="3218465" y="334010"/>
                </a:lnTo>
                <a:lnTo>
                  <a:pt x="3248802" y="334010"/>
                </a:lnTo>
                <a:lnTo>
                  <a:pt x="3249438" y="335280"/>
                </a:lnTo>
                <a:lnTo>
                  <a:pt x="3233375" y="335280"/>
                </a:lnTo>
                <a:lnTo>
                  <a:pt x="3233039" y="336550"/>
                </a:lnTo>
                <a:lnTo>
                  <a:pt x="3229361" y="336550"/>
                </a:lnTo>
                <a:lnTo>
                  <a:pt x="3228407" y="337750"/>
                </a:lnTo>
                <a:lnTo>
                  <a:pt x="3228509" y="33806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87132" y="342629"/>
                </a:moveTo>
                <a:lnTo>
                  <a:pt x="3279635" y="340360"/>
                </a:lnTo>
                <a:lnTo>
                  <a:pt x="3280287" y="337905"/>
                </a:lnTo>
                <a:lnTo>
                  <a:pt x="3280827" y="335280"/>
                </a:lnTo>
                <a:lnTo>
                  <a:pt x="3288023" y="334010"/>
                </a:lnTo>
                <a:lnTo>
                  <a:pt x="3288018" y="342105"/>
                </a:lnTo>
                <a:lnTo>
                  <a:pt x="3287132" y="342629"/>
                </a:lnTo>
                <a:close/>
              </a:path>
              <a:path w="4096384" h="836930">
                <a:moveTo>
                  <a:pt x="3288023" y="342102"/>
                </a:moveTo>
                <a:lnTo>
                  <a:pt x="3288023" y="334010"/>
                </a:lnTo>
                <a:lnTo>
                  <a:pt x="3299260" y="334010"/>
                </a:lnTo>
                <a:lnTo>
                  <a:pt x="3299410" y="335280"/>
                </a:lnTo>
                <a:lnTo>
                  <a:pt x="3296228" y="335280"/>
                </a:lnTo>
                <a:lnTo>
                  <a:pt x="3293304" y="337750"/>
                </a:lnTo>
                <a:lnTo>
                  <a:pt x="3293403" y="337885"/>
                </a:lnTo>
                <a:lnTo>
                  <a:pt x="3294375" y="338235"/>
                </a:lnTo>
                <a:lnTo>
                  <a:pt x="3288023" y="342102"/>
                </a:lnTo>
                <a:close/>
              </a:path>
              <a:path w="4096384" h="836930">
                <a:moveTo>
                  <a:pt x="3312329" y="339090"/>
                </a:moveTo>
                <a:lnTo>
                  <a:pt x="3306790" y="339090"/>
                </a:lnTo>
                <a:lnTo>
                  <a:pt x="3306295" y="338158"/>
                </a:lnTo>
                <a:lnTo>
                  <a:pt x="3306183" y="337653"/>
                </a:lnTo>
                <a:lnTo>
                  <a:pt x="3307647" y="334010"/>
                </a:lnTo>
                <a:lnTo>
                  <a:pt x="3312329" y="339090"/>
                </a:lnTo>
                <a:close/>
              </a:path>
              <a:path w="4096384" h="836930">
                <a:moveTo>
                  <a:pt x="3352087" y="339090"/>
                </a:moveTo>
                <a:lnTo>
                  <a:pt x="3343497" y="339090"/>
                </a:lnTo>
                <a:lnTo>
                  <a:pt x="3346188" y="334010"/>
                </a:lnTo>
                <a:lnTo>
                  <a:pt x="3349711" y="334010"/>
                </a:lnTo>
                <a:lnTo>
                  <a:pt x="3352835" y="337750"/>
                </a:lnTo>
                <a:lnTo>
                  <a:pt x="3352740" y="338060"/>
                </a:lnTo>
                <a:lnTo>
                  <a:pt x="3352087" y="339090"/>
                </a:lnTo>
                <a:close/>
              </a:path>
              <a:path w="4096384" h="836930">
                <a:moveTo>
                  <a:pt x="3641203" y="342900"/>
                </a:moveTo>
                <a:lnTo>
                  <a:pt x="3647416" y="334010"/>
                </a:lnTo>
                <a:lnTo>
                  <a:pt x="3657153" y="339090"/>
                </a:lnTo>
                <a:lnTo>
                  <a:pt x="3648091" y="340360"/>
                </a:lnTo>
                <a:lnTo>
                  <a:pt x="3641203" y="342900"/>
                </a:lnTo>
                <a:close/>
              </a:path>
              <a:path w="4096384" h="836930">
                <a:moveTo>
                  <a:pt x="3642211" y="342900"/>
                </a:moveTo>
                <a:lnTo>
                  <a:pt x="3641203" y="342900"/>
                </a:lnTo>
                <a:lnTo>
                  <a:pt x="3648091" y="340360"/>
                </a:lnTo>
                <a:lnTo>
                  <a:pt x="3657153" y="339090"/>
                </a:lnTo>
                <a:lnTo>
                  <a:pt x="3647416" y="334010"/>
                </a:lnTo>
                <a:lnTo>
                  <a:pt x="3676410" y="334010"/>
                </a:lnTo>
                <a:lnTo>
                  <a:pt x="3674143" y="336481"/>
                </a:lnTo>
                <a:lnTo>
                  <a:pt x="3674225" y="336829"/>
                </a:lnTo>
                <a:lnTo>
                  <a:pt x="3675402" y="339090"/>
                </a:lnTo>
                <a:lnTo>
                  <a:pt x="3674911" y="339090"/>
                </a:lnTo>
                <a:lnTo>
                  <a:pt x="3664500" y="341630"/>
                </a:lnTo>
                <a:lnTo>
                  <a:pt x="3647573" y="341630"/>
                </a:lnTo>
                <a:lnTo>
                  <a:pt x="3642211" y="342900"/>
                </a:lnTo>
                <a:close/>
              </a:path>
              <a:path w="4096384" h="836930">
                <a:moveTo>
                  <a:pt x="3675402" y="339090"/>
                </a:moveTo>
                <a:lnTo>
                  <a:pt x="3674225" y="336829"/>
                </a:lnTo>
                <a:lnTo>
                  <a:pt x="3674143" y="336481"/>
                </a:lnTo>
                <a:lnTo>
                  <a:pt x="3676410" y="334010"/>
                </a:lnTo>
                <a:lnTo>
                  <a:pt x="3675402" y="339090"/>
                </a:lnTo>
                <a:close/>
              </a:path>
              <a:path w="4096384" h="836930">
                <a:moveTo>
                  <a:pt x="3741130" y="339090"/>
                </a:moveTo>
                <a:lnTo>
                  <a:pt x="3675402" y="339090"/>
                </a:lnTo>
                <a:lnTo>
                  <a:pt x="3676410" y="334010"/>
                </a:lnTo>
                <a:lnTo>
                  <a:pt x="3737764" y="334010"/>
                </a:lnTo>
                <a:lnTo>
                  <a:pt x="3739809" y="337846"/>
                </a:lnTo>
                <a:lnTo>
                  <a:pt x="3741130" y="339090"/>
                </a:lnTo>
                <a:close/>
              </a:path>
              <a:path w="4096384" h="836930">
                <a:moveTo>
                  <a:pt x="3742452" y="339090"/>
                </a:moveTo>
                <a:lnTo>
                  <a:pt x="3741130" y="339090"/>
                </a:lnTo>
                <a:lnTo>
                  <a:pt x="3739809" y="337846"/>
                </a:lnTo>
                <a:lnTo>
                  <a:pt x="3737764" y="334010"/>
                </a:lnTo>
                <a:lnTo>
                  <a:pt x="3746643" y="335280"/>
                </a:lnTo>
                <a:lnTo>
                  <a:pt x="3744100" y="337846"/>
                </a:lnTo>
                <a:lnTo>
                  <a:pt x="3742452" y="339090"/>
                </a:lnTo>
                <a:close/>
              </a:path>
              <a:path w="4096384" h="836930">
                <a:moveTo>
                  <a:pt x="3654284" y="353060"/>
                </a:moveTo>
                <a:lnTo>
                  <a:pt x="3653447" y="353060"/>
                </a:lnTo>
                <a:lnTo>
                  <a:pt x="3649774" y="349250"/>
                </a:lnTo>
                <a:lnTo>
                  <a:pt x="3666523" y="349250"/>
                </a:lnTo>
                <a:lnTo>
                  <a:pt x="3670039" y="345440"/>
                </a:lnTo>
                <a:lnTo>
                  <a:pt x="3674911" y="339090"/>
                </a:lnTo>
                <a:lnTo>
                  <a:pt x="3742452" y="339090"/>
                </a:lnTo>
                <a:lnTo>
                  <a:pt x="3744100" y="337846"/>
                </a:lnTo>
                <a:lnTo>
                  <a:pt x="3746643" y="335280"/>
                </a:lnTo>
                <a:lnTo>
                  <a:pt x="3737764" y="334010"/>
                </a:lnTo>
                <a:lnTo>
                  <a:pt x="3749580" y="334010"/>
                </a:lnTo>
                <a:lnTo>
                  <a:pt x="3751508" y="335280"/>
                </a:lnTo>
                <a:lnTo>
                  <a:pt x="3755522" y="335280"/>
                </a:lnTo>
                <a:lnTo>
                  <a:pt x="3752922" y="336519"/>
                </a:lnTo>
                <a:lnTo>
                  <a:pt x="3752992" y="336829"/>
                </a:lnTo>
                <a:lnTo>
                  <a:pt x="3754697" y="340360"/>
                </a:lnTo>
                <a:lnTo>
                  <a:pt x="3815710" y="340360"/>
                </a:lnTo>
                <a:lnTo>
                  <a:pt x="3815710" y="341630"/>
                </a:lnTo>
                <a:lnTo>
                  <a:pt x="3734759" y="341630"/>
                </a:lnTo>
                <a:lnTo>
                  <a:pt x="3728551" y="349250"/>
                </a:lnTo>
                <a:lnTo>
                  <a:pt x="3725519" y="351790"/>
                </a:lnTo>
                <a:lnTo>
                  <a:pt x="3655287" y="351790"/>
                </a:lnTo>
                <a:lnTo>
                  <a:pt x="3654284" y="35306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85374" y="334010"/>
                </a:lnTo>
                <a:lnTo>
                  <a:pt x="3784229" y="337750"/>
                </a:lnTo>
                <a:lnTo>
                  <a:pt x="3784128" y="337905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882603" y="335280"/>
                </a:moveTo>
                <a:lnTo>
                  <a:pt x="3880748" y="334280"/>
                </a:lnTo>
                <a:lnTo>
                  <a:pt x="3881261" y="334010"/>
                </a:lnTo>
                <a:lnTo>
                  <a:pt x="3884273" y="334010"/>
                </a:lnTo>
                <a:lnTo>
                  <a:pt x="3882603" y="335280"/>
                </a:lnTo>
                <a:close/>
              </a:path>
              <a:path w="4096384" h="836930">
                <a:moveTo>
                  <a:pt x="1741841" y="346710"/>
                </a:moveTo>
                <a:lnTo>
                  <a:pt x="1720050" y="346710"/>
                </a:lnTo>
                <a:lnTo>
                  <a:pt x="1714524" y="335280"/>
                </a:lnTo>
                <a:lnTo>
                  <a:pt x="1714353" y="335280"/>
                </a:lnTo>
                <a:lnTo>
                  <a:pt x="1715509" y="334185"/>
                </a:lnTo>
                <a:lnTo>
                  <a:pt x="1716868" y="337820"/>
                </a:lnTo>
                <a:lnTo>
                  <a:pt x="1731450" y="337820"/>
                </a:lnTo>
                <a:lnTo>
                  <a:pt x="1731560" y="340694"/>
                </a:lnTo>
                <a:lnTo>
                  <a:pt x="1731869" y="341630"/>
                </a:lnTo>
                <a:lnTo>
                  <a:pt x="1729269" y="341630"/>
                </a:lnTo>
                <a:lnTo>
                  <a:pt x="1723069" y="342900"/>
                </a:lnTo>
                <a:lnTo>
                  <a:pt x="1727593" y="345440"/>
                </a:lnTo>
                <a:lnTo>
                  <a:pt x="1741841" y="345440"/>
                </a:lnTo>
                <a:lnTo>
                  <a:pt x="1741841" y="346710"/>
                </a:lnTo>
                <a:close/>
              </a:path>
              <a:path w="4096384" h="836930">
                <a:moveTo>
                  <a:pt x="1499046" y="336550"/>
                </a:moveTo>
                <a:lnTo>
                  <a:pt x="1496617" y="336550"/>
                </a:lnTo>
                <a:lnTo>
                  <a:pt x="1499206" y="334195"/>
                </a:lnTo>
                <a:lnTo>
                  <a:pt x="1500600" y="335251"/>
                </a:lnTo>
                <a:lnTo>
                  <a:pt x="1500495" y="335393"/>
                </a:lnTo>
                <a:lnTo>
                  <a:pt x="1499046" y="336550"/>
                </a:lnTo>
                <a:close/>
              </a:path>
              <a:path w="4096384" h="836930">
                <a:moveTo>
                  <a:pt x="3933696" y="346710"/>
                </a:moveTo>
                <a:lnTo>
                  <a:pt x="3883277" y="346710"/>
                </a:lnTo>
                <a:lnTo>
                  <a:pt x="3883277" y="339090"/>
                </a:lnTo>
                <a:lnTo>
                  <a:pt x="3877555" y="339090"/>
                </a:lnTo>
                <a:lnTo>
                  <a:pt x="3880429" y="337820"/>
                </a:lnTo>
                <a:lnTo>
                  <a:pt x="3881077" y="336829"/>
                </a:lnTo>
                <a:lnTo>
                  <a:pt x="3881143" y="336294"/>
                </a:lnTo>
                <a:lnTo>
                  <a:pt x="3880322" y="334505"/>
                </a:lnTo>
                <a:lnTo>
                  <a:pt x="3880748" y="334280"/>
                </a:lnTo>
                <a:lnTo>
                  <a:pt x="3882603" y="335280"/>
                </a:lnTo>
                <a:lnTo>
                  <a:pt x="3918976" y="335280"/>
                </a:lnTo>
                <a:lnTo>
                  <a:pt x="3917048" y="336550"/>
                </a:lnTo>
                <a:lnTo>
                  <a:pt x="3891148" y="336550"/>
                </a:lnTo>
                <a:lnTo>
                  <a:pt x="3890316" y="337820"/>
                </a:lnTo>
                <a:lnTo>
                  <a:pt x="3927364" y="337820"/>
                </a:lnTo>
                <a:lnTo>
                  <a:pt x="3929021" y="340360"/>
                </a:lnTo>
                <a:lnTo>
                  <a:pt x="3937788" y="340360"/>
                </a:lnTo>
                <a:lnTo>
                  <a:pt x="3936970" y="341630"/>
                </a:lnTo>
                <a:lnTo>
                  <a:pt x="3897021" y="341630"/>
                </a:lnTo>
                <a:lnTo>
                  <a:pt x="3895547" y="344085"/>
                </a:lnTo>
                <a:lnTo>
                  <a:pt x="3895679" y="345440"/>
                </a:lnTo>
                <a:lnTo>
                  <a:pt x="3934514" y="345440"/>
                </a:lnTo>
                <a:lnTo>
                  <a:pt x="3933696" y="34671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874050" y="337813"/>
                </a:lnTo>
                <a:lnTo>
                  <a:pt x="3880322" y="334505"/>
                </a:lnTo>
                <a:lnTo>
                  <a:pt x="3881143" y="336294"/>
                </a:lnTo>
                <a:lnTo>
                  <a:pt x="3881077" y="336829"/>
                </a:lnTo>
                <a:lnTo>
                  <a:pt x="3880429" y="337820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1419257" y="335280"/>
                </a:moveTo>
                <a:lnTo>
                  <a:pt x="1418331" y="335280"/>
                </a:lnTo>
                <a:lnTo>
                  <a:pt x="1418904" y="334514"/>
                </a:lnTo>
                <a:lnTo>
                  <a:pt x="1419257" y="335280"/>
                </a:lnTo>
                <a:close/>
              </a:path>
              <a:path w="4096384" h="836930">
                <a:moveTo>
                  <a:pt x="2447211" y="336550"/>
                </a:moveTo>
                <a:lnTo>
                  <a:pt x="2444942" y="335251"/>
                </a:lnTo>
                <a:lnTo>
                  <a:pt x="2446433" y="334686"/>
                </a:lnTo>
                <a:lnTo>
                  <a:pt x="2447211" y="336550"/>
                </a:lnTo>
                <a:close/>
              </a:path>
              <a:path w="4096384" h="836930">
                <a:moveTo>
                  <a:pt x="2702056" y="337820"/>
                </a:moveTo>
                <a:lnTo>
                  <a:pt x="2697995" y="337820"/>
                </a:lnTo>
                <a:lnTo>
                  <a:pt x="2699251" y="335082"/>
                </a:lnTo>
                <a:lnTo>
                  <a:pt x="2702056" y="337820"/>
                </a:lnTo>
                <a:close/>
              </a:path>
              <a:path w="4096384" h="836930">
                <a:moveTo>
                  <a:pt x="2452246" y="340360"/>
                </a:moveTo>
                <a:lnTo>
                  <a:pt x="2441672" y="336606"/>
                </a:lnTo>
                <a:lnTo>
                  <a:pt x="2444942" y="335251"/>
                </a:lnTo>
                <a:lnTo>
                  <a:pt x="2447211" y="336550"/>
                </a:lnTo>
                <a:lnTo>
                  <a:pt x="2451238" y="336550"/>
                </a:lnTo>
                <a:lnTo>
                  <a:pt x="2452246" y="340360"/>
                </a:lnTo>
                <a:close/>
              </a:path>
              <a:path w="4096384" h="836930">
                <a:moveTo>
                  <a:pt x="330107" y="336550"/>
                </a:moveTo>
                <a:lnTo>
                  <a:pt x="327422" y="336550"/>
                </a:lnTo>
                <a:lnTo>
                  <a:pt x="327422" y="335280"/>
                </a:lnTo>
                <a:lnTo>
                  <a:pt x="328935" y="335280"/>
                </a:lnTo>
                <a:lnTo>
                  <a:pt x="330107" y="336550"/>
                </a:lnTo>
                <a:close/>
              </a:path>
              <a:path w="4096384" h="836930">
                <a:moveTo>
                  <a:pt x="370936" y="342900"/>
                </a:moveTo>
                <a:lnTo>
                  <a:pt x="364634" y="342900"/>
                </a:lnTo>
                <a:lnTo>
                  <a:pt x="363632" y="341630"/>
                </a:lnTo>
                <a:lnTo>
                  <a:pt x="337650" y="341630"/>
                </a:lnTo>
                <a:lnTo>
                  <a:pt x="334965" y="336550"/>
                </a:lnTo>
                <a:lnTo>
                  <a:pt x="330107" y="336550"/>
                </a:lnTo>
                <a:lnTo>
                  <a:pt x="328935" y="335280"/>
                </a:lnTo>
                <a:lnTo>
                  <a:pt x="366760" y="335280"/>
                </a:lnTo>
                <a:lnTo>
                  <a:pt x="361281" y="337820"/>
                </a:lnTo>
                <a:lnTo>
                  <a:pt x="369499" y="339090"/>
                </a:lnTo>
                <a:lnTo>
                  <a:pt x="375605" y="339090"/>
                </a:lnTo>
                <a:lnTo>
                  <a:pt x="370936" y="342900"/>
                </a:lnTo>
                <a:close/>
              </a:path>
              <a:path w="4096384" h="836930">
                <a:moveTo>
                  <a:pt x="1306696" y="344170"/>
                </a:moveTo>
                <a:lnTo>
                  <a:pt x="1297810" y="344170"/>
                </a:lnTo>
                <a:lnTo>
                  <a:pt x="1305183" y="335280"/>
                </a:lnTo>
                <a:lnTo>
                  <a:pt x="1306348" y="338586"/>
                </a:lnTo>
                <a:lnTo>
                  <a:pt x="1306362" y="339090"/>
                </a:lnTo>
                <a:lnTo>
                  <a:pt x="1306526" y="339090"/>
                </a:lnTo>
                <a:lnTo>
                  <a:pt x="1307466" y="341458"/>
                </a:lnTo>
                <a:lnTo>
                  <a:pt x="1307377" y="342105"/>
                </a:lnTo>
                <a:lnTo>
                  <a:pt x="1306696" y="344170"/>
                </a:lnTo>
                <a:close/>
              </a:path>
              <a:path w="4096384" h="836930">
                <a:moveTo>
                  <a:pt x="1306457" y="338894"/>
                </a:moveTo>
                <a:lnTo>
                  <a:pt x="1305183" y="335280"/>
                </a:lnTo>
                <a:lnTo>
                  <a:pt x="1308202" y="335280"/>
                </a:lnTo>
                <a:lnTo>
                  <a:pt x="1306457" y="338894"/>
                </a:lnTo>
                <a:close/>
              </a:path>
              <a:path w="4096384" h="836930">
                <a:moveTo>
                  <a:pt x="1333516" y="340360"/>
                </a:moveTo>
                <a:lnTo>
                  <a:pt x="1327218" y="335588"/>
                </a:lnTo>
                <a:lnTo>
                  <a:pt x="1328153" y="335280"/>
                </a:lnTo>
                <a:lnTo>
                  <a:pt x="1333516" y="335280"/>
                </a:lnTo>
                <a:lnTo>
                  <a:pt x="1333516" y="340360"/>
                </a:lnTo>
                <a:close/>
              </a:path>
              <a:path w="4096384" h="836930">
                <a:moveTo>
                  <a:pt x="1360166" y="337820"/>
                </a:moveTo>
                <a:lnTo>
                  <a:pt x="1357318" y="337820"/>
                </a:lnTo>
                <a:lnTo>
                  <a:pt x="1356813" y="336550"/>
                </a:lnTo>
                <a:lnTo>
                  <a:pt x="1358156" y="336550"/>
                </a:lnTo>
                <a:lnTo>
                  <a:pt x="1360166" y="335280"/>
                </a:lnTo>
                <a:lnTo>
                  <a:pt x="1360166" y="337820"/>
                </a:lnTo>
                <a:close/>
              </a:path>
              <a:path w="4096384" h="836930">
                <a:moveTo>
                  <a:pt x="1360840" y="337820"/>
                </a:moveTo>
                <a:lnTo>
                  <a:pt x="1360166" y="337820"/>
                </a:lnTo>
                <a:lnTo>
                  <a:pt x="1360166" y="335280"/>
                </a:lnTo>
                <a:lnTo>
                  <a:pt x="1360840" y="335280"/>
                </a:lnTo>
                <a:lnTo>
                  <a:pt x="1360840" y="337820"/>
                </a:lnTo>
                <a:close/>
              </a:path>
              <a:path w="4096384" h="836930">
                <a:moveTo>
                  <a:pt x="1442974" y="351790"/>
                </a:moveTo>
                <a:lnTo>
                  <a:pt x="1440796" y="351790"/>
                </a:lnTo>
                <a:lnTo>
                  <a:pt x="1435255" y="342953"/>
                </a:lnTo>
                <a:lnTo>
                  <a:pt x="1435150" y="342629"/>
                </a:lnTo>
                <a:lnTo>
                  <a:pt x="1439944" y="336768"/>
                </a:lnTo>
                <a:lnTo>
                  <a:pt x="1440057" y="336519"/>
                </a:lnTo>
                <a:lnTo>
                  <a:pt x="1437444" y="335280"/>
                </a:lnTo>
                <a:lnTo>
                  <a:pt x="1441057" y="336294"/>
                </a:lnTo>
                <a:lnTo>
                  <a:pt x="1440292" y="337820"/>
                </a:lnTo>
                <a:lnTo>
                  <a:pt x="1440626" y="337820"/>
                </a:lnTo>
                <a:lnTo>
                  <a:pt x="1439350" y="339026"/>
                </a:lnTo>
                <a:lnTo>
                  <a:pt x="1440462" y="340360"/>
                </a:lnTo>
                <a:lnTo>
                  <a:pt x="1445151" y="342900"/>
                </a:lnTo>
                <a:lnTo>
                  <a:pt x="1446285" y="344221"/>
                </a:lnTo>
                <a:lnTo>
                  <a:pt x="1446163" y="344801"/>
                </a:lnTo>
                <a:lnTo>
                  <a:pt x="1445995" y="345440"/>
                </a:lnTo>
                <a:lnTo>
                  <a:pt x="1447331" y="345440"/>
                </a:lnTo>
                <a:lnTo>
                  <a:pt x="1451692" y="350520"/>
                </a:lnTo>
                <a:lnTo>
                  <a:pt x="1446663" y="350520"/>
                </a:lnTo>
                <a:lnTo>
                  <a:pt x="1442974" y="351790"/>
                </a:lnTo>
                <a:close/>
              </a:path>
              <a:path w="4096384" h="836930">
                <a:moveTo>
                  <a:pt x="1441057" y="336294"/>
                </a:moveTo>
                <a:lnTo>
                  <a:pt x="1437444" y="335280"/>
                </a:lnTo>
                <a:lnTo>
                  <a:pt x="1441565" y="335280"/>
                </a:lnTo>
                <a:lnTo>
                  <a:pt x="1441057" y="336294"/>
                </a:lnTo>
                <a:close/>
              </a:path>
              <a:path w="4096384" h="836930">
                <a:moveTo>
                  <a:pt x="1472953" y="341914"/>
                </a:moveTo>
                <a:lnTo>
                  <a:pt x="1472645" y="341630"/>
                </a:lnTo>
                <a:lnTo>
                  <a:pt x="1477674" y="339090"/>
                </a:lnTo>
                <a:lnTo>
                  <a:pt x="1489408" y="335280"/>
                </a:lnTo>
                <a:lnTo>
                  <a:pt x="1488904" y="337820"/>
                </a:lnTo>
                <a:lnTo>
                  <a:pt x="1512089" y="337820"/>
                </a:lnTo>
                <a:lnTo>
                  <a:pt x="1515560" y="341630"/>
                </a:lnTo>
                <a:lnTo>
                  <a:pt x="1473149" y="341630"/>
                </a:lnTo>
                <a:lnTo>
                  <a:pt x="1472953" y="341914"/>
                </a:lnTo>
                <a:close/>
              </a:path>
              <a:path w="4096384" h="836930">
                <a:moveTo>
                  <a:pt x="1488904" y="337820"/>
                </a:moveTo>
                <a:lnTo>
                  <a:pt x="1489408" y="335280"/>
                </a:lnTo>
                <a:lnTo>
                  <a:pt x="1489571" y="335280"/>
                </a:lnTo>
                <a:lnTo>
                  <a:pt x="1488904" y="337820"/>
                </a:lnTo>
                <a:close/>
              </a:path>
              <a:path w="4096384" h="836930">
                <a:moveTo>
                  <a:pt x="1562749" y="335629"/>
                </a:moveTo>
                <a:lnTo>
                  <a:pt x="1562343" y="335393"/>
                </a:lnTo>
                <a:lnTo>
                  <a:pt x="1562823" y="335280"/>
                </a:lnTo>
                <a:lnTo>
                  <a:pt x="1562749" y="335629"/>
                </a:lnTo>
                <a:close/>
              </a:path>
              <a:path w="4096384" h="836930">
                <a:moveTo>
                  <a:pt x="1564996" y="336550"/>
                </a:moveTo>
                <a:lnTo>
                  <a:pt x="1564329" y="336550"/>
                </a:lnTo>
                <a:lnTo>
                  <a:pt x="1562783" y="335649"/>
                </a:lnTo>
                <a:lnTo>
                  <a:pt x="1562823" y="335280"/>
                </a:lnTo>
                <a:lnTo>
                  <a:pt x="1566843" y="335280"/>
                </a:lnTo>
                <a:lnTo>
                  <a:pt x="1564996" y="336550"/>
                </a:lnTo>
                <a:close/>
              </a:path>
              <a:path w="4096384" h="836930">
                <a:moveTo>
                  <a:pt x="1714746" y="346710"/>
                </a:moveTo>
                <a:lnTo>
                  <a:pt x="1713345" y="346710"/>
                </a:lnTo>
                <a:lnTo>
                  <a:pt x="1712006" y="346075"/>
                </a:lnTo>
                <a:lnTo>
                  <a:pt x="1712526" y="344085"/>
                </a:lnTo>
                <a:lnTo>
                  <a:pt x="1714524" y="335280"/>
                </a:lnTo>
                <a:lnTo>
                  <a:pt x="1719436" y="345440"/>
                </a:lnTo>
                <a:lnTo>
                  <a:pt x="1716534" y="345440"/>
                </a:lnTo>
                <a:lnTo>
                  <a:pt x="1714746" y="346710"/>
                </a:lnTo>
                <a:close/>
              </a:path>
              <a:path w="4096384" h="836930">
                <a:moveTo>
                  <a:pt x="1750015" y="341815"/>
                </a:moveTo>
                <a:lnTo>
                  <a:pt x="1747708" y="340360"/>
                </a:lnTo>
                <a:lnTo>
                  <a:pt x="1746255" y="338158"/>
                </a:lnTo>
                <a:lnTo>
                  <a:pt x="1746157" y="337343"/>
                </a:lnTo>
                <a:lnTo>
                  <a:pt x="1746292" y="336829"/>
                </a:lnTo>
                <a:lnTo>
                  <a:pt x="1746419" y="336519"/>
                </a:lnTo>
                <a:lnTo>
                  <a:pt x="1748546" y="335280"/>
                </a:lnTo>
                <a:lnTo>
                  <a:pt x="1753411" y="335280"/>
                </a:lnTo>
                <a:lnTo>
                  <a:pt x="1752573" y="339090"/>
                </a:lnTo>
                <a:lnTo>
                  <a:pt x="1751401" y="339090"/>
                </a:lnTo>
                <a:lnTo>
                  <a:pt x="1752406" y="339851"/>
                </a:lnTo>
                <a:lnTo>
                  <a:pt x="1752015" y="341630"/>
                </a:lnTo>
                <a:lnTo>
                  <a:pt x="1750223" y="341630"/>
                </a:lnTo>
                <a:lnTo>
                  <a:pt x="1750015" y="341815"/>
                </a:lnTo>
                <a:close/>
              </a:path>
              <a:path w="4096384" h="836930">
                <a:moveTo>
                  <a:pt x="1758465" y="347980"/>
                </a:moveTo>
                <a:lnTo>
                  <a:pt x="1753712" y="347980"/>
                </a:lnTo>
                <a:lnTo>
                  <a:pt x="1757389" y="346710"/>
                </a:lnTo>
                <a:lnTo>
                  <a:pt x="1759940" y="344340"/>
                </a:lnTo>
                <a:lnTo>
                  <a:pt x="1760007" y="344044"/>
                </a:lnTo>
                <a:lnTo>
                  <a:pt x="1757766" y="341630"/>
                </a:lnTo>
                <a:lnTo>
                  <a:pt x="1752559" y="339552"/>
                </a:lnTo>
                <a:lnTo>
                  <a:pt x="1753411" y="335280"/>
                </a:lnTo>
                <a:lnTo>
                  <a:pt x="1762464" y="335280"/>
                </a:lnTo>
                <a:lnTo>
                  <a:pt x="1761809" y="336519"/>
                </a:lnTo>
                <a:lnTo>
                  <a:pt x="1761908" y="336768"/>
                </a:lnTo>
                <a:lnTo>
                  <a:pt x="1763803" y="340360"/>
                </a:lnTo>
                <a:lnTo>
                  <a:pt x="1764584" y="340360"/>
                </a:lnTo>
                <a:lnTo>
                  <a:pt x="1763860" y="344170"/>
                </a:lnTo>
                <a:lnTo>
                  <a:pt x="1763135" y="344170"/>
                </a:lnTo>
                <a:lnTo>
                  <a:pt x="1758465" y="347980"/>
                </a:lnTo>
                <a:close/>
              </a:path>
              <a:path w="4096384" h="836930">
                <a:moveTo>
                  <a:pt x="1793642" y="355600"/>
                </a:moveTo>
                <a:lnTo>
                  <a:pt x="1791631" y="347980"/>
                </a:lnTo>
                <a:lnTo>
                  <a:pt x="1777383" y="347980"/>
                </a:lnTo>
                <a:lnTo>
                  <a:pt x="1786937" y="344170"/>
                </a:lnTo>
                <a:lnTo>
                  <a:pt x="1788634" y="340280"/>
                </a:lnTo>
                <a:lnTo>
                  <a:pt x="1789631" y="336550"/>
                </a:lnTo>
                <a:lnTo>
                  <a:pt x="1776205" y="336550"/>
                </a:lnTo>
                <a:lnTo>
                  <a:pt x="1770338" y="335280"/>
                </a:lnTo>
                <a:lnTo>
                  <a:pt x="1796660" y="335280"/>
                </a:lnTo>
                <a:lnTo>
                  <a:pt x="1800013" y="337820"/>
                </a:lnTo>
                <a:lnTo>
                  <a:pt x="1828273" y="337820"/>
                </a:lnTo>
                <a:lnTo>
                  <a:pt x="1822695" y="342900"/>
                </a:lnTo>
                <a:lnTo>
                  <a:pt x="1795652" y="342900"/>
                </a:lnTo>
                <a:lnTo>
                  <a:pt x="1792644" y="345300"/>
                </a:lnTo>
                <a:lnTo>
                  <a:pt x="1792649" y="345511"/>
                </a:lnTo>
                <a:lnTo>
                  <a:pt x="1802023" y="349250"/>
                </a:lnTo>
                <a:lnTo>
                  <a:pt x="1797662" y="353060"/>
                </a:lnTo>
                <a:lnTo>
                  <a:pt x="1793642" y="355600"/>
                </a:lnTo>
                <a:close/>
              </a:path>
              <a:path w="4096384" h="836930">
                <a:moveTo>
                  <a:pt x="1865963" y="336985"/>
                </a:moveTo>
                <a:lnTo>
                  <a:pt x="1864712" y="335280"/>
                </a:lnTo>
                <a:lnTo>
                  <a:pt x="1866718" y="336363"/>
                </a:lnTo>
                <a:lnTo>
                  <a:pt x="1865963" y="336985"/>
                </a:lnTo>
                <a:close/>
              </a:path>
              <a:path w="4096384" h="836930">
                <a:moveTo>
                  <a:pt x="1866718" y="336363"/>
                </a:moveTo>
                <a:lnTo>
                  <a:pt x="1864712" y="335280"/>
                </a:lnTo>
                <a:lnTo>
                  <a:pt x="1868035" y="335280"/>
                </a:lnTo>
                <a:lnTo>
                  <a:pt x="1866718" y="336363"/>
                </a:lnTo>
                <a:close/>
              </a:path>
              <a:path w="4096384" h="836930">
                <a:moveTo>
                  <a:pt x="1968136" y="349250"/>
                </a:moveTo>
                <a:lnTo>
                  <a:pt x="1962439" y="335280"/>
                </a:lnTo>
                <a:lnTo>
                  <a:pt x="1965288" y="336550"/>
                </a:lnTo>
                <a:lnTo>
                  <a:pt x="1966800" y="337820"/>
                </a:lnTo>
                <a:lnTo>
                  <a:pt x="1977021" y="342900"/>
                </a:lnTo>
                <a:lnTo>
                  <a:pt x="1972667" y="346710"/>
                </a:lnTo>
                <a:lnTo>
                  <a:pt x="1968136" y="349250"/>
                </a:lnTo>
                <a:close/>
              </a:path>
              <a:path w="4096384" h="836930">
                <a:moveTo>
                  <a:pt x="1974814" y="349250"/>
                </a:moveTo>
                <a:lnTo>
                  <a:pt x="1968136" y="349250"/>
                </a:lnTo>
                <a:lnTo>
                  <a:pt x="1972667" y="346710"/>
                </a:lnTo>
                <a:lnTo>
                  <a:pt x="1977021" y="342900"/>
                </a:lnTo>
                <a:lnTo>
                  <a:pt x="1966800" y="337820"/>
                </a:lnTo>
                <a:lnTo>
                  <a:pt x="1965288" y="336550"/>
                </a:lnTo>
                <a:lnTo>
                  <a:pt x="1962439" y="335280"/>
                </a:lnTo>
                <a:lnTo>
                  <a:pt x="2017422" y="335280"/>
                </a:lnTo>
                <a:lnTo>
                  <a:pt x="2017155" y="336294"/>
                </a:lnTo>
                <a:lnTo>
                  <a:pt x="2017147" y="336606"/>
                </a:lnTo>
                <a:lnTo>
                  <a:pt x="2018430" y="337820"/>
                </a:lnTo>
                <a:lnTo>
                  <a:pt x="2042531" y="337820"/>
                </a:lnTo>
                <a:lnTo>
                  <a:pt x="2043335" y="340360"/>
                </a:lnTo>
                <a:lnTo>
                  <a:pt x="2040719" y="340360"/>
                </a:lnTo>
                <a:lnTo>
                  <a:pt x="2038595" y="341630"/>
                </a:lnTo>
                <a:lnTo>
                  <a:pt x="2012223" y="341630"/>
                </a:lnTo>
                <a:lnTo>
                  <a:pt x="2009374" y="342900"/>
                </a:lnTo>
                <a:lnTo>
                  <a:pt x="2008962" y="343939"/>
                </a:lnTo>
                <a:lnTo>
                  <a:pt x="2009076" y="344409"/>
                </a:lnTo>
                <a:lnTo>
                  <a:pt x="2009960" y="345440"/>
                </a:lnTo>
                <a:lnTo>
                  <a:pt x="1980708" y="345440"/>
                </a:lnTo>
                <a:lnTo>
                  <a:pt x="1975011" y="347980"/>
                </a:lnTo>
                <a:lnTo>
                  <a:pt x="1974814" y="349250"/>
                </a:lnTo>
                <a:close/>
              </a:path>
              <a:path w="4096384" h="836930">
                <a:moveTo>
                  <a:pt x="2020270" y="337820"/>
                </a:moveTo>
                <a:lnTo>
                  <a:pt x="2018430" y="337820"/>
                </a:lnTo>
                <a:lnTo>
                  <a:pt x="2017147" y="336606"/>
                </a:lnTo>
                <a:lnTo>
                  <a:pt x="2017155" y="336294"/>
                </a:lnTo>
                <a:lnTo>
                  <a:pt x="2017422" y="335280"/>
                </a:lnTo>
                <a:lnTo>
                  <a:pt x="2019262" y="335280"/>
                </a:lnTo>
                <a:lnTo>
                  <a:pt x="2020376" y="336481"/>
                </a:lnTo>
                <a:lnTo>
                  <a:pt x="2020270" y="337820"/>
                </a:lnTo>
                <a:close/>
              </a:path>
              <a:path w="4096384" h="836930">
                <a:moveTo>
                  <a:pt x="2042531" y="337820"/>
                </a:moveTo>
                <a:lnTo>
                  <a:pt x="2020270" y="337820"/>
                </a:lnTo>
                <a:lnTo>
                  <a:pt x="2020376" y="336481"/>
                </a:lnTo>
                <a:lnTo>
                  <a:pt x="2019262" y="335280"/>
                </a:lnTo>
                <a:lnTo>
                  <a:pt x="2044128" y="335280"/>
                </a:lnTo>
                <a:lnTo>
                  <a:pt x="2042531" y="337820"/>
                </a:lnTo>
                <a:close/>
              </a:path>
              <a:path w="4096384" h="836930">
                <a:moveTo>
                  <a:pt x="2253099" y="347980"/>
                </a:moveTo>
                <a:lnTo>
                  <a:pt x="2253951" y="346907"/>
                </a:lnTo>
                <a:lnTo>
                  <a:pt x="2253995" y="346649"/>
                </a:lnTo>
                <a:lnTo>
                  <a:pt x="2251902" y="345511"/>
                </a:lnTo>
                <a:lnTo>
                  <a:pt x="2251881" y="345259"/>
                </a:lnTo>
                <a:lnTo>
                  <a:pt x="2254129" y="341630"/>
                </a:lnTo>
                <a:lnTo>
                  <a:pt x="2258656" y="336550"/>
                </a:lnTo>
                <a:lnTo>
                  <a:pt x="2262823" y="335280"/>
                </a:lnTo>
                <a:lnTo>
                  <a:pt x="2265435" y="337750"/>
                </a:lnTo>
                <a:lnTo>
                  <a:pt x="2265402" y="337905"/>
                </a:lnTo>
                <a:lnTo>
                  <a:pt x="2253099" y="347980"/>
                </a:lnTo>
                <a:close/>
              </a:path>
              <a:path w="4096384" h="836930">
                <a:moveTo>
                  <a:pt x="2366751" y="339090"/>
                </a:moveTo>
                <a:lnTo>
                  <a:pt x="2365113" y="336829"/>
                </a:lnTo>
                <a:lnTo>
                  <a:pt x="2365031" y="335649"/>
                </a:lnTo>
                <a:lnTo>
                  <a:pt x="2365081" y="335280"/>
                </a:lnTo>
                <a:lnTo>
                  <a:pt x="2367425" y="335280"/>
                </a:lnTo>
                <a:lnTo>
                  <a:pt x="2369878" y="336519"/>
                </a:lnTo>
                <a:lnTo>
                  <a:pt x="2369802" y="337073"/>
                </a:lnTo>
                <a:lnTo>
                  <a:pt x="2369606" y="337820"/>
                </a:lnTo>
                <a:lnTo>
                  <a:pt x="2366751" y="339090"/>
                </a:lnTo>
                <a:close/>
              </a:path>
              <a:path w="4096384" h="836930">
                <a:moveTo>
                  <a:pt x="2365763" y="350520"/>
                </a:moveTo>
                <a:lnTo>
                  <a:pt x="2362560" y="350520"/>
                </a:lnTo>
                <a:lnTo>
                  <a:pt x="2364577" y="339090"/>
                </a:lnTo>
                <a:lnTo>
                  <a:pt x="2366751" y="339090"/>
                </a:lnTo>
                <a:lnTo>
                  <a:pt x="2369606" y="337820"/>
                </a:lnTo>
                <a:lnTo>
                  <a:pt x="2369802" y="337073"/>
                </a:lnTo>
                <a:lnTo>
                  <a:pt x="2369878" y="336519"/>
                </a:lnTo>
                <a:lnTo>
                  <a:pt x="2367425" y="335280"/>
                </a:lnTo>
                <a:lnTo>
                  <a:pt x="2378687" y="335280"/>
                </a:lnTo>
                <a:lnTo>
                  <a:pt x="2379493" y="339090"/>
                </a:lnTo>
                <a:lnTo>
                  <a:pt x="2380161" y="340360"/>
                </a:lnTo>
                <a:lnTo>
                  <a:pt x="2388377" y="340360"/>
                </a:lnTo>
                <a:lnTo>
                  <a:pt x="2387370" y="341630"/>
                </a:lnTo>
                <a:lnTo>
                  <a:pt x="2373311" y="341630"/>
                </a:lnTo>
                <a:lnTo>
                  <a:pt x="2368452" y="345440"/>
                </a:lnTo>
                <a:lnTo>
                  <a:pt x="2365763" y="350520"/>
                </a:lnTo>
                <a:close/>
              </a:path>
              <a:path w="4096384" h="836930">
                <a:moveTo>
                  <a:pt x="2510837" y="346710"/>
                </a:moveTo>
                <a:lnTo>
                  <a:pt x="2502180" y="346710"/>
                </a:lnTo>
                <a:lnTo>
                  <a:pt x="2504721" y="342900"/>
                </a:lnTo>
                <a:lnTo>
                  <a:pt x="2502577" y="342900"/>
                </a:lnTo>
                <a:lnTo>
                  <a:pt x="2500951" y="339153"/>
                </a:lnTo>
                <a:lnTo>
                  <a:pt x="2500870" y="335280"/>
                </a:lnTo>
                <a:lnTo>
                  <a:pt x="2503529" y="335280"/>
                </a:lnTo>
                <a:lnTo>
                  <a:pt x="2508394" y="339090"/>
                </a:lnTo>
                <a:lnTo>
                  <a:pt x="2516448" y="339090"/>
                </a:lnTo>
                <a:lnTo>
                  <a:pt x="2515913" y="341647"/>
                </a:lnTo>
                <a:lnTo>
                  <a:pt x="2510837" y="346710"/>
                </a:lnTo>
                <a:close/>
              </a:path>
              <a:path w="4096384" h="836930">
                <a:moveTo>
                  <a:pt x="2508394" y="339090"/>
                </a:moveTo>
                <a:lnTo>
                  <a:pt x="2503529" y="335280"/>
                </a:lnTo>
                <a:lnTo>
                  <a:pt x="2515697" y="335280"/>
                </a:lnTo>
                <a:lnTo>
                  <a:pt x="2508394" y="339090"/>
                </a:lnTo>
                <a:close/>
              </a:path>
              <a:path w="4096384" h="836930">
                <a:moveTo>
                  <a:pt x="2582333" y="339090"/>
                </a:moveTo>
                <a:lnTo>
                  <a:pt x="2581324" y="339090"/>
                </a:lnTo>
                <a:lnTo>
                  <a:pt x="2580124" y="336829"/>
                </a:lnTo>
                <a:lnTo>
                  <a:pt x="2580020" y="336481"/>
                </a:lnTo>
                <a:lnTo>
                  <a:pt x="2580801" y="335280"/>
                </a:lnTo>
                <a:lnTo>
                  <a:pt x="2581816" y="335280"/>
                </a:lnTo>
                <a:lnTo>
                  <a:pt x="2583085" y="336481"/>
                </a:lnTo>
                <a:lnTo>
                  <a:pt x="2582988" y="337073"/>
                </a:lnTo>
                <a:lnTo>
                  <a:pt x="2582333" y="339090"/>
                </a:lnTo>
                <a:close/>
              </a:path>
              <a:path w="4096384" h="836930">
                <a:moveTo>
                  <a:pt x="2608592" y="339090"/>
                </a:moveTo>
                <a:lnTo>
                  <a:pt x="2582333" y="339090"/>
                </a:lnTo>
                <a:lnTo>
                  <a:pt x="2582988" y="337073"/>
                </a:lnTo>
                <a:lnTo>
                  <a:pt x="2583085" y="336481"/>
                </a:lnTo>
                <a:lnTo>
                  <a:pt x="2581816" y="335280"/>
                </a:lnTo>
                <a:lnTo>
                  <a:pt x="2607804" y="335280"/>
                </a:lnTo>
                <a:lnTo>
                  <a:pt x="2607537" y="336294"/>
                </a:lnTo>
                <a:lnTo>
                  <a:pt x="2607663" y="336985"/>
                </a:lnTo>
                <a:lnTo>
                  <a:pt x="2608592" y="339090"/>
                </a:lnTo>
                <a:close/>
              </a:path>
              <a:path w="4096384" h="836930">
                <a:moveTo>
                  <a:pt x="2663461" y="345440"/>
                </a:moveTo>
                <a:lnTo>
                  <a:pt x="2659604" y="336550"/>
                </a:lnTo>
                <a:lnTo>
                  <a:pt x="2663952" y="336550"/>
                </a:lnTo>
                <a:lnTo>
                  <a:pt x="2665118" y="335280"/>
                </a:lnTo>
                <a:lnTo>
                  <a:pt x="2663461" y="345440"/>
                </a:lnTo>
                <a:close/>
              </a:path>
              <a:path w="4096384" h="836930">
                <a:moveTo>
                  <a:pt x="2668149" y="345440"/>
                </a:moveTo>
                <a:lnTo>
                  <a:pt x="2663461" y="345440"/>
                </a:lnTo>
                <a:lnTo>
                  <a:pt x="2665118" y="335280"/>
                </a:lnTo>
                <a:lnTo>
                  <a:pt x="2671831" y="335280"/>
                </a:lnTo>
                <a:lnTo>
                  <a:pt x="2678511" y="337813"/>
                </a:lnTo>
                <a:lnTo>
                  <a:pt x="2668216" y="340343"/>
                </a:lnTo>
                <a:lnTo>
                  <a:pt x="2668149" y="345440"/>
                </a:lnTo>
                <a:close/>
              </a:path>
              <a:path w="4096384" h="836930">
                <a:moveTo>
                  <a:pt x="2785317" y="342900"/>
                </a:moveTo>
                <a:lnTo>
                  <a:pt x="2781977" y="340360"/>
                </a:lnTo>
                <a:lnTo>
                  <a:pt x="2780808" y="338158"/>
                </a:lnTo>
                <a:lnTo>
                  <a:pt x="2780717" y="337653"/>
                </a:lnTo>
                <a:lnTo>
                  <a:pt x="2781273" y="336606"/>
                </a:lnTo>
                <a:lnTo>
                  <a:pt x="2783811" y="335280"/>
                </a:lnTo>
                <a:lnTo>
                  <a:pt x="2789016" y="335280"/>
                </a:lnTo>
                <a:lnTo>
                  <a:pt x="2785933" y="341630"/>
                </a:lnTo>
                <a:lnTo>
                  <a:pt x="2785795" y="341914"/>
                </a:lnTo>
                <a:lnTo>
                  <a:pt x="2785317" y="342900"/>
                </a:lnTo>
                <a:close/>
              </a:path>
              <a:path w="4096384" h="836930">
                <a:moveTo>
                  <a:pt x="2792539" y="349250"/>
                </a:moveTo>
                <a:lnTo>
                  <a:pt x="2786085" y="341914"/>
                </a:lnTo>
                <a:lnTo>
                  <a:pt x="2786017" y="341458"/>
                </a:lnTo>
                <a:lnTo>
                  <a:pt x="2789016" y="335280"/>
                </a:lnTo>
                <a:lnTo>
                  <a:pt x="2836398" y="335280"/>
                </a:lnTo>
                <a:lnTo>
                  <a:pt x="2836025" y="336550"/>
                </a:lnTo>
                <a:lnTo>
                  <a:pt x="2822201" y="336550"/>
                </a:lnTo>
                <a:lnTo>
                  <a:pt x="2822358" y="337820"/>
                </a:lnTo>
                <a:lnTo>
                  <a:pt x="2835651" y="337820"/>
                </a:lnTo>
                <a:lnTo>
                  <a:pt x="2835335" y="338894"/>
                </a:lnTo>
                <a:lnTo>
                  <a:pt x="2835277" y="341630"/>
                </a:lnTo>
                <a:lnTo>
                  <a:pt x="2797044" y="341630"/>
                </a:lnTo>
                <a:lnTo>
                  <a:pt x="2792690" y="346710"/>
                </a:lnTo>
                <a:lnTo>
                  <a:pt x="2792539" y="346710"/>
                </a:lnTo>
                <a:lnTo>
                  <a:pt x="2792539" y="349250"/>
                </a:lnTo>
                <a:close/>
              </a:path>
              <a:path w="4096384" h="836930">
                <a:moveTo>
                  <a:pt x="2843639" y="346710"/>
                </a:moveTo>
                <a:lnTo>
                  <a:pt x="2835397" y="341702"/>
                </a:lnTo>
                <a:lnTo>
                  <a:pt x="2835335" y="338894"/>
                </a:lnTo>
                <a:lnTo>
                  <a:pt x="2836398" y="335280"/>
                </a:lnTo>
                <a:lnTo>
                  <a:pt x="2840381" y="336550"/>
                </a:lnTo>
                <a:lnTo>
                  <a:pt x="2844369" y="341630"/>
                </a:lnTo>
                <a:lnTo>
                  <a:pt x="2845398" y="345079"/>
                </a:lnTo>
                <a:lnTo>
                  <a:pt x="2845400" y="345511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782619" y="353060"/>
                </a:moveTo>
                <a:lnTo>
                  <a:pt x="2757482" y="353060"/>
                </a:lnTo>
                <a:lnTo>
                  <a:pt x="2759469" y="350565"/>
                </a:lnTo>
                <a:lnTo>
                  <a:pt x="2758340" y="349250"/>
                </a:lnTo>
                <a:lnTo>
                  <a:pt x="2792539" y="349250"/>
                </a:lnTo>
                <a:lnTo>
                  <a:pt x="2792539" y="346710"/>
                </a:lnTo>
                <a:lnTo>
                  <a:pt x="2843639" y="346710"/>
                </a:lnTo>
                <a:lnTo>
                  <a:pt x="2845400" y="345511"/>
                </a:lnTo>
                <a:lnTo>
                  <a:pt x="2845398" y="345079"/>
                </a:lnTo>
                <a:lnTo>
                  <a:pt x="2844369" y="341630"/>
                </a:lnTo>
                <a:lnTo>
                  <a:pt x="2840381" y="336550"/>
                </a:lnTo>
                <a:lnTo>
                  <a:pt x="2836398" y="335280"/>
                </a:lnTo>
                <a:lnTo>
                  <a:pt x="2878261" y="335280"/>
                </a:lnTo>
                <a:lnTo>
                  <a:pt x="2877879" y="336550"/>
                </a:lnTo>
                <a:lnTo>
                  <a:pt x="2850678" y="336550"/>
                </a:lnTo>
                <a:lnTo>
                  <a:pt x="2850187" y="340360"/>
                </a:lnTo>
                <a:lnTo>
                  <a:pt x="2860074" y="340360"/>
                </a:lnTo>
                <a:lnTo>
                  <a:pt x="2857280" y="345440"/>
                </a:lnTo>
                <a:lnTo>
                  <a:pt x="2850678" y="345440"/>
                </a:lnTo>
                <a:lnTo>
                  <a:pt x="2849861" y="347980"/>
                </a:lnTo>
                <a:lnTo>
                  <a:pt x="2810114" y="347980"/>
                </a:lnTo>
                <a:lnTo>
                  <a:pt x="2810167" y="349317"/>
                </a:lnTo>
                <a:lnTo>
                  <a:pt x="2811122" y="350520"/>
                </a:lnTo>
                <a:lnTo>
                  <a:pt x="2783294" y="350520"/>
                </a:lnTo>
                <a:lnTo>
                  <a:pt x="2782619" y="353060"/>
                </a:lnTo>
                <a:close/>
              </a:path>
              <a:path w="4096384" h="836930">
                <a:moveTo>
                  <a:pt x="2976151" y="339090"/>
                </a:moveTo>
                <a:lnTo>
                  <a:pt x="2973228" y="339090"/>
                </a:lnTo>
                <a:lnTo>
                  <a:pt x="2973228" y="335280"/>
                </a:lnTo>
                <a:lnTo>
                  <a:pt x="2984076" y="335280"/>
                </a:lnTo>
                <a:lnTo>
                  <a:pt x="2982318" y="337820"/>
                </a:lnTo>
                <a:lnTo>
                  <a:pt x="2975899" y="337820"/>
                </a:lnTo>
                <a:lnTo>
                  <a:pt x="2976151" y="339090"/>
                </a:lnTo>
                <a:close/>
              </a:path>
              <a:path w="4096384" h="836930">
                <a:moveTo>
                  <a:pt x="3038104" y="345440"/>
                </a:moveTo>
                <a:lnTo>
                  <a:pt x="3030548" y="344170"/>
                </a:lnTo>
                <a:lnTo>
                  <a:pt x="3029457" y="342810"/>
                </a:lnTo>
                <a:lnTo>
                  <a:pt x="3027054" y="339090"/>
                </a:lnTo>
                <a:lnTo>
                  <a:pt x="3025628" y="335280"/>
                </a:lnTo>
                <a:lnTo>
                  <a:pt x="3027649" y="336519"/>
                </a:lnTo>
                <a:lnTo>
                  <a:pt x="3038104" y="345440"/>
                </a:lnTo>
                <a:close/>
              </a:path>
              <a:path w="4096384" h="836930">
                <a:moveTo>
                  <a:pt x="3045838" y="345440"/>
                </a:moveTo>
                <a:lnTo>
                  <a:pt x="3038104" y="345440"/>
                </a:lnTo>
                <a:lnTo>
                  <a:pt x="3027649" y="336519"/>
                </a:lnTo>
                <a:lnTo>
                  <a:pt x="3025628" y="335280"/>
                </a:lnTo>
                <a:lnTo>
                  <a:pt x="3039113" y="335280"/>
                </a:lnTo>
                <a:lnTo>
                  <a:pt x="3037430" y="336550"/>
                </a:lnTo>
                <a:lnTo>
                  <a:pt x="3036981" y="338754"/>
                </a:lnTo>
                <a:lnTo>
                  <a:pt x="3037000" y="339153"/>
                </a:lnTo>
                <a:lnTo>
                  <a:pt x="3040435" y="341630"/>
                </a:lnTo>
                <a:lnTo>
                  <a:pt x="3044809" y="341630"/>
                </a:lnTo>
                <a:lnTo>
                  <a:pt x="3045033" y="342483"/>
                </a:lnTo>
                <a:lnTo>
                  <a:pt x="3045156" y="344192"/>
                </a:lnTo>
                <a:lnTo>
                  <a:pt x="3045838" y="345440"/>
                </a:lnTo>
                <a:close/>
              </a:path>
              <a:path w="4096384" h="836930">
                <a:moveTo>
                  <a:pt x="3040435" y="341630"/>
                </a:moveTo>
                <a:lnTo>
                  <a:pt x="3037000" y="339153"/>
                </a:lnTo>
                <a:lnTo>
                  <a:pt x="3036981" y="338754"/>
                </a:lnTo>
                <a:lnTo>
                  <a:pt x="3037430" y="336550"/>
                </a:lnTo>
                <a:lnTo>
                  <a:pt x="3039113" y="335280"/>
                </a:lnTo>
                <a:lnTo>
                  <a:pt x="3040278" y="335280"/>
                </a:lnTo>
                <a:lnTo>
                  <a:pt x="3041074" y="337712"/>
                </a:lnTo>
                <a:lnTo>
                  <a:pt x="3040974" y="338586"/>
                </a:lnTo>
                <a:lnTo>
                  <a:pt x="3040435" y="341630"/>
                </a:lnTo>
                <a:close/>
              </a:path>
              <a:path w="4096384" h="836930">
                <a:moveTo>
                  <a:pt x="3048482" y="341630"/>
                </a:moveTo>
                <a:lnTo>
                  <a:pt x="3040435" y="341630"/>
                </a:lnTo>
                <a:lnTo>
                  <a:pt x="3040974" y="338586"/>
                </a:lnTo>
                <a:lnTo>
                  <a:pt x="3041074" y="337712"/>
                </a:lnTo>
                <a:lnTo>
                  <a:pt x="3040278" y="335280"/>
                </a:lnTo>
                <a:lnTo>
                  <a:pt x="3052005" y="335280"/>
                </a:lnTo>
                <a:lnTo>
                  <a:pt x="3048482" y="341630"/>
                </a:lnTo>
                <a:close/>
              </a:path>
              <a:path w="4096384" h="836930">
                <a:moveTo>
                  <a:pt x="3143879" y="359410"/>
                </a:moveTo>
                <a:lnTo>
                  <a:pt x="3142353" y="359410"/>
                </a:lnTo>
                <a:lnTo>
                  <a:pt x="3143027" y="358411"/>
                </a:lnTo>
                <a:lnTo>
                  <a:pt x="3143131" y="357840"/>
                </a:lnTo>
                <a:lnTo>
                  <a:pt x="3142536" y="355600"/>
                </a:lnTo>
                <a:lnTo>
                  <a:pt x="3140179" y="353060"/>
                </a:lnTo>
                <a:lnTo>
                  <a:pt x="3175720" y="353060"/>
                </a:lnTo>
                <a:lnTo>
                  <a:pt x="3178910" y="347980"/>
                </a:lnTo>
                <a:lnTo>
                  <a:pt x="3181574" y="347980"/>
                </a:lnTo>
                <a:lnTo>
                  <a:pt x="3183160" y="346783"/>
                </a:lnTo>
                <a:lnTo>
                  <a:pt x="3183282" y="346649"/>
                </a:lnTo>
                <a:lnTo>
                  <a:pt x="3184266" y="344170"/>
                </a:lnTo>
                <a:lnTo>
                  <a:pt x="3183100" y="344170"/>
                </a:lnTo>
                <a:lnTo>
                  <a:pt x="3178371" y="338514"/>
                </a:lnTo>
                <a:lnTo>
                  <a:pt x="3178245" y="338235"/>
                </a:lnTo>
                <a:lnTo>
                  <a:pt x="3180926" y="336550"/>
                </a:lnTo>
                <a:lnTo>
                  <a:pt x="3172861" y="335305"/>
                </a:lnTo>
                <a:lnTo>
                  <a:pt x="3186623" y="335280"/>
                </a:lnTo>
                <a:lnTo>
                  <a:pt x="3185091" y="339090"/>
                </a:lnTo>
                <a:lnTo>
                  <a:pt x="3192945" y="339090"/>
                </a:lnTo>
                <a:lnTo>
                  <a:pt x="3191796" y="342901"/>
                </a:lnTo>
                <a:lnTo>
                  <a:pt x="3191673" y="343939"/>
                </a:lnTo>
                <a:lnTo>
                  <a:pt x="3191781" y="344340"/>
                </a:lnTo>
                <a:lnTo>
                  <a:pt x="3192654" y="345440"/>
                </a:lnTo>
                <a:lnTo>
                  <a:pt x="3196343" y="345440"/>
                </a:lnTo>
                <a:lnTo>
                  <a:pt x="3196176" y="346710"/>
                </a:lnTo>
                <a:lnTo>
                  <a:pt x="3189962" y="346710"/>
                </a:lnTo>
                <a:lnTo>
                  <a:pt x="3186282" y="349250"/>
                </a:lnTo>
                <a:lnTo>
                  <a:pt x="3182917" y="349250"/>
                </a:lnTo>
                <a:lnTo>
                  <a:pt x="3187949" y="355600"/>
                </a:lnTo>
                <a:lnTo>
                  <a:pt x="3152915" y="355600"/>
                </a:lnTo>
                <a:lnTo>
                  <a:pt x="3151572" y="356870"/>
                </a:lnTo>
                <a:lnTo>
                  <a:pt x="3143879" y="356870"/>
                </a:lnTo>
                <a:lnTo>
                  <a:pt x="3143879" y="359410"/>
                </a:lnTo>
                <a:close/>
              </a:path>
              <a:path w="4096384" h="836930">
                <a:moveTo>
                  <a:pt x="3239903" y="342781"/>
                </a:moveTo>
                <a:lnTo>
                  <a:pt x="3236557" y="341630"/>
                </a:lnTo>
                <a:lnTo>
                  <a:pt x="3232115" y="340495"/>
                </a:lnTo>
                <a:lnTo>
                  <a:pt x="3233375" y="335280"/>
                </a:lnTo>
                <a:lnTo>
                  <a:pt x="3241605" y="335280"/>
                </a:lnTo>
                <a:lnTo>
                  <a:pt x="3234503" y="339026"/>
                </a:lnTo>
                <a:lnTo>
                  <a:pt x="3239903" y="342781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42832" y="344740"/>
                </a:lnTo>
                <a:lnTo>
                  <a:pt x="3242722" y="344562"/>
                </a:lnTo>
                <a:lnTo>
                  <a:pt x="3243937" y="344170"/>
                </a:lnTo>
                <a:lnTo>
                  <a:pt x="3239903" y="342781"/>
                </a:lnTo>
                <a:lnTo>
                  <a:pt x="3234478" y="339153"/>
                </a:lnTo>
                <a:lnTo>
                  <a:pt x="3241605" y="335280"/>
                </a:lnTo>
                <a:lnTo>
                  <a:pt x="3247119" y="335280"/>
                </a:lnTo>
                <a:lnTo>
                  <a:pt x="3252481" y="341630"/>
                </a:lnTo>
                <a:lnTo>
                  <a:pt x="3253049" y="344170"/>
                </a:lnTo>
                <a:lnTo>
                  <a:pt x="3248468" y="344170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262334" y="345440"/>
                </a:moveTo>
                <a:lnTo>
                  <a:pt x="3253333" y="345440"/>
                </a:lnTo>
                <a:lnTo>
                  <a:pt x="3252481" y="341630"/>
                </a:lnTo>
                <a:lnTo>
                  <a:pt x="3247119" y="335280"/>
                </a:lnTo>
                <a:lnTo>
                  <a:pt x="3249438" y="335280"/>
                </a:lnTo>
                <a:lnTo>
                  <a:pt x="3251984" y="340360"/>
                </a:lnTo>
                <a:lnTo>
                  <a:pt x="3265780" y="340360"/>
                </a:lnTo>
                <a:lnTo>
                  <a:pt x="3263835" y="341630"/>
                </a:lnTo>
                <a:lnTo>
                  <a:pt x="3261046" y="341630"/>
                </a:lnTo>
                <a:lnTo>
                  <a:pt x="3260577" y="342781"/>
                </a:lnTo>
                <a:lnTo>
                  <a:pt x="3260712" y="344170"/>
                </a:lnTo>
                <a:lnTo>
                  <a:pt x="3261387" y="344170"/>
                </a:lnTo>
                <a:lnTo>
                  <a:pt x="3262334" y="345440"/>
                </a:lnTo>
                <a:close/>
              </a:path>
              <a:path w="4096384" h="836930">
                <a:moveTo>
                  <a:pt x="3294494" y="338278"/>
                </a:moveTo>
                <a:lnTo>
                  <a:pt x="3293403" y="337885"/>
                </a:lnTo>
                <a:lnTo>
                  <a:pt x="3293304" y="337750"/>
                </a:lnTo>
                <a:lnTo>
                  <a:pt x="3296228" y="335280"/>
                </a:lnTo>
                <a:lnTo>
                  <a:pt x="3299260" y="335280"/>
                </a:lnTo>
                <a:lnTo>
                  <a:pt x="3298421" y="336550"/>
                </a:lnTo>
                <a:lnTo>
                  <a:pt x="3297419" y="336550"/>
                </a:lnTo>
                <a:lnTo>
                  <a:pt x="3294494" y="338278"/>
                </a:lnTo>
                <a:close/>
              </a:path>
              <a:path w="4096384" h="836930">
                <a:moveTo>
                  <a:pt x="3298484" y="344085"/>
                </a:moveTo>
                <a:lnTo>
                  <a:pt x="3297582" y="339851"/>
                </a:lnTo>
                <a:lnTo>
                  <a:pt x="3297518" y="339026"/>
                </a:lnTo>
                <a:lnTo>
                  <a:pt x="3299275" y="337905"/>
                </a:lnTo>
                <a:lnTo>
                  <a:pt x="3299302" y="337750"/>
                </a:lnTo>
                <a:lnTo>
                  <a:pt x="3298239" y="337073"/>
                </a:lnTo>
                <a:lnTo>
                  <a:pt x="3298237" y="336829"/>
                </a:lnTo>
                <a:lnTo>
                  <a:pt x="3299260" y="335280"/>
                </a:lnTo>
                <a:lnTo>
                  <a:pt x="3299410" y="335280"/>
                </a:lnTo>
                <a:lnTo>
                  <a:pt x="3299410" y="336550"/>
                </a:lnTo>
                <a:lnTo>
                  <a:pt x="3306632" y="336550"/>
                </a:lnTo>
                <a:lnTo>
                  <a:pt x="3306183" y="337653"/>
                </a:lnTo>
                <a:lnTo>
                  <a:pt x="3306295" y="338158"/>
                </a:lnTo>
                <a:lnTo>
                  <a:pt x="3306790" y="339090"/>
                </a:lnTo>
                <a:lnTo>
                  <a:pt x="3324148" y="339090"/>
                </a:lnTo>
                <a:lnTo>
                  <a:pt x="3326229" y="340280"/>
                </a:lnTo>
                <a:lnTo>
                  <a:pt x="3326114" y="340495"/>
                </a:lnTo>
                <a:lnTo>
                  <a:pt x="3322557" y="342900"/>
                </a:lnTo>
                <a:lnTo>
                  <a:pt x="3303933" y="342901"/>
                </a:lnTo>
                <a:lnTo>
                  <a:pt x="3298484" y="344085"/>
                </a:lnTo>
                <a:close/>
              </a:path>
              <a:path w="4096384" h="836930">
                <a:moveTo>
                  <a:pt x="3379713" y="339090"/>
                </a:moveTo>
                <a:lnTo>
                  <a:pt x="3376531" y="335280"/>
                </a:lnTo>
                <a:lnTo>
                  <a:pt x="3379563" y="335280"/>
                </a:lnTo>
                <a:lnTo>
                  <a:pt x="3379683" y="336294"/>
                </a:lnTo>
                <a:lnTo>
                  <a:pt x="3379713" y="339090"/>
                </a:lnTo>
                <a:close/>
              </a:path>
              <a:path w="4096384" h="836930">
                <a:moveTo>
                  <a:pt x="3391781" y="351005"/>
                </a:moveTo>
                <a:lnTo>
                  <a:pt x="3391781" y="347980"/>
                </a:lnTo>
                <a:lnTo>
                  <a:pt x="3381062" y="339090"/>
                </a:lnTo>
                <a:lnTo>
                  <a:pt x="3379713" y="339090"/>
                </a:lnTo>
                <a:lnTo>
                  <a:pt x="3379683" y="336294"/>
                </a:lnTo>
                <a:lnTo>
                  <a:pt x="3379563" y="335280"/>
                </a:lnTo>
                <a:lnTo>
                  <a:pt x="3393306" y="335280"/>
                </a:lnTo>
                <a:lnTo>
                  <a:pt x="3393491" y="335441"/>
                </a:lnTo>
                <a:lnTo>
                  <a:pt x="3386759" y="336550"/>
                </a:lnTo>
                <a:lnTo>
                  <a:pt x="3388028" y="337750"/>
                </a:lnTo>
                <a:lnTo>
                  <a:pt x="3388259" y="337905"/>
                </a:lnTo>
                <a:lnTo>
                  <a:pt x="3390432" y="339090"/>
                </a:lnTo>
                <a:lnTo>
                  <a:pt x="3396312" y="345440"/>
                </a:lnTo>
                <a:lnTo>
                  <a:pt x="3399828" y="346710"/>
                </a:lnTo>
                <a:lnTo>
                  <a:pt x="3402185" y="347980"/>
                </a:lnTo>
                <a:lnTo>
                  <a:pt x="3402746" y="350520"/>
                </a:lnTo>
                <a:lnTo>
                  <a:pt x="3393641" y="350520"/>
                </a:lnTo>
                <a:lnTo>
                  <a:pt x="3391781" y="351005"/>
                </a:lnTo>
                <a:close/>
              </a:path>
              <a:path w="4096384" h="836930">
                <a:moveTo>
                  <a:pt x="3402002" y="342900"/>
                </a:moveTo>
                <a:lnTo>
                  <a:pt x="3393491" y="335441"/>
                </a:lnTo>
                <a:lnTo>
                  <a:pt x="3394472" y="335280"/>
                </a:lnTo>
                <a:lnTo>
                  <a:pt x="3401891" y="335280"/>
                </a:lnTo>
                <a:lnTo>
                  <a:pt x="3407162" y="341630"/>
                </a:lnTo>
                <a:lnTo>
                  <a:pt x="3401177" y="341630"/>
                </a:lnTo>
                <a:lnTo>
                  <a:pt x="3402002" y="342900"/>
                </a:lnTo>
                <a:close/>
              </a:path>
              <a:path w="4096384" h="836930">
                <a:moveTo>
                  <a:pt x="3418103" y="341630"/>
                </a:moveTo>
                <a:lnTo>
                  <a:pt x="3414587" y="335280"/>
                </a:lnTo>
                <a:lnTo>
                  <a:pt x="3418935" y="335280"/>
                </a:lnTo>
                <a:lnTo>
                  <a:pt x="3421714" y="336519"/>
                </a:lnTo>
                <a:lnTo>
                  <a:pt x="3422369" y="337653"/>
                </a:lnTo>
                <a:lnTo>
                  <a:pt x="3422366" y="337905"/>
                </a:lnTo>
                <a:lnTo>
                  <a:pt x="3421034" y="339153"/>
                </a:lnTo>
                <a:lnTo>
                  <a:pt x="3418103" y="341630"/>
                </a:lnTo>
                <a:close/>
              </a:path>
              <a:path w="4096384" h="836930">
                <a:moveTo>
                  <a:pt x="3552387" y="342900"/>
                </a:moveTo>
                <a:lnTo>
                  <a:pt x="3552741" y="338321"/>
                </a:lnTo>
                <a:lnTo>
                  <a:pt x="3552862" y="336519"/>
                </a:lnTo>
                <a:lnTo>
                  <a:pt x="3552204" y="335280"/>
                </a:lnTo>
                <a:lnTo>
                  <a:pt x="3556093" y="336457"/>
                </a:lnTo>
                <a:lnTo>
                  <a:pt x="3556398" y="336550"/>
                </a:lnTo>
                <a:lnTo>
                  <a:pt x="3560571" y="337813"/>
                </a:lnTo>
                <a:lnTo>
                  <a:pt x="3556013" y="340495"/>
                </a:lnTo>
                <a:lnTo>
                  <a:pt x="3552387" y="342900"/>
                </a:lnTo>
                <a:close/>
              </a:path>
              <a:path w="4096384" h="836930">
                <a:moveTo>
                  <a:pt x="3579201" y="340360"/>
                </a:moveTo>
                <a:lnTo>
                  <a:pt x="3581381" y="336550"/>
                </a:lnTo>
                <a:lnTo>
                  <a:pt x="3585572" y="335280"/>
                </a:lnTo>
                <a:lnTo>
                  <a:pt x="3579201" y="340360"/>
                </a:lnTo>
                <a:close/>
              </a:path>
              <a:path w="4096384" h="836930">
                <a:moveTo>
                  <a:pt x="3754697" y="340360"/>
                </a:moveTo>
                <a:lnTo>
                  <a:pt x="3752992" y="336829"/>
                </a:lnTo>
                <a:lnTo>
                  <a:pt x="3752922" y="336519"/>
                </a:lnTo>
                <a:lnTo>
                  <a:pt x="3755522" y="335280"/>
                </a:lnTo>
                <a:lnTo>
                  <a:pt x="3757722" y="335280"/>
                </a:lnTo>
                <a:lnTo>
                  <a:pt x="3759228" y="339090"/>
                </a:lnTo>
                <a:lnTo>
                  <a:pt x="3756713" y="339090"/>
                </a:lnTo>
                <a:lnTo>
                  <a:pt x="3754697" y="340360"/>
                </a:lnTo>
                <a:close/>
              </a:path>
              <a:path w="4096384" h="836930">
                <a:moveTo>
                  <a:pt x="3796944" y="339090"/>
                </a:moveTo>
                <a:lnTo>
                  <a:pt x="3795375" y="337905"/>
                </a:lnTo>
                <a:lnTo>
                  <a:pt x="3795324" y="337750"/>
                </a:lnTo>
                <a:lnTo>
                  <a:pt x="3796426" y="336550"/>
                </a:lnTo>
                <a:lnTo>
                  <a:pt x="3798109" y="335280"/>
                </a:lnTo>
                <a:lnTo>
                  <a:pt x="3798522" y="336294"/>
                </a:lnTo>
                <a:lnTo>
                  <a:pt x="3798413" y="337073"/>
                </a:lnTo>
                <a:lnTo>
                  <a:pt x="3798085" y="337846"/>
                </a:lnTo>
                <a:lnTo>
                  <a:pt x="3796944" y="339090"/>
                </a:lnTo>
                <a:close/>
              </a:path>
              <a:path w="4096384" h="836930">
                <a:moveTo>
                  <a:pt x="3927364" y="337820"/>
                </a:moveTo>
                <a:lnTo>
                  <a:pt x="3915120" y="337820"/>
                </a:lnTo>
                <a:lnTo>
                  <a:pt x="3917477" y="336550"/>
                </a:lnTo>
                <a:lnTo>
                  <a:pt x="3918976" y="335280"/>
                </a:lnTo>
                <a:lnTo>
                  <a:pt x="3929538" y="335280"/>
                </a:lnTo>
                <a:lnTo>
                  <a:pt x="3927364" y="337820"/>
                </a:lnTo>
                <a:close/>
              </a:path>
              <a:path w="4096384" h="836930">
                <a:moveTo>
                  <a:pt x="3931378" y="340360"/>
                </a:moveTo>
                <a:lnTo>
                  <a:pt x="3929021" y="340360"/>
                </a:lnTo>
                <a:lnTo>
                  <a:pt x="3927521" y="338060"/>
                </a:lnTo>
                <a:lnTo>
                  <a:pt x="3927423" y="337750"/>
                </a:lnTo>
                <a:lnTo>
                  <a:pt x="3929538" y="335280"/>
                </a:lnTo>
                <a:lnTo>
                  <a:pt x="3931038" y="336550"/>
                </a:lnTo>
                <a:lnTo>
                  <a:pt x="3931968" y="338894"/>
                </a:lnTo>
                <a:lnTo>
                  <a:pt x="3931860" y="339443"/>
                </a:lnTo>
                <a:lnTo>
                  <a:pt x="3931378" y="340360"/>
                </a:lnTo>
                <a:close/>
              </a:path>
              <a:path w="4096384" h="836930">
                <a:moveTo>
                  <a:pt x="4026073" y="339090"/>
                </a:moveTo>
                <a:lnTo>
                  <a:pt x="4018386" y="339090"/>
                </a:lnTo>
                <a:lnTo>
                  <a:pt x="4024574" y="335280"/>
                </a:lnTo>
                <a:lnTo>
                  <a:pt x="4023742" y="336550"/>
                </a:lnTo>
                <a:lnTo>
                  <a:pt x="4024908" y="336550"/>
                </a:lnTo>
                <a:lnTo>
                  <a:pt x="4026073" y="33909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23742" y="336550"/>
                </a:lnTo>
                <a:lnTo>
                  <a:pt x="4024574" y="335280"/>
                </a:lnTo>
                <a:lnTo>
                  <a:pt x="4046752" y="33528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3172696" y="341630"/>
                </a:moveTo>
                <a:lnTo>
                  <a:pt x="3170614" y="340495"/>
                </a:lnTo>
                <a:lnTo>
                  <a:pt x="3170522" y="340360"/>
                </a:lnTo>
                <a:lnTo>
                  <a:pt x="3170699" y="340360"/>
                </a:lnTo>
                <a:lnTo>
                  <a:pt x="3172861" y="335305"/>
                </a:lnTo>
                <a:lnTo>
                  <a:pt x="3180926" y="336550"/>
                </a:lnTo>
                <a:lnTo>
                  <a:pt x="3176729" y="336550"/>
                </a:lnTo>
                <a:lnTo>
                  <a:pt x="3177198" y="338894"/>
                </a:lnTo>
                <a:lnTo>
                  <a:pt x="3174637" y="340495"/>
                </a:lnTo>
                <a:lnTo>
                  <a:pt x="3172696" y="341630"/>
                </a:lnTo>
                <a:close/>
              </a:path>
              <a:path w="4096384" h="836930">
                <a:moveTo>
                  <a:pt x="1562017" y="339090"/>
                </a:moveTo>
                <a:lnTo>
                  <a:pt x="1554605" y="339090"/>
                </a:lnTo>
                <a:lnTo>
                  <a:pt x="1554696" y="337712"/>
                </a:lnTo>
                <a:lnTo>
                  <a:pt x="1557453" y="336550"/>
                </a:lnTo>
                <a:lnTo>
                  <a:pt x="1562343" y="335393"/>
                </a:lnTo>
                <a:lnTo>
                  <a:pt x="1562677" y="335588"/>
                </a:lnTo>
                <a:lnTo>
                  <a:pt x="1562017" y="339090"/>
                </a:lnTo>
                <a:close/>
              </a:path>
              <a:path w="4096384" h="836930">
                <a:moveTo>
                  <a:pt x="3403868" y="355600"/>
                </a:moveTo>
                <a:lnTo>
                  <a:pt x="3402185" y="347980"/>
                </a:lnTo>
                <a:lnTo>
                  <a:pt x="3399828" y="346710"/>
                </a:lnTo>
                <a:lnTo>
                  <a:pt x="3396312" y="345440"/>
                </a:lnTo>
                <a:lnTo>
                  <a:pt x="3390432" y="339090"/>
                </a:lnTo>
                <a:lnTo>
                  <a:pt x="3388149" y="337846"/>
                </a:lnTo>
                <a:lnTo>
                  <a:pt x="3386759" y="336550"/>
                </a:lnTo>
                <a:lnTo>
                  <a:pt x="3393491" y="335441"/>
                </a:lnTo>
                <a:lnTo>
                  <a:pt x="3402002" y="342900"/>
                </a:lnTo>
                <a:lnTo>
                  <a:pt x="3402343" y="342900"/>
                </a:lnTo>
                <a:lnTo>
                  <a:pt x="3409565" y="349250"/>
                </a:lnTo>
                <a:lnTo>
                  <a:pt x="3406871" y="352352"/>
                </a:lnTo>
                <a:lnTo>
                  <a:pt x="3403868" y="355600"/>
                </a:lnTo>
                <a:close/>
              </a:path>
              <a:path w="4096384" h="836930">
                <a:moveTo>
                  <a:pt x="1328487" y="336550"/>
                </a:moveTo>
                <a:lnTo>
                  <a:pt x="1324297" y="336550"/>
                </a:lnTo>
                <a:lnTo>
                  <a:pt x="1327218" y="335588"/>
                </a:lnTo>
                <a:lnTo>
                  <a:pt x="1328487" y="336550"/>
                </a:lnTo>
                <a:close/>
              </a:path>
              <a:path w="4096384" h="836930">
                <a:moveTo>
                  <a:pt x="1868832" y="336550"/>
                </a:moveTo>
                <a:lnTo>
                  <a:pt x="1867561" y="336550"/>
                </a:lnTo>
                <a:lnTo>
                  <a:pt x="1869111" y="335598"/>
                </a:lnTo>
                <a:lnTo>
                  <a:pt x="1868832" y="336550"/>
                </a:lnTo>
                <a:close/>
              </a:path>
              <a:path w="4096384" h="836930">
                <a:moveTo>
                  <a:pt x="1568349" y="341630"/>
                </a:moveTo>
                <a:lnTo>
                  <a:pt x="1561480" y="341630"/>
                </a:lnTo>
                <a:lnTo>
                  <a:pt x="1562749" y="335629"/>
                </a:lnTo>
                <a:lnTo>
                  <a:pt x="1564329" y="336550"/>
                </a:lnTo>
                <a:lnTo>
                  <a:pt x="1588968" y="336550"/>
                </a:lnTo>
                <a:lnTo>
                  <a:pt x="1587796" y="337820"/>
                </a:lnTo>
                <a:lnTo>
                  <a:pt x="1571701" y="337820"/>
                </a:lnTo>
                <a:lnTo>
                  <a:pt x="1568349" y="341630"/>
                </a:lnTo>
                <a:close/>
              </a:path>
              <a:path w="4096384" h="836930">
                <a:moveTo>
                  <a:pt x="3211577" y="345440"/>
                </a:moveTo>
                <a:lnTo>
                  <a:pt x="3203706" y="345440"/>
                </a:lnTo>
                <a:lnTo>
                  <a:pt x="3198734" y="339153"/>
                </a:lnTo>
                <a:lnTo>
                  <a:pt x="3199293" y="335649"/>
                </a:lnTo>
                <a:lnTo>
                  <a:pt x="3201866" y="337820"/>
                </a:lnTo>
                <a:lnTo>
                  <a:pt x="3206677" y="337820"/>
                </a:lnTo>
                <a:lnTo>
                  <a:pt x="3207279" y="339090"/>
                </a:lnTo>
                <a:lnTo>
                  <a:pt x="3204564" y="339090"/>
                </a:lnTo>
                <a:lnTo>
                  <a:pt x="3204564" y="340360"/>
                </a:lnTo>
                <a:lnTo>
                  <a:pt x="3207904" y="340360"/>
                </a:lnTo>
                <a:lnTo>
                  <a:pt x="3211577" y="345440"/>
                </a:lnTo>
                <a:close/>
              </a:path>
              <a:path w="4096384" h="836930">
                <a:moveTo>
                  <a:pt x="1440626" y="337820"/>
                </a:moveTo>
                <a:lnTo>
                  <a:pt x="1440292" y="337820"/>
                </a:lnTo>
                <a:lnTo>
                  <a:pt x="1441057" y="336294"/>
                </a:lnTo>
                <a:lnTo>
                  <a:pt x="1441858" y="336519"/>
                </a:lnTo>
                <a:lnTo>
                  <a:pt x="1440626" y="337820"/>
                </a:lnTo>
                <a:close/>
              </a:path>
              <a:path w="4096384" h="836930">
                <a:moveTo>
                  <a:pt x="1867921" y="339656"/>
                </a:moveTo>
                <a:lnTo>
                  <a:pt x="1866027" y="337073"/>
                </a:lnTo>
                <a:lnTo>
                  <a:pt x="1866718" y="336363"/>
                </a:lnTo>
                <a:lnTo>
                  <a:pt x="1867063" y="336550"/>
                </a:lnTo>
                <a:lnTo>
                  <a:pt x="1868832" y="336550"/>
                </a:lnTo>
                <a:lnTo>
                  <a:pt x="1867921" y="339656"/>
                </a:lnTo>
                <a:close/>
              </a:path>
              <a:path w="4096384" h="836930">
                <a:moveTo>
                  <a:pt x="3556398" y="336550"/>
                </a:moveTo>
                <a:lnTo>
                  <a:pt x="3556061" y="336550"/>
                </a:lnTo>
                <a:lnTo>
                  <a:pt x="3556398" y="336550"/>
                </a:lnTo>
                <a:close/>
              </a:path>
              <a:path w="4096384" h="836930">
                <a:moveTo>
                  <a:pt x="2140960" y="337820"/>
                </a:moveTo>
                <a:lnTo>
                  <a:pt x="2141206" y="336519"/>
                </a:lnTo>
                <a:lnTo>
                  <a:pt x="2141815" y="337073"/>
                </a:lnTo>
                <a:lnTo>
                  <a:pt x="2140960" y="337820"/>
                </a:lnTo>
                <a:close/>
              </a:path>
              <a:path w="4096384" h="836930">
                <a:moveTo>
                  <a:pt x="282163" y="342900"/>
                </a:moveTo>
                <a:lnTo>
                  <a:pt x="280014" y="341647"/>
                </a:lnTo>
                <a:lnTo>
                  <a:pt x="279945" y="340280"/>
                </a:lnTo>
                <a:lnTo>
                  <a:pt x="281829" y="339090"/>
                </a:lnTo>
                <a:lnTo>
                  <a:pt x="284678" y="336550"/>
                </a:lnTo>
                <a:lnTo>
                  <a:pt x="284920" y="340241"/>
                </a:lnTo>
                <a:lnTo>
                  <a:pt x="284849" y="341702"/>
                </a:lnTo>
                <a:lnTo>
                  <a:pt x="282163" y="342900"/>
                </a:lnTo>
                <a:close/>
              </a:path>
              <a:path w="4096384" h="836930">
                <a:moveTo>
                  <a:pt x="288331" y="342900"/>
                </a:moveTo>
                <a:lnTo>
                  <a:pt x="282163" y="342900"/>
                </a:lnTo>
                <a:lnTo>
                  <a:pt x="284849" y="341702"/>
                </a:lnTo>
                <a:lnTo>
                  <a:pt x="284920" y="340241"/>
                </a:lnTo>
                <a:lnTo>
                  <a:pt x="284678" y="336550"/>
                </a:lnTo>
                <a:lnTo>
                  <a:pt x="285850" y="336550"/>
                </a:lnTo>
                <a:lnTo>
                  <a:pt x="287028" y="339090"/>
                </a:lnTo>
                <a:lnTo>
                  <a:pt x="294264" y="339090"/>
                </a:lnTo>
                <a:lnTo>
                  <a:pt x="288331" y="342900"/>
                </a:lnTo>
                <a:close/>
              </a:path>
              <a:path w="4096384" h="836930">
                <a:moveTo>
                  <a:pt x="334461" y="342900"/>
                </a:moveTo>
                <a:lnTo>
                  <a:pt x="333745" y="341815"/>
                </a:lnTo>
                <a:lnTo>
                  <a:pt x="333668" y="341458"/>
                </a:lnTo>
                <a:lnTo>
                  <a:pt x="334965" y="336550"/>
                </a:lnTo>
                <a:lnTo>
                  <a:pt x="337650" y="341630"/>
                </a:lnTo>
                <a:lnTo>
                  <a:pt x="336137" y="341630"/>
                </a:lnTo>
                <a:lnTo>
                  <a:pt x="334461" y="342900"/>
                </a:lnTo>
                <a:close/>
              </a:path>
              <a:path w="4096384" h="836930">
                <a:moveTo>
                  <a:pt x="697261" y="345440"/>
                </a:moveTo>
                <a:lnTo>
                  <a:pt x="690332" y="345440"/>
                </a:lnTo>
                <a:lnTo>
                  <a:pt x="685424" y="340482"/>
                </a:lnTo>
                <a:lnTo>
                  <a:pt x="685303" y="337820"/>
                </a:lnTo>
                <a:lnTo>
                  <a:pt x="719162" y="337820"/>
                </a:lnTo>
                <a:lnTo>
                  <a:pt x="721008" y="336550"/>
                </a:lnTo>
                <a:lnTo>
                  <a:pt x="725035" y="336550"/>
                </a:lnTo>
                <a:lnTo>
                  <a:pt x="724027" y="339090"/>
                </a:lnTo>
                <a:lnTo>
                  <a:pt x="697711" y="339090"/>
                </a:lnTo>
                <a:lnTo>
                  <a:pt x="695865" y="341630"/>
                </a:lnTo>
                <a:lnTo>
                  <a:pt x="694476" y="342800"/>
                </a:lnTo>
                <a:lnTo>
                  <a:pt x="694539" y="343057"/>
                </a:lnTo>
                <a:lnTo>
                  <a:pt x="697261" y="34544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722973" y="344044"/>
                </a:lnTo>
                <a:lnTo>
                  <a:pt x="719664" y="342953"/>
                </a:lnTo>
                <a:lnTo>
                  <a:pt x="719596" y="342810"/>
                </a:lnTo>
                <a:lnTo>
                  <a:pt x="723523" y="339090"/>
                </a:lnTo>
                <a:lnTo>
                  <a:pt x="724027" y="339090"/>
                </a:lnTo>
                <a:lnTo>
                  <a:pt x="725035" y="33655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962957" y="336966"/>
                </a:moveTo>
                <a:lnTo>
                  <a:pt x="962723" y="336550"/>
                </a:lnTo>
                <a:lnTo>
                  <a:pt x="963130" y="336734"/>
                </a:lnTo>
                <a:lnTo>
                  <a:pt x="962957" y="336966"/>
                </a:lnTo>
                <a:close/>
              </a:path>
              <a:path w="4096384" h="836930">
                <a:moveTo>
                  <a:pt x="963206" y="336768"/>
                </a:moveTo>
                <a:lnTo>
                  <a:pt x="962723" y="336550"/>
                </a:lnTo>
                <a:lnTo>
                  <a:pt x="963479" y="336550"/>
                </a:lnTo>
                <a:lnTo>
                  <a:pt x="963206" y="336768"/>
                </a:lnTo>
                <a:close/>
              </a:path>
              <a:path w="4096384" h="836930">
                <a:moveTo>
                  <a:pt x="1047544" y="344170"/>
                </a:moveTo>
                <a:lnTo>
                  <a:pt x="1046032" y="344170"/>
                </a:lnTo>
                <a:lnTo>
                  <a:pt x="1044993" y="341906"/>
                </a:lnTo>
                <a:lnTo>
                  <a:pt x="1044866" y="336550"/>
                </a:lnTo>
                <a:lnTo>
                  <a:pt x="1052038" y="340343"/>
                </a:lnTo>
                <a:lnTo>
                  <a:pt x="1051916" y="340495"/>
                </a:lnTo>
                <a:lnTo>
                  <a:pt x="1049150" y="342953"/>
                </a:lnTo>
                <a:lnTo>
                  <a:pt x="1047544" y="344170"/>
                </a:lnTo>
                <a:close/>
              </a:path>
              <a:path w="4096384" h="836930">
                <a:moveTo>
                  <a:pt x="1211987" y="345440"/>
                </a:moveTo>
                <a:lnTo>
                  <a:pt x="1209473" y="345440"/>
                </a:lnTo>
                <a:lnTo>
                  <a:pt x="1207268" y="343057"/>
                </a:lnTo>
                <a:lnTo>
                  <a:pt x="1207176" y="342810"/>
                </a:lnTo>
                <a:lnTo>
                  <a:pt x="1210979" y="336550"/>
                </a:lnTo>
                <a:lnTo>
                  <a:pt x="1212210" y="343539"/>
                </a:lnTo>
                <a:lnTo>
                  <a:pt x="1212129" y="344901"/>
                </a:lnTo>
                <a:lnTo>
                  <a:pt x="1211987" y="345440"/>
                </a:lnTo>
                <a:close/>
              </a:path>
              <a:path w="4096384" h="836930">
                <a:moveTo>
                  <a:pt x="1225902" y="345440"/>
                </a:moveTo>
                <a:lnTo>
                  <a:pt x="1211987" y="345440"/>
                </a:lnTo>
                <a:lnTo>
                  <a:pt x="1212129" y="344901"/>
                </a:lnTo>
                <a:lnTo>
                  <a:pt x="1212210" y="343539"/>
                </a:lnTo>
                <a:lnTo>
                  <a:pt x="1210979" y="336550"/>
                </a:lnTo>
                <a:lnTo>
                  <a:pt x="1216676" y="336550"/>
                </a:lnTo>
                <a:lnTo>
                  <a:pt x="1215844" y="337820"/>
                </a:lnTo>
                <a:lnTo>
                  <a:pt x="1252047" y="337820"/>
                </a:lnTo>
                <a:lnTo>
                  <a:pt x="1253056" y="340360"/>
                </a:lnTo>
                <a:lnTo>
                  <a:pt x="1249703" y="340360"/>
                </a:lnTo>
                <a:lnTo>
                  <a:pt x="1248191" y="341630"/>
                </a:lnTo>
                <a:lnTo>
                  <a:pt x="1221207" y="341630"/>
                </a:lnTo>
                <a:lnTo>
                  <a:pt x="1221371" y="342900"/>
                </a:lnTo>
                <a:lnTo>
                  <a:pt x="1248027" y="342900"/>
                </a:lnTo>
                <a:lnTo>
                  <a:pt x="1249199" y="344170"/>
                </a:lnTo>
                <a:lnTo>
                  <a:pt x="1229752" y="344170"/>
                </a:lnTo>
                <a:lnTo>
                  <a:pt x="1225902" y="345440"/>
                </a:lnTo>
                <a:close/>
              </a:path>
              <a:path w="4096384" h="836930">
                <a:moveTo>
                  <a:pt x="1314136" y="344170"/>
                </a:moveTo>
                <a:lnTo>
                  <a:pt x="1306696" y="344170"/>
                </a:lnTo>
                <a:lnTo>
                  <a:pt x="1307377" y="342105"/>
                </a:lnTo>
                <a:lnTo>
                  <a:pt x="1307466" y="341458"/>
                </a:lnTo>
                <a:lnTo>
                  <a:pt x="1306503" y="339026"/>
                </a:lnTo>
                <a:lnTo>
                  <a:pt x="1312059" y="336550"/>
                </a:lnTo>
                <a:lnTo>
                  <a:pt x="1312727" y="337820"/>
                </a:lnTo>
                <a:lnTo>
                  <a:pt x="1316922" y="337820"/>
                </a:lnTo>
                <a:lnTo>
                  <a:pt x="1314136" y="344170"/>
                </a:lnTo>
                <a:close/>
              </a:path>
              <a:path w="4096384" h="836930">
                <a:moveTo>
                  <a:pt x="1313735" y="337820"/>
                </a:moveTo>
                <a:lnTo>
                  <a:pt x="1312727" y="337820"/>
                </a:lnTo>
                <a:lnTo>
                  <a:pt x="1312059" y="336550"/>
                </a:lnTo>
                <a:lnTo>
                  <a:pt x="1313615" y="336550"/>
                </a:lnTo>
                <a:lnTo>
                  <a:pt x="1313735" y="337820"/>
                </a:lnTo>
                <a:close/>
              </a:path>
              <a:path w="4096384" h="836930">
                <a:moveTo>
                  <a:pt x="1341055" y="341630"/>
                </a:moveTo>
                <a:lnTo>
                  <a:pt x="1336030" y="341630"/>
                </a:lnTo>
                <a:lnTo>
                  <a:pt x="1337032" y="336550"/>
                </a:lnTo>
                <a:lnTo>
                  <a:pt x="1341055" y="341630"/>
                </a:lnTo>
                <a:close/>
              </a:path>
              <a:path w="4096384" h="836930">
                <a:moveTo>
                  <a:pt x="1342231" y="351790"/>
                </a:moveTo>
                <a:lnTo>
                  <a:pt x="1329659" y="349250"/>
                </a:lnTo>
                <a:lnTo>
                  <a:pt x="1341957" y="342953"/>
                </a:lnTo>
                <a:lnTo>
                  <a:pt x="1341967" y="342781"/>
                </a:lnTo>
                <a:lnTo>
                  <a:pt x="1337032" y="336550"/>
                </a:lnTo>
                <a:lnTo>
                  <a:pt x="1343196" y="336550"/>
                </a:lnTo>
                <a:lnTo>
                  <a:pt x="1344219" y="339090"/>
                </a:lnTo>
                <a:lnTo>
                  <a:pt x="1347594" y="339090"/>
                </a:lnTo>
                <a:lnTo>
                  <a:pt x="1342231" y="351790"/>
                </a:lnTo>
                <a:close/>
              </a:path>
              <a:path w="4096384" h="836930">
                <a:moveTo>
                  <a:pt x="1347594" y="339090"/>
                </a:moveTo>
                <a:lnTo>
                  <a:pt x="1344219" y="339090"/>
                </a:lnTo>
                <a:lnTo>
                  <a:pt x="1346592" y="336550"/>
                </a:lnTo>
                <a:lnTo>
                  <a:pt x="1347594" y="33909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2231" y="351790"/>
                </a:lnTo>
                <a:lnTo>
                  <a:pt x="1347399" y="339552"/>
                </a:lnTo>
                <a:lnTo>
                  <a:pt x="1347517" y="338894"/>
                </a:lnTo>
                <a:lnTo>
                  <a:pt x="1346592" y="336550"/>
                </a:lnTo>
                <a:lnTo>
                  <a:pt x="1356813" y="336550"/>
                </a:lnTo>
                <a:lnTo>
                  <a:pt x="1357318" y="337820"/>
                </a:lnTo>
                <a:lnTo>
                  <a:pt x="1360840" y="337820"/>
                </a:lnTo>
                <a:lnTo>
                  <a:pt x="1360840" y="340360"/>
                </a:lnTo>
                <a:lnTo>
                  <a:pt x="1355812" y="340360"/>
                </a:lnTo>
                <a:lnTo>
                  <a:pt x="1347764" y="345440"/>
                </a:lnTo>
                <a:lnTo>
                  <a:pt x="1347260" y="347980"/>
                </a:lnTo>
                <a:lnTo>
                  <a:pt x="1345754" y="347980"/>
                </a:lnTo>
                <a:lnTo>
                  <a:pt x="1343403" y="349250"/>
                </a:lnTo>
                <a:lnTo>
                  <a:pt x="1343527" y="350174"/>
                </a:lnTo>
                <a:lnTo>
                  <a:pt x="1343633" y="350552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456046" y="345440"/>
                </a:moveTo>
                <a:lnTo>
                  <a:pt x="1451856" y="341630"/>
                </a:lnTo>
                <a:lnTo>
                  <a:pt x="1455208" y="341630"/>
                </a:lnTo>
                <a:lnTo>
                  <a:pt x="1455208" y="336550"/>
                </a:lnTo>
                <a:lnTo>
                  <a:pt x="1456551" y="340360"/>
                </a:lnTo>
                <a:lnTo>
                  <a:pt x="1459441" y="340360"/>
                </a:lnTo>
                <a:lnTo>
                  <a:pt x="1456046" y="345440"/>
                </a:lnTo>
                <a:close/>
              </a:path>
              <a:path w="4096384" h="836930">
                <a:moveTo>
                  <a:pt x="1456551" y="340360"/>
                </a:moveTo>
                <a:lnTo>
                  <a:pt x="1455208" y="336550"/>
                </a:lnTo>
                <a:lnTo>
                  <a:pt x="1461987" y="336550"/>
                </a:lnTo>
                <a:lnTo>
                  <a:pt x="1461249" y="337653"/>
                </a:lnTo>
                <a:lnTo>
                  <a:pt x="1456551" y="340360"/>
                </a:lnTo>
                <a:close/>
              </a:path>
              <a:path w="4096384" h="836930">
                <a:moveTo>
                  <a:pt x="1461210" y="337712"/>
                </a:moveTo>
                <a:lnTo>
                  <a:pt x="1461987" y="336550"/>
                </a:lnTo>
                <a:lnTo>
                  <a:pt x="1462876" y="336765"/>
                </a:lnTo>
                <a:lnTo>
                  <a:pt x="1461210" y="337712"/>
                </a:lnTo>
                <a:close/>
              </a:path>
              <a:path w="4096384" h="836930">
                <a:moveTo>
                  <a:pt x="1462876" y="336765"/>
                </a:moveTo>
                <a:lnTo>
                  <a:pt x="1461987" y="336550"/>
                </a:lnTo>
                <a:lnTo>
                  <a:pt x="1463256" y="336550"/>
                </a:lnTo>
                <a:lnTo>
                  <a:pt x="1462876" y="336765"/>
                </a:lnTo>
                <a:close/>
              </a:path>
              <a:path w="4096384" h="836930">
                <a:moveTo>
                  <a:pt x="1512089" y="337820"/>
                </a:moveTo>
                <a:lnTo>
                  <a:pt x="1504194" y="337820"/>
                </a:lnTo>
                <a:lnTo>
                  <a:pt x="1507468" y="336550"/>
                </a:lnTo>
                <a:lnTo>
                  <a:pt x="1510191" y="336550"/>
                </a:lnTo>
                <a:lnTo>
                  <a:pt x="1511187" y="336829"/>
                </a:lnTo>
                <a:lnTo>
                  <a:pt x="1512089" y="337820"/>
                </a:lnTo>
                <a:close/>
              </a:path>
              <a:path w="4096384" h="836930">
                <a:moveTo>
                  <a:pt x="1514715" y="337820"/>
                </a:moveTo>
                <a:lnTo>
                  <a:pt x="1511187" y="336829"/>
                </a:lnTo>
                <a:lnTo>
                  <a:pt x="1510932" y="336550"/>
                </a:lnTo>
                <a:lnTo>
                  <a:pt x="1514715" y="336550"/>
                </a:lnTo>
                <a:lnTo>
                  <a:pt x="1514715" y="337820"/>
                </a:lnTo>
                <a:close/>
              </a:path>
              <a:path w="4096384" h="836930">
                <a:moveTo>
                  <a:pt x="1634227" y="337820"/>
                </a:moveTo>
                <a:lnTo>
                  <a:pt x="1624844" y="337820"/>
                </a:lnTo>
                <a:lnTo>
                  <a:pt x="1634227" y="336550"/>
                </a:lnTo>
                <a:lnTo>
                  <a:pt x="1634227" y="337820"/>
                </a:lnTo>
                <a:close/>
              </a:path>
              <a:path w="4096384" h="836930">
                <a:moveTo>
                  <a:pt x="1641940" y="344170"/>
                </a:moveTo>
                <a:lnTo>
                  <a:pt x="1630370" y="344170"/>
                </a:lnTo>
                <a:lnTo>
                  <a:pt x="1628694" y="341630"/>
                </a:lnTo>
                <a:lnTo>
                  <a:pt x="1634227" y="341630"/>
                </a:lnTo>
                <a:lnTo>
                  <a:pt x="1634227" y="336550"/>
                </a:lnTo>
                <a:lnTo>
                  <a:pt x="1637412" y="336550"/>
                </a:lnTo>
                <a:lnTo>
                  <a:pt x="1638752" y="337820"/>
                </a:lnTo>
                <a:lnTo>
                  <a:pt x="1639703" y="337820"/>
                </a:lnTo>
                <a:lnTo>
                  <a:pt x="1641940" y="344170"/>
                </a:lnTo>
                <a:close/>
              </a:path>
              <a:path w="4096384" h="836930">
                <a:moveTo>
                  <a:pt x="1639703" y="337820"/>
                </a:moveTo>
                <a:lnTo>
                  <a:pt x="1638752" y="337820"/>
                </a:lnTo>
                <a:lnTo>
                  <a:pt x="1638084" y="336550"/>
                </a:lnTo>
                <a:lnTo>
                  <a:pt x="1639256" y="336550"/>
                </a:lnTo>
                <a:lnTo>
                  <a:pt x="1639703" y="337820"/>
                </a:lnTo>
                <a:close/>
              </a:path>
              <a:path w="4096384" h="836930">
                <a:moveTo>
                  <a:pt x="1643780" y="345440"/>
                </a:moveTo>
                <a:lnTo>
                  <a:pt x="1641974" y="344192"/>
                </a:lnTo>
                <a:lnTo>
                  <a:pt x="1641859" y="343939"/>
                </a:lnTo>
                <a:lnTo>
                  <a:pt x="1639256" y="336550"/>
                </a:lnTo>
                <a:lnTo>
                  <a:pt x="1647133" y="336550"/>
                </a:lnTo>
                <a:lnTo>
                  <a:pt x="1643780" y="345440"/>
                </a:lnTo>
                <a:close/>
              </a:path>
              <a:path w="4096384" h="836930">
                <a:moveTo>
                  <a:pt x="1646969" y="345440"/>
                </a:moveTo>
                <a:lnTo>
                  <a:pt x="1643780" y="345440"/>
                </a:lnTo>
                <a:lnTo>
                  <a:pt x="1647133" y="336550"/>
                </a:lnTo>
                <a:lnTo>
                  <a:pt x="1646969" y="345440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992" y="338586"/>
                </a:lnTo>
                <a:lnTo>
                  <a:pt x="1656352" y="336550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659477" y="339090"/>
                </a:moveTo>
                <a:lnTo>
                  <a:pt x="1655514" y="339090"/>
                </a:lnTo>
                <a:lnTo>
                  <a:pt x="1656352" y="336550"/>
                </a:lnTo>
                <a:lnTo>
                  <a:pt x="1674375" y="336550"/>
                </a:lnTo>
                <a:lnTo>
                  <a:pt x="1673936" y="337820"/>
                </a:lnTo>
                <a:lnTo>
                  <a:pt x="1660883" y="337820"/>
                </a:lnTo>
                <a:lnTo>
                  <a:pt x="1659477" y="339090"/>
                </a:lnTo>
                <a:close/>
              </a:path>
              <a:path w="4096384" h="836930">
                <a:moveTo>
                  <a:pt x="1733801" y="344170"/>
                </a:moveTo>
                <a:lnTo>
                  <a:pt x="1732290" y="342901"/>
                </a:lnTo>
                <a:lnTo>
                  <a:pt x="1731560" y="340694"/>
                </a:lnTo>
                <a:lnTo>
                  <a:pt x="1731450" y="336550"/>
                </a:lnTo>
                <a:lnTo>
                  <a:pt x="1734334" y="338321"/>
                </a:lnTo>
                <a:lnTo>
                  <a:pt x="1734639" y="339090"/>
                </a:lnTo>
                <a:lnTo>
                  <a:pt x="1735584" y="339090"/>
                </a:lnTo>
                <a:lnTo>
                  <a:pt x="1737624" y="340343"/>
                </a:lnTo>
                <a:lnTo>
                  <a:pt x="1737561" y="340495"/>
                </a:lnTo>
                <a:lnTo>
                  <a:pt x="1735978" y="342901"/>
                </a:lnTo>
                <a:lnTo>
                  <a:pt x="1733801" y="344170"/>
                </a:lnTo>
                <a:close/>
              </a:path>
              <a:path w="4096384" h="836930">
                <a:moveTo>
                  <a:pt x="1734334" y="338321"/>
                </a:moveTo>
                <a:lnTo>
                  <a:pt x="1731450" y="336550"/>
                </a:lnTo>
                <a:lnTo>
                  <a:pt x="1733630" y="336550"/>
                </a:lnTo>
                <a:lnTo>
                  <a:pt x="1734334" y="338321"/>
                </a:lnTo>
                <a:close/>
              </a:path>
              <a:path w="4096384" h="836930">
                <a:moveTo>
                  <a:pt x="1735037" y="338754"/>
                </a:moveTo>
                <a:lnTo>
                  <a:pt x="1734334" y="338321"/>
                </a:lnTo>
                <a:lnTo>
                  <a:pt x="1733630" y="336550"/>
                </a:lnTo>
                <a:lnTo>
                  <a:pt x="1736983" y="336550"/>
                </a:lnTo>
                <a:lnTo>
                  <a:pt x="1736145" y="337820"/>
                </a:lnTo>
                <a:lnTo>
                  <a:pt x="1735037" y="338754"/>
                </a:lnTo>
                <a:close/>
              </a:path>
              <a:path w="4096384" h="836930">
                <a:moveTo>
                  <a:pt x="1740444" y="344170"/>
                </a:moveTo>
                <a:lnTo>
                  <a:pt x="1733801" y="344170"/>
                </a:lnTo>
                <a:lnTo>
                  <a:pt x="1735978" y="342901"/>
                </a:lnTo>
                <a:lnTo>
                  <a:pt x="1737561" y="340495"/>
                </a:lnTo>
                <a:lnTo>
                  <a:pt x="1737624" y="340343"/>
                </a:lnTo>
                <a:lnTo>
                  <a:pt x="1735037" y="338754"/>
                </a:lnTo>
                <a:lnTo>
                  <a:pt x="1736145" y="337820"/>
                </a:lnTo>
                <a:lnTo>
                  <a:pt x="1736983" y="336550"/>
                </a:lnTo>
                <a:lnTo>
                  <a:pt x="1740506" y="339090"/>
                </a:lnTo>
                <a:lnTo>
                  <a:pt x="1746870" y="339090"/>
                </a:lnTo>
                <a:lnTo>
                  <a:pt x="1747708" y="340360"/>
                </a:lnTo>
                <a:lnTo>
                  <a:pt x="1749722" y="341630"/>
                </a:lnTo>
                <a:lnTo>
                  <a:pt x="1737651" y="341630"/>
                </a:lnTo>
                <a:lnTo>
                  <a:pt x="1740444" y="344170"/>
                </a:lnTo>
                <a:close/>
              </a:path>
              <a:path w="4096384" h="836930">
                <a:moveTo>
                  <a:pt x="1764584" y="340360"/>
                </a:moveTo>
                <a:lnTo>
                  <a:pt x="1763803" y="340360"/>
                </a:lnTo>
                <a:lnTo>
                  <a:pt x="1764166" y="339026"/>
                </a:lnTo>
                <a:lnTo>
                  <a:pt x="1765309" y="336550"/>
                </a:lnTo>
                <a:lnTo>
                  <a:pt x="1764584" y="340360"/>
                </a:lnTo>
                <a:close/>
              </a:path>
              <a:path w="4096384" h="836930">
                <a:moveTo>
                  <a:pt x="1775536" y="351790"/>
                </a:moveTo>
                <a:lnTo>
                  <a:pt x="1773771" y="350488"/>
                </a:lnTo>
                <a:lnTo>
                  <a:pt x="1771589" y="347980"/>
                </a:lnTo>
                <a:lnTo>
                  <a:pt x="1763135" y="347980"/>
                </a:lnTo>
                <a:lnTo>
                  <a:pt x="1765309" y="336550"/>
                </a:lnTo>
                <a:lnTo>
                  <a:pt x="1769111" y="336550"/>
                </a:lnTo>
                <a:lnTo>
                  <a:pt x="1771609" y="338506"/>
                </a:lnTo>
                <a:lnTo>
                  <a:pt x="1776363" y="350488"/>
                </a:lnTo>
                <a:lnTo>
                  <a:pt x="1776262" y="351005"/>
                </a:lnTo>
                <a:lnTo>
                  <a:pt x="1775536" y="351790"/>
                </a:lnTo>
                <a:close/>
              </a:path>
              <a:path w="4096384" h="836930">
                <a:moveTo>
                  <a:pt x="1771509" y="338235"/>
                </a:moveTo>
                <a:lnTo>
                  <a:pt x="1769840" y="336550"/>
                </a:lnTo>
                <a:lnTo>
                  <a:pt x="1770841" y="336550"/>
                </a:lnTo>
                <a:lnTo>
                  <a:pt x="1771509" y="338235"/>
                </a:lnTo>
                <a:close/>
              </a:path>
              <a:path w="4096384" h="836930">
                <a:moveTo>
                  <a:pt x="1783686" y="339090"/>
                </a:moveTo>
                <a:lnTo>
                  <a:pt x="1772354" y="339090"/>
                </a:lnTo>
                <a:lnTo>
                  <a:pt x="1771594" y="338321"/>
                </a:lnTo>
                <a:lnTo>
                  <a:pt x="1771478" y="338158"/>
                </a:lnTo>
                <a:lnTo>
                  <a:pt x="1770841" y="336550"/>
                </a:lnTo>
                <a:lnTo>
                  <a:pt x="1787460" y="336550"/>
                </a:lnTo>
                <a:lnTo>
                  <a:pt x="1783686" y="339090"/>
                </a:lnTo>
                <a:close/>
              </a:path>
              <a:path w="4096384" h="836930">
                <a:moveTo>
                  <a:pt x="1777383" y="347980"/>
                </a:moveTo>
                <a:lnTo>
                  <a:pt x="1780069" y="343939"/>
                </a:lnTo>
                <a:lnTo>
                  <a:pt x="1783686" y="339090"/>
                </a:lnTo>
                <a:lnTo>
                  <a:pt x="1787460" y="336550"/>
                </a:lnTo>
                <a:lnTo>
                  <a:pt x="1789631" y="336550"/>
                </a:lnTo>
                <a:lnTo>
                  <a:pt x="1788634" y="340280"/>
                </a:lnTo>
                <a:lnTo>
                  <a:pt x="1786937" y="344170"/>
                </a:lnTo>
                <a:lnTo>
                  <a:pt x="1777383" y="34798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01853" y="337820"/>
                </a:lnTo>
                <a:lnTo>
                  <a:pt x="1803492" y="336550"/>
                </a:lnTo>
                <a:lnTo>
                  <a:pt x="1815503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15503" y="336550"/>
                </a:lnTo>
                <a:lnTo>
                  <a:pt x="1817609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22846" y="344170"/>
                </a:moveTo>
                <a:lnTo>
                  <a:pt x="1821342" y="344170"/>
                </a:lnTo>
                <a:lnTo>
                  <a:pt x="1824256" y="341443"/>
                </a:lnTo>
                <a:lnTo>
                  <a:pt x="1829681" y="336550"/>
                </a:lnTo>
                <a:lnTo>
                  <a:pt x="1830409" y="337653"/>
                </a:lnTo>
                <a:lnTo>
                  <a:pt x="1830286" y="339534"/>
                </a:lnTo>
                <a:lnTo>
                  <a:pt x="1829851" y="340360"/>
                </a:lnTo>
                <a:lnTo>
                  <a:pt x="1822846" y="344170"/>
                </a:lnTo>
                <a:close/>
              </a:path>
              <a:path w="4096384" h="836930">
                <a:moveTo>
                  <a:pt x="1835044" y="344170"/>
                </a:moveTo>
                <a:lnTo>
                  <a:pt x="1822846" y="344170"/>
                </a:lnTo>
                <a:lnTo>
                  <a:pt x="1829851" y="340360"/>
                </a:lnTo>
                <a:lnTo>
                  <a:pt x="1830286" y="339534"/>
                </a:lnTo>
                <a:lnTo>
                  <a:pt x="1830409" y="337653"/>
                </a:lnTo>
                <a:lnTo>
                  <a:pt x="1829681" y="336550"/>
                </a:lnTo>
                <a:lnTo>
                  <a:pt x="1843929" y="336550"/>
                </a:lnTo>
                <a:lnTo>
                  <a:pt x="1841096" y="337813"/>
                </a:lnTo>
                <a:lnTo>
                  <a:pt x="1843595" y="339090"/>
                </a:lnTo>
                <a:lnTo>
                  <a:pt x="1852041" y="339090"/>
                </a:lnTo>
                <a:lnTo>
                  <a:pt x="1847715" y="342900"/>
                </a:lnTo>
                <a:lnTo>
                  <a:pt x="1837054" y="342900"/>
                </a:lnTo>
                <a:lnTo>
                  <a:pt x="1835044" y="344170"/>
                </a:lnTo>
                <a:close/>
              </a:path>
              <a:path w="4096384" h="836930">
                <a:moveTo>
                  <a:pt x="1852041" y="339090"/>
                </a:moveTo>
                <a:lnTo>
                  <a:pt x="1843595" y="339090"/>
                </a:lnTo>
                <a:lnTo>
                  <a:pt x="1843425" y="337820"/>
                </a:lnTo>
                <a:lnTo>
                  <a:pt x="1844767" y="337820"/>
                </a:lnTo>
                <a:lnTo>
                  <a:pt x="1843966" y="336606"/>
                </a:lnTo>
                <a:lnTo>
                  <a:pt x="1844099" y="336550"/>
                </a:lnTo>
                <a:lnTo>
                  <a:pt x="1856740" y="336550"/>
                </a:lnTo>
                <a:lnTo>
                  <a:pt x="1853498" y="337813"/>
                </a:lnTo>
                <a:lnTo>
                  <a:pt x="1852041" y="339090"/>
                </a:lnTo>
                <a:close/>
              </a:path>
              <a:path w="4096384" h="836930">
                <a:moveTo>
                  <a:pt x="1866472" y="363549"/>
                </a:moveTo>
                <a:lnTo>
                  <a:pt x="1861026" y="360680"/>
                </a:lnTo>
                <a:lnTo>
                  <a:pt x="1855482" y="353640"/>
                </a:lnTo>
                <a:lnTo>
                  <a:pt x="1847818" y="343179"/>
                </a:lnTo>
                <a:lnTo>
                  <a:pt x="1847713" y="342901"/>
                </a:lnTo>
                <a:lnTo>
                  <a:pt x="1853498" y="337813"/>
                </a:lnTo>
                <a:lnTo>
                  <a:pt x="1856740" y="336550"/>
                </a:lnTo>
                <a:lnTo>
                  <a:pt x="1856390" y="340495"/>
                </a:lnTo>
                <a:lnTo>
                  <a:pt x="1856470" y="349317"/>
                </a:lnTo>
                <a:lnTo>
                  <a:pt x="1861360" y="354330"/>
                </a:lnTo>
                <a:lnTo>
                  <a:pt x="1868771" y="354330"/>
                </a:lnTo>
                <a:lnTo>
                  <a:pt x="1867178" y="356699"/>
                </a:lnTo>
                <a:lnTo>
                  <a:pt x="1867051" y="357004"/>
                </a:lnTo>
                <a:lnTo>
                  <a:pt x="1866472" y="363549"/>
                </a:lnTo>
                <a:close/>
              </a:path>
              <a:path w="4096384" h="836930">
                <a:moveTo>
                  <a:pt x="1861360" y="354330"/>
                </a:moveTo>
                <a:lnTo>
                  <a:pt x="1856470" y="349317"/>
                </a:lnTo>
                <a:lnTo>
                  <a:pt x="1856390" y="340495"/>
                </a:lnTo>
                <a:lnTo>
                  <a:pt x="1856740" y="336550"/>
                </a:lnTo>
                <a:lnTo>
                  <a:pt x="1865643" y="336550"/>
                </a:lnTo>
                <a:lnTo>
                  <a:pt x="1865849" y="336829"/>
                </a:lnTo>
                <a:lnTo>
                  <a:pt x="1865856" y="337073"/>
                </a:lnTo>
                <a:lnTo>
                  <a:pt x="1861884" y="340343"/>
                </a:lnTo>
                <a:lnTo>
                  <a:pt x="1861998" y="344409"/>
                </a:lnTo>
                <a:lnTo>
                  <a:pt x="1863953" y="349317"/>
                </a:lnTo>
                <a:lnTo>
                  <a:pt x="1864809" y="353060"/>
                </a:lnTo>
                <a:lnTo>
                  <a:pt x="1861360" y="35433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87320" y="339090"/>
                </a:lnTo>
                <a:lnTo>
                  <a:pt x="2088345" y="337813"/>
                </a:lnTo>
                <a:lnTo>
                  <a:pt x="2091730" y="336550"/>
                </a:lnTo>
                <a:lnTo>
                  <a:pt x="2096797" y="337905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96538" y="337813"/>
                </a:lnTo>
                <a:lnTo>
                  <a:pt x="2091730" y="336550"/>
                </a:lnTo>
                <a:lnTo>
                  <a:pt x="2099606" y="336550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20487" y="342900"/>
                </a:moveTo>
                <a:lnTo>
                  <a:pt x="2117493" y="342900"/>
                </a:lnTo>
                <a:lnTo>
                  <a:pt x="2119291" y="340426"/>
                </a:lnTo>
                <a:lnTo>
                  <a:pt x="2121520" y="336550"/>
                </a:lnTo>
                <a:lnTo>
                  <a:pt x="2120487" y="342900"/>
                </a:lnTo>
                <a:close/>
              </a:path>
              <a:path w="4096384" h="836930">
                <a:moveTo>
                  <a:pt x="2120738" y="351790"/>
                </a:moveTo>
                <a:lnTo>
                  <a:pt x="2119245" y="351260"/>
                </a:lnTo>
                <a:lnTo>
                  <a:pt x="2119207" y="350774"/>
                </a:lnTo>
                <a:lnTo>
                  <a:pt x="2121520" y="336550"/>
                </a:lnTo>
                <a:lnTo>
                  <a:pt x="2123697" y="336550"/>
                </a:lnTo>
                <a:lnTo>
                  <a:pt x="2126882" y="339090"/>
                </a:lnTo>
                <a:lnTo>
                  <a:pt x="2134216" y="339090"/>
                </a:lnTo>
                <a:lnTo>
                  <a:pt x="2132749" y="340360"/>
                </a:lnTo>
                <a:lnTo>
                  <a:pt x="2128729" y="340360"/>
                </a:lnTo>
                <a:lnTo>
                  <a:pt x="2131911" y="350520"/>
                </a:lnTo>
                <a:lnTo>
                  <a:pt x="2126566" y="350520"/>
                </a:lnTo>
                <a:lnTo>
                  <a:pt x="2120738" y="351790"/>
                </a:lnTo>
                <a:close/>
              </a:path>
              <a:path w="4096384" h="836930">
                <a:moveTo>
                  <a:pt x="2420309" y="339611"/>
                </a:moveTo>
                <a:lnTo>
                  <a:pt x="2416370" y="336550"/>
                </a:lnTo>
                <a:lnTo>
                  <a:pt x="2421733" y="336550"/>
                </a:lnTo>
                <a:lnTo>
                  <a:pt x="2422441" y="337905"/>
                </a:lnTo>
                <a:lnTo>
                  <a:pt x="2422905" y="339090"/>
                </a:lnTo>
                <a:lnTo>
                  <a:pt x="2422237" y="339090"/>
                </a:lnTo>
                <a:lnTo>
                  <a:pt x="2420309" y="339611"/>
                </a:lnTo>
                <a:close/>
              </a:path>
              <a:path w="4096384" h="836930">
                <a:moveTo>
                  <a:pt x="2437828" y="345440"/>
                </a:moveTo>
                <a:lnTo>
                  <a:pt x="2428275" y="345440"/>
                </a:lnTo>
                <a:lnTo>
                  <a:pt x="2429289" y="344340"/>
                </a:lnTo>
                <a:lnTo>
                  <a:pt x="2429362" y="343539"/>
                </a:lnTo>
                <a:lnTo>
                  <a:pt x="2429284" y="342953"/>
                </a:lnTo>
                <a:lnTo>
                  <a:pt x="2428608" y="341630"/>
                </a:lnTo>
                <a:lnTo>
                  <a:pt x="2422905" y="341630"/>
                </a:lnTo>
                <a:lnTo>
                  <a:pt x="2422828" y="338894"/>
                </a:lnTo>
                <a:lnTo>
                  <a:pt x="2422441" y="337905"/>
                </a:lnTo>
                <a:lnTo>
                  <a:pt x="2421733" y="336550"/>
                </a:lnTo>
                <a:lnTo>
                  <a:pt x="2428772" y="336550"/>
                </a:lnTo>
                <a:lnTo>
                  <a:pt x="2432942" y="337813"/>
                </a:lnTo>
                <a:lnTo>
                  <a:pt x="2434141" y="340360"/>
                </a:lnTo>
                <a:lnTo>
                  <a:pt x="2436152" y="340360"/>
                </a:lnTo>
                <a:lnTo>
                  <a:pt x="2437494" y="341630"/>
                </a:lnTo>
                <a:lnTo>
                  <a:pt x="2438273" y="342810"/>
                </a:lnTo>
                <a:lnTo>
                  <a:pt x="2438386" y="343320"/>
                </a:lnTo>
                <a:lnTo>
                  <a:pt x="2438272" y="344596"/>
                </a:lnTo>
                <a:lnTo>
                  <a:pt x="2437828" y="345440"/>
                </a:lnTo>
                <a:close/>
              </a:path>
              <a:path w="4096384" h="836930">
                <a:moveTo>
                  <a:pt x="2825541" y="337820"/>
                </a:moveTo>
                <a:lnTo>
                  <a:pt x="2822358" y="337820"/>
                </a:lnTo>
                <a:lnTo>
                  <a:pt x="2822201" y="336550"/>
                </a:lnTo>
                <a:lnTo>
                  <a:pt x="2825390" y="336550"/>
                </a:lnTo>
                <a:lnTo>
                  <a:pt x="2825541" y="337820"/>
                </a:lnTo>
                <a:close/>
              </a:path>
              <a:path w="4096384" h="836930">
                <a:moveTo>
                  <a:pt x="2835651" y="337820"/>
                </a:moveTo>
                <a:lnTo>
                  <a:pt x="2825541" y="337820"/>
                </a:lnTo>
                <a:lnTo>
                  <a:pt x="2825390" y="336550"/>
                </a:lnTo>
                <a:lnTo>
                  <a:pt x="2836025" y="336550"/>
                </a:lnTo>
                <a:lnTo>
                  <a:pt x="2835651" y="337820"/>
                </a:lnTo>
                <a:close/>
              </a:path>
              <a:path w="4096384" h="836930">
                <a:moveTo>
                  <a:pt x="2853369" y="340360"/>
                </a:moveTo>
                <a:lnTo>
                  <a:pt x="2850187" y="340360"/>
                </a:lnTo>
                <a:lnTo>
                  <a:pt x="2850678" y="336550"/>
                </a:lnTo>
                <a:lnTo>
                  <a:pt x="2852027" y="337820"/>
                </a:lnTo>
                <a:lnTo>
                  <a:pt x="2853218" y="337820"/>
                </a:lnTo>
                <a:lnTo>
                  <a:pt x="2853369" y="340360"/>
                </a:lnTo>
                <a:close/>
              </a:path>
              <a:path w="4096384" h="836930">
                <a:moveTo>
                  <a:pt x="2877498" y="337820"/>
                </a:moveTo>
                <a:lnTo>
                  <a:pt x="2852027" y="337820"/>
                </a:lnTo>
                <a:lnTo>
                  <a:pt x="2850678" y="336550"/>
                </a:lnTo>
                <a:lnTo>
                  <a:pt x="2877879" y="336550"/>
                </a:lnTo>
                <a:lnTo>
                  <a:pt x="2877498" y="337820"/>
                </a:lnTo>
                <a:close/>
              </a:path>
              <a:path w="4096384" h="836930">
                <a:moveTo>
                  <a:pt x="3008259" y="350520"/>
                </a:moveTo>
                <a:lnTo>
                  <a:pt x="3003728" y="342900"/>
                </a:lnTo>
                <a:lnTo>
                  <a:pt x="3001554" y="342900"/>
                </a:lnTo>
                <a:lnTo>
                  <a:pt x="3009267" y="336550"/>
                </a:lnTo>
                <a:lnTo>
                  <a:pt x="3009151" y="344901"/>
                </a:lnTo>
                <a:lnTo>
                  <a:pt x="3008259" y="350520"/>
                </a:lnTo>
                <a:close/>
              </a:path>
              <a:path w="4096384" h="836930">
                <a:moveTo>
                  <a:pt x="3008593" y="353060"/>
                </a:moveTo>
                <a:lnTo>
                  <a:pt x="3000205" y="353060"/>
                </a:lnTo>
                <a:lnTo>
                  <a:pt x="3001933" y="351883"/>
                </a:lnTo>
                <a:lnTo>
                  <a:pt x="3002020" y="351755"/>
                </a:lnTo>
                <a:lnTo>
                  <a:pt x="3000205" y="350520"/>
                </a:lnTo>
                <a:lnTo>
                  <a:pt x="3008259" y="350520"/>
                </a:lnTo>
                <a:lnTo>
                  <a:pt x="3009151" y="344901"/>
                </a:lnTo>
                <a:lnTo>
                  <a:pt x="3009267" y="336550"/>
                </a:lnTo>
                <a:lnTo>
                  <a:pt x="3010707" y="336550"/>
                </a:lnTo>
                <a:lnTo>
                  <a:pt x="3016463" y="341630"/>
                </a:lnTo>
                <a:lnTo>
                  <a:pt x="3018447" y="341630"/>
                </a:lnTo>
                <a:lnTo>
                  <a:pt x="3017315" y="342900"/>
                </a:lnTo>
                <a:lnTo>
                  <a:pt x="3013798" y="342900"/>
                </a:lnTo>
                <a:lnTo>
                  <a:pt x="3017943" y="346710"/>
                </a:lnTo>
                <a:lnTo>
                  <a:pt x="3010767" y="346710"/>
                </a:lnTo>
                <a:lnTo>
                  <a:pt x="3011221" y="347825"/>
                </a:lnTo>
                <a:lnTo>
                  <a:pt x="3011341" y="348442"/>
                </a:lnTo>
                <a:lnTo>
                  <a:pt x="3011216" y="349551"/>
                </a:lnTo>
                <a:lnTo>
                  <a:pt x="3008593" y="353060"/>
                </a:lnTo>
                <a:close/>
              </a:path>
              <a:path w="4096384" h="836930">
                <a:moveTo>
                  <a:pt x="3138394" y="339090"/>
                </a:moveTo>
                <a:lnTo>
                  <a:pt x="3137822" y="339090"/>
                </a:lnTo>
                <a:lnTo>
                  <a:pt x="3138679" y="336550"/>
                </a:lnTo>
                <a:lnTo>
                  <a:pt x="3138394" y="339090"/>
                </a:lnTo>
                <a:close/>
              </a:path>
              <a:path w="4096384" h="836930">
                <a:moveTo>
                  <a:pt x="3137822" y="347980"/>
                </a:moveTo>
                <a:lnTo>
                  <a:pt x="3137848" y="343939"/>
                </a:lnTo>
                <a:lnTo>
                  <a:pt x="3138679" y="336550"/>
                </a:lnTo>
                <a:lnTo>
                  <a:pt x="3144567" y="344203"/>
                </a:lnTo>
                <a:lnTo>
                  <a:pt x="3145885" y="345300"/>
                </a:lnTo>
                <a:lnTo>
                  <a:pt x="3145957" y="345511"/>
                </a:lnTo>
                <a:lnTo>
                  <a:pt x="3144369" y="346710"/>
                </a:lnTo>
                <a:lnTo>
                  <a:pt x="3137822" y="347980"/>
                </a:lnTo>
                <a:close/>
              </a:path>
              <a:path w="4096384" h="836930">
                <a:moveTo>
                  <a:pt x="3177206" y="338888"/>
                </a:moveTo>
                <a:lnTo>
                  <a:pt x="3176729" y="336550"/>
                </a:lnTo>
                <a:lnTo>
                  <a:pt x="3178074" y="338158"/>
                </a:lnTo>
                <a:lnTo>
                  <a:pt x="3178108" y="338321"/>
                </a:lnTo>
                <a:lnTo>
                  <a:pt x="3177206" y="338888"/>
                </a:lnTo>
                <a:close/>
              </a:path>
              <a:path w="4096384" h="836930">
                <a:moveTo>
                  <a:pt x="3178175" y="338279"/>
                </a:moveTo>
                <a:lnTo>
                  <a:pt x="3176729" y="336550"/>
                </a:lnTo>
                <a:lnTo>
                  <a:pt x="3180926" y="336550"/>
                </a:lnTo>
                <a:lnTo>
                  <a:pt x="3178175" y="338279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28509" y="338060"/>
                </a:lnTo>
                <a:lnTo>
                  <a:pt x="3228407" y="337750"/>
                </a:lnTo>
                <a:lnTo>
                  <a:pt x="3229361" y="33655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32062" y="340482"/>
                </a:moveTo>
                <a:lnTo>
                  <a:pt x="3231583" y="340360"/>
                </a:lnTo>
                <a:lnTo>
                  <a:pt x="3204564" y="340360"/>
                </a:lnTo>
                <a:lnTo>
                  <a:pt x="3204564" y="339090"/>
                </a:lnTo>
                <a:lnTo>
                  <a:pt x="3229178" y="339090"/>
                </a:lnTo>
                <a:lnTo>
                  <a:pt x="3229361" y="336550"/>
                </a:lnTo>
                <a:lnTo>
                  <a:pt x="3233039" y="336550"/>
                </a:lnTo>
                <a:lnTo>
                  <a:pt x="3232353" y="339153"/>
                </a:lnTo>
                <a:lnTo>
                  <a:pt x="3232062" y="340482"/>
                </a:lnTo>
                <a:close/>
              </a:path>
              <a:path w="4096384" h="836930">
                <a:moveTo>
                  <a:pt x="3265780" y="340360"/>
                </a:moveTo>
                <a:lnTo>
                  <a:pt x="3256672" y="340360"/>
                </a:lnTo>
                <a:lnTo>
                  <a:pt x="3260187" y="339153"/>
                </a:lnTo>
                <a:lnTo>
                  <a:pt x="3260280" y="338894"/>
                </a:lnTo>
                <a:lnTo>
                  <a:pt x="3259186" y="336550"/>
                </a:lnTo>
                <a:lnTo>
                  <a:pt x="3274753" y="336550"/>
                </a:lnTo>
                <a:lnTo>
                  <a:pt x="3269694" y="337813"/>
                </a:lnTo>
                <a:lnTo>
                  <a:pt x="3265780" y="340360"/>
                </a:lnTo>
                <a:close/>
              </a:path>
              <a:path w="4096384" h="836930">
                <a:moveTo>
                  <a:pt x="3264228" y="347980"/>
                </a:moveTo>
                <a:lnTo>
                  <a:pt x="3261387" y="344170"/>
                </a:lnTo>
                <a:lnTo>
                  <a:pt x="3260712" y="344170"/>
                </a:lnTo>
                <a:lnTo>
                  <a:pt x="3260577" y="342781"/>
                </a:lnTo>
                <a:lnTo>
                  <a:pt x="3261046" y="341630"/>
                </a:lnTo>
                <a:lnTo>
                  <a:pt x="3263835" y="341630"/>
                </a:lnTo>
                <a:lnTo>
                  <a:pt x="3269694" y="337813"/>
                </a:lnTo>
                <a:lnTo>
                  <a:pt x="3274753" y="336550"/>
                </a:lnTo>
                <a:lnTo>
                  <a:pt x="3275216" y="339851"/>
                </a:lnTo>
                <a:lnTo>
                  <a:pt x="3275089" y="340694"/>
                </a:lnTo>
                <a:lnTo>
                  <a:pt x="3273779" y="342901"/>
                </a:lnTo>
                <a:lnTo>
                  <a:pt x="3264228" y="347980"/>
                </a:lnTo>
                <a:close/>
              </a:path>
              <a:path w="4096384" h="836930">
                <a:moveTo>
                  <a:pt x="3296745" y="339090"/>
                </a:moveTo>
                <a:lnTo>
                  <a:pt x="3294615" y="338321"/>
                </a:lnTo>
                <a:lnTo>
                  <a:pt x="3297419" y="336550"/>
                </a:lnTo>
                <a:lnTo>
                  <a:pt x="3298072" y="336966"/>
                </a:lnTo>
                <a:lnTo>
                  <a:pt x="3296745" y="339090"/>
                </a:lnTo>
                <a:close/>
              </a:path>
              <a:path w="4096384" h="836930">
                <a:moveTo>
                  <a:pt x="3298125" y="336999"/>
                </a:moveTo>
                <a:lnTo>
                  <a:pt x="3297419" y="336550"/>
                </a:lnTo>
                <a:lnTo>
                  <a:pt x="3298421" y="336550"/>
                </a:lnTo>
                <a:lnTo>
                  <a:pt x="3298125" y="336999"/>
                </a:lnTo>
                <a:close/>
              </a:path>
              <a:path w="4096384" h="836930">
                <a:moveTo>
                  <a:pt x="3335137" y="341630"/>
                </a:moveTo>
                <a:lnTo>
                  <a:pt x="3328587" y="341630"/>
                </a:lnTo>
                <a:lnTo>
                  <a:pt x="3327598" y="339656"/>
                </a:lnTo>
                <a:lnTo>
                  <a:pt x="3327558" y="339520"/>
                </a:lnTo>
                <a:lnTo>
                  <a:pt x="3331953" y="336550"/>
                </a:lnTo>
                <a:lnTo>
                  <a:pt x="3335626" y="336550"/>
                </a:lnTo>
                <a:lnTo>
                  <a:pt x="3336418" y="338894"/>
                </a:lnTo>
                <a:lnTo>
                  <a:pt x="3336297" y="339443"/>
                </a:lnTo>
                <a:lnTo>
                  <a:pt x="3335137" y="341630"/>
                </a:lnTo>
                <a:close/>
              </a:path>
              <a:path w="4096384" h="836930">
                <a:moveTo>
                  <a:pt x="3329262" y="354330"/>
                </a:moveTo>
                <a:lnTo>
                  <a:pt x="3328096" y="353060"/>
                </a:lnTo>
                <a:lnTo>
                  <a:pt x="3325922" y="346710"/>
                </a:lnTo>
                <a:lnTo>
                  <a:pt x="3332444" y="346710"/>
                </a:lnTo>
                <a:lnTo>
                  <a:pt x="3336297" y="339443"/>
                </a:lnTo>
                <a:lnTo>
                  <a:pt x="3336418" y="338894"/>
                </a:lnTo>
                <a:lnTo>
                  <a:pt x="3335626" y="336550"/>
                </a:lnTo>
                <a:lnTo>
                  <a:pt x="3338914" y="336550"/>
                </a:lnTo>
                <a:lnTo>
                  <a:pt x="3338486" y="339026"/>
                </a:lnTo>
                <a:lnTo>
                  <a:pt x="3339332" y="340360"/>
                </a:lnTo>
                <a:lnTo>
                  <a:pt x="3340315" y="340360"/>
                </a:lnTo>
                <a:lnTo>
                  <a:pt x="3341506" y="341630"/>
                </a:lnTo>
                <a:lnTo>
                  <a:pt x="3342879" y="345440"/>
                </a:lnTo>
                <a:lnTo>
                  <a:pt x="3333302" y="345440"/>
                </a:lnTo>
                <a:lnTo>
                  <a:pt x="3333119" y="353060"/>
                </a:lnTo>
                <a:lnTo>
                  <a:pt x="3329262" y="35433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4474" y="344170"/>
                </a:lnTo>
                <a:lnTo>
                  <a:pt x="3424141" y="344170"/>
                </a:lnTo>
                <a:lnTo>
                  <a:pt x="3429006" y="336550"/>
                </a:lnTo>
                <a:lnTo>
                  <a:pt x="3429747" y="344538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430688" y="350520"/>
                </a:moveTo>
                <a:lnTo>
                  <a:pt x="3429831" y="350520"/>
                </a:lnTo>
                <a:lnTo>
                  <a:pt x="3429747" y="344538"/>
                </a:lnTo>
                <a:lnTo>
                  <a:pt x="3429006" y="336550"/>
                </a:lnTo>
                <a:lnTo>
                  <a:pt x="3436719" y="336550"/>
                </a:lnTo>
                <a:lnTo>
                  <a:pt x="3431337" y="339090"/>
                </a:lnTo>
                <a:lnTo>
                  <a:pt x="3453435" y="339090"/>
                </a:lnTo>
                <a:lnTo>
                  <a:pt x="3452333" y="341630"/>
                </a:lnTo>
                <a:lnTo>
                  <a:pt x="3443915" y="341630"/>
                </a:lnTo>
                <a:lnTo>
                  <a:pt x="3439384" y="342900"/>
                </a:lnTo>
                <a:lnTo>
                  <a:pt x="3439475" y="344340"/>
                </a:lnTo>
                <a:lnTo>
                  <a:pt x="3440058" y="345440"/>
                </a:lnTo>
                <a:lnTo>
                  <a:pt x="3433871" y="345440"/>
                </a:lnTo>
                <a:lnTo>
                  <a:pt x="3431513" y="347980"/>
                </a:lnTo>
                <a:lnTo>
                  <a:pt x="3430688" y="350520"/>
                </a:lnTo>
                <a:close/>
              </a:path>
              <a:path w="4096384" h="836930">
                <a:moveTo>
                  <a:pt x="3431337" y="339090"/>
                </a:moveTo>
                <a:lnTo>
                  <a:pt x="3436719" y="336550"/>
                </a:lnTo>
                <a:lnTo>
                  <a:pt x="3434017" y="337905"/>
                </a:lnTo>
                <a:lnTo>
                  <a:pt x="3431337" y="339090"/>
                </a:lnTo>
                <a:close/>
              </a:path>
              <a:path w="4096384" h="836930">
                <a:moveTo>
                  <a:pt x="3453435" y="339090"/>
                </a:moveTo>
                <a:lnTo>
                  <a:pt x="3431337" y="339090"/>
                </a:lnTo>
                <a:lnTo>
                  <a:pt x="3434540" y="337653"/>
                </a:lnTo>
                <a:lnTo>
                  <a:pt x="3436719" y="336550"/>
                </a:lnTo>
                <a:lnTo>
                  <a:pt x="3457190" y="336550"/>
                </a:lnTo>
                <a:lnTo>
                  <a:pt x="3457325" y="337820"/>
                </a:lnTo>
                <a:lnTo>
                  <a:pt x="3453986" y="337820"/>
                </a:lnTo>
                <a:lnTo>
                  <a:pt x="3453435" y="339090"/>
                </a:lnTo>
                <a:close/>
              </a:path>
              <a:path w="4096384" h="836930">
                <a:moveTo>
                  <a:pt x="3554974" y="346710"/>
                </a:moveTo>
                <a:lnTo>
                  <a:pt x="3548190" y="346710"/>
                </a:lnTo>
                <a:lnTo>
                  <a:pt x="3551038" y="340360"/>
                </a:lnTo>
                <a:lnTo>
                  <a:pt x="3485828" y="340360"/>
                </a:lnTo>
                <a:lnTo>
                  <a:pt x="3485828" y="336550"/>
                </a:lnTo>
                <a:lnTo>
                  <a:pt x="3506517" y="336550"/>
                </a:lnTo>
                <a:lnTo>
                  <a:pt x="3506951" y="337820"/>
                </a:lnTo>
                <a:lnTo>
                  <a:pt x="3552780" y="337820"/>
                </a:lnTo>
                <a:lnTo>
                  <a:pt x="3552387" y="342900"/>
                </a:lnTo>
                <a:lnTo>
                  <a:pt x="3559426" y="342900"/>
                </a:lnTo>
                <a:lnTo>
                  <a:pt x="3554974" y="346710"/>
                </a:lnTo>
                <a:close/>
              </a:path>
              <a:path w="4096384" h="836930">
                <a:moveTo>
                  <a:pt x="3890807" y="337820"/>
                </a:moveTo>
                <a:lnTo>
                  <a:pt x="3890316" y="337820"/>
                </a:lnTo>
                <a:lnTo>
                  <a:pt x="3891148" y="336550"/>
                </a:lnTo>
                <a:lnTo>
                  <a:pt x="3890807" y="337820"/>
                </a:lnTo>
                <a:close/>
              </a:path>
              <a:path w="4096384" h="836930">
                <a:moveTo>
                  <a:pt x="3915120" y="337820"/>
                </a:moveTo>
                <a:lnTo>
                  <a:pt x="3890807" y="337820"/>
                </a:lnTo>
                <a:lnTo>
                  <a:pt x="3891148" y="336550"/>
                </a:lnTo>
                <a:lnTo>
                  <a:pt x="3917048" y="336550"/>
                </a:lnTo>
                <a:lnTo>
                  <a:pt x="3915120" y="337820"/>
                </a:lnTo>
                <a:close/>
              </a:path>
              <a:path w="4096384" h="836930">
                <a:moveTo>
                  <a:pt x="3998422" y="339090"/>
                </a:moveTo>
                <a:lnTo>
                  <a:pt x="3996739" y="337820"/>
                </a:lnTo>
                <a:lnTo>
                  <a:pt x="3996248" y="337820"/>
                </a:lnTo>
                <a:lnTo>
                  <a:pt x="3997263" y="336550"/>
                </a:lnTo>
                <a:lnTo>
                  <a:pt x="3999437" y="336550"/>
                </a:lnTo>
                <a:lnTo>
                  <a:pt x="3999645" y="337343"/>
                </a:lnTo>
                <a:lnTo>
                  <a:pt x="3999679" y="337905"/>
                </a:lnTo>
                <a:lnTo>
                  <a:pt x="3998422" y="339090"/>
                </a:lnTo>
                <a:close/>
              </a:path>
              <a:path w="4096384" h="836930">
                <a:moveTo>
                  <a:pt x="4011164" y="339090"/>
                </a:moveTo>
                <a:lnTo>
                  <a:pt x="3998422" y="339090"/>
                </a:lnTo>
                <a:lnTo>
                  <a:pt x="3999679" y="337905"/>
                </a:lnTo>
                <a:lnTo>
                  <a:pt x="3999645" y="337343"/>
                </a:lnTo>
                <a:lnTo>
                  <a:pt x="3999437" y="336550"/>
                </a:lnTo>
                <a:lnTo>
                  <a:pt x="4008939" y="336550"/>
                </a:lnTo>
                <a:lnTo>
                  <a:pt x="4007390" y="337750"/>
                </a:lnTo>
                <a:lnTo>
                  <a:pt x="4007499" y="337885"/>
                </a:lnTo>
                <a:lnTo>
                  <a:pt x="4011164" y="339090"/>
                </a:lnTo>
                <a:close/>
              </a:path>
              <a:path w="4096384" h="836930">
                <a:moveTo>
                  <a:pt x="1843595" y="339090"/>
                </a:moveTo>
                <a:lnTo>
                  <a:pt x="1841096" y="337813"/>
                </a:lnTo>
                <a:lnTo>
                  <a:pt x="1843966" y="336606"/>
                </a:lnTo>
                <a:lnTo>
                  <a:pt x="1844767" y="337820"/>
                </a:lnTo>
                <a:lnTo>
                  <a:pt x="1843425" y="337820"/>
                </a:lnTo>
                <a:lnTo>
                  <a:pt x="1843595" y="339090"/>
                </a:lnTo>
                <a:close/>
              </a:path>
              <a:path w="4096384" h="836930">
                <a:moveTo>
                  <a:pt x="1602546" y="337820"/>
                </a:moveTo>
                <a:lnTo>
                  <a:pt x="1602044" y="337820"/>
                </a:lnTo>
                <a:lnTo>
                  <a:pt x="1602044" y="336734"/>
                </a:lnTo>
                <a:lnTo>
                  <a:pt x="1602546" y="337820"/>
                </a:lnTo>
                <a:close/>
              </a:path>
              <a:path w="4096384" h="836930">
                <a:moveTo>
                  <a:pt x="1463426" y="345440"/>
                </a:moveTo>
                <a:lnTo>
                  <a:pt x="1456046" y="345440"/>
                </a:lnTo>
                <a:lnTo>
                  <a:pt x="1461210" y="337712"/>
                </a:lnTo>
                <a:lnTo>
                  <a:pt x="1462885" y="336768"/>
                </a:lnTo>
                <a:lnTo>
                  <a:pt x="1467192" y="337813"/>
                </a:lnTo>
                <a:lnTo>
                  <a:pt x="1468641" y="341458"/>
                </a:lnTo>
                <a:lnTo>
                  <a:pt x="1468607" y="341702"/>
                </a:lnTo>
                <a:lnTo>
                  <a:pt x="1463426" y="345440"/>
                </a:lnTo>
                <a:close/>
              </a:path>
              <a:path w="4096384" h="836930">
                <a:moveTo>
                  <a:pt x="967758" y="344170"/>
                </a:moveTo>
                <a:lnTo>
                  <a:pt x="966486" y="342781"/>
                </a:lnTo>
                <a:lnTo>
                  <a:pt x="965592" y="341647"/>
                </a:lnTo>
                <a:lnTo>
                  <a:pt x="962957" y="336966"/>
                </a:lnTo>
                <a:lnTo>
                  <a:pt x="963206" y="336768"/>
                </a:lnTo>
                <a:lnTo>
                  <a:pt x="973959" y="341630"/>
                </a:lnTo>
                <a:lnTo>
                  <a:pt x="969264" y="342900"/>
                </a:lnTo>
                <a:lnTo>
                  <a:pt x="967758" y="344170"/>
                </a:lnTo>
                <a:close/>
              </a:path>
              <a:path w="4096384" h="836930">
                <a:moveTo>
                  <a:pt x="1515560" y="341630"/>
                </a:moveTo>
                <a:lnTo>
                  <a:pt x="1511187" y="336829"/>
                </a:lnTo>
                <a:lnTo>
                  <a:pt x="1514715" y="337820"/>
                </a:lnTo>
                <a:lnTo>
                  <a:pt x="1517485" y="337820"/>
                </a:lnTo>
                <a:lnTo>
                  <a:pt x="1515660" y="339026"/>
                </a:lnTo>
                <a:lnTo>
                  <a:pt x="1515560" y="341630"/>
                </a:lnTo>
                <a:close/>
              </a:path>
              <a:path w="4096384" h="836930">
                <a:moveTo>
                  <a:pt x="964151" y="339090"/>
                </a:moveTo>
                <a:lnTo>
                  <a:pt x="960379" y="339090"/>
                </a:lnTo>
                <a:lnTo>
                  <a:pt x="962094" y="337653"/>
                </a:lnTo>
                <a:lnTo>
                  <a:pt x="962957" y="336966"/>
                </a:lnTo>
                <a:lnTo>
                  <a:pt x="964151" y="339090"/>
                </a:lnTo>
                <a:close/>
              </a:path>
              <a:path w="4096384" h="836930">
                <a:moveTo>
                  <a:pt x="1868771" y="354330"/>
                </a:moveTo>
                <a:lnTo>
                  <a:pt x="1861360" y="354330"/>
                </a:lnTo>
                <a:lnTo>
                  <a:pt x="1864809" y="353060"/>
                </a:lnTo>
                <a:lnTo>
                  <a:pt x="1863953" y="349317"/>
                </a:lnTo>
                <a:lnTo>
                  <a:pt x="1861998" y="344409"/>
                </a:lnTo>
                <a:lnTo>
                  <a:pt x="1861884" y="340343"/>
                </a:lnTo>
                <a:lnTo>
                  <a:pt x="1865963" y="336985"/>
                </a:lnTo>
                <a:lnTo>
                  <a:pt x="1867832" y="339534"/>
                </a:lnTo>
                <a:lnTo>
                  <a:pt x="1867715" y="340360"/>
                </a:lnTo>
                <a:lnTo>
                  <a:pt x="1866225" y="345440"/>
                </a:lnTo>
                <a:lnTo>
                  <a:pt x="1872162" y="345440"/>
                </a:lnTo>
                <a:lnTo>
                  <a:pt x="1873093" y="346710"/>
                </a:lnTo>
                <a:lnTo>
                  <a:pt x="1877140" y="346710"/>
                </a:lnTo>
                <a:lnTo>
                  <a:pt x="1874624" y="349250"/>
                </a:lnTo>
                <a:lnTo>
                  <a:pt x="1869666" y="353028"/>
                </a:lnTo>
                <a:lnTo>
                  <a:pt x="1868771" y="354330"/>
                </a:lnTo>
                <a:close/>
              </a:path>
              <a:path w="4096384" h="836930">
                <a:moveTo>
                  <a:pt x="3297419" y="339090"/>
                </a:moveTo>
                <a:lnTo>
                  <a:pt x="3296745" y="339090"/>
                </a:lnTo>
                <a:lnTo>
                  <a:pt x="3298125" y="336999"/>
                </a:lnTo>
                <a:lnTo>
                  <a:pt x="3299302" y="337750"/>
                </a:lnTo>
                <a:lnTo>
                  <a:pt x="3299275" y="337905"/>
                </a:lnTo>
                <a:lnTo>
                  <a:pt x="3297419" y="339090"/>
                </a:lnTo>
                <a:close/>
              </a:path>
              <a:path w="4096384" h="836930">
                <a:moveTo>
                  <a:pt x="2142637" y="337820"/>
                </a:moveTo>
                <a:lnTo>
                  <a:pt x="2140960" y="337820"/>
                </a:lnTo>
                <a:lnTo>
                  <a:pt x="2141815" y="337073"/>
                </a:lnTo>
                <a:lnTo>
                  <a:pt x="2142637" y="337820"/>
                </a:lnTo>
                <a:close/>
              </a:path>
              <a:path w="4096384" h="836930">
                <a:moveTo>
                  <a:pt x="1543217" y="339090"/>
                </a:moveTo>
                <a:lnTo>
                  <a:pt x="1540200" y="339090"/>
                </a:lnTo>
                <a:lnTo>
                  <a:pt x="1542044" y="337343"/>
                </a:lnTo>
                <a:lnTo>
                  <a:pt x="1543217" y="339090"/>
                </a:lnTo>
                <a:close/>
              </a:path>
              <a:path w="4096384" h="836930">
                <a:moveTo>
                  <a:pt x="1459441" y="340360"/>
                </a:moveTo>
                <a:lnTo>
                  <a:pt x="1456551" y="340360"/>
                </a:lnTo>
                <a:lnTo>
                  <a:pt x="1461210" y="337712"/>
                </a:lnTo>
                <a:lnTo>
                  <a:pt x="1459441" y="340360"/>
                </a:lnTo>
                <a:close/>
              </a:path>
              <a:path w="4096384" h="836930">
                <a:moveTo>
                  <a:pt x="1561480" y="341630"/>
                </a:moveTo>
                <a:lnTo>
                  <a:pt x="1554252" y="341630"/>
                </a:lnTo>
                <a:lnTo>
                  <a:pt x="1551429" y="339090"/>
                </a:lnTo>
                <a:lnTo>
                  <a:pt x="1554605" y="337750"/>
                </a:lnTo>
                <a:lnTo>
                  <a:pt x="1554605" y="339090"/>
                </a:lnTo>
                <a:lnTo>
                  <a:pt x="1562017" y="339090"/>
                </a:lnTo>
                <a:lnTo>
                  <a:pt x="1561480" y="341630"/>
                </a:lnTo>
                <a:close/>
              </a:path>
              <a:path w="4096384" h="836930">
                <a:moveTo>
                  <a:pt x="116718" y="340360"/>
                </a:moveTo>
                <a:lnTo>
                  <a:pt x="116384" y="340360"/>
                </a:lnTo>
                <a:lnTo>
                  <a:pt x="116248" y="339851"/>
                </a:lnTo>
                <a:lnTo>
                  <a:pt x="116147" y="338894"/>
                </a:lnTo>
                <a:lnTo>
                  <a:pt x="116718" y="337813"/>
                </a:lnTo>
                <a:lnTo>
                  <a:pt x="116718" y="340360"/>
                </a:lnTo>
                <a:close/>
              </a:path>
              <a:path w="4096384" h="836930">
                <a:moveTo>
                  <a:pt x="34512" y="345076"/>
                </a:moveTo>
                <a:lnTo>
                  <a:pt x="37836" y="340495"/>
                </a:lnTo>
                <a:lnTo>
                  <a:pt x="37895" y="340241"/>
                </a:lnTo>
                <a:lnTo>
                  <a:pt x="37096" y="337820"/>
                </a:lnTo>
                <a:lnTo>
                  <a:pt x="43352" y="342900"/>
                </a:lnTo>
                <a:lnTo>
                  <a:pt x="39440" y="342900"/>
                </a:lnTo>
                <a:lnTo>
                  <a:pt x="40418" y="344170"/>
                </a:lnTo>
                <a:lnTo>
                  <a:pt x="39774" y="344170"/>
                </a:lnTo>
                <a:lnTo>
                  <a:pt x="34512" y="345076"/>
                </a:lnTo>
                <a:close/>
              </a:path>
              <a:path w="4096384" h="836930">
                <a:moveTo>
                  <a:pt x="301277" y="345440"/>
                </a:moveTo>
                <a:lnTo>
                  <a:pt x="294401" y="345440"/>
                </a:lnTo>
                <a:lnTo>
                  <a:pt x="286354" y="344170"/>
                </a:lnTo>
                <a:lnTo>
                  <a:pt x="296241" y="337820"/>
                </a:lnTo>
                <a:lnTo>
                  <a:pt x="295907" y="339090"/>
                </a:lnTo>
                <a:lnTo>
                  <a:pt x="296078" y="339090"/>
                </a:lnTo>
                <a:lnTo>
                  <a:pt x="301277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287696" y="351790"/>
                </a:lnTo>
                <a:lnTo>
                  <a:pt x="295069" y="347980"/>
                </a:lnTo>
                <a:lnTo>
                  <a:pt x="289751" y="346649"/>
                </a:lnTo>
                <a:lnTo>
                  <a:pt x="284010" y="345440"/>
                </a:lnTo>
                <a:lnTo>
                  <a:pt x="301277" y="345440"/>
                </a:lnTo>
                <a:lnTo>
                  <a:pt x="296078" y="339090"/>
                </a:lnTo>
                <a:lnTo>
                  <a:pt x="295996" y="338754"/>
                </a:lnTo>
                <a:lnTo>
                  <a:pt x="296241" y="337820"/>
                </a:lnTo>
                <a:lnTo>
                  <a:pt x="334629" y="337820"/>
                </a:lnTo>
                <a:lnTo>
                  <a:pt x="333957" y="340360"/>
                </a:lnTo>
                <a:lnTo>
                  <a:pt x="309316" y="340360"/>
                </a:lnTo>
                <a:lnTo>
                  <a:pt x="312828" y="346710"/>
                </a:lnTo>
                <a:lnTo>
                  <a:pt x="301277" y="346710"/>
                </a:lnTo>
                <a:lnTo>
                  <a:pt x="301317" y="348013"/>
                </a:lnTo>
                <a:lnTo>
                  <a:pt x="302783" y="349250"/>
                </a:lnTo>
                <a:lnTo>
                  <a:pt x="315075" y="34925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408263" y="345259"/>
                </a:moveTo>
                <a:lnTo>
                  <a:pt x="407973" y="344901"/>
                </a:lnTo>
                <a:lnTo>
                  <a:pt x="417947" y="337820"/>
                </a:lnTo>
                <a:lnTo>
                  <a:pt x="416635" y="340694"/>
                </a:lnTo>
                <a:lnTo>
                  <a:pt x="415760" y="342900"/>
                </a:lnTo>
                <a:lnTo>
                  <a:pt x="419950" y="342900"/>
                </a:lnTo>
                <a:lnTo>
                  <a:pt x="414288" y="344221"/>
                </a:lnTo>
                <a:lnTo>
                  <a:pt x="408263" y="345259"/>
                </a:lnTo>
                <a:close/>
              </a:path>
              <a:path w="4096384" h="836930">
                <a:moveTo>
                  <a:pt x="421545" y="349250"/>
                </a:moveTo>
                <a:lnTo>
                  <a:pt x="408891" y="349250"/>
                </a:lnTo>
                <a:lnTo>
                  <a:pt x="410420" y="348013"/>
                </a:lnTo>
                <a:lnTo>
                  <a:pt x="410337" y="347825"/>
                </a:lnTo>
                <a:lnTo>
                  <a:pt x="408263" y="345259"/>
                </a:lnTo>
                <a:lnTo>
                  <a:pt x="414588" y="344170"/>
                </a:lnTo>
                <a:lnTo>
                  <a:pt x="419950" y="342900"/>
                </a:lnTo>
                <a:lnTo>
                  <a:pt x="415760" y="342900"/>
                </a:lnTo>
                <a:lnTo>
                  <a:pt x="416823" y="340241"/>
                </a:lnTo>
                <a:lnTo>
                  <a:pt x="417947" y="337820"/>
                </a:lnTo>
                <a:lnTo>
                  <a:pt x="511817" y="337820"/>
                </a:lnTo>
                <a:lnTo>
                  <a:pt x="508999" y="340360"/>
                </a:lnTo>
                <a:lnTo>
                  <a:pt x="483150" y="340360"/>
                </a:lnTo>
                <a:lnTo>
                  <a:pt x="482561" y="341630"/>
                </a:lnTo>
                <a:lnTo>
                  <a:pt x="440406" y="341630"/>
                </a:lnTo>
                <a:lnTo>
                  <a:pt x="439234" y="345440"/>
                </a:lnTo>
                <a:lnTo>
                  <a:pt x="436379" y="345440"/>
                </a:lnTo>
                <a:lnTo>
                  <a:pt x="435101" y="346649"/>
                </a:lnTo>
                <a:lnTo>
                  <a:pt x="435122" y="347980"/>
                </a:lnTo>
                <a:lnTo>
                  <a:pt x="422635" y="347980"/>
                </a:lnTo>
                <a:lnTo>
                  <a:pt x="421545" y="349250"/>
                </a:lnTo>
                <a:close/>
              </a:path>
              <a:path w="4096384" h="836930">
                <a:moveTo>
                  <a:pt x="510638" y="344170"/>
                </a:moveTo>
                <a:lnTo>
                  <a:pt x="504771" y="344170"/>
                </a:lnTo>
                <a:lnTo>
                  <a:pt x="511817" y="337820"/>
                </a:lnTo>
                <a:lnTo>
                  <a:pt x="511690" y="342102"/>
                </a:lnTo>
                <a:lnTo>
                  <a:pt x="511475" y="342901"/>
                </a:lnTo>
                <a:lnTo>
                  <a:pt x="510638" y="344170"/>
                </a:lnTo>
                <a:close/>
              </a:path>
              <a:path w="4096384" h="836930">
                <a:moveTo>
                  <a:pt x="690332" y="345440"/>
                </a:moveTo>
                <a:lnTo>
                  <a:pt x="685139" y="345440"/>
                </a:lnTo>
                <a:lnTo>
                  <a:pt x="678447" y="344203"/>
                </a:lnTo>
                <a:lnTo>
                  <a:pt x="685303" y="337820"/>
                </a:lnTo>
                <a:lnTo>
                  <a:pt x="685437" y="340495"/>
                </a:lnTo>
                <a:lnTo>
                  <a:pt x="690332" y="345440"/>
                </a:lnTo>
                <a:close/>
              </a:path>
              <a:path w="4096384" h="836930">
                <a:moveTo>
                  <a:pt x="819069" y="344170"/>
                </a:moveTo>
                <a:lnTo>
                  <a:pt x="811696" y="344170"/>
                </a:lnTo>
                <a:lnTo>
                  <a:pt x="819907" y="337820"/>
                </a:lnTo>
                <a:lnTo>
                  <a:pt x="819573" y="340360"/>
                </a:lnTo>
                <a:lnTo>
                  <a:pt x="825440" y="341630"/>
                </a:lnTo>
                <a:lnTo>
                  <a:pt x="819069" y="344170"/>
                </a:lnTo>
                <a:close/>
              </a:path>
              <a:path w="4096384" h="836930">
                <a:moveTo>
                  <a:pt x="827619" y="344170"/>
                </a:moveTo>
                <a:lnTo>
                  <a:pt x="819069" y="344170"/>
                </a:lnTo>
                <a:lnTo>
                  <a:pt x="825440" y="341630"/>
                </a:lnTo>
                <a:lnTo>
                  <a:pt x="819573" y="340360"/>
                </a:lnTo>
                <a:lnTo>
                  <a:pt x="819907" y="337820"/>
                </a:lnTo>
                <a:lnTo>
                  <a:pt x="838346" y="337820"/>
                </a:lnTo>
                <a:lnTo>
                  <a:pt x="839856" y="339090"/>
                </a:lnTo>
                <a:lnTo>
                  <a:pt x="832316" y="339090"/>
                </a:lnTo>
                <a:lnTo>
                  <a:pt x="829160" y="342900"/>
                </a:lnTo>
                <a:lnTo>
                  <a:pt x="828793" y="342900"/>
                </a:lnTo>
                <a:lnTo>
                  <a:pt x="827619" y="344170"/>
                </a:lnTo>
                <a:close/>
              </a:path>
              <a:path w="4096384" h="836930">
                <a:moveTo>
                  <a:pt x="964406" y="353060"/>
                </a:moveTo>
                <a:lnTo>
                  <a:pt x="953038" y="344044"/>
                </a:lnTo>
                <a:lnTo>
                  <a:pt x="951884" y="342953"/>
                </a:lnTo>
                <a:lnTo>
                  <a:pt x="951770" y="342765"/>
                </a:lnTo>
                <a:lnTo>
                  <a:pt x="949654" y="337820"/>
                </a:lnTo>
                <a:lnTo>
                  <a:pt x="959541" y="344170"/>
                </a:lnTo>
                <a:lnTo>
                  <a:pt x="964406" y="353060"/>
                </a:lnTo>
                <a:close/>
              </a:path>
              <a:path w="4096384" h="836930">
                <a:moveTo>
                  <a:pt x="1045698" y="353060"/>
                </a:moveTo>
                <a:lnTo>
                  <a:pt x="964406" y="353060"/>
                </a:lnTo>
                <a:lnTo>
                  <a:pt x="961017" y="346649"/>
                </a:lnTo>
                <a:lnTo>
                  <a:pt x="959541" y="344170"/>
                </a:lnTo>
                <a:lnTo>
                  <a:pt x="949654" y="337820"/>
                </a:lnTo>
                <a:lnTo>
                  <a:pt x="959037" y="337820"/>
                </a:lnTo>
                <a:lnTo>
                  <a:pt x="960379" y="339090"/>
                </a:lnTo>
                <a:lnTo>
                  <a:pt x="964151" y="339090"/>
                </a:lnTo>
                <a:lnTo>
                  <a:pt x="965635" y="341702"/>
                </a:lnTo>
                <a:lnTo>
                  <a:pt x="966839" y="343179"/>
                </a:lnTo>
                <a:lnTo>
                  <a:pt x="967758" y="344170"/>
                </a:lnTo>
                <a:lnTo>
                  <a:pt x="1007148" y="344170"/>
                </a:lnTo>
                <a:lnTo>
                  <a:pt x="1009161" y="346710"/>
                </a:lnTo>
                <a:lnTo>
                  <a:pt x="1014353" y="346710"/>
                </a:lnTo>
                <a:lnTo>
                  <a:pt x="1011171" y="349250"/>
                </a:lnTo>
                <a:lnTo>
                  <a:pt x="1014189" y="351790"/>
                </a:lnTo>
                <a:lnTo>
                  <a:pt x="1045698" y="351790"/>
                </a:lnTo>
                <a:lnTo>
                  <a:pt x="1045698" y="353060"/>
                </a:lnTo>
                <a:close/>
              </a:path>
              <a:path w="4096384" h="836930">
                <a:moveTo>
                  <a:pt x="1075202" y="345440"/>
                </a:moveTo>
                <a:lnTo>
                  <a:pt x="1075202" y="342900"/>
                </a:lnTo>
                <a:lnTo>
                  <a:pt x="1068839" y="340426"/>
                </a:lnTo>
                <a:lnTo>
                  <a:pt x="1075202" y="339090"/>
                </a:lnTo>
                <a:lnTo>
                  <a:pt x="1082241" y="337820"/>
                </a:lnTo>
                <a:lnTo>
                  <a:pt x="1075202" y="345440"/>
                </a:lnTo>
                <a:close/>
              </a:path>
              <a:path w="4096384" h="836930">
                <a:moveTo>
                  <a:pt x="1372234" y="356870"/>
                </a:moveTo>
                <a:lnTo>
                  <a:pt x="1367789" y="356870"/>
                </a:lnTo>
                <a:lnTo>
                  <a:pt x="1369052" y="354330"/>
                </a:lnTo>
                <a:lnTo>
                  <a:pt x="1374186" y="350565"/>
                </a:lnTo>
                <a:lnTo>
                  <a:pt x="1377200" y="343057"/>
                </a:lnTo>
                <a:lnTo>
                  <a:pt x="1377324" y="342810"/>
                </a:lnTo>
                <a:lnTo>
                  <a:pt x="1380785" y="337820"/>
                </a:lnTo>
                <a:lnTo>
                  <a:pt x="1380666" y="346851"/>
                </a:lnTo>
                <a:lnTo>
                  <a:pt x="1372234" y="356870"/>
                </a:lnTo>
                <a:close/>
              </a:path>
              <a:path w="4096384" h="836930">
                <a:moveTo>
                  <a:pt x="1383719" y="347980"/>
                </a:moveTo>
                <a:lnTo>
                  <a:pt x="1380785" y="347980"/>
                </a:lnTo>
                <a:lnTo>
                  <a:pt x="1380785" y="337820"/>
                </a:lnTo>
                <a:lnTo>
                  <a:pt x="1385644" y="337820"/>
                </a:lnTo>
                <a:lnTo>
                  <a:pt x="1381737" y="344170"/>
                </a:lnTo>
                <a:lnTo>
                  <a:pt x="1380955" y="345440"/>
                </a:lnTo>
                <a:lnTo>
                  <a:pt x="1384308" y="345440"/>
                </a:lnTo>
                <a:lnTo>
                  <a:pt x="1383719" y="34798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1893" y="344340"/>
                </a:lnTo>
                <a:lnTo>
                  <a:pt x="1381789" y="344085"/>
                </a:lnTo>
                <a:lnTo>
                  <a:pt x="1385644" y="337820"/>
                </a:lnTo>
                <a:lnTo>
                  <a:pt x="1385561" y="343057"/>
                </a:lnTo>
                <a:lnTo>
                  <a:pt x="1384976" y="344170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83633" y="345440"/>
                </a:lnTo>
                <a:lnTo>
                  <a:pt x="1384976" y="344170"/>
                </a:lnTo>
                <a:lnTo>
                  <a:pt x="1385561" y="343057"/>
                </a:lnTo>
                <a:lnTo>
                  <a:pt x="1385644" y="337820"/>
                </a:lnTo>
                <a:lnTo>
                  <a:pt x="1389168" y="337820"/>
                </a:lnTo>
                <a:lnTo>
                  <a:pt x="1391013" y="339090"/>
                </a:lnTo>
                <a:lnTo>
                  <a:pt x="1395287" y="339090"/>
                </a:lnTo>
                <a:lnTo>
                  <a:pt x="1394600" y="340241"/>
                </a:lnTo>
                <a:lnTo>
                  <a:pt x="1394687" y="340445"/>
                </a:lnTo>
                <a:lnTo>
                  <a:pt x="1396873" y="341630"/>
                </a:lnTo>
                <a:lnTo>
                  <a:pt x="1390175" y="34163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517528" y="337846"/>
                </a:moveTo>
                <a:close/>
              </a:path>
              <a:path w="4096384" h="836930">
                <a:moveTo>
                  <a:pt x="1519580" y="339090"/>
                </a:moveTo>
                <a:lnTo>
                  <a:pt x="1517627" y="337905"/>
                </a:lnTo>
                <a:lnTo>
                  <a:pt x="1519580" y="339090"/>
                </a:lnTo>
                <a:close/>
              </a:path>
              <a:path w="4096384" h="836930">
                <a:moveTo>
                  <a:pt x="1576062" y="341630"/>
                </a:moveTo>
                <a:lnTo>
                  <a:pt x="1568349" y="341630"/>
                </a:lnTo>
                <a:lnTo>
                  <a:pt x="1571701" y="337820"/>
                </a:lnTo>
                <a:lnTo>
                  <a:pt x="1573718" y="337820"/>
                </a:lnTo>
                <a:lnTo>
                  <a:pt x="1576062" y="341630"/>
                </a:lnTo>
                <a:close/>
              </a:path>
              <a:path w="4096384" h="836930">
                <a:moveTo>
                  <a:pt x="1582099" y="342900"/>
                </a:moveTo>
                <a:lnTo>
                  <a:pt x="1579749" y="342900"/>
                </a:lnTo>
                <a:lnTo>
                  <a:pt x="1575899" y="341630"/>
                </a:lnTo>
                <a:lnTo>
                  <a:pt x="1575957" y="341458"/>
                </a:lnTo>
                <a:lnTo>
                  <a:pt x="1573718" y="337820"/>
                </a:lnTo>
                <a:lnTo>
                  <a:pt x="1587128" y="337820"/>
                </a:lnTo>
                <a:lnTo>
                  <a:pt x="1582099" y="342900"/>
                </a:lnTo>
                <a:close/>
              </a:path>
              <a:path w="4096384" h="836930">
                <a:moveTo>
                  <a:pt x="1586456" y="342900"/>
                </a:moveTo>
                <a:lnTo>
                  <a:pt x="1582099" y="342900"/>
                </a:lnTo>
                <a:lnTo>
                  <a:pt x="1587128" y="337820"/>
                </a:lnTo>
                <a:lnTo>
                  <a:pt x="1595169" y="337820"/>
                </a:lnTo>
                <a:lnTo>
                  <a:pt x="1584948" y="341630"/>
                </a:lnTo>
                <a:lnTo>
                  <a:pt x="1586456" y="342900"/>
                </a:lnTo>
                <a:close/>
              </a:path>
              <a:path w="4096384" h="836930">
                <a:moveTo>
                  <a:pt x="1608415" y="341630"/>
                </a:moveTo>
                <a:lnTo>
                  <a:pt x="1607237" y="340360"/>
                </a:lnTo>
                <a:lnTo>
                  <a:pt x="1603721" y="340360"/>
                </a:lnTo>
                <a:lnTo>
                  <a:pt x="1604388" y="337820"/>
                </a:lnTo>
                <a:lnTo>
                  <a:pt x="1608081" y="339090"/>
                </a:lnTo>
                <a:lnTo>
                  <a:pt x="1608415" y="341630"/>
                </a:lnTo>
                <a:close/>
              </a:path>
              <a:path w="4096384" h="836930">
                <a:moveTo>
                  <a:pt x="1614079" y="341630"/>
                </a:moveTo>
                <a:lnTo>
                  <a:pt x="1608415" y="341630"/>
                </a:lnTo>
                <a:lnTo>
                  <a:pt x="1608081" y="339090"/>
                </a:lnTo>
                <a:lnTo>
                  <a:pt x="1604388" y="337820"/>
                </a:lnTo>
                <a:lnTo>
                  <a:pt x="1606235" y="337820"/>
                </a:lnTo>
                <a:lnTo>
                  <a:pt x="1614616" y="339090"/>
                </a:lnTo>
                <a:lnTo>
                  <a:pt x="1614079" y="341630"/>
                </a:lnTo>
                <a:close/>
              </a:path>
              <a:path w="4096384" h="836930">
                <a:moveTo>
                  <a:pt x="1652325" y="344170"/>
                </a:moveTo>
                <a:lnTo>
                  <a:pt x="1650071" y="340495"/>
                </a:lnTo>
                <a:lnTo>
                  <a:pt x="1649949" y="340241"/>
                </a:lnTo>
                <a:lnTo>
                  <a:pt x="1649150" y="337820"/>
                </a:lnTo>
                <a:lnTo>
                  <a:pt x="1652590" y="338506"/>
                </a:lnTo>
                <a:lnTo>
                  <a:pt x="1652162" y="339090"/>
                </a:lnTo>
                <a:lnTo>
                  <a:pt x="1659477" y="339090"/>
                </a:lnTo>
                <a:lnTo>
                  <a:pt x="1657914" y="340495"/>
                </a:lnTo>
                <a:lnTo>
                  <a:pt x="1655115" y="342901"/>
                </a:lnTo>
                <a:lnTo>
                  <a:pt x="1652325" y="344170"/>
                </a:lnTo>
                <a:close/>
              </a:path>
              <a:path w="4096384" h="836930">
                <a:moveTo>
                  <a:pt x="1652590" y="338506"/>
                </a:moveTo>
                <a:lnTo>
                  <a:pt x="1649150" y="337820"/>
                </a:lnTo>
                <a:lnTo>
                  <a:pt x="1653093" y="337820"/>
                </a:lnTo>
                <a:lnTo>
                  <a:pt x="1652590" y="338506"/>
                </a:lnTo>
                <a:close/>
              </a:path>
              <a:path w="4096384" h="836930">
                <a:moveTo>
                  <a:pt x="1660045" y="344170"/>
                </a:moveTo>
                <a:lnTo>
                  <a:pt x="1652325" y="344170"/>
                </a:lnTo>
                <a:lnTo>
                  <a:pt x="1655115" y="342901"/>
                </a:lnTo>
                <a:lnTo>
                  <a:pt x="1658202" y="340241"/>
                </a:lnTo>
                <a:lnTo>
                  <a:pt x="1660883" y="337820"/>
                </a:lnTo>
                <a:lnTo>
                  <a:pt x="1667248" y="339090"/>
                </a:lnTo>
                <a:lnTo>
                  <a:pt x="1665126" y="341630"/>
                </a:lnTo>
                <a:lnTo>
                  <a:pt x="1663398" y="341630"/>
                </a:lnTo>
                <a:lnTo>
                  <a:pt x="1661381" y="342900"/>
                </a:lnTo>
                <a:lnTo>
                  <a:pt x="1660045" y="344170"/>
                </a:lnTo>
                <a:close/>
              </a:path>
              <a:path w="4096384" h="836930">
                <a:moveTo>
                  <a:pt x="1664066" y="342900"/>
                </a:moveTo>
                <a:lnTo>
                  <a:pt x="1667248" y="339090"/>
                </a:lnTo>
                <a:lnTo>
                  <a:pt x="1660883" y="337820"/>
                </a:lnTo>
                <a:lnTo>
                  <a:pt x="1673936" y="337820"/>
                </a:lnTo>
                <a:lnTo>
                  <a:pt x="1672617" y="341630"/>
                </a:lnTo>
                <a:lnTo>
                  <a:pt x="1670103" y="341630"/>
                </a:lnTo>
                <a:lnTo>
                  <a:pt x="1664066" y="34290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05003" y="339090"/>
                </a:lnTo>
                <a:lnTo>
                  <a:pt x="2209183" y="337820"/>
                </a:lnTo>
                <a:lnTo>
                  <a:pt x="223365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33659" y="337820"/>
                </a:lnTo>
                <a:lnTo>
                  <a:pt x="223382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72444" y="347825"/>
                </a:moveTo>
                <a:lnTo>
                  <a:pt x="2272188" y="346649"/>
                </a:lnTo>
                <a:lnTo>
                  <a:pt x="2278413" y="340360"/>
                </a:lnTo>
                <a:lnTo>
                  <a:pt x="2282270" y="337820"/>
                </a:lnTo>
                <a:lnTo>
                  <a:pt x="2282440" y="345440"/>
                </a:lnTo>
                <a:lnTo>
                  <a:pt x="2282604" y="345440"/>
                </a:lnTo>
                <a:lnTo>
                  <a:pt x="2282994" y="346667"/>
                </a:lnTo>
                <a:lnTo>
                  <a:pt x="2272444" y="347825"/>
                </a:lnTo>
                <a:close/>
              </a:path>
              <a:path w="4096384" h="836930">
                <a:moveTo>
                  <a:pt x="2296852" y="350520"/>
                </a:moveTo>
                <a:lnTo>
                  <a:pt x="2291156" y="344170"/>
                </a:lnTo>
                <a:lnTo>
                  <a:pt x="2291326" y="344170"/>
                </a:lnTo>
                <a:lnTo>
                  <a:pt x="2296852" y="337820"/>
                </a:lnTo>
                <a:lnTo>
                  <a:pt x="2296852" y="350520"/>
                </a:lnTo>
                <a:close/>
              </a:path>
              <a:path w="4096384" h="836930">
                <a:moveTo>
                  <a:pt x="2299114" y="350520"/>
                </a:moveTo>
                <a:lnTo>
                  <a:pt x="2296852" y="350520"/>
                </a:lnTo>
                <a:lnTo>
                  <a:pt x="2296852" y="337820"/>
                </a:lnTo>
                <a:lnTo>
                  <a:pt x="2297993" y="337820"/>
                </a:lnTo>
                <a:lnTo>
                  <a:pt x="2298194" y="340360"/>
                </a:lnTo>
                <a:lnTo>
                  <a:pt x="2304232" y="340360"/>
                </a:lnTo>
                <a:lnTo>
                  <a:pt x="2302523" y="342810"/>
                </a:lnTo>
                <a:lnTo>
                  <a:pt x="2302584" y="342953"/>
                </a:lnTo>
                <a:lnTo>
                  <a:pt x="2305918" y="344340"/>
                </a:lnTo>
                <a:lnTo>
                  <a:pt x="2309229" y="345440"/>
                </a:lnTo>
                <a:lnTo>
                  <a:pt x="2318984" y="345440"/>
                </a:lnTo>
                <a:lnTo>
                  <a:pt x="2320603" y="346710"/>
                </a:lnTo>
                <a:lnTo>
                  <a:pt x="2311271" y="346710"/>
                </a:lnTo>
                <a:lnTo>
                  <a:pt x="2311938" y="349250"/>
                </a:lnTo>
                <a:lnTo>
                  <a:pt x="2299700" y="349250"/>
                </a:lnTo>
                <a:lnTo>
                  <a:pt x="2299114" y="350520"/>
                </a:lnTo>
                <a:close/>
              </a:path>
              <a:path w="4096384" h="836930">
                <a:moveTo>
                  <a:pt x="2310750" y="338260"/>
                </a:moveTo>
                <a:lnTo>
                  <a:pt x="2310302" y="338060"/>
                </a:lnTo>
                <a:lnTo>
                  <a:pt x="2310937" y="337820"/>
                </a:lnTo>
                <a:lnTo>
                  <a:pt x="2310750" y="338260"/>
                </a:lnTo>
                <a:close/>
              </a:path>
              <a:path w="4096384" h="836930">
                <a:moveTo>
                  <a:pt x="2316804" y="344170"/>
                </a:moveTo>
                <a:lnTo>
                  <a:pt x="2312613" y="339090"/>
                </a:lnTo>
                <a:lnTo>
                  <a:pt x="2310888" y="338321"/>
                </a:lnTo>
                <a:lnTo>
                  <a:pt x="2310835" y="338060"/>
                </a:lnTo>
                <a:lnTo>
                  <a:pt x="2310937" y="337820"/>
                </a:lnTo>
                <a:lnTo>
                  <a:pt x="2315858" y="337820"/>
                </a:lnTo>
                <a:lnTo>
                  <a:pt x="2316804" y="344170"/>
                </a:lnTo>
                <a:close/>
              </a:path>
              <a:path w="4096384" h="836930">
                <a:moveTo>
                  <a:pt x="2323842" y="349250"/>
                </a:moveTo>
                <a:lnTo>
                  <a:pt x="2318984" y="345440"/>
                </a:lnTo>
                <a:lnTo>
                  <a:pt x="2316804" y="345440"/>
                </a:lnTo>
                <a:lnTo>
                  <a:pt x="2323842" y="337820"/>
                </a:lnTo>
                <a:lnTo>
                  <a:pt x="2323842" y="349250"/>
                </a:lnTo>
                <a:close/>
              </a:path>
              <a:path w="4096384" h="836930">
                <a:moveTo>
                  <a:pt x="2325853" y="349250"/>
                </a:moveTo>
                <a:lnTo>
                  <a:pt x="2323842" y="349250"/>
                </a:lnTo>
                <a:lnTo>
                  <a:pt x="2323842" y="337820"/>
                </a:lnTo>
                <a:lnTo>
                  <a:pt x="2337082" y="337820"/>
                </a:lnTo>
                <a:lnTo>
                  <a:pt x="2337082" y="340360"/>
                </a:lnTo>
                <a:lnTo>
                  <a:pt x="2329035" y="340360"/>
                </a:lnTo>
                <a:lnTo>
                  <a:pt x="2330017" y="346710"/>
                </a:lnTo>
                <a:lnTo>
                  <a:pt x="2328197" y="346710"/>
                </a:lnTo>
                <a:lnTo>
                  <a:pt x="2326834" y="348013"/>
                </a:lnTo>
                <a:lnTo>
                  <a:pt x="2325853" y="349250"/>
                </a:lnTo>
                <a:close/>
              </a:path>
              <a:path w="4096384" h="836930">
                <a:moveTo>
                  <a:pt x="2612492" y="350520"/>
                </a:moveTo>
                <a:lnTo>
                  <a:pt x="2613152" y="344248"/>
                </a:lnTo>
                <a:lnTo>
                  <a:pt x="2614326" y="337820"/>
                </a:lnTo>
                <a:lnTo>
                  <a:pt x="2617802" y="344085"/>
                </a:lnTo>
                <a:lnTo>
                  <a:pt x="2617705" y="344340"/>
                </a:lnTo>
                <a:lnTo>
                  <a:pt x="2612492" y="350520"/>
                </a:lnTo>
                <a:close/>
              </a:path>
              <a:path w="4096384" h="836930">
                <a:moveTo>
                  <a:pt x="2626570" y="345440"/>
                </a:moveTo>
                <a:lnTo>
                  <a:pt x="2618182" y="345440"/>
                </a:lnTo>
                <a:lnTo>
                  <a:pt x="2617911" y="344409"/>
                </a:lnTo>
                <a:lnTo>
                  <a:pt x="2617802" y="344085"/>
                </a:lnTo>
                <a:lnTo>
                  <a:pt x="2614326" y="337820"/>
                </a:lnTo>
                <a:lnTo>
                  <a:pt x="2631817" y="337820"/>
                </a:lnTo>
                <a:lnTo>
                  <a:pt x="2626570" y="345440"/>
                </a:lnTo>
                <a:close/>
              </a:path>
              <a:path w="4096384" h="836930">
                <a:moveTo>
                  <a:pt x="2868619" y="349811"/>
                </a:moveTo>
                <a:lnTo>
                  <a:pt x="2866628" y="349250"/>
                </a:lnTo>
                <a:lnTo>
                  <a:pt x="2858241" y="347980"/>
                </a:lnTo>
                <a:lnTo>
                  <a:pt x="2855883" y="347980"/>
                </a:lnTo>
                <a:lnTo>
                  <a:pt x="2860074" y="340360"/>
                </a:lnTo>
                <a:lnTo>
                  <a:pt x="2853369" y="340360"/>
                </a:lnTo>
                <a:lnTo>
                  <a:pt x="2853218" y="337820"/>
                </a:lnTo>
                <a:lnTo>
                  <a:pt x="2868619" y="337820"/>
                </a:lnTo>
                <a:lnTo>
                  <a:pt x="2868619" y="349811"/>
                </a:lnTo>
                <a:close/>
              </a:path>
              <a:path w="4096384" h="836930">
                <a:moveTo>
                  <a:pt x="2870578" y="350363"/>
                </a:moveTo>
                <a:lnTo>
                  <a:pt x="2868619" y="349811"/>
                </a:lnTo>
                <a:lnTo>
                  <a:pt x="2868619" y="337820"/>
                </a:lnTo>
                <a:lnTo>
                  <a:pt x="2874316" y="342900"/>
                </a:lnTo>
                <a:lnTo>
                  <a:pt x="2875998" y="342900"/>
                </a:lnTo>
                <a:lnTo>
                  <a:pt x="2870578" y="350363"/>
                </a:lnTo>
                <a:close/>
              </a:path>
              <a:path w="4096384" h="836930">
                <a:moveTo>
                  <a:pt x="2876332" y="363220"/>
                </a:moveTo>
                <a:lnTo>
                  <a:pt x="2874833" y="363220"/>
                </a:lnTo>
                <a:lnTo>
                  <a:pt x="2871147" y="350565"/>
                </a:lnTo>
                <a:lnTo>
                  <a:pt x="2870578" y="350363"/>
                </a:lnTo>
                <a:lnTo>
                  <a:pt x="2875998" y="342900"/>
                </a:lnTo>
                <a:lnTo>
                  <a:pt x="2874316" y="342900"/>
                </a:lnTo>
                <a:lnTo>
                  <a:pt x="2868619" y="337820"/>
                </a:lnTo>
                <a:lnTo>
                  <a:pt x="2876850" y="337820"/>
                </a:lnTo>
                <a:lnTo>
                  <a:pt x="2874650" y="340360"/>
                </a:lnTo>
                <a:lnTo>
                  <a:pt x="2883415" y="342309"/>
                </a:lnTo>
                <a:lnTo>
                  <a:pt x="2882212" y="342900"/>
                </a:lnTo>
                <a:lnTo>
                  <a:pt x="2882212" y="346710"/>
                </a:lnTo>
                <a:lnTo>
                  <a:pt x="2880189" y="346710"/>
                </a:lnTo>
                <a:lnTo>
                  <a:pt x="2876332" y="349250"/>
                </a:lnTo>
                <a:lnTo>
                  <a:pt x="2875448" y="350363"/>
                </a:lnTo>
                <a:lnTo>
                  <a:pt x="2875545" y="351063"/>
                </a:lnTo>
                <a:lnTo>
                  <a:pt x="2875841" y="351790"/>
                </a:lnTo>
                <a:lnTo>
                  <a:pt x="2877681" y="353060"/>
                </a:lnTo>
                <a:lnTo>
                  <a:pt x="2904835" y="353060"/>
                </a:lnTo>
                <a:lnTo>
                  <a:pt x="2898287" y="355600"/>
                </a:lnTo>
                <a:lnTo>
                  <a:pt x="2893940" y="356870"/>
                </a:lnTo>
                <a:lnTo>
                  <a:pt x="2880863" y="356870"/>
                </a:lnTo>
                <a:lnTo>
                  <a:pt x="2885091" y="360680"/>
                </a:lnTo>
                <a:lnTo>
                  <a:pt x="2878356" y="360680"/>
                </a:lnTo>
                <a:lnTo>
                  <a:pt x="2876332" y="363220"/>
                </a:lnTo>
                <a:close/>
              </a:path>
              <a:path w="4096384" h="836930">
                <a:moveTo>
                  <a:pt x="2977916" y="350520"/>
                </a:moveTo>
                <a:lnTo>
                  <a:pt x="2976908" y="342901"/>
                </a:lnTo>
                <a:lnTo>
                  <a:pt x="2975899" y="337820"/>
                </a:lnTo>
                <a:lnTo>
                  <a:pt x="2981773" y="342900"/>
                </a:lnTo>
                <a:lnTo>
                  <a:pt x="2981930" y="342900"/>
                </a:lnTo>
                <a:lnTo>
                  <a:pt x="2977916" y="350520"/>
                </a:lnTo>
                <a:close/>
              </a:path>
              <a:path w="4096384" h="836930">
                <a:moveTo>
                  <a:pt x="3001554" y="342900"/>
                </a:moveTo>
                <a:lnTo>
                  <a:pt x="2981773" y="342900"/>
                </a:lnTo>
                <a:lnTo>
                  <a:pt x="2975899" y="337820"/>
                </a:lnTo>
                <a:lnTo>
                  <a:pt x="2982318" y="337820"/>
                </a:lnTo>
                <a:lnTo>
                  <a:pt x="2981439" y="339090"/>
                </a:lnTo>
                <a:lnTo>
                  <a:pt x="3006182" y="339090"/>
                </a:lnTo>
                <a:lnTo>
                  <a:pt x="3001554" y="34290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3798" y="342900"/>
                </a:lnTo>
                <a:lnTo>
                  <a:pt x="3017315" y="342900"/>
                </a:lnTo>
                <a:lnTo>
                  <a:pt x="3021846" y="337820"/>
                </a:lnTo>
                <a:lnTo>
                  <a:pt x="3022737" y="343179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39604" y="353060"/>
                </a:moveTo>
                <a:lnTo>
                  <a:pt x="3024851" y="353060"/>
                </a:lnTo>
                <a:lnTo>
                  <a:pt x="3022633" y="342629"/>
                </a:lnTo>
                <a:lnTo>
                  <a:pt x="3021846" y="337820"/>
                </a:lnTo>
                <a:lnTo>
                  <a:pt x="3026579" y="337820"/>
                </a:lnTo>
                <a:lnTo>
                  <a:pt x="3026980" y="338894"/>
                </a:lnTo>
                <a:lnTo>
                  <a:pt x="3027095" y="339153"/>
                </a:lnTo>
                <a:lnTo>
                  <a:pt x="3029558" y="342953"/>
                </a:lnTo>
                <a:lnTo>
                  <a:pt x="3030548" y="344170"/>
                </a:lnTo>
                <a:lnTo>
                  <a:pt x="3038104" y="345440"/>
                </a:lnTo>
                <a:lnTo>
                  <a:pt x="3045838" y="345440"/>
                </a:lnTo>
                <a:lnTo>
                  <a:pt x="3047229" y="347980"/>
                </a:lnTo>
                <a:lnTo>
                  <a:pt x="3040435" y="347980"/>
                </a:lnTo>
                <a:lnTo>
                  <a:pt x="3039331" y="350520"/>
                </a:lnTo>
                <a:lnTo>
                  <a:pt x="3030548" y="350520"/>
                </a:lnTo>
                <a:lnTo>
                  <a:pt x="3029382" y="351790"/>
                </a:lnTo>
                <a:lnTo>
                  <a:pt x="3038778" y="351790"/>
                </a:lnTo>
                <a:lnTo>
                  <a:pt x="3039604" y="353060"/>
                </a:lnTo>
                <a:close/>
              </a:path>
              <a:path w="4096384" h="836930">
                <a:moveTo>
                  <a:pt x="3196343" y="345440"/>
                </a:moveTo>
                <a:lnTo>
                  <a:pt x="3192654" y="345440"/>
                </a:lnTo>
                <a:lnTo>
                  <a:pt x="3191781" y="344340"/>
                </a:lnTo>
                <a:lnTo>
                  <a:pt x="3191673" y="343939"/>
                </a:lnTo>
                <a:lnTo>
                  <a:pt x="3191796" y="342901"/>
                </a:lnTo>
                <a:lnTo>
                  <a:pt x="3193328" y="337820"/>
                </a:lnTo>
                <a:lnTo>
                  <a:pt x="3197010" y="343057"/>
                </a:lnTo>
                <a:lnTo>
                  <a:pt x="3197012" y="343320"/>
                </a:lnTo>
                <a:lnTo>
                  <a:pt x="3196560" y="344085"/>
                </a:lnTo>
                <a:lnTo>
                  <a:pt x="3196435" y="344740"/>
                </a:lnTo>
                <a:lnTo>
                  <a:pt x="3196343" y="345440"/>
                </a:lnTo>
                <a:close/>
              </a:path>
              <a:path w="4096384" h="836930">
                <a:moveTo>
                  <a:pt x="3197095" y="343179"/>
                </a:moveTo>
                <a:lnTo>
                  <a:pt x="3193328" y="337820"/>
                </a:lnTo>
                <a:lnTo>
                  <a:pt x="3198909" y="337820"/>
                </a:lnTo>
                <a:lnTo>
                  <a:pt x="3198786" y="338514"/>
                </a:lnTo>
                <a:lnTo>
                  <a:pt x="3198734" y="339153"/>
                </a:lnTo>
                <a:lnTo>
                  <a:pt x="3200693" y="341630"/>
                </a:lnTo>
                <a:lnTo>
                  <a:pt x="3198010" y="341630"/>
                </a:lnTo>
                <a:lnTo>
                  <a:pt x="3197095" y="343179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53986" y="337820"/>
                </a:lnTo>
                <a:lnTo>
                  <a:pt x="3457456" y="345440"/>
                </a:lnTo>
                <a:lnTo>
                  <a:pt x="3451786" y="34544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88185" y="349250"/>
                </a:moveTo>
                <a:lnTo>
                  <a:pt x="3459165" y="349250"/>
                </a:lnTo>
                <a:lnTo>
                  <a:pt x="3453986" y="337820"/>
                </a:lnTo>
                <a:lnTo>
                  <a:pt x="3457325" y="337820"/>
                </a:lnTo>
                <a:lnTo>
                  <a:pt x="3458000" y="342900"/>
                </a:lnTo>
                <a:lnTo>
                  <a:pt x="3467730" y="342900"/>
                </a:lnTo>
                <a:lnTo>
                  <a:pt x="3466047" y="344170"/>
                </a:lnTo>
                <a:lnTo>
                  <a:pt x="3466204" y="344170"/>
                </a:lnTo>
                <a:lnTo>
                  <a:pt x="3467887" y="345440"/>
                </a:lnTo>
                <a:lnTo>
                  <a:pt x="3477532" y="345440"/>
                </a:lnTo>
                <a:lnTo>
                  <a:pt x="3478789" y="346710"/>
                </a:lnTo>
                <a:lnTo>
                  <a:pt x="3481140" y="347980"/>
                </a:lnTo>
                <a:lnTo>
                  <a:pt x="3492690" y="347980"/>
                </a:lnTo>
                <a:lnTo>
                  <a:pt x="3488185" y="34925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6030" y="339090"/>
                </a:lnTo>
                <a:lnTo>
                  <a:pt x="3637189" y="337820"/>
                </a:lnTo>
                <a:lnTo>
                  <a:pt x="3638204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8204" y="337820"/>
                </a:lnTo>
                <a:lnTo>
                  <a:pt x="3638879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932878" y="347980"/>
                </a:moveTo>
                <a:lnTo>
                  <a:pt x="3939425" y="337820"/>
                </a:lnTo>
                <a:lnTo>
                  <a:pt x="3939425" y="346710"/>
                </a:lnTo>
                <a:lnTo>
                  <a:pt x="3935569" y="346710"/>
                </a:lnTo>
                <a:lnTo>
                  <a:pt x="3932878" y="347980"/>
                </a:lnTo>
                <a:close/>
              </a:path>
              <a:path w="4096384" h="836930">
                <a:moveTo>
                  <a:pt x="4017371" y="347980"/>
                </a:moveTo>
                <a:lnTo>
                  <a:pt x="3939425" y="347980"/>
                </a:lnTo>
                <a:lnTo>
                  <a:pt x="3939425" y="337820"/>
                </a:lnTo>
                <a:lnTo>
                  <a:pt x="3996739" y="337820"/>
                </a:lnTo>
                <a:lnTo>
                  <a:pt x="3998422" y="339090"/>
                </a:lnTo>
                <a:lnTo>
                  <a:pt x="4059775" y="339090"/>
                </a:lnTo>
                <a:lnTo>
                  <a:pt x="4058031" y="340360"/>
                </a:lnTo>
                <a:lnTo>
                  <a:pt x="3951644" y="340360"/>
                </a:lnTo>
                <a:lnTo>
                  <a:pt x="3950819" y="341630"/>
                </a:lnTo>
                <a:lnTo>
                  <a:pt x="3949565" y="342810"/>
                </a:lnTo>
                <a:lnTo>
                  <a:pt x="3949653" y="344170"/>
                </a:lnTo>
                <a:lnTo>
                  <a:pt x="3977973" y="344170"/>
                </a:lnTo>
                <a:lnTo>
                  <a:pt x="3978804" y="345440"/>
                </a:lnTo>
                <a:lnTo>
                  <a:pt x="4015538" y="345440"/>
                </a:lnTo>
                <a:lnTo>
                  <a:pt x="4017371" y="347980"/>
                </a:lnTo>
                <a:close/>
              </a:path>
              <a:path w="4096384" h="836930">
                <a:moveTo>
                  <a:pt x="1521761" y="341630"/>
                </a:moveTo>
                <a:lnTo>
                  <a:pt x="1515560" y="341630"/>
                </a:lnTo>
                <a:lnTo>
                  <a:pt x="1515660" y="339026"/>
                </a:lnTo>
                <a:lnTo>
                  <a:pt x="1517528" y="337846"/>
                </a:lnTo>
                <a:lnTo>
                  <a:pt x="1519580" y="339090"/>
                </a:lnTo>
                <a:lnTo>
                  <a:pt x="1523182" y="339090"/>
                </a:lnTo>
                <a:lnTo>
                  <a:pt x="1522802" y="340241"/>
                </a:lnTo>
                <a:lnTo>
                  <a:pt x="1522655" y="340495"/>
                </a:lnTo>
                <a:lnTo>
                  <a:pt x="1521761" y="34163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568853" y="355600"/>
                </a:lnTo>
                <a:lnTo>
                  <a:pt x="1570025" y="351790"/>
                </a:lnTo>
                <a:lnTo>
                  <a:pt x="1571034" y="351790"/>
                </a:lnTo>
                <a:lnTo>
                  <a:pt x="1569152" y="348818"/>
                </a:lnTo>
                <a:lnTo>
                  <a:pt x="1569039" y="348442"/>
                </a:lnTo>
                <a:lnTo>
                  <a:pt x="1569528" y="347980"/>
                </a:lnTo>
                <a:lnTo>
                  <a:pt x="1567013" y="345440"/>
                </a:lnTo>
                <a:lnTo>
                  <a:pt x="1589472" y="345440"/>
                </a:lnTo>
                <a:lnTo>
                  <a:pt x="1595105" y="337905"/>
                </a:lnTo>
                <a:lnTo>
                  <a:pt x="1594380" y="344801"/>
                </a:lnTo>
                <a:lnTo>
                  <a:pt x="1592491" y="346710"/>
                </a:lnTo>
                <a:lnTo>
                  <a:pt x="1594167" y="346710"/>
                </a:lnTo>
                <a:lnTo>
                  <a:pt x="1597016" y="350520"/>
                </a:lnTo>
                <a:lnTo>
                  <a:pt x="1608133" y="350520"/>
                </a:lnTo>
                <a:lnTo>
                  <a:pt x="1606145" y="351755"/>
                </a:lnTo>
                <a:lnTo>
                  <a:pt x="1606040" y="351883"/>
                </a:lnTo>
                <a:lnTo>
                  <a:pt x="1605427" y="353060"/>
                </a:lnTo>
                <a:lnTo>
                  <a:pt x="1629873" y="353060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589472" y="345440"/>
                </a:moveTo>
                <a:lnTo>
                  <a:pt x="1584948" y="341630"/>
                </a:lnTo>
                <a:lnTo>
                  <a:pt x="1595105" y="337905"/>
                </a:lnTo>
                <a:lnTo>
                  <a:pt x="1589472" y="345440"/>
                </a:lnTo>
                <a:close/>
              </a:path>
              <a:path w="4096384" h="836930">
                <a:moveTo>
                  <a:pt x="2310099" y="345440"/>
                </a:moveTo>
                <a:lnTo>
                  <a:pt x="2309229" y="345440"/>
                </a:lnTo>
                <a:lnTo>
                  <a:pt x="2305405" y="344170"/>
                </a:lnTo>
                <a:lnTo>
                  <a:pt x="2302584" y="342953"/>
                </a:lnTo>
                <a:lnTo>
                  <a:pt x="2302523" y="342810"/>
                </a:lnTo>
                <a:lnTo>
                  <a:pt x="2304172" y="340445"/>
                </a:lnTo>
                <a:lnTo>
                  <a:pt x="2310302" y="338060"/>
                </a:lnTo>
                <a:lnTo>
                  <a:pt x="2310695" y="338235"/>
                </a:lnTo>
                <a:lnTo>
                  <a:pt x="2310612" y="338586"/>
                </a:lnTo>
                <a:lnTo>
                  <a:pt x="2308349" y="343939"/>
                </a:lnTo>
                <a:lnTo>
                  <a:pt x="2308462" y="344314"/>
                </a:lnTo>
                <a:lnTo>
                  <a:pt x="2310099" y="34544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67595" y="369570"/>
                </a:lnTo>
                <a:lnTo>
                  <a:pt x="2377312" y="368300"/>
                </a:lnTo>
                <a:lnTo>
                  <a:pt x="2383392" y="359358"/>
                </a:lnTo>
                <a:lnTo>
                  <a:pt x="2387540" y="354330"/>
                </a:lnTo>
                <a:lnTo>
                  <a:pt x="2389709" y="348013"/>
                </a:lnTo>
                <a:lnTo>
                  <a:pt x="2390359" y="345079"/>
                </a:lnTo>
                <a:lnTo>
                  <a:pt x="2390452" y="344085"/>
                </a:lnTo>
                <a:lnTo>
                  <a:pt x="2387370" y="341630"/>
                </a:lnTo>
                <a:lnTo>
                  <a:pt x="2390122" y="338158"/>
                </a:lnTo>
                <a:lnTo>
                  <a:pt x="2395149" y="345300"/>
                </a:lnTo>
                <a:lnTo>
                  <a:pt x="2395036" y="347048"/>
                </a:lnTo>
                <a:lnTo>
                  <a:pt x="2394913" y="347980"/>
                </a:lnTo>
                <a:lnTo>
                  <a:pt x="2395985" y="347980"/>
                </a:lnTo>
                <a:lnTo>
                  <a:pt x="2396741" y="353060"/>
                </a:lnTo>
                <a:lnTo>
                  <a:pt x="2396426" y="353060"/>
                </a:lnTo>
                <a:lnTo>
                  <a:pt x="2392235" y="355600"/>
                </a:lnTo>
                <a:lnTo>
                  <a:pt x="2392903" y="358140"/>
                </a:lnTo>
                <a:lnTo>
                  <a:pt x="2394245" y="361950"/>
                </a:lnTo>
                <a:lnTo>
                  <a:pt x="2404303" y="365760"/>
                </a:lnTo>
                <a:lnTo>
                  <a:pt x="2404637" y="369570"/>
                </a:lnTo>
                <a:lnTo>
                  <a:pt x="2390559" y="369570"/>
                </a:lnTo>
                <a:lnTo>
                  <a:pt x="2392739" y="370840"/>
                </a:lnTo>
                <a:lnTo>
                  <a:pt x="2381314" y="370840"/>
                </a:lnTo>
                <a:lnTo>
                  <a:pt x="2375664" y="37211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316804" y="345440"/>
                </a:moveTo>
                <a:lnTo>
                  <a:pt x="2310099" y="345440"/>
                </a:lnTo>
                <a:lnTo>
                  <a:pt x="2308462" y="344314"/>
                </a:lnTo>
                <a:lnTo>
                  <a:pt x="2308349" y="343939"/>
                </a:lnTo>
                <a:lnTo>
                  <a:pt x="2310750" y="338260"/>
                </a:lnTo>
                <a:lnTo>
                  <a:pt x="2312613" y="339090"/>
                </a:lnTo>
                <a:lnTo>
                  <a:pt x="2316804" y="344170"/>
                </a:lnTo>
                <a:lnTo>
                  <a:pt x="2317977" y="344170"/>
                </a:lnTo>
                <a:lnTo>
                  <a:pt x="2316804" y="345440"/>
                </a:lnTo>
                <a:close/>
              </a:path>
              <a:path w="4096384" h="836930">
                <a:moveTo>
                  <a:pt x="3298232" y="342900"/>
                </a:moveTo>
                <a:lnTo>
                  <a:pt x="3288023" y="342900"/>
                </a:lnTo>
                <a:lnTo>
                  <a:pt x="3288023" y="342102"/>
                </a:lnTo>
                <a:lnTo>
                  <a:pt x="3294494" y="338278"/>
                </a:lnTo>
                <a:lnTo>
                  <a:pt x="3296745" y="339090"/>
                </a:lnTo>
                <a:lnTo>
                  <a:pt x="3297419" y="339090"/>
                </a:lnTo>
                <a:lnTo>
                  <a:pt x="3298232" y="342900"/>
                </a:lnTo>
                <a:close/>
              </a:path>
              <a:path w="4096384" h="836930">
                <a:moveTo>
                  <a:pt x="3181574" y="347980"/>
                </a:moveTo>
                <a:lnTo>
                  <a:pt x="3179060" y="347980"/>
                </a:lnTo>
                <a:lnTo>
                  <a:pt x="3177206" y="338888"/>
                </a:lnTo>
                <a:lnTo>
                  <a:pt x="3178175" y="338279"/>
                </a:lnTo>
                <a:lnTo>
                  <a:pt x="3183100" y="344170"/>
                </a:lnTo>
                <a:lnTo>
                  <a:pt x="3184266" y="344170"/>
                </a:lnTo>
                <a:lnTo>
                  <a:pt x="3183282" y="346649"/>
                </a:lnTo>
                <a:lnTo>
                  <a:pt x="3183160" y="346783"/>
                </a:lnTo>
                <a:lnTo>
                  <a:pt x="3181574" y="347980"/>
                </a:lnTo>
                <a:close/>
              </a:path>
              <a:path w="4096384" h="836930">
                <a:moveTo>
                  <a:pt x="1734639" y="339090"/>
                </a:moveTo>
                <a:lnTo>
                  <a:pt x="1734334" y="338321"/>
                </a:lnTo>
                <a:lnTo>
                  <a:pt x="1735037" y="338754"/>
                </a:lnTo>
                <a:lnTo>
                  <a:pt x="1734639" y="339090"/>
                </a:lnTo>
                <a:close/>
              </a:path>
              <a:path w="4096384" h="836930">
                <a:moveTo>
                  <a:pt x="1652162" y="339090"/>
                </a:moveTo>
                <a:lnTo>
                  <a:pt x="1652590" y="338506"/>
                </a:lnTo>
                <a:lnTo>
                  <a:pt x="1652992" y="338586"/>
                </a:lnTo>
                <a:lnTo>
                  <a:pt x="1652162" y="339090"/>
                </a:lnTo>
                <a:close/>
              </a:path>
              <a:path w="4096384" h="836930">
                <a:moveTo>
                  <a:pt x="1776476" y="350774"/>
                </a:moveTo>
                <a:lnTo>
                  <a:pt x="1771619" y="338514"/>
                </a:lnTo>
                <a:lnTo>
                  <a:pt x="1772354" y="339090"/>
                </a:lnTo>
                <a:lnTo>
                  <a:pt x="1783686" y="339090"/>
                </a:lnTo>
                <a:lnTo>
                  <a:pt x="1778498" y="346290"/>
                </a:lnTo>
                <a:lnTo>
                  <a:pt x="1777383" y="347980"/>
                </a:lnTo>
                <a:lnTo>
                  <a:pt x="1791631" y="347980"/>
                </a:lnTo>
                <a:lnTo>
                  <a:pt x="1789284" y="349250"/>
                </a:lnTo>
                <a:lnTo>
                  <a:pt x="1777887" y="349250"/>
                </a:lnTo>
                <a:lnTo>
                  <a:pt x="1776476" y="350774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162" y="339090"/>
                </a:lnTo>
                <a:lnTo>
                  <a:pt x="1652992" y="338586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735584" y="339090"/>
                </a:moveTo>
                <a:lnTo>
                  <a:pt x="1734639" y="339090"/>
                </a:lnTo>
                <a:lnTo>
                  <a:pt x="1735037" y="338754"/>
                </a:lnTo>
                <a:lnTo>
                  <a:pt x="1735584" y="339090"/>
                </a:lnTo>
                <a:close/>
              </a:path>
              <a:path w="4096384" h="836930">
                <a:moveTo>
                  <a:pt x="3177765" y="341630"/>
                </a:moveTo>
                <a:lnTo>
                  <a:pt x="3172696" y="341630"/>
                </a:lnTo>
                <a:lnTo>
                  <a:pt x="3175057" y="340241"/>
                </a:lnTo>
                <a:lnTo>
                  <a:pt x="3177206" y="338888"/>
                </a:lnTo>
                <a:lnTo>
                  <a:pt x="3177765" y="341630"/>
                </a:lnTo>
                <a:close/>
              </a:path>
              <a:path w="4096384" h="836930">
                <a:moveTo>
                  <a:pt x="1306362" y="339090"/>
                </a:moveTo>
                <a:lnTo>
                  <a:pt x="1306457" y="338894"/>
                </a:lnTo>
                <a:lnTo>
                  <a:pt x="1306503" y="339026"/>
                </a:lnTo>
                <a:lnTo>
                  <a:pt x="1306362" y="339090"/>
                </a:lnTo>
                <a:close/>
              </a:path>
              <a:path w="4096384" h="836930">
                <a:moveTo>
                  <a:pt x="1306526" y="339090"/>
                </a:moveTo>
                <a:lnTo>
                  <a:pt x="1306362" y="33909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3230" y="364490"/>
                </a:moveTo>
                <a:lnTo>
                  <a:pt x="6249" y="364490"/>
                </a:lnTo>
                <a:lnTo>
                  <a:pt x="6344" y="361681"/>
                </a:lnTo>
                <a:lnTo>
                  <a:pt x="7591" y="358140"/>
                </a:lnTo>
                <a:lnTo>
                  <a:pt x="0" y="353060"/>
                </a:lnTo>
                <a:lnTo>
                  <a:pt x="0" y="339090"/>
                </a:lnTo>
                <a:lnTo>
                  <a:pt x="4409" y="345440"/>
                </a:lnTo>
                <a:lnTo>
                  <a:pt x="7061" y="345440"/>
                </a:lnTo>
                <a:lnTo>
                  <a:pt x="5915" y="346710"/>
                </a:lnTo>
                <a:lnTo>
                  <a:pt x="7982" y="346710"/>
                </a:lnTo>
                <a:lnTo>
                  <a:pt x="4743" y="349250"/>
                </a:lnTo>
                <a:lnTo>
                  <a:pt x="4573" y="349250"/>
                </a:lnTo>
                <a:lnTo>
                  <a:pt x="8096" y="355600"/>
                </a:lnTo>
                <a:lnTo>
                  <a:pt x="14133" y="355600"/>
                </a:lnTo>
                <a:lnTo>
                  <a:pt x="13124" y="356870"/>
                </a:lnTo>
                <a:lnTo>
                  <a:pt x="14004" y="356870"/>
                </a:lnTo>
                <a:lnTo>
                  <a:pt x="13230" y="364490"/>
                </a:lnTo>
                <a:close/>
              </a:path>
              <a:path w="4096384" h="836930">
                <a:moveTo>
                  <a:pt x="5915" y="346710"/>
                </a:moveTo>
                <a:lnTo>
                  <a:pt x="12790" y="339090"/>
                </a:lnTo>
                <a:lnTo>
                  <a:pt x="12954" y="340360"/>
                </a:lnTo>
                <a:lnTo>
                  <a:pt x="19325" y="344170"/>
                </a:lnTo>
                <a:lnTo>
                  <a:pt x="18487" y="344170"/>
                </a:lnTo>
                <a:lnTo>
                  <a:pt x="18469" y="344340"/>
                </a:lnTo>
                <a:lnTo>
                  <a:pt x="12954" y="345440"/>
                </a:lnTo>
                <a:lnTo>
                  <a:pt x="9602" y="345440"/>
                </a:lnTo>
                <a:lnTo>
                  <a:pt x="8586" y="346228"/>
                </a:lnTo>
                <a:lnTo>
                  <a:pt x="5915" y="346710"/>
                </a:lnTo>
                <a:close/>
              </a:path>
              <a:path w="4096384" h="836930">
                <a:moveTo>
                  <a:pt x="119567" y="364490"/>
                </a:moveTo>
                <a:lnTo>
                  <a:pt x="112862" y="363220"/>
                </a:lnTo>
                <a:lnTo>
                  <a:pt x="105223" y="359446"/>
                </a:lnTo>
                <a:lnTo>
                  <a:pt x="94813" y="344170"/>
                </a:lnTo>
                <a:lnTo>
                  <a:pt x="92475" y="341630"/>
                </a:lnTo>
                <a:lnTo>
                  <a:pt x="91865" y="339090"/>
                </a:lnTo>
                <a:lnTo>
                  <a:pt x="95217" y="340343"/>
                </a:lnTo>
                <a:lnTo>
                  <a:pt x="95378" y="340495"/>
                </a:lnTo>
                <a:lnTo>
                  <a:pt x="99697" y="345511"/>
                </a:lnTo>
                <a:lnTo>
                  <a:pt x="103728" y="349317"/>
                </a:lnTo>
                <a:lnTo>
                  <a:pt x="108501" y="353060"/>
                </a:lnTo>
                <a:lnTo>
                  <a:pt x="115402" y="356870"/>
                </a:lnTo>
                <a:lnTo>
                  <a:pt x="121149" y="356870"/>
                </a:lnTo>
                <a:lnTo>
                  <a:pt x="119567" y="364490"/>
                </a:lnTo>
                <a:close/>
              </a:path>
              <a:path w="4096384" h="836930">
                <a:moveTo>
                  <a:pt x="115402" y="356870"/>
                </a:moveTo>
                <a:lnTo>
                  <a:pt x="108461" y="353028"/>
                </a:lnTo>
                <a:lnTo>
                  <a:pt x="103642" y="349250"/>
                </a:lnTo>
                <a:lnTo>
                  <a:pt x="99622" y="345440"/>
                </a:lnTo>
                <a:lnTo>
                  <a:pt x="95334" y="340445"/>
                </a:lnTo>
                <a:lnTo>
                  <a:pt x="91865" y="339090"/>
                </a:lnTo>
                <a:lnTo>
                  <a:pt x="107329" y="339090"/>
                </a:lnTo>
                <a:lnTo>
                  <a:pt x="103857" y="340343"/>
                </a:lnTo>
                <a:lnTo>
                  <a:pt x="103923" y="340694"/>
                </a:lnTo>
                <a:lnTo>
                  <a:pt x="104652" y="342901"/>
                </a:lnTo>
                <a:lnTo>
                  <a:pt x="105986" y="344170"/>
                </a:lnTo>
                <a:lnTo>
                  <a:pt x="118125" y="344170"/>
                </a:lnTo>
                <a:lnTo>
                  <a:pt x="118594" y="345440"/>
                </a:lnTo>
                <a:lnTo>
                  <a:pt x="117222" y="345440"/>
                </a:lnTo>
                <a:lnTo>
                  <a:pt x="114034" y="347980"/>
                </a:lnTo>
                <a:lnTo>
                  <a:pt x="113553" y="351755"/>
                </a:lnTo>
                <a:lnTo>
                  <a:pt x="115452" y="355422"/>
                </a:lnTo>
                <a:lnTo>
                  <a:pt x="115402" y="356870"/>
                </a:lnTo>
                <a:close/>
              </a:path>
              <a:path w="4096384" h="836930">
                <a:moveTo>
                  <a:pt x="109509" y="344170"/>
                </a:moveTo>
                <a:lnTo>
                  <a:pt x="105986" y="344170"/>
                </a:lnTo>
                <a:lnTo>
                  <a:pt x="104652" y="342901"/>
                </a:lnTo>
                <a:lnTo>
                  <a:pt x="103923" y="340694"/>
                </a:lnTo>
                <a:lnTo>
                  <a:pt x="103857" y="340343"/>
                </a:lnTo>
                <a:lnTo>
                  <a:pt x="107329" y="339090"/>
                </a:lnTo>
                <a:lnTo>
                  <a:pt x="109509" y="344170"/>
                </a:lnTo>
                <a:close/>
              </a:path>
              <a:path w="4096384" h="836930">
                <a:moveTo>
                  <a:pt x="133311" y="345440"/>
                </a:moveTo>
                <a:lnTo>
                  <a:pt x="131224" y="343057"/>
                </a:lnTo>
                <a:lnTo>
                  <a:pt x="131148" y="342697"/>
                </a:lnTo>
                <a:lnTo>
                  <a:pt x="131823" y="340495"/>
                </a:lnTo>
                <a:lnTo>
                  <a:pt x="131896" y="340343"/>
                </a:lnTo>
                <a:lnTo>
                  <a:pt x="134372" y="339090"/>
                </a:lnTo>
                <a:lnTo>
                  <a:pt x="137288" y="344085"/>
                </a:lnTo>
                <a:lnTo>
                  <a:pt x="137174" y="344221"/>
                </a:lnTo>
                <a:lnTo>
                  <a:pt x="133311" y="345440"/>
                </a:lnTo>
                <a:close/>
              </a:path>
              <a:path w="4096384" h="836930">
                <a:moveTo>
                  <a:pt x="137501" y="345440"/>
                </a:moveTo>
                <a:lnTo>
                  <a:pt x="133311" y="345440"/>
                </a:lnTo>
                <a:lnTo>
                  <a:pt x="137174" y="344221"/>
                </a:lnTo>
                <a:lnTo>
                  <a:pt x="137288" y="344085"/>
                </a:lnTo>
                <a:lnTo>
                  <a:pt x="134372" y="339090"/>
                </a:lnTo>
                <a:lnTo>
                  <a:pt x="281829" y="339090"/>
                </a:lnTo>
                <a:lnTo>
                  <a:pt x="279819" y="340360"/>
                </a:lnTo>
                <a:lnTo>
                  <a:pt x="143702" y="340360"/>
                </a:lnTo>
                <a:lnTo>
                  <a:pt x="150243" y="344170"/>
                </a:lnTo>
                <a:lnTo>
                  <a:pt x="137501" y="344170"/>
                </a:lnTo>
                <a:lnTo>
                  <a:pt x="137501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538801" y="339090"/>
                </a:lnTo>
                <a:lnTo>
                  <a:pt x="538675" y="342105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57573" y="346710"/>
                </a:lnTo>
                <a:lnTo>
                  <a:pt x="554057" y="345440"/>
                </a:lnTo>
                <a:lnTo>
                  <a:pt x="537792" y="345440"/>
                </a:lnTo>
                <a:lnTo>
                  <a:pt x="538675" y="342105"/>
                </a:lnTo>
                <a:lnTo>
                  <a:pt x="538801" y="339090"/>
                </a:lnTo>
                <a:lnTo>
                  <a:pt x="572830" y="339090"/>
                </a:lnTo>
                <a:lnTo>
                  <a:pt x="573416" y="340360"/>
                </a:lnTo>
                <a:lnTo>
                  <a:pt x="549022" y="340360"/>
                </a:lnTo>
                <a:lnTo>
                  <a:pt x="548524" y="342900"/>
                </a:lnTo>
                <a:lnTo>
                  <a:pt x="574588" y="342900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72830" y="339090"/>
                </a:lnTo>
                <a:lnTo>
                  <a:pt x="577518" y="340360"/>
                </a:lnTo>
                <a:lnTo>
                  <a:pt x="579031" y="341630"/>
                </a:lnTo>
                <a:lnTo>
                  <a:pt x="579195" y="341630"/>
                </a:lnTo>
                <a:lnTo>
                  <a:pt x="578335" y="342953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679122" y="349250"/>
                </a:moveTo>
                <a:lnTo>
                  <a:pt x="675356" y="346649"/>
                </a:lnTo>
                <a:lnTo>
                  <a:pt x="669134" y="341630"/>
                </a:lnTo>
                <a:lnTo>
                  <a:pt x="664947" y="339552"/>
                </a:lnTo>
                <a:lnTo>
                  <a:pt x="664821" y="339372"/>
                </a:lnTo>
                <a:lnTo>
                  <a:pt x="665194" y="339090"/>
                </a:lnTo>
                <a:lnTo>
                  <a:pt x="671256" y="339090"/>
                </a:lnTo>
                <a:lnTo>
                  <a:pt x="675242" y="343057"/>
                </a:lnTo>
                <a:lnTo>
                  <a:pt x="676328" y="344085"/>
                </a:lnTo>
                <a:lnTo>
                  <a:pt x="676445" y="344221"/>
                </a:lnTo>
                <a:lnTo>
                  <a:pt x="679122" y="349250"/>
                </a:lnTo>
                <a:close/>
              </a:path>
              <a:path w="4096384" h="836930">
                <a:moveTo>
                  <a:pt x="698713" y="346710"/>
                </a:moveTo>
                <a:lnTo>
                  <a:pt x="694539" y="343057"/>
                </a:lnTo>
                <a:lnTo>
                  <a:pt x="694476" y="342800"/>
                </a:lnTo>
                <a:lnTo>
                  <a:pt x="695865" y="341630"/>
                </a:lnTo>
                <a:lnTo>
                  <a:pt x="697711" y="339090"/>
                </a:lnTo>
                <a:lnTo>
                  <a:pt x="701561" y="341630"/>
                </a:lnTo>
                <a:lnTo>
                  <a:pt x="698713" y="34671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698713" y="346710"/>
                </a:lnTo>
                <a:lnTo>
                  <a:pt x="700192" y="343939"/>
                </a:lnTo>
                <a:lnTo>
                  <a:pt x="701561" y="341630"/>
                </a:lnTo>
                <a:lnTo>
                  <a:pt x="697711" y="339090"/>
                </a:lnTo>
                <a:lnTo>
                  <a:pt x="704750" y="339090"/>
                </a:lnTo>
                <a:lnTo>
                  <a:pt x="711455" y="344170"/>
                </a:lnTo>
                <a:lnTo>
                  <a:pt x="723352" y="34417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711455" y="344170"/>
                </a:moveTo>
                <a:lnTo>
                  <a:pt x="704750" y="339090"/>
                </a:lnTo>
                <a:lnTo>
                  <a:pt x="717826" y="339090"/>
                </a:lnTo>
                <a:lnTo>
                  <a:pt x="711455" y="344170"/>
                </a:lnTo>
                <a:close/>
              </a:path>
              <a:path w="4096384" h="836930">
                <a:moveTo>
                  <a:pt x="723352" y="344170"/>
                </a:moveTo>
                <a:lnTo>
                  <a:pt x="711455" y="344170"/>
                </a:lnTo>
                <a:lnTo>
                  <a:pt x="717826" y="339090"/>
                </a:lnTo>
                <a:lnTo>
                  <a:pt x="723523" y="339090"/>
                </a:lnTo>
                <a:lnTo>
                  <a:pt x="719508" y="342901"/>
                </a:lnTo>
                <a:lnTo>
                  <a:pt x="723352" y="344170"/>
                </a:lnTo>
                <a:close/>
              </a:path>
              <a:path w="4096384" h="836930">
                <a:moveTo>
                  <a:pt x="744541" y="341906"/>
                </a:moveTo>
                <a:lnTo>
                  <a:pt x="743638" y="339090"/>
                </a:lnTo>
                <a:lnTo>
                  <a:pt x="745671" y="341458"/>
                </a:lnTo>
                <a:lnTo>
                  <a:pt x="745736" y="341647"/>
                </a:lnTo>
                <a:lnTo>
                  <a:pt x="744541" y="341906"/>
                </a:lnTo>
                <a:close/>
              </a:path>
              <a:path w="4096384" h="836930">
                <a:moveTo>
                  <a:pt x="746207" y="351790"/>
                </a:moveTo>
                <a:lnTo>
                  <a:pt x="741464" y="351790"/>
                </a:lnTo>
                <a:lnTo>
                  <a:pt x="740532" y="351063"/>
                </a:lnTo>
                <a:lnTo>
                  <a:pt x="740472" y="350828"/>
                </a:lnTo>
                <a:lnTo>
                  <a:pt x="742318" y="349250"/>
                </a:lnTo>
                <a:lnTo>
                  <a:pt x="745611" y="345511"/>
                </a:lnTo>
                <a:lnTo>
                  <a:pt x="745616" y="345259"/>
                </a:lnTo>
                <a:lnTo>
                  <a:pt x="744541" y="341906"/>
                </a:lnTo>
                <a:lnTo>
                  <a:pt x="745818" y="341630"/>
                </a:lnTo>
                <a:lnTo>
                  <a:pt x="743638" y="339090"/>
                </a:lnTo>
                <a:lnTo>
                  <a:pt x="758727" y="339090"/>
                </a:lnTo>
                <a:lnTo>
                  <a:pt x="755208" y="342900"/>
                </a:lnTo>
                <a:lnTo>
                  <a:pt x="755712" y="342900"/>
                </a:lnTo>
                <a:lnTo>
                  <a:pt x="758237" y="344170"/>
                </a:lnTo>
                <a:lnTo>
                  <a:pt x="769118" y="344170"/>
                </a:lnTo>
                <a:lnTo>
                  <a:pt x="769620" y="345440"/>
                </a:lnTo>
                <a:lnTo>
                  <a:pt x="754533" y="345440"/>
                </a:lnTo>
                <a:lnTo>
                  <a:pt x="749823" y="347980"/>
                </a:lnTo>
                <a:lnTo>
                  <a:pt x="746207" y="351790"/>
                </a:lnTo>
                <a:close/>
              </a:path>
              <a:path w="4096384" h="836930">
                <a:moveTo>
                  <a:pt x="796270" y="345440"/>
                </a:moveTo>
                <a:lnTo>
                  <a:pt x="792917" y="345440"/>
                </a:lnTo>
                <a:lnTo>
                  <a:pt x="790573" y="344170"/>
                </a:lnTo>
                <a:lnTo>
                  <a:pt x="789532" y="341914"/>
                </a:lnTo>
                <a:lnTo>
                  <a:pt x="789469" y="341458"/>
                </a:lnTo>
                <a:lnTo>
                  <a:pt x="789905" y="340360"/>
                </a:lnTo>
                <a:lnTo>
                  <a:pt x="791247" y="339090"/>
                </a:lnTo>
                <a:lnTo>
                  <a:pt x="793592" y="339090"/>
                </a:lnTo>
                <a:lnTo>
                  <a:pt x="795744" y="340343"/>
                </a:lnTo>
                <a:lnTo>
                  <a:pt x="796780" y="341630"/>
                </a:lnTo>
                <a:lnTo>
                  <a:pt x="796270" y="345440"/>
                </a:lnTo>
                <a:close/>
              </a:path>
              <a:path w="4096384" h="836930">
                <a:moveTo>
                  <a:pt x="796610" y="345440"/>
                </a:moveTo>
                <a:lnTo>
                  <a:pt x="796270" y="345440"/>
                </a:lnTo>
                <a:lnTo>
                  <a:pt x="796780" y="341630"/>
                </a:lnTo>
                <a:lnTo>
                  <a:pt x="795744" y="340343"/>
                </a:lnTo>
                <a:lnTo>
                  <a:pt x="793592" y="339090"/>
                </a:lnTo>
                <a:lnTo>
                  <a:pt x="802225" y="339090"/>
                </a:lnTo>
                <a:lnTo>
                  <a:pt x="803145" y="344170"/>
                </a:lnTo>
                <a:lnTo>
                  <a:pt x="799288" y="344170"/>
                </a:lnTo>
                <a:lnTo>
                  <a:pt x="796610" y="345440"/>
                </a:lnTo>
                <a:close/>
              </a:path>
              <a:path w="4096384" h="836930">
                <a:moveTo>
                  <a:pt x="842537" y="345440"/>
                </a:moveTo>
                <a:lnTo>
                  <a:pt x="833651" y="345440"/>
                </a:lnTo>
                <a:lnTo>
                  <a:pt x="841031" y="344170"/>
                </a:lnTo>
                <a:lnTo>
                  <a:pt x="832424" y="339153"/>
                </a:lnTo>
                <a:lnTo>
                  <a:pt x="839856" y="339090"/>
                </a:lnTo>
                <a:lnTo>
                  <a:pt x="841365" y="340360"/>
                </a:lnTo>
                <a:lnTo>
                  <a:pt x="842426" y="340360"/>
                </a:lnTo>
                <a:lnTo>
                  <a:pt x="842537" y="345440"/>
                </a:lnTo>
                <a:close/>
              </a:path>
              <a:path w="4096384" h="836930">
                <a:moveTo>
                  <a:pt x="862148" y="342900"/>
                </a:moveTo>
                <a:lnTo>
                  <a:pt x="856451" y="342900"/>
                </a:lnTo>
                <a:lnTo>
                  <a:pt x="858127" y="339090"/>
                </a:lnTo>
                <a:lnTo>
                  <a:pt x="861310" y="339090"/>
                </a:lnTo>
                <a:lnTo>
                  <a:pt x="862148" y="342900"/>
                </a:lnTo>
                <a:close/>
              </a:path>
              <a:path w="4096384" h="836930">
                <a:moveTo>
                  <a:pt x="870742" y="342900"/>
                </a:moveTo>
                <a:lnTo>
                  <a:pt x="862148" y="342900"/>
                </a:lnTo>
                <a:lnTo>
                  <a:pt x="861310" y="339090"/>
                </a:lnTo>
                <a:lnTo>
                  <a:pt x="873548" y="339090"/>
                </a:lnTo>
                <a:lnTo>
                  <a:pt x="869527" y="341630"/>
                </a:lnTo>
                <a:lnTo>
                  <a:pt x="870742" y="342900"/>
                </a:lnTo>
                <a:close/>
              </a:path>
              <a:path w="4096384" h="836930">
                <a:moveTo>
                  <a:pt x="874386" y="346710"/>
                </a:moveTo>
                <a:lnTo>
                  <a:pt x="869527" y="341630"/>
                </a:lnTo>
                <a:lnTo>
                  <a:pt x="873548" y="339090"/>
                </a:lnTo>
                <a:lnTo>
                  <a:pt x="875700" y="340343"/>
                </a:lnTo>
                <a:lnTo>
                  <a:pt x="876311" y="341458"/>
                </a:lnTo>
                <a:lnTo>
                  <a:pt x="876192" y="342262"/>
                </a:lnTo>
                <a:lnTo>
                  <a:pt x="875521" y="344248"/>
                </a:lnTo>
                <a:lnTo>
                  <a:pt x="874386" y="346710"/>
                </a:lnTo>
                <a:close/>
              </a:path>
              <a:path w="4096384" h="836930">
                <a:moveTo>
                  <a:pt x="886371" y="346710"/>
                </a:moveTo>
                <a:lnTo>
                  <a:pt x="874386" y="346710"/>
                </a:lnTo>
                <a:lnTo>
                  <a:pt x="875521" y="344248"/>
                </a:lnTo>
                <a:lnTo>
                  <a:pt x="876192" y="342262"/>
                </a:lnTo>
                <a:lnTo>
                  <a:pt x="876311" y="341458"/>
                </a:lnTo>
                <a:lnTo>
                  <a:pt x="875800" y="340495"/>
                </a:lnTo>
                <a:lnTo>
                  <a:pt x="875700" y="340343"/>
                </a:lnTo>
                <a:lnTo>
                  <a:pt x="873548" y="339090"/>
                </a:lnTo>
                <a:lnTo>
                  <a:pt x="882433" y="339090"/>
                </a:lnTo>
                <a:lnTo>
                  <a:pt x="883342" y="340241"/>
                </a:lnTo>
                <a:lnTo>
                  <a:pt x="883466" y="340426"/>
                </a:lnTo>
                <a:lnTo>
                  <a:pt x="886371" y="346710"/>
                </a:lnTo>
                <a:close/>
              </a:path>
              <a:path w="4096384" h="836930">
                <a:moveTo>
                  <a:pt x="912272" y="342900"/>
                </a:moveTo>
                <a:lnTo>
                  <a:pt x="911754" y="341914"/>
                </a:lnTo>
                <a:lnTo>
                  <a:pt x="911636" y="340343"/>
                </a:lnTo>
                <a:lnTo>
                  <a:pt x="914112" y="339090"/>
                </a:lnTo>
                <a:lnTo>
                  <a:pt x="914786" y="341630"/>
                </a:lnTo>
                <a:lnTo>
                  <a:pt x="915290" y="341630"/>
                </a:lnTo>
                <a:lnTo>
                  <a:pt x="912272" y="342900"/>
                </a:lnTo>
                <a:close/>
              </a:path>
              <a:path w="4096384" h="836930">
                <a:moveTo>
                  <a:pt x="1009161" y="346710"/>
                </a:moveTo>
                <a:lnTo>
                  <a:pt x="1006143" y="342901"/>
                </a:lnTo>
                <a:lnTo>
                  <a:pt x="1003917" y="340495"/>
                </a:lnTo>
                <a:lnTo>
                  <a:pt x="1003841" y="340343"/>
                </a:lnTo>
                <a:lnTo>
                  <a:pt x="1007648" y="339090"/>
                </a:lnTo>
                <a:lnTo>
                  <a:pt x="1013017" y="339090"/>
                </a:lnTo>
                <a:lnTo>
                  <a:pt x="1009161" y="346710"/>
                </a:lnTo>
                <a:close/>
              </a:path>
              <a:path w="4096384" h="836930">
                <a:moveTo>
                  <a:pt x="1027265" y="351790"/>
                </a:moveTo>
                <a:lnTo>
                  <a:pt x="1014189" y="351790"/>
                </a:lnTo>
                <a:lnTo>
                  <a:pt x="1017128" y="349317"/>
                </a:lnTo>
                <a:lnTo>
                  <a:pt x="1017246" y="348653"/>
                </a:lnTo>
                <a:lnTo>
                  <a:pt x="1017372" y="346710"/>
                </a:lnTo>
                <a:lnTo>
                  <a:pt x="1009161" y="346710"/>
                </a:lnTo>
                <a:lnTo>
                  <a:pt x="1013017" y="339090"/>
                </a:lnTo>
                <a:lnTo>
                  <a:pt x="1044866" y="339090"/>
                </a:lnTo>
                <a:lnTo>
                  <a:pt x="1044993" y="341906"/>
                </a:lnTo>
                <a:lnTo>
                  <a:pt x="1046032" y="344170"/>
                </a:lnTo>
                <a:lnTo>
                  <a:pt x="1075202" y="344170"/>
                </a:lnTo>
                <a:lnTo>
                  <a:pt x="1075202" y="345440"/>
                </a:lnTo>
                <a:lnTo>
                  <a:pt x="1029105" y="345440"/>
                </a:lnTo>
                <a:lnTo>
                  <a:pt x="1028258" y="348013"/>
                </a:lnTo>
                <a:lnTo>
                  <a:pt x="1027265" y="35179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5011" y="344170"/>
                </a:lnTo>
                <a:lnTo>
                  <a:pt x="1270322" y="341630"/>
                </a:lnTo>
                <a:lnTo>
                  <a:pt x="1276857" y="339090"/>
                </a:lnTo>
                <a:lnTo>
                  <a:pt x="1277028" y="33909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70486" y="364490"/>
                </a:lnTo>
                <a:lnTo>
                  <a:pt x="1271821" y="360031"/>
                </a:lnTo>
                <a:lnTo>
                  <a:pt x="1271899" y="359358"/>
                </a:lnTo>
                <a:lnTo>
                  <a:pt x="1266675" y="356870"/>
                </a:lnTo>
                <a:lnTo>
                  <a:pt x="1279201" y="356870"/>
                </a:lnTo>
                <a:lnTo>
                  <a:pt x="1279587" y="355898"/>
                </a:lnTo>
                <a:lnTo>
                  <a:pt x="1279670" y="355422"/>
                </a:lnTo>
                <a:lnTo>
                  <a:pt x="1279189" y="353028"/>
                </a:lnTo>
                <a:lnTo>
                  <a:pt x="1278200" y="350520"/>
                </a:lnTo>
                <a:lnTo>
                  <a:pt x="1269484" y="350520"/>
                </a:lnTo>
                <a:lnTo>
                  <a:pt x="1271658" y="349250"/>
                </a:lnTo>
                <a:lnTo>
                  <a:pt x="1272667" y="347980"/>
                </a:lnTo>
                <a:lnTo>
                  <a:pt x="1280210" y="347980"/>
                </a:lnTo>
                <a:lnTo>
                  <a:pt x="1277028" y="339090"/>
                </a:lnTo>
                <a:lnTo>
                  <a:pt x="1280815" y="339090"/>
                </a:lnTo>
                <a:lnTo>
                  <a:pt x="1281218" y="342900"/>
                </a:lnTo>
                <a:lnTo>
                  <a:pt x="1298864" y="342900"/>
                </a:lnTo>
                <a:lnTo>
                  <a:pt x="1297810" y="344170"/>
                </a:lnTo>
                <a:lnTo>
                  <a:pt x="1314136" y="344170"/>
                </a:lnTo>
                <a:lnTo>
                  <a:pt x="1313565" y="345440"/>
                </a:lnTo>
                <a:lnTo>
                  <a:pt x="1281218" y="345440"/>
                </a:lnTo>
                <a:lnTo>
                  <a:pt x="1280475" y="348818"/>
                </a:lnTo>
                <a:lnTo>
                  <a:pt x="1280380" y="351790"/>
                </a:lnTo>
                <a:lnTo>
                  <a:pt x="1314964" y="351790"/>
                </a:lnTo>
                <a:lnTo>
                  <a:pt x="1314069" y="354330"/>
                </a:lnTo>
                <a:lnTo>
                  <a:pt x="1313705" y="355600"/>
                </a:lnTo>
                <a:lnTo>
                  <a:pt x="1284734" y="355600"/>
                </a:lnTo>
                <a:lnTo>
                  <a:pt x="1287249" y="359410"/>
                </a:lnTo>
                <a:lnTo>
                  <a:pt x="1281886" y="359410"/>
                </a:lnTo>
                <a:lnTo>
                  <a:pt x="1280565" y="360659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290935" y="342900"/>
                </a:moveTo>
                <a:lnTo>
                  <a:pt x="1287583" y="342900"/>
                </a:lnTo>
                <a:lnTo>
                  <a:pt x="1284571" y="340360"/>
                </a:lnTo>
                <a:lnTo>
                  <a:pt x="1294962" y="339090"/>
                </a:lnTo>
                <a:lnTo>
                  <a:pt x="1290935" y="342900"/>
                </a:lnTo>
                <a:close/>
              </a:path>
              <a:path w="4096384" h="836930">
                <a:moveTo>
                  <a:pt x="1298864" y="342900"/>
                </a:moveTo>
                <a:lnTo>
                  <a:pt x="1290935" y="342900"/>
                </a:lnTo>
                <a:lnTo>
                  <a:pt x="1294962" y="339090"/>
                </a:lnTo>
                <a:lnTo>
                  <a:pt x="1302024" y="339090"/>
                </a:lnTo>
                <a:lnTo>
                  <a:pt x="1298864" y="342900"/>
                </a:lnTo>
                <a:close/>
              </a:path>
              <a:path w="4096384" h="836930">
                <a:moveTo>
                  <a:pt x="1594270" y="345799"/>
                </a:moveTo>
                <a:lnTo>
                  <a:pt x="1594382" y="344801"/>
                </a:lnTo>
                <a:lnTo>
                  <a:pt x="1597520" y="341630"/>
                </a:lnTo>
                <a:lnTo>
                  <a:pt x="1599530" y="339090"/>
                </a:lnTo>
                <a:lnTo>
                  <a:pt x="1601540" y="339090"/>
                </a:lnTo>
                <a:lnTo>
                  <a:pt x="1603721" y="340360"/>
                </a:lnTo>
                <a:lnTo>
                  <a:pt x="1604893" y="340360"/>
                </a:lnTo>
                <a:lnTo>
                  <a:pt x="1594270" y="345799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1540" y="339090"/>
                </a:lnTo>
                <a:lnTo>
                  <a:pt x="1603133" y="33909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703936" y="341141"/>
                </a:moveTo>
                <a:lnTo>
                  <a:pt x="1703124" y="339090"/>
                </a:lnTo>
                <a:lnTo>
                  <a:pt x="1707982" y="339090"/>
                </a:lnTo>
                <a:lnTo>
                  <a:pt x="1708293" y="339372"/>
                </a:lnTo>
                <a:lnTo>
                  <a:pt x="1703936" y="341141"/>
                </a:lnTo>
                <a:close/>
              </a:path>
              <a:path w="4096384" h="836930">
                <a:moveTo>
                  <a:pt x="1708293" y="339372"/>
                </a:moveTo>
                <a:lnTo>
                  <a:pt x="1707982" y="339090"/>
                </a:lnTo>
                <a:lnTo>
                  <a:pt x="1708991" y="339090"/>
                </a:lnTo>
                <a:lnTo>
                  <a:pt x="1708293" y="339372"/>
                </a:lnTo>
                <a:close/>
              </a:path>
              <a:path w="4096384" h="836930">
                <a:moveTo>
                  <a:pt x="1708490" y="339552"/>
                </a:moveTo>
                <a:lnTo>
                  <a:pt x="1708293" y="339372"/>
                </a:lnTo>
                <a:lnTo>
                  <a:pt x="1708991" y="339090"/>
                </a:lnTo>
                <a:lnTo>
                  <a:pt x="1708490" y="339552"/>
                </a:lnTo>
                <a:close/>
              </a:path>
              <a:path w="4096384" h="836930">
                <a:moveTo>
                  <a:pt x="1712006" y="346075"/>
                </a:moveTo>
                <a:lnTo>
                  <a:pt x="1710667" y="345440"/>
                </a:lnTo>
                <a:lnTo>
                  <a:pt x="1705638" y="345440"/>
                </a:lnTo>
                <a:lnTo>
                  <a:pt x="1709304" y="344044"/>
                </a:lnTo>
                <a:lnTo>
                  <a:pt x="1712039" y="342953"/>
                </a:lnTo>
                <a:lnTo>
                  <a:pt x="1712075" y="342810"/>
                </a:lnTo>
                <a:lnTo>
                  <a:pt x="1708605" y="339656"/>
                </a:lnTo>
                <a:lnTo>
                  <a:pt x="1708608" y="339443"/>
                </a:lnTo>
                <a:lnTo>
                  <a:pt x="1708991" y="339090"/>
                </a:lnTo>
                <a:lnTo>
                  <a:pt x="1713659" y="339090"/>
                </a:lnTo>
                <a:lnTo>
                  <a:pt x="1712006" y="346075"/>
                </a:lnTo>
                <a:close/>
              </a:path>
              <a:path w="4096384" h="836930">
                <a:moveTo>
                  <a:pt x="1752406" y="339851"/>
                </a:moveTo>
                <a:lnTo>
                  <a:pt x="1751401" y="339090"/>
                </a:lnTo>
                <a:lnTo>
                  <a:pt x="1752479" y="339520"/>
                </a:lnTo>
                <a:lnTo>
                  <a:pt x="1752406" y="339851"/>
                </a:lnTo>
                <a:close/>
              </a:path>
              <a:path w="4096384" h="836930">
                <a:moveTo>
                  <a:pt x="1752479" y="339520"/>
                </a:moveTo>
                <a:lnTo>
                  <a:pt x="1751401" y="339090"/>
                </a:lnTo>
                <a:lnTo>
                  <a:pt x="1752573" y="339090"/>
                </a:lnTo>
                <a:lnTo>
                  <a:pt x="1752479" y="339520"/>
                </a:lnTo>
                <a:close/>
              </a:path>
              <a:path w="4096384" h="836930">
                <a:moveTo>
                  <a:pt x="2190971" y="349250"/>
                </a:moveTo>
                <a:lnTo>
                  <a:pt x="2189402" y="349250"/>
                </a:lnTo>
                <a:lnTo>
                  <a:pt x="2189854" y="341268"/>
                </a:lnTo>
                <a:lnTo>
                  <a:pt x="2194601" y="339090"/>
                </a:lnTo>
                <a:lnTo>
                  <a:pt x="2195901" y="342781"/>
                </a:lnTo>
                <a:lnTo>
                  <a:pt x="2195999" y="343320"/>
                </a:lnTo>
                <a:lnTo>
                  <a:pt x="2195940" y="344340"/>
                </a:lnTo>
                <a:lnTo>
                  <a:pt x="2190971" y="349250"/>
                </a:lnTo>
                <a:close/>
              </a:path>
              <a:path w="4096384" h="836930">
                <a:moveTo>
                  <a:pt x="2197953" y="354330"/>
                </a:moveTo>
                <a:lnTo>
                  <a:pt x="2191589" y="351790"/>
                </a:lnTo>
                <a:lnTo>
                  <a:pt x="2188400" y="351790"/>
                </a:lnTo>
                <a:lnTo>
                  <a:pt x="2195940" y="344340"/>
                </a:lnTo>
                <a:lnTo>
                  <a:pt x="2195999" y="343320"/>
                </a:lnTo>
                <a:lnTo>
                  <a:pt x="2195901" y="342781"/>
                </a:lnTo>
                <a:lnTo>
                  <a:pt x="2194601" y="339090"/>
                </a:lnTo>
                <a:lnTo>
                  <a:pt x="2196372" y="339090"/>
                </a:lnTo>
                <a:lnTo>
                  <a:pt x="2197285" y="340360"/>
                </a:lnTo>
                <a:lnTo>
                  <a:pt x="2197619" y="340360"/>
                </a:lnTo>
                <a:lnTo>
                  <a:pt x="2198262" y="342781"/>
                </a:lnTo>
                <a:lnTo>
                  <a:pt x="2198141" y="348013"/>
                </a:lnTo>
                <a:lnTo>
                  <a:pt x="2197953" y="354330"/>
                </a:lnTo>
                <a:close/>
              </a:path>
              <a:path w="4096384" h="836930">
                <a:moveTo>
                  <a:pt x="2362560" y="350520"/>
                </a:moveTo>
                <a:lnTo>
                  <a:pt x="2357702" y="341630"/>
                </a:lnTo>
                <a:lnTo>
                  <a:pt x="2362062" y="341630"/>
                </a:lnTo>
                <a:lnTo>
                  <a:pt x="2364577" y="339090"/>
                </a:lnTo>
                <a:lnTo>
                  <a:pt x="2362560" y="350520"/>
                </a:lnTo>
                <a:close/>
              </a:path>
              <a:path w="4096384" h="836930">
                <a:moveTo>
                  <a:pt x="2405639" y="351790"/>
                </a:moveTo>
                <a:lnTo>
                  <a:pt x="2400616" y="346710"/>
                </a:lnTo>
                <a:lnTo>
                  <a:pt x="2393577" y="342900"/>
                </a:lnTo>
                <a:lnTo>
                  <a:pt x="2403799" y="340360"/>
                </a:lnTo>
                <a:lnTo>
                  <a:pt x="2404466" y="339090"/>
                </a:lnTo>
                <a:lnTo>
                  <a:pt x="2405341" y="348570"/>
                </a:lnTo>
                <a:lnTo>
                  <a:pt x="2405341" y="350565"/>
                </a:lnTo>
                <a:lnTo>
                  <a:pt x="2405479" y="350739"/>
                </a:lnTo>
                <a:lnTo>
                  <a:pt x="2405600" y="351375"/>
                </a:lnTo>
                <a:lnTo>
                  <a:pt x="2405639" y="351790"/>
                </a:lnTo>
                <a:close/>
              </a:path>
              <a:path w="4096384" h="836930">
                <a:moveTo>
                  <a:pt x="2421169" y="340280"/>
                </a:moveTo>
                <a:lnTo>
                  <a:pt x="2420309" y="339611"/>
                </a:lnTo>
                <a:lnTo>
                  <a:pt x="2422237" y="339090"/>
                </a:lnTo>
                <a:lnTo>
                  <a:pt x="2421169" y="340280"/>
                </a:lnTo>
                <a:close/>
              </a:path>
              <a:path w="4096384" h="836930">
                <a:moveTo>
                  <a:pt x="2422905" y="341630"/>
                </a:moveTo>
                <a:lnTo>
                  <a:pt x="2421272" y="340360"/>
                </a:lnTo>
                <a:lnTo>
                  <a:pt x="2422237" y="339090"/>
                </a:lnTo>
                <a:lnTo>
                  <a:pt x="2422905" y="339090"/>
                </a:lnTo>
                <a:lnTo>
                  <a:pt x="2422905" y="34163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501355" y="353060"/>
                </a:lnTo>
                <a:lnTo>
                  <a:pt x="2498507" y="353060"/>
                </a:lnTo>
                <a:lnTo>
                  <a:pt x="2493140" y="346907"/>
                </a:lnTo>
                <a:lnTo>
                  <a:pt x="2493033" y="346213"/>
                </a:lnTo>
                <a:lnTo>
                  <a:pt x="2493282" y="344314"/>
                </a:lnTo>
                <a:lnTo>
                  <a:pt x="2494159" y="339090"/>
                </a:lnTo>
                <a:lnTo>
                  <a:pt x="2500572" y="344085"/>
                </a:lnTo>
                <a:lnTo>
                  <a:pt x="2500461" y="344409"/>
                </a:lnTo>
                <a:lnTo>
                  <a:pt x="2499515" y="345440"/>
                </a:lnTo>
                <a:lnTo>
                  <a:pt x="2500347" y="345440"/>
                </a:lnTo>
                <a:lnTo>
                  <a:pt x="2502180" y="346710"/>
                </a:lnTo>
                <a:lnTo>
                  <a:pt x="2510837" y="34671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919077" y="346710"/>
                </a:lnTo>
                <a:lnTo>
                  <a:pt x="2926633" y="339090"/>
                </a:lnTo>
                <a:lnTo>
                  <a:pt x="2927779" y="344085"/>
                </a:lnTo>
                <a:lnTo>
                  <a:pt x="2927889" y="344901"/>
                </a:lnTo>
                <a:lnTo>
                  <a:pt x="2927890" y="345511"/>
                </a:lnTo>
                <a:lnTo>
                  <a:pt x="2926790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24433" y="347980"/>
                </a:lnTo>
                <a:lnTo>
                  <a:pt x="2926790" y="346710"/>
                </a:lnTo>
                <a:lnTo>
                  <a:pt x="2927890" y="345511"/>
                </a:lnTo>
                <a:lnTo>
                  <a:pt x="2927889" y="344901"/>
                </a:lnTo>
                <a:lnTo>
                  <a:pt x="2927779" y="344085"/>
                </a:lnTo>
                <a:lnTo>
                  <a:pt x="2926633" y="339090"/>
                </a:lnTo>
                <a:lnTo>
                  <a:pt x="2944291" y="339090"/>
                </a:lnTo>
                <a:lnTo>
                  <a:pt x="2947131" y="340241"/>
                </a:lnTo>
                <a:lnTo>
                  <a:pt x="2976403" y="340360"/>
                </a:lnTo>
                <a:lnTo>
                  <a:pt x="2976656" y="341630"/>
                </a:lnTo>
                <a:lnTo>
                  <a:pt x="2945740" y="34163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3388986" y="351735"/>
                </a:moveTo>
                <a:lnTo>
                  <a:pt x="3381134" y="348013"/>
                </a:lnTo>
                <a:lnTo>
                  <a:pt x="3381062" y="339090"/>
                </a:lnTo>
                <a:lnTo>
                  <a:pt x="3391781" y="347980"/>
                </a:lnTo>
                <a:lnTo>
                  <a:pt x="3391781" y="351005"/>
                </a:lnTo>
                <a:lnTo>
                  <a:pt x="3388986" y="351735"/>
                </a:lnTo>
                <a:close/>
              </a:path>
              <a:path w="4096384" h="836930">
                <a:moveTo>
                  <a:pt x="3666523" y="349250"/>
                </a:moveTo>
                <a:lnTo>
                  <a:pt x="3666700" y="342900"/>
                </a:lnTo>
                <a:lnTo>
                  <a:pt x="3666183" y="342900"/>
                </a:lnTo>
                <a:lnTo>
                  <a:pt x="3664500" y="341630"/>
                </a:lnTo>
                <a:lnTo>
                  <a:pt x="3674911" y="339090"/>
                </a:lnTo>
                <a:lnTo>
                  <a:pt x="3669973" y="345511"/>
                </a:lnTo>
                <a:lnTo>
                  <a:pt x="3666523" y="349250"/>
                </a:lnTo>
                <a:close/>
              </a:path>
              <a:path w="4096384" h="836930">
                <a:moveTo>
                  <a:pt x="4063789" y="347980"/>
                </a:moveTo>
                <a:lnTo>
                  <a:pt x="4058433" y="346710"/>
                </a:lnTo>
                <a:lnTo>
                  <a:pt x="4051054" y="345440"/>
                </a:lnTo>
                <a:lnTo>
                  <a:pt x="4059775" y="339090"/>
                </a:lnTo>
                <a:lnTo>
                  <a:pt x="4059441" y="342900"/>
                </a:lnTo>
                <a:lnTo>
                  <a:pt x="4060437" y="342900"/>
                </a:lnTo>
                <a:lnTo>
                  <a:pt x="4063789" y="347980"/>
                </a:lnTo>
                <a:close/>
              </a:path>
              <a:path w="4096384" h="836930">
                <a:moveTo>
                  <a:pt x="833886" y="350520"/>
                </a:moveTo>
                <a:lnTo>
                  <a:pt x="828289" y="350520"/>
                </a:lnTo>
                <a:lnTo>
                  <a:pt x="828793" y="349250"/>
                </a:lnTo>
                <a:lnTo>
                  <a:pt x="828916" y="343179"/>
                </a:lnTo>
                <a:lnTo>
                  <a:pt x="832424" y="339153"/>
                </a:lnTo>
                <a:lnTo>
                  <a:pt x="841031" y="344170"/>
                </a:lnTo>
                <a:lnTo>
                  <a:pt x="833651" y="345440"/>
                </a:lnTo>
                <a:lnTo>
                  <a:pt x="842537" y="345440"/>
                </a:lnTo>
                <a:lnTo>
                  <a:pt x="842475" y="346055"/>
                </a:lnTo>
                <a:lnTo>
                  <a:pt x="839021" y="346710"/>
                </a:lnTo>
                <a:lnTo>
                  <a:pt x="837508" y="346710"/>
                </a:lnTo>
                <a:lnTo>
                  <a:pt x="833886" y="350520"/>
                </a:lnTo>
                <a:close/>
              </a:path>
              <a:path w="4096384" h="836930">
                <a:moveTo>
                  <a:pt x="1704695" y="343057"/>
                </a:moveTo>
                <a:lnTo>
                  <a:pt x="1703936" y="341141"/>
                </a:lnTo>
                <a:lnTo>
                  <a:pt x="1708293" y="339372"/>
                </a:lnTo>
                <a:lnTo>
                  <a:pt x="1708378" y="339656"/>
                </a:lnTo>
                <a:lnTo>
                  <a:pt x="1704695" y="343057"/>
                </a:lnTo>
                <a:close/>
              </a:path>
              <a:path w="4096384" h="836930">
                <a:moveTo>
                  <a:pt x="599814" y="356870"/>
                </a:moveTo>
                <a:lnTo>
                  <a:pt x="579699" y="356870"/>
                </a:lnTo>
                <a:lnTo>
                  <a:pt x="579638" y="354097"/>
                </a:lnTo>
                <a:lnTo>
                  <a:pt x="579365" y="353060"/>
                </a:lnTo>
                <a:lnTo>
                  <a:pt x="599316" y="353060"/>
                </a:lnTo>
                <a:lnTo>
                  <a:pt x="598712" y="350783"/>
                </a:lnTo>
                <a:lnTo>
                  <a:pt x="598595" y="350174"/>
                </a:lnTo>
                <a:lnTo>
                  <a:pt x="598471" y="349250"/>
                </a:lnTo>
                <a:lnTo>
                  <a:pt x="601326" y="345440"/>
                </a:lnTo>
                <a:lnTo>
                  <a:pt x="656806" y="345440"/>
                </a:lnTo>
                <a:lnTo>
                  <a:pt x="664728" y="339443"/>
                </a:lnTo>
                <a:lnTo>
                  <a:pt x="669134" y="341630"/>
                </a:lnTo>
                <a:lnTo>
                  <a:pt x="672283" y="344170"/>
                </a:lnTo>
                <a:lnTo>
                  <a:pt x="660159" y="344170"/>
                </a:lnTo>
                <a:lnTo>
                  <a:pt x="661261" y="346710"/>
                </a:lnTo>
                <a:lnTo>
                  <a:pt x="652616" y="346710"/>
                </a:lnTo>
                <a:lnTo>
                  <a:pt x="650946" y="347980"/>
                </a:lnTo>
                <a:lnTo>
                  <a:pt x="622777" y="347980"/>
                </a:lnTo>
                <a:lnTo>
                  <a:pt x="621101" y="350520"/>
                </a:lnTo>
                <a:lnTo>
                  <a:pt x="603166" y="350520"/>
                </a:lnTo>
                <a:lnTo>
                  <a:pt x="603048" y="352352"/>
                </a:lnTo>
                <a:lnTo>
                  <a:pt x="602922" y="353660"/>
                </a:lnTo>
                <a:lnTo>
                  <a:pt x="602832" y="354330"/>
                </a:lnTo>
                <a:lnTo>
                  <a:pt x="599814" y="356870"/>
                </a:lnTo>
                <a:close/>
              </a:path>
              <a:path w="4096384" h="836930">
                <a:moveTo>
                  <a:pt x="1753712" y="347980"/>
                </a:moveTo>
                <a:lnTo>
                  <a:pt x="1753407" y="345511"/>
                </a:lnTo>
                <a:lnTo>
                  <a:pt x="1753292" y="344085"/>
                </a:lnTo>
                <a:lnTo>
                  <a:pt x="1754754" y="341630"/>
                </a:lnTo>
                <a:lnTo>
                  <a:pt x="1752406" y="339851"/>
                </a:lnTo>
                <a:lnTo>
                  <a:pt x="1752479" y="339520"/>
                </a:lnTo>
                <a:lnTo>
                  <a:pt x="1757766" y="341630"/>
                </a:lnTo>
                <a:lnTo>
                  <a:pt x="1760007" y="344044"/>
                </a:lnTo>
                <a:lnTo>
                  <a:pt x="1759940" y="344340"/>
                </a:lnTo>
                <a:lnTo>
                  <a:pt x="1757389" y="346710"/>
                </a:lnTo>
                <a:lnTo>
                  <a:pt x="1753712" y="347980"/>
                </a:lnTo>
                <a:close/>
              </a:path>
              <a:path w="4096384" h="836930">
                <a:moveTo>
                  <a:pt x="3328587" y="341630"/>
                </a:moveTo>
                <a:lnTo>
                  <a:pt x="3326517" y="340445"/>
                </a:lnTo>
                <a:lnTo>
                  <a:pt x="3326433" y="340280"/>
                </a:lnTo>
                <a:lnTo>
                  <a:pt x="3327537" y="339534"/>
                </a:lnTo>
                <a:lnTo>
                  <a:pt x="3328587" y="34163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4886" y="343539"/>
                </a:lnTo>
                <a:lnTo>
                  <a:pt x="1704808" y="342953"/>
                </a:lnTo>
                <a:lnTo>
                  <a:pt x="1708490" y="339552"/>
                </a:lnTo>
                <a:lnTo>
                  <a:pt x="1712075" y="342810"/>
                </a:lnTo>
                <a:lnTo>
                  <a:pt x="1712039" y="342953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2413063" y="342423"/>
                </a:moveTo>
                <a:lnTo>
                  <a:pt x="2412854" y="341630"/>
                </a:lnTo>
                <a:lnTo>
                  <a:pt x="2420309" y="339611"/>
                </a:lnTo>
                <a:lnTo>
                  <a:pt x="2421120" y="340241"/>
                </a:lnTo>
                <a:lnTo>
                  <a:pt x="2421021" y="340445"/>
                </a:lnTo>
                <a:lnTo>
                  <a:pt x="2419959" y="341630"/>
                </a:lnTo>
                <a:lnTo>
                  <a:pt x="2413018" y="341630"/>
                </a:lnTo>
                <a:lnTo>
                  <a:pt x="2413063" y="342423"/>
                </a:lnTo>
                <a:close/>
              </a:path>
              <a:path w="4096384" h="836930">
                <a:moveTo>
                  <a:pt x="1872162" y="345440"/>
                </a:moveTo>
                <a:lnTo>
                  <a:pt x="1866225" y="345440"/>
                </a:lnTo>
                <a:lnTo>
                  <a:pt x="1867921" y="339656"/>
                </a:lnTo>
                <a:lnTo>
                  <a:pt x="1872162" y="345440"/>
                </a:lnTo>
                <a:close/>
              </a:path>
              <a:path w="4096384" h="836930">
                <a:moveTo>
                  <a:pt x="1753997" y="342900"/>
                </a:moveTo>
                <a:lnTo>
                  <a:pt x="1751735" y="342900"/>
                </a:lnTo>
                <a:lnTo>
                  <a:pt x="1752406" y="339851"/>
                </a:lnTo>
                <a:lnTo>
                  <a:pt x="1754754" y="341630"/>
                </a:lnTo>
                <a:lnTo>
                  <a:pt x="1753997" y="342900"/>
                </a:lnTo>
                <a:close/>
              </a:path>
              <a:path w="4096384" h="836930">
                <a:moveTo>
                  <a:pt x="2421395" y="350520"/>
                </a:moveTo>
                <a:lnTo>
                  <a:pt x="2413522" y="350520"/>
                </a:lnTo>
                <a:lnTo>
                  <a:pt x="2416541" y="345440"/>
                </a:lnTo>
                <a:lnTo>
                  <a:pt x="2421169" y="340280"/>
                </a:lnTo>
                <a:lnTo>
                  <a:pt x="2422905" y="341630"/>
                </a:lnTo>
                <a:lnTo>
                  <a:pt x="2424418" y="341630"/>
                </a:lnTo>
                <a:lnTo>
                  <a:pt x="2424922" y="344170"/>
                </a:lnTo>
                <a:lnTo>
                  <a:pt x="2426762" y="345440"/>
                </a:lnTo>
                <a:lnTo>
                  <a:pt x="2437828" y="345440"/>
                </a:lnTo>
                <a:lnTo>
                  <a:pt x="2436152" y="346710"/>
                </a:lnTo>
                <a:lnTo>
                  <a:pt x="2436315" y="346710"/>
                </a:lnTo>
                <a:lnTo>
                  <a:pt x="2428942" y="349250"/>
                </a:lnTo>
                <a:lnTo>
                  <a:pt x="2423881" y="349250"/>
                </a:lnTo>
                <a:lnTo>
                  <a:pt x="2421395" y="350520"/>
                </a:lnTo>
                <a:close/>
              </a:path>
              <a:path w="4096384" h="836930">
                <a:moveTo>
                  <a:pt x="3332444" y="346710"/>
                </a:moveTo>
                <a:lnTo>
                  <a:pt x="3329439" y="345440"/>
                </a:lnTo>
                <a:lnTo>
                  <a:pt x="3322557" y="342900"/>
                </a:lnTo>
                <a:lnTo>
                  <a:pt x="3326339" y="340343"/>
                </a:lnTo>
                <a:lnTo>
                  <a:pt x="3328587" y="341630"/>
                </a:lnTo>
                <a:lnTo>
                  <a:pt x="3335137" y="341630"/>
                </a:lnTo>
                <a:lnTo>
                  <a:pt x="3332444" y="346710"/>
                </a:lnTo>
                <a:close/>
              </a:path>
              <a:path w="4096384" h="836930">
                <a:moveTo>
                  <a:pt x="25526" y="342900"/>
                </a:moveTo>
                <a:lnTo>
                  <a:pt x="23686" y="341630"/>
                </a:lnTo>
                <a:lnTo>
                  <a:pt x="23516" y="341630"/>
                </a:lnTo>
                <a:lnTo>
                  <a:pt x="25192" y="340360"/>
                </a:lnTo>
                <a:lnTo>
                  <a:pt x="27202" y="341630"/>
                </a:lnTo>
                <a:lnTo>
                  <a:pt x="25526" y="342900"/>
                </a:lnTo>
                <a:close/>
              </a:path>
              <a:path w="4096384" h="836930">
                <a:moveTo>
                  <a:pt x="36091" y="342900"/>
                </a:moveTo>
                <a:lnTo>
                  <a:pt x="25526" y="342900"/>
                </a:lnTo>
                <a:lnTo>
                  <a:pt x="27202" y="341630"/>
                </a:lnTo>
                <a:lnTo>
                  <a:pt x="25192" y="340360"/>
                </a:lnTo>
                <a:lnTo>
                  <a:pt x="37934" y="340360"/>
                </a:lnTo>
                <a:lnTo>
                  <a:pt x="36091" y="342900"/>
                </a:lnTo>
                <a:close/>
              </a:path>
              <a:path w="4096384" h="836930">
                <a:moveTo>
                  <a:pt x="54697" y="344170"/>
                </a:moveTo>
                <a:lnTo>
                  <a:pt x="53023" y="342901"/>
                </a:lnTo>
                <a:lnTo>
                  <a:pt x="52516" y="340360"/>
                </a:lnTo>
                <a:lnTo>
                  <a:pt x="57715" y="340360"/>
                </a:lnTo>
                <a:lnTo>
                  <a:pt x="54697" y="344170"/>
                </a:lnTo>
                <a:close/>
              </a:path>
              <a:path w="4096384" h="836930">
                <a:moveTo>
                  <a:pt x="150243" y="344170"/>
                </a:moveTo>
                <a:lnTo>
                  <a:pt x="143702" y="340360"/>
                </a:lnTo>
                <a:lnTo>
                  <a:pt x="147055" y="341630"/>
                </a:lnTo>
                <a:lnTo>
                  <a:pt x="150243" y="344170"/>
                </a:lnTo>
                <a:close/>
              </a:path>
              <a:path w="4096384" h="836930">
                <a:moveTo>
                  <a:pt x="157030" y="350520"/>
                </a:moveTo>
                <a:lnTo>
                  <a:pt x="138176" y="350520"/>
                </a:lnTo>
                <a:lnTo>
                  <a:pt x="141194" y="349250"/>
                </a:lnTo>
                <a:lnTo>
                  <a:pt x="141669" y="348347"/>
                </a:lnTo>
                <a:lnTo>
                  <a:pt x="141763" y="347226"/>
                </a:lnTo>
                <a:lnTo>
                  <a:pt x="141528" y="345440"/>
                </a:lnTo>
                <a:lnTo>
                  <a:pt x="140186" y="344170"/>
                </a:lnTo>
                <a:lnTo>
                  <a:pt x="150243" y="344170"/>
                </a:lnTo>
                <a:lnTo>
                  <a:pt x="147055" y="341630"/>
                </a:lnTo>
                <a:lnTo>
                  <a:pt x="143702" y="340360"/>
                </a:lnTo>
                <a:lnTo>
                  <a:pt x="228359" y="340360"/>
                </a:lnTo>
                <a:lnTo>
                  <a:pt x="226847" y="341630"/>
                </a:lnTo>
                <a:lnTo>
                  <a:pt x="227609" y="343939"/>
                </a:lnTo>
                <a:lnTo>
                  <a:pt x="227733" y="344221"/>
                </a:lnTo>
                <a:lnTo>
                  <a:pt x="228857" y="345440"/>
                </a:lnTo>
                <a:lnTo>
                  <a:pt x="284010" y="345440"/>
                </a:lnTo>
                <a:lnTo>
                  <a:pt x="285058" y="346710"/>
                </a:lnTo>
                <a:lnTo>
                  <a:pt x="149739" y="346710"/>
                </a:lnTo>
                <a:lnTo>
                  <a:pt x="154410" y="349317"/>
                </a:lnTo>
                <a:lnTo>
                  <a:pt x="157030" y="350520"/>
                </a:lnTo>
                <a:close/>
              </a:path>
              <a:path w="4096384" h="836930">
                <a:moveTo>
                  <a:pt x="228857" y="345440"/>
                </a:moveTo>
                <a:lnTo>
                  <a:pt x="227733" y="344221"/>
                </a:lnTo>
                <a:lnTo>
                  <a:pt x="227609" y="343939"/>
                </a:lnTo>
                <a:lnTo>
                  <a:pt x="226847" y="341630"/>
                </a:lnTo>
                <a:lnTo>
                  <a:pt x="228359" y="340360"/>
                </a:lnTo>
                <a:lnTo>
                  <a:pt x="229361" y="340360"/>
                </a:lnTo>
                <a:lnTo>
                  <a:pt x="229998" y="342781"/>
                </a:lnTo>
                <a:lnTo>
                  <a:pt x="229900" y="343179"/>
                </a:lnTo>
                <a:lnTo>
                  <a:pt x="228857" y="345440"/>
                </a:lnTo>
                <a:close/>
              </a:path>
              <a:path w="4096384" h="836930">
                <a:moveTo>
                  <a:pt x="294401" y="345440"/>
                </a:moveTo>
                <a:lnTo>
                  <a:pt x="228857" y="345440"/>
                </a:lnTo>
                <a:lnTo>
                  <a:pt x="229900" y="343179"/>
                </a:lnTo>
                <a:lnTo>
                  <a:pt x="229998" y="342781"/>
                </a:lnTo>
                <a:lnTo>
                  <a:pt x="229361" y="340360"/>
                </a:lnTo>
                <a:lnTo>
                  <a:pt x="279819" y="340360"/>
                </a:lnTo>
                <a:lnTo>
                  <a:pt x="279936" y="341268"/>
                </a:lnTo>
                <a:lnTo>
                  <a:pt x="280014" y="341647"/>
                </a:lnTo>
                <a:lnTo>
                  <a:pt x="282163" y="342900"/>
                </a:lnTo>
                <a:lnTo>
                  <a:pt x="288331" y="342900"/>
                </a:lnTo>
                <a:lnTo>
                  <a:pt x="286354" y="344170"/>
                </a:lnTo>
                <a:lnTo>
                  <a:pt x="294401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313344" y="347980"/>
                </a:lnTo>
                <a:lnTo>
                  <a:pt x="313425" y="347825"/>
                </a:lnTo>
                <a:lnTo>
                  <a:pt x="309316" y="340360"/>
                </a:lnTo>
                <a:lnTo>
                  <a:pt x="310830" y="34163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172369" y="356870"/>
                </a:moveTo>
                <a:lnTo>
                  <a:pt x="161473" y="356870"/>
                </a:lnTo>
                <a:lnTo>
                  <a:pt x="162815" y="351790"/>
                </a:lnTo>
                <a:lnTo>
                  <a:pt x="318537" y="351790"/>
                </a:lnTo>
                <a:lnTo>
                  <a:pt x="310830" y="341630"/>
                </a:lnTo>
                <a:lnTo>
                  <a:pt x="309316" y="340360"/>
                </a:lnTo>
                <a:lnTo>
                  <a:pt x="321889" y="340360"/>
                </a:lnTo>
                <a:lnTo>
                  <a:pt x="319375" y="341630"/>
                </a:lnTo>
                <a:lnTo>
                  <a:pt x="319265" y="342483"/>
                </a:lnTo>
                <a:lnTo>
                  <a:pt x="319303" y="342953"/>
                </a:lnTo>
                <a:lnTo>
                  <a:pt x="321392" y="344170"/>
                </a:lnTo>
                <a:lnTo>
                  <a:pt x="369379" y="344170"/>
                </a:lnTo>
                <a:lnTo>
                  <a:pt x="367823" y="345440"/>
                </a:lnTo>
                <a:lnTo>
                  <a:pt x="403122" y="345440"/>
                </a:lnTo>
                <a:lnTo>
                  <a:pt x="404262" y="346710"/>
                </a:lnTo>
                <a:lnTo>
                  <a:pt x="328431" y="346710"/>
                </a:lnTo>
                <a:lnTo>
                  <a:pt x="326918" y="347980"/>
                </a:lnTo>
                <a:lnTo>
                  <a:pt x="327088" y="349250"/>
                </a:lnTo>
                <a:lnTo>
                  <a:pt x="366742" y="349250"/>
                </a:lnTo>
                <a:lnTo>
                  <a:pt x="367712" y="351679"/>
                </a:lnTo>
                <a:lnTo>
                  <a:pt x="367820" y="351861"/>
                </a:lnTo>
                <a:lnTo>
                  <a:pt x="368907" y="353060"/>
                </a:lnTo>
                <a:lnTo>
                  <a:pt x="176396" y="353060"/>
                </a:lnTo>
                <a:lnTo>
                  <a:pt x="174045" y="354330"/>
                </a:lnTo>
                <a:lnTo>
                  <a:pt x="171864" y="354330"/>
                </a:lnTo>
                <a:lnTo>
                  <a:pt x="171465" y="355336"/>
                </a:lnTo>
                <a:lnTo>
                  <a:pt x="171431" y="355689"/>
                </a:lnTo>
                <a:lnTo>
                  <a:pt x="172369" y="356870"/>
                </a:lnTo>
                <a:close/>
              </a:path>
              <a:path w="4096384" h="836930">
                <a:moveTo>
                  <a:pt x="321392" y="344170"/>
                </a:moveTo>
                <a:lnTo>
                  <a:pt x="319303" y="342953"/>
                </a:lnTo>
                <a:lnTo>
                  <a:pt x="319265" y="342483"/>
                </a:lnTo>
                <a:lnTo>
                  <a:pt x="319375" y="341630"/>
                </a:lnTo>
                <a:lnTo>
                  <a:pt x="321889" y="340360"/>
                </a:lnTo>
                <a:lnTo>
                  <a:pt x="324574" y="341630"/>
                </a:lnTo>
                <a:lnTo>
                  <a:pt x="324400" y="342901"/>
                </a:lnTo>
                <a:lnTo>
                  <a:pt x="321392" y="344170"/>
                </a:lnTo>
                <a:close/>
              </a:path>
              <a:path w="4096384" h="836930">
                <a:moveTo>
                  <a:pt x="369379" y="344170"/>
                </a:moveTo>
                <a:lnTo>
                  <a:pt x="321392" y="344170"/>
                </a:lnTo>
                <a:lnTo>
                  <a:pt x="324400" y="342901"/>
                </a:lnTo>
                <a:lnTo>
                  <a:pt x="324574" y="341630"/>
                </a:lnTo>
                <a:lnTo>
                  <a:pt x="321889" y="340360"/>
                </a:lnTo>
                <a:lnTo>
                  <a:pt x="333957" y="340360"/>
                </a:lnTo>
                <a:lnTo>
                  <a:pt x="333668" y="341458"/>
                </a:lnTo>
                <a:lnTo>
                  <a:pt x="333745" y="341815"/>
                </a:lnTo>
                <a:lnTo>
                  <a:pt x="334461" y="342900"/>
                </a:lnTo>
                <a:lnTo>
                  <a:pt x="370936" y="342900"/>
                </a:lnTo>
                <a:lnTo>
                  <a:pt x="369379" y="344170"/>
                </a:lnTo>
                <a:close/>
              </a:path>
              <a:path w="4096384" h="836930">
                <a:moveTo>
                  <a:pt x="408891" y="349250"/>
                </a:moveTo>
                <a:lnTo>
                  <a:pt x="406540" y="349250"/>
                </a:lnTo>
                <a:lnTo>
                  <a:pt x="400892" y="342953"/>
                </a:lnTo>
                <a:lnTo>
                  <a:pt x="400844" y="341630"/>
                </a:lnTo>
                <a:lnTo>
                  <a:pt x="403044" y="340360"/>
                </a:lnTo>
                <a:lnTo>
                  <a:pt x="407409" y="344203"/>
                </a:lnTo>
                <a:lnTo>
                  <a:pt x="407973" y="344901"/>
                </a:lnTo>
                <a:lnTo>
                  <a:pt x="407215" y="345440"/>
                </a:lnTo>
                <a:lnTo>
                  <a:pt x="408408" y="345440"/>
                </a:lnTo>
                <a:lnTo>
                  <a:pt x="410337" y="347825"/>
                </a:lnTo>
                <a:lnTo>
                  <a:pt x="410420" y="348013"/>
                </a:lnTo>
                <a:lnTo>
                  <a:pt x="408891" y="349250"/>
                </a:lnTo>
                <a:close/>
              </a:path>
              <a:path w="4096384" h="836930">
                <a:moveTo>
                  <a:pt x="407973" y="344901"/>
                </a:moveTo>
                <a:lnTo>
                  <a:pt x="407409" y="344203"/>
                </a:lnTo>
                <a:lnTo>
                  <a:pt x="403044" y="340360"/>
                </a:lnTo>
                <a:lnTo>
                  <a:pt x="414369" y="340360"/>
                </a:lnTo>
                <a:lnTo>
                  <a:pt x="407973" y="344901"/>
                </a:lnTo>
                <a:close/>
              </a:path>
              <a:path w="4096384" h="836930">
                <a:moveTo>
                  <a:pt x="484322" y="345440"/>
                </a:moveTo>
                <a:lnTo>
                  <a:pt x="483150" y="345440"/>
                </a:lnTo>
                <a:lnTo>
                  <a:pt x="482167" y="343320"/>
                </a:lnTo>
                <a:lnTo>
                  <a:pt x="482066" y="342697"/>
                </a:lnTo>
                <a:lnTo>
                  <a:pt x="483150" y="340360"/>
                </a:lnTo>
                <a:lnTo>
                  <a:pt x="484159" y="340360"/>
                </a:lnTo>
                <a:lnTo>
                  <a:pt x="485081" y="342697"/>
                </a:lnTo>
                <a:lnTo>
                  <a:pt x="485022" y="343320"/>
                </a:lnTo>
                <a:lnTo>
                  <a:pt x="484322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484322" y="345440"/>
                </a:lnTo>
                <a:lnTo>
                  <a:pt x="485022" y="343320"/>
                </a:lnTo>
                <a:lnTo>
                  <a:pt x="485081" y="342697"/>
                </a:lnTo>
                <a:lnTo>
                  <a:pt x="484159" y="340360"/>
                </a:lnTo>
                <a:lnTo>
                  <a:pt x="508999" y="340360"/>
                </a:lnTo>
                <a:lnTo>
                  <a:pt x="504771" y="344170"/>
                </a:lnTo>
                <a:lnTo>
                  <a:pt x="537994" y="344170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48524" y="342900"/>
                </a:moveTo>
                <a:lnTo>
                  <a:pt x="549022" y="340360"/>
                </a:lnTo>
                <a:lnTo>
                  <a:pt x="550371" y="341630"/>
                </a:lnTo>
                <a:lnTo>
                  <a:pt x="548524" y="342900"/>
                </a:lnTo>
                <a:close/>
              </a:path>
              <a:path w="4096384" h="836930">
                <a:moveTo>
                  <a:pt x="574588" y="342900"/>
                </a:moveTo>
                <a:lnTo>
                  <a:pt x="548524" y="342900"/>
                </a:lnTo>
                <a:lnTo>
                  <a:pt x="550371" y="341630"/>
                </a:lnTo>
                <a:lnTo>
                  <a:pt x="549022" y="340360"/>
                </a:lnTo>
                <a:lnTo>
                  <a:pt x="573416" y="340360"/>
                </a:lnTo>
                <a:lnTo>
                  <a:pt x="574588" y="342900"/>
                </a:lnTo>
                <a:close/>
              </a:path>
              <a:path w="4096384" h="836930">
                <a:moveTo>
                  <a:pt x="769118" y="344170"/>
                </a:moveTo>
                <a:lnTo>
                  <a:pt x="758237" y="344170"/>
                </a:lnTo>
                <a:lnTo>
                  <a:pt x="761849" y="342900"/>
                </a:lnTo>
                <a:lnTo>
                  <a:pt x="765493" y="340360"/>
                </a:lnTo>
                <a:lnTo>
                  <a:pt x="768114" y="341630"/>
                </a:lnTo>
                <a:lnTo>
                  <a:pt x="769118" y="344170"/>
                </a:lnTo>
                <a:close/>
              </a:path>
              <a:path w="4096384" h="836930">
                <a:moveTo>
                  <a:pt x="769286" y="358140"/>
                </a:moveTo>
                <a:lnTo>
                  <a:pt x="763753" y="358140"/>
                </a:lnTo>
                <a:lnTo>
                  <a:pt x="766029" y="356699"/>
                </a:lnTo>
                <a:lnTo>
                  <a:pt x="769620" y="354330"/>
                </a:lnTo>
                <a:lnTo>
                  <a:pt x="761531" y="351827"/>
                </a:lnTo>
                <a:lnTo>
                  <a:pt x="761493" y="351260"/>
                </a:lnTo>
                <a:lnTo>
                  <a:pt x="762417" y="345440"/>
                </a:lnTo>
                <a:lnTo>
                  <a:pt x="769620" y="345440"/>
                </a:lnTo>
                <a:lnTo>
                  <a:pt x="768114" y="341630"/>
                </a:lnTo>
                <a:lnTo>
                  <a:pt x="765493" y="340360"/>
                </a:lnTo>
                <a:lnTo>
                  <a:pt x="771671" y="340360"/>
                </a:lnTo>
                <a:lnTo>
                  <a:pt x="776260" y="344170"/>
                </a:lnTo>
                <a:lnTo>
                  <a:pt x="773143" y="344170"/>
                </a:lnTo>
                <a:lnTo>
                  <a:pt x="769790" y="346710"/>
                </a:lnTo>
                <a:lnTo>
                  <a:pt x="766104" y="351790"/>
                </a:lnTo>
                <a:lnTo>
                  <a:pt x="790075" y="351790"/>
                </a:lnTo>
                <a:lnTo>
                  <a:pt x="789864" y="353060"/>
                </a:lnTo>
                <a:lnTo>
                  <a:pt x="773810" y="353060"/>
                </a:lnTo>
                <a:lnTo>
                  <a:pt x="778001" y="356870"/>
                </a:lnTo>
                <a:lnTo>
                  <a:pt x="769286" y="356870"/>
                </a:lnTo>
                <a:lnTo>
                  <a:pt x="769286" y="358140"/>
                </a:lnTo>
                <a:close/>
              </a:path>
              <a:path w="4096384" h="836930">
                <a:moveTo>
                  <a:pt x="896347" y="346710"/>
                </a:moveTo>
                <a:lnTo>
                  <a:pt x="896107" y="340360"/>
                </a:lnTo>
                <a:lnTo>
                  <a:pt x="898964" y="340360"/>
                </a:lnTo>
                <a:lnTo>
                  <a:pt x="901980" y="342901"/>
                </a:lnTo>
                <a:lnTo>
                  <a:pt x="902098" y="343539"/>
                </a:lnTo>
                <a:lnTo>
                  <a:pt x="901985" y="344314"/>
                </a:lnTo>
                <a:lnTo>
                  <a:pt x="900197" y="345440"/>
                </a:lnTo>
                <a:lnTo>
                  <a:pt x="898357" y="345440"/>
                </a:lnTo>
                <a:lnTo>
                  <a:pt x="896347" y="346710"/>
                </a:lnTo>
                <a:close/>
              </a:path>
              <a:path w="4096384" h="836930">
                <a:moveTo>
                  <a:pt x="903720" y="365760"/>
                </a:moveTo>
                <a:lnTo>
                  <a:pt x="894501" y="365760"/>
                </a:lnTo>
                <a:lnTo>
                  <a:pt x="893895" y="362305"/>
                </a:lnTo>
                <a:lnTo>
                  <a:pt x="893775" y="361909"/>
                </a:lnTo>
                <a:lnTo>
                  <a:pt x="890140" y="359410"/>
                </a:lnTo>
                <a:lnTo>
                  <a:pt x="889103" y="355422"/>
                </a:lnTo>
                <a:lnTo>
                  <a:pt x="888655" y="353165"/>
                </a:lnTo>
                <a:lnTo>
                  <a:pt x="888591" y="353028"/>
                </a:lnTo>
                <a:lnTo>
                  <a:pt x="885118" y="350520"/>
                </a:lnTo>
                <a:lnTo>
                  <a:pt x="897185" y="350520"/>
                </a:lnTo>
                <a:lnTo>
                  <a:pt x="896177" y="346710"/>
                </a:lnTo>
                <a:lnTo>
                  <a:pt x="896347" y="346710"/>
                </a:lnTo>
                <a:lnTo>
                  <a:pt x="898357" y="345440"/>
                </a:lnTo>
                <a:lnTo>
                  <a:pt x="900197" y="345440"/>
                </a:lnTo>
                <a:lnTo>
                  <a:pt x="901985" y="344314"/>
                </a:lnTo>
                <a:lnTo>
                  <a:pt x="902098" y="343539"/>
                </a:lnTo>
                <a:lnTo>
                  <a:pt x="901980" y="342901"/>
                </a:lnTo>
                <a:lnTo>
                  <a:pt x="898964" y="340360"/>
                </a:lnTo>
                <a:lnTo>
                  <a:pt x="910759" y="340360"/>
                </a:lnTo>
                <a:lnTo>
                  <a:pt x="902384" y="349250"/>
                </a:lnTo>
                <a:lnTo>
                  <a:pt x="904224" y="349250"/>
                </a:lnTo>
                <a:lnTo>
                  <a:pt x="907158" y="351790"/>
                </a:lnTo>
                <a:lnTo>
                  <a:pt x="906902" y="351790"/>
                </a:lnTo>
                <a:lnTo>
                  <a:pt x="899700" y="353060"/>
                </a:lnTo>
                <a:lnTo>
                  <a:pt x="898194" y="353060"/>
                </a:lnTo>
                <a:lnTo>
                  <a:pt x="897589" y="354198"/>
                </a:lnTo>
                <a:lnTo>
                  <a:pt x="897698" y="355689"/>
                </a:lnTo>
                <a:lnTo>
                  <a:pt x="897853" y="356870"/>
                </a:lnTo>
                <a:lnTo>
                  <a:pt x="899863" y="360680"/>
                </a:lnTo>
                <a:lnTo>
                  <a:pt x="906569" y="360680"/>
                </a:lnTo>
                <a:lnTo>
                  <a:pt x="905275" y="361909"/>
                </a:lnTo>
                <a:lnTo>
                  <a:pt x="905155" y="362145"/>
                </a:lnTo>
                <a:lnTo>
                  <a:pt x="903720" y="365760"/>
                </a:lnTo>
                <a:close/>
              </a:path>
              <a:path w="4096384" h="836930">
                <a:moveTo>
                  <a:pt x="910091" y="354330"/>
                </a:moveTo>
                <a:lnTo>
                  <a:pt x="904224" y="349250"/>
                </a:lnTo>
                <a:lnTo>
                  <a:pt x="902384" y="349250"/>
                </a:lnTo>
                <a:lnTo>
                  <a:pt x="910759" y="340360"/>
                </a:lnTo>
                <a:lnTo>
                  <a:pt x="910159" y="348347"/>
                </a:lnTo>
                <a:lnTo>
                  <a:pt x="910091" y="354330"/>
                </a:lnTo>
                <a:close/>
              </a:path>
              <a:path w="4096384" h="836930">
                <a:moveTo>
                  <a:pt x="910929" y="354330"/>
                </a:moveTo>
                <a:lnTo>
                  <a:pt x="910091" y="354330"/>
                </a:lnTo>
                <a:lnTo>
                  <a:pt x="910159" y="348347"/>
                </a:lnTo>
                <a:lnTo>
                  <a:pt x="910759" y="340360"/>
                </a:lnTo>
                <a:lnTo>
                  <a:pt x="911604" y="340360"/>
                </a:lnTo>
                <a:lnTo>
                  <a:pt x="911701" y="341815"/>
                </a:lnTo>
                <a:lnTo>
                  <a:pt x="912272" y="342900"/>
                </a:lnTo>
                <a:lnTo>
                  <a:pt x="951827" y="342900"/>
                </a:lnTo>
                <a:lnTo>
                  <a:pt x="953170" y="344170"/>
                </a:lnTo>
                <a:lnTo>
                  <a:pt x="917798" y="344170"/>
                </a:lnTo>
                <a:lnTo>
                  <a:pt x="916796" y="350520"/>
                </a:lnTo>
                <a:lnTo>
                  <a:pt x="913607" y="351790"/>
                </a:lnTo>
                <a:lnTo>
                  <a:pt x="910759" y="351790"/>
                </a:lnTo>
                <a:lnTo>
                  <a:pt x="910929" y="354330"/>
                </a:lnTo>
                <a:close/>
              </a:path>
              <a:path w="4096384" h="836930">
                <a:moveTo>
                  <a:pt x="1170415" y="344170"/>
                </a:moveTo>
                <a:lnTo>
                  <a:pt x="1167843" y="342953"/>
                </a:lnTo>
                <a:lnTo>
                  <a:pt x="1167730" y="341630"/>
                </a:lnTo>
                <a:lnTo>
                  <a:pt x="1170081" y="340360"/>
                </a:lnTo>
                <a:lnTo>
                  <a:pt x="1172262" y="341630"/>
                </a:lnTo>
                <a:lnTo>
                  <a:pt x="1172184" y="342953"/>
                </a:lnTo>
                <a:lnTo>
                  <a:pt x="1170415" y="34417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50496" y="351790"/>
                </a:lnTo>
                <a:lnTo>
                  <a:pt x="1151928" y="347381"/>
                </a:lnTo>
                <a:lnTo>
                  <a:pt x="1152028" y="346649"/>
                </a:lnTo>
                <a:lnTo>
                  <a:pt x="1147196" y="344170"/>
                </a:lnTo>
                <a:lnTo>
                  <a:pt x="1170415" y="344170"/>
                </a:lnTo>
                <a:lnTo>
                  <a:pt x="1172184" y="342953"/>
                </a:lnTo>
                <a:lnTo>
                  <a:pt x="1172262" y="341630"/>
                </a:lnTo>
                <a:lnTo>
                  <a:pt x="1170081" y="340360"/>
                </a:lnTo>
                <a:lnTo>
                  <a:pt x="1177736" y="340360"/>
                </a:lnTo>
                <a:lnTo>
                  <a:pt x="1180977" y="341630"/>
                </a:lnTo>
                <a:lnTo>
                  <a:pt x="1194970" y="341630"/>
                </a:lnTo>
                <a:lnTo>
                  <a:pt x="1193712" y="342900"/>
                </a:lnTo>
                <a:lnTo>
                  <a:pt x="1207122" y="342900"/>
                </a:lnTo>
                <a:lnTo>
                  <a:pt x="1209473" y="345440"/>
                </a:lnTo>
                <a:lnTo>
                  <a:pt x="1225902" y="345440"/>
                </a:lnTo>
                <a:lnTo>
                  <a:pt x="1226321" y="346710"/>
                </a:lnTo>
                <a:lnTo>
                  <a:pt x="1175103" y="346710"/>
                </a:lnTo>
                <a:lnTo>
                  <a:pt x="1174504" y="348990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250705" y="344170"/>
                </a:moveTo>
                <a:lnTo>
                  <a:pt x="1249199" y="344170"/>
                </a:lnTo>
                <a:lnTo>
                  <a:pt x="1248172" y="343057"/>
                </a:lnTo>
                <a:lnTo>
                  <a:pt x="1248081" y="342483"/>
                </a:lnTo>
                <a:lnTo>
                  <a:pt x="1248191" y="341630"/>
                </a:lnTo>
                <a:lnTo>
                  <a:pt x="1249703" y="340360"/>
                </a:lnTo>
                <a:lnTo>
                  <a:pt x="1252047" y="340360"/>
                </a:lnTo>
                <a:lnTo>
                  <a:pt x="1250705" y="344170"/>
                </a:lnTo>
                <a:close/>
              </a:path>
              <a:path w="4096384" h="836930">
                <a:moveTo>
                  <a:pt x="1353042" y="365760"/>
                </a:moveTo>
                <a:lnTo>
                  <a:pt x="1321278" y="365760"/>
                </a:lnTo>
                <a:lnTo>
                  <a:pt x="1322526" y="364579"/>
                </a:lnTo>
                <a:lnTo>
                  <a:pt x="1322537" y="364252"/>
                </a:lnTo>
                <a:lnTo>
                  <a:pt x="1327649" y="359410"/>
                </a:lnTo>
                <a:lnTo>
                  <a:pt x="1328487" y="359410"/>
                </a:lnTo>
                <a:lnTo>
                  <a:pt x="1330668" y="358140"/>
                </a:lnTo>
                <a:lnTo>
                  <a:pt x="1332174" y="356870"/>
                </a:lnTo>
                <a:lnTo>
                  <a:pt x="1332222" y="356155"/>
                </a:lnTo>
                <a:lnTo>
                  <a:pt x="1332344" y="351790"/>
                </a:lnTo>
                <a:lnTo>
                  <a:pt x="1325299" y="350783"/>
                </a:lnTo>
                <a:lnTo>
                  <a:pt x="1325593" y="349250"/>
                </a:lnTo>
                <a:lnTo>
                  <a:pt x="1323880" y="346710"/>
                </a:lnTo>
                <a:lnTo>
                  <a:pt x="1321946" y="345440"/>
                </a:lnTo>
                <a:lnTo>
                  <a:pt x="1323077" y="344221"/>
                </a:lnTo>
                <a:lnTo>
                  <a:pt x="1323185" y="343939"/>
                </a:lnTo>
                <a:lnTo>
                  <a:pt x="1323792" y="341630"/>
                </a:lnTo>
                <a:lnTo>
                  <a:pt x="1326811" y="340360"/>
                </a:lnTo>
                <a:lnTo>
                  <a:pt x="1325290" y="342900"/>
                </a:lnTo>
                <a:lnTo>
                  <a:pt x="1324126" y="342900"/>
                </a:lnTo>
                <a:lnTo>
                  <a:pt x="1323344" y="344085"/>
                </a:lnTo>
                <a:lnTo>
                  <a:pt x="1323446" y="344340"/>
                </a:lnTo>
                <a:lnTo>
                  <a:pt x="1324460" y="345440"/>
                </a:lnTo>
                <a:lnTo>
                  <a:pt x="1337100" y="345440"/>
                </a:lnTo>
                <a:lnTo>
                  <a:pt x="1329659" y="349250"/>
                </a:lnTo>
                <a:lnTo>
                  <a:pt x="1342231" y="351790"/>
                </a:lnTo>
                <a:lnTo>
                  <a:pt x="1356813" y="351790"/>
                </a:lnTo>
                <a:lnTo>
                  <a:pt x="1356813" y="353060"/>
                </a:lnTo>
                <a:lnTo>
                  <a:pt x="1355180" y="354330"/>
                </a:lnTo>
                <a:lnTo>
                  <a:pt x="1333850" y="354330"/>
                </a:lnTo>
                <a:lnTo>
                  <a:pt x="1334688" y="361950"/>
                </a:lnTo>
                <a:lnTo>
                  <a:pt x="1335356" y="361950"/>
                </a:lnTo>
                <a:lnTo>
                  <a:pt x="1336194" y="363220"/>
                </a:lnTo>
                <a:lnTo>
                  <a:pt x="1343851" y="363220"/>
                </a:lnTo>
                <a:lnTo>
                  <a:pt x="1343907" y="364490"/>
                </a:lnTo>
                <a:lnTo>
                  <a:pt x="1351742" y="364490"/>
                </a:lnTo>
                <a:lnTo>
                  <a:pt x="1353042" y="365760"/>
                </a:lnTo>
                <a:close/>
              </a:path>
              <a:path w="4096384" h="836930">
                <a:moveTo>
                  <a:pt x="1334566" y="342900"/>
                </a:moveTo>
                <a:lnTo>
                  <a:pt x="1325290" y="342900"/>
                </a:lnTo>
                <a:lnTo>
                  <a:pt x="1326811" y="340360"/>
                </a:lnTo>
                <a:lnTo>
                  <a:pt x="1333516" y="340360"/>
                </a:lnTo>
                <a:lnTo>
                  <a:pt x="1334566" y="342900"/>
                </a:lnTo>
                <a:close/>
              </a:path>
              <a:path w="4096384" h="836930">
                <a:moveTo>
                  <a:pt x="1337100" y="345440"/>
                </a:moveTo>
                <a:lnTo>
                  <a:pt x="1325469" y="345440"/>
                </a:lnTo>
                <a:lnTo>
                  <a:pt x="1325948" y="344528"/>
                </a:lnTo>
                <a:lnTo>
                  <a:pt x="1326070" y="344085"/>
                </a:lnTo>
                <a:lnTo>
                  <a:pt x="1325135" y="342900"/>
                </a:lnTo>
                <a:lnTo>
                  <a:pt x="1334566" y="342900"/>
                </a:lnTo>
                <a:lnTo>
                  <a:pt x="1333516" y="340360"/>
                </a:lnTo>
                <a:lnTo>
                  <a:pt x="1336030" y="341630"/>
                </a:lnTo>
                <a:lnTo>
                  <a:pt x="1341055" y="341630"/>
                </a:lnTo>
                <a:lnTo>
                  <a:pt x="1341967" y="342781"/>
                </a:lnTo>
                <a:lnTo>
                  <a:pt x="1341957" y="342953"/>
                </a:lnTo>
                <a:lnTo>
                  <a:pt x="1337100" y="345440"/>
                </a:lnTo>
                <a:close/>
              </a:path>
              <a:path w="4096384" h="836930">
                <a:moveTo>
                  <a:pt x="1349579" y="350520"/>
                </a:moveTo>
                <a:lnTo>
                  <a:pt x="1347291" y="348013"/>
                </a:lnTo>
                <a:lnTo>
                  <a:pt x="1347291" y="347825"/>
                </a:lnTo>
                <a:lnTo>
                  <a:pt x="1347764" y="345440"/>
                </a:lnTo>
                <a:lnTo>
                  <a:pt x="1355812" y="340360"/>
                </a:lnTo>
                <a:lnTo>
                  <a:pt x="1358326" y="341630"/>
                </a:lnTo>
                <a:lnTo>
                  <a:pt x="1359047" y="343939"/>
                </a:lnTo>
                <a:lnTo>
                  <a:pt x="1358929" y="344340"/>
                </a:lnTo>
                <a:lnTo>
                  <a:pt x="1354868" y="347980"/>
                </a:lnTo>
                <a:lnTo>
                  <a:pt x="1349579" y="350520"/>
                </a:lnTo>
                <a:close/>
              </a:path>
              <a:path w="4096384" h="836930">
                <a:moveTo>
                  <a:pt x="1357822" y="350520"/>
                </a:moveTo>
                <a:lnTo>
                  <a:pt x="1349579" y="350520"/>
                </a:lnTo>
                <a:lnTo>
                  <a:pt x="1354868" y="347980"/>
                </a:lnTo>
                <a:lnTo>
                  <a:pt x="1358929" y="344340"/>
                </a:lnTo>
                <a:lnTo>
                  <a:pt x="1359047" y="343939"/>
                </a:lnTo>
                <a:lnTo>
                  <a:pt x="1358326" y="341630"/>
                </a:lnTo>
                <a:lnTo>
                  <a:pt x="1355812" y="340360"/>
                </a:lnTo>
                <a:lnTo>
                  <a:pt x="1360840" y="340360"/>
                </a:lnTo>
                <a:lnTo>
                  <a:pt x="1360840" y="341630"/>
                </a:lnTo>
                <a:lnTo>
                  <a:pt x="1363852" y="341630"/>
                </a:lnTo>
                <a:lnTo>
                  <a:pt x="1363291" y="342697"/>
                </a:lnTo>
                <a:lnTo>
                  <a:pt x="1363355" y="344170"/>
                </a:lnTo>
                <a:lnTo>
                  <a:pt x="1363014" y="344170"/>
                </a:lnTo>
                <a:lnTo>
                  <a:pt x="1361842" y="345440"/>
                </a:lnTo>
                <a:lnTo>
                  <a:pt x="1361004" y="346710"/>
                </a:lnTo>
                <a:lnTo>
                  <a:pt x="1364242" y="347980"/>
                </a:lnTo>
                <a:lnTo>
                  <a:pt x="1375254" y="347980"/>
                </a:lnTo>
                <a:lnTo>
                  <a:pt x="1374752" y="349250"/>
                </a:lnTo>
                <a:lnTo>
                  <a:pt x="1359164" y="349250"/>
                </a:lnTo>
                <a:lnTo>
                  <a:pt x="1357822" y="35052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28963" y="340360"/>
                </a:lnTo>
                <a:lnTo>
                  <a:pt x="1534830" y="340360"/>
                </a:lnTo>
                <a:lnTo>
                  <a:pt x="1535137" y="341906"/>
                </a:lnTo>
                <a:lnTo>
                  <a:pt x="1535037" y="342427"/>
                </a:lnTo>
                <a:lnTo>
                  <a:pt x="1527962" y="349250"/>
                </a:lnTo>
                <a:lnTo>
                  <a:pt x="1525284" y="35052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1536343" y="347980"/>
                </a:moveTo>
                <a:lnTo>
                  <a:pt x="1535208" y="342262"/>
                </a:lnTo>
                <a:lnTo>
                  <a:pt x="1537181" y="340360"/>
                </a:lnTo>
                <a:lnTo>
                  <a:pt x="1544069" y="340360"/>
                </a:lnTo>
                <a:lnTo>
                  <a:pt x="1544797" y="341443"/>
                </a:lnTo>
                <a:lnTo>
                  <a:pt x="1544696" y="342105"/>
                </a:lnTo>
                <a:lnTo>
                  <a:pt x="1543825" y="343939"/>
                </a:lnTo>
                <a:lnTo>
                  <a:pt x="1543874" y="344409"/>
                </a:lnTo>
                <a:lnTo>
                  <a:pt x="1545394" y="346710"/>
                </a:lnTo>
                <a:lnTo>
                  <a:pt x="1538687" y="346710"/>
                </a:lnTo>
                <a:lnTo>
                  <a:pt x="1539028" y="347226"/>
                </a:lnTo>
                <a:lnTo>
                  <a:pt x="1536343" y="347980"/>
                </a:lnTo>
                <a:close/>
              </a:path>
              <a:path w="4096384" h="836930">
                <a:moveTo>
                  <a:pt x="1597016" y="350520"/>
                </a:moveTo>
                <a:lnTo>
                  <a:pt x="1594315" y="346907"/>
                </a:lnTo>
                <a:lnTo>
                  <a:pt x="1594270" y="345799"/>
                </a:lnTo>
                <a:lnTo>
                  <a:pt x="1604893" y="340360"/>
                </a:lnTo>
                <a:lnTo>
                  <a:pt x="1607237" y="340360"/>
                </a:lnTo>
                <a:lnTo>
                  <a:pt x="1597016" y="347980"/>
                </a:lnTo>
                <a:lnTo>
                  <a:pt x="1597016" y="350520"/>
                </a:lnTo>
                <a:close/>
              </a:path>
              <a:path w="4096384" h="836930">
                <a:moveTo>
                  <a:pt x="1608133" y="350520"/>
                </a:moveTo>
                <a:lnTo>
                  <a:pt x="1597016" y="350520"/>
                </a:lnTo>
                <a:lnTo>
                  <a:pt x="1597016" y="347980"/>
                </a:lnTo>
                <a:lnTo>
                  <a:pt x="1607237" y="340360"/>
                </a:lnTo>
                <a:lnTo>
                  <a:pt x="1608415" y="341630"/>
                </a:lnTo>
                <a:lnTo>
                  <a:pt x="1614079" y="341630"/>
                </a:lnTo>
                <a:lnTo>
                  <a:pt x="1613542" y="344170"/>
                </a:lnTo>
                <a:lnTo>
                  <a:pt x="1609083" y="344170"/>
                </a:lnTo>
                <a:lnTo>
                  <a:pt x="1610860" y="348013"/>
                </a:lnTo>
                <a:lnTo>
                  <a:pt x="1610773" y="348516"/>
                </a:lnTo>
                <a:lnTo>
                  <a:pt x="1610177" y="349250"/>
                </a:lnTo>
                <a:lnTo>
                  <a:pt x="1608133" y="350520"/>
                </a:lnTo>
                <a:close/>
              </a:path>
              <a:path w="4096384" h="836930">
                <a:moveTo>
                  <a:pt x="1567347" y="374650"/>
                </a:moveTo>
                <a:lnTo>
                  <a:pt x="1564434" y="373424"/>
                </a:lnTo>
                <a:lnTo>
                  <a:pt x="1564308" y="373243"/>
                </a:lnTo>
                <a:lnTo>
                  <a:pt x="1563156" y="365760"/>
                </a:lnTo>
                <a:lnTo>
                  <a:pt x="1553131" y="365760"/>
                </a:lnTo>
                <a:lnTo>
                  <a:pt x="1559204" y="361909"/>
                </a:lnTo>
                <a:lnTo>
                  <a:pt x="1565338" y="356870"/>
                </a:lnTo>
                <a:lnTo>
                  <a:pt x="1568519" y="355600"/>
                </a:lnTo>
                <a:lnTo>
                  <a:pt x="1634227" y="355600"/>
                </a:lnTo>
                <a:lnTo>
                  <a:pt x="1633234" y="350565"/>
                </a:lnTo>
                <a:lnTo>
                  <a:pt x="1626822" y="348618"/>
                </a:lnTo>
                <a:lnTo>
                  <a:pt x="1625512" y="346710"/>
                </a:lnTo>
                <a:lnTo>
                  <a:pt x="1623488" y="345980"/>
                </a:lnTo>
                <a:lnTo>
                  <a:pt x="1623210" y="345511"/>
                </a:lnTo>
                <a:lnTo>
                  <a:pt x="1623149" y="345300"/>
                </a:lnTo>
                <a:lnTo>
                  <a:pt x="1622477" y="340360"/>
                </a:lnTo>
                <a:lnTo>
                  <a:pt x="1625198" y="340360"/>
                </a:lnTo>
                <a:lnTo>
                  <a:pt x="1628774" y="342953"/>
                </a:lnTo>
                <a:lnTo>
                  <a:pt x="1630370" y="344170"/>
                </a:lnTo>
                <a:lnTo>
                  <a:pt x="1641940" y="344170"/>
                </a:lnTo>
                <a:lnTo>
                  <a:pt x="1643780" y="345440"/>
                </a:lnTo>
                <a:lnTo>
                  <a:pt x="1646969" y="345440"/>
                </a:lnTo>
                <a:lnTo>
                  <a:pt x="1646614" y="348013"/>
                </a:lnTo>
                <a:lnTo>
                  <a:pt x="1639365" y="359410"/>
                </a:lnTo>
                <a:lnTo>
                  <a:pt x="1578577" y="359410"/>
                </a:lnTo>
                <a:lnTo>
                  <a:pt x="1571034" y="360680"/>
                </a:lnTo>
                <a:lnTo>
                  <a:pt x="1566239" y="362305"/>
                </a:lnTo>
                <a:lnTo>
                  <a:pt x="1563824" y="363220"/>
                </a:lnTo>
                <a:lnTo>
                  <a:pt x="1564957" y="364710"/>
                </a:lnTo>
                <a:lnTo>
                  <a:pt x="1567841" y="368215"/>
                </a:lnTo>
                <a:lnTo>
                  <a:pt x="1567948" y="368396"/>
                </a:lnTo>
                <a:lnTo>
                  <a:pt x="1568165" y="368953"/>
                </a:lnTo>
                <a:lnTo>
                  <a:pt x="1568172" y="369367"/>
                </a:lnTo>
                <a:lnTo>
                  <a:pt x="1567960" y="369501"/>
                </a:lnTo>
                <a:lnTo>
                  <a:pt x="1568034" y="369685"/>
                </a:lnTo>
                <a:lnTo>
                  <a:pt x="1568578" y="370029"/>
                </a:lnTo>
                <a:lnTo>
                  <a:pt x="1569831" y="373243"/>
                </a:lnTo>
                <a:lnTo>
                  <a:pt x="1569796" y="373424"/>
                </a:lnTo>
                <a:lnTo>
                  <a:pt x="1567347" y="374650"/>
                </a:lnTo>
                <a:close/>
              </a:path>
              <a:path w="4096384" h="836930">
                <a:moveTo>
                  <a:pt x="1630370" y="344170"/>
                </a:moveTo>
                <a:lnTo>
                  <a:pt x="1626693" y="341443"/>
                </a:lnTo>
                <a:lnTo>
                  <a:pt x="1625198" y="340360"/>
                </a:lnTo>
                <a:lnTo>
                  <a:pt x="1634227" y="340360"/>
                </a:lnTo>
                <a:lnTo>
                  <a:pt x="1634227" y="341630"/>
                </a:lnTo>
                <a:lnTo>
                  <a:pt x="1628694" y="341630"/>
                </a:lnTo>
                <a:lnTo>
                  <a:pt x="1630370" y="344170"/>
                </a:lnTo>
                <a:close/>
              </a:path>
              <a:path w="4096384" h="836930">
                <a:moveTo>
                  <a:pt x="2040719" y="346710"/>
                </a:moveTo>
                <a:lnTo>
                  <a:pt x="2038545" y="346710"/>
                </a:lnTo>
                <a:lnTo>
                  <a:pt x="2034348" y="344170"/>
                </a:lnTo>
                <a:lnTo>
                  <a:pt x="2040719" y="340360"/>
                </a:lnTo>
                <a:lnTo>
                  <a:pt x="2041407" y="344221"/>
                </a:lnTo>
                <a:lnTo>
                  <a:pt x="2041633" y="345079"/>
                </a:lnTo>
                <a:lnTo>
                  <a:pt x="2041671" y="345511"/>
                </a:lnTo>
                <a:lnTo>
                  <a:pt x="2040719" y="346710"/>
                </a:lnTo>
                <a:close/>
              </a:path>
              <a:path w="4096384" h="836930">
                <a:moveTo>
                  <a:pt x="2047594" y="346710"/>
                </a:moveTo>
                <a:lnTo>
                  <a:pt x="2040719" y="346710"/>
                </a:lnTo>
                <a:lnTo>
                  <a:pt x="2041539" y="345677"/>
                </a:lnTo>
                <a:lnTo>
                  <a:pt x="2041633" y="345079"/>
                </a:lnTo>
                <a:lnTo>
                  <a:pt x="2041407" y="344221"/>
                </a:lnTo>
                <a:lnTo>
                  <a:pt x="2040719" y="340360"/>
                </a:lnTo>
                <a:lnTo>
                  <a:pt x="2043335" y="340360"/>
                </a:lnTo>
                <a:lnTo>
                  <a:pt x="2043738" y="341630"/>
                </a:lnTo>
                <a:lnTo>
                  <a:pt x="2065025" y="341630"/>
                </a:lnTo>
                <a:lnTo>
                  <a:pt x="2061672" y="342900"/>
                </a:lnTo>
                <a:lnTo>
                  <a:pt x="2052350" y="342900"/>
                </a:lnTo>
                <a:lnTo>
                  <a:pt x="2051678" y="344085"/>
                </a:lnTo>
                <a:lnTo>
                  <a:pt x="2047594" y="346710"/>
                </a:lnTo>
                <a:close/>
              </a:path>
              <a:path w="4096384" h="836930">
                <a:moveTo>
                  <a:pt x="2065691" y="346710"/>
                </a:moveTo>
                <a:lnTo>
                  <a:pt x="2064357" y="346710"/>
                </a:lnTo>
                <a:lnTo>
                  <a:pt x="2066033" y="344170"/>
                </a:lnTo>
                <a:lnTo>
                  <a:pt x="2061672" y="342900"/>
                </a:lnTo>
                <a:lnTo>
                  <a:pt x="2068377" y="340360"/>
                </a:lnTo>
                <a:lnTo>
                  <a:pt x="2071002" y="340360"/>
                </a:lnTo>
                <a:lnTo>
                  <a:pt x="2068640" y="343320"/>
                </a:lnTo>
                <a:lnTo>
                  <a:pt x="2065691" y="346710"/>
                </a:lnTo>
                <a:close/>
              </a:path>
              <a:path w="4096384" h="836930">
                <a:moveTo>
                  <a:pt x="2076006" y="346710"/>
                </a:moveTo>
                <a:lnTo>
                  <a:pt x="2065691" y="346710"/>
                </a:lnTo>
                <a:lnTo>
                  <a:pt x="2070481" y="341024"/>
                </a:lnTo>
                <a:lnTo>
                  <a:pt x="2071002" y="340360"/>
                </a:lnTo>
                <a:lnTo>
                  <a:pt x="2093691" y="340360"/>
                </a:lnTo>
                <a:lnTo>
                  <a:pt x="2091889" y="341630"/>
                </a:lnTo>
                <a:lnTo>
                  <a:pt x="2079279" y="341630"/>
                </a:lnTo>
                <a:lnTo>
                  <a:pt x="2076929" y="342900"/>
                </a:lnTo>
                <a:lnTo>
                  <a:pt x="2072234" y="342900"/>
                </a:lnTo>
                <a:lnTo>
                  <a:pt x="2076006" y="34671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093528" y="347980"/>
                </a:lnTo>
                <a:lnTo>
                  <a:pt x="2086482" y="345440"/>
                </a:lnTo>
                <a:lnTo>
                  <a:pt x="2093691" y="340360"/>
                </a:lnTo>
                <a:lnTo>
                  <a:pt x="2093691" y="342900"/>
                </a:lnTo>
                <a:lnTo>
                  <a:pt x="2093528" y="342900"/>
                </a:lnTo>
                <a:lnTo>
                  <a:pt x="2103066" y="347640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066" y="347640"/>
                </a:moveTo>
                <a:lnTo>
                  <a:pt x="2093528" y="342900"/>
                </a:lnTo>
                <a:lnTo>
                  <a:pt x="2093691" y="342900"/>
                </a:lnTo>
                <a:lnTo>
                  <a:pt x="2093691" y="340360"/>
                </a:lnTo>
                <a:lnTo>
                  <a:pt x="2106427" y="340360"/>
                </a:lnTo>
                <a:lnTo>
                  <a:pt x="2103775" y="346710"/>
                </a:lnTo>
                <a:lnTo>
                  <a:pt x="2102577" y="346710"/>
                </a:lnTo>
                <a:lnTo>
                  <a:pt x="2103066" y="347640"/>
                </a:lnTo>
                <a:close/>
              </a:path>
              <a:path w="4096384" h="836930">
                <a:moveTo>
                  <a:pt x="2098343" y="359410"/>
                </a:moveTo>
                <a:lnTo>
                  <a:pt x="2088329" y="359410"/>
                </a:lnTo>
                <a:lnTo>
                  <a:pt x="2096880" y="356870"/>
                </a:lnTo>
                <a:lnTo>
                  <a:pt x="2092882" y="350565"/>
                </a:lnTo>
                <a:lnTo>
                  <a:pt x="2093357" y="347980"/>
                </a:lnTo>
                <a:lnTo>
                  <a:pt x="2103749" y="347980"/>
                </a:lnTo>
                <a:lnTo>
                  <a:pt x="2103606" y="347825"/>
                </a:lnTo>
                <a:lnTo>
                  <a:pt x="2103527" y="347304"/>
                </a:lnTo>
                <a:lnTo>
                  <a:pt x="2106427" y="340360"/>
                </a:lnTo>
                <a:lnTo>
                  <a:pt x="2107694" y="343939"/>
                </a:lnTo>
                <a:lnTo>
                  <a:pt x="2107575" y="344538"/>
                </a:lnTo>
                <a:lnTo>
                  <a:pt x="2105667" y="348013"/>
                </a:lnTo>
                <a:lnTo>
                  <a:pt x="2101137" y="353028"/>
                </a:lnTo>
                <a:lnTo>
                  <a:pt x="2098343" y="359410"/>
                </a:lnTo>
                <a:close/>
              </a:path>
              <a:path w="4096384" h="836930">
                <a:moveTo>
                  <a:pt x="2101739" y="360680"/>
                </a:moveTo>
                <a:lnTo>
                  <a:pt x="2098442" y="359446"/>
                </a:lnTo>
                <a:lnTo>
                  <a:pt x="2098390" y="359302"/>
                </a:lnTo>
                <a:lnTo>
                  <a:pt x="2101063" y="353165"/>
                </a:lnTo>
                <a:lnTo>
                  <a:pt x="2101137" y="353028"/>
                </a:lnTo>
                <a:lnTo>
                  <a:pt x="2105667" y="348013"/>
                </a:lnTo>
                <a:lnTo>
                  <a:pt x="2107575" y="344538"/>
                </a:lnTo>
                <a:lnTo>
                  <a:pt x="2107694" y="343939"/>
                </a:lnTo>
                <a:lnTo>
                  <a:pt x="2106427" y="340360"/>
                </a:lnTo>
                <a:lnTo>
                  <a:pt x="2113965" y="340360"/>
                </a:lnTo>
                <a:lnTo>
                  <a:pt x="2115551" y="343939"/>
                </a:lnTo>
                <a:lnTo>
                  <a:pt x="2115483" y="346710"/>
                </a:lnTo>
                <a:lnTo>
                  <a:pt x="2102337" y="360031"/>
                </a:lnTo>
                <a:lnTo>
                  <a:pt x="2101739" y="360680"/>
                </a:lnTo>
                <a:close/>
              </a:path>
              <a:path w="4096384" h="836930">
                <a:moveTo>
                  <a:pt x="2132692" y="350739"/>
                </a:moveTo>
                <a:lnTo>
                  <a:pt x="2131911" y="350520"/>
                </a:lnTo>
                <a:lnTo>
                  <a:pt x="2128729" y="340360"/>
                </a:lnTo>
                <a:lnTo>
                  <a:pt x="2131407" y="345440"/>
                </a:lnTo>
                <a:lnTo>
                  <a:pt x="2167951" y="345440"/>
                </a:lnTo>
                <a:lnTo>
                  <a:pt x="2169676" y="347980"/>
                </a:lnTo>
                <a:lnTo>
                  <a:pt x="2156217" y="347980"/>
                </a:lnTo>
                <a:lnTo>
                  <a:pt x="2153871" y="350520"/>
                </a:lnTo>
                <a:lnTo>
                  <a:pt x="2132552" y="350520"/>
                </a:lnTo>
                <a:lnTo>
                  <a:pt x="2132692" y="350739"/>
                </a:lnTo>
                <a:close/>
              </a:path>
              <a:path w="4096384" h="836930">
                <a:moveTo>
                  <a:pt x="2131407" y="345440"/>
                </a:moveTo>
                <a:lnTo>
                  <a:pt x="2128729" y="340360"/>
                </a:lnTo>
                <a:lnTo>
                  <a:pt x="2139120" y="340360"/>
                </a:lnTo>
                <a:lnTo>
                  <a:pt x="2145697" y="341443"/>
                </a:lnTo>
                <a:lnTo>
                  <a:pt x="2145492" y="341630"/>
                </a:lnTo>
                <a:lnTo>
                  <a:pt x="2143979" y="341630"/>
                </a:lnTo>
                <a:lnTo>
                  <a:pt x="2143226" y="342900"/>
                </a:lnTo>
                <a:lnTo>
                  <a:pt x="2135598" y="342900"/>
                </a:lnTo>
                <a:lnTo>
                  <a:pt x="2131407" y="345440"/>
                </a:lnTo>
                <a:close/>
              </a:path>
              <a:path w="4096384" h="836930">
                <a:moveTo>
                  <a:pt x="2189068" y="341630"/>
                </a:moveTo>
                <a:lnTo>
                  <a:pt x="2189068" y="340694"/>
                </a:lnTo>
                <a:lnTo>
                  <a:pt x="2189906" y="340360"/>
                </a:lnTo>
                <a:lnTo>
                  <a:pt x="2189854" y="341268"/>
                </a:lnTo>
                <a:lnTo>
                  <a:pt x="2189068" y="341630"/>
                </a:lnTo>
                <a:close/>
              </a:path>
              <a:path w="4096384" h="836930">
                <a:moveTo>
                  <a:pt x="2189854" y="341268"/>
                </a:moveTo>
                <a:lnTo>
                  <a:pt x="2189906" y="340360"/>
                </a:lnTo>
                <a:lnTo>
                  <a:pt x="2191834" y="340360"/>
                </a:lnTo>
                <a:lnTo>
                  <a:pt x="2189854" y="341268"/>
                </a:lnTo>
                <a:close/>
              </a:path>
              <a:path w="4096384" h="836930">
                <a:moveTo>
                  <a:pt x="2261821" y="354330"/>
                </a:moveTo>
                <a:lnTo>
                  <a:pt x="2256553" y="349766"/>
                </a:lnTo>
                <a:lnTo>
                  <a:pt x="2256792" y="347980"/>
                </a:lnTo>
                <a:lnTo>
                  <a:pt x="2259975" y="347980"/>
                </a:lnTo>
                <a:lnTo>
                  <a:pt x="2270707" y="340360"/>
                </a:lnTo>
                <a:lnTo>
                  <a:pt x="2270455" y="344192"/>
                </a:lnTo>
                <a:lnTo>
                  <a:pt x="2270336" y="345477"/>
                </a:lnTo>
                <a:lnTo>
                  <a:pt x="2261821" y="354330"/>
                </a:lnTo>
                <a:close/>
              </a:path>
              <a:path w="4096384" h="836930">
                <a:moveTo>
                  <a:pt x="2267780" y="354330"/>
                </a:moveTo>
                <a:lnTo>
                  <a:pt x="2261821" y="354330"/>
                </a:lnTo>
                <a:lnTo>
                  <a:pt x="2270336" y="345477"/>
                </a:lnTo>
                <a:lnTo>
                  <a:pt x="2270455" y="344192"/>
                </a:lnTo>
                <a:lnTo>
                  <a:pt x="2270707" y="340360"/>
                </a:lnTo>
                <a:lnTo>
                  <a:pt x="2278413" y="340360"/>
                </a:lnTo>
                <a:lnTo>
                  <a:pt x="2273385" y="345440"/>
                </a:lnTo>
                <a:lnTo>
                  <a:pt x="2271879" y="345440"/>
                </a:lnTo>
                <a:lnTo>
                  <a:pt x="2270695" y="348013"/>
                </a:lnTo>
                <a:lnTo>
                  <a:pt x="2269837" y="350565"/>
                </a:lnTo>
                <a:lnTo>
                  <a:pt x="2267780" y="35433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035" y="340360"/>
                </a:lnTo>
                <a:lnTo>
                  <a:pt x="2337082" y="342900"/>
                </a:lnTo>
                <a:lnTo>
                  <a:pt x="2347603" y="342900"/>
                </a:lnTo>
                <a:lnTo>
                  <a:pt x="2346976" y="346710"/>
                </a:lnTo>
                <a:lnTo>
                  <a:pt x="2334568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7082" y="342900"/>
                </a:moveTo>
                <a:lnTo>
                  <a:pt x="2329035" y="340360"/>
                </a:lnTo>
                <a:lnTo>
                  <a:pt x="2337082" y="340360"/>
                </a:lnTo>
                <a:lnTo>
                  <a:pt x="2337082" y="342900"/>
                </a:lnTo>
                <a:close/>
              </a:path>
              <a:path w="4096384" h="836930">
                <a:moveTo>
                  <a:pt x="2458457" y="347304"/>
                </a:moveTo>
                <a:lnTo>
                  <a:pt x="2455258" y="342900"/>
                </a:lnTo>
                <a:lnTo>
                  <a:pt x="2462972" y="340360"/>
                </a:lnTo>
                <a:lnTo>
                  <a:pt x="2467009" y="342953"/>
                </a:lnTo>
                <a:lnTo>
                  <a:pt x="2468949" y="344170"/>
                </a:lnTo>
                <a:lnTo>
                  <a:pt x="2480232" y="344170"/>
                </a:lnTo>
                <a:lnTo>
                  <a:pt x="2480692" y="345300"/>
                </a:lnTo>
                <a:lnTo>
                  <a:pt x="2480814" y="345477"/>
                </a:lnTo>
                <a:lnTo>
                  <a:pt x="2482923" y="346710"/>
                </a:lnTo>
                <a:lnTo>
                  <a:pt x="2460457" y="346710"/>
                </a:lnTo>
                <a:lnTo>
                  <a:pt x="2458457" y="347304"/>
                </a:lnTo>
                <a:close/>
              </a:path>
              <a:path w="4096384" h="836930">
                <a:moveTo>
                  <a:pt x="2471019" y="344170"/>
                </a:moveTo>
                <a:lnTo>
                  <a:pt x="2468949" y="344170"/>
                </a:lnTo>
                <a:lnTo>
                  <a:pt x="2464617" y="341443"/>
                </a:lnTo>
                <a:lnTo>
                  <a:pt x="2462972" y="340360"/>
                </a:lnTo>
                <a:lnTo>
                  <a:pt x="2468009" y="340360"/>
                </a:lnTo>
                <a:lnTo>
                  <a:pt x="2471019" y="344170"/>
                </a:lnTo>
                <a:close/>
              </a:path>
              <a:path w="4096384" h="836930">
                <a:moveTo>
                  <a:pt x="2685750" y="347980"/>
                </a:moveTo>
                <a:lnTo>
                  <a:pt x="2682902" y="346710"/>
                </a:lnTo>
                <a:lnTo>
                  <a:pt x="2678947" y="345511"/>
                </a:lnTo>
                <a:lnTo>
                  <a:pt x="2678836" y="345259"/>
                </a:lnTo>
                <a:lnTo>
                  <a:pt x="2682227" y="340360"/>
                </a:lnTo>
                <a:lnTo>
                  <a:pt x="2685076" y="341630"/>
                </a:lnTo>
                <a:lnTo>
                  <a:pt x="2687249" y="341630"/>
                </a:lnTo>
                <a:lnTo>
                  <a:pt x="2685750" y="347980"/>
                </a:lnTo>
                <a:close/>
              </a:path>
              <a:path w="4096384" h="836930">
                <a:moveTo>
                  <a:pt x="2704727" y="347980"/>
                </a:moveTo>
                <a:lnTo>
                  <a:pt x="2685750" y="347980"/>
                </a:lnTo>
                <a:lnTo>
                  <a:pt x="2687249" y="341630"/>
                </a:lnTo>
                <a:lnTo>
                  <a:pt x="2685076" y="341630"/>
                </a:lnTo>
                <a:lnTo>
                  <a:pt x="2682227" y="340360"/>
                </a:lnTo>
                <a:lnTo>
                  <a:pt x="2698826" y="340360"/>
                </a:lnTo>
                <a:lnTo>
                  <a:pt x="2696521" y="344085"/>
                </a:lnTo>
                <a:lnTo>
                  <a:pt x="2696635" y="344801"/>
                </a:lnTo>
                <a:lnTo>
                  <a:pt x="2696803" y="345440"/>
                </a:lnTo>
                <a:lnTo>
                  <a:pt x="2708870" y="345440"/>
                </a:lnTo>
                <a:lnTo>
                  <a:pt x="2708870" y="346710"/>
                </a:lnTo>
                <a:lnTo>
                  <a:pt x="2706022" y="346710"/>
                </a:lnTo>
                <a:lnTo>
                  <a:pt x="2704727" y="347980"/>
                </a:lnTo>
                <a:close/>
              </a:path>
              <a:path w="4096384" h="836930">
                <a:moveTo>
                  <a:pt x="2699160" y="345440"/>
                </a:moveTo>
                <a:lnTo>
                  <a:pt x="2696803" y="345440"/>
                </a:lnTo>
                <a:lnTo>
                  <a:pt x="2696635" y="344801"/>
                </a:lnTo>
                <a:lnTo>
                  <a:pt x="2696521" y="344085"/>
                </a:lnTo>
                <a:lnTo>
                  <a:pt x="2698826" y="340360"/>
                </a:lnTo>
                <a:lnTo>
                  <a:pt x="2699160" y="345440"/>
                </a:lnTo>
                <a:close/>
              </a:path>
              <a:path w="4096384" h="836930">
                <a:moveTo>
                  <a:pt x="2708870" y="345440"/>
                </a:moveTo>
                <a:lnTo>
                  <a:pt x="2699160" y="345440"/>
                </a:lnTo>
                <a:lnTo>
                  <a:pt x="2698826" y="340360"/>
                </a:lnTo>
                <a:lnTo>
                  <a:pt x="2703357" y="340360"/>
                </a:lnTo>
                <a:lnTo>
                  <a:pt x="2703508" y="342900"/>
                </a:lnTo>
                <a:lnTo>
                  <a:pt x="2708870" y="342900"/>
                </a:lnTo>
                <a:lnTo>
                  <a:pt x="2708870" y="345440"/>
                </a:lnTo>
                <a:close/>
              </a:path>
              <a:path w="4096384" h="836930">
                <a:moveTo>
                  <a:pt x="2708379" y="359410"/>
                </a:moveTo>
                <a:lnTo>
                  <a:pt x="2700061" y="359410"/>
                </a:lnTo>
                <a:lnTo>
                  <a:pt x="2704523" y="353060"/>
                </a:lnTo>
                <a:lnTo>
                  <a:pt x="2706022" y="346710"/>
                </a:lnTo>
                <a:lnTo>
                  <a:pt x="2708870" y="346710"/>
                </a:lnTo>
                <a:lnTo>
                  <a:pt x="2708870" y="340360"/>
                </a:lnTo>
                <a:lnTo>
                  <a:pt x="2712477" y="340360"/>
                </a:lnTo>
                <a:lnTo>
                  <a:pt x="2711071" y="342900"/>
                </a:lnTo>
                <a:lnTo>
                  <a:pt x="2733043" y="342900"/>
                </a:lnTo>
                <a:lnTo>
                  <a:pt x="2736542" y="347980"/>
                </a:lnTo>
                <a:lnTo>
                  <a:pt x="2791422" y="347980"/>
                </a:lnTo>
                <a:lnTo>
                  <a:pt x="2792539" y="349250"/>
                </a:lnTo>
                <a:lnTo>
                  <a:pt x="2757331" y="349250"/>
                </a:lnTo>
                <a:lnTo>
                  <a:pt x="2756474" y="350520"/>
                </a:lnTo>
                <a:lnTo>
                  <a:pt x="2724297" y="350520"/>
                </a:lnTo>
                <a:lnTo>
                  <a:pt x="2723077" y="354330"/>
                </a:lnTo>
                <a:lnTo>
                  <a:pt x="2712505" y="354330"/>
                </a:lnTo>
                <a:lnTo>
                  <a:pt x="2709070" y="355600"/>
                </a:lnTo>
                <a:lnTo>
                  <a:pt x="2706422" y="356870"/>
                </a:lnTo>
                <a:lnTo>
                  <a:pt x="2708379" y="359410"/>
                </a:lnTo>
                <a:close/>
              </a:path>
              <a:path w="4096384" h="836930">
                <a:moveTo>
                  <a:pt x="2889071" y="342900"/>
                </a:moveTo>
                <a:lnTo>
                  <a:pt x="2886069" y="342900"/>
                </a:lnTo>
                <a:lnTo>
                  <a:pt x="2885305" y="341702"/>
                </a:lnTo>
                <a:lnTo>
                  <a:pt x="2885178" y="341443"/>
                </a:lnTo>
                <a:lnTo>
                  <a:pt x="2887385" y="340360"/>
                </a:lnTo>
                <a:lnTo>
                  <a:pt x="2888118" y="341702"/>
                </a:lnTo>
                <a:lnTo>
                  <a:pt x="2889071" y="342900"/>
                </a:lnTo>
                <a:close/>
              </a:path>
              <a:path w="4096384" h="836930">
                <a:moveTo>
                  <a:pt x="3083023" y="347980"/>
                </a:moveTo>
                <a:lnTo>
                  <a:pt x="3086381" y="341914"/>
                </a:lnTo>
                <a:lnTo>
                  <a:pt x="3086494" y="341268"/>
                </a:lnTo>
                <a:lnTo>
                  <a:pt x="3086382" y="340360"/>
                </a:lnTo>
                <a:lnTo>
                  <a:pt x="3090283" y="342423"/>
                </a:lnTo>
                <a:lnTo>
                  <a:pt x="3090395" y="345511"/>
                </a:lnTo>
                <a:lnTo>
                  <a:pt x="3087547" y="346710"/>
                </a:lnTo>
                <a:lnTo>
                  <a:pt x="3083023" y="347980"/>
                </a:lnTo>
                <a:close/>
              </a:path>
              <a:path w="4096384" h="836930">
                <a:moveTo>
                  <a:pt x="3170486" y="340426"/>
                </a:moveTo>
                <a:close/>
              </a:path>
              <a:path w="4096384" h="836930">
                <a:moveTo>
                  <a:pt x="3219123" y="345440"/>
                </a:moveTo>
                <a:lnTo>
                  <a:pt x="3211577" y="345440"/>
                </a:lnTo>
                <a:lnTo>
                  <a:pt x="3207904" y="340360"/>
                </a:lnTo>
                <a:lnTo>
                  <a:pt x="3231583" y="340360"/>
                </a:lnTo>
                <a:lnTo>
                  <a:pt x="3231569" y="341630"/>
                </a:lnTo>
                <a:lnTo>
                  <a:pt x="3212094" y="341630"/>
                </a:lnTo>
                <a:lnTo>
                  <a:pt x="3210411" y="342900"/>
                </a:lnTo>
                <a:lnTo>
                  <a:pt x="3210254" y="342900"/>
                </a:lnTo>
                <a:lnTo>
                  <a:pt x="3211577" y="344170"/>
                </a:lnTo>
                <a:lnTo>
                  <a:pt x="3215100" y="344170"/>
                </a:lnTo>
                <a:lnTo>
                  <a:pt x="3219123" y="345440"/>
                </a:lnTo>
                <a:close/>
              </a:path>
              <a:path w="4096384" h="836930">
                <a:moveTo>
                  <a:pt x="3231556" y="342800"/>
                </a:moveTo>
                <a:lnTo>
                  <a:pt x="3231583" y="340360"/>
                </a:lnTo>
                <a:lnTo>
                  <a:pt x="3232062" y="340482"/>
                </a:lnTo>
                <a:lnTo>
                  <a:pt x="3231556" y="342800"/>
                </a:lnTo>
                <a:close/>
              </a:path>
              <a:path w="4096384" h="836930">
                <a:moveTo>
                  <a:pt x="3481140" y="347980"/>
                </a:moveTo>
                <a:lnTo>
                  <a:pt x="3478789" y="346710"/>
                </a:lnTo>
                <a:lnTo>
                  <a:pt x="3476512" y="344409"/>
                </a:lnTo>
                <a:lnTo>
                  <a:pt x="3476401" y="344044"/>
                </a:lnTo>
                <a:lnTo>
                  <a:pt x="3480131" y="340360"/>
                </a:lnTo>
                <a:lnTo>
                  <a:pt x="3482128" y="341630"/>
                </a:lnTo>
                <a:lnTo>
                  <a:pt x="3483755" y="344085"/>
                </a:lnTo>
                <a:lnTo>
                  <a:pt x="3483643" y="344409"/>
                </a:lnTo>
                <a:lnTo>
                  <a:pt x="3481140" y="34798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81140" y="347980"/>
                </a:lnTo>
                <a:lnTo>
                  <a:pt x="3483643" y="344409"/>
                </a:lnTo>
                <a:lnTo>
                  <a:pt x="3483755" y="344085"/>
                </a:lnTo>
                <a:lnTo>
                  <a:pt x="3482128" y="341630"/>
                </a:lnTo>
                <a:lnTo>
                  <a:pt x="3480131" y="340360"/>
                </a:lnTo>
                <a:lnTo>
                  <a:pt x="3534446" y="340360"/>
                </a:lnTo>
                <a:lnTo>
                  <a:pt x="3534263" y="341630"/>
                </a:lnTo>
                <a:lnTo>
                  <a:pt x="3490850" y="34163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40634" y="346710"/>
                </a:moveTo>
                <a:lnTo>
                  <a:pt x="3529397" y="346710"/>
                </a:lnTo>
                <a:lnTo>
                  <a:pt x="3534246" y="341647"/>
                </a:lnTo>
                <a:lnTo>
                  <a:pt x="3534446" y="340360"/>
                </a:lnTo>
                <a:lnTo>
                  <a:pt x="3540634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0634" y="346710"/>
                </a:lnTo>
                <a:lnTo>
                  <a:pt x="3534446" y="340360"/>
                </a:lnTo>
                <a:lnTo>
                  <a:pt x="3551038" y="340360"/>
                </a:lnTo>
                <a:lnTo>
                  <a:pt x="3545682" y="341630"/>
                </a:lnTo>
                <a:lnTo>
                  <a:pt x="3544428" y="342810"/>
                </a:lnTo>
                <a:lnTo>
                  <a:pt x="3544539" y="344203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4539" y="344203"/>
                </a:lnTo>
                <a:lnTo>
                  <a:pt x="3544428" y="342810"/>
                </a:lnTo>
                <a:lnTo>
                  <a:pt x="3545682" y="341630"/>
                </a:lnTo>
                <a:lnTo>
                  <a:pt x="3551038" y="340360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818401" y="346710"/>
                </a:moveTo>
                <a:lnTo>
                  <a:pt x="3816875" y="346710"/>
                </a:lnTo>
                <a:lnTo>
                  <a:pt x="3816097" y="345511"/>
                </a:lnTo>
                <a:lnTo>
                  <a:pt x="3816013" y="345300"/>
                </a:lnTo>
                <a:lnTo>
                  <a:pt x="3815824" y="344596"/>
                </a:lnTo>
                <a:lnTo>
                  <a:pt x="3815710" y="340360"/>
                </a:lnTo>
                <a:lnTo>
                  <a:pt x="3822755" y="345440"/>
                </a:lnTo>
                <a:lnTo>
                  <a:pt x="3818401" y="346710"/>
                </a:lnTo>
                <a:close/>
              </a:path>
              <a:path w="4096384" h="836930">
                <a:moveTo>
                  <a:pt x="3954341" y="344170"/>
                </a:moveTo>
                <a:lnTo>
                  <a:pt x="3949653" y="344170"/>
                </a:lnTo>
                <a:lnTo>
                  <a:pt x="3949565" y="342810"/>
                </a:lnTo>
                <a:lnTo>
                  <a:pt x="3950819" y="341630"/>
                </a:lnTo>
                <a:lnTo>
                  <a:pt x="3951644" y="340360"/>
                </a:lnTo>
                <a:lnTo>
                  <a:pt x="3954341" y="344170"/>
                </a:lnTo>
                <a:close/>
              </a:path>
              <a:path w="4096384" h="836930">
                <a:moveTo>
                  <a:pt x="3977973" y="344170"/>
                </a:moveTo>
                <a:lnTo>
                  <a:pt x="3954341" y="344170"/>
                </a:lnTo>
                <a:lnTo>
                  <a:pt x="3951644" y="340360"/>
                </a:lnTo>
                <a:lnTo>
                  <a:pt x="4058031" y="340360"/>
                </a:lnTo>
                <a:lnTo>
                  <a:pt x="4056287" y="341630"/>
                </a:lnTo>
                <a:lnTo>
                  <a:pt x="4004302" y="341630"/>
                </a:lnTo>
                <a:lnTo>
                  <a:pt x="4002776" y="342900"/>
                </a:lnTo>
                <a:lnTo>
                  <a:pt x="3979472" y="342900"/>
                </a:lnTo>
                <a:lnTo>
                  <a:pt x="3977973" y="344170"/>
                </a:lnTo>
                <a:close/>
              </a:path>
              <a:path w="4096384" h="836930">
                <a:moveTo>
                  <a:pt x="3170024" y="346710"/>
                </a:moveTo>
                <a:lnTo>
                  <a:pt x="3166658" y="345440"/>
                </a:lnTo>
                <a:lnTo>
                  <a:pt x="3165159" y="344170"/>
                </a:lnTo>
                <a:lnTo>
                  <a:pt x="3169814" y="341647"/>
                </a:lnTo>
                <a:lnTo>
                  <a:pt x="3170486" y="340426"/>
                </a:lnTo>
                <a:lnTo>
                  <a:pt x="3170367" y="344085"/>
                </a:lnTo>
                <a:lnTo>
                  <a:pt x="3170024" y="346710"/>
                </a:lnTo>
                <a:close/>
              </a:path>
              <a:path w="4096384" h="836930">
                <a:moveTo>
                  <a:pt x="3178801" y="346710"/>
                </a:moveTo>
                <a:lnTo>
                  <a:pt x="3170024" y="346710"/>
                </a:lnTo>
                <a:lnTo>
                  <a:pt x="3170438" y="343539"/>
                </a:lnTo>
                <a:lnTo>
                  <a:pt x="3170522" y="340445"/>
                </a:lnTo>
                <a:lnTo>
                  <a:pt x="3172696" y="341630"/>
                </a:lnTo>
                <a:lnTo>
                  <a:pt x="3177765" y="341630"/>
                </a:lnTo>
                <a:lnTo>
                  <a:pt x="3178801" y="346710"/>
                </a:lnTo>
                <a:close/>
              </a:path>
              <a:path w="4096384" h="836930">
                <a:moveTo>
                  <a:pt x="3231556" y="342810"/>
                </a:moveTo>
                <a:lnTo>
                  <a:pt x="3232062" y="340482"/>
                </a:lnTo>
                <a:lnTo>
                  <a:pt x="3231960" y="341141"/>
                </a:lnTo>
                <a:lnTo>
                  <a:pt x="3231556" y="342810"/>
                </a:lnTo>
                <a:close/>
              </a:path>
              <a:path w="4096384" h="836930">
                <a:moveTo>
                  <a:pt x="3233945" y="346710"/>
                </a:moveTo>
                <a:lnTo>
                  <a:pt x="3231654" y="343057"/>
                </a:lnTo>
                <a:lnTo>
                  <a:pt x="3231600" y="342629"/>
                </a:lnTo>
                <a:lnTo>
                  <a:pt x="3232115" y="340495"/>
                </a:lnTo>
                <a:lnTo>
                  <a:pt x="3236609" y="341647"/>
                </a:lnTo>
                <a:lnTo>
                  <a:pt x="3239856" y="342765"/>
                </a:lnTo>
                <a:lnTo>
                  <a:pt x="3242616" y="344596"/>
                </a:lnTo>
                <a:lnTo>
                  <a:pt x="3240001" y="345440"/>
                </a:lnTo>
                <a:lnTo>
                  <a:pt x="3236223" y="345440"/>
                </a:lnTo>
                <a:lnTo>
                  <a:pt x="3233945" y="346710"/>
                </a:lnTo>
                <a:close/>
              </a:path>
              <a:path w="4096384" h="836930">
                <a:moveTo>
                  <a:pt x="2183380" y="344538"/>
                </a:moveTo>
                <a:lnTo>
                  <a:pt x="2183705" y="342900"/>
                </a:lnTo>
                <a:lnTo>
                  <a:pt x="2187190" y="341443"/>
                </a:lnTo>
                <a:lnTo>
                  <a:pt x="2189068" y="340694"/>
                </a:lnTo>
                <a:lnTo>
                  <a:pt x="2189068" y="341630"/>
                </a:lnTo>
                <a:lnTo>
                  <a:pt x="2189834" y="341630"/>
                </a:lnTo>
                <a:lnTo>
                  <a:pt x="2189690" y="344170"/>
                </a:lnTo>
                <a:lnTo>
                  <a:pt x="2184045" y="344170"/>
                </a:lnTo>
                <a:lnTo>
                  <a:pt x="2183380" y="344538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697" y="341443"/>
                </a:lnTo>
                <a:lnTo>
                  <a:pt x="2146161" y="341024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1702115" y="345440"/>
                </a:moveTo>
                <a:lnTo>
                  <a:pt x="1699771" y="345440"/>
                </a:lnTo>
                <a:lnTo>
                  <a:pt x="1698757" y="344340"/>
                </a:lnTo>
                <a:lnTo>
                  <a:pt x="1698666" y="344085"/>
                </a:lnTo>
                <a:lnTo>
                  <a:pt x="1699601" y="342900"/>
                </a:lnTo>
                <a:lnTo>
                  <a:pt x="1703936" y="341141"/>
                </a:lnTo>
                <a:lnTo>
                  <a:pt x="1704695" y="343057"/>
                </a:lnTo>
                <a:lnTo>
                  <a:pt x="1702115" y="345440"/>
                </a:lnTo>
                <a:close/>
              </a:path>
              <a:path w="4096384" h="836930">
                <a:moveTo>
                  <a:pt x="2189834" y="341630"/>
                </a:moveTo>
                <a:lnTo>
                  <a:pt x="2189068" y="341630"/>
                </a:lnTo>
                <a:lnTo>
                  <a:pt x="2189854" y="341268"/>
                </a:lnTo>
                <a:lnTo>
                  <a:pt x="2189834" y="341630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492" y="341630"/>
                </a:lnTo>
                <a:lnTo>
                  <a:pt x="2145697" y="341443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2886069" y="342900"/>
                </a:moveTo>
                <a:lnTo>
                  <a:pt x="2883415" y="342309"/>
                </a:lnTo>
                <a:lnTo>
                  <a:pt x="2885149" y="341458"/>
                </a:lnTo>
                <a:lnTo>
                  <a:pt x="2886069" y="342900"/>
                </a:lnTo>
                <a:close/>
              </a:path>
              <a:path w="4096384" h="836930">
                <a:moveTo>
                  <a:pt x="137501" y="346710"/>
                </a:moveTo>
                <a:lnTo>
                  <a:pt x="119062" y="346710"/>
                </a:lnTo>
                <a:lnTo>
                  <a:pt x="120234" y="341630"/>
                </a:lnTo>
                <a:lnTo>
                  <a:pt x="121703" y="341630"/>
                </a:lnTo>
                <a:lnTo>
                  <a:pt x="122415" y="342900"/>
                </a:lnTo>
                <a:lnTo>
                  <a:pt x="131086" y="342900"/>
                </a:lnTo>
                <a:lnTo>
                  <a:pt x="133311" y="345440"/>
                </a:lnTo>
                <a:lnTo>
                  <a:pt x="137501" y="345440"/>
                </a:lnTo>
                <a:lnTo>
                  <a:pt x="137501" y="346710"/>
                </a:lnTo>
                <a:close/>
              </a:path>
              <a:path w="4096384" h="836930">
                <a:moveTo>
                  <a:pt x="362290" y="342900"/>
                </a:moveTo>
                <a:lnTo>
                  <a:pt x="334461" y="342900"/>
                </a:lnTo>
                <a:lnTo>
                  <a:pt x="336137" y="341630"/>
                </a:lnTo>
                <a:lnTo>
                  <a:pt x="361118" y="341630"/>
                </a:lnTo>
                <a:lnTo>
                  <a:pt x="362290" y="342900"/>
                </a:lnTo>
                <a:close/>
              </a:path>
              <a:path w="4096384" h="836930">
                <a:moveTo>
                  <a:pt x="364634" y="342900"/>
                </a:moveTo>
                <a:lnTo>
                  <a:pt x="362290" y="342900"/>
                </a:lnTo>
                <a:lnTo>
                  <a:pt x="361118" y="341630"/>
                </a:lnTo>
                <a:lnTo>
                  <a:pt x="363632" y="341630"/>
                </a:lnTo>
                <a:lnTo>
                  <a:pt x="364634" y="342900"/>
                </a:lnTo>
                <a:close/>
              </a:path>
              <a:path w="4096384" h="836930">
                <a:moveTo>
                  <a:pt x="439234" y="345440"/>
                </a:moveTo>
                <a:lnTo>
                  <a:pt x="440406" y="341630"/>
                </a:lnTo>
                <a:lnTo>
                  <a:pt x="444092" y="341630"/>
                </a:lnTo>
                <a:lnTo>
                  <a:pt x="443418" y="342900"/>
                </a:lnTo>
                <a:lnTo>
                  <a:pt x="442076" y="342900"/>
                </a:lnTo>
                <a:lnTo>
                  <a:pt x="439234" y="345440"/>
                </a:lnTo>
                <a:close/>
              </a:path>
              <a:path w="4096384" h="836930">
                <a:moveTo>
                  <a:pt x="483150" y="345440"/>
                </a:moveTo>
                <a:lnTo>
                  <a:pt x="439234" y="345440"/>
                </a:lnTo>
                <a:lnTo>
                  <a:pt x="440842" y="343939"/>
                </a:lnTo>
                <a:lnTo>
                  <a:pt x="442076" y="342900"/>
                </a:lnTo>
                <a:lnTo>
                  <a:pt x="443418" y="342900"/>
                </a:lnTo>
                <a:lnTo>
                  <a:pt x="444092" y="341630"/>
                </a:lnTo>
                <a:lnTo>
                  <a:pt x="482561" y="341630"/>
                </a:lnTo>
                <a:lnTo>
                  <a:pt x="482066" y="342697"/>
                </a:lnTo>
                <a:lnTo>
                  <a:pt x="482167" y="343320"/>
                </a:lnTo>
                <a:lnTo>
                  <a:pt x="483150" y="345440"/>
                </a:lnTo>
                <a:close/>
              </a:path>
              <a:path w="4096384" h="836930">
                <a:moveTo>
                  <a:pt x="846770" y="349250"/>
                </a:moveTo>
                <a:lnTo>
                  <a:pt x="842537" y="349250"/>
                </a:lnTo>
                <a:lnTo>
                  <a:pt x="844640" y="346649"/>
                </a:lnTo>
                <a:lnTo>
                  <a:pt x="845726" y="345440"/>
                </a:lnTo>
                <a:lnTo>
                  <a:pt x="845666" y="345300"/>
                </a:lnTo>
                <a:lnTo>
                  <a:pt x="848574" y="341630"/>
                </a:lnTo>
                <a:lnTo>
                  <a:pt x="855443" y="341630"/>
                </a:lnTo>
                <a:lnTo>
                  <a:pt x="851106" y="345440"/>
                </a:lnTo>
                <a:lnTo>
                  <a:pt x="845726" y="345440"/>
                </a:lnTo>
                <a:lnTo>
                  <a:pt x="845525" y="345477"/>
                </a:lnTo>
                <a:lnTo>
                  <a:pt x="851063" y="345477"/>
                </a:lnTo>
                <a:lnTo>
                  <a:pt x="846770" y="349250"/>
                </a:lnTo>
                <a:close/>
              </a:path>
              <a:path w="4096384" h="836930">
                <a:moveTo>
                  <a:pt x="844567" y="356870"/>
                </a:moveTo>
                <a:lnTo>
                  <a:pt x="843408" y="353165"/>
                </a:lnTo>
                <a:lnTo>
                  <a:pt x="843387" y="353028"/>
                </a:lnTo>
                <a:lnTo>
                  <a:pt x="843879" y="351790"/>
                </a:lnTo>
                <a:lnTo>
                  <a:pt x="855443" y="341630"/>
                </a:lnTo>
                <a:lnTo>
                  <a:pt x="856267" y="347825"/>
                </a:lnTo>
                <a:lnTo>
                  <a:pt x="856269" y="348013"/>
                </a:lnTo>
                <a:lnTo>
                  <a:pt x="854245" y="351790"/>
                </a:lnTo>
                <a:lnTo>
                  <a:pt x="849264" y="355600"/>
                </a:lnTo>
                <a:lnTo>
                  <a:pt x="844567" y="356870"/>
                </a:lnTo>
                <a:close/>
              </a:path>
              <a:path w="4096384" h="836930">
                <a:moveTo>
                  <a:pt x="1224559" y="342900"/>
                </a:moveTo>
                <a:lnTo>
                  <a:pt x="1221371" y="342900"/>
                </a:lnTo>
                <a:lnTo>
                  <a:pt x="1221207" y="341630"/>
                </a:lnTo>
                <a:lnTo>
                  <a:pt x="1224225" y="341630"/>
                </a:lnTo>
                <a:lnTo>
                  <a:pt x="1224559" y="342900"/>
                </a:lnTo>
                <a:close/>
              </a:path>
              <a:path w="4096384" h="836930">
                <a:moveTo>
                  <a:pt x="1248027" y="342900"/>
                </a:moveTo>
                <a:lnTo>
                  <a:pt x="1224559" y="342900"/>
                </a:lnTo>
                <a:lnTo>
                  <a:pt x="1224225" y="341630"/>
                </a:lnTo>
                <a:lnTo>
                  <a:pt x="1248191" y="341630"/>
                </a:lnTo>
                <a:lnTo>
                  <a:pt x="1248027" y="342900"/>
                </a:lnTo>
                <a:close/>
              </a:path>
              <a:path w="4096384" h="836930">
                <a:moveTo>
                  <a:pt x="1265457" y="344170"/>
                </a:moveTo>
                <a:lnTo>
                  <a:pt x="1263951" y="344170"/>
                </a:lnTo>
                <a:lnTo>
                  <a:pt x="1262183" y="342953"/>
                </a:lnTo>
                <a:lnTo>
                  <a:pt x="1262105" y="341630"/>
                </a:lnTo>
                <a:lnTo>
                  <a:pt x="1266296" y="341630"/>
                </a:lnTo>
                <a:lnTo>
                  <a:pt x="1265457" y="344170"/>
                </a:lnTo>
                <a:close/>
              </a:path>
              <a:path w="4096384" h="836930">
                <a:moveTo>
                  <a:pt x="1249199" y="358140"/>
                </a:moveTo>
                <a:lnTo>
                  <a:pt x="1236797" y="358140"/>
                </a:lnTo>
                <a:lnTo>
                  <a:pt x="1233943" y="347980"/>
                </a:lnTo>
                <a:lnTo>
                  <a:pt x="1229752" y="344170"/>
                </a:lnTo>
                <a:lnTo>
                  <a:pt x="1265457" y="344170"/>
                </a:lnTo>
                <a:lnTo>
                  <a:pt x="1266296" y="341630"/>
                </a:lnTo>
                <a:lnTo>
                  <a:pt x="1270322" y="341630"/>
                </a:lnTo>
                <a:lnTo>
                  <a:pt x="1275011" y="344170"/>
                </a:lnTo>
                <a:lnTo>
                  <a:pt x="1278477" y="346710"/>
                </a:lnTo>
                <a:lnTo>
                  <a:pt x="1243332" y="346710"/>
                </a:lnTo>
                <a:lnTo>
                  <a:pt x="1242828" y="349250"/>
                </a:lnTo>
                <a:lnTo>
                  <a:pt x="1243917" y="349250"/>
                </a:lnTo>
                <a:lnTo>
                  <a:pt x="1248444" y="356870"/>
                </a:lnTo>
                <a:lnTo>
                  <a:pt x="1248191" y="356870"/>
                </a:lnTo>
                <a:lnTo>
                  <a:pt x="1249199" y="358140"/>
                </a:lnTo>
                <a:close/>
              </a:path>
              <a:path w="4096384" h="836930">
                <a:moveTo>
                  <a:pt x="1364242" y="347980"/>
                </a:moveTo>
                <a:lnTo>
                  <a:pt x="1361004" y="346710"/>
                </a:lnTo>
                <a:lnTo>
                  <a:pt x="1361842" y="345440"/>
                </a:lnTo>
                <a:lnTo>
                  <a:pt x="1363014" y="344170"/>
                </a:lnTo>
                <a:lnTo>
                  <a:pt x="1363355" y="344170"/>
                </a:lnTo>
                <a:lnTo>
                  <a:pt x="1363291" y="342697"/>
                </a:lnTo>
                <a:lnTo>
                  <a:pt x="1363852" y="341630"/>
                </a:lnTo>
                <a:lnTo>
                  <a:pt x="1366203" y="341630"/>
                </a:lnTo>
                <a:lnTo>
                  <a:pt x="1366537" y="342900"/>
                </a:lnTo>
                <a:lnTo>
                  <a:pt x="1371509" y="342900"/>
                </a:lnTo>
                <a:lnTo>
                  <a:pt x="1364242" y="34798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90175" y="341630"/>
                </a:lnTo>
                <a:lnTo>
                  <a:pt x="1393357" y="342900"/>
                </a:lnTo>
                <a:lnTo>
                  <a:pt x="1395033" y="342900"/>
                </a:lnTo>
                <a:lnTo>
                  <a:pt x="1394863" y="34417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408586" y="349861"/>
                </a:moveTo>
                <a:lnTo>
                  <a:pt x="1403919" y="345440"/>
                </a:lnTo>
                <a:lnTo>
                  <a:pt x="1391681" y="345440"/>
                </a:lnTo>
                <a:lnTo>
                  <a:pt x="1394863" y="344170"/>
                </a:lnTo>
                <a:lnTo>
                  <a:pt x="1395033" y="342900"/>
                </a:lnTo>
                <a:lnTo>
                  <a:pt x="1393357" y="342900"/>
                </a:lnTo>
                <a:lnTo>
                  <a:pt x="1390175" y="341630"/>
                </a:lnTo>
                <a:lnTo>
                  <a:pt x="1404587" y="341630"/>
                </a:lnTo>
                <a:lnTo>
                  <a:pt x="1404587" y="344170"/>
                </a:lnTo>
                <a:lnTo>
                  <a:pt x="1417180" y="344170"/>
                </a:lnTo>
                <a:lnTo>
                  <a:pt x="1408586" y="349861"/>
                </a:lnTo>
                <a:close/>
              </a:path>
              <a:path w="4096384" h="836930">
                <a:moveTo>
                  <a:pt x="1429521" y="355336"/>
                </a:moveTo>
                <a:lnTo>
                  <a:pt x="1423359" y="353060"/>
                </a:lnTo>
                <a:lnTo>
                  <a:pt x="1428623" y="346649"/>
                </a:lnTo>
                <a:lnTo>
                  <a:pt x="1429861" y="345477"/>
                </a:lnTo>
                <a:lnTo>
                  <a:pt x="1429975" y="344085"/>
                </a:lnTo>
                <a:lnTo>
                  <a:pt x="1428729" y="342900"/>
                </a:lnTo>
                <a:lnTo>
                  <a:pt x="1431073" y="341630"/>
                </a:lnTo>
                <a:lnTo>
                  <a:pt x="1433083" y="341630"/>
                </a:lnTo>
                <a:lnTo>
                  <a:pt x="1434131" y="342423"/>
                </a:lnTo>
                <a:lnTo>
                  <a:pt x="1429521" y="355336"/>
                </a:lnTo>
                <a:close/>
              </a:path>
              <a:path w="4096384" h="836930">
                <a:moveTo>
                  <a:pt x="1434136" y="342427"/>
                </a:moveTo>
                <a:lnTo>
                  <a:pt x="1433083" y="341630"/>
                </a:lnTo>
                <a:lnTo>
                  <a:pt x="1434425" y="341630"/>
                </a:lnTo>
                <a:lnTo>
                  <a:pt x="1434136" y="342427"/>
                </a:lnTo>
                <a:close/>
              </a:path>
              <a:path w="4096384" h="836930">
                <a:moveTo>
                  <a:pt x="1435095" y="342697"/>
                </a:moveTo>
                <a:lnTo>
                  <a:pt x="1434425" y="341630"/>
                </a:lnTo>
                <a:lnTo>
                  <a:pt x="1435968" y="341630"/>
                </a:lnTo>
                <a:lnTo>
                  <a:pt x="1435095" y="342697"/>
                </a:lnTo>
                <a:close/>
              </a:path>
              <a:path w="4096384" h="836930">
                <a:moveTo>
                  <a:pt x="1473873" y="342765"/>
                </a:moveTo>
                <a:lnTo>
                  <a:pt x="1472953" y="341914"/>
                </a:lnTo>
                <a:lnTo>
                  <a:pt x="1473149" y="341630"/>
                </a:lnTo>
                <a:lnTo>
                  <a:pt x="1473873" y="342765"/>
                </a:lnTo>
                <a:close/>
              </a:path>
              <a:path w="4096384" h="836930">
                <a:moveTo>
                  <a:pt x="1479514" y="347980"/>
                </a:moveTo>
                <a:lnTo>
                  <a:pt x="1473912" y="342800"/>
                </a:lnTo>
                <a:lnTo>
                  <a:pt x="1473149" y="341630"/>
                </a:lnTo>
                <a:lnTo>
                  <a:pt x="1479514" y="341630"/>
                </a:lnTo>
                <a:lnTo>
                  <a:pt x="1479514" y="347980"/>
                </a:lnTo>
                <a:close/>
              </a:path>
              <a:path w="4096384" h="836930">
                <a:moveTo>
                  <a:pt x="1480982" y="347980"/>
                </a:moveTo>
                <a:lnTo>
                  <a:pt x="1479514" y="347980"/>
                </a:lnTo>
                <a:lnTo>
                  <a:pt x="1479514" y="341630"/>
                </a:lnTo>
                <a:lnTo>
                  <a:pt x="1481729" y="345259"/>
                </a:lnTo>
                <a:lnTo>
                  <a:pt x="1481625" y="346075"/>
                </a:lnTo>
                <a:lnTo>
                  <a:pt x="1480982" y="347980"/>
                </a:lnTo>
                <a:close/>
              </a:path>
              <a:path w="4096384" h="836930">
                <a:moveTo>
                  <a:pt x="1481694" y="358140"/>
                </a:moveTo>
                <a:lnTo>
                  <a:pt x="1478846" y="356870"/>
                </a:lnTo>
                <a:lnTo>
                  <a:pt x="1478117" y="354828"/>
                </a:lnTo>
                <a:lnTo>
                  <a:pt x="1478014" y="354198"/>
                </a:lnTo>
                <a:lnTo>
                  <a:pt x="1480099" y="350565"/>
                </a:lnTo>
                <a:lnTo>
                  <a:pt x="1481625" y="346075"/>
                </a:lnTo>
                <a:lnTo>
                  <a:pt x="1481729" y="345259"/>
                </a:lnTo>
                <a:lnTo>
                  <a:pt x="1479514" y="341630"/>
                </a:lnTo>
                <a:lnTo>
                  <a:pt x="1492086" y="341630"/>
                </a:lnTo>
                <a:lnTo>
                  <a:pt x="1493531" y="342105"/>
                </a:lnTo>
                <a:lnTo>
                  <a:pt x="1486553" y="347980"/>
                </a:lnTo>
                <a:lnTo>
                  <a:pt x="1486723" y="347980"/>
                </a:lnTo>
                <a:lnTo>
                  <a:pt x="1484587" y="351790"/>
                </a:lnTo>
                <a:lnTo>
                  <a:pt x="1480352" y="351790"/>
                </a:lnTo>
                <a:lnTo>
                  <a:pt x="1481694" y="358140"/>
                </a:lnTo>
                <a:close/>
              </a:path>
              <a:path w="4096384" h="836930">
                <a:moveTo>
                  <a:pt x="1493531" y="342105"/>
                </a:moveTo>
                <a:lnTo>
                  <a:pt x="1492086" y="341630"/>
                </a:lnTo>
                <a:lnTo>
                  <a:pt x="1494096" y="341630"/>
                </a:lnTo>
                <a:lnTo>
                  <a:pt x="1493531" y="342105"/>
                </a:lnTo>
                <a:close/>
              </a:path>
              <a:path w="4096384" h="836930">
                <a:moveTo>
                  <a:pt x="1501646" y="346710"/>
                </a:moveTo>
                <a:lnTo>
                  <a:pt x="1499295" y="346710"/>
                </a:lnTo>
                <a:lnTo>
                  <a:pt x="1496367" y="345477"/>
                </a:lnTo>
                <a:lnTo>
                  <a:pt x="1496258" y="345300"/>
                </a:lnTo>
                <a:lnTo>
                  <a:pt x="1495943" y="342900"/>
                </a:lnTo>
                <a:lnTo>
                  <a:pt x="1493531" y="342105"/>
                </a:lnTo>
                <a:lnTo>
                  <a:pt x="1494096" y="341630"/>
                </a:lnTo>
                <a:lnTo>
                  <a:pt x="1508344" y="341630"/>
                </a:lnTo>
                <a:lnTo>
                  <a:pt x="1508573" y="342483"/>
                </a:lnTo>
                <a:lnTo>
                  <a:pt x="1508586" y="342953"/>
                </a:lnTo>
                <a:lnTo>
                  <a:pt x="1501646" y="346710"/>
                </a:lnTo>
                <a:close/>
              </a:path>
              <a:path w="4096384" h="836930">
                <a:moveTo>
                  <a:pt x="1506781" y="350520"/>
                </a:moveTo>
                <a:lnTo>
                  <a:pt x="1501701" y="350520"/>
                </a:lnTo>
                <a:lnTo>
                  <a:pt x="1499969" y="346710"/>
                </a:lnTo>
                <a:lnTo>
                  <a:pt x="1501646" y="346710"/>
                </a:lnTo>
                <a:lnTo>
                  <a:pt x="1508586" y="342953"/>
                </a:lnTo>
                <a:lnTo>
                  <a:pt x="1508573" y="342483"/>
                </a:lnTo>
                <a:lnTo>
                  <a:pt x="1508344" y="341630"/>
                </a:lnTo>
                <a:lnTo>
                  <a:pt x="1511697" y="342900"/>
                </a:lnTo>
                <a:lnTo>
                  <a:pt x="1506781" y="350520"/>
                </a:lnTo>
                <a:close/>
              </a:path>
              <a:path w="4096384" h="836930">
                <a:moveTo>
                  <a:pt x="1511199" y="356870"/>
                </a:moveTo>
                <a:lnTo>
                  <a:pt x="1497115" y="356870"/>
                </a:lnTo>
                <a:lnTo>
                  <a:pt x="1502484" y="355600"/>
                </a:lnTo>
                <a:lnTo>
                  <a:pt x="1504324" y="354330"/>
                </a:lnTo>
                <a:lnTo>
                  <a:pt x="1511697" y="342900"/>
                </a:lnTo>
                <a:lnTo>
                  <a:pt x="1508344" y="341630"/>
                </a:lnTo>
                <a:lnTo>
                  <a:pt x="1520419" y="341630"/>
                </a:lnTo>
                <a:lnTo>
                  <a:pt x="1521977" y="342810"/>
                </a:lnTo>
                <a:lnTo>
                  <a:pt x="1521904" y="343057"/>
                </a:lnTo>
                <a:lnTo>
                  <a:pt x="1511363" y="351790"/>
                </a:lnTo>
                <a:lnTo>
                  <a:pt x="1511199" y="351790"/>
                </a:lnTo>
                <a:lnTo>
                  <a:pt x="1511199" y="35687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49589" y="353060"/>
                </a:lnTo>
                <a:lnTo>
                  <a:pt x="1547239" y="345440"/>
                </a:lnTo>
                <a:lnTo>
                  <a:pt x="1550925" y="345440"/>
                </a:lnTo>
                <a:lnTo>
                  <a:pt x="1551260" y="344596"/>
                </a:lnTo>
                <a:lnTo>
                  <a:pt x="1551356" y="344085"/>
                </a:lnTo>
                <a:lnTo>
                  <a:pt x="1549249" y="341630"/>
                </a:lnTo>
                <a:lnTo>
                  <a:pt x="1554252" y="341630"/>
                </a:lnTo>
                <a:lnTo>
                  <a:pt x="1554855" y="350520"/>
                </a:lnTo>
                <a:lnTo>
                  <a:pt x="1550421" y="35052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61310" y="347381"/>
                </a:moveTo>
                <a:lnTo>
                  <a:pt x="1559991" y="346793"/>
                </a:lnTo>
                <a:lnTo>
                  <a:pt x="1554271" y="341630"/>
                </a:lnTo>
                <a:lnTo>
                  <a:pt x="1561310" y="341630"/>
                </a:lnTo>
                <a:lnTo>
                  <a:pt x="1561310" y="347381"/>
                </a:lnTo>
                <a:close/>
              </a:path>
              <a:path w="4096384" h="836930">
                <a:moveTo>
                  <a:pt x="1562763" y="348809"/>
                </a:moveTo>
                <a:lnTo>
                  <a:pt x="1562652" y="347980"/>
                </a:lnTo>
                <a:lnTo>
                  <a:pt x="1561310" y="347381"/>
                </a:lnTo>
                <a:lnTo>
                  <a:pt x="1561310" y="341630"/>
                </a:lnTo>
                <a:lnTo>
                  <a:pt x="1564662" y="342900"/>
                </a:lnTo>
                <a:lnTo>
                  <a:pt x="1562763" y="345300"/>
                </a:lnTo>
                <a:lnTo>
                  <a:pt x="1562870" y="345511"/>
                </a:lnTo>
                <a:lnTo>
                  <a:pt x="1566509" y="346710"/>
                </a:lnTo>
                <a:lnTo>
                  <a:pt x="1562763" y="348809"/>
                </a:lnTo>
                <a:close/>
              </a:path>
              <a:path w="4096384" h="836930">
                <a:moveTo>
                  <a:pt x="1565501" y="351790"/>
                </a:moveTo>
                <a:lnTo>
                  <a:pt x="1562850" y="349878"/>
                </a:lnTo>
                <a:lnTo>
                  <a:pt x="1562763" y="348809"/>
                </a:lnTo>
                <a:lnTo>
                  <a:pt x="1566509" y="346710"/>
                </a:lnTo>
                <a:lnTo>
                  <a:pt x="1562870" y="345511"/>
                </a:lnTo>
                <a:lnTo>
                  <a:pt x="1562763" y="345300"/>
                </a:lnTo>
                <a:lnTo>
                  <a:pt x="1564662" y="342900"/>
                </a:lnTo>
                <a:lnTo>
                  <a:pt x="1561310" y="341630"/>
                </a:lnTo>
                <a:lnTo>
                  <a:pt x="1575899" y="341630"/>
                </a:lnTo>
                <a:lnTo>
                  <a:pt x="1579749" y="342900"/>
                </a:lnTo>
                <a:lnTo>
                  <a:pt x="1586456" y="342900"/>
                </a:lnTo>
                <a:lnTo>
                  <a:pt x="1589472" y="345440"/>
                </a:lnTo>
                <a:lnTo>
                  <a:pt x="1567013" y="345440"/>
                </a:lnTo>
                <a:lnTo>
                  <a:pt x="1568914" y="348442"/>
                </a:lnTo>
                <a:lnTo>
                  <a:pt x="1568815" y="348653"/>
                </a:lnTo>
                <a:lnTo>
                  <a:pt x="1565501" y="351790"/>
                </a:lnTo>
                <a:close/>
              </a:path>
              <a:path w="4096384" h="836930">
                <a:moveTo>
                  <a:pt x="1663562" y="345440"/>
                </a:moveTo>
                <a:lnTo>
                  <a:pt x="1659875" y="345440"/>
                </a:lnTo>
                <a:lnTo>
                  <a:pt x="1660013" y="344409"/>
                </a:lnTo>
                <a:lnTo>
                  <a:pt x="1660134" y="344085"/>
                </a:lnTo>
                <a:lnTo>
                  <a:pt x="1661381" y="342900"/>
                </a:lnTo>
                <a:lnTo>
                  <a:pt x="1663398" y="341630"/>
                </a:lnTo>
                <a:lnTo>
                  <a:pt x="1663562" y="345440"/>
                </a:lnTo>
                <a:close/>
              </a:path>
              <a:path w="4096384" h="836930">
                <a:moveTo>
                  <a:pt x="1670437" y="345440"/>
                </a:moveTo>
                <a:lnTo>
                  <a:pt x="1663562" y="345440"/>
                </a:lnTo>
                <a:lnTo>
                  <a:pt x="1663398" y="341630"/>
                </a:lnTo>
                <a:lnTo>
                  <a:pt x="1665126" y="341630"/>
                </a:lnTo>
                <a:lnTo>
                  <a:pt x="1664066" y="342900"/>
                </a:lnTo>
                <a:lnTo>
                  <a:pt x="1672227" y="342900"/>
                </a:lnTo>
                <a:lnTo>
                  <a:pt x="1670437" y="345440"/>
                </a:lnTo>
                <a:close/>
              </a:path>
              <a:path w="4096384" h="836930">
                <a:moveTo>
                  <a:pt x="1729944" y="345440"/>
                </a:moveTo>
                <a:lnTo>
                  <a:pt x="1727593" y="345440"/>
                </a:lnTo>
                <a:lnTo>
                  <a:pt x="1723069" y="342900"/>
                </a:lnTo>
                <a:lnTo>
                  <a:pt x="1729269" y="341630"/>
                </a:lnTo>
                <a:lnTo>
                  <a:pt x="1729883" y="343939"/>
                </a:lnTo>
                <a:lnTo>
                  <a:pt x="1729944" y="345440"/>
                </a:lnTo>
                <a:close/>
              </a:path>
              <a:path w="4096384" h="836930">
                <a:moveTo>
                  <a:pt x="1741841" y="345440"/>
                </a:moveTo>
                <a:lnTo>
                  <a:pt x="1729944" y="345440"/>
                </a:lnTo>
                <a:lnTo>
                  <a:pt x="1729883" y="343939"/>
                </a:lnTo>
                <a:lnTo>
                  <a:pt x="1729269" y="341630"/>
                </a:lnTo>
                <a:lnTo>
                  <a:pt x="1731869" y="341630"/>
                </a:lnTo>
                <a:lnTo>
                  <a:pt x="1732290" y="342901"/>
                </a:lnTo>
                <a:lnTo>
                  <a:pt x="1733801" y="344170"/>
                </a:lnTo>
                <a:lnTo>
                  <a:pt x="1740444" y="344170"/>
                </a:lnTo>
                <a:lnTo>
                  <a:pt x="1741841" y="345440"/>
                </a:lnTo>
                <a:close/>
              </a:path>
              <a:path w="4096384" h="836930">
                <a:moveTo>
                  <a:pt x="1741678" y="349250"/>
                </a:moveTo>
                <a:lnTo>
                  <a:pt x="1741716" y="348653"/>
                </a:lnTo>
                <a:lnTo>
                  <a:pt x="1741841" y="345440"/>
                </a:lnTo>
                <a:lnTo>
                  <a:pt x="1737651" y="341630"/>
                </a:lnTo>
                <a:lnTo>
                  <a:pt x="1749722" y="341630"/>
                </a:lnTo>
                <a:lnTo>
                  <a:pt x="1749903" y="341914"/>
                </a:lnTo>
                <a:lnTo>
                  <a:pt x="1741678" y="349250"/>
                </a:lnTo>
                <a:close/>
              </a:path>
              <a:path w="4096384" h="836930">
                <a:moveTo>
                  <a:pt x="1751735" y="342900"/>
                </a:moveTo>
                <a:lnTo>
                  <a:pt x="1750173" y="341914"/>
                </a:lnTo>
                <a:lnTo>
                  <a:pt x="1750141" y="341702"/>
                </a:lnTo>
                <a:lnTo>
                  <a:pt x="1752015" y="341630"/>
                </a:lnTo>
                <a:lnTo>
                  <a:pt x="1751735" y="342900"/>
                </a:lnTo>
                <a:close/>
              </a:path>
              <a:path w="4096384" h="836930">
                <a:moveTo>
                  <a:pt x="1877140" y="346710"/>
                </a:moveTo>
                <a:lnTo>
                  <a:pt x="1873093" y="346710"/>
                </a:lnTo>
                <a:lnTo>
                  <a:pt x="1873141" y="345259"/>
                </a:lnTo>
                <a:lnTo>
                  <a:pt x="1874102" y="341630"/>
                </a:lnTo>
                <a:lnTo>
                  <a:pt x="1877284" y="342900"/>
                </a:lnTo>
                <a:lnTo>
                  <a:pt x="1878337" y="345300"/>
                </a:lnTo>
                <a:lnTo>
                  <a:pt x="1878327" y="345511"/>
                </a:lnTo>
                <a:lnTo>
                  <a:pt x="1877140" y="346710"/>
                </a:lnTo>
                <a:close/>
              </a:path>
              <a:path w="4096384" h="836930">
                <a:moveTo>
                  <a:pt x="1866997" y="363844"/>
                </a:moveTo>
                <a:lnTo>
                  <a:pt x="1866653" y="363651"/>
                </a:lnTo>
                <a:lnTo>
                  <a:pt x="1866564" y="362502"/>
                </a:lnTo>
                <a:lnTo>
                  <a:pt x="1867051" y="357004"/>
                </a:lnTo>
                <a:lnTo>
                  <a:pt x="1867178" y="356699"/>
                </a:lnTo>
                <a:lnTo>
                  <a:pt x="1869554" y="353165"/>
                </a:lnTo>
                <a:lnTo>
                  <a:pt x="1869666" y="353028"/>
                </a:lnTo>
                <a:lnTo>
                  <a:pt x="1874624" y="349250"/>
                </a:lnTo>
                <a:lnTo>
                  <a:pt x="1878327" y="345511"/>
                </a:lnTo>
                <a:lnTo>
                  <a:pt x="1878337" y="345300"/>
                </a:lnTo>
                <a:lnTo>
                  <a:pt x="1877284" y="342900"/>
                </a:lnTo>
                <a:lnTo>
                  <a:pt x="1874102" y="341630"/>
                </a:lnTo>
                <a:lnTo>
                  <a:pt x="1956906" y="341630"/>
                </a:lnTo>
                <a:lnTo>
                  <a:pt x="1957713" y="344170"/>
                </a:lnTo>
                <a:lnTo>
                  <a:pt x="1890190" y="344170"/>
                </a:lnTo>
                <a:lnTo>
                  <a:pt x="1885665" y="346710"/>
                </a:lnTo>
                <a:lnTo>
                  <a:pt x="1882579" y="350488"/>
                </a:lnTo>
                <a:lnTo>
                  <a:pt x="1882701" y="351554"/>
                </a:lnTo>
                <a:lnTo>
                  <a:pt x="1883277" y="355600"/>
                </a:lnTo>
                <a:lnTo>
                  <a:pt x="1872760" y="355600"/>
                </a:lnTo>
                <a:lnTo>
                  <a:pt x="1874361" y="356033"/>
                </a:lnTo>
                <a:lnTo>
                  <a:pt x="1866997" y="363844"/>
                </a:lnTo>
                <a:close/>
              </a:path>
              <a:path w="4096384" h="836930">
                <a:moveTo>
                  <a:pt x="1959087" y="347980"/>
                </a:moveTo>
                <a:lnTo>
                  <a:pt x="1958923" y="347980"/>
                </a:lnTo>
                <a:lnTo>
                  <a:pt x="1956906" y="341630"/>
                </a:lnTo>
                <a:lnTo>
                  <a:pt x="1959014" y="344085"/>
                </a:lnTo>
                <a:lnTo>
                  <a:pt x="1959087" y="347980"/>
                </a:lnTo>
                <a:close/>
              </a:path>
              <a:path w="4096384" h="836930">
                <a:moveTo>
                  <a:pt x="1980996" y="358140"/>
                </a:moveTo>
                <a:lnTo>
                  <a:pt x="1974003" y="356870"/>
                </a:lnTo>
                <a:lnTo>
                  <a:pt x="1970991" y="356870"/>
                </a:lnTo>
                <a:lnTo>
                  <a:pt x="1968810" y="350520"/>
                </a:lnTo>
                <a:lnTo>
                  <a:pt x="1966630" y="350520"/>
                </a:lnTo>
                <a:lnTo>
                  <a:pt x="1960652" y="347980"/>
                </a:lnTo>
                <a:lnTo>
                  <a:pt x="1959087" y="347980"/>
                </a:lnTo>
                <a:lnTo>
                  <a:pt x="1959014" y="344085"/>
                </a:lnTo>
                <a:lnTo>
                  <a:pt x="1956906" y="341630"/>
                </a:lnTo>
                <a:lnTo>
                  <a:pt x="1965029" y="341630"/>
                </a:lnTo>
                <a:lnTo>
                  <a:pt x="1968136" y="349250"/>
                </a:lnTo>
                <a:lnTo>
                  <a:pt x="1974814" y="349250"/>
                </a:lnTo>
                <a:lnTo>
                  <a:pt x="1974699" y="349995"/>
                </a:lnTo>
                <a:lnTo>
                  <a:pt x="1974656" y="350565"/>
                </a:lnTo>
                <a:lnTo>
                  <a:pt x="1980996" y="358140"/>
                </a:lnTo>
                <a:close/>
              </a:path>
              <a:path w="4096384" h="836930">
                <a:moveTo>
                  <a:pt x="2013395" y="347980"/>
                </a:moveTo>
                <a:lnTo>
                  <a:pt x="2011051" y="346710"/>
                </a:lnTo>
                <a:lnTo>
                  <a:pt x="2009076" y="344409"/>
                </a:lnTo>
                <a:lnTo>
                  <a:pt x="2008962" y="343939"/>
                </a:lnTo>
                <a:lnTo>
                  <a:pt x="2009374" y="342900"/>
                </a:lnTo>
                <a:lnTo>
                  <a:pt x="2012223" y="341630"/>
                </a:lnTo>
                <a:lnTo>
                  <a:pt x="2016250" y="342900"/>
                </a:lnTo>
                <a:lnTo>
                  <a:pt x="2013395" y="347980"/>
                </a:lnTo>
                <a:close/>
              </a:path>
              <a:path w="4096384" h="836930">
                <a:moveTo>
                  <a:pt x="2007985" y="359410"/>
                </a:moveTo>
                <a:lnTo>
                  <a:pt x="1997811" y="359410"/>
                </a:lnTo>
                <a:lnTo>
                  <a:pt x="2003174" y="355600"/>
                </a:lnTo>
                <a:lnTo>
                  <a:pt x="2002443" y="355023"/>
                </a:lnTo>
                <a:lnTo>
                  <a:pt x="2011385" y="353060"/>
                </a:lnTo>
                <a:lnTo>
                  <a:pt x="2007194" y="349250"/>
                </a:lnTo>
                <a:lnTo>
                  <a:pt x="2005184" y="347980"/>
                </a:lnTo>
                <a:lnTo>
                  <a:pt x="2013395" y="347980"/>
                </a:lnTo>
                <a:lnTo>
                  <a:pt x="2016250" y="342900"/>
                </a:lnTo>
                <a:lnTo>
                  <a:pt x="2012223" y="341630"/>
                </a:lnTo>
                <a:lnTo>
                  <a:pt x="2038595" y="341630"/>
                </a:lnTo>
                <a:lnTo>
                  <a:pt x="2034348" y="344170"/>
                </a:lnTo>
                <a:lnTo>
                  <a:pt x="2033012" y="344170"/>
                </a:lnTo>
                <a:lnTo>
                  <a:pt x="2032845" y="345440"/>
                </a:lnTo>
                <a:lnTo>
                  <a:pt x="2025469" y="345440"/>
                </a:lnTo>
                <a:lnTo>
                  <a:pt x="2017088" y="350520"/>
                </a:lnTo>
                <a:lnTo>
                  <a:pt x="2016079" y="350520"/>
                </a:lnTo>
                <a:lnTo>
                  <a:pt x="2007985" y="359410"/>
                </a:lnTo>
                <a:close/>
              </a:path>
              <a:path w="4096384" h="836930">
                <a:moveTo>
                  <a:pt x="2079777" y="350520"/>
                </a:moveTo>
                <a:lnTo>
                  <a:pt x="2072234" y="342900"/>
                </a:lnTo>
                <a:lnTo>
                  <a:pt x="2076929" y="342900"/>
                </a:lnTo>
                <a:lnTo>
                  <a:pt x="2079279" y="341630"/>
                </a:lnTo>
                <a:lnTo>
                  <a:pt x="2080521" y="342810"/>
                </a:lnTo>
                <a:lnTo>
                  <a:pt x="2080636" y="343057"/>
                </a:lnTo>
                <a:lnTo>
                  <a:pt x="2080878" y="344901"/>
                </a:lnTo>
                <a:lnTo>
                  <a:pt x="2080753" y="346290"/>
                </a:lnTo>
                <a:lnTo>
                  <a:pt x="2079777" y="350520"/>
                </a:lnTo>
                <a:close/>
              </a:path>
              <a:path w="4096384" h="836930">
                <a:moveTo>
                  <a:pt x="2084135" y="350520"/>
                </a:moveTo>
                <a:lnTo>
                  <a:pt x="2079777" y="350520"/>
                </a:lnTo>
                <a:lnTo>
                  <a:pt x="2080753" y="346290"/>
                </a:lnTo>
                <a:lnTo>
                  <a:pt x="2080878" y="344901"/>
                </a:lnTo>
                <a:lnTo>
                  <a:pt x="2080636" y="343057"/>
                </a:lnTo>
                <a:lnTo>
                  <a:pt x="2080521" y="342810"/>
                </a:lnTo>
                <a:lnTo>
                  <a:pt x="2079279" y="341630"/>
                </a:lnTo>
                <a:lnTo>
                  <a:pt x="2091889" y="341630"/>
                </a:lnTo>
                <a:lnTo>
                  <a:pt x="2086680" y="345300"/>
                </a:lnTo>
                <a:lnTo>
                  <a:pt x="2086681" y="345511"/>
                </a:lnTo>
                <a:lnTo>
                  <a:pt x="2093528" y="347980"/>
                </a:lnTo>
                <a:lnTo>
                  <a:pt x="2084302" y="347980"/>
                </a:lnTo>
                <a:lnTo>
                  <a:pt x="2084135" y="350520"/>
                </a:lnTo>
                <a:close/>
              </a:path>
              <a:path w="4096384" h="836930">
                <a:moveTo>
                  <a:pt x="2236370" y="351790"/>
                </a:moveTo>
                <a:lnTo>
                  <a:pt x="2233722" y="351790"/>
                </a:lnTo>
                <a:lnTo>
                  <a:pt x="2225296" y="347603"/>
                </a:lnTo>
                <a:lnTo>
                  <a:pt x="2220583" y="345440"/>
                </a:lnTo>
                <a:lnTo>
                  <a:pt x="2229468" y="341630"/>
                </a:lnTo>
                <a:lnTo>
                  <a:pt x="2234183" y="348013"/>
                </a:lnTo>
                <a:lnTo>
                  <a:pt x="2236370" y="351790"/>
                </a:lnTo>
                <a:close/>
              </a:path>
              <a:path w="4096384" h="836930">
                <a:moveTo>
                  <a:pt x="2244326" y="351790"/>
                </a:moveTo>
                <a:lnTo>
                  <a:pt x="2236370" y="351790"/>
                </a:lnTo>
                <a:lnTo>
                  <a:pt x="2234170" y="347992"/>
                </a:lnTo>
                <a:lnTo>
                  <a:pt x="2229468" y="341630"/>
                </a:lnTo>
                <a:lnTo>
                  <a:pt x="2236847" y="341630"/>
                </a:lnTo>
                <a:lnTo>
                  <a:pt x="2236904" y="342953"/>
                </a:lnTo>
                <a:lnTo>
                  <a:pt x="2239526" y="345440"/>
                </a:lnTo>
                <a:lnTo>
                  <a:pt x="2251770" y="345440"/>
                </a:lnTo>
                <a:lnTo>
                  <a:pt x="2254108" y="346710"/>
                </a:lnTo>
                <a:lnTo>
                  <a:pt x="2251593" y="346710"/>
                </a:lnTo>
                <a:lnTo>
                  <a:pt x="2248408" y="347980"/>
                </a:lnTo>
                <a:lnTo>
                  <a:pt x="2243886" y="347980"/>
                </a:lnTo>
                <a:lnTo>
                  <a:pt x="2244326" y="351790"/>
                </a:lnTo>
                <a:close/>
              </a:path>
              <a:path w="4096384" h="836930">
                <a:moveTo>
                  <a:pt x="2239526" y="345440"/>
                </a:moveTo>
                <a:lnTo>
                  <a:pt x="2236904" y="342953"/>
                </a:lnTo>
                <a:lnTo>
                  <a:pt x="2236847" y="341630"/>
                </a:lnTo>
                <a:lnTo>
                  <a:pt x="2239192" y="341630"/>
                </a:lnTo>
                <a:lnTo>
                  <a:pt x="2241536" y="342900"/>
                </a:lnTo>
                <a:lnTo>
                  <a:pt x="2241621" y="343539"/>
                </a:lnTo>
                <a:lnTo>
                  <a:pt x="2241515" y="344281"/>
                </a:lnTo>
                <a:lnTo>
                  <a:pt x="2239526" y="345440"/>
                </a:lnTo>
                <a:close/>
              </a:path>
              <a:path w="4096384" h="836930">
                <a:moveTo>
                  <a:pt x="2251770" y="345440"/>
                </a:moveTo>
                <a:lnTo>
                  <a:pt x="2239526" y="345440"/>
                </a:lnTo>
                <a:lnTo>
                  <a:pt x="2241515" y="344281"/>
                </a:lnTo>
                <a:lnTo>
                  <a:pt x="2241621" y="343539"/>
                </a:lnTo>
                <a:lnTo>
                  <a:pt x="2241536" y="342900"/>
                </a:lnTo>
                <a:lnTo>
                  <a:pt x="2239192" y="341630"/>
                </a:lnTo>
                <a:lnTo>
                  <a:pt x="2254129" y="341630"/>
                </a:lnTo>
                <a:lnTo>
                  <a:pt x="2251770" y="345440"/>
                </a:lnTo>
                <a:close/>
              </a:path>
              <a:path w="4096384" h="836930">
                <a:moveTo>
                  <a:pt x="2359712" y="345440"/>
                </a:moveTo>
                <a:lnTo>
                  <a:pt x="2348986" y="345440"/>
                </a:lnTo>
                <a:lnTo>
                  <a:pt x="2347814" y="341630"/>
                </a:lnTo>
                <a:lnTo>
                  <a:pt x="2354758" y="341630"/>
                </a:lnTo>
                <a:lnTo>
                  <a:pt x="2356529" y="342900"/>
                </a:lnTo>
                <a:lnTo>
                  <a:pt x="2358372" y="342900"/>
                </a:lnTo>
                <a:lnTo>
                  <a:pt x="2359712" y="345440"/>
                </a:lnTo>
                <a:close/>
              </a:path>
              <a:path w="4096384" h="836930">
                <a:moveTo>
                  <a:pt x="2369606" y="354330"/>
                </a:moveTo>
                <a:lnTo>
                  <a:pt x="2368434" y="354330"/>
                </a:lnTo>
                <a:lnTo>
                  <a:pt x="2365947" y="350783"/>
                </a:lnTo>
                <a:lnTo>
                  <a:pt x="2365846" y="350363"/>
                </a:lnTo>
                <a:lnTo>
                  <a:pt x="2368452" y="345440"/>
                </a:lnTo>
                <a:lnTo>
                  <a:pt x="2373311" y="341630"/>
                </a:lnTo>
                <a:lnTo>
                  <a:pt x="2377149" y="342900"/>
                </a:lnTo>
                <a:lnTo>
                  <a:pt x="2378256" y="345300"/>
                </a:lnTo>
                <a:lnTo>
                  <a:pt x="2378251" y="345511"/>
                </a:lnTo>
                <a:lnTo>
                  <a:pt x="2369606" y="354330"/>
                </a:lnTo>
                <a:close/>
              </a:path>
              <a:path w="4096384" h="836930">
                <a:moveTo>
                  <a:pt x="2378175" y="367030"/>
                </a:moveTo>
                <a:lnTo>
                  <a:pt x="2369606" y="367030"/>
                </a:lnTo>
                <a:lnTo>
                  <a:pt x="2371108" y="361316"/>
                </a:lnTo>
                <a:lnTo>
                  <a:pt x="2371231" y="360643"/>
                </a:lnTo>
                <a:lnTo>
                  <a:pt x="2363568" y="354330"/>
                </a:lnTo>
                <a:lnTo>
                  <a:pt x="2369606" y="354330"/>
                </a:lnTo>
                <a:lnTo>
                  <a:pt x="2378251" y="345511"/>
                </a:lnTo>
                <a:lnTo>
                  <a:pt x="2378256" y="345300"/>
                </a:lnTo>
                <a:lnTo>
                  <a:pt x="2377149" y="342900"/>
                </a:lnTo>
                <a:lnTo>
                  <a:pt x="2373311" y="341630"/>
                </a:lnTo>
                <a:lnTo>
                  <a:pt x="2387370" y="341630"/>
                </a:lnTo>
                <a:lnTo>
                  <a:pt x="2390559" y="344170"/>
                </a:lnTo>
                <a:lnTo>
                  <a:pt x="2380501" y="344170"/>
                </a:lnTo>
                <a:lnTo>
                  <a:pt x="2371567" y="356699"/>
                </a:lnTo>
                <a:lnTo>
                  <a:pt x="2371638" y="357840"/>
                </a:lnTo>
                <a:lnTo>
                  <a:pt x="2371986" y="359501"/>
                </a:lnTo>
                <a:lnTo>
                  <a:pt x="2372454" y="360680"/>
                </a:lnTo>
                <a:lnTo>
                  <a:pt x="2382487" y="360680"/>
                </a:lnTo>
                <a:lnTo>
                  <a:pt x="2378175" y="367030"/>
                </a:lnTo>
                <a:close/>
              </a:path>
              <a:path w="4096384" h="836930">
                <a:moveTo>
                  <a:pt x="2413188" y="342900"/>
                </a:moveTo>
                <a:lnTo>
                  <a:pt x="2413135" y="342697"/>
                </a:lnTo>
                <a:lnTo>
                  <a:pt x="2413018" y="341630"/>
                </a:lnTo>
                <a:lnTo>
                  <a:pt x="2413188" y="342900"/>
                </a:lnTo>
                <a:close/>
              </a:path>
              <a:path w="4096384" h="836930">
                <a:moveTo>
                  <a:pt x="2418819" y="342900"/>
                </a:moveTo>
                <a:lnTo>
                  <a:pt x="2413188" y="342900"/>
                </a:lnTo>
                <a:lnTo>
                  <a:pt x="2413018" y="341630"/>
                </a:lnTo>
                <a:lnTo>
                  <a:pt x="2419959" y="341630"/>
                </a:lnTo>
                <a:lnTo>
                  <a:pt x="2418819" y="342900"/>
                </a:lnTo>
                <a:close/>
              </a:path>
              <a:path w="4096384" h="836930">
                <a:moveTo>
                  <a:pt x="2428275" y="345440"/>
                </a:moveTo>
                <a:lnTo>
                  <a:pt x="2426762" y="345440"/>
                </a:lnTo>
                <a:lnTo>
                  <a:pt x="2424922" y="344170"/>
                </a:lnTo>
                <a:lnTo>
                  <a:pt x="2424418" y="341630"/>
                </a:lnTo>
                <a:lnTo>
                  <a:pt x="2428608" y="341630"/>
                </a:lnTo>
                <a:lnTo>
                  <a:pt x="2429170" y="342697"/>
                </a:lnTo>
                <a:lnTo>
                  <a:pt x="2429284" y="342953"/>
                </a:lnTo>
                <a:lnTo>
                  <a:pt x="2429362" y="343539"/>
                </a:lnTo>
                <a:lnTo>
                  <a:pt x="2429289" y="344340"/>
                </a:lnTo>
                <a:lnTo>
                  <a:pt x="2428275" y="345440"/>
                </a:lnTo>
                <a:close/>
              </a:path>
              <a:path w="4096384" h="836930">
                <a:moveTo>
                  <a:pt x="2485437" y="346710"/>
                </a:moveTo>
                <a:lnTo>
                  <a:pt x="2482923" y="346710"/>
                </a:lnTo>
                <a:lnTo>
                  <a:pt x="2480814" y="345477"/>
                </a:lnTo>
                <a:lnTo>
                  <a:pt x="2480692" y="345300"/>
                </a:lnTo>
                <a:lnTo>
                  <a:pt x="2480459" y="344727"/>
                </a:lnTo>
                <a:lnTo>
                  <a:pt x="2480332" y="344085"/>
                </a:lnTo>
                <a:lnTo>
                  <a:pt x="2481731" y="342900"/>
                </a:lnTo>
                <a:lnTo>
                  <a:pt x="2484606" y="341630"/>
                </a:lnTo>
                <a:lnTo>
                  <a:pt x="2485437" y="34671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491029" y="354330"/>
                </a:lnTo>
                <a:lnTo>
                  <a:pt x="2491395" y="351755"/>
                </a:lnTo>
                <a:lnTo>
                  <a:pt x="2490177" y="347980"/>
                </a:lnTo>
                <a:lnTo>
                  <a:pt x="2477050" y="347980"/>
                </a:lnTo>
                <a:lnTo>
                  <a:pt x="2470345" y="346710"/>
                </a:lnTo>
                <a:lnTo>
                  <a:pt x="2485437" y="346710"/>
                </a:lnTo>
                <a:lnTo>
                  <a:pt x="2484606" y="341630"/>
                </a:lnTo>
                <a:lnTo>
                  <a:pt x="2493730" y="341630"/>
                </a:lnTo>
                <a:lnTo>
                  <a:pt x="2493282" y="344314"/>
                </a:lnTo>
                <a:lnTo>
                  <a:pt x="2493033" y="346213"/>
                </a:lnTo>
                <a:lnTo>
                  <a:pt x="2493140" y="346907"/>
                </a:lnTo>
                <a:lnTo>
                  <a:pt x="2498507" y="353060"/>
                </a:lnTo>
                <a:lnTo>
                  <a:pt x="2501355" y="35306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521735" y="358140"/>
                </a:moveTo>
                <a:lnTo>
                  <a:pt x="2517511" y="356870"/>
                </a:lnTo>
                <a:lnTo>
                  <a:pt x="2515692" y="353165"/>
                </a:lnTo>
                <a:lnTo>
                  <a:pt x="2515749" y="352721"/>
                </a:lnTo>
                <a:lnTo>
                  <a:pt x="2517262" y="348013"/>
                </a:lnTo>
                <a:lnTo>
                  <a:pt x="2522011" y="341630"/>
                </a:lnTo>
                <a:lnTo>
                  <a:pt x="2522630" y="343939"/>
                </a:lnTo>
                <a:lnTo>
                  <a:pt x="2522510" y="345300"/>
                </a:lnTo>
                <a:lnTo>
                  <a:pt x="2521668" y="350565"/>
                </a:lnTo>
                <a:lnTo>
                  <a:pt x="2521313" y="354330"/>
                </a:lnTo>
                <a:lnTo>
                  <a:pt x="2527167" y="354330"/>
                </a:lnTo>
                <a:lnTo>
                  <a:pt x="2521735" y="358140"/>
                </a:lnTo>
                <a:close/>
              </a:path>
              <a:path w="4096384" h="836930">
                <a:moveTo>
                  <a:pt x="2528199" y="358140"/>
                </a:moveTo>
                <a:lnTo>
                  <a:pt x="2521735" y="358140"/>
                </a:lnTo>
                <a:lnTo>
                  <a:pt x="2527167" y="354330"/>
                </a:lnTo>
                <a:lnTo>
                  <a:pt x="2521313" y="354330"/>
                </a:lnTo>
                <a:lnTo>
                  <a:pt x="2521668" y="350565"/>
                </a:lnTo>
                <a:lnTo>
                  <a:pt x="2522510" y="345300"/>
                </a:lnTo>
                <a:lnTo>
                  <a:pt x="2522630" y="343939"/>
                </a:lnTo>
                <a:lnTo>
                  <a:pt x="2522011" y="341630"/>
                </a:lnTo>
                <a:lnTo>
                  <a:pt x="2544829" y="341630"/>
                </a:lnTo>
                <a:lnTo>
                  <a:pt x="2546451" y="342900"/>
                </a:lnTo>
                <a:lnTo>
                  <a:pt x="2533702" y="342900"/>
                </a:lnTo>
                <a:lnTo>
                  <a:pt x="2534520" y="344170"/>
                </a:lnTo>
                <a:lnTo>
                  <a:pt x="2532032" y="344170"/>
                </a:lnTo>
                <a:lnTo>
                  <a:pt x="2524993" y="351790"/>
                </a:lnTo>
                <a:lnTo>
                  <a:pt x="2525510" y="351790"/>
                </a:lnTo>
                <a:lnTo>
                  <a:pt x="2529113" y="356700"/>
                </a:lnTo>
                <a:lnTo>
                  <a:pt x="2528509" y="356870"/>
                </a:lnTo>
                <a:lnTo>
                  <a:pt x="2528199" y="358140"/>
                </a:lnTo>
                <a:close/>
              </a:path>
              <a:path w="4096384" h="836930">
                <a:moveTo>
                  <a:pt x="2661601" y="353060"/>
                </a:moveTo>
                <a:lnTo>
                  <a:pt x="2660576" y="351735"/>
                </a:lnTo>
                <a:lnTo>
                  <a:pt x="2658079" y="347980"/>
                </a:lnTo>
                <a:lnTo>
                  <a:pt x="2652899" y="347980"/>
                </a:lnTo>
                <a:lnTo>
                  <a:pt x="2656170" y="344248"/>
                </a:lnTo>
                <a:lnTo>
                  <a:pt x="2656375" y="343939"/>
                </a:lnTo>
                <a:lnTo>
                  <a:pt x="2657738" y="341630"/>
                </a:lnTo>
                <a:lnTo>
                  <a:pt x="2659272" y="342901"/>
                </a:lnTo>
                <a:lnTo>
                  <a:pt x="2660040" y="344085"/>
                </a:lnTo>
                <a:lnTo>
                  <a:pt x="2660159" y="344409"/>
                </a:lnTo>
                <a:lnTo>
                  <a:pt x="2660770" y="346710"/>
                </a:lnTo>
                <a:lnTo>
                  <a:pt x="2666643" y="349250"/>
                </a:lnTo>
                <a:lnTo>
                  <a:pt x="2664873" y="350459"/>
                </a:lnTo>
                <a:lnTo>
                  <a:pt x="2663988" y="351735"/>
                </a:lnTo>
                <a:lnTo>
                  <a:pt x="2661601" y="353060"/>
                </a:lnTo>
                <a:close/>
              </a:path>
              <a:path w="4096384" h="836930">
                <a:moveTo>
                  <a:pt x="2665048" y="353060"/>
                </a:moveTo>
                <a:lnTo>
                  <a:pt x="2661601" y="353060"/>
                </a:lnTo>
                <a:lnTo>
                  <a:pt x="2663882" y="351827"/>
                </a:lnTo>
                <a:lnTo>
                  <a:pt x="2664754" y="350565"/>
                </a:lnTo>
                <a:lnTo>
                  <a:pt x="2666643" y="349250"/>
                </a:lnTo>
                <a:lnTo>
                  <a:pt x="2660770" y="346710"/>
                </a:lnTo>
                <a:lnTo>
                  <a:pt x="2660159" y="344409"/>
                </a:lnTo>
                <a:lnTo>
                  <a:pt x="2660040" y="344085"/>
                </a:lnTo>
                <a:lnTo>
                  <a:pt x="2659272" y="342901"/>
                </a:lnTo>
                <a:lnTo>
                  <a:pt x="2657738" y="341630"/>
                </a:lnTo>
                <a:lnTo>
                  <a:pt x="2661846" y="341630"/>
                </a:lnTo>
                <a:lnTo>
                  <a:pt x="2663461" y="345440"/>
                </a:lnTo>
                <a:lnTo>
                  <a:pt x="2668149" y="345440"/>
                </a:lnTo>
                <a:lnTo>
                  <a:pt x="2668149" y="346710"/>
                </a:lnTo>
                <a:lnTo>
                  <a:pt x="2677616" y="346710"/>
                </a:lnTo>
                <a:lnTo>
                  <a:pt x="2677250" y="350174"/>
                </a:lnTo>
                <a:lnTo>
                  <a:pt x="2677356" y="351375"/>
                </a:lnTo>
                <a:lnTo>
                  <a:pt x="2677425" y="351790"/>
                </a:lnTo>
                <a:lnTo>
                  <a:pt x="2664293" y="351790"/>
                </a:lnTo>
                <a:lnTo>
                  <a:pt x="2665048" y="353060"/>
                </a:lnTo>
                <a:close/>
              </a:path>
              <a:path w="4096384" h="836930">
                <a:moveTo>
                  <a:pt x="2777938" y="346710"/>
                </a:moveTo>
                <a:lnTo>
                  <a:pt x="2776589" y="346710"/>
                </a:lnTo>
                <a:lnTo>
                  <a:pt x="2775619" y="343539"/>
                </a:lnTo>
                <a:lnTo>
                  <a:pt x="2775541" y="342800"/>
                </a:lnTo>
                <a:lnTo>
                  <a:pt x="2776929" y="341630"/>
                </a:lnTo>
                <a:lnTo>
                  <a:pt x="2778114" y="341630"/>
                </a:lnTo>
                <a:lnTo>
                  <a:pt x="2779013" y="343939"/>
                </a:lnTo>
                <a:lnTo>
                  <a:pt x="2778907" y="344596"/>
                </a:lnTo>
                <a:lnTo>
                  <a:pt x="2777938" y="346710"/>
                </a:lnTo>
                <a:close/>
              </a:path>
              <a:path w="4096384" h="836930">
                <a:moveTo>
                  <a:pt x="2785898" y="341702"/>
                </a:moveTo>
                <a:close/>
              </a:path>
              <a:path w="4096384" h="836930">
                <a:moveTo>
                  <a:pt x="2843639" y="346710"/>
                </a:moveTo>
                <a:lnTo>
                  <a:pt x="2792690" y="346710"/>
                </a:lnTo>
                <a:lnTo>
                  <a:pt x="2797044" y="341630"/>
                </a:lnTo>
                <a:lnTo>
                  <a:pt x="2832095" y="341630"/>
                </a:lnTo>
                <a:lnTo>
                  <a:pt x="2829738" y="342900"/>
                </a:lnTo>
                <a:lnTo>
                  <a:pt x="2829738" y="345440"/>
                </a:lnTo>
                <a:lnTo>
                  <a:pt x="2841548" y="345440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829738" y="345440"/>
                </a:moveTo>
                <a:lnTo>
                  <a:pt x="2829738" y="342900"/>
                </a:lnTo>
                <a:lnTo>
                  <a:pt x="2832095" y="341630"/>
                </a:lnTo>
                <a:lnTo>
                  <a:pt x="2832988" y="343939"/>
                </a:lnTo>
                <a:lnTo>
                  <a:pt x="2832870" y="344248"/>
                </a:lnTo>
                <a:lnTo>
                  <a:pt x="2829738" y="345440"/>
                </a:lnTo>
                <a:close/>
              </a:path>
              <a:path w="4096384" h="836930">
                <a:moveTo>
                  <a:pt x="2841548" y="345440"/>
                </a:moveTo>
                <a:lnTo>
                  <a:pt x="2829738" y="345440"/>
                </a:lnTo>
                <a:lnTo>
                  <a:pt x="2832870" y="344248"/>
                </a:lnTo>
                <a:lnTo>
                  <a:pt x="2832988" y="343939"/>
                </a:lnTo>
                <a:lnTo>
                  <a:pt x="2832095" y="341630"/>
                </a:lnTo>
                <a:lnTo>
                  <a:pt x="2835277" y="341630"/>
                </a:lnTo>
                <a:lnTo>
                  <a:pt x="2841548" y="34544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45740" y="341630"/>
                </a:lnTo>
                <a:lnTo>
                  <a:pt x="2957801" y="341630"/>
                </a:lnTo>
                <a:lnTo>
                  <a:pt x="2953787" y="34544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2957803" y="347980"/>
                </a:moveTo>
                <a:lnTo>
                  <a:pt x="2953787" y="347980"/>
                </a:lnTo>
                <a:lnTo>
                  <a:pt x="2953787" y="345440"/>
                </a:lnTo>
                <a:lnTo>
                  <a:pt x="2957801" y="341630"/>
                </a:lnTo>
                <a:lnTo>
                  <a:pt x="2976656" y="341630"/>
                </a:lnTo>
                <a:lnTo>
                  <a:pt x="2976908" y="342900"/>
                </a:lnTo>
                <a:lnTo>
                  <a:pt x="2962823" y="342900"/>
                </a:lnTo>
                <a:lnTo>
                  <a:pt x="2957803" y="347980"/>
                </a:lnTo>
                <a:close/>
              </a:path>
              <a:path w="4096384" h="836930">
                <a:moveTo>
                  <a:pt x="3200184" y="345440"/>
                </a:moveTo>
                <a:lnTo>
                  <a:pt x="3198684" y="345440"/>
                </a:lnTo>
                <a:lnTo>
                  <a:pt x="3197195" y="343320"/>
                </a:lnTo>
                <a:lnTo>
                  <a:pt x="3197167" y="343057"/>
                </a:lnTo>
                <a:lnTo>
                  <a:pt x="3198010" y="341630"/>
                </a:lnTo>
                <a:lnTo>
                  <a:pt x="3199176" y="342901"/>
                </a:lnTo>
                <a:lnTo>
                  <a:pt x="3200184" y="345440"/>
                </a:lnTo>
                <a:close/>
              </a:path>
              <a:path w="4096384" h="836930">
                <a:moveTo>
                  <a:pt x="3200184" y="363220"/>
                </a:moveTo>
                <a:lnTo>
                  <a:pt x="3191796" y="363220"/>
                </a:lnTo>
                <a:lnTo>
                  <a:pt x="3196510" y="360680"/>
                </a:lnTo>
                <a:lnTo>
                  <a:pt x="3201690" y="354330"/>
                </a:lnTo>
                <a:lnTo>
                  <a:pt x="3215434" y="354330"/>
                </a:lnTo>
                <a:lnTo>
                  <a:pt x="3221156" y="353060"/>
                </a:lnTo>
                <a:lnTo>
                  <a:pt x="3220648" y="350565"/>
                </a:lnTo>
                <a:lnTo>
                  <a:pt x="3220299" y="347980"/>
                </a:lnTo>
                <a:lnTo>
                  <a:pt x="3200184" y="347980"/>
                </a:lnTo>
                <a:lnTo>
                  <a:pt x="3200128" y="345300"/>
                </a:lnTo>
                <a:lnTo>
                  <a:pt x="3199176" y="342901"/>
                </a:lnTo>
                <a:lnTo>
                  <a:pt x="3198010" y="341630"/>
                </a:lnTo>
                <a:lnTo>
                  <a:pt x="3200693" y="341630"/>
                </a:lnTo>
                <a:lnTo>
                  <a:pt x="3203706" y="345440"/>
                </a:lnTo>
                <a:lnTo>
                  <a:pt x="3219123" y="345440"/>
                </a:lnTo>
                <a:lnTo>
                  <a:pt x="3223147" y="346710"/>
                </a:lnTo>
                <a:lnTo>
                  <a:pt x="3224363" y="350565"/>
                </a:lnTo>
                <a:lnTo>
                  <a:pt x="3225013" y="351790"/>
                </a:lnTo>
                <a:lnTo>
                  <a:pt x="3226812" y="353060"/>
                </a:lnTo>
                <a:lnTo>
                  <a:pt x="3224005" y="353060"/>
                </a:lnTo>
                <a:lnTo>
                  <a:pt x="3223210" y="355600"/>
                </a:lnTo>
                <a:lnTo>
                  <a:pt x="3204224" y="355600"/>
                </a:lnTo>
                <a:lnTo>
                  <a:pt x="3212094" y="360680"/>
                </a:lnTo>
                <a:lnTo>
                  <a:pt x="3203373" y="360680"/>
                </a:lnTo>
                <a:lnTo>
                  <a:pt x="3200184" y="363220"/>
                </a:lnTo>
                <a:close/>
              </a:path>
              <a:path w="4096384" h="836930">
                <a:moveTo>
                  <a:pt x="3213260" y="344170"/>
                </a:moveTo>
                <a:lnTo>
                  <a:pt x="3211577" y="344170"/>
                </a:lnTo>
                <a:lnTo>
                  <a:pt x="3210254" y="342900"/>
                </a:lnTo>
                <a:lnTo>
                  <a:pt x="3210411" y="342900"/>
                </a:lnTo>
                <a:lnTo>
                  <a:pt x="3212094" y="341630"/>
                </a:lnTo>
                <a:lnTo>
                  <a:pt x="3213348" y="342810"/>
                </a:lnTo>
                <a:lnTo>
                  <a:pt x="3213260" y="344170"/>
                </a:lnTo>
                <a:close/>
              </a:path>
              <a:path w="4096384" h="836930">
                <a:moveTo>
                  <a:pt x="3215100" y="344170"/>
                </a:moveTo>
                <a:lnTo>
                  <a:pt x="3213260" y="344170"/>
                </a:lnTo>
                <a:lnTo>
                  <a:pt x="3213348" y="342810"/>
                </a:lnTo>
                <a:lnTo>
                  <a:pt x="3212094" y="341630"/>
                </a:lnTo>
                <a:lnTo>
                  <a:pt x="3231569" y="341630"/>
                </a:lnTo>
                <a:lnTo>
                  <a:pt x="3231535" y="342900"/>
                </a:lnTo>
                <a:lnTo>
                  <a:pt x="3225157" y="342901"/>
                </a:lnTo>
                <a:lnTo>
                  <a:pt x="3215100" y="344170"/>
                </a:lnTo>
                <a:close/>
              </a:path>
              <a:path w="4096384" h="836930">
                <a:moveTo>
                  <a:pt x="3355591" y="345440"/>
                </a:moveTo>
                <a:lnTo>
                  <a:pt x="3353234" y="345440"/>
                </a:lnTo>
                <a:lnTo>
                  <a:pt x="3353357" y="342765"/>
                </a:lnTo>
                <a:lnTo>
                  <a:pt x="3354399" y="341630"/>
                </a:lnTo>
                <a:lnTo>
                  <a:pt x="3356846" y="343939"/>
                </a:lnTo>
                <a:lnTo>
                  <a:pt x="3356808" y="344409"/>
                </a:lnTo>
                <a:lnTo>
                  <a:pt x="3355591" y="345440"/>
                </a:lnTo>
                <a:close/>
              </a:path>
              <a:path w="4096384" h="836930">
                <a:moveTo>
                  <a:pt x="3356958" y="344044"/>
                </a:moveTo>
                <a:lnTo>
                  <a:pt x="3354399" y="341630"/>
                </a:lnTo>
                <a:lnTo>
                  <a:pt x="3364370" y="341630"/>
                </a:lnTo>
                <a:lnTo>
                  <a:pt x="3364903" y="342900"/>
                </a:lnTo>
                <a:lnTo>
                  <a:pt x="3357424" y="342900"/>
                </a:lnTo>
                <a:lnTo>
                  <a:pt x="3356958" y="344044"/>
                </a:lnTo>
                <a:close/>
              </a:path>
              <a:path w="4096384" h="836930">
                <a:moveTo>
                  <a:pt x="3402343" y="342900"/>
                </a:moveTo>
                <a:lnTo>
                  <a:pt x="3402002" y="342900"/>
                </a:lnTo>
                <a:lnTo>
                  <a:pt x="3401177" y="341630"/>
                </a:lnTo>
                <a:lnTo>
                  <a:pt x="3402343" y="342900"/>
                </a:lnTo>
                <a:close/>
              </a:path>
              <a:path w="4096384" h="836930">
                <a:moveTo>
                  <a:pt x="3411313" y="355600"/>
                </a:moveTo>
                <a:lnTo>
                  <a:pt x="3403868" y="355600"/>
                </a:lnTo>
                <a:lnTo>
                  <a:pt x="3409565" y="349250"/>
                </a:lnTo>
                <a:lnTo>
                  <a:pt x="3402345" y="342901"/>
                </a:lnTo>
                <a:lnTo>
                  <a:pt x="3401177" y="341630"/>
                </a:lnTo>
                <a:lnTo>
                  <a:pt x="3407162" y="341630"/>
                </a:lnTo>
                <a:lnTo>
                  <a:pt x="3408216" y="342900"/>
                </a:lnTo>
                <a:lnTo>
                  <a:pt x="3424951" y="342900"/>
                </a:lnTo>
                <a:lnTo>
                  <a:pt x="3424141" y="344170"/>
                </a:lnTo>
                <a:lnTo>
                  <a:pt x="3424474" y="344170"/>
                </a:lnTo>
                <a:lnTo>
                  <a:pt x="3428759" y="349250"/>
                </a:lnTo>
                <a:lnTo>
                  <a:pt x="3418261" y="349250"/>
                </a:lnTo>
                <a:lnTo>
                  <a:pt x="3422792" y="350520"/>
                </a:lnTo>
                <a:lnTo>
                  <a:pt x="3430688" y="350520"/>
                </a:lnTo>
                <a:lnTo>
                  <a:pt x="3431337" y="351790"/>
                </a:lnTo>
                <a:lnTo>
                  <a:pt x="3458674" y="351790"/>
                </a:lnTo>
                <a:lnTo>
                  <a:pt x="3459008" y="353060"/>
                </a:lnTo>
                <a:lnTo>
                  <a:pt x="3486655" y="353060"/>
                </a:lnTo>
                <a:lnTo>
                  <a:pt x="3488493" y="354330"/>
                </a:lnTo>
                <a:lnTo>
                  <a:pt x="3413579" y="354330"/>
                </a:lnTo>
                <a:lnTo>
                  <a:pt x="3411313" y="355600"/>
                </a:lnTo>
                <a:close/>
              </a:path>
              <a:path w="4096384" h="836930">
                <a:moveTo>
                  <a:pt x="3442075" y="346710"/>
                </a:moveTo>
                <a:lnTo>
                  <a:pt x="3440733" y="346710"/>
                </a:lnTo>
                <a:lnTo>
                  <a:pt x="3439475" y="344340"/>
                </a:lnTo>
                <a:lnTo>
                  <a:pt x="3439384" y="342900"/>
                </a:lnTo>
                <a:lnTo>
                  <a:pt x="3443915" y="341630"/>
                </a:lnTo>
                <a:lnTo>
                  <a:pt x="3443447" y="345259"/>
                </a:lnTo>
                <a:lnTo>
                  <a:pt x="3443348" y="345511"/>
                </a:lnTo>
                <a:lnTo>
                  <a:pt x="3442075" y="346710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42075" y="346710"/>
                </a:lnTo>
                <a:lnTo>
                  <a:pt x="3443348" y="345511"/>
                </a:lnTo>
                <a:lnTo>
                  <a:pt x="3443447" y="345259"/>
                </a:lnTo>
                <a:lnTo>
                  <a:pt x="3443915" y="341630"/>
                </a:lnTo>
                <a:lnTo>
                  <a:pt x="3452333" y="34163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90850" y="341630"/>
                </a:lnTo>
                <a:lnTo>
                  <a:pt x="3494550" y="342900"/>
                </a:lnTo>
                <a:lnTo>
                  <a:pt x="3496096" y="344085"/>
                </a:lnTo>
                <a:lnTo>
                  <a:pt x="3496001" y="345477"/>
                </a:lnTo>
                <a:lnTo>
                  <a:pt x="3494216" y="34671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00063" y="354330"/>
                </a:lnTo>
                <a:lnTo>
                  <a:pt x="3502243" y="351790"/>
                </a:lnTo>
                <a:lnTo>
                  <a:pt x="3503920" y="347980"/>
                </a:lnTo>
                <a:lnTo>
                  <a:pt x="3491525" y="347980"/>
                </a:lnTo>
                <a:lnTo>
                  <a:pt x="3494216" y="346710"/>
                </a:lnTo>
                <a:lnTo>
                  <a:pt x="3496001" y="345477"/>
                </a:lnTo>
                <a:lnTo>
                  <a:pt x="3496096" y="344085"/>
                </a:lnTo>
                <a:lnTo>
                  <a:pt x="3494550" y="342900"/>
                </a:lnTo>
                <a:lnTo>
                  <a:pt x="3490850" y="341630"/>
                </a:lnTo>
                <a:lnTo>
                  <a:pt x="3534263" y="341630"/>
                </a:lnTo>
                <a:lnTo>
                  <a:pt x="3533046" y="342900"/>
                </a:lnTo>
                <a:lnTo>
                  <a:pt x="3522044" y="342900"/>
                </a:lnTo>
                <a:lnTo>
                  <a:pt x="3516839" y="345440"/>
                </a:lnTo>
                <a:lnTo>
                  <a:pt x="3530614" y="345440"/>
                </a:lnTo>
                <a:lnTo>
                  <a:pt x="3529397" y="346710"/>
                </a:lnTo>
                <a:lnTo>
                  <a:pt x="3554974" y="346710"/>
                </a:lnTo>
                <a:lnTo>
                  <a:pt x="3552005" y="349250"/>
                </a:lnTo>
                <a:lnTo>
                  <a:pt x="3526733" y="349250"/>
                </a:lnTo>
                <a:lnTo>
                  <a:pt x="3525567" y="350520"/>
                </a:lnTo>
                <a:lnTo>
                  <a:pt x="3524709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51502" y="351755"/>
                </a:lnTo>
                <a:lnTo>
                  <a:pt x="3550708" y="350756"/>
                </a:lnTo>
                <a:lnTo>
                  <a:pt x="3550592" y="350459"/>
                </a:lnTo>
                <a:lnTo>
                  <a:pt x="3559426" y="342900"/>
                </a:lnTo>
                <a:lnTo>
                  <a:pt x="3560926" y="342900"/>
                </a:lnTo>
                <a:lnTo>
                  <a:pt x="3563257" y="341630"/>
                </a:lnTo>
                <a:lnTo>
                  <a:pt x="3570970" y="347980"/>
                </a:lnTo>
                <a:lnTo>
                  <a:pt x="3570970" y="349250"/>
                </a:lnTo>
                <a:lnTo>
                  <a:pt x="3561600" y="349250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641203" y="359410"/>
                </a:moveTo>
                <a:lnTo>
                  <a:pt x="3551372" y="359410"/>
                </a:lnTo>
                <a:lnTo>
                  <a:pt x="3547515" y="356870"/>
                </a:lnTo>
                <a:lnTo>
                  <a:pt x="3570813" y="356870"/>
                </a:lnTo>
                <a:lnTo>
                  <a:pt x="3570970" y="347980"/>
                </a:lnTo>
                <a:lnTo>
                  <a:pt x="3563257" y="341630"/>
                </a:lnTo>
                <a:lnTo>
                  <a:pt x="3642090" y="341630"/>
                </a:lnTo>
                <a:lnTo>
                  <a:pt x="3641203" y="342900"/>
                </a:lnTo>
                <a:lnTo>
                  <a:pt x="3637686" y="342900"/>
                </a:lnTo>
                <a:lnTo>
                  <a:pt x="3641990" y="346649"/>
                </a:lnTo>
                <a:lnTo>
                  <a:pt x="3641877" y="347980"/>
                </a:lnTo>
                <a:lnTo>
                  <a:pt x="3666558" y="347980"/>
                </a:lnTo>
                <a:lnTo>
                  <a:pt x="3666523" y="349250"/>
                </a:lnTo>
                <a:lnTo>
                  <a:pt x="3648765" y="349250"/>
                </a:lnTo>
                <a:lnTo>
                  <a:pt x="3647884" y="350565"/>
                </a:lnTo>
                <a:lnTo>
                  <a:pt x="3646591" y="353060"/>
                </a:lnTo>
                <a:lnTo>
                  <a:pt x="3654284" y="353060"/>
                </a:lnTo>
                <a:lnTo>
                  <a:pt x="3652277" y="355600"/>
                </a:lnTo>
                <a:lnTo>
                  <a:pt x="3640528" y="355600"/>
                </a:lnTo>
                <a:lnTo>
                  <a:pt x="3641123" y="357840"/>
                </a:lnTo>
                <a:lnTo>
                  <a:pt x="3641203" y="359410"/>
                </a:lnTo>
                <a:close/>
              </a:path>
              <a:path w="4096384" h="836930">
                <a:moveTo>
                  <a:pt x="3641877" y="347980"/>
                </a:moveTo>
                <a:lnTo>
                  <a:pt x="3641990" y="346649"/>
                </a:lnTo>
                <a:lnTo>
                  <a:pt x="3637686" y="342900"/>
                </a:lnTo>
                <a:lnTo>
                  <a:pt x="3642211" y="342900"/>
                </a:lnTo>
                <a:lnTo>
                  <a:pt x="3647573" y="341630"/>
                </a:lnTo>
                <a:lnTo>
                  <a:pt x="3641877" y="347980"/>
                </a:lnTo>
                <a:close/>
              </a:path>
              <a:path w="4096384" h="836930">
                <a:moveTo>
                  <a:pt x="3666558" y="347980"/>
                </a:moveTo>
                <a:lnTo>
                  <a:pt x="3641877" y="347980"/>
                </a:lnTo>
                <a:lnTo>
                  <a:pt x="3647573" y="341630"/>
                </a:lnTo>
                <a:lnTo>
                  <a:pt x="3664500" y="341630"/>
                </a:lnTo>
                <a:lnTo>
                  <a:pt x="3666183" y="342900"/>
                </a:lnTo>
                <a:lnTo>
                  <a:pt x="3666700" y="342900"/>
                </a:lnTo>
                <a:lnTo>
                  <a:pt x="3666558" y="347980"/>
                </a:lnTo>
                <a:close/>
              </a:path>
              <a:path w="4096384" h="836930">
                <a:moveTo>
                  <a:pt x="3725519" y="351790"/>
                </a:moveTo>
                <a:lnTo>
                  <a:pt x="3728551" y="349250"/>
                </a:lnTo>
                <a:lnTo>
                  <a:pt x="3734759" y="341630"/>
                </a:lnTo>
                <a:lnTo>
                  <a:pt x="3738438" y="349250"/>
                </a:lnTo>
                <a:lnTo>
                  <a:pt x="3725519" y="351790"/>
                </a:lnTo>
                <a:close/>
              </a:path>
              <a:path w="4096384" h="836930">
                <a:moveTo>
                  <a:pt x="3755214" y="351790"/>
                </a:moveTo>
                <a:lnTo>
                  <a:pt x="3725519" y="351790"/>
                </a:lnTo>
                <a:lnTo>
                  <a:pt x="3738438" y="349250"/>
                </a:lnTo>
                <a:lnTo>
                  <a:pt x="3735961" y="343939"/>
                </a:lnTo>
                <a:lnTo>
                  <a:pt x="3734759" y="341630"/>
                </a:lnTo>
                <a:lnTo>
                  <a:pt x="3789721" y="341630"/>
                </a:lnTo>
                <a:lnTo>
                  <a:pt x="3789306" y="342900"/>
                </a:lnTo>
                <a:lnTo>
                  <a:pt x="3750342" y="342900"/>
                </a:lnTo>
                <a:lnTo>
                  <a:pt x="3746309" y="345440"/>
                </a:lnTo>
                <a:lnTo>
                  <a:pt x="3755214" y="351790"/>
                </a:lnTo>
                <a:close/>
              </a:path>
              <a:path w="4096384" h="836930">
                <a:moveTo>
                  <a:pt x="3790055" y="345440"/>
                </a:moveTo>
                <a:lnTo>
                  <a:pt x="3789381" y="345440"/>
                </a:lnTo>
                <a:lnTo>
                  <a:pt x="3789087" y="344680"/>
                </a:lnTo>
                <a:lnTo>
                  <a:pt x="3788965" y="343939"/>
                </a:lnTo>
                <a:lnTo>
                  <a:pt x="3789721" y="341630"/>
                </a:lnTo>
                <a:lnTo>
                  <a:pt x="3790397" y="342901"/>
                </a:lnTo>
                <a:lnTo>
                  <a:pt x="3790819" y="343939"/>
                </a:lnTo>
                <a:lnTo>
                  <a:pt x="3790751" y="344409"/>
                </a:lnTo>
                <a:lnTo>
                  <a:pt x="3790055" y="345440"/>
                </a:lnTo>
                <a:close/>
              </a:path>
              <a:path w="4096384" h="836930">
                <a:moveTo>
                  <a:pt x="3801874" y="345440"/>
                </a:moveTo>
                <a:lnTo>
                  <a:pt x="3790055" y="345440"/>
                </a:lnTo>
                <a:lnTo>
                  <a:pt x="3790751" y="344409"/>
                </a:lnTo>
                <a:lnTo>
                  <a:pt x="3790819" y="343939"/>
                </a:lnTo>
                <a:lnTo>
                  <a:pt x="3790397" y="342901"/>
                </a:lnTo>
                <a:lnTo>
                  <a:pt x="3789721" y="341630"/>
                </a:lnTo>
                <a:lnTo>
                  <a:pt x="3815710" y="341630"/>
                </a:lnTo>
                <a:lnTo>
                  <a:pt x="3815710" y="342900"/>
                </a:lnTo>
                <a:lnTo>
                  <a:pt x="3804469" y="342901"/>
                </a:lnTo>
                <a:lnTo>
                  <a:pt x="3800958" y="344170"/>
                </a:lnTo>
                <a:lnTo>
                  <a:pt x="3801874" y="345440"/>
                </a:lnTo>
                <a:close/>
              </a:path>
              <a:path w="4096384" h="836930">
                <a:moveTo>
                  <a:pt x="3831811" y="347980"/>
                </a:moveTo>
                <a:lnTo>
                  <a:pt x="3825938" y="341630"/>
                </a:lnTo>
                <a:lnTo>
                  <a:pt x="3831477" y="341630"/>
                </a:lnTo>
                <a:lnTo>
                  <a:pt x="3831968" y="342900"/>
                </a:lnTo>
                <a:lnTo>
                  <a:pt x="3831811" y="342900"/>
                </a:lnTo>
                <a:lnTo>
                  <a:pt x="3831811" y="347980"/>
                </a:lnTo>
                <a:close/>
              </a:path>
              <a:path w="4096384" h="836930">
                <a:moveTo>
                  <a:pt x="3761125" y="372110"/>
                </a:moveTo>
                <a:lnTo>
                  <a:pt x="3758887" y="372110"/>
                </a:lnTo>
                <a:lnTo>
                  <a:pt x="3757928" y="363651"/>
                </a:lnTo>
                <a:lnTo>
                  <a:pt x="3757047" y="358140"/>
                </a:lnTo>
                <a:lnTo>
                  <a:pt x="3743978" y="354330"/>
                </a:lnTo>
                <a:lnTo>
                  <a:pt x="3809679" y="354330"/>
                </a:lnTo>
                <a:lnTo>
                  <a:pt x="3809679" y="347980"/>
                </a:lnTo>
                <a:lnTo>
                  <a:pt x="3831811" y="347980"/>
                </a:lnTo>
                <a:lnTo>
                  <a:pt x="3831811" y="342900"/>
                </a:lnTo>
                <a:lnTo>
                  <a:pt x="3831890" y="342697"/>
                </a:lnTo>
                <a:lnTo>
                  <a:pt x="3831477" y="341630"/>
                </a:lnTo>
                <a:lnTo>
                  <a:pt x="3883277" y="341630"/>
                </a:lnTo>
                <a:lnTo>
                  <a:pt x="3883277" y="344170"/>
                </a:lnTo>
                <a:lnTo>
                  <a:pt x="3844029" y="344170"/>
                </a:lnTo>
                <a:lnTo>
                  <a:pt x="3842555" y="345300"/>
                </a:lnTo>
                <a:lnTo>
                  <a:pt x="3842477" y="345511"/>
                </a:lnTo>
                <a:lnTo>
                  <a:pt x="3844213" y="346710"/>
                </a:lnTo>
                <a:lnTo>
                  <a:pt x="3847395" y="346710"/>
                </a:lnTo>
                <a:lnTo>
                  <a:pt x="3847395" y="349250"/>
                </a:lnTo>
                <a:lnTo>
                  <a:pt x="3843879" y="349250"/>
                </a:lnTo>
                <a:lnTo>
                  <a:pt x="3841783" y="355600"/>
                </a:lnTo>
                <a:lnTo>
                  <a:pt x="3827437" y="355600"/>
                </a:lnTo>
                <a:lnTo>
                  <a:pt x="3827437" y="356870"/>
                </a:lnTo>
                <a:lnTo>
                  <a:pt x="3801966" y="356870"/>
                </a:lnTo>
                <a:lnTo>
                  <a:pt x="3800617" y="359410"/>
                </a:lnTo>
                <a:lnTo>
                  <a:pt x="3813198" y="359410"/>
                </a:lnTo>
                <a:lnTo>
                  <a:pt x="3812862" y="360680"/>
                </a:lnTo>
                <a:lnTo>
                  <a:pt x="3809188" y="360680"/>
                </a:lnTo>
                <a:lnTo>
                  <a:pt x="3808514" y="361950"/>
                </a:lnTo>
                <a:lnTo>
                  <a:pt x="3769940" y="361950"/>
                </a:lnTo>
                <a:lnTo>
                  <a:pt x="3768284" y="363220"/>
                </a:lnTo>
                <a:lnTo>
                  <a:pt x="3767863" y="364252"/>
                </a:lnTo>
                <a:lnTo>
                  <a:pt x="3767884" y="364710"/>
                </a:lnTo>
                <a:lnTo>
                  <a:pt x="3768517" y="365875"/>
                </a:lnTo>
                <a:lnTo>
                  <a:pt x="3770949" y="369570"/>
                </a:lnTo>
                <a:lnTo>
                  <a:pt x="3762901" y="369570"/>
                </a:lnTo>
                <a:lnTo>
                  <a:pt x="3761125" y="372110"/>
                </a:lnTo>
                <a:close/>
              </a:path>
              <a:path w="4096384" h="836930">
                <a:moveTo>
                  <a:pt x="3899693" y="345440"/>
                </a:moveTo>
                <a:lnTo>
                  <a:pt x="3895679" y="345440"/>
                </a:lnTo>
                <a:lnTo>
                  <a:pt x="3895547" y="344085"/>
                </a:lnTo>
                <a:lnTo>
                  <a:pt x="3897021" y="341630"/>
                </a:lnTo>
                <a:lnTo>
                  <a:pt x="3899019" y="341630"/>
                </a:lnTo>
                <a:lnTo>
                  <a:pt x="3899693" y="345440"/>
                </a:lnTo>
                <a:close/>
              </a:path>
              <a:path w="4096384" h="836930">
                <a:moveTo>
                  <a:pt x="3934514" y="345440"/>
                </a:moveTo>
                <a:lnTo>
                  <a:pt x="3899693" y="345440"/>
                </a:lnTo>
                <a:lnTo>
                  <a:pt x="3899019" y="341630"/>
                </a:lnTo>
                <a:lnTo>
                  <a:pt x="3936970" y="341630"/>
                </a:lnTo>
                <a:lnTo>
                  <a:pt x="3934514" y="345440"/>
                </a:lnTo>
                <a:close/>
              </a:path>
              <a:path w="4096384" h="836930">
                <a:moveTo>
                  <a:pt x="4004793" y="345440"/>
                </a:moveTo>
                <a:lnTo>
                  <a:pt x="4002953" y="345440"/>
                </a:lnTo>
                <a:lnTo>
                  <a:pt x="4002895" y="342800"/>
                </a:lnTo>
                <a:lnTo>
                  <a:pt x="4004302" y="341630"/>
                </a:lnTo>
                <a:lnTo>
                  <a:pt x="4005127" y="341630"/>
                </a:lnTo>
                <a:lnTo>
                  <a:pt x="4005501" y="343539"/>
                </a:lnTo>
                <a:lnTo>
                  <a:pt x="4005383" y="344538"/>
                </a:lnTo>
                <a:lnTo>
                  <a:pt x="4004793" y="345440"/>
                </a:lnTo>
                <a:close/>
              </a:path>
              <a:path w="4096384" h="836930">
                <a:moveTo>
                  <a:pt x="4015538" y="345440"/>
                </a:moveTo>
                <a:lnTo>
                  <a:pt x="4004793" y="345440"/>
                </a:lnTo>
                <a:lnTo>
                  <a:pt x="4005383" y="344538"/>
                </a:lnTo>
                <a:lnTo>
                  <a:pt x="4005501" y="343539"/>
                </a:lnTo>
                <a:lnTo>
                  <a:pt x="4005127" y="341630"/>
                </a:lnTo>
                <a:lnTo>
                  <a:pt x="4056287" y="341630"/>
                </a:lnTo>
                <a:lnTo>
                  <a:pt x="4054542" y="342900"/>
                </a:lnTo>
                <a:lnTo>
                  <a:pt x="4030264" y="342900"/>
                </a:lnTo>
                <a:lnTo>
                  <a:pt x="4029930" y="344170"/>
                </a:lnTo>
                <a:lnTo>
                  <a:pt x="4015846" y="344170"/>
                </a:lnTo>
                <a:lnTo>
                  <a:pt x="4015538" y="345440"/>
                </a:lnTo>
                <a:close/>
              </a:path>
              <a:path w="4096384" h="836930">
                <a:moveTo>
                  <a:pt x="4059441" y="342900"/>
                </a:moveTo>
                <a:lnTo>
                  <a:pt x="4059553" y="341630"/>
                </a:lnTo>
                <a:lnTo>
                  <a:pt x="4059441" y="342900"/>
                </a:lnTo>
                <a:close/>
              </a:path>
              <a:path w="4096384" h="836930">
                <a:moveTo>
                  <a:pt x="4060437" y="342900"/>
                </a:moveTo>
                <a:lnTo>
                  <a:pt x="4059441" y="342900"/>
                </a:lnTo>
                <a:lnTo>
                  <a:pt x="4059598" y="341630"/>
                </a:lnTo>
                <a:lnTo>
                  <a:pt x="4060437" y="342900"/>
                </a:lnTo>
                <a:close/>
              </a:path>
              <a:path w="4096384" h="836930">
                <a:moveTo>
                  <a:pt x="1556785" y="353060"/>
                </a:moveTo>
                <a:lnTo>
                  <a:pt x="1556281" y="351790"/>
                </a:lnTo>
                <a:lnTo>
                  <a:pt x="1554939" y="351790"/>
                </a:lnTo>
                <a:lnTo>
                  <a:pt x="1554272" y="341647"/>
                </a:lnTo>
                <a:lnTo>
                  <a:pt x="1559831" y="346649"/>
                </a:lnTo>
                <a:lnTo>
                  <a:pt x="1557957" y="347980"/>
                </a:lnTo>
                <a:lnTo>
                  <a:pt x="1557176" y="350520"/>
                </a:lnTo>
                <a:lnTo>
                  <a:pt x="1556785" y="350520"/>
                </a:lnTo>
                <a:lnTo>
                  <a:pt x="1556785" y="353060"/>
                </a:lnTo>
                <a:close/>
              </a:path>
              <a:path w="4096384" h="836930">
                <a:moveTo>
                  <a:pt x="2786952" y="342900"/>
                </a:moveTo>
                <a:lnTo>
                  <a:pt x="2785317" y="342900"/>
                </a:lnTo>
                <a:lnTo>
                  <a:pt x="2785898" y="341702"/>
                </a:lnTo>
                <a:lnTo>
                  <a:pt x="2786952" y="342900"/>
                </a:lnTo>
                <a:close/>
              </a:path>
              <a:path w="4096384" h="836930">
                <a:moveTo>
                  <a:pt x="1756909" y="349250"/>
                </a:moveTo>
                <a:lnTo>
                  <a:pt x="1741678" y="349250"/>
                </a:lnTo>
                <a:lnTo>
                  <a:pt x="1750015" y="341815"/>
                </a:lnTo>
                <a:lnTo>
                  <a:pt x="1751735" y="342900"/>
                </a:lnTo>
                <a:lnTo>
                  <a:pt x="1753997" y="342900"/>
                </a:lnTo>
                <a:lnTo>
                  <a:pt x="1753292" y="344085"/>
                </a:lnTo>
                <a:lnTo>
                  <a:pt x="1753407" y="345511"/>
                </a:lnTo>
                <a:lnTo>
                  <a:pt x="1753712" y="347980"/>
                </a:lnTo>
                <a:lnTo>
                  <a:pt x="1758465" y="347980"/>
                </a:lnTo>
                <a:lnTo>
                  <a:pt x="1756909" y="349250"/>
                </a:lnTo>
                <a:close/>
              </a:path>
              <a:path w="4096384" h="836930">
                <a:moveTo>
                  <a:pt x="745267" y="344170"/>
                </a:moveTo>
                <a:lnTo>
                  <a:pt x="734084" y="344170"/>
                </a:lnTo>
                <a:lnTo>
                  <a:pt x="744541" y="341906"/>
                </a:lnTo>
                <a:lnTo>
                  <a:pt x="745267" y="344170"/>
                </a:lnTo>
                <a:close/>
              </a:path>
              <a:path w="4096384" h="836930">
                <a:moveTo>
                  <a:pt x="1469966" y="351512"/>
                </a:moveTo>
                <a:lnTo>
                  <a:pt x="1468618" y="349250"/>
                </a:lnTo>
                <a:lnTo>
                  <a:pt x="1468391" y="348818"/>
                </a:lnTo>
                <a:lnTo>
                  <a:pt x="1468329" y="348618"/>
                </a:lnTo>
                <a:lnTo>
                  <a:pt x="1472953" y="341914"/>
                </a:lnTo>
                <a:lnTo>
                  <a:pt x="1473902" y="342810"/>
                </a:lnTo>
                <a:lnTo>
                  <a:pt x="1478008" y="349250"/>
                </a:lnTo>
                <a:lnTo>
                  <a:pt x="1472841" y="350565"/>
                </a:lnTo>
                <a:lnTo>
                  <a:pt x="1469966" y="351512"/>
                </a:lnTo>
                <a:close/>
              </a:path>
              <a:path w="4096384" h="836930">
                <a:moveTo>
                  <a:pt x="3288023" y="342900"/>
                </a:moveTo>
                <a:lnTo>
                  <a:pt x="3287132" y="342629"/>
                </a:lnTo>
                <a:lnTo>
                  <a:pt x="3288023" y="342102"/>
                </a:lnTo>
                <a:lnTo>
                  <a:pt x="3288023" y="342900"/>
                </a:lnTo>
                <a:close/>
              </a:path>
              <a:path w="4096384" h="836930">
                <a:moveTo>
                  <a:pt x="1497115" y="356870"/>
                </a:moveTo>
                <a:lnTo>
                  <a:pt x="1496781" y="347980"/>
                </a:lnTo>
                <a:lnTo>
                  <a:pt x="1486553" y="347980"/>
                </a:lnTo>
                <a:lnTo>
                  <a:pt x="1493531" y="342105"/>
                </a:lnTo>
                <a:lnTo>
                  <a:pt x="1495943" y="342900"/>
                </a:lnTo>
                <a:lnTo>
                  <a:pt x="1496258" y="345300"/>
                </a:lnTo>
                <a:lnTo>
                  <a:pt x="1496367" y="345477"/>
                </a:lnTo>
                <a:lnTo>
                  <a:pt x="1499295" y="346710"/>
                </a:lnTo>
                <a:lnTo>
                  <a:pt x="1495866" y="346710"/>
                </a:lnTo>
                <a:lnTo>
                  <a:pt x="1498500" y="349250"/>
                </a:lnTo>
                <a:lnTo>
                  <a:pt x="1501701" y="350520"/>
                </a:lnTo>
                <a:lnTo>
                  <a:pt x="1506781" y="350520"/>
                </a:lnTo>
                <a:lnTo>
                  <a:pt x="1504324" y="354330"/>
                </a:lnTo>
                <a:lnTo>
                  <a:pt x="1502484" y="355600"/>
                </a:lnTo>
                <a:lnTo>
                  <a:pt x="1497115" y="356870"/>
                </a:lnTo>
                <a:close/>
              </a:path>
              <a:path w="4096384" h="836930">
                <a:moveTo>
                  <a:pt x="1535001" y="368300"/>
                </a:moveTo>
                <a:lnTo>
                  <a:pt x="1528260" y="361490"/>
                </a:lnTo>
                <a:lnTo>
                  <a:pt x="1528204" y="361120"/>
                </a:lnTo>
                <a:lnTo>
                  <a:pt x="1528361" y="360856"/>
                </a:lnTo>
                <a:lnTo>
                  <a:pt x="1528389" y="360643"/>
                </a:lnTo>
                <a:lnTo>
                  <a:pt x="1525781" y="359410"/>
                </a:lnTo>
                <a:lnTo>
                  <a:pt x="1520419" y="359410"/>
                </a:lnTo>
                <a:lnTo>
                  <a:pt x="1521634" y="353660"/>
                </a:lnTo>
                <a:lnTo>
                  <a:pt x="1521748" y="353028"/>
                </a:lnTo>
                <a:lnTo>
                  <a:pt x="1521257" y="351790"/>
                </a:lnTo>
                <a:lnTo>
                  <a:pt x="1518068" y="351790"/>
                </a:lnTo>
                <a:lnTo>
                  <a:pt x="1525284" y="350520"/>
                </a:lnTo>
                <a:lnTo>
                  <a:pt x="1527962" y="349250"/>
                </a:lnTo>
                <a:lnTo>
                  <a:pt x="1535208" y="342262"/>
                </a:lnTo>
                <a:lnTo>
                  <a:pt x="1536343" y="347980"/>
                </a:lnTo>
                <a:lnTo>
                  <a:pt x="1533658" y="347980"/>
                </a:lnTo>
                <a:lnTo>
                  <a:pt x="1530644" y="355600"/>
                </a:lnTo>
                <a:lnTo>
                  <a:pt x="1526285" y="355600"/>
                </a:lnTo>
                <a:lnTo>
                  <a:pt x="1527791" y="358140"/>
                </a:lnTo>
                <a:lnTo>
                  <a:pt x="1530810" y="358140"/>
                </a:lnTo>
                <a:lnTo>
                  <a:pt x="1532486" y="360680"/>
                </a:lnTo>
                <a:lnTo>
                  <a:pt x="1537345" y="360680"/>
                </a:lnTo>
                <a:lnTo>
                  <a:pt x="1537849" y="361950"/>
                </a:lnTo>
                <a:lnTo>
                  <a:pt x="1538101" y="361950"/>
                </a:lnTo>
                <a:lnTo>
                  <a:pt x="1534830" y="365760"/>
                </a:lnTo>
                <a:lnTo>
                  <a:pt x="1535001" y="368300"/>
                </a:lnTo>
                <a:close/>
              </a:path>
              <a:path w="4096384" h="836930">
                <a:moveTo>
                  <a:pt x="2882212" y="347980"/>
                </a:moveTo>
                <a:lnTo>
                  <a:pt x="2882212" y="342900"/>
                </a:lnTo>
                <a:lnTo>
                  <a:pt x="2883415" y="342309"/>
                </a:lnTo>
                <a:lnTo>
                  <a:pt x="2886069" y="342900"/>
                </a:lnTo>
                <a:lnTo>
                  <a:pt x="2889071" y="342900"/>
                </a:lnTo>
                <a:lnTo>
                  <a:pt x="2890015" y="344085"/>
                </a:lnTo>
                <a:lnTo>
                  <a:pt x="2889920" y="344248"/>
                </a:lnTo>
                <a:lnTo>
                  <a:pt x="2882212" y="347980"/>
                </a:lnTo>
                <a:close/>
              </a:path>
              <a:path w="4096384" h="836930">
                <a:moveTo>
                  <a:pt x="2413522" y="350520"/>
                </a:moveTo>
                <a:lnTo>
                  <a:pt x="2413063" y="342423"/>
                </a:lnTo>
                <a:lnTo>
                  <a:pt x="2413188" y="342900"/>
                </a:lnTo>
                <a:lnTo>
                  <a:pt x="2418819" y="342900"/>
                </a:lnTo>
                <a:lnTo>
                  <a:pt x="2416541" y="345440"/>
                </a:lnTo>
                <a:lnTo>
                  <a:pt x="2413522" y="350520"/>
                </a:lnTo>
                <a:close/>
              </a:path>
              <a:path w="4096384" h="836930">
                <a:moveTo>
                  <a:pt x="1429504" y="357446"/>
                </a:moveTo>
                <a:lnTo>
                  <a:pt x="1430235" y="355600"/>
                </a:lnTo>
                <a:lnTo>
                  <a:pt x="1429754" y="355422"/>
                </a:lnTo>
                <a:lnTo>
                  <a:pt x="1429628" y="355023"/>
                </a:lnTo>
                <a:lnTo>
                  <a:pt x="1434136" y="342427"/>
                </a:lnTo>
                <a:lnTo>
                  <a:pt x="1434759" y="342900"/>
                </a:lnTo>
                <a:lnTo>
                  <a:pt x="1435222" y="342900"/>
                </a:lnTo>
                <a:lnTo>
                  <a:pt x="1440000" y="350520"/>
                </a:lnTo>
                <a:lnTo>
                  <a:pt x="1438950" y="350520"/>
                </a:lnTo>
                <a:lnTo>
                  <a:pt x="1429504" y="357446"/>
                </a:lnTo>
                <a:close/>
              </a:path>
              <a:path w="4096384" h="836930">
                <a:moveTo>
                  <a:pt x="3090395" y="345511"/>
                </a:moveTo>
                <a:lnTo>
                  <a:pt x="3090395" y="342483"/>
                </a:lnTo>
                <a:lnTo>
                  <a:pt x="3092392" y="343539"/>
                </a:lnTo>
                <a:lnTo>
                  <a:pt x="3091422" y="345079"/>
                </a:lnTo>
                <a:lnTo>
                  <a:pt x="3090395" y="345511"/>
                </a:lnTo>
                <a:close/>
              </a:path>
              <a:path w="4096384" h="836930">
                <a:moveTo>
                  <a:pt x="3287218" y="346851"/>
                </a:moveTo>
                <a:lnTo>
                  <a:pt x="3286340" y="346710"/>
                </a:lnTo>
                <a:lnTo>
                  <a:pt x="3286429" y="346075"/>
                </a:lnTo>
                <a:lnTo>
                  <a:pt x="3286551" y="344901"/>
                </a:lnTo>
                <a:lnTo>
                  <a:pt x="3286675" y="342900"/>
                </a:lnTo>
                <a:lnTo>
                  <a:pt x="3287132" y="342629"/>
                </a:lnTo>
                <a:lnTo>
                  <a:pt x="3288023" y="342900"/>
                </a:lnTo>
                <a:lnTo>
                  <a:pt x="3298232" y="342900"/>
                </a:lnTo>
                <a:lnTo>
                  <a:pt x="3298484" y="344085"/>
                </a:lnTo>
                <a:lnTo>
                  <a:pt x="3298094" y="344170"/>
                </a:lnTo>
                <a:lnTo>
                  <a:pt x="3298541" y="344596"/>
                </a:lnTo>
                <a:lnTo>
                  <a:pt x="3298660" y="344801"/>
                </a:lnTo>
                <a:lnTo>
                  <a:pt x="3298819" y="345440"/>
                </a:lnTo>
                <a:lnTo>
                  <a:pt x="3288023" y="345440"/>
                </a:lnTo>
                <a:lnTo>
                  <a:pt x="3287218" y="346851"/>
                </a:lnTo>
                <a:close/>
              </a:path>
              <a:path w="4096384" h="836930">
                <a:moveTo>
                  <a:pt x="1435222" y="342900"/>
                </a:moveTo>
                <a:lnTo>
                  <a:pt x="1434929" y="342900"/>
                </a:lnTo>
                <a:lnTo>
                  <a:pt x="1435095" y="342697"/>
                </a:lnTo>
                <a:lnTo>
                  <a:pt x="1435222" y="342900"/>
                </a:lnTo>
                <a:close/>
              </a:path>
              <a:path w="4096384" h="836930">
                <a:moveTo>
                  <a:pt x="1470465" y="358140"/>
                </a:moveTo>
                <a:lnTo>
                  <a:pt x="1467780" y="358140"/>
                </a:lnTo>
                <a:lnTo>
                  <a:pt x="1469959" y="352254"/>
                </a:lnTo>
                <a:lnTo>
                  <a:pt x="1470065" y="351679"/>
                </a:lnTo>
                <a:lnTo>
                  <a:pt x="1469966" y="351512"/>
                </a:lnTo>
                <a:lnTo>
                  <a:pt x="1473220" y="350459"/>
                </a:lnTo>
                <a:lnTo>
                  <a:pt x="1478008" y="349250"/>
                </a:lnTo>
                <a:lnTo>
                  <a:pt x="1473873" y="342765"/>
                </a:lnTo>
                <a:lnTo>
                  <a:pt x="1479514" y="347980"/>
                </a:lnTo>
                <a:lnTo>
                  <a:pt x="1480982" y="347980"/>
                </a:lnTo>
                <a:lnTo>
                  <a:pt x="1480099" y="350565"/>
                </a:lnTo>
                <a:lnTo>
                  <a:pt x="1478014" y="354198"/>
                </a:lnTo>
                <a:lnTo>
                  <a:pt x="1478117" y="354828"/>
                </a:lnTo>
                <a:lnTo>
                  <a:pt x="1478392" y="355600"/>
                </a:lnTo>
                <a:lnTo>
                  <a:pt x="1471831" y="355600"/>
                </a:lnTo>
                <a:lnTo>
                  <a:pt x="1470465" y="358140"/>
                </a:lnTo>
                <a:close/>
              </a:path>
              <a:path w="4096384" h="836930">
                <a:moveTo>
                  <a:pt x="3242616" y="344596"/>
                </a:moveTo>
                <a:lnTo>
                  <a:pt x="3239903" y="342781"/>
                </a:lnTo>
                <a:lnTo>
                  <a:pt x="3243937" y="344170"/>
                </a:lnTo>
                <a:lnTo>
                  <a:pt x="3242616" y="344596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3418" y="354828"/>
                </a:lnTo>
                <a:lnTo>
                  <a:pt x="3233291" y="354630"/>
                </a:lnTo>
                <a:lnTo>
                  <a:pt x="3233998" y="353165"/>
                </a:lnTo>
                <a:lnTo>
                  <a:pt x="3234080" y="353028"/>
                </a:lnTo>
                <a:lnTo>
                  <a:pt x="3236557" y="350520"/>
                </a:lnTo>
                <a:lnTo>
                  <a:pt x="3226670" y="349250"/>
                </a:lnTo>
                <a:lnTo>
                  <a:pt x="3225500" y="347048"/>
                </a:lnTo>
                <a:lnTo>
                  <a:pt x="3225434" y="346667"/>
                </a:lnTo>
                <a:lnTo>
                  <a:pt x="3228686" y="345440"/>
                </a:lnTo>
                <a:lnTo>
                  <a:pt x="3225170" y="342900"/>
                </a:lnTo>
                <a:lnTo>
                  <a:pt x="3231535" y="342900"/>
                </a:lnTo>
                <a:lnTo>
                  <a:pt x="3231654" y="343057"/>
                </a:lnTo>
                <a:lnTo>
                  <a:pt x="3233945" y="346710"/>
                </a:lnTo>
                <a:lnTo>
                  <a:pt x="3246457" y="346710"/>
                </a:lnTo>
                <a:lnTo>
                  <a:pt x="3245452" y="347980"/>
                </a:lnTo>
                <a:lnTo>
                  <a:pt x="3241194" y="349250"/>
                </a:lnTo>
                <a:lnTo>
                  <a:pt x="3239567" y="350459"/>
                </a:lnTo>
                <a:lnTo>
                  <a:pt x="3244120" y="354330"/>
                </a:lnTo>
                <a:lnTo>
                  <a:pt x="3235391" y="354330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43965" y="353060"/>
                </a:moveTo>
                <a:lnTo>
                  <a:pt x="44741" y="351883"/>
                </a:lnTo>
                <a:lnTo>
                  <a:pt x="44847" y="351679"/>
                </a:lnTo>
                <a:lnTo>
                  <a:pt x="45091" y="351063"/>
                </a:lnTo>
                <a:lnTo>
                  <a:pt x="45187" y="350363"/>
                </a:lnTo>
                <a:lnTo>
                  <a:pt x="39440" y="342900"/>
                </a:lnTo>
                <a:lnTo>
                  <a:pt x="47992" y="346710"/>
                </a:lnTo>
                <a:lnTo>
                  <a:pt x="53067" y="348419"/>
                </a:lnTo>
                <a:lnTo>
                  <a:pt x="51174" y="349250"/>
                </a:lnTo>
                <a:lnTo>
                  <a:pt x="52416" y="349641"/>
                </a:lnTo>
                <a:lnTo>
                  <a:pt x="52343" y="349995"/>
                </a:lnTo>
                <a:lnTo>
                  <a:pt x="52154" y="350363"/>
                </a:lnTo>
                <a:lnTo>
                  <a:pt x="43965" y="353060"/>
                </a:lnTo>
                <a:close/>
              </a:path>
              <a:path w="4096384" h="836930">
                <a:moveTo>
                  <a:pt x="53113" y="348434"/>
                </a:moveTo>
                <a:lnTo>
                  <a:pt x="47855" y="346649"/>
                </a:lnTo>
                <a:lnTo>
                  <a:pt x="39440" y="342900"/>
                </a:lnTo>
                <a:lnTo>
                  <a:pt x="43352" y="342900"/>
                </a:lnTo>
                <a:lnTo>
                  <a:pt x="46479" y="345440"/>
                </a:lnTo>
                <a:lnTo>
                  <a:pt x="60230" y="345440"/>
                </a:lnTo>
                <a:lnTo>
                  <a:pt x="57211" y="346710"/>
                </a:lnTo>
                <a:lnTo>
                  <a:pt x="54022" y="346710"/>
                </a:lnTo>
                <a:lnTo>
                  <a:pt x="53227" y="348265"/>
                </a:lnTo>
                <a:lnTo>
                  <a:pt x="53113" y="348434"/>
                </a:lnTo>
                <a:close/>
              </a:path>
              <a:path w="4096384" h="836930">
                <a:moveTo>
                  <a:pt x="739348" y="351790"/>
                </a:moveTo>
                <a:lnTo>
                  <a:pt x="725035" y="351790"/>
                </a:lnTo>
                <a:lnTo>
                  <a:pt x="730414" y="346851"/>
                </a:lnTo>
                <a:lnTo>
                  <a:pt x="730504" y="346228"/>
                </a:lnTo>
                <a:lnTo>
                  <a:pt x="730058" y="342900"/>
                </a:lnTo>
                <a:lnTo>
                  <a:pt x="740231" y="350828"/>
                </a:lnTo>
                <a:lnTo>
                  <a:pt x="740197" y="351063"/>
                </a:lnTo>
                <a:lnTo>
                  <a:pt x="739348" y="351790"/>
                </a:lnTo>
                <a:close/>
              </a:path>
              <a:path w="4096384" h="836930">
                <a:moveTo>
                  <a:pt x="740357" y="350927"/>
                </a:moveTo>
                <a:lnTo>
                  <a:pt x="730058" y="342900"/>
                </a:lnTo>
                <a:lnTo>
                  <a:pt x="733279" y="342900"/>
                </a:lnTo>
                <a:lnTo>
                  <a:pt x="734084" y="344170"/>
                </a:lnTo>
                <a:lnTo>
                  <a:pt x="745267" y="344170"/>
                </a:lnTo>
                <a:lnTo>
                  <a:pt x="745616" y="345259"/>
                </a:lnTo>
                <a:lnTo>
                  <a:pt x="745611" y="345511"/>
                </a:lnTo>
                <a:lnTo>
                  <a:pt x="742318" y="349250"/>
                </a:lnTo>
                <a:lnTo>
                  <a:pt x="740357" y="350927"/>
                </a:lnTo>
                <a:close/>
              </a:path>
              <a:path w="4096384" h="836930">
                <a:moveTo>
                  <a:pt x="828289" y="350520"/>
                </a:moveTo>
                <a:lnTo>
                  <a:pt x="827280" y="350520"/>
                </a:lnTo>
                <a:lnTo>
                  <a:pt x="825774" y="349250"/>
                </a:lnTo>
                <a:lnTo>
                  <a:pt x="824098" y="347980"/>
                </a:lnTo>
                <a:lnTo>
                  <a:pt x="828793" y="342900"/>
                </a:lnTo>
                <a:lnTo>
                  <a:pt x="828793" y="343320"/>
                </a:lnTo>
                <a:lnTo>
                  <a:pt x="826946" y="345440"/>
                </a:lnTo>
                <a:lnTo>
                  <a:pt x="828793" y="345440"/>
                </a:lnTo>
                <a:lnTo>
                  <a:pt x="828666" y="349569"/>
                </a:lnTo>
                <a:lnTo>
                  <a:pt x="828289" y="350520"/>
                </a:lnTo>
                <a:close/>
              </a:path>
              <a:path w="4096384" h="836930">
                <a:moveTo>
                  <a:pt x="828793" y="343320"/>
                </a:moveTo>
                <a:lnTo>
                  <a:pt x="828793" y="342900"/>
                </a:lnTo>
                <a:lnTo>
                  <a:pt x="829160" y="342900"/>
                </a:lnTo>
                <a:lnTo>
                  <a:pt x="828793" y="343320"/>
                </a:lnTo>
                <a:close/>
              </a:path>
              <a:path w="4096384" h="836930">
                <a:moveTo>
                  <a:pt x="1130185" y="345440"/>
                </a:moveTo>
                <a:lnTo>
                  <a:pt x="1123916" y="344221"/>
                </a:lnTo>
                <a:lnTo>
                  <a:pt x="1124652" y="344170"/>
                </a:lnTo>
                <a:lnTo>
                  <a:pt x="1130689" y="342900"/>
                </a:lnTo>
                <a:lnTo>
                  <a:pt x="1124986" y="344170"/>
                </a:lnTo>
                <a:lnTo>
                  <a:pt x="1130185" y="345440"/>
                </a:lnTo>
                <a:close/>
              </a:path>
              <a:path w="4096384" h="836930">
                <a:moveTo>
                  <a:pt x="1147334" y="345440"/>
                </a:moveTo>
                <a:lnTo>
                  <a:pt x="1130185" y="345440"/>
                </a:lnTo>
                <a:lnTo>
                  <a:pt x="1124986" y="344170"/>
                </a:lnTo>
                <a:lnTo>
                  <a:pt x="1130689" y="342900"/>
                </a:lnTo>
                <a:lnTo>
                  <a:pt x="1167730" y="342900"/>
                </a:lnTo>
                <a:lnTo>
                  <a:pt x="1170415" y="344170"/>
                </a:lnTo>
                <a:lnTo>
                  <a:pt x="1147196" y="344170"/>
                </a:lnTo>
                <a:lnTo>
                  <a:pt x="1147334" y="345440"/>
                </a:lnTo>
                <a:close/>
              </a:path>
              <a:path w="4096384" h="836930">
                <a:moveTo>
                  <a:pt x="1325469" y="345440"/>
                </a:moveTo>
                <a:lnTo>
                  <a:pt x="1324460" y="345440"/>
                </a:lnTo>
                <a:lnTo>
                  <a:pt x="1323446" y="344340"/>
                </a:lnTo>
                <a:lnTo>
                  <a:pt x="1323344" y="344085"/>
                </a:lnTo>
                <a:lnTo>
                  <a:pt x="1324126" y="342900"/>
                </a:lnTo>
                <a:lnTo>
                  <a:pt x="1325135" y="342900"/>
                </a:lnTo>
                <a:lnTo>
                  <a:pt x="1326070" y="344085"/>
                </a:lnTo>
                <a:lnTo>
                  <a:pt x="1325948" y="344528"/>
                </a:lnTo>
                <a:lnTo>
                  <a:pt x="1325469" y="345440"/>
                </a:lnTo>
                <a:close/>
              </a:path>
              <a:path w="4096384" h="836930">
                <a:moveTo>
                  <a:pt x="1800544" y="369570"/>
                </a:moveTo>
                <a:lnTo>
                  <a:pt x="1796994" y="369570"/>
                </a:lnTo>
                <a:lnTo>
                  <a:pt x="1798989" y="363760"/>
                </a:lnTo>
                <a:lnTo>
                  <a:pt x="1799105" y="363081"/>
                </a:lnTo>
                <a:lnTo>
                  <a:pt x="1795986" y="356870"/>
                </a:lnTo>
                <a:lnTo>
                  <a:pt x="1791461" y="356870"/>
                </a:lnTo>
                <a:lnTo>
                  <a:pt x="1786603" y="355600"/>
                </a:lnTo>
                <a:lnTo>
                  <a:pt x="1793642" y="355600"/>
                </a:lnTo>
                <a:lnTo>
                  <a:pt x="1797698" y="353028"/>
                </a:lnTo>
                <a:lnTo>
                  <a:pt x="1802023" y="349250"/>
                </a:lnTo>
                <a:lnTo>
                  <a:pt x="1792470" y="345440"/>
                </a:lnTo>
                <a:lnTo>
                  <a:pt x="1795652" y="342900"/>
                </a:lnTo>
                <a:lnTo>
                  <a:pt x="1795996" y="342901"/>
                </a:lnTo>
                <a:lnTo>
                  <a:pt x="1810720" y="345300"/>
                </a:lnTo>
                <a:lnTo>
                  <a:pt x="1809555" y="347825"/>
                </a:lnTo>
                <a:lnTo>
                  <a:pt x="1809450" y="348013"/>
                </a:lnTo>
                <a:lnTo>
                  <a:pt x="1804504" y="353028"/>
                </a:lnTo>
                <a:lnTo>
                  <a:pt x="1800753" y="358140"/>
                </a:lnTo>
                <a:lnTo>
                  <a:pt x="1802861" y="360680"/>
                </a:lnTo>
                <a:lnTo>
                  <a:pt x="1805943" y="361909"/>
                </a:lnTo>
                <a:lnTo>
                  <a:pt x="1807556" y="364490"/>
                </a:lnTo>
                <a:lnTo>
                  <a:pt x="1807329" y="367030"/>
                </a:lnTo>
                <a:lnTo>
                  <a:pt x="1801348" y="367030"/>
                </a:lnTo>
                <a:lnTo>
                  <a:pt x="1800544" y="369570"/>
                </a:lnTo>
                <a:close/>
              </a:path>
              <a:path w="4096384" h="836930">
                <a:moveTo>
                  <a:pt x="1810720" y="345300"/>
                </a:moveTo>
                <a:lnTo>
                  <a:pt x="1795986" y="342900"/>
                </a:lnTo>
                <a:lnTo>
                  <a:pt x="1813252" y="342900"/>
                </a:lnTo>
                <a:lnTo>
                  <a:pt x="1813252" y="344170"/>
                </a:lnTo>
                <a:lnTo>
                  <a:pt x="1811242" y="344170"/>
                </a:lnTo>
                <a:lnTo>
                  <a:pt x="1810720" y="345300"/>
                </a:lnTo>
                <a:close/>
              </a:path>
              <a:path w="4096384" h="836930">
                <a:moveTo>
                  <a:pt x="1812748" y="356870"/>
                </a:moveTo>
                <a:lnTo>
                  <a:pt x="1813126" y="352112"/>
                </a:lnTo>
                <a:lnTo>
                  <a:pt x="1813252" y="342900"/>
                </a:lnTo>
                <a:lnTo>
                  <a:pt x="1820966" y="351790"/>
                </a:lnTo>
                <a:lnTo>
                  <a:pt x="1818281" y="351790"/>
                </a:lnTo>
                <a:lnTo>
                  <a:pt x="1812748" y="356870"/>
                </a:lnTo>
                <a:close/>
              </a:path>
              <a:path w="4096384" h="836930">
                <a:moveTo>
                  <a:pt x="1830519" y="367030"/>
                </a:moveTo>
                <a:lnTo>
                  <a:pt x="1824325" y="360856"/>
                </a:lnTo>
                <a:lnTo>
                  <a:pt x="1824348" y="360680"/>
                </a:lnTo>
                <a:lnTo>
                  <a:pt x="1825995" y="358140"/>
                </a:lnTo>
                <a:lnTo>
                  <a:pt x="1820202" y="356870"/>
                </a:lnTo>
                <a:lnTo>
                  <a:pt x="1812748" y="356870"/>
                </a:lnTo>
                <a:lnTo>
                  <a:pt x="1818281" y="351790"/>
                </a:lnTo>
                <a:lnTo>
                  <a:pt x="1820966" y="351790"/>
                </a:lnTo>
                <a:lnTo>
                  <a:pt x="1813252" y="342900"/>
                </a:lnTo>
                <a:lnTo>
                  <a:pt x="1822695" y="342900"/>
                </a:lnTo>
                <a:lnTo>
                  <a:pt x="1821342" y="344170"/>
                </a:lnTo>
                <a:lnTo>
                  <a:pt x="1835044" y="344170"/>
                </a:lnTo>
                <a:lnTo>
                  <a:pt x="1835882" y="345440"/>
                </a:lnTo>
                <a:lnTo>
                  <a:pt x="1841245" y="345440"/>
                </a:lnTo>
                <a:lnTo>
                  <a:pt x="1841245" y="347980"/>
                </a:lnTo>
                <a:lnTo>
                  <a:pt x="1830015" y="347980"/>
                </a:lnTo>
                <a:lnTo>
                  <a:pt x="1828843" y="349250"/>
                </a:lnTo>
                <a:lnTo>
                  <a:pt x="1828252" y="350363"/>
                </a:lnTo>
                <a:lnTo>
                  <a:pt x="1828357" y="350927"/>
                </a:lnTo>
                <a:lnTo>
                  <a:pt x="1829347" y="353060"/>
                </a:lnTo>
                <a:lnTo>
                  <a:pt x="1841245" y="353060"/>
                </a:lnTo>
                <a:lnTo>
                  <a:pt x="1841245" y="355600"/>
                </a:lnTo>
                <a:lnTo>
                  <a:pt x="1833034" y="355600"/>
                </a:lnTo>
                <a:lnTo>
                  <a:pt x="1835844" y="359358"/>
                </a:lnTo>
                <a:lnTo>
                  <a:pt x="1835719" y="360031"/>
                </a:lnTo>
                <a:lnTo>
                  <a:pt x="1835605" y="360464"/>
                </a:lnTo>
                <a:lnTo>
                  <a:pt x="1835214" y="360680"/>
                </a:lnTo>
                <a:lnTo>
                  <a:pt x="1836052" y="360680"/>
                </a:lnTo>
                <a:lnTo>
                  <a:pt x="1830519" y="367030"/>
                </a:lnTo>
                <a:close/>
              </a:path>
              <a:path w="4096384" h="836930">
                <a:moveTo>
                  <a:pt x="1835882" y="345440"/>
                </a:moveTo>
                <a:lnTo>
                  <a:pt x="1835044" y="344170"/>
                </a:lnTo>
                <a:lnTo>
                  <a:pt x="1837054" y="342900"/>
                </a:lnTo>
                <a:lnTo>
                  <a:pt x="1835882" y="345440"/>
                </a:lnTo>
                <a:close/>
              </a:path>
              <a:path w="4096384" h="836930">
                <a:moveTo>
                  <a:pt x="1838354" y="367030"/>
                </a:moveTo>
                <a:lnTo>
                  <a:pt x="1830519" y="367030"/>
                </a:lnTo>
                <a:lnTo>
                  <a:pt x="1836052" y="360680"/>
                </a:lnTo>
                <a:lnTo>
                  <a:pt x="1856501" y="360680"/>
                </a:lnTo>
                <a:lnTo>
                  <a:pt x="1852644" y="354330"/>
                </a:lnTo>
                <a:lnTo>
                  <a:pt x="1841245" y="345440"/>
                </a:lnTo>
                <a:lnTo>
                  <a:pt x="1835882" y="345440"/>
                </a:lnTo>
                <a:lnTo>
                  <a:pt x="1837054" y="342900"/>
                </a:lnTo>
                <a:lnTo>
                  <a:pt x="1847616" y="342900"/>
                </a:lnTo>
                <a:lnTo>
                  <a:pt x="1846273" y="344170"/>
                </a:lnTo>
                <a:lnTo>
                  <a:pt x="1848538" y="344170"/>
                </a:lnTo>
                <a:lnTo>
                  <a:pt x="1855997" y="354330"/>
                </a:lnTo>
                <a:lnTo>
                  <a:pt x="1861026" y="360680"/>
                </a:lnTo>
                <a:lnTo>
                  <a:pt x="1863455" y="361950"/>
                </a:lnTo>
                <a:lnTo>
                  <a:pt x="1856835" y="361950"/>
                </a:lnTo>
                <a:lnTo>
                  <a:pt x="1857519" y="362098"/>
                </a:lnTo>
                <a:lnTo>
                  <a:pt x="1849626" y="364490"/>
                </a:lnTo>
                <a:lnTo>
                  <a:pt x="1841245" y="364490"/>
                </a:lnTo>
                <a:lnTo>
                  <a:pt x="1838354" y="367030"/>
                </a:lnTo>
                <a:close/>
              </a:path>
              <a:path w="4096384" h="836930">
                <a:moveTo>
                  <a:pt x="1847655" y="342953"/>
                </a:moveTo>
                <a:close/>
              </a:path>
              <a:path w="4096384" h="836930">
                <a:moveTo>
                  <a:pt x="2049756" y="353060"/>
                </a:moveTo>
                <a:lnTo>
                  <a:pt x="2039213" y="353060"/>
                </a:lnTo>
                <a:lnTo>
                  <a:pt x="2041977" y="351827"/>
                </a:lnTo>
                <a:lnTo>
                  <a:pt x="2044405" y="347980"/>
                </a:lnTo>
                <a:lnTo>
                  <a:pt x="2047594" y="346710"/>
                </a:lnTo>
                <a:lnTo>
                  <a:pt x="2051576" y="344203"/>
                </a:lnTo>
                <a:lnTo>
                  <a:pt x="2052350" y="342900"/>
                </a:lnTo>
                <a:lnTo>
                  <a:pt x="2053416" y="342900"/>
                </a:lnTo>
                <a:lnTo>
                  <a:pt x="2058608" y="345511"/>
                </a:lnTo>
                <a:lnTo>
                  <a:pt x="2062681" y="347980"/>
                </a:lnTo>
                <a:lnTo>
                  <a:pt x="2062903" y="349250"/>
                </a:lnTo>
                <a:lnTo>
                  <a:pt x="2055365" y="349250"/>
                </a:lnTo>
                <a:lnTo>
                  <a:pt x="2049756" y="353060"/>
                </a:lnTo>
                <a:close/>
              </a:path>
              <a:path w="4096384" h="836930">
                <a:moveTo>
                  <a:pt x="2069890" y="354330"/>
                </a:moveTo>
                <a:lnTo>
                  <a:pt x="2063348" y="351790"/>
                </a:lnTo>
                <a:lnTo>
                  <a:pt x="2062681" y="347980"/>
                </a:lnTo>
                <a:lnTo>
                  <a:pt x="2058490" y="345440"/>
                </a:lnTo>
                <a:lnTo>
                  <a:pt x="2053416" y="342900"/>
                </a:lnTo>
                <a:lnTo>
                  <a:pt x="2061678" y="342901"/>
                </a:lnTo>
                <a:lnTo>
                  <a:pt x="2066033" y="344170"/>
                </a:lnTo>
                <a:lnTo>
                  <a:pt x="2064357" y="346710"/>
                </a:lnTo>
                <a:lnTo>
                  <a:pt x="2076006" y="346710"/>
                </a:lnTo>
                <a:lnTo>
                  <a:pt x="2077263" y="347980"/>
                </a:lnTo>
                <a:lnTo>
                  <a:pt x="2070728" y="347980"/>
                </a:lnTo>
                <a:lnTo>
                  <a:pt x="2069890" y="354330"/>
                </a:lnTo>
                <a:close/>
              </a:path>
              <a:path w="4096384" h="836930">
                <a:moveTo>
                  <a:pt x="2140790" y="345440"/>
                </a:moveTo>
                <a:lnTo>
                  <a:pt x="2139618" y="345440"/>
                </a:lnTo>
                <a:lnTo>
                  <a:pt x="2135847" y="343057"/>
                </a:lnTo>
                <a:lnTo>
                  <a:pt x="2135768" y="342900"/>
                </a:lnTo>
                <a:lnTo>
                  <a:pt x="2143226" y="342900"/>
                </a:lnTo>
                <a:lnTo>
                  <a:pt x="2142523" y="344085"/>
                </a:lnTo>
                <a:lnTo>
                  <a:pt x="2142405" y="344221"/>
                </a:lnTo>
                <a:lnTo>
                  <a:pt x="2140790" y="345440"/>
                </a:lnTo>
                <a:close/>
              </a:path>
              <a:path w="4096384" h="836930">
                <a:moveTo>
                  <a:pt x="2176836" y="347980"/>
                </a:moveTo>
                <a:lnTo>
                  <a:pt x="2167951" y="345440"/>
                </a:lnTo>
                <a:lnTo>
                  <a:pt x="2162581" y="345440"/>
                </a:lnTo>
                <a:lnTo>
                  <a:pt x="2166649" y="344170"/>
                </a:lnTo>
                <a:lnTo>
                  <a:pt x="2172482" y="342901"/>
                </a:lnTo>
                <a:lnTo>
                  <a:pt x="2176919" y="344170"/>
                </a:lnTo>
                <a:lnTo>
                  <a:pt x="2176836" y="347980"/>
                </a:lnTo>
                <a:close/>
              </a:path>
              <a:path w="4096384" h="836930">
                <a:moveTo>
                  <a:pt x="2177170" y="347980"/>
                </a:moveTo>
                <a:lnTo>
                  <a:pt x="2176836" y="347980"/>
                </a:lnTo>
                <a:lnTo>
                  <a:pt x="2176919" y="344170"/>
                </a:lnTo>
                <a:lnTo>
                  <a:pt x="2172476" y="342900"/>
                </a:lnTo>
                <a:lnTo>
                  <a:pt x="2183705" y="342900"/>
                </a:lnTo>
                <a:lnTo>
                  <a:pt x="2183453" y="344170"/>
                </a:lnTo>
                <a:lnTo>
                  <a:pt x="2183338" y="344562"/>
                </a:lnTo>
                <a:lnTo>
                  <a:pt x="2177170" y="347980"/>
                </a:lnTo>
                <a:close/>
              </a:path>
              <a:path w="4096384" h="836930">
                <a:moveTo>
                  <a:pt x="2213544" y="346710"/>
                </a:moveTo>
                <a:lnTo>
                  <a:pt x="2213065" y="345799"/>
                </a:lnTo>
                <a:lnTo>
                  <a:pt x="2212991" y="344044"/>
                </a:lnTo>
                <a:lnTo>
                  <a:pt x="2214048" y="342900"/>
                </a:lnTo>
                <a:lnTo>
                  <a:pt x="2214455" y="343939"/>
                </a:lnTo>
                <a:lnTo>
                  <a:pt x="2214489" y="345511"/>
                </a:lnTo>
                <a:lnTo>
                  <a:pt x="2213544" y="346710"/>
                </a:lnTo>
                <a:close/>
              </a:path>
              <a:path w="4096384" h="836930">
                <a:moveTo>
                  <a:pt x="2223349" y="346710"/>
                </a:moveTo>
                <a:lnTo>
                  <a:pt x="2213544" y="346710"/>
                </a:lnTo>
                <a:lnTo>
                  <a:pt x="2214358" y="345677"/>
                </a:lnTo>
                <a:lnTo>
                  <a:pt x="2214455" y="343939"/>
                </a:lnTo>
                <a:lnTo>
                  <a:pt x="2214048" y="342900"/>
                </a:lnTo>
                <a:lnTo>
                  <a:pt x="2226506" y="342900"/>
                </a:lnTo>
                <a:lnTo>
                  <a:pt x="2220583" y="345440"/>
                </a:lnTo>
                <a:lnTo>
                  <a:pt x="2223349" y="346710"/>
                </a:lnTo>
                <a:close/>
              </a:path>
              <a:path w="4096384" h="836930">
                <a:moveTo>
                  <a:pt x="2548965" y="361950"/>
                </a:moveTo>
                <a:lnTo>
                  <a:pt x="2542928" y="361950"/>
                </a:lnTo>
                <a:lnTo>
                  <a:pt x="2544116" y="359712"/>
                </a:lnTo>
                <a:lnTo>
                  <a:pt x="2544229" y="359302"/>
                </a:lnTo>
                <a:lnTo>
                  <a:pt x="2542006" y="354330"/>
                </a:lnTo>
                <a:lnTo>
                  <a:pt x="2536999" y="348013"/>
                </a:lnTo>
                <a:lnTo>
                  <a:pt x="2533702" y="342900"/>
                </a:lnTo>
                <a:lnTo>
                  <a:pt x="2536726" y="342901"/>
                </a:lnTo>
                <a:lnTo>
                  <a:pt x="2541094" y="344170"/>
                </a:lnTo>
                <a:lnTo>
                  <a:pt x="2543085" y="351790"/>
                </a:lnTo>
                <a:lnTo>
                  <a:pt x="2548133" y="353060"/>
                </a:lnTo>
                <a:lnTo>
                  <a:pt x="2558512" y="353060"/>
                </a:lnTo>
                <a:lnTo>
                  <a:pt x="2558512" y="354330"/>
                </a:lnTo>
                <a:lnTo>
                  <a:pt x="2556921" y="355600"/>
                </a:lnTo>
                <a:lnTo>
                  <a:pt x="2551990" y="355600"/>
                </a:lnTo>
                <a:lnTo>
                  <a:pt x="2555239" y="356942"/>
                </a:lnTo>
                <a:lnTo>
                  <a:pt x="2548965" y="361950"/>
                </a:lnTo>
                <a:close/>
              </a:path>
              <a:path w="4096384" h="836930">
                <a:moveTo>
                  <a:pt x="2550464" y="353060"/>
                </a:moveTo>
                <a:lnTo>
                  <a:pt x="2548133" y="353060"/>
                </a:lnTo>
                <a:lnTo>
                  <a:pt x="2543085" y="351790"/>
                </a:lnTo>
                <a:lnTo>
                  <a:pt x="2541094" y="344170"/>
                </a:lnTo>
                <a:lnTo>
                  <a:pt x="2536720" y="342900"/>
                </a:lnTo>
                <a:lnTo>
                  <a:pt x="2559029" y="342900"/>
                </a:lnTo>
                <a:lnTo>
                  <a:pt x="2550464" y="353060"/>
                </a:lnTo>
                <a:close/>
              </a:path>
              <a:path w="4096384" h="836930">
                <a:moveTo>
                  <a:pt x="2558512" y="353060"/>
                </a:moveTo>
                <a:lnTo>
                  <a:pt x="2550464" y="353060"/>
                </a:lnTo>
                <a:lnTo>
                  <a:pt x="2559029" y="342900"/>
                </a:lnTo>
                <a:lnTo>
                  <a:pt x="2558968" y="343939"/>
                </a:lnTo>
                <a:lnTo>
                  <a:pt x="2558395" y="344170"/>
                </a:lnTo>
                <a:lnTo>
                  <a:pt x="2558886" y="344528"/>
                </a:lnTo>
                <a:lnTo>
                  <a:pt x="2558768" y="347381"/>
                </a:lnTo>
                <a:lnTo>
                  <a:pt x="2558518" y="351679"/>
                </a:lnTo>
                <a:lnTo>
                  <a:pt x="2558512" y="353060"/>
                </a:lnTo>
                <a:close/>
              </a:path>
              <a:path w="4096384" h="836930">
                <a:moveTo>
                  <a:pt x="2558968" y="343939"/>
                </a:moveTo>
                <a:lnTo>
                  <a:pt x="2559029" y="342900"/>
                </a:lnTo>
                <a:lnTo>
                  <a:pt x="2561561" y="342900"/>
                </a:lnTo>
                <a:lnTo>
                  <a:pt x="2558968" y="343939"/>
                </a:lnTo>
                <a:close/>
              </a:path>
              <a:path w="4096384" h="836930">
                <a:moveTo>
                  <a:pt x="2568495" y="351790"/>
                </a:moveTo>
                <a:lnTo>
                  <a:pt x="2567002" y="351790"/>
                </a:lnTo>
                <a:lnTo>
                  <a:pt x="2565795" y="349250"/>
                </a:lnTo>
                <a:lnTo>
                  <a:pt x="2561794" y="346649"/>
                </a:lnTo>
                <a:lnTo>
                  <a:pt x="2559095" y="344680"/>
                </a:lnTo>
                <a:lnTo>
                  <a:pt x="2558968" y="343939"/>
                </a:lnTo>
                <a:lnTo>
                  <a:pt x="2561561" y="342900"/>
                </a:lnTo>
                <a:lnTo>
                  <a:pt x="2565767" y="342900"/>
                </a:lnTo>
                <a:lnTo>
                  <a:pt x="2565400" y="344170"/>
                </a:lnTo>
                <a:lnTo>
                  <a:pt x="2577789" y="344170"/>
                </a:lnTo>
                <a:lnTo>
                  <a:pt x="2580467" y="345440"/>
                </a:lnTo>
                <a:lnTo>
                  <a:pt x="2578476" y="346710"/>
                </a:lnTo>
                <a:lnTo>
                  <a:pt x="2573144" y="349317"/>
                </a:lnTo>
                <a:lnTo>
                  <a:pt x="2568495" y="351790"/>
                </a:lnTo>
                <a:close/>
              </a:path>
              <a:path w="4096384" h="836930">
                <a:moveTo>
                  <a:pt x="2574470" y="344170"/>
                </a:moveTo>
                <a:lnTo>
                  <a:pt x="2565400" y="344170"/>
                </a:lnTo>
                <a:lnTo>
                  <a:pt x="2565767" y="342900"/>
                </a:lnTo>
                <a:lnTo>
                  <a:pt x="2575111" y="342900"/>
                </a:lnTo>
                <a:lnTo>
                  <a:pt x="2574470" y="344170"/>
                </a:lnTo>
                <a:close/>
              </a:path>
              <a:path w="4096384" h="836930">
                <a:moveTo>
                  <a:pt x="2577789" y="344170"/>
                </a:moveTo>
                <a:lnTo>
                  <a:pt x="2574470" y="344170"/>
                </a:lnTo>
                <a:lnTo>
                  <a:pt x="2575111" y="342900"/>
                </a:lnTo>
                <a:lnTo>
                  <a:pt x="2577789" y="344170"/>
                </a:lnTo>
                <a:close/>
              </a:path>
              <a:path w="4096384" h="836930">
                <a:moveTo>
                  <a:pt x="2580037" y="351790"/>
                </a:moveTo>
                <a:lnTo>
                  <a:pt x="2568495" y="351790"/>
                </a:lnTo>
                <a:lnTo>
                  <a:pt x="2573271" y="349250"/>
                </a:lnTo>
                <a:lnTo>
                  <a:pt x="2578572" y="346649"/>
                </a:lnTo>
                <a:lnTo>
                  <a:pt x="2580467" y="345440"/>
                </a:lnTo>
                <a:lnTo>
                  <a:pt x="2575111" y="342900"/>
                </a:lnTo>
                <a:lnTo>
                  <a:pt x="2586347" y="342900"/>
                </a:lnTo>
                <a:lnTo>
                  <a:pt x="2586470" y="343939"/>
                </a:lnTo>
                <a:lnTo>
                  <a:pt x="2586593" y="344221"/>
                </a:lnTo>
                <a:lnTo>
                  <a:pt x="2588855" y="345440"/>
                </a:lnTo>
                <a:lnTo>
                  <a:pt x="2598591" y="345440"/>
                </a:lnTo>
                <a:lnTo>
                  <a:pt x="2601102" y="346710"/>
                </a:lnTo>
                <a:lnTo>
                  <a:pt x="2588363" y="346710"/>
                </a:lnTo>
                <a:lnTo>
                  <a:pt x="2578967" y="347980"/>
                </a:lnTo>
                <a:lnTo>
                  <a:pt x="2579976" y="349250"/>
                </a:lnTo>
                <a:lnTo>
                  <a:pt x="2579792" y="349250"/>
                </a:lnTo>
                <a:lnTo>
                  <a:pt x="2580037" y="351790"/>
                </a:lnTo>
                <a:close/>
              </a:path>
              <a:path w="4096384" h="836930">
                <a:moveTo>
                  <a:pt x="2588855" y="345440"/>
                </a:moveTo>
                <a:lnTo>
                  <a:pt x="2586593" y="344221"/>
                </a:lnTo>
                <a:lnTo>
                  <a:pt x="2586470" y="343939"/>
                </a:lnTo>
                <a:lnTo>
                  <a:pt x="2586347" y="342900"/>
                </a:lnTo>
                <a:lnTo>
                  <a:pt x="2591362" y="342900"/>
                </a:lnTo>
                <a:lnTo>
                  <a:pt x="2591260" y="344221"/>
                </a:lnTo>
                <a:lnTo>
                  <a:pt x="2588855" y="345440"/>
                </a:lnTo>
                <a:close/>
              </a:path>
              <a:path w="4096384" h="836930">
                <a:moveTo>
                  <a:pt x="2598591" y="345440"/>
                </a:moveTo>
                <a:lnTo>
                  <a:pt x="2588855" y="345440"/>
                </a:lnTo>
                <a:lnTo>
                  <a:pt x="2591260" y="344221"/>
                </a:lnTo>
                <a:lnTo>
                  <a:pt x="2591362" y="342900"/>
                </a:lnTo>
                <a:lnTo>
                  <a:pt x="2602782" y="342900"/>
                </a:lnTo>
                <a:lnTo>
                  <a:pt x="2598591" y="345440"/>
                </a:lnTo>
                <a:close/>
              </a:path>
              <a:path w="4096384" h="836930">
                <a:moveTo>
                  <a:pt x="2608774" y="354330"/>
                </a:moveTo>
                <a:lnTo>
                  <a:pt x="2602599" y="354330"/>
                </a:lnTo>
                <a:lnTo>
                  <a:pt x="2605113" y="351790"/>
                </a:lnTo>
                <a:lnTo>
                  <a:pt x="2608509" y="350565"/>
                </a:lnTo>
                <a:lnTo>
                  <a:pt x="2598591" y="345440"/>
                </a:lnTo>
                <a:lnTo>
                  <a:pt x="2602782" y="342900"/>
                </a:lnTo>
                <a:lnTo>
                  <a:pt x="2606286" y="342900"/>
                </a:lnTo>
                <a:lnTo>
                  <a:pt x="2609421" y="347825"/>
                </a:lnTo>
                <a:lnTo>
                  <a:pt x="2609524" y="348013"/>
                </a:lnTo>
                <a:lnTo>
                  <a:pt x="2610136" y="352721"/>
                </a:lnTo>
                <a:lnTo>
                  <a:pt x="2610063" y="353165"/>
                </a:lnTo>
                <a:lnTo>
                  <a:pt x="2608774" y="354330"/>
                </a:lnTo>
                <a:close/>
              </a:path>
              <a:path w="4096384" h="836930">
                <a:moveTo>
                  <a:pt x="2961815" y="353060"/>
                </a:moveTo>
                <a:lnTo>
                  <a:pt x="2959824" y="351790"/>
                </a:lnTo>
                <a:lnTo>
                  <a:pt x="2955408" y="350552"/>
                </a:lnTo>
                <a:lnTo>
                  <a:pt x="2962823" y="342900"/>
                </a:lnTo>
                <a:lnTo>
                  <a:pt x="2965338" y="342900"/>
                </a:lnTo>
                <a:lnTo>
                  <a:pt x="2970386" y="347980"/>
                </a:lnTo>
                <a:lnTo>
                  <a:pt x="2964506" y="347980"/>
                </a:lnTo>
                <a:lnTo>
                  <a:pt x="2961815" y="353060"/>
                </a:lnTo>
                <a:close/>
              </a:path>
              <a:path w="4096384" h="836930">
                <a:moveTo>
                  <a:pt x="2984464" y="353060"/>
                </a:moveTo>
                <a:lnTo>
                  <a:pt x="2970537" y="353060"/>
                </a:lnTo>
                <a:lnTo>
                  <a:pt x="2971394" y="350520"/>
                </a:lnTo>
                <a:lnTo>
                  <a:pt x="2971885" y="347980"/>
                </a:lnTo>
                <a:lnTo>
                  <a:pt x="2970386" y="347980"/>
                </a:lnTo>
                <a:lnTo>
                  <a:pt x="2966437" y="343939"/>
                </a:lnTo>
                <a:lnTo>
                  <a:pt x="2965338" y="342900"/>
                </a:lnTo>
                <a:lnTo>
                  <a:pt x="2976908" y="342900"/>
                </a:lnTo>
                <a:lnTo>
                  <a:pt x="2977916" y="350520"/>
                </a:lnTo>
                <a:lnTo>
                  <a:pt x="2982604" y="350520"/>
                </a:lnTo>
                <a:lnTo>
                  <a:pt x="2984464" y="353060"/>
                </a:lnTo>
                <a:close/>
              </a:path>
              <a:path w="4096384" h="836930">
                <a:moveTo>
                  <a:pt x="2982604" y="350520"/>
                </a:moveTo>
                <a:lnTo>
                  <a:pt x="2977916" y="350520"/>
                </a:lnTo>
                <a:lnTo>
                  <a:pt x="2981930" y="342900"/>
                </a:lnTo>
                <a:lnTo>
                  <a:pt x="3003728" y="342900"/>
                </a:lnTo>
                <a:lnTo>
                  <a:pt x="3005993" y="346710"/>
                </a:lnTo>
                <a:lnTo>
                  <a:pt x="2989486" y="346710"/>
                </a:lnTo>
                <a:lnTo>
                  <a:pt x="2985562" y="348013"/>
                </a:lnTo>
                <a:lnTo>
                  <a:pt x="2983122" y="349250"/>
                </a:lnTo>
                <a:lnTo>
                  <a:pt x="2982604" y="35052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862" y="355600"/>
                </a:lnTo>
                <a:lnTo>
                  <a:pt x="3054854" y="354330"/>
                </a:lnTo>
                <a:lnTo>
                  <a:pt x="3060207" y="351827"/>
                </a:lnTo>
                <a:lnTo>
                  <a:pt x="3060330" y="351603"/>
                </a:lnTo>
                <a:lnTo>
                  <a:pt x="3060579" y="350520"/>
                </a:lnTo>
                <a:lnTo>
                  <a:pt x="3059263" y="350520"/>
                </a:lnTo>
                <a:lnTo>
                  <a:pt x="3059868" y="348013"/>
                </a:lnTo>
                <a:lnTo>
                  <a:pt x="3060600" y="346907"/>
                </a:lnTo>
                <a:lnTo>
                  <a:pt x="3060653" y="346649"/>
                </a:lnTo>
                <a:lnTo>
                  <a:pt x="3055711" y="342900"/>
                </a:lnTo>
                <a:lnTo>
                  <a:pt x="3062922" y="344221"/>
                </a:lnTo>
                <a:lnTo>
                  <a:pt x="3071295" y="345440"/>
                </a:lnTo>
                <a:lnTo>
                  <a:pt x="3062724" y="35814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066090" y="367030"/>
                </a:moveTo>
                <a:lnTo>
                  <a:pt x="3059051" y="367030"/>
                </a:lnTo>
                <a:lnTo>
                  <a:pt x="3062724" y="358140"/>
                </a:lnTo>
                <a:lnTo>
                  <a:pt x="3071295" y="345440"/>
                </a:lnTo>
                <a:lnTo>
                  <a:pt x="3062567" y="344170"/>
                </a:lnTo>
                <a:lnTo>
                  <a:pt x="3055711" y="342900"/>
                </a:lnTo>
                <a:lnTo>
                  <a:pt x="3070649" y="342900"/>
                </a:lnTo>
                <a:lnTo>
                  <a:pt x="3072733" y="344170"/>
                </a:lnTo>
                <a:lnTo>
                  <a:pt x="3085132" y="344170"/>
                </a:lnTo>
                <a:lnTo>
                  <a:pt x="3083023" y="347980"/>
                </a:lnTo>
                <a:lnTo>
                  <a:pt x="3093681" y="347980"/>
                </a:lnTo>
                <a:lnTo>
                  <a:pt x="3092292" y="349250"/>
                </a:lnTo>
                <a:lnTo>
                  <a:pt x="3080325" y="349250"/>
                </a:lnTo>
                <a:lnTo>
                  <a:pt x="3079188" y="350488"/>
                </a:lnTo>
                <a:lnTo>
                  <a:pt x="3079377" y="351063"/>
                </a:lnTo>
                <a:lnTo>
                  <a:pt x="3080174" y="353060"/>
                </a:lnTo>
                <a:lnTo>
                  <a:pt x="3108089" y="353060"/>
                </a:lnTo>
                <a:lnTo>
                  <a:pt x="3108187" y="354330"/>
                </a:lnTo>
                <a:lnTo>
                  <a:pt x="3079834" y="354330"/>
                </a:lnTo>
                <a:lnTo>
                  <a:pt x="3071963" y="355600"/>
                </a:lnTo>
                <a:lnTo>
                  <a:pt x="3072304" y="355600"/>
                </a:lnTo>
                <a:lnTo>
                  <a:pt x="3072593" y="356699"/>
                </a:lnTo>
                <a:lnTo>
                  <a:pt x="3073374" y="360680"/>
                </a:lnTo>
                <a:lnTo>
                  <a:pt x="3069946" y="360680"/>
                </a:lnTo>
                <a:lnTo>
                  <a:pt x="3070103" y="361950"/>
                </a:lnTo>
                <a:lnTo>
                  <a:pt x="3065756" y="361950"/>
                </a:lnTo>
                <a:lnTo>
                  <a:pt x="3064533" y="364252"/>
                </a:lnTo>
                <a:lnTo>
                  <a:pt x="3064582" y="364710"/>
                </a:lnTo>
                <a:lnTo>
                  <a:pt x="3065415" y="365760"/>
                </a:lnTo>
                <a:lnTo>
                  <a:pt x="3067093" y="365760"/>
                </a:lnTo>
                <a:lnTo>
                  <a:pt x="3066090" y="367030"/>
                </a:lnTo>
                <a:close/>
              </a:path>
              <a:path w="4096384" h="836930">
                <a:moveTo>
                  <a:pt x="3107990" y="351790"/>
                </a:moveTo>
                <a:lnTo>
                  <a:pt x="3097129" y="351790"/>
                </a:lnTo>
                <a:lnTo>
                  <a:pt x="3101626" y="346710"/>
                </a:lnTo>
                <a:lnTo>
                  <a:pt x="3106140" y="342901"/>
                </a:lnTo>
                <a:lnTo>
                  <a:pt x="3110877" y="344170"/>
                </a:lnTo>
                <a:lnTo>
                  <a:pt x="3108767" y="345440"/>
                </a:lnTo>
                <a:lnTo>
                  <a:pt x="3107990" y="351790"/>
                </a:lnTo>
                <a:close/>
              </a:path>
              <a:path w="4096384" h="836930">
                <a:moveTo>
                  <a:pt x="3111018" y="363220"/>
                </a:moveTo>
                <a:lnTo>
                  <a:pt x="3106680" y="363220"/>
                </a:lnTo>
                <a:lnTo>
                  <a:pt x="3109985" y="359618"/>
                </a:lnTo>
                <a:lnTo>
                  <a:pt x="3110108" y="359358"/>
                </a:lnTo>
                <a:lnTo>
                  <a:pt x="3108482" y="358140"/>
                </a:lnTo>
                <a:lnTo>
                  <a:pt x="3108181" y="354253"/>
                </a:lnTo>
                <a:lnTo>
                  <a:pt x="3108055" y="351260"/>
                </a:lnTo>
                <a:lnTo>
                  <a:pt x="3108767" y="345440"/>
                </a:lnTo>
                <a:lnTo>
                  <a:pt x="3110877" y="344170"/>
                </a:lnTo>
                <a:lnTo>
                  <a:pt x="3106134" y="342900"/>
                </a:lnTo>
                <a:lnTo>
                  <a:pt x="3117077" y="342900"/>
                </a:lnTo>
                <a:lnTo>
                  <a:pt x="3111342" y="349250"/>
                </a:lnTo>
                <a:lnTo>
                  <a:pt x="3108828" y="353060"/>
                </a:lnTo>
                <a:lnTo>
                  <a:pt x="3118407" y="356870"/>
                </a:lnTo>
                <a:lnTo>
                  <a:pt x="3122665" y="358140"/>
                </a:lnTo>
                <a:lnTo>
                  <a:pt x="3132579" y="358140"/>
                </a:lnTo>
                <a:lnTo>
                  <a:pt x="3131512" y="360551"/>
                </a:lnTo>
                <a:lnTo>
                  <a:pt x="3131405" y="360680"/>
                </a:lnTo>
                <a:lnTo>
                  <a:pt x="3113699" y="360680"/>
                </a:lnTo>
                <a:lnTo>
                  <a:pt x="3111018" y="363220"/>
                </a:lnTo>
                <a:close/>
              </a:path>
              <a:path w="4096384" h="836930">
                <a:moveTo>
                  <a:pt x="3146595" y="353060"/>
                </a:moveTo>
                <a:lnTo>
                  <a:pt x="3145110" y="353060"/>
                </a:lnTo>
                <a:lnTo>
                  <a:pt x="3148049" y="347980"/>
                </a:lnTo>
                <a:lnTo>
                  <a:pt x="3152842" y="342900"/>
                </a:lnTo>
                <a:lnTo>
                  <a:pt x="3155022" y="342900"/>
                </a:lnTo>
                <a:lnTo>
                  <a:pt x="3154895" y="344409"/>
                </a:lnTo>
                <a:lnTo>
                  <a:pt x="3154773" y="345477"/>
                </a:lnTo>
                <a:lnTo>
                  <a:pt x="3152423" y="347980"/>
                </a:lnTo>
                <a:lnTo>
                  <a:pt x="3149901" y="349250"/>
                </a:lnTo>
                <a:lnTo>
                  <a:pt x="3146595" y="353060"/>
                </a:lnTo>
                <a:close/>
              </a:path>
              <a:path w="4096384" h="836930">
                <a:moveTo>
                  <a:pt x="3173680" y="353060"/>
                </a:moveTo>
                <a:lnTo>
                  <a:pt x="3146595" y="353060"/>
                </a:lnTo>
                <a:lnTo>
                  <a:pt x="3149901" y="349250"/>
                </a:lnTo>
                <a:lnTo>
                  <a:pt x="3152423" y="347980"/>
                </a:lnTo>
                <a:lnTo>
                  <a:pt x="3154773" y="345477"/>
                </a:lnTo>
                <a:lnTo>
                  <a:pt x="3154895" y="344409"/>
                </a:lnTo>
                <a:lnTo>
                  <a:pt x="3155022" y="342900"/>
                </a:lnTo>
                <a:lnTo>
                  <a:pt x="3167503" y="342900"/>
                </a:lnTo>
                <a:lnTo>
                  <a:pt x="3165159" y="344170"/>
                </a:lnTo>
                <a:lnTo>
                  <a:pt x="3166658" y="345440"/>
                </a:lnTo>
                <a:lnTo>
                  <a:pt x="3170024" y="346710"/>
                </a:lnTo>
                <a:lnTo>
                  <a:pt x="3178801" y="346710"/>
                </a:lnTo>
                <a:lnTo>
                  <a:pt x="3179060" y="347980"/>
                </a:lnTo>
                <a:lnTo>
                  <a:pt x="3174378" y="347980"/>
                </a:lnTo>
                <a:lnTo>
                  <a:pt x="3173122" y="349250"/>
                </a:lnTo>
                <a:lnTo>
                  <a:pt x="3173680" y="353060"/>
                </a:lnTo>
                <a:close/>
              </a:path>
              <a:path w="4096384" h="836930">
                <a:moveTo>
                  <a:pt x="3232209" y="356870"/>
                </a:moveTo>
                <a:lnTo>
                  <a:pt x="3225013" y="351790"/>
                </a:lnTo>
                <a:lnTo>
                  <a:pt x="3224363" y="350565"/>
                </a:lnTo>
                <a:lnTo>
                  <a:pt x="3223147" y="346710"/>
                </a:lnTo>
                <a:lnTo>
                  <a:pt x="3215100" y="344170"/>
                </a:lnTo>
                <a:lnTo>
                  <a:pt x="3225170" y="342900"/>
                </a:lnTo>
                <a:lnTo>
                  <a:pt x="3228493" y="345300"/>
                </a:lnTo>
                <a:lnTo>
                  <a:pt x="3228497" y="345511"/>
                </a:lnTo>
                <a:lnTo>
                  <a:pt x="3225434" y="346667"/>
                </a:lnTo>
                <a:lnTo>
                  <a:pt x="3225500" y="347048"/>
                </a:lnTo>
                <a:lnTo>
                  <a:pt x="3226670" y="349250"/>
                </a:lnTo>
                <a:lnTo>
                  <a:pt x="3236557" y="350520"/>
                </a:lnTo>
                <a:lnTo>
                  <a:pt x="3234080" y="353028"/>
                </a:lnTo>
                <a:lnTo>
                  <a:pt x="3233436" y="354330"/>
                </a:lnTo>
                <a:lnTo>
                  <a:pt x="3232168" y="354330"/>
                </a:lnTo>
                <a:lnTo>
                  <a:pt x="3233215" y="354747"/>
                </a:lnTo>
                <a:lnTo>
                  <a:pt x="3232209" y="356870"/>
                </a:lnTo>
                <a:close/>
              </a:path>
              <a:path w="4096384" h="836930">
                <a:moveTo>
                  <a:pt x="3269311" y="354330"/>
                </a:moveTo>
                <a:lnTo>
                  <a:pt x="3261878" y="354330"/>
                </a:lnTo>
                <a:lnTo>
                  <a:pt x="3267568" y="353060"/>
                </a:lnTo>
                <a:lnTo>
                  <a:pt x="3264135" y="352254"/>
                </a:lnTo>
                <a:lnTo>
                  <a:pt x="3272930" y="344170"/>
                </a:lnTo>
                <a:lnTo>
                  <a:pt x="3275622" y="342900"/>
                </a:lnTo>
                <a:lnTo>
                  <a:pt x="3281118" y="342900"/>
                </a:lnTo>
                <a:lnTo>
                  <a:pt x="3280391" y="344085"/>
                </a:lnTo>
                <a:lnTo>
                  <a:pt x="3277201" y="345440"/>
                </a:lnTo>
                <a:lnTo>
                  <a:pt x="3275622" y="345440"/>
                </a:lnTo>
                <a:lnTo>
                  <a:pt x="3270642" y="352352"/>
                </a:lnTo>
                <a:lnTo>
                  <a:pt x="3269311" y="354330"/>
                </a:lnTo>
                <a:close/>
              </a:path>
              <a:path w="4096384" h="836930">
                <a:moveTo>
                  <a:pt x="3273904" y="358140"/>
                </a:moveTo>
                <a:lnTo>
                  <a:pt x="3263584" y="358140"/>
                </a:lnTo>
                <a:lnTo>
                  <a:pt x="3267601" y="356870"/>
                </a:lnTo>
                <a:lnTo>
                  <a:pt x="3275622" y="345440"/>
                </a:lnTo>
                <a:lnTo>
                  <a:pt x="3277201" y="345440"/>
                </a:lnTo>
                <a:lnTo>
                  <a:pt x="3280282" y="344192"/>
                </a:lnTo>
                <a:lnTo>
                  <a:pt x="3281118" y="342900"/>
                </a:lnTo>
                <a:lnTo>
                  <a:pt x="3286675" y="342900"/>
                </a:lnTo>
                <a:lnTo>
                  <a:pt x="3286551" y="344901"/>
                </a:lnTo>
                <a:lnTo>
                  <a:pt x="3286429" y="346075"/>
                </a:lnTo>
                <a:lnTo>
                  <a:pt x="3286340" y="346710"/>
                </a:lnTo>
                <a:lnTo>
                  <a:pt x="3287218" y="346851"/>
                </a:lnTo>
                <a:lnTo>
                  <a:pt x="3286364" y="348347"/>
                </a:lnTo>
                <a:lnTo>
                  <a:pt x="3275779" y="354330"/>
                </a:lnTo>
                <a:lnTo>
                  <a:pt x="3277796" y="354330"/>
                </a:lnTo>
                <a:lnTo>
                  <a:pt x="3274122" y="355600"/>
                </a:lnTo>
                <a:lnTo>
                  <a:pt x="3276498" y="355600"/>
                </a:lnTo>
                <a:lnTo>
                  <a:pt x="3273904" y="358140"/>
                </a:lnTo>
                <a:close/>
              </a:path>
              <a:path w="4096384" h="836930">
                <a:moveTo>
                  <a:pt x="3308315" y="346710"/>
                </a:moveTo>
                <a:lnTo>
                  <a:pt x="3300759" y="346710"/>
                </a:lnTo>
                <a:lnTo>
                  <a:pt x="3298693" y="344740"/>
                </a:lnTo>
                <a:lnTo>
                  <a:pt x="3298609" y="344596"/>
                </a:lnTo>
                <a:lnTo>
                  <a:pt x="3298484" y="344085"/>
                </a:lnTo>
                <a:lnTo>
                  <a:pt x="3303941" y="342900"/>
                </a:lnTo>
                <a:lnTo>
                  <a:pt x="3307798" y="342900"/>
                </a:lnTo>
                <a:lnTo>
                  <a:pt x="3308242" y="345079"/>
                </a:lnTo>
                <a:lnTo>
                  <a:pt x="3308315" y="346710"/>
                </a:lnTo>
                <a:close/>
              </a:path>
              <a:path w="4096384" h="836930">
                <a:moveTo>
                  <a:pt x="3320039" y="346710"/>
                </a:moveTo>
                <a:lnTo>
                  <a:pt x="3308315" y="346710"/>
                </a:lnTo>
                <a:lnTo>
                  <a:pt x="3308242" y="345079"/>
                </a:lnTo>
                <a:lnTo>
                  <a:pt x="3307798" y="342900"/>
                </a:lnTo>
                <a:lnTo>
                  <a:pt x="3320200" y="342900"/>
                </a:lnTo>
                <a:lnTo>
                  <a:pt x="3317692" y="344170"/>
                </a:lnTo>
                <a:lnTo>
                  <a:pt x="3314843" y="344170"/>
                </a:lnTo>
                <a:lnTo>
                  <a:pt x="3315177" y="345440"/>
                </a:lnTo>
                <a:lnTo>
                  <a:pt x="3317692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317692" y="344801"/>
                </a:moveTo>
                <a:lnTo>
                  <a:pt x="3317692" y="344170"/>
                </a:lnTo>
                <a:lnTo>
                  <a:pt x="3320200" y="342900"/>
                </a:lnTo>
                <a:lnTo>
                  <a:pt x="3322740" y="344170"/>
                </a:lnTo>
                <a:lnTo>
                  <a:pt x="3318360" y="344170"/>
                </a:lnTo>
                <a:lnTo>
                  <a:pt x="3317692" y="344801"/>
                </a:lnTo>
                <a:close/>
              </a:path>
              <a:path w="4096384" h="836930">
                <a:moveTo>
                  <a:pt x="3322740" y="350520"/>
                </a:moveTo>
                <a:lnTo>
                  <a:pt x="3321318" y="346649"/>
                </a:lnTo>
                <a:lnTo>
                  <a:pt x="3321193" y="346213"/>
                </a:lnTo>
                <a:lnTo>
                  <a:pt x="3322664" y="345477"/>
                </a:lnTo>
                <a:lnTo>
                  <a:pt x="3322740" y="344170"/>
                </a:lnTo>
                <a:lnTo>
                  <a:pt x="3320200" y="342900"/>
                </a:lnTo>
                <a:lnTo>
                  <a:pt x="3322561" y="342901"/>
                </a:lnTo>
                <a:lnTo>
                  <a:pt x="3329608" y="345511"/>
                </a:lnTo>
                <a:lnTo>
                  <a:pt x="3332444" y="346710"/>
                </a:lnTo>
                <a:lnTo>
                  <a:pt x="3325922" y="346710"/>
                </a:lnTo>
                <a:lnTo>
                  <a:pt x="3322740" y="350520"/>
                </a:lnTo>
                <a:close/>
              </a:path>
              <a:path w="4096384" h="836930">
                <a:moveTo>
                  <a:pt x="3359781" y="346710"/>
                </a:moveTo>
                <a:lnTo>
                  <a:pt x="3358099" y="346710"/>
                </a:lnTo>
                <a:lnTo>
                  <a:pt x="3357107" y="344596"/>
                </a:lnTo>
                <a:lnTo>
                  <a:pt x="3357001" y="343939"/>
                </a:lnTo>
                <a:lnTo>
                  <a:pt x="3357424" y="342900"/>
                </a:lnTo>
                <a:lnTo>
                  <a:pt x="3359447" y="342900"/>
                </a:lnTo>
                <a:lnTo>
                  <a:pt x="3360994" y="344085"/>
                </a:lnTo>
                <a:lnTo>
                  <a:pt x="3360882" y="344596"/>
                </a:lnTo>
                <a:lnTo>
                  <a:pt x="3359781" y="346710"/>
                </a:lnTo>
                <a:close/>
              </a:path>
              <a:path w="4096384" h="836930">
                <a:moveTo>
                  <a:pt x="3362446" y="346710"/>
                </a:moveTo>
                <a:lnTo>
                  <a:pt x="3359781" y="346710"/>
                </a:lnTo>
                <a:lnTo>
                  <a:pt x="3360882" y="344596"/>
                </a:lnTo>
                <a:lnTo>
                  <a:pt x="3360994" y="344085"/>
                </a:lnTo>
                <a:lnTo>
                  <a:pt x="3359447" y="342900"/>
                </a:lnTo>
                <a:lnTo>
                  <a:pt x="3362446" y="342900"/>
                </a:lnTo>
                <a:lnTo>
                  <a:pt x="3362446" y="346710"/>
                </a:lnTo>
                <a:close/>
              </a:path>
              <a:path w="4096384" h="836930">
                <a:moveTo>
                  <a:pt x="3362446" y="358140"/>
                </a:moveTo>
                <a:lnTo>
                  <a:pt x="3362446" y="342900"/>
                </a:lnTo>
                <a:lnTo>
                  <a:pt x="3369151" y="351790"/>
                </a:lnTo>
                <a:lnTo>
                  <a:pt x="3367652" y="351790"/>
                </a:lnTo>
                <a:lnTo>
                  <a:pt x="3362446" y="358140"/>
                </a:lnTo>
                <a:close/>
              </a:path>
              <a:path w="4096384" h="836930">
                <a:moveTo>
                  <a:pt x="3366820" y="358140"/>
                </a:moveTo>
                <a:lnTo>
                  <a:pt x="3362446" y="358140"/>
                </a:lnTo>
                <a:lnTo>
                  <a:pt x="3367652" y="351790"/>
                </a:lnTo>
                <a:lnTo>
                  <a:pt x="3369151" y="351790"/>
                </a:lnTo>
                <a:lnTo>
                  <a:pt x="3362446" y="342900"/>
                </a:lnTo>
                <a:lnTo>
                  <a:pt x="3364903" y="342900"/>
                </a:lnTo>
                <a:lnTo>
                  <a:pt x="3365969" y="345440"/>
                </a:lnTo>
                <a:lnTo>
                  <a:pt x="3381062" y="345440"/>
                </a:lnTo>
                <a:lnTo>
                  <a:pt x="3381028" y="348013"/>
                </a:lnTo>
                <a:lnTo>
                  <a:pt x="3377317" y="351679"/>
                </a:lnTo>
                <a:lnTo>
                  <a:pt x="3377433" y="352031"/>
                </a:lnTo>
                <a:lnTo>
                  <a:pt x="3380803" y="355600"/>
                </a:lnTo>
                <a:lnTo>
                  <a:pt x="3369149" y="355600"/>
                </a:lnTo>
                <a:lnTo>
                  <a:pt x="3366820" y="358140"/>
                </a:lnTo>
                <a:close/>
              </a:path>
              <a:path w="4096384" h="836930">
                <a:moveTo>
                  <a:pt x="3467887" y="345440"/>
                </a:moveTo>
                <a:lnTo>
                  <a:pt x="3466204" y="344170"/>
                </a:lnTo>
                <a:lnTo>
                  <a:pt x="3467730" y="342900"/>
                </a:lnTo>
                <a:lnTo>
                  <a:pt x="3469386" y="342900"/>
                </a:lnTo>
                <a:lnTo>
                  <a:pt x="3469479" y="343539"/>
                </a:lnTo>
                <a:lnTo>
                  <a:pt x="3469378" y="344314"/>
                </a:lnTo>
                <a:lnTo>
                  <a:pt x="3467887" y="345440"/>
                </a:lnTo>
                <a:close/>
              </a:path>
              <a:path w="4096384" h="836930">
                <a:moveTo>
                  <a:pt x="3530614" y="345440"/>
                </a:moveTo>
                <a:lnTo>
                  <a:pt x="3516839" y="345440"/>
                </a:lnTo>
                <a:lnTo>
                  <a:pt x="3520178" y="344170"/>
                </a:lnTo>
                <a:lnTo>
                  <a:pt x="3522044" y="342900"/>
                </a:lnTo>
                <a:lnTo>
                  <a:pt x="3533046" y="342900"/>
                </a:lnTo>
                <a:lnTo>
                  <a:pt x="3530614" y="345440"/>
                </a:lnTo>
                <a:close/>
              </a:path>
              <a:path w="4096384" h="836930">
                <a:moveTo>
                  <a:pt x="3756039" y="351790"/>
                </a:moveTo>
                <a:lnTo>
                  <a:pt x="3755214" y="351790"/>
                </a:lnTo>
                <a:lnTo>
                  <a:pt x="3746309" y="345440"/>
                </a:lnTo>
                <a:lnTo>
                  <a:pt x="3750342" y="342900"/>
                </a:lnTo>
                <a:lnTo>
                  <a:pt x="3753459" y="344801"/>
                </a:lnTo>
                <a:lnTo>
                  <a:pt x="3760053" y="349250"/>
                </a:lnTo>
                <a:lnTo>
                  <a:pt x="3756039" y="351790"/>
                </a:lnTo>
                <a:close/>
              </a:path>
              <a:path w="4096384" h="836930">
                <a:moveTo>
                  <a:pt x="3747992" y="359410"/>
                </a:moveTo>
                <a:lnTo>
                  <a:pt x="3655621" y="359410"/>
                </a:lnTo>
                <a:lnTo>
                  <a:pt x="3656151" y="358411"/>
                </a:lnTo>
                <a:lnTo>
                  <a:pt x="3656261" y="356699"/>
                </a:lnTo>
                <a:lnTo>
                  <a:pt x="3655287" y="351790"/>
                </a:lnTo>
                <a:lnTo>
                  <a:pt x="3756039" y="351790"/>
                </a:lnTo>
                <a:lnTo>
                  <a:pt x="3760053" y="349250"/>
                </a:lnTo>
                <a:lnTo>
                  <a:pt x="3752308" y="344044"/>
                </a:lnTo>
                <a:lnTo>
                  <a:pt x="3750342" y="342900"/>
                </a:lnTo>
                <a:lnTo>
                  <a:pt x="3760911" y="342900"/>
                </a:lnTo>
                <a:lnTo>
                  <a:pt x="3760424" y="345259"/>
                </a:lnTo>
                <a:lnTo>
                  <a:pt x="3760463" y="345511"/>
                </a:lnTo>
                <a:lnTo>
                  <a:pt x="3761736" y="346710"/>
                </a:lnTo>
                <a:lnTo>
                  <a:pt x="3802791" y="346710"/>
                </a:lnTo>
                <a:lnTo>
                  <a:pt x="3803983" y="349250"/>
                </a:lnTo>
                <a:lnTo>
                  <a:pt x="3781176" y="349250"/>
                </a:lnTo>
                <a:lnTo>
                  <a:pt x="3780264" y="351554"/>
                </a:lnTo>
                <a:lnTo>
                  <a:pt x="3780360" y="352031"/>
                </a:lnTo>
                <a:lnTo>
                  <a:pt x="3781176" y="353060"/>
                </a:lnTo>
                <a:lnTo>
                  <a:pt x="3809679" y="353060"/>
                </a:lnTo>
                <a:lnTo>
                  <a:pt x="3809679" y="354330"/>
                </a:lnTo>
                <a:lnTo>
                  <a:pt x="3743978" y="354330"/>
                </a:lnTo>
                <a:lnTo>
                  <a:pt x="3747992" y="359410"/>
                </a:lnTo>
                <a:close/>
              </a:path>
              <a:path w="4096384" h="836930">
                <a:moveTo>
                  <a:pt x="3762744" y="346710"/>
                </a:moveTo>
                <a:lnTo>
                  <a:pt x="3761736" y="346710"/>
                </a:lnTo>
                <a:lnTo>
                  <a:pt x="3760463" y="345511"/>
                </a:lnTo>
                <a:lnTo>
                  <a:pt x="3760424" y="345259"/>
                </a:lnTo>
                <a:lnTo>
                  <a:pt x="3760911" y="342900"/>
                </a:lnTo>
                <a:lnTo>
                  <a:pt x="3761919" y="342900"/>
                </a:lnTo>
                <a:lnTo>
                  <a:pt x="3763312" y="345259"/>
                </a:lnTo>
                <a:lnTo>
                  <a:pt x="3763228" y="345799"/>
                </a:lnTo>
                <a:lnTo>
                  <a:pt x="3762744" y="346710"/>
                </a:lnTo>
                <a:close/>
              </a:path>
              <a:path w="4096384" h="836930">
                <a:moveTo>
                  <a:pt x="3802791" y="346710"/>
                </a:moveTo>
                <a:lnTo>
                  <a:pt x="3762744" y="346710"/>
                </a:lnTo>
                <a:lnTo>
                  <a:pt x="3763228" y="345799"/>
                </a:lnTo>
                <a:lnTo>
                  <a:pt x="3763312" y="345259"/>
                </a:lnTo>
                <a:lnTo>
                  <a:pt x="3761919" y="342900"/>
                </a:lnTo>
                <a:lnTo>
                  <a:pt x="3789306" y="342900"/>
                </a:lnTo>
                <a:lnTo>
                  <a:pt x="3788965" y="343939"/>
                </a:lnTo>
                <a:lnTo>
                  <a:pt x="3789087" y="344680"/>
                </a:lnTo>
                <a:lnTo>
                  <a:pt x="3789381" y="345440"/>
                </a:lnTo>
                <a:lnTo>
                  <a:pt x="3801874" y="345440"/>
                </a:lnTo>
                <a:lnTo>
                  <a:pt x="3802791" y="346710"/>
                </a:lnTo>
                <a:close/>
              </a:path>
              <a:path w="4096384" h="836930">
                <a:moveTo>
                  <a:pt x="3803983" y="349250"/>
                </a:moveTo>
                <a:lnTo>
                  <a:pt x="3802857" y="346851"/>
                </a:lnTo>
                <a:lnTo>
                  <a:pt x="3802747" y="346649"/>
                </a:lnTo>
                <a:lnTo>
                  <a:pt x="3800958" y="344170"/>
                </a:lnTo>
                <a:lnTo>
                  <a:pt x="3804474" y="342900"/>
                </a:lnTo>
                <a:lnTo>
                  <a:pt x="3804795" y="345300"/>
                </a:lnTo>
                <a:lnTo>
                  <a:pt x="3804676" y="346075"/>
                </a:lnTo>
                <a:lnTo>
                  <a:pt x="3803983" y="349250"/>
                </a:lnTo>
                <a:close/>
              </a:path>
              <a:path w="4096384" h="836930">
                <a:moveTo>
                  <a:pt x="3809679" y="353060"/>
                </a:moveTo>
                <a:lnTo>
                  <a:pt x="3781176" y="353060"/>
                </a:lnTo>
                <a:lnTo>
                  <a:pt x="3783575" y="351755"/>
                </a:lnTo>
                <a:lnTo>
                  <a:pt x="3784979" y="350565"/>
                </a:lnTo>
                <a:lnTo>
                  <a:pt x="3781176" y="349250"/>
                </a:lnTo>
                <a:lnTo>
                  <a:pt x="3803983" y="349250"/>
                </a:lnTo>
                <a:lnTo>
                  <a:pt x="3804676" y="346075"/>
                </a:lnTo>
                <a:lnTo>
                  <a:pt x="3804795" y="345300"/>
                </a:lnTo>
                <a:lnTo>
                  <a:pt x="3804474" y="342900"/>
                </a:lnTo>
                <a:lnTo>
                  <a:pt x="3815710" y="342900"/>
                </a:lnTo>
                <a:lnTo>
                  <a:pt x="3815824" y="344596"/>
                </a:lnTo>
                <a:lnTo>
                  <a:pt x="3816013" y="345300"/>
                </a:lnTo>
                <a:lnTo>
                  <a:pt x="3816097" y="345511"/>
                </a:lnTo>
                <a:lnTo>
                  <a:pt x="3816875" y="346710"/>
                </a:lnTo>
                <a:lnTo>
                  <a:pt x="3830636" y="346710"/>
                </a:lnTo>
                <a:lnTo>
                  <a:pt x="3831811" y="347980"/>
                </a:lnTo>
                <a:lnTo>
                  <a:pt x="3809679" y="347980"/>
                </a:lnTo>
                <a:lnTo>
                  <a:pt x="3809679" y="353060"/>
                </a:lnTo>
                <a:close/>
              </a:path>
              <a:path w="4096384" h="836930">
                <a:moveTo>
                  <a:pt x="3978804" y="345440"/>
                </a:moveTo>
                <a:lnTo>
                  <a:pt x="3978129" y="344409"/>
                </a:lnTo>
                <a:lnTo>
                  <a:pt x="3978073" y="344085"/>
                </a:lnTo>
                <a:lnTo>
                  <a:pt x="3979472" y="342900"/>
                </a:lnTo>
                <a:lnTo>
                  <a:pt x="3978804" y="345440"/>
                </a:lnTo>
                <a:close/>
              </a:path>
              <a:path w="4096384" h="836930">
                <a:moveTo>
                  <a:pt x="4002953" y="345440"/>
                </a:moveTo>
                <a:lnTo>
                  <a:pt x="3978804" y="345440"/>
                </a:lnTo>
                <a:lnTo>
                  <a:pt x="3979472" y="342900"/>
                </a:lnTo>
                <a:lnTo>
                  <a:pt x="4002776" y="342900"/>
                </a:lnTo>
                <a:lnTo>
                  <a:pt x="4002953" y="345440"/>
                </a:lnTo>
                <a:close/>
              </a:path>
              <a:path w="4096384" h="836930">
                <a:moveTo>
                  <a:pt x="4028090" y="346710"/>
                </a:moveTo>
                <a:lnTo>
                  <a:pt x="4029551" y="345477"/>
                </a:lnTo>
                <a:lnTo>
                  <a:pt x="4029644" y="345259"/>
                </a:lnTo>
                <a:lnTo>
                  <a:pt x="4030264" y="342900"/>
                </a:lnTo>
                <a:lnTo>
                  <a:pt x="4031122" y="342900"/>
                </a:lnTo>
                <a:lnTo>
                  <a:pt x="4033630" y="345440"/>
                </a:lnTo>
                <a:lnTo>
                  <a:pt x="4028090" y="346710"/>
                </a:lnTo>
                <a:close/>
              </a:path>
              <a:path w="4096384" h="836930">
                <a:moveTo>
                  <a:pt x="4077874" y="351790"/>
                </a:moveTo>
                <a:lnTo>
                  <a:pt x="4052579" y="351790"/>
                </a:lnTo>
                <a:lnTo>
                  <a:pt x="4054176" y="350565"/>
                </a:lnTo>
                <a:lnTo>
                  <a:pt x="4054170" y="350272"/>
                </a:lnTo>
                <a:lnTo>
                  <a:pt x="4053227" y="346710"/>
                </a:lnTo>
                <a:lnTo>
                  <a:pt x="4028090" y="346710"/>
                </a:lnTo>
                <a:lnTo>
                  <a:pt x="4033630" y="345440"/>
                </a:lnTo>
                <a:lnTo>
                  <a:pt x="4032076" y="343939"/>
                </a:lnTo>
                <a:lnTo>
                  <a:pt x="4031122" y="342900"/>
                </a:lnTo>
                <a:lnTo>
                  <a:pt x="4054542" y="342900"/>
                </a:lnTo>
                <a:lnTo>
                  <a:pt x="4051054" y="345440"/>
                </a:lnTo>
                <a:lnTo>
                  <a:pt x="4058433" y="346710"/>
                </a:lnTo>
                <a:lnTo>
                  <a:pt x="4063789" y="347980"/>
                </a:lnTo>
                <a:lnTo>
                  <a:pt x="4095854" y="347980"/>
                </a:lnTo>
                <a:lnTo>
                  <a:pt x="4095854" y="349250"/>
                </a:lnTo>
                <a:lnTo>
                  <a:pt x="4091958" y="349250"/>
                </a:lnTo>
                <a:lnTo>
                  <a:pt x="4091958" y="350520"/>
                </a:lnTo>
                <a:lnTo>
                  <a:pt x="4077874" y="350520"/>
                </a:lnTo>
                <a:lnTo>
                  <a:pt x="4077874" y="351790"/>
                </a:lnTo>
                <a:close/>
              </a:path>
              <a:path w="4096384" h="836930">
                <a:moveTo>
                  <a:pt x="2345300" y="356870"/>
                </a:moveTo>
                <a:lnTo>
                  <a:pt x="2347604" y="342901"/>
                </a:lnTo>
                <a:lnTo>
                  <a:pt x="2348986" y="345440"/>
                </a:lnTo>
                <a:lnTo>
                  <a:pt x="2359712" y="345440"/>
                </a:lnTo>
                <a:lnTo>
                  <a:pt x="2361848" y="349250"/>
                </a:lnTo>
                <a:lnTo>
                  <a:pt x="2352169" y="349250"/>
                </a:lnTo>
                <a:lnTo>
                  <a:pt x="2350411" y="350459"/>
                </a:lnTo>
                <a:lnTo>
                  <a:pt x="2350507" y="350783"/>
                </a:lnTo>
                <a:lnTo>
                  <a:pt x="2352112" y="353060"/>
                </a:lnTo>
                <a:lnTo>
                  <a:pt x="2347173" y="353060"/>
                </a:lnTo>
                <a:lnTo>
                  <a:pt x="2345968" y="354330"/>
                </a:lnTo>
                <a:lnTo>
                  <a:pt x="2345300" y="356870"/>
                </a:lnTo>
                <a:close/>
              </a:path>
              <a:path w="4096384" h="836930">
                <a:moveTo>
                  <a:pt x="2139618" y="345440"/>
                </a:moveTo>
                <a:lnTo>
                  <a:pt x="2131407" y="345440"/>
                </a:lnTo>
                <a:lnTo>
                  <a:pt x="2135682" y="342953"/>
                </a:lnTo>
                <a:lnTo>
                  <a:pt x="2139618" y="345440"/>
                </a:lnTo>
                <a:close/>
              </a:path>
              <a:path w="4096384" h="836930">
                <a:moveTo>
                  <a:pt x="1848538" y="344170"/>
                </a:moveTo>
                <a:lnTo>
                  <a:pt x="1846273" y="344170"/>
                </a:lnTo>
                <a:lnTo>
                  <a:pt x="1847655" y="342953"/>
                </a:lnTo>
                <a:lnTo>
                  <a:pt x="1848538" y="34417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2115" y="345440"/>
                </a:lnTo>
                <a:lnTo>
                  <a:pt x="1704695" y="343057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3200184" y="347980"/>
                </a:moveTo>
                <a:lnTo>
                  <a:pt x="3196176" y="346710"/>
                </a:lnTo>
                <a:lnTo>
                  <a:pt x="3196435" y="344740"/>
                </a:lnTo>
                <a:lnTo>
                  <a:pt x="3196560" y="344085"/>
                </a:lnTo>
                <a:lnTo>
                  <a:pt x="3197095" y="343179"/>
                </a:lnTo>
                <a:lnTo>
                  <a:pt x="3198684" y="345440"/>
                </a:lnTo>
                <a:lnTo>
                  <a:pt x="3200184" y="345440"/>
                </a:lnTo>
                <a:lnTo>
                  <a:pt x="3200184" y="347980"/>
                </a:lnTo>
                <a:close/>
              </a:path>
              <a:path w="4096384" h="836930">
                <a:moveTo>
                  <a:pt x="828793" y="345440"/>
                </a:moveTo>
                <a:lnTo>
                  <a:pt x="826946" y="345440"/>
                </a:lnTo>
                <a:lnTo>
                  <a:pt x="828793" y="343320"/>
                </a:lnTo>
                <a:lnTo>
                  <a:pt x="828793" y="345440"/>
                </a:lnTo>
                <a:close/>
              </a:path>
              <a:path w="4096384" h="836930">
                <a:moveTo>
                  <a:pt x="3091422" y="345079"/>
                </a:moveTo>
                <a:lnTo>
                  <a:pt x="3092392" y="343539"/>
                </a:lnTo>
                <a:lnTo>
                  <a:pt x="3093424" y="344085"/>
                </a:lnTo>
                <a:lnTo>
                  <a:pt x="3093320" y="344281"/>
                </a:lnTo>
                <a:lnTo>
                  <a:pt x="3091422" y="345079"/>
                </a:lnTo>
                <a:close/>
              </a:path>
              <a:path w="4096384" h="836930">
                <a:moveTo>
                  <a:pt x="2558932" y="344562"/>
                </a:moveTo>
                <a:lnTo>
                  <a:pt x="2558395" y="344170"/>
                </a:lnTo>
                <a:lnTo>
                  <a:pt x="2558968" y="343939"/>
                </a:lnTo>
                <a:lnTo>
                  <a:pt x="2558932" y="344562"/>
                </a:lnTo>
                <a:close/>
              </a:path>
              <a:path w="4096384" h="836930">
                <a:moveTo>
                  <a:pt x="3356959" y="344281"/>
                </a:moveTo>
                <a:lnTo>
                  <a:pt x="3356958" y="344044"/>
                </a:lnTo>
                <a:lnTo>
                  <a:pt x="3356959" y="344281"/>
                </a:lnTo>
                <a:close/>
              </a:path>
              <a:path w="4096384" h="836930">
                <a:moveTo>
                  <a:pt x="3298630" y="344680"/>
                </a:moveTo>
                <a:lnTo>
                  <a:pt x="3298094" y="344170"/>
                </a:lnTo>
                <a:lnTo>
                  <a:pt x="3298484" y="344085"/>
                </a:lnTo>
                <a:lnTo>
                  <a:pt x="3298630" y="344680"/>
                </a:lnTo>
                <a:close/>
              </a:path>
              <a:path w="4096384" h="836930">
                <a:moveTo>
                  <a:pt x="18469" y="344340"/>
                </a:moveTo>
                <a:lnTo>
                  <a:pt x="18487" y="344170"/>
                </a:lnTo>
                <a:lnTo>
                  <a:pt x="18601" y="344314"/>
                </a:lnTo>
                <a:lnTo>
                  <a:pt x="18469" y="344340"/>
                </a:lnTo>
                <a:close/>
              </a:path>
              <a:path w="4096384" h="836930">
                <a:moveTo>
                  <a:pt x="18601" y="344314"/>
                </a:moveTo>
                <a:lnTo>
                  <a:pt x="18487" y="344170"/>
                </a:lnTo>
                <a:lnTo>
                  <a:pt x="19325" y="344170"/>
                </a:lnTo>
                <a:lnTo>
                  <a:pt x="18601" y="344314"/>
                </a:lnTo>
                <a:close/>
              </a:path>
              <a:path w="4096384" h="836930">
                <a:moveTo>
                  <a:pt x="33069" y="351790"/>
                </a:moveTo>
                <a:lnTo>
                  <a:pt x="25867" y="345440"/>
                </a:lnTo>
                <a:lnTo>
                  <a:pt x="34248" y="345440"/>
                </a:lnTo>
                <a:lnTo>
                  <a:pt x="34512" y="345076"/>
                </a:lnTo>
                <a:lnTo>
                  <a:pt x="39774" y="344170"/>
                </a:lnTo>
                <a:lnTo>
                  <a:pt x="33069" y="351790"/>
                </a:lnTo>
                <a:close/>
              </a:path>
              <a:path w="4096384" h="836930">
                <a:moveTo>
                  <a:pt x="44803" y="351790"/>
                </a:moveTo>
                <a:lnTo>
                  <a:pt x="33069" y="351790"/>
                </a:lnTo>
                <a:lnTo>
                  <a:pt x="39774" y="344170"/>
                </a:lnTo>
                <a:lnTo>
                  <a:pt x="40418" y="344170"/>
                </a:lnTo>
                <a:lnTo>
                  <a:pt x="45187" y="350363"/>
                </a:lnTo>
                <a:lnTo>
                  <a:pt x="45091" y="351063"/>
                </a:lnTo>
                <a:lnTo>
                  <a:pt x="44803" y="351790"/>
                </a:lnTo>
                <a:close/>
              </a:path>
              <a:path w="4096384" h="836930">
                <a:moveTo>
                  <a:pt x="138176" y="350520"/>
                </a:moveTo>
                <a:lnTo>
                  <a:pt x="137624" y="348442"/>
                </a:lnTo>
                <a:lnTo>
                  <a:pt x="137501" y="344170"/>
                </a:lnTo>
                <a:lnTo>
                  <a:pt x="140186" y="344170"/>
                </a:lnTo>
                <a:lnTo>
                  <a:pt x="141528" y="345440"/>
                </a:lnTo>
                <a:lnTo>
                  <a:pt x="141763" y="347226"/>
                </a:lnTo>
                <a:lnTo>
                  <a:pt x="141844" y="348013"/>
                </a:lnTo>
                <a:lnTo>
                  <a:pt x="141194" y="349250"/>
                </a:lnTo>
                <a:lnTo>
                  <a:pt x="138176" y="35052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85402" y="344170"/>
                </a:lnTo>
                <a:lnTo>
                  <a:pt x="584571" y="346667"/>
                </a:lnTo>
                <a:lnTo>
                  <a:pt x="588420" y="350520"/>
                </a:lnTo>
                <a:lnTo>
                  <a:pt x="583221" y="35052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597806" y="351790"/>
                </a:moveTo>
                <a:lnTo>
                  <a:pt x="578193" y="351790"/>
                </a:lnTo>
                <a:lnTo>
                  <a:pt x="583221" y="350520"/>
                </a:lnTo>
                <a:lnTo>
                  <a:pt x="588420" y="350520"/>
                </a:lnTo>
                <a:lnTo>
                  <a:pt x="584642" y="346793"/>
                </a:lnTo>
                <a:lnTo>
                  <a:pt x="585402" y="344170"/>
                </a:lnTo>
                <a:lnTo>
                  <a:pt x="657059" y="344170"/>
                </a:lnTo>
                <a:lnTo>
                  <a:pt x="656806" y="345440"/>
                </a:lnTo>
                <a:lnTo>
                  <a:pt x="601326" y="345440"/>
                </a:lnTo>
                <a:lnTo>
                  <a:pt x="597299" y="346710"/>
                </a:lnTo>
                <a:lnTo>
                  <a:pt x="591766" y="346710"/>
                </a:lnTo>
                <a:lnTo>
                  <a:pt x="597806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60159" y="344170"/>
                </a:lnTo>
                <a:lnTo>
                  <a:pt x="665862" y="346710"/>
                </a:lnTo>
                <a:lnTo>
                  <a:pt x="672233" y="350520"/>
                </a:lnTo>
                <a:lnTo>
                  <a:pt x="664684" y="35052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2454" y="369570"/>
                </a:moveTo>
                <a:lnTo>
                  <a:pt x="674117" y="369570"/>
                </a:lnTo>
                <a:lnTo>
                  <a:pt x="671225" y="364490"/>
                </a:lnTo>
                <a:lnTo>
                  <a:pt x="665194" y="356870"/>
                </a:lnTo>
                <a:lnTo>
                  <a:pt x="671559" y="356870"/>
                </a:lnTo>
                <a:lnTo>
                  <a:pt x="673739" y="353060"/>
                </a:lnTo>
                <a:lnTo>
                  <a:pt x="664016" y="353060"/>
                </a:lnTo>
                <a:lnTo>
                  <a:pt x="664684" y="350520"/>
                </a:lnTo>
                <a:lnTo>
                  <a:pt x="672233" y="350520"/>
                </a:lnTo>
                <a:lnTo>
                  <a:pt x="665725" y="346649"/>
                </a:lnTo>
                <a:lnTo>
                  <a:pt x="660159" y="344170"/>
                </a:lnTo>
                <a:lnTo>
                  <a:pt x="672283" y="344170"/>
                </a:lnTo>
                <a:lnTo>
                  <a:pt x="675718" y="346907"/>
                </a:lnTo>
                <a:lnTo>
                  <a:pt x="679122" y="349250"/>
                </a:lnTo>
                <a:lnTo>
                  <a:pt x="688989" y="349250"/>
                </a:lnTo>
                <a:lnTo>
                  <a:pt x="688989" y="351790"/>
                </a:lnTo>
                <a:lnTo>
                  <a:pt x="698926" y="351790"/>
                </a:lnTo>
                <a:lnTo>
                  <a:pt x="696496" y="354330"/>
                </a:lnTo>
                <a:lnTo>
                  <a:pt x="683129" y="354330"/>
                </a:lnTo>
                <a:lnTo>
                  <a:pt x="677336" y="360592"/>
                </a:lnTo>
                <a:lnTo>
                  <a:pt x="677222" y="360856"/>
                </a:lnTo>
                <a:lnTo>
                  <a:pt x="676766" y="363220"/>
                </a:lnTo>
                <a:lnTo>
                  <a:pt x="686311" y="363220"/>
                </a:lnTo>
                <a:lnTo>
                  <a:pt x="683732" y="367151"/>
                </a:lnTo>
                <a:lnTo>
                  <a:pt x="682454" y="369570"/>
                </a:lnTo>
                <a:close/>
              </a:path>
              <a:path w="4096384" h="836930">
                <a:moveTo>
                  <a:pt x="766104" y="351790"/>
                </a:moveTo>
                <a:lnTo>
                  <a:pt x="769790" y="346710"/>
                </a:lnTo>
                <a:lnTo>
                  <a:pt x="773143" y="344170"/>
                </a:lnTo>
                <a:lnTo>
                  <a:pt x="773476" y="350520"/>
                </a:lnTo>
                <a:lnTo>
                  <a:pt x="773647" y="350520"/>
                </a:lnTo>
                <a:lnTo>
                  <a:pt x="766104" y="351790"/>
                </a:lnTo>
                <a:close/>
              </a:path>
              <a:path w="4096384" h="836930">
                <a:moveTo>
                  <a:pt x="784038" y="351790"/>
                </a:moveTo>
                <a:lnTo>
                  <a:pt x="766104" y="351790"/>
                </a:lnTo>
                <a:lnTo>
                  <a:pt x="773647" y="350520"/>
                </a:lnTo>
                <a:lnTo>
                  <a:pt x="773476" y="350520"/>
                </a:lnTo>
                <a:lnTo>
                  <a:pt x="773143" y="344170"/>
                </a:lnTo>
                <a:lnTo>
                  <a:pt x="776260" y="344170"/>
                </a:lnTo>
                <a:lnTo>
                  <a:pt x="780849" y="347980"/>
                </a:lnTo>
                <a:lnTo>
                  <a:pt x="783534" y="347980"/>
                </a:lnTo>
                <a:lnTo>
                  <a:pt x="783657" y="350828"/>
                </a:lnTo>
                <a:lnTo>
                  <a:pt x="784038" y="35179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96610" y="345440"/>
                </a:lnTo>
                <a:lnTo>
                  <a:pt x="799288" y="344170"/>
                </a:lnTo>
                <a:lnTo>
                  <a:pt x="804657" y="349250"/>
                </a:lnTo>
                <a:lnTo>
                  <a:pt x="800000" y="350565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796440" y="351790"/>
                </a:lnTo>
                <a:lnTo>
                  <a:pt x="800350" y="350459"/>
                </a:lnTo>
                <a:lnTo>
                  <a:pt x="804657" y="349250"/>
                </a:lnTo>
                <a:lnTo>
                  <a:pt x="799288" y="344170"/>
                </a:lnTo>
                <a:lnTo>
                  <a:pt x="803145" y="344170"/>
                </a:lnTo>
                <a:lnTo>
                  <a:pt x="804821" y="349250"/>
                </a:lnTo>
                <a:lnTo>
                  <a:pt x="812233" y="349250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65166" y="351790"/>
                </a:moveTo>
                <a:lnTo>
                  <a:pt x="859804" y="344170"/>
                </a:lnTo>
                <a:lnTo>
                  <a:pt x="866509" y="345440"/>
                </a:lnTo>
                <a:lnTo>
                  <a:pt x="873050" y="347980"/>
                </a:lnTo>
                <a:lnTo>
                  <a:pt x="865166" y="351790"/>
                </a:lnTo>
                <a:close/>
              </a:path>
              <a:path w="4096384" h="836930">
                <a:moveTo>
                  <a:pt x="876900" y="358140"/>
                </a:moveTo>
                <a:lnTo>
                  <a:pt x="873718" y="358140"/>
                </a:lnTo>
                <a:lnTo>
                  <a:pt x="871033" y="356870"/>
                </a:lnTo>
                <a:lnTo>
                  <a:pt x="870878" y="355689"/>
                </a:lnTo>
                <a:lnTo>
                  <a:pt x="870755" y="354253"/>
                </a:lnTo>
                <a:lnTo>
                  <a:pt x="872539" y="351790"/>
                </a:lnTo>
                <a:lnTo>
                  <a:pt x="865166" y="351790"/>
                </a:lnTo>
                <a:lnTo>
                  <a:pt x="873050" y="347980"/>
                </a:lnTo>
                <a:lnTo>
                  <a:pt x="866509" y="345440"/>
                </a:lnTo>
                <a:lnTo>
                  <a:pt x="859804" y="344170"/>
                </a:lnTo>
                <a:lnTo>
                  <a:pt x="871956" y="344170"/>
                </a:lnTo>
                <a:lnTo>
                  <a:pt x="874386" y="346710"/>
                </a:lnTo>
                <a:lnTo>
                  <a:pt x="886371" y="346710"/>
                </a:lnTo>
                <a:lnTo>
                  <a:pt x="886958" y="347980"/>
                </a:lnTo>
                <a:lnTo>
                  <a:pt x="877908" y="347980"/>
                </a:lnTo>
                <a:lnTo>
                  <a:pt x="877070" y="349250"/>
                </a:lnTo>
                <a:lnTo>
                  <a:pt x="877192" y="351063"/>
                </a:lnTo>
                <a:lnTo>
                  <a:pt x="877317" y="352139"/>
                </a:lnTo>
                <a:lnTo>
                  <a:pt x="878004" y="355262"/>
                </a:lnTo>
                <a:lnTo>
                  <a:pt x="877878" y="356033"/>
                </a:lnTo>
                <a:lnTo>
                  <a:pt x="876900" y="358140"/>
                </a:lnTo>
                <a:close/>
              </a:path>
              <a:path w="4096384" h="836930">
                <a:moveTo>
                  <a:pt x="919311" y="351790"/>
                </a:moveTo>
                <a:lnTo>
                  <a:pt x="913607" y="351790"/>
                </a:lnTo>
                <a:lnTo>
                  <a:pt x="916796" y="350520"/>
                </a:lnTo>
                <a:lnTo>
                  <a:pt x="917798" y="344170"/>
                </a:lnTo>
                <a:lnTo>
                  <a:pt x="921012" y="348013"/>
                </a:lnTo>
                <a:lnTo>
                  <a:pt x="922720" y="350363"/>
                </a:lnTo>
                <a:lnTo>
                  <a:pt x="922707" y="350565"/>
                </a:lnTo>
                <a:lnTo>
                  <a:pt x="919311" y="3517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22499" y="364490"/>
                </a:lnTo>
                <a:lnTo>
                  <a:pt x="925014" y="363220"/>
                </a:lnTo>
                <a:lnTo>
                  <a:pt x="919815" y="360680"/>
                </a:lnTo>
                <a:lnTo>
                  <a:pt x="912606" y="360680"/>
                </a:lnTo>
                <a:lnTo>
                  <a:pt x="917477" y="353028"/>
                </a:lnTo>
                <a:lnTo>
                  <a:pt x="917968" y="351790"/>
                </a:lnTo>
                <a:lnTo>
                  <a:pt x="919311" y="351790"/>
                </a:lnTo>
                <a:lnTo>
                  <a:pt x="922707" y="350565"/>
                </a:lnTo>
                <a:lnTo>
                  <a:pt x="922720" y="350363"/>
                </a:lnTo>
                <a:lnTo>
                  <a:pt x="920987" y="347980"/>
                </a:lnTo>
                <a:lnTo>
                  <a:pt x="917798" y="344170"/>
                </a:lnTo>
                <a:lnTo>
                  <a:pt x="947473" y="344170"/>
                </a:lnTo>
                <a:lnTo>
                  <a:pt x="947808" y="346710"/>
                </a:lnTo>
                <a:lnTo>
                  <a:pt x="928360" y="346710"/>
                </a:lnTo>
                <a:lnTo>
                  <a:pt x="929450" y="347980"/>
                </a:lnTo>
                <a:lnTo>
                  <a:pt x="925348" y="347980"/>
                </a:lnTo>
                <a:lnTo>
                  <a:pt x="924503" y="354330"/>
                </a:lnTo>
                <a:lnTo>
                  <a:pt x="925178" y="354330"/>
                </a:lnTo>
                <a:lnTo>
                  <a:pt x="926520" y="356870"/>
                </a:lnTo>
                <a:lnTo>
                  <a:pt x="935399" y="356870"/>
                </a:lnTo>
                <a:lnTo>
                  <a:pt x="932721" y="359410"/>
                </a:lnTo>
                <a:lnTo>
                  <a:pt x="929538" y="359410"/>
                </a:lnTo>
                <a:lnTo>
                  <a:pt x="931208" y="363220"/>
                </a:lnTo>
                <a:lnTo>
                  <a:pt x="945463" y="36322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48645" y="353060"/>
                </a:moveTo>
                <a:lnTo>
                  <a:pt x="947473" y="344170"/>
                </a:lnTo>
                <a:lnTo>
                  <a:pt x="948546" y="348818"/>
                </a:lnTo>
                <a:lnTo>
                  <a:pt x="948645" y="353060"/>
                </a:lnTo>
                <a:close/>
              </a:path>
              <a:path w="4096384" h="836930">
                <a:moveTo>
                  <a:pt x="952634" y="353060"/>
                </a:moveTo>
                <a:lnTo>
                  <a:pt x="948645" y="353060"/>
                </a:lnTo>
                <a:lnTo>
                  <a:pt x="948546" y="348818"/>
                </a:lnTo>
                <a:lnTo>
                  <a:pt x="947473" y="344170"/>
                </a:lnTo>
                <a:lnTo>
                  <a:pt x="953170" y="344170"/>
                </a:lnTo>
                <a:lnTo>
                  <a:pt x="962801" y="351790"/>
                </a:lnTo>
                <a:lnTo>
                  <a:pt x="954348" y="351790"/>
                </a:lnTo>
                <a:lnTo>
                  <a:pt x="954295" y="351936"/>
                </a:lnTo>
                <a:lnTo>
                  <a:pt x="952634" y="353060"/>
                </a:lnTo>
                <a:close/>
              </a:path>
              <a:path w="4096384" h="836930">
                <a:moveTo>
                  <a:pt x="1081069" y="350520"/>
                </a:moveTo>
                <a:lnTo>
                  <a:pt x="1079393" y="350520"/>
                </a:lnTo>
                <a:lnTo>
                  <a:pt x="1078599" y="349317"/>
                </a:lnTo>
                <a:lnTo>
                  <a:pt x="1078512" y="348990"/>
                </a:lnTo>
                <a:lnTo>
                  <a:pt x="1077717" y="344170"/>
                </a:lnTo>
                <a:lnTo>
                  <a:pt x="1086936" y="349250"/>
                </a:lnTo>
                <a:lnTo>
                  <a:pt x="1081069" y="350520"/>
                </a:lnTo>
                <a:close/>
              </a:path>
              <a:path w="4096384" h="836930">
                <a:moveTo>
                  <a:pt x="1148624" y="361950"/>
                </a:moveTo>
                <a:lnTo>
                  <a:pt x="1117279" y="361950"/>
                </a:lnTo>
                <a:lnTo>
                  <a:pt x="1118785" y="350520"/>
                </a:lnTo>
                <a:lnTo>
                  <a:pt x="1081069" y="350520"/>
                </a:lnTo>
                <a:lnTo>
                  <a:pt x="1086936" y="349250"/>
                </a:lnTo>
                <a:lnTo>
                  <a:pt x="1077717" y="344170"/>
                </a:lnTo>
                <a:lnTo>
                  <a:pt x="1123650" y="344170"/>
                </a:lnTo>
                <a:lnTo>
                  <a:pt x="1123528" y="344314"/>
                </a:lnTo>
                <a:lnTo>
                  <a:pt x="1121299" y="345440"/>
                </a:lnTo>
                <a:lnTo>
                  <a:pt x="1120346" y="346649"/>
                </a:lnTo>
                <a:lnTo>
                  <a:pt x="1120468" y="348013"/>
                </a:lnTo>
                <a:lnTo>
                  <a:pt x="1120795" y="350520"/>
                </a:lnTo>
                <a:lnTo>
                  <a:pt x="1124318" y="351790"/>
                </a:lnTo>
                <a:lnTo>
                  <a:pt x="1127070" y="351790"/>
                </a:lnTo>
                <a:lnTo>
                  <a:pt x="1129681" y="358140"/>
                </a:lnTo>
                <a:lnTo>
                  <a:pt x="1162204" y="358140"/>
                </a:lnTo>
                <a:lnTo>
                  <a:pt x="1161366" y="359410"/>
                </a:lnTo>
                <a:lnTo>
                  <a:pt x="1149796" y="359410"/>
                </a:lnTo>
                <a:lnTo>
                  <a:pt x="1148624" y="361950"/>
                </a:lnTo>
                <a:close/>
              </a:path>
              <a:path w="4096384" h="836930">
                <a:moveTo>
                  <a:pt x="1123768" y="344192"/>
                </a:moveTo>
                <a:close/>
              </a:path>
              <a:path w="4096384" h="836930">
                <a:moveTo>
                  <a:pt x="1150496" y="351790"/>
                </a:moveTo>
                <a:lnTo>
                  <a:pt x="1147746" y="349250"/>
                </a:lnTo>
                <a:lnTo>
                  <a:pt x="1147196" y="344170"/>
                </a:lnTo>
                <a:lnTo>
                  <a:pt x="1152028" y="346649"/>
                </a:lnTo>
                <a:lnTo>
                  <a:pt x="1151928" y="347381"/>
                </a:lnTo>
                <a:lnTo>
                  <a:pt x="1150496" y="35179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35121" y="355600"/>
                </a:lnTo>
                <a:lnTo>
                  <a:pt x="1232103" y="351790"/>
                </a:lnTo>
                <a:lnTo>
                  <a:pt x="1228246" y="351790"/>
                </a:lnTo>
                <a:lnTo>
                  <a:pt x="1226753" y="348013"/>
                </a:lnTo>
                <a:lnTo>
                  <a:pt x="1225902" y="345440"/>
                </a:lnTo>
                <a:lnTo>
                  <a:pt x="1229752" y="344170"/>
                </a:lnTo>
                <a:lnTo>
                  <a:pt x="1233943" y="347980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20440" y="349250"/>
                </a:moveTo>
                <a:lnTo>
                  <a:pt x="1308536" y="349250"/>
                </a:lnTo>
                <a:lnTo>
                  <a:pt x="1309517" y="348013"/>
                </a:lnTo>
                <a:lnTo>
                  <a:pt x="1310716" y="345440"/>
                </a:lnTo>
                <a:lnTo>
                  <a:pt x="1313565" y="345440"/>
                </a:lnTo>
                <a:lnTo>
                  <a:pt x="1314403" y="344170"/>
                </a:lnTo>
                <a:lnTo>
                  <a:pt x="1320440" y="349250"/>
                </a:lnTo>
                <a:close/>
              </a:path>
              <a:path w="4096384" h="836930">
                <a:moveTo>
                  <a:pt x="1323763" y="351059"/>
                </a:moveTo>
                <a:lnTo>
                  <a:pt x="1320440" y="349250"/>
                </a:lnTo>
                <a:lnTo>
                  <a:pt x="1314403" y="344170"/>
                </a:lnTo>
                <a:lnTo>
                  <a:pt x="1323125" y="344170"/>
                </a:lnTo>
                <a:lnTo>
                  <a:pt x="1322075" y="345300"/>
                </a:lnTo>
                <a:lnTo>
                  <a:pt x="1322055" y="345511"/>
                </a:lnTo>
                <a:lnTo>
                  <a:pt x="1323880" y="346710"/>
                </a:lnTo>
                <a:lnTo>
                  <a:pt x="1325593" y="349250"/>
                </a:lnTo>
                <a:lnTo>
                  <a:pt x="1325350" y="350520"/>
                </a:lnTo>
                <a:lnTo>
                  <a:pt x="1323458" y="350520"/>
                </a:lnTo>
                <a:lnTo>
                  <a:pt x="1323763" y="351059"/>
                </a:lnTo>
                <a:close/>
              </a:path>
              <a:path w="4096384" h="836930">
                <a:moveTo>
                  <a:pt x="1381705" y="344221"/>
                </a:moveTo>
                <a:close/>
              </a:path>
              <a:path w="4096384" h="836930">
                <a:moveTo>
                  <a:pt x="1446309" y="344248"/>
                </a:moveTo>
                <a:close/>
              </a:path>
              <a:path w="4096384" h="836930">
                <a:moveTo>
                  <a:pt x="1446731" y="344740"/>
                </a:moveTo>
                <a:lnTo>
                  <a:pt x="1446446" y="344409"/>
                </a:lnTo>
                <a:lnTo>
                  <a:pt x="1446329" y="344170"/>
                </a:lnTo>
                <a:lnTo>
                  <a:pt x="1447331" y="344170"/>
                </a:lnTo>
                <a:lnTo>
                  <a:pt x="1446731" y="344740"/>
                </a:lnTo>
                <a:close/>
              </a:path>
              <a:path w="4096384" h="836930">
                <a:moveTo>
                  <a:pt x="1610977" y="348265"/>
                </a:moveTo>
                <a:lnTo>
                  <a:pt x="1609083" y="344170"/>
                </a:lnTo>
                <a:lnTo>
                  <a:pt x="1613425" y="344727"/>
                </a:lnTo>
                <a:lnTo>
                  <a:pt x="1613303" y="345300"/>
                </a:lnTo>
                <a:lnTo>
                  <a:pt x="1613216" y="345511"/>
                </a:lnTo>
                <a:lnTo>
                  <a:pt x="1610977" y="348265"/>
                </a:lnTo>
                <a:close/>
              </a:path>
              <a:path w="4096384" h="836930">
                <a:moveTo>
                  <a:pt x="1613425" y="344727"/>
                </a:moveTo>
                <a:lnTo>
                  <a:pt x="1609083" y="344170"/>
                </a:lnTo>
                <a:lnTo>
                  <a:pt x="1613542" y="344170"/>
                </a:lnTo>
                <a:lnTo>
                  <a:pt x="1613425" y="344727"/>
                </a:lnTo>
                <a:close/>
              </a:path>
              <a:path w="4096384" h="836930">
                <a:moveTo>
                  <a:pt x="1693066" y="356870"/>
                </a:moveTo>
                <a:lnTo>
                  <a:pt x="1679656" y="356870"/>
                </a:lnTo>
                <a:lnTo>
                  <a:pt x="1676801" y="346710"/>
                </a:lnTo>
                <a:lnTo>
                  <a:pt x="1676304" y="346710"/>
                </a:lnTo>
                <a:lnTo>
                  <a:pt x="1683858" y="344170"/>
                </a:lnTo>
                <a:lnTo>
                  <a:pt x="1689105" y="344170"/>
                </a:lnTo>
                <a:lnTo>
                  <a:pt x="1692600" y="346649"/>
                </a:lnTo>
                <a:lnTo>
                  <a:pt x="1692715" y="346793"/>
                </a:lnTo>
                <a:lnTo>
                  <a:pt x="1694855" y="353165"/>
                </a:lnTo>
                <a:lnTo>
                  <a:pt x="1693680" y="355600"/>
                </a:lnTo>
                <a:lnTo>
                  <a:pt x="1693066" y="355600"/>
                </a:lnTo>
                <a:lnTo>
                  <a:pt x="1693066" y="356870"/>
                </a:lnTo>
                <a:close/>
              </a:path>
              <a:path w="4096384" h="836930">
                <a:moveTo>
                  <a:pt x="1706913" y="368300"/>
                </a:moveTo>
                <a:lnTo>
                  <a:pt x="1702449" y="368300"/>
                </a:lnTo>
                <a:lnTo>
                  <a:pt x="1702954" y="353060"/>
                </a:lnTo>
                <a:lnTo>
                  <a:pt x="1694820" y="353060"/>
                </a:lnTo>
                <a:lnTo>
                  <a:pt x="1692715" y="346793"/>
                </a:lnTo>
                <a:lnTo>
                  <a:pt x="1692600" y="346649"/>
                </a:lnTo>
                <a:lnTo>
                  <a:pt x="1689105" y="344170"/>
                </a:lnTo>
                <a:lnTo>
                  <a:pt x="1698599" y="344170"/>
                </a:lnTo>
                <a:lnTo>
                  <a:pt x="1699771" y="345440"/>
                </a:lnTo>
                <a:lnTo>
                  <a:pt x="1700275" y="345440"/>
                </a:lnTo>
                <a:lnTo>
                  <a:pt x="1699316" y="346649"/>
                </a:lnTo>
                <a:lnTo>
                  <a:pt x="1697591" y="350520"/>
                </a:lnTo>
                <a:lnTo>
                  <a:pt x="1706810" y="350520"/>
                </a:lnTo>
                <a:lnTo>
                  <a:pt x="1706350" y="351679"/>
                </a:lnTo>
                <a:lnTo>
                  <a:pt x="1705635" y="354330"/>
                </a:lnTo>
                <a:lnTo>
                  <a:pt x="1703124" y="354330"/>
                </a:lnTo>
                <a:lnTo>
                  <a:pt x="1704058" y="356699"/>
                </a:lnTo>
                <a:lnTo>
                  <a:pt x="1704126" y="360680"/>
                </a:lnTo>
                <a:lnTo>
                  <a:pt x="1704296" y="360680"/>
                </a:lnTo>
                <a:lnTo>
                  <a:pt x="1705030" y="363112"/>
                </a:lnTo>
                <a:lnTo>
                  <a:pt x="1706913" y="368300"/>
                </a:lnTo>
                <a:close/>
              </a:path>
              <a:path w="4096384" h="836930">
                <a:moveTo>
                  <a:pt x="1757827" y="353060"/>
                </a:moveTo>
                <a:lnTo>
                  <a:pt x="1752239" y="353060"/>
                </a:lnTo>
                <a:lnTo>
                  <a:pt x="1763135" y="344170"/>
                </a:lnTo>
                <a:lnTo>
                  <a:pt x="1763135" y="347980"/>
                </a:lnTo>
                <a:lnTo>
                  <a:pt x="1767823" y="347980"/>
                </a:lnTo>
                <a:lnTo>
                  <a:pt x="1767727" y="350565"/>
                </a:lnTo>
                <a:lnTo>
                  <a:pt x="1765142" y="351790"/>
                </a:lnTo>
                <a:lnTo>
                  <a:pt x="1759783" y="351790"/>
                </a:lnTo>
                <a:lnTo>
                  <a:pt x="1757827" y="353060"/>
                </a:lnTo>
                <a:close/>
              </a:path>
              <a:path w="4096384" h="836930">
                <a:moveTo>
                  <a:pt x="1763135" y="347980"/>
                </a:moveTo>
                <a:lnTo>
                  <a:pt x="1763135" y="344170"/>
                </a:lnTo>
                <a:lnTo>
                  <a:pt x="1763860" y="344170"/>
                </a:lnTo>
                <a:lnTo>
                  <a:pt x="1763135" y="347980"/>
                </a:lnTo>
                <a:close/>
              </a:path>
              <a:path w="4096384" h="836930">
                <a:moveTo>
                  <a:pt x="1813252" y="345440"/>
                </a:moveTo>
                <a:lnTo>
                  <a:pt x="1811576" y="345440"/>
                </a:lnTo>
                <a:lnTo>
                  <a:pt x="1811242" y="344170"/>
                </a:lnTo>
                <a:lnTo>
                  <a:pt x="1813252" y="344170"/>
                </a:lnTo>
                <a:lnTo>
                  <a:pt x="1813252" y="345440"/>
                </a:lnTo>
                <a:close/>
              </a:path>
              <a:path w="4096384" h="836930">
                <a:moveTo>
                  <a:pt x="1893042" y="360680"/>
                </a:moveTo>
                <a:lnTo>
                  <a:pt x="1884159" y="360680"/>
                </a:lnTo>
                <a:lnTo>
                  <a:pt x="1886837" y="359410"/>
                </a:lnTo>
                <a:lnTo>
                  <a:pt x="1884705" y="358832"/>
                </a:lnTo>
                <a:lnTo>
                  <a:pt x="1884702" y="358588"/>
                </a:lnTo>
                <a:lnTo>
                  <a:pt x="1884818" y="358140"/>
                </a:lnTo>
                <a:lnTo>
                  <a:pt x="1883277" y="355600"/>
                </a:lnTo>
                <a:lnTo>
                  <a:pt x="1882701" y="351554"/>
                </a:lnTo>
                <a:lnTo>
                  <a:pt x="1882579" y="350488"/>
                </a:lnTo>
                <a:lnTo>
                  <a:pt x="1885665" y="346710"/>
                </a:lnTo>
                <a:lnTo>
                  <a:pt x="1890190" y="344170"/>
                </a:lnTo>
                <a:lnTo>
                  <a:pt x="1890573" y="344340"/>
                </a:lnTo>
                <a:lnTo>
                  <a:pt x="1890503" y="344801"/>
                </a:lnTo>
                <a:lnTo>
                  <a:pt x="1888667" y="348013"/>
                </a:lnTo>
                <a:lnTo>
                  <a:pt x="1884323" y="356870"/>
                </a:lnTo>
                <a:lnTo>
                  <a:pt x="1893425" y="356870"/>
                </a:lnTo>
                <a:lnTo>
                  <a:pt x="1893281" y="359410"/>
                </a:lnTo>
                <a:lnTo>
                  <a:pt x="1892875" y="359410"/>
                </a:lnTo>
                <a:lnTo>
                  <a:pt x="1893042" y="360680"/>
                </a:lnTo>
                <a:close/>
              </a:path>
              <a:path w="4096384" h="836930">
                <a:moveTo>
                  <a:pt x="1890727" y="344409"/>
                </a:moveTo>
                <a:lnTo>
                  <a:pt x="1890190" y="344170"/>
                </a:lnTo>
                <a:lnTo>
                  <a:pt x="1890864" y="344170"/>
                </a:lnTo>
                <a:lnTo>
                  <a:pt x="1890727" y="344409"/>
                </a:lnTo>
                <a:close/>
              </a:path>
              <a:path w="4096384" h="836930">
                <a:moveTo>
                  <a:pt x="1904508" y="354330"/>
                </a:moveTo>
                <a:lnTo>
                  <a:pt x="1894551" y="354330"/>
                </a:lnTo>
                <a:lnTo>
                  <a:pt x="1897235" y="351790"/>
                </a:lnTo>
                <a:lnTo>
                  <a:pt x="1901590" y="349250"/>
                </a:lnTo>
                <a:lnTo>
                  <a:pt x="1891070" y="344562"/>
                </a:lnTo>
                <a:lnTo>
                  <a:pt x="1890951" y="344409"/>
                </a:lnTo>
                <a:lnTo>
                  <a:pt x="1890864" y="344170"/>
                </a:lnTo>
                <a:lnTo>
                  <a:pt x="1957713" y="344170"/>
                </a:lnTo>
                <a:lnTo>
                  <a:pt x="1958116" y="345440"/>
                </a:lnTo>
                <a:lnTo>
                  <a:pt x="1949029" y="345440"/>
                </a:lnTo>
                <a:lnTo>
                  <a:pt x="1948027" y="347980"/>
                </a:lnTo>
                <a:lnTo>
                  <a:pt x="1935115" y="347980"/>
                </a:lnTo>
                <a:lnTo>
                  <a:pt x="1936287" y="349250"/>
                </a:lnTo>
                <a:lnTo>
                  <a:pt x="1922039" y="349250"/>
                </a:lnTo>
                <a:lnTo>
                  <a:pt x="1921538" y="350520"/>
                </a:lnTo>
                <a:lnTo>
                  <a:pt x="1913324" y="350520"/>
                </a:lnTo>
                <a:lnTo>
                  <a:pt x="1907419" y="351790"/>
                </a:lnTo>
                <a:lnTo>
                  <a:pt x="1903770" y="351790"/>
                </a:lnTo>
                <a:lnTo>
                  <a:pt x="1905277" y="353640"/>
                </a:lnTo>
                <a:lnTo>
                  <a:pt x="1904508" y="354330"/>
                </a:lnTo>
                <a:close/>
              </a:path>
              <a:path w="4096384" h="836930">
                <a:moveTo>
                  <a:pt x="2039841" y="361950"/>
                </a:moveTo>
                <a:lnTo>
                  <a:pt x="2032004" y="361950"/>
                </a:lnTo>
                <a:lnTo>
                  <a:pt x="2036889" y="358377"/>
                </a:lnTo>
                <a:lnTo>
                  <a:pt x="2040555" y="355600"/>
                </a:lnTo>
                <a:lnTo>
                  <a:pt x="2031500" y="353060"/>
                </a:lnTo>
                <a:lnTo>
                  <a:pt x="2032165" y="350552"/>
                </a:lnTo>
                <a:lnTo>
                  <a:pt x="2033012" y="344170"/>
                </a:lnTo>
                <a:lnTo>
                  <a:pt x="2038375" y="353060"/>
                </a:lnTo>
                <a:lnTo>
                  <a:pt x="2049756" y="353060"/>
                </a:lnTo>
                <a:lnTo>
                  <a:pt x="2047886" y="354330"/>
                </a:lnTo>
                <a:lnTo>
                  <a:pt x="2039841" y="361950"/>
                </a:lnTo>
                <a:close/>
              </a:path>
              <a:path w="4096384" h="836930">
                <a:moveTo>
                  <a:pt x="2039213" y="353060"/>
                </a:moveTo>
                <a:lnTo>
                  <a:pt x="2038375" y="353060"/>
                </a:lnTo>
                <a:lnTo>
                  <a:pt x="2033012" y="344170"/>
                </a:lnTo>
                <a:lnTo>
                  <a:pt x="2034348" y="344170"/>
                </a:lnTo>
                <a:lnTo>
                  <a:pt x="2038545" y="346710"/>
                </a:lnTo>
                <a:lnTo>
                  <a:pt x="2047594" y="346710"/>
                </a:lnTo>
                <a:lnTo>
                  <a:pt x="2044405" y="347980"/>
                </a:lnTo>
                <a:lnTo>
                  <a:pt x="2042083" y="351755"/>
                </a:lnTo>
                <a:lnTo>
                  <a:pt x="2039213" y="353060"/>
                </a:lnTo>
                <a:close/>
              </a:path>
              <a:path w="4096384" h="836930">
                <a:moveTo>
                  <a:pt x="2183880" y="345907"/>
                </a:moveTo>
                <a:lnTo>
                  <a:pt x="2183305" y="345511"/>
                </a:lnTo>
                <a:lnTo>
                  <a:pt x="2183272" y="345079"/>
                </a:lnTo>
                <a:lnTo>
                  <a:pt x="2183398" y="344528"/>
                </a:lnTo>
                <a:lnTo>
                  <a:pt x="2184045" y="344170"/>
                </a:lnTo>
                <a:lnTo>
                  <a:pt x="2183880" y="345907"/>
                </a:lnTo>
                <a:close/>
              </a:path>
              <a:path w="4096384" h="836930">
                <a:moveTo>
                  <a:pt x="2189402" y="349250"/>
                </a:moveTo>
                <a:lnTo>
                  <a:pt x="2184959" y="346649"/>
                </a:lnTo>
                <a:lnTo>
                  <a:pt x="2183986" y="345980"/>
                </a:lnTo>
                <a:lnTo>
                  <a:pt x="2183921" y="345477"/>
                </a:lnTo>
                <a:lnTo>
                  <a:pt x="2184045" y="344170"/>
                </a:lnTo>
                <a:lnTo>
                  <a:pt x="2189690" y="344170"/>
                </a:lnTo>
                <a:lnTo>
                  <a:pt x="2189402" y="349250"/>
                </a:lnTo>
                <a:close/>
              </a:path>
              <a:path w="4096384" h="836930">
                <a:moveTo>
                  <a:pt x="2372454" y="360680"/>
                </a:moveTo>
                <a:lnTo>
                  <a:pt x="2371986" y="359501"/>
                </a:lnTo>
                <a:lnTo>
                  <a:pt x="2371638" y="357840"/>
                </a:lnTo>
                <a:lnTo>
                  <a:pt x="2371567" y="356699"/>
                </a:lnTo>
                <a:lnTo>
                  <a:pt x="2380501" y="344170"/>
                </a:lnTo>
                <a:lnTo>
                  <a:pt x="2386532" y="353060"/>
                </a:lnTo>
                <a:lnTo>
                  <a:pt x="2372454" y="360680"/>
                </a:lnTo>
                <a:close/>
              </a:path>
              <a:path w="4096384" h="836930">
                <a:moveTo>
                  <a:pt x="2382487" y="360680"/>
                </a:moveTo>
                <a:lnTo>
                  <a:pt x="2372454" y="360680"/>
                </a:lnTo>
                <a:lnTo>
                  <a:pt x="2386532" y="353060"/>
                </a:lnTo>
                <a:lnTo>
                  <a:pt x="2380501" y="344170"/>
                </a:lnTo>
                <a:lnTo>
                  <a:pt x="2390559" y="344170"/>
                </a:lnTo>
                <a:lnTo>
                  <a:pt x="2389709" y="348013"/>
                </a:lnTo>
                <a:lnTo>
                  <a:pt x="2387540" y="354330"/>
                </a:lnTo>
                <a:lnTo>
                  <a:pt x="2383288" y="359501"/>
                </a:lnTo>
                <a:lnTo>
                  <a:pt x="2382487" y="360680"/>
                </a:lnTo>
                <a:close/>
              </a:path>
              <a:path w="4096384" h="836930">
                <a:moveTo>
                  <a:pt x="2395985" y="347980"/>
                </a:moveTo>
                <a:lnTo>
                  <a:pt x="2394913" y="347980"/>
                </a:lnTo>
                <a:lnTo>
                  <a:pt x="2395417" y="344170"/>
                </a:lnTo>
                <a:lnTo>
                  <a:pt x="2395985" y="347980"/>
                </a:lnTo>
                <a:close/>
              </a:path>
              <a:path w="4096384" h="836930">
                <a:moveTo>
                  <a:pt x="2416060" y="354330"/>
                </a:moveTo>
                <a:lnTo>
                  <a:pt x="2396930" y="354330"/>
                </a:lnTo>
                <a:lnTo>
                  <a:pt x="2395417" y="344170"/>
                </a:lnTo>
                <a:lnTo>
                  <a:pt x="2395924" y="344170"/>
                </a:lnTo>
                <a:lnTo>
                  <a:pt x="2400616" y="346710"/>
                </a:lnTo>
                <a:lnTo>
                  <a:pt x="2405639" y="351790"/>
                </a:lnTo>
                <a:lnTo>
                  <a:pt x="2418908" y="351790"/>
                </a:lnTo>
                <a:lnTo>
                  <a:pt x="2416060" y="354330"/>
                </a:lnTo>
                <a:close/>
              </a:path>
              <a:path w="4096384" h="836930">
                <a:moveTo>
                  <a:pt x="2529113" y="356700"/>
                </a:moveTo>
                <a:lnTo>
                  <a:pt x="2525510" y="351790"/>
                </a:lnTo>
                <a:lnTo>
                  <a:pt x="2524993" y="351790"/>
                </a:lnTo>
                <a:lnTo>
                  <a:pt x="2532032" y="344170"/>
                </a:lnTo>
                <a:lnTo>
                  <a:pt x="2531975" y="355898"/>
                </a:lnTo>
                <a:lnTo>
                  <a:pt x="2529113" y="356700"/>
                </a:lnTo>
                <a:close/>
              </a:path>
              <a:path w="4096384" h="836930">
                <a:moveTo>
                  <a:pt x="2532032" y="355882"/>
                </a:moveTo>
                <a:lnTo>
                  <a:pt x="2532032" y="344170"/>
                </a:lnTo>
                <a:lnTo>
                  <a:pt x="2534520" y="344170"/>
                </a:lnTo>
                <a:lnTo>
                  <a:pt x="2536999" y="348013"/>
                </a:lnTo>
                <a:lnTo>
                  <a:pt x="2542006" y="354330"/>
                </a:lnTo>
                <a:lnTo>
                  <a:pt x="2542573" y="355600"/>
                </a:lnTo>
                <a:lnTo>
                  <a:pt x="2533040" y="355600"/>
                </a:lnTo>
                <a:lnTo>
                  <a:pt x="2532032" y="355882"/>
                </a:lnTo>
                <a:close/>
              </a:path>
              <a:path w="4096384" h="836930">
                <a:moveTo>
                  <a:pt x="2622507" y="350520"/>
                </a:moveTo>
                <a:lnTo>
                  <a:pt x="2612492" y="350520"/>
                </a:lnTo>
                <a:lnTo>
                  <a:pt x="2617849" y="344170"/>
                </a:lnTo>
                <a:lnTo>
                  <a:pt x="2618182" y="345440"/>
                </a:lnTo>
                <a:lnTo>
                  <a:pt x="2626570" y="345440"/>
                </a:lnTo>
                <a:lnTo>
                  <a:pt x="2626908" y="346710"/>
                </a:lnTo>
                <a:lnTo>
                  <a:pt x="2622366" y="346710"/>
                </a:lnTo>
                <a:lnTo>
                  <a:pt x="2622507" y="350520"/>
                </a:lnTo>
                <a:close/>
              </a:path>
              <a:path w="4096384" h="836930">
                <a:moveTo>
                  <a:pt x="3246457" y="346710"/>
                </a:moveTo>
                <a:lnTo>
                  <a:pt x="3245776" y="346710"/>
                </a:lnTo>
                <a:lnTo>
                  <a:pt x="3248468" y="344170"/>
                </a:lnTo>
                <a:lnTo>
                  <a:pt x="3246457" y="346710"/>
                </a:lnTo>
                <a:close/>
              </a:path>
              <a:path w="4096384" h="836930">
                <a:moveTo>
                  <a:pt x="3249135" y="359254"/>
                </a:moveTo>
                <a:lnTo>
                  <a:pt x="3243960" y="354198"/>
                </a:lnTo>
                <a:lnTo>
                  <a:pt x="3239541" y="350565"/>
                </a:lnTo>
                <a:lnTo>
                  <a:pt x="3241194" y="349250"/>
                </a:lnTo>
                <a:lnTo>
                  <a:pt x="3245452" y="347980"/>
                </a:lnTo>
                <a:lnTo>
                  <a:pt x="3248468" y="344170"/>
                </a:lnTo>
                <a:lnTo>
                  <a:pt x="3251517" y="344170"/>
                </a:lnTo>
                <a:lnTo>
                  <a:pt x="3249816" y="350272"/>
                </a:lnTo>
                <a:lnTo>
                  <a:pt x="3249696" y="351260"/>
                </a:lnTo>
                <a:lnTo>
                  <a:pt x="3249394" y="355600"/>
                </a:lnTo>
                <a:lnTo>
                  <a:pt x="3251833" y="356870"/>
                </a:lnTo>
                <a:lnTo>
                  <a:pt x="3249135" y="359254"/>
                </a:lnTo>
                <a:close/>
              </a:path>
              <a:path w="4096384" h="836930">
                <a:moveTo>
                  <a:pt x="3272606" y="359410"/>
                </a:moveTo>
                <a:lnTo>
                  <a:pt x="3249293" y="359410"/>
                </a:lnTo>
                <a:lnTo>
                  <a:pt x="3249177" y="359217"/>
                </a:lnTo>
                <a:lnTo>
                  <a:pt x="3251833" y="356870"/>
                </a:lnTo>
                <a:lnTo>
                  <a:pt x="3249566" y="355689"/>
                </a:lnTo>
                <a:lnTo>
                  <a:pt x="3249448" y="354828"/>
                </a:lnTo>
                <a:lnTo>
                  <a:pt x="3249696" y="351260"/>
                </a:lnTo>
                <a:lnTo>
                  <a:pt x="3249816" y="350272"/>
                </a:lnTo>
                <a:lnTo>
                  <a:pt x="3251517" y="344170"/>
                </a:lnTo>
                <a:lnTo>
                  <a:pt x="3253333" y="345440"/>
                </a:lnTo>
                <a:lnTo>
                  <a:pt x="3262334" y="345440"/>
                </a:lnTo>
                <a:lnTo>
                  <a:pt x="3264228" y="347980"/>
                </a:lnTo>
                <a:lnTo>
                  <a:pt x="3268786" y="347980"/>
                </a:lnTo>
                <a:lnTo>
                  <a:pt x="3267404" y="349250"/>
                </a:lnTo>
                <a:lnTo>
                  <a:pt x="3252702" y="349250"/>
                </a:lnTo>
                <a:lnTo>
                  <a:pt x="3257189" y="354330"/>
                </a:lnTo>
                <a:lnTo>
                  <a:pt x="3263584" y="358140"/>
                </a:lnTo>
                <a:lnTo>
                  <a:pt x="3273904" y="358140"/>
                </a:lnTo>
                <a:lnTo>
                  <a:pt x="3272606" y="359410"/>
                </a:lnTo>
                <a:close/>
              </a:path>
              <a:path w="4096384" h="836930">
                <a:moveTo>
                  <a:pt x="3253333" y="345440"/>
                </a:moveTo>
                <a:lnTo>
                  <a:pt x="3251517" y="344170"/>
                </a:lnTo>
                <a:lnTo>
                  <a:pt x="3253049" y="344170"/>
                </a:lnTo>
                <a:lnTo>
                  <a:pt x="3253333" y="345440"/>
                </a:lnTo>
                <a:close/>
              </a:path>
              <a:path w="4096384" h="836930">
                <a:moveTo>
                  <a:pt x="3317017" y="345440"/>
                </a:moveTo>
                <a:lnTo>
                  <a:pt x="3315177" y="345440"/>
                </a:lnTo>
                <a:lnTo>
                  <a:pt x="3314843" y="344170"/>
                </a:lnTo>
                <a:lnTo>
                  <a:pt x="3317692" y="344170"/>
                </a:lnTo>
                <a:lnTo>
                  <a:pt x="3317586" y="344901"/>
                </a:lnTo>
                <a:lnTo>
                  <a:pt x="3317017" y="345440"/>
                </a:lnTo>
                <a:close/>
              </a:path>
              <a:path w="4096384" h="836930">
                <a:moveTo>
                  <a:pt x="3320079" y="346649"/>
                </a:moveTo>
                <a:lnTo>
                  <a:pt x="3317767" y="345477"/>
                </a:lnTo>
                <a:lnTo>
                  <a:pt x="3317695" y="344799"/>
                </a:lnTo>
                <a:lnTo>
                  <a:pt x="3318360" y="344170"/>
                </a:lnTo>
                <a:lnTo>
                  <a:pt x="3322740" y="344170"/>
                </a:lnTo>
                <a:lnTo>
                  <a:pt x="3322740" y="345440"/>
                </a:lnTo>
                <a:lnTo>
                  <a:pt x="3320874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846230" y="346710"/>
                </a:moveTo>
                <a:lnTo>
                  <a:pt x="3844213" y="346710"/>
                </a:lnTo>
                <a:lnTo>
                  <a:pt x="3842373" y="345440"/>
                </a:lnTo>
                <a:lnTo>
                  <a:pt x="3844029" y="344170"/>
                </a:lnTo>
                <a:lnTo>
                  <a:pt x="3845562" y="344170"/>
                </a:lnTo>
                <a:lnTo>
                  <a:pt x="3846230" y="346710"/>
                </a:lnTo>
                <a:close/>
              </a:path>
              <a:path w="4096384" h="836930">
                <a:moveTo>
                  <a:pt x="3847395" y="346710"/>
                </a:moveTo>
                <a:lnTo>
                  <a:pt x="3846230" y="346710"/>
                </a:lnTo>
                <a:lnTo>
                  <a:pt x="3845562" y="344170"/>
                </a:lnTo>
                <a:lnTo>
                  <a:pt x="3871524" y="344170"/>
                </a:lnTo>
                <a:lnTo>
                  <a:pt x="3871908" y="345440"/>
                </a:lnTo>
                <a:lnTo>
                  <a:pt x="3847395" y="345440"/>
                </a:lnTo>
                <a:lnTo>
                  <a:pt x="3847395" y="34671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4234" y="353165"/>
                </a:lnTo>
                <a:lnTo>
                  <a:pt x="3871524" y="344170"/>
                </a:lnTo>
                <a:lnTo>
                  <a:pt x="3878901" y="351603"/>
                </a:lnTo>
                <a:lnTo>
                  <a:pt x="3878903" y="351790"/>
                </a:lnTo>
                <a:lnTo>
                  <a:pt x="3879130" y="351790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878977" y="351679"/>
                </a:moveTo>
                <a:lnTo>
                  <a:pt x="3871524" y="344170"/>
                </a:lnTo>
                <a:lnTo>
                  <a:pt x="3883277" y="344170"/>
                </a:lnTo>
                <a:lnTo>
                  <a:pt x="3883277" y="346710"/>
                </a:lnTo>
                <a:lnTo>
                  <a:pt x="3933696" y="346710"/>
                </a:lnTo>
                <a:lnTo>
                  <a:pt x="3932878" y="347980"/>
                </a:lnTo>
                <a:lnTo>
                  <a:pt x="3930370" y="347980"/>
                </a:lnTo>
                <a:lnTo>
                  <a:pt x="3930032" y="349250"/>
                </a:lnTo>
                <a:lnTo>
                  <a:pt x="3903209" y="349250"/>
                </a:lnTo>
                <a:lnTo>
                  <a:pt x="3902201" y="350520"/>
                </a:lnTo>
                <a:lnTo>
                  <a:pt x="3879755" y="350520"/>
                </a:lnTo>
                <a:lnTo>
                  <a:pt x="3878977" y="351679"/>
                </a:lnTo>
                <a:close/>
              </a:path>
              <a:path w="4096384" h="836930">
                <a:moveTo>
                  <a:pt x="4019886" y="347980"/>
                </a:moveTo>
                <a:lnTo>
                  <a:pt x="4017371" y="347980"/>
                </a:lnTo>
                <a:lnTo>
                  <a:pt x="4015709" y="345677"/>
                </a:lnTo>
                <a:lnTo>
                  <a:pt x="4015625" y="345079"/>
                </a:lnTo>
                <a:lnTo>
                  <a:pt x="4015846" y="344170"/>
                </a:lnTo>
                <a:lnTo>
                  <a:pt x="4020711" y="344170"/>
                </a:lnTo>
                <a:lnTo>
                  <a:pt x="4019886" y="347980"/>
                </a:lnTo>
                <a:close/>
              </a:path>
              <a:path w="4096384" h="836930">
                <a:moveTo>
                  <a:pt x="4036478" y="351790"/>
                </a:moveTo>
                <a:lnTo>
                  <a:pt x="4026257" y="351790"/>
                </a:lnTo>
                <a:lnTo>
                  <a:pt x="4026257" y="349250"/>
                </a:lnTo>
                <a:lnTo>
                  <a:pt x="4024908" y="347980"/>
                </a:lnTo>
                <a:lnTo>
                  <a:pt x="4019886" y="347980"/>
                </a:lnTo>
                <a:lnTo>
                  <a:pt x="4020711" y="344170"/>
                </a:lnTo>
                <a:lnTo>
                  <a:pt x="4029930" y="344170"/>
                </a:lnTo>
                <a:lnTo>
                  <a:pt x="4029596" y="345440"/>
                </a:lnTo>
                <a:lnTo>
                  <a:pt x="4028090" y="346710"/>
                </a:lnTo>
                <a:lnTo>
                  <a:pt x="4053227" y="346710"/>
                </a:lnTo>
                <a:lnTo>
                  <a:pt x="4051237" y="347980"/>
                </a:lnTo>
                <a:lnTo>
                  <a:pt x="4050562" y="349250"/>
                </a:lnTo>
                <a:lnTo>
                  <a:pt x="4037310" y="349250"/>
                </a:lnTo>
                <a:lnTo>
                  <a:pt x="4036478" y="351790"/>
                </a:lnTo>
                <a:close/>
              </a:path>
              <a:path w="4096384" h="836930">
                <a:moveTo>
                  <a:pt x="1124318" y="351790"/>
                </a:moveTo>
                <a:lnTo>
                  <a:pt x="1120795" y="350520"/>
                </a:lnTo>
                <a:lnTo>
                  <a:pt x="1120468" y="348013"/>
                </a:lnTo>
                <a:lnTo>
                  <a:pt x="1120346" y="346649"/>
                </a:lnTo>
                <a:lnTo>
                  <a:pt x="1121299" y="345440"/>
                </a:lnTo>
                <a:lnTo>
                  <a:pt x="1123768" y="344192"/>
                </a:lnTo>
                <a:lnTo>
                  <a:pt x="1123885" y="344409"/>
                </a:lnTo>
                <a:lnTo>
                  <a:pt x="1125249" y="348990"/>
                </a:lnTo>
                <a:lnTo>
                  <a:pt x="1125159" y="349671"/>
                </a:lnTo>
                <a:lnTo>
                  <a:pt x="1124318" y="351790"/>
                </a:lnTo>
                <a:close/>
              </a:path>
              <a:path w="4096384" h="836930">
                <a:moveTo>
                  <a:pt x="1127070" y="351790"/>
                </a:moveTo>
                <a:lnTo>
                  <a:pt x="1124318" y="351790"/>
                </a:lnTo>
                <a:lnTo>
                  <a:pt x="1125159" y="349671"/>
                </a:lnTo>
                <a:lnTo>
                  <a:pt x="1125249" y="348990"/>
                </a:lnTo>
                <a:lnTo>
                  <a:pt x="1123824" y="344203"/>
                </a:lnTo>
                <a:lnTo>
                  <a:pt x="1130185" y="345440"/>
                </a:lnTo>
                <a:lnTo>
                  <a:pt x="1147334" y="345440"/>
                </a:lnTo>
                <a:lnTo>
                  <a:pt x="1147471" y="346710"/>
                </a:lnTo>
                <a:lnTo>
                  <a:pt x="1131380" y="346710"/>
                </a:lnTo>
                <a:lnTo>
                  <a:pt x="1125966" y="349250"/>
                </a:lnTo>
                <a:lnTo>
                  <a:pt x="1127070" y="35179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0955" y="345440"/>
                </a:lnTo>
                <a:lnTo>
                  <a:pt x="1381705" y="344221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445995" y="345440"/>
                </a:moveTo>
                <a:lnTo>
                  <a:pt x="1446309" y="344248"/>
                </a:lnTo>
                <a:lnTo>
                  <a:pt x="1446679" y="344680"/>
                </a:lnTo>
                <a:lnTo>
                  <a:pt x="1446562" y="344901"/>
                </a:lnTo>
                <a:lnTo>
                  <a:pt x="1445995" y="345440"/>
                </a:lnTo>
                <a:close/>
              </a:path>
              <a:path w="4096384" h="836930">
                <a:moveTo>
                  <a:pt x="3351060" y="349250"/>
                </a:moveTo>
                <a:lnTo>
                  <a:pt x="3348886" y="345440"/>
                </a:lnTo>
                <a:lnTo>
                  <a:pt x="3355591" y="345440"/>
                </a:lnTo>
                <a:lnTo>
                  <a:pt x="3356959" y="344281"/>
                </a:lnTo>
                <a:lnTo>
                  <a:pt x="3358099" y="346710"/>
                </a:lnTo>
                <a:lnTo>
                  <a:pt x="3362446" y="346710"/>
                </a:lnTo>
                <a:lnTo>
                  <a:pt x="3362446" y="347980"/>
                </a:lnTo>
                <a:lnTo>
                  <a:pt x="3352068" y="347980"/>
                </a:lnTo>
                <a:lnTo>
                  <a:pt x="3351060" y="349250"/>
                </a:lnTo>
                <a:close/>
              </a:path>
              <a:path w="4096384" h="836930">
                <a:moveTo>
                  <a:pt x="20334" y="350520"/>
                </a:moveTo>
                <a:lnTo>
                  <a:pt x="17819" y="350520"/>
                </a:lnTo>
                <a:lnTo>
                  <a:pt x="18469" y="344340"/>
                </a:lnTo>
                <a:lnTo>
                  <a:pt x="18601" y="344314"/>
                </a:lnTo>
                <a:lnTo>
                  <a:pt x="21383" y="347825"/>
                </a:lnTo>
                <a:lnTo>
                  <a:pt x="21282" y="349317"/>
                </a:lnTo>
                <a:lnTo>
                  <a:pt x="20334" y="350520"/>
                </a:lnTo>
                <a:close/>
              </a:path>
              <a:path w="4096384" h="836930">
                <a:moveTo>
                  <a:pt x="14086" y="356060"/>
                </a:moveTo>
                <a:lnTo>
                  <a:pt x="14133" y="355600"/>
                </a:lnTo>
                <a:lnTo>
                  <a:pt x="8096" y="355600"/>
                </a:lnTo>
                <a:lnTo>
                  <a:pt x="9043" y="350828"/>
                </a:lnTo>
                <a:lnTo>
                  <a:pt x="9167" y="349878"/>
                </a:lnTo>
                <a:lnTo>
                  <a:pt x="9526" y="346213"/>
                </a:lnTo>
                <a:lnTo>
                  <a:pt x="9652" y="346035"/>
                </a:lnTo>
                <a:lnTo>
                  <a:pt x="12954" y="345440"/>
                </a:lnTo>
                <a:lnTo>
                  <a:pt x="18469" y="344340"/>
                </a:lnTo>
                <a:lnTo>
                  <a:pt x="17819" y="350520"/>
                </a:lnTo>
                <a:lnTo>
                  <a:pt x="31629" y="350520"/>
                </a:lnTo>
                <a:lnTo>
                  <a:pt x="33069" y="351790"/>
                </a:lnTo>
                <a:lnTo>
                  <a:pt x="44803" y="351790"/>
                </a:lnTo>
                <a:lnTo>
                  <a:pt x="43965" y="353060"/>
                </a:lnTo>
                <a:lnTo>
                  <a:pt x="50777" y="353060"/>
                </a:lnTo>
                <a:lnTo>
                  <a:pt x="50128" y="354330"/>
                </a:lnTo>
                <a:lnTo>
                  <a:pt x="13295" y="354330"/>
                </a:lnTo>
                <a:lnTo>
                  <a:pt x="14844" y="355422"/>
                </a:lnTo>
                <a:lnTo>
                  <a:pt x="14086" y="356060"/>
                </a:lnTo>
                <a:close/>
              </a:path>
              <a:path w="4096384" h="836930">
                <a:moveTo>
                  <a:pt x="1884323" y="356870"/>
                </a:moveTo>
                <a:lnTo>
                  <a:pt x="1888773" y="347825"/>
                </a:lnTo>
                <a:lnTo>
                  <a:pt x="1890727" y="344409"/>
                </a:lnTo>
                <a:lnTo>
                  <a:pt x="1890994" y="344528"/>
                </a:lnTo>
                <a:lnTo>
                  <a:pt x="1893544" y="351554"/>
                </a:lnTo>
                <a:lnTo>
                  <a:pt x="1893442" y="351936"/>
                </a:lnTo>
                <a:lnTo>
                  <a:pt x="1884323" y="356870"/>
                </a:lnTo>
                <a:close/>
              </a:path>
              <a:path w="4096384" h="836930">
                <a:moveTo>
                  <a:pt x="1894551" y="354330"/>
                </a:moveTo>
                <a:lnTo>
                  <a:pt x="1893833" y="352352"/>
                </a:lnTo>
                <a:lnTo>
                  <a:pt x="1893713" y="351790"/>
                </a:lnTo>
                <a:lnTo>
                  <a:pt x="1890994" y="344528"/>
                </a:lnTo>
                <a:lnTo>
                  <a:pt x="1901590" y="349250"/>
                </a:lnTo>
                <a:lnTo>
                  <a:pt x="1897235" y="351790"/>
                </a:lnTo>
                <a:lnTo>
                  <a:pt x="1894551" y="354330"/>
                </a:lnTo>
                <a:close/>
              </a:path>
              <a:path w="4096384" h="836930">
                <a:moveTo>
                  <a:pt x="2183201" y="353060"/>
                </a:moveTo>
                <a:lnTo>
                  <a:pt x="2180182" y="353060"/>
                </a:lnTo>
                <a:lnTo>
                  <a:pt x="2178073" y="351827"/>
                </a:lnTo>
                <a:lnTo>
                  <a:pt x="2177036" y="350565"/>
                </a:lnTo>
                <a:lnTo>
                  <a:pt x="2177044" y="349861"/>
                </a:lnTo>
                <a:lnTo>
                  <a:pt x="2177170" y="347980"/>
                </a:lnTo>
                <a:lnTo>
                  <a:pt x="2183380" y="344538"/>
                </a:lnTo>
                <a:lnTo>
                  <a:pt x="2183272" y="345079"/>
                </a:lnTo>
                <a:lnTo>
                  <a:pt x="2183305" y="345511"/>
                </a:lnTo>
                <a:lnTo>
                  <a:pt x="2183880" y="345907"/>
                </a:lnTo>
                <a:lnTo>
                  <a:pt x="2183201" y="353060"/>
                </a:lnTo>
                <a:close/>
              </a:path>
              <a:path w="4096384" h="836930">
                <a:moveTo>
                  <a:pt x="2571588" y="365760"/>
                </a:moveTo>
                <a:lnTo>
                  <a:pt x="2567914" y="364490"/>
                </a:lnTo>
                <a:lnTo>
                  <a:pt x="2565557" y="364490"/>
                </a:lnTo>
                <a:lnTo>
                  <a:pt x="2563894" y="360725"/>
                </a:lnTo>
                <a:lnTo>
                  <a:pt x="2560743" y="359217"/>
                </a:lnTo>
                <a:lnTo>
                  <a:pt x="2555404" y="357010"/>
                </a:lnTo>
                <a:lnTo>
                  <a:pt x="2555329" y="356870"/>
                </a:lnTo>
                <a:lnTo>
                  <a:pt x="2558512" y="354330"/>
                </a:lnTo>
                <a:lnTo>
                  <a:pt x="2558558" y="350988"/>
                </a:lnTo>
                <a:lnTo>
                  <a:pt x="2558932" y="344562"/>
                </a:lnTo>
                <a:lnTo>
                  <a:pt x="2562181" y="346907"/>
                </a:lnTo>
                <a:lnTo>
                  <a:pt x="2565795" y="349250"/>
                </a:lnTo>
                <a:lnTo>
                  <a:pt x="2567002" y="351790"/>
                </a:lnTo>
                <a:lnTo>
                  <a:pt x="2580037" y="351790"/>
                </a:lnTo>
                <a:lnTo>
                  <a:pt x="2580405" y="355600"/>
                </a:lnTo>
                <a:lnTo>
                  <a:pt x="2565557" y="355600"/>
                </a:lnTo>
                <a:lnTo>
                  <a:pt x="2561543" y="356870"/>
                </a:lnTo>
                <a:lnTo>
                  <a:pt x="2571951" y="359336"/>
                </a:lnTo>
                <a:lnTo>
                  <a:pt x="2582229" y="359410"/>
                </a:lnTo>
                <a:lnTo>
                  <a:pt x="2583315" y="361950"/>
                </a:lnTo>
                <a:lnTo>
                  <a:pt x="2571771" y="361950"/>
                </a:lnTo>
                <a:lnTo>
                  <a:pt x="2571588" y="365760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36066" y="346710"/>
                </a:lnTo>
                <a:lnTo>
                  <a:pt x="3242616" y="344596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302108" y="356870"/>
                </a:moveTo>
                <a:lnTo>
                  <a:pt x="3299663" y="353165"/>
                </a:lnTo>
                <a:lnTo>
                  <a:pt x="3299659" y="352721"/>
                </a:lnTo>
                <a:lnTo>
                  <a:pt x="3299919" y="351375"/>
                </a:lnTo>
                <a:lnTo>
                  <a:pt x="3300046" y="350363"/>
                </a:lnTo>
                <a:lnTo>
                  <a:pt x="3298630" y="344680"/>
                </a:lnTo>
                <a:lnTo>
                  <a:pt x="3300759" y="346710"/>
                </a:lnTo>
                <a:lnTo>
                  <a:pt x="3320039" y="346710"/>
                </a:lnTo>
                <a:lnTo>
                  <a:pt x="3318369" y="349250"/>
                </a:lnTo>
                <a:lnTo>
                  <a:pt x="3307981" y="349250"/>
                </a:lnTo>
                <a:lnTo>
                  <a:pt x="3306600" y="350565"/>
                </a:lnTo>
                <a:lnTo>
                  <a:pt x="3302108" y="356870"/>
                </a:lnTo>
                <a:close/>
              </a:path>
              <a:path w="4096384" h="836930">
                <a:moveTo>
                  <a:pt x="1629873" y="353060"/>
                </a:moveTo>
                <a:lnTo>
                  <a:pt x="1605427" y="353060"/>
                </a:lnTo>
                <a:lnTo>
                  <a:pt x="1612606" y="351790"/>
                </a:lnTo>
                <a:lnTo>
                  <a:pt x="1610977" y="348265"/>
                </a:lnTo>
                <a:lnTo>
                  <a:pt x="1613216" y="345511"/>
                </a:lnTo>
                <a:lnTo>
                  <a:pt x="1613303" y="345300"/>
                </a:lnTo>
                <a:lnTo>
                  <a:pt x="1613425" y="344727"/>
                </a:lnTo>
                <a:lnTo>
                  <a:pt x="1618977" y="345440"/>
                </a:lnTo>
                <a:lnTo>
                  <a:pt x="1621989" y="345440"/>
                </a:lnTo>
                <a:lnTo>
                  <a:pt x="1623488" y="345980"/>
                </a:lnTo>
                <a:lnTo>
                  <a:pt x="1624674" y="347980"/>
                </a:lnTo>
                <a:lnTo>
                  <a:pt x="1626822" y="348618"/>
                </a:lnTo>
                <a:lnTo>
                  <a:pt x="1629873" y="353060"/>
                </a:lnTo>
                <a:close/>
              </a:path>
              <a:path w="4096384" h="836930">
                <a:moveTo>
                  <a:pt x="1447331" y="345440"/>
                </a:moveTo>
                <a:lnTo>
                  <a:pt x="1445995" y="345440"/>
                </a:lnTo>
                <a:lnTo>
                  <a:pt x="1446731" y="344740"/>
                </a:lnTo>
                <a:lnTo>
                  <a:pt x="1447331" y="345440"/>
                </a:lnTo>
                <a:close/>
              </a:path>
              <a:path w="4096384" h="836930">
                <a:moveTo>
                  <a:pt x="1592491" y="346710"/>
                </a:moveTo>
                <a:lnTo>
                  <a:pt x="1594383" y="344799"/>
                </a:lnTo>
                <a:lnTo>
                  <a:pt x="1594270" y="345799"/>
                </a:lnTo>
                <a:lnTo>
                  <a:pt x="1592491" y="346710"/>
                </a:lnTo>
                <a:close/>
              </a:path>
              <a:path w="4096384" h="836930">
                <a:moveTo>
                  <a:pt x="3317692" y="345440"/>
                </a:moveTo>
                <a:lnTo>
                  <a:pt x="3317017" y="345440"/>
                </a:lnTo>
                <a:lnTo>
                  <a:pt x="3317692" y="344801"/>
                </a:lnTo>
                <a:lnTo>
                  <a:pt x="3317692" y="345440"/>
                </a:lnTo>
                <a:close/>
              </a:path>
              <a:path w="4096384" h="836930">
                <a:moveTo>
                  <a:pt x="407215" y="345440"/>
                </a:moveTo>
                <a:lnTo>
                  <a:pt x="407973" y="344901"/>
                </a:lnTo>
                <a:lnTo>
                  <a:pt x="408263" y="345259"/>
                </a:lnTo>
                <a:lnTo>
                  <a:pt x="407215" y="345440"/>
                </a:lnTo>
                <a:close/>
              </a:path>
              <a:path w="4096384" h="836930">
                <a:moveTo>
                  <a:pt x="34248" y="345440"/>
                </a:moveTo>
                <a:lnTo>
                  <a:pt x="32401" y="345440"/>
                </a:lnTo>
                <a:lnTo>
                  <a:pt x="34512" y="345076"/>
                </a:lnTo>
                <a:lnTo>
                  <a:pt x="34248" y="345440"/>
                </a:lnTo>
                <a:close/>
              </a:path>
              <a:path w="4096384" h="836930">
                <a:moveTo>
                  <a:pt x="3090395" y="346710"/>
                </a:moveTo>
                <a:lnTo>
                  <a:pt x="3090476" y="345477"/>
                </a:lnTo>
                <a:lnTo>
                  <a:pt x="3091422" y="345079"/>
                </a:lnTo>
                <a:lnTo>
                  <a:pt x="3090395" y="346710"/>
                </a:lnTo>
                <a:close/>
              </a:path>
              <a:path w="4096384" h="836930">
                <a:moveTo>
                  <a:pt x="408408" y="345440"/>
                </a:moveTo>
                <a:lnTo>
                  <a:pt x="407215" y="345440"/>
                </a:lnTo>
                <a:lnTo>
                  <a:pt x="408263" y="345259"/>
                </a:lnTo>
                <a:lnTo>
                  <a:pt x="408408" y="345440"/>
                </a:lnTo>
                <a:close/>
              </a:path>
              <a:path w="4096384" h="836930">
                <a:moveTo>
                  <a:pt x="1807227" y="368167"/>
                </a:moveTo>
                <a:lnTo>
                  <a:pt x="1807556" y="364490"/>
                </a:lnTo>
                <a:lnTo>
                  <a:pt x="1806068" y="361991"/>
                </a:lnTo>
                <a:lnTo>
                  <a:pt x="1802861" y="360680"/>
                </a:lnTo>
                <a:lnTo>
                  <a:pt x="1800753" y="358140"/>
                </a:lnTo>
                <a:lnTo>
                  <a:pt x="1804504" y="353028"/>
                </a:lnTo>
                <a:lnTo>
                  <a:pt x="1809450" y="348013"/>
                </a:lnTo>
                <a:lnTo>
                  <a:pt x="1810720" y="345300"/>
                </a:lnTo>
                <a:lnTo>
                  <a:pt x="1811576" y="345440"/>
                </a:lnTo>
                <a:lnTo>
                  <a:pt x="1813252" y="345440"/>
                </a:lnTo>
                <a:lnTo>
                  <a:pt x="1813126" y="352112"/>
                </a:lnTo>
                <a:lnTo>
                  <a:pt x="1812950" y="354330"/>
                </a:lnTo>
                <a:lnTo>
                  <a:pt x="1809566" y="354330"/>
                </a:lnTo>
                <a:lnTo>
                  <a:pt x="1806881" y="355600"/>
                </a:lnTo>
                <a:lnTo>
                  <a:pt x="1808053" y="359410"/>
                </a:lnTo>
                <a:lnTo>
                  <a:pt x="1816559" y="359410"/>
                </a:lnTo>
                <a:lnTo>
                  <a:pt x="1811078" y="363242"/>
                </a:lnTo>
                <a:lnTo>
                  <a:pt x="1807227" y="368167"/>
                </a:lnTo>
                <a:close/>
              </a:path>
              <a:path w="4096384" h="836930">
                <a:moveTo>
                  <a:pt x="8600" y="346225"/>
                </a:moveTo>
                <a:lnTo>
                  <a:pt x="9602" y="345440"/>
                </a:lnTo>
                <a:lnTo>
                  <a:pt x="9541" y="346055"/>
                </a:lnTo>
                <a:lnTo>
                  <a:pt x="8600" y="346225"/>
                </a:lnTo>
                <a:close/>
              </a:path>
              <a:path w="4096384" h="836930">
                <a:moveTo>
                  <a:pt x="9541" y="346055"/>
                </a:moveTo>
                <a:lnTo>
                  <a:pt x="9602" y="345440"/>
                </a:lnTo>
                <a:lnTo>
                  <a:pt x="12954" y="345440"/>
                </a:lnTo>
                <a:lnTo>
                  <a:pt x="9541" y="346055"/>
                </a:lnTo>
                <a:close/>
              </a:path>
              <a:path w="4096384" h="836930">
                <a:moveTo>
                  <a:pt x="64584" y="351790"/>
                </a:moveTo>
                <a:lnTo>
                  <a:pt x="59221" y="351790"/>
                </a:lnTo>
                <a:lnTo>
                  <a:pt x="54414" y="350272"/>
                </a:lnTo>
                <a:lnTo>
                  <a:pt x="54345" y="349641"/>
                </a:lnTo>
                <a:lnTo>
                  <a:pt x="55535" y="349250"/>
                </a:lnTo>
                <a:lnTo>
                  <a:pt x="54254" y="348818"/>
                </a:lnTo>
                <a:lnTo>
                  <a:pt x="54193" y="347980"/>
                </a:lnTo>
                <a:lnTo>
                  <a:pt x="60230" y="345440"/>
                </a:lnTo>
                <a:lnTo>
                  <a:pt x="60116" y="346290"/>
                </a:lnTo>
                <a:lnTo>
                  <a:pt x="60235" y="346907"/>
                </a:lnTo>
                <a:lnTo>
                  <a:pt x="64584" y="351790"/>
                </a:lnTo>
                <a:close/>
              </a:path>
              <a:path w="4096384" h="836930">
                <a:moveTo>
                  <a:pt x="121149" y="356870"/>
                </a:moveTo>
                <a:lnTo>
                  <a:pt x="115402" y="356870"/>
                </a:lnTo>
                <a:lnTo>
                  <a:pt x="115452" y="355422"/>
                </a:lnTo>
                <a:lnTo>
                  <a:pt x="113675" y="352031"/>
                </a:lnTo>
                <a:lnTo>
                  <a:pt x="113553" y="351755"/>
                </a:lnTo>
                <a:lnTo>
                  <a:pt x="114034" y="347980"/>
                </a:lnTo>
                <a:lnTo>
                  <a:pt x="117222" y="345440"/>
                </a:lnTo>
                <a:lnTo>
                  <a:pt x="121340" y="355422"/>
                </a:lnTo>
                <a:lnTo>
                  <a:pt x="121298" y="356155"/>
                </a:lnTo>
                <a:lnTo>
                  <a:pt x="121149" y="356870"/>
                </a:lnTo>
                <a:close/>
              </a:path>
              <a:path w="4096384" h="836930">
                <a:moveTo>
                  <a:pt x="120045" y="364490"/>
                </a:moveTo>
                <a:lnTo>
                  <a:pt x="119567" y="364490"/>
                </a:lnTo>
                <a:lnTo>
                  <a:pt x="121298" y="356155"/>
                </a:lnTo>
                <a:lnTo>
                  <a:pt x="121340" y="355422"/>
                </a:lnTo>
                <a:lnTo>
                  <a:pt x="117222" y="345440"/>
                </a:lnTo>
                <a:lnTo>
                  <a:pt x="118594" y="345440"/>
                </a:lnTo>
                <a:lnTo>
                  <a:pt x="119062" y="346710"/>
                </a:lnTo>
                <a:lnTo>
                  <a:pt x="137501" y="346710"/>
                </a:lnTo>
                <a:lnTo>
                  <a:pt x="137624" y="348442"/>
                </a:lnTo>
                <a:lnTo>
                  <a:pt x="138176" y="350520"/>
                </a:lnTo>
                <a:lnTo>
                  <a:pt x="157030" y="350520"/>
                </a:lnTo>
                <a:lnTo>
                  <a:pt x="159797" y="351790"/>
                </a:lnTo>
                <a:lnTo>
                  <a:pt x="162815" y="351790"/>
                </a:lnTo>
                <a:lnTo>
                  <a:pt x="158959" y="353060"/>
                </a:lnTo>
                <a:lnTo>
                  <a:pt x="147055" y="353060"/>
                </a:lnTo>
                <a:lnTo>
                  <a:pt x="147745" y="353640"/>
                </a:lnTo>
                <a:lnTo>
                  <a:pt x="144122" y="356870"/>
                </a:lnTo>
                <a:lnTo>
                  <a:pt x="130966" y="356870"/>
                </a:lnTo>
                <a:lnTo>
                  <a:pt x="120045" y="3644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288052" y="350893"/>
                </a:lnTo>
                <a:lnTo>
                  <a:pt x="288174" y="350488"/>
                </a:lnTo>
                <a:lnTo>
                  <a:pt x="284010" y="345440"/>
                </a:lnTo>
                <a:lnTo>
                  <a:pt x="290371" y="346793"/>
                </a:lnTo>
                <a:lnTo>
                  <a:pt x="295069" y="347980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436549" y="351790"/>
                </a:moveTo>
                <a:lnTo>
                  <a:pt x="435207" y="349250"/>
                </a:lnTo>
                <a:lnTo>
                  <a:pt x="435101" y="346649"/>
                </a:lnTo>
                <a:lnTo>
                  <a:pt x="436379" y="345440"/>
                </a:lnTo>
                <a:lnTo>
                  <a:pt x="439063" y="345440"/>
                </a:lnTo>
                <a:lnTo>
                  <a:pt x="440004" y="347825"/>
                </a:lnTo>
                <a:lnTo>
                  <a:pt x="440034" y="348013"/>
                </a:lnTo>
                <a:lnTo>
                  <a:pt x="436549" y="351790"/>
                </a:lnTo>
                <a:close/>
              </a:path>
              <a:path w="4096384" h="836930">
                <a:moveTo>
                  <a:pt x="454448" y="351790"/>
                </a:moveTo>
                <a:lnTo>
                  <a:pt x="436549" y="351790"/>
                </a:lnTo>
                <a:lnTo>
                  <a:pt x="440034" y="348013"/>
                </a:lnTo>
                <a:lnTo>
                  <a:pt x="440004" y="347825"/>
                </a:lnTo>
                <a:lnTo>
                  <a:pt x="439063" y="345440"/>
                </a:lnTo>
                <a:lnTo>
                  <a:pt x="554057" y="345440"/>
                </a:lnTo>
                <a:lnTo>
                  <a:pt x="554559" y="346710"/>
                </a:lnTo>
                <a:lnTo>
                  <a:pt x="449959" y="346710"/>
                </a:lnTo>
                <a:lnTo>
                  <a:pt x="446941" y="347980"/>
                </a:lnTo>
                <a:lnTo>
                  <a:pt x="455152" y="347980"/>
                </a:lnTo>
                <a:lnTo>
                  <a:pt x="454448" y="351790"/>
                </a:lnTo>
                <a:close/>
              </a:path>
              <a:path w="4096384" h="836930">
                <a:moveTo>
                  <a:pt x="556565" y="351790"/>
                </a:moveTo>
                <a:lnTo>
                  <a:pt x="554057" y="345440"/>
                </a:lnTo>
                <a:lnTo>
                  <a:pt x="557573" y="346710"/>
                </a:lnTo>
                <a:lnTo>
                  <a:pt x="558916" y="346710"/>
                </a:lnTo>
                <a:lnTo>
                  <a:pt x="559036" y="347640"/>
                </a:lnTo>
                <a:lnTo>
                  <a:pt x="559057" y="348013"/>
                </a:lnTo>
                <a:lnTo>
                  <a:pt x="556565" y="351790"/>
                </a:lnTo>
                <a:close/>
              </a:path>
              <a:path w="4096384" h="836930">
                <a:moveTo>
                  <a:pt x="599316" y="353060"/>
                </a:moveTo>
                <a:lnTo>
                  <a:pt x="591766" y="346710"/>
                </a:lnTo>
                <a:lnTo>
                  <a:pt x="597299" y="346710"/>
                </a:lnTo>
                <a:lnTo>
                  <a:pt x="601326" y="345440"/>
                </a:lnTo>
                <a:lnTo>
                  <a:pt x="598471" y="349250"/>
                </a:lnTo>
                <a:lnTo>
                  <a:pt x="598595" y="350174"/>
                </a:lnTo>
                <a:lnTo>
                  <a:pt x="598712" y="350783"/>
                </a:lnTo>
                <a:lnTo>
                  <a:pt x="599316" y="353060"/>
                </a:lnTo>
                <a:close/>
              </a:path>
              <a:path w="4096384" h="836930">
                <a:moveTo>
                  <a:pt x="743808" y="356870"/>
                </a:moveTo>
                <a:lnTo>
                  <a:pt x="740462" y="356870"/>
                </a:lnTo>
                <a:lnTo>
                  <a:pt x="745031" y="353028"/>
                </a:lnTo>
                <a:lnTo>
                  <a:pt x="749823" y="347980"/>
                </a:lnTo>
                <a:lnTo>
                  <a:pt x="754533" y="345440"/>
                </a:lnTo>
                <a:lnTo>
                  <a:pt x="755754" y="349250"/>
                </a:lnTo>
                <a:lnTo>
                  <a:pt x="754704" y="349250"/>
                </a:lnTo>
                <a:lnTo>
                  <a:pt x="752401" y="355262"/>
                </a:lnTo>
                <a:lnTo>
                  <a:pt x="743808" y="356870"/>
                </a:lnTo>
                <a:close/>
              </a:path>
              <a:path w="4096384" h="836930">
                <a:moveTo>
                  <a:pt x="763753" y="358140"/>
                </a:moveTo>
                <a:lnTo>
                  <a:pt x="756237" y="350756"/>
                </a:lnTo>
                <a:lnTo>
                  <a:pt x="754533" y="345440"/>
                </a:lnTo>
                <a:lnTo>
                  <a:pt x="762417" y="345440"/>
                </a:lnTo>
                <a:lnTo>
                  <a:pt x="761493" y="351260"/>
                </a:lnTo>
                <a:lnTo>
                  <a:pt x="761531" y="351827"/>
                </a:lnTo>
                <a:lnTo>
                  <a:pt x="769620" y="354330"/>
                </a:lnTo>
                <a:lnTo>
                  <a:pt x="764854" y="357446"/>
                </a:lnTo>
                <a:lnTo>
                  <a:pt x="763753" y="35814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811696" y="347980"/>
                </a:lnTo>
                <a:lnTo>
                  <a:pt x="812364" y="347980"/>
                </a:lnTo>
                <a:lnTo>
                  <a:pt x="813707" y="345440"/>
                </a:lnTo>
                <a:lnTo>
                  <a:pt x="815852" y="346649"/>
                </a:lnTo>
                <a:lnTo>
                  <a:pt x="815780" y="347381"/>
                </a:lnTo>
                <a:lnTo>
                  <a:pt x="815347" y="348990"/>
                </a:lnTo>
                <a:lnTo>
                  <a:pt x="815225" y="349317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24990" y="360680"/>
                </a:moveTo>
                <a:lnTo>
                  <a:pt x="819573" y="360680"/>
                </a:lnTo>
                <a:lnTo>
                  <a:pt x="821673" y="357010"/>
                </a:lnTo>
                <a:lnTo>
                  <a:pt x="821799" y="356699"/>
                </a:lnTo>
                <a:lnTo>
                  <a:pt x="822291" y="354828"/>
                </a:lnTo>
                <a:lnTo>
                  <a:pt x="822371" y="354253"/>
                </a:lnTo>
                <a:lnTo>
                  <a:pt x="821584" y="353060"/>
                </a:lnTo>
                <a:lnTo>
                  <a:pt x="819069" y="353060"/>
                </a:lnTo>
                <a:lnTo>
                  <a:pt x="814715" y="351790"/>
                </a:lnTo>
                <a:lnTo>
                  <a:pt x="813306" y="351790"/>
                </a:lnTo>
                <a:lnTo>
                  <a:pt x="815225" y="349317"/>
                </a:lnTo>
                <a:lnTo>
                  <a:pt x="815347" y="348990"/>
                </a:lnTo>
                <a:lnTo>
                  <a:pt x="815780" y="347381"/>
                </a:lnTo>
                <a:lnTo>
                  <a:pt x="815852" y="346649"/>
                </a:lnTo>
                <a:lnTo>
                  <a:pt x="813707" y="345440"/>
                </a:lnTo>
                <a:lnTo>
                  <a:pt x="826445" y="345440"/>
                </a:lnTo>
                <a:lnTo>
                  <a:pt x="824241" y="347825"/>
                </a:lnTo>
                <a:lnTo>
                  <a:pt x="824143" y="348013"/>
                </a:lnTo>
                <a:lnTo>
                  <a:pt x="825854" y="349317"/>
                </a:lnTo>
                <a:lnTo>
                  <a:pt x="827280" y="350520"/>
                </a:lnTo>
                <a:lnTo>
                  <a:pt x="833886" y="350520"/>
                </a:lnTo>
                <a:lnTo>
                  <a:pt x="831501" y="353028"/>
                </a:lnTo>
                <a:lnTo>
                  <a:pt x="831003" y="354253"/>
                </a:lnTo>
                <a:lnTo>
                  <a:pt x="830503" y="356700"/>
                </a:lnTo>
                <a:lnTo>
                  <a:pt x="830636" y="357010"/>
                </a:lnTo>
                <a:lnTo>
                  <a:pt x="833259" y="359217"/>
                </a:lnTo>
                <a:lnTo>
                  <a:pt x="833317" y="359410"/>
                </a:lnTo>
                <a:lnTo>
                  <a:pt x="826946" y="359410"/>
                </a:lnTo>
                <a:lnTo>
                  <a:pt x="824990" y="360680"/>
                </a:lnTo>
                <a:close/>
              </a:path>
              <a:path w="4096384" h="836930">
                <a:moveTo>
                  <a:pt x="844281" y="347048"/>
                </a:moveTo>
                <a:lnTo>
                  <a:pt x="845525" y="345477"/>
                </a:lnTo>
                <a:lnTo>
                  <a:pt x="845726" y="345440"/>
                </a:lnTo>
                <a:lnTo>
                  <a:pt x="844281" y="347048"/>
                </a:lnTo>
                <a:close/>
              </a:path>
              <a:path w="4096384" h="836930">
                <a:moveTo>
                  <a:pt x="1280380" y="351790"/>
                </a:moveTo>
                <a:lnTo>
                  <a:pt x="1280475" y="348818"/>
                </a:lnTo>
                <a:lnTo>
                  <a:pt x="1281218" y="345440"/>
                </a:lnTo>
                <a:lnTo>
                  <a:pt x="1283058" y="345440"/>
                </a:lnTo>
                <a:lnTo>
                  <a:pt x="1286135" y="348013"/>
                </a:lnTo>
                <a:lnTo>
                  <a:pt x="1288257" y="349250"/>
                </a:lnTo>
                <a:lnTo>
                  <a:pt x="1280380" y="351790"/>
                </a:lnTo>
                <a:close/>
              </a:path>
              <a:path w="4096384" h="836930">
                <a:moveTo>
                  <a:pt x="1314964" y="351790"/>
                </a:moveTo>
                <a:lnTo>
                  <a:pt x="1280380" y="351790"/>
                </a:lnTo>
                <a:lnTo>
                  <a:pt x="1288257" y="349250"/>
                </a:lnTo>
                <a:lnTo>
                  <a:pt x="1286077" y="347980"/>
                </a:lnTo>
                <a:lnTo>
                  <a:pt x="1283058" y="345440"/>
                </a:lnTo>
                <a:lnTo>
                  <a:pt x="1310716" y="345440"/>
                </a:lnTo>
                <a:lnTo>
                  <a:pt x="1308536" y="349250"/>
                </a:lnTo>
                <a:lnTo>
                  <a:pt x="1320440" y="349250"/>
                </a:lnTo>
                <a:lnTo>
                  <a:pt x="1322773" y="350520"/>
                </a:lnTo>
                <a:lnTo>
                  <a:pt x="1315411" y="350520"/>
                </a:lnTo>
                <a:lnTo>
                  <a:pt x="1314964" y="351790"/>
                </a:lnTo>
                <a:close/>
              </a:path>
              <a:path w="4096384" h="836930">
                <a:moveTo>
                  <a:pt x="1391347" y="353060"/>
                </a:moveTo>
                <a:lnTo>
                  <a:pt x="1383470" y="353060"/>
                </a:lnTo>
                <a:lnTo>
                  <a:pt x="1383150" y="352254"/>
                </a:lnTo>
                <a:lnTo>
                  <a:pt x="1383039" y="351220"/>
                </a:lnTo>
                <a:lnTo>
                  <a:pt x="1383166" y="350363"/>
                </a:lnTo>
                <a:lnTo>
                  <a:pt x="1384308" y="345440"/>
                </a:lnTo>
                <a:lnTo>
                  <a:pt x="1391347" y="353060"/>
                </a:lnTo>
                <a:close/>
              </a:path>
              <a:path w="4096384" h="836930">
                <a:moveTo>
                  <a:pt x="1386315" y="364490"/>
                </a:moveTo>
                <a:lnTo>
                  <a:pt x="1376749" y="364490"/>
                </a:lnTo>
                <a:lnTo>
                  <a:pt x="1378848" y="363081"/>
                </a:lnTo>
                <a:lnTo>
                  <a:pt x="1381941" y="360680"/>
                </a:lnTo>
                <a:lnTo>
                  <a:pt x="1384976" y="359410"/>
                </a:lnTo>
                <a:lnTo>
                  <a:pt x="1386986" y="358140"/>
                </a:lnTo>
                <a:lnTo>
                  <a:pt x="1388996" y="353060"/>
                </a:lnTo>
                <a:lnTo>
                  <a:pt x="1391347" y="353060"/>
                </a:lnTo>
                <a:lnTo>
                  <a:pt x="1384308" y="345440"/>
                </a:lnTo>
                <a:lnTo>
                  <a:pt x="1391511" y="345440"/>
                </a:lnTo>
                <a:lnTo>
                  <a:pt x="1387790" y="346667"/>
                </a:lnTo>
                <a:lnTo>
                  <a:pt x="1387850" y="347048"/>
                </a:lnTo>
                <a:lnTo>
                  <a:pt x="1390509" y="351790"/>
                </a:lnTo>
                <a:lnTo>
                  <a:pt x="1398216" y="351790"/>
                </a:lnTo>
                <a:lnTo>
                  <a:pt x="1395204" y="354330"/>
                </a:lnTo>
                <a:lnTo>
                  <a:pt x="1391013" y="354330"/>
                </a:lnTo>
                <a:lnTo>
                  <a:pt x="1388145" y="359446"/>
                </a:lnTo>
                <a:lnTo>
                  <a:pt x="1386315" y="364490"/>
                </a:lnTo>
                <a:close/>
              </a:path>
              <a:path w="4096384" h="836930">
                <a:moveTo>
                  <a:pt x="1390509" y="351790"/>
                </a:moveTo>
                <a:lnTo>
                  <a:pt x="1387660" y="346710"/>
                </a:lnTo>
                <a:lnTo>
                  <a:pt x="1391511" y="345440"/>
                </a:lnTo>
                <a:lnTo>
                  <a:pt x="1394195" y="345440"/>
                </a:lnTo>
                <a:lnTo>
                  <a:pt x="1393748" y="348818"/>
                </a:lnTo>
                <a:lnTo>
                  <a:pt x="1393620" y="349317"/>
                </a:lnTo>
                <a:lnTo>
                  <a:pt x="1392283" y="350565"/>
                </a:lnTo>
                <a:lnTo>
                  <a:pt x="1390509" y="351790"/>
                </a:lnTo>
                <a:close/>
              </a:path>
              <a:path w="4096384" h="836930">
                <a:moveTo>
                  <a:pt x="1397377" y="351790"/>
                </a:moveTo>
                <a:lnTo>
                  <a:pt x="1390509" y="351790"/>
                </a:lnTo>
                <a:lnTo>
                  <a:pt x="1392302" y="350552"/>
                </a:lnTo>
                <a:lnTo>
                  <a:pt x="1393632" y="349306"/>
                </a:lnTo>
                <a:lnTo>
                  <a:pt x="1393748" y="348818"/>
                </a:lnTo>
                <a:lnTo>
                  <a:pt x="1394195" y="345440"/>
                </a:lnTo>
                <a:lnTo>
                  <a:pt x="1403919" y="345440"/>
                </a:lnTo>
                <a:lnTo>
                  <a:pt x="1403162" y="346710"/>
                </a:lnTo>
                <a:lnTo>
                  <a:pt x="1398720" y="346710"/>
                </a:lnTo>
                <a:lnTo>
                  <a:pt x="1397214" y="350520"/>
                </a:lnTo>
                <a:lnTo>
                  <a:pt x="1397043" y="350520"/>
                </a:lnTo>
                <a:lnTo>
                  <a:pt x="1397377" y="351790"/>
                </a:lnTo>
                <a:close/>
              </a:path>
              <a:path w="4096384" h="836930">
                <a:moveTo>
                  <a:pt x="1403415" y="351790"/>
                </a:moveTo>
                <a:lnTo>
                  <a:pt x="1402274" y="351005"/>
                </a:lnTo>
                <a:lnTo>
                  <a:pt x="1401430" y="349995"/>
                </a:lnTo>
                <a:lnTo>
                  <a:pt x="1401234" y="349250"/>
                </a:lnTo>
                <a:lnTo>
                  <a:pt x="1402406" y="347980"/>
                </a:lnTo>
                <a:lnTo>
                  <a:pt x="1403919" y="345440"/>
                </a:lnTo>
                <a:lnTo>
                  <a:pt x="1408486" y="349766"/>
                </a:lnTo>
                <a:lnTo>
                  <a:pt x="1408382" y="349995"/>
                </a:lnTo>
                <a:lnTo>
                  <a:pt x="1406770" y="351063"/>
                </a:lnTo>
                <a:lnTo>
                  <a:pt x="1403415" y="351790"/>
                </a:lnTo>
                <a:close/>
              </a:path>
              <a:path w="4096384" h="836930">
                <a:moveTo>
                  <a:pt x="1467780" y="358140"/>
                </a:moveTo>
                <a:lnTo>
                  <a:pt x="1463461" y="355262"/>
                </a:lnTo>
                <a:lnTo>
                  <a:pt x="1460553" y="353165"/>
                </a:lnTo>
                <a:lnTo>
                  <a:pt x="1460433" y="353028"/>
                </a:lnTo>
                <a:lnTo>
                  <a:pt x="1466615" y="345440"/>
                </a:lnTo>
                <a:lnTo>
                  <a:pt x="1468194" y="348442"/>
                </a:lnTo>
                <a:lnTo>
                  <a:pt x="1468073" y="348990"/>
                </a:lnTo>
                <a:lnTo>
                  <a:pt x="1465266" y="353060"/>
                </a:lnTo>
                <a:lnTo>
                  <a:pt x="1469661" y="353060"/>
                </a:lnTo>
                <a:lnTo>
                  <a:pt x="1467780" y="358140"/>
                </a:lnTo>
                <a:close/>
              </a:path>
              <a:path w="4096384" h="836930">
                <a:moveTo>
                  <a:pt x="1468305" y="348653"/>
                </a:moveTo>
                <a:lnTo>
                  <a:pt x="1466615" y="345440"/>
                </a:lnTo>
                <a:lnTo>
                  <a:pt x="1470522" y="345440"/>
                </a:lnTo>
                <a:lnTo>
                  <a:pt x="1468305" y="348653"/>
                </a:lnTo>
                <a:close/>
              </a:path>
              <a:path w="4096384" h="836930">
                <a:moveTo>
                  <a:pt x="1568961" y="348516"/>
                </a:moveTo>
                <a:lnTo>
                  <a:pt x="1567013" y="345440"/>
                </a:lnTo>
                <a:lnTo>
                  <a:pt x="1569528" y="347980"/>
                </a:lnTo>
                <a:lnTo>
                  <a:pt x="1568961" y="348516"/>
                </a:lnTo>
                <a:close/>
              </a:path>
              <a:path w="4096384" h="836930">
                <a:moveTo>
                  <a:pt x="1697591" y="350520"/>
                </a:moveTo>
                <a:lnTo>
                  <a:pt x="1699205" y="346851"/>
                </a:lnTo>
                <a:lnTo>
                  <a:pt x="1699316" y="346649"/>
                </a:lnTo>
                <a:lnTo>
                  <a:pt x="1700275" y="345440"/>
                </a:lnTo>
                <a:lnTo>
                  <a:pt x="1700943" y="345440"/>
                </a:lnTo>
                <a:lnTo>
                  <a:pt x="1701465" y="348013"/>
                </a:lnTo>
                <a:lnTo>
                  <a:pt x="1702115" y="349250"/>
                </a:lnTo>
                <a:lnTo>
                  <a:pt x="1697591" y="350520"/>
                </a:lnTo>
                <a:close/>
              </a:path>
              <a:path w="4096384" h="836930">
                <a:moveTo>
                  <a:pt x="1706810" y="350520"/>
                </a:moveTo>
                <a:lnTo>
                  <a:pt x="1697591" y="350520"/>
                </a:lnTo>
                <a:lnTo>
                  <a:pt x="1702115" y="349250"/>
                </a:lnTo>
                <a:lnTo>
                  <a:pt x="1701465" y="348013"/>
                </a:lnTo>
                <a:lnTo>
                  <a:pt x="1700943" y="345440"/>
                </a:lnTo>
                <a:lnTo>
                  <a:pt x="1709829" y="345440"/>
                </a:lnTo>
                <a:lnTo>
                  <a:pt x="1710179" y="345980"/>
                </a:lnTo>
                <a:lnTo>
                  <a:pt x="1710069" y="346228"/>
                </a:lnTo>
                <a:lnTo>
                  <a:pt x="1706810" y="350520"/>
                </a:lnTo>
                <a:close/>
              </a:path>
              <a:path w="4096384" h="836930">
                <a:moveTo>
                  <a:pt x="1710487" y="345677"/>
                </a:moveTo>
                <a:lnTo>
                  <a:pt x="1709829" y="345440"/>
                </a:lnTo>
                <a:lnTo>
                  <a:pt x="1710667" y="345440"/>
                </a:lnTo>
                <a:lnTo>
                  <a:pt x="1710487" y="345677"/>
                </a:lnTo>
                <a:close/>
              </a:path>
              <a:path w="4096384" h="836930">
                <a:moveTo>
                  <a:pt x="1711970" y="346213"/>
                </a:moveTo>
                <a:lnTo>
                  <a:pt x="1710487" y="345677"/>
                </a:lnTo>
                <a:lnTo>
                  <a:pt x="1710667" y="345440"/>
                </a:lnTo>
                <a:lnTo>
                  <a:pt x="1711923" y="346035"/>
                </a:lnTo>
                <a:lnTo>
                  <a:pt x="1711970" y="346213"/>
                </a:lnTo>
                <a:close/>
              </a:path>
              <a:path w="4096384" h="836930">
                <a:moveTo>
                  <a:pt x="1718878" y="359410"/>
                </a:moveTo>
                <a:lnTo>
                  <a:pt x="1712129" y="348990"/>
                </a:lnTo>
                <a:lnTo>
                  <a:pt x="1712010" y="348653"/>
                </a:lnTo>
                <a:lnTo>
                  <a:pt x="1716534" y="345440"/>
                </a:lnTo>
                <a:lnTo>
                  <a:pt x="1717536" y="346710"/>
                </a:lnTo>
                <a:lnTo>
                  <a:pt x="1741841" y="346710"/>
                </a:lnTo>
                <a:lnTo>
                  <a:pt x="1741760" y="347980"/>
                </a:lnTo>
                <a:lnTo>
                  <a:pt x="1733630" y="347980"/>
                </a:lnTo>
                <a:lnTo>
                  <a:pt x="1731470" y="351755"/>
                </a:lnTo>
                <a:lnTo>
                  <a:pt x="1732812" y="352332"/>
                </a:lnTo>
                <a:lnTo>
                  <a:pt x="1729898" y="355600"/>
                </a:lnTo>
                <a:lnTo>
                  <a:pt x="1718878" y="355600"/>
                </a:lnTo>
                <a:lnTo>
                  <a:pt x="1718878" y="359410"/>
                </a:lnTo>
                <a:close/>
              </a:path>
              <a:path w="4096384" h="836930">
                <a:moveTo>
                  <a:pt x="1720050" y="346710"/>
                </a:moveTo>
                <a:lnTo>
                  <a:pt x="1717536" y="346710"/>
                </a:lnTo>
                <a:lnTo>
                  <a:pt x="1716534" y="345440"/>
                </a:lnTo>
                <a:lnTo>
                  <a:pt x="1719436" y="345440"/>
                </a:lnTo>
                <a:lnTo>
                  <a:pt x="1720050" y="346710"/>
                </a:lnTo>
                <a:close/>
              </a:path>
              <a:path w="4096384" h="836930">
                <a:moveTo>
                  <a:pt x="1841245" y="357357"/>
                </a:moveTo>
                <a:lnTo>
                  <a:pt x="1841245" y="345440"/>
                </a:lnTo>
                <a:lnTo>
                  <a:pt x="1852644" y="354330"/>
                </a:lnTo>
                <a:lnTo>
                  <a:pt x="1853416" y="355600"/>
                </a:lnTo>
                <a:lnTo>
                  <a:pt x="1844433" y="355600"/>
                </a:lnTo>
                <a:lnTo>
                  <a:pt x="1841245" y="357357"/>
                </a:lnTo>
                <a:close/>
              </a:path>
              <a:path w="4096384" h="836930">
                <a:moveTo>
                  <a:pt x="1949166" y="353985"/>
                </a:moveTo>
                <a:lnTo>
                  <a:pt x="1947359" y="350828"/>
                </a:lnTo>
                <a:lnTo>
                  <a:pt x="1947235" y="350363"/>
                </a:lnTo>
                <a:lnTo>
                  <a:pt x="1948325" y="347226"/>
                </a:lnTo>
                <a:lnTo>
                  <a:pt x="1949029" y="345440"/>
                </a:lnTo>
                <a:lnTo>
                  <a:pt x="1956238" y="353060"/>
                </a:lnTo>
                <a:lnTo>
                  <a:pt x="1949533" y="353060"/>
                </a:lnTo>
                <a:lnTo>
                  <a:pt x="1949166" y="353985"/>
                </a:lnTo>
                <a:close/>
              </a:path>
              <a:path w="4096384" h="836930">
                <a:moveTo>
                  <a:pt x="1956743" y="353060"/>
                </a:moveTo>
                <a:lnTo>
                  <a:pt x="1956238" y="353060"/>
                </a:lnTo>
                <a:lnTo>
                  <a:pt x="1949029" y="345440"/>
                </a:lnTo>
                <a:lnTo>
                  <a:pt x="1958116" y="345440"/>
                </a:lnTo>
                <a:lnTo>
                  <a:pt x="1958923" y="347980"/>
                </a:lnTo>
                <a:lnTo>
                  <a:pt x="1960652" y="347980"/>
                </a:lnTo>
                <a:lnTo>
                  <a:pt x="1959673" y="349250"/>
                </a:lnTo>
                <a:lnTo>
                  <a:pt x="1959612" y="351827"/>
                </a:lnTo>
                <a:lnTo>
                  <a:pt x="1956743" y="353060"/>
                </a:lnTo>
                <a:close/>
              </a:path>
              <a:path w="4096384" h="836930">
                <a:moveTo>
                  <a:pt x="1984352" y="358140"/>
                </a:moveTo>
                <a:lnTo>
                  <a:pt x="1980996" y="358140"/>
                </a:lnTo>
                <a:lnTo>
                  <a:pt x="1974656" y="350565"/>
                </a:lnTo>
                <a:lnTo>
                  <a:pt x="1974671" y="350174"/>
                </a:lnTo>
                <a:lnTo>
                  <a:pt x="1975011" y="347980"/>
                </a:lnTo>
                <a:lnTo>
                  <a:pt x="1980708" y="345440"/>
                </a:lnTo>
                <a:lnTo>
                  <a:pt x="1979706" y="353060"/>
                </a:lnTo>
                <a:lnTo>
                  <a:pt x="1999955" y="353060"/>
                </a:lnTo>
                <a:lnTo>
                  <a:pt x="2000716" y="353660"/>
                </a:lnTo>
                <a:lnTo>
                  <a:pt x="2000407" y="354330"/>
                </a:lnTo>
                <a:lnTo>
                  <a:pt x="1985573" y="354330"/>
                </a:lnTo>
                <a:lnTo>
                  <a:pt x="1984352" y="358140"/>
                </a:lnTo>
                <a:close/>
              </a:path>
              <a:path w="4096384" h="836930">
                <a:moveTo>
                  <a:pt x="1985573" y="353060"/>
                </a:moveTo>
                <a:lnTo>
                  <a:pt x="1979706" y="353060"/>
                </a:lnTo>
                <a:lnTo>
                  <a:pt x="1980708" y="345440"/>
                </a:lnTo>
                <a:lnTo>
                  <a:pt x="2009960" y="345440"/>
                </a:lnTo>
                <a:lnTo>
                  <a:pt x="2011051" y="346710"/>
                </a:lnTo>
                <a:lnTo>
                  <a:pt x="1988251" y="346710"/>
                </a:lnTo>
                <a:lnTo>
                  <a:pt x="1985573" y="353060"/>
                </a:lnTo>
                <a:close/>
              </a:path>
              <a:path w="4096384" h="836930">
                <a:moveTo>
                  <a:pt x="2004490" y="369331"/>
                </a:moveTo>
                <a:lnTo>
                  <a:pt x="2003173" y="367668"/>
                </a:lnTo>
                <a:lnTo>
                  <a:pt x="2004516" y="363220"/>
                </a:lnTo>
                <a:lnTo>
                  <a:pt x="2016079" y="350520"/>
                </a:lnTo>
                <a:lnTo>
                  <a:pt x="2017088" y="350520"/>
                </a:lnTo>
                <a:lnTo>
                  <a:pt x="2025469" y="345440"/>
                </a:lnTo>
                <a:lnTo>
                  <a:pt x="2017890" y="355422"/>
                </a:lnTo>
                <a:lnTo>
                  <a:pt x="2017827" y="355689"/>
                </a:lnTo>
                <a:lnTo>
                  <a:pt x="2022787" y="361950"/>
                </a:lnTo>
                <a:lnTo>
                  <a:pt x="2007698" y="361950"/>
                </a:lnTo>
                <a:lnTo>
                  <a:pt x="2011215" y="362305"/>
                </a:lnTo>
                <a:lnTo>
                  <a:pt x="2004490" y="369331"/>
                </a:lnTo>
                <a:close/>
              </a:path>
              <a:path w="4096384" h="836930">
                <a:moveTo>
                  <a:pt x="2023793" y="363220"/>
                </a:moveTo>
                <a:lnTo>
                  <a:pt x="2017756" y="355600"/>
                </a:lnTo>
                <a:lnTo>
                  <a:pt x="2025469" y="345440"/>
                </a:lnTo>
                <a:lnTo>
                  <a:pt x="2032845" y="345440"/>
                </a:lnTo>
                <a:lnTo>
                  <a:pt x="2032162" y="350565"/>
                </a:lnTo>
                <a:lnTo>
                  <a:pt x="2031500" y="353060"/>
                </a:lnTo>
                <a:lnTo>
                  <a:pt x="2036027" y="354330"/>
                </a:lnTo>
                <a:lnTo>
                  <a:pt x="2018928" y="354330"/>
                </a:lnTo>
                <a:lnTo>
                  <a:pt x="2023793" y="363220"/>
                </a:lnTo>
                <a:close/>
              </a:path>
              <a:path w="4096384" h="836930">
                <a:moveTo>
                  <a:pt x="2186163" y="358140"/>
                </a:moveTo>
                <a:lnTo>
                  <a:pt x="2176162" y="358140"/>
                </a:lnTo>
                <a:lnTo>
                  <a:pt x="2171947" y="356144"/>
                </a:lnTo>
                <a:lnTo>
                  <a:pt x="2173313" y="355600"/>
                </a:lnTo>
                <a:lnTo>
                  <a:pt x="2173828" y="354630"/>
                </a:lnTo>
                <a:lnTo>
                  <a:pt x="2173936" y="354253"/>
                </a:lnTo>
                <a:lnTo>
                  <a:pt x="2167951" y="345440"/>
                </a:lnTo>
                <a:lnTo>
                  <a:pt x="2176836" y="347980"/>
                </a:lnTo>
                <a:lnTo>
                  <a:pt x="2177170" y="347980"/>
                </a:lnTo>
                <a:lnTo>
                  <a:pt x="2177044" y="349861"/>
                </a:lnTo>
                <a:lnTo>
                  <a:pt x="2177036" y="350565"/>
                </a:lnTo>
                <a:lnTo>
                  <a:pt x="2177981" y="351755"/>
                </a:lnTo>
                <a:lnTo>
                  <a:pt x="2180182" y="353060"/>
                </a:lnTo>
                <a:lnTo>
                  <a:pt x="2194771" y="353060"/>
                </a:lnTo>
                <a:lnTo>
                  <a:pt x="2197953" y="354330"/>
                </a:lnTo>
                <a:lnTo>
                  <a:pt x="2208374" y="354330"/>
                </a:lnTo>
                <a:lnTo>
                  <a:pt x="2208849" y="355600"/>
                </a:lnTo>
                <a:lnTo>
                  <a:pt x="2186390" y="355600"/>
                </a:lnTo>
                <a:lnTo>
                  <a:pt x="2186163" y="358140"/>
                </a:lnTo>
                <a:close/>
              </a:path>
              <a:path w="4096384" h="836930">
                <a:moveTo>
                  <a:pt x="2266175" y="360680"/>
                </a:moveTo>
                <a:lnTo>
                  <a:pt x="2259804" y="360680"/>
                </a:lnTo>
                <a:lnTo>
                  <a:pt x="2263157" y="359410"/>
                </a:lnTo>
                <a:lnTo>
                  <a:pt x="2265003" y="359410"/>
                </a:lnTo>
                <a:lnTo>
                  <a:pt x="2269837" y="350565"/>
                </a:lnTo>
                <a:lnTo>
                  <a:pt x="2270695" y="348013"/>
                </a:lnTo>
                <a:lnTo>
                  <a:pt x="2271879" y="345440"/>
                </a:lnTo>
                <a:lnTo>
                  <a:pt x="2272080" y="346290"/>
                </a:lnTo>
                <a:lnTo>
                  <a:pt x="2271988" y="346851"/>
                </a:lnTo>
                <a:lnTo>
                  <a:pt x="2270870" y="347980"/>
                </a:lnTo>
                <a:lnTo>
                  <a:pt x="2272481" y="347980"/>
                </a:lnTo>
                <a:lnTo>
                  <a:pt x="2273259" y="351260"/>
                </a:lnTo>
                <a:lnTo>
                  <a:pt x="2273125" y="352352"/>
                </a:lnTo>
                <a:lnTo>
                  <a:pt x="2272213" y="354330"/>
                </a:lnTo>
                <a:lnTo>
                  <a:pt x="2271211" y="355600"/>
                </a:lnTo>
                <a:lnTo>
                  <a:pt x="2266850" y="359410"/>
                </a:lnTo>
                <a:lnTo>
                  <a:pt x="2266175" y="360680"/>
                </a:lnTo>
                <a:close/>
              </a:path>
              <a:path w="4096384" h="836930">
                <a:moveTo>
                  <a:pt x="2272170" y="346667"/>
                </a:moveTo>
                <a:lnTo>
                  <a:pt x="2271879" y="345440"/>
                </a:lnTo>
                <a:lnTo>
                  <a:pt x="2273385" y="345440"/>
                </a:lnTo>
                <a:lnTo>
                  <a:pt x="2272170" y="346667"/>
                </a:lnTo>
                <a:close/>
              </a:path>
              <a:path w="4096384" h="836930">
                <a:moveTo>
                  <a:pt x="2283031" y="346783"/>
                </a:moveTo>
                <a:lnTo>
                  <a:pt x="2282604" y="345440"/>
                </a:lnTo>
                <a:lnTo>
                  <a:pt x="2283776" y="346710"/>
                </a:lnTo>
                <a:lnTo>
                  <a:pt x="2283031" y="346783"/>
                </a:lnTo>
                <a:close/>
              </a:path>
              <a:path w="4096384" h="836930">
                <a:moveTo>
                  <a:pt x="2283278" y="355600"/>
                </a:moveTo>
                <a:lnTo>
                  <a:pt x="2284402" y="353165"/>
                </a:lnTo>
                <a:lnTo>
                  <a:pt x="2284496" y="352721"/>
                </a:lnTo>
                <a:lnTo>
                  <a:pt x="2284610" y="351755"/>
                </a:lnTo>
                <a:lnTo>
                  <a:pt x="2283031" y="346783"/>
                </a:lnTo>
                <a:lnTo>
                  <a:pt x="2283776" y="346710"/>
                </a:lnTo>
                <a:lnTo>
                  <a:pt x="2282604" y="345440"/>
                </a:lnTo>
                <a:lnTo>
                  <a:pt x="2287129" y="347980"/>
                </a:lnTo>
                <a:lnTo>
                  <a:pt x="2296072" y="350488"/>
                </a:lnTo>
                <a:lnTo>
                  <a:pt x="2283278" y="355600"/>
                </a:lnTo>
                <a:close/>
              </a:path>
              <a:path w="4096384" h="836930">
                <a:moveTo>
                  <a:pt x="2847004" y="356870"/>
                </a:moveTo>
                <a:lnTo>
                  <a:pt x="2850678" y="345440"/>
                </a:lnTo>
                <a:lnTo>
                  <a:pt x="2854384" y="350520"/>
                </a:lnTo>
                <a:lnTo>
                  <a:pt x="2854832" y="351679"/>
                </a:lnTo>
                <a:lnTo>
                  <a:pt x="2854875" y="354330"/>
                </a:lnTo>
                <a:lnTo>
                  <a:pt x="2847004" y="356870"/>
                </a:lnTo>
                <a:close/>
              </a:path>
              <a:path w="4096384" h="836930">
                <a:moveTo>
                  <a:pt x="2877341" y="379730"/>
                </a:moveTo>
                <a:lnTo>
                  <a:pt x="2865437" y="379730"/>
                </a:lnTo>
                <a:lnTo>
                  <a:pt x="2866600" y="377529"/>
                </a:lnTo>
                <a:lnTo>
                  <a:pt x="2866721" y="377100"/>
                </a:lnTo>
                <a:lnTo>
                  <a:pt x="2865954" y="375920"/>
                </a:lnTo>
                <a:lnTo>
                  <a:pt x="2860074" y="375920"/>
                </a:lnTo>
                <a:lnTo>
                  <a:pt x="2860585" y="371109"/>
                </a:lnTo>
                <a:lnTo>
                  <a:pt x="2860712" y="369501"/>
                </a:lnTo>
                <a:lnTo>
                  <a:pt x="2860074" y="368300"/>
                </a:lnTo>
                <a:lnTo>
                  <a:pt x="2850861" y="368300"/>
                </a:lnTo>
                <a:lnTo>
                  <a:pt x="2859740" y="363220"/>
                </a:lnTo>
                <a:lnTo>
                  <a:pt x="2854957" y="360800"/>
                </a:lnTo>
                <a:lnTo>
                  <a:pt x="2854832" y="351679"/>
                </a:lnTo>
                <a:lnTo>
                  <a:pt x="2854384" y="350520"/>
                </a:lnTo>
                <a:lnTo>
                  <a:pt x="2853369" y="349250"/>
                </a:lnTo>
                <a:lnTo>
                  <a:pt x="2850678" y="345440"/>
                </a:lnTo>
                <a:lnTo>
                  <a:pt x="2857280" y="345440"/>
                </a:lnTo>
                <a:lnTo>
                  <a:pt x="2855883" y="347980"/>
                </a:lnTo>
                <a:lnTo>
                  <a:pt x="2858241" y="347980"/>
                </a:lnTo>
                <a:lnTo>
                  <a:pt x="2864006" y="354330"/>
                </a:lnTo>
                <a:lnTo>
                  <a:pt x="2861580" y="354330"/>
                </a:lnTo>
                <a:lnTo>
                  <a:pt x="2861505" y="357010"/>
                </a:lnTo>
                <a:lnTo>
                  <a:pt x="2860231" y="359410"/>
                </a:lnTo>
                <a:lnTo>
                  <a:pt x="2857900" y="360680"/>
                </a:lnTo>
                <a:lnTo>
                  <a:pt x="2866434" y="360680"/>
                </a:lnTo>
                <a:lnTo>
                  <a:pt x="2867453" y="369570"/>
                </a:lnTo>
                <a:lnTo>
                  <a:pt x="2870642" y="369570"/>
                </a:lnTo>
                <a:lnTo>
                  <a:pt x="2868619" y="373380"/>
                </a:lnTo>
                <a:lnTo>
                  <a:pt x="2877498" y="373380"/>
                </a:lnTo>
                <a:lnTo>
                  <a:pt x="2876199" y="375886"/>
                </a:lnTo>
                <a:lnTo>
                  <a:pt x="2876291" y="376277"/>
                </a:lnTo>
                <a:lnTo>
                  <a:pt x="2877341" y="379730"/>
                </a:lnTo>
                <a:close/>
              </a:path>
              <a:path w="4096384" h="836930">
                <a:moveTo>
                  <a:pt x="2919077" y="346710"/>
                </a:moveTo>
                <a:lnTo>
                  <a:pt x="2913714" y="346710"/>
                </a:lnTo>
                <a:lnTo>
                  <a:pt x="2914546" y="345440"/>
                </a:lnTo>
                <a:lnTo>
                  <a:pt x="2920336" y="345440"/>
                </a:lnTo>
                <a:lnTo>
                  <a:pt x="2919077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3945" y="346710"/>
                </a:lnTo>
                <a:lnTo>
                  <a:pt x="3236223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6223" y="345440"/>
                </a:lnTo>
                <a:lnTo>
                  <a:pt x="3240001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87567" y="346907"/>
                </a:moveTo>
                <a:lnTo>
                  <a:pt x="3287218" y="346851"/>
                </a:lnTo>
                <a:lnTo>
                  <a:pt x="3288023" y="345440"/>
                </a:lnTo>
                <a:lnTo>
                  <a:pt x="3287567" y="346907"/>
                </a:lnTo>
                <a:close/>
              </a:path>
              <a:path w="4096384" h="836930">
                <a:moveTo>
                  <a:pt x="3304799" y="359410"/>
                </a:moveTo>
                <a:lnTo>
                  <a:pt x="3294728" y="359410"/>
                </a:lnTo>
                <a:lnTo>
                  <a:pt x="3298428" y="355600"/>
                </a:lnTo>
                <a:lnTo>
                  <a:pt x="3298477" y="355422"/>
                </a:lnTo>
                <a:lnTo>
                  <a:pt x="3294728" y="349250"/>
                </a:lnTo>
                <a:lnTo>
                  <a:pt x="3294237" y="347980"/>
                </a:lnTo>
                <a:lnTo>
                  <a:pt x="3287567" y="346907"/>
                </a:lnTo>
                <a:lnTo>
                  <a:pt x="3288023" y="345440"/>
                </a:lnTo>
                <a:lnTo>
                  <a:pt x="3298819" y="345440"/>
                </a:lnTo>
                <a:lnTo>
                  <a:pt x="3300046" y="350363"/>
                </a:lnTo>
                <a:lnTo>
                  <a:pt x="3299919" y="351375"/>
                </a:lnTo>
                <a:lnTo>
                  <a:pt x="3299659" y="352721"/>
                </a:lnTo>
                <a:lnTo>
                  <a:pt x="3299663" y="353165"/>
                </a:lnTo>
                <a:lnTo>
                  <a:pt x="3302108" y="356870"/>
                </a:lnTo>
                <a:lnTo>
                  <a:pt x="3306656" y="356870"/>
                </a:lnTo>
                <a:lnTo>
                  <a:pt x="3305807" y="358140"/>
                </a:lnTo>
                <a:lnTo>
                  <a:pt x="3304799" y="359410"/>
                </a:lnTo>
                <a:close/>
              </a:path>
              <a:path w="4096384" h="836930">
                <a:moveTo>
                  <a:pt x="3320200" y="346710"/>
                </a:moveTo>
                <a:lnTo>
                  <a:pt x="3320874" y="345440"/>
                </a:lnTo>
                <a:lnTo>
                  <a:pt x="3321073" y="345980"/>
                </a:lnTo>
                <a:lnTo>
                  <a:pt x="3321040" y="346290"/>
                </a:lnTo>
                <a:lnTo>
                  <a:pt x="3320200" y="346710"/>
                </a:lnTo>
                <a:close/>
              </a:path>
              <a:path w="4096384" h="836930">
                <a:moveTo>
                  <a:pt x="3321164" y="346228"/>
                </a:moveTo>
                <a:lnTo>
                  <a:pt x="3320874" y="345440"/>
                </a:lnTo>
                <a:lnTo>
                  <a:pt x="3322740" y="345440"/>
                </a:lnTo>
                <a:lnTo>
                  <a:pt x="3321164" y="346228"/>
                </a:lnTo>
                <a:close/>
              </a:path>
              <a:path w="4096384" h="836930">
                <a:moveTo>
                  <a:pt x="3341301" y="354330"/>
                </a:moveTo>
                <a:lnTo>
                  <a:pt x="3329262" y="354330"/>
                </a:lnTo>
                <a:lnTo>
                  <a:pt x="3333119" y="353060"/>
                </a:lnTo>
                <a:lnTo>
                  <a:pt x="3333302" y="345440"/>
                </a:lnTo>
                <a:lnTo>
                  <a:pt x="3341644" y="351755"/>
                </a:lnTo>
                <a:lnTo>
                  <a:pt x="3341547" y="352721"/>
                </a:lnTo>
                <a:lnTo>
                  <a:pt x="3341301" y="354330"/>
                </a:lnTo>
                <a:close/>
              </a:path>
              <a:path w="4096384" h="836930">
                <a:moveTo>
                  <a:pt x="3340614" y="358825"/>
                </a:moveTo>
                <a:lnTo>
                  <a:pt x="3341547" y="352721"/>
                </a:lnTo>
                <a:lnTo>
                  <a:pt x="3341644" y="351755"/>
                </a:lnTo>
                <a:lnTo>
                  <a:pt x="3333302" y="345440"/>
                </a:lnTo>
                <a:lnTo>
                  <a:pt x="3348886" y="345440"/>
                </a:lnTo>
                <a:lnTo>
                  <a:pt x="3343497" y="354330"/>
                </a:lnTo>
                <a:lnTo>
                  <a:pt x="3357090" y="354330"/>
                </a:lnTo>
                <a:lnTo>
                  <a:pt x="3354893" y="356155"/>
                </a:lnTo>
                <a:lnTo>
                  <a:pt x="3353996" y="356870"/>
                </a:lnTo>
                <a:lnTo>
                  <a:pt x="3346107" y="356870"/>
                </a:lnTo>
                <a:lnTo>
                  <a:pt x="3341955" y="358140"/>
                </a:lnTo>
                <a:lnTo>
                  <a:pt x="3340614" y="358825"/>
                </a:lnTo>
                <a:close/>
              </a:path>
              <a:path w="4096384" h="836930">
                <a:moveTo>
                  <a:pt x="3343497" y="354330"/>
                </a:moveTo>
                <a:lnTo>
                  <a:pt x="3348886" y="345440"/>
                </a:lnTo>
                <a:lnTo>
                  <a:pt x="3351060" y="349250"/>
                </a:lnTo>
                <a:lnTo>
                  <a:pt x="3358101" y="349250"/>
                </a:lnTo>
                <a:lnTo>
                  <a:pt x="3349384" y="352352"/>
                </a:lnTo>
                <a:lnTo>
                  <a:pt x="3343497" y="354330"/>
                </a:lnTo>
                <a:close/>
              </a:path>
              <a:path w="4096384" h="836930">
                <a:moveTo>
                  <a:pt x="3436385" y="351790"/>
                </a:moveTo>
                <a:lnTo>
                  <a:pt x="3431337" y="351790"/>
                </a:lnTo>
                <a:lnTo>
                  <a:pt x="3430846" y="350828"/>
                </a:lnTo>
                <a:lnTo>
                  <a:pt x="3430739" y="350363"/>
                </a:lnTo>
                <a:lnTo>
                  <a:pt x="3431513" y="347980"/>
                </a:lnTo>
                <a:lnTo>
                  <a:pt x="3433871" y="345440"/>
                </a:lnTo>
                <a:lnTo>
                  <a:pt x="3436385" y="351790"/>
                </a:lnTo>
                <a:close/>
              </a:path>
              <a:path w="4096384" h="836930">
                <a:moveTo>
                  <a:pt x="3447281" y="351790"/>
                </a:moveTo>
                <a:lnTo>
                  <a:pt x="3436385" y="351790"/>
                </a:lnTo>
                <a:lnTo>
                  <a:pt x="3433871" y="345440"/>
                </a:lnTo>
                <a:lnTo>
                  <a:pt x="3440058" y="345440"/>
                </a:lnTo>
                <a:lnTo>
                  <a:pt x="3440733" y="346710"/>
                </a:lnTo>
                <a:lnTo>
                  <a:pt x="3454245" y="346710"/>
                </a:lnTo>
                <a:lnTo>
                  <a:pt x="3459165" y="349250"/>
                </a:lnTo>
                <a:lnTo>
                  <a:pt x="3481140" y="349250"/>
                </a:lnTo>
                <a:lnTo>
                  <a:pt x="3482978" y="350520"/>
                </a:lnTo>
                <a:lnTo>
                  <a:pt x="3447438" y="350520"/>
                </a:lnTo>
                <a:lnTo>
                  <a:pt x="3447281" y="351790"/>
                </a:lnTo>
                <a:close/>
              </a:path>
              <a:path w="4096384" h="836930">
                <a:moveTo>
                  <a:pt x="3454245" y="346710"/>
                </a:moveTo>
                <a:lnTo>
                  <a:pt x="3450129" y="346710"/>
                </a:lnTo>
                <a:lnTo>
                  <a:pt x="3451786" y="345440"/>
                </a:lnTo>
                <a:lnTo>
                  <a:pt x="3454245" y="346710"/>
                </a:lnTo>
                <a:close/>
              </a:path>
              <a:path w="4096384" h="836930">
                <a:moveTo>
                  <a:pt x="3459165" y="349250"/>
                </a:moveTo>
                <a:lnTo>
                  <a:pt x="3451786" y="345440"/>
                </a:lnTo>
                <a:lnTo>
                  <a:pt x="3457456" y="345440"/>
                </a:lnTo>
                <a:lnTo>
                  <a:pt x="3459165" y="349250"/>
                </a:lnTo>
                <a:close/>
              </a:path>
              <a:path w="4096384" h="836930">
                <a:moveTo>
                  <a:pt x="3847395" y="356870"/>
                </a:moveTo>
                <a:lnTo>
                  <a:pt x="3847395" y="345440"/>
                </a:lnTo>
                <a:lnTo>
                  <a:pt x="3853766" y="351790"/>
                </a:lnTo>
                <a:lnTo>
                  <a:pt x="3852417" y="351790"/>
                </a:lnTo>
                <a:lnTo>
                  <a:pt x="3847395" y="356870"/>
                </a:lnTo>
                <a:close/>
              </a:path>
              <a:path w="4096384" h="836930">
                <a:moveTo>
                  <a:pt x="3856690" y="356870"/>
                </a:moveTo>
                <a:lnTo>
                  <a:pt x="3847395" y="356870"/>
                </a:lnTo>
                <a:lnTo>
                  <a:pt x="3852417" y="351790"/>
                </a:lnTo>
                <a:lnTo>
                  <a:pt x="3853766" y="351790"/>
                </a:lnTo>
                <a:lnTo>
                  <a:pt x="3847395" y="345440"/>
                </a:lnTo>
                <a:lnTo>
                  <a:pt x="3871908" y="345440"/>
                </a:lnTo>
                <a:lnTo>
                  <a:pt x="3873062" y="349250"/>
                </a:lnTo>
                <a:lnTo>
                  <a:pt x="3863162" y="349250"/>
                </a:lnTo>
                <a:lnTo>
                  <a:pt x="3861146" y="350520"/>
                </a:lnTo>
                <a:lnTo>
                  <a:pt x="3859797" y="350520"/>
                </a:lnTo>
                <a:lnTo>
                  <a:pt x="3861637" y="354330"/>
                </a:lnTo>
                <a:lnTo>
                  <a:pt x="3855266" y="354330"/>
                </a:lnTo>
                <a:lnTo>
                  <a:pt x="3856690" y="356870"/>
                </a:lnTo>
                <a:close/>
              </a:path>
              <a:path w="4096384" h="836930">
                <a:moveTo>
                  <a:pt x="842537" y="348990"/>
                </a:moveTo>
                <a:lnTo>
                  <a:pt x="842581" y="346035"/>
                </a:lnTo>
                <a:lnTo>
                  <a:pt x="845525" y="345477"/>
                </a:lnTo>
                <a:lnTo>
                  <a:pt x="844281" y="347048"/>
                </a:lnTo>
                <a:lnTo>
                  <a:pt x="842537" y="348990"/>
                </a:lnTo>
                <a:close/>
              </a:path>
              <a:path w="4096384" h="836930">
                <a:moveTo>
                  <a:pt x="3093681" y="347980"/>
                </a:moveTo>
                <a:lnTo>
                  <a:pt x="3083023" y="347980"/>
                </a:lnTo>
                <a:lnTo>
                  <a:pt x="3087547" y="346710"/>
                </a:lnTo>
                <a:lnTo>
                  <a:pt x="3090395" y="345511"/>
                </a:lnTo>
                <a:lnTo>
                  <a:pt x="3090395" y="346710"/>
                </a:lnTo>
                <a:lnTo>
                  <a:pt x="3095070" y="346710"/>
                </a:lnTo>
                <a:lnTo>
                  <a:pt x="3093681" y="347980"/>
                </a:lnTo>
                <a:close/>
              </a:path>
              <a:path w="4096384" h="836930">
                <a:moveTo>
                  <a:pt x="1711496" y="348013"/>
                </a:moveTo>
                <a:lnTo>
                  <a:pt x="1710379" y="346290"/>
                </a:lnTo>
                <a:lnTo>
                  <a:pt x="1710312" y="345907"/>
                </a:lnTo>
                <a:lnTo>
                  <a:pt x="1710487" y="345677"/>
                </a:lnTo>
                <a:lnTo>
                  <a:pt x="1711970" y="346213"/>
                </a:lnTo>
                <a:lnTo>
                  <a:pt x="1711496" y="348013"/>
                </a:lnTo>
                <a:close/>
              </a:path>
              <a:path w="4096384" h="836930">
                <a:moveTo>
                  <a:pt x="1594167" y="346710"/>
                </a:moveTo>
                <a:lnTo>
                  <a:pt x="1592491" y="346710"/>
                </a:lnTo>
                <a:lnTo>
                  <a:pt x="1594270" y="345799"/>
                </a:lnTo>
                <a:lnTo>
                  <a:pt x="1594167" y="346710"/>
                </a:lnTo>
                <a:close/>
              </a:path>
              <a:path w="4096384" h="836930">
                <a:moveTo>
                  <a:pt x="2194771" y="353060"/>
                </a:moveTo>
                <a:lnTo>
                  <a:pt x="2183201" y="353060"/>
                </a:lnTo>
                <a:lnTo>
                  <a:pt x="2183880" y="345907"/>
                </a:lnTo>
                <a:lnTo>
                  <a:pt x="2185385" y="346907"/>
                </a:lnTo>
                <a:lnTo>
                  <a:pt x="2189402" y="349250"/>
                </a:lnTo>
                <a:lnTo>
                  <a:pt x="2190971" y="349250"/>
                </a:lnTo>
                <a:lnTo>
                  <a:pt x="2188400" y="351790"/>
                </a:lnTo>
                <a:lnTo>
                  <a:pt x="2191589" y="351790"/>
                </a:lnTo>
                <a:lnTo>
                  <a:pt x="2194771" y="353060"/>
                </a:lnTo>
                <a:close/>
              </a:path>
              <a:path w="4096384" h="836930">
                <a:moveTo>
                  <a:pt x="1626822" y="348618"/>
                </a:moveTo>
                <a:lnTo>
                  <a:pt x="1624674" y="347980"/>
                </a:lnTo>
                <a:lnTo>
                  <a:pt x="1623488" y="345980"/>
                </a:lnTo>
                <a:lnTo>
                  <a:pt x="1625512" y="346710"/>
                </a:lnTo>
                <a:lnTo>
                  <a:pt x="1626822" y="348618"/>
                </a:lnTo>
                <a:close/>
              </a:path>
              <a:path w="4096384" h="836930">
                <a:moveTo>
                  <a:pt x="1704964" y="356870"/>
                </a:moveTo>
                <a:lnTo>
                  <a:pt x="1706242" y="352031"/>
                </a:lnTo>
                <a:lnTo>
                  <a:pt x="1706350" y="351679"/>
                </a:lnTo>
                <a:lnTo>
                  <a:pt x="1706810" y="350520"/>
                </a:lnTo>
                <a:lnTo>
                  <a:pt x="1710215" y="346035"/>
                </a:lnTo>
                <a:lnTo>
                  <a:pt x="1711374" y="347825"/>
                </a:lnTo>
                <a:lnTo>
                  <a:pt x="1711285" y="348818"/>
                </a:lnTo>
                <a:lnTo>
                  <a:pt x="1711171" y="349250"/>
                </a:lnTo>
                <a:lnTo>
                  <a:pt x="1712297" y="349250"/>
                </a:lnTo>
                <a:lnTo>
                  <a:pt x="1716410" y="355600"/>
                </a:lnTo>
                <a:lnTo>
                  <a:pt x="1707648" y="355600"/>
                </a:lnTo>
                <a:lnTo>
                  <a:pt x="1704964" y="356870"/>
                </a:lnTo>
                <a:close/>
              </a:path>
              <a:path w="4096384" h="836930">
                <a:moveTo>
                  <a:pt x="833360" y="359302"/>
                </a:moveTo>
                <a:lnTo>
                  <a:pt x="830629" y="357004"/>
                </a:lnTo>
                <a:lnTo>
                  <a:pt x="830503" y="356700"/>
                </a:lnTo>
                <a:lnTo>
                  <a:pt x="831003" y="354253"/>
                </a:lnTo>
                <a:lnTo>
                  <a:pt x="831430" y="353165"/>
                </a:lnTo>
                <a:lnTo>
                  <a:pt x="831501" y="353028"/>
                </a:lnTo>
                <a:lnTo>
                  <a:pt x="837508" y="346710"/>
                </a:lnTo>
                <a:lnTo>
                  <a:pt x="839021" y="346710"/>
                </a:lnTo>
                <a:lnTo>
                  <a:pt x="842537" y="346044"/>
                </a:lnTo>
                <a:lnTo>
                  <a:pt x="842537" y="348990"/>
                </a:lnTo>
                <a:lnTo>
                  <a:pt x="840022" y="351790"/>
                </a:lnTo>
                <a:lnTo>
                  <a:pt x="839859" y="351790"/>
                </a:lnTo>
                <a:lnTo>
                  <a:pt x="838562" y="356699"/>
                </a:lnTo>
                <a:lnTo>
                  <a:pt x="838668" y="357446"/>
                </a:lnTo>
                <a:lnTo>
                  <a:pt x="838850" y="358140"/>
                </a:lnTo>
                <a:lnTo>
                  <a:pt x="833822" y="358140"/>
                </a:lnTo>
                <a:lnTo>
                  <a:pt x="833360" y="359302"/>
                </a:lnTo>
                <a:close/>
              </a:path>
              <a:path w="4096384" h="836930">
                <a:moveTo>
                  <a:pt x="8096" y="355600"/>
                </a:moveTo>
                <a:lnTo>
                  <a:pt x="4573" y="349250"/>
                </a:lnTo>
                <a:lnTo>
                  <a:pt x="4743" y="349250"/>
                </a:lnTo>
                <a:lnTo>
                  <a:pt x="8597" y="346228"/>
                </a:lnTo>
                <a:lnTo>
                  <a:pt x="9541" y="346055"/>
                </a:lnTo>
                <a:lnTo>
                  <a:pt x="9169" y="349861"/>
                </a:lnTo>
                <a:lnTo>
                  <a:pt x="9043" y="350828"/>
                </a:lnTo>
                <a:lnTo>
                  <a:pt x="8096" y="355600"/>
                </a:lnTo>
                <a:close/>
              </a:path>
              <a:path w="4096384" h="836930">
                <a:moveTo>
                  <a:pt x="1713345" y="346710"/>
                </a:moveTo>
                <a:lnTo>
                  <a:pt x="1712011" y="346228"/>
                </a:lnTo>
                <a:lnTo>
                  <a:pt x="1712006" y="346075"/>
                </a:lnTo>
                <a:lnTo>
                  <a:pt x="1713345" y="346710"/>
                </a:lnTo>
                <a:close/>
              </a:path>
              <a:path w="4096384" h="836930">
                <a:moveTo>
                  <a:pt x="1711942" y="348702"/>
                </a:moveTo>
                <a:lnTo>
                  <a:pt x="1711659" y="348265"/>
                </a:lnTo>
                <a:lnTo>
                  <a:pt x="1711546" y="347825"/>
                </a:lnTo>
                <a:lnTo>
                  <a:pt x="1711970" y="346213"/>
                </a:lnTo>
                <a:lnTo>
                  <a:pt x="1713345" y="346710"/>
                </a:lnTo>
                <a:lnTo>
                  <a:pt x="1714746" y="346710"/>
                </a:lnTo>
                <a:lnTo>
                  <a:pt x="1711942" y="348702"/>
                </a:lnTo>
                <a:close/>
              </a:path>
              <a:path w="4096384" h="836930">
                <a:moveTo>
                  <a:pt x="7982" y="346710"/>
                </a:moveTo>
                <a:lnTo>
                  <a:pt x="5915" y="346710"/>
                </a:lnTo>
                <a:lnTo>
                  <a:pt x="8600" y="346225"/>
                </a:lnTo>
                <a:lnTo>
                  <a:pt x="7982" y="346710"/>
                </a:lnTo>
                <a:close/>
              </a:path>
              <a:path w="4096384" h="836930">
                <a:moveTo>
                  <a:pt x="3321341" y="346710"/>
                </a:moveTo>
                <a:lnTo>
                  <a:pt x="3320200" y="346710"/>
                </a:lnTo>
                <a:lnTo>
                  <a:pt x="3321164" y="346228"/>
                </a:lnTo>
                <a:lnTo>
                  <a:pt x="3321341" y="346710"/>
                </a:lnTo>
                <a:close/>
              </a:path>
              <a:path w="4096384" h="836930">
                <a:moveTo>
                  <a:pt x="2913714" y="346710"/>
                </a:moveTo>
                <a:lnTo>
                  <a:pt x="2913040" y="346710"/>
                </a:lnTo>
                <a:lnTo>
                  <a:pt x="2913538" y="346290"/>
                </a:lnTo>
                <a:lnTo>
                  <a:pt x="2913714" y="346710"/>
                </a:lnTo>
                <a:close/>
              </a:path>
              <a:path w="4096384" h="836930">
                <a:moveTo>
                  <a:pt x="3320042" y="368300"/>
                </a:moveTo>
                <a:lnTo>
                  <a:pt x="3319453" y="363891"/>
                </a:lnTo>
                <a:lnTo>
                  <a:pt x="3319328" y="361909"/>
                </a:lnTo>
                <a:lnTo>
                  <a:pt x="3326128" y="359446"/>
                </a:lnTo>
                <a:lnTo>
                  <a:pt x="3325248" y="356870"/>
                </a:lnTo>
                <a:lnTo>
                  <a:pt x="3317590" y="350565"/>
                </a:lnTo>
                <a:lnTo>
                  <a:pt x="3320079" y="346649"/>
                </a:lnTo>
                <a:lnTo>
                  <a:pt x="3321341" y="346710"/>
                </a:lnTo>
                <a:lnTo>
                  <a:pt x="3322740" y="350520"/>
                </a:lnTo>
                <a:lnTo>
                  <a:pt x="3327227" y="350520"/>
                </a:lnTo>
                <a:lnTo>
                  <a:pt x="3328096" y="353060"/>
                </a:lnTo>
                <a:lnTo>
                  <a:pt x="3329262" y="354330"/>
                </a:lnTo>
                <a:lnTo>
                  <a:pt x="3341301" y="354330"/>
                </a:lnTo>
                <a:lnTo>
                  <a:pt x="3340598" y="358832"/>
                </a:lnTo>
                <a:lnTo>
                  <a:pt x="3338877" y="359712"/>
                </a:lnTo>
                <a:lnTo>
                  <a:pt x="3333610" y="360680"/>
                </a:lnTo>
                <a:lnTo>
                  <a:pt x="3345890" y="360680"/>
                </a:lnTo>
                <a:lnTo>
                  <a:pt x="3344760" y="361950"/>
                </a:lnTo>
                <a:lnTo>
                  <a:pt x="3326747" y="361950"/>
                </a:lnTo>
                <a:lnTo>
                  <a:pt x="3326152" y="363081"/>
                </a:lnTo>
                <a:lnTo>
                  <a:pt x="3326120" y="363242"/>
                </a:lnTo>
                <a:lnTo>
                  <a:pt x="3332961" y="367030"/>
                </a:lnTo>
                <a:lnTo>
                  <a:pt x="3324914" y="367030"/>
                </a:lnTo>
                <a:lnTo>
                  <a:pt x="3320042" y="368300"/>
                </a:lnTo>
                <a:close/>
              </a:path>
              <a:path w="4096384" h="836930">
                <a:moveTo>
                  <a:pt x="2270870" y="347980"/>
                </a:moveTo>
                <a:lnTo>
                  <a:pt x="2272170" y="346667"/>
                </a:lnTo>
                <a:lnTo>
                  <a:pt x="2272444" y="347825"/>
                </a:lnTo>
                <a:lnTo>
                  <a:pt x="2270870" y="347980"/>
                </a:lnTo>
                <a:close/>
              </a:path>
              <a:path w="4096384" h="836930">
                <a:moveTo>
                  <a:pt x="53149" y="348419"/>
                </a:moveTo>
                <a:lnTo>
                  <a:pt x="54022" y="346710"/>
                </a:lnTo>
                <a:lnTo>
                  <a:pt x="54145" y="347825"/>
                </a:lnTo>
                <a:lnTo>
                  <a:pt x="54112" y="348013"/>
                </a:lnTo>
                <a:lnTo>
                  <a:pt x="53149" y="348419"/>
                </a:lnTo>
                <a:close/>
              </a:path>
              <a:path w="4096384" h="836930">
                <a:moveTo>
                  <a:pt x="54163" y="347992"/>
                </a:moveTo>
                <a:lnTo>
                  <a:pt x="54022" y="346710"/>
                </a:lnTo>
                <a:lnTo>
                  <a:pt x="57211" y="346710"/>
                </a:lnTo>
                <a:lnTo>
                  <a:pt x="54163" y="347992"/>
                </a:lnTo>
                <a:close/>
              </a:path>
              <a:path w="4096384" h="836930">
                <a:moveTo>
                  <a:pt x="159797" y="351790"/>
                </a:moveTo>
                <a:lnTo>
                  <a:pt x="154264" y="349250"/>
                </a:lnTo>
                <a:lnTo>
                  <a:pt x="149739" y="346710"/>
                </a:lnTo>
                <a:lnTo>
                  <a:pt x="159797" y="3517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159797" y="351790"/>
                </a:lnTo>
                <a:lnTo>
                  <a:pt x="149739" y="346710"/>
                </a:lnTo>
                <a:lnTo>
                  <a:pt x="234560" y="346710"/>
                </a:lnTo>
                <a:lnTo>
                  <a:pt x="232544" y="347980"/>
                </a:lnTo>
                <a:lnTo>
                  <a:pt x="234560" y="349250"/>
                </a:lnTo>
                <a:lnTo>
                  <a:pt x="287153" y="349250"/>
                </a:lnTo>
                <a:lnTo>
                  <a:pt x="288174" y="350488"/>
                </a:lnTo>
                <a:lnTo>
                  <a:pt x="287985" y="351063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234560" y="349250"/>
                </a:moveTo>
                <a:lnTo>
                  <a:pt x="232544" y="347980"/>
                </a:lnTo>
                <a:lnTo>
                  <a:pt x="234560" y="346710"/>
                </a:lnTo>
                <a:lnTo>
                  <a:pt x="236571" y="347980"/>
                </a:lnTo>
                <a:lnTo>
                  <a:pt x="234560" y="349250"/>
                </a:lnTo>
                <a:close/>
              </a:path>
              <a:path w="4096384" h="836930">
                <a:moveTo>
                  <a:pt x="287153" y="349250"/>
                </a:moveTo>
                <a:lnTo>
                  <a:pt x="234560" y="349250"/>
                </a:lnTo>
                <a:lnTo>
                  <a:pt x="236571" y="347980"/>
                </a:lnTo>
                <a:lnTo>
                  <a:pt x="234560" y="346710"/>
                </a:lnTo>
                <a:lnTo>
                  <a:pt x="285058" y="346710"/>
                </a:lnTo>
                <a:lnTo>
                  <a:pt x="287153" y="349250"/>
                </a:lnTo>
                <a:close/>
              </a:path>
              <a:path w="4096384" h="836930">
                <a:moveTo>
                  <a:pt x="302783" y="349250"/>
                </a:moveTo>
                <a:lnTo>
                  <a:pt x="301317" y="348013"/>
                </a:lnTo>
                <a:lnTo>
                  <a:pt x="301277" y="346710"/>
                </a:lnTo>
                <a:lnTo>
                  <a:pt x="302783" y="349250"/>
                </a:lnTo>
                <a:close/>
              </a:path>
              <a:path w="4096384" h="836930">
                <a:moveTo>
                  <a:pt x="315075" y="349250"/>
                </a:moveTo>
                <a:lnTo>
                  <a:pt x="302783" y="349250"/>
                </a:lnTo>
                <a:lnTo>
                  <a:pt x="301277" y="346710"/>
                </a:lnTo>
                <a:lnTo>
                  <a:pt x="312828" y="346710"/>
                </a:lnTo>
                <a:lnTo>
                  <a:pt x="313508" y="347980"/>
                </a:lnTo>
                <a:lnTo>
                  <a:pt x="313344" y="347980"/>
                </a:lnTo>
                <a:lnTo>
                  <a:pt x="315075" y="349250"/>
                </a:lnTo>
                <a:close/>
              </a:path>
              <a:path w="4096384" h="836930">
                <a:moveTo>
                  <a:pt x="328765" y="349250"/>
                </a:moveTo>
                <a:lnTo>
                  <a:pt x="327088" y="349250"/>
                </a:lnTo>
                <a:lnTo>
                  <a:pt x="326918" y="347980"/>
                </a:lnTo>
                <a:lnTo>
                  <a:pt x="328431" y="346710"/>
                </a:lnTo>
                <a:lnTo>
                  <a:pt x="329937" y="347980"/>
                </a:lnTo>
                <a:lnTo>
                  <a:pt x="328765" y="349250"/>
                </a:lnTo>
                <a:close/>
              </a:path>
              <a:path w="4096384" h="836930">
                <a:moveTo>
                  <a:pt x="353738" y="349250"/>
                </a:moveTo>
                <a:lnTo>
                  <a:pt x="328765" y="349250"/>
                </a:lnTo>
                <a:lnTo>
                  <a:pt x="329937" y="347980"/>
                </a:lnTo>
                <a:lnTo>
                  <a:pt x="328431" y="346710"/>
                </a:lnTo>
                <a:lnTo>
                  <a:pt x="354747" y="346710"/>
                </a:lnTo>
                <a:lnTo>
                  <a:pt x="353404" y="347980"/>
                </a:lnTo>
                <a:lnTo>
                  <a:pt x="353738" y="349250"/>
                </a:lnTo>
                <a:close/>
              </a:path>
              <a:path w="4096384" h="836930">
                <a:moveTo>
                  <a:pt x="355748" y="349250"/>
                </a:moveTo>
                <a:lnTo>
                  <a:pt x="353738" y="349250"/>
                </a:lnTo>
                <a:lnTo>
                  <a:pt x="353404" y="347980"/>
                </a:lnTo>
                <a:lnTo>
                  <a:pt x="354747" y="346710"/>
                </a:lnTo>
                <a:lnTo>
                  <a:pt x="356757" y="346710"/>
                </a:lnTo>
                <a:lnTo>
                  <a:pt x="357050" y="347825"/>
                </a:lnTo>
                <a:lnTo>
                  <a:pt x="357055" y="348013"/>
                </a:lnTo>
                <a:lnTo>
                  <a:pt x="355748" y="349250"/>
                </a:lnTo>
                <a:close/>
              </a:path>
              <a:path w="4096384" h="836930">
                <a:moveTo>
                  <a:pt x="366742" y="349250"/>
                </a:moveTo>
                <a:lnTo>
                  <a:pt x="355748" y="349250"/>
                </a:lnTo>
                <a:lnTo>
                  <a:pt x="357055" y="348013"/>
                </a:lnTo>
                <a:lnTo>
                  <a:pt x="357050" y="347825"/>
                </a:lnTo>
                <a:lnTo>
                  <a:pt x="356757" y="346710"/>
                </a:lnTo>
                <a:lnTo>
                  <a:pt x="404262" y="346710"/>
                </a:lnTo>
                <a:lnTo>
                  <a:pt x="405401" y="347980"/>
                </a:lnTo>
                <a:lnTo>
                  <a:pt x="369329" y="347980"/>
                </a:lnTo>
                <a:lnTo>
                  <a:pt x="366742" y="349250"/>
                </a:lnTo>
                <a:close/>
              </a:path>
              <a:path w="4096384" h="836930">
                <a:moveTo>
                  <a:pt x="461765" y="356870"/>
                </a:moveTo>
                <a:lnTo>
                  <a:pt x="460187" y="356870"/>
                </a:lnTo>
                <a:lnTo>
                  <a:pt x="455152" y="347980"/>
                </a:lnTo>
                <a:lnTo>
                  <a:pt x="448447" y="347980"/>
                </a:lnTo>
                <a:lnTo>
                  <a:pt x="449959" y="346710"/>
                </a:lnTo>
                <a:lnTo>
                  <a:pt x="504104" y="346710"/>
                </a:lnTo>
                <a:lnTo>
                  <a:pt x="504104" y="349250"/>
                </a:lnTo>
                <a:lnTo>
                  <a:pt x="515615" y="349250"/>
                </a:lnTo>
                <a:lnTo>
                  <a:pt x="515392" y="350520"/>
                </a:lnTo>
                <a:lnTo>
                  <a:pt x="494714" y="350520"/>
                </a:lnTo>
                <a:lnTo>
                  <a:pt x="495721" y="354330"/>
                </a:lnTo>
                <a:lnTo>
                  <a:pt x="462197" y="354330"/>
                </a:lnTo>
                <a:lnTo>
                  <a:pt x="461765" y="356870"/>
                </a:lnTo>
                <a:close/>
              </a:path>
              <a:path w="4096384" h="836930">
                <a:moveTo>
                  <a:pt x="515615" y="349250"/>
                </a:moveTo>
                <a:lnTo>
                  <a:pt x="504104" y="349250"/>
                </a:lnTo>
                <a:lnTo>
                  <a:pt x="504104" y="346710"/>
                </a:lnTo>
                <a:lnTo>
                  <a:pt x="554559" y="346710"/>
                </a:lnTo>
                <a:lnTo>
                  <a:pt x="555060" y="347980"/>
                </a:lnTo>
                <a:lnTo>
                  <a:pt x="515837" y="347980"/>
                </a:lnTo>
                <a:lnTo>
                  <a:pt x="515615" y="349250"/>
                </a:lnTo>
                <a:close/>
              </a:path>
              <a:path w="4096384" h="836930">
                <a:moveTo>
                  <a:pt x="652282" y="351790"/>
                </a:moveTo>
                <a:lnTo>
                  <a:pt x="648929" y="350520"/>
                </a:lnTo>
                <a:lnTo>
                  <a:pt x="648595" y="349250"/>
                </a:lnTo>
                <a:lnTo>
                  <a:pt x="650946" y="347980"/>
                </a:lnTo>
                <a:lnTo>
                  <a:pt x="652616" y="346710"/>
                </a:lnTo>
                <a:lnTo>
                  <a:pt x="655190" y="350363"/>
                </a:lnTo>
                <a:lnTo>
                  <a:pt x="655192" y="350565"/>
                </a:lnTo>
                <a:lnTo>
                  <a:pt x="652282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44739" y="353060"/>
                </a:lnTo>
                <a:lnTo>
                  <a:pt x="642729" y="351790"/>
                </a:lnTo>
                <a:lnTo>
                  <a:pt x="652282" y="351790"/>
                </a:lnTo>
                <a:lnTo>
                  <a:pt x="655192" y="350565"/>
                </a:lnTo>
                <a:lnTo>
                  <a:pt x="655190" y="350363"/>
                </a:lnTo>
                <a:lnTo>
                  <a:pt x="652616" y="346710"/>
                </a:lnTo>
                <a:lnTo>
                  <a:pt x="661261" y="34671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8989" y="351790"/>
                </a:moveTo>
                <a:lnTo>
                  <a:pt x="689092" y="347825"/>
                </a:lnTo>
                <a:lnTo>
                  <a:pt x="689834" y="346710"/>
                </a:lnTo>
                <a:lnTo>
                  <a:pt x="691170" y="346710"/>
                </a:lnTo>
                <a:lnTo>
                  <a:pt x="692676" y="347980"/>
                </a:lnTo>
                <a:lnTo>
                  <a:pt x="693244" y="350120"/>
                </a:lnTo>
                <a:lnTo>
                  <a:pt x="693194" y="350565"/>
                </a:lnTo>
                <a:lnTo>
                  <a:pt x="688989" y="351790"/>
                </a:lnTo>
                <a:close/>
              </a:path>
              <a:path w="4096384" h="836930">
                <a:moveTo>
                  <a:pt x="897185" y="350520"/>
                </a:moveTo>
                <a:lnTo>
                  <a:pt x="893158" y="349250"/>
                </a:lnTo>
                <a:lnTo>
                  <a:pt x="893204" y="347640"/>
                </a:lnTo>
                <a:lnTo>
                  <a:pt x="893329" y="346710"/>
                </a:lnTo>
                <a:lnTo>
                  <a:pt x="896177" y="346710"/>
                </a:lnTo>
                <a:lnTo>
                  <a:pt x="897185" y="350520"/>
                </a:lnTo>
                <a:close/>
              </a:path>
              <a:path w="4096384" h="836930">
                <a:moveTo>
                  <a:pt x="934901" y="354330"/>
                </a:moveTo>
                <a:lnTo>
                  <a:pt x="928360" y="346710"/>
                </a:lnTo>
                <a:lnTo>
                  <a:pt x="935739" y="346710"/>
                </a:lnTo>
                <a:lnTo>
                  <a:pt x="935629" y="348818"/>
                </a:lnTo>
                <a:lnTo>
                  <a:pt x="934901" y="354330"/>
                </a:lnTo>
                <a:close/>
              </a:path>
              <a:path w="4096384" h="836930">
                <a:moveTo>
                  <a:pt x="945463" y="363220"/>
                </a:moveTo>
                <a:lnTo>
                  <a:pt x="937245" y="363220"/>
                </a:lnTo>
                <a:lnTo>
                  <a:pt x="943787" y="354330"/>
                </a:lnTo>
                <a:lnTo>
                  <a:pt x="934901" y="354330"/>
                </a:lnTo>
                <a:lnTo>
                  <a:pt x="935629" y="348818"/>
                </a:lnTo>
                <a:lnTo>
                  <a:pt x="935739" y="346710"/>
                </a:lnTo>
                <a:lnTo>
                  <a:pt x="947808" y="346710"/>
                </a:lnTo>
                <a:lnTo>
                  <a:pt x="948645" y="353060"/>
                </a:lnTo>
                <a:lnTo>
                  <a:pt x="952634" y="353060"/>
                </a:lnTo>
                <a:lnTo>
                  <a:pt x="945122" y="358140"/>
                </a:lnTo>
                <a:lnTo>
                  <a:pt x="953340" y="358140"/>
                </a:lnTo>
                <a:lnTo>
                  <a:pt x="960549" y="359410"/>
                </a:lnTo>
                <a:lnTo>
                  <a:pt x="959704" y="359410"/>
                </a:lnTo>
                <a:lnTo>
                  <a:pt x="957527" y="360680"/>
                </a:lnTo>
                <a:lnTo>
                  <a:pt x="948979" y="360680"/>
                </a:lnTo>
                <a:lnTo>
                  <a:pt x="946709" y="361909"/>
                </a:lnTo>
                <a:lnTo>
                  <a:pt x="945463" y="363220"/>
                </a:lnTo>
                <a:close/>
              </a:path>
              <a:path w="4096384" h="836930">
                <a:moveTo>
                  <a:pt x="1014189" y="351790"/>
                </a:moveTo>
                <a:lnTo>
                  <a:pt x="1011171" y="349250"/>
                </a:lnTo>
                <a:lnTo>
                  <a:pt x="1014353" y="346710"/>
                </a:lnTo>
                <a:lnTo>
                  <a:pt x="1017372" y="346710"/>
                </a:lnTo>
                <a:lnTo>
                  <a:pt x="1017246" y="348653"/>
                </a:lnTo>
                <a:lnTo>
                  <a:pt x="1017128" y="349317"/>
                </a:lnTo>
                <a:lnTo>
                  <a:pt x="1014189" y="351790"/>
                </a:lnTo>
                <a:close/>
              </a:path>
              <a:path w="4096384" h="836930">
                <a:moveTo>
                  <a:pt x="1056430" y="350520"/>
                </a:moveTo>
                <a:lnTo>
                  <a:pt x="1050563" y="350520"/>
                </a:lnTo>
                <a:lnTo>
                  <a:pt x="1051905" y="347980"/>
                </a:lnTo>
                <a:lnTo>
                  <a:pt x="1054086" y="346710"/>
                </a:lnTo>
                <a:lnTo>
                  <a:pt x="1055592" y="347980"/>
                </a:lnTo>
                <a:lnTo>
                  <a:pt x="1055925" y="348990"/>
                </a:lnTo>
                <a:lnTo>
                  <a:pt x="1055925" y="349250"/>
                </a:lnTo>
                <a:lnTo>
                  <a:pt x="1056134" y="349671"/>
                </a:lnTo>
                <a:lnTo>
                  <a:pt x="1056430" y="35052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85189" y="381000"/>
                </a:lnTo>
                <a:lnTo>
                  <a:pt x="989016" y="377219"/>
                </a:lnTo>
                <a:lnTo>
                  <a:pt x="990380" y="374938"/>
                </a:lnTo>
                <a:lnTo>
                  <a:pt x="990485" y="374482"/>
                </a:lnTo>
                <a:lnTo>
                  <a:pt x="990110" y="373536"/>
                </a:lnTo>
                <a:lnTo>
                  <a:pt x="990011" y="373362"/>
                </a:lnTo>
                <a:lnTo>
                  <a:pt x="987363" y="372110"/>
                </a:lnTo>
                <a:lnTo>
                  <a:pt x="1018373" y="372110"/>
                </a:lnTo>
                <a:lnTo>
                  <a:pt x="1028771" y="364490"/>
                </a:lnTo>
                <a:lnTo>
                  <a:pt x="1029800" y="361909"/>
                </a:lnTo>
                <a:lnTo>
                  <a:pt x="1032288" y="356870"/>
                </a:lnTo>
                <a:lnTo>
                  <a:pt x="1062631" y="356870"/>
                </a:lnTo>
                <a:lnTo>
                  <a:pt x="1067659" y="355600"/>
                </a:lnTo>
                <a:lnTo>
                  <a:pt x="1056050" y="349317"/>
                </a:lnTo>
                <a:lnTo>
                  <a:pt x="1055592" y="347980"/>
                </a:lnTo>
                <a:lnTo>
                  <a:pt x="1054086" y="346710"/>
                </a:lnTo>
                <a:lnTo>
                  <a:pt x="1068163" y="346710"/>
                </a:lnTo>
                <a:lnTo>
                  <a:pt x="1066958" y="348990"/>
                </a:lnTo>
                <a:lnTo>
                  <a:pt x="1067067" y="349995"/>
                </a:lnTo>
                <a:lnTo>
                  <a:pt x="1067659" y="351790"/>
                </a:lnTo>
                <a:lnTo>
                  <a:pt x="1117318" y="351790"/>
                </a:lnTo>
                <a:lnTo>
                  <a:pt x="1112918" y="355600"/>
                </a:lnTo>
                <a:lnTo>
                  <a:pt x="1088468" y="355600"/>
                </a:lnTo>
                <a:lnTo>
                  <a:pt x="1085191" y="356870"/>
                </a:lnTo>
                <a:lnTo>
                  <a:pt x="1088279" y="358140"/>
                </a:lnTo>
                <a:lnTo>
                  <a:pt x="1114863" y="358140"/>
                </a:lnTo>
                <a:lnTo>
                  <a:pt x="1115668" y="359410"/>
                </a:lnTo>
                <a:lnTo>
                  <a:pt x="1079229" y="359410"/>
                </a:lnTo>
                <a:lnTo>
                  <a:pt x="1079349" y="360800"/>
                </a:lnTo>
                <a:lnTo>
                  <a:pt x="1081744" y="363220"/>
                </a:lnTo>
                <a:lnTo>
                  <a:pt x="1077049" y="363220"/>
                </a:lnTo>
                <a:lnTo>
                  <a:pt x="1074284" y="367030"/>
                </a:lnTo>
                <a:lnTo>
                  <a:pt x="1070174" y="367030"/>
                </a:lnTo>
                <a:lnTo>
                  <a:pt x="1075833" y="373380"/>
                </a:lnTo>
                <a:lnTo>
                  <a:pt x="997761" y="37338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1068831" y="351790"/>
                </a:moveTo>
                <a:lnTo>
                  <a:pt x="1067659" y="351790"/>
                </a:lnTo>
                <a:lnTo>
                  <a:pt x="1066821" y="349250"/>
                </a:lnTo>
                <a:lnTo>
                  <a:pt x="1068163" y="346710"/>
                </a:lnTo>
                <a:lnTo>
                  <a:pt x="1069336" y="346710"/>
                </a:lnTo>
                <a:lnTo>
                  <a:pt x="1070139" y="350363"/>
                </a:lnTo>
                <a:lnTo>
                  <a:pt x="1070125" y="350565"/>
                </a:lnTo>
                <a:lnTo>
                  <a:pt x="1068831" y="351790"/>
                </a:lnTo>
                <a:close/>
              </a:path>
              <a:path w="4096384" h="836930">
                <a:moveTo>
                  <a:pt x="1117318" y="351790"/>
                </a:moveTo>
                <a:lnTo>
                  <a:pt x="1068831" y="351790"/>
                </a:lnTo>
                <a:lnTo>
                  <a:pt x="1070125" y="350565"/>
                </a:lnTo>
                <a:lnTo>
                  <a:pt x="1070139" y="350363"/>
                </a:lnTo>
                <a:lnTo>
                  <a:pt x="1069336" y="346710"/>
                </a:lnTo>
                <a:lnTo>
                  <a:pt x="1078136" y="346710"/>
                </a:lnTo>
                <a:lnTo>
                  <a:pt x="1078555" y="349250"/>
                </a:lnTo>
                <a:lnTo>
                  <a:pt x="1079393" y="350520"/>
                </a:lnTo>
                <a:lnTo>
                  <a:pt x="1118785" y="350520"/>
                </a:lnTo>
                <a:lnTo>
                  <a:pt x="1117318" y="351790"/>
                </a:lnTo>
                <a:close/>
              </a:path>
              <a:path w="4096384" h="836930">
                <a:moveTo>
                  <a:pt x="1129681" y="358140"/>
                </a:moveTo>
                <a:lnTo>
                  <a:pt x="1127875" y="353640"/>
                </a:lnTo>
                <a:lnTo>
                  <a:pt x="1125966" y="349250"/>
                </a:lnTo>
                <a:lnTo>
                  <a:pt x="1131380" y="346710"/>
                </a:lnTo>
                <a:lnTo>
                  <a:pt x="1137580" y="347980"/>
                </a:lnTo>
                <a:lnTo>
                  <a:pt x="1137705" y="350120"/>
                </a:lnTo>
                <a:lnTo>
                  <a:pt x="1137680" y="350565"/>
                </a:lnTo>
                <a:lnTo>
                  <a:pt x="1129681" y="35814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29681" y="358140"/>
                </a:lnTo>
                <a:lnTo>
                  <a:pt x="1137680" y="350565"/>
                </a:lnTo>
                <a:lnTo>
                  <a:pt x="1137705" y="350120"/>
                </a:lnTo>
                <a:lnTo>
                  <a:pt x="1137580" y="347980"/>
                </a:lnTo>
                <a:lnTo>
                  <a:pt x="1131380" y="346710"/>
                </a:lnTo>
                <a:lnTo>
                  <a:pt x="1147471" y="346710"/>
                </a:lnTo>
                <a:lnTo>
                  <a:pt x="1147718" y="348990"/>
                </a:lnTo>
                <a:lnTo>
                  <a:pt x="1147819" y="349317"/>
                </a:lnTo>
                <a:lnTo>
                  <a:pt x="1150496" y="351790"/>
                </a:lnTo>
                <a:lnTo>
                  <a:pt x="1183602" y="351790"/>
                </a:lnTo>
                <a:lnTo>
                  <a:pt x="1182568" y="353060"/>
                </a:lnTo>
                <a:lnTo>
                  <a:pt x="1141585" y="353060"/>
                </a:lnTo>
                <a:lnTo>
                  <a:pt x="1140576" y="354330"/>
                </a:lnTo>
                <a:lnTo>
                  <a:pt x="1139738" y="355600"/>
                </a:lnTo>
                <a:lnTo>
                  <a:pt x="1153816" y="355600"/>
                </a:lnTo>
                <a:lnTo>
                  <a:pt x="1154105" y="356699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74504" y="348990"/>
                </a:lnTo>
                <a:lnTo>
                  <a:pt x="1175103" y="346710"/>
                </a:lnTo>
                <a:lnTo>
                  <a:pt x="1176112" y="346710"/>
                </a:lnTo>
                <a:lnTo>
                  <a:pt x="1177624" y="347980"/>
                </a:lnTo>
                <a:lnTo>
                  <a:pt x="1178187" y="350120"/>
                </a:lnTo>
                <a:lnTo>
                  <a:pt x="1178154" y="350565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183602" y="351790"/>
                </a:moveTo>
                <a:lnTo>
                  <a:pt x="1174435" y="351790"/>
                </a:lnTo>
                <a:lnTo>
                  <a:pt x="1178154" y="350565"/>
                </a:lnTo>
                <a:lnTo>
                  <a:pt x="1178187" y="350120"/>
                </a:lnTo>
                <a:lnTo>
                  <a:pt x="1177624" y="347980"/>
                </a:lnTo>
                <a:lnTo>
                  <a:pt x="1176112" y="346710"/>
                </a:lnTo>
                <a:lnTo>
                  <a:pt x="1226321" y="346710"/>
                </a:lnTo>
                <a:lnTo>
                  <a:pt x="1226740" y="347980"/>
                </a:lnTo>
                <a:lnTo>
                  <a:pt x="1189862" y="347980"/>
                </a:lnTo>
                <a:lnTo>
                  <a:pt x="1187682" y="349250"/>
                </a:lnTo>
                <a:lnTo>
                  <a:pt x="1185672" y="349250"/>
                </a:lnTo>
                <a:lnTo>
                  <a:pt x="1183602" y="35179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8896" y="357630"/>
                </a:lnTo>
                <a:lnTo>
                  <a:pt x="1243162" y="347980"/>
                </a:lnTo>
                <a:lnTo>
                  <a:pt x="1243111" y="347825"/>
                </a:lnTo>
                <a:lnTo>
                  <a:pt x="1243332" y="346710"/>
                </a:lnTo>
                <a:lnTo>
                  <a:pt x="1251884" y="353060"/>
                </a:lnTo>
                <a:lnTo>
                  <a:pt x="1252218" y="353060"/>
                </a:lnTo>
                <a:lnTo>
                  <a:pt x="1253794" y="354198"/>
                </a:lnTo>
                <a:lnTo>
                  <a:pt x="1253724" y="354330"/>
                </a:lnTo>
                <a:lnTo>
                  <a:pt x="1253976" y="354330"/>
                </a:lnTo>
                <a:lnTo>
                  <a:pt x="1255734" y="35560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1253794" y="354198"/>
                </a:moveTo>
                <a:lnTo>
                  <a:pt x="1252218" y="353060"/>
                </a:lnTo>
                <a:lnTo>
                  <a:pt x="1251884" y="353060"/>
                </a:lnTo>
                <a:lnTo>
                  <a:pt x="1243332" y="346710"/>
                </a:lnTo>
                <a:lnTo>
                  <a:pt x="1252552" y="346710"/>
                </a:lnTo>
                <a:lnTo>
                  <a:pt x="1254518" y="351679"/>
                </a:lnTo>
                <a:lnTo>
                  <a:pt x="1254398" y="353060"/>
                </a:lnTo>
                <a:lnTo>
                  <a:pt x="1253794" y="354198"/>
                </a:lnTo>
                <a:close/>
              </a:path>
              <a:path w="4096384" h="836930">
                <a:moveTo>
                  <a:pt x="1253870" y="354253"/>
                </a:moveTo>
                <a:lnTo>
                  <a:pt x="1253907" y="353985"/>
                </a:lnTo>
                <a:lnTo>
                  <a:pt x="1254398" y="353060"/>
                </a:lnTo>
                <a:lnTo>
                  <a:pt x="1254518" y="351679"/>
                </a:lnTo>
                <a:lnTo>
                  <a:pt x="1252552" y="346710"/>
                </a:lnTo>
                <a:lnTo>
                  <a:pt x="1257087" y="348013"/>
                </a:lnTo>
                <a:lnTo>
                  <a:pt x="1263447" y="34925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1272329" y="369570"/>
                </a:moveTo>
                <a:lnTo>
                  <a:pt x="1267808" y="369570"/>
                </a:lnTo>
                <a:lnTo>
                  <a:pt x="1262439" y="361950"/>
                </a:lnTo>
                <a:lnTo>
                  <a:pt x="1257751" y="361950"/>
                </a:lnTo>
                <a:lnTo>
                  <a:pt x="1258418" y="359410"/>
                </a:lnTo>
                <a:lnTo>
                  <a:pt x="1257580" y="359410"/>
                </a:lnTo>
                <a:lnTo>
                  <a:pt x="1254732" y="358140"/>
                </a:lnTo>
                <a:lnTo>
                  <a:pt x="1249369" y="358140"/>
                </a:lnTo>
                <a:lnTo>
                  <a:pt x="1255734" y="355600"/>
                </a:lnTo>
                <a:lnTo>
                  <a:pt x="1253976" y="354330"/>
                </a:lnTo>
                <a:lnTo>
                  <a:pt x="1253976" y="354198"/>
                </a:lnTo>
                <a:lnTo>
                  <a:pt x="1263447" y="349250"/>
                </a:lnTo>
                <a:lnTo>
                  <a:pt x="1256912" y="347980"/>
                </a:lnTo>
                <a:lnTo>
                  <a:pt x="1252552" y="346710"/>
                </a:lnTo>
                <a:lnTo>
                  <a:pt x="1268306" y="346710"/>
                </a:lnTo>
                <a:lnTo>
                  <a:pt x="1268368" y="349317"/>
                </a:lnTo>
                <a:lnTo>
                  <a:pt x="1269484" y="350520"/>
                </a:lnTo>
                <a:lnTo>
                  <a:pt x="1278200" y="350520"/>
                </a:lnTo>
                <a:lnTo>
                  <a:pt x="1273505" y="356870"/>
                </a:lnTo>
                <a:lnTo>
                  <a:pt x="1260776" y="356870"/>
                </a:lnTo>
                <a:lnTo>
                  <a:pt x="1260599" y="358140"/>
                </a:lnTo>
                <a:lnTo>
                  <a:pt x="1263470" y="360031"/>
                </a:lnTo>
                <a:lnTo>
                  <a:pt x="1269648" y="364490"/>
                </a:lnTo>
                <a:lnTo>
                  <a:pt x="1297471" y="364490"/>
                </a:lnTo>
                <a:lnTo>
                  <a:pt x="1298652" y="365769"/>
                </a:lnTo>
                <a:lnTo>
                  <a:pt x="1300520" y="367030"/>
                </a:lnTo>
                <a:lnTo>
                  <a:pt x="1275849" y="367030"/>
                </a:lnTo>
                <a:lnTo>
                  <a:pt x="1272329" y="369570"/>
                </a:lnTo>
                <a:close/>
              </a:path>
              <a:path w="4096384" h="836930">
                <a:moveTo>
                  <a:pt x="1269484" y="350520"/>
                </a:moveTo>
                <a:lnTo>
                  <a:pt x="1268368" y="349317"/>
                </a:lnTo>
                <a:lnTo>
                  <a:pt x="1268306" y="346710"/>
                </a:lnTo>
                <a:lnTo>
                  <a:pt x="1271161" y="346710"/>
                </a:lnTo>
                <a:lnTo>
                  <a:pt x="1272496" y="347980"/>
                </a:lnTo>
                <a:lnTo>
                  <a:pt x="1272667" y="347980"/>
                </a:lnTo>
                <a:lnTo>
                  <a:pt x="1271658" y="349250"/>
                </a:lnTo>
                <a:lnTo>
                  <a:pt x="1269484" y="35052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2496" y="347980"/>
                </a:lnTo>
                <a:lnTo>
                  <a:pt x="1271161" y="346710"/>
                </a:lnTo>
                <a:lnTo>
                  <a:pt x="1278477" y="34671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378605" y="356870"/>
                </a:moveTo>
                <a:lnTo>
                  <a:pt x="1372234" y="356870"/>
                </a:lnTo>
                <a:lnTo>
                  <a:pt x="1380785" y="346710"/>
                </a:lnTo>
                <a:lnTo>
                  <a:pt x="1380785" y="347980"/>
                </a:lnTo>
                <a:lnTo>
                  <a:pt x="1383719" y="347980"/>
                </a:lnTo>
                <a:lnTo>
                  <a:pt x="1383137" y="350488"/>
                </a:lnTo>
                <a:lnTo>
                  <a:pt x="1383019" y="351375"/>
                </a:lnTo>
                <a:lnTo>
                  <a:pt x="1383104" y="352139"/>
                </a:lnTo>
                <a:lnTo>
                  <a:pt x="1383470" y="353060"/>
                </a:lnTo>
                <a:lnTo>
                  <a:pt x="1378100" y="353060"/>
                </a:lnTo>
                <a:lnTo>
                  <a:pt x="1378605" y="356870"/>
                </a:lnTo>
                <a:close/>
              </a:path>
              <a:path w="4096384" h="836930">
                <a:moveTo>
                  <a:pt x="1395087" y="358140"/>
                </a:moveTo>
                <a:lnTo>
                  <a:pt x="1395170" y="355422"/>
                </a:lnTo>
                <a:lnTo>
                  <a:pt x="1395294" y="354253"/>
                </a:lnTo>
                <a:lnTo>
                  <a:pt x="1398216" y="351790"/>
                </a:lnTo>
                <a:lnTo>
                  <a:pt x="1397377" y="351790"/>
                </a:lnTo>
                <a:lnTo>
                  <a:pt x="1397043" y="350520"/>
                </a:lnTo>
                <a:lnTo>
                  <a:pt x="1397214" y="350520"/>
                </a:lnTo>
                <a:lnTo>
                  <a:pt x="1398720" y="346710"/>
                </a:lnTo>
                <a:lnTo>
                  <a:pt x="1401395" y="349952"/>
                </a:lnTo>
                <a:lnTo>
                  <a:pt x="1401615" y="350552"/>
                </a:lnTo>
                <a:lnTo>
                  <a:pt x="1402263" y="351005"/>
                </a:lnTo>
                <a:lnTo>
                  <a:pt x="1402882" y="351755"/>
                </a:lnTo>
                <a:lnTo>
                  <a:pt x="1399892" y="353060"/>
                </a:lnTo>
                <a:lnTo>
                  <a:pt x="1400575" y="353060"/>
                </a:lnTo>
                <a:lnTo>
                  <a:pt x="1397926" y="356870"/>
                </a:lnTo>
                <a:lnTo>
                  <a:pt x="1395087" y="358140"/>
                </a:lnTo>
                <a:close/>
              </a:path>
              <a:path w="4096384" h="836930">
                <a:moveTo>
                  <a:pt x="1401430" y="349995"/>
                </a:moveTo>
                <a:lnTo>
                  <a:pt x="1398720" y="346710"/>
                </a:lnTo>
                <a:lnTo>
                  <a:pt x="1403162" y="346710"/>
                </a:lnTo>
                <a:lnTo>
                  <a:pt x="1402375" y="348013"/>
                </a:lnTo>
                <a:lnTo>
                  <a:pt x="1401234" y="349250"/>
                </a:lnTo>
                <a:lnTo>
                  <a:pt x="1401430" y="349995"/>
                </a:lnTo>
                <a:close/>
              </a:path>
              <a:path w="4096384" h="836930">
                <a:moveTo>
                  <a:pt x="1501701" y="350520"/>
                </a:moveTo>
                <a:lnTo>
                  <a:pt x="1498500" y="349250"/>
                </a:lnTo>
                <a:lnTo>
                  <a:pt x="1495866" y="346710"/>
                </a:lnTo>
                <a:lnTo>
                  <a:pt x="1499969" y="346710"/>
                </a:lnTo>
                <a:lnTo>
                  <a:pt x="1501701" y="350520"/>
                </a:lnTo>
                <a:close/>
              </a:path>
              <a:path w="4096384" h="836930">
                <a:moveTo>
                  <a:pt x="1539030" y="347225"/>
                </a:moveTo>
                <a:lnTo>
                  <a:pt x="1538687" y="346710"/>
                </a:lnTo>
                <a:lnTo>
                  <a:pt x="1540868" y="346710"/>
                </a:lnTo>
                <a:lnTo>
                  <a:pt x="1539030" y="347225"/>
                </a:lnTo>
                <a:close/>
              </a:path>
              <a:path w="4096384" h="836930">
                <a:moveTo>
                  <a:pt x="1543382" y="349250"/>
                </a:moveTo>
                <a:lnTo>
                  <a:pt x="1540363" y="349250"/>
                </a:lnTo>
                <a:lnTo>
                  <a:pt x="1539030" y="347225"/>
                </a:lnTo>
                <a:lnTo>
                  <a:pt x="1540868" y="346710"/>
                </a:lnTo>
                <a:lnTo>
                  <a:pt x="1543382" y="349250"/>
                </a:lnTo>
                <a:close/>
              </a:path>
              <a:path w="4096384" h="836930">
                <a:moveTo>
                  <a:pt x="1548750" y="351790"/>
                </a:moveTo>
                <a:lnTo>
                  <a:pt x="1545896" y="351790"/>
                </a:lnTo>
                <a:lnTo>
                  <a:pt x="1540868" y="346710"/>
                </a:lnTo>
                <a:lnTo>
                  <a:pt x="1545394" y="346710"/>
                </a:lnTo>
                <a:lnTo>
                  <a:pt x="1548750" y="351790"/>
                </a:lnTo>
                <a:close/>
              </a:path>
              <a:path w="4096384" h="836930">
                <a:moveTo>
                  <a:pt x="1563792" y="358140"/>
                </a:moveTo>
                <a:lnTo>
                  <a:pt x="1558462" y="358140"/>
                </a:lnTo>
                <a:lnTo>
                  <a:pt x="1559968" y="356870"/>
                </a:lnTo>
                <a:lnTo>
                  <a:pt x="1561480" y="356870"/>
                </a:lnTo>
                <a:lnTo>
                  <a:pt x="1557187" y="351063"/>
                </a:lnTo>
                <a:lnTo>
                  <a:pt x="1557098" y="350774"/>
                </a:lnTo>
                <a:lnTo>
                  <a:pt x="1557957" y="347980"/>
                </a:lnTo>
                <a:lnTo>
                  <a:pt x="1559804" y="346710"/>
                </a:lnTo>
                <a:lnTo>
                  <a:pt x="1559968" y="346783"/>
                </a:lnTo>
                <a:lnTo>
                  <a:pt x="1561310" y="347980"/>
                </a:lnTo>
                <a:lnTo>
                  <a:pt x="1562652" y="347980"/>
                </a:lnTo>
                <a:lnTo>
                  <a:pt x="1562747" y="348818"/>
                </a:lnTo>
                <a:lnTo>
                  <a:pt x="1561978" y="349250"/>
                </a:lnTo>
                <a:lnTo>
                  <a:pt x="1562756" y="349811"/>
                </a:lnTo>
                <a:lnTo>
                  <a:pt x="1562879" y="350565"/>
                </a:lnTo>
                <a:lnTo>
                  <a:pt x="1562932" y="351790"/>
                </a:lnTo>
                <a:lnTo>
                  <a:pt x="1558291" y="351790"/>
                </a:lnTo>
                <a:lnTo>
                  <a:pt x="1559968" y="353060"/>
                </a:lnTo>
                <a:lnTo>
                  <a:pt x="1569634" y="353060"/>
                </a:lnTo>
                <a:lnTo>
                  <a:pt x="1568853" y="355600"/>
                </a:lnTo>
                <a:lnTo>
                  <a:pt x="1568519" y="355600"/>
                </a:lnTo>
                <a:lnTo>
                  <a:pt x="1565338" y="356870"/>
                </a:lnTo>
                <a:lnTo>
                  <a:pt x="1563792" y="358140"/>
                </a:lnTo>
                <a:close/>
              </a:path>
              <a:path w="4096384" h="836930">
                <a:moveTo>
                  <a:pt x="1559991" y="346793"/>
                </a:moveTo>
                <a:lnTo>
                  <a:pt x="1559804" y="346710"/>
                </a:lnTo>
                <a:lnTo>
                  <a:pt x="1559991" y="346793"/>
                </a:lnTo>
                <a:close/>
              </a:path>
              <a:path w="4096384" h="836930">
                <a:moveTo>
                  <a:pt x="1663914" y="361950"/>
                </a:moveTo>
                <a:lnTo>
                  <a:pt x="1637750" y="361950"/>
                </a:lnTo>
                <a:lnTo>
                  <a:pt x="1645627" y="358140"/>
                </a:lnTo>
                <a:lnTo>
                  <a:pt x="1643468" y="354630"/>
                </a:lnTo>
                <a:lnTo>
                  <a:pt x="1643400" y="354253"/>
                </a:lnTo>
                <a:lnTo>
                  <a:pt x="1653000" y="347980"/>
                </a:lnTo>
                <a:lnTo>
                  <a:pt x="1654512" y="347980"/>
                </a:lnTo>
                <a:lnTo>
                  <a:pt x="1657865" y="346710"/>
                </a:lnTo>
                <a:lnTo>
                  <a:pt x="1662389" y="350520"/>
                </a:lnTo>
                <a:lnTo>
                  <a:pt x="1657531" y="350520"/>
                </a:lnTo>
                <a:lnTo>
                  <a:pt x="1660713" y="355600"/>
                </a:lnTo>
                <a:lnTo>
                  <a:pt x="1665566" y="355600"/>
                </a:lnTo>
                <a:lnTo>
                  <a:pt x="1662631" y="359358"/>
                </a:lnTo>
                <a:lnTo>
                  <a:pt x="1662748" y="359712"/>
                </a:lnTo>
                <a:lnTo>
                  <a:pt x="1663914" y="361950"/>
                </a:lnTo>
                <a:close/>
              </a:path>
              <a:path w="4096384" h="836930">
                <a:moveTo>
                  <a:pt x="1660713" y="355600"/>
                </a:moveTo>
                <a:lnTo>
                  <a:pt x="1657531" y="350520"/>
                </a:lnTo>
                <a:lnTo>
                  <a:pt x="1662389" y="350520"/>
                </a:lnTo>
                <a:lnTo>
                  <a:pt x="1657865" y="346710"/>
                </a:lnTo>
                <a:lnTo>
                  <a:pt x="1668928" y="346710"/>
                </a:lnTo>
                <a:lnTo>
                  <a:pt x="1667388" y="348013"/>
                </a:lnTo>
                <a:lnTo>
                  <a:pt x="1660713" y="355600"/>
                </a:lnTo>
                <a:close/>
              </a:path>
              <a:path w="4096384" h="836930">
                <a:moveTo>
                  <a:pt x="1665238" y="364490"/>
                </a:moveTo>
                <a:lnTo>
                  <a:pt x="1662748" y="359712"/>
                </a:lnTo>
                <a:lnTo>
                  <a:pt x="1662631" y="359358"/>
                </a:lnTo>
                <a:lnTo>
                  <a:pt x="1666558" y="354330"/>
                </a:lnTo>
                <a:lnTo>
                  <a:pt x="1672756" y="349250"/>
                </a:lnTo>
                <a:lnTo>
                  <a:pt x="1676801" y="346710"/>
                </a:lnTo>
                <a:lnTo>
                  <a:pt x="1678229" y="351790"/>
                </a:lnTo>
                <a:lnTo>
                  <a:pt x="1671275" y="351790"/>
                </a:lnTo>
                <a:lnTo>
                  <a:pt x="1671275" y="359410"/>
                </a:lnTo>
                <a:lnTo>
                  <a:pt x="1663228" y="359410"/>
                </a:lnTo>
                <a:lnTo>
                  <a:pt x="1665238" y="364490"/>
                </a:lnTo>
                <a:close/>
              </a:path>
              <a:path w="4096384" h="836930">
                <a:moveTo>
                  <a:pt x="1999955" y="353060"/>
                </a:moveTo>
                <a:lnTo>
                  <a:pt x="1985573" y="353060"/>
                </a:lnTo>
                <a:lnTo>
                  <a:pt x="1988251" y="346710"/>
                </a:lnTo>
                <a:lnTo>
                  <a:pt x="1989430" y="347980"/>
                </a:lnTo>
                <a:lnTo>
                  <a:pt x="1995126" y="349250"/>
                </a:lnTo>
                <a:lnTo>
                  <a:pt x="1999955" y="353060"/>
                </a:lnTo>
                <a:close/>
              </a:path>
              <a:path w="4096384" h="836930">
                <a:moveTo>
                  <a:pt x="2000716" y="353660"/>
                </a:moveTo>
                <a:lnTo>
                  <a:pt x="1995126" y="349250"/>
                </a:lnTo>
                <a:lnTo>
                  <a:pt x="1989430" y="347980"/>
                </a:lnTo>
                <a:lnTo>
                  <a:pt x="1988251" y="346710"/>
                </a:lnTo>
                <a:lnTo>
                  <a:pt x="2011051" y="346710"/>
                </a:lnTo>
                <a:lnTo>
                  <a:pt x="2013395" y="347980"/>
                </a:lnTo>
                <a:lnTo>
                  <a:pt x="2005184" y="347980"/>
                </a:lnTo>
                <a:lnTo>
                  <a:pt x="2003436" y="349317"/>
                </a:lnTo>
                <a:lnTo>
                  <a:pt x="2002229" y="350459"/>
                </a:lnTo>
                <a:lnTo>
                  <a:pt x="2000716" y="353660"/>
                </a:lnTo>
                <a:close/>
              </a:path>
              <a:path w="4096384" h="836930">
                <a:moveTo>
                  <a:pt x="2103402" y="347603"/>
                </a:moveTo>
                <a:lnTo>
                  <a:pt x="2102577" y="346710"/>
                </a:lnTo>
                <a:lnTo>
                  <a:pt x="2103775" y="346710"/>
                </a:lnTo>
                <a:lnTo>
                  <a:pt x="2103402" y="347603"/>
                </a:lnTo>
                <a:close/>
              </a:path>
              <a:path w="4096384" h="836930">
                <a:moveTo>
                  <a:pt x="2250454" y="349250"/>
                </a:moveTo>
                <a:lnTo>
                  <a:pt x="2245222" y="349250"/>
                </a:lnTo>
                <a:lnTo>
                  <a:pt x="2251593" y="346710"/>
                </a:lnTo>
                <a:lnTo>
                  <a:pt x="2250454" y="349250"/>
                </a:lnTo>
                <a:close/>
              </a:path>
              <a:path w="4096384" h="836930">
                <a:moveTo>
                  <a:pt x="2252798" y="358140"/>
                </a:moveTo>
                <a:lnTo>
                  <a:pt x="2245058" y="358140"/>
                </a:lnTo>
                <a:lnTo>
                  <a:pt x="2248759" y="353028"/>
                </a:lnTo>
                <a:lnTo>
                  <a:pt x="2251593" y="346710"/>
                </a:lnTo>
                <a:lnTo>
                  <a:pt x="2254108" y="346710"/>
                </a:lnTo>
                <a:lnTo>
                  <a:pt x="2253099" y="347980"/>
                </a:lnTo>
                <a:lnTo>
                  <a:pt x="2256792" y="347980"/>
                </a:lnTo>
                <a:lnTo>
                  <a:pt x="2256553" y="349766"/>
                </a:lnTo>
                <a:lnTo>
                  <a:pt x="2256657" y="350828"/>
                </a:lnTo>
                <a:lnTo>
                  <a:pt x="2257260" y="351735"/>
                </a:lnTo>
                <a:lnTo>
                  <a:pt x="2259307" y="353060"/>
                </a:lnTo>
                <a:lnTo>
                  <a:pt x="2261821" y="354330"/>
                </a:lnTo>
                <a:lnTo>
                  <a:pt x="2267780" y="354330"/>
                </a:lnTo>
                <a:lnTo>
                  <a:pt x="2267086" y="355600"/>
                </a:lnTo>
                <a:lnTo>
                  <a:pt x="2253610" y="355600"/>
                </a:lnTo>
                <a:lnTo>
                  <a:pt x="2252798" y="358140"/>
                </a:lnTo>
                <a:close/>
              </a:path>
              <a:path w="4096384" h="836930">
                <a:moveTo>
                  <a:pt x="2320156" y="353060"/>
                </a:moveTo>
                <a:lnTo>
                  <a:pt x="2308926" y="353060"/>
                </a:lnTo>
                <a:lnTo>
                  <a:pt x="2311794" y="349432"/>
                </a:lnTo>
                <a:lnTo>
                  <a:pt x="2311870" y="348990"/>
                </a:lnTo>
                <a:lnTo>
                  <a:pt x="2311271" y="346710"/>
                </a:lnTo>
                <a:lnTo>
                  <a:pt x="2320156" y="353060"/>
                </a:lnTo>
                <a:close/>
              </a:path>
              <a:path w="4096384" h="836930">
                <a:moveTo>
                  <a:pt x="2327195" y="353060"/>
                </a:moveTo>
                <a:lnTo>
                  <a:pt x="2320156" y="353060"/>
                </a:lnTo>
                <a:lnTo>
                  <a:pt x="2311271" y="346710"/>
                </a:lnTo>
                <a:lnTo>
                  <a:pt x="2320603" y="346710"/>
                </a:lnTo>
                <a:lnTo>
                  <a:pt x="2323842" y="349250"/>
                </a:lnTo>
                <a:lnTo>
                  <a:pt x="2325853" y="349250"/>
                </a:lnTo>
                <a:lnTo>
                  <a:pt x="2325853" y="351790"/>
                </a:lnTo>
                <a:lnTo>
                  <a:pt x="2325519" y="351790"/>
                </a:lnTo>
                <a:lnTo>
                  <a:pt x="2327195" y="353060"/>
                </a:lnTo>
                <a:close/>
              </a:path>
              <a:path w="4096384" h="836930">
                <a:moveTo>
                  <a:pt x="2328367" y="353060"/>
                </a:moveTo>
                <a:lnTo>
                  <a:pt x="2327195" y="353060"/>
                </a:lnTo>
                <a:lnTo>
                  <a:pt x="2325519" y="351790"/>
                </a:lnTo>
                <a:lnTo>
                  <a:pt x="2325853" y="351790"/>
                </a:lnTo>
                <a:lnTo>
                  <a:pt x="2325853" y="349250"/>
                </a:lnTo>
                <a:lnTo>
                  <a:pt x="2326861" y="347980"/>
                </a:lnTo>
                <a:lnTo>
                  <a:pt x="2328197" y="346710"/>
                </a:lnTo>
                <a:lnTo>
                  <a:pt x="2329880" y="347980"/>
                </a:lnTo>
                <a:lnTo>
                  <a:pt x="2329539" y="347980"/>
                </a:lnTo>
                <a:lnTo>
                  <a:pt x="2328367" y="35306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880" y="347980"/>
                </a:lnTo>
                <a:lnTo>
                  <a:pt x="2328197" y="346710"/>
                </a:lnTo>
                <a:lnTo>
                  <a:pt x="2330017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9265" y="353060"/>
                </a:moveTo>
                <a:lnTo>
                  <a:pt x="2328367" y="353060"/>
                </a:lnTo>
                <a:lnTo>
                  <a:pt x="2329539" y="347980"/>
                </a:lnTo>
                <a:lnTo>
                  <a:pt x="2330214" y="347980"/>
                </a:lnTo>
                <a:lnTo>
                  <a:pt x="2334568" y="346710"/>
                </a:lnTo>
                <a:lnTo>
                  <a:pt x="2339265" y="353060"/>
                </a:lnTo>
                <a:close/>
              </a:path>
              <a:path w="4096384" h="836930">
                <a:moveTo>
                  <a:pt x="2347894" y="358140"/>
                </a:moveTo>
                <a:lnTo>
                  <a:pt x="2342949" y="358140"/>
                </a:lnTo>
                <a:lnTo>
                  <a:pt x="2334568" y="346710"/>
                </a:lnTo>
                <a:lnTo>
                  <a:pt x="2346976" y="346710"/>
                </a:lnTo>
                <a:lnTo>
                  <a:pt x="2345300" y="356870"/>
                </a:lnTo>
                <a:lnTo>
                  <a:pt x="2347939" y="356870"/>
                </a:lnTo>
                <a:lnTo>
                  <a:pt x="2347894" y="358140"/>
                </a:lnTo>
                <a:close/>
              </a:path>
              <a:path w="4096384" h="836930">
                <a:moveTo>
                  <a:pt x="2408493" y="351790"/>
                </a:moveTo>
                <a:lnTo>
                  <a:pt x="2406313" y="351790"/>
                </a:lnTo>
                <a:lnTo>
                  <a:pt x="2405628" y="350927"/>
                </a:lnTo>
                <a:lnTo>
                  <a:pt x="2405506" y="348990"/>
                </a:lnTo>
                <a:lnTo>
                  <a:pt x="2405601" y="348265"/>
                </a:lnTo>
                <a:lnTo>
                  <a:pt x="2405721" y="347825"/>
                </a:lnTo>
                <a:lnTo>
                  <a:pt x="2406313" y="346710"/>
                </a:lnTo>
                <a:lnTo>
                  <a:pt x="2413352" y="349250"/>
                </a:lnTo>
                <a:lnTo>
                  <a:pt x="2408493" y="351790"/>
                </a:lnTo>
                <a:close/>
              </a:path>
              <a:path w="4096384" h="836930">
                <a:moveTo>
                  <a:pt x="2418908" y="351790"/>
                </a:moveTo>
                <a:lnTo>
                  <a:pt x="2408493" y="351790"/>
                </a:lnTo>
                <a:lnTo>
                  <a:pt x="2413352" y="349250"/>
                </a:lnTo>
                <a:lnTo>
                  <a:pt x="2406313" y="346710"/>
                </a:lnTo>
                <a:lnTo>
                  <a:pt x="2413306" y="346710"/>
                </a:lnTo>
                <a:lnTo>
                  <a:pt x="2413522" y="350520"/>
                </a:lnTo>
                <a:lnTo>
                  <a:pt x="2421395" y="350520"/>
                </a:lnTo>
                <a:lnTo>
                  <a:pt x="2418908" y="351790"/>
                </a:lnTo>
                <a:close/>
              </a:path>
              <a:path w="4096384" h="836930">
                <a:moveTo>
                  <a:pt x="2448894" y="368300"/>
                </a:moveTo>
                <a:lnTo>
                  <a:pt x="2446877" y="368300"/>
                </a:lnTo>
                <a:lnTo>
                  <a:pt x="2445377" y="365769"/>
                </a:lnTo>
                <a:lnTo>
                  <a:pt x="2445041" y="361991"/>
                </a:lnTo>
                <a:lnTo>
                  <a:pt x="2444735" y="360800"/>
                </a:lnTo>
                <a:lnTo>
                  <a:pt x="2444617" y="360592"/>
                </a:lnTo>
                <a:lnTo>
                  <a:pt x="2439668" y="355600"/>
                </a:lnTo>
                <a:lnTo>
                  <a:pt x="2437359" y="354198"/>
                </a:lnTo>
                <a:lnTo>
                  <a:pt x="2437234" y="353985"/>
                </a:lnTo>
                <a:lnTo>
                  <a:pt x="2437967" y="351936"/>
                </a:lnTo>
                <a:lnTo>
                  <a:pt x="2446713" y="347980"/>
                </a:lnTo>
                <a:lnTo>
                  <a:pt x="2451793" y="346710"/>
                </a:lnTo>
                <a:lnTo>
                  <a:pt x="2450698" y="350363"/>
                </a:lnTo>
                <a:lnTo>
                  <a:pt x="2450622" y="350565"/>
                </a:lnTo>
                <a:lnTo>
                  <a:pt x="2447372" y="355600"/>
                </a:lnTo>
                <a:lnTo>
                  <a:pt x="2446039" y="359410"/>
                </a:lnTo>
                <a:lnTo>
                  <a:pt x="2456501" y="359410"/>
                </a:lnTo>
                <a:lnTo>
                  <a:pt x="2450734" y="364490"/>
                </a:lnTo>
                <a:lnTo>
                  <a:pt x="2451327" y="365607"/>
                </a:lnTo>
                <a:lnTo>
                  <a:pt x="2451294" y="365875"/>
                </a:lnTo>
                <a:lnTo>
                  <a:pt x="2448894" y="368300"/>
                </a:lnTo>
                <a:close/>
              </a:path>
              <a:path w="4096384" h="836930">
                <a:moveTo>
                  <a:pt x="2448219" y="359410"/>
                </a:moveTo>
                <a:lnTo>
                  <a:pt x="2446039" y="359410"/>
                </a:lnTo>
                <a:lnTo>
                  <a:pt x="2447372" y="355600"/>
                </a:lnTo>
                <a:lnTo>
                  <a:pt x="2450622" y="350565"/>
                </a:lnTo>
                <a:lnTo>
                  <a:pt x="2451793" y="346710"/>
                </a:lnTo>
                <a:lnTo>
                  <a:pt x="2452465" y="346710"/>
                </a:lnTo>
                <a:lnTo>
                  <a:pt x="2451906" y="349250"/>
                </a:lnTo>
                <a:lnTo>
                  <a:pt x="2458983" y="349250"/>
                </a:lnTo>
                <a:lnTo>
                  <a:pt x="2456789" y="353028"/>
                </a:lnTo>
                <a:lnTo>
                  <a:pt x="2455762" y="354330"/>
                </a:lnTo>
                <a:lnTo>
                  <a:pt x="2448219" y="359410"/>
                </a:lnTo>
                <a:close/>
              </a:path>
              <a:path w="4096384" h="836930">
                <a:moveTo>
                  <a:pt x="2473861" y="354330"/>
                </a:moveTo>
                <a:lnTo>
                  <a:pt x="2468662" y="353060"/>
                </a:lnTo>
                <a:lnTo>
                  <a:pt x="2462638" y="353060"/>
                </a:lnTo>
                <a:lnTo>
                  <a:pt x="2459557" y="348818"/>
                </a:lnTo>
                <a:lnTo>
                  <a:pt x="2459452" y="348442"/>
                </a:lnTo>
                <a:lnTo>
                  <a:pt x="2460457" y="346710"/>
                </a:lnTo>
                <a:lnTo>
                  <a:pt x="2470345" y="346710"/>
                </a:lnTo>
                <a:lnTo>
                  <a:pt x="2473861" y="354330"/>
                </a:lnTo>
                <a:close/>
              </a:path>
              <a:path w="4096384" h="836930">
                <a:moveTo>
                  <a:pt x="2482781" y="354330"/>
                </a:moveTo>
                <a:lnTo>
                  <a:pt x="2473861" y="354330"/>
                </a:lnTo>
                <a:lnTo>
                  <a:pt x="2470345" y="346710"/>
                </a:lnTo>
                <a:lnTo>
                  <a:pt x="2477050" y="347980"/>
                </a:lnTo>
                <a:lnTo>
                  <a:pt x="2477384" y="347980"/>
                </a:lnTo>
                <a:lnTo>
                  <a:pt x="2482781" y="354330"/>
                </a:lnTo>
                <a:close/>
              </a:path>
              <a:path w="4096384" h="836930">
                <a:moveTo>
                  <a:pt x="2580650" y="358140"/>
                </a:moveTo>
                <a:lnTo>
                  <a:pt x="2579792" y="349250"/>
                </a:lnTo>
                <a:lnTo>
                  <a:pt x="2579976" y="349250"/>
                </a:lnTo>
                <a:lnTo>
                  <a:pt x="2578967" y="347980"/>
                </a:lnTo>
                <a:lnTo>
                  <a:pt x="2588363" y="346710"/>
                </a:lnTo>
                <a:lnTo>
                  <a:pt x="2582408" y="355600"/>
                </a:lnTo>
                <a:lnTo>
                  <a:pt x="2580601" y="355600"/>
                </a:lnTo>
                <a:lnTo>
                  <a:pt x="2581175" y="356942"/>
                </a:lnTo>
                <a:lnTo>
                  <a:pt x="2581130" y="357446"/>
                </a:lnTo>
                <a:lnTo>
                  <a:pt x="2580650" y="358140"/>
                </a:lnTo>
                <a:close/>
              </a:path>
              <a:path w="4096384" h="836930">
                <a:moveTo>
                  <a:pt x="2570088" y="391160"/>
                </a:moveTo>
                <a:lnTo>
                  <a:pt x="2559369" y="391160"/>
                </a:lnTo>
                <a:lnTo>
                  <a:pt x="2564883" y="384810"/>
                </a:lnTo>
                <a:lnTo>
                  <a:pt x="2578627" y="384810"/>
                </a:lnTo>
                <a:lnTo>
                  <a:pt x="2575962" y="382270"/>
                </a:lnTo>
                <a:lnTo>
                  <a:pt x="2586497" y="382270"/>
                </a:lnTo>
                <a:lnTo>
                  <a:pt x="2586588" y="376786"/>
                </a:lnTo>
                <a:lnTo>
                  <a:pt x="2587355" y="373380"/>
                </a:lnTo>
                <a:lnTo>
                  <a:pt x="2577959" y="373380"/>
                </a:lnTo>
                <a:lnTo>
                  <a:pt x="2577525" y="368953"/>
                </a:lnTo>
                <a:lnTo>
                  <a:pt x="2577414" y="368282"/>
                </a:lnTo>
                <a:lnTo>
                  <a:pt x="2573945" y="367030"/>
                </a:lnTo>
                <a:lnTo>
                  <a:pt x="2584841" y="367030"/>
                </a:lnTo>
                <a:lnTo>
                  <a:pt x="2583315" y="361950"/>
                </a:lnTo>
                <a:lnTo>
                  <a:pt x="2581390" y="357446"/>
                </a:lnTo>
                <a:lnTo>
                  <a:pt x="2581304" y="357195"/>
                </a:lnTo>
                <a:lnTo>
                  <a:pt x="2588363" y="346710"/>
                </a:lnTo>
                <a:lnTo>
                  <a:pt x="2595894" y="346710"/>
                </a:lnTo>
                <a:lnTo>
                  <a:pt x="2594658" y="350783"/>
                </a:lnTo>
                <a:lnTo>
                  <a:pt x="2593721" y="354330"/>
                </a:lnTo>
                <a:lnTo>
                  <a:pt x="2587506" y="354330"/>
                </a:lnTo>
                <a:lnTo>
                  <a:pt x="2587506" y="358140"/>
                </a:lnTo>
                <a:lnTo>
                  <a:pt x="2592713" y="358140"/>
                </a:lnTo>
                <a:lnTo>
                  <a:pt x="2592377" y="359410"/>
                </a:lnTo>
                <a:lnTo>
                  <a:pt x="2613547" y="359410"/>
                </a:lnTo>
                <a:lnTo>
                  <a:pt x="2614175" y="360680"/>
                </a:lnTo>
                <a:lnTo>
                  <a:pt x="2597019" y="360680"/>
                </a:lnTo>
                <a:lnTo>
                  <a:pt x="2590907" y="365875"/>
                </a:lnTo>
                <a:lnTo>
                  <a:pt x="2584323" y="372110"/>
                </a:lnTo>
                <a:lnTo>
                  <a:pt x="2591362" y="374650"/>
                </a:lnTo>
                <a:lnTo>
                  <a:pt x="2594687" y="374650"/>
                </a:lnTo>
                <a:lnTo>
                  <a:pt x="2590401" y="378418"/>
                </a:lnTo>
                <a:lnTo>
                  <a:pt x="2594551" y="379730"/>
                </a:lnTo>
                <a:lnTo>
                  <a:pt x="2598211" y="382270"/>
                </a:lnTo>
                <a:lnTo>
                  <a:pt x="2602657" y="384997"/>
                </a:lnTo>
                <a:lnTo>
                  <a:pt x="2604537" y="386080"/>
                </a:lnTo>
                <a:lnTo>
                  <a:pt x="2580133" y="386080"/>
                </a:lnTo>
                <a:lnTo>
                  <a:pt x="2580158" y="387350"/>
                </a:lnTo>
                <a:lnTo>
                  <a:pt x="2570088" y="387350"/>
                </a:lnTo>
                <a:lnTo>
                  <a:pt x="2570088" y="391160"/>
                </a:lnTo>
                <a:close/>
              </a:path>
              <a:path w="4096384" h="836930">
                <a:moveTo>
                  <a:pt x="2592377" y="359410"/>
                </a:moveTo>
                <a:lnTo>
                  <a:pt x="2594776" y="350363"/>
                </a:lnTo>
                <a:lnTo>
                  <a:pt x="2595894" y="346710"/>
                </a:lnTo>
                <a:lnTo>
                  <a:pt x="2602599" y="354330"/>
                </a:lnTo>
                <a:lnTo>
                  <a:pt x="2608774" y="354330"/>
                </a:lnTo>
                <a:lnTo>
                  <a:pt x="2605964" y="356870"/>
                </a:lnTo>
                <a:lnTo>
                  <a:pt x="2603764" y="358140"/>
                </a:lnTo>
                <a:lnTo>
                  <a:pt x="2592377" y="359410"/>
                </a:lnTo>
                <a:close/>
              </a:path>
              <a:path w="4096384" h="836930">
                <a:moveTo>
                  <a:pt x="2602599" y="354330"/>
                </a:moveTo>
                <a:lnTo>
                  <a:pt x="2595894" y="346710"/>
                </a:lnTo>
                <a:lnTo>
                  <a:pt x="2601102" y="346710"/>
                </a:lnTo>
                <a:lnTo>
                  <a:pt x="2608515" y="350459"/>
                </a:lnTo>
                <a:lnTo>
                  <a:pt x="2605113" y="351790"/>
                </a:lnTo>
                <a:lnTo>
                  <a:pt x="2602599" y="354330"/>
                </a:lnTo>
                <a:close/>
              </a:path>
              <a:path w="4096384" h="836930">
                <a:moveTo>
                  <a:pt x="2621214" y="365760"/>
                </a:moveTo>
                <a:lnTo>
                  <a:pt x="2618182" y="363220"/>
                </a:lnTo>
                <a:lnTo>
                  <a:pt x="2625902" y="358140"/>
                </a:lnTo>
                <a:lnTo>
                  <a:pt x="2626236" y="355600"/>
                </a:lnTo>
                <a:lnTo>
                  <a:pt x="2624718" y="354330"/>
                </a:lnTo>
                <a:lnTo>
                  <a:pt x="2622533" y="350565"/>
                </a:lnTo>
                <a:lnTo>
                  <a:pt x="2622492" y="350120"/>
                </a:lnTo>
                <a:lnTo>
                  <a:pt x="2622366" y="346710"/>
                </a:lnTo>
                <a:lnTo>
                  <a:pt x="2627061" y="347980"/>
                </a:lnTo>
                <a:lnTo>
                  <a:pt x="2627488" y="353060"/>
                </a:lnTo>
                <a:lnTo>
                  <a:pt x="2637241" y="353060"/>
                </a:lnTo>
                <a:lnTo>
                  <a:pt x="2632603" y="359358"/>
                </a:lnTo>
                <a:lnTo>
                  <a:pt x="2626571" y="364490"/>
                </a:lnTo>
                <a:lnTo>
                  <a:pt x="2621214" y="365760"/>
                </a:lnTo>
                <a:close/>
              </a:path>
              <a:path w="4096384" h="836930">
                <a:moveTo>
                  <a:pt x="2630657" y="353060"/>
                </a:moveTo>
                <a:lnTo>
                  <a:pt x="2627488" y="353060"/>
                </a:lnTo>
                <a:lnTo>
                  <a:pt x="2627061" y="347980"/>
                </a:lnTo>
                <a:lnTo>
                  <a:pt x="2622366" y="346710"/>
                </a:lnTo>
                <a:lnTo>
                  <a:pt x="2626908" y="346710"/>
                </a:lnTo>
                <a:lnTo>
                  <a:pt x="2627245" y="347980"/>
                </a:lnTo>
                <a:lnTo>
                  <a:pt x="2647517" y="347980"/>
                </a:lnTo>
                <a:lnTo>
                  <a:pt x="2646514" y="349250"/>
                </a:lnTo>
                <a:lnTo>
                  <a:pt x="2638638" y="349250"/>
                </a:lnTo>
                <a:lnTo>
                  <a:pt x="2634922" y="350520"/>
                </a:lnTo>
                <a:lnTo>
                  <a:pt x="2630657" y="353060"/>
                </a:lnTo>
                <a:close/>
              </a:path>
              <a:path w="4096384" h="836930">
                <a:moveTo>
                  <a:pt x="2677545" y="365760"/>
                </a:moveTo>
                <a:lnTo>
                  <a:pt x="2676437" y="364579"/>
                </a:lnTo>
                <a:lnTo>
                  <a:pt x="2676412" y="364252"/>
                </a:lnTo>
                <a:lnTo>
                  <a:pt x="2677848" y="358377"/>
                </a:lnTo>
                <a:lnTo>
                  <a:pt x="2678868" y="358140"/>
                </a:lnTo>
                <a:lnTo>
                  <a:pt x="2677980" y="357840"/>
                </a:lnTo>
                <a:lnTo>
                  <a:pt x="2678392" y="356155"/>
                </a:lnTo>
                <a:lnTo>
                  <a:pt x="2678433" y="355422"/>
                </a:lnTo>
                <a:lnTo>
                  <a:pt x="2677849" y="354330"/>
                </a:lnTo>
                <a:lnTo>
                  <a:pt x="2677356" y="351375"/>
                </a:lnTo>
                <a:lnTo>
                  <a:pt x="2677250" y="350174"/>
                </a:lnTo>
                <a:lnTo>
                  <a:pt x="2677616" y="346710"/>
                </a:lnTo>
                <a:lnTo>
                  <a:pt x="2680053" y="349250"/>
                </a:lnTo>
                <a:lnTo>
                  <a:pt x="2682227" y="353060"/>
                </a:lnTo>
                <a:lnTo>
                  <a:pt x="2686424" y="354330"/>
                </a:lnTo>
                <a:lnTo>
                  <a:pt x="2685493" y="359022"/>
                </a:lnTo>
                <a:lnTo>
                  <a:pt x="2685251" y="360551"/>
                </a:lnTo>
                <a:lnTo>
                  <a:pt x="2685164" y="360725"/>
                </a:lnTo>
                <a:lnTo>
                  <a:pt x="2677545" y="365760"/>
                </a:lnTo>
                <a:close/>
              </a:path>
              <a:path w="4096384" h="836930">
                <a:moveTo>
                  <a:pt x="2704823" y="351790"/>
                </a:moveTo>
                <a:lnTo>
                  <a:pt x="2702008" y="351790"/>
                </a:lnTo>
                <a:lnTo>
                  <a:pt x="2701520" y="351375"/>
                </a:lnTo>
                <a:lnTo>
                  <a:pt x="2701423" y="351220"/>
                </a:lnTo>
                <a:lnTo>
                  <a:pt x="2706022" y="346710"/>
                </a:lnTo>
                <a:lnTo>
                  <a:pt x="2704823" y="351790"/>
                </a:lnTo>
                <a:close/>
              </a:path>
              <a:path w="4096384" h="836930">
                <a:moveTo>
                  <a:pt x="2880863" y="353060"/>
                </a:moveTo>
                <a:lnTo>
                  <a:pt x="2877681" y="353060"/>
                </a:lnTo>
                <a:lnTo>
                  <a:pt x="2875841" y="351790"/>
                </a:lnTo>
                <a:lnTo>
                  <a:pt x="2875545" y="351063"/>
                </a:lnTo>
                <a:lnTo>
                  <a:pt x="2875448" y="350363"/>
                </a:lnTo>
                <a:lnTo>
                  <a:pt x="2876332" y="349250"/>
                </a:lnTo>
                <a:lnTo>
                  <a:pt x="2880189" y="346710"/>
                </a:lnTo>
                <a:lnTo>
                  <a:pt x="2880863" y="353060"/>
                </a:lnTo>
                <a:close/>
              </a:path>
              <a:path w="4096384" h="836930">
                <a:moveTo>
                  <a:pt x="2949588" y="398780"/>
                </a:moveTo>
                <a:lnTo>
                  <a:pt x="2940043" y="398780"/>
                </a:lnTo>
                <a:lnTo>
                  <a:pt x="2941317" y="397556"/>
                </a:lnTo>
                <a:lnTo>
                  <a:pt x="2942068" y="396462"/>
                </a:lnTo>
                <a:lnTo>
                  <a:pt x="2942165" y="396188"/>
                </a:lnTo>
                <a:lnTo>
                  <a:pt x="2934504" y="388620"/>
                </a:lnTo>
                <a:lnTo>
                  <a:pt x="2914389" y="388620"/>
                </a:lnTo>
                <a:lnTo>
                  <a:pt x="2914339" y="383436"/>
                </a:lnTo>
                <a:lnTo>
                  <a:pt x="2911357" y="377190"/>
                </a:lnTo>
                <a:lnTo>
                  <a:pt x="2898962" y="374650"/>
                </a:lnTo>
                <a:lnTo>
                  <a:pt x="2937041" y="374650"/>
                </a:lnTo>
                <a:lnTo>
                  <a:pt x="2938730" y="370929"/>
                </a:lnTo>
                <a:lnTo>
                  <a:pt x="2938795" y="370656"/>
                </a:lnTo>
                <a:lnTo>
                  <a:pt x="2939116" y="368300"/>
                </a:lnTo>
                <a:lnTo>
                  <a:pt x="2905176" y="368300"/>
                </a:lnTo>
                <a:lnTo>
                  <a:pt x="2907342" y="365769"/>
                </a:lnTo>
                <a:lnTo>
                  <a:pt x="2907972" y="363844"/>
                </a:lnTo>
                <a:lnTo>
                  <a:pt x="2908085" y="363081"/>
                </a:lnTo>
                <a:lnTo>
                  <a:pt x="2907376" y="361991"/>
                </a:lnTo>
                <a:lnTo>
                  <a:pt x="2904992" y="360680"/>
                </a:lnTo>
                <a:lnTo>
                  <a:pt x="2900795" y="360680"/>
                </a:lnTo>
                <a:lnTo>
                  <a:pt x="2900635" y="360643"/>
                </a:lnTo>
                <a:lnTo>
                  <a:pt x="2900451" y="359956"/>
                </a:lnTo>
                <a:lnTo>
                  <a:pt x="2900341" y="359358"/>
                </a:lnTo>
                <a:lnTo>
                  <a:pt x="2904835" y="353060"/>
                </a:lnTo>
                <a:lnTo>
                  <a:pt x="2880863" y="353060"/>
                </a:lnTo>
                <a:lnTo>
                  <a:pt x="2880189" y="346710"/>
                </a:lnTo>
                <a:lnTo>
                  <a:pt x="2882212" y="346710"/>
                </a:lnTo>
                <a:lnTo>
                  <a:pt x="2882212" y="347980"/>
                </a:lnTo>
                <a:lnTo>
                  <a:pt x="2957803" y="347980"/>
                </a:lnTo>
                <a:lnTo>
                  <a:pt x="2956548" y="349250"/>
                </a:lnTo>
                <a:lnTo>
                  <a:pt x="2892100" y="349250"/>
                </a:lnTo>
                <a:lnTo>
                  <a:pt x="2890497" y="350459"/>
                </a:lnTo>
                <a:lnTo>
                  <a:pt x="2893265" y="351790"/>
                </a:lnTo>
                <a:lnTo>
                  <a:pt x="2915559" y="351790"/>
                </a:lnTo>
                <a:lnTo>
                  <a:pt x="2912809" y="359358"/>
                </a:lnTo>
                <a:lnTo>
                  <a:pt x="2912932" y="359712"/>
                </a:lnTo>
                <a:lnTo>
                  <a:pt x="2915176" y="364490"/>
                </a:lnTo>
                <a:lnTo>
                  <a:pt x="2931472" y="364490"/>
                </a:lnTo>
                <a:lnTo>
                  <a:pt x="2931989" y="365760"/>
                </a:lnTo>
                <a:lnTo>
                  <a:pt x="2958306" y="365769"/>
                </a:lnTo>
                <a:lnTo>
                  <a:pt x="2960158" y="367030"/>
                </a:lnTo>
                <a:lnTo>
                  <a:pt x="2965654" y="367030"/>
                </a:lnTo>
                <a:lnTo>
                  <a:pt x="2963340" y="370840"/>
                </a:lnTo>
                <a:lnTo>
                  <a:pt x="2960833" y="370840"/>
                </a:lnTo>
                <a:lnTo>
                  <a:pt x="2965078" y="372733"/>
                </a:lnTo>
                <a:lnTo>
                  <a:pt x="2956057" y="375886"/>
                </a:lnTo>
                <a:lnTo>
                  <a:pt x="2956035" y="376022"/>
                </a:lnTo>
                <a:lnTo>
                  <a:pt x="2956881" y="377190"/>
                </a:lnTo>
                <a:lnTo>
                  <a:pt x="2933155" y="377190"/>
                </a:lnTo>
                <a:lnTo>
                  <a:pt x="2933495" y="378460"/>
                </a:lnTo>
                <a:lnTo>
                  <a:pt x="2942087" y="378460"/>
                </a:lnTo>
                <a:lnTo>
                  <a:pt x="2937327" y="382270"/>
                </a:lnTo>
                <a:lnTo>
                  <a:pt x="2938852" y="386080"/>
                </a:lnTo>
                <a:lnTo>
                  <a:pt x="2959822" y="386080"/>
                </a:lnTo>
                <a:lnTo>
                  <a:pt x="2957766" y="388646"/>
                </a:lnTo>
                <a:lnTo>
                  <a:pt x="2956118" y="389890"/>
                </a:lnTo>
                <a:lnTo>
                  <a:pt x="2956227" y="390643"/>
                </a:lnTo>
                <a:lnTo>
                  <a:pt x="2956348" y="391224"/>
                </a:lnTo>
                <a:lnTo>
                  <a:pt x="2957222" y="392430"/>
                </a:lnTo>
                <a:lnTo>
                  <a:pt x="2941704" y="392430"/>
                </a:lnTo>
                <a:lnTo>
                  <a:pt x="2944057" y="394970"/>
                </a:lnTo>
                <a:lnTo>
                  <a:pt x="2951253" y="394970"/>
                </a:lnTo>
                <a:lnTo>
                  <a:pt x="2949812" y="397411"/>
                </a:lnTo>
                <a:lnTo>
                  <a:pt x="2949689" y="398008"/>
                </a:lnTo>
                <a:lnTo>
                  <a:pt x="2949588" y="398780"/>
                </a:lnTo>
                <a:close/>
              </a:path>
              <a:path w="4096384" h="836930">
                <a:moveTo>
                  <a:pt x="2988478" y="354330"/>
                </a:moveTo>
                <a:lnTo>
                  <a:pt x="2984464" y="353060"/>
                </a:lnTo>
                <a:lnTo>
                  <a:pt x="2982790" y="350774"/>
                </a:lnTo>
                <a:lnTo>
                  <a:pt x="2982668" y="350363"/>
                </a:lnTo>
                <a:lnTo>
                  <a:pt x="2983122" y="349250"/>
                </a:lnTo>
                <a:lnTo>
                  <a:pt x="2985629" y="347980"/>
                </a:lnTo>
                <a:lnTo>
                  <a:pt x="2989486" y="346710"/>
                </a:lnTo>
                <a:lnTo>
                  <a:pt x="2988478" y="354330"/>
                </a:lnTo>
                <a:close/>
              </a:path>
              <a:path w="4096384" h="836930">
                <a:moveTo>
                  <a:pt x="3048487" y="354330"/>
                </a:moveTo>
                <a:lnTo>
                  <a:pt x="2988478" y="354330"/>
                </a:lnTo>
                <a:lnTo>
                  <a:pt x="2989486" y="346710"/>
                </a:lnTo>
                <a:lnTo>
                  <a:pt x="3005993" y="346710"/>
                </a:lnTo>
                <a:lnTo>
                  <a:pt x="3008259" y="350520"/>
                </a:lnTo>
                <a:lnTo>
                  <a:pt x="2998365" y="350520"/>
                </a:lnTo>
                <a:lnTo>
                  <a:pt x="2998469" y="351861"/>
                </a:lnTo>
                <a:lnTo>
                  <a:pt x="3000205" y="353060"/>
                </a:lnTo>
                <a:lnTo>
                  <a:pt x="3048823" y="353060"/>
                </a:lnTo>
                <a:lnTo>
                  <a:pt x="3048487" y="354330"/>
                </a:lnTo>
                <a:close/>
              </a:path>
              <a:path w="4096384" h="836930">
                <a:moveTo>
                  <a:pt x="3012941" y="353060"/>
                </a:moveTo>
                <a:lnTo>
                  <a:pt x="3008593" y="353060"/>
                </a:lnTo>
                <a:lnTo>
                  <a:pt x="3011216" y="349551"/>
                </a:lnTo>
                <a:lnTo>
                  <a:pt x="3011341" y="348442"/>
                </a:lnTo>
                <a:lnTo>
                  <a:pt x="3011221" y="347825"/>
                </a:lnTo>
                <a:lnTo>
                  <a:pt x="3010767" y="346710"/>
                </a:lnTo>
                <a:lnTo>
                  <a:pt x="3019488" y="351790"/>
                </a:lnTo>
                <a:lnTo>
                  <a:pt x="3012941" y="35306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2941" y="353060"/>
                </a:lnTo>
                <a:lnTo>
                  <a:pt x="3019294" y="351827"/>
                </a:lnTo>
                <a:lnTo>
                  <a:pt x="3010767" y="346710"/>
                </a:lnTo>
                <a:lnTo>
                  <a:pt x="3017943" y="346710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3505" y="353060"/>
                </a:lnTo>
                <a:lnTo>
                  <a:pt x="3051180" y="346710"/>
                </a:lnTo>
                <a:lnTo>
                  <a:pt x="3054667" y="350488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4667" y="350488"/>
                </a:lnTo>
                <a:lnTo>
                  <a:pt x="3051180" y="346710"/>
                </a:lnTo>
                <a:lnTo>
                  <a:pt x="3060734" y="346710"/>
                </a:lnTo>
                <a:lnTo>
                  <a:pt x="3059868" y="348013"/>
                </a:lnTo>
                <a:lnTo>
                  <a:pt x="3059263" y="350520"/>
                </a:lnTo>
                <a:lnTo>
                  <a:pt x="3060579" y="350520"/>
                </a:lnTo>
                <a:lnTo>
                  <a:pt x="3060330" y="351603"/>
                </a:lnTo>
                <a:lnTo>
                  <a:pt x="3060207" y="351827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135971" y="350459"/>
                </a:moveTo>
                <a:lnTo>
                  <a:pt x="3135065" y="350174"/>
                </a:lnTo>
                <a:lnTo>
                  <a:pt x="3135988" y="346710"/>
                </a:lnTo>
                <a:lnTo>
                  <a:pt x="3136346" y="349432"/>
                </a:lnTo>
                <a:lnTo>
                  <a:pt x="3136228" y="349878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3136364" y="349569"/>
                </a:moveTo>
                <a:lnTo>
                  <a:pt x="3135988" y="346710"/>
                </a:lnTo>
                <a:lnTo>
                  <a:pt x="3137822" y="346710"/>
                </a:lnTo>
                <a:lnTo>
                  <a:pt x="3137822" y="347980"/>
                </a:lnTo>
                <a:lnTo>
                  <a:pt x="3148049" y="347980"/>
                </a:lnTo>
                <a:lnTo>
                  <a:pt x="3147314" y="349250"/>
                </a:lnTo>
                <a:lnTo>
                  <a:pt x="3136506" y="349250"/>
                </a:lnTo>
                <a:lnTo>
                  <a:pt x="3136364" y="349569"/>
                </a:lnTo>
                <a:close/>
              </a:path>
              <a:path w="4096384" h="836930">
                <a:moveTo>
                  <a:pt x="3189962" y="358140"/>
                </a:moveTo>
                <a:lnTo>
                  <a:pt x="3182917" y="349250"/>
                </a:lnTo>
                <a:lnTo>
                  <a:pt x="3186282" y="349250"/>
                </a:lnTo>
                <a:lnTo>
                  <a:pt x="3189962" y="346710"/>
                </a:lnTo>
                <a:lnTo>
                  <a:pt x="3189962" y="358140"/>
                </a:lnTo>
                <a:close/>
              </a:path>
              <a:path w="4096384" h="836930">
                <a:moveTo>
                  <a:pt x="3193022" y="358140"/>
                </a:moveTo>
                <a:lnTo>
                  <a:pt x="3189962" y="358140"/>
                </a:lnTo>
                <a:lnTo>
                  <a:pt x="3189962" y="346710"/>
                </a:lnTo>
                <a:lnTo>
                  <a:pt x="3196176" y="346710"/>
                </a:lnTo>
                <a:lnTo>
                  <a:pt x="3200184" y="347980"/>
                </a:lnTo>
                <a:lnTo>
                  <a:pt x="3199692" y="347980"/>
                </a:lnTo>
                <a:lnTo>
                  <a:pt x="3198261" y="350363"/>
                </a:lnTo>
                <a:lnTo>
                  <a:pt x="3198374" y="350828"/>
                </a:lnTo>
                <a:lnTo>
                  <a:pt x="3198981" y="351735"/>
                </a:lnTo>
                <a:lnTo>
                  <a:pt x="3200367" y="353060"/>
                </a:lnTo>
                <a:lnTo>
                  <a:pt x="3215434" y="353060"/>
                </a:lnTo>
                <a:lnTo>
                  <a:pt x="3215434" y="354330"/>
                </a:lnTo>
                <a:lnTo>
                  <a:pt x="3201690" y="354330"/>
                </a:lnTo>
                <a:lnTo>
                  <a:pt x="3192470" y="355600"/>
                </a:lnTo>
                <a:lnTo>
                  <a:pt x="3192811" y="355600"/>
                </a:lnTo>
                <a:lnTo>
                  <a:pt x="3193258" y="356699"/>
                </a:lnTo>
                <a:lnTo>
                  <a:pt x="3193145" y="357630"/>
                </a:lnTo>
                <a:lnTo>
                  <a:pt x="3193022" y="358140"/>
                </a:lnTo>
                <a:close/>
              </a:path>
              <a:path w="4096384" h="836930">
                <a:moveTo>
                  <a:pt x="3327227" y="350520"/>
                </a:moveTo>
                <a:lnTo>
                  <a:pt x="3322740" y="350520"/>
                </a:lnTo>
                <a:lnTo>
                  <a:pt x="3325922" y="346710"/>
                </a:lnTo>
                <a:lnTo>
                  <a:pt x="3327227" y="35052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2878" y="347980"/>
                </a:lnTo>
                <a:lnTo>
                  <a:pt x="3935569" y="346710"/>
                </a:lnTo>
                <a:lnTo>
                  <a:pt x="3936734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6734" y="346710"/>
                </a:lnTo>
                <a:lnTo>
                  <a:pt x="3939425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4052579" y="351790"/>
                </a:moveTo>
                <a:lnTo>
                  <a:pt x="4050228" y="351790"/>
                </a:lnTo>
                <a:lnTo>
                  <a:pt x="4050086" y="351260"/>
                </a:lnTo>
                <a:lnTo>
                  <a:pt x="4049971" y="350363"/>
                </a:lnTo>
                <a:lnTo>
                  <a:pt x="4051237" y="347980"/>
                </a:lnTo>
                <a:lnTo>
                  <a:pt x="4053227" y="346710"/>
                </a:lnTo>
                <a:lnTo>
                  <a:pt x="4054170" y="350272"/>
                </a:lnTo>
                <a:lnTo>
                  <a:pt x="4054176" y="350565"/>
                </a:lnTo>
                <a:lnTo>
                  <a:pt x="4052579" y="351790"/>
                </a:lnTo>
                <a:close/>
              </a:path>
              <a:path w="4096384" h="836930">
                <a:moveTo>
                  <a:pt x="2264668" y="365760"/>
                </a:moveTo>
                <a:lnTo>
                  <a:pt x="2266123" y="360856"/>
                </a:lnTo>
                <a:lnTo>
                  <a:pt x="2266244" y="360551"/>
                </a:lnTo>
                <a:lnTo>
                  <a:pt x="2266850" y="359410"/>
                </a:lnTo>
                <a:lnTo>
                  <a:pt x="2271211" y="355600"/>
                </a:lnTo>
                <a:lnTo>
                  <a:pt x="2272213" y="354330"/>
                </a:lnTo>
                <a:lnTo>
                  <a:pt x="2273134" y="352332"/>
                </a:lnTo>
                <a:lnTo>
                  <a:pt x="2273259" y="351260"/>
                </a:lnTo>
                <a:lnTo>
                  <a:pt x="2272444" y="347825"/>
                </a:lnTo>
                <a:lnTo>
                  <a:pt x="2283031" y="346783"/>
                </a:lnTo>
                <a:lnTo>
                  <a:pt x="2284217" y="350520"/>
                </a:lnTo>
                <a:lnTo>
                  <a:pt x="2279422" y="350520"/>
                </a:lnTo>
                <a:lnTo>
                  <a:pt x="2273214" y="360680"/>
                </a:lnTo>
                <a:lnTo>
                  <a:pt x="2274380" y="360680"/>
                </a:lnTo>
                <a:lnTo>
                  <a:pt x="2267124" y="364579"/>
                </a:lnTo>
                <a:lnTo>
                  <a:pt x="2264668" y="365760"/>
                </a:lnTo>
                <a:close/>
              </a:path>
              <a:path w="4096384" h="836930">
                <a:moveTo>
                  <a:pt x="1561310" y="347980"/>
                </a:moveTo>
                <a:lnTo>
                  <a:pt x="1559991" y="346793"/>
                </a:lnTo>
                <a:lnTo>
                  <a:pt x="1561310" y="347381"/>
                </a:lnTo>
                <a:lnTo>
                  <a:pt x="1561310" y="347980"/>
                </a:lnTo>
                <a:close/>
              </a:path>
              <a:path w="4096384" h="836930">
                <a:moveTo>
                  <a:pt x="3286364" y="348347"/>
                </a:moveTo>
                <a:lnTo>
                  <a:pt x="3287218" y="346851"/>
                </a:lnTo>
                <a:lnTo>
                  <a:pt x="3287567" y="346907"/>
                </a:lnTo>
                <a:lnTo>
                  <a:pt x="3287233" y="347980"/>
                </a:lnTo>
                <a:lnTo>
                  <a:pt x="3287015" y="347980"/>
                </a:lnTo>
                <a:lnTo>
                  <a:pt x="3286364" y="348347"/>
                </a:lnTo>
                <a:close/>
              </a:path>
              <a:path w="4096384" h="836930">
                <a:moveTo>
                  <a:pt x="3286675" y="359410"/>
                </a:moveTo>
                <a:lnTo>
                  <a:pt x="3283676" y="359410"/>
                </a:lnTo>
                <a:lnTo>
                  <a:pt x="3287567" y="346907"/>
                </a:lnTo>
                <a:lnTo>
                  <a:pt x="3294237" y="347980"/>
                </a:lnTo>
                <a:lnTo>
                  <a:pt x="3294728" y="349250"/>
                </a:lnTo>
                <a:lnTo>
                  <a:pt x="3298585" y="355600"/>
                </a:lnTo>
                <a:lnTo>
                  <a:pt x="3285979" y="355600"/>
                </a:lnTo>
                <a:lnTo>
                  <a:pt x="3286675" y="359410"/>
                </a:lnTo>
                <a:close/>
              </a:path>
              <a:path w="4096384" h="836930">
                <a:moveTo>
                  <a:pt x="842537" y="349250"/>
                </a:moveTo>
                <a:lnTo>
                  <a:pt x="842537" y="348990"/>
                </a:lnTo>
                <a:lnTo>
                  <a:pt x="844281" y="347048"/>
                </a:lnTo>
                <a:lnTo>
                  <a:pt x="842537" y="349250"/>
                </a:lnTo>
                <a:close/>
              </a:path>
              <a:path w="4096384" h="836930">
                <a:moveTo>
                  <a:pt x="1537345" y="360680"/>
                </a:moveTo>
                <a:lnTo>
                  <a:pt x="1532486" y="360680"/>
                </a:lnTo>
                <a:lnTo>
                  <a:pt x="1536477" y="351005"/>
                </a:lnTo>
                <a:lnTo>
                  <a:pt x="1536597" y="350459"/>
                </a:lnTo>
                <a:lnTo>
                  <a:pt x="1535001" y="349250"/>
                </a:lnTo>
                <a:lnTo>
                  <a:pt x="1533658" y="347980"/>
                </a:lnTo>
                <a:lnTo>
                  <a:pt x="1536343" y="347980"/>
                </a:lnTo>
                <a:lnTo>
                  <a:pt x="1539028" y="347226"/>
                </a:lnTo>
                <a:lnTo>
                  <a:pt x="1540363" y="349250"/>
                </a:lnTo>
                <a:lnTo>
                  <a:pt x="1543382" y="349250"/>
                </a:lnTo>
                <a:lnTo>
                  <a:pt x="1544639" y="350520"/>
                </a:lnTo>
                <a:lnTo>
                  <a:pt x="1544390" y="350520"/>
                </a:lnTo>
                <a:lnTo>
                  <a:pt x="1544390" y="354330"/>
                </a:lnTo>
                <a:lnTo>
                  <a:pt x="1539866" y="354330"/>
                </a:lnTo>
                <a:lnTo>
                  <a:pt x="1537345" y="360680"/>
                </a:lnTo>
                <a:close/>
              </a:path>
              <a:path w="4096384" h="836930">
                <a:moveTo>
                  <a:pt x="2458983" y="349250"/>
                </a:moveTo>
                <a:lnTo>
                  <a:pt x="2451906" y="349250"/>
                </a:lnTo>
                <a:lnTo>
                  <a:pt x="2458457" y="347304"/>
                </a:lnTo>
                <a:lnTo>
                  <a:pt x="2459278" y="348434"/>
                </a:lnTo>
                <a:lnTo>
                  <a:pt x="2459233" y="348818"/>
                </a:lnTo>
                <a:lnTo>
                  <a:pt x="2458983" y="349250"/>
                </a:lnTo>
                <a:close/>
              </a:path>
              <a:path w="4096384" h="836930">
                <a:moveTo>
                  <a:pt x="1562652" y="347980"/>
                </a:moveTo>
                <a:lnTo>
                  <a:pt x="1561310" y="347980"/>
                </a:lnTo>
                <a:lnTo>
                  <a:pt x="1561310" y="347381"/>
                </a:lnTo>
                <a:lnTo>
                  <a:pt x="1562652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437" y="347825"/>
                </a:lnTo>
                <a:lnTo>
                  <a:pt x="2103402" y="347603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103066" y="347640"/>
                </a:lnTo>
                <a:lnTo>
                  <a:pt x="2103331" y="347772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245" y="347980"/>
                </a:lnTo>
                <a:lnTo>
                  <a:pt x="2103331" y="347772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272481" y="347980"/>
                </a:moveTo>
                <a:lnTo>
                  <a:pt x="2270870" y="347980"/>
                </a:lnTo>
                <a:lnTo>
                  <a:pt x="2272444" y="347825"/>
                </a:lnTo>
                <a:lnTo>
                  <a:pt x="2272481" y="34798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367820" y="351861"/>
                </a:lnTo>
                <a:lnTo>
                  <a:pt x="367712" y="351679"/>
                </a:lnTo>
                <a:lnTo>
                  <a:pt x="366742" y="349250"/>
                </a:lnTo>
                <a:lnTo>
                  <a:pt x="369329" y="347980"/>
                </a:lnTo>
                <a:lnTo>
                  <a:pt x="370003" y="349250"/>
                </a:lnTo>
                <a:lnTo>
                  <a:pt x="370671" y="349250"/>
                </a:lnTo>
                <a:lnTo>
                  <a:pt x="371256" y="350363"/>
                </a:lnTo>
                <a:lnTo>
                  <a:pt x="371156" y="351063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372515" y="355600"/>
                </a:moveTo>
                <a:lnTo>
                  <a:pt x="364804" y="355600"/>
                </a:lnTo>
                <a:lnTo>
                  <a:pt x="364470" y="354330"/>
                </a:lnTo>
                <a:lnTo>
                  <a:pt x="370058" y="354330"/>
                </a:lnTo>
                <a:lnTo>
                  <a:pt x="371156" y="351063"/>
                </a:lnTo>
                <a:lnTo>
                  <a:pt x="371256" y="350363"/>
                </a:lnTo>
                <a:lnTo>
                  <a:pt x="370671" y="349250"/>
                </a:lnTo>
                <a:lnTo>
                  <a:pt x="370003" y="349250"/>
                </a:lnTo>
                <a:lnTo>
                  <a:pt x="369329" y="347980"/>
                </a:lnTo>
                <a:lnTo>
                  <a:pt x="382071" y="347980"/>
                </a:lnTo>
                <a:lnTo>
                  <a:pt x="381062" y="349250"/>
                </a:lnTo>
                <a:lnTo>
                  <a:pt x="383276" y="351790"/>
                </a:lnTo>
                <a:lnTo>
                  <a:pt x="371339" y="351790"/>
                </a:lnTo>
                <a:lnTo>
                  <a:pt x="371509" y="353060"/>
                </a:lnTo>
                <a:lnTo>
                  <a:pt x="371844" y="353060"/>
                </a:lnTo>
                <a:lnTo>
                  <a:pt x="372515" y="355600"/>
                </a:lnTo>
                <a:close/>
              </a:path>
              <a:path w="4096384" h="836930">
                <a:moveTo>
                  <a:pt x="385678" y="352112"/>
                </a:moveTo>
                <a:lnTo>
                  <a:pt x="383357" y="351883"/>
                </a:lnTo>
                <a:lnTo>
                  <a:pt x="381062" y="349250"/>
                </a:lnTo>
                <a:lnTo>
                  <a:pt x="382071" y="347980"/>
                </a:lnTo>
                <a:lnTo>
                  <a:pt x="384585" y="347980"/>
                </a:lnTo>
                <a:lnTo>
                  <a:pt x="385423" y="349250"/>
                </a:lnTo>
                <a:lnTo>
                  <a:pt x="385892" y="351790"/>
                </a:lnTo>
                <a:lnTo>
                  <a:pt x="385253" y="351790"/>
                </a:lnTo>
                <a:lnTo>
                  <a:pt x="385678" y="352112"/>
                </a:lnTo>
                <a:close/>
              </a:path>
              <a:path w="4096384" h="836930">
                <a:moveTo>
                  <a:pt x="394697" y="365760"/>
                </a:moveTo>
                <a:lnTo>
                  <a:pt x="379216" y="365760"/>
                </a:lnTo>
                <a:lnTo>
                  <a:pt x="383243" y="364490"/>
                </a:lnTo>
                <a:lnTo>
                  <a:pt x="385218" y="363242"/>
                </a:lnTo>
                <a:lnTo>
                  <a:pt x="385180" y="363081"/>
                </a:lnTo>
                <a:lnTo>
                  <a:pt x="384585" y="361950"/>
                </a:lnTo>
                <a:lnTo>
                  <a:pt x="381233" y="360680"/>
                </a:lnTo>
                <a:lnTo>
                  <a:pt x="387604" y="360680"/>
                </a:lnTo>
                <a:lnTo>
                  <a:pt x="391958" y="355600"/>
                </a:lnTo>
                <a:lnTo>
                  <a:pt x="395311" y="353060"/>
                </a:lnTo>
                <a:lnTo>
                  <a:pt x="385957" y="352139"/>
                </a:lnTo>
                <a:lnTo>
                  <a:pt x="385423" y="349250"/>
                </a:lnTo>
                <a:lnTo>
                  <a:pt x="384585" y="347980"/>
                </a:lnTo>
                <a:lnTo>
                  <a:pt x="394472" y="347980"/>
                </a:lnTo>
                <a:lnTo>
                  <a:pt x="393130" y="349250"/>
                </a:lnTo>
                <a:lnTo>
                  <a:pt x="393464" y="350520"/>
                </a:lnTo>
                <a:lnTo>
                  <a:pt x="395147" y="351790"/>
                </a:lnTo>
                <a:lnTo>
                  <a:pt x="414758" y="351790"/>
                </a:lnTo>
                <a:lnTo>
                  <a:pt x="414310" y="353060"/>
                </a:lnTo>
                <a:lnTo>
                  <a:pt x="402350" y="353060"/>
                </a:lnTo>
                <a:lnTo>
                  <a:pt x="394139" y="356870"/>
                </a:lnTo>
                <a:lnTo>
                  <a:pt x="401852" y="358140"/>
                </a:lnTo>
                <a:lnTo>
                  <a:pt x="405693" y="359022"/>
                </a:lnTo>
                <a:lnTo>
                  <a:pt x="403188" y="359410"/>
                </a:lnTo>
                <a:lnTo>
                  <a:pt x="395815" y="359410"/>
                </a:lnTo>
                <a:lnTo>
                  <a:pt x="392844" y="361909"/>
                </a:lnTo>
                <a:lnTo>
                  <a:pt x="392937" y="362305"/>
                </a:lnTo>
                <a:lnTo>
                  <a:pt x="393834" y="364532"/>
                </a:lnTo>
                <a:lnTo>
                  <a:pt x="394697" y="365760"/>
                </a:lnTo>
                <a:close/>
              </a:path>
              <a:path w="4096384" h="836930">
                <a:moveTo>
                  <a:pt x="397655" y="351790"/>
                </a:moveTo>
                <a:lnTo>
                  <a:pt x="395147" y="351790"/>
                </a:lnTo>
                <a:lnTo>
                  <a:pt x="393464" y="350520"/>
                </a:lnTo>
                <a:lnTo>
                  <a:pt x="393130" y="349250"/>
                </a:lnTo>
                <a:lnTo>
                  <a:pt x="394472" y="347980"/>
                </a:lnTo>
                <a:lnTo>
                  <a:pt x="397825" y="347980"/>
                </a:lnTo>
                <a:lnTo>
                  <a:pt x="398393" y="350120"/>
                </a:lnTo>
                <a:lnTo>
                  <a:pt x="398294" y="350828"/>
                </a:lnTo>
                <a:lnTo>
                  <a:pt x="397655" y="35179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16768" y="358140"/>
                </a:lnTo>
                <a:lnTo>
                  <a:pt x="419282" y="354330"/>
                </a:lnTo>
                <a:lnTo>
                  <a:pt x="416553" y="353028"/>
                </a:lnTo>
                <a:lnTo>
                  <a:pt x="414758" y="351790"/>
                </a:lnTo>
                <a:lnTo>
                  <a:pt x="397655" y="351790"/>
                </a:lnTo>
                <a:lnTo>
                  <a:pt x="398294" y="350828"/>
                </a:lnTo>
                <a:lnTo>
                  <a:pt x="398393" y="350120"/>
                </a:lnTo>
                <a:lnTo>
                  <a:pt x="397825" y="347980"/>
                </a:lnTo>
                <a:lnTo>
                  <a:pt x="405401" y="347980"/>
                </a:lnTo>
                <a:lnTo>
                  <a:pt x="406540" y="349250"/>
                </a:lnTo>
                <a:lnTo>
                  <a:pt x="421545" y="349250"/>
                </a:lnTo>
                <a:lnTo>
                  <a:pt x="420481" y="350488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20503" y="350565"/>
                </a:lnTo>
                <a:lnTo>
                  <a:pt x="422635" y="347980"/>
                </a:lnTo>
                <a:lnTo>
                  <a:pt x="424645" y="347980"/>
                </a:lnTo>
                <a:lnTo>
                  <a:pt x="425149" y="349250"/>
                </a:lnTo>
                <a:lnTo>
                  <a:pt x="432692" y="354330"/>
                </a:lnTo>
                <a:lnTo>
                  <a:pt x="429674" y="356870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28502" y="358140"/>
                </a:lnTo>
                <a:lnTo>
                  <a:pt x="429674" y="356870"/>
                </a:lnTo>
                <a:lnTo>
                  <a:pt x="432692" y="354330"/>
                </a:lnTo>
                <a:lnTo>
                  <a:pt x="425149" y="349250"/>
                </a:lnTo>
                <a:lnTo>
                  <a:pt x="424645" y="347980"/>
                </a:lnTo>
                <a:lnTo>
                  <a:pt x="435122" y="347980"/>
                </a:lnTo>
                <a:lnTo>
                  <a:pt x="435242" y="349317"/>
                </a:lnTo>
                <a:lnTo>
                  <a:pt x="436549" y="351790"/>
                </a:lnTo>
                <a:lnTo>
                  <a:pt x="454448" y="351790"/>
                </a:lnTo>
                <a:lnTo>
                  <a:pt x="453980" y="354330"/>
                </a:lnTo>
                <a:lnTo>
                  <a:pt x="453811" y="355600"/>
                </a:lnTo>
                <a:lnTo>
                  <a:pt x="442416" y="355600"/>
                </a:lnTo>
                <a:lnTo>
                  <a:pt x="442750" y="356870"/>
                </a:lnTo>
                <a:lnTo>
                  <a:pt x="453643" y="35687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53980" y="354330"/>
                </a:lnTo>
                <a:lnTo>
                  <a:pt x="455152" y="347980"/>
                </a:lnTo>
                <a:lnTo>
                  <a:pt x="459468" y="355600"/>
                </a:lnTo>
                <a:lnTo>
                  <a:pt x="457332" y="35560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520696" y="351790"/>
                </a:moveTo>
                <a:lnTo>
                  <a:pt x="515169" y="351790"/>
                </a:lnTo>
                <a:lnTo>
                  <a:pt x="515837" y="347980"/>
                </a:lnTo>
                <a:lnTo>
                  <a:pt x="519858" y="347980"/>
                </a:lnTo>
                <a:lnTo>
                  <a:pt x="520696" y="351790"/>
                </a:lnTo>
                <a:close/>
              </a:path>
              <a:path w="4096384" h="836930">
                <a:moveTo>
                  <a:pt x="517343" y="358140"/>
                </a:moveTo>
                <a:lnTo>
                  <a:pt x="510638" y="358140"/>
                </a:lnTo>
                <a:lnTo>
                  <a:pt x="510638" y="351790"/>
                </a:lnTo>
                <a:lnTo>
                  <a:pt x="520696" y="351790"/>
                </a:lnTo>
                <a:lnTo>
                  <a:pt x="519858" y="347980"/>
                </a:lnTo>
                <a:lnTo>
                  <a:pt x="542821" y="347980"/>
                </a:lnTo>
                <a:lnTo>
                  <a:pt x="543489" y="349250"/>
                </a:lnTo>
                <a:lnTo>
                  <a:pt x="525220" y="349250"/>
                </a:lnTo>
                <a:lnTo>
                  <a:pt x="521030" y="354330"/>
                </a:lnTo>
                <a:lnTo>
                  <a:pt x="517343" y="358140"/>
                </a:lnTo>
                <a:close/>
              </a:path>
              <a:path w="4096384" h="836930">
                <a:moveTo>
                  <a:pt x="543489" y="349250"/>
                </a:moveTo>
                <a:lnTo>
                  <a:pt x="542821" y="347980"/>
                </a:lnTo>
                <a:lnTo>
                  <a:pt x="544497" y="347980"/>
                </a:lnTo>
                <a:lnTo>
                  <a:pt x="543489" y="349250"/>
                </a:lnTo>
                <a:close/>
              </a:path>
              <a:path w="4096384" h="836930">
                <a:moveTo>
                  <a:pt x="570983" y="363220"/>
                </a:moveTo>
                <a:lnTo>
                  <a:pt x="530583" y="363220"/>
                </a:lnTo>
                <a:lnTo>
                  <a:pt x="532302" y="360856"/>
                </a:lnTo>
                <a:lnTo>
                  <a:pt x="532318" y="360503"/>
                </a:lnTo>
                <a:lnTo>
                  <a:pt x="525220" y="349250"/>
                </a:lnTo>
                <a:lnTo>
                  <a:pt x="543489" y="349250"/>
                </a:lnTo>
                <a:lnTo>
                  <a:pt x="544497" y="347980"/>
                </a:lnTo>
                <a:lnTo>
                  <a:pt x="555060" y="347980"/>
                </a:lnTo>
                <a:lnTo>
                  <a:pt x="556565" y="351790"/>
                </a:lnTo>
                <a:lnTo>
                  <a:pt x="597806" y="351790"/>
                </a:lnTo>
                <a:lnTo>
                  <a:pt x="599316" y="353060"/>
                </a:lnTo>
                <a:lnTo>
                  <a:pt x="539135" y="353060"/>
                </a:lnTo>
                <a:lnTo>
                  <a:pt x="534440" y="354330"/>
                </a:lnTo>
                <a:lnTo>
                  <a:pt x="576680" y="354330"/>
                </a:lnTo>
                <a:lnTo>
                  <a:pt x="575678" y="356870"/>
                </a:lnTo>
                <a:lnTo>
                  <a:pt x="599814" y="356870"/>
                </a:lnTo>
                <a:lnTo>
                  <a:pt x="603337" y="358140"/>
                </a:lnTo>
                <a:lnTo>
                  <a:pt x="572660" y="358140"/>
                </a:lnTo>
                <a:lnTo>
                  <a:pt x="570134" y="359806"/>
                </a:lnTo>
                <a:lnTo>
                  <a:pt x="568674" y="360659"/>
                </a:lnTo>
                <a:lnTo>
                  <a:pt x="568798" y="361909"/>
                </a:lnTo>
                <a:lnTo>
                  <a:pt x="570983" y="363220"/>
                </a:lnTo>
                <a:close/>
              </a:path>
              <a:path w="4096384" h="836930">
                <a:moveTo>
                  <a:pt x="626640" y="350520"/>
                </a:moveTo>
                <a:lnTo>
                  <a:pt x="621101" y="350520"/>
                </a:lnTo>
                <a:lnTo>
                  <a:pt x="622777" y="347980"/>
                </a:lnTo>
                <a:lnTo>
                  <a:pt x="624794" y="347980"/>
                </a:lnTo>
                <a:lnTo>
                  <a:pt x="626640" y="349250"/>
                </a:lnTo>
                <a:lnTo>
                  <a:pt x="626640" y="350520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89422" y="364490"/>
                </a:lnTo>
                <a:lnTo>
                  <a:pt x="583726" y="359410"/>
                </a:lnTo>
                <a:lnTo>
                  <a:pt x="611718" y="359410"/>
                </a:lnTo>
                <a:lnTo>
                  <a:pt x="603166" y="350520"/>
                </a:lnTo>
                <a:lnTo>
                  <a:pt x="626640" y="350520"/>
                </a:lnTo>
                <a:lnTo>
                  <a:pt x="626640" y="349250"/>
                </a:lnTo>
                <a:lnTo>
                  <a:pt x="624794" y="347980"/>
                </a:lnTo>
                <a:lnTo>
                  <a:pt x="634681" y="347980"/>
                </a:lnTo>
                <a:lnTo>
                  <a:pt x="634851" y="349250"/>
                </a:lnTo>
                <a:lnTo>
                  <a:pt x="630995" y="349250"/>
                </a:lnTo>
                <a:lnTo>
                  <a:pt x="628985" y="353060"/>
                </a:lnTo>
                <a:lnTo>
                  <a:pt x="617414" y="353060"/>
                </a:lnTo>
                <a:lnTo>
                  <a:pt x="616242" y="354330"/>
                </a:lnTo>
                <a:lnTo>
                  <a:pt x="615843" y="355336"/>
                </a:lnTo>
                <a:lnTo>
                  <a:pt x="615815" y="355689"/>
                </a:lnTo>
                <a:lnTo>
                  <a:pt x="617919" y="358140"/>
                </a:lnTo>
                <a:lnTo>
                  <a:pt x="639710" y="358140"/>
                </a:lnTo>
                <a:lnTo>
                  <a:pt x="636357" y="360680"/>
                </a:lnTo>
                <a:lnTo>
                  <a:pt x="607691" y="360680"/>
                </a:lnTo>
                <a:lnTo>
                  <a:pt x="608195" y="361950"/>
                </a:lnTo>
                <a:lnTo>
                  <a:pt x="596298" y="361950"/>
                </a:lnTo>
                <a:lnTo>
                  <a:pt x="596631" y="363220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36862" y="350520"/>
                </a:moveTo>
                <a:lnTo>
                  <a:pt x="634851" y="349250"/>
                </a:lnTo>
                <a:lnTo>
                  <a:pt x="634681" y="347980"/>
                </a:lnTo>
                <a:lnTo>
                  <a:pt x="639042" y="347980"/>
                </a:lnTo>
                <a:lnTo>
                  <a:pt x="639263" y="348818"/>
                </a:lnTo>
                <a:lnTo>
                  <a:pt x="639243" y="349317"/>
                </a:lnTo>
                <a:lnTo>
                  <a:pt x="636862" y="350520"/>
                </a:lnTo>
                <a:close/>
              </a:path>
              <a:path w="4096384" h="836930">
                <a:moveTo>
                  <a:pt x="648929" y="350520"/>
                </a:moveTo>
                <a:lnTo>
                  <a:pt x="636862" y="350520"/>
                </a:lnTo>
                <a:lnTo>
                  <a:pt x="639243" y="349317"/>
                </a:lnTo>
                <a:lnTo>
                  <a:pt x="639263" y="348818"/>
                </a:lnTo>
                <a:lnTo>
                  <a:pt x="639042" y="347980"/>
                </a:lnTo>
                <a:lnTo>
                  <a:pt x="650946" y="347980"/>
                </a:lnTo>
                <a:lnTo>
                  <a:pt x="648595" y="349250"/>
                </a:lnTo>
                <a:lnTo>
                  <a:pt x="648929" y="350520"/>
                </a:lnTo>
                <a:close/>
              </a:path>
              <a:path w="4096384" h="836930">
                <a:moveTo>
                  <a:pt x="692852" y="358140"/>
                </a:moveTo>
                <a:lnTo>
                  <a:pt x="702570" y="347980"/>
                </a:lnTo>
                <a:lnTo>
                  <a:pt x="705588" y="347980"/>
                </a:lnTo>
                <a:lnTo>
                  <a:pt x="705553" y="350565"/>
                </a:lnTo>
                <a:lnTo>
                  <a:pt x="701731" y="355600"/>
                </a:lnTo>
                <a:lnTo>
                  <a:pt x="699721" y="355600"/>
                </a:lnTo>
                <a:lnTo>
                  <a:pt x="692852" y="358140"/>
                </a:lnTo>
                <a:close/>
              </a:path>
              <a:path w="4096384" h="836930">
                <a:moveTo>
                  <a:pt x="707854" y="358140"/>
                </a:moveTo>
                <a:lnTo>
                  <a:pt x="692852" y="358140"/>
                </a:lnTo>
                <a:lnTo>
                  <a:pt x="699721" y="355600"/>
                </a:lnTo>
                <a:lnTo>
                  <a:pt x="701731" y="355600"/>
                </a:lnTo>
                <a:lnTo>
                  <a:pt x="705553" y="350565"/>
                </a:lnTo>
                <a:lnTo>
                  <a:pt x="705588" y="347980"/>
                </a:lnTo>
                <a:lnTo>
                  <a:pt x="717158" y="347980"/>
                </a:lnTo>
                <a:lnTo>
                  <a:pt x="714140" y="349250"/>
                </a:lnTo>
                <a:lnTo>
                  <a:pt x="714112" y="349671"/>
                </a:lnTo>
                <a:lnTo>
                  <a:pt x="710113" y="354330"/>
                </a:lnTo>
                <a:lnTo>
                  <a:pt x="707854" y="358140"/>
                </a:lnTo>
                <a:close/>
              </a:path>
              <a:path w="4096384" h="836930">
                <a:moveTo>
                  <a:pt x="714317" y="349432"/>
                </a:moveTo>
                <a:lnTo>
                  <a:pt x="714140" y="349250"/>
                </a:lnTo>
                <a:lnTo>
                  <a:pt x="717158" y="347980"/>
                </a:lnTo>
                <a:lnTo>
                  <a:pt x="720502" y="347980"/>
                </a:lnTo>
                <a:lnTo>
                  <a:pt x="721984" y="349250"/>
                </a:lnTo>
                <a:lnTo>
                  <a:pt x="714474" y="349250"/>
                </a:lnTo>
                <a:lnTo>
                  <a:pt x="714317" y="349432"/>
                </a:lnTo>
                <a:close/>
              </a:path>
              <a:path w="4096384" h="836930">
                <a:moveTo>
                  <a:pt x="744589" y="365760"/>
                </a:moveTo>
                <a:lnTo>
                  <a:pt x="731904" y="365760"/>
                </a:lnTo>
                <a:lnTo>
                  <a:pt x="737935" y="359410"/>
                </a:lnTo>
                <a:lnTo>
                  <a:pt x="724027" y="359410"/>
                </a:lnTo>
                <a:lnTo>
                  <a:pt x="726207" y="358140"/>
                </a:lnTo>
                <a:lnTo>
                  <a:pt x="727762" y="355600"/>
                </a:lnTo>
                <a:lnTo>
                  <a:pt x="724908" y="351755"/>
                </a:lnTo>
                <a:lnTo>
                  <a:pt x="720502" y="347980"/>
                </a:lnTo>
                <a:lnTo>
                  <a:pt x="729185" y="347980"/>
                </a:lnTo>
                <a:lnTo>
                  <a:pt x="725035" y="351790"/>
                </a:lnTo>
                <a:lnTo>
                  <a:pt x="739348" y="351790"/>
                </a:lnTo>
                <a:lnTo>
                  <a:pt x="737899" y="353028"/>
                </a:lnTo>
                <a:lnTo>
                  <a:pt x="737810" y="353165"/>
                </a:lnTo>
                <a:lnTo>
                  <a:pt x="736599" y="355600"/>
                </a:lnTo>
                <a:lnTo>
                  <a:pt x="740462" y="356870"/>
                </a:lnTo>
                <a:lnTo>
                  <a:pt x="743808" y="356870"/>
                </a:lnTo>
                <a:lnTo>
                  <a:pt x="743236" y="359022"/>
                </a:lnTo>
                <a:lnTo>
                  <a:pt x="743114" y="359555"/>
                </a:lnTo>
                <a:lnTo>
                  <a:pt x="742875" y="361377"/>
                </a:lnTo>
                <a:lnTo>
                  <a:pt x="742967" y="362305"/>
                </a:lnTo>
                <a:lnTo>
                  <a:pt x="744589" y="365760"/>
                </a:lnTo>
                <a:close/>
              </a:path>
              <a:path w="4096384" h="836930">
                <a:moveTo>
                  <a:pt x="784876" y="351790"/>
                </a:moveTo>
                <a:lnTo>
                  <a:pt x="784038" y="351790"/>
                </a:lnTo>
                <a:lnTo>
                  <a:pt x="783657" y="350828"/>
                </a:lnTo>
                <a:lnTo>
                  <a:pt x="783534" y="347980"/>
                </a:lnTo>
                <a:lnTo>
                  <a:pt x="786212" y="347980"/>
                </a:lnTo>
                <a:lnTo>
                  <a:pt x="787220" y="349250"/>
                </a:lnTo>
                <a:lnTo>
                  <a:pt x="787057" y="350520"/>
                </a:lnTo>
                <a:lnTo>
                  <a:pt x="786048" y="350520"/>
                </a:lnTo>
                <a:lnTo>
                  <a:pt x="784876" y="351790"/>
                </a:lnTo>
                <a:close/>
              </a:path>
              <a:path w="4096384" h="836930">
                <a:moveTo>
                  <a:pt x="888968" y="358140"/>
                </a:moveTo>
                <a:lnTo>
                  <a:pt x="876900" y="358140"/>
                </a:lnTo>
                <a:lnTo>
                  <a:pt x="877878" y="356033"/>
                </a:lnTo>
                <a:lnTo>
                  <a:pt x="878004" y="355262"/>
                </a:lnTo>
                <a:lnTo>
                  <a:pt x="877317" y="352139"/>
                </a:lnTo>
                <a:lnTo>
                  <a:pt x="877192" y="351063"/>
                </a:lnTo>
                <a:lnTo>
                  <a:pt x="877070" y="349250"/>
                </a:lnTo>
                <a:lnTo>
                  <a:pt x="877908" y="347980"/>
                </a:lnTo>
                <a:lnTo>
                  <a:pt x="879748" y="347980"/>
                </a:lnTo>
                <a:lnTo>
                  <a:pt x="881431" y="349250"/>
                </a:lnTo>
                <a:lnTo>
                  <a:pt x="881660" y="350120"/>
                </a:lnTo>
                <a:lnTo>
                  <a:pt x="881729" y="350565"/>
                </a:lnTo>
                <a:lnTo>
                  <a:pt x="880757" y="351790"/>
                </a:lnTo>
                <a:lnTo>
                  <a:pt x="884782" y="351790"/>
                </a:lnTo>
                <a:lnTo>
                  <a:pt x="884109" y="354330"/>
                </a:lnTo>
                <a:lnTo>
                  <a:pt x="883101" y="356870"/>
                </a:lnTo>
                <a:lnTo>
                  <a:pt x="888968" y="358140"/>
                </a:lnTo>
                <a:close/>
              </a:path>
              <a:path w="4096384" h="836930">
                <a:moveTo>
                  <a:pt x="932721" y="356870"/>
                </a:moveTo>
                <a:lnTo>
                  <a:pt x="926520" y="356870"/>
                </a:lnTo>
                <a:lnTo>
                  <a:pt x="925178" y="354330"/>
                </a:lnTo>
                <a:lnTo>
                  <a:pt x="924503" y="354330"/>
                </a:lnTo>
                <a:lnTo>
                  <a:pt x="925348" y="347980"/>
                </a:lnTo>
                <a:lnTo>
                  <a:pt x="932721" y="356870"/>
                </a:lnTo>
                <a:close/>
              </a:path>
              <a:path w="4096384" h="836930">
                <a:moveTo>
                  <a:pt x="935399" y="356870"/>
                </a:moveTo>
                <a:lnTo>
                  <a:pt x="932721" y="356870"/>
                </a:lnTo>
                <a:lnTo>
                  <a:pt x="925348" y="347980"/>
                </a:lnTo>
                <a:lnTo>
                  <a:pt x="929450" y="347980"/>
                </a:lnTo>
                <a:lnTo>
                  <a:pt x="934901" y="354330"/>
                </a:lnTo>
                <a:lnTo>
                  <a:pt x="938588" y="354330"/>
                </a:lnTo>
                <a:lnTo>
                  <a:pt x="935399" y="356870"/>
                </a:lnTo>
                <a:close/>
              </a:path>
              <a:path w="4096384" h="836930">
                <a:moveTo>
                  <a:pt x="1188684" y="353060"/>
                </a:moveTo>
                <a:lnTo>
                  <a:pt x="1186549" y="350565"/>
                </a:lnTo>
                <a:lnTo>
                  <a:pt x="1187682" y="349250"/>
                </a:lnTo>
                <a:lnTo>
                  <a:pt x="1189862" y="347980"/>
                </a:lnTo>
                <a:lnTo>
                  <a:pt x="1190700" y="347980"/>
                </a:lnTo>
                <a:lnTo>
                  <a:pt x="1190339" y="350552"/>
                </a:lnTo>
                <a:lnTo>
                  <a:pt x="1188684" y="353060"/>
                </a:lnTo>
                <a:close/>
              </a:path>
              <a:path w="4096384" h="836930">
                <a:moveTo>
                  <a:pt x="1221037" y="353060"/>
                </a:moveTo>
                <a:lnTo>
                  <a:pt x="1188684" y="353060"/>
                </a:lnTo>
                <a:lnTo>
                  <a:pt x="1190339" y="350552"/>
                </a:lnTo>
                <a:lnTo>
                  <a:pt x="1190700" y="347980"/>
                </a:lnTo>
                <a:lnTo>
                  <a:pt x="1226740" y="347980"/>
                </a:lnTo>
                <a:lnTo>
                  <a:pt x="1228246" y="351790"/>
                </a:lnTo>
                <a:lnTo>
                  <a:pt x="1221875" y="351790"/>
                </a:lnTo>
                <a:lnTo>
                  <a:pt x="1221037" y="353060"/>
                </a:lnTo>
                <a:close/>
              </a:path>
              <a:path w="4096384" h="836930">
                <a:moveTo>
                  <a:pt x="1242828" y="349250"/>
                </a:moveTo>
                <a:lnTo>
                  <a:pt x="1243080" y="347980"/>
                </a:lnTo>
                <a:lnTo>
                  <a:pt x="1242828" y="349250"/>
                </a:lnTo>
                <a:close/>
              </a:path>
              <a:path w="4096384" h="836930">
                <a:moveTo>
                  <a:pt x="1243917" y="349250"/>
                </a:moveTo>
                <a:lnTo>
                  <a:pt x="1242828" y="349250"/>
                </a:lnTo>
                <a:lnTo>
                  <a:pt x="1243162" y="347980"/>
                </a:lnTo>
                <a:lnTo>
                  <a:pt x="1243917" y="34925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3633" y="350552"/>
                </a:lnTo>
                <a:lnTo>
                  <a:pt x="1343527" y="350174"/>
                </a:lnTo>
                <a:lnTo>
                  <a:pt x="1343403" y="349250"/>
                </a:lnTo>
                <a:lnTo>
                  <a:pt x="1345754" y="347980"/>
                </a:lnTo>
                <a:lnTo>
                  <a:pt x="1347928" y="349250"/>
                </a:lnTo>
                <a:lnTo>
                  <a:pt x="1347856" y="350565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358156" y="351790"/>
                </a:moveTo>
                <a:lnTo>
                  <a:pt x="1345918" y="351790"/>
                </a:lnTo>
                <a:lnTo>
                  <a:pt x="1347856" y="350565"/>
                </a:lnTo>
                <a:lnTo>
                  <a:pt x="1347928" y="349250"/>
                </a:lnTo>
                <a:lnTo>
                  <a:pt x="1345754" y="347980"/>
                </a:lnTo>
                <a:lnTo>
                  <a:pt x="1347260" y="347980"/>
                </a:lnTo>
                <a:lnTo>
                  <a:pt x="1349579" y="350520"/>
                </a:lnTo>
                <a:lnTo>
                  <a:pt x="1357822" y="350520"/>
                </a:lnTo>
                <a:lnTo>
                  <a:pt x="1358156" y="351790"/>
                </a:lnTo>
                <a:close/>
              </a:path>
              <a:path w="4096384" h="836930">
                <a:moveTo>
                  <a:pt x="1484545" y="355600"/>
                </a:moveTo>
                <a:lnTo>
                  <a:pt x="1483875" y="355600"/>
                </a:lnTo>
                <a:lnTo>
                  <a:pt x="1483892" y="353028"/>
                </a:lnTo>
                <a:lnTo>
                  <a:pt x="1486723" y="347980"/>
                </a:lnTo>
                <a:lnTo>
                  <a:pt x="1496781" y="347980"/>
                </a:lnTo>
                <a:lnTo>
                  <a:pt x="1493016" y="350459"/>
                </a:lnTo>
                <a:lnTo>
                  <a:pt x="1493139" y="351063"/>
                </a:lnTo>
                <a:lnTo>
                  <a:pt x="1493917" y="353028"/>
                </a:lnTo>
                <a:lnTo>
                  <a:pt x="1494152" y="354330"/>
                </a:lnTo>
                <a:lnTo>
                  <a:pt x="1484209" y="354330"/>
                </a:lnTo>
                <a:lnTo>
                  <a:pt x="1484545" y="355600"/>
                </a:lnTo>
                <a:close/>
              </a:path>
              <a:path w="4096384" h="836930">
                <a:moveTo>
                  <a:pt x="1497194" y="364490"/>
                </a:moveTo>
                <a:lnTo>
                  <a:pt x="1495059" y="359446"/>
                </a:lnTo>
                <a:lnTo>
                  <a:pt x="1493917" y="353028"/>
                </a:lnTo>
                <a:lnTo>
                  <a:pt x="1493139" y="351063"/>
                </a:lnTo>
                <a:lnTo>
                  <a:pt x="1493016" y="350459"/>
                </a:lnTo>
                <a:lnTo>
                  <a:pt x="1496781" y="347980"/>
                </a:lnTo>
                <a:lnTo>
                  <a:pt x="1497115" y="356870"/>
                </a:lnTo>
                <a:lnTo>
                  <a:pt x="1511199" y="356870"/>
                </a:lnTo>
                <a:lnTo>
                  <a:pt x="1511199" y="360680"/>
                </a:lnTo>
                <a:lnTo>
                  <a:pt x="1519221" y="360680"/>
                </a:lnTo>
                <a:lnTo>
                  <a:pt x="1519700" y="361950"/>
                </a:lnTo>
                <a:lnTo>
                  <a:pt x="1501312" y="361950"/>
                </a:lnTo>
                <a:lnTo>
                  <a:pt x="1497194" y="364490"/>
                </a:lnTo>
                <a:close/>
              </a:path>
              <a:path w="4096384" h="836930">
                <a:moveTo>
                  <a:pt x="1532486" y="360680"/>
                </a:moveTo>
                <a:lnTo>
                  <a:pt x="1530810" y="358140"/>
                </a:lnTo>
                <a:lnTo>
                  <a:pt x="1530328" y="357223"/>
                </a:lnTo>
                <a:lnTo>
                  <a:pt x="1530210" y="356699"/>
                </a:lnTo>
                <a:lnTo>
                  <a:pt x="1533658" y="347980"/>
                </a:lnTo>
                <a:lnTo>
                  <a:pt x="1535090" y="349317"/>
                </a:lnTo>
                <a:lnTo>
                  <a:pt x="1536597" y="350459"/>
                </a:lnTo>
                <a:lnTo>
                  <a:pt x="1536477" y="351005"/>
                </a:lnTo>
                <a:lnTo>
                  <a:pt x="1532486" y="360680"/>
                </a:lnTo>
                <a:close/>
              </a:path>
              <a:path w="4096384" h="836930">
                <a:moveTo>
                  <a:pt x="1732812" y="352332"/>
                </a:moveTo>
                <a:lnTo>
                  <a:pt x="1731545" y="351827"/>
                </a:lnTo>
                <a:lnTo>
                  <a:pt x="1733630" y="347980"/>
                </a:lnTo>
                <a:lnTo>
                  <a:pt x="1736315" y="347980"/>
                </a:lnTo>
                <a:lnTo>
                  <a:pt x="1739334" y="349250"/>
                </a:lnTo>
                <a:lnTo>
                  <a:pt x="1738492" y="351790"/>
                </a:lnTo>
                <a:lnTo>
                  <a:pt x="1733296" y="351790"/>
                </a:lnTo>
                <a:lnTo>
                  <a:pt x="1732812" y="352332"/>
                </a:lnTo>
                <a:close/>
              </a:path>
              <a:path w="4096384" h="836930">
                <a:moveTo>
                  <a:pt x="1742686" y="354330"/>
                </a:moveTo>
                <a:lnTo>
                  <a:pt x="1737651" y="354330"/>
                </a:lnTo>
                <a:lnTo>
                  <a:pt x="1739334" y="349250"/>
                </a:lnTo>
                <a:lnTo>
                  <a:pt x="1736315" y="347980"/>
                </a:lnTo>
                <a:lnTo>
                  <a:pt x="1741760" y="347980"/>
                </a:lnTo>
                <a:lnTo>
                  <a:pt x="1741678" y="349250"/>
                </a:lnTo>
                <a:lnTo>
                  <a:pt x="1756909" y="349250"/>
                </a:lnTo>
                <a:lnTo>
                  <a:pt x="1755352" y="350520"/>
                </a:lnTo>
                <a:lnTo>
                  <a:pt x="1750624" y="350520"/>
                </a:lnTo>
                <a:lnTo>
                  <a:pt x="1746835" y="353060"/>
                </a:lnTo>
                <a:lnTo>
                  <a:pt x="1742686" y="354330"/>
                </a:lnTo>
                <a:close/>
              </a:path>
              <a:path w="4096384" h="836930">
                <a:moveTo>
                  <a:pt x="1782409" y="353060"/>
                </a:moveTo>
                <a:lnTo>
                  <a:pt x="1762461" y="353060"/>
                </a:lnTo>
                <a:lnTo>
                  <a:pt x="1767727" y="350565"/>
                </a:lnTo>
                <a:lnTo>
                  <a:pt x="1767823" y="347980"/>
                </a:lnTo>
                <a:lnTo>
                  <a:pt x="1771589" y="347980"/>
                </a:lnTo>
                <a:lnTo>
                  <a:pt x="1773771" y="350488"/>
                </a:lnTo>
                <a:lnTo>
                  <a:pt x="1775536" y="351790"/>
                </a:lnTo>
                <a:lnTo>
                  <a:pt x="1784001" y="351790"/>
                </a:lnTo>
                <a:lnTo>
                  <a:pt x="1782409" y="353060"/>
                </a:lnTo>
                <a:close/>
              </a:path>
              <a:path w="4096384" h="836930">
                <a:moveTo>
                  <a:pt x="1781908" y="364490"/>
                </a:moveTo>
                <a:lnTo>
                  <a:pt x="1779898" y="358140"/>
                </a:lnTo>
                <a:lnTo>
                  <a:pt x="1779223" y="355600"/>
                </a:lnTo>
                <a:lnTo>
                  <a:pt x="1785594" y="350520"/>
                </a:lnTo>
                <a:lnTo>
                  <a:pt x="1786937" y="350520"/>
                </a:lnTo>
                <a:lnTo>
                  <a:pt x="1791631" y="347980"/>
                </a:lnTo>
                <a:lnTo>
                  <a:pt x="1793642" y="355600"/>
                </a:lnTo>
                <a:lnTo>
                  <a:pt x="1786603" y="355600"/>
                </a:lnTo>
                <a:lnTo>
                  <a:pt x="1781908" y="364490"/>
                </a:lnTo>
                <a:close/>
              </a:path>
              <a:path w="4096384" h="836930">
                <a:moveTo>
                  <a:pt x="1829347" y="353060"/>
                </a:moveTo>
                <a:lnTo>
                  <a:pt x="1828357" y="350927"/>
                </a:lnTo>
                <a:lnTo>
                  <a:pt x="1828252" y="350363"/>
                </a:lnTo>
                <a:lnTo>
                  <a:pt x="1828843" y="349250"/>
                </a:lnTo>
                <a:lnTo>
                  <a:pt x="1830015" y="347980"/>
                </a:lnTo>
                <a:lnTo>
                  <a:pt x="1831691" y="349250"/>
                </a:lnTo>
                <a:lnTo>
                  <a:pt x="1831622" y="351827"/>
                </a:lnTo>
                <a:lnTo>
                  <a:pt x="1829347" y="353060"/>
                </a:lnTo>
                <a:close/>
              </a:path>
              <a:path w="4096384" h="836930">
                <a:moveTo>
                  <a:pt x="1841245" y="353060"/>
                </a:moveTo>
                <a:lnTo>
                  <a:pt x="1829347" y="353060"/>
                </a:lnTo>
                <a:lnTo>
                  <a:pt x="1831622" y="351827"/>
                </a:lnTo>
                <a:lnTo>
                  <a:pt x="1831691" y="349250"/>
                </a:lnTo>
                <a:lnTo>
                  <a:pt x="1830015" y="347980"/>
                </a:lnTo>
                <a:lnTo>
                  <a:pt x="1841245" y="347980"/>
                </a:lnTo>
                <a:lnTo>
                  <a:pt x="1841245" y="353060"/>
                </a:lnTo>
                <a:close/>
              </a:path>
              <a:path w="4096384" h="836930">
                <a:moveTo>
                  <a:pt x="1937295" y="360680"/>
                </a:moveTo>
                <a:lnTo>
                  <a:pt x="1920703" y="360680"/>
                </a:lnTo>
                <a:lnTo>
                  <a:pt x="1924292" y="359217"/>
                </a:lnTo>
                <a:lnTo>
                  <a:pt x="1929248" y="356870"/>
                </a:lnTo>
                <a:lnTo>
                  <a:pt x="1922542" y="352721"/>
                </a:lnTo>
                <a:lnTo>
                  <a:pt x="1936287" y="349250"/>
                </a:lnTo>
                <a:lnTo>
                  <a:pt x="1935115" y="347980"/>
                </a:lnTo>
                <a:lnTo>
                  <a:pt x="1935285" y="347980"/>
                </a:lnTo>
                <a:lnTo>
                  <a:pt x="1949451" y="354828"/>
                </a:lnTo>
                <a:lnTo>
                  <a:pt x="1950103" y="355600"/>
                </a:lnTo>
                <a:lnTo>
                  <a:pt x="1934779" y="355600"/>
                </a:lnTo>
                <a:lnTo>
                  <a:pt x="1937295" y="360680"/>
                </a:lnTo>
                <a:close/>
              </a:path>
              <a:path w="4096384" h="836930">
                <a:moveTo>
                  <a:pt x="1949451" y="354828"/>
                </a:moveTo>
                <a:lnTo>
                  <a:pt x="1935285" y="347980"/>
                </a:lnTo>
                <a:lnTo>
                  <a:pt x="1948027" y="347980"/>
                </a:lnTo>
                <a:lnTo>
                  <a:pt x="1947235" y="350363"/>
                </a:lnTo>
                <a:lnTo>
                  <a:pt x="1947359" y="350828"/>
                </a:lnTo>
                <a:lnTo>
                  <a:pt x="1949166" y="353985"/>
                </a:lnTo>
                <a:lnTo>
                  <a:pt x="1949029" y="354330"/>
                </a:lnTo>
                <a:lnTo>
                  <a:pt x="1949451" y="354828"/>
                </a:lnTo>
                <a:close/>
              </a:path>
              <a:path w="4096384" h="836930">
                <a:moveTo>
                  <a:pt x="1970119" y="354330"/>
                </a:moveTo>
                <a:lnTo>
                  <a:pt x="1949363" y="354330"/>
                </a:lnTo>
                <a:lnTo>
                  <a:pt x="1949533" y="353060"/>
                </a:lnTo>
                <a:lnTo>
                  <a:pt x="1956743" y="353060"/>
                </a:lnTo>
                <a:lnTo>
                  <a:pt x="1959612" y="351827"/>
                </a:lnTo>
                <a:lnTo>
                  <a:pt x="1959673" y="349250"/>
                </a:lnTo>
                <a:lnTo>
                  <a:pt x="1960652" y="347980"/>
                </a:lnTo>
                <a:lnTo>
                  <a:pt x="1966630" y="350520"/>
                </a:lnTo>
                <a:lnTo>
                  <a:pt x="1968810" y="350520"/>
                </a:lnTo>
                <a:lnTo>
                  <a:pt x="1970119" y="354330"/>
                </a:lnTo>
                <a:close/>
              </a:path>
              <a:path w="4096384" h="836930">
                <a:moveTo>
                  <a:pt x="2002443" y="355023"/>
                </a:moveTo>
                <a:lnTo>
                  <a:pt x="2000716" y="353660"/>
                </a:lnTo>
                <a:lnTo>
                  <a:pt x="2002144" y="350565"/>
                </a:lnTo>
                <a:lnTo>
                  <a:pt x="2003507" y="349250"/>
                </a:lnTo>
                <a:lnTo>
                  <a:pt x="2005184" y="347980"/>
                </a:lnTo>
                <a:lnTo>
                  <a:pt x="2007194" y="349250"/>
                </a:lnTo>
                <a:lnTo>
                  <a:pt x="2011385" y="353060"/>
                </a:lnTo>
                <a:lnTo>
                  <a:pt x="2002443" y="355023"/>
                </a:lnTo>
                <a:close/>
              </a:path>
              <a:path w="4096384" h="836930">
                <a:moveTo>
                  <a:pt x="2085807" y="354330"/>
                </a:moveTo>
                <a:lnTo>
                  <a:pt x="2069890" y="354330"/>
                </a:lnTo>
                <a:lnTo>
                  <a:pt x="2070728" y="347980"/>
                </a:lnTo>
                <a:lnTo>
                  <a:pt x="2076595" y="347980"/>
                </a:lnTo>
                <a:lnTo>
                  <a:pt x="2076425" y="353060"/>
                </a:lnTo>
                <a:lnTo>
                  <a:pt x="2086427" y="353060"/>
                </a:lnTo>
                <a:lnTo>
                  <a:pt x="2085807" y="354330"/>
                </a:lnTo>
                <a:close/>
              </a:path>
              <a:path w="4096384" h="836930">
                <a:moveTo>
                  <a:pt x="2083968" y="353060"/>
                </a:moveTo>
                <a:lnTo>
                  <a:pt x="2076425" y="353060"/>
                </a:lnTo>
                <a:lnTo>
                  <a:pt x="2076595" y="347980"/>
                </a:lnTo>
                <a:lnTo>
                  <a:pt x="2077263" y="347980"/>
                </a:lnTo>
                <a:lnTo>
                  <a:pt x="2079777" y="350520"/>
                </a:lnTo>
                <a:lnTo>
                  <a:pt x="2084135" y="350520"/>
                </a:lnTo>
                <a:lnTo>
                  <a:pt x="2083968" y="353060"/>
                </a:lnTo>
                <a:close/>
              </a:path>
              <a:path w="4096384" h="836930">
                <a:moveTo>
                  <a:pt x="2086427" y="353060"/>
                </a:moveTo>
                <a:lnTo>
                  <a:pt x="2083968" y="353060"/>
                </a:lnTo>
                <a:lnTo>
                  <a:pt x="2084302" y="347980"/>
                </a:lnTo>
                <a:lnTo>
                  <a:pt x="2088329" y="347980"/>
                </a:lnTo>
                <a:lnTo>
                  <a:pt x="2087647" y="350565"/>
                </a:lnTo>
                <a:lnTo>
                  <a:pt x="2086427" y="353060"/>
                </a:lnTo>
                <a:close/>
              </a:path>
              <a:path w="4096384" h="836930">
                <a:moveTo>
                  <a:pt x="2088329" y="359410"/>
                </a:moveTo>
                <a:lnTo>
                  <a:pt x="2084273" y="359410"/>
                </a:lnTo>
                <a:lnTo>
                  <a:pt x="2085164" y="355689"/>
                </a:lnTo>
                <a:lnTo>
                  <a:pt x="2087647" y="350565"/>
                </a:lnTo>
                <a:lnTo>
                  <a:pt x="2088329" y="347980"/>
                </a:lnTo>
                <a:lnTo>
                  <a:pt x="2093357" y="347980"/>
                </a:lnTo>
                <a:lnTo>
                  <a:pt x="2092859" y="350488"/>
                </a:lnTo>
                <a:lnTo>
                  <a:pt x="2096880" y="356870"/>
                </a:lnTo>
                <a:lnTo>
                  <a:pt x="2088329" y="35941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9182" y="357446"/>
                </a:lnTo>
                <a:lnTo>
                  <a:pt x="2149103" y="356155"/>
                </a:lnTo>
                <a:lnTo>
                  <a:pt x="2149178" y="355600"/>
                </a:lnTo>
                <a:lnTo>
                  <a:pt x="2156217" y="347980"/>
                </a:lnTo>
                <a:lnTo>
                  <a:pt x="2161580" y="347980"/>
                </a:lnTo>
                <a:lnTo>
                  <a:pt x="2164058" y="351735"/>
                </a:lnTo>
                <a:lnTo>
                  <a:pt x="2168114" y="354330"/>
                </a:lnTo>
                <a:lnTo>
                  <a:pt x="2170797" y="355600"/>
                </a:lnTo>
                <a:lnTo>
                  <a:pt x="2157729" y="355600"/>
                </a:lnTo>
                <a:lnTo>
                  <a:pt x="2153407" y="358140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171947" y="356144"/>
                </a:moveTo>
                <a:lnTo>
                  <a:pt x="2168114" y="354330"/>
                </a:lnTo>
                <a:lnTo>
                  <a:pt x="2164154" y="351827"/>
                </a:lnTo>
                <a:lnTo>
                  <a:pt x="2161580" y="347980"/>
                </a:lnTo>
                <a:lnTo>
                  <a:pt x="2169676" y="347980"/>
                </a:lnTo>
                <a:lnTo>
                  <a:pt x="2173988" y="354330"/>
                </a:lnTo>
                <a:lnTo>
                  <a:pt x="2173313" y="355600"/>
                </a:lnTo>
                <a:lnTo>
                  <a:pt x="2171947" y="356144"/>
                </a:lnTo>
                <a:close/>
              </a:path>
              <a:path w="4096384" h="836930">
                <a:moveTo>
                  <a:pt x="2216896" y="360680"/>
                </a:moveTo>
                <a:lnTo>
                  <a:pt x="2211029" y="360680"/>
                </a:lnTo>
                <a:lnTo>
                  <a:pt x="2208849" y="355600"/>
                </a:lnTo>
                <a:lnTo>
                  <a:pt x="2206502" y="349250"/>
                </a:lnTo>
                <a:lnTo>
                  <a:pt x="2207340" y="347980"/>
                </a:lnTo>
                <a:lnTo>
                  <a:pt x="2216896" y="360680"/>
                </a:lnTo>
                <a:close/>
              </a:path>
              <a:path w="4096384" h="836930">
                <a:moveTo>
                  <a:pt x="2237345" y="376786"/>
                </a:moveTo>
                <a:lnTo>
                  <a:pt x="2234770" y="375886"/>
                </a:lnTo>
                <a:lnTo>
                  <a:pt x="2228405" y="372359"/>
                </a:lnTo>
                <a:lnTo>
                  <a:pt x="2226660" y="367151"/>
                </a:lnTo>
                <a:lnTo>
                  <a:pt x="2226552" y="366941"/>
                </a:lnTo>
                <a:lnTo>
                  <a:pt x="2221761" y="360680"/>
                </a:lnTo>
                <a:lnTo>
                  <a:pt x="2216896" y="360680"/>
                </a:lnTo>
                <a:lnTo>
                  <a:pt x="2207340" y="347980"/>
                </a:lnTo>
                <a:lnTo>
                  <a:pt x="2211533" y="347980"/>
                </a:lnTo>
                <a:lnTo>
                  <a:pt x="2223267" y="354330"/>
                </a:lnTo>
                <a:lnTo>
                  <a:pt x="2244619" y="354330"/>
                </a:lnTo>
                <a:lnTo>
                  <a:pt x="2244912" y="356870"/>
                </a:lnTo>
                <a:lnTo>
                  <a:pt x="2224718" y="356870"/>
                </a:lnTo>
                <a:lnTo>
                  <a:pt x="2225266" y="359358"/>
                </a:lnTo>
                <a:lnTo>
                  <a:pt x="2228369" y="360643"/>
                </a:lnTo>
                <a:lnTo>
                  <a:pt x="2230974" y="367030"/>
                </a:lnTo>
                <a:lnTo>
                  <a:pt x="2239526" y="367030"/>
                </a:lnTo>
                <a:lnTo>
                  <a:pt x="2238097" y="368234"/>
                </a:lnTo>
                <a:lnTo>
                  <a:pt x="2237994" y="368396"/>
                </a:lnTo>
                <a:lnTo>
                  <a:pt x="2237394" y="370656"/>
                </a:lnTo>
                <a:lnTo>
                  <a:pt x="2237345" y="376786"/>
                </a:lnTo>
                <a:close/>
              </a:path>
              <a:path w="4096384" h="836930">
                <a:moveTo>
                  <a:pt x="2223267" y="354330"/>
                </a:moveTo>
                <a:lnTo>
                  <a:pt x="2211533" y="347980"/>
                </a:lnTo>
                <a:lnTo>
                  <a:pt x="2223771" y="347980"/>
                </a:lnTo>
                <a:lnTo>
                  <a:pt x="2221164" y="351679"/>
                </a:lnTo>
                <a:lnTo>
                  <a:pt x="2221278" y="352031"/>
                </a:lnTo>
                <a:lnTo>
                  <a:pt x="2222192" y="353165"/>
                </a:lnTo>
                <a:lnTo>
                  <a:pt x="2223267" y="354330"/>
                </a:lnTo>
                <a:close/>
              </a:path>
              <a:path w="4096384" h="836930">
                <a:moveTo>
                  <a:pt x="2244619" y="354330"/>
                </a:moveTo>
                <a:lnTo>
                  <a:pt x="2223267" y="354330"/>
                </a:lnTo>
                <a:lnTo>
                  <a:pt x="2222070" y="353028"/>
                </a:lnTo>
                <a:lnTo>
                  <a:pt x="2221278" y="352031"/>
                </a:lnTo>
                <a:lnTo>
                  <a:pt x="2221164" y="351679"/>
                </a:lnTo>
                <a:lnTo>
                  <a:pt x="2223771" y="347980"/>
                </a:lnTo>
                <a:lnTo>
                  <a:pt x="2226115" y="347980"/>
                </a:lnTo>
                <a:lnTo>
                  <a:pt x="2233722" y="351790"/>
                </a:lnTo>
                <a:lnTo>
                  <a:pt x="2244326" y="351790"/>
                </a:lnTo>
                <a:lnTo>
                  <a:pt x="2244619" y="354330"/>
                </a:lnTo>
                <a:close/>
              </a:path>
              <a:path w="4096384" h="836930">
                <a:moveTo>
                  <a:pt x="2245058" y="358140"/>
                </a:moveTo>
                <a:lnTo>
                  <a:pt x="2243886" y="347980"/>
                </a:lnTo>
                <a:lnTo>
                  <a:pt x="2245222" y="349250"/>
                </a:lnTo>
                <a:lnTo>
                  <a:pt x="2250454" y="349250"/>
                </a:lnTo>
                <a:lnTo>
                  <a:pt x="2248759" y="353028"/>
                </a:lnTo>
                <a:lnTo>
                  <a:pt x="2245058" y="358140"/>
                </a:lnTo>
                <a:close/>
              </a:path>
              <a:path w="4096384" h="836930">
                <a:moveTo>
                  <a:pt x="2245222" y="349250"/>
                </a:moveTo>
                <a:lnTo>
                  <a:pt x="2243886" y="347980"/>
                </a:lnTo>
                <a:lnTo>
                  <a:pt x="2248408" y="347980"/>
                </a:lnTo>
                <a:lnTo>
                  <a:pt x="2245222" y="349250"/>
                </a:lnTo>
                <a:close/>
              </a:path>
              <a:path w="4096384" h="836930">
                <a:moveTo>
                  <a:pt x="2489785" y="358140"/>
                </a:moveTo>
                <a:lnTo>
                  <a:pt x="2485254" y="358140"/>
                </a:lnTo>
                <a:lnTo>
                  <a:pt x="2484940" y="356870"/>
                </a:lnTo>
                <a:lnTo>
                  <a:pt x="2477384" y="347980"/>
                </a:lnTo>
                <a:lnTo>
                  <a:pt x="2488777" y="347980"/>
                </a:lnTo>
                <a:lnTo>
                  <a:pt x="2488129" y="349250"/>
                </a:lnTo>
                <a:lnTo>
                  <a:pt x="2483414" y="349250"/>
                </a:lnTo>
                <a:lnTo>
                  <a:pt x="2487611" y="353060"/>
                </a:lnTo>
                <a:lnTo>
                  <a:pt x="2491029" y="354330"/>
                </a:lnTo>
                <a:lnTo>
                  <a:pt x="2496824" y="354330"/>
                </a:lnTo>
                <a:lnTo>
                  <a:pt x="2490460" y="355600"/>
                </a:lnTo>
                <a:lnTo>
                  <a:pt x="2489785" y="358140"/>
                </a:lnTo>
                <a:close/>
              </a:path>
              <a:path w="4096384" h="836930">
                <a:moveTo>
                  <a:pt x="2491029" y="354330"/>
                </a:moveTo>
                <a:lnTo>
                  <a:pt x="2487611" y="353060"/>
                </a:lnTo>
                <a:lnTo>
                  <a:pt x="2483414" y="349250"/>
                </a:lnTo>
                <a:lnTo>
                  <a:pt x="2488129" y="349250"/>
                </a:lnTo>
                <a:lnTo>
                  <a:pt x="2488777" y="347980"/>
                </a:lnTo>
                <a:lnTo>
                  <a:pt x="2490177" y="347980"/>
                </a:lnTo>
                <a:lnTo>
                  <a:pt x="2491395" y="351755"/>
                </a:lnTo>
                <a:lnTo>
                  <a:pt x="2491029" y="354330"/>
                </a:lnTo>
                <a:close/>
              </a:path>
              <a:path w="4096384" h="836930">
                <a:moveTo>
                  <a:pt x="2644178" y="361950"/>
                </a:moveTo>
                <a:lnTo>
                  <a:pt x="2642455" y="359358"/>
                </a:lnTo>
                <a:lnTo>
                  <a:pt x="2640498" y="356870"/>
                </a:lnTo>
                <a:lnTo>
                  <a:pt x="2647517" y="347980"/>
                </a:lnTo>
                <a:lnTo>
                  <a:pt x="2651708" y="349250"/>
                </a:lnTo>
                <a:lnTo>
                  <a:pt x="2655748" y="349250"/>
                </a:lnTo>
                <a:lnTo>
                  <a:pt x="2644178" y="36195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35449" y="386080"/>
                </a:lnTo>
                <a:lnTo>
                  <a:pt x="2639980" y="375920"/>
                </a:lnTo>
                <a:lnTo>
                  <a:pt x="2637964" y="375920"/>
                </a:lnTo>
                <a:lnTo>
                  <a:pt x="2631776" y="372110"/>
                </a:lnTo>
                <a:lnTo>
                  <a:pt x="2645186" y="372110"/>
                </a:lnTo>
                <a:lnTo>
                  <a:pt x="2645207" y="369447"/>
                </a:lnTo>
                <a:lnTo>
                  <a:pt x="2651374" y="365760"/>
                </a:lnTo>
                <a:lnTo>
                  <a:pt x="2652225" y="365760"/>
                </a:lnTo>
                <a:lnTo>
                  <a:pt x="2652048" y="364490"/>
                </a:lnTo>
                <a:lnTo>
                  <a:pt x="2650723" y="363242"/>
                </a:lnTo>
                <a:lnTo>
                  <a:pt x="2651891" y="361950"/>
                </a:lnTo>
                <a:lnTo>
                  <a:pt x="2644178" y="361950"/>
                </a:lnTo>
                <a:lnTo>
                  <a:pt x="2655748" y="349250"/>
                </a:lnTo>
                <a:lnTo>
                  <a:pt x="2651708" y="349250"/>
                </a:lnTo>
                <a:lnTo>
                  <a:pt x="2647517" y="347980"/>
                </a:lnTo>
                <a:lnTo>
                  <a:pt x="2658079" y="347980"/>
                </a:lnTo>
                <a:lnTo>
                  <a:pt x="2660686" y="351883"/>
                </a:lnTo>
                <a:lnTo>
                  <a:pt x="2661601" y="353060"/>
                </a:lnTo>
                <a:lnTo>
                  <a:pt x="2665048" y="353060"/>
                </a:lnTo>
                <a:lnTo>
                  <a:pt x="2666558" y="355600"/>
                </a:lnTo>
                <a:lnTo>
                  <a:pt x="2654556" y="355600"/>
                </a:lnTo>
                <a:lnTo>
                  <a:pt x="2654028" y="357010"/>
                </a:lnTo>
                <a:lnTo>
                  <a:pt x="2653056" y="360680"/>
                </a:lnTo>
                <a:lnTo>
                  <a:pt x="2677285" y="360680"/>
                </a:lnTo>
                <a:lnTo>
                  <a:pt x="2676664" y="363220"/>
                </a:lnTo>
                <a:lnTo>
                  <a:pt x="2662944" y="363220"/>
                </a:lnTo>
                <a:lnTo>
                  <a:pt x="2658413" y="367030"/>
                </a:lnTo>
                <a:lnTo>
                  <a:pt x="2662610" y="367030"/>
                </a:lnTo>
                <a:lnTo>
                  <a:pt x="2668483" y="368300"/>
                </a:lnTo>
                <a:lnTo>
                  <a:pt x="2669315" y="368300"/>
                </a:lnTo>
                <a:lnTo>
                  <a:pt x="2669315" y="369570"/>
                </a:lnTo>
                <a:lnTo>
                  <a:pt x="2658550" y="369570"/>
                </a:lnTo>
                <a:lnTo>
                  <a:pt x="2654000" y="370840"/>
                </a:lnTo>
                <a:lnTo>
                  <a:pt x="2655239" y="373386"/>
                </a:lnTo>
                <a:lnTo>
                  <a:pt x="2656907" y="374650"/>
                </a:lnTo>
                <a:lnTo>
                  <a:pt x="2651708" y="374650"/>
                </a:lnTo>
                <a:lnTo>
                  <a:pt x="2646351" y="375920"/>
                </a:lnTo>
                <a:lnTo>
                  <a:pt x="2647203" y="379730"/>
                </a:lnTo>
                <a:lnTo>
                  <a:pt x="2643686" y="379730"/>
                </a:lnTo>
                <a:lnTo>
                  <a:pt x="2640585" y="382200"/>
                </a:lnTo>
                <a:lnTo>
                  <a:pt x="2640498" y="38481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820175" y="351790"/>
                </a:moveTo>
                <a:lnTo>
                  <a:pt x="2812130" y="351790"/>
                </a:lnTo>
                <a:lnTo>
                  <a:pt x="2810114" y="347980"/>
                </a:lnTo>
                <a:lnTo>
                  <a:pt x="2824198" y="347980"/>
                </a:lnTo>
                <a:lnTo>
                  <a:pt x="2820175" y="351790"/>
                </a:lnTo>
                <a:close/>
              </a:path>
              <a:path w="4096384" h="836930">
                <a:moveTo>
                  <a:pt x="2817371" y="358140"/>
                </a:moveTo>
                <a:lnTo>
                  <a:pt x="2816817" y="356155"/>
                </a:lnTo>
                <a:lnTo>
                  <a:pt x="2816778" y="355422"/>
                </a:lnTo>
                <a:lnTo>
                  <a:pt x="2817493" y="354330"/>
                </a:lnTo>
                <a:lnTo>
                  <a:pt x="2824198" y="347980"/>
                </a:lnTo>
                <a:lnTo>
                  <a:pt x="2825943" y="350363"/>
                </a:lnTo>
                <a:lnTo>
                  <a:pt x="2825821" y="353165"/>
                </a:lnTo>
                <a:lnTo>
                  <a:pt x="2825717" y="354330"/>
                </a:lnTo>
                <a:lnTo>
                  <a:pt x="2821605" y="356870"/>
                </a:lnTo>
                <a:lnTo>
                  <a:pt x="2817371" y="358140"/>
                </a:lnTo>
                <a:close/>
              </a:path>
              <a:path w="4096384" h="836930">
                <a:moveTo>
                  <a:pt x="2827479" y="358140"/>
                </a:moveTo>
                <a:lnTo>
                  <a:pt x="2817371" y="358140"/>
                </a:lnTo>
                <a:lnTo>
                  <a:pt x="2821605" y="356870"/>
                </a:lnTo>
                <a:lnTo>
                  <a:pt x="2825717" y="354330"/>
                </a:lnTo>
                <a:lnTo>
                  <a:pt x="2825821" y="353165"/>
                </a:lnTo>
                <a:lnTo>
                  <a:pt x="2825943" y="350363"/>
                </a:lnTo>
                <a:lnTo>
                  <a:pt x="2824198" y="347980"/>
                </a:lnTo>
                <a:lnTo>
                  <a:pt x="2838951" y="347980"/>
                </a:lnTo>
                <a:lnTo>
                  <a:pt x="2837608" y="349250"/>
                </a:lnTo>
                <a:lnTo>
                  <a:pt x="2835009" y="350488"/>
                </a:lnTo>
                <a:lnTo>
                  <a:pt x="2838283" y="351790"/>
                </a:lnTo>
                <a:lnTo>
                  <a:pt x="2847338" y="351790"/>
                </a:lnTo>
                <a:lnTo>
                  <a:pt x="2842807" y="354330"/>
                </a:lnTo>
                <a:lnTo>
                  <a:pt x="2830229" y="354330"/>
                </a:lnTo>
                <a:lnTo>
                  <a:pt x="2829063" y="356870"/>
                </a:lnTo>
                <a:lnTo>
                  <a:pt x="2828906" y="356870"/>
                </a:lnTo>
                <a:lnTo>
                  <a:pt x="2827479" y="358140"/>
                </a:lnTo>
                <a:close/>
              </a:path>
              <a:path w="4096384" h="836930">
                <a:moveTo>
                  <a:pt x="2839966" y="351790"/>
                </a:moveTo>
                <a:lnTo>
                  <a:pt x="2838283" y="351790"/>
                </a:lnTo>
                <a:lnTo>
                  <a:pt x="2835063" y="350565"/>
                </a:lnTo>
                <a:lnTo>
                  <a:pt x="2837608" y="349250"/>
                </a:lnTo>
                <a:lnTo>
                  <a:pt x="2838951" y="347980"/>
                </a:lnTo>
                <a:lnTo>
                  <a:pt x="2839966" y="351790"/>
                </a:lnTo>
                <a:close/>
              </a:path>
              <a:path w="4096384" h="836930">
                <a:moveTo>
                  <a:pt x="2854718" y="360680"/>
                </a:moveTo>
                <a:lnTo>
                  <a:pt x="2849696" y="358140"/>
                </a:lnTo>
                <a:lnTo>
                  <a:pt x="2846671" y="358140"/>
                </a:lnTo>
                <a:lnTo>
                  <a:pt x="2847338" y="351790"/>
                </a:lnTo>
                <a:lnTo>
                  <a:pt x="2839966" y="351790"/>
                </a:lnTo>
                <a:lnTo>
                  <a:pt x="2838951" y="347980"/>
                </a:lnTo>
                <a:lnTo>
                  <a:pt x="2849861" y="347980"/>
                </a:lnTo>
                <a:lnTo>
                  <a:pt x="2847004" y="356870"/>
                </a:lnTo>
                <a:lnTo>
                  <a:pt x="2854875" y="356870"/>
                </a:lnTo>
                <a:lnTo>
                  <a:pt x="2854758" y="360031"/>
                </a:lnTo>
                <a:lnTo>
                  <a:pt x="2854718" y="360680"/>
                </a:lnTo>
                <a:close/>
              </a:path>
              <a:path w="4096384" h="836930">
                <a:moveTo>
                  <a:pt x="2874833" y="363220"/>
                </a:moveTo>
                <a:lnTo>
                  <a:pt x="2870145" y="359410"/>
                </a:lnTo>
                <a:lnTo>
                  <a:pt x="2868619" y="359410"/>
                </a:lnTo>
                <a:lnTo>
                  <a:pt x="2858241" y="347980"/>
                </a:lnTo>
                <a:lnTo>
                  <a:pt x="2866628" y="349250"/>
                </a:lnTo>
                <a:lnTo>
                  <a:pt x="2868619" y="349811"/>
                </a:lnTo>
                <a:lnTo>
                  <a:pt x="2868619" y="353060"/>
                </a:lnTo>
                <a:lnTo>
                  <a:pt x="2871873" y="353060"/>
                </a:lnTo>
                <a:lnTo>
                  <a:pt x="2874833" y="363220"/>
                </a:lnTo>
                <a:close/>
              </a:path>
              <a:path w="4096384" h="836930">
                <a:moveTo>
                  <a:pt x="2970537" y="353060"/>
                </a:moveTo>
                <a:lnTo>
                  <a:pt x="2961815" y="353060"/>
                </a:lnTo>
                <a:lnTo>
                  <a:pt x="2964506" y="347980"/>
                </a:lnTo>
                <a:lnTo>
                  <a:pt x="2971885" y="347980"/>
                </a:lnTo>
                <a:lnTo>
                  <a:pt x="2970537" y="353060"/>
                </a:lnTo>
                <a:close/>
              </a:path>
              <a:path w="4096384" h="836930">
                <a:moveTo>
                  <a:pt x="3042301" y="353060"/>
                </a:moveTo>
                <a:lnTo>
                  <a:pt x="3039604" y="353060"/>
                </a:lnTo>
                <a:lnTo>
                  <a:pt x="3039006" y="352139"/>
                </a:lnTo>
                <a:lnTo>
                  <a:pt x="3038899" y="351512"/>
                </a:lnTo>
                <a:lnTo>
                  <a:pt x="3040435" y="347980"/>
                </a:lnTo>
                <a:lnTo>
                  <a:pt x="3041961" y="347980"/>
                </a:lnTo>
                <a:lnTo>
                  <a:pt x="3042847" y="350272"/>
                </a:lnTo>
                <a:lnTo>
                  <a:pt x="3042727" y="351375"/>
                </a:lnTo>
                <a:lnTo>
                  <a:pt x="3042301" y="353060"/>
                </a:lnTo>
                <a:close/>
              </a:path>
              <a:path w="4096384" h="836930">
                <a:moveTo>
                  <a:pt x="3057279" y="360680"/>
                </a:moveTo>
                <a:lnTo>
                  <a:pt x="3046983" y="360680"/>
                </a:lnTo>
                <a:lnTo>
                  <a:pt x="3048823" y="353060"/>
                </a:lnTo>
                <a:lnTo>
                  <a:pt x="3042301" y="353060"/>
                </a:lnTo>
                <a:lnTo>
                  <a:pt x="3042727" y="351375"/>
                </a:lnTo>
                <a:lnTo>
                  <a:pt x="3042847" y="350272"/>
                </a:lnTo>
                <a:lnTo>
                  <a:pt x="3041961" y="347980"/>
                </a:lnTo>
                <a:lnTo>
                  <a:pt x="3047229" y="347980"/>
                </a:lnTo>
                <a:lnTo>
                  <a:pt x="3049314" y="351790"/>
                </a:lnTo>
                <a:lnTo>
                  <a:pt x="3053040" y="351790"/>
                </a:lnTo>
                <a:lnTo>
                  <a:pt x="3053505" y="353060"/>
                </a:lnTo>
                <a:lnTo>
                  <a:pt x="3054854" y="354330"/>
                </a:lnTo>
                <a:lnTo>
                  <a:pt x="3055862" y="355600"/>
                </a:lnTo>
                <a:lnTo>
                  <a:pt x="3057279" y="360680"/>
                </a:lnTo>
                <a:close/>
              </a:path>
              <a:path w="4096384" h="836930">
                <a:moveTo>
                  <a:pt x="3123587" y="350120"/>
                </a:moveTo>
                <a:lnTo>
                  <a:pt x="3123675" y="348265"/>
                </a:lnTo>
                <a:lnTo>
                  <a:pt x="3124078" y="347980"/>
                </a:lnTo>
                <a:lnTo>
                  <a:pt x="3123587" y="350120"/>
                </a:lnTo>
                <a:close/>
              </a:path>
              <a:path w="4096384" h="836930">
                <a:moveTo>
                  <a:pt x="3123587" y="350520"/>
                </a:moveTo>
                <a:lnTo>
                  <a:pt x="3123625" y="349952"/>
                </a:lnTo>
                <a:lnTo>
                  <a:pt x="3124078" y="347980"/>
                </a:lnTo>
                <a:lnTo>
                  <a:pt x="3126731" y="347980"/>
                </a:lnTo>
                <a:lnTo>
                  <a:pt x="3123587" y="350520"/>
                </a:lnTo>
                <a:close/>
              </a:path>
              <a:path w="4096384" h="836930">
                <a:moveTo>
                  <a:pt x="3175720" y="353060"/>
                </a:moveTo>
                <a:lnTo>
                  <a:pt x="3173680" y="353060"/>
                </a:lnTo>
                <a:lnTo>
                  <a:pt x="3173122" y="349250"/>
                </a:lnTo>
                <a:lnTo>
                  <a:pt x="3174378" y="347980"/>
                </a:lnTo>
                <a:lnTo>
                  <a:pt x="3178910" y="347980"/>
                </a:lnTo>
                <a:lnTo>
                  <a:pt x="3175720" y="353060"/>
                </a:lnTo>
                <a:close/>
              </a:path>
              <a:path w="4096384" h="836930">
                <a:moveTo>
                  <a:pt x="3200367" y="353060"/>
                </a:moveTo>
                <a:lnTo>
                  <a:pt x="3199094" y="351861"/>
                </a:lnTo>
                <a:lnTo>
                  <a:pt x="3198374" y="350828"/>
                </a:lnTo>
                <a:lnTo>
                  <a:pt x="3198261" y="350363"/>
                </a:lnTo>
                <a:lnTo>
                  <a:pt x="3199692" y="347980"/>
                </a:lnTo>
                <a:lnTo>
                  <a:pt x="3203706" y="347980"/>
                </a:lnTo>
                <a:lnTo>
                  <a:pt x="3202250" y="351679"/>
                </a:lnTo>
                <a:lnTo>
                  <a:pt x="3202152" y="351827"/>
                </a:lnTo>
                <a:lnTo>
                  <a:pt x="3200367" y="353060"/>
                </a:lnTo>
                <a:close/>
              </a:path>
              <a:path w="4096384" h="836930">
                <a:moveTo>
                  <a:pt x="3202719" y="350488"/>
                </a:moveTo>
                <a:lnTo>
                  <a:pt x="3203706" y="347980"/>
                </a:lnTo>
                <a:lnTo>
                  <a:pt x="3212094" y="347980"/>
                </a:lnTo>
                <a:lnTo>
                  <a:pt x="3212094" y="349250"/>
                </a:lnTo>
                <a:lnTo>
                  <a:pt x="3203549" y="349250"/>
                </a:lnTo>
                <a:lnTo>
                  <a:pt x="3202719" y="350488"/>
                </a:lnTo>
                <a:close/>
              </a:path>
              <a:path w="4096384" h="836930">
                <a:moveTo>
                  <a:pt x="3214268" y="351790"/>
                </a:moveTo>
                <a:lnTo>
                  <a:pt x="3213102" y="351790"/>
                </a:lnTo>
                <a:lnTo>
                  <a:pt x="3212130" y="350565"/>
                </a:lnTo>
                <a:lnTo>
                  <a:pt x="3212094" y="347980"/>
                </a:lnTo>
                <a:lnTo>
                  <a:pt x="3220299" y="347980"/>
                </a:lnTo>
                <a:lnTo>
                  <a:pt x="3220639" y="350520"/>
                </a:lnTo>
                <a:lnTo>
                  <a:pt x="3215434" y="350520"/>
                </a:lnTo>
                <a:lnTo>
                  <a:pt x="3214268" y="351790"/>
                </a:lnTo>
                <a:close/>
              </a:path>
              <a:path w="4096384" h="836930">
                <a:moveTo>
                  <a:pt x="3285849" y="349250"/>
                </a:moveTo>
                <a:lnTo>
                  <a:pt x="3286310" y="348442"/>
                </a:lnTo>
                <a:lnTo>
                  <a:pt x="3287015" y="347980"/>
                </a:lnTo>
                <a:lnTo>
                  <a:pt x="3285849" y="349250"/>
                </a:lnTo>
                <a:close/>
              </a:path>
              <a:path w="4096384" h="836930">
                <a:moveTo>
                  <a:pt x="3286838" y="349250"/>
                </a:moveTo>
                <a:lnTo>
                  <a:pt x="3285849" y="349250"/>
                </a:lnTo>
                <a:lnTo>
                  <a:pt x="3287015" y="347980"/>
                </a:lnTo>
                <a:lnTo>
                  <a:pt x="3287233" y="347980"/>
                </a:lnTo>
                <a:lnTo>
                  <a:pt x="3286838" y="349250"/>
                </a:lnTo>
                <a:close/>
              </a:path>
              <a:path w="4096384" h="836930">
                <a:moveTo>
                  <a:pt x="3358101" y="349250"/>
                </a:moveTo>
                <a:lnTo>
                  <a:pt x="3351060" y="349250"/>
                </a:lnTo>
                <a:lnTo>
                  <a:pt x="3352068" y="347980"/>
                </a:lnTo>
                <a:lnTo>
                  <a:pt x="3361621" y="347980"/>
                </a:lnTo>
                <a:lnTo>
                  <a:pt x="3358101" y="349250"/>
                </a:lnTo>
                <a:close/>
              </a:path>
              <a:path w="4096384" h="836930">
                <a:moveTo>
                  <a:pt x="3373008" y="360680"/>
                </a:moveTo>
                <a:lnTo>
                  <a:pt x="3358256" y="360680"/>
                </a:lnTo>
                <a:lnTo>
                  <a:pt x="3359264" y="356870"/>
                </a:lnTo>
                <a:lnTo>
                  <a:pt x="3357090" y="354330"/>
                </a:lnTo>
                <a:lnTo>
                  <a:pt x="3343497" y="354330"/>
                </a:lnTo>
                <a:lnTo>
                  <a:pt x="3351829" y="351512"/>
                </a:lnTo>
                <a:lnTo>
                  <a:pt x="3361621" y="347980"/>
                </a:lnTo>
                <a:lnTo>
                  <a:pt x="3362446" y="347980"/>
                </a:lnTo>
                <a:lnTo>
                  <a:pt x="3362446" y="358140"/>
                </a:lnTo>
                <a:lnTo>
                  <a:pt x="3366820" y="358140"/>
                </a:lnTo>
                <a:lnTo>
                  <a:pt x="3366820" y="359410"/>
                </a:lnTo>
                <a:lnTo>
                  <a:pt x="3373008" y="360680"/>
                </a:lnTo>
                <a:close/>
              </a:path>
              <a:path w="4096384" h="836930">
                <a:moveTo>
                  <a:pt x="3386601" y="359410"/>
                </a:moveTo>
                <a:lnTo>
                  <a:pt x="3384401" y="359410"/>
                </a:lnTo>
                <a:lnTo>
                  <a:pt x="3377433" y="352031"/>
                </a:lnTo>
                <a:lnTo>
                  <a:pt x="3377317" y="351679"/>
                </a:lnTo>
                <a:lnTo>
                  <a:pt x="3381062" y="347980"/>
                </a:lnTo>
                <a:lnTo>
                  <a:pt x="3385410" y="354330"/>
                </a:lnTo>
                <a:lnTo>
                  <a:pt x="3387198" y="355689"/>
                </a:lnTo>
                <a:lnTo>
                  <a:pt x="3388592" y="356870"/>
                </a:lnTo>
                <a:lnTo>
                  <a:pt x="3388441" y="358140"/>
                </a:lnTo>
                <a:lnTo>
                  <a:pt x="3386601" y="359410"/>
                </a:lnTo>
                <a:close/>
              </a:path>
              <a:path w="4096384" h="836930">
                <a:moveTo>
                  <a:pt x="3394454" y="359410"/>
                </a:moveTo>
                <a:lnTo>
                  <a:pt x="3386601" y="359410"/>
                </a:lnTo>
                <a:lnTo>
                  <a:pt x="3388441" y="358140"/>
                </a:lnTo>
                <a:lnTo>
                  <a:pt x="3388592" y="356870"/>
                </a:lnTo>
                <a:lnTo>
                  <a:pt x="3387093" y="355600"/>
                </a:lnTo>
                <a:lnTo>
                  <a:pt x="3385410" y="354330"/>
                </a:lnTo>
                <a:lnTo>
                  <a:pt x="3381062" y="347980"/>
                </a:lnTo>
                <a:lnTo>
                  <a:pt x="3388869" y="351679"/>
                </a:lnTo>
                <a:lnTo>
                  <a:pt x="3389101" y="351790"/>
                </a:lnTo>
                <a:lnTo>
                  <a:pt x="3391781" y="353060"/>
                </a:lnTo>
                <a:lnTo>
                  <a:pt x="3396489" y="353060"/>
                </a:lnTo>
                <a:lnTo>
                  <a:pt x="3394454" y="359410"/>
                </a:lnTo>
                <a:close/>
              </a:path>
              <a:path w="4096384" h="836930">
                <a:moveTo>
                  <a:pt x="3488493" y="354330"/>
                </a:moveTo>
                <a:lnTo>
                  <a:pt x="3481140" y="349250"/>
                </a:lnTo>
                <a:lnTo>
                  <a:pt x="3488185" y="349250"/>
                </a:lnTo>
                <a:lnTo>
                  <a:pt x="3492690" y="347980"/>
                </a:lnTo>
                <a:lnTo>
                  <a:pt x="3488701" y="353028"/>
                </a:lnTo>
                <a:lnTo>
                  <a:pt x="348849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488493" y="354330"/>
                </a:lnTo>
                <a:lnTo>
                  <a:pt x="3488701" y="353028"/>
                </a:lnTo>
                <a:lnTo>
                  <a:pt x="3492690" y="347980"/>
                </a:lnTo>
                <a:lnTo>
                  <a:pt x="3503920" y="34798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503920" y="347980"/>
                </a:lnTo>
                <a:lnTo>
                  <a:pt x="3502243" y="35179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935051" y="351790"/>
                </a:moveTo>
                <a:lnTo>
                  <a:pt x="3929204" y="351790"/>
                </a:lnTo>
                <a:lnTo>
                  <a:pt x="3929678" y="350565"/>
                </a:lnTo>
                <a:lnTo>
                  <a:pt x="3930370" y="347980"/>
                </a:lnTo>
                <a:lnTo>
                  <a:pt x="3931378" y="347980"/>
                </a:lnTo>
                <a:lnTo>
                  <a:pt x="3935051" y="351790"/>
                </a:lnTo>
                <a:close/>
              </a:path>
              <a:path w="4096384" h="836930">
                <a:moveTo>
                  <a:pt x="3985352" y="351790"/>
                </a:moveTo>
                <a:lnTo>
                  <a:pt x="3935051" y="351790"/>
                </a:lnTo>
                <a:lnTo>
                  <a:pt x="3932720" y="349250"/>
                </a:lnTo>
                <a:lnTo>
                  <a:pt x="3931378" y="347980"/>
                </a:lnTo>
                <a:lnTo>
                  <a:pt x="3985352" y="347980"/>
                </a:lnTo>
                <a:lnTo>
                  <a:pt x="3985352" y="351790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3985352" y="353060"/>
                </a:lnTo>
                <a:lnTo>
                  <a:pt x="3985352" y="347980"/>
                </a:lnTo>
                <a:lnTo>
                  <a:pt x="4024076" y="347980"/>
                </a:lnTo>
                <a:lnTo>
                  <a:pt x="4023988" y="349250"/>
                </a:lnTo>
                <a:lnTo>
                  <a:pt x="4011681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26257" y="351790"/>
                </a:moveTo>
                <a:lnTo>
                  <a:pt x="4025582" y="351790"/>
                </a:lnTo>
                <a:lnTo>
                  <a:pt x="4023960" y="350565"/>
                </a:lnTo>
                <a:lnTo>
                  <a:pt x="4023952" y="349766"/>
                </a:lnTo>
                <a:lnTo>
                  <a:pt x="4024076" y="347980"/>
                </a:lnTo>
                <a:lnTo>
                  <a:pt x="4024908" y="347980"/>
                </a:lnTo>
                <a:lnTo>
                  <a:pt x="4026257" y="349250"/>
                </a:lnTo>
                <a:lnTo>
                  <a:pt x="4026257" y="351790"/>
                </a:lnTo>
                <a:close/>
              </a:path>
              <a:path w="4096384" h="836930">
                <a:moveTo>
                  <a:pt x="54254" y="348818"/>
                </a:moveTo>
                <a:lnTo>
                  <a:pt x="53137" y="348442"/>
                </a:lnTo>
                <a:lnTo>
                  <a:pt x="54163" y="347992"/>
                </a:lnTo>
                <a:lnTo>
                  <a:pt x="54254" y="348818"/>
                </a:lnTo>
                <a:close/>
              </a:path>
              <a:path w="4096384" h="836930">
                <a:moveTo>
                  <a:pt x="1711171" y="349250"/>
                </a:moveTo>
                <a:lnTo>
                  <a:pt x="1711496" y="348013"/>
                </a:lnTo>
                <a:lnTo>
                  <a:pt x="1711942" y="348702"/>
                </a:lnTo>
                <a:lnTo>
                  <a:pt x="1711171" y="349250"/>
                </a:lnTo>
                <a:close/>
              </a:path>
              <a:path w="4096384" h="836930">
                <a:moveTo>
                  <a:pt x="1605427" y="353060"/>
                </a:moveTo>
                <a:lnTo>
                  <a:pt x="1606040" y="351883"/>
                </a:lnTo>
                <a:lnTo>
                  <a:pt x="1606145" y="351755"/>
                </a:lnTo>
                <a:lnTo>
                  <a:pt x="1610177" y="349250"/>
                </a:lnTo>
                <a:lnTo>
                  <a:pt x="1610977" y="348265"/>
                </a:lnTo>
                <a:lnTo>
                  <a:pt x="1612606" y="351790"/>
                </a:lnTo>
                <a:lnTo>
                  <a:pt x="1605427" y="353060"/>
                </a:lnTo>
                <a:close/>
              </a:path>
              <a:path w="4096384" h="836930">
                <a:moveTo>
                  <a:pt x="3132579" y="358140"/>
                </a:moveTo>
                <a:lnTo>
                  <a:pt x="3122665" y="358140"/>
                </a:lnTo>
                <a:lnTo>
                  <a:pt x="3122136" y="355600"/>
                </a:lnTo>
                <a:lnTo>
                  <a:pt x="3118888" y="351988"/>
                </a:lnTo>
                <a:lnTo>
                  <a:pt x="3118764" y="351755"/>
                </a:lnTo>
                <a:lnTo>
                  <a:pt x="3123587" y="348328"/>
                </a:lnTo>
                <a:lnTo>
                  <a:pt x="3123485" y="350565"/>
                </a:lnTo>
                <a:lnTo>
                  <a:pt x="3122919" y="353028"/>
                </a:lnTo>
                <a:lnTo>
                  <a:pt x="3122755" y="353060"/>
                </a:lnTo>
                <a:lnTo>
                  <a:pt x="3134823" y="353060"/>
                </a:lnTo>
                <a:lnTo>
                  <a:pt x="3132579" y="358140"/>
                </a:lnTo>
                <a:close/>
              </a:path>
              <a:path w="4096384" h="836930">
                <a:moveTo>
                  <a:pt x="3275779" y="354330"/>
                </a:moveTo>
                <a:lnTo>
                  <a:pt x="3286364" y="348347"/>
                </a:lnTo>
                <a:lnTo>
                  <a:pt x="3285849" y="349250"/>
                </a:lnTo>
                <a:lnTo>
                  <a:pt x="3286838" y="349250"/>
                </a:lnTo>
                <a:lnTo>
                  <a:pt x="3285652" y="353060"/>
                </a:lnTo>
                <a:lnTo>
                  <a:pt x="3283676" y="353060"/>
                </a:lnTo>
                <a:lnTo>
                  <a:pt x="3275779" y="354330"/>
                </a:lnTo>
                <a:close/>
              </a:path>
              <a:path w="4096384" h="836930">
                <a:moveTo>
                  <a:pt x="52509" y="349671"/>
                </a:moveTo>
                <a:lnTo>
                  <a:pt x="51174" y="349250"/>
                </a:lnTo>
                <a:lnTo>
                  <a:pt x="53113" y="348434"/>
                </a:lnTo>
                <a:lnTo>
                  <a:pt x="52509" y="349671"/>
                </a:lnTo>
                <a:close/>
              </a:path>
              <a:path w="4096384" h="836930">
                <a:moveTo>
                  <a:pt x="53401" y="349952"/>
                </a:moveTo>
                <a:lnTo>
                  <a:pt x="52509" y="349671"/>
                </a:lnTo>
                <a:lnTo>
                  <a:pt x="53137" y="348442"/>
                </a:lnTo>
                <a:lnTo>
                  <a:pt x="54227" y="348809"/>
                </a:lnTo>
                <a:lnTo>
                  <a:pt x="54255" y="349671"/>
                </a:lnTo>
                <a:lnTo>
                  <a:pt x="53401" y="349952"/>
                </a:lnTo>
                <a:close/>
              </a:path>
              <a:path w="4096384" h="836930">
                <a:moveTo>
                  <a:pt x="1571034" y="351790"/>
                </a:moveTo>
                <a:lnTo>
                  <a:pt x="1565501" y="351790"/>
                </a:lnTo>
                <a:lnTo>
                  <a:pt x="1568961" y="348516"/>
                </a:lnTo>
                <a:lnTo>
                  <a:pt x="1571034" y="351790"/>
                </a:lnTo>
                <a:close/>
              </a:path>
              <a:path w="4096384" h="836930">
                <a:moveTo>
                  <a:pt x="2456501" y="359410"/>
                </a:moveTo>
                <a:lnTo>
                  <a:pt x="2448219" y="359410"/>
                </a:lnTo>
                <a:lnTo>
                  <a:pt x="2455762" y="354330"/>
                </a:lnTo>
                <a:lnTo>
                  <a:pt x="2456789" y="353028"/>
                </a:lnTo>
                <a:lnTo>
                  <a:pt x="2459377" y="348570"/>
                </a:lnTo>
                <a:lnTo>
                  <a:pt x="2462638" y="353060"/>
                </a:lnTo>
                <a:lnTo>
                  <a:pt x="2468662" y="353060"/>
                </a:lnTo>
                <a:lnTo>
                  <a:pt x="2473861" y="354330"/>
                </a:lnTo>
                <a:lnTo>
                  <a:pt x="2482781" y="354330"/>
                </a:lnTo>
                <a:lnTo>
                  <a:pt x="2483860" y="355600"/>
                </a:lnTo>
                <a:lnTo>
                  <a:pt x="2473201" y="355600"/>
                </a:lnTo>
                <a:lnTo>
                  <a:pt x="2472614" y="358140"/>
                </a:lnTo>
                <a:lnTo>
                  <a:pt x="2457943" y="358140"/>
                </a:lnTo>
                <a:lnTo>
                  <a:pt x="2456501" y="35941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629873" y="353060"/>
                </a:lnTo>
                <a:lnTo>
                  <a:pt x="1626822" y="348618"/>
                </a:lnTo>
                <a:lnTo>
                  <a:pt x="1633119" y="350488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465266" y="353060"/>
                </a:moveTo>
                <a:lnTo>
                  <a:pt x="1468305" y="348653"/>
                </a:lnTo>
                <a:lnTo>
                  <a:pt x="1469966" y="351512"/>
                </a:lnTo>
                <a:lnTo>
                  <a:pt x="1465266" y="353060"/>
                </a:lnTo>
                <a:close/>
              </a:path>
              <a:path w="4096384" h="836930">
                <a:moveTo>
                  <a:pt x="1712297" y="349250"/>
                </a:moveTo>
                <a:lnTo>
                  <a:pt x="1711171" y="349250"/>
                </a:lnTo>
                <a:lnTo>
                  <a:pt x="1711942" y="348702"/>
                </a:lnTo>
                <a:lnTo>
                  <a:pt x="1712297" y="349250"/>
                </a:lnTo>
                <a:close/>
              </a:path>
              <a:path w="4096384" h="836930">
                <a:moveTo>
                  <a:pt x="1562850" y="349878"/>
                </a:moveTo>
                <a:lnTo>
                  <a:pt x="1561978" y="349250"/>
                </a:lnTo>
                <a:lnTo>
                  <a:pt x="1562763" y="348809"/>
                </a:lnTo>
                <a:lnTo>
                  <a:pt x="1562850" y="349878"/>
                </a:lnTo>
                <a:close/>
              </a:path>
              <a:path w="4096384" h="836930">
                <a:moveTo>
                  <a:pt x="54345" y="349641"/>
                </a:moveTo>
                <a:lnTo>
                  <a:pt x="54254" y="348818"/>
                </a:lnTo>
                <a:lnTo>
                  <a:pt x="55535" y="349250"/>
                </a:lnTo>
                <a:lnTo>
                  <a:pt x="54345" y="349641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6955" y="374650"/>
                </a:lnTo>
                <a:lnTo>
                  <a:pt x="848744" y="367030"/>
                </a:lnTo>
                <a:lnTo>
                  <a:pt x="840193" y="361950"/>
                </a:lnTo>
                <a:lnTo>
                  <a:pt x="839199" y="359446"/>
                </a:lnTo>
                <a:lnTo>
                  <a:pt x="838668" y="357446"/>
                </a:lnTo>
                <a:lnTo>
                  <a:pt x="838562" y="356699"/>
                </a:lnTo>
                <a:lnTo>
                  <a:pt x="839859" y="351790"/>
                </a:lnTo>
                <a:lnTo>
                  <a:pt x="840022" y="351790"/>
                </a:lnTo>
                <a:lnTo>
                  <a:pt x="842537" y="348990"/>
                </a:lnTo>
                <a:lnTo>
                  <a:pt x="842537" y="349250"/>
                </a:lnTo>
                <a:lnTo>
                  <a:pt x="846770" y="349250"/>
                </a:lnTo>
                <a:lnTo>
                  <a:pt x="843879" y="351790"/>
                </a:lnTo>
                <a:lnTo>
                  <a:pt x="843387" y="353028"/>
                </a:lnTo>
                <a:lnTo>
                  <a:pt x="843408" y="353165"/>
                </a:lnTo>
                <a:lnTo>
                  <a:pt x="844567" y="356870"/>
                </a:lnTo>
                <a:lnTo>
                  <a:pt x="859640" y="356870"/>
                </a:lnTo>
                <a:lnTo>
                  <a:pt x="859640" y="358140"/>
                </a:lnTo>
                <a:lnTo>
                  <a:pt x="888968" y="358140"/>
                </a:lnTo>
                <a:lnTo>
                  <a:pt x="888857" y="359410"/>
                </a:lnTo>
                <a:lnTo>
                  <a:pt x="854271" y="359410"/>
                </a:lnTo>
                <a:lnTo>
                  <a:pt x="853099" y="360680"/>
                </a:lnTo>
                <a:lnTo>
                  <a:pt x="849746" y="363220"/>
                </a:lnTo>
                <a:lnTo>
                  <a:pt x="857957" y="364490"/>
                </a:lnTo>
                <a:lnTo>
                  <a:pt x="863490" y="364490"/>
                </a:lnTo>
                <a:lnTo>
                  <a:pt x="861480" y="365760"/>
                </a:lnTo>
                <a:lnTo>
                  <a:pt x="857793" y="36576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530583" y="363220"/>
                </a:moveTo>
                <a:lnTo>
                  <a:pt x="530419" y="363220"/>
                </a:lnTo>
                <a:lnTo>
                  <a:pt x="517343" y="358140"/>
                </a:lnTo>
                <a:lnTo>
                  <a:pt x="521030" y="354330"/>
                </a:lnTo>
                <a:lnTo>
                  <a:pt x="525220" y="349250"/>
                </a:lnTo>
                <a:lnTo>
                  <a:pt x="532318" y="360503"/>
                </a:lnTo>
                <a:lnTo>
                  <a:pt x="532302" y="360856"/>
                </a:lnTo>
                <a:lnTo>
                  <a:pt x="530583" y="36322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29001" y="353028"/>
                </a:lnTo>
                <a:lnTo>
                  <a:pt x="630995" y="349250"/>
                </a:lnTo>
                <a:lnTo>
                  <a:pt x="633345" y="356870"/>
                </a:lnTo>
                <a:lnTo>
                  <a:pt x="633169" y="35687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48595" y="363220"/>
                </a:moveTo>
                <a:lnTo>
                  <a:pt x="640889" y="363220"/>
                </a:lnTo>
                <a:lnTo>
                  <a:pt x="639710" y="358140"/>
                </a:lnTo>
                <a:lnTo>
                  <a:pt x="626640" y="358140"/>
                </a:lnTo>
                <a:lnTo>
                  <a:pt x="633169" y="356870"/>
                </a:lnTo>
                <a:lnTo>
                  <a:pt x="633293" y="356699"/>
                </a:lnTo>
                <a:lnTo>
                  <a:pt x="630995" y="349250"/>
                </a:lnTo>
                <a:lnTo>
                  <a:pt x="634851" y="349250"/>
                </a:lnTo>
                <a:lnTo>
                  <a:pt x="636862" y="350520"/>
                </a:lnTo>
                <a:lnTo>
                  <a:pt x="648929" y="350520"/>
                </a:lnTo>
                <a:lnTo>
                  <a:pt x="652282" y="351790"/>
                </a:lnTo>
                <a:lnTo>
                  <a:pt x="642729" y="351790"/>
                </a:lnTo>
                <a:lnTo>
                  <a:pt x="642156" y="355023"/>
                </a:lnTo>
                <a:lnTo>
                  <a:pt x="642213" y="355898"/>
                </a:lnTo>
                <a:lnTo>
                  <a:pt x="642638" y="356699"/>
                </a:lnTo>
                <a:lnTo>
                  <a:pt x="642764" y="357004"/>
                </a:lnTo>
                <a:lnTo>
                  <a:pt x="643730" y="360680"/>
                </a:lnTo>
                <a:lnTo>
                  <a:pt x="650732" y="360680"/>
                </a:lnTo>
                <a:lnTo>
                  <a:pt x="648595" y="363220"/>
                </a:lnTo>
                <a:close/>
              </a:path>
              <a:path w="4096384" h="836930">
                <a:moveTo>
                  <a:pt x="714455" y="349574"/>
                </a:moveTo>
                <a:lnTo>
                  <a:pt x="714416" y="349317"/>
                </a:lnTo>
                <a:lnTo>
                  <a:pt x="714455" y="349574"/>
                </a:lnTo>
                <a:close/>
              </a:path>
              <a:path w="4096384" h="836930">
                <a:moveTo>
                  <a:pt x="724027" y="359410"/>
                </a:moveTo>
                <a:lnTo>
                  <a:pt x="714550" y="349671"/>
                </a:lnTo>
                <a:lnTo>
                  <a:pt x="714474" y="349250"/>
                </a:lnTo>
                <a:lnTo>
                  <a:pt x="721984" y="349250"/>
                </a:lnTo>
                <a:lnTo>
                  <a:pt x="724908" y="351755"/>
                </a:lnTo>
                <a:lnTo>
                  <a:pt x="727631" y="355422"/>
                </a:lnTo>
                <a:lnTo>
                  <a:pt x="727579" y="355898"/>
                </a:lnTo>
                <a:lnTo>
                  <a:pt x="726207" y="358140"/>
                </a:lnTo>
                <a:lnTo>
                  <a:pt x="724027" y="359410"/>
                </a:lnTo>
                <a:close/>
              </a:path>
              <a:path w="4096384" h="836930">
                <a:moveTo>
                  <a:pt x="756237" y="350756"/>
                </a:moveTo>
                <a:lnTo>
                  <a:pt x="754704" y="349250"/>
                </a:lnTo>
                <a:lnTo>
                  <a:pt x="755754" y="349250"/>
                </a:lnTo>
                <a:lnTo>
                  <a:pt x="756237" y="350756"/>
                </a:lnTo>
                <a:close/>
              </a:path>
              <a:path w="4096384" h="836930">
                <a:moveTo>
                  <a:pt x="1045698" y="356870"/>
                </a:moveTo>
                <a:lnTo>
                  <a:pt x="1045698" y="349250"/>
                </a:lnTo>
                <a:lnTo>
                  <a:pt x="1049500" y="353165"/>
                </a:lnTo>
                <a:lnTo>
                  <a:pt x="1052178" y="355600"/>
                </a:lnTo>
                <a:lnTo>
                  <a:pt x="1046372" y="355600"/>
                </a:lnTo>
                <a:lnTo>
                  <a:pt x="1045698" y="356870"/>
                </a:lnTo>
                <a:close/>
              </a:path>
              <a:path w="4096384" h="836930">
                <a:moveTo>
                  <a:pt x="1060791" y="356870"/>
                </a:moveTo>
                <a:lnTo>
                  <a:pt x="1053575" y="356870"/>
                </a:lnTo>
                <a:lnTo>
                  <a:pt x="1049354" y="353028"/>
                </a:lnTo>
                <a:lnTo>
                  <a:pt x="1045698" y="349250"/>
                </a:lnTo>
                <a:lnTo>
                  <a:pt x="1051234" y="349250"/>
                </a:lnTo>
                <a:lnTo>
                  <a:pt x="1050563" y="350520"/>
                </a:lnTo>
                <a:lnTo>
                  <a:pt x="1056554" y="350520"/>
                </a:lnTo>
                <a:lnTo>
                  <a:pt x="1058440" y="354330"/>
                </a:lnTo>
                <a:lnTo>
                  <a:pt x="1059278" y="355600"/>
                </a:lnTo>
                <a:lnTo>
                  <a:pt x="1060791" y="356870"/>
                </a:lnTo>
                <a:close/>
              </a:path>
              <a:path w="4096384" h="836930">
                <a:moveTo>
                  <a:pt x="1056181" y="349766"/>
                </a:moveTo>
                <a:lnTo>
                  <a:pt x="1055925" y="349250"/>
                </a:lnTo>
                <a:lnTo>
                  <a:pt x="1056181" y="349766"/>
                </a:lnTo>
                <a:close/>
              </a:path>
              <a:path w="4096384" h="836930">
                <a:moveTo>
                  <a:pt x="1056029" y="349306"/>
                </a:moveTo>
                <a:close/>
              </a:path>
              <a:path w="4096384" h="836930">
                <a:moveTo>
                  <a:pt x="1185672" y="359410"/>
                </a:moveTo>
                <a:lnTo>
                  <a:pt x="1181808" y="356870"/>
                </a:lnTo>
                <a:lnTo>
                  <a:pt x="1179464" y="356870"/>
                </a:lnTo>
                <a:lnTo>
                  <a:pt x="1185672" y="349250"/>
                </a:lnTo>
                <a:lnTo>
                  <a:pt x="1185672" y="359410"/>
                </a:lnTo>
                <a:close/>
              </a:path>
              <a:path w="4096384" h="836930">
                <a:moveTo>
                  <a:pt x="1187682" y="364490"/>
                </a:moveTo>
                <a:lnTo>
                  <a:pt x="1171751" y="364490"/>
                </a:lnTo>
                <a:lnTo>
                  <a:pt x="1179464" y="363220"/>
                </a:lnTo>
                <a:lnTo>
                  <a:pt x="1177842" y="361991"/>
                </a:lnTo>
                <a:lnTo>
                  <a:pt x="1176282" y="359410"/>
                </a:lnTo>
                <a:lnTo>
                  <a:pt x="1185672" y="359410"/>
                </a:lnTo>
                <a:lnTo>
                  <a:pt x="1185672" y="349250"/>
                </a:lnTo>
                <a:lnTo>
                  <a:pt x="1187682" y="349250"/>
                </a:lnTo>
                <a:lnTo>
                  <a:pt x="1186539" y="350488"/>
                </a:lnTo>
                <a:lnTo>
                  <a:pt x="1188684" y="353060"/>
                </a:lnTo>
                <a:lnTo>
                  <a:pt x="1221037" y="353060"/>
                </a:lnTo>
                <a:lnTo>
                  <a:pt x="1220199" y="354330"/>
                </a:lnTo>
                <a:lnTo>
                  <a:pt x="1195225" y="354330"/>
                </a:lnTo>
                <a:lnTo>
                  <a:pt x="1194825" y="355336"/>
                </a:lnTo>
                <a:lnTo>
                  <a:pt x="1194867" y="356155"/>
                </a:lnTo>
                <a:lnTo>
                  <a:pt x="1195055" y="356870"/>
                </a:lnTo>
                <a:lnTo>
                  <a:pt x="1190360" y="356870"/>
                </a:lnTo>
                <a:lnTo>
                  <a:pt x="1186371" y="361909"/>
                </a:lnTo>
                <a:lnTo>
                  <a:pt x="1186265" y="362502"/>
                </a:lnTo>
                <a:lnTo>
                  <a:pt x="1186196" y="363242"/>
                </a:lnTo>
                <a:lnTo>
                  <a:pt x="1187682" y="364490"/>
                </a:lnTo>
                <a:close/>
              </a:path>
              <a:path w="4096384" h="836930">
                <a:moveTo>
                  <a:pt x="1360166" y="351790"/>
                </a:moveTo>
                <a:lnTo>
                  <a:pt x="1358156" y="351790"/>
                </a:lnTo>
                <a:lnTo>
                  <a:pt x="1358006" y="351220"/>
                </a:lnTo>
                <a:lnTo>
                  <a:pt x="1357886" y="350459"/>
                </a:lnTo>
                <a:lnTo>
                  <a:pt x="1359164" y="349250"/>
                </a:lnTo>
                <a:lnTo>
                  <a:pt x="1361508" y="350520"/>
                </a:lnTo>
                <a:lnTo>
                  <a:pt x="1361842" y="350520"/>
                </a:lnTo>
                <a:lnTo>
                  <a:pt x="1360166" y="351790"/>
                </a:lnTo>
                <a:close/>
              </a:path>
              <a:path w="4096384" h="836930">
                <a:moveTo>
                  <a:pt x="1371733" y="391160"/>
                </a:moveTo>
                <a:lnTo>
                  <a:pt x="1369889" y="391160"/>
                </a:lnTo>
                <a:lnTo>
                  <a:pt x="1365352" y="387333"/>
                </a:lnTo>
                <a:lnTo>
                  <a:pt x="1364380" y="386110"/>
                </a:lnTo>
                <a:lnTo>
                  <a:pt x="1358490" y="382270"/>
                </a:lnTo>
                <a:lnTo>
                  <a:pt x="1358994" y="382270"/>
                </a:lnTo>
                <a:lnTo>
                  <a:pt x="1367088" y="376010"/>
                </a:lnTo>
                <a:lnTo>
                  <a:pt x="1367205" y="370840"/>
                </a:lnTo>
                <a:lnTo>
                  <a:pt x="1376261" y="370840"/>
                </a:lnTo>
                <a:lnTo>
                  <a:pt x="1365031" y="359410"/>
                </a:lnTo>
                <a:lnTo>
                  <a:pt x="1362517" y="359410"/>
                </a:lnTo>
                <a:lnTo>
                  <a:pt x="1356813" y="351790"/>
                </a:lnTo>
                <a:lnTo>
                  <a:pt x="1360166" y="351790"/>
                </a:lnTo>
                <a:lnTo>
                  <a:pt x="1361842" y="350520"/>
                </a:lnTo>
                <a:lnTo>
                  <a:pt x="1361508" y="350520"/>
                </a:lnTo>
                <a:lnTo>
                  <a:pt x="1359164" y="349250"/>
                </a:lnTo>
                <a:lnTo>
                  <a:pt x="1374752" y="349250"/>
                </a:lnTo>
                <a:lnTo>
                  <a:pt x="1374263" y="350488"/>
                </a:lnTo>
                <a:lnTo>
                  <a:pt x="1369052" y="354330"/>
                </a:lnTo>
                <a:lnTo>
                  <a:pt x="1367789" y="356870"/>
                </a:lnTo>
                <a:lnTo>
                  <a:pt x="1378605" y="356870"/>
                </a:lnTo>
                <a:lnTo>
                  <a:pt x="1377830" y="359217"/>
                </a:lnTo>
                <a:lnTo>
                  <a:pt x="1377706" y="359712"/>
                </a:lnTo>
                <a:lnTo>
                  <a:pt x="1376749" y="364490"/>
                </a:lnTo>
                <a:lnTo>
                  <a:pt x="1386315" y="364490"/>
                </a:lnTo>
                <a:lnTo>
                  <a:pt x="1385854" y="365760"/>
                </a:lnTo>
                <a:lnTo>
                  <a:pt x="1383633" y="365760"/>
                </a:lnTo>
                <a:lnTo>
                  <a:pt x="1382606" y="368396"/>
                </a:lnTo>
                <a:lnTo>
                  <a:pt x="1382291" y="369570"/>
                </a:lnTo>
                <a:lnTo>
                  <a:pt x="1394599" y="369570"/>
                </a:lnTo>
                <a:lnTo>
                  <a:pt x="1398354" y="372110"/>
                </a:lnTo>
                <a:lnTo>
                  <a:pt x="1392301" y="372110"/>
                </a:lnTo>
                <a:lnTo>
                  <a:pt x="1391115" y="373380"/>
                </a:lnTo>
                <a:lnTo>
                  <a:pt x="1376928" y="373380"/>
                </a:lnTo>
                <a:lnTo>
                  <a:pt x="1374663" y="374607"/>
                </a:lnTo>
                <a:lnTo>
                  <a:pt x="1374748" y="375920"/>
                </a:lnTo>
                <a:lnTo>
                  <a:pt x="1373576" y="375920"/>
                </a:lnTo>
                <a:lnTo>
                  <a:pt x="1372329" y="377100"/>
                </a:lnTo>
                <a:lnTo>
                  <a:pt x="1374414" y="378460"/>
                </a:lnTo>
                <a:lnTo>
                  <a:pt x="1369719" y="378460"/>
                </a:lnTo>
                <a:lnTo>
                  <a:pt x="1370060" y="381000"/>
                </a:lnTo>
                <a:lnTo>
                  <a:pt x="1362521" y="383538"/>
                </a:lnTo>
                <a:lnTo>
                  <a:pt x="1370674" y="384874"/>
                </a:lnTo>
                <a:lnTo>
                  <a:pt x="1375927" y="386080"/>
                </a:lnTo>
                <a:lnTo>
                  <a:pt x="1373017" y="389941"/>
                </a:lnTo>
                <a:lnTo>
                  <a:pt x="1371733" y="391160"/>
                </a:lnTo>
                <a:close/>
              </a:path>
              <a:path w="4096384" h="836930">
                <a:moveTo>
                  <a:pt x="1784001" y="351790"/>
                </a:moveTo>
                <a:lnTo>
                  <a:pt x="1776879" y="351790"/>
                </a:lnTo>
                <a:lnTo>
                  <a:pt x="1777887" y="349250"/>
                </a:lnTo>
                <a:lnTo>
                  <a:pt x="1789284" y="349250"/>
                </a:lnTo>
                <a:lnTo>
                  <a:pt x="1786937" y="350520"/>
                </a:lnTo>
                <a:lnTo>
                  <a:pt x="1785594" y="350520"/>
                </a:lnTo>
                <a:lnTo>
                  <a:pt x="1784001" y="351790"/>
                </a:lnTo>
                <a:close/>
              </a:path>
              <a:path w="4096384" h="836930">
                <a:moveTo>
                  <a:pt x="1921427" y="352031"/>
                </a:moveTo>
                <a:lnTo>
                  <a:pt x="1921189" y="351883"/>
                </a:lnTo>
                <a:lnTo>
                  <a:pt x="1921080" y="351679"/>
                </a:lnTo>
                <a:lnTo>
                  <a:pt x="1922039" y="349250"/>
                </a:lnTo>
                <a:lnTo>
                  <a:pt x="1921427" y="352031"/>
                </a:lnTo>
                <a:close/>
              </a:path>
              <a:path w="4096384" h="836930">
                <a:moveTo>
                  <a:pt x="1922542" y="352721"/>
                </a:moveTo>
                <a:lnTo>
                  <a:pt x="1921558" y="352112"/>
                </a:lnTo>
                <a:lnTo>
                  <a:pt x="1921448" y="351936"/>
                </a:lnTo>
                <a:lnTo>
                  <a:pt x="1922039" y="349250"/>
                </a:lnTo>
                <a:lnTo>
                  <a:pt x="1936287" y="349250"/>
                </a:lnTo>
                <a:lnTo>
                  <a:pt x="1922542" y="352721"/>
                </a:lnTo>
                <a:close/>
              </a:path>
              <a:path w="4096384" h="836930">
                <a:moveTo>
                  <a:pt x="2040019" y="367030"/>
                </a:moveTo>
                <a:lnTo>
                  <a:pt x="2035540" y="367030"/>
                </a:lnTo>
                <a:lnTo>
                  <a:pt x="2035274" y="366941"/>
                </a:lnTo>
                <a:lnTo>
                  <a:pt x="2039883" y="361909"/>
                </a:lnTo>
                <a:lnTo>
                  <a:pt x="2047886" y="354330"/>
                </a:lnTo>
                <a:lnTo>
                  <a:pt x="2055365" y="349250"/>
                </a:lnTo>
                <a:lnTo>
                  <a:pt x="2058279" y="351755"/>
                </a:lnTo>
                <a:lnTo>
                  <a:pt x="2058219" y="354330"/>
                </a:lnTo>
                <a:lnTo>
                  <a:pt x="2051955" y="354330"/>
                </a:lnTo>
                <a:lnTo>
                  <a:pt x="2052229" y="356155"/>
                </a:lnTo>
                <a:lnTo>
                  <a:pt x="2052370" y="356870"/>
                </a:lnTo>
                <a:lnTo>
                  <a:pt x="2046586" y="356870"/>
                </a:lnTo>
                <a:lnTo>
                  <a:pt x="2040019" y="367030"/>
                </a:lnTo>
                <a:close/>
              </a:path>
              <a:path w="4096384" h="836930">
                <a:moveTo>
                  <a:pt x="2063982" y="376277"/>
                </a:moveTo>
                <a:lnTo>
                  <a:pt x="2064691" y="370840"/>
                </a:lnTo>
                <a:lnTo>
                  <a:pt x="2063106" y="370840"/>
                </a:lnTo>
                <a:lnTo>
                  <a:pt x="2060644" y="367151"/>
                </a:lnTo>
                <a:lnTo>
                  <a:pt x="2060526" y="366941"/>
                </a:lnTo>
                <a:lnTo>
                  <a:pt x="2058570" y="362145"/>
                </a:lnTo>
                <a:lnTo>
                  <a:pt x="2058454" y="361681"/>
                </a:lnTo>
                <a:lnTo>
                  <a:pt x="2058343" y="360856"/>
                </a:lnTo>
                <a:lnTo>
                  <a:pt x="2058248" y="360592"/>
                </a:lnTo>
                <a:lnTo>
                  <a:pt x="2054129" y="355600"/>
                </a:lnTo>
                <a:lnTo>
                  <a:pt x="2058169" y="355600"/>
                </a:lnTo>
                <a:lnTo>
                  <a:pt x="2058279" y="351755"/>
                </a:lnTo>
                <a:lnTo>
                  <a:pt x="2055365" y="349250"/>
                </a:lnTo>
                <a:lnTo>
                  <a:pt x="2062903" y="349250"/>
                </a:lnTo>
                <a:lnTo>
                  <a:pt x="2063348" y="351790"/>
                </a:lnTo>
                <a:lnTo>
                  <a:pt x="2069890" y="354330"/>
                </a:lnTo>
                <a:lnTo>
                  <a:pt x="2085807" y="354330"/>
                </a:lnTo>
                <a:lnTo>
                  <a:pt x="2085272" y="355422"/>
                </a:lnTo>
                <a:lnTo>
                  <a:pt x="2085164" y="355689"/>
                </a:lnTo>
                <a:lnTo>
                  <a:pt x="2084882" y="356870"/>
                </a:lnTo>
                <a:lnTo>
                  <a:pt x="2069720" y="356870"/>
                </a:lnTo>
                <a:lnTo>
                  <a:pt x="2064509" y="359358"/>
                </a:lnTo>
                <a:lnTo>
                  <a:pt x="2062605" y="363220"/>
                </a:lnTo>
                <a:lnTo>
                  <a:pt x="2062006" y="363220"/>
                </a:lnTo>
                <a:lnTo>
                  <a:pt x="2062006" y="364490"/>
                </a:lnTo>
                <a:lnTo>
                  <a:pt x="2063012" y="364490"/>
                </a:lnTo>
                <a:lnTo>
                  <a:pt x="2071062" y="374650"/>
                </a:lnTo>
                <a:lnTo>
                  <a:pt x="2069890" y="374650"/>
                </a:lnTo>
                <a:lnTo>
                  <a:pt x="2071271" y="375920"/>
                </a:lnTo>
                <a:lnTo>
                  <a:pt x="2066203" y="375920"/>
                </a:lnTo>
                <a:lnTo>
                  <a:pt x="2063982" y="376277"/>
                </a:lnTo>
                <a:close/>
              </a:path>
              <a:path w="4096384" h="836930">
                <a:moveTo>
                  <a:pt x="2301213" y="354330"/>
                </a:moveTo>
                <a:lnTo>
                  <a:pt x="2299871" y="354330"/>
                </a:lnTo>
                <a:lnTo>
                  <a:pt x="2298656" y="352031"/>
                </a:lnTo>
                <a:lnTo>
                  <a:pt x="2298544" y="351755"/>
                </a:lnTo>
                <a:lnTo>
                  <a:pt x="2299700" y="349250"/>
                </a:lnTo>
                <a:lnTo>
                  <a:pt x="2301043" y="349250"/>
                </a:lnTo>
                <a:lnTo>
                  <a:pt x="2302286" y="351603"/>
                </a:lnTo>
                <a:lnTo>
                  <a:pt x="2302171" y="352254"/>
                </a:lnTo>
                <a:lnTo>
                  <a:pt x="2301213" y="354330"/>
                </a:lnTo>
                <a:close/>
              </a:path>
              <a:path w="4096384" h="836930">
                <a:moveTo>
                  <a:pt x="2340186" y="354330"/>
                </a:moveTo>
                <a:lnTo>
                  <a:pt x="2301213" y="354330"/>
                </a:lnTo>
                <a:lnTo>
                  <a:pt x="2302171" y="352254"/>
                </a:lnTo>
                <a:lnTo>
                  <a:pt x="2302286" y="351603"/>
                </a:lnTo>
                <a:lnTo>
                  <a:pt x="2301043" y="349250"/>
                </a:lnTo>
                <a:lnTo>
                  <a:pt x="2311938" y="349250"/>
                </a:lnTo>
                <a:lnTo>
                  <a:pt x="2308926" y="353060"/>
                </a:lnTo>
                <a:lnTo>
                  <a:pt x="2339265" y="353060"/>
                </a:lnTo>
                <a:lnTo>
                  <a:pt x="2340186" y="354330"/>
                </a:lnTo>
                <a:close/>
              </a:path>
              <a:path w="4096384" h="836930">
                <a:moveTo>
                  <a:pt x="2353007" y="354330"/>
                </a:moveTo>
                <a:lnTo>
                  <a:pt x="2350507" y="350783"/>
                </a:lnTo>
                <a:lnTo>
                  <a:pt x="2350411" y="350459"/>
                </a:lnTo>
                <a:lnTo>
                  <a:pt x="2352169" y="349250"/>
                </a:lnTo>
                <a:lnTo>
                  <a:pt x="2354853" y="349250"/>
                </a:lnTo>
                <a:lnTo>
                  <a:pt x="2355651" y="350459"/>
                </a:lnTo>
                <a:lnTo>
                  <a:pt x="2354570" y="351735"/>
                </a:lnTo>
                <a:lnTo>
                  <a:pt x="2353007" y="354330"/>
                </a:lnTo>
                <a:close/>
              </a:path>
              <a:path w="4096384" h="836930">
                <a:moveTo>
                  <a:pt x="2368434" y="354330"/>
                </a:moveTo>
                <a:lnTo>
                  <a:pt x="2353007" y="354330"/>
                </a:lnTo>
                <a:lnTo>
                  <a:pt x="2354463" y="351883"/>
                </a:lnTo>
                <a:lnTo>
                  <a:pt x="2355649" y="350565"/>
                </a:lnTo>
                <a:lnTo>
                  <a:pt x="2354853" y="349250"/>
                </a:lnTo>
                <a:lnTo>
                  <a:pt x="2361848" y="349250"/>
                </a:lnTo>
                <a:lnTo>
                  <a:pt x="2362560" y="350520"/>
                </a:lnTo>
                <a:lnTo>
                  <a:pt x="2365763" y="350520"/>
                </a:lnTo>
                <a:lnTo>
                  <a:pt x="2368434" y="354330"/>
                </a:lnTo>
                <a:close/>
              </a:path>
              <a:path w="4096384" h="836930">
                <a:moveTo>
                  <a:pt x="2418217" y="359410"/>
                </a:moveTo>
                <a:lnTo>
                  <a:pt x="2411178" y="359410"/>
                </a:lnTo>
                <a:lnTo>
                  <a:pt x="2413212" y="356870"/>
                </a:lnTo>
                <a:lnTo>
                  <a:pt x="2418908" y="351790"/>
                </a:lnTo>
                <a:lnTo>
                  <a:pt x="2423881" y="349250"/>
                </a:lnTo>
                <a:lnTo>
                  <a:pt x="2423750" y="354330"/>
                </a:lnTo>
                <a:lnTo>
                  <a:pt x="2420033" y="358140"/>
                </a:lnTo>
                <a:lnTo>
                  <a:pt x="2418217" y="358140"/>
                </a:lnTo>
                <a:lnTo>
                  <a:pt x="2418217" y="359410"/>
                </a:lnTo>
                <a:close/>
              </a:path>
              <a:path w="4096384" h="836930">
                <a:moveTo>
                  <a:pt x="2423580" y="369570"/>
                </a:moveTo>
                <a:lnTo>
                  <a:pt x="2418217" y="369570"/>
                </a:lnTo>
                <a:lnTo>
                  <a:pt x="2422237" y="364490"/>
                </a:lnTo>
                <a:lnTo>
                  <a:pt x="2422571" y="364490"/>
                </a:lnTo>
                <a:lnTo>
                  <a:pt x="2419088" y="359410"/>
                </a:lnTo>
                <a:lnTo>
                  <a:pt x="2418982" y="359217"/>
                </a:lnTo>
                <a:lnTo>
                  <a:pt x="2423750" y="354330"/>
                </a:lnTo>
                <a:lnTo>
                  <a:pt x="2423881" y="349250"/>
                </a:lnTo>
                <a:lnTo>
                  <a:pt x="2428942" y="349250"/>
                </a:lnTo>
                <a:lnTo>
                  <a:pt x="2436656" y="355600"/>
                </a:lnTo>
                <a:lnTo>
                  <a:pt x="2428104" y="355600"/>
                </a:lnTo>
                <a:lnTo>
                  <a:pt x="2423580" y="358140"/>
                </a:lnTo>
                <a:lnTo>
                  <a:pt x="2432465" y="363220"/>
                </a:lnTo>
                <a:lnTo>
                  <a:pt x="2433053" y="363220"/>
                </a:lnTo>
                <a:lnTo>
                  <a:pt x="2433395" y="364252"/>
                </a:lnTo>
                <a:lnTo>
                  <a:pt x="2433269" y="365253"/>
                </a:lnTo>
                <a:lnTo>
                  <a:pt x="2433174" y="365607"/>
                </a:lnTo>
                <a:lnTo>
                  <a:pt x="2433072" y="365875"/>
                </a:lnTo>
                <a:lnTo>
                  <a:pt x="2431791" y="368300"/>
                </a:lnTo>
                <a:lnTo>
                  <a:pt x="2428275" y="368300"/>
                </a:lnTo>
                <a:lnTo>
                  <a:pt x="2423580" y="369570"/>
                </a:lnTo>
                <a:close/>
              </a:path>
              <a:path w="4096384" h="836930">
                <a:moveTo>
                  <a:pt x="2637241" y="353060"/>
                </a:moveTo>
                <a:lnTo>
                  <a:pt x="2630657" y="353060"/>
                </a:lnTo>
                <a:lnTo>
                  <a:pt x="2634922" y="350520"/>
                </a:lnTo>
                <a:lnTo>
                  <a:pt x="2638638" y="349250"/>
                </a:lnTo>
                <a:lnTo>
                  <a:pt x="2637241" y="35306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21214" y="365760"/>
                </a:lnTo>
                <a:lnTo>
                  <a:pt x="2626571" y="364490"/>
                </a:lnTo>
                <a:lnTo>
                  <a:pt x="2632522" y="359446"/>
                </a:lnTo>
                <a:lnTo>
                  <a:pt x="2637241" y="353060"/>
                </a:lnTo>
                <a:lnTo>
                  <a:pt x="2638638" y="349250"/>
                </a:lnTo>
                <a:lnTo>
                  <a:pt x="2646514" y="349250"/>
                </a:lnTo>
                <a:lnTo>
                  <a:pt x="2640631" y="356700"/>
                </a:lnTo>
                <a:lnTo>
                  <a:pt x="2640608" y="357010"/>
                </a:lnTo>
                <a:lnTo>
                  <a:pt x="2642633" y="359618"/>
                </a:lnTo>
                <a:lnTo>
                  <a:pt x="2644178" y="361950"/>
                </a:lnTo>
                <a:lnTo>
                  <a:pt x="2651891" y="361950"/>
                </a:lnTo>
                <a:lnTo>
                  <a:pt x="2650699" y="363220"/>
                </a:lnTo>
                <a:lnTo>
                  <a:pt x="2636464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700781" y="351554"/>
                </a:moveTo>
                <a:lnTo>
                  <a:pt x="2689107" y="349317"/>
                </a:lnTo>
                <a:lnTo>
                  <a:pt x="2703433" y="349250"/>
                </a:lnTo>
                <a:lnTo>
                  <a:pt x="2702138" y="350520"/>
                </a:lnTo>
                <a:lnTo>
                  <a:pt x="2700509" y="350520"/>
                </a:lnTo>
                <a:lnTo>
                  <a:pt x="2700781" y="351554"/>
                </a:lnTo>
                <a:close/>
              </a:path>
              <a:path w="4096384" h="836930">
                <a:moveTo>
                  <a:pt x="2757482" y="353060"/>
                </a:moveTo>
                <a:lnTo>
                  <a:pt x="2756635" y="350927"/>
                </a:lnTo>
                <a:lnTo>
                  <a:pt x="2756515" y="350459"/>
                </a:lnTo>
                <a:lnTo>
                  <a:pt x="2757331" y="349250"/>
                </a:lnTo>
                <a:lnTo>
                  <a:pt x="2758340" y="349250"/>
                </a:lnTo>
                <a:lnTo>
                  <a:pt x="2759476" y="350488"/>
                </a:lnTo>
                <a:lnTo>
                  <a:pt x="2757482" y="353060"/>
                </a:lnTo>
                <a:close/>
              </a:path>
              <a:path w="4096384" h="836930">
                <a:moveTo>
                  <a:pt x="2893265" y="351790"/>
                </a:moveTo>
                <a:lnTo>
                  <a:pt x="2890519" y="350565"/>
                </a:lnTo>
                <a:lnTo>
                  <a:pt x="2892100" y="349250"/>
                </a:lnTo>
                <a:lnTo>
                  <a:pt x="2893265" y="351790"/>
                </a:lnTo>
                <a:close/>
              </a:path>
              <a:path w="4096384" h="836930">
                <a:moveTo>
                  <a:pt x="2915559" y="351790"/>
                </a:moveTo>
                <a:lnTo>
                  <a:pt x="2893265" y="351790"/>
                </a:lnTo>
                <a:lnTo>
                  <a:pt x="2892100" y="349250"/>
                </a:lnTo>
                <a:lnTo>
                  <a:pt x="2920085" y="349250"/>
                </a:lnTo>
                <a:lnTo>
                  <a:pt x="2915559" y="351790"/>
                </a:lnTo>
                <a:close/>
              </a:path>
              <a:path w="4096384" h="836930">
                <a:moveTo>
                  <a:pt x="2915176" y="364490"/>
                </a:moveTo>
                <a:lnTo>
                  <a:pt x="2912932" y="359712"/>
                </a:lnTo>
                <a:lnTo>
                  <a:pt x="2912809" y="359358"/>
                </a:lnTo>
                <a:lnTo>
                  <a:pt x="2915533" y="351861"/>
                </a:lnTo>
                <a:lnTo>
                  <a:pt x="2920085" y="349250"/>
                </a:lnTo>
                <a:lnTo>
                  <a:pt x="2924504" y="350488"/>
                </a:lnTo>
                <a:lnTo>
                  <a:pt x="2915397" y="356870"/>
                </a:lnTo>
                <a:lnTo>
                  <a:pt x="2917241" y="359618"/>
                </a:lnTo>
                <a:lnTo>
                  <a:pt x="2918062" y="360680"/>
                </a:lnTo>
                <a:lnTo>
                  <a:pt x="2923381" y="360680"/>
                </a:lnTo>
                <a:lnTo>
                  <a:pt x="2915176" y="364490"/>
                </a:lnTo>
                <a:close/>
              </a:path>
              <a:path w="4096384" h="836930">
                <a:moveTo>
                  <a:pt x="2918062" y="360680"/>
                </a:moveTo>
                <a:lnTo>
                  <a:pt x="2916952" y="359217"/>
                </a:lnTo>
                <a:lnTo>
                  <a:pt x="2915397" y="356870"/>
                </a:lnTo>
                <a:lnTo>
                  <a:pt x="2924550" y="350565"/>
                </a:lnTo>
                <a:lnTo>
                  <a:pt x="2920085" y="349250"/>
                </a:lnTo>
                <a:lnTo>
                  <a:pt x="2956548" y="349250"/>
                </a:lnTo>
                <a:lnTo>
                  <a:pt x="2955293" y="350520"/>
                </a:lnTo>
                <a:lnTo>
                  <a:pt x="2933004" y="350520"/>
                </a:lnTo>
                <a:lnTo>
                  <a:pt x="2932330" y="351790"/>
                </a:lnTo>
                <a:lnTo>
                  <a:pt x="2959824" y="351790"/>
                </a:lnTo>
                <a:lnTo>
                  <a:pt x="2961815" y="353060"/>
                </a:lnTo>
                <a:lnTo>
                  <a:pt x="2984464" y="353060"/>
                </a:lnTo>
                <a:lnTo>
                  <a:pt x="2988478" y="354330"/>
                </a:lnTo>
                <a:lnTo>
                  <a:pt x="3048487" y="354330"/>
                </a:lnTo>
                <a:lnTo>
                  <a:pt x="3048151" y="355600"/>
                </a:lnTo>
                <a:lnTo>
                  <a:pt x="2951253" y="355600"/>
                </a:lnTo>
                <a:lnTo>
                  <a:pt x="2948739" y="356870"/>
                </a:lnTo>
                <a:lnTo>
                  <a:pt x="2930647" y="356870"/>
                </a:lnTo>
                <a:lnTo>
                  <a:pt x="2918062" y="360680"/>
                </a:lnTo>
                <a:close/>
              </a:path>
              <a:path w="4096384" h="836930">
                <a:moveTo>
                  <a:pt x="3080174" y="353060"/>
                </a:moveTo>
                <a:lnTo>
                  <a:pt x="3079308" y="350893"/>
                </a:lnTo>
                <a:lnTo>
                  <a:pt x="3079188" y="350488"/>
                </a:lnTo>
                <a:lnTo>
                  <a:pt x="3080325" y="349250"/>
                </a:lnTo>
                <a:lnTo>
                  <a:pt x="3081516" y="349250"/>
                </a:lnTo>
                <a:lnTo>
                  <a:pt x="3082400" y="350363"/>
                </a:lnTo>
                <a:lnTo>
                  <a:pt x="3082483" y="350565"/>
                </a:lnTo>
                <a:lnTo>
                  <a:pt x="3080174" y="353060"/>
                </a:lnTo>
                <a:close/>
              </a:path>
              <a:path w="4096384" h="836930">
                <a:moveTo>
                  <a:pt x="3108089" y="353060"/>
                </a:moveTo>
                <a:lnTo>
                  <a:pt x="3080174" y="353060"/>
                </a:lnTo>
                <a:lnTo>
                  <a:pt x="3082281" y="350783"/>
                </a:lnTo>
                <a:lnTo>
                  <a:pt x="3082400" y="350363"/>
                </a:lnTo>
                <a:lnTo>
                  <a:pt x="3081516" y="349250"/>
                </a:lnTo>
                <a:lnTo>
                  <a:pt x="3092292" y="349250"/>
                </a:lnTo>
                <a:lnTo>
                  <a:pt x="3092419" y="351790"/>
                </a:lnTo>
                <a:lnTo>
                  <a:pt x="3107990" y="351790"/>
                </a:lnTo>
                <a:lnTo>
                  <a:pt x="3108089" y="353060"/>
                </a:lnTo>
                <a:close/>
              </a:path>
              <a:path w="4096384" h="836930">
                <a:moveTo>
                  <a:pt x="3135065" y="350174"/>
                </a:moveTo>
                <a:lnTo>
                  <a:pt x="3132125" y="349250"/>
                </a:lnTo>
                <a:lnTo>
                  <a:pt x="3135312" y="349250"/>
                </a:lnTo>
                <a:lnTo>
                  <a:pt x="3135065" y="350174"/>
                </a:lnTo>
                <a:close/>
              </a:path>
              <a:path w="4096384" h="836930">
                <a:moveTo>
                  <a:pt x="3145844" y="351790"/>
                </a:moveTo>
                <a:lnTo>
                  <a:pt x="3136656" y="351790"/>
                </a:lnTo>
                <a:lnTo>
                  <a:pt x="3136506" y="349250"/>
                </a:lnTo>
                <a:lnTo>
                  <a:pt x="3147314" y="349250"/>
                </a:lnTo>
                <a:lnTo>
                  <a:pt x="3145844" y="351790"/>
                </a:lnTo>
                <a:close/>
              </a:path>
              <a:path w="4096384" h="836930">
                <a:moveTo>
                  <a:pt x="3204872" y="351790"/>
                </a:moveTo>
                <a:lnTo>
                  <a:pt x="3202541" y="351790"/>
                </a:lnTo>
                <a:lnTo>
                  <a:pt x="3202692" y="350565"/>
                </a:lnTo>
                <a:lnTo>
                  <a:pt x="3203549" y="349250"/>
                </a:lnTo>
                <a:lnTo>
                  <a:pt x="3204809" y="350459"/>
                </a:lnTo>
                <a:lnTo>
                  <a:pt x="3204872" y="351790"/>
                </a:lnTo>
                <a:close/>
              </a:path>
              <a:path w="4096384" h="836930">
                <a:moveTo>
                  <a:pt x="3213102" y="351790"/>
                </a:moveTo>
                <a:lnTo>
                  <a:pt x="3204872" y="351790"/>
                </a:lnTo>
                <a:lnTo>
                  <a:pt x="3204809" y="350459"/>
                </a:lnTo>
                <a:lnTo>
                  <a:pt x="3203549" y="349250"/>
                </a:lnTo>
                <a:lnTo>
                  <a:pt x="3212094" y="349250"/>
                </a:lnTo>
                <a:lnTo>
                  <a:pt x="3212130" y="350565"/>
                </a:lnTo>
                <a:lnTo>
                  <a:pt x="3213102" y="351790"/>
                </a:lnTo>
                <a:close/>
              </a:path>
              <a:path w="4096384" h="836930">
                <a:moveTo>
                  <a:pt x="3263584" y="358140"/>
                </a:moveTo>
                <a:lnTo>
                  <a:pt x="3257189" y="354330"/>
                </a:lnTo>
                <a:lnTo>
                  <a:pt x="3252702" y="349250"/>
                </a:lnTo>
                <a:lnTo>
                  <a:pt x="3255778" y="349250"/>
                </a:lnTo>
                <a:lnTo>
                  <a:pt x="3262154" y="351790"/>
                </a:lnTo>
                <a:lnTo>
                  <a:pt x="3264135" y="352254"/>
                </a:lnTo>
                <a:lnTo>
                  <a:pt x="3261878" y="354330"/>
                </a:lnTo>
                <a:lnTo>
                  <a:pt x="3269311" y="354330"/>
                </a:lnTo>
                <a:lnTo>
                  <a:pt x="3267601" y="356870"/>
                </a:lnTo>
                <a:lnTo>
                  <a:pt x="3263584" y="358140"/>
                </a:lnTo>
                <a:close/>
              </a:path>
              <a:path w="4096384" h="836930">
                <a:moveTo>
                  <a:pt x="3264135" y="352254"/>
                </a:moveTo>
                <a:lnTo>
                  <a:pt x="3262154" y="351790"/>
                </a:lnTo>
                <a:lnTo>
                  <a:pt x="3255778" y="349250"/>
                </a:lnTo>
                <a:lnTo>
                  <a:pt x="3267404" y="349250"/>
                </a:lnTo>
                <a:lnTo>
                  <a:pt x="3264135" y="352254"/>
                </a:lnTo>
                <a:close/>
              </a:path>
              <a:path w="4096384" h="836930">
                <a:moveTo>
                  <a:pt x="3306656" y="356870"/>
                </a:moveTo>
                <a:lnTo>
                  <a:pt x="3302108" y="356870"/>
                </a:lnTo>
                <a:lnTo>
                  <a:pt x="3306600" y="350565"/>
                </a:lnTo>
                <a:lnTo>
                  <a:pt x="3307981" y="349250"/>
                </a:lnTo>
                <a:lnTo>
                  <a:pt x="3310510" y="349250"/>
                </a:lnTo>
                <a:lnTo>
                  <a:pt x="3306656" y="356870"/>
                </a:lnTo>
                <a:close/>
              </a:path>
              <a:path w="4096384" h="836930">
                <a:moveTo>
                  <a:pt x="3318959" y="372110"/>
                </a:moveTo>
                <a:lnTo>
                  <a:pt x="3306115" y="372110"/>
                </a:lnTo>
                <a:lnTo>
                  <a:pt x="3313033" y="365875"/>
                </a:lnTo>
                <a:lnTo>
                  <a:pt x="3313047" y="365607"/>
                </a:lnTo>
                <a:lnTo>
                  <a:pt x="3310312" y="361950"/>
                </a:lnTo>
                <a:lnTo>
                  <a:pt x="3299102" y="361950"/>
                </a:lnTo>
                <a:lnTo>
                  <a:pt x="3301433" y="360680"/>
                </a:lnTo>
                <a:lnTo>
                  <a:pt x="3303791" y="360680"/>
                </a:lnTo>
                <a:lnTo>
                  <a:pt x="3305807" y="358140"/>
                </a:lnTo>
                <a:lnTo>
                  <a:pt x="3306656" y="356870"/>
                </a:lnTo>
                <a:lnTo>
                  <a:pt x="3310510" y="349250"/>
                </a:lnTo>
                <a:lnTo>
                  <a:pt x="3314169" y="349250"/>
                </a:lnTo>
                <a:lnTo>
                  <a:pt x="3313967" y="350520"/>
                </a:lnTo>
                <a:lnTo>
                  <a:pt x="3312512" y="350520"/>
                </a:lnTo>
                <a:lnTo>
                  <a:pt x="3312670" y="351790"/>
                </a:lnTo>
                <a:lnTo>
                  <a:pt x="3313766" y="351790"/>
                </a:lnTo>
                <a:lnTo>
                  <a:pt x="3313089" y="356155"/>
                </a:lnTo>
                <a:lnTo>
                  <a:pt x="3312670" y="359410"/>
                </a:lnTo>
                <a:lnTo>
                  <a:pt x="3326230" y="359410"/>
                </a:lnTo>
                <a:lnTo>
                  <a:pt x="3319328" y="361909"/>
                </a:lnTo>
                <a:lnTo>
                  <a:pt x="3319453" y="363891"/>
                </a:lnTo>
                <a:lnTo>
                  <a:pt x="3320042" y="368300"/>
                </a:lnTo>
                <a:lnTo>
                  <a:pt x="3319525" y="368300"/>
                </a:lnTo>
                <a:lnTo>
                  <a:pt x="3318304" y="370656"/>
                </a:lnTo>
                <a:lnTo>
                  <a:pt x="3318398" y="371160"/>
                </a:lnTo>
                <a:lnTo>
                  <a:pt x="3318959" y="372110"/>
                </a:lnTo>
                <a:close/>
              </a:path>
              <a:path w="4096384" h="836930">
                <a:moveTo>
                  <a:pt x="3312670" y="359410"/>
                </a:moveTo>
                <a:lnTo>
                  <a:pt x="3313149" y="355689"/>
                </a:lnTo>
                <a:lnTo>
                  <a:pt x="3314169" y="349250"/>
                </a:lnTo>
                <a:lnTo>
                  <a:pt x="3318426" y="358140"/>
                </a:lnTo>
                <a:lnTo>
                  <a:pt x="3316035" y="358140"/>
                </a:lnTo>
                <a:lnTo>
                  <a:pt x="3312670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9034" y="359410"/>
                </a:lnTo>
                <a:lnTo>
                  <a:pt x="3314169" y="349250"/>
                </a:lnTo>
                <a:lnTo>
                  <a:pt x="3318369" y="349250"/>
                </a:lnTo>
                <a:lnTo>
                  <a:pt x="3317575" y="350459"/>
                </a:lnTo>
                <a:lnTo>
                  <a:pt x="3325248" y="356870"/>
                </a:lnTo>
                <a:lnTo>
                  <a:pt x="3318543" y="35687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422792" y="350520"/>
                </a:moveTo>
                <a:lnTo>
                  <a:pt x="3418261" y="349250"/>
                </a:lnTo>
                <a:lnTo>
                  <a:pt x="3420461" y="349250"/>
                </a:lnTo>
                <a:lnTo>
                  <a:pt x="3422792" y="35052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2792" y="350520"/>
                </a:lnTo>
                <a:lnTo>
                  <a:pt x="3420461" y="349250"/>
                </a:lnTo>
                <a:lnTo>
                  <a:pt x="3428759" y="349250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527741" y="350520"/>
                </a:moveTo>
                <a:lnTo>
                  <a:pt x="3525567" y="350520"/>
                </a:lnTo>
                <a:lnTo>
                  <a:pt x="3526733" y="349250"/>
                </a:lnTo>
                <a:lnTo>
                  <a:pt x="3527741" y="35052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39959" y="354330"/>
                </a:lnTo>
                <a:lnTo>
                  <a:pt x="3542467" y="353060"/>
                </a:lnTo>
                <a:lnTo>
                  <a:pt x="3543289" y="352031"/>
                </a:lnTo>
                <a:lnTo>
                  <a:pt x="3543392" y="351260"/>
                </a:lnTo>
                <a:lnTo>
                  <a:pt x="3543267" y="350520"/>
                </a:lnTo>
                <a:lnTo>
                  <a:pt x="3527741" y="350520"/>
                </a:lnTo>
                <a:lnTo>
                  <a:pt x="3526733" y="349250"/>
                </a:lnTo>
                <a:lnTo>
                  <a:pt x="3552005" y="349250"/>
                </a:lnTo>
                <a:lnTo>
                  <a:pt x="3550592" y="350459"/>
                </a:lnTo>
                <a:lnTo>
                  <a:pt x="3551502" y="351755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555727" y="363220"/>
                </a:moveTo>
                <a:lnTo>
                  <a:pt x="3555386" y="363220"/>
                </a:lnTo>
                <a:lnTo>
                  <a:pt x="3549513" y="360680"/>
                </a:lnTo>
                <a:lnTo>
                  <a:pt x="3531414" y="360680"/>
                </a:lnTo>
                <a:lnTo>
                  <a:pt x="3535612" y="356870"/>
                </a:lnTo>
                <a:lnTo>
                  <a:pt x="3535672" y="355422"/>
                </a:lnTo>
                <a:lnTo>
                  <a:pt x="3535120" y="354330"/>
                </a:lnTo>
                <a:lnTo>
                  <a:pt x="3552721" y="354330"/>
                </a:lnTo>
                <a:lnTo>
                  <a:pt x="3561600" y="349250"/>
                </a:lnTo>
                <a:lnTo>
                  <a:pt x="3564114" y="349250"/>
                </a:lnTo>
                <a:lnTo>
                  <a:pt x="3570813" y="356870"/>
                </a:lnTo>
                <a:lnTo>
                  <a:pt x="3547515" y="356870"/>
                </a:lnTo>
                <a:lnTo>
                  <a:pt x="3545008" y="358140"/>
                </a:lnTo>
                <a:lnTo>
                  <a:pt x="3551372" y="359410"/>
                </a:lnTo>
                <a:lnTo>
                  <a:pt x="3747992" y="359410"/>
                </a:lnTo>
                <a:lnTo>
                  <a:pt x="3749626" y="360643"/>
                </a:lnTo>
                <a:lnTo>
                  <a:pt x="3750698" y="361950"/>
                </a:lnTo>
                <a:lnTo>
                  <a:pt x="3556394" y="361950"/>
                </a:lnTo>
                <a:lnTo>
                  <a:pt x="3555727" y="363220"/>
                </a:lnTo>
                <a:close/>
              </a:path>
              <a:path w="4096384" h="836930">
                <a:moveTo>
                  <a:pt x="3570813" y="356870"/>
                </a:moveTo>
                <a:lnTo>
                  <a:pt x="3564114" y="349250"/>
                </a:lnTo>
                <a:lnTo>
                  <a:pt x="3570970" y="349250"/>
                </a:lnTo>
                <a:lnTo>
                  <a:pt x="3570813" y="356870"/>
                </a:lnTo>
                <a:close/>
              </a:path>
              <a:path w="4096384" h="836930">
                <a:moveTo>
                  <a:pt x="3653447" y="353060"/>
                </a:moveTo>
                <a:lnTo>
                  <a:pt x="3646591" y="353060"/>
                </a:lnTo>
                <a:lnTo>
                  <a:pt x="3647949" y="350459"/>
                </a:lnTo>
                <a:lnTo>
                  <a:pt x="3648765" y="349250"/>
                </a:lnTo>
                <a:lnTo>
                  <a:pt x="3649774" y="349250"/>
                </a:lnTo>
                <a:lnTo>
                  <a:pt x="3653447" y="353060"/>
                </a:lnTo>
                <a:close/>
              </a:path>
              <a:path w="4096384" h="836930">
                <a:moveTo>
                  <a:pt x="3781176" y="353060"/>
                </a:moveTo>
                <a:lnTo>
                  <a:pt x="3780360" y="352031"/>
                </a:lnTo>
                <a:lnTo>
                  <a:pt x="3780264" y="351554"/>
                </a:lnTo>
                <a:lnTo>
                  <a:pt x="3781176" y="349250"/>
                </a:lnTo>
                <a:lnTo>
                  <a:pt x="3784937" y="350488"/>
                </a:lnTo>
                <a:lnTo>
                  <a:pt x="3783575" y="351755"/>
                </a:lnTo>
                <a:lnTo>
                  <a:pt x="3781176" y="35306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8227" y="361950"/>
                </a:lnTo>
                <a:lnTo>
                  <a:pt x="3845562" y="360680"/>
                </a:lnTo>
                <a:lnTo>
                  <a:pt x="3840022" y="360680"/>
                </a:lnTo>
                <a:lnTo>
                  <a:pt x="3843879" y="34925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3879" y="349250"/>
                </a:lnTo>
                <a:lnTo>
                  <a:pt x="3847395" y="349250"/>
                </a:lnTo>
                <a:lnTo>
                  <a:pt x="3847395" y="356870"/>
                </a:lnTo>
                <a:lnTo>
                  <a:pt x="3856690" y="356870"/>
                </a:lnTo>
                <a:lnTo>
                  <a:pt x="3858114" y="359410"/>
                </a:lnTo>
                <a:lnTo>
                  <a:pt x="3880159" y="359410"/>
                </a:lnTo>
                <a:lnTo>
                  <a:pt x="3880294" y="360680"/>
                </a:lnTo>
                <a:lnTo>
                  <a:pt x="3850400" y="36068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61637" y="354330"/>
                </a:moveTo>
                <a:lnTo>
                  <a:pt x="3859797" y="350520"/>
                </a:lnTo>
                <a:lnTo>
                  <a:pt x="3861146" y="350520"/>
                </a:lnTo>
                <a:lnTo>
                  <a:pt x="3863162" y="349250"/>
                </a:lnTo>
                <a:lnTo>
                  <a:pt x="3863954" y="350459"/>
                </a:lnTo>
                <a:lnTo>
                  <a:pt x="3863848" y="351063"/>
                </a:lnTo>
                <a:lnTo>
                  <a:pt x="3863623" y="351827"/>
                </a:lnTo>
                <a:lnTo>
                  <a:pt x="3861637" y="35433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2716" y="359410"/>
                </a:lnTo>
                <a:lnTo>
                  <a:pt x="3872782" y="356699"/>
                </a:lnTo>
                <a:lnTo>
                  <a:pt x="3871524" y="354330"/>
                </a:lnTo>
                <a:lnTo>
                  <a:pt x="3861637" y="354330"/>
                </a:lnTo>
                <a:lnTo>
                  <a:pt x="3863623" y="351827"/>
                </a:lnTo>
                <a:lnTo>
                  <a:pt x="3863848" y="351063"/>
                </a:lnTo>
                <a:lnTo>
                  <a:pt x="3863954" y="350459"/>
                </a:lnTo>
                <a:lnTo>
                  <a:pt x="3863162" y="349250"/>
                </a:lnTo>
                <a:lnTo>
                  <a:pt x="3873062" y="349250"/>
                </a:lnTo>
                <a:lnTo>
                  <a:pt x="3874234" y="353165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900753" y="354630"/>
                </a:moveTo>
                <a:lnTo>
                  <a:pt x="3901105" y="352352"/>
                </a:lnTo>
                <a:lnTo>
                  <a:pt x="3901220" y="351755"/>
                </a:lnTo>
                <a:lnTo>
                  <a:pt x="3903209" y="349250"/>
                </a:lnTo>
                <a:lnTo>
                  <a:pt x="3909423" y="349250"/>
                </a:lnTo>
                <a:lnTo>
                  <a:pt x="3904159" y="354330"/>
                </a:lnTo>
                <a:lnTo>
                  <a:pt x="3901710" y="354330"/>
                </a:lnTo>
                <a:lnTo>
                  <a:pt x="3900753" y="354630"/>
                </a:lnTo>
                <a:close/>
              </a:path>
              <a:path w="4096384" h="836930">
                <a:moveTo>
                  <a:pt x="3928016" y="364532"/>
                </a:moveTo>
                <a:lnTo>
                  <a:pt x="3927855" y="364490"/>
                </a:lnTo>
                <a:lnTo>
                  <a:pt x="3907406" y="364490"/>
                </a:lnTo>
                <a:lnTo>
                  <a:pt x="3902718" y="361950"/>
                </a:lnTo>
                <a:lnTo>
                  <a:pt x="3900027" y="361950"/>
                </a:lnTo>
                <a:lnTo>
                  <a:pt x="3901041" y="357357"/>
                </a:lnTo>
                <a:lnTo>
                  <a:pt x="3909423" y="349250"/>
                </a:lnTo>
                <a:lnTo>
                  <a:pt x="3930032" y="349250"/>
                </a:lnTo>
                <a:lnTo>
                  <a:pt x="3929678" y="350565"/>
                </a:lnTo>
                <a:lnTo>
                  <a:pt x="3929204" y="351790"/>
                </a:lnTo>
                <a:lnTo>
                  <a:pt x="3985352" y="351790"/>
                </a:lnTo>
                <a:lnTo>
                  <a:pt x="3985352" y="353060"/>
                </a:lnTo>
                <a:lnTo>
                  <a:pt x="3923999" y="353060"/>
                </a:lnTo>
                <a:lnTo>
                  <a:pt x="3921725" y="356870"/>
                </a:lnTo>
                <a:lnTo>
                  <a:pt x="3909914" y="356870"/>
                </a:lnTo>
                <a:lnTo>
                  <a:pt x="3908519" y="359233"/>
                </a:lnTo>
                <a:lnTo>
                  <a:pt x="3908415" y="360680"/>
                </a:lnTo>
                <a:lnTo>
                  <a:pt x="3928264" y="360680"/>
                </a:lnTo>
                <a:lnTo>
                  <a:pt x="3928016" y="364532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4011681" y="349250"/>
                </a:lnTo>
                <a:lnTo>
                  <a:pt x="4015197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37644" y="353060"/>
                </a:moveTo>
                <a:lnTo>
                  <a:pt x="4009481" y="353060"/>
                </a:lnTo>
                <a:lnTo>
                  <a:pt x="4015197" y="349250"/>
                </a:lnTo>
                <a:lnTo>
                  <a:pt x="4023988" y="349250"/>
                </a:lnTo>
                <a:lnTo>
                  <a:pt x="4023960" y="350565"/>
                </a:lnTo>
                <a:lnTo>
                  <a:pt x="4025582" y="351790"/>
                </a:lnTo>
                <a:lnTo>
                  <a:pt x="4036478" y="351790"/>
                </a:lnTo>
                <a:lnTo>
                  <a:pt x="4037644" y="353060"/>
                </a:lnTo>
                <a:close/>
              </a:path>
              <a:path w="4096384" h="836930">
                <a:moveTo>
                  <a:pt x="4038835" y="353060"/>
                </a:moveTo>
                <a:lnTo>
                  <a:pt x="4037644" y="353060"/>
                </a:lnTo>
                <a:lnTo>
                  <a:pt x="4036661" y="351988"/>
                </a:lnTo>
                <a:lnTo>
                  <a:pt x="4036539" y="351603"/>
                </a:lnTo>
                <a:lnTo>
                  <a:pt x="4037310" y="349250"/>
                </a:lnTo>
                <a:lnTo>
                  <a:pt x="4038318" y="349250"/>
                </a:lnTo>
                <a:lnTo>
                  <a:pt x="4039596" y="350459"/>
                </a:lnTo>
                <a:lnTo>
                  <a:pt x="4039484" y="351063"/>
                </a:lnTo>
                <a:lnTo>
                  <a:pt x="4038835" y="353060"/>
                </a:lnTo>
                <a:close/>
              </a:path>
              <a:path w="4096384" h="836930">
                <a:moveTo>
                  <a:pt x="4070835" y="373380"/>
                </a:moveTo>
                <a:lnTo>
                  <a:pt x="4058610" y="373380"/>
                </a:lnTo>
                <a:lnTo>
                  <a:pt x="4068767" y="367073"/>
                </a:lnTo>
                <a:lnTo>
                  <a:pt x="4068801" y="366941"/>
                </a:lnTo>
                <a:lnTo>
                  <a:pt x="4068324" y="365769"/>
                </a:lnTo>
                <a:lnTo>
                  <a:pt x="4067833" y="363242"/>
                </a:lnTo>
                <a:lnTo>
                  <a:pt x="4061615" y="355600"/>
                </a:lnTo>
                <a:lnTo>
                  <a:pt x="4059441" y="354330"/>
                </a:lnTo>
                <a:lnTo>
                  <a:pt x="4051237" y="353060"/>
                </a:lnTo>
                <a:lnTo>
                  <a:pt x="4038835" y="353060"/>
                </a:lnTo>
                <a:lnTo>
                  <a:pt x="4039484" y="351063"/>
                </a:lnTo>
                <a:lnTo>
                  <a:pt x="4039596" y="350459"/>
                </a:lnTo>
                <a:lnTo>
                  <a:pt x="4038318" y="349250"/>
                </a:lnTo>
                <a:lnTo>
                  <a:pt x="4050562" y="349250"/>
                </a:lnTo>
                <a:lnTo>
                  <a:pt x="4049971" y="350363"/>
                </a:lnTo>
                <a:lnTo>
                  <a:pt x="4050086" y="351260"/>
                </a:lnTo>
                <a:lnTo>
                  <a:pt x="4050228" y="351790"/>
                </a:lnTo>
                <a:lnTo>
                  <a:pt x="4091958" y="351790"/>
                </a:lnTo>
                <a:lnTo>
                  <a:pt x="4091958" y="354330"/>
                </a:lnTo>
                <a:lnTo>
                  <a:pt x="4095854" y="354330"/>
                </a:lnTo>
                <a:lnTo>
                  <a:pt x="4095854" y="356870"/>
                </a:lnTo>
                <a:lnTo>
                  <a:pt x="4084579" y="356870"/>
                </a:lnTo>
                <a:lnTo>
                  <a:pt x="4084457" y="358832"/>
                </a:lnTo>
                <a:lnTo>
                  <a:pt x="4084555" y="359555"/>
                </a:lnTo>
                <a:lnTo>
                  <a:pt x="4085587" y="360680"/>
                </a:lnTo>
                <a:lnTo>
                  <a:pt x="4095854" y="360680"/>
                </a:lnTo>
                <a:lnTo>
                  <a:pt x="4095854" y="361950"/>
                </a:lnTo>
                <a:lnTo>
                  <a:pt x="4079216" y="361950"/>
                </a:lnTo>
                <a:lnTo>
                  <a:pt x="4078165" y="364252"/>
                </a:lnTo>
                <a:lnTo>
                  <a:pt x="4078178" y="364532"/>
                </a:lnTo>
                <a:lnTo>
                  <a:pt x="4081730" y="365760"/>
                </a:lnTo>
                <a:lnTo>
                  <a:pt x="4095854" y="365760"/>
                </a:lnTo>
                <a:lnTo>
                  <a:pt x="4095854" y="369570"/>
                </a:lnTo>
                <a:lnTo>
                  <a:pt x="4070160" y="369570"/>
                </a:lnTo>
                <a:lnTo>
                  <a:pt x="4069178" y="372110"/>
                </a:lnTo>
                <a:lnTo>
                  <a:pt x="4070835" y="373380"/>
                </a:lnTo>
                <a:close/>
              </a:path>
              <a:path w="4096384" h="836930">
                <a:moveTo>
                  <a:pt x="4095854" y="354330"/>
                </a:moveTo>
                <a:lnTo>
                  <a:pt x="4091958" y="354330"/>
                </a:lnTo>
                <a:lnTo>
                  <a:pt x="4091958" y="349250"/>
                </a:lnTo>
                <a:lnTo>
                  <a:pt x="4095854" y="349250"/>
                </a:lnTo>
                <a:lnTo>
                  <a:pt x="4095854" y="354330"/>
                </a:lnTo>
                <a:close/>
              </a:path>
              <a:path w="4096384" h="836930">
                <a:moveTo>
                  <a:pt x="1062631" y="356870"/>
                </a:moveTo>
                <a:lnTo>
                  <a:pt x="1060791" y="356870"/>
                </a:lnTo>
                <a:lnTo>
                  <a:pt x="1059278" y="355600"/>
                </a:lnTo>
                <a:lnTo>
                  <a:pt x="1058440" y="354330"/>
                </a:lnTo>
                <a:lnTo>
                  <a:pt x="1056273" y="349952"/>
                </a:lnTo>
                <a:lnTo>
                  <a:pt x="1056150" y="349671"/>
                </a:lnTo>
                <a:lnTo>
                  <a:pt x="1056029" y="349306"/>
                </a:lnTo>
                <a:lnTo>
                  <a:pt x="1067659" y="355600"/>
                </a:lnTo>
                <a:lnTo>
                  <a:pt x="1062631" y="356870"/>
                </a:lnTo>
                <a:close/>
              </a:path>
              <a:path w="4096384" h="836930">
                <a:moveTo>
                  <a:pt x="2700061" y="359410"/>
                </a:moveTo>
                <a:lnTo>
                  <a:pt x="2694486" y="358140"/>
                </a:lnTo>
                <a:lnTo>
                  <a:pt x="2690071" y="353060"/>
                </a:lnTo>
                <a:lnTo>
                  <a:pt x="2689107" y="349317"/>
                </a:lnTo>
                <a:lnTo>
                  <a:pt x="2700781" y="351554"/>
                </a:lnTo>
                <a:lnTo>
                  <a:pt x="2700843" y="351790"/>
                </a:lnTo>
                <a:lnTo>
                  <a:pt x="2704823" y="351790"/>
                </a:lnTo>
                <a:lnTo>
                  <a:pt x="2704523" y="353060"/>
                </a:lnTo>
                <a:lnTo>
                  <a:pt x="2700061" y="359410"/>
                </a:lnTo>
                <a:close/>
              </a:path>
              <a:path w="4096384" h="836930">
                <a:moveTo>
                  <a:pt x="707101" y="359410"/>
                </a:moveTo>
                <a:lnTo>
                  <a:pt x="710113" y="354330"/>
                </a:lnTo>
                <a:lnTo>
                  <a:pt x="714317" y="349432"/>
                </a:lnTo>
                <a:lnTo>
                  <a:pt x="713969" y="358140"/>
                </a:lnTo>
                <a:lnTo>
                  <a:pt x="713295" y="358140"/>
                </a:lnTo>
                <a:lnTo>
                  <a:pt x="707101" y="359410"/>
                </a:lnTo>
                <a:close/>
              </a:path>
              <a:path w="4096384" h="836930">
                <a:moveTo>
                  <a:pt x="2405550" y="350828"/>
                </a:moveTo>
                <a:lnTo>
                  <a:pt x="2405341" y="350565"/>
                </a:lnTo>
                <a:lnTo>
                  <a:pt x="2405432" y="349551"/>
                </a:lnTo>
                <a:lnTo>
                  <a:pt x="2405550" y="350828"/>
                </a:lnTo>
                <a:close/>
              </a:path>
              <a:path w="4096384" h="836930">
                <a:moveTo>
                  <a:pt x="3131516" y="360546"/>
                </a:moveTo>
                <a:lnTo>
                  <a:pt x="3135924" y="350565"/>
                </a:lnTo>
                <a:lnTo>
                  <a:pt x="3136054" y="350272"/>
                </a:lnTo>
                <a:lnTo>
                  <a:pt x="3136364" y="349569"/>
                </a:lnTo>
                <a:lnTo>
                  <a:pt x="3136656" y="351790"/>
                </a:lnTo>
                <a:lnTo>
                  <a:pt x="3145844" y="351790"/>
                </a:lnTo>
                <a:lnTo>
                  <a:pt x="3145110" y="353060"/>
                </a:lnTo>
                <a:lnTo>
                  <a:pt x="3140179" y="353060"/>
                </a:lnTo>
                <a:lnTo>
                  <a:pt x="3135831" y="359410"/>
                </a:lnTo>
                <a:lnTo>
                  <a:pt x="3132466" y="359410"/>
                </a:lnTo>
                <a:lnTo>
                  <a:pt x="3131516" y="360546"/>
                </a:lnTo>
                <a:close/>
              </a:path>
              <a:path w="4096384" h="836930">
                <a:moveTo>
                  <a:pt x="730395" y="364490"/>
                </a:moveTo>
                <a:lnTo>
                  <a:pt x="724361" y="364490"/>
                </a:lnTo>
                <a:lnTo>
                  <a:pt x="717656" y="358140"/>
                </a:lnTo>
                <a:lnTo>
                  <a:pt x="713969" y="358140"/>
                </a:lnTo>
                <a:lnTo>
                  <a:pt x="714455" y="349574"/>
                </a:lnTo>
                <a:lnTo>
                  <a:pt x="724027" y="359410"/>
                </a:lnTo>
                <a:lnTo>
                  <a:pt x="724361" y="359410"/>
                </a:lnTo>
                <a:lnTo>
                  <a:pt x="730395" y="364490"/>
                </a:lnTo>
                <a:close/>
              </a:path>
              <a:path w="4096384" h="836930">
                <a:moveTo>
                  <a:pt x="54414" y="350272"/>
                </a:moveTo>
                <a:lnTo>
                  <a:pt x="53401" y="349952"/>
                </a:lnTo>
                <a:lnTo>
                  <a:pt x="54345" y="349641"/>
                </a:lnTo>
                <a:lnTo>
                  <a:pt x="54414" y="350272"/>
                </a:lnTo>
                <a:close/>
              </a:path>
              <a:path w="4096384" h="836930">
                <a:moveTo>
                  <a:pt x="52156" y="350362"/>
                </a:moveTo>
                <a:lnTo>
                  <a:pt x="52509" y="349671"/>
                </a:lnTo>
                <a:lnTo>
                  <a:pt x="53401" y="349952"/>
                </a:lnTo>
                <a:lnTo>
                  <a:pt x="52156" y="350362"/>
                </a:lnTo>
                <a:close/>
              </a:path>
              <a:path w="4096384" h="836930">
                <a:moveTo>
                  <a:pt x="1056554" y="350520"/>
                </a:moveTo>
                <a:lnTo>
                  <a:pt x="1056181" y="349766"/>
                </a:lnTo>
                <a:lnTo>
                  <a:pt x="1056554" y="350520"/>
                </a:lnTo>
                <a:close/>
              </a:path>
              <a:path w="4096384" h="836930">
                <a:moveTo>
                  <a:pt x="2868619" y="353060"/>
                </a:moveTo>
                <a:lnTo>
                  <a:pt x="2868619" y="349811"/>
                </a:lnTo>
                <a:lnTo>
                  <a:pt x="2870576" y="350362"/>
                </a:lnTo>
                <a:lnTo>
                  <a:pt x="2868619" y="353060"/>
                </a:lnTo>
                <a:close/>
              </a:path>
              <a:path w="4096384" h="836930">
                <a:moveTo>
                  <a:pt x="1406770" y="351063"/>
                </a:moveTo>
                <a:lnTo>
                  <a:pt x="1408586" y="349861"/>
                </a:lnTo>
                <a:lnTo>
                  <a:pt x="1409281" y="350520"/>
                </a:lnTo>
                <a:lnTo>
                  <a:pt x="1406770" y="351063"/>
                </a:lnTo>
                <a:close/>
              </a:path>
              <a:path w="4096384" h="836930">
                <a:moveTo>
                  <a:pt x="1569634" y="353060"/>
                </a:moveTo>
                <a:lnTo>
                  <a:pt x="1562986" y="353060"/>
                </a:lnTo>
                <a:lnTo>
                  <a:pt x="1562850" y="349878"/>
                </a:lnTo>
                <a:lnTo>
                  <a:pt x="1565501" y="351790"/>
                </a:lnTo>
                <a:lnTo>
                  <a:pt x="1570025" y="351790"/>
                </a:lnTo>
                <a:lnTo>
                  <a:pt x="1569634" y="353060"/>
                </a:lnTo>
                <a:close/>
              </a:path>
              <a:path w="4096384" h="836930">
                <a:moveTo>
                  <a:pt x="54860" y="359410"/>
                </a:moveTo>
                <a:lnTo>
                  <a:pt x="52012" y="356870"/>
                </a:lnTo>
                <a:lnTo>
                  <a:pt x="48830" y="356870"/>
                </a:lnTo>
                <a:lnTo>
                  <a:pt x="52156" y="350362"/>
                </a:lnTo>
                <a:lnTo>
                  <a:pt x="53401" y="349952"/>
                </a:lnTo>
                <a:lnTo>
                  <a:pt x="54414" y="350272"/>
                </a:lnTo>
                <a:lnTo>
                  <a:pt x="54852" y="354253"/>
                </a:lnTo>
                <a:lnTo>
                  <a:pt x="54860" y="359410"/>
                </a:lnTo>
                <a:close/>
              </a:path>
              <a:path w="4096384" h="836930">
                <a:moveTo>
                  <a:pt x="1402249" y="350988"/>
                </a:moveTo>
                <a:lnTo>
                  <a:pt x="1401634" y="350565"/>
                </a:lnTo>
                <a:lnTo>
                  <a:pt x="1401430" y="349995"/>
                </a:lnTo>
                <a:lnTo>
                  <a:pt x="1402249" y="350988"/>
                </a:lnTo>
                <a:close/>
              </a:path>
              <a:path w="4096384" h="836930">
                <a:moveTo>
                  <a:pt x="3122919" y="353028"/>
                </a:moveTo>
                <a:lnTo>
                  <a:pt x="3123587" y="350120"/>
                </a:lnTo>
                <a:lnTo>
                  <a:pt x="3123587" y="350520"/>
                </a:lnTo>
                <a:lnTo>
                  <a:pt x="3135945" y="35052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3135945" y="350520"/>
                </a:moveTo>
                <a:lnTo>
                  <a:pt x="3134973" y="350520"/>
                </a:lnTo>
                <a:lnTo>
                  <a:pt x="3135065" y="350174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49413" y="365760"/>
                </a:moveTo>
                <a:lnTo>
                  <a:pt x="47154" y="365760"/>
                </a:lnTo>
                <a:lnTo>
                  <a:pt x="47154" y="364490"/>
                </a:lnTo>
                <a:lnTo>
                  <a:pt x="52687" y="359410"/>
                </a:lnTo>
                <a:lnTo>
                  <a:pt x="54860" y="359410"/>
                </a:lnTo>
                <a:lnTo>
                  <a:pt x="54852" y="354253"/>
                </a:lnTo>
                <a:lnTo>
                  <a:pt x="54414" y="350272"/>
                </a:lnTo>
                <a:lnTo>
                  <a:pt x="59221" y="351790"/>
                </a:lnTo>
                <a:lnTo>
                  <a:pt x="66264" y="351790"/>
                </a:lnTo>
                <a:lnTo>
                  <a:pt x="64754" y="353060"/>
                </a:lnTo>
                <a:lnTo>
                  <a:pt x="62908" y="353060"/>
                </a:lnTo>
                <a:lnTo>
                  <a:pt x="63971" y="354330"/>
                </a:lnTo>
                <a:lnTo>
                  <a:pt x="57041" y="354330"/>
                </a:lnTo>
                <a:lnTo>
                  <a:pt x="57177" y="364490"/>
                </a:lnTo>
                <a:lnTo>
                  <a:pt x="48994" y="364490"/>
                </a:lnTo>
                <a:lnTo>
                  <a:pt x="49413" y="365760"/>
                </a:lnTo>
                <a:close/>
              </a:path>
              <a:path w="4096384" h="836930">
                <a:moveTo>
                  <a:pt x="50777" y="353060"/>
                </a:moveTo>
                <a:lnTo>
                  <a:pt x="43965" y="353060"/>
                </a:lnTo>
                <a:lnTo>
                  <a:pt x="52156" y="350362"/>
                </a:lnTo>
                <a:lnTo>
                  <a:pt x="50777" y="353060"/>
                </a:lnTo>
                <a:close/>
              </a:path>
              <a:path w="4096384" h="836930">
                <a:moveTo>
                  <a:pt x="2871873" y="353060"/>
                </a:moveTo>
                <a:lnTo>
                  <a:pt x="2868619" y="353060"/>
                </a:lnTo>
                <a:lnTo>
                  <a:pt x="2870578" y="350363"/>
                </a:lnTo>
                <a:lnTo>
                  <a:pt x="2871022" y="350488"/>
                </a:lnTo>
                <a:lnTo>
                  <a:pt x="2871873" y="353060"/>
                </a:lnTo>
                <a:close/>
              </a:path>
              <a:path w="4096384" h="836930">
                <a:moveTo>
                  <a:pt x="68107" y="356870"/>
                </a:moveTo>
                <a:lnTo>
                  <a:pt x="66097" y="356870"/>
                </a:lnTo>
                <a:lnTo>
                  <a:pt x="62908" y="353060"/>
                </a:lnTo>
                <a:lnTo>
                  <a:pt x="64754" y="353060"/>
                </a:lnTo>
                <a:lnTo>
                  <a:pt x="67773" y="350520"/>
                </a:lnTo>
                <a:lnTo>
                  <a:pt x="71459" y="355600"/>
                </a:lnTo>
                <a:lnTo>
                  <a:pt x="68107" y="356870"/>
                </a:lnTo>
                <a:close/>
              </a:path>
              <a:path w="4096384" h="836930">
                <a:moveTo>
                  <a:pt x="91070" y="356870"/>
                </a:moveTo>
                <a:lnTo>
                  <a:pt x="68107" y="356870"/>
                </a:lnTo>
                <a:lnTo>
                  <a:pt x="71459" y="355600"/>
                </a:lnTo>
                <a:lnTo>
                  <a:pt x="67773" y="350520"/>
                </a:lnTo>
                <a:lnTo>
                  <a:pt x="99281" y="350520"/>
                </a:lnTo>
                <a:lnTo>
                  <a:pt x="101796" y="354330"/>
                </a:lnTo>
                <a:lnTo>
                  <a:pt x="92746" y="354330"/>
                </a:lnTo>
                <a:lnTo>
                  <a:pt x="91070" y="356870"/>
                </a:lnTo>
                <a:close/>
              </a:path>
              <a:path w="4096384" h="836930">
                <a:moveTo>
                  <a:pt x="498400" y="359410"/>
                </a:moveTo>
                <a:lnTo>
                  <a:pt x="496111" y="355689"/>
                </a:lnTo>
                <a:lnTo>
                  <a:pt x="496009" y="355422"/>
                </a:lnTo>
                <a:lnTo>
                  <a:pt x="494714" y="350520"/>
                </a:lnTo>
                <a:lnTo>
                  <a:pt x="498400" y="359410"/>
                </a:lnTo>
                <a:close/>
              </a:path>
              <a:path w="4096384" h="836930">
                <a:moveTo>
                  <a:pt x="507456" y="381000"/>
                </a:moveTo>
                <a:lnTo>
                  <a:pt x="505780" y="381000"/>
                </a:lnTo>
                <a:lnTo>
                  <a:pt x="505780" y="370840"/>
                </a:lnTo>
                <a:lnTo>
                  <a:pt x="512485" y="370840"/>
                </a:lnTo>
                <a:lnTo>
                  <a:pt x="512646" y="370226"/>
                </a:lnTo>
                <a:lnTo>
                  <a:pt x="512760" y="369481"/>
                </a:lnTo>
                <a:lnTo>
                  <a:pt x="511142" y="367030"/>
                </a:lnTo>
                <a:lnTo>
                  <a:pt x="516001" y="367030"/>
                </a:lnTo>
                <a:lnTo>
                  <a:pt x="520209" y="364579"/>
                </a:lnTo>
                <a:lnTo>
                  <a:pt x="520247" y="364252"/>
                </a:lnTo>
                <a:lnTo>
                  <a:pt x="518515" y="360680"/>
                </a:lnTo>
                <a:lnTo>
                  <a:pt x="517677" y="359410"/>
                </a:lnTo>
                <a:lnTo>
                  <a:pt x="498400" y="359410"/>
                </a:lnTo>
                <a:lnTo>
                  <a:pt x="494714" y="350520"/>
                </a:lnTo>
                <a:lnTo>
                  <a:pt x="515392" y="350520"/>
                </a:lnTo>
                <a:lnTo>
                  <a:pt x="515169" y="351790"/>
                </a:lnTo>
                <a:lnTo>
                  <a:pt x="510638" y="351790"/>
                </a:lnTo>
                <a:lnTo>
                  <a:pt x="510638" y="358140"/>
                </a:lnTo>
                <a:lnTo>
                  <a:pt x="517343" y="358140"/>
                </a:lnTo>
                <a:lnTo>
                  <a:pt x="530419" y="363220"/>
                </a:lnTo>
                <a:lnTo>
                  <a:pt x="580094" y="363220"/>
                </a:lnTo>
                <a:lnTo>
                  <a:pt x="579228" y="364490"/>
                </a:lnTo>
                <a:lnTo>
                  <a:pt x="564783" y="364490"/>
                </a:lnTo>
                <a:lnTo>
                  <a:pt x="564449" y="365760"/>
                </a:lnTo>
                <a:lnTo>
                  <a:pt x="564264" y="365769"/>
                </a:lnTo>
                <a:lnTo>
                  <a:pt x="558241" y="369570"/>
                </a:lnTo>
                <a:lnTo>
                  <a:pt x="562936" y="370840"/>
                </a:lnTo>
                <a:lnTo>
                  <a:pt x="565198" y="372110"/>
                </a:lnTo>
                <a:lnTo>
                  <a:pt x="531087" y="372110"/>
                </a:lnTo>
                <a:lnTo>
                  <a:pt x="528936" y="373362"/>
                </a:lnTo>
                <a:lnTo>
                  <a:pt x="528239" y="375920"/>
                </a:lnTo>
                <a:lnTo>
                  <a:pt x="515938" y="375920"/>
                </a:lnTo>
                <a:lnTo>
                  <a:pt x="512918" y="377190"/>
                </a:lnTo>
                <a:lnTo>
                  <a:pt x="514659" y="378460"/>
                </a:lnTo>
                <a:lnTo>
                  <a:pt x="510972" y="378460"/>
                </a:lnTo>
                <a:lnTo>
                  <a:pt x="507456" y="38100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603337" y="358140"/>
                </a:lnTo>
                <a:lnTo>
                  <a:pt x="599814" y="356870"/>
                </a:lnTo>
                <a:lnTo>
                  <a:pt x="602832" y="354330"/>
                </a:lnTo>
                <a:lnTo>
                  <a:pt x="602922" y="353660"/>
                </a:lnTo>
                <a:lnTo>
                  <a:pt x="603048" y="352352"/>
                </a:lnTo>
                <a:lnTo>
                  <a:pt x="603166" y="35052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895138" y="379730"/>
                </a:moveTo>
                <a:lnTo>
                  <a:pt x="889472" y="379730"/>
                </a:lnTo>
                <a:lnTo>
                  <a:pt x="885035" y="369766"/>
                </a:lnTo>
                <a:lnTo>
                  <a:pt x="884947" y="367030"/>
                </a:lnTo>
                <a:lnTo>
                  <a:pt x="888276" y="365769"/>
                </a:lnTo>
                <a:lnTo>
                  <a:pt x="888355" y="365132"/>
                </a:lnTo>
                <a:lnTo>
                  <a:pt x="888968" y="358140"/>
                </a:lnTo>
                <a:lnTo>
                  <a:pt x="883101" y="356870"/>
                </a:lnTo>
                <a:lnTo>
                  <a:pt x="884109" y="354330"/>
                </a:lnTo>
                <a:lnTo>
                  <a:pt x="885118" y="350520"/>
                </a:lnTo>
                <a:lnTo>
                  <a:pt x="888591" y="353028"/>
                </a:lnTo>
                <a:lnTo>
                  <a:pt x="888655" y="353165"/>
                </a:lnTo>
                <a:lnTo>
                  <a:pt x="889103" y="355422"/>
                </a:lnTo>
                <a:lnTo>
                  <a:pt x="890140" y="359410"/>
                </a:lnTo>
                <a:lnTo>
                  <a:pt x="893833" y="361950"/>
                </a:lnTo>
                <a:lnTo>
                  <a:pt x="893663" y="361950"/>
                </a:lnTo>
                <a:lnTo>
                  <a:pt x="891413" y="372920"/>
                </a:lnTo>
                <a:lnTo>
                  <a:pt x="891493" y="373669"/>
                </a:lnTo>
                <a:lnTo>
                  <a:pt x="895138" y="379730"/>
                </a:lnTo>
                <a:close/>
              </a:path>
              <a:path w="4096384" h="836930">
                <a:moveTo>
                  <a:pt x="1117279" y="361950"/>
                </a:moveTo>
                <a:lnTo>
                  <a:pt x="1113252" y="355600"/>
                </a:lnTo>
                <a:lnTo>
                  <a:pt x="1112918" y="355600"/>
                </a:lnTo>
                <a:lnTo>
                  <a:pt x="1118785" y="350520"/>
                </a:lnTo>
                <a:lnTo>
                  <a:pt x="1117279" y="361950"/>
                </a:lnTo>
                <a:close/>
              </a:path>
              <a:path w="4096384" h="836930">
                <a:moveTo>
                  <a:pt x="1279201" y="356870"/>
                </a:moveTo>
                <a:lnTo>
                  <a:pt x="1273505" y="356870"/>
                </a:lnTo>
                <a:lnTo>
                  <a:pt x="1278200" y="350520"/>
                </a:lnTo>
                <a:lnTo>
                  <a:pt x="1279189" y="353028"/>
                </a:lnTo>
                <a:lnTo>
                  <a:pt x="1279670" y="355422"/>
                </a:lnTo>
                <a:lnTo>
                  <a:pt x="1279587" y="355898"/>
                </a:lnTo>
                <a:lnTo>
                  <a:pt x="1279201" y="356870"/>
                </a:lnTo>
                <a:close/>
              </a:path>
              <a:path w="4096384" h="836930">
                <a:moveTo>
                  <a:pt x="1314219" y="360592"/>
                </a:moveTo>
                <a:lnTo>
                  <a:pt x="1312561" y="359806"/>
                </a:lnTo>
                <a:lnTo>
                  <a:pt x="1312555" y="359618"/>
                </a:lnTo>
                <a:lnTo>
                  <a:pt x="1314069" y="354330"/>
                </a:lnTo>
                <a:lnTo>
                  <a:pt x="1315411" y="350520"/>
                </a:lnTo>
                <a:lnTo>
                  <a:pt x="1318096" y="355600"/>
                </a:lnTo>
                <a:lnTo>
                  <a:pt x="1319268" y="355600"/>
                </a:lnTo>
                <a:lnTo>
                  <a:pt x="1320610" y="356870"/>
                </a:lnTo>
                <a:lnTo>
                  <a:pt x="1319936" y="356870"/>
                </a:lnTo>
                <a:lnTo>
                  <a:pt x="1320004" y="357223"/>
                </a:lnTo>
                <a:lnTo>
                  <a:pt x="1314219" y="360592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8317" y="359410"/>
                </a:lnTo>
                <a:lnTo>
                  <a:pt x="1320400" y="357010"/>
                </a:lnTo>
                <a:lnTo>
                  <a:pt x="1320610" y="356870"/>
                </a:lnTo>
                <a:lnTo>
                  <a:pt x="1319268" y="355600"/>
                </a:lnTo>
                <a:lnTo>
                  <a:pt x="1318096" y="355600"/>
                </a:lnTo>
                <a:lnTo>
                  <a:pt x="1315411" y="350520"/>
                </a:lnTo>
                <a:lnTo>
                  <a:pt x="1321278" y="350520"/>
                </a:lnTo>
                <a:lnTo>
                  <a:pt x="1317755" y="351790"/>
                </a:lnTo>
                <a:lnTo>
                  <a:pt x="1324177" y="35179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319098" y="351790"/>
                </a:moveTo>
                <a:lnTo>
                  <a:pt x="1317755" y="351790"/>
                </a:lnTo>
                <a:lnTo>
                  <a:pt x="1321278" y="350520"/>
                </a:lnTo>
                <a:lnTo>
                  <a:pt x="1319098" y="351790"/>
                </a:lnTo>
                <a:close/>
              </a:path>
              <a:path w="4096384" h="836930">
                <a:moveTo>
                  <a:pt x="1324177" y="351790"/>
                </a:moveTo>
                <a:lnTo>
                  <a:pt x="1319098" y="351790"/>
                </a:lnTo>
                <a:lnTo>
                  <a:pt x="1321278" y="350520"/>
                </a:lnTo>
                <a:lnTo>
                  <a:pt x="1322773" y="350520"/>
                </a:lnTo>
                <a:lnTo>
                  <a:pt x="1323766" y="351063"/>
                </a:lnTo>
                <a:lnTo>
                  <a:pt x="1324177" y="351790"/>
                </a:lnTo>
                <a:close/>
              </a:path>
              <a:path w="4096384" h="836930">
                <a:moveTo>
                  <a:pt x="1325106" y="351790"/>
                </a:moveTo>
                <a:lnTo>
                  <a:pt x="1323772" y="351063"/>
                </a:lnTo>
                <a:lnTo>
                  <a:pt x="1323458" y="350520"/>
                </a:lnTo>
                <a:lnTo>
                  <a:pt x="1325236" y="350774"/>
                </a:lnTo>
                <a:lnTo>
                  <a:pt x="1325106" y="351790"/>
                </a:lnTo>
                <a:close/>
              </a:path>
              <a:path w="4096384" h="836930">
                <a:moveTo>
                  <a:pt x="1325299" y="350783"/>
                </a:moveTo>
                <a:lnTo>
                  <a:pt x="1323458" y="350520"/>
                </a:lnTo>
                <a:lnTo>
                  <a:pt x="1325350" y="350520"/>
                </a:lnTo>
                <a:lnTo>
                  <a:pt x="1325299" y="350783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18824" y="368591"/>
                </a:lnTo>
                <a:lnTo>
                  <a:pt x="1418710" y="368234"/>
                </a:lnTo>
                <a:lnTo>
                  <a:pt x="1420177" y="365760"/>
                </a:lnTo>
                <a:lnTo>
                  <a:pt x="1427052" y="364490"/>
                </a:lnTo>
                <a:lnTo>
                  <a:pt x="1428239" y="360643"/>
                </a:lnTo>
                <a:lnTo>
                  <a:pt x="1429504" y="357446"/>
                </a:lnTo>
                <a:lnTo>
                  <a:pt x="1438950" y="350520"/>
                </a:lnTo>
                <a:lnTo>
                  <a:pt x="1440000" y="350520"/>
                </a:lnTo>
                <a:lnTo>
                  <a:pt x="1440796" y="351790"/>
                </a:lnTo>
                <a:lnTo>
                  <a:pt x="1442974" y="351790"/>
                </a:lnTo>
                <a:lnTo>
                  <a:pt x="1439374" y="353028"/>
                </a:lnTo>
                <a:lnTo>
                  <a:pt x="1439355" y="353165"/>
                </a:lnTo>
                <a:lnTo>
                  <a:pt x="1441012" y="355600"/>
                </a:lnTo>
                <a:lnTo>
                  <a:pt x="1437274" y="355600"/>
                </a:lnTo>
                <a:lnTo>
                  <a:pt x="1437274" y="358140"/>
                </a:lnTo>
                <a:lnTo>
                  <a:pt x="1439588" y="361950"/>
                </a:lnTo>
                <a:lnTo>
                  <a:pt x="1434425" y="361950"/>
                </a:lnTo>
                <a:lnTo>
                  <a:pt x="1433288" y="363220"/>
                </a:lnTo>
                <a:lnTo>
                  <a:pt x="1431243" y="363220"/>
                </a:lnTo>
                <a:lnTo>
                  <a:pt x="1431790" y="364710"/>
                </a:lnTo>
                <a:lnTo>
                  <a:pt x="1425917" y="368300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443474" y="359217"/>
                </a:moveTo>
                <a:lnTo>
                  <a:pt x="1439355" y="353165"/>
                </a:lnTo>
                <a:lnTo>
                  <a:pt x="1439374" y="353028"/>
                </a:lnTo>
                <a:lnTo>
                  <a:pt x="1446663" y="350520"/>
                </a:lnTo>
                <a:lnTo>
                  <a:pt x="1451692" y="350520"/>
                </a:lnTo>
                <a:lnTo>
                  <a:pt x="1443311" y="351790"/>
                </a:lnTo>
                <a:lnTo>
                  <a:pt x="1450868" y="351790"/>
                </a:lnTo>
                <a:lnTo>
                  <a:pt x="1447699" y="355600"/>
                </a:lnTo>
                <a:lnTo>
                  <a:pt x="1443474" y="355600"/>
                </a:lnTo>
                <a:lnTo>
                  <a:pt x="1443474" y="359217"/>
                </a:lnTo>
                <a:close/>
              </a:path>
              <a:path w="4096384" h="836930">
                <a:moveTo>
                  <a:pt x="1547906" y="360680"/>
                </a:moveTo>
                <a:lnTo>
                  <a:pt x="1544514" y="357004"/>
                </a:lnTo>
                <a:lnTo>
                  <a:pt x="1544390" y="350520"/>
                </a:lnTo>
                <a:lnTo>
                  <a:pt x="1545896" y="351790"/>
                </a:lnTo>
                <a:lnTo>
                  <a:pt x="1548750" y="351790"/>
                </a:lnTo>
                <a:lnTo>
                  <a:pt x="1549589" y="353060"/>
                </a:lnTo>
                <a:lnTo>
                  <a:pt x="1548077" y="353060"/>
                </a:lnTo>
                <a:lnTo>
                  <a:pt x="1548196" y="353985"/>
                </a:lnTo>
                <a:lnTo>
                  <a:pt x="1548076" y="357446"/>
                </a:lnTo>
                <a:lnTo>
                  <a:pt x="1547906" y="360680"/>
                </a:lnTo>
                <a:close/>
              </a:path>
              <a:path w="4096384" h="836930">
                <a:moveTo>
                  <a:pt x="1545896" y="351790"/>
                </a:moveTo>
                <a:lnTo>
                  <a:pt x="1544390" y="350520"/>
                </a:lnTo>
                <a:lnTo>
                  <a:pt x="1544639" y="350520"/>
                </a:lnTo>
                <a:lnTo>
                  <a:pt x="1545896" y="35179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50421" y="350520"/>
                </a:lnTo>
                <a:lnTo>
                  <a:pt x="1554939" y="351790"/>
                </a:lnTo>
                <a:lnTo>
                  <a:pt x="1555109" y="35179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54939" y="351790"/>
                </a:moveTo>
                <a:lnTo>
                  <a:pt x="1550421" y="350520"/>
                </a:lnTo>
                <a:lnTo>
                  <a:pt x="1554855" y="350520"/>
                </a:lnTo>
                <a:lnTo>
                  <a:pt x="1554939" y="351790"/>
                </a:lnTo>
                <a:close/>
              </a:path>
              <a:path w="4096384" h="836930">
                <a:moveTo>
                  <a:pt x="1556785" y="351790"/>
                </a:moveTo>
                <a:lnTo>
                  <a:pt x="1556785" y="350520"/>
                </a:lnTo>
                <a:lnTo>
                  <a:pt x="1556947" y="350739"/>
                </a:lnTo>
                <a:lnTo>
                  <a:pt x="1556843" y="351603"/>
                </a:lnTo>
                <a:lnTo>
                  <a:pt x="1556785" y="351790"/>
                </a:lnTo>
                <a:close/>
              </a:path>
              <a:path w="4096384" h="836930">
                <a:moveTo>
                  <a:pt x="1557061" y="350893"/>
                </a:moveTo>
                <a:lnTo>
                  <a:pt x="1556785" y="350520"/>
                </a:lnTo>
                <a:lnTo>
                  <a:pt x="1557176" y="350520"/>
                </a:lnTo>
                <a:lnTo>
                  <a:pt x="1557061" y="350893"/>
                </a:lnTo>
                <a:close/>
              </a:path>
              <a:path w="4096384" h="836930">
                <a:moveTo>
                  <a:pt x="1745364" y="361950"/>
                </a:moveTo>
                <a:lnTo>
                  <a:pt x="1740738" y="359446"/>
                </a:lnTo>
                <a:lnTo>
                  <a:pt x="1739334" y="355600"/>
                </a:lnTo>
                <a:lnTo>
                  <a:pt x="1742686" y="354330"/>
                </a:lnTo>
                <a:lnTo>
                  <a:pt x="1746835" y="353060"/>
                </a:lnTo>
                <a:lnTo>
                  <a:pt x="1750624" y="350520"/>
                </a:lnTo>
                <a:lnTo>
                  <a:pt x="1751616" y="350520"/>
                </a:lnTo>
                <a:lnTo>
                  <a:pt x="1747374" y="354330"/>
                </a:lnTo>
                <a:lnTo>
                  <a:pt x="1745364" y="361950"/>
                </a:lnTo>
                <a:close/>
              </a:path>
              <a:path w="4096384" h="836930">
                <a:moveTo>
                  <a:pt x="1740506" y="370840"/>
                </a:moveTo>
                <a:lnTo>
                  <a:pt x="1732962" y="370840"/>
                </a:lnTo>
                <a:lnTo>
                  <a:pt x="1738325" y="367030"/>
                </a:lnTo>
                <a:lnTo>
                  <a:pt x="1742012" y="363220"/>
                </a:lnTo>
                <a:lnTo>
                  <a:pt x="1733801" y="363220"/>
                </a:lnTo>
                <a:lnTo>
                  <a:pt x="1733801" y="361950"/>
                </a:lnTo>
                <a:lnTo>
                  <a:pt x="1745364" y="361950"/>
                </a:lnTo>
                <a:lnTo>
                  <a:pt x="1747374" y="354330"/>
                </a:lnTo>
                <a:lnTo>
                  <a:pt x="1751616" y="350520"/>
                </a:lnTo>
                <a:lnTo>
                  <a:pt x="1755352" y="350520"/>
                </a:lnTo>
                <a:lnTo>
                  <a:pt x="1752239" y="353060"/>
                </a:lnTo>
                <a:lnTo>
                  <a:pt x="1757827" y="353060"/>
                </a:lnTo>
                <a:lnTo>
                  <a:pt x="1750059" y="358140"/>
                </a:lnTo>
                <a:lnTo>
                  <a:pt x="1756260" y="359410"/>
                </a:lnTo>
                <a:lnTo>
                  <a:pt x="1756934" y="359410"/>
                </a:lnTo>
                <a:lnTo>
                  <a:pt x="1758106" y="360680"/>
                </a:lnTo>
                <a:lnTo>
                  <a:pt x="1746706" y="360680"/>
                </a:lnTo>
                <a:lnTo>
                  <a:pt x="1739944" y="368175"/>
                </a:lnTo>
                <a:lnTo>
                  <a:pt x="1740005" y="368953"/>
                </a:lnTo>
                <a:lnTo>
                  <a:pt x="1740506" y="370840"/>
                </a:lnTo>
                <a:close/>
              </a:path>
              <a:path w="4096384" h="836930">
                <a:moveTo>
                  <a:pt x="1922379" y="374650"/>
                </a:moveTo>
                <a:lnTo>
                  <a:pt x="1916821" y="373362"/>
                </a:lnTo>
                <a:lnTo>
                  <a:pt x="1913289" y="370929"/>
                </a:lnTo>
                <a:lnTo>
                  <a:pt x="1913251" y="370732"/>
                </a:lnTo>
                <a:lnTo>
                  <a:pt x="1918336" y="364710"/>
                </a:lnTo>
                <a:lnTo>
                  <a:pt x="1918421" y="364252"/>
                </a:lnTo>
                <a:lnTo>
                  <a:pt x="1916405" y="359555"/>
                </a:lnTo>
                <a:lnTo>
                  <a:pt x="1916302" y="359358"/>
                </a:lnTo>
                <a:lnTo>
                  <a:pt x="1915334" y="358140"/>
                </a:lnTo>
                <a:lnTo>
                  <a:pt x="1912990" y="354330"/>
                </a:lnTo>
                <a:lnTo>
                  <a:pt x="1910809" y="354330"/>
                </a:lnTo>
                <a:lnTo>
                  <a:pt x="1906351" y="352721"/>
                </a:lnTo>
                <a:lnTo>
                  <a:pt x="1907419" y="351790"/>
                </a:lnTo>
                <a:lnTo>
                  <a:pt x="1913324" y="350520"/>
                </a:lnTo>
                <a:lnTo>
                  <a:pt x="1915573" y="351735"/>
                </a:lnTo>
                <a:lnTo>
                  <a:pt x="1920703" y="360680"/>
                </a:lnTo>
                <a:lnTo>
                  <a:pt x="1937295" y="360680"/>
                </a:lnTo>
                <a:lnTo>
                  <a:pt x="1929418" y="361950"/>
                </a:lnTo>
                <a:lnTo>
                  <a:pt x="1925896" y="361950"/>
                </a:lnTo>
                <a:lnTo>
                  <a:pt x="1922379" y="374650"/>
                </a:lnTo>
                <a:close/>
              </a:path>
              <a:path w="4096384" h="836930">
                <a:moveTo>
                  <a:pt x="1920703" y="360680"/>
                </a:moveTo>
                <a:lnTo>
                  <a:pt x="1915696" y="351827"/>
                </a:lnTo>
                <a:lnTo>
                  <a:pt x="1913324" y="350520"/>
                </a:lnTo>
                <a:lnTo>
                  <a:pt x="1921538" y="350520"/>
                </a:lnTo>
                <a:lnTo>
                  <a:pt x="1921080" y="351679"/>
                </a:lnTo>
                <a:lnTo>
                  <a:pt x="1921189" y="351883"/>
                </a:lnTo>
                <a:lnTo>
                  <a:pt x="1921359" y="351988"/>
                </a:lnTo>
                <a:lnTo>
                  <a:pt x="1921275" y="352721"/>
                </a:lnTo>
                <a:lnTo>
                  <a:pt x="1921201" y="353060"/>
                </a:lnTo>
                <a:lnTo>
                  <a:pt x="1923090" y="353060"/>
                </a:lnTo>
                <a:lnTo>
                  <a:pt x="1929248" y="356870"/>
                </a:lnTo>
                <a:lnTo>
                  <a:pt x="1923793" y="359446"/>
                </a:lnTo>
                <a:lnTo>
                  <a:pt x="1920703" y="360680"/>
                </a:lnTo>
                <a:close/>
              </a:path>
              <a:path w="4096384" h="836930">
                <a:moveTo>
                  <a:pt x="2118835" y="353060"/>
                </a:moveTo>
                <a:lnTo>
                  <a:pt x="2117159" y="350520"/>
                </a:lnTo>
                <a:lnTo>
                  <a:pt x="2119134" y="351220"/>
                </a:lnTo>
                <a:lnTo>
                  <a:pt x="2118835" y="353060"/>
                </a:lnTo>
                <a:close/>
              </a:path>
              <a:path w="4096384" h="836930">
                <a:moveTo>
                  <a:pt x="2119134" y="351220"/>
                </a:moveTo>
                <a:lnTo>
                  <a:pt x="2117159" y="350520"/>
                </a:lnTo>
                <a:lnTo>
                  <a:pt x="2119248" y="350520"/>
                </a:lnTo>
                <a:lnTo>
                  <a:pt x="2119134" y="351220"/>
                </a:lnTo>
                <a:close/>
              </a:path>
              <a:path w="4096384" h="836930">
                <a:moveTo>
                  <a:pt x="2133363" y="351790"/>
                </a:moveTo>
                <a:lnTo>
                  <a:pt x="2120738" y="351790"/>
                </a:lnTo>
                <a:lnTo>
                  <a:pt x="2126566" y="350520"/>
                </a:lnTo>
                <a:lnTo>
                  <a:pt x="2131911" y="350520"/>
                </a:lnTo>
                <a:lnTo>
                  <a:pt x="2132692" y="350739"/>
                </a:lnTo>
                <a:lnTo>
                  <a:pt x="2133363" y="35179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2473" y="359410"/>
                </a:lnTo>
                <a:lnTo>
                  <a:pt x="2141628" y="356870"/>
                </a:lnTo>
                <a:lnTo>
                  <a:pt x="2140960" y="353060"/>
                </a:lnTo>
                <a:lnTo>
                  <a:pt x="2132692" y="350739"/>
                </a:lnTo>
                <a:lnTo>
                  <a:pt x="2132552" y="350520"/>
                </a:lnTo>
                <a:lnTo>
                  <a:pt x="2153871" y="350520"/>
                </a:lnTo>
                <a:lnTo>
                  <a:pt x="2149178" y="355600"/>
                </a:lnTo>
                <a:lnTo>
                  <a:pt x="2149103" y="356155"/>
                </a:lnTo>
                <a:lnTo>
                  <a:pt x="2149182" y="357446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273214" y="360680"/>
                </a:moveTo>
                <a:lnTo>
                  <a:pt x="2279422" y="350520"/>
                </a:lnTo>
                <a:lnTo>
                  <a:pt x="2282106" y="355600"/>
                </a:lnTo>
                <a:lnTo>
                  <a:pt x="2282537" y="356699"/>
                </a:lnTo>
                <a:lnTo>
                  <a:pt x="2282511" y="357010"/>
                </a:lnTo>
                <a:lnTo>
                  <a:pt x="2281766" y="358140"/>
                </a:lnTo>
                <a:lnTo>
                  <a:pt x="2276737" y="358140"/>
                </a:lnTo>
                <a:lnTo>
                  <a:pt x="2276907" y="359410"/>
                </a:lnTo>
                <a:lnTo>
                  <a:pt x="2276737" y="359410"/>
                </a:lnTo>
                <a:lnTo>
                  <a:pt x="2275037" y="360326"/>
                </a:lnTo>
                <a:lnTo>
                  <a:pt x="2273214" y="360680"/>
                </a:lnTo>
                <a:close/>
              </a:path>
              <a:path w="4096384" h="836930">
                <a:moveTo>
                  <a:pt x="2300990" y="386080"/>
                </a:moveTo>
                <a:lnTo>
                  <a:pt x="2294253" y="386080"/>
                </a:lnTo>
                <a:lnTo>
                  <a:pt x="2292913" y="382270"/>
                </a:lnTo>
                <a:lnTo>
                  <a:pt x="2287423" y="375886"/>
                </a:lnTo>
                <a:lnTo>
                  <a:pt x="2281752" y="371109"/>
                </a:lnTo>
                <a:lnTo>
                  <a:pt x="2282416" y="370899"/>
                </a:lnTo>
                <a:lnTo>
                  <a:pt x="2282530" y="370732"/>
                </a:lnTo>
                <a:lnTo>
                  <a:pt x="2279094" y="365769"/>
                </a:lnTo>
                <a:lnTo>
                  <a:pt x="2276940" y="359956"/>
                </a:lnTo>
                <a:lnTo>
                  <a:pt x="2279756" y="359410"/>
                </a:lnTo>
                <a:lnTo>
                  <a:pt x="2281766" y="358140"/>
                </a:lnTo>
                <a:lnTo>
                  <a:pt x="2282511" y="357010"/>
                </a:lnTo>
                <a:lnTo>
                  <a:pt x="2282537" y="356699"/>
                </a:lnTo>
                <a:lnTo>
                  <a:pt x="2282106" y="355600"/>
                </a:lnTo>
                <a:lnTo>
                  <a:pt x="2279422" y="350520"/>
                </a:lnTo>
                <a:lnTo>
                  <a:pt x="2284217" y="350520"/>
                </a:lnTo>
                <a:lnTo>
                  <a:pt x="2284561" y="351603"/>
                </a:lnTo>
                <a:lnTo>
                  <a:pt x="2284450" y="353060"/>
                </a:lnTo>
                <a:lnTo>
                  <a:pt x="2283278" y="355600"/>
                </a:lnTo>
                <a:lnTo>
                  <a:pt x="2320824" y="355600"/>
                </a:lnTo>
                <a:lnTo>
                  <a:pt x="2318814" y="356870"/>
                </a:lnTo>
                <a:lnTo>
                  <a:pt x="2306412" y="356870"/>
                </a:lnTo>
                <a:lnTo>
                  <a:pt x="2301298" y="358140"/>
                </a:lnTo>
                <a:lnTo>
                  <a:pt x="2300709" y="358140"/>
                </a:lnTo>
                <a:lnTo>
                  <a:pt x="2293418" y="359410"/>
                </a:lnTo>
                <a:lnTo>
                  <a:pt x="2285459" y="359410"/>
                </a:lnTo>
                <a:lnTo>
                  <a:pt x="2284877" y="362695"/>
                </a:lnTo>
                <a:lnTo>
                  <a:pt x="2284751" y="363527"/>
                </a:lnTo>
                <a:lnTo>
                  <a:pt x="2283946" y="370840"/>
                </a:lnTo>
                <a:lnTo>
                  <a:pt x="2292830" y="370840"/>
                </a:lnTo>
                <a:lnTo>
                  <a:pt x="2289309" y="374650"/>
                </a:lnTo>
                <a:lnTo>
                  <a:pt x="2299203" y="374650"/>
                </a:lnTo>
                <a:lnTo>
                  <a:pt x="2298365" y="375920"/>
                </a:lnTo>
                <a:lnTo>
                  <a:pt x="2297961" y="376937"/>
                </a:lnTo>
                <a:lnTo>
                  <a:pt x="2298051" y="377564"/>
                </a:lnTo>
                <a:lnTo>
                  <a:pt x="2299151" y="379730"/>
                </a:lnTo>
                <a:lnTo>
                  <a:pt x="2314833" y="379730"/>
                </a:lnTo>
                <a:lnTo>
                  <a:pt x="2314937" y="381000"/>
                </a:lnTo>
                <a:lnTo>
                  <a:pt x="2304899" y="381000"/>
                </a:lnTo>
                <a:lnTo>
                  <a:pt x="2305306" y="381112"/>
                </a:lnTo>
                <a:lnTo>
                  <a:pt x="2300990" y="386080"/>
                </a:lnTo>
                <a:close/>
              </a:path>
              <a:path w="4096384" h="836930">
                <a:moveTo>
                  <a:pt x="2701383" y="351260"/>
                </a:moveTo>
                <a:lnTo>
                  <a:pt x="2700509" y="350520"/>
                </a:lnTo>
                <a:lnTo>
                  <a:pt x="2702138" y="350520"/>
                </a:lnTo>
                <a:lnTo>
                  <a:pt x="2701383" y="351260"/>
                </a:lnTo>
                <a:close/>
              </a:path>
              <a:path w="4096384" h="836930">
                <a:moveTo>
                  <a:pt x="2698826" y="387350"/>
                </a:moveTo>
                <a:lnTo>
                  <a:pt x="2693804" y="387350"/>
                </a:lnTo>
                <a:lnTo>
                  <a:pt x="2692121" y="381000"/>
                </a:lnTo>
                <a:lnTo>
                  <a:pt x="2696803" y="381000"/>
                </a:lnTo>
                <a:lnTo>
                  <a:pt x="2703058" y="378474"/>
                </a:lnTo>
                <a:lnTo>
                  <a:pt x="2708805" y="372110"/>
                </a:lnTo>
                <a:lnTo>
                  <a:pt x="2714173" y="364490"/>
                </a:lnTo>
                <a:lnTo>
                  <a:pt x="2719432" y="359410"/>
                </a:lnTo>
                <a:lnTo>
                  <a:pt x="2721449" y="359410"/>
                </a:lnTo>
                <a:lnTo>
                  <a:pt x="2724297" y="350520"/>
                </a:lnTo>
                <a:lnTo>
                  <a:pt x="2727069" y="356699"/>
                </a:lnTo>
                <a:lnTo>
                  <a:pt x="2727187" y="357010"/>
                </a:lnTo>
                <a:lnTo>
                  <a:pt x="2728270" y="360680"/>
                </a:lnTo>
                <a:lnTo>
                  <a:pt x="2721606" y="360680"/>
                </a:lnTo>
                <a:lnTo>
                  <a:pt x="2715235" y="370840"/>
                </a:lnTo>
                <a:lnTo>
                  <a:pt x="2713244" y="370840"/>
                </a:lnTo>
                <a:lnTo>
                  <a:pt x="2706051" y="377683"/>
                </a:lnTo>
                <a:lnTo>
                  <a:pt x="2704025" y="379730"/>
                </a:lnTo>
                <a:lnTo>
                  <a:pt x="2702840" y="386080"/>
                </a:lnTo>
                <a:lnTo>
                  <a:pt x="2698826" y="387350"/>
                </a:lnTo>
                <a:close/>
              </a:path>
              <a:path w="4096384" h="836930">
                <a:moveTo>
                  <a:pt x="2731418" y="361950"/>
                </a:moveTo>
                <a:lnTo>
                  <a:pt x="2728645" y="361950"/>
                </a:lnTo>
                <a:lnTo>
                  <a:pt x="2727187" y="357010"/>
                </a:lnTo>
                <a:lnTo>
                  <a:pt x="2724297" y="350520"/>
                </a:lnTo>
                <a:lnTo>
                  <a:pt x="2756474" y="350520"/>
                </a:lnTo>
                <a:lnTo>
                  <a:pt x="2757482" y="353060"/>
                </a:lnTo>
                <a:lnTo>
                  <a:pt x="2818834" y="353060"/>
                </a:lnTo>
                <a:lnTo>
                  <a:pt x="2817493" y="354330"/>
                </a:lnTo>
                <a:lnTo>
                  <a:pt x="2749952" y="354330"/>
                </a:lnTo>
                <a:lnTo>
                  <a:pt x="2748112" y="355600"/>
                </a:lnTo>
                <a:lnTo>
                  <a:pt x="2735533" y="355600"/>
                </a:lnTo>
                <a:lnTo>
                  <a:pt x="2735233" y="357840"/>
                </a:lnTo>
                <a:lnTo>
                  <a:pt x="2735337" y="358411"/>
                </a:lnTo>
                <a:lnTo>
                  <a:pt x="2736542" y="360680"/>
                </a:lnTo>
                <a:lnTo>
                  <a:pt x="2732842" y="360680"/>
                </a:lnTo>
                <a:lnTo>
                  <a:pt x="2731418" y="361950"/>
                </a:lnTo>
                <a:close/>
              </a:path>
              <a:path w="4096384" h="836930">
                <a:moveTo>
                  <a:pt x="2784643" y="353060"/>
                </a:moveTo>
                <a:lnTo>
                  <a:pt x="2782619" y="353060"/>
                </a:lnTo>
                <a:lnTo>
                  <a:pt x="2783294" y="350520"/>
                </a:lnTo>
                <a:lnTo>
                  <a:pt x="2788342" y="350520"/>
                </a:lnTo>
                <a:lnTo>
                  <a:pt x="2784643" y="353060"/>
                </a:lnTo>
                <a:close/>
              </a:path>
              <a:path w="4096384" h="836930">
                <a:moveTo>
                  <a:pt x="2818834" y="353060"/>
                </a:moveTo>
                <a:lnTo>
                  <a:pt x="2784643" y="353060"/>
                </a:lnTo>
                <a:lnTo>
                  <a:pt x="2788342" y="350520"/>
                </a:lnTo>
                <a:lnTo>
                  <a:pt x="2811122" y="350520"/>
                </a:lnTo>
                <a:lnTo>
                  <a:pt x="2812130" y="351790"/>
                </a:lnTo>
                <a:lnTo>
                  <a:pt x="2820175" y="351790"/>
                </a:lnTo>
                <a:lnTo>
                  <a:pt x="2818834" y="353060"/>
                </a:lnTo>
                <a:close/>
              </a:path>
              <a:path w="4096384" h="836930">
                <a:moveTo>
                  <a:pt x="2959824" y="351790"/>
                </a:moveTo>
                <a:lnTo>
                  <a:pt x="2932330" y="351790"/>
                </a:lnTo>
                <a:lnTo>
                  <a:pt x="2933004" y="350520"/>
                </a:lnTo>
                <a:lnTo>
                  <a:pt x="2955293" y="350520"/>
                </a:lnTo>
                <a:lnTo>
                  <a:pt x="2959824" y="351790"/>
                </a:lnTo>
                <a:close/>
              </a:path>
              <a:path w="4096384" h="836930">
                <a:moveTo>
                  <a:pt x="3000205" y="353060"/>
                </a:moveTo>
                <a:lnTo>
                  <a:pt x="2998469" y="351861"/>
                </a:lnTo>
                <a:lnTo>
                  <a:pt x="2998365" y="350520"/>
                </a:lnTo>
                <a:lnTo>
                  <a:pt x="3000205" y="350520"/>
                </a:lnTo>
                <a:lnTo>
                  <a:pt x="3002020" y="351755"/>
                </a:lnTo>
                <a:lnTo>
                  <a:pt x="3001933" y="351883"/>
                </a:lnTo>
                <a:lnTo>
                  <a:pt x="3000205" y="353060"/>
                </a:lnTo>
                <a:close/>
              </a:path>
              <a:path w="4096384" h="836930">
                <a:moveTo>
                  <a:pt x="3032898" y="351790"/>
                </a:moveTo>
                <a:lnTo>
                  <a:pt x="3029382" y="351790"/>
                </a:lnTo>
                <a:lnTo>
                  <a:pt x="3030548" y="350520"/>
                </a:lnTo>
                <a:lnTo>
                  <a:pt x="3032722" y="350520"/>
                </a:lnTo>
                <a:lnTo>
                  <a:pt x="3032898" y="351790"/>
                </a:lnTo>
                <a:close/>
              </a:path>
              <a:path w="4096384" h="836930">
                <a:moveTo>
                  <a:pt x="3038778" y="351790"/>
                </a:moveTo>
                <a:lnTo>
                  <a:pt x="3032898" y="351790"/>
                </a:lnTo>
                <a:lnTo>
                  <a:pt x="3032722" y="350520"/>
                </a:lnTo>
                <a:lnTo>
                  <a:pt x="3039331" y="350520"/>
                </a:lnTo>
                <a:lnTo>
                  <a:pt x="3038778" y="351790"/>
                </a:lnTo>
                <a:close/>
              </a:path>
              <a:path w="4096384" h="836930">
                <a:moveTo>
                  <a:pt x="3215434" y="351790"/>
                </a:moveTo>
                <a:lnTo>
                  <a:pt x="3214268" y="351790"/>
                </a:lnTo>
                <a:lnTo>
                  <a:pt x="3215434" y="350520"/>
                </a:lnTo>
                <a:lnTo>
                  <a:pt x="3215434" y="351790"/>
                </a:lnTo>
                <a:close/>
              </a:path>
              <a:path w="4096384" h="836930">
                <a:moveTo>
                  <a:pt x="3215434" y="354330"/>
                </a:moveTo>
                <a:lnTo>
                  <a:pt x="3215434" y="350520"/>
                </a:lnTo>
                <a:lnTo>
                  <a:pt x="3220639" y="350520"/>
                </a:lnTo>
                <a:lnTo>
                  <a:pt x="3221156" y="353060"/>
                </a:lnTo>
                <a:lnTo>
                  <a:pt x="3215434" y="354330"/>
                </a:lnTo>
                <a:close/>
              </a:path>
              <a:path w="4096384" h="836930">
                <a:moveTo>
                  <a:pt x="3313766" y="351790"/>
                </a:moveTo>
                <a:lnTo>
                  <a:pt x="3312670" y="351790"/>
                </a:lnTo>
                <a:lnTo>
                  <a:pt x="3312670" y="350520"/>
                </a:lnTo>
                <a:lnTo>
                  <a:pt x="3313967" y="350520"/>
                </a:lnTo>
                <a:lnTo>
                  <a:pt x="3313766" y="351790"/>
                </a:lnTo>
                <a:close/>
              </a:path>
              <a:path w="4096384" h="836930">
                <a:moveTo>
                  <a:pt x="3391781" y="351375"/>
                </a:moveTo>
                <a:lnTo>
                  <a:pt x="3391846" y="350988"/>
                </a:lnTo>
                <a:lnTo>
                  <a:pt x="3393641" y="350520"/>
                </a:lnTo>
                <a:lnTo>
                  <a:pt x="3397995" y="350520"/>
                </a:lnTo>
                <a:lnTo>
                  <a:pt x="3391781" y="351375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393641" y="361950"/>
                </a:lnTo>
                <a:lnTo>
                  <a:pt x="3397320" y="358140"/>
                </a:lnTo>
                <a:lnTo>
                  <a:pt x="3396489" y="353060"/>
                </a:lnTo>
                <a:lnTo>
                  <a:pt x="3391781" y="353060"/>
                </a:lnTo>
                <a:lnTo>
                  <a:pt x="3391781" y="351375"/>
                </a:lnTo>
                <a:lnTo>
                  <a:pt x="3397995" y="350520"/>
                </a:lnTo>
                <a:lnTo>
                  <a:pt x="3402746" y="350520"/>
                </a:lnTo>
                <a:lnTo>
                  <a:pt x="3403868" y="355600"/>
                </a:lnTo>
                <a:lnTo>
                  <a:pt x="3411313" y="355600"/>
                </a:lnTo>
                <a:lnTo>
                  <a:pt x="3404516" y="359410"/>
                </a:lnTo>
                <a:lnTo>
                  <a:pt x="3413081" y="360680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58674" y="351790"/>
                </a:moveTo>
                <a:lnTo>
                  <a:pt x="3447281" y="351790"/>
                </a:lnTo>
                <a:lnTo>
                  <a:pt x="3447438" y="350520"/>
                </a:lnTo>
                <a:lnTo>
                  <a:pt x="3461182" y="350520"/>
                </a:lnTo>
                <a:lnTo>
                  <a:pt x="3458674" y="351790"/>
                </a:lnTo>
                <a:close/>
              </a:path>
              <a:path w="4096384" h="836930">
                <a:moveTo>
                  <a:pt x="3461856" y="353060"/>
                </a:moveTo>
                <a:lnTo>
                  <a:pt x="3459008" y="353060"/>
                </a:lnTo>
                <a:lnTo>
                  <a:pt x="3458822" y="352352"/>
                </a:lnTo>
                <a:lnTo>
                  <a:pt x="3458782" y="351735"/>
                </a:lnTo>
                <a:lnTo>
                  <a:pt x="3461182" y="350520"/>
                </a:lnTo>
                <a:lnTo>
                  <a:pt x="3463356" y="350520"/>
                </a:lnTo>
                <a:lnTo>
                  <a:pt x="3463585" y="351375"/>
                </a:lnTo>
                <a:lnTo>
                  <a:pt x="3463484" y="351936"/>
                </a:lnTo>
                <a:lnTo>
                  <a:pt x="3461856" y="353060"/>
                </a:lnTo>
                <a:close/>
              </a:path>
              <a:path w="4096384" h="836930">
                <a:moveTo>
                  <a:pt x="3486655" y="353060"/>
                </a:moveTo>
                <a:lnTo>
                  <a:pt x="3461856" y="353060"/>
                </a:lnTo>
                <a:lnTo>
                  <a:pt x="3463484" y="351936"/>
                </a:lnTo>
                <a:lnTo>
                  <a:pt x="3463585" y="351375"/>
                </a:lnTo>
                <a:lnTo>
                  <a:pt x="3463356" y="350520"/>
                </a:lnTo>
                <a:lnTo>
                  <a:pt x="3482978" y="350520"/>
                </a:lnTo>
                <a:lnTo>
                  <a:pt x="3486655" y="35306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24709" y="350520"/>
                </a:lnTo>
                <a:lnTo>
                  <a:pt x="3528566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26733" y="354330"/>
                </a:lnTo>
                <a:lnTo>
                  <a:pt x="3528566" y="350520"/>
                </a:lnTo>
                <a:lnTo>
                  <a:pt x="3539716" y="350520"/>
                </a:lnTo>
                <a:lnTo>
                  <a:pt x="3536919" y="351735"/>
                </a:lnTo>
                <a:lnTo>
                  <a:pt x="3536985" y="351936"/>
                </a:lnTo>
                <a:lnTo>
                  <a:pt x="3538584" y="353165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38419" y="353028"/>
                </a:lnTo>
                <a:lnTo>
                  <a:pt x="3536985" y="351936"/>
                </a:lnTo>
                <a:lnTo>
                  <a:pt x="3536919" y="351735"/>
                </a:lnTo>
                <a:lnTo>
                  <a:pt x="3539716" y="350520"/>
                </a:lnTo>
                <a:lnTo>
                  <a:pt x="3543267" y="350520"/>
                </a:lnTo>
                <a:lnTo>
                  <a:pt x="3543392" y="351260"/>
                </a:lnTo>
                <a:lnTo>
                  <a:pt x="3543289" y="352031"/>
                </a:lnTo>
                <a:lnTo>
                  <a:pt x="3542467" y="353060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879130" y="351790"/>
                </a:moveTo>
                <a:lnTo>
                  <a:pt x="3879061" y="351554"/>
                </a:lnTo>
                <a:lnTo>
                  <a:pt x="3879755" y="350520"/>
                </a:lnTo>
                <a:lnTo>
                  <a:pt x="3879130" y="351790"/>
                </a:lnTo>
                <a:close/>
              </a:path>
              <a:path w="4096384" h="836930">
                <a:moveTo>
                  <a:pt x="3880159" y="359410"/>
                </a:moveTo>
                <a:lnTo>
                  <a:pt x="3875381" y="359410"/>
                </a:lnTo>
                <a:lnTo>
                  <a:pt x="3879755" y="350520"/>
                </a:lnTo>
                <a:lnTo>
                  <a:pt x="3889799" y="350520"/>
                </a:lnTo>
                <a:lnTo>
                  <a:pt x="3889799" y="351790"/>
                </a:lnTo>
                <a:lnTo>
                  <a:pt x="3901192" y="351790"/>
                </a:lnTo>
                <a:lnTo>
                  <a:pt x="3900753" y="354630"/>
                </a:lnTo>
                <a:lnTo>
                  <a:pt x="3897670" y="355600"/>
                </a:lnTo>
                <a:lnTo>
                  <a:pt x="3879755" y="355600"/>
                </a:lnTo>
                <a:lnTo>
                  <a:pt x="3880159" y="359410"/>
                </a:lnTo>
                <a:close/>
              </a:path>
              <a:path w="4096384" h="836930">
                <a:moveTo>
                  <a:pt x="3889799" y="351790"/>
                </a:moveTo>
                <a:lnTo>
                  <a:pt x="3889799" y="350520"/>
                </a:lnTo>
                <a:lnTo>
                  <a:pt x="3890140" y="350520"/>
                </a:lnTo>
                <a:lnTo>
                  <a:pt x="3889799" y="351790"/>
                </a:lnTo>
                <a:close/>
              </a:path>
              <a:path w="4096384" h="836930">
                <a:moveTo>
                  <a:pt x="3901192" y="351790"/>
                </a:moveTo>
                <a:lnTo>
                  <a:pt x="3889799" y="351790"/>
                </a:lnTo>
                <a:lnTo>
                  <a:pt x="3890140" y="350520"/>
                </a:lnTo>
                <a:lnTo>
                  <a:pt x="3902201" y="350520"/>
                </a:lnTo>
                <a:lnTo>
                  <a:pt x="3901192" y="351790"/>
                </a:lnTo>
                <a:close/>
              </a:path>
              <a:path w="4096384" h="836930">
                <a:moveTo>
                  <a:pt x="4078057" y="351790"/>
                </a:moveTo>
                <a:lnTo>
                  <a:pt x="4077874" y="351790"/>
                </a:lnTo>
                <a:lnTo>
                  <a:pt x="4077874" y="350520"/>
                </a:lnTo>
                <a:lnTo>
                  <a:pt x="4078057" y="351790"/>
                </a:lnTo>
                <a:close/>
              </a:path>
              <a:path w="4096384" h="836930">
                <a:moveTo>
                  <a:pt x="4091958" y="351790"/>
                </a:moveTo>
                <a:lnTo>
                  <a:pt x="4078057" y="351790"/>
                </a:lnTo>
                <a:lnTo>
                  <a:pt x="4077874" y="350520"/>
                </a:lnTo>
                <a:lnTo>
                  <a:pt x="4091958" y="350520"/>
                </a:lnTo>
                <a:lnTo>
                  <a:pt x="4091958" y="351790"/>
                </a:lnTo>
                <a:close/>
              </a:path>
              <a:path w="4096384" h="836930">
                <a:moveTo>
                  <a:pt x="3215434" y="353060"/>
                </a:moveTo>
                <a:lnTo>
                  <a:pt x="3200367" y="353060"/>
                </a:lnTo>
                <a:lnTo>
                  <a:pt x="3202152" y="351827"/>
                </a:lnTo>
                <a:lnTo>
                  <a:pt x="3202250" y="351679"/>
                </a:lnTo>
                <a:lnTo>
                  <a:pt x="3202694" y="350552"/>
                </a:lnTo>
                <a:lnTo>
                  <a:pt x="3202541" y="351790"/>
                </a:lnTo>
                <a:lnTo>
                  <a:pt x="3215434" y="351790"/>
                </a:lnTo>
                <a:lnTo>
                  <a:pt x="3215434" y="353060"/>
                </a:lnTo>
                <a:close/>
              </a:path>
              <a:path w="4096384" h="836930">
                <a:moveTo>
                  <a:pt x="3134823" y="353060"/>
                </a:moveTo>
                <a:lnTo>
                  <a:pt x="3122912" y="353060"/>
                </a:lnTo>
                <a:lnTo>
                  <a:pt x="3135924" y="350565"/>
                </a:lnTo>
                <a:lnTo>
                  <a:pt x="3134823" y="353060"/>
                </a:lnTo>
                <a:close/>
              </a:path>
              <a:path w="4096384" h="836930">
                <a:moveTo>
                  <a:pt x="2154766" y="363220"/>
                </a:moveTo>
                <a:lnTo>
                  <a:pt x="2138276" y="363220"/>
                </a:lnTo>
                <a:lnTo>
                  <a:pt x="2136606" y="356870"/>
                </a:lnTo>
                <a:lnTo>
                  <a:pt x="2132692" y="350739"/>
                </a:lnTo>
                <a:lnTo>
                  <a:pt x="2140960" y="353060"/>
                </a:lnTo>
                <a:lnTo>
                  <a:pt x="2141628" y="356870"/>
                </a:lnTo>
                <a:lnTo>
                  <a:pt x="2142473" y="359410"/>
                </a:lnTo>
                <a:lnTo>
                  <a:pt x="2164598" y="359410"/>
                </a:lnTo>
                <a:lnTo>
                  <a:pt x="2153369" y="361950"/>
                </a:lnTo>
                <a:lnTo>
                  <a:pt x="2154766" y="363220"/>
                </a:lnTo>
                <a:close/>
              </a:path>
              <a:path w="4096384" h="836930">
                <a:moveTo>
                  <a:pt x="762162" y="381000"/>
                </a:moveTo>
                <a:lnTo>
                  <a:pt x="756878" y="381000"/>
                </a:lnTo>
                <a:lnTo>
                  <a:pt x="760496" y="376022"/>
                </a:lnTo>
                <a:lnTo>
                  <a:pt x="760575" y="375886"/>
                </a:lnTo>
                <a:lnTo>
                  <a:pt x="760700" y="374607"/>
                </a:lnTo>
                <a:lnTo>
                  <a:pt x="759732" y="373380"/>
                </a:lnTo>
                <a:lnTo>
                  <a:pt x="748169" y="373380"/>
                </a:lnTo>
                <a:lnTo>
                  <a:pt x="754029" y="372110"/>
                </a:lnTo>
                <a:lnTo>
                  <a:pt x="750067" y="362502"/>
                </a:lnTo>
                <a:lnTo>
                  <a:pt x="749942" y="361681"/>
                </a:lnTo>
                <a:lnTo>
                  <a:pt x="752401" y="355262"/>
                </a:lnTo>
                <a:lnTo>
                  <a:pt x="757382" y="354330"/>
                </a:lnTo>
                <a:lnTo>
                  <a:pt x="756237" y="350756"/>
                </a:lnTo>
                <a:lnTo>
                  <a:pt x="763753" y="358140"/>
                </a:lnTo>
                <a:lnTo>
                  <a:pt x="769286" y="358140"/>
                </a:lnTo>
                <a:lnTo>
                  <a:pt x="769286" y="359410"/>
                </a:lnTo>
                <a:lnTo>
                  <a:pt x="759896" y="359410"/>
                </a:lnTo>
                <a:lnTo>
                  <a:pt x="757438" y="360856"/>
                </a:lnTo>
                <a:lnTo>
                  <a:pt x="755775" y="361909"/>
                </a:lnTo>
                <a:lnTo>
                  <a:pt x="755888" y="362098"/>
                </a:lnTo>
                <a:lnTo>
                  <a:pt x="760230" y="365760"/>
                </a:lnTo>
                <a:lnTo>
                  <a:pt x="765259" y="365760"/>
                </a:lnTo>
                <a:lnTo>
                  <a:pt x="759065" y="370840"/>
                </a:lnTo>
                <a:lnTo>
                  <a:pt x="766437" y="372110"/>
                </a:lnTo>
                <a:lnTo>
                  <a:pt x="770460" y="372110"/>
                </a:lnTo>
                <a:lnTo>
                  <a:pt x="768972" y="373362"/>
                </a:lnTo>
                <a:lnTo>
                  <a:pt x="774649" y="379730"/>
                </a:lnTo>
                <a:lnTo>
                  <a:pt x="761572" y="379730"/>
                </a:lnTo>
                <a:lnTo>
                  <a:pt x="762162" y="381000"/>
                </a:lnTo>
                <a:close/>
              </a:path>
              <a:path w="4096384" h="836930">
                <a:moveTo>
                  <a:pt x="1776879" y="351790"/>
                </a:moveTo>
                <a:lnTo>
                  <a:pt x="1775536" y="351790"/>
                </a:lnTo>
                <a:lnTo>
                  <a:pt x="1776476" y="350774"/>
                </a:lnTo>
                <a:lnTo>
                  <a:pt x="1776879" y="351790"/>
                </a:lnTo>
                <a:close/>
              </a:path>
              <a:path w="4096384" h="836930">
                <a:moveTo>
                  <a:pt x="1332344" y="351790"/>
                </a:moveTo>
                <a:lnTo>
                  <a:pt x="1325106" y="351790"/>
                </a:lnTo>
                <a:lnTo>
                  <a:pt x="1325299" y="350783"/>
                </a:lnTo>
                <a:lnTo>
                  <a:pt x="1332344" y="351790"/>
                </a:lnTo>
                <a:close/>
              </a:path>
              <a:path w="4096384" h="836930">
                <a:moveTo>
                  <a:pt x="2406313" y="351790"/>
                </a:moveTo>
                <a:lnTo>
                  <a:pt x="2405639" y="351790"/>
                </a:lnTo>
                <a:lnTo>
                  <a:pt x="2405550" y="350828"/>
                </a:lnTo>
                <a:lnTo>
                  <a:pt x="2406313" y="351790"/>
                </a:lnTo>
                <a:close/>
              </a:path>
              <a:path w="4096384" h="836930">
                <a:moveTo>
                  <a:pt x="1556785" y="354330"/>
                </a:moveTo>
                <a:lnTo>
                  <a:pt x="1556843" y="351603"/>
                </a:lnTo>
                <a:lnTo>
                  <a:pt x="1557061" y="350893"/>
                </a:lnTo>
                <a:lnTo>
                  <a:pt x="1558663" y="353060"/>
                </a:lnTo>
                <a:lnTo>
                  <a:pt x="1556956" y="353060"/>
                </a:lnTo>
                <a:lnTo>
                  <a:pt x="1556785" y="354330"/>
                </a:lnTo>
                <a:close/>
              </a:path>
              <a:path w="4096384" h="836930">
                <a:moveTo>
                  <a:pt x="740462" y="356870"/>
                </a:moveTo>
                <a:lnTo>
                  <a:pt x="736599" y="355600"/>
                </a:lnTo>
                <a:lnTo>
                  <a:pt x="737810" y="353165"/>
                </a:lnTo>
                <a:lnTo>
                  <a:pt x="737899" y="353028"/>
                </a:lnTo>
                <a:lnTo>
                  <a:pt x="740357" y="350927"/>
                </a:lnTo>
                <a:lnTo>
                  <a:pt x="741464" y="351790"/>
                </a:lnTo>
                <a:lnTo>
                  <a:pt x="746207" y="351790"/>
                </a:lnTo>
                <a:lnTo>
                  <a:pt x="745001" y="353060"/>
                </a:lnTo>
                <a:lnTo>
                  <a:pt x="740462" y="356870"/>
                </a:lnTo>
                <a:close/>
              </a:path>
              <a:path w="4096384" h="836930">
                <a:moveTo>
                  <a:pt x="1403323" y="358140"/>
                </a:moveTo>
                <a:lnTo>
                  <a:pt x="1395087" y="358140"/>
                </a:lnTo>
                <a:lnTo>
                  <a:pt x="1397926" y="356870"/>
                </a:lnTo>
                <a:lnTo>
                  <a:pt x="1400575" y="353060"/>
                </a:lnTo>
                <a:lnTo>
                  <a:pt x="1399892" y="353060"/>
                </a:lnTo>
                <a:lnTo>
                  <a:pt x="1402821" y="351827"/>
                </a:lnTo>
                <a:lnTo>
                  <a:pt x="1402249" y="350988"/>
                </a:lnTo>
                <a:lnTo>
                  <a:pt x="1403415" y="351790"/>
                </a:lnTo>
                <a:lnTo>
                  <a:pt x="1405673" y="351790"/>
                </a:lnTo>
                <a:lnTo>
                  <a:pt x="1403802" y="353028"/>
                </a:lnTo>
                <a:lnTo>
                  <a:pt x="1403677" y="356060"/>
                </a:lnTo>
                <a:lnTo>
                  <a:pt x="1403323" y="358140"/>
                </a:lnTo>
                <a:close/>
              </a:path>
              <a:path w="4096384" h="836930">
                <a:moveTo>
                  <a:pt x="3389028" y="351755"/>
                </a:moveTo>
                <a:lnTo>
                  <a:pt x="3391781" y="351005"/>
                </a:lnTo>
                <a:lnTo>
                  <a:pt x="3391781" y="351375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3763" y="351059"/>
                </a:lnTo>
                <a:lnTo>
                  <a:pt x="1325106" y="351790"/>
                </a:lnTo>
                <a:lnTo>
                  <a:pt x="1332344" y="351790"/>
                </a:lnTo>
                <a:lnTo>
                  <a:pt x="1332222" y="356155"/>
                </a:lnTo>
                <a:lnTo>
                  <a:pt x="1332174" y="356870"/>
                </a:lnTo>
                <a:lnTo>
                  <a:pt x="1330668" y="35814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405673" y="351790"/>
                </a:moveTo>
                <a:lnTo>
                  <a:pt x="1403415" y="351790"/>
                </a:lnTo>
                <a:lnTo>
                  <a:pt x="1406770" y="351063"/>
                </a:lnTo>
                <a:lnTo>
                  <a:pt x="1405673" y="351790"/>
                </a:lnTo>
                <a:close/>
              </a:path>
              <a:path w="4096384" h="836930">
                <a:moveTo>
                  <a:pt x="2134174" y="353060"/>
                </a:moveTo>
                <a:lnTo>
                  <a:pt x="2118835" y="353060"/>
                </a:lnTo>
                <a:lnTo>
                  <a:pt x="2119134" y="351220"/>
                </a:lnTo>
                <a:lnTo>
                  <a:pt x="2120738" y="351790"/>
                </a:lnTo>
                <a:lnTo>
                  <a:pt x="2133363" y="351790"/>
                </a:lnTo>
                <a:lnTo>
                  <a:pt x="2134174" y="35306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1033" y="351603"/>
                </a:lnTo>
                <a:lnTo>
                  <a:pt x="2701383" y="351260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391781" y="353060"/>
                </a:moveTo>
                <a:lnTo>
                  <a:pt x="3389028" y="351755"/>
                </a:lnTo>
                <a:lnTo>
                  <a:pt x="3391781" y="351375"/>
                </a:lnTo>
                <a:lnTo>
                  <a:pt x="3391781" y="353060"/>
                </a:lnTo>
                <a:close/>
              </a:path>
              <a:path w="4096384" h="836930">
                <a:moveTo>
                  <a:pt x="1469661" y="353060"/>
                </a:moveTo>
                <a:lnTo>
                  <a:pt x="1465266" y="353060"/>
                </a:lnTo>
                <a:lnTo>
                  <a:pt x="1469966" y="351512"/>
                </a:lnTo>
                <a:lnTo>
                  <a:pt x="1470065" y="351679"/>
                </a:lnTo>
                <a:lnTo>
                  <a:pt x="1469959" y="352254"/>
                </a:lnTo>
                <a:lnTo>
                  <a:pt x="1469661" y="353060"/>
                </a:lnTo>
                <a:close/>
              </a:path>
              <a:path w="4096384" h="836930">
                <a:moveTo>
                  <a:pt x="2700843" y="351790"/>
                </a:moveTo>
                <a:lnTo>
                  <a:pt x="2700781" y="351554"/>
                </a:lnTo>
                <a:lnTo>
                  <a:pt x="2701033" y="351603"/>
                </a:lnTo>
                <a:lnTo>
                  <a:pt x="2700843" y="35179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0843" y="351790"/>
                </a:lnTo>
                <a:lnTo>
                  <a:pt x="2701033" y="351603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879087" y="351790"/>
                </a:moveTo>
                <a:lnTo>
                  <a:pt x="3878903" y="351790"/>
                </a:lnTo>
                <a:lnTo>
                  <a:pt x="3879087" y="351790"/>
                </a:lnTo>
                <a:close/>
              </a:path>
              <a:path w="4096384" h="836930">
                <a:moveTo>
                  <a:pt x="3388775" y="351790"/>
                </a:moveTo>
                <a:lnTo>
                  <a:pt x="3388986" y="351735"/>
                </a:lnTo>
                <a:lnTo>
                  <a:pt x="3388775" y="351790"/>
                </a:lnTo>
                <a:close/>
              </a:path>
              <a:path w="4096384" h="836930">
                <a:moveTo>
                  <a:pt x="3389101" y="351790"/>
                </a:moveTo>
                <a:lnTo>
                  <a:pt x="3388775" y="351790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61473" y="356870"/>
                </a:moveTo>
                <a:lnTo>
                  <a:pt x="159129" y="356870"/>
                </a:lnTo>
                <a:lnTo>
                  <a:pt x="157102" y="355689"/>
                </a:lnTo>
                <a:lnTo>
                  <a:pt x="157069" y="354253"/>
                </a:lnTo>
                <a:lnTo>
                  <a:pt x="158959" y="353060"/>
                </a:lnTo>
                <a:lnTo>
                  <a:pt x="162815" y="351790"/>
                </a:lnTo>
                <a:lnTo>
                  <a:pt x="161473" y="356870"/>
                </a:lnTo>
                <a:close/>
              </a:path>
              <a:path w="4096384" h="836930">
                <a:moveTo>
                  <a:pt x="371844" y="353060"/>
                </a:moveTo>
                <a:lnTo>
                  <a:pt x="371509" y="353060"/>
                </a:lnTo>
                <a:lnTo>
                  <a:pt x="371339" y="351790"/>
                </a:lnTo>
                <a:lnTo>
                  <a:pt x="371509" y="351790"/>
                </a:lnTo>
                <a:lnTo>
                  <a:pt x="371844" y="353060"/>
                </a:lnTo>
                <a:close/>
              </a:path>
              <a:path w="4096384" h="836930">
                <a:moveTo>
                  <a:pt x="374528" y="363220"/>
                </a:moveTo>
                <a:lnTo>
                  <a:pt x="371509" y="351790"/>
                </a:lnTo>
                <a:lnTo>
                  <a:pt x="376368" y="353060"/>
                </a:lnTo>
                <a:lnTo>
                  <a:pt x="380224" y="353060"/>
                </a:lnTo>
                <a:lnTo>
                  <a:pt x="374528" y="363220"/>
                </a:lnTo>
                <a:close/>
              </a:path>
              <a:path w="4096384" h="836930">
                <a:moveTo>
                  <a:pt x="378384" y="363220"/>
                </a:moveTo>
                <a:lnTo>
                  <a:pt x="374528" y="363220"/>
                </a:lnTo>
                <a:lnTo>
                  <a:pt x="380224" y="353060"/>
                </a:lnTo>
                <a:lnTo>
                  <a:pt x="376368" y="353060"/>
                </a:lnTo>
                <a:lnTo>
                  <a:pt x="371509" y="351790"/>
                </a:lnTo>
                <a:lnTo>
                  <a:pt x="382405" y="351790"/>
                </a:lnTo>
                <a:lnTo>
                  <a:pt x="383357" y="351883"/>
                </a:lnTo>
                <a:lnTo>
                  <a:pt x="386595" y="355600"/>
                </a:lnTo>
                <a:lnTo>
                  <a:pt x="387154" y="355600"/>
                </a:lnTo>
                <a:lnTo>
                  <a:pt x="387604" y="360680"/>
                </a:lnTo>
                <a:lnTo>
                  <a:pt x="381233" y="360680"/>
                </a:lnTo>
                <a:lnTo>
                  <a:pt x="379121" y="361909"/>
                </a:lnTo>
                <a:lnTo>
                  <a:pt x="378384" y="363220"/>
                </a:lnTo>
                <a:close/>
              </a:path>
              <a:path w="4096384" h="836930">
                <a:moveTo>
                  <a:pt x="385957" y="352139"/>
                </a:moveTo>
                <a:lnTo>
                  <a:pt x="385678" y="352112"/>
                </a:lnTo>
                <a:lnTo>
                  <a:pt x="385253" y="351790"/>
                </a:lnTo>
                <a:lnTo>
                  <a:pt x="385892" y="351790"/>
                </a:lnTo>
                <a:lnTo>
                  <a:pt x="385957" y="352139"/>
                </a:lnTo>
                <a:close/>
              </a:path>
              <a:path w="4096384" h="836930">
                <a:moveTo>
                  <a:pt x="415277" y="357010"/>
                </a:moveTo>
                <a:lnTo>
                  <a:pt x="413534" y="355689"/>
                </a:lnTo>
                <a:lnTo>
                  <a:pt x="413508" y="355336"/>
                </a:lnTo>
                <a:lnTo>
                  <a:pt x="414758" y="351790"/>
                </a:lnTo>
                <a:lnTo>
                  <a:pt x="416598" y="353060"/>
                </a:lnTo>
                <a:lnTo>
                  <a:pt x="419282" y="354330"/>
                </a:lnTo>
                <a:lnTo>
                  <a:pt x="417606" y="356870"/>
                </a:lnTo>
                <a:lnTo>
                  <a:pt x="415760" y="356870"/>
                </a:lnTo>
                <a:lnTo>
                  <a:pt x="415277" y="357010"/>
                </a:lnTo>
                <a:close/>
              </a:path>
              <a:path w="4096384" h="836930">
                <a:moveTo>
                  <a:pt x="643730" y="360680"/>
                </a:moveTo>
                <a:lnTo>
                  <a:pt x="642764" y="357004"/>
                </a:lnTo>
                <a:lnTo>
                  <a:pt x="642638" y="356699"/>
                </a:lnTo>
                <a:lnTo>
                  <a:pt x="642213" y="355898"/>
                </a:lnTo>
                <a:lnTo>
                  <a:pt x="642156" y="355023"/>
                </a:lnTo>
                <a:lnTo>
                  <a:pt x="642729" y="351790"/>
                </a:lnTo>
                <a:lnTo>
                  <a:pt x="644739" y="353060"/>
                </a:lnTo>
                <a:lnTo>
                  <a:pt x="649263" y="353060"/>
                </a:lnTo>
                <a:lnTo>
                  <a:pt x="643730" y="360680"/>
                </a:lnTo>
                <a:close/>
              </a:path>
              <a:path w="4096384" h="836930">
                <a:moveTo>
                  <a:pt x="791581" y="356870"/>
                </a:moveTo>
                <a:lnTo>
                  <a:pt x="789231" y="356870"/>
                </a:lnTo>
                <a:lnTo>
                  <a:pt x="790075" y="351790"/>
                </a:lnTo>
                <a:lnTo>
                  <a:pt x="792583" y="351790"/>
                </a:lnTo>
                <a:lnTo>
                  <a:pt x="794812" y="354198"/>
                </a:lnTo>
                <a:lnTo>
                  <a:pt x="794689" y="355262"/>
                </a:lnTo>
                <a:lnTo>
                  <a:pt x="794600" y="355600"/>
                </a:lnTo>
                <a:lnTo>
                  <a:pt x="791581" y="35687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791581" y="356870"/>
                </a:lnTo>
                <a:lnTo>
                  <a:pt x="794600" y="355600"/>
                </a:lnTo>
                <a:lnTo>
                  <a:pt x="794689" y="355262"/>
                </a:lnTo>
                <a:lnTo>
                  <a:pt x="794812" y="354198"/>
                </a:lnTo>
                <a:lnTo>
                  <a:pt x="792583" y="351790"/>
                </a:lnTo>
                <a:lnTo>
                  <a:pt x="814715" y="351790"/>
                </a:lnTo>
                <a:lnTo>
                  <a:pt x="815409" y="353060"/>
                </a:lnTo>
                <a:lnTo>
                  <a:pt x="802975" y="353060"/>
                </a:lnTo>
                <a:lnTo>
                  <a:pt x="802811" y="354330"/>
                </a:lnTo>
                <a:lnTo>
                  <a:pt x="804487" y="35560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9573" y="360680"/>
                </a:moveTo>
                <a:lnTo>
                  <a:pt x="814715" y="351790"/>
                </a:lnTo>
                <a:lnTo>
                  <a:pt x="819069" y="353060"/>
                </a:lnTo>
                <a:lnTo>
                  <a:pt x="821584" y="353060"/>
                </a:lnTo>
                <a:lnTo>
                  <a:pt x="822371" y="354253"/>
                </a:lnTo>
                <a:lnTo>
                  <a:pt x="822291" y="354828"/>
                </a:lnTo>
                <a:lnTo>
                  <a:pt x="821799" y="356699"/>
                </a:lnTo>
                <a:lnTo>
                  <a:pt x="821673" y="357010"/>
                </a:lnTo>
                <a:lnTo>
                  <a:pt x="819573" y="360680"/>
                </a:lnTo>
                <a:close/>
              </a:path>
              <a:path w="4096384" h="836930">
                <a:moveTo>
                  <a:pt x="873718" y="358140"/>
                </a:moveTo>
                <a:lnTo>
                  <a:pt x="859640" y="358140"/>
                </a:lnTo>
                <a:lnTo>
                  <a:pt x="859640" y="351790"/>
                </a:lnTo>
                <a:lnTo>
                  <a:pt x="872539" y="351790"/>
                </a:lnTo>
                <a:lnTo>
                  <a:pt x="870755" y="354253"/>
                </a:lnTo>
                <a:lnTo>
                  <a:pt x="870878" y="355689"/>
                </a:lnTo>
                <a:lnTo>
                  <a:pt x="871033" y="356870"/>
                </a:lnTo>
                <a:lnTo>
                  <a:pt x="873718" y="358140"/>
                </a:lnTo>
                <a:close/>
              </a:path>
              <a:path w="4096384" h="836930">
                <a:moveTo>
                  <a:pt x="899863" y="360680"/>
                </a:moveTo>
                <a:lnTo>
                  <a:pt x="897853" y="356870"/>
                </a:lnTo>
                <a:lnTo>
                  <a:pt x="897698" y="355689"/>
                </a:lnTo>
                <a:lnTo>
                  <a:pt x="897589" y="354198"/>
                </a:lnTo>
                <a:lnTo>
                  <a:pt x="898194" y="353060"/>
                </a:lnTo>
                <a:lnTo>
                  <a:pt x="899700" y="353060"/>
                </a:lnTo>
                <a:lnTo>
                  <a:pt x="906902" y="351790"/>
                </a:lnTo>
                <a:lnTo>
                  <a:pt x="899863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899863" y="360680"/>
                </a:lnTo>
                <a:lnTo>
                  <a:pt x="906902" y="351790"/>
                </a:lnTo>
                <a:lnTo>
                  <a:pt x="907158" y="351790"/>
                </a:lnTo>
                <a:lnTo>
                  <a:pt x="910091" y="354330"/>
                </a:lnTo>
                <a:lnTo>
                  <a:pt x="910929" y="354330"/>
                </a:lnTo>
                <a:lnTo>
                  <a:pt x="911454" y="355689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911454" y="355689"/>
                </a:lnTo>
                <a:lnTo>
                  <a:pt x="910929" y="354330"/>
                </a:lnTo>
                <a:lnTo>
                  <a:pt x="910759" y="351790"/>
                </a:lnTo>
                <a:lnTo>
                  <a:pt x="917968" y="351790"/>
                </a:lnTo>
                <a:lnTo>
                  <a:pt x="917477" y="353028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84830" y="379730"/>
                </a:moveTo>
                <a:lnTo>
                  <a:pt x="959704" y="379730"/>
                </a:lnTo>
                <a:lnTo>
                  <a:pt x="961217" y="377190"/>
                </a:lnTo>
                <a:lnTo>
                  <a:pt x="962256" y="374938"/>
                </a:lnTo>
                <a:lnTo>
                  <a:pt x="962293" y="374607"/>
                </a:lnTo>
                <a:lnTo>
                  <a:pt x="959541" y="373380"/>
                </a:lnTo>
                <a:lnTo>
                  <a:pt x="954178" y="373380"/>
                </a:lnTo>
                <a:lnTo>
                  <a:pt x="957197" y="372110"/>
                </a:lnTo>
                <a:lnTo>
                  <a:pt x="957321" y="371160"/>
                </a:lnTo>
                <a:lnTo>
                  <a:pt x="957433" y="369447"/>
                </a:lnTo>
                <a:lnTo>
                  <a:pt x="955514" y="367030"/>
                </a:lnTo>
                <a:lnTo>
                  <a:pt x="952999" y="365760"/>
                </a:lnTo>
                <a:lnTo>
                  <a:pt x="1007648" y="365760"/>
                </a:lnTo>
                <a:lnTo>
                  <a:pt x="1000609" y="359410"/>
                </a:lnTo>
                <a:lnTo>
                  <a:pt x="960549" y="359410"/>
                </a:lnTo>
                <a:lnTo>
                  <a:pt x="954633" y="352139"/>
                </a:lnTo>
                <a:lnTo>
                  <a:pt x="954512" y="351790"/>
                </a:lnTo>
                <a:lnTo>
                  <a:pt x="962801" y="351790"/>
                </a:lnTo>
                <a:lnTo>
                  <a:pt x="964406" y="353060"/>
                </a:lnTo>
                <a:lnTo>
                  <a:pt x="1045698" y="353060"/>
                </a:lnTo>
                <a:lnTo>
                  <a:pt x="1045698" y="354330"/>
                </a:lnTo>
                <a:lnTo>
                  <a:pt x="980998" y="354330"/>
                </a:lnTo>
                <a:lnTo>
                  <a:pt x="978484" y="355600"/>
                </a:lnTo>
                <a:lnTo>
                  <a:pt x="965742" y="355600"/>
                </a:lnTo>
                <a:lnTo>
                  <a:pt x="967084" y="356870"/>
                </a:lnTo>
                <a:lnTo>
                  <a:pt x="978484" y="356870"/>
                </a:lnTo>
                <a:lnTo>
                  <a:pt x="981332" y="358140"/>
                </a:lnTo>
                <a:lnTo>
                  <a:pt x="1030527" y="358140"/>
                </a:lnTo>
                <a:lnTo>
                  <a:pt x="1021726" y="364490"/>
                </a:lnTo>
                <a:lnTo>
                  <a:pt x="1020835" y="367030"/>
                </a:lnTo>
                <a:lnTo>
                  <a:pt x="980324" y="367030"/>
                </a:lnTo>
                <a:lnTo>
                  <a:pt x="979709" y="369367"/>
                </a:lnTo>
                <a:lnTo>
                  <a:pt x="979835" y="370929"/>
                </a:lnTo>
                <a:lnTo>
                  <a:pt x="979990" y="372110"/>
                </a:lnTo>
                <a:lnTo>
                  <a:pt x="982674" y="372110"/>
                </a:lnTo>
                <a:lnTo>
                  <a:pt x="984830" y="37973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222713" y="356870"/>
                </a:lnTo>
                <a:lnTo>
                  <a:pt x="1220028" y="356870"/>
                </a:lnTo>
                <a:lnTo>
                  <a:pt x="1220125" y="355422"/>
                </a:lnTo>
                <a:lnTo>
                  <a:pt x="1220249" y="354253"/>
                </a:lnTo>
                <a:lnTo>
                  <a:pt x="1221875" y="35179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25731" y="358140"/>
                </a:lnTo>
                <a:lnTo>
                  <a:pt x="1221875" y="351790"/>
                </a:lnTo>
                <a:lnTo>
                  <a:pt x="1232103" y="351790"/>
                </a:lnTo>
                <a:lnTo>
                  <a:pt x="1235180" y="355689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51713" y="358411"/>
                </a:moveTo>
                <a:lnTo>
                  <a:pt x="1350279" y="358140"/>
                </a:lnTo>
                <a:lnTo>
                  <a:pt x="1356813" y="353060"/>
                </a:lnTo>
                <a:lnTo>
                  <a:pt x="1356813" y="351790"/>
                </a:lnTo>
                <a:lnTo>
                  <a:pt x="1360615" y="356870"/>
                </a:lnTo>
                <a:lnTo>
                  <a:pt x="1352119" y="356870"/>
                </a:lnTo>
                <a:lnTo>
                  <a:pt x="1351713" y="358411"/>
                </a:lnTo>
                <a:close/>
              </a:path>
              <a:path w="4096384" h="836930">
                <a:moveTo>
                  <a:pt x="1485217" y="358140"/>
                </a:moveTo>
                <a:lnTo>
                  <a:pt x="1481694" y="358140"/>
                </a:lnTo>
                <a:lnTo>
                  <a:pt x="1480352" y="351790"/>
                </a:lnTo>
                <a:lnTo>
                  <a:pt x="1483875" y="355600"/>
                </a:lnTo>
                <a:lnTo>
                  <a:pt x="1484545" y="355600"/>
                </a:lnTo>
                <a:lnTo>
                  <a:pt x="1485217" y="358140"/>
                </a:lnTo>
                <a:close/>
              </a:path>
              <a:path w="4096384" h="836930">
                <a:moveTo>
                  <a:pt x="1483875" y="355600"/>
                </a:moveTo>
                <a:lnTo>
                  <a:pt x="1480352" y="351790"/>
                </a:lnTo>
                <a:lnTo>
                  <a:pt x="1484587" y="351790"/>
                </a:lnTo>
                <a:lnTo>
                  <a:pt x="1483892" y="353028"/>
                </a:lnTo>
                <a:lnTo>
                  <a:pt x="1483875" y="355600"/>
                </a:lnTo>
                <a:close/>
              </a:path>
              <a:path w="4096384" h="836930">
                <a:moveTo>
                  <a:pt x="1511199" y="360680"/>
                </a:moveTo>
                <a:lnTo>
                  <a:pt x="1511199" y="351790"/>
                </a:lnTo>
                <a:lnTo>
                  <a:pt x="1521257" y="351790"/>
                </a:lnTo>
                <a:lnTo>
                  <a:pt x="1511199" y="360680"/>
                </a:lnTo>
                <a:close/>
              </a:path>
              <a:path w="4096384" h="836930">
                <a:moveTo>
                  <a:pt x="1519221" y="360680"/>
                </a:moveTo>
                <a:lnTo>
                  <a:pt x="1511199" y="360680"/>
                </a:lnTo>
                <a:lnTo>
                  <a:pt x="1521257" y="351790"/>
                </a:lnTo>
                <a:lnTo>
                  <a:pt x="1521748" y="353028"/>
                </a:lnTo>
                <a:lnTo>
                  <a:pt x="1520419" y="359410"/>
                </a:lnTo>
                <a:lnTo>
                  <a:pt x="1518742" y="359410"/>
                </a:lnTo>
                <a:lnTo>
                  <a:pt x="1519221" y="360680"/>
                </a:lnTo>
                <a:close/>
              </a:path>
              <a:path w="4096384" h="836930">
                <a:moveTo>
                  <a:pt x="1546233" y="367393"/>
                </a:moveTo>
                <a:lnTo>
                  <a:pt x="1545493" y="367073"/>
                </a:lnTo>
                <a:lnTo>
                  <a:pt x="1545436" y="366374"/>
                </a:lnTo>
                <a:lnTo>
                  <a:pt x="1545562" y="364490"/>
                </a:lnTo>
                <a:lnTo>
                  <a:pt x="1552765" y="355600"/>
                </a:lnTo>
                <a:lnTo>
                  <a:pt x="1548077" y="353060"/>
                </a:lnTo>
                <a:lnTo>
                  <a:pt x="1551429" y="353060"/>
                </a:lnTo>
                <a:lnTo>
                  <a:pt x="1555109" y="351790"/>
                </a:lnTo>
                <a:lnTo>
                  <a:pt x="1556281" y="351790"/>
                </a:lnTo>
                <a:lnTo>
                  <a:pt x="1556773" y="353028"/>
                </a:lnTo>
                <a:lnTo>
                  <a:pt x="1556785" y="354330"/>
                </a:lnTo>
                <a:lnTo>
                  <a:pt x="1556956" y="354330"/>
                </a:lnTo>
                <a:lnTo>
                  <a:pt x="1556866" y="359555"/>
                </a:lnTo>
                <a:lnTo>
                  <a:pt x="1554605" y="363220"/>
                </a:lnTo>
                <a:lnTo>
                  <a:pt x="1550421" y="364490"/>
                </a:lnTo>
                <a:lnTo>
                  <a:pt x="1553131" y="365760"/>
                </a:lnTo>
                <a:lnTo>
                  <a:pt x="1563156" y="365760"/>
                </a:lnTo>
                <a:lnTo>
                  <a:pt x="1561871" y="367030"/>
                </a:lnTo>
                <a:lnTo>
                  <a:pt x="1546400" y="367030"/>
                </a:lnTo>
                <a:lnTo>
                  <a:pt x="1546233" y="367393"/>
                </a:lnTo>
                <a:close/>
              </a:path>
              <a:path w="4096384" h="836930">
                <a:moveTo>
                  <a:pt x="1562986" y="353060"/>
                </a:moveTo>
                <a:lnTo>
                  <a:pt x="1559968" y="353060"/>
                </a:lnTo>
                <a:lnTo>
                  <a:pt x="1558291" y="351790"/>
                </a:lnTo>
                <a:lnTo>
                  <a:pt x="1562932" y="351790"/>
                </a:lnTo>
                <a:lnTo>
                  <a:pt x="1562986" y="353060"/>
                </a:lnTo>
                <a:close/>
              </a:path>
              <a:path w="4096384" h="836930">
                <a:moveTo>
                  <a:pt x="1671740" y="361490"/>
                </a:moveTo>
                <a:lnTo>
                  <a:pt x="1671275" y="361377"/>
                </a:lnTo>
                <a:lnTo>
                  <a:pt x="1671275" y="351790"/>
                </a:lnTo>
                <a:lnTo>
                  <a:pt x="1679656" y="356870"/>
                </a:lnTo>
                <a:lnTo>
                  <a:pt x="1693162" y="356870"/>
                </a:lnTo>
                <a:lnTo>
                  <a:pt x="1693257" y="358140"/>
                </a:lnTo>
                <a:lnTo>
                  <a:pt x="1675132" y="358140"/>
                </a:lnTo>
                <a:lnTo>
                  <a:pt x="1671740" y="361490"/>
                </a:lnTo>
                <a:close/>
              </a:path>
              <a:path w="4096384" h="836930">
                <a:moveTo>
                  <a:pt x="1679656" y="356870"/>
                </a:moveTo>
                <a:lnTo>
                  <a:pt x="1671275" y="351790"/>
                </a:lnTo>
                <a:lnTo>
                  <a:pt x="1678229" y="351790"/>
                </a:lnTo>
                <a:lnTo>
                  <a:pt x="1679656" y="356870"/>
                </a:lnTo>
                <a:close/>
              </a:path>
              <a:path w="4096384" h="836930">
                <a:moveTo>
                  <a:pt x="1734639" y="353060"/>
                </a:moveTo>
                <a:lnTo>
                  <a:pt x="1732863" y="352352"/>
                </a:lnTo>
                <a:lnTo>
                  <a:pt x="1733296" y="351790"/>
                </a:lnTo>
                <a:lnTo>
                  <a:pt x="1734639" y="353060"/>
                </a:lnTo>
                <a:close/>
              </a:path>
              <a:path w="4096384" h="836930">
                <a:moveTo>
                  <a:pt x="1737651" y="354330"/>
                </a:moveTo>
                <a:lnTo>
                  <a:pt x="1734639" y="353060"/>
                </a:lnTo>
                <a:lnTo>
                  <a:pt x="1733296" y="351790"/>
                </a:lnTo>
                <a:lnTo>
                  <a:pt x="1738492" y="351790"/>
                </a:lnTo>
                <a:lnTo>
                  <a:pt x="1737651" y="354330"/>
                </a:lnTo>
                <a:close/>
              </a:path>
              <a:path w="4096384" h="836930">
                <a:moveTo>
                  <a:pt x="1758106" y="360680"/>
                </a:moveTo>
                <a:lnTo>
                  <a:pt x="1756934" y="359410"/>
                </a:lnTo>
                <a:lnTo>
                  <a:pt x="1756260" y="359410"/>
                </a:lnTo>
                <a:lnTo>
                  <a:pt x="1750059" y="358140"/>
                </a:lnTo>
                <a:lnTo>
                  <a:pt x="1759783" y="351790"/>
                </a:lnTo>
                <a:lnTo>
                  <a:pt x="1758106" y="360680"/>
                </a:lnTo>
                <a:close/>
              </a:path>
              <a:path w="4096384" h="836930">
                <a:moveTo>
                  <a:pt x="1770508" y="373380"/>
                </a:moveTo>
                <a:lnTo>
                  <a:pt x="1743455" y="373380"/>
                </a:lnTo>
                <a:lnTo>
                  <a:pt x="1747688" y="369644"/>
                </a:lnTo>
                <a:lnTo>
                  <a:pt x="1747814" y="369501"/>
                </a:lnTo>
                <a:lnTo>
                  <a:pt x="1750671" y="364710"/>
                </a:lnTo>
                <a:lnTo>
                  <a:pt x="1750746" y="364252"/>
                </a:lnTo>
                <a:lnTo>
                  <a:pt x="1749889" y="360680"/>
                </a:lnTo>
                <a:lnTo>
                  <a:pt x="1758106" y="360680"/>
                </a:lnTo>
                <a:lnTo>
                  <a:pt x="1759783" y="351790"/>
                </a:lnTo>
                <a:lnTo>
                  <a:pt x="1765142" y="351790"/>
                </a:lnTo>
                <a:lnTo>
                  <a:pt x="1762461" y="353060"/>
                </a:lnTo>
                <a:lnTo>
                  <a:pt x="1782409" y="353060"/>
                </a:lnTo>
                <a:lnTo>
                  <a:pt x="1780816" y="354330"/>
                </a:lnTo>
                <a:lnTo>
                  <a:pt x="1759783" y="354330"/>
                </a:lnTo>
                <a:lnTo>
                  <a:pt x="1759783" y="369570"/>
                </a:lnTo>
                <a:lnTo>
                  <a:pt x="1767882" y="369570"/>
                </a:lnTo>
                <a:lnTo>
                  <a:pt x="1765479" y="370840"/>
                </a:lnTo>
                <a:lnTo>
                  <a:pt x="1768832" y="372110"/>
                </a:lnTo>
                <a:lnTo>
                  <a:pt x="1770508" y="373380"/>
                </a:lnTo>
                <a:close/>
              </a:path>
              <a:path w="4096384" h="836930">
                <a:moveTo>
                  <a:pt x="1893643" y="351827"/>
                </a:moveTo>
                <a:close/>
              </a:path>
              <a:path w="4096384" h="836930">
                <a:moveTo>
                  <a:pt x="1906351" y="352721"/>
                </a:moveTo>
                <a:lnTo>
                  <a:pt x="1903770" y="351790"/>
                </a:lnTo>
                <a:lnTo>
                  <a:pt x="1907419" y="351790"/>
                </a:lnTo>
                <a:lnTo>
                  <a:pt x="1906351" y="352721"/>
                </a:lnTo>
                <a:close/>
              </a:path>
              <a:path w="4096384" h="836930">
                <a:moveTo>
                  <a:pt x="2509560" y="360680"/>
                </a:moveTo>
                <a:lnTo>
                  <a:pt x="2509409" y="360680"/>
                </a:lnTo>
                <a:lnTo>
                  <a:pt x="2508885" y="359410"/>
                </a:lnTo>
                <a:lnTo>
                  <a:pt x="2499856" y="359410"/>
                </a:lnTo>
                <a:lnTo>
                  <a:pt x="2507229" y="358140"/>
                </a:lnTo>
                <a:lnTo>
                  <a:pt x="2505055" y="356870"/>
                </a:lnTo>
                <a:lnTo>
                  <a:pt x="2505369" y="356870"/>
                </a:lnTo>
                <a:lnTo>
                  <a:pt x="2508578" y="351790"/>
                </a:lnTo>
                <a:lnTo>
                  <a:pt x="2513934" y="358140"/>
                </a:lnTo>
                <a:lnTo>
                  <a:pt x="2509560" y="360680"/>
                </a:lnTo>
                <a:close/>
              </a:path>
              <a:path w="4096384" h="836930">
                <a:moveTo>
                  <a:pt x="2527578" y="360680"/>
                </a:moveTo>
                <a:lnTo>
                  <a:pt x="2509560" y="360680"/>
                </a:lnTo>
                <a:lnTo>
                  <a:pt x="2513934" y="358140"/>
                </a:lnTo>
                <a:lnTo>
                  <a:pt x="2508578" y="351790"/>
                </a:lnTo>
                <a:lnTo>
                  <a:pt x="2516049" y="351790"/>
                </a:lnTo>
                <a:lnTo>
                  <a:pt x="2515749" y="352721"/>
                </a:lnTo>
                <a:lnTo>
                  <a:pt x="2515692" y="353165"/>
                </a:lnTo>
                <a:lnTo>
                  <a:pt x="2517511" y="356870"/>
                </a:lnTo>
                <a:lnTo>
                  <a:pt x="2521735" y="358140"/>
                </a:lnTo>
                <a:lnTo>
                  <a:pt x="2528199" y="358140"/>
                </a:lnTo>
                <a:lnTo>
                  <a:pt x="2527578" y="360680"/>
                </a:lnTo>
                <a:close/>
              </a:path>
              <a:path w="4096384" h="836930">
                <a:moveTo>
                  <a:pt x="2668518" y="360551"/>
                </a:moveTo>
                <a:lnTo>
                  <a:pt x="2668657" y="360031"/>
                </a:lnTo>
                <a:lnTo>
                  <a:pt x="2668718" y="359233"/>
                </a:lnTo>
                <a:lnTo>
                  <a:pt x="2664293" y="351790"/>
                </a:lnTo>
                <a:lnTo>
                  <a:pt x="2671332" y="355600"/>
                </a:lnTo>
                <a:lnTo>
                  <a:pt x="2677980" y="357840"/>
                </a:lnTo>
                <a:lnTo>
                  <a:pt x="2677848" y="358377"/>
                </a:lnTo>
                <a:lnTo>
                  <a:pt x="2668518" y="360551"/>
                </a:lnTo>
                <a:close/>
              </a:path>
              <a:path w="4096384" h="836930">
                <a:moveTo>
                  <a:pt x="2677980" y="357840"/>
                </a:moveTo>
                <a:lnTo>
                  <a:pt x="2671332" y="355600"/>
                </a:lnTo>
                <a:lnTo>
                  <a:pt x="2664293" y="351790"/>
                </a:lnTo>
                <a:lnTo>
                  <a:pt x="2677425" y="351790"/>
                </a:lnTo>
                <a:lnTo>
                  <a:pt x="2677849" y="354330"/>
                </a:lnTo>
                <a:lnTo>
                  <a:pt x="2678433" y="355422"/>
                </a:lnTo>
                <a:lnTo>
                  <a:pt x="2678392" y="356155"/>
                </a:lnTo>
                <a:lnTo>
                  <a:pt x="2677980" y="357840"/>
                </a:lnTo>
                <a:close/>
              </a:path>
              <a:path w="4096384" h="836930">
                <a:moveTo>
                  <a:pt x="2847830" y="359410"/>
                </a:moveTo>
                <a:lnTo>
                  <a:pt x="2838617" y="356870"/>
                </a:lnTo>
                <a:lnTo>
                  <a:pt x="2843042" y="354198"/>
                </a:lnTo>
                <a:lnTo>
                  <a:pt x="2847338" y="351790"/>
                </a:lnTo>
                <a:lnTo>
                  <a:pt x="2846671" y="358140"/>
                </a:lnTo>
                <a:lnTo>
                  <a:pt x="2846821" y="358140"/>
                </a:lnTo>
                <a:lnTo>
                  <a:pt x="2847830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53938" y="358140"/>
                </a:lnTo>
                <a:lnTo>
                  <a:pt x="3651273" y="356870"/>
                </a:lnTo>
                <a:lnTo>
                  <a:pt x="3655287" y="351790"/>
                </a:lnTo>
                <a:lnTo>
                  <a:pt x="3656261" y="356699"/>
                </a:lnTo>
                <a:lnTo>
                  <a:pt x="3656151" y="358411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1893425" y="356870"/>
                </a:moveTo>
                <a:lnTo>
                  <a:pt x="1884323" y="356870"/>
                </a:lnTo>
                <a:lnTo>
                  <a:pt x="1893643" y="351827"/>
                </a:lnTo>
                <a:lnTo>
                  <a:pt x="1893529" y="355023"/>
                </a:lnTo>
                <a:lnTo>
                  <a:pt x="1893425" y="356870"/>
                </a:lnTo>
                <a:close/>
              </a:path>
              <a:path w="4096384" h="836930">
                <a:moveTo>
                  <a:pt x="960549" y="359410"/>
                </a:moveTo>
                <a:lnTo>
                  <a:pt x="953340" y="358140"/>
                </a:lnTo>
                <a:lnTo>
                  <a:pt x="945122" y="358140"/>
                </a:lnTo>
                <a:lnTo>
                  <a:pt x="954406" y="351861"/>
                </a:lnTo>
                <a:lnTo>
                  <a:pt x="960549" y="359410"/>
                </a:lnTo>
                <a:close/>
              </a:path>
              <a:path w="4096384" h="836930">
                <a:moveTo>
                  <a:pt x="386595" y="355600"/>
                </a:moveTo>
                <a:lnTo>
                  <a:pt x="383357" y="351883"/>
                </a:lnTo>
                <a:lnTo>
                  <a:pt x="385678" y="352112"/>
                </a:lnTo>
                <a:lnTo>
                  <a:pt x="385969" y="352332"/>
                </a:lnTo>
                <a:lnTo>
                  <a:pt x="386595" y="355600"/>
                </a:lnTo>
                <a:close/>
              </a:path>
              <a:path w="4096384" h="836930">
                <a:moveTo>
                  <a:pt x="2437193" y="354097"/>
                </a:moveTo>
                <a:lnTo>
                  <a:pt x="2435657" y="353165"/>
                </a:lnTo>
                <a:lnTo>
                  <a:pt x="2435553" y="353028"/>
                </a:lnTo>
                <a:lnTo>
                  <a:pt x="2437967" y="351936"/>
                </a:lnTo>
                <a:lnTo>
                  <a:pt x="2437193" y="354097"/>
                </a:lnTo>
                <a:close/>
              </a:path>
              <a:path w="4096384" h="836930">
                <a:moveTo>
                  <a:pt x="1898688" y="359410"/>
                </a:moveTo>
                <a:lnTo>
                  <a:pt x="1893281" y="359410"/>
                </a:lnTo>
                <a:lnTo>
                  <a:pt x="1893701" y="351988"/>
                </a:lnTo>
                <a:lnTo>
                  <a:pt x="1894551" y="354330"/>
                </a:lnTo>
                <a:lnTo>
                  <a:pt x="1904508" y="354330"/>
                </a:lnTo>
                <a:lnTo>
                  <a:pt x="1898688" y="359410"/>
                </a:lnTo>
                <a:close/>
              </a:path>
              <a:path w="4096384" h="836930">
                <a:moveTo>
                  <a:pt x="385996" y="352352"/>
                </a:moveTo>
                <a:lnTo>
                  <a:pt x="385678" y="352112"/>
                </a:lnTo>
                <a:lnTo>
                  <a:pt x="385957" y="352139"/>
                </a:lnTo>
                <a:lnTo>
                  <a:pt x="385996" y="352352"/>
                </a:lnTo>
                <a:close/>
              </a:path>
              <a:path w="4096384" h="836930">
                <a:moveTo>
                  <a:pt x="387604" y="360680"/>
                </a:moveTo>
                <a:lnTo>
                  <a:pt x="387011" y="353985"/>
                </a:lnTo>
                <a:lnTo>
                  <a:pt x="386888" y="353028"/>
                </a:lnTo>
                <a:lnTo>
                  <a:pt x="385996" y="352352"/>
                </a:lnTo>
                <a:lnTo>
                  <a:pt x="385957" y="352139"/>
                </a:lnTo>
                <a:lnTo>
                  <a:pt x="395311" y="353060"/>
                </a:lnTo>
                <a:lnTo>
                  <a:pt x="391958" y="355600"/>
                </a:lnTo>
                <a:lnTo>
                  <a:pt x="387604" y="360680"/>
                </a:lnTo>
                <a:close/>
              </a:path>
              <a:path w="4096384" h="836930">
                <a:moveTo>
                  <a:pt x="3261878" y="354330"/>
                </a:moveTo>
                <a:lnTo>
                  <a:pt x="3264135" y="352254"/>
                </a:lnTo>
                <a:lnTo>
                  <a:pt x="3267568" y="353060"/>
                </a:lnTo>
                <a:lnTo>
                  <a:pt x="3261878" y="354330"/>
                </a:lnTo>
                <a:close/>
              </a:path>
              <a:path w="4096384" h="836930">
                <a:moveTo>
                  <a:pt x="1729551" y="356870"/>
                </a:moveTo>
                <a:lnTo>
                  <a:pt x="1728765" y="356870"/>
                </a:lnTo>
                <a:lnTo>
                  <a:pt x="1732812" y="352332"/>
                </a:lnTo>
                <a:lnTo>
                  <a:pt x="1734639" y="353060"/>
                </a:lnTo>
                <a:lnTo>
                  <a:pt x="1736528" y="354253"/>
                </a:lnTo>
                <a:lnTo>
                  <a:pt x="1736538" y="355600"/>
                </a:lnTo>
                <a:lnTo>
                  <a:pt x="1733126" y="355600"/>
                </a:lnTo>
                <a:lnTo>
                  <a:pt x="1729551" y="356870"/>
                </a:lnTo>
                <a:close/>
              </a:path>
              <a:path w="4096384" h="836930">
                <a:moveTo>
                  <a:pt x="387154" y="355600"/>
                </a:moveTo>
                <a:lnTo>
                  <a:pt x="386595" y="355600"/>
                </a:lnTo>
                <a:lnTo>
                  <a:pt x="385996" y="352352"/>
                </a:lnTo>
                <a:lnTo>
                  <a:pt x="386888" y="353028"/>
                </a:lnTo>
                <a:lnTo>
                  <a:pt x="387011" y="353985"/>
                </a:lnTo>
                <a:lnTo>
                  <a:pt x="387154" y="355600"/>
                </a:lnTo>
                <a:close/>
              </a:path>
              <a:path w="4096384" h="836930">
                <a:moveTo>
                  <a:pt x="1923090" y="353060"/>
                </a:moveTo>
                <a:lnTo>
                  <a:pt x="1921201" y="353060"/>
                </a:lnTo>
                <a:lnTo>
                  <a:pt x="1922542" y="352721"/>
                </a:lnTo>
                <a:lnTo>
                  <a:pt x="1923090" y="353060"/>
                </a:lnTo>
                <a:close/>
              </a:path>
              <a:path w="4096384" h="836930">
                <a:moveTo>
                  <a:pt x="1915305" y="368300"/>
                </a:moveTo>
                <a:lnTo>
                  <a:pt x="1908799" y="368300"/>
                </a:lnTo>
                <a:lnTo>
                  <a:pt x="1911484" y="365760"/>
                </a:lnTo>
                <a:lnTo>
                  <a:pt x="1916008" y="363220"/>
                </a:lnTo>
                <a:lnTo>
                  <a:pt x="1909590" y="360725"/>
                </a:lnTo>
                <a:lnTo>
                  <a:pt x="1909816" y="359806"/>
                </a:lnTo>
                <a:lnTo>
                  <a:pt x="1909930" y="359358"/>
                </a:lnTo>
                <a:lnTo>
                  <a:pt x="1905293" y="353660"/>
                </a:lnTo>
                <a:lnTo>
                  <a:pt x="1906351" y="352721"/>
                </a:lnTo>
                <a:lnTo>
                  <a:pt x="1910809" y="354330"/>
                </a:lnTo>
                <a:lnTo>
                  <a:pt x="1912990" y="354330"/>
                </a:lnTo>
                <a:lnTo>
                  <a:pt x="1915334" y="358140"/>
                </a:lnTo>
                <a:lnTo>
                  <a:pt x="1916302" y="359358"/>
                </a:lnTo>
                <a:lnTo>
                  <a:pt x="1918421" y="364252"/>
                </a:lnTo>
                <a:lnTo>
                  <a:pt x="1918336" y="364710"/>
                </a:lnTo>
                <a:lnTo>
                  <a:pt x="1915305" y="368300"/>
                </a:lnTo>
                <a:close/>
              </a:path>
              <a:path w="4096384" h="836930">
                <a:moveTo>
                  <a:pt x="3122912" y="353060"/>
                </a:moveTo>
                <a:lnTo>
                  <a:pt x="3122755" y="35306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6249" y="364490"/>
                </a:moveTo>
                <a:lnTo>
                  <a:pt x="112" y="359501"/>
                </a:lnTo>
                <a:lnTo>
                  <a:pt x="0" y="353060"/>
                </a:lnTo>
                <a:lnTo>
                  <a:pt x="7591" y="358140"/>
                </a:lnTo>
                <a:lnTo>
                  <a:pt x="6344" y="361681"/>
                </a:lnTo>
                <a:lnTo>
                  <a:pt x="6249" y="364490"/>
                </a:lnTo>
                <a:close/>
              </a:path>
              <a:path w="4096384" h="836930">
                <a:moveTo>
                  <a:pt x="158120" y="368300"/>
                </a:moveTo>
                <a:lnTo>
                  <a:pt x="146239" y="368300"/>
                </a:lnTo>
                <a:lnTo>
                  <a:pt x="153006" y="367030"/>
                </a:lnTo>
                <a:lnTo>
                  <a:pt x="156024" y="360856"/>
                </a:lnTo>
                <a:lnTo>
                  <a:pt x="156067" y="360643"/>
                </a:lnTo>
                <a:lnTo>
                  <a:pt x="147745" y="353640"/>
                </a:lnTo>
                <a:lnTo>
                  <a:pt x="148397" y="353060"/>
                </a:lnTo>
                <a:lnTo>
                  <a:pt x="158959" y="353060"/>
                </a:lnTo>
                <a:lnTo>
                  <a:pt x="157069" y="354253"/>
                </a:lnTo>
                <a:lnTo>
                  <a:pt x="156948" y="355600"/>
                </a:lnTo>
                <a:lnTo>
                  <a:pt x="159129" y="356870"/>
                </a:lnTo>
                <a:lnTo>
                  <a:pt x="172369" y="356870"/>
                </a:lnTo>
                <a:lnTo>
                  <a:pt x="174883" y="359410"/>
                </a:lnTo>
                <a:lnTo>
                  <a:pt x="252999" y="359410"/>
                </a:lnTo>
                <a:lnTo>
                  <a:pt x="252999" y="361950"/>
                </a:lnTo>
                <a:lnTo>
                  <a:pt x="209076" y="361950"/>
                </a:lnTo>
                <a:lnTo>
                  <a:pt x="207393" y="363242"/>
                </a:lnTo>
                <a:lnTo>
                  <a:pt x="206652" y="364490"/>
                </a:lnTo>
                <a:lnTo>
                  <a:pt x="203379" y="364490"/>
                </a:lnTo>
                <a:lnTo>
                  <a:pt x="202207" y="365760"/>
                </a:lnTo>
                <a:lnTo>
                  <a:pt x="199523" y="365760"/>
                </a:lnTo>
                <a:lnTo>
                  <a:pt x="199411" y="367030"/>
                </a:lnTo>
                <a:lnTo>
                  <a:pt x="158120" y="367030"/>
                </a:lnTo>
                <a:lnTo>
                  <a:pt x="158120" y="368300"/>
                </a:lnTo>
                <a:close/>
              </a:path>
              <a:path w="4096384" h="836930">
                <a:moveTo>
                  <a:pt x="174883" y="359410"/>
                </a:moveTo>
                <a:lnTo>
                  <a:pt x="172369" y="356870"/>
                </a:lnTo>
                <a:lnTo>
                  <a:pt x="171585" y="355882"/>
                </a:lnTo>
                <a:lnTo>
                  <a:pt x="171465" y="355336"/>
                </a:lnTo>
                <a:lnTo>
                  <a:pt x="171864" y="354330"/>
                </a:lnTo>
                <a:lnTo>
                  <a:pt x="174045" y="354330"/>
                </a:lnTo>
                <a:lnTo>
                  <a:pt x="176396" y="353060"/>
                </a:lnTo>
                <a:lnTo>
                  <a:pt x="174883" y="359410"/>
                </a:lnTo>
                <a:close/>
              </a:path>
              <a:path w="4096384" h="836930">
                <a:moveTo>
                  <a:pt x="252999" y="359410"/>
                </a:moveTo>
                <a:lnTo>
                  <a:pt x="174883" y="359410"/>
                </a:lnTo>
                <a:lnTo>
                  <a:pt x="176396" y="353060"/>
                </a:lnTo>
                <a:lnTo>
                  <a:pt x="186787" y="353060"/>
                </a:lnTo>
                <a:lnTo>
                  <a:pt x="185839" y="354253"/>
                </a:lnTo>
                <a:lnTo>
                  <a:pt x="185963" y="355023"/>
                </a:lnTo>
                <a:lnTo>
                  <a:pt x="186453" y="356870"/>
                </a:lnTo>
                <a:lnTo>
                  <a:pt x="240427" y="356870"/>
                </a:lnTo>
                <a:lnTo>
                  <a:pt x="243780" y="358140"/>
                </a:lnTo>
                <a:lnTo>
                  <a:pt x="252999" y="358140"/>
                </a:lnTo>
                <a:lnTo>
                  <a:pt x="252999" y="359410"/>
                </a:lnTo>
                <a:close/>
              </a:path>
              <a:path w="4096384" h="836930">
                <a:moveTo>
                  <a:pt x="187121" y="356870"/>
                </a:moveTo>
                <a:lnTo>
                  <a:pt x="186453" y="356870"/>
                </a:lnTo>
                <a:lnTo>
                  <a:pt x="185963" y="355023"/>
                </a:lnTo>
                <a:lnTo>
                  <a:pt x="185839" y="354253"/>
                </a:lnTo>
                <a:lnTo>
                  <a:pt x="186787" y="353060"/>
                </a:lnTo>
                <a:lnTo>
                  <a:pt x="187455" y="353060"/>
                </a:lnTo>
                <a:lnTo>
                  <a:pt x="188076" y="355422"/>
                </a:lnTo>
                <a:lnTo>
                  <a:pt x="188052" y="355689"/>
                </a:lnTo>
                <a:lnTo>
                  <a:pt x="187121" y="356870"/>
                </a:lnTo>
                <a:close/>
              </a:path>
              <a:path w="4096384" h="836930">
                <a:moveTo>
                  <a:pt x="240427" y="356870"/>
                </a:moveTo>
                <a:lnTo>
                  <a:pt x="187121" y="356870"/>
                </a:lnTo>
                <a:lnTo>
                  <a:pt x="188052" y="355689"/>
                </a:lnTo>
                <a:lnTo>
                  <a:pt x="188076" y="355422"/>
                </a:lnTo>
                <a:lnTo>
                  <a:pt x="187455" y="353060"/>
                </a:lnTo>
                <a:lnTo>
                  <a:pt x="240087" y="353060"/>
                </a:lnTo>
                <a:lnTo>
                  <a:pt x="239488" y="354198"/>
                </a:lnTo>
                <a:lnTo>
                  <a:pt x="239587" y="354754"/>
                </a:lnTo>
                <a:lnTo>
                  <a:pt x="240427" y="356870"/>
                </a:lnTo>
                <a:close/>
              </a:path>
              <a:path w="4096384" h="836930">
                <a:moveTo>
                  <a:pt x="243780" y="358140"/>
                </a:moveTo>
                <a:lnTo>
                  <a:pt x="240427" y="356870"/>
                </a:lnTo>
                <a:lnTo>
                  <a:pt x="239587" y="354754"/>
                </a:lnTo>
                <a:lnTo>
                  <a:pt x="239488" y="354198"/>
                </a:lnTo>
                <a:lnTo>
                  <a:pt x="240087" y="353060"/>
                </a:lnTo>
                <a:lnTo>
                  <a:pt x="242267" y="353060"/>
                </a:lnTo>
                <a:lnTo>
                  <a:pt x="243215" y="354253"/>
                </a:lnTo>
                <a:lnTo>
                  <a:pt x="243342" y="354828"/>
                </a:lnTo>
                <a:lnTo>
                  <a:pt x="243780" y="358140"/>
                </a:lnTo>
                <a:close/>
              </a:path>
              <a:path w="4096384" h="836930">
                <a:moveTo>
                  <a:pt x="252999" y="358140"/>
                </a:moveTo>
                <a:lnTo>
                  <a:pt x="243780" y="358140"/>
                </a:lnTo>
                <a:lnTo>
                  <a:pt x="243342" y="354828"/>
                </a:lnTo>
                <a:lnTo>
                  <a:pt x="243215" y="354253"/>
                </a:lnTo>
                <a:lnTo>
                  <a:pt x="242267" y="353060"/>
                </a:lnTo>
                <a:lnTo>
                  <a:pt x="254171" y="353060"/>
                </a:lnTo>
                <a:lnTo>
                  <a:pt x="253224" y="354253"/>
                </a:lnTo>
                <a:lnTo>
                  <a:pt x="253099" y="354828"/>
                </a:lnTo>
                <a:lnTo>
                  <a:pt x="252999" y="358140"/>
                </a:lnTo>
                <a:close/>
              </a:path>
              <a:path w="4096384" h="836930">
                <a:moveTo>
                  <a:pt x="252999" y="361950"/>
                </a:moveTo>
                <a:lnTo>
                  <a:pt x="253099" y="354828"/>
                </a:lnTo>
                <a:lnTo>
                  <a:pt x="253224" y="354253"/>
                </a:lnTo>
                <a:lnTo>
                  <a:pt x="254171" y="353060"/>
                </a:lnTo>
                <a:lnTo>
                  <a:pt x="255847" y="354330"/>
                </a:lnTo>
                <a:lnTo>
                  <a:pt x="261040" y="354330"/>
                </a:lnTo>
                <a:lnTo>
                  <a:pt x="252999" y="36195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255847" y="354330"/>
                </a:lnTo>
                <a:lnTo>
                  <a:pt x="254171" y="353060"/>
                </a:lnTo>
                <a:lnTo>
                  <a:pt x="368907" y="353060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405693" y="359022"/>
                </a:moveTo>
                <a:lnTo>
                  <a:pt x="401852" y="358140"/>
                </a:lnTo>
                <a:lnTo>
                  <a:pt x="394139" y="356870"/>
                </a:lnTo>
                <a:lnTo>
                  <a:pt x="402350" y="353060"/>
                </a:lnTo>
                <a:lnTo>
                  <a:pt x="406921" y="358832"/>
                </a:lnTo>
                <a:lnTo>
                  <a:pt x="405693" y="359022"/>
                </a:lnTo>
                <a:close/>
              </a:path>
              <a:path w="4096384" h="836930">
                <a:moveTo>
                  <a:pt x="406921" y="358832"/>
                </a:moveTo>
                <a:lnTo>
                  <a:pt x="402350" y="353060"/>
                </a:lnTo>
                <a:lnTo>
                  <a:pt x="414310" y="353060"/>
                </a:lnTo>
                <a:lnTo>
                  <a:pt x="413508" y="355336"/>
                </a:lnTo>
                <a:lnTo>
                  <a:pt x="413534" y="355689"/>
                </a:lnTo>
                <a:lnTo>
                  <a:pt x="415277" y="357010"/>
                </a:lnTo>
                <a:lnTo>
                  <a:pt x="411405" y="358140"/>
                </a:lnTo>
                <a:lnTo>
                  <a:pt x="406921" y="358832"/>
                </a:lnTo>
                <a:close/>
              </a:path>
              <a:path w="4096384" h="836930">
                <a:moveTo>
                  <a:pt x="576680" y="354330"/>
                </a:moveTo>
                <a:lnTo>
                  <a:pt x="536620" y="354330"/>
                </a:lnTo>
                <a:lnTo>
                  <a:pt x="539135" y="353060"/>
                </a:lnTo>
                <a:lnTo>
                  <a:pt x="578363" y="353060"/>
                </a:lnTo>
                <a:lnTo>
                  <a:pt x="576680" y="354330"/>
                </a:lnTo>
                <a:close/>
              </a:path>
              <a:path w="4096384" h="836930">
                <a:moveTo>
                  <a:pt x="579699" y="356870"/>
                </a:moveTo>
                <a:lnTo>
                  <a:pt x="575678" y="356870"/>
                </a:lnTo>
                <a:lnTo>
                  <a:pt x="576680" y="354330"/>
                </a:lnTo>
                <a:lnTo>
                  <a:pt x="578363" y="353060"/>
                </a:lnTo>
                <a:lnTo>
                  <a:pt x="579365" y="353060"/>
                </a:lnTo>
                <a:lnTo>
                  <a:pt x="579638" y="354097"/>
                </a:lnTo>
                <a:lnTo>
                  <a:pt x="579699" y="356870"/>
                </a:lnTo>
                <a:close/>
              </a:path>
              <a:path w="4096384" h="836930">
                <a:moveTo>
                  <a:pt x="617919" y="358140"/>
                </a:moveTo>
                <a:lnTo>
                  <a:pt x="615815" y="355689"/>
                </a:lnTo>
                <a:lnTo>
                  <a:pt x="615843" y="355336"/>
                </a:lnTo>
                <a:lnTo>
                  <a:pt x="616242" y="354330"/>
                </a:lnTo>
                <a:lnTo>
                  <a:pt x="617414" y="353060"/>
                </a:lnTo>
                <a:lnTo>
                  <a:pt x="618089" y="353060"/>
                </a:lnTo>
                <a:lnTo>
                  <a:pt x="618552" y="355422"/>
                </a:lnTo>
                <a:lnTo>
                  <a:pt x="618440" y="356155"/>
                </a:lnTo>
                <a:lnTo>
                  <a:pt x="617919" y="35814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17919" y="358140"/>
                </a:lnTo>
                <a:lnTo>
                  <a:pt x="618440" y="356155"/>
                </a:lnTo>
                <a:lnTo>
                  <a:pt x="618552" y="355422"/>
                </a:lnTo>
                <a:lnTo>
                  <a:pt x="618089" y="353060"/>
                </a:lnTo>
                <a:lnTo>
                  <a:pt x="628985" y="35306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50732" y="360680"/>
                </a:moveTo>
                <a:lnTo>
                  <a:pt x="643730" y="360680"/>
                </a:lnTo>
                <a:lnTo>
                  <a:pt x="649263" y="353060"/>
                </a:lnTo>
                <a:lnTo>
                  <a:pt x="657140" y="353060"/>
                </a:lnTo>
                <a:lnTo>
                  <a:pt x="650732" y="360680"/>
                </a:lnTo>
                <a:close/>
              </a:path>
              <a:path w="4096384" h="836930">
                <a:moveTo>
                  <a:pt x="655634" y="365760"/>
                </a:moveTo>
                <a:lnTo>
                  <a:pt x="649938" y="363220"/>
                </a:lnTo>
                <a:lnTo>
                  <a:pt x="648595" y="363220"/>
                </a:lnTo>
                <a:lnTo>
                  <a:pt x="657140" y="353060"/>
                </a:lnTo>
                <a:lnTo>
                  <a:pt x="662005" y="353060"/>
                </a:lnTo>
                <a:lnTo>
                  <a:pt x="655634" y="365760"/>
                </a:lnTo>
                <a:close/>
              </a:path>
              <a:path w="4096384" h="836930">
                <a:moveTo>
                  <a:pt x="685637" y="372110"/>
                </a:moveTo>
                <a:lnTo>
                  <a:pt x="643233" y="372110"/>
                </a:lnTo>
                <a:lnTo>
                  <a:pt x="647870" y="369685"/>
                </a:lnTo>
                <a:lnTo>
                  <a:pt x="647994" y="369447"/>
                </a:lnTo>
                <a:lnTo>
                  <a:pt x="646081" y="367030"/>
                </a:lnTo>
                <a:lnTo>
                  <a:pt x="644064" y="365760"/>
                </a:lnTo>
                <a:lnTo>
                  <a:pt x="655634" y="365760"/>
                </a:lnTo>
                <a:lnTo>
                  <a:pt x="662005" y="353060"/>
                </a:lnTo>
                <a:lnTo>
                  <a:pt x="669215" y="353060"/>
                </a:lnTo>
                <a:lnTo>
                  <a:pt x="669378" y="355600"/>
                </a:lnTo>
                <a:lnTo>
                  <a:pt x="670721" y="356870"/>
                </a:lnTo>
                <a:lnTo>
                  <a:pt x="665194" y="356870"/>
                </a:lnTo>
                <a:lnTo>
                  <a:pt x="662075" y="363081"/>
                </a:lnTo>
                <a:lnTo>
                  <a:pt x="662026" y="363242"/>
                </a:lnTo>
                <a:lnTo>
                  <a:pt x="663178" y="364490"/>
                </a:lnTo>
                <a:lnTo>
                  <a:pt x="667832" y="367030"/>
                </a:lnTo>
                <a:lnTo>
                  <a:pt x="657815" y="367030"/>
                </a:lnTo>
                <a:lnTo>
                  <a:pt x="656076" y="368226"/>
                </a:lnTo>
                <a:lnTo>
                  <a:pt x="655956" y="368396"/>
                </a:lnTo>
                <a:lnTo>
                  <a:pt x="655831" y="369367"/>
                </a:lnTo>
                <a:lnTo>
                  <a:pt x="655942" y="369685"/>
                </a:lnTo>
                <a:lnTo>
                  <a:pt x="657311" y="370840"/>
                </a:lnTo>
                <a:lnTo>
                  <a:pt x="683129" y="370840"/>
                </a:lnTo>
                <a:lnTo>
                  <a:pt x="685637" y="372110"/>
                </a:lnTo>
                <a:close/>
              </a:path>
              <a:path w="4096384" h="836930">
                <a:moveTo>
                  <a:pt x="671559" y="356870"/>
                </a:moveTo>
                <a:lnTo>
                  <a:pt x="670721" y="356870"/>
                </a:lnTo>
                <a:lnTo>
                  <a:pt x="669378" y="355600"/>
                </a:lnTo>
                <a:lnTo>
                  <a:pt x="669215" y="353060"/>
                </a:lnTo>
                <a:lnTo>
                  <a:pt x="673739" y="353060"/>
                </a:lnTo>
                <a:lnTo>
                  <a:pt x="671559" y="356870"/>
                </a:lnTo>
                <a:close/>
              </a:path>
              <a:path w="4096384" h="836930">
                <a:moveTo>
                  <a:pt x="777163" y="358140"/>
                </a:moveTo>
                <a:lnTo>
                  <a:pt x="777667" y="356870"/>
                </a:lnTo>
                <a:lnTo>
                  <a:pt x="778001" y="356870"/>
                </a:lnTo>
                <a:lnTo>
                  <a:pt x="773810" y="353060"/>
                </a:lnTo>
                <a:lnTo>
                  <a:pt x="787391" y="353060"/>
                </a:lnTo>
                <a:lnTo>
                  <a:pt x="777163" y="358140"/>
                </a:lnTo>
                <a:close/>
              </a:path>
              <a:path w="4096384" h="836930">
                <a:moveTo>
                  <a:pt x="813558" y="373380"/>
                </a:moveTo>
                <a:lnTo>
                  <a:pt x="794764" y="373380"/>
                </a:lnTo>
                <a:lnTo>
                  <a:pt x="805155" y="359410"/>
                </a:lnTo>
                <a:lnTo>
                  <a:pt x="800467" y="359410"/>
                </a:lnTo>
                <a:lnTo>
                  <a:pt x="797782" y="358140"/>
                </a:lnTo>
                <a:lnTo>
                  <a:pt x="777163" y="358140"/>
                </a:lnTo>
                <a:lnTo>
                  <a:pt x="787391" y="353060"/>
                </a:lnTo>
                <a:lnTo>
                  <a:pt x="789864" y="353060"/>
                </a:lnTo>
                <a:lnTo>
                  <a:pt x="789231" y="356870"/>
                </a:lnTo>
                <a:lnTo>
                  <a:pt x="817491" y="356870"/>
                </a:lnTo>
                <a:lnTo>
                  <a:pt x="819573" y="360680"/>
                </a:lnTo>
                <a:lnTo>
                  <a:pt x="824990" y="360680"/>
                </a:lnTo>
                <a:lnTo>
                  <a:pt x="823096" y="361909"/>
                </a:lnTo>
                <a:lnTo>
                  <a:pt x="817009" y="368953"/>
                </a:lnTo>
                <a:lnTo>
                  <a:pt x="813558" y="37338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804487" y="355600"/>
                </a:lnTo>
                <a:lnTo>
                  <a:pt x="802811" y="354330"/>
                </a:lnTo>
                <a:lnTo>
                  <a:pt x="802975" y="353060"/>
                </a:lnTo>
                <a:lnTo>
                  <a:pt x="804991" y="353060"/>
                </a:lnTo>
                <a:lnTo>
                  <a:pt x="808010" y="35433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7491" y="356870"/>
                </a:moveTo>
                <a:lnTo>
                  <a:pt x="806497" y="356870"/>
                </a:lnTo>
                <a:lnTo>
                  <a:pt x="808010" y="354330"/>
                </a:lnTo>
                <a:lnTo>
                  <a:pt x="804991" y="353060"/>
                </a:lnTo>
                <a:lnTo>
                  <a:pt x="815409" y="353060"/>
                </a:lnTo>
                <a:lnTo>
                  <a:pt x="817491" y="356870"/>
                </a:lnTo>
                <a:close/>
              </a:path>
              <a:path w="4096384" h="836930">
                <a:moveTo>
                  <a:pt x="1143595" y="355600"/>
                </a:moveTo>
                <a:lnTo>
                  <a:pt x="1139738" y="355600"/>
                </a:lnTo>
                <a:lnTo>
                  <a:pt x="1140637" y="354253"/>
                </a:lnTo>
                <a:lnTo>
                  <a:pt x="1141585" y="353060"/>
                </a:lnTo>
                <a:lnTo>
                  <a:pt x="1143425" y="354330"/>
                </a:lnTo>
                <a:lnTo>
                  <a:pt x="1143595" y="355600"/>
                </a:lnTo>
                <a:close/>
              </a:path>
              <a:path w="4096384" h="836930">
                <a:moveTo>
                  <a:pt x="1153816" y="355600"/>
                </a:moveTo>
                <a:lnTo>
                  <a:pt x="1143595" y="355600"/>
                </a:lnTo>
                <a:lnTo>
                  <a:pt x="1143425" y="354330"/>
                </a:lnTo>
                <a:lnTo>
                  <a:pt x="1141585" y="353060"/>
                </a:lnTo>
                <a:lnTo>
                  <a:pt x="1156337" y="353060"/>
                </a:lnTo>
                <a:lnTo>
                  <a:pt x="1153816" y="35560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54105" y="356699"/>
                </a:lnTo>
                <a:lnTo>
                  <a:pt x="1153816" y="355600"/>
                </a:lnTo>
                <a:lnTo>
                  <a:pt x="1156337" y="353060"/>
                </a:lnTo>
                <a:lnTo>
                  <a:pt x="1157169" y="355600"/>
                </a:lnTo>
                <a:lnTo>
                  <a:pt x="1158347" y="356870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62204" y="358140"/>
                </a:moveTo>
                <a:lnTo>
                  <a:pt x="1154150" y="358140"/>
                </a:lnTo>
                <a:lnTo>
                  <a:pt x="1158347" y="356870"/>
                </a:lnTo>
                <a:lnTo>
                  <a:pt x="1157169" y="355600"/>
                </a:lnTo>
                <a:lnTo>
                  <a:pt x="1156337" y="353060"/>
                </a:lnTo>
                <a:lnTo>
                  <a:pt x="1182568" y="353060"/>
                </a:lnTo>
                <a:lnTo>
                  <a:pt x="1181533" y="354330"/>
                </a:lnTo>
                <a:lnTo>
                  <a:pt x="1167730" y="354330"/>
                </a:lnTo>
                <a:lnTo>
                  <a:pt x="1166558" y="355600"/>
                </a:lnTo>
                <a:lnTo>
                  <a:pt x="1166725" y="356870"/>
                </a:lnTo>
                <a:lnTo>
                  <a:pt x="1163042" y="356870"/>
                </a:lnTo>
                <a:lnTo>
                  <a:pt x="1162204" y="358140"/>
                </a:lnTo>
                <a:close/>
              </a:path>
              <a:path w="4096384" h="836930">
                <a:moveTo>
                  <a:pt x="1376749" y="364490"/>
                </a:moveTo>
                <a:lnTo>
                  <a:pt x="1377706" y="359712"/>
                </a:lnTo>
                <a:lnTo>
                  <a:pt x="1377830" y="359217"/>
                </a:lnTo>
                <a:lnTo>
                  <a:pt x="1378414" y="357446"/>
                </a:lnTo>
                <a:lnTo>
                  <a:pt x="1378510" y="356155"/>
                </a:lnTo>
                <a:lnTo>
                  <a:pt x="1378100" y="353060"/>
                </a:lnTo>
                <a:lnTo>
                  <a:pt x="1388996" y="353060"/>
                </a:lnTo>
                <a:lnTo>
                  <a:pt x="1386986" y="358140"/>
                </a:lnTo>
                <a:lnTo>
                  <a:pt x="1384976" y="359410"/>
                </a:lnTo>
                <a:lnTo>
                  <a:pt x="1381941" y="360680"/>
                </a:lnTo>
                <a:lnTo>
                  <a:pt x="1378637" y="363242"/>
                </a:lnTo>
                <a:lnTo>
                  <a:pt x="1376749" y="364490"/>
                </a:lnTo>
                <a:close/>
              </a:path>
              <a:path w="4096384" h="836930">
                <a:moveTo>
                  <a:pt x="1548649" y="360680"/>
                </a:moveTo>
                <a:lnTo>
                  <a:pt x="1547906" y="360680"/>
                </a:lnTo>
                <a:lnTo>
                  <a:pt x="1548076" y="357446"/>
                </a:lnTo>
                <a:lnTo>
                  <a:pt x="1548196" y="353985"/>
                </a:lnTo>
                <a:lnTo>
                  <a:pt x="1548077" y="353060"/>
                </a:lnTo>
                <a:lnTo>
                  <a:pt x="1552765" y="355600"/>
                </a:lnTo>
                <a:lnTo>
                  <a:pt x="1548649" y="360680"/>
                </a:lnTo>
                <a:close/>
              </a:path>
              <a:path w="4096384" h="836930">
                <a:moveTo>
                  <a:pt x="1558462" y="358140"/>
                </a:moveTo>
                <a:lnTo>
                  <a:pt x="1557511" y="356942"/>
                </a:lnTo>
                <a:lnTo>
                  <a:pt x="1557420" y="356700"/>
                </a:lnTo>
                <a:lnTo>
                  <a:pt x="1556956" y="354330"/>
                </a:lnTo>
                <a:lnTo>
                  <a:pt x="1556832" y="353985"/>
                </a:lnTo>
                <a:lnTo>
                  <a:pt x="1556956" y="353060"/>
                </a:lnTo>
                <a:lnTo>
                  <a:pt x="1558663" y="353060"/>
                </a:lnTo>
                <a:lnTo>
                  <a:pt x="1561480" y="356870"/>
                </a:lnTo>
                <a:lnTo>
                  <a:pt x="1559968" y="356870"/>
                </a:lnTo>
                <a:lnTo>
                  <a:pt x="1558462" y="358140"/>
                </a:lnTo>
                <a:close/>
              </a:path>
              <a:path w="4096384" h="836930">
                <a:moveTo>
                  <a:pt x="1694855" y="353165"/>
                </a:moveTo>
                <a:close/>
              </a:path>
              <a:path w="4096384" h="836930">
                <a:moveTo>
                  <a:pt x="1702049" y="354330"/>
                </a:moveTo>
                <a:lnTo>
                  <a:pt x="1695247" y="354330"/>
                </a:lnTo>
                <a:lnTo>
                  <a:pt x="1694906" y="353060"/>
                </a:lnTo>
                <a:lnTo>
                  <a:pt x="1702954" y="353060"/>
                </a:lnTo>
                <a:lnTo>
                  <a:pt x="1702049" y="354330"/>
                </a:lnTo>
                <a:close/>
              </a:path>
              <a:path w="4096384" h="836930">
                <a:moveTo>
                  <a:pt x="1702701" y="360680"/>
                </a:moveTo>
                <a:lnTo>
                  <a:pt x="1702449" y="360680"/>
                </a:lnTo>
                <a:lnTo>
                  <a:pt x="1701519" y="359501"/>
                </a:lnTo>
                <a:lnTo>
                  <a:pt x="1701396" y="359022"/>
                </a:lnTo>
                <a:lnTo>
                  <a:pt x="1701277" y="358140"/>
                </a:lnTo>
                <a:lnTo>
                  <a:pt x="1701175" y="356699"/>
                </a:lnTo>
                <a:lnTo>
                  <a:pt x="1702115" y="354330"/>
                </a:lnTo>
                <a:lnTo>
                  <a:pt x="1702954" y="353060"/>
                </a:lnTo>
                <a:lnTo>
                  <a:pt x="1702701" y="360680"/>
                </a:lnTo>
                <a:close/>
              </a:path>
              <a:path w="4096384" h="836930">
                <a:moveTo>
                  <a:pt x="1740224" y="358140"/>
                </a:moveTo>
                <a:lnTo>
                  <a:pt x="1736315" y="358140"/>
                </a:lnTo>
                <a:lnTo>
                  <a:pt x="1736414" y="357010"/>
                </a:lnTo>
                <a:lnTo>
                  <a:pt x="1736528" y="354253"/>
                </a:lnTo>
                <a:lnTo>
                  <a:pt x="1734639" y="353060"/>
                </a:lnTo>
                <a:lnTo>
                  <a:pt x="1737651" y="354330"/>
                </a:lnTo>
                <a:lnTo>
                  <a:pt x="1742686" y="354330"/>
                </a:lnTo>
                <a:lnTo>
                  <a:pt x="1739334" y="355600"/>
                </a:lnTo>
                <a:lnTo>
                  <a:pt x="1740224" y="358140"/>
                </a:lnTo>
                <a:close/>
              </a:path>
              <a:path w="4096384" h="836930">
                <a:moveTo>
                  <a:pt x="1949363" y="354330"/>
                </a:moveTo>
                <a:lnTo>
                  <a:pt x="1949166" y="353985"/>
                </a:lnTo>
                <a:lnTo>
                  <a:pt x="1949533" y="353060"/>
                </a:lnTo>
                <a:lnTo>
                  <a:pt x="1949363" y="354330"/>
                </a:lnTo>
                <a:close/>
              </a:path>
              <a:path w="4096384" h="836930">
                <a:moveTo>
                  <a:pt x="2347939" y="356870"/>
                </a:moveTo>
                <a:lnTo>
                  <a:pt x="2345300" y="356870"/>
                </a:lnTo>
                <a:lnTo>
                  <a:pt x="2345968" y="354330"/>
                </a:lnTo>
                <a:lnTo>
                  <a:pt x="2347173" y="353060"/>
                </a:lnTo>
                <a:lnTo>
                  <a:pt x="2347939" y="356870"/>
                </a:lnTo>
                <a:close/>
              </a:path>
              <a:path w="4096384" h="836930">
                <a:moveTo>
                  <a:pt x="2354350" y="361950"/>
                </a:moveTo>
                <a:lnTo>
                  <a:pt x="2347761" y="361950"/>
                </a:lnTo>
                <a:lnTo>
                  <a:pt x="2347905" y="356700"/>
                </a:lnTo>
                <a:lnTo>
                  <a:pt x="2347173" y="353060"/>
                </a:lnTo>
                <a:lnTo>
                  <a:pt x="2352112" y="353060"/>
                </a:lnTo>
                <a:lnTo>
                  <a:pt x="2353007" y="354330"/>
                </a:lnTo>
                <a:lnTo>
                  <a:pt x="2363568" y="354330"/>
                </a:lnTo>
                <a:lnTo>
                  <a:pt x="2358376" y="355600"/>
                </a:lnTo>
                <a:lnTo>
                  <a:pt x="2356863" y="355600"/>
                </a:lnTo>
                <a:lnTo>
                  <a:pt x="2354350" y="361950"/>
                </a:lnTo>
                <a:close/>
              </a:path>
              <a:path w="4096384" h="836930">
                <a:moveTo>
                  <a:pt x="2407320" y="379730"/>
                </a:moveTo>
                <a:lnTo>
                  <a:pt x="2405475" y="379730"/>
                </a:lnTo>
                <a:lnTo>
                  <a:pt x="2404303" y="365760"/>
                </a:lnTo>
                <a:lnTo>
                  <a:pt x="2394245" y="361950"/>
                </a:lnTo>
                <a:lnTo>
                  <a:pt x="2392903" y="358140"/>
                </a:lnTo>
                <a:lnTo>
                  <a:pt x="2392235" y="355600"/>
                </a:lnTo>
                <a:lnTo>
                  <a:pt x="2396426" y="353060"/>
                </a:lnTo>
                <a:lnTo>
                  <a:pt x="2396589" y="353060"/>
                </a:lnTo>
                <a:lnTo>
                  <a:pt x="2396930" y="354330"/>
                </a:lnTo>
                <a:lnTo>
                  <a:pt x="2416060" y="354330"/>
                </a:lnTo>
                <a:lnTo>
                  <a:pt x="2414636" y="355600"/>
                </a:lnTo>
                <a:lnTo>
                  <a:pt x="2399815" y="355600"/>
                </a:lnTo>
                <a:lnTo>
                  <a:pt x="2399444" y="358140"/>
                </a:lnTo>
                <a:lnTo>
                  <a:pt x="2404113" y="364490"/>
                </a:lnTo>
                <a:lnTo>
                  <a:pt x="2418217" y="364490"/>
                </a:lnTo>
                <a:lnTo>
                  <a:pt x="2418217" y="369570"/>
                </a:lnTo>
                <a:lnTo>
                  <a:pt x="2412435" y="369570"/>
                </a:lnTo>
                <a:lnTo>
                  <a:pt x="2407527" y="374607"/>
                </a:lnTo>
                <a:lnTo>
                  <a:pt x="2407445" y="374779"/>
                </a:lnTo>
                <a:lnTo>
                  <a:pt x="2406376" y="378255"/>
                </a:lnTo>
                <a:lnTo>
                  <a:pt x="2406324" y="378474"/>
                </a:lnTo>
                <a:lnTo>
                  <a:pt x="2407320" y="379730"/>
                </a:lnTo>
                <a:close/>
              </a:path>
              <a:path w="4096384" h="836930">
                <a:moveTo>
                  <a:pt x="2396930" y="354330"/>
                </a:moveTo>
                <a:lnTo>
                  <a:pt x="2396589" y="353060"/>
                </a:lnTo>
                <a:lnTo>
                  <a:pt x="2396741" y="353060"/>
                </a:lnTo>
                <a:lnTo>
                  <a:pt x="2396930" y="354330"/>
                </a:lnTo>
                <a:close/>
              </a:path>
              <a:path w="4096384" h="836930">
                <a:moveTo>
                  <a:pt x="2612669" y="367030"/>
                </a:moveTo>
                <a:lnTo>
                  <a:pt x="2606305" y="363220"/>
                </a:lnTo>
                <a:lnTo>
                  <a:pt x="2610440" y="361909"/>
                </a:lnTo>
                <a:lnTo>
                  <a:pt x="2614037" y="360725"/>
                </a:lnTo>
                <a:lnTo>
                  <a:pt x="2614112" y="360551"/>
                </a:lnTo>
                <a:lnTo>
                  <a:pt x="2611661" y="355600"/>
                </a:lnTo>
                <a:lnTo>
                  <a:pt x="2614666" y="354330"/>
                </a:lnTo>
                <a:lnTo>
                  <a:pt x="2618366" y="353060"/>
                </a:lnTo>
                <a:lnTo>
                  <a:pt x="2618943" y="358497"/>
                </a:lnTo>
                <a:lnTo>
                  <a:pt x="2618844" y="359618"/>
                </a:lnTo>
                <a:lnTo>
                  <a:pt x="2617705" y="360856"/>
                </a:lnTo>
                <a:lnTo>
                  <a:pt x="2612669" y="367030"/>
                </a:lnTo>
                <a:close/>
              </a:path>
              <a:path w="4096384" h="836930">
                <a:moveTo>
                  <a:pt x="2645186" y="369367"/>
                </a:moveTo>
                <a:lnTo>
                  <a:pt x="2645186" y="368300"/>
                </a:lnTo>
                <a:lnTo>
                  <a:pt x="2643994" y="368300"/>
                </a:lnTo>
                <a:lnTo>
                  <a:pt x="2641820" y="367030"/>
                </a:lnTo>
                <a:lnTo>
                  <a:pt x="2612669" y="367030"/>
                </a:lnTo>
                <a:lnTo>
                  <a:pt x="2618050" y="360464"/>
                </a:lnTo>
                <a:lnTo>
                  <a:pt x="2618844" y="359618"/>
                </a:lnTo>
                <a:lnTo>
                  <a:pt x="2618943" y="358497"/>
                </a:lnTo>
                <a:lnTo>
                  <a:pt x="2618366" y="353060"/>
                </a:lnTo>
                <a:lnTo>
                  <a:pt x="2623981" y="353060"/>
                </a:lnTo>
                <a:lnTo>
                  <a:pt x="2624718" y="354330"/>
                </a:lnTo>
                <a:lnTo>
                  <a:pt x="2626236" y="355600"/>
                </a:lnTo>
                <a:lnTo>
                  <a:pt x="2625902" y="358140"/>
                </a:lnTo>
                <a:lnTo>
                  <a:pt x="2618182" y="363220"/>
                </a:lnTo>
                <a:lnTo>
                  <a:pt x="2621214" y="365760"/>
                </a:lnTo>
                <a:lnTo>
                  <a:pt x="2648447" y="365760"/>
                </a:lnTo>
                <a:lnTo>
                  <a:pt x="2645186" y="369367"/>
                </a:lnTo>
                <a:close/>
              </a:path>
              <a:path w="4096384" h="836930">
                <a:moveTo>
                  <a:pt x="2900635" y="360643"/>
                </a:moveTo>
                <a:lnTo>
                  <a:pt x="2889592" y="358140"/>
                </a:lnTo>
                <a:lnTo>
                  <a:pt x="2898287" y="355600"/>
                </a:lnTo>
                <a:lnTo>
                  <a:pt x="2904835" y="353060"/>
                </a:lnTo>
                <a:lnTo>
                  <a:pt x="2900341" y="359358"/>
                </a:lnTo>
                <a:lnTo>
                  <a:pt x="2900451" y="359956"/>
                </a:lnTo>
                <a:lnTo>
                  <a:pt x="2900635" y="360643"/>
                </a:lnTo>
                <a:close/>
              </a:path>
              <a:path w="4096384" h="836930">
                <a:moveTo>
                  <a:pt x="3142353" y="359410"/>
                </a:moveTo>
                <a:lnTo>
                  <a:pt x="3135831" y="359410"/>
                </a:lnTo>
                <a:lnTo>
                  <a:pt x="3140179" y="353060"/>
                </a:lnTo>
                <a:lnTo>
                  <a:pt x="3142536" y="355600"/>
                </a:lnTo>
                <a:lnTo>
                  <a:pt x="3143211" y="358140"/>
                </a:lnTo>
                <a:lnTo>
                  <a:pt x="3142353" y="359410"/>
                </a:lnTo>
                <a:close/>
              </a:path>
              <a:path w="4096384" h="836930">
                <a:moveTo>
                  <a:pt x="3226551" y="358140"/>
                </a:moveTo>
                <a:lnTo>
                  <a:pt x="3225321" y="358140"/>
                </a:lnTo>
                <a:lnTo>
                  <a:pt x="3222990" y="357446"/>
                </a:lnTo>
                <a:lnTo>
                  <a:pt x="3222867" y="356699"/>
                </a:lnTo>
                <a:lnTo>
                  <a:pt x="3224005" y="353060"/>
                </a:lnTo>
                <a:lnTo>
                  <a:pt x="3226551" y="358140"/>
                </a:lnTo>
                <a:close/>
              </a:path>
              <a:path w="4096384" h="836930">
                <a:moveTo>
                  <a:pt x="3248959" y="359410"/>
                </a:moveTo>
                <a:lnTo>
                  <a:pt x="3227187" y="359410"/>
                </a:lnTo>
                <a:lnTo>
                  <a:pt x="3224005" y="353060"/>
                </a:lnTo>
                <a:lnTo>
                  <a:pt x="3226812" y="353060"/>
                </a:lnTo>
                <a:lnTo>
                  <a:pt x="3232209" y="356870"/>
                </a:lnTo>
                <a:lnTo>
                  <a:pt x="3246706" y="356870"/>
                </a:lnTo>
                <a:lnTo>
                  <a:pt x="3249097" y="359217"/>
                </a:lnTo>
                <a:lnTo>
                  <a:pt x="3249017" y="359358"/>
                </a:lnTo>
                <a:close/>
              </a:path>
              <a:path w="4096384" h="836930">
                <a:moveTo>
                  <a:pt x="3282170" y="360680"/>
                </a:moveTo>
                <a:lnTo>
                  <a:pt x="3278961" y="354330"/>
                </a:lnTo>
                <a:lnTo>
                  <a:pt x="3275779" y="354330"/>
                </a:lnTo>
                <a:lnTo>
                  <a:pt x="3283676" y="353060"/>
                </a:lnTo>
                <a:lnTo>
                  <a:pt x="3283676" y="359410"/>
                </a:lnTo>
                <a:lnTo>
                  <a:pt x="3286675" y="359410"/>
                </a:lnTo>
                <a:lnTo>
                  <a:pt x="3282170" y="360680"/>
                </a:lnTo>
                <a:close/>
              </a:path>
              <a:path w="4096384" h="836930">
                <a:moveTo>
                  <a:pt x="3283676" y="359410"/>
                </a:moveTo>
                <a:lnTo>
                  <a:pt x="3283676" y="353060"/>
                </a:lnTo>
                <a:lnTo>
                  <a:pt x="3285652" y="353060"/>
                </a:lnTo>
                <a:lnTo>
                  <a:pt x="3283676" y="359410"/>
                </a:lnTo>
                <a:close/>
              </a:path>
              <a:path w="4096384" h="836930">
                <a:moveTo>
                  <a:pt x="3393641" y="361950"/>
                </a:moveTo>
                <a:lnTo>
                  <a:pt x="3396489" y="353060"/>
                </a:lnTo>
                <a:lnTo>
                  <a:pt x="3397320" y="358140"/>
                </a:lnTo>
                <a:lnTo>
                  <a:pt x="3393641" y="361950"/>
                </a:lnTo>
                <a:close/>
              </a:path>
              <a:path w="4096384" h="836930">
                <a:moveTo>
                  <a:pt x="3926847" y="360680"/>
                </a:moveTo>
                <a:lnTo>
                  <a:pt x="3925164" y="360680"/>
                </a:lnTo>
                <a:lnTo>
                  <a:pt x="3923665" y="359410"/>
                </a:lnTo>
                <a:lnTo>
                  <a:pt x="3920967" y="358140"/>
                </a:lnTo>
                <a:lnTo>
                  <a:pt x="3923999" y="353060"/>
                </a:lnTo>
                <a:lnTo>
                  <a:pt x="3928530" y="359410"/>
                </a:lnTo>
                <a:lnTo>
                  <a:pt x="3928346" y="359410"/>
                </a:lnTo>
                <a:lnTo>
                  <a:pt x="3928253" y="359618"/>
                </a:lnTo>
                <a:lnTo>
                  <a:pt x="3926847" y="36068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32720" y="365760"/>
                </a:lnTo>
                <a:lnTo>
                  <a:pt x="3928619" y="359806"/>
                </a:lnTo>
                <a:lnTo>
                  <a:pt x="3928493" y="359358"/>
                </a:lnTo>
                <a:lnTo>
                  <a:pt x="3923999" y="353060"/>
                </a:lnTo>
                <a:lnTo>
                  <a:pt x="4051237" y="353060"/>
                </a:lnTo>
                <a:lnTo>
                  <a:pt x="4052390" y="354330"/>
                </a:lnTo>
                <a:lnTo>
                  <a:pt x="4044349" y="354330"/>
                </a:lnTo>
                <a:lnTo>
                  <a:pt x="4044349" y="355600"/>
                </a:lnTo>
                <a:lnTo>
                  <a:pt x="3948645" y="355600"/>
                </a:lnTo>
                <a:lnTo>
                  <a:pt x="3949319" y="358140"/>
                </a:lnTo>
                <a:lnTo>
                  <a:pt x="3950661" y="360680"/>
                </a:lnTo>
                <a:lnTo>
                  <a:pt x="3974889" y="360680"/>
                </a:lnTo>
                <a:lnTo>
                  <a:pt x="3974790" y="361950"/>
                </a:lnTo>
                <a:lnTo>
                  <a:pt x="3997263" y="361950"/>
                </a:lnTo>
                <a:lnTo>
                  <a:pt x="3996588" y="363220"/>
                </a:lnTo>
                <a:lnTo>
                  <a:pt x="3984861" y="363220"/>
                </a:lnTo>
                <a:lnTo>
                  <a:pt x="3984344" y="364490"/>
                </a:lnTo>
                <a:lnTo>
                  <a:pt x="3943439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4061615" y="364490"/>
                </a:moveTo>
                <a:lnTo>
                  <a:pt x="4051237" y="353060"/>
                </a:lnTo>
                <a:lnTo>
                  <a:pt x="4059441" y="354330"/>
                </a:lnTo>
                <a:lnTo>
                  <a:pt x="4061615" y="355600"/>
                </a:lnTo>
                <a:lnTo>
                  <a:pt x="4066794" y="361950"/>
                </a:lnTo>
                <a:lnTo>
                  <a:pt x="4061949" y="361950"/>
                </a:lnTo>
                <a:lnTo>
                  <a:pt x="4061615" y="364490"/>
                </a:lnTo>
                <a:close/>
              </a:path>
              <a:path w="4096384" h="836930">
                <a:moveTo>
                  <a:pt x="1693689" y="363891"/>
                </a:moveTo>
                <a:lnTo>
                  <a:pt x="1693149" y="356699"/>
                </a:lnTo>
                <a:lnTo>
                  <a:pt x="1694855" y="353165"/>
                </a:lnTo>
                <a:lnTo>
                  <a:pt x="1695247" y="354330"/>
                </a:lnTo>
                <a:lnTo>
                  <a:pt x="1702049" y="354330"/>
                </a:lnTo>
                <a:lnTo>
                  <a:pt x="1698350" y="359501"/>
                </a:lnTo>
                <a:lnTo>
                  <a:pt x="1696216" y="361950"/>
                </a:lnTo>
                <a:lnTo>
                  <a:pt x="1694075" y="361950"/>
                </a:lnTo>
                <a:lnTo>
                  <a:pt x="1693689" y="363891"/>
                </a:lnTo>
                <a:close/>
              </a:path>
              <a:path w="4096384" h="836930">
                <a:moveTo>
                  <a:pt x="146239" y="368300"/>
                </a:moveTo>
                <a:lnTo>
                  <a:pt x="139654" y="365769"/>
                </a:lnTo>
                <a:lnTo>
                  <a:pt x="138359" y="362695"/>
                </a:lnTo>
                <a:lnTo>
                  <a:pt x="138256" y="362098"/>
                </a:lnTo>
                <a:lnTo>
                  <a:pt x="147745" y="353640"/>
                </a:lnTo>
                <a:lnTo>
                  <a:pt x="156067" y="360643"/>
                </a:lnTo>
                <a:lnTo>
                  <a:pt x="156024" y="360856"/>
                </a:lnTo>
                <a:lnTo>
                  <a:pt x="153006" y="367030"/>
                </a:lnTo>
                <a:lnTo>
                  <a:pt x="146239" y="368300"/>
                </a:lnTo>
                <a:close/>
              </a:path>
              <a:path w="4096384" h="836930">
                <a:moveTo>
                  <a:pt x="1894905" y="370029"/>
                </a:moveTo>
                <a:lnTo>
                  <a:pt x="1893924" y="364710"/>
                </a:lnTo>
                <a:lnTo>
                  <a:pt x="1893295" y="362277"/>
                </a:lnTo>
                <a:lnTo>
                  <a:pt x="1893173" y="361681"/>
                </a:lnTo>
                <a:lnTo>
                  <a:pt x="1893047" y="360723"/>
                </a:lnTo>
                <a:lnTo>
                  <a:pt x="1893209" y="360680"/>
                </a:lnTo>
                <a:lnTo>
                  <a:pt x="1893379" y="359410"/>
                </a:lnTo>
                <a:lnTo>
                  <a:pt x="1898688" y="359410"/>
                </a:lnTo>
                <a:lnTo>
                  <a:pt x="1905285" y="353651"/>
                </a:lnTo>
                <a:lnTo>
                  <a:pt x="1909930" y="359358"/>
                </a:lnTo>
                <a:lnTo>
                  <a:pt x="1909816" y="359806"/>
                </a:lnTo>
                <a:lnTo>
                  <a:pt x="1909473" y="360680"/>
                </a:lnTo>
                <a:lnTo>
                  <a:pt x="1906953" y="360680"/>
                </a:lnTo>
                <a:lnTo>
                  <a:pt x="1903266" y="361950"/>
                </a:lnTo>
                <a:lnTo>
                  <a:pt x="1897401" y="368300"/>
                </a:lnTo>
                <a:lnTo>
                  <a:pt x="1896731" y="368300"/>
                </a:lnTo>
                <a:lnTo>
                  <a:pt x="1894905" y="370029"/>
                </a:lnTo>
                <a:close/>
              </a:path>
              <a:path w="4096384" h="836930">
                <a:moveTo>
                  <a:pt x="1999821" y="355600"/>
                </a:moveTo>
                <a:lnTo>
                  <a:pt x="2000716" y="353660"/>
                </a:lnTo>
                <a:lnTo>
                  <a:pt x="2002443" y="355023"/>
                </a:lnTo>
                <a:lnTo>
                  <a:pt x="1999821" y="355600"/>
                </a:lnTo>
                <a:close/>
              </a:path>
              <a:path w="4096384" h="836930">
                <a:moveTo>
                  <a:pt x="1953268" y="367030"/>
                </a:moveTo>
                <a:lnTo>
                  <a:pt x="1939980" y="367030"/>
                </a:lnTo>
                <a:lnTo>
                  <a:pt x="1946181" y="364490"/>
                </a:lnTo>
                <a:lnTo>
                  <a:pt x="1954300" y="360725"/>
                </a:lnTo>
                <a:lnTo>
                  <a:pt x="1954325" y="360592"/>
                </a:lnTo>
                <a:lnTo>
                  <a:pt x="1950493" y="356060"/>
                </a:lnTo>
                <a:lnTo>
                  <a:pt x="1950392" y="355882"/>
                </a:lnTo>
                <a:lnTo>
                  <a:pt x="1951046" y="355600"/>
                </a:lnTo>
                <a:lnTo>
                  <a:pt x="1949451" y="354828"/>
                </a:lnTo>
                <a:lnTo>
                  <a:pt x="1949029" y="354330"/>
                </a:lnTo>
                <a:lnTo>
                  <a:pt x="1949166" y="353985"/>
                </a:lnTo>
                <a:lnTo>
                  <a:pt x="1949363" y="354330"/>
                </a:lnTo>
                <a:lnTo>
                  <a:pt x="1970119" y="354330"/>
                </a:lnTo>
                <a:lnTo>
                  <a:pt x="1970991" y="356870"/>
                </a:lnTo>
                <a:lnTo>
                  <a:pt x="1965288" y="356870"/>
                </a:lnTo>
                <a:lnTo>
                  <a:pt x="1961935" y="359410"/>
                </a:lnTo>
                <a:lnTo>
                  <a:pt x="1963708" y="359410"/>
                </a:lnTo>
                <a:lnTo>
                  <a:pt x="1964189" y="365760"/>
                </a:lnTo>
                <a:lnTo>
                  <a:pt x="1954058" y="365760"/>
                </a:lnTo>
                <a:lnTo>
                  <a:pt x="1953268" y="367030"/>
                </a:lnTo>
                <a:close/>
              </a:path>
              <a:path w="4096384" h="836930">
                <a:moveTo>
                  <a:pt x="2433053" y="363220"/>
                </a:moveTo>
                <a:lnTo>
                  <a:pt x="2432465" y="363220"/>
                </a:lnTo>
                <a:lnTo>
                  <a:pt x="2430789" y="358140"/>
                </a:lnTo>
                <a:lnTo>
                  <a:pt x="2429447" y="355600"/>
                </a:lnTo>
                <a:lnTo>
                  <a:pt x="2436656" y="355600"/>
                </a:lnTo>
                <a:lnTo>
                  <a:pt x="2437193" y="354097"/>
                </a:lnTo>
                <a:lnTo>
                  <a:pt x="2439668" y="355600"/>
                </a:lnTo>
                <a:lnTo>
                  <a:pt x="2443444" y="359410"/>
                </a:lnTo>
                <a:lnTo>
                  <a:pt x="2431791" y="359410"/>
                </a:lnTo>
                <a:lnTo>
                  <a:pt x="2433053" y="363220"/>
                </a:lnTo>
                <a:close/>
              </a:path>
              <a:path w="4096384" h="836930">
                <a:moveTo>
                  <a:pt x="1253724" y="354330"/>
                </a:moveTo>
                <a:lnTo>
                  <a:pt x="1253794" y="354198"/>
                </a:lnTo>
                <a:lnTo>
                  <a:pt x="1253724" y="354330"/>
                </a:lnTo>
                <a:close/>
              </a:path>
              <a:path w="4096384" h="836930">
                <a:moveTo>
                  <a:pt x="1253976" y="354330"/>
                </a:moveTo>
                <a:lnTo>
                  <a:pt x="1253724" y="35433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31564" y="369570"/>
                </a:moveTo>
                <a:lnTo>
                  <a:pt x="24688" y="369570"/>
                </a:lnTo>
                <a:lnTo>
                  <a:pt x="26703" y="368396"/>
                </a:lnTo>
                <a:lnTo>
                  <a:pt x="26396" y="368234"/>
                </a:lnTo>
                <a:lnTo>
                  <a:pt x="29049" y="365760"/>
                </a:lnTo>
                <a:lnTo>
                  <a:pt x="27706" y="364490"/>
                </a:lnTo>
                <a:lnTo>
                  <a:pt x="14844" y="355422"/>
                </a:lnTo>
                <a:lnTo>
                  <a:pt x="16143" y="354330"/>
                </a:lnTo>
                <a:lnTo>
                  <a:pt x="36422" y="354330"/>
                </a:lnTo>
                <a:lnTo>
                  <a:pt x="40278" y="360680"/>
                </a:lnTo>
                <a:lnTo>
                  <a:pt x="29219" y="360680"/>
                </a:lnTo>
                <a:lnTo>
                  <a:pt x="33130" y="365760"/>
                </a:lnTo>
                <a:lnTo>
                  <a:pt x="32067" y="365760"/>
                </a:lnTo>
                <a:lnTo>
                  <a:pt x="31564" y="369570"/>
                </a:lnTo>
                <a:close/>
              </a:path>
              <a:path w="4096384" h="836930">
                <a:moveTo>
                  <a:pt x="40278" y="360680"/>
                </a:moveTo>
                <a:lnTo>
                  <a:pt x="36422" y="354330"/>
                </a:lnTo>
                <a:lnTo>
                  <a:pt x="42793" y="354330"/>
                </a:lnTo>
                <a:lnTo>
                  <a:pt x="42459" y="356870"/>
                </a:lnTo>
                <a:lnTo>
                  <a:pt x="41005" y="359410"/>
                </a:lnTo>
                <a:lnTo>
                  <a:pt x="39944" y="359410"/>
                </a:lnTo>
                <a:lnTo>
                  <a:pt x="40650" y="360031"/>
                </a:lnTo>
                <a:lnTo>
                  <a:pt x="40278" y="360680"/>
                </a:lnTo>
                <a:close/>
              </a:path>
              <a:path w="4096384" h="836930">
                <a:moveTo>
                  <a:pt x="42523" y="361681"/>
                </a:moveTo>
                <a:lnTo>
                  <a:pt x="40655" y="360021"/>
                </a:lnTo>
                <a:lnTo>
                  <a:pt x="42459" y="356870"/>
                </a:lnTo>
                <a:lnTo>
                  <a:pt x="42793" y="354330"/>
                </a:lnTo>
                <a:lnTo>
                  <a:pt x="50128" y="354330"/>
                </a:lnTo>
                <a:lnTo>
                  <a:pt x="48830" y="356870"/>
                </a:lnTo>
                <a:lnTo>
                  <a:pt x="52012" y="356870"/>
                </a:lnTo>
                <a:lnTo>
                  <a:pt x="54860" y="359410"/>
                </a:lnTo>
                <a:lnTo>
                  <a:pt x="52687" y="359410"/>
                </a:lnTo>
                <a:lnTo>
                  <a:pt x="51303" y="360680"/>
                </a:lnTo>
                <a:lnTo>
                  <a:pt x="42629" y="360680"/>
                </a:lnTo>
                <a:lnTo>
                  <a:pt x="42523" y="361681"/>
                </a:lnTo>
                <a:close/>
              </a:path>
              <a:path w="4096384" h="836930">
                <a:moveTo>
                  <a:pt x="57211" y="367030"/>
                </a:moveTo>
                <a:lnTo>
                  <a:pt x="57041" y="354330"/>
                </a:lnTo>
                <a:lnTo>
                  <a:pt x="61027" y="359358"/>
                </a:lnTo>
                <a:lnTo>
                  <a:pt x="63079" y="363220"/>
                </a:lnTo>
                <a:lnTo>
                  <a:pt x="59221" y="363220"/>
                </a:lnTo>
                <a:lnTo>
                  <a:pt x="57211" y="367030"/>
                </a:lnTo>
                <a:close/>
              </a:path>
              <a:path w="4096384" h="836930">
                <a:moveTo>
                  <a:pt x="73803" y="365760"/>
                </a:moveTo>
                <a:lnTo>
                  <a:pt x="64420" y="365760"/>
                </a:lnTo>
                <a:lnTo>
                  <a:pt x="61027" y="359358"/>
                </a:lnTo>
                <a:lnTo>
                  <a:pt x="57041" y="354330"/>
                </a:lnTo>
                <a:lnTo>
                  <a:pt x="63971" y="354330"/>
                </a:lnTo>
                <a:lnTo>
                  <a:pt x="66097" y="356870"/>
                </a:lnTo>
                <a:lnTo>
                  <a:pt x="91070" y="356870"/>
                </a:lnTo>
                <a:lnTo>
                  <a:pt x="92242" y="359410"/>
                </a:lnTo>
                <a:lnTo>
                  <a:pt x="74812" y="359410"/>
                </a:lnTo>
                <a:lnTo>
                  <a:pt x="72748" y="360725"/>
                </a:lnTo>
                <a:lnTo>
                  <a:pt x="69910" y="363112"/>
                </a:lnTo>
                <a:lnTo>
                  <a:pt x="69818" y="363242"/>
                </a:lnTo>
                <a:lnTo>
                  <a:pt x="73803" y="365760"/>
                </a:lnTo>
                <a:close/>
              </a:path>
              <a:path w="4096384" h="836930">
                <a:moveTo>
                  <a:pt x="93414" y="359410"/>
                </a:moveTo>
                <a:lnTo>
                  <a:pt x="92242" y="359410"/>
                </a:lnTo>
                <a:lnTo>
                  <a:pt x="91295" y="357357"/>
                </a:lnTo>
                <a:lnTo>
                  <a:pt x="91183" y="356699"/>
                </a:lnTo>
                <a:lnTo>
                  <a:pt x="92746" y="354330"/>
                </a:lnTo>
                <a:lnTo>
                  <a:pt x="93919" y="354330"/>
                </a:lnTo>
                <a:lnTo>
                  <a:pt x="94700" y="356699"/>
                </a:lnTo>
                <a:lnTo>
                  <a:pt x="94575" y="357214"/>
                </a:lnTo>
                <a:lnTo>
                  <a:pt x="93414" y="359410"/>
                </a:lnTo>
                <a:close/>
              </a:path>
              <a:path w="4096384" h="836930">
                <a:moveTo>
                  <a:pt x="95909" y="363220"/>
                </a:moveTo>
                <a:lnTo>
                  <a:pt x="86546" y="363220"/>
                </a:lnTo>
                <a:lnTo>
                  <a:pt x="87538" y="362145"/>
                </a:lnTo>
                <a:lnTo>
                  <a:pt x="87647" y="361681"/>
                </a:lnTo>
                <a:lnTo>
                  <a:pt x="87050" y="359410"/>
                </a:lnTo>
                <a:lnTo>
                  <a:pt x="93414" y="359410"/>
                </a:lnTo>
                <a:lnTo>
                  <a:pt x="94575" y="357214"/>
                </a:lnTo>
                <a:lnTo>
                  <a:pt x="94700" y="356699"/>
                </a:lnTo>
                <a:lnTo>
                  <a:pt x="93919" y="354330"/>
                </a:lnTo>
                <a:lnTo>
                  <a:pt x="101796" y="354330"/>
                </a:lnTo>
                <a:lnTo>
                  <a:pt x="105114" y="359358"/>
                </a:lnTo>
                <a:lnTo>
                  <a:pt x="107719" y="360680"/>
                </a:lnTo>
                <a:lnTo>
                  <a:pt x="101796" y="360680"/>
                </a:lnTo>
                <a:lnTo>
                  <a:pt x="98254" y="361950"/>
                </a:lnTo>
                <a:lnTo>
                  <a:pt x="95909" y="363220"/>
                </a:lnTo>
                <a:close/>
              </a:path>
              <a:path w="4096384" h="836930">
                <a:moveTo>
                  <a:pt x="226847" y="369570"/>
                </a:moveTo>
                <a:lnTo>
                  <a:pt x="203713" y="369570"/>
                </a:lnTo>
                <a:lnTo>
                  <a:pt x="205056" y="368300"/>
                </a:lnTo>
                <a:lnTo>
                  <a:pt x="205111" y="367320"/>
                </a:lnTo>
                <a:lnTo>
                  <a:pt x="209076" y="361950"/>
                </a:lnTo>
                <a:lnTo>
                  <a:pt x="252999" y="361950"/>
                </a:lnTo>
                <a:lnTo>
                  <a:pt x="261040" y="354330"/>
                </a:lnTo>
                <a:lnTo>
                  <a:pt x="364136" y="354330"/>
                </a:lnTo>
                <a:lnTo>
                  <a:pt x="364804" y="355600"/>
                </a:lnTo>
                <a:lnTo>
                  <a:pt x="372515" y="355600"/>
                </a:lnTo>
                <a:lnTo>
                  <a:pt x="373521" y="359410"/>
                </a:lnTo>
                <a:lnTo>
                  <a:pt x="263057" y="359410"/>
                </a:lnTo>
                <a:lnTo>
                  <a:pt x="260911" y="361909"/>
                </a:lnTo>
                <a:lnTo>
                  <a:pt x="258526" y="363220"/>
                </a:lnTo>
                <a:lnTo>
                  <a:pt x="261878" y="365760"/>
                </a:lnTo>
                <a:lnTo>
                  <a:pt x="322060" y="365760"/>
                </a:lnTo>
                <a:lnTo>
                  <a:pt x="322898" y="368300"/>
                </a:lnTo>
                <a:lnTo>
                  <a:pt x="227521" y="368300"/>
                </a:lnTo>
                <a:lnTo>
                  <a:pt x="226847" y="369570"/>
                </a:lnTo>
                <a:close/>
              </a:path>
              <a:path w="4096384" h="836930">
                <a:moveTo>
                  <a:pt x="364804" y="355600"/>
                </a:moveTo>
                <a:lnTo>
                  <a:pt x="364136" y="354330"/>
                </a:lnTo>
                <a:lnTo>
                  <a:pt x="364470" y="354330"/>
                </a:lnTo>
                <a:lnTo>
                  <a:pt x="364804" y="355600"/>
                </a:lnTo>
                <a:close/>
              </a:path>
              <a:path w="4096384" h="836930">
                <a:moveTo>
                  <a:pt x="460685" y="367030"/>
                </a:moveTo>
                <a:lnTo>
                  <a:pt x="460762" y="362762"/>
                </a:lnTo>
                <a:lnTo>
                  <a:pt x="462197" y="354330"/>
                </a:lnTo>
                <a:lnTo>
                  <a:pt x="468228" y="364490"/>
                </a:lnTo>
                <a:lnTo>
                  <a:pt x="464875" y="364490"/>
                </a:lnTo>
                <a:lnTo>
                  <a:pt x="460685" y="367030"/>
                </a:lnTo>
                <a:close/>
              </a:path>
              <a:path w="4096384" h="836930">
                <a:moveTo>
                  <a:pt x="488677" y="364490"/>
                </a:moveTo>
                <a:lnTo>
                  <a:pt x="468228" y="364490"/>
                </a:lnTo>
                <a:lnTo>
                  <a:pt x="462197" y="354330"/>
                </a:lnTo>
                <a:lnTo>
                  <a:pt x="469400" y="354330"/>
                </a:lnTo>
                <a:lnTo>
                  <a:pt x="468012" y="357840"/>
                </a:lnTo>
                <a:lnTo>
                  <a:pt x="468122" y="358832"/>
                </a:lnTo>
                <a:lnTo>
                  <a:pt x="468732" y="360680"/>
                </a:lnTo>
                <a:lnTo>
                  <a:pt x="475605" y="360680"/>
                </a:lnTo>
                <a:lnTo>
                  <a:pt x="475498" y="361490"/>
                </a:lnTo>
                <a:lnTo>
                  <a:pt x="475624" y="362305"/>
                </a:lnTo>
                <a:lnTo>
                  <a:pt x="476105" y="363220"/>
                </a:lnTo>
                <a:lnTo>
                  <a:pt x="487551" y="363220"/>
                </a:lnTo>
                <a:lnTo>
                  <a:pt x="488677" y="364490"/>
                </a:lnTo>
                <a:close/>
              </a:path>
              <a:path w="4096384" h="836930">
                <a:moveTo>
                  <a:pt x="468732" y="360680"/>
                </a:moveTo>
                <a:lnTo>
                  <a:pt x="468122" y="358832"/>
                </a:lnTo>
                <a:lnTo>
                  <a:pt x="468012" y="357840"/>
                </a:lnTo>
                <a:lnTo>
                  <a:pt x="469400" y="354330"/>
                </a:lnTo>
                <a:lnTo>
                  <a:pt x="473924" y="354330"/>
                </a:lnTo>
                <a:lnTo>
                  <a:pt x="468732" y="360680"/>
                </a:lnTo>
                <a:close/>
              </a:path>
              <a:path w="4096384" h="836930">
                <a:moveTo>
                  <a:pt x="475605" y="360680"/>
                </a:moveTo>
                <a:lnTo>
                  <a:pt x="468732" y="360680"/>
                </a:lnTo>
                <a:lnTo>
                  <a:pt x="473924" y="354330"/>
                </a:lnTo>
                <a:lnTo>
                  <a:pt x="482810" y="354330"/>
                </a:lnTo>
                <a:lnTo>
                  <a:pt x="481808" y="355600"/>
                </a:lnTo>
                <a:lnTo>
                  <a:pt x="480800" y="355600"/>
                </a:lnTo>
                <a:lnTo>
                  <a:pt x="480629" y="356870"/>
                </a:lnTo>
                <a:lnTo>
                  <a:pt x="481925" y="356870"/>
                </a:lnTo>
                <a:lnTo>
                  <a:pt x="483050" y="358140"/>
                </a:lnTo>
                <a:lnTo>
                  <a:pt x="475941" y="358140"/>
                </a:lnTo>
                <a:lnTo>
                  <a:pt x="475605" y="360680"/>
                </a:lnTo>
                <a:close/>
              </a:path>
              <a:path w="4096384" h="836930">
                <a:moveTo>
                  <a:pt x="489017" y="364490"/>
                </a:moveTo>
                <a:lnTo>
                  <a:pt x="488677" y="364490"/>
                </a:lnTo>
                <a:lnTo>
                  <a:pt x="481292" y="356155"/>
                </a:lnTo>
                <a:lnTo>
                  <a:pt x="481808" y="355600"/>
                </a:lnTo>
                <a:lnTo>
                  <a:pt x="482810" y="354330"/>
                </a:lnTo>
                <a:lnTo>
                  <a:pt x="486667" y="354330"/>
                </a:lnTo>
                <a:lnTo>
                  <a:pt x="493705" y="361950"/>
                </a:lnTo>
                <a:lnTo>
                  <a:pt x="493208" y="361950"/>
                </a:lnTo>
                <a:lnTo>
                  <a:pt x="493101" y="362277"/>
                </a:lnTo>
                <a:lnTo>
                  <a:pt x="489017" y="364490"/>
                </a:lnTo>
                <a:close/>
              </a:path>
              <a:path w="4096384" h="836930">
                <a:moveTo>
                  <a:pt x="500915" y="374650"/>
                </a:moveTo>
                <a:lnTo>
                  <a:pt x="493208" y="374650"/>
                </a:lnTo>
                <a:lnTo>
                  <a:pt x="499409" y="369570"/>
                </a:lnTo>
                <a:lnTo>
                  <a:pt x="498571" y="369570"/>
                </a:lnTo>
                <a:lnTo>
                  <a:pt x="493458" y="362305"/>
                </a:lnTo>
                <a:lnTo>
                  <a:pt x="493432" y="362098"/>
                </a:lnTo>
                <a:lnTo>
                  <a:pt x="493630" y="361991"/>
                </a:lnTo>
                <a:lnTo>
                  <a:pt x="486667" y="354330"/>
                </a:lnTo>
                <a:lnTo>
                  <a:pt x="495721" y="354330"/>
                </a:lnTo>
                <a:lnTo>
                  <a:pt x="496009" y="355422"/>
                </a:lnTo>
                <a:lnTo>
                  <a:pt x="496111" y="355689"/>
                </a:lnTo>
                <a:lnTo>
                  <a:pt x="498400" y="359410"/>
                </a:lnTo>
                <a:lnTo>
                  <a:pt x="517677" y="359410"/>
                </a:lnTo>
                <a:lnTo>
                  <a:pt x="514706" y="361909"/>
                </a:lnTo>
                <a:lnTo>
                  <a:pt x="514804" y="362502"/>
                </a:lnTo>
                <a:lnTo>
                  <a:pt x="516001" y="367030"/>
                </a:lnTo>
                <a:lnTo>
                  <a:pt x="511142" y="367030"/>
                </a:lnTo>
                <a:lnTo>
                  <a:pt x="508288" y="368300"/>
                </a:lnTo>
                <a:lnTo>
                  <a:pt x="507954" y="368300"/>
                </a:lnTo>
                <a:lnTo>
                  <a:pt x="510134" y="370840"/>
                </a:lnTo>
                <a:lnTo>
                  <a:pt x="505780" y="370840"/>
                </a:lnTo>
                <a:lnTo>
                  <a:pt x="500915" y="374650"/>
                </a:lnTo>
                <a:close/>
              </a:path>
              <a:path w="4096384" h="836930">
                <a:moveTo>
                  <a:pt x="680611" y="363220"/>
                </a:moveTo>
                <a:lnTo>
                  <a:pt x="676766" y="363220"/>
                </a:lnTo>
                <a:lnTo>
                  <a:pt x="677222" y="360856"/>
                </a:lnTo>
                <a:lnTo>
                  <a:pt x="677336" y="360592"/>
                </a:lnTo>
                <a:lnTo>
                  <a:pt x="683129" y="354330"/>
                </a:lnTo>
                <a:lnTo>
                  <a:pt x="684969" y="354330"/>
                </a:lnTo>
                <a:lnTo>
                  <a:pt x="684707" y="361950"/>
                </a:lnTo>
                <a:lnTo>
                  <a:pt x="680611" y="363220"/>
                </a:lnTo>
                <a:close/>
              </a:path>
              <a:path w="4096384" h="836930">
                <a:moveTo>
                  <a:pt x="690502" y="363220"/>
                </a:moveTo>
                <a:lnTo>
                  <a:pt x="680611" y="363220"/>
                </a:lnTo>
                <a:lnTo>
                  <a:pt x="684707" y="361950"/>
                </a:lnTo>
                <a:lnTo>
                  <a:pt x="684969" y="354330"/>
                </a:lnTo>
                <a:lnTo>
                  <a:pt x="696496" y="354330"/>
                </a:lnTo>
                <a:lnTo>
                  <a:pt x="692852" y="358140"/>
                </a:lnTo>
                <a:lnTo>
                  <a:pt x="707854" y="358140"/>
                </a:lnTo>
                <a:lnTo>
                  <a:pt x="707101" y="359410"/>
                </a:lnTo>
                <a:lnTo>
                  <a:pt x="699558" y="359410"/>
                </a:lnTo>
                <a:lnTo>
                  <a:pt x="700965" y="360680"/>
                </a:lnTo>
                <a:lnTo>
                  <a:pt x="690332" y="360680"/>
                </a:lnTo>
                <a:lnTo>
                  <a:pt x="689032" y="361909"/>
                </a:lnTo>
                <a:lnTo>
                  <a:pt x="690502" y="363220"/>
                </a:lnTo>
                <a:close/>
              </a:path>
              <a:path w="4096384" h="836930">
                <a:moveTo>
                  <a:pt x="937245" y="363220"/>
                </a:moveTo>
                <a:lnTo>
                  <a:pt x="931208" y="363220"/>
                </a:lnTo>
                <a:lnTo>
                  <a:pt x="929538" y="359410"/>
                </a:lnTo>
                <a:lnTo>
                  <a:pt x="932721" y="359410"/>
                </a:lnTo>
                <a:lnTo>
                  <a:pt x="935399" y="356870"/>
                </a:lnTo>
                <a:lnTo>
                  <a:pt x="938588" y="354330"/>
                </a:lnTo>
                <a:lnTo>
                  <a:pt x="943787" y="354330"/>
                </a:lnTo>
                <a:lnTo>
                  <a:pt x="937245" y="363220"/>
                </a:lnTo>
                <a:close/>
              </a:path>
              <a:path w="4096384" h="836930">
                <a:moveTo>
                  <a:pt x="982007" y="358140"/>
                </a:moveTo>
                <a:lnTo>
                  <a:pt x="981332" y="358140"/>
                </a:lnTo>
                <a:lnTo>
                  <a:pt x="978484" y="356870"/>
                </a:lnTo>
                <a:lnTo>
                  <a:pt x="978484" y="355600"/>
                </a:lnTo>
                <a:lnTo>
                  <a:pt x="980998" y="354330"/>
                </a:lnTo>
                <a:lnTo>
                  <a:pt x="981836" y="354330"/>
                </a:lnTo>
                <a:lnTo>
                  <a:pt x="982674" y="355600"/>
                </a:lnTo>
                <a:lnTo>
                  <a:pt x="983513" y="355600"/>
                </a:lnTo>
                <a:lnTo>
                  <a:pt x="982838" y="356870"/>
                </a:lnTo>
                <a:lnTo>
                  <a:pt x="982007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982007" y="358140"/>
                </a:lnTo>
                <a:lnTo>
                  <a:pt x="982838" y="356870"/>
                </a:lnTo>
                <a:lnTo>
                  <a:pt x="983513" y="355600"/>
                </a:lnTo>
                <a:lnTo>
                  <a:pt x="982674" y="355600"/>
                </a:lnTo>
                <a:lnTo>
                  <a:pt x="981836" y="354330"/>
                </a:lnTo>
                <a:lnTo>
                  <a:pt x="1021896" y="354330"/>
                </a:lnTo>
                <a:lnTo>
                  <a:pt x="1020560" y="35560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1020560" y="355600"/>
                </a:lnTo>
                <a:lnTo>
                  <a:pt x="1021896" y="354330"/>
                </a:lnTo>
                <a:lnTo>
                  <a:pt x="1024077" y="354330"/>
                </a:lnTo>
                <a:lnTo>
                  <a:pt x="1024476" y="355336"/>
                </a:lnTo>
                <a:lnTo>
                  <a:pt x="1024510" y="355689"/>
                </a:lnTo>
                <a:lnTo>
                  <a:pt x="1023572" y="35687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30527" y="358140"/>
                </a:moveTo>
                <a:lnTo>
                  <a:pt x="1020390" y="358140"/>
                </a:lnTo>
                <a:lnTo>
                  <a:pt x="1023572" y="356870"/>
                </a:lnTo>
                <a:lnTo>
                  <a:pt x="1024356" y="355882"/>
                </a:lnTo>
                <a:lnTo>
                  <a:pt x="1024476" y="355336"/>
                </a:lnTo>
                <a:lnTo>
                  <a:pt x="1024077" y="354330"/>
                </a:lnTo>
                <a:lnTo>
                  <a:pt x="1045698" y="354330"/>
                </a:lnTo>
                <a:lnTo>
                  <a:pt x="1045698" y="356870"/>
                </a:lnTo>
                <a:lnTo>
                  <a:pt x="1032288" y="356870"/>
                </a:lnTo>
                <a:lnTo>
                  <a:pt x="1030527" y="358140"/>
                </a:lnTo>
                <a:close/>
              </a:path>
              <a:path w="4096384" h="836930">
                <a:moveTo>
                  <a:pt x="1167901" y="358140"/>
                </a:moveTo>
                <a:lnTo>
                  <a:pt x="1166892" y="358140"/>
                </a:lnTo>
                <a:lnTo>
                  <a:pt x="1166558" y="355600"/>
                </a:lnTo>
                <a:lnTo>
                  <a:pt x="1167730" y="354330"/>
                </a:lnTo>
                <a:lnTo>
                  <a:pt x="1168739" y="354330"/>
                </a:lnTo>
                <a:lnTo>
                  <a:pt x="1169138" y="355336"/>
                </a:lnTo>
                <a:lnTo>
                  <a:pt x="1169014" y="356033"/>
                </a:lnTo>
                <a:lnTo>
                  <a:pt x="1167901" y="358140"/>
                </a:lnTo>
                <a:close/>
              </a:path>
              <a:path w="4096384" h="836930">
                <a:moveTo>
                  <a:pt x="1183740" y="358140"/>
                </a:moveTo>
                <a:lnTo>
                  <a:pt x="1167901" y="358140"/>
                </a:lnTo>
                <a:lnTo>
                  <a:pt x="1169014" y="356033"/>
                </a:lnTo>
                <a:lnTo>
                  <a:pt x="1169138" y="355336"/>
                </a:lnTo>
                <a:lnTo>
                  <a:pt x="1168739" y="354330"/>
                </a:lnTo>
                <a:lnTo>
                  <a:pt x="1181533" y="354330"/>
                </a:lnTo>
                <a:lnTo>
                  <a:pt x="1179464" y="356870"/>
                </a:lnTo>
                <a:lnTo>
                  <a:pt x="1181808" y="356870"/>
                </a:lnTo>
                <a:lnTo>
                  <a:pt x="1183740" y="358140"/>
                </a:lnTo>
                <a:close/>
              </a:path>
              <a:path w="4096384" h="836930">
                <a:moveTo>
                  <a:pt x="1195389" y="358140"/>
                </a:moveTo>
                <a:lnTo>
                  <a:pt x="1194867" y="356155"/>
                </a:lnTo>
                <a:lnTo>
                  <a:pt x="1194825" y="355336"/>
                </a:lnTo>
                <a:lnTo>
                  <a:pt x="1195225" y="354330"/>
                </a:lnTo>
                <a:lnTo>
                  <a:pt x="1197739" y="354330"/>
                </a:lnTo>
                <a:lnTo>
                  <a:pt x="1198314" y="355422"/>
                </a:lnTo>
                <a:lnTo>
                  <a:pt x="1198325" y="355689"/>
                </a:lnTo>
                <a:lnTo>
                  <a:pt x="1197235" y="356870"/>
                </a:lnTo>
                <a:lnTo>
                  <a:pt x="1195389" y="35814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195389" y="358140"/>
                </a:lnTo>
                <a:lnTo>
                  <a:pt x="1197235" y="356870"/>
                </a:lnTo>
                <a:lnTo>
                  <a:pt x="1198325" y="355689"/>
                </a:lnTo>
                <a:lnTo>
                  <a:pt x="1198314" y="355422"/>
                </a:lnTo>
                <a:lnTo>
                  <a:pt x="1197739" y="354330"/>
                </a:lnTo>
                <a:lnTo>
                  <a:pt x="1220199" y="354330"/>
                </a:lnTo>
                <a:lnTo>
                  <a:pt x="1220028" y="356870"/>
                </a:lnTo>
                <a:lnTo>
                  <a:pt x="1222713" y="35687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343403" y="363220"/>
                </a:moveTo>
                <a:lnTo>
                  <a:pt x="1336194" y="363220"/>
                </a:lnTo>
                <a:lnTo>
                  <a:pt x="1335356" y="361950"/>
                </a:lnTo>
                <a:lnTo>
                  <a:pt x="1334688" y="361950"/>
                </a:lnTo>
                <a:lnTo>
                  <a:pt x="1333850" y="354330"/>
                </a:lnTo>
                <a:lnTo>
                  <a:pt x="1343403" y="363220"/>
                </a:lnTo>
                <a:close/>
              </a:path>
              <a:path w="4096384" h="836930">
                <a:moveTo>
                  <a:pt x="1343851" y="363220"/>
                </a:moveTo>
                <a:lnTo>
                  <a:pt x="1343403" y="363220"/>
                </a:lnTo>
                <a:lnTo>
                  <a:pt x="1333850" y="354330"/>
                </a:lnTo>
                <a:lnTo>
                  <a:pt x="1355180" y="354330"/>
                </a:lnTo>
                <a:lnTo>
                  <a:pt x="1350279" y="358140"/>
                </a:lnTo>
                <a:lnTo>
                  <a:pt x="1351713" y="358411"/>
                </a:lnTo>
                <a:lnTo>
                  <a:pt x="1351479" y="359302"/>
                </a:lnTo>
                <a:lnTo>
                  <a:pt x="1351280" y="360680"/>
                </a:lnTo>
                <a:lnTo>
                  <a:pt x="1343737" y="360680"/>
                </a:lnTo>
                <a:lnTo>
                  <a:pt x="1343851" y="363220"/>
                </a:lnTo>
                <a:close/>
              </a:path>
              <a:path w="4096384" h="836930">
                <a:moveTo>
                  <a:pt x="1385399" y="368822"/>
                </a:moveTo>
                <a:lnTo>
                  <a:pt x="1385641" y="368517"/>
                </a:lnTo>
                <a:lnTo>
                  <a:pt x="1385740" y="368213"/>
                </a:lnTo>
                <a:lnTo>
                  <a:pt x="1385272" y="367668"/>
                </a:lnTo>
                <a:lnTo>
                  <a:pt x="1385226" y="367491"/>
                </a:lnTo>
                <a:lnTo>
                  <a:pt x="1388145" y="359446"/>
                </a:lnTo>
                <a:lnTo>
                  <a:pt x="1391013" y="354330"/>
                </a:lnTo>
                <a:lnTo>
                  <a:pt x="1393797" y="363220"/>
                </a:lnTo>
                <a:lnTo>
                  <a:pt x="1392349" y="363220"/>
                </a:lnTo>
                <a:lnTo>
                  <a:pt x="1385399" y="368822"/>
                </a:lnTo>
                <a:close/>
              </a:path>
              <a:path w="4096384" h="836930">
                <a:moveTo>
                  <a:pt x="1398890" y="364490"/>
                </a:moveTo>
                <a:lnTo>
                  <a:pt x="1394195" y="364490"/>
                </a:lnTo>
                <a:lnTo>
                  <a:pt x="1391013" y="354330"/>
                </a:lnTo>
                <a:lnTo>
                  <a:pt x="1395204" y="354330"/>
                </a:lnTo>
                <a:lnTo>
                  <a:pt x="1395087" y="358140"/>
                </a:lnTo>
                <a:lnTo>
                  <a:pt x="1403323" y="358140"/>
                </a:lnTo>
                <a:lnTo>
                  <a:pt x="1402891" y="360680"/>
                </a:lnTo>
                <a:lnTo>
                  <a:pt x="1401798" y="360680"/>
                </a:lnTo>
                <a:lnTo>
                  <a:pt x="1401516" y="361950"/>
                </a:lnTo>
                <a:lnTo>
                  <a:pt x="1399394" y="361950"/>
                </a:lnTo>
                <a:lnTo>
                  <a:pt x="1398890" y="364490"/>
                </a:lnTo>
                <a:close/>
              </a:path>
              <a:path w="4096384" h="836930">
                <a:moveTo>
                  <a:pt x="1412188" y="364490"/>
                </a:moveTo>
                <a:lnTo>
                  <a:pt x="1405502" y="364490"/>
                </a:lnTo>
                <a:lnTo>
                  <a:pt x="1404980" y="362762"/>
                </a:lnTo>
                <a:lnTo>
                  <a:pt x="1404934" y="362191"/>
                </a:lnTo>
                <a:lnTo>
                  <a:pt x="1414140" y="354330"/>
                </a:lnTo>
                <a:lnTo>
                  <a:pt x="1423258" y="354330"/>
                </a:lnTo>
                <a:lnTo>
                  <a:pt x="1417770" y="358140"/>
                </a:lnTo>
                <a:lnTo>
                  <a:pt x="1412188" y="364490"/>
                </a:lnTo>
                <a:close/>
              </a:path>
              <a:path w="4096384" h="836930">
                <a:moveTo>
                  <a:pt x="1409111" y="370840"/>
                </a:moveTo>
                <a:lnTo>
                  <a:pt x="1409061" y="366941"/>
                </a:lnTo>
                <a:lnTo>
                  <a:pt x="1412188" y="364490"/>
                </a:lnTo>
                <a:lnTo>
                  <a:pt x="1417770" y="358140"/>
                </a:lnTo>
                <a:lnTo>
                  <a:pt x="1423258" y="354330"/>
                </a:lnTo>
                <a:lnTo>
                  <a:pt x="1426214" y="355600"/>
                </a:lnTo>
                <a:lnTo>
                  <a:pt x="1423375" y="358832"/>
                </a:lnTo>
                <a:lnTo>
                  <a:pt x="1418733" y="364490"/>
                </a:lnTo>
                <a:lnTo>
                  <a:pt x="1412988" y="369570"/>
                </a:lnTo>
                <a:lnTo>
                  <a:pt x="1409111" y="370840"/>
                </a:lnTo>
                <a:close/>
              </a:path>
              <a:path w="4096384" h="836930">
                <a:moveTo>
                  <a:pt x="1451753" y="360680"/>
                </a:moveTo>
                <a:lnTo>
                  <a:pt x="1448844" y="360680"/>
                </a:lnTo>
                <a:lnTo>
                  <a:pt x="1452026" y="359410"/>
                </a:lnTo>
                <a:lnTo>
                  <a:pt x="1450520" y="359410"/>
                </a:lnTo>
                <a:lnTo>
                  <a:pt x="1450520" y="358140"/>
                </a:lnTo>
                <a:lnTo>
                  <a:pt x="1453532" y="358140"/>
                </a:lnTo>
                <a:lnTo>
                  <a:pt x="1456864" y="354330"/>
                </a:lnTo>
                <a:lnTo>
                  <a:pt x="1451753" y="360680"/>
                </a:lnTo>
                <a:close/>
              </a:path>
              <a:path w="4096384" h="836930">
                <a:moveTo>
                  <a:pt x="1454514" y="372110"/>
                </a:moveTo>
                <a:lnTo>
                  <a:pt x="1450894" y="370840"/>
                </a:lnTo>
                <a:lnTo>
                  <a:pt x="1448320" y="368396"/>
                </a:lnTo>
                <a:lnTo>
                  <a:pt x="1451251" y="367073"/>
                </a:lnTo>
                <a:lnTo>
                  <a:pt x="1451235" y="366913"/>
                </a:lnTo>
                <a:lnTo>
                  <a:pt x="1448673" y="364490"/>
                </a:lnTo>
                <a:lnTo>
                  <a:pt x="1456884" y="354330"/>
                </a:lnTo>
                <a:lnTo>
                  <a:pt x="1461579" y="354330"/>
                </a:lnTo>
                <a:lnTo>
                  <a:pt x="1466081" y="359410"/>
                </a:lnTo>
                <a:lnTo>
                  <a:pt x="1462084" y="359410"/>
                </a:lnTo>
                <a:lnTo>
                  <a:pt x="1457559" y="364490"/>
                </a:lnTo>
                <a:lnTo>
                  <a:pt x="1457474" y="368300"/>
                </a:lnTo>
                <a:lnTo>
                  <a:pt x="1454206" y="368300"/>
                </a:lnTo>
                <a:lnTo>
                  <a:pt x="1454514" y="372110"/>
                </a:lnTo>
                <a:close/>
              </a:path>
              <a:path w="4096384" h="836930">
                <a:moveTo>
                  <a:pt x="1489408" y="360680"/>
                </a:moveTo>
                <a:lnTo>
                  <a:pt x="1485721" y="360680"/>
                </a:lnTo>
                <a:lnTo>
                  <a:pt x="1485264" y="358377"/>
                </a:lnTo>
                <a:lnTo>
                  <a:pt x="1484209" y="354330"/>
                </a:lnTo>
                <a:lnTo>
                  <a:pt x="1493094" y="354330"/>
                </a:lnTo>
                <a:lnTo>
                  <a:pt x="1493029" y="355689"/>
                </a:lnTo>
                <a:lnTo>
                  <a:pt x="1489408" y="360680"/>
                </a:lnTo>
                <a:close/>
              </a:path>
              <a:path w="4096384" h="836930">
                <a:moveTo>
                  <a:pt x="1490076" y="365760"/>
                </a:moveTo>
                <a:lnTo>
                  <a:pt x="1483541" y="365760"/>
                </a:lnTo>
                <a:lnTo>
                  <a:pt x="1487105" y="364532"/>
                </a:lnTo>
                <a:lnTo>
                  <a:pt x="1487103" y="364252"/>
                </a:lnTo>
                <a:lnTo>
                  <a:pt x="1486571" y="363242"/>
                </a:lnTo>
                <a:lnTo>
                  <a:pt x="1485551" y="360680"/>
                </a:lnTo>
                <a:lnTo>
                  <a:pt x="1489408" y="360680"/>
                </a:lnTo>
                <a:lnTo>
                  <a:pt x="1493029" y="355689"/>
                </a:lnTo>
                <a:lnTo>
                  <a:pt x="1493094" y="354330"/>
                </a:lnTo>
                <a:lnTo>
                  <a:pt x="1494152" y="354330"/>
                </a:lnTo>
                <a:lnTo>
                  <a:pt x="1495059" y="359446"/>
                </a:lnTo>
                <a:lnTo>
                  <a:pt x="1496118" y="361950"/>
                </a:lnTo>
                <a:lnTo>
                  <a:pt x="1492256" y="361950"/>
                </a:lnTo>
                <a:lnTo>
                  <a:pt x="1493091" y="363550"/>
                </a:lnTo>
                <a:lnTo>
                  <a:pt x="1490076" y="365760"/>
                </a:lnTo>
                <a:close/>
              </a:path>
              <a:path w="4096384" h="836930">
                <a:moveTo>
                  <a:pt x="1538101" y="361950"/>
                </a:moveTo>
                <a:lnTo>
                  <a:pt x="1537849" y="361950"/>
                </a:lnTo>
                <a:lnTo>
                  <a:pt x="1537415" y="360856"/>
                </a:lnTo>
                <a:lnTo>
                  <a:pt x="1537359" y="360643"/>
                </a:lnTo>
                <a:lnTo>
                  <a:pt x="1539866" y="354330"/>
                </a:lnTo>
                <a:lnTo>
                  <a:pt x="1542378" y="360680"/>
                </a:lnTo>
                <a:lnTo>
                  <a:pt x="1539191" y="360680"/>
                </a:lnTo>
                <a:lnTo>
                  <a:pt x="1538101" y="361950"/>
                </a:lnTo>
                <a:close/>
              </a:path>
              <a:path w="4096384" h="836930">
                <a:moveTo>
                  <a:pt x="1545562" y="364490"/>
                </a:moveTo>
                <a:lnTo>
                  <a:pt x="1543886" y="364490"/>
                </a:lnTo>
                <a:lnTo>
                  <a:pt x="1539866" y="354330"/>
                </a:lnTo>
                <a:lnTo>
                  <a:pt x="1544390" y="354330"/>
                </a:lnTo>
                <a:lnTo>
                  <a:pt x="1544520" y="357010"/>
                </a:lnTo>
                <a:lnTo>
                  <a:pt x="1547906" y="360680"/>
                </a:lnTo>
                <a:lnTo>
                  <a:pt x="1548649" y="360680"/>
                </a:lnTo>
                <a:lnTo>
                  <a:pt x="1545562" y="364490"/>
                </a:lnTo>
                <a:close/>
              </a:path>
              <a:path w="4096384" h="836930">
                <a:moveTo>
                  <a:pt x="1553131" y="365760"/>
                </a:moveTo>
                <a:lnTo>
                  <a:pt x="1550421" y="364490"/>
                </a:lnTo>
                <a:lnTo>
                  <a:pt x="1554605" y="363220"/>
                </a:lnTo>
                <a:lnTo>
                  <a:pt x="1556866" y="359555"/>
                </a:lnTo>
                <a:lnTo>
                  <a:pt x="1556956" y="354330"/>
                </a:lnTo>
                <a:lnTo>
                  <a:pt x="1557420" y="356700"/>
                </a:lnTo>
                <a:lnTo>
                  <a:pt x="1557511" y="356942"/>
                </a:lnTo>
                <a:lnTo>
                  <a:pt x="1558462" y="358140"/>
                </a:lnTo>
                <a:lnTo>
                  <a:pt x="1563792" y="358140"/>
                </a:lnTo>
                <a:lnTo>
                  <a:pt x="1559091" y="361991"/>
                </a:lnTo>
                <a:lnTo>
                  <a:pt x="1553131" y="365760"/>
                </a:lnTo>
                <a:close/>
              </a:path>
              <a:path w="4096384" h="836930">
                <a:moveTo>
                  <a:pt x="1693349" y="365607"/>
                </a:moveTo>
                <a:lnTo>
                  <a:pt x="1693443" y="365132"/>
                </a:lnTo>
                <a:lnTo>
                  <a:pt x="1698465" y="359358"/>
                </a:lnTo>
                <a:lnTo>
                  <a:pt x="1702049" y="354330"/>
                </a:lnTo>
                <a:lnTo>
                  <a:pt x="1701175" y="356699"/>
                </a:lnTo>
                <a:lnTo>
                  <a:pt x="1701277" y="358140"/>
                </a:lnTo>
                <a:lnTo>
                  <a:pt x="1701396" y="359022"/>
                </a:lnTo>
                <a:lnTo>
                  <a:pt x="1701519" y="359501"/>
                </a:lnTo>
                <a:lnTo>
                  <a:pt x="1702449" y="360680"/>
                </a:lnTo>
                <a:lnTo>
                  <a:pt x="1702701" y="360680"/>
                </a:lnTo>
                <a:lnTo>
                  <a:pt x="1702617" y="363220"/>
                </a:lnTo>
                <a:lnTo>
                  <a:pt x="1700439" y="363220"/>
                </a:lnTo>
                <a:lnTo>
                  <a:pt x="1693349" y="365607"/>
                </a:lnTo>
                <a:close/>
              </a:path>
              <a:path w="4096384" h="836930">
                <a:moveTo>
                  <a:pt x="1709495" y="360680"/>
                </a:moveTo>
                <a:lnTo>
                  <a:pt x="1704126" y="360680"/>
                </a:lnTo>
                <a:lnTo>
                  <a:pt x="1704058" y="356699"/>
                </a:lnTo>
                <a:lnTo>
                  <a:pt x="1703124" y="354330"/>
                </a:lnTo>
                <a:lnTo>
                  <a:pt x="1705635" y="354330"/>
                </a:lnTo>
                <a:lnTo>
                  <a:pt x="1704964" y="356870"/>
                </a:lnTo>
                <a:lnTo>
                  <a:pt x="1708110" y="356870"/>
                </a:lnTo>
                <a:lnTo>
                  <a:pt x="1709495" y="360680"/>
                </a:lnTo>
                <a:close/>
              </a:path>
              <a:path w="4096384" h="836930">
                <a:moveTo>
                  <a:pt x="1759783" y="369570"/>
                </a:moveTo>
                <a:lnTo>
                  <a:pt x="1759783" y="354330"/>
                </a:lnTo>
                <a:lnTo>
                  <a:pt x="1767378" y="364490"/>
                </a:lnTo>
                <a:lnTo>
                  <a:pt x="1764471" y="364490"/>
                </a:lnTo>
                <a:lnTo>
                  <a:pt x="1759783" y="369570"/>
                </a:lnTo>
                <a:close/>
              </a:path>
              <a:path w="4096384" h="836930">
                <a:moveTo>
                  <a:pt x="1773907" y="365760"/>
                </a:moveTo>
                <a:lnTo>
                  <a:pt x="1768328" y="365760"/>
                </a:lnTo>
                <a:lnTo>
                  <a:pt x="1759783" y="354330"/>
                </a:lnTo>
                <a:lnTo>
                  <a:pt x="1780816" y="354330"/>
                </a:lnTo>
                <a:lnTo>
                  <a:pt x="1779223" y="355600"/>
                </a:lnTo>
                <a:lnTo>
                  <a:pt x="1770447" y="355600"/>
                </a:lnTo>
                <a:lnTo>
                  <a:pt x="1766992" y="358140"/>
                </a:lnTo>
                <a:lnTo>
                  <a:pt x="1767155" y="358140"/>
                </a:lnTo>
                <a:lnTo>
                  <a:pt x="1773907" y="365760"/>
                </a:lnTo>
                <a:close/>
              </a:path>
              <a:path w="4096384" h="836930">
                <a:moveTo>
                  <a:pt x="1808053" y="359410"/>
                </a:moveTo>
                <a:lnTo>
                  <a:pt x="1806881" y="355600"/>
                </a:lnTo>
                <a:lnTo>
                  <a:pt x="1809566" y="354330"/>
                </a:lnTo>
                <a:lnTo>
                  <a:pt x="1811072" y="355600"/>
                </a:lnTo>
                <a:lnTo>
                  <a:pt x="1812251" y="358140"/>
                </a:lnTo>
                <a:lnTo>
                  <a:pt x="1809566" y="358140"/>
                </a:lnTo>
                <a:lnTo>
                  <a:pt x="1808053" y="359410"/>
                </a:lnTo>
                <a:close/>
              </a:path>
              <a:path w="4096384" h="836930">
                <a:moveTo>
                  <a:pt x="1816559" y="359410"/>
                </a:moveTo>
                <a:lnTo>
                  <a:pt x="1808053" y="359410"/>
                </a:lnTo>
                <a:lnTo>
                  <a:pt x="1809566" y="358140"/>
                </a:lnTo>
                <a:lnTo>
                  <a:pt x="1812251" y="358140"/>
                </a:lnTo>
                <a:lnTo>
                  <a:pt x="1811072" y="355600"/>
                </a:lnTo>
                <a:lnTo>
                  <a:pt x="1809566" y="354330"/>
                </a:lnTo>
                <a:lnTo>
                  <a:pt x="1812950" y="354330"/>
                </a:lnTo>
                <a:lnTo>
                  <a:pt x="1812748" y="356870"/>
                </a:lnTo>
                <a:lnTo>
                  <a:pt x="1820202" y="356870"/>
                </a:lnTo>
                <a:lnTo>
                  <a:pt x="1816559" y="359410"/>
                </a:lnTo>
                <a:close/>
              </a:path>
              <a:path w="4096384" h="836930">
                <a:moveTo>
                  <a:pt x="2007136" y="382200"/>
                </a:moveTo>
                <a:lnTo>
                  <a:pt x="1997477" y="381000"/>
                </a:lnTo>
                <a:lnTo>
                  <a:pt x="1999991" y="381000"/>
                </a:lnTo>
                <a:lnTo>
                  <a:pt x="1989089" y="372110"/>
                </a:lnTo>
                <a:lnTo>
                  <a:pt x="1985743" y="372110"/>
                </a:lnTo>
                <a:lnTo>
                  <a:pt x="1984231" y="370840"/>
                </a:lnTo>
                <a:lnTo>
                  <a:pt x="1971814" y="370840"/>
                </a:lnTo>
                <a:lnTo>
                  <a:pt x="1978364" y="367030"/>
                </a:lnTo>
                <a:lnTo>
                  <a:pt x="1982699" y="363242"/>
                </a:lnTo>
                <a:lnTo>
                  <a:pt x="1985573" y="354330"/>
                </a:lnTo>
                <a:lnTo>
                  <a:pt x="1993450" y="354330"/>
                </a:lnTo>
                <a:lnTo>
                  <a:pt x="1997645" y="359217"/>
                </a:lnTo>
                <a:lnTo>
                  <a:pt x="1997641" y="359410"/>
                </a:lnTo>
                <a:lnTo>
                  <a:pt x="2007985" y="359410"/>
                </a:lnTo>
                <a:lnTo>
                  <a:pt x="2004516" y="363220"/>
                </a:lnTo>
                <a:lnTo>
                  <a:pt x="2003749" y="365760"/>
                </a:lnTo>
                <a:lnTo>
                  <a:pt x="2001661" y="365760"/>
                </a:lnTo>
                <a:lnTo>
                  <a:pt x="1998662" y="374650"/>
                </a:lnTo>
                <a:lnTo>
                  <a:pt x="2007445" y="382056"/>
                </a:lnTo>
                <a:lnTo>
                  <a:pt x="2007136" y="382200"/>
                </a:lnTo>
                <a:close/>
              </a:path>
              <a:path w="4096384" h="836930">
                <a:moveTo>
                  <a:pt x="1997748" y="359336"/>
                </a:moveTo>
                <a:lnTo>
                  <a:pt x="1993450" y="354330"/>
                </a:lnTo>
                <a:lnTo>
                  <a:pt x="2000407" y="354330"/>
                </a:lnTo>
                <a:lnTo>
                  <a:pt x="1999821" y="355600"/>
                </a:lnTo>
                <a:lnTo>
                  <a:pt x="2003174" y="355600"/>
                </a:lnTo>
                <a:lnTo>
                  <a:pt x="1997748" y="359336"/>
                </a:lnTo>
                <a:close/>
              </a:path>
              <a:path w="4096384" h="836930">
                <a:moveTo>
                  <a:pt x="2035274" y="366941"/>
                </a:moveTo>
                <a:lnTo>
                  <a:pt x="2024127" y="363220"/>
                </a:lnTo>
                <a:lnTo>
                  <a:pt x="2023793" y="363220"/>
                </a:lnTo>
                <a:lnTo>
                  <a:pt x="2018928" y="354330"/>
                </a:lnTo>
                <a:lnTo>
                  <a:pt x="2026471" y="354330"/>
                </a:lnTo>
                <a:lnTo>
                  <a:pt x="2029994" y="355600"/>
                </a:lnTo>
                <a:lnTo>
                  <a:pt x="2032004" y="361950"/>
                </a:lnTo>
                <a:lnTo>
                  <a:pt x="2039841" y="361950"/>
                </a:lnTo>
                <a:lnTo>
                  <a:pt x="2035274" y="366941"/>
                </a:lnTo>
                <a:close/>
              </a:path>
              <a:path w="4096384" h="836930">
                <a:moveTo>
                  <a:pt x="2032004" y="361950"/>
                </a:moveTo>
                <a:lnTo>
                  <a:pt x="2029994" y="355600"/>
                </a:lnTo>
                <a:lnTo>
                  <a:pt x="2026471" y="354330"/>
                </a:lnTo>
                <a:lnTo>
                  <a:pt x="2036027" y="354330"/>
                </a:lnTo>
                <a:lnTo>
                  <a:pt x="2040555" y="355600"/>
                </a:lnTo>
                <a:lnTo>
                  <a:pt x="2034665" y="360031"/>
                </a:lnTo>
                <a:lnTo>
                  <a:pt x="2032004" y="361950"/>
                </a:lnTo>
                <a:close/>
              </a:path>
              <a:path w="4096384" h="836930">
                <a:moveTo>
                  <a:pt x="2053625" y="363220"/>
                </a:moveTo>
                <a:lnTo>
                  <a:pt x="2052178" y="355898"/>
                </a:lnTo>
                <a:lnTo>
                  <a:pt x="2051955" y="354330"/>
                </a:lnTo>
                <a:lnTo>
                  <a:pt x="2058169" y="355600"/>
                </a:lnTo>
                <a:lnTo>
                  <a:pt x="2054129" y="355600"/>
                </a:lnTo>
                <a:lnTo>
                  <a:pt x="2053625" y="363220"/>
                </a:lnTo>
                <a:close/>
              </a:path>
              <a:path w="4096384" h="836930">
                <a:moveTo>
                  <a:pt x="2058169" y="355600"/>
                </a:moveTo>
                <a:lnTo>
                  <a:pt x="2051955" y="354330"/>
                </a:lnTo>
                <a:lnTo>
                  <a:pt x="2058219" y="354330"/>
                </a:lnTo>
                <a:lnTo>
                  <a:pt x="2058169" y="355600"/>
                </a:lnTo>
                <a:close/>
              </a:path>
              <a:path w="4096384" h="836930">
                <a:moveTo>
                  <a:pt x="2347814" y="372110"/>
                </a:moveTo>
                <a:lnTo>
                  <a:pt x="2346976" y="372110"/>
                </a:lnTo>
                <a:lnTo>
                  <a:pt x="2339937" y="367030"/>
                </a:lnTo>
                <a:lnTo>
                  <a:pt x="2352339" y="367030"/>
                </a:lnTo>
                <a:lnTo>
                  <a:pt x="2356863" y="355600"/>
                </a:lnTo>
                <a:lnTo>
                  <a:pt x="2358376" y="355600"/>
                </a:lnTo>
                <a:lnTo>
                  <a:pt x="2363568" y="354330"/>
                </a:lnTo>
                <a:lnTo>
                  <a:pt x="2371231" y="360643"/>
                </a:lnTo>
                <a:lnTo>
                  <a:pt x="2371108" y="361316"/>
                </a:lnTo>
                <a:lnTo>
                  <a:pt x="2370941" y="361950"/>
                </a:lnTo>
                <a:lnTo>
                  <a:pt x="2360494" y="361950"/>
                </a:lnTo>
                <a:lnTo>
                  <a:pt x="2357702" y="364490"/>
                </a:lnTo>
                <a:lnTo>
                  <a:pt x="2354030" y="369570"/>
                </a:lnTo>
                <a:lnTo>
                  <a:pt x="2347814" y="372110"/>
                </a:lnTo>
                <a:close/>
              </a:path>
              <a:path w="4096384" h="836930">
                <a:moveTo>
                  <a:pt x="2475976" y="388526"/>
                </a:moveTo>
                <a:lnTo>
                  <a:pt x="2465473" y="386080"/>
                </a:lnTo>
                <a:lnTo>
                  <a:pt x="2463306" y="384810"/>
                </a:lnTo>
                <a:lnTo>
                  <a:pt x="2459115" y="379730"/>
                </a:lnTo>
                <a:lnTo>
                  <a:pt x="2459047" y="378255"/>
                </a:lnTo>
                <a:lnTo>
                  <a:pt x="2460671" y="374779"/>
                </a:lnTo>
                <a:lnTo>
                  <a:pt x="2460769" y="374607"/>
                </a:lnTo>
                <a:lnTo>
                  <a:pt x="2464037" y="370840"/>
                </a:lnTo>
                <a:lnTo>
                  <a:pt x="2465268" y="368591"/>
                </a:lnTo>
                <a:lnTo>
                  <a:pt x="2465374" y="368282"/>
                </a:lnTo>
                <a:lnTo>
                  <a:pt x="2461466" y="367030"/>
                </a:lnTo>
                <a:lnTo>
                  <a:pt x="2478058" y="367030"/>
                </a:lnTo>
                <a:lnTo>
                  <a:pt x="2488436" y="363220"/>
                </a:lnTo>
                <a:lnTo>
                  <a:pt x="2490460" y="355600"/>
                </a:lnTo>
                <a:lnTo>
                  <a:pt x="2496824" y="354330"/>
                </a:lnTo>
                <a:lnTo>
                  <a:pt x="2498998" y="359410"/>
                </a:lnTo>
                <a:lnTo>
                  <a:pt x="2508885" y="359410"/>
                </a:lnTo>
                <a:lnTo>
                  <a:pt x="2505468" y="363112"/>
                </a:lnTo>
                <a:lnTo>
                  <a:pt x="2505393" y="363242"/>
                </a:lnTo>
                <a:lnTo>
                  <a:pt x="2506711" y="364490"/>
                </a:lnTo>
                <a:lnTo>
                  <a:pt x="2510568" y="369570"/>
                </a:lnTo>
                <a:lnTo>
                  <a:pt x="2510077" y="369570"/>
                </a:lnTo>
                <a:lnTo>
                  <a:pt x="2507475" y="374482"/>
                </a:lnTo>
                <a:lnTo>
                  <a:pt x="2507425" y="375920"/>
                </a:lnTo>
                <a:lnTo>
                  <a:pt x="2470679" y="375920"/>
                </a:lnTo>
                <a:lnTo>
                  <a:pt x="2466331" y="378460"/>
                </a:lnTo>
                <a:lnTo>
                  <a:pt x="2465990" y="378460"/>
                </a:lnTo>
                <a:lnTo>
                  <a:pt x="2476013" y="388265"/>
                </a:lnTo>
                <a:lnTo>
                  <a:pt x="2475976" y="388526"/>
                </a:lnTo>
                <a:close/>
              </a:path>
              <a:path w="4096384" h="836930">
                <a:moveTo>
                  <a:pt x="2590537" y="358140"/>
                </a:moveTo>
                <a:lnTo>
                  <a:pt x="2587506" y="358140"/>
                </a:lnTo>
                <a:lnTo>
                  <a:pt x="2587506" y="354330"/>
                </a:lnTo>
                <a:lnTo>
                  <a:pt x="2591703" y="356870"/>
                </a:lnTo>
                <a:lnTo>
                  <a:pt x="2590537" y="358140"/>
                </a:lnTo>
                <a:close/>
              </a:path>
              <a:path w="4096384" h="836930">
                <a:moveTo>
                  <a:pt x="2592713" y="358140"/>
                </a:moveTo>
                <a:lnTo>
                  <a:pt x="2590537" y="358140"/>
                </a:lnTo>
                <a:lnTo>
                  <a:pt x="2591703" y="356870"/>
                </a:lnTo>
                <a:lnTo>
                  <a:pt x="2587506" y="354330"/>
                </a:lnTo>
                <a:lnTo>
                  <a:pt x="2593721" y="354330"/>
                </a:lnTo>
                <a:lnTo>
                  <a:pt x="2592713" y="358140"/>
                </a:lnTo>
                <a:close/>
              </a:path>
              <a:path w="4096384" h="836930">
                <a:moveTo>
                  <a:pt x="2712236" y="360680"/>
                </a:moveTo>
                <a:lnTo>
                  <a:pt x="2708379" y="359410"/>
                </a:lnTo>
                <a:lnTo>
                  <a:pt x="2706422" y="356870"/>
                </a:lnTo>
                <a:lnTo>
                  <a:pt x="2709070" y="355600"/>
                </a:lnTo>
                <a:lnTo>
                  <a:pt x="2712505" y="354330"/>
                </a:lnTo>
                <a:lnTo>
                  <a:pt x="2712848" y="355422"/>
                </a:lnTo>
                <a:lnTo>
                  <a:pt x="2712820" y="355689"/>
                </a:lnTo>
                <a:lnTo>
                  <a:pt x="2711719" y="356870"/>
                </a:lnTo>
                <a:lnTo>
                  <a:pt x="2712236" y="360680"/>
                </a:lnTo>
                <a:close/>
              </a:path>
              <a:path w="4096384" h="836930">
                <a:moveTo>
                  <a:pt x="2718117" y="360680"/>
                </a:moveTo>
                <a:lnTo>
                  <a:pt x="2712236" y="360680"/>
                </a:lnTo>
                <a:lnTo>
                  <a:pt x="2711719" y="356870"/>
                </a:lnTo>
                <a:lnTo>
                  <a:pt x="2712820" y="355689"/>
                </a:lnTo>
                <a:lnTo>
                  <a:pt x="2712848" y="355422"/>
                </a:lnTo>
                <a:lnTo>
                  <a:pt x="2712505" y="354330"/>
                </a:lnTo>
                <a:lnTo>
                  <a:pt x="2723077" y="354330"/>
                </a:lnTo>
                <a:lnTo>
                  <a:pt x="2721449" y="359410"/>
                </a:lnTo>
                <a:lnTo>
                  <a:pt x="2719432" y="359410"/>
                </a:lnTo>
                <a:lnTo>
                  <a:pt x="2718117" y="360680"/>
                </a:lnTo>
                <a:close/>
              </a:path>
              <a:path w="4096384" h="836930">
                <a:moveTo>
                  <a:pt x="2750626" y="359410"/>
                </a:moveTo>
                <a:lnTo>
                  <a:pt x="2749101" y="359410"/>
                </a:lnTo>
                <a:lnTo>
                  <a:pt x="2747778" y="358140"/>
                </a:lnTo>
                <a:lnTo>
                  <a:pt x="2747644" y="357630"/>
                </a:lnTo>
                <a:lnTo>
                  <a:pt x="2747534" y="356699"/>
                </a:lnTo>
                <a:lnTo>
                  <a:pt x="2748112" y="355600"/>
                </a:lnTo>
                <a:lnTo>
                  <a:pt x="2749952" y="354330"/>
                </a:lnTo>
                <a:lnTo>
                  <a:pt x="2751117" y="355600"/>
                </a:lnTo>
                <a:lnTo>
                  <a:pt x="2751701" y="356699"/>
                </a:lnTo>
                <a:lnTo>
                  <a:pt x="2751588" y="357630"/>
                </a:lnTo>
                <a:lnTo>
                  <a:pt x="2751451" y="358140"/>
                </a:lnTo>
                <a:lnTo>
                  <a:pt x="2750626" y="359410"/>
                </a:lnTo>
                <a:close/>
              </a:path>
              <a:path w="4096384" h="836930">
                <a:moveTo>
                  <a:pt x="2776117" y="359410"/>
                </a:moveTo>
                <a:lnTo>
                  <a:pt x="2750626" y="359410"/>
                </a:lnTo>
                <a:lnTo>
                  <a:pt x="2751451" y="358140"/>
                </a:lnTo>
                <a:lnTo>
                  <a:pt x="2751588" y="357630"/>
                </a:lnTo>
                <a:lnTo>
                  <a:pt x="2751701" y="356699"/>
                </a:lnTo>
                <a:lnTo>
                  <a:pt x="2751117" y="355600"/>
                </a:lnTo>
                <a:lnTo>
                  <a:pt x="2749952" y="354330"/>
                </a:lnTo>
                <a:lnTo>
                  <a:pt x="2776929" y="354330"/>
                </a:lnTo>
                <a:lnTo>
                  <a:pt x="2776523" y="356870"/>
                </a:lnTo>
                <a:lnTo>
                  <a:pt x="2764187" y="356870"/>
                </a:lnTo>
                <a:lnTo>
                  <a:pt x="2764711" y="358140"/>
                </a:lnTo>
                <a:lnTo>
                  <a:pt x="2776320" y="358140"/>
                </a:lnTo>
                <a:lnTo>
                  <a:pt x="2776117" y="359410"/>
                </a:lnTo>
                <a:close/>
              </a:path>
              <a:path w="4096384" h="836930">
                <a:moveTo>
                  <a:pt x="2779103" y="360680"/>
                </a:moveTo>
                <a:lnTo>
                  <a:pt x="2775914" y="360680"/>
                </a:lnTo>
                <a:lnTo>
                  <a:pt x="2776929" y="354330"/>
                </a:lnTo>
                <a:lnTo>
                  <a:pt x="2781120" y="358140"/>
                </a:lnTo>
                <a:lnTo>
                  <a:pt x="2779103" y="36068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1463" y="382270"/>
                </a:lnTo>
                <a:lnTo>
                  <a:pt x="2816328" y="377190"/>
                </a:lnTo>
                <a:lnTo>
                  <a:pt x="2813970" y="375920"/>
                </a:lnTo>
                <a:lnTo>
                  <a:pt x="2801418" y="375920"/>
                </a:lnTo>
                <a:lnTo>
                  <a:pt x="2809151" y="373424"/>
                </a:lnTo>
                <a:lnTo>
                  <a:pt x="2809169" y="373243"/>
                </a:lnTo>
                <a:lnTo>
                  <a:pt x="2805949" y="369570"/>
                </a:lnTo>
                <a:lnTo>
                  <a:pt x="2803075" y="368300"/>
                </a:lnTo>
                <a:lnTo>
                  <a:pt x="2771075" y="368300"/>
                </a:lnTo>
                <a:lnTo>
                  <a:pt x="2779280" y="360680"/>
                </a:lnTo>
                <a:lnTo>
                  <a:pt x="2781120" y="358140"/>
                </a:lnTo>
                <a:lnTo>
                  <a:pt x="2776929" y="354330"/>
                </a:lnTo>
                <a:lnTo>
                  <a:pt x="2791865" y="354330"/>
                </a:lnTo>
                <a:lnTo>
                  <a:pt x="2791681" y="355600"/>
                </a:lnTo>
                <a:lnTo>
                  <a:pt x="2791524" y="355600"/>
                </a:lnTo>
                <a:lnTo>
                  <a:pt x="2784643" y="358140"/>
                </a:lnTo>
                <a:lnTo>
                  <a:pt x="2789999" y="360680"/>
                </a:lnTo>
                <a:lnTo>
                  <a:pt x="2797561" y="363220"/>
                </a:lnTo>
                <a:lnTo>
                  <a:pt x="2781454" y="363220"/>
                </a:lnTo>
                <a:lnTo>
                  <a:pt x="2781977" y="367030"/>
                </a:lnTo>
                <a:lnTo>
                  <a:pt x="2811305" y="367030"/>
                </a:lnTo>
                <a:lnTo>
                  <a:pt x="2817153" y="374650"/>
                </a:lnTo>
                <a:lnTo>
                  <a:pt x="2819667" y="37465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797561" y="363220"/>
                </a:moveTo>
                <a:lnTo>
                  <a:pt x="2789922" y="360643"/>
                </a:lnTo>
                <a:lnTo>
                  <a:pt x="2784643" y="358140"/>
                </a:lnTo>
                <a:lnTo>
                  <a:pt x="2791524" y="355600"/>
                </a:lnTo>
                <a:lnTo>
                  <a:pt x="2791681" y="355600"/>
                </a:lnTo>
                <a:lnTo>
                  <a:pt x="2791865" y="354330"/>
                </a:lnTo>
                <a:lnTo>
                  <a:pt x="2797561" y="363220"/>
                </a:lnTo>
                <a:close/>
              </a:path>
              <a:path w="4096384" h="836930">
                <a:moveTo>
                  <a:pt x="2810631" y="367030"/>
                </a:moveTo>
                <a:lnTo>
                  <a:pt x="2785160" y="367030"/>
                </a:lnTo>
                <a:lnTo>
                  <a:pt x="2786362" y="364710"/>
                </a:lnTo>
                <a:lnTo>
                  <a:pt x="2786384" y="364252"/>
                </a:lnTo>
                <a:lnTo>
                  <a:pt x="2785985" y="363220"/>
                </a:lnTo>
                <a:lnTo>
                  <a:pt x="2797561" y="363220"/>
                </a:lnTo>
                <a:lnTo>
                  <a:pt x="2791865" y="354330"/>
                </a:lnTo>
                <a:lnTo>
                  <a:pt x="2806100" y="354330"/>
                </a:lnTo>
                <a:lnTo>
                  <a:pt x="2800744" y="355600"/>
                </a:lnTo>
                <a:lnTo>
                  <a:pt x="2802426" y="360680"/>
                </a:lnTo>
                <a:lnTo>
                  <a:pt x="2824626" y="360680"/>
                </a:lnTo>
                <a:lnTo>
                  <a:pt x="2820346" y="364490"/>
                </a:lnTo>
                <a:lnTo>
                  <a:pt x="2809836" y="364490"/>
                </a:lnTo>
                <a:lnTo>
                  <a:pt x="2810631" y="367030"/>
                </a:lnTo>
                <a:close/>
              </a:path>
              <a:path w="4096384" h="836930">
                <a:moveTo>
                  <a:pt x="2802426" y="360680"/>
                </a:moveTo>
                <a:lnTo>
                  <a:pt x="2800744" y="355600"/>
                </a:lnTo>
                <a:lnTo>
                  <a:pt x="2806100" y="354330"/>
                </a:lnTo>
                <a:lnTo>
                  <a:pt x="2807183" y="357010"/>
                </a:lnTo>
                <a:lnTo>
                  <a:pt x="2808457" y="359410"/>
                </a:lnTo>
                <a:lnTo>
                  <a:pt x="2802426" y="360680"/>
                </a:lnTo>
                <a:close/>
              </a:path>
              <a:path w="4096384" h="836930">
                <a:moveTo>
                  <a:pt x="2824626" y="360680"/>
                </a:moveTo>
                <a:lnTo>
                  <a:pt x="2802426" y="360680"/>
                </a:lnTo>
                <a:lnTo>
                  <a:pt x="2808282" y="359446"/>
                </a:lnTo>
                <a:lnTo>
                  <a:pt x="2808375" y="359254"/>
                </a:lnTo>
                <a:lnTo>
                  <a:pt x="2807147" y="356942"/>
                </a:lnTo>
                <a:lnTo>
                  <a:pt x="2806100" y="354330"/>
                </a:lnTo>
                <a:lnTo>
                  <a:pt x="2817493" y="354330"/>
                </a:lnTo>
                <a:lnTo>
                  <a:pt x="2816778" y="355422"/>
                </a:lnTo>
                <a:lnTo>
                  <a:pt x="2816817" y="356155"/>
                </a:lnTo>
                <a:lnTo>
                  <a:pt x="2817371" y="358140"/>
                </a:lnTo>
                <a:lnTo>
                  <a:pt x="2827479" y="358140"/>
                </a:lnTo>
                <a:lnTo>
                  <a:pt x="2824626" y="36068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836102" y="388620"/>
                </a:lnTo>
                <a:lnTo>
                  <a:pt x="2833594" y="382270"/>
                </a:lnTo>
                <a:lnTo>
                  <a:pt x="2824715" y="382270"/>
                </a:lnTo>
                <a:lnTo>
                  <a:pt x="2826058" y="377190"/>
                </a:lnTo>
                <a:lnTo>
                  <a:pt x="2825390" y="377190"/>
                </a:lnTo>
                <a:lnTo>
                  <a:pt x="2824855" y="375886"/>
                </a:lnTo>
                <a:lnTo>
                  <a:pt x="2824198" y="374650"/>
                </a:lnTo>
                <a:lnTo>
                  <a:pt x="2817153" y="374650"/>
                </a:lnTo>
                <a:lnTo>
                  <a:pt x="2818495" y="373386"/>
                </a:lnTo>
                <a:lnTo>
                  <a:pt x="2820678" y="368591"/>
                </a:lnTo>
                <a:lnTo>
                  <a:pt x="2820775" y="368282"/>
                </a:lnTo>
                <a:lnTo>
                  <a:pt x="2817740" y="366810"/>
                </a:lnTo>
                <a:lnTo>
                  <a:pt x="2828906" y="356870"/>
                </a:lnTo>
                <a:lnTo>
                  <a:pt x="2829063" y="356870"/>
                </a:lnTo>
                <a:lnTo>
                  <a:pt x="2830229" y="354330"/>
                </a:lnTo>
                <a:lnTo>
                  <a:pt x="2831578" y="354330"/>
                </a:lnTo>
                <a:lnTo>
                  <a:pt x="2833077" y="355600"/>
                </a:lnTo>
                <a:lnTo>
                  <a:pt x="2833820" y="360031"/>
                </a:lnTo>
                <a:lnTo>
                  <a:pt x="2833784" y="360856"/>
                </a:lnTo>
                <a:lnTo>
                  <a:pt x="2828729" y="367030"/>
                </a:lnTo>
                <a:lnTo>
                  <a:pt x="2846487" y="367030"/>
                </a:lnTo>
                <a:lnTo>
                  <a:pt x="2846362" y="368282"/>
                </a:lnTo>
                <a:lnTo>
                  <a:pt x="2846487" y="369570"/>
                </a:lnTo>
                <a:lnTo>
                  <a:pt x="2829247" y="369570"/>
                </a:lnTo>
                <a:lnTo>
                  <a:pt x="2832429" y="372110"/>
                </a:lnTo>
                <a:lnTo>
                  <a:pt x="2843639" y="372110"/>
                </a:lnTo>
                <a:lnTo>
                  <a:pt x="2837942" y="374650"/>
                </a:lnTo>
                <a:lnTo>
                  <a:pt x="2835277" y="384810"/>
                </a:lnTo>
                <a:lnTo>
                  <a:pt x="2842811" y="384810"/>
                </a:lnTo>
                <a:lnTo>
                  <a:pt x="2843822" y="386080"/>
                </a:lnTo>
                <a:lnTo>
                  <a:pt x="2857566" y="386080"/>
                </a:lnTo>
                <a:lnTo>
                  <a:pt x="2858241" y="387350"/>
                </a:lnTo>
                <a:lnTo>
                  <a:pt x="2912950" y="387350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2846762" y="368067"/>
                </a:moveTo>
                <a:lnTo>
                  <a:pt x="2846487" y="367030"/>
                </a:lnTo>
                <a:lnTo>
                  <a:pt x="2828729" y="367030"/>
                </a:lnTo>
                <a:lnTo>
                  <a:pt x="2833784" y="360856"/>
                </a:lnTo>
                <a:lnTo>
                  <a:pt x="2833820" y="360031"/>
                </a:lnTo>
                <a:lnTo>
                  <a:pt x="2833077" y="355600"/>
                </a:lnTo>
                <a:lnTo>
                  <a:pt x="2831578" y="354330"/>
                </a:lnTo>
                <a:lnTo>
                  <a:pt x="2842807" y="354330"/>
                </a:lnTo>
                <a:lnTo>
                  <a:pt x="2838617" y="356870"/>
                </a:lnTo>
                <a:lnTo>
                  <a:pt x="2847830" y="359410"/>
                </a:lnTo>
                <a:lnTo>
                  <a:pt x="2849552" y="359410"/>
                </a:lnTo>
                <a:lnTo>
                  <a:pt x="2848732" y="366637"/>
                </a:lnTo>
                <a:lnTo>
                  <a:pt x="2848607" y="367073"/>
                </a:lnTo>
                <a:lnTo>
                  <a:pt x="2846762" y="368067"/>
                </a:lnTo>
                <a:close/>
              </a:path>
              <a:path w="4096384" h="836930">
                <a:moveTo>
                  <a:pt x="2854875" y="356870"/>
                </a:moveTo>
                <a:lnTo>
                  <a:pt x="2847004" y="356870"/>
                </a:lnTo>
                <a:lnTo>
                  <a:pt x="2854875" y="354330"/>
                </a:lnTo>
                <a:lnTo>
                  <a:pt x="2854875" y="356870"/>
                </a:lnTo>
                <a:close/>
              </a:path>
              <a:path w="4096384" h="836930">
                <a:moveTo>
                  <a:pt x="2866434" y="360680"/>
                </a:moveTo>
                <a:lnTo>
                  <a:pt x="2857900" y="360680"/>
                </a:lnTo>
                <a:lnTo>
                  <a:pt x="2860231" y="359410"/>
                </a:lnTo>
                <a:lnTo>
                  <a:pt x="2861505" y="357010"/>
                </a:lnTo>
                <a:lnTo>
                  <a:pt x="2861580" y="354330"/>
                </a:lnTo>
                <a:lnTo>
                  <a:pt x="2864006" y="354330"/>
                </a:lnTo>
                <a:lnTo>
                  <a:pt x="2868619" y="359410"/>
                </a:lnTo>
                <a:lnTo>
                  <a:pt x="2866288" y="359410"/>
                </a:lnTo>
                <a:lnTo>
                  <a:pt x="2866434" y="360680"/>
                </a:lnTo>
                <a:close/>
              </a:path>
              <a:path w="4096384" h="836930">
                <a:moveTo>
                  <a:pt x="3073620" y="361950"/>
                </a:moveTo>
                <a:lnTo>
                  <a:pt x="3072593" y="356699"/>
                </a:lnTo>
                <a:lnTo>
                  <a:pt x="3072304" y="355600"/>
                </a:lnTo>
                <a:lnTo>
                  <a:pt x="3071963" y="355600"/>
                </a:lnTo>
                <a:lnTo>
                  <a:pt x="3079834" y="354330"/>
                </a:lnTo>
                <a:lnTo>
                  <a:pt x="3075893" y="359501"/>
                </a:lnTo>
                <a:lnTo>
                  <a:pt x="3073620" y="361950"/>
                </a:lnTo>
                <a:close/>
              </a:path>
              <a:path w="4096384" h="836930">
                <a:moveTo>
                  <a:pt x="3081680" y="361950"/>
                </a:moveTo>
                <a:lnTo>
                  <a:pt x="3073620" y="361950"/>
                </a:lnTo>
                <a:lnTo>
                  <a:pt x="3076016" y="359358"/>
                </a:lnTo>
                <a:lnTo>
                  <a:pt x="3079834" y="354330"/>
                </a:lnTo>
                <a:lnTo>
                  <a:pt x="3108187" y="354330"/>
                </a:lnTo>
                <a:lnTo>
                  <a:pt x="3108285" y="355600"/>
                </a:lnTo>
                <a:lnTo>
                  <a:pt x="3104297" y="355600"/>
                </a:lnTo>
                <a:lnTo>
                  <a:pt x="3103314" y="356870"/>
                </a:lnTo>
                <a:lnTo>
                  <a:pt x="3088364" y="356870"/>
                </a:lnTo>
                <a:lnTo>
                  <a:pt x="3082975" y="360725"/>
                </a:lnTo>
                <a:lnTo>
                  <a:pt x="3081680" y="361950"/>
                </a:lnTo>
                <a:close/>
              </a:path>
              <a:path w="4096384" h="836930">
                <a:moveTo>
                  <a:pt x="3191796" y="363220"/>
                </a:moveTo>
                <a:lnTo>
                  <a:pt x="3193145" y="357630"/>
                </a:lnTo>
                <a:lnTo>
                  <a:pt x="3193258" y="356699"/>
                </a:lnTo>
                <a:lnTo>
                  <a:pt x="3192811" y="355600"/>
                </a:lnTo>
                <a:lnTo>
                  <a:pt x="3192470" y="355600"/>
                </a:lnTo>
                <a:lnTo>
                  <a:pt x="3201690" y="354330"/>
                </a:lnTo>
                <a:lnTo>
                  <a:pt x="3196510" y="360680"/>
                </a:lnTo>
                <a:lnTo>
                  <a:pt x="3191796" y="363220"/>
                </a:lnTo>
                <a:close/>
              </a:path>
              <a:path w="4096384" h="836930">
                <a:moveTo>
                  <a:pt x="3233231" y="354754"/>
                </a:moveTo>
                <a:lnTo>
                  <a:pt x="3232168" y="354330"/>
                </a:lnTo>
                <a:lnTo>
                  <a:pt x="3233436" y="354330"/>
                </a:lnTo>
                <a:lnTo>
                  <a:pt x="3233231" y="354754"/>
                </a:lnTo>
                <a:close/>
              </a:path>
              <a:path w="4096384" h="836930">
                <a:moveTo>
                  <a:pt x="3246706" y="356870"/>
                </a:moveTo>
                <a:lnTo>
                  <a:pt x="3238530" y="356870"/>
                </a:lnTo>
                <a:lnTo>
                  <a:pt x="3235391" y="354330"/>
                </a:lnTo>
                <a:lnTo>
                  <a:pt x="3244120" y="354330"/>
                </a:lnTo>
                <a:lnTo>
                  <a:pt x="3246706" y="356870"/>
                </a:lnTo>
                <a:close/>
              </a:path>
              <a:path w="4096384" h="836930">
                <a:moveTo>
                  <a:pt x="3277369" y="354747"/>
                </a:moveTo>
                <a:lnTo>
                  <a:pt x="3277796" y="354330"/>
                </a:lnTo>
                <a:lnTo>
                  <a:pt x="3278961" y="354330"/>
                </a:lnTo>
                <a:lnTo>
                  <a:pt x="3277369" y="354747"/>
                </a:lnTo>
                <a:close/>
              </a:path>
              <a:path w="4096384" h="836930">
                <a:moveTo>
                  <a:pt x="3271878" y="367030"/>
                </a:moveTo>
                <a:lnTo>
                  <a:pt x="3268146" y="367030"/>
                </a:lnTo>
                <a:lnTo>
                  <a:pt x="3267568" y="364490"/>
                </a:lnTo>
                <a:lnTo>
                  <a:pt x="3267417" y="364490"/>
                </a:lnTo>
                <a:lnTo>
                  <a:pt x="3277369" y="354747"/>
                </a:lnTo>
                <a:lnTo>
                  <a:pt x="3278961" y="354330"/>
                </a:lnTo>
                <a:lnTo>
                  <a:pt x="3282170" y="360680"/>
                </a:lnTo>
                <a:lnTo>
                  <a:pt x="3282327" y="360680"/>
                </a:lnTo>
                <a:lnTo>
                  <a:pt x="3281073" y="361950"/>
                </a:lnTo>
                <a:lnTo>
                  <a:pt x="3276787" y="361950"/>
                </a:lnTo>
                <a:lnTo>
                  <a:pt x="3275737" y="363242"/>
                </a:lnTo>
                <a:lnTo>
                  <a:pt x="3271878" y="367030"/>
                </a:lnTo>
                <a:close/>
              </a:path>
              <a:path w="4096384" h="836930">
                <a:moveTo>
                  <a:pt x="3358256" y="360680"/>
                </a:moveTo>
                <a:lnTo>
                  <a:pt x="3352402" y="358140"/>
                </a:lnTo>
                <a:lnTo>
                  <a:pt x="3355990" y="355262"/>
                </a:lnTo>
                <a:lnTo>
                  <a:pt x="3357090" y="354330"/>
                </a:lnTo>
                <a:lnTo>
                  <a:pt x="3359119" y="356700"/>
                </a:lnTo>
                <a:lnTo>
                  <a:pt x="3359007" y="357840"/>
                </a:lnTo>
                <a:lnTo>
                  <a:pt x="3358256" y="360680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413081" y="360680"/>
                </a:lnTo>
                <a:lnTo>
                  <a:pt x="3404516" y="359410"/>
                </a:lnTo>
                <a:lnTo>
                  <a:pt x="3413579" y="354330"/>
                </a:lnTo>
                <a:lnTo>
                  <a:pt x="3413643" y="355689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19609" y="367030"/>
                </a:lnTo>
                <a:lnTo>
                  <a:pt x="3419609" y="361950"/>
                </a:lnTo>
                <a:lnTo>
                  <a:pt x="3418103" y="361950"/>
                </a:lnTo>
                <a:lnTo>
                  <a:pt x="3413643" y="355689"/>
                </a:lnTo>
                <a:lnTo>
                  <a:pt x="3413579" y="354330"/>
                </a:lnTo>
                <a:lnTo>
                  <a:pt x="3438376" y="354330"/>
                </a:lnTo>
                <a:lnTo>
                  <a:pt x="3438376" y="364490"/>
                </a:lnTo>
                <a:lnTo>
                  <a:pt x="3429339" y="364490"/>
                </a:lnTo>
                <a:lnTo>
                  <a:pt x="3433353" y="365760"/>
                </a:lnTo>
                <a:lnTo>
                  <a:pt x="3473361" y="365769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8376" y="354330"/>
                </a:lnTo>
                <a:lnTo>
                  <a:pt x="3441407" y="356870"/>
                </a:lnTo>
                <a:lnTo>
                  <a:pt x="3443675" y="35687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443090" y="356870"/>
                </a:moveTo>
                <a:lnTo>
                  <a:pt x="3441407" y="356870"/>
                </a:lnTo>
                <a:lnTo>
                  <a:pt x="3438376" y="354330"/>
                </a:lnTo>
                <a:lnTo>
                  <a:pt x="3471069" y="354330"/>
                </a:lnTo>
                <a:lnTo>
                  <a:pt x="3466875" y="355600"/>
                </a:lnTo>
                <a:lnTo>
                  <a:pt x="3444432" y="355600"/>
                </a:lnTo>
                <a:lnTo>
                  <a:pt x="3443090" y="35687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71575" y="364490"/>
                </a:lnTo>
                <a:lnTo>
                  <a:pt x="3467144" y="360464"/>
                </a:lnTo>
                <a:lnTo>
                  <a:pt x="3462681" y="356870"/>
                </a:lnTo>
                <a:lnTo>
                  <a:pt x="3471069" y="354330"/>
                </a:lnTo>
                <a:lnTo>
                  <a:pt x="3474718" y="363081"/>
                </a:lnTo>
                <a:lnTo>
                  <a:pt x="3474836" y="363891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92016" y="373380"/>
                </a:moveTo>
                <a:lnTo>
                  <a:pt x="3454660" y="373380"/>
                </a:lnTo>
                <a:lnTo>
                  <a:pt x="3461365" y="372110"/>
                </a:lnTo>
                <a:lnTo>
                  <a:pt x="3451137" y="367030"/>
                </a:lnTo>
                <a:lnTo>
                  <a:pt x="3475120" y="367030"/>
                </a:lnTo>
                <a:lnTo>
                  <a:pt x="3474836" y="363891"/>
                </a:lnTo>
                <a:lnTo>
                  <a:pt x="3474718" y="363081"/>
                </a:lnTo>
                <a:lnTo>
                  <a:pt x="3471069" y="354330"/>
                </a:lnTo>
                <a:lnTo>
                  <a:pt x="3504777" y="354330"/>
                </a:lnTo>
                <a:lnTo>
                  <a:pt x="3506951" y="356870"/>
                </a:lnTo>
                <a:lnTo>
                  <a:pt x="3486319" y="356870"/>
                </a:lnTo>
                <a:lnTo>
                  <a:pt x="3490474" y="360680"/>
                </a:lnTo>
                <a:lnTo>
                  <a:pt x="3483811" y="360680"/>
                </a:lnTo>
                <a:lnTo>
                  <a:pt x="3487327" y="368300"/>
                </a:lnTo>
                <a:lnTo>
                  <a:pt x="3521193" y="368300"/>
                </a:lnTo>
                <a:lnTo>
                  <a:pt x="3519687" y="369570"/>
                </a:lnTo>
                <a:lnTo>
                  <a:pt x="3466387" y="369570"/>
                </a:lnTo>
                <a:lnTo>
                  <a:pt x="3466387" y="372110"/>
                </a:lnTo>
                <a:lnTo>
                  <a:pt x="3491291" y="372110"/>
                </a:lnTo>
                <a:lnTo>
                  <a:pt x="3492016" y="373380"/>
                </a:lnTo>
                <a:close/>
              </a:path>
              <a:path w="4096384" h="836930">
                <a:moveTo>
                  <a:pt x="3515005" y="359410"/>
                </a:moveTo>
                <a:lnTo>
                  <a:pt x="3504935" y="359410"/>
                </a:lnTo>
                <a:lnTo>
                  <a:pt x="3506951" y="356870"/>
                </a:lnTo>
                <a:lnTo>
                  <a:pt x="3504777" y="354330"/>
                </a:lnTo>
                <a:lnTo>
                  <a:pt x="3509282" y="355600"/>
                </a:lnTo>
                <a:lnTo>
                  <a:pt x="3515005" y="359410"/>
                </a:lnTo>
                <a:close/>
              </a:path>
              <a:path w="4096384" h="836930">
                <a:moveTo>
                  <a:pt x="3519844" y="359410"/>
                </a:moveTo>
                <a:lnTo>
                  <a:pt x="3515005" y="359410"/>
                </a:lnTo>
                <a:lnTo>
                  <a:pt x="3509282" y="355600"/>
                </a:lnTo>
                <a:lnTo>
                  <a:pt x="3504777" y="354330"/>
                </a:lnTo>
                <a:lnTo>
                  <a:pt x="3534105" y="354330"/>
                </a:lnTo>
                <a:lnTo>
                  <a:pt x="3532914" y="355600"/>
                </a:lnTo>
                <a:lnTo>
                  <a:pt x="3532539" y="356870"/>
                </a:lnTo>
                <a:lnTo>
                  <a:pt x="3517670" y="356870"/>
                </a:lnTo>
                <a:lnTo>
                  <a:pt x="3517854" y="358140"/>
                </a:lnTo>
                <a:lnTo>
                  <a:pt x="3519844" y="359410"/>
                </a:lnTo>
                <a:close/>
              </a:path>
              <a:path w="4096384" h="836930">
                <a:moveTo>
                  <a:pt x="3531414" y="360680"/>
                </a:moveTo>
                <a:lnTo>
                  <a:pt x="3532914" y="355600"/>
                </a:lnTo>
                <a:lnTo>
                  <a:pt x="3534105" y="354330"/>
                </a:lnTo>
                <a:lnTo>
                  <a:pt x="3535120" y="354330"/>
                </a:lnTo>
                <a:lnTo>
                  <a:pt x="3535672" y="355422"/>
                </a:lnTo>
                <a:lnTo>
                  <a:pt x="3535612" y="356870"/>
                </a:lnTo>
                <a:lnTo>
                  <a:pt x="3531414" y="36068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49711" y="360725"/>
                </a:lnTo>
                <a:lnTo>
                  <a:pt x="3748041" y="359446"/>
                </a:lnTo>
                <a:lnTo>
                  <a:pt x="3743978" y="354330"/>
                </a:lnTo>
                <a:lnTo>
                  <a:pt x="3757047" y="358140"/>
                </a:lnTo>
                <a:lnTo>
                  <a:pt x="3757804" y="362762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858114" y="359410"/>
                </a:moveTo>
                <a:lnTo>
                  <a:pt x="3855266" y="354330"/>
                </a:lnTo>
                <a:lnTo>
                  <a:pt x="3857289" y="356870"/>
                </a:lnTo>
                <a:lnTo>
                  <a:pt x="3858114" y="359410"/>
                </a:lnTo>
                <a:close/>
              </a:path>
              <a:path w="4096384" h="836930">
                <a:moveTo>
                  <a:pt x="3869867" y="359410"/>
                </a:moveTo>
                <a:lnTo>
                  <a:pt x="3858114" y="359410"/>
                </a:lnTo>
                <a:lnTo>
                  <a:pt x="3857289" y="356870"/>
                </a:lnTo>
                <a:lnTo>
                  <a:pt x="3855266" y="354330"/>
                </a:lnTo>
                <a:lnTo>
                  <a:pt x="3871524" y="354330"/>
                </a:lnTo>
                <a:lnTo>
                  <a:pt x="3868001" y="356870"/>
                </a:lnTo>
                <a:lnTo>
                  <a:pt x="3869867" y="359410"/>
                </a:lnTo>
                <a:close/>
              </a:path>
              <a:path w="4096384" h="836930">
                <a:moveTo>
                  <a:pt x="3872716" y="359410"/>
                </a:moveTo>
                <a:lnTo>
                  <a:pt x="3869867" y="359410"/>
                </a:lnTo>
                <a:lnTo>
                  <a:pt x="3868001" y="356870"/>
                </a:lnTo>
                <a:lnTo>
                  <a:pt x="3871524" y="354330"/>
                </a:lnTo>
                <a:lnTo>
                  <a:pt x="3872782" y="356699"/>
                </a:lnTo>
                <a:lnTo>
                  <a:pt x="3872716" y="359410"/>
                </a:lnTo>
                <a:close/>
              </a:path>
              <a:path w="4096384" h="836930">
                <a:moveTo>
                  <a:pt x="3900210" y="358140"/>
                </a:moveTo>
                <a:lnTo>
                  <a:pt x="3900753" y="354630"/>
                </a:lnTo>
                <a:lnTo>
                  <a:pt x="3901710" y="354330"/>
                </a:lnTo>
                <a:lnTo>
                  <a:pt x="3901071" y="357223"/>
                </a:lnTo>
                <a:lnTo>
                  <a:pt x="3900983" y="357393"/>
                </a:lnTo>
                <a:lnTo>
                  <a:pt x="3900210" y="358140"/>
                </a:lnTo>
                <a:close/>
              </a:path>
              <a:path w="4096384" h="836930">
                <a:moveTo>
                  <a:pt x="3901046" y="357333"/>
                </a:moveTo>
                <a:lnTo>
                  <a:pt x="3901710" y="354330"/>
                </a:lnTo>
                <a:lnTo>
                  <a:pt x="3904159" y="354330"/>
                </a:lnTo>
                <a:lnTo>
                  <a:pt x="3901046" y="357333"/>
                </a:lnTo>
                <a:close/>
              </a:path>
              <a:path w="4096384" h="836930">
                <a:moveTo>
                  <a:pt x="4046188" y="363220"/>
                </a:moveTo>
                <a:lnTo>
                  <a:pt x="4044449" y="359618"/>
                </a:lnTo>
                <a:lnTo>
                  <a:pt x="4044349" y="354330"/>
                </a:lnTo>
                <a:lnTo>
                  <a:pt x="4046188" y="363220"/>
                </a:lnTo>
                <a:close/>
              </a:path>
              <a:path w="4096384" h="836930">
                <a:moveTo>
                  <a:pt x="4049223" y="363220"/>
                </a:moveTo>
                <a:lnTo>
                  <a:pt x="4046188" y="363220"/>
                </a:lnTo>
                <a:lnTo>
                  <a:pt x="4044349" y="354330"/>
                </a:lnTo>
                <a:lnTo>
                  <a:pt x="4052390" y="354330"/>
                </a:lnTo>
                <a:lnTo>
                  <a:pt x="4054696" y="356870"/>
                </a:lnTo>
                <a:lnTo>
                  <a:pt x="4051728" y="356870"/>
                </a:lnTo>
                <a:lnTo>
                  <a:pt x="4049223" y="36322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96226" y="359446"/>
                </a:lnTo>
                <a:lnTo>
                  <a:pt x="3894580" y="357010"/>
                </a:lnTo>
                <a:lnTo>
                  <a:pt x="3894557" y="356699"/>
                </a:lnTo>
                <a:lnTo>
                  <a:pt x="3895005" y="355600"/>
                </a:lnTo>
                <a:lnTo>
                  <a:pt x="3897670" y="355600"/>
                </a:lnTo>
                <a:lnTo>
                  <a:pt x="3900753" y="354630"/>
                </a:lnTo>
                <a:lnTo>
                  <a:pt x="3900210" y="358140"/>
                </a:lnTo>
                <a:lnTo>
                  <a:pt x="3900868" y="358140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276498" y="355600"/>
                </a:moveTo>
                <a:lnTo>
                  <a:pt x="3274122" y="355600"/>
                </a:lnTo>
                <a:lnTo>
                  <a:pt x="3277369" y="354747"/>
                </a:lnTo>
                <a:lnTo>
                  <a:pt x="3276498" y="355600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2209" y="356870"/>
                </a:lnTo>
                <a:lnTo>
                  <a:pt x="3233231" y="354754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1950355" y="355898"/>
                </a:moveTo>
                <a:lnTo>
                  <a:pt x="1949451" y="354828"/>
                </a:lnTo>
                <a:lnTo>
                  <a:pt x="1951046" y="355600"/>
                </a:lnTo>
                <a:lnTo>
                  <a:pt x="1950355" y="355898"/>
                </a:lnTo>
                <a:close/>
              </a:path>
              <a:path w="4096384" h="836930">
                <a:moveTo>
                  <a:pt x="2003174" y="355600"/>
                </a:moveTo>
                <a:lnTo>
                  <a:pt x="1999821" y="355600"/>
                </a:lnTo>
                <a:lnTo>
                  <a:pt x="2002443" y="355023"/>
                </a:lnTo>
                <a:lnTo>
                  <a:pt x="2003174" y="35560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42967" y="362305"/>
                </a:lnTo>
                <a:lnTo>
                  <a:pt x="742875" y="361377"/>
                </a:lnTo>
                <a:lnTo>
                  <a:pt x="743114" y="359555"/>
                </a:lnTo>
                <a:lnTo>
                  <a:pt x="743808" y="356870"/>
                </a:lnTo>
                <a:lnTo>
                  <a:pt x="752401" y="355262"/>
                </a:lnTo>
                <a:lnTo>
                  <a:pt x="749942" y="361681"/>
                </a:lnTo>
                <a:lnTo>
                  <a:pt x="750067" y="362502"/>
                </a:lnTo>
                <a:lnTo>
                  <a:pt x="754029" y="37211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16477" y="373380"/>
                </a:moveTo>
                <a:lnTo>
                  <a:pt x="11782" y="372110"/>
                </a:lnTo>
                <a:lnTo>
                  <a:pt x="12456" y="372110"/>
                </a:lnTo>
                <a:lnTo>
                  <a:pt x="13996" y="356942"/>
                </a:lnTo>
                <a:lnTo>
                  <a:pt x="14119" y="356033"/>
                </a:lnTo>
                <a:lnTo>
                  <a:pt x="14844" y="355422"/>
                </a:lnTo>
                <a:lnTo>
                  <a:pt x="27706" y="364490"/>
                </a:lnTo>
                <a:lnTo>
                  <a:pt x="29049" y="365760"/>
                </a:lnTo>
                <a:lnTo>
                  <a:pt x="27595" y="367030"/>
                </a:lnTo>
                <a:lnTo>
                  <a:pt x="17649" y="367030"/>
                </a:lnTo>
                <a:lnTo>
                  <a:pt x="16143" y="368300"/>
                </a:lnTo>
                <a:lnTo>
                  <a:pt x="14242" y="369501"/>
                </a:lnTo>
                <a:lnTo>
                  <a:pt x="14254" y="369766"/>
                </a:lnTo>
                <a:lnTo>
                  <a:pt x="16477" y="373380"/>
                </a:lnTo>
                <a:close/>
              </a:path>
              <a:path w="4096384" h="836930">
                <a:moveTo>
                  <a:pt x="453643" y="356870"/>
                </a:moveTo>
                <a:lnTo>
                  <a:pt x="442750" y="356870"/>
                </a:lnTo>
                <a:lnTo>
                  <a:pt x="442586" y="355600"/>
                </a:lnTo>
                <a:lnTo>
                  <a:pt x="453811" y="355600"/>
                </a:lnTo>
                <a:lnTo>
                  <a:pt x="453643" y="356870"/>
                </a:lnTo>
                <a:close/>
              </a:path>
              <a:path w="4096384" h="836930">
                <a:moveTo>
                  <a:pt x="450542" y="363220"/>
                </a:moveTo>
                <a:lnTo>
                  <a:pt x="439397" y="363220"/>
                </a:lnTo>
                <a:lnTo>
                  <a:pt x="439397" y="358140"/>
                </a:lnTo>
                <a:lnTo>
                  <a:pt x="453475" y="358140"/>
                </a:lnTo>
                <a:lnTo>
                  <a:pt x="457332" y="355600"/>
                </a:lnTo>
                <a:lnTo>
                  <a:pt x="457502" y="356870"/>
                </a:lnTo>
                <a:lnTo>
                  <a:pt x="461765" y="356870"/>
                </a:lnTo>
                <a:lnTo>
                  <a:pt x="461117" y="360680"/>
                </a:lnTo>
                <a:lnTo>
                  <a:pt x="449619" y="360680"/>
                </a:lnTo>
                <a:lnTo>
                  <a:pt x="449726" y="362098"/>
                </a:lnTo>
                <a:lnTo>
                  <a:pt x="450542" y="363220"/>
                </a:lnTo>
                <a:close/>
              </a:path>
              <a:path w="4096384" h="836930">
                <a:moveTo>
                  <a:pt x="460187" y="356870"/>
                </a:moveTo>
                <a:lnTo>
                  <a:pt x="457502" y="356870"/>
                </a:lnTo>
                <a:lnTo>
                  <a:pt x="457332" y="355600"/>
                </a:lnTo>
                <a:lnTo>
                  <a:pt x="459468" y="355600"/>
                </a:lnTo>
                <a:lnTo>
                  <a:pt x="460187" y="356870"/>
                </a:lnTo>
                <a:close/>
              </a:path>
              <a:path w="4096384" h="836930">
                <a:moveTo>
                  <a:pt x="481292" y="356155"/>
                </a:moveTo>
                <a:lnTo>
                  <a:pt x="480800" y="355600"/>
                </a:lnTo>
                <a:lnTo>
                  <a:pt x="481808" y="355600"/>
                </a:lnTo>
                <a:lnTo>
                  <a:pt x="481292" y="356155"/>
                </a:lnTo>
                <a:close/>
              </a:path>
              <a:path w="4096384" h="836930">
                <a:moveTo>
                  <a:pt x="967084" y="356870"/>
                </a:moveTo>
                <a:lnTo>
                  <a:pt x="965742" y="355600"/>
                </a:lnTo>
                <a:lnTo>
                  <a:pt x="967084" y="355600"/>
                </a:lnTo>
                <a:lnTo>
                  <a:pt x="967084" y="356870"/>
                </a:lnTo>
                <a:close/>
              </a:path>
              <a:path w="4096384" h="836930">
                <a:moveTo>
                  <a:pt x="978484" y="356870"/>
                </a:moveTo>
                <a:lnTo>
                  <a:pt x="967084" y="356870"/>
                </a:lnTo>
                <a:lnTo>
                  <a:pt x="967084" y="355600"/>
                </a:lnTo>
                <a:lnTo>
                  <a:pt x="978484" y="355600"/>
                </a:lnTo>
                <a:lnTo>
                  <a:pt x="978484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5698" y="356870"/>
                </a:lnTo>
                <a:lnTo>
                  <a:pt x="1046372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6372" y="355600"/>
                </a:lnTo>
                <a:lnTo>
                  <a:pt x="1052178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88279" y="358140"/>
                </a:moveTo>
                <a:lnTo>
                  <a:pt x="1085191" y="356870"/>
                </a:lnTo>
                <a:lnTo>
                  <a:pt x="1088468" y="355600"/>
                </a:lnTo>
                <a:lnTo>
                  <a:pt x="1091650" y="355600"/>
                </a:lnTo>
                <a:lnTo>
                  <a:pt x="1088279" y="358140"/>
                </a:lnTo>
                <a:close/>
              </a:path>
              <a:path w="4096384" h="836930">
                <a:moveTo>
                  <a:pt x="1114863" y="358140"/>
                </a:moveTo>
                <a:lnTo>
                  <a:pt x="1088279" y="358140"/>
                </a:lnTo>
                <a:lnTo>
                  <a:pt x="1091650" y="355600"/>
                </a:lnTo>
                <a:lnTo>
                  <a:pt x="1113252" y="355600"/>
                </a:lnTo>
                <a:lnTo>
                  <a:pt x="1114863" y="358140"/>
                </a:lnTo>
                <a:close/>
              </a:path>
              <a:path w="4096384" h="836930">
                <a:moveTo>
                  <a:pt x="1297471" y="364490"/>
                </a:moveTo>
                <a:lnTo>
                  <a:pt x="1281382" y="364490"/>
                </a:lnTo>
                <a:lnTo>
                  <a:pt x="1284020" y="363242"/>
                </a:lnTo>
                <a:lnTo>
                  <a:pt x="1284139" y="363081"/>
                </a:lnTo>
                <a:lnTo>
                  <a:pt x="1285316" y="360856"/>
                </a:lnTo>
                <a:lnTo>
                  <a:pt x="1285377" y="360659"/>
                </a:lnTo>
                <a:lnTo>
                  <a:pt x="1283392" y="359410"/>
                </a:lnTo>
                <a:lnTo>
                  <a:pt x="1287249" y="359410"/>
                </a:lnTo>
                <a:lnTo>
                  <a:pt x="1284734" y="355600"/>
                </a:lnTo>
                <a:lnTo>
                  <a:pt x="1313705" y="355600"/>
                </a:lnTo>
                <a:lnTo>
                  <a:pt x="1313342" y="356870"/>
                </a:lnTo>
                <a:lnTo>
                  <a:pt x="1304182" y="356870"/>
                </a:lnTo>
                <a:lnTo>
                  <a:pt x="1305047" y="358140"/>
                </a:lnTo>
                <a:lnTo>
                  <a:pt x="1296972" y="358140"/>
                </a:lnTo>
                <a:lnTo>
                  <a:pt x="1291439" y="363220"/>
                </a:lnTo>
                <a:lnTo>
                  <a:pt x="1296304" y="363220"/>
                </a:lnTo>
                <a:lnTo>
                  <a:pt x="1297471" y="364490"/>
                </a:lnTo>
                <a:close/>
              </a:path>
              <a:path w="4096384" h="836930">
                <a:moveTo>
                  <a:pt x="1451358" y="367030"/>
                </a:moveTo>
                <a:lnTo>
                  <a:pt x="1437608" y="367030"/>
                </a:lnTo>
                <a:lnTo>
                  <a:pt x="1440604" y="365769"/>
                </a:lnTo>
                <a:lnTo>
                  <a:pt x="1441130" y="364490"/>
                </a:lnTo>
                <a:lnTo>
                  <a:pt x="1437274" y="358140"/>
                </a:lnTo>
                <a:lnTo>
                  <a:pt x="1437274" y="355600"/>
                </a:lnTo>
                <a:lnTo>
                  <a:pt x="1439709" y="360680"/>
                </a:lnTo>
                <a:lnTo>
                  <a:pt x="1443936" y="363220"/>
                </a:lnTo>
                <a:lnTo>
                  <a:pt x="1449700" y="363220"/>
                </a:lnTo>
                <a:lnTo>
                  <a:pt x="1448673" y="364490"/>
                </a:lnTo>
                <a:lnTo>
                  <a:pt x="1451358" y="367030"/>
                </a:lnTo>
                <a:close/>
              </a:path>
              <a:path w="4096384" h="836930">
                <a:moveTo>
                  <a:pt x="1443936" y="363220"/>
                </a:moveTo>
                <a:lnTo>
                  <a:pt x="1439709" y="360680"/>
                </a:lnTo>
                <a:lnTo>
                  <a:pt x="1437274" y="355600"/>
                </a:lnTo>
                <a:lnTo>
                  <a:pt x="1441012" y="355600"/>
                </a:lnTo>
                <a:lnTo>
                  <a:pt x="1443474" y="359217"/>
                </a:lnTo>
                <a:lnTo>
                  <a:pt x="1443474" y="360680"/>
                </a:lnTo>
                <a:lnTo>
                  <a:pt x="1444470" y="360680"/>
                </a:lnTo>
                <a:lnTo>
                  <a:pt x="1445307" y="361909"/>
                </a:lnTo>
                <a:lnTo>
                  <a:pt x="1443936" y="363220"/>
                </a:lnTo>
                <a:close/>
              </a:path>
              <a:path w="4096384" h="836930">
                <a:moveTo>
                  <a:pt x="1444357" y="359618"/>
                </a:moveTo>
                <a:lnTo>
                  <a:pt x="1443631" y="359446"/>
                </a:lnTo>
                <a:lnTo>
                  <a:pt x="1443474" y="355600"/>
                </a:lnTo>
                <a:lnTo>
                  <a:pt x="1447699" y="355600"/>
                </a:lnTo>
                <a:lnTo>
                  <a:pt x="1444357" y="359618"/>
                </a:lnTo>
                <a:close/>
              </a:path>
              <a:path w="4096384" h="836930">
                <a:moveTo>
                  <a:pt x="1479766" y="368300"/>
                </a:moveTo>
                <a:lnTo>
                  <a:pt x="1475323" y="368300"/>
                </a:lnTo>
                <a:lnTo>
                  <a:pt x="1472645" y="363220"/>
                </a:lnTo>
                <a:lnTo>
                  <a:pt x="1470799" y="363220"/>
                </a:lnTo>
                <a:lnTo>
                  <a:pt x="1470465" y="358140"/>
                </a:lnTo>
                <a:lnTo>
                  <a:pt x="1471831" y="355600"/>
                </a:lnTo>
                <a:lnTo>
                  <a:pt x="1474846" y="356870"/>
                </a:lnTo>
                <a:lnTo>
                  <a:pt x="1476268" y="359217"/>
                </a:lnTo>
                <a:lnTo>
                  <a:pt x="1476209" y="359555"/>
                </a:lnTo>
                <a:lnTo>
                  <a:pt x="1473320" y="361950"/>
                </a:lnTo>
                <a:lnTo>
                  <a:pt x="1474826" y="361950"/>
                </a:lnTo>
                <a:lnTo>
                  <a:pt x="1480225" y="366913"/>
                </a:lnTo>
                <a:lnTo>
                  <a:pt x="1480099" y="367578"/>
                </a:lnTo>
                <a:lnTo>
                  <a:pt x="1479766" y="368300"/>
                </a:lnTo>
                <a:close/>
              </a:path>
              <a:path w="4096384" h="836930">
                <a:moveTo>
                  <a:pt x="1477687" y="375920"/>
                </a:moveTo>
                <a:lnTo>
                  <a:pt x="1473483" y="375920"/>
                </a:lnTo>
                <a:lnTo>
                  <a:pt x="1479113" y="369644"/>
                </a:lnTo>
                <a:lnTo>
                  <a:pt x="1479212" y="369501"/>
                </a:lnTo>
                <a:lnTo>
                  <a:pt x="1480099" y="367578"/>
                </a:lnTo>
                <a:lnTo>
                  <a:pt x="1480225" y="366913"/>
                </a:lnTo>
                <a:lnTo>
                  <a:pt x="1474826" y="361950"/>
                </a:lnTo>
                <a:lnTo>
                  <a:pt x="1473320" y="361950"/>
                </a:lnTo>
                <a:lnTo>
                  <a:pt x="1476209" y="359555"/>
                </a:lnTo>
                <a:lnTo>
                  <a:pt x="1476268" y="359217"/>
                </a:lnTo>
                <a:lnTo>
                  <a:pt x="1474846" y="356870"/>
                </a:lnTo>
                <a:lnTo>
                  <a:pt x="1471831" y="355600"/>
                </a:lnTo>
                <a:lnTo>
                  <a:pt x="1478392" y="355600"/>
                </a:lnTo>
                <a:lnTo>
                  <a:pt x="1478846" y="356870"/>
                </a:lnTo>
                <a:lnTo>
                  <a:pt x="1481694" y="358140"/>
                </a:lnTo>
                <a:lnTo>
                  <a:pt x="1485217" y="358140"/>
                </a:lnTo>
                <a:lnTo>
                  <a:pt x="1485721" y="360680"/>
                </a:lnTo>
                <a:lnTo>
                  <a:pt x="1484543" y="360680"/>
                </a:lnTo>
                <a:lnTo>
                  <a:pt x="1483541" y="363220"/>
                </a:lnTo>
                <a:lnTo>
                  <a:pt x="1478342" y="363220"/>
                </a:lnTo>
                <a:lnTo>
                  <a:pt x="1478436" y="364579"/>
                </a:lnTo>
                <a:lnTo>
                  <a:pt x="1481026" y="367030"/>
                </a:lnTo>
                <a:lnTo>
                  <a:pt x="1488634" y="367030"/>
                </a:lnTo>
                <a:lnTo>
                  <a:pt x="1482866" y="372110"/>
                </a:lnTo>
                <a:lnTo>
                  <a:pt x="1486559" y="372110"/>
                </a:lnTo>
                <a:lnTo>
                  <a:pt x="1483093" y="374650"/>
                </a:lnTo>
                <a:lnTo>
                  <a:pt x="1477308" y="374650"/>
                </a:lnTo>
                <a:lnTo>
                  <a:pt x="1477687" y="375920"/>
                </a:lnTo>
                <a:close/>
              </a:path>
              <a:path w="4096384" h="836930">
                <a:moveTo>
                  <a:pt x="1527791" y="358140"/>
                </a:moveTo>
                <a:lnTo>
                  <a:pt x="1526285" y="355600"/>
                </a:lnTo>
                <a:lnTo>
                  <a:pt x="1527791" y="356870"/>
                </a:lnTo>
                <a:lnTo>
                  <a:pt x="1527791" y="358140"/>
                </a:lnTo>
                <a:close/>
              </a:path>
              <a:path w="4096384" h="836930">
                <a:moveTo>
                  <a:pt x="1530810" y="358140"/>
                </a:moveTo>
                <a:lnTo>
                  <a:pt x="1527791" y="358140"/>
                </a:lnTo>
                <a:lnTo>
                  <a:pt x="1527791" y="356870"/>
                </a:lnTo>
                <a:lnTo>
                  <a:pt x="1526285" y="355600"/>
                </a:lnTo>
                <a:lnTo>
                  <a:pt x="1530644" y="355600"/>
                </a:lnTo>
                <a:lnTo>
                  <a:pt x="1530210" y="356699"/>
                </a:lnTo>
                <a:lnTo>
                  <a:pt x="1530328" y="357223"/>
                </a:lnTo>
                <a:lnTo>
                  <a:pt x="1530810" y="358140"/>
                </a:lnTo>
                <a:close/>
              </a:path>
              <a:path w="4096384" h="836930">
                <a:moveTo>
                  <a:pt x="1693149" y="356699"/>
                </a:moveTo>
                <a:lnTo>
                  <a:pt x="1693066" y="355600"/>
                </a:lnTo>
                <a:lnTo>
                  <a:pt x="1693680" y="355600"/>
                </a:lnTo>
                <a:lnTo>
                  <a:pt x="1693149" y="356699"/>
                </a:lnTo>
                <a:close/>
              </a:path>
              <a:path w="4096384" h="836930">
                <a:moveTo>
                  <a:pt x="1708110" y="356870"/>
                </a:moveTo>
                <a:lnTo>
                  <a:pt x="1704964" y="356870"/>
                </a:lnTo>
                <a:lnTo>
                  <a:pt x="1707648" y="355600"/>
                </a:lnTo>
                <a:lnTo>
                  <a:pt x="1708110" y="356870"/>
                </a:lnTo>
                <a:close/>
              </a:path>
              <a:path w="4096384" h="836930">
                <a:moveTo>
                  <a:pt x="1708661" y="370656"/>
                </a:moveTo>
                <a:lnTo>
                  <a:pt x="1706913" y="368300"/>
                </a:lnTo>
                <a:lnTo>
                  <a:pt x="1705030" y="363112"/>
                </a:lnTo>
                <a:lnTo>
                  <a:pt x="1704296" y="360680"/>
                </a:lnTo>
                <a:lnTo>
                  <a:pt x="1709495" y="360680"/>
                </a:lnTo>
                <a:lnTo>
                  <a:pt x="1707648" y="355600"/>
                </a:lnTo>
                <a:lnTo>
                  <a:pt x="1716410" y="355600"/>
                </a:lnTo>
                <a:lnTo>
                  <a:pt x="1718753" y="359217"/>
                </a:lnTo>
                <a:lnTo>
                  <a:pt x="1718633" y="359781"/>
                </a:lnTo>
                <a:lnTo>
                  <a:pt x="1714687" y="365760"/>
                </a:lnTo>
                <a:lnTo>
                  <a:pt x="1712343" y="365760"/>
                </a:lnTo>
                <a:lnTo>
                  <a:pt x="1712578" y="367030"/>
                </a:lnTo>
                <a:lnTo>
                  <a:pt x="1709659" y="367030"/>
                </a:lnTo>
                <a:lnTo>
                  <a:pt x="1708857" y="370571"/>
                </a:lnTo>
                <a:lnTo>
                  <a:pt x="1708661" y="370656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12908" y="368818"/>
                </a:lnTo>
                <a:lnTo>
                  <a:pt x="1717038" y="367030"/>
                </a:lnTo>
                <a:lnTo>
                  <a:pt x="1712578" y="367030"/>
                </a:lnTo>
                <a:lnTo>
                  <a:pt x="1712343" y="365760"/>
                </a:lnTo>
                <a:lnTo>
                  <a:pt x="1714687" y="365760"/>
                </a:lnTo>
                <a:lnTo>
                  <a:pt x="1718782" y="359555"/>
                </a:lnTo>
                <a:lnTo>
                  <a:pt x="1718878" y="355600"/>
                </a:lnTo>
                <a:lnTo>
                  <a:pt x="1729898" y="355600"/>
                </a:lnTo>
                <a:lnTo>
                  <a:pt x="1728765" y="356870"/>
                </a:lnTo>
                <a:lnTo>
                  <a:pt x="1729551" y="356870"/>
                </a:lnTo>
                <a:lnTo>
                  <a:pt x="1722401" y="359410"/>
                </a:lnTo>
                <a:lnTo>
                  <a:pt x="1720751" y="361909"/>
                </a:lnTo>
                <a:lnTo>
                  <a:pt x="1720338" y="363220"/>
                </a:lnTo>
                <a:lnTo>
                  <a:pt x="1720050" y="36322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720789" y="365253"/>
                </a:moveTo>
                <a:lnTo>
                  <a:pt x="1720294" y="363891"/>
                </a:lnTo>
                <a:lnTo>
                  <a:pt x="1720244" y="363527"/>
                </a:lnTo>
                <a:lnTo>
                  <a:pt x="1720751" y="361909"/>
                </a:lnTo>
                <a:lnTo>
                  <a:pt x="1722401" y="359410"/>
                </a:lnTo>
                <a:lnTo>
                  <a:pt x="1733126" y="355600"/>
                </a:lnTo>
                <a:lnTo>
                  <a:pt x="1726963" y="361909"/>
                </a:lnTo>
                <a:lnTo>
                  <a:pt x="1722632" y="364490"/>
                </a:lnTo>
                <a:lnTo>
                  <a:pt x="1720789" y="365253"/>
                </a:lnTo>
                <a:close/>
              </a:path>
              <a:path w="4096384" h="836930">
                <a:moveTo>
                  <a:pt x="1756035" y="381000"/>
                </a:moveTo>
                <a:lnTo>
                  <a:pt x="1747894" y="381000"/>
                </a:lnTo>
                <a:lnTo>
                  <a:pt x="1750859" y="378452"/>
                </a:lnTo>
                <a:lnTo>
                  <a:pt x="1752428" y="376022"/>
                </a:lnTo>
                <a:lnTo>
                  <a:pt x="1752439" y="375886"/>
                </a:lnTo>
                <a:lnTo>
                  <a:pt x="1750393" y="374650"/>
                </a:lnTo>
                <a:lnTo>
                  <a:pt x="1719552" y="374650"/>
                </a:lnTo>
                <a:lnTo>
                  <a:pt x="1718714" y="370840"/>
                </a:lnTo>
                <a:lnTo>
                  <a:pt x="1721229" y="370840"/>
                </a:lnTo>
                <a:lnTo>
                  <a:pt x="1721725" y="368953"/>
                </a:lnTo>
                <a:lnTo>
                  <a:pt x="1721812" y="368067"/>
                </a:lnTo>
                <a:lnTo>
                  <a:pt x="1720789" y="365253"/>
                </a:lnTo>
                <a:lnTo>
                  <a:pt x="1722632" y="364490"/>
                </a:lnTo>
                <a:lnTo>
                  <a:pt x="1726854" y="361991"/>
                </a:lnTo>
                <a:lnTo>
                  <a:pt x="1733126" y="355600"/>
                </a:lnTo>
                <a:lnTo>
                  <a:pt x="1736538" y="355600"/>
                </a:lnTo>
                <a:lnTo>
                  <a:pt x="1736426" y="356870"/>
                </a:lnTo>
                <a:lnTo>
                  <a:pt x="1733630" y="356870"/>
                </a:lnTo>
                <a:lnTo>
                  <a:pt x="1736315" y="358140"/>
                </a:lnTo>
                <a:lnTo>
                  <a:pt x="1740224" y="358140"/>
                </a:lnTo>
                <a:lnTo>
                  <a:pt x="1740651" y="359358"/>
                </a:lnTo>
                <a:lnTo>
                  <a:pt x="1745364" y="361950"/>
                </a:lnTo>
                <a:lnTo>
                  <a:pt x="1733630" y="361950"/>
                </a:lnTo>
                <a:lnTo>
                  <a:pt x="1733540" y="364710"/>
                </a:lnTo>
                <a:lnTo>
                  <a:pt x="1733202" y="368300"/>
                </a:lnTo>
                <a:lnTo>
                  <a:pt x="1728431" y="368300"/>
                </a:lnTo>
                <a:lnTo>
                  <a:pt x="1726691" y="369501"/>
                </a:lnTo>
                <a:lnTo>
                  <a:pt x="1726565" y="369766"/>
                </a:lnTo>
                <a:lnTo>
                  <a:pt x="1726446" y="370656"/>
                </a:lnTo>
                <a:lnTo>
                  <a:pt x="1726515" y="370929"/>
                </a:lnTo>
                <a:lnTo>
                  <a:pt x="1727763" y="372110"/>
                </a:lnTo>
                <a:lnTo>
                  <a:pt x="1730278" y="373380"/>
                </a:lnTo>
                <a:lnTo>
                  <a:pt x="1782635" y="373380"/>
                </a:lnTo>
                <a:lnTo>
                  <a:pt x="1785981" y="374607"/>
                </a:lnTo>
                <a:lnTo>
                  <a:pt x="1786098" y="375920"/>
                </a:lnTo>
                <a:lnTo>
                  <a:pt x="1758270" y="375920"/>
                </a:lnTo>
                <a:lnTo>
                  <a:pt x="1756035" y="381000"/>
                </a:lnTo>
                <a:close/>
              </a:path>
              <a:path w="4096384" h="836930">
                <a:moveTo>
                  <a:pt x="1775537" y="367030"/>
                </a:moveTo>
                <a:lnTo>
                  <a:pt x="1775033" y="367030"/>
                </a:lnTo>
                <a:lnTo>
                  <a:pt x="1767155" y="358140"/>
                </a:lnTo>
                <a:lnTo>
                  <a:pt x="1766992" y="358140"/>
                </a:lnTo>
                <a:lnTo>
                  <a:pt x="1770447" y="355600"/>
                </a:lnTo>
                <a:lnTo>
                  <a:pt x="1774908" y="359410"/>
                </a:lnTo>
                <a:lnTo>
                  <a:pt x="1777452" y="363081"/>
                </a:lnTo>
                <a:lnTo>
                  <a:pt x="1777373" y="363550"/>
                </a:lnTo>
                <a:lnTo>
                  <a:pt x="1775537" y="367030"/>
                </a:lnTo>
                <a:close/>
              </a:path>
              <a:path w="4096384" h="836930">
                <a:moveTo>
                  <a:pt x="1782635" y="373380"/>
                </a:moveTo>
                <a:lnTo>
                  <a:pt x="1771850" y="373380"/>
                </a:lnTo>
                <a:lnTo>
                  <a:pt x="1772583" y="371160"/>
                </a:lnTo>
                <a:lnTo>
                  <a:pt x="1772688" y="367030"/>
                </a:lnTo>
                <a:lnTo>
                  <a:pt x="1775537" y="367030"/>
                </a:lnTo>
                <a:lnTo>
                  <a:pt x="1777373" y="363550"/>
                </a:lnTo>
                <a:lnTo>
                  <a:pt x="1777452" y="363081"/>
                </a:lnTo>
                <a:lnTo>
                  <a:pt x="1774908" y="359410"/>
                </a:lnTo>
                <a:lnTo>
                  <a:pt x="1770447" y="355600"/>
                </a:lnTo>
                <a:lnTo>
                  <a:pt x="1779223" y="355600"/>
                </a:lnTo>
                <a:lnTo>
                  <a:pt x="1779898" y="358140"/>
                </a:lnTo>
                <a:lnTo>
                  <a:pt x="1781908" y="364490"/>
                </a:lnTo>
                <a:lnTo>
                  <a:pt x="1786851" y="364490"/>
                </a:lnTo>
                <a:lnTo>
                  <a:pt x="1783250" y="369570"/>
                </a:lnTo>
                <a:lnTo>
                  <a:pt x="1780899" y="369570"/>
                </a:lnTo>
                <a:lnTo>
                  <a:pt x="1775707" y="370840"/>
                </a:lnTo>
                <a:lnTo>
                  <a:pt x="1782635" y="373380"/>
                </a:lnTo>
                <a:close/>
              </a:path>
              <a:path w="4096384" h="836930">
                <a:moveTo>
                  <a:pt x="1786851" y="364490"/>
                </a:moveTo>
                <a:lnTo>
                  <a:pt x="1781908" y="364490"/>
                </a:lnTo>
                <a:lnTo>
                  <a:pt x="1786603" y="355600"/>
                </a:lnTo>
                <a:lnTo>
                  <a:pt x="1791461" y="356870"/>
                </a:lnTo>
                <a:lnTo>
                  <a:pt x="1795986" y="356870"/>
                </a:lnTo>
                <a:lnTo>
                  <a:pt x="1797261" y="359410"/>
                </a:lnTo>
                <a:lnTo>
                  <a:pt x="1790453" y="359410"/>
                </a:lnTo>
                <a:lnTo>
                  <a:pt x="1786851" y="364490"/>
                </a:lnTo>
                <a:close/>
              </a:path>
              <a:path w="4096384" h="836930">
                <a:moveTo>
                  <a:pt x="1835605" y="360464"/>
                </a:moveTo>
                <a:lnTo>
                  <a:pt x="1835719" y="360031"/>
                </a:lnTo>
                <a:lnTo>
                  <a:pt x="1835844" y="359358"/>
                </a:lnTo>
                <a:lnTo>
                  <a:pt x="1833034" y="355600"/>
                </a:lnTo>
                <a:lnTo>
                  <a:pt x="1841245" y="355600"/>
                </a:lnTo>
                <a:lnTo>
                  <a:pt x="1841178" y="357393"/>
                </a:lnTo>
                <a:lnTo>
                  <a:pt x="1835605" y="360464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41245" y="359410"/>
                </a:lnTo>
                <a:lnTo>
                  <a:pt x="1841288" y="357333"/>
                </a:lnTo>
                <a:lnTo>
                  <a:pt x="1844433" y="355600"/>
                </a:lnTo>
                <a:lnTo>
                  <a:pt x="1853416" y="35560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1884643" y="358816"/>
                </a:moveTo>
                <a:lnTo>
                  <a:pt x="1874361" y="356033"/>
                </a:lnTo>
                <a:lnTo>
                  <a:pt x="1874770" y="355600"/>
                </a:lnTo>
                <a:lnTo>
                  <a:pt x="1883277" y="355600"/>
                </a:lnTo>
                <a:lnTo>
                  <a:pt x="1884818" y="358140"/>
                </a:lnTo>
                <a:lnTo>
                  <a:pt x="1884643" y="358816"/>
                </a:lnTo>
                <a:close/>
              </a:path>
              <a:path w="4096384" h="836930">
                <a:moveTo>
                  <a:pt x="1937336" y="360725"/>
                </a:moveTo>
                <a:lnTo>
                  <a:pt x="1934779" y="355600"/>
                </a:lnTo>
                <a:lnTo>
                  <a:pt x="1937148" y="355600"/>
                </a:lnTo>
                <a:lnTo>
                  <a:pt x="1941560" y="358140"/>
                </a:lnTo>
                <a:lnTo>
                  <a:pt x="1952251" y="358140"/>
                </a:lnTo>
                <a:lnTo>
                  <a:pt x="1954398" y="360680"/>
                </a:lnTo>
                <a:lnTo>
                  <a:pt x="1937629" y="360680"/>
                </a:lnTo>
                <a:lnTo>
                  <a:pt x="1937336" y="360725"/>
                </a:lnTo>
                <a:close/>
              </a:path>
              <a:path w="4096384" h="836930">
                <a:moveTo>
                  <a:pt x="1945172" y="358140"/>
                </a:moveTo>
                <a:lnTo>
                  <a:pt x="1941560" y="358140"/>
                </a:lnTo>
                <a:lnTo>
                  <a:pt x="1937148" y="355600"/>
                </a:lnTo>
                <a:lnTo>
                  <a:pt x="1950103" y="355600"/>
                </a:lnTo>
                <a:lnTo>
                  <a:pt x="1950355" y="355898"/>
                </a:lnTo>
                <a:lnTo>
                  <a:pt x="1945172" y="358140"/>
                </a:lnTo>
                <a:close/>
              </a:path>
              <a:path w="4096384" h="836930">
                <a:moveTo>
                  <a:pt x="2059008" y="363220"/>
                </a:moveTo>
                <a:lnTo>
                  <a:pt x="2053625" y="363220"/>
                </a:lnTo>
                <a:lnTo>
                  <a:pt x="2054129" y="355600"/>
                </a:lnTo>
                <a:lnTo>
                  <a:pt x="2058248" y="360592"/>
                </a:lnTo>
                <a:lnTo>
                  <a:pt x="2058343" y="360856"/>
                </a:lnTo>
                <a:lnTo>
                  <a:pt x="2058454" y="361681"/>
                </a:lnTo>
                <a:lnTo>
                  <a:pt x="2058570" y="362145"/>
                </a:lnTo>
                <a:lnTo>
                  <a:pt x="2059008" y="363220"/>
                </a:lnTo>
                <a:close/>
              </a:path>
              <a:path w="4096384" h="836930">
                <a:moveTo>
                  <a:pt x="2164598" y="359410"/>
                </a:moveTo>
                <a:lnTo>
                  <a:pt x="2149777" y="359410"/>
                </a:lnTo>
                <a:lnTo>
                  <a:pt x="2153407" y="358140"/>
                </a:lnTo>
                <a:lnTo>
                  <a:pt x="2157729" y="355600"/>
                </a:lnTo>
                <a:lnTo>
                  <a:pt x="2160571" y="355600"/>
                </a:lnTo>
                <a:lnTo>
                  <a:pt x="2164598" y="359410"/>
                </a:lnTo>
                <a:close/>
              </a:path>
              <a:path w="4096384" h="836930">
                <a:moveTo>
                  <a:pt x="2161580" y="369570"/>
                </a:moveTo>
                <a:lnTo>
                  <a:pt x="2157559" y="365760"/>
                </a:lnTo>
                <a:lnTo>
                  <a:pt x="2153369" y="361950"/>
                </a:lnTo>
                <a:lnTo>
                  <a:pt x="2164435" y="359446"/>
                </a:lnTo>
                <a:lnTo>
                  <a:pt x="2160571" y="355600"/>
                </a:lnTo>
                <a:lnTo>
                  <a:pt x="2170797" y="355600"/>
                </a:lnTo>
                <a:lnTo>
                  <a:pt x="2171947" y="356144"/>
                </a:lnTo>
                <a:lnTo>
                  <a:pt x="2166942" y="358140"/>
                </a:lnTo>
                <a:lnTo>
                  <a:pt x="2186163" y="358140"/>
                </a:lnTo>
                <a:lnTo>
                  <a:pt x="2186049" y="359410"/>
                </a:lnTo>
                <a:lnTo>
                  <a:pt x="2181027" y="359410"/>
                </a:lnTo>
                <a:lnTo>
                  <a:pt x="2180189" y="360680"/>
                </a:lnTo>
                <a:lnTo>
                  <a:pt x="2164598" y="360680"/>
                </a:lnTo>
                <a:lnTo>
                  <a:pt x="2161580" y="369570"/>
                </a:lnTo>
                <a:close/>
              </a:path>
              <a:path w="4096384" h="836930">
                <a:moveTo>
                  <a:pt x="2186049" y="359410"/>
                </a:moveTo>
                <a:lnTo>
                  <a:pt x="2186390" y="355600"/>
                </a:lnTo>
                <a:lnTo>
                  <a:pt x="2187732" y="356870"/>
                </a:lnTo>
                <a:lnTo>
                  <a:pt x="2186049" y="359410"/>
                </a:lnTo>
                <a:close/>
              </a:path>
              <a:path w="4096384" h="836930">
                <a:moveTo>
                  <a:pt x="2193933" y="374650"/>
                </a:moveTo>
                <a:lnTo>
                  <a:pt x="2185217" y="374650"/>
                </a:lnTo>
                <a:lnTo>
                  <a:pt x="2194305" y="368282"/>
                </a:lnTo>
                <a:lnTo>
                  <a:pt x="2197115" y="367030"/>
                </a:lnTo>
                <a:lnTo>
                  <a:pt x="2194771" y="367030"/>
                </a:lnTo>
                <a:lnTo>
                  <a:pt x="2196277" y="359410"/>
                </a:lnTo>
                <a:lnTo>
                  <a:pt x="2186049" y="359410"/>
                </a:lnTo>
                <a:lnTo>
                  <a:pt x="2187732" y="356870"/>
                </a:lnTo>
                <a:lnTo>
                  <a:pt x="2186390" y="355600"/>
                </a:lnTo>
                <a:lnTo>
                  <a:pt x="2208849" y="355600"/>
                </a:lnTo>
                <a:lnTo>
                  <a:pt x="2209394" y="356870"/>
                </a:lnTo>
                <a:lnTo>
                  <a:pt x="2196447" y="356870"/>
                </a:lnTo>
                <a:lnTo>
                  <a:pt x="2197455" y="358140"/>
                </a:lnTo>
                <a:lnTo>
                  <a:pt x="2209939" y="358140"/>
                </a:lnTo>
                <a:lnTo>
                  <a:pt x="2211029" y="360680"/>
                </a:lnTo>
                <a:lnTo>
                  <a:pt x="2219077" y="360680"/>
                </a:lnTo>
                <a:lnTo>
                  <a:pt x="2217289" y="361950"/>
                </a:lnTo>
                <a:lnTo>
                  <a:pt x="2207483" y="361950"/>
                </a:lnTo>
                <a:lnTo>
                  <a:pt x="2202458" y="364490"/>
                </a:lnTo>
                <a:lnTo>
                  <a:pt x="2196647" y="370840"/>
                </a:lnTo>
                <a:lnTo>
                  <a:pt x="2193933" y="374650"/>
                </a:lnTo>
                <a:close/>
              </a:path>
              <a:path w="4096384" h="836930">
                <a:moveTo>
                  <a:pt x="2268608" y="379730"/>
                </a:moveTo>
                <a:lnTo>
                  <a:pt x="2260438" y="379730"/>
                </a:lnTo>
                <a:lnTo>
                  <a:pt x="2264561" y="374779"/>
                </a:lnTo>
                <a:lnTo>
                  <a:pt x="2264570" y="374482"/>
                </a:lnTo>
                <a:lnTo>
                  <a:pt x="2261645" y="369570"/>
                </a:lnTo>
                <a:lnTo>
                  <a:pt x="2256311" y="364490"/>
                </a:lnTo>
                <a:lnTo>
                  <a:pt x="2252553" y="359618"/>
                </a:lnTo>
                <a:lnTo>
                  <a:pt x="2252453" y="359217"/>
                </a:lnTo>
                <a:lnTo>
                  <a:pt x="2253610" y="355600"/>
                </a:lnTo>
                <a:lnTo>
                  <a:pt x="2255280" y="355600"/>
                </a:lnTo>
                <a:lnTo>
                  <a:pt x="2259804" y="360680"/>
                </a:lnTo>
                <a:lnTo>
                  <a:pt x="2266175" y="360680"/>
                </a:lnTo>
                <a:lnTo>
                  <a:pt x="2264668" y="365760"/>
                </a:lnTo>
                <a:lnTo>
                  <a:pt x="2279088" y="365760"/>
                </a:lnTo>
                <a:lnTo>
                  <a:pt x="2281725" y="369570"/>
                </a:lnTo>
                <a:lnTo>
                  <a:pt x="2270707" y="369570"/>
                </a:lnTo>
                <a:lnTo>
                  <a:pt x="2271088" y="369685"/>
                </a:lnTo>
                <a:lnTo>
                  <a:pt x="2265841" y="374650"/>
                </a:lnTo>
                <a:lnTo>
                  <a:pt x="2270368" y="374650"/>
                </a:lnTo>
                <a:lnTo>
                  <a:pt x="2269847" y="378474"/>
                </a:lnTo>
                <a:lnTo>
                  <a:pt x="2268608" y="379730"/>
                </a:lnTo>
                <a:close/>
              </a:path>
              <a:path w="4096384" h="836930">
                <a:moveTo>
                  <a:pt x="2259804" y="360680"/>
                </a:moveTo>
                <a:lnTo>
                  <a:pt x="2255280" y="355600"/>
                </a:lnTo>
                <a:lnTo>
                  <a:pt x="2267086" y="355600"/>
                </a:lnTo>
                <a:lnTo>
                  <a:pt x="2265003" y="359410"/>
                </a:lnTo>
                <a:lnTo>
                  <a:pt x="2263157" y="359410"/>
                </a:lnTo>
                <a:lnTo>
                  <a:pt x="2259804" y="360680"/>
                </a:lnTo>
                <a:close/>
              </a:path>
              <a:path w="4096384" h="836930">
                <a:moveTo>
                  <a:pt x="2320994" y="359410"/>
                </a:moveTo>
                <a:lnTo>
                  <a:pt x="2318814" y="358140"/>
                </a:lnTo>
                <a:lnTo>
                  <a:pt x="2318814" y="356870"/>
                </a:lnTo>
                <a:lnTo>
                  <a:pt x="2320824" y="355600"/>
                </a:lnTo>
                <a:lnTo>
                  <a:pt x="2323672" y="355600"/>
                </a:lnTo>
                <a:lnTo>
                  <a:pt x="2322670" y="358140"/>
                </a:lnTo>
                <a:lnTo>
                  <a:pt x="2320994" y="359410"/>
                </a:lnTo>
                <a:close/>
              </a:path>
              <a:path w="4096384" h="836930">
                <a:moveTo>
                  <a:pt x="2341164" y="359410"/>
                </a:moveTo>
                <a:lnTo>
                  <a:pt x="2320994" y="359410"/>
                </a:lnTo>
                <a:lnTo>
                  <a:pt x="2322670" y="358140"/>
                </a:lnTo>
                <a:lnTo>
                  <a:pt x="2323672" y="355600"/>
                </a:lnTo>
                <a:lnTo>
                  <a:pt x="2335072" y="355600"/>
                </a:lnTo>
                <a:lnTo>
                  <a:pt x="2334568" y="356870"/>
                </a:lnTo>
                <a:lnTo>
                  <a:pt x="2340605" y="356870"/>
                </a:lnTo>
                <a:lnTo>
                  <a:pt x="2341164" y="359410"/>
                </a:lnTo>
                <a:close/>
              </a:path>
              <a:path w="4096384" h="836930">
                <a:moveTo>
                  <a:pt x="2411406" y="364490"/>
                </a:moveTo>
                <a:lnTo>
                  <a:pt x="2404113" y="364490"/>
                </a:lnTo>
                <a:lnTo>
                  <a:pt x="2399444" y="358140"/>
                </a:lnTo>
                <a:lnTo>
                  <a:pt x="2399815" y="355600"/>
                </a:lnTo>
                <a:lnTo>
                  <a:pt x="2403047" y="355600"/>
                </a:lnTo>
                <a:lnTo>
                  <a:pt x="2407411" y="358140"/>
                </a:lnTo>
                <a:lnTo>
                  <a:pt x="2411178" y="359410"/>
                </a:lnTo>
                <a:lnTo>
                  <a:pt x="2418217" y="359410"/>
                </a:lnTo>
                <a:lnTo>
                  <a:pt x="2418217" y="359806"/>
                </a:lnTo>
                <a:lnTo>
                  <a:pt x="2411406" y="364490"/>
                </a:lnTo>
                <a:close/>
              </a:path>
              <a:path w="4096384" h="836930">
                <a:moveTo>
                  <a:pt x="2411178" y="359410"/>
                </a:moveTo>
                <a:lnTo>
                  <a:pt x="2407411" y="358140"/>
                </a:lnTo>
                <a:lnTo>
                  <a:pt x="2403047" y="355600"/>
                </a:lnTo>
                <a:lnTo>
                  <a:pt x="2414636" y="355600"/>
                </a:lnTo>
                <a:lnTo>
                  <a:pt x="2413212" y="356870"/>
                </a:lnTo>
                <a:lnTo>
                  <a:pt x="2411178" y="359410"/>
                </a:lnTo>
                <a:close/>
              </a:path>
              <a:path w="4096384" h="836930">
                <a:moveTo>
                  <a:pt x="2432465" y="363220"/>
                </a:moveTo>
                <a:lnTo>
                  <a:pt x="2423580" y="358140"/>
                </a:lnTo>
                <a:lnTo>
                  <a:pt x="2428104" y="355600"/>
                </a:lnTo>
                <a:lnTo>
                  <a:pt x="2429447" y="355600"/>
                </a:lnTo>
                <a:lnTo>
                  <a:pt x="2430789" y="358140"/>
                </a:lnTo>
                <a:lnTo>
                  <a:pt x="2432465" y="36322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78235" y="360680"/>
                </a:lnTo>
                <a:lnTo>
                  <a:pt x="2472027" y="360680"/>
                </a:lnTo>
                <a:lnTo>
                  <a:pt x="2473201" y="355600"/>
                </a:lnTo>
                <a:lnTo>
                  <a:pt x="2478145" y="355600"/>
                </a:lnTo>
                <a:lnTo>
                  <a:pt x="2483337" y="358140"/>
                </a:lnTo>
                <a:lnTo>
                  <a:pt x="2489785" y="358140"/>
                </a:lnTo>
                <a:lnTo>
                  <a:pt x="2488436" y="36322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485254" y="358140"/>
                </a:moveTo>
                <a:lnTo>
                  <a:pt x="2483337" y="358140"/>
                </a:lnTo>
                <a:lnTo>
                  <a:pt x="2478145" y="355600"/>
                </a:lnTo>
                <a:lnTo>
                  <a:pt x="2483860" y="355600"/>
                </a:lnTo>
                <a:lnTo>
                  <a:pt x="2484940" y="356870"/>
                </a:lnTo>
                <a:lnTo>
                  <a:pt x="2485254" y="358140"/>
                </a:lnTo>
                <a:close/>
              </a:path>
              <a:path w="4096384" h="836930">
                <a:moveTo>
                  <a:pt x="2540420" y="367030"/>
                </a:moveTo>
                <a:lnTo>
                  <a:pt x="2540754" y="363220"/>
                </a:lnTo>
                <a:lnTo>
                  <a:pt x="2536380" y="363220"/>
                </a:lnTo>
                <a:lnTo>
                  <a:pt x="2532108" y="358734"/>
                </a:lnTo>
                <a:lnTo>
                  <a:pt x="2532032" y="355882"/>
                </a:lnTo>
                <a:lnTo>
                  <a:pt x="2533040" y="355600"/>
                </a:lnTo>
                <a:lnTo>
                  <a:pt x="2536046" y="355600"/>
                </a:lnTo>
                <a:lnTo>
                  <a:pt x="2542928" y="361950"/>
                </a:lnTo>
                <a:lnTo>
                  <a:pt x="2547459" y="361950"/>
                </a:lnTo>
                <a:lnTo>
                  <a:pt x="2540420" y="367030"/>
                </a:lnTo>
                <a:close/>
              </a:path>
              <a:path w="4096384" h="836930">
                <a:moveTo>
                  <a:pt x="2542928" y="361950"/>
                </a:moveTo>
                <a:lnTo>
                  <a:pt x="2536046" y="355600"/>
                </a:lnTo>
                <a:lnTo>
                  <a:pt x="2542573" y="355600"/>
                </a:lnTo>
                <a:lnTo>
                  <a:pt x="2544229" y="359302"/>
                </a:lnTo>
                <a:lnTo>
                  <a:pt x="2544116" y="359712"/>
                </a:lnTo>
                <a:lnTo>
                  <a:pt x="2542928" y="361950"/>
                </a:lnTo>
                <a:close/>
              </a:path>
              <a:path w="4096384" h="836930">
                <a:moveTo>
                  <a:pt x="2555239" y="356942"/>
                </a:moveTo>
                <a:lnTo>
                  <a:pt x="2551990" y="355600"/>
                </a:lnTo>
                <a:lnTo>
                  <a:pt x="2556921" y="355600"/>
                </a:lnTo>
                <a:lnTo>
                  <a:pt x="2555239" y="356942"/>
                </a:lnTo>
                <a:close/>
              </a:path>
              <a:path w="4096384" h="836930">
                <a:moveTo>
                  <a:pt x="2572047" y="359358"/>
                </a:moveTo>
                <a:lnTo>
                  <a:pt x="2561543" y="356870"/>
                </a:lnTo>
                <a:lnTo>
                  <a:pt x="2565557" y="355600"/>
                </a:lnTo>
                <a:lnTo>
                  <a:pt x="2577884" y="355600"/>
                </a:lnTo>
                <a:lnTo>
                  <a:pt x="2575033" y="358140"/>
                </a:lnTo>
                <a:lnTo>
                  <a:pt x="2572047" y="359358"/>
                </a:lnTo>
                <a:close/>
              </a:path>
              <a:path w="4096384" h="836930">
                <a:moveTo>
                  <a:pt x="2582229" y="359410"/>
                </a:moveTo>
                <a:lnTo>
                  <a:pt x="2572262" y="359410"/>
                </a:lnTo>
                <a:lnTo>
                  <a:pt x="2572047" y="359358"/>
                </a:lnTo>
                <a:lnTo>
                  <a:pt x="2575033" y="358140"/>
                </a:lnTo>
                <a:lnTo>
                  <a:pt x="2577884" y="355600"/>
                </a:lnTo>
                <a:lnTo>
                  <a:pt x="2580405" y="355600"/>
                </a:lnTo>
                <a:lnTo>
                  <a:pt x="2580650" y="358140"/>
                </a:lnTo>
                <a:lnTo>
                  <a:pt x="2581687" y="358140"/>
                </a:lnTo>
                <a:lnTo>
                  <a:pt x="2582229" y="359410"/>
                </a:lnTo>
                <a:close/>
              </a:path>
              <a:path w="4096384" h="836930">
                <a:moveTo>
                  <a:pt x="2581291" y="357214"/>
                </a:moveTo>
                <a:lnTo>
                  <a:pt x="2580601" y="355600"/>
                </a:lnTo>
                <a:lnTo>
                  <a:pt x="2582408" y="355600"/>
                </a:lnTo>
                <a:lnTo>
                  <a:pt x="2581291" y="357214"/>
                </a:lnTo>
                <a:close/>
              </a:path>
              <a:path w="4096384" h="836930">
                <a:moveTo>
                  <a:pt x="2653056" y="360680"/>
                </a:moveTo>
                <a:lnTo>
                  <a:pt x="2654028" y="357010"/>
                </a:lnTo>
                <a:lnTo>
                  <a:pt x="2654556" y="355600"/>
                </a:lnTo>
                <a:lnTo>
                  <a:pt x="2656913" y="355600"/>
                </a:lnTo>
                <a:lnTo>
                  <a:pt x="2662453" y="356870"/>
                </a:lnTo>
                <a:lnTo>
                  <a:pt x="2653056" y="360680"/>
                </a:lnTo>
                <a:close/>
              </a:path>
              <a:path w="4096384" h="836930">
                <a:moveTo>
                  <a:pt x="2667966" y="360680"/>
                </a:moveTo>
                <a:lnTo>
                  <a:pt x="2653056" y="360680"/>
                </a:lnTo>
                <a:lnTo>
                  <a:pt x="2662453" y="356870"/>
                </a:lnTo>
                <a:lnTo>
                  <a:pt x="2656913" y="355600"/>
                </a:lnTo>
                <a:lnTo>
                  <a:pt x="2666558" y="355600"/>
                </a:lnTo>
                <a:lnTo>
                  <a:pt x="2668718" y="359233"/>
                </a:lnTo>
                <a:lnTo>
                  <a:pt x="2668657" y="360031"/>
                </a:lnTo>
                <a:lnTo>
                  <a:pt x="2668518" y="360551"/>
                </a:lnTo>
                <a:lnTo>
                  <a:pt x="2667966" y="360680"/>
                </a:lnTo>
                <a:close/>
              </a:path>
              <a:path w="4096384" h="836930">
                <a:moveTo>
                  <a:pt x="2738225" y="361950"/>
                </a:moveTo>
                <a:lnTo>
                  <a:pt x="2736600" y="360723"/>
                </a:lnTo>
                <a:lnTo>
                  <a:pt x="2736474" y="360551"/>
                </a:lnTo>
                <a:lnTo>
                  <a:pt x="2735337" y="358411"/>
                </a:lnTo>
                <a:lnTo>
                  <a:pt x="2735233" y="357840"/>
                </a:lnTo>
                <a:lnTo>
                  <a:pt x="2735533" y="355600"/>
                </a:lnTo>
                <a:lnTo>
                  <a:pt x="2736699" y="355600"/>
                </a:lnTo>
                <a:lnTo>
                  <a:pt x="2738716" y="356870"/>
                </a:lnTo>
                <a:lnTo>
                  <a:pt x="2739881" y="356870"/>
                </a:lnTo>
                <a:lnTo>
                  <a:pt x="2740136" y="357840"/>
                </a:lnTo>
                <a:lnTo>
                  <a:pt x="2740038" y="359446"/>
                </a:lnTo>
                <a:lnTo>
                  <a:pt x="2738225" y="361950"/>
                </a:lnTo>
                <a:close/>
              </a:path>
              <a:path w="4096384" h="836930">
                <a:moveTo>
                  <a:pt x="2771416" y="361950"/>
                </a:moveTo>
                <a:lnTo>
                  <a:pt x="2738225" y="361950"/>
                </a:lnTo>
                <a:lnTo>
                  <a:pt x="2740038" y="359446"/>
                </a:lnTo>
                <a:lnTo>
                  <a:pt x="2740136" y="357840"/>
                </a:lnTo>
                <a:lnTo>
                  <a:pt x="2739881" y="356870"/>
                </a:lnTo>
                <a:lnTo>
                  <a:pt x="2738716" y="356870"/>
                </a:lnTo>
                <a:lnTo>
                  <a:pt x="2736699" y="355600"/>
                </a:lnTo>
                <a:lnTo>
                  <a:pt x="2748112" y="355600"/>
                </a:lnTo>
                <a:lnTo>
                  <a:pt x="2747534" y="356699"/>
                </a:lnTo>
                <a:lnTo>
                  <a:pt x="2747644" y="357630"/>
                </a:lnTo>
                <a:lnTo>
                  <a:pt x="2747778" y="358140"/>
                </a:lnTo>
                <a:lnTo>
                  <a:pt x="2749101" y="359410"/>
                </a:lnTo>
                <a:lnTo>
                  <a:pt x="2776117" y="359410"/>
                </a:lnTo>
                <a:lnTo>
                  <a:pt x="2775914" y="360680"/>
                </a:lnTo>
                <a:lnTo>
                  <a:pt x="2779280" y="360680"/>
                </a:lnTo>
                <a:lnTo>
                  <a:pt x="2771416" y="361950"/>
                </a:lnTo>
                <a:close/>
              </a:path>
              <a:path w="4096384" h="836930">
                <a:moveTo>
                  <a:pt x="2951253" y="359410"/>
                </a:moveTo>
                <a:lnTo>
                  <a:pt x="2948739" y="358140"/>
                </a:lnTo>
                <a:lnTo>
                  <a:pt x="2948739" y="356870"/>
                </a:lnTo>
                <a:lnTo>
                  <a:pt x="2951253" y="355600"/>
                </a:lnTo>
                <a:lnTo>
                  <a:pt x="2953787" y="356870"/>
                </a:lnTo>
                <a:lnTo>
                  <a:pt x="2953787" y="358140"/>
                </a:lnTo>
                <a:lnTo>
                  <a:pt x="2951253" y="359410"/>
                </a:lnTo>
                <a:close/>
              </a:path>
              <a:path w="4096384" h="836930">
                <a:moveTo>
                  <a:pt x="2977916" y="359410"/>
                </a:moveTo>
                <a:lnTo>
                  <a:pt x="2951253" y="359410"/>
                </a:lnTo>
                <a:lnTo>
                  <a:pt x="2953787" y="358140"/>
                </a:lnTo>
                <a:lnTo>
                  <a:pt x="2953787" y="356870"/>
                </a:lnTo>
                <a:lnTo>
                  <a:pt x="2951253" y="355600"/>
                </a:lnTo>
                <a:lnTo>
                  <a:pt x="2980090" y="355600"/>
                </a:lnTo>
                <a:lnTo>
                  <a:pt x="2978924" y="356870"/>
                </a:lnTo>
                <a:lnTo>
                  <a:pt x="2964997" y="356870"/>
                </a:lnTo>
                <a:lnTo>
                  <a:pt x="2964689" y="358140"/>
                </a:lnTo>
                <a:lnTo>
                  <a:pt x="2978420" y="358140"/>
                </a:lnTo>
                <a:lnTo>
                  <a:pt x="2977916" y="359410"/>
                </a:lnTo>
                <a:close/>
              </a:path>
              <a:path w="4096384" h="836930">
                <a:moveTo>
                  <a:pt x="2979756" y="359410"/>
                </a:moveTo>
                <a:lnTo>
                  <a:pt x="2977916" y="359410"/>
                </a:lnTo>
                <a:lnTo>
                  <a:pt x="2978924" y="356870"/>
                </a:lnTo>
                <a:lnTo>
                  <a:pt x="2980090" y="355600"/>
                </a:lnTo>
                <a:lnTo>
                  <a:pt x="2981773" y="356870"/>
                </a:lnTo>
                <a:lnTo>
                  <a:pt x="2981616" y="358140"/>
                </a:lnTo>
                <a:lnTo>
                  <a:pt x="2979756" y="359410"/>
                </a:lnTo>
                <a:close/>
              </a:path>
              <a:path w="4096384" h="836930">
                <a:moveTo>
                  <a:pt x="2990652" y="359410"/>
                </a:moveTo>
                <a:lnTo>
                  <a:pt x="2979756" y="359410"/>
                </a:lnTo>
                <a:lnTo>
                  <a:pt x="2981616" y="358140"/>
                </a:lnTo>
                <a:lnTo>
                  <a:pt x="2981773" y="356870"/>
                </a:lnTo>
                <a:lnTo>
                  <a:pt x="2980090" y="355600"/>
                </a:lnTo>
                <a:lnTo>
                  <a:pt x="2994508" y="355600"/>
                </a:lnTo>
                <a:lnTo>
                  <a:pt x="2984955" y="356870"/>
                </a:lnTo>
                <a:lnTo>
                  <a:pt x="2990652" y="359410"/>
                </a:lnTo>
                <a:close/>
              </a:path>
              <a:path w="4096384" h="836930">
                <a:moveTo>
                  <a:pt x="3039099" y="364490"/>
                </a:moveTo>
                <a:lnTo>
                  <a:pt x="3015298" y="364490"/>
                </a:lnTo>
                <a:lnTo>
                  <a:pt x="3015298" y="363220"/>
                </a:lnTo>
                <a:lnTo>
                  <a:pt x="3013615" y="361950"/>
                </a:lnTo>
                <a:lnTo>
                  <a:pt x="2995857" y="361950"/>
                </a:lnTo>
                <a:lnTo>
                  <a:pt x="2994049" y="357393"/>
                </a:lnTo>
                <a:lnTo>
                  <a:pt x="2993930" y="356699"/>
                </a:lnTo>
                <a:lnTo>
                  <a:pt x="2994461" y="355689"/>
                </a:lnTo>
                <a:lnTo>
                  <a:pt x="2995183" y="355600"/>
                </a:lnTo>
                <a:lnTo>
                  <a:pt x="3005253" y="355600"/>
                </a:lnTo>
                <a:lnTo>
                  <a:pt x="3005173" y="356155"/>
                </a:lnTo>
                <a:lnTo>
                  <a:pt x="3005183" y="357010"/>
                </a:lnTo>
                <a:lnTo>
                  <a:pt x="3006085" y="358140"/>
                </a:lnTo>
                <a:lnTo>
                  <a:pt x="3007244" y="359410"/>
                </a:lnTo>
                <a:lnTo>
                  <a:pt x="3047260" y="359410"/>
                </a:lnTo>
                <a:lnTo>
                  <a:pt x="3046983" y="360680"/>
                </a:lnTo>
                <a:lnTo>
                  <a:pt x="3057279" y="360680"/>
                </a:lnTo>
                <a:lnTo>
                  <a:pt x="3057988" y="363220"/>
                </a:lnTo>
                <a:lnTo>
                  <a:pt x="3039604" y="363220"/>
                </a:lnTo>
                <a:lnTo>
                  <a:pt x="3039099" y="364490"/>
                </a:lnTo>
                <a:close/>
              </a:path>
              <a:path w="4096384" h="836930">
                <a:moveTo>
                  <a:pt x="3007244" y="359410"/>
                </a:moveTo>
                <a:lnTo>
                  <a:pt x="3006085" y="358140"/>
                </a:lnTo>
                <a:lnTo>
                  <a:pt x="3005183" y="357010"/>
                </a:lnTo>
                <a:lnTo>
                  <a:pt x="3005173" y="356155"/>
                </a:lnTo>
                <a:lnTo>
                  <a:pt x="3005253" y="355600"/>
                </a:lnTo>
                <a:lnTo>
                  <a:pt x="3009601" y="355600"/>
                </a:lnTo>
                <a:lnTo>
                  <a:pt x="3007244" y="359410"/>
                </a:lnTo>
                <a:close/>
              </a:path>
              <a:path w="4096384" h="836930">
                <a:moveTo>
                  <a:pt x="3047260" y="359410"/>
                </a:moveTo>
                <a:lnTo>
                  <a:pt x="3007244" y="359410"/>
                </a:lnTo>
                <a:lnTo>
                  <a:pt x="3009601" y="355600"/>
                </a:lnTo>
                <a:lnTo>
                  <a:pt x="3048151" y="355600"/>
                </a:lnTo>
                <a:lnTo>
                  <a:pt x="3047260" y="359410"/>
                </a:lnTo>
                <a:close/>
              </a:path>
              <a:path w="4096384" h="836930">
                <a:moveTo>
                  <a:pt x="3086539" y="373380"/>
                </a:moveTo>
                <a:lnTo>
                  <a:pt x="3085728" y="371327"/>
                </a:lnTo>
                <a:lnTo>
                  <a:pt x="3085613" y="370732"/>
                </a:lnTo>
                <a:lnTo>
                  <a:pt x="3089218" y="365760"/>
                </a:lnTo>
                <a:lnTo>
                  <a:pt x="3094409" y="360680"/>
                </a:lnTo>
                <a:lnTo>
                  <a:pt x="3097932" y="358140"/>
                </a:lnTo>
                <a:lnTo>
                  <a:pt x="3098607" y="358140"/>
                </a:lnTo>
                <a:lnTo>
                  <a:pt x="3103131" y="356870"/>
                </a:lnTo>
                <a:lnTo>
                  <a:pt x="3103314" y="356870"/>
                </a:lnTo>
                <a:lnTo>
                  <a:pt x="3104297" y="355600"/>
                </a:lnTo>
                <a:lnTo>
                  <a:pt x="3106680" y="363220"/>
                </a:lnTo>
                <a:lnTo>
                  <a:pt x="3111018" y="363220"/>
                </a:lnTo>
                <a:lnTo>
                  <a:pt x="3104313" y="369570"/>
                </a:lnTo>
                <a:lnTo>
                  <a:pt x="3097100" y="369570"/>
                </a:lnTo>
                <a:lnTo>
                  <a:pt x="3093584" y="370840"/>
                </a:lnTo>
                <a:lnTo>
                  <a:pt x="3093920" y="370899"/>
                </a:lnTo>
                <a:lnTo>
                  <a:pt x="3086539" y="373380"/>
                </a:lnTo>
                <a:close/>
              </a:path>
              <a:path w="4096384" h="836930">
                <a:moveTo>
                  <a:pt x="3106680" y="363220"/>
                </a:moveTo>
                <a:lnTo>
                  <a:pt x="3104297" y="355600"/>
                </a:lnTo>
                <a:lnTo>
                  <a:pt x="3108285" y="355600"/>
                </a:lnTo>
                <a:lnTo>
                  <a:pt x="3108482" y="358140"/>
                </a:lnTo>
                <a:lnTo>
                  <a:pt x="3110108" y="359358"/>
                </a:lnTo>
                <a:lnTo>
                  <a:pt x="3109985" y="359618"/>
                </a:lnTo>
                <a:lnTo>
                  <a:pt x="3106680" y="363220"/>
                </a:lnTo>
                <a:close/>
              </a:path>
              <a:path w="4096384" h="836930">
                <a:moveTo>
                  <a:pt x="3156954" y="358140"/>
                </a:moveTo>
                <a:lnTo>
                  <a:pt x="3151906" y="358140"/>
                </a:lnTo>
                <a:lnTo>
                  <a:pt x="3151572" y="356870"/>
                </a:lnTo>
                <a:lnTo>
                  <a:pt x="3152915" y="355600"/>
                </a:lnTo>
                <a:lnTo>
                  <a:pt x="3154938" y="355600"/>
                </a:lnTo>
                <a:lnTo>
                  <a:pt x="3156954" y="358140"/>
                </a:lnTo>
                <a:close/>
              </a:path>
              <a:path w="4096384" h="836930">
                <a:moveTo>
                  <a:pt x="3160850" y="358140"/>
                </a:moveTo>
                <a:lnTo>
                  <a:pt x="3156954" y="358140"/>
                </a:lnTo>
                <a:lnTo>
                  <a:pt x="3154938" y="355600"/>
                </a:lnTo>
                <a:lnTo>
                  <a:pt x="3180252" y="355600"/>
                </a:lnTo>
                <a:lnTo>
                  <a:pt x="3177744" y="356870"/>
                </a:lnTo>
                <a:lnTo>
                  <a:pt x="3166842" y="356870"/>
                </a:lnTo>
                <a:lnTo>
                  <a:pt x="3160850" y="358140"/>
                </a:lnTo>
                <a:close/>
              </a:path>
              <a:path w="4096384" h="836930">
                <a:moveTo>
                  <a:pt x="3180252" y="360680"/>
                </a:moveTo>
                <a:lnTo>
                  <a:pt x="3177744" y="356870"/>
                </a:lnTo>
                <a:lnTo>
                  <a:pt x="3180252" y="355600"/>
                </a:lnTo>
                <a:lnTo>
                  <a:pt x="3182426" y="356870"/>
                </a:lnTo>
                <a:lnTo>
                  <a:pt x="3182766" y="358140"/>
                </a:lnTo>
                <a:lnTo>
                  <a:pt x="3181151" y="359358"/>
                </a:lnTo>
                <a:lnTo>
                  <a:pt x="3180252" y="360680"/>
                </a:lnTo>
                <a:close/>
              </a:path>
              <a:path w="4096384" h="836930">
                <a:moveTo>
                  <a:pt x="3201144" y="367030"/>
                </a:moveTo>
                <a:lnTo>
                  <a:pt x="3189471" y="367030"/>
                </a:lnTo>
                <a:lnTo>
                  <a:pt x="3189160" y="364710"/>
                </a:lnTo>
                <a:lnTo>
                  <a:pt x="3189047" y="364252"/>
                </a:lnTo>
                <a:lnTo>
                  <a:pt x="3187789" y="360680"/>
                </a:lnTo>
                <a:lnTo>
                  <a:pt x="3180252" y="360680"/>
                </a:lnTo>
                <a:lnTo>
                  <a:pt x="3181059" y="359446"/>
                </a:lnTo>
                <a:lnTo>
                  <a:pt x="3182766" y="358140"/>
                </a:lnTo>
                <a:lnTo>
                  <a:pt x="3182426" y="356870"/>
                </a:lnTo>
                <a:lnTo>
                  <a:pt x="3180252" y="355600"/>
                </a:lnTo>
                <a:lnTo>
                  <a:pt x="3187949" y="355600"/>
                </a:lnTo>
                <a:lnTo>
                  <a:pt x="3189962" y="358140"/>
                </a:lnTo>
                <a:lnTo>
                  <a:pt x="3193022" y="358140"/>
                </a:lnTo>
                <a:lnTo>
                  <a:pt x="3191796" y="363220"/>
                </a:lnTo>
                <a:lnTo>
                  <a:pt x="3200184" y="363220"/>
                </a:lnTo>
                <a:lnTo>
                  <a:pt x="3195836" y="364490"/>
                </a:lnTo>
                <a:lnTo>
                  <a:pt x="3201144" y="367030"/>
                </a:lnTo>
                <a:close/>
              </a:path>
              <a:path w="4096384" h="836930">
                <a:moveTo>
                  <a:pt x="3212094" y="360680"/>
                </a:moveTo>
                <a:lnTo>
                  <a:pt x="3204224" y="355600"/>
                </a:lnTo>
                <a:lnTo>
                  <a:pt x="3208729" y="356870"/>
                </a:lnTo>
                <a:lnTo>
                  <a:pt x="3212094" y="360680"/>
                </a:lnTo>
                <a:close/>
              </a:path>
              <a:path w="4096384" h="836930">
                <a:moveTo>
                  <a:pt x="3250837" y="381000"/>
                </a:moveTo>
                <a:lnTo>
                  <a:pt x="3248959" y="381000"/>
                </a:lnTo>
                <a:lnTo>
                  <a:pt x="3255372" y="373536"/>
                </a:lnTo>
                <a:lnTo>
                  <a:pt x="3255386" y="373243"/>
                </a:lnTo>
                <a:lnTo>
                  <a:pt x="3250910" y="368234"/>
                </a:lnTo>
                <a:lnTo>
                  <a:pt x="3247292" y="363220"/>
                </a:lnTo>
                <a:lnTo>
                  <a:pt x="3243250" y="360680"/>
                </a:lnTo>
                <a:lnTo>
                  <a:pt x="3212094" y="360680"/>
                </a:lnTo>
                <a:lnTo>
                  <a:pt x="3208729" y="356870"/>
                </a:lnTo>
                <a:lnTo>
                  <a:pt x="3204224" y="355600"/>
                </a:lnTo>
                <a:lnTo>
                  <a:pt x="3212926" y="355600"/>
                </a:lnTo>
                <a:lnTo>
                  <a:pt x="3210595" y="356870"/>
                </a:lnTo>
                <a:lnTo>
                  <a:pt x="3210254" y="356870"/>
                </a:lnTo>
                <a:lnTo>
                  <a:pt x="3211911" y="358140"/>
                </a:lnTo>
                <a:lnTo>
                  <a:pt x="3222813" y="358140"/>
                </a:lnTo>
                <a:lnTo>
                  <a:pt x="3223664" y="359410"/>
                </a:lnTo>
                <a:lnTo>
                  <a:pt x="3272606" y="359410"/>
                </a:lnTo>
                <a:lnTo>
                  <a:pt x="3270012" y="361950"/>
                </a:lnTo>
                <a:lnTo>
                  <a:pt x="3255998" y="361950"/>
                </a:lnTo>
                <a:lnTo>
                  <a:pt x="3253333" y="363220"/>
                </a:lnTo>
                <a:lnTo>
                  <a:pt x="3253061" y="364252"/>
                </a:lnTo>
                <a:lnTo>
                  <a:pt x="3253140" y="364579"/>
                </a:lnTo>
                <a:lnTo>
                  <a:pt x="3255015" y="365760"/>
                </a:lnTo>
                <a:lnTo>
                  <a:pt x="3258280" y="365760"/>
                </a:lnTo>
                <a:lnTo>
                  <a:pt x="3258538" y="367030"/>
                </a:lnTo>
                <a:lnTo>
                  <a:pt x="3276123" y="367030"/>
                </a:lnTo>
                <a:lnTo>
                  <a:pt x="3274780" y="368300"/>
                </a:lnTo>
                <a:lnTo>
                  <a:pt x="3264228" y="368300"/>
                </a:lnTo>
                <a:lnTo>
                  <a:pt x="3258198" y="370840"/>
                </a:lnTo>
                <a:lnTo>
                  <a:pt x="3263963" y="374650"/>
                </a:lnTo>
                <a:lnTo>
                  <a:pt x="3259029" y="374650"/>
                </a:lnTo>
                <a:lnTo>
                  <a:pt x="3251400" y="378418"/>
                </a:lnTo>
                <a:lnTo>
                  <a:pt x="3252481" y="379730"/>
                </a:lnTo>
                <a:lnTo>
                  <a:pt x="3250837" y="381000"/>
                </a:lnTo>
                <a:close/>
              </a:path>
              <a:path w="4096384" h="836930">
                <a:moveTo>
                  <a:pt x="3213443" y="358140"/>
                </a:moveTo>
                <a:lnTo>
                  <a:pt x="3211911" y="358140"/>
                </a:lnTo>
                <a:lnTo>
                  <a:pt x="3210254" y="356870"/>
                </a:lnTo>
                <a:lnTo>
                  <a:pt x="3210595" y="356870"/>
                </a:lnTo>
                <a:lnTo>
                  <a:pt x="3212926" y="355600"/>
                </a:lnTo>
                <a:lnTo>
                  <a:pt x="3213662" y="356699"/>
                </a:lnTo>
                <a:lnTo>
                  <a:pt x="3213577" y="357630"/>
                </a:lnTo>
                <a:lnTo>
                  <a:pt x="3213443" y="358140"/>
                </a:lnTo>
                <a:close/>
              </a:path>
              <a:path w="4096384" h="836930">
                <a:moveTo>
                  <a:pt x="3221307" y="358140"/>
                </a:moveTo>
                <a:lnTo>
                  <a:pt x="3213443" y="358140"/>
                </a:lnTo>
                <a:lnTo>
                  <a:pt x="3213577" y="357630"/>
                </a:lnTo>
                <a:lnTo>
                  <a:pt x="3213662" y="356699"/>
                </a:lnTo>
                <a:lnTo>
                  <a:pt x="3212926" y="355600"/>
                </a:lnTo>
                <a:lnTo>
                  <a:pt x="3216783" y="355600"/>
                </a:lnTo>
                <a:lnTo>
                  <a:pt x="3221307" y="358140"/>
                </a:lnTo>
                <a:close/>
              </a:path>
              <a:path w="4096384" h="836930">
                <a:moveTo>
                  <a:pt x="3222813" y="358140"/>
                </a:moveTo>
                <a:lnTo>
                  <a:pt x="3221307" y="358140"/>
                </a:lnTo>
                <a:lnTo>
                  <a:pt x="3216783" y="355600"/>
                </a:lnTo>
                <a:lnTo>
                  <a:pt x="3222689" y="357357"/>
                </a:lnTo>
                <a:lnTo>
                  <a:pt x="3222813" y="358140"/>
                </a:lnTo>
                <a:close/>
              </a:path>
              <a:path w="4096384" h="836930">
                <a:moveTo>
                  <a:pt x="3222813" y="357393"/>
                </a:moveTo>
                <a:lnTo>
                  <a:pt x="3216783" y="355600"/>
                </a:lnTo>
                <a:lnTo>
                  <a:pt x="3223210" y="355600"/>
                </a:lnTo>
                <a:lnTo>
                  <a:pt x="3222867" y="356699"/>
                </a:lnTo>
                <a:lnTo>
                  <a:pt x="3222813" y="357393"/>
                </a:lnTo>
                <a:close/>
              </a:path>
              <a:path w="4096384" h="836930">
                <a:moveTo>
                  <a:pt x="3303791" y="360680"/>
                </a:moveTo>
                <a:lnTo>
                  <a:pt x="3282170" y="360680"/>
                </a:lnTo>
                <a:lnTo>
                  <a:pt x="3286543" y="359446"/>
                </a:lnTo>
                <a:lnTo>
                  <a:pt x="3286604" y="359022"/>
                </a:lnTo>
                <a:lnTo>
                  <a:pt x="3285979" y="355600"/>
                </a:lnTo>
                <a:lnTo>
                  <a:pt x="3289508" y="355600"/>
                </a:lnTo>
                <a:lnTo>
                  <a:pt x="3293634" y="356870"/>
                </a:lnTo>
                <a:lnTo>
                  <a:pt x="3294728" y="359410"/>
                </a:lnTo>
                <a:lnTo>
                  <a:pt x="3304799" y="359410"/>
                </a:lnTo>
                <a:lnTo>
                  <a:pt x="3303791" y="360680"/>
                </a:lnTo>
                <a:close/>
              </a:path>
              <a:path w="4096384" h="836930">
                <a:moveTo>
                  <a:pt x="3294728" y="359410"/>
                </a:moveTo>
                <a:lnTo>
                  <a:pt x="3293634" y="356870"/>
                </a:lnTo>
                <a:lnTo>
                  <a:pt x="3289508" y="355600"/>
                </a:lnTo>
                <a:lnTo>
                  <a:pt x="3298428" y="355600"/>
                </a:lnTo>
                <a:lnTo>
                  <a:pt x="3294728" y="359410"/>
                </a:lnTo>
                <a:close/>
              </a:path>
              <a:path w="4096384" h="836930">
                <a:moveTo>
                  <a:pt x="3374174" y="360680"/>
                </a:moveTo>
                <a:lnTo>
                  <a:pt x="3373008" y="360680"/>
                </a:lnTo>
                <a:lnTo>
                  <a:pt x="3366820" y="359410"/>
                </a:lnTo>
                <a:lnTo>
                  <a:pt x="3366820" y="358140"/>
                </a:lnTo>
                <a:lnTo>
                  <a:pt x="3369149" y="355600"/>
                </a:lnTo>
                <a:lnTo>
                  <a:pt x="3373643" y="355600"/>
                </a:lnTo>
                <a:lnTo>
                  <a:pt x="3376563" y="356870"/>
                </a:lnTo>
                <a:lnTo>
                  <a:pt x="3374174" y="36068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3867" y="365132"/>
                </a:lnTo>
                <a:lnTo>
                  <a:pt x="3364142" y="364710"/>
                </a:lnTo>
                <a:lnTo>
                  <a:pt x="3364225" y="364252"/>
                </a:lnTo>
                <a:lnTo>
                  <a:pt x="3363304" y="360680"/>
                </a:lnTo>
                <a:lnTo>
                  <a:pt x="3374174" y="360680"/>
                </a:lnTo>
                <a:lnTo>
                  <a:pt x="3376563" y="356870"/>
                </a:lnTo>
                <a:lnTo>
                  <a:pt x="3373643" y="355600"/>
                </a:lnTo>
                <a:lnTo>
                  <a:pt x="3380803" y="355600"/>
                </a:lnTo>
                <a:lnTo>
                  <a:pt x="3383202" y="358140"/>
                </a:lnTo>
                <a:lnTo>
                  <a:pt x="3376197" y="358140"/>
                </a:lnTo>
                <a:lnTo>
                  <a:pt x="3376197" y="364490"/>
                </a:lnTo>
                <a:lnTo>
                  <a:pt x="3367318" y="364490"/>
                </a:lnTo>
                <a:lnTo>
                  <a:pt x="3367135" y="365760"/>
                </a:lnTo>
                <a:lnTo>
                  <a:pt x="3365478" y="365760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3443675" y="356870"/>
                </a:moveTo>
                <a:lnTo>
                  <a:pt x="3443090" y="356870"/>
                </a:lnTo>
                <a:lnTo>
                  <a:pt x="3444432" y="355600"/>
                </a:lnTo>
                <a:lnTo>
                  <a:pt x="3443675" y="356870"/>
                </a:lnTo>
                <a:close/>
              </a:path>
              <a:path w="4096384" h="836930">
                <a:moveTo>
                  <a:pt x="3446272" y="365760"/>
                </a:moveTo>
                <a:lnTo>
                  <a:pt x="3438376" y="365760"/>
                </a:lnTo>
                <a:lnTo>
                  <a:pt x="3444432" y="355600"/>
                </a:lnTo>
                <a:lnTo>
                  <a:pt x="3453468" y="355600"/>
                </a:lnTo>
                <a:lnTo>
                  <a:pt x="3451969" y="358140"/>
                </a:lnTo>
                <a:lnTo>
                  <a:pt x="3451001" y="359358"/>
                </a:lnTo>
                <a:lnTo>
                  <a:pt x="3451114" y="359806"/>
                </a:lnTo>
                <a:lnTo>
                  <a:pt x="3451452" y="360680"/>
                </a:lnTo>
                <a:lnTo>
                  <a:pt x="3448112" y="360680"/>
                </a:lnTo>
                <a:lnTo>
                  <a:pt x="3446272" y="365760"/>
                </a:lnTo>
                <a:close/>
              </a:path>
              <a:path w="4096384" h="836930">
                <a:moveTo>
                  <a:pt x="3453468" y="360680"/>
                </a:moveTo>
                <a:lnTo>
                  <a:pt x="3451452" y="360680"/>
                </a:lnTo>
                <a:lnTo>
                  <a:pt x="3451114" y="359806"/>
                </a:lnTo>
                <a:lnTo>
                  <a:pt x="3451001" y="359358"/>
                </a:lnTo>
                <a:lnTo>
                  <a:pt x="3451969" y="358140"/>
                </a:lnTo>
                <a:lnTo>
                  <a:pt x="3453468" y="355600"/>
                </a:lnTo>
                <a:lnTo>
                  <a:pt x="3454799" y="359358"/>
                </a:lnTo>
                <a:lnTo>
                  <a:pt x="3454721" y="359501"/>
                </a:lnTo>
                <a:lnTo>
                  <a:pt x="3453468" y="3606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48937" y="365760"/>
                </a:lnTo>
                <a:lnTo>
                  <a:pt x="3449589" y="364532"/>
                </a:lnTo>
                <a:lnTo>
                  <a:pt x="3449704" y="363081"/>
                </a:lnTo>
                <a:lnTo>
                  <a:pt x="3448112" y="360680"/>
                </a:lnTo>
                <a:lnTo>
                  <a:pt x="3453468" y="360680"/>
                </a:lnTo>
                <a:lnTo>
                  <a:pt x="3454721" y="359501"/>
                </a:lnTo>
                <a:lnTo>
                  <a:pt x="3454799" y="359358"/>
                </a:lnTo>
                <a:lnTo>
                  <a:pt x="3453468" y="355600"/>
                </a:lnTo>
                <a:lnTo>
                  <a:pt x="3466875" y="355600"/>
                </a:lnTo>
                <a:lnTo>
                  <a:pt x="3462681" y="356870"/>
                </a:lnTo>
                <a:lnTo>
                  <a:pt x="3467596" y="360856"/>
                </a:lnTo>
                <a:lnTo>
                  <a:pt x="3468794" y="361950"/>
                </a:lnTo>
                <a:lnTo>
                  <a:pt x="3457325" y="361950"/>
                </a:lnTo>
                <a:lnTo>
                  <a:pt x="3457111" y="362762"/>
                </a:lnTo>
                <a:lnTo>
                  <a:pt x="3457218" y="363651"/>
                </a:lnTo>
                <a:lnTo>
                  <a:pt x="3457659" y="364490"/>
                </a:lnTo>
                <a:lnTo>
                  <a:pt x="3458491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644725" y="359410"/>
                </a:moveTo>
                <a:lnTo>
                  <a:pt x="3641203" y="359410"/>
                </a:lnTo>
                <a:lnTo>
                  <a:pt x="3641123" y="357840"/>
                </a:lnTo>
                <a:lnTo>
                  <a:pt x="3640528" y="355600"/>
                </a:lnTo>
                <a:lnTo>
                  <a:pt x="3644725" y="355600"/>
                </a:lnTo>
                <a:lnTo>
                  <a:pt x="3644725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44725" y="359410"/>
                </a:lnTo>
                <a:lnTo>
                  <a:pt x="3644725" y="355600"/>
                </a:lnTo>
                <a:lnTo>
                  <a:pt x="3652277" y="355600"/>
                </a:lnTo>
                <a:lnTo>
                  <a:pt x="3651273" y="356870"/>
                </a:lnTo>
                <a:lnTo>
                  <a:pt x="3653938" y="358140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27437" y="355600"/>
                </a:lnTo>
                <a:lnTo>
                  <a:pt x="3829611" y="356870"/>
                </a:lnTo>
                <a:lnTo>
                  <a:pt x="3830128" y="358140"/>
                </a:lnTo>
                <a:lnTo>
                  <a:pt x="3829794" y="35814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840022" y="360680"/>
                </a:moveTo>
                <a:lnTo>
                  <a:pt x="3827437" y="360680"/>
                </a:lnTo>
                <a:lnTo>
                  <a:pt x="3829794" y="358140"/>
                </a:lnTo>
                <a:lnTo>
                  <a:pt x="3830128" y="358140"/>
                </a:lnTo>
                <a:lnTo>
                  <a:pt x="3829611" y="356870"/>
                </a:lnTo>
                <a:lnTo>
                  <a:pt x="3827437" y="355600"/>
                </a:lnTo>
                <a:lnTo>
                  <a:pt x="3841783" y="355600"/>
                </a:lnTo>
                <a:lnTo>
                  <a:pt x="3840022" y="360680"/>
                </a:lnTo>
                <a:close/>
              </a:path>
              <a:path w="4096384" h="836930">
                <a:moveTo>
                  <a:pt x="3880429" y="361950"/>
                </a:moveTo>
                <a:lnTo>
                  <a:pt x="3879755" y="355600"/>
                </a:lnTo>
                <a:lnTo>
                  <a:pt x="3882603" y="355600"/>
                </a:lnTo>
                <a:lnTo>
                  <a:pt x="3887782" y="358140"/>
                </a:lnTo>
                <a:lnTo>
                  <a:pt x="3880429" y="36195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80429" y="361950"/>
                </a:lnTo>
                <a:lnTo>
                  <a:pt x="3887782" y="358140"/>
                </a:lnTo>
                <a:lnTo>
                  <a:pt x="3882603" y="355600"/>
                </a:lnTo>
                <a:lnTo>
                  <a:pt x="3895005" y="355600"/>
                </a:lnTo>
                <a:lnTo>
                  <a:pt x="3894557" y="356699"/>
                </a:lnTo>
                <a:lnTo>
                  <a:pt x="3894580" y="357010"/>
                </a:lnTo>
                <a:lnTo>
                  <a:pt x="3896136" y="359358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951827" y="360680"/>
                </a:moveTo>
                <a:lnTo>
                  <a:pt x="3950661" y="360680"/>
                </a:lnTo>
                <a:lnTo>
                  <a:pt x="3949319" y="358140"/>
                </a:lnTo>
                <a:lnTo>
                  <a:pt x="3948645" y="355600"/>
                </a:lnTo>
                <a:lnTo>
                  <a:pt x="3952993" y="355600"/>
                </a:lnTo>
                <a:lnTo>
                  <a:pt x="3952868" y="358411"/>
                </a:lnTo>
                <a:lnTo>
                  <a:pt x="3951827" y="360680"/>
                </a:lnTo>
                <a:close/>
              </a:path>
              <a:path w="4096384" h="836930">
                <a:moveTo>
                  <a:pt x="3974889" y="360680"/>
                </a:moveTo>
                <a:lnTo>
                  <a:pt x="3951827" y="360680"/>
                </a:lnTo>
                <a:lnTo>
                  <a:pt x="3952868" y="358411"/>
                </a:lnTo>
                <a:lnTo>
                  <a:pt x="3952993" y="355600"/>
                </a:lnTo>
                <a:lnTo>
                  <a:pt x="3975281" y="355600"/>
                </a:lnTo>
                <a:lnTo>
                  <a:pt x="3975183" y="356870"/>
                </a:lnTo>
                <a:lnTo>
                  <a:pt x="3964563" y="356870"/>
                </a:lnTo>
                <a:lnTo>
                  <a:pt x="3964071" y="358140"/>
                </a:lnTo>
                <a:lnTo>
                  <a:pt x="3975085" y="358140"/>
                </a:lnTo>
                <a:lnTo>
                  <a:pt x="3974889" y="360680"/>
                </a:lnTo>
                <a:close/>
              </a:path>
              <a:path w="4096384" h="836930">
                <a:moveTo>
                  <a:pt x="3974790" y="361950"/>
                </a:moveTo>
                <a:lnTo>
                  <a:pt x="3975281" y="355600"/>
                </a:lnTo>
                <a:lnTo>
                  <a:pt x="3978804" y="355600"/>
                </a:lnTo>
                <a:lnTo>
                  <a:pt x="3979472" y="356870"/>
                </a:lnTo>
                <a:lnTo>
                  <a:pt x="3982170" y="360680"/>
                </a:lnTo>
                <a:lnTo>
                  <a:pt x="3978804" y="360680"/>
                </a:lnTo>
                <a:lnTo>
                  <a:pt x="3974790" y="361950"/>
                </a:lnTo>
                <a:close/>
              </a:path>
              <a:path w="4096384" h="836930">
                <a:moveTo>
                  <a:pt x="4048722" y="367030"/>
                </a:moveTo>
                <a:lnTo>
                  <a:pt x="4038835" y="367030"/>
                </a:lnTo>
                <a:lnTo>
                  <a:pt x="4040492" y="365760"/>
                </a:lnTo>
                <a:lnTo>
                  <a:pt x="4042227" y="364579"/>
                </a:lnTo>
                <a:lnTo>
                  <a:pt x="4042294" y="364252"/>
                </a:lnTo>
                <a:lnTo>
                  <a:pt x="4042017" y="363220"/>
                </a:lnTo>
                <a:lnTo>
                  <a:pt x="4039660" y="361950"/>
                </a:lnTo>
                <a:lnTo>
                  <a:pt x="3974790" y="361950"/>
                </a:lnTo>
                <a:lnTo>
                  <a:pt x="3978804" y="360680"/>
                </a:lnTo>
                <a:lnTo>
                  <a:pt x="3982170" y="360680"/>
                </a:lnTo>
                <a:lnTo>
                  <a:pt x="3979472" y="356870"/>
                </a:lnTo>
                <a:lnTo>
                  <a:pt x="3978804" y="355600"/>
                </a:lnTo>
                <a:lnTo>
                  <a:pt x="4044349" y="355600"/>
                </a:lnTo>
                <a:lnTo>
                  <a:pt x="4044449" y="359618"/>
                </a:lnTo>
                <a:lnTo>
                  <a:pt x="4046188" y="363220"/>
                </a:lnTo>
                <a:lnTo>
                  <a:pt x="4049223" y="363220"/>
                </a:lnTo>
                <a:lnTo>
                  <a:pt x="4048816" y="364252"/>
                </a:lnTo>
                <a:lnTo>
                  <a:pt x="4048722" y="367030"/>
                </a:lnTo>
                <a:close/>
              </a:path>
              <a:path w="4096384" h="836930">
                <a:moveTo>
                  <a:pt x="2995857" y="361950"/>
                </a:moveTo>
                <a:lnTo>
                  <a:pt x="2990220" y="359217"/>
                </a:lnTo>
                <a:lnTo>
                  <a:pt x="2984955" y="356870"/>
                </a:lnTo>
                <a:lnTo>
                  <a:pt x="2994461" y="355689"/>
                </a:lnTo>
                <a:lnTo>
                  <a:pt x="2993930" y="356699"/>
                </a:lnTo>
                <a:lnTo>
                  <a:pt x="2994049" y="357393"/>
                </a:lnTo>
                <a:lnTo>
                  <a:pt x="2995857" y="361950"/>
                </a:lnTo>
                <a:close/>
              </a:path>
              <a:path w="4096384" h="836930">
                <a:moveTo>
                  <a:pt x="2531903" y="360503"/>
                </a:moveTo>
                <a:lnTo>
                  <a:pt x="2529119" y="356699"/>
                </a:lnTo>
                <a:lnTo>
                  <a:pt x="2532032" y="355882"/>
                </a:lnTo>
                <a:lnTo>
                  <a:pt x="2532032" y="358140"/>
                </a:lnTo>
                <a:lnTo>
                  <a:pt x="2531541" y="358140"/>
                </a:lnTo>
                <a:lnTo>
                  <a:pt x="2531903" y="360503"/>
                </a:lnTo>
                <a:close/>
              </a:path>
              <a:path w="4096384" h="836930">
                <a:moveTo>
                  <a:pt x="1952251" y="358140"/>
                </a:moveTo>
                <a:lnTo>
                  <a:pt x="1945172" y="358140"/>
                </a:lnTo>
                <a:lnTo>
                  <a:pt x="1950355" y="355898"/>
                </a:lnTo>
                <a:lnTo>
                  <a:pt x="1952251" y="358140"/>
                </a:lnTo>
                <a:close/>
              </a:path>
              <a:path w="4096384" h="836930">
                <a:moveTo>
                  <a:pt x="1871775" y="365760"/>
                </a:moveTo>
                <a:lnTo>
                  <a:pt x="1870410" y="365760"/>
                </a:lnTo>
                <a:lnTo>
                  <a:pt x="1867081" y="363891"/>
                </a:lnTo>
                <a:lnTo>
                  <a:pt x="1867076" y="363760"/>
                </a:lnTo>
                <a:lnTo>
                  <a:pt x="1874361" y="356033"/>
                </a:lnTo>
                <a:lnTo>
                  <a:pt x="1884643" y="358816"/>
                </a:lnTo>
                <a:lnTo>
                  <a:pt x="1884159" y="360680"/>
                </a:lnTo>
                <a:lnTo>
                  <a:pt x="1893042" y="360680"/>
                </a:lnTo>
                <a:lnTo>
                  <a:pt x="1888520" y="361950"/>
                </a:lnTo>
                <a:lnTo>
                  <a:pt x="1888226" y="363220"/>
                </a:lnTo>
                <a:lnTo>
                  <a:pt x="1873171" y="363220"/>
                </a:lnTo>
                <a:lnTo>
                  <a:pt x="1871775" y="365760"/>
                </a:lnTo>
                <a:close/>
              </a:path>
              <a:path w="4096384" h="836930">
                <a:moveTo>
                  <a:pt x="14004" y="356870"/>
                </a:moveTo>
                <a:lnTo>
                  <a:pt x="13124" y="356870"/>
                </a:lnTo>
                <a:lnTo>
                  <a:pt x="14086" y="356060"/>
                </a:lnTo>
                <a:lnTo>
                  <a:pt x="14004" y="356870"/>
                </a:lnTo>
                <a:close/>
              </a:path>
              <a:path w="4096384" h="836930">
                <a:moveTo>
                  <a:pt x="481925" y="356870"/>
                </a:moveTo>
                <a:lnTo>
                  <a:pt x="480629" y="356870"/>
                </a:lnTo>
                <a:lnTo>
                  <a:pt x="481292" y="356155"/>
                </a:lnTo>
                <a:lnTo>
                  <a:pt x="481925" y="356870"/>
                </a:lnTo>
                <a:close/>
              </a:path>
              <a:path w="4096384" h="836930">
                <a:moveTo>
                  <a:pt x="1693162" y="356870"/>
                </a:moveTo>
                <a:lnTo>
                  <a:pt x="1693149" y="356699"/>
                </a:lnTo>
                <a:lnTo>
                  <a:pt x="1693162" y="35687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25818" y="377190"/>
                </a:lnTo>
                <a:lnTo>
                  <a:pt x="2522813" y="375920"/>
                </a:lnTo>
                <a:lnTo>
                  <a:pt x="2518131" y="367030"/>
                </a:lnTo>
                <a:lnTo>
                  <a:pt x="2522322" y="367030"/>
                </a:lnTo>
                <a:lnTo>
                  <a:pt x="2526306" y="365769"/>
                </a:lnTo>
                <a:lnTo>
                  <a:pt x="2526373" y="365607"/>
                </a:lnTo>
                <a:lnTo>
                  <a:pt x="2528509" y="356870"/>
                </a:lnTo>
                <a:lnTo>
                  <a:pt x="2529113" y="356700"/>
                </a:lnTo>
                <a:lnTo>
                  <a:pt x="2531874" y="360464"/>
                </a:lnTo>
                <a:lnTo>
                  <a:pt x="2532629" y="365253"/>
                </a:lnTo>
                <a:lnTo>
                  <a:pt x="2532857" y="367030"/>
                </a:lnTo>
                <a:lnTo>
                  <a:pt x="2539071" y="372110"/>
                </a:lnTo>
                <a:lnTo>
                  <a:pt x="2540237" y="374650"/>
                </a:lnTo>
                <a:lnTo>
                  <a:pt x="2532452" y="378418"/>
                </a:lnTo>
                <a:lnTo>
                  <a:pt x="2532570" y="379082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118264" y="373843"/>
                </a:moveTo>
                <a:lnTo>
                  <a:pt x="117788" y="373362"/>
                </a:lnTo>
                <a:lnTo>
                  <a:pt x="117671" y="372920"/>
                </a:lnTo>
                <a:lnTo>
                  <a:pt x="118105" y="370292"/>
                </a:lnTo>
                <a:lnTo>
                  <a:pt x="118224" y="365760"/>
                </a:lnTo>
                <a:lnTo>
                  <a:pt x="130966" y="356870"/>
                </a:lnTo>
                <a:lnTo>
                  <a:pt x="128667" y="363081"/>
                </a:lnTo>
                <a:lnTo>
                  <a:pt x="128546" y="363760"/>
                </a:lnTo>
                <a:lnTo>
                  <a:pt x="128452" y="364490"/>
                </a:lnTo>
                <a:lnTo>
                  <a:pt x="118264" y="373843"/>
                </a:lnTo>
                <a:close/>
              </a:path>
              <a:path w="4096384" h="836930">
                <a:moveTo>
                  <a:pt x="144792" y="392430"/>
                </a:moveTo>
                <a:lnTo>
                  <a:pt x="111519" y="392430"/>
                </a:lnTo>
                <a:lnTo>
                  <a:pt x="113870" y="389890"/>
                </a:lnTo>
                <a:lnTo>
                  <a:pt x="115710" y="386080"/>
                </a:lnTo>
                <a:lnTo>
                  <a:pt x="106516" y="383547"/>
                </a:lnTo>
                <a:lnTo>
                  <a:pt x="111356" y="379730"/>
                </a:lnTo>
                <a:lnTo>
                  <a:pt x="119062" y="374650"/>
                </a:lnTo>
                <a:lnTo>
                  <a:pt x="118389" y="373969"/>
                </a:lnTo>
                <a:lnTo>
                  <a:pt x="118308" y="373803"/>
                </a:lnTo>
                <a:lnTo>
                  <a:pt x="128452" y="364490"/>
                </a:lnTo>
                <a:lnTo>
                  <a:pt x="128546" y="363760"/>
                </a:lnTo>
                <a:lnTo>
                  <a:pt x="128667" y="363081"/>
                </a:lnTo>
                <a:lnTo>
                  <a:pt x="130966" y="356870"/>
                </a:lnTo>
                <a:lnTo>
                  <a:pt x="144122" y="356870"/>
                </a:lnTo>
                <a:lnTo>
                  <a:pt x="141272" y="359410"/>
                </a:lnTo>
                <a:lnTo>
                  <a:pt x="136997" y="359410"/>
                </a:lnTo>
                <a:lnTo>
                  <a:pt x="136997" y="363220"/>
                </a:lnTo>
                <a:lnTo>
                  <a:pt x="138577" y="363220"/>
                </a:lnTo>
                <a:lnTo>
                  <a:pt x="139567" y="365607"/>
                </a:lnTo>
                <a:lnTo>
                  <a:pt x="139654" y="365769"/>
                </a:lnTo>
                <a:lnTo>
                  <a:pt x="142935" y="367030"/>
                </a:lnTo>
                <a:lnTo>
                  <a:pt x="133815" y="367030"/>
                </a:lnTo>
                <a:lnTo>
                  <a:pt x="130388" y="369501"/>
                </a:lnTo>
                <a:lnTo>
                  <a:pt x="130437" y="369685"/>
                </a:lnTo>
                <a:lnTo>
                  <a:pt x="136663" y="374650"/>
                </a:lnTo>
                <a:lnTo>
                  <a:pt x="124929" y="374650"/>
                </a:lnTo>
                <a:lnTo>
                  <a:pt x="121243" y="377190"/>
                </a:lnTo>
                <a:lnTo>
                  <a:pt x="133058" y="380504"/>
                </a:lnTo>
                <a:lnTo>
                  <a:pt x="133090" y="381000"/>
                </a:lnTo>
                <a:lnTo>
                  <a:pt x="117034" y="381000"/>
                </a:lnTo>
                <a:lnTo>
                  <a:pt x="118224" y="384810"/>
                </a:lnTo>
                <a:lnTo>
                  <a:pt x="128017" y="391160"/>
                </a:lnTo>
                <a:lnTo>
                  <a:pt x="145085" y="391160"/>
                </a:lnTo>
                <a:lnTo>
                  <a:pt x="144792" y="392430"/>
                </a:lnTo>
                <a:close/>
              </a:path>
              <a:path w="4096384" h="836930">
                <a:moveTo>
                  <a:pt x="415558" y="357223"/>
                </a:moveTo>
                <a:lnTo>
                  <a:pt x="415277" y="357010"/>
                </a:lnTo>
                <a:lnTo>
                  <a:pt x="415760" y="356870"/>
                </a:lnTo>
                <a:lnTo>
                  <a:pt x="415558" y="357223"/>
                </a:lnTo>
                <a:close/>
              </a:path>
              <a:path w="4096384" h="836930">
                <a:moveTo>
                  <a:pt x="416768" y="358140"/>
                </a:moveTo>
                <a:lnTo>
                  <a:pt x="415783" y="357393"/>
                </a:lnTo>
                <a:lnTo>
                  <a:pt x="415679" y="357010"/>
                </a:lnTo>
                <a:lnTo>
                  <a:pt x="415760" y="356870"/>
                </a:lnTo>
                <a:lnTo>
                  <a:pt x="417606" y="356870"/>
                </a:lnTo>
                <a:lnTo>
                  <a:pt x="416768" y="358140"/>
                </a:lnTo>
                <a:close/>
              </a:path>
              <a:path w="4096384" h="836930">
                <a:moveTo>
                  <a:pt x="674117" y="369570"/>
                </a:moveTo>
                <a:lnTo>
                  <a:pt x="672232" y="369570"/>
                </a:lnTo>
                <a:lnTo>
                  <a:pt x="667105" y="366633"/>
                </a:lnTo>
                <a:lnTo>
                  <a:pt x="663178" y="364490"/>
                </a:lnTo>
                <a:lnTo>
                  <a:pt x="662026" y="363242"/>
                </a:lnTo>
                <a:lnTo>
                  <a:pt x="662075" y="363081"/>
                </a:lnTo>
                <a:lnTo>
                  <a:pt x="665194" y="356870"/>
                </a:lnTo>
                <a:lnTo>
                  <a:pt x="671225" y="364490"/>
                </a:lnTo>
                <a:lnTo>
                  <a:pt x="674117" y="369570"/>
                </a:lnTo>
                <a:close/>
              </a:path>
              <a:path w="4096384" h="836930">
                <a:moveTo>
                  <a:pt x="771800" y="364490"/>
                </a:moveTo>
                <a:lnTo>
                  <a:pt x="770330" y="363081"/>
                </a:lnTo>
                <a:lnTo>
                  <a:pt x="769324" y="361991"/>
                </a:lnTo>
                <a:lnTo>
                  <a:pt x="769286" y="356870"/>
                </a:lnTo>
                <a:lnTo>
                  <a:pt x="775438" y="361909"/>
                </a:lnTo>
                <a:lnTo>
                  <a:pt x="773286" y="363242"/>
                </a:lnTo>
                <a:lnTo>
                  <a:pt x="771800" y="364490"/>
                </a:lnTo>
                <a:close/>
              </a:path>
              <a:path w="4096384" h="836930">
                <a:moveTo>
                  <a:pt x="791449" y="364490"/>
                </a:moveTo>
                <a:lnTo>
                  <a:pt x="771800" y="364490"/>
                </a:lnTo>
                <a:lnTo>
                  <a:pt x="773313" y="363220"/>
                </a:lnTo>
                <a:lnTo>
                  <a:pt x="775416" y="361991"/>
                </a:lnTo>
                <a:lnTo>
                  <a:pt x="769286" y="356870"/>
                </a:lnTo>
                <a:lnTo>
                  <a:pt x="777667" y="356870"/>
                </a:lnTo>
                <a:lnTo>
                  <a:pt x="777163" y="358140"/>
                </a:lnTo>
                <a:lnTo>
                  <a:pt x="797782" y="358140"/>
                </a:lnTo>
                <a:lnTo>
                  <a:pt x="791449" y="36449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1020390" y="368300"/>
                </a:lnTo>
                <a:lnTo>
                  <a:pt x="1021726" y="364490"/>
                </a:lnTo>
                <a:lnTo>
                  <a:pt x="1032288" y="356870"/>
                </a:lnTo>
                <a:lnTo>
                  <a:pt x="1029800" y="361909"/>
                </a:lnTo>
                <a:lnTo>
                  <a:pt x="1028771" y="36449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156652" y="366913"/>
                </a:moveTo>
                <a:lnTo>
                  <a:pt x="1156596" y="366637"/>
                </a:lnTo>
                <a:lnTo>
                  <a:pt x="1163042" y="356870"/>
                </a:lnTo>
                <a:lnTo>
                  <a:pt x="1163042" y="359410"/>
                </a:lnTo>
                <a:lnTo>
                  <a:pt x="1164424" y="359410"/>
                </a:lnTo>
                <a:lnTo>
                  <a:pt x="1168452" y="363112"/>
                </a:lnTo>
                <a:lnTo>
                  <a:pt x="1168475" y="363242"/>
                </a:lnTo>
                <a:lnTo>
                  <a:pt x="1163206" y="364490"/>
                </a:lnTo>
                <a:lnTo>
                  <a:pt x="1156652" y="366913"/>
                </a:lnTo>
                <a:close/>
              </a:path>
              <a:path w="4096384" h="836930">
                <a:moveTo>
                  <a:pt x="1163542" y="372110"/>
                </a:moveTo>
                <a:lnTo>
                  <a:pt x="1162368" y="372110"/>
                </a:lnTo>
                <a:lnTo>
                  <a:pt x="1156652" y="366913"/>
                </a:lnTo>
                <a:lnTo>
                  <a:pt x="1163206" y="364490"/>
                </a:lnTo>
                <a:lnTo>
                  <a:pt x="1168475" y="363242"/>
                </a:lnTo>
                <a:lnTo>
                  <a:pt x="1168452" y="363112"/>
                </a:lnTo>
                <a:lnTo>
                  <a:pt x="1163042" y="358140"/>
                </a:lnTo>
                <a:lnTo>
                  <a:pt x="1163042" y="356870"/>
                </a:lnTo>
                <a:lnTo>
                  <a:pt x="1166725" y="356870"/>
                </a:lnTo>
                <a:lnTo>
                  <a:pt x="1166892" y="358140"/>
                </a:lnTo>
                <a:lnTo>
                  <a:pt x="1183740" y="358140"/>
                </a:lnTo>
                <a:lnTo>
                  <a:pt x="1185672" y="359410"/>
                </a:lnTo>
                <a:lnTo>
                  <a:pt x="1175103" y="359410"/>
                </a:lnTo>
                <a:lnTo>
                  <a:pt x="1173912" y="360725"/>
                </a:lnTo>
                <a:lnTo>
                  <a:pt x="1171751" y="364490"/>
                </a:lnTo>
                <a:lnTo>
                  <a:pt x="1187682" y="364490"/>
                </a:lnTo>
                <a:lnTo>
                  <a:pt x="1191030" y="367030"/>
                </a:lnTo>
                <a:lnTo>
                  <a:pt x="1170081" y="367030"/>
                </a:lnTo>
                <a:lnTo>
                  <a:pt x="1168646" y="368234"/>
                </a:lnTo>
                <a:lnTo>
                  <a:pt x="1168757" y="368689"/>
                </a:lnTo>
                <a:lnTo>
                  <a:pt x="1169798" y="370840"/>
                </a:lnTo>
                <a:lnTo>
                  <a:pt x="1165386" y="370840"/>
                </a:lnTo>
                <a:lnTo>
                  <a:pt x="1163542" y="372110"/>
                </a:lnTo>
                <a:close/>
              </a:path>
              <a:path w="4096384" h="836930">
                <a:moveTo>
                  <a:pt x="1192704" y="368300"/>
                </a:moveTo>
                <a:lnTo>
                  <a:pt x="1187682" y="364490"/>
                </a:lnTo>
                <a:lnTo>
                  <a:pt x="1186196" y="363242"/>
                </a:lnTo>
                <a:lnTo>
                  <a:pt x="1186265" y="362502"/>
                </a:lnTo>
                <a:lnTo>
                  <a:pt x="1186371" y="361909"/>
                </a:lnTo>
                <a:lnTo>
                  <a:pt x="1190360" y="356870"/>
                </a:lnTo>
                <a:lnTo>
                  <a:pt x="1192704" y="368300"/>
                </a:lnTo>
                <a:close/>
              </a:path>
              <a:path w="4096384" h="836930">
                <a:moveTo>
                  <a:pt x="1207964" y="368300"/>
                </a:moveTo>
                <a:lnTo>
                  <a:pt x="1192704" y="368300"/>
                </a:lnTo>
                <a:lnTo>
                  <a:pt x="1190360" y="356870"/>
                </a:lnTo>
                <a:lnTo>
                  <a:pt x="1195055" y="356870"/>
                </a:lnTo>
                <a:lnTo>
                  <a:pt x="1195389" y="358140"/>
                </a:lnTo>
                <a:lnTo>
                  <a:pt x="1245513" y="358140"/>
                </a:lnTo>
                <a:lnTo>
                  <a:pt x="1241070" y="360680"/>
                </a:lnTo>
                <a:lnTo>
                  <a:pt x="1200417" y="360680"/>
                </a:lnTo>
                <a:lnTo>
                  <a:pt x="1202428" y="363220"/>
                </a:lnTo>
                <a:lnTo>
                  <a:pt x="1242494" y="363220"/>
                </a:lnTo>
                <a:lnTo>
                  <a:pt x="1246514" y="365760"/>
                </a:lnTo>
                <a:lnTo>
                  <a:pt x="1261687" y="365760"/>
                </a:lnTo>
                <a:lnTo>
                  <a:pt x="1261437" y="367030"/>
                </a:lnTo>
                <a:lnTo>
                  <a:pt x="1208969" y="367030"/>
                </a:lnTo>
                <a:lnTo>
                  <a:pt x="1207964" y="368300"/>
                </a:lnTo>
                <a:close/>
              </a:path>
              <a:path w="4096384" h="836930">
                <a:moveTo>
                  <a:pt x="1248896" y="357630"/>
                </a:moveTo>
                <a:lnTo>
                  <a:pt x="1248191" y="356870"/>
                </a:lnTo>
                <a:lnTo>
                  <a:pt x="1248444" y="356870"/>
                </a:lnTo>
                <a:lnTo>
                  <a:pt x="1248896" y="357630"/>
                </a:lnTo>
                <a:close/>
              </a:path>
              <a:path w="4096384" h="836930">
                <a:moveTo>
                  <a:pt x="1270486" y="364490"/>
                </a:moveTo>
                <a:lnTo>
                  <a:pt x="1269648" y="364490"/>
                </a:lnTo>
                <a:lnTo>
                  <a:pt x="1262304" y="359217"/>
                </a:lnTo>
                <a:lnTo>
                  <a:pt x="1260599" y="358140"/>
                </a:lnTo>
                <a:lnTo>
                  <a:pt x="1260776" y="356870"/>
                </a:lnTo>
                <a:lnTo>
                  <a:pt x="1266675" y="356870"/>
                </a:lnTo>
                <a:lnTo>
                  <a:pt x="1271899" y="359358"/>
                </a:lnTo>
                <a:lnTo>
                  <a:pt x="1271821" y="360031"/>
                </a:lnTo>
                <a:lnTo>
                  <a:pt x="1270486" y="36449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09374" y="364490"/>
                </a:lnTo>
                <a:lnTo>
                  <a:pt x="1304182" y="356870"/>
                </a:lnTo>
                <a:lnTo>
                  <a:pt x="1311803" y="359446"/>
                </a:lnTo>
                <a:lnTo>
                  <a:pt x="1312509" y="359781"/>
                </a:lnTo>
                <a:lnTo>
                  <a:pt x="1311888" y="361950"/>
                </a:lnTo>
                <a:lnTo>
                  <a:pt x="1314403" y="361950"/>
                </a:lnTo>
                <a:lnTo>
                  <a:pt x="1314382" y="363242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1312509" y="359781"/>
                </a:moveTo>
                <a:lnTo>
                  <a:pt x="1311725" y="359410"/>
                </a:lnTo>
                <a:lnTo>
                  <a:pt x="1304182" y="356870"/>
                </a:lnTo>
                <a:lnTo>
                  <a:pt x="1313342" y="356870"/>
                </a:lnTo>
                <a:lnTo>
                  <a:pt x="1312509" y="359781"/>
                </a:lnTo>
                <a:close/>
              </a:path>
              <a:path w="4096384" h="836930">
                <a:moveTo>
                  <a:pt x="1320051" y="357195"/>
                </a:moveTo>
                <a:lnTo>
                  <a:pt x="1319936" y="356870"/>
                </a:lnTo>
                <a:lnTo>
                  <a:pt x="1320379" y="357004"/>
                </a:lnTo>
                <a:lnTo>
                  <a:pt x="1320051" y="357195"/>
                </a:lnTo>
                <a:close/>
              </a:path>
              <a:path w="4096384" h="836930">
                <a:moveTo>
                  <a:pt x="1320379" y="357004"/>
                </a:moveTo>
                <a:lnTo>
                  <a:pt x="1319936" y="356870"/>
                </a:lnTo>
                <a:lnTo>
                  <a:pt x="1320610" y="356870"/>
                </a:lnTo>
                <a:lnTo>
                  <a:pt x="1320379" y="357004"/>
                </a:lnTo>
                <a:close/>
              </a:path>
              <a:path w="4096384" h="836930">
                <a:moveTo>
                  <a:pt x="1352648" y="358588"/>
                </a:moveTo>
                <a:lnTo>
                  <a:pt x="1351713" y="358411"/>
                </a:lnTo>
                <a:lnTo>
                  <a:pt x="1352119" y="356870"/>
                </a:lnTo>
                <a:lnTo>
                  <a:pt x="1352648" y="358588"/>
                </a:lnTo>
                <a:close/>
              </a:path>
              <a:path w="4096384" h="836930">
                <a:moveTo>
                  <a:pt x="1362517" y="359410"/>
                </a:moveTo>
                <a:lnTo>
                  <a:pt x="1356984" y="359410"/>
                </a:lnTo>
                <a:lnTo>
                  <a:pt x="1352648" y="358588"/>
                </a:lnTo>
                <a:lnTo>
                  <a:pt x="1352119" y="356870"/>
                </a:lnTo>
                <a:lnTo>
                  <a:pt x="1360615" y="356870"/>
                </a:lnTo>
                <a:lnTo>
                  <a:pt x="1362517" y="359410"/>
                </a:lnTo>
                <a:close/>
              </a:path>
              <a:path w="4096384" h="836930">
                <a:moveTo>
                  <a:pt x="1736315" y="358140"/>
                </a:moveTo>
                <a:lnTo>
                  <a:pt x="1733630" y="356870"/>
                </a:lnTo>
                <a:lnTo>
                  <a:pt x="1736426" y="356870"/>
                </a:lnTo>
                <a:lnTo>
                  <a:pt x="1736315" y="358140"/>
                </a:lnTo>
                <a:close/>
              </a:path>
              <a:path w="4096384" h="836930">
                <a:moveTo>
                  <a:pt x="1816037" y="369501"/>
                </a:moveTo>
                <a:lnTo>
                  <a:pt x="1814425" y="368300"/>
                </a:lnTo>
                <a:lnTo>
                  <a:pt x="1807215" y="368300"/>
                </a:lnTo>
                <a:lnTo>
                  <a:pt x="1807305" y="368067"/>
                </a:lnTo>
                <a:lnTo>
                  <a:pt x="1811095" y="363220"/>
                </a:lnTo>
                <a:lnTo>
                  <a:pt x="1820202" y="356870"/>
                </a:lnTo>
                <a:lnTo>
                  <a:pt x="1825995" y="358140"/>
                </a:lnTo>
                <a:lnTo>
                  <a:pt x="1824348" y="360680"/>
                </a:lnTo>
                <a:lnTo>
                  <a:pt x="1824148" y="360680"/>
                </a:lnTo>
                <a:lnTo>
                  <a:pt x="1824234" y="360856"/>
                </a:lnTo>
                <a:lnTo>
                  <a:pt x="1822678" y="363242"/>
                </a:lnTo>
                <a:lnTo>
                  <a:pt x="1816037" y="369501"/>
                </a:lnTo>
                <a:close/>
              </a:path>
              <a:path w="4096384" h="836930">
                <a:moveTo>
                  <a:pt x="1990260" y="374650"/>
                </a:moveTo>
                <a:lnTo>
                  <a:pt x="1954058" y="374650"/>
                </a:lnTo>
                <a:lnTo>
                  <a:pt x="1961067" y="373386"/>
                </a:lnTo>
                <a:lnTo>
                  <a:pt x="1961189" y="373198"/>
                </a:lnTo>
                <a:lnTo>
                  <a:pt x="1964115" y="367030"/>
                </a:lnTo>
                <a:lnTo>
                  <a:pt x="1964198" y="365875"/>
                </a:lnTo>
                <a:lnTo>
                  <a:pt x="1963611" y="358140"/>
                </a:lnTo>
                <a:lnTo>
                  <a:pt x="1965288" y="356870"/>
                </a:lnTo>
                <a:lnTo>
                  <a:pt x="1970650" y="356870"/>
                </a:lnTo>
                <a:lnTo>
                  <a:pt x="1973930" y="363081"/>
                </a:lnTo>
                <a:lnTo>
                  <a:pt x="1973818" y="364579"/>
                </a:lnTo>
                <a:lnTo>
                  <a:pt x="1973484" y="367030"/>
                </a:lnTo>
                <a:lnTo>
                  <a:pt x="1971471" y="370840"/>
                </a:lnTo>
                <a:lnTo>
                  <a:pt x="1984231" y="370840"/>
                </a:lnTo>
                <a:lnTo>
                  <a:pt x="1983897" y="372110"/>
                </a:lnTo>
                <a:lnTo>
                  <a:pt x="1985069" y="373380"/>
                </a:lnTo>
                <a:lnTo>
                  <a:pt x="1989783" y="373380"/>
                </a:lnTo>
                <a:lnTo>
                  <a:pt x="1990260" y="374650"/>
                </a:lnTo>
                <a:close/>
              </a:path>
              <a:path w="4096384" h="836930">
                <a:moveTo>
                  <a:pt x="1971814" y="370840"/>
                </a:moveTo>
                <a:lnTo>
                  <a:pt x="1971471" y="370840"/>
                </a:lnTo>
                <a:lnTo>
                  <a:pt x="1973484" y="367030"/>
                </a:lnTo>
                <a:lnTo>
                  <a:pt x="1973818" y="364579"/>
                </a:lnTo>
                <a:lnTo>
                  <a:pt x="1973930" y="363081"/>
                </a:lnTo>
                <a:lnTo>
                  <a:pt x="1970650" y="356870"/>
                </a:lnTo>
                <a:lnTo>
                  <a:pt x="1974003" y="356870"/>
                </a:lnTo>
                <a:lnTo>
                  <a:pt x="1980996" y="358140"/>
                </a:lnTo>
                <a:lnTo>
                  <a:pt x="1984352" y="358140"/>
                </a:lnTo>
                <a:lnTo>
                  <a:pt x="1982769" y="363081"/>
                </a:lnTo>
                <a:lnTo>
                  <a:pt x="1982699" y="363242"/>
                </a:lnTo>
                <a:lnTo>
                  <a:pt x="1978364" y="367030"/>
                </a:lnTo>
                <a:lnTo>
                  <a:pt x="1971814" y="37084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33025" y="373380"/>
                </a:lnTo>
                <a:lnTo>
                  <a:pt x="2037367" y="372110"/>
                </a:lnTo>
                <a:lnTo>
                  <a:pt x="2037508" y="371160"/>
                </a:lnTo>
                <a:lnTo>
                  <a:pt x="2037626" y="370732"/>
                </a:lnTo>
                <a:lnTo>
                  <a:pt x="2046586" y="356870"/>
                </a:lnTo>
                <a:lnTo>
                  <a:pt x="2049080" y="361909"/>
                </a:lnTo>
                <a:lnTo>
                  <a:pt x="2049149" y="365769"/>
                </a:lnTo>
                <a:lnTo>
                  <a:pt x="2046574" y="367030"/>
                </a:lnTo>
                <a:lnTo>
                  <a:pt x="2045122" y="369501"/>
                </a:lnTo>
                <a:lnTo>
                  <a:pt x="2045183" y="369685"/>
                </a:lnTo>
                <a:lnTo>
                  <a:pt x="2046205" y="370840"/>
                </a:lnTo>
                <a:lnTo>
                  <a:pt x="2043738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59341" y="373380"/>
                </a:moveTo>
                <a:lnTo>
                  <a:pt x="2048452" y="373380"/>
                </a:lnTo>
                <a:lnTo>
                  <a:pt x="2045183" y="369685"/>
                </a:lnTo>
                <a:lnTo>
                  <a:pt x="2045122" y="369501"/>
                </a:lnTo>
                <a:lnTo>
                  <a:pt x="2046574" y="367030"/>
                </a:lnTo>
                <a:lnTo>
                  <a:pt x="2049149" y="365769"/>
                </a:lnTo>
                <a:lnTo>
                  <a:pt x="2049080" y="361909"/>
                </a:lnTo>
                <a:lnTo>
                  <a:pt x="2046586" y="356870"/>
                </a:lnTo>
                <a:lnTo>
                  <a:pt x="2052370" y="356870"/>
                </a:lnTo>
                <a:lnTo>
                  <a:pt x="2053625" y="363220"/>
                </a:lnTo>
                <a:lnTo>
                  <a:pt x="2059008" y="363220"/>
                </a:lnTo>
                <a:lnTo>
                  <a:pt x="2060526" y="366941"/>
                </a:lnTo>
                <a:lnTo>
                  <a:pt x="2063106" y="370840"/>
                </a:lnTo>
                <a:lnTo>
                  <a:pt x="2057665" y="370840"/>
                </a:lnTo>
                <a:lnTo>
                  <a:pt x="2059341" y="373380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1062" y="374650"/>
                </a:lnTo>
                <a:lnTo>
                  <a:pt x="2062538" y="363891"/>
                </a:lnTo>
                <a:lnTo>
                  <a:pt x="2062490" y="363464"/>
                </a:lnTo>
                <a:lnTo>
                  <a:pt x="2064385" y="359446"/>
                </a:lnTo>
                <a:lnTo>
                  <a:pt x="2064805" y="359217"/>
                </a:lnTo>
                <a:lnTo>
                  <a:pt x="2069720" y="356870"/>
                </a:lnTo>
                <a:lnTo>
                  <a:pt x="2075541" y="356870"/>
                </a:lnTo>
                <a:lnTo>
                  <a:pt x="2079412" y="361909"/>
                </a:lnTo>
                <a:lnTo>
                  <a:pt x="2079087" y="363220"/>
                </a:lnTo>
                <a:lnTo>
                  <a:pt x="2070391" y="363220"/>
                </a:lnTo>
                <a:lnTo>
                  <a:pt x="2071372" y="366941"/>
                </a:lnTo>
                <a:lnTo>
                  <a:pt x="2071484" y="367151"/>
                </a:lnTo>
                <a:lnTo>
                  <a:pt x="2075082" y="372110"/>
                </a:lnTo>
                <a:lnTo>
                  <a:pt x="2077597" y="37211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132802" y="365760"/>
                </a:moveTo>
                <a:lnTo>
                  <a:pt x="2078375" y="365760"/>
                </a:lnTo>
                <a:lnTo>
                  <a:pt x="2079288" y="362502"/>
                </a:lnTo>
                <a:lnTo>
                  <a:pt x="2079412" y="361909"/>
                </a:lnTo>
                <a:lnTo>
                  <a:pt x="2075541" y="356870"/>
                </a:lnTo>
                <a:lnTo>
                  <a:pt x="2084882" y="356870"/>
                </a:lnTo>
                <a:lnTo>
                  <a:pt x="2084273" y="359410"/>
                </a:lnTo>
                <a:lnTo>
                  <a:pt x="2098343" y="359410"/>
                </a:lnTo>
                <a:lnTo>
                  <a:pt x="2101739" y="360680"/>
                </a:lnTo>
                <a:lnTo>
                  <a:pt x="2130235" y="360680"/>
                </a:lnTo>
                <a:lnTo>
                  <a:pt x="2132802" y="365760"/>
                </a:lnTo>
                <a:close/>
              </a:path>
              <a:path w="4096384" h="836930">
                <a:moveTo>
                  <a:pt x="2200972" y="358140"/>
                </a:moveTo>
                <a:lnTo>
                  <a:pt x="2197455" y="358140"/>
                </a:lnTo>
                <a:lnTo>
                  <a:pt x="2196447" y="356870"/>
                </a:lnTo>
                <a:lnTo>
                  <a:pt x="2198791" y="356870"/>
                </a:lnTo>
                <a:lnTo>
                  <a:pt x="2200972" y="358140"/>
                </a:lnTo>
                <a:close/>
              </a:path>
              <a:path w="4096384" h="836930">
                <a:moveTo>
                  <a:pt x="2209939" y="358140"/>
                </a:moveTo>
                <a:lnTo>
                  <a:pt x="2200972" y="358140"/>
                </a:lnTo>
                <a:lnTo>
                  <a:pt x="2198791" y="356870"/>
                </a:lnTo>
                <a:lnTo>
                  <a:pt x="2209394" y="356870"/>
                </a:lnTo>
                <a:lnTo>
                  <a:pt x="2209939" y="358140"/>
                </a:lnTo>
                <a:close/>
              </a:path>
              <a:path w="4096384" h="836930">
                <a:moveTo>
                  <a:pt x="2230974" y="367030"/>
                </a:moveTo>
                <a:lnTo>
                  <a:pt x="2228478" y="360725"/>
                </a:lnTo>
                <a:lnTo>
                  <a:pt x="2225370" y="359446"/>
                </a:lnTo>
                <a:lnTo>
                  <a:pt x="2224718" y="356870"/>
                </a:lnTo>
                <a:lnTo>
                  <a:pt x="2230620" y="356870"/>
                </a:lnTo>
                <a:lnTo>
                  <a:pt x="2237748" y="358140"/>
                </a:lnTo>
                <a:lnTo>
                  <a:pt x="2241454" y="358140"/>
                </a:lnTo>
                <a:lnTo>
                  <a:pt x="2241968" y="359254"/>
                </a:lnTo>
                <a:lnTo>
                  <a:pt x="2241842" y="359618"/>
                </a:lnTo>
                <a:lnTo>
                  <a:pt x="2236009" y="365760"/>
                </a:lnTo>
                <a:lnTo>
                  <a:pt x="2234140" y="365769"/>
                </a:lnTo>
                <a:lnTo>
                  <a:pt x="2230974" y="367030"/>
                </a:lnTo>
                <a:close/>
              </a:path>
              <a:path w="4096384" h="836930">
                <a:moveTo>
                  <a:pt x="2237748" y="358140"/>
                </a:moveTo>
                <a:lnTo>
                  <a:pt x="2230620" y="356870"/>
                </a:lnTo>
                <a:lnTo>
                  <a:pt x="2240868" y="356870"/>
                </a:lnTo>
                <a:lnTo>
                  <a:pt x="2237748" y="358140"/>
                </a:lnTo>
                <a:close/>
              </a:path>
              <a:path w="4096384" h="836930">
                <a:moveTo>
                  <a:pt x="2241454" y="358140"/>
                </a:moveTo>
                <a:lnTo>
                  <a:pt x="2237748" y="358140"/>
                </a:lnTo>
                <a:lnTo>
                  <a:pt x="2240868" y="356870"/>
                </a:lnTo>
                <a:lnTo>
                  <a:pt x="2241454" y="358140"/>
                </a:lnTo>
                <a:close/>
              </a:path>
              <a:path w="4096384" h="836930">
                <a:moveTo>
                  <a:pt x="2244030" y="368953"/>
                </a:moveTo>
                <a:lnTo>
                  <a:pt x="2241870" y="368300"/>
                </a:lnTo>
                <a:lnTo>
                  <a:pt x="2239526" y="367030"/>
                </a:lnTo>
                <a:lnTo>
                  <a:pt x="2230974" y="367030"/>
                </a:lnTo>
                <a:lnTo>
                  <a:pt x="2234163" y="365760"/>
                </a:lnTo>
                <a:lnTo>
                  <a:pt x="2236009" y="365760"/>
                </a:lnTo>
                <a:lnTo>
                  <a:pt x="2241842" y="359618"/>
                </a:lnTo>
                <a:lnTo>
                  <a:pt x="2241968" y="359254"/>
                </a:lnTo>
                <a:lnTo>
                  <a:pt x="2240868" y="356870"/>
                </a:lnTo>
                <a:lnTo>
                  <a:pt x="2244912" y="356870"/>
                </a:lnTo>
                <a:lnTo>
                  <a:pt x="2245058" y="358140"/>
                </a:lnTo>
                <a:lnTo>
                  <a:pt x="2252798" y="358140"/>
                </a:lnTo>
                <a:lnTo>
                  <a:pt x="2252453" y="359217"/>
                </a:lnTo>
                <a:lnTo>
                  <a:pt x="2252553" y="359618"/>
                </a:lnTo>
                <a:lnTo>
                  <a:pt x="2253371" y="360680"/>
                </a:lnTo>
                <a:lnTo>
                  <a:pt x="2248241" y="360680"/>
                </a:lnTo>
                <a:lnTo>
                  <a:pt x="2244030" y="368953"/>
                </a:lnTo>
                <a:close/>
              </a:path>
              <a:path w="4096384" h="836930">
                <a:moveTo>
                  <a:pt x="2317137" y="359410"/>
                </a:moveTo>
                <a:lnTo>
                  <a:pt x="2297690" y="359410"/>
                </a:lnTo>
                <a:lnTo>
                  <a:pt x="2299860" y="358497"/>
                </a:lnTo>
                <a:lnTo>
                  <a:pt x="2306412" y="356870"/>
                </a:lnTo>
                <a:lnTo>
                  <a:pt x="2307414" y="356870"/>
                </a:lnTo>
                <a:lnTo>
                  <a:pt x="2317137" y="359410"/>
                </a:lnTo>
                <a:close/>
              </a:path>
              <a:path w="4096384" h="836930">
                <a:moveTo>
                  <a:pt x="2317859" y="367030"/>
                </a:moveTo>
                <a:lnTo>
                  <a:pt x="2317137" y="367030"/>
                </a:lnTo>
                <a:lnTo>
                  <a:pt x="2317137" y="359410"/>
                </a:lnTo>
                <a:lnTo>
                  <a:pt x="2307414" y="356870"/>
                </a:lnTo>
                <a:lnTo>
                  <a:pt x="2318814" y="356870"/>
                </a:lnTo>
                <a:lnTo>
                  <a:pt x="2318814" y="358140"/>
                </a:lnTo>
                <a:lnTo>
                  <a:pt x="2320994" y="359410"/>
                </a:lnTo>
                <a:lnTo>
                  <a:pt x="2341164" y="359410"/>
                </a:lnTo>
                <a:lnTo>
                  <a:pt x="2341443" y="360680"/>
                </a:lnTo>
                <a:lnTo>
                  <a:pt x="2328701" y="360680"/>
                </a:lnTo>
                <a:lnTo>
                  <a:pt x="2319482" y="363220"/>
                </a:lnTo>
                <a:lnTo>
                  <a:pt x="2325682" y="365760"/>
                </a:lnTo>
                <a:lnTo>
                  <a:pt x="2318473" y="365760"/>
                </a:lnTo>
                <a:lnTo>
                  <a:pt x="2317859" y="367030"/>
                </a:lnTo>
                <a:close/>
              </a:path>
              <a:path w="4096384" h="836930">
                <a:moveTo>
                  <a:pt x="2346724" y="361950"/>
                </a:moveTo>
                <a:lnTo>
                  <a:pt x="2341947" y="361950"/>
                </a:lnTo>
                <a:lnTo>
                  <a:pt x="2341513" y="360856"/>
                </a:lnTo>
                <a:lnTo>
                  <a:pt x="2341404" y="360503"/>
                </a:lnTo>
                <a:lnTo>
                  <a:pt x="2340605" y="356870"/>
                </a:lnTo>
                <a:lnTo>
                  <a:pt x="2342949" y="358140"/>
                </a:lnTo>
                <a:lnTo>
                  <a:pt x="2347894" y="358140"/>
                </a:lnTo>
                <a:lnTo>
                  <a:pt x="2347806" y="360680"/>
                </a:lnTo>
                <a:lnTo>
                  <a:pt x="2346138" y="360680"/>
                </a:lnTo>
                <a:lnTo>
                  <a:pt x="2346724" y="361950"/>
                </a:lnTo>
                <a:close/>
              </a:path>
              <a:path w="4096384" h="836930">
                <a:moveTo>
                  <a:pt x="2764711" y="358140"/>
                </a:moveTo>
                <a:lnTo>
                  <a:pt x="2764187" y="356870"/>
                </a:lnTo>
                <a:lnTo>
                  <a:pt x="2764711" y="356870"/>
                </a:lnTo>
                <a:lnTo>
                  <a:pt x="2764711" y="358140"/>
                </a:lnTo>
                <a:close/>
              </a:path>
              <a:path w="4096384" h="836930">
                <a:moveTo>
                  <a:pt x="2776320" y="358140"/>
                </a:moveTo>
                <a:lnTo>
                  <a:pt x="2764711" y="358140"/>
                </a:lnTo>
                <a:lnTo>
                  <a:pt x="2764711" y="356870"/>
                </a:lnTo>
                <a:lnTo>
                  <a:pt x="2776523" y="356870"/>
                </a:lnTo>
                <a:lnTo>
                  <a:pt x="2776320" y="358140"/>
                </a:lnTo>
                <a:close/>
              </a:path>
              <a:path w="4096384" h="836930">
                <a:moveTo>
                  <a:pt x="2887909" y="363220"/>
                </a:moveTo>
                <a:lnTo>
                  <a:pt x="2880863" y="356870"/>
                </a:lnTo>
                <a:lnTo>
                  <a:pt x="2886403" y="356870"/>
                </a:lnTo>
                <a:lnTo>
                  <a:pt x="2887235" y="358140"/>
                </a:lnTo>
                <a:lnTo>
                  <a:pt x="2887826" y="359254"/>
                </a:lnTo>
                <a:lnTo>
                  <a:pt x="2887909" y="363220"/>
                </a:lnTo>
                <a:close/>
              </a:path>
              <a:path w="4096384" h="836930">
                <a:moveTo>
                  <a:pt x="2890260" y="363220"/>
                </a:moveTo>
                <a:lnTo>
                  <a:pt x="2887909" y="363220"/>
                </a:lnTo>
                <a:lnTo>
                  <a:pt x="2887826" y="359254"/>
                </a:lnTo>
                <a:lnTo>
                  <a:pt x="2887235" y="358140"/>
                </a:lnTo>
                <a:lnTo>
                  <a:pt x="2886403" y="356870"/>
                </a:lnTo>
                <a:lnTo>
                  <a:pt x="2893940" y="356870"/>
                </a:lnTo>
                <a:lnTo>
                  <a:pt x="2889592" y="358140"/>
                </a:lnTo>
                <a:lnTo>
                  <a:pt x="2900635" y="360643"/>
                </a:lnTo>
                <a:lnTo>
                  <a:pt x="2904992" y="360680"/>
                </a:lnTo>
                <a:lnTo>
                  <a:pt x="2903660" y="361950"/>
                </a:lnTo>
                <a:lnTo>
                  <a:pt x="2892591" y="361950"/>
                </a:lnTo>
                <a:lnTo>
                  <a:pt x="2890260" y="363220"/>
                </a:lnTo>
                <a:close/>
              </a:path>
              <a:path w="4096384" h="836930">
                <a:moveTo>
                  <a:pt x="2923381" y="360680"/>
                </a:moveTo>
                <a:lnTo>
                  <a:pt x="2918062" y="360680"/>
                </a:lnTo>
                <a:lnTo>
                  <a:pt x="2930647" y="356870"/>
                </a:lnTo>
                <a:lnTo>
                  <a:pt x="2925803" y="359555"/>
                </a:lnTo>
                <a:lnTo>
                  <a:pt x="2923381" y="360680"/>
                </a:lnTo>
                <a:close/>
              </a:path>
              <a:path w="4096384" h="836930">
                <a:moveTo>
                  <a:pt x="2931472" y="364490"/>
                </a:moveTo>
                <a:lnTo>
                  <a:pt x="2915176" y="364490"/>
                </a:lnTo>
                <a:lnTo>
                  <a:pt x="2926459" y="359217"/>
                </a:lnTo>
                <a:lnTo>
                  <a:pt x="2930647" y="356870"/>
                </a:lnTo>
                <a:lnTo>
                  <a:pt x="2948739" y="356870"/>
                </a:lnTo>
                <a:lnTo>
                  <a:pt x="2948739" y="358140"/>
                </a:lnTo>
                <a:lnTo>
                  <a:pt x="2951253" y="359410"/>
                </a:lnTo>
                <a:lnTo>
                  <a:pt x="2990652" y="359410"/>
                </a:lnTo>
                <a:lnTo>
                  <a:pt x="2993254" y="360680"/>
                </a:lnTo>
                <a:lnTo>
                  <a:pt x="2985453" y="360680"/>
                </a:lnTo>
                <a:lnTo>
                  <a:pt x="2986849" y="361950"/>
                </a:lnTo>
                <a:lnTo>
                  <a:pt x="2960649" y="361950"/>
                </a:lnTo>
                <a:lnTo>
                  <a:pt x="2959150" y="363220"/>
                </a:lnTo>
                <a:lnTo>
                  <a:pt x="2932821" y="363220"/>
                </a:lnTo>
                <a:lnTo>
                  <a:pt x="2931472" y="364490"/>
                </a:lnTo>
                <a:close/>
              </a:path>
              <a:path w="4096384" h="836930">
                <a:moveTo>
                  <a:pt x="2978420" y="358140"/>
                </a:moveTo>
                <a:lnTo>
                  <a:pt x="2964689" y="358140"/>
                </a:lnTo>
                <a:lnTo>
                  <a:pt x="2964997" y="356870"/>
                </a:lnTo>
                <a:lnTo>
                  <a:pt x="2978924" y="356870"/>
                </a:lnTo>
                <a:lnTo>
                  <a:pt x="2978420" y="358140"/>
                </a:lnTo>
                <a:close/>
              </a:path>
              <a:path w="4096384" h="836930">
                <a:moveTo>
                  <a:pt x="3078550" y="367030"/>
                </a:moveTo>
                <a:lnTo>
                  <a:pt x="3077817" y="367030"/>
                </a:lnTo>
                <a:lnTo>
                  <a:pt x="3077004" y="366374"/>
                </a:lnTo>
                <a:lnTo>
                  <a:pt x="3083023" y="360680"/>
                </a:lnTo>
                <a:lnTo>
                  <a:pt x="3088364" y="356870"/>
                </a:lnTo>
                <a:lnTo>
                  <a:pt x="3088261" y="358497"/>
                </a:lnTo>
                <a:lnTo>
                  <a:pt x="3086507" y="361909"/>
                </a:lnTo>
                <a:lnTo>
                  <a:pt x="3085714" y="364490"/>
                </a:lnTo>
                <a:lnTo>
                  <a:pt x="3078550" y="367030"/>
                </a:lnTo>
                <a:close/>
              </a:path>
              <a:path w="4096384" h="836930">
                <a:moveTo>
                  <a:pt x="3083359" y="373380"/>
                </a:moveTo>
                <a:lnTo>
                  <a:pt x="3045483" y="373380"/>
                </a:lnTo>
                <a:lnTo>
                  <a:pt x="3049988" y="370840"/>
                </a:lnTo>
                <a:lnTo>
                  <a:pt x="3046132" y="368300"/>
                </a:lnTo>
                <a:lnTo>
                  <a:pt x="3074969" y="368300"/>
                </a:lnTo>
                <a:lnTo>
                  <a:pt x="3085714" y="364490"/>
                </a:lnTo>
                <a:lnTo>
                  <a:pt x="3086507" y="361909"/>
                </a:lnTo>
                <a:lnTo>
                  <a:pt x="3088261" y="358497"/>
                </a:lnTo>
                <a:lnTo>
                  <a:pt x="3088364" y="356870"/>
                </a:lnTo>
                <a:lnTo>
                  <a:pt x="3103131" y="356870"/>
                </a:lnTo>
                <a:lnTo>
                  <a:pt x="3098607" y="358140"/>
                </a:lnTo>
                <a:lnTo>
                  <a:pt x="3097932" y="358140"/>
                </a:lnTo>
                <a:lnTo>
                  <a:pt x="3094409" y="360680"/>
                </a:lnTo>
                <a:lnTo>
                  <a:pt x="3089218" y="365760"/>
                </a:lnTo>
                <a:lnTo>
                  <a:pt x="3086456" y="369570"/>
                </a:lnTo>
                <a:lnTo>
                  <a:pt x="3063058" y="369570"/>
                </a:lnTo>
                <a:lnTo>
                  <a:pt x="3057483" y="370840"/>
                </a:lnTo>
                <a:lnTo>
                  <a:pt x="3059235" y="372110"/>
                </a:lnTo>
                <a:lnTo>
                  <a:pt x="3085373" y="372110"/>
                </a:lnTo>
                <a:lnTo>
                  <a:pt x="3083359" y="373380"/>
                </a:lnTo>
                <a:close/>
              </a:path>
              <a:path w="4096384" h="836930">
                <a:moveTo>
                  <a:pt x="3160537" y="360680"/>
                </a:moveTo>
                <a:lnTo>
                  <a:pt x="3131457" y="360680"/>
                </a:lnTo>
                <a:lnTo>
                  <a:pt x="3132466" y="359410"/>
                </a:lnTo>
                <a:lnTo>
                  <a:pt x="3143879" y="359410"/>
                </a:lnTo>
                <a:lnTo>
                  <a:pt x="3143879" y="356870"/>
                </a:lnTo>
                <a:lnTo>
                  <a:pt x="3151572" y="356870"/>
                </a:lnTo>
                <a:lnTo>
                  <a:pt x="3151906" y="358140"/>
                </a:lnTo>
                <a:lnTo>
                  <a:pt x="3160850" y="358140"/>
                </a:lnTo>
                <a:lnTo>
                  <a:pt x="3160537" y="360680"/>
                </a:lnTo>
                <a:close/>
              </a:path>
              <a:path w="4096384" h="836930">
                <a:moveTo>
                  <a:pt x="3164308" y="367030"/>
                </a:moveTo>
                <a:lnTo>
                  <a:pt x="3162274" y="367030"/>
                </a:lnTo>
                <a:lnTo>
                  <a:pt x="3160402" y="363550"/>
                </a:lnTo>
                <a:lnTo>
                  <a:pt x="3160289" y="362695"/>
                </a:lnTo>
                <a:lnTo>
                  <a:pt x="3160850" y="358140"/>
                </a:lnTo>
                <a:lnTo>
                  <a:pt x="3166842" y="356870"/>
                </a:lnTo>
                <a:lnTo>
                  <a:pt x="3170181" y="356870"/>
                </a:lnTo>
                <a:lnTo>
                  <a:pt x="3169173" y="358140"/>
                </a:lnTo>
                <a:lnTo>
                  <a:pt x="3169518" y="358655"/>
                </a:lnTo>
                <a:lnTo>
                  <a:pt x="3169486" y="358832"/>
                </a:lnTo>
                <a:lnTo>
                  <a:pt x="3163476" y="365760"/>
                </a:lnTo>
                <a:lnTo>
                  <a:pt x="3164308" y="367030"/>
                </a:lnTo>
                <a:close/>
              </a:path>
              <a:path w="4096384" h="836930">
                <a:moveTo>
                  <a:pt x="3169572" y="358734"/>
                </a:moveTo>
                <a:lnTo>
                  <a:pt x="3169173" y="358140"/>
                </a:lnTo>
                <a:lnTo>
                  <a:pt x="3170181" y="356870"/>
                </a:lnTo>
                <a:lnTo>
                  <a:pt x="3171190" y="356870"/>
                </a:lnTo>
                <a:lnTo>
                  <a:pt x="3169572" y="358734"/>
                </a:lnTo>
                <a:close/>
              </a:path>
              <a:path w="4096384" h="836930">
                <a:moveTo>
                  <a:pt x="3171013" y="359410"/>
                </a:moveTo>
                <a:lnTo>
                  <a:pt x="3170024" y="359410"/>
                </a:lnTo>
                <a:lnTo>
                  <a:pt x="3169765" y="359022"/>
                </a:lnTo>
                <a:lnTo>
                  <a:pt x="3169698" y="358588"/>
                </a:lnTo>
                <a:lnTo>
                  <a:pt x="3171190" y="356870"/>
                </a:lnTo>
                <a:lnTo>
                  <a:pt x="3172021" y="358140"/>
                </a:lnTo>
                <a:lnTo>
                  <a:pt x="3171013" y="359410"/>
                </a:lnTo>
                <a:close/>
              </a:path>
              <a:path w="4096384" h="836930">
                <a:moveTo>
                  <a:pt x="3179416" y="359410"/>
                </a:moveTo>
                <a:lnTo>
                  <a:pt x="3171013" y="359410"/>
                </a:lnTo>
                <a:lnTo>
                  <a:pt x="3172021" y="358140"/>
                </a:lnTo>
                <a:lnTo>
                  <a:pt x="3171190" y="356870"/>
                </a:lnTo>
                <a:lnTo>
                  <a:pt x="3177744" y="356870"/>
                </a:lnTo>
                <a:lnTo>
                  <a:pt x="3179416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8543" y="356870"/>
                </a:lnTo>
                <a:lnTo>
                  <a:pt x="3322557" y="356870"/>
                </a:lnTo>
                <a:lnTo>
                  <a:pt x="3320874" y="35814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326230" y="359410"/>
                </a:moveTo>
                <a:lnTo>
                  <a:pt x="3319525" y="359410"/>
                </a:lnTo>
                <a:lnTo>
                  <a:pt x="3320874" y="358140"/>
                </a:lnTo>
                <a:lnTo>
                  <a:pt x="3322557" y="356870"/>
                </a:lnTo>
                <a:lnTo>
                  <a:pt x="3325248" y="356870"/>
                </a:lnTo>
                <a:lnTo>
                  <a:pt x="3326230" y="359410"/>
                </a:lnTo>
                <a:close/>
              </a:path>
              <a:path w="4096384" h="836930">
                <a:moveTo>
                  <a:pt x="3345890" y="360680"/>
                </a:moveTo>
                <a:lnTo>
                  <a:pt x="3336983" y="360680"/>
                </a:lnTo>
                <a:lnTo>
                  <a:pt x="3338877" y="359712"/>
                </a:lnTo>
                <a:lnTo>
                  <a:pt x="3340524" y="359410"/>
                </a:lnTo>
                <a:lnTo>
                  <a:pt x="3340632" y="358816"/>
                </a:lnTo>
                <a:lnTo>
                  <a:pt x="3341955" y="358140"/>
                </a:lnTo>
                <a:lnTo>
                  <a:pt x="3346107" y="356870"/>
                </a:lnTo>
                <a:lnTo>
                  <a:pt x="3347001" y="359358"/>
                </a:lnTo>
                <a:lnTo>
                  <a:pt x="3346890" y="359555"/>
                </a:lnTo>
                <a:lnTo>
                  <a:pt x="3345890" y="360680"/>
                </a:lnTo>
                <a:close/>
              </a:path>
              <a:path w="4096384" h="836930">
                <a:moveTo>
                  <a:pt x="3350542" y="365760"/>
                </a:moveTo>
                <a:lnTo>
                  <a:pt x="3335644" y="365760"/>
                </a:lnTo>
                <a:lnTo>
                  <a:pt x="3342500" y="364490"/>
                </a:lnTo>
                <a:lnTo>
                  <a:pt x="3346890" y="359555"/>
                </a:lnTo>
                <a:lnTo>
                  <a:pt x="3347001" y="359358"/>
                </a:lnTo>
                <a:lnTo>
                  <a:pt x="3346107" y="356870"/>
                </a:lnTo>
                <a:lnTo>
                  <a:pt x="3353996" y="356870"/>
                </a:lnTo>
                <a:lnTo>
                  <a:pt x="3352402" y="358140"/>
                </a:lnTo>
                <a:lnTo>
                  <a:pt x="3358256" y="360680"/>
                </a:lnTo>
                <a:lnTo>
                  <a:pt x="3362113" y="360680"/>
                </a:lnTo>
                <a:lnTo>
                  <a:pt x="3361113" y="363220"/>
                </a:lnTo>
                <a:lnTo>
                  <a:pt x="3352068" y="363220"/>
                </a:lnTo>
                <a:lnTo>
                  <a:pt x="3351210" y="364490"/>
                </a:lnTo>
                <a:lnTo>
                  <a:pt x="3350542" y="364490"/>
                </a:lnTo>
                <a:lnTo>
                  <a:pt x="3350542" y="365760"/>
                </a:lnTo>
                <a:close/>
              </a:path>
              <a:path w="4096384" h="836930">
                <a:moveTo>
                  <a:pt x="3497398" y="367030"/>
                </a:moveTo>
                <a:lnTo>
                  <a:pt x="3486319" y="356870"/>
                </a:lnTo>
                <a:lnTo>
                  <a:pt x="3495872" y="356870"/>
                </a:lnTo>
                <a:lnTo>
                  <a:pt x="3501903" y="364490"/>
                </a:lnTo>
                <a:lnTo>
                  <a:pt x="3500044" y="365769"/>
                </a:lnTo>
                <a:lnTo>
                  <a:pt x="3497398" y="367030"/>
                </a:lnTo>
                <a:close/>
              </a:path>
              <a:path w="4096384" h="836930">
                <a:moveTo>
                  <a:pt x="3513814" y="367030"/>
                </a:moveTo>
                <a:lnTo>
                  <a:pt x="3497398" y="367030"/>
                </a:lnTo>
                <a:lnTo>
                  <a:pt x="3500063" y="365760"/>
                </a:lnTo>
                <a:lnTo>
                  <a:pt x="3501903" y="364490"/>
                </a:lnTo>
                <a:lnTo>
                  <a:pt x="3495872" y="356870"/>
                </a:lnTo>
                <a:lnTo>
                  <a:pt x="3506951" y="356870"/>
                </a:lnTo>
                <a:lnTo>
                  <a:pt x="3504935" y="359410"/>
                </a:lnTo>
                <a:lnTo>
                  <a:pt x="3531789" y="359410"/>
                </a:lnTo>
                <a:lnTo>
                  <a:pt x="3531414" y="360680"/>
                </a:lnTo>
                <a:lnTo>
                  <a:pt x="3549513" y="360680"/>
                </a:lnTo>
                <a:lnTo>
                  <a:pt x="3550613" y="363220"/>
                </a:lnTo>
                <a:lnTo>
                  <a:pt x="3513990" y="363220"/>
                </a:lnTo>
                <a:lnTo>
                  <a:pt x="3513363" y="365607"/>
                </a:lnTo>
                <a:lnTo>
                  <a:pt x="3513466" y="366132"/>
                </a:lnTo>
                <a:lnTo>
                  <a:pt x="3513814" y="367030"/>
                </a:lnTo>
                <a:close/>
              </a:path>
              <a:path w="4096384" h="836930">
                <a:moveTo>
                  <a:pt x="3523544" y="359410"/>
                </a:moveTo>
                <a:lnTo>
                  <a:pt x="3519844" y="359410"/>
                </a:lnTo>
                <a:lnTo>
                  <a:pt x="3517854" y="358140"/>
                </a:lnTo>
                <a:lnTo>
                  <a:pt x="3517670" y="356870"/>
                </a:lnTo>
                <a:lnTo>
                  <a:pt x="3519353" y="356870"/>
                </a:lnTo>
                <a:lnTo>
                  <a:pt x="3523544" y="359410"/>
                </a:lnTo>
                <a:close/>
              </a:path>
              <a:path w="4096384" h="836930">
                <a:moveTo>
                  <a:pt x="3531789" y="359410"/>
                </a:moveTo>
                <a:lnTo>
                  <a:pt x="3523544" y="359410"/>
                </a:lnTo>
                <a:lnTo>
                  <a:pt x="3519353" y="356870"/>
                </a:lnTo>
                <a:lnTo>
                  <a:pt x="3532539" y="356870"/>
                </a:lnTo>
                <a:lnTo>
                  <a:pt x="3531789" y="359410"/>
                </a:lnTo>
                <a:close/>
              </a:path>
              <a:path w="4096384" h="836930">
                <a:moveTo>
                  <a:pt x="3551372" y="359410"/>
                </a:moveTo>
                <a:lnTo>
                  <a:pt x="3545008" y="358140"/>
                </a:lnTo>
                <a:lnTo>
                  <a:pt x="3547515" y="356870"/>
                </a:lnTo>
                <a:lnTo>
                  <a:pt x="3551372" y="359410"/>
                </a:lnTo>
                <a:close/>
              </a:path>
              <a:path w="4096384" h="836930">
                <a:moveTo>
                  <a:pt x="3804991" y="359410"/>
                </a:moveTo>
                <a:lnTo>
                  <a:pt x="3800617" y="359410"/>
                </a:lnTo>
                <a:lnTo>
                  <a:pt x="3801966" y="356870"/>
                </a:lnTo>
                <a:lnTo>
                  <a:pt x="3804991" y="358140"/>
                </a:lnTo>
                <a:lnTo>
                  <a:pt x="3804991" y="359410"/>
                </a:lnTo>
                <a:close/>
              </a:path>
              <a:path w="4096384" h="836930">
                <a:moveTo>
                  <a:pt x="3813198" y="359410"/>
                </a:moveTo>
                <a:lnTo>
                  <a:pt x="3804991" y="359410"/>
                </a:lnTo>
                <a:lnTo>
                  <a:pt x="3804991" y="358140"/>
                </a:lnTo>
                <a:lnTo>
                  <a:pt x="3801966" y="356870"/>
                </a:lnTo>
                <a:lnTo>
                  <a:pt x="3813870" y="356870"/>
                </a:lnTo>
                <a:lnTo>
                  <a:pt x="3813198" y="359410"/>
                </a:lnTo>
                <a:close/>
              </a:path>
              <a:path w="4096384" h="836930">
                <a:moveTo>
                  <a:pt x="3815710" y="360680"/>
                </a:moveTo>
                <a:lnTo>
                  <a:pt x="3812862" y="360680"/>
                </a:lnTo>
                <a:lnTo>
                  <a:pt x="3813870" y="356870"/>
                </a:lnTo>
                <a:lnTo>
                  <a:pt x="3816050" y="356870"/>
                </a:lnTo>
                <a:lnTo>
                  <a:pt x="3817393" y="358140"/>
                </a:lnTo>
                <a:lnTo>
                  <a:pt x="3818360" y="359358"/>
                </a:lnTo>
                <a:lnTo>
                  <a:pt x="3815710" y="36068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15710" y="360680"/>
                </a:lnTo>
                <a:lnTo>
                  <a:pt x="3818323" y="359446"/>
                </a:lnTo>
                <a:lnTo>
                  <a:pt x="3817393" y="358140"/>
                </a:lnTo>
                <a:lnTo>
                  <a:pt x="3816050" y="356870"/>
                </a:lnTo>
                <a:lnTo>
                  <a:pt x="3827437" y="35687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911420" y="360680"/>
                </a:moveTo>
                <a:lnTo>
                  <a:pt x="3908415" y="360680"/>
                </a:lnTo>
                <a:lnTo>
                  <a:pt x="3908519" y="359233"/>
                </a:lnTo>
                <a:lnTo>
                  <a:pt x="3909914" y="356870"/>
                </a:lnTo>
                <a:lnTo>
                  <a:pt x="3910922" y="356870"/>
                </a:lnTo>
                <a:lnTo>
                  <a:pt x="3911303" y="357840"/>
                </a:lnTo>
                <a:lnTo>
                  <a:pt x="3911420" y="360680"/>
                </a:lnTo>
                <a:close/>
              </a:path>
              <a:path w="4096384" h="836930">
                <a:moveTo>
                  <a:pt x="3925164" y="360680"/>
                </a:moveTo>
                <a:lnTo>
                  <a:pt x="3911420" y="360680"/>
                </a:lnTo>
                <a:lnTo>
                  <a:pt x="3911303" y="357840"/>
                </a:lnTo>
                <a:lnTo>
                  <a:pt x="3910922" y="356870"/>
                </a:lnTo>
                <a:lnTo>
                  <a:pt x="3921725" y="356870"/>
                </a:lnTo>
                <a:lnTo>
                  <a:pt x="3920967" y="358140"/>
                </a:lnTo>
                <a:lnTo>
                  <a:pt x="3923665" y="359410"/>
                </a:lnTo>
                <a:lnTo>
                  <a:pt x="3925164" y="360680"/>
                </a:lnTo>
                <a:close/>
              </a:path>
              <a:path w="4096384" h="836930">
                <a:moveTo>
                  <a:pt x="3975085" y="358140"/>
                </a:moveTo>
                <a:lnTo>
                  <a:pt x="3964071" y="358140"/>
                </a:lnTo>
                <a:lnTo>
                  <a:pt x="3964563" y="356870"/>
                </a:lnTo>
                <a:lnTo>
                  <a:pt x="3975183" y="356870"/>
                </a:lnTo>
                <a:lnTo>
                  <a:pt x="3975085" y="358140"/>
                </a:lnTo>
                <a:close/>
              </a:path>
              <a:path w="4096384" h="836930">
                <a:moveTo>
                  <a:pt x="4048722" y="368300"/>
                </a:moveTo>
                <a:lnTo>
                  <a:pt x="4048816" y="364252"/>
                </a:lnTo>
                <a:lnTo>
                  <a:pt x="4051728" y="356870"/>
                </a:lnTo>
                <a:lnTo>
                  <a:pt x="4056927" y="365760"/>
                </a:lnTo>
                <a:lnTo>
                  <a:pt x="4052878" y="365769"/>
                </a:lnTo>
                <a:lnTo>
                  <a:pt x="4048722" y="36830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18386" y="373380"/>
                </a:lnTo>
                <a:lnTo>
                  <a:pt x="4020219" y="372110"/>
                </a:lnTo>
                <a:lnTo>
                  <a:pt x="4018203" y="370840"/>
                </a:lnTo>
                <a:lnTo>
                  <a:pt x="3939425" y="370840"/>
                </a:lnTo>
                <a:lnTo>
                  <a:pt x="3934717" y="368300"/>
                </a:lnTo>
                <a:lnTo>
                  <a:pt x="4048722" y="368300"/>
                </a:lnTo>
                <a:lnTo>
                  <a:pt x="4052893" y="365760"/>
                </a:lnTo>
                <a:lnTo>
                  <a:pt x="4056927" y="365760"/>
                </a:lnTo>
                <a:lnTo>
                  <a:pt x="4051728" y="356870"/>
                </a:lnTo>
                <a:lnTo>
                  <a:pt x="4054696" y="356870"/>
                </a:lnTo>
                <a:lnTo>
                  <a:pt x="4061615" y="364490"/>
                </a:lnTo>
                <a:lnTo>
                  <a:pt x="4061443" y="365769"/>
                </a:lnTo>
                <a:lnTo>
                  <a:pt x="4055244" y="369570"/>
                </a:lnTo>
                <a:lnTo>
                  <a:pt x="4027756" y="369570"/>
                </a:lnTo>
                <a:lnTo>
                  <a:pt x="4034304" y="372110"/>
                </a:lnTo>
                <a:lnTo>
                  <a:pt x="4057768" y="372110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7427" y="360680"/>
                </a:moveTo>
                <a:lnTo>
                  <a:pt x="4085587" y="360680"/>
                </a:lnTo>
                <a:lnTo>
                  <a:pt x="4084555" y="359555"/>
                </a:lnTo>
                <a:lnTo>
                  <a:pt x="4084457" y="358832"/>
                </a:lnTo>
                <a:lnTo>
                  <a:pt x="4084579" y="356870"/>
                </a:lnTo>
                <a:lnTo>
                  <a:pt x="4086419" y="356870"/>
                </a:lnTo>
                <a:lnTo>
                  <a:pt x="4088953" y="358140"/>
                </a:lnTo>
                <a:lnTo>
                  <a:pt x="4087427" y="360680"/>
                </a:lnTo>
                <a:close/>
              </a:path>
              <a:path w="4096384" h="836930">
                <a:moveTo>
                  <a:pt x="4095854" y="360680"/>
                </a:moveTo>
                <a:lnTo>
                  <a:pt x="4087427" y="360680"/>
                </a:lnTo>
                <a:lnTo>
                  <a:pt x="4088953" y="358140"/>
                </a:lnTo>
                <a:lnTo>
                  <a:pt x="4086419" y="356870"/>
                </a:lnTo>
                <a:lnTo>
                  <a:pt x="4095854" y="356870"/>
                </a:lnTo>
                <a:lnTo>
                  <a:pt x="4095854" y="360680"/>
                </a:lnTo>
                <a:close/>
              </a:path>
              <a:path w="4096384" h="836930">
                <a:moveTo>
                  <a:pt x="2548324" y="367030"/>
                </a:moveTo>
                <a:lnTo>
                  <a:pt x="2540420" y="367030"/>
                </a:lnTo>
                <a:lnTo>
                  <a:pt x="2547459" y="361950"/>
                </a:lnTo>
                <a:lnTo>
                  <a:pt x="2548965" y="361950"/>
                </a:lnTo>
                <a:lnTo>
                  <a:pt x="2555239" y="356942"/>
                </a:lnTo>
                <a:lnTo>
                  <a:pt x="2561515" y="359555"/>
                </a:lnTo>
                <a:lnTo>
                  <a:pt x="2563798" y="360643"/>
                </a:lnTo>
                <a:lnTo>
                  <a:pt x="2565557" y="364490"/>
                </a:lnTo>
                <a:lnTo>
                  <a:pt x="2549469" y="364490"/>
                </a:lnTo>
                <a:lnTo>
                  <a:pt x="2548324" y="367030"/>
                </a:lnTo>
                <a:close/>
              </a:path>
              <a:path w="4096384" h="836930">
                <a:moveTo>
                  <a:pt x="1322537" y="364252"/>
                </a:moveTo>
                <a:lnTo>
                  <a:pt x="1320051" y="357195"/>
                </a:lnTo>
                <a:lnTo>
                  <a:pt x="1320379" y="357004"/>
                </a:lnTo>
                <a:lnTo>
                  <a:pt x="1328317" y="359410"/>
                </a:lnTo>
                <a:lnTo>
                  <a:pt x="1327649" y="359410"/>
                </a:lnTo>
                <a:lnTo>
                  <a:pt x="1322537" y="364252"/>
                </a:lnTo>
                <a:close/>
              </a:path>
              <a:path w="4096384" h="836930">
                <a:moveTo>
                  <a:pt x="414308" y="359410"/>
                </a:moveTo>
                <a:lnTo>
                  <a:pt x="407378" y="359410"/>
                </a:lnTo>
                <a:lnTo>
                  <a:pt x="407072" y="359022"/>
                </a:lnTo>
                <a:lnTo>
                  <a:pt x="407031" y="358816"/>
                </a:lnTo>
                <a:lnTo>
                  <a:pt x="411405" y="358140"/>
                </a:lnTo>
                <a:lnTo>
                  <a:pt x="415277" y="357010"/>
                </a:lnTo>
                <a:lnTo>
                  <a:pt x="415522" y="357195"/>
                </a:lnTo>
                <a:lnTo>
                  <a:pt x="415430" y="357446"/>
                </a:lnTo>
                <a:lnTo>
                  <a:pt x="414308" y="35941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14177" y="363464"/>
                </a:lnTo>
                <a:lnTo>
                  <a:pt x="1314290" y="360551"/>
                </a:lnTo>
                <a:lnTo>
                  <a:pt x="1320051" y="357195"/>
                </a:lnTo>
                <a:lnTo>
                  <a:pt x="1322537" y="364252"/>
                </a:lnTo>
                <a:lnTo>
                  <a:pt x="1322286" y="364490"/>
                </a:lnTo>
                <a:lnTo>
                  <a:pt x="1316249" y="364490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2581687" y="358140"/>
                </a:moveTo>
                <a:lnTo>
                  <a:pt x="2580650" y="358140"/>
                </a:lnTo>
                <a:lnTo>
                  <a:pt x="2581291" y="357214"/>
                </a:lnTo>
                <a:lnTo>
                  <a:pt x="2581687" y="35814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15596" y="372110"/>
                </a:lnTo>
                <a:lnTo>
                  <a:pt x="421960" y="367030"/>
                </a:lnTo>
                <a:lnTo>
                  <a:pt x="415426" y="365760"/>
                </a:lnTo>
                <a:lnTo>
                  <a:pt x="411065" y="365760"/>
                </a:lnTo>
                <a:lnTo>
                  <a:pt x="411235" y="364490"/>
                </a:lnTo>
                <a:lnTo>
                  <a:pt x="411405" y="364490"/>
                </a:lnTo>
                <a:lnTo>
                  <a:pt x="415558" y="357223"/>
                </a:lnTo>
                <a:lnTo>
                  <a:pt x="416768" y="358140"/>
                </a:lnTo>
                <a:lnTo>
                  <a:pt x="439397" y="358140"/>
                </a:lnTo>
                <a:lnTo>
                  <a:pt x="435541" y="359410"/>
                </a:lnTo>
                <a:lnTo>
                  <a:pt x="435370" y="360680"/>
                </a:lnTo>
                <a:lnTo>
                  <a:pt x="421293" y="360680"/>
                </a:lnTo>
                <a:lnTo>
                  <a:pt x="420810" y="363112"/>
                </a:lnTo>
                <a:lnTo>
                  <a:pt x="420815" y="363242"/>
                </a:lnTo>
                <a:lnTo>
                  <a:pt x="422401" y="364579"/>
                </a:lnTo>
                <a:lnTo>
                  <a:pt x="425149" y="367030"/>
                </a:lnTo>
                <a:lnTo>
                  <a:pt x="440740" y="367030"/>
                </a:lnTo>
                <a:lnTo>
                  <a:pt x="441326" y="368300"/>
                </a:lnTo>
                <a:lnTo>
                  <a:pt x="429674" y="368300"/>
                </a:lnTo>
                <a:lnTo>
                  <a:pt x="427296" y="369501"/>
                </a:lnTo>
                <a:lnTo>
                  <a:pt x="427423" y="370571"/>
                </a:lnTo>
                <a:lnTo>
                  <a:pt x="427493" y="37084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3900868" y="358140"/>
                </a:moveTo>
                <a:lnTo>
                  <a:pt x="3900210" y="358140"/>
                </a:lnTo>
                <a:lnTo>
                  <a:pt x="3901046" y="357333"/>
                </a:lnTo>
                <a:lnTo>
                  <a:pt x="3900868" y="358140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35548" y="360680"/>
                </a:lnTo>
                <a:lnTo>
                  <a:pt x="1835605" y="360464"/>
                </a:lnTo>
                <a:lnTo>
                  <a:pt x="1841245" y="357357"/>
                </a:lnTo>
                <a:lnTo>
                  <a:pt x="1841245" y="35941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3227187" y="359410"/>
                </a:moveTo>
                <a:lnTo>
                  <a:pt x="3223664" y="359410"/>
                </a:lnTo>
                <a:lnTo>
                  <a:pt x="3222813" y="358140"/>
                </a:lnTo>
                <a:lnTo>
                  <a:pt x="3222813" y="357393"/>
                </a:lnTo>
                <a:lnTo>
                  <a:pt x="3225321" y="358140"/>
                </a:lnTo>
                <a:lnTo>
                  <a:pt x="3226551" y="358140"/>
                </a:lnTo>
                <a:lnTo>
                  <a:pt x="3227187" y="359410"/>
                </a:lnTo>
                <a:close/>
              </a:path>
              <a:path w="4096384" h="836930">
                <a:moveTo>
                  <a:pt x="1429230" y="358140"/>
                </a:moveTo>
                <a:lnTo>
                  <a:pt x="1428558" y="358140"/>
                </a:lnTo>
                <a:lnTo>
                  <a:pt x="1429504" y="357446"/>
                </a:lnTo>
                <a:lnTo>
                  <a:pt x="1429230" y="35814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9199" y="358140"/>
                </a:lnTo>
                <a:lnTo>
                  <a:pt x="1248896" y="35763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2677848" y="358377"/>
                </a:moveTo>
                <a:lnTo>
                  <a:pt x="2677980" y="357840"/>
                </a:lnTo>
                <a:lnTo>
                  <a:pt x="2678868" y="358140"/>
                </a:lnTo>
                <a:lnTo>
                  <a:pt x="2677848" y="358377"/>
                </a:lnTo>
                <a:close/>
              </a:path>
              <a:path w="4096384" h="836930">
                <a:moveTo>
                  <a:pt x="439397" y="363220"/>
                </a:moveTo>
                <a:lnTo>
                  <a:pt x="434873" y="363220"/>
                </a:lnTo>
                <a:lnTo>
                  <a:pt x="435336" y="360856"/>
                </a:lnTo>
                <a:lnTo>
                  <a:pt x="435541" y="359410"/>
                </a:lnTo>
                <a:lnTo>
                  <a:pt x="439397" y="358140"/>
                </a:lnTo>
                <a:lnTo>
                  <a:pt x="439397" y="363220"/>
                </a:lnTo>
                <a:close/>
              </a:path>
              <a:path w="4096384" h="836930">
                <a:moveTo>
                  <a:pt x="476943" y="363220"/>
                </a:moveTo>
                <a:lnTo>
                  <a:pt x="476105" y="363220"/>
                </a:lnTo>
                <a:lnTo>
                  <a:pt x="475579" y="362219"/>
                </a:lnTo>
                <a:lnTo>
                  <a:pt x="475472" y="361681"/>
                </a:lnTo>
                <a:lnTo>
                  <a:pt x="475941" y="358140"/>
                </a:lnTo>
                <a:lnTo>
                  <a:pt x="478995" y="359358"/>
                </a:lnTo>
                <a:lnTo>
                  <a:pt x="478918" y="360031"/>
                </a:lnTo>
                <a:lnTo>
                  <a:pt x="478285" y="361950"/>
                </a:lnTo>
                <a:lnTo>
                  <a:pt x="476943" y="363220"/>
                </a:lnTo>
                <a:close/>
              </a:path>
              <a:path w="4096384" h="836930">
                <a:moveTo>
                  <a:pt x="487551" y="363220"/>
                </a:moveTo>
                <a:lnTo>
                  <a:pt x="476943" y="363220"/>
                </a:lnTo>
                <a:lnTo>
                  <a:pt x="478285" y="361950"/>
                </a:lnTo>
                <a:lnTo>
                  <a:pt x="479123" y="359410"/>
                </a:lnTo>
                <a:lnTo>
                  <a:pt x="475941" y="358140"/>
                </a:lnTo>
                <a:lnTo>
                  <a:pt x="483050" y="358140"/>
                </a:lnTo>
                <a:lnTo>
                  <a:pt x="487551" y="363220"/>
                </a:lnTo>
                <a:close/>
              </a:path>
              <a:path w="4096384" h="836930">
                <a:moveTo>
                  <a:pt x="574500" y="363220"/>
                </a:moveTo>
                <a:lnTo>
                  <a:pt x="570983" y="363220"/>
                </a:lnTo>
                <a:lnTo>
                  <a:pt x="568873" y="361991"/>
                </a:lnTo>
                <a:lnTo>
                  <a:pt x="568674" y="360659"/>
                </a:lnTo>
                <a:lnTo>
                  <a:pt x="571093" y="359217"/>
                </a:lnTo>
                <a:lnTo>
                  <a:pt x="572660" y="358140"/>
                </a:lnTo>
                <a:lnTo>
                  <a:pt x="574500" y="363220"/>
                </a:lnTo>
                <a:close/>
              </a:path>
              <a:path w="4096384" h="836930">
                <a:moveTo>
                  <a:pt x="580094" y="363220"/>
                </a:moveTo>
                <a:lnTo>
                  <a:pt x="574500" y="363220"/>
                </a:lnTo>
                <a:lnTo>
                  <a:pt x="572660" y="358140"/>
                </a:lnTo>
                <a:lnTo>
                  <a:pt x="583555" y="358140"/>
                </a:lnTo>
                <a:lnTo>
                  <a:pt x="580094" y="363220"/>
                </a:lnTo>
                <a:close/>
              </a:path>
              <a:path w="4096384" h="836930">
                <a:moveTo>
                  <a:pt x="578363" y="365760"/>
                </a:moveTo>
                <a:lnTo>
                  <a:pt x="583555" y="358140"/>
                </a:lnTo>
                <a:lnTo>
                  <a:pt x="583889" y="359410"/>
                </a:lnTo>
                <a:lnTo>
                  <a:pt x="583726" y="359410"/>
                </a:lnTo>
                <a:lnTo>
                  <a:pt x="589422" y="364490"/>
                </a:lnTo>
                <a:lnTo>
                  <a:pt x="584734" y="364490"/>
                </a:lnTo>
                <a:lnTo>
                  <a:pt x="578363" y="36576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583889" y="359410"/>
                </a:lnTo>
                <a:lnTo>
                  <a:pt x="583555" y="358140"/>
                </a:lnTo>
                <a:lnTo>
                  <a:pt x="603337" y="35814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640889" y="363220"/>
                </a:moveTo>
                <a:lnTo>
                  <a:pt x="638034" y="363220"/>
                </a:lnTo>
                <a:lnTo>
                  <a:pt x="636412" y="361991"/>
                </a:lnTo>
                <a:lnTo>
                  <a:pt x="636405" y="360643"/>
                </a:lnTo>
                <a:lnTo>
                  <a:pt x="639710" y="358140"/>
                </a:lnTo>
                <a:lnTo>
                  <a:pt x="640889" y="363220"/>
                </a:lnTo>
                <a:close/>
              </a:path>
              <a:path w="4096384" h="836930">
                <a:moveTo>
                  <a:pt x="710011" y="365760"/>
                </a:moveTo>
                <a:lnTo>
                  <a:pt x="706596" y="365760"/>
                </a:lnTo>
                <a:lnTo>
                  <a:pt x="706263" y="364490"/>
                </a:lnTo>
                <a:lnTo>
                  <a:pt x="711959" y="359410"/>
                </a:lnTo>
                <a:lnTo>
                  <a:pt x="707101" y="359410"/>
                </a:lnTo>
                <a:lnTo>
                  <a:pt x="713295" y="358140"/>
                </a:lnTo>
                <a:lnTo>
                  <a:pt x="717656" y="358140"/>
                </a:lnTo>
                <a:lnTo>
                  <a:pt x="716971" y="361991"/>
                </a:lnTo>
                <a:lnTo>
                  <a:pt x="716647" y="363220"/>
                </a:lnTo>
                <a:lnTo>
                  <a:pt x="711619" y="363220"/>
                </a:lnTo>
                <a:lnTo>
                  <a:pt x="710011" y="365760"/>
                </a:lnTo>
                <a:close/>
              </a:path>
              <a:path w="4096384" h="836930">
                <a:moveTo>
                  <a:pt x="724361" y="364490"/>
                </a:moveTo>
                <a:lnTo>
                  <a:pt x="717322" y="364490"/>
                </a:lnTo>
                <a:lnTo>
                  <a:pt x="716876" y="363651"/>
                </a:lnTo>
                <a:lnTo>
                  <a:pt x="716768" y="362762"/>
                </a:lnTo>
                <a:lnTo>
                  <a:pt x="716971" y="361991"/>
                </a:lnTo>
                <a:lnTo>
                  <a:pt x="717656" y="358140"/>
                </a:lnTo>
                <a:lnTo>
                  <a:pt x="724361" y="364490"/>
                </a:lnTo>
                <a:close/>
              </a:path>
              <a:path w="4096384" h="836930">
                <a:moveTo>
                  <a:pt x="794764" y="373380"/>
                </a:moveTo>
                <a:lnTo>
                  <a:pt x="791077" y="372110"/>
                </a:lnTo>
                <a:lnTo>
                  <a:pt x="786596" y="369685"/>
                </a:lnTo>
                <a:lnTo>
                  <a:pt x="786471" y="369481"/>
                </a:lnTo>
                <a:lnTo>
                  <a:pt x="797782" y="358140"/>
                </a:lnTo>
                <a:lnTo>
                  <a:pt x="800467" y="359410"/>
                </a:lnTo>
                <a:lnTo>
                  <a:pt x="805155" y="359410"/>
                </a:lnTo>
                <a:lnTo>
                  <a:pt x="794764" y="373380"/>
                </a:lnTo>
                <a:close/>
              </a:path>
              <a:path w="4096384" h="836930">
                <a:moveTo>
                  <a:pt x="817223" y="378255"/>
                </a:moveTo>
                <a:lnTo>
                  <a:pt x="817307" y="377488"/>
                </a:lnTo>
                <a:lnTo>
                  <a:pt x="819071" y="373386"/>
                </a:lnTo>
                <a:lnTo>
                  <a:pt x="823600" y="368234"/>
                </a:lnTo>
                <a:lnTo>
                  <a:pt x="827199" y="363242"/>
                </a:lnTo>
                <a:lnTo>
                  <a:pt x="827182" y="362762"/>
                </a:lnTo>
                <a:lnTo>
                  <a:pt x="826946" y="359410"/>
                </a:lnTo>
                <a:lnTo>
                  <a:pt x="833488" y="359410"/>
                </a:lnTo>
                <a:lnTo>
                  <a:pt x="833471" y="359022"/>
                </a:lnTo>
                <a:lnTo>
                  <a:pt x="833822" y="358140"/>
                </a:lnTo>
                <a:lnTo>
                  <a:pt x="833249" y="365760"/>
                </a:lnTo>
                <a:lnTo>
                  <a:pt x="832820" y="365760"/>
                </a:lnTo>
                <a:lnTo>
                  <a:pt x="833317" y="368300"/>
                </a:lnTo>
                <a:lnTo>
                  <a:pt x="826278" y="372110"/>
                </a:lnTo>
                <a:lnTo>
                  <a:pt x="827280" y="372110"/>
                </a:lnTo>
                <a:lnTo>
                  <a:pt x="817223" y="378255"/>
                </a:lnTo>
                <a:close/>
              </a:path>
              <a:path w="4096384" h="836930">
                <a:moveTo>
                  <a:pt x="834547" y="367030"/>
                </a:moveTo>
                <a:lnTo>
                  <a:pt x="833154" y="367030"/>
                </a:lnTo>
                <a:lnTo>
                  <a:pt x="833822" y="358140"/>
                </a:lnTo>
                <a:lnTo>
                  <a:pt x="838850" y="358140"/>
                </a:lnTo>
                <a:lnTo>
                  <a:pt x="839199" y="359446"/>
                </a:lnTo>
                <a:lnTo>
                  <a:pt x="840193" y="361950"/>
                </a:lnTo>
                <a:lnTo>
                  <a:pt x="846564" y="365760"/>
                </a:lnTo>
                <a:lnTo>
                  <a:pt x="834156" y="365760"/>
                </a:lnTo>
                <a:lnTo>
                  <a:pt x="834547" y="367030"/>
                </a:lnTo>
                <a:close/>
              </a:path>
              <a:path w="4096384" h="836930">
                <a:moveTo>
                  <a:pt x="1164424" y="359410"/>
                </a:moveTo>
                <a:lnTo>
                  <a:pt x="1163042" y="359410"/>
                </a:lnTo>
                <a:lnTo>
                  <a:pt x="1163042" y="358140"/>
                </a:lnTo>
                <a:lnTo>
                  <a:pt x="1164424" y="359410"/>
                </a:lnTo>
                <a:close/>
              </a:path>
              <a:path w="4096384" h="836930">
                <a:moveTo>
                  <a:pt x="1246514" y="365760"/>
                </a:moveTo>
                <a:lnTo>
                  <a:pt x="1242494" y="363220"/>
                </a:lnTo>
                <a:lnTo>
                  <a:pt x="1236627" y="363220"/>
                </a:lnTo>
                <a:lnTo>
                  <a:pt x="1245513" y="358140"/>
                </a:lnTo>
                <a:lnTo>
                  <a:pt x="1244702" y="359358"/>
                </a:lnTo>
                <a:lnTo>
                  <a:pt x="1244380" y="360503"/>
                </a:lnTo>
                <a:lnTo>
                  <a:pt x="1244410" y="360856"/>
                </a:lnTo>
                <a:lnTo>
                  <a:pt x="1246514" y="365760"/>
                </a:lnTo>
                <a:close/>
              </a:path>
              <a:path w="4096384" h="836930">
                <a:moveTo>
                  <a:pt x="1261687" y="365760"/>
                </a:moveTo>
                <a:lnTo>
                  <a:pt x="1246514" y="365760"/>
                </a:lnTo>
                <a:lnTo>
                  <a:pt x="1244410" y="360856"/>
                </a:lnTo>
                <a:lnTo>
                  <a:pt x="1244380" y="360503"/>
                </a:lnTo>
                <a:lnTo>
                  <a:pt x="1244588" y="359712"/>
                </a:lnTo>
                <a:lnTo>
                  <a:pt x="1244702" y="359358"/>
                </a:lnTo>
                <a:lnTo>
                  <a:pt x="1245513" y="358140"/>
                </a:lnTo>
                <a:lnTo>
                  <a:pt x="1254732" y="358140"/>
                </a:lnTo>
                <a:lnTo>
                  <a:pt x="1254398" y="361950"/>
                </a:lnTo>
                <a:lnTo>
                  <a:pt x="1262439" y="361950"/>
                </a:lnTo>
                <a:lnTo>
                  <a:pt x="1261687" y="365760"/>
                </a:lnTo>
                <a:close/>
              </a:path>
              <a:path w="4096384" h="836930">
                <a:moveTo>
                  <a:pt x="1257751" y="361950"/>
                </a:moveTo>
                <a:lnTo>
                  <a:pt x="1254398" y="361950"/>
                </a:lnTo>
                <a:lnTo>
                  <a:pt x="1254732" y="358140"/>
                </a:lnTo>
                <a:lnTo>
                  <a:pt x="1257580" y="359410"/>
                </a:lnTo>
                <a:lnTo>
                  <a:pt x="1258418" y="359410"/>
                </a:lnTo>
                <a:lnTo>
                  <a:pt x="1257751" y="361950"/>
                </a:lnTo>
                <a:close/>
              </a:path>
              <a:path w="4096384" h="836930">
                <a:moveTo>
                  <a:pt x="1304624" y="368300"/>
                </a:moveTo>
                <a:lnTo>
                  <a:pt x="1302401" y="368300"/>
                </a:lnTo>
                <a:lnTo>
                  <a:pt x="1298638" y="365760"/>
                </a:lnTo>
                <a:lnTo>
                  <a:pt x="1296304" y="363220"/>
                </a:lnTo>
                <a:lnTo>
                  <a:pt x="1291439" y="363220"/>
                </a:lnTo>
                <a:lnTo>
                  <a:pt x="1296972" y="358140"/>
                </a:lnTo>
                <a:lnTo>
                  <a:pt x="1299821" y="359410"/>
                </a:lnTo>
                <a:lnTo>
                  <a:pt x="1300659" y="359410"/>
                </a:lnTo>
                <a:lnTo>
                  <a:pt x="1301458" y="364252"/>
                </a:lnTo>
                <a:lnTo>
                  <a:pt x="1301556" y="364579"/>
                </a:lnTo>
                <a:lnTo>
                  <a:pt x="1302343" y="365769"/>
                </a:lnTo>
                <a:lnTo>
                  <a:pt x="1304624" y="368300"/>
                </a:lnTo>
                <a:close/>
              </a:path>
              <a:path w="4096384" h="836930">
                <a:moveTo>
                  <a:pt x="1312661" y="368300"/>
                </a:moveTo>
                <a:lnTo>
                  <a:pt x="1304624" y="368300"/>
                </a:lnTo>
                <a:lnTo>
                  <a:pt x="1302343" y="365769"/>
                </a:lnTo>
                <a:lnTo>
                  <a:pt x="1301556" y="364579"/>
                </a:lnTo>
                <a:lnTo>
                  <a:pt x="1301458" y="364252"/>
                </a:lnTo>
                <a:lnTo>
                  <a:pt x="1300659" y="359410"/>
                </a:lnTo>
                <a:lnTo>
                  <a:pt x="1299821" y="359410"/>
                </a:lnTo>
                <a:lnTo>
                  <a:pt x="1296972" y="358140"/>
                </a:lnTo>
                <a:lnTo>
                  <a:pt x="1305047" y="358140"/>
                </a:lnTo>
                <a:lnTo>
                  <a:pt x="1309374" y="364490"/>
                </a:lnTo>
                <a:lnTo>
                  <a:pt x="1312059" y="365760"/>
                </a:lnTo>
                <a:lnTo>
                  <a:pt x="1312661" y="368300"/>
                </a:lnTo>
                <a:close/>
              </a:path>
              <a:path w="4096384" h="836930">
                <a:moveTo>
                  <a:pt x="1673455" y="361909"/>
                </a:moveTo>
                <a:lnTo>
                  <a:pt x="1671740" y="361490"/>
                </a:lnTo>
                <a:lnTo>
                  <a:pt x="1675132" y="358140"/>
                </a:lnTo>
                <a:lnTo>
                  <a:pt x="1676136" y="360680"/>
                </a:lnTo>
                <a:lnTo>
                  <a:pt x="1673455" y="36068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78484" y="365760"/>
                </a:lnTo>
                <a:lnTo>
                  <a:pt x="1676658" y="361991"/>
                </a:lnTo>
                <a:lnTo>
                  <a:pt x="1675132" y="358140"/>
                </a:lnTo>
                <a:lnTo>
                  <a:pt x="1693257" y="358140"/>
                </a:lnTo>
                <a:lnTo>
                  <a:pt x="1693631" y="363112"/>
                </a:lnTo>
                <a:lnTo>
                  <a:pt x="1693527" y="364710"/>
                </a:lnTo>
                <a:lnTo>
                  <a:pt x="1693443" y="365132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1963708" y="359410"/>
                </a:moveTo>
                <a:lnTo>
                  <a:pt x="1961935" y="359410"/>
                </a:lnTo>
                <a:lnTo>
                  <a:pt x="1963611" y="358140"/>
                </a:lnTo>
                <a:lnTo>
                  <a:pt x="1963708" y="359410"/>
                </a:lnTo>
                <a:close/>
              </a:path>
              <a:path w="4096384" h="836930">
                <a:moveTo>
                  <a:pt x="2276940" y="359956"/>
                </a:moveTo>
                <a:lnTo>
                  <a:pt x="2276737" y="359410"/>
                </a:lnTo>
                <a:lnTo>
                  <a:pt x="2276855" y="359022"/>
                </a:lnTo>
                <a:lnTo>
                  <a:pt x="2276737" y="358140"/>
                </a:lnTo>
                <a:lnTo>
                  <a:pt x="2281766" y="358140"/>
                </a:lnTo>
                <a:lnTo>
                  <a:pt x="2279756" y="359410"/>
                </a:lnTo>
                <a:lnTo>
                  <a:pt x="2276940" y="359956"/>
                </a:lnTo>
                <a:close/>
              </a:path>
              <a:path w="4096384" h="836930">
                <a:moveTo>
                  <a:pt x="2292830" y="370840"/>
                </a:moveTo>
                <a:lnTo>
                  <a:pt x="2283946" y="370840"/>
                </a:lnTo>
                <a:lnTo>
                  <a:pt x="2290147" y="364490"/>
                </a:lnTo>
                <a:lnTo>
                  <a:pt x="2288641" y="364490"/>
                </a:lnTo>
                <a:lnTo>
                  <a:pt x="2286365" y="360856"/>
                </a:lnTo>
                <a:lnTo>
                  <a:pt x="2286335" y="360643"/>
                </a:lnTo>
                <a:lnTo>
                  <a:pt x="2300709" y="358140"/>
                </a:lnTo>
                <a:lnTo>
                  <a:pt x="2299860" y="358497"/>
                </a:lnTo>
                <a:lnTo>
                  <a:pt x="2296184" y="359410"/>
                </a:lnTo>
                <a:lnTo>
                  <a:pt x="2317137" y="359410"/>
                </a:lnTo>
                <a:lnTo>
                  <a:pt x="2317137" y="360680"/>
                </a:lnTo>
                <a:lnTo>
                  <a:pt x="2297356" y="360680"/>
                </a:lnTo>
                <a:lnTo>
                  <a:pt x="2295680" y="364490"/>
                </a:lnTo>
                <a:lnTo>
                  <a:pt x="2301213" y="365760"/>
                </a:lnTo>
                <a:lnTo>
                  <a:pt x="2293500" y="365760"/>
                </a:lnTo>
                <a:lnTo>
                  <a:pt x="2293989" y="369460"/>
                </a:lnTo>
                <a:lnTo>
                  <a:pt x="2293897" y="369685"/>
                </a:lnTo>
                <a:lnTo>
                  <a:pt x="2292830" y="370840"/>
                </a:lnTo>
                <a:close/>
              </a:path>
              <a:path w="4096384" h="836930">
                <a:moveTo>
                  <a:pt x="2299860" y="358497"/>
                </a:moveTo>
                <a:lnTo>
                  <a:pt x="2300709" y="358140"/>
                </a:lnTo>
                <a:lnTo>
                  <a:pt x="2301298" y="358140"/>
                </a:lnTo>
                <a:lnTo>
                  <a:pt x="2299860" y="358497"/>
                </a:lnTo>
                <a:close/>
              </a:path>
              <a:path w="4096384" h="836930">
                <a:moveTo>
                  <a:pt x="2418217" y="359806"/>
                </a:moveTo>
                <a:lnTo>
                  <a:pt x="2418217" y="358140"/>
                </a:lnTo>
                <a:lnTo>
                  <a:pt x="2418956" y="359217"/>
                </a:lnTo>
                <a:lnTo>
                  <a:pt x="2418844" y="359358"/>
                </a:lnTo>
                <a:lnTo>
                  <a:pt x="2418217" y="359806"/>
                </a:lnTo>
                <a:close/>
              </a:path>
              <a:path w="4096384" h="836930">
                <a:moveTo>
                  <a:pt x="2418966" y="359233"/>
                </a:moveTo>
                <a:lnTo>
                  <a:pt x="2418217" y="358140"/>
                </a:lnTo>
                <a:lnTo>
                  <a:pt x="2420033" y="358140"/>
                </a:lnTo>
                <a:lnTo>
                  <a:pt x="2418966" y="359233"/>
                </a:lnTo>
                <a:close/>
              </a:path>
              <a:path w="4096384" h="836930">
                <a:moveTo>
                  <a:pt x="2435271" y="372110"/>
                </a:moveTo>
                <a:lnTo>
                  <a:pt x="2425937" y="372110"/>
                </a:lnTo>
                <a:lnTo>
                  <a:pt x="2429256" y="370840"/>
                </a:lnTo>
                <a:lnTo>
                  <a:pt x="2431287" y="368300"/>
                </a:lnTo>
                <a:lnTo>
                  <a:pt x="2448894" y="368300"/>
                </a:lnTo>
                <a:lnTo>
                  <a:pt x="2451294" y="365875"/>
                </a:lnTo>
                <a:lnTo>
                  <a:pt x="2451327" y="365607"/>
                </a:lnTo>
                <a:lnTo>
                  <a:pt x="2450734" y="364490"/>
                </a:lnTo>
                <a:lnTo>
                  <a:pt x="2457943" y="358140"/>
                </a:lnTo>
                <a:lnTo>
                  <a:pt x="2458101" y="365769"/>
                </a:lnTo>
                <a:lnTo>
                  <a:pt x="2453212" y="369570"/>
                </a:lnTo>
                <a:lnTo>
                  <a:pt x="2451922" y="370840"/>
                </a:lnTo>
                <a:lnTo>
                  <a:pt x="2436152" y="370840"/>
                </a:lnTo>
                <a:lnTo>
                  <a:pt x="2435271" y="37211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56480" y="367030"/>
                </a:lnTo>
                <a:lnTo>
                  <a:pt x="2457965" y="365875"/>
                </a:lnTo>
                <a:lnTo>
                  <a:pt x="2458069" y="363760"/>
                </a:lnTo>
                <a:lnTo>
                  <a:pt x="2457943" y="358140"/>
                </a:lnTo>
                <a:lnTo>
                  <a:pt x="2472614" y="358140"/>
                </a:lnTo>
                <a:lnTo>
                  <a:pt x="2472027" y="360680"/>
                </a:lnTo>
                <a:lnTo>
                  <a:pt x="2478235" y="36068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532032" y="360680"/>
                </a:moveTo>
                <a:lnTo>
                  <a:pt x="2531875" y="360326"/>
                </a:lnTo>
                <a:lnTo>
                  <a:pt x="2531541" y="358140"/>
                </a:lnTo>
                <a:lnTo>
                  <a:pt x="2531969" y="358588"/>
                </a:lnTo>
                <a:lnTo>
                  <a:pt x="2532032" y="360680"/>
                </a:lnTo>
                <a:close/>
              </a:path>
              <a:path w="4096384" h="836930">
                <a:moveTo>
                  <a:pt x="2532032" y="358655"/>
                </a:moveTo>
                <a:lnTo>
                  <a:pt x="2531541" y="358140"/>
                </a:lnTo>
                <a:lnTo>
                  <a:pt x="2532032" y="358140"/>
                </a:lnTo>
                <a:lnTo>
                  <a:pt x="2532032" y="358655"/>
                </a:lnTo>
                <a:close/>
              </a:path>
              <a:path w="4096384" h="836930">
                <a:moveTo>
                  <a:pt x="2849552" y="359410"/>
                </a:moveTo>
                <a:lnTo>
                  <a:pt x="2847830" y="359410"/>
                </a:lnTo>
                <a:lnTo>
                  <a:pt x="2846821" y="358140"/>
                </a:lnTo>
                <a:lnTo>
                  <a:pt x="2849696" y="358140"/>
                </a:lnTo>
                <a:lnTo>
                  <a:pt x="2849552" y="359410"/>
                </a:lnTo>
                <a:close/>
              </a:path>
              <a:path w="4096384" h="836930">
                <a:moveTo>
                  <a:pt x="2842811" y="384810"/>
                </a:moveTo>
                <a:lnTo>
                  <a:pt x="2835277" y="384810"/>
                </a:lnTo>
                <a:lnTo>
                  <a:pt x="2844852" y="372920"/>
                </a:lnTo>
                <a:lnTo>
                  <a:pt x="2846671" y="372110"/>
                </a:lnTo>
                <a:lnTo>
                  <a:pt x="2847321" y="371109"/>
                </a:lnTo>
                <a:lnTo>
                  <a:pt x="2847447" y="370656"/>
                </a:lnTo>
                <a:lnTo>
                  <a:pt x="2846762" y="368067"/>
                </a:lnTo>
                <a:lnTo>
                  <a:pt x="2848607" y="367073"/>
                </a:lnTo>
                <a:lnTo>
                  <a:pt x="2848732" y="366637"/>
                </a:lnTo>
                <a:lnTo>
                  <a:pt x="2849696" y="358140"/>
                </a:lnTo>
                <a:lnTo>
                  <a:pt x="2859740" y="363220"/>
                </a:lnTo>
                <a:lnTo>
                  <a:pt x="2850861" y="368300"/>
                </a:lnTo>
                <a:lnTo>
                  <a:pt x="2858391" y="368300"/>
                </a:lnTo>
                <a:lnTo>
                  <a:pt x="2855778" y="369766"/>
                </a:lnTo>
                <a:lnTo>
                  <a:pt x="2854358" y="370732"/>
                </a:lnTo>
                <a:lnTo>
                  <a:pt x="2854304" y="370929"/>
                </a:lnTo>
                <a:lnTo>
                  <a:pt x="2860074" y="375920"/>
                </a:lnTo>
                <a:lnTo>
                  <a:pt x="2864946" y="375920"/>
                </a:lnTo>
                <a:lnTo>
                  <a:pt x="2864009" y="377100"/>
                </a:lnTo>
                <a:lnTo>
                  <a:pt x="2864059" y="377817"/>
                </a:lnTo>
                <a:lnTo>
                  <a:pt x="2864428" y="379730"/>
                </a:lnTo>
                <a:lnTo>
                  <a:pt x="2841799" y="379730"/>
                </a:lnTo>
                <a:lnTo>
                  <a:pt x="2841845" y="383598"/>
                </a:lnTo>
                <a:lnTo>
                  <a:pt x="2842811" y="3848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2670" y="359410"/>
                </a:lnTo>
                <a:lnTo>
                  <a:pt x="3316035" y="358140"/>
                </a:lnTo>
                <a:lnTo>
                  <a:pt x="3317017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7017" y="358140"/>
                </a:lnTo>
                <a:lnTo>
                  <a:pt x="3318426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77205" y="365760"/>
                </a:lnTo>
                <a:lnTo>
                  <a:pt x="3376197" y="365760"/>
                </a:lnTo>
                <a:lnTo>
                  <a:pt x="3376197" y="358140"/>
                </a:lnTo>
                <a:lnTo>
                  <a:pt x="3386084" y="365760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02635" y="367030"/>
                </a:moveTo>
                <a:lnTo>
                  <a:pt x="3379222" y="367030"/>
                </a:lnTo>
                <a:lnTo>
                  <a:pt x="3386084" y="365760"/>
                </a:lnTo>
                <a:lnTo>
                  <a:pt x="3376197" y="358140"/>
                </a:lnTo>
                <a:lnTo>
                  <a:pt x="3383202" y="358140"/>
                </a:lnTo>
                <a:lnTo>
                  <a:pt x="3384401" y="359410"/>
                </a:lnTo>
                <a:lnTo>
                  <a:pt x="3394454" y="359410"/>
                </a:lnTo>
                <a:lnTo>
                  <a:pt x="3393641" y="361950"/>
                </a:lnTo>
                <a:lnTo>
                  <a:pt x="3405034" y="361950"/>
                </a:lnTo>
                <a:lnTo>
                  <a:pt x="3404359" y="363220"/>
                </a:lnTo>
                <a:lnTo>
                  <a:pt x="3384244" y="363220"/>
                </a:lnTo>
                <a:lnTo>
                  <a:pt x="3392789" y="365760"/>
                </a:lnTo>
                <a:lnTo>
                  <a:pt x="3401402" y="365760"/>
                </a:lnTo>
                <a:lnTo>
                  <a:pt x="3402635" y="367030"/>
                </a:lnTo>
                <a:close/>
              </a:path>
              <a:path w="4096384" h="836930">
                <a:moveTo>
                  <a:pt x="2677285" y="360680"/>
                </a:moveTo>
                <a:lnTo>
                  <a:pt x="2668483" y="360680"/>
                </a:lnTo>
                <a:lnTo>
                  <a:pt x="2668537" y="360546"/>
                </a:lnTo>
                <a:lnTo>
                  <a:pt x="2677848" y="358377"/>
                </a:lnTo>
                <a:lnTo>
                  <a:pt x="2677285" y="360680"/>
                </a:lnTo>
                <a:close/>
              </a:path>
              <a:path w="4096384" h="836930">
                <a:moveTo>
                  <a:pt x="1354959" y="367633"/>
                </a:moveTo>
                <a:lnTo>
                  <a:pt x="1350442" y="363220"/>
                </a:lnTo>
                <a:lnTo>
                  <a:pt x="1345754" y="360680"/>
                </a:lnTo>
                <a:lnTo>
                  <a:pt x="1351280" y="360680"/>
                </a:lnTo>
                <a:lnTo>
                  <a:pt x="1351479" y="359302"/>
                </a:lnTo>
                <a:lnTo>
                  <a:pt x="1351713" y="358411"/>
                </a:lnTo>
                <a:lnTo>
                  <a:pt x="1352648" y="358588"/>
                </a:lnTo>
                <a:lnTo>
                  <a:pt x="1355287" y="367151"/>
                </a:lnTo>
                <a:lnTo>
                  <a:pt x="1355196" y="367393"/>
                </a:lnTo>
                <a:lnTo>
                  <a:pt x="1354959" y="367633"/>
                </a:lnTo>
                <a:close/>
              </a:path>
              <a:path w="4096384" h="836930">
                <a:moveTo>
                  <a:pt x="2297690" y="359410"/>
                </a:moveTo>
                <a:lnTo>
                  <a:pt x="2296184" y="359410"/>
                </a:lnTo>
                <a:lnTo>
                  <a:pt x="2299860" y="358497"/>
                </a:lnTo>
                <a:lnTo>
                  <a:pt x="2297690" y="359410"/>
                </a:lnTo>
                <a:close/>
              </a:path>
              <a:path w="4096384" h="836930">
                <a:moveTo>
                  <a:pt x="1355323" y="367265"/>
                </a:moveTo>
                <a:lnTo>
                  <a:pt x="1352648" y="358588"/>
                </a:lnTo>
                <a:lnTo>
                  <a:pt x="1356984" y="359410"/>
                </a:lnTo>
                <a:lnTo>
                  <a:pt x="1364861" y="359410"/>
                </a:lnTo>
                <a:lnTo>
                  <a:pt x="1361832" y="361909"/>
                </a:lnTo>
                <a:lnTo>
                  <a:pt x="1361955" y="362261"/>
                </a:lnTo>
                <a:lnTo>
                  <a:pt x="1363876" y="365760"/>
                </a:lnTo>
                <a:lnTo>
                  <a:pt x="1356813" y="365760"/>
                </a:lnTo>
                <a:lnTo>
                  <a:pt x="1355323" y="367265"/>
                </a:lnTo>
                <a:close/>
              </a:path>
              <a:path w="4096384" h="836930">
                <a:moveTo>
                  <a:pt x="2533960" y="360680"/>
                </a:moveTo>
                <a:lnTo>
                  <a:pt x="2532032" y="360680"/>
                </a:lnTo>
                <a:lnTo>
                  <a:pt x="2532032" y="358655"/>
                </a:lnTo>
                <a:lnTo>
                  <a:pt x="2533960" y="360680"/>
                </a:lnTo>
                <a:close/>
              </a:path>
              <a:path w="4096384" h="836930">
                <a:moveTo>
                  <a:pt x="3174522" y="367030"/>
                </a:moveTo>
                <a:lnTo>
                  <a:pt x="3164308" y="367030"/>
                </a:lnTo>
                <a:lnTo>
                  <a:pt x="3163476" y="365760"/>
                </a:lnTo>
                <a:lnTo>
                  <a:pt x="3169572" y="358734"/>
                </a:lnTo>
                <a:lnTo>
                  <a:pt x="3170024" y="359410"/>
                </a:lnTo>
                <a:lnTo>
                  <a:pt x="3179416" y="359410"/>
                </a:lnTo>
                <a:lnTo>
                  <a:pt x="3180252" y="360680"/>
                </a:lnTo>
                <a:lnTo>
                  <a:pt x="3186282" y="360680"/>
                </a:lnTo>
                <a:lnTo>
                  <a:pt x="3184757" y="363220"/>
                </a:lnTo>
                <a:lnTo>
                  <a:pt x="3172717" y="363220"/>
                </a:lnTo>
                <a:lnTo>
                  <a:pt x="3174522" y="367030"/>
                </a:lnTo>
                <a:close/>
              </a:path>
              <a:path w="4096384" h="836930">
                <a:moveTo>
                  <a:pt x="1884159" y="360680"/>
                </a:moveTo>
                <a:lnTo>
                  <a:pt x="1884643" y="358816"/>
                </a:lnTo>
                <a:lnTo>
                  <a:pt x="1886649" y="359358"/>
                </a:lnTo>
                <a:lnTo>
                  <a:pt x="1886531" y="359555"/>
                </a:lnTo>
                <a:lnTo>
                  <a:pt x="1884159" y="360680"/>
                </a:lnTo>
                <a:close/>
              </a:path>
              <a:path w="4096384" h="836930">
                <a:moveTo>
                  <a:pt x="3338877" y="359712"/>
                </a:moveTo>
                <a:lnTo>
                  <a:pt x="3340614" y="358825"/>
                </a:lnTo>
                <a:lnTo>
                  <a:pt x="3340524" y="359410"/>
                </a:lnTo>
                <a:lnTo>
                  <a:pt x="3338877" y="359712"/>
                </a:lnTo>
                <a:close/>
              </a:path>
              <a:path w="4096384" h="836930">
                <a:moveTo>
                  <a:pt x="407378" y="359410"/>
                </a:moveTo>
                <a:lnTo>
                  <a:pt x="405693" y="359022"/>
                </a:lnTo>
                <a:lnTo>
                  <a:pt x="406921" y="358832"/>
                </a:lnTo>
                <a:lnTo>
                  <a:pt x="407378" y="359410"/>
                </a:lnTo>
                <a:close/>
              </a:path>
              <a:path w="4096384" h="836930">
                <a:moveTo>
                  <a:pt x="406726" y="362261"/>
                </a:moveTo>
                <a:lnTo>
                  <a:pt x="403188" y="359410"/>
                </a:lnTo>
                <a:lnTo>
                  <a:pt x="405693" y="359022"/>
                </a:lnTo>
                <a:lnTo>
                  <a:pt x="407378" y="359410"/>
                </a:lnTo>
                <a:lnTo>
                  <a:pt x="414308" y="359410"/>
                </a:lnTo>
                <a:lnTo>
                  <a:pt x="412857" y="361950"/>
                </a:lnTo>
                <a:lnTo>
                  <a:pt x="407044" y="361950"/>
                </a:lnTo>
                <a:lnTo>
                  <a:pt x="406726" y="362261"/>
                </a:lnTo>
                <a:close/>
              </a:path>
              <a:path w="4096384" h="836930">
                <a:moveTo>
                  <a:pt x="1443631" y="359446"/>
                </a:moveTo>
                <a:lnTo>
                  <a:pt x="1443474" y="359410"/>
                </a:lnTo>
                <a:lnTo>
                  <a:pt x="1443474" y="359217"/>
                </a:lnTo>
                <a:lnTo>
                  <a:pt x="1443631" y="359446"/>
                </a:lnTo>
                <a:close/>
              </a:path>
              <a:path w="4096384" h="836930">
                <a:moveTo>
                  <a:pt x="2418217" y="369570"/>
                </a:moveTo>
                <a:lnTo>
                  <a:pt x="2418253" y="359781"/>
                </a:lnTo>
                <a:lnTo>
                  <a:pt x="2418844" y="359358"/>
                </a:lnTo>
                <a:lnTo>
                  <a:pt x="2422571" y="364490"/>
                </a:lnTo>
                <a:lnTo>
                  <a:pt x="2422237" y="364490"/>
                </a:lnTo>
                <a:lnTo>
                  <a:pt x="2418217" y="369570"/>
                </a:lnTo>
                <a:close/>
              </a:path>
              <a:path w="4096384" h="836930">
                <a:moveTo>
                  <a:pt x="2572262" y="359410"/>
                </a:moveTo>
                <a:lnTo>
                  <a:pt x="2571922" y="359410"/>
                </a:lnTo>
                <a:lnTo>
                  <a:pt x="2572262" y="359410"/>
                </a:lnTo>
                <a:close/>
              </a:path>
              <a:path w="4096384" h="836930">
                <a:moveTo>
                  <a:pt x="1391" y="440690"/>
                </a:moveTo>
                <a:lnTo>
                  <a:pt x="0" y="439420"/>
                </a:lnTo>
                <a:lnTo>
                  <a:pt x="84" y="386017"/>
                </a:lnTo>
                <a:lnTo>
                  <a:pt x="1594" y="384905"/>
                </a:lnTo>
                <a:lnTo>
                  <a:pt x="1639" y="384157"/>
                </a:lnTo>
                <a:lnTo>
                  <a:pt x="1391" y="382270"/>
                </a:lnTo>
                <a:lnTo>
                  <a:pt x="135" y="377683"/>
                </a:lnTo>
                <a:lnTo>
                  <a:pt x="26" y="373362"/>
                </a:lnTo>
                <a:lnTo>
                  <a:pt x="5915" y="369570"/>
                </a:lnTo>
                <a:lnTo>
                  <a:pt x="101" y="367073"/>
                </a:lnTo>
                <a:lnTo>
                  <a:pt x="0" y="359410"/>
                </a:lnTo>
                <a:lnTo>
                  <a:pt x="6249" y="364490"/>
                </a:lnTo>
                <a:lnTo>
                  <a:pt x="13230" y="364490"/>
                </a:lnTo>
                <a:lnTo>
                  <a:pt x="12456" y="372110"/>
                </a:lnTo>
                <a:lnTo>
                  <a:pt x="11782" y="372110"/>
                </a:lnTo>
                <a:lnTo>
                  <a:pt x="16477" y="373380"/>
                </a:lnTo>
                <a:lnTo>
                  <a:pt x="7428" y="373380"/>
                </a:lnTo>
                <a:lnTo>
                  <a:pt x="4174" y="374650"/>
                </a:lnTo>
                <a:lnTo>
                  <a:pt x="7678" y="375920"/>
                </a:lnTo>
                <a:lnTo>
                  <a:pt x="15975" y="375920"/>
                </a:lnTo>
                <a:lnTo>
                  <a:pt x="15809" y="377190"/>
                </a:lnTo>
                <a:lnTo>
                  <a:pt x="30559" y="377190"/>
                </a:lnTo>
                <a:lnTo>
                  <a:pt x="30391" y="378460"/>
                </a:lnTo>
                <a:lnTo>
                  <a:pt x="15305" y="378460"/>
                </a:lnTo>
                <a:lnTo>
                  <a:pt x="9942" y="384810"/>
                </a:lnTo>
                <a:lnTo>
                  <a:pt x="29796" y="384810"/>
                </a:lnTo>
                <a:lnTo>
                  <a:pt x="29202" y="386080"/>
                </a:lnTo>
                <a:lnTo>
                  <a:pt x="5247" y="386080"/>
                </a:lnTo>
                <a:lnTo>
                  <a:pt x="2927" y="387333"/>
                </a:lnTo>
                <a:lnTo>
                  <a:pt x="3045" y="388458"/>
                </a:lnTo>
                <a:lnTo>
                  <a:pt x="3123" y="388646"/>
                </a:lnTo>
                <a:lnTo>
                  <a:pt x="5751" y="389890"/>
                </a:lnTo>
                <a:lnTo>
                  <a:pt x="27418" y="389890"/>
                </a:lnTo>
                <a:lnTo>
                  <a:pt x="26228" y="392430"/>
                </a:lnTo>
                <a:lnTo>
                  <a:pt x="9602" y="392430"/>
                </a:lnTo>
                <a:lnTo>
                  <a:pt x="11952" y="397510"/>
                </a:lnTo>
                <a:lnTo>
                  <a:pt x="21172" y="397510"/>
                </a:lnTo>
                <a:lnTo>
                  <a:pt x="17649" y="401320"/>
                </a:lnTo>
                <a:lnTo>
                  <a:pt x="14801" y="401320"/>
                </a:lnTo>
                <a:lnTo>
                  <a:pt x="10555" y="406400"/>
                </a:lnTo>
                <a:lnTo>
                  <a:pt x="552" y="406400"/>
                </a:lnTo>
                <a:lnTo>
                  <a:pt x="1149" y="408668"/>
                </a:lnTo>
                <a:lnTo>
                  <a:pt x="1091" y="409104"/>
                </a:lnTo>
                <a:lnTo>
                  <a:pt x="218" y="410210"/>
                </a:lnTo>
                <a:lnTo>
                  <a:pt x="7370" y="410210"/>
                </a:lnTo>
                <a:lnTo>
                  <a:pt x="5247" y="412750"/>
                </a:lnTo>
                <a:lnTo>
                  <a:pt x="61773" y="412750"/>
                </a:lnTo>
                <a:lnTo>
                  <a:pt x="61105" y="414020"/>
                </a:lnTo>
                <a:lnTo>
                  <a:pt x="34745" y="414020"/>
                </a:lnTo>
                <a:lnTo>
                  <a:pt x="32401" y="415290"/>
                </a:lnTo>
                <a:lnTo>
                  <a:pt x="28211" y="415290"/>
                </a:lnTo>
                <a:lnTo>
                  <a:pt x="33462" y="420370"/>
                </a:lnTo>
                <a:lnTo>
                  <a:pt x="11278" y="420370"/>
                </a:lnTo>
                <a:lnTo>
                  <a:pt x="10780" y="421640"/>
                </a:lnTo>
                <a:lnTo>
                  <a:pt x="11782" y="422910"/>
                </a:lnTo>
                <a:lnTo>
                  <a:pt x="23938" y="422910"/>
                </a:lnTo>
                <a:lnTo>
                  <a:pt x="24524" y="424180"/>
                </a:lnTo>
                <a:lnTo>
                  <a:pt x="20838" y="424180"/>
                </a:lnTo>
                <a:lnTo>
                  <a:pt x="15973" y="429260"/>
                </a:lnTo>
                <a:lnTo>
                  <a:pt x="6085" y="429260"/>
                </a:lnTo>
                <a:lnTo>
                  <a:pt x="6419" y="430530"/>
                </a:lnTo>
                <a:lnTo>
                  <a:pt x="11645" y="430530"/>
                </a:lnTo>
                <a:lnTo>
                  <a:pt x="11029" y="433070"/>
                </a:lnTo>
                <a:lnTo>
                  <a:pt x="5581" y="433070"/>
                </a:lnTo>
                <a:lnTo>
                  <a:pt x="1916" y="438120"/>
                </a:lnTo>
                <a:lnTo>
                  <a:pt x="1725" y="439420"/>
                </a:lnTo>
                <a:lnTo>
                  <a:pt x="1391" y="440690"/>
                </a:lnTo>
                <a:close/>
              </a:path>
              <a:path w="4096384" h="836930">
                <a:moveTo>
                  <a:pt x="40650" y="360031"/>
                </a:moveTo>
                <a:lnTo>
                  <a:pt x="39944" y="359410"/>
                </a:lnTo>
                <a:lnTo>
                  <a:pt x="41005" y="359410"/>
                </a:lnTo>
                <a:lnTo>
                  <a:pt x="40650" y="360031"/>
                </a:lnTo>
                <a:close/>
              </a:path>
              <a:path w="4096384" h="836930">
                <a:moveTo>
                  <a:pt x="75186" y="366633"/>
                </a:moveTo>
                <a:lnTo>
                  <a:pt x="69783" y="363220"/>
                </a:lnTo>
                <a:lnTo>
                  <a:pt x="72833" y="360659"/>
                </a:lnTo>
                <a:lnTo>
                  <a:pt x="74812" y="359410"/>
                </a:lnTo>
                <a:lnTo>
                  <a:pt x="75903" y="360592"/>
                </a:lnTo>
                <a:lnTo>
                  <a:pt x="76019" y="360856"/>
                </a:lnTo>
                <a:lnTo>
                  <a:pt x="76384" y="362695"/>
                </a:lnTo>
                <a:lnTo>
                  <a:pt x="76263" y="364490"/>
                </a:lnTo>
                <a:lnTo>
                  <a:pt x="75911" y="366480"/>
                </a:lnTo>
                <a:lnTo>
                  <a:pt x="75186" y="366633"/>
                </a:lnTo>
                <a:close/>
              </a:path>
              <a:path w="4096384" h="836930">
                <a:moveTo>
                  <a:pt x="75911" y="366480"/>
                </a:moveTo>
                <a:lnTo>
                  <a:pt x="76263" y="364490"/>
                </a:lnTo>
                <a:lnTo>
                  <a:pt x="76384" y="362695"/>
                </a:lnTo>
                <a:lnTo>
                  <a:pt x="76019" y="360856"/>
                </a:lnTo>
                <a:lnTo>
                  <a:pt x="75903" y="360592"/>
                </a:lnTo>
                <a:lnTo>
                  <a:pt x="74812" y="359410"/>
                </a:lnTo>
                <a:lnTo>
                  <a:pt x="86041" y="359410"/>
                </a:lnTo>
                <a:lnTo>
                  <a:pt x="84993" y="361681"/>
                </a:lnTo>
                <a:lnTo>
                  <a:pt x="85104" y="362305"/>
                </a:lnTo>
                <a:lnTo>
                  <a:pt x="85708" y="363220"/>
                </a:lnTo>
                <a:lnTo>
                  <a:pt x="95909" y="363220"/>
                </a:lnTo>
                <a:lnTo>
                  <a:pt x="93564" y="364490"/>
                </a:lnTo>
                <a:lnTo>
                  <a:pt x="85537" y="364490"/>
                </a:lnTo>
                <a:lnTo>
                  <a:pt x="75911" y="366480"/>
                </a:lnTo>
                <a:close/>
              </a:path>
              <a:path w="4096384" h="836930">
                <a:moveTo>
                  <a:pt x="86546" y="363220"/>
                </a:moveTo>
                <a:lnTo>
                  <a:pt x="85708" y="363220"/>
                </a:lnTo>
                <a:lnTo>
                  <a:pt x="85104" y="362305"/>
                </a:lnTo>
                <a:lnTo>
                  <a:pt x="84993" y="361681"/>
                </a:lnTo>
                <a:lnTo>
                  <a:pt x="86041" y="359410"/>
                </a:lnTo>
                <a:lnTo>
                  <a:pt x="87050" y="359410"/>
                </a:lnTo>
                <a:lnTo>
                  <a:pt x="87647" y="361681"/>
                </a:lnTo>
                <a:lnTo>
                  <a:pt x="87538" y="362145"/>
                </a:lnTo>
                <a:lnTo>
                  <a:pt x="86546" y="363220"/>
                </a:lnTo>
                <a:close/>
              </a:path>
              <a:path w="4096384" h="836930">
                <a:moveTo>
                  <a:pt x="138150" y="362191"/>
                </a:moveTo>
                <a:lnTo>
                  <a:pt x="136997" y="359410"/>
                </a:lnTo>
                <a:lnTo>
                  <a:pt x="141272" y="359410"/>
                </a:lnTo>
                <a:lnTo>
                  <a:pt x="138150" y="362191"/>
                </a:lnTo>
                <a:close/>
              </a:path>
              <a:path w="4096384" h="836930">
                <a:moveTo>
                  <a:pt x="263220" y="365760"/>
                </a:moveTo>
                <a:lnTo>
                  <a:pt x="261878" y="365760"/>
                </a:lnTo>
                <a:lnTo>
                  <a:pt x="258526" y="363220"/>
                </a:lnTo>
                <a:lnTo>
                  <a:pt x="260800" y="361991"/>
                </a:lnTo>
                <a:lnTo>
                  <a:pt x="263057" y="359410"/>
                </a:lnTo>
                <a:lnTo>
                  <a:pt x="265610" y="364252"/>
                </a:lnTo>
                <a:lnTo>
                  <a:pt x="265559" y="364579"/>
                </a:lnTo>
                <a:lnTo>
                  <a:pt x="263220" y="365760"/>
                </a:lnTo>
                <a:close/>
              </a:path>
              <a:path w="4096384" h="836930">
                <a:moveTo>
                  <a:pt x="333512" y="370840"/>
                </a:moveTo>
                <a:lnTo>
                  <a:pt x="323736" y="370840"/>
                </a:lnTo>
                <a:lnTo>
                  <a:pt x="323421" y="369644"/>
                </a:lnTo>
                <a:lnTo>
                  <a:pt x="322060" y="365760"/>
                </a:lnTo>
                <a:lnTo>
                  <a:pt x="263220" y="365760"/>
                </a:lnTo>
                <a:lnTo>
                  <a:pt x="265559" y="364579"/>
                </a:lnTo>
                <a:lnTo>
                  <a:pt x="265610" y="364252"/>
                </a:lnTo>
                <a:lnTo>
                  <a:pt x="263057" y="359410"/>
                </a:lnTo>
                <a:lnTo>
                  <a:pt x="369329" y="359410"/>
                </a:lnTo>
                <a:lnTo>
                  <a:pt x="367489" y="360680"/>
                </a:lnTo>
                <a:lnTo>
                  <a:pt x="366677" y="361909"/>
                </a:lnTo>
                <a:lnTo>
                  <a:pt x="366651" y="363220"/>
                </a:lnTo>
                <a:lnTo>
                  <a:pt x="338318" y="363220"/>
                </a:lnTo>
                <a:lnTo>
                  <a:pt x="332955" y="368300"/>
                </a:lnTo>
                <a:lnTo>
                  <a:pt x="331109" y="368300"/>
                </a:lnTo>
                <a:lnTo>
                  <a:pt x="333512" y="370840"/>
                </a:lnTo>
                <a:close/>
              </a:path>
              <a:path w="4096384" h="836930">
                <a:moveTo>
                  <a:pt x="381160" y="371558"/>
                </a:moveTo>
                <a:lnTo>
                  <a:pt x="376034" y="370840"/>
                </a:lnTo>
                <a:lnTo>
                  <a:pt x="375196" y="370840"/>
                </a:lnTo>
                <a:lnTo>
                  <a:pt x="366770" y="364579"/>
                </a:lnTo>
                <a:lnTo>
                  <a:pt x="366677" y="361909"/>
                </a:lnTo>
                <a:lnTo>
                  <a:pt x="367489" y="360680"/>
                </a:lnTo>
                <a:lnTo>
                  <a:pt x="369329" y="359410"/>
                </a:lnTo>
                <a:lnTo>
                  <a:pt x="371843" y="361950"/>
                </a:lnTo>
                <a:lnTo>
                  <a:pt x="372013" y="361950"/>
                </a:lnTo>
                <a:lnTo>
                  <a:pt x="383570" y="370929"/>
                </a:lnTo>
                <a:lnTo>
                  <a:pt x="381160" y="371558"/>
                </a:lnTo>
                <a:close/>
              </a:path>
              <a:path w="4096384" h="836930">
                <a:moveTo>
                  <a:pt x="383570" y="370929"/>
                </a:moveTo>
                <a:lnTo>
                  <a:pt x="372013" y="361950"/>
                </a:lnTo>
                <a:lnTo>
                  <a:pt x="371843" y="361950"/>
                </a:lnTo>
                <a:lnTo>
                  <a:pt x="369329" y="359410"/>
                </a:lnTo>
                <a:lnTo>
                  <a:pt x="373521" y="359410"/>
                </a:lnTo>
                <a:lnTo>
                  <a:pt x="374528" y="363220"/>
                </a:lnTo>
                <a:lnTo>
                  <a:pt x="378384" y="363220"/>
                </a:lnTo>
                <a:lnTo>
                  <a:pt x="379216" y="365760"/>
                </a:lnTo>
                <a:lnTo>
                  <a:pt x="394697" y="365760"/>
                </a:lnTo>
                <a:lnTo>
                  <a:pt x="395590" y="367030"/>
                </a:lnTo>
                <a:lnTo>
                  <a:pt x="387604" y="367030"/>
                </a:lnTo>
                <a:lnTo>
                  <a:pt x="386425" y="368300"/>
                </a:lnTo>
                <a:lnTo>
                  <a:pt x="386759" y="368300"/>
                </a:lnTo>
                <a:lnTo>
                  <a:pt x="388606" y="369570"/>
                </a:lnTo>
                <a:lnTo>
                  <a:pt x="400787" y="369570"/>
                </a:lnTo>
                <a:lnTo>
                  <a:pt x="401663" y="370840"/>
                </a:lnTo>
                <a:lnTo>
                  <a:pt x="383911" y="370840"/>
                </a:lnTo>
                <a:lnTo>
                  <a:pt x="383570" y="370929"/>
                </a:lnTo>
                <a:close/>
              </a:path>
              <a:path w="4096384" h="836930">
                <a:moveTo>
                  <a:pt x="396483" y="368300"/>
                </a:moveTo>
                <a:lnTo>
                  <a:pt x="393834" y="364532"/>
                </a:lnTo>
                <a:lnTo>
                  <a:pt x="392937" y="362305"/>
                </a:lnTo>
                <a:lnTo>
                  <a:pt x="392844" y="361909"/>
                </a:lnTo>
                <a:lnTo>
                  <a:pt x="395815" y="359410"/>
                </a:lnTo>
                <a:lnTo>
                  <a:pt x="397655" y="360680"/>
                </a:lnTo>
                <a:lnTo>
                  <a:pt x="400090" y="361909"/>
                </a:lnTo>
                <a:lnTo>
                  <a:pt x="399979" y="362277"/>
                </a:lnTo>
                <a:lnTo>
                  <a:pt x="396483" y="368300"/>
                </a:lnTo>
                <a:close/>
              </a:path>
              <a:path w="4096384" h="836930">
                <a:moveTo>
                  <a:pt x="399911" y="368300"/>
                </a:moveTo>
                <a:lnTo>
                  <a:pt x="396483" y="368300"/>
                </a:lnTo>
                <a:lnTo>
                  <a:pt x="399979" y="362277"/>
                </a:lnTo>
                <a:lnTo>
                  <a:pt x="400090" y="361909"/>
                </a:lnTo>
                <a:lnTo>
                  <a:pt x="397655" y="360680"/>
                </a:lnTo>
                <a:lnTo>
                  <a:pt x="395815" y="359410"/>
                </a:lnTo>
                <a:lnTo>
                  <a:pt x="403188" y="359410"/>
                </a:lnTo>
                <a:lnTo>
                  <a:pt x="406639" y="362191"/>
                </a:lnTo>
                <a:lnTo>
                  <a:pt x="403150" y="365760"/>
                </a:lnTo>
                <a:lnTo>
                  <a:pt x="398159" y="365760"/>
                </a:lnTo>
                <a:lnTo>
                  <a:pt x="399911" y="368300"/>
                </a:lnTo>
                <a:close/>
              </a:path>
              <a:path w="4096384" h="836930">
                <a:moveTo>
                  <a:pt x="516001" y="367030"/>
                </a:moveTo>
                <a:lnTo>
                  <a:pt x="514804" y="362502"/>
                </a:lnTo>
                <a:lnTo>
                  <a:pt x="514706" y="361909"/>
                </a:lnTo>
                <a:lnTo>
                  <a:pt x="517677" y="359410"/>
                </a:lnTo>
                <a:lnTo>
                  <a:pt x="518515" y="360680"/>
                </a:lnTo>
                <a:lnTo>
                  <a:pt x="520247" y="364252"/>
                </a:lnTo>
                <a:lnTo>
                  <a:pt x="520209" y="364579"/>
                </a:lnTo>
                <a:lnTo>
                  <a:pt x="516001" y="367030"/>
                </a:lnTo>
                <a:close/>
              </a:path>
              <a:path w="4096384" h="836930">
                <a:moveTo>
                  <a:pt x="706596" y="365760"/>
                </a:moveTo>
                <a:lnTo>
                  <a:pt x="699558" y="359410"/>
                </a:lnTo>
                <a:lnTo>
                  <a:pt x="711959" y="359410"/>
                </a:lnTo>
                <a:lnTo>
                  <a:pt x="706263" y="364490"/>
                </a:lnTo>
                <a:lnTo>
                  <a:pt x="706596" y="36576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24361" y="359410"/>
                </a:lnTo>
                <a:lnTo>
                  <a:pt x="737935" y="359410"/>
                </a:lnTo>
                <a:lnTo>
                  <a:pt x="733110" y="364490"/>
                </a:lnTo>
                <a:lnTo>
                  <a:pt x="73157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760230" y="365760"/>
                </a:moveTo>
                <a:lnTo>
                  <a:pt x="755888" y="362098"/>
                </a:lnTo>
                <a:lnTo>
                  <a:pt x="755775" y="361909"/>
                </a:lnTo>
                <a:lnTo>
                  <a:pt x="758085" y="360464"/>
                </a:lnTo>
                <a:lnTo>
                  <a:pt x="759896" y="359410"/>
                </a:lnTo>
                <a:lnTo>
                  <a:pt x="763085" y="359410"/>
                </a:lnTo>
                <a:lnTo>
                  <a:pt x="761892" y="363242"/>
                </a:lnTo>
                <a:lnTo>
                  <a:pt x="760230" y="365760"/>
                </a:lnTo>
                <a:close/>
              </a:path>
              <a:path w="4096384" h="836930">
                <a:moveTo>
                  <a:pt x="765259" y="365760"/>
                </a:moveTo>
                <a:lnTo>
                  <a:pt x="760230" y="365760"/>
                </a:lnTo>
                <a:lnTo>
                  <a:pt x="761892" y="363242"/>
                </a:lnTo>
                <a:lnTo>
                  <a:pt x="763085" y="359410"/>
                </a:lnTo>
                <a:lnTo>
                  <a:pt x="769286" y="359410"/>
                </a:lnTo>
                <a:lnTo>
                  <a:pt x="769324" y="361991"/>
                </a:lnTo>
                <a:lnTo>
                  <a:pt x="770458" y="363220"/>
                </a:lnTo>
                <a:lnTo>
                  <a:pt x="768277" y="363220"/>
                </a:lnTo>
                <a:lnTo>
                  <a:pt x="765259" y="365760"/>
                </a:lnTo>
                <a:close/>
              </a:path>
              <a:path w="4096384" h="836930">
                <a:moveTo>
                  <a:pt x="816725" y="378460"/>
                </a:moveTo>
                <a:lnTo>
                  <a:pt x="812364" y="378460"/>
                </a:lnTo>
                <a:lnTo>
                  <a:pt x="810400" y="377219"/>
                </a:lnTo>
                <a:lnTo>
                  <a:pt x="812699" y="374482"/>
                </a:lnTo>
                <a:lnTo>
                  <a:pt x="817720" y="368067"/>
                </a:lnTo>
                <a:lnTo>
                  <a:pt x="822999" y="361991"/>
                </a:lnTo>
                <a:lnTo>
                  <a:pt x="826946" y="359410"/>
                </a:lnTo>
                <a:lnTo>
                  <a:pt x="827182" y="362762"/>
                </a:lnTo>
                <a:lnTo>
                  <a:pt x="827199" y="363242"/>
                </a:lnTo>
                <a:lnTo>
                  <a:pt x="823468" y="368396"/>
                </a:lnTo>
                <a:lnTo>
                  <a:pt x="819071" y="373386"/>
                </a:lnTo>
                <a:lnTo>
                  <a:pt x="817435" y="377190"/>
                </a:lnTo>
                <a:lnTo>
                  <a:pt x="817223" y="377190"/>
                </a:lnTo>
                <a:lnTo>
                  <a:pt x="816725" y="378460"/>
                </a:lnTo>
                <a:close/>
              </a:path>
              <a:path w="4096384" h="836930">
                <a:moveTo>
                  <a:pt x="857957" y="364490"/>
                </a:moveTo>
                <a:lnTo>
                  <a:pt x="849746" y="363220"/>
                </a:lnTo>
                <a:lnTo>
                  <a:pt x="853099" y="360680"/>
                </a:lnTo>
                <a:lnTo>
                  <a:pt x="854271" y="359410"/>
                </a:lnTo>
                <a:lnTo>
                  <a:pt x="855279" y="359410"/>
                </a:lnTo>
                <a:lnTo>
                  <a:pt x="856117" y="360680"/>
                </a:lnTo>
                <a:lnTo>
                  <a:pt x="857957" y="3644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57957" y="364490"/>
                </a:lnTo>
                <a:lnTo>
                  <a:pt x="856117" y="360680"/>
                </a:lnTo>
                <a:lnTo>
                  <a:pt x="855279" y="359410"/>
                </a:lnTo>
                <a:lnTo>
                  <a:pt x="888857" y="359410"/>
                </a:lnTo>
                <a:lnTo>
                  <a:pt x="888745" y="360680"/>
                </a:lnTo>
                <a:lnTo>
                  <a:pt x="864498" y="360680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962389" y="365760"/>
                </a:moveTo>
                <a:lnTo>
                  <a:pt x="955426" y="361991"/>
                </a:lnTo>
                <a:lnTo>
                  <a:pt x="959704" y="359410"/>
                </a:lnTo>
                <a:lnTo>
                  <a:pt x="965912" y="359410"/>
                </a:lnTo>
                <a:lnTo>
                  <a:pt x="962389" y="365760"/>
                </a:lnTo>
                <a:close/>
              </a:path>
              <a:path w="4096384" h="836930">
                <a:moveTo>
                  <a:pt x="993904" y="365760"/>
                </a:moveTo>
                <a:lnTo>
                  <a:pt x="962389" y="365760"/>
                </a:lnTo>
                <a:lnTo>
                  <a:pt x="965912" y="359410"/>
                </a:lnTo>
                <a:lnTo>
                  <a:pt x="1000609" y="359410"/>
                </a:lnTo>
                <a:lnTo>
                  <a:pt x="999268" y="360680"/>
                </a:lnTo>
                <a:lnTo>
                  <a:pt x="974627" y="360680"/>
                </a:lnTo>
                <a:lnTo>
                  <a:pt x="972033" y="361909"/>
                </a:lnTo>
                <a:lnTo>
                  <a:pt x="974627" y="363220"/>
                </a:lnTo>
                <a:lnTo>
                  <a:pt x="996586" y="363220"/>
                </a:lnTo>
                <a:lnTo>
                  <a:pt x="993904" y="365760"/>
                </a:lnTo>
                <a:close/>
              </a:path>
              <a:path w="4096384" h="836930">
                <a:moveTo>
                  <a:pt x="1007648" y="365760"/>
                </a:moveTo>
                <a:lnTo>
                  <a:pt x="993904" y="365760"/>
                </a:lnTo>
                <a:lnTo>
                  <a:pt x="1000609" y="359410"/>
                </a:lnTo>
                <a:lnTo>
                  <a:pt x="1007648" y="365760"/>
                </a:lnTo>
                <a:close/>
              </a:path>
              <a:path w="4096384" h="836930">
                <a:moveTo>
                  <a:pt x="1081744" y="363220"/>
                </a:moveTo>
                <a:lnTo>
                  <a:pt x="1079349" y="360800"/>
                </a:lnTo>
                <a:lnTo>
                  <a:pt x="1079229" y="359410"/>
                </a:lnTo>
                <a:lnTo>
                  <a:pt x="1082078" y="359410"/>
                </a:lnTo>
                <a:lnTo>
                  <a:pt x="1083791" y="360592"/>
                </a:lnTo>
                <a:lnTo>
                  <a:pt x="1083847" y="361991"/>
                </a:lnTo>
                <a:lnTo>
                  <a:pt x="1081744" y="363220"/>
                </a:lnTo>
                <a:close/>
              </a:path>
              <a:path w="4096384" h="836930">
                <a:moveTo>
                  <a:pt x="1149292" y="363220"/>
                </a:moveTo>
                <a:lnTo>
                  <a:pt x="1081744" y="363220"/>
                </a:lnTo>
                <a:lnTo>
                  <a:pt x="1083664" y="362098"/>
                </a:lnTo>
                <a:lnTo>
                  <a:pt x="1083791" y="360592"/>
                </a:lnTo>
                <a:lnTo>
                  <a:pt x="1082078" y="359410"/>
                </a:lnTo>
                <a:lnTo>
                  <a:pt x="1115668" y="359410"/>
                </a:lnTo>
                <a:lnTo>
                  <a:pt x="1117279" y="361950"/>
                </a:lnTo>
                <a:lnTo>
                  <a:pt x="1148624" y="361950"/>
                </a:lnTo>
                <a:lnTo>
                  <a:pt x="1149292" y="363220"/>
                </a:lnTo>
                <a:close/>
              </a:path>
              <a:path w="4096384" h="836930">
                <a:moveTo>
                  <a:pt x="1150130" y="363220"/>
                </a:moveTo>
                <a:lnTo>
                  <a:pt x="1149292" y="363220"/>
                </a:lnTo>
                <a:lnTo>
                  <a:pt x="1148811" y="362305"/>
                </a:lnTo>
                <a:lnTo>
                  <a:pt x="1148748" y="361681"/>
                </a:lnTo>
                <a:lnTo>
                  <a:pt x="1149796" y="359410"/>
                </a:lnTo>
                <a:lnTo>
                  <a:pt x="1150634" y="359410"/>
                </a:lnTo>
                <a:lnTo>
                  <a:pt x="1150859" y="361120"/>
                </a:lnTo>
                <a:lnTo>
                  <a:pt x="1150733" y="362305"/>
                </a:lnTo>
                <a:lnTo>
                  <a:pt x="1150130" y="363220"/>
                </a:lnTo>
                <a:close/>
              </a:path>
              <a:path w="4096384" h="836930">
                <a:moveTo>
                  <a:pt x="1092931" y="377190"/>
                </a:moveTo>
                <a:lnTo>
                  <a:pt x="1079229" y="377190"/>
                </a:lnTo>
                <a:lnTo>
                  <a:pt x="1077915" y="369766"/>
                </a:lnTo>
                <a:lnTo>
                  <a:pt x="1077049" y="363220"/>
                </a:lnTo>
                <a:lnTo>
                  <a:pt x="1150130" y="363220"/>
                </a:lnTo>
                <a:lnTo>
                  <a:pt x="1150733" y="362305"/>
                </a:lnTo>
                <a:lnTo>
                  <a:pt x="1150859" y="361120"/>
                </a:lnTo>
                <a:lnTo>
                  <a:pt x="1150634" y="359410"/>
                </a:lnTo>
                <a:lnTo>
                  <a:pt x="1161366" y="359410"/>
                </a:lnTo>
                <a:lnTo>
                  <a:pt x="1158013" y="364490"/>
                </a:lnTo>
                <a:lnTo>
                  <a:pt x="1153986" y="364490"/>
                </a:lnTo>
                <a:lnTo>
                  <a:pt x="1153653" y="365760"/>
                </a:lnTo>
                <a:lnTo>
                  <a:pt x="1087938" y="365760"/>
                </a:lnTo>
                <a:lnTo>
                  <a:pt x="1087452" y="369481"/>
                </a:lnTo>
                <a:lnTo>
                  <a:pt x="1087440" y="372110"/>
                </a:lnTo>
                <a:lnTo>
                  <a:pt x="1090909" y="373362"/>
                </a:lnTo>
                <a:lnTo>
                  <a:pt x="1092469" y="375920"/>
                </a:lnTo>
                <a:lnTo>
                  <a:pt x="1092931" y="377190"/>
                </a:lnTo>
                <a:close/>
              </a:path>
              <a:path w="4096384" h="836930">
                <a:moveTo>
                  <a:pt x="1171751" y="364490"/>
                </a:moveTo>
                <a:lnTo>
                  <a:pt x="1173912" y="360725"/>
                </a:lnTo>
                <a:lnTo>
                  <a:pt x="1175103" y="359410"/>
                </a:lnTo>
                <a:lnTo>
                  <a:pt x="1176282" y="359410"/>
                </a:lnTo>
                <a:lnTo>
                  <a:pt x="1177764" y="361909"/>
                </a:lnTo>
                <a:lnTo>
                  <a:pt x="1179464" y="363220"/>
                </a:lnTo>
                <a:lnTo>
                  <a:pt x="1171751" y="36449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80684" y="361316"/>
                </a:lnTo>
                <a:lnTo>
                  <a:pt x="1280565" y="360659"/>
                </a:lnTo>
                <a:lnTo>
                  <a:pt x="1281886" y="359410"/>
                </a:lnTo>
                <a:lnTo>
                  <a:pt x="1283392" y="359410"/>
                </a:lnTo>
                <a:lnTo>
                  <a:pt x="1285377" y="360659"/>
                </a:lnTo>
                <a:lnTo>
                  <a:pt x="1285316" y="360856"/>
                </a:lnTo>
                <a:lnTo>
                  <a:pt x="1284139" y="363081"/>
                </a:lnTo>
                <a:lnTo>
                  <a:pt x="1284020" y="363242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376261" y="370840"/>
                </a:moveTo>
                <a:lnTo>
                  <a:pt x="1373072" y="370840"/>
                </a:lnTo>
                <a:lnTo>
                  <a:pt x="1368513" y="369570"/>
                </a:lnTo>
                <a:lnTo>
                  <a:pt x="1363887" y="365769"/>
                </a:lnTo>
                <a:lnTo>
                  <a:pt x="1361955" y="362261"/>
                </a:lnTo>
                <a:lnTo>
                  <a:pt x="1361832" y="361909"/>
                </a:lnTo>
                <a:lnTo>
                  <a:pt x="1364861" y="359410"/>
                </a:lnTo>
                <a:lnTo>
                  <a:pt x="1365031" y="359410"/>
                </a:lnTo>
                <a:lnTo>
                  <a:pt x="1376261" y="370840"/>
                </a:lnTo>
                <a:close/>
              </a:path>
              <a:path w="4096384" h="836930">
                <a:moveTo>
                  <a:pt x="1443474" y="360680"/>
                </a:moveTo>
                <a:lnTo>
                  <a:pt x="1443474" y="359410"/>
                </a:lnTo>
                <a:lnTo>
                  <a:pt x="1443631" y="359446"/>
                </a:lnTo>
                <a:lnTo>
                  <a:pt x="1444014" y="360031"/>
                </a:lnTo>
                <a:lnTo>
                  <a:pt x="1443474" y="360680"/>
                </a:lnTo>
                <a:close/>
              </a:path>
              <a:path w="4096384" h="836930">
                <a:moveTo>
                  <a:pt x="1463760" y="370840"/>
                </a:moveTo>
                <a:lnTo>
                  <a:pt x="1457417" y="370840"/>
                </a:lnTo>
                <a:lnTo>
                  <a:pt x="1457559" y="364490"/>
                </a:lnTo>
                <a:lnTo>
                  <a:pt x="1462084" y="359410"/>
                </a:lnTo>
                <a:lnTo>
                  <a:pt x="1463801" y="366637"/>
                </a:lnTo>
                <a:lnTo>
                  <a:pt x="1463678" y="367491"/>
                </a:lnTo>
                <a:lnTo>
                  <a:pt x="1463139" y="368234"/>
                </a:lnTo>
                <a:lnTo>
                  <a:pt x="1463264" y="368953"/>
                </a:lnTo>
                <a:lnTo>
                  <a:pt x="1463760" y="370840"/>
                </a:lnTo>
                <a:close/>
              </a:path>
              <a:path w="4096384" h="836930">
                <a:moveTo>
                  <a:pt x="1463924" y="367151"/>
                </a:moveTo>
                <a:lnTo>
                  <a:pt x="1462084" y="359410"/>
                </a:lnTo>
                <a:lnTo>
                  <a:pt x="1466081" y="359410"/>
                </a:lnTo>
                <a:lnTo>
                  <a:pt x="1469334" y="363081"/>
                </a:lnTo>
                <a:lnTo>
                  <a:pt x="1469224" y="363693"/>
                </a:lnTo>
                <a:lnTo>
                  <a:pt x="1468212" y="365760"/>
                </a:lnTo>
                <a:lnTo>
                  <a:pt x="1464932" y="365760"/>
                </a:lnTo>
                <a:lnTo>
                  <a:pt x="1463924" y="367151"/>
                </a:lnTo>
                <a:close/>
              </a:path>
              <a:path w="4096384" h="836930">
                <a:moveTo>
                  <a:pt x="1521516" y="366764"/>
                </a:moveTo>
                <a:lnTo>
                  <a:pt x="1518742" y="359410"/>
                </a:lnTo>
                <a:lnTo>
                  <a:pt x="1525781" y="359410"/>
                </a:lnTo>
                <a:lnTo>
                  <a:pt x="1523803" y="360659"/>
                </a:lnTo>
                <a:lnTo>
                  <a:pt x="1523678" y="361377"/>
                </a:lnTo>
                <a:lnTo>
                  <a:pt x="1523650" y="361991"/>
                </a:lnTo>
                <a:lnTo>
                  <a:pt x="1525113" y="363220"/>
                </a:lnTo>
                <a:lnTo>
                  <a:pt x="1529972" y="363220"/>
                </a:lnTo>
                <a:lnTo>
                  <a:pt x="1532486" y="365760"/>
                </a:lnTo>
                <a:lnTo>
                  <a:pt x="1522429" y="365760"/>
                </a:lnTo>
                <a:lnTo>
                  <a:pt x="1521516" y="366764"/>
                </a:lnTo>
                <a:close/>
              </a:path>
              <a:path w="4096384" h="836930">
                <a:moveTo>
                  <a:pt x="1526953" y="363220"/>
                </a:moveTo>
                <a:lnTo>
                  <a:pt x="1525113" y="363220"/>
                </a:lnTo>
                <a:lnTo>
                  <a:pt x="1523777" y="362098"/>
                </a:lnTo>
                <a:lnTo>
                  <a:pt x="1523678" y="361377"/>
                </a:lnTo>
                <a:lnTo>
                  <a:pt x="1523803" y="360659"/>
                </a:lnTo>
                <a:lnTo>
                  <a:pt x="1525781" y="359410"/>
                </a:lnTo>
                <a:lnTo>
                  <a:pt x="1528466" y="360680"/>
                </a:lnTo>
                <a:lnTo>
                  <a:pt x="1527457" y="360680"/>
                </a:lnTo>
                <a:lnTo>
                  <a:pt x="1528087" y="361316"/>
                </a:lnTo>
                <a:lnTo>
                  <a:pt x="1526953" y="363220"/>
                </a:lnTo>
                <a:close/>
              </a:path>
              <a:path w="4096384" h="836930">
                <a:moveTo>
                  <a:pt x="1568295" y="369289"/>
                </a:moveTo>
                <a:lnTo>
                  <a:pt x="1567948" y="368396"/>
                </a:lnTo>
                <a:lnTo>
                  <a:pt x="1567841" y="368215"/>
                </a:lnTo>
                <a:lnTo>
                  <a:pt x="1564775" y="364490"/>
                </a:lnTo>
                <a:lnTo>
                  <a:pt x="1563824" y="363220"/>
                </a:lnTo>
                <a:lnTo>
                  <a:pt x="1567298" y="361909"/>
                </a:lnTo>
                <a:lnTo>
                  <a:pt x="1571034" y="360680"/>
                </a:lnTo>
                <a:lnTo>
                  <a:pt x="1578577" y="359410"/>
                </a:lnTo>
                <a:lnTo>
                  <a:pt x="1578720" y="363220"/>
                </a:lnTo>
                <a:lnTo>
                  <a:pt x="1575388" y="363220"/>
                </a:lnTo>
                <a:lnTo>
                  <a:pt x="1573548" y="364490"/>
                </a:lnTo>
                <a:lnTo>
                  <a:pt x="1571766" y="366941"/>
                </a:lnTo>
                <a:lnTo>
                  <a:pt x="1571679" y="367151"/>
                </a:lnTo>
                <a:lnTo>
                  <a:pt x="1568295" y="369289"/>
                </a:lnTo>
                <a:close/>
              </a:path>
              <a:path w="4096384" h="836930">
                <a:moveTo>
                  <a:pt x="1578955" y="368234"/>
                </a:moveTo>
                <a:lnTo>
                  <a:pt x="1578829" y="366132"/>
                </a:lnTo>
                <a:lnTo>
                  <a:pt x="1578577" y="359410"/>
                </a:lnTo>
                <a:lnTo>
                  <a:pt x="1639365" y="359410"/>
                </a:lnTo>
                <a:lnTo>
                  <a:pt x="1638558" y="360680"/>
                </a:lnTo>
                <a:lnTo>
                  <a:pt x="1584110" y="360680"/>
                </a:lnTo>
                <a:lnTo>
                  <a:pt x="1578955" y="368234"/>
                </a:lnTo>
                <a:close/>
              </a:path>
              <a:path w="4096384" h="836930">
                <a:moveTo>
                  <a:pt x="1672054" y="364490"/>
                </a:moveTo>
                <a:lnTo>
                  <a:pt x="1665238" y="364490"/>
                </a:lnTo>
                <a:lnTo>
                  <a:pt x="1663228" y="359410"/>
                </a:lnTo>
                <a:lnTo>
                  <a:pt x="1671275" y="361377"/>
                </a:lnTo>
                <a:lnTo>
                  <a:pt x="1671275" y="361950"/>
                </a:lnTo>
                <a:lnTo>
                  <a:pt x="1673455" y="361950"/>
                </a:lnTo>
                <a:lnTo>
                  <a:pt x="1673400" y="362305"/>
                </a:lnTo>
                <a:lnTo>
                  <a:pt x="1672054" y="364490"/>
                </a:lnTo>
                <a:close/>
              </a:path>
              <a:path w="4096384" h="836930">
                <a:moveTo>
                  <a:pt x="1671275" y="361377"/>
                </a:moveTo>
                <a:lnTo>
                  <a:pt x="1663228" y="359410"/>
                </a:lnTo>
                <a:lnTo>
                  <a:pt x="1671275" y="359410"/>
                </a:lnTo>
                <a:lnTo>
                  <a:pt x="1671275" y="361377"/>
                </a:lnTo>
                <a:close/>
              </a:path>
              <a:path w="4096384" h="836930">
                <a:moveTo>
                  <a:pt x="1783250" y="369570"/>
                </a:moveTo>
                <a:lnTo>
                  <a:pt x="1790453" y="359410"/>
                </a:lnTo>
                <a:lnTo>
                  <a:pt x="1790746" y="360503"/>
                </a:lnTo>
                <a:lnTo>
                  <a:pt x="1790850" y="361120"/>
                </a:lnTo>
                <a:lnTo>
                  <a:pt x="1790957" y="361950"/>
                </a:lnTo>
                <a:lnTo>
                  <a:pt x="1795986" y="365760"/>
                </a:lnTo>
                <a:lnTo>
                  <a:pt x="1791127" y="367030"/>
                </a:lnTo>
                <a:lnTo>
                  <a:pt x="1783250" y="369570"/>
                </a:lnTo>
                <a:close/>
              </a:path>
              <a:path w="4096384" h="836930">
                <a:moveTo>
                  <a:pt x="1801348" y="400050"/>
                </a:moveTo>
                <a:lnTo>
                  <a:pt x="1798938" y="400050"/>
                </a:lnTo>
                <a:lnTo>
                  <a:pt x="1796959" y="396374"/>
                </a:lnTo>
                <a:lnTo>
                  <a:pt x="1796836" y="396188"/>
                </a:lnTo>
                <a:lnTo>
                  <a:pt x="1791836" y="391067"/>
                </a:lnTo>
                <a:lnTo>
                  <a:pt x="1788917" y="387521"/>
                </a:lnTo>
                <a:lnTo>
                  <a:pt x="1788845" y="386602"/>
                </a:lnTo>
                <a:lnTo>
                  <a:pt x="1789098" y="383847"/>
                </a:lnTo>
                <a:lnTo>
                  <a:pt x="1789223" y="375677"/>
                </a:lnTo>
                <a:lnTo>
                  <a:pt x="1787246" y="369570"/>
                </a:lnTo>
                <a:lnTo>
                  <a:pt x="1783250" y="369570"/>
                </a:lnTo>
                <a:lnTo>
                  <a:pt x="1791127" y="367030"/>
                </a:lnTo>
                <a:lnTo>
                  <a:pt x="1795986" y="365760"/>
                </a:lnTo>
                <a:lnTo>
                  <a:pt x="1790957" y="361950"/>
                </a:lnTo>
                <a:lnTo>
                  <a:pt x="1790850" y="361120"/>
                </a:lnTo>
                <a:lnTo>
                  <a:pt x="1790746" y="360503"/>
                </a:lnTo>
                <a:lnTo>
                  <a:pt x="1790453" y="359410"/>
                </a:lnTo>
                <a:lnTo>
                  <a:pt x="1797261" y="359410"/>
                </a:lnTo>
                <a:lnTo>
                  <a:pt x="1799105" y="363081"/>
                </a:lnTo>
                <a:lnTo>
                  <a:pt x="1798989" y="363760"/>
                </a:lnTo>
                <a:lnTo>
                  <a:pt x="1797430" y="368300"/>
                </a:lnTo>
                <a:lnTo>
                  <a:pt x="1795986" y="368300"/>
                </a:lnTo>
                <a:lnTo>
                  <a:pt x="1796217" y="368591"/>
                </a:lnTo>
                <a:lnTo>
                  <a:pt x="1788947" y="373380"/>
                </a:lnTo>
                <a:lnTo>
                  <a:pt x="1803152" y="373380"/>
                </a:lnTo>
                <a:lnTo>
                  <a:pt x="1800851" y="379730"/>
                </a:lnTo>
                <a:lnTo>
                  <a:pt x="1811494" y="379730"/>
                </a:lnTo>
                <a:lnTo>
                  <a:pt x="1810530" y="381000"/>
                </a:lnTo>
                <a:lnTo>
                  <a:pt x="1809105" y="383540"/>
                </a:lnTo>
                <a:lnTo>
                  <a:pt x="1795986" y="383540"/>
                </a:lnTo>
                <a:lnTo>
                  <a:pt x="1795513" y="384730"/>
                </a:lnTo>
                <a:lnTo>
                  <a:pt x="1795617" y="385219"/>
                </a:lnTo>
                <a:lnTo>
                  <a:pt x="1796320" y="387350"/>
                </a:lnTo>
                <a:lnTo>
                  <a:pt x="1800627" y="387350"/>
                </a:lnTo>
                <a:lnTo>
                  <a:pt x="1799508" y="393700"/>
                </a:lnTo>
                <a:lnTo>
                  <a:pt x="1813920" y="393700"/>
                </a:lnTo>
                <a:lnTo>
                  <a:pt x="1816605" y="394970"/>
                </a:lnTo>
                <a:lnTo>
                  <a:pt x="1803025" y="394970"/>
                </a:lnTo>
                <a:lnTo>
                  <a:pt x="1801348" y="400050"/>
                </a:lnTo>
                <a:close/>
              </a:path>
              <a:path w="4096384" h="836930">
                <a:moveTo>
                  <a:pt x="1893047" y="360723"/>
                </a:moveTo>
                <a:lnTo>
                  <a:pt x="1892875" y="359410"/>
                </a:lnTo>
                <a:lnTo>
                  <a:pt x="1893281" y="359410"/>
                </a:lnTo>
                <a:lnTo>
                  <a:pt x="1893209" y="360680"/>
                </a:lnTo>
                <a:lnTo>
                  <a:pt x="1893047" y="360723"/>
                </a:lnTo>
                <a:close/>
              </a:path>
              <a:path w="4096384" h="836930">
                <a:moveTo>
                  <a:pt x="1893209" y="360680"/>
                </a:moveTo>
                <a:lnTo>
                  <a:pt x="1893281" y="359410"/>
                </a:lnTo>
                <a:lnTo>
                  <a:pt x="1893209" y="360680"/>
                </a:lnTo>
                <a:close/>
              </a:path>
              <a:path w="4096384" h="836930">
                <a:moveTo>
                  <a:pt x="2138276" y="363220"/>
                </a:moveTo>
                <a:lnTo>
                  <a:pt x="2137839" y="363081"/>
                </a:lnTo>
                <a:lnTo>
                  <a:pt x="2137274" y="359410"/>
                </a:lnTo>
                <a:lnTo>
                  <a:pt x="2138276" y="36322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77674" y="364490"/>
                </a:lnTo>
                <a:lnTo>
                  <a:pt x="2181027" y="359410"/>
                </a:lnTo>
                <a:lnTo>
                  <a:pt x="2181442" y="365760"/>
                </a:lnTo>
                <a:lnTo>
                  <a:pt x="2179836" y="365769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189906" y="367030"/>
                </a:moveTo>
                <a:lnTo>
                  <a:pt x="2181524" y="367030"/>
                </a:lnTo>
                <a:lnTo>
                  <a:pt x="2181027" y="359410"/>
                </a:lnTo>
                <a:lnTo>
                  <a:pt x="2196277" y="359410"/>
                </a:lnTo>
                <a:lnTo>
                  <a:pt x="2190006" y="361909"/>
                </a:lnTo>
                <a:lnTo>
                  <a:pt x="2189906" y="367030"/>
                </a:lnTo>
                <a:close/>
              </a:path>
              <a:path w="4096384" h="836930">
                <a:moveTo>
                  <a:pt x="2194771" y="367030"/>
                </a:moveTo>
                <a:lnTo>
                  <a:pt x="2189906" y="367030"/>
                </a:lnTo>
                <a:lnTo>
                  <a:pt x="2190006" y="361909"/>
                </a:lnTo>
                <a:lnTo>
                  <a:pt x="2196277" y="359410"/>
                </a:lnTo>
                <a:lnTo>
                  <a:pt x="2194771" y="367030"/>
                </a:lnTo>
                <a:close/>
              </a:path>
              <a:path w="4096384" h="836930">
                <a:moveTo>
                  <a:pt x="2275037" y="360326"/>
                </a:moveTo>
                <a:lnTo>
                  <a:pt x="2276737" y="359410"/>
                </a:lnTo>
                <a:lnTo>
                  <a:pt x="2276940" y="359956"/>
                </a:lnTo>
                <a:lnTo>
                  <a:pt x="2275037" y="360326"/>
                </a:lnTo>
                <a:close/>
              </a:path>
              <a:path w="4096384" h="836930">
                <a:moveTo>
                  <a:pt x="2283946" y="370840"/>
                </a:moveTo>
                <a:lnTo>
                  <a:pt x="2284751" y="363527"/>
                </a:lnTo>
                <a:lnTo>
                  <a:pt x="2285459" y="359410"/>
                </a:lnTo>
                <a:lnTo>
                  <a:pt x="2286144" y="360503"/>
                </a:lnTo>
                <a:lnTo>
                  <a:pt x="2286127" y="360680"/>
                </a:lnTo>
                <a:lnTo>
                  <a:pt x="2286254" y="360680"/>
                </a:lnTo>
                <a:lnTo>
                  <a:pt x="2288641" y="364490"/>
                </a:lnTo>
                <a:lnTo>
                  <a:pt x="2290147" y="364490"/>
                </a:lnTo>
                <a:lnTo>
                  <a:pt x="2283946" y="370840"/>
                </a:lnTo>
                <a:close/>
              </a:path>
              <a:path w="4096384" h="836930">
                <a:moveTo>
                  <a:pt x="2286242" y="360659"/>
                </a:moveTo>
                <a:lnTo>
                  <a:pt x="2285459" y="359410"/>
                </a:lnTo>
                <a:lnTo>
                  <a:pt x="2293418" y="359410"/>
                </a:lnTo>
                <a:lnTo>
                  <a:pt x="2286242" y="360659"/>
                </a:lnTo>
                <a:close/>
              </a:path>
              <a:path w="4096384" h="836930">
                <a:moveTo>
                  <a:pt x="2431791" y="368300"/>
                </a:moveTo>
                <a:lnTo>
                  <a:pt x="2433072" y="365875"/>
                </a:lnTo>
                <a:lnTo>
                  <a:pt x="2433174" y="365607"/>
                </a:lnTo>
                <a:lnTo>
                  <a:pt x="2433269" y="365253"/>
                </a:lnTo>
                <a:lnTo>
                  <a:pt x="2433395" y="364252"/>
                </a:lnTo>
                <a:lnTo>
                  <a:pt x="2431791" y="359410"/>
                </a:lnTo>
                <a:lnTo>
                  <a:pt x="2436298" y="360725"/>
                </a:lnTo>
                <a:lnTo>
                  <a:pt x="2444363" y="363220"/>
                </a:lnTo>
                <a:lnTo>
                  <a:pt x="2431791" y="368300"/>
                </a:lnTo>
                <a:close/>
              </a:path>
              <a:path w="4096384" h="836930">
                <a:moveTo>
                  <a:pt x="2446877" y="368300"/>
                </a:moveTo>
                <a:lnTo>
                  <a:pt x="2431791" y="368300"/>
                </a:lnTo>
                <a:lnTo>
                  <a:pt x="2444363" y="363220"/>
                </a:lnTo>
                <a:lnTo>
                  <a:pt x="2435695" y="360546"/>
                </a:lnTo>
                <a:lnTo>
                  <a:pt x="2431791" y="359410"/>
                </a:lnTo>
                <a:lnTo>
                  <a:pt x="2443444" y="359410"/>
                </a:lnTo>
                <a:lnTo>
                  <a:pt x="2444617" y="360592"/>
                </a:lnTo>
                <a:lnTo>
                  <a:pt x="2444735" y="360800"/>
                </a:lnTo>
                <a:lnTo>
                  <a:pt x="2445041" y="361991"/>
                </a:lnTo>
                <a:lnTo>
                  <a:pt x="2445377" y="365769"/>
                </a:lnTo>
                <a:lnTo>
                  <a:pt x="2446877" y="368300"/>
                </a:lnTo>
                <a:close/>
              </a:path>
              <a:path w="4096384" h="836930">
                <a:moveTo>
                  <a:pt x="2510568" y="369570"/>
                </a:moveTo>
                <a:lnTo>
                  <a:pt x="2506711" y="364490"/>
                </a:lnTo>
                <a:lnTo>
                  <a:pt x="2505393" y="363242"/>
                </a:lnTo>
                <a:lnTo>
                  <a:pt x="2505497" y="363081"/>
                </a:lnTo>
                <a:lnTo>
                  <a:pt x="2508885" y="359410"/>
                </a:lnTo>
                <a:lnTo>
                  <a:pt x="2509409" y="360680"/>
                </a:lnTo>
                <a:lnTo>
                  <a:pt x="2527578" y="360680"/>
                </a:lnTo>
                <a:lnTo>
                  <a:pt x="2526957" y="363220"/>
                </a:lnTo>
                <a:lnTo>
                  <a:pt x="2509069" y="363220"/>
                </a:lnTo>
                <a:lnTo>
                  <a:pt x="2510568" y="363760"/>
                </a:lnTo>
                <a:lnTo>
                  <a:pt x="2510568" y="369570"/>
                </a:lnTo>
                <a:close/>
              </a:path>
              <a:path w="4096384" h="836930">
                <a:moveTo>
                  <a:pt x="2867453" y="369570"/>
                </a:moveTo>
                <a:lnTo>
                  <a:pt x="2866288" y="359410"/>
                </a:lnTo>
                <a:lnTo>
                  <a:pt x="2867399" y="364252"/>
                </a:lnTo>
                <a:lnTo>
                  <a:pt x="2867453" y="369570"/>
                </a:lnTo>
                <a:close/>
              </a:path>
              <a:path w="4096384" h="836930">
                <a:moveTo>
                  <a:pt x="2910715" y="373380"/>
                </a:moveTo>
                <a:lnTo>
                  <a:pt x="2874499" y="373380"/>
                </a:lnTo>
                <a:lnTo>
                  <a:pt x="2873848" y="370929"/>
                </a:lnTo>
                <a:lnTo>
                  <a:pt x="2873150" y="369570"/>
                </a:lnTo>
                <a:lnTo>
                  <a:pt x="2867453" y="369570"/>
                </a:lnTo>
                <a:lnTo>
                  <a:pt x="2867399" y="364252"/>
                </a:lnTo>
                <a:lnTo>
                  <a:pt x="2866288" y="359410"/>
                </a:lnTo>
                <a:lnTo>
                  <a:pt x="2870145" y="359410"/>
                </a:lnTo>
                <a:lnTo>
                  <a:pt x="2874833" y="363220"/>
                </a:lnTo>
                <a:lnTo>
                  <a:pt x="2876332" y="363220"/>
                </a:lnTo>
                <a:lnTo>
                  <a:pt x="2876343" y="365769"/>
                </a:lnTo>
                <a:lnTo>
                  <a:pt x="2877838" y="367030"/>
                </a:lnTo>
                <a:lnTo>
                  <a:pt x="2904464" y="367030"/>
                </a:lnTo>
                <a:lnTo>
                  <a:pt x="2905176" y="368300"/>
                </a:lnTo>
                <a:lnTo>
                  <a:pt x="2939116" y="368300"/>
                </a:lnTo>
                <a:lnTo>
                  <a:pt x="2936003" y="370840"/>
                </a:lnTo>
                <a:lnTo>
                  <a:pt x="2898130" y="370840"/>
                </a:lnTo>
                <a:lnTo>
                  <a:pt x="2899139" y="372110"/>
                </a:lnTo>
                <a:lnTo>
                  <a:pt x="2910532" y="372110"/>
                </a:lnTo>
                <a:lnTo>
                  <a:pt x="2910715" y="373380"/>
                </a:lnTo>
                <a:close/>
              </a:path>
              <a:path w="4096384" h="836930">
                <a:moveTo>
                  <a:pt x="3928409" y="359501"/>
                </a:moveTo>
                <a:close/>
              </a:path>
              <a:path w="4096384" h="836930">
                <a:moveTo>
                  <a:pt x="3932720" y="365760"/>
                </a:moveTo>
                <a:lnTo>
                  <a:pt x="3928016" y="364532"/>
                </a:lnTo>
                <a:lnTo>
                  <a:pt x="3928287" y="360326"/>
                </a:lnTo>
                <a:lnTo>
                  <a:pt x="3928409" y="359501"/>
                </a:lnTo>
                <a:lnTo>
                  <a:pt x="3932720" y="365760"/>
                </a:lnTo>
                <a:close/>
              </a:path>
              <a:path w="4096384" h="836930">
                <a:moveTo>
                  <a:pt x="3928264" y="360680"/>
                </a:moveTo>
                <a:lnTo>
                  <a:pt x="3926847" y="360680"/>
                </a:lnTo>
                <a:lnTo>
                  <a:pt x="3928337" y="359555"/>
                </a:lnTo>
                <a:lnTo>
                  <a:pt x="3928264" y="360680"/>
                </a:lnTo>
                <a:close/>
              </a:path>
              <a:path w="4096384" h="836930">
                <a:moveTo>
                  <a:pt x="1449700" y="363220"/>
                </a:moveTo>
                <a:lnTo>
                  <a:pt x="1443936" y="363220"/>
                </a:lnTo>
                <a:lnTo>
                  <a:pt x="1445289" y="361991"/>
                </a:lnTo>
                <a:lnTo>
                  <a:pt x="1444028" y="360031"/>
                </a:lnTo>
                <a:lnTo>
                  <a:pt x="1444357" y="359618"/>
                </a:lnTo>
                <a:lnTo>
                  <a:pt x="1448844" y="360680"/>
                </a:lnTo>
                <a:lnTo>
                  <a:pt x="1451753" y="360680"/>
                </a:lnTo>
                <a:lnTo>
                  <a:pt x="1449700" y="363220"/>
                </a:lnTo>
                <a:close/>
              </a:path>
              <a:path w="4096384" h="836930">
                <a:moveTo>
                  <a:pt x="3336983" y="360680"/>
                </a:moveTo>
                <a:lnTo>
                  <a:pt x="3333610" y="360680"/>
                </a:lnTo>
                <a:lnTo>
                  <a:pt x="3338877" y="359712"/>
                </a:lnTo>
                <a:lnTo>
                  <a:pt x="3336983" y="360680"/>
                </a:lnTo>
                <a:close/>
              </a:path>
              <a:path w="4096384" h="836930">
                <a:moveTo>
                  <a:pt x="1311888" y="361950"/>
                </a:moveTo>
                <a:lnTo>
                  <a:pt x="1312509" y="359781"/>
                </a:lnTo>
                <a:lnTo>
                  <a:pt x="1314132" y="360551"/>
                </a:lnTo>
                <a:lnTo>
                  <a:pt x="1314069" y="360680"/>
                </a:lnTo>
                <a:lnTo>
                  <a:pt x="1311888" y="361950"/>
                </a:lnTo>
                <a:close/>
              </a:path>
              <a:path w="4096384" h="836930">
                <a:moveTo>
                  <a:pt x="2418217" y="364490"/>
                </a:moveTo>
                <a:lnTo>
                  <a:pt x="2411406" y="364490"/>
                </a:lnTo>
                <a:lnTo>
                  <a:pt x="2418217" y="359806"/>
                </a:lnTo>
                <a:lnTo>
                  <a:pt x="2418217" y="364490"/>
                </a:lnTo>
                <a:close/>
              </a:path>
              <a:path w="4096384" h="836930">
                <a:moveTo>
                  <a:pt x="2279088" y="365760"/>
                </a:moveTo>
                <a:lnTo>
                  <a:pt x="2264668" y="365760"/>
                </a:lnTo>
                <a:lnTo>
                  <a:pt x="2267309" y="364490"/>
                </a:lnTo>
                <a:lnTo>
                  <a:pt x="2275037" y="360326"/>
                </a:lnTo>
                <a:lnTo>
                  <a:pt x="2276940" y="359956"/>
                </a:lnTo>
                <a:lnTo>
                  <a:pt x="2279088" y="365760"/>
                </a:lnTo>
                <a:close/>
              </a:path>
              <a:path w="4096384" h="836930">
                <a:moveTo>
                  <a:pt x="1444470" y="360680"/>
                </a:moveTo>
                <a:lnTo>
                  <a:pt x="1443474" y="360680"/>
                </a:lnTo>
                <a:lnTo>
                  <a:pt x="1444022" y="360021"/>
                </a:lnTo>
                <a:lnTo>
                  <a:pt x="1444470" y="360680"/>
                </a:lnTo>
                <a:close/>
              </a:path>
              <a:path w="4096384" h="836930">
                <a:moveTo>
                  <a:pt x="41287" y="373380"/>
                </a:moveTo>
                <a:lnTo>
                  <a:pt x="36392" y="369289"/>
                </a:lnTo>
                <a:lnTo>
                  <a:pt x="35086" y="368300"/>
                </a:lnTo>
                <a:lnTo>
                  <a:pt x="29219" y="360680"/>
                </a:lnTo>
                <a:lnTo>
                  <a:pt x="40278" y="360680"/>
                </a:lnTo>
                <a:lnTo>
                  <a:pt x="40650" y="360031"/>
                </a:lnTo>
                <a:lnTo>
                  <a:pt x="42523" y="361681"/>
                </a:lnTo>
                <a:lnTo>
                  <a:pt x="41287" y="373380"/>
                </a:lnTo>
                <a:close/>
              </a:path>
              <a:path w="4096384" h="836930">
                <a:moveTo>
                  <a:pt x="2274380" y="360680"/>
                </a:moveTo>
                <a:lnTo>
                  <a:pt x="2273214" y="360680"/>
                </a:lnTo>
                <a:lnTo>
                  <a:pt x="2275037" y="360326"/>
                </a:lnTo>
                <a:lnTo>
                  <a:pt x="2274380" y="360680"/>
                </a:lnTo>
                <a:close/>
              </a:path>
              <a:path w="4096384" h="836930">
                <a:moveTo>
                  <a:pt x="2540237" y="374650"/>
                </a:moveTo>
                <a:lnTo>
                  <a:pt x="2539071" y="372110"/>
                </a:lnTo>
                <a:lnTo>
                  <a:pt x="2532857" y="367030"/>
                </a:lnTo>
                <a:lnTo>
                  <a:pt x="2531903" y="360503"/>
                </a:lnTo>
                <a:lnTo>
                  <a:pt x="2532032" y="360680"/>
                </a:lnTo>
                <a:lnTo>
                  <a:pt x="2533960" y="360680"/>
                </a:lnTo>
                <a:lnTo>
                  <a:pt x="2536380" y="363220"/>
                </a:lnTo>
                <a:lnTo>
                  <a:pt x="2540754" y="363220"/>
                </a:lnTo>
                <a:lnTo>
                  <a:pt x="2540420" y="367030"/>
                </a:lnTo>
                <a:lnTo>
                  <a:pt x="2548324" y="367030"/>
                </a:lnTo>
                <a:lnTo>
                  <a:pt x="2546729" y="370571"/>
                </a:lnTo>
                <a:lnTo>
                  <a:pt x="2546828" y="371779"/>
                </a:lnTo>
                <a:lnTo>
                  <a:pt x="2547204" y="373380"/>
                </a:lnTo>
                <a:lnTo>
                  <a:pt x="2540420" y="373380"/>
                </a:lnTo>
                <a:lnTo>
                  <a:pt x="2540237" y="374650"/>
                </a:lnTo>
                <a:close/>
              </a:path>
              <a:path w="4096384" h="836930">
                <a:moveTo>
                  <a:pt x="3110668" y="383540"/>
                </a:moveTo>
                <a:lnTo>
                  <a:pt x="3106994" y="383540"/>
                </a:lnTo>
                <a:lnTo>
                  <a:pt x="3115067" y="373362"/>
                </a:lnTo>
                <a:lnTo>
                  <a:pt x="3116882" y="372110"/>
                </a:lnTo>
                <a:lnTo>
                  <a:pt x="3121413" y="367030"/>
                </a:lnTo>
                <a:lnTo>
                  <a:pt x="3129283" y="363220"/>
                </a:lnTo>
                <a:lnTo>
                  <a:pt x="3131516" y="360546"/>
                </a:lnTo>
                <a:lnTo>
                  <a:pt x="3131457" y="360680"/>
                </a:lnTo>
                <a:lnTo>
                  <a:pt x="3160537" y="360680"/>
                </a:lnTo>
                <a:lnTo>
                  <a:pt x="3160224" y="363220"/>
                </a:lnTo>
                <a:lnTo>
                  <a:pt x="3132973" y="363220"/>
                </a:lnTo>
                <a:lnTo>
                  <a:pt x="3131791" y="368300"/>
                </a:lnTo>
                <a:lnTo>
                  <a:pt x="3126278" y="368300"/>
                </a:lnTo>
                <a:lnTo>
                  <a:pt x="3118631" y="374607"/>
                </a:lnTo>
                <a:lnTo>
                  <a:pt x="3118731" y="374938"/>
                </a:lnTo>
                <a:lnTo>
                  <a:pt x="3121913" y="381000"/>
                </a:lnTo>
                <a:lnTo>
                  <a:pt x="3124323" y="382270"/>
                </a:lnTo>
                <a:lnTo>
                  <a:pt x="3116724" y="382270"/>
                </a:lnTo>
                <a:lnTo>
                  <a:pt x="3110668" y="383540"/>
                </a:lnTo>
                <a:close/>
              </a:path>
              <a:path w="4096384" h="836930">
                <a:moveTo>
                  <a:pt x="1314403" y="361950"/>
                </a:moveTo>
                <a:lnTo>
                  <a:pt x="1311888" y="361950"/>
                </a:lnTo>
                <a:lnTo>
                  <a:pt x="1314219" y="360592"/>
                </a:lnTo>
                <a:lnTo>
                  <a:pt x="1314403" y="361950"/>
                </a:lnTo>
                <a:close/>
              </a:path>
              <a:path w="4096384" h="836930">
                <a:moveTo>
                  <a:pt x="2286254" y="360680"/>
                </a:moveTo>
                <a:lnTo>
                  <a:pt x="2286127" y="360680"/>
                </a:lnTo>
                <a:lnTo>
                  <a:pt x="2286254" y="360680"/>
                </a:lnTo>
                <a:close/>
              </a:path>
              <a:path w="4096384" h="836930">
                <a:moveTo>
                  <a:pt x="47154" y="365760"/>
                </a:moveTo>
                <a:lnTo>
                  <a:pt x="42523" y="361681"/>
                </a:lnTo>
                <a:lnTo>
                  <a:pt x="42629" y="360680"/>
                </a:lnTo>
                <a:lnTo>
                  <a:pt x="51303" y="360680"/>
                </a:lnTo>
                <a:lnTo>
                  <a:pt x="47154" y="364490"/>
                </a:lnTo>
                <a:lnTo>
                  <a:pt x="47154" y="365760"/>
                </a:lnTo>
                <a:close/>
              </a:path>
              <a:path w="4096384" h="836930">
                <a:moveTo>
                  <a:pt x="95261" y="373380"/>
                </a:moveTo>
                <a:lnTo>
                  <a:pt x="92242" y="372110"/>
                </a:lnTo>
                <a:lnTo>
                  <a:pt x="90769" y="368689"/>
                </a:lnTo>
                <a:lnTo>
                  <a:pt x="90659" y="368226"/>
                </a:lnTo>
                <a:lnTo>
                  <a:pt x="93564" y="364490"/>
                </a:lnTo>
                <a:lnTo>
                  <a:pt x="98254" y="361950"/>
                </a:lnTo>
                <a:lnTo>
                  <a:pt x="101796" y="360680"/>
                </a:lnTo>
                <a:lnTo>
                  <a:pt x="104814" y="360680"/>
                </a:lnTo>
                <a:lnTo>
                  <a:pt x="109242" y="364490"/>
                </a:lnTo>
                <a:lnTo>
                  <a:pt x="104146" y="364490"/>
                </a:lnTo>
                <a:lnTo>
                  <a:pt x="97107" y="365760"/>
                </a:lnTo>
                <a:lnTo>
                  <a:pt x="95261" y="373380"/>
                </a:lnTo>
                <a:close/>
              </a:path>
              <a:path w="4096384" h="836930">
                <a:moveTo>
                  <a:pt x="106661" y="384810"/>
                </a:moveTo>
                <a:lnTo>
                  <a:pt x="96603" y="384810"/>
                </a:lnTo>
                <a:lnTo>
                  <a:pt x="95595" y="381000"/>
                </a:lnTo>
                <a:lnTo>
                  <a:pt x="97605" y="379730"/>
                </a:lnTo>
                <a:lnTo>
                  <a:pt x="99956" y="379730"/>
                </a:lnTo>
                <a:lnTo>
                  <a:pt x="100784" y="378474"/>
                </a:lnTo>
                <a:lnTo>
                  <a:pt x="103627" y="376022"/>
                </a:lnTo>
                <a:lnTo>
                  <a:pt x="103712" y="375886"/>
                </a:lnTo>
                <a:lnTo>
                  <a:pt x="101151" y="373380"/>
                </a:lnTo>
                <a:lnTo>
                  <a:pt x="104480" y="373380"/>
                </a:lnTo>
                <a:lnTo>
                  <a:pt x="108167" y="370840"/>
                </a:lnTo>
                <a:lnTo>
                  <a:pt x="112065" y="367151"/>
                </a:lnTo>
                <a:lnTo>
                  <a:pt x="112091" y="366941"/>
                </a:lnTo>
                <a:lnTo>
                  <a:pt x="104814" y="360680"/>
                </a:lnTo>
                <a:lnTo>
                  <a:pt x="107719" y="360680"/>
                </a:lnTo>
                <a:lnTo>
                  <a:pt x="112862" y="363220"/>
                </a:lnTo>
                <a:lnTo>
                  <a:pt x="119567" y="364490"/>
                </a:lnTo>
                <a:lnTo>
                  <a:pt x="120045" y="364490"/>
                </a:lnTo>
                <a:lnTo>
                  <a:pt x="118224" y="365760"/>
                </a:lnTo>
                <a:lnTo>
                  <a:pt x="118224" y="369570"/>
                </a:lnTo>
                <a:lnTo>
                  <a:pt x="114034" y="369570"/>
                </a:lnTo>
                <a:lnTo>
                  <a:pt x="110300" y="376022"/>
                </a:lnTo>
                <a:lnTo>
                  <a:pt x="109158" y="378474"/>
                </a:lnTo>
                <a:lnTo>
                  <a:pt x="106157" y="381000"/>
                </a:lnTo>
                <a:lnTo>
                  <a:pt x="106661" y="384810"/>
                </a:lnTo>
                <a:close/>
              </a:path>
              <a:path w="4096384" h="836930">
                <a:moveTo>
                  <a:pt x="379216" y="365760"/>
                </a:moveTo>
                <a:lnTo>
                  <a:pt x="378561" y="363760"/>
                </a:lnTo>
                <a:lnTo>
                  <a:pt x="378457" y="363081"/>
                </a:lnTo>
                <a:lnTo>
                  <a:pt x="379031" y="361991"/>
                </a:lnTo>
                <a:lnTo>
                  <a:pt x="381233" y="360680"/>
                </a:lnTo>
                <a:lnTo>
                  <a:pt x="384585" y="361950"/>
                </a:lnTo>
                <a:lnTo>
                  <a:pt x="385180" y="363081"/>
                </a:lnTo>
                <a:lnTo>
                  <a:pt x="385218" y="363242"/>
                </a:lnTo>
                <a:lnTo>
                  <a:pt x="383243" y="364490"/>
                </a:lnTo>
                <a:lnTo>
                  <a:pt x="379216" y="365760"/>
                </a:lnTo>
                <a:close/>
              </a:path>
              <a:path w="4096384" h="836930">
                <a:moveTo>
                  <a:pt x="425149" y="367030"/>
                </a:moveTo>
                <a:lnTo>
                  <a:pt x="422301" y="364490"/>
                </a:lnTo>
                <a:lnTo>
                  <a:pt x="420815" y="363242"/>
                </a:lnTo>
                <a:lnTo>
                  <a:pt x="420810" y="363112"/>
                </a:lnTo>
                <a:lnTo>
                  <a:pt x="421293" y="360680"/>
                </a:lnTo>
                <a:lnTo>
                  <a:pt x="428168" y="360680"/>
                </a:lnTo>
                <a:lnTo>
                  <a:pt x="425149" y="367030"/>
                </a:lnTo>
                <a:close/>
              </a:path>
              <a:path w="4096384" h="836930">
                <a:moveTo>
                  <a:pt x="440740" y="367030"/>
                </a:moveTo>
                <a:lnTo>
                  <a:pt x="425149" y="367030"/>
                </a:lnTo>
                <a:lnTo>
                  <a:pt x="428168" y="360680"/>
                </a:lnTo>
                <a:lnTo>
                  <a:pt x="435370" y="360680"/>
                </a:lnTo>
                <a:lnTo>
                  <a:pt x="434873" y="363220"/>
                </a:lnTo>
                <a:lnTo>
                  <a:pt x="450542" y="363220"/>
                </a:lnTo>
                <a:lnTo>
                  <a:pt x="451465" y="364490"/>
                </a:lnTo>
                <a:lnTo>
                  <a:pt x="439568" y="364490"/>
                </a:lnTo>
                <a:lnTo>
                  <a:pt x="440740" y="367030"/>
                </a:lnTo>
                <a:close/>
              </a:path>
              <a:path w="4096384" h="836930">
                <a:moveTo>
                  <a:pt x="451465" y="364490"/>
                </a:moveTo>
                <a:lnTo>
                  <a:pt x="449726" y="362098"/>
                </a:lnTo>
                <a:lnTo>
                  <a:pt x="449619" y="360680"/>
                </a:lnTo>
                <a:lnTo>
                  <a:pt x="451465" y="364490"/>
                </a:lnTo>
                <a:close/>
              </a:path>
              <a:path w="4096384" h="836930">
                <a:moveTo>
                  <a:pt x="474180" y="378460"/>
                </a:moveTo>
                <a:lnTo>
                  <a:pt x="464712" y="378460"/>
                </a:lnTo>
                <a:lnTo>
                  <a:pt x="464037" y="377190"/>
                </a:lnTo>
                <a:lnTo>
                  <a:pt x="464207" y="377190"/>
                </a:lnTo>
                <a:lnTo>
                  <a:pt x="468398" y="372110"/>
                </a:lnTo>
                <a:lnTo>
                  <a:pt x="445932" y="372110"/>
                </a:lnTo>
                <a:lnTo>
                  <a:pt x="449692" y="368396"/>
                </a:lnTo>
                <a:lnTo>
                  <a:pt x="439568" y="364490"/>
                </a:lnTo>
                <a:lnTo>
                  <a:pt x="451465" y="364490"/>
                </a:lnTo>
                <a:lnTo>
                  <a:pt x="449619" y="360680"/>
                </a:lnTo>
                <a:lnTo>
                  <a:pt x="461117" y="360680"/>
                </a:lnTo>
                <a:lnTo>
                  <a:pt x="460762" y="362762"/>
                </a:lnTo>
                <a:lnTo>
                  <a:pt x="460685" y="367030"/>
                </a:lnTo>
                <a:lnTo>
                  <a:pt x="454988" y="367030"/>
                </a:lnTo>
                <a:lnTo>
                  <a:pt x="454091" y="369289"/>
                </a:lnTo>
                <a:lnTo>
                  <a:pt x="454035" y="370840"/>
                </a:lnTo>
                <a:lnTo>
                  <a:pt x="480629" y="370840"/>
                </a:lnTo>
                <a:lnTo>
                  <a:pt x="489181" y="373380"/>
                </a:lnTo>
                <a:lnTo>
                  <a:pt x="476609" y="373380"/>
                </a:lnTo>
                <a:lnTo>
                  <a:pt x="475312" y="374607"/>
                </a:lnTo>
                <a:lnTo>
                  <a:pt x="475115" y="374938"/>
                </a:lnTo>
                <a:lnTo>
                  <a:pt x="474616" y="375886"/>
                </a:lnTo>
                <a:lnTo>
                  <a:pt x="474180" y="378460"/>
                </a:lnTo>
                <a:close/>
              </a:path>
              <a:path w="4096384" h="836930">
                <a:moveTo>
                  <a:pt x="611718" y="364490"/>
                </a:moveTo>
                <a:lnTo>
                  <a:pt x="609203" y="364490"/>
                </a:lnTo>
                <a:lnTo>
                  <a:pt x="607691" y="360680"/>
                </a:lnTo>
                <a:lnTo>
                  <a:pt x="611214" y="360680"/>
                </a:lnTo>
                <a:lnTo>
                  <a:pt x="613972" y="361909"/>
                </a:lnTo>
                <a:lnTo>
                  <a:pt x="614098" y="362219"/>
                </a:lnTo>
                <a:lnTo>
                  <a:pt x="614218" y="363112"/>
                </a:lnTo>
                <a:lnTo>
                  <a:pt x="614188" y="363242"/>
                </a:lnTo>
                <a:lnTo>
                  <a:pt x="611718" y="364490"/>
                </a:lnTo>
                <a:close/>
              </a:path>
              <a:path w="4096384" h="836930">
                <a:moveTo>
                  <a:pt x="614985" y="369570"/>
                </a:moveTo>
                <a:lnTo>
                  <a:pt x="606021" y="369570"/>
                </a:lnTo>
                <a:lnTo>
                  <a:pt x="605398" y="368396"/>
                </a:lnTo>
                <a:lnTo>
                  <a:pt x="605305" y="368141"/>
                </a:lnTo>
                <a:lnTo>
                  <a:pt x="604679" y="365760"/>
                </a:lnTo>
                <a:lnTo>
                  <a:pt x="578363" y="365760"/>
                </a:lnTo>
                <a:lnTo>
                  <a:pt x="584734" y="364490"/>
                </a:lnTo>
                <a:lnTo>
                  <a:pt x="611718" y="364490"/>
                </a:lnTo>
                <a:lnTo>
                  <a:pt x="614188" y="363242"/>
                </a:lnTo>
                <a:lnTo>
                  <a:pt x="614218" y="363112"/>
                </a:lnTo>
                <a:lnTo>
                  <a:pt x="614098" y="362219"/>
                </a:lnTo>
                <a:lnTo>
                  <a:pt x="613972" y="361909"/>
                </a:lnTo>
                <a:lnTo>
                  <a:pt x="611214" y="360680"/>
                </a:lnTo>
                <a:lnTo>
                  <a:pt x="636357" y="360680"/>
                </a:lnTo>
                <a:lnTo>
                  <a:pt x="636357" y="361950"/>
                </a:lnTo>
                <a:lnTo>
                  <a:pt x="622947" y="361950"/>
                </a:lnTo>
                <a:lnTo>
                  <a:pt x="625796" y="363220"/>
                </a:lnTo>
                <a:lnTo>
                  <a:pt x="628985" y="363220"/>
                </a:lnTo>
                <a:lnTo>
                  <a:pt x="628480" y="367030"/>
                </a:lnTo>
                <a:lnTo>
                  <a:pt x="616917" y="367030"/>
                </a:lnTo>
                <a:lnTo>
                  <a:pt x="614927" y="368282"/>
                </a:lnTo>
                <a:lnTo>
                  <a:pt x="614985" y="369570"/>
                </a:lnTo>
                <a:close/>
              </a:path>
              <a:path w="4096384" h="836930">
                <a:moveTo>
                  <a:pt x="692852" y="363220"/>
                </a:moveTo>
                <a:lnTo>
                  <a:pt x="690502" y="363220"/>
                </a:lnTo>
                <a:lnTo>
                  <a:pt x="689038" y="361991"/>
                </a:lnTo>
                <a:lnTo>
                  <a:pt x="690332" y="360680"/>
                </a:lnTo>
                <a:lnTo>
                  <a:pt x="692178" y="360680"/>
                </a:lnTo>
                <a:lnTo>
                  <a:pt x="692852" y="363220"/>
                </a:lnTo>
                <a:close/>
              </a:path>
              <a:path w="4096384" h="836930">
                <a:moveTo>
                  <a:pt x="690042" y="377190"/>
                </a:moveTo>
                <a:lnTo>
                  <a:pt x="677596" y="377190"/>
                </a:lnTo>
                <a:lnTo>
                  <a:pt x="679814" y="375886"/>
                </a:lnTo>
                <a:lnTo>
                  <a:pt x="682449" y="373536"/>
                </a:lnTo>
                <a:lnTo>
                  <a:pt x="682543" y="373362"/>
                </a:lnTo>
                <a:lnTo>
                  <a:pt x="676588" y="372110"/>
                </a:lnTo>
                <a:lnTo>
                  <a:pt x="689998" y="372110"/>
                </a:lnTo>
                <a:lnTo>
                  <a:pt x="686311" y="363220"/>
                </a:lnTo>
                <a:lnTo>
                  <a:pt x="692852" y="363220"/>
                </a:lnTo>
                <a:lnTo>
                  <a:pt x="692178" y="360680"/>
                </a:lnTo>
                <a:lnTo>
                  <a:pt x="700965" y="360680"/>
                </a:lnTo>
                <a:lnTo>
                  <a:pt x="706596" y="365760"/>
                </a:lnTo>
                <a:lnTo>
                  <a:pt x="710011" y="365760"/>
                </a:lnTo>
                <a:lnTo>
                  <a:pt x="708402" y="368300"/>
                </a:lnTo>
                <a:lnTo>
                  <a:pt x="698045" y="368300"/>
                </a:lnTo>
                <a:lnTo>
                  <a:pt x="698379" y="369570"/>
                </a:lnTo>
                <a:lnTo>
                  <a:pt x="707598" y="369570"/>
                </a:lnTo>
                <a:lnTo>
                  <a:pt x="714971" y="373380"/>
                </a:lnTo>
                <a:lnTo>
                  <a:pt x="689664" y="373380"/>
                </a:lnTo>
                <a:lnTo>
                  <a:pt x="690042" y="3771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64498" y="360680"/>
                </a:lnTo>
                <a:lnTo>
                  <a:pt x="866287" y="361909"/>
                </a:lnTo>
                <a:lnTo>
                  <a:pt x="866204" y="362305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849916" y="387350"/>
                </a:moveTo>
                <a:lnTo>
                  <a:pt x="846564" y="387350"/>
                </a:lnTo>
                <a:lnTo>
                  <a:pt x="855613" y="374650"/>
                </a:lnTo>
                <a:lnTo>
                  <a:pt x="857793" y="374650"/>
                </a:lnTo>
                <a:lnTo>
                  <a:pt x="863490" y="364490"/>
                </a:lnTo>
                <a:lnTo>
                  <a:pt x="865337" y="364490"/>
                </a:lnTo>
                <a:lnTo>
                  <a:pt x="866204" y="362305"/>
                </a:lnTo>
                <a:lnTo>
                  <a:pt x="866287" y="361909"/>
                </a:lnTo>
                <a:lnTo>
                  <a:pt x="864498" y="360680"/>
                </a:lnTo>
                <a:lnTo>
                  <a:pt x="871701" y="360680"/>
                </a:lnTo>
                <a:lnTo>
                  <a:pt x="880088" y="367030"/>
                </a:lnTo>
                <a:lnTo>
                  <a:pt x="873888" y="367030"/>
                </a:lnTo>
                <a:lnTo>
                  <a:pt x="872880" y="368300"/>
                </a:lnTo>
                <a:lnTo>
                  <a:pt x="862318" y="368300"/>
                </a:lnTo>
                <a:lnTo>
                  <a:pt x="863827" y="379730"/>
                </a:lnTo>
                <a:lnTo>
                  <a:pt x="859640" y="379730"/>
                </a:lnTo>
                <a:lnTo>
                  <a:pt x="855279" y="381000"/>
                </a:lnTo>
                <a:lnTo>
                  <a:pt x="849916" y="387350"/>
                </a:lnTo>
                <a:close/>
              </a:path>
              <a:path w="4096384" h="836930">
                <a:moveTo>
                  <a:pt x="881765" y="368300"/>
                </a:moveTo>
                <a:lnTo>
                  <a:pt x="871701" y="360680"/>
                </a:lnTo>
                <a:lnTo>
                  <a:pt x="885949" y="360680"/>
                </a:lnTo>
                <a:lnTo>
                  <a:pt x="881261" y="364490"/>
                </a:lnTo>
                <a:lnTo>
                  <a:pt x="881383" y="366374"/>
                </a:lnTo>
                <a:lnTo>
                  <a:pt x="881765" y="368300"/>
                </a:lnTo>
                <a:close/>
              </a:path>
              <a:path w="4096384" h="836930">
                <a:moveTo>
                  <a:pt x="884947" y="368300"/>
                </a:moveTo>
                <a:lnTo>
                  <a:pt x="881765" y="368300"/>
                </a:lnTo>
                <a:lnTo>
                  <a:pt x="881383" y="366374"/>
                </a:lnTo>
                <a:lnTo>
                  <a:pt x="881261" y="364490"/>
                </a:lnTo>
                <a:lnTo>
                  <a:pt x="885949" y="360680"/>
                </a:lnTo>
                <a:lnTo>
                  <a:pt x="888745" y="360680"/>
                </a:lnTo>
                <a:lnTo>
                  <a:pt x="888392" y="364710"/>
                </a:lnTo>
                <a:lnTo>
                  <a:pt x="888276" y="365769"/>
                </a:lnTo>
                <a:lnTo>
                  <a:pt x="884947" y="367030"/>
                </a:lnTo>
                <a:lnTo>
                  <a:pt x="884947" y="368300"/>
                </a:lnTo>
                <a:close/>
              </a:path>
              <a:path w="4096384" h="836930">
                <a:moveTo>
                  <a:pt x="908749" y="365760"/>
                </a:moveTo>
                <a:lnTo>
                  <a:pt x="903720" y="365760"/>
                </a:lnTo>
                <a:lnTo>
                  <a:pt x="905155" y="362145"/>
                </a:lnTo>
                <a:lnTo>
                  <a:pt x="905275" y="361909"/>
                </a:lnTo>
                <a:lnTo>
                  <a:pt x="906569" y="360680"/>
                </a:lnTo>
                <a:lnTo>
                  <a:pt x="907741" y="360680"/>
                </a:lnTo>
                <a:lnTo>
                  <a:pt x="908694" y="363081"/>
                </a:lnTo>
                <a:lnTo>
                  <a:pt x="908749" y="365760"/>
                </a:lnTo>
                <a:close/>
              </a:path>
              <a:path w="4096384" h="836930">
                <a:moveTo>
                  <a:pt x="906029" y="370840"/>
                </a:moveTo>
                <a:lnTo>
                  <a:pt x="901546" y="370840"/>
                </a:lnTo>
                <a:lnTo>
                  <a:pt x="903367" y="369685"/>
                </a:lnTo>
                <a:lnTo>
                  <a:pt x="903486" y="369501"/>
                </a:lnTo>
                <a:lnTo>
                  <a:pt x="900034" y="365760"/>
                </a:lnTo>
                <a:lnTo>
                  <a:pt x="908749" y="365760"/>
                </a:lnTo>
                <a:lnTo>
                  <a:pt x="908694" y="363081"/>
                </a:lnTo>
                <a:lnTo>
                  <a:pt x="907741" y="360680"/>
                </a:lnTo>
                <a:lnTo>
                  <a:pt x="919815" y="360680"/>
                </a:lnTo>
                <a:lnTo>
                  <a:pt x="919939" y="363693"/>
                </a:lnTo>
                <a:lnTo>
                  <a:pt x="920149" y="364490"/>
                </a:lnTo>
                <a:lnTo>
                  <a:pt x="929538" y="364490"/>
                </a:lnTo>
                <a:lnTo>
                  <a:pt x="926967" y="367030"/>
                </a:lnTo>
                <a:lnTo>
                  <a:pt x="912940" y="367030"/>
                </a:lnTo>
                <a:lnTo>
                  <a:pt x="906029" y="370840"/>
                </a:lnTo>
                <a:close/>
              </a:path>
              <a:path w="4096384" h="836930">
                <a:moveTo>
                  <a:pt x="922499" y="364490"/>
                </a:moveTo>
                <a:lnTo>
                  <a:pt x="920149" y="364490"/>
                </a:lnTo>
                <a:lnTo>
                  <a:pt x="919939" y="363693"/>
                </a:lnTo>
                <a:lnTo>
                  <a:pt x="919815" y="360680"/>
                </a:lnTo>
                <a:lnTo>
                  <a:pt x="925014" y="363220"/>
                </a:lnTo>
                <a:lnTo>
                  <a:pt x="922499" y="3644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46597" y="361991"/>
                </a:lnTo>
                <a:lnTo>
                  <a:pt x="948979" y="36068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31549" y="375920"/>
                </a:moveTo>
                <a:lnTo>
                  <a:pt x="931208" y="375920"/>
                </a:lnTo>
                <a:lnTo>
                  <a:pt x="929914" y="369766"/>
                </a:lnTo>
                <a:lnTo>
                  <a:pt x="929789" y="368300"/>
                </a:lnTo>
                <a:lnTo>
                  <a:pt x="929538" y="364490"/>
                </a:lnTo>
                <a:lnTo>
                  <a:pt x="944291" y="364490"/>
                </a:lnTo>
                <a:lnTo>
                  <a:pt x="948979" y="360680"/>
                </a:lnTo>
                <a:lnTo>
                  <a:pt x="957527" y="360680"/>
                </a:lnTo>
                <a:lnTo>
                  <a:pt x="955419" y="361909"/>
                </a:lnTo>
                <a:lnTo>
                  <a:pt x="962389" y="365760"/>
                </a:lnTo>
                <a:lnTo>
                  <a:pt x="952999" y="365760"/>
                </a:lnTo>
                <a:lnTo>
                  <a:pt x="948979" y="372110"/>
                </a:lnTo>
                <a:lnTo>
                  <a:pt x="954178" y="373380"/>
                </a:lnTo>
                <a:lnTo>
                  <a:pt x="933225" y="373380"/>
                </a:lnTo>
                <a:lnTo>
                  <a:pt x="931441" y="374607"/>
                </a:lnTo>
                <a:lnTo>
                  <a:pt x="931549" y="375920"/>
                </a:lnTo>
                <a:close/>
              </a:path>
              <a:path w="4096384" h="836930">
                <a:moveTo>
                  <a:pt x="975131" y="363220"/>
                </a:moveTo>
                <a:lnTo>
                  <a:pt x="974627" y="363220"/>
                </a:lnTo>
                <a:lnTo>
                  <a:pt x="972035" y="361991"/>
                </a:lnTo>
                <a:lnTo>
                  <a:pt x="974627" y="360680"/>
                </a:lnTo>
                <a:lnTo>
                  <a:pt x="976303" y="361950"/>
                </a:lnTo>
                <a:lnTo>
                  <a:pt x="976467" y="361950"/>
                </a:lnTo>
                <a:lnTo>
                  <a:pt x="975131" y="363220"/>
                </a:lnTo>
                <a:close/>
              </a:path>
              <a:path w="4096384" h="836930">
                <a:moveTo>
                  <a:pt x="996586" y="363220"/>
                </a:moveTo>
                <a:lnTo>
                  <a:pt x="975131" y="363220"/>
                </a:lnTo>
                <a:lnTo>
                  <a:pt x="976467" y="361950"/>
                </a:lnTo>
                <a:lnTo>
                  <a:pt x="976303" y="361950"/>
                </a:lnTo>
                <a:lnTo>
                  <a:pt x="974627" y="360680"/>
                </a:lnTo>
                <a:lnTo>
                  <a:pt x="999268" y="360680"/>
                </a:lnTo>
                <a:lnTo>
                  <a:pt x="996586" y="363220"/>
                </a:lnTo>
                <a:close/>
              </a:path>
              <a:path w="4096384" h="836930">
                <a:moveTo>
                  <a:pt x="1202428" y="363220"/>
                </a:moveTo>
                <a:lnTo>
                  <a:pt x="1200417" y="360680"/>
                </a:lnTo>
                <a:lnTo>
                  <a:pt x="1203341" y="361909"/>
                </a:lnTo>
                <a:lnTo>
                  <a:pt x="1203222" y="362219"/>
                </a:lnTo>
                <a:lnTo>
                  <a:pt x="1202428" y="363220"/>
                </a:lnTo>
                <a:close/>
              </a:path>
              <a:path w="4096384" h="836930">
                <a:moveTo>
                  <a:pt x="1236627" y="363220"/>
                </a:moveTo>
                <a:lnTo>
                  <a:pt x="1202428" y="363220"/>
                </a:lnTo>
                <a:lnTo>
                  <a:pt x="1203222" y="362219"/>
                </a:lnTo>
                <a:lnTo>
                  <a:pt x="1203341" y="361909"/>
                </a:lnTo>
                <a:lnTo>
                  <a:pt x="1200417" y="360680"/>
                </a:lnTo>
                <a:lnTo>
                  <a:pt x="1241070" y="360680"/>
                </a:lnTo>
                <a:lnTo>
                  <a:pt x="1236627" y="363220"/>
                </a:lnTo>
                <a:close/>
              </a:path>
              <a:path w="4096384" h="836930">
                <a:moveTo>
                  <a:pt x="1347090" y="364490"/>
                </a:moveTo>
                <a:lnTo>
                  <a:pt x="1343907" y="364490"/>
                </a:lnTo>
                <a:lnTo>
                  <a:pt x="1343737" y="360680"/>
                </a:lnTo>
                <a:lnTo>
                  <a:pt x="1345413" y="360680"/>
                </a:lnTo>
                <a:lnTo>
                  <a:pt x="1346878" y="361909"/>
                </a:lnTo>
                <a:lnTo>
                  <a:pt x="1347001" y="363112"/>
                </a:lnTo>
                <a:lnTo>
                  <a:pt x="1347090" y="364490"/>
                </a:lnTo>
                <a:close/>
              </a:path>
              <a:path w="4096384" h="836930">
                <a:moveTo>
                  <a:pt x="1351742" y="364490"/>
                </a:moveTo>
                <a:lnTo>
                  <a:pt x="1347090" y="364490"/>
                </a:lnTo>
                <a:lnTo>
                  <a:pt x="1347001" y="363112"/>
                </a:lnTo>
                <a:lnTo>
                  <a:pt x="1346878" y="361909"/>
                </a:lnTo>
                <a:lnTo>
                  <a:pt x="1345413" y="360680"/>
                </a:lnTo>
                <a:lnTo>
                  <a:pt x="1345754" y="360680"/>
                </a:lnTo>
                <a:lnTo>
                  <a:pt x="1350465" y="363242"/>
                </a:lnTo>
                <a:lnTo>
                  <a:pt x="1351742" y="364490"/>
                </a:lnTo>
                <a:close/>
              </a:path>
              <a:path w="4096384" h="836930">
                <a:moveTo>
                  <a:pt x="1402459" y="363220"/>
                </a:moveTo>
                <a:lnTo>
                  <a:pt x="1401234" y="363220"/>
                </a:lnTo>
                <a:lnTo>
                  <a:pt x="1401798" y="360680"/>
                </a:lnTo>
                <a:lnTo>
                  <a:pt x="1402816" y="361120"/>
                </a:lnTo>
                <a:lnTo>
                  <a:pt x="1402459" y="363220"/>
                </a:lnTo>
                <a:close/>
              </a:path>
              <a:path w="4096384" h="836930">
                <a:moveTo>
                  <a:pt x="1402816" y="361120"/>
                </a:moveTo>
                <a:lnTo>
                  <a:pt x="1401798" y="360680"/>
                </a:lnTo>
                <a:lnTo>
                  <a:pt x="1402891" y="360680"/>
                </a:lnTo>
                <a:lnTo>
                  <a:pt x="1402816" y="361120"/>
                </a:lnTo>
                <a:close/>
              </a:path>
              <a:path w="4096384" h="836930">
                <a:moveTo>
                  <a:pt x="1483541" y="365760"/>
                </a:moveTo>
                <a:lnTo>
                  <a:pt x="1483595" y="363081"/>
                </a:lnTo>
                <a:lnTo>
                  <a:pt x="1484543" y="360680"/>
                </a:lnTo>
                <a:lnTo>
                  <a:pt x="1485551" y="360680"/>
                </a:lnTo>
                <a:lnTo>
                  <a:pt x="1486571" y="363242"/>
                </a:lnTo>
                <a:lnTo>
                  <a:pt x="1487103" y="364252"/>
                </a:lnTo>
                <a:lnTo>
                  <a:pt x="1487105" y="364532"/>
                </a:lnTo>
                <a:lnTo>
                  <a:pt x="1483541" y="365760"/>
                </a:lnTo>
                <a:close/>
              </a:path>
              <a:path w="4096384" h="836930">
                <a:moveTo>
                  <a:pt x="1528087" y="361316"/>
                </a:moveTo>
                <a:lnTo>
                  <a:pt x="1527457" y="360680"/>
                </a:lnTo>
                <a:lnTo>
                  <a:pt x="1528466" y="360680"/>
                </a:lnTo>
                <a:lnTo>
                  <a:pt x="1528087" y="361316"/>
                </a:lnTo>
                <a:close/>
              </a:path>
              <a:path w="4096384" h="836930">
                <a:moveTo>
                  <a:pt x="1543886" y="364490"/>
                </a:moveTo>
                <a:lnTo>
                  <a:pt x="1538687" y="363220"/>
                </a:lnTo>
                <a:lnTo>
                  <a:pt x="1538183" y="361950"/>
                </a:lnTo>
                <a:lnTo>
                  <a:pt x="1539191" y="360680"/>
                </a:lnTo>
                <a:lnTo>
                  <a:pt x="1542378" y="360680"/>
                </a:lnTo>
                <a:lnTo>
                  <a:pt x="1543886" y="364490"/>
                </a:lnTo>
                <a:close/>
              </a:path>
              <a:path w="4096384" h="836930">
                <a:moveTo>
                  <a:pt x="1579736" y="369481"/>
                </a:moveTo>
                <a:lnTo>
                  <a:pt x="1579178" y="368591"/>
                </a:lnTo>
                <a:lnTo>
                  <a:pt x="1579069" y="368067"/>
                </a:lnTo>
                <a:lnTo>
                  <a:pt x="1584110" y="360680"/>
                </a:lnTo>
                <a:lnTo>
                  <a:pt x="1584093" y="366941"/>
                </a:lnTo>
                <a:lnTo>
                  <a:pt x="1579736" y="369481"/>
                </a:lnTo>
                <a:close/>
              </a:path>
              <a:path w="4096384" h="836930">
                <a:moveTo>
                  <a:pt x="1584110" y="366931"/>
                </a:moveTo>
                <a:lnTo>
                  <a:pt x="1584110" y="360680"/>
                </a:lnTo>
                <a:lnTo>
                  <a:pt x="1638558" y="360680"/>
                </a:lnTo>
                <a:lnTo>
                  <a:pt x="1637750" y="361950"/>
                </a:lnTo>
                <a:lnTo>
                  <a:pt x="1663914" y="361950"/>
                </a:lnTo>
                <a:lnTo>
                  <a:pt x="1665238" y="364490"/>
                </a:lnTo>
                <a:lnTo>
                  <a:pt x="1672054" y="364490"/>
                </a:lnTo>
                <a:lnTo>
                  <a:pt x="1671272" y="365760"/>
                </a:lnTo>
                <a:lnTo>
                  <a:pt x="1586104" y="365769"/>
                </a:lnTo>
                <a:lnTo>
                  <a:pt x="1584110" y="366931"/>
                </a:lnTo>
                <a:close/>
              </a:path>
              <a:path w="4096384" h="836930">
                <a:moveTo>
                  <a:pt x="1678484" y="365760"/>
                </a:moveTo>
                <a:lnTo>
                  <a:pt x="1677306" y="364490"/>
                </a:lnTo>
                <a:lnTo>
                  <a:pt x="1673455" y="364490"/>
                </a:lnTo>
                <a:lnTo>
                  <a:pt x="1673499" y="362145"/>
                </a:lnTo>
                <a:lnTo>
                  <a:pt x="1673619" y="361950"/>
                </a:lnTo>
                <a:lnTo>
                  <a:pt x="1673455" y="361909"/>
                </a:lnTo>
                <a:lnTo>
                  <a:pt x="1673455" y="360680"/>
                </a:lnTo>
                <a:lnTo>
                  <a:pt x="1676136" y="360680"/>
                </a:lnTo>
                <a:lnTo>
                  <a:pt x="1676658" y="361991"/>
                </a:lnTo>
                <a:lnTo>
                  <a:pt x="1678484" y="36576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40583" y="370906"/>
                </a:lnTo>
                <a:lnTo>
                  <a:pt x="1740457" y="370656"/>
                </a:lnTo>
                <a:lnTo>
                  <a:pt x="1740005" y="368953"/>
                </a:lnTo>
                <a:lnTo>
                  <a:pt x="1739944" y="368175"/>
                </a:lnTo>
                <a:lnTo>
                  <a:pt x="1746706" y="360680"/>
                </a:lnTo>
                <a:lnTo>
                  <a:pt x="1749889" y="360680"/>
                </a:lnTo>
                <a:lnTo>
                  <a:pt x="1750746" y="364252"/>
                </a:lnTo>
                <a:lnTo>
                  <a:pt x="1750671" y="364710"/>
                </a:lnTo>
                <a:lnTo>
                  <a:pt x="1747814" y="369501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824270" y="360800"/>
                </a:moveTo>
                <a:close/>
              </a:path>
              <a:path w="4096384" h="836930">
                <a:moveTo>
                  <a:pt x="1901426" y="370840"/>
                </a:moveTo>
                <a:lnTo>
                  <a:pt x="1895055" y="370840"/>
                </a:lnTo>
                <a:lnTo>
                  <a:pt x="1903266" y="361950"/>
                </a:lnTo>
                <a:lnTo>
                  <a:pt x="1906953" y="360680"/>
                </a:lnTo>
                <a:lnTo>
                  <a:pt x="1908799" y="368300"/>
                </a:lnTo>
                <a:lnTo>
                  <a:pt x="1915305" y="368300"/>
                </a:lnTo>
                <a:lnTo>
                  <a:pt x="1914232" y="369570"/>
                </a:lnTo>
                <a:lnTo>
                  <a:pt x="1900922" y="369570"/>
                </a:lnTo>
                <a:lnTo>
                  <a:pt x="1901426" y="370840"/>
                </a:lnTo>
                <a:close/>
              </a:path>
              <a:path w="4096384" h="836930">
                <a:moveTo>
                  <a:pt x="1908799" y="368300"/>
                </a:moveTo>
                <a:lnTo>
                  <a:pt x="1906953" y="360680"/>
                </a:lnTo>
                <a:lnTo>
                  <a:pt x="1909473" y="360680"/>
                </a:lnTo>
                <a:lnTo>
                  <a:pt x="1916008" y="363220"/>
                </a:lnTo>
                <a:lnTo>
                  <a:pt x="1911484" y="365760"/>
                </a:lnTo>
                <a:lnTo>
                  <a:pt x="1908799" y="368300"/>
                </a:lnTo>
                <a:close/>
              </a:path>
              <a:path w="4096384" h="836930">
                <a:moveTo>
                  <a:pt x="1939980" y="367030"/>
                </a:moveTo>
                <a:lnTo>
                  <a:pt x="1941820" y="365760"/>
                </a:lnTo>
                <a:lnTo>
                  <a:pt x="1937452" y="360856"/>
                </a:lnTo>
                <a:lnTo>
                  <a:pt x="1937629" y="360680"/>
                </a:lnTo>
                <a:lnTo>
                  <a:pt x="1954398" y="360680"/>
                </a:lnTo>
                <a:lnTo>
                  <a:pt x="1945964" y="364579"/>
                </a:lnTo>
                <a:lnTo>
                  <a:pt x="1939980" y="367030"/>
                </a:lnTo>
                <a:close/>
              </a:path>
              <a:path w="4096384" h="836930">
                <a:moveTo>
                  <a:pt x="2136940" y="374650"/>
                </a:moveTo>
                <a:lnTo>
                  <a:pt x="2133968" y="368067"/>
                </a:lnTo>
                <a:lnTo>
                  <a:pt x="2130235" y="360680"/>
                </a:lnTo>
                <a:lnTo>
                  <a:pt x="2137839" y="363081"/>
                </a:lnTo>
                <a:lnTo>
                  <a:pt x="2138446" y="367030"/>
                </a:lnTo>
                <a:lnTo>
                  <a:pt x="2139954" y="367030"/>
                </a:lnTo>
                <a:lnTo>
                  <a:pt x="2141421" y="369766"/>
                </a:lnTo>
                <a:lnTo>
                  <a:pt x="2143845" y="373536"/>
                </a:lnTo>
                <a:lnTo>
                  <a:pt x="2136940" y="374650"/>
                </a:lnTo>
                <a:close/>
              </a:path>
              <a:path w="4096384" h="836930">
                <a:moveTo>
                  <a:pt x="2167780" y="369570"/>
                </a:moveTo>
                <a:lnTo>
                  <a:pt x="2161580" y="369570"/>
                </a:lnTo>
                <a:lnTo>
                  <a:pt x="2164598" y="360680"/>
                </a:lnTo>
                <a:lnTo>
                  <a:pt x="2168619" y="360680"/>
                </a:lnTo>
                <a:lnTo>
                  <a:pt x="2171027" y="363112"/>
                </a:lnTo>
                <a:lnTo>
                  <a:pt x="2170905" y="363651"/>
                </a:lnTo>
                <a:lnTo>
                  <a:pt x="2167780" y="36957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67780" y="369570"/>
                </a:lnTo>
                <a:lnTo>
                  <a:pt x="2170905" y="363651"/>
                </a:lnTo>
                <a:lnTo>
                  <a:pt x="2171027" y="363112"/>
                </a:lnTo>
                <a:lnTo>
                  <a:pt x="2168619" y="360680"/>
                </a:lnTo>
                <a:lnTo>
                  <a:pt x="2180189" y="360680"/>
                </a:lnTo>
                <a:lnTo>
                  <a:pt x="2177674" y="364490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218572" y="387350"/>
                </a:moveTo>
                <a:lnTo>
                  <a:pt x="2204999" y="387350"/>
                </a:lnTo>
                <a:lnTo>
                  <a:pt x="2206908" y="386017"/>
                </a:lnTo>
                <a:lnTo>
                  <a:pt x="2209484" y="383721"/>
                </a:lnTo>
                <a:lnTo>
                  <a:pt x="2209602" y="383490"/>
                </a:lnTo>
                <a:lnTo>
                  <a:pt x="2205435" y="381059"/>
                </a:lnTo>
                <a:lnTo>
                  <a:pt x="2205383" y="380808"/>
                </a:lnTo>
                <a:lnTo>
                  <a:pt x="2206574" y="376277"/>
                </a:lnTo>
                <a:lnTo>
                  <a:pt x="2206644" y="375886"/>
                </a:lnTo>
                <a:lnTo>
                  <a:pt x="2205050" y="373669"/>
                </a:lnTo>
                <a:lnTo>
                  <a:pt x="2204967" y="373198"/>
                </a:lnTo>
                <a:lnTo>
                  <a:pt x="2208351" y="368300"/>
                </a:lnTo>
                <a:lnTo>
                  <a:pt x="2219077" y="360680"/>
                </a:lnTo>
                <a:lnTo>
                  <a:pt x="2221761" y="360680"/>
                </a:lnTo>
                <a:lnTo>
                  <a:pt x="2226552" y="366941"/>
                </a:lnTo>
                <a:lnTo>
                  <a:pt x="2226660" y="367151"/>
                </a:lnTo>
                <a:lnTo>
                  <a:pt x="2227039" y="368300"/>
                </a:lnTo>
                <a:lnTo>
                  <a:pt x="2222429" y="368300"/>
                </a:lnTo>
                <a:lnTo>
                  <a:pt x="2217500" y="370929"/>
                </a:lnTo>
                <a:lnTo>
                  <a:pt x="2211949" y="373362"/>
                </a:lnTo>
                <a:lnTo>
                  <a:pt x="2209015" y="377100"/>
                </a:lnTo>
                <a:lnTo>
                  <a:pt x="2212705" y="381000"/>
                </a:lnTo>
                <a:lnTo>
                  <a:pt x="2219247" y="381000"/>
                </a:lnTo>
                <a:lnTo>
                  <a:pt x="2218572" y="382270"/>
                </a:lnTo>
                <a:lnTo>
                  <a:pt x="2215060" y="383538"/>
                </a:lnTo>
                <a:lnTo>
                  <a:pt x="2218978" y="386017"/>
                </a:lnTo>
                <a:lnTo>
                  <a:pt x="2218865" y="386613"/>
                </a:lnTo>
                <a:lnTo>
                  <a:pt x="2218572" y="387350"/>
                </a:lnTo>
                <a:close/>
              </a:path>
              <a:path w="4096384" h="836930">
                <a:moveTo>
                  <a:pt x="2256090" y="372110"/>
                </a:moveTo>
                <a:lnTo>
                  <a:pt x="2252765" y="372110"/>
                </a:lnTo>
                <a:lnTo>
                  <a:pt x="2245495" y="370069"/>
                </a:lnTo>
                <a:lnTo>
                  <a:pt x="2246067" y="369570"/>
                </a:lnTo>
                <a:lnTo>
                  <a:pt x="2244030" y="368953"/>
                </a:lnTo>
                <a:lnTo>
                  <a:pt x="2248241" y="360680"/>
                </a:lnTo>
                <a:lnTo>
                  <a:pt x="2249770" y="363242"/>
                </a:lnTo>
                <a:lnTo>
                  <a:pt x="2251708" y="365875"/>
                </a:lnTo>
                <a:lnTo>
                  <a:pt x="2254661" y="369501"/>
                </a:lnTo>
                <a:lnTo>
                  <a:pt x="2256090" y="372110"/>
                </a:lnTo>
                <a:close/>
              </a:path>
              <a:path w="4096384" h="836930">
                <a:moveTo>
                  <a:pt x="2263157" y="372110"/>
                </a:moveTo>
                <a:lnTo>
                  <a:pt x="2256090" y="372110"/>
                </a:lnTo>
                <a:lnTo>
                  <a:pt x="2254779" y="369685"/>
                </a:lnTo>
                <a:lnTo>
                  <a:pt x="2251503" y="365607"/>
                </a:lnTo>
                <a:lnTo>
                  <a:pt x="2249770" y="363242"/>
                </a:lnTo>
                <a:lnTo>
                  <a:pt x="2248241" y="360680"/>
                </a:lnTo>
                <a:lnTo>
                  <a:pt x="2253371" y="360680"/>
                </a:lnTo>
                <a:lnTo>
                  <a:pt x="2256311" y="364490"/>
                </a:lnTo>
                <a:lnTo>
                  <a:pt x="2261645" y="369570"/>
                </a:lnTo>
                <a:lnTo>
                  <a:pt x="2263157" y="372110"/>
                </a:lnTo>
                <a:close/>
              </a:path>
              <a:path w="4096384" h="836930">
                <a:moveTo>
                  <a:pt x="2301213" y="365760"/>
                </a:moveTo>
                <a:lnTo>
                  <a:pt x="2295863" y="364532"/>
                </a:lnTo>
                <a:lnTo>
                  <a:pt x="2295784" y="364252"/>
                </a:lnTo>
                <a:lnTo>
                  <a:pt x="2297356" y="360680"/>
                </a:lnTo>
                <a:lnTo>
                  <a:pt x="2317137" y="360680"/>
                </a:lnTo>
                <a:lnTo>
                  <a:pt x="2317137" y="363220"/>
                </a:lnTo>
                <a:lnTo>
                  <a:pt x="2304729" y="363220"/>
                </a:lnTo>
                <a:lnTo>
                  <a:pt x="2301213" y="365760"/>
                </a:lnTo>
                <a:close/>
              </a:path>
              <a:path w="4096384" h="836930">
                <a:moveTo>
                  <a:pt x="2329709" y="368300"/>
                </a:moveTo>
                <a:lnTo>
                  <a:pt x="2325682" y="365760"/>
                </a:lnTo>
                <a:lnTo>
                  <a:pt x="2319482" y="363220"/>
                </a:lnTo>
                <a:lnTo>
                  <a:pt x="2328701" y="360680"/>
                </a:lnTo>
                <a:lnTo>
                  <a:pt x="2328033" y="361950"/>
                </a:lnTo>
                <a:lnTo>
                  <a:pt x="2328197" y="361950"/>
                </a:lnTo>
                <a:lnTo>
                  <a:pt x="2329709" y="36830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42615" y="374650"/>
                </a:lnTo>
                <a:lnTo>
                  <a:pt x="2335072" y="368300"/>
                </a:lnTo>
                <a:lnTo>
                  <a:pt x="2329709" y="368300"/>
                </a:lnTo>
                <a:lnTo>
                  <a:pt x="2328197" y="361950"/>
                </a:lnTo>
                <a:lnTo>
                  <a:pt x="2328033" y="361950"/>
                </a:lnTo>
                <a:lnTo>
                  <a:pt x="2328701" y="360680"/>
                </a:lnTo>
                <a:lnTo>
                  <a:pt x="2335910" y="360680"/>
                </a:lnTo>
                <a:lnTo>
                  <a:pt x="2340101" y="367030"/>
                </a:lnTo>
                <a:lnTo>
                  <a:pt x="2339937" y="367030"/>
                </a:lnTo>
                <a:lnTo>
                  <a:pt x="2346976" y="372110"/>
                </a:lnTo>
                <a:lnTo>
                  <a:pt x="2355737" y="37211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2342445" y="367030"/>
                </a:moveTo>
                <a:lnTo>
                  <a:pt x="2340101" y="367030"/>
                </a:lnTo>
                <a:lnTo>
                  <a:pt x="2335910" y="360680"/>
                </a:lnTo>
                <a:lnTo>
                  <a:pt x="2341947" y="361950"/>
                </a:lnTo>
                <a:lnTo>
                  <a:pt x="2346724" y="361950"/>
                </a:lnTo>
                <a:lnTo>
                  <a:pt x="2347246" y="363081"/>
                </a:lnTo>
                <a:lnTo>
                  <a:pt x="2347282" y="363242"/>
                </a:lnTo>
                <a:lnTo>
                  <a:pt x="2342445" y="367030"/>
                </a:lnTo>
                <a:close/>
              </a:path>
              <a:path w="4096384" h="836930">
                <a:moveTo>
                  <a:pt x="2341947" y="361950"/>
                </a:moveTo>
                <a:lnTo>
                  <a:pt x="2335910" y="360680"/>
                </a:lnTo>
                <a:lnTo>
                  <a:pt x="2341443" y="360680"/>
                </a:lnTo>
                <a:lnTo>
                  <a:pt x="2341947" y="361950"/>
                </a:lnTo>
                <a:close/>
              </a:path>
              <a:path w="4096384" h="836930">
                <a:moveTo>
                  <a:pt x="2352339" y="367030"/>
                </a:moveTo>
                <a:lnTo>
                  <a:pt x="2342445" y="367030"/>
                </a:lnTo>
                <a:lnTo>
                  <a:pt x="2347282" y="363242"/>
                </a:lnTo>
                <a:lnTo>
                  <a:pt x="2347246" y="363081"/>
                </a:lnTo>
                <a:lnTo>
                  <a:pt x="2346138" y="360680"/>
                </a:lnTo>
                <a:lnTo>
                  <a:pt x="2347761" y="361950"/>
                </a:lnTo>
                <a:lnTo>
                  <a:pt x="2354350" y="361950"/>
                </a:lnTo>
                <a:lnTo>
                  <a:pt x="2352339" y="367030"/>
                </a:lnTo>
                <a:close/>
              </a:path>
              <a:path w="4096384" h="836930">
                <a:moveTo>
                  <a:pt x="2347761" y="361950"/>
                </a:moveTo>
                <a:lnTo>
                  <a:pt x="2346138" y="360680"/>
                </a:lnTo>
                <a:lnTo>
                  <a:pt x="2347806" y="360680"/>
                </a:lnTo>
                <a:lnTo>
                  <a:pt x="2347761" y="361950"/>
                </a:lnTo>
                <a:close/>
              </a:path>
              <a:path w="4096384" h="836930">
                <a:moveTo>
                  <a:pt x="2591362" y="374650"/>
                </a:moveTo>
                <a:lnTo>
                  <a:pt x="2584323" y="372110"/>
                </a:lnTo>
                <a:lnTo>
                  <a:pt x="2591028" y="365760"/>
                </a:lnTo>
                <a:lnTo>
                  <a:pt x="2597019" y="360680"/>
                </a:lnTo>
                <a:lnTo>
                  <a:pt x="2597144" y="362695"/>
                </a:lnTo>
                <a:lnTo>
                  <a:pt x="2597044" y="363464"/>
                </a:lnTo>
                <a:lnTo>
                  <a:pt x="2592377" y="372110"/>
                </a:lnTo>
                <a:lnTo>
                  <a:pt x="2591362" y="374650"/>
                </a:lnTo>
                <a:close/>
              </a:path>
              <a:path w="4096384" h="836930">
                <a:moveTo>
                  <a:pt x="2594687" y="374650"/>
                </a:moveTo>
                <a:lnTo>
                  <a:pt x="2591362" y="374650"/>
                </a:lnTo>
                <a:lnTo>
                  <a:pt x="2592377" y="372110"/>
                </a:lnTo>
                <a:lnTo>
                  <a:pt x="2597044" y="363464"/>
                </a:lnTo>
                <a:lnTo>
                  <a:pt x="2597144" y="362695"/>
                </a:lnTo>
                <a:lnTo>
                  <a:pt x="2597019" y="360680"/>
                </a:lnTo>
                <a:lnTo>
                  <a:pt x="2614175" y="360680"/>
                </a:lnTo>
                <a:lnTo>
                  <a:pt x="2609196" y="362305"/>
                </a:lnTo>
                <a:lnTo>
                  <a:pt x="2606305" y="363220"/>
                </a:lnTo>
                <a:lnTo>
                  <a:pt x="2610548" y="365760"/>
                </a:lnTo>
                <a:lnTo>
                  <a:pt x="2600248" y="365760"/>
                </a:lnTo>
                <a:lnTo>
                  <a:pt x="2600874" y="368141"/>
                </a:lnTo>
                <a:lnTo>
                  <a:pt x="2600778" y="369766"/>
                </a:lnTo>
                <a:lnTo>
                  <a:pt x="2599139" y="372110"/>
                </a:lnTo>
                <a:lnTo>
                  <a:pt x="2597576" y="372110"/>
                </a:lnTo>
                <a:lnTo>
                  <a:pt x="2594687" y="374650"/>
                </a:lnTo>
                <a:close/>
              </a:path>
              <a:path w="4096384" h="836930">
                <a:moveTo>
                  <a:pt x="2704882" y="387350"/>
                </a:moveTo>
                <a:lnTo>
                  <a:pt x="2698826" y="387350"/>
                </a:lnTo>
                <a:lnTo>
                  <a:pt x="2702840" y="386080"/>
                </a:lnTo>
                <a:lnTo>
                  <a:pt x="2704025" y="379730"/>
                </a:lnTo>
                <a:lnTo>
                  <a:pt x="2707083" y="376675"/>
                </a:lnTo>
                <a:lnTo>
                  <a:pt x="2713244" y="370840"/>
                </a:lnTo>
                <a:lnTo>
                  <a:pt x="2715235" y="370840"/>
                </a:lnTo>
                <a:lnTo>
                  <a:pt x="2721606" y="360680"/>
                </a:lnTo>
                <a:lnTo>
                  <a:pt x="2728645" y="361950"/>
                </a:lnTo>
                <a:lnTo>
                  <a:pt x="2731418" y="361950"/>
                </a:lnTo>
                <a:lnTo>
                  <a:pt x="2729994" y="363220"/>
                </a:lnTo>
                <a:lnTo>
                  <a:pt x="2728898" y="365607"/>
                </a:lnTo>
                <a:lnTo>
                  <a:pt x="2728972" y="366132"/>
                </a:lnTo>
                <a:lnTo>
                  <a:pt x="2729320" y="367030"/>
                </a:lnTo>
                <a:lnTo>
                  <a:pt x="2731336" y="367030"/>
                </a:lnTo>
                <a:lnTo>
                  <a:pt x="2734185" y="368300"/>
                </a:lnTo>
                <a:lnTo>
                  <a:pt x="2734368" y="368300"/>
                </a:lnTo>
                <a:lnTo>
                  <a:pt x="2734368" y="369570"/>
                </a:lnTo>
                <a:lnTo>
                  <a:pt x="2721940" y="369570"/>
                </a:lnTo>
                <a:lnTo>
                  <a:pt x="2722280" y="372110"/>
                </a:lnTo>
                <a:lnTo>
                  <a:pt x="2724297" y="373380"/>
                </a:lnTo>
                <a:lnTo>
                  <a:pt x="2728154" y="373380"/>
                </a:lnTo>
                <a:lnTo>
                  <a:pt x="2728495" y="375920"/>
                </a:lnTo>
                <a:lnTo>
                  <a:pt x="2715084" y="375920"/>
                </a:lnTo>
                <a:lnTo>
                  <a:pt x="2714253" y="381000"/>
                </a:lnTo>
                <a:lnTo>
                  <a:pt x="2709545" y="381000"/>
                </a:lnTo>
                <a:lnTo>
                  <a:pt x="2704882" y="387350"/>
                </a:lnTo>
                <a:close/>
              </a:path>
              <a:path w="4096384" h="836930">
                <a:moveTo>
                  <a:pt x="2728645" y="361950"/>
                </a:moveTo>
                <a:lnTo>
                  <a:pt x="2721606" y="360680"/>
                </a:lnTo>
                <a:lnTo>
                  <a:pt x="2728270" y="360680"/>
                </a:lnTo>
                <a:lnTo>
                  <a:pt x="2728645" y="361950"/>
                </a:lnTo>
                <a:close/>
              </a:path>
              <a:path w="4096384" h="836930">
                <a:moveTo>
                  <a:pt x="2734185" y="368300"/>
                </a:moveTo>
                <a:lnTo>
                  <a:pt x="2731336" y="367030"/>
                </a:lnTo>
                <a:lnTo>
                  <a:pt x="2729320" y="367030"/>
                </a:lnTo>
                <a:lnTo>
                  <a:pt x="2728972" y="366132"/>
                </a:lnTo>
                <a:lnTo>
                  <a:pt x="2728898" y="365607"/>
                </a:lnTo>
                <a:lnTo>
                  <a:pt x="2729994" y="363220"/>
                </a:lnTo>
                <a:lnTo>
                  <a:pt x="2732842" y="360680"/>
                </a:lnTo>
                <a:lnTo>
                  <a:pt x="2734185" y="36830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35350" y="373380"/>
                </a:lnTo>
                <a:lnTo>
                  <a:pt x="2736542" y="372110"/>
                </a:lnTo>
                <a:lnTo>
                  <a:pt x="2738041" y="372110"/>
                </a:lnTo>
                <a:lnTo>
                  <a:pt x="2734368" y="368300"/>
                </a:lnTo>
                <a:lnTo>
                  <a:pt x="2734185" y="368300"/>
                </a:lnTo>
                <a:lnTo>
                  <a:pt x="2732842" y="360680"/>
                </a:lnTo>
                <a:lnTo>
                  <a:pt x="2736542" y="360680"/>
                </a:lnTo>
                <a:lnTo>
                  <a:pt x="2738225" y="361950"/>
                </a:lnTo>
                <a:lnTo>
                  <a:pt x="2745421" y="361950"/>
                </a:lnTo>
                <a:lnTo>
                  <a:pt x="2743222" y="363220"/>
                </a:lnTo>
                <a:lnTo>
                  <a:pt x="2744389" y="368175"/>
                </a:lnTo>
                <a:lnTo>
                  <a:pt x="2744505" y="368396"/>
                </a:lnTo>
                <a:lnTo>
                  <a:pt x="2747877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71075" y="368300"/>
                </a:moveTo>
                <a:lnTo>
                  <a:pt x="2771075" y="365760"/>
                </a:lnTo>
                <a:lnTo>
                  <a:pt x="2765870" y="361950"/>
                </a:lnTo>
                <a:lnTo>
                  <a:pt x="2771416" y="361950"/>
                </a:lnTo>
                <a:lnTo>
                  <a:pt x="2779280" y="360680"/>
                </a:lnTo>
                <a:lnTo>
                  <a:pt x="2771075" y="368300"/>
                </a:lnTo>
                <a:close/>
              </a:path>
              <a:path w="4096384" h="836930">
                <a:moveTo>
                  <a:pt x="2877838" y="367030"/>
                </a:moveTo>
                <a:lnTo>
                  <a:pt x="2876469" y="365875"/>
                </a:lnTo>
                <a:lnTo>
                  <a:pt x="2876442" y="363081"/>
                </a:lnTo>
                <a:lnTo>
                  <a:pt x="2878356" y="360680"/>
                </a:lnTo>
                <a:lnTo>
                  <a:pt x="2882237" y="361909"/>
                </a:lnTo>
                <a:lnTo>
                  <a:pt x="2882175" y="362305"/>
                </a:lnTo>
                <a:lnTo>
                  <a:pt x="2881021" y="364490"/>
                </a:lnTo>
                <a:lnTo>
                  <a:pt x="2877838" y="367030"/>
                </a:lnTo>
                <a:close/>
              </a:path>
              <a:path w="4096384" h="836930">
                <a:moveTo>
                  <a:pt x="2904464" y="367030"/>
                </a:moveTo>
                <a:lnTo>
                  <a:pt x="2877838" y="367030"/>
                </a:lnTo>
                <a:lnTo>
                  <a:pt x="2881021" y="364490"/>
                </a:lnTo>
                <a:lnTo>
                  <a:pt x="2882175" y="362305"/>
                </a:lnTo>
                <a:lnTo>
                  <a:pt x="2882237" y="361909"/>
                </a:lnTo>
                <a:lnTo>
                  <a:pt x="2878356" y="360680"/>
                </a:lnTo>
                <a:lnTo>
                  <a:pt x="2885091" y="360680"/>
                </a:lnTo>
                <a:lnTo>
                  <a:pt x="2887909" y="363220"/>
                </a:lnTo>
                <a:lnTo>
                  <a:pt x="2890260" y="363220"/>
                </a:lnTo>
                <a:lnTo>
                  <a:pt x="2890166" y="363891"/>
                </a:lnTo>
                <a:lnTo>
                  <a:pt x="2890224" y="364579"/>
                </a:lnTo>
                <a:lnTo>
                  <a:pt x="2892100" y="365760"/>
                </a:lnTo>
                <a:lnTo>
                  <a:pt x="2903752" y="365760"/>
                </a:lnTo>
                <a:lnTo>
                  <a:pt x="2904464" y="367030"/>
                </a:lnTo>
                <a:close/>
              </a:path>
              <a:path w="4096384" h="836930">
                <a:moveTo>
                  <a:pt x="2905176" y="368300"/>
                </a:moveTo>
                <a:lnTo>
                  <a:pt x="2902513" y="363550"/>
                </a:lnTo>
                <a:lnTo>
                  <a:pt x="2902440" y="363112"/>
                </a:lnTo>
                <a:lnTo>
                  <a:pt x="2904992" y="360680"/>
                </a:lnTo>
                <a:lnTo>
                  <a:pt x="2907275" y="361909"/>
                </a:lnTo>
                <a:lnTo>
                  <a:pt x="2908085" y="363081"/>
                </a:lnTo>
                <a:lnTo>
                  <a:pt x="2907957" y="363891"/>
                </a:lnTo>
                <a:lnTo>
                  <a:pt x="2907342" y="365769"/>
                </a:lnTo>
                <a:lnTo>
                  <a:pt x="2905176" y="368300"/>
                </a:lnTo>
                <a:close/>
              </a:path>
              <a:path w="4096384" h="836930">
                <a:moveTo>
                  <a:pt x="2989643" y="364490"/>
                </a:moveTo>
                <a:lnTo>
                  <a:pt x="2985453" y="360680"/>
                </a:lnTo>
                <a:lnTo>
                  <a:pt x="2987406" y="361909"/>
                </a:lnTo>
                <a:lnTo>
                  <a:pt x="2989643" y="364490"/>
                </a:lnTo>
                <a:close/>
              </a:path>
              <a:path w="4096384" h="836930">
                <a:moveTo>
                  <a:pt x="3059876" y="386080"/>
                </a:moveTo>
                <a:lnTo>
                  <a:pt x="3048823" y="386080"/>
                </a:lnTo>
                <a:lnTo>
                  <a:pt x="3052005" y="379730"/>
                </a:lnTo>
                <a:lnTo>
                  <a:pt x="3053845" y="378460"/>
                </a:lnTo>
                <a:lnTo>
                  <a:pt x="3054179" y="378460"/>
                </a:lnTo>
                <a:lnTo>
                  <a:pt x="3054854" y="375920"/>
                </a:lnTo>
                <a:lnTo>
                  <a:pt x="2972219" y="375920"/>
                </a:lnTo>
                <a:lnTo>
                  <a:pt x="2968893" y="369644"/>
                </a:lnTo>
                <a:lnTo>
                  <a:pt x="2967197" y="364490"/>
                </a:lnTo>
                <a:lnTo>
                  <a:pt x="2989643" y="364490"/>
                </a:lnTo>
                <a:lnTo>
                  <a:pt x="2987505" y="361991"/>
                </a:lnTo>
                <a:lnTo>
                  <a:pt x="2985453" y="360680"/>
                </a:lnTo>
                <a:lnTo>
                  <a:pt x="2993254" y="360680"/>
                </a:lnTo>
                <a:lnTo>
                  <a:pt x="2995857" y="361950"/>
                </a:lnTo>
                <a:lnTo>
                  <a:pt x="3000722" y="361950"/>
                </a:lnTo>
                <a:lnTo>
                  <a:pt x="2999039" y="363220"/>
                </a:lnTo>
                <a:lnTo>
                  <a:pt x="2999197" y="365760"/>
                </a:lnTo>
                <a:lnTo>
                  <a:pt x="3038595" y="365760"/>
                </a:lnTo>
                <a:lnTo>
                  <a:pt x="3039944" y="368300"/>
                </a:lnTo>
                <a:lnTo>
                  <a:pt x="3044292" y="368300"/>
                </a:lnTo>
                <a:lnTo>
                  <a:pt x="3043801" y="369570"/>
                </a:lnTo>
                <a:lnTo>
                  <a:pt x="3033056" y="369570"/>
                </a:lnTo>
                <a:lnTo>
                  <a:pt x="3027542" y="372110"/>
                </a:lnTo>
                <a:lnTo>
                  <a:pt x="3030882" y="374650"/>
                </a:lnTo>
                <a:lnTo>
                  <a:pt x="3066247" y="374650"/>
                </a:lnTo>
                <a:lnTo>
                  <a:pt x="3062817" y="375886"/>
                </a:lnTo>
                <a:lnTo>
                  <a:pt x="3062812" y="376022"/>
                </a:lnTo>
                <a:lnTo>
                  <a:pt x="3067098" y="381000"/>
                </a:lnTo>
                <a:lnTo>
                  <a:pt x="3061225" y="381000"/>
                </a:lnTo>
                <a:lnTo>
                  <a:pt x="3059780" y="383436"/>
                </a:lnTo>
                <a:lnTo>
                  <a:pt x="3059242" y="384773"/>
                </a:lnTo>
                <a:lnTo>
                  <a:pt x="3059323" y="384997"/>
                </a:lnTo>
                <a:lnTo>
                  <a:pt x="3059876" y="386080"/>
                </a:lnTo>
                <a:close/>
              </a:path>
              <a:path w="4096384" h="836930">
                <a:moveTo>
                  <a:pt x="3076311" y="367030"/>
                </a:moveTo>
                <a:lnTo>
                  <a:pt x="3066090" y="367030"/>
                </a:lnTo>
                <a:lnTo>
                  <a:pt x="3069949" y="362145"/>
                </a:lnTo>
                <a:lnTo>
                  <a:pt x="3070070" y="361681"/>
                </a:lnTo>
                <a:lnTo>
                  <a:pt x="3069946" y="360680"/>
                </a:lnTo>
                <a:lnTo>
                  <a:pt x="3077004" y="366374"/>
                </a:lnTo>
                <a:lnTo>
                  <a:pt x="3076311" y="367030"/>
                </a:lnTo>
                <a:close/>
              </a:path>
              <a:path w="4096384" h="836930">
                <a:moveTo>
                  <a:pt x="3077004" y="366374"/>
                </a:moveTo>
                <a:lnTo>
                  <a:pt x="3069946" y="360680"/>
                </a:lnTo>
                <a:lnTo>
                  <a:pt x="3073374" y="360680"/>
                </a:lnTo>
                <a:lnTo>
                  <a:pt x="3073620" y="361950"/>
                </a:lnTo>
                <a:lnTo>
                  <a:pt x="3081680" y="361950"/>
                </a:lnTo>
                <a:lnTo>
                  <a:pt x="3077004" y="366374"/>
                </a:lnTo>
                <a:close/>
              </a:path>
              <a:path w="4096384" h="836930">
                <a:moveTo>
                  <a:pt x="3109456" y="372110"/>
                </a:moveTo>
                <a:lnTo>
                  <a:pt x="3101632" y="372110"/>
                </a:lnTo>
                <a:lnTo>
                  <a:pt x="3113699" y="360680"/>
                </a:lnTo>
                <a:lnTo>
                  <a:pt x="3114999" y="361909"/>
                </a:lnTo>
                <a:lnTo>
                  <a:pt x="3115120" y="363242"/>
                </a:lnTo>
                <a:lnTo>
                  <a:pt x="3115242" y="365253"/>
                </a:lnTo>
                <a:lnTo>
                  <a:pt x="3115202" y="367151"/>
                </a:lnTo>
                <a:lnTo>
                  <a:pt x="3110634" y="370929"/>
                </a:lnTo>
                <a:lnTo>
                  <a:pt x="3109456" y="372110"/>
                </a:lnTo>
                <a:close/>
              </a:path>
              <a:path w="4096384" h="836930">
                <a:moveTo>
                  <a:pt x="3106994" y="383540"/>
                </a:moveTo>
                <a:lnTo>
                  <a:pt x="3104838" y="380054"/>
                </a:lnTo>
                <a:lnTo>
                  <a:pt x="3104727" y="379393"/>
                </a:lnTo>
                <a:lnTo>
                  <a:pt x="3105628" y="376022"/>
                </a:lnTo>
                <a:lnTo>
                  <a:pt x="3105689" y="375886"/>
                </a:lnTo>
                <a:lnTo>
                  <a:pt x="3110723" y="370840"/>
                </a:lnTo>
                <a:lnTo>
                  <a:pt x="3115202" y="367151"/>
                </a:lnTo>
                <a:lnTo>
                  <a:pt x="3115242" y="365253"/>
                </a:lnTo>
                <a:lnTo>
                  <a:pt x="3115120" y="363242"/>
                </a:lnTo>
                <a:lnTo>
                  <a:pt x="3114999" y="361909"/>
                </a:lnTo>
                <a:lnTo>
                  <a:pt x="3113699" y="360680"/>
                </a:lnTo>
                <a:lnTo>
                  <a:pt x="3131405" y="360680"/>
                </a:lnTo>
                <a:lnTo>
                  <a:pt x="3129283" y="363220"/>
                </a:lnTo>
                <a:lnTo>
                  <a:pt x="3121413" y="367030"/>
                </a:lnTo>
                <a:lnTo>
                  <a:pt x="3116882" y="372110"/>
                </a:lnTo>
                <a:lnTo>
                  <a:pt x="3115067" y="373362"/>
                </a:lnTo>
                <a:lnTo>
                  <a:pt x="3106994" y="383540"/>
                </a:lnTo>
                <a:close/>
              </a:path>
              <a:path w="4096384" h="836930">
                <a:moveTo>
                  <a:pt x="3189471" y="367030"/>
                </a:moveTo>
                <a:lnTo>
                  <a:pt x="3184266" y="367030"/>
                </a:lnTo>
                <a:lnTo>
                  <a:pt x="3184714" y="363550"/>
                </a:lnTo>
                <a:lnTo>
                  <a:pt x="3184840" y="363081"/>
                </a:lnTo>
                <a:lnTo>
                  <a:pt x="3186282" y="360680"/>
                </a:lnTo>
                <a:lnTo>
                  <a:pt x="3187789" y="360680"/>
                </a:lnTo>
                <a:lnTo>
                  <a:pt x="3189047" y="364252"/>
                </a:lnTo>
                <a:lnTo>
                  <a:pt x="3189160" y="364710"/>
                </a:lnTo>
                <a:lnTo>
                  <a:pt x="3189471" y="367030"/>
                </a:lnTo>
                <a:close/>
              </a:path>
              <a:path w="4096384" h="836930">
                <a:moveTo>
                  <a:pt x="3214111" y="373380"/>
                </a:moveTo>
                <a:lnTo>
                  <a:pt x="3212251" y="372110"/>
                </a:lnTo>
                <a:lnTo>
                  <a:pt x="3211760" y="372110"/>
                </a:lnTo>
                <a:lnTo>
                  <a:pt x="3195836" y="364490"/>
                </a:lnTo>
                <a:lnTo>
                  <a:pt x="3200184" y="363220"/>
                </a:lnTo>
                <a:lnTo>
                  <a:pt x="3203373" y="360680"/>
                </a:lnTo>
                <a:lnTo>
                  <a:pt x="3204748" y="367668"/>
                </a:lnTo>
                <a:lnTo>
                  <a:pt x="3204715" y="368300"/>
                </a:lnTo>
                <a:lnTo>
                  <a:pt x="3214411" y="368300"/>
                </a:lnTo>
                <a:lnTo>
                  <a:pt x="3214111" y="373380"/>
                </a:lnTo>
                <a:close/>
              </a:path>
              <a:path w="4096384" h="836930">
                <a:moveTo>
                  <a:pt x="3204847" y="368175"/>
                </a:moveTo>
                <a:lnTo>
                  <a:pt x="3203373" y="360680"/>
                </a:lnTo>
                <a:lnTo>
                  <a:pt x="3243250" y="360680"/>
                </a:lnTo>
                <a:lnTo>
                  <a:pt x="3242090" y="361950"/>
                </a:lnTo>
                <a:lnTo>
                  <a:pt x="3214785" y="361950"/>
                </a:lnTo>
                <a:lnTo>
                  <a:pt x="3214717" y="363112"/>
                </a:lnTo>
                <a:lnTo>
                  <a:pt x="3207164" y="367030"/>
                </a:lnTo>
                <a:lnTo>
                  <a:pt x="3206064" y="367030"/>
                </a:lnTo>
                <a:lnTo>
                  <a:pt x="3204847" y="368175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40931" y="363220"/>
                </a:lnTo>
                <a:lnTo>
                  <a:pt x="3243250" y="360680"/>
                </a:lnTo>
                <a:lnTo>
                  <a:pt x="3247308" y="363242"/>
                </a:lnTo>
                <a:lnTo>
                  <a:pt x="3249124" y="365760"/>
                </a:lnTo>
                <a:lnTo>
                  <a:pt x="3243910" y="365769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81839" y="363527"/>
                </a:moveTo>
                <a:lnTo>
                  <a:pt x="3280527" y="362502"/>
                </a:lnTo>
                <a:lnTo>
                  <a:pt x="3282327" y="360680"/>
                </a:lnTo>
                <a:lnTo>
                  <a:pt x="3281839" y="363527"/>
                </a:lnTo>
                <a:close/>
              </a:path>
              <a:path w="4096384" h="836930">
                <a:moveTo>
                  <a:pt x="3289674" y="369644"/>
                </a:moveTo>
                <a:lnTo>
                  <a:pt x="3281868" y="363550"/>
                </a:lnTo>
                <a:lnTo>
                  <a:pt x="3282327" y="360680"/>
                </a:lnTo>
                <a:lnTo>
                  <a:pt x="3301433" y="360680"/>
                </a:lnTo>
                <a:lnTo>
                  <a:pt x="3299102" y="361950"/>
                </a:lnTo>
                <a:lnTo>
                  <a:pt x="3301433" y="361950"/>
                </a:lnTo>
                <a:lnTo>
                  <a:pt x="3300464" y="363220"/>
                </a:lnTo>
                <a:lnTo>
                  <a:pt x="3291206" y="363220"/>
                </a:lnTo>
                <a:lnTo>
                  <a:pt x="3290318" y="364490"/>
                </a:lnTo>
                <a:lnTo>
                  <a:pt x="3289674" y="369644"/>
                </a:lnTo>
                <a:close/>
              </a:path>
              <a:path w="4096384" h="836930">
                <a:moveTo>
                  <a:pt x="3362630" y="367030"/>
                </a:moveTo>
                <a:lnTo>
                  <a:pt x="3361447" y="365769"/>
                </a:lnTo>
                <a:lnTo>
                  <a:pt x="3360756" y="364710"/>
                </a:lnTo>
                <a:lnTo>
                  <a:pt x="3360706" y="364252"/>
                </a:lnTo>
                <a:lnTo>
                  <a:pt x="3362113" y="360680"/>
                </a:lnTo>
                <a:lnTo>
                  <a:pt x="3363304" y="360680"/>
                </a:lnTo>
                <a:lnTo>
                  <a:pt x="3364286" y="364490"/>
                </a:lnTo>
                <a:lnTo>
                  <a:pt x="3363612" y="364490"/>
                </a:lnTo>
                <a:lnTo>
                  <a:pt x="3363867" y="365132"/>
                </a:lnTo>
                <a:lnTo>
                  <a:pt x="3362630" y="367030"/>
                </a:lnTo>
                <a:close/>
              </a:path>
              <a:path w="4096384" h="836930">
                <a:moveTo>
                  <a:pt x="3448937" y="365760"/>
                </a:moveTo>
                <a:lnTo>
                  <a:pt x="3446272" y="365760"/>
                </a:lnTo>
                <a:lnTo>
                  <a:pt x="3448112" y="360680"/>
                </a:lnTo>
                <a:lnTo>
                  <a:pt x="3449704" y="363081"/>
                </a:lnTo>
                <a:lnTo>
                  <a:pt x="3449589" y="364532"/>
                </a:lnTo>
                <a:lnTo>
                  <a:pt x="3448937" y="365760"/>
                </a:lnTo>
                <a:close/>
              </a:path>
              <a:path w="4096384" h="836930">
                <a:moveTo>
                  <a:pt x="3487327" y="368300"/>
                </a:moveTo>
                <a:lnTo>
                  <a:pt x="3483811" y="360680"/>
                </a:lnTo>
                <a:lnTo>
                  <a:pt x="3487258" y="361991"/>
                </a:lnTo>
                <a:lnTo>
                  <a:pt x="3492199" y="364490"/>
                </a:lnTo>
                <a:lnTo>
                  <a:pt x="3487177" y="367030"/>
                </a:lnTo>
                <a:lnTo>
                  <a:pt x="3487327" y="368300"/>
                </a:lnTo>
                <a:close/>
              </a:path>
              <a:path w="4096384" h="836930">
                <a:moveTo>
                  <a:pt x="3521193" y="368300"/>
                </a:moveTo>
                <a:lnTo>
                  <a:pt x="3487327" y="368300"/>
                </a:lnTo>
                <a:lnTo>
                  <a:pt x="3487177" y="367030"/>
                </a:lnTo>
                <a:lnTo>
                  <a:pt x="3492199" y="364490"/>
                </a:lnTo>
                <a:lnTo>
                  <a:pt x="3487071" y="361909"/>
                </a:lnTo>
                <a:lnTo>
                  <a:pt x="3483811" y="360680"/>
                </a:lnTo>
                <a:lnTo>
                  <a:pt x="3490474" y="360680"/>
                </a:lnTo>
                <a:lnTo>
                  <a:pt x="3497398" y="367030"/>
                </a:lnTo>
                <a:lnTo>
                  <a:pt x="3522700" y="367030"/>
                </a:lnTo>
                <a:lnTo>
                  <a:pt x="3521193" y="368300"/>
                </a:lnTo>
                <a:close/>
              </a:path>
              <a:path w="4096384" h="836930">
                <a:moveTo>
                  <a:pt x="3553703" y="369570"/>
                </a:moveTo>
                <a:lnTo>
                  <a:pt x="3551647" y="365607"/>
                </a:lnTo>
                <a:lnTo>
                  <a:pt x="3549513" y="360680"/>
                </a:lnTo>
                <a:lnTo>
                  <a:pt x="3555386" y="363220"/>
                </a:lnTo>
                <a:lnTo>
                  <a:pt x="3555946" y="363220"/>
                </a:lnTo>
                <a:lnTo>
                  <a:pt x="3553703" y="369570"/>
                </a:lnTo>
                <a:close/>
              </a:path>
              <a:path w="4096384" h="836930">
                <a:moveTo>
                  <a:pt x="3810845" y="365760"/>
                </a:moveTo>
                <a:lnTo>
                  <a:pt x="3806648" y="364490"/>
                </a:lnTo>
                <a:lnTo>
                  <a:pt x="3807818" y="363242"/>
                </a:lnTo>
                <a:lnTo>
                  <a:pt x="3809188" y="360680"/>
                </a:lnTo>
                <a:lnTo>
                  <a:pt x="3810139" y="361909"/>
                </a:lnTo>
                <a:lnTo>
                  <a:pt x="3810782" y="364252"/>
                </a:lnTo>
                <a:lnTo>
                  <a:pt x="3810845" y="36576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09836" y="394970"/>
                </a:lnTo>
                <a:lnTo>
                  <a:pt x="3811696" y="393700"/>
                </a:lnTo>
                <a:lnTo>
                  <a:pt x="3813202" y="392430"/>
                </a:lnTo>
                <a:lnTo>
                  <a:pt x="3813637" y="387928"/>
                </a:lnTo>
                <a:lnTo>
                  <a:pt x="3816597" y="387333"/>
                </a:lnTo>
                <a:lnTo>
                  <a:pt x="3825042" y="384874"/>
                </a:lnTo>
                <a:lnTo>
                  <a:pt x="3815219" y="381000"/>
                </a:lnTo>
                <a:lnTo>
                  <a:pt x="3836342" y="381000"/>
                </a:lnTo>
                <a:lnTo>
                  <a:pt x="3841798" y="375658"/>
                </a:lnTo>
                <a:lnTo>
                  <a:pt x="3842864" y="374650"/>
                </a:lnTo>
                <a:lnTo>
                  <a:pt x="3845941" y="373424"/>
                </a:lnTo>
                <a:lnTo>
                  <a:pt x="3845981" y="373198"/>
                </a:lnTo>
                <a:lnTo>
                  <a:pt x="3842864" y="365760"/>
                </a:lnTo>
                <a:lnTo>
                  <a:pt x="3810845" y="365760"/>
                </a:lnTo>
                <a:lnTo>
                  <a:pt x="3810782" y="364252"/>
                </a:lnTo>
                <a:lnTo>
                  <a:pt x="3810265" y="362305"/>
                </a:lnTo>
                <a:lnTo>
                  <a:pt x="3810139" y="361909"/>
                </a:lnTo>
                <a:lnTo>
                  <a:pt x="3809188" y="360680"/>
                </a:lnTo>
                <a:lnTo>
                  <a:pt x="3845562" y="360680"/>
                </a:lnTo>
                <a:lnTo>
                  <a:pt x="3848227" y="361950"/>
                </a:lnTo>
                <a:lnTo>
                  <a:pt x="3848410" y="361950"/>
                </a:lnTo>
                <a:lnTo>
                  <a:pt x="3848410" y="363220"/>
                </a:lnTo>
                <a:lnTo>
                  <a:pt x="3848561" y="363220"/>
                </a:lnTo>
                <a:lnTo>
                  <a:pt x="3848678" y="364710"/>
                </a:lnTo>
                <a:lnTo>
                  <a:pt x="3849310" y="365875"/>
                </a:lnTo>
                <a:lnTo>
                  <a:pt x="3850066" y="367030"/>
                </a:lnTo>
                <a:lnTo>
                  <a:pt x="3855095" y="367030"/>
                </a:lnTo>
                <a:lnTo>
                  <a:pt x="3854223" y="369644"/>
                </a:lnTo>
                <a:lnTo>
                  <a:pt x="3851926" y="374650"/>
                </a:lnTo>
                <a:lnTo>
                  <a:pt x="3936878" y="374650"/>
                </a:lnTo>
                <a:lnTo>
                  <a:pt x="3937310" y="375920"/>
                </a:lnTo>
                <a:lnTo>
                  <a:pt x="3851075" y="375920"/>
                </a:lnTo>
                <a:lnTo>
                  <a:pt x="3845317" y="378418"/>
                </a:lnTo>
                <a:lnTo>
                  <a:pt x="3849999" y="383540"/>
                </a:lnTo>
                <a:lnTo>
                  <a:pt x="3829611" y="383540"/>
                </a:lnTo>
                <a:lnTo>
                  <a:pt x="3829724" y="384997"/>
                </a:lnTo>
                <a:lnTo>
                  <a:pt x="3831143" y="387350"/>
                </a:lnTo>
                <a:lnTo>
                  <a:pt x="3842986" y="387350"/>
                </a:lnTo>
                <a:lnTo>
                  <a:pt x="3844213" y="389890"/>
                </a:lnTo>
                <a:lnTo>
                  <a:pt x="3849569" y="389890"/>
                </a:lnTo>
                <a:lnTo>
                  <a:pt x="3848315" y="391160"/>
                </a:lnTo>
                <a:lnTo>
                  <a:pt x="3823580" y="391160"/>
                </a:lnTo>
                <a:lnTo>
                  <a:pt x="3823089" y="392430"/>
                </a:lnTo>
                <a:lnTo>
                  <a:pt x="3835044" y="39243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50066" y="367030"/>
                </a:moveTo>
                <a:lnTo>
                  <a:pt x="3849241" y="365769"/>
                </a:lnTo>
                <a:lnTo>
                  <a:pt x="3848678" y="364710"/>
                </a:lnTo>
                <a:lnTo>
                  <a:pt x="3848473" y="361909"/>
                </a:lnTo>
                <a:lnTo>
                  <a:pt x="3850400" y="360680"/>
                </a:lnTo>
                <a:lnTo>
                  <a:pt x="3853092" y="365760"/>
                </a:lnTo>
                <a:lnTo>
                  <a:pt x="3851409" y="365760"/>
                </a:lnTo>
                <a:lnTo>
                  <a:pt x="3850066" y="367030"/>
                </a:lnTo>
                <a:close/>
              </a:path>
              <a:path w="4096384" h="836930">
                <a:moveTo>
                  <a:pt x="3855095" y="367030"/>
                </a:moveTo>
                <a:lnTo>
                  <a:pt x="3850066" y="367030"/>
                </a:lnTo>
                <a:lnTo>
                  <a:pt x="3851409" y="365760"/>
                </a:lnTo>
                <a:lnTo>
                  <a:pt x="3853092" y="365760"/>
                </a:lnTo>
                <a:lnTo>
                  <a:pt x="3850400" y="360680"/>
                </a:lnTo>
                <a:lnTo>
                  <a:pt x="3880294" y="360680"/>
                </a:lnTo>
                <a:lnTo>
                  <a:pt x="3880429" y="361950"/>
                </a:lnTo>
                <a:lnTo>
                  <a:pt x="3856772" y="361950"/>
                </a:lnTo>
                <a:lnTo>
                  <a:pt x="3855095" y="367030"/>
                </a:lnTo>
                <a:close/>
              </a:path>
              <a:path w="4096384" h="836930">
                <a:moveTo>
                  <a:pt x="1884664" y="379730"/>
                </a:moveTo>
                <a:lnTo>
                  <a:pt x="1881311" y="379730"/>
                </a:lnTo>
                <a:lnTo>
                  <a:pt x="1878292" y="374650"/>
                </a:lnTo>
                <a:lnTo>
                  <a:pt x="1882149" y="374650"/>
                </a:lnTo>
                <a:lnTo>
                  <a:pt x="1885986" y="373386"/>
                </a:lnTo>
                <a:lnTo>
                  <a:pt x="1888350" y="368300"/>
                </a:lnTo>
                <a:lnTo>
                  <a:pt x="1880303" y="368300"/>
                </a:lnTo>
                <a:lnTo>
                  <a:pt x="1882817" y="367030"/>
                </a:lnTo>
                <a:lnTo>
                  <a:pt x="1887342" y="367030"/>
                </a:lnTo>
                <a:lnTo>
                  <a:pt x="1888520" y="361950"/>
                </a:lnTo>
                <a:lnTo>
                  <a:pt x="1893047" y="360723"/>
                </a:lnTo>
                <a:lnTo>
                  <a:pt x="1893173" y="361681"/>
                </a:lnTo>
                <a:lnTo>
                  <a:pt x="1893295" y="362277"/>
                </a:lnTo>
                <a:lnTo>
                  <a:pt x="1893820" y="364252"/>
                </a:lnTo>
                <a:lnTo>
                  <a:pt x="1894821" y="369570"/>
                </a:lnTo>
                <a:lnTo>
                  <a:pt x="1894697" y="370226"/>
                </a:lnTo>
                <a:lnTo>
                  <a:pt x="1884664" y="37973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22379" y="374650"/>
                </a:lnTo>
                <a:lnTo>
                  <a:pt x="1925896" y="361950"/>
                </a:lnTo>
                <a:lnTo>
                  <a:pt x="1929418" y="361950"/>
                </a:lnTo>
                <a:lnTo>
                  <a:pt x="1937336" y="360725"/>
                </a:lnTo>
                <a:lnTo>
                  <a:pt x="1937452" y="360856"/>
                </a:lnTo>
                <a:lnTo>
                  <a:pt x="1927408" y="370840"/>
                </a:lnTo>
                <a:lnTo>
                  <a:pt x="1945259" y="37084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1824652" y="375920"/>
                </a:moveTo>
                <a:lnTo>
                  <a:pt x="1816129" y="369570"/>
                </a:lnTo>
                <a:lnTo>
                  <a:pt x="1822678" y="363242"/>
                </a:lnTo>
                <a:lnTo>
                  <a:pt x="1824270" y="360800"/>
                </a:lnTo>
                <a:lnTo>
                  <a:pt x="1830519" y="367030"/>
                </a:lnTo>
                <a:lnTo>
                  <a:pt x="1838354" y="367030"/>
                </a:lnTo>
                <a:lnTo>
                  <a:pt x="1836908" y="368300"/>
                </a:lnTo>
                <a:lnTo>
                  <a:pt x="1822138" y="368300"/>
                </a:lnTo>
                <a:lnTo>
                  <a:pt x="1826158" y="369570"/>
                </a:lnTo>
                <a:lnTo>
                  <a:pt x="1823751" y="372002"/>
                </a:lnTo>
                <a:lnTo>
                  <a:pt x="1823772" y="372432"/>
                </a:lnTo>
                <a:lnTo>
                  <a:pt x="1824076" y="373198"/>
                </a:lnTo>
                <a:lnTo>
                  <a:pt x="1824179" y="373536"/>
                </a:lnTo>
                <a:lnTo>
                  <a:pt x="1824652" y="375920"/>
                </a:lnTo>
                <a:close/>
              </a:path>
              <a:path w="4096384" h="836930">
                <a:moveTo>
                  <a:pt x="1928580" y="370840"/>
                </a:moveTo>
                <a:lnTo>
                  <a:pt x="1927408" y="370840"/>
                </a:lnTo>
                <a:lnTo>
                  <a:pt x="1937452" y="360856"/>
                </a:lnTo>
                <a:lnTo>
                  <a:pt x="1941820" y="365760"/>
                </a:lnTo>
                <a:lnTo>
                  <a:pt x="1939980" y="367030"/>
                </a:lnTo>
                <a:lnTo>
                  <a:pt x="1953268" y="367030"/>
                </a:lnTo>
                <a:lnTo>
                  <a:pt x="1951687" y="369570"/>
                </a:lnTo>
                <a:lnTo>
                  <a:pt x="1941152" y="369570"/>
                </a:lnTo>
                <a:lnTo>
                  <a:pt x="1928580" y="37084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402816" y="361120"/>
                </a:lnTo>
                <a:lnTo>
                  <a:pt x="1404642" y="361909"/>
                </a:lnTo>
                <a:lnTo>
                  <a:pt x="1404801" y="362305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529972" y="363220"/>
                </a:moveTo>
                <a:lnTo>
                  <a:pt x="1526953" y="363220"/>
                </a:lnTo>
                <a:lnTo>
                  <a:pt x="1528087" y="361316"/>
                </a:lnTo>
                <a:lnTo>
                  <a:pt x="1529972" y="363220"/>
                </a:lnTo>
                <a:close/>
              </a:path>
              <a:path w="4096384" h="836930">
                <a:moveTo>
                  <a:pt x="1671275" y="361950"/>
                </a:moveTo>
                <a:lnTo>
                  <a:pt x="1671275" y="361377"/>
                </a:lnTo>
                <a:lnTo>
                  <a:pt x="1671740" y="361490"/>
                </a:lnTo>
                <a:lnTo>
                  <a:pt x="1671275" y="361950"/>
                </a:lnTo>
                <a:close/>
              </a:path>
              <a:path w="4096384" h="836930">
                <a:moveTo>
                  <a:pt x="1673455" y="361950"/>
                </a:moveTo>
                <a:lnTo>
                  <a:pt x="1671275" y="361950"/>
                </a:lnTo>
                <a:lnTo>
                  <a:pt x="1671740" y="36149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43467" y="373380"/>
                </a:moveTo>
                <a:lnTo>
                  <a:pt x="41287" y="373380"/>
                </a:lnTo>
                <a:lnTo>
                  <a:pt x="42523" y="361681"/>
                </a:lnTo>
                <a:lnTo>
                  <a:pt x="47154" y="365760"/>
                </a:lnTo>
                <a:lnTo>
                  <a:pt x="49413" y="365760"/>
                </a:lnTo>
                <a:lnTo>
                  <a:pt x="50591" y="369331"/>
                </a:lnTo>
                <a:lnTo>
                  <a:pt x="50474" y="370069"/>
                </a:lnTo>
                <a:lnTo>
                  <a:pt x="50172" y="370840"/>
                </a:lnTo>
                <a:lnTo>
                  <a:pt x="48830" y="372110"/>
                </a:lnTo>
                <a:lnTo>
                  <a:pt x="43467" y="372110"/>
                </a:lnTo>
                <a:lnTo>
                  <a:pt x="43467" y="373380"/>
                </a:lnTo>
                <a:close/>
              </a:path>
              <a:path w="4096384" h="836930">
                <a:moveTo>
                  <a:pt x="1673455" y="362215"/>
                </a:moveTo>
                <a:lnTo>
                  <a:pt x="1673455" y="361909"/>
                </a:lnTo>
                <a:lnTo>
                  <a:pt x="1673619" y="361950"/>
                </a:lnTo>
                <a:lnTo>
                  <a:pt x="1673455" y="362215"/>
                </a:lnTo>
                <a:close/>
              </a:path>
              <a:path w="4096384" h="836930">
                <a:moveTo>
                  <a:pt x="406965" y="362454"/>
                </a:moveTo>
                <a:lnTo>
                  <a:pt x="406779" y="362305"/>
                </a:lnTo>
                <a:lnTo>
                  <a:pt x="407044" y="361950"/>
                </a:lnTo>
                <a:lnTo>
                  <a:pt x="406965" y="362454"/>
                </a:lnTo>
                <a:close/>
              </a:path>
              <a:path w="4096384" h="836930">
                <a:moveTo>
                  <a:pt x="411065" y="365760"/>
                </a:moveTo>
                <a:lnTo>
                  <a:pt x="407024" y="362502"/>
                </a:lnTo>
                <a:lnTo>
                  <a:pt x="407044" y="361950"/>
                </a:lnTo>
                <a:lnTo>
                  <a:pt x="412857" y="361950"/>
                </a:lnTo>
                <a:lnTo>
                  <a:pt x="411405" y="364490"/>
                </a:lnTo>
                <a:lnTo>
                  <a:pt x="411235" y="364490"/>
                </a:lnTo>
                <a:lnTo>
                  <a:pt x="411065" y="365760"/>
                </a:lnTo>
                <a:close/>
              </a:path>
              <a:path w="4096384" h="836930">
                <a:moveTo>
                  <a:pt x="493208" y="362219"/>
                </a:moveTo>
                <a:lnTo>
                  <a:pt x="493208" y="361950"/>
                </a:lnTo>
                <a:lnTo>
                  <a:pt x="493312" y="362098"/>
                </a:lnTo>
                <a:close/>
              </a:path>
              <a:path w="4096384" h="836930">
                <a:moveTo>
                  <a:pt x="493345" y="362145"/>
                </a:moveTo>
                <a:lnTo>
                  <a:pt x="493208" y="361950"/>
                </a:lnTo>
                <a:lnTo>
                  <a:pt x="493705" y="361950"/>
                </a:lnTo>
                <a:lnTo>
                  <a:pt x="493345" y="362145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96631" y="363220"/>
                </a:lnTo>
                <a:lnTo>
                  <a:pt x="596298" y="361950"/>
                </a:lnTo>
                <a:lnTo>
                  <a:pt x="599316" y="361950"/>
                </a:lnTo>
                <a:lnTo>
                  <a:pt x="599530" y="362762"/>
                </a:lnTo>
                <a:lnTo>
                  <a:pt x="599629" y="363242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09203" y="364490"/>
                </a:moveTo>
                <a:lnTo>
                  <a:pt x="598471" y="364490"/>
                </a:lnTo>
                <a:lnTo>
                  <a:pt x="599423" y="363464"/>
                </a:lnTo>
                <a:lnTo>
                  <a:pt x="599530" y="362762"/>
                </a:lnTo>
                <a:lnTo>
                  <a:pt x="599316" y="361950"/>
                </a:lnTo>
                <a:lnTo>
                  <a:pt x="608195" y="361950"/>
                </a:lnTo>
                <a:lnTo>
                  <a:pt x="609203" y="364490"/>
                </a:lnTo>
                <a:close/>
              </a:path>
              <a:path w="4096384" h="836930">
                <a:moveTo>
                  <a:pt x="625966" y="363220"/>
                </a:moveTo>
                <a:lnTo>
                  <a:pt x="625796" y="363220"/>
                </a:lnTo>
                <a:lnTo>
                  <a:pt x="622947" y="361950"/>
                </a:lnTo>
                <a:lnTo>
                  <a:pt x="625966" y="363220"/>
                </a:lnTo>
                <a:close/>
              </a:path>
              <a:path w="4096384" h="836930">
                <a:moveTo>
                  <a:pt x="638034" y="363220"/>
                </a:moveTo>
                <a:lnTo>
                  <a:pt x="625966" y="363220"/>
                </a:lnTo>
                <a:lnTo>
                  <a:pt x="622947" y="361950"/>
                </a:lnTo>
                <a:lnTo>
                  <a:pt x="636357" y="361950"/>
                </a:lnTo>
                <a:lnTo>
                  <a:pt x="638034" y="363220"/>
                </a:lnTo>
                <a:close/>
              </a:path>
              <a:path w="4096384" h="836930">
                <a:moveTo>
                  <a:pt x="899863" y="384810"/>
                </a:moveTo>
                <a:lnTo>
                  <a:pt x="898194" y="384810"/>
                </a:lnTo>
                <a:lnTo>
                  <a:pt x="891323" y="373362"/>
                </a:lnTo>
                <a:lnTo>
                  <a:pt x="891652" y="372110"/>
                </a:lnTo>
                <a:lnTo>
                  <a:pt x="893663" y="361950"/>
                </a:lnTo>
                <a:lnTo>
                  <a:pt x="894501" y="365760"/>
                </a:lnTo>
                <a:lnTo>
                  <a:pt x="900034" y="365760"/>
                </a:lnTo>
                <a:lnTo>
                  <a:pt x="897853" y="367030"/>
                </a:lnTo>
                <a:lnTo>
                  <a:pt x="897373" y="369481"/>
                </a:lnTo>
                <a:lnTo>
                  <a:pt x="897462" y="369685"/>
                </a:lnTo>
                <a:lnTo>
                  <a:pt x="898528" y="370840"/>
                </a:lnTo>
                <a:lnTo>
                  <a:pt x="906029" y="370840"/>
                </a:lnTo>
                <a:lnTo>
                  <a:pt x="903725" y="372110"/>
                </a:lnTo>
                <a:lnTo>
                  <a:pt x="906970" y="373380"/>
                </a:lnTo>
                <a:lnTo>
                  <a:pt x="928696" y="373380"/>
                </a:lnTo>
                <a:lnTo>
                  <a:pt x="929952" y="374650"/>
                </a:lnTo>
                <a:lnTo>
                  <a:pt x="920149" y="374650"/>
                </a:lnTo>
                <a:lnTo>
                  <a:pt x="919499" y="375886"/>
                </a:lnTo>
                <a:lnTo>
                  <a:pt x="918806" y="378460"/>
                </a:lnTo>
                <a:lnTo>
                  <a:pt x="943616" y="378460"/>
                </a:lnTo>
                <a:lnTo>
                  <a:pt x="940598" y="379730"/>
                </a:lnTo>
                <a:lnTo>
                  <a:pt x="938751" y="381000"/>
                </a:lnTo>
                <a:lnTo>
                  <a:pt x="900197" y="381000"/>
                </a:lnTo>
                <a:lnTo>
                  <a:pt x="899032" y="382270"/>
                </a:lnTo>
                <a:lnTo>
                  <a:pt x="899863" y="384810"/>
                </a:lnTo>
                <a:close/>
              </a:path>
              <a:path w="4096384" h="836930">
                <a:moveTo>
                  <a:pt x="894501" y="365760"/>
                </a:moveTo>
                <a:lnTo>
                  <a:pt x="893663" y="361950"/>
                </a:lnTo>
                <a:lnTo>
                  <a:pt x="893833" y="361950"/>
                </a:lnTo>
                <a:lnTo>
                  <a:pt x="894501" y="365760"/>
                </a:lnTo>
                <a:close/>
              </a:path>
              <a:path w="4096384" h="836930">
                <a:moveTo>
                  <a:pt x="1267808" y="369570"/>
                </a:moveTo>
                <a:lnTo>
                  <a:pt x="1261941" y="369570"/>
                </a:lnTo>
                <a:lnTo>
                  <a:pt x="1261650" y="368837"/>
                </a:lnTo>
                <a:lnTo>
                  <a:pt x="1261545" y="366480"/>
                </a:lnTo>
                <a:lnTo>
                  <a:pt x="1262439" y="361950"/>
                </a:lnTo>
                <a:lnTo>
                  <a:pt x="1267808" y="36957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398890" y="364490"/>
                </a:lnTo>
                <a:lnTo>
                  <a:pt x="1399394" y="361950"/>
                </a:lnTo>
                <a:lnTo>
                  <a:pt x="1401234" y="363220"/>
                </a:lnTo>
                <a:lnTo>
                  <a:pt x="1402459" y="363220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401234" y="363220"/>
                </a:moveTo>
                <a:lnTo>
                  <a:pt x="1399394" y="361950"/>
                </a:lnTo>
                <a:lnTo>
                  <a:pt x="1401516" y="361950"/>
                </a:lnTo>
                <a:lnTo>
                  <a:pt x="1401234" y="363220"/>
                </a:lnTo>
                <a:close/>
              </a:path>
              <a:path w="4096384" h="836930">
                <a:moveTo>
                  <a:pt x="1435207" y="373803"/>
                </a:moveTo>
                <a:lnTo>
                  <a:pt x="1435190" y="373198"/>
                </a:lnTo>
                <a:lnTo>
                  <a:pt x="1435596" y="372432"/>
                </a:lnTo>
                <a:lnTo>
                  <a:pt x="1435681" y="371779"/>
                </a:lnTo>
                <a:lnTo>
                  <a:pt x="1435457" y="370929"/>
                </a:lnTo>
                <a:lnTo>
                  <a:pt x="1432079" y="364710"/>
                </a:lnTo>
                <a:lnTo>
                  <a:pt x="1432082" y="364532"/>
                </a:lnTo>
                <a:lnTo>
                  <a:pt x="1434425" y="361950"/>
                </a:lnTo>
                <a:lnTo>
                  <a:pt x="1436102" y="363220"/>
                </a:lnTo>
                <a:lnTo>
                  <a:pt x="1437608" y="367030"/>
                </a:lnTo>
                <a:lnTo>
                  <a:pt x="1451358" y="367030"/>
                </a:lnTo>
                <a:lnTo>
                  <a:pt x="1448218" y="368300"/>
                </a:lnTo>
                <a:lnTo>
                  <a:pt x="1444653" y="368300"/>
                </a:lnTo>
                <a:lnTo>
                  <a:pt x="1439471" y="370929"/>
                </a:lnTo>
                <a:lnTo>
                  <a:pt x="1435293" y="373362"/>
                </a:lnTo>
                <a:lnTo>
                  <a:pt x="1435207" y="373803"/>
                </a:lnTo>
                <a:close/>
              </a:path>
              <a:path w="4096384" h="836930">
                <a:moveTo>
                  <a:pt x="1437608" y="367030"/>
                </a:moveTo>
                <a:lnTo>
                  <a:pt x="1436102" y="363220"/>
                </a:lnTo>
                <a:lnTo>
                  <a:pt x="1434425" y="361950"/>
                </a:lnTo>
                <a:lnTo>
                  <a:pt x="1439588" y="361950"/>
                </a:lnTo>
                <a:lnTo>
                  <a:pt x="1441130" y="364490"/>
                </a:lnTo>
                <a:lnTo>
                  <a:pt x="1440687" y="365607"/>
                </a:lnTo>
                <a:lnTo>
                  <a:pt x="1440604" y="365769"/>
                </a:lnTo>
                <a:lnTo>
                  <a:pt x="1437608" y="367030"/>
                </a:lnTo>
                <a:close/>
              </a:path>
              <a:path w="4096384" h="836930">
                <a:moveTo>
                  <a:pt x="1503279" y="367030"/>
                </a:moveTo>
                <a:lnTo>
                  <a:pt x="1494941" y="367030"/>
                </a:lnTo>
                <a:lnTo>
                  <a:pt x="1493282" y="363891"/>
                </a:lnTo>
                <a:lnTo>
                  <a:pt x="1493208" y="363464"/>
                </a:lnTo>
                <a:lnTo>
                  <a:pt x="1495275" y="361950"/>
                </a:lnTo>
                <a:lnTo>
                  <a:pt x="1496118" y="361950"/>
                </a:lnTo>
                <a:lnTo>
                  <a:pt x="1497194" y="364490"/>
                </a:lnTo>
                <a:lnTo>
                  <a:pt x="1504328" y="364490"/>
                </a:lnTo>
                <a:lnTo>
                  <a:pt x="1505836" y="365760"/>
                </a:lnTo>
                <a:lnTo>
                  <a:pt x="1503279" y="367030"/>
                </a:lnTo>
                <a:close/>
              </a:path>
              <a:path w="4096384" h="836930">
                <a:moveTo>
                  <a:pt x="1504328" y="364490"/>
                </a:moveTo>
                <a:lnTo>
                  <a:pt x="1497194" y="364490"/>
                </a:lnTo>
                <a:lnTo>
                  <a:pt x="1501312" y="361950"/>
                </a:lnTo>
                <a:lnTo>
                  <a:pt x="1504328" y="364490"/>
                </a:lnTo>
                <a:close/>
              </a:path>
              <a:path w="4096384" h="836930">
                <a:moveTo>
                  <a:pt x="1505783" y="375920"/>
                </a:moveTo>
                <a:lnTo>
                  <a:pt x="1500637" y="375920"/>
                </a:lnTo>
                <a:lnTo>
                  <a:pt x="1500757" y="374607"/>
                </a:lnTo>
                <a:lnTo>
                  <a:pt x="1499295" y="373380"/>
                </a:lnTo>
                <a:lnTo>
                  <a:pt x="1499131" y="373380"/>
                </a:lnTo>
                <a:lnTo>
                  <a:pt x="1495609" y="370840"/>
                </a:lnTo>
                <a:lnTo>
                  <a:pt x="1505836" y="365760"/>
                </a:lnTo>
                <a:lnTo>
                  <a:pt x="1501312" y="361950"/>
                </a:lnTo>
                <a:lnTo>
                  <a:pt x="1519700" y="361950"/>
                </a:lnTo>
                <a:lnTo>
                  <a:pt x="1521468" y="366637"/>
                </a:lnTo>
                <a:lnTo>
                  <a:pt x="1521355" y="366941"/>
                </a:lnTo>
                <a:lnTo>
                  <a:pt x="1520119" y="368300"/>
                </a:lnTo>
                <a:lnTo>
                  <a:pt x="1519076" y="368300"/>
                </a:lnTo>
                <a:lnTo>
                  <a:pt x="1517904" y="369570"/>
                </a:lnTo>
                <a:lnTo>
                  <a:pt x="1506838" y="369570"/>
                </a:lnTo>
                <a:lnTo>
                  <a:pt x="1508226" y="372432"/>
                </a:lnTo>
                <a:lnTo>
                  <a:pt x="1508217" y="372920"/>
                </a:lnTo>
                <a:lnTo>
                  <a:pt x="1507112" y="374650"/>
                </a:lnTo>
                <a:lnTo>
                  <a:pt x="1505783" y="375920"/>
                </a:lnTo>
                <a:close/>
              </a:path>
              <a:path w="4096384" h="836930">
                <a:moveTo>
                  <a:pt x="1545814" y="368300"/>
                </a:moveTo>
                <a:lnTo>
                  <a:pt x="1535001" y="368300"/>
                </a:lnTo>
                <a:lnTo>
                  <a:pt x="1534830" y="365760"/>
                </a:lnTo>
                <a:lnTo>
                  <a:pt x="1538101" y="361950"/>
                </a:lnTo>
                <a:lnTo>
                  <a:pt x="1538687" y="363220"/>
                </a:lnTo>
                <a:lnTo>
                  <a:pt x="1543886" y="364490"/>
                </a:lnTo>
                <a:lnTo>
                  <a:pt x="1545562" y="364490"/>
                </a:lnTo>
                <a:lnTo>
                  <a:pt x="1545436" y="366374"/>
                </a:lnTo>
                <a:lnTo>
                  <a:pt x="1545493" y="367073"/>
                </a:lnTo>
                <a:lnTo>
                  <a:pt x="1546063" y="367320"/>
                </a:lnTo>
                <a:lnTo>
                  <a:pt x="1546106" y="367668"/>
                </a:lnTo>
                <a:lnTo>
                  <a:pt x="1545814" y="368300"/>
                </a:lnTo>
                <a:close/>
              </a:path>
              <a:path w="4096384" h="836930">
                <a:moveTo>
                  <a:pt x="1694003" y="364490"/>
                </a:moveTo>
                <a:lnTo>
                  <a:pt x="1693734" y="364490"/>
                </a:lnTo>
                <a:lnTo>
                  <a:pt x="1694075" y="361950"/>
                </a:lnTo>
                <a:lnTo>
                  <a:pt x="1696216" y="361950"/>
                </a:lnTo>
                <a:lnTo>
                  <a:pt x="1694003" y="364490"/>
                </a:lnTo>
                <a:close/>
              </a:path>
              <a:path w="4096384" h="836930">
                <a:moveTo>
                  <a:pt x="1868405" y="382270"/>
                </a:moveTo>
                <a:lnTo>
                  <a:pt x="1861694" y="381000"/>
                </a:lnTo>
                <a:lnTo>
                  <a:pt x="1860561" y="378847"/>
                </a:lnTo>
                <a:lnTo>
                  <a:pt x="1860442" y="377817"/>
                </a:lnTo>
                <a:lnTo>
                  <a:pt x="1860645" y="376277"/>
                </a:lnTo>
                <a:lnTo>
                  <a:pt x="1860745" y="375886"/>
                </a:lnTo>
                <a:lnTo>
                  <a:pt x="1862749" y="374607"/>
                </a:lnTo>
                <a:lnTo>
                  <a:pt x="1868109" y="369685"/>
                </a:lnTo>
                <a:lnTo>
                  <a:pt x="1868175" y="369501"/>
                </a:lnTo>
                <a:lnTo>
                  <a:pt x="1862702" y="363220"/>
                </a:lnTo>
                <a:lnTo>
                  <a:pt x="1857519" y="362098"/>
                </a:lnTo>
                <a:lnTo>
                  <a:pt x="1858007" y="361950"/>
                </a:lnTo>
                <a:lnTo>
                  <a:pt x="1863455" y="361950"/>
                </a:lnTo>
                <a:lnTo>
                  <a:pt x="1866432" y="363527"/>
                </a:lnTo>
                <a:lnTo>
                  <a:pt x="1866388" y="364490"/>
                </a:lnTo>
                <a:lnTo>
                  <a:pt x="1868147" y="364490"/>
                </a:lnTo>
                <a:lnTo>
                  <a:pt x="1870410" y="365760"/>
                </a:lnTo>
                <a:lnTo>
                  <a:pt x="1880136" y="365760"/>
                </a:lnTo>
                <a:lnTo>
                  <a:pt x="1880303" y="368300"/>
                </a:lnTo>
                <a:lnTo>
                  <a:pt x="1875608" y="368300"/>
                </a:lnTo>
                <a:lnTo>
                  <a:pt x="1871758" y="369570"/>
                </a:lnTo>
                <a:lnTo>
                  <a:pt x="1868405" y="382270"/>
                </a:lnTo>
                <a:close/>
              </a:path>
              <a:path w="4096384" h="836930">
                <a:moveTo>
                  <a:pt x="2011215" y="362305"/>
                </a:moveTo>
                <a:lnTo>
                  <a:pt x="2007698" y="361950"/>
                </a:lnTo>
                <a:lnTo>
                  <a:pt x="2011555" y="361950"/>
                </a:lnTo>
                <a:lnTo>
                  <a:pt x="2011215" y="362305"/>
                </a:lnTo>
                <a:close/>
              </a:path>
              <a:path w="4096384" h="836930">
                <a:moveTo>
                  <a:pt x="2021990" y="365760"/>
                </a:moveTo>
                <a:lnTo>
                  <a:pt x="2016934" y="364490"/>
                </a:lnTo>
                <a:lnTo>
                  <a:pt x="2016747" y="364490"/>
                </a:lnTo>
                <a:lnTo>
                  <a:pt x="2020270" y="363220"/>
                </a:lnTo>
                <a:lnTo>
                  <a:pt x="2011215" y="362305"/>
                </a:lnTo>
                <a:lnTo>
                  <a:pt x="2011555" y="361950"/>
                </a:lnTo>
                <a:lnTo>
                  <a:pt x="2022787" y="361950"/>
                </a:lnTo>
                <a:lnTo>
                  <a:pt x="2023793" y="363220"/>
                </a:lnTo>
                <a:lnTo>
                  <a:pt x="2023963" y="363220"/>
                </a:lnTo>
                <a:lnTo>
                  <a:pt x="2026230" y="364490"/>
                </a:lnTo>
                <a:lnTo>
                  <a:pt x="2021990" y="365760"/>
                </a:lnTo>
                <a:close/>
              </a:path>
              <a:path w="4096384" h="836930">
                <a:moveTo>
                  <a:pt x="2190410" y="381000"/>
                </a:moveTo>
                <a:lnTo>
                  <a:pt x="2187228" y="377190"/>
                </a:lnTo>
                <a:lnTo>
                  <a:pt x="2193933" y="374650"/>
                </a:lnTo>
                <a:lnTo>
                  <a:pt x="2196647" y="370840"/>
                </a:lnTo>
                <a:lnTo>
                  <a:pt x="2202458" y="364490"/>
                </a:lnTo>
                <a:lnTo>
                  <a:pt x="2207483" y="361950"/>
                </a:lnTo>
                <a:lnTo>
                  <a:pt x="2207730" y="364579"/>
                </a:lnTo>
                <a:lnTo>
                  <a:pt x="2207609" y="366941"/>
                </a:lnTo>
                <a:lnTo>
                  <a:pt x="2207357" y="368226"/>
                </a:lnTo>
                <a:lnTo>
                  <a:pt x="2207232" y="368396"/>
                </a:lnTo>
                <a:lnTo>
                  <a:pt x="2197064" y="377219"/>
                </a:lnTo>
                <a:lnTo>
                  <a:pt x="2190410" y="381000"/>
                </a:lnTo>
                <a:close/>
              </a:path>
              <a:path w="4096384" h="836930">
                <a:moveTo>
                  <a:pt x="2205333" y="381000"/>
                </a:moveTo>
                <a:lnTo>
                  <a:pt x="2190410" y="381000"/>
                </a:lnTo>
                <a:lnTo>
                  <a:pt x="2197115" y="377190"/>
                </a:lnTo>
                <a:lnTo>
                  <a:pt x="2207232" y="368396"/>
                </a:lnTo>
                <a:lnTo>
                  <a:pt x="2207357" y="368226"/>
                </a:lnTo>
                <a:lnTo>
                  <a:pt x="2207609" y="366941"/>
                </a:lnTo>
                <a:lnTo>
                  <a:pt x="2207730" y="364579"/>
                </a:lnTo>
                <a:lnTo>
                  <a:pt x="2207483" y="361950"/>
                </a:lnTo>
                <a:lnTo>
                  <a:pt x="2217289" y="361950"/>
                </a:lnTo>
                <a:lnTo>
                  <a:pt x="2208351" y="368300"/>
                </a:lnTo>
                <a:lnTo>
                  <a:pt x="2204967" y="373198"/>
                </a:lnTo>
                <a:lnTo>
                  <a:pt x="2205050" y="373669"/>
                </a:lnTo>
                <a:lnTo>
                  <a:pt x="2206644" y="375886"/>
                </a:lnTo>
                <a:lnTo>
                  <a:pt x="2206574" y="376277"/>
                </a:lnTo>
                <a:lnTo>
                  <a:pt x="2205333" y="381000"/>
                </a:lnTo>
                <a:close/>
              </a:path>
              <a:path w="4096384" h="836930">
                <a:moveTo>
                  <a:pt x="2355737" y="372110"/>
                </a:moveTo>
                <a:lnTo>
                  <a:pt x="2347814" y="372110"/>
                </a:lnTo>
                <a:lnTo>
                  <a:pt x="2354030" y="369570"/>
                </a:lnTo>
                <a:lnTo>
                  <a:pt x="2357702" y="364490"/>
                </a:lnTo>
                <a:lnTo>
                  <a:pt x="2360494" y="361950"/>
                </a:lnTo>
                <a:lnTo>
                  <a:pt x="2363259" y="365875"/>
                </a:lnTo>
                <a:lnTo>
                  <a:pt x="2355737" y="372110"/>
                </a:lnTo>
                <a:close/>
              </a:path>
              <a:path w="4096384" h="836930">
                <a:moveTo>
                  <a:pt x="2363259" y="365875"/>
                </a:moveTo>
                <a:lnTo>
                  <a:pt x="2360494" y="361950"/>
                </a:lnTo>
                <a:lnTo>
                  <a:pt x="2370941" y="361950"/>
                </a:lnTo>
                <a:lnTo>
                  <a:pt x="2369940" y="365760"/>
                </a:lnTo>
                <a:lnTo>
                  <a:pt x="2363387" y="365769"/>
                </a:lnTo>
                <a:lnTo>
                  <a:pt x="2363259" y="365875"/>
                </a:lnTo>
                <a:close/>
              </a:path>
              <a:path w="4096384" h="836930">
                <a:moveTo>
                  <a:pt x="2581881" y="365760"/>
                </a:moveTo>
                <a:lnTo>
                  <a:pt x="2571588" y="365760"/>
                </a:lnTo>
                <a:lnTo>
                  <a:pt x="2571771" y="361950"/>
                </a:lnTo>
                <a:lnTo>
                  <a:pt x="2573087" y="363220"/>
                </a:lnTo>
                <a:lnTo>
                  <a:pt x="2575962" y="363220"/>
                </a:lnTo>
                <a:lnTo>
                  <a:pt x="2581881" y="365760"/>
                </a:lnTo>
                <a:close/>
              </a:path>
              <a:path w="4096384" h="836930">
                <a:moveTo>
                  <a:pt x="2584841" y="367030"/>
                </a:moveTo>
                <a:lnTo>
                  <a:pt x="2575962" y="363220"/>
                </a:lnTo>
                <a:lnTo>
                  <a:pt x="2573087" y="363220"/>
                </a:lnTo>
                <a:lnTo>
                  <a:pt x="2571771" y="361950"/>
                </a:lnTo>
                <a:lnTo>
                  <a:pt x="2583315" y="361950"/>
                </a:lnTo>
                <a:lnTo>
                  <a:pt x="2584841" y="36703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701486" y="366633"/>
                </a:lnTo>
                <a:lnTo>
                  <a:pt x="2700189" y="365875"/>
                </a:lnTo>
                <a:lnTo>
                  <a:pt x="2700106" y="365607"/>
                </a:lnTo>
                <a:lnTo>
                  <a:pt x="2702840" y="361950"/>
                </a:lnTo>
                <a:lnTo>
                  <a:pt x="2704209" y="363242"/>
                </a:lnTo>
                <a:lnTo>
                  <a:pt x="2705682" y="36449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04236" y="377190"/>
                </a:moveTo>
                <a:lnTo>
                  <a:pt x="2694138" y="377190"/>
                </a:lnTo>
                <a:lnTo>
                  <a:pt x="2699317" y="368300"/>
                </a:lnTo>
                <a:lnTo>
                  <a:pt x="2704523" y="368300"/>
                </a:lnTo>
                <a:lnTo>
                  <a:pt x="2705682" y="364490"/>
                </a:lnTo>
                <a:lnTo>
                  <a:pt x="2704036" y="363081"/>
                </a:lnTo>
                <a:lnTo>
                  <a:pt x="2702840" y="361950"/>
                </a:lnTo>
                <a:lnTo>
                  <a:pt x="2716802" y="361950"/>
                </a:lnTo>
                <a:lnTo>
                  <a:pt x="2714173" y="364490"/>
                </a:lnTo>
                <a:lnTo>
                  <a:pt x="2708805" y="372110"/>
                </a:lnTo>
                <a:lnTo>
                  <a:pt x="2704236" y="37719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47877" y="372110"/>
                </a:lnTo>
                <a:lnTo>
                  <a:pt x="2744505" y="368396"/>
                </a:lnTo>
                <a:lnTo>
                  <a:pt x="2744389" y="368175"/>
                </a:lnTo>
                <a:lnTo>
                  <a:pt x="2743222" y="363220"/>
                </a:lnTo>
                <a:lnTo>
                  <a:pt x="2745421" y="361950"/>
                </a:lnTo>
                <a:lnTo>
                  <a:pt x="2746920" y="364490"/>
                </a:lnTo>
                <a:lnTo>
                  <a:pt x="2757665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90547" y="400050"/>
                </a:moveTo>
                <a:lnTo>
                  <a:pt x="2779437" y="400050"/>
                </a:lnTo>
                <a:lnTo>
                  <a:pt x="2779437" y="394970"/>
                </a:lnTo>
                <a:lnTo>
                  <a:pt x="2786816" y="394970"/>
                </a:lnTo>
                <a:lnTo>
                  <a:pt x="2786713" y="392462"/>
                </a:lnTo>
                <a:lnTo>
                  <a:pt x="2786586" y="391067"/>
                </a:lnTo>
                <a:lnTo>
                  <a:pt x="2785651" y="389890"/>
                </a:lnTo>
                <a:lnTo>
                  <a:pt x="2757148" y="389890"/>
                </a:lnTo>
                <a:lnTo>
                  <a:pt x="2750960" y="381000"/>
                </a:lnTo>
                <a:lnTo>
                  <a:pt x="2738382" y="381000"/>
                </a:lnTo>
                <a:lnTo>
                  <a:pt x="2743921" y="379730"/>
                </a:lnTo>
                <a:lnTo>
                  <a:pt x="2750286" y="379730"/>
                </a:lnTo>
                <a:lnTo>
                  <a:pt x="2743581" y="373380"/>
                </a:lnTo>
                <a:lnTo>
                  <a:pt x="2752466" y="373380"/>
                </a:lnTo>
                <a:lnTo>
                  <a:pt x="2757665" y="372110"/>
                </a:lnTo>
                <a:lnTo>
                  <a:pt x="2746920" y="364490"/>
                </a:lnTo>
                <a:lnTo>
                  <a:pt x="2745421" y="361950"/>
                </a:lnTo>
                <a:lnTo>
                  <a:pt x="2758340" y="361950"/>
                </a:lnTo>
                <a:lnTo>
                  <a:pt x="2756120" y="364710"/>
                </a:lnTo>
                <a:lnTo>
                  <a:pt x="2755157" y="365760"/>
                </a:lnTo>
                <a:lnTo>
                  <a:pt x="2755806" y="367030"/>
                </a:lnTo>
                <a:lnTo>
                  <a:pt x="2771075" y="367030"/>
                </a:lnTo>
                <a:lnTo>
                  <a:pt x="2771075" y="368300"/>
                </a:lnTo>
                <a:lnTo>
                  <a:pt x="2776255" y="368300"/>
                </a:lnTo>
                <a:lnTo>
                  <a:pt x="2775421" y="369570"/>
                </a:lnTo>
                <a:lnTo>
                  <a:pt x="2763696" y="369570"/>
                </a:lnTo>
                <a:lnTo>
                  <a:pt x="2762605" y="370732"/>
                </a:lnTo>
                <a:lnTo>
                  <a:pt x="2762705" y="371327"/>
                </a:lnTo>
                <a:lnTo>
                  <a:pt x="2763028" y="372110"/>
                </a:lnTo>
                <a:lnTo>
                  <a:pt x="2773752" y="372110"/>
                </a:lnTo>
                <a:lnTo>
                  <a:pt x="2772084" y="374650"/>
                </a:lnTo>
                <a:lnTo>
                  <a:pt x="2758674" y="374650"/>
                </a:lnTo>
                <a:lnTo>
                  <a:pt x="2756991" y="375920"/>
                </a:lnTo>
                <a:lnTo>
                  <a:pt x="2753966" y="375920"/>
                </a:lnTo>
                <a:lnTo>
                  <a:pt x="2760330" y="382270"/>
                </a:lnTo>
                <a:lnTo>
                  <a:pt x="2764711" y="382270"/>
                </a:lnTo>
                <a:lnTo>
                  <a:pt x="2764036" y="383540"/>
                </a:lnTo>
                <a:lnTo>
                  <a:pt x="2763519" y="383540"/>
                </a:lnTo>
                <a:lnTo>
                  <a:pt x="2762864" y="384773"/>
                </a:lnTo>
                <a:lnTo>
                  <a:pt x="2762969" y="384997"/>
                </a:lnTo>
                <a:lnTo>
                  <a:pt x="2764527" y="387350"/>
                </a:lnTo>
                <a:lnTo>
                  <a:pt x="2804417" y="387350"/>
                </a:lnTo>
                <a:lnTo>
                  <a:pt x="2806223" y="388620"/>
                </a:lnTo>
                <a:lnTo>
                  <a:pt x="2797378" y="388620"/>
                </a:lnTo>
                <a:lnTo>
                  <a:pt x="2796713" y="393700"/>
                </a:lnTo>
                <a:lnTo>
                  <a:pt x="2791738" y="393700"/>
                </a:lnTo>
                <a:lnTo>
                  <a:pt x="2790648" y="396188"/>
                </a:lnTo>
                <a:lnTo>
                  <a:pt x="2790547" y="400050"/>
                </a:lnTo>
                <a:close/>
              </a:path>
              <a:path w="4096384" h="836930">
                <a:moveTo>
                  <a:pt x="2761862" y="367030"/>
                </a:moveTo>
                <a:lnTo>
                  <a:pt x="2755806" y="367030"/>
                </a:lnTo>
                <a:lnTo>
                  <a:pt x="2755157" y="365760"/>
                </a:lnTo>
                <a:lnTo>
                  <a:pt x="2756323" y="364490"/>
                </a:lnTo>
                <a:lnTo>
                  <a:pt x="2758340" y="361950"/>
                </a:lnTo>
                <a:lnTo>
                  <a:pt x="2761862" y="367030"/>
                </a:lnTo>
                <a:close/>
              </a:path>
              <a:path w="4096384" h="836930">
                <a:moveTo>
                  <a:pt x="2771075" y="367030"/>
                </a:moveTo>
                <a:lnTo>
                  <a:pt x="2761862" y="367030"/>
                </a:lnTo>
                <a:lnTo>
                  <a:pt x="2758340" y="361950"/>
                </a:lnTo>
                <a:lnTo>
                  <a:pt x="2765870" y="361950"/>
                </a:lnTo>
                <a:lnTo>
                  <a:pt x="2771075" y="365760"/>
                </a:lnTo>
                <a:lnTo>
                  <a:pt x="2771075" y="367030"/>
                </a:lnTo>
                <a:close/>
              </a:path>
              <a:path w="4096384" h="836930">
                <a:moveTo>
                  <a:pt x="2892100" y="365760"/>
                </a:moveTo>
                <a:lnTo>
                  <a:pt x="2890224" y="364579"/>
                </a:lnTo>
                <a:lnTo>
                  <a:pt x="2890166" y="363891"/>
                </a:lnTo>
                <a:lnTo>
                  <a:pt x="2890260" y="363220"/>
                </a:lnTo>
                <a:lnTo>
                  <a:pt x="2892591" y="361950"/>
                </a:lnTo>
                <a:lnTo>
                  <a:pt x="2894948" y="363220"/>
                </a:lnTo>
                <a:lnTo>
                  <a:pt x="2894765" y="364490"/>
                </a:lnTo>
                <a:lnTo>
                  <a:pt x="2892100" y="365760"/>
                </a:lnTo>
                <a:close/>
              </a:path>
              <a:path w="4096384" h="836930">
                <a:moveTo>
                  <a:pt x="2903752" y="365760"/>
                </a:moveTo>
                <a:lnTo>
                  <a:pt x="2892100" y="365760"/>
                </a:lnTo>
                <a:lnTo>
                  <a:pt x="2894765" y="364490"/>
                </a:lnTo>
                <a:lnTo>
                  <a:pt x="2894948" y="363220"/>
                </a:lnTo>
                <a:lnTo>
                  <a:pt x="2892591" y="361950"/>
                </a:lnTo>
                <a:lnTo>
                  <a:pt x="2903660" y="361950"/>
                </a:lnTo>
                <a:lnTo>
                  <a:pt x="2902440" y="363112"/>
                </a:lnTo>
                <a:lnTo>
                  <a:pt x="2902513" y="363550"/>
                </a:lnTo>
                <a:lnTo>
                  <a:pt x="2903752" y="365760"/>
                </a:lnTo>
                <a:close/>
              </a:path>
              <a:path w="4096384" h="836930">
                <a:moveTo>
                  <a:pt x="2964015" y="367030"/>
                </a:moveTo>
                <a:lnTo>
                  <a:pt x="2960158" y="367030"/>
                </a:lnTo>
                <a:lnTo>
                  <a:pt x="2958306" y="365769"/>
                </a:lnTo>
                <a:lnTo>
                  <a:pt x="2957984" y="364490"/>
                </a:lnTo>
                <a:lnTo>
                  <a:pt x="2959150" y="363220"/>
                </a:lnTo>
                <a:lnTo>
                  <a:pt x="2960649" y="361950"/>
                </a:lnTo>
                <a:lnTo>
                  <a:pt x="2964015" y="367030"/>
                </a:lnTo>
                <a:close/>
              </a:path>
              <a:path w="4096384" h="836930">
                <a:moveTo>
                  <a:pt x="2965654" y="367030"/>
                </a:moveTo>
                <a:lnTo>
                  <a:pt x="2964015" y="367030"/>
                </a:lnTo>
                <a:lnTo>
                  <a:pt x="2960649" y="361950"/>
                </a:lnTo>
                <a:lnTo>
                  <a:pt x="2986849" y="361950"/>
                </a:lnTo>
                <a:lnTo>
                  <a:pt x="2989643" y="364490"/>
                </a:lnTo>
                <a:lnTo>
                  <a:pt x="2967197" y="364490"/>
                </a:lnTo>
                <a:lnTo>
                  <a:pt x="2965654" y="367030"/>
                </a:lnTo>
                <a:close/>
              </a:path>
              <a:path w="4096384" h="836930">
                <a:moveTo>
                  <a:pt x="3000205" y="365760"/>
                </a:moveTo>
                <a:lnTo>
                  <a:pt x="2999197" y="365760"/>
                </a:lnTo>
                <a:lnTo>
                  <a:pt x="2999039" y="363220"/>
                </a:lnTo>
                <a:lnTo>
                  <a:pt x="3000722" y="361950"/>
                </a:lnTo>
                <a:lnTo>
                  <a:pt x="3001731" y="361950"/>
                </a:lnTo>
                <a:lnTo>
                  <a:pt x="3001851" y="363891"/>
                </a:lnTo>
                <a:lnTo>
                  <a:pt x="3001770" y="364579"/>
                </a:lnTo>
                <a:lnTo>
                  <a:pt x="3000205" y="365760"/>
                </a:lnTo>
                <a:close/>
              </a:path>
              <a:path w="4096384" h="836930">
                <a:moveTo>
                  <a:pt x="3038595" y="365760"/>
                </a:moveTo>
                <a:lnTo>
                  <a:pt x="3000205" y="365760"/>
                </a:lnTo>
                <a:lnTo>
                  <a:pt x="3001770" y="364579"/>
                </a:lnTo>
                <a:lnTo>
                  <a:pt x="3001851" y="363891"/>
                </a:lnTo>
                <a:lnTo>
                  <a:pt x="3001731" y="361950"/>
                </a:lnTo>
                <a:lnTo>
                  <a:pt x="3013615" y="361950"/>
                </a:lnTo>
                <a:lnTo>
                  <a:pt x="3011958" y="363220"/>
                </a:lnTo>
                <a:lnTo>
                  <a:pt x="3011775" y="363220"/>
                </a:lnTo>
                <a:lnTo>
                  <a:pt x="3013281" y="364490"/>
                </a:lnTo>
                <a:lnTo>
                  <a:pt x="3039099" y="364490"/>
                </a:lnTo>
                <a:lnTo>
                  <a:pt x="3038595" y="365760"/>
                </a:lnTo>
                <a:close/>
              </a:path>
              <a:path w="4096384" h="836930">
                <a:moveTo>
                  <a:pt x="3015298" y="364490"/>
                </a:moveTo>
                <a:lnTo>
                  <a:pt x="3013281" y="364490"/>
                </a:lnTo>
                <a:lnTo>
                  <a:pt x="3011775" y="363220"/>
                </a:lnTo>
                <a:lnTo>
                  <a:pt x="3011958" y="363220"/>
                </a:lnTo>
                <a:lnTo>
                  <a:pt x="3013615" y="361950"/>
                </a:lnTo>
                <a:lnTo>
                  <a:pt x="3015298" y="363220"/>
                </a:lnTo>
                <a:lnTo>
                  <a:pt x="3015298" y="364490"/>
                </a:lnTo>
                <a:close/>
              </a:path>
              <a:path w="4096384" h="836930">
                <a:moveTo>
                  <a:pt x="3066424" y="365760"/>
                </a:moveTo>
                <a:lnTo>
                  <a:pt x="3065415" y="365760"/>
                </a:lnTo>
                <a:lnTo>
                  <a:pt x="3064582" y="364710"/>
                </a:lnTo>
                <a:lnTo>
                  <a:pt x="3064533" y="364252"/>
                </a:lnTo>
                <a:lnTo>
                  <a:pt x="3065756" y="361950"/>
                </a:lnTo>
                <a:lnTo>
                  <a:pt x="3066764" y="361950"/>
                </a:lnTo>
                <a:lnTo>
                  <a:pt x="3067370" y="364252"/>
                </a:lnTo>
                <a:lnTo>
                  <a:pt x="3067257" y="364710"/>
                </a:lnTo>
                <a:lnTo>
                  <a:pt x="3066424" y="365760"/>
                </a:lnTo>
                <a:close/>
              </a:path>
              <a:path w="4096384" h="836930">
                <a:moveTo>
                  <a:pt x="3067093" y="365760"/>
                </a:moveTo>
                <a:lnTo>
                  <a:pt x="3066424" y="365760"/>
                </a:lnTo>
                <a:lnTo>
                  <a:pt x="3067257" y="364710"/>
                </a:lnTo>
                <a:lnTo>
                  <a:pt x="3067370" y="364252"/>
                </a:lnTo>
                <a:lnTo>
                  <a:pt x="3066764" y="361950"/>
                </a:lnTo>
                <a:lnTo>
                  <a:pt x="3070103" y="361950"/>
                </a:lnTo>
                <a:lnTo>
                  <a:pt x="3067093" y="365760"/>
                </a:lnTo>
                <a:close/>
              </a:path>
              <a:path w="4096384" h="836930">
                <a:moveTo>
                  <a:pt x="3215393" y="362762"/>
                </a:moveTo>
                <a:lnTo>
                  <a:pt x="3214785" y="361950"/>
                </a:lnTo>
                <a:lnTo>
                  <a:pt x="3216783" y="361950"/>
                </a:lnTo>
                <a:lnTo>
                  <a:pt x="3215393" y="362762"/>
                </a:lnTo>
                <a:close/>
              </a:path>
              <a:path w="4096384" h="836930">
                <a:moveTo>
                  <a:pt x="3225964" y="366132"/>
                </a:moveTo>
                <a:lnTo>
                  <a:pt x="3219479" y="363081"/>
                </a:lnTo>
                <a:lnTo>
                  <a:pt x="3216880" y="361991"/>
                </a:lnTo>
                <a:lnTo>
                  <a:pt x="3229526" y="361950"/>
                </a:lnTo>
                <a:lnTo>
                  <a:pt x="3226549" y="364490"/>
                </a:lnTo>
                <a:lnTo>
                  <a:pt x="3225964" y="366132"/>
                </a:lnTo>
                <a:close/>
              </a:path>
              <a:path w="4096384" h="836930">
                <a:moveTo>
                  <a:pt x="3225085" y="379730"/>
                </a:moveTo>
                <a:lnTo>
                  <a:pt x="3218125" y="379730"/>
                </a:lnTo>
                <a:lnTo>
                  <a:pt x="3228769" y="373424"/>
                </a:lnTo>
                <a:lnTo>
                  <a:pt x="3228773" y="372920"/>
                </a:lnTo>
                <a:lnTo>
                  <a:pt x="3227861" y="367030"/>
                </a:lnTo>
                <a:lnTo>
                  <a:pt x="3225964" y="366132"/>
                </a:lnTo>
                <a:lnTo>
                  <a:pt x="3226549" y="364490"/>
                </a:lnTo>
                <a:lnTo>
                  <a:pt x="3229526" y="361950"/>
                </a:lnTo>
                <a:lnTo>
                  <a:pt x="3233034" y="364490"/>
                </a:lnTo>
                <a:lnTo>
                  <a:pt x="3234383" y="365760"/>
                </a:lnTo>
                <a:lnTo>
                  <a:pt x="3228353" y="367030"/>
                </a:lnTo>
                <a:lnTo>
                  <a:pt x="3245170" y="367030"/>
                </a:lnTo>
                <a:lnTo>
                  <a:pt x="3247636" y="369570"/>
                </a:lnTo>
                <a:lnTo>
                  <a:pt x="3243596" y="369570"/>
                </a:lnTo>
                <a:lnTo>
                  <a:pt x="3246110" y="372110"/>
                </a:lnTo>
                <a:lnTo>
                  <a:pt x="3247793" y="372110"/>
                </a:lnTo>
                <a:lnTo>
                  <a:pt x="3247464" y="373362"/>
                </a:lnTo>
                <a:lnTo>
                  <a:pt x="3242771" y="377190"/>
                </a:lnTo>
                <a:lnTo>
                  <a:pt x="3231535" y="377190"/>
                </a:lnTo>
                <a:lnTo>
                  <a:pt x="3230860" y="378460"/>
                </a:lnTo>
                <a:lnTo>
                  <a:pt x="3225995" y="378460"/>
                </a:lnTo>
                <a:lnTo>
                  <a:pt x="3225085" y="379730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28353" y="367030"/>
                </a:lnTo>
                <a:lnTo>
                  <a:pt x="3234383" y="365760"/>
                </a:lnTo>
                <a:lnTo>
                  <a:pt x="3233034" y="364490"/>
                </a:lnTo>
                <a:lnTo>
                  <a:pt x="3229526" y="361950"/>
                </a:lnTo>
                <a:lnTo>
                  <a:pt x="3242090" y="361950"/>
                </a:lnTo>
                <a:lnTo>
                  <a:pt x="3240931" y="363220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56855" y="365760"/>
                </a:moveTo>
                <a:lnTo>
                  <a:pt x="3255015" y="365760"/>
                </a:lnTo>
                <a:lnTo>
                  <a:pt x="3253140" y="364579"/>
                </a:lnTo>
                <a:lnTo>
                  <a:pt x="3253061" y="364252"/>
                </a:lnTo>
                <a:lnTo>
                  <a:pt x="3253333" y="363220"/>
                </a:lnTo>
                <a:lnTo>
                  <a:pt x="3255998" y="361950"/>
                </a:lnTo>
                <a:lnTo>
                  <a:pt x="3258198" y="363220"/>
                </a:lnTo>
                <a:lnTo>
                  <a:pt x="3256855" y="365760"/>
                </a:lnTo>
                <a:close/>
              </a:path>
              <a:path w="4096384" h="836930">
                <a:moveTo>
                  <a:pt x="3258280" y="365760"/>
                </a:moveTo>
                <a:lnTo>
                  <a:pt x="3256855" y="365760"/>
                </a:lnTo>
                <a:lnTo>
                  <a:pt x="3258198" y="363220"/>
                </a:lnTo>
                <a:lnTo>
                  <a:pt x="3255998" y="361950"/>
                </a:lnTo>
                <a:lnTo>
                  <a:pt x="3270012" y="361950"/>
                </a:lnTo>
                <a:lnTo>
                  <a:pt x="3268714" y="363220"/>
                </a:lnTo>
                <a:lnTo>
                  <a:pt x="3259186" y="363220"/>
                </a:lnTo>
                <a:lnTo>
                  <a:pt x="3258021" y="364490"/>
                </a:lnTo>
                <a:lnTo>
                  <a:pt x="3258280" y="365760"/>
                </a:lnTo>
                <a:close/>
              </a:path>
              <a:path w="4096384" h="836930">
                <a:moveTo>
                  <a:pt x="3276123" y="367030"/>
                </a:moveTo>
                <a:lnTo>
                  <a:pt x="3271878" y="367030"/>
                </a:lnTo>
                <a:lnTo>
                  <a:pt x="3275759" y="363220"/>
                </a:lnTo>
                <a:lnTo>
                  <a:pt x="3276787" y="361950"/>
                </a:lnTo>
                <a:lnTo>
                  <a:pt x="3279819" y="361950"/>
                </a:lnTo>
                <a:lnTo>
                  <a:pt x="3280527" y="362502"/>
                </a:lnTo>
                <a:lnTo>
                  <a:pt x="3279819" y="363220"/>
                </a:lnTo>
                <a:lnTo>
                  <a:pt x="3280153" y="363220"/>
                </a:lnTo>
                <a:lnTo>
                  <a:pt x="3276123" y="367030"/>
                </a:lnTo>
                <a:close/>
              </a:path>
              <a:path w="4096384" h="836930">
                <a:moveTo>
                  <a:pt x="3280527" y="362502"/>
                </a:moveTo>
                <a:lnTo>
                  <a:pt x="3279819" y="361950"/>
                </a:lnTo>
                <a:lnTo>
                  <a:pt x="3281073" y="361950"/>
                </a:lnTo>
                <a:lnTo>
                  <a:pt x="3280527" y="362502"/>
                </a:lnTo>
                <a:close/>
              </a:path>
              <a:path w="4096384" h="836930">
                <a:moveTo>
                  <a:pt x="3319708" y="373380"/>
                </a:moveTo>
                <a:lnTo>
                  <a:pt x="3292705" y="373380"/>
                </a:lnTo>
                <a:lnTo>
                  <a:pt x="3301433" y="361950"/>
                </a:lnTo>
                <a:lnTo>
                  <a:pt x="3303267" y="361950"/>
                </a:lnTo>
                <a:lnTo>
                  <a:pt x="3304870" y="367668"/>
                </a:lnTo>
                <a:lnTo>
                  <a:pt x="3304749" y="368234"/>
                </a:lnTo>
                <a:lnTo>
                  <a:pt x="3299260" y="372110"/>
                </a:lnTo>
                <a:lnTo>
                  <a:pt x="3318959" y="372110"/>
                </a:lnTo>
                <a:lnTo>
                  <a:pt x="3319708" y="373380"/>
                </a:lnTo>
                <a:close/>
              </a:path>
              <a:path w="4096384" h="836930">
                <a:moveTo>
                  <a:pt x="3304982" y="368069"/>
                </a:moveTo>
                <a:lnTo>
                  <a:pt x="3303267" y="361950"/>
                </a:lnTo>
                <a:lnTo>
                  <a:pt x="3310312" y="361950"/>
                </a:lnTo>
                <a:lnTo>
                  <a:pt x="3313047" y="365607"/>
                </a:lnTo>
                <a:lnTo>
                  <a:pt x="3313033" y="365875"/>
                </a:lnTo>
                <a:lnTo>
                  <a:pt x="3311751" y="367030"/>
                </a:lnTo>
                <a:lnTo>
                  <a:pt x="3306456" y="367030"/>
                </a:lnTo>
                <a:lnTo>
                  <a:pt x="3304982" y="368069"/>
                </a:lnTo>
                <a:close/>
              </a:path>
              <a:path w="4096384" h="836930">
                <a:moveTo>
                  <a:pt x="3335629" y="377190"/>
                </a:moveTo>
                <a:lnTo>
                  <a:pt x="3332627" y="377190"/>
                </a:lnTo>
                <a:lnTo>
                  <a:pt x="3332836" y="371626"/>
                </a:lnTo>
                <a:lnTo>
                  <a:pt x="3332961" y="367030"/>
                </a:lnTo>
                <a:lnTo>
                  <a:pt x="3326120" y="363242"/>
                </a:lnTo>
                <a:lnTo>
                  <a:pt x="3326152" y="363081"/>
                </a:lnTo>
                <a:lnTo>
                  <a:pt x="3326747" y="361950"/>
                </a:lnTo>
                <a:lnTo>
                  <a:pt x="3329462" y="363242"/>
                </a:lnTo>
                <a:lnTo>
                  <a:pt x="3335644" y="365760"/>
                </a:lnTo>
                <a:lnTo>
                  <a:pt x="3350553" y="365769"/>
                </a:lnTo>
                <a:lnTo>
                  <a:pt x="3352027" y="367030"/>
                </a:lnTo>
                <a:lnTo>
                  <a:pt x="3351885" y="367030"/>
                </a:lnTo>
                <a:lnTo>
                  <a:pt x="3346371" y="368300"/>
                </a:lnTo>
                <a:lnTo>
                  <a:pt x="3338992" y="370840"/>
                </a:lnTo>
                <a:lnTo>
                  <a:pt x="3348369" y="375920"/>
                </a:lnTo>
                <a:lnTo>
                  <a:pt x="3334618" y="375920"/>
                </a:lnTo>
                <a:lnTo>
                  <a:pt x="3335629" y="377190"/>
                </a:lnTo>
                <a:close/>
              </a:path>
              <a:path w="4096384" h="836930">
                <a:moveTo>
                  <a:pt x="3335644" y="365760"/>
                </a:moveTo>
                <a:lnTo>
                  <a:pt x="3329408" y="363220"/>
                </a:lnTo>
                <a:lnTo>
                  <a:pt x="3326747" y="361950"/>
                </a:lnTo>
                <a:lnTo>
                  <a:pt x="3344760" y="361950"/>
                </a:lnTo>
                <a:lnTo>
                  <a:pt x="3342500" y="364490"/>
                </a:lnTo>
                <a:lnTo>
                  <a:pt x="3335644" y="365760"/>
                </a:lnTo>
                <a:close/>
              </a:path>
              <a:path w="4096384" h="836930">
                <a:moveTo>
                  <a:pt x="3407650" y="368300"/>
                </a:moveTo>
                <a:lnTo>
                  <a:pt x="3403868" y="368300"/>
                </a:lnTo>
                <a:lnTo>
                  <a:pt x="3400169" y="364490"/>
                </a:lnTo>
                <a:lnTo>
                  <a:pt x="3404359" y="363220"/>
                </a:lnTo>
                <a:lnTo>
                  <a:pt x="3405034" y="361950"/>
                </a:lnTo>
                <a:lnTo>
                  <a:pt x="3407179" y="361950"/>
                </a:lnTo>
                <a:lnTo>
                  <a:pt x="3408288" y="364252"/>
                </a:lnTo>
                <a:lnTo>
                  <a:pt x="3408181" y="365607"/>
                </a:lnTo>
                <a:lnTo>
                  <a:pt x="3407650" y="368300"/>
                </a:lnTo>
                <a:close/>
              </a:path>
              <a:path w="4096384" h="836930">
                <a:moveTo>
                  <a:pt x="3395147" y="373380"/>
                </a:moveTo>
                <a:lnTo>
                  <a:pt x="3369335" y="373380"/>
                </a:lnTo>
                <a:lnTo>
                  <a:pt x="3369335" y="368300"/>
                </a:lnTo>
                <a:lnTo>
                  <a:pt x="3407650" y="368300"/>
                </a:lnTo>
                <a:lnTo>
                  <a:pt x="3408181" y="365607"/>
                </a:lnTo>
                <a:lnTo>
                  <a:pt x="3408288" y="364252"/>
                </a:lnTo>
                <a:lnTo>
                  <a:pt x="3407179" y="361950"/>
                </a:lnTo>
                <a:lnTo>
                  <a:pt x="3419609" y="361950"/>
                </a:lnTo>
                <a:lnTo>
                  <a:pt x="3419609" y="365760"/>
                </a:lnTo>
                <a:lnTo>
                  <a:pt x="3410731" y="365760"/>
                </a:lnTo>
                <a:lnTo>
                  <a:pt x="3410731" y="368396"/>
                </a:lnTo>
                <a:lnTo>
                  <a:pt x="3408890" y="369570"/>
                </a:lnTo>
                <a:lnTo>
                  <a:pt x="3402002" y="369570"/>
                </a:lnTo>
                <a:lnTo>
                  <a:pt x="3395147" y="3733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58491" y="364490"/>
                </a:lnTo>
                <a:lnTo>
                  <a:pt x="3457659" y="364490"/>
                </a:lnTo>
                <a:lnTo>
                  <a:pt x="3457218" y="363651"/>
                </a:lnTo>
                <a:lnTo>
                  <a:pt x="3457111" y="362762"/>
                </a:lnTo>
                <a:lnTo>
                  <a:pt x="3457325" y="361950"/>
                </a:lnTo>
                <a:lnTo>
                  <a:pt x="3459682" y="361950"/>
                </a:lnTo>
                <a:lnTo>
                  <a:pt x="3462013" y="363220"/>
                </a:lnTo>
                <a:lnTo>
                  <a:pt x="3461856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473348" y="365760"/>
                </a:moveTo>
                <a:lnTo>
                  <a:pt x="3459165" y="365760"/>
                </a:lnTo>
                <a:lnTo>
                  <a:pt x="3461856" y="364490"/>
                </a:lnTo>
                <a:lnTo>
                  <a:pt x="3462013" y="363220"/>
                </a:lnTo>
                <a:lnTo>
                  <a:pt x="3459682" y="361950"/>
                </a:lnTo>
                <a:lnTo>
                  <a:pt x="3468794" y="361950"/>
                </a:lnTo>
                <a:lnTo>
                  <a:pt x="3471575" y="364490"/>
                </a:lnTo>
                <a:lnTo>
                  <a:pt x="3473348" y="365760"/>
                </a:lnTo>
                <a:close/>
              </a:path>
              <a:path w="4096384" h="836930">
                <a:moveTo>
                  <a:pt x="3555946" y="363220"/>
                </a:moveTo>
                <a:lnTo>
                  <a:pt x="3555727" y="363220"/>
                </a:lnTo>
                <a:lnTo>
                  <a:pt x="3556394" y="361950"/>
                </a:lnTo>
                <a:lnTo>
                  <a:pt x="3555946" y="363220"/>
                </a:lnTo>
                <a:close/>
              </a:path>
              <a:path w="4096384" h="836930">
                <a:moveTo>
                  <a:pt x="3560592" y="369570"/>
                </a:moveTo>
                <a:lnTo>
                  <a:pt x="3553703" y="369570"/>
                </a:lnTo>
                <a:lnTo>
                  <a:pt x="3556394" y="361950"/>
                </a:lnTo>
                <a:lnTo>
                  <a:pt x="3568122" y="361950"/>
                </a:lnTo>
                <a:lnTo>
                  <a:pt x="3561266" y="363220"/>
                </a:lnTo>
                <a:lnTo>
                  <a:pt x="3560592" y="369570"/>
                </a:lnTo>
                <a:close/>
              </a:path>
              <a:path w="4096384" h="836930">
                <a:moveTo>
                  <a:pt x="3562432" y="373380"/>
                </a:moveTo>
                <a:lnTo>
                  <a:pt x="3560815" y="370033"/>
                </a:lnTo>
                <a:lnTo>
                  <a:pt x="3560696" y="368591"/>
                </a:lnTo>
                <a:lnTo>
                  <a:pt x="3561266" y="363220"/>
                </a:lnTo>
                <a:lnTo>
                  <a:pt x="3568122" y="361950"/>
                </a:lnTo>
                <a:lnTo>
                  <a:pt x="3570479" y="361950"/>
                </a:lnTo>
                <a:lnTo>
                  <a:pt x="3576018" y="368300"/>
                </a:lnTo>
                <a:lnTo>
                  <a:pt x="3568639" y="368300"/>
                </a:lnTo>
                <a:lnTo>
                  <a:pt x="3561417" y="370840"/>
                </a:lnTo>
                <a:lnTo>
                  <a:pt x="3562432" y="373380"/>
                </a:lnTo>
                <a:close/>
              </a:path>
              <a:path w="4096384" h="836930">
                <a:moveTo>
                  <a:pt x="3594117" y="378460"/>
                </a:moveTo>
                <a:lnTo>
                  <a:pt x="3577518" y="378460"/>
                </a:lnTo>
                <a:lnTo>
                  <a:pt x="3576424" y="370069"/>
                </a:lnTo>
                <a:lnTo>
                  <a:pt x="3576305" y="369367"/>
                </a:lnTo>
                <a:lnTo>
                  <a:pt x="3576018" y="368300"/>
                </a:lnTo>
                <a:lnTo>
                  <a:pt x="3570479" y="361950"/>
                </a:lnTo>
                <a:lnTo>
                  <a:pt x="3750698" y="361950"/>
                </a:lnTo>
                <a:lnTo>
                  <a:pt x="3752746" y="364490"/>
                </a:lnTo>
                <a:lnTo>
                  <a:pt x="3701731" y="364490"/>
                </a:lnTo>
                <a:lnTo>
                  <a:pt x="3702065" y="365760"/>
                </a:lnTo>
                <a:lnTo>
                  <a:pt x="3650431" y="365769"/>
                </a:lnTo>
                <a:lnTo>
                  <a:pt x="3648091" y="367030"/>
                </a:lnTo>
                <a:lnTo>
                  <a:pt x="3749334" y="367030"/>
                </a:lnTo>
                <a:lnTo>
                  <a:pt x="3748247" y="368300"/>
                </a:lnTo>
                <a:lnTo>
                  <a:pt x="3709602" y="368300"/>
                </a:lnTo>
                <a:lnTo>
                  <a:pt x="3707421" y="370840"/>
                </a:lnTo>
                <a:lnTo>
                  <a:pt x="3601313" y="370840"/>
                </a:lnTo>
                <a:lnTo>
                  <a:pt x="3597790" y="372110"/>
                </a:lnTo>
                <a:lnTo>
                  <a:pt x="3601987" y="374650"/>
                </a:lnTo>
                <a:lnTo>
                  <a:pt x="3604829" y="374650"/>
                </a:lnTo>
                <a:lnTo>
                  <a:pt x="3604829" y="375920"/>
                </a:lnTo>
                <a:lnTo>
                  <a:pt x="3594608" y="375920"/>
                </a:lnTo>
                <a:lnTo>
                  <a:pt x="3592768" y="377190"/>
                </a:lnTo>
                <a:lnTo>
                  <a:pt x="3594117" y="378460"/>
                </a:lnTo>
                <a:close/>
              </a:path>
              <a:path w="4096384" h="836930">
                <a:moveTo>
                  <a:pt x="3770949" y="369570"/>
                </a:moveTo>
                <a:lnTo>
                  <a:pt x="3768447" y="365769"/>
                </a:lnTo>
                <a:lnTo>
                  <a:pt x="3767884" y="364710"/>
                </a:lnTo>
                <a:lnTo>
                  <a:pt x="3767863" y="364252"/>
                </a:lnTo>
                <a:lnTo>
                  <a:pt x="3768284" y="363220"/>
                </a:lnTo>
                <a:lnTo>
                  <a:pt x="3769940" y="361950"/>
                </a:lnTo>
                <a:lnTo>
                  <a:pt x="3774812" y="361950"/>
                </a:lnTo>
                <a:lnTo>
                  <a:pt x="3770949" y="369570"/>
                </a:lnTo>
                <a:close/>
              </a:path>
              <a:path w="4096384" h="836930">
                <a:moveTo>
                  <a:pt x="3788647" y="386080"/>
                </a:moveTo>
                <a:lnTo>
                  <a:pt x="3710787" y="386080"/>
                </a:lnTo>
                <a:lnTo>
                  <a:pt x="3712109" y="383540"/>
                </a:lnTo>
                <a:lnTo>
                  <a:pt x="3766424" y="383540"/>
                </a:lnTo>
                <a:lnTo>
                  <a:pt x="3771289" y="378460"/>
                </a:lnTo>
                <a:lnTo>
                  <a:pt x="3773463" y="378460"/>
                </a:lnTo>
                <a:lnTo>
                  <a:pt x="3767432" y="369570"/>
                </a:lnTo>
                <a:lnTo>
                  <a:pt x="3770949" y="369570"/>
                </a:lnTo>
                <a:lnTo>
                  <a:pt x="3774812" y="361950"/>
                </a:lnTo>
                <a:lnTo>
                  <a:pt x="3808514" y="361950"/>
                </a:lnTo>
                <a:lnTo>
                  <a:pt x="3807818" y="363242"/>
                </a:lnTo>
                <a:lnTo>
                  <a:pt x="3806648" y="364490"/>
                </a:lnTo>
                <a:lnTo>
                  <a:pt x="3810845" y="365760"/>
                </a:lnTo>
                <a:lnTo>
                  <a:pt x="3842864" y="365760"/>
                </a:lnTo>
                <a:lnTo>
                  <a:pt x="3840019" y="370840"/>
                </a:lnTo>
                <a:lnTo>
                  <a:pt x="3775480" y="370840"/>
                </a:lnTo>
                <a:lnTo>
                  <a:pt x="3773306" y="372110"/>
                </a:lnTo>
                <a:lnTo>
                  <a:pt x="3773129" y="373380"/>
                </a:lnTo>
                <a:lnTo>
                  <a:pt x="3838596" y="373380"/>
                </a:lnTo>
                <a:lnTo>
                  <a:pt x="3837885" y="374650"/>
                </a:lnTo>
                <a:lnTo>
                  <a:pt x="3777837" y="374650"/>
                </a:lnTo>
                <a:lnTo>
                  <a:pt x="3783350" y="379730"/>
                </a:lnTo>
                <a:lnTo>
                  <a:pt x="3822415" y="379730"/>
                </a:lnTo>
                <a:lnTo>
                  <a:pt x="3821740" y="381000"/>
                </a:lnTo>
                <a:lnTo>
                  <a:pt x="3815219" y="381000"/>
                </a:lnTo>
                <a:lnTo>
                  <a:pt x="3815376" y="382270"/>
                </a:lnTo>
                <a:lnTo>
                  <a:pt x="3789898" y="382270"/>
                </a:lnTo>
                <a:lnTo>
                  <a:pt x="3788274" y="384730"/>
                </a:lnTo>
                <a:lnTo>
                  <a:pt x="3788386" y="385299"/>
                </a:lnTo>
                <a:lnTo>
                  <a:pt x="3788647" y="386080"/>
                </a:lnTo>
                <a:close/>
              </a:path>
              <a:path w="4096384" h="836930">
                <a:moveTo>
                  <a:pt x="3851926" y="374650"/>
                </a:moveTo>
                <a:lnTo>
                  <a:pt x="3854223" y="369644"/>
                </a:lnTo>
                <a:lnTo>
                  <a:pt x="3856772" y="361950"/>
                </a:lnTo>
                <a:lnTo>
                  <a:pt x="3860060" y="372110"/>
                </a:lnTo>
                <a:lnTo>
                  <a:pt x="3857780" y="372110"/>
                </a:lnTo>
                <a:lnTo>
                  <a:pt x="3851926" y="374650"/>
                </a:lnTo>
                <a:close/>
              </a:path>
              <a:path w="4096384" h="836930">
                <a:moveTo>
                  <a:pt x="3936446" y="373380"/>
                </a:moveTo>
                <a:lnTo>
                  <a:pt x="3860471" y="373380"/>
                </a:lnTo>
                <a:lnTo>
                  <a:pt x="3856772" y="361950"/>
                </a:lnTo>
                <a:lnTo>
                  <a:pt x="3902718" y="361950"/>
                </a:lnTo>
                <a:lnTo>
                  <a:pt x="3904217" y="363220"/>
                </a:lnTo>
                <a:lnTo>
                  <a:pt x="3890473" y="363220"/>
                </a:lnTo>
                <a:lnTo>
                  <a:pt x="3889125" y="364490"/>
                </a:lnTo>
                <a:lnTo>
                  <a:pt x="3890316" y="365760"/>
                </a:lnTo>
                <a:lnTo>
                  <a:pt x="3927855" y="365760"/>
                </a:lnTo>
                <a:lnTo>
                  <a:pt x="3927855" y="367030"/>
                </a:lnTo>
                <a:lnTo>
                  <a:pt x="4048722" y="367030"/>
                </a:lnTo>
                <a:lnTo>
                  <a:pt x="4048722" y="368300"/>
                </a:lnTo>
                <a:lnTo>
                  <a:pt x="3934717" y="368300"/>
                </a:lnTo>
                <a:lnTo>
                  <a:pt x="3935150" y="369570"/>
                </a:lnTo>
                <a:lnTo>
                  <a:pt x="3921825" y="369570"/>
                </a:lnTo>
                <a:lnTo>
                  <a:pt x="3928012" y="370840"/>
                </a:lnTo>
                <a:lnTo>
                  <a:pt x="3935582" y="370840"/>
                </a:lnTo>
                <a:lnTo>
                  <a:pt x="3936446" y="37338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95602" y="365769"/>
                </a:lnTo>
                <a:lnTo>
                  <a:pt x="3995620" y="365607"/>
                </a:lnTo>
                <a:lnTo>
                  <a:pt x="3995914" y="364490"/>
                </a:lnTo>
                <a:lnTo>
                  <a:pt x="3997263" y="361950"/>
                </a:lnTo>
                <a:lnTo>
                  <a:pt x="3998436" y="363242"/>
                </a:lnTo>
                <a:lnTo>
                  <a:pt x="3999253" y="364490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3998605" y="367030"/>
                </a:lnTo>
                <a:lnTo>
                  <a:pt x="3999253" y="364490"/>
                </a:lnTo>
                <a:lnTo>
                  <a:pt x="3998422" y="363220"/>
                </a:lnTo>
                <a:lnTo>
                  <a:pt x="3997263" y="361950"/>
                </a:lnTo>
                <a:lnTo>
                  <a:pt x="4022393" y="36195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4022393" y="361950"/>
                </a:lnTo>
                <a:lnTo>
                  <a:pt x="4024908" y="36449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26073" y="367030"/>
                </a:lnTo>
                <a:lnTo>
                  <a:pt x="4024908" y="364490"/>
                </a:lnTo>
                <a:lnTo>
                  <a:pt x="4022393" y="361950"/>
                </a:lnTo>
                <a:lnTo>
                  <a:pt x="4039660" y="361950"/>
                </a:lnTo>
                <a:lnTo>
                  <a:pt x="4038318" y="363220"/>
                </a:lnTo>
                <a:lnTo>
                  <a:pt x="4037486" y="363220"/>
                </a:lnTo>
                <a:lnTo>
                  <a:pt x="4037215" y="364252"/>
                </a:lnTo>
                <a:lnTo>
                  <a:pt x="4037238" y="364710"/>
                </a:lnTo>
                <a:lnTo>
                  <a:pt x="4037652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37652" y="365769"/>
                </a:lnTo>
                <a:lnTo>
                  <a:pt x="4037238" y="364710"/>
                </a:lnTo>
                <a:lnTo>
                  <a:pt x="4037215" y="364252"/>
                </a:lnTo>
                <a:lnTo>
                  <a:pt x="4037486" y="363220"/>
                </a:lnTo>
                <a:lnTo>
                  <a:pt x="4038318" y="363220"/>
                </a:lnTo>
                <a:lnTo>
                  <a:pt x="4039660" y="361950"/>
                </a:lnTo>
                <a:lnTo>
                  <a:pt x="4042017" y="363220"/>
                </a:lnTo>
                <a:lnTo>
                  <a:pt x="4042294" y="364252"/>
                </a:lnTo>
                <a:lnTo>
                  <a:pt x="4042227" y="364579"/>
                </a:lnTo>
                <a:lnTo>
                  <a:pt x="4040480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61622" y="364490"/>
                </a:moveTo>
                <a:lnTo>
                  <a:pt x="4061949" y="361950"/>
                </a:lnTo>
                <a:lnTo>
                  <a:pt x="4061622" y="36449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56927" y="370840"/>
                </a:lnTo>
                <a:lnTo>
                  <a:pt x="4055398" y="369685"/>
                </a:lnTo>
                <a:lnTo>
                  <a:pt x="4055357" y="369501"/>
                </a:lnTo>
                <a:lnTo>
                  <a:pt x="4061443" y="365769"/>
                </a:lnTo>
                <a:lnTo>
                  <a:pt x="4061949" y="361950"/>
                </a:lnTo>
                <a:lnTo>
                  <a:pt x="4066794" y="361950"/>
                </a:lnTo>
                <a:lnTo>
                  <a:pt x="4067833" y="363242"/>
                </a:lnTo>
                <a:lnTo>
                  <a:pt x="4068324" y="365769"/>
                </a:lnTo>
                <a:lnTo>
                  <a:pt x="4068801" y="366941"/>
                </a:lnTo>
                <a:lnTo>
                  <a:pt x="4068767" y="367073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1730" y="365760"/>
                </a:moveTo>
                <a:lnTo>
                  <a:pt x="4078178" y="364532"/>
                </a:lnTo>
                <a:lnTo>
                  <a:pt x="4078165" y="364252"/>
                </a:lnTo>
                <a:lnTo>
                  <a:pt x="4079216" y="361950"/>
                </a:lnTo>
                <a:lnTo>
                  <a:pt x="4081730" y="365760"/>
                </a:lnTo>
                <a:close/>
              </a:path>
              <a:path w="4096384" h="836930">
                <a:moveTo>
                  <a:pt x="4092135" y="365760"/>
                </a:moveTo>
                <a:lnTo>
                  <a:pt x="4081730" y="365760"/>
                </a:lnTo>
                <a:lnTo>
                  <a:pt x="4079216" y="361950"/>
                </a:lnTo>
                <a:lnTo>
                  <a:pt x="4092135" y="361950"/>
                </a:lnTo>
                <a:lnTo>
                  <a:pt x="4091376" y="363081"/>
                </a:lnTo>
                <a:lnTo>
                  <a:pt x="4091509" y="363891"/>
                </a:lnTo>
                <a:lnTo>
                  <a:pt x="4092135" y="365760"/>
                </a:lnTo>
                <a:close/>
              </a:path>
              <a:path w="4096384" h="836930">
                <a:moveTo>
                  <a:pt x="4092966" y="365760"/>
                </a:moveTo>
                <a:lnTo>
                  <a:pt x="4092135" y="365760"/>
                </a:lnTo>
                <a:lnTo>
                  <a:pt x="4091493" y="363844"/>
                </a:lnTo>
                <a:lnTo>
                  <a:pt x="4091376" y="363081"/>
                </a:lnTo>
                <a:lnTo>
                  <a:pt x="4092135" y="361950"/>
                </a:lnTo>
                <a:lnTo>
                  <a:pt x="4092966" y="361950"/>
                </a:lnTo>
                <a:lnTo>
                  <a:pt x="4093865" y="363081"/>
                </a:lnTo>
                <a:lnTo>
                  <a:pt x="4093760" y="363760"/>
                </a:lnTo>
                <a:lnTo>
                  <a:pt x="4092966" y="365760"/>
                </a:lnTo>
                <a:close/>
              </a:path>
              <a:path w="4096384" h="836930">
                <a:moveTo>
                  <a:pt x="4095854" y="365760"/>
                </a:moveTo>
                <a:lnTo>
                  <a:pt x="4092966" y="365760"/>
                </a:lnTo>
                <a:lnTo>
                  <a:pt x="4093760" y="363760"/>
                </a:lnTo>
                <a:lnTo>
                  <a:pt x="4093865" y="363081"/>
                </a:lnTo>
                <a:lnTo>
                  <a:pt x="4092966" y="361950"/>
                </a:lnTo>
                <a:lnTo>
                  <a:pt x="4095854" y="361950"/>
                </a:lnTo>
                <a:lnTo>
                  <a:pt x="4095854" y="36576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210344" y="378474"/>
                </a:lnTo>
                <a:lnTo>
                  <a:pt x="3214451" y="375920"/>
                </a:lnTo>
                <a:lnTo>
                  <a:pt x="3215951" y="372110"/>
                </a:lnTo>
                <a:lnTo>
                  <a:pt x="3217968" y="370840"/>
                </a:lnTo>
                <a:lnTo>
                  <a:pt x="3220334" y="369644"/>
                </a:lnTo>
                <a:lnTo>
                  <a:pt x="3220391" y="369447"/>
                </a:lnTo>
                <a:lnTo>
                  <a:pt x="3215393" y="362762"/>
                </a:lnTo>
                <a:lnTo>
                  <a:pt x="3216880" y="361991"/>
                </a:lnTo>
                <a:lnTo>
                  <a:pt x="3219854" y="363242"/>
                </a:lnTo>
                <a:lnTo>
                  <a:pt x="3225964" y="366132"/>
                </a:lnTo>
                <a:lnTo>
                  <a:pt x="3225644" y="367030"/>
                </a:lnTo>
                <a:lnTo>
                  <a:pt x="3227861" y="367030"/>
                </a:lnTo>
                <a:lnTo>
                  <a:pt x="3228773" y="372920"/>
                </a:lnTo>
                <a:lnTo>
                  <a:pt x="3228769" y="373424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1849040" y="370840"/>
                </a:moveTo>
                <a:lnTo>
                  <a:pt x="1842928" y="369570"/>
                </a:lnTo>
                <a:lnTo>
                  <a:pt x="1842554" y="366633"/>
                </a:lnTo>
                <a:lnTo>
                  <a:pt x="1857519" y="362098"/>
                </a:lnTo>
                <a:lnTo>
                  <a:pt x="1862702" y="363220"/>
                </a:lnTo>
                <a:lnTo>
                  <a:pt x="1868235" y="369570"/>
                </a:lnTo>
                <a:lnTo>
                  <a:pt x="1856159" y="369570"/>
                </a:lnTo>
                <a:lnTo>
                  <a:pt x="1849040" y="370840"/>
                </a:lnTo>
                <a:close/>
              </a:path>
              <a:path w="4096384" h="836930">
                <a:moveTo>
                  <a:pt x="493208" y="374650"/>
                </a:moveTo>
                <a:lnTo>
                  <a:pt x="493259" y="362191"/>
                </a:lnTo>
                <a:lnTo>
                  <a:pt x="498571" y="369570"/>
                </a:lnTo>
                <a:lnTo>
                  <a:pt x="499409" y="369570"/>
                </a:lnTo>
                <a:lnTo>
                  <a:pt x="493208" y="374650"/>
                </a:lnTo>
                <a:close/>
              </a:path>
              <a:path w="4096384" h="836930">
                <a:moveTo>
                  <a:pt x="138577" y="363220"/>
                </a:moveTo>
                <a:lnTo>
                  <a:pt x="136997" y="363220"/>
                </a:lnTo>
                <a:lnTo>
                  <a:pt x="138150" y="362191"/>
                </a:lnTo>
                <a:lnTo>
                  <a:pt x="138577" y="363220"/>
                </a:lnTo>
                <a:close/>
              </a:path>
              <a:path w="4096384" h="836930">
                <a:moveTo>
                  <a:pt x="1671220" y="378460"/>
                </a:moveTo>
                <a:lnTo>
                  <a:pt x="1660045" y="378460"/>
                </a:lnTo>
                <a:lnTo>
                  <a:pt x="1663442" y="374779"/>
                </a:lnTo>
                <a:lnTo>
                  <a:pt x="1663451" y="374482"/>
                </a:lnTo>
                <a:lnTo>
                  <a:pt x="1661885" y="372110"/>
                </a:lnTo>
                <a:lnTo>
                  <a:pt x="1664236" y="372110"/>
                </a:lnTo>
                <a:lnTo>
                  <a:pt x="1668924" y="369570"/>
                </a:lnTo>
                <a:lnTo>
                  <a:pt x="1673455" y="362215"/>
                </a:lnTo>
                <a:lnTo>
                  <a:pt x="1673455" y="364490"/>
                </a:lnTo>
                <a:lnTo>
                  <a:pt x="1677306" y="364490"/>
                </a:lnTo>
                <a:lnTo>
                  <a:pt x="1679255" y="368300"/>
                </a:lnTo>
                <a:lnTo>
                  <a:pt x="1675970" y="368300"/>
                </a:lnTo>
                <a:lnTo>
                  <a:pt x="1673121" y="369570"/>
                </a:lnTo>
                <a:lnTo>
                  <a:pt x="1669599" y="369570"/>
                </a:lnTo>
                <a:lnTo>
                  <a:pt x="1670089" y="375741"/>
                </a:lnTo>
                <a:lnTo>
                  <a:pt x="1670148" y="376022"/>
                </a:lnTo>
                <a:lnTo>
                  <a:pt x="1671220" y="37846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473761" y="381000"/>
                </a:lnTo>
                <a:lnTo>
                  <a:pt x="481479" y="376022"/>
                </a:lnTo>
                <a:lnTo>
                  <a:pt x="481549" y="375886"/>
                </a:lnTo>
                <a:lnTo>
                  <a:pt x="478285" y="374650"/>
                </a:lnTo>
                <a:lnTo>
                  <a:pt x="476609" y="373380"/>
                </a:lnTo>
                <a:lnTo>
                  <a:pt x="489181" y="373380"/>
                </a:lnTo>
                <a:lnTo>
                  <a:pt x="485851" y="367073"/>
                </a:lnTo>
                <a:lnTo>
                  <a:pt x="483484" y="364490"/>
                </a:lnTo>
                <a:lnTo>
                  <a:pt x="489017" y="364490"/>
                </a:lnTo>
                <a:lnTo>
                  <a:pt x="493208" y="362219"/>
                </a:lnTo>
                <a:lnTo>
                  <a:pt x="493208" y="374650"/>
                </a:lnTo>
                <a:lnTo>
                  <a:pt x="500411" y="37465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406243" y="367030"/>
                </a:moveTo>
                <a:lnTo>
                  <a:pt x="401852" y="367030"/>
                </a:lnTo>
                <a:lnTo>
                  <a:pt x="406726" y="362261"/>
                </a:lnTo>
                <a:lnTo>
                  <a:pt x="406965" y="362454"/>
                </a:lnTo>
                <a:lnTo>
                  <a:pt x="406243" y="367030"/>
                </a:lnTo>
                <a:close/>
              </a:path>
              <a:path w="4096384" h="836930">
                <a:moveTo>
                  <a:pt x="1405502" y="364490"/>
                </a:moveTo>
                <a:lnTo>
                  <a:pt x="1402242" y="364490"/>
                </a:lnTo>
                <a:lnTo>
                  <a:pt x="1404834" y="362277"/>
                </a:lnTo>
                <a:lnTo>
                  <a:pt x="1405502" y="364490"/>
                </a:lnTo>
                <a:close/>
              </a:path>
              <a:path w="4096384" h="836930">
                <a:moveTo>
                  <a:pt x="2017258" y="381000"/>
                </a:moveTo>
                <a:lnTo>
                  <a:pt x="2012406" y="379730"/>
                </a:lnTo>
                <a:lnTo>
                  <a:pt x="2012727" y="379730"/>
                </a:lnTo>
                <a:lnTo>
                  <a:pt x="2004624" y="369501"/>
                </a:lnTo>
                <a:lnTo>
                  <a:pt x="2004531" y="369289"/>
                </a:lnTo>
                <a:lnTo>
                  <a:pt x="2011215" y="362305"/>
                </a:lnTo>
                <a:lnTo>
                  <a:pt x="2020270" y="363220"/>
                </a:lnTo>
                <a:lnTo>
                  <a:pt x="2016747" y="364490"/>
                </a:lnTo>
                <a:lnTo>
                  <a:pt x="2016934" y="364490"/>
                </a:lnTo>
                <a:lnTo>
                  <a:pt x="2021990" y="365760"/>
                </a:lnTo>
                <a:lnTo>
                  <a:pt x="2031763" y="365769"/>
                </a:lnTo>
                <a:lnTo>
                  <a:pt x="2035191" y="366913"/>
                </a:lnTo>
                <a:lnTo>
                  <a:pt x="2040019" y="367030"/>
                </a:lnTo>
                <a:lnTo>
                  <a:pt x="2039198" y="368300"/>
                </a:lnTo>
                <a:lnTo>
                  <a:pt x="2030007" y="368300"/>
                </a:lnTo>
                <a:lnTo>
                  <a:pt x="2026805" y="369570"/>
                </a:lnTo>
                <a:lnTo>
                  <a:pt x="2011555" y="369570"/>
                </a:lnTo>
                <a:lnTo>
                  <a:pt x="2011221" y="370840"/>
                </a:lnTo>
                <a:lnTo>
                  <a:pt x="2009783" y="372052"/>
                </a:lnTo>
                <a:lnTo>
                  <a:pt x="2009715" y="373380"/>
                </a:lnTo>
                <a:lnTo>
                  <a:pt x="2025549" y="373380"/>
                </a:lnTo>
                <a:lnTo>
                  <a:pt x="2027980" y="374650"/>
                </a:lnTo>
                <a:lnTo>
                  <a:pt x="2016079" y="374650"/>
                </a:lnTo>
                <a:lnTo>
                  <a:pt x="2017258" y="381000"/>
                </a:lnTo>
                <a:close/>
              </a:path>
              <a:path w="4096384" h="836930">
                <a:moveTo>
                  <a:pt x="408952" y="398780"/>
                </a:moveTo>
                <a:lnTo>
                  <a:pt x="400673" y="391160"/>
                </a:lnTo>
                <a:lnTo>
                  <a:pt x="412637" y="391160"/>
                </a:lnTo>
                <a:lnTo>
                  <a:pt x="416291" y="387333"/>
                </a:lnTo>
                <a:lnTo>
                  <a:pt x="417938" y="382670"/>
                </a:lnTo>
                <a:lnTo>
                  <a:pt x="418049" y="382200"/>
                </a:lnTo>
                <a:lnTo>
                  <a:pt x="416440" y="378474"/>
                </a:lnTo>
                <a:lnTo>
                  <a:pt x="413415" y="377190"/>
                </a:lnTo>
                <a:lnTo>
                  <a:pt x="406043" y="377190"/>
                </a:lnTo>
                <a:lnTo>
                  <a:pt x="406062" y="368175"/>
                </a:lnTo>
                <a:lnTo>
                  <a:pt x="406965" y="362454"/>
                </a:lnTo>
                <a:lnTo>
                  <a:pt x="411065" y="365760"/>
                </a:lnTo>
                <a:lnTo>
                  <a:pt x="409225" y="365760"/>
                </a:lnTo>
                <a:lnTo>
                  <a:pt x="415596" y="372110"/>
                </a:lnTo>
                <a:lnTo>
                  <a:pt x="468398" y="372110"/>
                </a:lnTo>
                <a:lnTo>
                  <a:pt x="462361" y="373380"/>
                </a:lnTo>
                <a:lnTo>
                  <a:pt x="422635" y="373380"/>
                </a:lnTo>
                <a:lnTo>
                  <a:pt x="421627" y="375920"/>
                </a:lnTo>
                <a:lnTo>
                  <a:pt x="420696" y="377100"/>
                </a:lnTo>
                <a:lnTo>
                  <a:pt x="424645" y="379730"/>
                </a:lnTo>
                <a:lnTo>
                  <a:pt x="430846" y="379730"/>
                </a:lnTo>
                <a:lnTo>
                  <a:pt x="424475" y="382270"/>
                </a:lnTo>
                <a:lnTo>
                  <a:pt x="427493" y="383540"/>
                </a:lnTo>
                <a:lnTo>
                  <a:pt x="450463" y="383540"/>
                </a:lnTo>
                <a:lnTo>
                  <a:pt x="448842" y="386080"/>
                </a:lnTo>
                <a:lnTo>
                  <a:pt x="430512" y="386080"/>
                </a:lnTo>
                <a:lnTo>
                  <a:pt x="435711" y="392430"/>
                </a:lnTo>
                <a:lnTo>
                  <a:pt x="442262" y="392430"/>
                </a:lnTo>
                <a:lnTo>
                  <a:pt x="441156" y="394970"/>
                </a:lnTo>
                <a:lnTo>
                  <a:pt x="415460" y="394970"/>
                </a:lnTo>
                <a:lnTo>
                  <a:pt x="408952" y="398780"/>
                </a:lnTo>
                <a:close/>
              </a:path>
              <a:path w="4096384" h="836930">
                <a:moveTo>
                  <a:pt x="3280153" y="373380"/>
                </a:moveTo>
                <a:lnTo>
                  <a:pt x="3269408" y="373380"/>
                </a:lnTo>
                <a:lnTo>
                  <a:pt x="3280153" y="363220"/>
                </a:lnTo>
                <a:lnTo>
                  <a:pt x="3279819" y="363220"/>
                </a:lnTo>
                <a:lnTo>
                  <a:pt x="3280527" y="362502"/>
                </a:lnTo>
                <a:lnTo>
                  <a:pt x="3281759" y="363464"/>
                </a:lnTo>
                <a:lnTo>
                  <a:pt x="3281637" y="364710"/>
                </a:lnTo>
                <a:lnTo>
                  <a:pt x="3280153" y="373380"/>
                </a:lnTo>
                <a:close/>
              </a:path>
              <a:path w="4096384" h="836930">
                <a:moveTo>
                  <a:pt x="1732962" y="370840"/>
                </a:moveTo>
                <a:lnTo>
                  <a:pt x="1733730" y="362695"/>
                </a:lnTo>
                <a:lnTo>
                  <a:pt x="1733801" y="363220"/>
                </a:lnTo>
                <a:lnTo>
                  <a:pt x="1742012" y="363220"/>
                </a:lnTo>
                <a:lnTo>
                  <a:pt x="1738325" y="367030"/>
                </a:lnTo>
                <a:lnTo>
                  <a:pt x="1732962" y="370840"/>
                </a:lnTo>
                <a:close/>
              </a:path>
              <a:path w="4096384" h="836930">
                <a:moveTo>
                  <a:pt x="3215451" y="373380"/>
                </a:moveTo>
                <a:lnTo>
                  <a:pt x="3214111" y="373380"/>
                </a:lnTo>
                <a:lnTo>
                  <a:pt x="3214671" y="363891"/>
                </a:lnTo>
                <a:lnTo>
                  <a:pt x="3214777" y="363081"/>
                </a:lnTo>
                <a:lnTo>
                  <a:pt x="3215393" y="362762"/>
                </a:lnTo>
                <a:lnTo>
                  <a:pt x="3220482" y="369570"/>
                </a:lnTo>
                <a:lnTo>
                  <a:pt x="3217968" y="370840"/>
                </a:lnTo>
                <a:lnTo>
                  <a:pt x="3215951" y="372110"/>
                </a:lnTo>
                <a:lnTo>
                  <a:pt x="3215451" y="373380"/>
                </a:lnTo>
                <a:close/>
              </a:path>
              <a:path w="4096384" h="836930">
                <a:moveTo>
                  <a:pt x="2138446" y="367030"/>
                </a:moveTo>
                <a:lnTo>
                  <a:pt x="2137839" y="363081"/>
                </a:lnTo>
                <a:lnTo>
                  <a:pt x="2138276" y="363220"/>
                </a:lnTo>
                <a:lnTo>
                  <a:pt x="2154766" y="363220"/>
                </a:lnTo>
                <a:lnTo>
                  <a:pt x="2157559" y="365760"/>
                </a:lnTo>
                <a:lnTo>
                  <a:pt x="2139284" y="365760"/>
                </a:lnTo>
                <a:lnTo>
                  <a:pt x="2138446" y="367030"/>
                </a:lnTo>
                <a:close/>
              </a:path>
              <a:path w="4096384" h="836930">
                <a:moveTo>
                  <a:pt x="3214411" y="368300"/>
                </a:moveTo>
                <a:lnTo>
                  <a:pt x="3204872" y="368300"/>
                </a:lnTo>
                <a:lnTo>
                  <a:pt x="3205021" y="368141"/>
                </a:lnTo>
                <a:lnTo>
                  <a:pt x="3214717" y="363112"/>
                </a:lnTo>
                <a:lnTo>
                  <a:pt x="3214411" y="368300"/>
                </a:lnTo>
                <a:close/>
              </a:path>
              <a:path w="4096384" h="836930">
                <a:moveTo>
                  <a:pt x="98109" y="379730"/>
                </a:moveTo>
                <a:lnTo>
                  <a:pt x="64080" y="379730"/>
                </a:lnTo>
                <a:lnTo>
                  <a:pt x="67773" y="372110"/>
                </a:lnTo>
                <a:lnTo>
                  <a:pt x="68929" y="367030"/>
                </a:lnTo>
                <a:lnTo>
                  <a:pt x="57211" y="367030"/>
                </a:lnTo>
                <a:lnTo>
                  <a:pt x="59221" y="363220"/>
                </a:lnTo>
                <a:lnTo>
                  <a:pt x="64420" y="365760"/>
                </a:lnTo>
                <a:lnTo>
                  <a:pt x="73818" y="365769"/>
                </a:lnTo>
                <a:lnTo>
                  <a:pt x="75186" y="366633"/>
                </a:lnTo>
                <a:lnTo>
                  <a:pt x="73299" y="367030"/>
                </a:lnTo>
                <a:lnTo>
                  <a:pt x="81016" y="372002"/>
                </a:lnTo>
                <a:lnTo>
                  <a:pt x="72631" y="372110"/>
                </a:lnTo>
                <a:lnTo>
                  <a:pt x="70287" y="378460"/>
                </a:lnTo>
                <a:lnTo>
                  <a:pt x="98028" y="378460"/>
                </a:lnTo>
                <a:lnTo>
                  <a:pt x="98109" y="379730"/>
                </a:lnTo>
                <a:close/>
              </a:path>
              <a:path w="4096384" h="836930">
                <a:moveTo>
                  <a:pt x="64420" y="365760"/>
                </a:moveTo>
                <a:lnTo>
                  <a:pt x="59221" y="363220"/>
                </a:lnTo>
                <a:lnTo>
                  <a:pt x="63079" y="363220"/>
                </a:lnTo>
                <a:lnTo>
                  <a:pt x="64420" y="365760"/>
                </a:lnTo>
                <a:close/>
              </a:path>
              <a:path w="4096384" h="836930">
                <a:moveTo>
                  <a:pt x="338318" y="375920"/>
                </a:moveTo>
                <a:lnTo>
                  <a:pt x="331109" y="368300"/>
                </a:lnTo>
                <a:lnTo>
                  <a:pt x="332955" y="368300"/>
                </a:lnTo>
                <a:lnTo>
                  <a:pt x="338318" y="363220"/>
                </a:lnTo>
                <a:lnTo>
                  <a:pt x="338318" y="375920"/>
                </a:lnTo>
                <a:close/>
              </a:path>
              <a:path w="4096384" h="836930">
                <a:moveTo>
                  <a:pt x="340832" y="375920"/>
                </a:moveTo>
                <a:lnTo>
                  <a:pt x="338318" y="375920"/>
                </a:lnTo>
                <a:lnTo>
                  <a:pt x="338318" y="363220"/>
                </a:lnTo>
                <a:lnTo>
                  <a:pt x="366651" y="363220"/>
                </a:lnTo>
                <a:lnTo>
                  <a:pt x="366651" y="364490"/>
                </a:lnTo>
                <a:lnTo>
                  <a:pt x="346195" y="364490"/>
                </a:lnTo>
                <a:lnTo>
                  <a:pt x="346195" y="372110"/>
                </a:lnTo>
                <a:lnTo>
                  <a:pt x="341500" y="372110"/>
                </a:lnTo>
                <a:lnTo>
                  <a:pt x="340253" y="374482"/>
                </a:lnTo>
                <a:lnTo>
                  <a:pt x="340316" y="374938"/>
                </a:lnTo>
                <a:lnTo>
                  <a:pt x="340832" y="37592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629148" y="372110"/>
                </a:lnTo>
                <a:lnTo>
                  <a:pt x="625462" y="372110"/>
                </a:lnTo>
                <a:lnTo>
                  <a:pt x="628455" y="367073"/>
                </a:lnTo>
                <a:lnTo>
                  <a:pt x="628985" y="36322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611384" y="378460"/>
                </a:moveTo>
                <a:lnTo>
                  <a:pt x="595630" y="378460"/>
                </a:lnTo>
                <a:lnTo>
                  <a:pt x="598247" y="377219"/>
                </a:lnTo>
                <a:lnTo>
                  <a:pt x="598308" y="373380"/>
                </a:lnTo>
                <a:lnTo>
                  <a:pt x="636862" y="373380"/>
                </a:lnTo>
                <a:lnTo>
                  <a:pt x="628985" y="363220"/>
                </a:lnTo>
                <a:lnTo>
                  <a:pt x="649938" y="363220"/>
                </a:lnTo>
                <a:lnTo>
                  <a:pt x="655634" y="365760"/>
                </a:lnTo>
                <a:lnTo>
                  <a:pt x="642558" y="365760"/>
                </a:lnTo>
                <a:lnTo>
                  <a:pt x="641735" y="369501"/>
                </a:lnTo>
                <a:lnTo>
                  <a:pt x="641837" y="369766"/>
                </a:lnTo>
                <a:lnTo>
                  <a:pt x="643233" y="372110"/>
                </a:lnTo>
                <a:lnTo>
                  <a:pt x="638204" y="372110"/>
                </a:lnTo>
                <a:lnTo>
                  <a:pt x="637032" y="374650"/>
                </a:lnTo>
                <a:lnTo>
                  <a:pt x="609708" y="374650"/>
                </a:lnTo>
                <a:lnTo>
                  <a:pt x="609994" y="375741"/>
                </a:lnTo>
                <a:lnTo>
                  <a:pt x="610096" y="376022"/>
                </a:lnTo>
                <a:lnTo>
                  <a:pt x="611384" y="378460"/>
                </a:lnTo>
                <a:close/>
              </a:path>
              <a:path w="4096384" h="836930">
                <a:moveTo>
                  <a:pt x="689998" y="372110"/>
                </a:moveTo>
                <a:lnTo>
                  <a:pt x="685637" y="372110"/>
                </a:lnTo>
                <a:lnTo>
                  <a:pt x="683129" y="370840"/>
                </a:lnTo>
                <a:lnTo>
                  <a:pt x="682559" y="369766"/>
                </a:lnTo>
                <a:lnTo>
                  <a:pt x="682491" y="369501"/>
                </a:lnTo>
                <a:lnTo>
                  <a:pt x="683855" y="366941"/>
                </a:lnTo>
                <a:lnTo>
                  <a:pt x="686311" y="363220"/>
                </a:lnTo>
                <a:lnTo>
                  <a:pt x="689998" y="372110"/>
                </a:lnTo>
                <a:close/>
              </a:path>
              <a:path w="4096384" h="836930">
                <a:moveTo>
                  <a:pt x="732572" y="389890"/>
                </a:moveTo>
                <a:lnTo>
                  <a:pt x="729599" y="388620"/>
                </a:lnTo>
                <a:lnTo>
                  <a:pt x="724236" y="384810"/>
                </a:lnTo>
                <a:lnTo>
                  <a:pt x="715646" y="374650"/>
                </a:lnTo>
                <a:lnTo>
                  <a:pt x="715054" y="373536"/>
                </a:lnTo>
                <a:lnTo>
                  <a:pt x="714938" y="373362"/>
                </a:lnTo>
                <a:lnTo>
                  <a:pt x="707743" y="369644"/>
                </a:lnTo>
                <a:lnTo>
                  <a:pt x="707654" y="369481"/>
                </a:lnTo>
                <a:lnTo>
                  <a:pt x="711619" y="363220"/>
                </a:lnTo>
                <a:lnTo>
                  <a:pt x="714710" y="366913"/>
                </a:lnTo>
                <a:lnTo>
                  <a:pt x="714829" y="367151"/>
                </a:lnTo>
                <a:lnTo>
                  <a:pt x="715475" y="370840"/>
                </a:lnTo>
                <a:lnTo>
                  <a:pt x="719446" y="374650"/>
                </a:lnTo>
                <a:lnTo>
                  <a:pt x="725976" y="379730"/>
                </a:lnTo>
                <a:lnTo>
                  <a:pt x="731489" y="384773"/>
                </a:lnTo>
                <a:lnTo>
                  <a:pt x="731614" y="385219"/>
                </a:lnTo>
                <a:lnTo>
                  <a:pt x="732572" y="389890"/>
                </a:lnTo>
                <a:close/>
              </a:path>
              <a:path w="4096384" h="836930">
                <a:moveTo>
                  <a:pt x="739614" y="389890"/>
                </a:moveTo>
                <a:lnTo>
                  <a:pt x="732572" y="389890"/>
                </a:lnTo>
                <a:lnTo>
                  <a:pt x="731614" y="385219"/>
                </a:lnTo>
                <a:lnTo>
                  <a:pt x="731489" y="384773"/>
                </a:lnTo>
                <a:lnTo>
                  <a:pt x="725976" y="379730"/>
                </a:lnTo>
                <a:lnTo>
                  <a:pt x="719401" y="374607"/>
                </a:lnTo>
                <a:lnTo>
                  <a:pt x="715475" y="370840"/>
                </a:lnTo>
                <a:lnTo>
                  <a:pt x="714829" y="367151"/>
                </a:lnTo>
                <a:lnTo>
                  <a:pt x="714710" y="366913"/>
                </a:lnTo>
                <a:lnTo>
                  <a:pt x="711619" y="363220"/>
                </a:lnTo>
                <a:lnTo>
                  <a:pt x="716647" y="363220"/>
                </a:lnTo>
                <a:lnTo>
                  <a:pt x="717322" y="364490"/>
                </a:lnTo>
                <a:lnTo>
                  <a:pt x="730395" y="364490"/>
                </a:lnTo>
                <a:lnTo>
                  <a:pt x="731904" y="365760"/>
                </a:lnTo>
                <a:lnTo>
                  <a:pt x="744589" y="365760"/>
                </a:lnTo>
                <a:lnTo>
                  <a:pt x="745186" y="367030"/>
                </a:lnTo>
                <a:lnTo>
                  <a:pt x="731570" y="367030"/>
                </a:lnTo>
                <a:lnTo>
                  <a:pt x="733246" y="368300"/>
                </a:lnTo>
                <a:lnTo>
                  <a:pt x="725035" y="368300"/>
                </a:lnTo>
                <a:lnTo>
                  <a:pt x="723605" y="369501"/>
                </a:lnTo>
                <a:lnTo>
                  <a:pt x="723523" y="370840"/>
                </a:lnTo>
                <a:lnTo>
                  <a:pt x="736599" y="370840"/>
                </a:lnTo>
                <a:lnTo>
                  <a:pt x="739951" y="373380"/>
                </a:lnTo>
                <a:lnTo>
                  <a:pt x="734084" y="373380"/>
                </a:lnTo>
                <a:lnTo>
                  <a:pt x="731570" y="374650"/>
                </a:lnTo>
                <a:lnTo>
                  <a:pt x="729772" y="375886"/>
                </a:lnTo>
                <a:lnTo>
                  <a:pt x="729766" y="377219"/>
                </a:lnTo>
                <a:lnTo>
                  <a:pt x="731570" y="378460"/>
                </a:lnTo>
                <a:lnTo>
                  <a:pt x="734335" y="378460"/>
                </a:lnTo>
                <a:lnTo>
                  <a:pt x="736599" y="382270"/>
                </a:lnTo>
                <a:lnTo>
                  <a:pt x="739614" y="389890"/>
                </a:lnTo>
                <a:close/>
              </a:path>
              <a:path w="4096384" h="836930">
                <a:moveTo>
                  <a:pt x="766437" y="372110"/>
                </a:moveTo>
                <a:lnTo>
                  <a:pt x="759065" y="370840"/>
                </a:lnTo>
                <a:lnTo>
                  <a:pt x="768277" y="363220"/>
                </a:lnTo>
                <a:lnTo>
                  <a:pt x="766608" y="370840"/>
                </a:lnTo>
                <a:lnTo>
                  <a:pt x="766771" y="370840"/>
                </a:lnTo>
                <a:lnTo>
                  <a:pt x="766437" y="372110"/>
                </a:lnTo>
                <a:close/>
              </a:path>
              <a:path w="4096384" h="836930">
                <a:moveTo>
                  <a:pt x="770460" y="372110"/>
                </a:moveTo>
                <a:lnTo>
                  <a:pt x="766437" y="372110"/>
                </a:lnTo>
                <a:lnTo>
                  <a:pt x="766771" y="370840"/>
                </a:lnTo>
                <a:lnTo>
                  <a:pt x="766667" y="370571"/>
                </a:lnTo>
                <a:lnTo>
                  <a:pt x="768277" y="363220"/>
                </a:lnTo>
                <a:lnTo>
                  <a:pt x="770458" y="363220"/>
                </a:lnTo>
                <a:lnTo>
                  <a:pt x="771800" y="364490"/>
                </a:lnTo>
                <a:lnTo>
                  <a:pt x="791449" y="364490"/>
                </a:lnTo>
                <a:lnTo>
                  <a:pt x="790182" y="365760"/>
                </a:lnTo>
                <a:lnTo>
                  <a:pt x="777990" y="365769"/>
                </a:lnTo>
                <a:lnTo>
                  <a:pt x="770460" y="372110"/>
                </a:lnTo>
                <a:close/>
              </a:path>
              <a:path w="4096384" h="836930">
                <a:moveTo>
                  <a:pt x="1077714" y="368300"/>
                </a:moveTo>
                <a:lnTo>
                  <a:pt x="1073362" y="368300"/>
                </a:lnTo>
                <a:lnTo>
                  <a:pt x="1077049" y="363220"/>
                </a:lnTo>
                <a:lnTo>
                  <a:pt x="1077714" y="368300"/>
                </a:lnTo>
                <a:close/>
              </a:path>
              <a:path w="4096384" h="836930">
                <a:moveTo>
                  <a:pt x="1394599" y="369570"/>
                </a:moveTo>
                <a:lnTo>
                  <a:pt x="1384805" y="369570"/>
                </a:lnTo>
                <a:lnTo>
                  <a:pt x="1385404" y="368818"/>
                </a:lnTo>
                <a:lnTo>
                  <a:pt x="1392349" y="363220"/>
                </a:lnTo>
                <a:lnTo>
                  <a:pt x="1394195" y="364490"/>
                </a:lnTo>
                <a:lnTo>
                  <a:pt x="1412188" y="364490"/>
                </a:lnTo>
                <a:lnTo>
                  <a:pt x="1410568" y="365760"/>
                </a:lnTo>
                <a:lnTo>
                  <a:pt x="1401705" y="365769"/>
                </a:lnTo>
                <a:lnTo>
                  <a:pt x="1397214" y="367030"/>
                </a:lnTo>
                <a:lnTo>
                  <a:pt x="1390843" y="367030"/>
                </a:lnTo>
                <a:lnTo>
                  <a:pt x="1394599" y="369570"/>
                </a:lnTo>
                <a:close/>
              </a:path>
              <a:path w="4096384" h="836930">
                <a:moveTo>
                  <a:pt x="1394195" y="364490"/>
                </a:moveTo>
                <a:lnTo>
                  <a:pt x="1392349" y="363220"/>
                </a:lnTo>
                <a:lnTo>
                  <a:pt x="1393797" y="363220"/>
                </a:lnTo>
                <a:lnTo>
                  <a:pt x="1394195" y="364490"/>
                </a:lnTo>
                <a:close/>
              </a:path>
              <a:path w="4096384" h="836930">
                <a:moveTo>
                  <a:pt x="1431790" y="364710"/>
                </a:moveTo>
                <a:lnTo>
                  <a:pt x="1431243" y="363220"/>
                </a:lnTo>
                <a:lnTo>
                  <a:pt x="1432005" y="364579"/>
                </a:lnTo>
                <a:lnTo>
                  <a:pt x="1431790" y="364710"/>
                </a:lnTo>
                <a:close/>
              </a:path>
              <a:path w="4096384" h="836930">
                <a:moveTo>
                  <a:pt x="1432005" y="364579"/>
                </a:moveTo>
                <a:lnTo>
                  <a:pt x="1431243" y="363220"/>
                </a:lnTo>
                <a:lnTo>
                  <a:pt x="1433288" y="363220"/>
                </a:lnTo>
                <a:lnTo>
                  <a:pt x="1432151" y="364490"/>
                </a:lnTo>
                <a:lnTo>
                  <a:pt x="1432005" y="364579"/>
                </a:lnTo>
                <a:close/>
              </a:path>
              <a:path w="4096384" h="836930">
                <a:moveTo>
                  <a:pt x="1483207" y="367030"/>
                </a:moveTo>
                <a:lnTo>
                  <a:pt x="1481026" y="367030"/>
                </a:lnTo>
                <a:lnTo>
                  <a:pt x="1478436" y="364579"/>
                </a:lnTo>
                <a:lnTo>
                  <a:pt x="1478342" y="363220"/>
                </a:lnTo>
                <a:lnTo>
                  <a:pt x="1481531" y="363220"/>
                </a:lnTo>
                <a:lnTo>
                  <a:pt x="1483207" y="367030"/>
                </a:lnTo>
                <a:close/>
              </a:path>
              <a:path w="4096384" h="836930">
                <a:moveTo>
                  <a:pt x="1488634" y="367030"/>
                </a:moveTo>
                <a:lnTo>
                  <a:pt x="1483207" y="367030"/>
                </a:lnTo>
                <a:lnTo>
                  <a:pt x="1481531" y="363220"/>
                </a:lnTo>
                <a:lnTo>
                  <a:pt x="1483541" y="363220"/>
                </a:lnTo>
                <a:lnTo>
                  <a:pt x="1483541" y="365760"/>
                </a:lnTo>
                <a:lnTo>
                  <a:pt x="1490076" y="365760"/>
                </a:lnTo>
                <a:lnTo>
                  <a:pt x="1488634" y="367030"/>
                </a:lnTo>
                <a:close/>
              </a:path>
              <a:path w="4096384" h="836930">
                <a:moveTo>
                  <a:pt x="1571803" y="367073"/>
                </a:moveTo>
                <a:lnTo>
                  <a:pt x="1571766" y="366941"/>
                </a:lnTo>
                <a:lnTo>
                  <a:pt x="1573548" y="364490"/>
                </a:lnTo>
                <a:lnTo>
                  <a:pt x="1575388" y="363220"/>
                </a:lnTo>
                <a:lnTo>
                  <a:pt x="1576567" y="363220"/>
                </a:lnTo>
                <a:lnTo>
                  <a:pt x="1577405" y="365760"/>
                </a:lnTo>
                <a:lnTo>
                  <a:pt x="1573867" y="365769"/>
                </a:lnTo>
                <a:lnTo>
                  <a:pt x="1571803" y="367073"/>
                </a:lnTo>
                <a:close/>
              </a:path>
              <a:path w="4096384" h="836930">
                <a:moveTo>
                  <a:pt x="1578905" y="368155"/>
                </a:moveTo>
                <a:lnTo>
                  <a:pt x="1577477" y="365875"/>
                </a:lnTo>
                <a:lnTo>
                  <a:pt x="1577354" y="365607"/>
                </a:lnTo>
                <a:lnTo>
                  <a:pt x="1576567" y="363220"/>
                </a:lnTo>
                <a:lnTo>
                  <a:pt x="1578720" y="363220"/>
                </a:lnTo>
                <a:lnTo>
                  <a:pt x="1578905" y="368155"/>
                </a:lnTo>
                <a:close/>
              </a:path>
              <a:path w="4096384" h="836930">
                <a:moveTo>
                  <a:pt x="1705887" y="397510"/>
                </a:moveTo>
                <a:lnTo>
                  <a:pt x="1689210" y="397510"/>
                </a:lnTo>
                <a:lnTo>
                  <a:pt x="1692058" y="396240"/>
                </a:lnTo>
                <a:lnTo>
                  <a:pt x="1695581" y="393700"/>
                </a:lnTo>
                <a:lnTo>
                  <a:pt x="1684685" y="387350"/>
                </a:lnTo>
                <a:lnTo>
                  <a:pt x="1686361" y="387350"/>
                </a:lnTo>
                <a:lnTo>
                  <a:pt x="1693222" y="384874"/>
                </a:lnTo>
                <a:lnTo>
                  <a:pt x="1683500" y="381059"/>
                </a:lnTo>
                <a:lnTo>
                  <a:pt x="1683425" y="380808"/>
                </a:lnTo>
                <a:lnTo>
                  <a:pt x="1685479" y="376022"/>
                </a:lnTo>
                <a:lnTo>
                  <a:pt x="1685572" y="375886"/>
                </a:lnTo>
                <a:lnTo>
                  <a:pt x="1689200" y="373386"/>
                </a:lnTo>
                <a:lnTo>
                  <a:pt x="1692562" y="367030"/>
                </a:lnTo>
                <a:lnTo>
                  <a:pt x="1693066" y="367030"/>
                </a:lnTo>
                <a:lnTo>
                  <a:pt x="1693349" y="365607"/>
                </a:lnTo>
                <a:lnTo>
                  <a:pt x="1700439" y="363220"/>
                </a:lnTo>
                <a:lnTo>
                  <a:pt x="1701227" y="365607"/>
                </a:lnTo>
                <a:lnTo>
                  <a:pt x="1702449" y="368300"/>
                </a:lnTo>
                <a:lnTo>
                  <a:pt x="1706913" y="368300"/>
                </a:lnTo>
                <a:lnTo>
                  <a:pt x="1707855" y="369570"/>
                </a:lnTo>
                <a:lnTo>
                  <a:pt x="1699493" y="369570"/>
                </a:lnTo>
                <a:lnTo>
                  <a:pt x="1700385" y="370840"/>
                </a:lnTo>
                <a:lnTo>
                  <a:pt x="1699771" y="370840"/>
                </a:lnTo>
                <a:lnTo>
                  <a:pt x="1694444" y="375886"/>
                </a:lnTo>
                <a:lnTo>
                  <a:pt x="1694361" y="376277"/>
                </a:lnTo>
                <a:lnTo>
                  <a:pt x="1694238" y="377190"/>
                </a:lnTo>
                <a:lnTo>
                  <a:pt x="1694075" y="377190"/>
                </a:lnTo>
                <a:lnTo>
                  <a:pt x="1698597" y="384810"/>
                </a:lnTo>
                <a:lnTo>
                  <a:pt x="1698095" y="384810"/>
                </a:lnTo>
                <a:lnTo>
                  <a:pt x="1699089" y="385639"/>
                </a:lnTo>
                <a:lnTo>
                  <a:pt x="1701611" y="389890"/>
                </a:lnTo>
                <a:lnTo>
                  <a:pt x="1699437" y="389890"/>
                </a:lnTo>
                <a:lnTo>
                  <a:pt x="1705802" y="391160"/>
                </a:lnTo>
                <a:lnTo>
                  <a:pt x="1706810" y="391160"/>
                </a:lnTo>
                <a:lnTo>
                  <a:pt x="1705887" y="397510"/>
                </a:lnTo>
                <a:close/>
              </a:path>
              <a:path w="4096384" h="836930">
                <a:moveTo>
                  <a:pt x="1702449" y="368300"/>
                </a:moveTo>
                <a:lnTo>
                  <a:pt x="1701330" y="365875"/>
                </a:lnTo>
                <a:lnTo>
                  <a:pt x="1700439" y="363220"/>
                </a:lnTo>
                <a:lnTo>
                  <a:pt x="1702617" y="363220"/>
                </a:lnTo>
                <a:lnTo>
                  <a:pt x="1702449" y="368300"/>
                </a:lnTo>
                <a:close/>
              </a:path>
              <a:path w="4096384" h="836930">
                <a:moveTo>
                  <a:pt x="1718994" y="372110"/>
                </a:moveTo>
                <a:lnTo>
                  <a:pt x="1713515" y="372110"/>
                </a:lnTo>
                <a:lnTo>
                  <a:pt x="1720050" y="363220"/>
                </a:lnTo>
                <a:lnTo>
                  <a:pt x="1720170" y="363550"/>
                </a:lnTo>
                <a:lnTo>
                  <a:pt x="1720134" y="363891"/>
                </a:lnTo>
                <a:lnTo>
                  <a:pt x="1719565" y="365760"/>
                </a:lnTo>
                <a:lnTo>
                  <a:pt x="1720973" y="365760"/>
                </a:lnTo>
                <a:lnTo>
                  <a:pt x="1721812" y="368067"/>
                </a:lnTo>
                <a:lnTo>
                  <a:pt x="1721725" y="368953"/>
                </a:lnTo>
                <a:lnTo>
                  <a:pt x="1721229" y="370840"/>
                </a:lnTo>
                <a:lnTo>
                  <a:pt x="1718714" y="370840"/>
                </a:lnTo>
                <a:lnTo>
                  <a:pt x="1718994" y="372110"/>
                </a:lnTo>
                <a:close/>
              </a:path>
              <a:path w="4096384" h="836930">
                <a:moveTo>
                  <a:pt x="1720207" y="363651"/>
                </a:moveTo>
                <a:lnTo>
                  <a:pt x="1720050" y="363220"/>
                </a:lnTo>
                <a:lnTo>
                  <a:pt x="1720338" y="363220"/>
                </a:lnTo>
                <a:lnTo>
                  <a:pt x="1720207" y="363651"/>
                </a:lnTo>
                <a:close/>
              </a:path>
              <a:path w="4096384" h="836930">
                <a:moveTo>
                  <a:pt x="1880136" y="365760"/>
                </a:moveTo>
                <a:lnTo>
                  <a:pt x="1871775" y="365760"/>
                </a:lnTo>
                <a:lnTo>
                  <a:pt x="1873171" y="363220"/>
                </a:lnTo>
                <a:lnTo>
                  <a:pt x="1879969" y="363220"/>
                </a:lnTo>
                <a:lnTo>
                  <a:pt x="1880136" y="365760"/>
                </a:lnTo>
                <a:close/>
              </a:path>
              <a:path w="4096384" h="836930">
                <a:moveTo>
                  <a:pt x="1880303" y="368300"/>
                </a:moveTo>
                <a:lnTo>
                  <a:pt x="1879969" y="363220"/>
                </a:lnTo>
                <a:lnTo>
                  <a:pt x="1888226" y="363220"/>
                </a:lnTo>
                <a:lnTo>
                  <a:pt x="1887342" y="367030"/>
                </a:lnTo>
                <a:lnTo>
                  <a:pt x="1882817" y="367030"/>
                </a:lnTo>
                <a:lnTo>
                  <a:pt x="1880303" y="368300"/>
                </a:lnTo>
                <a:close/>
              </a:path>
              <a:path w="4096384" h="836930">
                <a:moveTo>
                  <a:pt x="2031735" y="365760"/>
                </a:moveTo>
                <a:lnTo>
                  <a:pt x="2021990" y="365760"/>
                </a:lnTo>
                <a:lnTo>
                  <a:pt x="2026230" y="364490"/>
                </a:lnTo>
                <a:lnTo>
                  <a:pt x="2023963" y="363220"/>
                </a:lnTo>
                <a:lnTo>
                  <a:pt x="2024127" y="363220"/>
                </a:lnTo>
                <a:lnTo>
                  <a:pt x="2031735" y="365760"/>
                </a:lnTo>
                <a:close/>
              </a:path>
              <a:path w="4096384" h="836930">
                <a:moveTo>
                  <a:pt x="2062006" y="364490"/>
                </a:moveTo>
                <a:lnTo>
                  <a:pt x="2062006" y="363220"/>
                </a:lnTo>
                <a:lnTo>
                  <a:pt x="2062268" y="363550"/>
                </a:lnTo>
                <a:lnTo>
                  <a:pt x="2062288" y="363891"/>
                </a:lnTo>
                <a:lnTo>
                  <a:pt x="2062006" y="364490"/>
                </a:lnTo>
                <a:close/>
              </a:path>
              <a:path w="4096384" h="836930">
                <a:moveTo>
                  <a:pt x="2062382" y="363693"/>
                </a:moveTo>
                <a:lnTo>
                  <a:pt x="2062006" y="363220"/>
                </a:lnTo>
                <a:lnTo>
                  <a:pt x="2062605" y="363220"/>
                </a:lnTo>
                <a:lnTo>
                  <a:pt x="2062382" y="363693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7597" y="372110"/>
                </a:lnTo>
                <a:lnTo>
                  <a:pt x="2075082" y="372110"/>
                </a:lnTo>
                <a:lnTo>
                  <a:pt x="2071484" y="367151"/>
                </a:lnTo>
                <a:lnTo>
                  <a:pt x="2071372" y="366941"/>
                </a:lnTo>
                <a:lnTo>
                  <a:pt x="2070391" y="363220"/>
                </a:lnTo>
                <a:lnTo>
                  <a:pt x="2074037" y="364490"/>
                </a:lnTo>
                <a:lnTo>
                  <a:pt x="2078375" y="365760"/>
                </a:lnTo>
                <a:lnTo>
                  <a:pt x="2132802" y="365760"/>
                </a:lnTo>
                <a:lnTo>
                  <a:pt x="2134656" y="369570"/>
                </a:lnTo>
                <a:lnTo>
                  <a:pt x="2082462" y="36957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078375" y="365760"/>
                </a:moveTo>
                <a:lnTo>
                  <a:pt x="2074037" y="364490"/>
                </a:lnTo>
                <a:lnTo>
                  <a:pt x="2070391" y="363220"/>
                </a:lnTo>
                <a:lnTo>
                  <a:pt x="2079087" y="363220"/>
                </a:lnTo>
                <a:lnTo>
                  <a:pt x="2078375" y="365760"/>
                </a:lnTo>
                <a:close/>
              </a:path>
              <a:path w="4096384" h="836930">
                <a:moveTo>
                  <a:pt x="2313117" y="379730"/>
                </a:moveTo>
                <a:lnTo>
                  <a:pt x="2302532" y="379730"/>
                </a:lnTo>
                <a:lnTo>
                  <a:pt x="2304246" y="377190"/>
                </a:lnTo>
                <a:lnTo>
                  <a:pt x="2300539" y="374650"/>
                </a:lnTo>
                <a:lnTo>
                  <a:pt x="2301711" y="374650"/>
                </a:lnTo>
                <a:lnTo>
                  <a:pt x="2293500" y="365760"/>
                </a:lnTo>
                <a:lnTo>
                  <a:pt x="2301213" y="365760"/>
                </a:lnTo>
                <a:lnTo>
                  <a:pt x="2304729" y="363220"/>
                </a:lnTo>
                <a:lnTo>
                  <a:pt x="2306242" y="363220"/>
                </a:lnTo>
                <a:lnTo>
                  <a:pt x="2317137" y="367030"/>
                </a:lnTo>
                <a:lnTo>
                  <a:pt x="2317859" y="367030"/>
                </a:lnTo>
                <a:lnTo>
                  <a:pt x="2317244" y="368300"/>
                </a:lnTo>
                <a:lnTo>
                  <a:pt x="2303727" y="368300"/>
                </a:lnTo>
                <a:lnTo>
                  <a:pt x="2306136" y="370732"/>
                </a:lnTo>
                <a:lnTo>
                  <a:pt x="2306242" y="373380"/>
                </a:lnTo>
                <a:lnTo>
                  <a:pt x="2313406" y="373380"/>
                </a:lnTo>
                <a:lnTo>
                  <a:pt x="2313532" y="377219"/>
                </a:lnTo>
                <a:lnTo>
                  <a:pt x="2313501" y="379082"/>
                </a:lnTo>
                <a:lnTo>
                  <a:pt x="2313117" y="379730"/>
                </a:lnTo>
                <a:close/>
              </a:path>
              <a:path w="4096384" h="836930">
                <a:moveTo>
                  <a:pt x="2317137" y="367030"/>
                </a:moveTo>
                <a:lnTo>
                  <a:pt x="2306242" y="363220"/>
                </a:lnTo>
                <a:lnTo>
                  <a:pt x="2317137" y="363220"/>
                </a:lnTo>
                <a:lnTo>
                  <a:pt x="2317137" y="367030"/>
                </a:lnTo>
                <a:close/>
              </a:path>
              <a:path w="4096384" h="836930">
                <a:moveTo>
                  <a:pt x="2510568" y="363760"/>
                </a:moveTo>
                <a:lnTo>
                  <a:pt x="2509069" y="363220"/>
                </a:lnTo>
                <a:lnTo>
                  <a:pt x="2510568" y="363464"/>
                </a:lnTo>
                <a:lnTo>
                  <a:pt x="2510568" y="363760"/>
                </a:lnTo>
                <a:close/>
              </a:path>
              <a:path w="4096384" h="836930">
                <a:moveTo>
                  <a:pt x="2510568" y="363464"/>
                </a:moveTo>
                <a:lnTo>
                  <a:pt x="2509069" y="363220"/>
                </a:lnTo>
                <a:lnTo>
                  <a:pt x="2510568" y="363220"/>
                </a:lnTo>
                <a:lnTo>
                  <a:pt x="2510568" y="363464"/>
                </a:lnTo>
                <a:close/>
              </a:path>
              <a:path w="4096384" h="836930">
                <a:moveTo>
                  <a:pt x="2511094" y="363550"/>
                </a:moveTo>
                <a:lnTo>
                  <a:pt x="2510568" y="363464"/>
                </a:lnTo>
                <a:lnTo>
                  <a:pt x="2510568" y="363220"/>
                </a:lnTo>
                <a:lnTo>
                  <a:pt x="2511094" y="363550"/>
                </a:lnTo>
                <a:close/>
              </a:path>
              <a:path w="4096384" h="836930">
                <a:moveTo>
                  <a:pt x="2522322" y="367030"/>
                </a:moveTo>
                <a:lnTo>
                  <a:pt x="2524653" y="365760"/>
                </a:lnTo>
                <a:lnTo>
                  <a:pt x="2511094" y="363550"/>
                </a:lnTo>
                <a:lnTo>
                  <a:pt x="2510568" y="363220"/>
                </a:lnTo>
                <a:lnTo>
                  <a:pt x="2526957" y="363220"/>
                </a:lnTo>
                <a:lnTo>
                  <a:pt x="2526373" y="365607"/>
                </a:lnTo>
                <a:lnTo>
                  <a:pt x="2526306" y="365769"/>
                </a:lnTo>
                <a:lnTo>
                  <a:pt x="2522322" y="36703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36464" y="363220"/>
                </a:lnTo>
                <a:lnTo>
                  <a:pt x="2637630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648447" y="365760"/>
                </a:moveTo>
                <a:lnTo>
                  <a:pt x="2636307" y="365760"/>
                </a:lnTo>
                <a:lnTo>
                  <a:pt x="2637630" y="363220"/>
                </a:lnTo>
                <a:lnTo>
                  <a:pt x="2650699" y="363220"/>
                </a:lnTo>
                <a:lnTo>
                  <a:pt x="2648447" y="365760"/>
                </a:lnTo>
                <a:close/>
              </a:path>
              <a:path w="4096384" h="836930">
                <a:moveTo>
                  <a:pt x="2668483" y="368300"/>
                </a:moveTo>
                <a:lnTo>
                  <a:pt x="2662610" y="367030"/>
                </a:lnTo>
                <a:lnTo>
                  <a:pt x="2658413" y="367030"/>
                </a:lnTo>
                <a:lnTo>
                  <a:pt x="2662944" y="363220"/>
                </a:lnTo>
                <a:lnTo>
                  <a:pt x="2663127" y="363220"/>
                </a:lnTo>
                <a:lnTo>
                  <a:pt x="2668483" y="368300"/>
                </a:lnTo>
                <a:close/>
              </a:path>
              <a:path w="4096384" h="836930">
                <a:moveTo>
                  <a:pt x="2669315" y="368300"/>
                </a:moveTo>
                <a:lnTo>
                  <a:pt x="2668483" y="368300"/>
                </a:lnTo>
                <a:lnTo>
                  <a:pt x="2663127" y="363220"/>
                </a:lnTo>
                <a:lnTo>
                  <a:pt x="2676664" y="363220"/>
                </a:lnTo>
                <a:lnTo>
                  <a:pt x="2676412" y="364252"/>
                </a:lnTo>
                <a:lnTo>
                  <a:pt x="2676437" y="364579"/>
                </a:lnTo>
                <a:lnTo>
                  <a:pt x="2677545" y="365760"/>
                </a:lnTo>
                <a:lnTo>
                  <a:pt x="2687856" y="365760"/>
                </a:lnTo>
                <a:lnTo>
                  <a:pt x="2688264" y="367030"/>
                </a:lnTo>
                <a:lnTo>
                  <a:pt x="2669492" y="367030"/>
                </a:lnTo>
                <a:lnTo>
                  <a:pt x="2669315" y="368300"/>
                </a:lnTo>
                <a:close/>
              </a:path>
              <a:path w="4096384" h="836930">
                <a:moveTo>
                  <a:pt x="2694138" y="377190"/>
                </a:moveTo>
                <a:lnTo>
                  <a:pt x="2690875" y="371545"/>
                </a:lnTo>
                <a:lnTo>
                  <a:pt x="2692455" y="370840"/>
                </a:lnTo>
                <a:lnTo>
                  <a:pt x="2690242" y="370450"/>
                </a:lnTo>
                <a:lnTo>
                  <a:pt x="2688290" y="367073"/>
                </a:lnTo>
                <a:lnTo>
                  <a:pt x="2687041" y="363220"/>
                </a:lnTo>
                <a:lnTo>
                  <a:pt x="2690458" y="363220"/>
                </a:lnTo>
                <a:lnTo>
                  <a:pt x="2695167" y="365760"/>
                </a:lnTo>
                <a:lnTo>
                  <a:pt x="2697818" y="368300"/>
                </a:lnTo>
                <a:lnTo>
                  <a:pt x="2699317" y="368300"/>
                </a:lnTo>
                <a:lnTo>
                  <a:pt x="2694138" y="37719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697818" y="368300"/>
                </a:lnTo>
                <a:lnTo>
                  <a:pt x="2695167" y="365760"/>
                </a:lnTo>
                <a:lnTo>
                  <a:pt x="2690458" y="363220"/>
                </a:lnTo>
                <a:lnTo>
                  <a:pt x="2701891" y="363220"/>
                </a:lnTo>
                <a:lnTo>
                  <a:pt x="2700106" y="365607"/>
                </a:lnTo>
                <a:lnTo>
                  <a:pt x="2700007" y="365769"/>
                </a:lnTo>
                <a:lnTo>
                  <a:pt x="2702705" y="36732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85160" y="367030"/>
                </a:moveTo>
                <a:lnTo>
                  <a:pt x="2781977" y="367030"/>
                </a:lnTo>
                <a:lnTo>
                  <a:pt x="2781454" y="363220"/>
                </a:lnTo>
                <a:lnTo>
                  <a:pt x="2785985" y="363220"/>
                </a:lnTo>
                <a:lnTo>
                  <a:pt x="2786384" y="364252"/>
                </a:lnTo>
                <a:lnTo>
                  <a:pt x="2786362" y="364710"/>
                </a:lnTo>
                <a:lnTo>
                  <a:pt x="2785160" y="367030"/>
                </a:lnTo>
                <a:close/>
              </a:path>
              <a:path w="4096384" h="836930">
                <a:moveTo>
                  <a:pt x="2931989" y="365760"/>
                </a:moveTo>
                <a:lnTo>
                  <a:pt x="2931472" y="364490"/>
                </a:lnTo>
                <a:lnTo>
                  <a:pt x="2932821" y="363220"/>
                </a:lnTo>
                <a:lnTo>
                  <a:pt x="2931989" y="365760"/>
                </a:lnTo>
                <a:close/>
              </a:path>
              <a:path w="4096384" h="836930">
                <a:moveTo>
                  <a:pt x="2946231" y="365760"/>
                </a:moveTo>
                <a:lnTo>
                  <a:pt x="2931989" y="365760"/>
                </a:lnTo>
                <a:lnTo>
                  <a:pt x="2932821" y="363220"/>
                </a:lnTo>
                <a:lnTo>
                  <a:pt x="2948248" y="363220"/>
                </a:lnTo>
                <a:lnTo>
                  <a:pt x="2946231" y="365760"/>
                </a:lnTo>
                <a:close/>
              </a:path>
              <a:path w="4096384" h="836930">
                <a:moveTo>
                  <a:pt x="2958292" y="365760"/>
                </a:moveTo>
                <a:lnTo>
                  <a:pt x="2946231" y="365760"/>
                </a:lnTo>
                <a:lnTo>
                  <a:pt x="2948248" y="363220"/>
                </a:lnTo>
                <a:lnTo>
                  <a:pt x="2959150" y="363220"/>
                </a:lnTo>
                <a:lnTo>
                  <a:pt x="2957984" y="364490"/>
                </a:lnTo>
                <a:lnTo>
                  <a:pt x="2958292" y="365760"/>
                </a:lnTo>
                <a:close/>
              </a:path>
              <a:path w="4096384" h="836930">
                <a:moveTo>
                  <a:pt x="3041110" y="368300"/>
                </a:moveTo>
                <a:lnTo>
                  <a:pt x="3039944" y="368300"/>
                </a:lnTo>
                <a:lnTo>
                  <a:pt x="3038656" y="365875"/>
                </a:lnTo>
                <a:lnTo>
                  <a:pt x="3038656" y="365607"/>
                </a:lnTo>
                <a:lnTo>
                  <a:pt x="3039604" y="363220"/>
                </a:lnTo>
                <a:lnTo>
                  <a:pt x="3040618" y="363220"/>
                </a:lnTo>
                <a:lnTo>
                  <a:pt x="3041714" y="365607"/>
                </a:lnTo>
                <a:lnTo>
                  <a:pt x="3041593" y="366480"/>
                </a:lnTo>
                <a:lnTo>
                  <a:pt x="3041110" y="36830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41110" y="368300"/>
                </a:lnTo>
                <a:lnTo>
                  <a:pt x="3041593" y="366480"/>
                </a:lnTo>
                <a:lnTo>
                  <a:pt x="3041714" y="365607"/>
                </a:lnTo>
                <a:lnTo>
                  <a:pt x="3040618" y="363220"/>
                </a:lnTo>
                <a:lnTo>
                  <a:pt x="3052346" y="363220"/>
                </a:lnTo>
                <a:lnTo>
                  <a:pt x="3051941" y="364252"/>
                </a:lnTo>
                <a:lnTo>
                  <a:pt x="3051941" y="364579"/>
                </a:lnTo>
                <a:lnTo>
                  <a:pt x="3053189" y="365769"/>
                </a:lnTo>
                <a:lnTo>
                  <a:pt x="3055711" y="367030"/>
                </a:lnTo>
                <a:lnTo>
                  <a:pt x="3076311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3055711" y="367030"/>
                </a:moveTo>
                <a:lnTo>
                  <a:pt x="3053171" y="365760"/>
                </a:lnTo>
                <a:lnTo>
                  <a:pt x="3051941" y="364579"/>
                </a:lnTo>
                <a:lnTo>
                  <a:pt x="3051941" y="364252"/>
                </a:lnTo>
                <a:lnTo>
                  <a:pt x="3052346" y="363220"/>
                </a:lnTo>
                <a:lnTo>
                  <a:pt x="3054520" y="363220"/>
                </a:lnTo>
                <a:lnTo>
                  <a:pt x="3056102" y="365607"/>
                </a:lnTo>
                <a:lnTo>
                  <a:pt x="3056059" y="366132"/>
                </a:lnTo>
                <a:lnTo>
                  <a:pt x="3055711" y="36703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711" y="367030"/>
                </a:lnTo>
                <a:lnTo>
                  <a:pt x="3056059" y="366132"/>
                </a:lnTo>
                <a:lnTo>
                  <a:pt x="3056102" y="365607"/>
                </a:lnTo>
                <a:lnTo>
                  <a:pt x="3054520" y="363220"/>
                </a:lnTo>
                <a:lnTo>
                  <a:pt x="3057988" y="36322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131791" y="368300"/>
                </a:moveTo>
                <a:lnTo>
                  <a:pt x="3132973" y="363220"/>
                </a:lnTo>
                <a:lnTo>
                  <a:pt x="3136324" y="363220"/>
                </a:lnTo>
                <a:lnTo>
                  <a:pt x="3137343" y="365607"/>
                </a:lnTo>
                <a:lnTo>
                  <a:pt x="3137387" y="365769"/>
                </a:lnTo>
                <a:lnTo>
                  <a:pt x="3131791" y="368300"/>
                </a:lnTo>
                <a:close/>
              </a:path>
              <a:path w="4096384" h="836930">
                <a:moveTo>
                  <a:pt x="3175387" y="374650"/>
                </a:moveTo>
                <a:lnTo>
                  <a:pt x="3173547" y="372110"/>
                </a:lnTo>
                <a:lnTo>
                  <a:pt x="3172538" y="368300"/>
                </a:lnTo>
                <a:lnTo>
                  <a:pt x="3131791" y="368300"/>
                </a:lnTo>
                <a:lnTo>
                  <a:pt x="3137387" y="365769"/>
                </a:lnTo>
                <a:lnTo>
                  <a:pt x="3137343" y="365607"/>
                </a:lnTo>
                <a:lnTo>
                  <a:pt x="3136324" y="363220"/>
                </a:lnTo>
                <a:lnTo>
                  <a:pt x="3147558" y="363220"/>
                </a:lnTo>
                <a:lnTo>
                  <a:pt x="3146393" y="364490"/>
                </a:lnTo>
                <a:lnTo>
                  <a:pt x="3147375" y="367030"/>
                </a:lnTo>
                <a:lnTo>
                  <a:pt x="3174522" y="367030"/>
                </a:lnTo>
                <a:lnTo>
                  <a:pt x="3177224" y="370732"/>
                </a:lnTo>
                <a:lnTo>
                  <a:pt x="3177141" y="371160"/>
                </a:lnTo>
                <a:lnTo>
                  <a:pt x="3175387" y="374650"/>
                </a:lnTo>
                <a:close/>
              </a:path>
              <a:path w="4096384" h="836930">
                <a:moveTo>
                  <a:pt x="3148383" y="367030"/>
                </a:moveTo>
                <a:lnTo>
                  <a:pt x="3147375" y="367030"/>
                </a:lnTo>
                <a:lnTo>
                  <a:pt x="3146393" y="364490"/>
                </a:lnTo>
                <a:lnTo>
                  <a:pt x="3147558" y="363220"/>
                </a:lnTo>
                <a:lnTo>
                  <a:pt x="3148567" y="363220"/>
                </a:lnTo>
                <a:lnTo>
                  <a:pt x="3149392" y="364490"/>
                </a:lnTo>
                <a:lnTo>
                  <a:pt x="3148383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48383" y="367030"/>
                </a:lnTo>
                <a:lnTo>
                  <a:pt x="3149392" y="364490"/>
                </a:lnTo>
                <a:lnTo>
                  <a:pt x="3148567" y="363220"/>
                </a:lnTo>
                <a:lnTo>
                  <a:pt x="3150066" y="36322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50066" y="363220"/>
                </a:lnTo>
                <a:lnTo>
                  <a:pt x="3151906" y="36449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62274" y="367030"/>
                </a:moveTo>
                <a:lnTo>
                  <a:pt x="3151232" y="367030"/>
                </a:lnTo>
                <a:lnTo>
                  <a:pt x="3151906" y="364490"/>
                </a:lnTo>
                <a:lnTo>
                  <a:pt x="3150066" y="363220"/>
                </a:lnTo>
                <a:lnTo>
                  <a:pt x="3160224" y="363220"/>
                </a:lnTo>
                <a:lnTo>
                  <a:pt x="3162274" y="367030"/>
                </a:lnTo>
                <a:close/>
              </a:path>
              <a:path w="4096384" h="836930">
                <a:moveTo>
                  <a:pt x="3180252" y="374650"/>
                </a:moveTo>
                <a:lnTo>
                  <a:pt x="3175387" y="374650"/>
                </a:lnTo>
                <a:lnTo>
                  <a:pt x="3177141" y="371160"/>
                </a:lnTo>
                <a:lnTo>
                  <a:pt x="3177224" y="370732"/>
                </a:lnTo>
                <a:lnTo>
                  <a:pt x="3174522" y="367030"/>
                </a:lnTo>
                <a:lnTo>
                  <a:pt x="3172717" y="363220"/>
                </a:lnTo>
                <a:lnTo>
                  <a:pt x="3177561" y="364490"/>
                </a:lnTo>
                <a:lnTo>
                  <a:pt x="3178052" y="364490"/>
                </a:lnTo>
                <a:lnTo>
                  <a:pt x="3185487" y="370732"/>
                </a:lnTo>
                <a:lnTo>
                  <a:pt x="3185489" y="370929"/>
                </a:lnTo>
                <a:lnTo>
                  <a:pt x="3180252" y="374650"/>
                </a:lnTo>
                <a:close/>
              </a:path>
              <a:path w="4096384" h="836930">
                <a:moveTo>
                  <a:pt x="3170777" y="389890"/>
                </a:moveTo>
                <a:lnTo>
                  <a:pt x="3165650" y="389890"/>
                </a:lnTo>
                <a:lnTo>
                  <a:pt x="3173489" y="385453"/>
                </a:lnTo>
                <a:lnTo>
                  <a:pt x="3176311" y="383595"/>
                </a:lnTo>
                <a:lnTo>
                  <a:pt x="3176435" y="383193"/>
                </a:lnTo>
                <a:lnTo>
                  <a:pt x="3177404" y="374650"/>
                </a:lnTo>
                <a:lnTo>
                  <a:pt x="3180252" y="374650"/>
                </a:lnTo>
                <a:lnTo>
                  <a:pt x="3185615" y="370840"/>
                </a:lnTo>
                <a:lnTo>
                  <a:pt x="3178052" y="364490"/>
                </a:lnTo>
                <a:lnTo>
                  <a:pt x="3177561" y="364490"/>
                </a:lnTo>
                <a:lnTo>
                  <a:pt x="3172717" y="363220"/>
                </a:lnTo>
                <a:lnTo>
                  <a:pt x="3184757" y="363220"/>
                </a:lnTo>
                <a:lnTo>
                  <a:pt x="3184266" y="367030"/>
                </a:lnTo>
                <a:lnTo>
                  <a:pt x="3201144" y="367030"/>
                </a:lnTo>
                <a:lnTo>
                  <a:pt x="3203798" y="368300"/>
                </a:lnTo>
                <a:lnTo>
                  <a:pt x="3196667" y="368300"/>
                </a:lnTo>
                <a:lnTo>
                  <a:pt x="3184757" y="372110"/>
                </a:lnTo>
                <a:lnTo>
                  <a:pt x="3185005" y="375886"/>
                </a:lnTo>
                <a:lnTo>
                  <a:pt x="3185124" y="377219"/>
                </a:lnTo>
                <a:lnTo>
                  <a:pt x="3187985" y="379730"/>
                </a:lnTo>
                <a:lnTo>
                  <a:pt x="3225085" y="379730"/>
                </a:lnTo>
                <a:lnTo>
                  <a:pt x="3224175" y="381000"/>
                </a:lnTo>
                <a:lnTo>
                  <a:pt x="3207072" y="381000"/>
                </a:lnTo>
                <a:lnTo>
                  <a:pt x="3206309" y="382270"/>
                </a:lnTo>
                <a:lnTo>
                  <a:pt x="3190971" y="382270"/>
                </a:lnTo>
                <a:lnTo>
                  <a:pt x="3180592" y="383540"/>
                </a:lnTo>
                <a:lnTo>
                  <a:pt x="3181234" y="383540"/>
                </a:lnTo>
                <a:lnTo>
                  <a:pt x="3180907" y="388620"/>
                </a:lnTo>
                <a:lnTo>
                  <a:pt x="3170365" y="388620"/>
                </a:lnTo>
                <a:lnTo>
                  <a:pt x="3170777" y="389890"/>
                </a:lnTo>
                <a:close/>
              </a:path>
              <a:path w="4096384" h="836930">
                <a:moveTo>
                  <a:pt x="3259363" y="367030"/>
                </a:moveTo>
                <a:lnTo>
                  <a:pt x="3258538" y="367030"/>
                </a:lnTo>
                <a:lnTo>
                  <a:pt x="3258021" y="364490"/>
                </a:lnTo>
                <a:lnTo>
                  <a:pt x="3259186" y="363220"/>
                </a:lnTo>
                <a:lnTo>
                  <a:pt x="3260038" y="363220"/>
                </a:lnTo>
                <a:lnTo>
                  <a:pt x="3260408" y="365132"/>
                </a:lnTo>
                <a:lnTo>
                  <a:pt x="3260423" y="365875"/>
                </a:lnTo>
                <a:lnTo>
                  <a:pt x="3259363" y="367030"/>
                </a:lnTo>
                <a:close/>
              </a:path>
              <a:path w="4096384" h="836930">
                <a:moveTo>
                  <a:pt x="3268146" y="367030"/>
                </a:moveTo>
                <a:lnTo>
                  <a:pt x="3259363" y="367030"/>
                </a:lnTo>
                <a:lnTo>
                  <a:pt x="3260423" y="365875"/>
                </a:lnTo>
                <a:lnTo>
                  <a:pt x="3260408" y="365132"/>
                </a:lnTo>
                <a:lnTo>
                  <a:pt x="3260038" y="363220"/>
                </a:lnTo>
                <a:lnTo>
                  <a:pt x="3268714" y="363220"/>
                </a:lnTo>
                <a:lnTo>
                  <a:pt x="3267417" y="364490"/>
                </a:lnTo>
                <a:lnTo>
                  <a:pt x="3267568" y="364490"/>
                </a:lnTo>
                <a:lnTo>
                  <a:pt x="3268146" y="367030"/>
                </a:lnTo>
                <a:close/>
              </a:path>
              <a:path w="4096384" h="836930">
                <a:moveTo>
                  <a:pt x="3291206" y="370840"/>
                </a:moveTo>
                <a:lnTo>
                  <a:pt x="3289831" y="369766"/>
                </a:lnTo>
                <a:lnTo>
                  <a:pt x="3289761" y="368953"/>
                </a:lnTo>
                <a:lnTo>
                  <a:pt x="3290318" y="364490"/>
                </a:lnTo>
                <a:lnTo>
                  <a:pt x="3291206" y="363220"/>
                </a:lnTo>
                <a:lnTo>
                  <a:pt x="3291206" y="370840"/>
                </a:lnTo>
                <a:close/>
              </a:path>
              <a:path w="4096384" h="836930">
                <a:moveTo>
                  <a:pt x="3294645" y="370840"/>
                </a:moveTo>
                <a:lnTo>
                  <a:pt x="3291206" y="370840"/>
                </a:lnTo>
                <a:lnTo>
                  <a:pt x="3291206" y="363220"/>
                </a:lnTo>
                <a:lnTo>
                  <a:pt x="3300464" y="363220"/>
                </a:lnTo>
                <a:lnTo>
                  <a:pt x="3294645" y="370840"/>
                </a:lnTo>
                <a:close/>
              </a:path>
              <a:path w="4096384" h="836930">
                <a:moveTo>
                  <a:pt x="3353234" y="364490"/>
                </a:moveTo>
                <a:lnTo>
                  <a:pt x="3351210" y="364490"/>
                </a:lnTo>
                <a:lnTo>
                  <a:pt x="3352068" y="363220"/>
                </a:lnTo>
                <a:lnTo>
                  <a:pt x="3353234" y="364490"/>
                </a:lnTo>
                <a:close/>
              </a:path>
              <a:path w="4096384" h="836930">
                <a:moveTo>
                  <a:pt x="3397114" y="374650"/>
                </a:moveTo>
                <a:lnTo>
                  <a:pt x="3363455" y="374650"/>
                </a:lnTo>
                <a:lnTo>
                  <a:pt x="3360430" y="364490"/>
                </a:lnTo>
                <a:lnTo>
                  <a:pt x="3353234" y="364490"/>
                </a:lnTo>
                <a:lnTo>
                  <a:pt x="3352068" y="363220"/>
                </a:lnTo>
                <a:lnTo>
                  <a:pt x="3361113" y="363220"/>
                </a:lnTo>
                <a:lnTo>
                  <a:pt x="3360706" y="364252"/>
                </a:lnTo>
                <a:lnTo>
                  <a:pt x="3360756" y="364710"/>
                </a:lnTo>
                <a:lnTo>
                  <a:pt x="3361447" y="365769"/>
                </a:lnTo>
                <a:lnTo>
                  <a:pt x="3362630" y="367030"/>
                </a:lnTo>
                <a:lnTo>
                  <a:pt x="3402635" y="367030"/>
                </a:lnTo>
                <a:lnTo>
                  <a:pt x="3403868" y="368300"/>
                </a:lnTo>
                <a:lnTo>
                  <a:pt x="3369335" y="368300"/>
                </a:lnTo>
                <a:lnTo>
                  <a:pt x="3369335" y="373380"/>
                </a:lnTo>
                <a:lnTo>
                  <a:pt x="3395147" y="373380"/>
                </a:lnTo>
                <a:lnTo>
                  <a:pt x="3397114" y="374650"/>
                </a:lnTo>
                <a:close/>
              </a:path>
              <a:path w="4096384" h="836930">
                <a:moveTo>
                  <a:pt x="3392789" y="365760"/>
                </a:moveTo>
                <a:lnTo>
                  <a:pt x="3384244" y="363220"/>
                </a:lnTo>
                <a:lnTo>
                  <a:pt x="3388441" y="363220"/>
                </a:lnTo>
                <a:lnTo>
                  <a:pt x="3392789" y="365760"/>
                </a:lnTo>
                <a:close/>
              </a:path>
              <a:path w="4096384" h="836930">
                <a:moveTo>
                  <a:pt x="3401402" y="365760"/>
                </a:moveTo>
                <a:lnTo>
                  <a:pt x="3392789" y="365760"/>
                </a:lnTo>
                <a:lnTo>
                  <a:pt x="3388441" y="363220"/>
                </a:lnTo>
                <a:lnTo>
                  <a:pt x="3404359" y="363220"/>
                </a:lnTo>
                <a:lnTo>
                  <a:pt x="3400169" y="364490"/>
                </a:lnTo>
                <a:lnTo>
                  <a:pt x="3401402" y="365760"/>
                </a:lnTo>
                <a:close/>
              </a:path>
              <a:path w="4096384" h="836930">
                <a:moveTo>
                  <a:pt x="3514822" y="367030"/>
                </a:moveTo>
                <a:lnTo>
                  <a:pt x="3513814" y="367030"/>
                </a:lnTo>
                <a:lnTo>
                  <a:pt x="3513466" y="366132"/>
                </a:lnTo>
                <a:lnTo>
                  <a:pt x="3513363" y="365607"/>
                </a:lnTo>
                <a:lnTo>
                  <a:pt x="3513990" y="363220"/>
                </a:lnTo>
                <a:lnTo>
                  <a:pt x="3516322" y="364490"/>
                </a:lnTo>
                <a:lnTo>
                  <a:pt x="3515979" y="365769"/>
                </a:lnTo>
                <a:lnTo>
                  <a:pt x="3514822" y="367030"/>
                </a:lnTo>
                <a:close/>
              </a:path>
              <a:path w="4096384" h="836930">
                <a:moveTo>
                  <a:pt x="3522700" y="367030"/>
                </a:moveTo>
                <a:lnTo>
                  <a:pt x="3514822" y="367030"/>
                </a:lnTo>
                <a:lnTo>
                  <a:pt x="3515979" y="365769"/>
                </a:lnTo>
                <a:lnTo>
                  <a:pt x="3516322" y="364490"/>
                </a:lnTo>
                <a:lnTo>
                  <a:pt x="3513990" y="363220"/>
                </a:lnTo>
                <a:lnTo>
                  <a:pt x="3550613" y="363220"/>
                </a:lnTo>
                <a:lnTo>
                  <a:pt x="3551163" y="364490"/>
                </a:lnTo>
                <a:lnTo>
                  <a:pt x="3531922" y="364490"/>
                </a:lnTo>
                <a:lnTo>
                  <a:pt x="3527890" y="365769"/>
                </a:lnTo>
                <a:lnTo>
                  <a:pt x="3522700" y="367030"/>
                </a:lnTo>
                <a:close/>
              </a:path>
              <a:path w="4096384" h="836930">
                <a:moveTo>
                  <a:pt x="3892313" y="365760"/>
                </a:moveTo>
                <a:lnTo>
                  <a:pt x="3890316" y="365760"/>
                </a:lnTo>
                <a:lnTo>
                  <a:pt x="3889125" y="364490"/>
                </a:lnTo>
                <a:lnTo>
                  <a:pt x="3890473" y="363220"/>
                </a:lnTo>
                <a:lnTo>
                  <a:pt x="3892313" y="364490"/>
                </a:lnTo>
                <a:lnTo>
                  <a:pt x="3892313" y="365760"/>
                </a:lnTo>
                <a:close/>
              </a:path>
              <a:path w="4096384" h="836930">
                <a:moveTo>
                  <a:pt x="3927855" y="365760"/>
                </a:moveTo>
                <a:lnTo>
                  <a:pt x="3892313" y="365760"/>
                </a:lnTo>
                <a:lnTo>
                  <a:pt x="3892313" y="364490"/>
                </a:lnTo>
                <a:lnTo>
                  <a:pt x="3890473" y="363220"/>
                </a:lnTo>
                <a:lnTo>
                  <a:pt x="3904217" y="363220"/>
                </a:lnTo>
                <a:lnTo>
                  <a:pt x="3907406" y="364490"/>
                </a:lnTo>
                <a:lnTo>
                  <a:pt x="3927855" y="364490"/>
                </a:lnTo>
                <a:lnTo>
                  <a:pt x="3927855" y="365760"/>
                </a:lnTo>
                <a:close/>
              </a:path>
              <a:path w="4096384" h="836930">
                <a:moveTo>
                  <a:pt x="3984861" y="364490"/>
                </a:moveTo>
                <a:lnTo>
                  <a:pt x="3984344" y="364490"/>
                </a:lnTo>
                <a:lnTo>
                  <a:pt x="3984861" y="363220"/>
                </a:lnTo>
                <a:lnTo>
                  <a:pt x="3984861" y="364490"/>
                </a:lnTo>
                <a:close/>
              </a:path>
              <a:path w="4096384" h="836930">
                <a:moveTo>
                  <a:pt x="3995580" y="365760"/>
                </a:moveTo>
                <a:lnTo>
                  <a:pt x="3944297" y="365760"/>
                </a:lnTo>
                <a:lnTo>
                  <a:pt x="3944297" y="364490"/>
                </a:lnTo>
                <a:lnTo>
                  <a:pt x="3984861" y="364490"/>
                </a:lnTo>
                <a:lnTo>
                  <a:pt x="3984861" y="363220"/>
                </a:lnTo>
                <a:lnTo>
                  <a:pt x="3996588" y="363220"/>
                </a:lnTo>
                <a:lnTo>
                  <a:pt x="3995914" y="364490"/>
                </a:lnTo>
                <a:lnTo>
                  <a:pt x="3995580" y="365760"/>
                </a:lnTo>
                <a:close/>
              </a:path>
              <a:path w="4096384" h="836930">
                <a:moveTo>
                  <a:pt x="2645186" y="369460"/>
                </a:moveTo>
                <a:lnTo>
                  <a:pt x="2645256" y="369289"/>
                </a:lnTo>
                <a:lnTo>
                  <a:pt x="2650723" y="363242"/>
                </a:lnTo>
                <a:lnTo>
                  <a:pt x="2652048" y="364490"/>
                </a:lnTo>
                <a:lnTo>
                  <a:pt x="2652225" y="365760"/>
                </a:lnTo>
                <a:lnTo>
                  <a:pt x="2651358" y="365769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2512591" y="364490"/>
                </a:moveTo>
                <a:lnTo>
                  <a:pt x="2510568" y="363760"/>
                </a:lnTo>
                <a:lnTo>
                  <a:pt x="2510568" y="363464"/>
                </a:lnTo>
                <a:lnTo>
                  <a:pt x="2511094" y="363550"/>
                </a:lnTo>
                <a:lnTo>
                  <a:pt x="2512591" y="364490"/>
                </a:lnTo>
                <a:close/>
              </a:path>
              <a:path w="4096384" h="836930">
                <a:moveTo>
                  <a:pt x="3289919" y="373380"/>
                </a:moveTo>
                <a:lnTo>
                  <a:pt x="3280153" y="373380"/>
                </a:lnTo>
                <a:lnTo>
                  <a:pt x="3281839" y="363527"/>
                </a:lnTo>
                <a:lnTo>
                  <a:pt x="3289579" y="369570"/>
                </a:lnTo>
                <a:lnTo>
                  <a:pt x="3289706" y="372002"/>
                </a:lnTo>
                <a:lnTo>
                  <a:pt x="3289919" y="373380"/>
                </a:lnTo>
                <a:close/>
              </a:path>
              <a:path w="4096384" h="836930">
                <a:moveTo>
                  <a:pt x="1482866" y="372110"/>
                </a:moveTo>
                <a:lnTo>
                  <a:pt x="1490076" y="365760"/>
                </a:lnTo>
                <a:lnTo>
                  <a:pt x="1493099" y="363544"/>
                </a:lnTo>
                <a:lnTo>
                  <a:pt x="1494189" y="365607"/>
                </a:lnTo>
                <a:lnTo>
                  <a:pt x="1494293" y="365875"/>
                </a:lnTo>
                <a:lnTo>
                  <a:pt x="1494941" y="369570"/>
                </a:lnTo>
                <a:lnTo>
                  <a:pt x="1489742" y="369570"/>
                </a:lnTo>
                <a:lnTo>
                  <a:pt x="1482866" y="372110"/>
                </a:lnTo>
                <a:close/>
              </a:path>
              <a:path w="4096384" h="836930">
                <a:moveTo>
                  <a:pt x="2516861" y="364490"/>
                </a:moveTo>
                <a:lnTo>
                  <a:pt x="2512591" y="364490"/>
                </a:lnTo>
                <a:lnTo>
                  <a:pt x="2511094" y="363550"/>
                </a:lnTo>
                <a:lnTo>
                  <a:pt x="2516861" y="364490"/>
                </a:lnTo>
                <a:close/>
              </a:path>
              <a:path w="4096384" h="836930">
                <a:moveTo>
                  <a:pt x="1719565" y="365760"/>
                </a:moveTo>
                <a:lnTo>
                  <a:pt x="1720207" y="363651"/>
                </a:lnTo>
                <a:lnTo>
                  <a:pt x="1720789" y="365253"/>
                </a:lnTo>
                <a:lnTo>
                  <a:pt x="1719565" y="365760"/>
                </a:lnTo>
                <a:close/>
              </a:path>
              <a:path w="4096384" h="836930">
                <a:moveTo>
                  <a:pt x="2063012" y="364490"/>
                </a:moveTo>
                <a:lnTo>
                  <a:pt x="2062006" y="364490"/>
                </a:lnTo>
                <a:lnTo>
                  <a:pt x="2062382" y="363693"/>
                </a:lnTo>
                <a:lnTo>
                  <a:pt x="2063012" y="364490"/>
                </a:lnTo>
                <a:close/>
              </a:path>
              <a:path w="4096384" h="836930">
                <a:moveTo>
                  <a:pt x="2514274" y="381000"/>
                </a:moveTo>
                <a:lnTo>
                  <a:pt x="2510077" y="369570"/>
                </a:lnTo>
                <a:lnTo>
                  <a:pt x="2510568" y="369570"/>
                </a:lnTo>
                <a:lnTo>
                  <a:pt x="2510568" y="363760"/>
                </a:lnTo>
                <a:lnTo>
                  <a:pt x="2512591" y="364490"/>
                </a:lnTo>
                <a:lnTo>
                  <a:pt x="2516861" y="364490"/>
                </a:lnTo>
                <a:lnTo>
                  <a:pt x="2524653" y="365760"/>
                </a:lnTo>
                <a:lnTo>
                  <a:pt x="2522322" y="367030"/>
                </a:lnTo>
                <a:lnTo>
                  <a:pt x="2518131" y="367030"/>
                </a:lnTo>
                <a:lnTo>
                  <a:pt x="2514274" y="368300"/>
                </a:lnTo>
                <a:lnTo>
                  <a:pt x="2510568" y="370840"/>
                </a:lnTo>
                <a:lnTo>
                  <a:pt x="2521730" y="375886"/>
                </a:lnTo>
                <a:lnTo>
                  <a:pt x="2521653" y="376022"/>
                </a:lnTo>
                <a:lnTo>
                  <a:pt x="2514274" y="381000"/>
                </a:lnTo>
                <a:close/>
              </a:path>
              <a:path w="4096384" h="836930">
                <a:moveTo>
                  <a:pt x="1868147" y="364490"/>
                </a:moveTo>
                <a:lnTo>
                  <a:pt x="1866388" y="364490"/>
                </a:lnTo>
                <a:lnTo>
                  <a:pt x="1866997" y="363844"/>
                </a:lnTo>
                <a:lnTo>
                  <a:pt x="1868147" y="364490"/>
                </a:lnTo>
                <a:close/>
              </a:path>
              <a:path w="4096384" h="836930">
                <a:moveTo>
                  <a:pt x="1693443" y="365132"/>
                </a:moveTo>
                <a:lnTo>
                  <a:pt x="1693689" y="363891"/>
                </a:lnTo>
                <a:lnTo>
                  <a:pt x="1693734" y="364490"/>
                </a:lnTo>
                <a:lnTo>
                  <a:pt x="1694003" y="364490"/>
                </a:lnTo>
                <a:lnTo>
                  <a:pt x="1693443" y="365132"/>
                </a:lnTo>
                <a:close/>
              </a:path>
              <a:path w="4096384" h="836930">
                <a:moveTo>
                  <a:pt x="48830" y="372110"/>
                </a:moveTo>
                <a:lnTo>
                  <a:pt x="50172" y="370840"/>
                </a:lnTo>
                <a:lnTo>
                  <a:pt x="50474" y="370069"/>
                </a:lnTo>
                <a:lnTo>
                  <a:pt x="50591" y="369331"/>
                </a:lnTo>
                <a:lnTo>
                  <a:pt x="48994" y="364490"/>
                </a:lnTo>
                <a:lnTo>
                  <a:pt x="54264" y="367320"/>
                </a:lnTo>
                <a:lnTo>
                  <a:pt x="58717" y="369570"/>
                </a:lnTo>
                <a:lnTo>
                  <a:pt x="48830" y="372110"/>
                </a:lnTo>
                <a:close/>
              </a:path>
              <a:path w="4096384" h="836930">
                <a:moveTo>
                  <a:pt x="72332" y="384810"/>
                </a:moveTo>
                <a:lnTo>
                  <a:pt x="52850" y="384810"/>
                </a:lnTo>
                <a:lnTo>
                  <a:pt x="53988" y="381112"/>
                </a:lnTo>
                <a:lnTo>
                  <a:pt x="53947" y="380808"/>
                </a:lnTo>
                <a:lnTo>
                  <a:pt x="53525" y="379730"/>
                </a:lnTo>
                <a:lnTo>
                  <a:pt x="52182" y="374650"/>
                </a:lnTo>
                <a:lnTo>
                  <a:pt x="43467" y="372110"/>
                </a:lnTo>
                <a:lnTo>
                  <a:pt x="48830" y="372110"/>
                </a:lnTo>
                <a:lnTo>
                  <a:pt x="58717" y="369570"/>
                </a:lnTo>
                <a:lnTo>
                  <a:pt x="52955" y="366633"/>
                </a:lnTo>
                <a:lnTo>
                  <a:pt x="48994" y="364490"/>
                </a:lnTo>
                <a:lnTo>
                  <a:pt x="57177" y="364490"/>
                </a:lnTo>
                <a:lnTo>
                  <a:pt x="57211" y="367030"/>
                </a:lnTo>
                <a:lnTo>
                  <a:pt x="68929" y="367030"/>
                </a:lnTo>
                <a:lnTo>
                  <a:pt x="66220" y="368300"/>
                </a:lnTo>
                <a:lnTo>
                  <a:pt x="58806" y="373424"/>
                </a:lnTo>
                <a:lnTo>
                  <a:pt x="54193" y="375920"/>
                </a:lnTo>
                <a:lnTo>
                  <a:pt x="64080" y="379730"/>
                </a:lnTo>
                <a:lnTo>
                  <a:pt x="82519" y="379730"/>
                </a:lnTo>
                <a:lnTo>
                  <a:pt x="77490" y="382270"/>
                </a:lnTo>
                <a:lnTo>
                  <a:pt x="73136" y="382270"/>
                </a:lnTo>
                <a:lnTo>
                  <a:pt x="72332" y="384810"/>
                </a:lnTo>
                <a:close/>
              </a:path>
              <a:path w="4096384" h="836930">
                <a:moveTo>
                  <a:pt x="84029" y="367030"/>
                </a:moveTo>
                <a:lnTo>
                  <a:pt x="75814" y="367030"/>
                </a:lnTo>
                <a:lnTo>
                  <a:pt x="75911" y="366480"/>
                </a:lnTo>
                <a:lnTo>
                  <a:pt x="85537" y="364490"/>
                </a:lnTo>
                <a:lnTo>
                  <a:pt x="84029" y="367030"/>
                </a:lnTo>
                <a:close/>
              </a:path>
              <a:path w="4096384" h="836930">
                <a:moveTo>
                  <a:pt x="98028" y="378460"/>
                </a:moveTo>
                <a:lnTo>
                  <a:pt x="70287" y="378460"/>
                </a:lnTo>
                <a:lnTo>
                  <a:pt x="74149" y="375658"/>
                </a:lnTo>
                <a:lnTo>
                  <a:pt x="75480" y="374650"/>
                </a:lnTo>
                <a:lnTo>
                  <a:pt x="75455" y="373362"/>
                </a:lnTo>
                <a:lnTo>
                  <a:pt x="73640" y="372110"/>
                </a:lnTo>
                <a:lnTo>
                  <a:pt x="81183" y="372110"/>
                </a:lnTo>
                <a:lnTo>
                  <a:pt x="85537" y="364490"/>
                </a:lnTo>
                <a:lnTo>
                  <a:pt x="93564" y="364490"/>
                </a:lnTo>
                <a:lnTo>
                  <a:pt x="90659" y="368226"/>
                </a:lnTo>
                <a:lnTo>
                  <a:pt x="90769" y="368689"/>
                </a:lnTo>
                <a:lnTo>
                  <a:pt x="92242" y="372110"/>
                </a:lnTo>
                <a:lnTo>
                  <a:pt x="95261" y="373380"/>
                </a:lnTo>
                <a:lnTo>
                  <a:pt x="97705" y="373380"/>
                </a:lnTo>
                <a:lnTo>
                  <a:pt x="98028" y="37846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95261" y="373380"/>
                </a:lnTo>
                <a:lnTo>
                  <a:pt x="97107" y="365760"/>
                </a:lnTo>
                <a:lnTo>
                  <a:pt x="104146" y="36449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104146" y="364490"/>
                </a:lnTo>
                <a:lnTo>
                  <a:pt x="109242" y="364490"/>
                </a:lnTo>
                <a:lnTo>
                  <a:pt x="112091" y="366941"/>
                </a:lnTo>
                <a:lnTo>
                  <a:pt x="112065" y="367151"/>
                </a:lnTo>
                <a:lnTo>
                  <a:pt x="108167" y="37084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203713" y="369570"/>
                </a:moveTo>
                <a:lnTo>
                  <a:pt x="199189" y="369570"/>
                </a:lnTo>
                <a:lnTo>
                  <a:pt x="199523" y="365760"/>
                </a:lnTo>
                <a:lnTo>
                  <a:pt x="202207" y="365760"/>
                </a:lnTo>
                <a:lnTo>
                  <a:pt x="203379" y="364490"/>
                </a:lnTo>
                <a:lnTo>
                  <a:pt x="204722" y="364490"/>
                </a:lnTo>
                <a:lnTo>
                  <a:pt x="204843" y="365875"/>
                </a:lnTo>
                <a:lnTo>
                  <a:pt x="204763" y="367668"/>
                </a:lnTo>
                <a:lnTo>
                  <a:pt x="204388" y="368300"/>
                </a:lnTo>
                <a:lnTo>
                  <a:pt x="205056" y="368300"/>
                </a:lnTo>
                <a:lnTo>
                  <a:pt x="203713" y="369570"/>
                </a:lnTo>
                <a:close/>
              </a:path>
              <a:path w="4096384" h="836930">
                <a:moveTo>
                  <a:pt x="204970" y="367320"/>
                </a:moveTo>
                <a:lnTo>
                  <a:pt x="204722" y="364490"/>
                </a:lnTo>
                <a:lnTo>
                  <a:pt x="206652" y="364490"/>
                </a:lnTo>
                <a:lnTo>
                  <a:pt x="204970" y="367320"/>
                </a:lnTo>
                <a:close/>
              </a:path>
              <a:path w="4096384" h="836930">
                <a:moveTo>
                  <a:pt x="346195" y="374650"/>
                </a:moveTo>
                <a:lnTo>
                  <a:pt x="346195" y="364490"/>
                </a:lnTo>
                <a:lnTo>
                  <a:pt x="350052" y="368300"/>
                </a:lnTo>
                <a:lnTo>
                  <a:pt x="351060" y="368300"/>
                </a:lnTo>
                <a:lnTo>
                  <a:pt x="346195" y="374650"/>
                </a:lnTo>
                <a:close/>
              </a:path>
              <a:path w="4096384" h="836930">
                <a:moveTo>
                  <a:pt x="365388" y="374650"/>
                </a:moveTo>
                <a:lnTo>
                  <a:pt x="346195" y="374650"/>
                </a:lnTo>
                <a:lnTo>
                  <a:pt x="351060" y="368300"/>
                </a:lnTo>
                <a:lnTo>
                  <a:pt x="350052" y="368300"/>
                </a:lnTo>
                <a:lnTo>
                  <a:pt x="346195" y="364490"/>
                </a:lnTo>
                <a:lnTo>
                  <a:pt x="366651" y="364490"/>
                </a:lnTo>
                <a:lnTo>
                  <a:pt x="370069" y="367030"/>
                </a:lnTo>
                <a:lnTo>
                  <a:pt x="359605" y="367030"/>
                </a:lnTo>
                <a:lnTo>
                  <a:pt x="362119" y="372110"/>
                </a:lnTo>
                <a:lnTo>
                  <a:pt x="367823" y="372110"/>
                </a:lnTo>
                <a:lnTo>
                  <a:pt x="364677" y="373362"/>
                </a:lnTo>
                <a:lnTo>
                  <a:pt x="364727" y="373536"/>
                </a:lnTo>
                <a:lnTo>
                  <a:pt x="365388" y="374650"/>
                </a:lnTo>
                <a:close/>
              </a:path>
              <a:path w="4096384" h="836930">
                <a:moveTo>
                  <a:pt x="445932" y="372110"/>
                </a:moveTo>
                <a:lnTo>
                  <a:pt x="442920" y="372110"/>
                </a:lnTo>
                <a:lnTo>
                  <a:pt x="441782" y="369289"/>
                </a:lnTo>
                <a:lnTo>
                  <a:pt x="439568" y="364490"/>
                </a:lnTo>
                <a:lnTo>
                  <a:pt x="449743" y="368282"/>
                </a:lnTo>
                <a:lnTo>
                  <a:pt x="445932" y="372110"/>
                </a:lnTo>
                <a:close/>
              </a:path>
              <a:path w="4096384" h="836930">
                <a:moveTo>
                  <a:pt x="480629" y="370840"/>
                </a:moveTo>
                <a:lnTo>
                  <a:pt x="470074" y="370840"/>
                </a:lnTo>
                <a:lnTo>
                  <a:pt x="472084" y="367030"/>
                </a:lnTo>
                <a:lnTo>
                  <a:pt x="460685" y="367030"/>
                </a:lnTo>
                <a:lnTo>
                  <a:pt x="464875" y="364490"/>
                </a:lnTo>
                <a:lnTo>
                  <a:pt x="483484" y="364490"/>
                </a:lnTo>
                <a:lnTo>
                  <a:pt x="481304" y="369570"/>
                </a:lnTo>
                <a:lnTo>
                  <a:pt x="481474" y="369570"/>
                </a:lnTo>
                <a:lnTo>
                  <a:pt x="480629" y="370840"/>
                </a:lnTo>
                <a:close/>
              </a:path>
              <a:path w="4096384" h="836930">
                <a:moveTo>
                  <a:pt x="489181" y="373380"/>
                </a:moveTo>
                <a:lnTo>
                  <a:pt x="480629" y="370840"/>
                </a:lnTo>
                <a:lnTo>
                  <a:pt x="481474" y="369570"/>
                </a:lnTo>
                <a:lnTo>
                  <a:pt x="481424" y="369289"/>
                </a:lnTo>
                <a:lnTo>
                  <a:pt x="483484" y="364490"/>
                </a:lnTo>
                <a:lnTo>
                  <a:pt x="485851" y="367073"/>
                </a:lnTo>
                <a:lnTo>
                  <a:pt x="489181" y="373380"/>
                </a:lnTo>
                <a:close/>
              </a:path>
              <a:path w="4096384" h="836930">
                <a:moveTo>
                  <a:pt x="567461" y="373380"/>
                </a:moveTo>
                <a:lnTo>
                  <a:pt x="562936" y="370840"/>
                </a:lnTo>
                <a:lnTo>
                  <a:pt x="558241" y="369570"/>
                </a:lnTo>
                <a:lnTo>
                  <a:pt x="564278" y="365760"/>
                </a:lnTo>
                <a:lnTo>
                  <a:pt x="564449" y="365760"/>
                </a:lnTo>
                <a:lnTo>
                  <a:pt x="564783" y="364490"/>
                </a:lnTo>
                <a:lnTo>
                  <a:pt x="567461" y="37338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567461" y="373380"/>
                </a:lnTo>
                <a:lnTo>
                  <a:pt x="564783" y="364490"/>
                </a:lnTo>
                <a:lnTo>
                  <a:pt x="579228" y="364490"/>
                </a:lnTo>
                <a:lnTo>
                  <a:pt x="578363" y="365760"/>
                </a:lnTo>
                <a:lnTo>
                  <a:pt x="589926" y="365760"/>
                </a:lnTo>
                <a:lnTo>
                  <a:pt x="591099" y="368300"/>
                </a:lnTo>
                <a:lnTo>
                  <a:pt x="592441" y="369570"/>
                </a:lnTo>
                <a:lnTo>
                  <a:pt x="614985" y="369570"/>
                </a:lnTo>
                <a:lnTo>
                  <a:pt x="615070" y="370840"/>
                </a:lnTo>
                <a:lnTo>
                  <a:pt x="617081" y="370840"/>
                </a:lnTo>
                <a:lnTo>
                  <a:pt x="619595" y="372110"/>
                </a:lnTo>
                <a:lnTo>
                  <a:pt x="629148" y="37211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31570" y="364490"/>
                </a:lnTo>
                <a:lnTo>
                  <a:pt x="73311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862066" y="367030"/>
                </a:moveTo>
                <a:lnTo>
                  <a:pt x="859974" y="367030"/>
                </a:lnTo>
                <a:lnTo>
                  <a:pt x="861480" y="365760"/>
                </a:lnTo>
                <a:lnTo>
                  <a:pt x="863490" y="364490"/>
                </a:lnTo>
                <a:lnTo>
                  <a:pt x="862066" y="367030"/>
                </a:lnTo>
                <a:close/>
              </a:path>
              <a:path w="4096384" h="836930">
                <a:moveTo>
                  <a:pt x="931208" y="375920"/>
                </a:moveTo>
                <a:lnTo>
                  <a:pt x="923672" y="368300"/>
                </a:lnTo>
                <a:lnTo>
                  <a:pt x="925682" y="368300"/>
                </a:lnTo>
                <a:lnTo>
                  <a:pt x="929538" y="364490"/>
                </a:lnTo>
                <a:lnTo>
                  <a:pt x="929789" y="368300"/>
                </a:lnTo>
                <a:lnTo>
                  <a:pt x="929914" y="369766"/>
                </a:lnTo>
                <a:lnTo>
                  <a:pt x="931208" y="375920"/>
                </a:lnTo>
                <a:close/>
              </a:path>
              <a:path w="4096384" h="836930">
                <a:moveTo>
                  <a:pt x="1150939" y="370899"/>
                </a:moveTo>
                <a:lnTo>
                  <a:pt x="1150873" y="370732"/>
                </a:lnTo>
                <a:lnTo>
                  <a:pt x="1153452" y="367073"/>
                </a:lnTo>
                <a:lnTo>
                  <a:pt x="1153693" y="365607"/>
                </a:lnTo>
                <a:lnTo>
                  <a:pt x="1153986" y="364490"/>
                </a:lnTo>
                <a:lnTo>
                  <a:pt x="1156488" y="366764"/>
                </a:lnTo>
                <a:lnTo>
                  <a:pt x="1156337" y="367030"/>
                </a:lnTo>
                <a:lnTo>
                  <a:pt x="1156780" y="367030"/>
                </a:lnTo>
                <a:lnTo>
                  <a:pt x="1160971" y="370840"/>
                </a:lnTo>
                <a:lnTo>
                  <a:pt x="1150968" y="370840"/>
                </a:lnTo>
                <a:close/>
              </a:path>
              <a:path w="4096384" h="836930">
                <a:moveTo>
                  <a:pt x="1156503" y="366778"/>
                </a:moveTo>
                <a:lnTo>
                  <a:pt x="1153986" y="364490"/>
                </a:lnTo>
                <a:lnTo>
                  <a:pt x="1158013" y="364490"/>
                </a:lnTo>
                <a:lnTo>
                  <a:pt x="1156503" y="366778"/>
                </a:lnTo>
                <a:close/>
              </a:path>
              <a:path w="4096384" h="836930">
                <a:moveTo>
                  <a:pt x="1310212" y="381000"/>
                </a:moveTo>
                <a:lnTo>
                  <a:pt x="1307698" y="377190"/>
                </a:lnTo>
                <a:lnTo>
                  <a:pt x="1306226" y="373843"/>
                </a:lnTo>
                <a:lnTo>
                  <a:pt x="1306124" y="373362"/>
                </a:lnTo>
                <a:lnTo>
                  <a:pt x="1313565" y="372110"/>
                </a:lnTo>
                <a:lnTo>
                  <a:pt x="1312059" y="365760"/>
                </a:lnTo>
                <a:lnTo>
                  <a:pt x="1316249" y="364490"/>
                </a:lnTo>
                <a:lnTo>
                  <a:pt x="1323288" y="369570"/>
                </a:lnTo>
                <a:lnTo>
                  <a:pt x="1317755" y="372110"/>
                </a:lnTo>
                <a:lnTo>
                  <a:pt x="1316079" y="372110"/>
                </a:lnTo>
                <a:lnTo>
                  <a:pt x="1310212" y="38100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17755" y="372110"/>
                </a:lnTo>
                <a:lnTo>
                  <a:pt x="1323126" y="369644"/>
                </a:lnTo>
                <a:lnTo>
                  <a:pt x="1323193" y="369501"/>
                </a:lnTo>
                <a:lnTo>
                  <a:pt x="1316249" y="364490"/>
                </a:lnTo>
                <a:lnTo>
                  <a:pt x="1322286" y="364490"/>
                </a:lnTo>
                <a:lnTo>
                  <a:pt x="1321278" y="365760"/>
                </a:lnTo>
                <a:lnTo>
                  <a:pt x="1353042" y="365760"/>
                </a:lnTo>
                <a:lnTo>
                  <a:pt x="1354342" y="367030"/>
                </a:lnTo>
                <a:lnTo>
                  <a:pt x="1340889" y="367030"/>
                </a:lnTo>
                <a:lnTo>
                  <a:pt x="1340221" y="368300"/>
                </a:lnTo>
                <a:lnTo>
                  <a:pt x="1330164" y="368300"/>
                </a:lnTo>
                <a:lnTo>
                  <a:pt x="1329055" y="369501"/>
                </a:lnTo>
                <a:lnTo>
                  <a:pt x="1329095" y="369766"/>
                </a:lnTo>
                <a:lnTo>
                  <a:pt x="1329718" y="370929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679273" y="384810"/>
                </a:moveTo>
                <a:lnTo>
                  <a:pt x="1677327" y="381112"/>
                </a:lnTo>
                <a:lnTo>
                  <a:pt x="1677347" y="379730"/>
                </a:lnTo>
                <a:lnTo>
                  <a:pt x="1677586" y="375920"/>
                </a:lnTo>
                <a:lnTo>
                  <a:pt x="1682334" y="374650"/>
                </a:lnTo>
                <a:lnTo>
                  <a:pt x="1682419" y="374482"/>
                </a:lnTo>
                <a:lnTo>
                  <a:pt x="1677306" y="364490"/>
                </a:lnTo>
                <a:lnTo>
                  <a:pt x="1678648" y="367030"/>
                </a:lnTo>
                <a:lnTo>
                  <a:pt x="1692562" y="367030"/>
                </a:lnTo>
                <a:lnTo>
                  <a:pt x="1689200" y="373386"/>
                </a:lnTo>
                <a:lnTo>
                  <a:pt x="1685572" y="375886"/>
                </a:lnTo>
                <a:lnTo>
                  <a:pt x="1685479" y="376022"/>
                </a:lnTo>
                <a:lnTo>
                  <a:pt x="1683343" y="381000"/>
                </a:lnTo>
                <a:lnTo>
                  <a:pt x="1681496" y="381000"/>
                </a:lnTo>
                <a:lnTo>
                  <a:pt x="1679273" y="384810"/>
                </a:lnTo>
                <a:close/>
              </a:path>
              <a:path w="4096384" h="836930">
                <a:moveTo>
                  <a:pt x="1693066" y="367030"/>
                </a:moveTo>
                <a:lnTo>
                  <a:pt x="1678648" y="367030"/>
                </a:lnTo>
                <a:lnTo>
                  <a:pt x="1677306" y="364490"/>
                </a:lnTo>
                <a:lnTo>
                  <a:pt x="1678484" y="365760"/>
                </a:lnTo>
                <a:lnTo>
                  <a:pt x="1693318" y="365760"/>
                </a:lnTo>
                <a:lnTo>
                  <a:pt x="1693066" y="367030"/>
                </a:lnTo>
                <a:close/>
              </a:path>
              <a:path w="4096384" h="836930">
                <a:moveTo>
                  <a:pt x="1767882" y="369570"/>
                </a:moveTo>
                <a:lnTo>
                  <a:pt x="1759783" y="369570"/>
                </a:lnTo>
                <a:lnTo>
                  <a:pt x="1764471" y="364490"/>
                </a:lnTo>
                <a:lnTo>
                  <a:pt x="1765145" y="364490"/>
                </a:lnTo>
                <a:lnTo>
                  <a:pt x="1768328" y="365760"/>
                </a:lnTo>
                <a:lnTo>
                  <a:pt x="1773907" y="365760"/>
                </a:lnTo>
                <a:lnTo>
                  <a:pt x="1775033" y="367030"/>
                </a:lnTo>
                <a:lnTo>
                  <a:pt x="1772688" y="367030"/>
                </a:lnTo>
                <a:lnTo>
                  <a:pt x="1767882" y="369570"/>
                </a:lnTo>
                <a:close/>
              </a:path>
              <a:path w="4096384" h="836930">
                <a:moveTo>
                  <a:pt x="1768328" y="365760"/>
                </a:moveTo>
                <a:lnTo>
                  <a:pt x="1765145" y="364490"/>
                </a:lnTo>
                <a:lnTo>
                  <a:pt x="1767378" y="364490"/>
                </a:lnTo>
                <a:lnTo>
                  <a:pt x="1768328" y="365760"/>
                </a:lnTo>
                <a:close/>
              </a:path>
              <a:path w="4096384" h="836930">
                <a:moveTo>
                  <a:pt x="1831521" y="379730"/>
                </a:moveTo>
                <a:lnTo>
                  <a:pt x="1830032" y="378474"/>
                </a:lnTo>
                <a:lnTo>
                  <a:pt x="1827884" y="377219"/>
                </a:lnTo>
                <a:lnTo>
                  <a:pt x="1827892" y="375886"/>
                </a:lnTo>
                <a:lnTo>
                  <a:pt x="1830015" y="374650"/>
                </a:lnTo>
                <a:lnTo>
                  <a:pt x="1829681" y="374650"/>
                </a:lnTo>
                <a:lnTo>
                  <a:pt x="1841245" y="364490"/>
                </a:lnTo>
                <a:lnTo>
                  <a:pt x="1838134" y="373198"/>
                </a:lnTo>
                <a:lnTo>
                  <a:pt x="1838017" y="373424"/>
                </a:lnTo>
                <a:lnTo>
                  <a:pt x="1831521" y="379730"/>
                </a:lnTo>
                <a:close/>
              </a:path>
              <a:path w="4096384" h="836930">
                <a:moveTo>
                  <a:pt x="1847507" y="379730"/>
                </a:moveTo>
                <a:lnTo>
                  <a:pt x="1831521" y="379730"/>
                </a:lnTo>
                <a:lnTo>
                  <a:pt x="1838017" y="373424"/>
                </a:lnTo>
                <a:lnTo>
                  <a:pt x="1838134" y="373198"/>
                </a:lnTo>
                <a:lnTo>
                  <a:pt x="1841245" y="364490"/>
                </a:lnTo>
                <a:lnTo>
                  <a:pt x="1842253" y="364490"/>
                </a:lnTo>
                <a:lnTo>
                  <a:pt x="1841245" y="367030"/>
                </a:lnTo>
                <a:lnTo>
                  <a:pt x="1842590" y="367030"/>
                </a:lnTo>
                <a:lnTo>
                  <a:pt x="1842928" y="369570"/>
                </a:lnTo>
                <a:lnTo>
                  <a:pt x="1849040" y="370840"/>
                </a:lnTo>
                <a:lnTo>
                  <a:pt x="1859854" y="370840"/>
                </a:lnTo>
                <a:lnTo>
                  <a:pt x="1860522" y="374650"/>
                </a:lnTo>
                <a:lnTo>
                  <a:pt x="1852474" y="374650"/>
                </a:lnTo>
                <a:lnTo>
                  <a:pt x="1852844" y="375920"/>
                </a:lnTo>
                <a:lnTo>
                  <a:pt x="1844767" y="375920"/>
                </a:lnTo>
                <a:lnTo>
                  <a:pt x="1842253" y="377190"/>
                </a:lnTo>
                <a:lnTo>
                  <a:pt x="1843595" y="378460"/>
                </a:lnTo>
                <a:lnTo>
                  <a:pt x="1847479" y="378460"/>
                </a:lnTo>
                <a:lnTo>
                  <a:pt x="1847507" y="379730"/>
                </a:lnTo>
                <a:close/>
              </a:path>
              <a:path w="4096384" h="836930">
                <a:moveTo>
                  <a:pt x="1842538" y="366637"/>
                </a:moveTo>
                <a:lnTo>
                  <a:pt x="1842253" y="364490"/>
                </a:lnTo>
                <a:lnTo>
                  <a:pt x="1849626" y="364490"/>
                </a:lnTo>
                <a:lnTo>
                  <a:pt x="1842538" y="366637"/>
                </a:lnTo>
                <a:close/>
              </a:path>
              <a:path w="4096384" h="836930">
                <a:moveTo>
                  <a:pt x="2547799" y="375920"/>
                </a:moveTo>
                <a:lnTo>
                  <a:pt x="2546828" y="371779"/>
                </a:lnTo>
                <a:lnTo>
                  <a:pt x="2546729" y="370571"/>
                </a:lnTo>
                <a:lnTo>
                  <a:pt x="2549469" y="364490"/>
                </a:lnTo>
                <a:lnTo>
                  <a:pt x="2555033" y="364490"/>
                </a:lnTo>
                <a:lnTo>
                  <a:pt x="2558643" y="366941"/>
                </a:lnTo>
                <a:lnTo>
                  <a:pt x="2558684" y="367073"/>
                </a:lnTo>
                <a:lnTo>
                  <a:pt x="2556161" y="368300"/>
                </a:lnTo>
                <a:lnTo>
                  <a:pt x="2554655" y="368300"/>
                </a:lnTo>
                <a:lnTo>
                  <a:pt x="2547799" y="375920"/>
                </a:lnTo>
                <a:close/>
              </a:path>
              <a:path w="4096384" h="836930">
                <a:moveTo>
                  <a:pt x="2559369" y="379730"/>
                </a:moveTo>
                <a:lnTo>
                  <a:pt x="2558021" y="379730"/>
                </a:lnTo>
                <a:lnTo>
                  <a:pt x="2559527" y="368300"/>
                </a:lnTo>
                <a:lnTo>
                  <a:pt x="2556161" y="368300"/>
                </a:lnTo>
                <a:lnTo>
                  <a:pt x="2558773" y="367030"/>
                </a:lnTo>
                <a:lnTo>
                  <a:pt x="2555033" y="364490"/>
                </a:lnTo>
                <a:lnTo>
                  <a:pt x="2567914" y="364490"/>
                </a:lnTo>
                <a:lnTo>
                  <a:pt x="2571588" y="365760"/>
                </a:lnTo>
                <a:lnTo>
                  <a:pt x="2581903" y="365769"/>
                </a:lnTo>
                <a:lnTo>
                  <a:pt x="2584841" y="367030"/>
                </a:lnTo>
                <a:lnTo>
                  <a:pt x="2573945" y="367030"/>
                </a:lnTo>
                <a:lnTo>
                  <a:pt x="2572780" y="368300"/>
                </a:lnTo>
                <a:lnTo>
                  <a:pt x="2572555" y="369570"/>
                </a:lnTo>
                <a:lnTo>
                  <a:pt x="2560869" y="369570"/>
                </a:lnTo>
                <a:lnTo>
                  <a:pt x="2560419" y="371779"/>
                </a:lnTo>
                <a:lnTo>
                  <a:pt x="2560480" y="372432"/>
                </a:lnTo>
                <a:lnTo>
                  <a:pt x="2560856" y="373380"/>
                </a:lnTo>
                <a:lnTo>
                  <a:pt x="2560535" y="373380"/>
                </a:lnTo>
                <a:lnTo>
                  <a:pt x="2560971" y="373669"/>
                </a:lnTo>
                <a:lnTo>
                  <a:pt x="2561360" y="374650"/>
                </a:lnTo>
                <a:lnTo>
                  <a:pt x="2563383" y="375920"/>
                </a:lnTo>
                <a:lnTo>
                  <a:pt x="2564356" y="375920"/>
                </a:lnTo>
                <a:lnTo>
                  <a:pt x="2566267" y="377190"/>
                </a:lnTo>
                <a:lnTo>
                  <a:pt x="2559369" y="377190"/>
                </a:lnTo>
                <a:lnTo>
                  <a:pt x="2559369" y="379730"/>
                </a:lnTo>
                <a:close/>
              </a:path>
              <a:path w="4096384" h="836930">
                <a:moveTo>
                  <a:pt x="2817493" y="367030"/>
                </a:moveTo>
                <a:lnTo>
                  <a:pt x="2810631" y="367030"/>
                </a:lnTo>
                <a:lnTo>
                  <a:pt x="2809836" y="364490"/>
                </a:lnTo>
                <a:lnTo>
                  <a:pt x="2815595" y="365769"/>
                </a:lnTo>
                <a:lnTo>
                  <a:pt x="2817645" y="366764"/>
                </a:lnTo>
                <a:lnTo>
                  <a:pt x="2817593" y="366941"/>
                </a:lnTo>
                <a:close/>
              </a:path>
              <a:path w="4096384" h="836930">
                <a:moveTo>
                  <a:pt x="2817740" y="366810"/>
                </a:moveTo>
                <a:lnTo>
                  <a:pt x="2815575" y="365760"/>
                </a:lnTo>
                <a:lnTo>
                  <a:pt x="2809836" y="364490"/>
                </a:lnTo>
                <a:lnTo>
                  <a:pt x="2820346" y="364490"/>
                </a:lnTo>
                <a:lnTo>
                  <a:pt x="2817740" y="366810"/>
                </a:lnTo>
                <a:close/>
              </a:path>
              <a:path w="4096384" h="836930">
                <a:moveTo>
                  <a:pt x="2965078" y="372733"/>
                </a:moveTo>
                <a:lnTo>
                  <a:pt x="2960833" y="370840"/>
                </a:lnTo>
                <a:lnTo>
                  <a:pt x="2963340" y="370840"/>
                </a:lnTo>
                <a:lnTo>
                  <a:pt x="2967197" y="364490"/>
                </a:lnTo>
                <a:lnTo>
                  <a:pt x="2968776" y="369331"/>
                </a:lnTo>
                <a:lnTo>
                  <a:pt x="2968958" y="369766"/>
                </a:lnTo>
                <a:lnTo>
                  <a:pt x="2970200" y="372110"/>
                </a:lnTo>
                <a:lnTo>
                  <a:pt x="2966863" y="372110"/>
                </a:lnTo>
                <a:lnTo>
                  <a:pt x="2965078" y="372733"/>
                </a:lnTo>
                <a:close/>
              </a:path>
              <a:path w="4096384" h="836930">
                <a:moveTo>
                  <a:pt x="3363455" y="374650"/>
                </a:moveTo>
                <a:lnTo>
                  <a:pt x="3359427" y="373362"/>
                </a:lnTo>
                <a:lnTo>
                  <a:pt x="3350553" y="365769"/>
                </a:lnTo>
                <a:lnTo>
                  <a:pt x="3350542" y="364490"/>
                </a:lnTo>
                <a:lnTo>
                  <a:pt x="3360430" y="364490"/>
                </a:lnTo>
                <a:lnTo>
                  <a:pt x="3363455" y="374650"/>
                </a:lnTo>
                <a:close/>
              </a:path>
              <a:path w="4096384" h="836930">
                <a:moveTo>
                  <a:pt x="3363867" y="365132"/>
                </a:moveTo>
                <a:lnTo>
                  <a:pt x="3363612" y="364490"/>
                </a:lnTo>
                <a:lnTo>
                  <a:pt x="3364286" y="364490"/>
                </a:lnTo>
                <a:lnTo>
                  <a:pt x="3363867" y="365132"/>
                </a:lnTo>
                <a:close/>
              </a:path>
              <a:path w="4096384" h="836930">
                <a:moveTo>
                  <a:pt x="3376197" y="365760"/>
                </a:moveTo>
                <a:lnTo>
                  <a:pt x="3367135" y="365760"/>
                </a:lnTo>
                <a:lnTo>
                  <a:pt x="3367318" y="364490"/>
                </a:lnTo>
                <a:lnTo>
                  <a:pt x="3376197" y="364490"/>
                </a:lnTo>
                <a:lnTo>
                  <a:pt x="3376197" y="365760"/>
                </a:lnTo>
                <a:close/>
              </a:path>
              <a:path w="4096384" h="836930">
                <a:moveTo>
                  <a:pt x="3437551" y="365760"/>
                </a:moveTo>
                <a:lnTo>
                  <a:pt x="3433353" y="365760"/>
                </a:lnTo>
                <a:lnTo>
                  <a:pt x="3429339" y="364490"/>
                </a:lnTo>
                <a:lnTo>
                  <a:pt x="3437551" y="36576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7551" y="365760"/>
                </a:lnTo>
                <a:lnTo>
                  <a:pt x="3429339" y="364490"/>
                </a:lnTo>
                <a:lnTo>
                  <a:pt x="3438376" y="36449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19844" y="372110"/>
                </a:lnTo>
                <a:lnTo>
                  <a:pt x="3519170" y="369570"/>
                </a:lnTo>
                <a:lnTo>
                  <a:pt x="3519687" y="369570"/>
                </a:lnTo>
                <a:lnTo>
                  <a:pt x="3522700" y="367030"/>
                </a:lnTo>
                <a:lnTo>
                  <a:pt x="3527928" y="365760"/>
                </a:lnTo>
                <a:lnTo>
                  <a:pt x="3531922" y="364490"/>
                </a:lnTo>
                <a:lnTo>
                  <a:pt x="3529307" y="368953"/>
                </a:lnTo>
                <a:lnTo>
                  <a:pt x="3528907" y="36957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25384" y="379730"/>
                </a:moveTo>
                <a:lnTo>
                  <a:pt x="3516662" y="379730"/>
                </a:lnTo>
                <a:lnTo>
                  <a:pt x="3516591" y="378418"/>
                </a:lnTo>
                <a:lnTo>
                  <a:pt x="3514488" y="377190"/>
                </a:lnTo>
                <a:lnTo>
                  <a:pt x="3502243" y="377190"/>
                </a:lnTo>
                <a:lnTo>
                  <a:pt x="3498407" y="373380"/>
                </a:lnTo>
                <a:lnTo>
                  <a:pt x="3520853" y="373380"/>
                </a:lnTo>
                <a:lnTo>
                  <a:pt x="3528907" y="369570"/>
                </a:lnTo>
                <a:lnTo>
                  <a:pt x="3529865" y="368067"/>
                </a:lnTo>
                <a:lnTo>
                  <a:pt x="3531922" y="364490"/>
                </a:lnTo>
                <a:lnTo>
                  <a:pt x="3551163" y="364490"/>
                </a:lnTo>
                <a:lnTo>
                  <a:pt x="3551773" y="365875"/>
                </a:lnTo>
                <a:lnTo>
                  <a:pt x="3553040" y="368300"/>
                </a:lnTo>
                <a:lnTo>
                  <a:pt x="3532272" y="368300"/>
                </a:lnTo>
                <a:lnTo>
                  <a:pt x="3529998" y="373198"/>
                </a:lnTo>
                <a:lnTo>
                  <a:pt x="3529946" y="373386"/>
                </a:lnTo>
                <a:lnTo>
                  <a:pt x="3535945" y="374650"/>
                </a:lnTo>
                <a:lnTo>
                  <a:pt x="3559917" y="374650"/>
                </a:lnTo>
                <a:lnTo>
                  <a:pt x="3560728" y="375920"/>
                </a:lnTo>
                <a:lnTo>
                  <a:pt x="3526392" y="375920"/>
                </a:lnTo>
                <a:lnTo>
                  <a:pt x="3525455" y="377100"/>
                </a:lnTo>
                <a:lnTo>
                  <a:pt x="3525384" y="37973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50840" y="372110"/>
                </a:lnTo>
                <a:lnTo>
                  <a:pt x="3751009" y="371466"/>
                </a:lnTo>
                <a:lnTo>
                  <a:pt x="3751125" y="370656"/>
                </a:lnTo>
                <a:lnTo>
                  <a:pt x="3750500" y="368300"/>
                </a:lnTo>
                <a:lnTo>
                  <a:pt x="3749334" y="367030"/>
                </a:lnTo>
                <a:lnTo>
                  <a:pt x="3649256" y="367030"/>
                </a:lnTo>
                <a:lnTo>
                  <a:pt x="3650448" y="365760"/>
                </a:lnTo>
                <a:lnTo>
                  <a:pt x="3702065" y="365760"/>
                </a:lnTo>
                <a:lnTo>
                  <a:pt x="3701882" y="364490"/>
                </a:lnTo>
                <a:lnTo>
                  <a:pt x="3752746" y="364490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43439" y="364490"/>
                </a:lnTo>
                <a:lnTo>
                  <a:pt x="3944297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27855" y="367030"/>
                </a:lnTo>
                <a:lnTo>
                  <a:pt x="3928016" y="364532"/>
                </a:lnTo>
                <a:lnTo>
                  <a:pt x="3932720" y="365760"/>
                </a:lnTo>
                <a:lnTo>
                  <a:pt x="3995602" y="365769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1435184" y="373969"/>
                </a:moveTo>
                <a:lnTo>
                  <a:pt x="1431790" y="364710"/>
                </a:lnTo>
                <a:lnTo>
                  <a:pt x="1432005" y="364579"/>
                </a:lnTo>
                <a:lnTo>
                  <a:pt x="1435337" y="370656"/>
                </a:lnTo>
                <a:lnTo>
                  <a:pt x="1435457" y="370929"/>
                </a:lnTo>
                <a:lnTo>
                  <a:pt x="1435768" y="372110"/>
                </a:lnTo>
                <a:lnTo>
                  <a:pt x="1435190" y="373198"/>
                </a:lnTo>
                <a:lnTo>
                  <a:pt x="1435184" y="373969"/>
                </a:lnTo>
                <a:close/>
              </a:path>
              <a:path w="4096384" h="836930">
                <a:moveTo>
                  <a:pt x="1411966" y="381000"/>
                </a:moveTo>
                <a:lnTo>
                  <a:pt x="1402242" y="381000"/>
                </a:lnTo>
                <a:lnTo>
                  <a:pt x="1406937" y="374650"/>
                </a:lnTo>
                <a:lnTo>
                  <a:pt x="1408273" y="370840"/>
                </a:lnTo>
                <a:lnTo>
                  <a:pt x="1419999" y="370840"/>
                </a:lnTo>
                <a:lnTo>
                  <a:pt x="1425945" y="368282"/>
                </a:lnTo>
                <a:lnTo>
                  <a:pt x="1431790" y="364710"/>
                </a:lnTo>
                <a:lnTo>
                  <a:pt x="1434968" y="373380"/>
                </a:lnTo>
                <a:lnTo>
                  <a:pt x="1423530" y="373380"/>
                </a:lnTo>
                <a:lnTo>
                  <a:pt x="1423222" y="374650"/>
                </a:lnTo>
                <a:lnTo>
                  <a:pt x="1417408" y="374650"/>
                </a:lnTo>
                <a:lnTo>
                  <a:pt x="1412529" y="375920"/>
                </a:lnTo>
                <a:lnTo>
                  <a:pt x="1409431" y="378418"/>
                </a:lnTo>
                <a:lnTo>
                  <a:pt x="1411966" y="381000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93443" y="365132"/>
                </a:lnTo>
                <a:lnTo>
                  <a:pt x="1693349" y="365607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2630" y="367030"/>
                </a:lnTo>
                <a:lnTo>
                  <a:pt x="3363867" y="365132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1720973" y="365760"/>
                </a:moveTo>
                <a:lnTo>
                  <a:pt x="1719565" y="365760"/>
                </a:lnTo>
                <a:lnTo>
                  <a:pt x="1720789" y="365253"/>
                </a:lnTo>
                <a:lnTo>
                  <a:pt x="1720973" y="365760"/>
                </a:lnTo>
                <a:close/>
              </a:path>
              <a:path w="4096384" h="836930">
                <a:moveTo>
                  <a:pt x="1693318" y="365760"/>
                </a:moveTo>
                <a:lnTo>
                  <a:pt x="1692896" y="365760"/>
                </a:lnTo>
                <a:lnTo>
                  <a:pt x="1693349" y="365607"/>
                </a:lnTo>
                <a:lnTo>
                  <a:pt x="1693318" y="365760"/>
                </a:lnTo>
                <a:close/>
              </a:path>
              <a:path w="4096384" h="836930">
                <a:moveTo>
                  <a:pt x="30391" y="378460"/>
                </a:moveTo>
                <a:lnTo>
                  <a:pt x="32067" y="365760"/>
                </a:lnTo>
                <a:lnTo>
                  <a:pt x="35769" y="373424"/>
                </a:lnTo>
                <a:lnTo>
                  <a:pt x="36649" y="375920"/>
                </a:lnTo>
                <a:lnTo>
                  <a:pt x="33239" y="375920"/>
                </a:lnTo>
                <a:lnTo>
                  <a:pt x="30391" y="378460"/>
                </a:lnTo>
                <a:close/>
              </a:path>
              <a:path w="4096384" h="836930">
                <a:moveTo>
                  <a:pt x="37664" y="378801"/>
                </a:moveTo>
                <a:lnTo>
                  <a:pt x="35769" y="373424"/>
                </a:lnTo>
                <a:lnTo>
                  <a:pt x="32067" y="365760"/>
                </a:lnTo>
                <a:lnTo>
                  <a:pt x="33130" y="365760"/>
                </a:lnTo>
                <a:lnTo>
                  <a:pt x="35086" y="368300"/>
                </a:lnTo>
                <a:lnTo>
                  <a:pt x="36996" y="369766"/>
                </a:lnTo>
                <a:lnTo>
                  <a:pt x="41287" y="373380"/>
                </a:lnTo>
                <a:lnTo>
                  <a:pt x="43467" y="373380"/>
                </a:lnTo>
                <a:lnTo>
                  <a:pt x="43467" y="378460"/>
                </a:lnTo>
                <a:lnTo>
                  <a:pt x="39106" y="378460"/>
                </a:lnTo>
                <a:lnTo>
                  <a:pt x="37664" y="378801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322060" y="365760"/>
                </a:lnTo>
                <a:lnTo>
                  <a:pt x="323421" y="369644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406043" y="377190"/>
                </a:moveTo>
                <a:lnTo>
                  <a:pt x="398159" y="365760"/>
                </a:lnTo>
                <a:lnTo>
                  <a:pt x="401682" y="367030"/>
                </a:lnTo>
                <a:lnTo>
                  <a:pt x="406243" y="367030"/>
                </a:lnTo>
                <a:lnTo>
                  <a:pt x="406142" y="367668"/>
                </a:lnTo>
                <a:lnTo>
                  <a:pt x="406043" y="377190"/>
                </a:lnTo>
                <a:close/>
              </a:path>
              <a:path w="4096384" h="836930">
                <a:moveTo>
                  <a:pt x="401852" y="367030"/>
                </a:moveTo>
                <a:lnTo>
                  <a:pt x="401682" y="367030"/>
                </a:lnTo>
                <a:lnTo>
                  <a:pt x="398159" y="365760"/>
                </a:lnTo>
                <a:lnTo>
                  <a:pt x="403150" y="365760"/>
                </a:lnTo>
                <a:lnTo>
                  <a:pt x="401852" y="367030"/>
                </a:lnTo>
                <a:close/>
              </a:path>
              <a:path w="4096384" h="836930">
                <a:moveTo>
                  <a:pt x="415596" y="372110"/>
                </a:moveTo>
                <a:lnTo>
                  <a:pt x="409225" y="365760"/>
                </a:lnTo>
                <a:lnTo>
                  <a:pt x="415473" y="365769"/>
                </a:lnTo>
                <a:lnTo>
                  <a:pt x="421960" y="367030"/>
                </a:lnTo>
                <a:lnTo>
                  <a:pt x="415596" y="372110"/>
                </a:lnTo>
                <a:close/>
              </a:path>
              <a:path w="4096384" h="836930">
                <a:moveTo>
                  <a:pt x="600822" y="369570"/>
                </a:moveTo>
                <a:lnTo>
                  <a:pt x="592441" y="369570"/>
                </a:lnTo>
                <a:lnTo>
                  <a:pt x="589926" y="365760"/>
                </a:lnTo>
                <a:lnTo>
                  <a:pt x="603670" y="365760"/>
                </a:lnTo>
                <a:lnTo>
                  <a:pt x="602470" y="367073"/>
                </a:lnTo>
                <a:lnTo>
                  <a:pt x="600822" y="369570"/>
                </a:lnTo>
                <a:close/>
              </a:path>
              <a:path w="4096384" h="836930">
                <a:moveTo>
                  <a:pt x="606021" y="369570"/>
                </a:moveTo>
                <a:lnTo>
                  <a:pt x="600822" y="369570"/>
                </a:lnTo>
                <a:lnTo>
                  <a:pt x="602470" y="367073"/>
                </a:lnTo>
                <a:lnTo>
                  <a:pt x="603670" y="365760"/>
                </a:lnTo>
                <a:lnTo>
                  <a:pt x="604679" y="365760"/>
                </a:lnTo>
                <a:lnTo>
                  <a:pt x="605305" y="368141"/>
                </a:lnTo>
                <a:lnTo>
                  <a:pt x="605398" y="368396"/>
                </a:lnTo>
                <a:lnTo>
                  <a:pt x="606021" y="369570"/>
                </a:lnTo>
                <a:close/>
              </a:path>
              <a:path w="4096384" h="836930">
                <a:moveTo>
                  <a:pt x="643233" y="372110"/>
                </a:moveTo>
                <a:lnTo>
                  <a:pt x="641837" y="369766"/>
                </a:lnTo>
                <a:lnTo>
                  <a:pt x="641735" y="369501"/>
                </a:lnTo>
                <a:lnTo>
                  <a:pt x="642558" y="365760"/>
                </a:lnTo>
                <a:lnTo>
                  <a:pt x="644079" y="365769"/>
                </a:lnTo>
                <a:lnTo>
                  <a:pt x="646081" y="367030"/>
                </a:lnTo>
                <a:lnTo>
                  <a:pt x="648091" y="369570"/>
                </a:lnTo>
                <a:lnTo>
                  <a:pt x="643233" y="372110"/>
                </a:lnTo>
                <a:close/>
              </a:path>
              <a:path w="4096384" h="836930">
                <a:moveTo>
                  <a:pt x="774649" y="379730"/>
                </a:moveTo>
                <a:lnTo>
                  <a:pt x="769092" y="373536"/>
                </a:lnTo>
                <a:lnTo>
                  <a:pt x="768972" y="373362"/>
                </a:lnTo>
                <a:lnTo>
                  <a:pt x="778001" y="365760"/>
                </a:lnTo>
                <a:lnTo>
                  <a:pt x="781183" y="368300"/>
                </a:lnTo>
                <a:lnTo>
                  <a:pt x="784676" y="369501"/>
                </a:lnTo>
                <a:lnTo>
                  <a:pt x="784678" y="369766"/>
                </a:lnTo>
                <a:lnTo>
                  <a:pt x="774649" y="379730"/>
                </a:lnTo>
                <a:close/>
              </a:path>
              <a:path w="4096384" h="836930">
                <a:moveTo>
                  <a:pt x="772304" y="384810"/>
                </a:moveTo>
                <a:lnTo>
                  <a:pt x="767276" y="384810"/>
                </a:lnTo>
                <a:lnTo>
                  <a:pt x="768277" y="382270"/>
                </a:lnTo>
                <a:lnTo>
                  <a:pt x="768277" y="379730"/>
                </a:lnTo>
                <a:lnTo>
                  <a:pt x="774649" y="379730"/>
                </a:lnTo>
                <a:lnTo>
                  <a:pt x="784876" y="369570"/>
                </a:lnTo>
                <a:lnTo>
                  <a:pt x="781183" y="368300"/>
                </a:lnTo>
                <a:lnTo>
                  <a:pt x="778001" y="365760"/>
                </a:lnTo>
                <a:lnTo>
                  <a:pt x="790182" y="365760"/>
                </a:lnTo>
                <a:lnTo>
                  <a:pt x="786382" y="369570"/>
                </a:lnTo>
                <a:lnTo>
                  <a:pt x="788730" y="370840"/>
                </a:lnTo>
                <a:lnTo>
                  <a:pt x="787391" y="370840"/>
                </a:lnTo>
                <a:lnTo>
                  <a:pt x="779677" y="378460"/>
                </a:lnTo>
                <a:lnTo>
                  <a:pt x="806327" y="378460"/>
                </a:lnTo>
                <a:lnTo>
                  <a:pt x="805993" y="379730"/>
                </a:lnTo>
                <a:lnTo>
                  <a:pt x="802726" y="381000"/>
                </a:lnTo>
                <a:lnTo>
                  <a:pt x="777333" y="381000"/>
                </a:lnTo>
                <a:lnTo>
                  <a:pt x="772304" y="384810"/>
                </a:lnTo>
                <a:close/>
              </a:path>
              <a:path w="4096384" h="836930">
                <a:moveTo>
                  <a:pt x="836506" y="373380"/>
                </a:moveTo>
                <a:lnTo>
                  <a:pt x="833651" y="372110"/>
                </a:lnTo>
                <a:lnTo>
                  <a:pt x="826278" y="372110"/>
                </a:lnTo>
                <a:lnTo>
                  <a:pt x="833317" y="368300"/>
                </a:lnTo>
                <a:lnTo>
                  <a:pt x="832820" y="365760"/>
                </a:lnTo>
                <a:lnTo>
                  <a:pt x="833154" y="367030"/>
                </a:lnTo>
                <a:lnTo>
                  <a:pt x="834547" y="367030"/>
                </a:lnTo>
                <a:lnTo>
                  <a:pt x="836506" y="373380"/>
                </a:lnTo>
                <a:close/>
              </a:path>
              <a:path w="4096384" h="836930">
                <a:moveTo>
                  <a:pt x="833154" y="367030"/>
                </a:moveTo>
                <a:lnTo>
                  <a:pt x="832820" y="365760"/>
                </a:lnTo>
                <a:lnTo>
                  <a:pt x="833249" y="365760"/>
                </a:lnTo>
                <a:lnTo>
                  <a:pt x="833154" y="367030"/>
                </a:lnTo>
                <a:close/>
              </a:path>
              <a:path w="4096384" h="836930">
                <a:moveTo>
                  <a:pt x="838883" y="373380"/>
                </a:moveTo>
                <a:lnTo>
                  <a:pt x="836506" y="373380"/>
                </a:lnTo>
                <a:lnTo>
                  <a:pt x="834156" y="365760"/>
                </a:lnTo>
                <a:lnTo>
                  <a:pt x="842203" y="365760"/>
                </a:lnTo>
                <a:lnTo>
                  <a:pt x="846230" y="370840"/>
                </a:lnTo>
                <a:lnTo>
                  <a:pt x="839355" y="370840"/>
                </a:lnTo>
                <a:lnTo>
                  <a:pt x="838883" y="373380"/>
                </a:lnTo>
                <a:close/>
              </a:path>
              <a:path w="4096384" h="836930">
                <a:moveTo>
                  <a:pt x="846564" y="387350"/>
                </a:moveTo>
                <a:lnTo>
                  <a:pt x="842707" y="386080"/>
                </a:lnTo>
                <a:lnTo>
                  <a:pt x="841528" y="386080"/>
                </a:lnTo>
                <a:lnTo>
                  <a:pt x="842514" y="383598"/>
                </a:lnTo>
                <a:lnTo>
                  <a:pt x="845726" y="378460"/>
                </a:lnTo>
                <a:lnTo>
                  <a:pt x="848234" y="378460"/>
                </a:lnTo>
                <a:lnTo>
                  <a:pt x="846253" y="370929"/>
                </a:lnTo>
                <a:lnTo>
                  <a:pt x="842203" y="365760"/>
                </a:lnTo>
                <a:lnTo>
                  <a:pt x="846580" y="365769"/>
                </a:lnTo>
                <a:lnTo>
                  <a:pt x="848744" y="367030"/>
                </a:lnTo>
                <a:lnTo>
                  <a:pt x="856955" y="374650"/>
                </a:lnTo>
                <a:lnTo>
                  <a:pt x="855613" y="374650"/>
                </a:lnTo>
                <a:lnTo>
                  <a:pt x="846564" y="387350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7793" y="365760"/>
                </a:lnTo>
                <a:lnTo>
                  <a:pt x="859974" y="367030"/>
                </a:lnTo>
                <a:lnTo>
                  <a:pt x="862066" y="36703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859974" y="367030"/>
                </a:moveTo>
                <a:lnTo>
                  <a:pt x="857793" y="365760"/>
                </a:lnTo>
                <a:lnTo>
                  <a:pt x="861480" y="365760"/>
                </a:lnTo>
                <a:lnTo>
                  <a:pt x="859974" y="367030"/>
                </a:lnTo>
                <a:close/>
              </a:path>
              <a:path w="4096384" h="836930">
                <a:moveTo>
                  <a:pt x="901546" y="370840"/>
                </a:moveTo>
                <a:lnTo>
                  <a:pt x="898528" y="370840"/>
                </a:lnTo>
                <a:lnTo>
                  <a:pt x="897462" y="369685"/>
                </a:lnTo>
                <a:lnTo>
                  <a:pt x="897373" y="369481"/>
                </a:lnTo>
                <a:lnTo>
                  <a:pt x="897853" y="367030"/>
                </a:lnTo>
                <a:lnTo>
                  <a:pt x="900034" y="365760"/>
                </a:lnTo>
                <a:lnTo>
                  <a:pt x="903486" y="369501"/>
                </a:lnTo>
                <a:lnTo>
                  <a:pt x="903367" y="369685"/>
                </a:lnTo>
                <a:lnTo>
                  <a:pt x="901546" y="370840"/>
                </a:lnTo>
                <a:close/>
              </a:path>
              <a:path w="4096384" h="836930">
                <a:moveTo>
                  <a:pt x="954178" y="373380"/>
                </a:moveTo>
                <a:lnTo>
                  <a:pt x="948979" y="372110"/>
                </a:lnTo>
                <a:lnTo>
                  <a:pt x="952999" y="365760"/>
                </a:lnTo>
                <a:lnTo>
                  <a:pt x="955514" y="367030"/>
                </a:lnTo>
                <a:lnTo>
                  <a:pt x="957433" y="369447"/>
                </a:lnTo>
                <a:lnTo>
                  <a:pt x="957321" y="371160"/>
                </a:lnTo>
                <a:lnTo>
                  <a:pt x="957197" y="372110"/>
                </a:lnTo>
                <a:lnTo>
                  <a:pt x="954178" y="373380"/>
                </a:lnTo>
                <a:close/>
              </a:path>
              <a:path w="4096384" h="836930">
                <a:moveTo>
                  <a:pt x="1094316" y="381000"/>
                </a:moveTo>
                <a:lnTo>
                  <a:pt x="1092469" y="375920"/>
                </a:lnTo>
                <a:lnTo>
                  <a:pt x="1090983" y="373424"/>
                </a:lnTo>
                <a:lnTo>
                  <a:pt x="1087440" y="372110"/>
                </a:lnTo>
                <a:lnTo>
                  <a:pt x="1087452" y="369481"/>
                </a:lnTo>
                <a:lnTo>
                  <a:pt x="1087938" y="365760"/>
                </a:lnTo>
                <a:lnTo>
                  <a:pt x="1096994" y="372110"/>
                </a:lnTo>
                <a:lnTo>
                  <a:pt x="1096660" y="372110"/>
                </a:lnTo>
                <a:lnTo>
                  <a:pt x="1098894" y="375741"/>
                </a:lnTo>
                <a:lnTo>
                  <a:pt x="1098910" y="376022"/>
                </a:lnTo>
                <a:lnTo>
                  <a:pt x="1094316" y="381000"/>
                </a:lnTo>
                <a:close/>
              </a:path>
              <a:path w="4096384" h="836930">
                <a:moveTo>
                  <a:pt x="1145605" y="392430"/>
                </a:moveTo>
                <a:lnTo>
                  <a:pt x="1125490" y="392430"/>
                </a:lnTo>
                <a:lnTo>
                  <a:pt x="1127500" y="391160"/>
                </a:lnTo>
                <a:lnTo>
                  <a:pt x="1126832" y="391160"/>
                </a:lnTo>
                <a:lnTo>
                  <a:pt x="1121470" y="383540"/>
                </a:lnTo>
                <a:lnTo>
                  <a:pt x="1127171" y="383538"/>
                </a:lnTo>
                <a:lnTo>
                  <a:pt x="1131357" y="382270"/>
                </a:lnTo>
                <a:lnTo>
                  <a:pt x="1131691" y="382270"/>
                </a:lnTo>
                <a:lnTo>
                  <a:pt x="1131357" y="381000"/>
                </a:lnTo>
                <a:lnTo>
                  <a:pt x="1094316" y="381000"/>
                </a:lnTo>
                <a:lnTo>
                  <a:pt x="1098910" y="376022"/>
                </a:lnTo>
                <a:lnTo>
                  <a:pt x="1098894" y="375741"/>
                </a:lnTo>
                <a:lnTo>
                  <a:pt x="1096660" y="372110"/>
                </a:lnTo>
                <a:lnTo>
                  <a:pt x="1096994" y="372110"/>
                </a:lnTo>
                <a:lnTo>
                  <a:pt x="1087938" y="365760"/>
                </a:lnTo>
                <a:lnTo>
                  <a:pt x="1153653" y="365760"/>
                </a:lnTo>
                <a:lnTo>
                  <a:pt x="1153482" y="367030"/>
                </a:lnTo>
                <a:lnTo>
                  <a:pt x="1102861" y="367030"/>
                </a:lnTo>
                <a:lnTo>
                  <a:pt x="1101270" y="368234"/>
                </a:lnTo>
                <a:lnTo>
                  <a:pt x="1101356" y="368517"/>
                </a:lnTo>
                <a:lnTo>
                  <a:pt x="1102186" y="369570"/>
                </a:lnTo>
                <a:lnTo>
                  <a:pt x="1113479" y="369570"/>
                </a:lnTo>
                <a:lnTo>
                  <a:pt x="1113422" y="370840"/>
                </a:lnTo>
                <a:lnTo>
                  <a:pt x="1129848" y="370840"/>
                </a:lnTo>
                <a:lnTo>
                  <a:pt x="1132527" y="375920"/>
                </a:lnTo>
                <a:lnTo>
                  <a:pt x="1107726" y="375920"/>
                </a:lnTo>
                <a:lnTo>
                  <a:pt x="1110240" y="377190"/>
                </a:lnTo>
                <a:lnTo>
                  <a:pt x="1133197" y="377190"/>
                </a:lnTo>
                <a:lnTo>
                  <a:pt x="1133708" y="378460"/>
                </a:lnTo>
                <a:lnTo>
                  <a:pt x="1145321" y="378460"/>
                </a:lnTo>
                <a:lnTo>
                  <a:pt x="1137898" y="384810"/>
                </a:lnTo>
                <a:lnTo>
                  <a:pt x="1142814" y="384810"/>
                </a:lnTo>
                <a:lnTo>
                  <a:pt x="1142587" y="387350"/>
                </a:lnTo>
                <a:lnTo>
                  <a:pt x="1147281" y="387350"/>
                </a:lnTo>
                <a:lnTo>
                  <a:pt x="1146099" y="389941"/>
                </a:lnTo>
                <a:lnTo>
                  <a:pt x="1145605" y="392430"/>
                </a:lnTo>
                <a:close/>
              </a:path>
              <a:path w="4096384" h="836930">
                <a:moveTo>
                  <a:pt x="1357985" y="368300"/>
                </a:moveTo>
                <a:lnTo>
                  <a:pt x="1355641" y="368300"/>
                </a:lnTo>
                <a:lnTo>
                  <a:pt x="1355447" y="367668"/>
                </a:lnTo>
                <a:lnTo>
                  <a:pt x="1355436" y="367151"/>
                </a:lnTo>
                <a:lnTo>
                  <a:pt x="1356813" y="365760"/>
                </a:lnTo>
                <a:lnTo>
                  <a:pt x="1357985" y="368300"/>
                </a:lnTo>
                <a:close/>
              </a:path>
              <a:path w="4096384" h="836930">
                <a:moveTo>
                  <a:pt x="1364650" y="372110"/>
                </a:moveTo>
                <a:lnTo>
                  <a:pt x="1358156" y="372110"/>
                </a:lnTo>
                <a:lnTo>
                  <a:pt x="1358003" y="368689"/>
                </a:lnTo>
                <a:lnTo>
                  <a:pt x="1357878" y="368067"/>
                </a:lnTo>
                <a:lnTo>
                  <a:pt x="1356813" y="365760"/>
                </a:lnTo>
                <a:lnTo>
                  <a:pt x="1363887" y="365769"/>
                </a:lnTo>
                <a:lnTo>
                  <a:pt x="1368513" y="369570"/>
                </a:lnTo>
                <a:lnTo>
                  <a:pt x="1373072" y="370840"/>
                </a:lnTo>
                <a:lnTo>
                  <a:pt x="1367205" y="370840"/>
                </a:lnTo>
                <a:lnTo>
                  <a:pt x="1364650" y="37211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2291" y="369570"/>
                </a:lnTo>
                <a:lnTo>
                  <a:pt x="1382606" y="368396"/>
                </a:lnTo>
                <a:lnTo>
                  <a:pt x="1383633" y="365760"/>
                </a:lnTo>
                <a:lnTo>
                  <a:pt x="1385120" y="367491"/>
                </a:lnTo>
                <a:lnTo>
                  <a:pt x="1385162" y="367668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85194" y="367578"/>
                </a:moveTo>
                <a:lnTo>
                  <a:pt x="1383633" y="365760"/>
                </a:lnTo>
                <a:lnTo>
                  <a:pt x="1385854" y="365760"/>
                </a:lnTo>
                <a:lnTo>
                  <a:pt x="1385194" y="367578"/>
                </a:lnTo>
                <a:close/>
              </a:path>
              <a:path w="4096384" h="836930">
                <a:moveTo>
                  <a:pt x="1400232" y="373380"/>
                </a:moveTo>
                <a:lnTo>
                  <a:pt x="1390843" y="367030"/>
                </a:lnTo>
                <a:lnTo>
                  <a:pt x="1397214" y="367030"/>
                </a:lnTo>
                <a:lnTo>
                  <a:pt x="1401738" y="365760"/>
                </a:lnTo>
                <a:lnTo>
                  <a:pt x="1398982" y="369447"/>
                </a:lnTo>
                <a:lnTo>
                  <a:pt x="1399088" y="370069"/>
                </a:lnTo>
                <a:lnTo>
                  <a:pt x="1400232" y="373380"/>
                </a:lnTo>
                <a:close/>
              </a:path>
              <a:path w="4096384" h="836930">
                <a:moveTo>
                  <a:pt x="1401613" y="373380"/>
                </a:moveTo>
                <a:lnTo>
                  <a:pt x="1400232" y="373380"/>
                </a:lnTo>
                <a:lnTo>
                  <a:pt x="1399414" y="370899"/>
                </a:lnTo>
                <a:lnTo>
                  <a:pt x="1399088" y="370069"/>
                </a:lnTo>
                <a:lnTo>
                  <a:pt x="1398982" y="369447"/>
                </a:lnTo>
                <a:lnTo>
                  <a:pt x="1401738" y="365760"/>
                </a:lnTo>
                <a:lnTo>
                  <a:pt x="1410568" y="365760"/>
                </a:lnTo>
                <a:lnTo>
                  <a:pt x="1409061" y="366941"/>
                </a:lnTo>
                <a:lnTo>
                  <a:pt x="1409111" y="370840"/>
                </a:lnTo>
                <a:lnTo>
                  <a:pt x="1406389" y="370840"/>
                </a:lnTo>
                <a:lnTo>
                  <a:pt x="1401613" y="37338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64046" y="367668"/>
                </a:lnTo>
                <a:lnTo>
                  <a:pt x="1463980" y="367073"/>
                </a:lnTo>
                <a:lnTo>
                  <a:pt x="1464932" y="365760"/>
                </a:lnTo>
                <a:lnTo>
                  <a:pt x="1466022" y="366941"/>
                </a:lnTo>
                <a:lnTo>
                  <a:pt x="1466144" y="367151"/>
                </a:lnTo>
                <a:lnTo>
                  <a:pt x="1466656" y="368689"/>
                </a:lnTo>
                <a:lnTo>
                  <a:pt x="1466648" y="368953"/>
                </a:lnTo>
                <a:lnTo>
                  <a:pt x="1466040" y="370194"/>
                </a:lnTo>
                <a:lnTo>
                  <a:pt x="1465102" y="370840"/>
                </a:lnTo>
                <a:lnTo>
                  <a:pt x="1465724" y="370840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466705" y="368837"/>
                </a:moveTo>
                <a:lnTo>
                  <a:pt x="1466144" y="367151"/>
                </a:lnTo>
                <a:lnTo>
                  <a:pt x="1466022" y="366941"/>
                </a:lnTo>
                <a:lnTo>
                  <a:pt x="1464932" y="365760"/>
                </a:lnTo>
                <a:lnTo>
                  <a:pt x="1468212" y="365760"/>
                </a:lnTo>
                <a:lnTo>
                  <a:pt x="1466705" y="368837"/>
                </a:lnTo>
                <a:close/>
              </a:path>
              <a:path w="4096384" h="836930">
                <a:moveTo>
                  <a:pt x="1473483" y="375920"/>
                </a:moveTo>
                <a:lnTo>
                  <a:pt x="1471133" y="365760"/>
                </a:lnTo>
                <a:lnTo>
                  <a:pt x="1475323" y="368300"/>
                </a:lnTo>
                <a:lnTo>
                  <a:pt x="1479766" y="368300"/>
                </a:lnTo>
                <a:lnTo>
                  <a:pt x="1479212" y="369501"/>
                </a:lnTo>
                <a:lnTo>
                  <a:pt x="1473483" y="375920"/>
                </a:lnTo>
                <a:close/>
              </a:path>
              <a:path w="4096384" h="836930">
                <a:moveTo>
                  <a:pt x="1475323" y="368300"/>
                </a:moveTo>
                <a:lnTo>
                  <a:pt x="1471133" y="365760"/>
                </a:lnTo>
                <a:lnTo>
                  <a:pt x="1473984" y="365760"/>
                </a:lnTo>
                <a:lnTo>
                  <a:pt x="1475323" y="368300"/>
                </a:lnTo>
                <a:close/>
              </a:path>
              <a:path w="4096384" h="836930">
                <a:moveTo>
                  <a:pt x="1525166" y="368300"/>
                </a:moveTo>
                <a:lnTo>
                  <a:pt x="1522095" y="368300"/>
                </a:lnTo>
                <a:lnTo>
                  <a:pt x="1522429" y="365760"/>
                </a:lnTo>
                <a:lnTo>
                  <a:pt x="1528296" y="365760"/>
                </a:lnTo>
                <a:lnTo>
                  <a:pt x="1525166" y="368300"/>
                </a:lnTo>
                <a:close/>
              </a:path>
              <a:path w="4096384" h="836930">
                <a:moveTo>
                  <a:pt x="1527287" y="373380"/>
                </a:moveTo>
                <a:lnTo>
                  <a:pt x="1524439" y="373380"/>
                </a:lnTo>
                <a:lnTo>
                  <a:pt x="1523795" y="370450"/>
                </a:lnTo>
                <a:lnTo>
                  <a:pt x="1523686" y="369501"/>
                </a:lnTo>
                <a:lnTo>
                  <a:pt x="1528296" y="365760"/>
                </a:lnTo>
                <a:lnTo>
                  <a:pt x="1529250" y="369367"/>
                </a:lnTo>
                <a:lnTo>
                  <a:pt x="1529123" y="370916"/>
                </a:lnTo>
                <a:lnTo>
                  <a:pt x="1528963" y="372110"/>
                </a:lnTo>
                <a:lnTo>
                  <a:pt x="1527287" y="373380"/>
                </a:lnTo>
                <a:close/>
              </a:path>
              <a:path w="4096384" h="836930">
                <a:moveTo>
                  <a:pt x="1523167" y="378703"/>
                </a:moveTo>
                <a:lnTo>
                  <a:pt x="1524105" y="373380"/>
                </a:lnTo>
                <a:lnTo>
                  <a:pt x="1527287" y="373380"/>
                </a:lnTo>
                <a:lnTo>
                  <a:pt x="1528963" y="372110"/>
                </a:lnTo>
                <a:lnTo>
                  <a:pt x="1529123" y="370916"/>
                </a:lnTo>
                <a:lnTo>
                  <a:pt x="1529250" y="369367"/>
                </a:lnTo>
                <a:lnTo>
                  <a:pt x="1528296" y="365760"/>
                </a:lnTo>
                <a:lnTo>
                  <a:pt x="1532486" y="365760"/>
                </a:lnTo>
                <a:lnTo>
                  <a:pt x="1533743" y="367030"/>
                </a:lnTo>
                <a:lnTo>
                  <a:pt x="1532486" y="367030"/>
                </a:lnTo>
                <a:lnTo>
                  <a:pt x="1532486" y="369570"/>
                </a:lnTo>
                <a:lnTo>
                  <a:pt x="1545228" y="369570"/>
                </a:lnTo>
                <a:lnTo>
                  <a:pt x="1546237" y="370840"/>
                </a:lnTo>
                <a:lnTo>
                  <a:pt x="1550925" y="370840"/>
                </a:lnTo>
                <a:lnTo>
                  <a:pt x="1550591" y="372110"/>
                </a:lnTo>
                <a:lnTo>
                  <a:pt x="1550087" y="374650"/>
                </a:lnTo>
                <a:lnTo>
                  <a:pt x="1532486" y="374650"/>
                </a:lnTo>
                <a:lnTo>
                  <a:pt x="1531396" y="375920"/>
                </a:lnTo>
                <a:lnTo>
                  <a:pt x="1524105" y="375920"/>
                </a:lnTo>
                <a:lnTo>
                  <a:pt x="1526790" y="377190"/>
                </a:lnTo>
                <a:lnTo>
                  <a:pt x="1530306" y="377190"/>
                </a:lnTo>
                <a:lnTo>
                  <a:pt x="1529216" y="378460"/>
                </a:lnTo>
                <a:lnTo>
                  <a:pt x="1523601" y="378460"/>
                </a:lnTo>
                <a:lnTo>
                  <a:pt x="1523167" y="378703"/>
                </a:lnTo>
                <a:close/>
              </a:path>
              <a:path w="4096384" h="836930">
                <a:moveTo>
                  <a:pt x="1561156" y="375741"/>
                </a:moveTo>
                <a:lnTo>
                  <a:pt x="1555550" y="373424"/>
                </a:lnTo>
                <a:lnTo>
                  <a:pt x="1563156" y="365760"/>
                </a:lnTo>
                <a:lnTo>
                  <a:pt x="1564308" y="373243"/>
                </a:lnTo>
                <a:lnTo>
                  <a:pt x="1564434" y="373424"/>
                </a:lnTo>
                <a:lnTo>
                  <a:pt x="1567347" y="374650"/>
                </a:lnTo>
                <a:lnTo>
                  <a:pt x="1565330" y="374650"/>
                </a:lnTo>
                <a:lnTo>
                  <a:pt x="1561156" y="375741"/>
                </a:lnTo>
                <a:close/>
              </a:path>
              <a:path w="4096384" h="836930">
                <a:moveTo>
                  <a:pt x="1574663" y="368300"/>
                </a:moveTo>
                <a:lnTo>
                  <a:pt x="1571986" y="367151"/>
                </a:lnTo>
                <a:lnTo>
                  <a:pt x="1573882" y="365760"/>
                </a:lnTo>
                <a:lnTo>
                  <a:pt x="1574663" y="368300"/>
                </a:lnTo>
                <a:close/>
              </a:path>
              <a:path w="4096384" h="836930">
                <a:moveTo>
                  <a:pt x="1578753" y="370053"/>
                </a:moveTo>
                <a:lnTo>
                  <a:pt x="1574663" y="368300"/>
                </a:lnTo>
                <a:lnTo>
                  <a:pt x="1573882" y="365760"/>
                </a:lnTo>
                <a:lnTo>
                  <a:pt x="1577405" y="365760"/>
                </a:lnTo>
                <a:lnTo>
                  <a:pt x="1578850" y="368067"/>
                </a:lnTo>
                <a:lnTo>
                  <a:pt x="1578911" y="368300"/>
                </a:lnTo>
                <a:lnTo>
                  <a:pt x="1579616" y="369289"/>
                </a:lnTo>
                <a:lnTo>
                  <a:pt x="1579583" y="369570"/>
                </a:lnTo>
                <a:lnTo>
                  <a:pt x="1578753" y="370053"/>
                </a:lnTo>
                <a:close/>
              </a:path>
              <a:path w="4096384" h="836930">
                <a:moveTo>
                  <a:pt x="1584110" y="368298"/>
                </a:moveTo>
                <a:lnTo>
                  <a:pt x="1584141" y="366913"/>
                </a:lnTo>
                <a:lnTo>
                  <a:pt x="1586120" y="365760"/>
                </a:lnTo>
                <a:lnTo>
                  <a:pt x="1584110" y="368298"/>
                </a:lnTo>
                <a:close/>
              </a:path>
              <a:path w="4096384" h="836930">
                <a:moveTo>
                  <a:pt x="1656071" y="378648"/>
                </a:moveTo>
                <a:lnTo>
                  <a:pt x="1649313" y="374650"/>
                </a:lnTo>
                <a:lnTo>
                  <a:pt x="1588464" y="374650"/>
                </a:lnTo>
                <a:lnTo>
                  <a:pt x="1586120" y="369570"/>
                </a:lnTo>
                <a:lnTo>
                  <a:pt x="1584262" y="368396"/>
                </a:lnTo>
                <a:lnTo>
                  <a:pt x="1584167" y="368226"/>
                </a:lnTo>
                <a:lnTo>
                  <a:pt x="1586120" y="365760"/>
                </a:lnTo>
                <a:lnTo>
                  <a:pt x="1671272" y="365760"/>
                </a:lnTo>
                <a:lnTo>
                  <a:pt x="1670489" y="367030"/>
                </a:lnTo>
                <a:lnTo>
                  <a:pt x="1658785" y="367030"/>
                </a:lnTo>
                <a:lnTo>
                  <a:pt x="1654426" y="369570"/>
                </a:lnTo>
                <a:lnTo>
                  <a:pt x="1651324" y="372110"/>
                </a:lnTo>
                <a:lnTo>
                  <a:pt x="1656071" y="378648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48525" y="374650"/>
                </a:lnTo>
                <a:lnTo>
                  <a:pt x="1954058" y="365760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54058" y="365760"/>
                </a:lnTo>
                <a:lnTo>
                  <a:pt x="1964189" y="365760"/>
                </a:lnTo>
                <a:lnTo>
                  <a:pt x="1964286" y="367030"/>
                </a:lnTo>
                <a:lnTo>
                  <a:pt x="1964115" y="367030"/>
                </a:lnTo>
                <a:lnTo>
                  <a:pt x="1961189" y="373198"/>
                </a:lnTo>
                <a:lnTo>
                  <a:pt x="1961067" y="373386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2007445" y="382056"/>
                </a:moveTo>
                <a:lnTo>
                  <a:pt x="1998816" y="374779"/>
                </a:lnTo>
                <a:lnTo>
                  <a:pt x="1998721" y="374482"/>
                </a:lnTo>
                <a:lnTo>
                  <a:pt x="2001661" y="365760"/>
                </a:lnTo>
                <a:lnTo>
                  <a:pt x="2003145" y="367633"/>
                </a:lnTo>
                <a:lnTo>
                  <a:pt x="2003019" y="368175"/>
                </a:lnTo>
                <a:lnTo>
                  <a:pt x="2001831" y="372110"/>
                </a:lnTo>
                <a:lnTo>
                  <a:pt x="2006691" y="372110"/>
                </a:lnTo>
                <a:lnTo>
                  <a:pt x="2012727" y="379730"/>
                </a:lnTo>
                <a:lnTo>
                  <a:pt x="2012406" y="379730"/>
                </a:lnTo>
                <a:lnTo>
                  <a:pt x="2017258" y="381000"/>
                </a:lnTo>
                <a:lnTo>
                  <a:pt x="2009715" y="381000"/>
                </a:lnTo>
                <a:lnTo>
                  <a:pt x="2007445" y="382056"/>
                </a:lnTo>
                <a:close/>
              </a:path>
              <a:path w="4096384" h="836930">
                <a:moveTo>
                  <a:pt x="2003173" y="367668"/>
                </a:moveTo>
                <a:lnTo>
                  <a:pt x="2001661" y="365760"/>
                </a:lnTo>
                <a:lnTo>
                  <a:pt x="2003749" y="365760"/>
                </a:lnTo>
                <a:lnTo>
                  <a:pt x="2003173" y="367668"/>
                </a:lnTo>
                <a:close/>
              </a:path>
              <a:path w="4096384" h="836930">
                <a:moveTo>
                  <a:pt x="2139954" y="367030"/>
                </a:moveTo>
                <a:lnTo>
                  <a:pt x="2138446" y="367030"/>
                </a:lnTo>
                <a:lnTo>
                  <a:pt x="2139284" y="365760"/>
                </a:lnTo>
                <a:lnTo>
                  <a:pt x="2139954" y="367030"/>
                </a:lnTo>
                <a:close/>
              </a:path>
              <a:path w="4096384" h="836930">
                <a:moveTo>
                  <a:pt x="2143845" y="373536"/>
                </a:moveTo>
                <a:lnTo>
                  <a:pt x="2141258" y="369501"/>
                </a:lnTo>
                <a:lnTo>
                  <a:pt x="2139284" y="365760"/>
                </a:lnTo>
                <a:lnTo>
                  <a:pt x="2157559" y="365760"/>
                </a:lnTo>
                <a:lnTo>
                  <a:pt x="2161580" y="369570"/>
                </a:lnTo>
                <a:lnTo>
                  <a:pt x="2174152" y="369570"/>
                </a:lnTo>
                <a:lnTo>
                  <a:pt x="2175494" y="370840"/>
                </a:lnTo>
                <a:lnTo>
                  <a:pt x="2176162" y="372110"/>
                </a:lnTo>
                <a:lnTo>
                  <a:pt x="2175658" y="372110"/>
                </a:lnTo>
                <a:lnTo>
                  <a:pt x="2175959" y="373380"/>
                </a:lnTo>
                <a:lnTo>
                  <a:pt x="2144776" y="373386"/>
                </a:lnTo>
                <a:lnTo>
                  <a:pt x="2143845" y="373536"/>
                </a:lnTo>
                <a:close/>
              </a:path>
              <a:path w="4096384" h="836930">
                <a:moveTo>
                  <a:pt x="2197789" y="386080"/>
                </a:moveTo>
                <a:lnTo>
                  <a:pt x="2191596" y="384810"/>
                </a:lnTo>
                <a:lnTo>
                  <a:pt x="2186220" y="381000"/>
                </a:lnTo>
                <a:lnTo>
                  <a:pt x="2181048" y="375886"/>
                </a:lnTo>
                <a:lnTo>
                  <a:pt x="2176118" y="372432"/>
                </a:lnTo>
                <a:lnTo>
                  <a:pt x="2176105" y="372002"/>
                </a:lnTo>
                <a:lnTo>
                  <a:pt x="2175494" y="370840"/>
                </a:lnTo>
                <a:lnTo>
                  <a:pt x="2174152" y="369570"/>
                </a:lnTo>
                <a:lnTo>
                  <a:pt x="2174819" y="369570"/>
                </a:lnTo>
                <a:lnTo>
                  <a:pt x="2179848" y="365760"/>
                </a:lnTo>
                <a:lnTo>
                  <a:pt x="2181524" y="367030"/>
                </a:lnTo>
                <a:lnTo>
                  <a:pt x="2184045" y="367030"/>
                </a:lnTo>
                <a:lnTo>
                  <a:pt x="2183096" y="368226"/>
                </a:lnTo>
                <a:lnTo>
                  <a:pt x="2183201" y="370840"/>
                </a:lnTo>
                <a:lnTo>
                  <a:pt x="2185217" y="374650"/>
                </a:lnTo>
                <a:lnTo>
                  <a:pt x="2193933" y="374650"/>
                </a:lnTo>
                <a:lnTo>
                  <a:pt x="2187228" y="377190"/>
                </a:lnTo>
                <a:lnTo>
                  <a:pt x="2190410" y="381000"/>
                </a:lnTo>
                <a:lnTo>
                  <a:pt x="2205333" y="381000"/>
                </a:lnTo>
                <a:lnTo>
                  <a:pt x="2207510" y="382270"/>
                </a:lnTo>
                <a:lnTo>
                  <a:pt x="2198581" y="382270"/>
                </a:lnTo>
                <a:lnTo>
                  <a:pt x="2195603" y="383490"/>
                </a:lnTo>
                <a:lnTo>
                  <a:pt x="2195646" y="383721"/>
                </a:lnTo>
                <a:lnTo>
                  <a:pt x="2197789" y="386080"/>
                </a:lnTo>
                <a:close/>
              </a:path>
              <a:path w="4096384" h="836930">
                <a:moveTo>
                  <a:pt x="2181524" y="367030"/>
                </a:moveTo>
                <a:lnTo>
                  <a:pt x="2179848" y="365760"/>
                </a:lnTo>
                <a:lnTo>
                  <a:pt x="2181442" y="365760"/>
                </a:lnTo>
                <a:lnTo>
                  <a:pt x="2181524" y="367030"/>
                </a:lnTo>
                <a:close/>
              </a:path>
              <a:path w="4096384" h="836930">
                <a:moveTo>
                  <a:pt x="2301711" y="374650"/>
                </a:moveTo>
                <a:lnTo>
                  <a:pt x="2289309" y="374650"/>
                </a:lnTo>
                <a:lnTo>
                  <a:pt x="2293897" y="369685"/>
                </a:lnTo>
                <a:lnTo>
                  <a:pt x="2293989" y="369460"/>
                </a:lnTo>
                <a:lnTo>
                  <a:pt x="2293500" y="365760"/>
                </a:lnTo>
                <a:lnTo>
                  <a:pt x="2301711" y="374650"/>
                </a:lnTo>
                <a:close/>
              </a:path>
              <a:path w="4096384" h="836930">
                <a:moveTo>
                  <a:pt x="2320156" y="374650"/>
                </a:moveTo>
                <a:lnTo>
                  <a:pt x="2315364" y="373516"/>
                </a:lnTo>
                <a:lnTo>
                  <a:pt x="2315220" y="373243"/>
                </a:lnTo>
                <a:lnTo>
                  <a:pt x="2315115" y="372702"/>
                </a:lnTo>
                <a:lnTo>
                  <a:pt x="2318473" y="365760"/>
                </a:lnTo>
                <a:lnTo>
                  <a:pt x="2322166" y="369570"/>
                </a:lnTo>
                <a:lnTo>
                  <a:pt x="2324013" y="372110"/>
                </a:lnTo>
                <a:lnTo>
                  <a:pt x="2323322" y="373386"/>
                </a:lnTo>
                <a:lnTo>
                  <a:pt x="2320156" y="374650"/>
                </a:lnTo>
                <a:close/>
              </a:path>
              <a:path w="4096384" h="836930">
                <a:moveTo>
                  <a:pt x="2326130" y="374650"/>
                </a:moveTo>
                <a:lnTo>
                  <a:pt x="2320156" y="374650"/>
                </a:lnTo>
                <a:lnTo>
                  <a:pt x="2323322" y="373386"/>
                </a:lnTo>
                <a:lnTo>
                  <a:pt x="2323841" y="372432"/>
                </a:lnTo>
                <a:lnTo>
                  <a:pt x="2323934" y="372002"/>
                </a:lnTo>
                <a:lnTo>
                  <a:pt x="2322166" y="369570"/>
                </a:lnTo>
                <a:lnTo>
                  <a:pt x="2318473" y="365760"/>
                </a:lnTo>
                <a:lnTo>
                  <a:pt x="2325697" y="365769"/>
                </a:lnTo>
                <a:lnTo>
                  <a:pt x="2329709" y="368300"/>
                </a:lnTo>
                <a:lnTo>
                  <a:pt x="2335072" y="368300"/>
                </a:lnTo>
                <a:lnTo>
                  <a:pt x="2334440" y="369501"/>
                </a:lnTo>
                <a:lnTo>
                  <a:pt x="2332518" y="372110"/>
                </a:lnTo>
                <a:lnTo>
                  <a:pt x="2328701" y="372110"/>
                </a:lnTo>
                <a:lnTo>
                  <a:pt x="2326130" y="374650"/>
                </a:lnTo>
                <a:close/>
              </a:path>
              <a:path w="4096384" h="836930">
                <a:moveTo>
                  <a:pt x="2364073" y="367030"/>
                </a:moveTo>
                <a:lnTo>
                  <a:pt x="2363259" y="365875"/>
                </a:lnTo>
                <a:lnTo>
                  <a:pt x="2363398" y="365760"/>
                </a:lnTo>
                <a:lnTo>
                  <a:pt x="2364073" y="367030"/>
                </a:lnTo>
                <a:close/>
              </a:path>
              <a:path w="4096384" h="836930">
                <a:moveTo>
                  <a:pt x="2368235" y="367030"/>
                </a:moveTo>
                <a:lnTo>
                  <a:pt x="2364073" y="367030"/>
                </a:lnTo>
                <a:lnTo>
                  <a:pt x="2363398" y="365760"/>
                </a:lnTo>
                <a:lnTo>
                  <a:pt x="2369940" y="365760"/>
                </a:lnTo>
                <a:lnTo>
                  <a:pt x="2368235" y="36703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59712" y="373380"/>
                </a:lnTo>
                <a:lnTo>
                  <a:pt x="2369940" y="365760"/>
                </a:lnTo>
                <a:lnTo>
                  <a:pt x="2369606" y="367030"/>
                </a:lnTo>
                <a:lnTo>
                  <a:pt x="2378175" y="367030"/>
                </a:lnTo>
                <a:lnTo>
                  <a:pt x="2377312" y="368300"/>
                </a:lnTo>
                <a:lnTo>
                  <a:pt x="2367595" y="36957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598269" y="373374"/>
                </a:moveTo>
                <a:lnTo>
                  <a:pt x="2600778" y="369766"/>
                </a:lnTo>
                <a:lnTo>
                  <a:pt x="2600874" y="368141"/>
                </a:lnTo>
                <a:lnTo>
                  <a:pt x="2600248" y="365760"/>
                </a:lnTo>
                <a:lnTo>
                  <a:pt x="2608530" y="371452"/>
                </a:lnTo>
                <a:lnTo>
                  <a:pt x="2608431" y="372110"/>
                </a:lnTo>
                <a:lnTo>
                  <a:pt x="2602265" y="372110"/>
                </a:lnTo>
                <a:lnTo>
                  <a:pt x="2598269" y="373374"/>
                </a:lnTo>
                <a:close/>
              </a:path>
              <a:path w="4096384" h="836930">
                <a:moveTo>
                  <a:pt x="2608530" y="371452"/>
                </a:moveTo>
                <a:lnTo>
                  <a:pt x="2600248" y="365760"/>
                </a:lnTo>
                <a:lnTo>
                  <a:pt x="2610563" y="365769"/>
                </a:lnTo>
                <a:lnTo>
                  <a:pt x="2612669" y="367030"/>
                </a:lnTo>
                <a:lnTo>
                  <a:pt x="2641820" y="367030"/>
                </a:lnTo>
                <a:lnTo>
                  <a:pt x="2641737" y="368300"/>
                </a:lnTo>
                <a:lnTo>
                  <a:pt x="2616192" y="368300"/>
                </a:lnTo>
                <a:lnTo>
                  <a:pt x="2613344" y="369570"/>
                </a:lnTo>
                <a:lnTo>
                  <a:pt x="2608812" y="369570"/>
                </a:lnTo>
                <a:lnTo>
                  <a:pt x="2608530" y="371452"/>
                </a:lnTo>
                <a:close/>
              </a:path>
              <a:path w="4096384" h="836930">
                <a:moveTo>
                  <a:pt x="3245170" y="367030"/>
                </a:moveTo>
                <a:lnTo>
                  <a:pt x="3240257" y="367030"/>
                </a:lnTo>
                <a:lnTo>
                  <a:pt x="3243937" y="365760"/>
                </a:lnTo>
                <a:lnTo>
                  <a:pt x="3245170" y="36703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44874" y="378418"/>
                </a:lnTo>
                <a:lnTo>
                  <a:pt x="3242821" y="377219"/>
                </a:lnTo>
                <a:lnTo>
                  <a:pt x="3247464" y="373362"/>
                </a:lnTo>
                <a:lnTo>
                  <a:pt x="3247793" y="372110"/>
                </a:lnTo>
                <a:lnTo>
                  <a:pt x="3246110" y="372110"/>
                </a:lnTo>
                <a:lnTo>
                  <a:pt x="3243596" y="369570"/>
                </a:lnTo>
                <a:lnTo>
                  <a:pt x="3247636" y="369570"/>
                </a:lnTo>
                <a:lnTo>
                  <a:pt x="3243937" y="365760"/>
                </a:lnTo>
                <a:lnTo>
                  <a:pt x="3249124" y="365760"/>
                </a:lnTo>
                <a:lnTo>
                  <a:pt x="3250957" y="368300"/>
                </a:lnTo>
                <a:lnTo>
                  <a:pt x="3255386" y="373243"/>
                </a:lnTo>
                <a:lnTo>
                  <a:pt x="3255372" y="373536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64620" y="367030"/>
                </a:lnTo>
                <a:lnTo>
                  <a:pt x="3365478" y="365760"/>
                </a:lnTo>
                <a:lnTo>
                  <a:pt x="3377220" y="365769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10731" y="368396"/>
                </a:moveTo>
                <a:lnTo>
                  <a:pt x="3410731" y="365760"/>
                </a:lnTo>
                <a:lnTo>
                  <a:pt x="3411875" y="368300"/>
                </a:lnTo>
                <a:lnTo>
                  <a:pt x="3410881" y="368300"/>
                </a:lnTo>
                <a:lnTo>
                  <a:pt x="3410731" y="368396"/>
                </a:lnTo>
                <a:close/>
              </a:path>
              <a:path w="4096384" h="836930">
                <a:moveTo>
                  <a:pt x="3418261" y="374650"/>
                </a:moveTo>
                <a:lnTo>
                  <a:pt x="3414738" y="374650"/>
                </a:lnTo>
                <a:lnTo>
                  <a:pt x="3410731" y="365760"/>
                </a:lnTo>
                <a:lnTo>
                  <a:pt x="3419609" y="365760"/>
                </a:lnTo>
                <a:lnTo>
                  <a:pt x="3419609" y="367030"/>
                </a:lnTo>
                <a:lnTo>
                  <a:pt x="3451137" y="367030"/>
                </a:lnTo>
                <a:lnTo>
                  <a:pt x="3451690" y="368300"/>
                </a:lnTo>
                <a:lnTo>
                  <a:pt x="3426648" y="368300"/>
                </a:lnTo>
                <a:lnTo>
                  <a:pt x="3424766" y="369570"/>
                </a:lnTo>
                <a:lnTo>
                  <a:pt x="3421292" y="369570"/>
                </a:lnTo>
                <a:lnTo>
                  <a:pt x="3421386" y="370929"/>
                </a:lnTo>
                <a:lnTo>
                  <a:pt x="3421939" y="371452"/>
                </a:lnTo>
                <a:lnTo>
                  <a:pt x="3421718" y="371626"/>
                </a:lnTo>
                <a:lnTo>
                  <a:pt x="3419144" y="373362"/>
                </a:lnTo>
                <a:lnTo>
                  <a:pt x="3418261" y="374650"/>
                </a:lnTo>
                <a:close/>
              </a:path>
              <a:path w="4096384" h="836930">
                <a:moveTo>
                  <a:pt x="3649256" y="367030"/>
                </a:moveTo>
                <a:lnTo>
                  <a:pt x="3648091" y="367030"/>
                </a:lnTo>
                <a:lnTo>
                  <a:pt x="3650448" y="365760"/>
                </a:lnTo>
                <a:lnTo>
                  <a:pt x="3649256" y="36703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34325" y="375920"/>
                </a:lnTo>
                <a:lnTo>
                  <a:pt x="3837174" y="375920"/>
                </a:lnTo>
                <a:lnTo>
                  <a:pt x="3842864" y="365760"/>
                </a:lnTo>
                <a:lnTo>
                  <a:pt x="3845981" y="373198"/>
                </a:lnTo>
                <a:lnTo>
                  <a:pt x="3845941" y="373424"/>
                </a:lnTo>
                <a:lnTo>
                  <a:pt x="3842864" y="37465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1495360" y="391160"/>
                </a:moveTo>
                <a:lnTo>
                  <a:pt x="1486219" y="391160"/>
                </a:lnTo>
                <a:lnTo>
                  <a:pt x="1492086" y="382270"/>
                </a:lnTo>
                <a:lnTo>
                  <a:pt x="1493762" y="381000"/>
                </a:lnTo>
                <a:lnTo>
                  <a:pt x="1495438" y="381000"/>
                </a:lnTo>
                <a:lnTo>
                  <a:pt x="1496293" y="378847"/>
                </a:lnTo>
                <a:lnTo>
                  <a:pt x="1496419" y="378255"/>
                </a:lnTo>
                <a:lnTo>
                  <a:pt x="1494274" y="365769"/>
                </a:lnTo>
                <a:lnTo>
                  <a:pt x="1494941" y="367030"/>
                </a:lnTo>
                <a:lnTo>
                  <a:pt x="1503279" y="367030"/>
                </a:lnTo>
                <a:lnTo>
                  <a:pt x="1495609" y="370840"/>
                </a:lnTo>
                <a:lnTo>
                  <a:pt x="1499131" y="373380"/>
                </a:lnTo>
                <a:lnTo>
                  <a:pt x="1499295" y="373380"/>
                </a:lnTo>
                <a:lnTo>
                  <a:pt x="1496866" y="374607"/>
                </a:lnTo>
                <a:lnTo>
                  <a:pt x="1496743" y="374938"/>
                </a:lnTo>
                <a:lnTo>
                  <a:pt x="1496617" y="375920"/>
                </a:lnTo>
                <a:lnTo>
                  <a:pt x="1505783" y="375920"/>
                </a:lnTo>
                <a:lnTo>
                  <a:pt x="1500467" y="381000"/>
                </a:lnTo>
                <a:lnTo>
                  <a:pt x="1497536" y="388734"/>
                </a:lnTo>
                <a:lnTo>
                  <a:pt x="1493264" y="389890"/>
                </a:lnTo>
                <a:lnTo>
                  <a:pt x="1495360" y="39116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63259" y="365875"/>
                </a:lnTo>
                <a:lnTo>
                  <a:pt x="2364073" y="367030"/>
                </a:lnTo>
                <a:lnTo>
                  <a:pt x="2368235" y="367030"/>
                </a:lnTo>
                <a:lnTo>
                  <a:pt x="2359712" y="373380"/>
                </a:lnTo>
                <a:lnTo>
                  <a:pt x="2361892" y="37338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3227861" y="367030"/>
                </a:moveTo>
                <a:lnTo>
                  <a:pt x="3225644" y="367030"/>
                </a:lnTo>
                <a:lnTo>
                  <a:pt x="3225964" y="366132"/>
                </a:lnTo>
                <a:lnTo>
                  <a:pt x="3227861" y="36703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77004" y="366374"/>
                </a:lnTo>
                <a:lnTo>
                  <a:pt x="3077817" y="367030"/>
                </a:lnTo>
                <a:lnTo>
                  <a:pt x="3078550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75814" y="367030"/>
                </a:moveTo>
                <a:lnTo>
                  <a:pt x="75186" y="366633"/>
                </a:lnTo>
                <a:lnTo>
                  <a:pt x="75911" y="366480"/>
                </a:lnTo>
                <a:lnTo>
                  <a:pt x="75814" y="367030"/>
                </a:lnTo>
                <a:close/>
              </a:path>
              <a:path w="4096384" h="836930">
                <a:moveTo>
                  <a:pt x="81060" y="372030"/>
                </a:moveTo>
                <a:lnTo>
                  <a:pt x="73299" y="367030"/>
                </a:lnTo>
                <a:lnTo>
                  <a:pt x="75193" y="366637"/>
                </a:lnTo>
                <a:lnTo>
                  <a:pt x="75814" y="367030"/>
                </a:lnTo>
                <a:lnTo>
                  <a:pt x="84029" y="367030"/>
                </a:lnTo>
                <a:lnTo>
                  <a:pt x="81060" y="372030"/>
                </a:lnTo>
                <a:close/>
              </a:path>
              <a:path w="4096384" h="836930">
                <a:moveTo>
                  <a:pt x="1842590" y="367030"/>
                </a:moveTo>
                <a:lnTo>
                  <a:pt x="1841245" y="367030"/>
                </a:lnTo>
                <a:lnTo>
                  <a:pt x="1842538" y="366637"/>
                </a:lnTo>
                <a:lnTo>
                  <a:pt x="1842590" y="367030"/>
                </a:lnTo>
                <a:close/>
              </a:path>
              <a:path w="4096384" h="836930">
                <a:moveTo>
                  <a:pt x="1523601" y="369570"/>
                </a:moveTo>
                <a:lnTo>
                  <a:pt x="1519076" y="369570"/>
                </a:lnTo>
                <a:lnTo>
                  <a:pt x="1519149" y="369367"/>
                </a:lnTo>
                <a:lnTo>
                  <a:pt x="1521516" y="366764"/>
                </a:lnTo>
                <a:lnTo>
                  <a:pt x="1522095" y="368300"/>
                </a:lnTo>
                <a:lnTo>
                  <a:pt x="1525166" y="368300"/>
                </a:lnTo>
                <a:lnTo>
                  <a:pt x="1523601" y="369570"/>
                </a:lnTo>
                <a:close/>
              </a:path>
              <a:path w="4096384" h="836930">
                <a:moveTo>
                  <a:pt x="1156337" y="367030"/>
                </a:moveTo>
                <a:lnTo>
                  <a:pt x="1156503" y="366778"/>
                </a:lnTo>
                <a:lnTo>
                  <a:pt x="1156577" y="366941"/>
                </a:lnTo>
                <a:lnTo>
                  <a:pt x="1156337" y="367030"/>
                </a:lnTo>
                <a:close/>
              </a:path>
              <a:path w="4096384" h="836930">
                <a:moveTo>
                  <a:pt x="2817153" y="374650"/>
                </a:moveTo>
                <a:lnTo>
                  <a:pt x="2811305" y="367030"/>
                </a:lnTo>
                <a:lnTo>
                  <a:pt x="2817493" y="367030"/>
                </a:lnTo>
                <a:lnTo>
                  <a:pt x="2817740" y="366810"/>
                </a:lnTo>
                <a:lnTo>
                  <a:pt x="2820775" y="368282"/>
                </a:lnTo>
                <a:lnTo>
                  <a:pt x="2820678" y="368591"/>
                </a:lnTo>
                <a:lnTo>
                  <a:pt x="2818495" y="373386"/>
                </a:lnTo>
                <a:lnTo>
                  <a:pt x="2817153" y="374650"/>
                </a:lnTo>
                <a:close/>
              </a:path>
              <a:path w="4096384" h="836930">
                <a:moveTo>
                  <a:pt x="1156780" y="367030"/>
                </a:moveTo>
                <a:lnTo>
                  <a:pt x="1156337" y="367030"/>
                </a:lnTo>
                <a:lnTo>
                  <a:pt x="1156652" y="366913"/>
                </a:lnTo>
                <a:lnTo>
                  <a:pt x="1156780" y="367030"/>
                </a:lnTo>
                <a:close/>
              </a:path>
              <a:path w="4096384" h="836930">
                <a:moveTo>
                  <a:pt x="1582097" y="370840"/>
                </a:moveTo>
                <a:lnTo>
                  <a:pt x="1580587" y="370840"/>
                </a:lnTo>
                <a:lnTo>
                  <a:pt x="1579914" y="369766"/>
                </a:lnTo>
                <a:lnTo>
                  <a:pt x="1579793" y="369447"/>
                </a:lnTo>
                <a:lnTo>
                  <a:pt x="1584110" y="366931"/>
                </a:lnTo>
                <a:lnTo>
                  <a:pt x="1584032" y="368396"/>
                </a:lnTo>
                <a:lnTo>
                  <a:pt x="1582097" y="370840"/>
                </a:lnTo>
                <a:close/>
              </a:path>
              <a:path w="4096384" h="836930">
                <a:moveTo>
                  <a:pt x="0" y="373380"/>
                </a:moveTo>
                <a:lnTo>
                  <a:pt x="0" y="367030"/>
                </a:lnTo>
                <a:lnTo>
                  <a:pt x="5755" y="369501"/>
                </a:lnTo>
                <a:lnTo>
                  <a:pt x="5735" y="369685"/>
                </a:lnTo>
                <a:lnTo>
                  <a:pt x="0" y="373380"/>
                </a:lnTo>
                <a:close/>
              </a:path>
              <a:path w="4096384" h="836930">
                <a:moveTo>
                  <a:pt x="30559" y="377190"/>
                </a:moveTo>
                <a:lnTo>
                  <a:pt x="18821" y="377190"/>
                </a:lnTo>
                <a:lnTo>
                  <a:pt x="20847" y="376010"/>
                </a:lnTo>
                <a:lnTo>
                  <a:pt x="18323" y="373380"/>
                </a:lnTo>
                <a:lnTo>
                  <a:pt x="16477" y="373380"/>
                </a:lnTo>
                <a:lnTo>
                  <a:pt x="14254" y="369766"/>
                </a:lnTo>
                <a:lnTo>
                  <a:pt x="14242" y="369501"/>
                </a:lnTo>
                <a:lnTo>
                  <a:pt x="16143" y="368300"/>
                </a:lnTo>
                <a:lnTo>
                  <a:pt x="17649" y="367030"/>
                </a:lnTo>
                <a:lnTo>
                  <a:pt x="26241" y="368213"/>
                </a:lnTo>
                <a:lnTo>
                  <a:pt x="24688" y="369570"/>
                </a:lnTo>
                <a:lnTo>
                  <a:pt x="31564" y="369570"/>
                </a:lnTo>
                <a:lnTo>
                  <a:pt x="30559" y="377190"/>
                </a:lnTo>
                <a:close/>
              </a:path>
              <a:path w="4096384" h="836930">
                <a:moveTo>
                  <a:pt x="26241" y="368213"/>
                </a:moveTo>
                <a:lnTo>
                  <a:pt x="17649" y="367030"/>
                </a:lnTo>
                <a:lnTo>
                  <a:pt x="27595" y="367030"/>
                </a:lnTo>
                <a:lnTo>
                  <a:pt x="26241" y="368213"/>
                </a:lnTo>
                <a:close/>
              </a:path>
              <a:path w="4096384" h="836930">
                <a:moveTo>
                  <a:pt x="64080" y="379730"/>
                </a:moveTo>
                <a:lnTo>
                  <a:pt x="54380" y="375992"/>
                </a:lnTo>
                <a:lnTo>
                  <a:pt x="58912" y="373362"/>
                </a:lnTo>
                <a:lnTo>
                  <a:pt x="66257" y="368282"/>
                </a:lnTo>
                <a:lnTo>
                  <a:pt x="68929" y="367030"/>
                </a:lnTo>
                <a:lnTo>
                  <a:pt x="67773" y="372110"/>
                </a:lnTo>
                <a:lnTo>
                  <a:pt x="64080" y="379730"/>
                </a:lnTo>
                <a:close/>
              </a:path>
              <a:path w="4096384" h="836930">
                <a:moveTo>
                  <a:pt x="139511" y="379730"/>
                </a:moveTo>
                <a:lnTo>
                  <a:pt x="137645" y="375886"/>
                </a:lnTo>
                <a:lnTo>
                  <a:pt x="136663" y="374650"/>
                </a:lnTo>
                <a:lnTo>
                  <a:pt x="130437" y="369685"/>
                </a:lnTo>
                <a:lnTo>
                  <a:pt x="130388" y="369501"/>
                </a:lnTo>
                <a:lnTo>
                  <a:pt x="133815" y="367030"/>
                </a:lnTo>
                <a:lnTo>
                  <a:pt x="135321" y="368300"/>
                </a:lnTo>
                <a:lnTo>
                  <a:pt x="141596" y="372052"/>
                </a:lnTo>
                <a:lnTo>
                  <a:pt x="141477" y="374779"/>
                </a:lnTo>
                <a:lnTo>
                  <a:pt x="139511" y="379730"/>
                </a:lnTo>
                <a:close/>
              </a:path>
              <a:path w="4096384" h="836930">
                <a:moveTo>
                  <a:pt x="145044" y="379730"/>
                </a:moveTo>
                <a:lnTo>
                  <a:pt x="139511" y="379730"/>
                </a:lnTo>
                <a:lnTo>
                  <a:pt x="141477" y="374779"/>
                </a:lnTo>
                <a:lnTo>
                  <a:pt x="141596" y="372052"/>
                </a:lnTo>
                <a:lnTo>
                  <a:pt x="135321" y="368300"/>
                </a:lnTo>
                <a:lnTo>
                  <a:pt x="133815" y="367030"/>
                </a:lnTo>
                <a:lnTo>
                  <a:pt x="142935" y="367030"/>
                </a:lnTo>
                <a:lnTo>
                  <a:pt x="146239" y="368300"/>
                </a:lnTo>
                <a:lnTo>
                  <a:pt x="158120" y="368300"/>
                </a:lnTo>
                <a:lnTo>
                  <a:pt x="158212" y="369685"/>
                </a:lnTo>
                <a:lnTo>
                  <a:pt x="159129" y="370840"/>
                </a:lnTo>
                <a:lnTo>
                  <a:pt x="333512" y="370840"/>
                </a:lnTo>
                <a:lnTo>
                  <a:pt x="334713" y="372110"/>
                </a:lnTo>
                <a:lnTo>
                  <a:pt x="248475" y="372110"/>
                </a:lnTo>
                <a:lnTo>
                  <a:pt x="246903" y="374482"/>
                </a:lnTo>
                <a:lnTo>
                  <a:pt x="246926" y="374938"/>
                </a:lnTo>
                <a:lnTo>
                  <a:pt x="247970" y="377190"/>
                </a:lnTo>
                <a:lnTo>
                  <a:pt x="327645" y="377190"/>
                </a:lnTo>
                <a:lnTo>
                  <a:pt x="327868" y="378460"/>
                </a:lnTo>
                <a:lnTo>
                  <a:pt x="145044" y="378460"/>
                </a:lnTo>
                <a:lnTo>
                  <a:pt x="145044" y="379730"/>
                </a:lnTo>
                <a:close/>
              </a:path>
              <a:path w="4096384" h="836930">
                <a:moveTo>
                  <a:pt x="159967" y="370840"/>
                </a:moveTo>
                <a:lnTo>
                  <a:pt x="159129" y="370840"/>
                </a:lnTo>
                <a:lnTo>
                  <a:pt x="158212" y="369685"/>
                </a:lnTo>
                <a:lnTo>
                  <a:pt x="158120" y="367030"/>
                </a:lnTo>
                <a:lnTo>
                  <a:pt x="161596" y="368282"/>
                </a:lnTo>
                <a:lnTo>
                  <a:pt x="161488" y="368591"/>
                </a:lnTo>
                <a:lnTo>
                  <a:pt x="161005" y="369501"/>
                </a:lnTo>
                <a:lnTo>
                  <a:pt x="159967" y="370840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159967" y="370840"/>
                </a:lnTo>
                <a:lnTo>
                  <a:pt x="161005" y="369501"/>
                </a:lnTo>
                <a:lnTo>
                  <a:pt x="161488" y="368591"/>
                </a:lnTo>
                <a:lnTo>
                  <a:pt x="161596" y="368282"/>
                </a:lnTo>
                <a:lnTo>
                  <a:pt x="158120" y="367030"/>
                </a:lnTo>
                <a:lnTo>
                  <a:pt x="199411" y="367030"/>
                </a:lnTo>
                <a:lnTo>
                  <a:pt x="199189" y="369570"/>
                </a:lnTo>
                <a:lnTo>
                  <a:pt x="323317" y="369570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367823" y="372110"/>
                </a:moveTo>
                <a:lnTo>
                  <a:pt x="362119" y="372110"/>
                </a:lnTo>
                <a:lnTo>
                  <a:pt x="360651" y="368396"/>
                </a:lnTo>
                <a:lnTo>
                  <a:pt x="360555" y="368226"/>
                </a:lnTo>
                <a:lnTo>
                  <a:pt x="359605" y="367030"/>
                </a:lnTo>
                <a:lnTo>
                  <a:pt x="370069" y="367030"/>
                </a:lnTo>
                <a:lnTo>
                  <a:pt x="375196" y="370840"/>
                </a:lnTo>
                <a:lnTo>
                  <a:pt x="371339" y="370840"/>
                </a:lnTo>
                <a:lnTo>
                  <a:pt x="367823" y="372110"/>
                </a:lnTo>
                <a:close/>
              </a:path>
              <a:path w="4096384" h="836930">
                <a:moveTo>
                  <a:pt x="388606" y="369570"/>
                </a:moveTo>
                <a:lnTo>
                  <a:pt x="386759" y="368300"/>
                </a:lnTo>
                <a:lnTo>
                  <a:pt x="386425" y="368300"/>
                </a:lnTo>
                <a:lnTo>
                  <a:pt x="387604" y="367030"/>
                </a:lnTo>
                <a:lnTo>
                  <a:pt x="389273" y="367030"/>
                </a:lnTo>
                <a:lnTo>
                  <a:pt x="389571" y="368141"/>
                </a:lnTo>
                <a:lnTo>
                  <a:pt x="389538" y="368396"/>
                </a:lnTo>
                <a:lnTo>
                  <a:pt x="388606" y="369570"/>
                </a:lnTo>
                <a:close/>
              </a:path>
              <a:path w="4096384" h="836930">
                <a:moveTo>
                  <a:pt x="400787" y="369570"/>
                </a:moveTo>
                <a:lnTo>
                  <a:pt x="388606" y="369570"/>
                </a:lnTo>
                <a:lnTo>
                  <a:pt x="389538" y="368396"/>
                </a:lnTo>
                <a:lnTo>
                  <a:pt x="389571" y="368141"/>
                </a:lnTo>
                <a:lnTo>
                  <a:pt x="389273" y="367030"/>
                </a:lnTo>
                <a:lnTo>
                  <a:pt x="395590" y="367030"/>
                </a:lnTo>
                <a:lnTo>
                  <a:pt x="396483" y="368300"/>
                </a:lnTo>
                <a:lnTo>
                  <a:pt x="399911" y="368300"/>
                </a:lnTo>
                <a:lnTo>
                  <a:pt x="400787" y="369570"/>
                </a:lnTo>
                <a:close/>
              </a:path>
              <a:path w="4096384" h="836930">
                <a:moveTo>
                  <a:pt x="454035" y="370840"/>
                </a:moveTo>
                <a:lnTo>
                  <a:pt x="454091" y="369289"/>
                </a:lnTo>
                <a:lnTo>
                  <a:pt x="454988" y="367030"/>
                </a:lnTo>
                <a:lnTo>
                  <a:pt x="457502" y="367030"/>
                </a:lnTo>
                <a:lnTo>
                  <a:pt x="460747" y="368300"/>
                </a:lnTo>
                <a:lnTo>
                  <a:pt x="457941" y="369570"/>
                </a:lnTo>
                <a:lnTo>
                  <a:pt x="454035" y="370840"/>
                </a:lnTo>
                <a:close/>
              </a:path>
              <a:path w="4096384" h="836930">
                <a:moveTo>
                  <a:pt x="468732" y="370840"/>
                </a:moveTo>
                <a:lnTo>
                  <a:pt x="454035" y="370840"/>
                </a:lnTo>
                <a:lnTo>
                  <a:pt x="457941" y="369570"/>
                </a:lnTo>
                <a:lnTo>
                  <a:pt x="460747" y="368300"/>
                </a:lnTo>
                <a:lnTo>
                  <a:pt x="457502" y="367030"/>
                </a:lnTo>
                <a:lnTo>
                  <a:pt x="467056" y="367030"/>
                </a:lnTo>
                <a:lnTo>
                  <a:pt x="468064" y="369570"/>
                </a:lnTo>
                <a:lnTo>
                  <a:pt x="468732" y="370840"/>
                </a:lnTo>
                <a:close/>
              </a:path>
              <a:path w="4096384" h="836930">
                <a:moveTo>
                  <a:pt x="470074" y="370840"/>
                </a:moveTo>
                <a:lnTo>
                  <a:pt x="468732" y="370840"/>
                </a:lnTo>
                <a:lnTo>
                  <a:pt x="468064" y="369570"/>
                </a:lnTo>
                <a:lnTo>
                  <a:pt x="467056" y="367030"/>
                </a:lnTo>
                <a:lnTo>
                  <a:pt x="472084" y="367030"/>
                </a:lnTo>
                <a:lnTo>
                  <a:pt x="470074" y="370840"/>
                </a:lnTo>
                <a:close/>
              </a:path>
              <a:path w="4096384" h="836930">
                <a:moveTo>
                  <a:pt x="512485" y="370840"/>
                </a:moveTo>
                <a:lnTo>
                  <a:pt x="510134" y="370840"/>
                </a:lnTo>
                <a:lnTo>
                  <a:pt x="507954" y="368300"/>
                </a:lnTo>
                <a:lnTo>
                  <a:pt x="508288" y="368300"/>
                </a:lnTo>
                <a:lnTo>
                  <a:pt x="511142" y="367030"/>
                </a:lnTo>
                <a:lnTo>
                  <a:pt x="512760" y="369481"/>
                </a:lnTo>
                <a:lnTo>
                  <a:pt x="512646" y="370226"/>
                </a:lnTo>
                <a:lnTo>
                  <a:pt x="512485" y="370840"/>
                </a:lnTo>
                <a:close/>
              </a:path>
              <a:path w="4096384" h="836930">
                <a:moveTo>
                  <a:pt x="619595" y="372110"/>
                </a:moveTo>
                <a:lnTo>
                  <a:pt x="617081" y="370840"/>
                </a:lnTo>
                <a:lnTo>
                  <a:pt x="615070" y="370840"/>
                </a:lnTo>
                <a:lnTo>
                  <a:pt x="614927" y="368282"/>
                </a:lnTo>
                <a:lnTo>
                  <a:pt x="616917" y="367030"/>
                </a:lnTo>
                <a:lnTo>
                  <a:pt x="620269" y="367030"/>
                </a:lnTo>
                <a:lnTo>
                  <a:pt x="619595" y="372110"/>
                </a:lnTo>
                <a:close/>
              </a:path>
              <a:path w="4096384" h="836930">
                <a:moveTo>
                  <a:pt x="625462" y="372110"/>
                </a:moveTo>
                <a:lnTo>
                  <a:pt x="619595" y="372110"/>
                </a:lnTo>
                <a:lnTo>
                  <a:pt x="620269" y="367030"/>
                </a:lnTo>
                <a:lnTo>
                  <a:pt x="628480" y="367030"/>
                </a:lnTo>
                <a:lnTo>
                  <a:pt x="625462" y="372110"/>
                </a:lnTo>
                <a:close/>
              </a:path>
              <a:path w="4096384" h="836930">
                <a:moveTo>
                  <a:pt x="657311" y="370840"/>
                </a:moveTo>
                <a:lnTo>
                  <a:pt x="655942" y="369685"/>
                </a:lnTo>
                <a:lnTo>
                  <a:pt x="655831" y="369367"/>
                </a:lnTo>
                <a:lnTo>
                  <a:pt x="655956" y="368396"/>
                </a:lnTo>
                <a:lnTo>
                  <a:pt x="656076" y="368226"/>
                </a:lnTo>
                <a:lnTo>
                  <a:pt x="657815" y="367030"/>
                </a:lnTo>
                <a:lnTo>
                  <a:pt x="659405" y="368234"/>
                </a:lnTo>
                <a:lnTo>
                  <a:pt x="659321" y="369570"/>
                </a:lnTo>
                <a:lnTo>
                  <a:pt x="657311" y="370840"/>
                </a:lnTo>
                <a:close/>
              </a:path>
              <a:path w="4096384" h="836930">
                <a:moveTo>
                  <a:pt x="683129" y="370840"/>
                </a:moveTo>
                <a:lnTo>
                  <a:pt x="657311" y="370840"/>
                </a:lnTo>
                <a:lnTo>
                  <a:pt x="659321" y="369570"/>
                </a:lnTo>
                <a:lnTo>
                  <a:pt x="659405" y="368234"/>
                </a:lnTo>
                <a:lnTo>
                  <a:pt x="657815" y="367030"/>
                </a:lnTo>
                <a:lnTo>
                  <a:pt x="667832" y="367030"/>
                </a:lnTo>
                <a:lnTo>
                  <a:pt x="672232" y="369570"/>
                </a:lnTo>
                <a:lnTo>
                  <a:pt x="682454" y="369570"/>
                </a:lnTo>
                <a:lnTo>
                  <a:pt x="683129" y="370840"/>
                </a:lnTo>
                <a:close/>
              </a:path>
              <a:path w="4096384" h="836930">
                <a:moveTo>
                  <a:pt x="739951" y="373380"/>
                </a:moveTo>
                <a:lnTo>
                  <a:pt x="731570" y="367030"/>
                </a:lnTo>
                <a:lnTo>
                  <a:pt x="744142" y="367030"/>
                </a:lnTo>
                <a:lnTo>
                  <a:pt x="740228" y="370732"/>
                </a:lnTo>
                <a:lnTo>
                  <a:pt x="740115" y="372110"/>
                </a:lnTo>
                <a:lnTo>
                  <a:pt x="739951" y="37338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39951" y="373380"/>
                </a:lnTo>
                <a:lnTo>
                  <a:pt x="740115" y="372110"/>
                </a:lnTo>
                <a:lnTo>
                  <a:pt x="740228" y="370732"/>
                </a:lnTo>
                <a:lnTo>
                  <a:pt x="744142" y="367030"/>
                </a:lnTo>
                <a:lnTo>
                  <a:pt x="745186" y="36703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880423" y="373380"/>
                </a:moveTo>
                <a:lnTo>
                  <a:pt x="868349" y="370840"/>
                </a:lnTo>
                <a:lnTo>
                  <a:pt x="872880" y="368300"/>
                </a:lnTo>
                <a:lnTo>
                  <a:pt x="873888" y="367030"/>
                </a:lnTo>
                <a:lnTo>
                  <a:pt x="875728" y="367030"/>
                </a:lnTo>
                <a:lnTo>
                  <a:pt x="880423" y="373380"/>
                </a:lnTo>
                <a:close/>
              </a:path>
              <a:path w="4096384" h="836930">
                <a:moveTo>
                  <a:pt x="889472" y="379730"/>
                </a:moveTo>
                <a:lnTo>
                  <a:pt x="888136" y="377190"/>
                </a:lnTo>
                <a:lnTo>
                  <a:pt x="878747" y="377190"/>
                </a:lnTo>
                <a:lnTo>
                  <a:pt x="881765" y="375920"/>
                </a:lnTo>
                <a:lnTo>
                  <a:pt x="881833" y="374607"/>
                </a:lnTo>
                <a:lnTo>
                  <a:pt x="879081" y="373380"/>
                </a:lnTo>
                <a:lnTo>
                  <a:pt x="880423" y="373380"/>
                </a:lnTo>
                <a:lnTo>
                  <a:pt x="875728" y="367030"/>
                </a:lnTo>
                <a:lnTo>
                  <a:pt x="880088" y="367030"/>
                </a:lnTo>
                <a:lnTo>
                  <a:pt x="881765" y="368300"/>
                </a:lnTo>
                <a:lnTo>
                  <a:pt x="884947" y="368300"/>
                </a:lnTo>
                <a:lnTo>
                  <a:pt x="884947" y="370840"/>
                </a:lnTo>
                <a:lnTo>
                  <a:pt x="885513" y="370840"/>
                </a:lnTo>
                <a:lnTo>
                  <a:pt x="889472" y="379730"/>
                </a:lnTo>
                <a:close/>
              </a:path>
              <a:path w="4096384" h="836930">
                <a:moveTo>
                  <a:pt x="906970" y="373380"/>
                </a:moveTo>
                <a:lnTo>
                  <a:pt x="903725" y="372110"/>
                </a:lnTo>
                <a:lnTo>
                  <a:pt x="912940" y="367030"/>
                </a:lnTo>
                <a:lnTo>
                  <a:pt x="913200" y="372110"/>
                </a:lnTo>
                <a:lnTo>
                  <a:pt x="906970" y="373380"/>
                </a:lnTo>
                <a:close/>
              </a:path>
              <a:path w="4096384" h="836930">
                <a:moveTo>
                  <a:pt x="928696" y="373380"/>
                </a:moveTo>
                <a:lnTo>
                  <a:pt x="906970" y="373380"/>
                </a:lnTo>
                <a:lnTo>
                  <a:pt x="913200" y="372110"/>
                </a:lnTo>
                <a:lnTo>
                  <a:pt x="912940" y="367030"/>
                </a:lnTo>
                <a:lnTo>
                  <a:pt x="926967" y="367030"/>
                </a:lnTo>
                <a:lnTo>
                  <a:pt x="925682" y="368300"/>
                </a:lnTo>
                <a:lnTo>
                  <a:pt x="923672" y="368300"/>
                </a:lnTo>
                <a:lnTo>
                  <a:pt x="928696" y="373380"/>
                </a:lnTo>
                <a:close/>
              </a:path>
              <a:path w="4096384" h="836930">
                <a:moveTo>
                  <a:pt x="979990" y="372110"/>
                </a:moveTo>
                <a:lnTo>
                  <a:pt x="979835" y="370929"/>
                </a:lnTo>
                <a:lnTo>
                  <a:pt x="979709" y="369367"/>
                </a:lnTo>
                <a:lnTo>
                  <a:pt x="980324" y="367030"/>
                </a:lnTo>
                <a:lnTo>
                  <a:pt x="981502" y="367030"/>
                </a:lnTo>
                <a:lnTo>
                  <a:pt x="984017" y="368837"/>
                </a:lnTo>
                <a:lnTo>
                  <a:pt x="986531" y="370840"/>
                </a:lnTo>
                <a:lnTo>
                  <a:pt x="979990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79990" y="372110"/>
                </a:lnTo>
                <a:lnTo>
                  <a:pt x="986531" y="370840"/>
                </a:lnTo>
                <a:lnTo>
                  <a:pt x="983005" y="368067"/>
                </a:lnTo>
                <a:lnTo>
                  <a:pt x="981502" y="367030"/>
                </a:lnTo>
                <a:lnTo>
                  <a:pt x="990047" y="36703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90047" y="367030"/>
                </a:lnTo>
                <a:lnTo>
                  <a:pt x="994068" y="36830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997924" y="372110"/>
                </a:lnTo>
                <a:lnTo>
                  <a:pt x="994068" y="368300"/>
                </a:lnTo>
                <a:lnTo>
                  <a:pt x="990047" y="367030"/>
                </a:lnTo>
                <a:lnTo>
                  <a:pt x="1008152" y="367030"/>
                </a:lnTo>
                <a:lnTo>
                  <a:pt x="1006001" y="368282"/>
                </a:lnTo>
                <a:lnTo>
                  <a:pt x="1006142" y="369570"/>
                </a:lnTo>
                <a:lnTo>
                  <a:pt x="1008827" y="370840"/>
                </a:lnTo>
                <a:lnTo>
                  <a:pt x="1019046" y="37084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008827" y="370840"/>
                </a:moveTo>
                <a:lnTo>
                  <a:pt x="1006142" y="369570"/>
                </a:lnTo>
                <a:lnTo>
                  <a:pt x="1006001" y="368282"/>
                </a:lnTo>
                <a:lnTo>
                  <a:pt x="1008152" y="367030"/>
                </a:lnTo>
                <a:lnTo>
                  <a:pt x="1010801" y="368282"/>
                </a:lnTo>
                <a:lnTo>
                  <a:pt x="1010921" y="368953"/>
                </a:lnTo>
                <a:lnTo>
                  <a:pt x="1011001" y="369570"/>
                </a:lnTo>
                <a:lnTo>
                  <a:pt x="1008827" y="370840"/>
                </a:lnTo>
                <a:close/>
              </a:path>
              <a:path w="4096384" h="836930">
                <a:moveTo>
                  <a:pt x="1019046" y="370840"/>
                </a:moveTo>
                <a:lnTo>
                  <a:pt x="1008827" y="370840"/>
                </a:lnTo>
                <a:lnTo>
                  <a:pt x="1010802" y="369685"/>
                </a:lnTo>
                <a:lnTo>
                  <a:pt x="1010921" y="368953"/>
                </a:lnTo>
                <a:lnTo>
                  <a:pt x="1010801" y="368282"/>
                </a:lnTo>
                <a:lnTo>
                  <a:pt x="1008152" y="367030"/>
                </a:lnTo>
                <a:lnTo>
                  <a:pt x="1020835" y="367030"/>
                </a:lnTo>
                <a:lnTo>
                  <a:pt x="1020390" y="368300"/>
                </a:lnTo>
                <a:lnTo>
                  <a:pt x="1019046" y="370840"/>
                </a:lnTo>
                <a:close/>
              </a:path>
              <a:path w="4096384" h="836930">
                <a:moveTo>
                  <a:pt x="1079229" y="377190"/>
                </a:moveTo>
                <a:lnTo>
                  <a:pt x="1070174" y="367030"/>
                </a:lnTo>
                <a:lnTo>
                  <a:pt x="1072184" y="368300"/>
                </a:lnTo>
                <a:lnTo>
                  <a:pt x="1077714" y="368300"/>
                </a:lnTo>
                <a:lnTo>
                  <a:pt x="1077915" y="369766"/>
                </a:lnTo>
                <a:lnTo>
                  <a:pt x="1079229" y="377190"/>
                </a:lnTo>
                <a:close/>
              </a:path>
              <a:path w="4096384" h="836930">
                <a:moveTo>
                  <a:pt x="1073362" y="368300"/>
                </a:moveTo>
                <a:lnTo>
                  <a:pt x="1072184" y="368300"/>
                </a:lnTo>
                <a:lnTo>
                  <a:pt x="1070174" y="367030"/>
                </a:lnTo>
                <a:lnTo>
                  <a:pt x="1074284" y="367030"/>
                </a:lnTo>
                <a:lnTo>
                  <a:pt x="1073362" y="368300"/>
                </a:lnTo>
                <a:close/>
              </a:path>
              <a:path w="4096384" h="836930">
                <a:moveTo>
                  <a:pt x="1102186" y="369570"/>
                </a:moveTo>
                <a:lnTo>
                  <a:pt x="1101356" y="368517"/>
                </a:lnTo>
                <a:lnTo>
                  <a:pt x="1101270" y="368234"/>
                </a:lnTo>
                <a:lnTo>
                  <a:pt x="1102861" y="367030"/>
                </a:lnTo>
                <a:lnTo>
                  <a:pt x="1102186" y="369570"/>
                </a:lnTo>
                <a:close/>
              </a:path>
              <a:path w="4096384" h="836930">
                <a:moveTo>
                  <a:pt x="1113479" y="369570"/>
                </a:moveTo>
                <a:lnTo>
                  <a:pt x="1102186" y="369570"/>
                </a:lnTo>
                <a:lnTo>
                  <a:pt x="1102861" y="367030"/>
                </a:lnTo>
                <a:lnTo>
                  <a:pt x="1113593" y="367030"/>
                </a:lnTo>
                <a:lnTo>
                  <a:pt x="1113479" y="369570"/>
                </a:lnTo>
                <a:close/>
              </a:path>
              <a:path w="4096384" h="836930">
                <a:moveTo>
                  <a:pt x="1115433" y="370840"/>
                </a:moveTo>
                <a:lnTo>
                  <a:pt x="1113422" y="370840"/>
                </a:lnTo>
                <a:lnTo>
                  <a:pt x="1113593" y="367030"/>
                </a:lnTo>
                <a:lnTo>
                  <a:pt x="1116107" y="367030"/>
                </a:lnTo>
                <a:lnTo>
                  <a:pt x="1117840" y="368226"/>
                </a:lnTo>
                <a:lnTo>
                  <a:pt x="1117775" y="368953"/>
                </a:lnTo>
                <a:lnTo>
                  <a:pt x="1117613" y="369570"/>
                </a:lnTo>
                <a:lnTo>
                  <a:pt x="1115433" y="370840"/>
                </a:lnTo>
                <a:close/>
              </a:path>
              <a:path w="4096384" h="836930">
                <a:moveTo>
                  <a:pt x="1129848" y="370840"/>
                </a:moveTo>
                <a:lnTo>
                  <a:pt x="1115433" y="370840"/>
                </a:lnTo>
                <a:lnTo>
                  <a:pt x="1117613" y="369570"/>
                </a:lnTo>
                <a:lnTo>
                  <a:pt x="1117775" y="368953"/>
                </a:lnTo>
                <a:lnTo>
                  <a:pt x="1117840" y="368226"/>
                </a:lnTo>
                <a:lnTo>
                  <a:pt x="1116107" y="367030"/>
                </a:lnTo>
                <a:lnTo>
                  <a:pt x="1133846" y="367030"/>
                </a:lnTo>
                <a:lnTo>
                  <a:pt x="1128843" y="368300"/>
                </a:lnTo>
                <a:lnTo>
                  <a:pt x="1128509" y="368300"/>
                </a:lnTo>
                <a:lnTo>
                  <a:pt x="1129848" y="370840"/>
                </a:lnTo>
                <a:close/>
              </a:path>
              <a:path w="4096384" h="836930">
                <a:moveTo>
                  <a:pt x="1135680" y="378460"/>
                </a:moveTo>
                <a:lnTo>
                  <a:pt x="1133708" y="378460"/>
                </a:lnTo>
                <a:lnTo>
                  <a:pt x="1133150" y="377100"/>
                </a:lnTo>
                <a:lnTo>
                  <a:pt x="1128509" y="368300"/>
                </a:lnTo>
                <a:lnTo>
                  <a:pt x="1128843" y="368300"/>
                </a:lnTo>
                <a:lnTo>
                  <a:pt x="1133846" y="367030"/>
                </a:lnTo>
                <a:lnTo>
                  <a:pt x="1135902" y="372052"/>
                </a:lnTo>
                <a:lnTo>
                  <a:pt x="1135680" y="378460"/>
                </a:lnTo>
                <a:close/>
              </a:path>
              <a:path w="4096384" h="836930">
                <a:moveTo>
                  <a:pt x="1145321" y="378460"/>
                </a:moveTo>
                <a:lnTo>
                  <a:pt x="1135680" y="378460"/>
                </a:lnTo>
                <a:lnTo>
                  <a:pt x="1135902" y="372052"/>
                </a:lnTo>
                <a:lnTo>
                  <a:pt x="1133846" y="367030"/>
                </a:lnTo>
                <a:lnTo>
                  <a:pt x="1153482" y="367030"/>
                </a:lnTo>
                <a:lnTo>
                  <a:pt x="1150798" y="370840"/>
                </a:lnTo>
                <a:lnTo>
                  <a:pt x="1150939" y="370899"/>
                </a:lnTo>
                <a:lnTo>
                  <a:pt x="1148453" y="375920"/>
                </a:lnTo>
                <a:lnTo>
                  <a:pt x="1148290" y="375920"/>
                </a:lnTo>
                <a:lnTo>
                  <a:pt x="1144937" y="377190"/>
                </a:lnTo>
                <a:lnTo>
                  <a:pt x="1146368" y="377564"/>
                </a:lnTo>
                <a:lnTo>
                  <a:pt x="1145321" y="37846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8757" y="368689"/>
                </a:lnTo>
                <a:lnTo>
                  <a:pt x="1168646" y="368234"/>
                </a:lnTo>
                <a:lnTo>
                  <a:pt x="1170081" y="367030"/>
                </a:lnTo>
                <a:lnTo>
                  <a:pt x="1179488" y="370732"/>
                </a:lnTo>
                <a:lnTo>
                  <a:pt x="1182817" y="372110"/>
                </a:lnTo>
                <a:lnTo>
                  <a:pt x="1182987" y="372110"/>
                </a:lnTo>
                <a:lnTo>
                  <a:pt x="1177672" y="375886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179488" y="370732"/>
                </a:moveTo>
                <a:lnTo>
                  <a:pt x="1170081" y="367030"/>
                </a:lnTo>
                <a:lnTo>
                  <a:pt x="1180302" y="367030"/>
                </a:lnTo>
                <a:lnTo>
                  <a:pt x="1179488" y="370732"/>
                </a:lnTo>
                <a:close/>
              </a:path>
              <a:path w="4096384" h="836930">
                <a:moveTo>
                  <a:pt x="1182841" y="372052"/>
                </a:moveTo>
                <a:lnTo>
                  <a:pt x="1179488" y="370732"/>
                </a:lnTo>
                <a:lnTo>
                  <a:pt x="1180302" y="367030"/>
                </a:lnTo>
                <a:lnTo>
                  <a:pt x="1184997" y="367030"/>
                </a:lnTo>
                <a:lnTo>
                  <a:pt x="1182841" y="372052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183145" y="386080"/>
                </a:lnTo>
                <a:lnTo>
                  <a:pt x="1184586" y="384874"/>
                </a:lnTo>
                <a:lnTo>
                  <a:pt x="1184683" y="384659"/>
                </a:lnTo>
                <a:lnTo>
                  <a:pt x="1184809" y="383721"/>
                </a:lnTo>
                <a:lnTo>
                  <a:pt x="1184936" y="383436"/>
                </a:lnTo>
                <a:lnTo>
                  <a:pt x="1187348" y="381000"/>
                </a:lnTo>
                <a:lnTo>
                  <a:pt x="1183995" y="379730"/>
                </a:lnTo>
                <a:lnTo>
                  <a:pt x="1174101" y="379730"/>
                </a:lnTo>
                <a:lnTo>
                  <a:pt x="1177672" y="375886"/>
                </a:lnTo>
                <a:lnTo>
                  <a:pt x="1182987" y="372110"/>
                </a:lnTo>
                <a:lnTo>
                  <a:pt x="1182958" y="371779"/>
                </a:lnTo>
                <a:lnTo>
                  <a:pt x="1184997" y="367030"/>
                </a:lnTo>
                <a:lnTo>
                  <a:pt x="1191030" y="367030"/>
                </a:lnTo>
                <a:lnTo>
                  <a:pt x="1192704" y="368300"/>
                </a:lnTo>
                <a:lnTo>
                  <a:pt x="1207964" y="368300"/>
                </a:lnTo>
                <a:lnTo>
                  <a:pt x="1206959" y="369570"/>
                </a:lnTo>
                <a:lnTo>
                  <a:pt x="1210475" y="370840"/>
                </a:lnTo>
                <a:lnTo>
                  <a:pt x="1235121" y="370840"/>
                </a:lnTo>
                <a:lnTo>
                  <a:pt x="1235959" y="372110"/>
                </a:lnTo>
                <a:lnTo>
                  <a:pt x="1201930" y="372110"/>
                </a:lnTo>
                <a:lnTo>
                  <a:pt x="1200685" y="373380"/>
                </a:lnTo>
                <a:lnTo>
                  <a:pt x="1189862" y="373380"/>
                </a:lnTo>
                <a:lnTo>
                  <a:pt x="1187682" y="374650"/>
                </a:lnTo>
                <a:lnTo>
                  <a:pt x="1187348" y="374650"/>
                </a:lnTo>
                <a:lnTo>
                  <a:pt x="1189024" y="377190"/>
                </a:lnTo>
                <a:lnTo>
                  <a:pt x="1196950" y="377190"/>
                </a:lnTo>
                <a:lnTo>
                  <a:pt x="1193215" y="381000"/>
                </a:lnTo>
                <a:lnTo>
                  <a:pt x="1196057" y="383540"/>
                </a:lnTo>
                <a:lnTo>
                  <a:pt x="1207378" y="383540"/>
                </a:lnTo>
                <a:lnTo>
                  <a:pt x="1208301" y="384810"/>
                </a:lnTo>
                <a:lnTo>
                  <a:pt x="1223387" y="384810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10475" y="370840"/>
                </a:moveTo>
                <a:lnTo>
                  <a:pt x="1207165" y="369644"/>
                </a:lnTo>
                <a:lnTo>
                  <a:pt x="1207056" y="369447"/>
                </a:lnTo>
                <a:lnTo>
                  <a:pt x="1208969" y="367030"/>
                </a:lnTo>
                <a:lnTo>
                  <a:pt x="1210815" y="367030"/>
                </a:lnTo>
                <a:lnTo>
                  <a:pt x="1211361" y="368067"/>
                </a:lnTo>
                <a:lnTo>
                  <a:pt x="1211270" y="368837"/>
                </a:lnTo>
                <a:lnTo>
                  <a:pt x="1210475" y="370840"/>
                </a:lnTo>
                <a:close/>
              </a:path>
              <a:path w="4096384" h="836930">
                <a:moveTo>
                  <a:pt x="1235121" y="370840"/>
                </a:moveTo>
                <a:lnTo>
                  <a:pt x="1210475" y="370840"/>
                </a:lnTo>
                <a:lnTo>
                  <a:pt x="1211270" y="368837"/>
                </a:lnTo>
                <a:lnTo>
                  <a:pt x="1211361" y="368067"/>
                </a:lnTo>
                <a:lnTo>
                  <a:pt x="1210815" y="367030"/>
                </a:lnTo>
                <a:lnTo>
                  <a:pt x="1261437" y="367030"/>
                </a:lnTo>
                <a:lnTo>
                  <a:pt x="1261437" y="368300"/>
                </a:lnTo>
                <a:lnTo>
                  <a:pt x="1223047" y="368300"/>
                </a:lnTo>
                <a:lnTo>
                  <a:pt x="1223551" y="369570"/>
                </a:lnTo>
                <a:lnTo>
                  <a:pt x="1233943" y="369570"/>
                </a:lnTo>
                <a:lnTo>
                  <a:pt x="1235121" y="370840"/>
                </a:lnTo>
                <a:close/>
              </a:path>
              <a:path w="4096384" h="836930">
                <a:moveTo>
                  <a:pt x="1272961" y="375920"/>
                </a:moveTo>
                <a:lnTo>
                  <a:pt x="1266959" y="375920"/>
                </a:lnTo>
                <a:lnTo>
                  <a:pt x="1267793" y="373424"/>
                </a:lnTo>
                <a:lnTo>
                  <a:pt x="1268810" y="372110"/>
                </a:lnTo>
                <a:lnTo>
                  <a:pt x="1275849" y="367030"/>
                </a:lnTo>
                <a:lnTo>
                  <a:pt x="1276799" y="368226"/>
                </a:lnTo>
                <a:lnTo>
                  <a:pt x="1276891" y="368396"/>
                </a:lnTo>
                <a:lnTo>
                  <a:pt x="1278601" y="373243"/>
                </a:lnTo>
                <a:lnTo>
                  <a:pt x="1278550" y="373424"/>
                </a:lnTo>
                <a:lnTo>
                  <a:pt x="1272961" y="375920"/>
                </a:lnTo>
                <a:close/>
              </a:path>
              <a:path w="4096384" h="836930">
                <a:moveTo>
                  <a:pt x="1281716" y="375920"/>
                </a:moveTo>
                <a:lnTo>
                  <a:pt x="1272961" y="375920"/>
                </a:lnTo>
                <a:lnTo>
                  <a:pt x="1278550" y="373424"/>
                </a:lnTo>
                <a:lnTo>
                  <a:pt x="1278601" y="373243"/>
                </a:lnTo>
                <a:lnTo>
                  <a:pt x="1276891" y="368396"/>
                </a:lnTo>
                <a:lnTo>
                  <a:pt x="1276799" y="368226"/>
                </a:lnTo>
                <a:lnTo>
                  <a:pt x="1275849" y="367030"/>
                </a:lnTo>
                <a:lnTo>
                  <a:pt x="1287923" y="367030"/>
                </a:lnTo>
                <a:lnTo>
                  <a:pt x="1287545" y="370840"/>
                </a:lnTo>
                <a:lnTo>
                  <a:pt x="1285572" y="370840"/>
                </a:lnTo>
                <a:lnTo>
                  <a:pt x="1285906" y="372110"/>
                </a:lnTo>
                <a:lnTo>
                  <a:pt x="1293286" y="372110"/>
                </a:lnTo>
                <a:lnTo>
                  <a:pt x="1292423" y="374650"/>
                </a:lnTo>
                <a:lnTo>
                  <a:pt x="1281886" y="374650"/>
                </a:lnTo>
                <a:lnTo>
                  <a:pt x="1281716" y="375920"/>
                </a:lnTo>
                <a:close/>
              </a:path>
              <a:path w="4096384" h="836930">
                <a:moveTo>
                  <a:pt x="1290935" y="372110"/>
                </a:moveTo>
                <a:lnTo>
                  <a:pt x="1287419" y="372110"/>
                </a:lnTo>
                <a:lnTo>
                  <a:pt x="1287923" y="367030"/>
                </a:lnTo>
                <a:lnTo>
                  <a:pt x="1290935" y="367030"/>
                </a:lnTo>
                <a:lnTo>
                  <a:pt x="1294243" y="368282"/>
                </a:lnTo>
                <a:lnTo>
                  <a:pt x="1294135" y="369685"/>
                </a:lnTo>
                <a:lnTo>
                  <a:pt x="1290935" y="372110"/>
                </a:lnTo>
                <a:close/>
              </a:path>
              <a:path w="4096384" h="836930">
                <a:moveTo>
                  <a:pt x="1301163" y="381000"/>
                </a:moveTo>
                <a:lnTo>
                  <a:pt x="1290267" y="381000"/>
                </a:lnTo>
                <a:lnTo>
                  <a:pt x="1291874" y="377348"/>
                </a:lnTo>
                <a:lnTo>
                  <a:pt x="1291967" y="377100"/>
                </a:lnTo>
                <a:lnTo>
                  <a:pt x="1293286" y="372110"/>
                </a:lnTo>
                <a:lnTo>
                  <a:pt x="1290935" y="372110"/>
                </a:lnTo>
                <a:lnTo>
                  <a:pt x="1294135" y="369685"/>
                </a:lnTo>
                <a:lnTo>
                  <a:pt x="1294243" y="368282"/>
                </a:lnTo>
                <a:lnTo>
                  <a:pt x="1290935" y="367030"/>
                </a:lnTo>
                <a:lnTo>
                  <a:pt x="1300520" y="367030"/>
                </a:lnTo>
                <a:lnTo>
                  <a:pt x="1302401" y="368300"/>
                </a:lnTo>
                <a:lnTo>
                  <a:pt x="1312661" y="368300"/>
                </a:lnTo>
                <a:lnTo>
                  <a:pt x="1313565" y="372110"/>
                </a:lnTo>
                <a:lnTo>
                  <a:pt x="1306021" y="373380"/>
                </a:lnTo>
                <a:lnTo>
                  <a:pt x="1297143" y="373380"/>
                </a:lnTo>
                <a:lnTo>
                  <a:pt x="1293869" y="377100"/>
                </a:lnTo>
                <a:lnTo>
                  <a:pt x="1300659" y="379730"/>
                </a:lnTo>
                <a:lnTo>
                  <a:pt x="1300993" y="379730"/>
                </a:lnTo>
                <a:lnTo>
                  <a:pt x="1301163" y="381000"/>
                </a:lnTo>
                <a:close/>
              </a:path>
              <a:path w="4096384" h="836930">
                <a:moveTo>
                  <a:pt x="1331285" y="378460"/>
                </a:moveTo>
                <a:lnTo>
                  <a:pt x="1331002" y="378460"/>
                </a:lnTo>
                <a:lnTo>
                  <a:pt x="1340221" y="368300"/>
                </a:lnTo>
                <a:lnTo>
                  <a:pt x="1340889" y="367030"/>
                </a:lnTo>
                <a:lnTo>
                  <a:pt x="1344762" y="367030"/>
                </a:lnTo>
                <a:lnTo>
                  <a:pt x="1343851" y="370732"/>
                </a:lnTo>
                <a:lnTo>
                  <a:pt x="1343764" y="370929"/>
                </a:lnTo>
                <a:lnTo>
                  <a:pt x="1340372" y="375920"/>
                </a:lnTo>
                <a:lnTo>
                  <a:pt x="1338535" y="377190"/>
                </a:lnTo>
                <a:lnTo>
                  <a:pt x="1332842" y="377190"/>
                </a:lnTo>
                <a:lnTo>
                  <a:pt x="1331285" y="378460"/>
                </a:lnTo>
                <a:close/>
              </a:path>
              <a:path w="4096384" h="836930">
                <a:moveTo>
                  <a:pt x="1348180" y="378460"/>
                </a:moveTo>
                <a:lnTo>
                  <a:pt x="1336698" y="378460"/>
                </a:lnTo>
                <a:lnTo>
                  <a:pt x="1340372" y="375920"/>
                </a:lnTo>
                <a:lnTo>
                  <a:pt x="1343764" y="370929"/>
                </a:lnTo>
                <a:lnTo>
                  <a:pt x="1343851" y="370732"/>
                </a:lnTo>
                <a:lnTo>
                  <a:pt x="1344762" y="367030"/>
                </a:lnTo>
                <a:lnTo>
                  <a:pt x="1354342" y="367030"/>
                </a:lnTo>
                <a:lnTo>
                  <a:pt x="1354903" y="367578"/>
                </a:lnTo>
                <a:lnTo>
                  <a:pt x="1351891" y="370732"/>
                </a:lnTo>
                <a:lnTo>
                  <a:pt x="1351996" y="371160"/>
                </a:lnTo>
                <a:lnTo>
                  <a:pt x="1352623" y="372110"/>
                </a:lnTo>
                <a:lnTo>
                  <a:pt x="1364650" y="372110"/>
                </a:lnTo>
                <a:lnTo>
                  <a:pt x="1362094" y="373380"/>
                </a:lnTo>
                <a:lnTo>
                  <a:pt x="1350108" y="373380"/>
                </a:lnTo>
                <a:lnTo>
                  <a:pt x="1348766" y="374650"/>
                </a:lnTo>
                <a:lnTo>
                  <a:pt x="1348046" y="375741"/>
                </a:lnTo>
                <a:lnTo>
                  <a:pt x="1348180" y="378460"/>
                </a:lnTo>
                <a:close/>
              </a:path>
              <a:path w="4096384" h="836930">
                <a:moveTo>
                  <a:pt x="1545228" y="369570"/>
                </a:moveTo>
                <a:lnTo>
                  <a:pt x="1532486" y="369570"/>
                </a:lnTo>
                <a:lnTo>
                  <a:pt x="1532486" y="367030"/>
                </a:lnTo>
                <a:lnTo>
                  <a:pt x="1533743" y="367030"/>
                </a:lnTo>
                <a:lnTo>
                  <a:pt x="1535001" y="368300"/>
                </a:lnTo>
                <a:lnTo>
                  <a:pt x="1545814" y="368300"/>
                </a:lnTo>
                <a:lnTo>
                  <a:pt x="1545228" y="369570"/>
                </a:lnTo>
                <a:close/>
              </a:path>
              <a:path w="4096384" h="836930">
                <a:moveTo>
                  <a:pt x="1547819" y="368080"/>
                </a:moveTo>
                <a:lnTo>
                  <a:pt x="1546233" y="367393"/>
                </a:lnTo>
                <a:lnTo>
                  <a:pt x="1546400" y="367030"/>
                </a:lnTo>
                <a:lnTo>
                  <a:pt x="1547402" y="367030"/>
                </a:lnTo>
                <a:lnTo>
                  <a:pt x="1547819" y="368080"/>
                </a:lnTo>
                <a:close/>
              </a:path>
              <a:path w="4096384" h="836930">
                <a:moveTo>
                  <a:pt x="1561477" y="379730"/>
                </a:moveTo>
                <a:lnTo>
                  <a:pt x="1558616" y="377488"/>
                </a:lnTo>
                <a:lnTo>
                  <a:pt x="1557794" y="374650"/>
                </a:lnTo>
                <a:lnTo>
                  <a:pt x="1550087" y="374650"/>
                </a:lnTo>
                <a:lnTo>
                  <a:pt x="1550591" y="372110"/>
                </a:lnTo>
                <a:lnTo>
                  <a:pt x="1551259" y="369570"/>
                </a:lnTo>
                <a:lnTo>
                  <a:pt x="1547814" y="368067"/>
                </a:lnTo>
                <a:lnTo>
                  <a:pt x="1547402" y="367030"/>
                </a:lnTo>
                <a:lnTo>
                  <a:pt x="1561871" y="367030"/>
                </a:lnTo>
                <a:lnTo>
                  <a:pt x="1555461" y="373362"/>
                </a:lnTo>
                <a:lnTo>
                  <a:pt x="1561156" y="375741"/>
                </a:lnTo>
                <a:lnTo>
                  <a:pt x="1560472" y="375920"/>
                </a:lnTo>
                <a:lnTo>
                  <a:pt x="1564445" y="377100"/>
                </a:lnTo>
                <a:lnTo>
                  <a:pt x="1564662" y="377190"/>
                </a:lnTo>
                <a:lnTo>
                  <a:pt x="1563299" y="378474"/>
                </a:lnTo>
                <a:lnTo>
                  <a:pt x="1561477" y="379730"/>
                </a:lnTo>
                <a:close/>
              </a:path>
              <a:path w="4096384" h="836930">
                <a:moveTo>
                  <a:pt x="1673528" y="384810"/>
                </a:moveTo>
                <a:lnTo>
                  <a:pt x="1665572" y="384810"/>
                </a:lnTo>
                <a:lnTo>
                  <a:pt x="1666750" y="381000"/>
                </a:lnTo>
                <a:lnTo>
                  <a:pt x="1660045" y="381000"/>
                </a:lnTo>
                <a:lnTo>
                  <a:pt x="1656071" y="378648"/>
                </a:lnTo>
                <a:lnTo>
                  <a:pt x="1651504" y="372359"/>
                </a:lnTo>
                <a:lnTo>
                  <a:pt x="1651394" y="372052"/>
                </a:lnTo>
                <a:lnTo>
                  <a:pt x="1654426" y="369570"/>
                </a:lnTo>
                <a:lnTo>
                  <a:pt x="1658785" y="367030"/>
                </a:lnTo>
                <a:lnTo>
                  <a:pt x="1661887" y="367030"/>
                </a:lnTo>
                <a:lnTo>
                  <a:pt x="1661217" y="372110"/>
                </a:lnTo>
                <a:lnTo>
                  <a:pt x="1659037" y="372110"/>
                </a:lnTo>
                <a:lnTo>
                  <a:pt x="1657713" y="373362"/>
                </a:lnTo>
                <a:lnTo>
                  <a:pt x="1658199" y="375920"/>
                </a:lnTo>
                <a:lnTo>
                  <a:pt x="1660045" y="378460"/>
                </a:lnTo>
                <a:lnTo>
                  <a:pt x="1671220" y="378460"/>
                </a:lnTo>
                <a:lnTo>
                  <a:pt x="1673455" y="383540"/>
                </a:lnTo>
                <a:lnTo>
                  <a:pt x="1675295" y="383540"/>
                </a:lnTo>
                <a:lnTo>
                  <a:pt x="1673528" y="384810"/>
                </a:lnTo>
                <a:close/>
              </a:path>
              <a:path w="4096384" h="836930">
                <a:moveTo>
                  <a:pt x="1664236" y="372110"/>
                </a:moveTo>
                <a:lnTo>
                  <a:pt x="1661217" y="372110"/>
                </a:lnTo>
                <a:lnTo>
                  <a:pt x="1661887" y="367030"/>
                </a:lnTo>
                <a:lnTo>
                  <a:pt x="1670489" y="367030"/>
                </a:lnTo>
                <a:lnTo>
                  <a:pt x="1668924" y="369570"/>
                </a:lnTo>
                <a:lnTo>
                  <a:pt x="1664236" y="372110"/>
                </a:lnTo>
                <a:close/>
              </a:path>
              <a:path w="4096384" h="836930">
                <a:moveTo>
                  <a:pt x="1708857" y="370571"/>
                </a:moveTo>
                <a:lnTo>
                  <a:pt x="1709659" y="367030"/>
                </a:lnTo>
                <a:lnTo>
                  <a:pt x="1712578" y="367030"/>
                </a:lnTo>
                <a:lnTo>
                  <a:pt x="1712812" y="368300"/>
                </a:lnTo>
                <a:lnTo>
                  <a:pt x="1712863" y="368837"/>
                </a:lnTo>
                <a:lnTo>
                  <a:pt x="1708857" y="370571"/>
                </a:lnTo>
                <a:close/>
              </a:path>
              <a:path w="4096384" h="836930">
                <a:moveTo>
                  <a:pt x="1771850" y="373380"/>
                </a:moveTo>
                <a:lnTo>
                  <a:pt x="1770508" y="373380"/>
                </a:lnTo>
                <a:lnTo>
                  <a:pt x="1768832" y="372110"/>
                </a:lnTo>
                <a:lnTo>
                  <a:pt x="1765479" y="370840"/>
                </a:lnTo>
                <a:lnTo>
                  <a:pt x="1772688" y="367030"/>
                </a:lnTo>
                <a:lnTo>
                  <a:pt x="1772583" y="371160"/>
                </a:lnTo>
                <a:lnTo>
                  <a:pt x="1771850" y="373380"/>
                </a:lnTo>
                <a:close/>
              </a:path>
              <a:path w="4096384" h="836930">
                <a:moveTo>
                  <a:pt x="1803152" y="373380"/>
                </a:moveTo>
                <a:lnTo>
                  <a:pt x="1799338" y="373380"/>
                </a:lnTo>
                <a:lnTo>
                  <a:pt x="1801348" y="367030"/>
                </a:lnTo>
                <a:lnTo>
                  <a:pt x="1807137" y="368282"/>
                </a:lnTo>
                <a:lnTo>
                  <a:pt x="1803152" y="373380"/>
                </a:lnTo>
                <a:close/>
              </a:path>
              <a:path w="4096384" h="836930">
                <a:moveTo>
                  <a:pt x="1807137" y="368282"/>
                </a:moveTo>
                <a:lnTo>
                  <a:pt x="1801348" y="367030"/>
                </a:lnTo>
                <a:lnTo>
                  <a:pt x="1807329" y="367030"/>
                </a:lnTo>
                <a:lnTo>
                  <a:pt x="1807221" y="368175"/>
                </a:lnTo>
                <a:close/>
              </a:path>
              <a:path w="4096384" h="836930">
                <a:moveTo>
                  <a:pt x="2185217" y="374650"/>
                </a:moveTo>
                <a:lnTo>
                  <a:pt x="2183201" y="370840"/>
                </a:lnTo>
                <a:lnTo>
                  <a:pt x="2183096" y="368226"/>
                </a:lnTo>
                <a:lnTo>
                  <a:pt x="2184045" y="367030"/>
                </a:lnTo>
                <a:lnTo>
                  <a:pt x="2197115" y="367030"/>
                </a:lnTo>
                <a:lnTo>
                  <a:pt x="2194267" y="368300"/>
                </a:lnTo>
                <a:lnTo>
                  <a:pt x="2185217" y="374650"/>
                </a:lnTo>
                <a:close/>
              </a:path>
              <a:path w="4096384" h="836930">
                <a:moveTo>
                  <a:pt x="2237677" y="376900"/>
                </a:moveTo>
                <a:lnTo>
                  <a:pt x="2237345" y="376786"/>
                </a:lnTo>
                <a:lnTo>
                  <a:pt x="2237394" y="370656"/>
                </a:lnTo>
                <a:lnTo>
                  <a:pt x="2237994" y="368396"/>
                </a:lnTo>
                <a:lnTo>
                  <a:pt x="2238097" y="368234"/>
                </a:lnTo>
                <a:lnTo>
                  <a:pt x="2239526" y="367030"/>
                </a:lnTo>
                <a:lnTo>
                  <a:pt x="2241870" y="368300"/>
                </a:lnTo>
                <a:lnTo>
                  <a:pt x="2244030" y="368953"/>
                </a:lnTo>
                <a:lnTo>
                  <a:pt x="2243716" y="369570"/>
                </a:lnTo>
                <a:lnTo>
                  <a:pt x="2245440" y="370053"/>
                </a:lnTo>
                <a:lnTo>
                  <a:pt x="2245315" y="370226"/>
                </a:lnTo>
                <a:lnTo>
                  <a:pt x="2237677" y="376900"/>
                </a:lnTo>
                <a:close/>
              </a:path>
              <a:path w="4096384" h="836930">
                <a:moveTo>
                  <a:pt x="2439511" y="384810"/>
                </a:moveTo>
                <a:lnTo>
                  <a:pt x="2444220" y="378418"/>
                </a:lnTo>
                <a:lnTo>
                  <a:pt x="2453212" y="369570"/>
                </a:lnTo>
                <a:lnTo>
                  <a:pt x="2456480" y="367030"/>
                </a:lnTo>
                <a:lnTo>
                  <a:pt x="2451501" y="378255"/>
                </a:lnTo>
                <a:lnTo>
                  <a:pt x="2451387" y="378474"/>
                </a:lnTo>
                <a:lnTo>
                  <a:pt x="2447715" y="381000"/>
                </a:lnTo>
                <a:lnTo>
                  <a:pt x="2439511" y="384810"/>
                </a:lnTo>
                <a:close/>
              </a:path>
              <a:path w="4096384" h="836930">
                <a:moveTo>
                  <a:pt x="2449896" y="384810"/>
                </a:moveTo>
                <a:lnTo>
                  <a:pt x="2439511" y="384810"/>
                </a:lnTo>
                <a:lnTo>
                  <a:pt x="2447715" y="381000"/>
                </a:lnTo>
                <a:lnTo>
                  <a:pt x="2451387" y="378474"/>
                </a:lnTo>
                <a:lnTo>
                  <a:pt x="2456601" y="367030"/>
                </a:lnTo>
                <a:lnTo>
                  <a:pt x="2461466" y="367030"/>
                </a:lnTo>
                <a:lnTo>
                  <a:pt x="2465374" y="368282"/>
                </a:lnTo>
                <a:lnTo>
                  <a:pt x="2465268" y="368591"/>
                </a:lnTo>
                <a:lnTo>
                  <a:pt x="2464037" y="370840"/>
                </a:lnTo>
                <a:lnTo>
                  <a:pt x="2460769" y="374607"/>
                </a:lnTo>
                <a:lnTo>
                  <a:pt x="2459047" y="378255"/>
                </a:lnTo>
                <a:lnTo>
                  <a:pt x="2459115" y="379730"/>
                </a:lnTo>
                <a:lnTo>
                  <a:pt x="2461210" y="382270"/>
                </a:lnTo>
                <a:lnTo>
                  <a:pt x="2453752" y="382270"/>
                </a:lnTo>
                <a:lnTo>
                  <a:pt x="2449896" y="38481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14274" y="381000"/>
                </a:lnTo>
                <a:lnTo>
                  <a:pt x="2521653" y="376022"/>
                </a:lnTo>
                <a:lnTo>
                  <a:pt x="2521730" y="375886"/>
                </a:lnTo>
                <a:lnTo>
                  <a:pt x="2510568" y="370840"/>
                </a:lnTo>
                <a:lnTo>
                  <a:pt x="2514274" y="368300"/>
                </a:lnTo>
                <a:lnTo>
                  <a:pt x="2518131" y="367030"/>
                </a:lnTo>
                <a:lnTo>
                  <a:pt x="2522813" y="375920"/>
                </a:lnTo>
                <a:lnTo>
                  <a:pt x="2525874" y="377219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2577959" y="373380"/>
                </a:moveTo>
                <a:lnTo>
                  <a:pt x="2573945" y="372110"/>
                </a:lnTo>
                <a:lnTo>
                  <a:pt x="2572105" y="372110"/>
                </a:lnTo>
                <a:lnTo>
                  <a:pt x="2572780" y="368300"/>
                </a:lnTo>
                <a:lnTo>
                  <a:pt x="2573945" y="367030"/>
                </a:lnTo>
                <a:lnTo>
                  <a:pt x="2577414" y="368282"/>
                </a:lnTo>
                <a:lnTo>
                  <a:pt x="2577525" y="368953"/>
                </a:lnTo>
                <a:lnTo>
                  <a:pt x="2577959" y="373380"/>
                </a:lnTo>
                <a:close/>
              </a:path>
              <a:path w="4096384" h="836930">
                <a:moveTo>
                  <a:pt x="2645186" y="372110"/>
                </a:moveTo>
                <a:lnTo>
                  <a:pt x="2641486" y="372110"/>
                </a:lnTo>
                <a:lnTo>
                  <a:pt x="2641820" y="367030"/>
                </a:lnTo>
                <a:lnTo>
                  <a:pt x="2643994" y="368300"/>
                </a:lnTo>
                <a:lnTo>
                  <a:pt x="2645186" y="368300"/>
                </a:lnTo>
                <a:lnTo>
                  <a:pt x="2645065" y="369501"/>
                </a:lnTo>
                <a:lnTo>
                  <a:pt x="2645186" y="372110"/>
                </a:lnTo>
                <a:close/>
              </a:path>
              <a:path w="4096384" h="836930">
                <a:moveTo>
                  <a:pt x="2678528" y="374650"/>
                </a:moveTo>
                <a:lnTo>
                  <a:pt x="2669315" y="374650"/>
                </a:lnTo>
                <a:lnTo>
                  <a:pt x="2664319" y="373386"/>
                </a:lnTo>
                <a:lnTo>
                  <a:pt x="2669315" y="369570"/>
                </a:lnTo>
                <a:lnTo>
                  <a:pt x="2669403" y="367668"/>
                </a:lnTo>
                <a:lnTo>
                  <a:pt x="2669492" y="367030"/>
                </a:lnTo>
                <a:lnTo>
                  <a:pt x="2678528" y="374650"/>
                </a:lnTo>
                <a:close/>
              </a:path>
              <a:path w="4096384" h="836930">
                <a:moveTo>
                  <a:pt x="2678194" y="377190"/>
                </a:moveTo>
                <a:lnTo>
                  <a:pt x="2677362" y="377190"/>
                </a:lnTo>
                <a:lnTo>
                  <a:pt x="2673689" y="374650"/>
                </a:lnTo>
                <a:lnTo>
                  <a:pt x="2678528" y="374650"/>
                </a:lnTo>
                <a:lnTo>
                  <a:pt x="2669492" y="367030"/>
                </a:lnTo>
                <a:lnTo>
                  <a:pt x="2688264" y="367030"/>
                </a:lnTo>
                <a:lnTo>
                  <a:pt x="2688999" y="368300"/>
                </a:lnTo>
                <a:lnTo>
                  <a:pt x="2680053" y="368300"/>
                </a:lnTo>
                <a:lnTo>
                  <a:pt x="2683242" y="372110"/>
                </a:lnTo>
                <a:lnTo>
                  <a:pt x="2682381" y="373386"/>
                </a:lnTo>
                <a:lnTo>
                  <a:pt x="2681068" y="375920"/>
                </a:lnTo>
                <a:lnTo>
                  <a:pt x="2682902" y="375920"/>
                </a:lnTo>
                <a:lnTo>
                  <a:pt x="2678194" y="377190"/>
                </a:lnTo>
                <a:close/>
              </a:path>
              <a:path w="4096384" h="836930">
                <a:moveTo>
                  <a:pt x="2846487" y="368215"/>
                </a:moveTo>
                <a:lnTo>
                  <a:pt x="2846487" y="367030"/>
                </a:lnTo>
                <a:lnTo>
                  <a:pt x="2846656" y="367668"/>
                </a:lnTo>
                <a:lnTo>
                  <a:pt x="2846562" y="368175"/>
                </a:lnTo>
                <a:close/>
              </a:path>
              <a:path w="4096384" h="836930">
                <a:moveTo>
                  <a:pt x="3205021" y="368141"/>
                </a:moveTo>
                <a:lnTo>
                  <a:pt x="3206064" y="367030"/>
                </a:lnTo>
                <a:lnTo>
                  <a:pt x="3207164" y="367030"/>
                </a:lnTo>
                <a:lnTo>
                  <a:pt x="3205021" y="368141"/>
                </a:lnTo>
                <a:close/>
              </a:path>
              <a:path w="4096384" h="836930">
                <a:moveTo>
                  <a:pt x="3305823" y="371068"/>
                </a:moveTo>
                <a:lnTo>
                  <a:pt x="3304986" y="368067"/>
                </a:lnTo>
                <a:lnTo>
                  <a:pt x="3306456" y="367030"/>
                </a:lnTo>
                <a:lnTo>
                  <a:pt x="3306456" y="370840"/>
                </a:lnTo>
                <a:lnTo>
                  <a:pt x="3305823" y="371068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5823" y="371068"/>
                </a:lnTo>
                <a:lnTo>
                  <a:pt x="3306456" y="370840"/>
                </a:lnTo>
                <a:lnTo>
                  <a:pt x="3306456" y="367030"/>
                </a:lnTo>
                <a:lnTo>
                  <a:pt x="3311751" y="367030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3322404" y="373380"/>
                </a:moveTo>
                <a:lnTo>
                  <a:pt x="3320874" y="373380"/>
                </a:lnTo>
                <a:lnTo>
                  <a:pt x="3321915" y="371160"/>
                </a:lnTo>
                <a:lnTo>
                  <a:pt x="3321980" y="370656"/>
                </a:lnTo>
                <a:lnTo>
                  <a:pt x="3320874" y="368300"/>
                </a:lnTo>
                <a:lnTo>
                  <a:pt x="3320042" y="368300"/>
                </a:lnTo>
                <a:lnTo>
                  <a:pt x="3324914" y="367030"/>
                </a:lnTo>
                <a:lnTo>
                  <a:pt x="3327176" y="369501"/>
                </a:lnTo>
                <a:lnTo>
                  <a:pt x="3327058" y="369685"/>
                </a:lnTo>
                <a:lnTo>
                  <a:pt x="3323280" y="372110"/>
                </a:lnTo>
                <a:lnTo>
                  <a:pt x="3322404" y="37338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25248" y="378460"/>
                </a:lnTo>
                <a:lnTo>
                  <a:pt x="3320820" y="378460"/>
                </a:lnTo>
                <a:lnTo>
                  <a:pt x="3320776" y="375741"/>
                </a:lnTo>
                <a:lnTo>
                  <a:pt x="3323280" y="372110"/>
                </a:lnTo>
                <a:lnTo>
                  <a:pt x="3327058" y="369685"/>
                </a:lnTo>
                <a:lnTo>
                  <a:pt x="3327176" y="369501"/>
                </a:lnTo>
                <a:lnTo>
                  <a:pt x="3324914" y="367030"/>
                </a:lnTo>
                <a:lnTo>
                  <a:pt x="3332961" y="367030"/>
                </a:lnTo>
                <a:lnTo>
                  <a:pt x="3332866" y="370840"/>
                </a:lnTo>
                <a:lnTo>
                  <a:pt x="3331102" y="37084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48369" y="375920"/>
                </a:moveTo>
                <a:lnTo>
                  <a:pt x="3338992" y="370840"/>
                </a:lnTo>
                <a:lnTo>
                  <a:pt x="3346445" y="368282"/>
                </a:lnTo>
                <a:lnTo>
                  <a:pt x="3351885" y="367030"/>
                </a:lnTo>
                <a:lnTo>
                  <a:pt x="3347871" y="373380"/>
                </a:lnTo>
                <a:lnTo>
                  <a:pt x="3348028" y="373380"/>
                </a:lnTo>
                <a:lnTo>
                  <a:pt x="3348369" y="375920"/>
                </a:lnTo>
                <a:close/>
              </a:path>
              <a:path w="4096384" h="836930">
                <a:moveTo>
                  <a:pt x="3330643" y="394970"/>
                </a:moveTo>
                <a:lnTo>
                  <a:pt x="3324914" y="394970"/>
                </a:lnTo>
                <a:lnTo>
                  <a:pt x="3335719" y="387521"/>
                </a:lnTo>
                <a:lnTo>
                  <a:pt x="3335844" y="386979"/>
                </a:lnTo>
                <a:lnTo>
                  <a:pt x="3334284" y="382270"/>
                </a:lnTo>
                <a:lnTo>
                  <a:pt x="3331693" y="381000"/>
                </a:lnTo>
                <a:lnTo>
                  <a:pt x="3351551" y="381000"/>
                </a:lnTo>
                <a:lnTo>
                  <a:pt x="3353224" y="378474"/>
                </a:lnTo>
                <a:lnTo>
                  <a:pt x="3355074" y="377190"/>
                </a:lnTo>
                <a:lnTo>
                  <a:pt x="3350051" y="375920"/>
                </a:lnTo>
                <a:lnTo>
                  <a:pt x="3348369" y="375920"/>
                </a:lnTo>
                <a:lnTo>
                  <a:pt x="3348028" y="373380"/>
                </a:lnTo>
                <a:lnTo>
                  <a:pt x="3347986" y="373198"/>
                </a:lnTo>
                <a:lnTo>
                  <a:pt x="3351885" y="367030"/>
                </a:lnTo>
                <a:lnTo>
                  <a:pt x="3352027" y="367030"/>
                </a:lnTo>
                <a:lnTo>
                  <a:pt x="3359468" y="373386"/>
                </a:lnTo>
                <a:lnTo>
                  <a:pt x="3363455" y="374650"/>
                </a:lnTo>
                <a:lnTo>
                  <a:pt x="3397114" y="374650"/>
                </a:lnTo>
                <a:lnTo>
                  <a:pt x="3401049" y="377190"/>
                </a:lnTo>
                <a:lnTo>
                  <a:pt x="3358930" y="377190"/>
                </a:lnTo>
                <a:lnTo>
                  <a:pt x="3365969" y="379730"/>
                </a:lnTo>
                <a:lnTo>
                  <a:pt x="3360947" y="382270"/>
                </a:lnTo>
                <a:lnTo>
                  <a:pt x="3359447" y="382270"/>
                </a:lnTo>
                <a:lnTo>
                  <a:pt x="3358660" y="383436"/>
                </a:lnTo>
                <a:lnTo>
                  <a:pt x="3358552" y="383847"/>
                </a:lnTo>
                <a:lnTo>
                  <a:pt x="3358623" y="384874"/>
                </a:lnTo>
                <a:lnTo>
                  <a:pt x="3362193" y="386080"/>
                </a:lnTo>
                <a:lnTo>
                  <a:pt x="3384576" y="386080"/>
                </a:lnTo>
                <a:lnTo>
                  <a:pt x="3387924" y="388620"/>
                </a:lnTo>
                <a:lnTo>
                  <a:pt x="3386601" y="389890"/>
                </a:lnTo>
                <a:lnTo>
                  <a:pt x="3333452" y="389890"/>
                </a:lnTo>
                <a:lnTo>
                  <a:pt x="3332172" y="393700"/>
                </a:lnTo>
                <a:lnTo>
                  <a:pt x="3330643" y="394970"/>
                </a:lnTo>
                <a:close/>
              </a:path>
              <a:path w="4096384" h="836930">
                <a:moveTo>
                  <a:pt x="3454660" y="373380"/>
                </a:moveTo>
                <a:lnTo>
                  <a:pt x="3451137" y="373380"/>
                </a:lnTo>
                <a:lnTo>
                  <a:pt x="3452585" y="371160"/>
                </a:lnTo>
                <a:lnTo>
                  <a:pt x="3452677" y="370571"/>
                </a:lnTo>
                <a:lnTo>
                  <a:pt x="3451137" y="367030"/>
                </a:lnTo>
                <a:lnTo>
                  <a:pt x="3461365" y="372110"/>
                </a:lnTo>
                <a:lnTo>
                  <a:pt x="3454660" y="373380"/>
                </a:lnTo>
                <a:close/>
              </a:path>
              <a:path w="4096384" h="836930">
                <a:moveTo>
                  <a:pt x="3750840" y="372110"/>
                </a:moveTo>
                <a:lnTo>
                  <a:pt x="3744986" y="372110"/>
                </a:lnTo>
                <a:lnTo>
                  <a:pt x="3749334" y="367030"/>
                </a:lnTo>
                <a:lnTo>
                  <a:pt x="3750500" y="368300"/>
                </a:lnTo>
                <a:lnTo>
                  <a:pt x="3751125" y="370656"/>
                </a:lnTo>
                <a:lnTo>
                  <a:pt x="3751009" y="371466"/>
                </a:lnTo>
                <a:lnTo>
                  <a:pt x="3750840" y="372110"/>
                </a:lnTo>
                <a:close/>
              </a:path>
              <a:path w="4096384" h="836930">
                <a:moveTo>
                  <a:pt x="1574216" y="372110"/>
                </a:moveTo>
                <a:lnTo>
                  <a:pt x="1571872" y="372110"/>
                </a:lnTo>
                <a:lnTo>
                  <a:pt x="1568584" y="370033"/>
                </a:lnTo>
                <a:lnTo>
                  <a:pt x="1568295" y="369289"/>
                </a:lnTo>
                <a:lnTo>
                  <a:pt x="1571803" y="367073"/>
                </a:lnTo>
                <a:lnTo>
                  <a:pt x="1575200" y="370656"/>
                </a:lnTo>
                <a:lnTo>
                  <a:pt x="1575153" y="370929"/>
                </a:lnTo>
                <a:lnTo>
                  <a:pt x="1574216" y="37211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57389" y="372110"/>
                </a:lnTo>
                <a:lnTo>
                  <a:pt x="1460073" y="370840"/>
                </a:lnTo>
                <a:lnTo>
                  <a:pt x="1463760" y="370840"/>
                </a:lnTo>
                <a:lnTo>
                  <a:pt x="1463264" y="368953"/>
                </a:lnTo>
                <a:lnTo>
                  <a:pt x="1463139" y="368234"/>
                </a:lnTo>
                <a:lnTo>
                  <a:pt x="1463924" y="367151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355641" y="368300"/>
                </a:moveTo>
                <a:lnTo>
                  <a:pt x="1354995" y="367668"/>
                </a:lnTo>
                <a:lnTo>
                  <a:pt x="1355323" y="367265"/>
                </a:lnTo>
                <a:lnTo>
                  <a:pt x="1355641" y="368300"/>
                </a:lnTo>
                <a:close/>
              </a:path>
              <a:path w="4096384" h="836930">
                <a:moveTo>
                  <a:pt x="204388" y="368300"/>
                </a:moveTo>
                <a:lnTo>
                  <a:pt x="204970" y="367320"/>
                </a:lnTo>
                <a:lnTo>
                  <a:pt x="204854" y="367668"/>
                </a:lnTo>
                <a:lnTo>
                  <a:pt x="204388" y="368300"/>
                </a:lnTo>
                <a:close/>
              </a:path>
              <a:path w="4096384" h="836930">
                <a:moveTo>
                  <a:pt x="1547239" y="370840"/>
                </a:moveTo>
                <a:lnTo>
                  <a:pt x="1546237" y="370840"/>
                </a:lnTo>
                <a:lnTo>
                  <a:pt x="1545384" y="369766"/>
                </a:lnTo>
                <a:lnTo>
                  <a:pt x="1545260" y="369501"/>
                </a:lnTo>
                <a:lnTo>
                  <a:pt x="1546233" y="367393"/>
                </a:lnTo>
                <a:lnTo>
                  <a:pt x="1547788" y="368067"/>
                </a:lnTo>
                <a:lnTo>
                  <a:pt x="1547906" y="368300"/>
                </a:lnTo>
                <a:lnTo>
                  <a:pt x="1548299" y="369289"/>
                </a:lnTo>
                <a:lnTo>
                  <a:pt x="1548229" y="369766"/>
                </a:lnTo>
                <a:lnTo>
                  <a:pt x="1547239" y="370840"/>
                </a:lnTo>
                <a:close/>
              </a:path>
              <a:path w="4096384" h="836930">
                <a:moveTo>
                  <a:pt x="205056" y="368300"/>
                </a:moveTo>
                <a:lnTo>
                  <a:pt x="204388" y="368300"/>
                </a:lnTo>
                <a:lnTo>
                  <a:pt x="204985" y="367491"/>
                </a:lnTo>
                <a:lnTo>
                  <a:pt x="205056" y="36830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5194" y="367578"/>
                </a:lnTo>
                <a:lnTo>
                  <a:pt x="1385740" y="368213"/>
                </a:lnTo>
                <a:lnTo>
                  <a:pt x="1385641" y="368517"/>
                </a:lnTo>
                <a:lnTo>
                  <a:pt x="1385380" y="368837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53631" y="372110"/>
                </a:moveTo>
                <a:lnTo>
                  <a:pt x="1352623" y="372110"/>
                </a:lnTo>
                <a:lnTo>
                  <a:pt x="1351996" y="371160"/>
                </a:lnTo>
                <a:lnTo>
                  <a:pt x="1351891" y="370732"/>
                </a:lnTo>
                <a:lnTo>
                  <a:pt x="1354959" y="367633"/>
                </a:lnTo>
                <a:lnTo>
                  <a:pt x="1355641" y="368300"/>
                </a:lnTo>
                <a:lnTo>
                  <a:pt x="1357985" y="368300"/>
                </a:lnTo>
                <a:lnTo>
                  <a:pt x="1358099" y="370840"/>
                </a:lnTo>
                <a:lnTo>
                  <a:pt x="1354973" y="370840"/>
                </a:lnTo>
                <a:lnTo>
                  <a:pt x="1353631" y="372110"/>
                </a:lnTo>
                <a:close/>
              </a:path>
              <a:path w="4096384" h="836930">
                <a:moveTo>
                  <a:pt x="2001831" y="372110"/>
                </a:moveTo>
                <a:lnTo>
                  <a:pt x="2003173" y="367668"/>
                </a:lnTo>
                <a:lnTo>
                  <a:pt x="2004457" y="369289"/>
                </a:lnTo>
                <a:lnTo>
                  <a:pt x="2004347" y="369481"/>
                </a:lnTo>
                <a:lnTo>
                  <a:pt x="2001831" y="372110"/>
                </a:lnTo>
                <a:close/>
              </a:path>
              <a:path w="4096384" h="836930">
                <a:moveTo>
                  <a:pt x="2835277" y="384810"/>
                </a:moveTo>
                <a:lnTo>
                  <a:pt x="2837942" y="374650"/>
                </a:lnTo>
                <a:lnTo>
                  <a:pt x="2846487" y="370840"/>
                </a:lnTo>
                <a:lnTo>
                  <a:pt x="2846562" y="368175"/>
                </a:lnTo>
                <a:lnTo>
                  <a:pt x="2846762" y="368067"/>
                </a:lnTo>
                <a:lnTo>
                  <a:pt x="2847447" y="370656"/>
                </a:lnTo>
                <a:lnTo>
                  <a:pt x="2847321" y="371109"/>
                </a:lnTo>
                <a:lnTo>
                  <a:pt x="2846671" y="372110"/>
                </a:lnTo>
                <a:lnTo>
                  <a:pt x="2845505" y="372110"/>
                </a:lnTo>
                <a:lnTo>
                  <a:pt x="2843822" y="373380"/>
                </a:lnTo>
                <a:lnTo>
                  <a:pt x="2844482" y="373380"/>
                </a:lnTo>
                <a:lnTo>
                  <a:pt x="2835277" y="384810"/>
                </a:lnTo>
                <a:close/>
              </a:path>
              <a:path w="4096384" h="836930">
                <a:moveTo>
                  <a:pt x="3302933" y="372110"/>
                </a:moveTo>
                <a:lnTo>
                  <a:pt x="3299260" y="372110"/>
                </a:lnTo>
                <a:lnTo>
                  <a:pt x="3304982" y="368069"/>
                </a:lnTo>
                <a:lnTo>
                  <a:pt x="3305784" y="370929"/>
                </a:lnTo>
                <a:lnTo>
                  <a:pt x="3305709" y="371109"/>
                </a:lnTo>
                <a:lnTo>
                  <a:pt x="3302933" y="372110"/>
                </a:lnTo>
                <a:close/>
              </a:path>
              <a:path w="4096384" h="836930">
                <a:moveTo>
                  <a:pt x="1550925" y="370840"/>
                </a:moveTo>
                <a:lnTo>
                  <a:pt x="1547239" y="370840"/>
                </a:lnTo>
                <a:lnTo>
                  <a:pt x="1548229" y="369766"/>
                </a:lnTo>
                <a:lnTo>
                  <a:pt x="1548299" y="369289"/>
                </a:lnTo>
                <a:lnTo>
                  <a:pt x="1547819" y="368080"/>
                </a:lnTo>
                <a:lnTo>
                  <a:pt x="1551259" y="369570"/>
                </a:lnTo>
                <a:lnTo>
                  <a:pt x="1550925" y="370840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5021" y="368141"/>
                </a:lnTo>
                <a:lnTo>
                  <a:pt x="3204872" y="368300"/>
                </a:lnTo>
                <a:close/>
              </a:path>
              <a:path w="4096384" h="836930">
                <a:moveTo>
                  <a:pt x="2846487" y="368300"/>
                </a:moveTo>
                <a:lnTo>
                  <a:pt x="2846330" y="368300"/>
                </a:lnTo>
                <a:lnTo>
                  <a:pt x="2846487" y="368215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4715" y="368300"/>
                </a:lnTo>
                <a:lnTo>
                  <a:pt x="3204857" y="368226"/>
                </a:lnTo>
                <a:close/>
              </a:path>
              <a:path w="4096384" h="836930">
                <a:moveTo>
                  <a:pt x="1578996" y="368300"/>
                </a:moveTo>
                <a:close/>
              </a:path>
              <a:path w="4096384" h="836930">
                <a:moveTo>
                  <a:pt x="1800851" y="379730"/>
                </a:moveTo>
                <a:lnTo>
                  <a:pt x="1803136" y="373424"/>
                </a:lnTo>
                <a:lnTo>
                  <a:pt x="1807137" y="368282"/>
                </a:lnTo>
                <a:lnTo>
                  <a:pt x="1814425" y="368300"/>
                </a:lnTo>
                <a:lnTo>
                  <a:pt x="1815982" y="369460"/>
                </a:lnTo>
                <a:lnTo>
                  <a:pt x="1815884" y="369644"/>
                </a:lnTo>
                <a:lnTo>
                  <a:pt x="1805982" y="378418"/>
                </a:lnTo>
                <a:lnTo>
                  <a:pt x="1800851" y="379730"/>
                </a:lnTo>
                <a:close/>
              </a:path>
              <a:path w="4096384" h="836930">
                <a:moveTo>
                  <a:pt x="1588464" y="374650"/>
                </a:moveTo>
                <a:lnTo>
                  <a:pt x="1581091" y="372110"/>
                </a:lnTo>
                <a:lnTo>
                  <a:pt x="1584110" y="368298"/>
                </a:lnTo>
                <a:lnTo>
                  <a:pt x="1586120" y="369570"/>
                </a:lnTo>
                <a:lnTo>
                  <a:pt x="1588464" y="37465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26847" y="369570"/>
                </a:lnTo>
                <a:lnTo>
                  <a:pt x="227521" y="368300"/>
                </a:lnTo>
                <a:lnTo>
                  <a:pt x="266239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66239" y="368300"/>
                </a:lnTo>
                <a:lnTo>
                  <a:pt x="268085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323317" y="369570"/>
                </a:moveTo>
                <a:lnTo>
                  <a:pt x="266573" y="369570"/>
                </a:lnTo>
                <a:lnTo>
                  <a:pt x="268085" y="368300"/>
                </a:lnTo>
                <a:lnTo>
                  <a:pt x="322898" y="368300"/>
                </a:lnTo>
                <a:lnTo>
                  <a:pt x="323317" y="36957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27493" y="370840"/>
                </a:lnTo>
                <a:lnTo>
                  <a:pt x="427159" y="369570"/>
                </a:lnTo>
                <a:lnTo>
                  <a:pt x="429674" y="368300"/>
                </a:lnTo>
                <a:lnTo>
                  <a:pt x="432188" y="369570"/>
                </a:lnTo>
                <a:lnTo>
                  <a:pt x="432358" y="36957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442920" y="372110"/>
                </a:moveTo>
                <a:lnTo>
                  <a:pt x="430348" y="372110"/>
                </a:lnTo>
                <a:lnTo>
                  <a:pt x="432358" y="369570"/>
                </a:lnTo>
                <a:lnTo>
                  <a:pt x="432188" y="369570"/>
                </a:lnTo>
                <a:lnTo>
                  <a:pt x="429674" y="368300"/>
                </a:lnTo>
                <a:lnTo>
                  <a:pt x="441326" y="368300"/>
                </a:lnTo>
                <a:lnTo>
                  <a:pt x="441990" y="369766"/>
                </a:lnTo>
                <a:lnTo>
                  <a:pt x="442920" y="372110"/>
                </a:lnTo>
                <a:close/>
              </a:path>
              <a:path w="4096384" h="836930">
                <a:moveTo>
                  <a:pt x="699047" y="369570"/>
                </a:moveTo>
                <a:lnTo>
                  <a:pt x="698379" y="369570"/>
                </a:lnTo>
                <a:lnTo>
                  <a:pt x="698045" y="368300"/>
                </a:lnTo>
                <a:lnTo>
                  <a:pt x="699047" y="369570"/>
                </a:lnTo>
                <a:close/>
              </a:path>
              <a:path w="4096384" h="836930">
                <a:moveTo>
                  <a:pt x="707598" y="369570"/>
                </a:moveTo>
                <a:lnTo>
                  <a:pt x="699047" y="369570"/>
                </a:lnTo>
                <a:lnTo>
                  <a:pt x="698045" y="368300"/>
                </a:lnTo>
                <a:lnTo>
                  <a:pt x="708402" y="368300"/>
                </a:lnTo>
                <a:lnTo>
                  <a:pt x="707598" y="369570"/>
                </a:lnTo>
                <a:close/>
              </a:path>
              <a:path w="4096384" h="836930">
                <a:moveTo>
                  <a:pt x="726207" y="370840"/>
                </a:moveTo>
                <a:lnTo>
                  <a:pt x="723523" y="370840"/>
                </a:lnTo>
                <a:lnTo>
                  <a:pt x="723605" y="369501"/>
                </a:lnTo>
                <a:lnTo>
                  <a:pt x="725035" y="368300"/>
                </a:lnTo>
                <a:lnTo>
                  <a:pt x="726207" y="368300"/>
                </a:lnTo>
                <a:lnTo>
                  <a:pt x="726488" y="369367"/>
                </a:lnTo>
                <a:lnTo>
                  <a:pt x="726369" y="370226"/>
                </a:lnTo>
                <a:lnTo>
                  <a:pt x="726207" y="370840"/>
                </a:lnTo>
                <a:close/>
              </a:path>
              <a:path w="4096384" h="836930">
                <a:moveTo>
                  <a:pt x="736599" y="370840"/>
                </a:moveTo>
                <a:lnTo>
                  <a:pt x="726207" y="370840"/>
                </a:lnTo>
                <a:lnTo>
                  <a:pt x="726369" y="370226"/>
                </a:lnTo>
                <a:lnTo>
                  <a:pt x="726488" y="369367"/>
                </a:lnTo>
                <a:lnTo>
                  <a:pt x="726207" y="368300"/>
                </a:lnTo>
                <a:lnTo>
                  <a:pt x="733246" y="368300"/>
                </a:lnTo>
                <a:lnTo>
                  <a:pt x="736599" y="370840"/>
                </a:lnTo>
                <a:close/>
              </a:path>
              <a:path w="4096384" h="836930">
                <a:moveTo>
                  <a:pt x="863994" y="381000"/>
                </a:moveTo>
                <a:lnTo>
                  <a:pt x="862318" y="368300"/>
                </a:lnTo>
                <a:lnTo>
                  <a:pt x="868519" y="375920"/>
                </a:lnTo>
                <a:lnTo>
                  <a:pt x="867851" y="375920"/>
                </a:lnTo>
                <a:lnTo>
                  <a:pt x="863994" y="381000"/>
                </a:lnTo>
                <a:close/>
              </a:path>
              <a:path w="4096384" h="836930">
                <a:moveTo>
                  <a:pt x="870532" y="381000"/>
                </a:moveTo>
                <a:lnTo>
                  <a:pt x="863994" y="381000"/>
                </a:lnTo>
                <a:lnTo>
                  <a:pt x="867851" y="375920"/>
                </a:lnTo>
                <a:lnTo>
                  <a:pt x="868519" y="375920"/>
                </a:lnTo>
                <a:lnTo>
                  <a:pt x="862318" y="368300"/>
                </a:lnTo>
                <a:lnTo>
                  <a:pt x="872880" y="368300"/>
                </a:lnTo>
                <a:lnTo>
                  <a:pt x="868349" y="370840"/>
                </a:lnTo>
                <a:lnTo>
                  <a:pt x="880423" y="373380"/>
                </a:lnTo>
                <a:lnTo>
                  <a:pt x="879081" y="373380"/>
                </a:lnTo>
                <a:lnTo>
                  <a:pt x="876328" y="374607"/>
                </a:lnTo>
                <a:lnTo>
                  <a:pt x="876232" y="375920"/>
                </a:lnTo>
                <a:lnTo>
                  <a:pt x="878747" y="377190"/>
                </a:lnTo>
                <a:lnTo>
                  <a:pt x="869527" y="377190"/>
                </a:lnTo>
                <a:lnTo>
                  <a:pt x="870532" y="381000"/>
                </a:lnTo>
                <a:close/>
              </a:path>
              <a:path w="4096384" h="836930">
                <a:moveTo>
                  <a:pt x="1223551" y="369570"/>
                </a:moveTo>
                <a:lnTo>
                  <a:pt x="1223047" y="368300"/>
                </a:lnTo>
                <a:lnTo>
                  <a:pt x="1224055" y="368300"/>
                </a:lnTo>
                <a:lnTo>
                  <a:pt x="1223551" y="369570"/>
                </a:lnTo>
                <a:close/>
              </a:path>
              <a:path w="4096384" h="836930">
                <a:moveTo>
                  <a:pt x="1233943" y="369570"/>
                </a:moveTo>
                <a:lnTo>
                  <a:pt x="1223551" y="369570"/>
                </a:lnTo>
                <a:lnTo>
                  <a:pt x="1224055" y="368300"/>
                </a:lnTo>
                <a:lnTo>
                  <a:pt x="1234283" y="368300"/>
                </a:lnTo>
                <a:lnTo>
                  <a:pt x="1233943" y="369570"/>
                </a:lnTo>
                <a:close/>
              </a:path>
              <a:path w="4096384" h="836930">
                <a:moveTo>
                  <a:pt x="1236627" y="372110"/>
                </a:moveTo>
                <a:lnTo>
                  <a:pt x="1235959" y="372110"/>
                </a:lnTo>
                <a:lnTo>
                  <a:pt x="1235121" y="370840"/>
                </a:lnTo>
                <a:lnTo>
                  <a:pt x="1234050" y="369685"/>
                </a:lnTo>
                <a:lnTo>
                  <a:pt x="1233997" y="369367"/>
                </a:lnTo>
                <a:lnTo>
                  <a:pt x="1234283" y="368300"/>
                </a:lnTo>
                <a:lnTo>
                  <a:pt x="1237295" y="368300"/>
                </a:lnTo>
                <a:lnTo>
                  <a:pt x="1237688" y="369289"/>
                </a:lnTo>
                <a:lnTo>
                  <a:pt x="1237563" y="370165"/>
                </a:lnTo>
                <a:lnTo>
                  <a:pt x="1237248" y="370929"/>
                </a:lnTo>
                <a:lnTo>
                  <a:pt x="1236627" y="372110"/>
                </a:lnTo>
                <a:close/>
              </a:path>
              <a:path w="4096384" h="836930">
                <a:moveTo>
                  <a:pt x="1282724" y="377190"/>
                </a:moveTo>
                <a:lnTo>
                  <a:pt x="1262275" y="377190"/>
                </a:lnTo>
                <a:lnTo>
                  <a:pt x="1256074" y="372110"/>
                </a:lnTo>
                <a:lnTo>
                  <a:pt x="1236627" y="372110"/>
                </a:lnTo>
                <a:lnTo>
                  <a:pt x="1237338" y="370732"/>
                </a:lnTo>
                <a:lnTo>
                  <a:pt x="1237563" y="370165"/>
                </a:lnTo>
                <a:lnTo>
                  <a:pt x="1237688" y="369289"/>
                </a:lnTo>
                <a:lnTo>
                  <a:pt x="1237295" y="368300"/>
                </a:lnTo>
                <a:lnTo>
                  <a:pt x="1261437" y="368300"/>
                </a:lnTo>
                <a:lnTo>
                  <a:pt x="1261941" y="369570"/>
                </a:lnTo>
                <a:lnTo>
                  <a:pt x="1272329" y="369570"/>
                </a:lnTo>
                <a:lnTo>
                  <a:pt x="1268810" y="372110"/>
                </a:lnTo>
                <a:lnTo>
                  <a:pt x="1267916" y="373243"/>
                </a:lnTo>
                <a:lnTo>
                  <a:pt x="1267793" y="373424"/>
                </a:lnTo>
                <a:lnTo>
                  <a:pt x="1266959" y="375920"/>
                </a:lnTo>
                <a:lnTo>
                  <a:pt x="1281716" y="375920"/>
                </a:lnTo>
                <a:lnTo>
                  <a:pt x="1282724" y="37719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29659" y="370840"/>
                </a:lnTo>
                <a:lnTo>
                  <a:pt x="1329095" y="369766"/>
                </a:lnTo>
                <a:lnTo>
                  <a:pt x="1329055" y="369501"/>
                </a:lnTo>
                <a:lnTo>
                  <a:pt x="1330164" y="368300"/>
                </a:lnTo>
                <a:lnTo>
                  <a:pt x="1331002" y="368300"/>
                </a:lnTo>
                <a:lnTo>
                  <a:pt x="1331633" y="369501"/>
                </a:lnTo>
                <a:lnTo>
                  <a:pt x="1331579" y="369766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328172" y="381000"/>
                </a:moveTo>
                <a:lnTo>
                  <a:pt x="1310212" y="381000"/>
                </a:lnTo>
                <a:lnTo>
                  <a:pt x="1316079" y="372110"/>
                </a:lnTo>
                <a:lnTo>
                  <a:pt x="1330497" y="372110"/>
                </a:lnTo>
                <a:lnTo>
                  <a:pt x="1331579" y="369766"/>
                </a:lnTo>
                <a:lnTo>
                  <a:pt x="1331633" y="369501"/>
                </a:lnTo>
                <a:lnTo>
                  <a:pt x="1331002" y="368300"/>
                </a:lnTo>
                <a:lnTo>
                  <a:pt x="1340221" y="368300"/>
                </a:lnTo>
                <a:lnTo>
                  <a:pt x="1331002" y="378460"/>
                </a:lnTo>
                <a:lnTo>
                  <a:pt x="1331285" y="378460"/>
                </a:lnTo>
                <a:lnTo>
                  <a:pt x="1328172" y="381000"/>
                </a:lnTo>
                <a:close/>
              </a:path>
              <a:path w="4096384" h="836930">
                <a:moveTo>
                  <a:pt x="1438785" y="386080"/>
                </a:moveTo>
                <a:lnTo>
                  <a:pt x="1429063" y="386080"/>
                </a:lnTo>
                <a:lnTo>
                  <a:pt x="1428977" y="385688"/>
                </a:lnTo>
                <a:lnTo>
                  <a:pt x="1429933" y="384659"/>
                </a:lnTo>
                <a:lnTo>
                  <a:pt x="1434091" y="381000"/>
                </a:lnTo>
                <a:lnTo>
                  <a:pt x="1436435" y="379730"/>
                </a:lnTo>
                <a:lnTo>
                  <a:pt x="1437195" y="376277"/>
                </a:lnTo>
                <a:lnTo>
                  <a:pt x="1437247" y="375886"/>
                </a:lnTo>
                <a:lnTo>
                  <a:pt x="1435387" y="373536"/>
                </a:lnTo>
                <a:lnTo>
                  <a:pt x="1435293" y="373362"/>
                </a:lnTo>
                <a:lnTo>
                  <a:pt x="1439624" y="370840"/>
                </a:lnTo>
                <a:lnTo>
                  <a:pt x="1444653" y="368300"/>
                </a:lnTo>
                <a:lnTo>
                  <a:pt x="1452196" y="372110"/>
                </a:lnTo>
                <a:lnTo>
                  <a:pt x="1457365" y="379730"/>
                </a:lnTo>
                <a:lnTo>
                  <a:pt x="1445151" y="379730"/>
                </a:lnTo>
                <a:lnTo>
                  <a:pt x="1440960" y="381000"/>
                </a:lnTo>
                <a:lnTo>
                  <a:pt x="1435263" y="382270"/>
                </a:lnTo>
                <a:lnTo>
                  <a:pt x="1438785" y="386080"/>
                </a:lnTo>
                <a:close/>
              </a:path>
              <a:path w="4096384" h="836930">
                <a:moveTo>
                  <a:pt x="1450462" y="401748"/>
                </a:moveTo>
                <a:lnTo>
                  <a:pt x="1450172" y="400644"/>
                </a:lnTo>
                <a:lnTo>
                  <a:pt x="1450088" y="397463"/>
                </a:lnTo>
                <a:lnTo>
                  <a:pt x="1457685" y="392564"/>
                </a:lnTo>
                <a:lnTo>
                  <a:pt x="1457786" y="392298"/>
                </a:lnTo>
                <a:lnTo>
                  <a:pt x="1452025" y="385219"/>
                </a:lnTo>
                <a:lnTo>
                  <a:pt x="1452864" y="384810"/>
                </a:lnTo>
                <a:lnTo>
                  <a:pt x="1458227" y="381000"/>
                </a:lnTo>
                <a:lnTo>
                  <a:pt x="1452196" y="372110"/>
                </a:lnTo>
                <a:lnTo>
                  <a:pt x="1444653" y="368300"/>
                </a:lnTo>
                <a:lnTo>
                  <a:pt x="1448218" y="368300"/>
                </a:lnTo>
                <a:lnTo>
                  <a:pt x="1450894" y="370840"/>
                </a:lnTo>
                <a:lnTo>
                  <a:pt x="1454514" y="372110"/>
                </a:lnTo>
                <a:lnTo>
                  <a:pt x="1472602" y="372110"/>
                </a:lnTo>
                <a:lnTo>
                  <a:pt x="1472896" y="373380"/>
                </a:lnTo>
                <a:lnTo>
                  <a:pt x="1472141" y="373380"/>
                </a:lnTo>
                <a:lnTo>
                  <a:pt x="1471133" y="374650"/>
                </a:lnTo>
                <a:lnTo>
                  <a:pt x="1458901" y="374650"/>
                </a:lnTo>
                <a:lnTo>
                  <a:pt x="1456778" y="375886"/>
                </a:lnTo>
                <a:lnTo>
                  <a:pt x="1456767" y="377219"/>
                </a:lnTo>
                <a:lnTo>
                  <a:pt x="1458731" y="378460"/>
                </a:lnTo>
                <a:lnTo>
                  <a:pt x="1462922" y="378460"/>
                </a:lnTo>
                <a:lnTo>
                  <a:pt x="1455802" y="384730"/>
                </a:lnTo>
                <a:lnTo>
                  <a:pt x="1455864" y="384905"/>
                </a:lnTo>
                <a:lnTo>
                  <a:pt x="1457723" y="386080"/>
                </a:lnTo>
                <a:lnTo>
                  <a:pt x="1454711" y="386080"/>
                </a:lnTo>
                <a:lnTo>
                  <a:pt x="1460073" y="391160"/>
                </a:lnTo>
                <a:lnTo>
                  <a:pt x="1461830" y="392372"/>
                </a:lnTo>
                <a:lnTo>
                  <a:pt x="1461750" y="393700"/>
                </a:lnTo>
                <a:lnTo>
                  <a:pt x="1461915" y="393700"/>
                </a:lnTo>
                <a:lnTo>
                  <a:pt x="1461747" y="394970"/>
                </a:lnTo>
                <a:lnTo>
                  <a:pt x="1461245" y="394970"/>
                </a:lnTo>
                <a:lnTo>
                  <a:pt x="1454370" y="401320"/>
                </a:lnTo>
                <a:lnTo>
                  <a:pt x="1450520" y="401320"/>
                </a:lnTo>
                <a:lnTo>
                  <a:pt x="1450462" y="401748"/>
                </a:lnTo>
                <a:close/>
              </a:path>
              <a:path w="4096384" h="836930">
                <a:moveTo>
                  <a:pt x="1457389" y="372110"/>
                </a:moveTo>
                <a:lnTo>
                  <a:pt x="1454514" y="372110"/>
                </a:lnTo>
                <a:lnTo>
                  <a:pt x="1454206" y="368300"/>
                </a:lnTo>
                <a:lnTo>
                  <a:pt x="1456721" y="368300"/>
                </a:lnTo>
                <a:lnTo>
                  <a:pt x="1457340" y="370656"/>
                </a:lnTo>
                <a:lnTo>
                  <a:pt x="1457417" y="370840"/>
                </a:lnTo>
                <a:lnTo>
                  <a:pt x="1457389" y="372110"/>
                </a:lnTo>
                <a:close/>
              </a:path>
              <a:path w="4096384" h="836930">
                <a:moveTo>
                  <a:pt x="1457417" y="370840"/>
                </a:moveTo>
                <a:lnTo>
                  <a:pt x="1456721" y="368300"/>
                </a:lnTo>
                <a:lnTo>
                  <a:pt x="1457474" y="368300"/>
                </a:lnTo>
                <a:lnTo>
                  <a:pt x="1457417" y="370840"/>
                </a:lnTo>
                <a:close/>
              </a:path>
              <a:path w="4096384" h="836930">
                <a:moveTo>
                  <a:pt x="1515501" y="373380"/>
                </a:moveTo>
                <a:lnTo>
                  <a:pt x="1508685" y="373380"/>
                </a:lnTo>
                <a:lnTo>
                  <a:pt x="1508356" y="372702"/>
                </a:lnTo>
                <a:lnTo>
                  <a:pt x="1509545" y="370840"/>
                </a:lnTo>
                <a:lnTo>
                  <a:pt x="1506838" y="369570"/>
                </a:lnTo>
                <a:lnTo>
                  <a:pt x="1517904" y="369570"/>
                </a:lnTo>
                <a:lnTo>
                  <a:pt x="1519076" y="368300"/>
                </a:lnTo>
                <a:lnTo>
                  <a:pt x="1518965" y="369570"/>
                </a:lnTo>
                <a:lnTo>
                  <a:pt x="1515501" y="373380"/>
                </a:lnTo>
                <a:close/>
              </a:path>
              <a:path w="4096384" h="836930">
                <a:moveTo>
                  <a:pt x="1519076" y="369447"/>
                </a:moveTo>
                <a:lnTo>
                  <a:pt x="1519076" y="368300"/>
                </a:lnTo>
                <a:lnTo>
                  <a:pt x="1520119" y="368300"/>
                </a:lnTo>
                <a:lnTo>
                  <a:pt x="1519076" y="369447"/>
                </a:lnTo>
                <a:close/>
              </a:path>
              <a:path w="4096384" h="836930">
                <a:moveTo>
                  <a:pt x="1575054" y="372110"/>
                </a:moveTo>
                <a:lnTo>
                  <a:pt x="1574216" y="372110"/>
                </a:lnTo>
                <a:lnTo>
                  <a:pt x="1575153" y="370929"/>
                </a:lnTo>
                <a:lnTo>
                  <a:pt x="1575200" y="370656"/>
                </a:lnTo>
                <a:lnTo>
                  <a:pt x="1575080" y="369766"/>
                </a:lnTo>
                <a:lnTo>
                  <a:pt x="1574981" y="369331"/>
                </a:lnTo>
                <a:lnTo>
                  <a:pt x="1574663" y="368300"/>
                </a:lnTo>
                <a:lnTo>
                  <a:pt x="1578696" y="370029"/>
                </a:lnTo>
                <a:lnTo>
                  <a:pt x="1575054" y="372110"/>
                </a:lnTo>
                <a:close/>
              </a:path>
              <a:path w="4096384" h="836930">
                <a:moveTo>
                  <a:pt x="1676638" y="372110"/>
                </a:moveTo>
                <a:lnTo>
                  <a:pt x="1675629" y="372110"/>
                </a:lnTo>
                <a:lnTo>
                  <a:pt x="1673619" y="370840"/>
                </a:lnTo>
                <a:lnTo>
                  <a:pt x="1673121" y="369570"/>
                </a:lnTo>
                <a:lnTo>
                  <a:pt x="1675970" y="368300"/>
                </a:lnTo>
                <a:lnTo>
                  <a:pt x="1676357" y="369289"/>
                </a:lnTo>
                <a:lnTo>
                  <a:pt x="1676481" y="369766"/>
                </a:lnTo>
                <a:lnTo>
                  <a:pt x="1676638" y="372110"/>
                </a:lnTo>
                <a:close/>
              </a:path>
              <a:path w="4096384" h="836930">
                <a:moveTo>
                  <a:pt x="1681205" y="372110"/>
                </a:moveTo>
                <a:lnTo>
                  <a:pt x="1676638" y="372110"/>
                </a:lnTo>
                <a:lnTo>
                  <a:pt x="1676481" y="369766"/>
                </a:lnTo>
                <a:lnTo>
                  <a:pt x="1676357" y="369289"/>
                </a:lnTo>
                <a:lnTo>
                  <a:pt x="1675970" y="368300"/>
                </a:lnTo>
                <a:lnTo>
                  <a:pt x="1679255" y="368300"/>
                </a:lnTo>
                <a:lnTo>
                  <a:pt x="1681205" y="372110"/>
                </a:lnTo>
                <a:close/>
              </a:path>
              <a:path w="4096384" h="836930">
                <a:moveTo>
                  <a:pt x="1730278" y="373380"/>
                </a:moveTo>
                <a:lnTo>
                  <a:pt x="1727763" y="372110"/>
                </a:lnTo>
                <a:lnTo>
                  <a:pt x="1726515" y="370929"/>
                </a:lnTo>
                <a:lnTo>
                  <a:pt x="1726446" y="370656"/>
                </a:lnTo>
                <a:lnTo>
                  <a:pt x="1726565" y="369766"/>
                </a:lnTo>
                <a:lnTo>
                  <a:pt x="1726691" y="369501"/>
                </a:lnTo>
                <a:lnTo>
                  <a:pt x="1728431" y="368300"/>
                </a:lnTo>
                <a:lnTo>
                  <a:pt x="1731116" y="368300"/>
                </a:lnTo>
                <a:lnTo>
                  <a:pt x="1730278" y="37338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30278" y="373380"/>
                </a:lnTo>
                <a:lnTo>
                  <a:pt x="1731116" y="368300"/>
                </a:lnTo>
                <a:lnTo>
                  <a:pt x="1733202" y="368300"/>
                </a:lnTo>
                <a:lnTo>
                  <a:pt x="1732962" y="370840"/>
                </a:lnTo>
                <a:lnTo>
                  <a:pt x="1740506" y="370840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796994" y="369570"/>
                </a:moveTo>
                <a:lnTo>
                  <a:pt x="1796412" y="368837"/>
                </a:lnTo>
                <a:lnTo>
                  <a:pt x="1796329" y="368517"/>
                </a:lnTo>
                <a:lnTo>
                  <a:pt x="1796660" y="368300"/>
                </a:lnTo>
                <a:lnTo>
                  <a:pt x="1797430" y="368300"/>
                </a:lnTo>
                <a:lnTo>
                  <a:pt x="1796994" y="369570"/>
                </a:lnTo>
                <a:close/>
              </a:path>
              <a:path w="4096384" h="836930">
                <a:moveTo>
                  <a:pt x="1827835" y="375920"/>
                </a:moveTo>
                <a:lnTo>
                  <a:pt x="1824652" y="375920"/>
                </a:lnTo>
                <a:lnTo>
                  <a:pt x="1824179" y="373536"/>
                </a:lnTo>
                <a:lnTo>
                  <a:pt x="1824076" y="373198"/>
                </a:lnTo>
                <a:lnTo>
                  <a:pt x="1823772" y="372432"/>
                </a:lnTo>
                <a:lnTo>
                  <a:pt x="1823751" y="372002"/>
                </a:lnTo>
                <a:lnTo>
                  <a:pt x="1826158" y="369570"/>
                </a:lnTo>
                <a:lnTo>
                  <a:pt x="1822138" y="368300"/>
                </a:lnTo>
                <a:lnTo>
                  <a:pt x="1836908" y="368300"/>
                </a:lnTo>
                <a:lnTo>
                  <a:pt x="1829681" y="374650"/>
                </a:lnTo>
                <a:lnTo>
                  <a:pt x="1830015" y="374650"/>
                </a:lnTo>
                <a:lnTo>
                  <a:pt x="1827835" y="375920"/>
                </a:lnTo>
                <a:close/>
              </a:path>
              <a:path w="4096384" h="836930">
                <a:moveTo>
                  <a:pt x="1869073" y="382270"/>
                </a:moveTo>
                <a:lnTo>
                  <a:pt x="1868405" y="382270"/>
                </a:lnTo>
                <a:lnTo>
                  <a:pt x="1871758" y="369570"/>
                </a:lnTo>
                <a:lnTo>
                  <a:pt x="1875608" y="368300"/>
                </a:lnTo>
                <a:lnTo>
                  <a:pt x="1879131" y="368300"/>
                </a:lnTo>
                <a:lnTo>
                  <a:pt x="1880303" y="374650"/>
                </a:lnTo>
                <a:lnTo>
                  <a:pt x="1878292" y="374650"/>
                </a:lnTo>
                <a:lnTo>
                  <a:pt x="1874940" y="375920"/>
                </a:lnTo>
                <a:lnTo>
                  <a:pt x="1874102" y="375920"/>
                </a:lnTo>
                <a:lnTo>
                  <a:pt x="1870415" y="381000"/>
                </a:lnTo>
                <a:lnTo>
                  <a:pt x="1869073" y="382270"/>
                </a:lnTo>
                <a:close/>
              </a:path>
              <a:path w="4096384" h="836930">
                <a:moveTo>
                  <a:pt x="1882149" y="374650"/>
                </a:moveTo>
                <a:lnTo>
                  <a:pt x="1880303" y="374650"/>
                </a:lnTo>
                <a:lnTo>
                  <a:pt x="1879131" y="368300"/>
                </a:lnTo>
                <a:lnTo>
                  <a:pt x="1888350" y="368300"/>
                </a:lnTo>
                <a:lnTo>
                  <a:pt x="1886090" y="373198"/>
                </a:lnTo>
                <a:lnTo>
                  <a:pt x="1885986" y="373386"/>
                </a:lnTo>
                <a:lnTo>
                  <a:pt x="1882149" y="374650"/>
                </a:lnTo>
                <a:close/>
              </a:path>
              <a:path w="4096384" h="836930">
                <a:moveTo>
                  <a:pt x="1895055" y="370840"/>
                </a:moveTo>
                <a:lnTo>
                  <a:pt x="1894905" y="370029"/>
                </a:lnTo>
                <a:lnTo>
                  <a:pt x="1896731" y="368300"/>
                </a:lnTo>
                <a:lnTo>
                  <a:pt x="1897401" y="368300"/>
                </a:lnTo>
                <a:lnTo>
                  <a:pt x="1895055" y="370840"/>
                </a:lnTo>
                <a:close/>
              </a:path>
              <a:path w="4096384" h="836930">
                <a:moveTo>
                  <a:pt x="2018549" y="386080"/>
                </a:moveTo>
                <a:lnTo>
                  <a:pt x="2010887" y="386080"/>
                </a:lnTo>
                <a:lnTo>
                  <a:pt x="2010887" y="381000"/>
                </a:lnTo>
                <a:lnTo>
                  <a:pt x="2028835" y="381000"/>
                </a:lnTo>
                <a:lnTo>
                  <a:pt x="2032842" y="377190"/>
                </a:lnTo>
                <a:lnTo>
                  <a:pt x="2023118" y="372110"/>
                </a:lnTo>
                <a:lnTo>
                  <a:pt x="2026805" y="369570"/>
                </a:lnTo>
                <a:lnTo>
                  <a:pt x="2030007" y="368300"/>
                </a:lnTo>
                <a:lnTo>
                  <a:pt x="2033025" y="373380"/>
                </a:lnTo>
                <a:lnTo>
                  <a:pt x="2059341" y="373380"/>
                </a:lnTo>
                <a:lnTo>
                  <a:pt x="2061516" y="376675"/>
                </a:lnTo>
                <a:lnTo>
                  <a:pt x="2058320" y="377190"/>
                </a:lnTo>
                <a:lnTo>
                  <a:pt x="2060331" y="378460"/>
                </a:lnTo>
                <a:lnTo>
                  <a:pt x="2035690" y="378460"/>
                </a:lnTo>
                <a:lnTo>
                  <a:pt x="2032583" y="382270"/>
                </a:lnTo>
                <a:lnTo>
                  <a:pt x="2025967" y="382270"/>
                </a:lnTo>
                <a:lnTo>
                  <a:pt x="2013077" y="383538"/>
                </a:lnTo>
                <a:lnTo>
                  <a:pt x="2017441" y="384810"/>
                </a:lnTo>
                <a:lnTo>
                  <a:pt x="2018537" y="385818"/>
                </a:lnTo>
                <a:lnTo>
                  <a:pt x="2018549" y="386080"/>
                </a:lnTo>
                <a:close/>
              </a:path>
              <a:path w="4096384" h="836930">
                <a:moveTo>
                  <a:pt x="2033025" y="373380"/>
                </a:moveTo>
                <a:lnTo>
                  <a:pt x="2030007" y="368300"/>
                </a:lnTo>
                <a:lnTo>
                  <a:pt x="2039198" y="368300"/>
                </a:lnTo>
                <a:lnTo>
                  <a:pt x="2037626" y="370732"/>
                </a:lnTo>
                <a:lnTo>
                  <a:pt x="2037508" y="371160"/>
                </a:lnTo>
                <a:lnTo>
                  <a:pt x="2037367" y="372110"/>
                </a:lnTo>
                <a:lnTo>
                  <a:pt x="2033025" y="373380"/>
                </a:lnTo>
                <a:close/>
              </a:path>
              <a:path w="4096384" h="836930">
                <a:moveTo>
                  <a:pt x="2215927" y="381000"/>
                </a:moveTo>
                <a:lnTo>
                  <a:pt x="2212705" y="381000"/>
                </a:lnTo>
                <a:lnTo>
                  <a:pt x="2209101" y="377348"/>
                </a:lnTo>
                <a:lnTo>
                  <a:pt x="2209015" y="377100"/>
                </a:lnTo>
                <a:lnTo>
                  <a:pt x="2211875" y="373424"/>
                </a:lnTo>
                <a:lnTo>
                  <a:pt x="2217704" y="370840"/>
                </a:lnTo>
                <a:lnTo>
                  <a:pt x="2222429" y="368300"/>
                </a:lnTo>
                <a:lnTo>
                  <a:pt x="2221518" y="369447"/>
                </a:lnTo>
                <a:lnTo>
                  <a:pt x="2221621" y="369766"/>
                </a:lnTo>
                <a:lnTo>
                  <a:pt x="2229183" y="377190"/>
                </a:lnTo>
                <a:lnTo>
                  <a:pt x="2221050" y="377190"/>
                </a:lnTo>
                <a:lnTo>
                  <a:pt x="2218224" y="378474"/>
                </a:lnTo>
                <a:lnTo>
                  <a:pt x="2215927" y="381000"/>
                </a:lnTo>
                <a:close/>
              </a:path>
              <a:path w="4096384" h="836930">
                <a:moveTo>
                  <a:pt x="2230469" y="378452"/>
                </a:moveTo>
                <a:lnTo>
                  <a:pt x="2221621" y="369766"/>
                </a:lnTo>
                <a:lnTo>
                  <a:pt x="2221518" y="369447"/>
                </a:lnTo>
                <a:lnTo>
                  <a:pt x="2222429" y="368300"/>
                </a:lnTo>
                <a:lnTo>
                  <a:pt x="2227039" y="368300"/>
                </a:lnTo>
                <a:lnTo>
                  <a:pt x="2228320" y="372110"/>
                </a:lnTo>
                <a:lnTo>
                  <a:pt x="2227955" y="372110"/>
                </a:lnTo>
                <a:lnTo>
                  <a:pt x="2230469" y="378452"/>
                </a:lnTo>
                <a:close/>
              </a:path>
              <a:path w="4096384" h="836930">
                <a:moveTo>
                  <a:pt x="2306242" y="373380"/>
                </a:moveTo>
                <a:lnTo>
                  <a:pt x="2306136" y="370732"/>
                </a:lnTo>
                <a:lnTo>
                  <a:pt x="2303727" y="368300"/>
                </a:lnTo>
                <a:lnTo>
                  <a:pt x="2307080" y="368300"/>
                </a:lnTo>
                <a:lnTo>
                  <a:pt x="2314957" y="369570"/>
                </a:lnTo>
                <a:lnTo>
                  <a:pt x="2313281" y="369570"/>
                </a:lnTo>
                <a:lnTo>
                  <a:pt x="2313305" y="370292"/>
                </a:lnTo>
                <a:lnTo>
                  <a:pt x="2306242" y="373380"/>
                </a:lnTo>
                <a:close/>
              </a:path>
              <a:path w="4096384" h="836930">
                <a:moveTo>
                  <a:pt x="2315028" y="372880"/>
                </a:moveTo>
                <a:lnTo>
                  <a:pt x="2313746" y="370450"/>
                </a:lnTo>
                <a:lnTo>
                  <a:pt x="2313673" y="370131"/>
                </a:lnTo>
                <a:lnTo>
                  <a:pt x="2314957" y="369570"/>
                </a:lnTo>
                <a:lnTo>
                  <a:pt x="2307080" y="368300"/>
                </a:lnTo>
                <a:lnTo>
                  <a:pt x="2317244" y="368300"/>
                </a:lnTo>
                <a:lnTo>
                  <a:pt x="2315028" y="372880"/>
                </a:lnTo>
                <a:close/>
              </a:path>
              <a:path w="4096384" h="836930">
                <a:moveTo>
                  <a:pt x="2336958" y="383540"/>
                </a:moveTo>
                <a:lnTo>
                  <a:pt x="2332459" y="382270"/>
                </a:lnTo>
                <a:lnTo>
                  <a:pt x="2335910" y="381000"/>
                </a:lnTo>
                <a:lnTo>
                  <a:pt x="2337656" y="378648"/>
                </a:lnTo>
                <a:lnTo>
                  <a:pt x="2337768" y="378418"/>
                </a:lnTo>
                <a:lnTo>
                  <a:pt x="2335113" y="374607"/>
                </a:lnTo>
                <a:lnTo>
                  <a:pt x="2332518" y="372110"/>
                </a:lnTo>
                <a:lnTo>
                  <a:pt x="2334440" y="369501"/>
                </a:lnTo>
                <a:lnTo>
                  <a:pt x="2335072" y="368300"/>
                </a:lnTo>
                <a:lnTo>
                  <a:pt x="2342615" y="374650"/>
                </a:lnTo>
                <a:lnTo>
                  <a:pt x="2342779" y="374650"/>
                </a:lnTo>
                <a:lnTo>
                  <a:pt x="2342650" y="382270"/>
                </a:lnTo>
                <a:lnTo>
                  <a:pt x="2336958" y="383540"/>
                </a:lnTo>
                <a:close/>
              </a:path>
              <a:path w="4096384" h="836930">
                <a:moveTo>
                  <a:pt x="2425937" y="372110"/>
                </a:moveTo>
                <a:lnTo>
                  <a:pt x="2425266" y="371109"/>
                </a:lnTo>
                <a:lnTo>
                  <a:pt x="2425171" y="370732"/>
                </a:lnTo>
                <a:lnTo>
                  <a:pt x="2426094" y="369570"/>
                </a:lnTo>
                <a:lnTo>
                  <a:pt x="2423580" y="369570"/>
                </a:lnTo>
                <a:lnTo>
                  <a:pt x="2428275" y="368300"/>
                </a:lnTo>
                <a:lnTo>
                  <a:pt x="2431287" y="368300"/>
                </a:lnTo>
                <a:lnTo>
                  <a:pt x="2429256" y="370840"/>
                </a:lnTo>
                <a:lnTo>
                  <a:pt x="2425937" y="372110"/>
                </a:lnTo>
                <a:close/>
              </a:path>
              <a:path w="4096384" h="836930">
                <a:moveTo>
                  <a:pt x="2553489" y="375920"/>
                </a:moveTo>
                <a:lnTo>
                  <a:pt x="2547799" y="375920"/>
                </a:lnTo>
                <a:lnTo>
                  <a:pt x="2554655" y="368300"/>
                </a:lnTo>
                <a:lnTo>
                  <a:pt x="2559527" y="368300"/>
                </a:lnTo>
                <a:lnTo>
                  <a:pt x="2553489" y="375920"/>
                </a:lnTo>
                <a:close/>
              </a:path>
              <a:path w="4096384" h="836930">
                <a:moveTo>
                  <a:pt x="2550798" y="379730"/>
                </a:moveTo>
                <a:lnTo>
                  <a:pt x="2553697" y="375658"/>
                </a:lnTo>
                <a:lnTo>
                  <a:pt x="2559527" y="368300"/>
                </a:lnTo>
                <a:lnTo>
                  <a:pt x="2558188" y="378460"/>
                </a:lnTo>
                <a:lnTo>
                  <a:pt x="2556495" y="378460"/>
                </a:lnTo>
                <a:lnTo>
                  <a:pt x="2550798" y="379730"/>
                </a:lnTo>
                <a:close/>
              </a:path>
              <a:path w="4096384" h="836930">
                <a:moveTo>
                  <a:pt x="2617174" y="373380"/>
                </a:moveTo>
                <a:lnTo>
                  <a:pt x="2613344" y="369570"/>
                </a:lnTo>
                <a:lnTo>
                  <a:pt x="2616192" y="368300"/>
                </a:lnTo>
                <a:lnTo>
                  <a:pt x="2617849" y="368300"/>
                </a:lnTo>
                <a:lnTo>
                  <a:pt x="2618252" y="369289"/>
                </a:lnTo>
                <a:lnTo>
                  <a:pt x="2618146" y="370226"/>
                </a:lnTo>
                <a:lnTo>
                  <a:pt x="2617515" y="372110"/>
                </a:lnTo>
                <a:lnTo>
                  <a:pt x="2617174" y="373380"/>
                </a:lnTo>
                <a:close/>
              </a:path>
              <a:path w="4096384" h="836930">
                <a:moveTo>
                  <a:pt x="2622058" y="373380"/>
                </a:moveTo>
                <a:lnTo>
                  <a:pt x="2617174" y="373380"/>
                </a:lnTo>
                <a:lnTo>
                  <a:pt x="2617515" y="372110"/>
                </a:lnTo>
                <a:lnTo>
                  <a:pt x="2618146" y="370226"/>
                </a:lnTo>
                <a:lnTo>
                  <a:pt x="2618252" y="369289"/>
                </a:lnTo>
                <a:lnTo>
                  <a:pt x="2617849" y="368300"/>
                </a:lnTo>
                <a:lnTo>
                  <a:pt x="2641737" y="368300"/>
                </a:lnTo>
                <a:lnTo>
                  <a:pt x="2641486" y="372110"/>
                </a:lnTo>
                <a:lnTo>
                  <a:pt x="2622563" y="372110"/>
                </a:lnTo>
                <a:lnTo>
                  <a:pt x="2622058" y="373380"/>
                </a:lnTo>
                <a:close/>
              </a:path>
              <a:path w="4096384" h="836930">
                <a:moveTo>
                  <a:pt x="2681068" y="375920"/>
                </a:moveTo>
                <a:lnTo>
                  <a:pt x="2682381" y="373386"/>
                </a:lnTo>
                <a:lnTo>
                  <a:pt x="2683074" y="372359"/>
                </a:lnTo>
                <a:lnTo>
                  <a:pt x="2683152" y="372002"/>
                </a:lnTo>
                <a:lnTo>
                  <a:pt x="2680053" y="368300"/>
                </a:lnTo>
                <a:lnTo>
                  <a:pt x="2685233" y="369570"/>
                </a:lnTo>
                <a:lnTo>
                  <a:pt x="2690242" y="370450"/>
                </a:lnTo>
                <a:lnTo>
                  <a:pt x="2690749" y="371327"/>
                </a:lnTo>
                <a:lnTo>
                  <a:pt x="2690843" y="371558"/>
                </a:lnTo>
                <a:lnTo>
                  <a:pt x="2681068" y="375920"/>
                </a:lnTo>
                <a:close/>
              </a:path>
              <a:path w="4096384" h="836930">
                <a:moveTo>
                  <a:pt x="2690242" y="370450"/>
                </a:moveTo>
                <a:lnTo>
                  <a:pt x="2685233" y="369570"/>
                </a:lnTo>
                <a:lnTo>
                  <a:pt x="2680053" y="368300"/>
                </a:lnTo>
                <a:lnTo>
                  <a:pt x="2688999" y="368300"/>
                </a:lnTo>
                <a:lnTo>
                  <a:pt x="2690242" y="370450"/>
                </a:lnTo>
                <a:close/>
              </a:path>
              <a:path w="4096384" h="836930">
                <a:moveTo>
                  <a:pt x="2735350" y="373380"/>
                </a:moveTo>
                <a:lnTo>
                  <a:pt x="2734368" y="373380"/>
                </a:lnTo>
                <a:lnTo>
                  <a:pt x="2734368" y="368300"/>
                </a:lnTo>
                <a:lnTo>
                  <a:pt x="2738041" y="372110"/>
                </a:lnTo>
                <a:lnTo>
                  <a:pt x="2736542" y="372110"/>
                </a:lnTo>
                <a:lnTo>
                  <a:pt x="2735350" y="373380"/>
                </a:lnTo>
                <a:close/>
              </a:path>
              <a:path w="4096384" h="836930">
                <a:moveTo>
                  <a:pt x="2772084" y="374650"/>
                </a:moveTo>
                <a:lnTo>
                  <a:pt x="2776255" y="368300"/>
                </a:lnTo>
                <a:lnTo>
                  <a:pt x="2776438" y="369570"/>
                </a:lnTo>
                <a:lnTo>
                  <a:pt x="2776772" y="369570"/>
                </a:lnTo>
                <a:lnTo>
                  <a:pt x="2781303" y="370840"/>
                </a:lnTo>
                <a:lnTo>
                  <a:pt x="2777568" y="373386"/>
                </a:lnTo>
                <a:lnTo>
                  <a:pt x="2772084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72084" y="374650"/>
                </a:lnTo>
                <a:lnTo>
                  <a:pt x="2777622" y="373362"/>
                </a:lnTo>
                <a:lnTo>
                  <a:pt x="2781303" y="370840"/>
                </a:lnTo>
                <a:lnTo>
                  <a:pt x="2776772" y="369570"/>
                </a:lnTo>
                <a:lnTo>
                  <a:pt x="2776438" y="369570"/>
                </a:lnTo>
                <a:lnTo>
                  <a:pt x="2776255" y="368300"/>
                </a:lnTo>
                <a:lnTo>
                  <a:pt x="2789492" y="368300"/>
                </a:lnTo>
                <a:lnTo>
                  <a:pt x="2790577" y="372110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90577" y="372110"/>
                </a:lnTo>
                <a:lnTo>
                  <a:pt x="2789492" y="368300"/>
                </a:lnTo>
                <a:lnTo>
                  <a:pt x="2792199" y="368300"/>
                </a:lnTo>
                <a:lnTo>
                  <a:pt x="2792812" y="369501"/>
                </a:lnTo>
                <a:lnTo>
                  <a:pt x="2793705" y="372110"/>
                </a:lnTo>
                <a:lnTo>
                  <a:pt x="2794277" y="373198"/>
                </a:lnTo>
                <a:lnTo>
                  <a:pt x="2794206" y="373536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810461" y="381000"/>
                </a:moveTo>
                <a:lnTo>
                  <a:pt x="2787825" y="381000"/>
                </a:lnTo>
                <a:lnTo>
                  <a:pt x="2787150" y="378460"/>
                </a:lnTo>
                <a:lnTo>
                  <a:pt x="2798229" y="378460"/>
                </a:lnTo>
                <a:lnTo>
                  <a:pt x="2798229" y="374650"/>
                </a:lnTo>
                <a:lnTo>
                  <a:pt x="2793017" y="374650"/>
                </a:lnTo>
                <a:lnTo>
                  <a:pt x="2794206" y="373536"/>
                </a:lnTo>
                <a:lnTo>
                  <a:pt x="2794277" y="373198"/>
                </a:lnTo>
                <a:lnTo>
                  <a:pt x="2793705" y="372110"/>
                </a:lnTo>
                <a:lnTo>
                  <a:pt x="2792812" y="369501"/>
                </a:lnTo>
                <a:lnTo>
                  <a:pt x="2792199" y="368300"/>
                </a:lnTo>
                <a:lnTo>
                  <a:pt x="2803075" y="368300"/>
                </a:lnTo>
                <a:lnTo>
                  <a:pt x="2801650" y="369501"/>
                </a:lnTo>
                <a:lnTo>
                  <a:pt x="2801526" y="370292"/>
                </a:lnTo>
                <a:lnTo>
                  <a:pt x="2801418" y="375920"/>
                </a:lnTo>
                <a:lnTo>
                  <a:pt x="2809289" y="375920"/>
                </a:lnTo>
                <a:lnTo>
                  <a:pt x="2808524" y="378255"/>
                </a:lnTo>
                <a:lnTo>
                  <a:pt x="2808469" y="378474"/>
                </a:lnTo>
                <a:lnTo>
                  <a:pt x="2810461" y="381000"/>
                </a:lnTo>
                <a:close/>
              </a:path>
              <a:path w="4096384" h="836930">
                <a:moveTo>
                  <a:pt x="2801418" y="375920"/>
                </a:moveTo>
                <a:lnTo>
                  <a:pt x="2801526" y="370292"/>
                </a:lnTo>
                <a:lnTo>
                  <a:pt x="2801650" y="369501"/>
                </a:lnTo>
                <a:lnTo>
                  <a:pt x="2803075" y="368300"/>
                </a:lnTo>
                <a:lnTo>
                  <a:pt x="2805949" y="369570"/>
                </a:lnTo>
                <a:lnTo>
                  <a:pt x="2809169" y="373243"/>
                </a:lnTo>
                <a:lnTo>
                  <a:pt x="2809151" y="373424"/>
                </a:lnTo>
                <a:lnTo>
                  <a:pt x="2801418" y="375920"/>
                </a:lnTo>
                <a:close/>
              </a:path>
              <a:path w="4096384" h="836930">
                <a:moveTo>
                  <a:pt x="2860074" y="375920"/>
                </a:moveTo>
                <a:lnTo>
                  <a:pt x="2854201" y="370840"/>
                </a:lnTo>
                <a:lnTo>
                  <a:pt x="2856067" y="369570"/>
                </a:lnTo>
                <a:lnTo>
                  <a:pt x="2858391" y="368300"/>
                </a:lnTo>
                <a:lnTo>
                  <a:pt x="2860074" y="368300"/>
                </a:lnTo>
                <a:lnTo>
                  <a:pt x="2860712" y="369501"/>
                </a:lnTo>
                <a:lnTo>
                  <a:pt x="2860585" y="371109"/>
                </a:lnTo>
                <a:lnTo>
                  <a:pt x="2860074" y="375920"/>
                </a:lnTo>
                <a:close/>
              </a:path>
              <a:path w="4096384" h="836930">
                <a:moveTo>
                  <a:pt x="2937041" y="374650"/>
                </a:moveTo>
                <a:lnTo>
                  <a:pt x="2936003" y="370840"/>
                </a:lnTo>
                <a:lnTo>
                  <a:pt x="2939116" y="368300"/>
                </a:lnTo>
                <a:lnTo>
                  <a:pt x="2938795" y="370656"/>
                </a:lnTo>
                <a:lnTo>
                  <a:pt x="2938730" y="370929"/>
                </a:lnTo>
                <a:lnTo>
                  <a:pt x="2937041" y="374650"/>
                </a:lnTo>
                <a:close/>
              </a:path>
              <a:path w="4096384" h="836930">
                <a:moveTo>
                  <a:pt x="3045483" y="373380"/>
                </a:moveTo>
                <a:lnTo>
                  <a:pt x="3044626" y="372110"/>
                </a:lnTo>
                <a:lnTo>
                  <a:pt x="3044035" y="370292"/>
                </a:lnTo>
                <a:lnTo>
                  <a:pt x="3043909" y="369289"/>
                </a:lnTo>
                <a:lnTo>
                  <a:pt x="3044292" y="368300"/>
                </a:lnTo>
                <a:lnTo>
                  <a:pt x="3046132" y="368300"/>
                </a:lnTo>
                <a:lnTo>
                  <a:pt x="3049825" y="370732"/>
                </a:lnTo>
                <a:lnTo>
                  <a:pt x="3049830" y="370929"/>
                </a:lnTo>
                <a:lnTo>
                  <a:pt x="3045483" y="373380"/>
                </a:lnTo>
                <a:close/>
              </a:path>
              <a:path w="4096384" h="836930">
                <a:moveTo>
                  <a:pt x="3133140" y="384810"/>
                </a:moveTo>
                <a:lnTo>
                  <a:pt x="3129144" y="384810"/>
                </a:lnTo>
                <a:lnTo>
                  <a:pt x="3121913" y="381000"/>
                </a:lnTo>
                <a:lnTo>
                  <a:pt x="3118731" y="374938"/>
                </a:lnTo>
                <a:lnTo>
                  <a:pt x="3118631" y="374607"/>
                </a:lnTo>
                <a:lnTo>
                  <a:pt x="3126278" y="368300"/>
                </a:lnTo>
                <a:lnTo>
                  <a:pt x="3131634" y="368300"/>
                </a:lnTo>
                <a:lnTo>
                  <a:pt x="3125404" y="374607"/>
                </a:lnTo>
                <a:lnTo>
                  <a:pt x="3125475" y="374938"/>
                </a:lnTo>
                <a:lnTo>
                  <a:pt x="3126775" y="378255"/>
                </a:lnTo>
                <a:lnTo>
                  <a:pt x="3126879" y="378474"/>
                </a:lnTo>
                <a:lnTo>
                  <a:pt x="3131114" y="381000"/>
                </a:lnTo>
                <a:lnTo>
                  <a:pt x="3133140" y="384810"/>
                </a:lnTo>
                <a:close/>
              </a:path>
              <a:path w="4096384" h="836930">
                <a:moveTo>
                  <a:pt x="3156021" y="400050"/>
                </a:moveTo>
                <a:lnTo>
                  <a:pt x="3142802" y="400050"/>
                </a:lnTo>
                <a:lnTo>
                  <a:pt x="3144193" y="398780"/>
                </a:lnTo>
                <a:lnTo>
                  <a:pt x="3140306" y="395588"/>
                </a:lnTo>
                <a:lnTo>
                  <a:pt x="3142196" y="394970"/>
                </a:lnTo>
                <a:lnTo>
                  <a:pt x="3138005" y="393700"/>
                </a:lnTo>
                <a:lnTo>
                  <a:pt x="3144036" y="393700"/>
                </a:lnTo>
                <a:lnTo>
                  <a:pt x="3133965" y="384810"/>
                </a:lnTo>
                <a:lnTo>
                  <a:pt x="3133140" y="384810"/>
                </a:lnTo>
                <a:lnTo>
                  <a:pt x="3131114" y="381000"/>
                </a:lnTo>
                <a:lnTo>
                  <a:pt x="3126879" y="378474"/>
                </a:lnTo>
                <a:lnTo>
                  <a:pt x="3125475" y="374938"/>
                </a:lnTo>
                <a:lnTo>
                  <a:pt x="3125404" y="374607"/>
                </a:lnTo>
                <a:lnTo>
                  <a:pt x="3131634" y="368300"/>
                </a:lnTo>
                <a:lnTo>
                  <a:pt x="3156280" y="368300"/>
                </a:lnTo>
                <a:lnTo>
                  <a:pt x="3156134" y="368517"/>
                </a:lnTo>
                <a:lnTo>
                  <a:pt x="3151415" y="369570"/>
                </a:lnTo>
                <a:lnTo>
                  <a:pt x="3138339" y="369570"/>
                </a:lnTo>
                <a:lnTo>
                  <a:pt x="3138216" y="370450"/>
                </a:lnTo>
                <a:lnTo>
                  <a:pt x="3138343" y="371109"/>
                </a:lnTo>
                <a:lnTo>
                  <a:pt x="3139013" y="372110"/>
                </a:lnTo>
                <a:lnTo>
                  <a:pt x="3140670" y="373380"/>
                </a:lnTo>
                <a:lnTo>
                  <a:pt x="3152267" y="373386"/>
                </a:lnTo>
                <a:lnTo>
                  <a:pt x="3157354" y="374650"/>
                </a:lnTo>
                <a:lnTo>
                  <a:pt x="3133808" y="374650"/>
                </a:lnTo>
                <a:lnTo>
                  <a:pt x="3132975" y="378474"/>
                </a:lnTo>
                <a:lnTo>
                  <a:pt x="3132308" y="379730"/>
                </a:lnTo>
                <a:lnTo>
                  <a:pt x="3143361" y="379730"/>
                </a:lnTo>
                <a:lnTo>
                  <a:pt x="3146210" y="381000"/>
                </a:lnTo>
                <a:lnTo>
                  <a:pt x="3141344" y="381000"/>
                </a:lnTo>
                <a:lnTo>
                  <a:pt x="3141010" y="382270"/>
                </a:lnTo>
                <a:lnTo>
                  <a:pt x="3134731" y="384773"/>
                </a:lnTo>
                <a:lnTo>
                  <a:pt x="3134823" y="384905"/>
                </a:lnTo>
                <a:lnTo>
                  <a:pt x="3139504" y="387350"/>
                </a:lnTo>
                <a:lnTo>
                  <a:pt x="3144867" y="389890"/>
                </a:lnTo>
                <a:lnTo>
                  <a:pt x="3145605" y="389890"/>
                </a:lnTo>
                <a:lnTo>
                  <a:pt x="3143361" y="392430"/>
                </a:lnTo>
                <a:lnTo>
                  <a:pt x="3159785" y="392430"/>
                </a:lnTo>
                <a:lnTo>
                  <a:pt x="3162800" y="394970"/>
                </a:lnTo>
                <a:lnTo>
                  <a:pt x="3153432" y="394970"/>
                </a:lnTo>
                <a:lnTo>
                  <a:pt x="3152934" y="396192"/>
                </a:lnTo>
                <a:lnTo>
                  <a:pt x="3152581" y="398780"/>
                </a:lnTo>
                <a:lnTo>
                  <a:pt x="3156021" y="40005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5557" y="369685"/>
                </a:lnTo>
                <a:lnTo>
                  <a:pt x="3155502" y="369460"/>
                </a:lnTo>
                <a:lnTo>
                  <a:pt x="3156134" y="368517"/>
                </a:lnTo>
                <a:lnTo>
                  <a:pt x="3157112" y="368300"/>
                </a:lnTo>
                <a:lnTo>
                  <a:pt x="3166325" y="368300"/>
                </a:lnTo>
                <a:lnTo>
                  <a:pt x="3166450" y="371315"/>
                </a:lnTo>
                <a:lnTo>
                  <a:pt x="3166658" y="372110"/>
                </a:lnTo>
                <a:lnTo>
                  <a:pt x="3169059" y="372110"/>
                </a:lnTo>
                <a:lnTo>
                  <a:pt x="3170494" y="374650"/>
                </a:lnTo>
                <a:lnTo>
                  <a:pt x="3163142" y="374650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3168341" y="372110"/>
                </a:moveTo>
                <a:lnTo>
                  <a:pt x="3166658" y="372110"/>
                </a:lnTo>
                <a:lnTo>
                  <a:pt x="3166450" y="371315"/>
                </a:lnTo>
                <a:lnTo>
                  <a:pt x="3166325" y="368300"/>
                </a:lnTo>
                <a:lnTo>
                  <a:pt x="3168541" y="370069"/>
                </a:lnTo>
                <a:lnTo>
                  <a:pt x="3168446" y="370571"/>
                </a:lnTo>
                <a:lnTo>
                  <a:pt x="3168522" y="371160"/>
                </a:lnTo>
                <a:lnTo>
                  <a:pt x="3168785" y="371626"/>
                </a:lnTo>
                <a:lnTo>
                  <a:pt x="3168341" y="372110"/>
                </a:lnTo>
                <a:close/>
              </a:path>
              <a:path w="4096384" h="836930">
                <a:moveTo>
                  <a:pt x="3168619" y="370131"/>
                </a:moveTo>
                <a:lnTo>
                  <a:pt x="3166325" y="368300"/>
                </a:lnTo>
                <a:lnTo>
                  <a:pt x="3172538" y="368300"/>
                </a:lnTo>
                <a:lnTo>
                  <a:pt x="3168839" y="369570"/>
                </a:lnTo>
                <a:lnTo>
                  <a:pt x="3168619" y="370131"/>
                </a:lnTo>
                <a:close/>
              </a:path>
              <a:path w="4096384" h="836930">
                <a:moveTo>
                  <a:pt x="3170242" y="387350"/>
                </a:moveTo>
                <a:lnTo>
                  <a:pt x="3169356" y="387350"/>
                </a:lnTo>
                <a:lnTo>
                  <a:pt x="3170022" y="385299"/>
                </a:lnTo>
                <a:lnTo>
                  <a:pt x="3170112" y="384386"/>
                </a:lnTo>
                <a:lnTo>
                  <a:pt x="3173887" y="379730"/>
                </a:lnTo>
                <a:lnTo>
                  <a:pt x="3173364" y="379730"/>
                </a:lnTo>
                <a:lnTo>
                  <a:pt x="3168872" y="371779"/>
                </a:lnTo>
                <a:lnTo>
                  <a:pt x="3168847" y="371558"/>
                </a:lnTo>
                <a:lnTo>
                  <a:pt x="3169507" y="370840"/>
                </a:lnTo>
                <a:lnTo>
                  <a:pt x="3168739" y="370226"/>
                </a:lnTo>
                <a:lnTo>
                  <a:pt x="3168643" y="370069"/>
                </a:lnTo>
                <a:lnTo>
                  <a:pt x="3168839" y="369570"/>
                </a:lnTo>
                <a:lnTo>
                  <a:pt x="3172538" y="368300"/>
                </a:lnTo>
                <a:lnTo>
                  <a:pt x="3173547" y="372110"/>
                </a:lnTo>
                <a:lnTo>
                  <a:pt x="3175387" y="374650"/>
                </a:lnTo>
                <a:lnTo>
                  <a:pt x="3177404" y="374650"/>
                </a:lnTo>
                <a:lnTo>
                  <a:pt x="3176435" y="383193"/>
                </a:lnTo>
                <a:lnTo>
                  <a:pt x="3176306" y="383598"/>
                </a:lnTo>
                <a:lnTo>
                  <a:pt x="3172459" y="386123"/>
                </a:lnTo>
                <a:lnTo>
                  <a:pt x="3170242" y="387350"/>
                </a:lnTo>
                <a:close/>
              </a:path>
              <a:path w="4096384" h="836930">
                <a:moveTo>
                  <a:pt x="3187985" y="379730"/>
                </a:moveTo>
                <a:lnTo>
                  <a:pt x="3185124" y="377219"/>
                </a:lnTo>
                <a:lnTo>
                  <a:pt x="3185005" y="375886"/>
                </a:lnTo>
                <a:lnTo>
                  <a:pt x="3184757" y="372110"/>
                </a:lnTo>
                <a:lnTo>
                  <a:pt x="3196667" y="368300"/>
                </a:lnTo>
                <a:lnTo>
                  <a:pt x="3199692" y="369570"/>
                </a:lnTo>
                <a:lnTo>
                  <a:pt x="3198489" y="372110"/>
                </a:lnTo>
                <a:lnTo>
                  <a:pt x="3193519" y="377190"/>
                </a:lnTo>
                <a:lnTo>
                  <a:pt x="3187985" y="37973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187985" y="379730"/>
                </a:lnTo>
                <a:lnTo>
                  <a:pt x="3193519" y="377190"/>
                </a:lnTo>
                <a:lnTo>
                  <a:pt x="3198489" y="372110"/>
                </a:lnTo>
                <a:lnTo>
                  <a:pt x="3199692" y="369570"/>
                </a:lnTo>
                <a:lnTo>
                  <a:pt x="3196667" y="368300"/>
                </a:lnTo>
                <a:lnTo>
                  <a:pt x="3203798" y="368300"/>
                </a:lnTo>
                <a:lnTo>
                  <a:pt x="3211760" y="372110"/>
                </a:lnTo>
                <a:lnTo>
                  <a:pt x="3212251" y="372110"/>
                </a:lnTo>
                <a:lnTo>
                  <a:pt x="3214111" y="373380"/>
                </a:lnTo>
                <a:lnTo>
                  <a:pt x="3215451" y="373380"/>
                </a:lnTo>
                <a:lnTo>
                  <a:pt x="3214951" y="374650"/>
                </a:lnTo>
                <a:lnTo>
                  <a:pt x="3204224" y="374650"/>
                </a:lnTo>
                <a:lnTo>
                  <a:pt x="3204040" y="378460"/>
                </a:lnTo>
                <a:lnTo>
                  <a:pt x="3210254" y="378460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3265885" y="375920"/>
                </a:moveTo>
                <a:lnTo>
                  <a:pt x="3258198" y="370840"/>
                </a:lnTo>
                <a:lnTo>
                  <a:pt x="3264228" y="368300"/>
                </a:lnTo>
                <a:lnTo>
                  <a:pt x="3267568" y="368300"/>
                </a:lnTo>
                <a:lnTo>
                  <a:pt x="3268822" y="369481"/>
                </a:lnTo>
                <a:lnTo>
                  <a:pt x="3268703" y="370226"/>
                </a:lnTo>
                <a:lnTo>
                  <a:pt x="3268092" y="372110"/>
                </a:lnTo>
                <a:lnTo>
                  <a:pt x="3265885" y="375920"/>
                </a:lnTo>
                <a:close/>
              </a:path>
              <a:path w="4096384" h="836930">
                <a:moveTo>
                  <a:pt x="3271193" y="375920"/>
                </a:moveTo>
                <a:lnTo>
                  <a:pt x="3265885" y="375920"/>
                </a:lnTo>
                <a:lnTo>
                  <a:pt x="3268092" y="372110"/>
                </a:lnTo>
                <a:lnTo>
                  <a:pt x="3268703" y="370226"/>
                </a:lnTo>
                <a:lnTo>
                  <a:pt x="3268822" y="369481"/>
                </a:lnTo>
                <a:lnTo>
                  <a:pt x="3267568" y="368300"/>
                </a:lnTo>
                <a:lnTo>
                  <a:pt x="3274780" y="368300"/>
                </a:lnTo>
                <a:lnTo>
                  <a:pt x="3269408" y="373380"/>
                </a:lnTo>
                <a:lnTo>
                  <a:pt x="3289919" y="373380"/>
                </a:lnTo>
                <a:lnTo>
                  <a:pt x="3290116" y="374650"/>
                </a:lnTo>
                <a:lnTo>
                  <a:pt x="3270082" y="374650"/>
                </a:lnTo>
                <a:lnTo>
                  <a:pt x="3272030" y="375307"/>
                </a:lnTo>
                <a:lnTo>
                  <a:pt x="3271193" y="375920"/>
                </a:lnTo>
                <a:close/>
              </a:path>
              <a:path w="4096384" h="836930">
                <a:moveTo>
                  <a:pt x="3320874" y="373380"/>
                </a:moveTo>
                <a:lnTo>
                  <a:pt x="3319708" y="373380"/>
                </a:lnTo>
                <a:lnTo>
                  <a:pt x="3318398" y="371160"/>
                </a:lnTo>
                <a:lnTo>
                  <a:pt x="3318304" y="370656"/>
                </a:lnTo>
                <a:lnTo>
                  <a:pt x="3319525" y="368300"/>
                </a:lnTo>
                <a:lnTo>
                  <a:pt x="3320874" y="368300"/>
                </a:lnTo>
                <a:lnTo>
                  <a:pt x="3321980" y="370656"/>
                </a:lnTo>
                <a:lnTo>
                  <a:pt x="3321915" y="371160"/>
                </a:lnTo>
                <a:lnTo>
                  <a:pt x="3320874" y="373380"/>
                </a:lnTo>
                <a:close/>
              </a:path>
              <a:path w="4096384" h="836930">
                <a:moveTo>
                  <a:pt x="3410731" y="368689"/>
                </a:moveTo>
                <a:lnTo>
                  <a:pt x="3410731" y="368396"/>
                </a:lnTo>
                <a:lnTo>
                  <a:pt x="3410881" y="368300"/>
                </a:lnTo>
                <a:lnTo>
                  <a:pt x="3410731" y="368689"/>
                </a:lnTo>
                <a:close/>
              </a:path>
              <a:path w="4096384" h="836930">
                <a:moveTo>
                  <a:pt x="3421516" y="377190"/>
                </a:moveTo>
                <a:lnTo>
                  <a:pt x="3413524" y="377190"/>
                </a:lnTo>
                <a:lnTo>
                  <a:pt x="3410873" y="374779"/>
                </a:lnTo>
                <a:lnTo>
                  <a:pt x="3410768" y="368591"/>
                </a:lnTo>
                <a:lnTo>
                  <a:pt x="3410881" y="368300"/>
                </a:lnTo>
                <a:lnTo>
                  <a:pt x="3411875" y="368300"/>
                </a:lnTo>
                <a:lnTo>
                  <a:pt x="3414738" y="374650"/>
                </a:lnTo>
                <a:lnTo>
                  <a:pt x="3428390" y="374650"/>
                </a:lnTo>
                <a:lnTo>
                  <a:pt x="3428471" y="375920"/>
                </a:lnTo>
                <a:lnTo>
                  <a:pt x="3421516" y="377190"/>
                </a:lnTo>
                <a:close/>
              </a:path>
              <a:path w="4096384" h="836930">
                <a:moveTo>
                  <a:pt x="3428228" y="372110"/>
                </a:moveTo>
                <a:lnTo>
                  <a:pt x="3422634" y="372110"/>
                </a:lnTo>
                <a:lnTo>
                  <a:pt x="3424474" y="370840"/>
                </a:lnTo>
                <a:lnTo>
                  <a:pt x="3424594" y="369685"/>
                </a:lnTo>
                <a:lnTo>
                  <a:pt x="3426648" y="368300"/>
                </a:lnTo>
                <a:lnTo>
                  <a:pt x="3428040" y="370656"/>
                </a:lnTo>
                <a:lnTo>
                  <a:pt x="3428165" y="371109"/>
                </a:lnTo>
                <a:lnTo>
                  <a:pt x="3428228" y="372110"/>
                </a:lnTo>
                <a:close/>
              </a:path>
              <a:path w="4096384" h="836930">
                <a:moveTo>
                  <a:pt x="3432345" y="377190"/>
                </a:moveTo>
                <a:lnTo>
                  <a:pt x="3421516" y="377190"/>
                </a:lnTo>
                <a:lnTo>
                  <a:pt x="3428471" y="375920"/>
                </a:lnTo>
                <a:lnTo>
                  <a:pt x="3428165" y="371109"/>
                </a:lnTo>
                <a:lnTo>
                  <a:pt x="3428040" y="370656"/>
                </a:lnTo>
                <a:lnTo>
                  <a:pt x="3426648" y="368300"/>
                </a:lnTo>
                <a:lnTo>
                  <a:pt x="3438893" y="368300"/>
                </a:lnTo>
                <a:lnTo>
                  <a:pt x="3437551" y="370840"/>
                </a:lnTo>
                <a:lnTo>
                  <a:pt x="3437210" y="370840"/>
                </a:lnTo>
                <a:lnTo>
                  <a:pt x="3441105" y="375920"/>
                </a:lnTo>
                <a:lnTo>
                  <a:pt x="3434519" y="375920"/>
                </a:lnTo>
                <a:lnTo>
                  <a:pt x="3432345" y="377190"/>
                </a:lnTo>
                <a:close/>
              </a:path>
              <a:path w="4096384" h="836930">
                <a:moveTo>
                  <a:pt x="3446947" y="383540"/>
                </a:moveTo>
                <a:lnTo>
                  <a:pt x="3437210" y="370840"/>
                </a:lnTo>
                <a:lnTo>
                  <a:pt x="3437551" y="370840"/>
                </a:lnTo>
                <a:lnTo>
                  <a:pt x="3438893" y="368300"/>
                </a:lnTo>
                <a:lnTo>
                  <a:pt x="3449051" y="374607"/>
                </a:lnTo>
                <a:lnTo>
                  <a:pt x="3448927" y="375741"/>
                </a:lnTo>
                <a:lnTo>
                  <a:pt x="3448482" y="378255"/>
                </a:lnTo>
                <a:lnTo>
                  <a:pt x="3446947" y="383540"/>
                </a:lnTo>
                <a:close/>
              </a:path>
              <a:path w="4096384" h="836930">
                <a:moveTo>
                  <a:pt x="3450772" y="383540"/>
                </a:moveTo>
                <a:lnTo>
                  <a:pt x="3446947" y="383540"/>
                </a:lnTo>
                <a:lnTo>
                  <a:pt x="3448374" y="378703"/>
                </a:lnTo>
                <a:lnTo>
                  <a:pt x="3448482" y="378255"/>
                </a:lnTo>
                <a:lnTo>
                  <a:pt x="3448927" y="375741"/>
                </a:lnTo>
                <a:lnTo>
                  <a:pt x="3449051" y="374607"/>
                </a:lnTo>
                <a:lnTo>
                  <a:pt x="3438893" y="368300"/>
                </a:lnTo>
                <a:lnTo>
                  <a:pt x="3451690" y="368300"/>
                </a:lnTo>
                <a:lnTo>
                  <a:pt x="3452677" y="370571"/>
                </a:lnTo>
                <a:lnTo>
                  <a:pt x="3452585" y="371160"/>
                </a:lnTo>
                <a:lnTo>
                  <a:pt x="3451137" y="373380"/>
                </a:lnTo>
                <a:lnTo>
                  <a:pt x="3459682" y="373380"/>
                </a:lnTo>
                <a:lnTo>
                  <a:pt x="3458491" y="379730"/>
                </a:lnTo>
                <a:lnTo>
                  <a:pt x="3452977" y="379730"/>
                </a:lnTo>
                <a:lnTo>
                  <a:pt x="3450772" y="383540"/>
                </a:lnTo>
                <a:close/>
              </a:path>
              <a:path w="4096384" h="836930">
                <a:moveTo>
                  <a:pt x="3535945" y="374650"/>
                </a:moveTo>
                <a:lnTo>
                  <a:pt x="3529946" y="373386"/>
                </a:lnTo>
                <a:lnTo>
                  <a:pt x="3529998" y="373198"/>
                </a:lnTo>
                <a:lnTo>
                  <a:pt x="3532272" y="368300"/>
                </a:lnTo>
                <a:lnTo>
                  <a:pt x="3536103" y="370840"/>
                </a:lnTo>
                <a:lnTo>
                  <a:pt x="3536720" y="372002"/>
                </a:lnTo>
                <a:lnTo>
                  <a:pt x="3536671" y="372432"/>
                </a:lnTo>
                <a:lnTo>
                  <a:pt x="3535945" y="374650"/>
                </a:lnTo>
                <a:close/>
              </a:path>
              <a:path w="4096384" h="836930">
                <a:moveTo>
                  <a:pt x="3548524" y="374650"/>
                </a:moveTo>
                <a:lnTo>
                  <a:pt x="3535945" y="374650"/>
                </a:lnTo>
                <a:lnTo>
                  <a:pt x="3536671" y="372432"/>
                </a:lnTo>
                <a:lnTo>
                  <a:pt x="3536720" y="372002"/>
                </a:lnTo>
                <a:lnTo>
                  <a:pt x="3536103" y="370840"/>
                </a:lnTo>
                <a:lnTo>
                  <a:pt x="3532272" y="368300"/>
                </a:lnTo>
                <a:lnTo>
                  <a:pt x="3553040" y="368300"/>
                </a:lnTo>
                <a:lnTo>
                  <a:pt x="3553703" y="369570"/>
                </a:lnTo>
                <a:lnTo>
                  <a:pt x="3560592" y="369570"/>
                </a:lnTo>
                <a:lnTo>
                  <a:pt x="3561205" y="370840"/>
                </a:lnTo>
                <a:lnTo>
                  <a:pt x="3548524" y="370840"/>
                </a:lnTo>
                <a:lnTo>
                  <a:pt x="3546104" y="372052"/>
                </a:lnTo>
                <a:lnTo>
                  <a:pt x="3546078" y="373424"/>
                </a:lnTo>
                <a:lnTo>
                  <a:pt x="3548524" y="374650"/>
                </a:lnTo>
                <a:close/>
              </a:path>
              <a:path w="4096384" h="836930">
                <a:moveTo>
                  <a:pt x="3573998" y="373380"/>
                </a:moveTo>
                <a:lnTo>
                  <a:pt x="3562432" y="373380"/>
                </a:lnTo>
                <a:lnTo>
                  <a:pt x="3561417" y="370840"/>
                </a:lnTo>
                <a:lnTo>
                  <a:pt x="3568639" y="368300"/>
                </a:lnTo>
                <a:lnTo>
                  <a:pt x="3570479" y="368300"/>
                </a:lnTo>
                <a:lnTo>
                  <a:pt x="3573998" y="373380"/>
                </a:lnTo>
                <a:close/>
              </a:path>
              <a:path w="4096384" h="836930">
                <a:moveTo>
                  <a:pt x="3577518" y="378460"/>
                </a:moveTo>
                <a:lnTo>
                  <a:pt x="3570479" y="368300"/>
                </a:lnTo>
                <a:lnTo>
                  <a:pt x="3576018" y="368300"/>
                </a:lnTo>
                <a:lnTo>
                  <a:pt x="3576305" y="369367"/>
                </a:lnTo>
                <a:lnTo>
                  <a:pt x="3576424" y="370069"/>
                </a:lnTo>
                <a:lnTo>
                  <a:pt x="3577518" y="378460"/>
                </a:lnTo>
                <a:close/>
              </a:path>
              <a:path w="4096384" h="836930">
                <a:moveTo>
                  <a:pt x="3711618" y="372110"/>
                </a:moveTo>
                <a:lnTo>
                  <a:pt x="3708436" y="372110"/>
                </a:lnTo>
                <a:lnTo>
                  <a:pt x="3707636" y="371109"/>
                </a:lnTo>
                <a:lnTo>
                  <a:pt x="3707513" y="370732"/>
                </a:lnTo>
                <a:lnTo>
                  <a:pt x="3709602" y="368300"/>
                </a:lnTo>
                <a:lnTo>
                  <a:pt x="3710787" y="368300"/>
                </a:lnTo>
                <a:lnTo>
                  <a:pt x="3711618" y="372110"/>
                </a:lnTo>
                <a:close/>
              </a:path>
              <a:path w="4096384" h="836930">
                <a:moveTo>
                  <a:pt x="3744986" y="372110"/>
                </a:moveTo>
                <a:lnTo>
                  <a:pt x="3711618" y="372110"/>
                </a:lnTo>
                <a:lnTo>
                  <a:pt x="3710787" y="368300"/>
                </a:lnTo>
                <a:lnTo>
                  <a:pt x="3748247" y="368300"/>
                </a:lnTo>
                <a:lnTo>
                  <a:pt x="3744986" y="372110"/>
                </a:lnTo>
                <a:close/>
              </a:path>
              <a:path w="4096384" h="836930">
                <a:moveTo>
                  <a:pt x="3937743" y="377190"/>
                </a:moveTo>
                <a:lnTo>
                  <a:pt x="3934717" y="368300"/>
                </a:lnTo>
                <a:lnTo>
                  <a:pt x="3939425" y="370840"/>
                </a:lnTo>
                <a:lnTo>
                  <a:pt x="3939766" y="370840"/>
                </a:lnTo>
                <a:lnTo>
                  <a:pt x="3940429" y="373362"/>
                </a:lnTo>
                <a:lnTo>
                  <a:pt x="3937743" y="377190"/>
                </a:lnTo>
                <a:close/>
              </a:path>
              <a:path w="4096384" h="836930">
                <a:moveTo>
                  <a:pt x="3409899" y="370840"/>
                </a:moveTo>
                <a:lnTo>
                  <a:pt x="3409047" y="369766"/>
                </a:lnTo>
                <a:lnTo>
                  <a:pt x="3408998" y="369501"/>
                </a:lnTo>
                <a:lnTo>
                  <a:pt x="3410731" y="368396"/>
                </a:lnTo>
                <a:lnTo>
                  <a:pt x="3410628" y="368953"/>
                </a:lnTo>
                <a:lnTo>
                  <a:pt x="3409899" y="37084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2196" y="373362"/>
                </a:lnTo>
                <a:lnTo>
                  <a:pt x="3146938" y="371315"/>
                </a:lnTo>
                <a:lnTo>
                  <a:pt x="3148468" y="370226"/>
                </a:lnTo>
                <a:lnTo>
                  <a:pt x="3156134" y="368517"/>
                </a:lnTo>
                <a:lnTo>
                  <a:pt x="3155502" y="369460"/>
                </a:lnTo>
                <a:lnTo>
                  <a:pt x="3155557" y="369685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1799338" y="373380"/>
                </a:moveTo>
                <a:lnTo>
                  <a:pt x="1788947" y="373380"/>
                </a:lnTo>
                <a:lnTo>
                  <a:pt x="1796217" y="368591"/>
                </a:lnTo>
                <a:lnTo>
                  <a:pt x="1796994" y="369570"/>
                </a:lnTo>
                <a:lnTo>
                  <a:pt x="1800544" y="369570"/>
                </a:lnTo>
                <a:lnTo>
                  <a:pt x="1799338" y="373380"/>
                </a:lnTo>
                <a:close/>
              </a:path>
              <a:path w="4096384" h="836930">
                <a:moveTo>
                  <a:pt x="3410731" y="370840"/>
                </a:moveTo>
                <a:lnTo>
                  <a:pt x="3409899" y="370840"/>
                </a:lnTo>
                <a:lnTo>
                  <a:pt x="3410731" y="368689"/>
                </a:lnTo>
                <a:lnTo>
                  <a:pt x="3410731" y="370840"/>
                </a:lnTo>
                <a:close/>
              </a:path>
              <a:path w="4096384" h="836930">
                <a:moveTo>
                  <a:pt x="1713281" y="370840"/>
                </a:moveTo>
                <a:lnTo>
                  <a:pt x="1708797" y="370840"/>
                </a:lnTo>
                <a:lnTo>
                  <a:pt x="1708857" y="370571"/>
                </a:lnTo>
                <a:lnTo>
                  <a:pt x="1712908" y="368818"/>
                </a:lnTo>
                <a:lnTo>
                  <a:pt x="1713281" y="370840"/>
                </a:lnTo>
                <a:close/>
              </a:path>
              <a:path w="4096384" h="836930">
                <a:moveTo>
                  <a:pt x="1384805" y="369570"/>
                </a:moveTo>
                <a:lnTo>
                  <a:pt x="1384472" y="369570"/>
                </a:lnTo>
                <a:lnTo>
                  <a:pt x="1385399" y="368822"/>
                </a:lnTo>
                <a:lnTo>
                  <a:pt x="1384805" y="369570"/>
                </a:lnTo>
                <a:close/>
              </a:path>
              <a:path w="4096384" h="836930">
                <a:moveTo>
                  <a:pt x="1466040" y="370194"/>
                </a:moveTo>
                <a:lnTo>
                  <a:pt x="1466705" y="368837"/>
                </a:lnTo>
                <a:lnTo>
                  <a:pt x="1466869" y="369331"/>
                </a:lnTo>
                <a:lnTo>
                  <a:pt x="1466780" y="369685"/>
                </a:lnTo>
                <a:lnTo>
                  <a:pt x="1466040" y="370194"/>
                </a:lnTo>
                <a:close/>
              </a:path>
              <a:path w="4096384" h="836930">
                <a:moveTo>
                  <a:pt x="2245495" y="370069"/>
                </a:moveTo>
                <a:lnTo>
                  <a:pt x="2243716" y="369570"/>
                </a:lnTo>
                <a:lnTo>
                  <a:pt x="2244030" y="368953"/>
                </a:lnTo>
                <a:lnTo>
                  <a:pt x="2246067" y="369570"/>
                </a:lnTo>
                <a:lnTo>
                  <a:pt x="2245495" y="370069"/>
                </a:lnTo>
                <a:close/>
              </a:path>
              <a:path w="4096384" h="836930">
                <a:moveTo>
                  <a:pt x="1568584" y="370033"/>
                </a:moveTo>
                <a:lnTo>
                  <a:pt x="1568034" y="369685"/>
                </a:lnTo>
                <a:lnTo>
                  <a:pt x="1567960" y="369501"/>
                </a:lnTo>
                <a:lnTo>
                  <a:pt x="1568295" y="369289"/>
                </a:lnTo>
                <a:lnTo>
                  <a:pt x="1568584" y="370033"/>
                </a:lnTo>
                <a:close/>
              </a:path>
              <a:path w="4096384" h="836930">
                <a:moveTo>
                  <a:pt x="2006691" y="372110"/>
                </a:moveTo>
                <a:lnTo>
                  <a:pt x="2001831" y="372110"/>
                </a:lnTo>
                <a:lnTo>
                  <a:pt x="2004490" y="369331"/>
                </a:lnTo>
                <a:lnTo>
                  <a:pt x="2006691" y="372110"/>
                </a:lnTo>
                <a:close/>
              </a:path>
              <a:path w="4096384" h="836930">
                <a:moveTo>
                  <a:pt x="2645003" y="369570"/>
                </a:moveTo>
                <a:lnTo>
                  <a:pt x="2645186" y="369367"/>
                </a:lnTo>
                <a:lnTo>
                  <a:pt x="2645118" y="369501"/>
                </a:lnTo>
                <a:close/>
              </a:path>
              <a:path w="4096384" h="836930">
                <a:moveTo>
                  <a:pt x="1503820" y="383540"/>
                </a:moveTo>
                <a:lnTo>
                  <a:pt x="1505332" y="379730"/>
                </a:lnTo>
                <a:lnTo>
                  <a:pt x="1512037" y="377190"/>
                </a:lnTo>
                <a:lnTo>
                  <a:pt x="1519076" y="369447"/>
                </a:lnTo>
                <a:lnTo>
                  <a:pt x="1523601" y="369570"/>
                </a:lnTo>
                <a:lnTo>
                  <a:pt x="1524439" y="373380"/>
                </a:lnTo>
                <a:lnTo>
                  <a:pt x="1522599" y="373380"/>
                </a:lnTo>
                <a:lnTo>
                  <a:pt x="1520923" y="374650"/>
                </a:lnTo>
                <a:lnTo>
                  <a:pt x="1517570" y="374650"/>
                </a:lnTo>
                <a:lnTo>
                  <a:pt x="1511029" y="382270"/>
                </a:lnTo>
                <a:lnTo>
                  <a:pt x="1505836" y="382270"/>
                </a:lnTo>
                <a:lnTo>
                  <a:pt x="1503820" y="383540"/>
                </a:lnTo>
                <a:close/>
              </a:path>
              <a:path w="4096384" h="836930">
                <a:moveTo>
                  <a:pt x="2645186" y="369570"/>
                </a:moveTo>
                <a:lnTo>
                  <a:pt x="2645003" y="369570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1580587" y="370840"/>
                </a:moveTo>
                <a:lnTo>
                  <a:pt x="1578790" y="370069"/>
                </a:lnTo>
                <a:lnTo>
                  <a:pt x="1579736" y="369481"/>
                </a:lnTo>
                <a:lnTo>
                  <a:pt x="1580587" y="370840"/>
                </a:lnTo>
                <a:close/>
              </a:path>
              <a:path w="4096384" h="836930">
                <a:moveTo>
                  <a:pt x="1811494" y="379730"/>
                </a:moveTo>
                <a:lnTo>
                  <a:pt x="1800851" y="379730"/>
                </a:lnTo>
                <a:lnTo>
                  <a:pt x="1805876" y="378474"/>
                </a:lnTo>
                <a:lnTo>
                  <a:pt x="1814901" y="370571"/>
                </a:lnTo>
                <a:lnTo>
                  <a:pt x="1816037" y="369501"/>
                </a:lnTo>
                <a:lnTo>
                  <a:pt x="1822948" y="374650"/>
                </a:lnTo>
                <a:lnTo>
                  <a:pt x="1817443" y="374650"/>
                </a:lnTo>
                <a:lnTo>
                  <a:pt x="1813423" y="377190"/>
                </a:lnTo>
                <a:lnTo>
                  <a:pt x="1811494" y="379730"/>
                </a:lnTo>
                <a:close/>
              </a:path>
              <a:path w="4096384" h="836930">
                <a:moveTo>
                  <a:pt x="106492" y="383538"/>
                </a:moveTo>
                <a:lnTo>
                  <a:pt x="106157" y="381000"/>
                </a:lnTo>
                <a:lnTo>
                  <a:pt x="109158" y="378474"/>
                </a:lnTo>
                <a:lnTo>
                  <a:pt x="110347" y="375920"/>
                </a:lnTo>
                <a:lnTo>
                  <a:pt x="114034" y="369570"/>
                </a:lnTo>
                <a:lnTo>
                  <a:pt x="117626" y="373198"/>
                </a:lnTo>
                <a:lnTo>
                  <a:pt x="117386" y="374650"/>
                </a:lnTo>
                <a:lnTo>
                  <a:pt x="119062" y="374650"/>
                </a:lnTo>
                <a:lnTo>
                  <a:pt x="111356" y="379730"/>
                </a:lnTo>
                <a:lnTo>
                  <a:pt x="106492" y="383538"/>
                </a:lnTo>
                <a:close/>
              </a:path>
              <a:path w="4096384" h="836930">
                <a:moveTo>
                  <a:pt x="117626" y="373198"/>
                </a:moveTo>
                <a:lnTo>
                  <a:pt x="114034" y="369570"/>
                </a:lnTo>
                <a:lnTo>
                  <a:pt x="118224" y="369570"/>
                </a:lnTo>
                <a:lnTo>
                  <a:pt x="117626" y="373198"/>
                </a:lnTo>
                <a:close/>
              </a:path>
              <a:path w="4096384" h="836930">
                <a:moveTo>
                  <a:pt x="885513" y="370840"/>
                </a:moveTo>
                <a:lnTo>
                  <a:pt x="884947" y="370840"/>
                </a:lnTo>
                <a:lnTo>
                  <a:pt x="884947" y="369570"/>
                </a:lnTo>
                <a:lnTo>
                  <a:pt x="885513" y="370840"/>
                </a:lnTo>
                <a:close/>
              </a:path>
              <a:path w="4096384" h="836930">
                <a:moveTo>
                  <a:pt x="1488065" y="378460"/>
                </a:moveTo>
                <a:lnTo>
                  <a:pt x="1484713" y="378460"/>
                </a:lnTo>
                <a:lnTo>
                  <a:pt x="1485858" y="377219"/>
                </a:lnTo>
                <a:lnTo>
                  <a:pt x="1486483" y="374938"/>
                </a:lnTo>
                <a:lnTo>
                  <a:pt x="1486559" y="372110"/>
                </a:lnTo>
                <a:lnTo>
                  <a:pt x="1482866" y="372110"/>
                </a:lnTo>
                <a:lnTo>
                  <a:pt x="1489742" y="369570"/>
                </a:lnTo>
                <a:lnTo>
                  <a:pt x="1488065" y="378460"/>
                </a:lnTo>
                <a:close/>
              </a:path>
              <a:path w="4096384" h="836930">
                <a:moveTo>
                  <a:pt x="1486219" y="391160"/>
                </a:moveTo>
                <a:lnTo>
                  <a:pt x="1484883" y="389890"/>
                </a:lnTo>
                <a:lnTo>
                  <a:pt x="1483037" y="389890"/>
                </a:lnTo>
                <a:lnTo>
                  <a:pt x="1488067" y="378452"/>
                </a:lnTo>
                <a:lnTo>
                  <a:pt x="1489742" y="369570"/>
                </a:lnTo>
                <a:lnTo>
                  <a:pt x="1494941" y="369570"/>
                </a:lnTo>
                <a:lnTo>
                  <a:pt x="1496298" y="377348"/>
                </a:lnTo>
                <a:lnTo>
                  <a:pt x="1496419" y="378255"/>
                </a:lnTo>
                <a:lnTo>
                  <a:pt x="1496293" y="378847"/>
                </a:lnTo>
                <a:lnTo>
                  <a:pt x="1495438" y="381000"/>
                </a:lnTo>
                <a:lnTo>
                  <a:pt x="1493762" y="381000"/>
                </a:lnTo>
                <a:lnTo>
                  <a:pt x="1492086" y="382270"/>
                </a:lnTo>
                <a:lnTo>
                  <a:pt x="1486219" y="391160"/>
                </a:lnTo>
                <a:close/>
              </a:path>
              <a:path w="4096384" h="836930">
                <a:moveTo>
                  <a:pt x="1508356" y="372702"/>
                </a:moveTo>
                <a:lnTo>
                  <a:pt x="1506838" y="369570"/>
                </a:lnTo>
                <a:lnTo>
                  <a:pt x="1509545" y="370840"/>
                </a:lnTo>
                <a:lnTo>
                  <a:pt x="1508356" y="372702"/>
                </a:lnTo>
                <a:close/>
              </a:path>
              <a:path w="4096384" h="836930">
                <a:moveTo>
                  <a:pt x="1673455" y="383540"/>
                </a:moveTo>
                <a:lnTo>
                  <a:pt x="1670148" y="376022"/>
                </a:lnTo>
                <a:lnTo>
                  <a:pt x="1670089" y="375741"/>
                </a:lnTo>
                <a:lnTo>
                  <a:pt x="1669599" y="369570"/>
                </a:lnTo>
                <a:lnTo>
                  <a:pt x="1674457" y="374650"/>
                </a:lnTo>
                <a:lnTo>
                  <a:pt x="1675948" y="374650"/>
                </a:lnTo>
                <a:lnTo>
                  <a:pt x="1673455" y="383540"/>
                </a:lnTo>
                <a:close/>
              </a:path>
              <a:path w="4096384" h="836930">
                <a:moveTo>
                  <a:pt x="1674457" y="374650"/>
                </a:moveTo>
                <a:lnTo>
                  <a:pt x="1669599" y="369570"/>
                </a:lnTo>
                <a:lnTo>
                  <a:pt x="1673121" y="369570"/>
                </a:lnTo>
                <a:lnTo>
                  <a:pt x="1673619" y="370840"/>
                </a:lnTo>
                <a:lnTo>
                  <a:pt x="1675629" y="372110"/>
                </a:lnTo>
                <a:lnTo>
                  <a:pt x="1681205" y="372110"/>
                </a:lnTo>
                <a:lnTo>
                  <a:pt x="1681855" y="373380"/>
                </a:lnTo>
                <a:lnTo>
                  <a:pt x="1676304" y="373380"/>
                </a:lnTo>
                <a:lnTo>
                  <a:pt x="1674457" y="374650"/>
                </a:lnTo>
                <a:close/>
              </a:path>
              <a:path w="4096384" h="836930">
                <a:moveTo>
                  <a:pt x="1705304" y="372110"/>
                </a:moveTo>
                <a:lnTo>
                  <a:pt x="1701277" y="372110"/>
                </a:lnTo>
                <a:lnTo>
                  <a:pt x="1699493" y="369570"/>
                </a:lnTo>
                <a:lnTo>
                  <a:pt x="1702327" y="369570"/>
                </a:lnTo>
                <a:lnTo>
                  <a:pt x="1705853" y="370840"/>
                </a:lnTo>
                <a:lnTo>
                  <a:pt x="1706067" y="371779"/>
                </a:lnTo>
                <a:lnTo>
                  <a:pt x="1705304" y="372110"/>
                </a:lnTo>
                <a:close/>
              </a:path>
              <a:path w="4096384" h="836930">
                <a:moveTo>
                  <a:pt x="1706067" y="371779"/>
                </a:moveTo>
                <a:lnTo>
                  <a:pt x="1705853" y="370840"/>
                </a:lnTo>
                <a:lnTo>
                  <a:pt x="1702327" y="369570"/>
                </a:lnTo>
                <a:lnTo>
                  <a:pt x="1707855" y="369570"/>
                </a:lnTo>
                <a:lnTo>
                  <a:pt x="1708661" y="370656"/>
                </a:lnTo>
                <a:lnTo>
                  <a:pt x="1706067" y="371779"/>
                </a:lnTo>
                <a:close/>
              </a:path>
              <a:path w="4096384" h="836930">
                <a:moveTo>
                  <a:pt x="1789185" y="381000"/>
                </a:moveTo>
                <a:lnTo>
                  <a:pt x="1786262" y="381000"/>
                </a:lnTo>
                <a:lnTo>
                  <a:pt x="1785981" y="374607"/>
                </a:lnTo>
                <a:lnTo>
                  <a:pt x="1775707" y="370840"/>
                </a:lnTo>
                <a:lnTo>
                  <a:pt x="1780899" y="369570"/>
                </a:lnTo>
                <a:lnTo>
                  <a:pt x="1787246" y="369570"/>
                </a:lnTo>
                <a:lnTo>
                  <a:pt x="1789223" y="375677"/>
                </a:lnTo>
                <a:lnTo>
                  <a:pt x="1789185" y="381000"/>
                </a:lnTo>
                <a:close/>
              </a:path>
              <a:path w="4096384" h="836930">
                <a:moveTo>
                  <a:pt x="1859854" y="370840"/>
                </a:moveTo>
                <a:lnTo>
                  <a:pt x="1849040" y="370840"/>
                </a:lnTo>
                <a:lnTo>
                  <a:pt x="1856159" y="369570"/>
                </a:lnTo>
                <a:lnTo>
                  <a:pt x="1859854" y="370840"/>
                </a:lnTo>
                <a:close/>
              </a:path>
              <a:path w="4096384" h="836930">
                <a:moveTo>
                  <a:pt x="1858763" y="388458"/>
                </a:moveTo>
                <a:lnTo>
                  <a:pt x="1858160" y="387333"/>
                </a:lnTo>
                <a:lnTo>
                  <a:pt x="1855412" y="384730"/>
                </a:lnTo>
                <a:lnTo>
                  <a:pt x="1855323" y="384544"/>
                </a:lnTo>
                <a:lnTo>
                  <a:pt x="1852474" y="374650"/>
                </a:lnTo>
                <a:lnTo>
                  <a:pt x="1860522" y="374650"/>
                </a:lnTo>
                <a:lnTo>
                  <a:pt x="1859854" y="370840"/>
                </a:lnTo>
                <a:lnTo>
                  <a:pt x="1856159" y="369570"/>
                </a:lnTo>
                <a:lnTo>
                  <a:pt x="1868235" y="369570"/>
                </a:lnTo>
                <a:lnTo>
                  <a:pt x="1862702" y="374650"/>
                </a:lnTo>
                <a:lnTo>
                  <a:pt x="1860745" y="375886"/>
                </a:lnTo>
                <a:lnTo>
                  <a:pt x="1860645" y="376277"/>
                </a:lnTo>
                <a:lnTo>
                  <a:pt x="1860442" y="377817"/>
                </a:lnTo>
                <a:lnTo>
                  <a:pt x="1860561" y="378847"/>
                </a:lnTo>
                <a:lnTo>
                  <a:pt x="1861694" y="381000"/>
                </a:lnTo>
                <a:lnTo>
                  <a:pt x="1868405" y="382270"/>
                </a:lnTo>
                <a:lnTo>
                  <a:pt x="1869073" y="382270"/>
                </a:lnTo>
                <a:lnTo>
                  <a:pt x="1865391" y="383538"/>
                </a:lnTo>
                <a:lnTo>
                  <a:pt x="1858763" y="388458"/>
                </a:lnTo>
                <a:close/>
              </a:path>
              <a:path w="4096384" h="836930">
                <a:moveTo>
                  <a:pt x="1902598" y="372110"/>
                </a:moveTo>
                <a:lnTo>
                  <a:pt x="1901760" y="372110"/>
                </a:lnTo>
                <a:lnTo>
                  <a:pt x="1901446" y="370916"/>
                </a:lnTo>
                <a:lnTo>
                  <a:pt x="1900922" y="369570"/>
                </a:lnTo>
                <a:lnTo>
                  <a:pt x="1905447" y="369570"/>
                </a:lnTo>
                <a:lnTo>
                  <a:pt x="1903110" y="371626"/>
                </a:lnTo>
                <a:lnTo>
                  <a:pt x="1902598" y="372110"/>
                </a:lnTo>
                <a:close/>
              </a:path>
              <a:path w="4096384" h="836930">
                <a:moveTo>
                  <a:pt x="1993367" y="379730"/>
                </a:moveTo>
                <a:lnTo>
                  <a:pt x="1978364" y="379730"/>
                </a:lnTo>
                <a:lnTo>
                  <a:pt x="1978409" y="379393"/>
                </a:lnTo>
                <a:lnTo>
                  <a:pt x="1978534" y="375920"/>
                </a:lnTo>
                <a:lnTo>
                  <a:pt x="1899075" y="375920"/>
                </a:lnTo>
                <a:lnTo>
                  <a:pt x="1900084" y="372110"/>
                </a:lnTo>
                <a:lnTo>
                  <a:pt x="1902598" y="372110"/>
                </a:lnTo>
                <a:lnTo>
                  <a:pt x="1904259" y="370571"/>
                </a:lnTo>
                <a:lnTo>
                  <a:pt x="1905447" y="369570"/>
                </a:lnTo>
                <a:lnTo>
                  <a:pt x="1914232" y="369570"/>
                </a:lnTo>
                <a:lnTo>
                  <a:pt x="1913251" y="370732"/>
                </a:lnTo>
                <a:lnTo>
                  <a:pt x="1913289" y="370929"/>
                </a:lnTo>
                <a:lnTo>
                  <a:pt x="1916875" y="373386"/>
                </a:lnTo>
                <a:lnTo>
                  <a:pt x="1922379" y="374650"/>
                </a:lnTo>
                <a:lnTo>
                  <a:pt x="1990260" y="374650"/>
                </a:lnTo>
                <a:lnTo>
                  <a:pt x="1991237" y="377219"/>
                </a:lnTo>
                <a:lnTo>
                  <a:pt x="1993367" y="379730"/>
                </a:lnTo>
                <a:close/>
              </a:path>
              <a:path w="4096384" h="836930">
                <a:moveTo>
                  <a:pt x="1945259" y="370840"/>
                </a:moveTo>
                <a:lnTo>
                  <a:pt x="1928580" y="370840"/>
                </a:lnTo>
                <a:lnTo>
                  <a:pt x="1941152" y="369570"/>
                </a:lnTo>
                <a:lnTo>
                  <a:pt x="1944171" y="369570"/>
                </a:lnTo>
                <a:lnTo>
                  <a:pt x="1945259" y="37084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44171" y="369570"/>
                </a:lnTo>
                <a:lnTo>
                  <a:pt x="1951687" y="36957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2011718" y="373380"/>
                </a:moveTo>
                <a:lnTo>
                  <a:pt x="2009715" y="373380"/>
                </a:lnTo>
                <a:lnTo>
                  <a:pt x="2009783" y="372052"/>
                </a:lnTo>
                <a:lnTo>
                  <a:pt x="2011221" y="370840"/>
                </a:lnTo>
                <a:lnTo>
                  <a:pt x="2011555" y="369570"/>
                </a:lnTo>
                <a:lnTo>
                  <a:pt x="2011889" y="370840"/>
                </a:lnTo>
                <a:lnTo>
                  <a:pt x="2012223" y="370840"/>
                </a:lnTo>
                <a:lnTo>
                  <a:pt x="2012102" y="371779"/>
                </a:lnTo>
                <a:lnTo>
                  <a:pt x="2011992" y="372359"/>
                </a:lnTo>
                <a:lnTo>
                  <a:pt x="2011718" y="373380"/>
                </a:lnTo>
                <a:close/>
              </a:path>
              <a:path w="4096384" h="836930">
                <a:moveTo>
                  <a:pt x="2025549" y="373380"/>
                </a:moveTo>
                <a:lnTo>
                  <a:pt x="2011718" y="373380"/>
                </a:lnTo>
                <a:lnTo>
                  <a:pt x="2011992" y="372359"/>
                </a:lnTo>
                <a:lnTo>
                  <a:pt x="2012102" y="371779"/>
                </a:lnTo>
                <a:lnTo>
                  <a:pt x="2012223" y="370840"/>
                </a:lnTo>
                <a:lnTo>
                  <a:pt x="2011889" y="370840"/>
                </a:lnTo>
                <a:lnTo>
                  <a:pt x="2011555" y="369570"/>
                </a:lnTo>
                <a:lnTo>
                  <a:pt x="2026805" y="369570"/>
                </a:lnTo>
                <a:lnTo>
                  <a:pt x="2023118" y="372110"/>
                </a:lnTo>
                <a:lnTo>
                  <a:pt x="2025549" y="373380"/>
                </a:lnTo>
                <a:close/>
              </a:path>
              <a:path w="4096384" h="836930">
                <a:moveTo>
                  <a:pt x="2089128" y="411480"/>
                </a:moveTo>
                <a:lnTo>
                  <a:pt x="2083804" y="411480"/>
                </a:lnTo>
                <a:lnTo>
                  <a:pt x="2084002" y="411230"/>
                </a:lnTo>
                <a:lnTo>
                  <a:pt x="2085310" y="410210"/>
                </a:lnTo>
                <a:lnTo>
                  <a:pt x="2084949" y="410033"/>
                </a:lnTo>
                <a:lnTo>
                  <a:pt x="2087875" y="406318"/>
                </a:lnTo>
                <a:lnTo>
                  <a:pt x="2089957" y="402943"/>
                </a:lnTo>
                <a:lnTo>
                  <a:pt x="2090047" y="402527"/>
                </a:lnTo>
                <a:lnTo>
                  <a:pt x="2075095" y="395145"/>
                </a:lnTo>
                <a:lnTo>
                  <a:pt x="2078101" y="391160"/>
                </a:lnTo>
                <a:lnTo>
                  <a:pt x="2080949" y="379730"/>
                </a:lnTo>
                <a:lnTo>
                  <a:pt x="2075416" y="379730"/>
                </a:lnTo>
                <a:lnTo>
                  <a:pt x="2069890" y="374650"/>
                </a:lnTo>
                <a:lnTo>
                  <a:pt x="2080615" y="374650"/>
                </a:lnTo>
                <a:lnTo>
                  <a:pt x="2082462" y="369570"/>
                </a:lnTo>
                <a:lnTo>
                  <a:pt x="2083470" y="369570"/>
                </a:lnTo>
                <a:lnTo>
                  <a:pt x="2086823" y="370840"/>
                </a:lnTo>
                <a:lnTo>
                  <a:pt x="2091681" y="377190"/>
                </a:lnTo>
                <a:lnTo>
                  <a:pt x="2086922" y="377190"/>
                </a:lnTo>
                <a:lnTo>
                  <a:pt x="2085526" y="379730"/>
                </a:lnTo>
                <a:lnTo>
                  <a:pt x="2090339" y="387350"/>
                </a:lnTo>
                <a:lnTo>
                  <a:pt x="2091313" y="387350"/>
                </a:lnTo>
                <a:lnTo>
                  <a:pt x="2092962" y="388620"/>
                </a:lnTo>
                <a:lnTo>
                  <a:pt x="2081624" y="388620"/>
                </a:lnTo>
                <a:lnTo>
                  <a:pt x="2083634" y="394970"/>
                </a:lnTo>
                <a:lnTo>
                  <a:pt x="2091960" y="394970"/>
                </a:lnTo>
                <a:lnTo>
                  <a:pt x="2090886" y="397411"/>
                </a:lnTo>
                <a:lnTo>
                  <a:pt x="2090800" y="397556"/>
                </a:lnTo>
                <a:lnTo>
                  <a:pt x="2089664" y="398780"/>
                </a:lnTo>
                <a:lnTo>
                  <a:pt x="2093862" y="400050"/>
                </a:lnTo>
                <a:lnTo>
                  <a:pt x="2099069" y="400050"/>
                </a:lnTo>
                <a:lnTo>
                  <a:pt x="2098174" y="401168"/>
                </a:lnTo>
                <a:lnTo>
                  <a:pt x="2098249" y="405535"/>
                </a:lnTo>
                <a:lnTo>
                  <a:pt x="2099134" y="407670"/>
                </a:lnTo>
                <a:lnTo>
                  <a:pt x="2090032" y="407670"/>
                </a:lnTo>
                <a:lnTo>
                  <a:pt x="2089128" y="411480"/>
                </a:lnTo>
                <a:close/>
              </a:path>
              <a:path w="4096384" h="836930">
                <a:moveTo>
                  <a:pt x="2100567" y="379730"/>
                </a:moveTo>
                <a:lnTo>
                  <a:pt x="2095034" y="378460"/>
                </a:lnTo>
                <a:lnTo>
                  <a:pt x="2091681" y="377190"/>
                </a:lnTo>
                <a:lnTo>
                  <a:pt x="2086823" y="370840"/>
                </a:lnTo>
                <a:lnTo>
                  <a:pt x="2083470" y="369570"/>
                </a:lnTo>
                <a:lnTo>
                  <a:pt x="2134656" y="369570"/>
                </a:lnTo>
                <a:lnTo>
                  <a:pt x="2136369" y="373380"/>
                </a:lnTo>
                <a:lnTo>
                  <a:pt x="2102740" y="373380"/>
                </a:lnTo>
                <a:lnTo>
                  <a:pt x="2100567" y="379730"/>
                </a:lnTo>
                <a:close/>
              </a:path>
              <a:path w="4096384" h="836930">
                <a:moveTo>
                  <a:pt x="2271088" y="369685"/>
                </a:moveTo>
                <a:lnTo>
                  <a:pt x="2270707" y="369570"/>
                </a:lnTo>
                <a:lnTo>
                  <a:pt x="2271211" y="369570"/>
                </a:lnTo>
                <a:close/>
              </a:path>
              <a:path w="4096384" h="836930">
                <a:moveTo>
                  <a:pt x="2278830" y="372032"/>
                </a:moveTo>
                <a:lnTo>
                  <a:pt x="2271088" y="369685"/>
                </a:lnTo>
                <a:lnTo>
                  <a:pt x="2281725" y="369570"/>
                </a:lnTo>
                <a:lnTo>
                  <a:pt x="2282604" y="370840"/>
                </a:lnTo>
                <a:lnTo>
                  <a:pt x="2281432" y="370840"/>
                </a:lnTo>
                <a:lnTo>
                  <a:pt x="2281589" y="371160"/>
                </a:lnTo>
                <a:lnTo>
                  <a:pt x="2278830" y="372032"/>
                </a:lnTo>
                <a:close/>
              </a:path>
              <a:path w="4096384" h="836930">
                <a:moveTo>
                  <a:pt x="2313305" y="370292"/>
                </a:moveTo>
                <a:lnTo>
                  <a:pt x="2313281" y="369570"/>
                </a:lnTo>
                <a:lnTo>
                  <a:pt x="2313523" y="370029"/>
                </a:lnTo>
                <a:lnTo>
                  <a:pt x="2313454" y="370226"/>
                </a:lnTo>
                <a:lnTo>
                  <a:pt x="2313305" y="370292"/>
                </a:lnTo>
                <a:close/>
              </a:path>
              <a:path w="4096384" h="836930">
                <a:moveTo>
                  <a:pt x="2313595" y="370165"/>
                </a:moveTo>
                <a:lnTo>
                  <a:pt x="2313281" y="369570"/>
                </a:lnTo>
                <a:lnTo>
                  <a:pt x="2314957" y="369570"/>
                </a:lnTo>
                <a:lnTo>
                  <a:pt x="2313595" y="370165"/>
                </a:lnTo>
                <a:close/>
              </a:path>
              <a:path w="4096384" h="836930">
                <a:moveTo>
                  <a:pt x="2388378" y="379730"/>
                </a:moveTo>
                <a:lnTo>
                  <a:pt x="2384017" y="379730"/>
                </a:lnTo>
                <a:lnTo>
                  <a:pt x="2384856" y="375920"/>
                </a:lnTo>
                <a:lnTo>
                  <a:pt x="2385694" y="375920"/>
                </a:lnTo>
                <a:lnTo>
                  <a:pt x="2392739" y="370840"/>
                </a:lnTo>
                <a:lnTo>
                  <a:pt x="2390559" y="369570"/>
                </a:lnTo>
                <a:lnTo>
                  <a:pt x="2395921" y="369570"/>
                </a:lnTo>
                <a:lnTo>
                  <a:pt x="2400698" y="374650"/>
                </a:lnTo>
                <a:lnTo>
                  <a:pt x="2392235" y="374650"/>
                </a:lnTo>
                <a:lnTo>
                  <a:pt x="2388378" y="379730"/>
                </a:lnTo>
                <a:close/>
              </a:path>
              <a:path w="4096384" h="836930">
                <a:moveTo>
                  <a:pt x="2405475" y="379730"/>
                </a:moveTo>
                <a:lnTo>
                  <a:pt x="2401989" y="376022"/>
                </a:lnTo>
                <a:lnTo>
                  <a:pt x="2402122" y="375920"/>
                </a:lnTo>
                <a:lnTo>
                  <a:pt x="2401861" y="375886"/>
                </a:lnTo>
                <a:lnTo>
                  <a:pt x="2395921" y="369570"/>
                </a:lnTo>
                <a:lnTo>
                  <a:pt x="2404637" y="369570"/>
                </a:lnTo>
                <a:lnTo>
                  <a:pt x="2405475" y="379730"/>
                </a:lnTo>
                <a:close/>
              </a:path>
              <a:path w="4096384" h="836930">
                <a:moveTo>
                  <a:pt x="2410340" y="383540"/>
                </a:moveTo>
                <a:lnTo>
                  <a:pt x="2406462" y="378648"/>
                </a:lnTo>
                <a:lnTo>
                  <a:pt x="2406376" y="378255"/>
                </a:lnTo>
                <a:lnTo>
                  <a:pt x="2407445" y="374779"/>
                </a:lnTo>
                <a:lnTo>
                  <a:pt x="2407527" y="374607"/>
                </a:lnTo>
                <a:lnTo>
                  <a:pt x="2412435" y="369570"/>
                </a:lnTo>
                <a:lnTo>
                  <a:pt x="2418297" y="370840"/>
                </a:lnTo>
                <a:lnTo>
                  <a:pt x="2421648" y="375741"/>
                </a:lnTo>
                <a:lnTo>
                  <a:pt x="2421614" y="376277"/>
                </a:lnTo>
                <a:lnTo>
                  <a:pt x="2419553" y="381000"/>
                </a:lnTo>
                <a:lnTo>
                  <a:pt x="2410674" y="381000"/>
                </a:lnTo>
                <a:lnTo>
                  <a:pt x="2410340" y="38354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08453" y="393700"/>
                </a:lnTo>
                <a:lnTo>
                  <a:pt x="2413291" y="389890"/>
                </a:lnTo>
                <a:lnTo>
                  <a:pt x="2419511" y="381059"/>
                </a:lnTo>
                <a:lnTo>
                  <a:pt x="2421614" y="376277"/>
                </a:lnTo>
                <a:lnTo>
                  <a:pt x="2421648" y="375741"/>
                </a:lnTo>
                <a:lnTo>
                  <a:pt x="2418297" y="370840"/>
                </a:lnTo>
                <a:lnTo>
                  <a:pt x="2412435" y="369570"/>
                </a:lnTo>
                <a:lnTo>
                  <a:pt x="2426094" y="369570"/>
                </a:lnTo>
                <a:lnTo>
                  <a:pt x="2425171" y="370732"/>
                </a:lnTo>
                <a:lnTo>
                  <a:pt x="2425266" y="371109"/>
                </a:lnTo>
                <a:lnTo>
                  <a:pt x="2425937" y="372110"/>
                </a:lnTo>
                <a:lnTo>
                  <a:pt x="2435271" y="372110"/>
                </a:lnTo>
                <a:lnTo>
                  <a:pt x="2432629" y="375920"/>
                </a:lnTo>
                <a:lnTo>
                  <a:pt x="2431540" y="377100"/>
                </a:lnTo>
                <a:lnTo>
                  <a:pt x="2431623" y="377817"/>
                </a:lnTo>
                <a:lnTo>
                  <a:pt x="2432131" y="379730"/>
                </a:lnTo>
                <a:lnTo>
                  <a:pt x="2443244" y="379730"/>
                </a:lnTo>
                <a:lnTo>
                  <a:pt x="2442311" y="381000"/>
                </a:lnTo>
                <a:lnTo>
                  <a:pt x="2428171" y="381000"/>
                </a:lnTo>
                <a:lnTo>
                  <a:pt x="2425128" y="382270"/>
                </a:lnTo>
                <a:lnTo>
                  <a:pt x="2424134" y="385737"/>
                </a:lnTo>
                <a:lnTo>
                  <a:pt x="2424170" y="386123"/>
                </a:lnTo>
                <a:lnTo>
                  <a:pt x="2427941" y="387350"/>
                </a:lnTo>
                <a:lnTo>
                  <a:pt x="2470924" y="387350"/>
                </a:lnTo>
                <a:lnTo>
                  <a:pt x="2475976" y="388526"/>
                </a:lnTo>
                <a:lnTo>
                  <a:pt x="2475811" y="388620"/>
                </a:lnTo>
                <a:lnTo>
                  <a:pt x="2421569" y="388620"/>
                </a:lnTo>
                <a:lnTo>
                  <a:pt x="2416704" y="389890"/>
                </a:lnTo>
                <a:lnTo>
                  <a:pt x="2421149" y="391135"/>
                </a:lnTo>
                <a:lnTo>
                  <a:pt x="2421255" y="391457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509773" y="397510"/>
                </a:moveTo>
                <a:lnTo>
                  <a:pt x="2502521" y="397510"/>
                </a:lnTo>
                <a:lnTo>
                  <a:pt x="2504204" y="386080"/>
                </a:lnTo>
                <a:lnTo>
                  <a:pt x="2506895" y="386080"/>
                </a:lnTo>
                <a:lnTo>
                  <a:pt x="2511444" y="384874"/>
                </a:lnTo>
                <a:lnTo>
                  <a:pt x="2511566" y="384446"/>
                </a:lnTo>
                <a:lnTo>
                  <a:pt x="2510413" y="381000"/>
                </a:lnTo>
                <a:lnTo>
                  <a:pt x="2507520" y="378474"/>
                </a:lnTo>
                <a:lnTo>
                  <a:pt x="2507475" y="374482"/>
                </a:lnTo>
                <a:lnTo>
                  <a:pt x="2510077" y="369570"/>
                </a:lnTo>
                <a:lnTo>
                  <a:pt x="2514274" y="381000"/>
                </a:lnTo>
                <a:lnTo>
                  <a:pt x="2542260" y="381000"/>
                </a:lnTo>
                <a:lnTo>
                  <a:pt x="2545858" y="382270"/>
                </a:lnTo>
                <a:lnTo>
                  <a:pt x="2521258" y="382270"/>
                </a:lnTo>
                <a:lnTo>
                  <a:pt x="2521840" y="384544"/>
                </a:lnTo>
                <a:lnTo>
                  <a:pt x="2521955" y="384874"/>
                </a:lnTo>
                <a:lnTo>
                  <a:pt x="2524658" y="388529"/>
                </a:lnTo>
                <a:lnTo>
                  <a:pt x="2524773" y="388734"/>
                </a:lnTo>
                <a:lnTo>
                  <a:pt x="2525262" y="389890"/>
                </a:lnTo>
                <a:lnTo>
                  <a:pt x="2516108" y="389890"/>
                </a:lnTo>
                <a:lnTo>
                  <a:pt x="2515488" y="391067"/>
                </a:lnTo>
                <a:lnTo>
                  <a:pt x="2515555" y="391457"/>
                </a:lnTo>
                <a:lnTo>
                  <a:pt x="2515931" y="392430"/>
                </a:lnTo>
                <a:lnTo>
                  <a:pt x="2507569" y="392430"/>
                </a:lnTo>
                <a:lnTo>
                  <a:pt x="2508394" y="396240"/>
                </a:lnTo>
                <a:lnTo>
                  <a:pt x="2509431" y="396842"/>
                </a:lnTo>
                <a:lnTo>
                  <a:pt x="2509544" y="396981"/>
                </a:lnTo>
                <a:lnTo>
                  <a:pt x="2509773" y="397510"/>
                </a:lnTo>
                <a:close/>
              </a:path>
              <a:path w="4096384" h="836930">
                <a:moveTo>
                  <a:pt x="2566531" y="374164"/>
                </a:moveTo>
                <a:lnTo>
                  <a:pt x="2560873" y="373424"/>
                </a:lnTo>
                <a:lnTo>
                  <a:pt x="2560480" y="372432"/>
                </a:lnTo>
                <a:lnTo>
                  <a:pt x="2560419" y="371779"/>
                </a:lnTo>
                <a:lnTo>
                  <a:pt x="2560869" y="369570"/>
                </a:lnTo>
                <a:lnTo>
                  <a:pt x="2563200" y="369570"/>
                </a:lnTo>
                <a:lnTo>
                  <a:pt x="2565217" y="370840"/>
                </a:lnTo>
                <a:lnTo>
                  <a:pt x="2566283" y="372002"/>
                </a:lnTo>
                <a:lnTo>
                  <a:pt x="2566406" y="372432"/>
                </a:lnTo>
                <a:lnTo>
                  <a:pt x="2566531" y="374164"/>
                </a:lnTo>
                <a:close/>
              </a:path>
              <a:path w="4096384" h="836930">
                <a:moveTo>
                  <a:pt x="2581816" y="379730"/>
                </a:moveTo>
                <a:lnTo>
                  <a:pt x="2570088" y="379730"/>
                </a:lnTo>
                <a:lnTo>
                  <a:pt x="2576610" y="374650"/>
                </a:lnTo>
                <a:lnTo>
                  <a:pt x="2570239" y="374650"/>
                </a:lnTo>
                <a:lnTo>
                  <a:pt x="2566531" y="374164"/>
                </a:lnTo>
                <a:lnTo>
                  <a:pt x="2566406" y="372432"/>
                </a:lnTo>
                <a:lnTo>
                  <a:pt x="2566283" y="372002"/>
                </a:lnTo>
                <a:lnTo>
                  <a:pt x="2565217" y="370840"/>
                </a:lnTo>
                <a:lnTo>
                  <a:pt x="2563200" y="369570"/>
                </a:lnTo>
                <a:lnTo>
                  <a:pt x="2572555" y="369570"/>
                </a:lnTo>
                <a:lnTo>
                  <a:pt x="2572105" y="372110"/>
                </a:lnTo>
                <a:lnTo>
                  <a:pt x="2573945" y="372110"/>
                </a:lnTo>
                <a:lnTo>
                  <a:pt x="2577959" y="373380"/>
                </a:lnTo>
                <a:lnTo>
                  <a:pt x="2587355" y="373380"/>
                </a:lnTo>
                <a:lnTo>
                  <a:pt x="2581553" y="375886"/>
                </a:lnTo>
                <a:lnTo>
                  <a:pt x="2581421" y="376022"/>
                </a:lnTo>
                <a:lnTo>
                  <a:pt x="2580848" y="377100"/>
                </a:lnTo>
                <a:lnTo>
                  <a:pt x="2580950" y="377564"/>
                </a:lnTo>
                <a:lnTo>
                  <a:pt x="2581816" y="379730"/>
                </a:lnTo>
                <a:close/>
              </a:path>
              <a:path w="4096384" h="836930">
                <a:moveTo>
                  <a:pt x="2610085" y="372110"/>
                </a:moveTo>
                <a:lnTo>
                  <a:pt x="2609487" y="372110"/>
                </a:lnTo>
                <a:lnTo>
                  <a:pt x="2608685" y="371558"/>
                </a:lnTo>
                <a:lnTo>
                  <a:pt x="2608581" y="371109"/>
                </a:lnTo>
                <a:lnTo>
                  <a:pt x="2608812" y="369570"/>
                </a:lnTo>
                <a:lnTo>
                  <a:pt x="2610085" y="372110"/>
                </a:lnTo>
                <a:close/>
              </a:path>
              <a:path w="4096384" h="836930">
                <a:moveTo>
                  <a:pt x="2622039" y="392430"/>
                </a:moveTo>
                <a:lnTo>
                  <a:pt x="2609821" y="392430"/>
                </a:lnTo>
                <a:lnTo>
                  <a:pt x="2610652" y="391160"/>
                </a:lnTo>
                <a:lnTo>
                  <a:pt x="2618032" y="391160"/>
                </a:lnTo>
                <a:lnTo>
                  <a:pt x="2618313" y="385818"/>
                </a:lnTo>
                <a:lnTo>
                  <a:pt x="2618436" y="384544"/>
                </a:lnTo>
                <a:lnTo>
                  <a:pt x="2618700" y="383540"/>
                </a:lnTo>
                <a:lnTo>
                  <a:pt x="2618857" y="383540"/>
                </a:lnTo>
                <a:lnTo>
                  <a:pt x="2614723" y="382145"/>
                </a:lnTo>
                <a:lnTo>
                  <a:pt x="2611863" y="375658"/>
                </a:lnTo>
                <a:lnTo>
                  <a:pt x="2608812" y="369570"/>
                </a:lnTo>
                <a:lnTo>
                  <a:pt x="2613344" y="369570"/>
                </a:lnTo>
                <a:lnTo>
                  <a:pt x="2617174" y="373380"/>
                </a:lnTo>
                <a:lnTo>
                  <a:pt x="2622058" y="373380"/>
                </a:lnTo>
                <a:lnTo>
                  <a:pt x="2619531" y="379730"/>
                </a:lnTo>
                <a:lnTo>
                  <a:pt x="2628662" y="386123"/>
                </a:lnTo>
                <a:lnTo>
                  <a:pt x="2630584" y="387350"/>
                </a:lnTo>
                <a:lnTo>
                  <a:pt x="2633616" y="389890"/>
                </a:lnTo>
                <a:lnTo>
                  <a:pt x="2623054" y="389890"/>
                </a:lnTo>
                <a:lnTo>
                  <a:pt x="2621973" y="391067"/>
                </a:lnTo>
                <a:lnTo>
                  <a:pt x="2622039" y="392430"/>
                </a:lnTo>
                <a:close/>
              </a:path>
              <a:path w="4096384" h="836930">
                <a:moveTo>
                  <a:pt x="2650699" y="389890"/>
                </a:moveTo>
                <a:lnTo>
                  <a:pt x="2655905" y="382270"/>
                </a:lnTo>
                <a:lnTo>
                  <a:pt x="2655073" y="381000"/>
                </a:lnTo>
                <a:lnTo>
                  <a:pt x="2661896" y="378474"/>
                </a:lnTo>
                <a:lnTo>
                  <a:pt x="2655239" y="373386"/>
                </a:lnTo>
                <a:lnTo>
                  <a:pt x="2654000" y="370840"/>
                </a:lnTo>
                <a:lnTo>
                  <a:pt x="2658550" y="369570"/>
                </a:lnTo>
                <a:lnTo>
                  <a:pt x="2663515" y="373362"/>
                </a:lnTo>
                <a:lnTo>
                  <a:pt x="2663395" y="380562"/>
                </a:lnTo>
                <a:lnTo>
                  <a:pt x="2663278" y="381000"/>
                </a:lnTo>
                <a:lnTo>
                  <a:pt x="2659270" y="384810"/>
                </a:lnTo>
                <a:lnTo>
                  <a:pt x="2658255" y="384810"/>
                </a:lnTo>
                <a:lnTo>
                  <a:pt x="2650699" y="389890"/>
                </a:lnTo>
                <a:close/>
              </a:path>
              <a:path w="4096384" h="836930">
                <a:moveTo>
                  <a:pt x="2672623" y="390207"/>
                </a:moveTo>
                <a:lnTo>
                  <a:pt x="2672340" y="389890"/>
                </a:lnTo>
                <a:lnTo>
                  <a:pt x="2650699" y="389890"/>
                </a:lnTo>
                <a:lnTo>
                  <a:pt x="2658255" y="384810"/>
                </a:lnTo>
                <a:lnTo>
                  <a:pt x="2659270" y="384810"/>
                </a:lnTo>
                <a:lnTo>
                  <a:pt x="2663278" y="381000"/>
                </a:lnTo>
                <a:lnTo>
                  <a:pt x="2663395" y="380562"/>
                </a:lnTo>
                <a:lnTo>
                  <a:pt x="2663515" y="373362"/>
                </a:lnTo>
                <a:lnTo>
                  <a:pt x="2658550" y="369570"/>
                </a:lnTo>
                <a:lnTo>
                  <a:pt x="2669315" y="369570"/>
                </a:lnTo>
                <a:lnTo>
                  <a:pt x="2664315" y="373362"/>
                </a:lnTo>
                <a:lnTo>
                  <a:pt x="2669315" y="374650"/>
                </a:lnTo>
                <a:lnTo>
                  <a:pt x="2673689" y="374650"/>
                </a:lnTo>
                <a:lnTo>
                  <a:pt x="2674221" y="378847"/>
                </a:lnTo>
                <a:lnTo>
                  <a:pt x="2674585" y="382270"/>
                </a:lnTo>
                <a:lnTo>
                  <a:pt x="2670323" y="382270"/>
                </a:lnTo>
                <a:lnTo>
                  <a:pt x="2664864" y="384773"/>
                </a:lnTo>
                <a:lnTo>
                  <a:pt x="2664961" y="384905"/>
                </a:lnTo>
                <a:lnTo>
                  <a:pt x="2671823" y="388620"/>
                </a:lnTo>
                <a:lnTo>
                  <a:pt x="2673727" y="388620"/>
                </a:lnTo>
                <a:lnTo>
                  <a:pt x="2672623" y="390207"/>
                </a:lnTo>
                <a:close/>
              </a:path>
              <a:path w="4096384" h="836930">
                <a:moveTo>
                  <a:pt x="2727997" y="373380"/>
                </a:moveTo>
                <a:lnTo>
                  <a:pt x="2724297" y="373380"/>
                </a:lnTo>
                <a:lnTo>
                  <a:pt x="2722280" y="372110"/>
                </a:lnTo>
                <a:lnTo>
                  <a:pt x="2721940" y="369570"/>
                </a:lnTo>
                <a:lnTo>
                  <a:pt x="2726655" y="369570"/>
                </a:lnTo>
                <a:lnTo>
                  <a:pt x="2727722" y="370732"/>
                </a:lnTo>
                <a:lnTo>
                  <a:pt x="2727842" y="371160"/>
                </a:lnTo>
                <a:lnTo>
                  <a:pt x="2727997" y="373380"/>
                </a:lnTo>
                <a:close/>
              </a:path>
              <a:path w="4096384" h="836930">
                <a:moveTo>
                  <a:pt x="2734368" y="373380"/>
                </a:moveTo>
                <a:lnTo>
                  <a:pt x="2727997" y="373380"/>
                </a:lnTo>
                <a:lnTo>
                  <a:pt x="2727842" y="371160"/>
                </a:lnTo>
                <a:lnTo>
                  <a:pt x="2727722" y="370732"/>
                </a:lnTo>
                <a:lnTo>
                  <a:pt x="2726655" y="369570"/>
                </a:lnTo>
                <a:lnTo>
                  <a:pt x="2734368" y="369570"/>
                </a:lnTo>
                <a:lnTo>
                  <a:pt x="2734368" y="373380"/>
                </a:lnTo>
                <a:close/>
              </a:path>
              <a:path w="4096384" h="836930">
                <a:moveTo>
                  <a:pt x="2763853" y="372110"/>
                </a:moveTo>
                <a:lnTo>
                  <a:pt x="2763028" y="372110"/>
                </a:lnTo>
                <a:lnTo>
                  <a:pt x="2762705" y="371327"/>
                </a:lnTo>
                <a:lnTo>
                  <a:pt x="2762605" y="370732"/>
                </a:lnTo>
                <a:lnTo>
                  <a:pt x="2763696" y="369570"/>
                </a:lnTo>
                <a:lnTo>
                  <a:pt x="2764527" y="369570"/>
                </a:lnTo>
                <a:lnTo>
                  <a:pt x="2764935" y="370571"/>
                </a:lnTo>
                <a:lnTo>
                  <a:pt x="2764961" y="370929"/>
                </a:lnTo>
                <a:lnTo>
                  <a:pt x="2763853" y="372110"/>
                </a:lnTo>
                <a:close/>
              </a:path>
              <a:path w="4096384" h="836930">
                <a:moveTo>
                  <a:pt x="2773752" y="372110"/>
                </a:moveTo>
                <a:lnTo>
                  <a:pt x="2763853" y="372110"/>
                </a:lnTo>
                <a:lnTo>
                  <a:pt x="2764831" y="371068"/>
                </a:lnTo>
                <a:lnTo>
                  <a:pt x="2764935" y="370571"/>
                </a:lnTo>
                <a:lnTo>
                  <a:pt x="2764527" y="369570"/>
                </a:lnTo>
                <a:lnTo>
                  <a:pt x="2775421" y="369570"/>
                </a:lnTo>
                <a:lnTo>
                  <a:pt x="2773752" y="372110"/>
                </a:lnTo>
                <a:close/>
              </a:path>
              <a:path w="4096384" h="836930">
                <a:moveTo>
                  <a:pt x="2843639" y="372110"/>
                </a:moveTo>
                <a:lnTo>
                  <a:pt x="2832429" y="372110"/>
                </a:lnTo>
                <a:lnTo>
                  <a:pt x="2831237" y="370840"/>
                </a:lnTo>
                <a:lnTo>
                  <a:pt x="2829247" y="369570"/>
                </a:lnTo>
                <a:lnTo>
                  <a:pt x="2846487" y="369570"/>
                </a:lnTo>
                <a:lnTo>
                  <a:pt x="2846487" y="370840"/>
                </a:lnTo>
                <a:lnTo>
                  <a:pt x="2843639" y="372110"/>
                </a:lnTo>
                <a:close/>
              </a:path>
              <a:path w="4096384" h="836930">
                <a:moveTo>
                  <a:pt x="2874499" y="373380"/>
                </a:moveTo>
                <a:lnTo>
                  <a:pt x="2868619" y="373380"/>
                </a:lnTo>
                <a:lnTo>
                  <a:pt x="2870642" y="369570"/>
                </a:lnTo>
                <a:lnTo>
                  <a:pt x="2873150" y="369570"/>
                </a:lnTo>
                <a:lnTo>
                  <a:pt x="2873727" y="370656"/>
                </a:lnTo>
                <a:lnTo>
                  <a:pt x="2873848" y="370929"/>
                </a:lnTo>
                <a:lnTo>
                  <a:pt x="2874499" y="373380"/>
                </a:lnTo>
                <a:close/>
              </a:path>
              <a:path w="4096384" h="836930">
                <a:moveTo>
                  <a:pt x="3033396" y="374650"/>
                </a:moveTo>
                <a:lnTo>
                  <a:pt x="3030882" y="374650"/>
                </a:lnTo>
                <a:lnTo>
                  <a:pt x="3027542" y="372110"/>
                </a:lnTo>
                <a:lnTo>
                  <a:pt x="3033056" y="369570"/>
                </a:lnTo>
                <a:lnTo>
                  <a:pt x="3033396" y="369570"/>
                </a:lnTo>
                <a:lnTo>
                  <a:pt x="3037096" y="370840"/>
                </a:lnTo>
                <a:lnTo>
                  <a:pt x="3033396" y="374650"/>
                </a:lnTo>
                <a:close/>
              </a:path>
              <a:path w="4096384" h="836930">
                <a:moveTo>
                  <a:pt x="3084367" y="386080"/>
                </a:moveTo>
                <a:lnTo>
                  <a:pt x="3065756" y="386080"/>
                </a:lnTo>
                <a:lnTo>
                  <a:pt x="3061225" y="381000"/>
                </a:lnTo>
                <a:lnTo>
                  <a:pt x="3067098" y="381000"/>
                </a:lnTo>
                <a:lnTo>
                  <a:pt x="3068606" y="378418"/>
                </a:lnTo>
                <a:lnTo>
                  <a:pt x="3069042" y="376277"/>
                </a:lnTo>
                <a:lnTo>
                  <a:pt x="3069097" y="375886"/>
                </a:lnTo>
                <a:lnTo>
                  <a:pt x="3068447" y="374650"/>
                </a:lnTo>
                <a:lnTo>
                  <a:pt x="3033396" y="374650"/>
                </a:lnTo>
                <a:lnTo>
                  <a:pt x="3037096" y="370840"/>
                </a:lnTo>
                <a:lnTo>
                  <a:pt x="3033396" y="369570"/>
                </a:lnTo>
                <a:lnTo>
                  <a:pt x="3043801" y="369570"/>
                </a:lnTo>
                <a:lnTo>
                  <a:pt x="3044626" y="372110"/>
                </a:lnTo>
                <a:lnTo>
                  <a:pt x="3045483" y="373380"/>
                </a:lnTo>
                <a:lnTo>
                  <a:pt x="3083359" y="373380"/>
                </a:lnTo>
                <a:lnTo>
                  <a:pt x="3075368" y="378418"/>
                </a:lnTo>
                <a:lnTo>
                  <a:pt x="3079159" y="379730"/>
                </a:lnTo>
                <a:lnTo>
                  <a:pt x="3079991" y="379730"/>
                </a:lnTo>
                <a:lnTo>
                  <a:pt x="3082348" y="382270"/>
                </a:lnTo>
                <a:lnTo>
                  <a:pt x="3085377" y="382270"/>
                </a:lnTo>
                <a:lnTo>
                  <a:pt x="3084367" y="386080"/>
                </a:lnTo>
                <a:close/>
              </a:path>
              <a:path w="4096384" h="836930">
                <a:moveTo>
                  <a:pt x="3062899" y="372110"/>
                </a:moveTo>
                <a:lnTo>
                  <a:pt x="3059235" y="372110"/>
                </a:lnTo>
                <a:lnTo>
                  <a:pt x="3057483" y="370840"/>
                </a:lnTo>
                <a:lnTo>
                  <a:pt x="3063058" y="369570"/>
                </a:lnTo>
                <a:lnTo>
                  <a:pt x="3062899" y="37211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62899" y="372110"/>
                </a:lnTo>
                <a:lnTo>
                  <a:pt x="3063058" y="369570"/>
                </a:lnTo>
                <a:lnTo>
                  <a:pt x="3086456" y="369570"/>
                </a:lnTo>
                <a:lnTo>
                  <a:pt x="3085535" y="370840"/>
                </a:lnTo>
                <a:lnTo>
                  <a:pt x="3076809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94019" y="370916"/>
                </a:moveTo>
                <a:lnTo>
                  <a:pt x="3093584" y="370840"/>
                </a:lnTo>
                <a:lnTo>
                  <a:pt x="3097100" y="369570"/>
                </a:lnTo>
                <a:lnTo>
                  <a:pt x="3098109" y="369570"/>
                </a:lnTo>
                <a:lnTo>
                  <a:pt x="3094019" y="370916"/>
                </a:lnTo>
                <a:close/>
              </a:path>
              <a:path w="4096384" h="836930">
                <a:moveTo>
                  <a:pt x="3101632" y="372110"/>
                </a:moveTo>
                <a:lnTo>
                  <a:pt x="3100780" y="372110"/>
                </a:lnTo>
                <a:lnTo>
                  <a:pt x="3094090" y="370929"/>
                </a:lnTo>
                <a:lnTo>
                  <a:pt x="3098109" y="369570"/>
                </a:lnTo>
                <a:lnTo>
                  <a:pt x="3104313" y="369570"/>
                </a:lnTo>
                <a:lnTo>
                  <a:pt x="3101632" y="372110"/>
                </a:lnTo>
                <a:close/>
              </a:path>
              <a:path w="4096384" h="836930">
                <a:moveTo>
                  <a:pt x="3140670" y="373380"/>
                </a:moveTo>
                <a:lnTo>
                  <a:pt x="3139013" y="372110"/>
                </a:lnTo>
                <a:lnTo>
                  <a:pt x="3138343" y="371109"/>
                </a:lnTo>
                <a:lnTo>
                  <a:pt x="3138216" y="370450"/>
                </a:lnTo>
                <a:lnTo>
                  <a:pt x="3138339" y="369570"/>
                </a:lnTo>
                <a:lnTo>
                  <a:pt x="3143544" y="369570"/>
                </a:lnTo>
                <a:lnTo>
                  <a:pt x="3140670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0670" y="373380"/>
                </a:lnTo>
                <a:lnTo>
                  <a:pt x="3143544" y="369570"/>
                </a:lnTo>
                <a:lnTo>
                  <a:pt x="3143911" y="371466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3911" y="371466"/>
                </a:lnTo>
                <a:lnTo>
                  <a:pt x="3143544" y="369570"/>
                </a:lnTo>
                <a:lnTo>
                  <a:pt x="3149392" y="369570"/>
                </a:lnTo>
                <a:lnTo>
                  <a:pt x="3148468" y="370226"/>
                </a:lnTo>
                <a:lnTo>
                  <a:pt x="3145718" y="370840"/>
                </a:lnTo>
                <a:lnTo>
                  <a:pt x="3146938" y="371315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8468" y="370226"/>
                </a:moveTo>
                <a:lnTo>
                  <a:pt x="3149392" y="369570"/>
                </a:lnTo>
                <a:lnTo>
                  <a:pt x="3151415" y="369570"/>
                </a:lnTo>
                <a:lnTo>
                  <a:pt x="3148468" y="370226"/>
                </a:lnTo>
                <a:close/>
              </a:path>
              <a:path w="4096384" h="836930">
                <a:moveTo>
                  <a:pt x="3407346" y="380808"/>
                </a:moveTo>
                <a:lnTo>
                  <a:pt x="3402953" y="378418"/>
                </a:lnTo>
                <a:lnTo>
                  <a:pt x="3395215" y="373424"/>
                </a:lnTo>
                <a:lnTo>
                  <a:pt x="3402002" y="369570"/>
                </a:lnTo>
                <a:lnTo>
                  <a:pt x="3402343" y="370840"/>
                </a:lnTo>
                <a:lnTo>
                  <a:pt x="3408039" y="374650"/>
                </a:lnTo>
                <a:lnTo>
                  <a:pt x="3410806" y="375886"/>
                </a:lnTo>
                <a:lnTo>
                  <a:pt x="3410807" y="376022"/>
                </a:lnTo>
                <a:lnTo>
                  <a:pt x="3407346" y="380808"/>
                </a:lnTo>
                <a:close/>
              </a:path>
              <a:path w="4096384" h="836930">
                <a:moveTo>
                  <a:pt x="3444999" y="381000"/>
                </a:moveTo>
                <a:lnTo>
                  <a:pt x="3407699" y="381000"/>
                </a:lnTo>
                <a:lnTo>
                  <a:pt x="3407346" y="380808"/>
                </a:lnTo>
                <a:lnTo>
                  <a:pt x="3410807" y="376022"/>
                </a:lnTo>
                <a:lnTo>
                  <a:pt x="3410806" y="375886"/>
                </a:lnTo>
                <a:lnTo>
                  <a:pt x="3407975" y="374607"/>
                </a:lnTo>
                <a:lnTo>
                  <a:pt x="3402343" y="370840"/>
                </a:lnTo>
                <a:lnTo>
                  <a:pt x="3402002" y="369570"/>
                </a:lnTo>
                <a:lnTo>
                  <a:pt x="3408890" y="369570"/>
                </a:lnTo>
                <a:lnTo>
                  <a:pt x="3409899" y="370840"/>
                </a:lnTo>
                <a:lnTo>
                  <a:pt x="3410731" y="370840"/>
                </a:lnTo>
                <a:lnTo>
                  <a:pt x="3410731" y="374650"/>
                </a:lnTo>
                <a:lnTo>
                  <a:pt x="3413524" y="377190"/>
                </a:lnTo>
                <a:lnTo>
                  <a:pt x="3432345" y="377190"/>
                </a:lnTo>
                <a:lnTo>
                  <a:pt x="3432188" y="378460"/>
                </a:lnTo>
                <a:lnTo>
                  <a:pt x="3443052" y="378460"/>
                </a:lnTo>
                <a:lnTo>
                  <a:pt x="3444999" y="381000"/>
                </a:lnTo>
                <a:close/>
              </a:path>
              <a:path w="4096384" h="836930">
                <a:moveTo>
                  <a:pt x="3421954" y="371466"/>
                </a:moveTo>
                <a:lnTo>
                  <a:pt x="3421386" y="370929"/>
                </a:lnTo>
                <a:lnTo>
                  <a:pt x="3421292" y="369570"/>
                </a:lnTo>
                <a:lnTo>
                  <a:pt x="3424474" y="369570"/>
                </a:lnTo>
                <a:lnTo>
                  <a:pt x="3424474" y="369766"/>
                </a:lnTo>
                <a:lnTo>
                  <a:pt x="3421954" y="371466"/>
                </a:lnTo>
                <a:close/>
              </a:path>
              <a:path w="4096384" h="836930">
                <a:moveTo>
                  <a:pt x="3424474" y="369766"/>
                </a:moveTo>
                <a:lnTo>
                  <a:pt x="3424474" y="369570"/>
                </a:lnTo>
                <a:lnTo>
                  <a:pt x="3424766" y="369570"/>
                </a:lnTo>
                <a:lnTo>
                  <a:pt x="3424474" y="369766"/>
                </a:lnTo>
                <a:close/>
              </a:path>
              <a:path w="4096384" h="836930">
                <a:moveTo>
                  <a:pt x="3466387" y="372110"/>
                </a:moveTo>
                <a:lnTo>
                  <a:pt x="3466387" y="369570"/>
                </a:lnTo>
                <a:lnTo>
                  <a:pt x="3468561" y="369570"/>
                </a:lnTo>
                <a:lnTo>
                  <a:pt x="3470578" y="370840"/>
                </a:lnTo>
                <a:lnTo>
                  <a:pt x="3466387" y="37211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66387" y="372110"/>
                </a:lnTo>
                <a:lnTo>
                  <a:pt x="3470578" y="370840"/>
                </a:lnTo>
                <a:lnTo>
                  <a:pt x="3468561" y="369570"/>
                </a:lnTo>
                <a:lnTo>
                  <a:pt x="3489842" y="369570"/>
                </a:lnTo>
                <a:lnTo>
                  <a:pt x="3490567" y="370840"/>
                </a:lnTo>
                <a:lnTo>
                  <a:pt x="3480472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4373" y="373380"/>
                </a:moveTo>
                <a:lnTo>
                  <a:pt x="3492016" y="373380"/>
                </a:lnTo>
                <a:lnTo>
                  <a:pt x="3489842" y="369570"/>
                </a:lnTo>
                <a:lnTo>
                  <a:pt x="3493541" y="369570"/>
                </a:lnTo>
                <a:lnTo>
                  <a:pt x="3496547" y="370840"/>
                </a:lnTo>
                <a:lnTo>
                  <a:pt x="3496881" y="372110"/>
                </a:lnTo>
                <a:lnTo>
                  <a:pt x="3494373" y="37338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494373" y="373380"/>
                </a:lnTo>
                <a:lnTo>
                  <a:pt x="3496881" y="372110"/>
                </a:lnTo>
                <a:lnTo>
                  <a:pt x="3496547" y="370840"/>
                </a:lnTo>
                <a:lnTo>
                  <a:pt x="3493541" y="369570"/>
                </a:lnTo>
                <a:lnTo>
                  <a:pt x="3519170" y="369570"/>
                </a:lnTo>
                <a:lnTo>
                  <a:pt x="3519507" y="370840"/>
                </a:lnTo>
                <a:lnTo>
                  <a:pt x="3505112" y="370840"/>
                </a:lnTo>
                <a:lnTo>
                  <a:pt x="3504777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760236" y="373380"/>
                </a:moveTo>
                <a:lnTo>
                  <a:pt x="3762901" y="369570"/>
                </a:lnTo>
                <a:lnTo>
                  <a:pt x="3764250" y="369570"/>
                </a:lnTo>
                <a:lnTo>
                  <a:pt x="3764168" y="370929"/>
                </a:lnTo>
                <a:lnTo>
                  <a:pt x="3763085" y="372110"/>
                </a:lnTo>
                <a:lnTo>
                  <a:pt x="3760236" y="37338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607677" y="379730"/>
                </a:lnTo>
                <a:lnTo>
                  <a:pt x="3612157" y="378474"/>
                </a:lnTo>
                <a:lnTo>
                  <a:pt x="3604829" y="373380"/>
                </a:lnTo>
                <a:lnTo>
                  <a:pt x="3760236" y="373380"/>
                </a:lnTo>
                <a:lnTo>
                  <a:pt x="3763085" y="372110"/>
                </a:lnTo>
                <a:lnTo>
                  <a:pt x="3764168" y="370929"/>
                </a:lnTo>
                <a:lnTo>
                  <a:pt x="3764250" y="369570"/>
                </a:lnTo>
                <a:lnTo>
                  <a:pt x="3767432" y="369570"/>
                </a:lnTo>
                <a:lnTo>
                  <a:pt x="3766592" y="375920"/>
                </a:lnTo>
                <a:lnTo>
                  <a:pt x="3756713" y="375920"/>
                </a:lnTo>
                <a:lnTo>
                  <a:pt x="3754356" y="377190"/>
                </a:lnTo>
                <a:lnTo>
                  <a:pt x="3754447" y="377817"/>
                </a:lnTo>
                <a:lnTo>
                  <a:pt x="3754568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83540"/>
                </a:moveTo>
                <a:lnTo>
                  <a:pt x="3766545" y="376277"/>
                </a:lnTo>
                <a:lnTo>
                  <a:pt x="3767432" y="369570"/>
                </a:lnTo>
                <a:lnTo>
                  <a:pt x="3773463" y="378460"/>
                </a:lnTo>
                <a:lnTo>
                  <a:pt x="3771289" y="378460"/>
                </a:lnTo>
                <a:lnTo>
                  <a:pt x="3766424" y="383540"/>
                </a:lnTo>
                <a:close/>
              </a:path>
              <a:path w="4096384" h="836930">
                <a:moveTo>
                  <a:pt x="3928012" y="370840"/>
                </a:moveTo>
                <a:lnTo>
                  <a:pt x="3921825" y="369570"/>
                </a:lnTo>
                <a:lnTo>
                  <a:pt x="3925498" y="369570"/>
                </a:lnTo>
                <a:lnTo>
                  <a:pt x="3928012" y="370840"/>
                </a:lnTo>
                <a:close/>
              </a:path>
              <a:path w="4096384" h="836930">
                <a:moveTo>
                  <a:pt x="3935582" y="370840"/>
                </a:moveTo>
                <a:lnTo>
                  <a:pt x="3928012" y="370840"/>
                </a:lnTo>
                <a:lnTo>
                  <a:pt x="3925498" y="369570"/>
                </a:lnTo>
                <a:lnTo>
                  <a:pt x="3935150" y="369570"/>
                </a:lnTo>
                <a:lnTo>
                  <a:pt x="3935582" y="370840"/>
                </a:lnTo>
                <a:close/>
              </a:path>
              <a:path w="4096384" h="836930">
                <a:moveTo>
                  <a:pt x="4034304" y="372110"/>
                </a:moveTo>
                <a:lnTo>
                  <a:pt x="4027756" y="369570"/>
                </a:lnTo>
                <a:lnTo>
                  <a:pt x="4031796" y="370840"/>
                </a:lnTo>
                <a:lnTo>
                  <a:pt x="4034304" y="372110"/>
                </a:lnTo>
                <a:close/>
              </a:path>
              <a:path w="4096384" h="836930">
                <a:moveTo>
                  <a:pt x="4057768" y="372110"/>
                </a:moveTo>
                <a:lnTo>
                  <a:pt x="4034304" y="372110"/>
                </a:lnTo>
                <a:lnTo>
                  <a:pt x="4031796" y="370840"/>
                </a:lnTo>
                <a:lnTo>
                  <a:pt x="4027756" y="369570"/>
                </a:lnTo>
                <a:lnTo>
                  <a:pt x="4055244" y="369570"/>
                </a:lnTo>
                <a:lnTo>
                  <a:pt x="4056927" y="370840"/>
                </a:lnTo>
                <a:lnTo>
                  <a:pt x="4057768" y="372110"/>
                </a:lnTo>
                <a:close/>
              </a:path>
              <a:path w="4096384" h="836930">
                <a:moveTo>
                  <a:pt x="4072517" y="373380"/>
                </a:moveTo>
                <a:lnTo>
                  <a:pt x="4070835" y="373380"/>
                </a:lnTo>
                <a:lnTo>
                  <a:pt x="4069178" y="372110"/>
                </a:lnTo>
                <a:lnTo>
                  <a:pt x="4070160" y="369570"/>
                </a:lnTo>
                <a:lnTo>
                  <a:pt x="4074534" y="369570"/>
                </a:lnTo>
                <a:lnTo>
                  <a:pt x="4072517" y="373380"/>
                </a:lnTo>
                <a:close/>
              </a:path>
              <a:path w="4096384" h="836930">
                <a:moveTo>
                  <a:pt x="4085518" y="373380"/>
                </a:moveTo>
                <a:lnTo>
                  <a:pt x="4072517" y="373380"/>
                </a:lnTo>
                <a:lnTo>
                  <a:pt x="4074534" y="369570"/>
                </a:lnTo>
                <a:lnTo>
                  <a:pt x="4084762" y="369570"/>
                </a:lnTo>
                <a:lnTo>
                  <a:pt x="4085518" y="373380"/>
                </a:lnTo>
                <a:close/>
              </a:path>
              <a:path w="4096384" h="836930">
                <a:moveTo>
                  <a:pt x="4085770" y="374650"/>
                </a:moveTo>
                <a:lnTo>
                  <a:pt x="4084762" y="369570"/>
                </a:lnTo>
                <a:lnTo>
                  <a:pt x="4087604" y="372110"/>
                </a:lnTo>
                <a:lnTo>
                  <a:pt x="4085770" y="374650"/>
                </a:lnTo>
                <a:close/>
              </a:path>
              <a:path w="4096384" h="836930">
                <a:moveTo>
                  <a:pt x="3990217" y="386080"/>
                </a:moveTo>
                <a:lnTo>
                  <a:pt x="3953176" y="386080"/>
                </a:lnTo>
                <a:lnTo>
                  <a:pt x="3953126" y="383436"/>
                </a:lnTo>
                <a:lnTo>
                  <a:pt x="3951336" y="379730"/>
                </a:lnTo>
                <a:lnTo>
                  <a:pt x="4038835" y="379730"/>
                </a:lnTo>
                <a:lnTo>
                  <a:pt x="4040317" y="378474"/>
                </a:lnTo>
                <a:lnTo>
                  <a:pt x="4040289" y="378255"/>
                </a:lnTo>
                <a:lnTo>
                  <a:pt x="4039483" y="374650"/>
                </a:lnTo>
                <a:lnTo>
                  <a:pt x="4085770" y="374650"/>
                </a:lnTo>
                <a:lnTo>
                  <a:pt x="4087371" y="372432"/>
                </a:lnTo>
                <a:lnTo>
                  <a:pt x="4087483" y="372002"/>
                </a:lnTo>
                <a:lnTo>
                  <a:pt x="4084762" y="369570"/>
                </a:lnTo>
                <a:lnTo>
                  <a:pt x="4095854" y="369570"/>
                </a:lnTo>
                <a:lnTo>
                  <a:pt x="4095854" y="375920"/>
                </a:lnTo>
                <a:lnTo>
                  <a:pt x="4090943" y="375920"/>
                </a:lnTo>
                <a:lnTo>
                  <a:pt x="4090943" y="377190"/>
                </a:lnTo>
                <a:lnTo>
                  <a:pt x="4078882" y="377190"/>
                </a:lnTo>
                <a:lnTo>
                  <a:pt x="4077755" y="378418"/>
                </a:lnTo>
                <a:lnTo>
                  <a:pt x="4077716" y="381000"/>
                </a:lnTo>
                <a:lnTo>
                  <a:pt x="4035312" y="381000"/>
                </a:lnTo>
                <a:lnTo>
                  <a:pt x="4032741" y="382270"/>
                </a:lnTo>
                <a:lnTo>
                  <a:pt x="3989700" y="382270"/>
                </a:lnTo>
                <a:lnTo>
                  <a:pt x="3989096" y="384544"/>
                </a:lnTo>
                <a:lnTo>
                  <a:pt x="3989201" y="384997"/>
                </a:lnTo>
                <a:lnTo>
                  <a:pt x="3990217" y="386080"/>
                </a:lnTo>
                <a:close/>
              </a:path>
              <a:path w="4096384" h="836930">
                <a:moveTo>
                  <a:pt x="3290116" y="374650"/>
                </a:moveTo>
                <a:lnTo>
                  <a:pt x="3289671" y="371779"/>
                </a:lnTo>
                <a:lnTo>
                  <a:pt x="3289548" y="370656"/>
                </a:lnTo>
                <a:lnTo>
                  <a:pt x="3289674" y="369644"/>
                </a:lnTo>
                <a:lnTo>
                  <a:pt x="3291206" y="370840"/>
                </a:lnTo>
                <a:lnTo>
                  <a:pt x="3294645" y="370840"/>
                </a:lnTo>
                <a:lnTo>
                  <a:pt x="3293675" y="372110"/>
                </a:lnTo>
                <a:lnTo>
                  <a:pt x="3293380" y="372110"/>
                </a:lnTo>
                <a:lnTo>
                  <a:pt x="3290116" y="374650"/>
                </a:lnTo>
                <a:close/>
              </a:path>
              <a:path w="4096384" h="836930">
                <a:moveTo>
                  <a:pt x="2270368" y="374650"/>
                </a:moveTo>
                <a:lnTo>
                  <a:pt x="2265841" y="374650"/>
                </a:lnTo>
                <a:lnTo>
                  <a:pt x="2271088" y="369685"/>
                </a:lnTo>
                <a:lnTo>
                  <a:pt x="2278732" y="372002"/>
                </a:lnTo>
                <a:lnTo>
                  <a:pt x="2278584" y="372110"/>
                </a:lnTo>
                <a:lnTo>
                  <a:pt x="2282052" y="372110"/>
                </a:lnTo>
                <a:lnTo>
                  <a:pt x="2282672" y="373380"/>
                </a:lnTo>
                <a:lnTo>
                  <a:pt x="2270536" y="373380"/>
                </a:lnTo>
                <a:lnTo>
                  <a:pt x="2270368" y="374650"/>
                </a:lnTo>
                <a:close/>
              </a:path>
              <a:path w="4096384" h="836930">
                <a:moveTo>
                  <a:pt x="3422634" y="372110"/>
                </a:moveTo>
                <a:lnTo>
                  <a:pt x="3422052" y="371558"/>
                </a:lnTo>
                <a:lnTo>
                  <a:pt x="3424474" y="369766"/>
                </a:lnTo>
                <a:lnTo>
                  <a:pt x="3424363" y="370916"/>
                </a:lnTo>
                <a:lnTo>
                  <a:pt x="3422634" y="372110"/>
                </a:lnTo>
                <a:close/>
              </a:path>
              <a:path w="4096384" h="836930">
                <a:moveTo>
                  <a:pt x="1889188" y="379730"/>
                </a:moveTo>
                <a:lnTo>
                  <a:pt x="1884664" y="379730"/>
                </a:lnTo>
                <a:lnTo>
                  <a:pt x="1894905" y="370029"/>
                </a:lnTo>
                <a:lnTo>
                  <a:pt x="1895055" y="370840"/>
                </a:lnTo>
                <a:lnTo>
                  <a:pt x="1901426" y="370840"/>
                </a:lnTo>
                <a:lnTo>
                  <a:pt x="1901760" y="372110"/>
                </a:lnTo>
                <a:lnTo>
                  <a:pt x="1900084" y="372110"/>
                </a:lnTo>
                <a:lnTo>
                  <a:pt x="1889188" y="379730"/>
                </a:lnTo>
                <a:close/>
              </a:path>
              <a:path w="4096384" h="836930">
                <a:moveTo>
                  <a:pt x="1572124" y="378460"/>
                </a:moveTo>
                <a:lnTo>
                  <a:pt x="1569023" y="378460"/>
                </a:lnTo>
                <a:lnTo>
                  <a:pt x="1568992" y="375886"/>
                </a:lnTo>
                <a:lnTo>
                  <a:pt x="1567851" y="374650"/>
                </a:lnTo>
                <a:lnTo>
                  <a:pt x="1567347" y="374650"/>
                </a:lnTo>
                <a:lnTo>
                  <a:pt x="1569796" y="373424"/>
                </a:lnTo>
                <a:lnTo>
                  <a:pt x="1569831" y="373243"/>
                </a:lnTo>
                <a:lnTo>
                  <a:pt x="1568584" y="370033"/>
                </a:lnTo>
                <a:lnTo>
                  <a:pt x="1571872" y="372110"/>
                </a:lnTo>
                <a:lnTo>
                  <a:pt x="1575054" y="372110"/>
                </a:lnTo>
                <a:lnTo>
                  <a:pt x="1572590" y="377100"/>
                </a:lnTo>
                <a:lnTo>
                  <a:pt x="1572124" y="378460"/>
                </a:lnTo>
                <a:close/>
              </a:path>
              <a:path w="4096384" h="836930">
                <a:moveTo>
                  <a:pt x="1578243" y="381000"/>
                </a:moveTo>
                <a:lnTo>
                  <a:pt x="1575388" y="381000"/>
                </a:lnTo>
                <a:lnTo>
                  <a:pt x="1573214" y="379730"/>
                </a:lnTo>
                <a:lnTo>
                  <a:pt x="1571701" y="379730"/>
                </a:lnTo>
                <a:lnTo>
                  <a:pt x="1572590" y="377100"/>
                </a:lnTo>
                <a:lnTo>
                  <a:pt x="1575054" y="372110"/>
                </a:lnTo>
                <a:lnTo>
                  <a:pt x="1577405" y="370840"/>
                </a:lnTo>
                <a:lnTo>
                  <a:pt x="1578753" y="370053"/>
                </a:lnTo>
                <a:lnTo>
                  <a:pt x="1580587" y="370840"/>
                </a:lnTo>
                <a:lnTo>
                  <a:pt x="1582097" y="370840"/>
                </a:lnTo>
                <a:lnTo>
                  <a:pt x="1581091" y="372110"/>
                </a:lnTo>
                <a:lnTo>
                  <a:pt x="1588464" y="374650"/>
                </a:lnTo>
                <a:lnTo>
                  <a:pt x="1649313" y="374650"/>
                </a:lnTo>
                <a:lnTo>
                  <a:pt x="1649174" y="375920"/>
                </a:lnTo>
                <a:lnTo>
                  <a:pt x="1576567" y="375920"/>
                </a:lnTo>
                <a:lnTo>
                  <a:pt x="1578243" y="381000"/>
                </a:lnTo>
                <a:close/>
              </a:path>
              <a:path w="4096384" h="836930">
                <a:moveTo>
                  <a:pt x="2237082" y="382270"/>
                </a:moveTo>
                <a:lnTo>
                  <a:pt x="2231144" y="382270"/>
                </a:lnTo>
                <a:lnTo>
                  <a:pt x="2242161" y="378474"/>
                </a:lnTo>
                <a:lnTo>
                  <a:pt x="2237677" y="376900"/>
                </a:lnTo>
                <a:lnTo>
                  <a:pt x="2245495" y="370069"/>
                </a:lnTo>
                <a:lnTo>
                  <a:pt x="2252765" y="372110"/>
                </a:lnTo>
                <a:lnTo>
                  <a:pt x="2263157" y="372110"/>
                </a:lnTo>
                <a:lnTo>
                  <a:pt x="2264669" y="374650"/>
                </a:lnTo>
                <a:lnTo>
                  <a:pt x="2259307" y="374650"/>
                </a:lnTo>
                <a:lnTo>
                  <a:pt x="2258287" y="375886"/>
                </a:lnTo>
                <a:lnTo>
                  <a:pt x="2258399" y="378460"/>
                </a:lnTo>
                <a:lnTo>
                  <a:pt x="2245624" y="378460"/>
                </a:lnTo>
                <a:lnTo>
                  <a:pt x="2239694" y="379730"/>
                </a:lnTo>
                <a:lnTo>
                  <a:pt x="2237082" y="382270"/>
                </a:lnTo>
                <a:close/>
              </a:path>
              <a:path w="4096384" h="836930">
                <a:moveTo>
                  <a:pt x="3168785" y="371626"/>
                </a:moveTo>
                <a:lnTo>
                  <a:pt x="3168493" y="371109"/>
                </a:lnTo>
                <a:lnTo>
                  <a:pt x="3168383" y="370732"/>
                </a:lnTo>
                <a:lnTo>
                  <a:pt x="3168619" y="370131"/>
                </a:lnTo>
                <a:lnTo>
                  <a:pt x="3169372" y="370732"/>
                </a:lnTo>
                <a:lnTo>
                  <a:pt x="3169425" y="370929"/>
                </a:lnTo>
                <a:lnTo>
                  <a:pt x="3168785" y="371626"/>
                </a:lnTo>
                <a:close/>
              </a:path>
              <a:path w="4096384" h="836930">
                <a:moveTo>
                  <a:pt x="2313589" y="378934"/>
                </a:moveTo>
                <a:lnTo>
                  <a:pt x="2313305" y="370292"/>
                </a:lnTo>
                <a:lnTo>
                  <a:pt x="2313595" y="370165"/>
                </a:lnTo>
                <a:lnTo>
                  <a:pt x="2314934" y="372702"/>
                </a:lnTo>
                <a:lnTo>
                  <a:pt x="2315009" y="372920"/>
                </a:lnTo>
                <a:lnTo>
                  <a:pt x="2314875" y="373198"/>
                </a:lnTo>
                <a:lnTo>
                  <a:pt x="2314815" y="373386"/>
                </a:lnTo>
                <a:lnTo>
                  <a:pt x="2315364" y="373516"/>
                </a:lnTo>
                <a:lnTo>
                  <a:pt x="2317303" y="377190"/>
                </a:lnTo>
                <a:lnTo>
                  <a:pt x="2314623" y="377190"/>
                </a:lnTo>
                <a:lnTo>
                  <a:pt x="2313589" y="378934"/>
                </a:lnTo>
                <a:close/>
              </a:path>
              <a:path w="4096384" h="836930">
                <a:moveTo>
                  <a:pt x="1465724" y="370840"/>
                </a:moveTo>
                <a:lnTo>
                  <a:pt x="1465102" y="370840"/>
                </a:lnTo>
                <a:lnTo>
                  <a:pt x="1466040" y="370194"/>
                </a:lnTo>
                <a:lnTo>
                  <a:pt x="1465724" y="370840"/>
                </a:lnTo>
                <a:close/>
              </a:path>
              <a:path w="4096384" h="836930">
                <a:moveTo>
                  <a:pt x="3146938" y="371315"/>
                </a:moveTo>
                <a:lnTo>
                  <a:pt x="3145718" y="370840"/>
                </a:lnTo>
                <a:lnTo>
                  <a:pt x="3148468" y="370226"/>
                </a:lnTo>
                <a:lnTo>
                  <a:pt x="3146938" y="371315"/>
                </a:lnTo>
                <a:close/>
              </a:path>
              <a:path w="4096384" h="836930">
                <a:moveTo>
                  <a:pt x="2313406" y="373380"/>
                </a:moveTo>
                <a:lnTo>
                  <a:pt x="2306242" y="373380"/>
                </a:lnTo>
                <a:lnTo>
                  <a:pt x="2313305" y="370292"/>
                </a:lnTo>
                <a:lnTo>
                  <a:pt x="2313406" y="373380"/>
                </a:lnTo>
                <a:close/>
              </a:path>
              <a:path w="4096384" h="836930">
                <a:moveTo>
                  <a:pt x="2690875" y="371545"/>
                </a:moveTo>
                <a:lnTo>
                  <a:pt x="2690242" y="370450"/>
                </a:lnTo>
                <a:lnTo>
                  <a:pt x="2692455" y="370840"/>
                </a:lnTo>
                <a:lnTo>
                  <a:pt x="2690875" y="371545"/>
                </a:lnTo>
                <a:close/>
              </a:path>
              <a:path w="4096384" h="836930">
                <a:moveTo>
                  <a:pt x="1708797" y="370840"/>
                </a:moveTo>
                <a:lnTo>
                  <a:pt x="1708661" y="370656"/>
                </a:lnTo>
                <a:lnTo>
                  <a:pt x="1708857" y="370571"/>
                </a:lnTo>
                <a:lnTo>
                  <a:pt x="1708797" y="370840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06142" y="372110"/>
                </a:lnTo>
                <a:lnTo>
                  <a:pt x="1706067" y="371779"/>
                </a:lnTo>
                <a:lnTo>
                  <a:pt x="1708661" y="370656"/>
                </a:lnTo>
                <a:lnTo>
                  <a:pt x="1708797" y="370840"/>
                </a:lnTo>
                <a:lnTo>
                  <a:pt x="1713281" y="37084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182817" y="372110"/>
                </a:moveTo>
                <a:lnTo>
                  <a:pt x="1179464" y="370840"/>
                </a:lnTo>
                <a:lnTo>
                  <a:pt x="1182789" y="372032"/>
                </a:lnTo>
                <a:close/>
              </a:path>
              <a:path w="4096384" h="836930">
                <a:moveTo>
                  <a:pt x="372851" y="378460"/>
                </a:moveTo>
                <a:lnTo>
                  <a:pt x="367652" y="378460"/>
                </a:lnTo>
                <a:lnTo>
                  <a:pt x="364727" y="373536"/>
                </a:lnTo>
                <a:lnTo>
                  <a:pt x="364677" y="373362"/>
                </a:lnTo>
                <a:lnTo>
                  <a:pt x="368121" y="372002"/>
                </a:lnTo>
                <a:lnTo>
                  <a:pt x="371339" y="370840"/>
                </a:lnTo>
                <a:lnTo>
                  <a:pt x="372851" y="378460"/>
                </a:lnTo>
                <a:close/>
              </a:path>
              <a:path w="4096384" h="836930">
                <a:moveTo>
                  <a:pt x="379556" y="378460"/>
                </a:moveTo>
                <a:lnTo>
                  <a:pt x="372850" y="378452"/>
                </a:lnTo>
                <a:lnTo>
                  <a:pt x="371339" y="370840"/>
                </a:lnTo>
                <a:lnTo>
                  <a:pt x="376034" y="370840"/>
                </a:lnTo>
                <a:lnTo>
                  <a:pt x="381160" y="371558"/>
                </a:lnTo>
                <a:lnTo>
                  <a:pt x="379052" y="372110"/>
                </a:lnTo>
                <a:lnTo>
                  <a:pt x="379410" y="376277"/>
                </a:lnTo>
                <a:lnTo>
                  <a:pt x="379556" y="378460"/>
                </a:lnTo>
                <a:close/>
              </a:path>
              <a:path w="4096384" h="836930">
                <a:moveTo>
                  <a:pt x="384083" y="371327"/>
                </a:moveTo>
                <a:lnTo>
                  <a:pt x="383801" y="371109"/>
                </a:lnTo>
                <a:lnTo>
                  <a:pt x="383684" y="370899"/>
                </a:lnTo>
                <a:lnTo>
                  <a:pt x="383911" y="370840"/>
                </a:lnTo>
                <a:lnTo>
                  <a:pt x="384083" y="371327"/>
                </a:lnTo>
                <a:close/>
              </a:path>
              <a:path w="4096384" h="836930">
                <a:moveTo>
                  <a:pt x="402539" y="372110"/>
                </a:moveTo>
                <a:lnTo>
                  <a:pt x="385089" y="372110"/>
                </a:lnTo>
                <a:lnTo>
                  <a:pt x="384083" y="371327"/>
                </a:lnTo>
                <a:lnTo>
                  <a:pt x="383911" y="370840"/>
                </a:lnTo>
                <a:lnTo>
                  <a:pt x="401663" y="370840"/>
                </a:lnTo>
                <a:lnTo>
                  <a:pt x="402539" y="37211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500411" y="374650"/>
                </a:lnTo>
                <a:lnTo>
                  <a:pt x="500915" y="374650"/>
                </a:lnTo>
                <a:lnTo>
                  <a:pt x="505780" y="37084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791745" y="378460"/>
                </a:moveTo>
                <a:lnTo>
                  <a:pt x="779677" y="378460"/>
                </a:lnTo>
                <a:lnTo>
                  <a:pt x="787391" y="370840"/>
                </a:lnTo>
                <a:lnTo>
                  <a:pt x="787144" y="371779"/>
                </a:lnTo>
                <a:lnTo>
                  <a:pt x="787201" y="373536"/>
                </a:lnTo>
                <a:lnTo>
                  <a:pt x="791745" y="378460"/>
                </a:lnTo>
                <a:close/>
              </a:path>
              <a:path w="4096384" h="836930">
                <a:moveTo>
                  <a:pt x="812364" y="378460"/>
                </a:moveTo>
                <a:lnTo>
                  <a:pt x="791745" y="378460"/>
                </a:lnTo>
                <a:lnTo>
                  <a:pt x="787201" y="373536"/>
                </a:lnTo>
                <a:lnTo>
                  <a:pt x="787144" y="371779"/>
                </a:lnTo>
                <a:lnTo>
                  <a:pt x="787391" y="370840"/>
                </a:lnTo>
                <a:lnTo>
                  <a:pt x="788730" y="370840"/>
                </a:lnTo>
                <a:lnTo>
                  <a:pt x="791077" y="372110"/>
                </a:lnTo>
                <a:lnTo>
                  <a:pt x="794764" y="373380"/>
                </a:lnTo>
                <a:lnTo>
                  <a:pt x="813558" y="373380"/>
                </a:lnTo>
                <a:lnTo>
                  <a:pt x="812568" y="374650"/>
                </a:lnTo>
                <a:lnTo>
                  <a:pt x="796780" y="374650"/>
                </a:lnTo>
                <a:lnTo>
                  <a:pt x="796692" y="375307"/>
                </a:lnTo>
                <a:lnTo>
                  <a:pt x="796785" y="376022"/>
                </a:lnTo>
                <a:lnTo>
                  <a:pt x="798784" y="377190"/>
                </a:lnTo>
                <a:lnTo>
                  <a:pt x="810354" y="377190"/>
                </a:lnTo>
                <a:lnTo>
                  <a:pt x="812364" y="378460"/>
                </a:lnTo>
                <a:close/>
              </a:path>
              <a:path w="4096384" h="836930">
                <a:moveTo>
                  <a:pt x="843545" y="377190"/>
                </a:moveTo>
                <a:lnTo>
                  <a:pt x="838176" y="377190"/>
                </a:lnTo>
                <a:lnTo>
                  <a:pt x="839355" y="370840"/>
                </a:lnTo>
                <a:lnTo>
                  <a:pt x="842203" y="375920"/>
                </a:lnTo>
                <a:lnTo>
                  <a:pt x="843545" y="377190"/>
                </a:lnTo>
                <a:close/>
              </a:path>
              <a:path w="4096384" h="836930">
                <a:moveTo>
                  <a:pt x="847900" y="377190"/>
                </a:moveTo>
                <a:lnTo>
                  <a:pt x="843545" y="377190"/>
                </a:lnTo>
                <a:lnTo>
                  <a:pt x="842203" y="375920"/>
                </a:lnTo>
                <a:lnTo>
                  <a:pt x="839355" y="370840"/>
                </a:lnTo>
                <a:lnTo>
                  <a:pt x="846230" y="370840"/>
                </a:lnTo>
                <a:lnTo>
                  <a:pt x="847900" y="377190"/>
                </a:lnTo>
                <a:close/>
              </a:path>
              <a:path w="4096384" h="836930">
                <a:moveTo>
                  <a:pt x="1162368" y="372110"/>
                </a:moveTo>
                <a:lnTo>
                  <a:pt x="1153816" y="372110"/>
                </a:lnTo>
                <a:lnTo>
                  <a:pt x="1151010" y="370929"/>
                </a:lnTo>
                <a:lnTo>
                  <a:pt x="1160971" y="370840"/>
                </a:lnTo>
                <a:lnTo>
                  <a:pt x="1162368" y="372110"/>
                </a:lnTo>
                <a:close/>
              </a:path>
              <a:path w="4096384" h="836930">
                <a:moveTo>
                  <a:pt x="1164548" y="379730"/>
                </a:moveTo>
                <a:lnTo>
                  <a:pt x="1162034" y="377190"/>
                </a:lnTo>
                <a:lnTo>
                  <a:pt x="1160029" y="376022"/>
                </a:lnTo>
                <a:lnTo>
                  <a:pt x="1159916" y="374607"/>
                </a:lnTo>
                <a:lnTo>
                  <a:pt x="1165386" y="370840"/>
                </a:lnTo>
                <a:lnTo>
                  <a:pt x="1164548" y="37973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4548" y="379730"/>
                </a:lnTo>
                <a:lnTo>
                  <a:pt x="1165386" y="370840"/>
                </a:lnTo>
                <a:lnTo>
                  <a:pt x="1169798" y="370840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287419" y="372110"/>
                </a:moveTo>
                <a:lnTo>
                  <a:pt x="1285906" y="372110"/>
                </a:lnTo>
                <a:lnTo>
                  <a:pt x="1285572" y="370840"/>
                </a:lnTo>
                <a:lnTo>
                  <a:pt x="1287545" y="370840"/>
                </a:lnTo>
                <a:lnTo>
                  <a:pt x="1287419" y="372110"/>
                </a:lnTo>
                <a:close/>
              </a:path>
              <a:path w="4096384" h="836930">
                <a:moveTo>
                  <a:pt x="1357147" y="372110"/>
                </a:moveTo>
                <a:lnTo>
                  <a:pt x="1353631" y="372110"/>
                </a:lnTo>
                <a:lnTo>
                  <a:pt x="1354973" y="370840"/>
                </a:lnTo>
                <a:lnTo>
                  <a:pt x="1357147" y="372110"/>
                </a:lnTo>
                <a:close/>
              </a:path>
              <a:path w="4096384" h="836930">
                <a:moveTo>
                  <a:pt x="1358156" y="372110"/>
                </a:moveTo>
                <a:lnTo>
                  <a:pt x="1357147" y="372110"/>
                </a:lnTo>
                <a:lnTo>
                  <a:pt x="1354973" y="370840"/>
                </a:lnTo>
                <a:lnTo>
                  <a:pt x="1358099" y="370840"/>
                </a:lnTo>
                <a:lnTo>
                  <a:pt x="1358156" y="372110"/>
                </a:lnTo>
                <a:close/>
              </a:path>
              <a:path w="4096384" h="836930">
                <a:moveTo>
                  <a:pt x="1358994" y="382270"/>
                </a:moveTo>
                <a:lnTo>
                  <a:pt x="1357730" y="377488"/>
                </a:lnTo>
                <a:lnTo>
                  <a:pt x="1357604" y="377100"/>
                </a:lnTo>
                <a:lnTo>
                  <a:pt x="1357172" y="376277"/>
                </a:lnTo>
                <a:lnTo>
                  <a:pt x="1357051" y="375886"/>
                </a:lnTo>
                <a:lnTo>
                  <a:pt x="1367205" y="370840"/>
                </a:lnTo>
                <a:lnTo>
                  <a:pt x="1367088" y="376010"/>
                </a:lnTo>
                <a:lnTo>
                  <a:pt x="1358994" y="382270"/>
                </a:lnTo>
                <a:close/>
              </a:path>
              <a:path w="4096384" h="836930">
                <a:moveTo>
                  <a:pt x="1402242" y="381000"/>
                </a:moveTo>
                <a:lnTo>
                  <a:pt x="1397718" y="381000"/>
                </a:lnTo>
                <a:lnTo>
                  <a:pt x="1397625" y="377100"/>
                </a:lnTo>
                <a:lnTo>
                  <a:pt x="1401645" y="373362"/>
                </a:lnTo>
                <a:lnTo>
                  <a:pt x="1406389" y="370840"/>
                </a:lnTo>
                <a:lnTo>
                  <a:pt x="1408273" y="370840"/>
                </a:lnTo>
                <a:lnTo>
                  <a:pt x="1406937" y="374650"/>
                </a:lnTo>
                <a:lnTo>
                  <a:pt x="1402242" y="381000"/>
                </a:lnTo>
                <a:close/>
              </a:path>
              <a:path w="4096384" h="836930">
                <a:moveTo>
                  <a:pt x="1704964" y="403860"/>
                </a:moveTo>
                <a:lnTo>
                  <a:pt x="1706592" y="392658"/>
                </a:lnTo>
                <a:lnTo>
                  <a:pt x="1706684" y="391067"/>
                </a:lnTo>
                <a:lnTo>
                  <a:pt x="1698979" y="385453"/>
                </a:lnTo>
                <a:lnTo>
                  <a:pt x="1694075" y="377190"/>
                </a:lnTo>
                <a:lnTo>
                  <a:pt x="1694238" y="377190"/>
                </a:lnTo>
                <a:lnTo>
                  <a:pt x="1694361" y="376277"/>
                </a:lnTo>
                <a:lnTo>
                  <a:pt x="1694444" y="375886"/>
                </a:lnTo>
                <a:lnTo>
                  <a:pt x="1699771" y="370840"/>
                </a:lnTo>
                <a:lnTo>
                  <a:pt x="1701277" y="372110"/>
                </a:lnTo>
                <a:lnTo>
                  <a:pt x="1718994" y="372110"/>
                </a:lnTo>
                <a:lnTo>
                  <a:pt x="1719273" y="373380"/>
                </a:lnTo>
                <a:lnTo>
                  <a:pt x="1702115" y="373380"/>
                </a:lnTo>
                <a:lnTo>
                  <a:pt x="1705519" y="374607"/>
                </a:lnTo>
                <a:lnTo>
                  <a:pt x="1705455" y="374779"/>
                </a:lnTo>
                <a:lnTo>
                  <a:pt x="1700275" y="378460"/>
                </a:lnTo>
                <a:lnTo>
                  <a:pt x="1698599" y="378460"/>
                </a:lnTo>
                <a:lnTo>
                  <a:pt x="1702975" y="383547"/>
                </a:lnTo>
                <a:lnTo>
                  <a:pt x="1707733" y="386080"/>
                </a:lnTo>
                <a:lnTo>
                  <a:pt x="1710619" y="389890"/>
                </a:lnTo>
                <a:lnTo>
                  <a:pt x="1709325" y="396240"/>
                </a:lnTo>
                <a:lnTo>
                  <a:pt x="1704964" y="403860"/>
                </a:lnTo>
                <a:close/>
              </a:path>
              <a:path w="4096384" h="836930">
                <a:moveTo>
                  <a:pt x="1701277" y="372110"/>
                </a:moveTo>
                <a:lnTo>
                  <a:pt x="1699771" y="370840"/>
                </a:lnTo>
                <a:lnTo>
                  <a:pt x="1700385" y="370840"/>
                </a:lnTo>
                <a:lnTo>
                  <a:pt x="1701277" y="372110"/>
                </a:lnTo>
                <a:close/>
              </a:path>
              <a:path w="4096384" h="836930">
                <a:moveTo>
                  <a:pt x="1987583" y="373380"/>
                </a:moveTo>
                <a:lnTo>
                  <a:pt x="1985069" y="373380"/>
                </a:lnTo>
                <a:lnTo>
                  <a:pt x="1983897" y="372110"/>
                </a:lnTo>
                <a:lnTo>
                  <a:pt x="1984231" y="370840"/>
                </a:lnTo>
                <a:lnTo>
                  <a:pt x="1985743" y="372110"/>
                </a:lnTo>
                <a:lnTo>
                  <a:pt x="1987753" y="372110"/>
                </a:lnTo>
                <a:lnTo>
                  <a:pt x="1987583" y="37338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43738" y="370840"/>
                </a:lnTo>
                <a:lnTo>
                  <a:pt x="2046205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61516" y="376675"/>
                </a:moveTo>
                <a:lnTo>
                  <a:pt x="2057665" y="370840"/>
                </a:lnTo>
                <a:lnTo>
                  <a:pt x="2064691" y="370840"/>
                </a:lnTo>
                <a:lnTo>
                  <a:pt x="2063982" y="376277"/>
                </a:lnTo>
                <a:lnTo>
                  <a:pt x="2061516" y="376675"/>
                </a:lnTo>
                <a:close/>
              </a:path>
              <a:path w="4096384" h="836930">
                <a:moveTo>
                  <a:pt x="2281589" y="371160"/>
                </a:moveTo>
                <a:lnTo>
                  <a:pt x="2281432" y="370840"/>
                </a:lnTo>
                <a:lnTo>
                  <a:pt x="2281752" y="371109"/>
                </a:lnTo>
                <a:lnTo>
                  <a:pt x="2281589" y="371160"/>
                </a:lnTo>
                <a:close/>
              </a:path>
              <a:path w="4096384" h="836930">
                <a:moveTo>
                  <a:pt x="2281752" y="371109"/>
                </a:moveTo>
                <a:lnTo>
                  <a:pt x="2281432" y="370840"/>
                </a:lnTo>
                <a:lnTo>
                  <a:pt x="2282604" y="370840"/>
                </a:lnTo>
                <a:lnTo>
                  <a:pt x="2281752" y="371109"/>
                </a:lnTo>
                <a:close/>
              </a:path>
              <a:path w="4096384" h="836930">
                <a:moveTo>
                  <a:pt x="2375336" y="393700"/>
                </a:moveTo>
                <a:lnTo>
                  <a:pt x="2370778" y="393700"/>
                </a:lnTo>
                <a:lnTo>
                  <a:pt x="2369101" y="387350"/>
                </a:lnTo>
                <a:lnTo>
                  <a:pt x="2361892" y="387350"/>
                </a:lnTo>
                <a:lnTo>
                  <a:pt x="2371938" y="381112"/>
                </a:lnTo>
                <a:lnTo>
                  <a:pt x="2372010" y="380808"/>
                </a:lnTo>
                <a:lnTo>
                  <a:pt x="2369956" y="377219"/>
                </a:lnTo>
                <a:lnTo>
                  <a:pt x="2366921" y="373380"/>
                </a:lnTo>
                <a:lnTo>
                  <a:pt x="2373960" y="373380"/>
                </a:lnTo>
                <a:lnTo>
                  <a:pt x="2375664" y="372110"/>
                </a:lnTo>
                <a:lnTo>
                  <a:pt x="2381314" y="370840"/>
                </a:lnTo>
                <a:lnTo>
                  <a:pt x="2384922" y="370840"/>
                </a:lnTo>
                <a:lnTo>
                  <a:pt x="2380501" y="374650"/>
                </a:lnTo>
                <a:lnTo>
                  <a:pt x="2376645" y="377190"/>
                </a:lnTo>
                <a:lnTo>
                  <a:pt x="2380331" y="379730"/>
                </a:lnTo>
                <a:lnTo>
                  <a:pt x="2388378" y="379730"/>
                </a:lnTo>
                <a:lnTo>
                  <a:pt x="2386450" y="382270"/>
                </a:lnTo>
                <a:lnTo>
                  <a:pt x="2370941" y="382270"/>
                </a:lnTo>
                <a:lnTo>
                  <a:pt x="2373258" y="384773"/>
                </a:lnTo>
                <a:lnTo>
                  <a:pt x="2373218" y="384997"/>
                </a:lnTo>
                <a:lnTo>
                  <a:pt x="2372845" y="385935"/>
                </a:lnTo>
                <a:lnTo>
                  <a:pt x="2372120" y="388620"/>
                </a:lnTo>
                <a:lnTo>
                  <a:pt x="2380161" y="388620"/>
                </a:lnTo>
                <a:lnTo>
                  <a:pt x="2375336" y="393700"/>
                </a:lnTo>
                <a:close/>
              </a:path>
              <a:path w="4096384" h="836930">
                <a:moveTo>
                  <a:pt x="2384017" y="379730"/>
                </a:moveTo>
                <a:lnTo>
                  <a:pt x="2380331" y="379730"/>
                </a:lnTo>
                <a:lnTo>
                  <a:pt x="2376645" y="377190"/>
                </a:lnTo>
                <a:lnTo>
                  <a:pt x="2380551" y="374607"/>
                </a:lnTo>
                <a:lnTo>
                  <a:pt x="2384922" y="370840"/>
                </a:lnTo>
                <a:lnTo>
                  <a:pt x="2392739" y="370840"/>
                </a:lnTo>
                <a:lnTo>
                  <a:pt x="2385694" y="375920"/>
                </a:lnTo>
                <a:lnTo>
                  <a:pt x="2384856" y="375920"/>
                </a:lnTo>
                <a:lnTo>
                  <a:pt x="2384017" y="379730"/>
                </a:lnTo>
                <a:close/>
              </a:path>
              <a:path w="4096384" h="836930">
                <a:moveTo>
                  <a:pt x="2439838" y="379730"/>
                </a:moveTo>
                <a:lnTo>
                  <a:pt x="2432131" y="379730"/>
                </a:lnTo>
                <a:lnTo>
                  <a:pt x="2431623" y="377817"/>
                </a:lnTo>
                <a:lnTo>
                  <a:pt x="2431540" y="377100"/>
                </a:lnTo>
                <a:lnTo>
                  <a:pt x="2432629" y="375920"/>
                </a:lnTo>
                <a:lnTo>
                  <a:pt x="2436152" y="370840"/>
                </a:lnTo>
                <a:lnTo>
                  <a:pt x="2439838" y="379730"/>
                </a:lnTo>
                <a:close/>
              </a:path>
              <a:path w="4096384" h="836930">
                <a:moveTo>
                  <a:pt x="2443244" y="379730"/>
                </a:moveTo>
                <a:lnTo>
                  <a:pt x="2439838" y="379730"/>
                </a:lnTo>
                <a:lnTo>
                  <a:pt x="2436152" y="370840"/>
                </a:lnTo>
                <a:lnTo>
                  <a:pt x="2441848" y="370840"/>
                </a:lnTo>
                <a:lnTo>
                  <a:pt x="2441848" y="372110"/>
                </a:lnTo>
                <a:lnTo>
                  <a:pt x="2450631" y="372110"/>
                </a:lnTo>
                <a:lnTo>
                  <a:pt x="2444167" y="378474"/>
                </a:lnTo>
                <a:lnTo>
                  <a:pt x="2443244" y="379730"/>
                </a:lnTo>
                <a:close/>
              </a:path>
              <a:path w="4096384" h="836930">
                <a:moveTo>
                  <a:pt x="2450631" y="372110"/>
                </a:moveTo>
                <a:lnTo>
                  <a:pt x="2441848" y="372110"/>
                </a:lnTo>
                <a:lnTo>
                  <a:pt x="2441848" y="370840"/>
                </a:lnTo>
                <a:lnTo>
                  <a:pt x="2451922" y="370840"/>
                </a:lnTo>
                <a:lnTo>
                  <a:pt x="2450631" y="372110"/>
                </a:lnTo>
                <a:close/>
              </a:path>
              <a:path w="4096384" h="836930">
                <a:moveTo>
                  <a:pt x="2899139" y="372110"/>
                </a:moveTo>
                <a:lnTo>
                  <a:pt x="2898130" y="370840"/>
                </a:lnTo>
                <a:lnTo>
                  <a:pt x="2899296" y="370840"/>
                </a:lnTo>
                <a:lnTo>
                  <a:pt x="2899139" y="372110"/>
                </a:lnTo>
                <a:close/>
              </a:path>
              <a:path w="4096384" h="836930">
                <a:moveTo>
                  <a:pt x="2910532" y="372110"/>
                </a:moveTo>
                <a:lnTo>
                  <a:pt x="2899139" y="372110"/>
                </a:lnTo>
                <a:lnTo>
                  <a:pt x="2899296" y="370840"/>
                </a:lnTo>
                <a:lnTo>
                  <a:pt x="2912706" y="370840"/>
                </a:lnTo>
                <a:lnTo>
                  <a:pt x="2910532" y="372110"/>
                </a:lnTo>
                <a:close/>
              </a:path>
              <a:path w="4096384" h="836930">
                <a:moveTo>
                  <a:pt x="2913040" y="373380"/>
                </a:moveTo>
                <a:lnTo>
                  <a:pt x="2910715" y="373380"/>
                </a:lnTo>
                <a:lnTo>
                  <a:pt x="2910630" y="372052"/>
                </a:lnTo>
                <a:lnTo>
                  <a:pt x="2912706" y="370840"/>
                </a:lnTo>
                <a:lnTo>
                  <a:pt x="2914055" y="372110"/>
                </a:lnTo>
                <a:lnTo>
                  <a:pt x="2914232" y="372110"/>
                </a:lnTo>
                <a:lnTo>
                  <a:pt x="2913040" y="373380"/>
                </a:lnTo>
                <a:close/>
              </a:path>
              <a:path w="4096384" h="836930">
                <a:moveTo>
                  <a:pt x="2857566" y="386080"/>
                </a:moveTo>
                <a:lnTo>
                  <a:pt x="2849021" y="386080"/>
                </a:lnTo>
                <a:lnTo>
                  <a:pt x="2841799" y="379730"/>
                </a:lnTo>
                <a:lnTo>
                  <a:pt x="2878690" y="379730"/>
                </a:lnTo>
                <a:lnTo>
                  <a:pt x="2880048" y="376277"/>
                </a:lnTo>
                <a:lnTo>
                  <a:pt x="2880171" y="375886"/>
                </a:lnTo>
                <a:lnTo>
                  <a:pt x="2878847" y="373380"/>
                </a:lnTo>
                <a:lnTo>
                  <a:pt x="2913045" y="373374"/>
                </a:lnTo>
                <a:lnTo>
                  <a:pt x="2914232" y="372110"/>
                </a:lnTo>
                <a:lnTo>
                  <a:pt x="2914055" y="372110"/>
                </a:lnTo>
                <a:lnTo>
                  <a:pt x="2912706" y="370840"/>
                </a:lnTo>
                <a:lnTo>
                  <a:pt x="2936003" y="370840"/>
                </a:lnTo>
                <a:lnTo>
                  <a:pt x="2937041" y="374650"/>
                </a:lnTo>
                <a:lnTo>
                  <a:pt x="2898962" y="374650"/>
                </a:lnTo>
                <a:lnTo>
                  <a:pt x="2904318" y="379730"/>
                </a:lnTo>
                <a:lnTo>
                  <a:pt x="2907195" y="382270"/>
                </a:lnTo>
                <a:lnTo>
                  <a:pt x="2861089" y="382270"/>
                </a:lnTo>
                <a:lnTo>
                  <a:pt x="2855556" y="383538"/>
                </a:lnTo>
                <a:lnTo>
                  <a:pt x="2857566" y="38608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76809" y="370840"/>
                </a:lnTo>
                <a:lnTo>
                  <a:pt x="3076985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85377" y="382270"/>
                </a:moveTo>
                <a:lnTo>
                  <a:pt x="3082348" y="382270"/>
                </a:lnTo>
                <a:lnTo>
                  <a:pt x="3083690" y="379730"/>
                </a:lnTo>
                <a:lnTo>
                  <a:pt x="3085373" y="372110"/>
                </a:lnTo>
                <a:lnTo>
                  <a:pt x="3076651" y="372110"/>
                </a:lnTo>
                <a:lnTo>
                  <a:pt x="3076985" y="370840"/>
                </a:lnTo>
                <a:lnTo>
                  <a:pt x="3085535" y="370840"/>
                </a:lnTo>
                <a:lnTo>
                  <a:pt x="3086539" y="373380"/>
                </a:lnTo>
                <a:lnTo>
                  <a:pt x="3092569" y="373380"/>
                </a:lnTo>
                <a:lnTo>
                  <a:pt x="3085714" y="381000"/>
                </a:lnTo>
                <a:lnTo>
                  <a:pt x="3085377" y="38227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25248" y="379730"/>
                </a:lnTo>
                <a:lnTo>
                  <a:pt x="3331102" y="370840"/>
                </a:lnTo>
                <a:lnTo>
                  <a:pt x="3332627" y="377190"/>
                </a:lnTo>
                <a:lnTo>
                  <a:pt x="3335629" y="377190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32627" y="377190"/>
                </a:moveTo>
                <a:lnTo>
                  <a:pt x="3331102" y="370840"/>
                </a:lnTo>
                <a:lnTo>
                  <a:pt x="3332866" y="370840"/>
                </a:lnTo>
                <a:lnTo>
                  <a:pt x="3332627" y="37719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80472" y="370840"/>
                </a:lnTo>
                <a:lnTo>
                  <a:pt x="3481631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1291" y="372110"/>
                </a:moveTo>
                <a:lnTo>
                  <a:pt x="3480963" y="372110"/>
                </a:lnTo>
                <a:lnTo>
                  <a:pt x="3481631" y="370840"/>
                </a:lnTo>
                <a:lnTo>
                  <a:pt x="3490567" y="370840"/>
                </a:lnTo>
                <a:lnTo>
                  <a:pt x="3491291" y="37211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504777" y="372110"/>
                </a:lnTo>
                <a:lnTo>
                  <a:pt x="3505112" y="370840"/>
                </a:lnTo>
                <a:lnTo>
                  <a:pt x="3507285" y="370840"/>
                </a:lnTo>
                <a:lnTo>
                  <a:pt x="3509282" y="372110"/>
                </a:lnTo>
                <a:lnTo>
                  <a:pt x="3509125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06618" y="373380"/>
                </a:lnTo>
                <a:lnTo>
                  <a:pt x="3509125" y="372110"/>
                </a:lnTo>
                <a:lnTo>
                  <a:pt x="3507285" y="370840"/>
                </a:lnTo>
                <a:lnTo>
                  <a:pt x="3519507" y="370840"/>
                </a:lnTo>
                <a:lnTo>
                  <a:pt x="3519844" y="37211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50521" y="374650"/>
                </a:moveTo>
                <a:lnTo>
                  <a:pt x="3548524" y="374650"/>
                </a:lnTo>
                <a:lnTo>
                  <a:pt x="3546078" y="373424"/>
                </a:lnTo>
                <a:lnTo>
                  <a:pt x="3546104" y="372052"/>
                </a:lnTo>
                <a:lnTo>
                  <a:pt x="3548524" y="370840"/>
                </a:lnTo>
                <a:lnTo>
                  <a:pt x="3550521" y="370840"/>
                </a:lnTo>
                <a:lnTo>
                  <a:pt x="3550521" y="37465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580366" y="393700"/>
                </a:lnTo>
                <a:lnTo>
                  <a:pt x="3584281" y="391160"/>
                </a:lnTo>
                <a:lnTo>
                  <a:pt x="3573144" y="391160"/>
                </a:lnTo>
                <a:lnTo>
                  <a:pt x="3577982" y="386291"/>
                </a:lnTo>
                <a:lnTo>
                  <a:pt x="3578070" y="385935"/>
                </a:lnTo>
                <a:lnTo>
                  <a:pt x="3572836" y="379730"/>
                </a:lnTo>
                <a:lnTo>
                  <a:pt x="3569137" y="375920"/>
                </a:lnTo>
                <a:lnTo>
                  <a:pt x="3559917" y="374650"/>
                </a:lnTo>
                <a:lnTo>
                  <a:pt x="3550521" y="374650"/>
                </a:lnTo>
                <a:lnTo>
                  <a:pt x="3550521" y="370840"/>
                </a:lnTo>
                <a:lnTo>
                  <a:pt x="3561205" y="370840"/>
                </a:lnTo>
                <a:lnTo>
                  <a:pt x="3562432" y="373380"/>
                </a:lnTo>
                <a:lnTo>
                  <a:pt x="3573998" y="373380"/>
                </a:lnTo>
                <a:lnTo>
                  <a:pt x="3577518" y="378460"/>
                </a:lnTo>
                <a:lnTo>
                  <a:pt x="3594117" y="378460"/>
                </a:lnTo>
                <a:lnTo>
                  <a:pt x="3595616" y="379730"/>
                </a:lnTo>
                <a:lnTo>
                  <a:pt x="3766424" y="379730"/>
                </a:lnTo>
                <a:lnTo>
                  <a:pt x="3766424" y="383540"/>
                </a:lnTo>
                <a:lnTo>
                  <a:pt x="3707762" y="383540"/>
                </a:lnTo>
                <a:lnTo>
                  <a:pt x="3707637" y="384544"/>
                </a:lnTo>
                <a:lnTo>
                  <a:pt x="3707730" y="384905"/>
                </a:lnTo>
                <a:lnTo>
                  <a:pt x="3709261" y="386080"/>
                </a:lnTo>
                <a:lnTo>
                  <a:pt x="3788647" y="386080"/>
                </a:lnTo>
                <a:lnTo>
                  <a:pt x="3789073" y="387350"/>
                </a:lnTo>
                <a:lnTo>
                  <a:pt x="3786199" y="387350"/>
                </a:lnTo>
                <a:lnTo>
                  <a:pt x="3780851" y="389890"/>
                </a:lnTo>
                <a:lnTo>
                  <a:pt x="3688812" y="389890"/>
                </a:lnTo>
                <a:lnTo>
                  <a:pt x="3687585" y="391067"/>
                </a:lnTo>
                <a:lnTo>
                  <a:pt x="3687569" y="391457"/>
                </a:lnTo>
                <a:lnTo>
                  <a:pt x="3687830" y="392430"/>
                </a:lnTo>
                <a:lnTo>
                  <a:pt x="3753191" y="392430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601987" y="374650"/>
                </a:moveTo>
                <a:lnTo>
                  <a:pt x="3597790" y="372110"/>
                </a:lnTo>
                <a:lnTo>
                  <a:pt x="3601313" y="370840"/>
                </a:lnTo>
                <a:lnTo>
                  <a:pt x="3602655" y="370840"/>
                </a:lnTo>
                <a:lnTo>
                  <a:pt x="3602980" y="372052"/>
                </a:lnTo>
                <a:lnTo>
                  <a:pt x="3602867" y="372432"/>
                </a:lnTo>
                <a:lnTo>
                  <a:pt x="3601987" y="374650"/>
                </a:lnTo>
                <a:close/>
              </a:path>
              <a:path w="4096384" h="836930">
                <a:moveTo>
                  <a:pt x="3604829" y="374650"/>
                </a:moveTo>
                <a:lnTo>
                  <a:pt x="3601987" y="374650"/>
                </a:lnTo>
                <a:lnTo>
                  <a:pt x="3602867" y="372432"/>
                </a:lnTo>
                <a:lnTo>
                  <a:pt x="3602980" y="372052"/>
                </a:lnTo>
                <a:lnTo>
                  <a:pt x="3602655" y="370840"/>
                </a:lnTo>
                <a:lnTo>
                  <a:pt x="3707421" y="370840"/>
                </a:lnTo>
                <a:lnTo>
                  <a:pt x="3708436" y="372110"/>
                </a:lnTo>
                <a:lnTo>
                  <a:pt x="3761125" y="372110"/>
                </a:lnTo>
                <a:lnTo>
                  <a:pt x="3760236" y="373380"/>
                </a:lnTo>
                <a:lnTo>
                  <a:pt x="3604829" y="373380"/>
                </a:lnTo>
                <a:lnTo>
                  <a:pt x="3604829" y="374650"/>
                </a:lnTo>
                <a:close/>
              </a:path>
              <a:path w="4096384" h="836930">
                <a:moveTo>
                  <a:pt x="3775146" y="373380"/>
                </a:moveTo>
                <a:lnTo>
                  <a:pt x="3773129" y="373380"/>
                </a:lnTo>
                <a:lnTo>
                  <a:pt x="3773306" y="372110"/>
                </a:lnTo>
                <a:lnTo>
                  <a:pt x="3775480" y="370840"/>
                </a:lnTo>
                <a:lnTo>
                  <a:pt x="3777837" y="372110"/>
                </a:lnTo>
                <a:lnTo>
                  <a:pt x="3777654" y="372110"/>
                </a:lnTo>
                <a:lnTo>
                  <a:pt x="3775146" y="373380"/>
                </a:lnTo>
                <a:close/>
              </a:path>
              <a:path w="4096384" h="836930">
                <a:moveTo>
                  <a:pt x="3838596" y="373380"/>
                </a:moveTo>
                <a:lnTo>
                  <a:pt x="3775146" y="373380"/>
                </a:lnTo>
                <a:lnTo>
                  <a:pt x="3777654" y="372110"/>
                </a:lnTo>
                <a:lnTo>
                  <a:pt x="3775480" y="370840"/>
                </a:lnTo>
                <a:lnTo>
                  <a:pt x="3840019" y="370840"/>
                </a:lnTo>
                <a:lnTo>
                  <a:pt x="3838596" y="373380"/>
                </a:lnTo>
                <a:close/>
              </a:path>
              <a:path w="4096384" h="836930">
                <a:moveTo>
                  <a:pt x="3985352" y="379730"/>
                </a:moveTo>
                <a:lnTo>
                  <a:pt x="3970443" y="379730"/>
                </a:lnTo>
                <a:lnTo>
                  <a:pt x="3970983" y="378703"/>
                </a:lnTo>
                <a:lnTo>
                  <a:pt x="3971078" y="378418"/>
                </a:lnTo>
                <a:lnTo>
                  <a:pt x="3970102" y="377190"/>
                </a:lnTo>
                <a:lnTo>
                  <a:pt x="3937743" y="377190"/>
                </a:lnTo>
                <a:lnTo>
                  <a:pt x="3940323" y="373536"/>
                </a:lnTo>
                <a:lnTo>
                  <a:pt x="3940429" y="373362"/>
                </a:lnTo>
                <a:lnTo>
                  <a:pt x="3939766" y="370840"/>
                </a:lnTo>
                <a:lnTo>
                  <a:pt x="4018203" y="370840"/>
                </a:lnTo>
                <a:lnTo>
                  <a:pt x="4016854" y="372110"/>
                </a:lnTo>
                <a:lnTo>
                  <a:pt x="3982995" y="372110"/>
                </a:lnTo>
                <a:lnTo>
                  <a:pt x="3982995" y="378460"/>
                </a:lnTo>
                <a:lnTo>
                  <a:pt x="3984521" y="378460"/>
                </a:lnTo>
                <a:lnTo>
                  <a:pt x="3985352" y="379730"/>
                </a:lnTo>
                <a:close/>
              </a:path>
              <a:path w="4096384" h="836930">
                <a:moveTo>
                  <a:pt x="4018386" y="373380"/>
                </a:moveTo>
                <a:lnTo>
                  <a:pt x="4016854" y="372110"/>
                </a:lnTo>
                <a:lnTo>
                  <a:pt x="4018203" y="370840"/>
                </a:lnTo>
                <a:lnTo>
                  <a:pt x="4020219" y="372110"/>
                </a:lnTo>
                <a:lnTo>
                  <a:pt x="4018386" y="373380"/>
                </a:lnTo>
                <a:close/>
              </a:path>
              <a:path w="4096384" h="836930">
                <a:moveTo>
                  <a:pt x="1149796" y="378460"/>
                </a:moveTo>
                <a:lnTo>
                  <a:pt x="1147337" y="377817"/>
                </a:lnTo>
                <a:lnTo>
                  <a:pt x="1148254" y="375992"/>
                </a:lnTo>
                <a:lnTo>
                  <a:pt x="1148453" y="375920"/>
                </a:lnTo>
                <a:lnTo>
                  <a:pt x="1150939" y="370899"/>
                </a:lnTo>
                <a:lnTo>
                  <a:pt x="1149891" y="376675"/>
                </a:lnTo>
                <a:lnTo>
                  <a:pt x="1149796" y="37846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58852" y="386080"/>
                </a:lnTo>
                <a:lnTo>
                  <a:pt x="1159122" y="384697"/>
                </a:lnTo>
                <a:lnTo>
                  <a:pt x="1159247" y="383153"/>
                </a:lnTo>
                <a:lnTo>
                  <a:pt x="1159015" y="382270"/>
                </a:lnTo>
                <a:lnTo>
                  <a:pt x="1158013" y="381000"/>
                </a:lnTo>
                <a:lnTo>
                  <a:pt x="1155499" y="378460"/>
                </a:lnTo>
                <a:lnTo>
                  <a:pt x="1149796" y="378460"/>
                </a:lnTo>
                <a:lnTo>
                  <a:pt x="1149891" y="376675"/>
                </a:lnTo>
                <a:lnTo>
                  <a:pt x="1150956" y="370906"/>
                </a:lnTo>
                <a:lnTo>
                  <a:pt x="1153816" y="372110"/>
                </a:lnTo>
                <a:lnTo>
                  <a:pt x="1163542" y="372110"/>
                </a:lnTo>
                <a:lnTo>
                  <a:pt x="1159916" y="374607"/>
                </a:lnTo>
                <a:lnTo>
                  <a:pt x="1160029" y="376022"/>
                </a:lnTo>
                <a:lnTo>
                  <a:pt x="1162062" y="377219"/>
                </a:lnTo>
                <a:lnTo>
                  <a:pt x="1164548" y="379730"/>
                </a:lnTo>
                <a:lnTo>
                  <a:pt x="1180232" y="379730"/>
                </a:lnTo>
                <a:lnTo>
                  <a:pt x="1180424" y="381000"/>
                </a:lnTo>
                <a:lnTo>
                  <a:pt x="1169073" y="381000"/>
                </a:lnTo>
                <a:lnTo>
                  <a:pt x="1167233" y="382270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3092974" y="388620"/>
                </a:moveTo>
                <a:lnTo>
                  <a:pt x="3090553" y="388620"/>
                </a:lnTo>
                <a:lnTo>
                  <a:pt x="3090553" y="381000"/>
                </a:lnTo>
                <a:lnTo>
                  <a:pt x="3099792" y="377190"/>
                </a:lnTo>
                <a:lnTo>
                  <a:pt x="3095321" y="374607"/>
                </a:lnTo>
                <a:lnTo>
                  <a:pt x="3092569" y="373380"/>
                </a:lnTo>
                <a:lnTo>
                  <a:pt x="3086539" y="373380"/>
                </a:lnTo>
                <a:lnTo>
                  <a:pt x="3094019" y="370916"/>
                </a:lnTo>
                <a:lnTo>
                  <a:pt x="3100780" y="372110"/>
                </a:lnTo>
                <a:lnTo>
                  <a:pt x="3109456" y="372110"/>
                </a:lnTo>
                <a:lnTo>
                  <a:pt x="3105689" y="375886"/>
                </a:lnTo>
                <a:lnTo>
                  <a:pt x="3105628" y="376022"/>
                </a:lnTo>
                <a:lnTo>
                  <a:pt x="3104637" y="379730"/>
                </a:lnTo>
                <a:lnTo>
                  <a:pt x="3094409" y="379730"/>
                </a:lnTo>
                <a:lnTo>
                  <a:pt x="3092974" y="388620"/>
                </a:lnTo>
                <a:close/>
              </a:path>
              <a:path w="4096384" h="836930">
                <a:moveTo>
                  <a:pt x="384320" y="372002"/>
                </a:moveTo>
                <a:lnTo>
                  <a:pt x="381160" y="371558"/>
                </a:lnTo>
                <a:lnTo>
                  <a:pt x="383570" y="370929"/>
                </a:lnTo>
                <a:lnTo>
                  <a:pt x="384066" y="371315"/>
                </a:lnTo>
                <a:lnTo>
                  <a:pt x="384320" y="372002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2933" y="372110"/>
                </a:lnTo>
                <a:lnTo>
                  <a:pt x="3305823" y="371068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2294253" y="386080"/>
                </a:moveTo>
                <a:lnTo>
                  <a:pt x="2289753" y="384386"/>
                </a:lnTo>
                <a:lnTo>
                  <a:pt x="2287651" y="383547"/>
                </a:lnTo>
                <a:lnTo>
                  <a:pt x="2281589" y="371160"/>
                </a:lnTo>
                <a:lnTo>
                  <a:pt x="2281752" y="371109"/>
                </a:lnTo>
                <a:lnTo>
                  <a:pt x="2287423" y="375886"/>
                </a:lnTo>
                <a:lnTo>
                  <a:pt x="2292913" y="382270"/>
                </a:lnTo>
                <a:lnTo>
                  <a:pt x="2294253" y="386080"/>
                </a:lnTo>
                <a:close/>
              </a:path>
              <a:path w="4096384" h="836930">
                <a:moveTo>
                  <a:pt x="2282052" y="372110"/>
                </a:moveTo>
                <a:lnTo>
                  <a:pt x="2279088" y="372110"/>
                </a:lnTo>
                <a:lnTo>
                  <a:pt x="2278899" y="372052"/>
                </a:lnTo>
                <a:lnTo>
                  <a:pt x="2281589" y="371160"/>
                </a:lnTo>
                <a:lnTo>
                  <a:pt x="2282052" y="372110"/>
                </a:lnTo>
                <a:close/>
              </a:path>
              <a:path w="4096384" h="836930">
                <a:moveTo>
                  <a:pt x="3152240" y="373380"/>
                </a:moveTo>
                <a:lnTo>
                  <a:pt x="3144036" y="373380"/>
                </a:lnTo>
                <a:lnTo>
                  <a:pt x="3146938" y="371315"/>
                </a:lnTo>
                <a:lnTo>
                  <a:pt x="3152240" y="373380"/>
                </a:lnTo>
                <a:close/>
              </a:path>
              <a:path w="4096384" h="836930">
                <a:moveTo>
                  <a:pt x="385089" y="372110"/>
                </a:moveTo>
                <a:lnTo>
                  <a:pt x="384320" y="372002"/>
                </a:lnTo>
                <a:lnTo>
                  <a:pt x="384083" y="371327"/>
                </a:lnTo>
                <a:lnTo>
                  <a:pt x="385089" y="372110"/>
                </a:lnTo>
                <a:close/>
              </a:path>
              <a:path w="4096384" h="836930">
                <a:moveTo>
                  <a:pt x="2611899" y="381913"/>
                </a:moveTo>
                <a:lnTo>
                  <a:pt x="2607287" y="379730"/>
                </a:lnTo>
                <a:lnTo>
                  <a:pt x="2608530" y="371452"/>
                </a:lnTo>
                <a:lnTo>
                  <a:pt x="2609487" y="372110"/>
                </a:lnTo>
                <a:lnTo>
                  <a:pt x="2610085" y="372110"/>
                </a:lnTo>
                <a:lnTo>
                  <a:pt x="2612040" y="376022"/>
                </a:lnTo>
                <a:lnTo>
                  <a:pt x="2614221" y="381000"/>
                </a:lnTo>
                <a:lnTo>
                  <a:pt x="2611327" y="381000"/>
                </a:lnTo>
                <a:lnTo>
                  <a:pt x="2611899" y="381913"/>
                </a:lnTo>
                <a:close/>
              </a:path>
              <a:path w="4096384" h="836930">
                <a:moveTo>
                  <a:pt x="3428390" y="374650"/>
                </a:moveTo>
                <a:lnTo>
                  <a:pt x="3418261" y="374650"/>
                </a:lnTo>
                <a:lnTo>
                  <a:pt x="3419144" y="373362"/>
                </a:lnTo>
                <a:lnTo>
                  <a:pt x="3421954" y="371466"/>
                </a:lnTo>
                <a:lnTo>
                  <a:pt x="3422634" y="372110"/>
                </a:lnTo>
                <a:lnTo>
                  <a:pt x="3428228" y="372110"/>
                </a:lnTo>
                <a:lnTo>
                  <a:pt x="3428390" y="374650"/>
                </a:lnTo>
                <a:close/>
              </a:path>
              <a:path w="4096384" h="836930">
                <a:moveTo>
                  <a:pt x="2681121" y="384810"/>
                </a:moveTo>
                <a:lnTo>
                  <a:pt x="2674854" y="384810"/>
                </a:lnTo>
                <a:lnTo>
                  <a:pt x="2682902" y="375920"/>
                </a:lnTo>
                <a:lnTo>
                  <a:pt x="2681068" y="375920"/>
                </a:lnTo>
                <a:lnTo>
                  <a:pt x="2690875" y="371545"/>
                </a:lnTo>
                <a:lnTo>
                  <a:pt x="2692669" y="374650"/>
                </a:lnTo>
                <a:lnTo>
                  <a:pt x="2690098" y="374650"/>
                </a:lnTo>
                <a:lnTo>
                  <a:pt x="2681893" y="382270"/>
                </a:lnTo>
                <a:lnTo>
                  <a:pt x="2683733" y="382270"/>
                </a:lnTo>
                <a:lnTo>
                  <a:pt x="2681121" y="384810"/>
                </a:lnTo>
                <a:close/>
              </a:path>
              <a:path w="4096384" h="836930">
                <a:moveTo>
                  <a:pt x="389110" y="384810"/>
                </a:moveTo>
                <a:lnTo>
                  <a:pt x="379578" y="378474"/>
                </a:lnTo>
                <a:lnTo>
                  <a:pt x="379513" y="377817"/>
                </a:lnTo>
                <a:lnTo>
                  <a:pt x="379300" y="374938"/>
                </a:lnTo>
                <a:lnTo>
                  <a:pt x="379052" y="372110"/>
                </a:lnTo>
                <a:lnTo>
                  <a:pt x="381160" y="371558"/>
                </a:lnTo>
                <a:lnTo>
                  <a:pt x="384320" y="372002"/>
                </a:lnTo>
                <a:lnTo>
                  <a:pt x="385194" y="374482"/>
                </a:lnTo>
                <a:lnTo>
                  <a:pt x="385700" y="376900"/>
                </a:lnTo>
                <a:lnTo>
                  <a:pt x="385820" y="377219"/>
                </a:lnTo>
                <a:lnTo>
                  <a:pt x="391290" y="379730"/>
                </a:lnTo>
                <a:lnTo>
                  <a:pt x="390736" y="381112"/>
                </a:lnTo>
                <a:lnTo>
                  <a:pt x="389110" y="384810"/>
                </a:lnTo>
                <a:close/>
              </a:path>
              <a:path w="4096384" h="836930">
                <a:moveTo>
                  <a:pt x="3169059" y="372110"/>
                </a:moveTo>
                <a:lnTo>
                  <a:pt x="3168341" y="372110"/>
                </a:lnTo>
                <a:lnTo>
                  <a:pt x="3168785" y="371626"/>
                </a:lnTo>
                <a:lnTo>
                  <a:pt x="3169059" y="372110"/>
                </a:lnTo>
                <a:close/>
              </a:path>
              <a:path w="4096384" h="836930">
                <a:moveTo>
                  <a:pt x="1706142" y="372110"/>
                </a:moveTo>
                <a:lnTo>
                  <a:pt x="1705304" y="372110"/>
                </a:lnTo>
                <a:lnTo>
                  <a:pt x="1706067" y="371779"/>
                </a:lnTo>
                <a:lnTo>
                  <a:pt x="1706142" y="372110"/>
                </a:lnTo>
                <a:close/>
              </a:path>
              <a:path w="4096384" h="836930">
                <a:moveTo>
                  <a:pt x="399436" y="384810"/>
                </a:moveTo>
                <a:lnTo>
                  <a:pt x="389110" y="384810"/>
                </a:lnTo>
                <a:lnTo>
                  <a:pt x="391290" y="379730"/>
                </a:lnTo>
                <a:lnTo>
                  <a:pt x="385820" y="377219"/>
                </a:lnTo>
                <a:lnTo>
                  <a:pt x="385700" y="376900"/>
                </a:lnTo>
                <a:lnTo>
                  <a:pt x="385310" y="374938"/>
                </a:lnTo>
                <a:lnTo>
                  <a:pt x="385194" y="374482"/>
                </a:lnTo>
                <a:lnTo>
                  <a:pt x="384320" y="372002"/>
                </a:lnTo>
                <a:lnTo>
                  <a:pt x="385089" y="372110"/>
                </a:lnTo>
                <a:lnTo>
                  <a:pt x="402539" y="372110"/>
                </a:lnTo>
                <a:lnTo>
                  <a:pt x="406043" y="377190"/>
                </a:lnTo>
                <a:lnTo>
                  <a:pt x="413415" y="377190"/>
                </a:lnTo>
                <a:lnTo>
                  <a:pt x="410454" y="381000"/>
                </a:lnTo>
                <a:lnTo>
                  <a:pt x="402690" y="381000"/>
                </a:lnTo>
                <a:lnTo>
                  <a:pt x="399436" y="384810"/>
                </a:lnTo>
                <a:close/>
              </a:path>
              <a:path w="4096384" h="836930">
                <a:moveTo>
                  <a:pt x="1182987" y="372110"/>
                </a:moveTo>
                <a:lnTo>
                  <a:pt x="1182817" y="372110"/>
                </a:lnTo>
                <a:lnTo>
                  <a:pt x="1182987" y="372110"/>
                </a:lnTo>
                <a:close/>
              </a:path>
              <a:path w="4096384" h="836930">
                <a:moveTo>
                  <a:pt x="43467" y="379730"/>
                </a:moveTo>
                <a:lnTo>
                  <a:pt x="43467" y="372110"/>
                </a:lnTo>
                <a:lnTo>
                  <a:pt x="52182" y="374650"/>
                </a:lnTo>
                <a:lnTo>
                  <a:pt x="53189" y="378460"/>
                </a:lnTo>
                <a:lnTo>
                  <a:pt x="46145" y="378460"/>
                </a:lnTo>
                <a:lnTo>
                  <a:pt x="43467" y="379730"/>
                </a:lnTo>
                <a:close/>
              </a:path>
              <a:path w="4096384" h="836930">
                <a:moveTo>
                  <a:pt x="70287" y="378460"/>
                </a:moveTo>
                <a:lnTo>
                  <a:pt x="72631" y="372110"/>
                </a:lnTo>
                <a:lnTo>
                  <a:pt x="73640" y="372110"/>
                </a:lnTo>
                <a:lnTo>
                  <a:pt x="75455" y="373362"/>
                </a:lnTo>
                <a:lnTo>
                  <a:pt x="75480" y="374650"/>
                </a:lnTo>
                <a:lnTo>
                  <a:pt x="73662" y="376022"/>
                </a:lnTo>
                <a:lnTo>
                  <a:pt x="70287" y="378460"/>
                </a:lnTo>
                <a:close/>
              </a:path>
              <a:path w="4096384" h="836930">
                <a:moveTo>
                  <a:pt x="249313" y="377190"/>
                </a:moveTo>
                <a:lnTo>
                  <a:pt x="247970" y="377190"/>
                </a:lnTo>
                <a:lnTo>
                  <a:pt x="246926" y="374938"/>
                </a:lnTo>
                <a:lnTo>
                  <a:pt x="246903" y="374482"/>
                </a:lnTo>
                <a:lnTo>
                  <a:pt x="248475" y="372110"/>
                </a:lnTo>
                <a:lnTo>
                  <a:pt x="249981" y="372110"/>
                </a:lnTo>
                <a:lnTo>
                  <a:pt x="250916" y="374482"/>
                </a:lnTo>
                <a:lnTo>
                  <a:pt x="250793" y="374938"/>
                </a:lnTo>
                <a:lnTo>
                  <a:pt x="249313" y="37719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249313" y="377190"/>
                </a:lnTo>
                <a:lnTo>
                  <a:pt x="250793" y="374938"/>
                </a:lnTo>
                <a:lnTo>
                  <a:pt x="250916" y="374482"/>
                </a:lnTo>
                <a:lnTo>
                  <a:pt x="249981" y="372110"/>
                </a:lnTo>
                <a:lnTo>
                  <a:pt x="334713" y="372110"/>
                </a:lnTo>
                <a:lnTo>
                  <a:pt x="335915" y="373380"/>
                </a:lnTo>
                <a:lnTo>
                  <a:pt x="315525" y="373380"/>
                </a:lnTo>
                <a:lnTo>
                  <a:pt x="313174" y="375920"/>
                </a:lnTo>
                <a:lnTo>
                  <a:pt x="313508" y="375920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42842" y="377190"/>
                </a:moveTo>
                <a:lnTo>
                  <a:pt x="341500" y="377190"/>
                </a:lnTo>
                <a:lnTo>
                  <a:pt x="340316" y="374938"/>
                </a:lnTo>
                <a:lnTo>
                  <a:pt x="340253" y="374482"/>
                </a:lnTo>
                <a:lnTo>
                  <a:pt x="341500" y="372110"/>
                </a:lnTo>
                <a:lnTo>
                  <a:pt x="342842" y="372110"/>
                </a:lnTo>
                <a:lnTo>
                  <a:pt x="344096" y="374482"/>
                </a:lnTo>
                <a:lnTo>
                  <a:pt x="344032" y="374938"/>
                </a:lnTo>
                <a:lnTo>
                  <a:pt x="342842" y="377190"/>
                </a:lnTo>
                <a:close/>
              </a:path>
              <a:path w="4096384" h="836930">
                <a:moveTo>
                  <a:pt x="366898" y="377190"/>
                </a:moveTo>
                <a:lnTo>
                  <a:pt x="342842" y="377190"/>
                </a:lnTo>
                <a:lnTo>
                  <a:pt x="344032" y="374938"/>
                </a:lnTo>
                <a:lnTo>
                  <a:pt x="344096" y="374482"/>
                </a:lnTo>
                <a:lnTo>
                  <a:pt x="342842" y="372110"/>
                </a:lnTo>
                <a:lnTo>
                  <a:pt x="346195" y="372110"/>
                </a:lnTo>
                <a:lnTo>
                  <a:pt x="346195" y="374650"/>
                </a:lnTo>
                <a:lnTo>
                  <a:pt x="365388" y="374650"/>
                </a:lnTo>
                <a:lnTo>
                  <a:pt x="366898" y="377190"/>
                </a:lnTo>
                <a:close/>
              </a:path>
              <a:path w="4096384" h="836930">
                <a:moveTo>
                  <a:pt x="464712" y="378460"/>
                </a:moveTo>
                <a:lnTo>
                  <a:pt x="456828" y="373380"/>
                </a:lnTo>
                <a:lnTo>
                  <a:pt x="462361" y="373380"/>
                </a:lnTo>
                <a:lnTo>
                  <a:pt x="468398" y="372110"/>
                </a:lnTo>
                <a:lnTo>
                  <a:pt x="464207" y="377190"/>
                </a:lnTo>
                <a:lnTo>
                  <a:pt x="464037" y="377190"/>
                </a:lnTo>
                <a:lnTo>
                  <a:pt x="464712" y="378460"/>
                </a:lnTo>
                <a:close/>
              </a:path>
              <a:path w="4096384" h="836930">
                <a:moveTo>
                  <a:pt x="531421" y="377190"/>
                </a:moveTo>
                <a:lnTo>
                  <a:pt x="529077" y="377190"/>
                </a:lnTo>
                <a:lnTo>
                  <a:pt x="528306" y="376022"/>
                </a:lnTo>
                <a:lnTo>
                  <a:pt x="528286" y="375741"/>
                </a:lnTo>
                <a:lnTo>
                  <a:pt x="528831" y="373669"/>
                </a:lnTo>
                <a:lnTo>
                  <a:pt x="528936" y="373362"/>
                </a:lnTo>
                <a:lnTo>
                  <a:pt x="531087" y="372110"/>
                </a:lnTo>
                <a:lnTo>
                  <a:pt x="533936" y="375920"/>
                </a:lnTo>
                <a:lnTo>
                  <a:pt x="531421" y="37719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18011" y="379730"/>
                </a:lnTo>
                <a:lnTo>
                  <a:pt x="517677" y="377190"/>
                </a:lnTo>
                <a:lnTo>
                  <a:pt x="531421" y="377190"/>
                </a:lnTo>
                <a:lnTo>
                  <a:pt x="533793" y="375992"/>
                </a:lnTo>
                <a:lnTo>
                  <a:pt x="531087" y="372110"/>
                </a:lnTo>
                <a:lnTo>
                  <a:pt x="557907" y="372110"/>
                </a:lnTo>
                <a:lnTo>
                  <a:pt x="556422" y="373362"/>
                </a:lnTo>
                <a:lnTo>
                  <a:pt x="555175" y="376022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55229" y="375920"/>
                </a:lnTo>
                <a:lnTo>
                  <a:pt x="556422" y="373362"/>
                </a:lnTo>
                <a:lnTo>
                  <a:pt x="557907" y="372110"/>
                </a:lnTo>
                <a:lnTo>
                  <a:pt x="559754" y="374650"/>
                </a:lnTo>
                <a:lnTo>
                  <a:pt x="563070" y="378418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617748" y="393700"/>
                </a:moveTo>
                <a:lnTo>
                  <a:pt x="559584" y="393700"/>
                </a:lnTo>
                <a:lnTo>
                  <a:pt x="560088" y="387350"/>
                </a:lnTo>
                <a:lnTo>
                  <a:pt x="557744" y="387350"/>
                </a:lnTo>
                <a:lnTo>
                  <a:pt x="556401" y="386080"/>
                </a:lnTo>
                <a:lnTo>
                  <a:pt x="579699" y="386080"/>
                </a:lnTo>
                <a:lnTo>
                  <a:pt x="580333" y="384157"/>
                </a:lnTo>
                <a:lnTo>
                  <a:pt x="580445" y="382177"/>
                </a:lnTo>
                <a:lnTo>
                  <a:pt x="578029" y="379730"/>
                </a:lnTo>
                <a:lnTo>
                  <a:pt x="553213" y="379730"/>
                </a:lnTo>
                <a:lnTo>
                  <a:pt x="562993" y="378474"/>
                </a:lnTo>
                <a:lnTo>
                  <a:pt x="559754" y="374650"/>
                </a:lnTo>
                <a:lnTo>
                  <a:pt x="557907" y="372110"/>
                </a:lnTo>
                <a:lnTo>
                  <a:pt x="565198" y="372110"/>
                </a:lnTo>
                <a:lnTo>
                  <a:pt x="567461" y="373380"/>
                </a:lnTo>
                <a:lnTo>
                  <a:pt x="598308" y="373380"/>
                </a:lnTo>
                <a:lnTo>
                  <a:pt x="595453" y="375920"/>
                </a:lnTo>
                <a:lnTo>
                  <a:pt x="595630" y="375920"/>
                </a:lnTo>
                <a:lnTo>
                  <a:pt x="595630" y="378460"/>
                </a:lnTo>
                <a:lnTo>
                  <a:pt x="600318" y="378460"/>
                </a:lnTo>
                <a:lnTo>
                  <a:pt x="600454" y="383540"/>
                </a:lnTo>
                <a:lnTo>
                  <a:pt x="585232" y="383540"/>
                </a:lnTo>
                <a:lnTo>
                  <a:pt x="578813" y="388529"/>
                </a:lnTo>
                <a:lnTo>
                  <a:pt x="583726" y="389890"/>
                </a:lnTo>
                <a:lnTo>
                  <a:pt x="610375" y="389890"/>
                </a:lnTo>
                <a:lnTo>
                  <a:pt x="610709" y="391160"/>
                </a:lnTo>
                <a:lnTo>
                  <a:pt x="623111" y="391160"/>
                </a:lnTo>
                <a:lnTo>
                  <a:pt x="624453" y="392430"/>
                </a:lnTo>
                <a:lnTo>
                  <a:pt x="620269" y="392430"/>
                </a:lnTo>
                <a:lnTo>
                  <a:pt x="617748" y="393700"/>
                </a:lnTo>
                <a:close/>
              </a:path>
              <a:path w="4096384" h="836930">
                <a:moveTo>
                  <a:pt x="637870" y="377190"/>
                </a:moveTo>
                <a:lnTo>
                  <a:pt x="637127" y="374938"/>
                </a:lnTo>
                <a:lnTo>
                  <a:pt x="637109" y="374482"/>
                </a:lnTo>
                <a:lnTo>
                  <a:pt x="638204" y="372110"/>
                </a:lnTo>
                <a:lnTo>
                  <a:pt x="639206" y="372110"/>
                </a:lnTo>
                <a:lnTo>
                  <a:pt x="639989" y="374482"/>
                </a:lnTo>
                <a:lnTo>
                  <a:pt x="639892" y="374938"/>
                </a:lnTo>
                <a:lnTo>
                  <a:pt x="639394" y="375886"/>
                </a:lnTo>
                <a:lnTo>
                  <a:pt x="637870" y="377190"/>
                </a:lnTo>
                <a:close/>
              </a:path>
              <a:path w="4096384" h="836930">
                <a:moveTo>
                  <a:pt x="648425" y="377190"/>
                </a:moveTo>
                <a:lnTo>
                  <a:pt x="637870" y="377190"/>
                </a:lnTo>
                <a:lnTo>
                  <a:pt x="639269" y="376010"/>
                </a:lnTo>
                <a:lnTo>
                  <a:pt x="639892" y="374938"/>
                </a:lnTo>
                <a:lnTo>
                  <a:pt x="639989" y="374482"/>
                </a:lnTo>
                <a:lnTo>
                  <a:pt x="639206" y="372110"/>
                </a:lnTo>
                <a:lnTo>
                  <a:pt x="676588" y="372110"/>
                </a:lnTo>
                <a:lnTo>
                  <a:pt x="676588" y="373380"/>
                </a:lnTo>
                <a:lnTo>
                  <a:pt x="651280" y="373380"/>
                </a:lnTo>
                <a:lnTo>
                  <a:pt x="648631" y="375886"/>
                </a:lnTo>
                <a:lnTo>
                  <a:pt x="648547" y="376277"/>
                </a:lnTo>
                <a:lnTo>
                  <a:pt x="648425" y="377190"/>
                </a:lnTo>
                <a:close/>
              </a:path>
              <a:path w="4096384" h="836930">
                <a:moveTo>
                  <a:pt x="677596" y="377190"/>
                </a:moveTo>
                <a:lnTo>
                  <a:pt x="676588" y="377190"/>
                </a:lnTo>
                <a:lnTo>
                  <a:pt x="676588" y="372110"/>
                </a:lnTo>
                <a:lnTo>
                  <a:pt x="682543" y="373362"/>
                </a:lnTo>
                <a:lnTo>
                  <a:pt x="682449" y="373536"/>
                </a:lnTo>
                <a:lnTo>
                  <a:pt x="679776" y="375920"/>
                </a:lnTo>
                <a:lnTo>
                  <a:pt x="677596" y="377190"/>
                </a:lnTo>
                <a:close/>
              </a:path>
              <a:path w="4096384" h="836930">
                <a:moveTo>
                  <a:pt x="826779" y="378460"/>
                </a:moveTo>
                <a:lnTo>
                  <a:pt x="817223" y="378460"/>
                </a:lnTo>
                <a:lnTo>
                  <a:pt x="817223" y="378255"/>
                </a:lnTo>
                <a:lnTo>
                  <a:pt x="827280" y="372110"/>
                </a:lnTo>
                <a:lnTo>
                  <a:pt x="827032" y="375886"/>
                </a:lnTo>
                <a:lnTo>
                  <a:pt x="826907" y="377488"/>
                </a:lnTo>
                <a:lnTo>
                  <a:pt x="826779" y="378460"/>
                </a:lnTo>
                <a:close/>
              </a:path>
              <a:path w="4096384" h="836930">
                <a:moveTo>
                  <a:pt x="823151" y="387350"/>
                </a:moveTo>
                <a:lnTo>
                  <a:pt x="818735" y="387350"/>
                </a:lnTo>
                <a:lnTo>
                  <a:pt x="826612" y="379730"/>
                </a:lnTo>
                <a:lnTo>
                  <a:pt x="826907" y="377488"/>
                </a:lnTo>
                <a:lnTo>
                  <a:pt x="827280" y="372110"/>
                </a:lnTo>
                <a:lnTo>
                  <a:pt x="833651" y="372110"/>
                </a:lnTo>
                <a:lnTo>
                  <a:pt x="836506" y="373380"/>
                </a:lnTo>
                <a:lnTo>
                  <a:pt x="838883" y="373380"/>
                </a:lnTo>
                <a:lnTo>
                  <a:pt x="838176" y="377190"/>
                </a:lnTo>
                <a:lnTo>
                  <a:pt x="847900" y="377190"/>
                </a:lnTo>
                <a:lnTo>
                  <a:pt x="848234" y="378460"/>
                </a:lnTo>
                <a:lnTo>
                  <a:pt x="830973" y="378460"/>
                </a:lnTo>
                <a:lnTo>
                  <a:pt x="822697" y="384730"/>
                </a:lnTo>
                <a:lnTo>
                  <a:pt x="822814" y="385818"/>
                </a:lnTo>
                <a:lnTo>
                  <a:pt x="823151" y="387350"/>
                </a:lnTo>
                <a:close/>
              </a:path>
              <a:path w="4096384" h="836930">
                <a:moveTo>
                  <a:pt x="891319" y="373380"/>
                </a:moveTo>
                <a:lnTo>
                  <a:pt x="891579" y="372110"/>
                </a:lnTo>
                <a:lnTo>
                  <a:pt x="891319" y="373380"/>
                </a:lnTo>
                <a:close/>
              </a:path>
              <a:path w="4096384" h="836930">
                <a:moveTo>
                  <a:pt x="985189" y="381000"/>
                </a:moveTo>
                <a:lnTo>
                  <a:pt x="982674" y="372110"/>
                </a:lnTo>
                <a:lnTo>
                  <a:pt x="987363" y="372110"/>
                </a:lnTo>
                <a:lnTo>
                  <a:pt x="990011" y="373362"/>
                </a:lnTo>
                <a:lnTo>
                  <a:pt x="990110" y="373536"/>
                </a:lnTo>
                <a:lnTo>
                  <a:pt x="990485" y="374482"/>
                </a:lnTo>
                <a:lnTo>
                  <a:pt x="990380" y="374938"/>
                </a:lnTo>
                <a:lnTo>
                  <a:pt x="989016" y="377219"/>
                </a:lnTo>
                <a:lnTo>
                  <a:pt x="985189" y="381000"/>
                </a:lnTo>
                <a:close/>
              </a:path>
              <a:path w="4096384" h="836930">
                <a:moveTo>
                  <a:pt x="1201169" y="383540"/>
                </a:moveTo>
                <a:lnTo>
                  <a:pt x="1196057" y="383540"/>
                </a:lnTo>
                <a:lnTo>
                  <a:pt x="1193215" y="381000"/>
                </a:lnTo>
                <a:lnTo>
                  <a:pt x="1201930" y="372110"/>
                </a:lnTo>
                <a:lnTo>
                  <a:pt x="1200254" y="374650"/>
                </a:lnTo>
                <a:lnTo>
                  <a:pt x="1201837" y="374650"/>
                </a:lnTo>
                <a:lnTo>
                  <a:pt x="1202611" y="378418"/>
                </a:lnTo>
                <a:lnTo>
                  <a:pt x="1201169" y="383540"/>
                </a:lnTo>
                <a:close/>
              </a:path>
              <a:path w="4096384" h="836930">
                <a:moveTo>
                  <a:pt x="1240900" y="377190"/>
                </a:moveTo>
                <a:lnTo>
                  <a:pt x="1228580" y="377190"/>
                </a:lnTo>
                <a:lnTo>
                  <a:pt x="1228659" y="376900"/>
                </a:lnTo>
                <a:lnTo>
                  <a:pt x="1231428" y="374650"/>
                </a:lnTo>
                <a:lnTo>
                  <a:pt x="1200254" y="374650"/>
                </a:lnTo>
                <a:lnTo>
                  <a:pt x="1201930" y="372110"/>
                </a:lnTo>
                <a:lnTo>
                  <a:pt x="1255904" y="372110"/>
                </a:lnTo>
                <a:lnTo>
                  <a:pt x="1254832" y="373380"/>
                </a:lnTo>
                <a:lnTo>
                  <a:pt x="1243162" y="373380"/>
                </a:lnTo>
                <a:lnTo>
                  <a:pt x="1241340" y="375886"/>
                </a:lnTo>
                <a:lnTo>
                  <a:pt x="1240900" y="377190"/>
                </a:lnTo>
                <a:close/>
              </a:path>
              <a:path w="4096384" h="836930">
                <a:moveTo>
                  <a:pt x="1250541" y="378460"/>
                </a:moveTo>
                <a:lnTo>
                  <a:pt x="1255904" y="372110"/>
                </a:lnTo>
                <a:lnTo>
                  <a:pt x="1256408" y="373380"/>
                </a:lnTo>
                <a:lnTo>
                  <a:pt x="1257625" y="373380"/>
                </a:lnTo>
                <a:lnTo>
                  <a:pt x="1262275" y="377190"/>
                </a:lnTo>
                <a:lnTo>
                  <a:pt x="1257076" y="377190"/>
                </a:lnTo>
                <a:lnTo>
                  <a:pt x="1250541" y="378460"/>
                </a:lnTo>
                <a:close/>
              </a:path>
              <a:path w="4096384" h="836930">
                <a:moveTo>
                  <a:pt x="1256408" y="373380"/>
                </a:moveTo>
                <a:lnTo>
                  <a:pt x="1255904" y="372110"/>
                </a:lnTo>
                <a:lnTo>
                  <a:pt x="1256074" y="372110"/>
                </a:lnTo>
                <a:lnTo>
                  <a:pt x="1256408" y="373380"/>
                </a:lnTo>
                <a:close/>
              </a:path>
              <a:path w="4096384" h="836930">
                <a:moveTo>
                  <a:pt x="1257625" y="373380"/>
                </a:moveTo>
                <a:lnTo>
                  <a:pt x="1256408" y="373380"/>
                </a:lnTo>
                <a:lnTo>
                  <a:pt x="1256074" y="372110"/>
                </a:lnTo>
                <a:lnTo>
                  <a:pt x="1257625" y="373380"/>
                </a:lnTo>
                <a:close/>
              </a:path>
              <a:path w="4096384" h="836930">
                <a:moveTo>
                  <a:pt x="1290267" y="381000"/>
                </a:moveTo>
                <a:lnTo>
                  <a:pt x="1293286" y="372110"/>
                </a:lnTo>
                <a:lnTo>
                  <a:pt x="1291967" y="377100"/>
                </a:lnTo>
                <a:lnTo>
                  <a:pt x="1290267" y="381000"/>
                </a:lnTo>
                <a:close/>
              </a:path>
              <a:path w="4096384" h="836930">
                <a:moveTo>
                  <a:pt x="1390672" y="378460"/>
                </a:moveTo>
                <a:lnTo>
                  <a:pt x="1390715" y="376277"/>
                </a:lnTo>
                <a:lnTo>
                  <a:pt x="1391121" y="373374"/>
                </a:lnTo>
                <a:lnTo>
                  <a:pt x="1392301" y="372110"/>
                </a:lnTo>
                <a:lnTo>
                  <a:pt x="1394070" y="374482"/>
                </a:lnTo>
                <a:lnTo>
                  <a:pt x="1393955" y="376022"/>
                </a:lnTo>
                <a:lnTo>
                  <a:pt x="1393750" y="377190"/>
                </a:lnTo>
                <a:lnTo>
                  <a:pt x="1391925" y="377190"/>
                </a:lnTo>
                <a:lnTo>
                  <a:pt x="1390672" y="378460"/>
                </a:lnTo>
                <a:close/>
              </a:path>
              <a:path w="4096384" h="836930">
                <a:moveTo>
                  <a:pt x="1397718" y="381000"/>
                </a:moveTo>
                <a:lnTo>
                  <a:pt x="1394699" y="379730"/>
                </a:lnTo>
                <a:lnTo>
                  <a:pt x="1393752" y="378703"/>
                </a:lnTo>
                <a:lnTo>
                  <a:pt x="1393640" y="377817"/>
                </a:lnTo>
                <a:lnTo>
                  <a:pt x="1393955" y="376022"/>
                </a:lnTo>
                <a:lnTo>
                  <a:pt x="1394070" y="374482"/>
                </a:lnTo>
                <a:lnTo>
                  <a:pt x="1392301" y="372110"/>
                </a:lnTo>
                <a:lnTo>
                  <a:pt x="1398354" y="372110"/>
                </a:lnTo>
                <a:lnTo>
                  <a:pt x="1400232" y="373380"/>
                </a:lnTo>
                <a:lnTo>
                  <a:pt x="1401613" y="373380"/>
                </a:lnTo>
                <a:lnTo>
                  <a:pt x="1397625" y="377100"/>
                </a:lnTo>
                <a:lnTo>
                  <a:pt x="1397718" y="381000"/>
                </a:lnTo>
                <a:close/>
              </a:path>
              <a:path w="4096384" h="836930">
                <a:moveTo>
                  <a:pt x="1486222" y="375920"/>
                </a:moveTo>
                <a:lnTo>
                  <a:pt x="1481360" y="375920"/>
                </a:lnTo>
                <a:lnTo>
                  <a:pt x="1486559" y="372110"/>
                </a:lnTo>
                <a:lnTo>
                  <a:pt x="1486483" y="374938"/>
                </a:lnTo>
                <a:lnTo>
                  <a:pt x="1486222" y="375920"/>
                </a:lnTo>
                <a:close/>
              </a:path>
              <a:path w="4096384" h="836930">
                <a:moveTo>
                  <a:pt x="1660045" y="378460"/>
                </a:moveTo>
                <a:lnTo>
                  <a:pt x="1658199" y="375920"/>
                </a:lnTo>
                <a:lnTo>
                  <a:pt x="1657812" y="373969"/>
                </a:lnTo>
                <a:lnTo>
                  <a:pt x="1657713" y="373362"/>
                </a:lnTo>
                <a:lnTo>
                  <a:pt x="1659037" y="372110"/>
                </a:lnTo>
                <a:lnTo>
                  <a:pt x="1661885" y="372110"/>
                </a:lnTo>
                <a:lnTo>
                  <a:pt x="1663451" y="374482"/>
                </a:lnTo>
                <a:lnTo>
                  <a:pt x="1663442" y="374779"/>
                </a:lnTo>
                <a:lnTo>
                  <a:pt x="1660045" y="378460"/>
                </a:lnTo>
                <a:close/>
              </a:path>
              <a:path w="4096384" h="836930">
                <a:moveTo>
                  <a:pt x="1901924" y="379730"/>
                </a:moveTo>
                <a:lnTo>
                  <a:pt x="1889188" y="379730"/>
                </a:lnTo>
                <a:lnTo>
                  <a:pt x="1900084" y="372110"/>
                </a:lnTo>
                <a:lnTo>
                  <a:pt x="1899075" y="375920"/>
                </a:lnTo>
                <a:lnTo>
                  <a:pt x="1898741" y="375920"/>
                </a:lnTo>
                <a:lnTo>
                  <a:pt x="1901924" y="379730"/>
                </a:lnTo>
                <a:close/>
              </a:path>
              <a:path w="4096384" h="836930">
                <a:moveTo>
                  <a:pt x="1989783" y="373380"/>
                </a:moveTo>
                <a:lnTo>
                  <a:pt x="1987583" y="373380"/>
                </a:lnTo>
                <a:lnTo>
                  <a:pt x="1987753" y="372110"/>
                </a:lnTo>
                <a:lnTo>
                  <a:pt x="1989089" y="372110"/>
                </a:lnTo>
                <a:lnTo>
                  <a:pt x="1989783" y="373380"/>
                </a:lnTo>
                <a:close/>
              </a:path>
              <a:path w="4096384" h="836930">
                <a:moveTo>
                  <a:pt x="2006632" y="387350"/>
                </a:moveTo>
                <a:lnTo>
                  <a:pt x="1992442" y="387350"/>
                </a:lnTo>
                <a:lnTo>
                  <a:pt x="1995841" y="383721"/>
                </a:lnTo>
                <a:lnTo>
                  <a:pt x="1995947" y="383436"/>
                </a:lnTo>
                <a:lnTo>
                  <a:pt x="1994444" y="381000"/>
                </a:lnTo>
                <a:lnTo>
                  <a:pt x="1991237" y="377219"/>
                </a:lnTo>
                <a:lnTo>
                  <a:pt x="1989800" y="373424"/>
                </a:lnTo>
                <a:lnTo>
                  <a:pt x="1989089" y="372110"/>
                </a:lnTo>
                <a:lnTo>
                  <a:pt x="1999991" y="381000"/>
                </a:lnTo>
                <a:lnTo>
                  <a:pt x="1997477" y="381000"/>
                </a:lnTo>
                <a:lnTo>
                  <a:pt x="2007136" y="382200"/>
                </a:lnTo>
                <a:lnTo>
                  <a:pt x="2004365" y="383490"/>
                </a:lnTo>
                <a:lnTo>
                  <a:pt x="2004475" y="384157"/>
                </a:lnTo>
                <a:lnTo>
                  <a:pt x="2005099" y="385935"/>
                </a:lnTo>
                <a:lnTo>
                  <a:pt x="2005201" y="386123"/>
                </a:lnTo>
                <a:lnTo>
                  <a:pt x="2006632" y="387350"/>
                </a:lnTo>
                <a:close/>
              </a:path>
              <a:path w="4096384" h="836930">
                <a:moveTo>
                  <a:pt x="2175961" y="373386"/>
                </a:moveTo>
                <a:lnTo>
                  <a:pt x="2175658" y="372110"/>
                </a:lnTo>
                <a:lnTo>
                  <a:pt x="2176013" y="372359"/>
                </a:lnTo>
                <a:lnTo>
                  <a:pt x="2175961" y="373386"/>
                </a:lnTo>
                <a:close/>
              </a:path>
              <a:path w="4096384" h="836930">
                <a:moveTo>
                  <a:pt x="2176118" y="372432"/>
                </a:moveTo>
                <a:lnTo>
                  <a:pt x="2175658" y="372110"/>
                </a:lnTo>
                <a:lnTo>
                  <a:pt x="2176162" y="372110"/>
                </a:lnTo>
                <a:lnTo>
                  <a:pt x="2176118" y="372432"/>
                </a:lnTo>
                <a:close/>
              </a:path>
              <a:path w="4096384" h="836930">
                <a:moveTo>
                  <a:pt x="2230476" y="378460"/>
                </a:moveTo>
                <a:lnTo>
                  <a:pt x="2227955" y="372110"/>
                </a:lnTo>
                <a:lnTo>
                  <a:pt x="2228405" y="372359"/>
                </a:lnTo>
                <a:lnTo>
                  <a:pt x="2230476" y="378460"/>
                </a:lnTo>
                <a:close/>
              </a:path>
              <a:path w="4096384" h="836930">
                <a:moveTo>
                  <a:pt x="2228405" y="372359"/>
                </a:moveTo>
                <a:lnTo>
                  <a:pt x="2227955" y="372110"/>
                </a:lnTo>
                <a:lnTo>
                  <a:pt x="2228320" y="372110"/>
                </a:lnTo>
                <a:lnTo>
                  <a:pt x="2228405" y="372359"/>
                </a:lnTo>
                <a:close/>
              </a:path>
              <a:path w="4096384" h="836930">
                <a:moveTo>
                  <a:pt x="2330043" y="379730"/>
                </a:moveTo>
                <a:lnTo>
                  <a:pt x="2326016" y="379730"/>
                </a:lnTo>
                <a:lnTo>
                  <a:pt x="2325026" y="378474"/>
                </a:lnTo>
                <a:lnTo>
                  <a:pt x="2324878" y="375886"/>
                </a:lnTo>
                <a:lnTo>
                  <a:pt x="2328701" y="372110"/>
                </a:lnTo>
                <a:lnTo>
                  <a:pt x="2330043" y="379730"/>
                </a:lnTo>
                <a:close/>
              </a:path>
              <a:path w="4096384" h="836930">
                <a:moveTo>
                  <a:pt x="2336853" y="379730"/>
                </a:moveTo>
                <a:lnTo>
                  <a:pt x="2330043" y="379730"/>
                </a:lnTo>
                <a:lnTo>
                  <a:pt x="2328701" y="372110"/>
                </a:lnTo>
                <a:lnTo>
                  <a:pt x="2332518" y="372110"/>
                </a:lnTo>
                <a:lnTo>
                  <a:pt x="2335157" y="374650"/>
                </a:lnTo>
                <a:lnTo>
                  <a:pt x="2337768" y="378418"/>
                </a:lnTo>
                <a:lnTo>
                  <a:pt x="2336853" y="379730"/>
                </a:lnTo>
                <a:close/>
              </a:path>
              <a:path w="4096384" h="836930">
                <a:moveTo>
                  <a:pt x="2604537" y="386080"/>
                </a:moveTo>
                <a:lnTo>
                  <a:pt x="2599599" y="383124"/>
                </a:lnTo>
                <a:lnTo>
                  <a:pt x="2598032" y="382145"/>
                </a:lnTo>
                <a:lnTo>
                  <a:pt x="2594551" y="379730"/>
                </a:lnTo>
                <a:lnTo>
                  <a:pt x="2590402" y="378474"/>
                </a:lnTo>
                <a:lnTo>
                  <a:pt x="2597576" y="372110"/>
                </a:lnTo>
                <a:lnTo>
                  <a:pt x="2602448" y="381000"/>
                </a:lnTo>
                <a:lnTo>
                  <a:pt x="2604537" y="386080"/>
                </a:lnTo>
                <a:close/>
              </a:path>
              <a:path w="4096384" h="836930">
                <a:moveTo>
                  <a:pt x="2598263" y="373362"/>
                </a:moveTo>
                <a:lnTo>
                  <a:pt x="2597576" y="372110"/>
                </a:lnTo>
                <a:lnTo>
                  <a:pt x="2599139" y="372110"/>
                </a:lnTo>
                <a:lnTo>
                  <a:pt x="2598263" y="373362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1477" y="391160"/>
                </a:lnTo>
                <a:lnTo>
                  <a:pt x="2611477" y="386080"/>
                </a:lnTo>
                <a:lnTo>
                  <a:pt x="2604537" y="386080"/>
                </a:lnTo>
                <a:lnTo>
                  <a:pt x="2602448" y="381000"/>
                </a:lnTo>
                <a:lnTo>
                  <a:pt x="2598431" y="373669"/>
                </a:lnTo>
                <a:lnTo>
                  <a:pt x="2598305" y="373362"/>
                </a:lnTo>
                <a:lnTo>
                  <a:pt x="2602265" y="372110"/>
                </a:lnTo>
                <a:lnTo>
                  <a:pt x="2608431" y="372110"/>
                </a:lnTo>
                <a:lnTo>
                  <a:pt x="2607287" y="379730"/>
                </a:lnTo>
                <a:lnTo>
                  <a:pt x="2611899" y="381913"/>
                </a:lnTo>
                <a:lnTo>
                  <a:pt x="2615133" y="386979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32795" y="394026"/>
                </a:moveTo>
                <a:lnTo>
                  <a:pt x="2633616" y="389890"/>
                </a:lnTo>
                <a:lnTo>
                  <a:pt x="2630559" y="387333"/>
                </a:lnTo>
                <a:lnTo>
                  <a:pt x="2624376" y="383124"/>
                </a:lnTo>
                <a:lnTo>
                  <a:pt x="2619531" y="379730"/>
                </a:lnTo>
                <a:lnTo>
                  <a:pt x="2622563" y="372110"/>
                </a:lnTo>
                <a:lnTo>
                  <a:pt x="2629602" y="381000"/>
                </a:lnTo>
                <a:lnTo>
                  <a:pt x="2629936" y="381000"/>
                </a:lnTo>
                <a:lnTo>
                  <a:pt x="2631776" y="382270"/>
                </a:lnTo>
                <a:lnTo>
                  <a:pt x="2642772" y="393700"/>
                </a:lnTo>
                <a:lnTo>
                  <a:pt x="2634781" y="393700"/>
                </a:lnTo>
                <a:lnTo>
                  <a:pt x="2632795" y="394026"/>
                </a:lnTo>
                <a:close/>
              </a:path>
              <a:path w="4096384" h="836930">
                <a:moveTo>
                  <a:pt x="2643615" y="394576"/>
                </a:moveTo>
                <a:lnTo>
                  <a:pt x="2631776" y="382270"/>
                </a:lnTo>
                <a:lnTo>
                  <a:pt x="2629936" y="381000"/>
                </a:lnTo>
                <a:lnTo>
                  <a:pt x="2629602" y="381000"/>
                </a:lnTo>
                <a:lnTo>
                  <a:pt x="2622563" y="372110"/>
                </a:lnTo>
                <a:lnTo>
                  <a:pt x="2631776" y="372110"/>
                </a:lnTo>
                <a:lnTo>
                  <a:pt x="2633397" y="377004"/>
                </a:lnTo>
                <a:lnTo>
                  <a:pt x="2635449" y="386080"/>
                </a:lnTo>
                <a:lnTo>
                  <a:pt x="2644852" y="386080"/>
                </a:lnTo>
                <a:lnTo>
                  <a:pt x="2647203" y="393700"/>
                </a:lnTo>
                <a:lnTo>
                  <a:pt x="2646869" y="393700"/>
                </a:lnTo>
                <a:lnTo>
                  <a:pt x="2643615" y="394576"/>
                </a:lnTo>
                <a:close/>
              </a:path>
              <a:path w="4096384" h="836930">
                <a:moveTo>
                  <a:pt x="2635449" y="386080"/>
                </a:moveTo>
                <a:lnTo>
                  <a:pt x="2633494" y="377348"/>
                </a:lnTo>
                <a:lnTo>
                  <a:pt x="2631776" y="372110"/>
                </a:lnTo>
                <a:lnTo>
                  <a:pt x="2637964" y="375920"/>
                </a:lnTo>
                <a:lnTo>
                  <a:pt x="2639980" y="375920"/>
                </a:lnTo>
                <a:lnTo>
                  <a:pt x="2635449" y="386080"/>
                </a:lnTo>
                <a:close/>
              </a:path>
              <a:path w="4096384" h="836930">
                <a:moveTo>
                  <a:pt x="2843822" y="373380"/>
                </a:moveTo>
                <a:lnTo>
                  <a:pt x="2845505" y="372110"/>
                </a:lnTo>
                <a:lnTo>
                  <a:pt x="2844852" y="372920"/>
                </a:lnTo>
                <a:lnTo>
                  <a:pt x="2843822" y="373380"/>
                </a:lnTo>
                <a:close/>
              </a:path>
              <a:path w="4096384" h="836930">
                <a:moveTo>
                  <a:pt x="2844852" y="372920"/>
                </a:moveTo>
                <a:lnTo>
                  <a:pt x="2845505" y="372110"/>
                </a:lnTo>
                <a:lnTo>
                  <a:pt x="2846671" y="372110"/>
                </a:lnTo>
                <a:lnTo>
                  <a:pt x="2844852" y="372920"/>
                </a:lnTo>
                <a:close/>
              </a:path>
              <a:path w="4096384" h="836930">
                <a:moveTo>
                  <a:pt x="2966220" y="373243"/>
                </a:moveTo>
                <a:lnTo>
                  <a:pt x="2965078" y="372733"/>
                </a:lnTo>
                <a:lnTo>
                  <a:pt x="2966863" y="372110"/>
                </a:lnTo>
                <a:lnTo>
                  <a:pt x="2966220" y="373243"/>
                </a:lnTo>
                <a:close/>
              </a:path>
              <a:path w="4096384" h="836930">
                <a:moveTo>
                  <a:pt x="2972219" y="375920"/>
                </a:moveTo>
                <a:lnTo>
                  <a:pt x="2966220" y="373243"/>
                </a:lnTo>
                <a:lnTo>
                  <a:pt x="2966863" y="372110"/>
                </a:lnTo>
                <a:lnTo>
                  <a:pt x="2970200" y="372110"/>
                </a:lnTo>
                <a:lnTo>
                  <a:pt x="2972219" y="375920"/>
                </a:lnTo>
                <a:close/>
              </a:path>
              <a:path w="4096384" h="836930">
                <a:moveTo>
                  <a:pt x="3082348" y="382270"/>
                </a:moveTo>
                <a:lnTo>
                  <a:pt x="3079991" y="379730"/>
                </a:lnTo>
                <a:lnTo>
                  <a:pt x="3079159" y="379730"/>
                </a:lnTo>
                <a:lnTo>
                  <a:pt x="3075347" y="378474"/>
                </a:lnTo>
                <a:lnTo>
                  <a:pt x="3085373" y="372110"/>
                </a:lnTo>
                <a:lnTo>
                  <a:pt x="3083690" y="379730"/>
                </a:lnTo>
                <a:lnTo>
                  <a:pt x="3082348" y="382270"/>
                </a:lnTo>
                <a:close/>
              </a:path>
              <a:path w="4096384" h="836930">
                <a:moveTo>
                  <a:pt x="3312820" y="379730"/>
                </a:moveTo>
                <a:lnTo>
                  <a:pt x="3308813" y="379730"/>
                </a:lnTo>
                <a:lnTo>
                  <a:pt x="3309638" y="378460"/>
                </a:lnTo>
                <a:lnTo>
                  <a:pt x="3310312" y="378460"/>
                </a:lnTo>
                <a:lnTo>
                  <a:pt x="3310964" y="377488"/>
                </a:lnTo>
                <a:lnTo>
                  <a:pt x="3311063" y="376937"/>
                </a:lnTo>
                <a:lnTo>
                  <a:pt x="3310155" y="374650"/>
                </a:lnTo>
                <a:lnTo>
                  <a:pt x="3290116" y="374650"/>
                </a:lnTo>
                <a:lnTo>
                  <a:pt x="3293380" y="372110"/>
                </a:lnTo>
                <a:lnTo>
                  <a:pt x="3292705" y="373380"/>
                </a:lnTo>
                <a:lnTo>
                  <a:pt x="3322404" y="373380"/>
                </a:lnTo>
                <a:lnTo>
                  <a:pt x="3320652" y="375920"/>
                </a:lnTo>
                <a:lnTo>
                  <a:pt x="3312329" y="375920"/>
                </a:lnTo>
                <a:lnTo>
                  <a:pt x="3311849" y="378474"/>
                </a:lnTo>
                <a:lnTo>
                  <a:pt x="3312820" y="379730"/>
                </a:lnTo>
                <a:close/>
              </a:path>
              <a:path w="4096384" h="836930">
                <a:moveTo>
                  <a:pt x="3292705" y="373380"/>
                </a:moveTo>
                <a:lnTo>
                  <a:pt x="3293380" y="372110"/>
                </a:lnTo>
                <a:lnTo>
                  <a:pt x="3293675" y="372110"/>
                </a:lnTo>
                <a:lnTo>
                  <a:pt x="3292705" y="373380"/>
                </a:lnTo>
                <a:close/>
              </a:path>
              <a:path w="4096384" h="836930">
                <a:moveTo>
                  <a:pt x="3936878" y="374650"/>
                </a:moveTo>
                <a:lnTo>
                  <a:pt x="3851926" y="374650"/>
                </a:lnTo>
                <a:lnTo>
                  <a:pt x="3857780" y="372110"/>
                </a:lnTo>
                <a:lnTo>
                  <a:pt x="3858631" y="372110"/>
                </a:lnTo>
                <a:lnTo>
                  <a:pt x="3860471" y="373380"/>
                </a:lnTo>
                <a:lnTo>
                  <a:pt x="3936446" y="373380"/>
                </a:lnTo>
                <a:lnTo>
                  <a:pt x="3936878" y="374650"/>
                </a:lnTo>
                <a:close/>
              </a:path>
              <a:path w="4096384" h="836930">
                <a:moveTo>
                  <a:pt x="3860471" y="373380"/>
                </a:moveTo>
                <a:lnTo>
                  <a:pt x="3858631" y="372110"/>
                </a:lnTo>
                <a:lnTo>
                  <a:pt x="3860060" y="372110"/>
                </a:lnTo>
                <a:lnTo>
                  <a:pt x="3860471" y="373380"/>
                </a:lnTo>
                <a:close/>
              </a:path>
              <a:path w="4096384" h="836930">
                <a:moveTo>
                  <a:pt x="3990217" y="379730"/>
                </a:moveTo>
                <a:lnTo>
                  <a:pt x="3985352" y="379730"/>
                </a:lnTo>
                <a:lnTo>
                  <a:pt x="3984521" y="378460"/>
                </a:lnTo>
                <a:lnTo>
                  <a:pt x="3982995" y="378460"/>
                </a:lnTo>
                <a:lnTo>
                  <a:pt x="3982995" y="372110"/>
                </a:lnTo>
                <a:lnTo>
                  <a:pt x="3990217" y="379730"/>
                </a:lnTo>
                <a:close/>
              </a:path>
              <a:path w="4096384" h="836930">
                <a:moveTo>
                  <a:pt x="4037644" y="379730"/>
                </a:moveTo>
                <a:lnTo>
                  <a:pt x="3990217" y="379730"/>
                </a:lnTo>
                <a:lnTo>
                  <a:pt x="3982995" y="372110"/>
                </a:lnTo>
                <a:lnTo>
                  <a:pt x="4016854" y="372110"/>
                </a:lnTo>
                <a:lnTo>
                  <a:pt x="4018386" y="373380"/>
                </a:lnTo>
                <a:lnTo>
                  <a:pt x="4085518" y="373380"/>
                </a:lnTo>
                <a:lnTo>
                  <a:pt x="4085770" y="374650"/>
                </a:lnTo>
                <a:lnTo>
                  <a:pt x="4038318" y="374650"/>
                </a:lnTo>
                <a:lnTo>
                  <a:pt x="4036695" y="377100"/>
                </a:lnTo>
                <a:lnTo>
                  <a:pt x="4036784" y="377564"/>
                </a:lnTo>
                <a:lnTo>
                  <a:pt x="4037644" y="379730"/>
                </a:lnTo>
                <a:close/>
              </a:path>
              <a:path w="4096384" h="836930">
                <a:moveTo>
                  <a:pt x="2242204" y="378460"/>
                </a:moveTo>
                <a:lnTo>
                  <a:pt x="2230476" y="378460"/>
                </a:lnTo>
                <a:lnTo>
                  <a:pt x="2228405" y="372359"/>
                </a:lnTo>
                <a:lnTo>
                  <a:pt x="2234831" y="375920"/>
                </a:lnTo>
                <a:lnTo>
                  <a:pt x="2237345" y="376786"/>
                </a:lnTo>
                <a:lnTo>
                  <a:pt x="2237345" y="377190"/>
                </a:lnTo>
                <a:lnTo>
                  <a:pt x="2238517" y="377190"/>
                </a:lnTo>
                <a:lnTo>
                  <a:pt x="2242204" y="378460"/>
                </a:lnTo>
                <a:close/>
              </a:path>
              <a:path w="4096384" h="836930">
                <a:moveTo>
                  <a:pt x="2200638" y="417830"/>
                </a:moveTo>
                <a:lnTo>
                  <a:pt x="2197906" y="408758"/>
                </a:lnTo>
                <a:lnTo>
                  <a:pt x="2197298" y="406400"/>
                </a:lnTo>
                <a:lnTo>
                  <a:pt x="2203165" y="406400"/>
                </a:lnTo>
                <a:lnTo>
                  <a:pt x="2202303" y="402531"/>
                </a:lnTo>
                <a:lnTo>
                  <a:pt x="2201810" y="401320"/>
                </a:lnTo>
                <a:lnTo>
                  <a:pt x="2199295" y="401320"/>
                </a:lnTo>
                <a:lnTo>
                  <a:pt x="2198962" y="400035"/>
                </a:lnTo>
                <a:lnTo>
                  <a:pt x="2193369" y="393700"/>
                </a:lnTo>
                <a:lnTo>
                  <a:pt x="2184967" y="387333"/>
                </a:lnTo>
                <a:lnTo>
                  <a:pt x="2177768" y="381000"/>
                </a:lnTo>
                <a:lnTo>
                  <a:pt x="2176099" y="373969"/>
                </a:lnTo>
                <a:lnTo>
                  <a:pt x="2175992" y="373380"/>
                </a:lnTo>
                <a:lnTo>
                  <a:pt x="2176118" y="372432"/>
                </a:lnTo>
                <a:lnTo>
                  <a:pt x="2181048" y="375886"/>
                </a:lnTo>
                <a:lnTo>
                  <a:pt x="2186220" y="381000"/>
                </a:lnTo>
                <a:lnTo>
                  <a:pt x="2191596" y="384810"/>
                </a:lnTo>
                <a:lnTo>
                  <a:pt x="2197789" y="386080"/>
                </a:lnTo>
                <a:lnTo>
                  <a:pt x="2203663" y="386080"/>
                </a:lnTo>
                <a:lnTo>
                  <a:pt x="2204999" y="387350"/>
                </a:lnTo>
                <a:lnTo>
                  <a:pt x="2218409" y="387350"/>
                </a:lnTo>
                <a:lnTo>
                  <a:pt x="2220085" y="388620"/>
                </a:lnTo>
                <a:lnTo>
                  <a:pt x="2215390" y="388620"/>
                </a:lnTo>
                <a:lnTo>
                  <a:pt x="2213714" y="389890"/>
                </a:lnTo>
                <a:lnTo>
                  <a:pt x="2211363" y="389890"/>
                </a:lnTo>
                <a:lnTo>
                  <a:pt x="2210544" y="392372"/>
                </a:lnTo>
                <a:lnTo>
                  <a:pt x="2199800" y="400050"/>
                </a:lnTo>
                <a:lnTo>
                  <a:pt x="2206672" y="400050"/>
                </a:lnTo>
                <a:lnTo>
                  <a:pt x="2208685" y="405130"/>
                </a:lnTo>
                <a:lnTo>
                  <a:pt x="2213043" y="407670"/>
                </a:lnTo>
                <a:lnTo>
                  <a:pt x="2199466" y="407670"/>
                </a:lnTo>
                <a:lnTo>
                  <a:pt x="2200638" y="417830"/>
                </a:lnTo>
                <a:close/>
              </a:path>
              <a:path w="4096384" h="836930">
                <a:moveTo>
                  <a:pt x="1497536" y="388734"/>
                </a:moveTo>
                <a:lnTo>
                  <a:pt x="1500467" y="381000"/>
                </a:lnTo>
                <a:lnTo>
                  <a:pt x="1507112" y="374650"/>
                </a:lnTo>
                <a:lnTo>
                  <a:pt x="1508356" y="372702"/>
                </a:lnTo>
                <a:lnTo>
                  <a:pt x="1508685" y="373380"/>
                </a:lnTo>
                <a:lnTo>
                  <a:pt x="1515501" y="373380"/>
                </a:lnTo>
                <a:lnTo>
                  <a:pt x="1512037" y="377190"/>
                </a:lnTo>
                <a:lnTo>
                  <a:pt x="1505332" y="379730"/>
                </a:lnTo>
                <a:lnTo>
                  <a:pt x="1503820" y="383540"/>
                </a:lnTo>
                <a:lnTo>
                  <a:pt x="1500801" y="383540"/>
                </a:lnTo>
                <a:lnTo>
                  <a:pt x="1498709" y="387350"/>
                </a:lnTo>
                <a:lnTo>
                  <a:pt x="1498457" y="387350"/>
                </a:lnTo>
                <a:lnTo>
                  <a:pt x="1497959" y="388620"/>
                </a:lnTo>
                <a:lnTo>
                  <a:pt x="1497536" y="388734"/>
                </a:lnTo>
                <a:close/>
              </a:path>
              <a:path w="4096384" h="836930">
                <a:moveTo>
                  <a:pt x="2958967" y="383540"/>
                </a:moveTo>
                <a:lnTo>
                  <a:pt x="2958475" y="378460"/>
                </a:lnTo>
                <a:lnTo>
                  <a:pt x="2957801" y="378460"/>
                </a:lnTo>
                <a:lnTo>
                  <a:pt x="2956035" y="376022"/>
                </a:lnTo>
                <a:lnTo>
                  <a:pt x="2956057" y="375886"/>
                </a:lnTo>
                <a:lnTo>
                  <a:pt x="2965078" y="372733"/>
                </a:lnTo>
                <a:lnTo>
                  <a:pt x="2966119" y="373198"/>
                </a:lnTo>
                <a:lnTo>
                  <a:pt x="2966053" y="373536"/>
                </a:lnTo>
                <a:lnTo>
                  <a:pt x="2961815" y="381000"/>
                </a:lnTo>
                <a:lnTo>
                  <a:pt x="2958967" y="383540"/>
                </a:lnTo>
                <a:close/>
              </a:path>
              <a:path w="4096384" h="836930">
                <a:moveTo>
                  <a:pt x="2315364" y="373516"/>
                </a:moveTo>
                <a:lnTo>
                  <a:pt x="2314974" y="373424"/>
                </a:lnTo>
                <a:lnTo>
                  <a:pt x="2314875" y="373198"/>
                </a:lnTo>
                <a:lnTo>
                  <a:pt x="2315028" y="372880"/>
                </a:lnTo>
                <a:lnTo>
                  <a:pt x="2315364" y="373516"/>
                </a:lnTo>
                <a:close/>
              </a:path>
              <a:path w="4096384" h="836930">
                <a:moveTo>
                  <a:pt x="2844482" y="373380"/>
                </a:moveTo>
                <a:lnTo>
                  <a:pt x="2843822" y="373380"/>
                </a:lnTo>
                <a:lnTo>
                  <a:pt x="2844852" y="372920"/>
                </a:lnTo>
                <a:lnTo>
                  <a:pt x="2844482" y="373380"/>
                </a:lnTo>
                <a:close/>
              </a:path>
              <a:path w="4096384" h="836930">
                <a:moveTo>
                  <a:pt x="117386" y="374650"/>
                </a:moveTo>
                <a:lnTo>
                  <a:pt x="117626" y="373198"/>
                </a:lnTo>
                <a:lnTo>
                  <a:pt x="118264" y="373843"/>
                </a:lnTo>
                <a:lnTo>
                  <a:pt x="117386" y="374650"/>
                </a:lnTo>
                <a:close/>
              </a:path>
              <a:path w="4096384" h="836930">
                <a:moveTo>
                  <a:pt x="2963343" y="383540"/>
                </a:moveTo>
                <a:lnTo>
                  <a:pt x="2958967" y="383540"/>
                </a:lnTo>
                <a:lnTo>
                  <a:pt x="2961815" y="381000"/>
                </a:lnTo>
                <a:lnTo>
                  <a:pt x="2966220" y="373243"/>
                </a:lnTo>
                <a:lnTo>
                  <a:pt x="2972219" y="375920"/>
                </a:lnTo>
                <a:lnTo>
                  <a:pt x="2999380" y="375920"/>
                </a:lnTo>
                <a:lnTo>
                  <a:pt x="2998607" y="377100"/>
                </a:lnTo>
                <a:lnTo>
                  <a:pt x="2998693" y="377564"/>
                </a:lnTo>
                <a:lnTo>
                  <a:pt x="2999039" y="378460"/>
                </a:lnTo>
                <a:lnTo>
                  <a:pt x="3041781" y="378460"/>
                </a:lnTo>
                <a:lnTo>
                  <a:pt x="3043126" y="379730"/>
                </a:lnTo>
                <a:lnTo>
                  <a:pt x="3047402" y="379730"/>
                </a:lnTo>
                <a:lnTo>
                  <a:pt x="3046204" y="381000"/>
                </a:lnTo>
                <a:lnTo>
                  <a:pt x="2992675" y="381000"/>
                </a:lnTo>
                <a:lnTo>
                  <a:pt x="2989827" y="382270"/>
                </a:lnTo>
                <a:lnTo>
                  <a:pt x="2964015" y="382270"/>
                </a:lnTo>
                <a:lnTo>
                  <a:pt x="2963343" y="383540"/>
                </a:lnTo>
                <a:close/>
              </a:path>
              <a:path w="4096384" h="836930">
                <a:moveTo>
                  <a:pt x="11057" y="375920"/>
                </a:moveTo>
                <a:lnTo>
                  <a:pt x="7678" y="375920"/>
                </a:lnTo>
                <a:lnTo>
                  <a:pt x="4174" y="374650"/>
                </a:lnTo>
                <a:lnTo>
                  <a:pt x="7428" y="373380"/>
                </a:lnTo>
                <a:lnTo>
                  <a:pt x="11057" y="375920"/>
                </a:lnTo>
                <a:close/>
              </a:path>
              <a:path w="4096384" h="836930">
                <a:moveTo>
                  <a:pt x="15975" y="375920"/>
                </a:moveTo>
                <a:lnTo>
                  <a:pt x="11057" y="375920"/>
                </a:lnTo>
                <a:lnTo>
                  <a:pt x="7428" y="373380"/>
                </a:lnTo>
                <a:lnTo>
                  <a:pt x="16307" y="373380"/>
                </a:lnTo>
                <a:lnTo>
                  <a:pt x="15975" y="375920"/>
                </a:lnTo>
                <a:close/>
              </a:path>
              <a:path w="4096384" h="836930">
                <a:moveTo>
                  <a:pt x="18821" y="377190"/>
                </a:moveTo>
                <a:lnTo>
                  <a:pt x="15809" y="377190"/>
                </a:lnTo>
                <a:lnTo>
                  <a:pt x="16307" y="373380"/>
                </a:lnTo>
                <a:lnTo>
                  <a:pt x="18323" y="373380"/>
                </a:lnTo>
                <a:lnTo>
                  <a:pt x="20966" y="375886"/>
                </a:lnTo>
                <a:lnTo>
                  <a:pt x="20826" y="376022"/>
                </a:lnTo>
                <a:lnTo>
                  <a:pt x="18821" y="377190"/>
                </a:lnTo>
                <a:close/>
              </a:path>
              <a:path w="4096384" h="836930">
                <a:moveTo>
                  <a:pt x="99956" y="379730"/>
                </a:moveTo>
                <a:lnTo>
                  <a:pt x="98109" y="379730"/>
                </a:lnTo>
                <a:lnTo>
                  <a:pt x="97705" y="373380"/>
                </a:lnTo>
                <a:lnTo>
                  <a:pt x="101151" y="373380"/>
                </a:lnTo>
                <a:lnTo>
                  <a:pt x="103712" y="375886"/>
                </a:lnTo>
                <a:lnTo>
                  <a:pt x="103627" y="376022"/>
                </a:lnTo>
                <a:lnTo>
                  <a:pt x="100784" y="378474"/>
                </a:lnTo>
                <a:lnTo>
                  <a:pt x="99956" y="37973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313508" y="375920"/>
                </a:lnTo>
                <a:lnTo>
                  <a:pt x="313174" y="375920"/>
                </a:lnTo>
                <a:lnTo>
                  <a:pt x="315525" y="373380"/>
                </a:lnTo>
                <a:lnTo>
                  <a:pt x="317954" y="374607"/>
                </a:lnTo>
                <a:lnTo>
                  <a:pt x="318073" y="374779"/>
                </a:lnTo>
                <a:lnTo>
                  <a:pt x="318326" y="375741"/>
                </a:lnTo>
                <a:lnTo>
                  <a:pt x="318211" y="376022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27645" y="377190"/>
                </a:moveTo>
                <a:lnTo>
                  <a:pt x="316356" y="377190"/>
                </a:lnTo>
                <a:lnTo>
                  <a:pt x="318211" y="376022"/>
                </a:lnTo>
                <a:lnTo>
                  <a:pt x="318326" y="375741"/>
                </a:lnTo>
                <a:lnTo>
                  <a:pt x="318073" y="374779"/>
                </a:lnTo>
                <a:lnTo>
                  <a:pt x="317954" y="374607"/>
                </a:lnTo>
                <a:lnTo>
                  <a:pt x="315525" y="373380"/>
                </a:lnTo>
                <a:lnTo>
                  <a:pt x="328090" y="373380"/>
                </a:lnTo>
                <a:lnTo>
                  <a:pt x="327469" y="375741"/>
                </a:lnTo>
                <a:lnTo>
                  <a:pt x="327594" y="376900"/>
                </a:lnTo>
                <a:lnTo>
                  <a:pt x="327645" y="377190"/>
                </a:lnTo>
                <a:close/>
              </a:path>
              <a:path w="4096384" h="836930">
                <a:moveTo>
                  <a:pt x="328090" y="379730"/>
                </a:moveTo>
                <a:lnTo>
                  <a:pt x="327594" y="376900"/>
                </a:lnTo>
                <a:lnTo>
                  <a:pt x="327469" y="375741"/>
                </a:lnTo>
                <a:lnTo>
                  <a:pt x="328090" y="373380"/>
                </a:lnTo>
                <a:lnTo>
                  <a:pt x="329432" y="373380"/>
                </a:lnTo>
                <a:lnTo>
                  <a:pt x="331217" y="374607"/>
                </a:lnTo>
                <a:lnTo>
                  <a:pt x="331313" y="374779"/>
                </a:lnTo>
                <a:lnTo>
                  <a:pt x="331923" y="377100"/>
                </a:lnTo>
                <a:lnTo>
                  <a:pt x="328090" y="379730"/>
                </a:lnTo>
                <a:close/>
              </a:path>
              <a:path w="4096384" h="836930">
                <a:moveTo>
                  <a:pt x="381467" y="379730"/>
                </a:moveTo>
                <a:lnTo>
                  <a:pt x="328090" y="379730"/>
                </a:lnTo>
                <a:lnTo>
                  <a:pt x="331903" y="377219"/>
                </a:lnTo>
                <a:lnTo>
                  <a:pt x="331313" y="374779"/>
                </a:lnTo>
                <a:lnTo>
                  <a:pt x="331217" y="374607"/>
                </a:lnTo>
                <a:lnTo>
                  <a:pt x="329432" y="373380"/>
                </a:lnTo>
                <a:lnTo>
                  <a:pt x="335915" y="373380"/>
                </a:lnTo>
                <a:lnTo>
                  <a:pt x="338318" y="375920"/>
                </a:lnTo>
                <a:lnTo>
                  <a:pt x="340832" y="375920"/>
                </a:lnTo>
                <a:lnTo>
                  <a:pt x="341500" y="377190"/>
                </a:lnTo>
                <a:lnTo>
                  <a:pt x="366898" y="377190"/>
                </a:lnTo>
                <a:lnTo>
                  <a:pt x="367652" y="378460"/>
                </a:lnTo>
                <a:lnTo>
                  <a:pt x="379556" y="378460"/>
                </a:lnTo>
                <a:lnTo>
                  <a:pt x="381467" y="379730"/>
                </a:lnTo>
                <a:close/>
              </a:path>
              <a:path w="4096384" h="836930">
                <a:moveTo>
                  <a:pt x="424645" y="379730"/>
                </a:moveTo>
                <a:lnTo>
                  <a:pt x="420671" y="377219"/>
                </a:lnTo>
                <a:lnTo>
                  <a:pt x="421627" y="375920"/>
                </a:lnTo>
                <a:lnTo>
                  <a:pt x="422635" y="373380"/>
                </a:lnTo>
                <a:lnTo>
                  <a:pt x="424618" y="375886"/>
                </a:lnTo>
                <a:lnTo>
                  <a:pt x="424645" y="37973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29340" y="383540"/>
                </a:lnTo>
                <a:lnTo>
                  <a:pt x="430008" y="382270"/>
                </a:lnTo>
                <a:lnTo>
                  <a:pt x="430846" y="379730"/>
                </a:lnTo>
                <a:lnTo>
                  <a:pt x="424645" y="379730"/>
                </a:lnTo>
                <a:lnTo>
                  <a:pt x="424618" y="375886"/>
                </a:lnTo>
                <a:lnTo>
                  <a:pt x="422635" y="373380"/>
                </a:lnTo>
                <a:lnTo>
                  <a:pt x="435711" y="373380"/>
                </a:lnTo>
                <a:lnTo>
                  <a:pt x="434873" y="374650"/>
                </a:lnTo>
                <a:lnTo>
                  <a:pt x="434473" y="375658"/>
                </a:lnTo>
                <a:lnTo>
                  <a:pt x="434369" y="382270"/>
                </a:lnTo>
                <a:lnTo>
                  <a:pt x="442586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34369" y="382270"/>
                </a:moveTo>
                <a:lnTo>
                  <a:pt x="434473" y="375658"/>
                </a:lnTo>
                <a:lnTo>
                  <a:pt x="434873" y="374650"/>
                </a:lnTo>
                <a:lnTo>
                  <a:pt x="435711" y="373380"/>
                </a:lnTo>
                <a:lnTo>
                  <a:pt x="436883" y="374650"/>
                </a:lnTo>
                <a:lnTo>
                  <a:pt x="441074" y="374650"/>
                </a:lnTo>
                <a:lnTo>
                  <a:pt x="434369" y="382270"/>
                </a:lnTo>
                <a:close/>
              </a:path>
              <a:path w="4096384" h="836930">
                <a:moveTo>
                  <a:pt x="442586" y="382270"/>
                </a:moveTo>
                <a:lnTo>
                  <a:pt x="434369" y="382270"/>
                </a:lnTo>
                <a:lnTo>
                  <a:pt x="441074" y="374650"/>
                </a:lnTo>
                <a:lnTo>
                  <a:pt x="436883" y="374650"/>
                </a:lnTo>
                <a:lnTo>
                  <a:pt x="435711" y="373380"/>
                </a:lnTo>
                <a:lnTo>
                  <a:pt x="456828" y="373380"/>
                </a:lnTo>
                <a:lnTo>
                  <a:pt x="464712" y="378460"/>
                </a:lnTo>
                <a:lnTo>
                  <a:pt x="474180" y="378460"/>
                </a:lnTo>
                <a:lnTo>
                  <a:pt x="473970" y="379730"/>
                </a:lnTo>
                <a:lnTo>
                  <a:pt x="461189" y="379730"/>
                </a:lnTo>
                <a:lnTo>
                  <a:pt x="458507" y="381000"/>
                </a:lnTo>
                <a:lnTo>
                  <a:pt x="444426" y="381000"/>
                </a:lnTo>
                <a:lnTo>
                  <a:pt x="442586" y="382270"/>
                </a:lnTo>
                <a:close/>
              </a:path>
              <a:path w="4096384" h="836930">
                <a:moveTo>
                  <a:pt x="473761" y="381000"/>
                </a:moveTo>
                <a:lnTo>
                  <a:pt x="474616" y="375886"/>
                </a:lnTo>
                <a:lnTo>
                  <a:pt x="475198" y="374779"/>
                </a:lnTo>
                <a:lnTo>
                  <a:pt x="475312" y="374607"/>
                </a:lnTo>
                <a:lnTo>
                  <a:pt x="476609" y="373380"/>
                </a:lnTo>
                <a:lnTo>
                  <a:pt x="478285" y="374650"/>
                </a:lnTo>
                <a:lnTo>
                  <a:pt x="481549" y="375886"/>
                </a:lnTo>
                <a:lnTo>
                  <a:pt x="481479" y="376022"/>
                </a:lnTo>
                <a:lnTo>
                  <a:pt x="473761" y="381000"/>
                </a:lnTo>
                <a:close/>
              </a:path>
              <a:path w="4096384" h="836930">
                <a:moveTo>
                  <a:pt x="595630" y="378460"/>
                </a:moveTo>
                <a:lnTo>
                  <a:pt x="595630" y="375920"/>
                </a:lnTo>
                <a:lnTo>
                  <a:pt x="595453" y="375920"/>
                </a:lnTo>
                <a:lnTo>
                  <a:pt x="598308" y="373380"/>
                </a:lnTo>
                <a:lnTo>
                  <a:pt x="598247" y="377219"/>
                </a:lnTo>
                <a:lnTo>
                  <a:pt x="595630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48471" y="377219"/>
                </a:lnTo>
                <a:lnTo>
                  <a:pt x="648547" y="376277"/>
                </a:lnTo>
                <a:lnTo>
                  <a:pt x="648631" y="375886"/>
                </a:lnTo>
                <a:lnTo>
                  <a:pt x="651280" y="373380"/>
                </a:lnTo>
                <a:lnTo>
                  <a:pt x="652452" y="373380"/>
                </a:lnTo>
                <a:lnTo>
                  <a:pt x="653073" y="375741"/>
                </a:lnTo>
                <a:lnTo>
                  <a:pt x="653066" y="376022"/>
                </a:lnTo>
                <a:lnTo>
                  <a:pt x="652499" y="37710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43901" y="388620"/>
                </a:lnTo>
                <a:lnTo>
                  <a:pt x="646081" y="381000"/>
                </a:lnTo>
                <a:lnTo>
                  <a:pt x="645747" y="381000"/>
                </a:lnTo>
                <a:lnTo>
                  <a:pt x="639540" y="378460"/>
                </a:lnTo>
                <a:lnTo>
                  <a:pt x="650435" y="378460"/>
                </a:lnTo>
                <a:lnTo>
                  <a:pt x="652406" y="377219"/>
                </a:lnTo>
                <a:lnTo>
                  <a:pt x="653066" y="376022"/>
                </a:lnTo>
                <a:lnTo>
                  <a:pt x="653073" y="375741"/>
                </a:lnTo>
                <a:lnTo>
                  <a:pt x="652452" y="373380"/>
                </a:lnTo>
                <a:lnTo>
                  <a:pt x="676588" y="373380"/>
                </a:lnTo>
                <a:lnTo>
                  <a:pt x="676588" y="374650"/>
                </a:lnTo>
                <a:lnTo>
                  <a:pt x="657140" y="374650"/>
                </a:lnTo>
                <a:lnTo>
                  <a:pt x="655464" y="38227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90168" y="378460"/>
                </a:moveTo>
                <a:lnTo>
                  <a:pt x="689664" y="373380"/>
                </a:lnTo>
                <a:lnTo>
                  <a:pt x="692008" y="373380"/>
                </a:lnTo>
                <a:lnTo>
                  <a:pt x="696369" y="375920"/>
                </a:lnTo>
                <a:lnTo>
                  <a:pt x="694018" y="377190"/>
                </a:lnTo>
                <a:lnTo>
                  <a:pt x="690168" y="378460"/>
                </a:lnTo>
                <a:close/>
              </a:path>
              <a:path w="4096384" h="836930">
                <a:moveTo>
                  <a:pt x="685473" y="386080"/>
                </a:moveTo>
                <a:lnTo>
                  <a:pt x="685366" y="384730"/>
                </a:lnTo>
                <a:lnTo>
                  <a:pt x="679027" y="380042"/>
                </a:lnTo>
                <a:lnTo>
                  <a:pt x="681282" y="378460"/>
                </a:lnTo>
                <a:lnTo>
                  <a:pt x="690168" y="378460"/>
                </a:lnTo>
                <a:lnTo>
                  <a:pt x="694018" y="377190"/>
                </a:lnTo>
                <a:lnTo>
                  <a:pt x="696202" y="376010"/>
                </a:lnTo>
                <a:lnTo>
                  <a:pt x="692008" y="373380"/>
                </a:lnTo>
                <a:lnTo>
                  <a:pt x="714971" y="373380"/>
                </a:lnTo>
                <a:lnTo>
                  <a:pt x="715646" y="374650"/>
                </a:lnTo>
                <a:lnTo>
                  <a:pt x="719895" y="379730"/>
                </a:lnTo>
                <a:lnTo>
                  <a:pt x="692178" y="379730"/>
                </a:lnTo>
                <a:lnTo>
                  <a:pt x="685473" y="386080"/>
                </a:lnTo>
                <a:close/>
              </a:path>
              <a:path w="4096384" h="836930">
                <a:moveTo>
                  <a:pt x="734335" y="378460"/>
                </a:moveTo>
                <a:lnTo>
                  <a:pt x="731570" y="378460"/>
                </a:lnTo>
                <a:lnTo>
                  <a:pt x="729766" y="377219"/>
                </a:lnTo>
                <a:lnTo>
                  <a:pt x="729772" y="375886"/>
                </a:lnTo>
                <a:lnTo>
                  <a:pt x="731655" y="374607"/>
                </a:lnTo>
                <a:lnTo>
                  <a:pt x="734084" y="373380"/>
                </a:lnTo>
                <a:lnTo>
                  <a:pt x="734335" y="377190"/>
                </a:lnTo>
                <a:lnTo>
                  <a:pt x="733580" y="377190"/>
                </a:lnTo>
                <a:lnTo>
                  <a:pt x="734335" y="378460"/>
                </a:lnTo>
                <a:close/>
              </a:path>
              <a:path w="4096384" h="836930">
                <a:moveTo>
                  <a:pt x="744335" y="392430"/>
                </a:moveTo>
                <a:lnTo>
                  <a:pt x="740619" y="392430"/>
                </a:lnTo>
                <a:lnTo>
                  <a:pt x="741962" y="381000"/>
                </a:lnTo>
                <a:lnTo>
                  <a:pt x="742295" y="381000"/>
                </a:lnTo>
                <a:lnTo>
                  <a:pt x="734436" y="377564"/>
                </a:lnTo>
                <a:lnTo>
                  <a:pt x="734337" y="377219"/>
                </a:lnTo>
                <a:lnTo>
                  <a:pt x="734084" y="373380"/>
                </a:lnTo>
                <a:lnTo>
                  <a:pt x="745484" y="373380"/>
                </a:lnTo>
                <a:lnTo>
                  <a:pt x="745655" y="374650"/>
                </a:lnTo>
                <a:lnTo>
                  <a:pt x="745818" y="374650"/>
                </a:lnTo>
                <a:lnTo>
                  <a:pt x="740456" y="378460"/>
                </a:lnTo>
                <a:lnTo>
                  <a:pt x="752857" y="378460"/>
                </a:lnTo>
                <a:lnTo>
                  <a:pt x="750847" y="381000"/>
                </a:lnTo>
                <a:lnTo>
                  <a:pt x="751521" y="383540"/>
                </a:lnTo>
                <a:lnTo>
                  <a:pt x="764090" y="383540"/>
                </a:lnTo>
                <a:lnTo>
                  <a:pt x="765429" y="384810"/>
                </a:lnTo>
                <a:lnTo>
                  <a:pt x="772304" y="384810"/>
                </a:lnTo>
                <a:lnTo>
                  <a:pt x="770628" y="386080"/>
                </a:lnTo>
                <a:lnTo>
                  <a:pt x="743304" y="386080"/>
                </a:lnTo>
                <a:lnTo>
                  <a:pt x="742638" y="387333"/>
                </a:lnTo>
                <a:lnTo>
                  <a:pt x="741918" y="389523"/>
                </a:lnTo>
                <a:lnTo>
                  <a:pt x="741849" y="389941"/>
                </a:lnTo>
                <a:lnTo>
                  <a:pt x="744335" y="392430"/>
                </a:lnTo>
                <a:close/>
              </a:path>
              <a:path w="4096384" h="836930">
                <a:moveTo>
                  <a:pt x="751685" y="378460"/>
                </a:moveTo>
                <a:lnTo>
                  <a:pt x="740456" y="378460"/>
                </a:lnTo>
                <a:lnTo>
                  <a:pt x="745818" y="374650"/>
                </a:lnTo>
                <a:lnTo>
                  <a:pt x="745655" y="374650"/>
                </a:lnTo>
                <a:lnTo>
                  <a:pt x="745484" y="373380"/>
                </a:lnTo>
                <a:lnTo>
                  <a:pt x="751685" y="378460"/>
                </a:lnTo>
                <a:close/>
              </a:path>
              <a:path w="4096384" h="836930">
                <a:moveTo>
                  <a:pt x="764090" y="383540"/>
                </a:moveTo>
                <a:lnTo>
                  <a:pt x="752523" y="383540"/>
                </a:lnTo>
                <a:lnTo>
                  <a:pt x="754200" y="382270"/>
                </a:lnTo>
                <a:lnTo>
                  <a:pt x="754029" y="379730"/>
                </a:lnTo>
                <a:lnTo>
                  <a:pt x="752857" y="378460"/>
                </a:lnTo>
                <a:lnTo>
                  <a:pt x="751685" y="378460"/>
                </a:lnTo>
                <a:lnTo>
                  <a:pt x="745484" y="373380"/>
                </a:lnTo>
                <a:lnTo>
                  <a:pt x="759732" y="373380"/>
                </a:lnTo>
                <a:lnTo>
                  <a:pt x="757886" y="374650"/>
                </a:lnTo>
                <a:lnTo>
                  <a:pt x="757552" y="374650"/>
                </a:lnTo>
                <a:lnTo>
                  <a:pt x="756878" y="381000"/>
                </a:lnTo>
                <a:lnTo>
                  <a:pt x="762162" y="381000"/>
                </a:lnTo>
                <a:lnTo>
                  <a:pt x="762751" y="382270"/>
                </a:lnTo>
                <a:lnTo>
                  <a:pt x="764090" y="383540"/>
                </a:lnTo>
                <a:close/>
              </a:path>
              <a:path w="4096384" h="836930">
                <a:moveTo>
                  <a:pt x="756878" y="381000"/>
                </a:moveTo>
                <a:lnTo>
                  <a:pt x="757552" y="374650"/>
                </a:lnTo>
                <a:lnTo>
                  <a:pt x="757886" y="374650"/>
                </a:lnTo>
                <a:lnTo>
                  <a:pt x="759732" y="373380"/>
                </a:lnTo>
                <a:lnTo>
                  <a:pt x="760700" y="374607"/>
                </a:lnTo>
                <a:lnTo>
                  <a:pt x="760575" y="375886"/>
                </a:lnTo>
                <a:lnTo>
                  <a:pt x="760496" y="376022"/>
                </a:lnTo>
                <a:lnTo>
                  <a:pt x="756878" y="381000"/>
                </a:lnTo>
                <a:close/>
              </a:path>
              <a:path w="4096384" h="836930">
                <a:moveTo>
                  <a:pt x="878747" y="377190"/>
                </a:moveTo>
                <a:lnTo>
                  <a:pt x="876435" y="376022"/>
                </a:lnTo>
                <a:lnTo>
                  <a:pt x="876328" y="374607"/>
                </a:lnTo>
                <a:lnTo>
                  <a:pt x="879081" y="373380"/>
                </a:lnTo>
                <a:lnTo>
                  <a:pt x="881833" y="374607"/>
                </a:lnTo>
                <a:lnTo>
                  <a:pt x="881765" y="375920"/>
                </a:lnTo>
                <a:lnTo>
                  <a:pt x="878747" y="37719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33729" y="377190"/>
                </a:lnTo>
                <a:lnTo>
                  <a:pt x="931549" y="375920"/>
                </a:lnTo>
                <a:lnTo>
                  <a:pt x="931441" y="374607"/>
                </a:lnTo>
                <a:lnTo>
                  <a:pt x="933225" y="373380"/>
                </a:lnTo>
                <a:lnTo>
                  <a:pt x="936748" y="373380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943950" y="378460"/>
                </a:moveTo>
                <a:lnTo>
                  <a:pt x="936243" y="378460"/>
                </a:lnTo>
                <a:lnTo>
                  <a:pt x="936748" y="373380"/>
                </a:lnTo>
                <a:lnTo>
                  <a:pt x="945020" y="373380"/>
                </a:lnTo>
                <a:lnTo>
                  <a:pt x="943950" y="378460"/>
                </a:lnTo>
                <a:close/>
              </a:path>
              <a:path w="4096384" h="836930">
                <a:moveTo>
                  <a:pt x="956799" y="386080"/>
                </a:moveTo>
                <a:lnTo>
                  <a:pt x="952161" y="386080"/>
                </a:lnTo>
                <a:lnTo>
                  <a:pt x="949987" y="378460"/>
                </a:lnTo>
                <a:lnTo>
                  <a:pt x="943950" y="378460"/>
                </a:lnTo>
                <a:lnTo>
                  <a:pt x="945020" y="373380"/>
                </a:lnTo>
                <a:lnTo>
                  <a:pt x="949735" y="375920"/>
                </a:lnTo>
                <a:lnTo>
                  <a:pt x="955079" y="381000"/>
                </a:lnTo>
                <a:lnTo>
                  <a:pt x="956557" y="383540"/>
                </a:lnTo>
                <a:lnTo>
                  <a:pt x="955514" y="383540"/>
                </a:lnTo>
                <a:lnTo>
                  <a:pt x="956799" y="386080"/>
                </a:lnTo>
                <a:close/>
              </a:path>
              <a:path w="4096384" h="836930">
                <a:moveTo>
                  <a:pt x="979689" y="397510"/>
                </a:moveTo>
                <a:lnTo>
                  <a:pt x="955886" y="397510"/>
                </a:lnTo>
                <a:lnTo>
                  <a:pt x="959962" y="392298"/>
                </a:lnTo>
                <a:lnTo>
                  <a:pt x="960713" y="391160"/>
                </a:lnTo>
                <a:lnTo>
                  <a:pt x="965912" y="388620"/>
                </a:lnTo>
                <a:lnTo>
                  <a:pt x="961721" y="386080"/>
                </a:lnTo>
                <a:lnTo>
                  <a:pt x="956883" y="384100"/>
                </a:lnTo>
                <a:lnTo>
                  <a:pt x="955079" y="381000"/>
                </a:lnTo>
                <a:lnTo>
                  <a:pt x="949735" y="375920"/>
                </a:lnTo>
                <a:lnTo>
                  <a:pt x="945020" y="373380"/>
                </a:lnTo>
                <a:lnTo>
                  <a:pt x="959541" y="373380"/>
                </a:lnTo>
                <a:lnTo>
                  <a:pt x="958198" y="374650"/>
                </a:lnTo>
                <a:lnTo>
                  <a:pt x="956732" y="375886"/>
                </a:lnTo>
                <a:lnTo>
                  <a:pt x="956773" y="376022"/>
                </a:lnTo>
                <a:lnTo>
                  <a:pt x="959704" y="379730"/>
                </a:lnTo>
                <a:lnTo>
                  <a:pt x="984830" y="379730"/>
                </a:lnTo>
                <a:lnTo>
                  <a:pt x="985189" y="381000"/>
                </a:lnTo>
                <a:lnTo>
                  <a:pt x="967758" y="381000"/>
                </a:lnTo>
                <a:lnTo>
                  <a:pt x="967758" y="384810"/>
                </a:lnTo>
                <a:lnTo>
                  <a:pt x="973619" y="384810"/>
                </a:lnTo>
                <a:lnTo>
                  <a:pt x="970941" y="389890"/>
                </a:lnTo>
                <a:lnTo>
                  <a:pt x="973789" y="389890"/>
                </a:lnTo>
                <a:lnTo>
                  <a:pt x="975969" y="391160"/>
                </a:lnTo>
                <a:lnTo>
                  <a:pt x="982101" y="391160"/>
                </a:lnTo>
                <a:lnTo>
                  <a:pt x="979152" y="396240"/>
                </a:lnTo>
                <a:lnTo>
                  <a:pt x="978314" y="396240"/>
                </a:lnTo>
                <a:lnTo>
                  <a:pt x="979689" y="397510"/>
                </a:lnTo>
                <a:close/>
              </a:path>
              <a:path w="4096384" h="836930">
                <a:moveTo>
                  <a:pt x="959704" y="379730"/>
                </a:moveTo>
                <a:lnTo>
                  <a:pt x="956773" y="376022"/>
                </a:lnTo>
                <a:lnTo>
                  <a:pt x="956732" y="375886"/>
                </a:lnTo>
                <a:lnTo>
                  <a:pt x="958244" y="374607"/>
                </a:lnTo>
                <a:lnTo>
                  <a:pt x="959541" y="373380"/>
                </a:lnTo>
                <a:lnTo>
                  <a:pt x="962293" y="374607"/>
                </a:lnTo>
                <a:lnTo>
                  <a:pt x="962256" y="374938"/>
                </a:lnTo>
                <a:lnTo>
                  <a:pt x="961217" y="377190"/>
                </a:lnTo>
                <a:lnTo>
                  <a:pt x="959704" y="37973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97761" y="373380"/>
                </a:lnTo>
                <a:lnTo>
                  <a:pt x="1001951" y="374650"/>
                </a:lnTo>
                <a:lnTo>
                  <a:pt x="1003457" y="374650"/>
                </a:lnTo>
                <a:lnTo>
                  <a:pt x="1003858" y="375658"/>
                </a:lnTo>
                <a:lnTo>
                  <a:pt x="1003819" y="376277"/>
                </a:lnTo>
                <a:lnTo>
                  <a:pt x="1003457" y="37719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982101" y="391160"/>
                </a:moveTo>
                <a:lnTo>
                  <a:pt x="975969" y="391160"/>
                </a:lnTo>
                <a:lnTo>
                  <a:pt x="977889" y="387521"/>
                </a:lnTo>
                <a:lnTo>
                  <a:pt x="977956" y="387333"/>
                </a:lnTo>
                <a:lnTo>
                  <a:pt x="976133" y="386080"/>
                </a:lnTo>
                <a:lnTo>
                  <a:pt x="973619" y="384810"/>
                </a:lnTo>
                <a:lnTo>
                  <a:pt x="980998" y="384810"/>
                </a:lnTo>
                <a:lnTo>
                  <a:pt x="977475" y="381000"/>
                </a:lnTo>
                <a:lnTo>
                  <a:pt x="999437" y="381000"/>
                </a:lnTo>
                <a:lnTo>
                  <a:pt x="1003457" y="377190"/>
                </a:lnTo>
                <a:lnTo>
                  <a:pt x="1003819" y="376277"/>
                </a:lnTo>
                <a:lnTo>
                  <a:pt x="1003858" y="375658"/>
                </a:lnTo>
                <a:lnTo>
                  <a:pt x="1003457" y="374650"/>
                </a:lnTo>
                <a:lnTo>
                  <a:pt x="1001951" y="374650"/>
                </a:lnTo>
                <a:lnTo>
                  <a:pt x="997761" y="373380"/>
                </a:lnTo>
                <a:lnTo>
                  <a:pt x="1011171" y="373380"/>
                </a:lnTo>
                <a:lnTo>
                  <a:pt x="1004800" y="383540"/>
                </a:lnTo>
                <a:lnTo>
                  <a:pt x="1008779" y="383540"/>
                </a:lnTo>
                <a:lnTo>
                  <a:pt x="1011171" y="387350"/>
                </a:lnTo>
                <a:lnTo>
                  <a:pt x="988712" y="387350"/>
                </a:lnTo>
                <a:lnTo>
                  <a:pt x="986865" y="388620"/>
                </a:lnTo>
                <a:lnTo>
                  <a:pt x="986695" y="389890"/>
                </a:lnTo>
                <a:lnTo>
                  <a:pt x="982838" y="389890"/>
                </a:lnTo>
                <a:lnTo>
                  <a:pt x="982101" y="391160"/>
                </a:lnTo>
                <a:close/>
              </a:path>
              <a:path w="4096384" h="836930">
                <a:moveTo>
                  <a:pt x="1004800" y="383540"/>
                </a:moveTo>
                <a:lnTo>
                  <a:pt x="1011171" y="373380"/>
                </a:lnTo>
                <a:lnTo>
                  <a:pt x="1011171" y="382270"/>
                </a:lnTo>
                <a:lnTo>
                  <a:pt x="1007982" y="382270"/>
                </a:lnTo>
                <a:lnTo>
                  <a:pt x="1004800" y="383540"/>
                </a:lnTo>
                <a:close/>
              </a:path>
              <a:path w="4096384" h="836930">
                <a:moveTo>
                  <a:pt x="1052907" y="391160"/>
                </a:moveTo>
                <a:lnTo>
                  <a:pt x="1014019" y="391160"/>
                </a:lnTo>
                <a:lnTo>
                  <a:pt x="1015695" y="388620"/>
                </a:lnTo>
                <a:lnTo>
                  <a:pt x="1012847" y="387350"/>
                </a:lnTo>
                <a:lnTo>
                  <a:pt x="1011171" y="387350"/>
                </a:lnTo>
                <a:lnTo>
                  <a:pt x="1011171" y="373380"/>
                </a:lnTo>
                <a:lnTo>
                  <a:pt x="1075833" y="373380"/>
                </a:lnTo>
                <a:lnTo>
                  <a:pt x="1076965" y="374650"/>
                </a:lnTo>
                <a:lnTo>
                  <a:pt x="1053575" y="374650"/>
                </a:lnTo>
                <a:lnTo>
                  <a:pt x="1054583" y="375920"/>
                </a:lnTo>
                <a:lnTo>
                  <a:pt x="1078097" y="375920"/>
                </a:lnTo>
                <a:lnTo>
                  <a:pt x="1079229" y="377190"/>
                </a:lnTo>
                <a:lnTo>
                  <a:pt x="1092931" y="377190"/>
                </a:lnTo>
                <a:lnTo>
                  <a:pt x="1093392" y="378460"/>
                </a:lnTo>
                <a:lnTo>
                  <a:pt x="1077049" y="378460"/>
                </a:lnTo>
                <a:lnTo>
                  <a:pt x="1074194" y="379730"/>
                </a:lnTo>
                <a:lnTo>
                  <a:pt x="1032288" y="379730"/>
                </a:lnTo>
                <a:lnTo>
                  <a:pt x="1030618" y="386080"/>
                </a:lnTo>
                <a:lnTo>
                  <a:pt x="1055592" y="386080"/>
                </a:lnTo>
                <a:lnTo>
                  <a:pt x="1051571" y="388620"/>
                </a:lnTo>
                <a:lnTo>
                  <a:pt x="1052907" y="391160"/>
                </a:lnTo>
                <a:close/>
              </a:path>
              <a:path w="4096384" h="836930">
                <a:moveTo>
                  <a:pt x="1191034" y="377190"/>
                </a:moveTo>
                <a:lnTo>
                  <a:pt x="1189024" y="377190"/>
                </a:lnTo>
                <a:lnTo>
                  <a:pt x="1187348" y="374650"/>
                </a:lnTo>
                <a:lnTo>
                  <a:pt x="1187682" y="374650"/>
                </a:lnTo>
                <a:lnTo>
                  <a:pt x="1189862" y="373380"/>
                </a:lnTo>
                <a:lnTo>
                  <a:pt x="1192370" y="373380"/>
                </a:lnTo>
                <a:lnTo>
                  <a:pt x="1191034" y="377190"/>
                </a:lnTo>
                <a:close/>
              </a:path>
              <a:path w="4096384" h="836930">
                <a:moveTo>
                  <a:pt x="1196950" y="377190"/>
                </a:moveTo>
                <a:lnTo>
                  <a:pt x="1191034" y="377190"/>
                </a:lnTo>
                <a:lnTo>
                  <a:pt x="1192370" y="373380"/>
                </a:lnTo>
                <a:lnTo>
                  <a:pt x="1200685" y="373380"/>
                </a:lnTo>
                <a:lnTo>
                  <a:pt x="1196950" y="377190"/>
                </a:lnTo>
                <a:close/>
              </a:path>
              <a:path w="4096384" h="836930">
                <a:moveTo>
                  <a:pt x="1246017" y="379730"/>
                </a:moveTo>
                <a:lnTo>
                  <a:pt x="1240547" y="378474"/>
                </a:lnTo>
                <a:lnTo>
                  <a:pt x="1240551" y="378255"/>
                </a:lnTo>
                <a:lnTo>
                  <a:pt x="1241340" y="375886"/>
                </a:lnTo>
                <a:lnTo>
                  <a:pt x="1243162" y="373380"/>
                </a:lnTo>
                <a:lnTo>
                  <a:pt x="1244668" y="373380"/>
                </a:lnTo>
                <a:lnTo>
                  <a:pt x="1245999" y="375886"/>
                </a:lnTo>
                <a:lnTo>
                  <a:pt x="1246017" y="379730"/>
                </a:lnTo>
                <a:close/>
              </a:path>
              <a:path w="4096384" h="836930">
                <a:moveTo>
                  <a:pt x="1277695" y="405130"/>
                </a:moveTo>
                <a:lnTo>
                  <a:pt x="1256572" y="405130"/>
                </a:lnTo>
                <a:lnTo>
                  <a:pt x="1257246" y="401320"/>
                </a:lnTo>
                <a:lnTo>
                  <a:pt x="1262779" y="401320"/>
                </a:lnTo>
                <a:lnTo>
                  <a:pt x="1265586" y="397556"/>
                </a:lnTo>
                <a:lnTo>
                  <a:pt x="1266877" y="395145"/>
                </a:lnTo>
                <a:lnTo>
                  <a:pt x="1266926" y="394923"/>
                </a:lnTo>
                <a:lnTo>
                  <a:pt x="1265791" y="393700"/>
                </a:lnTo>
                <a:lnTo>
                  <a:pt x="1271324" y="393700"/>
                </a:lnTo>
                <a:lnTo>
                  <a:pt x="1273171" y="383540"/>
                </a:lnTo>
                <a:lnTo>
                  <a:pt x="1253724" y="383540"/>
                </a:lnTo>
                <a:lnTo>
                  <a:pt x="1250037" y="379730"/>
                </a:lnTo>
                <a:lnTo>
                  <a:pt x="1246017" y="379730"/>
                </a:lnTo>
                <a:lnTo>
                  <a:pt x="1245999" y="375886"/>
                </a:lnTo>
                <a:lnTo>
                  <a:pt x="1244668" y="373380"/>
                </a:lnTo>
                <a:lnTo>
                  <a:pt x="1254832" y="373380"/>
                </a:lnTo>
                <a:lnTo>
                  <a:pt x="1250541" y="378460"/>
                </a:lnTo>
                <a:lnTo>
                  <a:pt x="1273373" y="378460"/>
                </a:lnTo>
                <a:lnTo>
                  <a:pt x="1278200" y="389890"/>
                </a:lnTo>
                <a:lnTo>
                  <a:pt x="1281716" y="391160"/>
                </a:lnTo>
                <a:lnTo>
                  <a:pt x="1287419" y="394970"/>
                </a:lnTo>
                <a:lnTo>
                  <a:pt x="1289848" y="394970"/>
                </a:lnTo>
                <a:lnTo>
                  <a:pt x="1289541" y="395900"/>
                </a:lnTo>
                <a:lnTo>
                  <a:pt x="1289623" y="396533"/>
                </a:lnTo>
                <a:lnTo>
                  <a:pt x="1290267" y="397510"/>
                </a:lnTo>
                <a:lnTo>
                  <a:pt x="1298928" y="397510"/>
                </a:lnTo>
                <a:lnTo>
                  <a:pt x="1298202" y="398780"/>
                </a:lnTo>
                <a:lnTo>
                  <a:pt x="1286915" y="398780"/>
                </a:lnTo>
                <a:lnTo>
                  <a:pt x="1283058" y="400050"/>
                </a:lnTo>
                <a:lnTo>
                  <a:pt x="1280982" y="401259"/>
                </a:lnTo>
                <a:lnTo>
                  <a:pt x="1280403" y="402531"/>
                </a:lnTo>
                <a:lnTo>
                  <a:pt x="1280487" y="402680"/>
                </a:lnTo>
                <a:lnTo>
                  <a:pt x="1281886" y="403860"/>
                </a:lnTo>
                <a:lnTo>
                  <a:pt x="1277695" y="403860"/>
                </a:lnTo>
                <a:lnTo>
                  <a:pt x="1277695" y="405130"/>
                </a:lnTo>
                <a:close/>
              </a:path>
              <a:path w="4096384" h="836930">
                <a:moveTo>
                  <a:pt x="1300659" y="379730"/>
                </a:moveTo>
                <a:lnTo>
                  <a:pt x="1293868" y="377219"/>
                </a:lnTo>
                <a:lnTo>
                  <a:pt x="1297143" y="373380"/>
                </a:lnTo>
                <a:lnTo>
                  <a:pt x="1298275" y="374607"/>
                </a:lnTo>
                <a:lnTo>
                  <a:pt x="1299207" y="376022"/>
                </a:lnTo>
                <a:lnTo>
                  <a:pt x="1299773" y="377100"/>
                </a:lnTo>
                <a:lnTo>
                  <a:pt x="1300659" y="379730"/>
                </a:lnTo>
                <a:close/>
              </a:path>
              <a:path w="4096384" h="836930">
                <a:moveTo>
                  <a:pt x="1300993" y="379730"/>
                </a:moveTo>
                <a:lnTo>
                  <a:pt x="1300659" y="379730"/>
                </a:lnTo>
                <a:lnTo>
                  <a:pt x="1299873" y="377348"/>
                </a:lnTo>
                <a:lnTo>
                  <a:pt x="1299550" y="376675"/>
                </a:lnTo>
                <a:lnTo>
                  <a:pt x="1299153" y="375920"/>
                </a:lnTo>
                <a:lnTo>
                  <a:pt x="1298275" y="374607"/>
                </a:lnTo>
                <a:lnTo>
                  <a:pt x="1297143" y="373380"/>
                </a:lnTo>
                <a:lnTo>
                  <a:pt x="1306021" y="373380"/>
                </a:lnTo>
                <a:lnTo>
                  <a:pt x="1307698" y="377190"/>
                </a:lnTo>
                <a:lnTo>
                  <a:pt x="1308536" y="378460"/>
                </a:lnTo>
                <a:lnTo>
                  <a:pt x="1303009" y="378460"/>
                </a:lnTo>
                <a:lnTo>
                  <a:pt x="1300993" y="379730"/>
                </a:lnTo>
                <a:close/>
              </a:path>
              <a:path w="4096384" h="836930">
                <a:moveTo>
                  <a:pt x="1348218" y="378847"/>
                </a:moveTo>
                <a:lnTo>
                  <a:pt x="1348160" y="378255"/>
                </a:lnTo>
                <a:lnTo>
                  <a:pt x="1348046" y="375741"/>
                </a:lnTo>
                <a:lnTo>
                  <a:pt x="1348766" y="374650"/>
                </a:lnTo>
                <a:lnTo>
                  <a:pt x="1350108" y="373380"/>
                </a:lnTo>
                <a:lnTo>
                  <a:pt x="1355071" y="375886"/>
                </a:lnTo>
                <a:lnTo>
                  <a:pt x="1355002" y="376022"/>
                </a:lnTo>
                <a:lnTo>
                  <a:pt x="1351785" y="378460"/>
                </a:lnTo>
                <a:lnTo>
                  <a:pt x="1350108" y="378460"/>
                </a:lnTo>
                <a:lnTo>
                  <a:pt x="1348218" y="378847"/>
                </a:lnTo>
                <a:close/>
              </a:path>
              <a:path w="4096384" h="836930">
                <a:moveTo>
                  <a:pt x="1358658" y="381000"/>
                </a:moveTo>
                <a:lnTo>
                  <a:pt x="1348432" y="381000"/>
                </a:lnTo>
                <a:lnTo>
                  <a:pt x="1355002" y="376022"/>
                </a:lnTo>
                <a:lnTo>
                  <a:pt x="1355071" y="375886"/>
                </a:lnTo>
                <a:lnTo>
                  <a:pt x="1350108" y="373380"/>
                </a:lnTo>
                <a:lnTo>
                  <a:pt x="1362094" y="373380"/>
                </a:lnTo>
                <a:lnTo>
                  <a:pt x="1357051" y="375886"/>
                </a:lnTo>
                <a:lnTo>
                  <a:pt x="1357037" y="376022"/>
                </a:lnTo>
                <a:lnTo>
                  <a:pt x="1357604" y="377100"/>
                </a:lnTo>
                <a:lnTo>
                  <a:pt x="1358658" y="381000"/>
                </a:lnTo>
                <a:close/>
              </a:path>
              <a:path w="4096384" h="836930">
                <a:moveTo>
                  <a:pt x="1377099" y="377190"/>
                </a:moveTo>
                <a:lnTo>
                  <a:pt x="1374748" y="375920"/>
                </a:lnTo>
                <a:lnTo>
                  <a:pt x="1374663" y="374607"/>
                </a:lnTo>
                <a:lnTo>
                  <a:pt x="1376928" y="373380"/>
                </a:lnTo>
                <a:lnTo>
                  <a:pt x="1379200" y="374607"/>
                </a:lnTo>
                <a:lnTo>
                  <a:pt x="1379318" y="374938"/>
                </a:lnTo>
                <a:lnTo>
                  <a:pt x="1379449" y="375920"/>
                </a:lnTo>
                <a:lnTo>
                  <a:pt x="1377099" y="377190"/>
                </a:lnTo>
                <a:close/>
              </a:path>
              <a:path w="4096384" h="836930">
                <a:moveTo>
                  <a:pt x="1381957" y="377190"/>
                </a:moveTo>
                <a:lnTo>
                  <a:pt x="1377099" y="377190"/>
                </a:lnTo>
                <a:lnTo>
                  <a:pt x="1379316" y="375992"/>
                </a:lnTo>
                <a:lnTo>
                  <a:pt x="1379425" y="375741"/>
                </a:lnTo>
                <a:lnTo>
                  <a:pt x="1379318" y="374938"/>
                </a:lnTo>
                <a:lnTo>
                  <a:pt x="1379200" y="374607"/>
                </a:lnTo>
                <a:lnTo>
                  <a:pt x="1376928" y="373380"/>
                </a:lnTo>
                <a:lnTo>
                  <a:pt x="1391115" y="373380"/>
                </a:lnTo>
                <a:lnTo>
                  <a:pt x="1390764" y="375920"/>
                </a:lnTo>
                <a:lnTo>
                  <a:pt x="1384976" y="375920"/>
                </a:lnTo>
                <a:lnTo>
                  <a:pt x="1381957" y="377190"/>
                </a:lnTo>
                <a:close/>
              </a:path>
              <a:path w="4096384" h="836930">
                <a:moveTo>
                  <a:pt x="1419001" y="385783"/>
                </a:moveTo>
                <a:lnTo>
                  <a:pt x="1421683" y="381000"/>
                </a:lnTo>
                <a:lnTo>
                  <a:pt x="1423530" y="373380"/>
                </a:lnTo>
                <a:lnTo>
                  <a:pt x="1425079" y="376937"/>
                </a:lnTo>
                <a:lnTo>
                  <a:pt x="1425059" y="378474"/>
                </a:lnTo>
                <a:lnTo>
                  <a:pt x="1426150" y="379393"/>
                </a:lnTo>
                <a:lnTo>
                  <a:pt x="1427956" y="383540"/>
                </a:lnTo>
                <a:lnTo>
                  <a:pt x="1422024" y="383540"/>
                </a:lnTo>
                <a:lnTo>
                  <a:pt x="1422379" y="384446"/>
                </a:lnTo>
                <a:lnTo>
                  <a:pt x="1422272" y="384810"/>
                </a:lnTo>
                <a:lnTo>
                  <a:pt x="1421185" y="384810"/>
                </a:lnTo>
                <a:lnTo>
                  <a:pt x="1419001" y="385783"/>
                </a:lnTo>
                <a:close/>
              </a:path>
              <a:path w="4096384" h="836930">
                <a:moveTo>
                  <a:pt x="1425202" y="377219"/>
                </a:moveTo>
                <a:lnTo>
                  <a:pt x="1423530" y="373380"/>
                </a:lnTo>
                <a:lnTo>
                  <a:pt x="1434968" y="373380"/>
                </a:lnTo>
                <a:lnTo>
                  <a:pt x="1435074" y="373669"/>
                </a:lnTo>
                <a:lnTo>
                  <a:pt x="1435093" y="374650"/>
                </a:lnTo>
                <a:lnTo>
                  <a:pt x="1436269" y="374650"/>
                </a:lnTo>
                <a:lnTo>
                  <a:pt x="1437274" y="375920"/>
                </a:lnTo>
                <a:lnTo>
                  <a:pt x="1427216" y="375920"/>
                </a:lnTo>
                <a:lnTo>
                  <a:pt x="1425206" y="377190"/>
                </a:lnTo>
                <a:close/>
              </a:path>
              <a:path w="4096384" h="836930">
                <a:moveTo>
                  <a:pt x="1436269" y="374650"/>
                </a:moveTo>
                <a:lnTo>
                  <a:pt x="1435434" y="374650"/>
                </a:lnTo>
                <a:lnTo>
                  <a:pt x="1435389" y="374482"/>
                </a:lnTo>
                <a:lnTo>
                  <a:pt x="1435263" y="373380"/>
                </a:lnTo>
                <a:lnTo>
                  <a:pt x="1436269" y="374650"/>
                </a:lnTo>
                <a:close/>
              </a:path>
              <a:path w="4096384" h="836930">
                <a:moveTo>
                  <a:pt x="1473149" y="378460"/>
                </a:moveTo>
                <a:lnTo>
                  <a:pt x="1470852" y="377219"/>
                </a:lnTo>
                <a:lnTo>
                  <a:pt x="1470034" y="376022"/>
                </a:lnTo>
                <a:lnTo>
                  <a:pt x="1470001" y="375658"/>
                </a:lnTo>
                <a:lnTo>
                  <a:pt x="1470799" y="374650"/>
                </a:lnTo>
                <a:lnTo>
                  <a:pt x="1471133" y="374650"/>
                </a:lnTo>
                <a:lnTo>
                  <a:pt x="1472141" y="373380"/>
                </a:lnTo>
                <a:lnTo>
                  <a:pt x="1473149" y="378460"/>
                </a:lnTo>
                <a:close/>
              </a:path>
              <a:path w="4096384" h="836930">
                <a:moveTo>
                  <a:pt x="1478445" y="378460"/>
                </a:moveTo>
                <a:lnTo>
                  <a:pt x="1473148" y="378452"/>
                </a:lnTo>
                <a:lnTo>
                  <a:pt x="1472141" y="373380"/>
                </a:lnTo>
                <a:lnTo>
                  <a:pt x="1472896" y="373380"/>
                </a:lnTo>
                <a:lnTo>
                  <a:pt x="1473483" y="375920"/>
                </a:lnTo>
                <a:lnTo>
                  <a:pt x="1477687" y="375920"/>
                </a:lnTo>
                <a:lnTo>
                  <a:pt x="1478445" y="378460"/>
                </a:lnTo>
                <a:close/>
              </a:path>
              <a:path w="4096384" h="836930">
                <a:moveTo>
                  <a:pt x="1500637" y="375920"/>
                </a:moveTo>
                <a:lnTo>
                  <a:pt x="1496617" y="375920"/>
                </a:lnTo>
                <a:lnTo>
                  <a:pt x="1496743" y="374938"/>
                </a:lnTo>
                <a:lnTo>
                  <a:pt x="1496866" y="374607"/>
                </a:lnTo>
                <a:lnTo>
                  <a:pt x="1499295" y="373380"/>
                </a:lnTo>
                <a:lnTo>
                  <a:pt x="1500757" y="374607"/>
                </a:lnTo>
                <a:lnTo>
                  <a:pt x="1500637" y="375920"/>
                </a:lnTo>
                <a:close/>
              </a:path>
              <a:path w="4096384" h="836930">
                <a:moveTo>
                  <a:pt x="1515724" y="384810"/>
                </a:moveTo>
                <a:lnTo>
                  <a:pt x="1513380" y="384810"/>
                </a:lnTo>
                <a:lnTo>
                  <a:pt x="1511029" y="382270"/>
                </a:lnTo>
                <a:lnTo>
                  <a:pt x="1517570" y="374650"/>
                </a:lnTo>
                <a:lnTo>
                  <a:pt x="1520923" y="374650"/>
                </a:lnTo>
                <a:lnTo>
                  <a:pt x="1522599" y="373380"/>
                </a:lnTo>
                <a:lnTo>
                  <a:pt x="1524105" y="373380"/>
                </a:lnTo>
                <a:lnTo>
                  <a:pt x="1523167" y="378703"/>
                </a:lnTo>
                <a:lnTo>
                  <a:pt x="1521338" y="379730"/>
                </a:lnTo>
                <a:lnTo>
                  <a:pt x="1520419" y="379730"/>
                </a:lnTo>
                <a:lnTo>
                  <a:pt x="1519076" y="381000"/>
                </a:lnTo>
                <a:lnTo>
                  <a:pt x="1518238" y="381000"/>
                </a:lnTo>
                <a:lnTo>
                  <a:pt x="1517249" y="383490"/>
                </a:lnTo>
                <a:lnTo>
                  <a:pt x="1515724" y="384810"/>
                </a:lnTo>
                <a:close/>
              </a:path>
              <a:path w="4096384" h="836930">
                <a:moveTo>
                  <a:pt x="1675948" y="374650"/>
                </a:moveTo>
                <a:lnTo>
                  <a:pt x="1674457" y="374650"/>
                </a:lnTo>
                <a:lnTo>
                  <a:pt x="1676304" y="373380"/>
                </a:lnTo>
                <a:lnTo>
                  <a:pt x="1675948" y="3746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62553" y="414020"/>
                </a:lnTo>
                <a:lnTo>
                  <a:pt x="1659678" y="405105"/>
                </a:lnTo>
                <a:lnTo>
                  <a:pt x="1662615" y="402527"/>
                </a:lnTo>
                <a:lnTo>
                  <a:pt x="1678609" y="386291"/>
                </a:lnTo>
                <a:lnTo>
                  <a:pt x="1678732" y="386017"/>
                </a:lnTo>
                <a:lnTo>
                  <a:pt x="1675547" y="383721"/>
                </a:lnTo>
                <a:lnTo>
                  <a:pt x="1675466" y="383540"/>
                </a:lnTo>
                <a:lnTo>
                  <a:pt x="1673455" y="383540"/>
                </a:lnTo>
                <a:lnTo>
                  <a:pt x="1676304" y="373380"/>
                </a:lnTo>
                <a:lnTo>
                  <a:pt x="1681855" y="373380"/>
                </a:lnTo>
                <a:lnTo>
                  <a:pt x="1682505" y="374650"/>
                </a:lnTo>
                <a:lnTo>
                  <a:pt x="1682334" y="374650"/>
                </a:lnTo>
                <a:lnTo>
                  <a:pt x="1677586" y="375920"/>
                </a:lnTo>
                <a:lnTo>
                  <a:pt x="1677347" y="379730"/>
                </a:lnTo>
                <a:lnTo>
                  <a:pt x="1677327" y="381112"/>
                </a:lnTo>
                <a:lnTo>
                  <a:pt x="1679273" y="384810"/>
                </a:lnTo>
                <a:lnTo>
                  <a:pt x="1681960" y="384810"/>
                </a:lnTo>
                <a:lnTo>
                  <a:pt x="1675002" y="396240"/>
                </a:lnTo>
                <a:lnTo>
                  <a:pt x="1674294" y="396240"/>
                </a:lnTo>
                <a:lnTo>
                  <a:pt x="1669265" y="398780"/>
                </a:lnTo>
                <a:lnTo>
                  <a:pt x="1662899" y="410096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705519" y="374607"/>
                </a:moveTo>
                <a:lnTo>
                  <a:pt x="1702115" y="373380"/>
                </a:lnTo>
                <a:lnTo>
                  <a:pt x="1705972" y="373380"/>
                </a:lnTo>
                <a:lnTo>
                  <a:pt x="1705519" y="374607"/>
                </a:lnTo>
                <a:close/>
              </a:path>
              <a:path w="4096384" h="836930">
                <a:moveTo>
                  <a:pt x="1708820" y="379730"/>
                </a:moveTo>
                <a:lnTo>
                  <a:pt x="1703628" y="379730"/>
                </a:lnTo>
                <a:lnTo>
                  <a:pt x="1705972" y="373380"/>
                </a:lnTo>
                <a:lnTo>
                  <a:pt x="1719273" y="373380"/>
                </a:lnTo>
                <a:lnTo>
                  <a:pt x="1719552" y="374650"/>
                </a:lnTo>
                <a:lnTo>
                  <a:pt x="1717663" y="374650"/>
                </a:lnTo>
                <a:lnTo>
                  <a:pt x="1713268" y="375920"/>
                </a:lnTo>
                <a:lnTo>
                  <a:pt x="1712343" y="375920"/>
                </a:lnTo>
                <a:lnTo>
                  <a:pt x="1708820" y="379730"/>
                </a:lnTo>
                <a:close/>
              </a:path>
              <a:path w="4096384" h="836930">
                <a:moveTo>
                  <a:pt x="2111292" y="379730"/>
                </a:moveTo>
                <a:lnTo>
                  <a:pt x="2100567" y="379730"/>
                </a:lnTo>
                <a:lnTo>
                  <a:pt x="2102740" y="373380"/>
                </a:lnTo>
                <a:lnTo>
                  <a:pt x="2106597" y="375920"/>
                </a:lnTo>
                <a:lnTo>
                  <a:pt x="2111292" y="379730"/>
                </a:lnTo>
                <a:close/>
              </a:path>
              <a:path w="4096384" h="836930">
                <a:moveTo>
                  <a:pt x="2103989" y="414020"/>
                </a:moveTo>
                <a:lnTo>
                  <a:pt x="2100260" y="410284"/>
                </a:lnTo>
                <a:lnTo>
                  <a:pt x="2100139" y="410096"/>
                </a:lnTo>
                <a:lnTo>
                  <a:pt x="2098249" y="405535"/>
                </a:lnTo>
                <a:lnTo>
                  <a:pt x="2098174" y="401168"/>
                </a:lnTo>
                <a:lnTo>
                  <a:pt x="2101195" y="397411"/>
                </a:lnTo>
                <a:lnTo>
                  <a:pt x="2105703" y="392491"/>
                </a:lnTo>
                <a:lnTo>
                  <a:pt x="2105821" y="392298"/>
                </a:lnTo>
                <a:lnTo>
                  <a:pt x="2107524" y="388620"/>
                </a:lnTo>
                <a:lnTo>
                  <a:pt x="2101902" y="388620"/>
                </a:lnTo>
                <a:lnTo>
                  <a:pt x="2102025" y="383490"/>
                </a:lnTo>
                <a:lnTo>
                  <a:pt x="2111292" y="379730"/>
                </a:lnTo>
                <a:lnTo>
                  <a:pt x="2106546" y="375886"/>
                </a:lnTo>
                <a:lnTo>
                  <a:pt x="2102740" y="373380"/>
                </a:lnTo>
                <a:lnTo>
                  <a:pt x="2136369" y="373380"/>
                </a:lnTo>
                <a:lnTo>
                  <a:pt x="2136940" y="374650"/>
                </a:lnTo>
                <a:lnTo>
                  <a:pt x="2144398" y="374650"/>
                </a:lnTo>
                <a:lnTo>
                  <a:pt x="2142273" y="381112"/>
                </a:lnTo>
                <a:lnTo>
                  <a:pt x="2141738" y="383124"/>
                </a:lnTo>
                <a:lnTo>
                  <a:pt x="2141465" y="383540"/>
                </a:lnTo>
                <a:lnTo>
                  <a:pt x="2120845" y="383540"/>
                </a:lnTo>
                <a:lnTo>
                  <a:pt x="2117833" y="387350"/>
                </a:lnTo>
                <a:lnTo>
                  <a:pt x="2114815" y="387350"/>
                </a:lnTo>
                <a:lnTo>
                  <a:pt x="2118665" y="398780"/>
                </a:lnTo>
                <a:lnTo>
                  <a:pt x="2136688" y="398780"/>
                </a:lnTo>
                <a:lnTo>
                  <a:pt x="2141131" y="400050"/>
                </a:lnTo>
                <a:lnTo>
                  <a:pt x="2120511" y="400050"/>
                </a:lnTo>
                <a:lnTo>
                  <a:pt x="2116655" y="401320"/>
                </a:lnTo>
                <a:lnTo>
                  <a:pt x="2105091" y="401320"/>
                </a:lnTo>
                <a:lnTo>
                  <a:pt x="2102719" y="405105"/>
                </a:lnTo>
                <a:lnTo>
                  <a:pt x="2105218" y="407670"/>
                </a:lnTo>
                <a:lnTo>
                  <a:pt x="2108674" y="410210"/>
                </a:lnTo>
                <a:lnTo>
                  <a:pt x="2109112" y="412750"/>
                </a:lnTo>
                <a:lnTo>
                  <a:pt x="2103989" y="414020"/>
                </a:lnTo>
                <a:close/>
              </a:path>
              <a:path w="4096384" h="836930">
                <a:moveTo>
                  <a:pt x="2144453" y="374482"/>
                </a:moveTo>
                <a:lnTo>
                  <a:pt x="2144043" y="373843"/>
                </a:lnTo>
                <a:lnTo>
                  <a:pt x="2143971" y="373516"/>
                </a:lnTo>
                <a:lnTo>
                  <a:pt x="2144817" y="373380"/>
                </a:lnTo>
                <a:lnTo>
                  <a:pt x="2144453" y="374482"/>
                </a:lnTo>
                <a:close/>
              </a:path>
              <a:path w="4096384" h="836930">
                <a:moveTo>
                  <a:pt x="2164542" y="394738"/>
                </a:moveTo>
                <a:lnTo>
                  <a:pt x="2158731" y="388620"/>
                </a:lnTo>
                <a:lnTo>
                  <a:pt x="2154202" y="384773"/>
                </a:lnTo>
                <a:lnTo>
                  <a:pt x="2149195" y="379730"/>
                </a:lnTo>
                <a:lnTo>
                  <a:pt x="2144680" y="374779"/>
                </a:lnTo>
                <a:lnTo>
                  <a:pt x="2144558" y="374164"/>
                </a:lnTo>
                <a:lnTo>
                  <a:pt x="2144817" y="373380"/>
                </a:lnTo>
                <a:lnTo>
                  <a:pt x="2175961" y="373386"/>
                </a:lnTo>
                <a:lnTo>
                  <a:pt x="2170065" y="374650"/>
                </a:lnTo>
                <a:lnTo>
                  <a:pt x="2171059" y="378474"/>
                </a:lnTo>
                <a:lnTo>
                  <a:pt x="2171768" y="379730"/>
                </a:lnTo>
                <a:lnTo>
                  <a:pt x="2169123" y="379730"/>
                </a:lnTo>
                <a:lnTo>
                  <a:pt x="2166580" y="381112"/>
                </a:lnTo>
                <a:lnTo>
                  <a:pt x="2160138" y="384773"/>
                </a:lnTo>
                <a:lnTo>
                  <a:pt x="2168448" y="388620"/>
                </a:lnTo>
                <a:lnTo>
                  <a:pt x="2164542" y="394738"/>
                </a:lnTo>
                <a:close/>
              </a:path>
              <a:path w="4096384" h="836930">
                <a:moveTo>
                  <a:pt x="2266175" y="399139"/>
                </a:moveTo>
                <a:lnTo>
                  <a:pt x="2255954" y="388620"/>
                </a:lnTo>
                <a:lnTo>
                  <a:pt x="2258321" y="387333"/>
                </a:lnTo>
                <a:lnTo>
                  <a:pt x="2267354" y="381000"/>
                </a:lnTo>
                <a:lnTo>
                  <a:pt x="2269847" y="378474"/>
                </a:lnTo>
                <a:lnTo>
                  <a:pt x="2270536" y="373380"/>
                </a:lnTo>
                <a:lnTo>
                  <a:pt x="2274393" y="374650"/>
                </a:lnTo>
                <a:lnTo>
                  <a:pt x="2279088" y="374650"/>
                </a:lnTo>
                <a:lnTo>
                  <a:pt x="2274727" y="381000"/>
                </a:lnTo>
                <a:lnTo>
                  <a:pt x="2279422" y="382270"/>
                </a:lnTo>
                <a:lnTo>
                  <a:pt x="2282318" y="384730"/>
                </a:lnTo>
                <a:lnTo>
                  <a:pt x="2282296" y="384997"/>
                </a:lnTo>
                <a:lnTo>
                  <a:pt x="2280072" y="388620"/>
                </a:lnTo>
                <a:lnTo>
                  <a:pt x="2275389" y="392462"/>
                </a:lnTo>
                <a:lnTo>
                  <a:pt x="2271522" y="394987"/>
                </a:lnTo>
                <a:lnTo>
                  <a:pt x="2266175" y="399139"/>
                </a:lnTo>
                <a:close/>
              </a:path>
              <a:path w="4096384" h="836930">
                <a:moveTo>
                  <a:pt x="2273214" y="402590"/>
                </a:moveTo>
                <a:lnTo>
                  <a:pt x="2269528" y="402590"/>
                </a:lnTo>
                <a:lnTo>
                  <a:pt x="2266175" y="399139"/>
                </a:lnTo>
                <a:lnTo>
                  <a:pt x="2271617" y="394923"/>
                </a:lnTo>
                <a:lnTo>
                  <a:pt x="2275599" y="392298"/>
                </a:lnTo>
                <a:lnTo>
                  <a:pt x="2280072" y="388620"/>
                </a:lnTo>
                <a:lnTo>
                  <a:pt x="2282296" y="384997"/>
                </a:lnTo>
                <a:lnTo>
                  <a:pt x="2282318" y="384730"/>
                </a:lnTo>
                <a:lnTo>
                  <a:pt x="2279422" y="382270"/>
                </a:lnTo>
                <a:lnTo>
                  <a:pt x="2274727" y="381000"/>
                </a:lnTo>
                <a:lnTo>
                  <a:pt x="2279088" y="374650"/>
                </a:lnTo>
                <a:lnTo>
                  <a:pt x="2274393" y="374650"/>
                </a:lnTo>
                <a:lnTo>
                  <a:pt x="2270536" y="373380"/>
                </a:lnTo>
                <a:lnTo>
                  <a:pt x="2282672" y="373380"/>
                </a:lnTo>
                <a:lnTo>
                  <a:pt x="2287582" y="383436"/>
                </a:lnTo>
                <a:lnTo>
                  <a:pt x="2291322" y="384997"/>
                </a:lnTo>
                <a:lnTo>
                  <a:pt x="2294253" y="386080"/>
                </a:lnTo>
                <a:lnTo>
                  <a:pt x="2300990" y="386080"/>
                </a:lnTo>
                <a:lnTo>
                  <a:pt x="2297680" y="389890"/>
                </a:lnTo>
                <a:lnTo>
                  <a:pt x="2288137" y="389890"/>
                </a:lnTo>
                <a:lnTo>
                  <a:pt x="2285387" y="391115"/>
                </a:lnTo>
                <a:lnTo>
                  <a:pt x="2285504" y="391457"/>
                </a:lnTo>
                <a:lnTo>
                  <a:pt x="2287129" y="393700"/>
                </a:lnTo>
                <a:lnTo>
                  <a:pt x="2286836" y="394970"/>
                </a:lnTo>
                <a:lnTo>
                  <a:pt x="2279756" y="394970"/>
                </a:lnTo>
                <a:lnTo>
                  <a:pt x="2277501" y="396188"/>
                </a:lnTo>
                <a:lnTo>
                  <a:pt x="2277376" y="396462"/>
                </a:lnTo>
                <a:lnTo>
                  <a:pt x="2277254" y="397411"/>
                </a:lnTo>
                <a:lnTo>
                  <a:pt x="2277315" y="397556"/>
                </a:lnTo>
                <a:lnTo>
                  <a:pt x="2279251" y="398780"/>
                </a:lnTo>
                <a:lnTo>
                  <a:pt x="2285957" y="398780"/>
                </a:lnTo>
                <a:lnTo>
                  <a:pt x="2285370" y="401320"/>
                </a:lnTo>
                <a:lnTo>
                  <a:pt x="2275565" y="401320"/>
                </a:lnTo>
                <a:lnTo>
                  <a:pt x="2273214" y="402590"/>
                </a:lnTo>
                <a:close/>
              </a:path>
              <a:path w="4096384" h="836930">
                <a:moveTo>
                  <a:pt x="2355859" y="387350"/>
                </a:moveTo>
                <a:lnTo>
                  <a:pt x="2347978" y="387350"/>
                </a:lnTo>
                <a:lnTo>
                  <a:pt x="2350971" y="386080"/>
                </a:lnTo>
                <a:lnTo>
                  <a:pt x="2354955" y="381000"/>
                </a:lnTo>
                <a:lnTo>
                  <a:pt x="2356763" y="377564"/>
                </a:lnTo>
                <a:lnTo>
                  <a:pt x="2356855" y="377100"/>
                </a:lnTo>
                <a:lnTo>
                  <a:pt x="2354015" y="374650"/>
                </a:lnTo>
                <a:lnTo>
                  <a:pt x="2352673" y="374650"/>
                </a:lnTo>
                <a:lnTo>
                  <a:pt x="2361892" y="373380"/>
                </a:lnTo>
                <a:lnTo>
                  <a:pt x="2366921" y="373380"/>
                </a:lnTo>
                <a:lnTo>
                  <a:pt x="2358126" y="383436"/>
                </a:lnTo>
                <a:lnTo>
                  <a:pt x="2358219" y="383721"/>
                </a:lnTo>
                <a:lnTo>
                  <a:pt x="2360607" y="386080"/>
                </a:lnTo>
                <a:lnTo>
                  <a:pt x="2356529" y="386080"/>
                </a:lnTo>
                <a:lnTo>
                  <a:pt x="2355859" y="387350"/>
                </a:lnTo>
                <a:close/>
              </a:path>
              <a:path w="4096384" h="836930">
                <a:moveTo>
                  <a:pt x="2361892" y="387350"/>
                </a:moveTo>
                <a:lnTo>
                  <a:pt x="2358219" y="383721"/>
                </a:lnTo>
                <a:lnTo>
                  <a:pt x="2358126" y="383436"/>
                </a:lnTo>
                <a:lnTo>
                  <a:pt x="2366921" y="373380"/>
                </a:lnTo>
                <a:lnTo>
                  <a:pt x="2369956" y="377219"/>
                </a:lnTo>
                <a:lnTo>
                  <a:pt x="2372010" y="380808"/>
                </a:lnTo>
                <a:lnTo>
                  <a:pt x="2371938" y="381112"/>
                </a:lnTo>
                <a:lnTo>
                  <a:pt x="2361892" y="387350"/>
                </a:lnTo>
                <a:close/>
              </a:path>
              <a:path w="4096384" h="836930">
                <a:moveTo>
                  <a:pt x="2542260" y="381000"/>
                </a:moveTo>
                <a:lnTo>
                  <a:pt x="2533198" y="381000"/>
                </a:lnTo>
                <a:lnTo>
                  <a:pt x="2532570" y="379082"/>
                </a:lnTo>
                <a:lnTo>
                  <a:pt x="2532452" y="378418"/>
                </a:lnTo>
                <a:lnTo>
                  <a:pt x="2540237" y="374650"/>
                </a:lnTo>
                <a:lnTo>
                  <a:pt x="2540420" y="373380"/>
                </a:lnTo>
                <a:lnTo>
                  <a:pt x="2541919" y="373380"/>
                </a:lnTo>
                <a:lnTo>
                  <a:pt x="2536269" y="378418"/>
                </a:lnTo>
                <a:lnTo>
                  <a:pt x="2542260" y="381000"/>
                </a:lnTo>
                <a:close/>
              </a:path>
              <a:path w="4096384" h="836930">
                <a:moveTo>
                  <a:pt x="2547812" y="382959"/>
                </a:moveTo>
                <a:lnTo>
                  <a:pt x="2542260" y="381000"/>
                </a:lnTo>
                <a:lnTo>
                  <a:pt x="2536257" y="378474"/>
                </a:lnTo>
                <a:lnTo>
                  <a:pt x="2541919" y="373380"/>
                </a:lnTo>
                <a:lnTo>
                  <a:pt x="2542030" y="374779"/>
                </a:lnTo>
                <a:lnTo>
                  <a:pt x="2548719" y="382670"/>
                </a:lnTo>
                <a:lnTo>
                  <a:pt x="2547812" y="382959"/>
                </a:lnTo>
                <a:close/>
              </a:path>
              <a:path w="4096384" h="836930">
                <a:moveTo>
                  <a:pt x="2559369" y="389890"/>
                </a:moveTo>
                <a:lnTo>
                  <a:pt x="2544644" y="389890"/>
                </a:lnTo>
                <a:lnTo>
                  <a:pt x="2550953" y="387350"/>
                </a:lnTo>
                <a:lnTo>
                  <a:pt x="2550900" y="383436"/>
                </a:lnTo>
                <a:lnTo>
                  <a:pt x="2549973" y="382270"/>
                </a:lnTo>
                <a:lnTo>
                  <a:pt x="2548379" y="382270"/>
                </a:lnTo>
                <a:lnTo>
                  <a:pt x="2542030" y="374779"/>
                </a:lnTo>
                <a:lnTo>
                  <a:pt x="2541919" y="373380"/>
                </a:lnTo>
                <a:lnTo>
                  <a:pt x="2547204" y="373380"/>
                </a:lnTo>
                <a:lnTo>
                  <a:pt x="2547799" y="375920"/>
                </a:lnTo>
                <a:lnTo>
                  <a:pt x="2553489" y="375920"/>
                </a:lnTo>
                <a:lnTo>
                  <a:pt x="2550798" y="379730"/>
                </a:lnTo>
                <a:lnTo>
                  <a:pt x="2559369" y="379730"/>
                </a:lnTo>
                <a:lnTo>
                  <a:pt x="2559369" y="382270"/>
                </a:lnTo>
                <a:lnTo>
                  <a:pt x="2549973" y="382270"/>
                </a:lnTo>
                <a:lnTo>
                  <a:pt x="2548719" y="382670"/>
                </a:lnTo>
                <a:lnTo>
                  <a:pt x="2559369" y="382670"/>
                </a:lnTo>
                <a:lnTo>
                  <a:pt x="2559369" y="389890"/>
                </a:lnTo>
                <a:close/>
              </a:path>
              <a:path w="4096384" h="836930">
                <a:moveTo>
                  <a:pt x="2560971" y="373669"/>
                </a:moveTo>
                <a:lnTo>
                  <a:pt x="2560535" y="373380"/>
                </a:lnTo>
                <a:lnTo>
                  <a:pt x="2560873" y="373424"/>
                </a:lnTo>
                <a:lnTo>
                  <a:pt x="2560971" y="373669"/>
                </a:lnTo>
                <a:close/>
              </a:path>
              <a:path w="4096384" h="836930">
                <a:moveTo>
                  <a:pt x="2560873" y="373424"/>
                </a:moveTo>
                <a:lnTo>
                  <a:pt x="2560535" y="373380"/>
                </a:lnTo>
                <a:lnTo>
                  <a:pt x="2560856" y="373380"/>
                </a:lnTo>
                <a:close/>
              </a:path>
              <a:path w="4096384" h="836930">
                <a:moveTo>
                  <a:pt x="2586497" y="382270"/>
                </a:moveTo>
                <a:lnTo>
                  <a:pt x="2581816" y="379730"/>
                </a:lnTo>
                <a:lnTo>
                  <a:pt x="2580950" y="377564"/>
                </a:lnTo>
                <a:lnTo>
                  <a:pt x="2580848" y="377100"/>
                </a:lnTo>
                <a:lnTo>
                  <a:pt x="2581427" y="376010"/>
                </a:lnTo>
                <a:lnTo>
                  <a:pt x="2587355" y="373380"/>
                </a:lnTo>
                <a:lnTo>
                  <a:pt x="2586588" y="376786"/>
                </a:lnTo>
                <a:lnTo>
                  <a:pt x="2586497" y="382270"/>
                </a:lnTo>
                <a:close/>
              </a:path>
              <a:path w="4096384" h="836930">
                <a:moveTo>
                  <a:pt x="2729320" y="379730"/>
                </a:moveTo>
                <a:lnTo>
                  <a:pt x="2729006" y="377348"/>
                </a:lnTo>
                <a:lnTo>
                  <a:pt x="2728888" y="376937"/>
                </a:lnTo>
                <a:lnTo>
                  <a:pt x="2728534" y="376022"/>
                </a:lnTo>
                <a:lnTo>
                  <a:pt x="2728471" y="375741"/>
                </a:lnTo>
                <a:lnTo>
                  <a:pt x="2728154" y="373380"/>
                </a:lnTo>
                <a:lnTo>
                  <a:pt x="2734822" y="374650"/>
                </a:lnTo>
                <a:lnTo>
                  <a:pt x="2734463" y="375920"/>
                </a:lnTo>
                <a:lnTo>
                  <a:pt x="2731219" y="378474"/>
                </a:lnTo>
                <a:lnTo>
                  <a:pt x="2729320" y="379730"/>
                </a:lnTo>
                <a:close/>
              </a:path>
              <a:path w="4096384" h="836930">
                <a:moveTo>
                  <a:pt x="2739422" y="379730"/>
                </a:moveTo>
                <a:lnTo>
                  <a:pt x="2729320" y="379730"/>
                </a:lnTo>
                <a:lnTo>
                  <a:pt x="2731293" y="378418"/>
                </a:lnTo>
                <a:lnTo>
                  <a:pt x="2734463" y="375920"/>
                </a:lnTo>
                <a:lnTo>
                  <a:pt x="2734822" y="374650"/>
                </a:lnTo>
                <a:lnTo>
                  <a:pt x="2728154" y="373380"/>
                </a:lnTo>
                <a:lnTo>
                  <a:pt x="2743581" y="373380"/>
                </a:lnTo>
                <a:lnTo>
                  <a:pt x="2743474" y="374779"/>
                </a:lnTo>
                <a:lnTo>
                  <a:pt x="2739422" y="37973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43474" y="374779"/>
                </a:lnTo>
                <a:lnTo>
                  <a:pt x="2743581" y="373380"/>
                </a:lnTo>
                <a:lnTo>
                  <a:pt x="2750286" y="379730"/>
                </a:lnTo>
                <a:lnTo>
                  <a:pt x="2743921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878690" y="379730"/>
                </a:moveTo>
                <a:lnTo>
                  <a:pt x="2877341" y="379730"/>
                </a:lnTo>
                <a:lnTo>
                  <a:pt x="2876291" y="376277"/>
                </a:lnTo>
                <a:lnTo>
                  <a:pt x="2876199" y="375886"/>
                </a:lnTo>
                <a:lnTo>
                  <a:pt x="2877498" y="373380"/>
                </a:lnTo>
                <a:lnTo>
                  <a:pt x="2878847" y="373380"/>
                </a:lnTo>
                <a:lnTo>
                  <a:pt x="2880171" y="375886"/>
                </a:lnTo>
                <a:lnTo>
                  <a:pt x="2880048" y="376277"/>
                </a:lnTo>
                <a:lnTo>
                  <a:pt x="2878690" y="379730"/>
                </a:lnTo>
                <a:close/>
              </a:path>
              <a:path w="4096384" h="836930">
                <a:moveTo>
                  <a:pt x="3090553" y="388620"/>
                </a:moveTo>
                <a:lnTo>
                  <a:pt x="3084031" y="387350"/>
                </a:lnTo>
                <a:lnTo>
                  <a:pt x="3085714" y="381000"/>
                </a:lnTo>
                <a:lnTo>
                  <a:pt x="3092569" y="373380"/>
                </a:lnTo>
                <a:lnTo>
                  <a:pt x="3095418" y="374650"/>
                </a:lnTo>
                <a:lnTo>
                  <a:pt x="3099792" y="377190"/>
                </a:lnTo>
                <a:lnTo>
                  <a:pt x="3090553" y="381000"/>
                </a:lnTo>
                <a:lnTo>
                  <a:pt x="3090553" y="388620"/>
                </a:lnTo>
                <a:close/>
              </a:path>
              <a:path w="4096384" h="836930">
                <a:moveTo>
                  <a:pt x="3458491" y="379730"/>
                </a:moveTo>
                <a:lnTo>
                  <a:pt x="3459682" y="373380"/>
                </a:lnTo>
                <a:lnTo>
                  <a:pt x="3462157" y="375886"/>
                </a:lnTo>
                <a:lnTo>
                  <a:pt x="3462218" y="376022"/>
                </a:lnTo>
                <a:lnTo>
                  <a:pt x="3462507" y="377100"/>
                </a:lnTo>
                <a:lnTo>
                  <a:pt x="3462447" y="377348"/>
                </a:lnTo>
                <a:lnTo>
                  <a:pt x="3461856" y="378460"/>
                </a:lnTo>
                <a:lnTo>
                  <a:pt x="3460507" y="378460"/>
                </a:lnTo>
                <a:lnTo>
                  <a:pt x="3458491" y="379730"/>
                </a:lnTo>
                <a:close/>
              </a:path>
              <a:path w="4096384" h="836930">
                <a:moveTo>
                  <a:pt x="3473584" y="378460"/>
                </a:moveTo>
                <a:lnTo>
                  <a:pt x="3461856" y="378460"/>
                </a:lnTo>
                <a:lnTo>
                  <a:pt x="3462447" y="377348"/>
                </a:lnTo>
                <a:lnTo>
                  <a:pt x="3462507" y="377100"/>
                </a:lnTo>
                <a:lnTo>
                  <a:pt x="3462218" y="376022"/>
                </a:lnTo>
                <a:lnTo>
                  <a:pt x="3462157" y="375886"/>
                </a:lnTo>
                <a:lnTo>
                  <a:pt x="3459682" y="373380"/>
                </a:lnTo>
                <a:lnTo>
                  <a:pt x="3498407" y="373380"/>
                </a:lnTo>
                <a:lnTo>
                  <a:pt x="3498407" y="375920"/>
                </a:lnTo>
                <a:lnTo>
                  <a:pt x="3473250" y="375920"/>
                </a:lnTo>
                <a:lnTo>
                  <a:pt x="3472623" y="377100"/>
                </a:lnTo>
                <a:lnTo>
                  <a:pt x="3472701" y="377348"/>
                </a:lnTo>
                <a:lnTo>
                  <a:pt x="3473584" y="378460"/>
                </a:lnTo>
                <a:close/>
              </a:path>
              <a:path w="4096384" h="836930">
                <a:moveTo>
                  <a:pt x="3497398" y="386080"/>
                </a:moveTo>
                <a:lnTo>
                  <a:pt x="3498286" y="378255"/>
                </a:lnTo>
                <a:lnTo>
                  <a:pt x="3498407" y="373380"/>
                </a:lnTo>
                <a:lnTo>
                  <a:pt x="3502243" y="377190"/>
                </a:lnTo>
                <a:lnTo>
                  <a:pt x="3505452" y="377190"/>
                </a:lnTo>
                <a:lnTo>
                  <a:pt x="3497398" y="386080"/>
                </a:lnTo>
                <a:close/>
              </a:path>
              <a:path w="4096384" h="836930">
                <a:moveTo>
                  <a:pt x="3607677" y="379730"/>
                </a:moveTo>
                <a:lnTo>
                  <a:pt x="3605504" y="379730"/>
                </a:lnTo>
                <a:lnTo>
                  <a:pt x="3604688" y="378703"/>
                </a:lnTo>
                <a:lnTo>
                  <a:pt x="3604597" y="377683"/>
                </a:lnTo>
                <a:lnTo>
                  <a:pt x="3604715" y="376786"/>
                </a:lnTo>
                <a:lnTo>
                  <a:pt x="3604829" y="373380"/>
                </a:lnTo>
                <a:lnTo>
                  <a:pt x="3612148" y="378418"/>
                </a:lnTo>
                <a:lnTo>
                  <a:pt x="3607677" y="379730"/>
                </a:lnTo>
                <a:close/>
              </a:path>
              <a:path w="4096384" h="836930">
                <a:moveTo>
                  <a:pt x="2178093" y="391160"/>
                </a:moveTo>
                <a:lnTo>
                  <a:pt x="2169287" y="391160"/>
                </a:lnTo>
                <a:lnTo>
                  <a:pt x="2173647" y="387350"/>
                </a:lnTo>
                <a:lnTo>
                  <a:pt x="2173735" y="386123"/>
                </a:lnTo>
                <a:lnTo>
                  <a:pt x="2173862" y="383436"/>
                </a:lnTo>
                <a:lnTo>
                  <a:pt x="2171059" y="378474"/>
                </a:lnTo>
                <a:lnTo>
                  <a:pt x="2170065" y="374650"/>
                </a:lnTo>
                <a:lnTo>
                  <a:pt x="2175961" y="373386"/>
                </a:lnTo>
                <a:lnTo>
                  <a:pt x="2177768" y="381000"/>
                </a:lnTo>
                <a:lnTo>
                  <a:pt x="2183542" y="386080"/>
                </a:lnTo>
                <a:lnTo>
                  <a:pt x="2176502" y="386080"/>
                </a:lnTo>
                <a:lnTo>
                  <a:pt x="2178093" y="391160"/>
                </a:lnTo>
                <a:close/>
              </a:path>
              <a:path w="4096384" h="836930">
                <a:moveTo>
                  <a:pt x="2563991" y="375677"/>
                </a:moveTo>
                <a:lnTo>
                  <a:pt x="2560971" y="373669"/>
                </a:lnTo>
                <a:lnTo>
                  <a:pt x="2560873" y="373424"/>
                </a:lnTo>
                <a:lnTo>
                  <a:pt x="2566531" y="374164"/>
                </a:lnTo>
                <a:lnTo>
                  <a:pt x="2566566" y="374650"/>
                </a:lnTo>
                <a:lnTo>
                  <a:pt x="2563991" y="375677"/>
                </a:lnTo>
                <a:close/>
              </a:path>
              <a:path w="4096384" h="836930">
                <a:moveTo>
                  <a:pt x="2339832" y="410210"/>
                </a:moveTo>
                <a:lnTo>
                  <a:pt x="2334568" y="410210"/>
                </a:lnTo>
                <a:lnTo>
                  <a:pt x="2330947" y="406146"/>
                </a:lnTo>
                <a:lnTo>
                  <a:pt x="2327393" y="402777"/>
                </a:lnTo>
                <a:lnTo>
                  <a:pt x="2327320" y="401326"/>
                </a:lnTo>
                <a:lnTo>
                  <a:pt x="2327699" y="397510"/>
                </a:lnTo>
                <a:lnTo>
                  <a:pt x="2319986" y="394970"/>
                </a:lnTo>
                <a:lnTo>
                  <a:pt x="2316470" y="393700"/>
                </a:lnTo>
                <a:lnTo>
                  <a:pt x="2320857" y="383847"/>
                </a:lnTo>
                <a:lnTo>
                  <a:pt x="2320930" y="383436"/>
                </a:lnTo>
                <a:lnTo>
                  <a:pt x="2318643" y="379730"/>
                </a:lnTo>
                <a:lnTo>
                  <a:pt x="2315364" y="373516"/>
                </a:lnTo>
                <a:lnTo>
                  <a:pt x="2320156" y="374650"/>
                </a:lnTo>
                <a:lnTo>
                  <a:pt x="2326130" y="374650"/>
                </a:lnTo>
                <a:lnTo>
                  <a:pt x="2324878" y="375886"/>
                </a:lnTo>
                <a:lnTo>
                  <a:pt x="2325026" y="378474"/>
                </a:lnTo>
                <a:lnTo>
                  <a:pt x="2326016" y="379730"/>
                </a:lnTo>
                <a:lnTo>
                  <a:pt x="2336853" y="379730"/>
                </a:lnTo>
                <a:lnTo>
                  <a:pt x="2335910" y="381000"/>
                </a:lnTo>
                <a:lnTo>
                  <a:pt x="2332459" y="382270"/>
                </a:lnTo>
                <a:lnTo>
                  <a:pt x="2336958" y="383540"/>
                </a:lnTo>
                <a:lnTo>
                  <a:pt x="2342670" y="383540"/>
                </a:lnTo>
                <a:lnTo>
                  <a:pt x="2340435" y="386080"/>
                </a:lnTo>
                <a:lnTo>
                  <a:pt x="2327365" y="386080"/>
                </a:lnTo>
                <a:lnTo>
                  <a:pt x="2322500" y="393700"/>
                </a:lnTo>
                <a:lnTo>
                  <a:pt x="2338326" y="393700"/>
                </a:lnTo>
                <a:lnTo>
                  <a:pt x="2337757" y="394970"/>
                </a:lnTo>
                <a:lnTo>
                  <a:pt x="2343926" y="394970"/>
                </a:lnTo>
                <a:lnTo>
                  <a:pt x="2344048" y="395739"/>
                </a:lnTo>
                <a:lnTo>
                  <a:pt x="2344170" y="396883"/>
                </a:lnTo>
                <a:lnTo>
                  <a:pt x="2344211" y="397510"/>
                </a:lnTo>
                <a:lnTo>
                  <a:pt x="2333900" y="397510"/>
                </a:lnTo>
                <a:lnTo>
                  <a:pt x="2333396" y="398780"/>
                </a:lnTo>
                <a:lnTo>
                  <a:pt x="2344294" y="398780"/>
                </a:lnTo>
                <a:lnTo>
                  <a:pt x="2344167" y="400272"/>
                </a:lnTo>
                <a:lnTo>
                  <a:pt x="2342779" y="401320"/>
                </a:lnTo>
                <a:lnTo>
                  <a:pt x="2336244" y="401320"/>
                </a:lnTo>
                <a:lnTo>
                  <a:pt x="2338815" y="406184"/>
                </a:lnTo>
                <a:lnTo>
                  <a:pt x="2338941" y="406452"/>
                </a:lnTo>
                <a:lnTo>
                  <a:pt x="2339832" y="410210"/>
                </a:lnTo>
                <a:close/>
              </a:path>
              <a:path w="4096384" h="836930">
                <a:moveTo>
                  <a:pt x="2144398" y="374650"/>
                </a:moveTo>
                <a:lnTo>
                  <a:pt x="2136940" y="374650"/>
                </a:lnTo>
                <a:lnTo>
                  <a:pt x="2143845" y="373536"/>
                </a:lnTo>
                <a:lnTo>
                  <a:pt x="2144453" y="374482"/>
                </a:lnTo>
                <a:lnTo>
                  <a:pt x="2144398" y="374650"/>
                </a:lnTo>
                <a:close/>
              </a:path>
              <a:path w="4096384" h="836930">
                <a:moveTo>
                  <a:pt x="2563383" y="375920"/>
                </a:moveTo>
                <a:lnTo>
                  <a:pt x="2561360" y="374650"/>
                </a:lnTo>
                <a:lnTo>
                  <a:pt x="2560971" y="373669"/>
                </a:lnTo>
                <a:lnTo>
                  <a:pt x="2563991" y="375677"/>
                </a:lnTo>
                <a:lnTo>
                  <a:pt x="2563383" y="37592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256" y="374164"/>
                </a:lnTo>
                <a:lnTo>
                  <a:pt x="1435207" y="373803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119062" y="374650"/>
                </a:moveTo>
                <a:lnTo>
                  <a:pt x="117386" y="374650"/>
                </a:lnTo>
                <a:lnTo>
                  <a:pt x="118264" y="373843"/>
                </a:lnTo>
                <a:lnTo>
                  <a:pt x="119062" y="37465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093" y="374650"/>
                </a:lnTo>
                <a:lnTo>
                  <a:pt x="1435184" y="373969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2570088" y="379730"/>
                </a:moveTo>
                <a:lnTo>
                  <a:pt x="2564087" y="375741"/>
                </a:lnTo>
                <a:lnTo>
                  <a:pt x="2566566" y="374650"/>
                </a:lnTo>
                <a:lnTo>
                  <a:pt x="2566531" y="374164"/>
                </a:lnTo>
                <a:lnTo>
                  <a:pt x="2570239" y="374650"/>
                </a:lnTo>
                <a:lnTo>
                  <a:pt x="2576610" y="374650"/>
                </a:lnTo>
                <a:lnTo>
                  <a:pt x="2570088" y="379730"/>
                </a:lnTo>
                <a:close/>
              </a:path>
              <a:path w="4096384" h="836930">
                <a:moveTo>
                  <a:pt x="2141738" y="383124"/>
                </a:moveTo>
                <a:lnTo>
                  <a:pt x="2144453" y="374482"/>
                </a:lnTo>
                <a:lnTo>
                  <a:pt x="2144561" y="374650"/>
                </a:lnTo>
                <a:lnTo>
                  <a:pt x="2149195" y="379730"/>
                </a:lnTo>
                <a:lnTo>
                  <a:pt x="2151717" y="382270"/>
                </a:lnTo>
                <a:lnTo>
                  <a:pt x="2142303" y="382270"/>
                </a:lnTo>
                <a:lnTo>
                  <a:pt x="2141738" y="383124"/>
                </a:lnTo>
                <a:close/>
              </a:path>
              <a:path w="4096384" h="836930">
                <a:moveTo>
                  <a:pt x="1705455" y="374779"/>
                </a:moveTo>
                <a:lnTo>
                  <a:pt x="1705519" y="374607"/>
                </a:lnTo>
                <a:lnTo>
                  <a:pt x="1705455" y="374779"/>
                </a:lnTo>
                <a:close/>
              </a:path>
              <a:path w="4096384" h="836930">
                <a:moveTo>
                  <a:pt x="133058" y="380504"/>
                </a:moveTo>
                <a:lnTo>
                  <a:pt x="121243" y="377190"/>
                </a:lnTo>
                <a:lnTo>
                  <a:pt x="124929" y="374650"/>
                </a:lnTo>
                <a:lnTo>
                  <a:pt x="132768" y="375920"/>
                </a:lnTo>
                <a:lnTo>
                  <a:pt x="133058" y="380504"/>
                </a:lnTo>
                <a:close/>
              </a:path>
              <a:path w="4096384" h="836930">
                <a:moveTo>
                  <a:pt x="145085" y="391160"/>
                </a:moveTo>
                <a:lnTo>
                  <a:pt x="128017" y="391160"/>
                </a:lnTo>
                <a:lnTo>
                  <a:pt x="133174" y="384997"/>
                </a:lnTo>
                <a:lnTo>
                  <a:pt x="133209" y="382145"/>
                </a:lnTo>
                <a:lnTo>
                  <a:pt x="134823" y="381000"/>
                </a:lnTo>
                <a:lnTo>
                  <a:pt x="133058" y="380504"/>
                </a:lnTo>
                <a:lnTo>
                  <a:pt x="132768" y="375920"/>
                </a:lnTo>
                <a:lnTo>
                  <a:pt x="124929" y="374650"/>
                </a:lnTo>
                <a:lnTo>
                  <a:pt x="136663" y="374650"/>
                </a:lnTo>
                <a:lnTo>
                  <a:pt x="137645" y="375886"/>
                </a:lnTo>
                <a:lnTo>
                  <a:pt x="139511" y="379730"/>
                </a:lnTo>
                <a:lnTo>
                  <a:pt x="145044" y="379730"/>
                </a:lnTo>
                <a:lnTo>
                  <a:pt x="145070" y="383547"/>
                </a:lnTo>
                <a:lnTo>
                  <a:pt x="149569" y="384810"/>
                </a:lnTo>
                <a:lnTo>
                  <a:pt x="288896" y="384810"/>
                </a:lnTo>
                <a:lnTo>
                  <a:pt x="286606" y="387350"/>
                </a:lnTo>
                <a:lnTo>
                  <a:pt x="153262" y="387350"/>
                </a:lnTo>
                <a:lnTo>
                  <a:pt x="152015" y="388529"/>
                </a:lnTo>
                <a:lnTo>
                  <a:pt x="152049" y="388816"/>
                </a:lnTo>
                <a:lnTo>
                  <a:pt x="152758" y="389890"/>
                </a:lnTo>
                <a:lnTo>
                  <a:pt x="145378" y="389890"/>
                </a:lnTo>
                <a:lnTo>
                  <a:pt x="145085" y="391160"/>
                </a:lnTo>
                <a:close/>
              </a:path>
              <a:path w="4096384" h="836930">
                <a:moveTo>
                  <a:pt x="612392" y="378460"/>
                </a:moveTo>
                <a:lnTo>
                  <a:pt x="611384" y="378460"/>
                </a:lnTo>
                <a:lnTo>
                  <a:pt x="610096" y="376022"/>
                </a:lnTo>
                <a:lnTo>
                  <a:pt x="609994" y="375741"/>
                </a:lnTo>
                <a:lnTo>
                  <a:pt x="609708" y="374650"/>
                </a:lnTo>
                <a:lnTo>
                  <a:pt x="612726" y="374650"/>
                </a:lnTo>
                <a:lnTo>
                  <a:pt x="613173" y="376900"/>
                </a:lnTo>
                <a:lnTo>
                  <a:pt x="613126" y="377348"/>
                </a:lnTo>
                <a:lnTo>
                  <a:pt x="612392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12392" y="378460"/>
                </a:lnTo>
                <a:lnTo>
                  <a:pt x="613126" y="377348"/>
                </a:lnTo>
                <a:lnTo>
                  <a:pt x="613173" y="376900"/>
                </a:lnTo>
                <a:lnTo>
                  <a:pt x="612726" y="374650"/>
                </a:lnTo>
                <a:lnTo>
                  <a:pt x="637032" y="374650"/>
                </a:lnTo>
                <a:lnTo>
                  <a:pt x="637870" y="377190"/>
                </a:lnTo>
                <a:lnTo>
                  <a:pt x="648425" y="37719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55464" y="382270"/>
                </a:lnTo>
                <a:lnTo>
                  <a:pt x="657140" y="374650"/>
                </a:lnTo>
                <a:lnTo>
                  <a:pt x="659825" y="381000"/>
                </a:lnTo>
                <a:lnTo>
                  <a:pt x="662844" y="38100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63181" y="388620"/>
                </a:moveTo>
                <a:lnTo>
                  <a:pt x="653290" y="388620"/>
                </a:lnTo>
                <a:lnTo>
                  <a:pt x="662844" y="381000"/>
                </a:lnTo>
                <a:lnTo>
                  <a:pt x="659825" y="381000"/>
                </a:lnTo>
                <a:lnTo>
                  <a:pt x="657140" y="374650"/>
                </a:lnTo>
                <a:lnTo>
                  <a:pt x="676588" y="374650"/>
                </a:lnTo>
                <a:lnTo>
                  <a:pt x="676588" y="377190"/>
                </a:lnTo>
                <a:lnTo>
                  <a:pt x="690042" y="377190"/>
                </a:lnTo>
                <a:lnTo>
                  <a:pt x="690168" y="378460"/>
                </a:lnTo>
                <a:lnTo>
                  <a:pt x="670053" y="378460"/>
                </a:lnTo>
                <a:lnTo>
                  <a:pt x="670173" y="379393"/>
                </a:lnTo>
                <a:lnTo>
                  <a:pt x="670072" y="380324"/>
                </a:lnTo>
                <a:lnTo>
                  <a:pt x="668985" y="384810"/>
                </a:lnTo>
                <a:lnTo>
                  <a:pt x="667538" y="384810"/>
                </a:lnTo>
                <a:lnTo>
                  <a:pt x="663181" y="388620"/>
                </a:lnTo>
                <a:close/>
              </a:path>
              <a:path w="4096384" h="836930">
                <a:moveTo>
                  <a:pt x="798784" y="377190"/>
                </a:moveTo>
                <a:lnTo>
                  <a:pt x="796785" y="376022"/>
                </a:lnTo>
                <a:lnTo>
                  <a:pt x="796692" y="375307"/>
                </a:lnTo>
                <a:lnTo>
                  <a:pt x="796780" y="374650"/>
                </a:lnTo>
                <a:lnTo>
                  <a:pt x="799288" y="374650"/>
                </a:lnTo>
                <a:lnTo>
                  <a:pt x="800630" y="375920"/>
                </a:lnTo>
                <a:lnTo>
                  <a:pt x="800467" y="375920"/>
                </a:lnTo>
                <a:lnTo>
                  <a:pt x="798784" y="377190"/>
                </a:lnTo>
                <a:close/>
              </a:path>
              <a:path w="4096384" h="836930">
                <a:moveTo>
                  <a:pt x="810354" y="377190"/>
                </a:moveTo>
                <a:lnTo>
                  <a:pt x="798784" y="377190"/>
                </a:lnTo>
                <a:lnTo>
                  <a:pt x="800467" y="375920"/>
                </a:lnTo>
                <a:lnTo>
                  <a:pt x="800630" y="375920"/>
                </a:lnTo>
                <a:lnTo>
                  <a:pt x="799288" y="374650"/>
                </a:lnTo>
                <a:lnTo>
                  <a:pt x="812568" y="374650"/>
                </a:lnTo>
                <a:lnTo>
                  <a:pt x="810354" y="377190"/>
                </a:lnTo>
                <a:close/>
              </a:path>
              <a:path w="4096384" h="836930">
                <a:moveTo>
                  <a:pt x="921825" y="378460"/>
                </a:moveTo>
                <a:lnTo>
                  <a:pt x="918806" y="378460"/>
                </a:lnTo>
                <a:lnTo>
                  <a:pt x="919499" y="375886"/>
                </a:lnTo>
                <a:lnTo>
                  <a:pt x="920149" y="374650"/>
                </a:lnTo>
                <a:lnTo>
                  <a:pt x="921321" y="374650"/>
                </a:lnTo>
                <a:lnTo>
                  <a:pt x="925178" y="377190"/>
                </a:lnTo>
                <a:lnTo>
                  <a:pt x="921825" y="37846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21825" y="378460"/>
                </a:lnTo>
                <a:lnTo>
                  <a:pt x="925178" y="377190"/>
                </a:lnTo>
                <a:lnTo>
                  <a:pt x="921321" y="374650"/>
                </a:lnTo>
                <a:lnTo>
                  <a:pt x="929952" y="374650"/>
                </a:lnTo>
                <a:lnTo>
                  <a:pt x="931208" y="375920"/>
                </a:lnTo>
                <a:lnTo>
                  <a:pt x="931549" y="375920"/>
                </a:lnTo>
                <a:lnTo>
                  <a:pt x="933787" y="377219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1054583" y="375920"/>
                </a:moveTo>
                <a:lnTo>
                  <a:pt x="1053575" y="374650"/>
                </a:lnTo>
                <a:lnTo>
                  <a:pt x="1054583" y="374650"/>
                </a:lnTo>
                <a:lnTo>
                  <a:pt x="1054583" y="375920"/>
                </a:lnTo>
                <a:close/>
              </a:path>
              <a:path w="4096384" h="836930">
                <a:moveTo>
                  <a:pt x="1078097" y="375920"/>
                </a:moveTo>
                <a:lnTo>
                  <a:pt x="1054583" y="375920"/>
                </a:lnTo>
                <a:lnTo>
                  <a:pt x="1054583" y="374650"/>
                </a:lnTo>
                <a:lnTo>
                  <a:pt x="1076965" y="374650"/>
                </a:lnTo>
                <a:lnTo>
                  <a:pt x="1078097" y="375920"/>
                </a:lnTo>
                <a:close/>
              </a:path>
              <a:path w="4096384" h="836930">
                <a:moveTo>
                  <a:pt x="1207378" y="383540"/>
                </a:moveTo>
                <a:lnTo>
                  <a:pt x="1201169" y="383540"/>
                </a:lnTo>
                <a:lnTo>
                  <a:pt x="1202509" y="378847"/>
                </a:lnTo>
                <a:lnTo>
                  <a:pt x="1202611" y="378418"/>
                </a:lnTo>
                <a:lnTo>
                  <a:pt x="1201837" y="374650"/>
                </a:lnTo>
                <a:lnTo>
                  <a:pt x="1215674" y="374650"/>
                </a:lnTo>
                <a:lnTo>
                  <a:pt x="1214367" y="375886"/>
                </a:lnTo>
                <a:lnTo>
                  <a:pt x="1214426" y="376022"/>
                </a:lnTo>
                <a:lnTo>
                  <a:pt x="1215519" y="377219"/>
                </a:lnTo>
                <a:lnTo>
                  <a:pt x="1216178" y="378460"/>
                </a:lnTo>
                <a:lnTo>
                  <a:pt x="1204110" y="378460"/>
                </a:lnTo>
                <a:lnTo>
                  <a:pt x="1206455" y="382270"/>
                </a:lnTo>
                <a:lnTo>
                  <a:pt x="1207378" y="383540"/>
                </a:lnTo>
                <a:close/>
              </a:path>
              <a:path w="4096384" h="836930">
                <a:moveTo>
                  <a:pt x="1216178" y="378460"/>
                </a:moveTo>
                <a:lnTo>
                  <a:pt x="1215519" y="377219"/>
                </a:lnTo>
                <a:lnTo>
                  <a:pt x="1214426" y="376022"/>
                </a:lnTo>
                <a:lnTo>
                  <a:pt x="1214367" y="375886"/>
                </a:lnTo>
                <a:lnTo>
                  <a:pt x="1215674" y="374650"/>
                </a:lnTo>
                <a:lnTo>
                  <a:pt x="1218856" y="374650"/>
                </a:lnTo>
                <a:lnTo>
                  <a:pt x="1216178" y="378460"/>
                </a:lnTo>
                <a:close/>
              </a:path>
              <a:path w="4096384" h="836930">
                <a:moveTo>
                  <a:pt x="1223387" y="384810"/>
                </a:moveTo>
                <a:lnTo>
                  <a:pt x="1210141" y="384810"/>
                </a:lnTo>
                <a:lnTo>
                  <a:pt x="1211977" y="383547"/>
                </a:lnTo>
                <a:lnTo>
                  <a:pt x="1214502" y="379730"/>
                </a:lnTo>
                <a:lnTo>
                  <a:pt x="1204110" y="378460"/>
                </a:lnTo>
                <a:lnTo>
                  <a:pt x="1216178" y="378460"/>
                </a:lnTo>
                <a:lnTo>
                  <a:pt x="1218856" y="374650"/>
                </a:lnTo>
                <a:lnTo>
                  <a:pt x="1231428" y="374650"/>
                </a:lnTo>
                <a:lnTo>
                  <a:pt x="1229865" y="375920"/>
                </a:lnTo>
                <a:lnTo>
                  <a:pt x="1228246" y="375920"/>
                </a:lnTo>
                <a:lnTo>
                  <a:pt x="1228444" y="376675"/>
                </a:lnTo>
                <a:lnTo>
                  <a:pt x="1228413" y="377100"/>
                </a:lnTo>
                <a:lnTo>
                  <a:pt x="1224389" y="377190"/>
                </a:lnTo>
                <a:lnTo>
                  <a:pt x="1222534" y="378474"/>
                </a:lnTo>
                <a:lnTo>
                  <a:pt x="1221207" y="379730"/>
                </a:lnTo>
                <a:lnTo>
                  <a:pt x="1217621" y="383436"/>
                </a:lnTo>
                <a:lnTo>
                  <a:pt x="1223387" y="384810"/>
                </a:lnTo>
                <a:close/>
              </a:path>
              <a:path w="4096384" h="836930">
                <a:moveTo>
                  <a:pt x="1283733" y="377190"/>
                </a:moveTo>
                <a:lnTo>
                  <a:pt x="1282724" y="377190"/>
                </a:lnTo>
                <a:lnTo>
                  <a:pt x="1281797" y="376022"/>
                </a:lnTo>
                <a:lnTo>
                  <a:pt x="1281798" y="375307"/>
                </a:lnTo>
                <a:lnTo>
                  <a:pt x="1281886" y="374650"/>
                </a:lnTo>
                <a:lnTo>
                  <a:pt x="1285572" y="374650"/>
                </a:lnTo>
                <a:lnTo>
                  <a:pt x="1283733" y="377190"/>
                </a:lnTo>
                <a:close/>
              </a:path>
              <a:path w="4096384" h="836930">
                <a:moveTo>
                  <a:pt x="1289848" y="394970"/>
                </a:moveTo>
                <a:lnTo>
                  <a:pt x="1287419" y="394970"/>
                </a:lnTo>
                <a:lnTo>
                  <a:pt x="1281250" y="383598"/>
                </a:lnTo>
                <a:lnTo>
                  <a:pt x="1279046" y="382145"/>
                </a:lnTo>
                <a:lnTo>
                  <a:pt x="1272837" y="377190"/>
                </a:lnTo>
                <a:lnTo>
                  <a:pt x="1283733" y="377190"/>
                </a:lnTo>
                <a:lnTo>
                  <a:pt x="1285572" y="374650"/>
                </a:lnTo>
                <a:lnTo>
                  <a:pt x="1292423" y="374650"/>
                </a:lnTo>
                <a:lnTo>
                  <a:pt x="1290267" y="381000"/>
                </a:lnTo>
                <a:lnTo>
                  <a:pt x="1301163" y="381000"/>
                </a:lnTo>
                <a:lnTo>
                  <a:pt x="1301333" y="382270"/>
                </a:lnTo>
                <a:lnTo>
                  <a:pt x="1302669" y="383540"/>
                </a:lnTo>
                <a:lnTo>
                  <a:pt x="1325059" y="383540"/>
                </a:lnTo>
                <a:lnTo>
                  <a:pt x="1321946" y="386080"/>
                </a:lnTo>
                <a:lnTo>
                  <a:pt x="1299153" y="386080"/>
                </a:lnTo>
                <a:lnTo>
                  <a:pt x="1295800" y="387350"/>
                </a:lnTo>
                <a:lnTo>
                  <a:pt x="1295212" y="388458"/>
                </a:lnTo>
                <a:lnTo>
                  <a:pt x="1295288" y="389029"/>
                </a:lnTo>
                <a:lnTo>
                  <a:pt x="1295630" y="389890"/>
                </a:lnTo>
                <a:lnTo>
                  <a:pt x="1297574" y="391457"/>
                </a:lnTo>
                <a:lnTo>
                  <a:pt x="1298983" y="392430"/>
                </a:lnTo>
                <a:lnTo>
                  <a:pt x="1301831" y="392430"/>
                </a:lnTo>
                <a:lnTo>
                  <a:pt x="1301105" y="393700"/>
                </a:lnTo>
                <a:lnTo>
                  <a:pt x="1290267" y="393700"/>
                </a:lnTo>
                <a:lnTo>
                  <a:pt x="1289848" y="394970"/>
                </a:lnTo>
                <a:close/>
              </a:path>
              <a:path w="4096384" h="836930">
                <a:moveTo>
                  <a:pt x="1415653" y="381000"/>
                </a:moveTo>
                <a:lnTo>
                  <a:pt x="1411966" y="381000"/>
                </a:lnTo>
                <a:lnTo>
                  <a:pt x="1409394" y="378474"/>
                </a:lnTo>
                <a:lnTo>
                  <a:pt x="1412529" y="375920"/>
                </a:lnTo>
                <a:lnTo>
                  <a:pt x="1417408" y="374650"/>
                </a:lnTo>
                <a:lnTo>
                  <a:pt x="1420007" y="374650"/>
                </a:lnTo>
                <a:lnTo>
                  <a:pt x="1419919" y="376022"/>
                </a:lnTo>
                <a:lnTo>
                  <a:pt x="1415653" y="381000"/>
                </a:lnTo>
                <a:close/>
              </a:path>
              <a:path w="4096384" h="836930">
                <a:moveTo>
                  <a:pt x="1407009" y="389029"/>
                </a:moveTo>
                <a:lnTo>
                  <a:pt x="1400566" y="382270"/>
                </a:lnTo>
                <a:lnTo>
                  <a:pt x="1398890" y="381000"/>
                </a:lnTo>
                <a:lnTo>
                  <a:pt x="1415653" y="381000"/>
                </a:lnTo>
                <a:lnTo>
                  <a:pt x="1419919" y="376022"/>
                </a:lnTo>
                <a:lnTo>
                  <a:pt x="1420007" y="374650"/>
                </a:lnTo>
                <a:lnTo>
                  <a:pt x="1423222" y="374650"/>
                </a:lnTo>
                <a:lnTo>
                  <a:pt x="1421683" y="381000"/>
                </a:lnTo>
                <a:lnTo>
                  <a:pt x="1420971" y="382270"/>
                </a:lnTo>
                <a:lnTo>
                  <a:pt x="1412804" y="382270"/>
                </a:lnTo>
                <a:lnTo>
                  <a:pt x="1412953" y="386080"/>
                </a:lnTo>
                <a:lnTo>
                  <a:pt x="1404757" y="386080"/>
                </a:lnTo>
                <a:lnTo>
                  <a:pt x="1406909" y="387333"/>
                </a:lnTo>
                <a:lnTo>
                  <a:pt x="1407009" y="389029"/>
                </a:lnTo>
                <a:close/>
              </a:path>
              <a:path w="4096384" h="836930">
                <a:moveTo>
                  <a:pt x="1458731" y="378460"/>
                </a:moveTo>
                <a:lnTo>
                  <a:pt x="1456767" y="377219"/>
                </a:lnTo>
                <a:lnTo>
                  <a:pt x="1456778" y="375886"/>
                </a:lnTo>
                <a:lnTo>
                  <a:pt x="1458901" y="374650"/>
                </a:lnTo>
                <a:lnTo>
                  <a:pt x="1461999" y="375886"/>
                </a:lnTo>
                <a:lnTo>
                  <a:pt x="1462007" y="377219"/>
                </a:lnTo>
                <a:lnTo>
                  <a:pt x="1458731" y="378460"/>
                </a:lnTo>
                <a:close/>
              </a:path>
              <a:path w="4096384" h="836930">
                <a:moveTo>
                  <a:pt x="1462922" y="378460"/>
                </a:moveTo>
                <a:lnTo>
                  <a:pt x="1458731" y="378460"/>
                </a:lnTo>
                <a:lnTo>
                  <a:pt x="1462007" y="377219"/>
                </a:lnTo>
                <a:lnTo>
                  <a:pt x="1461999" y="375886"/>
                </a:lnTo>
                <a:lnTo>
                  <a:pt x="1458901" y="374650"/>
                </a:lnTo>
                <a:lnTo>
                  <a:pt x="1470131" y="374650"/>
                </a:lnTo>
                <a:lnTo>
                  <a:pt x="1470094" y="374938"/>
                </a:lnTo>
                <a:lnTo>
                  <a:pt x="1464560" y="377219"/>
                </a:lnTo>
                <a:lnTo>
                  <a:pt x="1462922" y="378460"/>
                </a:lnTo>
                <a:close/>
              </a:path>
              <a:path w="4096384" h="836930">
                <a:moveTo>
                  <a:pt x="1470094" y="374938"/>
                </a:moveTo>
                <a:lnTo>
                  <a:pt x="1470131" y="374650"/>
                </a:lnTo>
                <a:lnTo>
                  <a:pt x="1470799" y="374650"/>
                </a:lnTo>
                <a:lnTo>
                  <a:pt x="1470094" y="374938"/>
                </a:lnTo>
                <a:close/>
              </a:path>
              <a:path w="4096384" h="836930">
                <a:moveTo>
                  <a:pt x="1470001" y="375658"/>
                </a:moveTo>
                <a:lnTo>
                  <a:pt x="1470094" y="374938"/>
                </a:lnTo>
                <a:lnTo>
                  <a:pt x="1470799" y="374650"/>
                </a:lnTo>
                <a:lnTo>
                  <a:pt x="1470001" y="375658"/>
                </a:lnTo>
                <a:close/>
              </a:path>
              <a:path w="4096384" h="836930">
                <a:moveTo>
                  <a:pt x="1481567" y="381000"/>
                </a:moveTo>
                <a:lnTo>
                  <a:pt x="1478825" y="379730"/>
                </a:lnTo>
                <a:lnTo>
                  <a:pt x="1477308" y="374650"/>
                </a:lnTo>
                <a:lnTo>
                  <a:pt x="1479514" y="374650"/>
                </a:lnTo>
                <a:lnTo>
                  <a:pt x="1481360" y="375920"/>
                </a:lnTo>
                <a:lnTo>
                  <a:pt x="1486222" y="375920"/>
                </a:lnTo>
                <a:lnTo>
                  <a:pt x="1485885" y="377190"/>
                </a:lnTo>
                <a:lnTo>
                  <a:pt x="1483037" y="377190"/>
                </a:lnTo>
                <a:lnTo>
                  <a:pt x="1481567" y="381000"/>
                </a:lnTo>
                <a:close/>
              </a:path>
              <a:path w="4096384" h="836930">
                <a:moveTo>
                  <a:pt x="1481360" y="375920"/>
                </a:moveTo>
                <a:lnTo>
                  <a:pt x="1479514" y="374650"/>
                </a:lnTo>
                <a:lnTo>
                  <a:pt x="1483093" y="374650"/>
                </a:lnTo>
                <a:lnTo>
                  <a:pt x="1481360" y="375920"/>
                </a:lnTo>
                <a:close/>
              </a:path>
              <a:path w="4096384" h="836930">
                <a:moveTo>
                  <a:pt x="1536677" y="379730"/>
                </a:moveTo>
                <a:lnTo>
                  <a:pt x="1528125" y="379730"/>
                </a:lnTo>
                <a:lnTo>
                  <a:pt x="1532486" y="374650"/>
                </a:lnTo>
                <a:lnTo>
                  <a:pt x="1534359" y="377219"/>
                </a:lnTo>
                <a:lnTo>
                  <a:pt x="1536677" y="379730"/>
                </a:lnTo>
                <a:close/>
              </a:path>
              <a:path w="4096384" h="836930">
                <a:moveTo>
                  <a:pt x="1534219" y="391160"/>
                </a:moveTo>
                <a:lnTo>
                  <a:pt x="1525618" y="391160"/>
                </a:lnTo>
                <a:lnTo>
                  <a:pt x="1531314" y="386080"/>
                </a:lnTo>
                <a:lnTo>
                  <a:pt x="1533260" y="384850"/>
                </a:lnTo>
                <a:lnTo>
                  <a:pt x="1536677" y="379730"/>
                </a:lnTo>
                <a:lnTo>
                  <a:pt x="1534267" y="377100"/>
                </a:lnTo>
                <a:lnTo>
                  <a:pt x="1532486" y="374650"/>
                </a:lnTo>
                <a:lnTo>
                  <a:pt x="1538687" y="374650"/>
                </a:lnTo>
                <a:lnTo>
                  <a:pt x="1536571" y="375886"/>
                </a:lnTo>
                <a:lnTo>
                  <a:pt x="1536563" y="377219"/>
                </a:lnTo>
                <a:lnTo>
                  <a:pt x="1538687" y="378460"/>
                </a:lnTo>
                <a:lnTo>
                  <a:pt x="1544359" y="378460"/>
                </a:lnTo>
                <a:lnTo>
                  <a:pt x="1540722" y="381000"/>
                </a:lnTo>
                <a:lnTo>
                  <a:pt x="1539503" y="383540"/>
                </a:lnTo>
                <a:lnTo>
                  <a:pt x="1549589" y="383540"/>
                </a:lnTo>
                <a:lnTo>
                  <a:pt x="1549482" y="386613"/>
                </a:lnTo>
                <a:lnTo>
                  <a:pt x="1549334" y="387350"/>
                </a:lnTo>
                <a:lnTo>
                  <a:pt x="1536343" y="387350"/>
                </a:lnTo>
                <a:lnTo>
                  <a:pt x="1536102" y="388265"/>
                </a:lnTo>
                <a:lnTo>
                  <a:pt x="1536009" y="389890"/>
                </a:lnTo>
                <a:lnTo>
                  <a:pt x="1534219" y="391160"/>
                </a:lnTo>
                <a:close/>
              </a:path>
              <a:path w="4096384" h="836930">
                <a:moveTo>
                  <a:pt x="1538687" y="378460"/>
                </a:moveTo>
                <a:lnTo>
                  <a:pt x="1536563" y="377219"/>
                </a:lnTo>
                <a:lnTo>
                  <a:pt x="1536571" y="375886"/>
                </a:lnTo>
                <a:lnTo>
                  <a:pt x="1538687" y="374650"/>
                </a:lnTo>
                <a:lnTo>
                  <a:pt x="1540810" y="375886"/>
                </a:lnTo>
                <a:lnTo>
                  <a:pt x="1540818" y="377219"/>
                </a:lnTo>
                <a:lnTo>
                  <a:pt x="1538687" y="378460"/>
                </a:lnTo>
                <a:close/>
              </a:path>
              <a:path w="4096384" h="836930">
                <a:moveTo>
                  <a:pt x="1544359" y="378460"/>
                </a:moveTo>
                <a:lnTo>
                  <a:pt x="1538687" y="378460"/>
                </a:lnTo>
                <a:lnTo>
                  <a:pt x="1540818" y="377219"/>
                </a:lnTo>
                <a:lnTo>
                  <a:pt x="1540810" y="375886"/>
                </a:lnTo>
                <a:lnTo>
                  <a:pt x="1538687" y="374650"/>
                </a:lnTo>
                <a:lnTo>
                  <a:pt x="1547068" y="374650"/>
                </a:lnTo>
                <a:lnTo>
                  <a:pt x="1544359" y="378460"/>
                </a:lnTo>
                <a:close/>
              </a:path>
              <a:path w="4096384" h="836930">
                <a:moveTo>
                  <a:pt x="1546905" y="383540"/>
                </a:moveTo>
                <a:lnTo>
                  <a:pt x="1539503" y="383540"/>
                </a:lnTo>
                <a:lnTo>
                  <a:pt x="1540722" y="381000"/>
                </a:lnTo>
                <a:lnTo>
                  <a:pt x="1544338" y="378474"/>
                </a:lnTo>
                <a:lnTo>
                  <a:pt x="1547068" y="374650"/>
                </a:lnTo>
                <a:lnTo>
                  <a:pt x="1554775" y="374650"/>
                </a:lnTo>
                <a:lnTo>
                  <a:pt x="1554753" y="378474"/>
                </a:lnTo>
                <a:lnTo>
                  <a:pt x="1546905" y="383540"/>
                </a:lnTo>
                <a:close/>
              </a:path>
              <a:path w="4096384" h="836930">
                <a:moveTo>
                  <a:pt x="1549589" y="383540"/>
                </a:moveTo>
                <a:lnTo>
                  <a:pt x="1546905" y="383540"/>
                </a:lnTo>
                <a:lnTo>
                  <a:pt x="1554753" y="378474"/>
                </a:lnTo>
                <a:lnTo>
                  <a:pt x="1554775" y="374650"/>
                </a:lnTo>
                <a:lnTo>
                  <a:pt x="1557794" y="374650"/>
                </a:lnTo>
                <a:lnTo>
                  <a:pt x="1558162" y="375920"/>
                </a:lnTo>
                <a:lnTo>
                  <a:pt x="1556615" y="375920"/>
                </a:lnTo>
                <a:lnTo>
                  <a:pt x="1556615" y="379730"/>
                </a:lnTo>
                <a:lnTo>
                  <a:pt x="1555613" y="379730"/>
                </a:lnTo>
                <a:lnTo>
                  <a:pt x="1551933" y="382270"/>
                </a:lnTo>
                <a:lnTo>
                  <a:pt x="1549589" y="382270"/>
                </a:lnTo>
                <a:lnTo>
                  <a:pt x="1549589" y="383540"/>
                </a:lnTo>
                <a:close/>
              </a:path>
              <a:path w="4096384" h="836930">
                <a:moveTo>
                  <a:pt x="1569023" y="378460"/>
                </a:moveTo>
                <a:lnTo>
                  <a:pt x="1564445" y="377100"/>
                </a:lnTo>
                <a:lnTo>
                  <a:pt x="1561156" y="375741"/>
                </a:lnTo>
                <a:lnTo>
                  <a:pt x="1565330" y="374650"/>
                </a:lnTo>
                <a:lnTo>
                  <a:pt x="1567851" y="374650"/>
                </a:lnTo>
                <a:lnTo>
                  <a:pt x="1568992" y="375886"/>
                </a:lnTo>
                <a:lnTo>
                  <a:pt x="1569023" y="378460"/>
                </a:lnTo>
                <a:close/>
              </a:path>
              <a:path w="4096384" h="836930">
                <a:moveTo>
                  <a:pt x="1648475" y="382270"/>
                </a:moveTo>
                <a:lnTo>
                  <a:pt x="1649313" y="374650"/>
                </a:lnTo>
                <a:lnTo>
                  <a:pt x="1656071" y="378648"/>
                </a:lnTo>
                <a:lnTo>
                  <a:pt x="1656857" y="379730"/>
                </a:lnTo>
                <a:lnTo>
                  <a:pt x="1653000" y="379730"/>
                </a:lnTo>
                <a:lnTo>
                  <a:pt x="1648475" y="382270"/>
                </a:lnTo>
                <a:close/>
              </a:path>
              <a:path w="4096384" h="836930">
                <a:moveTo>
                  <a:pt x="1734468" y="379730"/>
                </a:moveTo>
                <a:lnTo>
                  <a:pt x="1708820" y="379730"/>
                </a:lnTo>
                <a:lnTo>
                  <a:pt x="1712343" y="375920"/>
                </a:lnTo>
                <a:lnTo>
                  <a:pt x="1713268" y="375920"/>
                </a:lnTo>
                <a:lnTo>
                  <a:pt x="1717663" y="374650"/>
                </a:lnTo>
                <a:lnTo>
                  <a:pt x="1721115" y="374650"/>
                </a:lnTo>
                <a:lnTo>
                  <a:pt x="1718937" y="375886"/>
                </a:lnTo>
                <a:lnTo>
                  <a:pt x="1719003" y="376277"/>
                </a:lnTo>
                <a:lnTo>
                  <a:pt x="1719322" y="377190"/>
                </a:lnTo>
                <a:lnTo>
                  <a:pt x="1736649" y="377190"/>
                </a:lnTo>
                <a:lnTo>
                  <a:pt x="1734468" y="379730"/>
                </a:lnTo>
                <a:close/>
              </a:path>
              <a:path w="4096384" h="836930">
                <a:moveTo>
                  <a:pt x="1723176" y="377190"/>
                </a:moveTo>
                <a:lnTo>
                  <a:pt x="1719322" y="377190"/>
                </a:lnTo>
                <a:lnTo>
                  <a:pt x="1719003" y="376277"/>
                </a:lnTo>
                <a:lnTo>
                  <a:pt x="1718937" y="375886"/>
                </a:lnTo>
                <a:lnTo>
                  <a:pt x="1721115" y="374650"/>
                </a:lnTo>
                <a:lnTo>
                  <a:pt x="1723069" y="374650"/>
                </a:lnTo>
                <a:lnTo>
                  <a:pt x="1725928" y="375920"/>
                </a:lnTo>
                <a:lnTo>
                  <a:pt x="1723176" y="377190"/>
                </a:lnTo>
                <a:close/>
              </a:path>
              <a:path w="4096384" h="836930">
                <a:moveTo>
                  <a:pt x="1741932" y="387350"/>
                </a:moveTo>
                <a:lnTo>
                  <a:pt x="1735641" y="387350"/>
                </a:lnTo>
                <a:lnTo>
                  <a:pt x="1736575" y="384997"/>
                </a:lnTo>
                <a:lnTo>
                  <a:pt x="1736649" y="377190"/>
                </a:lnTo>
                <a:lnTo>
                  <a:pt x="1723176" y="377190"/>
                </a:lnTo>
                <a:lnTo>
                  <a:pt x="1725733" y="376010"/>
                </a:lnTo>
                <a:lnTo>
                  <a:pt x="1723069" y="374650"/>
                </a:lnTo>
                <a:lnTo>
                  <a:pt x="1746366" y="374650"/>
                </a:lnTo>
                <a:lnTo>
                  <a:pt x="1746065" y="376937"/>
                </a:lnTo>
                <a:lnTo>
                  <a:pt x="1746178" y="377488"/>
                </a:lnTo>
                <a:lnTo>
                  <a:pt x="1747894" y="381000"/>
                </a:lnTo>
                <a:lnTo>
                  <a:pt x="1756035" y="381000"/>
                </a:lnTo>
                <a:lnTo>
                  <a:pt x="1755476" y="382270"/>
                </a:lnTo>
                <a:lnTo>
                  <a:pt x="1741880" y="382270"/>
                </a:lnTo>
                <a:lnTo>
                  <a:pt x="1740703" y="384659"/>
                </a:lnTo>
                <a:lnTo>
                  <a:pt x="1740725" y="384997"/>
                </a:lnTo>
                <a:lnTo>
                  <a:pt x="1741932" y="387350"/>
                </a:lnTo>
                <a:close/>
              </a:path>
              <a:path w="4096384" h="836930">
                <a:moveTo>
                  <a:pt x="1747894" y="381000"/>
                </a:moveTo>
                <a:lnTo>
                  <a:pt x="1746178" y="377488"/>
                </a:lnTo>
                <a:lnTo>
                  <a:pt x="1746065" y="376937"/>
                </a:lnTo>
                <a:lnTo>
                  <a:pt x="1746366" y="374650"/>
                </a:lnTo>
                <a:lnTo>
                  <a:pt x="1750393" y="374650"/>
                </a:lnTo>
                <a:lnTo>
                  <a:pt x="1752439" y="375886"/>
                </a:lnTo>
                <a:lnTo>
                  <a:pt x="1752428" y="376022"/>
                </a:lnTo>
                <a:lnTo>
                  <a:pt x="1750838" y="378474"/>
                </a:lnTo>
                <a:lnTo>
                  <a:pt x="1747894" y="381000"/>
                </a:lnTo>
                <a:close/>
              </a:path>
              <a:path w="4096384" h="836930">
                <a:moveTo>
                  <a:pt x="1813920" y="388620"/>
                </a:moveTo>
                <a:lnTo>
                  <a:pt x="1808894" y="388620"/>
                </a:lnTo>
                <a:lnTo>
                  <a:pt x="1808564" y="386110"/>
                </a:lnTo>
                <a:lnTo>
                  <a:pt x="1808437" y="384730"/>
                </a:lnTo>
                <a:lnTo>
                  <a:pt x="1810530" y="381000"/>
                </a:lnTo>
                <a:lnTo>
                  <a:pt x="1813423" y="377190"/>
                </a:lnTo>
                <a:lnTo>
                  <a:pt x="1817443" y="374650"/>
                </a:lnTo>
                <a:lnTo>
                  <a:pt x="1820462" y="379730"/>
                </a:lnTo>
                <a:lnTo>
                  <a:pt x="1815433" y="381000"/>
                </a:lnTo>
                <a:lnTo>
                  <a:pt x="1812585" y="381000"/>
                </a:lnTo>
                <a:lnTo>
                  <a:pt x="1812206" y="384810"/>
                </a:lnTo>
                <a:lnTo>
                  <a:pt x="1812288" y="386366"/>
                </a:lnTo>
                <a:lnTo>
                  <a:pt x="1813920" y="388620"/>
                </a:lnTo>
                <a:close/>
              </a:path>
              <a:path w="4096384" h="836930">
                <a:moveTo>
                  <a:pt x="1854970" y="393700"/>
                </a:moveTo>
                <a:lnTo>
                  <a:pt x="1843425" y="393700"/>
                </a:lnTo>
                <a:lnTo>
                  <a:pt x="1846615" y="392491"/>
                </a:lnTo>
                <a:lnTo>
                  <a:pt x="1846686" y="392298"/>
                </a:lnTo>
                <a:lnTo>
                  <a:pt x="1839739" y="382270"/>
                </a:lnTo>
                <a:lnTo>
                  <a:pt x="1839234" y="382270"/>
                </a:lnTo>
                <a:lnTo>
                  <a:pt x="1834845" y="381000"/>
                </a:lnTo>
                <a:lnTo>
                  <a:pt x="1815433" y="381000"/>
                </a:lnTo>
                <a:lnTo>
                  <a:pt x="1820462" y="379730"/>
                </a:lnTo>
                <a:lnTo>
                  <a:pt x="1817443" y="374650"/>
                </a:lnTo>
                <a:lnTo>
                  <a:pt x="1822948" y="374650"/>
                </a:lnTo>
                <a:lnTo>
                  <a:pt x="1824652" y="375920"/>
                </a:lnTo>
                <a:lnTo>
                  <a:pt x="1827835" y="375920"/>
                </a:lnTo>
                <a:lnTo>
                  <a:pt x="1827884" y="377219"/>
                </a:lnTo>
                <a:lnTo>
                  <a:pt x="1830032" y="378474"/>
                </a:lnTo>
                <a:lnTo>
                  <a:pt x="1831521" y="379730"/>
                </a:lnTo>
                <a:lnTo>
                  <a:pt x="1847507" y="379730"/>
                </a:lnTo>
                <a:lnTo>
                  <a:pt x="1847624" y="384997"/>
                </a:lnTo>
                <a:lnTo>
                  <a:pt x="1847751" y="387836"/>
                </a:lnTo>
                <a:lnTo>
                  <a:pt x="1847824" y="388646"/>
                </a:lnTo>
                <a:lnTo>
                  <a:pt x="1854970" y="393700"/>
                </a:lnTo>
                <a:close/>
              </a:path>
              <a:path w="4096384" h="836930">
                <a:moveTo>
                  <a:pt x="1874167" y="397510"/>
                </a:moveTo>
                <a:lnTo>
                  <a:pt x="1860358" y="397510"/>
                </a:lnTo>
                <a:lnTo>
                  <a:pt x="1859525" y="389941"/>
                </a:lnTo>
                <a:lnTo>
                  <a:pt x="1858909" y="388734"/>
                </a:lnTo>
                <a:lnTo>
                  <a:pt x="1858818" y="388417"/>
                </a:lnTo>
                <a:lnTo>
                  <a:pt x="1865391" y="383538"/>
                </a:lnTo>
                <a:lnTo>
                  <a:pt x="1869073" y="382270"/>
                </a:lnTo>
                <a:lnTo>
                  <a:pt x="1870415" y="381000"/>
                </a:lnTo>
                <a:lnTo>
                  <a:pt x="1874102" y="375920"/>
                </a:lnTo>
                <a:lnTo>
                  <a:pt x="1874940" y="375920"/>
                </a:lnTo>
                <a:lnTo>
                  <a:pt x="1878292" y="374650"/>
                </a:lnTo>
                <a:lnTo>
                  <a:pt x="1881311" y="379730"/>
                </a:lnTo>
                <a:lnTo>
                  <a:pt x="1886170" y="379730"/>
                </a:lnTo>
                <a:lnTo>
                  <a:pt x="1886924" y="381000"/>
                </a:lnTo>
                <a:lnTo>
                  <a:pt x="1876112" y="381000"/>
                </a:lnTo>
                <a:lnTo>
                  <a:pt x="1873394" y="382270"/>
                </a:lnTo>
                <a:lnTo>
                  <a:pt x="1874980" y="384810"/>
                </a:lnTo>
                <a:lnTo>
                  <a:pt x="1877761" y="386080"/>
                </a:lnTo>
                <a:lnTo>
                  <a:pt x="1888517" y="386080"/>
                </a:lnTo>
                <a:lnTo>
                  <a:pt x="1887846" y="387350"/>
                </a:lnTo>
                <a:lnTo>
                  <a:pt x="1885168" y="387350"/>
                </a:lnTo>
                <a:lnTo>
                  <a:pt x="1880637" y="388620"/>
                </a:lnTo>
                <a:lnTo>
                  <a:pt x="1870245" y="388620"/>
                </a:lnTo>
                <a:lnTo>
                  <a:pt x="1868472" y="391067"/>
                </a:lnTo>
                <a:lnTo>
                  <a:pt x="1868483" y="391457"/>
                </a:lnTo>
                <a:lnTo>
                  <a:pt x="1869407" y="394970"/>
                </a:lnTo>
                <a:lnTo>
                  <a:pt x="1875038" y="394970"/>
                </a:lnTo>
                <a:lnTo>
                  <a:pt x="1874167" y="39751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17258" y="381000"/>
                </a:lnTo>
                <a:lnTo>
                  <a:pt x="2016079" y="374650"/>
                </a:lnTo>
                <a:lnTo>
                  <a:pt x="2020610" y="37465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20610" y="374650"/>
                </a:lnTo>
                <a:lnTo>
                  <a:pt x="2027980" y="374650"/>
                </a:lnTo>
                <a:lnTo>
                  <a:pt x="2032842" y="37719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260438" y="379730"/>
                </a:moveTo>
                <a:lnTo>
                  <a:pt x="2258469" y="379730"/>
                </a:lnTo>
                <a:lnTo>
                  <a:pt x="2258287" y="375886"/>
                </a:lnTo>
                <a:lnTo>
                  <a:pt x="2259307" y="374650"/>
                </a:lnTo>
                <a:lnTo>
                  <a:pt x="2264669" y="374650"/>
                </a:lnTo>
                <a:lnTo>
                  <a:pt x="2260438" y="379730"/>
                </a:lnTo>
                <a:close/>
              </a:path>
              <a:path w="4096384" h="836930">
                <a:moveTo>
                  <a:pt x="2302532" y="379730"/>
                </a:moveTo>
                <a:lnTo>
                  <a:pt x="2299151" y="379730"/>
                </a:lnTo>
                <a:lnTo>
                  <a:pt x="2298051" y="377564"/>
                </a:lnTo>
                <a:lnTo>
                  <a:pt x="2297961" y="376937"/>
                </a:lnTo>
                <a:lnTo>
                  <a:pt x="2298365" y="375920"/>
                </a:lnTo>
                <a:lnTo>
                  <a:pt x="2299203" y="374650"/>
                </a:lnTo>
                <a:lnTo>
                  <a:pt x="2300539" y="374650"/>
                </a:lnTo>
                <a:lnTo>
                  <a:pt x="2304246" y="377190"/>
                </a:lnTo>
                <a:lnTo>
                  <a:pt x="2302532" y="379730"/>
                </a:lnTo>
                <a:close/>
              </a:path>
              <a:path w="4096384" h="836930">
                <a:moveTo>
                  <a:pt x="2342670" y="383540"/>
                </a:moveTo>
                <a:lnTo>
                  <a:pt x="2336958" y="383540"/>
                </a:lnTo>
                <a:lnTo>
                  <a:pt x="2342650" y="382270"/>
                </a:lnTo>
                <a:lnTo>
                  <a:pt x="2342779" y="374650"/>
                </a:lnTo>
                <a:lnTo>
                  <a:pt x="2350492" y="374650"/>
                </a:lnTo>
                <a:lnTo>
                  <a:pt x="2342670" y="383540"/>
                </a:lnTo>
                <a:close/>
              </a:path>
              <a:path w="4096384" h="836930">
                <a:moveTo>
                  <a:pt x="2347978" y="387350"/>
                </a:moveTo>
                <a:lnTo>
                  <a:pt x="2340614" y="386110"/>
                </a:lnTo>
                <a:lnTo>
                  <a:pt x="2350492" y="374650"/>
                </a:lnTo>
                <a:lnTo>
                  <a:pt x="2354015" y="374650"/>
                </a:lnTo>
                <a:lnTo>
                  <a:pt x="2356855" y="377100"/>
                </a:lnTo>
                <a:lnTo>
                  <a:pt x="2356763" y="377564"/>
                </a:lnTo>
                <a:lnTo>
                  <a:pt x="2354955" y="381000"/>
                </a:lnTo>
                <a:lnTo>
                  <a:pt x="2350971" y="386080"/>
                </a:lnTo>
                <a:lnTo>
                  <a:pt x="2347978" y="387350"/>
                </a:lnTo>
                <a:close/>
              </a:path>
              <a:path w="4096384" h="836930">
                <a:moveTo>
                  <a:pt x="2373989" y="400050"/>
                </a:moveTo>
                <a:lnTo>
                  <a:pt x="2370103" y="400050"/>
                </a:lnTo>
                <a:lnTo>
                  <a:pt x="2366727" y="398601"/>
                </a:lnTo>
                <a:lnTo>
                  <a:pt x="2370832" y="396219"/>
                </a:lnTo>
                <a:lnTo>
                  <a:pt x="2374084" y="394987"/>
                </a:lnTo>
                <a:lnTo>
                  <a:pt x="2380161" y="388620"/>
                </a:lnTo>
                <a:lnTo>
                  <a:pt x="2383513" y="386080"/>
                </a:lnTo>
                <a:lnTo>
                  <a:pt x="2392235" y="374650"/>
                </a:lnTo>
                <a:lnTo>
                  <a:pt x="2401861" y="375886"/>
                </a:lnTo>
                <a:lnTo>
                  <a:pt x="2401958" y="376022"/>
                </a:lnTo>
                <a:lnTo>
                  <a:pt x="2392013" y="382200"/>
                </a:lnTo>
                <a:lnTo>
                  <a:pt x="2392140" y="384100"/>
                </a:lnTo>
                <a:lnTo>
                  <a:pt x="2392380" y="385935"/>
                </a:lnTo>
                <a:lnTo>
                  <a:pt x="2392469" y="386123"/>
                </a:lnTo>
                <a:lnTo>
                  <a:pt x="2394437" y="387350"/>
                </a:lnTo>
                <a:lnTo>
                  <a:pt x="2399608" y="387350"/>
                </a:lnTo>
                <a:lnTo>
                  <a:pt x="2397932" y="391160"/>
                </a:lnTo>
                <a:lnTo>
                  <a:pt x="2385045" y="391160"/>
                </a:lnTo>
                <a:lnTo>
                  <a:pt x="2380304" y="394987"/>
                </a:lnTo>
                <a:lnTo>
                  <a:pt x="2374464" y="398780"/>
                </a:lnTo>
                <a:lnTo>
                  <a:pt x="2373989" y="400050"/>
                </a:lnTo>
                <a:close/>
              </a:path>
              <a:path w="4096384" h="836930">
                <a:moveTo>
                  <a:pt x="2401861" y="375886"/>
                </a:moveTo>
                <a:lnTo>
                  <a:pt x="2392235" y="374650"/>
                </a:lnTo>
                <a:lnTo>
                  <a:pt x="2400698" y="374650"/>
                </a:lnTo>
                <a:lnTo>
                  <a:pt x="2401861" y="375886"/>
                </a:lnTo>
                <a:close/>
              </a:path>
              <a:path w="4096384" h="836930">
                <a:moveTo>
                  <a:pt x="2650883" y="381000"/>
                </a:moveTo>
                <a:lnTo>
                  <a:pt x="2649200" y="381000"/>
                </a:lnTo>
                <a:lnTo>
                  <a:pt x="2647203" y="379730"/>
                </a:lnTo>
                <a:lnTo>
                  <a:pt x="2646351" y="375920"/>
                </a:lnTo>
                <a:lnTo>
                  <a:pt x="2651708" y="374650"/>
                </a:lnTo>
                <a:lnTo>
                  <a:pt x="2651949" y="377348"/>
                </a:lnTo>
                <a:lnTo>
                  <a:pt x="2651830" y="378934"/>
                </a:lnTo>
                <a:lnTo>
                  <a:pt x="2650883" y="381000"/>
                </a:lnTo>
                <a:close/>
              </a:path>
              <a:path w="4096384" h="836930">
                <a:moveTo>
                  <a:pt x="2655073" y="381000"/>
                </a:moveTo>
                <a:lnTo>
                  <a:pt x="2650883" y="381000"/>
                </a:lnTo>
                <a:lnTo>
                  <a:pt x="2651830" y="378934"/>
                </a:lnTo>
                <a:lnTo>
                  <a:pt x="2651949" y="377348"/>
                </a:lnTo>
                <a:lnTo>
                  <a:pt x="2651708" y="374650"/>
                </a:lnTo>
                <a:lnTo>
                  <a:pt x="2656907" y="374650"/>
                </a:lnTo>
                <a:lnTo>
                  <a:pt x="2661881" y="378418"/>
                </a:lnTo>
                <a:lnTo>
                  <a:pt x="2655073" y="381000"/>
                </a:lnTo>
                <a:close/>
              </a:path>
              <a:path w="4096384" h="836930">
                <a:moveTo>
                  <a:pt x="2674854" y="384810"/>
                </a:moveTo>
                <a:lnTo>
                  <a:pt x="2674020" y="377219"/>
                </a:lnTo>
                <a:lnTo>
                  <a:pt x="2673689" y="374650"/>
                </a:lnTo>
                <a:lnTo>
                  <a:pt x="2677362" y="377190"/>
                </a:lnTo>
                <a:lnTo>
                  <a:pt x="2681752" y="377190"/>
                </a:lnTo>
                <a:lnTo>
                  <a:pt x="2674854" y="384810"/>
                </a:lnTo>
                <a:close/>
              </a:path>
              <a:path w="4096384" h="836930">
                <a:moveTo>
                  <a:pt x="2691604" y="391160"/>
                </a:moveTo>
                <a:lnTo>
                  <a:pt x="2687151" y="391160"/>
                </a:lnTo>
                <a:lnTo>
                  <a:pt x="2683003" y="388646"/>
                </a:lnTo>
                <a:lnTo>
                  <a:pt x="2681212" y="384997"/>
                </a:lnTo>
                <a:lnTo>
                  <a:pt x="2681159" y="384773"/>
                </a:lnTo>
                <a:lnTo>
                  <a:pt x="2683733" y="382270"/>
                </a:lnTo>
                <a:lnTo>
                  <a:pt x="2681893" y="382270"/>
                </a:lnTo>
                <a:lnTo>
                  <a:pt x="2690098" y="374650"/>
                </a:lnTo>
                <a:lnTo>
                  <a:pt x="2690968" y="377219"/>
                </a:lnTo>
                <a:lnTo>
                  <a:pt x="2692612" y="381000"/>
                </a:lnTo>
                <a:lnTo>
                  <a:pt x="2686758" y="381000"/>
                </a:lnTo>
                <a:lnTo>
                  <a:pt x="2686885" y="384070"/>
                </a:lnTo>
                <a:lnTo>
                  <a:pt x="2687003" y="384874"/>
                </a:lnTo>
                <a:lnTo>
                  <a:pt x="2693804" y="389890"/>
                </a:lnTo>
                <a:lnTo>
                  <a:pt x="2691604" y="391160"/>
                </a:lnTo>
                <a:close/>
              </a:path>
              <a:path w="4096384" h="836930">
                <a:moveTo>
                  <a:pt x="2696803" y="381000"/>
                </a:moveTo>
                <a:lnTo>
                  <a:pt x="2692612" y="381000"/>
                </a:lnTo>
                <a:lnTo>
                  <a:pt x="2690968" y="377219"/>
                </a:lnTo>
                <a:lnTo>
                  <a:pt x="2690098" y="374650"/>
                </a:lnTo>
                <a:lnTo>
                  <a:pt x="2692669" y="374650"/>
                </a:lnTo>
                <a:lnTo>
                  <a:pt x="2694138" y="377190"/>
                </a:lnTo>
                <a:lnTo>
                  <a:pt x="2704236" y="377190"/>
                </a:lnTo>
                <a:lnTo>
                  <a:pt x="2703131" y="378418"/>
                </a:lnTo>
                <a:lnTo>
                  <a:pt x="2696803" y="381000"/>
                </a:lnTo>
                <a:close/>
              </a:path>
              <a:path w="4096384" h="836930">
                <a:moveTo>
                  <a:pt x="2760330" y="382270"/>
                </a:moveTo>
                <a:lnTo>
                  <a:pt x="2753966" y="375920"/>
                </a:lnTo>
                <a:lnTo>
                  <a:pt x="2756991" y="375920"/>
                </a:lnTo>
                <a:lnTo>
                  <a:pt x="2758674" y="374650"/>
                </a:lnTo>
                <a:lnTo>
                  <a:pt x="2759808" y="375886"/>
                </a:lnTo>
                <a:lnTo>
                  <a:pt x="2760233" y="376937"/>
                </a:lnTo>
                <a:lnTo>
                  <a:pt x="2760330" y="38227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760330" y="382270"/>
                </a:lnTo>
                <a:lnTo>
                  <a:pt x="2760233" y="376937"/>
                </a:lnTo>
                <a:lnTo>
                  <a:pt x="2759879" y="376022"/>
                </a:lnTo>
                <a:lnTo>
                  <a:pt x="2759808" y="375886"/>
                </a:lnTo>
                <a:lnTo>
                  <a:pt x="2758674" y="374650"/>
                </a:lnTo>
                <a:lnTo>
                  <a:pt x="2798229" y="374650"/>
                </a:lnTo>
                <a:lnTo>
                  <a:pt x="2798229" y="375920"/>
                </a:lnTo>
                <a:lnTo>
                  <a:pt x="2771750" y="375920"/>
                </a:lnTo>
                <a:lnTo>
                  <a:pt x="2770332" y="377100"/>
                </a:lnTo>
                <a:lnTo>
                  <a:pt x="2770420" y="377683"/>
                </a:lnTo>
                <a:lnTo>
                  <a:pt x="2771233" y="379730"/>
                </a:lnTo>
                <a:lnTo>
                  <a:pt x="2784701" y="379730"/>
                </a:lnTo>
                <a:lnTo>
                  <a:pt x="2787825" y="381000"/>
                </a:lnTo>
                <a:lnTo>
                  <a:pt x="2810461" y="38100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9667" y="374650"/>
                </a:lnTo>
                <a:lnTo>
                  <a:pt x="2824198" y="374650"/>
                </a:lnTo>
                <a:lnTo>
                  <a:pt x="2824914" y="376022"/>
                </a:lnTo>
                <a:lnTo>
                  <a:pt x="2825390" y="377190"/>
                </a:lnTo>
                <a:lnTo>
                  <a:pt x="2826058" y="37719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904318" y="379730"/>
                </a:lnTo>
                <a:lnTo>
                  <a:pt x="2898962" y="374650"/>
                </a:lnTo>
                <a:lnTo>
                  <a:pt x="2911357" y="377190"/>
                </a:lnTo>
                <a:lnTo>
                  <a:pt x="2914339" y="383436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3067098" y="381000"/>
                </a:moveTo>
                <a:lnTo>
                  <a:pt x="3062812" y="376022"/>
                </a:lnTo>
                <a:lnTo>
                  <a:pt x="3062817" y="375886"/>
                </a:lnTo>
                <a:lnTo>
                  <a:pt x="3066247" y="374650"/>
                </a:lnTo>
                <a:lnTo>
                  <a:pt x="3068447" y="374650"/>
                </a:lnTo>
                <a:lnTo>
                  <a:pt x="3069097" y="375886"/>
                </a:lnTo>
                <a:lnTo>
                  <a:pt x="3069042" y="376277"/>
                </a:lnTo>
                <a:lnTo>
                  <a:pt x="3068606" y="378418"/>
                </a:lnTo>
                <a:lnTo>
                  <a:pt x="3067098" y="381000"/>
                </a:lnTo>
                <a:close/>
              </a:path>
              <a:path w="4096384" h="836930">
                <a:moveTo>
                  <a:pt x="3136165" y="379730"/>
                </a:moveTo>
                <a:lnTo>
                  <a:pt x="3132308" y="379730"/>
                </a:lnTo>
                <a:lnTo>
                  <a:pt x="3132975" y="378474"/>
                </a:lnTo>
                <a:lnTo>
                  <a:pt x="3133808" y="374650"/>
                </a:lnTo>
                <a:lnTo>
                  <a:pt x="3137173" y="378460"/>
                </a:lnTo>
                <a:lnTo>
                  <a:pt x="3136322" y="378460"/>
                </a:lnTo>
                <a:lnTo>
                  <a:pt x="3136165" y="379730"/>
                </a:lnTo>
                <a:close/>
              </a:path>
              <a:path w="4096384" h="836930">
                <a:moveTo>
                  <a:pt x="3143361" y="379730"/>
                </a:moveTo>
                <a:lnTo>
                  <a:pt x="3136165" y="379730"/>
                </a:lnTo>
                <a:lnTo>
                  <a:pt x="3136322" y="378460"/>
                </a:lnTo>
                <a:lnTo>
                  <a:pt x="3137173" y="378460"/>
                </a:lnTo>
                <a:lnTo>
                  <a:pt x="3133808" y="374650"/>
                </a:lnTo>
                <a:lnTo>
                  <a:pt x="3146884" y="374650"/>
                </a:lnTo>
                <a:lnTo>
                  <a:pt x="3143361" y="379730"/>
                </a:lnTo>
                <a:close/>
              </a:path>
              <a:path w="4096384" h="836930">
                <a:moveTo>
                  <a:pt x="3148049" y="381000"/>
                </a:moveTo>
                <a:lnTo>
                  <a:pt x="3146210" y="381000"/>
                </a:lnTo>
                <a:lnTo>
                  <a:pt x="3143361" y="379730"/>
                </a:lnTo>
                <a:lnTo>
                  <a:pt x="3146884" y="374650"/>
                </a:lnTo>
                <a:lnTo>
                  <a:pt x="3148507" y="377100"/>
                </a:lnTo>
                <a:lnTo>
                  <a:pt x="3148632" y="377683"/>
                </a:lnTo>
                <a:lnTo>
                  <a:pt x="3148901" y="379730"/>
                </a:lnTo>
                <a:lnTo>
                  <a:pt x="3148049" y="381000"/>
                </a:lnTo>
                <a:close/>
              </a:path>
              <a:path w="4096384" h="836930">
                <a:moveTo>
                  <a:pt x="3142552" y="383436"/>
                </a:moveTo>
                <a:lnTo>
                  <a:pt x="3141678" y="381000"/>
                </a:lnTo>
                <a:lnTo>
                  <a:pt x="3148049" y="381000"/>
                </a:lnTo>
                <a:lnTo>
                  <a:pt x="3148901" y="379730"/>
                </a:lnTo>
                <a:lnTo>
                  <a:pt x="3148632" y="377683"/>
                </a:lnTo>
                <a:lnTo>
                  <a:pt x="3148507" y="377100"/>
                </a:lnTo>
                <a:lnTo>
                  <a:pt x="3146884" y="374650"/>
                </a:lnTo>
                <a:lnTo>
                  <a:pt x="3157354" y="374650"/>
                </a:lnTo>
                <a:lnTo>
                  <a:pt x="3162468" y="375920"/>
                </a:lnTo>
                <a:lnTo>
                  <a:pt x="3161793" y="377190"/>
                </a:lnTo>
                <a:lnTo>
                  <a:pt x="3149916" y="377190"/>
                </a:lnTo>
                <a:lnTo>
                  <a:pt x="3150570" y="382270"/>
                </a:lnTo>
                <a:lnTo>
                  <a:pt x="3148567" y="382270"/>
                </a:lnTo>
                <a:lnTo>
                  <a:pt x="3142552" y="383436"/>
                </a:lnTo>
                <a:close/>
              </a:path>
              <a:path w="4096384" h="836930">
                <a:moveTo>
                  <a:pt x="3166907" y="379730"/>
                </a:moveTo>
                <a:lnTo>
                  <a:pt x="3160785" y="379730"/>
                </a:lnTo>
                <a:lnTo>
                  <a:pt x="3163142" y="374650"/>
                </a:lnTo>
                <a:lnTo>
                  <a:pt x="3170494" y="374650"/>
                </a:lnTo>
                <a:lnTo>
                  <a:pt x="3172646" y="378460"/>
                </a:lnTo>
                <a:lnTo>
                  <a:pt x="3167673" y="378460"/>
                </a:lnTo>
                <a:lnTo>
                  <a:pt x="3166907" y="379730"/>
                </a:lnTo>
                <a:close/>
              </a:path>
              <a:path w="4096384" h="836930">
                <a:moveTo>
                  <a:pt x="3205055" y="378460"/>
                </a:moveTo>
                <a:lnTo>
                  <a:pt x="3204040" y="378460"/>
                </a:lnTo>
                <a:lnTo>
                  <a:pt x="3204224" y="374650"/>
                </a:lnTo>
                <a:lnTo>
                  <a:pt x="3208912" y="377190"/>
                </a:lnTo>
                <a:lnTo>
                  <a:pt x="3205055" y="378460"/>
                </a:lnTo>
                <a:close/>
              </a:path>
              <a:path w="4096384" h="836930">
                <a:moveTo>
                  <a:pt x="3210254" y="378460"/>
                </a:moveTo>
                <a:lnTo>
                  <a:pt x="3205055" y="378460"/>
                </a:lnTo>
                <a:lnTo>
                  <a:pt x="3208912" y="377190"/>
                </a:lnTo>
                <a:lnTo>
                  <a:pt x="3204224" y="374650"/>
                </a:lnTo>
                <a:lnTo>
                  <a:pt x="3214951" y="374650"/>
                </a:lnTo>
                <a:lnTo>
                  <a:pt x="3214451" y="375920"/>
                </a:lnTo>
                <a:lnTo>
                  <a:pt x="3210254" y="378460"/>
                </a:lnTo>
                <a:close/>
              </a:path>
              <a:path w="4096384" h="836930">
                <a:moveTo>
                  <a:pt x="3252141" y="387350"/>
                </a:moveTo>
                <a:lnTo>
                  <a:pt x="3247349" y="387350"/>
                </a:lnTo>
                <a:lnTo>
                  <a:pt x="3247954" y="383598"/>
                </a:lnTo>
                <a:lnTo>
                  <a:pt x="3248081" y="383436"/>
                </a:lnTo>
                <a:lnTo>
                  <a:pt x="3250837" y="381000"/>
                </a:lnTo>
                <a:lnTo>
                  <a:pt x="3252481" y="379730"/>
                </a:lnTo>
                <a:lnTo>
                  <a:pt x="3251489" y="378648"/>
                </a:lnTo>
                <a:lnTo>
                  <a:pt x="3251400" y="378418"/>
                </a:lnTo>
                <a:lnTo>
                  <a:pt x="3259029" y="374650"/>
                </a:lnTo>
                <a:lnTo>
                  <a:pt x="3264903" y="377190"/>
                </a:lnTo>
                <a:lnTo>
                  <a:pt x="3252141" y="387350"/>
                </a:lnTo>
                <a:close/>
              </a:path>
              <a:path w="4096384" h="836930">
                <a:moveTo>
                  <a:pt x="3258236" y="389497"/>
                </a:moveTo>
                <a:lnTo>
                  <a:pt x="3254164" y="387350"/>
                </a:lnTo>
                <a:lnTo>
                  <a:pt x="3252141" y="387350"/>
                </a:lnTo>
                <a:lnTo>
                  <a:pt x="3264903" y="377190"/>
                </a:lnTo>
                <a:lnTo>
                  <a:pt x="3259029" y="374650"/>
                </a:lnTo>
                <a:lnTo>
                  <a:pt x="3263963" y="374650"/>
                </a:lnTo>
                <a:lnTo>
                  <a:pt x="3265885" y="375920"/>
                </a:lnTo>
                <a:lnTo>
                  <a:pt x="3271193" y="375920"/>
                </a:lnTo>
                <a:lnTo>
                  <a:pt x="3260767" y="383540"/>
                </a:lnTo>
                <a:lnTo>
                  <a:pt x="3259363" y="383540"/>
                </a:lnTo>
                <a:lnTo>
                  <a:pt x="3259099" y="384544"/>
                </a:lnTo>
                <a:lnTo>
                  <a:pt x="3259123" y="384810"/>
                </a:lnTo>
                <a:lnTo>
                  <a:pt x="3258236" y="389497"/>
                </a:lnTo>
                <a:close/>
              </a:path>
              <a:path w="4096384" h="836930">
                <a:moveTo>
                  <a:pt x="3284009" y="388620"/>
                </a:moveTo>
                <a:lnTo>
                  <a:pt x="3280978" y="388620"/>
                </a:lnTo>
                <a:lnTo>
                  <a:pt x="3280838" y="385935"/>
                </a:lnTo>
                <a:lnTo>
                  <a:pt x="3277988" y="379730"/>
                </a:lnTo>
                <a:lnTo>
                  <a:pt x="3273843" y="375920"/>
                </a:lnTo>
                <a:lnTo>
                  <a:pt x="3272030" y="375307"/>
                </a:lnTo>
                <a:lnTo>
                  <a:pt x="3272930" y="374650"/>
                </a:lnTo>
                <a:lnTo>
                  <a:pt x="3294571" y="374650"/>
                </a:lnTo>
                <a:lnTo>
                  <a:pt x="3293380" y="377190"/>
                </a:lnTo>
                <a:lnTo>
                  <a:pt x="3281161" y="377190"/>
                </a:lnTo>
                <a:lnTo>
                  <a:pt x="3282327" y="378460"/>
                </a:lnTo>
                <a:lnTo>
                  <a:pt x="3292897" y="378460"/>
                </a:lnTo>
                <a:lnTo>
                  <a:pt x="3293897" y="381000"/>
                </a:lnTo>
                <a:lnTo>
                  <a:pt x="3293563" y="381000"/>
                </a:lnTo>
                <a:lnTo>
                  <a:pt x="3292063" y="382270"/>
                </a:lnTo>
                <a:lnTo>
                  <a:pt x="3290709" y="383547"/>
                </a:lnTo>
                <a:lnTo>
                  <a:pt x="3289795" y="384697"/>
                </a:lnTo>
                <a:lnTo>
                  <a:pt x="3289884" y="384997"/>
                </a:lnTo>
                <a:lnTo>
                  <a:pt x="3292118" y="387350"/>
                </a:lnTo>
                <a:lnTo>
                  <a:pt x="3287349" y="387350"/>
                </a:lnTo>
                <a:lnTo>
                  <a:pt x="3284009" y="388620"/>
                </a:lnTo>
                <a:close/>
              </a:path>
              <a:path w="4096384" h="836930">
                <a:moveTo>
                  <a:pt x="3293511" y="388816"/>
                </a:moveTo>
                <a:lnTo>
                  <a:pt x="3289884" y="384997"/>
                </a:lnTo>
                <a:lnTo>
                  <a:pt x="3289795" y="384697"/>
                </a:lnTo>
                <a:lnTo>
                  <a:pt x="3290709" y="383547"/>
                </a:lnTo>
                <a:lnTo>
                  <a:pt x="3292315" y="382056"/>
                </a:lnTo>
                <a:lnTo>
                  <a:pt x="3293563" y="381000"/>
                </a:lnTo>
                <a:lnTo>
                  <a:pt x="3293897" y="381000"/>
                </a:lnTo>
                <a:lnTo>
                  <a:pt x="3292397" y="377190"/>
                </a:lnTo>
                <a:lnTo>
                  <a:pt x="3293380" y="377190"/>
                </a:lnTo>
                <a:lnTo>
                  <a:pt x="3294571" y="374650"/>
                </a:lnTo>
                <a:lnTo>
                  <a:pt x="3300268" y="377190"/>
                </a:lnTo>
                <a:lnTo>
                  <a:pt x="3299220" y="381112"/>
                </a:lnTo>
                <a:lnTo>
                  <a:pt x="3297058" y="387350"/>
                </a:lnTo>
                <a:lnTo>
                  <a:pt x="3296411" y="387350"/>
                </a:lnTo>
                <a:lnTo>
                  <a:pt x="3293511" y="388816"/>
                </a:lnTo>
                <a:close/>
              </a:path>
              <a:path w="4096384" h="836930">
                <a:moveTo>
                  <a:pt x="3298850" y="391160"/>
                </a:moveTo>
                <a:lnTo>
                  <a:pt x="3295737" y="391160"/>
                </a:lnTo>
                <a:lnTo>
                  <a:pt x="3299220" y="381112"/>
                </a:lnTo>
                <a:lnTo>
                  <a:pt x="3300268" y="377190"/>
                </a:lnTo>
                <a:lnTo>
                  <a:pt x="3294571" y="374650"/>
                </a:lnTo>
                <a:lnTo>
                  <a:pt x="3308656" y="374650"/>
                </a:lnTo>
                <a:lnTo>
                  <a:pt x="3306973" y="377190"/>
                </a:lnTo>
                <a:lnTo>
                  <a:pt x="3307647" y="377190"/>
                </a:lnTo>
                <a:lnTo>
                  <a:pt x="3308146" y="378474"/>
                </a:lnTo>
                <a:lnTo>
                  <a:pt x="3308813" y="379730"/>
                </a:lnTo>
                <a:lnTo>
                  <a:pt x="3350385" y="379730"/>
                </a:lnTo>
                <a:lnTo>
                  <a:pt x="3351551" y="381000"/>
                </a:lnTo>
                <a:lnTo>
                  <a:pt x="3331693" y="381000"/>
                </a:lnTo>
                <a:lnTo>
                  <a:pt x="3329972" y="382270"/>
                </a:lnTo>
                <a:lnTo>
                  <a:pt x="3316526" y="382270"/>
                </a:lnTo>
                <a:lnTo>
                  <a:pt x="3316526" y="383540"/>
                </a:lnTo>
                <a:lnTo>
                  <a:pt x="3302898" y="383540"/>
                </a:lnTo>
                <a:lnTo>
                  <a:pt x="3299102" y="387350"/>
                </a:lnTo>
                <a:lnTo>
                  <a:pt x="3298094" y="387350"/>
                </a:lnTo>
                <a:lnTo>
                  <a:pt x="3298850" y="391160"/>
                </a:lnTo>
                <a:close/>
              </a:path>
              <a:path w="4096384" h="836930">
                <a:moveTo>
                  <a:pt x="3308813" y="379730"/>
                </a:moveTo>
                <a:lnTo>
                  <a:pt x="3308146" y="378474"/>
                </a:lnTo>
                <a:lnTo>
                  <a:pt x="3307647" y="377190"/>
                </a:lnTo>
                <a:lnTo>
                  <a:pt x="3306973" y="377190"/>
                </a:lnTo>
                <a:lnTo>
                  <a:pt x="3308656" y="374650"/>
                </a:lnTo>
                <a:lnTo>
                  <a:pt x="3310155" y="374650"/>
                </a:lnTo>
                <a:lnTo>
                  <a:pt x="3311063" y="376937"/>
                </a:lnTo>
                <a:lnTo>
                  <a:pt x="3310964" y="377488"/>
                </a:lnTo>
                <a:lnTo>
                  <a:pt x="3310312" y="378460"/>
                </a:lnTo>
                <a:lnTo>
                  <a:pt x="3309638" y="378460"/>
                </a:lnTo>
                <a:lnTo>
                  <a:pt x="3308813" y="379730"/>
                </a:lnTo>
                <a:close/>
              </a:path>
              <a:path w="4096384" h="836930">
                <a:moveTo>
                  <a:pt x="3564782" y="382270"/>
                </a:moveTo>
                <a:lnTo>
                  <a:pt x="3559917" y="374650"/>
                </a:lnTo>
                <a:lnTo>
                  <a:pt x="3569137" y="375920"/>
                </a:lnTo>
                <a:lnTo>
                  <a:pt x="3572836" y="379730"/>
                </a:lnTo>
                <a:lnTo>
                  <a:pt x="3573907" y="381000"/>
                </a:lnTo>
                <a:lnTo>
                  <a:pt x="3567297" y="381000"/>
                </a:lnTo>
                <a:lnTo>
                  <a:pt x="3564782" y="382270"/>
                </a:lnTo>
                <a:close/>
              </a:path>
              <a:path w="4096384" h="836930">
                <a:moveTo>
                  <a:pt x="3783350" y="379730"/>
                </a:moveTo>
                <a:lnTo>
                  <a:pt x="3777837" y="374650"/>
                </a:lnTo>
                <a:lnTo>
                  <a:pt x="3789564" y="374650"/>
                </a:lnTo>
                <a:lnTo>
                  <a:pt x="3783350" y="379730"/>
                </a:lnTo>
                <a:close/>
              </a:path>
              <a:path w="4096384" h="836930">
                <a:moveTo>
                  <a:pt x="3810511" y="379730"/>
                </a:moveTo>
                <a:lnTo>
                  <a:pt x="3783350" y="379730"/>
                </a:lnTo>
                <a:lnTo>
                  <a:pt x="3789564" y="374650"/>
                </a:lnTo>
                <a:lnTo>
                  <a:pt x="3820732" y="374650"/>
                </a:lnTo>
                <a:lnTo>
                  <a:pt x="3822304" y="377190"/>
                </a:lnTo>
                <a:lnTo>
                  <a:pt x="3810354" y="377190"/>
                </a:lnTo>
                <a:lnTo>
                  <a:pt x="3808574" y="378418"/>
                </a:lnTo>
                <a:lnTo>
                  <a:pt x="3810511" y="379730"/>
                </a:lnTo>
                <a:close/>
              </a:path>
              <a:path w="4096384" h="836930">
                <a:moveTo>
                  <a:pt x="3821740" y="381000"/>
                </a:moveTo>
                <a:lnTo>
                  <a:pt x="3822837" y="378934"/>
                </a:lnTo>
                <a:lnTo>
                  <a:pt x="3822963" y="378255"/>
                </a:lnTo>
                <a:lnTo>
                  <a:pt x="3820732" y="374650"/>
                </a:lnTo>
                <a:lnTo>
                  <a:pt x="3825106" y="375920"/>
                </a:lnTo>
                <a:lnTo>
                  <a:pt x="3831294" y="377190"/>
                </a:lnTo>
                <a:lnTo>
                  <a:pt x="3821740" y="38100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21740" y="381000"/>
                </a:lnTo>
                <a:lnTo>
                  <a:pt x="3831294" y="377190"/>
                </a:lnTo>
                <a:lnTo>
                  <a:pt x="3824990" y="375886"/>
                </a:lnTo>
                <a:lnTo>
                  <a:pt x="3820732" y="374650"/>
                </a:lnTo>
                <a:lnTo>
                  <a:pt x="3837885" y="374650"/>
                </a:lnTo>
                <a:lnTo>
                  <a:pt x="3837174" y="375920"/>
                </a:lnTo>
                <a:lnTo>
                  <a:pt x="3834325" y="37592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4038835" y="379730"/>
                </a:moveTo>
                <a:lnTo>
                  <a:pt x="4037644" y="379730"/>
                </a:lnTo>
                <a:lnTo>
                  <a:pt x="4036784" y="377564"/>
                </a:lnTo>
                <a:lnTo>
                  <a:pt x="4036695" y="377100"/>
                </a:lnTo>
                <a:lnTo>
                  <a:pt x="4038318" y="374650"/>
                </a:lnTo>
                <a:lnTo>
                  <a:pt x="4039483" y="374650"/>
                </a:lnTo>
                <a:lnTo>
                  <a:pt x="4040289" y="378255"/>
                </a:lnTo>
                <a:lnTo>
                  <a:pt x="4040317" y="378474"/>
                </a:lnTo>
                <a:lnTo>
                  <a:pt x="4038835" y="379730"/>
                </a:lnTo>
                <a:close/>
              </a:path>
              <a:path w="4096384" h="836930">
                <a:moveTo>
                  <a:pt x="1711394" y="403860"/>
                </a:moveTo>
                <a:lnTo>
                  <a:pt x="1704964" y="403860"/>
                </a:lnTo>
                <a:lnTo>
                  <a:pt x="1709325" y="396240"/>
                </a:lnTo>
                <a:lnTo>
                  <a:pt x="1710619" y="389890"/>
                </a:lnTo>
                <a:lnTo>
                  <a:pt x="1707733" y="386080"/>
                </a:lnTo>
                <a:lnTo>
                  <a:pt x="1702975" y="383547"/>
                </a:lnTo>
                <a:lnTo>
                  <a:pt x="1698599" y="378460"/>
                </a:lnTo>
                <a:lnTo>
                  <a:pt x="1700275" y="378460"/>
                </a:lnTo>
                <a:lnTo>
                  <a:pt x="1705455" y="374779"/>
                </a:lnTo>
                <a:lnTo>
                  <a:pt x="1703628" y="379730"/>
                </a:lnTo>
                <a:lnTo>
                  <a:pt x="1734468" y="379730"/>
                </a:lnTo>
                <a:lnTo>
                  <a:pt x="1732288" y="382270"/>
                </a:lnTo>
                <a:lnTo>
                  <a:pt x="1715192" y="382270"/>
                </a:lnTo>
                <a:lnTo>
                  <a:pt x="1713417" y="383490"/>
                </a:lnTo>
                <a:lnTo>
                  <a:pt x="1710497" y="387350"/>
                </a:lnTo>
                <a:lnTo>
                  <a:pt x="1713570" y="387867"/>
                </a:lnTo>
                <a:lnTo>
                  <a:pt x="1712784" y="388529"/>
                </a:lnTo>
                <a:lnTo>
                  <a:pt x="1712847" y="389890"/>
                </a:lnTo>
                <a:lnTo>
                  <a:pt x="1726087" y="389890"/>
                </a:lnTo>
                <a:lnTo>
                  <a:pt x="1726410" y="391115"/>
                </a:lnTo>
                <a:lnTo>
                  <a:pt x="1727763" y="393700"/>
                </a:lnTo>
                <a:lnTo>
                  <a:pt x="1729944" y="393700"/>
                </a:lnTo>
                <a:lnTo>
                  <a:pt x="1728908" y="394987"/>
                </a:lnTo>
                <a:lnTo>
                  <a:pt x="1724989" y="397463"/>
                </a:lnTo>
                <a:lnTo>
                  <a:pt x="1728431" y="398780"/>
                </a:lnTo>
                <a:lnTo>
                  <a:pt x="1724745" y="398780"/>
                </a:lnTo>
                <a:lnTo>
                  <a:pt x="1719968" y="402590"/>
                </a:lnTo>
                <a:lnTo>
                  <a:pt x="1712847" y="402590"/>
                </a:lnTo>
                <a:lnTo>
                  <a:pt x="1711394" y="403860"/>
                </a:lnTo>
                <a:close/>
              </a:path>
              <a:path w="4096384" h="836930">
                <a:moveTo>
                  <a:pt x="1462726" y="387350"/>
                </a:moveTo>
                <a:lnTo>
                  <a:pt x="1459733" y="387350"/>
                </a:lnTo>
                <a:lnTo>
                  <a:pt x="1455864" y="384905"/>
                </a:lnTo>
                <a:lnTo>
                  <a:pt x="1455802" y="384730"/>
                </a:lnTo>
                <a:lnTo>
                  <a:pt x="1462976" y="378418"/>
                </a:lnTo>
                <a:lnTo>
                  <a:pt x="1464598" y="377190"/>
                </a:lnTo>
                <a:lnTo>
                  <a:pt x="1470094" y="374938"/>
                </a:lnTo>
                <a:lnTo>
                  <a:pt x="1469986" y="375677"/>
                </a:lnTo>
                <a:lnTo>
                  <a:pt x="1468860" y="377100"/>
                </a:lnTo>
                <a:lnTo>
                  <a:pt x="1475048" y="382270"/>
                </a:lnTo>
                <a:lnTo>
                  <a:pt x="1468959" y="382270"/>
                </a:lnTo>
                <a:lnTo>
                  <a:pt x="1469627" y="386080"/>
                </a:lnTo>
                <a:lnTo>
                  <a:pt x="1462922" y="386080"/>
                </a:lnTo>
                <a:lnTo>
                  <a:pt x="1462726" y="387350"/>
                </a:lnTo>
                <a:close/>
              </a:path>
              <a:path w="4096384" h="836930">
                <a:moveTo>
                  <a:pt x="3260073" y="390466"/>
                </a:moveTo>
                <a:lnTo>
                  <a:pt x="3258285" y="389523"/>
                </a:lnTo>
                <a:lnTo>
                  <a:pt x="3258324" y="389029"/>
                </a:lnTo>
                <a:lnTo>
                  <a:pt x="3259111" y="384874"/>
                </a:lnTo>
                <a:lnTo>
                  <a:pt x="3259236" y="384659"/>
                </a:lnTo>
                <a:lnTo>
                  <a:pt x="3272030" y="375307"/>
                </a:lnTo>
                <a:lnTo>
                  <a:pt x="3273843" y="375920"/>
                </a:lnTo>
                <a:lnTo>
                  <a:pt x="3277988" y="379730"/>
                </a:lnTo>
                <a:lnTo>
                  <a:pt x="3278571" y="381000"/>
                </a:lnTo>
                <a:lnTo>
                  <a:pt x="3271608" y="381000"/>
                </a:lnTo>
                <a:lnTo>
                  <a:pt x="3266965" y="384810"/>
                </a:lnTo>
                <a:lnTo>
                  <a:pt x="3264052" y="384810"/>
                </a:lnTo>
                <a:lnTo>
                  <a:pt x="3264768" y="386613"/>
                </a:lnTo>
                <a:lnTo>
                  <a:pt x="3260073" y="390466"/>
                </a:lnTo>
                <a:close/>
              </a:path>
              <a:path w="4096384" h="836930">
                <a:moveTo>
                  <a:pt x="1476136" y="383153"/>
                </a:moveTo>
                <a:lnTo>
                  <a:pt x="1468984" y="377348"/>
                </a:lnTo>
                <a:lnTo>
                  <a:pt x="1468860" y="377100"/>
                </a:lnTo>
                <a:lnTo>
                  <a:pt x="1470001" y="375658"/>
                </a:lnTo>
                <a:lnTo>
                  <a:pt x="1470034" y="376022"/>
                </a:lnTo>
                <a:lnTo>
                  <a:pt x="1470740" y="377100"/>
                </a:lnTo>
                <a:lnTo>
                  <a:pt x="1473149" y="378460"/>
                </a:lnTo>
                <a:lnTo>
                  <a:pt x="1478445" y="378460"/>
                </a:lnTo>
                <a:lnTo>
                  <a:pt x="1478825" y="379730"/>
                </a:lnTo>
                <a:lnTo>
                  <a:pt x="1481567" y="381000"/>
                </a:lnTo>
                <a:lnTo>
                  <a:pt x="1475998" y="381000"/>
                </a:lnTo>
                <a:lnTo>
                  <a:pt x="1476136" y="383153"/>
                </a:lnTo>
                <a:close/>
              </a:path>
              <a:path w="4096384" h="836930">
                <a:moveTo>
                  <a:pt x="2564356" y="375920"/>
                </a:moveTo>
                <a:lnTo>
                  <a:pt x="2563383" y="375920"/>
                </a:lnTo>
                <a:lnTo>
                  <a:pt x="2563991" y="375677"/>
                </a:lnTo>
                <a:lnTo>
                  <a:pt x="2564356" y="375920"/>
                </a:lnTo>
                <a:close/>
              </a:path>
              <a:path w="4096384" h="836930">
                <a:moveTo>
                  <a:pt x="1564445" y="377100"/>
                </a:moveTo>
                <a:lnTo>
                  <a:pt x="1560472" y="375920"/>
                </a:lnTo>
                <a:lnTo>
                  <a:pt x="1561156" y="375741"/>
                </a:lnTo>
                <a:lnTo>
                  <a:pt x="1564445" y="377100"/>
                </a:lnTo>
                <a:close/>
              </a:path>
              <a:path w="4096384" h="836930">
                <a:moveTo>
                  <a:pt x="2401977" y="376010"/>
                </a:moveTo>
                <a:lnTo>
                  <a:pt x="2402122" y="375920"/>
                </a:lnTo>
                <a:lnTo>
                  <a:pt x="2401977" y="376010"/>
                </a:lnTo>
                <a:close/>
              </a:path>
              <a:path w="4096384" h="836930">
                <a:moveTo>
                  <a:pt x="27039" y="384810"/>
                </a:moveTo>
                <a:lnTo>
                  <a:pt x="9942" y="384810"/>
                </a:lnTo>
                <a:lnTo>
                  <a:pt x="12620" y="382270"/>
                </a:lnTo>
                <a:lnTo>
                  <a:pt x="15305" y="378460"/>
                </a:lnTo>
                <a:lnTo>
                  <a:pt x="30391" y="378460"/>
                </a:lnTo>
                <a:lnTo>
                  <a:pt x="33239" y="375920"/>
                </a:lnTo>
                <a:lnTo>
                  <a:pt x="36476" y="379082"/>
                </a:lnTo>
                <a:lnTo>
                  <a:pt x="33744" y="379730"/>
                </a:lnTo>
                <a:lnTo>
                  <a:pt x="34867" y="381000"/>
                </a:lnTo>
                <a:lnTo>
                  <a:pt x="23182" y="381000"/>
                </a:lnTo>
                <a:lnTo>
                  <a:pt x="24538" y="383547"/>
                </a:lnTo>
                <a:lnTo>
                  <a:pt x="27039" y="384810"/>
                </a:lnTo>
                <a:close/>
              </a:path>
              <a:path w="4096384" h="836930">
                <a:moveTo>
                  <a:pt x="36476" y="379082"/>
                </a:moveTo>
                <a:lnTo>
                  <a:pt x="33239" y="375920"/>
                </a:lnTo>
                <a:lnTo>
                  <a:pt x="36649" y="375920"/>
                </a:lnTo>
                <a:lnTo>
                  <a:pt x="37664" y="378801"/>
                </a:lnTo>
                <a:lnTo>
                  <a:pt x="36476" y="379082"/>
                </a:lnTo>
                <a:close/>
              </a:path>
              <a:path w="4096384" h="836930">
                <a:moveTo>
                  <a:pt x="518011" y="379730"/>
                </a:moveTo>
                <a:lnTo>
                  <a:pt x="514697" y="378474"/>
                </a:lnTo>
                <a:lnTo>
                  <a:pt x="512918" y="377190"/>
                </a:lnTo>
                <a:lnTo>
                  <a:pt x="515938" y="375920"/>
                </a:lnTo>
                <a:lnTo>
                  <a:pt x="519492" y="375920"/>
                </a:lnTo>
                <a:lnTo>
                  <a:pt x="519354" y="377190"/>
                </a:lnTo>
                <a:lnTo>
                  <a:pt x="517677" y="377190"/>
                </a:lnTo>
                <a:lnTo>
                  <a:pt x="518011" y="379730"/>
                </a:lnTo>
                <a:close/>
              </a:path>
              <a:path w="4096384" h="836930">
                <a:moveTo>
                  <a:pt x="529077" y="377190"/>
                </a:moveTo>
                <a:lnTo>
                  <a:pt x="519354" y="377190"/>
                </a:lnTo>
                <a:lnTo>
                  <a:pt x="519492" y="375920"/>
                </a:lnTo>
                <a:lnTo>
                  <a:pt x="528239" y="375920"/>
                </a:lnTo>
                <a:lnTo>
                  <a:pt x="529077" y="377190"/>
                </a:lnTo>
                <a:close/>
              </a:path>
              <a:path w="4096384" h="836930">
                <a:moveTo>
                  <a:pt x="1133197" y="377190"/>
                </a:moveTo>
                <a:lnTo>
                  <a:pt x="1110240" y="377190"/>
                </a:lnTo>
                <a:lnTo>
                  <a:pt x="1109232" y="375920"/>
                </a:lnTo>
                <a:lnTo>
                  <a:pt x="1132527" y="375920"/>
                </a:lnTo>
                <a:lnTo>
                  <a:pt x="1133197" y="377190"/>
                </a:lnTo>
                <a:close/>
              </a:path>
              <a:path w="4096384" h="836930">
                <a:moveTo>
                  <a:pt x="1148254" y="375992"/>
                </a:moveTo>
                <a:lnTo>
                  <a:pt x="1148453" y="375920"/>
                </a:lnTo>
                <a:lnTo>
                  <a:pt x="1148254" y="375992"/>
                </a:lnTo>
                <a:close/>
              </a:path>
              <a:path w="4096384" h="836930">
                <a:moveTo>
                  <a:pt x="1228531" y="377004"/>
                </a:moveTo>
                <a:lnTo>
                  <a:pt x="1228246" y="375920"/>
                </a:lnTo>
                <a:lnTo>
                  <a:pt x="1228750" y="375920"/>
                </a:lnTo>
                <a:lnTo>
                  <a:pt x="1228634" y="376786"/>
                </a:lnTo>
                <a:lnTo>
                  <a:pt x="1228531" y="377004"/>
                </a:lnTo>
                <a:close/>
              </a:path>
              <a:path w="4096384" h="836930">
                <a:moveTo>
                  <a:pt x="1228614" y="376937"/>
                </a:moveTo>
                <a:lnTo>
                  <a:pt x="1228750" y="375920"/>
                </a:lnTo>
                <a:lnTo>
                  <a:pt x="1229865" y="375920"/>
                </a:lnTo>
                <a:lnTo>
                  <a:pt x="1228614" y="376937"/>
                </a:lnTo>
                <a:close/>
              </a:path>
              <a:path w="4096384" h="836930">
                <a:moveTo>
                  <a:pt x="1374414" y="378460"/>
                </a:moveTo>
                <a:lnTo>
                  <a:pt x="1372283" y="377219"/>
                </a:lnTo>
                <a:lnTo>
                  <a:pt x="1373576" y="375920"/>
                </a:lnTo>
                <a:lnTo>
                  <a:pt x="1374414" y="378460"/>
                </a:lnTo>
                <a:close/>
              </a:path>
              <a:path w="4096384" h="836930">
                <a:moveTo>
                  <a:pt x="1375991" y="386080"/>
                </a:moveTo>
                <a:lnTo>
                  <a:pt x="1369719" y="378460"/>
                </a:lnTo>
                <a:lnTo>
                  <a:pt x="1374414" y="378460"/>
                </a:lnTo>
                <a:lnTo>
                  <a:pt x="1373576" y="375920"/>
                </a:lnTo>
                <a:lnTo>
                  <a:pt x="1374748" y="375920"/>
                </a:lnTo>
                <a:lnTo>
                  <a:pt x="1377099" y="377190"/>
                </a:lnTo>
                <a:lnTo>
                  <a:pt x="1381957" y="377190"/>
                </a:lnTo>
                <a:lnTo>
                  <a:pt x="1383804" y="379730"/>
                </a:lnTo>
                <a:lnTo>
                  <a:pt x="1392237" y="379730"/>
                </a:lnTo>
                <a:lnTo>
                  <a:pt x="1392393" y="381000"/>
                </a:lnTo>
                <a:lnTo>
                  <a:pt x="1384472" y="381000"/>
                </a:lnTo>
                <a:lnTo>
                  <a:pt x="1382291" y="382270"/>
                </a:lnTo>
                <a:lnTo>
                  <a:pt x="1379613" y="382270"/>
                </a:lnTo>
                <a:lnTo>
                  <a:pt x="1379109" y="383540"/>
                </a:lnTo>
                <a:lnTo>
                  <a:pt x="1377937" y="383540"/>
                </a:lnTo>
                <a:lnTo>
                  <a:pt x="1375991" y="386080"/>
                </a:lnTo>
                <a:close/>
              </a:path>
              <a:path w="4096384" h="836930">
                <a:moveTo>
                  <a:pt x="1385984" y="379730"/>
                </a:moveTo>
                <a:lnTo>
                  <a:pt x="1383804" y="379730"/>
                </a:lnTo>
                <a:lnTo>
                  <a:pt x="1381957" y="377190"/>
                </a:lnTo>
                <a:lnTo>
                  <a:pt x="1384976" y="375920"/>
                </a:lnTo>
                <a:lnTo>
                  <a:pt x="1387490" y="377190"/>
                </a:lnTo>
                <a:lnTo>
                  <a:pt x="1387770" y="378255"/>
                </a:lnTo>
                <a:lnTo>
                  <a:pt x="1387803" y="378474"/>
                </a:lnTo>
                <a:lnTo>
                  <a:pt x="1385984" y="379730"/>
                </a:lnTo>
                <a:close/>
              </a:path>
              <a:path w="4096384" h="836930">
                <a:moveTo>
                  <a:pt x="1392237" y="379730"/>
                </a:moveTo>
                <a:lnTo>
                  <a:pt x="1385984" y="379730"/>
                </a:lnTo>
                <a:lnTo>
                  <a:pt x="1387803" y="378474"/>
                </a:lnTo>
                <a:lnTo>
                  <a:pt x="1387770" y="378255"/>
                </a:lnTo>
                <a:lnTo>
                  <a:pt x="1387490" y="377190"/>
                </a:lnTo>
                <a:lnTo>
                  <a:pt x="1384976" y="375920"/>
                </a:lnTo>
                <a:lnTo>
                  <a:pt x="1390764" y="375920"/>
                </a:lnTo>
                <a:lnTo>
                  <a:pt x="1390644" y="376786"/>
                </a:lnTo>
                <a:lnTo>
                  <a:pt x="1390672" y="378460"/>
                </a:lnTo>
                <a:lnTo>
                  <a:pt x="1392081" y="378460"/>
                </a:lnTo>
                <a:lnTo>
                  <a:pt x="1392237" y="379730"/>
                </a:lnTo>
                <a:close/>
              </a:path>
              <a:path w="4096384" h="836930">
                <a:moveTo>
                  <a:pt x="1428558" y="379730"/>
                </a:moveTo>
                <a:lnTo>
                  <a:pt x="1426548" y="379730"/>
                </a:lnTo>
                <a:lnTo>
                  <a:pt x="1426150" y="379393"/>
                </a:lnTo>
                <a:lnTo>
                  <a:pt x="1425319" y="377488"/>
                </a:lnTo>
                <a:lnTo>
                  <a:pt x="1425206" y="377190"/>
                </a:lnTo>
                <a:lnTo>
                  <a:pt x="1427216" y="375920"/>
                </a:lnTo>
                <a:lnTo>
                  <a:pt x="1429730" y="375920"/>
                </a:lnTo>
                <a:lnTo>
                  <a:pt x="1428558" y="379730"/>
                </a:lnTo>
                <a:close/>
              </a:path>
              <a:path w="4096384" h="836930">
                <a:moveTo>
                  <a:pt x="1436435" y="379730"/>
                </a:moveTo>
                <a:lnTo>
                  <a:pt x="1428558" y="379730"/>
                </a:lnTo>
                <a:lnTo>
                  <a:pt x="1429730" y="375920"/>
                </a:lnTo>
                <a:lnTo>
                  <a:pt x="1437274" y="375920"/>
                </a:lnTo>
                <a:lnTo>
                  <a:pt x="1436435" y="379730"/>
                </a:lnTo>
                <a:close/>
              </a:path>
              <a:path w="4096384" h="836930">
                <a:moveTo>
                  <a:pt x="1530306" y="377190"/>
                </a:moveTo>
                <a:lnTo>
                  <a:pt x="1526790" y="377190"/>
                </a:lnTo>
                <a:lnTo>
                  <a:pt x="1524609" y="375920"/>
                </a:lnTo>
                <a:lnTo>
                  <a:pt x="1531396" y="375920"/>
                </a:lnTo>
                <a:lnTo>
                  <a:pt x="1530306" y="377190"/>
                </a:lnTo>
                <a:close/>
              </a:path>
              <a:path w="4096384" h="836930">
                <a:moveTo>
                  <a:pt x="1560308" y="386080"/>
                </a:moveTo>
                <a:lnTo>
                  <a:pt x="1556734" y="384850"/>
                </a:lnTo>
                <a:lnTo>
                  <a:pt x="1556615" y="375920"/>
                </a:lnTo>
                <a:lnTo>
                  <a:pt x="1558616" y="377488"/>
                </a:lnTo>
                <a:lnTo>
                  <a:pt x="1559634" y="381000"/>
                </a:lnTo>
                <a:lnTo>
                  <a:pt x="1563098" y="381000"/>
                </a:lnTo>
                <a:lnTo>
                  <a:pt x="1566275" y="383490"/>
                </a:lnTo>
                <a:lnTo>
                  <a:pt x="1561146" y="384810"/>
                </a:lnTo>
                <a:lnTo>
                  <a:pt x="1560308" y="386080"/>
                </a:lnTo>
                <a:close/>
              </a:path>
              <a:path w="4096384" h="836930">
                <a:moveTo>
                  <a:pt x="1558616" y="377488"/>
                </a:moveTo>
                <a:lnTo>
                  <a:pt x="1556615" y="375920"/>
                </a:lnTo>
                <a:lnTo>
                  <a:pt x="1558162" y="375920"/>
                </a:lnTo>
                <a:lnTo>
                  <a:pt x="1558616" y="377488"/>
                </a:lnTo>
                <a:close/>
              </a:path>
              <a:path w="4096384" h="836930">
                <a:moveTo>
                  <a:pt x="1582597" y="381000"/>
                </a:moveTo>
                <a:lnTo>
                  <a:pt x="1578243" y="381000"/>
                </a:lnTo>
                <a:lnTo>
                  <a:pt x="1576567" y="375920"/>
                </a:lnTo>
                <a:lnTo>
                  <a:pt x="1582597" y="381000"/>
                </a:lnTo>
                <a:close/>
              </a:path>
              <a:path w="4096384" h="836930">
                <a:moveTo>
                  <a:pt x="1576975" y="392298"/>
                </a:moveTo>
                <a:lnTo>
                  <a:pt x="1576315" y="391457"/>
                </a:lnTo>
                <a:lnTo>
                  <a:pt x="1576264" y="391272"/>
                </a:lnTo>
                <a:lnTo>
                  <a:pt x="1581441" y="384997"/>
                </a:lnTo>
                <a:lnTo>
                  <a:pt x="1581476" y="384659"/>
                </a:lnTo>
                <a:lnTo>
                  <a:pt x="1581349" y="384157"/>
                </a:lnTo>
                <a:lnTo>
                  <a:pt x="1582597" y="381000"/>
                </a:lnTo>
                <a:lnTo>
                  <a:pt x="1576567" y="375920"/>
                </a:lnTo>
                <a:lnTo>
                  <a:pt x="1649174" y="375920"/>
                </a:lnTo>
                <a:lnTo>
                  <a:pt x="1648894" y="378460"/>
                </a:lnTo>
                <a:lnTo>
                  <a:pt x="1591149" y="378460"/>
                </a:lnTo>
                <a:lnTo>
                  <a:pt x="1590978" y="379730"/>
                </a:lnTo>
                <a:lnTo>
                  <a:pt x="1587966" y="381000"/>
                </a:lnTo>
                <a:lnTo>
                  <a:pt x="1587966" y="382270"/>
                </a:lnTo>
                <a:lnTo>
                  <a:pt x="1583939" y="387350"/>
                </a:lnTo>
                <a:lnTo>
                  <a:pt x="1576975" y="392298"/>
                </a:lnTo>
                <a:close/>
              </a:path>
              <a:path w="4096384" h="836930">
                <a:moveTo>
                  <a:pt x="1753300" y="391160"/>
                </a:moveTo>
                <a:lnTo>
                  <a:pt x="1751565" y="391160"/>
                </a:lnTo>
                <a:lnTo>
                  <a:pt x="1758270" y="375920"/>
                </a:lnTo>
                <a:lnTo>
                  <a:pt x="1765919" y="375920"/>
                </a:lnTo>
                <a:lnTo>
                  <a:pt x="1764768" y="379730"/>
                </a:lnTo>
                <a:lnTo>
                  <a:pt x="1761152" y="383547"/>
                </a:lnTo>
                <a:lnTo>
                  <a:pt x="1759008" y="384773"/>
                </a:lnTo>
                <a:lnTo>
                  <a:pt x="1754318" y="389941"/>
                </a:lnTo>
                <a:lnTo>
                  <a:pt x="1753300" y="391160"/>
                </a:lnTo>
                <a:close/>
              </a:path>
              <a:path w="4096384" h="836930">
                <a:moveTo>
                  <a:pt x="1756653" y="407670"/>
                </a:moveTo>
                <a:lnTo>
                  <a:pt x="1747545" y="407670"/>
                </a:lnTo>
                <a:lnTo>
                  <a:pt x="1750915" y="406452"/>
                </a:lnTo>
                <a:lnTo>
                  <a:pt x="1750980" y="403705"/>
                </a:lnTo>
                <a:lnTo>
                  <a:pt x="1750440" y="402680"/>
                </a:lnTo>
                <a:lnTo>
                  <a:pt x="1750326" y="402527"/>
                </a:lnTo>
                <a:lnTo>
                  <a:pt x="1749051" y="401320"/>
                </a:lnTo>
                <a:lnTo>
                  <a:pt x="1748049" y="401320"/>
                </a:lnTo>
                <a:lnTo>
                  <a:pt x="1742346" y="392430"/>
                </a:lnTo>
                <a:lnTo>
                  <a:pt x="1752239" y="392430"/>
                </a:lnTo>
                <a:lnTo>
                  <a:pt x="1756232" y="387743"/>
                </a:lnTo>
                <a:lnTo>
                  <a:pt x="1758885" y="384874"/>
                </a:lnTo>
                <a:lnTo>
                  <a:pt x="1759208" y="384659"/>
                </a:lnTo>
                <a:lnTo>
                  <a:pt x="1761152" y="383547"/>
                </a:lnTo>
                <a:lnTo>
                  <a:pt x="1764768" y="379730"/>
                </a:lnTo>
                <a:lnTo>
                  <a:pt x="1765919" y="375920"/>
                </a:lnTo>
                <a:lnTo>
                  <a:pt x="1786098" y="375920"/>
                </a:lnTo>
                <a:lnTo>
                  <a:pt x="1786153" y="378460"/>
                </a:lnTo>
                <a:lnTo>
                  <a:pt x="1769336" y="378460"/>
                </a:lnTo>
                <a:lnTo>
                  <a:pt x="1766992" y="382270"/>
                </a:lnTo>
                <a:lnTo>
                  <a:pt x="1765101" y="386080"/>
                </a:lnTo>
                <a:lnTo>
                  <a:pt x="1760621" y="386080"/>
                </a:lnTo>
                <a:lnTo>
                  <a:pt x="1754754" y="398780"/>
                </a:lnTo>
                <a:lnTo>
                  <a:pt x="1758352" y="401259"/>
                </a:lnTo>
                <a:lnTo>
                  <a:pt x="1758318" y="401783"/>
                </a:lnTo>
                <a:lnTo>
                  <a:pt x="1758106" y="402590"/>
                </a:lnTo>
                <a:lnTo>
                  <a:pt x="1752907" y="402590"/>
                </a:lnTo>
                <a:lnTo>
                  <a:pt x="1753595" y="403885"/>
                </a:lnTo>
                <a:lnTo>
                  <a:pt x="1755592" y="406400"/>
                </a:lnTo>
                <a:lnTo>
                  <a:pt x="1757016" y="406400"/>
                </a:lnTo>
                <a:lnTo>
                  <a:pt x="1756653" y="407670"/>
                </a:lnTo>
                <a:close/>
              </a:path>
              <a:path w="4096384" h="836930">
                <a:moveTo>
                  <a:pt x="1843595" y="378460"/>
                </a:moveTo>
                <a:lnTo>
                  <a:pt x="1842253" y="377190"/>
                </a:lnTo>
                <a:lnTo>
                  <a:pt x="1844767" y="375920"/>
                </a:lnTo>
                <a:lnTo>
                  <a:pt x="1843595" y="378460"/>
                </a:lnTo>
                <a:close/>
              </a:path>
              <a:path w="4096384" h="836930">
                <a:moveTo>
                  <a:pt x="1847479" y="378460"/>
                </a:moveTo>
                <a:lnTo>
                  <a:pt x="1843595" y="378460"/>
                </a:lnTo>
                <a:lnTo>
                  <a:pt x="1844767" y="375920"/>
                </a:lnTo>
                <a:lnTo>
                  <a:pt x="1852844" y="375920"/>
                </a:lnTo>
                <a:lnTo>
                  <a:pt x="1853213" y="377190"/>
                </a:lnTo>
                <a:lnTo>
                  <a:pt x="1847452" y="377190"/>
                </a:lnTo>
                <a:lnTo>
                  <a:pt x="1847479" y="37846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888882" y="387350"/>
                </a:lnTo>
                <a:lnTo>
                  <a:pt x="1892623" y="386080"/>
                </a:lnTo>
                <a:lnTo>
                  <a:pt x="1895105" y="382270"/>
                </a:lnTo>
                <a:lnTo>
                  <a:pt x="1892370" y="381000"/>
                </a:lnTo>
                <a:lnTo>
                  <a:pt x="1886170" y="379730"/>
                </a:lnTo>
                <a:lnTo>
                  <a:pt x="1901924" y="379730"/>
                </a:lnTo>
                <a:lnTo>
                  <a:pt x="1898741" y="375920"/>
                </a:lnTo>
                <a:lnTo>
                  <a:pt x="1920703" y="375920"/>
                </a:lnTo>
                <a:lnTo>
                  <a:pt x="1909473" y="377190"/>
                </a:lnTo>
                <a:lnTo>
                  <a:pt x="1909347" y="379082"/>
                </a:lnTo>
                <a:lnTo>
                  <a:pt x="1909459" y="380324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909459" y="380324"/>
                </a:lnTo>
                <a:lnTo>
                  <a:pt x="1909347" y="379082"/>
                </a:lnTo>
                <a:lnTo>
                  <a:pt x="1909473" y="377190"/>
                </a:lnTo>
                <a:lnTo>
                  <a:pt x="1920703" y="375920"/>
                </a:lnTo>
                <a:lnTo>
                  <a:pt x="1924056" y="377190"/>
                </a:lnTo>
                <a:lnTo>
                  <a:pt x="1923705" y="380562"/>
                </a:lnTo>
                <a:lnTo>
                  <a:pt x="1923590" y="381059"/>
                </a:lnTo>
                <a:lnTo>
                  <a:pt x="1917748" y="386080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01023" y="393700"/>
                </a:moveTo>
                <a:lnTo>
                  <a:pt x="1897399" y="393700"/>
                </a:lnTo>
                <a:lnTo>
                  <a:pt x="1898541" y="392462"/>
                </a:lnTo>
                <a:lnTo>
                  <a:pt x="1901924" y="387350"/>
                </a:lnTo>
                <a:lnTo>
                  <a:pt x="1911302" y="387350"/>
                </a:lnTo>
                <a:lnTo>
                  <a:pt x="1917748" y="386080"/>
                </a:lnTo>
                <a:lnTo>
                  <a:pt x="1923590" y="381059"/>
                </a:lnTo>
                <a:lnTo>
                  <a:pt x="1923705" y="380562"/>
                </a:lnTo>
                <a:lnTo>
                  <a:pt x="1924056" y="377190"/>
                </a:lnTo>
                <a:lnTo>
                  <a:pt x="1920703" y="375920"/>
                </a:lnTo>
                <a:lnTo>
                  <a:pt x="1968136" y="375920"/>
                </a:lnTo>
                <a:lnTo>
                  <a:pt x="1967031" y="377190"/>
                </a:lnTo>
                <a:lnTo>
                  <a:pt x="1937629" y="377190"/>
                </a:lnTo>
                <a:lnTo>
                  <a:pt x="1940919" y="379326"/>
                </a:lnTo>
                <a:lnTo>
                  <a:pt x="1940716" y="379730"/>
                </a:lnTo>
                <a:lnTo>
                  <a:pt x="1932437" y="379730"/>
                </a:lnTo>
                <a:lnTo>
                  <a:pt x="1931599" y="388620"/>
                </a:lnTo>
                <a:lnTo>
                  <a:pt x="1906953" y="388620"/>
                </a:lnTo>
                <a:lnTo>
                  <a:pt x="1907064" y="389523"/>
                </a:lnTo>
                <a:lnTo>
                  <a:pt x="1907052" y="390388"/>
                </a:lnTo>
                <a:lnTo>
                  <a:pt x="1901023" y="393700"/>
                </a:lnTo>
                <a:close/>
              </a:path>
              <a:path w="4096384" h="836930">
                <a:moveTo>
                  <a:pt x="1973335" y="378460"/>
                </a:moveTo>
                <a:lnTo>
                  <a:pt x="1966126" y="378460"/>
                </a:lnTo>
                <a:lnTo>
                  <a:pt x="1968136" y="375920"/>
                </a:lnTo>
                <a:lnTo>
                  <a:pt x="1978534" y="375920"/>
                </a:lnTo>
                <a:lnTo>
                  <a:pt x="1973335" y="378460"/>
                </a:lnTo>
                <a:close/>
              </a:path>
              <a:path w="4096384" h="836930">
                <a:moveTo>
                  <a:pt x="1978364" y="379730"/>
                </a:moveTo>
                <a:lnTo>
                  <a:pt x="1976019" y="379730"/>
                </a:lnTo>
                <a:lnTo>
                  <a:pt x="1973366" y="378474"/>
                </a:lnTo>
                <a:lnTo>
                  <a:pt x="1978534" y="375920"/>
                </a:lnTo>
                <a:lnTo>
                  <a:pt x="1978409" y="379393"/>
                </a:lnTo>
                <a:lnTo>
                  <a:pt x="1978364" y="379730"/>
                </a:lnTo>
                <a:close/>
              </a:path>
              <a:path w="4096384" h="836930">
                <a:moveTo>
                  <a:pt x="2071103" y="379730"/>
                </a:moveTo>
                <a:lnTo>
                  <a:pt x="2063532" y="379730"/>
                </a:lnTo>
                <a:lnTo>
                  <a:pt x="2063982" y="376277"/>
                </a:lnTo>
                <a:lnTo>
                  <a:pt x="2066203" y="375920"/>
                </a:lnTo>
                <a:lnTo>
                  <a:pt x="2067709" y="375920"/>
                </a:lnTo>
                <a:lnTo>
                  <a:pt x="2071103" y="379730"/>
                </a:lnTo>
                <a:close/>
              </a:path>
              <a:path w="4096384" h="836930">
                <a:moveTo>
                  <a:pt x="2074285" y="396219"/>
                </a:moveTo>
                <a:lnTo>
                  <a:pt x="2070010" y="395544"/>
                </a:lnTo>
                <a:lnTo>
                  <a:pt x="2069082" y="392528"/>
                </a:lnTo>
                <a:lnTo>
                  <a:pt x="2068214" y="388620"/>
                </a:lnTo>
                <a:lnTo>
                  <a:pt x="2074414" y="387350"/>
                </a:lnTo>
                <a:lnTo>
                  <a:pt x="2072574" y="382270"/>
                </a:lnTo>
                <a:lnTo>
                  <a:pt x="2072234" y="381000"/>
                </a:lnTo>
                <a:lnTo>
                  <a:pt x="2067709" y="375920"/>
                </a:lnTo>
                <a:lnTo>
                  <a:pt x="2071271" y="375920"/>
                </a:lnTo>
                <a:lnTo>
                  <a:pt x="2075416" y="379730"/>
                </a:lnTo>
                <a:lnTo>
                  <a:pt x="2080949" y="379730"/>
                </a:lnTo>
                <a:lnTo>
                  <a:pt x="2078101" y="391160"/>
                </a:lnTo>
                <a:lnTo>
                  <a:pt x="2075227" y="394970"/>
                </a:lnTo>
                <a:lnTo>
                  <a:pt x="2074748" y="394970"/>
                </a:lnTo>
                <a:lnTo>
                  <a:pt x="2074647" y="395739"/>
                </a:lnTo>
                <a:lnTo>
                  <a:pt x="2074285" y="396219"/>
                </a:lnTo>
                <a:close/>
              </a:path>
              <a:path w="4096384" h="836930">
                <a:moveTo>
                  <a:pt x="2476169" y="388417"/>
                </a:moveTo>
                <a:lnTo>
                  <a:pt x="2465990" y="378460"/>
                </a:lnTo>
                <a:lnTo>
                  <a:pt x="2466331" y="378460"/>
                </a:lnTo>
                <a:lnTo>
                  <a:pt x="2470679" y="375920"/>
                </a:lnTo>
                <a:lnTo>
                  <a:pt x="2476375" y="375920"/>
                </a:lnTo>
                <a:lnTo>
                  <a:pt x="2478058" y="387350"/>
                </a:lnTo>
                <a:lnTo>
                  <a:pt x="2476169" y="388417"/>
                </a:lnTo>
                <a:close/>
              </a:path>
              <a:path w="4096384" h="836930">
                <a:moveTo>
                  <a:pt x="2481293" y="388620"/>
                </a:moveTo>
                <a:lnTo>
                  <a:pt x="2476375" y="388620"/>
                </a:lnTo>
                <a:lnTo>
                  <a:pt x="2476169" y="388417"/>
                </a:lnTo>
                <a:lnTo>
                  <a:pt x="2478058" y="387350"/>
                </a:lnTo>
                <a:lnTo>
                  <a:pt x="2476375" y="375920"/>
                </a:lnTo>
                <a:lnTo>
                  <a:pt x="2502180" y="375920"/>
                </a:lnTo>
                <a:lnTo>
                  <a:pt x="2498060" y="383540"/>
                </a:lnTo>
                <a:lnTo>
                  <a:pt x="2490617" y="383540"/>
                </a:lnTo>
                <a:lnTo>
                  <a:pt x="2487778" y="384810"/>
                </a:lnTo>
                <a:lnTo>
                  <a:pt x="2487454" y="384810"/>
                </a:lnTo>
                <a:lnTo>
                  <a:pt x="2484940" y="386080"/>
                </a:lnTo>
                <a:lnTo>
                  <a:pt x="2484089" y="386080"/>
                </a:lnTo>
                <a:lnTo>
                  <a:pt x="2481293" y="388620"/>
                </a:lnTo>
                <a:close/>
              </a:path>
              <a:path w="4096384" h="836930">
                <a:moveTo>
                  <a:pt x="2495999" y="387350"/>
                </a:moveTo>
                <a:lnTo>
                  <a:pt x="2502180" y="375920"/>
                </a:lnTo>
                <a:lnTo>
                  <a:pt x="2505703" y="386080"/>
                </a:lnTo>
                <a:lnTo>
                  <a:pt x="2504204" y="386080"/>
                </a:lnTo>
                <a:lnTo>
                  <a:pt x="2495999" y="387350"/>
                </a:lnTo>
                <a:close/>
              </a:path>
              <a:path w="4096384" h="836930">
                <a:moveTo>
                  <a:pt x="2506895" y="386080"/>
                </a:moveTo>
                <a:lnTo>
                  <a:pt x="2505703" y="386080"/>
                </a:lnTo>
                <a:lnTo>
                  <a:pt x="2502180" y="375920"/>
                </a:lnTo>
                <a:lnTo>
                  <a:pt x="2507425" y="375920"/>
                </a:lnTo>
                <a:lnTo>
                  <a:pt x="2507520" y="378474"/>
                </a:lnTo>
                <a:lnTo>
                  <a:pt x="2510413" y="381000"/>
                </a:lnTo>
                <a:lnTo>
                  <a:pt x="2511687" y="384810"/>
                </a:lnTo>
                <a:lnTo>
                  <a:pt x="2506895" y="386080"/>
                </a:lnTo>
                <a:close/>
              </a:path>
              <a:path w="4096384" h="836930">
                <a:moveTo>
                  <a:pt x="2681752" y="377190"/>
                </a:moveTo>
                <a:lnTo>
                  <a:pt x="2678194" y="377190"/>
                </a:lnTo>
                <a:lnTo>
                  <a:pt x="2682902" y="375920"/>
                </a:lnTo>
                <a:lnTo>
                  <a:pt x="2681752" y="377190"/>
                </a:lnTo>
                <a:close/>
              </a:path>
              <a:path w="4096384" h="836930">
                <a:moveTo>
                  <a:pt x="2714253" y="381000"/>
                </a:moveTo>
                <a:lnTo>
                  <a:pt x="2715084" y="375920"/>
                </a:lnTo>
                <a:lnTo>
                  <a:pt x="2719092" y="375920"/>
                </a:lnTo>
                <a:lnTo>
                  <a:pt x="2719408" y="377100"/>
                </a:lnTo>
                <a:lnTo>
                  <a:pt x="2717417" y="378474"/>
                </a:lnTo>
                <a:lnTo>
                  <a:pt x="2714253" y="38100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14253" y="381000"/>
                </a:lnTo>
                <a:lnTo>
                  <a:pt x="2717500" y="378418"/>
                </a:lnTo>
                <a:lnTo>
                  <a:pt x="2719387" y="377219"/>
                </a:lnTo>
                <a:lnTo>
                  <a:pt x="2719092" y="375920"/>
                </a:lnTo>
                <a:lnTo>
                  <a:pt x="2728495" y="375920"/>
                </a:lnTo>
                <a:lnTo>
                  <a:pt x="2728888" y="376937"/>
                </a:lnTo>
                <a:lnTo>
                  <a:pt x="2729006" y="377348"/>
                </a:lnTo>
                <a:lnTo>
                  <a:pt x="2729320" y="379730"/>
                </a:lnTo>
                <a:lnTo>
                  <a:pt x="2739422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772398" y="379730"/>
                </a:moveTo>
                <a:lnTo>
                  <a:pt x="2771233" y="379730"/>
                </a:lnTo>
                <a:lnTo>
                  <a:pt x="2770420" y="377683"/>
                </a:lnTo>
                <a:lnTo>
                  <a:pt x="2770332" y="377100"/>
                </a:lnTo>
                <a:lnTo>
                  <a:pt x="2771750" y="375920"/>
                </a:lnTo>
                <a:lnTo>
                  <a:pt x="2772915" y="375920"/>
                </a:lnTo>
                <a:lnTo>
                  <a:pt x="2773843" y="378255"/>
                </a:lnTo>
                <a:lnTo>
                  <a:pt x="2773906" y="378474"/>
                </a:lnTo>
                <a:lnTo>
                  <a:pt x="2772398" y="379730"/>
                </a:lnTo>
                <a:close/>
              </a:path>
              <a:path w="4096384" h="836930">
                <a:moveTo>
                  <a:pt x="2784701" y="379730"/>
                </a:moveTo>
                <a:lnTo>
                  <a:pt x="2772398" y="379730"/>
                </a:lnTo>
                <a:lnTo>
                  <a:pt x="2773906" y="378474"/>
                </a:lnTo>
                <a:lnTo>
                  <a:pt x="2773843" y="378255"/>
                </a:lnTo>
                <a:lnTo>
                  <a:pt x="2772915" y="375920"/>
                </a:lnTo>
                <a:lnTo>
                  <a:pt x="2784976" y="375920"/>
                </a:lnTo>
                <a:lnTo>
                  <a:pt x="2778455" y="377190"/>
                </a:lnTo>
                <a:lnTo>
                  <a:pt x="2784701" y="379730"/>
                </a:lnTo>
                <a:close/>
              </a:path>
              <a:path w="4096384" h="836930">
                <a:moveTo>
                  <a:pt x="2787825" y="381000"/>
                </a:moveTo>
                <a:lnTo>
                  <a:pt x="2778455" y="377190"/>
                </a:lnTo>
                <a:lnTo>
                  <a:pt x="2784976" y="375920"/>
                </a:lnTo>
                <a:lnTo>
                  <a:pt x="2788159" y="375920"/>
                </a:lnTo>
                <a:lnTo>
                  <a:pt x="2786659" y="378460"/>
                </a:lnTo>
                <a:lnTo>
                  <a:pt x="2787150" y="378460"/>
                </a:lnTo>
                <a:lnTo>
                  <a:pt x="2787825" y="381000"/>
                </a:lnTo>
                <a:close/>
              </a:path>
              <a:path w="4096384" h="836930">
                <a:moveTo>
                  <a:pt x="2798229" y="378460"/>
                </a:moveTo>
                <a:lnTo>
                  <a:pt x="2786659" y="378460"/>
                </a:lnTo>
                <a:lnTo>
                  <a:pt x="2788159" y="375920"/>
                </a:lnTo>
                <a:lnTo>
                  <a:pt x="2798229" y="375920"/>
                </a:lnTo>
                <a:lnTo>
                  <a:pt x="2798229" y="37846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808649" y="378703"/>
                </a:lnTo>
                <a:lnTo>
                  <a:pt x="2808524" y="378255"/>
                </a:lnTo>
                <a:lnTo>
                  <a:pt x="2809289" y="375920"/>
                </a:lnTo>
                <a:lnTo>
                  <a:pt x="2813970" y="375920"/>
                </a:lnTo>
                <a:lnTo>
                  <a:pt x="2816328" y="37719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65437" y="379730"/>
                </a:moveTo>
                <a:lnTo>
                  <a:pt x="2864428" y="379730"/>
                </a:lnTo>
                <a:lnTo>
                  <a:pt x="2864059" y="377817"/>
                </a:lnTo>
                <a:lnTo>
                  <a:pt x="2864009" y="377100"/>
                </a:lnTo>
                <a:lnTo>
                  <a:pt x="2864946" y="375920"/>
                </a:lnTo>
                <a:lnTo>
                  <a:pt x="2865954" y="375920"/>
                </a:lnTo>
                <a:lnTo>
                  <a:pt x="2866721" y="377100"/>
                </a:lnTo>
                <a:lnTo>
                  <a:pt x="2866600" y="377529"/>
                </a:lnTo>
                <a:lnTo>
                  <a:pt x="2865437" y="379730"/>
                </a:lnTo>
                <a:close/>
              </a:path>
              <a:path w="4096384" h="836930">
                <a:moveTo>
                  <a:pt x="2999714" y="378460"/>
                </a:moveTo>
                <a:lnTo>
                  <a:pt x="2999039" y="378460"/>
                </a:lnTo>
                <a:lnTo>
                  <a:pt x="2998693" y="377564"/>
                </a:lnTo>
                <a:lnTo>
                  <a:pt x="2998607" y="377100"/>
                </a:lnTo>
                <a:lnTo>
                  <a:pt x="2999380" y="375920"/>
                </a:lnTo>
                <a:lnTo>
                  <a:pt x="3000048" y="375920"/>
                </a:lnTo>
                <a:lnTo>
                  <a:pt x="3000441" y="376937"/>
                </a:lnTo>
                <a:lnTo>
                  <a:pt x="3000318" y="377529"/>
                </a:lnTo>
                <a:lnTo>
                  <a:pt x="2999714" y="378460"/>
                </a:lnTo>
                <a:close/>
              </a:path>
              <a:path w="4096384" h="836930">
                <a:moveTo>
                  <a:pt x="3025185" y="378460"/>
                </a:moveTo>
                <a:lnTo>
                  <a:pt x="2999714" y="378460"/>
                </a:lnTo>
                <a:lnTo>
                  <a:pt x="3000318" y="377529"/>
                </a:lnTo>
                <a:lnTo>
                  <a:pt x="3000441" y="376937"/>
                </a:lnTo>
                <a:lnTo>
                  <a:pt x="3000048" y="375920"/>
                </a:lnTo>
                <a:lnTo>
                  <a:pt x="3025185" y="375920"/>
                </a:lnTo>
                <a:lnTo>
                  <a:pt x="3025185" y="378460"/>
                </a:lnTo>
                <a:close/>
              </a:path>
              <a:path w="4096384" h="836930">
                <a:moveTo>
                  <a:pt x="3026691" y="378460"/>
                </a:moveTo>
                <a:lnTo>
                  <a:pt x="3025185" y="378460"/>
                </a:lnTo>
                <a:lnTo>
                  <a:pt x="3025185" y="375920"/>
                </a:lnTo>
                <a:lnTo>
                  <a:pt x="3027359" y="375920"/>
                </a:lnTo>
                <a:lnTo>
                  <a:pt x="3028374" y="377190"/>
                </a:lnTo>
                <a:lnTo>
                  <a:pt x="3028217" y="377190"/>
                </a:lnTo>
                <a:lnTo>
                  <a:pt x="3026691" y="378460"/>
                </a:lnTo>
                <a:close/>
              </a:path>
              <a:path w="4096384" h="836930">
                <a:moveTo>
                  <a:pt x="3041781" y="378460"/>
                </a:moveTo>
                <a:lnTo>
                  <a:pt x="3026691" y="378460"/>
                </a:lnTo>
                <a:lnTo>
                  <a:pt x="3028217" y="377190"/>
                </a:lnTo>
                <a:lnTo>
                  <a:pt x="3027359" y="375920"/>
                </a:lnTo>
                <a:lnTo>
                  <a:pt x="3039270" y="375920"/>
                </a:lnTo>
                <a:lnTo>
                  <a:pt x="3040466" y="377219"/>
                </a:lnTo>
                <a:lnTo>
                  <a:pt x="3041781" y="378460"/>
                </a:lnTo>
                <a:close/>
              </a:path>
              <a:path w="4096384" h="836930">
                <a:moveTo>
                  <a:pt x="3047402" y="379730"/>
                </a:moveTo>
                <a:lnTo>
                  <a:pt x="3043126" y="379730"/>
                </a:lnTo>
                <a:lnTo>
                  <a:pt x="3039270" y="375920"/>
                </a:lnTo>
                <a:lnTo>
                  <a:pt x="3050997" y="375920"/>
                </a:lnTo>
                <a:lnTo>
                  <a:pt x="3047402" y="379730"/>
                </a:lnTo>
                <a:close/>
              </a:path>
              <a:path w="4096384" h="836930">
                <a:moveTo>
                  <a:pt x="3048823" y="386080"/>
                </a:moveTo>
                <a:lnTo>
                  <a:pt x="3046649" y="386080"/>
                </a:lnTo>
                <a:lnTo>
                  <a:pt x="3042739" y="384850"/>
                </a:lnTo>
                <a:lnTo>
                  <a:pt x="3050997" y="375920"/>
                </a:lnTo>
                <a:lnTo>
                  <a:pt x="3054854" y="375920"/>
                </a:lnTo>
                <a:lnTo>
                  <a:pt x="3054179" y="378460"/>
                </a:lnTo>
                <a:lnTo>
                  <a:pt x="3053845" y="378460"/>
                </a:lnTo>
                <a:lnTo>
                  <a:pt x="3052005" y="379730"/>
                </a:lnTo>
                <a:lnTo>
                  <a:pt x="3048823" y="386080"/>
                </a:lnTo>
                <a:close/>
              </a:path>
              <a:path w="4096384" h="836930">
                <a:moveTo>
                  <a:pt x="3313495" y="379730"/>
                </a:moveTo>
                <a:lnTo>
                  <a:pt x="3312820" y="379730"/>
                </a:lnTo>
                <a:lnTo>
                  <a:pt x="3312026" y="378703"/>
                </a:lnTo>
                <a:lnTo>
                  <a:pt x="3311962" y="377817"/>
                </a:lnTo>
                <a:lnTo>
                  <a:pt x="3312329" y="375920"/>
                </a:lnTo>
                <a:lnTo>
                  <a:pt x="3315066" y="377219"/>
                </a:lnTo>
                <a:lnTo>
                  <a:pt x="3316952" y="378418"/>
                </a:lnTo>
                <a:lnTo>
                  <a:pt x="3313495" y="37973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13495" y="379730"/>
                </a:lnTo>
                <a:lnTo>
                  <a:pt x="3316977" y="378474"/>
                </a:lnTo>
                <a:lnTo>
                  <a:pt x="3315020" y="377190"/>
                </a:lnTo>
                <a:lnTo>
                  <a:pt x="3312329" y="375920"/>
                </a:lnTo>
                <a:lnTo>
                  <a:pt x="3320652" y="375920"/>
                </a:lnTo>
                <a:lnTo>
                  <a:pt x="3320820" y="378460"/>
                </a:lnTo>
                <a:lnTo>
                  <a:pt x="3325248" y="37846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34618" y="375920"/>
                </a:lnTo>
                <a:lnTo>
                  <a:pt x="3336161" y="377219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50385" y="379730"/>
                </a:moveTo>
                <a:lnTo>
                  <a:pt x="3337650" y="379730"/>
                </a:lnTo>
                <a:lnTo>
                  <a:pt x="3336161" y="377219"/>
                </a:lnTo>
                <a:lnTo>
                  <a:pt x="3334618" y="375920"/>
                </a:lnTo>
                <a:lnTo>
                  <a:pt x="3350051" y="375920"/>
                </a:lnTo>
                <a:lnTo>
                  <a:pt x="3349948" y="377348"/>
                </a:lnTo>
                <a:lnTo>
                  <a:pt x="3349247" y="378418"/>
                </a:lnTo>
                <a:lnTo>
                  <a:pt x="3350385" y="379730"/>
                </a:lnTo>
                <a:close/>
              </a:path>
              <a:path w="4096384" h="836930">
                <a:moveTo>
                  <a:pt x="3351551" y="381000"/>
                </a:moveTo>
                <a:lnTo>
                  <a:pt x="3349233" y="378474"/>
                </a:lnTo>
                <a:lnTo>
                  <a:pt x="3349948" y="377348"/>
                </a:lnTo>
                <a:lnTo>
                  <a:pt x="3350051" y="375920"/>
                </a:lnTo>
                <a:lnTo>
                  <a:pt x="3355074" y="377190"/>
                </a:lnTo>
                <a:lnTo>
                  <a:pt x="3353224" y="378474"/>
                </a:lnTo>
                <a:lnTo>
                  <a:pt x="3351551" y="381000"/>
                </a:lnTo>
                <a:close/>
              </a:path>
              <a:path w="4096384" h="836930">
                <a:moveTo>
                  <a:pt x="3434211" y="378460"/>
                </a:moveTo>
                <a:lnTo>
                  <a:pt x="3432188" y="378460"/>
                </a:lnTo>
                <a:lnTo>
                  <a:pt x="3432345" y="377190"/>
                </a:lnTo>
                <a:lnTo>
                  <a:pt x="3434519" y="375920"/>
                </a:lnTo>
                <a:lnTo>
                  <a:pt x="3435868" y="375920"/>
                </a:lnTo>
                <a:lnTo>
                  <a:pt x="3435742" y="376937"/>
                </a:lnTo>
                <a:lnTo>
                  <a:pt x="3435676" y="377219"/>
                </a:lnTo>
                <a:lnTo>
                  <a:pt x="3434211" y="378460"/>
                </a:lnTo>
                <a:close/>
              </a:path>
              <a:path w="4096384" h="836930">
                <a:moveTo>
                  <a:pt x="3443052" y="378460"/>
                </a:moveTo>
                <a:lnTo>
                  <a:pt x="3434211" y="378460"/>
                </a:lnTo>
                <a:lnTo>
                  <a:pt x="3435676" y="377219"/>
                </a:lnTo>
                <a:lnTo>
                  <a:pt x="3435742" y="376937"/>
                </a:lnTo>
                <a:lnTo>
                  <a:pt x="3435868" y="375920"/>
                </a:lnTo>
                <a:lnTo>
                  <a:pt x="3441105" y="375920"/>
                </a:lnTo>
                <a:lnTo>
                  <a:pt x="3443052" y="378460"/>
                </a:lnTo>
                <a:close/>
              </a:path>
              <a:path w="4096384" h="836930">
                <a:moveTo>
                  <a:pt x="3474258" y="378460"/>
                </a:moveTo>
                <a:lnTo>
                  <a:pt x="3473584" y="378460"/>
                </a:lnTo>
                <a:lnTo>
                  <a:pt x="3472701" y="377348"/>
                </a:lnTo>
                <a:lnTo>
                  <a:pt x="3472623" y="377100"/>
                </a:lnTo>
                <a:lnTo>
                  <a:pt x="3473250" y="375920"/>
                </a:lnTo>
                <a:lnTo>
                  <a:pt x="3473917" y="375920"/>
                </a:lnTo>
                <a:lnTo>
                  <a:pt x="3474714" y="377100"/>
                </a:lnTo>
                <a:lnTo>
                  <a:pt x="3474623" y="377564"/>
                </a:lnTo>
                <a:lnTo>
                  <a:pt x="3474258" y="378460"/>
                </a:lnTo>
                <a:close/>
              </a:path>
              <a:path w="4096384" h="836930">
                <a:moveTo>
                  <a:pt x="3465379" y="403860"/>
                </a:moveTo>
                <a:lnTo>
                  <a:pt x="3462484" y="395370"/>
                </a:lnTo>
                <a:lnTo>
                  <a:pt x="3462415" y="394923"/>
                </a:lnTo>
                <a:lnTo>
                  <a:pt x="3467212" y="389890"/>
                </a:lnTo>
                <a:lnTo>
                  <a:pt x="3466219" y="389691"/>
                </a:lnTo>
                <a:lnTo>
                  <a:pt x="3470401" y="384810"/>
                </a:lnTo>
                <a:lnTo>
                  <a:pt x="3468895" y="384810"/>
                </a:lnTo>
                <a:lnTo>
                  <a:pt x="3463873" y="379730"/>
                </a:lnTo>
                <a:lnTo>
                  <a:pt x="3458491" y="379730"/>
                </a:lnTo>
                <a:lnTo>
                  <a:pt x="3460507" y="378460"/>
                </a:lnTo>
                <a:lnTo>
                  <a:pt x="3474258" y="378460"/>
                </a:lnTo>
                <a:lnTo>
                  <a:pt x="3474623" y="377564"/>
                </a:lnTo>
                <a:lnTo>
                  <a:pt x="3474714" y="377100"/>
                </a:lnTo>
                <a:lnTo>
                  <a:pt x="3473917" y="375920"/>
                </a:lnTo>
                <a:lnTo>
                  <a:pt x="3498407" y="375920"/>
                </a:lnTo>
                <a:lnTo>
                  <a:pt x="3498286" y="378255"/>
                </a:lnTo>
                <a:lnTo>
                  <a:pt x="3497830" y="382270"/>
                </a:lnTo>
                <a:lnTo>
                  <a:pt x="3480622" y="382270"/>
                </a:lnTo>
                <a:lnTo>
                  <a:pt x="3479177" y="384730"/>
                </a:lnTo>
                <a:lnTo>
                  <a:pt x="3479229" y="384997"/>
                </a:lnTo>
                <a:lnTo>
                  <a:pt x="3481145" y="388620"/>
                </a:lnTo>
                <a:lnTo>
                  <a:pt x="3470401" y="388620"/>
                </a:lnTo>
                <a:lnTo>
                  <a:pt x="3473007" y="391241"/>
                </a:lnTo>
                <a:lnTo>
                  <a:pt x="3474435" y="392430"/>
                </a:lnTo>
                <a:lnTo>
                  <a:pt x="3500124" y="392430"/>
                </a:lnTo>
                <a:lnTo>
                  <a:pt x="3501746" y="393700"/>
                </a:lnTo>
                <a:lnTo>
                  <a:pt x="3478789" y="393700"/>
                </a:lnTo>
                <a:lnTo>
                  <a:pt x="3478412" y="394970"/>
                </a:lnTo>
                <a:lnTo>
                  <a:pt x="3466204" y="394970"/>
                </a:lnTo>
                <a:lnTo>
                  <a:pt x="3469052" y="396240"/>
                </a:lnTo>
                <a:lnTo>
                  <a:pt x="3469843" y="397411"/>
                </a:lnTo>
                <a:lnTo>
                  <a:pt x="3469778" y="397792"/>
                </a:lnTo>
                <a:lnTo>
                  <a:pt x="3468718" y="400050"/>
                </a:lnTo>
                <a:lnTo>
                  <a:pt x="3465379" y="403860"/>
                </a:lnTo>
                <a:close/>
              </a:path>
              <a:path w="4096384" h="836930">
                <a:moveTo>
                  <a:pt x="3525384" y="381000"/>
                </a:moveTo>
                <a:lnTo>
                  <a:pt x="3525455" y="377100"/>
                </a:lnTo>
                <a:lnTo>
                  <a:pt x="3526392" y="375920"/>
                </a:lnTo>
                <a:lnTo>
                  <a:pt x="3528232" y="375920"/>
                </a:lnTo>
                <a:lnTo>
                  <a:pt x="3529625" y="377100"/>
                </a:lnTo>
                <a:lnTo>
                  <a:pt x="3527728" y="378474"/>
                </a:lnTo>
                <a:lnTo>
                  <a:pt x="3525384" y="381000"/>
                </a:lnTo>
                <a:close/>
              </a:path>
              <a:path w="4096384" h="836930">
                <a:moveTo>
                  <a:pt x="3533753" y="381000"/>
                </a:moveTo>
                <a:lnTo>
                  <a:pt x="3525384" y="381000"/>
                </a:lnTo>
                <a:lnTo>
                  <a:pt x="3527728" y="378474"/>
                </a:lnTo>
                <a:lnTo>
                  <a:pt x="3529686" y="377219"/>
                </a:lnTo>
                <a:lnTo>
                  <a:pt x="3528232" y="375920"/>
                </a:lnTo>
                <a:lnTo>
                  <a:pt x="3533929" y="375920"/>
                </a:lnTo>
                <a:lnTo>
                  <a:pt x="3536378" y="378460"/>
                </a:lnTo>
                <a:lnTo>
                  <a:pt x="3535762" y="378460"/>
                </a:lnTo>
                <a:lnTo>
                  <a:pt x="3533753" y="381000"/>
                </a:lnTo>
                <a:close/>
              </a:path>
              <a:path w="4096384" h="836930">
                <a:moveTo>
                  <a:pt x="3546173" y="388620"/>
                </a:moveTo>
                <a:lnTo>
                  <a:pt x="3533929" y="375920"/>
                </a:lnTo>
                <a:lnTo>
                  <a:pt x="3541642" y="375920"/>
                </a:lnTo>
                <a:lnTo>
                  <a:pt x="3551801" y="386017"/>
                </a:lnTo>
                <a:lnTo>
                  <a:pt x="3547515" y="387350"/>
                </a:lnTo>
                <a:lnTo>
                  <a:pt x="3546173" y="388620"/>
                </a:lnTo>
                <a:close/>
              </a:path>
              <a:path w="4096384" h="836930">
                <a:moveTo>
                  <a:pt x="3568624" y="388620"/>
                </a:moveTo>
                <a:lnTo>
                  <a:pt x="3546173" y="388620"/>
                </a:lnTo>
                <a:lnTo>
                  <a:pt x="3547515" y="387350"/>
                </a:lnTo>
                <a:lnTo>
                  <a:pt x="3551714" y="386123"/>
                </a:lnTo>
                <a:lnTo>
                  <a:pt x="3541642" y="375920"/>
                </a:lnTo>
                <a:lnTo>
                  <a:pt x="3560728" y="375920"/>
                </a:lnTo>
                <a:lnTo>
                  <a:pt x="3564782" y="382270"/>
                </a:lnTo>
                <a:lnTo>
                  <a:pt x="3560251" y="382270"/>
                </a:lnTo>
                <a:lnTo>
                  <a:pt x="3558621" y="384730"/>
                </a:lnTo>
                <a:lnTo>
                  <a:pt x="3555727" y="387350"/>
                </a:lnTo>
                <a:lnTo>
                  <a:pt x="3570809" y="387350"/>
                </a:lnTo>
                <a:lnTo>
                  <a:pt x="3568624" y="388620"/>
                </a:lnTo>
                <a:close/>
              </a:path>
              <a:path w="4096384" h="836930">
                <a:moveTo>
                  <a:pt x="3595616" y="379730"/>
                </a:moveTo>
                <a:lnTo>
                  <a:pt x="3594073" y="378418"/>
                </a:lnTo>
                <a:lnTo>
                  <a:pt x="3592768" y="377190"/>
                </a:lnTo>
                <a:lnTo>
                  <a:pt x="3594608" y="375920"/>
                </a:lnTo>
                <a:lnTo>
                  <a:pt x="3596133" y="375920"/>
                </a:lnTo>
                <a:lnTo>
                  <a:pt x="3597217" y="377100"/>
                </a:lnTo>
                <a:lnTo>
                  <a:pt x="3597102" y="377488"/>
                </a:lnTo>
                <a:lnTo>
                  <a:pt x="3595616" y="379730"/>
                </a:lnTo>
                <a:close/>
              </a:path>
              <a:path w="4096384" h="836930">
                <a:moveTo>
                  <a:pt x="3605504" y="379730"/>
                </a:moveTo>
                <a:lnTo>
                  <a:pt x="3595616" y="379730"/>
                </a:lnTo>
                <a:lnTo>
                  <a:pt x="3597102" y="377488"/>
                </a:lnTo>
                <a:lnTo>
                  <a:pt x="3597217" y="377100"/>
                </a:lnTo>
                <a:lnTo>
                  <a:pt x="3596133" y="375920"/>
                </a:lnTo>
                <a:lnTo>
                  <a:pt x="3604829" y="375920"/>
                </a:lnTo>
                <a:lnTo>
                  <a:pt x="3604507" y="378474"/>
                </a:lnTo>
                <a:lnTo>
                  <a:pt x="3605504" y="37973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754568" y="378474"/>
                </a:lnTo>
                <a:lnTo>
                  <a:pt x="3754447" y="377817"/>
                </a:lnTo>
                <a:lnTo>
                  <a:pt x="3754356" y="377190"/>
                </a:lnTo>
                <a:lnTo>
                  <a:pt x="3756713" y="375920"/>
                </a:lnTo>
                <a:lnTo>
                  <a:pt x="3758887" y="377190"/>
                </a:lnTo>
                <a:lnTo>
                  <a:pt x="3758866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79730"/>
                </a:moveTo>
                <a:lnTo>
                  <a:pt x="3757047" y="379730"/>
                </a:lnTo>
                <a:lnTo>
                  <a:pt x="3758866" y="378474"/>
                </a:lnTo>
                <a:lnTo>
                  <a:pt x="3758887" y="377190"/>
                </a:lnTo>
                <a:lnTo>
                  <a:pt x="3756713" y="375920"/>
                </a:lnTo>
                <a:lnTo>
                  <a:pt x="3766592" y="375920"/>
                </a:lnTo>
                <a:lnTo>
                  <a:pt x="3766477" y="376786"/>
                </a:lnTo>
                <a:lnTo>
                  <a:pt x="3766424" y="379730"/>
                </a:lnTo>
                <a:close/>
              </a:path>
              <a:path w="4096384" h="836930">
                <a:moveTo>
                  <a:pt x="3853583" y="387350"/>
                </a:moveTo>
                <a:lnTo>
                  <a:pt x="3845399" y="378648"/>
                </a:lnTo>
                <a:lnTo>
                  <a:pt x="3845317" y="378418"/>
                </a:lnTo>
                <a:lnTo>
                  <a:pt x="3851075" y="375920"/>
                </a:lnTo>
                <a:lnTo>
                  <a:pt x="3852083" y="375920"/>
                </a:lnTo>
                <a:lnTo>
                  <a:pt x="3861813" y="384810"/>
                </a:lnTo>
                <a:lnTo>
                  <a:pt x="3856457" y="386080"/>
                </a:lnTo>
                <a:lnTo>
                  <a:pt x="3853583" y="38735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53583" y="387350"/>
                </a:lnTo>
                <a:lnTo>
                  <a:pt x="3856457" y="386080"/>
                </a:lnTo>
                <a:lnTo>
                  <a:pt x="3861813" y="384810"/>
                </a:lnTo>
                <a:lnTo>
                  <a:pt x="3852083" y="375920"/>
                </a:lnTo>
                <a:lnTo>
                  <a:pt x="3890140" y="375920"/>
                </a:lnTo>
                <a:lnTo>
                  <a:pt x="3888791" y="377190"/>
                </a:lnTo>
                <a:lnTo>
                  <a:pt x="3861146" y="377190"/>
                </a:lnTo>
                <a:lnTo>
                  <a:pt x="3860860" y="378255"/>
                </a:lnTo>
                <a:lnTo>
                  <a:pt x="3860824" y="378474"/>
                </a:lnTo>
                <a:lnTo>
                  <a:pt x="3862488" y="379730"/>
                </a:lnTo>
                <a:lnTo>
                  <a:pt x="3883594" y="379730"/>
                </a:lnTo>
                <a:lnTo>
                  <a:pt x="3882932" y="382270"/>
                </a:lnTo>
                <a:lnTo>
                  <a:pt x="3869533" y="382270"/>
                </a:lnTo>
                <a:lnTo>
                  <a:pt x="3868550" y="384730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90473" y="379730"/>
                </a:moveTo>
                <a:lnTo>
                  <a:pt x="3889465" y="379730"/>
                </a:lnTo>
                <a:lnTo>
                  <a:pt x="3888957" y="377817"/>
                </a:lnTo>
                <a:lnTo>
                  <a:pt x="3888886" y="377100"/>
                </a:lnTo>
                <a:lnTo>
                  <a:pt x="3890140" y="375920"/>
                </a:lnTo>
                <a:lnTo>
                  <a:pt x="3891148" y="375920"/>
                </a:lnTo>
                <a:lnTo>
                  <a:pt x="3891775" y="377100"/>
                </a:lnTo>
                <a:lnTo>
                  <a:pt x="3891664" y="377488"/>
                </a:lnTo>
                <a:lnTo>
                  <a:pt x="3890473" y="379730"/>
                </a:lnTo>
                <a:close/>
              </a:path>
              <a:path w="4096384" h="836930">
                <a:moveTo>
                  <a:pt x="3943509" y="379730"/>
                </a:moveTo>
                <a:lnTo>
                  <a:pt x="3890473" y="379730"/>
                </a:lnTo>
                <a:lnTo>
                  <a:pt x="3891664" y="377488"/>
                </a:lnTo>
                <a:lnTo>
                  <a:pt x="3891775" y="377100"/>
                </a:lnTo>
                <a:lnTo>
                  <a:pt x="3891148" y="375920"/>
                </a:lnTo>
                <a:lnTo>
                  <a:pt x="3937310" y="375920"/>
                </a:lnTo>
                <a:lnTo>
                  <a:pt x="3937743" y="377190"/>
                </a:lnTo>
                <a:lnTo>
                  <a:pt x="3948979" y="377190"/>
                </a:lnTo>
                <a:lnTo>
                  <a:pt x="3943509" y="379730"/>
                </a:lnTo>
                <a:close/>
              </a:path>
              <a:path w="4096384" h="836930">
                <a:moveTo>
                  <a:pt x="4095854" y="379730"/>
                </a:moveTo>
                <a:lnTo>
                  <a:pt x="4090943" y="379730"/>
                </a:lnTo>
                <a:lnTo>
                  <a:pt x="4090943" y="375920"/>
                </a:lnTo>
                <a:lnTo>
                  <a:pt x="4095854" y="375920"/>
                </a:lnTo>
                <a:lnTo>
                  <a:pt x="4095854" y="379730"/>
                </a:lnTo>
                <a:close/>
              </a:path>
              <a:path w="4096384" h="836930">
                <a:moveTo>
                  <a:pt x="1147337" y="377817"/>
                </a:moveTo>
                <a:lnTo>
                  <a:pt x="1146368" y="377564"/>
                </a:lnTo>
                <a:lnTo>
                  <a:pt x="1148170" y="376022"/>
                </a:lnTo>
                <a:lnTo>
                  <a:pt x="1147337" y="377817"/>
                </a:lnTo>
                <a:close/>
              </a:path>
              <a:path w="4096384" h="836930">
                <a:moveTo>
                  <a:pt x="2394437" y="387350"/>
                </a:moveTo>
                <a:lnTo>
                  <a:pt x="2392469" y="386123"/>
                </a:lnTo>
                <a:lnTo>
                  <a:pt x="2392380" y="385935"/>
                </a:lnTo>
                <a:lnTo>
                  <a:pt x="2392140" y="384100"/>
                </a:lnTo>
                <a:lnTo>
                  <a:pt x="2392013" y="382200"/>
                </a:lnTo>
                <a:lnTo>
                  <a:pt x="2401977" y="376010"/>
                </a:lnTo>
                <a:lnTo>
                  <a:pt x="2405475" y="379730"/>
                </a:lnTo>
                <a:lnTo>
                  <a:pt x="2407320" y="379730"/>
                </a:lnTo>
                <a:lnTo>
                  <a:pt x="2409333" y="382270"/>
                </a:lnTo>
                <a:lnTo>
                  <a:pt x="2401217" y="382270"/>
                </a:lnTo>
                <a:lnTo>
                  <a:pt x="2394437" y="387350"/>
                </a:lnTo>
                <a:close/>
              </a:path>
              <a:path w="4096384" h="836930">
                <a:moveTo>
                  <a:pt x="1146368" y="377564"/>
                </a:moveTo>
                <a:lnTo>
                  <a:pt x="1144937" y="377190"/>
                </a:lnTo>
                <a:lnTo>
                  <a:pt x="1148170" y="376022"/>
                </a:lnTo>
                <a:lnTo>
                  <a:pt x="1146368" y="377564"/>
                </a:lnTo>
                <a:close/>
              </a:path>
              <a:path w="4096384" h="836930">
                <a:moveTo>
                  <a:pt x="2068214" y="388620"/>
                </a:moveTo>
                <a:lnTo>
                  <a:pt x="2062347" y="388620"/>
                </a:lnTo>
                <a:lnTo>
                  <a:pt x="2067487" y="384386"/>
                </a:lnTo>
                <a:lnTo>
                  <a:pt x="2068187" y="383721"/>
                </a:lnTo>
                <a:lnTo>
                  <a:pt x="2068299" y="383490"/>
                </a:lnTo>
                <a:lnTo>
                  <a:pt x="2058320" y="377190"/>
                </a:lnTo>
                <a:lnTo>
                  <a:pt x="2061516" y="376675"/>
                </a:lnTo>
                <a:lnTo>
                  <a:pt x="2063532" y="379730"/>
                </a:lnTo>
                <a:lnTo>
                  <a:pt x="2071103" y="379730"/>
                </a:lnTo>
                <a:lnTo>
                  <a:pt x="2072234" y="381000"/>
                </a:lnTo>
                <a:lnTo>
                  <a:pt x="2072574" y="382270"/>
                </a:lnTo>
                <a:lnTo>
                  <a:pt x="2074414" y="387350"/>
                </a:lnTo>
                <a:lnTo>
                  <a:pt x="2068214" y="388620"/>
                </a:lnTo>
                <a:close/>
              </a:path>
              <a:path w="4096384" h="836930">
                <a:moveTo>
                  <a:pt x="2237345" y="377190"/>
                </a:moveTo>
                <a:lnTo>
                  <a:pt x="2237345" y="376786"/>
                </a:lnTo>
                <a:lnTo>
                  <a:pt x="2237677" y="376900"/>
                </a:lnTo>
                <a:lnTo>
                  <a:pt x="2237345" y="377190"/>
                </a:lnTo>
                <a:close/>
              </a:path>
              <a:path w="4096384" h="836930">
                <a:moveTo>
                  <a:pt x="2238517" y="377190"/>
                </a:moveTo>
                <a:lnTo>
                  <a:pt x="2237345" y="377190"/>
                </a:lnTo>
                <a:lnTo>
                  <a:pt x="2237677" y="376900"/>
                </a:lnTo>
                <a:lnTo>
                  <a:pt x="2238517" y="377190"/>
                </a:lnTo>
                <a:close/>
              </a:path>
              <a:path w="4096384" h="836930">
                <a:moveTo>
                  <a:pt x="1197068" y="392430"/>
                </a:moveTo>
                <a:lnTo>
                  <a:pt x="1185501" y="392430"/>
                </a:lnTo>
                <a:lnTo>
                  <a:pt x="1196227" y="387350"/>
                </a:lnTo>
                <a:lnTo>
                  <a:pt x="1189862" y="386080"/>
                </a:lnTo>
                <a:lnTo>
                  <a:pt x="1229254" y="386080"/>
                </a:lnTo>
                <a:lnTo>
                  <a:pt x="1226897" y="378934"/>
                </a:lnTo>
                <a:lnTo>
                  <a:pt x="1226791" y="378418"/>
                </a:lnTo>
                <a:lnTo>
                  <a:pt x="1228531" y="377004"/>
                </a:lnTo>
                <a:lnTo>
                  <a:pt x="1228580" y="377190"/>
                </a:lnTo>
                <a:lnTo>
                  <a:pt x="1240900" y="377190"/>
                </a:lnTo>
                <a:lnTo>
                  <a:pt x="1240551" y="378255"/>
                </a:lnTo>
                <a:lnTo>
                  <a:pt x="1240547" y="378474"/>
                </a:lnTo>
                <a:lnTo>
                  <a:pt x="1246017" y="379730"/>
                </a:lnTo>
                <a:lnTo>
                  <a:pt x="1235789" y="379730"/>
                </a:lnTo>
                <a:lnTo>
                  <a:pt x="1233779" y="382270"/>
                </a:lnTo>
                <a:lnTo>
                  <a:pt x="1231264" y="382270"/>
                </a:lnTo>
                <a:lnTo>
                  <a:pt x="1228076" y="388620"/>
                </a:lnTo>
                <a:lnTo>
                  <a:pt x="1227074" y="388620"/>
                </a:lnTo>
                <a:lnTo>
                  <a:pt x="1230225" y="391160"/>
                </a:lnTo>
                <a:lnTo>
                  <a:pt x="1198577" y="391160"/>
                </a:lnTo>
                <a:lnTo>
                  <a:pt x="1197068" y="392430"/>
                </a:lnTo>
                <a:close/>
              </a:path>
              <a:path w="4096384" h="836930">
                <a:moveTo>
                  <a:pt x="1562831" y="386080"/>
                </a:moveTo>
                <a:lnTo>
                  <a:pt x="1560308" y="386080"/>
                </a:lnTo>
                <a:lnTo>
                  <a:pt x="1561146" y="384810"/>
                </a:lnTo>
                <a:lnTo>
                  <a:pt x="1566310" y="383547"/>
                </a:lnTo>
                <a:lnTo>
                  <a:pt x="1561477" y="379730"/>
                </a:lnTo>
                <a:lnTo>
                  <a:pt x="1563364" y="378418"/>
                </a:lnTo>
                <a:lnTo>
                  <a:pt x="1564662" y="377190"/>
                </a:lnTo>
                <a:lnTo>
                  <a:pt x="1564445" y="377100"/>
                </a:lnTo>
                <a:lnTo>
                  <a:pt x="1569023" y="378460"/>
                </a:lnTo>
                <a:lnTo>
                  <a:pt x="1572124" y="378460"/>
                </a:lnTo>
                <a:lnTo>
                  <a:pt x="1571701" y="379730"/>
                </a:lnTo>
                <a:lnTo>
                  <a:pt x="1565330" y="379730"/>
                </a:lnTo>
                <a:lnTo>
                  <a:pt x="1570700" y="382270"/>
                </a:lnTo>
                <a:lnTo>
                  <a:pt x="1575224" y="383540"/>
                </a:lnTo>
                <a:lnTo>
                  <a:pt x="1567177" y="383540"/>
                </a:lnTo>
                <a:lnTo>
                  <a:pt x="1562831" y="386080"/>
                </a:lnTo>
                <a:close/>
              </a:path>
              <a:path w="4096384" h="836930">
                <a:moveTo>
                  <a:pt x="0" y="386080"/>
                </a:moveTo>
                <a:lnTo>
                  <a:pt x="0" y="377190"/>
                </a:lnTo>
                <a:lnTo>
                  <a:pt x="1391" y="382270"/>
                </a:lnTo>
                <a:lnTo>
                  <a:pt x="1639" y="384157"/>
                </a:lnTo>
                <a:lnTo>
                  <a:pt x="1594" y="384905"/>
                </a:lnTo>
                <a:lnTo>
                  <a:pt x="0" y="386080"/>
                </a:lnTo>
                <a:close/>
              </a:path>
              <a:path w="4096384" h="836930">
                <a:moveTo>
                  <a:pt x="412637" y="391160"/>
                </a:moveTo>
                <a:lnTo>
                  <a:pt x="408721" y="391160"/>
                </a:lnTo>
                <a:lnTo>
                  <a:pt x="404719" y="388734"/>
                </a:lnTo>
                <a:lnTo>
                  <a:pt x="404600" y="388529"/>
                </a:lnTo>
                <a:lnTo>
                  <a:pt x="413415" y="377190"/>
                </a:lnTo>
                <a:lnTo>
                  <a:pt x="416440" y="378474"/>
                </a:lnTo>
                <a:lnTo>
                  <a:pt x="418080" y="382270"/>
                </a:lnTo>
                <a:lnTo>
                  <a:pt x="416285" y="387350"/>
                </a:lnTo>
                <a:lnTo>
                  <a:pt x="412637" y="391160"/>
                </a:lnTo>
                <a:close/>
              </a:path>
              <a:path w="4096384" h="836930">
                <a:moveTo>
                  <a:pt x="740619" y="392430"/>
                </a:moveTo>
                <a:lnTo>
                  <a:pt x="736599" y="382270"/>
                </a:lnTo>
                <a:lnTo>
                  <a:pt x="733580" y="377190"/>
                </a:lnTo>
                <a:lnTo>
                  <a:pt x="734262" y="377488"/>
                </a:lnTo>
                <a:lnTo>
                  <a:pt x="734376" y="377817"/>
                </a:lnTo>
                <a:lnTo>
                  <a:pt x="734418" y="378460"/>
                </a:lnTo>
                <a:lnTo>
                  <a:pt x="736485" y="378460"/>
                </a:lnTo>
                <a:lnTo>
                  <a:pt x="742295" y="381000"/>
                </a:lnTo>
                <a:lnTo>
                  <a:pt x="741962" y="381000"/>
                </a:lnTo>
                <a:lnTo>
                  <a:pt x="740619" y="392430"/>
                </a:lnTo>
                <a:close/>
              </a:path>
              <a:path w="4096384" h="836930">
                <a:moveTo>
                  <a:pt x="734357" y="377529"/>
                </a:moveTo>
                <a:lnTo>
                  <a:pt x="733580" y="377190"/>
                </a:lnTo>
                <a:lnTo>
                  <a:pt x="734335" y="377190"/>
                </a:lnTo>
                <a:lnTo>
                  <a:pt x="734357" y="377529"/>
                </a:lnTo>
                <a:close/>
              </a:path>
              <a:path w="4096384" h="836930">
                <a:moveTo>
                  <a:pt x="817619" y="394970"/>
                </a:moveTo>
                <a:lnTo>
                  <a:pt x="814381" y="394970"/>
                </a:lnTo>
                <a:lnTo>
                  <a:pt x="814830" y="390388"/>
                </a:lnTo>
                <a:lnTo>
                  <a:pt x="815553" y="384810"/>
                </a:lnTo>
                <a:lnTo>
                  <a:pt x="808078" y="384810"/>
                </a:lnTo>
                <a:lnTo>
                  <a:pt x="808831" y="382670"/>
                </a:lnTo>
                <a:lnTo>
                  <a:pt x="808885" y="381913"/>
                </a:lnTo>
                <a:lnTo>
                  <a:pt x="808043" y="378460"/>
                </a:lnTo>
                <a:lnTo>
                  <a:pt x="816725" y="378460"/>
                </a:lnTo>
                <a:lnTo>
                  <a:pt x="817223" y="377190"/>
                </a:lnTo>
                <a:lnTo>
                  <a:pt x="817165" y="377817"/>
                </a:lnTo>
                <a:lnTo>
                  <a:pt x="816977" y="378255"/>
                </a:lnTo>
                <a:lnTo>
                  <a:pt x="817098" y="380054"/>
                </a:lnTo>
                <a:lnTo>
                  <a:pt x="817250" y="381112"/>
                </a:lnTo>
                <a:lnTo>
                  <a:pt x="818735" y="387350"/>
                </a:lnTo>
                <a:lnTo>
                  <a:pt x="823151" y="387350"/>
                </a:lnTo>
                <a:lnTo>
                  <a:pt x="823391" y="388441"/>
                </a:lnTo>
                <a:lnTo>
                  <a:pt x="823465" y="388646"/>
                </a:lnTo>
                <a:lnTo>
                  <a:pt x="826745" y="391160"/>
                </a:lnTo>
                <a:lnTo>
                  <a:pt x="838513" y="391160"/>
                </a:lnTo>
                <a:lnTo>
                  <a:pt x="839954" y="392372"/>
                </a:lnTo>
                <a:lnTo>
                  <a:pt x="839985" y="393700"/>
                </a:lnTo>
                <a:lnTo>
                  <a:pt x="817733" y="393700"/>
                </a:lnTo>
                <a:lnTo>
                  <a:pt x="817619" y="394970"/>
                </a:lnTo>
                <a:close/>
              </a:path>
              <a:path w="4096384" h="836930">
                <a:moveTo>
                  <a:pt x="817223" y="377683"/>
                </a:moveTo>
                <a:lnTo>
                  <a:pt x="817223" y="377190"/>
                </a:lnTo>
                <a:lnTo>
                  <a:pt x="817435" y="377190"/>
                </a:lnTo>
                <a:lnTo>
                  <a:pt x="817223" y="377683"/>
                </a:lnTo>
                <a:close/>
              </a:path>
              <a:path w="4096384" h="836930">
                <a:moveTo>
                  <a:pt x="875060" y="384810"/>
                </a:moveTo>
                <a:lnTo>
                  <a:pt x="871537" y="384810"/>
                </a:lnTo>
                <a:lnTo>
                  <a:pt x="869527" y="377190"/>
                </a:lnTo>
                <a:lnTo>
                  <a:pt x="877977" y="381112"/>
                </a:lnTo>
                <a:lnTo>
                  <a:pt x="880423" y="382270"/>
                </a:lnTo>
                <a:lnTo>
                  <a:pt x="875060" y="384810"/>
                </a:lnTo>
                <a:close/>
              </a:path>
              <a:path w="4096384" h="836930">
                <a:moveTo>
                  <a:pt x="880253" y="391160"/>
                </a:moveTo>
                <a:lnTo>
                  <a:pt x="869697" y="391160"/>
                </a:lnTo>
                <a:lnTo>
                  <a:pt x="869732" y="387333"/>
                </a:lnTo>
                <a:lnTo>
                  <a:pt x="880423" y="382270"/>
                </a:lnTo>
                <a:lnTo>
                  <a:pt x="875054" y="379730"/>
                </a:lnTo>
                <a:lnTo>
                  <a:pt x="869527" y="377190"/>
                </a:lnTo>
                <a:lnTo>
                  <a:pt x="888136" y="377190"/>
                </a:lnTo>
                <a:lnTo>
                  <a:pt x="881261" y="383540"/>
                </a:lnTo>
                <a:lnTo>
                  <a:pt x="887021" y="383547"/>
                </a:lnTo>
                <a:lnTo>
                  <a:pt x="898194" y="384810"/>
                </a:lnTo>
                <a:lnTo>
                  <a:pt x="902129" y="384810"/>
                </a:lnTo>
                <a:lnTo>
                  <a:pt x="902506" y="386080"/>
                </a:lnTo>
                <a:lnTo>
                  <a:pt x="878576" y="386080"/>
                </a:lnTo>
                <a:lnTo>
                  <a:pt x="874699" y="388529"/>
                </a:lnTo>
                <a:lnTo>
                  <a:pt x="880253" y="391160"/>
                </a:lnTo>
                <a:close/>
              </a:path>
              <a:path w="4096384" h="836930">
                <a:moveTo>
                  <a:pt x="898194" y="384810"/>
                </a:moveTo>
                <a:lnTo>
                  <a:pt x="886958" y="383540"/>
                </a:lnTo>
                <a:lnTo>
                  <a:pt x="881261" y="383540"/>
                </a:lnTo>
                <a:lnTo>
                  <a:pt x="888136" y="377190"/>
                </a:lnTo>
                <a:lnTo>
                  <a:pt x="889472" y="379730"/>
                </a:lnTo>
                <a:lnTo>
                  <a:pt x="895138" y="379730"/>
                </a:lnTo>
                <a:lnTo>
                  <a:pt x="898194" y="384810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217553" y="383547"/>
                </a:lnTo>
                <a:lnTo>
                  <a:pt x="1221207" y="379730"/>
                </a:lnTo>
                <a:lnTo>
                  <a:pt x="1222609" y="378418"/>
                </a:lnTo>
                <a:lnTo>
                  <a:pt x="1224389" y="377190"/>
                </a:lnTo>
                <a:lnTo>
                  <a:pt x="1226745" y="378474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26740" y="378460"/>
                </a:moveTo>
                <a:lnTo>
                  <a:pt x="1224389" y="377190"/>
                </a:lnTo>
                <a:lnTo>
                  <a:pt x="1228303" y="377190"/>
                </a:lnTo>
                <a:lnTo>
                  <a:pt x="1226740" y="378460"/>
                </a:lnTo>
                <a:close/>
              </a:path>
              <a:path w="4096384" h="836930">
                <a:moveTo>
                  <a:pt x="1273373" y="378460"/>
                </a:moveTo>
                <a:lnTo>
                  <a:pt x="1250541" y="378460"/>
                </a:lnTo>
                <a:lnTo>
                  <a:pt x="1257076" y="377190"/>
                </a:lnTo>
                <a:lnTo>
                  <a:pt x="1272837" y="377190"/>
                </a:lnTo>
                <a:lnTo>
                  <a:pt x="1273373" y="378460"/>
                </a:lnTo>
                <a:close/>
              </a:path>
              <a:path w="4096384" h="836930">
                <a:moveTo>
                  <a:pt x="1287419" y="394970"/>
                </a:moveTo>
                <a:lnTo>
                  <a:pt x="1281716" y="391160"/>
                </a:lnTo>
                <a:lnTo>
                  <a:pt x="1278200" y="389890"/>
                </a:lnTo>
                <a:lnTo>
                  <a:pt x="1272837" y="377190"/>
                </a:lnTo>
                <a:lnTo>
                  <a:pt x="1279201" y="382270"/>
                </a:lnTo>
                <a:lnTo>
                  <a:pt x="1281139" y="383490"/>
                </a:lnTo>
                <a:lnTo>
                  <a:pt x="1287419" y="394970"/>
                </a:lnTo>
                <a:close/>
              </a:path>
              <a:path w="4096384" h="836930">
                <a:moveTo>
                  <a:pt x="1321946" y="386080"/>
                </a:moveTo>
                <a:lnTo>
                  <a:pt x="1332842" y="377190"/>
                </a:lnTo>
                <a:lnTo>
                  <a:pt x="1332432" y="380324"/>
                </a:lnTo>
                <a:lnTo>
                  <a:pt x="1332456" y="381112"/>
                </a:lnTo>
                <a:lnTo>
                  <a:pt x="1334756" y="383436"/>
                </a:lnTo>
                <a:lnTo>
                  <a:pt x="1330831" y="384810"/>
                </a:lnTo>
                <a:lnTo>
                  <a:pt x="1321946" y="386080"/>
                </a:lnTo>
                <a:close/>
              </a:path>
              <a:path w="4096384" h="836930">
                <a:moveTo>
                  <a:pt x="1316420" y="398780"/>
                </a:moveTo>
                <a:lnTo>
                  <a:pt x="1309714" y="398780"/>
                </a:lnTo>
                <a:lnTo>
                  <a:pt x="1301831" y="392430"/>
                </a:lnTo>
                <a:lnTo>
                  <a:pt x="1298983" y="392430"/>
                </a:lnTo>
                <a:lnTo>
                  <a:pt x="1299153" y="386080"/>
                </a:lnTo>
                <a:lnTo>
                  <a:pt x="1321946" y="386080"/>
                </a:lnTo>
                <a:lnTo>
                  <a:pt x="1330831" y="384810"/>
                </a:lnTo>
                <a:lnTo>
                  <a:pt x="1334673" y="383598"/>
                </a:lnTo>
                <a:lnTo>
                  <a:pt x="1334756" y="383436"/>
                </a:lnTo>
                <a:lnTo>
                  <a:pt x="1332456" y="381112"/>
                </a:lnTo>
                <a:lnTo>
                  <a:pt x="1332432" y="380324"/>
                </a:lnTo>
                <a:lnTo>
                  <a:pt x="1332842" y="377190"/>
                </a:lnTo>
                <a:lnTo>
                  <a:pt x="1338535" y="377190"/>
                </a:lnTo>
                <a:lnTo>
                  <a:pt x="1336698" y="378460"/>
                </a:lnTo>
                <a:lnTo>
                  <a:pt x="1348180" y="378460"/>
                </a:lnTo>
                <a:lnTo>
                  <a:pt x="1348218" y="378847"/>
                </a:lnTo>
                <a:lnTo>
                  <a:pt x="1343907" y="379730"/>
                </a:lnTo>
                <a:lnTo>
                  <a:pt x="1335696" y="382270"/>
                </a:lnTo>
                <a:lnTo>
                  <a:pt x="1341843" y="384810"/>
                </a:lnTo>
                <a:lnTo>
                  <a:pt x="1340889" y="384810"/>
                </a:lnTo>
                <a:lnTo>
                  <a:pt x="1337202" y="386080"/>
                </a:lnTo>
                <a:lnTo>
                  <a:pt x="1334856" y="387350"/>
                </a:lnTo>
                <a:lnTo>
                  <a:pt x="1304849" y="387350"/>
                </a:lnTo>
                <a:lnTo>
                  <a:pt x="1314069" y="393700"/>
                </a:lnTo>
                <a:lnTo>
                  <a:pt x="1318047" y="393700"/>
                </a:lnTo>
                <a:lnTo>
                  <a:pt x="1316420" y="398780"/>
                </a:lnTo>
                <a:close/>
              </a:path>
              <a:path w="4096384" h="836930">
                <a:moveTo>
                  <a:pt x="1392081" y="378460"/>
                </a:moveTo>
                <a:lnTo>
                  <a:pt x="1390672" y="378460"/>
                </a:lnTo>
                <a:lnTo>
                  <a:pt x="1391925" y="377190"/>
                </a:lnTo>
                <a:lnTo>
                  <a:pt x="1392081" y="378460"/>
                </a:lnTo>
                <a:close/>
              </a:path>
              <a:path w="4096384" h="836930">
                <a:moveTo>
                  <a:pt x="1395871" y="386080"/>
                </a:moveTo>
                <a:lnTo>
                  <a:pt x="1392043" y="386080"/>
                </a:lnTo>
                <a:lnTo>
                  <a:pt x="1392214" y="383598"/>
                </a:lnTo>
                <a:lnTo>
                  <a:pt x="1392339" y="380562"/>
                </a:lnTo>
                <a:lnTo>
                  <a:pt x="1391925" y="377190"/>
                </a:lnTo>
                <a:lnTo>
                  <a:pt x="1393750" y="377190"/>
                </a:lnTo>
                <a:lnTo>
                  <a:pt x="1393541" y="378474"/>
                </a:lnTo>
                <a:lnTo>
                  <a:pt x="1394699" y="379730"/>
                </a:lnTo>
                <a:lnTo>
                  <a:pt x="1397718" y="381000"/>
                </a:lnTo>
                <a:lnTo>
                  <a:pt x="1398890" y="381000"/>
                </a:lnTo>
                <a:lnTo>
                  <a:pt x="1400566" y="382270"/>
                </a:lnTo>
                <a:lnTo>
                  <a:pt x="1401051" y="383490"/>
                </a:lnTo>
                <a:lnTo>
                  <a:pt x="1400948" y="384157"/>
                </a:lnTo>
                <a:lnTo>
                  <a:pt x="1400818" y="384810"/>
                </a:lnTo>
                <a:lnTo>
                  <a:pt x="1395871" y="384810"/>
                </a:lnTo>
                <a:lnTo>
                  <a:pt x="1395871" y="386080"/>
                </a:lnTo>
                <a:close/>
              </a:path>
              <a:path w="4096384" h="836930">
                <a:moveTo>
                  <a:pt x="1497455" y="392430"/>
                </a:moveTo>
                <a:lnTo>
                  <a:pt x="1483207" y="392430"/>
                </a:lnTo>
                <a:lnTo>
                  <a:pt x="1482553" y="388734"/>
                </a:lnTo>
                <a:lnTo>
                  <a:pt x="1482426" y="388526"/>
                </a:lnTo>
                <a:lnTo>
                  <a:pt x="1480240" y="386613"/>
                </a:lnTo>
                <a:lnTo>
                  <a:pt x="1483371" y="381000"/>
                </a:lnTo>
                <a:lnTo>
                  <a:pt x="1481567" y="381000"/>
                </a:lnTo>
                <a:lnTo>
                  <a:pt x="1483037" y="377190"/>
                </a:lnTo>
                <a:lnTo>
                  <a:pt x="1484713" y="378460"/>
                </a:lnTo>
                <a:lnTo>
                  <a:pt x="1488065" y="378460"/>
                </a:lnTo>
                <a:lnTo>
                  <a:pt x="1483037" y="389890"/>
                </a:lnTo>
                <a:lnTo>
                  <a:pt x="1484883" y="389890"/>
                </a:lnTo>
                <a:lnTo>
                  <a:pt x="1486219" y="391160"/>
                </a:lnTo>
                <a:lnTo>
                  <a:pt x="1495360" y="391160"/>
                </a:lnTo>
                <a:lnTo>
                  <a:pt x="1497455" y="392430"/>
                </a:lnTo>
                <a:close/>
              </a:path>
              <a:path w="4096384" h="836930">
                <a:moveTo>
                  <a:pt x="1484713" y="378460"/>
                </a:moveTo>
                <a:lnTo>
                  <a:pt x="1483037" y="377190"/>
                </a:lnTo>
                <a:lnTo>
                  <a:pt x="1485885" y="377190"/>
                </a:lnTo>
                <a:lnTo>
                  <a:pt x="1484713" y="378460"/>
                </a:lnTo>
                <a:close/>
              </a:path>
              <a:path w="4096384" h="836930">
                <a:moveTo>
                  <a:pt x="1739831" y="401320"/>
                </a:moveTo>
                <a:lnTo>
                  <a:pt x="1734135" y="401320"/>
                </a:lnTo>
                <a:lnTo>
                  <a:pt x="1739181" y="391457"/>
                </a:lnTo>
                <a:lnTo>
                  <a:pt x="1739244" y="391115"/>
                </a:lnTo>
                <a:lnTo>
                  <a:pt x="1732500" y="387784"/>
                </a:lnTo>
                <a:lnTo>
                  <a:pt x="1732413" y="387521"/>
                </a:lnTo>
                <a:lnTo>
                  <a:pt x="1731827" y="384997"/>
                </a:lnTo>
                <a:lnTo>
                  <a:pt x="1731731" y="384730"/>
                </a:lnTo>
                <a:lnTo>
                  <a:pt x="1731149" y="383847"/>
                </a:lnTo>
                <a:lnTo>
                  <a:pt x="1731148" y="383598"/>
                </a:lnTo>
                <a:lnTo>
                  <a:pt x="1736649" y="377190"/>
                </a:lnTo>
                <a:lnTo>
                  <a:pt x="1736649" y="384810"/>
                </a:lnTo>
                <a:lnTo>
                  <a:pt x="1732629" y="384810"/>
                </a:lnTo>
                <a:lnTo>
                  <a:pt x="1734298" y="387350"/>
                </a:lnTo>
                <a:lnTo>
                  <a:pt x="1741932" y="387350"/>
                </a:lnTo>
                <a:lnTo>
                  <a:pt x="1742584" y="388620"/>
                </a:lnTo>
                <a:lnTo>
                  <a:pt x="1747211" y="391160"/>
                </a:lnTo>
                <a:lnTo>
                  <a:pt x="1752239" y="392430"/>
                </a:lnTo>
                <a:lnTo>
                  <a:pt x="1742346" y="392430"/>
                </a:lnTo>
                <a:lnTo>
                  <a:pt x="1740916" y="397792"/>
                </a:lnTo>
                <a:lnTo>
                  <a:pt x="1739831" y="401320"/>
                </a:lnTo>
                <a:close/>
              </a:path>
              <a:path w="4096384" h="836930">
                <a:moveTo>
                  <a:pt x="1858081" y="395900"/>
                </a:moveTo>
                <a:lnTo>
                  <a:pt x="1847824" y="388646"/>
                </a:lnTo>
                <a:lnTo>
                  <a:pt x="1847702" y="386749"/>
                </a:lnTo>
                <a:lnTo>
                  <a:pt x="1847576" y="382959"/>
                </a:lnTo>
                <a:lnTo>
                  <a:pt x="1847452" y="377190"/>
                </a:lnTo>
                <a:lnTo>
                  <a:pt x="1855337" y="384659"/>
                </a:lnTo>
                <a:lnTo>
                  <a:pt x="1856835" y="389890"/>
                </a:lnTo>
                <a:lnTo>
                  <a:pt x="1859520" y="389890"/>
                </a:lnTo>
                <a:lnTo>
                  <a:pt x="1860078" y="394970"/>
                </a:lnTo>
                <a:lnTo>
                  <a:pt x="1859349" y="394970"/>
                </a:lnTo>
                <a:lnTo>
                  <a:pt x="1858081" y="395900"/>
                </a:lnTo>
                <a:close/>
              </a:path>
              <a:path w="4096384" h="836930">
                <a:moveTo>
                  <a:pt x="1855363" y="384683"/>
                </a:moveTo>
                <a:lnTo>
                  <a:pt x="1847452" y="377190"/>
                </a:lnTo>
                <a:lnTo>
                  <a:pt x="1853213" y="377190"/>
                </a:lnTo>
                <a:lnTo>
                  <a:pt x="1855363" y="384683"/>
                </a:lnTo>
                <a:close/>
              </a:path>
              <a:path w="4096384" h="836930">
                <a:moveTo>
                  <a:pt x="1943496" y="381000"/>
                </a:moveTo>
                <a:lnTo>
                  <a:pt x="1941023" y="379393"/>
                </a:lnTo>
                <a:lnTo>
                  <a:pt x="1941041" y="379082"/>
                </a:lnTo>
                <a:lnTo>
                  <a:pt x="1941990" y="377190"/>
                </a:lnTo>
                <a:lnTo>
                  <a:pt x="1943666" y="377190"/>
                </a:lnTo>
                <a:lnTo>
                  <a:pt x="1943496" y="381000"/>
                </a:lnTo>
                <a:close/>
              </a:path>
              <a:path w="4096384" h="836930">
                <a:moveTo>
                  <a:pt x="1951124" y="381000"/>
                </a:moveTo>
                <a:lnTo>
                  <a:pt x="1943496" y="381000"/>
                </a:lnTo>
                <a:lnTo>
                  <a:pt x="1943666" y="377190"/>
                </a:lnTo>
                <a:lnTo>
                  <a:pt x="1948859" y="377190"/>
                </a:lnTo>
                <a:lnTo>
                  <a:pt x="1951066" y="378474"/>
                </a:lnTo>
                <a:lnTo>
                  <a:pt x="1952804" y="379730"/>
                </a:lnTo>
                <a:lnTo>
                  <a:pt x="1952552" y="379730"/>
                </a:lnTo>
                <a:lnTo>
                  <a:pt x="1951124" y="381000"/>
                </a:lnTo>
                <a:close/>
              </a:path>
              <a:path w="4096384" h="836930">
                <a:moveTo>
                  <a:pt x="1954562" y="381000"/>
                </a:moveTo>
                <a:lnTo>
                  <a:pt x="1950974" y="378418"/>
                </a:lnTo>
                <a:lnTo>
                  <a:pt x="1948859" y="377190"/>
                </a:lnTo>
                <a:lnTo>
                  <a:pt x="1961103" y="377190"/>
                </a:lnTo>
                <a:lnTo>
                  <a:pt x="1961729" y="377348"/>
                </a:lnTo>
                <a:lnTo>
                  <a:pt x="1956068" y="379730"/>
                </a:lnTo>
                <a:lnTo>
                  <a:pt x="1955904" y="379730"/>
                </a:lnTo>
                <a:lnTo>
                  <a:pt x="1954562" y="381000"/>
                </a:lnTo>
                <a:close/>
              </a:path>
              <a:path w="4096384" h="836930">
                <a:moveTo>
                  <a:pt x="1965961" y="378418"/>
                </a:moveTo>
                <a:lnTo>
                  <a:pt x="1961729" y="377348"/>
                </a:lnTo>
                <a:lnTo>
                  <a:pt x="1962105" y="377190"/>
                </a:lnTo>
                <a:lnTo>
                  <a:pt x="1967031" y="377190"/>
                </a:lnTo>
                <a:lnTo>
                  <a:pt x="1965961" y="378418"/>
                </a:lnTo>
                <a:close/>
              </a:path>
              <a:path w="4096384" h="836930">
                <a:moveTo>
                  <a:pt x="2090339" y="387350"/>
                </a:moveTo>
                <a:lnTo>
                  <a:pt x="2085526" y="379730"/>
                </a:lnTo>
                <a:lnTo>
                  <a:pt x="2086922" y="377190"/>
                </a:lnTo>
                <a:lnTo>
                  <a:pt x="2091493" y="379730"/>
                </a:lnTo>
                <a:lnTo>
                  <a:pt x="2096206" y="386080"/>
                </a:lnTo>
                <a:lnTo>
                  <a:pt x="2089664" y="386080"/>
                </a:lnTo>
                <a:lnTo>
                  <a:pt x="2090339" y="387350"/>
                </a:lnTo>
                <a:close/>
              </a:path>
              <a:path w="4096384" h="836930">
                <a:moveTo>
                  <a:pt x="2099069" y="400050"/>
                </a:moveTo>
                <a:lnTo>
                  <a:pt x="2093862" y="400050"/>
                </a:lnTo>
                <a:lnTo>
                  <a:pt x="2094863" y="398780"/>
                </a:lnTo>
                <a:lnTo>
                  <a:pt x="2095011" y="398219"/>
                </a:lnTo>
                <a:lnTo>
                  <a:pt x="2095128" y="397411"/>
                </a:lnTo>
                <a:lnTo>
                  <a:pt x="2092519" y="393700"/>
                </a:lnTo>
                <a:lnTo>
                  <a:pt x="2101981" y="393700"/>
                </a:lnTo>
                <a:lnTo>
                  <a:pt x="2101274" y="391224"/>
                </a:lnTo>
                <a:lnTo>
                  <a:pt x="2101149" y="391067"/>
                </a:lnTo>
                <a:lnTo>
                  <a:pt x="2098330" y="388646"/>
                </a:lnTo>
                <a:lnTo>
                  <a:pt x="2093890" y="382959"/>
                </a:lnTo>
                <a:lnTo>
                  <a:pt x="2091493" y="379730"/>
                </a:lnTo>
                <a:lnTo>
                  <a:pt x="2086922" y="377190"/>
                </a:lnTo>
                <a:lnTo>
                  <a:pt x="2091681" y="377190"/>
                </a:lnTo>
                <a:lnTo>
                  <a:pt x="2095097" y="378474"/>
                </a:lnTo>
                <a:lnTo>
                  <a:pt x="2100567" y="379730"/>
                </a:lnTo>
                <a:lnTo>
                  <a:pt x="2111292" y="379730"/>
                </a:lnTo>
                <a:lnTo>
                  <a:pt x="2102025" y="383490"/>
                </a:lnTo>
                <a:lnTo>
                  <a:pt x="2101902" y="388620"/>
                </a:lnTo>
                <a:lnTo>
                  <a:pt x="2107524" y="388620"/>
                </a:lnTo>
                <a:lnTo>
                  <a:pt x="2105821" y="392298"/>
                </a:lnTo>
                <a:lnTo>
                  <a:pt x="2105703" y="392491"/>
                </a:lnTo>
                <a:lnTo>
                  <a:pt x="2101067" y="397556"/>
                </a:lnTo>
                <a:lnTo>
                  <a:pt x="2099069" y="400050"/>
                </a:lnTo>
                <a:close/>
              </a:path>
              <a:path w="4096384" h="836930">
                <a:moveTo>
                  <a:pt x="2231616" y="388991"/>
                </a:moveTo>
                <a:lnTo>
                  <a:pt x="2221250" y="383540"/>
                </a:lnTo>
                <a:lnTo>
                  <a:pt x="2221761" y="383540"/>
                </a:lnTo>
                <a:lnTo>
                  <a:pt x="2222933" y="382270"/>
                </a:lnTo>
                <a:lnTo>
                  <a:pt x="2219247" y="381000"/>
                </a:lnTo>
                <a:lnTo>
                  <a:pt x="2215927" y="381000"/>
                </a:lnTo>
                <a:lnTo>
                  <a:pt x="2218224" y="378474"/>
                </a:lnTo>
                <a:lnTo>
                  <a:pt x="2221050" y="377190"/>
                </a:lnTo>
                <a:lnTo>
                  <a:pt x="2225782" y="381000"/>
                </a:lnTo>
                <a:lnTo>
                  <a:pt x="2232076" y="388417"/>
                </a:lnTo>
                <a:lnTo>
                  <a:pt x="2232030" y="388646"/>
                </a:lnTo>
                <a:lnTo>
                  <a:pt x="2231616" y="388991"/>
                </a:lnTo>
                <a:close/>
              </a:path>
              <a:path w="4096384" h="836930">
                <a:moveTo>
                  <a:pt x="2232170" y="388529"/>
                </a:moveTo>
                <a:lnTo>
                  <a:pt x="2225782" y="381000"/>
                </a:lnTo>
                <a:lnTo>
                  <a:pt x="2221050" y="377190"/>
                </a:lnTo>
                <a:lnTo>
                  <a:pt x="2229183" y="377190"/>
                </a:lnTo>
                <a:lnTo>
                  <a:pt x="2230434" y="378418"/>
                </a:lnTo>
                <a:lnTo>
                  <a:pt x="2231478" y="381000"/>
                </a:lnTo>
                <a:lnTo>
                  <a:pt x="2231812" y="381000"/>
                </a:lnTo>
                <a:lnTo>
                  <a:pt x="2231144" y="382270"/>
                </a:lnTo>
                <a:lnTo>
                  <a:pt x="2237082" y="382270"/>
                </a:lnTo>
                <a:lnTo>
                  <a:pt x="2235882" y="383436"/>
                </a:lnTo>
                <a:lnTo>
                  <a:pt x="2235916" y="383847"/>
                </a:lnTo>
                <a:lnTo>
                  <a:pt x="2237515" y="387350"/>
                </a:lnTo>
                <a:lnTo>
                  <a:pt x="2233587" y="387350"/>
                </a:lnTo>
                <a:lnTo>
                  <a:pt x="2232170" y="388529"/>
                </a:lnTo>
                <a:close/>
              </a:path>
              <a:path w="4096384" h="836930">
                <a:moveTo>
                  <a:pt x="2314833" y="379730"/>
                </a:moveTo>
                <a:lnTo>
                  <a:pt x="2313615" y="379730"/>
                </a:lnTo>
                <a:lnTo>
                  <a:pt x="2313641" y="378847"/>
                </a:lnTo>
                <a:lnTo>
                  <a:pt x="2314623" y="377190"/>
                </a:lnTo>
                <a:lnTo>
                  <a:pt x="2314833" y="379730"/>
                </a:lnTo>
                <a:close/>
              </a:path>
              <a:path w="4096384" h="836930">
                <a:moveTo>
                  <a:pt x="2338906" y="417830"/>
                </a:moveTo>
                <a:lnTo>
                  <a:pt x="2332008" y="412745"/>
                </a:lnTo>
                <a:lnTo>
                  <a:pt x="2324427" y="403860"/>
                </a:lnTo>
                <a:lnTo>
                  <a:pt x="2319467" y="400035"/>
                </a:lnTo>
                <a:lnTo>
                  <a:pt x="2316837" y="397411"/>
                </a:lnTo>
                <a:lnTo>
                  <a:pt x="2310262" y="392430"/>
                </a:lnTo>
                <a:lnTo>
                  <a:pt x="2309765" y="387350"/>
                </a:lnTo>
                <a:lnTo>
                  <a:pt x="2315461" y="387350"/>
                </a:lnTo>
                <a:lnTo>
                  <a:pt x="2315461" y="386080"/>
                </a:lnTo>
                <a:lnTo>
                  <a:pt x="2314623" y="377190"/>
                </a:lnTo>
                <a:lnTo>
                  <a:pt x="2317303" y="377190"/>
                </a:lnTo>
                <a:lnTo>
                  <a:pt x="2318643" y="379730"/>
                </a:lnTo>
                <a:lnTo>
                  <a:pt x="2320930" y="383436"/>
                </a:lnTo>
                <a:lnTo>
                  <a:pt x="2320857" y="383847"/>
                </a:lnTo>
                <a:lnTo>
                  <a:pt x="2316470" y="393700"/>
                </a:lnTo>
                <a:lnTo>
                  <a:pt x="2320039" y="394987"/>
                </a:lnTo>
                <a:lnTo>
                  <a:pt x="2327699" y="397510"/>
                </a:lnTo>
                <a:lnTo>
                  <a:pt x="2327320" y="401326"/>
                </a:lnTo>
                <a:lnTo>
                  <a:pt x="2327393" y="402777"/>
                </a:lnTo>
                <a:lnTo>
                  <a:pt x="2331262" y="406452"/>
                </a:lnTo>
                <a:lnTo>
                  <a:pt x="2334568" y="410210"/>
                </a:lnTo>
                <a:lnTo>
                  <a:pt x="2339832" y="410210"/>
                </a:lnTo>
                <a:lnTo>
                  <a:pt x="2340435" y="412750"/>
                </a:lnTo>
                <a:lnTo>
                  <a:pt x="2341577" y="412750"/>
                </a:lnTo>
                <a:lnTo>
                  <a:pt x="2341697" y="415040"/>
                </a:lnTo>
                <a:lnTo>
                  <a:pt x="2341588" y="416643"/>
                </a:lnTo>
                <a:lnTo>
                  <a:pt x="2338906" y="417830"/>
                </a:lnTo>
                <a:close/>
              </a:path>
              <a:path w="4096384" h="836930">
                <a:moveTo>
                  <a:pt x="2559369" y="391160"/>
                </a:moveTo>
                <a:lnTo>
                  <a:pt x="2559369" y="377190"/>
                </a:lnTo>
                <a:lnTo>
                  <a:pt x="2565734" y="384810"/>
                </a:lnTo>
                <a:lnTo>
                  <a:pt x="2564883" y="384810"/>
                </a:lnTo>
                <a:lnTo>
                  <a:pt x="2559369" y="39116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65734" y="384810"/>
                </a:lnTo>
                <a:lnTo>
                  <a:pt x="2559369" y="377190"/>
                </a:lnTo>
                <a:lnTo>
                  <a:pt x="2566267" y="377190"/>
                </a:lnTo>
                <a:lnTo>
                  <a:pt x="2570088" y="379730"/>
                </a:lnTo>
                <a:lnTo>
                  <a:pt x="2581816" y="379730"/>
                </a:lnTo>
                <a:lnTo>
                  <a:pt x="2586497" y="382270"/>
                </a:lnTo>
                <a:lnTo>
                  <a:pt x="2575962" y="382270"/>
                </a:lnTo>
                <a:lnTo>
                  <a:pt x="2572904" y="38349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933495" y="378460"/>
                </a:moveTo>
                <a:lnTo>
                  <a:pt x="2933155" y="377190"/>
                </a:lnTo>
                <a:lnTo>
                  <a:pt x="2933338" y="377190"/>
                </a:lnTo>
                <a:lnTo>
                  <a:pt x="2933495" y="378460"/>
                </a:lnTo>
                <a:close/>
              </a:path>
              <a:path w="4096384" h="836930">
                <a:moveTo>
                  <a:pt x="2957801" y="378460"/>
                </a:moveTo>
                <a:lnTo>
                  <a:pt x="2933495" y="378460"/>
                </a:lnTo>
                <a:lnTo>
                  <a:pt x="2933338" y="377190"/>
                </a:lnTo>
                <a:lnTo>
                  <a:pt x="2956881" y="377190"/>
                </a:lnTo>
                <a:lnTo>
                  <a:pt x="2957801" y="378460"/>
                </a:lnTo>
                <a:close/>
              </a:path>
              <a:path w="4096384" h="836930">
                <a:moveTo>
                  <a:pt x="3160294" y="386080"/>
                </a:moveTo>
                <a:lnTo>
                  <a:pt x="3153923" y="386080"/>
                </a:lnTo>
                <a:lnTo>
                  <a:pt x="3150898" y="384810"/>
                </a:lnTo>
                <a:lnTo>
                  <a:pt x="3149916" y="377190"/>
                </a:lnTo>
                <a:lnTo>
                  <a:pt x="3151350" y="378418"/>
                </a:lnTo>
                <a:lnTo>
                  <a:pt x="3151248" y="379082"/>
                </a:lnTo>
                <a:lnTo>
                  <a:pt x="3151075" y="379730"/>
                </a:lnTo>
                <a:lnTo>
                  <a:pt x="3152881" y="379730"/>
                </a:lnTo>
                <a:lnTo>
                  <a:pt x="3160294" y="386080"/>
                </a:lnTo>
                <a:close/>
              </a:path>
              <a:path w="4096384" h="836930">
                <a:moveTo>
                  <a:pt x="3161610" y="386080"/>
                </a:moveTo>
                <a:lnTo>
                  <a:pt x="3160294" y="386080"/>
                </a:lnTo>
                <a:lnTo>
                  <a:pt x="3149916" y="377190"/>
                </a:lnTo>
                <a:lnTo>
                  <a:pt x="3161793" y="377190"/>
                </a:lnTo>
                <a:lnTo>
                  <a:pt x="3160785" y="379730"/>
                </a:lnTo>
                <a:lnTo>
                  <a:pt x="3166907" y="379730"/>
                </a:lnTo>
                <a:lnTo>
                  <a:pt x="3163843" y="384810"/>
                </a:lnTo>
                <a:lnTo>
                  <a:pt x="3162651" y="384810"/>
                </a:lnTo>
                <a:lnTo>
                  <a:pt x="3161610" y="386080"/>
                </a:lnTo>
                <a:close/>
              </a:path>
              <a:path w="4096384" h="836930">
                <a:moveTo>
                  <a:pt x="3231535" y="381000"/>
                </a:moveTo>
                <a:lnTo>
                  <a:pt x="3230369" y="381000"/>
                </a:lnTo>
                <a:lnTo>
                  <a:pt x="3229695" y="379730"/>
                </a:lnTo>
                <a:lnTo>
                  <a:pt x="3229361" y="378460"/>
                </a:lnTo>
                <a:lnTo>
                  <a:pt x="3230860" y="378460"/>
                </a:lnTo>
                <a:lnTo>
                  <a:pt x="3231535" y="377190"/>
                </a:lnTo>
                <a:lnTo>
                  <a:pt x="3233815" y="378418"/>
                </a:lnTo>
                <a:lnTo>
                  <a:pt x="3233892" y="379730"/>
                </a:lnTo>
                <a:lnTo>
                  <a:pt x="3231535" y="38100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31535" y="381000"/>
                </a:lnTo>
                <a:lnTo>
                  <a:pt x="3233892" y="379730"/>
                </a:lnTo>
                <a:lnTo>
                  <a:pt x="3233815" y="378418"/>
                </a:lnTo>
                <a:lnTo>
                  <a:pt x="3231535" y="377190"/>
                </a:lnTo>
                <a:lnTo>
                  <a:pt x="3242771" y="377190"/>
                </a:lnTo>
                <a:lnTo>
                  <a:pt x="3245557" y="378847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282327" y="378460"/>
                </a:moveTo>
                <a:lnTo>
                  <a:pt x="3281161" y="377190"/>
                </a:lnTo>
                <a:lnTo>
                  <a:pt x="3281318" y="377190"/>
                </a:lnTo>
                <a:lnTo>
                  <a:pt x="3282327" y="378460"/>
                </a:lnTo>
                <a:close/>
              </a:path>
              <a:path w="4096384" h="836930">
                <a:moveTo>
                  <a:pt x="3292897" y="378460"/>
                </a:moveTo>
                <a:lnTo>
                  <a:pt x="3282327" y="378460"/>
                </a:lnTo>
                <a:lnTo>
                  <a:pt x="3281318" y="377190"/>
                </a:lnTo>
                <a:lnTo>
                  <a:pt x="3292397" y="377190"/>
                </a:lnTo>
                <a:lnTo>
                  <a:pt x="3292897" y="378460"/>
                </a:lnTo>
                <a:close/>
              </a:path>
              <a:path w="4096384" h="836930">
                <a:moveTo>
                  <a:pt x="3362193" y="386080"/>
                </a:moveTo>
                <a:lnTo>
                  <a:pt x="3358623" y="384874"/>
                </a:lnTo>
                <a:lnTo>
                  <a:pt x="3358552" y="383847"/>
                </a:lnTo>
                <a:lnTo>
                  <a:pt x="3358660" y="383436"/>
                </a:lnTo>
                <a:lnTo>
                  <a:pt x="3359447" y="382270"/>
                </a:lnTo>
                <a:lnTo>
                  <a:pt x="3360947" y="382270"/>
                </a:lnTo>
                <a:lnTo>
                  <a:pt x="3365969" y="379730"/>
                </a:lnTo>
                <a:lnTo>
                  <a:pt x="3358930" y="377190"/>
                </a:lnTo>
                <a:lnTo>
                  <a:pt x="3365478" y="377190"/>
                </a:lnTo>
                <a:lnTo>
                  <a:pt x="3367392" y="378418"/>
                </a:lnTo>
                <a:lnTo>
                  <a:pt x="3367286" y="378847"/>
                </a:lnTo>
                <a:lnTo>
                  <a:pt x="3365781" y="382270"/>
                </a:lnTo>
                <a:lnTo>
                  <a:pt x="3362193" y="386080"/>
                </a:lnTo>
                <a:close/>
              </a:path>
              <a:path w="4096384" h="836930">
                <a:moveTo>
                  <a:pt x="3370500" y="386080"/>
                </a:moveTo>
                <a:lnTo>
                  <a:pt x="3362193" y="386080"/>
                </a:lnTo>
                <a:lnTo>
                  <a:pt x="3365781" y="382270"/>
                </a:lnTo>
                <a:lnTo>
                  <a:pt x="3367286" y="378847"/>
                </a:lnTo>
                <a:lnTo>
                  <a:pt x="3367392" y="378418"/>
                </a:lnTo>
                <a:lnTo>
                  <a:pt x="3365478" y="377190"/>
                </a:lnTo>
                <a:lnTo>
                  <a:pt x="3388933" y="377190"/>
                </a:lnTo>
                <a:lnTo>
                  <a:pt x="3389267" y="378460"/>
                </a:lnTo>
                <a:lnTo>
                  <a:pt x="3403017" y="378460"/>
                </a:lnTo>
                <a:lnTo>
                  <a:pt x="3407346" y="380808"/>
                </a:lnTo>
                <a:lnTo>
                  <a:pt x="3407208" y="381000"/>
                </a:lnTo>
                <a:lnTo>
                  <a:pt x="3444999" y="381000"/>
                </a:lnTo>
                <a:lnTo>
                  <a:pt x="3445973" y="382270"/>
                </a:lnTo>
                <a:lnTo>
                  <a:pt x="3372674" y="382270"/>
                </a:lnTo>
                <a:lnTo>
                  <a:pt x="3370351" y="384773"/>
                </a:lnTo>
                <a:lnTo>
                  <a:pt x="3370500" y="386080"/>
                </a:lnTo>
                <a:close/>
              </a:path>
              <a:path w="4096384" h="836930">
                <a:moveTo>
                  <a:pt x="3403017" y="378460"/>
                </a:moveTo>
                <a:lnTo>
                  <a:pt x="3390432" y="378460"/>
                </a:lnTo>
                <a:lnTo>
                  <a:pt x="3388933" y="377190"/>
                </a:lnTo>
                <a:lnTo>
                  <a:pt x="3401049" y="377190"/>
                </a:lnTo>
                <a:lnTo>
                  <a:pt x="3403017" y="378460"/>
                </a:lnTo>
                <a:close/>
              </a:path>
              <a:path w="4096384" h="836930">
                <a:moveTo>
                  <a:pt x="3505804" y="386080"/>
                </a:moveTo>
                <a:lnTo>
                  <a:pt x="3497398" y="386080"/>
                </a:lnTo>
                <a:lnTo>
                  <a:pt x="3505452" y="377190"/>
                </a:lnTo>
                <a:lnTo>
                  <a:pt x="3513323" y="377190"/>
                </a:lnTo>
                <a:lnTo>
                  <a:pt x="3512308" y="379730"/>
                </a:lnTo>
                <a:lnTo>
                  <a:pt x="3525384" y="379730"/>
                </a:lnTo>
                <a:lnTo>
                  <a:pt x="3525384" y="381000"/>
                </a:lnTo>
                <a:lnTo>
                  <a:pt x="3533753" y="381000"/>
                </a:lnTo>
                <a:lnTo>
                  <a:pt x="3532749" y="382270"/>
                </a:lnTo>
                <a:lnTo>
                  <a:pt x="3512465" y="382270"/>
                </a:lnTo>
                <a:lnTo>
                  <a:pt x="3507109" y="383540"/>
                </a:lnTo>
                <a:lnTo>
                  <a:pt x="3504935" y="383540"/>
                </a:lnTo>
                <a:lnTo>
                  <a:pt x="3505804" y="386080"/>
                </a:lnTo>
                <a:close/>
              </a:path>
              <a:path w="4096384" h="836930">
                <a:moveTo>
                  <a:pt x="3516662" y="379730"/>
                </a:moveTo>
                <a:lnTo>
                  <a:pt x="3512308" y="379730"/>
                </a:lnTo>
                <a:lnTo>
                  <a:pt x="3513323" y="377190"/>
                </a:lnTo>
                <a:lnTo>
                  <a:pt x="3514488" y="377190"/>
                </a:lnTo>
                <a:lnTo>
                  <a:pt x="3516591" y="378418"/>
                </a:lnTo>
                <a:lnTo>
                  <a:pt x="3516662" y="379730"/>
                </a:lnTo>
                <a:close/>
              </a:path>
              <a:path w="4096384" h="836930">
                <a:moveTo>
                  <a:pt x="3811853" y="379730"/>
                </a:moveTo>
                <a:lnTo>
                  <a:pt x="3810511" y="379730"/>
                </a:lnTo>
                <a:lnTo>
                  <a:pt x="3808537" y="378474"/>
                </a:lnTo>
                <a:lnTo>
                  <a:pt x="3810354" y="377190"/>
                </a:lnTo>
                <a:lnTo>
                  <a:pt x="3811652" y="378418"/>
                </a:lnTo>
                <a:lnTo>
                  <a:pt x="3811773" y="379082"/>
                </a:lnTo>
                <a:lnTo>
                  <a:pt x="3811853" y="379730"/>
                </a:lnTo>
                <a:close/>
              </a:path>
              <a:path w="4096384" h="836930">
                <a:moveTo>
                  <a:pt x="3822415" y="379730"/>
                </a:moveTo>
                <a:lnTo>
                  <a:pt x="3811853" y="379730"/>
                </a:lnTo>
                <a:lnTo>
                  <a:pt x="3811773" y="379082"/>
                </a:lnTo>
                <a:lnTo>
                  <a:pt x="3811652" y="378418"/>
                </a:lnTo>
                <a:lnTo>
                  <a:pt x="3810354" y="377190"/>
                </a:lnTo>
                <a:lnTo>
                  <a:pt x="3822304" y="377190"/>
                </a:lnTo>
                <a:lnTo>
                  <a:pt x="3822963" y="378255"/>
                </a:lnTo>
                <a:lnTo>
                  <a:pt x="3822837" y="378934"/>
                </a:lnTo>
                <a:lnTo>
                  <a:pt x="3822415" y="379730"/>
                </a:lnTo>
                <a:close/>
              </a:path>
              <a:path w="4096384" h="836930">
                <a:moveTo>
                  <a:pt x="3864328" y="379730"/>
                </a:moveTo>
                <a:lnTo>
                  <a:pt x="3862488" y="379730"/>
                </a:lnTo>
                <a:lnTo>
                  <a:pt x="3860824" y="378474"/>
                </a:lnTo>
                <a:lnTo>
                  <a:pt x="3860860" y="378255"/>
                </a:lnTo>
                <a:lnTo>
                  <a:pt x="3861146" y="377190"/>
                </a:lnTo>
                <a:lnTo>
                  <a:pt x="3863653" y="377190"/>
                </a:lnTo>
                <a:lnTo>
                  <a:pt x="3864629" y="378418"/>
                </a:lnTo>
                <a:lnTo>
                  <a:pt x="3864537" y="378934"/>
                </a:lnTo>
                <a:lnTo>
                  <a:pt x="3864328" y="379730"/>
                </a:lnTo>
                <a:close/>
              </a:path>
              <a:path w="4096384" h="836930">
                <a:moveTo>
                  <a:pt x="3883594" y="379730"/>
                </a:moveTo>
                <a:lnTo>
                  <a:pt x="3864328" y="379730"/>
                </a:lnTo>
                <a:lnTo>
                  <a:pt x="3864537" y="378934"/>
                </a:lnTo>
                <a:lnTo>
                  <a:pt x="3864629" y="378418"/>
                </a:lnTo>
                <a:lnTo>
                  <a:pt x="3863653" y="377190"/>
                </a:lnTo>
                <a:lnTo>
                  <a:pt x="3888791" y="377190"/>
                </a:lnTo>
                <a:lnTo>
                  <a:pt x="3889128" y="378460"/>
                </a:lnTo>
                <a:lnTo>
                  <a:pt x="3883926" y="378460"/>
                </a:lnTo>
                <a:lnTo>
                  <a:pt x="3883594" y="379730"/>
                </a:lnTo>
                <a:close/>
              </a:path>
              <a:path w="4096384" h="836930">
                <a:moveTo>
                  <a:pt x="3940774" y="381000"/>
                </a:moveTo>
                <a:lnTo>
                  <a:pt x="3948979" y="377190"/>
                </a:lnTo>
                <a:lnTo>
                  <a:pt x="3944297" y="379730"/>
                </a:lnTo>
                <a:lnTo>
                  <a:pt x="3940774" y="381000"/>
                </a:lnTo>
                <a:close/>
              </a:path>
              <a:path w="4096384" h="836930">
                <a:moveTo>
                  <a:pt x="3950074" y="381000"/>
                </a:moveTo>
                <a:lnTo>
                  <a:pt x="3940774" y="381000"/>
                </a:lnTo>
                <a:lnTo>
                  <a:pt x="3944297" y="379730"/>
                </a:lnTo>
                <a:lnTo>
                  <a:pt x="3948979" y="377190"/>
                </a:lnTo>
                <a:lnTo>
                  <a:pt x="3969428" y="377190"/>
                </a:lnTo>
                <a:lnTo>
                  <a:pt x="3968994" y="378255"/>
                </a:lnTo>
                <a:lnTo>
                  <a:pt x="3969075" y="378703"/>
                </a:lnTo>
                <a:lnTo>
                  <a:pt x="3969768" y="379730"/>
                </a:lnTo>
                <a:lnTo>
                  <a:pt x="3951336" y="379730"/>
                </a:lnTo>
                <a:lnTo>
                  <a:pt x="3950074" y="381000"/>
                </a:lnTo>
                <a:close/>
              </a:path>
              <a:path w="4096384" h="836930">
                <a:moveTo>
                  <a:pt x="3970443" y="379730"/>
                </a:moveTo>
                <a:lnTo>
                  <a:pt x="3969768" y="379730"/>
                </a:lnTo>
                <a:lnTo>
                  <a:pt x="3969075" y="378703"/>
                </a:lnTo>
                <a:lnTo>
                  <a:pt x="3968994" y="378255"/>
                </a:lnTo>
                <a:lnTo>
                  <a:pt x="3969428" y="377190"/>
                </a:lnTo>
                <a:lnTo>
                  <a:pt x="3970102" y="377190"/>
                </a:lnTo>
                <a:lnTo>
                  <a:pt x="3971078" y="378418"/>
                </a:lnTo>
                <a:lnTo>
                  <a:pt x="3970983" y="378703"/>
                </a:lnTo>
                <a:lnTo>
                  <a:pt x="3970443" y="379730"/>
                </a:lnTo>
                <a:close/>
              </a:path>
              <a:path w="4096384" h="836930">
                <a:moveTo>
                  <a:pt x="4078391" y="381000"/>
                </a:moveTo>
                <a:lnTo>
                  <a:pt x="4077716" y="381000"/>
                </a:lnTo>
                <a:lnTo>
                  <a:pt x="4077755" y="378418"/>
                </a:lnTo>
                <a:lnTo>
                  <a:pt x="4078882" y="377190"/>
                </a:lnTo>
                <a:lnTo>
                  <a:pt x="4079713" y="377190"/>
                </a:lnTo>
                <a:lnTo>
                  <a:pt x="4079994" y="378255"/>
                </a:lnTo>
                <a:lnTo>
                  <a:pt x="4079889" y="378703"/>
                </a:lnTo>
                <a:lnTo>
                  <a:pt x="4078391" y="38100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77540" y="387350"/>
                </a:lnTo>
                <a:lnTo>
                  <a:pt x="4072851" y="381000"/>
                </a:lnTo>
                <a:lnTo>
                  <a:pt x="4078391" y="381000"/>
                </a:lnTo>
                <a:lnTo>
                  <a:pt x="4079889" y="378703"/>
                </a:lnTo>
                <a:lnTo>
                  <a:pt x="4079994" y="378255"/>
                </a:lnTo>
                <a:lnTo>
                  <a:pt x="4079713" y="377190"/>
                </a:lnTo>
                <a:lnTo>
                  <a:pt x="4090943" y="377190"/>
                </a:lnTo>
                <a:lnTo>
                  <a:pt x="4090943" y="378460"/>
                </a:lnTo>
                <a:lnTo>
                  <a:pt x="4086936" y="378460"/>
                </a:lnTo>
                <a:lnTo>
                  <a:pt x="4084997" y="384544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1426150" y="379393"/>
                </a:moveTo>
                <a:lnTo>
                  <a:pt x="1425059" y="378474"/>
                </a:lnTo>
                <a:lnTo>
                  <a:pt x="1425202" y="377219"/>
                </a:lnTo>
                <a:lnTo>
                  <a:pt x="1426150" y="379393"/>
                </a:lnTo>
                <a:close/>
              </a:path>
              <a:path w="4096384" h="836930">
                <a:moveTo>
                  <a:pt x="1963715" y="381000"/>
                </a:moveTo>
                <a:lnTo>
                  <a:pt x="1954562" y="381000"/>
                </a:lnTo>
                <a:lnTo>
                  <a:pt x="1955904" y="379730"/>
                </a:lnTo>
                <a:lnTo>
                  <a:pt x="1956068" y="379730"/>
                </a:lnTo>
                <a:lnTo>
                  <a:pt x="1961729" y="377348"/>
                </a:lnTo>
                <a:lnTo>
                  <a:pt x="1965961" y="378418"/>
                </a:lnTo>
                <a:lnTo>
                  <a:pt x="1963715" y="381000"/>
                </a:lnTo>
                <a:close/>
              </a:path>
              <a:path w="4096384" h="836930">
                <a:moveTo>
                  <a:pt x="1559634" y="381000"/>
                </a:moveTo>
                <a:lnTo>
                  <a:pt x="1558616" y="377488"/>
                </a:lnTo>
                <a:lnTo>
                  <a:pt x="1561477" y="379730"/>
                </a:lnTo>
                <a:lnTo>
                  <a:pt x="1559634" y="381000"/>
                </a:lnTo>
                <a:close/>
              </a:path>
              <a:path w="4096384" h="836930">
                <a:moveTo>
                  <a:pt x="736485" y="378460"/>
                </a:moveTo>
                <a:lnTo>
                  <a:pt x="734418" y="378460"/>
                </a:lnTo>
                <a:lnTo>
                  <a:pt x="734357" y="377529"/>
                </a:lnTo>
                <a:lnTo>
                  <a:pt x="736485" y="378460"/>
                </a:lnTo>
                <a:close/>
              </a:path>
              <a:path w="4096384" h="836930">
                <a:moveTo>
                  <a:pt x="1137898" y="384810"/>
                </a:moveTo>
                <a:lnTo>
                  <a:pt x="1146368" y="377564"/>
                </a:lnTo>
                <a:lnTo>
                  <a:pt x="1147337" y="377817"/>
                </a:lnTo>
                <a:lnTo>
                  <a:pt x="1144472" y="383540"/>
                </a:lnTo>
                <a:lnTo>
                  <a:pt x="1140893" y="383547"/>
                </a:lnTo>
                <a:lnTo>
                  <a:pt x="1137898" y="384810"/>
                </a:lnTo>
                <a:close/>
              </a:path>
              <a:path w="4096384" h="836930">
                <a:moveTo>
                  <a:pt x="816889" y="378460"/>
                </a:moveTo>
                <a:lnTo>
                  <a:pt x="817223" y="377683"/>
                </a:lnTo>
                <a:lnTo>
                  <a:pt x="817223" y="378255"/>
                </a:lnTo>
                <a:lnTo>
                  <a:pt x="816889" y="378460"/>
                </a:lnTo>
                <a:close/>
              </a:path>
              <a:path w="4096384" h="836930">
                <a:moveTo>
                  <a:pt x="1135142" y="425450"/>
                </a:moveTo>
                <a:lnTo>
                  <a:pt x="1113422" y="425450"/>
                </a:lnTo>
                <a:lnTo>
                  <a:pt x="1130185" y="414020"/>
                </a:lnTo>
                <a:lnTo>
                  <a:pt x="1130638" y="411735"/>
                </a:lnTo>
                <a:lnTo>
                  <a:pt x="1131557" y="405978"/>
                </a:lnTo>
                <a:lnTo>
                  <a:pt x="1131666" y="405105"/>
                </a:lnTo>
                <a:lnTo>
                  <a:pt x="1123814" y="397510"/>
                </a:lnTo>
                <a:lnTo>
                  <a:pt x="1129681" y="397510"/>
                </a:lnTo>
                <a:lnTo>
                  <a:pt x="1128175" y="392430"/>
                </a:lnTo>
                <a:lnTo>
                  <a:pt x="1150798" y="392430"/>
                </a:lnTo>
                <a:lnTo>
                  <a:pt x="1149991" y="388734"/>
                </a:lnTo>
                <a:lnTo>
                  <a:pt x="1149870" y="388529"/>
                </a:lnTo>
                <a:lnTo>
                  <a:pt x="1148624" y="387350"/>
                </a:lnTo>
                <a:lnTo>
                  <a:pt x="1142587" y="387350"/>
                </a:lnTo>
                <a:lnTo>
                  <a:pt x="1147337" y="377817"/>
                </a:lnTo>
                <a:lnTo>
                  <a:pt x="1149796" y="378460"/>
                </a:lnTo>
                <a:lnTo>
                  <a:pt x="1155499" y="378460"/>
                </a:lnTo>
                <a:lnTo>
                  <a:pt x="1153482" y="379730"/>
                </a:lnTo>
                <a:lnTo>
                  <a:pt x="1152310" y="381000"/>
                </a:lnTo>
                <a:lnTo>
                  <a:pt x="1152985" y="384810"/>
                </a:lnTo>
                <a:lnTo>
                  <a:pt x="1155159" y="386080"/>
                </a:lnTo>
                <a:lnTo>
                  <a:pt x="1159185" y="386080"/>
                </a:lnTo>
                <a:lnTo>
                  <a:pt x="1159311" y="388023"/>
                </a:lnTo>
                <a:lnTo>
                  <a:pt x="1159214" y="389029"/>
                </a:lnTo>
                <a:lnTo>
                  <a:pt x="1158511" y="391160"/>
                </a:lnTo>
                <a:lnTo>
                  <a:pt x="1156755" y="392372"/>
                </a:lnTo>
                <a:lnTo>
                  <a:pt x="1154989" y="394970"/>
                </a:lnTo>
                <a:lnTo>
                  <a:pt x="1129681" y="394970"/>
                </a:lnTo>
                <a:lnTo>
                  <a:pt x="1134546" y="405130"/>
                </a:lnTo>
                <a:lnTo>
                  <a:pt x="1135384" y="407670"/>
                </a:lnTo>
                <a:lnTo>
                  <a:pt x="1144093" y="412750"/>
                </a:lnTo>
                <a:lnTo>
                  <a:pt x="1144801" y="413694"/>
                </a:lnTo>
                <a:lnTo>
                  <a:pt x="1144767" y="414020"/>
                </a:lnTo>
                <a:lnTo>
                  <a:pt x="1145044" y="414020"/>
                </a:lnTo>
                <a:lnTo>
                  <a:pt x="1146934" y="416542"/>
                </a:lnTo>
                <a:lnTo>
                  <a:pt x="1148794" y="417830"/>
                </a:lnTo>
                <a:lnTo>
                  <a:pt x="1157005" y="417830"/>
                </a:lnTo>
                <a:lnTo>
                  <a:pt x="1152480" y="421640"/>
                </a:lnTo>
                <a:lnTo>
                  <a:pt x="1137224" y="421640"/>
                </a:lnTo>
                <a:lnTo>
                  <a:pt x="1135142" y="425450"/>
                </a:lnTo>
                <a:close/>
              </a:path>
              <a:path w="4096384" h="836930">
                <a:moveTo>
                  <a:pt x="818735" y="387350"/>
                </a:moveTo>
                <a:lnTo>
                  <a:pt x="817250" y="381112"/>
                </a:lnTo>
                <a:lnTo>
                  <a:pt x="817056" y="379730"/>
                </a:lnTo>
                <a:lnTo>
                  <a:pt x="816957" y="378418"/>
                </a:lnTo>
                <a:lnTo>
                  <a:pt x="817223" y="378255"/>
                </a:lnTo>
                <a:lnTo>
                  <a:pt x="817223" y="378460"/>
                </a:lnTo>
                <a:lnTo>
                  <a:pt x="826779" y="378460"/>
                </a:lnTo>
                <a:lnTo>
                  <a:pt x="826612" y="379730"/>
                </a:lnTo>
                <a:lnTo>
                  <a:pt x="818735" y="387350"/>
                </a:lnTo>
                <a:close/>
              </a:path>
              <a:path w="4096384" h="836930">
                <a:moveTo>
                  <a:pt x="1965458" y="388620"/>
                </a:moveTo>
                <a:lnTo>
                  <a:pt x="1953724" y="388620"/>
                </a:lnTo>
                <a:lnTo>
                  <a:pt x="1956402" y="387350"/>
                </a:lnTo>
                <a:lnTo>
                  <a:pt x="1959925" y="387350"/>
                </a:lnTo>
                <a:lnTo>
                  <a:pt x="1960388" y="383847"/>
                </a:lnTo>
                <a:lnTo>
                  <a:pt x="1960514" y="383490"/>
                </a:lnTo>
                <a:lnTo>
                  <a:pt x="1962609" y="382270"/>
                </a:lnTo>
                <a:lnTo>
                  <a:pt x="1965961" y="378418"/>
                </a:lnTo>
                <a:lnTo>
                  <a:pt x="1966126" y="378460"/>
                </a:lnTo>
                <a:lnTo>
                  <a:pt x="1973335" y="378460"/>
                </a:lnTo>
                <a:lnTo>
                  <a:pt x="1976019" y="379730"/>
                </a:lnTo>
                <a:lnTo>
                  <a:pt x="1993367" y="379730"/>
                </a:lnTo>
                <a:lnTo>
                  <a:pt x="1994444" y="381000"/>
                </a:lnTo>
                <a:lnTo>
                  <a:pt x="1989089" y="381000"/>
                </a:lnTo>
                <a:lnTo>
                  <a:pt x="1984623" y="383540"/>
                </a:lnTo>
                <a:lnTo>
                  <a:pt x="1974091" y="383547"/>
                </a:lnTo>
                <a:lnTo>
                  <a:pt x="1970926" y="384810"/>
                </a:lnTo>
                <a:lnTo>
                  <a:pt x="1966895" y="387350"/>
                </a:lnTo>
                <a:lnTo>
                  <a:pt x="1965458" y="388620"/>
                </a:lnTo>
                <a:close/>
              </a:path>
              <a:path w="4096384" h="836930">
                <a:moveTo>
                  <a:pt x="2231144" y="382270"/>
                </a:moveTo>
                <a:lnTo>
                  <a:pt x="2231812" y="381000"/>
                </a:lnTo>
                <a:lnTo>
                  <a:pt x="2231478" y="381000"/>
                </a:lnTo>
                <a:lnTo>
                  <a:pt x="2230469" y="378452"/>
                </a:lnTo>
                <a:lnTo>
                  <a:pt x="2242204" y="378460"/>
                </a:lnTo>
                <a:lnTo>
                  <a:pt x="2231144" y="382270"/>
                </a:lnTo>
                <a:close/>
              </a:path>
              <a:path w="4096384" h="836930">
                <a:moveTo>
                  <a:pt x="9942" y="384810"/>
                </a:moveTo>
                <a:lnTo>
                  <a:pt x="15305" y="378460"/>
                </a:lnTo>
                <a:lnTo>
                  <a:pt x="12620" y="382270"/>
                </a:lnTo>
                <a:lnTo>
                  <a:pt x="9942" y="384810"/>
                </a:lnTo>
                <a:close/>
              </a:path>
              <a:path w="4096384" h="836930">
                <a:moveTo>
                  <a:pt x="43801" y="381000"/>
                </a:moveTo>
                <a:lnTo>
                  <a:pt x="38438" y="381000"/>
                </a:lnTo>
                <a:lnTo>
                  <a:pt x="37664" y="378801"/>
                </a:lnTo>
                <a:lnTo>
                  <a:pt x="39106" y="378460"/>
                </a:lnTo>
                <a:lnTo>
                  <a:pt x="41287" y="378460"/>
                </a:lnTo>
                <a:lnTo>
                  <a:pt x="43801" y="381000"/>
                </a:lnTo>
                <a:close/>
              </a:path>
              <a:path w="4096384" h="836930">
                <a:moveTo>
                  <a:pt x="69783" y="392430"/>
                </a:moveTo>
                <a:lnTo>
                  <a:pt x="44973" y="392430"/>
                </a:lnTo>
                <a:lnTo>
                  <a:pt x="51153" y="388734"/>
                </a:lnTo>
                <a:lnTo>
                  <a:pt x="51255" y="388529"/>
                </a:lnTo>
                <a:lnTo>
                  <a:pt x="41287" y="378460"/>
                </a:lnTo>
                <a:lnTo>
                  <a:pt x="43467" y="378460"/>
                </a:lnTo>
                <a:lnTo>
                  <a:pt x="43467" y="379730"/>
                </a:lnTo>
                <a:lnTo>
                  <a:pt x="49668" y="379730"/>
                </a:lnTo>
                <a:lnTo>
                  <a:pt x="51174" y="382270"/>
                </a:lnTo>
                <a:lnTo>
                  <a:pt x="52850" y="384810"/>
                </a:lnTo>
                <a:lnTo>
                  <a:pt x="72332" y="384810"/>
                </a:lnTo>
                <a:lnTo>
                  <a:pt x="71527" y="387350"/>
                </a:lnTo>
                <a:lnTo>
                  <a:pt x="57545" y="387350"/>
                </a:lnTo>
                <a:lnTo>
                  <a:pt x="57304" y="388265"/>
                </a:lnTo>
                <a:lnTo>
                  <a:pt x="57393" y="388816"/>
                </a:lnTo>
                <a:lnTo>
                  <a:pt x="59555" y="391160"/>
                </a:lnTo>
                <a:lnTo>
                  <a:pt x="70231" y="391160"/>
                </a:lnTo>
                <a:lnTo>
                  <a:pt x="69783" y="392430"/>
                </a:lnTo>
                <a:close/>
              </a:path>
              <a:path w="4096384" h="836930">
                <a:moveTo>
                  <a:pt x="49668" y="379730"/>
                </a:moveTo>
                <a:lnTo>
                  <a:pt x="43467" y="379730"/>
                </a:lnTo>
                <a:lnTo>
                  <a:pt x="46145" y="378460"/>
                </a:lnTo>
                <a:lnTo>
                  <a:pt x="49668" y="379730"/>
                </a:lnTo>
                <a:close/>
              </a:path>
              <a:path w="4096384" h="836930">
                <a:moveTo>
                  <a:pt x="52850" y="384810"/>
                </a:moveTo>
                <a:lnTo>
                  <a:pt x="50963" y="381913"/>
                </a:lnTo>
                <a:lnTo>
                  <a:pt x="49668" y="379730"/>
                </a:lnTo>
                <a:lnTo>
                  <a:pt x="46145" y="378460"/>
                </a:lnTo>
                <a:lnTo>
                  <a:pt x="53189" y="378460"/>
                </a:lnTo>
                <a:lnTo>
                  <a:pt x="53525" y="379730"/>
                </a:lnTo>
                <a:lnTo>
                  <a:pt x="53947" y="380808"/>
                </a:lnTo>
                <a:lnTo>
                  <a:pt x="53988" y="381112"/>
                </a:lnTo>
                <a:lnTo>
                  <a:pt x="52850" y="384810"/>
                </a:lnTo>
                <a:close/>
              </a:path>
              <a:path w="4096384" h="836930">
                <a:moveTo>
                  <a:pt x="149569" y="384810"/>
                </a:moveTo>
                <a:lnTo>
                  <a:pt x="145070" y="383547"/>
                </a:lnTo>
                <a:lnTo>
                  <a:pt x="145044" y="378460"/>
                </a:lnTo>
                <a:lnTo>
                  <a:pt x="149569" y="379730"/>
                </a:lnTo>
                <a:lnTo>
                  <a:pt x="149569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49569" y="384810"/>
                </a:lnTo>
                <a:lnTo>
                  <a:pt x="149569" y="379730"/>
                </a:lnTo>
                <a:lnTo>
                  <a:pt x="145044" y="378460"/>
                </a:lnTo>
                <a:lnTo>
                  <a:pt x="157453" y="37846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57453" y="378460"/>
                </a:lnTo>
                <a:lnTo>
                  <a:pt x="161473" y="381000"/>
                </a:lnTo>
                <a:lnTo>
                  <a:pt x="163708" y="383540"/>
                </a:lnTo>
                <a:lnTo>
                  <a:pt x="158795" y="38354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288896" y="384810"/>
                </a:moveTo>
                <a:lnTo>
                  <a:pt x="164825" y="384810"/>
                </a:lnTo>
                <a:lnTo>
                  <a:pt x="161473" y="381000"/>
                </a:lnTo>
                <a:lnTo>
                  <a:pt x="157453" y="378460"/>
                </a:lnTo>
                <a:lnTo>
                  <a:pt x="295069" y="378460"/>
                </a:lnTo>
                <a:lnTo>
                  <a:pt x="293393" y="379730"/>
                </a:lnTo>
                <a:lnTo>
                  <a:pt x="292391" y="382270"/>
                </a:lnTo>
                <a:lnTo>
                  <a:pt x="173377" y="382270"/>
                </a:lnTo>
                <a:lnTo>
                  <a:pt x="172369" y="383540"/>
                </a:lnTo>
                <a:lnTo>
                  <a:pt x="290040" y="383540"/>
                </a:lnTo>
                <a:lnTo>
                  <a:pt x="288896" y="384810"/>
                </a:lnTo>
                <a:close/>
              </a:path>
              <a:path w="4096384" h="836930">
                <a:moveTo>
                  <a:pt x="298756" y="383540"/>
                </a:moveTo>
                <a:lnTo>
                  <a:pt x="293229" y="383540"/>
                </a:lnTo>
                <a:lnTo>
                  <a:pt x="292391" y="382270"/>
                </a:lnTo>
                <a:lnTo>
                  <a:pt x="293393" y="379730"/>
                </a:lnTo>
                <a:lnTo>
                  <a:pt x="295069" y="378460"/>
                </a:lnTo>
                <a:lnTo>
                  <a:pt x="298756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298756" y="383540"/>
                </a:lnTo>
                <a:lnTo>
                  <a:pt x="295069" y="378460"/>
                </a:lnTo>
                <a:lnTo>
                  <a:pt x="327868" y="378460"/>
                </a:lnTo>
                <a:lnTo>
                  <a:pt x="328090" y="379730"/>
                </a:lnTo>
                <a:lnTo>
                  <a:pt x="381467" y="379730"/>
                </a:lnTo>
                <a:lnTo>
                  <a:pt x="383378" y="381000"/>
                </a:lnTo>
                <a:lnTo>
                  <a:pt x="372511" y="381000"/>
                </a:lnTo>
                <a:lnTo>
                  <a:pt x="372681" y="382270"/>
                </a:lnTo>
                <a:lnTo>
                  <a:pt x="321221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508628" y="382270"/>
                </a:lnTo>
                <a:lnTo>
                  <a:pt x="507456" y="381000"/>
                </a:lnTo>
                <a:lnTo>
                  <a:pt x="510972" y="378460"/>
                </a:lnTo>
                <a:lnTo>
                  <a:pt x="511817" y="379730"/>
                </a:lnTo>
                <a:lnTo>
                  <a:pt x="514161" y="38227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523040" y="384810"/>
                </a:moveTo>
                <a:lnTo>
                  <a:pt x="509296" y="384810"/>
                </a:lnTo>
                <a:lnTo>
                  <a:pt x="514161" y="382270"/>
                </a:lnTo>
                <a:lnTo>
                  <a:pt x="511817" y="379730"/>
                </a:lnTo>
                <a:lnTo>
                  <a:pt x="510972" y="378460"/>
                </a:lnTo>
                <a:lnTo>
                  <a:pt x="514659" y="378460"/>
                </a:lnTo>
                <a:lnTo>
                  <a:pt x="518011" y="379730"/>
                </a:lnTo>
                <a:lnTo>
                  <a:pt x="524553" y="379730"/>
                </a:lnTo>
                <a:lnTo>
                  <a:pt x="523714" y="382270"/>
                </a:lnTo>
                <a:lnTo>
                  <a:pt x="523040" y="384810"/>
                </a:lnTo>
                <a:close/>
              </a:path>
              <a:path w="4096384" h="836930">
                <a:moveTo>
                  <a:pt x="600488" y="384810"/>
                </a:moveTo>
                <a:lnTo>
                  <a:pt x="600318" y="378460"/>
                </a:lnTo>
                <a:lnTo>
                  <a:pt x="604843" y="379730"/>
                </a:lnTo>
                <a:lnTo>
                  <a:pt x="607023" y="381000"/>
                </a:lnTo>
                <a:lnTo>
                  <a:pt x="606853" y="382270"/>
                </a:lnTo>
                <a:lnTo>
                  <a:pt x="604317" y="383547"/>
                </a:lnTo>
                <a:lnTo>
                  <a:pt x="600488" y="384810"/>
                </a:lnTo>
                <a:close/>
              </a:path>
              <a:path w="4096384" h="836930">
                <a:moveTo>
                  <a:pt x="642393" y="384810"/>
                </a:moveTo>
                <a:lnTo>
                  <a:pt x="600488" y="384810"/>
                </a:lnTo>
                <a:lnTo>
                  <a:pt x="604317" y="383547"/>
                </a:lnTo>
                <a:lnTo>
                  <a:pt x="606853" y="382270"/>
                </a:lnTo>
                <a:lnTo>
                  <a:pt x="607023" y="381000"/>
                </a:lnTo>
                <a:lnTo>
                  <a:pt x="604843" y="379730"/>
                </a:lnTo>
                <a:lnTo>
                  <a:pt x="600318" y="378460"/>
                </a:lnTo>
                <a:lnTo>
                  <a:pt x="617919" y="378460"/>
                </a:lnTo>
                <a:lnTo>
                  <a:pt x="613898" y="379730"/>
                </a:lnTo>
                <a:lnTo>
                  <a:pt x="616242" y="382270"/>
                </a:lnTo>
                <a:lnTo>
                  <a:pt x="618587" y="383540"/>
                </a:lnTo>
                <a:lnTo>
                  <a:pt x="641890" y="383540"/>
                </a:lnTo>
                <a:lnTo>
                  <a:pt x="642393" y="384810"/>
                </a:lnTo>
                <a:close/>
              </a:path>
              <a:path w="4096384" h="836930">
                <a:moveTo>
                  <a:pt x="618587" y="383540"/>
                </a:moveTo>
                <a:lnTo>
                  <a:pt x="616242" y="382270"/>
                </a:lnTo>
                <a:lnTo>
                  <a:pt x="613898" y="379730"/>
                </a:lnTo>
                <a:lnTo>
                  <a:pt x="617919" y="378460"/>
                </a:lnTo>
                <a:lnTo>
                  <a:pt x="619291" y="381112"/>
                </a:lnTo>
                <a:lnTo>
                  <a:pt x="619595" y="382270"/>
                </a:lnTo>
                <a:lnTo>
                  <a:pt x="618587" y="383540"/>
                </a:lnTo>
                <a:close/>
              </a:path>
              <a:path w="4096384" h="836930">
                <a:moveTo>
                  <a:pt x="641890" y="383540"/>
                </a:moveTo>
                <a:lnTo>
                  <a:pt x="618587" y="383540"/>
                </a:lnTo>
                <a:lnTo>
                  <a:pt x="619595" y="382270"/>
                </a:lnTo>
                <a:lnTo>
                  <a:pt x="619277" y="381059"/>
                </a:lnTo>
                <a:lnTo>
                  <a:pt x="617919" y="378460"/>
                </a:lnTo>
                <a:lnTo>
                  <a:pt x="639540" y="378460"/>
                </a:lnTo>
                <a:lnTo>
                  <a:pt x="641890" y="383540"/>
                </a:lnTo>
                <a:close/>
              </a:path>
              <a:path w="4096384" h="836930">
                <a:moveTo>
                  <a:pt x="643901" y="388620"/>
                </a:moveTo>
                <a:lnTo>
                  <a:pt x="641843" y="383436"/>
                </a:lnTo>
                <a:lnTo>
                  <a:pt x="639540" y="378460"/>
                </a:lnTo>
                <a:lnTo>
                  <a:pt x="645747" y="381000"/>
                </a:lnTo>
                <a:lnTo>
                  <a:pt x="646081" y="381000"/>
                </a:lnTo>
                <a:lnTo>
                  <a:pt x="643901" y="388620"/>
                </a:lnTo>
                <a:close/>
              </a:path>
              <a:path w="4096384" h="836930">
                <a:moveTo>
                  <a:pt x="668370" y="387350"/>
                </a:moveTo>
                <a:lnTo>
                  <a:pt x="670072" y="380324"/>
                </a:lnTo>
                <a:lnTo>
                  <a:pt x="670173" y="379393"/>
                </a:lnTo>
                <a:lnTo>
                  <a:pt x="670053" y="378460"/>
                </a:lnTo>
                <a:lnTo>
                  <a:pt x="681282" y="378460"/>
                </a:lnTo>
                <a:lnTo>
                  <a:pt x="679473" y="379730"/>
                </a:lnTo>
                <a:lnTo>
                  <a:pt x="678604" y="379730"/>
                </a:lnTo>
                <a:lnTo>
                  <a:pt x="679027" y="380042"/>
                </a:lnTo>
                <a:lnTo>
                  <a:pt x="669159" y="386831"/>
                </a:lnTo>
                <a:lnTo>
                  <a:pt x="668370" y="387350"/>
                </a:lnTo>
                <a:close/>
              </a:path>
              <a:path w="4096384" h="836930">
                <a:moveTo>
                  <a:pt x="752523" y="383540"/>
                </a:moveTo>
                <a:lnTo>
                  <a:pt x="751521" y="383540"/>
                </a:lnTo>
                <a:lnTo>
                  <a:pt x="750847" y="381000"/>
                </a:lnTo>
                <a:lnTo>
                  <a:pt x="752857" y="378460"/>
                </a:lnTo>
                <a:lnTo>
                  <a:pt x="754029" y="379730"/>
                </a:lnTo>
                <a:lnTo>
                  <a:pt x="754200" y="382270"/>
                </a:lnTo>
                <a:lnTo>
                  <a:pt x="752523" y="383540"/>
                </a:lnTo>
                <a:close/>
              </a:path>
              <a:path w="4096384" h="836930">
                <a:moveTo>
                  <a:pt x="808078" y="384810"/>
                </a:moveTo>
                <a:lnTo>
                  <a:pt x="804318" y="383538"/>
                </a:lnTo>
                <a:lnTo>
                  <a:pt x="799458" y="382270"/>
                </a:lnTo>
                <a:lnTo>
                  <a:pt x="805993" y="379730"/>
                </a:lnTo>
                <a:lnTo>
                  <a:pt x="806327" y="378460"/>
                </a:lnTo>
                <a:lnTo>
                  <a:pt x="808043" y="378460"/>
                </a:lnTo>
                <a:lnTo>
                  <a:pt x="808972" y="382270"/>
                </a:lnTo>
                <a:lnTo>
                  <a:pt x="808078" y="384810"/>
                </a:lnTo>
                <a:close/>
              </a:path>
              <a:path w="4096384" h="836930">
                <a:moveTo>
                  <a:pt x="826745" y="391160"/>
                </a:moveTo>
                <a:lnTo>
                  <a:pt x="823465" y="388646"/>
                </a:lnTo>
                <a:lnTo>
                  <a:pt x="823391" y="388441"/>
                </a:lnTo>
                <a:lnTo>
                  <a:pt x="822814" y="385818"/>
                </a:lnTo>
                <a:lnTo>
                  <a:pt x="822697" y="384730"/>
                </a:lnTo>
                <a:lnTo>
                  <a:pt x="830973" y="378460"/>
                </a:lnTo>
                <a:lnTo>
                  <a:pt x="834994" y="379730"/>
                </a:lnTo>
                <a:lnTo>
                  <a:pt x="835450" y="382270"/>
                </a:lnTo>
                <a:lnTo>
                  <a:pt x="831726" y="388620"/>
                </a:lnTo>
                <a:lnTo>
                  <a:pt x="826745" y="391160"/>
                </a:lnTo>
                <a:close/>
              </a:path>
              <a:path w="4096384" h="836930">
                <a:moveTo>
                  <a:pt x="838513" y="391160"/>
                </a:moveTo>
                <a:lnTo>
                  <a:pt x="826745" y="391160"/>
                </a:lnTo>
                <a:lnTo>
                  <a:pt x="831726" y="388620"/>
                </a:lnTo>
                <a:lnTo>
                  <a:pt x="835450" y="382270"/>
                </a:lnTo>
                <a:lnTo>
                  <a:pt x="834994" y="379730"/>
                </a:lnTo>
                <a:lnTo>
                  <a:pt x="830973" y="378460"/>
                </a:lnTo>
                <a:lnTo>
                  <a:pt x="845726" y="378460"/>
                </a:lnTo>
                <a:lnTo>
                  <a:pt x="842514" y="383598"/>
                </a:lnTo>
                <a:lnTo>
                  <a:pt x="841528" y="386080"/>
                </a:lnTo>
                <a:lnTo>
                  <a:pt x="837508" y="386080"/>
                </a:lnTo>
                <a:lnTo>
                  <a:pt x="837030" y="389691"/>
                </a:lnTo>
                <a:lnTo>
                  <a:pt x="837065" y="389941"/>
                </a:lnTo>
                <a:lnTo>
                  <a:pt x="838513" y="39116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8751" y="381000"/>
                </a:lnTo>
                <a:lnTo>
                  <a:pt x="940598" y="379730"/>
                </a:lnTo>
                <a:lnTo>
                  <a:pt x="943616" y="378460"/>
                </a:lnTo>
                <a:lnTo>
                  <a:pt x="943544" y="381112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12067" y="398780"/>
                </a:lnTo>
                <a:lnTo>
                  <a:pt x="916292" y="397510"/>
                </a:lnTo>
                <a:lnTo>
                  <a:pt x="930874" y="397510"/>
                </a:lnTo>
                <a:lnTo>
                  <a:pt x="936911" y="388620"/>
                </a:lnTo>
                <a:lnTo>
                  <a:pt x="938751" y="388620"/>
                </a:lnTo>
                <a:lnTo>
                  <a:pt x="943544" y="381112"/>
                </a:lnTo>
                <a:lnTo>
                  <a:pt x="943616" y="378460"/>
                </a:lnTo>
                <a:lnTo>
                  <a:pt x="949987" y="378460"/>
                </a:lnTo>
                <a:lnTo>
                  <a:pt x="951799" y="384810"/>
                </a:lnTo>
                <a:lnTo>
                  <a:pt x="942778" y="384810"/>
                </a:lnTo>
                <a:lnTo>
                  <a:pt x="943616" y="392430"/>
                </a:lnTo>
                <a:lnTo>
                  <a:pt x="955016" y="392430"/>
                </a:lnTo>
                <a:lnTo>
                  <a:pt x="953381" y="393700"/>
                </a:lnTo>
                <a:lnTo>
                  <a:pt x="938254" y="393700"/>
                </a:lnTo>
                <a:lnTo>
                  <a:pt x="937702" y="394738"/>
                </a:lnTo>
                <a:lnTo>
                  <a:pt x="937822" y="396607"/>
                </a:lnTo>
                <a:lnTo>
                  <a:pt x="938461" y="397556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1077213" y="384810"/>
                </a:moveTo>
                <a:lnTo>
                  <a:pt x="1075536" y="384810"/>
                </a:lnTo>
                <a:lnTo>
                  <a:pt x="1073537" y="383547"/>
                </a:lnTo>
                <a:lnTo>
                  <a:pt x="1071516" y="379730"/>
                </a:lnTo>
                <a:lnTo>
                  <a:pt x="1074194" y="379730"/>
                </a:lnTo>
                <a:lnTo>
                  <a:pt x="1077049" y="378460"/>
                </a:lnTo>
                <a:lnTo>
                  <a:pt x="1077213" y="384810"/>
                </a:lnTo>
                <a:close/>
              </a:path>
              <a:path w="4096384" h="836930">
                <a:moveTo>
                  <a:pt x="1120966" y="384810"/>
                </a:moveTo>
                <a:lnTo>
                  <a:pt x="1077213" y="384810"/>
                </a:lnTo>
                <a:lnTo>
                  <a:pt x="1077049" y="378460"/>
                </a:lnTo>
                <a:lnTo>
                  <a:pt x="1093392" y="378460"/>
                </a:lnTo>
                <a:lnTo>
                  <a:pt x="1094316" y="381000"/>
                </a:lnTo>
                <a:lnTo>
                  <a:pt x="1085096" y="381000"/>
                </a:lnTo>
                <a:lnTo>
                  <a:pt x="1087270" y="383540"/>
                </a:lnTo>
                <a:lnTo>
                  <a:pt x="1121470" y="383540"/>
                </a:lnTo>
                <a:lnTo>
                  <a:pt x="1120966" y="384810"/>
                </a:lnTo>
                <a:close/>
              </a:path>
              <a:path w="4096384" h="836930">
                <a:moveTo>
                  <a:pt x="1158852" y="386080"/>
                </a:moveTo>
                <a:lnTo>
                  <a:pt x="1155159" y="386080"/>
                </a:lnTo>
                <a:lnTo>
                  <a:pt x="1152985" y="384810"/>
                </a:lnTo>
                <a:lnTo>
                  <a:pt x="1152310" y="381000"/>
                </a:lnTo>
                <a:lnTo>
                  <a:pt x="1153482" y="379730"/>
                </a:lnTo>
                <a:lnTo>
                  <a:pt x="1155499" y="378460"/>
                </a:lnTo>
                <a:lnTo>
                  <a:pt x="1158013" y="381000"/>
                </a:lnTo>
                <a:lnTo>
                  <a:pt x="1159015" y="382270"/>
                </a:lnTo>
                <a:lnTo>
                  <a:pt x="1159247" y="383153"/>
                </a:lnTo>
                <a:lnTo>
                  <a:pt x="1159122" y="384697"/>
                </a:lnTo>
                <a:lnTo>
                  <a:pt x="1158852" y="386080"/>
                </a:lnTo>
                <a:close/>
              </a:path>
              <a:path w="4096384" h="836930">
                <a:moveTo>
                  <a:pt x="1210141" y="384810"/>
                </a:moveTo>
                <a:lnTo>
                  <a:pt x="1208301" y="384810"/>
                </a:lnTo>
                <a:lnTo>
                  <a:pt x="1206235" y="381913"/>
                </a:lnTo>
                <a:lnTo>
                  <a:pt x="1204110" y="378460"/>
                </a:lnTo>
                <a:lnTo>
                  <a:pt x="1214502" y="379730"/>
                </a:lnTo>
                <a:lnTo>
                  <a:pt x="1211977" y="383547"/>
                </a:lnTo>
                <a:lnTo>
                  <a:pt x="1210141" y="384810"/>
                </a:lnTo>
                <a:close/>
              </a:path>
              <a:path w="4096384" h="836930">
                <a:moveTo>
                  <a:pt x="1305020" y="383540"/>
                </a:moveTo>
                <a:lnTo>
                  <a:pt x="1302669" y="383540"/>
                </a:lnTo>
                <a:lnTo>
                  <a:pt x="1301333" y="382270"/>
                </a:lnTo>
                <a:lnTo>
                  <a:pt x="1300993" y="379730"/>
                </a:lnTo>
                <a:lnTo>
                  <a:pt x="1303009" y="378460"/>
                </a:lnTo>
                <a:lnTo>
                  <a:pt x="1308876" y="381000"/>
                </a:lnTo>
                <a:lnTo>
                  <a:pt x="1305020" y="383540"/>
                </a:lnTo>
                <a:close/>
              </a:path>
              <a:path w="4096384" h="836930">
                <a:moveTo>
                  <a:pt x="1325059" y="383540"/>
                </a:moveTo>
                <a:lnTo>
                  <a:pt x="1305020" y="383540"/>
                </a:lnTo>
                <a:lnTo>
                  <a:pt x="1308876" y="381000"/>
                </a:lnTo>
                <a:lnTo>
                  <a:pt x="1303009" y="378460"/>
                </a:lnTo>
                <a:lnTo>
                  <a:pt x="1308536" y="378460"/>
                </a:lnTo>
                <a:lnTo>
                  <a:pt x="1310212" y="381000"/>
                </a:lnTo>
                <a:lnTo>
                  <a:pt x="1328172" y="381000"/>
                </a:lnTo>
                <a:lnTo>
                  <a:pt x="1325059" y="383540"/>
                </a:lnTo>
                <a:close/>
              </a:path>
              <a:path w="4096384" h="836930">
                <a:moveTo>
                  <a:pt x="1348389" y="380562"/>
                </a:moveTo>
                <a:lnTo>
                  <a:pt x="1348218" y="378847"/>
                </a:lnTo>
                <a:lnTo>
                  <a:pt x="1350108" y="378460"/>
                </a:lnTo>
                <a:lnTo>
                  <a:pt x="1348389" y="380562"/>
                </a:lnTo>
                <a:close/>
              </a:path>
              <a:path w="4096384" h="836930">
                <a:moveTo>
                  <a:pt x="1348432" y="381000"/>
                </a:moveTo>
                <a:lnTo>
                  <a:pt x="1348478" y="380453"/>
                </a:lnTo>
                <a:lnTo>
                  <a:pt x="1350108" y="378460"/>
                </a:lnTo>
                <a:lnTo>
                  <a:pt x="1351785" y="378460"/>
                </a:lnTo>
                <a:lnTo>
                  <a:pt x="1348432" y="381000"/>
                </a:lnTo>
                <a:close/>
              </a:path>
              <a:path w="4096384" h="836930">
                <a:moveTo>
                  <a:pt x="1375927" y="386080"/>
                </a:moveTo>
                <a:lnTo>
                  <a:pt x="1370394" y="384810"/>
                </a:lnTo>
                <a:lnTo>
                  <a:pt x="1362521" y="383538"/>
                </a:lnTo>
                <a:lnTo>
                  <a:pt x="1369882" y="381059"/>
                </a:lnTo>
                <a:lnTo>
                  <a:pt x="1369969" y="380324"/>
                </a:lnTo>
                <a:lnTo>
                  <a:pt x="1369719" y="378460"/>
                </a:lnTo>
                <a:lnTo>
                  <a:pt x="1375927" y="386080"/>
                </a:lnTo>
                <a:close/>
              </a:path>
              <a:path w="4096384" h="836930">
                <a:moveTo>
                  <a:pt x="1525618" y="391160"/>
                </a:moveTo>
                <a:lnTo>
                  <a:pt x="1523202" y="389941"/>
                </a:lnTo>
                <a:lnTo>
                  <a:pt x="1524782" y="386749"/>
                </a:lnTo>
                <a:lnTo>
                  <a:pt x="1526285" y="386080"/>
                </a:lnTo>
                <a:lnTo>
                  <a:pt x="1525618" y="386080"/>
                </a:lnTo>
                <a:lnTo>
                  <a:pt x="1523112" y="380808"/>
                </a:lnTo>
                <a:lnTo>
                  <a:pt x="1522985" y="380324"/>
                </a:lnTo>
                <a:lnTo>
                  <a:pt x="1523601" y="378460"/>
                </a:lnTo>
                <a:lnTo>
                  <a:pt x="1529216" y="378460"/>
                </a:lnTo>
                <a:lnTo>
                  <a:pt x="1528125" y="379730"/>
                </a:lnTo>
                <a:lnTo>
                  <a:pt x="1536677" y="379730"/>
                </a:lnTo>
                <a:lnTo>
                  <a:pt x="1533377" y="384730"/>
                </a:lnTo>
                <a:lnTo>
                  <a:pt x="1531265" y="386123"/>
                </a:lnTo>
                <a:lnTo>
                  <a:pt x="1525618" y="391160"/>
                </a:lnTo>
                <a:close/>
              </a:path>
              <a:path w="4096384" h="836930">
                <a:moveTo>
                  <a:pt x="1588968" y="401320"/>
                </a:moveTo>
                <a:lnTo>
                  <a:pt x="1584042" y="400035"/>
                </a:lnTo>
                <a:lnTo>
                  <a:pt x="1578075" y="393700"/>
                </a:lnTo>
                <a:lnTo>
                  <a:pt x="1576975" y="392298"/>
                </a:lnTo>
                <a:lnTo>
                  <a:pt x="1583952" y="387333"/>
                </a:lnTo>
                <a:lnTo>
                  <a:pt x="1587966" y="382270"/>
                </a:lnTo>
                <a:lnTo>
                  <a:pt x="1587966" y="381000"/>
                </a:lnTo>
                <a:lnTo>
                  <a:pt x="1590978" y="379730"/>
                </a:lnTo>
                <a:lnTo>
                  <a:pt x="1591149" y="378460"/>
                </a:lnTo>
                <a:lnTo>
                  <a:pt x="1594671" y="381000"/>
                </a:lnTo>
                <a:lnTo>
                  <a:pt x="1592825" y="381000"/>
                </a:lnTo>
                <a:lnTo>
                  <a:pt x="1586794" y="389890"/>
                </a:lnTo>
                <a:lnTo>
                  <a:pt x="1584948" y="397510"/>
                </a:lnTo>
                <a:lnTo>
                  <a:pt x="1587711" y="397510"/>
                </a:lnTo>
                <a:lnTo>
                  <a:pt x="1588968" y="401320"/>
                </a:lnTo>
                <a:close/>
              </a:path>
              <a:path w="4096384" h="836930">
                <a:moveTo>
                  <a:pt x="1584948" y="397510"/>
                </a:moveTo>
                <a:lnTo>
                  <a:pt x="1586466" y="391115"/>
                </a:lnTo>
                <a:lnTo>
                  <a:pt x="1586794" y="389890"/>
                </a:lnTo>
                <a:lnTo>
                  <a:pt x="1592825" y="381000"/>
                </a:lnTo>
                <a:lnTo>
                  <a:pt x="1594671" y="381000"/>
                </a:lnTo>
                <a:lnTo>
                  <a:pt x="1591149" y="378460"/>
                </a:lnTo>
                <a:lnTo>
                  <a:pt x="1648894" y="378460"/>
                </a:lnTo>
                <a:lnTo>
                  <a:pt x="1648475" y="382270"/>
                </a:lnTo>
                <a:lnTo>
                  <a:pt x="1652062" y="382270"/>
                </a:lnTo>
                <a:lnTo>
                  <a:pt x="1650709" y="385935"/>
                </a:lnTo>
                <a:lnTo>
                  <a:pt x="1650619" y="386123"/>
                </a:lnTo>
                <a:lnTo>
                  <a:pt x="1648352" y="388816"/>
                </a:lnTo>
                <a:lnTo>
                  <a:pt x="1644803" y="392372"/>
                </a:lnTo>
                <a:lnTo>
                  <a:pt x="1644651" y="392658"/>
                </a:lnTo>
                <a:lnTo>
                  <a:pt x="1644219" y="393700"/>
                </a:lnTo>
                <a:lnTo>
                  <a:pt x="1586454" y="393700"/>
                </a:lnTo>
                <a:lnTo>
                  <a:pt x="1584948" y="397510"/>
                </a:lnTo>
                <a:close/>
              </a:path>
              <a:path w="4096384" h="836930">
                <a:moveTo>
                  <a:pt x="1764471" y="387350"/>
                </a:moveTo>
                <a:lnTo>
                  <a:pt x="1767035" y="382200"/>
                </a:lnTo>
                <a:lnTo>
                  <a:pt x="1769336" y="378460"/>
                </a:lnTo>
                <a:lnTo>
                  <a:pt x="1770591" y="384810"/>
                </a:lnTo>
                <a:lnTo>
                  <a:pt x="1769840" y="384810"/>
                </a:lnTo>
                <a:lnTo>
                  <a:pt x="1764471" y="387350"/>
                </a:lnTo>
                <a:close/>
              </a:path>
              <a:path w="4096384" h="836930">
                <a:moveTo>
                  <a:pt x="1780481" y="386080"/>
                </a:moveTo>
                <a:lnTo>
                  <a:pt x="1770842" y="386080"/>
                </a:lnTo>
                <a:lnTo>
                  <a:pt x="1769336" y="378460"/>
                </a:lnTo>
                <a:lnTo>
                  <a:pt x="1786153" y="378460"/>
                </a:lnTo>
                <a:lnTo>
                  <a:pt x="1786208" y="379730"/>
                </a:lnTo>
                <a:lnTo>
                  <a:pt x="1780061" y="379730"/>
                </a:lnTo>
                <a:lnTo>
                  <a:pt x="1780481" y="386080"/>
                </a:lnTo>
                <a:close/>
              </a:path>
              <a:path w="4096384" h="836930">
                <a:moveTo>
                  <a:pt x="2036930" y="384810"/>
                </a:moveTo>
                <a:lnTo>
                  <a:pt x="2030511" y="384810"/>
                </a:lnTo>
                <a:lnTo>
                  <a:pt x="2035690" y="378460"/>
                </a:lnTo>
                <a:lnTo>
                  <a:pt x="2036765" y="383847"/>
                </a:lnTo>
                <a:lnTo>
                  <a:pt x="2036930" y="384810"/>
                </a:lnTo>
                <a:close/>
              </a:path>
              <a:path w="4096384" h="836930">
                <a:moveTo>
                  <a:pt x="2028651" y="401320"/>
                </a:moveTo>
                <a:lnTo>
                  <a:pt x="2022614" y="401320"/>
                </a:lnTo>
                <a:lnTo>
                  <a:pt x="2028330" y="393700"/>
                </a:lnTo>
                <a:lnTo>
                  <a:pt x="2029964" y="392462"/>
                </a:lnTo>
                <a:lnTo>
                  <a:pt x="2032338" y="388620"/>
                </a:lnTo>
                <a:lnTo>
                  <a:pt x="2037367" y="387350"/>
                </a:lnTo>
                <a:lnTo>
                  <a:pt x="2036385" y="381913"/>
                </a:lnTo>
                <a:lnTo>
                  <a:pt x="2035690" y="378460"/>
                </a:lnTo>
                <a:lnTo>
                  <a:pt x="2060331" y="378460"/>
                </a:lnTo>
                <a:lnTo>
                  <a:pt x="2062343" y="379730"/>
                </a:lnTo>
                <a:lnTo>
                  <a:pt x="2061338" y="379730"/>
                </a:lnTo>
                <a:lnTo>
                  <a:pt x="2060166" y="381000"/>
                </a:lnTo>
                <a:lnTo>
                  <a:pt x="2053357" y="384773"/>
                </a:lnTo>
                <a:lnTo>
                  <a:pt x="2053446" y="384905"/>
                </a:lnTo>
                <a:lnTo>
                  <a:pt x="2057400" y="387350"/>
                </a:lnTo>
                <a:lnTo>
                  <a:pt x="2040385" y="387350"/>
                </a:lnTo>
                <a:lnTo>
                  <a:pt x="2038395" y="389890"/>
                </a:lnTo>
                <a:lnTo>
                  <a:pt x="2035265" y="392372"/>
                </a:lnTo>
                <a:lnTo>
                  <a:pt x="2043454" y="396188"/>
                </a:lnTo>
                <a:lnTo>
                  <a:pt x="2043398" y="396607"/>
                </a:lnTo>
                <a:lnTo>
                  <a:pt x="2041809" y="400050"/>
                </a:lnTo>
                <a:lnTo>
                  <a:pt x="2032521" y="400050"/>
                </a:lnTo>
                <a:lnTo>
                  <a:pt x="2028651" y="401320"/>
                </a:lnTo>
                <a:close/>
              </a:path>
              <a:path w="4096384" h="836930">
                <a:moveTo>
                  <a:pt x="2239057" y="400050"/>
                </a:moveTo>
                <a:lnTo>
                  <a:pt x="2237131" y="396462"/>
                </a:lnTo>
                <a:lnTo>
                  <a:pt x="2237034" y="396188"/>
                </a:lnTo>
                <a:lnTo>
                  <a:pt x="2238126" y="393700"/>
                </a:lnTo>
                <a:lnTo>
                  <a:pt x="2241160" y="391160"/>
                </a:lnTo>
                <a:lnTo>
                  <a:pt x="2242246" y="389890"/>
                </a:lnTo>
                <a:lnTo>
                  <a:pt x="2237508" y="387333"/>
                </a:lnTo>
                <a:lnTo>
                  <a:pt x="2235916" y="383847"/>
                </a:lnTo>
                <a:lnTo>
                  <a:pt x="2235882" y="383436"/>
                </a:lnTo>
                <a:lnTo>
                  <a:pt x="2239694" y="379730"/>
                </a:lnTo>
                <a:lnTo>
                  <a:pt x="2245624" y="378460"/>
                </a:lnTo>
                <a:lnTo>
                  <a:pt x="2249917" y="378460"/>
                </a:lnTo>
                <a:lnTo>
                  <a:pt x="2259470" y="381000"/>
                </a:lnTo>
                <a:lnTo>
                  <a:pt x="2257879" y="382270"/>
                </a:lnTo>
                <a:lnTo>
                  <a:pt x="2244310" y="382270"/>
                </a:lnTo>
                <a:lnTo>
                  <a:pt x="2245004" y="386979"/>
                </a:lnTo>
                <a:lnTo>
                  <a:pt x="2245115" y="387521"/>
                </a:lnTo>
                <a:lnTo>
                  <a:pt x="2246735" y="392430"/>
                </a:lnTo>
                <a:lnTo>
                  <a:pt x="2256118" y="393700"/>
                </a:lnTo>
                <a:lnTo>
                  <a:pt x="2255867" y="394970"/>
                </a:lnTo>
                <a:lnTo>
                  <a:pt x="2245097" y="394970"/>
                </a:lnTo>
                <a:lnTo>
                  <a:pt x="2241810" y="398780"/>
                </a:lnTo>
                <a:lnTo>
                  <a:pt x="2239057" y="400050"/>
                </a:lnTo>
                <a:close/>
              </a:path>
              <a:path w="4096384" h="836930">
                <a:moveTo>
                  <a:pt x="2260109" y="386080"/>
                </a:moveTo>
                <a:lnTo>
                  <a:pt x="2252936" y="386080"/>
                </a:lnTo>
                <a:lnTo>
                  <a:pt x="2256808" y="383124"/>
                </a:lnTo>
                <a:lnTo>
                  <a:pt x="2259470" y="381000"/>
                </a:lnTo>
                <a:lnTo>
                  <a:pt x="2249917" y="378460"/>
                </a:lnTo>
                <a:lnTo>
                  <a:pt x="2258399" y="378460"/>
                </a:lnTo>
                <a:lnTo>
                  <a:pt x="2258469" y="379730"/>
                </a:lnTo>
                <a:lnTo>
                  <a:pt x="2268608" y="379730"/>
                </a:lnTo>
                <a:lnTo>
                  <a:pt x="2267354" y="381000"/>
                </a:lnTo>
                <a:lnTo>
                  <a:pt x="2260109" y="38608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0798" y="379730"/>
                </a:lnTo>
                <a:lnTo>
                  <a:pt x="2556495" y="378460"/>
                </a:lnTo>
                <a:lnTo>
                  <a:pt x="2557169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7169" y="378460"/>
                </a:lnTo>
                <a:lnTo>
                  <a:pt x="2558188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942374" y="386080"/>
                </a:moveTo>
                <a:lnTo>
                  <a:pt x="2938852" y="386080"/>
                </a:lnTo>
                <a:lnTo>
                  <a:pt x="2937487" y="382670"/>
                </a:lnTo>
                <a:lnTo>
                  <a:pt x="2937414" y="382200"/>
                </a:lnTo>
                <a:lnTo>
                  <a:pt x="2942087" y="378460"/>
                </a:lnTo>
                <a:lnTo>
                  <a:pt x="2947158" y="378460"/>
                </a:lnTo>
                <a:lnTo>
                  <a:pt x="2944928" y="383436"/>
                </a:lnTo>
                <a:lnTo>
                  <a:pt x="2944824" y="383598"/>
                </a:lnTo>
                <a:lnTo>
                  <a:pt x="2942374" y="386080"/>
                </a:lnTo>
                <a:close/>
              </a:path>
              <a:path w="4096384" h="836930">
                <a:moveTo>
                  <a:pt x="2959822" y="386080"/>
                </a:moveTo>
                <a:lnTo>
                  <a:pt x="2942374" y="386080"/>
                </a:lnTo>
                <a:lnTo>
                  <a:pt x="2944824" y="383598"/>
                </a:lnTo>
                <a:lnTo>
                  <a:pt x="2944928" y="383436"/>
                </a:lnTo>
                <a:lnTo>
                  <a:pt x="2947158" y="378460"/>
                </a:lnTo>
                <a:lnTo>
                  <a:pt x="2958475" y="378460"/>
                </a:lnTo>
                <a:lnTo>
                  <a:pt x="2958844" y="382270"/>
                </a:lnTo>
                <a:lnTo>
                  <a:pt x="2952779" y="382270"/>
                </a:lnTo>
                <a:lnTo>
                  <a:pt x="2951997" y="383436"/>
                </a:lnTo>
                <a:lnTo>
                  <a:pt x="2952071" y="383721"/>
                </a:lnTo>
                <a:lnTo>
                  <a:pt x="2952936" y="384810"/>
                </a:lnTo>
                <a:lnTo>
                  <a:pt x="2960833" y="384810"/>
                </a:lnTo>
                <a:lnTo>
                  <a:pt x="2959822" y="38608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64308" y="396240"/>
                </a:lnTo>
                <a:lnTo>
                  <a:pt x="3163417" y="389523"/>
                </a:lnTo>
                <a:lnTo>
                  <a:pt x="3163064" y="387350"/>
                </a:lnTo>
                <a:lnTo>
                  <a:pt x="3162950" y="386291"/>
                </a:lnTo>
                <a:lnTo>
                  <a:pt x="3167673" y="378460"/>
                </a:lnTo>
                <a:lnTo>
                  <a:pt x="3169356" y="382270"/>
                </a:lnTo>
                <a:lnTo>
                  <a:pt x="3169969" y="384157"/>
                </a:lnTo>
                <a:lnTo>
                  <a:pt x="3169860" y="384697"/>
                </a:lnTo>
                <a:lnTo>
                  <a:pt x="3165650" y="389890"/>
                </a:lnTo>
                <a:lnTo>
                  <a:pt x="3170777" y="389890"/>
                </a:lnTo>
                <a:lnTo>
                  <a:pt x="3171190" y="391160"/>
                </a:lnTo>
                <a:lnTo>
                  <a:pt x="3171794" y="392298"/>
                </a:lnTo>
                <a:lnTo>
                  <a:pt x="3172074" y="392658"/>
                </a:lnTo>
                <a:lnTo>
                  <a:pt x="3174195" y="394970"/>
                </a:lnTo>
                <a:lnTo>
                  <a:pt x="3177351" y="39497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170063" y="384446"/>
                </a:moveTo>
                <a:lnTo>
                  <a:pt x="3169325" y="382200"/>
                </a:lnTo>
                <a:lnTo>
                  <a:pt x="3167673" y="378460"/>
                </a:lnTo>
                <a:lnTo>
                  <a:pt x="3172646" y="378460"/>
                </a:lnTo>
                <a:lnTo>
                  <a:pt x="3173364" y="379730"/>
                </a:lnTo>
                <a:lnTo>
                  <a:pt x="3173887" y="379730"/>
                </a:lnTo>
                <a:lnTo>
                  <a:pt x="3170063" y="384446"/>
                </a:lnTo>
                <a:close/>
              </a:path>
              <a:path w="4096384" h="836930">
                <a:moveTo>
                  <a:pt x="3230693" y="384810"/>
                </a:moveTo>
                <a:lnTo>
                  <a:pt x="3221490" y="384810"/>
                </a:lnTo>
                <a:lnTo>
                  <a:pt x="3225995" y="378460"/>
                </a:lnTo>
                <a:lnTo>
                  <a:pt x="3230983" y="384544"/>
                </a:lnTo>
                <a:lnTo>
                  <a:pt x="3230895" y="384730"/>
                </a:lnTo>
                <a:lnTo>
                  <a:pt x="3230693" y="384810"/>
                </a:lnTo>
                <a:close/>
              </a:path>
              <a:path w="4096384" h="836930">
                <a:moveTo>
                  <a:pt x="3231077" y="384659"/>
                </a:moveTo>
                <a:lnTo>
                  <a:pt x="3225995" y="378460"/>
                </a:lnTo>
                <a:lnTo>
                  <a:pt x="3229361" y="378460"/>
                </a:lnTo>
                <a:lnTo>
                  <a:pt x="3229695" y="379730"/>
                </a:lnTo>
                <a:lnTo>
                  <a:pt x="3230369" y="381000"/>
                </a:lnTo>
                <a:lnTo>
                  <a:pt x="3250837" y="381000"/>
                </a:lnTo>
                <a:lnTo>
                  <a:pt x="3247963" y="383540"/>
                </a:lnTo>
                <a:lnTo>
                  <a:pt x="3233909" y="383547"/>
                </a:lnTo>
                <a:lnTo>
                  <a:pt x="3231077" y="384659"/>
                </a:lnTo>
                <a:close/>
              </a:path>
              <a:path w="4096384" h="836930">
                <a:moveTo>
                  <a:pt x="3535762" y="389890"/>
                </a:moveTo>
                <a:lnTo>
                  <a:pt x="3531755" y="384810"/>
                </a:lnTo>
                <a:lnTo>
                  <a:pt x="3530740" y="384810"/>
                </a:lnTo>
                <a:lnTo>
                  <a:pt x="3535762" y="378460"/>
                </a:lnTo>
                <a:lnTo>
                  <a:pt x="3535762" y="389890"/>
                </a:lnTo>
                <a:close/>
              </a:path>
              <a:path w="4096384" h="836930">
                <a:moveTo>
                  <a:pt x="3538378" y="389890"/>
                </a:moveTo>
                <a:lnTo>
                  <a:pt x="3535762" y="389890"/>
                </a:lnTo>
                <a:lnTo>
                  <a:pt x="3535762" y="378460"/>
                </a:lnTo>
                <a:lnTo>
                  <a:pt x="3536378" y="378460"/>
                </a:lnTo>
                <a:lnTo>
                  <a:pt x="3544949" y="387350"/>
                </a:lnTo>
                <a:lnTo>
                  <a:pt x="3538119" y="387350"/>
                </a:lnTo>
                <a:lnTo>
                  <a:pt x="3538378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83926" y="378460"/>
                </a:lnTo>
                <a:lnTo>
                  <a:pt x="3886460" y="384810"/>
                </a:lnTo>
                <a:lnTo>
                  <a:pt x="3887448" y="38481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3950328" y="386080"/>
                </a:moveTo>
                <a:lnTo>
                  <a:pt x="3897670" y="386080"/>
                </a:lnTo>
                <a:lnTo>
                  <a:pt x="3897670" y="384810"/>
                </a:lnTo>
                <a:lnTo>
                  <a:pt x="3886460" y="384810"/>
                </a:lnTo>
                <a:lnTo>
                  <a:pt x="3883926" y="378460"/>
                </a:lnTo>
                <a:lnTo>
                  <a:pt x="3889128" y="378460"/>
                </a:lnTo>
                <a:lnTo>
                  <a:pt x="3889465" y="379730"/>
                </a:lnTo>
                <a:lnTo>
                  <a:pt x="3943509" y="379730"/>
                </a:lnTo>
                <a:lnTo>
                  <a:pt x="3940774" y="381000"/>
                </a:lnTo>
                <a:lnTo>
                  <a:pt x="3950074" y="381000"/>
                </a:lnTo>
                <a:lnTo>
                  <a:pt x="3946288" y="384810"/>
                </a:lnTo>
                <a:lnTo>
                  <a:pt x="3950328" y="38608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84997" y="384544"/>
                </a:lnTo>
                <a:lnTo>
                  <a:pt x="4086936" y="378460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4090609" y="393700"/>
                </a:moveTo>
                <a:lnTo>
                  <a:pt x="4079556" y="393700"/>
                </a:lnTo>
                <a:lnTo>
                  <a:pt x="4080516" y="392491"/>
                </a:lnTo>
                <a:lnTo>
                  <a:pt x="4080640" y="392040"/>
                </a:lnTo>
                <a:lnTo>
                  <a:pt x="4081056" y="389890"/>
                </a:lnTo>
                <a:lnTo>
                  <a:pt x="4076708" y="388620"/>
                </a:lnTo>
                <a:lnTo>
                  <a:pt x="4065812" y="388620"/>
                </a:lnTo>
                <a:lnTo>
                  <a:pt x="4073008" y="387350"/>
                </a:lnTo>
                <a:lnTo>
                  <a:pt x="4084913" y="387350"/>
                </a:lnTo>
                <a:lnTo>
                  <a:pt x="4086936" y="378460"/>
                </a:lnTo>
                <a:lnTo>
                  <a:pt x="4090943" y="378460"/>
                </a:lnTo>
                <a:lnTo>
                  <a:pt x="4090943" y="379730"/>
                </a:lnTo>
                <a:lnTo>
                  <a:pt x="4095854" y="379730"/>
                </a:lnTo>
                <a:lnTo>
                  <a:pt x="4095854" y="389890"/>
                </a:lnTo>
                <a:lnTo>
                  <a:pt x="4092475" y="389890"/>
                </a:lnTo>
                <a:lnTo>
                  <a:pt x="4088373" y="392372"/>
                </a:lnTo>
                <a:lnTo>
                  <a:pt x="4088459" y="392528"/>
                </a:lnTo>
                <a:lnTo>
                  <a:pt x="4090609" y="393700"/>
                </a:lnTo>
                <a:close/>
              </a:path>
              <a:path w="4096384" h="836930">
                <a:moveTo>
                  <a:pt x="3151415" y="379730"/>
                </a:moveTo>
                <a:lnTo>
                  <a:pt x="3151075" y="379730"/>
                </a:lnTo>
                <a:lnTo>
                  <a:pt x="3151412" y="378471"/>
                </a:lnTo>
                <a:lnTo>
                  <a:pt x="3151415" y="379730"/>
                </a:lnTo>
                <a:close/>
              </a:path>
              <a:path w="4096384" h="836930">
                <a:moveTo>
                  <a:pt x="3152881" y="379730"/>
                </a:moveTo>
                <a:lnTo>
                  <a:pt x="3151415" y="379730"/>
                </a:lnTo>
                <a:lnTo>
                  <a:pt x="3151415" y="378474"/>
                </a:lnTo>
                <a:lnTo>
                  <a:pt x="3152881" y="379730"/>
                </a:lnTo>
                <a:close/>
              </a:path>
              <a:path w="4096384" h="836930">
                <a:moveTo>
                  <a:pt x="1524386" y="383490"/>
                </a:moveTo>
                <a:lnTo>
                  <a:pt x="1520761" y="380054"/>
                </a:lnTo>
                <a:lnTo>
                  <a:pt x="1523167" y="378703"/>
                </a:lnTo>
                <a:lnTo>
                  <a:pt x="1522986" y="379730"/>
                </a:lnTo>
                <a:lnTo>
                  <a:pt x="1522599" y="379730"/>
                </a:lnTo>
                <a:lnTo>
                  <a:pt x="1522753" y="380054"/>
                </a:lnTo>
                <a:lnTo>
                  <a:pt x="1522763" y="381000"/>
                </a:lnTo>
                <a:lnTo>
                  <a:pt x="1523203" y="381000"/>
                </a:lnTo>
                <a:lnTo>
                  <a:pt x="1524386" y="383490"/>
                </a:lnTo>
                <a:close/>
              </a:path>
              <a:path w="4096384" h="836930">
                <a:moveTo>
                  <a:pt x="38438" y="381000"/>
                </a:moveTo>
                <a:lnTo>
                  <a:pt x="36476" y="379082"/>
                </a:lnTo>
                <a:lnTo>
                  <a:pt x="37664" y="378801"/>
                </a:lnTo>
                <a:lnTo>
                  <a:pt x="38438" y="381000"/>
                </a:lnTo>
                <a:close/>
              </a:path>
              <a:path w="4096384" h="836930">
                <a:moveTo>
                  <a:pt x="1344916" y="386080"/>
                </a:moveTo>
                <a:lnTo>
                  <a:pt x="1335696" y="382270"/>
                </a:lnTo>
                <a:lnTo>
                  <a:pt x="1343907" y="379730"/>
                </a:lnTo>
                <a:lnTo>
                  <a:pt x="1348218" y="378847"/>
                </a:lnTo>
                <a:lnTo>
                  <a:pt x="1348389" y="380562"/>
                </a:lnTo>
                <a:lnTo>
                  <a:pt x="1345008" y="384697"/>
                </a:lnTo>
                <a:lnTo>
                  <a:pt x="1344916" y="386080"/>
                </a:lnTo>
                <a:close/>
              </a:path>
              <a:path w="4096384" h="836930">
                <a:moveTo>
                  <a:pt x="44973" y="392430"/>
                </a:moveTo>
                <a:lnTo>
                  <a:pt x="33744" y="379730"/>
                </a:lnTo>
                <a:lnTo>
                  <a:pt x="36476" y="379082"/>
                </a:lnTo>
                <a:lnTo>
                  <a:pt x="38438" y="381000"/>
                </a:lnTo>
                <a:lnTo>
                  <a:pt x="43801" y="381000"/>
                </a:lnTo>
                <a:lnTo>
                  <a:pt x="51255" y="388529"/>
                </a:lnTo>
                <a:lnTo>
                  <a:pt x="44973" y="392430"/>
                </a:lnTo>
                <a:close/>
              </a:path>
              <a:path w="4096384" h="836930">
                <a:moveTo>
                  <a:pt x="1925562" y="407670"/>
                </a:moveTo>
                <a:lnTo>
                  <a:pt x="1922113" y="405230"/>
                </a:lnTo>
                <a:lnTo>
                  <a:pt x="1925105" y="401043"/>
                </a:lnTo>
                <a:lnTo>
                  <a:pt x="1930238" y="394987"/>
                </a:lnTo>
                <a:lnTo>
                  <a:pt x="1934113" y="392430"/>
                </a:lnTo>
                <a:lnTo>
                  <a:pt x="1935619" y="389890"/>
                </a:lnTo>
                <a:lnTo>
                  <a:pt x="1940919" y="379326"/>
                </a:lnTo>
                <a:lnTo>
                  <a:pt x="1943496" y="381000"/>
                </a:lnTo>
                <a:lnTo>
                  <a:pt x="1951124" y="381000"/>
                </a:lnTo>
                <a:lnTo>
                  <a:pt x="1949776" y="382200"/>
                </a:lnTo>
                <a:lnTo>
                  <a:pt x="1949649" y="385587"/>
                </a:lnTo>
                <a:lnTo>
                  <a:pt x="1949623" y="387350"/>
                </a:lnTo>
                <a:lnTo>
                  <a:pt x="1951290" y="388620"/>
                </a:lnTo>
                <a:lnTo>
                  <a:pt x="1941656" y="388620"/>
                </a:lnTo>
                <a:lnTo>
                  <a:pt x="1941486" y="391160"/>
                </a:lnTo>
                <a:lnTo>
                  <a:pt x="1934951" y="396240"/>
                </a:lnTo>
                <a:lnTo>
                  <a:pt x="1929084" y="406400"/>
                </a:lnTo>
                <a:lnTo>
                  <a:pt x="1925562" y="407670"/>
                </a:lnTo>
                <a:close/>
              </a:path>
              <a:path w="4096384" h="836930">
                <a:moveTo>
                  <a:pt x="1428920" y="385752"/>
                </a:moveTo>
                <a:lnTo>
                  <a:pt x="1426150" y="379393"/>
                </a:lnTo>
                <a:lnTo>
                  <a:pt x="1426548" y="379730"/>
                </a:lnTo>
                <a:lnTo>
                  <a:pt x="1436435" y="379730"/>
                </a:lnTo>
                <a:lnTo>
                  <a:pt x="1434091" y="381000"/>
                </a:lnTo>
                <a:lnTo>
                  <a:pt x="1429725" y="384850"/>
                </a:lnTo>
                <a:lnTo>
                  <a:pt x="1428920" y="385752"/>
                </a:lnTo>
                <a:close/>
              </a:path>
              <a:path w="4096384" h="836930">
                <a:moveTo>
                  <a:pt x="82689" y="387350"/>
                </a:moveTo>
                <a:lnTo>
                  <a:pt x="75094" y="383598"/>
                </a:lnTo>
                <a:lnTo>
                  <a:pt x="82519" y="379730"/>
                </a:lnTo>
                <a:lnTo>
                  <a:pt x="82808" y="380808"/>
                </a:lnTo>
                <a:lnTo>
                  <a:pt x="82689" y="387350"/>
                </a:lnTo>
                <a:close/>
              </a:path>
              <a:path w="4096384" h="836930">
                <a:moveTo>
                  <a:pt x="82859" y="387350"/>
                </a:moveTo>
                <a:lnTo>
                  <a:pt x="82689" y="387350"/>
                </a:lnTo>
                <a:lnTo>
                  <a:pt x="82808" y="380808"/>
                </a:lnTo>
                <a:lnTo>
                  <a:pt x="82519" y="379730"/>
                </a:lnTo>
                <a:lnTo>
                  <a:pt x="93585" y="379730"/>
                </a:lnTo>
                <a:lnTo>
                  <a:pt x="91738" y="381000"/>
                </a:lnTo>
                <a:lnTo>
                  <a:pt x="91574" y="382270"/>
                </a:lnTo>
                <a:lnTo>
                  <a:pt x="93100" y="383547"/>
                </a:lnTo>
                <a:lnTo>
                  <a:pt x="96603" y="384810"/>
                </a:lnTo>
                <a:lnTo>
                  <a:pt x="106661" y="384810"/>
                </a:lnTo>
                <a:lnTo>
                  <a:pt x="107470" y="386080"/>
                </a:lnTo>
                <a:lnTo>
                  <a:pt x="85708" y="386080"/>
                </a:lnTo>
                <a:lnTo>
                  <a:pt x="82859" y="387350"/>
                </a:lnTo>
                <a:close/>
              </a:path>
              <a:path w="4096384" h="836930">
                <a:moveTo>
                  <a:pt x="96603" y="384810"/>
                </a:moveTo>
                <a:lnTo>
                  <a:pt x="93082" y="383540"/>
                </a:lnTo>
                <a:lnTo>
                  <a:pt x="91574" y="382270"/>
                </a:lnTo>
                <a:lnTo>
                  <a:pt x="91738" y="381000"/>
                </a:lnTo>
                <a:lnTo>
                  <a:pt x="93585" y="379730"/>
                </a:lnTo>
                <a:lnTo>
                  <a:pt x="97605" y="379730"/>
                </a:lnTo>
                <a:lnTo>
                  <a:pt x="95595" y="381000"/>
                </a:lnTo>
                <a:lnTo>
                  <a:pt x="96603" y="384810"/>
                </a:lnTo>
                <a:close/>
              </a:path>
              <a:path w="4096384" h="836930">
                <a:moveTo>
                  <a:pt x="429340" y="383540"/>
                </a:moveTo>
                <a:lnTo>
                  <a:pt x="427493" y="383540"/>
                </a:lnTo>
                <a:lnTo>
                  <a:pt x="424475" y="382270"/>
                </a:lnTo>
                <a:lnTo>
                  <a:pt x="430846" y="379730"/>
                </a:lnTo>
                <a:lnTo>
                  <a:pt x="430008" y="382270"/>
                </a:lnTo>
                <a:lnTo>
                  <a:pt x="429340" y="383540"/>
                </a:lnTo>
                <a:close/>
              </a:path>
              <a:path w="4096384" h="836930">
                <a:moveTo>
                  <a:pt x="457666" y="384810"/>
                </a:moveTo>
                <a:lnTo>
                  <a:pt x="456494" y="384810"/>
                </a:lnTo>
                <a:lnTo>
                  <a:pt x="455656" y="382270"/>
                </a:lnTo>
                <a:lnTo>
                  <a:pt x="455826" y="382270"/>
                </a:lnTo>
                <a:lnTo>
                  <a:pt x="461189" y="379730"/>
                </a:lnTo>
                <a:lnTo>
                  <a:pt x="459392" y="383436"/>
                </a:lnTo>
                <a:lnTo>
                  <a:pt x="459265" y="383598"/>
                </a:lnTo>
                <a:lnTo>
                  <a:pt x="457666" y="38481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457666" y="384810"/>
                </a:lnTo>
                <a:lnTo>
                  <a:pt x="459269" y="383595"/>
                </a:lnTo>
                <a:lnTo>
                  <a:pt x="459392" y="383436"/>
                </a:lnTo>
                <a:lnTo>
                  <a:pt x="461189" y="379730"/>
                </a:lnTo>
                <a:lnTo>
                  <a:pt x="469734" y="379730"/>
                </a:lnTo>
                <a:lnTo>
                  <a:pt x="466722" y="381000"/>
                </a:lnTo>
                <a:lnTo>
                  <a:pt x="466558" y="382270"/>
                </a:lnTo>
                <a:lnTo>
                  <a:pt x="469400" y="383540"/>
                </a:lnTo>
                <a:lnTo>
                  <a:pt x="508962" y="38354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469400" y="383540"/>
                </a:moveTo>
                <a:lnTo>
                  <a:pt x="466558" y="382270"/>
                </a:lnTo>
                <a:lnTo>
                  <a:pt x="466722" y="381000"/>
                </a:lnTo>
                <a:lnTo>
                  <a:pt x="469734" y="379730"/>
                </a:lnTo>
                <a:lnTo>
                  <a:pt x="472255" y="381000"/>
                </a:lnTo>
                <a:lnTo>
                  <a:pt x="472255" y="382270"/>
                </a:lnTo>
                <a:lnTo>
                  <a:pt x="469400" y="383540"/>
                </a:lnTo>
                <a:close/>
              </a:path>
              <a:path w="4096384" h="836930">
                <a:moveTo>
                  <a:pt x="508962" y="383540"/>
                </a:moveTo>
                <a:lnTo>
                  <a:pt x="469400" y="383540"/>
                </a:lnTo>
                <a:lnTo>
                  <a:pt x="472255" y="382270"/>
                </a:lnTo>
                <a:lnTo>
                  <a:pt x="472255" y="381000"/>
                </a:lnTo>
                <a:lnTo>
                  <a:pt x="469734" y="379730"/>
                </a:lnTo>
                <a:lnTo>
                  <a:pt x="473970" y="379730"/>
                </a:lnTo>
                <a:lnTo>
                  <a:pt x="473761" y="381000"/>
                </a:lnTo>
                <a:lnTo>
                  <a:pt x="507456" y="381000"/>
                </a:lnTo>
                <a:lnTo>
                  <a:pt x="508628" y="382270"/>
                </a:lnTo>
                <a:lnTo>
                  <a:pt x="508962" y="383540"/>
                </a:lnTo>
                <a:close/>
              </a:path>
              <a:path w="4096384" h="836930">
                <a:moveTo>
                  <a:pt x="578189" y="384810"/>
                </a:moveTo>
                <a:lnTo>
                  <a:pt x="523040" y="384810"/>
                </a:lnTo>
                <a:lnTo>
                  <a:pt x="524553" y="379730"/>
                </a:lnTo>
                <a:lnTo>
                  <a:pt x="578029" y="379730"/>
                </a:lnTo>
                <a:lnTo>
                  <a:pt x="577607" y="381000"/>
                </a:lnTo>
                <a:lnTo>
                  <a:pt x="551202" y="381000"/>
                </a:lnTo>
                <a:lnTo>
                  <a:pt x="551202" y="382270"/>
                </a:lnTo>
                <a:lnTo>
                  <a:pt x="564449" y="382270"/>
                </a:lnTo>
                <a:lnTo>
                  <a:pt x="564449" y="383540"/>
                </a:lnTo>
                <a:lnTo>
                  <a:pt x="576680" y="383540"/>
                </a:lnTo>
                <a:lnTo>
                  <a:pt x="578189" y="384810"/>
                </a:lnTo>
                <a:close/>
              </a:path>
              <a:path w="4096384" h="836930">
                <a:moveTo>
                  <a:pt x="579699" y="386080"/>
                </a:moveTo>
                <a:lnTo>
                  <a:pt x="576750" y="383598"/>
                </a:lnTo>
                <a:lnTo>
                  <a:pt x="577184" y="382270"/>
                </a:lnTo>
                <a:lnTo>
                  <a:pt x="578029" y="379730"/>
                </a:lnTo>
                <a:lnTo>
                  <a:pt x="580445" y="382177"/>
                </a:lnTo>
                <a:lnTo>
                  <a:pt x="580333" y="384157"/>
                </a:lnTo>
                <a:lnTo>
                  <a:pt x="579699" y="386080"/>
                </a:lnTo>
                <a:close/>
              </a:path>
              <a:path w="4096384" h="836930">
                <a:moveTo>
                  <a:pt x="679027" y="380042"/>
                </a:moveTo>
                <a:lnTo>
                  <a:pt x="678604" y="379730"/>
                </a:lnTo>
                <a:lnTo>
                  <a:pt x="679473" y="379730"/>
                </a:lnTo>
                <a:lnTo>
                  <a:pt x="679027" y="380042"/>
                </a:lnTo>
                <a:close/>
              </a:path>
              <a:path w="4096384" h="836930">
                <a:moveTo>
                  <a:pt x="704750" y="386080"/>
                </a:moveTo>
                <a:lnTo>
                  <a:pt x="685473" y="386080"/>
                </a:lnTo>
                <a:lnTo>
                  <a:pt x="692178" y="379730"/>
                </a:lnTo>
                <a:lnTo>
                  <a:pt x="713295" y="379730"/>
                </a:lnTo>
                <a:lnTo>
                  <a:pt x="709549" y="383436"/>
                </a:lnTo>
                <a:lnTo>
                  <a:pt x="709445" y="384810"/>
                </a:lnTo>
                <a:lnTo>
                  <a:pt x="706426" y="384810"/>
                </a:lnTo>
                <a:lnTo>
                  <a:pt x="704750" y="386080"/>
                </a:lnTo>
                <a:close/>
              </a:path>
              <a:path w="4096384" h="836930">
                <a:moveTo>
                  <a:pt x="711285" y="386080"/>
                </a:moveTo>
                <a:lnTo>
                  <a:pt x="709445" y="386080"/>
                </a:lnTo>
                <a:lnTo>
                  <a:pt x="709549" y="383436"/>
                </a:lnTo>
                <a:lnTo>
                  <a:pt x="713295" y="379730"/>
                </a:lnTo>
                <a:lnTo>
                  <a:pt x="713200" y="383721"/>
                </a:lnTo>
                <a:lnTo>
                  <a:pt x="712627" y="384810"/>
                </a:lnTo>
                <a:lnTo>
                  <a:pt x="711121" y="384810"/>
                </a:lnTo>
                <a:lnTo>
                  <a:pt x="711688" y="385453"/>
                </a:lnTo>
                <a:lnTo>
                  <a:pt x="711561" y="385818"/>
                </a:lnTo>
                <a:lnTo>
                  <a:pt x="711285" y="386080"/>
                </a:lnTo>
                <a:close/>
              </a:path>
              <a:path w="4096384" h="836930">
                <a:moveTo>
                  <a:pt x="738275" y="407670"/>
                </a:moveTo>
                <a:lnTo>
                  <a:pt x="729219" y="407670"/>
                </a:lnTo>
                <a:lnTo>
                  <a:pt x="741123" y="401320"/>
                </a:lnTo>
                <a:lnTo>
                  <a:pt x="732572" y="398780"/>
                </a:lnTo>
                <a:lnTo>
                  <a:pt x="729571" y="397154"/>
                </a:lnTo>
                <a:lnTo>
                  <a:pt x="720666" y="387333"/>
                </a:lnTo>
                <a:lnTo>
                  <a:pt x="720000" y="386080"/>
                </a:lnTo>
                <a:lnTo>
                  <a:pt x="712429" y="384997"/>
                </a:lnTo>
                <a:lnTo>
                  <a:pt x="712646" y="384773"/>
                </a:lnTo>
                <a:lnTo>
                  <a:pt x="713200" y="383721"/>
                </a:lnTo>
                <a:lnTo>
                  <a:pt x="713295" y="379730"/>
                </a:lnTo>
                <a:lnTo>
                  <a:pt x="719895" y="379730"/>
                </a:lnTo>
                <a:lnTo>
                  <a:pt x="724236" y="384810"/>
                </a:lnTo>
                <a:lnTo>
                  <a:pt x="729599" y="388620"/>
                </a:lnTo>
                <a:lnTo>
                  <a:pt x="732572" y="389890"/>
                </a:lnTo>
                <a:lnTo>
                  <a:pt x="739614" y="389890"/>
                </a:lnTo>
                <a:lnTo>
                  <a:pt x="740117" y="391160"/>
                </a:lnTo>
                <a:lnTo>
                  <a:pt x="737771" y="391160"/>
                </a:lnTo>
                <a:lnTo>
                  <a:pt x="734582" y="398780"/>
                </a:lnTo>
                <a:lnTo>
                  <a:pt x="742882" y="398780"/>
                </a:lnTo>
                <a:lnTo>
                  <a:pt x="741123" y="406400"/>
                </a:lnTo>
                <a:lnTo>
                  <a:pt x="739277" y="406400"/>
                </a:lnTo>
                <a:lnTo>
                  <a:pt x="738275" y="407670"/>
                </a:lnTo>
                <a:close/>
              </a:path>
              <a:path w="4096384" h="836930">
                <a:moveTo>
                  <a:pt x="767276" y="384810"/>
                </a:moveTo>
                <a:lnTo>
                  <a:pt x="765429" y="384810"/>
                </a:lnTo>
                <a:lnTo>
                  <a:pt x="762751" y="382270"/>
                </a:lnTo>
                <a:lnTo>
                  <a:pt x="761572" y="379730"/>
                </a:lnTo>
                <a:lnTo>
                  <a:pt x="768277" y="379730"/>
                </a:lnTo>
                <a:lnTo>
                  <a:pt x="768277" y="382270"/>
                </a:lnTo>
                <a:lnTo>
                  <a:pt x="767276" y="384810"/>
                </a:lnTo>
                <a:close/>
              </a:path>
              <a:path w="4096384" h="836930">
                <a:moveTo>
                  <a:pt x="855029" y="396533"/>
                </a:moveTo>
                <a:lnTo>
                  <a:pt x="851926" y="393847"/>
                </a:lnTo>
                <a:lnTo>
                  <a:pt x="851927" y="393700"/>
                </a:lnTo>
                <a:lnTo>
                  <a:pt x="851756" y="393700"/>
                </a:lnTo>
                <a:lnTo>
                  <a:pt x="851265" y="392462"/>
                </a:lnTo>
                <a:lnTo>
                  <a:pt x="850052" y="387867"/>
                </a:lnTo>
                <a:lnTo>
                  <a:pt x="849930" y="387333"/>
                </a:lnTo>
                <a:lnTo>
                  <a:pt x="855279" y="381000"/>
                </a:lnTo>
                <a:lnTo>
                  <a:pt x="859640" y="379730"/>
                </a:lnTo>
                <a:lnTo>
                  <a:pt x="857126" y="381000"/>
                </a:lnTo>
                <a:lnTo>
                  <a:pt x="868034" y="383547"/>
                </a:lnTo>
                <a:lnTo>
                  <a:pt x="871537" y="384810"/>
                </a:lnTo>
                <a:lnTo>
                  <a:pt x="875060" y="384810"/>
                </a:lnTo>
                <a:lnTo>
                  <a:pt x="869732" y="387333"/>
                </a:lnTo>
                <a:lnTo>
                  <a:pt x="869642" y="389941"/>
                </a:lnTo>
                <a:lnTo>
                  <a:pt x="865600" y="393700"/>
                </a:lnTo>
                <a:lnTo>
                  <a:pt x="851927" y="393700"/>
                </a:lnTo>
                <a:lnTo>
                  <a:pt x="851780" y="393720"/>
                </a:lnTo>
                <a:lnTo>
                  <a:pt x="865579" y="393720"/>
                </a:lnTo>
                <a:lnTo>
                  <a:pt x="862869" y="396240"/>
                </a:lnTo>
                <a:lnTo>
                  <a:pt x="855443" y="396240"/>
                </a:lnTo>
                <a:lnTo>
                  <a:pt x="855029" y="396533"/>
                </a:lnTo>
                <a:close/>
              </a:path>
              <a:path w="4096384" h="836930">
                <a:moveTo>
                  <a:pt x="871537" y="384810"/>
                </a:moveTo>
                <a:lnTo>
                  <a:pt x="868008" y="383538"/>
                </a:lnTo>
                <a:lnTo>
                  <a:pt x="857126" y="381000"/>
                </a:lnTo>
                <a:lnTo>
                  <a:pt x="859640" y="379730"/>
                </a:lnTo>
                <a:lnTo>
                  <a:pt x="863827" y="379730"/>
                </a:lnTo>
                <a:lnTo>
                  <a:pt x="863994" y="381000"/>
                </a:lnTo>
                <a:lnTo>
                  <a:pt x="870532" y="381000"/>
                </a:lnTo>
                <a:lnTo>
                  <a:pt x="871537" y="384810"/>
                </a:lnTo>
                <a:close/>
              </a:path>
              <a:path w="4096384" h="836930">
                <a:moveTo>
                  <a:pt x="1036982" y="386080"/>
                </a:moveTo>
                <a:lnTo>
                  <a:pt x="1030618" y="386080"/>
                </a:lnTo>
                <a:lnTo>
                  <a:pt x="1032288" y="379730"/>
                </a:lnTo>
                <a:lnTo>
                  <a:pt x="1038659" y="379730"/>
                </a:lnTo>
                <a:lnTo>
                  <a:pt x="1036982" y="38608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55258" y="391160"/>
                </a:lnTo>
                <a:lnTo>
                  <a:pt x="1055476" y="390328"/>
                </a:lnTo>
                <a:lnTo>
                  <a:pt x="1055592" y="386080"/>
                </a:lnTo>
                <a:lnTo>
                  <a:pt x="1036982" y="386080"/>
                </a:lnTo>
                <a:lnTo>
                  <a:pt x="1038659" y="379730"/>
                </a:lnTo>
                <a:lnTo>
                  <a:pt x="1071516" y="379730"/>
                </a:lnTo>
                <a:lnTo>
                  <a:pt x="1072856" y="382270"/>
                </a:lnTo>
                <a:lnTo>
                  <a:pt x="1066651" y="382270"/>
                </a:lnTo>
                <a:lnTo>
                  <a:pt x="1065722" y="386979"/>
                </a:lnTo>
                <a:lnTo>
                  <a:pt x="1065596" y="387749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80862" y="383598"/>
                </a:lnTo>
                <a:lnTo>
                  <a:pt x="1180232" y="379730"/>
                </a:lnTo>
                <a:lnTo>
                  <a:pt x="1183995" y="379730"/>
                </a:lnTo>
                <a:lnTo>
                  <a:pt x="1187348" y="381000"/>
                </a:lnTo>
                <a:lnTo>
                  <a:pt x="1184936" y="383436"/>
                </a:lnTo>
                <a:lnTo>
                  <a:pt x="1184809" y="383721"/>
                </a:lnTo>
                <a:lnTo>
                  <a:pt x="1184683" y="384659"/>
                </a:lnTo>
                <a:lnTo>
                  <a:pt x="1184586" y="384874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238474" y="386080"/>
                </a:moveTo>
                <a:lnTo>
                  <a:pt x="1233445" y="384810"/>
                </a:lnTo>
                <a:lnTo>
                  <a:pt x="1233726" y="382670"/>
                </a:lnTo>
                <a:lnTo>
                  <a:pt x="1233834" y="382200"/>
                </a:lnTo>
                <a:lnTo>
                  <a:pt x="1235789" y="379730"/>
                </a:lnTo>
                <a:lnTo>
                  <a:pt x="1237295" y="379730"/>
                </a:lnTo>
                <a:lnTo>
                  <a:pt x="1238366" y="383193"/>
                </a:lnTo>
                <a:lnTo>
                  <a:pt x="1238474" y="386080"/>
                </a:lnTo>
                <a:close/>
              </a:path>
              <a:path w="4096384" h="836930">
                <a:moveTo>
                  <a:pt x="1262779" y="401320"/>
                </a:moveTo>
                <a:lnTo>
                  <a:pt x="1258286" y="394026"/>
                </a:lnTo>
                <a:lnTo>
                  <a:pt x="1258195" y="393700"/>
                </a:lnTo>
                <a:lnTo>
                  <a:pt x="1260095" y="392430"/>
                </a:lnTo>
                <a:lnTo>
                  <a:pt x="1257751" y="392430"/>
                </a:lnTo>
                <a:lnTo>
                  <a:pt x="1257715" y="388529"/>
                </a:lnTo>
                <a:lnTo>
                  <a:pt x="1257246" y="387350"/>
                </a:lnTo>
                <a:lnTo>
                  <a:pt x="1256572" y="387350"/>
                </a:lnTo>
                <a:lnTo>
                  <a:pt x="1256074" y="386080"/>
                </a:lnTo>
                <a:lnTo>
                  <a:pt x="1238474" y="386080"/>
                </a:lnTo>
                <a:lnTo>
                  <a:pt x="1238366" y="383193"/>
                </a:lnTo>
                <a:lnTo>
                  <a:pt x="1237295" y="379730"/>
                </a:lnTo>
                <a:lnTo>
                  <a:pt x="1250037" y="379730"/>
                </a:lnTo>
                <a:lnTo>
                  <a:pt x="1248591" y="381112"/>
                </a:lnTo>
                <a:lnTo>
                  <a:pt x="1247523" y="382270"/>
                </a:lnTo>
                <a:lnTo>
                  <a:pt x="1248865" y="384810"/>
                </a:lnTo>
                <a:lnTo>
                  <a:pt x="1270571" y="384810"/>
                </a:lnTo>
                <a:lnTo>
                  <a:pt x="1267891" y="386123"/>
                </a:lnTo>
                <a:lnTo>
                  <a:pt x="1265651" y="387333"/>
                </a:lnTo>
                <a:lnTo>
                  <a:pt x="1265768" y="388079"/>
                </a:lnTo>
                <a:lnTo>
                  <a:pt x="1266132" y="389890"/>
                </a:lnTo>
                <a:lnTo>
                  <a:pt x="1269200" y="392462"/>
                </a:lnTo>
                <a:lnTo>
                  <a:pt x="1271324" y="393700"/>
                </a:lnTo>
                <a:lnTo>
                  <a:pt x="1265791" y="393700"/>
                </a:lnTo>
                <a:lnTo>
                  <a:pt x="1266926" y="394923"/>
                </a:lnTo>
                <a:lnTo>
                  <a:pt x="1266877" y="395145"/>
                </a:lnTo>
                <a:lnTo>
                  <a:pt x="1265586" y="397556"/>
                </a:lnTo>
                <a:lnTo>
                  <a:pt x="1262779" y="401320"/>
                </a:lnTo>
                <a:close/>
              </a:path>
              <a:path w="4096384" h="836930">
                <a:moveTo>
                  <a:pt x="1248865" y="384810"/>
                </a:moveTo>
                <a:lnTo>
                  <a:pt x="1247734" y="382670"/>
                </a:lnTo>
                <a:lnTo>
                  <a:pt x="1247609" y="382177"/>
                </a:lnTo>
                <a:lnTo>
                  <a:pt x="1248695" y="381000"/>
                </a:lnTo>
                <a:lnTo>
                  <a:pt x="1250037" y="379730"/>
                </a:lnTo>
                <a:lnTo>
                  <a:pt x="1253724" y="383540"/>
                </a:lnTo>
                <a:lnTo>
                  <a:pt x="1250705" y="383540"/>
                </a:lnTo>
                <a:lnTo>
                  <a:pt x="1248865" y="384810"/>
                </a:lnTo>
                <a:close/>
              </a:path>
              <a:path w="4096384" h="836930">
                <a:moveTo>
                  <a:pt x="1446259" y="392430"/>
                </a:moveTo>
                <a:lnTo>
                  <a:pt x="1439788" y="392430"/>
                </a:lnTo>
                <a:lnTo>
                  <a:pt x="1440405" y="391268"/>
                </a:lnTo>
                <a:lnTo>
                  <a:pt x="1440530" y="390816"/>
                </a:lnTo>
                <a:lnTo>
                  <a:pt x="1440960" y="388620"/>
                </a:lnTo>
                <a:lnTo>
                  <a:pt x="1437782" y="387867"/>
                </a:lnTo>
                <a:lnTo>
                  <a:pt x="1439958" y="387350"/>
                </a:lnTo>
                <a:lnTo>
                  <a:pt x="1435263" y="382270"/>
                </a:lnTo>
                <a:lnTo>
                  <a:pt x="1440960" y="381000"/>
                </a:lnTo>
                <a:lnTo>
                  <a:pt x="1445151" y="379730"/>
                </a:lnTo>
                <a:lnTo>
                  <a:pt x="1447246" y="386080"/>
                </a:lnTo>
                <a:lnTo>
                  <a:pt x="1444313" y="386080"/>
                </a:lnTo>
                <a:lnTo>
                  <a:pt x="1442496" y="387333"/>
                </a:lnTo>
                <a:lnTo>
                  <a:pt x="1442615" y="388458"/>
                </a:lnTo>
                <a:lnTo>
                  <a:pt x="1442686" y="388646"/>
                </a:lnTo>
                <a:lnTo>
                  <a:pt x="1444987" y="389890"/>
                </a:lnTo>
                <a:lnTo>
                  <a:pt x="1448070" y="389890"/>
                </a:lnTo>
                <a:lnTo>
                  <a:pt x="1446259" y="39243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5151" y="379730"/>
                </a:lnTo>
                <a:lnTo>
                  <a:pt x="1457365" y="379730"/>
                </a:lnTo>
                <a:lnTo>
                  <a:pt x="1458227" y="381000"/>
                </a:lnTo>
                <a:lnTo>
                  <a:pt x="1452864" y="384810"/>
                </a:lnTo>
                <a:lnTo>
                  <a:pt x="1451692" y="384810"/>
                </a:lnTo>
                <a:lnTo>
                  <a:pt x="1451065" y="385688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519076" y="381000"/>
                </a:moveTo>
                <a:lnTo>
                  <a:pt x="1520419" y="379730"/>
                </a:lnTo>
                <a:lnTo>
                  <a:pt x="1520761" y="380054"/>
                </a:lnTo>
                <a:lnTo>
                  <a:pt x="1519076" y="381000"/>
                </a:lnTo>
                <a:close/>
              </a:path>
              <a:path w="4096384" h="836930">
                <a:moveTo>
                  <a:pt x="1520761" y="380054"/>
                </a:moveTo>
                <a:lnTo>
                  <a:pt x="1520419" y="379730"/>
                </a:lnTo>
                <a:lnTo>
                  <a:pt x="1521338" y="379730"/>
                </a:lnTo>
                <a:lnTo>
                  <a:pt x="1520761" y="380054"/>
                </a:lnTo>
                <a:close/>
              </a:path>
              <a:path w="4096384" h="836930">
                <a:moveTo>
                  <a:pt x="1522882" y="380324"/>
                </a:moveTo>
                <a:lnTo>
                  <a:pt x="1522599" y="379730"/>
                </a:lnTo>
                <a:lnTo>
                  <a:pt x="1522986" y="379730"/>
                </a:lnTo>
                <a:lnTo>
                  <a:pt x="1522882" y="380324"/>
                </a:lnTo>
                <a:close/>
              </a:path>
              <a:path w="4096384" h="836930">
                <a:moveTo>
                  <a:pt x="1522943" y="380453"/>
                </a:moveTo>
                <a:lnTo>
                  <a:pt x="1522986" y="379730"/>
                </a:lnTo>
                <a:lnTo>
                  <a:pt x="1523182" y="379730"/>
                </a:lnTo>
                <a:lnTo>
                  <a:pt x="1522943" y="380453"/>
                </a:lnTo>
                <a:close/>
              </a:path>
              <a:path w="4096384" h="836930">
                <a:moveTo>
                  <a:pt x="1554347" y="386602"/>
                </a:moveTo>
                <a:lnTo>
                  <a:pt x="1552087" y="384544"/>
                </a:lnTo>
                <a:lnTo>
                  <a:pt x="1552035" y="382200"/>
                </a:lnTo>
                <a:lnTo>
                  <a:pt x="1555613" y="379730"/>
                </a:lnTo>
                <a:lnTo>
                  <a:pt x="1556513" y="383153"/>
                </a:lnTo>
                <a:lnTo>
                  <a:pt x="1556538" y="383598"/>
                </a:lnTo>
                <a:lnTo>
                  <a:pt x="1555044" y="384730"/>
                </a:lnTo>
                <a:lnTo>
                  <a:pt x="1554918" y="384874"/>
                </a:lnTo>
                <a:lnTo>
                  <a:pt x="1554347" y="386602"/>
                </a:lnTo>
                <a:close/>
              </a:path>
              <a:path w="4096384" h="836930">
                <a:moveTo>
                  <a:pt x="1556615" y="383540"/>
                </a:moveTo>
                <a:lnTo>
                  <a:pt x="1555613" y="379730"/>
                </a:lnTo>
                <a:lnTo>
                  <a:pt x="1556615" y="379730"/>
                </a:lnTo>
                <a:lnTo>
                  <a:pt x="1556615" y="383540"/>
                </a:lnTo>
                <a:close/>
              </a:path>
              <a:path w="4096384" h="836930">
                <a:moveTo>
                  <a:pt x="1563098" y="381000"/>
                </a:moveTo>
                <a:lnTo>
                  <a:pt x="1559634" y="381000"/>
                </a:lnTo>
                <a:lnTo>
                  <a:pt x="1561477" y="379730"/>
                </a:lnTo>
                <a:lnTo>
                  <a:pt x="1563098" y="381000"/>
                </a:lnTo>
                <a:close/>
              </a:path>
              <a:path w="4096384" h="836930">
                <a:moveTo>
                  <a:pt x="1575224" y="383540"/>
                </a:moveTo>
                <a:lnTo>
                  <a:pt x="1570700" y="382270"/>
                </a:lnTo>
                <a:lnTo>
                  <a:pt x="1565330" y="379730"/>
                </a:lnTo>
                <a:lnTo>
                  <a:pt x="1573214" y="379730"/>
                </a:lnTo>
                <a:lnTo>
                  <a:pt x="1575224" y="383540"/>
                </a:lnTo>
                <a:close/>
              </a:path>
              <a:path w="4096384" h="836930">
                <a:moveTo>
                  <a:pt x="1581259" y="384386"/>
                </a:moveTo>
                <a:lnTo>
                  <a:pt x="1580587" y="383540"/>
                </a:lnTo>
                <a:lnTo>
                  <a:pt x="1575224" y="383540"/>
                </a:lnTo>
                <a:lnTo>
                  <a:pt x="1573214" y="379730"/>
                </a:lnTo>
                <a:lnTo>
                  <a:pt x="1575388" y="381000"/>
                </a:lnTo>
                <a:lnTo>
                  <a:pt x="1582597" y="381000"/>
                </a:lnTo>
                <a:lnTo>
                  <a:pt x="1581259" y="384386"/>
                </a:lnTo>
                <a:close/>
              </a:path>
              <a:path w="4096384" h="836930">
                <a:moveTo>
                  <a:pt x="1652062" y="382270"/>
                </a:moveTo>
                <a:lnTo>
                  <a:pt x="1648475" y="382270"/>
                </a:lnTo>
                <a:lnTo>
                  <a:pt x="1653000" y="379730"/>
                </a:lnTo>
                <a:lnTo>
                  <a:pt x="1652062" y="382270"/>
                </a:lnTo>
                <a:close/>
              </a:path>
              <a:path w="4096384" h="836930">
                <a:moveTo>
                  <a:pt x="1645627" y="402590"/>
                </a:moveTo>
                <a:lnTo>
                  <a:pt x="1645627" y="398780"/>
                </a:lnTo>
                <a:lnTo>
                  <a:pt x="1642750" y="397556"/>
                </a:lnTo>
                <a:lnTo>
                  <a:pt x="1642681" y="397411"/>
                </a:lnTo>
                <a:lnTo>
                  <a:pt x="1644690" y="392564"/>
                </a:lnTo>
                <a:lnTo>
                  <a:pt x="1644803" y="392372"/>
                </a:lnTo>
                <a:lnTo>
                  <a:pt x="1648624" y="388529"/>
                </a:lnTo>
                <a:lnTo>
                  <a:pt x="1650619" y="386123"/>
                </a:lnTo>
                <a:lnTo>
                  <a:pt x="1653000" y="379730"/>
                </a:lnTo>
                <a:lnTo>
                  <a:pt x="1656857" y="379730"/>
                </a:lnTo>
                <a:lnTo>
                  <a:pt x="1660045" y="381000"/>
                </a:lnTo>
                <a:lnTo>
                  <a:pt x="1654008" y="381000"/>
                </a:lnTo>
                <a:lnTo>
                  <a:pt x="1662668" y="387350"/>
                </a:lnTo>
                <a:lnTo>
                  <a:pt x="1653340" y="387350"/>
                </a:lnTo>
                <a:lnTo>
                  <a:pt x="1645627" y="402590"/>
                </a:lnTo>
                <a:close/>
              </a:path>
              <a:path w="4096384" h="836930">
                <a:moveTo>
                  <a:pt x="1798938" y="400050"/>
                </a:moveTo>
                <a:lnTo>
                  <a:pt x="1793308" y="398780"/>
                </a:lnTo>
                <a:lnTo>
                  <a:pt x="1787945" y="396240"/>
                </a:lnTo>
                <a:lnTo>
                  <a:pt x="1780565" y="387350"/>
                </a:lnTo>
                <a:lnTo>
                  <a:pt x="1780061" y="379730"/>
                </a:lnTo>
                <a:lnTo>
                  <a:pt x="1786262" y="381000"/>
                </a:lnTo>
                <a:lnTo>
                  <a:pt x="1789185" y="381000"/>
                </a:lnTo>
                <a:lnTo>
                  <a:pt x="1789069" y="384157"/>
                </a:lnTo>
                <a:lnTo>
                  <a:pt x="1788777" y="387350"/>
                </a:lnTo>
                <a:lnTo>
                  <a:pt x="1791912" y="391160"/>
                </a:lnTo>
                <a:lnTo>
                  <a:pt x="1796836" y="396188"/>
                </a:lnTo>
                <a:lnTo>
                  <a:pt x="1798938" y="400050"/>
                </a:lnTo>
                <a:close/>
              </a:path>
              <a:path w="4096384" h="836930">
                <a:moveTo>
                  <a:pt x="1786262" y="381000"/>
                </a:moveTo>
                <a:lnTo>
                  <a:pt x="1780061" y="379730"/>
                </a:lnTo>
                <a:lnTo>
                  <a:pt x="1786208" y="379730"/>
                </a:lnTo>
                <a:lnTo>
                  <a:pt x="1786262" y="381000"/>
                </a:lnTo>
                <a:close/>
              </a:path>
              <a:path w="4096384" h="836930">
                <a:moveTo>
                  <a:pt x="1888882" y="387350"/>
                </a:moveTo>
                <a:lnTo>
                  <a:pt x="1887846" y="387350"/>
                </a:lnTo>
                <a:lnTo>
                  <a:pt x="1889089" y="384997"/>
                </a:lnTo>
                <a:lnTo>
                  <a:pt x="1889141" y="384730"/>
                </a:lnTo>
                <a:lnTo>
                  <a:pt x="1886170" y="379730"/>
                </a:lnTo>
                <a:lnTo>
                  <a:pt x="1892370" y="381000"/>
                </a:lnTo>
                <a:lnTo>
                  <a:pt x="1895105" y="382270"/>
                </a:lnTo>
                <a:lnTo>
                  <a:pt x="1892623" y="386080"/>
                </a:lnTo>
                <a:lnTo>
                  <a:pt x="1888882" y="387350"/>
                </a:lnTo>
                <a:close/>
              </a:path>
              <a:path w="4096384" h="836930">
                <a:moveTo>
                  <a:pt x="1931599" y="388620"/>
                </a:moveTo>
                <a:lnTo>
                  <a:pt x="1932437" y="379730"/>
                </a:lnTo>
                <a:lnTo>
                  <a:pt x="1932329" y="385299"/>
                </a:lnTo>
                <a:lnTo>
                  <a:pt x="1931599" y="388620"/>
                </a:lnTo>
                <a:close/>
              </a:path>
              <a:path w="4096384" h="836930">
                <a:moveTo>
                  <a:pt x="1918902" y="392430"/>
                </a:moveTo>
                <a:lnTo>
                  <a:pt x="1912492" y="392430"/>
                </a:lnTo>
                <a:lnTo>
                  <a:pt x="1906953" y="388620"/>
                </a:lnTo>
                <a:lnTo>
                  <a:pt x="1931599" y="388620"/>
                </a:lnTo>
                <a:lnTo>
                  <a:pt x="1932329" y="385299"/>
                </a:lnTo>
                <a:lnTo>
                  <a:pt x="1932437" y="379730"/>
                </a:lnTo>
                <a:lnTo>
                  <a:pt x="1940716" y="379730"/>
                </a:lnTo>
                <a:lnTo>
                  <a:pt x="1935619" y="389890"/>
                </a:lnTo>
                <a:lnTo>
                  <a:pt x="1920049" y="389890"/>
                </a:lnTo>
                <a:lnTo>
                  <a:pt x="1918902" y="392430"/>
                </a:lnTo>
                <a:close/>
              </a:path>
              <a:path w="4096384" h="836930">
                <a:moveTo>
                  <a:pt x="1960429" y="407670"/>
                </a:moveTo>
                <a:lnTo>
                  <a:pt x="1950038" y="407670"/>
                </a:lnTo>
                <a:lnTo>
                  <a:pt x="1950115" y="407489"/>
                </a:lnTo>
                <a:lnTo>
                  <a:pt x="1958583" y="401320"/>
                </a:lnTo>
                <a:lnTo>
                  <a:pt x="1954398" y="401320"/>
                </a:lnTo>
                <a:lnTo>
                  <a:pt x="1959925" y="398780"/>
                </a:lnTo>
                <a:lnTo>
                  <a:pt x="1959793" y="397154"/>
                </a:lnTo>
                <a:lnTo>
                  <a:pt x="1959667" y="396188"/>
                </a:lnTo>
                <a:lnTo>
                  <a:pt x="1954624" y="391160"/>
                </a:lnTo>
                <a:lnTo>
                  <a:pt x="1949623" y="387350"/>
                </a:lnTo>
                <a:lnTo>
                  <a:pt x="1949649" y="385587"/>
                </a:lnTo>
                <a:lnTo>
                  <a:pt x="1949776" y="382200"/>
                </a:lnTo>
                <a:lnTo>
                  <a:pt x="1952552" y="379730"/>
                </a:lnTo>
                <a:lnTo>
                  <a:pt x="1953724" y="388620"/>
                </a:lnTo>
                <a:lnTo>
                  <a:pt x="1965458" y="388620"/>
                </a:lnTo>
                <a:lnTo>
                  <a:pt x="1958923" y="391160"/>
                </a:lnTo>
                <a:lnTo>
                  <a:pt x="1968136" y="393700"/>
                </a:lnTo>
                <a:lnTo>
                  <a:pt x="1975058" y="393700"/>
                </a:lnTo>
                <a:lnTo>
                  <a:pt x="1975352" y="394970"/>
                </a:lnTo>
                <a:lnTo>
                  <a:pt x="1970991" y="394970"/>
                </a:lnTo>
                <a:lnTo>
                  <a:pt x="1965628" y="396240"/>
                </a:lnTo>
                <a:lnTo>
                  <a:pt x="1962740" y="402590"/>
                </a:lnTo>
                <a:lnTo>
                  <a:pt x="1962275" y="402590"/>
                </a:lnTo>
                <a:lnTo>
                  <a:pt x="1960429" y="407670"/>
                </a:lnTo>
                <a:close/>
              </a:path>
              <a:path w="4096384" h="836930">
                <a:moveTo>
                  <a:pt x="1953724" y="388620"/>
                </a:moveTo>
                <a:lnTo>
                  <a:pt x="1952552" y="379730"/>
                </a:lnTo>
                <a:lnTo>
                  <a:pt x="1952804" y="379730"/>
                </a:lnTo>
                <a:lnTo>
                  <a:pt x="1954562" y="381000"/>
                </a:lnTo>
                <a:lnTo>
                  <a:pt x="1963715" y="381000"/>
                </a:lnTo>
                <a:lnTo>
                  <a:pt x="1962609" y="382270"/>
                </a:lnTo>
                <a:lnTo>
                  <a:pt x="1960514" y="383490"/>
                </a:lnTo>
                <a:lnTo>
                  <a:pt x="1960388" y="383847"/>
                </a:lnTo>
                <a:lnTo>
                  <a:pt x="1959925" y="387350"/>
                </a:lnTo>
                <a:lnTo>
                  <a:pt x="1956402" y="387350"/>
                </a:lnTo>
                <a:lnTo>
                  <a:pt x="1953724" y="388620"/>
                </a:lnTo>
                <a:close/>
              </a:path>
              <a:path w="4096384" h="836930">
                <a:moveTo>
                  <a:pt x="2057622" y="403882"/>
                </a:moveTo>
                <a:lnTo>
                  <a:pt x="2057587" y="403594"/>
                </a:lnTo>
                <a:lnTo>
                  <a:pt x="2058490" y="401320"/>
                </a:lnTo>
                <a:lnTo>
                  <a:pt x="2055805" y="401320"/>
                </a:lnTo>
                <a:lnTo>
                  <a:pt x="2055222" y="396883"/>
                </a:lnTo>
                <a:lnTo>
                  <a:pt x="2055097" y="396188"/>
                </a:lnTo>
                <a:lnTo>
                  <a:pt x="2053127" y="393700"/>
                </a:lnTo>
                <a:lnTo>
                  <a:pt x="2056146" y="393700"/>
                </a:lnTo>
                <a:lnTo>
                  <a:pt x="2058994" y="392430"/>
                </a:lnTo>
                <a:lnTo>
                  <a:pt x="2061509" y="389890"/>
                </a:lnTo>
                <a:lnTo>
                  <a:pt x="2053446" y="384905"/>
                </a:lnTo>
                <a:lnTo>
                  <a:pt x="2053357" y="384773"/>
                </a:lnTo>
                <a:lnTo>
                  <a:pt x="2060166" y="381000"/>
                </a:lnTo>
                <a:lnTo>
                  <a:pt x="2061338" y="379730"/>
                </a:lnTo>
                <a:lnTo>
                  <a:pt x="2062347" y="388620"/>
                </a:lnTo>
                <a:lnTo>
                  <a:pt x="2068214" y="388620"/>
                </a:lnTo>
                <a:lnTo>
                  <a:pt x="2069122" y="392658"/>
                </a:lnTo>
                <a:lnTo>
                  <a:pt x="2069833" y="394970"/>
                </a:lnTo>
                <a:lnTo>
                  <a:pt x="2061509" y="394970"/>
                </a:lnTo>
                <a:lnTo>
                  <a:pt x="2064082" y="397411"/>
                </a:lnTo>
                <a:lnTo>
                  <a:pt x="2063957" y="398384"/>
                </a:lnTo>
                <a:lnTo>
                  <a:pt x="2063445" y="400272"/>
                </a:lnTo>
                <a:lnTo>
                  <a:pt x="2062681" y="402590"/>
                </a:lnTo>
                <a:lnTo>
                  <a:pt x="2069697" y="402590"/>
                </a:lnTo>
                <a:lnTo>
                  <a:pt x="2068503" y="403860"/>
                </a:lnTo>
                <a:lnTo>
                  <a:pt x="2057652" y="403860"/>
                </a:lnTo>
                <a:close/>
              </a:path>
              <a:path w="4096384" h="836930">
                <a:moveTo>
                  <a:pt x="2062347" y="388620"/>
                </a:moveTo>
                <a:lnTo>
                  <a:pt x="2061338" y="379730"/>
                </a:lnTo>
                <a:lnTo>
                  <a:pt x="2062343" y="379730"/>
                </a:lnTo>
                <a:lnTo>
                  <a:pt x="2068299" y="383490"/>
                </a:lnTo>
                <a:lnTo>
                  <a:pt x="2068187" y="383721"/>
                </a:lnTo>
                <a:lnTo>
                  <a:pt x="2066811" y="384997"/>
                </a:lnTo>
                <a:lnTo>
                  <a:pt x="2062347" y="388620"/>
                </a:lnTo>
                <a:close/>
              </a:path>
              <a:path w="4096384" h="836930">
                <a:moveTo>
                  <a:pt x="2183000" y="420847"/>
                </a:moveTo>
                <a:lnTo>
                  <a:pt x="2183354" y="420531"/>
                </a:lnTo>
                <a:lnTo>
                  <a:pt x="2183410" y="419100"/>
                </a:lnTo>
                <a:lnTo>
                  <a:pt x="2183037" y="415290"/>
                </a:lnTo>
                <a:lnTo>
                  <a:pt x="2179180" y="414020"/>
                </a:lnTo>
                <a:lnTo>
                  <a:pt x="2172305" y="414020"/>
                </a:lnTo>
                <a:lnTo>
                  <a:pt x="2173140" y="406662"/>
                </a:lnTo>
                <a:lnTo>
                  <a:pt x="2173237" y="404881"/>
                </a:lnTo>
                <a:lnTo>
                  <a:pt x="2172284" y="401783"/>
                </a:lnTo>
                <a:lnTo>
                  <a:pt x="2172262" y="401259"/>
                </a:lnTo>
                <a:lnTo>
                  <a:pt x="2179685" y="397510"/>
                </a:lnTo>
                <a:lnTo>
                  <a:pt x="2172475" y="396240"/>
                </a:lnTo>
                <a:lnTo>
                  <a:pt x="2163590" y="396240"/>
                </a:lnTo>
                <a:lnTo>
                  <a:pt x="2164600" y="395145"/>
                </a:lnTo>
                <a:lnTo>
                  <a:pt x="2164664" y="394545"/>
                </a:lnTo>
                <a:lnTo>
                  <a:pt x="2168448" y="388620"/>
                </a:lnTo>
                <a:lnTo>
                  <a:pt x="2160215" y="384874"/>
                </a:lnTo>
                <a:lnTo>
                  <a:pt x="2166779" y="381000"/>
                </a:lnTo>
                <a:lnTo>
                  <a:pt x="2169123" y="379730"/>
                </a:lnTo>
                <a:lnTo>
                  <a:pt x="2169287" y="391160"/>
                </a:lnTo>
                <a:lnTo>
                  <a:pt x="2178093" y="391160"/>
                </a:lnTo>
                <a:lnTo>
                  <a:pt x="2179685" y="396240"/>
                </a:lnTo>
                <a:lnTo>
                  <a:pt x="2190750" y="401320"/>
                </a:lnTo>
                <a:lnTo>
                  <a:pt x="2187057" y="401320"/>
                </a:lnTo>
                <a:lnTo>
                  <a:pt x="2188148" y="402590"/>
                </a:lnTo>
                <a:lnTo>
                  <a:pt x="2178676" y="402590"/>
                </a:lnTo>
                <a:lnTo>
                  <a:pt x="2174152" y="403860"/>
                </a:lnTo>
                <a:lnTo>
                  <a:pt x="2178172" y="408940"/>
                </a:lnTo>
                <a:lnTo>
                  <a:pt x="2183803" y="408940"/>
                </a:lnTo>
                <a:lnTo>
                  <a:pt x="2183559" y="410096"/>
                </a:lnTo>
                <a:lnTo>
                  <a:pt x="2183666" y="410904"/>
                </a:lnTo>
                <a:lnTo>
                  <a:pt x="2184740" y="416560"/>
                </a:lnTo>
                <a:lnTo>
                  <a:pt x="2188128" y="417830"/>
                </a:lnTo>
                <a:lnTo>
                  <a:pt x="2188466" y="419100"/>
                </a:lnTo>
                <a:lnTo>
                  <a:pt x="2183000" y="420847"/>
                </a:lnTo>
                <a:close/>
              </a:path>
              <a:path w="4096384" h="836930">
                <a:moveTo>
                  <a:pt x="2169287" y="391160"/>
                </a:moveTo>
                <a:lnTo>
                  <a:pt x="2169123" y="379730"/>
                </a:lnTo>
                <a:lnTo>
                  <a:pt x="2171768" y="379730"/>
                </a:lnTo>
                <a:lnTo>
                  <a:pt x="2173862" y="383436"/>
                </a:lnTo>
                <a:lnTo>
                  <a:pt x="2173735" y="386123"/>
                </a:lnTo>
                <a:lnTo>
                  <a:pt x="2173647" y="387350"/>
                </a:lnTo>
                <a:lnTo>
                  <a:pt x="2169287" y="39116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40654" y="384850"/>
                </a:lnTo>
                <a:lnTo>
                  <a:pt x="2640585" y="382200"/>
                </a:lnTo>
                <a:lnTo>
                  <a:pt x="2643686" y="37973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652557" y="391154"/>
                </a:moveTo>
                <a:lnTo>
                  <a:pt x="2644852" y="386080"/>
                </a:lnTo>
                <a:lnTo>
                  <a:pt x="2645343" y="386080"/>
                </a:lnTo>
                <a:lnTo>
                  <a:pt x="2643686" y="379730"/>
                </a:lnTo>
                <a:lnTo>
                  <a:pt x="2647203" y="379730"/>
                </a:lnTo>
                <a:lnTo>
                  <a:pt x="2649200" y="381000"/>
                </a:lnTo>
                <a:lnTo>
                  <a:pt x="2655073" y="381000"/>
                </a:lnTo>
                <a:lnTo>
                  <a:pt x="2655905" y="382270"/>
                </a:lnTo>
                <a:lnTo>
                  <a:pt x="2650699" y="389890"/>
                </a:lnTo>
                <a:lnTo>
                  <a:pt x="2653056" y="389890"/>
                </a:lnTo>
                <a:lnTo>
                  <a:pt x="2652557" y="391154"/>
                </a:lnTo>
                <a:close/>
              </a:path>
              <a:path w="4096384" h="836930">
                <a:moveTo>
                  <a:pt x="2849021" y="386080"/>
                </a:moveTo>
                <a:lnTo>
                  <a:pt x="2843822" y="386080"/>
                </a:lnTo>
                <a:lnTo>
                  <a:pt x="2841845" y="383598"/>
                </a:lnTo>
                <a:lnTo>
                  <a:pt x="2841799" y="379730"/>
                </a:lnTo>
                <a:lnTo>
                  <a:pt x="2849021" y="386080"/>
                </a:lnTo>
                <a:close/>
              </a:path>
              <a:path w="4096384" h="836930">
                <a:moveTo>
                  <a:pt x="3091744" y="396240"/>
                </a:moveTo>
                <a:lnTo>
                  <a:pt x="3094409" y="379730"/>
                </a:lnTo>
                <a:lnTo>
                  <a:pt x="3101298" y="382270"/>
                </a:lnTo>
                <a:lnTo>
                  <a:pt x="3105307" y="383538"/>
                </a:lnTo>
                <a:lnTo>
                  <a:pt x="3097100" y="392430"/>
                </a:lnTo>
                <a:lnTo>
                  <a:pt x="3094890" y="393847"/>
                </a:lnTo>
                <a:lnTo>
                  <a:pt x="3091744" y="396240"/>
                </a:lnTo>
                <a:close/>
              </a:path>
              <a:path w="4096384" h="836930">
                <a:moveTo>
                  <a:pt x="3097426" y="396240"/>
                </a:moveTo>
                <a:lnTo>
                  <a:pt x="3091744" y="396240"/>
                </a:lnTo>
                <a:lnTo>
                  <a:pt x="3095084" y="393700"/>
                </a:lnTo>
                <a:lnTo>
                  <a:pt x="3097100" y="392430"/>
                </a:lnTo>
                <a:lnTo>
                  <a:pt x="3105307" y="383538"/>
                </a:lnTo>
                <a:lnTo>
                  <a:pt x="3100960" y="382145"/>
                </a:lnTo>
                <a:lnTo>
                  <a:pt x="3094409" y="379730"/>
                </a:lnTo>
                <a:lnTo>
                  <a:pt x="3104637" y="379730"/>
                </a:lnTo>
                <a:lnTo>
                  <a:pt x="3106994" y="383540"/>
                </a:lnTo>
                <a:lnTo>
                  <a:pt x="3110668" y="383540"/>
                </a:lnTo>
                <a:lnTo>
                  <a:pt x="3112368" y="386123"/>
                </a:lnTo>
                <a:lnTo>
                  <a:pt x="3113850" y="389890"/>
                </a:lnTo>
                <a:lnTo>
                  <a:pt x="3106163" y="389890"/>
                </a:lnTo>
                <a:lnTo>
                  <a:pt x="3106263" y="391224"/>
                </a:lnTo>
                <a:lnTo>
                  <a:pt x="3108153" y="392430"/>
                </a:lnTo>
                <a:lnTo>
                  <a:pt x="3097932" y="392430"/>
                </a:lnTo>
                <a:lnTo>
                  <a:pt x="3097426" y="396240"/>
                </a:lnTo>
                <a:close/>
              </a:path>
              <a:path w="4096384" h="836930">
                <a:moveTo>
                  <a:pt x="3447097" y="389890"/>
                </a:moveTo>
                <a:lnTo>
                  <a:pt x="3452977" y="379730"/>
                </a:lnTo>
                <a:lnTo>
                  <a:pt x="3453311" y="382270"/>
                </a:lnTo>
                <a:lnTo>
                  <a:pt x="3461172" y="383538"/>
                </a:lnTo>
                <a:lnTo>
                  <a:pt x="3453986" y="386080"/>
                </a:lnTo>
                <a:lnTo>
                  <a:pt x="3447097" y="389890"/>
                </a:lnTo>
                <a:close/>
              </a:path>
              <a:path w="4096384" h="836930">
                <a:moveTo>
                  <a:pt x="3458964" y="389890"/>
                </a:moveTo>
                <a:lnTo>
                  <a:pt x="3447097" y="389890"/>
                </a:lnTo>
                <a:lnTo>
                  <a:pt x="3453986" y="386080"/>
                </a:lnTo>
                <a:lnTo>
                  <a:pt x="3461172" y="383538"/>
                </a:lnTo>
                <a:lnTo>
                  <a:pt x="3453311" y="382270"/>
                </a:lnTo>
                <a:lnTo>
                  <a:pt x="3452977" y="379730"/>
                </a:lnTo>
                <a:lnTo>
                  <a:pt x="3463873" y="379730"/>
                </a:lnTo>
                <a:lnTo>
                  <a:pt x="3463873" y="388620"/>
                </a:lnTo>
                <a:lnTo>
                  <a:pt x="3460848" y="388620"/>
                </a:lnTo>
                <a:lnTo>
                  <a:pt x="3458964" y="389890"/>
                </a:lnTo>
                <a:close/>
              </a:path>
              <a:path w="4096384" h="836930">
                <a:moveTo>
                  <a:pt x="3466219" y="389691"/>
                </a:moveTo>
                <a:lnTo>
                  <a:pt x="3463873" y="389223"/>
                </a:lnTo>
                <a:lnTo>
                  <a:pt x="3463873" y="379730"/>
                </a:lnTo>
                <a:lnTo>
                  <a:pt x="3468895" y="384810"/>
                </a:lnTo>
                <a:lnTo>
                  <a:pt x="3470401" y="384810"/>
                </a:lnTo>
                <a:lnTo>
                  <a:pt x="3466219" y="389691"/>
                </a:lnTo>
                <a:close/>
              </a:path>
              <a:path w="4096384" h="836930">
                <a:moveTo>
                  <a:pt x="3953176" y="386080"/>
                </a:moveTo>
                <a:lnTo>
                  <a:pt x="3950328" y="386080"/>
                </a:lnTo>
                <a:lnTo>
                  <a:pt x="3946418" y="384850"/>
                </a:lnTo>
                <a:lnTo>
                  <a:pt x="3951336" y="379730"/>
                </a:lnTo>
                <a:lnTo>
                  <a:pt x="3953126" y="383436"/>
                </a:lnTo>
                <a:lnTo>
                  <a:pt x="3953176" y="386080"/>
                </a:lnTo>
                <a:close/>
              </a:path>
              <a:path w="4096384" h="836930">
                <a:moveTo>
                  <a:pt x="704498" y="389890"/>
                </a:moveTo>
                <a:lnTo>
                  <a:pt x="692852" y="389890"/>
                </a:lnTo>
                <a:lnTo>
                  <a:pt x="693699" y="388816"/>
                </a:lnTo>
                <a:lnTo>
                  <a:pt x="693769" y="388458"/>
                </a:lnTo>
                <a:lnTo>
                  <a:pt x="693186" y="387350"/>
                </a:lnTo>
                <a:lnTo>
                  <a:pt x="668370" y="387350"/>
                </a:lnTo>
                <a:lnTo>
                  <a:pt x="673287" y="384070"/>
                </a:lnTo>
                <a:lnTo>
                  <a:pt x="679027" y="380042"/>
                </a:lnTo>
                <a:lnTo>
                  <a:pt x="685366" y="384730"/>
                </a:lnTo>
                <a:lnTo>
                  <a:pt x="685473" y="386080"/>
                </a:lnTo>
                <a:lnTo>
                  <a:pt x="704750" y="386080"/>
                </a:lnTo>
                <a:lnTo>
                  <a:pt x="704175" y="388265"/>
                </a:lnTo>
                <a:lnTo>
                  <a:pt x="704297" y="389275"/>
                </a:lnTo>
                <a:lnTo>
                  <a:pt x="704498" y="38989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5724" y="384810"/>
                </a:lnTo>
                <a:lnTo>
                  <a:pt x="1517160" y="383598"/>
                </a:lnTo>
                <a:lnTo>
                  <a:pt x="1518238" y="381000"/>
                </a:lnTo>
                <a:lnTo>
                  <a:pt x="1519076" y="381000"/>
                </a:lnTo>
                <a:lnTo>
                  <a:pt x="1520761" y="380054"/>
                </a:lnTo>
                <a:lnTo>
                  <a:pt x="1524330" y="383436"/>
                </a:lnTo>
                <a:lnTo>
                  <a:pt x="1517734" y="383540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23203" y="381000"/>
                </a:moveTo>
                <a:lnTo>
                  <a:pt x="1522763" y="381000"/>
                </a:lnTo>
                <a:lnTo>
                  <a:pt x="1522943" y="380453"/>
                </a:lnTo>
                <a:lnTo>
                  <a:pt x="1523203" y="381000"/>
                </a:lnTo>
                <a:close/>
              </a:path>
              <a:path w="4096384" h="836930">
                <a:moveTo>
                  <a:pt x="1346237" y="386080"/>
                </a:moveTo>
                <a:lnTo>
                  <a:pt x="1344916" y="386080"/>
                </a:lnTo>
                <a:lnTo>
                  <a:pt x="1345008" y="384697"/>
                </a:lnTo>
                <a:lnTo>
                  <a:pt x="1348389" y="380562"/>
                </a:lnTo>
                <a:lnTo>
                  <a:pt x="1348432" y="381000"/>
                </a:lnTo>
                <a:lnTo>
                  <a:pt x="1358658" y="381000"/>
                </a:lnTo>
                <a:lnTo>
                  <a:pt x="1358994" y="382270"/>
                </a:lnTo>
                <a:lnTo>
                  <a:pt x="1357985" y="382270"/>
                </a:lnTo>
                <a:lnTo>
                  <a:pt x="1358489" y="383540"/>
                </a:lnTo>
                <a:lnTo>
                  <a:pt x="1347791" y="383540"/>
                </a:lnTo>
                <a:lnTo>
                  <a:pt x="1346237" y="386080"/>
                </a:lnTo>
                <a:close/>
              </a:path>
              <a:path w="4096384" h="836930">
                <a:moveTo>
                  <a:pt x="28545" y="384810"/>
                </a:moveTo>
                <a:lnTo>
                  <a:pt x="27039" y="384810"/>
                </a:lnTo>
                <a:lnTo>
                  <a:pt x="24538" y="383547"/>
                </a:lnTo>
                <a:lnTo>
                  <a:pt x="23182" y="381000"/>
                </a:lnTo>
                <a:lnTo>
                  <a:pt x="27543" y="381000"/>
                </a:lnTo>
                <a:lnTo>
                  <a:pt x="28211" y="382270"/>
                </a:lnTo>
                <a:lnTo>
                  <a:pt x="28980" y="383436"/>
                </a:lnTo>
                <a:lnTo>
                  <a:pt x="28927" y="383847"/>
                </a:lnTo>
                <a:lnTo>
                  <a:pt x="28545" y="384810"/>
                </a:lnTo>
                <a:close/>
              </a:path>
              <a:path w="4096384" h="836930">
                <a:moveTo>
                  <a:pt x="29796" y="384810"/>
                </a:moveTo>
                <a:lnTo>
                  <a:pt x="28545" y="384810"/>
                </a:lnTo>
                <a:lnTo>
                  <a:pt x="28927" y="383847"/>
                </a:lnTo>
                <a:lnTo>
                  <a:pt x="28980" y="383436"/>
                </a:lnTo>
                <a:lnTo>
                  <a:pt x="28145" y="382145"/>
                </a:lnTo>
                <a:lnTo>
                  <a:pt x="27543" y="381000"/>
                </a:lnTo>
                <a:lnTo>
                  <a:pt x="34867" y="381000"/>
                </a:lnTo>
                <a:lnTo>
                  <a:pt x="37112" y="383540"/>
                </a:lnTo>
                <a:lnTo>
                  <a:pt x="30391" y="383540"/>
                </a:lnTo>
                <a:lnTo>
                  <a:pt x="29796" y="384810"/>
                </a:lnTo>
                <a:close/>
              </a:path>
              <a:path w="4096384" h="836930">
                <a:moveTo>
                  <a:pt x="128017" y="391160"/>
                </a:moveTo>
                <a:lnTo>
                  <a:pt x="118224" y="384810"/>
                </a:lnTo>
                <a:lnTo>
                  <a:pt x="117034" y="381000"/>
                </a:lnTo>
                <a:lnTo>
                  <a:pt x="120888" y="382270"/>
                </a:lnTo>
                <a:lnTo>
                  <a:pt x="126217" y="384810"/>
                </a:lnTo>
                <a:lnTo>
                  <a:pt x="133331" y="384810"/>
                </a:lnTo>
                <a:lnTo>
                  <a:pt x="128017" y="391160"/>
                </a:lnTo>
                <a:close/>
              </a:path>
              <a:path w="4096384" h="836930">
                <a:moveTo>
                  <a:pt x="129454" y="384810"/>
                </a:moveTo>
                <a:lnTo>
                  <a:pt x="126217" y="384810"/>
                </a:lnTo>
                <a:lnTo>
                  <a:pt x="120888" y="382270"/>
                </a:lnTo>
                <a:lnTo>
                  <a:pt x="117034" y="381000"/>
                </a:lnTo>
                <a:lnTo>
                  <a:pt x="133090" y="381000"/>
                </a:lnTo>
                <a:lnTo>
                  <a:pt x="133033" y="382270"/>
                </a:lnTo>
                <a:lnTo>
                  <a:pt x="129454" y="384810"/>
                </a:lnTo>
                <a:close/>
              </a:path>
              <a:path w="4096384" h="836930">
                <a:moveTo>
                  <a:pt x="376204" y="384810"/>
                </a:moveTo>
                <a:lnTo>
                  <a:pt x="374862" y="383540"/>
                </a:lnTo>
                <a:lnTo>
                  <a:pt x="372851" y="383540"/>
                </a:lnTo>
                <a:lnTo>
                  <a:pt x="372511" y="381000"/>
                </a:lnTo>
                <a:lnTo>
                  <a:pt x="377710" y="381000"/>
                </a:lnTo>
                <a:lnTo>
                  <a:pt x="376204" y="384810"/>
                </a:lnTo>
                <a:close/>
              </a:path>
              <a:path w="4096384" h="836930">
                <a:moveTo>
                  <a:pt x="380730" y="384810"/>
                </a:moveTo>
                <a:lnTo>
                  <a:pt x="376204" y="384810"/>
                </a:lnTo>
                <a:lnTo>
                  <a:pt x="377710" y="381000"/>
                </a:lnTo>
                <a:lnTo>
                  <a:pt x="383378" y="381000"/>
                </a:lnTo>
                <a:lnTo>
                  <a:pt x="387199" y="383540"/>
                </a:lnTo>
                <a:lnTo>
                  <a:pt x="381233" y="383540"/>
                </a:lnTo>
                <a:lnTo>
                  <a:pt x="380730" y="384810"/>
                </a:lnTo>
                <a:close/>
              </a:path>
              <a:path w="4096384" h="836930">
                <a:moveTo>
                  <a:pt x="403522" y="398780"/>
                </a:moveTo>
                <a:lnTo>
                  <a:pt x="392292" y="398780"/>
                </a:lnTo>
                <a:lnTo>
                  <a:pt x="391263" y="396188"/>
                </a:lnTo>
                <a:lnTo>
                  <a:pt x="390625" y="394987"/>
                </a:lnTo>
                <a:lnTo>
                  <a:pt x="389273" y="393700"/>
                </a:lnTo>
                <a:lnTo>
                  <a:pt x="399167" y="393700"/>
                </a:lnTo>
                <a:lnTo>
                  <a:pt x="397388" y="390328"/>
                </a:lnTo>
                <a:lnTo>
                  <a:pt x="397271" y="389691"/>
                </a:lnTo>
                <a:lnTo>
                  <a:pt x="399109" y="386479"/>
                </a:lnTo>
                <a:lnTo>
                  <a:pt x="403133" y="384659"/>
                </a:lnTo>
                <a:lnTo>
                  <a:pt x="405096" y="383598"/>
                </a:lnTo>
                <a:lnTo>
                  <a:pt x="405158" y="383193"/>
                </a:lnTo>
                <a:lnTo>
                  <a:pt x="405034" y="382270"/>
                </a:lnTo>
                <a:lnTo>
                  <a:pt x="402899" y="381112"/>
                </a:lnTo>
                <a:lnTo>
                  <a:pt x="410454" y="381000"/>
                </a:lnTo>
                <a:lnTo>
                  <a:pt x="404600" y="388529"/>
                </a:lnTo>
                <a:lnTo>
                  <a:pt x="408721" y="391160"/>
                </a:lnTo>
                <a:lnTo>
                  <a:pt x="400673" y="391160"/>
                </a:lnTo>
                <a:lnTo>
                  <a:pt x="400798" y="395900"/>
                </a:lnTo>
                <a:lnTo>
                  <a:pt x="400919" y="396354"/>
                </a:lnTo>
                <a:lnTo>
                  <a:pt x="401616" y="397411"/>
                </a:lnTo>
                <a:lnTo>
                  <a:pt x="401749" y="397556"/>
                </a:lnTo>
                <a:lnTo>
                  <a:pt x="403522" y="39878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42586" y="382270"/>
                </a:lnTo>
                <a:lnTo>
                  <a:pt x="444426" y="381000"/>
                </a:lnTo>
                <a:lnTo>
                  <a:pt x="445264" y="381000"/>
                </a:lnTo>
                <a:lnTo>
                  <a:pt x="445094" y="382270"/>
                </a:lnTo>
                <a:lnTo>
                  <a:pt x="444930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55826" y="382270"/>
                </a:moveTo>
                <a:lnTo>
                  <a:pt x="445094" y="382270"/>
                </a:lnTo>
                <a:lnTo>
                  <a:pt x="445264" y="381000"/>
                </a:lnTo>
                <a:lnTo>
                  <a:pt x="458507" y="381000"/>
                </a:lnTo>
                <a:lnTo>
                  <a:pt x="455826" y="382270"/>
                </a:lnTo>
                <a:close/>
              </a:path>
              <a:path w="4096384" h="836930">
                <a:moveTo>
                  <a:pt x="564449" y="382270"/>
                </a:moveTo>
                <a:lnTo>
                  <a:pt x="551202" y="382270"/>
                </a:lnTo>
                <a:lnTo>
                  <a:pt x="551202" y="381000"/>
                </a:lnTo>
                <a:lnTo>
                  <a:pt x="564449" y="381000"/>
                </a:lnTo>
                <a:lnTo>
                  <a:pt x="564449" y="382270"/>
                </a:lnTo>
                <a:close/>
              </a:path>
              <a:path w="4096384" h="836930">
                <a:moveTo>
                  <a:pt x="576680" y="383540"/>
                </a:moveTo>
                <a:lnTo>
                  <a:pt x="564449" y="383540"/>
                </a:lnTo>
                <a:lnTo>
                  <a:pt x="564449" y="381000"/>
                </a:lnTo>
                <a:lnTo>
                  <a:pt x="577607" y="381000"/>
                </a:lnTo>
                <a:lnTo>
                  <a:pt x="577184" y="382270"/>
                </a:lnTo>
                <a:lnTo>
                  <a:pt x="576680" y="383540"/>
                </a:lnTo>
                <a:close/>
              </a:path>
              <a:path w="4096384" h="836930">
                <a:moveTo>
                  <a:pt x="776999" y="392430"/>
                </a:moveTo>
                <a:lnTo>
                  <a:pt x="772638" y="389890"/>
                </a:lnTo>
                <a:lnTo>
                  <a:pt x="767389" y="388646"/>
                </a:lnTo>
                <a:lnTo>
                  <a:pt x="777333" y="381000"/>
                </a:lnTo>
                <a:lnTo>
                  <a:pt x="786723" y="381000"/>
                </a:lnTo>
                <a:lnTo>
                  <a:pt x="776999" y="392430"/>
                </a:lnTo>
                <a:close/>
              </a:path>
              <a:path w="4096384" h="836930">
                <a:moveTo>
                  <a:pt x="781977" y="393829"/>
                </a:moveTo>
                <a:lnTo>
                  <a:pt x="781687" y="393700"/>
                </a:lnTo>
                <a:lnTo>
                  <a:pt x="777074" y="392430"/>
                </a:lnTo>
                <a:lnTo>
                  <a:pt x="777111" y="392298"/>
                </a:lnTo>
                <a:lnTo>
                  <a:pt x="786723" y="381000"/>
                </a:lnTo>
                <a:lnTo>
                  <a:pt x="802726" y="381000"/>
                </a:lnTo>
                <a:lnTo>
                  <a:pt x="799458" y="382270"/>
                </a:lnTo>
                <a:lnTo>
                  <a:pt x="804496" y="383598"/>
                </a:lnTo>
                <a:lnTo>
                  <a:pt x="808078" y="384810"/>
                </a:lnTo>
                <a:lnTo>
                  <a:pt x="815553" y="384810"/>
                </a:lnTo>
                <a:lnTo>
                  <a:pt x="814346" y="386080"/>
                </a:lnTo>
                <a:lnTo>
                  <a:pt x="798784" y="386080"/>
                </a:lnTo>
                <a:lnTo>
                  <a:pt x="798116" y="387350"/>
                </a:lnTo>
                <a:lnTo>
                  <a:pt x="785544" y="387350"/>
                </a:lnTo>
                <a:lnTo>
                  <a:pt x="784903" y="388646"/>
                </a:lnTo>
                <a:lnTo>
                  <a:pt x="782918" y="391067"/>
                </a:lnTo>
                <a:lnTo>
                  <a:pt x="782806" y="391272"/>
                </a:lnTo>
                <a:lnTo>
                  <a:pt x="781977" y="393829"/>
                </a:lnTo>
                <a:close/>
              </a:path>
              <a:path w="4096384" h="836930">
                <a:moveTo>
                  <a:pt x="900708" y="384810"/>
                </a:moveTo>
                <a:lnTo>
                  <a:pt x="899863" y="384810"/>
                </a:lnTo>
                <a:lnTo>
                  <a:pt x="899163" y="382670"/>
                </a:lnTo>
                <a:lnTo>
                  <a:pt x="899117" y="382177"/>
                </a:lnTo>
                <a:lnTo>
                  <a:pt x="900197" y="381000"/>
                </a:lnTo>
                <a:lnTo>
                  <a:pt x="901042" y="381000"/>
                </a:lnTo>
                <a:lnTo>
                  <a:pt x="901608" y="383153"/>
                </a:lnTo>
                <a:lnTo>
                  <a:pt x="901567" y="383721"/>
                </a:lnTo>
                <a:lnTo>
                  <a:pt x="900708" y="384810"/>
                </a:lnTo>
                <a:close/>
              </a:path>
              <a:path w="4096384" h="836930">
                <a:moveTo>
                  <a:pt x="907707" y="394970"/>
                </a:moveTo>
                <a:lnTo>
                  <a:pt x="904388" y="394970"/>
                </a:lnTo>
                <a:lnTo>
                  <a:pt x="908585" y="388620"/>
                </a:lnTo>
                <a:lnTo>
                  <a:pt x="911263" y="388620"/>
                </a:lnTo>
                <a:lnTo>
                  <a:pt x="901376" y="382270"/>
                </a:lnTo>
                <a:lnTo>
                  <a:pt x="901042" y="381000"/>
                </a:lnTo>
                <a:lnTo>
                  <a:pt x="913948" y="381000"/>
                </a:lnTo>
                <a:lnTo>
                  <a:pt x="913948" y="384810"/>
                </a:lnTo>
                <a:lnTo>
                  <a:pt x="918473" y="384810"/>
                </a:lnTo>
                <a:lnTo>
                  <a:pt x="917350" y="388458"/>
                </a:lnTo>
                <a:lnTo>
                  <a:pt x="917270" y="388646"/>
                </a:lnTo>
                <a:lnTo>
                  <a:pt x="915869" y="389890"/>
                </a:lnTo>
                <a:lnTo>
                  <a:pt x="914162" y="393700"/>
                </a:lnTo>
                <a:lnTo>
                  <a:pt x="908415" y="393700"/>
                </a:lnTo>
                <a:lnTo>
                  <a:pt x="907707" y="394970"/>
                </a:lnTo>
                <a:close/>
              </a:path>
              <a:path w="4096384" h="836930">
                <a:moveTo>
                  <a:pt x="921622" y="389351"/>
                </a:moveTo>
                <a:lnTo>
                  <a:pt x="918473" y="384810"/>
                </a:lnTo>
                <a:lnTo>
                  <a:pt x="913948" y="384810"/>
                </a:lnTo>
                <a:lnTo>
                  <a:pt x="913948" y="381000"/>
                </a:lnTo>
                <a:lnTo>
                  <a:pt x="926016" y="381000"/>
                </a:lnTo>
                <a:lnTo>
                  <a:pt x="926016" y="382270"/>
                </a:lnTo>
                <a:lnTo>
                  <a:pt x="938751" y="382270"/>
                </a:lnTo>
                <a:lnTo>
                  <a:pt x="938751" y="383540"/>
                </a:lnTo>
                <a:lnTo>
                  <a:pt x="930874" y="383540"/>
                </a:lnTo>
                <a:lnTo>
                  <a:pt x="930874" y="388620"/>
                </a:lnTo>
                <a:lnTo>
                  <a:pt x="922159" y="388620"/>
                </a:lnTo>
                <a:lnTo>
                  <a:pt x="921622" y="389351"/>
                </a:lnTo>
                <a:close/>
              </a:path>
              <a:path w="4096384" h="836930">
                <a:moveTo>
                  <a:pt x="927692" y="382270"/>
                </a:moveTo>
                <a:lnTo>
                  <a:pt x="926016" y="382270"/>
                </a:lnTo>
                <a:lnTo>
                  <a:pt x="926016" y="381000"/>
                </a:lnTo>
                <a:lnTo>
                  <a:pt x="927692" y="382270"/>
                </a:lnTo>
                <a:close/>
              </a:path>
              <a:path w="4096384" h="836930">
                <a:moveTo>
                  <a:pt x="938751" y="382270"/>
                </a:moveTo>
                <a:lnTo>
                  <a:pt x="927692" y="382270"/>
                </a:lnTo>
                <a:lnTo>
                  <a:pt x="926016" y="381000"/>
                </a:lnTo>
                <a:lnTo>
                  <a:pt x="938751" y="381000"/>
                </a:lnTo>
                <a:lnTo>
                  <a:pt x="938751" y="38227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67758" y="384810"/>
                </a:lnTo>
                <a:lnTo>
                  <a:pt x="967758" y="381000"/>
                </a:lnTo>
                <a:lnTo>
                  <a:pt x="977475" y="381000"/>
                </a:lnTo>
                <a:lnTo>
                  <a:pt x="979718" y="383598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79663" y="383547"/>
                </a:lnTo>
                <a:lnTo>
                  <a:pt x="977475" y="381000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1087270" y="383540"/>
                </a:moveTo>
                <a:lnTo>
                  <a:pt x="1085096" y="381000"/>
                </a:lnTo>
                <a:lnTo>
                  <a:pt x="1089955" y="382270"/>
                </a:lnTo>
                <a:lnTo>
                  <a:pt x="1087270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087270" y="383540"/>
                </a:lnTo>
                <a:lnTo>
                  <a:pt x="1089955" y="382270"/>
                </a:lnTo>
                <a:lnTo>
                  <a:pt x="1085096" y="381000"/>
                </a:lnTo>
                <a:lnTo>
                  <a:pt x="1130355" y="381000"/>
                </a:lnTo>
                <a:lnTo>
                  <a:pt x="1128679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128961" y="382056"/>
                </a:lnTo>
                <a:lnTo>
                  <a:pt x="1130355" y="381000"/>
                </a:lnTo>
                <a:lnTo>
                  <a:pt x="1131357" y="381000"/>
                </a:lnTo>
                <a:lnTo>
                  <a:pt x="1131691" y="382270"/>
                </a:lnTo>
                <a:lnTo>
                  <a:pt x="1131357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67373" y="382670"/>
                </a:lnTo>
                <a:lnTo>
                  <a:pt x="1167334" y="382200"/>
                </a:lnTo>
                <a:lnTo>
                  <a:pt x="1169073" y="381000"/>
                </a:lnTo>
                <a:lnTo>
                  <a:pt x="1170585" y="382270"/>
                </a:lnTo>
                <a:lnTo>
                  <a:pt x="1170704" y="383193"/>
                </a:lnTo>
                <a:lnTo>
                  <a:pt x="1170606" y="383721"/>
                </a:lnTo>
                <a:lnTo>
                  <a:pt x="1169574" y="384997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68569" y="386080"/>
                </a:lnTo>
                <a:lnTo>
                  <a:pt x="1169836" y="384697"/>
                </a:lnTo>
                <a:lnTo>
                  <a:pt x="1170606" y="383721"/>
                </a:lnTo>
                <a:lnTo>
                  <a:pt x="1170704" y="383193"/>
                </a:lnTo>
                <a:lnTo>
                  <a:pt x="1170585" y="382270"/>
                </a:lnTo>
                <a:lnTo>
                  <a:pt x="1169073" y="381000"/>
                </a:lnTo>
                <a:lnTo>
                  <a:pt x="1180424" y="381000"/>
                </a:lnTo>
                <a:lnTo>
                  <a:pt x="1180801" y="383490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384138" y="384810"/>
                </a:moveTo>
                <a:lnTo>
                  <a:pt x="1382533" y="383706"/>
                </a:lnTo>
                <a:lnTo>
                  <a:pt x="1382411" y="382200"/>
                </a:lnTo>
                <a:lnTo>
                  <a:pt x="1384472" y="381000"/>
                </a:lnTo>
                <a:lnTo>
                  <a:pt x="1386217" y="382200"/>
                </a:lnTo>
                <a:lnTo>
                  <a:pt x="1386218" y="383598"/>
                </a:lnTo>
                <a:lnTo>
                  <a:pt x="1384138" y="384810"/>
                </a:lnTo>
                <a:close/>
              </a:path>
              <a:path w="4096384" h="836930">
                <a:moveTo>
                  <a:pt x="1392043" y="386080"/>
                </a:moveTo>
                <a:lnTo>
                  <a:pt x="1390843" y="384810"/>
                </a:lnTo>
                <a:lnTo>
                  <a:pt x="1384138" y="384810"/>
                </a:lnTo>
                <a:lnTo>
                  <a:pt x="1386218" y="383598"/>
                </a:lnTo>
                <a:lnTo>
                  <a:pt x="1386217" y="382200"/>
                </a:lnTo>
                <a:lnTo>
                  <a:pt x="1384472" y="381000"/>
                </a:lnTo>
                <a:lnTo>
                  <a:pt x="1392393" y="381000"/>
                </a:lnTo>
                <a:lnTo>
                  <a:pt x="1392043" y="386080"/>
                </a:lnTo>
                <a:close/>
              </a:path>
              <a:path w="4096384" h="836930">
                <a:moveTo>
                  <a:pt x="1480155" y="386539"/>
                </a:moveTo>
                <a:lnTo>
                  <a:pt x="1476186" y="383193"/>
                </a:lnTo>
                <a:lnTo>
                  <a:pt x="1476124" y="382959"/>
                </a:lnTo>
                <a:lnTo>
                  <a:pt x="1475998" y="381000"/>
                </a:lnTo>
                <a:lnTo>
                  <a:pt x="1483371" y="381000"/>
                </a:lnTo>
                <a:lnTo>
                  <a:pt x="1480155" y="386539"/>
                </a:lnTo>
                <a:close/>
              </a:path>
              <a:path w="4096384" h="836930">
                <a:moveTo>
                  <a:pt x="1664400" y="388620"/>
                </a:moveTo>
                <a:lnTo>
                  <a:pt x="1654008" y="381000"/>
                </a:lnTo>
                <a:lnTo>
                  <a:pt x="1665906" y="381000"/>
                </a:lnTo>
                <a:lnTo>
                  <a:pt x="1662931" y="386017"/>
                </a:lnTo>
                <a:lnTo>
                  <a:pt x="1663052" y="386479"/>
                </a:lnTo>
                <a:lnTo>
                  <a:pt x="1663398" y="387350"/>
                </a:lnTo>
                <a:lnTo>
                  <a:pt x="1664400" y="388620"/>
                </a:lnTo>
                <a:close/>
              </a:path>
              <a:path w="4096384" h="836930">
                <a:moveTo>
                  <a:pt x="1667716" y="388620"/>
                </a:moveTo>
                <a:lnTo>
                  <a:pt x="1664400" y="388620"/>
                </a:lnTo>
                <a:lnTo>
                  <a:pt x="1663391" y="387333"/>
                </a:lnTo>
                <a:lnTo>
                  <a:pt x="1663052" y="386479"/>
                </a:lnTo>
                <a:lnTo>
                  <a:pt x="1662931" y="386017"/>
                </a:lnTo>
                <a:lnTo>
                  <a:pt x="1665906" y="381000"/>
                </a:lnTo>
                <a:lnTo>
                  <a:pt x="1666750" y="381000"/>
                </a:lnTo>
                <a:lnTo>
                  <a:pt x="1666246" y="382270"/>
                </a:lnTo>
                <a:lnTo>
                  <a:pt x="1665572" y="384810"/>
                </a:lnTo>
                <a:lnTo>
                  <a:pt x="1673528" y="384810"/>
                </a:lnTo>
                <a:lnTo>
                  <a:pt x="1667716" y="388620"/>
                </a:lnTo>
                <a:close/>
              </a:path>
              <a:path w="4096384" h="836930">
                <a:moveTo>
                  <a:pt x="1665572" y="384810"/>
                </a:moveTo>
                <a:lnTo>
                  <a:pt x="1666274" y="382200"/>
                </a:lnTo>
                <a:lnTo>
                  <a:pt x="1666750" y="381000"/>
                </a:lnTo>
                <a:lnTo>
                  <a:pt x="1665572" y="384810"/>
                </a:lnTo>
                <a:close/>
              </a:path>
              <a:path w="4096384" h="836930">
                <a:moveTo>
                  <a:pt x="1681960" y="384810"/>
                </a:moveTo>
                <a:lnTo>
                  <a:pt x="1679273" y="384810"/>
                </a:lnTo>
                <a:lnTo>
                  <a:pt x="1681496" y="381000"/>
                </a:lnTo>
                <a:lnTo>
                  <a:pt x="1683506" y="382270"/>
                </a:lnTo>
                <a:lnTo>
                  <a:pt x="1681960" y="384810"/>
                </a:lnTo>
                <a:close/>
              </a:path>
              <a:path w="4096384" h="836930">
                <a:moveTo>
                  <a:pt x="1682675" y="402590"/>
                </a:moveTo>
                <a:lnTo>
                  <a:pt x="1674778" y="396607"/>
                </a:lnTo>
                <a:lnTo>
                  <a:pt x="1683506" y="382270"/>
                </a:lnTo>
                <a:lnTo>
                  <a:pt x="1681496" y="381000"/>
                </a:lnTo>
                <a:lnTo>
                  <a:pt x="1683343" y="381000"/>
                </a:lnTo>
                <a:lnTo>
                  <a:pt x="1693303" y="384773"/>
                </a:lnTo>
                <a:lnTo>
                  <a:pt x="1686361" y="387350"/>
                </a:lnTo>
                <a:lnTo>
                  <a:pt x="1684685" y="387350"/>
                </a:lnTo>
                <a:lnTo>
                  <a:pt x="1693402" y="392430"/>
                </a:lnTo>
                <a:lnTo>
                  <a:pt x="1685353" y="392430"/>
                </a:lnTo>
                <a:lnTo>
                  <a:pt x="1686657" y="394970"/>
                </a:lnTo>
                <a:lnTo>
                  <a:pt x="1681666" y="394970"/>
                </a:lnTo>
                <a:lnTo>
                  <a:pt x="1681170" y="396219"/>
                </a:lnTo>
                <a:lnTo>
                  <a:pt x="1679990" y="397510"/>
                </a:lnTo>
                <a:lnTo>
                  <a:pt x="1678144" y="398780"/>
                </a:lnTo>
                <a:lnTo>
                  <a:pt x="1682171" y="398780"/>
                </a:lnTo>
                <a:lnTo>
                  <a:pt x="1682675" y="402590"/>
                </a:lnTo>
                <a:close/>
              </a:path>
              <a:path w="4096384" h="836930">
                <a:moveTo>
                  <a:pt x="1826329" y="393700"/>
                </a:moveTo>
                <a:lnTo>
                  <a:pt x="1824318" y="393700"/>
                </a:lnTo>
                <a:lnTo>
                  <a:pt x="1821361" y="392372"/>
                </a:lnTo>
                <a:lnTo>
                  <a:pt x="1816939" y="389890"/>
                </a:lnTo>
                <a:lnTo>
                  <a:pt x="1813920" y="388620"/>
                </a:lnTo>
                <a:lnTo>
                  <a:pt x="1812288" y="386366"/>
                </a:lnTo>
                <a:lnTo>
                  <a:pt x="1812206" y="384810"/>
                </a:lnTo>
                <a:lnTo>
                  <a:pt x="1812585" y="381000"/>
                </a:lnTo>
                <a:lnTo>
                  <a:pt x="1834845" y="381000"/>
                </a:lnTo>
                <a:lnTo>
                  <a:pt x="1834938" y="386366"/>
                </a:lnTo>
                <a:lnTo>
                  <a:pt x="1835437" y="387350"/>
                </a:lnTo>
                <a:lnTo>
                  <a:pt x="1829511" y="387350"/>
                </a:lnTo>
                <a:lnTo>
                  <a:pt x="1826329" y="393700"/>
                </a:lnTo>
                <a:close/>
              </a:path>
              <a:path w="4096384" h="836930">
                <a:moveTo>
                  <a:pt x="1843425" y="393700"/>
                </a:moveTo>
                <a:lnTo>
                  <a:pt x="1838010" y="392430"/>
                </a:lnTo>
                <a:lnTo>
                  <a:pt x="1834938" y="386366"/>
                </a:lnTo>
                <a:lnTo>
                  <a:pt x="1834845" y="381000"/>
                </a:lnTo>
                <a:lnTo>
                  <a:pt x="1839234" y="382270"/>
                </a:lnTo>
                <a:lnTo>
                  <a:pt x="1839739" y="382270"/>
                </a:lnTo>
                <a:lnTo>
                  <a:pt x="1846686" y="392298"/>
                </a:lnTo>
                <a:lnTo>
                  <a:pt x="1846615" y="392491"/>
                </a:lnTo>
                <a:lnTo>
                  <a:pt x="1843425" y="393700"/>
                </a:lnTo>
                <a:close/>
              </a:path>
              <a:path w="4096384" h="836930">
                <a:moveTo>
                  <a:pt x="1877761" y="386080"/>
                </a:moveTo>
                <a:lnTo>
                  <a:pt x="1874980" y="384810"/>
                </a:lnTo>
                <a:lnTo>
                  <a:pt x="1873394" y="382270"/>
                </a:lnTo>
                <a:lnTo>
                  <a:pt x="1876112" y="381000"/>
                </a:lnTo>
                <a:lnTo>
                  <a:pt x="1876950" y="382270"/>
                </a:lnTo>
                <a:lnTo>
                  <a:pt x="1877788" y="382270"/>
                </a:lnTo>
                <a:lnTo>
                  <a:pt x="1878558" y="383436"/>
                </a:lnTo>
                <a:lnTo>
                  <a:pt x="1878436" y="384100"/>
                </a:lnTo>
                <a:lnTo>
                  <a:pt x="1877761" y="386080"/>
                </a:lnTo>
                <a:close/>
              </a:path>
              <a:path w="4096384" h="836930">
                <a:moveTo>
                  <a:pt x="1888517" y="386080"/>
                </a:moveTo>
                <a:lnTo>
                  <a:pt x="1877761" y="386080"/>
                </a:lnTo>
                <a:lnTo>
                  <a:pt x="1878436" y="384100"/>
                </a:lnTo>
                <a:lnTo>
                  <a:pt x="1878558" y="383436"/>
                </a:lnTo>
                <a:lnTo>
                  <a:pt x="1877788" y="382270"/>
                </a:lnTo>
                <a:lnTo>
                  <a:pt x="1876950" y="382270"/>
                </a:lnTo>
                <a:lnTo>
                  <a:pt x="1876112" y="381000"/>
                </a:lnTo>
                <a:lnTo>
                  <a:pt x="1886924" y="381000"/>
                </a:lnTo>
                <a:lnTo>
                  <a:pt x="1889141" y="384730"/>
                </a:lnTo>
                <a:lnTo>
                  <a:pt x="1889089" y="384997"/>
                </a:lnTo>
                <a:lnTo>
                  <a:pt x="1888517" y="386080"/>
                </a:lnTo>
                <a:close/>
              </a:path>
              <a:path w="4096384" h="836930">
                <a:moveTo>
                  <a:pt x="1984898" y="387350"/>
                </a:moveTo>
                <a:lnTo>
                  <a:pt x="1985252" y="386080"/>
                </a:lnTo>
                <a:lnTo>
                  <a:pt x="1982535" y="384874"/>
                </a:lnTo>
                <a:lnTo>
                  <a:pt x="1989089" y="381000"/>
                </a:lnTo>
                <a:lnTo>
                  <a:pt x="1989230" y="383540"/>
                </a:lnTo>
                <a:lnTo>
                  <a:pt x="1986424" y="383540"/>
                </a:lnTo>
                <a:lnTo>
                  <a:pt x="1984898" y="387350"/>
                </a:lnTo>
                <a:close/>
              </a:path>
              <a:path w="4096384" h="836930">
                <a:moveTo>
                  <a:pt x="1992442" y="387350"/>
                </a:moveTo>
                <a:lnTo>
                  <a:pt x="1989443" y="387350"/>
                </a:lnTo>
                <a:lnTo>
                  <a:pt x="1989089" y="381000"/>
                </a:lnTo>
                <a:lnTo>
                  <a:pt x="1994444" y="381000"/>
                </a:lnTo>
                <a:lnTo>
                  <a:pt x="1995947" y="383436"/>
                </a:lnTo>
                <a:lnTo>
                  <a:pt x="1995841" y="383721"/>
                </a:lnTo>
                <a:lnTo>
                  <a:pt x="1992442" y="387350"/>
                </a:lnTo>
                <a:close/>
              </a:path>
              <a:path w="4096384" h="836930">
                <a:moveTo>
                  <a:pt x="2010887" y="382270"/>
                </a:moveTo>
                <a:lnTo>
                  <a:pt x="2007698" y="382270"/>
                </a:lnTo>
                <a:lnTo>
                  <a:pt x="2007445" y="382056"/>
                </a:lnTo>
                <a:lnTo>
                  <a:pt x="2009715" y="381000"/>
                </a:lnTo>
                <a:lnTo>
                  <a:pt x="2010887" y="381000"/>
                </a:lnTo>
                <a:lnTo>
                  <a:pt x="2010887" y="382270"/>
                </a:lnTo>
                <a:close/>
              </a:path>
              <a:path w="4096384" h="836930">
                <a:moveTo>
                  <a:pt x="2228732" y="392430"/>
                </a:moveTo>
                <a:lnTo>
                  <a:pt x="2217066" y="392430"/>
                </a:lnTo>
                <a:lnTo>
                  <a:pt x="2221761" y="389890"/>
                </a:lnTo>
                <a:lnTo>
                  <a:pt x="2218409" y="387350"/>
                </a:lnTo>
                <a:lnTo>
                  <a:pt x="2218572" y="387350"/>
                </a:lnTo>
                <a:lnTo>
                  <a:pt x="2218865" y="386613"/>
                </a:lnTo>
                <a:lnTo>
                  <a:pt x="2218978" y="386017"/>
                </a:lnTo>
                <a:lnTo>
                  <a:pt x="2215060" y="383538"/>
                </a:lnTo>
                <a:lnTo>
                  <a:pt x="2218572" y="382270"/>
                </a:lnTo>
                <a:lnTo>
                  <a:pt x="2219247" y="381000"/>
                </a:lnTo>
                <a:lnTo>
                  <a:pt x="2222933" y="382270"/>
                </a:lnTo>
                <a:lnTo>
                  <a:pt x="2221761" y="383540"/>
                </a:lnTo>
                <a:lnTo>
                  <a:pt x="2221250" y="383540"/>
                </a:lnTo>
                <a:lnTo>
                  <a:pt x="2231616" y="388991"/>
                </a:lnTo>
                <a:lnTo>
                  <a:pt x="2230536" y="389890"/>
                </a:lnTo>
                <a:lnTo>
                  <a:pt x="2228732" y="392430"/>
                </a:lnTo>
                <a:close/>
              </a:path>
              <a:path w="4096384" h="836930">
                <a:moveTo>
                  <a:pt x="2304232" y="405978"/>
                </a:moveTo>
                <a:lnTo>
                  <a:pt x="2298705" y="399003"/>
                </a:lnTo>
                <a:lnTo>
                  <a:pt x="2298591" y="398601"/>
                </a:lnTo>
                <a:lnTo>
                  <a:pt x="2299809" y="395145"/>
                </a:lnTo>
                <a:lnTo>
                  <a:pt x="2299917" y="394923"/>
                </a:lnTo>
                <a:lnTo>
                  <a:pt x="2302770" y="392006"/>
                </a:lnTo>
                <a:lnTo>
                  <a:pt x="2307107" y="387333"/>
                </a:lnTo>
                <a:lnTo>
                  <a:pt x="2309465" y="382270"/>
                </a:lnTo>
                <a:lnTo>
                  <a:pt x="2305306" y="381112"/>
                </a:lnTo>
                <a:lnTo>
                  <a:pt x="2314937" y="381000"/>
                </a:lnTo>
                <a:lnTo>
                  <a:pt x="2315461" y="387350"/>
                </a:lnTo>
                <a:lnTo>
                  <a:pt x="2309765" y="387350"/>
                </a:lnTo>
                <a:lnTo>
                  <a:pt x="2310262" y="392430"/>
                </a:lnTo>
                <a:lnTo>
                  <a:pt x="2311938" y="393700"/>
                </a:lnTo>
                <a:lnTo>
                  <a:pt x="2308756" y="393700"/>
                </a:lnTo>
                <a:lnTo>
                  <a:pt x="2306293" y="396188"/>
                </a:lnTo>
                <a:lnTo>
                  <a:pt x="2306193" y="396607"/>
                </a:lnTo>
                <a:lnTo>
                  <a:pt x="2306258" y="397792"/>
                </a:lnTo>
                <a:lnTo>
                  <a:pt x="2306910" y="398780"/>
                </a:lnTo>
                <a:lnTo>
                  <a:pt x="2318224" y="398780"/>
                </a:lnTo>
                <a:lnTo>
                  <a:pt x="2319482" y="400050"/>
                </a:lnTo>
                <a:lnTo>
                  <a:pt x="2312279" y="400050"/>
                </a:lnTo>
                <a:lnTo>
                  <a:pt x="2312915" y="401259"/>
                </a:lnTo>
                <a:lnTo>
                  <a:pt x="2312818" y="401494"/>
                </a:lnTo>
                <a:lnTo>
                  <a:pt x="2311069" y="403860"/>
                </a:lnTo>
                <a:lnTo>
                  <a:pt x="2304232" y="403860"/>
                </a:lnTo>
                <a:lnTo>
                  <a:pt x="2304232" y="405978"/>
                </a:lnTo>
                <a:close/>
              </a:path>
              <a:path w="4096384" h="836930">
                <a:moveTo>
                  <a:pt x="2411143" y="383540"/>
                </a:moveTo>
                <a:lnTo>
                  <a:pt x="2410340" y="383540"/>
                </a:lnTo>
                <a:lnTo>
                  <a:pt x="2410674" y="381000"/>
                </a:lnTo>
                <a:lnTo>
                  <a:pt x="2411143" y="383540"/>
                </a:lnTo>
                <a:close/>
              </a:path>
              <a:path w="4096384" h="836930">
                <a:moveTo>
                  <a:pt x="2408453" y="393700"/>
                </a:moveTo>
                <a:lnTo>
                  <a:pt x="2405677" y="389941"/>
                </a:lnTo>
                <a:lnTo>
                  <a:pt x="2405639" y="387350"/>
                </a:lnTo>
                <a:lnTo>
                  <a:pt x="2411846" y="387350"/>
                </a:lnTo>
                <a:lnTo>
                  <a:pt x="2410674" y="381000"/>
                </a:lnTo>
                <a:lnTo>
                  <a:pt x="2419553" y="381000"/>
                </a:lnTo>
                <a:lnTo>
                  <a:pt x="2413291" y="389890"/>
                </a:lnTo>
                <a:lnTo>
                  <a:pt x="2408453" y="393700"/>
                </a:lnTo>
                <a:close/>
              </a:path>
              <a:path w="4096384" h="836930">
                <a:moveTo>
                  <a:pt x="2430619" y="387350"/>
                </a:moveTo>
                <a:lnTo>
                  <a:pt x="2427941" y="387350"/>
                </a:lnTo>
                <a:lnTo>
                  <a:pt x="2424170" y="386123"/>
                </a:lnTo>
                <a:lnTo>
                  <a:pt x="2424134" y="385737"/>
                </a:lnTo>
                <a:lnTo>
                  <a:pt x="2425128" y="382270"/>
                </a:lnTo>
                <a:lnTo>
                  <a:pt x="2428171" y="381000"/>
                </a:lnTo>
                <a:lnTo>
                  <a:pt x="2430114" y="382270"/>
                </a:lnTo>
                <a:lnTo>
                  <a:pt x="2430619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30619" y="387350"/>
                </a:lnTo>
                <a:lnTo>
                  <a:pt x="2430114" y="382270"/>
                </a:lnTo>
                <a:lnTo>
                  <a:pt x="2428171" y="381000"/>
                </a:lnTo>
                <a:lnTo>
                  <a:pt x="2442311" y="381000"/>
                </a:lnTo>
                <a:lnTo>
                  <a:pt x="2439511" y="384810"/>
                </a:lnTo>
                <a:lnTo>
                  <a:pt x="2449896" y="384810"/>
                </a:lnTo>
                <a:lnTo>
                  <a:pt x="2456437" y="38608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615334" y="383540"/>
                </a:moveTo>
                <a:lnTo>
                  <a:pt x="2611899" y="381913"/>
                </a:lnTo>
                <a:lnTo>
                  <a:pt x="2611327" y="381000"/>
                </a:lnTo>
                <a:lnTo>
                  <a:pt x="2614723" y="382145"/>
                </a:lnTo>
                <a:lnTo>
                  <a:pt x="2615334" y="383540"/>
                </a:lnTo>
                <a:close/>
              </a:path>
              <a:path w="4096384" h="836930">
                <a:moveTo>
                  <a:pt x="2614723" y="382145"/>
                </a:moveTo>
                <a:lnTo>
                  <a:pt x="2611327" y="381000"/>
                </a:lnTo>
                <a:lnTo>
                  <a:pt x="2614221" y="381000"/>
                </a:lnTo>
                <a:lnTo>
                  <a:pt x="2614723" y="382145"/>
                </a:lnTo>
                <a:close/>
              </a:path>
              <a:path w="4096384" h="836930">
                <a:moveTo>
                  <a:pt x="2700659" y="391160"/>
                </a:moveTo>
                <a:lnTo>
                  <a:pt x="2691604" y="391160"/>
                </a:lnTo>
                <a:lnTo>
                  <a:pt x="2693804" y="389890"/>
                </a:lnTo>
                <a:lnTo>
                  <a:pt x="2687003" y="384874"/>
                </a:lnTo>
                <a:lnTo>
                  <a:pt x="2686885" y="384070"/>
                </a:lnTo>
                <a:lnTo>
                  <a:pt x="2686758" y="381000"/>
                </a:lnTo>
                <a:lnTo>
                  <a:pt x="2692121" y="381000"/>
                </a:lnTo>
                <a:lnTo>
                  <a:pt x="2693804" y="387350"/>
                </a:lnTo>
                <a:lnTo>
                  <a:pt x="2704882" y="387350"/>
                </a:lnTo>
                <a:lnTo>
                  <a:pt x="2703949" y="388620"/>
                </a:lnTo>
                <a:lnTo>
                  <a:pt x="2701825" y="388620"/>
                </a:lnTo>
                <a:lnTo>
                  <a:pt x="2700659" y="391160"/>
                </a:lnTo>
                <a:close/>
              </a:path>
              <a:path w="4096384" h="836930">
                <a:moveTo>
                  <a:pt x="2703808" y="389675"/>
                </a:moveTo>
                <a:lnTo>
                  <a:pt x="2703717" y="389523"/>
                </a:lnTo>
                <a:lnTo>
                  <a:pt x="2703649" y="389029"/>
                </a:lnTo>
                <a:lnTo>
                  <a:pt x="2709545" y="381000"/>
                </a:lnTo>
                <a:lnTo>
                  <a:pt x="2718343" y="385935"/>
                </a:lnTo>
                <a:lnTo>
                  <a:pt x="2718387" y="386123"/>
                </a:lnTo>
                <a:lnTo>
                  <a:pt x="2712387" y="387350"/>
                </a:lnTo>
                <a:lnTo>
                  <a:pt x="2703808" y="389675"/>
                </a:lnTo>
                <a:close/>
              </a:path>
              <a:path w="4096384" h="836930">
                <a:moveTo>
                  <a:pt x="2718490" y="386017"/>
                </a:moveTo>
                <a:lnTo>
                  <a:pt x="2709545" y="381000"/>
                </a:lnTo>
                <a:lnTo>
                  <a:pt x="2728645" y="381000"/>
                </a:lnTo>
                <a:lnTo>
                  <a:pt x="2721115" y="384810"/>
                </a:lnTo>
                <a:lnTo>
                  <a:pt x="2719609" y="384810"/>
                </a:lnTo>
                <a:lnTo>
                  <a:pt x="2718490" y="386017"/>
                </a:lnTo>
                <a:close/>
              </a:path>
              <a:path w="4096384" h="836930">
                <a:moveTo>
                  <a:pt x="2730340" y="394970"/>
                </a:moveTo>
                <a:lnTo>
                  <a:pt x="2726302" y="387333"/>
                </a:lnTo>
                <a:lnTo>
                  <a:pt x="2724481" y="384810"/>
                </a:lnTo>
                <a:lnTo>
                  <a:pt x="2721115" y="384810"/>
                </a:lnTo>
                <a:lnTo>
                  <a:pt x="2728645" y="381000"/>
                </a:lnTo>
                <a:lnTo>
                  <a:pt x="2724890" y="383490"/>
                </a:lnTo>
                <a:lnTo>
                  <a:pt x="2731308" y="387333"/>
                </a:lnTo>
                <a:lnTo>
                  <a:pt x="2731429" y="387928"/>
                </a:lnTo>
                <a:lnTo>
                  <a:pt x="2732088" y="392040"/>
                </a:lnTo>
                <a:lnTo>
                  <a:pt x="2731988" y="392658"/>
                </a:lnTo>
                <a:lnTo>
                  <a:pt x="2730340" y="394970"/>
                </a:lnTo>
                <a:close/>
              </a:path>
              <a:path w="4096384" h="836930">
                <a:moveTo>
                  <a:pt x="2736359" y="400050"/>
                </a:moveTo>
                <a:lnTo>
                  <a:pt x="2723839" y="400050"/>
                </a:lnTo>
                <a:lnTo>
                  <a:pt x="2728529" y="397510"/>
                </a:lnTo>
                <a:lnTo>
                  <a:pt x="2731988" y="392658"/>
                </a:lnTo>
                <a:lnTo>
                  <a:pt x="2732088" y="392040"/>
                </a:lnTo>
                <a:lnTo>
                  <a:pt x="2731429" y="387928"/>
                </a:lnTo>
                <a:lnTo>
                  <a:pt x="2731308" y="387333"/>
                </a:lnTo>
                <a:lnTo>
                  <a:pt x="2724915" y="383598"/>
                </a:lnTo>
                <a:lnTo>
                  <a:pt x="2728645" y="381000"/>
                </a:lnTo>
                <a:lnTo>
                  <a:pt x="2750960" y="381000"/>
                </a:lnTo>
                <a:lnTo>
                  <a:pt x="2750626" y="382270"/>
                </a:lnTo>
                <a:lnTo>
                  <a:pt x="2736699" y="382270"/>
                </a:lnTo>
                <a:lnTo>
                  <a:pt x="2736470" y="383124"/>
                </a:lnTo>
                <a:lnTo>
                  <a:pt x="2736590" y="384404"/>
                </a:lnTo>
                <a:lnTo>
                  <a:pt x="2736699" y="384810"/>
                </a:lnTo>
                <a:lnTo>
                  <a:pt x="2737373" y="386080"/>
                </a:lnTo>
                <a:lnTo>
                  <a:pt x="2745761" y="386080"/>
                </a:lnTo>
                <a:lnTo>
                  <a:pt x="2749435" y="387350"/>
                </a:lnTo>
                <a:lnTo>
                  <a:pt x="2757148" y="389890"/>
                </a:lnTo>
                <a:lnTo>
                  <a:pt x="2745264" y="389890"/>
                </a:lnTo>
                <a:lnTo>
                  <a:pt x="2742055" y="392430"/>
                </a:lnTo>
                <a:lnTo>
                  <a:pt x="2755649" y="392430"/>
                </a:lnTo>
                <a:lnTo>
                  <a:pt x="2757665" y="393700"/>
                </a:lnTo>
                <a:lnTo>
                  <a:pt x="2736699" y="393700"/>
                </a:lnTo>
                <a:lnTo>
                  <a:pt x="2735769" y="398384"/>
                </a:lnTo>
                <a:lnTo>
                  <a:pt x="2735880" y="399139"/>
                </a:lnTo>
                <a:lnTo>
                  <a:pt x="2736359" y="400050"/>
                </a:lnTo>
                <a:close/>
              </a:path>
              <a:path w="4096384" h="836930">
                <a:moveTo>
                  <a:pt x="2757148" y="389890"/>
                </a:moveTo>
                <a:lnTo>
                  <a:pt x="2749388" y="387333"/>
                </a:lnTo>
                <a:lnTo>
                  <a:pt x="2745888" y="386123"/>
                </a:lnTo>
                <a:lnTo>
                  <a:pt x="2750009" y="383598"/>
                </a:lnTo>
                <a:lnTo>
                  <a:pt x="2750626" y="382270"/>
                </a:lnTo>
                <a:lnTo>
                  <a:pt x="2750960" y="381000"/>
                </a:lnTo>
                <a:lnTo>
                  <a:pt x="2757148" y="389890"/>
                </a:lnTo>
                <a:close/>
              </a:path>
              <a:path w="4096384" h="836930">
                <a:moveTo>
                  <a:pt x="2993343" y="384810"/>
                </a:moveTo>
                <a:lnTo>
                  <a:pt x="2991509" y="384810"/>
                </a:lnTo>
                <a:lnTo>
                  <a:pt x="2989827" y="382270"/>
                </a:lnTo>
                <a:lnTo>
                  <a:pt x="2992675" y="381000"/>
                </a:lnTo>
                <a:lnTo>
                  <a:pt x="2994692" y="382270"/>
                </a:lnTo>
                <a:lnTo>
                  <a:pt x="2994806" y="383193"/>
                </a:lnTo>
                <a:lnTo>
                  <a:pt x="2994780" y="383598"/>
                </a:lnTo>
                <a:lnTo>
                  <a:pt x="2993343" y="384810"/>
                </a:lnTo>
                <a:close/>
              </a:path>
              <a:path w="4096384" h="836930">
                <a:moveTo>
                  <a:pt x="3003728" y="384810"/>
                </a:moveTo>
                <a:lnTo>
                  <a:pt x="2993343" y="384810"/>
                </a:lnTo>
                <a:lnTo>
                  <a:pt x="2994780" y="383598"/>
                </a:lnTo>
                <a:lnTo>
                  <a:pt x="2994806" y="383193"/>
                </a:lnTo>
                <a:lnTo>
                  <a:pt x="2994692" y="382270"/>
                </a:lnTo>
                <a:lnTo>
                  <a:pt x="2992675" y="381000"/>
                </a:lnTo>
                <a:lnTo>
                  <a:pt x="3046204" y="381000"/>
                </a:lnTo>
                <a:lnTo>
                  <a:pt x="3043807" y="383540"/>
                </a:lnTo>
                <a:lnTo>
                  <a:pt x="3005070" y="383540"/>
                </a:lnTo>
                <a:lnTo>
                  <a:pt x="3003728" y="384810"/>
                </a:lnTo>
                <a:close/>
              </a:path>
              <a:path w="4096384" h="836930">
                <a:moveTo>
                  <a:pt x="3065756" y="386080"/>
                </a:moveTo>
                <a:lnTo>
                  <a:pt x="3059876" y="386080"/>
                </a:lnTo>
                <a:lnTo>
                  <a:pt x="3059323" y="384997"/>
                </a:lnTo>
                <a:lnTo>
                  <a:pt x="3059242" y="384773"/>
                </a:lnTo>
                <a:lnTo>
                  <a:pt x="3059654" y="383706"/>
                </a:lnTo>
                <a:lnTo>
                  <a:pt x="3059780" y="383436"/>
                </a:lnTo>
                <a:lnTo>
                  <a:pt x="3061225" y="381000"/>
                </a:lnTo>
                <a:lnTo>
                  <a:pt x="3065756" y="386080"/>
                </a:lnTo>
                <a:close/>
              </a:path>
              <a:path w="4096384" h="836930">
                <a:moveTo>
                  <a:pt x="3144867" y="389890"/>
                </a:moveTo>
                <a:lnTo>
                  <a:pt x="3139473" y="387333"/>
                </a:lnTo>
                <a:lnTo>
                  <a:pt x="3134823" y="384905"/>
                </a:lnTo>
                <a:lnTo>
                  <a:pt x="3134731" y="384773"/>
                </a:lnTo>
                <a:lnTo>
                  <a:pt x="3141010" y="382270"/>
                </a:lnTo>
                <a:lnTo>
                  <a:pt x="3141344" y="381000"/>
                </a:lnTo>
                <a:lnTo>
                  <a:pt x="3141678" y="381000"/>
                </a:lnTo>
                <a:lnTo>
                  <a:pt x="3142552" y="383436"/>
                </a:lnTo>
                <a:lnTo>
                  <a:pt x="3142027" y="383538"/>
                </a:lnTo>
                <a:lnTo>
                  <a:pt x="3143060" y="384850"/>
                </a:lnTo>
                <a:lnTo>
                  <a:pt x="3144867" y="38989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206924" y="386110"/>
                </a:lnTo>
                <a:lnTo>
                  <a:pt x="3205709" y="383847"/>
                </a:lnTo>
                <a:lnTo>
                  <a:pt x="3205608" y="383436"/>
                </a:lnTo>
                <a:lnTo>
                  <a:pt x="3207072" y="381000"/>
                </a:lnTo>
                <a:lnTo>
                  <a:pt x="3208571" y="381000"/>
                </a:lnTo>
                <a:lnTo>
                  <a:pt x="3209865" y="383436"/>
                </a:lnTo>
                <a:lnTo>
                  <a:pt x="3209797" y="383847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1263" y="387350"/>
                </a:moveTo>
                <a:lnTo>
                  <a:pt x="3208395" y="387350"/>
                </a:lnTo>
                <a:lnTo>
                  <a:pt x="3209797" y="383847"/>
                </a:lnTo>
                <a:lnTo>
                  <a:pt x="3209865" y="383436"/>
                </a:lnTo>
                <a:lnTo>
                  <a:pt x="3208571" y="381000"/>
                </a:lnTo>
                <a:lnTo>
                  <a:pt x="3224175" y="381000"/>
                </a:lnTo>
                <a:lnTo>
                  <a:pt x="3222355" y="383540"/>
                </a:lnTo>
                <a:lnTo>
                  <a:pt x="3210254" y="383540"/>
                </a:lnTo>
                <a:lnTo>
                  <a:pt x="3210128" y="384446"/>
                </a:lnTo>
                <a:lnTo>
                  <a:pt x="3210165" y="384997"/>
                </a:lnTo>
                <a:lnTo>
                  <a:pt x="3211263" y="387350"/>
                </a:lnTo>
                <a:close/>
              </a:path>
              <a:path w="4096384" h="836930">
                <a:moveTo>
                  <a:pt x="3274276" y="394970"/>
                </a:moveTo>
                <a:lnTo>
                  <a:pt x="3265060" y="394970"/>
                </a:lnTo>
                <a:lnTo>
                  <a:pt x="3278143" y="392462"/>
                </a:lnTo>
                <a:lnTo>
                  <a:pt x="3270416" y="388620"/>
                </a:lnTo>
                <a:lnTo>
                  <a:pt x="3265931" y="385935"/>
                </a:lnTo>
                <a:lnTo>
                  <a:pt x="3265836" y="385737"/>
                </a:lnTo>
                <a:lnTo>
                  <a:pt x="3271608" y="381000"/>
                </a:lnTo>
                <a:lnTo>
                  <a:pt x="3270933" y="382270"/>
                </a:lnTo>
                <a:lnTo>
                  <a:pt x="3272646" y="383598"/>
                </a:lnTo>
                <a:lnTo>
                  <a:pt x="3277462" y="388620"/>
                </a:lnTo>
                <a:lnTo>
                  <a:pt x="3284009" y="388620"/>
                </a:lnTo>
                <a:lnTo>
                  <a:pt x="3281993" y="389890"/>
                </a:lnTo>
                <a:lnTo>
                  <a:pt x="3283368" y="393700"/>
                </a:lnTo>
                <a:lnTo>
                  <a:pt x="3274947" y="393700"/>
                </a:lnTo>
                <a:lnTo>
                  <a:pt x="3274276" y="394970"/>
                </a:lnTo>
                <a:close/>
              </a:path>
              <a:path w="4096384" h="836930">
                <a:moveTo>
                  <a:pt x="3280978" y="388620"/>
                </a:moveTo>
                <a:lnTo>
                  <a:pt x="3277462" y="388620"/>
                </a:lnTo>
                <a:lnTo>
                  <a:pt x="3272525" y="383490"/>
                </a:lnTo>
                <a:lnTo>
                  <a:pt x="3270933" y="382270"/>
                </a:lnTo>
                <a:lnTo>
                  <a:pt x="3271608" y="381000"/>
                </a:lnTo>
                <a:lnTo>
                  <a:pt x="3278571" y="381000"/>
                </a:lnTo>
                <a:lnTo>
                  <a:pt x="3280838" y="385935"/>
                </a:lnTo>
                <a:lnTo>
                  <a:pt x="3280978" y="388620"/>
                </a:lnTo>
                <a:close/>
              </a:path>
              <a:path w="4096384" h="836930">
                <a:moveTo>
                  <a:pt x="3324914" y="394970"/>
                </a:moveTo>
                <a:lnTo>
                  <a:pt x="3323893" y="392006"/>
                </a:lnTo>
                <a:lnTo>
                  <a:pt x="3323680" y="391457"/>
                </a:lnTo>
                <a:lnTo>
                  <a:pt x="3323577" y="391115"/>
                </a:lnTo>
                <a:lnTo>
                  <a:pt x="3323899" y="389890"/>
                </a:lnTo>
                <a:lnTo>
                  <a:pt x="3325248" y="389890"/>
                </a:lnTo>
                <a:lnTo>
                  <a:pt x="3325578" y="387333"/>
                </a:lnTo>
                <a:lnTo>
                  <a:pt x="3328210" y="383598"/>
                </a:lnTo>
                <a:lnTo>
                  <a:pt x="3328391" y="383436"/>
                </a:lnTo>
                <a:lnTo>
                  <a:pt x="3331693" y="381000"/>
                </a:lnTo>
                <a:lnTo>
                  <a:pt x="3334284" y="382270"/>
                </a:lnTo>
                <a:lnTo>
                  <a:pt x="3335967" y="387350"/>
                </a:lnTo>
                <a:lnTo>
                  <a:pt x="3324914" y="394970"/>
                </a:lnTo>
                <a:close/>
              </a:path>
              <a:path w="4096384" h="836930">
                <a:moveTo>
                  <a:pt x="3570809" y="387350"/>
                </a:moveTo>
                <a:lnTo>
                  <a:pt x="3555727" y="387350"/>
                </a:lnTo>
                <a:lnTo>
                  <a:pt x="3562766" y="384810"/>
                </a:lnTo>
                <a:lnTo>
                  <a:pt x="3564606" y="382270"/>
                </a:lnTo>
                <a:lnTo>
                  <a:pt x="3564782" y="382270"/>
                </a:lnTo>
                <a:lnTo>
                  <a:pt x="3567297" y="381000"/>
                </a:lnTo>
                <a:lnTo>
                  <a:pt x="3569471" y="381000"/>
                </a:lnTo>
                <a:lnTo>
                  <a:pt x="3571311" y="382270"/>
                </a:lnTo>
                <a:lnTo>
                  <a:pt x="3572184" y="386505"/>
                </a:lnTo>
                <a:lnTo>
                  <a:pt x="3570809" y="387350"/>
                </a:lnTo>
                <a:close/>
              </a:path>
              <a:path w="4096384" h="836930">
                <a:moveTo>
                  <a:pt x="3572192" y="386545"/>
                </a:moveTo>
                <a:lnTo>
                  <a:pt x="3571311" y="382270"/>
                </a:lnTo>
                <a:lnTo>
                  <a:pt x="3569471" y="381000"/>
                </a:lnTo>
                <a:lnTo>
                  <a:pt x="3573907" y="381000"/>
                </a:lnTo>
                <a:lnTo>
                  <a:pt x="3578192" y="386080"/>
                </a:lnTo>
                <a:lnTo>
                  <a:pt x="3572993" y="386080"/>
                </a:lnTo>
                <a:lnTo>
                  <a:pt x="3572192" y="386545"/>
                </a:lnTo>
                <a:close/>
              </a:path>
              <a:path w="4096384" h="836930">
                <a:moveTo>
                  <a:pt x="3810614" y="388079"/>
                </a:moveTo>
                <a:lnTo>
                  <a:pt x="3815376" y="382270"/>
                </a:lnTo>
                <a:lnTo>
                  <a:pt x="3815219" y="381000"/>
                </a:lnTo>
                <a:lnTo>
                  <a:pt x="3825263" y="384810"/>
                </a:lnTo>
                <a:lnTo>
                  <a:pt x="3816541" y="387350"/>
                </a:lnTo>
                <a:lnTo>
                  <a:pt x="3813693" y="387350"/>
                </a:lnTo>
                <a:lnTo>
                  <a:pt x="3810614" y="388079"/>
                </a:lnTo>
                <a:close/>
              </a:path>
              <a:path w="4096384" h="836930">
                <a:moveTo>
                  <a:pt x="4032438" y="387350"/>
                </a:moveTo>
                <a:lnTo>
                  <a:pt x="4031122" y="387350"/>
                </a:lnTo>
                <a:lnTo>
                  <a:pt x="4027732" y="384905"/>
                </a:lnTo>
                <a:lnTo>
                  <a:pt x="4027673" y="384773"/>
                </a:lnTo>
                <a:lnTo>
                  <a:pt x="4035312" y="381000"/>
                </a:lnTo>
                <a:lnTo>
                  <a:pt x="4033894" y="384997"/>
                </a:lnTo>
                <a:lnTo>
                  <a:pt x="4033453" y="386080"/>
                </a:lnTo>
                <a:lnTo>
                  <a:pt x="4032438" y="387350"/>
                </a:lnTo>
                <a:close/>
              </a:path>
              <a:path w="4096384" h="836930">
                <a:moveTo>
                  <a:pt x="4066986" y="387350"/>
                </a:moveTo>
                <a:lnTo>
                  <a:pt x="4032438" y="387350"/>
                </a:lnTo>
                <a:lnTo>
                  <a:pt x="4033453" y="386080"/>
                </a:lnTo>
                <a:lnTo>
                  <a:pt x="4033983" y="384773"/>
                </a:lnTo>
                <a:lnTo>
                  <a:pt x="4035312" y="381000"/>
                </a:lnTo>
                <a:lnTo>
                  <a:pt x="4044532" y="381000"/>
                </a:lnTo>
                <a:lnTo>
                  <a:pt x="4043791" y="383193"/>
                </a:lnTo>
                <a:lnTo>
                  <a:pt x="4043818" y="383847"/>
                </a:lnTo>
                <a:lnTo>
                  <a:pt x="4044866" y="386080"/>
                </a:lnTo>
                <a:lnTo>
                  <a:pt x="4068159" y="386080"/>
                </a:lnTo>
                <a:lnTo>
                  <a:pt x="4066986" y="387350"/>
                </a:lnTo>
                <a:close/>
              </a:path>
              <a:path w="4096384" h="836930">
                <a:moveTo>
                  <a:pt x="4045848" y="386080"/>
                </a:moveTo>
                <a:lnTo>
                  <a:pt x="4044866" y="386080"/>
                </a:lnTo>
                <a:lnTo>
                  <a:pt x="4043818" y="383847"/>
                </a:lnTo>
                <a:lnTo>
                  <a:pt x="4043791" y="383193"/>
                </a:lnTo>
                <a:lnTo>
                  <a:pt x="4044532" y="381000"/>
                </a:lnTo>
                <a:lnTo>
                  <a:pt x="4045540" y="381000"/>
                </a:lnTo>
                <a:lnTo>
                  <a:pt x="4046658" y="383436"/>
                </a:lnTo>
                <a:lnTo>
                  <a:pt x="4046602" y="383847"/>
                </a:lnTo>
                <a:lnTo>
                  <a:pt x="4045848" y="386080"/>
                </a:lnTo>
                <a:close/>
              </a:path>
              <a:path w="4096384" h="836930">
                <a:moveTo>
                  <a:pt x="4068159" y="386080"/>
                </a:moveTo>
                <a:lnTo>
                  <a:pt x="4045848" y="386080"/>
                </a:lnTo>
                <a:lnTo>
                  <a:pt x="4046602" y="383847"/>
                </a:lnTo>
                <a:lnTo>
                  <a:pt x="4046658" y="383436"/>
                </a:lnTo>
                <a:lnTo>
                  <a:pt x="4045540" y="381000"/>
                </a:lnTo>
                <a:lnTo>
                  <a:pt x="4072851" y="381000"/>
                </a:lnTo>
                <a:lnTo>
                  <a:pt x="4068159" y="386080"/>
                </a:lnTo>
                <a:close/>
              </a:path>
              <a:path w="4096384" h="836930">
                <a:moveTo>
                  <a:pt x="4065812" y="388620"/>
                </a:moveTo>
                <a:lnTo>
                  <a:pt x="4072851" y="381000"/>
                </a:lnTo>
                <a:lnTo>
                  <a:pt x="4073008" y="382270"/>
                </a:lnTo>
                <a:lnTo>
                  <a:pt x="4073789" y="382270"/>
                </a:lnTo>
                <a:lnTo>
                  <a:pt x="4077540" y="387350"/>
                </a:lnTo>
                <a:lnTo>
                  <a:pt x="4073008" y="387350"/>
                </a:lnTo>
                <a:lnTo>
                  <a:pt x="4065812" y="388620"/>
                </a:lnTo>
                <a:close/>
              </a:path>
              <a:path w="4096384" h="836930">
                <a:moveTo>
                  <a:pt x="4073789" y="382270"/>
                </a:moveTo>
                <a:lnTo>
                  <a:pt x="4073008" y="382270"/>
                </a:lnTo>
                <a:lnTo>
                  <a:pt x="4072851" y="381000"/>
                </a:lnTo>
                <a:lnTo>
                  <a:pt x="4073789" y="382270"/>
                </a:lnTo>
                <a:close/>
              </a:path>
              <a:path w="4096384" h="836930">
                <a:moveTo>
                  <a:pt x="397851" y="386576"/>
                </a:moveTo>
                <a:lnTo>
                  <a:pt x="402800" y="381059"/>
                </a:lnTo>
                <a:lnTo>
                  <a:pt x="405034" y="382270"/>
                </a:lnTo>
                <a:lnTo>
                  <a:pt x="405158" y="383193"/>
                </a:lnTo>
                <a:lnTo>
                  <a:pt x="405096" y="383598"/>
                </a:lnTo>
                <a:lnTo>
                  <a:pt x="402434" y="384997"/>
                </a:lnTo>
                <a:lnTo>
                  <a:pt x="400005" y="386080"/>
                </a:lnTo>
                <a:lnTo>
                  <a:pt x="399338" y="386080"/>
                </a:lnTo>
                <a:lnTo>
                  <a:pt x="397851" y="386576"/>
                </a:lnTo>
                <a:close/>
              </a:path>
              <a:path w="4096384" h="836930">
                <a:moveTo>
                  <a:pt x="2304232" y="406318"/>
                </a:moveTo>
                <a:lnTo>
                  <a:pt x="2299367" y="405130"/>
                </a:lnTo>
                <a:lnTo>
                  <a:pt x="2297520" y="405130"/>
                </a:lnTo>
                <a:lnTo>
                  <a:pt x="2290029" y="397556"/>
                </a:lnTo>
                <a:lnTo>
                  <a:pt x="2291660" y="396240"/>
                </a:lnTo>
                <a:lnTo>
                  <a:pt x="2292164" y="396240"/>
                </a:lnTo>
                <a:lnTo>
                  <a:pt x="2305306" y="381112"/>
                </a:lnTo>
                <a:lnTo>
                  <a:pt x="2309465" y="382270"/>
                </a:lnTo>
                <a:lnTo>
                  <a:pt x="2307100" y="387350"/>
                </a:lnTo>
                <a:lnTo>
                  <a:pt x="2301731" y="393084"/>
                </a:lnTo>
                <a:lnTo>
                  <a:pt x="2299917" y="394923"/>
                </a:lnTo>
                <a:lnTo>
                  <a:pt x="2299809" y="395145"/>
                </a:lnTo>
                <a:lnTo>
                  <a:pt x="2298528" y="398780"/>
                </a:lnTo>
                <a:lnTo>
                  <a:pt x="2304144" y="405868"/>
                </a:lnTo>
                <a:lnTo>
                  <a:pt x="2304232" y="406318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2554" y="382959"/>
                </a:lnTo>
                <a:lnTo>
                  <a:pt x="2611899" y="381913"/>
                </a:lnTo>
                <a:lnTo>
                  <a:pt x="2615334" y="383540"/>
                </a:lnTo>
                <a:lnTo>
                  <a:pt x="2618700" y="383540"/>
                </a:lnTo>
                <a:lnTo>
                  <a:pt x="2618436" y="384544"/>
                </a:lnTo>
                <a:lnTo>
                  <a:pt x="2618313" y="385818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18857" y="383540"/>
                </a:moveTo>
                <a:lnTo>
                  <a:pt x="2615334" y="383540"/>
                </a:lnTo>
                <a:lnTo>
                  <a:pt x="2614723" y="382145"/>
                </a:lnTo>
                <a:lnTo>
                  <a:pt x="2618857" y="383540"/>
                </a:lnTo>
                <a:close/>
              </a:path>
              <a:path w="4096384" h="836930">
                <a:moveTo>
                  <a:pt x="133331" y="384810"/>
                </a:moveTo>
                <a:lnTo>
                  <a:pt x="129454" y="384810"/>
                </a:lnTo>
                <a:lnTo>
                  <a:pt x="133164" y="382177"/>
                </a:lnTo>
                <a:lnTo>
                  <a:pt x="133331" y="384810"/>
                </a:lnTo>
                <a:close/>
              </a:path>
              <a:path w="4096384" h="836930">
                <a:moveTo>
                  <a:pt x="2029823" y="407670"/>
                </a:moveTo>
                <a:lnTo>
                  <a:pt x="2006022" y="407670"/>
                </a:lnTo>
                <a:lnTo>
                  <a:pt x="2007557" y="405343"/>
                </a:lnTo>
                <a:lnTo>
                  <a:pt x="2007583" y="404881"/>
                </a:lnTo>
                <a:lnTo>
                  <a:pt x="2006568" y="402680"/>
                </a:lnTo>
                <a:lnTo>
                  <a:pt x="2006451" y="402527"/>
                </a:lnTo>
                <a:lnTo>
                  <a:pt x="2005013" y="401320"/>
                </a:lnTo>
                <a:lnTo>
                  <a:pt x="1997320" y="401320"/>
                </a:lnTo>
                <a:lnTo>
                  <a:pt x="2003507" y="398780"/>
                </a:lnTo>
                <a:lnTo>
                  <a:pt x="2003193" y="398780"/>
                </a:lnTo>
                <a:lnTo>
                  <a:pt x="2009054" y="393700"/>
                </a:lnTo>
                <a:lnTo>
                  <a:pt x="2008870" y="393700"/>
                </a:lnTo>
                <a:lnTo>
                  <a:pt x="2008131" y="388734"/>
                </a:lnTo>
                <a:lnTo>
                  <a:pt x="2008008" y="388529"/>
                </a:lnTo>
                <a:lnTo>
                  <a:pt x="2005201" y="386123"/>
                </a:lnTo>
                <a:lnTo>
                  <a:pt x="2005099" y="385935"/>
                </a:lnTo>
                <a:lnTo>
                  <a:pt x="2004475" y="384157"/>
                </a:lnTo>
                <a:lnTo>
                  <a:pt x="2004365" y="383490"/>
                </a:lnTo>
                <a:lnTo>
                  <a:pt x="2007136" y="382200"/>
                </a:lnTo>
                <a:lnTo>
                  <a:pt x="2007698" y="382270"/>
                </a:lnTo>
                <a:lnTo>
                  <a:pt x="2010887" y="382270"/>
                </a:lnTo>
                <a:lnTo>
                  <a:pt x="2010887" y="386080"/>
                </a:lnTo>
                <a:lnTo>
                  <a:pt x="2018549" y="386080"/>
                </a:lnTo>
                <a:lnTo>
                  <a:pt x="2011628" y="397411"/>
                </a:lnTo>
                <a:lnTo>
                  <a:pt x="2011749" y="402365"/>
                </a:lnTo>
                <a:lnTo>
                  <a:pt x="2011889" y="405130"/>
                </a:lnTo>
                <a:lnTo>
                  <a:pt x="2021946" y="406400"/>
                </a:lnTo>
                <a:lnTo>
                  <a:pt x="2030273" y="406400"/>
                </a:lnTo>
                <a:lnTo>
                  <a:pt x="2029823" y="407670"/>
                </a:lnTo>
                <a:close/>
              </a:path>
              <a:path w="4096384" h="836930">
                <a:moveTo>
                  <a:pt x="78164" y="392430"/>
                </a:moveTo>
                <a:lnTo>
                  <a:pt x="69783" y="392430"/>
                </a:lnTo>
                <a:lnTo>
                  <a:pt x="73136" y="382270"/>
                </a:lnTo>
                <a:lnTo>
                  <a:pt x="78164" y="39243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78164" y="392430"/>
                </a:lnTo>
                <a:lnTo>
                  <a:pt x="73136" y="382270"/>
                </a:lnTo>
                <a:lnTo>
                  <a:pt x="77490" y="382270"/>
                </a:lnTo>
                <a:lnTo>
                  <a:pt x="75074" y="383490"/>
                </a:lnTo>
                <a:lnTo>
                  <a:pt x="82689" y="387350"/>
                </a:lnTo>
                <a:lnTo>
                  <a:pt x="82859" y="387350"/>
                </a:lnTo>
                <a:lnTo>
                  <a:pt x="83315" y="389675"/>
                </a:lnTo>
                <a:lnTo>
                  <a:pt x="83411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175053" y="383540"/>
                </a:moveTo>
                <a:lnTo>
                  <a:pt x="172369" y="383540"/>
                </a:lnTo>
                <a:lnTo>
                  <a:pt x="173377" y="382270"/>
                </a:lnTo>
                <a:lnTo>
                  <a:pt x="174713" y="382270"/>
                </a:lnTo>
                <a:lnTo>
                  <a:pt x="175053" y="383540"/>
                </a:lnTo>
                <a:close/>
              </a:path>
              <a:path w="4096384" h="836930">
                <a:moveTo>
                  <a:pt x="293229" y="383540"/>
                </a:moveTo>
                <a:lnTo>
                  <a:pt x="175053" y="383540"/>
                </a:lnTo>
                <a:lnTo>
                  <a:pt x="174713" y="382270"/>
                </a:lnTo>
                <a:lnTo>
                  <a:pt x="292391" y="382270"/>
                </a:lnTo>
                <a:lnTo>
                  <a:pt x="293229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321221" y="382270"/>
                </a:lnTo>
                <a:lnTo>
                  <a:pt x="322898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299934" y="391160"/>
                </a:moveTo>
                <a:lnTo>
                  <a:pt x="289877" y="391160"/>
                </a:lnTo>
                <a:lnTo>
                  <a:pt x="290838" y="389941"/>
                </a:lnTo>
                <a:lnTo>
                  <a:pt x="290852" y="388458"/>
                </a:lnTo>
                <a:lnTo>
                  <a:pt x="290040" y="383540"/>
                </a:lnTo>
                <a:lnTo>
                  <a:pt x="321221" y="383540"/>
                </a:lnTo>
                <a:lnTo>
                  <a:pt x="322898" y="382270"/>
                </a:lnTo>
                <a:lnTo>
                  <a:pt x="333289" y="382270"/>
                </a:lnTo>
                <a:lnTo>
                  <a:pt x="333057" y="383153"/>
                </a:lnTo>
                <a:lnTo>
                  <a:pt x="333048" y="383598"/>
                </a:lnTo>
                <a:lnTo>
                  <a:pt x="334965" y="384810"/>
                </a:lnTo>
                <a:lnTo>
                  <a:pt x="336308" y="387350"/>
                </a:lnTo>
                <a:lnTo>
                  <a:pt x="301440" y="387350"/>
                </a:lnTo>
                <a:lnTo>
                  <a:pt x="300510" y="388529"/>
                </a:lnTo>
                <a:lnTo>
                  <a:pt x="300399" y="388816"/>
                </a:lnTo>
                <a:lnTo>
                  <a:pt x="299934" y="391160"/>
                </a:lnTo>
                <a:close/>
              </a:path>
              <a:path w="4096384" h="836930">
                <a:moveTo>
                  <a:pt x="336308" y="387350"/>
                </a:moveTo>
                <a:lnTo>
                  <a:pt x="334965" y="384810"/>
                </a:lnTo>
                <a:lnTo>
                  <a:pt x="333048" y="383598"/>
                </a:lnTo>
                <a:lnTo>
                  <a:pt x="333057" y="383153"/>
                </a:lnTo>
                <a:lnTo>
                  <a:pt x="333289" y="382270"/>
                </a:lnTo>
                <a:lnTo>
                  <a:pt x="335640" y="382270"/>
                </a:lnTo>
                <a:lnTo>
                  <a:pt x="336308" y="387350"/>
                </a:lnTo>
                <a:close/>
              </a:path>
              <a:path w="4096384" h="836930">
                <a:moveTo>
                  <a:pt x="319460" y="410210"/>
                </a:moveTo>
                <a:lnTo>
                  <a:pt x="309317" y="410210"/>
                </a:lnTo>
                <a:lnTo>
                  <a:pt x="309623" y="409440"/>
                </a:lnTo>
                <a:lnTo>
                  <a:pt x="309729" y="408234"/>
                </a:lnTo>
                <a:lnTo>
                  <a:pt x="309495" y="406452"/>
                </a:lnTo>
                <a:lnTo>
                  <a:pt x="309154" y="405130"/>
                </a:lnTo>
                <a:lnTo>
                  <a:pt x="329603" y="405130"/>
                </a:lnTo>
                <a:lnTo>
                  <a:pt x="331783" y="402590"/>
                </a:lnTo>
                <a:lnTo>
                  <a:pt x="332117" y="402590"/>
                </a:lnTo>
                <a:lnTo>
                  <a:pt x="339929" y="396425"/>
                </a:lnTo>
                <a:lnTo>
                  <a:pt x="340055" y="396188"/>
                </a:lnTo>
                <a:lnTo>
                  <a:pt x="334795" y="393700"/>
                </a:lnTo>
                <a:lnTo>
                  <a:pt x="370003" y="393700"/>
                </a:lnTo>
                <a:lnTo>
                  <a:pt x="370003" y="389890"/>
                </a:lnTo>
                <a:lnTo>
                  <a:pt x="371843" y="387350"/>
                </a:lnTo>
                <a:lnTo>
                  <a:pt x="336308" y="387350"/>
                </a:lnTo>
                <a:lnTo>
                  <a:pt x="335640" y="382270"/>
                </a:lnTo>
                <a:lnTo>
                  <a:pt x="372681" y="382270"/>
                </a:lnTo>
                <a:lnTo>
                  <a:pt x="372851" y="383540"/>
                </a:lnTo>
                <a:lnTo>
                  <a:pt x="374862" y="383540"/>
                </a:lnTo>
                <a:lnTo>
                  <a:pt x="376204" y="384810"/>
                </a:lnTo>
                <a:lnTo>
                  <a:pt x="380730" y="384810"/>
                </a:lnTo>
                <a:lnTo>
                  <a:pt x="378214" y="391160"/>
                </a:lnTo>
                <a:lnTo>
                  <a:pt x="375863" y="392430"/>
                </a:lnTo>
                <a:lnTo>
                  <a:pt x="373853" y="394970"/>
                </a:lnTo>
                <a:lnTo>
                  <a:pt x="342842" y="394970"/>
                </a:lnTo>
                <a:lnTo>
                  <a:pt x="339106" y="402365"/>
                </a:lnTo>
                <a:lnTo>
                  <a:pt x="338992" y="407670"/>
                </a:lnTo>
                <a:lnTo>
                  <a:pt x="320717" y="407670"/>
                </a:lnTo>
                <a:lnTo>
                  <a:pt x="320049" y="408940"/>
                </a:lnTo>
                <a:lnTo>
                  <a:pt x="319211" y="408940"/>
                </a:lnTo>
                <a:lnTo>
                  <a:pt x="319460" y="410210"/>
                </a:lnTo>
                <a:close/>
              </a:path>
              <a:path w="4096384" h="836930">
                <a:moveTo>
                  <a:pt x="455265" y="390816"/>
                </a:moveTo>
                <a:lnTo>
                  <a:pt x="450463" y="383540"/>
                </a:lnTo>
                <a:lnTo>
                  <a:pt x="441408" y="383540"/>
                </a:lnTo>
                <a:lnTo>
                  <a:pt x="444930" y="382270"/>
                </a:lnTo>
                <a:lnTo>
                  <a:pt x="455656" y="382270"/>
                </a:lnTo>
                <a:lnTo>
                  <a:pt x="456494" y="384810"/>
                </a:lnTo>
                <a:lnTo>
                  <a:pt x="578189" y="384810"/>
                </a:lnTo>
                <a:lnTo>
                  <a:pt x="579699" y="386080"/>
                </a:lnTo>
                <a:lnTo>
                  <a:pt x="466047" y="386080"/>
                </a:lnTo>
                <a:lnTo>
                  <a:pt x="455265" y="390816"/>
                </a:lnTo>
                <a:close/>
              </a:path>
              <a:path w="4096384" h="836930">
                <a:moveTo>
                  <a:pt x="902129" y="384810"/>
                </a:moveTo>
                <a:lnTo>
                  <a:pt x="900708" y="384810"/>
                </a:lnTo>
                <a:lnTo>
                  <a:pt x="901567" y="383721"/>
                </a:lnTo>
                <a:lnTo>
                  <a:pt x="901608" y="383153"/>
                </a:lnTo>
                <a:lnTo>
                  <a:pt x="901376" y="382270"/>
                </a:lnTo>
                <a:lnTo>
                  <a:pt x="902129" y="384810"/>
                </a:lnTo>
                <a:close/>
              </a:path>
              <a:path w="4096384" h="836930">
                <a:moveTo>
                  <a:pt x="904388" y="394970"/>
                </a:moveTo>
                <a:lnTo>
                  <a:pt x="902882" y="387350"/>
                </a:lnTo>
                <a:lnTo>
                  <a:pt x="901376" y="382270"/>
                </a:lnTo>
                <a:lnTo>
                  <a:pt x="911263" y="388620"/>
                </a:lnTo>
                <a:lnTo>
                  <a:pt x="908585" y="388620"/>
                </a:lnTo>
                <a:lnTo>
                  <a:pt x="904388" y="394970"/>
                </a:lnTo>
                <a:close/>
              </a:path>
              <a:path w="4096384" h="836930">
                <a:moveTo>
                  <a:pt x="1008779" y="383540"/>
                </a:moveTo>
                <a:lnTo>
                  <a:pt x="1004800" y="383540"/>
                </a:lnTo>
                <a:lnTo>
                  <a:pt x="1007982" y="382270"/>
                </a:lnTo>
                <a:lnTo>
                  <a:pt x="1008779" y="383540"/>
                </a:lnTo>
                <a:close/>
              </a:path>
              <a:path w="4096384" h="836930">
                <a:moveTo>
                  <a:pt x="1011171" y="387350"/>
                </a:moveTo>
                <a:lnTo>
                  <a:pt x="1007982" y="382270"/>
                </a:lnTo>
                <a:lnTo>
                  <a:pt x="1011171" y="382270"/>
                </a:lnTo>
                <a:lnTo>
                  <a:pt x="1011171" y="38735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65596" y="387749"/>
                </a:lnTo>
                <a:lnTo>
                  <a:pt x="1066651" y="382270"/>
                </a:lnTo>
                <a:lnTo>
                  <a:pt x="1071175" y="389890"/>
                </a:lnTo>
                <a:lnTo>
                  <a:pt x="1068668" y="389890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076209" y="391160"/>
                </a:moveTo>
                <a:lnTo>
                  <a:pt x="1065145" y="391160"/>
                </a:lnTo>
                <a:lnTo>
                  <a:pt x="1068668" y="389890"/>
                </a:lnTo>
                <a:lnTo>
                  <a:pt x="1071175" y="389890"/>
                </a:lnTo>
                <a:lnTo>
                  <a:pt x="1066651" y="382270"/>
                </a:lnTo>
                <a:lnTo>
                  <a:pt x="1072856" y="382270"/>
                </a:lnTo>
                <a:lnTo>
                  <a:pt x="1073537" y="383547"/>
                </a:lnTo>
                <a:lnTo>
                  <a:pt x="1075536" y="384810"/>
                </a:lnTo>
                <a:lnTo>
                  <a:pt x="1120966" y="384810"/>
                </a:lnTo>
                <a:lnTo>
                  <a:pt x="1120461" y="386080"/>
                </a:lnTo>
                <a:lnTo>
                  <a:pt x="1081744" y="386080"/>
                </a:lnTo>
                <a:lnTo>
                  <a:pt x="1078555" y="387350"/>
                </a:lnTo>
                <a:lnTo>
                  <a:pt x="1076545" y="389890"/>
                </a:lnTo>
                <a:lnTo>
                  <a:pt x="1076209" y="391160"/>
                </a:lnTo>
                <a:close/>
              </a:path>
              <a:path w="4096384" h="836930">
                <a:moveTo>
                  <a:pt x="1233923" y="394141"/>
                </a:moveTo>
                <a:lnTo>
                  <a:pt x="1227074" y="388620"/>
                </a:lnTo>
                <a:lnTo>
                  <a:pt x="1228076" y="388620"/>
                </a:lnTo>
                <a:lnTo>
                  <a:pt x="1231264" y="382270"/>
                </a:lnTo>
                <a:lnTo>
                  <a:pt x="1232810" y="388734"/>
                </a:lnTo>
                <a:lnTo>
                  <a:pt x="1234515" y="393700"/>
                </a:lnTo>
                <a:lnTo>
                  <a:pt x="1233923" y="394141"/>
                </a:lnTo>
                <a:close/>
              </a:path>
              <a:path w="4096384" h="836930">
                <a:moveTo>
                  <a:pt x="1236627" y="394970"/>
                </a:moveTo>
                <a:lnTo>
                  <a:pt x="1234951" y="394970"/>
                </a:lnTo>
                <a:lnTo>
                  <a:pt x="1232810" y="388734"/>
                </a:lnTo>
                <a:lnTo>
                  <a:pt x="1231264" y="382270"/>
                </a:lnTo>
                <a:lnTo>
                  <a:pt x="1233779" y="382270"/>
                </a:lnTo>
                <a:lnTo>
                  <a:pt x="1233445" y="384810"/>
                </a:lnTo>
                <a:lnTo>
                  <a:pt x="1238474" y="386080"/>
                </a:lnTo>
                <a:lnTo>
                  <a:pt x="1240484" y="386080"/>
                </a:lnTo>
                <a:lnTo>
                  <a:pt x="1238971" y="393700"/>
                </a:lnTo>
                <a:lnTo>
                  <a:pt x="1235789" y="393700"/>
                </a:lnTo>
                <a:lnTo>
                  <a:pt x="1236627" y="394970"/>
                </a:lnTo>
                <a:close/>
              </a:path>
              <a:path w="4096384" h="836930">
                <a:moveTo>
                  <a:pt x="1369889" y="391160"/>
                </a:moveTo>
                <a:lnTo>
                  <a:pt x="1361174" y="391160"/>
                </a:lnTo>
                <a:lnTo>
                  <a:pt x="1360336" y="389890"/>
                </a:lnTo>
                <a:lnTo>
                  <a:pt x="1361004" y="389890"/>
                </a:lnTo>
                <a:lnTo>
                  <a:pt x="1357985" y="382270"/>
                </a:lnTo>
                <a:lnTo>
                  <a:pt x="1358490" y="382270"/>
                </a:lnTo>
                <a:lnTo>
                  <a:pt x="1364391" y="386123"/>
                </a:lnTo>
                <a:lnTo>
                  <a:pt x="1365365" y="387350"/>
                </a:lnTo>
                <a:lnTo>
                  <a:pt x="1369889" y="391160"/>
                </a:lnTo>
                <a:close/>
              </a:path>
              <a:path w="4096384" h="836930">
                <a:moveTo>
                  <a:pt x="1394365" y="405130"/>
                </a:moveTo>
                <a:lnTo>
                  <a:pt x="1380955" y="405130"/>
                </a:lnTo>
                <a:lnTo>
                  <a:pt x="1372223" y="395145"/>
                </a:lnTo>
                <a:lnTo>
                  <a:pt x="1372191" y="394923"/>
                </a:lnTo>
                <a:lnTo>
                  <a:pt x="1378605" y="392430"/>
                </a:lnTo>
                <a:lnTo>
                  <a:pt x="1383804" y="391160"/>
                </a:lnTo>
                <a:lnTo>
                  <a:pt x="1378854" y="384730"/>
                </a:lnTo>
                <a:lnTo>
                  <a:pt x="1378749" y="384446"/>
                </a:lnTo>
                <a:lnTo>
                  <a:pt x="1379613" y="382270"/>
                </a:lnTo>
                <a:lnTo>
                  <a:pt x="1380615" y="382270"/>
                </a:lnTo>
                <a:lnTo>
                  <a:pt x="1381723" y="384659"/>
                </a:lnTo>
                <a:lnTo>
                  <a:pt x="1381599" y="385299"/>
                </a:lnTo>
                <a:lnTo>
                  <a:pt x="1381289" y="386080"/>
                </a:lnTo>
                <a:lnTo>
                  <a:pt x="1391347" y="386080"/>
                </a:lnTo>
                <a:lnTo>
                  <a:pt x="1389333" y="389890"/>
                </a:lnTo>
                <a:lnTo>
                  <a:pt x="1387156" y="389890"/>
                </a:lnTo>
                <a:lnTo>
                  <a:pt x="1385480" y="391160"/>
                </a:lnTo>
                <a:lnTo>
                  <a:pt x="1385310" y="391160"/>
                </a:lnTo>
                <a:lnTo>
                  <a:pt x="1386822" y="392430"/>
                </a:lnTo>
                <a:lnTo>
                  <a:pt x="1396205" y="392430"/>
                </a:lnTo>
                <a:lnTo>
                  <a:pt x="1392519" y="394970"/>
                </a:lnTo>
                <a:lnTo>
                  <a:pt x="1383129" y="394970"/>
                </a:lnTo>
                <a:lnTo>
                  <a:pt x="1381289" y="396240"/>
                </a:lnTo>
                <a:lnTo>
                  <a:pt x="1391347" y="396240"/>
                </a:lnTo>
                <a:lnTo>
                  <a:pt x="1387156" y="402590"/>
                </a:lnTo>
                <a:lnTo>
                  <a:pt x="1393187" y="402590"/>
                </a:lnTo>
                <a:lnTo>
                  <a:pt x="1394365" y="405130"/>
                </a:lnTo>
                <a:close/>
              </a:path>
              <a:path w="4096384" h="836930">
                <a:moveTo>
                  <a:pt x="1391347" y="386080"/>
                </a:moveTo>
                <a:lnTo>
                  <a:pt x="1381289" y="386080"/>
                </a:lnTo>
                <a:lnTo>
                  <a:pt x="1381599" y="385299"/>
                </a:lnTo>
                <a:lnTo>
                  <a:pt x="1381723" y="384659"/>
                </a:lnTo>
                <a:lnTo>
                  <a:pt x="1380615" y="382270"/>
                </a:lnTo>
                <a:lnTo>
                  <a:pt x="1382291" y="382270"/>
                </a:lnTo>
                <a:lnTo>
                  <a:pt x="1382376" y="383598"/>
                </a:lnTo>
                <a:lnTo>
                  <a:pt x="1384138" y="384810"/>
                </a:lnTo>
                <a:lnTo>
                  <a:pt x="1390843" y="384810"/>
                </a:lnTo>
                <a:lnTo>
                  <a:pt x="1391347" y="386080"/>
                </a:lnTo>
                <a:close/>
              </a:path>
              <a:path w="4096384" h="836930">
                <a:moveTo>
                  <a:pt x="1398075" y="409522"/>
                </a:moveTo>
                <a:lnTo>
                  <a:pt x="1394365" y="405130"/>
                </a:lnTo>
                <a:lnTo>
                  <a:pt x="1393187" y="402590"/>
                </a:lnTo>
                <a:lnTo>
                  <a:pt x="1387156" y="402590"/>
                </a:lnTo>
                <a:lnTo>
                  <a:pt x="1392185" y="394970"/>
                </a:lnTo>
                <a:lnTo>
                  <a:pt x="1392519" y="394970"/>
                </a:lnTo>
                <a:lnTo>
                  <a:pt x="1399892" y="389890"/>
                </a:lnTo>
                <a:lnTo>
                  <a:pt x="1400730" y="389890"/>
                </a:lnTo>
                <a:lnTo>
                  <a:pt x="1400730" y="386080"/>
                </a:lnTo>
                <a:lnTo>
                  <a:pt x="1400566" y="386080"/>
                </a:lnTo>
                <a:lnTo>
                  <a:pt x="1400948" y="384157"/>
                </a:lnTo>
                <a:lnTo>
                  <a:pt x="1401051" y="383490"/>
                </a:lnTo>
                <a:lnTo>
                  <a:pt x="1400566" y="382270"/>
                </a:lnTo>
                <a:lnTo>
                  <a:pt x="1406619" y="388620"/>
                </a:lnTo>
                <a:lnTo>
                  <a:pt x="1404423" y="388620"/>
                </a:lnTo>
                <a:lnTo>
                  <a:pt x="1405874" y="392006"/>
                </a:lnTo>
                <a:lnTo>
                  <a:pt x="1405261" y="392430"/>
                </a:lnTo>
                <a:lnTo>
                  <a:pt x="1398216" y="392430"/>
                </a:lnTo>
                <a:lnTo>
                  <a:pt x="1397607" y="395900"/>
                </a:lnTo>
                <a:lnTo>
                  <a:pt x="1396539" y="400050"/>
                </a:lnTo>
                <a:lnTo>
                  <a:pt x="1402072" y="400050"/>
                </a:lnTo>
                <a:lnTo>
                  <a:pt x="1402072" y="403860"/>
                </a:lnTo>
                <a:lnTo>
                  <a:pt x="1406435" y="403860"/>
                </a:lnTo>
                <a:lnTo>
                  <a:pt x="1405095" y="405130"/>
                </a:lnTo>
                <a:lnTo>
                  <a:pt x="1402406" y="405130"/>
                </a:lnTo>
                <a:lnTo>
                  <a:pt x="1403755" y="406400"/>
                </a:lnTo>
                <a:lnTo>
                  <a:pt x="1404323" y="406400"/>
                </a:lnTo>
                <a:lnTo>
                  <a:pt x="1406566" y="408940"/>
                </a:lnTo>
                <a:lnTo>
                  <a:pt x="1398720" y="408940"/>
                </a:lnTo>
                <a:lnTo>
                  <a:pt x="1398075" y="409522"/>
                </a:lnTo>
                <a:close/>
              </a:path>
              <a:path w="4096384" h="836930">
                <a:moveTo>
                  <a:pt x="1413046" y="388437"/>
                </a:moveTo>
                <a:lnTo>
                  <a:pt x="1412804" y="382270"/>
                </a:lnTo>
                <a:lnTo>
                  <a:pt x="1420971" y="382270"/>
                </a:lnTo>
                <a:lnTo>
                  <a:pt x="1420259" y="383540"/>
                </a:lnTo>
                <a:lnTo>
                  <a:pt x="1416654" y="383540"/>
                </a:lnTo>
                <a:lnTo>
                  <a:pt x="1418210" y="386017"/>
                </a:lnTo>
                <a:lnTo>
                  <a:pt x="1413046" y="388437"/>
                </a:lnTo>
                <a:close/>
              </a:path>
              <a:path w="4096384" h="836930">
                <a:moveTo>
                  <a:pt x="1473364" y="392040"/>
                </a:moveTo>
                <a:lnTo>
                  <a:pt x="1469654" y="386123"/>
                </a:lnTo>
                <a:lnTo>
                  <a:pt x="1468959" y="382270"/>
                </a:lnTo>
                <a:lnTo>
                  <a:pt x="1474576" y="386017"/>
                </a:lnTo>
                <a:lnTo>
                  <a:pt x="1474703" y="386576"/>
                </a:lnTo>
                <a:lnTo>
                  <a:pt x="1474830" y="388441"/>
                </a:lnTo>
                <a:lnTo>
                  <a:pt x="1474890" y="389941"/>
                </a:lnTo>
                <a:lnTo>
                  <a:pt x="1473364" y="392040"/>
                </a:lnTo>
                <a:close/>
              </a:path>
              <a:path w="4096384" h="836930">
                <a:moveTo>
                  <a:pt x="1481446" y="396240"/>
                </a:moveTo>
                <a:lnTo>
                  <a:pt x="1475998" y="396240"/>
                </a:lnTo>
                <a:lnTo>
                  <a:pt x="1473364" y="392040"/>
                </a:lnTo>
                <a:lnTo>
                  <a:pt x="1474890" y="389941"/>
                </a:lnTo>
                <a:lnTo>
                  <a:pt x="1474830" y="388441"/>
                </a:lnTo>
                <a:lnTo>
                  <a:pt x="1474703" y="386576"/>
                </a:lnTo>
                <a:lnTo>
                  <a:pt x="1474576" y="386017"/>
                </a:lnTo>
                <a:lnTo>
                  <a:pt x="1468959" y="382270"/>
                </a:lnTo>
                <a:lnTo>
                  <a:pt x="1475048" y="382270"/>
                </a:lnTo>
                <a:lnTo>
                  <a:pt x="1476102" y="383124"/>
                </a:lnTo>
                <a:lnTo>
                  <a:pt x="1476171" y="383547"/>
                </a:lnTo>
                <a:lnTo>
                  <a:pt x="1477838" y="384810"/>
                </a:lnTo>
                <a:lnTo>
                  <a:pt x="1479684" y="387350"/>
                </a:lnTo>
                <a:lnTo>
                  <a:pt x="1481081" y="387350"/>
                </a:lnTo>
                <a:lnTo>
                  <a:pt x="1482426" y="388526"/>
                </a:lnTo>
                <a:lnTo>
                  <a:pt x="1482553" y="388734"/>
                </a:lnTo>
                <a:lnTo>
                  <a:pt x="1483207" y="392430"/>
                </a:lnTo>
                <a:lnTo>
                  <a:pt x="1483037" y="392430"/>
                </a:lnTo>
                <a:lnTo>
                  <a:pt x="1481446" y="396240"/>
                </a:lnTo>
                <a:close/>
              </a:path>
              <a:path w="4096384" h="836930">
                <a:moveTo>
                  <a:pt x="1504658" y="386080"/>
                </a:moveTo>
                <a:lnTo>
                  <a:pt x="1503782" y="384969"/>
                </a:lnTo>
                <a:lnTo>
                  <a:pt x="1503656" y="383540"/>
                </a:lnTo>
                <a:lnTo>
                  <a:pt x="1503820" y="383540"/>
                </a:lnTo>
                <a:lnTo>
                  <a:pt x="1505836" y="382270"/>
                </a:lnTo>
                <a:lnTo>
                  <a:pt x="1506675" y="382270"/>
                </a:lnTo>
                <a:lnTo>
                  <a:pt x="1506548" y="384157"/>
                </a:lnTo>
                <a:lnTo>
                  <a:pt x="1506445" y="384850"/>
                </a:lnTo>
                <a:lnTo>
                  <a:pt x="1504658" y="386080"/>
                </a:lnTo>
                <a:close/>
              </a:path>
              <a:path w="4096384" h="836930">
                <a:moveTo>
                  <a:pt x="1510066" y="386080"/>
                </a:moveTo>
                <a:lnTo>
                  <a:pt x="1504658" y="386080"/>
                </a:lnTo>
                <a:lnTo>
                  <a:pt x="1506445" y="384850"/>
                </a:lnTo>
                <a:lnTo>
                  <a:pt x="1506548" y="384157"/>
                </a:lnTo>
                <a:lnTo>
                  <a:pt x="1506675" y="382270"/>
                </a:lnTo>
                <a:lnTo>
                  <a:pt x="1511029" y="382270"/>
                </a:lnTo>
                <a:lnTo>
                  <a:pt x="1513380" y="384810"/>
                </a:lnTo>
                <a:lnTo>
                  <a:pt x="1512371" y="384810"/>
                </a:lnTo>
                <a:lnTo>
                  <a:pt x="1510066" y="386080"/>
                </a:lnTo>
                <a:close/>
              </a:path>
              <a:path w="4096384" h="836930">
                <a:moveTo>
                  <a:pt x="1557957" y="389890"/>
                </a:moveTo>
                <a:lnTo>
                  <a:pt x="1549923" y="389890"/>
                </a:lnTo>
                <a:lnTo>
                  <a:pt x="1549209" y="388816"/>
                </a:lnTo>
                <a:lnTo>
                  <a:pt x="1549187" y="388079"/>
                </a:lnTo>
                <a:lnTo>
                  <a:pt x="1549482" y="386613"/>
                </a:lnTo>
                <a:lnTo>
                  <a:pt x="1549589" y="382270"/>
                </a:lnTo>
                <a:lnTo>
                  <a:pt x="1551913" y="384386"/>
                </a:lnTo>
                <a:lnTo>
                  <a:pt x="1552015" y="384905"/>
                </a:lnTo>
                <a:lnTo>
                  <a:pt x="1554101" y="387350"/>
                </a:lnTo>
                <a:lnTo>
                  <a:pt x="1555168" y="387350"/>
                </a:lnTo>
                <a:lnTo>
                  <a:pt x="1557957" y="389890"/>
                </a:lnTo>
                <a:close/>
              </a:path>
              <a:path w="4096384" h="836930">
                <a:moveTo>
                  <a:pt x="1551933" y="384404"/>
                </a:moveTo>
                <a:lnTo>
                  <a:pt x="1549589" y="382270"/>
                </a:lnTo>
                <a:lnTo>
                  <a:pt x="1551933" y="382270"/>
                </a:lnTo>
                <a:lnTo>
                  <a:pt x="1551933" y="384404"/>
                </a:lnTo>
                <a:close/>
              </a:path>
              <a:path w="4096384" h="836930">
                <a:moveTo>
                  <a:pt x="1713570" y="387867"/>
                </a:moveTo>
                <a:lnTo>
                  <a:pt x="1710497" y="387350"/>
                </a:lnTo>
                <a:lnTo>
                  <a:pt x="1713301" y="383598"/>
                </a:lnTo>
                <a:lnTo>
                  <a:pt x="1713495" y="383436"/>
                </a:lnTo>
                <a:lnTo>
                  <a:pt x="1715192" y="382270"/>
                </a:lnTo>
                <a:lnTo>
                  <a:pt x="1716534" y="382270"/>
                </a:lnTo>
                <a:lnTo>
                  <a:pt x="1717504" y="384730"/>
                </a:lnTo>
                <a:lnTo>
                  <a:pt x="1717872" y="387350"/>
                </a:lnTo>
                <a:lnTo>
                  <a:pt x="1714183" y="387350"/>
                </a:lnTo>
                <a:lnTo>
                  <a:pt x="1713570" y="387867"/>
                </a:lnTo>
                <a:close/>
              </a:path>
              <a:path w="4096384" h="836930">
                <a:moveTo>
                  <a:pt x="1725753" y="388620"/>
                </a:moveTo>
                <a:lnTo>
                  <a:pt x="1718040" y="388620"/>
                </a:lnTo>
                <a:lnTo>
                  <a:pt x="1717621" y="385453"/>
                </a:lnTo>
                <a:lnTo>
                  <a:pt x="1717504" y="384730"/>
                </a:lnTo>
                <a:lnTo>
                  <a:pt x="1716534" y="382270"/>
                </a:lnTo>
                <a:lnTo>
                  <a:pt x="1720554" y="382270"/>
                </a:lnTo>
                <a:lnTo>
                  <a:pt x="1720391" y="383540"/>
                </a:lnTo>
                <a:lnTo>
                  <a:pt x="1725753" y="383540"/>
                </a:lnTo>
                <a:lnTo>
                  <a:pt x="1725753" y="388620"/>
                </a:lnTo>
                <a:close/>
              </a:path>
              <a:path w="4096384" h="836930">
                <a:moveTo>
                  <a:pt x="1720391" y="383540"/>
                </a:moveTo>
                <a:lnTo>
                  <a:pt x="1720554" y="382270"/>
                </a:lnTo>
                <a:lnTo>
                  <a:pt x="1720724" y="382270"/>
                </a:lnTo>
                <a:lnTo>
                  <a:pt x="1720391" y="383540"/>
                </a:lnTo>
                <a:close/>
              </a:path>
              <a:path w="4096384" h="836930">
                <a:moveTo>
                  <a:pt x="1731055" y="383706"/>
                </a:moveTo>
                <a:lnTo>
                  <a:pt x="1730946" y="383540"/>
                </a:lnTo>
                <a:lnTo>
                  <a:pt x="1720391" y="383540"/>
                </a:lnTo>
                <a:lnTo>
                  <a:pt x="1720724" y="382270"/>
                </a:lnTo>
                <a:lnTo>
                  <a:pt x="1732288" y="382270"/>
                </a:lnTo>
                <a:lnTo>
                  <a:pt x="1731055" y="383706"/>
                </a:lnTo>
                <a:close/>
              </a:path>
              <a:path w="4096384" h="836930">
                <a:moveTo>
                  <a:pt x="1752239" y="392430"/>
                </a:moveTo>
                <a:lnTo>
                  <a:pt x="1747167" y="391135"/>
                </a:lnTo>
                <a:lnTo>
                  <a:pt x="1742584" y="388620"/>
                </a:lnTo>
                <a:lnTo>
                  <a:pt x="1740725" y="384997"/>
                </a:lnTo>
                <a:lnTo>
                  <a:pt x="1740703" y="384659"/>
                </a:lnTo>
                <a:lnTo>
                  <a:pt x="1741880" y="382270"/>
                </a:lnTo>
                <a:lnTo>
                  <a:pt x="1746911" y="386123"/>
                </a:lnTo>
                <a:lnTo>
                  <a:pt x="1751565" y="391160"/>
                </a:lnTo>
                <a:lnTo>
                  <a:pt x="1753300" y="391160"/>
                </a:lnTo>
                <a:lnTo>
                  <a:pt x="1752239" y="392430"/>
                </a:lnTo>
                <a:close/>
              </a:path>
              <a:path w="4096384" h="836930">
                <a:moveTo>
                  <a:pt x="1751565" y="391160"/>
                </a:moveTo>
                <a:lnTo>
                  <a:pt x="1746911" y="386123"/>
                </a:lnTo>
                <a:lnTo>
                  <a:pt x="1741880" y="382270"/>
                </a:lnTo>
                <a:lnTo>
                  <a:pt x="1755476" y="382270"/>
                </a:lnTo>
                <a:lnTo>
                  <a:pt x="1751565" y="391160"/>
                </a:lnTo>
                <a:close/>
              </a:path>
              <a:path w="4096384" h="836930">
                <a:moveTo>
                  <a:pt x="2018647" y="385919"/>
                </a:moveTo>
                <a:lnTo>
                  <a:pt x="2017441" y="384810"/>
                </a:lnTo>
                <a:lnTo>
                  <a:pt x="2013077" y="383538"/>
                </a:lnTo>
                <a:lnTo>
                  <a:pt x="2025967" y="382270"/>
                </a:lnTo>
                <a:lnTo>
                  <a:pt x="2023452" y="383540"/>
                </a:lnTo>
                <a:lnTo>
                  <a:pt x="2020100" y="383540"/>
                </a:lnTo>
                <a:lnTo>
                  <a:pt x="2018647" y="385919"/>
                </a:lnTo>
                <a:close/>
              </a:path>
              <a:path w="4096384" h="836930">
                <a:moveTo>
                  <a:pt x="2030511" y="384810"/>
                </a:moveTo>
                <a:lnTo>
                  <a:pt x="2023054" y="384810"/>
                </a:lnTo>
                <a:lnTo>
                  <a:pt x="2023434" y="383598"/>
                </a:lnTo>
                <a:lnTo>
                  <a:pt x="2025967" y="382270"/>
                </a:lnTo>
                <a:lnTo>
                  <a:pt x="2032583" y="382270"/>
                </a:lnTo>
                <a:lnTo>
                  <a:pt x="2030511" y="384810"/>
                </a:lnTo>
                <a:close/>
              </a:path>
              <a:path w="4096384" h="836930">
                <a:moveTo>
                  <a:pt x="2140879" y="393700"/>
                </a:moveTo>
                <a:lnTo>
                  <a:pt x="2131571" y="393700"/>
                </a:lnTo>
                <a:lnTo>
                  <a:pt x="2135598" y="392430"/>
                </a:lnTo>
                <a:lnTo>
                  <a:pt x="2141428" y="383595"/>
                </a:lnTo>
                <a:lnTo>
                  <a:pt x="2141626" y="383540"/>
                </a:lnTo>
                <a:lnTo>
                  <a:pt x="2141731" y="383153"/>
                </a:lnTo>
                <a:lnTo>
                  <a:pt x="2142303" y="382270"/>
                </a:lnTo>
                <a:lnTo>
                  <a:pt x="2145716" y="383193"/>
                </a:lnTo>
                <a:lnTo>
                  <a:pt x="2146325" y="392430"/>
                </a:lnTo>
                <a:lnTo>
                  <a:pt x="2143141" y="392430"/>
                </a:lnTo>
                <a:lnTo>
                  <a:pt x="2140879" y="393700"/>
                </a:lnTo>
                <a:close/>
              </a:path>
              <a:path w="4096384" h="836930">
                <a:moveTo>
                  <a:pt x="2145716" y="383193"/>
                </a:moveTo>
                <a:lnTo>
                  <a:pt x="2142303" y="382270"/>
                </a:lnTo>
                <a:lnTo>
                  <a:pt x="2145655" y="382270"/>
                </a:lnTo>
                <a:lnTo>
                  <a:pt x="2145716" y="383193"/>
                </a:lnTo>
                <a:close/>
              </a:path>
              <a:path w="4096384" h="836930">
                <a:moveTo>
                  <a:pt x="2152977" y="383540"/>
                </a:moveTo>
                <a:lnTo>
                  <a:pt x="2146998" y="383540"/>
                </a:lnTo>
                <a:lnTo>
                  <a:pt x="2145655" y="382270"/>
                </a:lnTo>
                <a:lnTo>
                  <a:pt x="2151717" y="382270"/>
                </a:lnTo>
                <a:lnTo>
                  <a:pt x="2152977" y="383540"/>
                </a:lnTo>
                <a:close/>
              </a:path>
              <a:path w="4096384" h="836930">
                <a:moveTo>
                  <a:pt x="2203663" y="386080"/>
                </a:moveTo>
                <a:lnTo>
                  <a:pt x="2197789" y="386080"/>
                </a:lnTo>
                <a:lnTo>
                  <a:pt x="2195646" y="383721"/>
                </a:lnTo>
                <a:lnTo>
                  <a:pt x="2195603" y="383490"/>
                </a:lnTo>
                <a:lnTo>
                  <a:pt x="2198581" y="382270"/>
                </a:lnTo>
                <a:lnTo>
                  <a:pt x="2202499" y="382270"/>
                </a:lnTo>
                <a:lnTo>
                  <a:pt x="2202648" y="384810"/>
                </a:lnTo>
                <a:lnTo>
                  <a:pt x="2202327" y="384810"/>
                </a:lnTo>
                <a:lnTo>
                  <a:pt x="2203663" y="386080"/>
                </a:lnTo>
                <a:close/>
              </a:path>
              <a:path w="4096384" h="836930">
                <a:moveTo>
                  <a:pt x="2204999" y="387350"/>
                </a:moveTo>
                <a:lnTo>
                  <a:pt x="2202327" y="384810"/>
                </a:lnTo>
                <a:lnTo>
                  <a:pt x="2202648" y="384810"/>
                </a:lnTo>
                <a:lnTo>
                  <a:pt x="2202499" y="382270"/>
                </a:lnTo>
                <a:lnTo>
                  <a:pt x="2207510" y="382270"/>
                </a:lnTo>
                <a:lnTo>
                  <a:pt x="2209602" y="383490"/>
                </a:lnTo>
                <a:lnTo>
                  <a:pt x="2209484" y="383721"/>
                </a:lnTo>
                <a:lnTo>
                  <a:pt x="2206775" y="386123"/>
                </a:lnTo>
                <a:lnTo>
                  <a:pt x="2204999" y="387350"/>
                </a:lnTo>
                <a:close/>
              </a:path>
              <a:path w="4096384" h="836930">
                <a:moveTo>
                  <a:pt x="2253567" y="402365"/>
                </a:moveTo>
                <a:lnTo>
                  <a:pt x="2254775" y="401326"/>
                </a:lnTo>
                <a:lnTo>
                  <a:pt x="2255069" y="399139"/>
                </a:lnTo>
                <a:lnTo>
                  <a:pt x="2256118" y="393700"/>
                </a:lnTo>
                <a:lnTo>
                  <a:pt x="2246735" y="392430"/>
                </a:lnTo>
                <a:lnTo>
                  <a:pt x="2245115" y="387521"/>
                </a:lnTo>
                <a:lnTo>
                  <a:pt x="2245004" y="386979"/>
                </a:lnTo>
                <a:lnTo>
                  <a:pt x="2244310" y="382270"/>
                </a:lnTo>
                <a:lnTo>
                  <a:pt x="2247364" y="382270"/>
                </a:lnTo>
                <a:lnTo>
                  <a:pt x="2251485" y="384997"/>
                </a:lnTo>
                <a:lnTo>
                  <a:pt x="2252936" y="386080"/>
                </a:lnTo>
                <a:lnTo>
                  <a:pt x="2260109" y="386080"/>
                </a:lnTo>
                <a:lnTo>
                  <a:pt x="2258298" y="387350"/>
                </a:lnTo>
                <a:lnTo>
                  <a:pt x="2255954" y="388620"/>
                </a:lnTo>
                <a:lnTo>
                  <a:pt x="2266175" y="399139"/>
                </a:lnTo>
                <a:lnTo>
                  <a:pt x="2265022" y="400035"/>
                </a:lnTo>
                <a:lnTo>
                  <a:pt x="2267266" y="401320"/>
                </a:lnTo>
                <a:lnTo>
                  <a:pt x="2259604" y="401326"/>
                </a:lnTo>
                <a:lnTo>
                  <a:pt x="2253567" y="402365"/>
                </a:lnTo>
                <a:close/>
              </a:path>
              <a:path w="4096384" h="836930">
                <a:moveTo>
                  <a:pt x="2252936" y="386080"/>
                </a:moveTo>
                <a:lnTo>
                  <a:pt x="2251004" y="384659"/>
                </a:lnTo>
                <a:lnTo>
                  <a:pt x="2247364" y="382270"/>
                </a:lnTo>
                <a:lnTo>
                  <a:pt x="2257879" y="382270"/>
                </a:lnTo>
                <a:lnTo>
                  <a:pt x="2252936" y="386080"/>
                </a:lnTo>
                <a:close/>
              </a:path>
              <a:path w="4096384" h="836930">
                <a:moveTo>
                  <a:pt x="2372120" y="388620"/>
                </a:moveTo>
                <a:lnTo>
                  <a:pt x="2372732" y="386291"/>
                </a:lnTo>
                <a:lnTo>
                  <a:pt x="2373218" y="384997"/>
                </a:lnTo>
                <a:lnTo>
                  <a:pt x="2373258" y="384773"/>
                </a:lnTo>
                <a:lnTo>
                  <a:pt x="2370941" y="382270"/>
                </a:lnTo>
                <a:lnTo>
                  <a:pt x="2374798" y="382270"/>
                </a:lnTo>
                <a:lnTo>
                  <a:pt x="2383006" y="383538"/>
                </a:lnTo>
                <a:lnTo>
                  <a:pt x="2372120" y="388620"/>
                </a:lnTo>
                <a:close/>
              </a:path>
              <a:path w="4096384" h="836930">
                <a:moveTo>
                  <a:pt x="2380161" y="388620"/>
                </a:moveTo>
                <a:lnTo>
                  <a:pt x="2372120" y="388620"/>
                </a:lnTo>
                <a:lnTo>
                  <a:pt x="2383006" y="383538"/>
                </a:lnTo>
                <a:lnTo>
                  <a:pt x="2374798" y="382270"/>
                </a:lnTo>
                <a:lnTo>
                  <a:pt x="2386450" y="382270"/>
                </a:lnTo>
                <a:lnTo>
                  <a:pt x="2383513" y="386080"/>
                </a:lnTo>
                <a:lnTo>
                  <a:pt x="2380161" y="388620"/>
                </a:lnTo>
                <a:close/>
              </a:path>
              <a:path w="4096384" h="836930">
                <a:moveTo>
                  <a:pt x="2404807" y="387350"/>
                </a:moveTo>
                <a:lnTo>
                  <a:pt x="2394437" y="387350"/>
                </a:lnTo>
                <a:lnTo>
                  <a:pt x="2400055" y="383124"/>
                </a:lnTo>
                <a:lnTo>
                  <a:pt x="2401217" y="382270"/>
                </a:lnTo>
                <a:lnTo>
                  <a:pt x="2403540" y="383490"/>
                </a:lnTo>
                <a:lnTo>
                  <a:pt x="2404807" y="387350"/>
                </a:lnTo>
                <a:close/>
              </a:path>
              <a:path w="4096384" h="836930">
                <a:moveTo>
                  <a:pt x="2411846" y="387350"/>
                </a:moveTo>
                <a:lnTo>
                  <a:pt x="2404807" y="387350"/>
                </a:lnTo>
                <a:lnTo>
                  <a:pt x="2403653" y="383598"/>
                </a:lnTo>
                <a:lnTo>
                  <a:pt x="2401217" y="382270"/>
                </a:lnTo>
                <a:lnTo>
                  <a:pt x="2409333" y="382270"/>
                </a:lnTo>
                <a:lnTo>
                  <a:pt x="2410340" y="383540"/>
                </a:lnTo>
                <a:lnTo>
                  <a:pt x="2411143" y="383540"/>
                </a:lnTo>
                <a:lnTo>
                  <a:pt x="2411846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56437" y="386080"/>
                </a:lnTo>
                <a:lnTo>
                  <a:pt x="2450106" y="384850"/>
                </a:lnTo>
                <a:lnTo>
                  <a:pt x="2453752" y="382270"/>
                </a:lnTo>
                <a:lnTo>
                  <a:pt x="2457779" y="382270"/>
                </a:lnTo>
                <a:lnTo>
                  <a:pt x="2459619" y="383540"/>
                </a:lnTo>
                <a:lnTo>
                  <a:pt x="2458951" y="38354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470924" y="387350"/>
                </a:moveTo>
                <a:lnTo>
                  <a:pt x="2457779" y="387350"/>
                </a:lnTo>
                <a:lnTo>
                  <a:pt x="2458951" y="383540"/>
                </a:lnTo>
                <a:lnTo>
                  <a:pt x="2459619" y="383540"/>
                </a:lnTo>
                <a:lnTo>
                  <a:pt x="2457779" y="382270"/>
                </a:lnTo>
                <a:lnTo>
                  <a:pt x="2461210" y="382270"/>
                </a:lnTo>
                <a:lnTo>
                  <a:pt x="2463306" y="384810"/>
                </a:lnTo>
                <a:lnTo>
                  <a:pt x="2465473" y="386080"/>
                </a:lnTo>
                <a:lnTo>
                  <a:pt x="2470924" y="387350"/>
                </a:lnTo>
                <a:close/>
              </a:path>
              <a:path w="4096384" h="836930">
                <a:moveTo>
                  <a:pt x="2528595" y="394970"/>
                </a:moveTo>
                <a:lnTo>
                  <a:pt x="2526002" y="394970"/>
                </a:lnTo>
                <a:lnTo>
                  <a:pt x="2526153" y="393817"/>
                </a:lnTo>
                <a:lnTo>
                  <a:pt x="2526280" y="392298"/>
                </a:lnTo>
                <a:lnTo>
                  <a:pt x="2524773" y="388734"/>
                </a:lnTo>
                <a:lnTo>
                  <a:pt x="2521955" y="384874"/>
                </a:lnTo>
                <a:lnTo>
                  <a:pt x="2521840" y="384544"/>
                </a:lnTo>
                <a:lnTo>
                  <a:pt x="2521258" y="382270"/>
                </a:lnTo>
                <a:lnTo>
                  <a:pt x="2526146" y="383538"/>
                </a:lnTo>
                <a:lnTo>
                  <a:pt x="2535741" y="388529"/>
                </a:lnTo>
                <a:lnTo>
                  <a:pt x="2527852" y="391154"/>
                </a:lnTo>
                <a:lnTo>
                  <a:pt x="2528595" y="394970"/>
                </a:lnTo>
                <a:close/>
              </a:path>
              <a:path w="4096384" h="836930">
                <a:moveTo>
                  <a:pt x="2529539" y="400050"/>
                </a:moveTo>
                <a:lnTo>
                  <a:pt x="2527896" y="391457"/>
                </a:lnTo>
                <a:lnTo>
                  <a:pt x="2527852" y="391154"/>
                </a:lnTo>
                <a:lnTo>
                  <a:pt x="2535915" y="388620"/>
                </a:lnTo>
                <a:lnTo>
                  <a:pt x="2526146" y="383538"/>
                </a:lnTo>
                <a:lnTo>
                  <a:pt x="2521258" y="382270"/>
                </a:lnTo>
                <a:lnTo>
                  <a:pt x="2545858" y="382270"/>
                </a:lnTo>
                <a:lnTo>
                  <a:pt x="2547812" y="382959"/>
                </a:lnTo>
                <a:lnTo>
                  <a:pt x="2542011" y="384810"/>
                </a:lnTo>
                <a:lnTo>
                  <a:pt x="2534540" y="384810"/>
                </a:lnTo>
                <a:lnTo>
                  <a:pt x="2534049" y="387350"/>
                </a:lnTo>
                <a:lnTo>
                  <a:pt x="2535967" y="387350"/>
                </a:lnTo>
                <a:lnTo>
                  <a:pt x="2537393" y="389890"/>
                </a:lnTo>
                <a:lnTo>
                  <a:pt x="2559369" y="389890"/>
                </a:lnTo>
                <a:lnTo>
                  <a:pt x="2559369" y="391160"/>
                </a:lnTo>
                <a:lnTo>
                  <a:pt x="2570088" y="391160"/>
                </a:lnTo>
                <a:lnTo>
                  <a:pt x="2570088" y="392430"/>
                </a:lnTo>
                <a:lnTo>
                  <a:pt x="2572608" y="392430"/>
                </a:lnTo>
                <a:lnTo>
                  <a:pt x="2574281" y="394970"/>
                </a:lnTo>
                <a:lnTo>
                  <a:pt x="2543268" y="394970"/>
                </a:lnTo>
                <a:lnTo>
                  <a:pt x="2544161" y="396240"/>
                </a:lnTo>
                <a:lnTo>
                  <a:pt x="2530894" y="396240"/>
                </a:lnTo>
                <a:lnTo>
                  <a:pt x="2529539" y="400050"/>
                </a:lnTo>
                <a:close/>
              </a:path>
              <a:path w="4096384" h="836930">
                <a:moveTo>
                  <a:pt x="2550982" y="383540"/>
                </a:moveTo>
                <a:lnTo>
                  <a:pt x="2549456" y="383540"/>
                </a:lnTo>
                <a:lnTo>
                  <a:pt x="2548719" y="382670"/>
                </a:lnTo>
                <a:lnTo>
                  <a:pt x="2549973" y="382270"/>
                </a:lnTo>
                <a:lnTo>
                  <a:pt x="2550982" y="38354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72812" y="383547"/>
                </a:lnTo>
                <a:lnTo>
                  <a:pt x="2575962" y="38227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671823" y="388620"/>
                </a:moveTo>
                <a:lnTo>
                  <a:pt x="2664961" y="384905"/>
                </a:lnTo>
                <a:lnTo>
                  <a:pt x="2664864" y="384773"/>
                </a:lnTo>
                <a:lnTo>
                  <a:pt x="2670323" y="382270"/>
                </a:lnTo>
                <a:lnTo>
                  <a:pt x="2672497" y="382270"/>
                </a:lnTo>
                <a:lnTo>
                  <a:pt x="2673423" y="383436"/>
                </a:lnTo>
                <a:lnTo>
                  <a:pt x="2673322" y="386123"/>
                </a:lnTo>
                <a:lnTo>
                  <a:pt x="2671823" y="388620"/>
                </a:lnTo>
                <a:close/>
              </a:path>
              <a:path w="4096384" h="836930">
                <a:moveTo>
                  <a:pt x="2704700" y="401320"/>
                </a:moveTo>
                <a:lnTo>
                  <a:pt x="2695460" y="401320"/>
                </a:lnTo>
                <a:lnTo>
                  <a:pt x="2695587" y="401043"/>
                </a:lnTo>
                <a:lnTo>
                  <a:pt x="2703691" y="396240"/>
                </a:lnTo>
                <a:lnTo>
                  <a:pt x="2697818" y="396240"/>
                </a:lnTo>
                <a:lnTo>
                  <a:pt x="2691938" y="394970"/>
                </a:lnTo>
                <a:lnTo>
                  <a:pt x="2676871" y="394970"/>
                </a:lnTo>
                <a:lnTo>
                  <a:pt x="2677642" y="393700"/>
                </a:lnTo>
                <a:lnTo>
                  <a:pt x="2676548" y="389890"/>
                </a:lnTo>
                <a:lnTo>
                  <a:pt x="2673727" y="388620"/>
                </a:lnTo>
                <a:lnTo>
                  <a:pt x="2671823" y="388620"/>
                </a:lnTo>
                <a:lnTo>
                  <a:pt x="2673322" y="386123"/>
                </a:lnTo>
                <a:lnTo>
                  <a:pt x="2673423" y="383436"/>
                </a:lnTo>
                <a:lnTo>
                  <a:pt x="2672497" y="382270"/>
                </a:lnTo>
                <a:lnTo>
                  <a:pt x="2674585" y="382270"/>
                </a:lnTo>
                <a:lnTo>
                  <a:pt x="2674854" y="384810"/>
                </a:lnTo>
                <a:lnTo>
                  <a:pt x="2681121" y="384810"/>
                </a:lnTo>
                <a:lnTo>
                  <a:pt x="2682914" y="388526"/>
                </a:lnTo>
                <a:lnTo>
                  <a:pt x="2687151" y="391160"/>
                </a:lnTo>
                <a:lnTo>
                  <a:pt x="2700659" y="391160"/>
                </a:lnTo>
                <a:lnTo>
                  <a:pt x="2701674" y="393700"/>
                </a:lnTo>
                <a:lnTo>
                  <a:pt x="2711221" y="393700"/>
                </a:lnTo>
                <a:lnTo>
                  <a:pt x="2707548" y="396240"/>
                </a:lnTo>
                <a:lnTo>
                  <a:pt x="2704700" y="401320"/>
                </a:lnTo>
                <a:close/>
              </a:path>
              <a:path w="4096384" h="836930">
                <a:moveTo>
                  <a:pt x="2737373" y="386080"/>
                </a:moveTo>
                <a:lnTo>
                  <a:pt x="2736699" y="384810"/>
                </a:lnTo>
                <a:lnTo>
                  <a:pt x="2736590" y="384404"/>
                </a:lnTo>
                <a:lnTo>
                  <a:pt x="2736470" y="383124"/>
                </a:lnTo>
                <a:lnTo>
                  <a:pt x="2736699" y="382270"/>
                </a:lnTo>
                <a:lnTo>
                  <a:pt x="2738716" y="382270"/>
                </a:lnTo>
                <a:lnTo>
                  <a:pt x="2739786" y="383436"/>
                </a:lnTo>
                <a:lnTo>
                  <a:pt x="2739693" y="383721"/>
                </a:lnTo>
                <a:lnTo>
                  <a:pt x="2737373" y="386080"/>
                </a:lnTo>
                <a:close/>
              </a:path>
              <a:path w="4096384" h="836930">
                <a:moveTo>
                  <a:pt x="2745761" y="386080"/>
                </a:moveTo>
                <a:lnTo>
                  <a:pt x="2737373" y="386080"/>
                </a:lnTo>
                <a:lnTo>
                  <a:pt x="2739329" y="384070"/>
                </a:lnTo>
                <a:lnTo>
                  <a:pt x="2739693" y="383721"/>
                </a:lnTo>
                <a:lnTo>
                  <a:pt x="2739786" y="383436"/>
                </a:lnTo>
                <a:lnTo>
                  <a:pt x="2738716" y="382270"/>
                </a:lnTo>
                <a:lnTo>
                  <a:pt x="2750626" y="382270"/>
                </a:lnTo>
                <a:lnTo>
                  <a:pt x="2750129" y="383490"/>
                </a:lnTo>
                <a:lnTo>
                  <a:pt x="2745761" y="386080"/>
                </a:lnTo>
                <a:close/>
              </a:path>
              <a:path w="4096384" h="836930">
                <a:moveTo>
                  <a:pt x="2765536" y="383540"/>
                </a:moveTo>
                <a:lnTo>
                  <a:pt x="2764036" y="383540"/>
                </a:lnTo>
                <a:lnTo>
                  <a:pt x="2764711" y="382270"/>
                </a:lnTo>
                <a:lnTo>
                  <a:pt x="2765536" y="383540"/>
                </a:lnTo>
                <a:close/>
              </a:path>
              <a:path w="4096384" h="836930">
                <a:moveTo>
                  <a:pt x="2803409" y="387350"/>
                </a:moveTo>
                <a:lnTo>
                  <a:pt x="2766027" y="387350"/>
                </a:lnTo>
                <a:lnTo>
                  <a:pt x="2767035" y="383540"/>
                </a:lnTo>
                <a:lnTo>
                  <a:pt x="2765536" y="383540"/>
                </a:lnTo>
                <a:lnTo>
                  <a:pt x="2764711" y="382270"/>
                </a:lnTo>
                <a:lnTo>
                  <a:pt x="2776772" y="382270"/>
                </a:lnTo>
                <a:lnTo>
                  <a:pt x="2774683" y="383490"/>
                </a:lnTo>
                <a:lnTo>
                  <a:pt x="2774598" y="384810"/>
                </a:lnTo>
                <a:lnTo>
                  <a:pt x="2791345" y="384810"/>
                </a:lnTo>
                <a:lnTo>
                  <a:pt x="2789999" y="386080"/>
                </a:lnTo>
                <a:lnTo>
                  <a:pt x="2802300" y="386080"/>
                </a:lnTo>
                <a:lnTo>
                  <a:pt x="2803409" y="387350"/>
                </a:lnTo>
                <a:close/>
              </a:path>
              <a:path w="4096384" h="836930">
                <a:moveTo>
                  <a:pt x="2778946" y="384810"/>
                </a:moveTo>
                <a:lnTo>
                  <a:pt x="2774598" y="384810"/>
                </a:lnTo>
                <a:lnTo>
                  <a:pt x="2774683" y="383490"/>
                </a:lnTo>
                <a:lnTo>
                  <a:pt x="2776772" y="382270"/>
                </a:lnTo>
                <a:lnTo>
                  <a:pt x="2778861" y="383490"/>
                </a:lnTo>
                <a:lnTo>
                  <a:pt x="2778946" y="384810"/>
                </a:lnTo>
                <a:close/>
              </a:path>
              <a:path w="4096384" h="836930">
                <a:moveTo>
                  <a:pt x="2791345" y="384810"/>
                </a:moveTo>
                <a:lnTo>
                  <a:pt x="2778946" y="384810"/>
                </a:lnTo>
                <a:lnTo>
                  <a:pt x="2778861" y="383490"/>
                </a:lnTo>
                <a:lnTo>
                  <a:pt x="2776772" y="382270"/>
                </a:lnTo>
                <a:lnTo>
                  <a:pt x="2794039" y="382270"/>
                </a:lnTo>
                <a:lnTo>
                  <a:pt x="2791345" y="384810"/>
                </a:lnTo>
                <a:close/>
              </a:path>
              <a:path w="4096384" h="836930">
                <a:moveTo>
                  <a:pt x="2789999" y="386080"/>
                </a:moveTo>
                <a:lnTo>
                  <a:pt x="2794039" y="382270"/>
                </a:lnTo>
                <a:lnTo>
                  <a:pt x="2791865" y="384810"/>
                </a:lnTo>
                <a:lnTo>
                  <a:pt x="2789999" y="386080"/>
                </a:lnTo>
                <a:close/>
              </a:path>
              <a:path w="4096384" h="836930">
                <a:moveTo>
                  <a:pt x="2802300" y="386080"/>
                </a:moveTo>
                <a:lnTo>
                  <a:pt x="2789999" y="386080"/>
                </a:lnTo>
                <a:lnTo>
                  <a:pt x="2791865" y="384810"/>
                </a:lnTo>
                <a:lnTo>
                  <a:pt x="2794039" y="382270"/>
                </a:lnTo>
                <a:lnTo>
                  <a:pt x="2830903" y="382270"/>
                </a:lnTo>
                <a:lnTo>
                  <a:pt x="2830179" y="383540"/>
                </a:lnTo>
                <a:lnTo>
                  <a:pt x="2805968" y="383547"/>
                </a:lnTo>
                <a:lnTo>
                  <a:pt x="2801192" y="384810"/>
                </a:lnTo>
                <a:lnTo>
                  <a:pt x="2802300" y="386080"/>
                </a:lnTo>
                <a:close/>
              </a:path>
              <a:path w="4096384" h="836930">
                <a:moveTo>
                  <a:pt x="2836102" y="388620"/>
                </a:moveTo>
                <a:lnTo>
                  <a:pt x="2831716" y="387333"/>
                </a:lnTo>
                <a:lnTo>
                  <a:pt x="2828834" y="386123"/>
                </a:lnTo>
                <a:lnTo>
                  <a:pt x="2830903" y="382270"/>
                </a:lnTo>
                <a:lnTo>
                  <a:pt x="2833594" y="382270"/>
                </a:lnTo>
                <a:lnTo>
                  <a:pt x="2836102" y="388620"/>
                </a:lnTo>
                <a:close/>
              </a:path>
              <a:path w="4096384" h="836930">
                <a:moveTo>
                  <a:pt x="2858241" y="387350"/>
                </a:moveTo>
                <a:lnTo>
                  <a:pt x="2857566" y="386080"/>
                </a:lnTo>
                <a:lnTo>
                  <a:pt x="2855556" y="383538"/>
                </a:lnTo>
                <a:lnTo>
                  <a:pt x="2861089" y="382270"/>
                </a:lnTo>
                <a:lnTo>
                  <a:pt x="2861089" y="384810"/>
                </a:lnTo>
                <a:lnTo>
                  <a:pt x="2861423" y="384810"/>
                </a:lnTo>
                <a:lnTo>
                  <a:pt x="2858241" y="387350"/>
                </a:lnTo>
                <a:close/>
              </a:path>
              <a:path w="4096384" h="836930">
                <a:moveTo>
                  <a:pt x="2912950" y="387350"/>
                </a:moveTo>
                <a:lnTo>
                  <a:pt x="2858241" y="387350"/>
                </a:lnTo>
                <a:lnTo>
                  <a:pt x="2861423" y="384810"/>
                </a:lnTo>
                <a:lnTo>
                  <a:pt x="2861089" y="384810"/>
                </a:lnTo>
                <a:lnTo>
                  <a:pt x="2861089" y="382270"/>
                </a:lnTo>
                <a:lnTo>
                  <a:pt x="2886403" y="382270"/>
                </a:lnTo>
                <a:lnTo>
                  <a:pt x="2884203" y="383540"/>
                </a:lnTo>
                <a:lnTo>
                  <a:pt x="2869811" y="383540"/>
                </a:lnTo>
                <a:lnTo>
                  <a:pt x="2869686" y="384404"/>
                </a:lnTo>
                <a:lnTo>
                  <a:pt x="2869805" y="384905"/>
                </a:lnTo>
                <a:lnTo>
                  <a:pt x="2871985" y="386080"/>
                </a:lnTo>
                <a:lnTo>
                  <a:pt x="2911511" y="386080"/>
                </a:lnTo>
                <a:lnTo>
                  <a:pt x="2912950" y="38735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84858" y="384773"/>
                </a:lnTo>
                <a:lnTo>
                  <a:pt x="2884366" y="383847"/>
                </a:lnTo>
                <a:lnTo>
                  <a:pt x="2884289" y="383490"/>
                </a:lnTo>
                <a:lnTo>
                  <a:pt x="2886403" y="382270"/>
                </a:lnTo>
                <a:lnTo>
                  <a:pt x="2887077" y="382270"/>
                </a:lnTo>
                <a:lnTo>
                  <a:pt x="2886955" y="383847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2911511" y="386080"/>
                </a:moveTo>
                <a:lnTo>
                  <a:pt x="2886069" y="386080"/>
                </a:lnTo>
                <a:lnTo>
                  <a:pt x="2886955" y="383847"/>
                </a:lnTo>
                <a:lnTo>
                  <a:pt x="2887077" y="382270"/>
                </a:lnTo>
                <a:lnTo>
                  <a:pt x="2907195" y="382270"/>
                </a:lnTo>
                <a:lnTo>
                  <a:pt x="2911511" y="386080"/>
                </a:lnTo>
                <a:close/>
              </a:path>
              <a:path w="4096384" h="836930">
                <a:moveTo>
                  <a:pt x="2953787" y="384810"/>
                </a:moveTo>
                <a:lnTo>
                  <a:pt x="2952936" y="384810"/>
                </a:lnTo>
                <a:lnTo>
                  <a:pt x="2952071" y="383721"/>
                </a:lnTo>
                <a:lnTo>
                  <a:pt x="2951997" y="383436"/>
                </a:lnTo>
                <a:lnTo>
                  <a:pt x="2952779" y="382270"/>
                </a:lnTo>
                <a:lnTo>
                  <a:pt x="2953610" y="382270"/>
                </a:lnTo>
                <a:lnTo>
                  <a:pt x="2954537" y="383436"/>
                </a:lnTo>
                <a:lnTo>
                  <a:pt x="2954417" y="383847"/>
                </a:lnTo>
                <a:lnTo>
                  <a:pt x="2953787" y="384810"/>
                </a:lnTo>
                <a:close/>
              </a:path>
              <a:path w="4096384" h="836930">
                <a:moveTo>
                  <a:pt x="2963927" y="394970"/>
                </a:moveTo>
                <a:lnTo>
                  <a:pt x="2963164" y="394970"/>
                </a:lnTo>
                <a:lnTo>
                  <a:pt x="2960833" y="384810"/>
                </a:lnTo>
                <a:lnTo>
                  <a:pt x="2953787" y="384810"/>
                </a:lnTo>
                <a:lnTo>
                  <a:pt x="2954417" y="383847"/>
                </a:lnTo>
                <a:lnTo>
                  <a:pt x="2954537" y="383436"/>
                </a:lnTo>
                <a:lnTo>
                  <a:pt x="2953610" y="382270"/>
                </a:lnTo>
                <a:lnTo>
                  <a:pt x="2958844" y="382270"/>
                </a:lnTo>
                <a:lnTo>
                  <a:pt x="2958967" y="383540"/>
                </a:lnTo>
                <a:lnTo>
                  <a:pt x="2963343" y="383540"/>
                </a:lnTo>
                <a:lnTo>
                  <a:pt x="2961998" y="386080"/>
                </a:lnTo>
                <a:lnTo>
                  <a:pt x="2964015" y="386080"/>
                </a:lnTo>
                <a:lnTo>
                  <a:pt x="2965855" y="387350"/>
                </a:lnTo>
                <a:lnTo>
                  <a:pt x="3000539" y="387350"/>
                </a:lnTo>
                <a:lnTo>
                  <a:pt x="2997357" y="388620"/>
                </a:lnTo>
                <a:lnTo>
                  <a:pt x="2973902" y="388620"/>
                </a:lnTo>
                <a:lnTo>
                  <a:pt x="2973051" y="389890"/>
                </a:lnTo>
                <a:lnTo>
                  <a:pt x="2972219" y="389890"/>
                </a:lnTo>
                <a:lnTo>
                  <a:pt x="2971454" y="391067"/>
                </a:lnTo>
                <a:lnTo>
                  <a:pt x="2971394" y="393700"/>
                </a:lnTo>
                <a:lnTo>
                  <a:pt x="2964847" y="393700"/>
                </a:lnTo>
                <a:lnTo>
                  <a:pt x="2963927" y="394970"/>
                </a:lnTo>
                <a:close/>
              </a:path>
              <a:path w="4096384" h="836930">
                <a:moveTo>
                  <a:pt x="2965855" y="387350"/>
                </a:moveTo>
                <a:lnTo>
                  <a:pt x="2964015" y="386080"/>
                </a:lnTo>
                <a:lnTo>
                  <a:pt x="2961998" y="386080"/>
                </a:lnTo>
                <a:lnTo>
                  <a:pt x="2964015" y="382270"/>
                </a:lnTo>
                <a:lnTo>
                  <a:pt x="2966255" y="383490"/>
                </a:lnTo>
                <a:lnTo>
                  <a:pt x="2966370" y="383721"/>
                </a:lnTo>
                <a:lnTo>
                  <a:pt x="2966622" y="385639"/>
                </a:lnTo>
                <a:lnTo>
                  <a:pt x="2966543" y="386291"/>
                </a:lnTo>
                <a:lnTo>
                  <a:pt x="2965855" y="387350"/>
                </a:lnTo>
                <a:close/>
              </a:path>
              <a:path w="4096384" h="836930">
                <a:moveTo>
                  <a:pt x="3004736" y="387350"/>
                </a:moveTo>
                <a:lnTo>
                  <a:pt x="2965855" y="387350"/>
                </a:lnTo>
                <a:lnTo>
                  <a:pt x="2966543" y="386291"/>
                </a:lnTo>
                <a:lnTo>
                  <a:pt x="2966622" y="385639"/>
                </a:lnTo>
                <a:lnTo>
                  <a:pt x="2966370" y="383721"/>
                </a:lnTo>
                <a:lnTo>
                  <a:pt x="2966255" y="383490"/>
                </a:lnTo>
                <a:lnTo>
                  <a:pt x="2964015" y="382270"/>
                </a:lnTo>
                <a:lnTo>
                  <a:pt x="2989827" y="382270"/>
                </a:lnTo>
                <a:lnTo>
                  <a:pt x="2991509" y="384810"/>
                </a:lnTo>
                <a:lnTo>
                  <a:pt x="3003728" y="384810"/>
                </a:lnTo>
                <a:lnTo>
                  <a:pt x="3004736" y="387350"/>
                </a:lnTo>
                <a:close/>
              </a:path>
              <a:path w="4096384" h="836930">
                <a:moveTo>
                  <a:pt x="3113850" y="389890"/>
                </a:moveTo>
                <a:lnTo>
                  <a:pt x="3112368" y="386123"/>
                </a:lnTo>
                <a:lnTo>
                  <a:pt x="3110675" y="383538"/>
                </a:lnTo>
                <a:lnTo>
                  <a:pt x="3116724" y="382270"/>
                </a:lnTo>
                <a:lnTo>
                  <a:pt x="3121072" y="382270"/>
                </a:lnTo>
                <a:lnTo>
                  <a:pt x="3113850" y="38989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099124" y="401320"/>
                </a:lnTo>
                <a:lnTo>
                  <a:pt x="3101816" y="400035"/>
                </a:lnTo>
                <a:lnTo>
                  <a:pt x="3106410" y="397556"/>
                </a:lnTo>
                <a:lnTo>
                  <a:pt x="3097932" y="392430"/>
                </a:lnTo>
                <a:lnTo>
                  <a:pt x="3108153" y="392430"/>
                </a:lnTo>
                <a:lnTo>
                  <a:pt x="3109382" y="391272"/>
                </a:lnTo>
                <a:lnTo>
                  <a:pt x="3109502" y="389890"/>
                </a:lnTo>
                <a:lnTo>
                  <a:pt x="3113850" y="389890"/>
                </a:lnTo>
                <a:lnTo>
                  <a:pt x="3121072" y="382270"/>
                </a:lnTo>
                <a:lnTo>
                  <a:pt x="3124323" y="382270"/>
                </a:lnTo>
                <a:lnTo>
                  <a:pt x="3129144" y="384810"/>
                </a:lnTo>
                <a:lnTo>
                  <a:pt x="3133965" y="384810"/>
                </a:lnTo>
                <a:lnTo>
                  <a:pt x="3133307" y="387350"/>
                </a:lnTo>
                <a:lnTo>
                  <a:pt x="3121563" y="387350"/>
                </a:lnTo>
                <a:lnTo>
                  <a:pt x="3118564" y="389890"/>
                </a:lnTo>
                <a:lnTo>
                  <a:pt x="3118887" y="391115"/>
                </a:lnTo>
                <a:lnTo>
                  <a:pt x="3120738" y="393700"/>
                </a:lnTo>
                <a:lnTo>
                  <a:pt x="3138005" y="393700"/>
                </a:lnTo>
                <a:lnTo>
                  <a:pt x="3139552" y="394970"/>
                </a:lnTo>
                <a:lnTo>
                  <a:pt x="3133474" y="394970"/>
                </a:lnTo>
                <a:lnTo>
                  <a:pt x="3131883" y="396240"/>
                </a:lnTo>
                <a:lnTo>
                  <a:pt x="3111342" y="396240"/>
                </a:lnTo>
                <a:lnTo>
                  <a:pt x="3110510" y="400050"/>
                </a:lnTo>
                <a:lnTo>
                  <a:pt x="3156022" y="400050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46884" y="387350"/>
                </a:moveTo>
                <a:lnTo>
                  <a:pt x="3145535" y="387350"/>
                </a:lnTo>
                <a:lnTo>
                  <a:pt x="3144036" y="386080"/>
                </a:lnTo>
                <a:lnTo>
                  <a:pt x="3143103" y="384905"/>
                </a:lnTo>
                <a:lnTo>
                  <a:pt x="3143017" y="384730"/>
                </a:lnTo>
                <a:lnTo>
                  <a:pt x="3142552" y="383436"/>
                </a:lnTo>
                <a:lnTo>
                  <a:pt x="3148567" y="382270"/>
                </a:lnTo>
                <a:lnTo>
                  <a:pt x="3147776" y="385783"/>
                </a:lnTo>
                <a:lnTo>
                  <a:pt x="3147681" y="386123"/>
                </a:lnTo>
                <a:lnTo>
                  <a:pt x="3146884" y="387350"/>
                </a:lnTo>
                <a:close/>
              </a:path>
              <a:path w="4096384" h="836930">
                <a:moveTo>
                  <a:pt x="3160569" y="387350"/>
                </a:moveTo>
                <a:lnTo>
                  <a:pt x="3146884" y="387350"/>
                </a:lnTo>
                <a:lnTo>
                  <a:pt x="3147681" y="386123"/>
                </a:lnTo>
                <a:lnTo>
                  <a:pt x="3148567" y="382270"/>
                </a:lnTo>
                <a:lnTo>
                  <a:pt x="3150570" y="382270"/>
                </a:lnTo>
                <a:lnTo>
                  <a:pt x="3150898" y="384810"/>
                </a:lnTo>
                <a:lnTo>
                  <a:pt x="3153923" y="386080"/>
                </a:lnTo>
                <a:lnTo>
                  <a:pt x="3161610" y="386080"/>
                </a:lnTo>
                <a:lnTo>
                  <a:pt x="3160569" y="387350"/>
                </a:lnTo>
                <a:close/>
              </a:path>
              <a:path w="4096384" h="836930">
                <a:moveTo>
                  <a:pt x="3189374" y="383847"/>
                </a:moveTo>
                <a:lnTo>
                  <a:pt x="3186774" y="383540"/>
                </a:lnTo>
                <a:lnTo>
                  <a:pt x="3180592" y="383540"/>
                </a:lnTo>
                <a:lnTo>
                  <a:pt x="3190971" y="382270"/>
                </a:lnTo>
                <a:lnTo>
                  <a:pt x="3189374" y="383847"/>
                </a:lnTo>
                <a:close/>
              </a:path>
              <a:path w="4096384" h="836930">
                <a:moveTo>
                  <a:pt x="3196568" y="384697"/>
                </a:moveTo>
                <a:lnTo>
                  <a:pt x="3189374" y="383847"/>
                </a:lnTo>
                <a:lnTo>
                  <a:pt x="3190971" y="382270"/>
                </a:lnTo>
                <a:lnTo>
                  <a:pt x="3206309" y="382270"/>
                </a:lnTo>
                <a:lnTo>
                  <a:pt x="3205546" y="383540"/>
                </a:lnTo>
                <a:lnTo>
                  <a:pt x="3197335" y="383540"/>
                </a:lnTo>
                <a:lnTo>
                  <a:pt x="3196568" y="384697"/>
                </a:lnTo>
                <a:close/>
              </a:path>
              <a:path w="4096384" h="836930">
                <a:moveTo>
                  <a:pt x="3313514" y="389890"/>
                </a:moveTo>
                <a:lnTo>
                  <a:pt x="3306456" y="389890"/>
                </a:lnTo>
                <a:lnTo>
                  <a:pt x="3306283" y="389223"/>
                </a:lnTo>
                <a:lnTo>
                  <a:pt x="3306160" y="388417"/>
                </a:lnTo>
                <a:lnTo>
                  <a:pt x="3309840" y="387333"/>
                </a:lnTo>
                <a:lnTo>
                  <a:pt x="3312820" y="384810"/>
                </a:lnTo>
                <a:lnTo>
                  <a:pt x="3316505" y="383547"/>
                </a:lnTo>
                <a:lnTo>
                  <a:pt x="3316526" y="382270"/>
                </a:lnTo>
                <a:lnTo>
                  <a:pt x="3322216" y="382270"/>
                </a:lnTo>
                <a:lnTo>
                  <a:pt x="3315695" y="387350"/>
                </a:lnTo>
                <a:lnTo>
                  <a:pt x="3314335" y="388646"/>
                </a:lnTo>
                <a:lnTo>
                  <a:pt x="3313514" y="389890"/>
                </a:lnTo>
                <a:close/>
              </a:path>
              <a:path w="4096384" h="836930">
                <a:moveTo>
                  <a:pt x="3314621" y="407670"/>
                </a:moveTo>
                <a:lnTo>
                  <a:pt x="3312145" y="407670"/>
                </a:lnTo>
                <a:lnTo>
                  <a:pt x="3315157" y="403885"/>
                </a:lnTo>
                <a:lnTo>
                  <a:pt x="3315249" y="401259"/>
                </a:lnTo>
                <a:lnTo>
                  <a:pt x="3308478" y="397556"/>
                </a:lnTo>
                <a:lnTo>
                  <a:pt x="3314335" y="388646"/>
                </a:lnTo>
                <a:lnTo>
                  <a:pt x="3315716" y="387333"/>
                </a:lnTo>
                <a:lnTo>
                  <a:pt x="3322216" y="382270"/>
                </a:lnTo>
                <a:lnTo>
                  <a:pt x="3329972" y="382270"/>
                </a:lnTo>
                <a:lnTo>
                  <a:pt x="3328318" y="383490"/>
                </a:lnTo>
                <a:lnTo>
                  <a:pt x="3325578" y="387333"/>
                </a:lnTo>
                <a:lnTo>
                  <a:pt x="3325248" y="389890"/>
                </a:lnTo>
                <a:lnTo>
                  <a:pt x="3321208" y="389890"/>
                </a:lnTo>
                <a:lnTo>
                  <a:pt x="3320717" y="392430"/>
                </a:lnTo>
                <a:lnTo>
                  <a:pt x="3324056" y="392430"/>
                </a:lnTo>
                <a:lnTo>
                  <a:pt x="3324914" y="394970"/>
                </a:lnTo>
                <a:lnTo>
                  <a:pt x="3330643" y="394970"/>
                </a:lnTo>
                <a:lnTo>
                  <a:pt x="3329115" y="396240"/>
                </a:lnTo>
                <a:lnTo>
                  <a:pt x="3315511" y="396240"/>
                </a:lnTo>
                <a:lnTo>
                  <a:pt x="3314895" y="397411"/>
                </a:lnTo>
                <a:lnTo>
                  <a:pt x="3314955" y="397792"/>
                </a:lnTo>
                <a:lnTo>
                  <a:pt x="3315852" y="400050"/>
                </a:lnTo>
                <a:lnTo>
                  <a:pt x="3317692" y="400050"/>
                </a:lnTo>
                <a:lnTo>
                  <a:pt x="3318543" y="401320"/>
                </a:lnTo>
                <a:lnTo>
                  <a:pt x="3320042" y="401320"/>
                </a:lnTo>
                <a:lnTo>
                  <a:pt x="3320042" y="403860"/>
                </a:lnTo>
                <a:lnTo>
                  <a:pt x="3316035" y="403860"/>
                </a:lnTo>
                <a:lnTo>
                  <a:pt x="3314621" y="407670"/>
                </a:lnTo>
                <a:close/>
              </a:path>
              <a:path w="4096384" h="836930">
                <a:moveTo>
                  <a:pt x="3372674" y="386080"/>
                </a:moveTo>
                <a:lnTo>
                  <a:pt x="3370500" y="386080"/>
                </a:lnTo>
                <a:lnTo>
                  <a:pt x="3370351" y="384773"/>
                </a:lnTo>
                <a:lnTo>
                  <a:pt x="3372674" y="382270"/>
                </a:lnTo>
                <a:lnTo>
                  <a:pt x="3372674" y="386080"/>
                </a:lnTo>
                <a:close/>
              </a:path>
              <a:path w="4096384" h="836930">
                <a:moveTo>
                  <a:pt x="3378371" y="386080"/>
                </a:moveTo>
                <a:lnTo>
                  <a:pt x="3372674" y="386080"/>
                </a:lnTo>
                <a:lnTo>
                  <a:pt x="3372674" y="382270"/>
                </a:lnTo>
                <a:lnTo>
                  <a:pt x="3411556" y="382270"/>
                </a:lnTo>
                <a:lnTo>
                  <a:pt x="3409382" y="383540"/>
                </a:lnTo>
                <a:lnTo>
                  <a:pt x="3383419" y="383540"/>
                </a:lnTo>
                <a:lnTo>
                  <a:pt x="3383825" y="383721"/>
                </a:lnTo>
                <a:lnTo>
                  <a:pt x="3378371" y="386080"/>
                </a:lnTo>
                <a:close/>
              </a:path>
              <a:path w="4096384" h="836930">
                <a:moveTo>
                  <a:pt x="3414738" y="387350"/>
                </a:moveTo>
                <a:lnTo>
                  <a:pt x="3412073" y="387350"/>
                </a:lnTo>
                <a:lnTo>
                  <a:pt x="3409565" y="386080"/>
                </a:lnTo>
                <a:lnTo>
                  <a:pt x="3409467" y="383490"/>
                </a:lnTo>
                <a:lnTo>
                  <a:pt x="3411556" y="382270"/>
                </a:lnTo>
                <a:lnTo>
                  <a:pt x="3415262" y="382270"/>
                </a:lnTo>
                <a:lnTo>
                  <a:pt x="3414738" y="3873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89784" y="392430"/>
                </a:lnTo>
                <a:lnTo>
                  <a:pt x="3392068" y="389941"/>
                </a:lnTo>
                <a:lnTo>
                  <a:pt x="3392070" y="389523"/>
                </a:lnTo>
                <a:lnTo>
                  <a:pt x="3391958" y="388620"/>
                </a:lnTo>
                <a:lnTo>
                  <a:pt x="3389450" y="387350"/>
                </a:lnTo>
                <a:lnTo>
                  <a:pt x="3414738" y="387350"/>
                </a:lnTo>
                <a:lnTo>
                  <a:pt x="3415262" y="382270"/>
                </a:lnTo>
                <a:lnTo>
                  <a:pt x="3427506" y="382270"/>
                </a:lnTo>
                <a:lnTo>
                  <a:pt x="3417278" y="388620"/>
                </a:lnTo>
                <a:lnTo>
                  <a:pt x="3417095" y="388620"/>
                </a:lnTo>
                <a:lnTo>
                  <a:pt x="3417091" y="389890"/>
                </a:lnTo>
                <a:lnTo>
                  <a:pt x="3407833" y="389890"/>
                </a:lnTo>
                <a:lnTo>
                  <a:pt x="3405009" y="391160"/>
                </a:lnTo>
                <a:lnTo>
                  <a:pt x="3393123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417073" y="394970"/>
                </a:moveTo>
                <a:lnTo>
                  <a:pt x="3417095" y="388620"/>
                </a:lnTo>
                <a:lnTo>
                  <a:pt x="3417278" y="388620"/>
                </a:lnTo>
                <a:lnTo>
                  <a:pt x="3427506" y="382270"/>
                </a:lnTo>
                <a:lnTo>
                  <a:pt x="3427814" y="382270"/>
                </a:lnTo>
                <a:lnTo>
                  <a:pt x="3428791" y="384730"/>
                </a:lnTo>
                <a:lnTo>
                  <a:pt x="3428692" y="385299"/>
                </a:lnTo>
                <a:lnTo>
                  <a:pt x="3428148" y="387350"/>
                </a:lnTo>
                <a:lnTo>
                  <a:pt x="3425823" y="387350"/>
                </a:lnTo>
                <a:lnTo>
                  <a:pt x="3423626" y="389941"/>
                </a:lnTo>
                <a:lnTo>
                  <a:pt x="3420013" y="393700"/>
                </a:lnTo>
                <a:lnTo>
                  <a:pt x="3417073" y="394970"/>
                </a:lnTo>
                <a:close/>
              </a:path>
              <a:path w="4096384" h="836930">
                <a:moveTo>
                  <a:pt x="3439384" y="387350"/>
                </a:moveTo>
                <a:lnTo>
                  <a:pt x="3428148" y="387350"/>
                </a:lnTo>
                <a:lnTo>
                  <a:pt x="3428692" y="385299"/>
                </a:lnTo>
                <a:lnTo>
                  <a:pt x="3428791" y="384730"/>
                </a:lnTo>
                <a:lnTo>
                  <a:pt x="3427814" y="382270"/>
                </a:lnTo>
                <a:lnTo>
                  <a:pt x="3439567" y="382270"/>
                </a:lnTo>
                <a:lnTo>
                  <a:pt x="3438473" y="383436"/>
                </a:lnTo>
                <a:lnTo>
                  <a:pt x="3438600" y="384386"/>
                </a:lnTo>
                <a:lnTo>
                  <a:pt x="3439384" y="387350"/>
                </a:lnTo>
                <a:close/>
              </a:path>
              <a:path w="4096384" h="836930">
                <a:moveTo>
                  <a:pt x="3440576" y="387350"/>
                </a:moveTo>
                <a:lnTo>
                  <a:pt x="3439384" y="387350"/>
                </a:lnTo>
                <a:lnTo>
                  <a:pt x="3438600" y="384386"/>
                </a:lnTo>
                <a:lnTo>
                  <a:pt x="3438473" y="383436"/>
                </a:lnTo>
                <a:lnTo>
                  <a:pt x="3439567" y="382270"/>
                </a:lnTo>
                <a:lnTo>
                  <a:pt x="3440733" y="382270"/>
                </a:lnTo>
                <a:lnTo>
                  <a:pt x="3442056" y="384773"/>
                </a:lnTo>
                <a:lnTo>
                  <a:pt x="3441965" y="384997"/>
                </a:lnTo>
                <a:lnTo>
                  <a:pt x="3440576" y="387350"/>
                </a:lnTo>
                <a:close/>
              </a:path>
              <a:path w="4096384" h="836930">
                <a:moveTo>
                  <a:pt x="3434519" y="394970"/>
                </a:moveTo>
                <a:lnTo>
                  <a:pt x="3417073" y="394970"/>
                </a:lnTo>
                <a:lnTo>
                  <a:pt x="3420013" y="393700"/>
                </a:lnTo>
                <a:lnTo>
                  <a:pt x="3423676" y="389890"/>
                </a:lnTo>
                <a:lnTo>
                  <a:pt x="3425823" y="387350"/>
                </a:lnTo>
                <a:lnTo>
                  <a:pt x="3440576" y="387350"/>
                </a:lnTo>
                <a:lnTo>
                  <a:pt x="3441965" y="384997"/>
                </a:lnTo>
                <a:lnTo>
                  <a:pt x="3442056" y="384773"/>
                </a:lnTo>
                <a:lnTo>
                  <a:pt x="3440733" y="382270"/>
                </a:lnTo>
                <a:lnTo>
                  <a:pt x="3445973" y="382270"/>
                </a:lnTo>
                <a:lnTo>
                  <a:pt x="3446947" y="383540"/>
                </a:lnTo>
                <a:lnTo>
                  <a:pt x="3450772" y="383540"/>
                </a:lnTo>
                <a:lnTo>
                  <a:pt x="3447832" y="388620"/>
                </a:lnTo>
                <a:lnTo>
                  <a:pt x="3434519" y="388620"/>
                </a:lnTo>
                <a:lnTo>
                  <a:pt x="3434519" y="389890"/>
                </a:lnTo>
                <a:lnTo>
                  <a:pt x="3428331" y="389890"/>
                </a:lnTo>
                <a:lnTo>
                  <a:pt x="3428009" y="391115"/>
                </a:lnTo>
                <a:lnTo>
                  <a:pt x="3428117" y="391272"/>
                </a:lnTo>
                <a:lnTo>
                  <a:pt x="3429339" y="392430"/>
                </a:lnTo>
                <a:lnTo>
                  <a:pt x="3434519" y="392430"/>
                </a:lnTo>
                <a:lnTo>
                  <a:pt x="3434519" y="39497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81175" y="388646"/>
                </a:lnTo>
                <a:lnTo>
                  <a:pt x="3479229" y="384997"/>
                </a:lnTo>
                <a:lnTo>
                  <a:pt x="3479177" y="384730"/>
                </a:lnTo>
                <a:lnTo>
                  <a:pt x="3480622" y="382270"/>
                </a:lnTo>
                <a:lnTo>
                  <a:pt x="3481091" y="383490"/>
                </a:lnTo>
                <a:lnTo>
                  <a:pt x="3486536" y="384810"/>
                </a:lnTo>
                <a:lnTo>
                  <a:pt x="3494216" y="384810"/>
                </a:lnTo>
                <a:lnTo>
                  <a:pt x="3496547" y="387350"/>
                </a:lnTo>
                <a:lnTo>
                  <a:pt x="3490850" y="39116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491899" y="384810"/>
                </a:moveTo>
                <a:lnTo>
                  <a:pt x="3486536" y="384810"/>
                </a:lnTo>
                <a:lnTo>
                  <a:pt x="3481140" y="383547"/>
                </a:lnTo>
                <a:lnTo>
                  <a:pt x="3480622" y="382270"/>
                </a:lnTo>
                <a:lnTo>
                  <a:pt x="3492199" y="382270"/>
                </a:lnTo>
                <a:lnTo>
                  <a:pt x="3491899" y="384810"/>
                </a:lnTo>
                <a:close/>
              </a:path>
              <a:path w="4096384" h="836930">
                <a:moveTo>
                  <a:pt x="3494216" y="384810"/>
                </a:moveTo>
                <a:lnTo>
                  <a:pt x="3491899" y="384810"/>
                </a:lnTo>
                <a:lnTo>
                  <a:pt x="3492199" y="382270"/>
                </a:lnTo>
                <a:lnTo>
                  <a:pt x="3494216" y="384810"/>
                </a:lnTo>
                <a:close/>
              </a:path>
              <a:path w="4096384" h="836930">
                <a:moveTo>
                  <a:pt x="3500124" y="392430"/>
                </a:moveTo>
                <a:lnTo>
                  <a:pt x="3485455" y="392430"/>
                </a:lnTo>
                <a:lnTo>
                  <a:pt x="3490850" y="391160"/>
                </a:lnTo>
                <a:lnTo>
                  <a:pt x="3496547" y="387350"/>
                </a:lnTo>
                <a:lnTo>
                  <a:pt x="3494127" y="384697"/>
                </a:lnTo>
                <a:lnTo>
                  <a:pt x="3492199" y="382270"/>
                </a:lnTo>
                <a:lnTo>
                  <a:pt x="3497830" y="382270"/>
                </a:lnTo>
                <a:lnTo>
                  <a:pt x="3497398" y="386080"/>
                </a:lnTo>
                <a:lnTo>
                  <a:pt x="3505804" y="386080"/>
                </a:lnTo>
                <a:lnTo>
                  <a:pt x="3506674" y="388620"/>
                </a:lnTo>
                <a:lnTo>
                  <a:pt x="3500404" y="388620"/>
                </a:lnTo>
                <a:lnTo>
                  <a:pt x="3499395" y="389890"/>
                </a:lnTo>
                <a:lnTo>
                  <a:pt x="3496881" y="389890"/>
                </a:lnTo>
                <a:lnTo>
                  <a:pt x="3500124" y="392430"/>
                </a:lnTo>
                <a:close/>
              </a:path>
              <a:path w="4096384" h="836930">
                <a:moveTo>
                  <a:pt x="3507109" y="389890"/>
                </a:moveTo>
                <a:lnTo>
                  <a:pt x="3504935" y="383540"/>
                </a:lnTo>
                <a:lnTo>
                  <a:pt x="3507115" y="383538"/>
                </a:lnTo>
                <a:lnTo>
                  <a:pt x="3512465" y="382270"/>
                </a:lnTo>
                <a:lnTo>
                  <a:pt x="3509284" y="386979"/>
                </a:lnTo>
                <a:lnTo>
                  <a:pt x="3507109" y="389890"/>
                </a:lnTo>
                <a:close/>
              </a:path>
              <a:path w="4096384" h="836930">
                <a:moveTo>
                  <a:pt x="3510625" y="389890"/>
                </a:moveTo>
                <a:lnTo>
                  <a:pt x="3507109" y="389890"/>
                </a:lnTo>
                <a:lnTo>
                  <a:pt x="3512011" y="382959"/>
                </a:lnTo>
                <a:lnTo>
                  <a:pt x="3512465" y="382270"/>
                </a:lnTo>
                <a:lnTo>
                  <a:pt x="3532749" y="382270"/>
                </a:lnTo>
                <a:lnTo>
                  <a:pt x="3531744" y="383540"/>
                </a:lnTo>
                <a:lnTo>
                  <a:pt x="3520349" y="383540"/>
                </a:lnTo>
                <a:lnTo>
                  <a:pt x="3515125" y="386123"/>
                </a:lnTo>
                <a:lnTo>
                  <a:pt x="3510625" y="388620"/>
                </a:lnTo>
                <a:lnTo>
                  <a:pt x="3510625" y="389890"/>
                </a:lnTo>
                <a:close/>
              </a:path>
              <a:path w="4096384" h="836930">
                <a:moveTo>
                  <a:pt x="3555727" y="387350"/>
                </a:moveTo>
                <a:lnTo>
                  <a:pt x="3558496" y="384874"/>
                </a:lnTo>
                <a:lnTo>
                  <a:pt x="3558621" y="384730"/>
                </a:lnTo>
                <a:lnTo>
                  <a:pt x="3560251" y="382270"/>
                </a:lnTo>
                <a:lnTo>
                  <a:pt x="3564606" y="382270"/>
                </a:lnTo>
                <a:lnTo>
                  <a:pt x="3562766" y="384810"/>
                </a:lnTo>
                <a:lnTo>
                  <a:pt x="3555727" y="387350"/>
                </a:lnTo>
                <a:close/>
              </a:path>
              <a:path w="4096384" h="836930">
                <a:moveTo>
                  <a:pt x="3789898" y="387350"/>
                </a:moveTo>
                <a:lnTo>
                  <a:pt x="3789073" y="387350"/>
                </a:lnTo>
                <a:lnTo>
                  <a:pt x="3788386" y="385299"/>
                </a:lnTo>
                <a:lnTo>
                  <a:pt x="3788274" y="384730"/>
                </a:lnTo>
                <a:lnTo>
                  <a:pt x="3789898" y="382270"/>
                </a:lnTo>
                <a:lnTo>
                  <a:pt x="3790643" y="384544"/>
                </a:lnTo>
                <a:lnTo>
                  <a:pt x="3790519" y="385453"/>
                </a:lnTo>
                <a:lnTo>
                  <a:pt x="3789898" y="387350"/>
                </a:lnTo>
                <a:close/>
              </a:path>
              <a:path w="4096384" h="836930">
                <a:moveTo>
                  <a:pt x="3807505" y="394970"/>
                </a:moveTo>
                <a:lnTo>
                  <a:pt x="3784025" y="394970"/>
                </a:lnTo>
                <a:lnTo>
                  <a:pt x="3785550" y="393700"/>
                </a:lnTo>
                <a:lnTo>
                  <a:pt x="3786123" y="391457"/>
                </a:lnTo>
                <a:lnTo>
                  <a:pt x="3786199" y="387350"/>
                </a:lnTo>
                <a:lnTo>
                  <a:pt x="3789898" y="387350"/>
                </a:lnTo>
                <a:lnTo>
                  <a:pt x="3790519" y="385453"/>
                </a:lnTo>
                <a:lnTo>
                  <a:pt x="3790643" y="384544"/>
                </a:lnTo>
                <a:lnTo>
                  <a:pt x="3789898" y="382270"/>
                </a:lnTo>
                <a:lnTo>
                  <a:pt x="3815376" y="382270"/>
                </a:lnTo>
                <a:lnTo>
                  <a:pt x="3810614" y="388079"/>
                </a:lnTo>
                <a:lnTo>
                  <a:pt x="3808330" y="388620"/>
                </a:lnTo>
                <a:lnTo>
                  <a:pt x="3806314" y="389890"/>
                </a:lnTo>
                <a:lnTo>
                  <a:pt x="3807505" y="39497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68550" y="384730"/>
                </a:lnTo>
                <a:lnTo>
                  <a:pt x="3869533" y="382270"/>
                </a:lnTo>
                <a:lnTo>
                  <a:pt x="3870699" y="382270"/>
                </a:lnTo>
                <a:lnTo>
                  <a:pt x="3872152" y="384730"/>
                </a:lnTo>
                <a:lnTo>
                  <a:pt x="3872248" y="384997"/>
                </a:lnTo>
                <a:lnTo>
                  <a:pt x="3872494" y="385935"/>
                </a:lnTo>
                <a:lnTo>
                  <a:pt x="3872394" y="386123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81673" y="387350"/>
                </a:moveTo>
                <a:lnTo>
                  <a:pt x="3868518" y="387350"/>
                </a:lnTo>
                <a:lnTo>
                  <a:pt x="3872394" y="386123"/>
                </a:lnTo>
                <a:lnTo>
                  <a:pt x="3872494" y="385935"/>
                </a:lnTo>
                <a:lnTo>
                  <a:pt x="3872248" y="384997"/>
                </a:lnTo>
                <a:lnTo>
                  <a:pt x="3872152" y="384730"/>
                </a:lnTo>
                <a:lnTo>
                  <a:pt x="3870699" y="382270"/>
                </a:lnTo>
                <a:lnTo>
                  <a:pt x="3882932" y="382270"/>
                </a:lnTo>
                <a:lnTo>
                  <a:pt x="3881673" y="387350"/>
                </a:lnTo>
                <a:close/>
              </a:path>
              <a:path w="4096384" h="836930">
                <a:moveTo>
                  <a:pt x="3991226" y="386080"/>
                </a:moveTo>
                <a:lnTo>
                  <a:pt x="3990217" y="386080"/>
                </a:lnTo>
                <a:lnTo>
                  <a:pt x="3989201" y="384997"/>
                </a:lnTo>
                <a:lnTo>
                  <a:pt x="3989096" y="384544"/>
                </a:lnTo>
                <a:lnTo>
                  <a:pt x="3989700" y="382270"/>
                </a:lnTo>
                <a:lnTo>
                  <a:pt x="3990892" y="382270"/>
                </a:lnTo>
                <a:lnTo>
                  <a:pt x="3992195" y="384773"/>
                </a:lnTo>
                <a:lnTo>
                  <a:pt x="3992069" y="384997"/>
                </a:lnTo>
                <a:lnTo>
                  <a:pt x="3991226" y="386080"/>
                </a:lnTo>
                <a:close/>
              </a:path>
              <a:path w="4096384" h="836930">
                <a:moveTo>
                  <a:pt x="4028548" y="396240"/>
                </a:moveTo>
                <a:lnTo>
                  <a:pt x="3998422" y="396240"/>
                </a:lnTo>
                <a:lnTo>
                  <a:pt x="3999519" y="391457"/>
                </a:lnTo>
                <a:lnTo>
                  <a:pt x="3999587" y="386080"/>
                </a:lnTo>
                <a:lnTo>
                  <a:pt x="3991226" y="386080"/>
                </a:lnTo>
                <a:lnTo>
                  <a:pt x="3992069" y="384997"/>
                </a:lnTo>
                <a:lnTo>
                  <a:pt x="3992195" y="384773"/>
                </a:lnTo>
                <a:lnTo>
                  <a:pt x="3990892" y="382270"/>
                </a:lnTo>
                <a:lnTo>
                  <a:pt x="4032741" y="382270"/>
                </a:lnTo>
                <a:lnTo>
                  <a:pt x="4030170" y="383540"/>
                </a:lnTo>
                <a:lnTo>
                  <a:pt x="4017528" y="383540"/>
                </a:lnTo>
                <a:lnTo>
                  <a:pt x="4020560" y="384810"/>
                </a:lnTo>
                <a:lnTo>
                  <a:pt x="4027599" y="384810"/>
                </a:lnTo>
                <a:lnTo>
                  <a:pt x="4031122" y="387350"/>
                </a:lnTo>
                <a:lnTo>
                  <a:pt x="4066986" y="387350"/>
                </a:lnTo>
                <a:lnTo>
                  <a:pt x="4065812" y="388620"/>
                </a:lnTo>
                <a:lnTo>
                  <a:pt x="4076708" y="388620"/>
                </a:lnTo>
                <a:lnTo>
                  <a:pt x="4077158" y="391160"/>
                </a:lnTo>
                <a:lnTo>
                  <a:pt x="4063632" y="391160"/>
                </a:lnTo>
                <a:lnTo>
                  <a:pt x="4063409" y="392006"/>
                </a:lnTo>
                <a:lnTo>
                  <a:pt x="4063514" y="392974"/>
                </a:lnTo>
                <a:lnTo>
                  <a:pt x="4064138" y="394545"/>
                </a:lnTo>
                <a:lnTo>
                  <a:pt x="4064187" y="394738"/>
                </a:lnTo>
                <a:lnTo>
                  <a:pt x="4063972" y="394970"/>
                </a:lnTo>
                <a:lnTo>
                  <a:pt x="4027599" y="394970"/>
                </a:lnTo>
                <a:lnTo>
                  <a:pt x="4028548" y="396240"/>
                </a:lnTo>
                <a:close/>
              </a:path>
              <a:path w="4096384" h="836930">
                <a:moveTo>
                  <a:pt x="2549456" y="383540"/>
                </a:moveTo>
                <a:lnTo>
                  <a:pt x="2547812" y="382959"/>
                </a:lnTo>
                <a:lnTo>
                  <a:pt x="2548719" y="382670"/>
                </a:lnTo>
                <a:lnTo>
                  <a:pt x="2549456" y="383540"/>
                </a:lnTo>
                <a:close/>
              </a:path>
              <a:path w="4096384" h="836930">
                <a:moveTo>
                  <a:pt x="2544644" y="389890"/>
                </a:moveTo>
                <a:lnTo>
                  <a:pt x="2537393" y="389890"/>
                </a:lnTo>
                <a:lnTo>
                  <a:pt x="2535675" y="386831"/>
                </a:lnTo>
                <a:lnTo>
                  <a:pt x="2547812" y="382959"/>
                </a:lnTo>
                <a:lnTo>
                  <a:pt x="2549456" y="383540"/>
                </a:lnTo>
                <a:lnTo>
                  <a:pt x="2550982" y="383540"/>
                </a:lnTo>
                <a:lnTo>
                  <a:pt x="2550953" y="387350"/>
                </a:lnTo>
                <a:lnTo>
                  <a:pt x="2544644" y="389890"/>
                </a:lnTo>
                <a:close/>
              </a:path>
              <a:path w="4096384" h="836930">
                <a:moveTo>
                  <a:pt x="2141428" y="383595"/>
                </a:moveTo>
                <a:lnTo>
                  <a:pt x="2141738" y="383124"/>
                </a:lnTo>
                <a:lnTo>
                  <a:pt x="2141626" y="383540"/>
                </a:lnTo>
                <a:lnTo>
                  <a:pt x="2141428" y="383595"/>
                </a:lnTo>
                <a:close/>
              </a:path>
              <a:path w="4096384" h="836930">
                <a:moveTo>
                  <a:pt x="1479684" y="387350"/>
                </a:moveTo>
                <a:lnTo>
                  <a:pt x="1477838" y="384810"/>
                </a:lnTo>
                <a:lnTo>
                  <a:pt x="1476239" y="383598"/>
                </a:lnTo>
                <a:lnTo>
                  <a:pt x="1476136" y="383153"/>
                </a:lnTo>
                <a:lnTo>
                  <a:pt x="1480087" y="386479"/>
                </a:lnTo>
                <a:lnTo>
                  <a:pt x="1479985" y="386831"/>
                </a:lnTo>
                <a:lnTo>
                  <a:pt x="1479684" y="387350"/>
                </a:lnTo>
                <a:close/>
              </a:path>
              <a:path w="4096384" h="836930">
                <a:moveTo>
                  <a:pt x="2149342" y="407524"/>
                </a:moveTo>
                <a:lnTo>
                  <a:pt x="2143174" y="404881"/>
                </a:lnTo>
                <a:lnTo>
                  <a:pt x="2143328" y="403705"/>
                </a:lnTo>
                <a:lnTo>
                  <a:pt x="2143436" y="402531"/>
                </a:lnTo>
                <a:lnTo>
                  <a:pt x="2142637" y="401320"/>
                </a:lnTo>
                <a:lnTo>
                  <a:pt x="2143311" y="401320"/>
                </a:lnTo>
                <a:lnTo>
                  <a:pt x="2145655" y="400050"/>
                </a:lnTo>
                <a:lnTo>
                  <a:pt x="2146827" y="400050"/>
                </a:lnTo>
                <a:lnTo>
                  <a:pt x="2145716" y="383193"/>
                </a:lnTo>
                <a:lnTo>
                  <a:pt x="2146998" y="383540"/>
                </a:lnTo>
                <a:lnTo>
                  <a:pt x="2152977" y="383540"/>
                </a:lnTo>
                <a:lnTo>
                  <a:pt x="2154459" y="384997"/>
                </a:lnTo>
                <a:lnTo>
                  <a:pt x="2155736" y="386080"/>
                </a:lnTo>
                <a:lnTo>
                  <a:pt x="2149178" y="386080"/>
                </a:lnTo>
                <a:lnTo>
                  <a:pt x="2150271" y="390816"/>
                </a:lnTo>
                <a:lnTo>
                  <a:pt x="2151522" y="398780"/>
                </a:lnTo>
                <a:lnTo>
                  <a:pt x="2155953" y="398780"/>
                </a:lnTo>
                <a:lnTo>
                  <a:pt x="2149342" y="403860"/>
                </a:lnTo>
                <a:lnTo>
                  <a:pt x="2149342" y="407524"/>
                </a:lnTo>
                <a:close/>
              </a:path>
              <a:path w="4096384" h="836930">
                <a:moveTo>
                  <a:pt x="3143060" y="384850"/>
                </a:moveTo>
                <a:lnTo>
                  <a:pt x="3142027" y="383538"/>
                </a:lnTo>
                <a:lnTo>
                  <a:pt x="3142552" y="383436"/>
                </a:lnTo>
                <a:lnTo>
                  <a:pt x="3143060" y="384850"/>
                </a:lnTo>
                <a:close/>
              </a:path>
              <a:path w="4096384" h="836930">
                <a:moveTo>
                  <a:pt x="26030" y="397510"/>
                </a:moveTo>
                <a:lnTo>
                  <a:pt x="23850" y="397510"/>
                </a:lnTo>
                <a:lnTo>
                  <a:pt x="30391" y="383540"/>
                </a:lnTo>
                <a:lnTo>
                  <a:pt x="34745" y="387350"/>
                </a:lnTo>
                <a:lnTo>
                  <a:pt x="38098" y="389890"/>
                </a:lnTo>
                <a:lnTo>
                  <a:pt x="26030" y="397510"/>
                </a:lnTo>
                <a:close/>
              </a:path>
              <a:path w="4096384" h="836930">
                <a:moveTo>
                  <a:pt x="32905" y="405130"/>
                </a:moveTo>
                <a:lnTo>
                  <a:pt x="19325" y="405130"/>
                </a:lnTo>
                <a:lnTo>
                  <a:pt x="24688" y="402590"/>
                </a:lnTo>
                <a:lnTo>
                  <a:pt x="22344" y="400050"/>
                </a:lnTo>
                <a:lnTo>
                  <a:pt x="21172" y="397510"/>
                </a:lnTo>
                <a:lnTo>
                  <a:pt x="26030" y="397510"/>
                </a:lnTo>
                <a:lnTo>
                  <a:pt x="38098" y="389890"/>
                </a:lnTo>
                <a:lnTo>
                  <a:pt x="34727" y="387333"/>
                </a:lnTo>
                <a:lnTo>
                  <a:pt x="30391" y="383540"/>
                </a:lnTo>
                <a:lnTo>
                  <a:pt x="37112" y="383540"/>
                </a:lnTo>
                <a:lnTo>
                  <a:pt x="44973" y="392430"/>
                </a:lnTo>
                <a:lnTo>
                  <a:pt x="78328" y="392430"/>
                </a:lnTo>
                <a:lnTo>
                  <a:pt x="77660" y="393700"/>
                </a:lnTo>
                <a:lnTo>
                  <a:pt x="78010" y="394987"/>
                </a:lnTo>
                <a:lnTo>
                  <a:pt x="79166" y="396240"/>
                </a:lnTo>
                <a:lnTo>
                  <a:pt x="91404" y="396240"/>
                </a:lnTo>
                <a:lnTo>
                  <a:pt x="91286" y="397154"/>
                </a:lnTo>
                <a:lnTo>
                  <a:pt x="91320" y="397556"/>
                </a:lnTo>
                <a:lnTo>
                  <a:pt x="93414" y="398780"/>
                </a:lnTo>
                <a:lnTo>
                  <a:pt x="47317" y="398780"/>
                </a:lnTo>
                <a:lnTo>
                  <a:pt x="44305" y="401320"/>
                </a:lnTo>
                <a:lnTo>
                  <a:pt x="32572" y="401320"/>
                </a:lnTo>
                <a:lnTo>
                  <a:pt x="31516" y="403594"/>
                </a:lnTo>
                <a:lnTo>
                  <a:pt x="31630" y="404058"/>
                </a:lnTo>
                <a:lnTo>
                  <a:pt x="32905" y="40513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625" y="384810"/>
                </a:lnTo>
                <a:lnTo>
                  <a:pt x="158795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795" y="383540"/>
                </a:lnTo>
                <a:lnTo>
                  <a:pt x="163708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289877" y="391160"/>
                </a:moveTo>
                <a:lnTo>
                  <a:pt x="283172" y="391160"/>
                </a:lnTo>
                <a:lnTo>
                  <a:pt x="290040" y="383540"/>
                </a:lnTo>
                <a:lnTo>
                  <a:pt x="290852" y="388458"/>
                </a:lnTo>
                <a:lnTo>
                  <a:pt x="290838" y="389941"/>
                </a:lnTo>
                <a:lnTo>
                  <a:pt x="289877" y="391160"/>
                </a:lnTo>
                <a:close/>
              </a:path>
              <a:path w="4096384" h="836930">
                <a:moveTo>
                  <a:pt x="379386" y="398780"/>
                </a:moveTo>
                <a:lnTo>
                  <a:pt x="376355" y="397411"/>
                </a:lnTo>
                <a:lnTo>
                  <a:pt x="374194" y="396240"/>
                </a:lnTo>
                <a:lnTo>
                  <a:pt x="374007" y="395544"/>
                </a:lnTo>
                <a:lnTo>
                  <a:pt x="373890" y="394923"/>
                </a:lnTo>
                <a:lnTo>
                  <a:pt x="375863" y="392430"/>
                </a:lnTo>
                <a:lnTo>
                  <a:pt x="378214" y="391160"/>
                </a:lnTo>
                <a:lnTo>
                  <a:pt x="381233" y="383540"/>
                </a:lnTo>
                <a:lnTo>
                  <a:pt x="384455" y="386123"/>
                </a:lnTo>
                <a:lnTo>
                  <a:pt x="386676" y="388529"/>
                </a:lnTo>
                <a:lnTo>
                  <a:pt x="386616" y="388816"/>
                </a:lnTo>
                <a:lnTo>
                  <a:pt x="379386" y="39878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79386" y="398780"/>
                </a:lnTo>
                <a:lnTo>
                  <a:pt x="386616" y="388816"/>
                </a:lnTo>
                <a:lnTo>
                  <a:pt x="386676" y="388529"/>
                </a:lnTo>
                <a:lnTo>
                  <a:pt x="384455" y="386123"/>
                </a:lnTo>
                <a:lnTo>
                  <a:pt x="381233" y="383540"/>
                </a:lnTo>
                <a:lnTo>
                  <a:pt x="387199" y="383540"/>
                </a:lnTo>
                <a:lnTo>
                  <a:pt x="389110" y="384810"/>
                </a:lnTo>
                <a:lnTo>
                  <a:pt x="399436" y="384810"/>
                </a:lnTo>
                <a:lnTo>
                  <a:pt x="397851" y="386576"/>
                </a:lnTo>
                <a:lnTo>
                  <a:pt x="387938" y="389890"/>
                </a:lnTo>
                <a:lnTo>
                  <a:pt x="394472" y="392430"/>
                </a:lnTo>
                <a:lnTo>
                  <a:pt x="399167" y="393700"/>
                </a:lnTo>
                <a:lnTo>
                  <a:pt x="389273" y="393700"/>
                </a:lnTo>
                <a:lnTo>
                  <a:pt x="387263" y="394970"/>
                </a:lnTo>
                <a:lnTo>
                  <a:pt x="383407" y="396240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458127" y="397510"/>
                </a:moveTo>
                <a:lnTo>
                  <a:pt x="454796" y="396240"/>
                </a:lnTo>
                <a:lnTo>
                  <a:pt x="450305" y="393700"/>
                </a:lnTo>
                <a:lnTo>
                  <a:pt x="447779" y="391160"/>
                </a:lnTo>
                <a:lnTo>
                  <a:pt x="445598" y="391160"/>
                </a:lnTo>
                <a:lnTo>
                  <a:pt x="450463" y="383540"/>
                </a:lnTo>
                <a:lnTo>
                  <a:pt x="455265" y="390816"/>
                </a:lnTo>
                <a:lnTo>
                  <a:pt x="454484" y="391160"/>
                </a:lnTo>
                <a:lnTo>
                  <a:pt x="455547" y="391331"/>
                </a:lnTo>
                <a:lnTo>
                  <a:pt x="457168" y="393700"/>
                </a:lnTo>
                <a:lnTo>
                  <a:pt x="458127" y="397510"/>
                </a:lnTo>
                <a:close/>
              </a:path>
              <a:path w="4096384" h="836930">
                <a:moveTo>
                  <a:pt x="585900" y="389890"/>
                </a:moveTo>
                <a:lnTo>
                  <a:pt x="583726" y="389890"/>
                </a:lnTo>
                <a:lnTo>
                  <a:pt x="578803" y="388646"/>
                </a:lnTo>
                <a:lnTo>
                  <a:pt x="585232" y="383540"/>
                </a:lnTo>
                <a:lnTo>
                  <a:pt x="586404" y="387350"/>
                </a:lnTo>
                <a:lnTo>
                  <a:pt x="586872" y="388529"/>
                </a:lnTo>
                <a:lnTo>
                  <a:pt x="586752" y="388816"/>
                </a:lnTo>
                <a:lnTo>
                  <a:pt x="585900" y="389890"/>
                </a:lnTo>
                <a:close/>
              </a:path>
              <a:path w="4096384" h="836930">
                <a:moveTo>
                  <a:pt x="610375" y="389890"/>
                </a:moveTo>
                <a:lnTo>
                  <a:pt x="585900" y="389890"/>
                </a:lnTo>
                <a:lnTo>
                  <a:pt x="586752" y="388816"/>
                </a:lnTo>
                <a:lnTo>
                  <a:pt x="586872" y="388529"/>
                </a:lnTo>
                <a:lnTo>
                  <a:pt x="586404" y="387350"/>
                </a:lnTo>
                <a:lnTo>
                  <a:pt x="585232" y="383540"/>
                </a:lnTo>
                <a:lnTo>
                  <a:pt x="600454" y="383540"/>
                </a:lnTo>
                <a:lnTo>
                  <a:pt x="600488" y="384810"/>
                </a:lnTo>
                <a:lnTo>
                  <a:pt x="642393" y="384810"/>
                </a:lnTo>
                <a:lnTo>
                  <a:pt x="642895" y="386080"/>
                </a:lnTo>
                <a:lnTo>
                  <a:pt x="627308" y="386080"/>
                </a:lnTo>
                <a:lnTo>
                  <a:pt x="624119" y="387350"/>
                </a:lnTo>
                <a:lnTo>
                  <a:pt x="610880" y="387350"/>
                </a:lnTo>
                <a:lnTo>
                  <a:pt x="610159" y="388441"/>
                </a:lnTo>
                <a:lnTo>
                  <a:pt x="610279" y="389523"/>
                </a:lnTo>
                <a:lnTo>
                  <a:pt x="610375" y="38989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30874" y="383540"/>
                </a:lnTo>
                <a:lnTo>
                  <a:pt x="937245" y="388620"/>
                </a:lnTo>
                <a:lnTo>
                  <a:pt x="936911" y="38862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7245" y="388620"/>
                </a:lnTo>
                <a:lnTo>
                  <a:pt x="930874" y="383540"/>
                </a:lnTo>
                <a:lnTo>
                  <a:pt x="938751" y="383540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55886" y="397510"/>
                </a:moveTo>
                <a:lnTo>
                  <a:pt x="952606" y="397510"/>
                </a:lnTo>
                <a:lnTo>
                  <a:pt x="951881" y="395370"/>
                </a:lnTo>
                <a:lnTo>
                  <a:pt x="951806" y="394923"/>
                </a:lnTo>
                <a:lnTo>
                  <a:pt x="955016" y="392430"/>
                </a:lnTo>
                <a:lnTo>
                  <a:pt x="959371" y="391160"/>
                </a:lnTo>
                <a:lnTo>
                  <a:pt x="955514" y="383540"/>
                </a:lnTo>
                <a:lnTo>
                  <a:pt x="956810" y="384070"/>
                </a:lnTo>
                <a:lnTo>
                  <a:pt x="958035" y="386080"/>
                </a:lnTo>
                <a:lnTo>
                  <a:pt x="961721" y="386080"/>
                </a:lnTo>
                <a:lnTo>
                  <a:pt x="965763" y="388529"/>
                </a:lnTo>
                <a:lnTo>
                  <a:pt x="960713" y="391160"/>
                </a:lnTo>
                <a:lnTo>
                  <a:pt x="959695" y="392658"/>
                </a:lnTo>
                <a:lnTo>
                  <a:pt x="955886" y="397510"/>
                </a:lnTo>
                <a:close/>
              </a:path>
              <a:path w="4096384" h="836930">
                <a:moveTo>
                  <a:pt x="956883" y="384100"/>
                </a:moveTo>
                <a:lnTo>
                  <a:pt x="955514" y="383540"/>
                </a:lnTo>
                <a:lnTo>
                  <a:pt x="956557" y="383540"/>
                </a:lnTo>
                <a:lnTo>
                  <a:pt x="956883" y="384100"/>
                </a:lnTo>
                <a:close/>
              </a:path>
              <a:path w="4096384" h="836930">
                <a:moveTo>
                  <a:pt x="1125490" y="392430"/>
                </a:moveTo>
                <a:lnTo>
                  <a:pt x="1121470" y="392430"/>
                </a:lnTo>
                <a:lnTo>
                  <a:pt x="1117109" y="391160"/>
                </a:lnTo>
                <a:lnTo>
                  <a:pt x="1119964" y="387333"/>
                </a:lnTo>
                <a:lnTo>
                  <a:pt x="1121470" y="383540"/>
                </a:lnTo>
                <a:lnTo>
                  <a:pt x="1126832" y="391160"/>
                </a:lnTo>
                <a:lnTo>
                  <a:pt x="1127500" y="391160"/>
                </a:lnTo>
                <a:lnTo>
                  <a:pt x="1125490" y="392430"/>
                </a:lnTo>
                <a:close/>
              </a:path>
              <a:path w="4096384" h="836930">
                <a:moveTo>
                  <a:pt x="1142814" y="384810"/>
                </a:moveTo>
                <a:lnTo>
                  <a:pt x="1137898" y="384810"/>
                </a:lnTo>
                <a:lnTo>
                  <a:pt x="1140910" y="383540"/>
                </a:lnTo>
                <a:lnTo>
                  <a:pt x="1142927" y="383540"/>
                </a:lnTo>
                <a:lnTo>
                  <a:pt x="1142814" y="384810"/>
                </a:lnTo>
                <a:close/>
              </a:path>
              <a:path w="4096384" h="836930">
                <a:moveTo>
                  <a:pt x="1142587" y="387350"/>
                </a:moveTo>
                <a:lnTo>
                  <a:pt x="1142927" y="383540"/>
                </a:lnTo>
                <a:lnTo>
                  <a:pt x="1144472" y="383540"/>
                </a:lnTo>
                <a:lnTo>
                  <a:pt x="1142587" y="387350"/>
                </a:lnTo>
                <a:close/>
              </a:path>
              <a:path w="4096384" h="836930">
                <a:moveTo>
                  <a:pt x="1270571" y="384810"/>
                </a:moveTo>
                <a:lnTo>
                  <a:pt x="1248865" y="384810"/>
                </a:lnTo>
                <a:lnTo>
                  <a:pt x="1250705" y="383540"/>
                </a:lnTo>
                <a:lnTo>
                  <a:pt x="1273171" y="383540"/>
                </a:lnTo>
                <a:lnTo>
                  <a:pt x="1270571" y="384810"/>
                </a:lnTo>
                <a:close/>
              </a:path>
              <a:path w="4096384" h="836930">
                <a:moveTo>
                  <a:pt x="1271324" y="393700"/>
                </a:moveTo>
                <a:lnTo>
                  <a:pt x="1269200" y="392462"/>
                </a:lnTo>
                <a:lnTo>
                  <a:pt x="1266132" y="389890"/>
                </a:lnTo>
                <a:lnTo>
                  <a:pt x="1265768" y="388079"/>
                </a:lnTo>
                <a:lnTo>
                  <a:pt x="1265651" y="387333"/>
                </a:lnTo>
                <a:lnTo>
                  <a:pt x="1269085" y="385536"/>
                </a:lnTo>
                <a:lnTo>
                  <a:pt x="1273171" y="383540"/>
                </a:lnTo>
                <a:lnTo>
                  <a:pt x="1271324" y="393700"/>
                </a:lnTo>
                <a:close/>
              </a:path>
              <a:path w="4096384" h="836930">
                <a:moveTo>
                  <a:pt x="1343592" y="396240"/>
                </a:moveTo>
                <a:lnTo>
                  <a:pt x="1342642" y="396240"/>
                </a:lnTo>
                <a:lnTo>
                  <a:pt x="1346195" y="392658"/>
                </a:lnTo>
                <a:lnTo>
                  <a:pt x="1346295" y="392298"/>
                </a:lnTo>
                <a:lnTo>
                  <a:pt x="1345311" y="391272"/>
                </a:lnTo>
                <a:lnTo>
                  <a:pt x="1345226" y="390816"/>
                </a:lnTo>
                <a:lnTo>
                  <a:pt x="1345470" y="387333"/>
                </a:lnTo>
                <a:lnTo>
                  <a:pt x="1347791" y="383540"/>
                </a:lnTo>
                <a:lnTo>
                  <a:pt x="1352793" y="384810"/>
                </a:lnTo>
                <a:lnTo>
                  <a:pt x="1351785" y="391160"/>
                </a:lnTo>
                <a:lnTo>
                  <a:pt x="1350442" y="392430"/>
                </a:lnTo>
                <a:lnTo>
                  <a:pt x="1346962" y="393700"/>
                </a:lnTo>
                <a:lnTo>
                  <a:pt x="1343592" y="396240"/>
                </a:lnTo>
                <a:close/>
              </a:path>
              <a:path w="4096384" h="836930">
                <a:moveTo>
                  <a:pt x="1353880" y="396240"/>
                </a:moveTo>
                <a:lnTo>
                  <a:pt x="1343592" y="396240"/>
                </a:lnTo>
                <a:lnTo>
                  <a:pt x="1346962" y="393700"/>
                </a:lnTo>
                <a:lnTo>
                  <a:pt x="1350442" y="392430"/>
                </a:lnTo>
                <a:lnTo>
                  <a:pt x="1351785" y="391160"/>
                </a:lnTo>
                <a:lnTo>
                  <a:pt x="1352793" y="384810"/>
                </a:lnTo>
                <a:lnTo>
                  <a:pt x="1347791" y="383540"/>
                </a:lnTo>
                <a:lnTo>
                  <a:pt x="1358489" y="383540"/>
                </a:lnTo>
                <a:lnTo>
                  <a:pt x="1361004" y="389890"/>
                </a:lnTo>
                <a:lnTo>
                  <a:pt x="1360336" y="389890"/>
                </a:lnTo>
                <a:lnTo>
                  <a:pt x="1361174" y="391160"/>
                </a:lnTo>
                <a:lnTo>
                  <a:pt x="1371733" y="391160"/>
                </a:lnTo>
                <a:lnTo>
                  <a:pt x="1370454" y="392372"/>
                </a:lnTo>
                <a:lnTo>
                  <a:pt x="1370557" y="394970"/>
                </a:lnTo>
                <a:lnTo>
                  <a:pt x="1355641" y="394970"/>
                </a:lnTo>
                <a:lnTo>
                  <a:pt x="1353880" y="396240"/>
                </a:lnTo>
                <a:close/>
              </a:path>
              <a:path w="4096384" h="836930">
                <a:moveTo>
                  <a:pt x="1372733" y="400538"/>
                </a:moveTo>
                <a:lnTo>
                  <a:pt x="1370557" y="396240"/>
                </a:lnTo>
                <a:lnTo>
                  <a:pt x="1370454" y="392372"/>
                </a:lnTo>
                <a:lnTo>
                  <a:pt x="1373072" y="389890"/>
                </a:lnTo>
                <a:lnTo>
                  <a:pt x="1377937" y="383540"/>
                </a:lnTo>
                <a:lnTo>
                  <a:pt x="1378588" y="384386"/>
                </a:lnTo>
                <a:lnTo>
                  <a:pt x="1378605" y="386080"/>
                </a:lnTo>
                <a:lnTo>
                  <a:pt x="1379892" y="386080"/>
                </a:lnTo>
                <a:lnTo>
                  <a:pt x="1383804" y="391160"/>
                </a:lnTo>
                <a:lnTo>
                  <a:pt x="1378446" y="392491"/>
                </a:lnTo>
                <a:lnTo>
                  <a:pt x="1372191" y="394923"/>
                </a:lnTo>
                <a:lnTo>
                  <a:pt x="1376513" y="400050"/>
                </a:lnTo>
                <a:lnTo>
                  <a:pt x="1374250" y="400050"/>
                </a:lnTo>
                <a:lnTo>
                  <a:pt x="1372733" y="400538"/>
                </a:lnTo>
                <a:close/>
              </a:path>
              <a:path w="4096384" h="836930">
                <a:moveTo>
                  <a:pt x="1378710" y="384544"/>
                </a:moveTo>
                <a:lnTo>
                  <a:pt x="1377937" y="383540"/>
                </a:lnTo>
                <a:lnTo>
                  <a:pt x="1379109" y="383540"/>
                </a:lnTo>
                <a:lnTo>
                  <a:pt x="1378710" y="384544"/>
                </a:lnTo>
                <a:close/>
              </a:path>
              <a:path w="4096384" h="836930">
                <a:moveTo>
                  <a:pt x="1418268" y="386110"/>
                </a:moveTo>
                <a:lnTo>
                  <a:pt x="1416654" y="383540"/>
                </a:lnTo>
                <a:lnTo>
                  <a:pt x="1420259" y="383540"/>
                </a:lnTo>
                <a:lnTo>
                  <a:pt x="1419001" y="385783"/>
                </a:lnTo>
                <a:lnTo>
                  <a:pt x="1418268" y="386110"/>
                </a:lnTo>
                <a:close/>
              </a:path>
              <a:path w="4096384" h="836930">
                <a:moveTo>
                  <a:pt x="1422490" y="384729"/>
                </a:moveTo>
                <a:lnTo>
                  <a:pt x="1422024" y="383540"/>
                </a:lnTo>
                <a:lnTo>
                  <a:pt x="1425710" y="383540"/>
                </a:lnTo>
                <a:lnTo>
                  <a:pt x="1422490" y="384729"/>
                </a:lnTo>
                <a:close/>
              </a:path>
              <a:path w="4096384" h="836930">
                <a:moveTo>
                  <a:pt x="1426359" y="388620"/>
                </a:moveTo>
                <a:lnTo>
                  <a:pt x="1419843" y="388620"/>
                </a:lnTo>
                <a:lnTo>
                  <a:pt x="1421323" y="386123"/>
                </a:lnTo>
                <a:lnTo>
                  <a:pt x="1422462" y="384874"/>
                </a:lnTo>
                <a:lnTo>
                  <a:pt x="1422576" y="384697"/>
                </a:lnTo>
                <a:lnTo>
                  <a:pt x="1425710" y="383540"/>
                </a:lnTo>
                <a:lnTo>
                  <a:pt x="1426359" y="384773"/>
                </a:lnTo>
                <a:lnTo>
                  <a:pt x="1426773" y="384997"/>
                </a:lnTo>
                <a:lnTo>
                  <a:pt x="1428710" y="385913"/>
                </a:lnTo>
                <a:lnTo>
                  <a:pt x="1428588" y="386123"/>
                </a:lnTo>
                <a:lnTo>
                  <a:pt x="1426359" y="388620"/>
                </a:lnTo>
                <a:close/>
              </a:path>
              <a:path w="4096384" h="836930">
                <a:moveTo>
                  <a:pt x="1428757" y="385935"/>
                </a:moveTo>
                <a:lnTo>
                  <a:pt x="1426464" y="384850"/>
                </a:lnTo>
                <a:lnTo>
                  <a:pt x="1425710" y="383540"/>
                </a:lnTo>
                <a:lnTo>
                  <a:pt x="1427956" y="383540"/>
                </a:lnTo>
                <a:lnTo>
                  <a:pt x="1428913" y="385737"/>
                </a:lnTo>
                <a:lnTo>
                  <a:pt x="1428757" y="385935"/>
                </a:lnTo>
                <a:close/>
              </a:path>
              <a:path w="4096384" h="836930">
                <a:moveTo>
                  <a:pt x="1482866" y="400050"/>
                </a:moveTo>
                <a:lnTo>
                  <a:pt x="1479854" y="400050"/>
                </a:lnTo>
                <a:lnTo>
                  <a:pt x="1483037" y="392430"/>
                </a:lnTo>
                <a:lnTo>
                  <a:pt x="1503152" y="392430"/>
                </a:lnTo>
                <a:lnTo>
                  <a:pt x="1498826" y="387749"/>
                </a:lnTo>
                <a:lnTo>
                  <a:pt x="1498718" y="387333"/>
                </a:lnTo>
                <a:lnTo>
                  <a:pt x="1500801" y="383540"/>
                </a:lnTo>
                <a:lnTo>
                  <a:pt x="1503656" y="383540"/>
                </a:lnTo>
                <a:lnTo>
                  <a:pt x="1503782" y="384969"/>
                </a:lnTo>
                <a:lnTo>
                  <a:pt x="1504658" y="386080"/>
                </a:lnTo>
                <a:lnTo>
                  <a:pt x="1510066" y="386080"/>
                </a:lnTo>
                <a:lnTo>
                  <a:pt x="1503152" y="389890"/>
                </a:lnTo>
                <a:lnTo>
                  <a:pt x="1503486" y="389890"/>
                </a:lnTo>
                <a:lnTo>
                  <a:pt x="1506616" y="394970"/>
                </a:lnTo>
                <a:lnTo>
                  <a:pt x="1485217" y="394970"/>
                </a:lnTo>
                <a:lnTo>
                  <a:pt x="1483148" y="396240"/>
                </a:lnTo>
                <a:lnTo>
                  <a:pt x="1486290" y="397556"/>
                </a:lnTo>
                <a:lnTo>
                  <a:pt x="1490261" y="398780"/>
                </a:lnTo>
                <a:lnTo>
                  <a:pt x="1482866" y="398780"/>
                </a:lnTo>
                <a:lnTo>
                  <a:pt x="1482866" y="40005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7734" y="383540"/>
                </a:lnTo>
                <a:lnTo>
                  <a:pt x="1524413" y="383547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49079" y="403860"/>
                </a:moveTo>
                <a:lnTo>
                  <a:pt x="1547409" y="402590"/>
                </a:lnTo>
                <a:lnTo>
                  <a:pt x="1544390" y="402590"/>
                </a:lnTo>
                <a:lnTo>
                  <a:pt x="1543382" y="400050"/>
                </a:lnTo>
                <a:lnTo>
                  <a:pt x="1547239" y="400050"/>
                </a:lnTo>
                <a:lnTo>
                  <a:pt x="1551259" y="393700"/>
                </a:lnTo>
                <a:lnTo>
                  <a:pt x="1546400" y="393700"/>
                </a:lnTo>
                <a:lnTo>
                  <a:pt x="1548411" y="392528"/>
                </a:lnTo>
                <a:lnTo>
                  <a:pt x="1548485" y="392298"/>
                </a:lnTo>
                <a:lnTo>
                  <a:pt x="1546734" y="389890"/>
                </a:lnTo>
                <a:lnTo>
                  <a:pt x="1557957" y="389890"/>
                </a:lnTo>
                <a:lnTo>
                  <a:pt x="1554509" y="386749"/>
                </a:lnTo>
                <a:lnTo>
                  <a:pt x="1554450" y="386291"/>
                </a:lnTo>
                <a:lnTo>
                  <a:pt x="1554918" y="384874"/>
                </a:lnTo>
                <a:lnTo>
                  <a:pt x="1555044" y="384730"/>
                </a:lnTo>
                <a:lnTo>
                  <a:pt x="1556615" y="383540"/>
                </a:lnTo>
                <a:lnTo>
                  <a:pt x="1556734" y="384850"/>
                </a:lnTo>
                <a:lnTo>
                  <a:pt x="1560308" y="386080"/>
                </a:lnTo>
                <a:lnTo>
                  <a:pt x="1562831" y="386080"/>
                </a:lnTo>
                <a:lnTo>
                  <a:pt x="1560686" y="387333"/>
                </a:lnTo>
                <a:lnTo>
                  <a:pt x="1560813" y="389941"/>
                </a:lnTo>
                <a:lnTo>
                  <a:pt x="1561055" y="393720"/>
                </a:lnTo>
                <a:lnTo>
                  <a:pt x="1561164" y="393847"/>
                </a:lnTo>
                <a:lnTo>
                  <a:pt x="1558796" y="396240"/>
                </a:lnTo>
                <a:lnTo>
                  <a:pt x="1555650" y="396240"/>
                </a:lnTo>
                <a:lnTo>
                  <a:pt x="1553092" y="397463"/>
                </a:lnTo>
                <a:lnTo>
                  <a:pt x="1552959" y="397556"/>
                </a:lnTo>
                <a:lnTo>
                  <a:pt x="1550054" y="401326"/>
                </a:lnTo>
                <a:lnTo>
                  <a:pt x="1549079" y="403860"/>
                </a:lnTo>
                <a:close/>
              </a:path>
              <a:path w="4096384" h="836930">
                <a:moveTo>
                  <a:pt x="1561164" y="393847"/>
                </a:moveTo>
                <a:lnTo>
                  <a:pt x="1561055" y="393720"/>
                </a:lnTo>
                <a:lnTo>
                  <a:pt x="1560813" y="389941"/>
                </a:lnTo>
                <a:lnTo>
                  <a:pt x="1560686" y="387333"/>
                </a:lnTo>
                <a:lnTo>
                  <a:pt x="1567177" y="383540"/>
                </a:lnTo>
                <a:lnTo>
                  <a:pt x="1572093" y="386080"/>
                </a:lnTo>
                <a:lnTo>
                  <a:pt x="1576131" y="391224"/>
                </a:lnTo>
                <a:lnTo>
                  <a:pt x="1576111" y="391457"/>
                </a:lnTo>
                <a:lnTo>
                  <a:pt x="1574262" y="393700"/>
                </a:lnTo>
                <a:lnTo>
                  <a:pt x="1561310" y="393700"/>
                </a:lnTo>
                <a:lnTo>
                  <a:pt x="1561164" y="393847"/>
                </a:lnTo>
                <a:close/>
              </a:path>
              <a:path w="4096384" h="836930">
                <a:moveTo>
                  <a:pt x="1576216" y="391331"/>
                </a:moveTo>
                <a:lnTo>
                  <a:pt x="1572093" y="386080"/>
                </a:lnTo>
                <a:lnTo>
                  <a:pt x="1567177" y="383540"/>
                </a:lnTo>
                <a:lnTo>
                  <a:pt x="1580587" y="383540"/>
                </a:lnTo>
                <a:lnTo>
                  <a:pt x="1581091" y="384810"/>
                </a:lnTo>
                <a:lnTo>
                  <a:pt x="1581595" y="384810"/>
                </a:lnTo>
                <a:lnTo>
                  <a:pt x="1576216" y="391331"/>
                </a:lnTo>
                <a:close/>
              </a:path>
              <a:path w="4096384" h="836930">
                <a:moveTo>
                  <a:pt x="1734135" y="401320"/>
                </a:moveTo>
                <a:lnTo>
                  <a:pt x="1728431" y="398780"/>
                </a:lnTo>
                <a:lnTo>
                  <a:pt x="1725044" y="397556"/>
                </a:lnTo>
                <a:lnTo>
                  <a:pt x="1728908" y="394987"/>
                </a:lnTo>
                <a:lnTo>
                  <a:pt x="1729944" y="393700"/>
                </a:lnTo>
                <a:lnTo>
                  <a:pt x="1727763" y="393700"/>
                </a:lnTo>
                <a:lnTo>
                  <a:pt x="1726455" y="391224"/>
                </a:lnTo>
                <a:lnTo>
                  <a:pt x="1725861" y="389029"/>
                </a:lnTo>
                <a:lnTo>
                  <a:pt x="1725753" y="383540"/>
                </a:lnTo>
                <a:lnTo>
                  <a:pt x="1727451" y="385587"/>
                </a:lnTo>
                <a:lnTo>
                  <a:pt x="1727393" y="385935"/>
                </a:lnTo>
                <a:lnTo>
                  <a:pt x="1727325" y="386123"/>
                </a:lnTo>
                <a:lnTo>
                  <a:pt x="1728606" y="386979"/>
                </a:lnTo>
                <a:lnTo>
                  <a:pt x="1733126" y="392430"/>
                </a:lnTo>
                <a:lnTo>
                  <a:pt x="1738684" y="392430"/>
                </a:lnTo>
                <a:lnTo>
                  <a:pt x="1734135" y="401320"/>
                </a:lnTo>
                <a:close/>
              </a:path>
              <a:path w="4096384" h="836930">
                <a:moveTo>
                  <a:pt x="1727576" y="385737"/>
                </a:moveTo>
                <a:lnTo>
                  <a:pt x="1725753" y="383540"/>
                </a:lnTo>
                <a:lnTo>
                  <a:pt x="1729944" y="383540"/>
                </a:lnTo>
                <a:lnTo>
                  <a:pt x="1728431" y="384810"/>
                </a:lnTo>
                <a:lnTo>
                  <a:pt x="1727576" y="385737"/>
                </a:lnTo>
                <a:close/>
              </a:path>
              <a:path w="4096384" h="836930">
                <a:moveTo>
                  <a:pt x="1732042" y="389275"/>
                </a:moveTo>
                <a:lnTo>
                  <a:pt x="1728606" y="386979"/>
                </a:lnTo>
                <a:lnTo>
                  <a:pt x="1727740" y="385935"/>
                </a:lnTo>
                <a:lnTo>
                  <a:pt x="1727620" y="385688"/>
                </a:lnTo>
                <a:lnTo>
                  <a:pt x="1728431" y="384810"/>
                </a:lnTo>
                <a:lnTo>
                  <a:pt x="1729944" y="383540"/>
                </a:lnTo>
                <a:lnTo>
                  <a:pt x="1730946" y="383540"/>
                </a:lnTo>
                <a:lnTo>
                  <a:pt x="1730934" y="383847"/>
                </a:lnTo>
                <a:lnTo>
                  <a:pt x="1730108" y="384810"/>
                </a:lnTo>
                <a:lnTo>
                  <a:pt x="1731784" y="384810"/>
                </a:lnTo>
                <a:lnTo>
                  <a:pt x="1732373" y="387350"/>
                </a:lnTo>
                <a:lnTo>
                  <a:pt x="1731620" y="387350"/>
                </a:lnTo>
                <a:lnTo>
                  <a:pt x="1731861" y="388265"/>
                </a:lnTo>
                <a:lnTo>
                  <a:pt x="1731980" y="388816"/>
                </a:lnTo>
                <a:lnTo>
                  <a:pt x="1732042" y="389275"/>
                </a:lnTo>
                <a:close/>
              </a:path>
              <a:path w="4096384" h="836930">
                <a:moveTo>
                  <a:pt x="1796994" y="387350"/>
                </a:moveTo>
                <a:lnTo>
                  <a:pt x="1796320" y="387350"/>
                </a:lnTo>
                <a:lnTo>
                  <a:pt x="1795617" y="385219"/>
                </a:lnTo>
                <a:lnTo>
                  <a:pt x="1795513" y="384730"/>
                </a:lnTo>
                <a:lnTo>
                  <a:pt x="1795986" y="383540"/>
                </a:lnTo>
                <a:lnTo>
                  <a:pt x="1796660" y="383540"/>
                </a:lnTo>
                <a:lnTo>
                  <a:pt x="1797573" y="384697"/>
                </a:lnTo>
                <a:lnTo>
                  <a:pt x="1797449" y="385618"/>
                </a:lnTo>
                <a:lnTo>
                  <a:pt x="1796994" y="387350"/>
                </a:lnTo>
                <a:close/>
              </a:path>
              <a:path w="4096384" h="836930">
                <a:moveTo>
                  <a:pt x="1800627" y="387350"/>
                </a:moveTo>
                <a:lnTo>
                  <a:pt x="1796994" y="387350"/>
                </a:lnTo>
                <a:lnTo>
                  <a:pt x="1797449" y="385618"/>
                </a:lnTo>
                <a:lnTo>
                  <a:pt x="1797573" y="384697"/>
                </a:lnTo>
                <a:lnTo>
                  <a:pt x="1796660" y="383540"/>
                </a:lnTo>
                <a:lnTo>
                  <a:pt x="1809105" y="383540"/>
                </a:lnTo>
                <a:lnTo>
                  <a:pt x="1808437" y="384730"/>
                </a:lnTo>
                <a:lnTo>
                  <a:pt x="1808560" y="386080"/>
                </a:lnTo>
                <a:lnTo>
                  <a:pt x="1800851" y="386080"/>
                </a:lnTo>
                <a:lnTo>
                  <a:pt x="1800627" y="387350"/>
                </a:lnTo>
                <a:close/>
              </a:path>
              <a:path w="4096384" h="836930">
                <a:moveTo>
                  <a:pt x="1968136" y="393700"/>
                </a:moveTo>
                <a:lnTo>
                  <a:pt x="1959156" y="391224"/>
                </a:lnTo>
                <a:lnTo>
                  <a:pt x="1965458" y="388620"/>
                </a:lnTo>
                <a:lnTo>
                  <a:pt x="1966921" y="387333"/>
                </a:lnTo>
                <a:lnTo>
                  <a:pt x="1970926" y="384810"/>
                </a:lnTo>
                <a:lnTo>
                  <a:pt x="1974109" y="383540"/>
                </a:lnTo>
                <a:lnTo>
                  <a:pt x="1973555" y="384810"/>
                </a:lnTo>
                <a:lnTo>
                  <a:pt x="1973001" y="384810"/>
                </a:lnTo>
                <a:lnTo>
                  <a:pt x="1973114" y="385299"/>
                </a:lnTo>
                <a:lnTo>
                  <a:pt x="1973001" y="386080"/>
                </a:lnTo>
                <a:lnTo>
                  <a:pt x="1968136" y="39370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79038" y="394970"/>
                </a:lnTo>
                <a:lnTo>
                  <a:pt x="1979838" y="393758"/>
                </a:lnTo>
                <a:lnTo>
                  <a:pt x="1979957" y="393084"/>
                </a:lnTo>
                <a:lnTo>
                  <a:pt x="1980538" y="388646"/>
                </a:lnTo>
                <a:lnTo>
                  <a:pt x="1980658" y="387333"/>
                </a:lnTo>
                <a:lnTo>
                  <a:pt x="1973569" y="384997"/>
                </a:lnTo>
                <a:lnTo>
                  <a:pt x="1974109" y="383540"/>
                </a:lnTo>
                <a:lnTo>
                  <a:pt x="1984623" y="383540"/>
                </a:lnTo>
                <a:lnTo>
                  <a:pt x="1982455" y="384773"/>
                </a:lnTo>
                <a:lnTo>
                  <a:pt x="1985252" y="386080"/>
                </a:lnTo>
                <a:lnTo>
                  <a:pt x="1984898" y="387350"/>
                </a:lnTo>
                <a:lnTo>
                  <a:pt x="1987649" y="38735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7649" y="387350"/>
                </a:moveTo>
                <a:lnTo>
                  <a:pt x="1984898" y="387350"/>
                </a:lnTo>
                <a:lnTo>
                  <a:pt x="1986424" y="383540"/>
                </a:lnTo>
                <a:lnTo>
                  <a:pt x="1987649" y="387350"/>
                </a:lnTo>
                <a:close/>
              </a:path>
              <a:path w="4096384" h="836930">
                <a:moveTo>
                  <a:pt x="2008870" y="393700"/>
                </a:moveTo>
                <a:lnTo>
                  <a:pt x="1989689" y="393700"/>
                </a:lnTo>
                <a:lnTo>
                  <a:pt x="1986424" y="383540"/>
                </a:lnTo>
                <a:lnTo>
                  <a:pt x="1989230" y="383540"/>
                </a:lnTo>
                <a:lnTo>
                  <a:pt x="1989443" y="387350"/>
                </a:lnTo>
                <a:lnTo>
                  <a:pt x="2006632" y="387350"/>
                </a:lnTo>
                <a:lnTo>
                  <a:pt x="2008008" y="388529"/>
                </a:lnTo>
                <a:lnTo>
                  <a:pt x="2008131" y="388734"/>
                </a:lnTo>
                <a:lnTo>
                  <a:pt x="2008870" y="393700"/>
                </a:lnTo>
                <a:close/>
              </a:path>
              <a:path w="4096384" h="836930">
                <a:moveTo>
                  <a:pt x="2021704" y="386080"/>
                </a:moveTo>
                <a:lnTo>
                  <a:pt x="2018821" y="386080"/>
                </a:lnTo>
                <a:lnTo>
                  <a:pt x="2018708" y="385818"/>
                </a:lnTo>
                <a:lnTo>
                  <a:pt x="2020100" y="383540"/>
                </a:lnTo>
                <a:lnTo>
                  <a:pt x="2021704" y="386080"/>
                </a:lnTo>
                <a:close/>
              </a:path>
              <a:path w="4096384" h="836930">
                <a:moveTo>
                  <a:pt x="2022614" y="401320"/>
                </a:moveTo>
                <a:lnTo>
                  <a:pt x="2013748" y="401320"/>
                </a:lnTo>
                <a:lnTo>
                  <a:pt x="2025950" y="392564"/>
                </a:lnTo>
                <a:lnTo>
                  <a:pt x="2026039" y="392298"/>
                </a:lnTo>
                <a:lnTo>
                  <a:pt x="2023328" y="388646"/>
                </a:lnTo>
                <a:lnTo>
                  <a:pt x="2020100" y="383540"/>
                </a:lnTo>
                <a:lnTo>
                  <a:pt x="2023452" y="383540"/>
                </a:lnTo>
                <a:lnTo>
                  <a:pt x="2023054" y="384810"/>
                </a:lnTo>
                <a:lnTo>
                  <a:pt x="2036930" y="384810"/>
                </a:lnTo>
                <a:lnTo>
                  <a:pt x="2037367" y="387350"/>
                </a:lnTo>
                <a:lnTo>
                  <a:pt x="2032338" y="388620"/>
                </a:lnTo>
                <a:lnTo>
                  <a:pt x="2030087" y="392298"/>
                </a:lnTo>
                <a:lnTo>
                  <a:pt x="2029964" y="392462"/>
                </a:lnTo>
                <a:lnTo>
                  <a:pt x="2028330" y="393700"/>
                </a:lnTo>
                <a:lnTo>
                  <a:pt x="2022614" y="40132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17833" y="387350"/>
                </a:lnTo>
                <a:lnTo>
                  <a:pt x="2120845" y="383540"/>
                </a:lnTo>
                <a:lnTo>
                  <a:pt x="2126712" y="38354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26712" y="383540"/>
                </a:lnTo>
                <a:lnTo>
                  <a:pt x="2141465" y="383540"/>
                </a:lnTo>
                <a:lnTo>
                  <a:pt x="2132415" y="386080"/>
                </a:lnTo>
                <a:lnTo>
                  <a:pt x="2130733" y="38608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489490" y="385536"/>
                </a:moveTo>
                <a:lnTo>
                  <a:pt x="2487723" y="384905"/>
                </a:lnTo>
                <a:lnTo>
                  <a:pt x="2490617" y="383540"/>
                </a:lnTo>
                <a:lnTo>
                  <a:pt x="2490166" y="384773"/>
                </a:lnTo>
                <a:lnTo>
                  <a:pt x="2489490" y="385536"/>
                </a:lnTo>
                <a:close/>
              </a:path>
              <a:path w="4096384" h="836930">
                <a:moveTo>
                  <a:pt x="2502521" y="397510"/>
                </a:moveTo>
                <a:lnTo>
                  <a:pt x="2502180" y="389890"/>
                </a:lnTo>
                <a:lnTo>
                  <a:pt x="2501689" y="389890"/>
                </a:lnTo>
                <a:lnTo>
                  <a:pt x="2489633" y="385587"/>
                </a:lnTo>
                <a:lnTo>
                  <a:pt x="2489565" y="385453"/>
                </a:lnTo>
                <a:lnTo>
                  <a:pt x="2490166" y="384773"/>
                </a:lnTo>
                <a:lnTo>
                  <a:pt x="2490617" y="383540"/>
                </a:lnTo>
                <a:lnTo>
                  <a:pt x="2498060" y="383540"/>
                </a:lnTo>
                <a:lnTo>
                  <a:pt x="2495999" y="387350"/>
                </a:lnTo>
                <a:lnTo>
                  <a:pt x="2504017" y="387350"/>
                </a:lnTo>
                <a:lnTo>
                  <a:pt x="2502521" y="397510"/>
                </a:lnTo>
                <a:close/>
              </a:path>
              <a:path w="4096384" h="836930">
                <a:moveTo>
                  <a:pt x="2766027" y="387350"/>
                </a:moveTo>
                <a:lnTo>
                  <a:pt x="2764527" y="387350"/>
                </a:lnTo>
                <a:lnTo>
                  <a:pt x="2762969" y="384997"/>
                </a:lnTo>
                <a:lnTo>
                  <a:pt x="2762864" y="384773"/>
                </a:lnTo>
                <a:lnTo>
                  <a:pt x="2763519" y="383540"/>
                </a:lnTo>
                <a:lnTo>
                  <a:pt x="2767035" y="383540"/>
                </a:lnTo>
                <a:lnTo>
                  <a:pt x="2766027" y="387350"/>
                </a:lnTo>
                <a:close/>
              </a:path>
              <a:path w="4096384" h="836930">
                <a:moveTo>
                  <a:pt x="2811639" y="392430"/>
                </a:moveTo>
                <a:lnTo>
                  <a:pt x="2804417" y="387350"/>
                </a:lnTo>
                <a:lnTo>
                  <a:pt x="2803409" y="387350"/>
                </a:lnTo>
                <a:lnTo>
                  <a:pt x="2801192" y="384810"/>
                </a:lnTo>
                <a:lnTo>
                  <a:pt x="2805995" y="383540"/>
                </a:lnTo>
                <a:lnTo>
                  <a:pt x="2811648" y="384810"/>
                </a:lnTo>
                <a:lnTo>
                  <a:pt x="2811885" y="389351"/>
                </a:lnTo>
                <a:lnTo>
                  <a:pt x="2811900" y="391457"/>
                </a:lnTo>
                <a:lnTo>
                  <a:pt x="2811639" y="392430"/>
                </a:lnTo>
                <a:close/>
              </a:path>
              <a:path w="4096384" h="836930">
                <a:moveTo>
                  <a:pt x="2822876" y="392430"/>
                </a:moveTo>
                <a:lnTo>
                  <a:pt x="2811639" y="392430"/>
                </a:lnTo>
                <a:lnTo>
                  <a:pt x="2811900" y="391457"/>
                </a:lnTo>
                <a:lnTo>
                  <a:pt x="2811885" y="389351"/>
                </a:lnTo>
                <a:lnTo>
                  <a:pt x="2811648" y="384810"/>
                </a:lnTo>
                <a:lnTo>
                  <a:pt x="2805995" y="383540"/>
                </a:lnTo>
                <a:lnTo>
                  <a:pt x="2830179" y="383540"/>
                </a:lnTo>
                <a:lnTo>
                  <a:pt x="2828765" y="386017"/>
                </a:lnTo>
                <a:lnTo>
                  <a:pt x="2831754" y="387350"/>
                </a:lnTo>
                <a:lnTo>
                  <a:pt x="2836102" y="388620"/>
                </a:lnTo>
                <a:lnTo>
                  <a:pt x="2824382" y="388620"/>
                </a:lnTo>
                <a:lnTo>
                  <a:pt x="2822608" y="391067"/>
                </a:lnTo>
                <a:lnTo>
                  <a:pt x="2822620" y="391457"/>
                </a:lnTo>
                <a:lnTo>
                  <a:pt x="2822876" y="392430"/>
                </a:lnTo>
                <a:close/>
              </a:path>
              <a:path w="4096384" h="836930">
                <a:moveTo>
                  <a:pt x="2871985" y="386080"/>
                </a:moveTo>
                <a:lnTo>
                  <a:pt x="2869805" y="384905"/>
                </a:lnTo>
                <a:lnTo>
                  <a:pt x="2869686" y="384404"/>
                </a:lnTo>
                <a:lnTo>
                  <a:pt x="2869811" y="383540"/>
                </a:lnTo>
                <a:lnTo>
                  <a:pt x="2872319" y="383540"/>
                </a:lnTo>
                <a:lnTo>
                  <a:pt x="2874044" y="384730"/>
                </a:lnTo>
                <a:lnTo>
                  <a:pt x="2873994" y="384905"/>
                </a:lnTo>
                <a:lnTo>
                  <a:pt x="2871985" y="38608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71985" y="386080"/>
                </a:lnTo>
                <a:lnTo>
                  <a:pt x="2873994" y="384905"/>
                </a:lnTo>
                <a:lnTo>
                  <a:pt x="2874044" y="384730"/>
                </a:lnTo>
                <a:lnTo>
                  <a:pt x="2872319" y="383540"/>
                </a:lnTo>
                <a:lnTo>
                  <a:pt x="2884203" y="383540"/>
                </a:lnTo>
                <a:lnTo>
                  <a:pt x="2884858" y="384773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3005902" y="387350"/>
                </a:moveTo>
                <a:lnTo>
                  <a:pt x="3004736" y="387350"/>
                </a:lnTo>
                <a:lnTo>
                  <a:pt x="3003890" y="385219"/>
                </a:lnTo>
                <a:lnTo>
                  <a:pt x="3003767" y="384773"/>
                </a:lnTo>
                <a:lnTo>
                  <a:pt x="3005070" y="383540"/>
                </a:lnTo>
                <a:lnTo>
                  <a:pt x="3006236" y="383540"/>
                </a:lnTo>
                <a:lnTo>
                  <a:pt x="3007040" y="384730"/>
                </a:lnTo>
                <a:lnTo>
                  <a:pt x="3007006" y="384997"/>
                </a:lnTo>
                <a:lnTo>
                  <a:pt x="3005902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05902" y="387350"/>
                </a:lnTo>
                <a:lnTo>
                  <a:pt x="3007006" y="384997"/>
                </a:lnTo>
                <a:lnTo>
                  <a:pt x="3007040" y="384730"/>
                </a:lnTo>
                <a:lnTo>
                  <a:pt x="3006236" y="383540"/>
                </a:lnTo>
                <a:lnTo>
                  <a:pt x="3019646" y="383540"/>
                </a:lnTo>
                <a:lnTo>
                  <a:pt x="3016880" y="384773"/>
                </a:lnTo>
                <a:lnTo>
                  <a:pt x="3016925" y="384905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16925" y="384905"/>
                </a:lnTo>
                <a:lnTo>
                  <a:pt x="3016880" y="384773"/>
                </a:lnTo>
                <a:lnTo>
                  <a:pt x="3019646" y="383540"/>
                </a:lnTo>
                <a:lnTo>
                  <a:pt x="3021512" y="384810"/>
                </a:lnTo>
                <a:lnTo>
                  <a:pt x="3021846" y="384810"/>
                </a:lnTo>
                <a:lnTo>
                  <a:pt x="3020712" y="386017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86003" y="407670"/>
                </a:moveTo>
                <a:lnTo>
                  <a:pt x="3077143" y="407670"/>
                </a:lnTo>
                <a:lnTo>
                  <a:pt x="3079159" y="406400"/>
                </a:lnTo>
                <a:lnTo>
                  <a:pt x="3085039" y="406400"/>
                </a:lnTo>
                <a:lnTo>
                  <a:pt x="3082823" y="402531"/>
                </a:lnTo>
                <a:lnTo>
                  <a:pt x="3077326" y="394970"/>
                </a:lnTo>
                <a:lnTo>
                  <a:pt x="3063733" y="394970"/>
                </a:lnTo>
                <a:lnTo>
                  <a:pt x="3068453" y="391272"/>
                </a:lnTo>
                <a:lnTo>
                  <a:pt x="3068549" y="391067"/>
                </a:lnTo>
                <a:lnTo>
                  <a:pt x="3067930" y="389890"/>
                </a:lnTo>
                <a:lnTo>
                  <a:pt x="3066247" y="387350"/>
                </a:lnTo>
                <a:lnTo>
                  <a:pt x="3020163" y="387350"/>
                </a:lnTo>
                <a:lnTo>
                  <a:pt x="3020637" y="386123"/>
                </a:lnTo>
                <a:lnTo>
                  <a:pt x="3021846" y="384810"/>
                </a:lnTo>
                <a:lnTo>
                  <a:pt x="3021512" y="384810"/>
                </a:lnTo>
                <a:lnTo>
                  <a:pt x="3019646" y="383540"/>
                </a:lnTo>
                <a:lnTo>
                  <a:pt x="3032898" y="383540"/>
                </a:lnTo>
                <a:lnTo>
                  <a:pt x="3031595" y="384773"/>
                </a:lnTo>
                <a:lnTo>
                  <a:pt x="3031656" y="384997"/>
                </a:lnTo>
                <a:lnTo>
                  <a:pt x="3032231" y="386080"/>
                </a:lnTo>
                <a:lnTo>
                  <a:pt x="3084367" y="386080"/>
                </a:lnTo>
                <a:lnTo>
                  <a:pt x="3084031" y="387350"/>
                </a:lnTo>
                <a:lnTo>
                  <a:pt x="3090553" y="388620"/>
                </a:lnTo>
                <a:lnTo>
                  <a:pt x="3092974" y="388620"/>
                </a:lnTo>
                <a:lnTo>
                  <a:pt x="3092769" y="389890"/>
                </a:lnTo>
                <a:lnTo>
                  <a:pt x="3070103" y="389890"/>
                </a:lnTo>
                <a:lnTo>
                  <a:pt x="3069332" y="391067"/>
                </a:lnTo>
                <a:lnTo>
                  <a:pt x="3069451" y="391272"/>
                </a:lnTo>
                <a:lnTo>
                  <a:pt x="3073286" y="393700"/>
                </a:lnTo>
                <a:lnTo>
                  <a:pt x="3092154" y="393700"/>
                </a:lnTo>
                <a:lnTo>
                  <a:pt x="3091744" y="396240"/>
                </a:lnTo>
                <a:lnTo>
                  <a:pt x="3097426" y="396240"/>
                </a:lnTo>
                <a:lnTo>
                  <a:pt x="3097305" y="397154"/>
                </a:lnTo>
                <a:lnTo>
                  <a:pt x="3097425" y="398780"/>
                </a:lnTo>
                <a:lnTo>
                  <a:pt x="3097592" y="400050"/>
                </a:lnTo>
                <a:lnTo>
                  <a:pt x="3099124" y="401320"/>
                </a:lnTo>
                <a:lnTo>
                  <a:pt x="3093401" y="401320"/>
                </a:lnTo>
                <a:lnTo>
                  <a:pt x="3091503" y="402527"/>
                </a:lnTo>
                <a:lnTo>
                  <a:pt x="3091561" y="403860"/>
                </a:lnTo>
                <a:lnTo>
                  <a:pt x="3087213" y="403860"/>
                </a:lnTo>
                <a:lnTo>
                  <a:pt x="3086003" y="407670"/>
                </a:lnTo>
                <a:close/>
              </a:path>
              <a:path w="4096384" h="836930">
                <a:moveTo>
                  <a:pt x="3033056" y="386080"/>
                </a:moveTo>
                <a:lnTo>
                  <a:pt x="3032231" y="386080"/>
                </a:lnTo>
                <a:lnTo>
                  <a:pt x="3031656" y="384997"/>
                </a:lnTo>
                <a:lnTo>
                  <a:pt x="3031595" y="384773"/>
                </a:lnTo>
                <a:lnTo>
                  <a:pt x="3032898" y="383540"/>
                </a:lnTo>
                <a:lnTo>
                  <a:pt x="3033573" y="383540"/>
                </a:lnTo>
                <a:lnTo>
                  <a:pt x="3033842" y="384544"/>
                </a:lnTo>
                <a:lnTo>
                  <a:pt x="3033787" y="384997"/>
                </a:lnTo>
                <a:lnTo>
                  <a:pt x="3033056" y="386080"/>
                </a:lnTo>
                <a:close/>
              </a:path>
              <a:path w="4096384" h="836930">
                <a:moveTo>
                  <a:pt x="3046649" y="386080"/>
                </a:moveTo>
                <a:lnTo>
                  <a:pt x="3033056" y="386080"/>
                </a:lnTo>
                <a:lnTo>
                  <a:pt x="3033787" y="384997"/>
                </a:lnTo>
                <a:lnTo>
                  <a:pt x="3033842" y="384544"/>
                </a:lnTo>
                <a:lnTo>
                  <a:pt x="3033573" y="383540"/>
                </a:lnTo>
                <a:lnTo>
                  <a:pt x="3043807" y="383540"/>
                </a:lnTo>
                <a:lnTo>
                  <a:pt x="3042609" y="384810"/>
                </a:lnTo>
                <a:lnTo>
                  <a:pt x="3046649" y="386080"/>
                </a:lnTo>
                <a:close/>
              </a:path>
              <a:path w="4096384" h="836930">
                <a:moveTo>
                  <a:pt x="3180743" y="391160"/>
                </a:moveTo>
                <a:lnTo>
                  <a:pt x="3181234" y="383540"/>
                </a:lnTo>
                <a:lnTo>
                  <a:pt x="3186774" y="383540"/>
                </a:lnTo>
                <a:lnTo>
                  <a:pt x="3186649" y="385453"/>
                </a:lnTo>
                <a:lnTo>
                  <a:pt x="3186530" y="386545"/>
                </a:lnTo>
                <a:lnTo>
                  <a:pt x="3180743" y="391160"/>
                </a:lnTo>
                <a:close/>
              </a:path>
              <a:path w="4096384" h="836930">
                <a:moveTo>
                  <a:pt x="3186581" y="386505"/>
                </a:moveTo>
                <a:lnTo>
                  <a:pt x="3186774" y="383540"/>
                </a:lnTo>
                <a:lnTo>
                  <a:pt x="3189374" y="383847"/>
                </a:lnTo>
                <a:lnTo>
                  <a:pt x="3187059" y="386123"/>
                </a:lnTo>
                <a:lnTo>
                  <a:pt x="3186581" y="386505"/>
                </a:lnTo>
                <a:close/>
              </a:path>
              <a:path w="4096384" h="836930">
                <a:moveTo>
                  <a:pt x="3199692" y="387350"/>
                </a:moveTo>
                <a:lnTo>
                  <a:pt x="3197859" y="387350"/>
                </a:lnTo>
                <a:lnTo>
                  <a:pt x="3196019" y="386291"/>
                </a:lnTo>
                <a:lnTo>
                  <a:pt x="3197519" y="384810"/>
                </a:lnTo>
                <a:lnTo>
                  <a:pt x="3196568" y="384697"/>
                </a:lnTo>
                <a:lnTo>
                  <a:pt x="3197335" y="383540"/>
                </a:lnTo>
                <a:lnTo>
                  <a:pt x="3199692" y="384810"/>
                </a:lnTo>
                <a:lnTo>
                  <a:pt x="3200524" y="384810"/>
                </a:lnTo>
                <a:lnTo>
                  <a:pt x="3199692" y="38735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199692" y="387350"/>
                </a:lnTo>
                <a:lnTo>
                  <a:pt x="3200524" y="384810"/>
                </a:lnTo>
                <a:lnTo>
                  <a:pt x="3199692" y="384810"/>
                </a:lnTo>
                <a:lnTo>
                  <a:pt x="3197335" y="383540"/>
                </a:lnTo>
                <a:lnTo>
                  <a:pt x="3205546" y="383540"/>
                </a:lnTo>
                <a:lnTo>
                  <a:pt x="3206804" y="385919"/>
                </a:lnTo>
                <a:lnTo>
                  <a:pt x="3206940" y="386123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2251" y="387350"/>
                </a:moveTo>
                <a:lnTo>
                  <a:pt x="3211263" y="387350"/>
                </a:lnTo>
                <a:lnTo>
                  <a:pt x="3210165" y="384997"/>
                </a:lnTo>
                <a:lnTo>
                  <a:pt x="3210128" y="384446"/>
                </a:lnTo>
                <a:lnTo>
                  <a:pt x="3210254" y="383540"/>
                </a:lnTo>
                <a:lnTo>
                  <a:pt x="3211760" y="383540"/>
                </a:lnTo>
                <a:lnTo>
                  <a:pt x="3213871" y="384773"/>
                </a:lnTo>
                <a:lnTo>
                  <a:pt x="3213810" y="384997"/>
                </a:lnTo>
                <a:lnTo>
                  <a:pt x="3212251" y="38735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05880" y="394970"/>
                </a:lnTo>
                <a:lnTo>
                  <a:pt x="3210411" y="393700"/>
                </a:lnTo>
                <a:lnTo>
                  <a:pt x="3204040" y="387350"/>
                </a:lnTo>
                <a:lnTo>
                  <a:pt x="3212251" y="387350"/>
                </a:lnTo>
                <a:lnTo>
                  <a:pt x="3213810" y="384997"/>
                </a:lnTo>
                <a:lnTo>
                  <a:pt x="3213871" y="384773"/>
                </a:lnTo>
                <a:lnTo>
                  <a:pt x="3211760" y="383540"/>
                </a:lnTo>
                <a:lnTo>
                  <a:pt x="3220816" y="383540"/>
                </a:lnTo>
                <a:lnTo>
                  <a:pt x="3221349" y="384544"/>
                </a:lnTo>
                <a:lnTo>
                  <a:pt x="3221310" y="384997"/>
                </a:lnTo>
                <a:lnTo>
                  <a:pt x="3219636" y="387333"/>
                </a:lnTo>
                <a:lnTo>
                  <a:pt x="3216701" y="392430"/>
                </a:lnTo>
                <a:lnTo>
                  <a:pt x="3226179" y="39243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21471" y="384773"/>
                </a:moveTo>
                <a:lnTo>
                  <a:pt x="3220816" y="383540"/>
                </a:lnTo>
                <a:lnTo>
                  <a:pt x="3222322" y="383540"/>
                </a:lnTo>
                <a:lnTo>
                  <a:pt x="3221471" y="384773"/>
                </a:lnTo>
                <a:close/>
              </a:path>
              <a:path w="4096384" h="836930">
                <a:moveTo>
                  <a:pt x="3221975" y="384070"/>
                </a:moveTo>
                <a:lnTo>
                  <a:pt x="3222322" y="383540"/>
                </a:lnTo>
                <a:lnTo>
                  <a:pt x="3221975" y="38407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26283" y="392658"/>
                </a:lnTo>
                <a:lnTo>
                  <a:pt x="3226257" y="392040"/>
                </a:lnTo>
                <a:lnTo>
                  <a:pt x="3227206" y="387333"/>
                </a:lnTo>
                <a:lnTo>
                  <a:pt x="3231049" y="384905"/>
                </a:lnTo>
                <a:lnTo>
                  <a:pt x="3231077" y="384659"/>
                </a:lnTo>
                <a:lnTo>
                  <a:pt x="3233927" y="383540"/>
                </a:lnTo>
                <a:lnTo>
                  <a:pt x="3240080" y="384810"/>
                </a:lnTo>
                <a:lnTo>
                  <a:pt x="3240317" y="386613"/>
                </a:lnTo>
                <a:lnTo>
                  <a:pt x="3240300" y="387521"/>
                </a:lnTo>
                <a:lnTo>
                  <a:pt x="3238731" y="38989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37179" y="397463"/>
                </a:moveTo>
                <a:lnTo>
                  <a:pt x="3235815" y="396188"/>
                </a:lnTo>
                <a:lnTo>
                  <a:pt x="3234226" y="394970"/>
                </a:lnTo>
                <a:lnTo>
                  <a:pt x="3227344" y="394970"/>
                </a:lnTo>
                <a:lnTo>
                  <a:pt x="3238731" y="389890"/>
                </a:lnTo>
                <a:lnTo>
                  <a:pt x="3240300" y="387521"/>
                </a:lnTo>
                <a:lnTo>
                  <a:pt x="3240317" y="386613"/>
                </a:lnTo>
                <a:lnTo>
                  <a:pt x="3240080" y="384810"/>
                </a:lnTo>
                <a:lnTo>
                  <a:pt x="3233927" y="383540"/>
                </a:lnTo>
                <a:lnTo>
                  <a:pt x="3247963" y="383540"/>
                </a:lnTo>
                <a:lnTo>
                  <a:pt x="3247349" y="387350"/>
                </a:lnTo>
                <a:lnTo>
                  <a:pt x="3254164" y="387350"/>
                </a:lnTo>
                <a:lnTo>
                  <a:pt x="3252999" y="388620"/>
                </a:lnTo>
                <a:lnTo>
                  <a:pt x="3240330" y="388620"/>
                </a:lnTo>
                <a:lnTo>
                  <a:pt x="3239589" y="393700"/>
                </a:lnTo>
                <a:lnTo>
                  <a:pt x="3239405" y="393700"/>
                </a:lnTo>
                <a:lnTo>
                  <a:pt x="3243875" y="396240"/>
                </a:lnTo>
                <a:lnTo>
                  <a:pt x="3239923" y="396240"/>
                </a:lnTo>
                <a:lnTo>
                  <a:pt x="3237179" y="397463"/>
                </a:lnTo>
                <a:close/>
              </a:path>
              <a:path w="4096384" h="836930">
                <a:moveTo>
                  <a:pt x="3259138" y="384730"/>
                </a:moveTo>
                <a:lnTo>
                  <a:pt x="3259363" y="383540"/>
                </a:lnTo>
                <a:lnTo>
                  <a:pt x="3260767" y="383540"/>
                </a:lnTo>
                <a:lnTo>
                  <a:pt x="3259138" y="384730"/>
                </a:lnTo>
                <a:close/>
              </a:path>
              <a:path w="4096384" h="836930">
                <a:moveTo>
                  <a:pt x="3305661" y="389523"/>
                </a:moveTo>
                <a:lnTo>
                  <a:pt x="3300942" y="387350"/>
                </a:lnTo>
                <a:lnTo>
                  <a:pt x="3299102" y="387350"/>
                </a:lnTo>
                <a:lnTo>
                  <a:pt x="3302898" y="383540"/>
                </a:lnTo>
                <a:lnTo>
                  <a:pt x="3306238" y="383540"/>
                </a:lnTo>
                <a:lnTo>
                  <a:pt x="3307601" y="386080"/>
                </a:lnTo>
                <a:lnTo>
                  <a:pt x="3305467" y="386080"/>
                </a:lnTo>
                <a:lnTo>
                  <a:pt x="3306034" y="388265"/>
                </a:lnTo>
                <a:lnTo>
                  <a:pt x="3306021" y="388458"/>
                </a:lnTo>
                <a:lnTo>
                  <a:pt x="3305467" y="388620"/>
                </a:lnTo>
                <a:lnTo>
                  <a:pt x="3305661" y="389523"/>
                </a:lnTo>
                <a:close/>
              </a:path>
              <a:path w="4096384" h="836930">
                <a:moveTo>
                  <a:pt x="3306080" y="388441"/>
                </a:moveTo>
                <a:lnTo>
                  <a:pt x="3305467" y="386080"/>
                </a:lnTo>
                <a:lnTo>
                  <a:pt x="3307601" y="386080"/>
                </a:lnTo>
                <a:lnTo>
                  <a:pt x="3306238" y="383540"/>
                </a:lnTo>
                <a:lnTo>
                  <a:pt x="3316526" y="383540"/>
                </a:lnTo>
                <a:lnTo>
                  <a:pt x="3312820" y="384810"/>
                </a:lnTo>
                <a:lnTo>
                  <a:pt x="3309821" y="387350"/>
                </a:lnTo>
                <a:lnTo>
                  <a:pt x="3306080" y="388441"/>
                </a:lnTo>
                <a:close/>
              </a:path>
              <a:path w="4096384" h="836930">
                <a:moveTo>
                  <a:pt x="3384804" y="384157"/>
                </a:moveTo>
                <a:lnTo>
                  <a:pt x="3383825" y="383721"/>
                </a:lnTo>
                <a:lnTo>
                  <a:pt x="3384244" y="383540"/>
                </a:lnTo>
                <a:lnTo>
                  <a:pt x="3386601" y="383540"/>
                </a:lnTo>
                <a:lnTo>
                  <a:pt x="3384804" y="384157"/>
                </a:lnTo>
                <a:close/>
              </a:path>
              <a:path w="4096384" h="836930">
                <a:moveTo>
                  <a:pt x="3387924" y="388620"/>
                </a:moveTo>
                <a:lnTo>
                  <a:pt x="3384356" y="385913"/>
                </a:lnTo>
                <a:lnTo>
                  <a:pt x="3386101" y="384905"/>
                </a:lnTo>
                <a:lnTo>
                  <a:pt x="3386185" y="384773"/>
                </a:lnTo>
                <a:lnTo>
                  <a:pt x="3384804" y="384157"/>
                </a:lnTo>
                <a:lnTo>
                  <a:pt x="3386601" y="383540"/>
                </a:lnTo>
                <a:lnTo>
                  <a:pt x="3388592" y="383540"/>
                </a:lnTo>
                <a:lnTo>
                  <a:pt x="3389247" y="384773"/>
                </a:lnTo>
                <a:lnTo>
                  <a:pt x="3389194" y="384997"/>
                </a:lnTo>
                <a:lnTo>
                  <a:pt x="3387924" y="388620"/>
                </a:lnTo>
                <a:close/>
              </a:path>
              <a:path w="4096384" h="836930">
                <a:moveTo>
                  <a:pt x="3388026" y="388620"/>
                </a:moveTo>
                <a:lnTo>
                  <a:pt x="3388831" y="385935"/>
                </a:lnTo>
                <a:lnTo>
                  <a:pt x="3389194" y="384997"/>
                </a:lnTo>
                <a:lnTo>
                  <a:pt x="3389247" y="384773"/>
                </a:lnTo>
                <a:lnTo>
                  <a:pt x="3388592" y="383540"/>
                </a:lnTo>
                <a:lnTo>
                  <a:pt x="3409382" y="383540"/>
                </a:lnTo>
                <a:lnTo>
                  <a:pt x="3409503" y="385219"/>
                </a:lnTo>
                <a:lnTo>
                  <a:pt x="3409625" y="386110"/>
                </a:lnTo>
                <a:lnTo>
                  <a:pt x="3412073" y="387350"/>
                </a:lnTo>
                <a:lnTo>
                  <a:pt x="3389450" y="387350"/>
                </a:lnTo>
                <a:lnTo>
                  <a:pt x="3388026" y="38862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10625" y="388620"/>
                </a:lnTo>
                <a:lnTo>
                  <a:pt x="3516305" y="385536"/>
                </a:lnTo>
                <a:lnTo>
                  <a:pt x="3520349" y="383540"/>
                </a:lnTo>
                <a:lnTo>
                  <a:pt x="3525241" y="384810"/>
                </a:lnTo>
                <a:lnTo>
                  <a:pt x="3529068" y="388646"/>
                </a:lnTo>
                <a:lnTo>
                  <a:pt x="3529586" y="389890"/>
                </a:lnTo>
                <a:lnTo>
                  <a:pt x="3519329" y="389890"/>
                </a:lnTo>
                <a:lnTo>
                  <a:pt x="3515253" y="391160"/>
                </a:lnTo>
                <a:lnTo>
                  <a:pt x="3514488" y="39116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537445" y="397411"/>
                </a:moveTo>
                <a:lnTo>
                  <a:pt x="3535185" y="396188"/>
                </a:lnTo>
                <a:lnTo>
                  <a:pt x="3531274" y="393847"/>
                </a:lnTo>
                <a:lnTo>
                  <a:pt x="3531175" y="393700"/>
                </a:lnTo>
                <a:lnTo>
                  <a:pt x="3529068" y="388646"/>
                </a:lnTo>
                <a:lnTo>
                  <a:pt x="3525241" y="384810"/>
                </a:lnTo>
                <a:lnTo>
                  <a:pt x="3520349" y="383540"/>
                </a:lnTo>
                <a:lnTo>
                  <a:pt x="3531744" y="383540"/>
                </a:lnTo>
                <a:lnTo>
                  <a:pt x="3530740" y="384810"/>
                </a:lnTo>
                <a:lnTo>
                  <a:pt x="3531755" y="384810"/>
                </a:lnTo>
                <a:lnTo>
                  <a:pt x="3535762" y="389890"/>
                </a:lnTo>
                <a:lnTo>
                  <a:pt x="3538378" y="389890"/>
                </a:lnTo>
                <a:lnTo>
                  <a:pt x="3539026" y="396240"/>
                </a:lnTo>
                <a:lnTo>
                  <a:pt x="3537445" y="396240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3710787" y="386080"/>
                </a:moveTo>
                <a:lnTo>
                  <a:pt x="3709261" y="386080"/>
                </a:lnTo>
                <a:lnTo>
                  <a:pt x="3707730" y="384905"/>
                </a:lnTo>
                <a:lnTo>
                  <a:pt x="3707637" y="384544"/>
                </a:lnTo>
                <a:lnTo>
                  <a:pt x="3707762" y="383540"/>
                </a:lnTo>
                <a:lnTo>
                  <a:pt x="3712109" y="383540"/>
                </a:lnTo>
                <a:lnTo>
                  <a:pt x="3710787" y="386080"/>
                </a:lnTo>
                <a:close/>
              </a:path>
              <a:path w="4096384" h="836930">
                <a:moveTo>
                  <a:pt x="3831143" y="387350"/>
                </a:moveTo>
                <a:lnTo>
                  <a:pt x="3829724" y="384997"/>
                </a:lnTo>
                <a:lnTo>
                  <a:pt x="3829611" y="383540"/>
                </a:lnTo>
                <a:lnTo>
                  <a:pt x="3831143" y="387350"/>
                </a:lnTo>
                <a:close/>
              </a:path>
              <a:path w="4096384" h="836930">
                <a:moveTo>
                  <a:pt x="3842986" y="387350"/>
                </a:moveTo>
                <a:lnTo>
                  <a:pt x="3831143" y="387350"/>
                </a:lnTo>
                <a:lnTo>
                  <a:pt x="3829611" y="383540"/>
                </a:lnTo>
                <a:lnTo>
                  <a:pt x="3842039" y="383540"/>
                </a:lnTo>
                <a:lnTo>
                  <a:pt x="3841554" y="384730"/>
                </a:lnTo>
                <a:lnTo>
                  <a:pt x="3841647" y="384997"/>
                </a:lnTo>
                <a:lnTo>
                  <a:pt x="3842394" y="386123"/>
                </a:lnTo>
                <a:lnTo>
                  <a:pt x="3842986" y="387350"/>
                </a:lnTo>
                <a:close/>
              </a:path>
              <a:path w="4096384" h="836930">
                <a:moveTo>
                  <a:pt x="3844213" y="389890"/>
                </a:moveTo>
                <a:lnTo>
                  <a:pt x="3842394" y="386123"/>
                </a:lnTo>
                <a:lnTo>
                  <a:pt x="3841647" y="384997"/>
                </a:lnTo>
                <a:lnTo>
                  <a:pt x="3841554" y="384730"/>
                </a:lnTo>
                <a:lnTo>
                  <a:pt x="3842039" y="383540"/>
                </a:lnTo>
                <a:lnTo>
                  <a:pt x="3847552" y="383540"/>
                </a:lnTo>
                <a:lnTo>
                  <a:pt x="3844213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44213" y="389890"/>
                </a:lnTo>
                <a:lnTo>
                  <a:pt x="3847552" y="383540"/>
                </a:lnTo>
                <a:lnTo>
                  <a:pt x="3849999" y="383540"/>
                </a:lnTo>
                <a:lnTo>
                  <a:pt x="3853583" y="387350"/>
                </a:lnTo>
                <a:lnTo>
                  <a:pt x="3881673" y="38735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4020560" y="384810"/>
                </a:moveTo>
                <a:lnTo>
                  <a:pt x="4017528" y="383540"/>
                </a:lnTo>
                <a:lnTo>
                  <a:pt x="4018537" y="383540"/>
                </a:lnTo>
                <a:lnTo>
                  <a:pt x="4020560" y="384810"/>
                </a:lnTo>
                <a:close/>
              </a:path>
              <a:path w="4096384" h="836930">
                <a:moveTo>
                  <a:pt x="4027599" y="384810"/>
                </a:moveTo>
                <a:lnTo>
                  <a:pt x="4020560" y="384810"/>
                </a:lnTo>
                <a:lnTo>
                  <a:pt x="4018537" y="383540"/>
                </a:lnTo>
                <a:lnTo>
                  <a:pt x="4030170" y="383540"/>
                </a:lnTo>
                <a:lnTo>
                  <a:pt x="4027599" y="384810"/>
                </a:lnTo>
                <a:close/>
              </a:path>
              <a:path w="4096384" h="836930">
                <a:moveTo>
                  <a:pt x="111519" y="392430"/>
                </a:moveTo>
                <a:lnTo>
                  <a:pt x="106722" y="384905"/>
                </a:lnTo>
                <a:lnTo>
                  <a:pt x="106613" y="384446"/>
                </a:lnTo>
                <a:lnTo>
                  <a:pt x="106493" y="383540"/>
                </a:lnTo>
                <a:lnTo>
                  <a:pt x="115710" y="386080"/>
                </a:lnTo>
                <a:lnTo>
                  <a:pt x="113870" y="389890"/>
                </a:lnTo>
                <a:lnTo>
                  <a:pt x="111519" y="392430"/>
                </a:lnTo>
                <a:close/>
              </a:path>
              <a:path w="4096384" h="836930">
                <a:moveTo>
                  <a:pt x="1512207" y="389890"/>
                </a:moveTo>
                <a:lnTo>
                  <a:pt x="1511211" y="388816"/>
                </a:lnTo>
                <a:lnTo>
                  <a:pt x="1511094" y="388529"/>
                </a:lnTo>
                <a:lnTo>
                  <a:pt x="1512371" y="384810"/>
                </a:lnTo>
                <a:lnTo>
                  <a:pt x="1519914" y="384810"/>
                </a:lnTo>
                <a:lnTo>
                  <a:pt x="1524413" y="383547"/>
                </a:lnTo>
                <a:lnTo>
                  <a:pt x="1525618" y="386080"/>
                </a:lnTo>
                <a:lnTo>
                  <a:pt x="1525113" y="386080"/>
                </a:lnTo>
                <a:lnTo>
                  <a:pt x="1522320" y="387350"/>
                </a:lnTo>
                <a:lnTo>
                  <a:pt x="1516058" y="387350"/>
                </a:lnTo>
                <a:lnTo>
                  <a:pt x="1512207" y="389890"/>
                </a:lnTo>
                <a:close/>
              </a:path>
              <a:path w="4096384" h="836930">
                <a:moveTo>
                  <a:pt x="2131571" y="393700"/>
                </a:moveTo>
                <a:lnTo>
                  <a:pt x="2129227" y="393700"/>
                </a:lnTo>
                <a:lnTo>
                  <a:pt x="2128139" y="391341"/>
                </a:lnTo>
                <a:lnTo>
                  <a:pt x="2128013" y="390523"/>
                </a:lnTo>
                <a:lnTo>
                  <a:pt x="2127891" y="388620"/>
                </a:lnTo>
                <a:lnTo>
                  <a:pt x="2125710" y="387350"/>
                </a:lnTo>
                <a:lnTo>
                  <a:pt x="2129731" y="387350"/>
                </a:lnTo>
                <a:lnTo>
                  <a:pt x="2130733" y="386080"/>
                </a:lnTo>
                <a:lnTo>
                  <a:pt x="2132415" y="386080"/>
                </a:lnTo>
                <a:lnTo>
                  <a:pt x="2141428" y="383595"/>
                </a:lnTo>
                <a:lnTo>
                  <a:pt x="2135598" y="392430"/>
                </a:lnTo>
                <a:lnTo>
                  <a:pt x="2131571" y="393700"/>
                </a:lnTo>
                <a:close/>
              </a:path>
              <a:path w="4096384" h="836930">
                <a:moveTo>
                  <a:pt x="1667519" y="397510"/>
                </a:moveTo>
                <a:lnTo>
                  <a:pt x="1658029" y="397510"/>
                </a:lnTo>
                <a:lnTo>
                  <a:pt x="1658100" y="394923"/>
                </a:lnTo>
                <a:lnTo>
                  <a:pt x="1675376" y="383598"/>
                </a:lnTo>
                <a:lnTo>
                  <a:pt x="1678732" y="386017"/>
                </a:lnTo>
                <a:lnTo>
                  <a:pt x="1667519" y="397510"/>
                </a:lnTo>
                <a:close/>
              </a:path>
              <a:path w="4096384" h="836930">
                <a:moveTo>
                  <a:pt x="1731784" y="384810"/>
                </a:moveTo>
                <a:lnTo>
                  <a:pt x="1730108" y="384810"/>
                </a:lnTo>
                <a:lnTo>
                  <a:pt x="1731055" y="383706"/>
                </a:lnTo>
                <a:lnTo>
                  <a:pt x="1731784" y="384810"/>
                </a:lnTo>
                <a:close/>
              </a:path>
              <a:path w="4096384" h="836930">
                <a:moveTo>
                  <a:pt x="3384067" y="386080"/>
                </a:moveTo>
                <a:lnTo>
                  <a:pt x="3378371" y="386080"/>
                </a:lnTo>
                <a:lnTo>
                  <a:pt x="3383825" y="383721"/>
                </a:lnTo>
                <a:lnTo>
                  <a:pt x="3384804" y="384157"/>
                </a:lnTo>
                <a:lnTo>
                  <a:pt x="3383009" y="384773"/>
                </a:lnTo>
                <a:lnTo>
                  <a:pt x="3383112" y="384969"/>
                </a:lnTo>
                <a:lnTo>
                  <a:pt x="3384231" y="385818"/>
                </a:lnTo>
                <a:lnTo>
                  <a:pt x="3384067" y="38608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86488" y="387928"/>
                </a:lnTo>
                <a:lnTo>
                  <a:pt x="3186613" y="386479"/>
                </a:lnTo>
                <a:lnTo>
                  <a:pt x="3189374" y="383847"/>
                </a:lnTo>
                <a:lnTo>
                  <a:pt x="3196449" y="384683"/>
                </a:lnTo>
                <a:lnTo>
                  <a:pt x="3196370" y="384997"/>
                </a:lnTo>
                <a:lnTo>
                  <a:pt x="3195748" y="385935"/>
                </a:lnTo>
                <a:lnTo>
                  <a:pt x="3195729" y="386123"/>
                </a:lnTo>
                <a:lnTo>
                  <a:pt x="3196019" y="386291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21490" y="384810"/>
                </a:moveTo>
                <a:lnTo>
                  <a:pt x="3221975" y="384070"/>
                </a:lnTo>
                <a:lnTo>
                  <a:pt x="3221490" y="384810"/>
                </a:lnTo>
                <a:close/>
              </a:path>
              <a:path w="4096384" h="836930">
                <a:moveTo>
                  <a:pt x="961721" y="386080"/>
                </a:moveTo>
                <a:lnTo>
                  <a:pt x="958035" y="386080"/>
                </a:lnTo>
                <a:lnTo>
                  <a:pt x="956883" y="384100"/>
                </a:lnTo>
                <a:lnTo>
                  <a:pt x="961721" y="386080"/>
                </a:lnTo>
                <a:close/>
              </a:path>
              <a:path w="4096384" h="836930">
                <a:moveTo>
                  <a:pt x="3384356" y="385913"/>
                </a:moveTo>
                <a:lnTo>
                  <a:pt x="3383112" y="384969"/>
                </a:lnTo>
                <a:lnTo>
                  <a:pt x="3383009" y="384773"/>
                </a:lnTo>
                <a:lnTo>
                  <a:pt x="3384804" y="384157"/>
                </a:lnTo>
                <a:lnTo>
                  <a:pt x="3386185" y="384773"/>
                </a:lnTo>
                <a:lnTo>
                  <a:pt x="3386101" y="384905"/>
                </a:lnTo>
                <a:lnTo>
                  <a:pt x="3384356" y="385913"/>
                </a:lnTo>
                <a:close/>
              </a:path>
              <a:path w="4096384" h="836930">
                <a:moveTo>
                  <a:pt x="1581595" y="384810"/>
                </a:moveTo>
                <a:lnTo>
                  <a:pt x="1581091" y="384810"/>
                </a:lnTo>
                <a:lnTo>
                  <a:pt x="1581259" y="384386"/>
                </a:lnTo>
                <a:lnTo>
                  <a:pt x="1581595" y="384810"/>
                </a:lnTo>
                <a:close/>
              </a:path>
              <a:path w="4096384" h="836930">
                <a:moveTo>
                  <a:pt x="1554101" y="387350"/>
                </a:moveTo>
                <a:lnTo>
                  <a:pt x="1552015" y="384905"/>
                </a:lnTo>
                <a:lnTo>
                  <a:pt x="1551933" y="384404"/>
                </a:lnTo>
                <a:lnTo>
                  <a:pt x="1554319" y="386576"/>
                </a:lnTo>
                <a:lnTo>
                  <a:pt x="1554223" y="386979"/>
                </a:lnTo>
                <a:lnTo>
                  <a:pt x="1554101" y="387350"/>
                </a:lnTo>
                <a:close/>
              </a:path>
              <a:path w="4096384" h="836930">
                <a:moveTo>
                  <a:pt x="3165650" y="389890"/>
                </a:moveTo>
                <a:lnTo>
                  <a:pt x="3170063" y="384446"/>
                </a:lnTo>
                <a:lnTo>
                  <a:pt x="3169945" y="385536"/>
                </a:lnTo>
                <a:lnTo>
                  <a:pt x="3169356" y="387350"/>
                </a:lnTo>
                <a:lnTo>
                  <a:pt x="3170242" y="387350"/>
                </a:lnTo>
                <a:lnTo>
                  <a:pt x="3165650" y="389890"/>
                </a:lnTo>
                <a:close/>
              </a:path>
              <a:path w="4096384" h="836930">
                <a:moveTo>
                  <a:pt x="1379892" y="386080"/>
                </a:moveTo>
                <a:lnTo>
                  <a:pt x="1378605" y="386080"/>
                </a:lnTo>
                <a:lnTo>
                  <a:pt x="1378710" y="384544"/>
                </a:lnTo>
                <a:lnTo>
                  <a:pt x="1379892" y="386080"/>
                </a:lnTo>
                <a:close/>
              </a:path>
              <a:path w="4096384" h="836930">
                <a:moveTo>
                  <a:pt x="3227206" y="387333"/>
                </a:moveTo>
                <a:lnTo>
                  <a:pt x="3227459" y="386080"/>
                </a:lnTo>
                <a:lnTo>
                  <a:pt x="3231077" y="384659"/>
                </a:lnTo>
                <a:lnTo>
                  <a:pt x="3231049" y="384905"/>
                </a:lnTo>
                <a:lnTo>
                  <a:pt x="3227206" y="387333"/>
                </a:lnTo>
                <a:close/>
              </a:path>
              <a:path w="4096384" h="836930">
                <a:moveTo>
                  <a:pt x="1856835" y="389890"/>
                </a:moveTo>
                <a:lnTo>
                  <a:pt x="1855363" y="384683"/>
                </a:lnTo>
                <a:lnTo>
                  <a:pt x="1858160" y="387333"/>
                </a:lnTo>
                <a:lnTo>
                  <a:pt x="1858661" y="388265"/>
                </a:lnTo>
                <a:lnTo>
                  <a:pt x="1858545" y="388620"/>
                </a:lnTo>
                <a:lnTo>
                  <a:pt x="1856835" y="389890"/>
                </a:lnTo>
                <a:close/>
              </a:path>
              <a:path w="4096384" h="836930">
                <a:moveTo>
                  <a:pt x="3196019" y="386291"/>
                </a:moveTo>
                <a:lnTo>
                  <a:pt x="3195729" y="386123"/>
                </a:lnTo>
                <a:lnTo>
                  <a:pt x="3195748" y="385935"/>
                </a:lnTo>
                <a:lnTo>
                  <a:pt x="3196568" y="384697"/>
                </a:lnTo>
                <a:lnTo>
                  <a:pt x="3197519" y="384810"/>
                </a:lnTo>
                <a:lnTo>
                  <a:pt x="3195836" y="386080"/>
                </a:lnTo>
                <a:lnTo>
                  <a:pt x="3196233" y="386080"/>
                </a:lnTo>
                <a:lnTo>
                  <a:pt x="3196019" y="386291"/>
                </a:lnTo>
                <a:close/>
              </a:path>
              <a:path w="4096384" h="836930">
                <a:moveTo>
                  <a:pt x="1419843" y="388620"/>
                </a:moveTo>
                <a:lnTo>
                  <a:pt x="1419742" y="388458"/>
                </a:lnTo>
                <a:lnTo>
                  <a:pt x="1419628" y="388023"/>
                </a:lnTo>
                <a:lnTo>
                  <a:pt x="1420948" y="385299"/>
                </a:lnTo>
                <a:lnTo>
                  <a:pt x="1422490" y="384729"/>
                </a:lnTo>
                <a:lnTo>
                  <a:pt x="1422349" y="384997"/>
                </a:lnTo>
                <a:lnTo>
                  <a:pt x="1421323" y="386123"/>
                </a:lnTo>
                <a:lnTo>
                  <a:pt x="1419843" y="388620"/>
                </a:lnTo>
                <a:close/>
              </a:path>
              <a:path w="4096384" h="836930">
                <a:moveTo>
                  <a:pt x="3259123" y="384810"/>
                </a:moveTo>
                <a:close/>
              </a:path>
              <a:path w="4096384" h="836930">
                <a:moveTo>
                  <a:pt x="3217688" y="392430"/>
                </a:moveTo>
                <a:lnTo>
                  <a:pt x="3216701" y="392430"/>
                </a:lnTo>
                <a:lnTo>
                  <a:pt x="3219636" y="387333"/>
                </a:lnTo>
                <a:lnTo>
                  <a:pt x="3221471" y="384773"/>
                </a:lnTo>
                <a:lnTo>
                  <a:pt x="3230693" y="384810"/>
                </a:lnTo>
                <a:lnTo>
                  <a:pt x="3227459" y="386080"/>
                </a:lnTo>
                <a:lnTo>
                  <a:pt x="3227278" y="386979"/>
                </a:lnTo>
                <a:lnTo>
                  <a:pt x="3227181" y="387350"/>
                </a:lnTo>
                <a:lnTo>
                  <a:pt x="3225170" y="388620"/>
                </a:lnTo>
                <a:lnTo>
                  <a:pt x="3221029" y="389890"/>
                </a:lnTo>
                <a:lnTo>
                  <a:pt x="3217688" y="392430"/>
                </a:lnTo>
                <a:close/>
              </a:path>
              <a:path w="4096384" h="836930">
                <a:moveTo>
                  <a:pt x="658489" y="401320"/>
                </a:moveTo>
                <a:lnTo>
                  <a:pt x="656114" y="396533"/>
                </a:lnTo>
                <a:lnTo>
                  <a:pt x="656000" y="396188"/>
                </a:lnTo>
                <a:lnTo>
                  <a:pt x="658319" y="392430"/>
                </a:lnTo>
                <a:lnTo>
                  <a:pt x="658823" y="392430"/>
                </a:lnTo>
                <a:lnTo>
                  <a:pt x="667538" y="384810"/>
                </a:lnTo>
                <a:lnTo>
                  <a:pt x="668135" y="389351"/>
                </a:lnTo>
                <a:lnTo>
                  <a:pt x="668206" y="392430"/>
                </a:lnTo>
                <a:lnTo>
                  <a:pt x="662673" y="393700"/>
                </a:lnTo>
                <a:lnTo>
                  <a:pt x="658489" y="401320"/>
                </a:lnTo>
                <a:close/>
              </a:path>
              <a:path w="4096384" h="836930">
                <a:moveTo>
                  <a:pt x="662593" y="401320"/>
                </a:moveTo>
                <a:lnTo>
                  <a:pt x="658489" y="401320"/>
                </a:lnTo>
                <a:lnTo>
                  <a:pt x="662673" y="393700"/>
                </a:lnTo>
                <a:lnTo>
                  <a:pt x="668065" y="392462"/>
                </a:lnTo>
                <a:lnTo>
                  <a:pt x="668135" y="389351"/>
                </a:lnTo>
                <a:lnTo>
                  <a:pt x="667538" y="384810"/>
                </a:lnTo>
                <a:lnTo>
                  <a:pt x="668985" y="384810"/>
                </a:lnTo>
                <a:lnTo>
                  <a:pt x="668370" y="387350"/>
                </a:lnTo>
                <a:lnTo>
                  <a:pt x="692342" y="387350"/>
                </a:lnTo>
                <a:lnTo>
                  <a:pt x="691170" y="388620"/>
                </a:lnTo>
                <a:lnTo>
                  <a:pt x="679687" y="388620"/>
                </a:lnTo>
                <a:lnTo>
                  <a:pt x="676298" y="389890"/>
                </a:lnTo>
                <a:lnTo>
                  <a:pt x="677092" y="392430"/>
                </a:lnTo>
                <a:lnTo>
                  <a:pt x="669883" y="392430"/>
                </a:lnTo>
                <a:lnTo>
                  <a:pt x="667872" y="393700"/>
                </a:lnTo>
                <a:lnTo>
                  <a:pt x="662593" y="401320"/>
                </a:lnTo>
                <a:close/>
              </a:path>
              <a:path w="4096384" h="836930">
                <a:moveTo>
                  <a:pt x="708402" y="392430"/>
                </a:moveTo>
                <a:lnTo>
                  <a:pt x="706760" y="392430"/>
                </a:lnTo>
                <a:lnTo>
                  <a:pt x="704914" y="391160"/>
                </a:lnTo>
                <a:lnTo>
                  <a:pt x="704297" y="389275"/>
                </a:lnTo>
                <a:lnTo>
                  <a:pt x="704175" y="388265"/>
                </a:lnTo>
                <a:lnTo>
                  <a:pt x="704738" y="386123"/>
                </a:lnTo>
                <a:lnTo>
                  <a:pt x="706426" y="384810"/>
                </a:lnTo>
                <a:lnTo>
                  <a:pt x="709104" y="386080"/>
                </a:lnTo>
                <a:lnTo>
                  <a:pt x="708530" y="388265"/>
                </a:lnTo>
                <a:lnTo>
                  <a:pt x="708629" y="389351"/>
                </a:lnTo>
                <a:lnTo>
                  <a:pt x="708770" y="389890"/>
                </a:lnTo>
                <a:lnTo>
                  <a:pt x="707598" y="389890"/>
                </a:lnTo>
                <a:lnTo>
                  <a:pt x="708402" y="392430"/>
                </a:lnTo>
                <a:close/>
              </a:path>
              <a:path w="4096384" h="836930">
                <a:moveTo>
                  <a:pt x="711959" y="393700"/>
                </a:moveTo>
                <a:lnTo>
                  <a:pt x="709393" y="391457"/>
                </a:lnTo>
                <a:lnTo>
                  <a:pt x="708791" y="389941"/>
                </a:lnTo>
                <a:lnTo>
                  <a:pt x="708629" y="389351"/>
                </a:lnTo>
                <a:lnTo>
                  <a:pt x="708530" y="388265"/>
                </a:lnTo>
                <a:lnTo>
                  <a:pt x="709104" y="386080"/>
                </a:lnTo>
                <a:lnTo>
                  <a:pt x="706426" y="384810"/>
                </a:lnTo>
                <a:lnTo>
                  <a:pt x="709445" y="384810"/>
                </a:lnTo>
                <a:lnTo>
                  <a:pt x="709445" y="386080"/>
                </a:lnTo>
                <a:lnTo>
                  <a:pt x="712239" y="386080"/>
                </a:lnTo>
                <a:lnTo>
                  <a:pt x="717826" y="392430"/>
                </a:lnTo>
                <a:lnTo>
                  <a:pt x="713629" y="392430"/>
                </a:lnTo>
                <a:lnTo>
                  <a:pt x="711959" y="393700"/>
                </a:lnTo>
                <a:close/>
              </a:path>
              <a:path w="4096384" h="836930">
                <a:moveTo>
                  <a:pt x="711805" y="385587"/>
                </a:moveTo>
                <a:lnTo>
                  <a:pt x="711121" y="384810"/>
                </a:lnTo>
                <a:lnTo>
                  <a:pt x="712429" y="384997"/>
                </a:lnTo>
                <a:lnTo>
                  <a:pt x="711805" y="385587"/>
                </a:lnTo>
                <a:close/>
              </a:path>
              <a:path w="4096384" h="836930">
                <a:moveTo>
                  <a:pt x="712429" y="384997"/>
                </a:moveTo>
                <a:lnTo>
                  <a:pt x="711121" y="384810"/>
                </a:lnTo>
                <a:lnTo>
                  <a:pt x="712627" y="384810"/>
                </a:lnTo>
                <a:lnTo>
                  <a:pt x="712429" y="384997"/>
                </a:lnTo>
                <a:close/>
              </a:path>
              <a:path w="4096384" h="836930">
                <a:moveTo>
                  <a:pt x="814381" y="394970"/>
                </a:moveTo>
                <a:lnTo>
                  <a:pt x="809819" y="391272"/>
                </a:lnTo>
                <a:lnTo>
                  <a:pt x="809740" y="391067"/>
                </a:lnTo>
                <a:lnTo>
                  <a:pt x="810051" y="390597"/>
                </a:lnTo>
                <a:lnTo>
                  <a:pt x="815553" y="384810"/>
                </a:lnTo>
                <a:lnTo>
                  <a:pt x="814950" y="389351"/>
                </a:lnTo>
                <a:lnTo>
                  <a:pt x="814381" y="394970"/>
                </a:lnTo>
                <a:close/>
              </a:path>
              <a:path w="4096384" h="836930">
                <a:moveTo>
                  <a:pt x="912067" y="398780"/>
                </a:moveTo>
                <a:lnTo>
                  <a:pt x="913048" y="396188"/>
                </a:lnTo>
                <a:lnTo>
                  <a:pt x="915869" y="389890"/>
                </a:lnTo>
                <a:lnTo>
                  <a:pt x="917270" y="388646"/>
                </a:lnTo>
                <a:lnTo>
                  <a:pt x="917350" y="388458"/>
                </a:lnTo>
                <a:lnTo>
                  <a:pt x="918473" y="384810"/>
                </a:lnTo>
                <a:lnTo>
                  <a:pt x="921517" y="389200"/>
                </a:lnTo>
                <a:lnTo>
                  <a:pt x="921495" y="389523"/>
                </a:lnTo>
                <a:lnTo>
                  <a:pt x="915624" y="397510"/>
                </a:lnTo>
                <a:lnTo>
                  <a:pt x="916292" y="397510"/>
                </a:lnTo>
                <a:lnTo>
                  <a:pt x="912067" y="398780"/>
                </a:lnTo>
                <a:close/>
              </a:path>
              <a:path w="4096384" h="836930">
                <a:moveTo>
                  <a:pt x="943616" y="392430"/>
                </a:moveTo>
                <a:lnTo>
                  <a:pt x="942778" y="384810"/>
                </a:lnTo>
                <a:lnTo>
                  <a:pt x="946805" y="386080"/>
                </a:lnTo>
                <a:lnTo>
                  <a:pt x="949119" y="387333"/>
                </a:lnTo>
                <a:lnTo>
                  <a:pt x="949096" y="388646"/>
                </a:lnTo>
                <a:lnTo>
                  <a:pt x="946635" y="389890"/>
                </a:lnTo>
                <a:lnTo>
                  <a:pt x="943616" y="392430"/>
                </a:lnTo>
                <a:close/>
              </a:path>
              <a:path w="4096384" h="836930">
                <a:moveTo>
                  <a:pt x="955016" y="392430"/>
                </a:moveTo>
                <a:lnTo>
                  <a:pt x="943616" y="392430"/>
                </a:lnTo>
                <a:lnTo>
                  <a:pt x="946635" y="389890"/>
                </a:lnTo>
                <a:lnTo>
                  <a:pt x="949096" y="388646"/>
                </a:lnTo>
                <a:lnTo>
                  <a:pt x="949119" y="387333"/>
                </a:lnTo>
                <a:lnTo>
                  <a:pt x="946805" y="386080"/>
                </a:lnTo>
                <a:lnTo>
                  <a:pt x="942778" y="384810"/>
                </a:lnTo>
                <a:lnTo>
                  <a:pt x="951799" y="384810"/>
                </a:lnTo>
                <a:lnTo>
                  <a:pt x="952161" y="386080"/>
                </a:lnTo>
                <a:lnTo>
                  <a:pt x="956799" y="386080"/>
                </a:lnTo>
                <a:lnTo>
                  <a:pt x="959371" y="391160"/>
                </a:lnTo>
                <a:lnTo>
                  <a:pt x="955016" y="392430"/>
                </a:lnTo>
                <a:close/>
              </a:path>
              <a:path w="4096384" h="836930">
                <a:moveTo>
                  <a:pt x="975969" y="391160"/>
                </a:moveTo>
                <a:lnTo>
                  <a:pt x="973789" y="389890"/>
                </a:lnTo>
                <a:lnTo>
                  <a:pt x="970941" y="389890"/>
                </a:lnTo>
                <a:lnTo>
                  <a:pt x="973619" y="384810"/>
                </a:lnTo>
                <a:lnTo>
                  <a:pt x="976197" y="386123"/>
                </a:lnTo>
                <a:lnTo>
                  <a:pt x="977956" y="387333"/>
                </a:lnTo>
                <a:lnTo>
                  <a:pt x="977889" y="387521"/>
                </a:lnTo>
                <a:lnTo>
                  <a:pt x="975969" y="391160"/>
                </a:lnTo>
                <a:close/>
              </a:path>
              <a:path w="4096384" h="836930">
                <a:moveTo>
                  <a:pt x="1331938" y="390274"/>
                </a:moveTo>
                <a:lnTo>
                  <a:pt x="1330164" y="389890"/>
                </a:lnTo>
                <a:lnTo>
                  <a:pt x="1337202" y="386080"/>
                </a:lnTo>
                <a:lnTo>
                  <a:pt x="1340889" y="384810"/>
                </a:lnTo>
                <a:lnTo>
                  <a:pt x="1339767" y="388458"/>
                </a:lnTo>
                <a:lnTo>
                  <a:pt x="1339879" y="389029"/>
                </a:lnTo>
                <a:lnTo>
                  <a:pt x="1340221" y="389890"/>
                </a:lnTo>
                <a:lnTo>
                  <a:pt x="1332344" y="389890"/>
                </a:lnTo>
                <a:lnTo>
                  <a:pt x="1331938" y="390274"/>
                </a:lnTo>
                <a:close/>
              </a:path>
              <a:path w="4096384" h="836930">
                <a:moveTo>
                  <a:pt x="1346422" y="392430"/>
                </a:moveTo>
                <a:lnTo>
                  <a:pt x="1341897" y="392430"/>
                </a:lnTo>
                <a:lnTo>
                  <a:pt x="1340255" y="389941"/>
                </a:lnTo>
                <a:lnTo>
                  <a:pt x="1339879" y="389029"/>
                </a:lnTo>
                <a:lnTo>
                  <a:pt x="1339767" y="388458"/>
                </a:lnTo>
                <a:lnTo>
                  <a:pt x="1340889" y="384810"/>
                </a:lnTo>
                <a:lnTo>
                  <a:pt x="1341843" y="384810"/>
                </a:lnTo>
                <a:lnTo>
                  <a:pt x="1344916" y="386080"/>
                </a:lnTo>
                <a:lnTo>
                  <a:pt x="1346237" y="386080"/>
                </a:lnTo>
                <a:lnTo>
                  <a:pt x="1345470" y="387333"/>
                </a:lnTo>
                <a:lnTo>
                  <a:pt x="1345226" y="390816"/>
                </a:lnTo>
                <a:lnTo>
                  <a:pt x="1345311" y="391272"/>
                </a:lnTo>
                <a:lnTo>
                  <a:pt x="1346422" y="39243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89500" y="392430"/>
                </a:lnTo>
                <a:lnTo>
                  <a:pt x="1388832" y="391160"/>
                </a:lnTo>
                <a:lnTo>
                  <a:pt x="1391195" y="386366"/>
                </a:lnTo>
                <a:lnTo>
                  <a:pt x="1391289" y="385935"/>
                </a:lnTo>
                <a:lnTo>
                  <a:pt x="1390843" y="384810"/>
                </a:lnTo>
                <a:lnTo>
                  <a:pt x="1392043" y="386080"/>
                </a:lnTo>
                <a:lnTo>
                  <a:pt x="1395871" y="386080"/>
                </a:lnTo>
                <a:lnTo>
                  <a:pt x="1393326" y="391160"/>
                </a:lnTo>
                <a:lnTo>
                  <a:pt x="1390175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396205" y="392430"/>
                </a:moveTo>
                <a:lnTo>
                  <a:pt x="1392689" y="392430"/>
                </a:lnTo>
                <a:lnTo>
                  <a:pt x="1395766" y="386291"/>
                </a:lnTo>
                <a:lnTo>
                  <a:pt x="1395871" y="384810"/>
                </a:lnTo>
                <a:lnTo>
                  <a:pt x="1397214" y="386080"/>
                </a:lnTo>
                <a:lnTo>
                  <a:pt x="1400730" y="386080"/>
                </a:lnTo>
                <a:lnTo>
                  <a:pt x="1400730" y="389890"/>
                </a:lnTo>
                <a:lnTo>
                  <a:pt x="1399892" y="389890"/>
                </a:lnTo>
                <a:lnTo>
                  <a:pt x="1396205" y="392430"/>
                </a:lnTo>
                <a:close/>
              </a:path>
              <a:path w="4096384" h="836930">
                <a:moveTo>
                  <a:pt x="1400566" y="386080"/>
                </a:moveTo>
                <a:lnTo>
                  <a:pt x="1397214" y="386080"/>
                </a:lnTo>
                <a:lnTo>
                  <a:pt x="1395871" y="384810"/>
                </a:lnTo>
                <a:lnTo>
                  <a:pt x="1400818" y="384810"/>
                </a:lnTo>
                <a:lnTo>
                  <a:pt x="1400566" y="386080"/>
                </a:lnTo>
                <a:close/>
              </a:path>
              <a:path w="4096384" h="836930">
                <a:moveTo>
                  <a:pt x="1418835" y="386080"/>
                </a:moveTo>
                <a:lnTo>
                  <a:pt x="1418981" y="385818"/>
                </a:lnTo>
                <a:lnTo>
                  <a:pt x="1419555" y="385536"/>
                </a:lnTo>
                <a:lnTo>
                  <a:pt x="1421185" y="384810"/>
                </a:lnTo>
                <a:lnTo>
                  <a:pt x="1420948" y="385299"/>
                </a:lnTo>
                <a:lnTo>
                  <a:pt x="1418835" y="386080"/>
                </a:lnTo>
                <a:close/>
              </a:path>
              <a:path w="4096384" h="836930">
                <a:moveTo>
                  <a:pt x="1420948" y="385299"/>
                </a:moveTo>
                <a:lnTo>
                  <a:pt x="1421185" y="384810"/>
                </a:lnTo>
                <a:lnTo>
                  <a:pt x="1422272" y="384810"/>
                </a:lnTo>
                <a:lnTo>
                  <a:pt x="1420948" y="385299"/>
                </a:lnTo>
                <a:close/>
              </a:path>
              <a:path w="4096384" h="836930">
                <a:moveTo>
                  <a:pt x="1451065" y="385688"/>
                </a:moveTo>
                <a:lnTo>
                  <a:pt x="1451692" y="384810"/>
                </a:lnTo>
                <a:lnTo>
                  <a:pt x="1452025" y="385219"/>
                </a:lnTo>
                <a:lnTo>
                  <a:pt x="1451065" y="385688"/>
                </a:lnTo>
                <a:close/>
              </a:path>
              <a:path w="4096384" h="836930">
                <a:moveTo>
                  <a:pt x="1452025" y="385219"/>
                </a:moveTo>
                <a:lnTo>
                  <a:pt x="1451692" y="384810"/>
                </a:lnTo>
                <a:lnTo>
                  <a:pt x="1452864" y="384810"/>
                </a:lnTo>
                <a:lnTo>
                  <a:pt x="1452025" y="385219"/>
                </a:lnTo>
                <a:close/>
              </a:path>
              <a:path w="4096384" h="836930">
                <a:moveTo>
                  <a:pt x="1507513" y="396425"/>
                </a:moveTo>
                <a:lnTo>
                  <a:pt x="1503486" y="389890"/>
                </a:lnTo>
                <a:lnTo>
                  <a:pt x="1503152" y="389890"/>
                </a:lnTo>
                <a:lnTo>
                  <a:pt x="1512371" y="384810"/>
                </a:lnTo>
                <a:lnTo>
                  <a:pt x="1511499" y="387350"/>
                </a:lnTo>
                <a:lnTo>
                  <a:pt x="1510191" y="387350"/>
                </a:lnTo>
                <a:lnTo>
                  <a:pt x="1511029" y="388620"/>
                </a:lnTo>
                <a:lnTo>
                  <a:pt x="1510922" y="389029"/>
                </a:lnTo>
                <a:lnTo>
                  <a:pt x="1508985" y="394970"/>
                </a:lnTo>
                <a:lnTo>
                  <a:pt x="1506838" y="394970"/>
                </a:lnTo>
                <a:lnTo>
                  <a:pt x="1507485" y="396188"/>
                </a:lnTo>
                <a:lnTo>
                  <a:pt x="1507513" y="396425"/>
                </a:lnTo>
                <a:close/>
              </a:path>
              <a:path w="4096384" h="836930">
                <a:moveTo>
                  <a:pt x="1698979" y="385453"/>
                </a:moveTo>
                <a:lnTo>
                  <a:pt x="1698095" y="384810"/>
                </a:lnTo>
                <a:lnTo>
                  <a:pt x="1698597" y="384810"/>
                </a:lnTo>
                <a:lnTo>
                  <a:pt x="1698979" y="385453"/>
                </a:lnTo>
                <a:close/>
              </a:path>
              <a:path w="4096384" h="836930">
                <a:moveTo>
                  <a:pt x="1735641" y="387350"/>
                </a:moveTo>
                <a:lnTo>
                  <a:pt x="1734298" y="387350"/>
                </a:lnTo>
                <a:lnTo>
                  <a:pt x="1732629" y="384810"/>
                </a:lnTo>
                <a:lnTo>
                  <a:pt x="1736649" y="384810"/>
                </a:lnTo>
                <a:lnTo>
                  <a:pt x="1735641" y="387350"/>
                </a:lnTo>
                <a:close/>
              </a:path>
              <a:path w="4096384" h="836930">
                <a:moveTo>
                  <a:pt x="1780399" y="398780"/>
                </a:moveTo>
                <a:lnTo>
                  <a:pt x="1775871" y="398780"/>
                </a:lnTo>
                <a:lnTo>
                  <a:pt x="1780232" y="389890"/>
                </a:lnTo>
                <a:lnTo>
                  <a:pt x="1778385" y="389890"/>
                </a:lnTo>
                <a:lnTo>
                  <a:pt x="1774365" y="387350"/>
                </a:lnTo>
                <a:lnTo>
                  <a:pt x="1764471" y="387350"/>
                </a:lnTo>
                <a:lnTo>
                  <a:pt x="1769840" y="384810"/>
                </a:lnTo>
                <a:lnTo>
                  <a:pt x="1770672" y="386080"/>
                </a:lnTo>
                <a:lnTo>
                  <a:pt x="1780481" y="386080"/>
                </a:lnTo>
                <a:lnTo>
                  <a:pt x="1780565" y="387350"/>
                </a:lnTo>
                <a:lnTo>
                  <a:pt x="1787945" y="396240"/>
                </a:lnTo>
                <a:lnTo>
                  <a:pt x="1781738" y="396240"/>
                </a:lnTo>
                <a:lnTo>
                  <a:pt x="1780399" y="398780"/>
                </a:lnTo>
                <a:close/>
              </a:path>
              <a:path w="4096384" h="836930">
                <a:moveTo>
                  <a:pt x="1770842" y="386080"/>
                </a:moveTo>
                <a:lnTo>
                  <a:pt x="1770672" y="386080"/>
                </a:lnTo>
                <a:lnTo>
                  <a:pt x="1769840" y="384810"/>
                </a:lnTo>
                <a:lnTo>
                  <a:pt x="1770591" y="384810"/>
                </a:lnTo>
                <a:lnTo>
                  <a:pt x="1770842" y="386080"/>
                </a:lnTo>
                <a:close/>
              </a:path>
              <a:path w="4096384" h="836930">
                <a:moveTo>
                  <a:pt x="1973193" y="385639"/>
                </a:moveTo>
                <a:lnTo>
                  <a:pt x="1973001" y="384810"/>
                </a:lnTo>
                <a:lnTo>
                  <a:pt x="1973485" y="384969"/>
                </a:lnTo>
                <a:lnTo>
                  <a:pt x="1973193" y="385639"/>
                </a:lnTo>
                <a:close/>
              </a:path>
              <a:path w="4096384" h="836930">
                <a:moveTo>
                  <a:pt x="1973485" y="384969"/>
                </a:moveTo>
                <a:lnTo>
                  <a:pt x="1973001" y="384810"/>
                </a:lnTo>
                <a:lnTo>
                  <a:pt x="1973555" y="384810"/>
                </a:lnTo>
                <a:lnTo>
                  <a:pt x="1973485" y="384969"/>
                </a:lnTo>
                <a:close/>
              </a:path>
              <a:path w="4096384" h="836930">
                <a:moveTo>
                  <a:pt x="2487564" y="384905"/>
                </a:moveTo>
                <a:close/>
              </a:path>
              <a:path w="4096384" h="836930">
                <a:moveTo>
                  <a:pt x="2487634" y="384874"/>
                </a:moveTo>
                <a:lnTo>
                  <a:pt x="2487454" y="384810"/>
                </a:lnTo>
                <a:lnTo>
                  <a:pt x="2487778" y="384810"/>
                </a:lnTo>
                <a:lnTo>
                  <a:pt x="2487634" y="384874"/>
                </a:lnTo>
                <a:close/>
              </a:path>
              <a:path w="4096384" h="836930">
                <a:moveTo>
                  <a:pt x="2535675" y="386831"/>
                </a:moveTo>
                <a:lnTo>
                  <a:pt x="2534540" y="384810"/>
                </a:lnTo>
                <a:lnTo>
                  <a:pt x="2542011" y="384810"/>
                </a:lnTo>
                <a:lnTo>
                  <a:pt x="2535675" y="386831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17059" y="391135"/>
                </a:lnTo>
                <a:lnTo>
                  <a:pt x="2714901" y="389890"/>
                </a:lnTo>
                <a:lnTo>
                  <a:pt x="2718392" y="386123"/>
                </a:lnTo>
                <a:lnTo>
                  <a:pt x="2718566" y="385935"/>
                </a:lnTo>
                <a:lnTo>
                  <a:pt x="2719609" y="384810"/>
                </a:lnTo>
                <a:lnTo>
                  <a:pt x="2724481" y="384810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730328" y="394970"/>
                </a:moveTo>
                <a:lnTo>
                  <a:pt x="2721292" y="393700"/>
                </a:lnTo>
                <a:lnTo>
                  <a:pt x="2719609" y="393700"/>
                </a:lnTo>
                <a:lnTo>
                  <a:pt x="2724481" y="384810"/>
                </a:lnTo>
                <a:lnTo>
                  <a:pt x="2726302" y="387333"/>
                </a:lnTo>
                <a:lnTo>
                  <a:pt x="2730328" y="394970"/>
                </a:lnTo>
                <a:close/>
              </a:path>
              <a:path w="4096384" h="836930">
                <a:moveTo>
                  <a:pt x="2963164" y="394970"/>
                </a:moveTo>
                <a:lnTo>
                  <a:pt x="2958142" y="393700"/>
                </a:lnTo>
                <a:lnTo>
                  <a:pt x="2956348" y="391224"/>
                </a:lnTo>
                <a:lnTo>
                  <a:pt x="2956227" y="390643"/>
                </a:lnTo>
                <a:lnTo>
                  <a:pt x="2956118" y="389890"/>
                </a:lnTo>
                <a:lnTo>
                  <a:pt x="2957766" y="388646"/>
                </a:lnTo>
                <a:lnTo>
                  <a:pt x="2960833" y="384810"/>
                </a:lnTo>
                <a:lnTo>
                  <a:pt x="2963164" y="394970"/>
                </a:lnTo>
                <a:close/>
              </a:path>
              <a:path w="4096384" h="836930">
                <a:moveTo>
                  <a:pt x="3144036" y="393700"/>
                </a:moveTo>
                <a:lnTo>
                  <a:pt x="3137331" y="393700"/>
                </a:lnTo>
                <a:lnTo>
                  <a:pt x="3131129" y="392462"/>
                </a:lnTo>
                <a:lnTo>
                  <a:pt x="3131053" y="392298"/>
                </a:lnTo>
                <a:lnTo>
                  <a:pt x="3132615" y="389941"/>
                </a:lnTo>
                <a:lnTo>
                  <a:pt x="3132700" y="389691"/>
                </a:lnTo>
                <a:lnTo>
                  <a:pt x="3133965" y="384810"/>
                </a:lnTo>
                <a:lnTo>
                  <a:pt x="3144036" y="393700"/>
                </a:lnTo>
                <a:close/>
              </a:path>
              <a:path w="4096384" h="836930">
                <a:moveTo>
                  <a:pt x="3164308" y="396240"/>
                </a:moveTo>
                <a:lnTo>
                  <a:pt x="3158277" y="391160"/>
                </a:lnTo>
                <a:lnTo>
                  <a:pt x="3157446" y="391160"/>
                </a:lnTo>
                <a:lnTo>
                  <a:pt x="3162651" y="384810"/>
                </a:lnTo>
                <a:lnTo>
                  <a:pt x="3162778" y="385587"/>
                </a:lnTo>
                <a:lnTo>
                  <a:pt x="3162673" y="386749"/>
                </a:lnTo>
                <a:lnTo>
                  <a:pt x="3162311" y="387350"/>
                </a:lnTo>
                <a:lnTo>
                  <a:pt x="3163064" y="387350"/>
                </a:lnTo>
                <a:lnTo>
                  <a:pt x="3163542" y="390388"/>
                </a:lnTo>
                <a:lnTo>
                  <a:pt x="3164308" y="396240"/>
                </a:lnTo>
                <a:close/>
              </a:path>
              <a:path w="4096384" h="836930">
                <a:moveTo>
                  <a:pt x="3162904" y="386366"/>
                </a:moveTo>
                <a:lnTo>
                  <a:pt x="3162651" y="384810"/>
                </a:lnTo>
                <a:lnTo>
                  <a:pt x="3163843" y="384810"/>
                </a:lnTo>
                <a:lnTo>
                  <a:pt x="3162904" y="386366"/>
                </a:lnTo>
                <a:close/>
              </a:path>
              <a:path w="4096384" h="836930">
                <a:moveTo>
                  <a:pt x="3196233" y="386080"/>
                </a:moveTo>
                <a:lnTo>
                  <a:pt x="3195836" y="386080"/>
                </a:lnTo>
                <a:lnTo>
                  <a:pt x="3197519" y="384810"/>
                </a:lnTo>
                <a:lnTo>
                  <a:pt x="3196233" y="386080"/>
                </a:lnTo>
                <a:close/>
              </a:path>
              <a:path w="4096384" h="836930">
                <a:moveTo>
                  <a:pt x="3264768" y="386613"/>
                </a:moveTo>
                <a:lnTo>
                  <a:pt x="3264052" y="384810"/>
                </a:lnTo>
                <a:lnTo>
                  <a:pt x="3265626" y="385752"/>
                </a:lnTo>
                <a:lnTo>
                  <a:pt x="3265594" y="385935"/>
                </a:lnTo>
                <a:lnTo>
                  <a:pt x="3264768" y="386613"/>
                </a:lnTo>
                <a:close/>
              </a:path>
              <a:path w="4096384" h="836930">
                <a:moveTo>
                  <a:pt x="3265736" y="385818"/>
                </a:moveTo>
                <a:lnTo>
                  <a:pt x="3264052" y="384810"/>
                </a:lnTo>
                <a:lnTo>
                  <a:pt x="3266965" y="384810"/>
                </a:lnTo>
                <a:lnTo>
                  <a:pt x="3265736" y="385818"/>
                </a:lnTo>
                <a:close/>
              </a:path>
              <a:path w="4096384" h="836930">
                <a:moveTo>
                  <a:pt x="3889982" y="392430"/>
                </a:moveTo>
                <a:lnTo>
                  <a:pt x="3878746" y="392430"/>
                </a:lnTo>
                <a:lnTo>
                  <a:pt x="3878781" y="391067"/>
                </a:lnTo>
                <a:lnTo>
                  <a:pt x="3877220" y="389890"/>
                </a:lnTo>
                <a:lnTo>
                  <a:pt x="3881077" y="389890"/>
                </a:lnTo>
                <a:lnTo>
                  <a:pt x="3887448" y="384810"/>
                </a:lnTo>
                <a:lnTo>
                  <a:pt x="3896353" y="384810"/>
                </a:lnTo>
                <a:lnTo>
                  <a:pt x="3897670" y="386080"/>
                </a:lnTo>
                <a:lnTo>
                  <a:pt x="3888457" y="386080"/>
                </a:lnTo>
                <a:lnTo>
                  <a:pt x="3888457" y="391160"/>
                </a:lnTo>
                <a:lnTo>
                  <a:pt x="3889125" y="391160"/>
                </a:lnTo>
                <a:lnTo>
                  <a:pt x="3889982" y="392430"/>
                </a:lnTo>
                <a:close/>
              </a:path>
              <a:path w="4096384" h="836930">
                <a:moveTo>
                  <a:pt x="3897670" y="386080"/>
                </a:moveTo>
                <a:lnTo>
                  <a:pt x="3896353" y="384810"/>
                </a:lnTo>
                <a:lnTo>
                  <a:pt x="3897670" y="384810"/>
                </a:lnTo>
                <a:lnTo>
                  <a:pt x="3897670" y="386080"/>
                </a:lnTo>
                <a:close/>
              </a:path>
              <a:path w="4096384" h="836930">
                <a:moveTo>
                  <a:pt x="3145605" y="389890"/>
                </a:moveTo>
                <a:lnTo>
                  <a:pt x="3144867" y="389890"/>
                </a:lnTo>
                <a:lnTo>
                  <a:pt x="3143060" y="384850"/>
                </a:lnTo>
                <a:lnTo>
                  <a:pt x="3144036" y="386080"/>
                </a:lnTo>
                <a:lnTo>
                  <a:pt x="3145535" y="387350"/>
                </a:lnTo>
                <a:lnTo>
                  <a:pt x="3160569" y="387350"/>
                </a:lnTo>
                <a:lnTo>
                  <a:pt x="3159528" y="388620"/>
                </a:lnTo>
                <a:lnTo>
                  <a:pt x="3146727" y="388620"/>
                </a:lnTo>
                <a:lnTo>
                  <a:pt x="3145605" y="389890"/>
                </a:lnTo>
                <a:close/>
              </a:path>
              <a:path w="4096384" h="836930">
                <a:moveTo>
                  <a:pt x="2515942" y="414020"/>
                </a:moveTo>
                <a:lnTo>
                  <a:pt x="2509844" y="414020"/>
                </a:lnTo>
                <a:lnTo>
                  <a:pt x="2512251" y="411480"/>
                </a:lnTo>
                <a:lnTo>
                  <a:pt x="2512720" y="409714"/>
                </a:lnTo>
                <a:lnTo>
                  <a:pt x="2512840" y="408891"/>
                </a:lnTo>
                <a:lnTo>
                  <a:pt x="2501939" y="402730"/>
                </a:lnTo>
                <a:lnTo>
                  <a:pt x="2502521" y="402590"/>
                </a:lnTo>
                <a:lnTo>
                  <a:pt x="2498664" y="402590"/>
                </a:lnTo>
                <a:lnTo>
                  <a:pt x="2496333" y="394970"/>
                </a:lnTo>
                <a:lnTo>
                  <a:pt x="2495999" y="394970"/>
                </a:lnTo>
                <a:lnTo>
                  <a:pt x="2497341" y="393700"/>
                </a:lnTo>
                <a:lnTo>
                  <a:pt x="2475701" y="393700"/>
                </a:lnTo>
                <a:lnTo>
                  <a:pt x="2484089" y="386080"/>
                </a:lnTo>
                <a:lnTo>
                  <a:pt x="2484940" y="386080"/>
                </a:lnTo>
                <a:lnTo>
                  <a:pt x="2487564" y="384905"/>
                </a:lnTo>
                <a:lnTo>
                  <a:pt x="2488953" y="386123"/>
                </a:lnTo>
                <a:lnTo>
                  <a:pt x="2487849" y="387333"/>
                </a:lnTo>
                <a:lnTo>
                  <a:pt x="2487945" y="391160"/>
                </a:lnTo>
                <a:lnTo>
                  <a:pt x="2489445" y="392430"/>
                </a:lnTo>
                <a:lnTo>
                  <a:pt x="2502294" y="392430"/>
                </a:lnTo>
                <a:lnTo>
                  <a:pt x="2502521" y="397510"/>
                </a:lnTo>
                <a:lnTo>
                  <a:pt x="2509773" y="397510"/>
                </a:lnTo>
                <a:lnTo>
                  <a:pt x="2511431" y="401326"/>
                </a:lnTo>
                <a:lnTo>
                  <a:pt x="2517513" y="408891"/>
                </a:lnTo>
                <a:lnTo>
                  <a:pt x="2517589" y="409104"/>
                </a:lnTo>
                <a:lnTo>
                  <a:pt x="2518128" y="411480"/>
                </a:lnTo>
                <a:lnTo>
                  <a:pt x="2515942" y="414020"/>
                </a:lnTo>
                <a:close/>
              </a:path>
              <a:path w="4096384" h="836930">
                <a:moveTo>
                  <a:pt x="1979038" y="394970"/>
                </a:moveTo>
                <a:lnTo>
                  <a:pt x="1975352" y="394970"/>
                </a:lnTo>
                <a:lnTo>
                  <a:pt x="1973393" y="386505"/>
                </a:lnTo>
                <a:lnTo>
                  <a:pt x="1973274" y="385453"/>
                </a:lnTo>
                <a:lnTo>
                  <a:pt x="1973485" y="384969"/>
                </a:lnTo>
                <a:lnTo>
                  <a:pt x="1980658" y="387333"/>
                </a:lnTo>
                <a:lnTo>
                  <a:pt x="1980538" y="388646"/>
                </a:lnTo>
                <a:lnTo>
                  <a:pt x="1979957" y="393084"/>
                </a:lnTo>
                <a:lnTo>
                  <a:pt x="1979838" y="393758"/>
                </a:lnTo>
                <a:lnTo>
                  <a:pt x="1979038" y="394970"/>
                </a:lnTo>
                <a:close/>
              </a:path>
              <a:path w="4096384" h="836930">
                <a:moveTo>
                  <a:pt x="729571" y="397154"/>
                </a:moveTo>
                <a:lnTo>
                  <a:pt x="727884" y="396240"/>
                </a:lnTo>
                <a:lnTo>
                  <a:pt x="721179" y="396240"/>
                </a:lnTo>
                <a:lnTo>
                  <a:pt x="711978" y="385783"/>
                </a:lnTo>
                <a:lnTo>
                  <a:pt x="711859" y="385536"/>
                </a:lnTo>
                <a:lnTo>
                  <a:pt x="712429" y="384997"/>
                </a:lnTo>
                <a:lnTo>
                  <a:pt x="720000" y="386080"/>
                </a:lnTo>
                <a:lnTo>
                  <a:pt x="720674" y="387350"/>
                </a:lnTo>
                <a:lnTo>
                  <a:pt x="729571" y="397154"/>
                </a:lnTo>
                <a:close/>
              </a:path>
              <a:path w="4096384" h="836930">
                <a:moveTo>
                  <a:pt x="1444141" y="401579"/>
                </a:moveTo>
                <a:lnTo>
                  <a:pt x="1443657" y="401326"/>
                </a:lnTo>
                <a:lnTo>
                  <a:pt x="1442824" y="398219"/>
                </a:lnTo>
                <a:lnTo>
                  <a:pt x="1442707" y="397411"/>
                </a:lnTo>
                <a:lnTo>
                  <a:pt x="1451065" y="385688"/>
                </a:lnTo>
                <a:lnTo>
                  <a:pt x="1452025" y="385219"/>
                </a:lnTo>
                <a:lnTo>
                  <a:pt x="1457786" y="392298"/>
                </a:lnTo>
                <a:lnTo>
                  <a:pt x="1457685" y="392564"/>
                </a:lnTo>
                <a:lnTo>
                  <a:pt x="1450088" y="397463"/>
                </a:lnTo>
                <a:lnTo>
                  <a:pt x="1450172" y="400644"/>
                </a:lnTo>
                <a:lnTo>
                  <a:pt x="1450350" y="401320"/>
                </a:lnTo>
                <a:lnTo>
                  <a:pt x="1444313" y="401320"/>
                </a:lnTo>
                <a:lnTo>
                  <a:pt x="1444141" y="401579"/>
                </a:lnTo>
                <a:close/>
              </a:path>
              <a:path w="4096384" h="836930">
                <a:moveTo>
                  <a:pt x="1420570" y="386080"/>
                </a:moveTo>
                <a:lnTo>
                  <a:pt x="1418835" y="386080"/>
                </a:lnTo>
                <a:lnTo>
                  <a:pt x="1420948" y="385299"/>
                </a:lnTo>
                <a:lnTo>
                  <a:pt x="1420570" y="386080"/>
                </a:lnTo>
                <a:close/>
              </a:path>
              <a:path w="4096384" h="836930">
                <a:moveTo>
                  <a:pt x="1706810" y="391160"/>
                </a:moveTo>
                <a:lnTo>
                  <a:pt x="1705802" y="391160"/>
                </a:lnTo>
                <a:lnTo>
                  <a:pt x="1699102" y="385639"/>
                </a:lnTo>
                <a:lnTo>
                  <a:pt x="1698979" y="385453"/>
                </a:lnTo>
                <a:lnTo>
                  <a:pt x="1706810" y="391160"/>
                </a:lnTo>
                <a:close/>
              </a:path>
              <a:path w="4096384" h="836930">
                <a:moveTo>
                  <a:pt x="2502294" y="392430"/>
                </a:moveTo>
                <a:lnTo>
                  <a:pt x="2489445" y="392430"/>
                </a:lnTo>
                <a:lnTo>
                  <a:pt x="2491696" y="388526"/>
                </a:lnTo>
                <a:lnTo>
                  <a:pt x="2489144" y="386291"/>
                </a:lnTo>
                <a:lnTo>
                  <a:pt x="2489050" y="386017"/>
                </a:lnTo>
                <a:lnTo>
                  <a:pt x="2489490" y="385536"/>
                </a:lnTo>
                <a:lnTo>
                  <a:pt x="2501689" y="389890"/>
                </a:lnTo>
                <a:lnTo>
                  <a:pt x="2502180" y="389890"/>
                </a:lnTo>
                <a:lnTo>
                  <a:pt x="2502294" y="392430"/>
                </a:lnTo>
                <a:close/>
              </a:path>
              <a:path w="4096384" h="836930">
                <a:moveTo>
                  <a:pt x="712239" y="386080"/>
                </a:moveTo>
                <a:lnTo>
                  <a:pt x="711285" y="386080"/>
                </a:lnTo>
                <a:lnTo>
                  <a:pt x="711805" y="385587"/>
                </a:lnTo>
                <a:lnTo>
                  <a:pt x="712239" y="386080"/>
                </a:lnTo>
                <a:close/>
              </a:path>
              <a:path w="4096384" h="836930">
                <a:moveTo>
                  <a:pt x="1705802" y="391160"/>
                </a:moveTo>
                <a:lnTo>
                  <a:pt x="1699437" y="389890"/>
                </a:lnTo>
                <a:lnTo>
                  <a:pt x="1701611" y="389890"/>
                </a:lnTo>
                <a:lnTo>
                  <a:pt x="1699076" y="385618"/>
                </a:lnTo>
                <a:lnTo>
                  <a:pt x="1705802" y="391160"/>
                </a:lnTo>
                <a:close/>
              </a:path>
              <a:path w="4096384" h="836930">
                <a:moveTo>
                  <a:pt x="1975058" y="393700"/>
                </a:moveTo>
                <a:lnTo>
                  <a:pt x="1968136" y="393700"/>
                </a:lnTo>
                <a:lnTo>
                  <a:pt x="1972973" y="386123"/>
                </a:lnTo>
                <a:lnTo>
                  <a:pt x="1973193" y="385639"/>
                </a:lnTo>
                <a:lnTo>
                  <a:pt x="1975058" y="393700"/>
                </a:lnTo>
                <a:close/>
              </a:path>
              <a:path w="4096384" h="836930">
                <a:moveTo>
                  <a:pt x="1448070" y="389890"/>
                </a:moveTo>
                <a:lnTo>
                  <a:pt x="1444987" y="389890"/>
                </a:lnTo>
                <a:lnTo>
                  <a:pt x="1446827" y="387350"/>
                </a:lnTo>
                <a:lnTo>
                  <a:pt x="1447665" y="387350"/>
                </a:lnTo>
                <a:lnTo>
                  <a:pt x="1451065" y="385688"/>
                </a:lnTo>
                <a:lnTo>
                  <a:pt x="1448070" y="389890"/>
                </a:lnTo>
                <a:close/>
              </a:path>
              <a:path w="4096384" h="836930">
                <a:moveTo>
                  <a:pt x="1728606" y="386979"/>
                </a:moveTo>
                <a:lnTo>
                  <a:pt x="1727325" y="386123"/>
                </a:lnTo>
                <a:lnTo>
                  <a:pt x="1727576" y="385737"/>
                </a:lnTo>
                <a:lnTo>
                  <a:pt x="1728606" y="386979"/>
                </a:lnTo>
                <a:close/>
              </a:path>
              <a:path w="4096384" h="836930">
                <a:moveTo>
                  <a:pt x="1429063" y="386080"/>
                </a:moveTo>
                <a:lnTo>
                  <a:pt x="1428931" y="386017"/>
                </a:lnTo>
                <a:lnTo>
                  <a:pt x="1428861" y="385818"/>
                </a:lnTo>
                <a:lnTo>
                  <a:pt x="1429063" y="386080"/>
                </a:lnTo>
                <a:close/>
              </a:path>
              <a:path w="4096384" h="836930">
                <a:moveTo>
                  <a:pt x="1419559" y="388166"/>
                </a:moveTo>
                <a:lnTo>
                  <a:pt x="1418429" y="386366"/>
                </a:lnTo>
                <a:lnTo>
                  <a:pt x="1418336" y="386080"/>
                </a:lnTo>
                <a:lnTo>
                  <a:pt x="1419001" y="385783"/>
                </a:lnTo>
                <a:lnTo>
                  <a:pt x="1418835" y="386080"/>
                </a:lnTo>
                <a:lnTo>
                  <a:pt x="1420570" y="386080"/>
                </a:lnTo>
                <a:lnTo>
                  <a:pt x="1419559" y="388166"/>
                </a:lnTo>
                <a:close/>
              </a:path>
              <a:path w="4096384" h="836930">
                <a:moveTo>
                  <a:pt x="3265060" y="394970"/>
                </a:moveTo>
                <a:lnTo>
                  <a:pt x="3266743" y="392430"/>
                </a:lnTo>
                <a:lnTo>
                  <a:pt x="3267077" y="392430"/>
                </a:lnTo>
                <a:lnTo>
                  <a:pt x="3264913" y="386979"/>
                </a:lnTo>
                <a:lnTo>
                  <a:pt x="3264812" y="386576"/>
                </a:lnTo>
                <a:lnTo>
                  <a:pt x="3265736" y="385818"/>
                </a:lnTo>
                <a:lnTo>
                  <a:pt x="3270472" y="388646"/>
                </a:lnTo>
                <a:lnTo>
                  <a:pt x="3278313" y="392430"/>
                </a:lnTo>
                <a:lnTo>
                  <a:pt x="3265060" y="394970"/>
                </a:lnTo>
                <a:close/>
              </a:path>
              <a:path w="4096384" h="836930">
                <a:moveTo>
                  <a:pt x="3384576" y="386080"/>
                </a:moveTo>
                <a:lnTo>
                  <a:pt x="3384067" y="386080"/>
                </a:lnTo>
                <a:lnTo>
                  <a:pt x="3384356" y="385913"/>
                </a:lnTo>
                <a:lnTo>
                  <a:pt x="3384576" y="386080"/>
                </a:lnTo>
                <a:close/>
              </a:path>
              <a:path w="4096384" h="836930">
                <a:moveTo>
                  <a:pt x="2021946" y="406400"/>
                </a:moveTo>
                <a:lnTo>
                  <a:pt x="2011889" y="405130"/>
                </a:lnTo>
                <a:lnTo>
                  <a:pt x="2011749" y="402365"/>
                </a:lnTo>
                <a:lnTo>
                  <a:pt x="2011628" y="397411"/>
                </a:lnTo>
                <a:lnTo>
                  <a:pt x="2018647" y="385919"/>
                </a:lnTo>
                <a:lnTo>
                  <a:pt x="2018821" y="386080"/>
                </a:lnTo>
                <a:lnTo>
                  <a:pt x="2021704" y="386080"/>
                </a:lnTo>
                <a:lnTo>
                  <a:pt x="2023328" y="388646"/>
                </a:lnTo>
                <a:lnTo>
                  <a:pt x="2026039" y="392298"/>
                </a:lnTo>
                <a:lnTo>
                  <a:pt x="2025950" y="392564"/>
                </a:lnTo>
                <a:lnTo>
                  <a:pt x="2013748" y="401320"/>
                </a:lnTo>
                <a:lnTo>
                  <a:pt x="2027158" y="401320"/>
                </a:lnTo>
                <a:lnTo>
                  <a:pt x="2021946" y="406400"/>
                </a:lnTo>
                <a:close/>
              </a:path>
              <a:path w="4096384" h="836930">
                <a:moveTo>
                  <a:pt x="1425982" y="391268"/>
                </a:moveTo>
                <a:lnTo>
                  <a:pt x="1426331" y="388816"/>
                </a:lnTo>
                <a:lnTo>
                  <a:pt x="1426440" y="388529"/>
                </a:lnTo>
                <a:lnTo>
                  <a:pt x="1428757" y="385935"/>
                </a:lnTo>
                <a:lnTo>
                  <a:pt x="1429063" y="386080"/>
                </a:lnTo>
                <a:lnTo>
                  <a:pt x="1438785" y="386080"/>
                </a:lnTo>
                <a:lnTo>
                  <a:pt x="1439958" y="387350"/>
                </a:lnTo>
                <a:lnTo>
                  <a:pt x="1435597" y="387350"/>
                </a:lnTo>
                <a:lnTo>
                  <a:pt x="1436042" y="388023"/>
                </a:lnTo>
                <a:lnTo>
                  <a:pt x="1432579" y="388620"/>
                </a:lnTo>
                <a:lnTo>
                  <a:pt x="1435900" y="391160"/>
                </a:lnTo>
                <a:lnTo>
                  <a:pt x="1426214" y="391160"/>
                </a:lnTo>
                <a:lnTo>
                  <a:pt x="1425982" y="391268"/>
                </a:lnTo>
                <a:close/>
              </a:path>
              <a:path w="4096384" h="836930">
                <a:moveTo>
                  <a:pt x="2718393" y="386122"/>
                </a:moveTo>
                <a:lnTo>
                  <a:pt x="2718601" y="386080"/>
                </a:lnTo>
                <a:lnTo>
                  <a:pt x="2718393" y="386122"/>
                </a:lnTo>
                <a:close/>
              </a:path>
              <a:path w="4096384" h="836930">
                <a:moveTo>
                  <a:pt x="5751" y="389890"/>
                </a:moveTo>
                <a:lnTo>
                  <a:pt x="3123" y="388646"/>
                </a:lnTo>
                <a:lnTo>
                  <a:pt x="3045" y="388458"/>
                </a:lnTo>
                <a:lnTo>
                  <a:pt x="2927" y="387333"/>
                </a:lnTo>
                <a:lnTo>
                  <a:pt x="5247" y="386080"/>
                </a:lnTo>
                <a:lnTo>
                  <a:pt x="7891" y="387333"/>
                </a:lnTo>
                <a:lnTo>
                  <a:pt x="8016" y="388023"/>
                </a:lnTo>
                <a:lnTo>
                  <a:pt x="8046" y="388646"/>
                </a:lnTo>
                <a:lnTo>
                  <a:pt x="5751" y="389890"/>
                </a:lnTo>
                <a:close/>
              </a:path>
              <a:path w="4096384" h="836930">
                <a:moveTo>
                  <a:pt x="19659" y="389890"/>
                </a:moveTo>
                <a:lnTo>
                  <a:pt x="5751" y="389890"/>
                </a:lnTo>
                <a:lnTo>
                  <a:pt x="8046" y="388646"/>
                </a:lnTo>
                <a:lnTo>
                  <a:pt x="8016" y="388023"/>
                </a:lnTo>
                <a:lnTo>
                  <a:pt x="7891" y="387333"/>
                </a:lnTo>
                <a:lnTo>
                  <a:pt x="5247" y="386080"/>
                </a:lnTo>
                <a:lnTo>
                  <a:pt x="29202" y="386080"/>
                </a:lnTo>
                <a:lnTo>
                  <a:pt x="28012" y="388620"/>
                </a:lnTo>
                <a:lnTo>
                  <a:pt x="20163" y="388620"/>
                </a:lnTo>
                <a:lnTo>
                  <a:pt x="19659" y="38989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83357" y="389890"/>
                </a:lnTo>
                <a:lnTo>
                  <a:pt x="83019" y="388166"/>
                </a:lnTo>
                <a:lnTo>
                  <a:pt x="82896" y="387333"/>
                </a:lnTo>
                <a:lnTo>
                  <a:pt x="85708" y="386080"/>
                </a:lnTo>
                <a:lnTo>
                  <a:pt x="87384" y="386080"/>
                </a:lnTo>
                <a:lnTo>
                  <a:pt x="87862" y="389691"/>
                </a:lnTo>
                <a:lnTo>
                  <a:pt x="87850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91404" y="396240"/>
                </a:moveTo>
                <a:lnTo>
                  <a:pt x="80509" y="396240"/>
                </a:lnTo>
                <a:lnTo>
                  <a:pt x="79507" y="392430"/>
                </a:lnTo>
                <a:lnTo>
                  <a:pt x="86041" y="392430"/>
                </a:lnTo>
                <a:lnTo>
                  <a:pt x="87850" y="389941"/>
                </a:lnTo>
                <a:lnTo>
                  <a:pt x="87862" y="389691"/>
                </a:lnTo>
                <a:lnTo>
                  <a:pt x="87384" y="386080"/>
                </a:lnTo>
                <a:lnTo>
                  <a:pt x="107470" y="386080"/>
                </a:lnTo>
                <a:lnTo>
                  <a:pt x="108280" y="387350"/>
                </a:lnTo>
                <a:lnTo>
                  <a:pt x="106661" y="387350"/>
                </a:lnTo>
                <a:lnTo>
                  <a:pt x="104397" y="394970"/>
                </a:lnTo>
                <a:lnTo>
                  <a:pt x="93919" y="394970"/>
                </a:lnTo>
                <a:lnTo>
                  <a:pt x="91404" y="396240"/>
                </a:lnTo>
                <a:close/>
              </a:path>
              <a:path w="4096384" h="836930">
                <a:moveTo>
                  <a:pt x="397157" y="387350"/>
                </a:moveTo>
                <a:lnTo>
                  <a:pt x="397818" y="386613"/>
                </a:lnTo>
                <a:lnTo>
                  <a:pt x="398141" y="386479"/>
                </a:lnTo>
                <a:lnTo>
                  <a:pt x="399338" y="386080"/>
                </a:lnTo>
                <a:lnTo>
                  <a:pt x="399109" y="386479"/>
                </a:lnTo>
                <a:lnTo>
                  <a:pt x="397157" y="387350"/>
                </a:lnTo>
                <a:close/>
              </a:path>
              <a:path w="4096384" h="836930">
                <a:moveTo>
                  <a:pt x="399109" y="386479"/>
                </a:moveTo>
                <a:lnTo>
                  <a:pt x="399338" y="386080"/>
                </a:lnTo>
                <a:lnTo>
                  <a:pt x="400005" y="386080"/>
                </a:lnTo>
                <a:lnTo>
                  <a:pt x="399109" y="386479"/>
                </a:lnTo>
                <a:close/>
              </a:path>
              <a:path w="4096384" h="836930">
                <a:moveTo>
                  <a:pt x="435711" y="392430"/>
                </a:moveTo>
                <a:lnTo>
                  <a:pt x="430512" y="386080"/>
                </a:lnTo>
                <a:lnTo>
                  <a:pt x="435711" y="386080"/>
                </a:lnTo>
                <a:lnTo>
                  <a:pt x="440236" y="387350"/>
                </a:lnTo>
                <a:lnTo>
                  <a:pt x="435820" y="391067"/>
                </a:lnTo>
                <a:lnTo>
                  <a:pt x="435711" y="392430"/>
                </a:lnTo>
                <a:close/>
              </a:path>
              <a:path w="4096384" h="836930">
                <a:moveTo>
                  <a:pt x="442262" y="392430"/>
                </a:moveTo>
                <a:lnTo>
                  <a:pt x="435711" y="392430"/>
                </a:lnTo>
                <a:lnTo>
                  <a:pt x="435820" y="391067"/>
                </a:lnTo>
                <a:lnTo>
                  <a:pt x="440236" y="387350"/>
                </a:lnTo>
                <a:lnTo>
                  <a:pt x="435711" y="386080"/>
                </a:lnTo>
                <a:lnTo>
                  <a:pt x="448842" y="386080"/>
                </a:lnTo>
                <a:lnTo>
                  <a:pt x="447220" y="388620"/>
                </a:lnTo>
                <a:lnTo>
                  <a:pt x="443922" y="388620"/>
                </a:lnTo>
                <a:lnTo>
                  <a:pt x="442262" y="392430"/>
                </a:lnTo>
                <a:close/>
              </a:path>
              <a:path w="4096384" h="836930">
                <a:moveTo>
                  <a:pt x="466381" y="392430"/>
                </a:moveTo>
                <a:lnTo>
                  <a:pt x="462361" y="392430"/>
                </a:lnTo>
                <a:lnTo>
                  <a:pt x="455661" y="391349"/>
                </a:lnTo>
                <a:lnTo>
                  <a:pt x="455265" y="390816"/>
                </a:lnTo>
                <a:lnTo>
                  <a:pt x="466047" y="386080"/>
                </a:lnTo>
                <a:lnTo>
                  <a:pt x="464890" y="387333"/>
                </a:lnTo>
                <a:lnTo>
                  <a:pt x="464407" y="388529"/>
                </a:lnTo>
                <a:lnTo>
                  <a:pt x="464475" y="388816"/>
                </a:lnTo>
                <a:lnTo>
                  <a:pt x="466381" y="392430"/>
                </a:lnTo>
                <a:close/>
              </a:path>
              <a:path w="4096384" h="836930">
                <a:moveTo>
                  <a:pt x="535278" y="396240"/>
                </a:moveTo>
                <a:lnTo>
                  <a:pt x="510638" y="396240"/>
                </a:lnTo>
                <a:lnTo>
                  <a:pt x="512950" y="394987"/>
                </a:lnTo>
                <a:lnTo>
                  <a:pt x="512982" y="393700"/>
                </a:lnTo>
                <a:lnTo>
                  <a:pt x="510468" y="392430"/>
                </a:lnTo>
                <a:lnTo>
                  <a:pt x="466381" y="392430"/>
                </a:lnTo>
                <a:lnTo>
                  <a:pt x="464475" y="388816"/>
                </a:lnTo>
                <a:lnTo>
                  <a:pt x="464407" y="388529"/>
                </a:lnTo>
                <a:lnTo>
                  <a:pt x="464890" y="387333"/>
                </a:lnTo>
                <a:lnTo>
                  <a:pt x="466047" y="386080"/>
                </a:lnTo>
                <a:lnTo>
                  <a:pt x="475103" y="386080"/>
                </a:lnTo>
                <a:lnTo>
                  <a:pt x="472255" y="391160"/>
                </a:lnTo>
                <a:lnTo>
                  <a:pt x="555393" y="391160"/>
                </a:lnTo>
                <a:lnTo>
                  <a:pt x="559584" y="393700"/>
                </a:lnTo>
                <a:lnTo>
                  <a:pt x="617748" y="393700"/>
                </a:lnTo>
                <a:lnTo>
                  <a:pt x="615070" y="394970"/>
                </a:lnTo>
                <a:lnTo>
                  <a:pt x="536790" y="394970"/>
                </a:lnTo>
                <a:lnTo>
                  <a:pt x="535278" y="396240"/>
                </a:lnTo>
                <a:close/>
              </a:path>
              <a:path w="4096384" h="836930">
                <a:moveTo>
                  <a:pt x="477617" y="391160"/>
                </a:moveTo>
                <a:lnTo>
                  <a:pt x="472255" y="391160"/>
                </a:lnTo>
                <a:lnTo>
                  <a:pt x="475103" y="386080"/>
                </a:lnTo>
                <a:lnTo>
                  <a:pt x="477087" y="387333"/>
                </a:lnTo>
                <a:lnTo>
                  <a:pt x="478043" y="389691"/>
                </a:lnTo>
                <a:lnTo>
                  <a:pt x="477923" y="390388"/>
                </a:lnTo>
                <a:lnTo>
                  <a:pt x="477617" y="391160"/>
                </a:lnTo>
                <a:close/>
              </a:path>
              <a:path w="4096384" h="836930">
                <a:moveTo>
                  <a:pt x="555393" y="391160"/>
                </a:moveTo>
                <a:lnTo>
                  <a:pt x="477617" y="391160"/>
                </a:lnTo>
                <a:lnTo>
                  <a:pt x="477923" y="390388"/>
                </a:lnTo>
                <a:lnTo>
                  <a:pt x="478043" y="389691"/>
                </a:lnTo>
                <a:lnTo>
                  <a:pt x="477181" y="387521"/>
                </a:lnTo>
                <a:lnTo>
                  <a:pt x="477087" y="387333"/>
                </a:lnTo>
                <a:lnTo>
                  <a:pt x="475103" y="386080"/>
                </a:lnTo>
                <a:lnTo>
                  <a:pt x="556401" y="386080"/>
                </a:lnTo>
                <a:lnTo>
                  <a:pt x="555284" y="387350"/>
                </a:lnTo>
                <a:lnTo>
                  <a:pt x="501085" y="387350"/>
                </a:lnTo>
                <a:lnTo>
                  <a:pt x="500962" y="388265"/>
                </a:lnTo>
                <a:lnTo>
                  <a:pt x="501051" y="388734"/>
                </a:lnTo>
                <a:lnTo>
                  <a:pt x="502427" y="389890"/>
                </a:lnTo>
                <a:lnTo>
                  <a:pt x="553049" y="389890"/>
                </a:lnTo>
                <a:lnTo>
                  <a:pt x="555393" y="391160"/>
                </a:lnTo>
                <a:close/>
              </a:path>
              <a:path w="4096384" h="836930">
                <a:moveTo>
                  <a:pt x="559584" y="393700"/>
                </a:moveTo>
                <a:lnTo>
                  <a:pt x="555223" y="391067"/>
                </a:lnTo>
                <a:lnTo>
                  <a:pt x="553049" y="389890"/>
                </a:lnTo>
                <a:lnTo>
                  <a:pt x="556401" y="386080"/>
                </a:lnTo>
                <a:lnTo>
                  <a:pt x="557744" y="387350"/>
                </a:lnTo>
                <a:lnTo>
                  <a:pt x="560088" y="387350"/>
                </a:lnTo>
                <a:lnTo>
                  <a:pt x="559584" y="393700"/>
                </a:lnTo>
                <a:close/>
              </a:path>
              <a:path w="4096384" h="836930">
                <a:moveTo>
                  <a:pt x="627642" y="393700"/>
                </a:moveTo>
                <a:lnTo>
                  <a:pt x="624453" y="392430"/>
                </a:lnTo>
                <a:lnTo>
                  <a:pt x="623111" y="391160"/>
                </a:lnTo>
                <a:lnTo>
                  <a:pt x="623039" y="389691"/>
                </a:lnTo>
                <a:lnTo>
                  <a:pt x="624041" y="387521"/>
                </a:lnTo>
                <a:lnTo>
                  <a:pt x="624160" y="387333"/>
                </a:lnTo>
                <a:lnTo>
                  <a:pt x="627308" y="386080"/>
                </a:lnTo>
                <a:lnTo>
                  <a:pt x="627642" y="393700"/>
                </a:lnTo>
                <a:close/>
              </a:path>
              <a:path w="4096384" h="836930">
                <a:moveTo>
                  <a:pt x="657535" y="393700"/>
                </a:moveTo>
                <a:lnTo>
                  <a:pt x="627642" y="393700"/>
                </a:lnTo>
                <a:lnTo>
                  <a:pt x="627308" y="386080"/>
                </a:lnTo>
                <a:lnTo>
                  <a:pt x="642895" y="386080"/>
                </a:lnTo>
                <a:lnTo>
                  <a:pt x="643398" y="387350"/>
                </a:lnTo>
                <a:lnTo>
                  <a:pt x="636357" y="387350"/>
                </a:lnTo>
                <a:lnTo>
                  <a:pt x="635889" y="388529"/>
                </a:lnTo>
                <a:lnTo>
                  <a:pt x="636014" y="390376"/>
                </a:lnTo>
                <a:lnTo>
                  <a:pt x="636691" y="392430"/>
                </a:lnTo>
                <a:lnTo>
                  <a:pt x="658319" y="392430"/>
                </a:lnTo>
                <a:lnTo>
                  <a:pt x="657535" y="393700"/>
                </a:lnTo>
                <a:close/>
              </a:path>
              <a:path w="4096384" h="836930">
                <a:moveTo>
                  <a:pt x="750677" y="398780"/>
                </a:moveTo>
                <a:lnTo>
                  <a:pt x="741849" y="389941"/>
                </a:lnTo>
                <a:lnTo>
                  <a:pt x="741918" y="389523"/>
                </a:lnTo>
                <a:lnTo>
                  <a:pt x="742638" y="387333"/>
                </a:lnTo>
                <a:lnTo>
                  <a:pt x="743304" y="386080"/>
                </a:lnTo>
                <a:lnTo>
                  <a:pt x="757382" y="392430"/>
                </a:lnTo>
                <a:lnTo>
                  <a:pt x="750677" y="398780"/>
                </a:lnTo>
                <a:close/>
              </a:path>
              <a:path w="4096384" h="836930">
                <a:moveTo>
                  <a:pt x="758811" y="398780"/>
                </a:moveTo>
                <a:lnTo>
                  <a:pt x="750677" y="398780"/>
                </a:lnTo>
                <a:lnTo>
                  <a:pt x="757382" y="392430"/>
                </a:lnTo>
                <a:lnTo>
                  <a:pt x="743304" y="386080"/>
                </a:lnTo>
                <a:lnTo>
                  <a:pt x="770628" y="386080"/>
                </a:lnTo>
                <a:lnTo>
                  <a:pt x="768952" y="387350"/>
                </a:lnTo>
                <a:lnTo>
                  <a:pt x="755712" y="387350"/>
                </a:lnTo>
                <a:lnTo>
                  <a:pt x="755493" y="388166"/>
                </a:lnTo>
                <a:lnTo>
                  <a:pt x="755534" y="388816"/>
                </a:lnTo>
                <a:lnTo>
                  <a:pt x="762705" y="397510"/>
                </a:lnTo>
                <a:lnTo>
                  <a:pt x="759399" y="397510"/>
                </a:lnTo>
                <a:lnTo>
                  <a:pt x="758811" y="398780"/>
                </a:lnTo>
                <a:close/>
              </a:path>
              <a:path w="4096384" h="836930">
                <a:moveTo>
                  <a:pt x="800558" y="393700"/>
                </a:moveTo>
                <a:lnTo>
                  <a:pt x="796659" y="391067"/>
                </a:lnTo>
                <a:lnTo>
                  <a:pt x="793428" y="388620"/>
                </a:lnTo>
                <a:lnTo>
                  <a:pt x="798116" y="387350"/>
                </a:lnTo>
                <a:lnTo>
                  <a:pt x="798784" y="386080"/>
                </a:lnTo>
                <a:lnTo>
                  <a:pt x="800571" y="386080"/>
                </a:lnTo>
                <a:lnTo>
                  <a:pt x="801444" y="389691"/>
                </a:lnTo>
                <a:lnTo>
                  <a:pt x="801319" y="390597"/>
                </a:lnTo>
                <a:lnTo>
                  <a:pt x="800558" y="393700"/>
                </a:lnTo>
                <a:close/>
              </a:path>
              <a:path w="4096384" h="836930">
                <a:moveTo>
                  <a:pt x="803649" y="393700"/>
                </a:moveTo>
                <a:lnTo>
                  <a:pt x="800558" y="393700"/>
                </a:lnTo>
                <a:lnTo>
                  <a:pt x="801319" y="390597"/>
                </a:lnTo>
                <a:lnTo>
                  <a:pt x="801444" y="389691"/>
                </a:lnTo>
                <a:lnTo>
                  <a:pt x="800571" y="386080"/>
                </a:lnTo>
                <a:lnTo>
                  <a:pt x="814346" y="386080"/>
                </a:lnTo>
                <a:lnTo>
                  <a:pt x="810723" y="389890"/>
                </a:lnTo>
                <a:lnTo>
                  <a:pt x="810518" y="389890"/>
                </a:lnTo>
                <a:lnTo>
                  <a:pt x="809516" y="391160"/>
                </a:lnTo>
                <a:lnTo>
                  <a:pt x="809680" y="391160"/>
                </a:lnTo>
                <a:lnTo>
                  <a:pt x="811247" y="392430"/>
                </a:lnTo>
                <a:lnTo>
                  <a:pt x="805993" y="392430"/>
                </a:lnTo>
                <a:lnTo>
                  <a:pt x="803649" y="393700"/>
                </a:lnTo>
                <a:close/>
              </a:path>
              <a:path w="4096384" h="836930">
                <a:moveTo>
                  <a:pt x="842707" y="393700"/>
                </a:moveTo>
                <a:lnTo>
                  <a:pt x="840022" y="393700"/>
                </a:lnTo>
                <a:lnTo>
                  <a:pt x="839954" y="392372"/>
                </a:lnTo>
                <a:lnTo>
                  <a:pt x="837065" y="389941"/>
                </a:lnTo>
                <a:lnTo>
                  <a:pt x="837030" y="389691"/>
                </a:lnTo>
                <a:lnTo>
                  <a:pt x="837508" y="386080"/>
                </a:lnTo>
                <a:lnTo>
                  <a:pt x="842707" y="386080"/>
                </a:lnTo>
                <a:lnTo>
                  <a:pt x="842707" y="393700"/>
                </a:lnTo>
                <a:close/>
              </a:path>
              <a:path w="4096384" h="836930">
                <a:moveTo>
                  <a:pt x="842707" y="394970"/>
                </a:moveTo>
                <a:lnTo>
                  <a:pt x="842707" y="386080"/>
                </a:lnTo>
                <a:lnTo>
                  <a:pt x="846564" y="387350"/>
                </a:lnTo>
                <a:lnTo>
                  <a:pt x="849916" y="387350"/>
                </a:lnTo>
                <a:lnTo>
                  <a:pt x="851265" y="392462"/>
                </a:lnTo>
                <a:lnTo>
                  <a:pt x="851756" y="393700"/>
                </a:lnTo>
                <a:lnTo>
                  <a:pt x="842707" y="394970"/>
                </a:lnTo>
                <a:close/>
              </a:path>
              <a:path w="4096384" h="836930">
                <a:moveTo>
                  <a:pt x="883101" y="392430"/>
                </a:moveTo>
                <a:lnTo>
                  <a:pt x="874556" y="388620"/>
                </a:lnTo>
                <a:lnTo>
                  <a:pt x="878576" y="386080"/>
                </a:lnTo>
                <a:lnTo>
                  <a:pt x="881431" y="386080"/>
                </a:lnTo>
                <a:lnTo>
                  <a:pt x="883101" y="392430"/>
                </a:lnTo>
                <a:close/>
              </a:path>
              <a:path w="4096384" h="836930">
                <a:moveTo>
                  <a:pt x="883690" y="392430"/>
                </a:moveTo>
                <a:lnTo>
                  <a:pt x="883101" y="392430"/>
                </a:lnTo>
                <a:lnTo>
                  <a:pt x="881431" y="386080"/>
                </a:lnTo>
                <a:lnTo>
                  <a:pt x="893492" y="386080"/>
                </a:lnTo>
                <a:lnTo>
                  <a:pt x="890055" y="389890"/>
                </a:lnTo>
                <a:lnTo>
                  <a:pt x="883271" y="389890"/>
                </a:lnTo>
                <a:lnTo>
                  <a:pt x="883690" y="392430"/>
                </a:lnTo>
                <a:close/>
              </a:path>
              <a:path w="4096384" h="836930">
                <a:moveTo>
                  <a:pt x="896749" y="389890"/>
                </a:moveTo>
                <a:lnTo>
                  <a:pt x="890055" y="389890"/>
                </a:lnTo>
                <a:lnTo>
                  <a:pt x="893492" y="386080"/>
                </a:lnTo>
                <a:lnTo>
                  <a:pt x="896749" y="389890"/>
                </a:lnTo>
                <a:close/>
              </a:path>
              <a:path w="4096384" h="836930">
                <a:moveTo>
                  <a:pt x="893775" y="402590"/>
                </a:moveTo>
                <a:lnTo>
                  <a:pt x="886624" y="402590"/>
                </a:lnTo>
                <a:lnTo>
                  <a:pt x="890310" y="394970"/>
                </a:lnTo>
                <a:lnTo>
                  <a:pt x="889472" y="394970"/>
                </a:lnTo>
                <a:lnTo>
                  <a:pt x="883271" y="389890"/>
                </a:lnTo>
                <a:lnTo>
                  <a:pt x="896749" y="389890"/>
                </a:lnTo>
                <a:lnTo>
                  <a:pt x="893492" y="386080"/>
                </a:lnTo>
                <a:lnTo>
                  <a:pt x="902506" y="386080"/>
                </a:lnTo>
                <a:lnTo>
                  <a:pt x="902882" y="387350"/>
                </a:lnTo>
                <a:lnTo>
                  <a:pt x="904137" y="393700"/>
                </a:lnTo>
                <a:lnTo>
                  <a:pt x="899366" y="393700"/>
                </a:lnTo>
                <a:lnTo>
                  <a:pt x="897588" y="394923"/>
                </a:lnTo>
                <a:lnTo>
                  <a:pt x="897519" y="396240"/>
                </a:lnTo>
                <a:lnTo>
                  <a:pt x="899700" y="397510"/>
                </a:lnTo>
                <a:lnTo>
                  <a:pt x="906291" y="397510"/>
                </a:lnTo>
                <a:lnTo>
                  <a:pt x="905583" y="398780"/>
                </a:lnTo>
                <a:lnTo>
                  <a:pt x="892134" y="398780"/>
                </a:lnTo>
                <a:lnTo>
                  <a:pt x="892943" y="401168"/>
                </a:lnTo>
                <a:lnTo>
                  <a:pt x="893045" y="401403"/>
                </a:lnTo>
                <a:lnTo>
                  <a:pt x="893775" y="402590"/>
                </a:lnTo>
                <a:close/>
              </a:path>
              <a:path w="4096384" h="836930">
                <a:moveTo>
                  <a:pt x="1055258" y="391160"/>
                </a:moveTo>
                <a:lnTo>
                  <a:pt x="1052907" y="391160"/>
                </a:lnTo>
                <a:lnTo>
                  <a:pt x="1051571" y="388620"/>
                </a:lnTo>
                <a:lnTo>
                  <a:pt x="1055592" y="386080"/>
                </a:lnTo>
                <a:lnTo>
                  <a:pt x="1055476" y="390328"/>
                </a:lnTo>
                <a:lnTo>
                  <a:pt x="1055258" y="391160"/>
                </a:lnTo>
                <a:close/>
              </a:path>
              <a:path w="4096384" h="836930">
                <a:moveTo>
                  <a:pt x="1076879" y="396240"/>
                </a:moveTo>
                <a:lnTo>
                  <a:pt x="1071346" y="396240"/>
                </a:lnTo>
                <a:lnTo>
                  <a:pt x="1075536" y="393700"/>
                </a:lnTo>
                <a:lnTo>
                  <a:pt x="1076545" y="389890"/>
                </a:lnTo>
                <a:lnTo>
                  <a:pt x="1078555" y="387350"/>
                </a:lnTo>
                <a:lnTo>
                  <a:pt x="1081744" y="386080"/>
                </a:lnTo>
                <a:lnTo>
                  <a:pt x="1086098" y="386080"/>
                </a:lnTo>
                <a:lnTo>
                  <a:pt x="1080401" y="393700"/>
                </a:lnTo>
                <a:lnTo>
                  <a:pt x="1076879" y="396240"/>
                </a:lnTo>
                <a:close/>
              </a:path>
              <a:path w="4096384" h="836930">
                <a:moveTo>
                  <a:pt x="1080332" y="396240"/>
                </a:moveTo>
                <a:lnTo>
                  <a:pt x="1076879" y="396240"/>
                </a:lnTo>
                <a:lnTo>
                  <a:pt x="1080401" y="393700"/>
                </a:lnTo>
                <a:lnTo>
                  <a:pt x="1086098" y="386080"/>
                </a:lnTo>
                <a:lnTo>
                  <a:pt x="1120461" y="386080"/>
                </a:lnTo>
                <a:lnTo>
                  <a:pt x="1119957" y="387350"/>
                </a:lnTo>
                <a:lnTo>
                  <a:pt x="1093307" y="387350"/>
                </a:lnTo>
                <a:lnTo>
                  <a:pt x="1093185" y="388265"/>
                </a:lnTo>
                <a:lnTo>
                  <a:pt x="1093179" y="388646"/>
                </a:lnTo>
                <a:lnTo>
                  <a:pt x="1095147" y="389890"/>
                </a:lnTo>
                <a:lnTo>
                  <a:pt x="1118058" y="389890"/>
                </a:lnTo>
                <a:lnTo>
                  <a:pt x="1117109" y="391160"/>
                </a:lnTo>
                <a:lnTo>
                  <a:pt x="1121470" y="392430"/>
                </a:lnTo>
                <a:lnTo>
                  <a:pt x="1082241" y="392430"/>
                </a:lnTo>
                <a:lnTo>
                  <a:pt x="1080332" y="396240"/>
                </a:lnTo>
                <a:close/>
              </a:path>
              <a:path w="4096384" h="836930">
                <a:moveTo>
                  <a:pt x="1154989" y="394970"/>
                </a:moveTo>
                <a:lnTo>
                  <a:pt x="1156630" y="392491"/>
                </a:lnTo>
                <a:lnTo>
                  <a:pt x="1156862" y="392298"/>
                </a:lnTo>
                <a:lnTo>
                  <a:pt x="1158511" y="391160"/>
                </a:lnTo>
                <a:lnTo>
                  <a:pt x="1159214" y="389029"/>
                </a:lnTo>
                <a:lnTo>
                  <a:pt x="1159311" y="388023"/>
                </a:lnTo>
                <a:lnTo>
                  <a:pt x="1159185" y="386080"/>
                </a:lnTo>
                <a:lnTo>
                  <a:pt x="1163884" y="389890"/>
                </a:lnTo>
                <a:lnTo>
                  <a:pt x="1159939" y="393700"/>
                </a:lnTo>
                <a:lnTo>
                  <a:pt x="1154989" y="394970"/>
                </a:lnTo>
                <a:close/>
              </a:path>
              <a:path w="4096384" h="836930">
                <a:moveTo>
                  <a:pt x="1166562" y="396240"/>
                </a:moveTo>
                <a:lnTo>
                  <a:pt x="1142089" y="396240"/>
                </a:lnTo>
                <a:lnTo>
                  <a:pt x="1142757" y="394970"/>
                </a:lnTo>
                <a:lnTo>
                  <a:pt x="1154989" y="394970"/>
                </a:lnTo>
                <a:lnTo>
                  <a:pt x="1159939" y="393700"/>
                </a:lnTo>
                <a:lnTo>
                  <a:pt x="1163884" y="389890"/>
                </a:lnTo>
                <a:lnTo>
                  <a:pt x="1159185" y="386080"/>
                </a:lnTo>
                <a:lnTo>
                  <a:pt x="1189024" y="386080"/>
                </a:lnTo>
                <a:lnTo>
                  <a:pt x="1188350" y="387350"/>
                </a:lnTo>
                <a:lnTo>
                  <a:pt x="1173263" y="387350"/>
                </a:lnTo>
                <a:lnTo>
                  <a:pt x="1170245" y="391160"/>
                </a:lnTo>
                <a:lnTo>
                  <a:pt x="1174435" y="392430"/>
                </a:lnTo>
                <a:lnTo>
                  <a:pt x="1170415" y="393700"/>
                </a:lnTo>
                <a:lnTo>
                  <a:pt x="1163042" y="393700"/>
                </a:lnTo>
                <a:lnTo>
                  <a:pt x="1166562" y="396240"/>
                </a:lnTo>
                <a:close/>
              </a:path>
              <a:path w="4096384" h="836930">
                <a:moveTo>
                  <a:pt x="1185501" y="392430"/>
                </a:moveTo>
                <a:lnTo>
                  <a:pt x="1187512" y="387350"/>
                </a:lnTo>
                <a:lnTo>
                  <a:pt x="1188350" y="387350"/>
                </a:lnTo>
                <a:lnTo>
                  <a:pt x="1189024" y="386080"/>
                </a:lnTo>
                <a:lnTo>
                  <a:pt x="1189862" y="386080"/>
                </a:lnTo>
                <a:lnTo>
                  <a:pt x="1196227" y="387350"/>
                </a:lnTo>
                <a:lnTo>
                  <a:pt x="1185501" y="392430"/>
                </a:lnTo>
                <a:close/>
              </a:path>
              <a:path w="4096384" h="836930">
                <a:moveTo>
                  <a:pt x="1238971" y="393700"/>
                </a:moveTo>
                <a:lnTo>
                  <a:pt x="1240484" y="386080"/>
                </a:lnTo>
                <a:lnTo>
                  <a:pt x="1240981" y="387350"/>
                </a:lnTo>
                <a:lnTo>
                  <a:pt x="1248361" y="387350"/>
                </a:lnTo>
                <a:lnTo>
                  <a:pt x="1244000" y="391160"/>
                </a:lnTo>
                <a:lnTo>
                  <a:pt x="1238971" y="393700"/>
                </a:lnTo>
                <a:close/>
              </a:path>
              <a:path w="4096384" h="836930">
                <a:moveTo>
                  <a:pt x="1248472" y="397510"/>
                </a:moveTo>
                <a:lnTo>
                  <a:pt x="1235619" y="397510"/>
                </a:lnTo>
                <a:lnTo>
                  <a:pt x="1237465" y="396240"/>
                </a:lnTo>
                <a:lnTo>
                  <a:pt x="1235789" y="393700"/>
                </a:lnTo>
                <a:lnTo>
                  <a:pt x="1238971" y="393700"/>
                </a:lnTo>
                <a:lnTo>
                  <a:pt x="1244000" y="391160"/>
                </a:lnTo>
                <a:lnTo>
                  <a:pt x="1248361" y="387350"/>
                </a:lnTo>
                <a:lnTo>
                  <a:pt x="1240981" y="387350"/>
                </a:lnTo>
                <a:lnTo>
                  <a:pt x="1240484" y="386080"/>
                </a:lnTo>
                <a:lnTo>
                  <a:pt x="1250371" y="386080"/>
                </a:lnTo>
                <a:lnTo>
                  <a:pt x="1257751" y="392430"/>
                </a:lnTo>
                <a:lnTo>
                  <a:pt x="1244334" y="392430"/>
                </a:lnTo>
                <a:lnTo>
                  <a:pt x="1248306" y="396188"/>
                </a:lnTo>
                <a:lnTo>
                  <a:pt x="1248431" y="397036"/>
                </a:lnTo>
                <a:lnTo>
                  <a:pt x="1248472" y="397510"/>
                </a:lnTo>
                <a:close/>
              </a:path>
              <a:path w="4096384" h="836930">
                <a:moveTo>
                  <a:pt x="1257751" y="392430"/>
                </a:moveTo>
                <a:lnTo>
                  <a:pt x="1250371" y="386080"/>
                </a:lnTo>
                <a:lnTo>
                  <a:pt x="1256074" y="386080"/>
                </a:lnTo>
                <a:lnTo>
                  <a:pt x="1256572" y="387350"/>
                </a:lnTo>
                <a:lnTo>
                  <a:pt x="1257246" y="387350"/>
                </a:lnTo>
                <a:lnTo>
                  <a:pt x="1257715" y="388529"/>
                </a:lnTo>
                <a:lnTo>
                  <a:pt x="1257751" y="392430"/>
                </a:lnTo>
                <a:close/>
              </a:path>
              <a:path w="4096384" h="836930">
                <a:moveTo>
                  <a:pt x="1298983" y="392430"/>
                </a:moveTo>
                <a:lnTo>
                  <a:pt x="1297033" y="391067"/>
                </a:lnTo>
                <a:lnTo>
                  <a:pt x="1295630" y="389890"/>
                </a:lnTo>
                <a:lnTo>
                  <a:pt x="1295288" y="389029"/>
                </a:lnTo>
                <a:lnTo>
                  <a:pt x="1295212" y="388458"/>
                </a:lnTo>
                <a:lnTo>
                  <a:pt x="1295800" y="387350"/>
                </a:lnTo>
                <a:lnTo>
                  <a:pt x="1299153" y="386080"/>
                </a:lnTo>
                <a:lnTo>
                  <a:pt x="1298983" y="392430"/>
                </a:lnTo>
                <a:close/>
              </a:path>
              <a:path w="4096384" h="836930">
                <a:moveTo>
                  <a:pt x="1413269" y="394121"/>
                </a:moveTo>
                <a:lnTo>
                  <a:pt x="1412968" y="393700"/>
                </a:lnTo>
                <a:lnTo>
                  <a:pt x="1411462" y="393700"/>
                </a:lnTo>
                <a:lnTo>
                  <a:pt x="1407009" y="389029"/>
                </a:lnTo>
                <a:lnTo>
                  <a:pt x="1406909" y="387333"/>
                </a:lnTo>
                <a:lnTo>
                  <a:pt x="1404757" y="386080"/>
                </a:lnTo>
                <a:lnTo>
                  <a:pt x="1412953" y="386080"/>
                </a:lnTo>
                <a:lnTo>
                  <a:pt x="1412998" y="388458"/>
                </a:lnTo>
                <a:lnTo>
                  <a:pt x="1409786" y="389890"/>
                </a:lnTo>
                <a:lnTo>
                  <a:pt x="1413128" y="390523"/>
                </a:lnTo>
                <a:lnTo>
                  <a:pt x="1413269" y="394121"/>
                </a:lnTo>
                <a:close/>
              </a:path>
              <a:path w="4096384" h="836930">
                <a:moveTo>
                  <a:pt x="1444987" y="389890"/>
                </a:moveTo>
                <a:lnTo>
                  <a:pt x="1442686" y="388646"/>
                </a:lnTo>
                <a:lnTo>
                  <a:pt x="1442615" y="388458"/>
                </a:lnTo>
                <a:lnTo>
                  <a:pt x="1442496" y="387333"/>
                </a:lnTo>
                <a:lnTo>
                  <a:pt x="1444313" y="386080"/>
                </a:lnTo>
                <a:lnTo>
                  <a:pt x="1446663" y="387350"/>
                </a:lnTo>
                <a:lnTo>
                  <a:pt x="1446827" y="387350"/>
                </a:lnTo>
                <a:lnTo>
                  <a:pt x="1444987" y="38989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6663" y="387350"/>
                </a:lnTo>
                <a:lnTo>
                  <a:pt x="1444313" y="386080"/>
                </a:lnTo>
                <a:lnTo>
                  <a:pt x="1447246" y="386080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461750" y="393700"/>
                </a:moveTo>
                <a:lnTo>
                  <a:pt x="1461830" y="392372"/>
                </a:lnTo>
                <a:lnTo>
                  <a:pt x="1460073" y="391160"/>
                </a:lnTo>
                <a:lnTo>
                  <a:pt x="1454711" y="386080"/>
                </a:lnTo>
                <a:lnTo>
                  <a:pt x="1459733" y="387350"/>
                </a:lnTo>
                <a:lnTo>
                  <a:pt x="1462726" y="387350"/>
                </a:lnTo>
                <a:lnTo>
                  <a:pt x="1461750" y="393700"/>
                </a:lnTo>
                <a:close/>
              </a:path>
              <a:path w="4096384" h="836930">
                <a:moveTo>
                  <a:pt x="1459733" y="387350"/>
                </a:moveTo>
                <a:lnTo>
                  <a:pt x="1454711" y="386080"/>
                </a:lnTo>
                <a:lnTo>
                  <a:pt x="1457723" y="386080"/>
                </a:lnTo>
                <a:lnTo>
                  <a:pt x="1459733" y="387350"/>
                </a:lnTo>
                <a:close/>
              </a:path>
              <a:path w="4096384" h="836930">
                <a:moveTo>
                  <a:pt x="1461915" y="393700"/>
                </a:moveTo>
                <a:lnTo>
                  <a:pt x="1461750" y="393700"/>
                </a:lnTo>
                <a:lnTo>
                  <a:pt x="1462922" y="386080"/>
                </a:lnTo>
                <a:lnTo>
                  <a:pt x="1461915" y="393700"/>
                </a:lnTo>
                <a:close/>
              </a:path>
              <a:path w="4096384" h="836930">
                <a:moveTo>
                  <a:pt x="1471133" y="396240"/>
                </a:moveTo>
                <a:lnTo>
                  <a:pt x="1461579" y="396240"/>
                </a:lnTo>
                <a:lnTo>
                  <a:pt x="1462922" y="386080"/>
                </a:lnTo>
                <a:lnTo>
                  <a:pt x="1469627" y="386080"/>
                </a:lnTo>
                <a:lnTo>
                  <a:pt x="1473364" y="392040"/>
                </a:lnTo>
                <a:lnTo>
                  <a:pt x="1473177" y="392298"/>
                </a:lnTo>
                <a:lnTo>
                  <a:pt x="1473058" y="392528"/>
                </a:lnTo>
                <a:lnTo>
                  <a:pt x="1472778" y="393700"/>
                </a:lnTo>
                <a:lnTo>
                  <a:pt x="1466274" y="393700"/>
                </a:lnTo>
                <a:lnTo>
                  <a:pt x="1471133" y="396240"/>
                </a:lnTo>
                <a:close/>
              </a:path>
              <a:path w="4096384" h="836930">
                <a:moveTo>
                  <a:pt x="1518590" y="393758"/>
                </a:moveTo>
                <a:lnTo>
                  <a:pt x="1517400" y="389890"/>
                </a:lnTo>
                <a:lnTo>
                  <a:pt x="1516732" y="389890"/>
                </a:lnTo>
                <a:lnTo>
                  <a:pt x="1525113" y="386080"/>
                </a:lnTo>
                <a:lnTo>
                  <a:pt x="1524782" y="386749"/>
                </a:lnTo>
                <a:lnTo>
                  <a:pt x="1520582" y="388620"/>
                </a:lnTo>
                <a:lnTo>
                  <a:pt x="1523202" y="389941"/>
                </a:lnTo>
                <a:lnTo>
                  <a:pt x="1522465" y="391457"/>
                </a:lnTo>
                <a:lnTo>
                  <a:pt x="1521783" y="392974"/>
                </a:lnTo>
                <a:lnTo>
                  <a:pt x="1518590" y="393758"/>
                </a:lnTo>
                <a:close/>
              </a:path>
              <a:path w="4096384" h="836930">
                <a:moveTo>
                  <a:pt x="1524782" y="386749"/>
                </a:moveTo>
                <a:lnTo>
                  <a:pt x="1525113" y="386080"/>
                </a:lnTo>
                <a:lnTo>
                  <a:pt x="1526285" y="386080"/>
                </a:lnTo>
                <a:lnTo>
                  <a:pt x="1524782" y="386749"/>
                </a:lnTo>
                <a:close/>
              </a:path>
              <a:path w="4096384" h="836930">
                <a:moveTo>
                  <a:pt x="1761118" y="414020"/>
                </a:moveTo>
                <a:lnTo>
                  <a:pt x="1751231" y="414020"/>
                </a:lnTo>
                <a:lnTo>
                  <a:pt x="1755926" y="410210"/>
                </a:lnTo>
                <a:lnTo>
                  <a:pt x="1758318" y="401783"/>
                </a:lnTo>
                <a:lnTo>
                  <a:pt x="1758352" y="401259"/>
                </a:lnTo>
                <a:lnTo>
                  <a:pt x="1754754" y="398780"/>
                </a:lnTo>
                <a:lnTo>
                  <a:pt x="1760621" y="386080"/>
                </a:lnTo>
                <a:lnTo>
                  <a:pt x="1762154" y="389941"/>
                </a:lnTo>
                <a:lnTo>
                  <a:pt x="1763519" y="392528"/>
                </a:lnTo>
                <a:lnTo>
                  <a:pt x="1763466" y="392658"/>
                </a:lnTo>
                <a:lnTo>
                  <a:pt x="1759858" y="397411"/>
                </a:lnTo>
                <a:lnTo>
                  <a:pt x="1759936" y="398008"/>
                </a:lnTo>
                <a:lnTo>
                  <a:pt x="1760955" y="401320"/>
                </a:lnTo>
                <a:lnTo>
                  <a:pt x="1763973" y="401320"/>
                </a:lnTo>
                <a:lnTo>
                  <a:pt x="1764641" y="402590"/>
                </a:lnTo>
                <a:lnTo>
                  <a:pt x="1764975" y="403860"/>
                </a:lnTo>
                <a:lnTo>
                  <a:pt x="1758106" y="403860"/>
                </a:lnTo>
                <a:lnTo>
                  <a:pt x="1761118" y="414020"/>
                </a:lnTo>
                <a:close/>
              </a:path>
              <a:path w="4096384" h="836930">
                <a:moveTo>
                  <a:pt x="1763538" y="392564"/>
                </a:moveTo>
                <a:lnTo>
                  <a:pt x="1762154" y="389941"/>
                </a:lnTo>
                <a:lnTo>
                  <a:pt x="1760621" y="386080"/>
                </a:lnTo>
                <a:lnTo>
                  <a:pt x="1765101" y="386080"/>
                </a:lnTo>
                <a:lnTo>
                  <a:pt x="1764471" y="387350"/>
                </a:lnTo>
                <a:lnTo>
                  <a:pt x="1774365" y="387350"/>
                </a:lnTo>
                <a:lnTo>
                  <a:pt x="1774942" y="390643"/>
                </a:lnTo>
                <a:lnTo>
                  <a:pt x="1775065" y="391457"/>
                </a:lnTo>
                <a:lnTo>
                  <a:pt x="1775172" y="392430"/>
                </a:lnTo>
                <a:lnTo>
                  <a:pt x="1763639" y="392430"/>
                </a:lnTo>
                <a:lnTo>
                  <a:pt x="1763538" y="392564"/>
                </a:lnTo>
                <a:close/>
              </a:path>
              <a:path w="4096384" h="836930">
                <a:moveTo>
                  <a:pt x="1805041" y="393700"/>
                </a:moveTo>
                <a:lnTo>
                  <a:pt x="1799508" y="393700"/>
                </a:lnTo>
                <a:lnTo>
                  <a:pt x="1800851" y="386080"/>
                </a:lnTo>
                <a:lnTo>
                  <a:pt x="1805546" y="389890"/>
                </a:lnTo>
                <a:lnTo>
                  <a:pt x="1806358" y="392372"/>
                </a:lnTo>
                <a:lnTo>
                  <a:pt x="1806236" y="392564"/>
                </a:lnTo>
                <a:lnTo>
                  <a:pt x="1805041" y="393700"/>
                </a:lnTo>
                <a:close/>
              </a:path>
              <a:path w="4096384" h="836930">
                <a:moveTo>
                  <a:pt x="1813920" y="393700"/>
                </a:moveTo>
                <a:lnTo>
                  <a:pt x="1805041" y="393700"/>
                </a:lnTo>
                <a:lnTo>
                  <a:pt x="1806236" y="392564"/>
                </a:lnTo>
                <a:lnTo>
                  <a:pt x="1806358" y="392372"/>
                </a:lnTo>
                <a:lnTo>
                  <a:pt x="1805546" y="389890"/>
                </a:lnTo>
                <a:lnTo>
                  <a:pt x="1800851" y="386080"/>
                </a:lnTo>
                <a:lnTo>
                  <a:pt x="1808560" y="386080"/>
                </a:lnTo>
                <a:lnTo>
                  <a:pt x="1808894" y="388620"/>
                </a:lnTo>
                <a:lnTo>
                  <a:pt x="1813920" y="388620"/>
                </a:lnTo>
                <a:lnTo>
                  <a:pt x="1813920" y="393700"/>
                </a:lnTo>
                <a:close/>
              </a:path>
              <a:path w="4096384" h="836930">
                <a:moveTo>
                  <a:pt x="2091313" y="387350"/>
                </a:moveTo>
                <a:lnTo>
                  <a:pt x="2090339" y="387350"/>
                </a:lnTo>
                <a:lnTo>
                  <a:pt x="2089664" y="386080"/>
                </a:lnTo>
                <a:lnTo>
                  <a:pt x="2091313" y="38735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8206" y="392658"/>
                </a:lnTo>
                <a:lnTo>
                  <a:pt x="2089664" y="386080"/>
                </a:lnTo>
                <a:lnTo>
                  <a:pt x="2096206" y="386080"/>
                </a:lnTo>
                <a:lnTo>
                  <a:pt x="2098330" y="388646"/>
                </a:lnTo>
                <a:lnTo>
                  <a:pt x="2101149" y="391067"/>
                </a:lnTo>
                <a:lnTo>
                  <a:pt x="2101274" y="391224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2151522" y="398780"/>
                </a:moveTo>
                <a:lnTo>
                  <a:pt x="2150396" y="391457"/>
                </a:lnTo>
                <a:lnTo>
                  <a:pt x="2149178" y="386080"/>
                </a:lnTo>
                <a:lnTo>
                  <a:pt x="2154370" y="389890"/>
                </a:lnTo>
                <a:lnTo>
                  <a:pt x="2155630" y="389890"/>
                </a:lnTo>
                <a:lnTo>
                  <a:pt x="2151522" y="398780"/>
                </a:lnTo>
                <a:close/>
              </a:path>
              <a:path w="4096384" h="836930">
                <a:moveTo>
                  <a:pt x="2154875" y="389890"/>
                </a:moveTo>
                <a:lnTo>
                  <a:pt x="2154370" y="389890"/>
                </a:lnTo>
                <a:lnTo>
                  <a:pt x="2149178" y="386080"/>
                </a:lnTo>
                <a:lnTo>
                  <a:pt x="2155736" y="386080"/>
                </a:lnTo>
                <a:lnTo>
                  <a:pt x="2158731" y="388620"/>
                </a:lnTo>
                <a:lnTo>
                  <a:pt x="2156217" y="388620"/>
                </a:lnTo>
                <a:lnTo>
                  <a:pt x="2154875" y="389890"/>
                </a:lnTo>
                <a:close/>
              </a:path>
              <a:path w="4096384" h="836930">
                <a:moveTo>
                  <a:pt x="2190750" y="401320"/>
                </a:moveTo>
                <a:lnTo>
                  <a:pt x="2179685" y="396240"/>
                </a:lnTo>
                <a:lnTo>
                  <a:pt x="2176502" y="386080"/>
                </a:lnTo>
                <a:lnTo>
                  <a:pt x="2181524" y="389890"/>
                </a:lnTo>
                <a:lnTo>
                  <a:pt x="2182533" y="389890"/>
                </a:lnTo>
                <a:lnTo>
                  <a:pt x="2190750" y="401320"/>
                </a:lnTo>
                <a:close/>
              </a:path>
              <a:path w="4096384" h="836930">
                <a:moveTo>
                  <a:pt x="2199295" y="401320"/>
                </a:moveTo>
                <a:lnTo>
                  <a:pt x="2190750" y="401320"/>
                </a:lnTo>
                <a:lnTo>
                  <a:pt x="2182533" y="389890"/>
                </a:lnTo>
                <a:lnTo>
                  <a:pt x="2181524" y="389890"/>
                </a:lnTo>
                <a:lnTo>
                  <a:pt x="2176502" y="386080"/>
                </a:lnTo>
                <a:lnTo>
                  <a:pt x="2183542" y="386080"/>
                </a:lnTo>
                <a:lnTo>
                  <a:pt x="2184986" y="387350"/>
                </a:lnTo>
                <a:lnTo>
                  <a:pt x="2193369" y="393700"/>
                </a:lnTo>
                <a:lnTo>
                  <a:pt x="2198962" y="400035"/>
                </a:lnTo>
                <a:lnTo>
                  <a:pt x="2199295" y="401320"/>
                </a:lnTo>
                <a:close/>
              </a:path>
              <a:path w="4096384" h="836930">
                <a:moveTo>
                  <a:pt x="2315461" y="387350"/>
                </a:moveTo>
                <a:lnTo>
                  <a:pt x="2315356" y="386080"/>
                </a:lnTo>
                <a:lnTo>
                  <a:pt x="2315461" y="387350"/>
                </a:lnTo>
                <a:close/>
              </a:path>
              <a:path w="4096384" h="836930">
                <a:moveTo>
                  <a:pt x="2330718" y="393700"/>
                </a:moveTo>
                <a:lnTo>
                  <a:pt x="2322500" y="393700"/>
                </a:lnTo>
                <a:lnTo>
                  <a:pt x="2327365" y="386080"/>
                </a:lnTo>
                <a:lnTo>
                  <a:pt x="2330237" y="389941"/>
                </a:lnTo>
                <a:lnTo>
                  <a:pt x="2331325" y="392298"/>
                </a:lnTo>
                <a:lnTo>
                  <a:pt x="2331265" y="392658"/>
                </a:lnTo>
                <a:lnTo>
                  <a:pt x="2330718" y="393700"/>
                </a:lnTo>
                <a:close/>
              </a:path>
              <a:path w="4096384" h="836930">
                <a:moveTo>
                  <a:pt x="2338326" y="393700"/>
                </a:moveTo>
                <a:lnTo>
                  <a:pt x="2330718" y="393700"/>
                </a:lnTo>
                <a:lnTo>
                  <a:pt x="2331265" y="392658"/>
                </a:lnTo>
                <a:lnTo>
                  <a:pt x="2331325" y="392298"/>
                </a:lnTo>
                <a:lnTo>
                  <a:pt x="2330214" y="389890"/>
                </a:lnTo>
                <a:lnTo>
                  <a:pt x="2327365" y="386080"/>
                </a:lnTo>
                <a:lnTo>
                  <a:pt x="2340435" y="386080"/>
                </a:lnTo>
                <a:lnTo>
                  <a:pt x="2347978" y="387350"/>
                </a:lnTo>
                <a:lnTo>
                  <a:pt x="2355859" y="387350"/>
                </a:lnTo>
                <a:lnTo>
                  <a:pt x="2355189" y="388620"/>
                </a:lnTo>
                <a:lnTo>
                  <a:pt x="2340605" y="388620"/>
                </a:lnTo>
                <a:lnTo>
                  <a:pt x="2338326" y="393700"/>
                </a:lnTo>
                <a:close/>
              </a:path>
              <a:path w="4096384" h="836930">
                <a:moveTo>
                  <a:pt x="2357286" y="389890"/>
                </a:moveTo>
                <a:lnTo>
                  <a:pt x="2354519" y="389890"/>
                </a:lnTo>
                <a:lnTo>
                  <a:pt x="2356529" y="386080"/>
                </a:lnTo>
                <a:lnTo>
                  <a:pt x="2357286" y="389890"/>
                </a:lnTo>
                <a:close/>
              </a:path>
              <a:path w="4096384" h="836930">
                <a:moveTo>
                  <a:pt x="2366421" y="398780"/>
                </a:moveTo>
                <a:lnTo>
                  <a:pt x="2358710" y="398780"/>
                </a:lnTo>
                <a:lnTo>
                  <a:pt x="2357538" y="391160"/>
                </a:lnTo>
                <a:lnTo>
                  <a:pt x="2356529" y="386080"/>
                </a:lnTo>
                <a:lnTo>
                  <a:pt x="2360607" y="386080"/>
                </a:lnTo>
                <a:lnTo>
                  <a:pt x="2361892" y="387350"/>
                </a:lnTo>
                <a:lnTo>
                  <a:pt x="2369101" y="387350"/>
                </a:lnTo>
                <a:lnTo>
                  <a:pt x="2365081" y="389890"/>
                </a:lnTo>
                <a:lnTo>
                  <a:pt x="2364577" y="393700"/>
                </a:lnTo>
                <a:lnTo>
                  <a:pt x="2375336" y="393700"/>
                </a:lnTo>
                <a:lnTo>
                  <a:pt x="2374175" y="394923"/>
                </a:lnTo>
                <a:lnTo>
                  <a:pt x="2370778" y="396240"/>
                </a:lnTo>
                <a:lnTo>
                  <a:pt x="2361224" y="396240"/>
                </a:lnTo>
                <a:lnTo>
                  <a:pt x="2366727" y="398601"/>
                </a:lnTo>
                <a:lnTo>
                  <a:pt x="2366421" y="398780"/>
                </a:lnTo>
                <a:close/>
              </a:path>
              <a:path w="4096384" h="836930">
                <a:moveTo>
                  <a:pt x="2504017" y="387350"/>
                </a:moveTo>
                <a:lnTo>
                  <a:pt x="2495999" y="387350"/>
                </a:lnTo>
                <a:lnTo>
                  <a:pt x="2504204" y="386080"/>
                </a:lnTo>
                <a:lnTo>
                  <a:pt x="2504017" y="387350"/>
                </a:lnTo>
                <a:close/>
              </a:path>
              <a:path w="4096384" h="836930">
                <a:moveTo>
                  <a:pt x="2580310" y="394970"/>
                </a:moveTo>
                <a:lnTo>
                  <a:pt x="2580133" y="386080"/>
                </a:lnTo>
                <a:lnTo>
                  <a:pt x="2583875" y="388646"/>
                </a:lnTo>
                <a:lnTo>
                  <a:pt x="2585849" y="389890"/>
                </a:lnTo>
                <a:lnTo>
                  <a:pt x="2586178" y="391115"/>
                </a:lnTo>
                <a:lnTo>
                  <a:pt x="2586084" y="391272"/>
                </a:lnTo>
                <a:lnTo>
                  <a:pt x="2584998" y="392430"/>
                </a:lnTo>
                <a:lnTo>
                  <a:pt x="2580310" y="394970"/>
                </a:lnTo>
                <a:close/>
              </a:path>
              <a:path w="4096384" h="836930">
                <a:moveTo>
                  <a:pt x="2593720" y="402590"/>
                </a:moveTo>
                <a:lnTo>
                  <a:pt x="2588697" y="402590"/>
                </a:lnTo>
                <a:lnTo>
                  <a:pt x="2589863" y="394970"/>
                </a:lnTo>
                <a:lnTo>
                  <a:pt x="2580310" y="394970"/>
                </a:lnTo>
                <a:lnTo>
                  <a:pt x="2584998" y="392430"/>
                </a:lnTo>
                <a:lnTo>
                  <a:pt x="2586084" y="391272"/>
                </a:lnTo>
                <a:lnTo>
                  <a:pt x="2586178" y="391115"/>
                </a:lnTo>
                <a:lnTo>
                  <a:pt x="2585849" y="389890"/>
                </a:lnTo>
                <a:lnTo>
                  <a:pt x="2583538" y="388417"/>
                </a:lnTo>
                <a:lnTo>
                  <a:pt x="2580133" y="386080"/>
                </a:lnTo>
                <a:lnTo>
                  <a:pt x="2611477" y="386080"/>
                </a:lnTo>
                <a:lnTo>
                  <a:pt x="2605579" y="389890"/>
                </a:lnTo>
                <a:lnTo>
                  <a:pt x="2595482" y="389890"/>
                </a:lnTo>
                <a:lnTo>
                  <a:pt x="2597239" y="393700"/>
                </a:lnTo>
                <a:lnTo>
                  <a:pt x="2601099" y="398780"/>
                </a:lnTo>
                <a:lnTo>
                  <a:pt x="2592377" y="398780"/>
                </a:lnTo>
                <a:lnTo>
                  <a:pt x="2593273" y="401494"/>
                </a:lnTo>
                <a:lnTo>
                  <a:pt x="2593720" y="402590"/>
                </a:lnTo>
                <a:close/>
              </a:path>
              <a:path w="4096384" h="836930">
                <a:moveTo>
                  <a:pt x="2609821" y="392430"/>
                </a:moveTo>
                <a:lnTo>
                  <a:pt x="2608970" y="392430"/>
                </a:lnTo>
                <a:lnTo>
                  <a:pt x="2603613" y="391160"/>
                </a:lnTo>
                <a:lnTo>
                  <a:pt x="2611477" y="386080"/>
                </a:lnTo>
                <a:lnTo>
                  <a:pt x="2611477" y="391160"/>
                </a:lnTo>
                <a:lnTo>
                  <a:pt x="2610652" y="391160"/>
                </a:lnTo>
                <a:lnTo>
                  <a:pt x="2609821" y="392430"/>
                </a:lnTo>
                <a:close/>
              </a:path>
              <a:path w="4096384" h="836930">
                <a:moveTo>
                  <a:pt x="2648368" y="397510"/>
                </a:moveTo>
                <a:lnTo>
                  <a:pt x="2644852" y="386080"/>
                </a:lnTo>
                <a:lnTo>
                  <a:pt x="2652529" y="391135"/>
                </a:lnTo>
                <a:lnTo>
                  <a:pt x="2652357" y="391457"/>
                </a:lnTo>
                <a:lnTo>
                  <a:pt x="2648368" y="397510"/>
                </a:lnTo>
                <a:close/>
              </a:path>
              <a:path w="4096384" h="836930">
                <a:moveTo>
                  <a:pt x="3572440" y="387749"/>
                </a:moveTo>
                <a:lnTo>
                  <a:pt x="3572393" y="387521"/>
                </a:lnTo>
                <a:lnTo>
                  <a:pt x="3572306" y="386479"/>
                </a:lnTo>
                <a:lnTo>
                  <a:pt x="3572993" y="386080"/>
                </a:lnTo>
                <a:lnTo>
                  <a:pt x="3572440" y="387749"/>
                </a:lnTo>
                <a:close/>
              </a:path>
              <a:path w="4096384" h="836930">
                <a:moveTo>
                  <a:pt x="3573144" y="391160"/>
                </a:moveTo>
                <a:lnTo>
                  <a:pt x="3572626" y="388646"/>
                </a:lnTo>
                <a:lnTo>
                  <a:pt x="3572516" y="387521"/>
                </a:lnTo>
                <a:lnTo>
                  <a:pt x="3572993" y="386080"/>
                </a:lnTo>
                <a:lnTo>
                  <a:pt x="3578192" y="386080"/>
                </a:lnTo>
                <a:lnTo>
                  <a:pt x="3573144" y="391160"/>
                </a:lnTo>
                <a:close/>
              </a:path>
              <a:path w="4096384" h="836930">
                <a:moveTo>
                  <a:pt x="3895005" y="392430"/>
                </a:moveTo>
                <a:lnTo>
                  <a:pt x="3889982" y="392430"/>
                </a:lnTo>
                <a:lnTo>
                  <a:pt x="3889125" y="391160"/>
                </a:lnTo>
                <a:lnTo>
                  <a:pt x="3888457" y="391160"/>
                </a:lnTo>
                <a:lnTo>
                  <a:pt x="3888457" y="386080"/>
                </a:lnTo>
                <a:lnTo>
                  <a:pt x="3895005" y="39243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895005" y="392430"/>
                </a:lnTo>
                <a:lnTo>
                  <a:pt x="3888457" y="386080"/>
                </a:lnTo>
                <a:lnTo>
                  <a:pt x="3999587" y="386080"/>
                </a:lnTo>
                <a:lnTo>
                  <a:pt x="3999296" y="388620"/>
                </a:lnTo>
                <a:lnTo>
                  <a:pt x="3931038" y="388620"/>
                </a:lnTo>
                <a:lnTo>
                  <a:pt x="3928530" y="389890"/>
                </a:lnTo>
                <a:lnTo>
                  <a:pt x="3928421" y="390643"/>
                </a:lnTo>
                <a:lnTo>
                  <a:pt x="3928498" y="391241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422" y="396240"/>
                </a:moveTo>
                <a:lnTo>
                  <a:pt x="3999587" y="386080"/>
                </a:lnTo>
                <a:lnTo>
                  <a:pt x="3999519" y="391457"/>
                </a:lnTo>
                <a:lnTo>
                  <a:pt x="3998422" y="396240"/>
                </a:lnTo>
                <a:close/>
              </a:path>
              <a:path w="4096384" h="836930">
                <a:moveTo>
                  <a:pt x="1416491" y="391160"/>
                </a:moveTo>
                <a:lnTo>
                  <a:pt x="1413128" y="390523"/>
                </a:lnTo>
                <a:lnTo>
                  <a:pt x="1413089" y="388417"/>
                </a:lnTo>
                <a:lnTo>
                  <a:pt x="1418268" y="386110"/>
                </a:lnTo>
                <a:lnTo>
                  <a:pt x="1419504" y="388079"/>
                </a:lnTo>
                <a:lnTo>
                  <a:pt x="1419383" y="388529"/>
                </a:lnTo>
                <a:lnTo>
                  <a:pt x="1418331" y="389890"/>
                </a:lnTo>
                <a:lnTo>
                  <a:pt x="1417492" y="389890"/>
                </a:lnTo>
                <a:lnTo>
                  <a:pt x="1416491" y="391160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03017" y="393700"/>
                </a:lnTo>
                <a:lnTo>
                  <a:pt x="2704542" y="391397"/>
                </a:lnTo>
                <a:lnTo>
                  <a:pt x="2704644" y="391067"/>
                </a:lnTo>
                <a:lnTo>
                  <a:pt x="2703808" y="389675"/>
                </a:lnTo>
                <a:lnTo>
                  <a:pt x="2712466" y="387333"/>
                </a:lnTo>
                <a:lnTo>
                  <a:pt x="2718393" y="386122"/>
                </a:lnTo>
                <a:lnTo>
                  <a:pt x="2715085" y="389691"/>
                </a:lnTo>
                <a:lnTo>
                  <a:pt x="2714990" y="389941"/>
                </a:lnTo>
                <a:lnTo>
                  <a:pt x="2717059" y="391135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489445" y="392430"/>
                </a:moveTo>
                <a:lnTo>
                  <a:pt x="2487945" y="391160"/>
                </a:lnTo>
                <a:lnTo>
                  <a:pt x="2487849" y="387333"/>
                </a:lnTo>
                <a:lnTo>
                  <a:pt x="2488953" y="386123"/>
                </a:lnTo>
                <a:lnTo>
                  <a:pt x="2491802" y="388620"/>
                </a:lnTo>
                <a:lnTo>
                  <a:pt x="2491645" y="388620"/>
                </a:lnTo>
                <a:lnTo>
                  <a:pt x="2489445" y="392430"/>
                </a:lnTo>
                <a:close/>
              </a:path>
              <a:path w="4096384" h="836930">
                <a:moveTo>
                  <a:pt x="3204715" y="425450"/>
                </a:moveTo>
                <a:lnTo>
                  <a:pt x="3202024" y="425450"/>
                </a:lnTo>
                <a:lnTo>
                  <a:pt x="3195452" y="422012"/>
                </a:lnTo>
                <a:lnTo>
                  <a:pt x="3195407" y="421602"/>
                </a:lnTo>
                <a:lnTo>
                  <a:pt x="3194923" y="421409"/>
                </a:lnTo>
                <a:lnTo>
                  <a:pt x="3194738" y="420721"/>
                </a:lnTo>
                <a:lnTo>
                  <a:pt x="3194625" y="420209"/>
                </a:lnTo>
                <a:lnTo>
                  <a:pt x="3194503" y="419179"/>
                </a:lnTo>
                <a:lnTo>
                  <a:pt x="3194153" y="417830"/>
                </a:lnTo>
                <a:lnTo>
                  <a:pt x="3190656" y="415290"/>
                </a:lnTo>
                <a:lnTo>
                  <a:pt x="3198841" y="415290"/>
                </a:lnTo>
                <a:lnTo>
                  <a:pt x="3198841" y="407670"/>
                </a:lnTo>
                <a:lnTo>
                  <a:pt x="3202358" y="407670"/>
                </a:lnTo>
                <a:lnTo>
                  <a:pt x="3203500" y="406452"/>
                </a:lnTo>
                <a:lnTo>
                  <a:pt x="3203498" y="406146"/>
                </a:lnTo>
                <a:lnTo>
                  <a:pt x="3205059" y="404058"/>
                </a:lnTo>
                <a:lnTo>
                  <a:pt x="3205096" y="403705"/>
                </a:lnTo>
                <a:lnTo>
                  <a:pt x="3201508" y="398780"/>
                </a:lnTo>
                <a:lnTo>
                  <a:pt x="3195890" y="396240"/>
                </a:lnTo>
                <a:lnTo>
                  <a:pt x="3185948" y="396240"/>
                </a:lnTo>
                <a:lnTo>
                  <a:pt x="3196019" y="386291"/>
                </a:lnTo>
                <a:lnTo>
                  <a:pt x="3197859" y="387350"/>
                </a:lnTo>
                <a:lnTo>
                  <a:pt x="3204040" y="387350"/>
                </a:lnTo>
                <a:lnTo>
                  <a:pt x="3203665" y="388620"/>
                </a:lnTo>
                <a:lnTo>
                  <a:pt x="3201532" y="388620"/>
                </a:lnTo>
                <a:lnTo>
                  <a:pt x="3201532" y="393700"/>
                </a:lnTo>
                <a:lnTo>
                  <a:pt x="3203291" y="393700"/>
                </a:lnTo>
                <a:lnTo>
                  <a:pt x="3204040" y="394970"/>
                </a:lnTo>
                <a:lnTo>
                  <a:pt x="3206738" y="394970"/>
                </a:lnTo>
                <a:lnTo>
                  <a:pt x="3205764" y="396188"/>
                </a:lnTo>
                <a:lnTo>
                  <a:pt x="3205648" y="396607"/>
                </a:lnTo>
                <a:lnTo>
                  <a:pt x="3205206" y="398780"/>
                </a:lnTo>
                <a:lnTo>
                  <a:pt x="3206555" y="400050"/>
                </a:lnTo>
                <a:lnTo>
                  <a:pt x="3209737" y="400050"/>
                </a:lnTo>
                <a:lnTo>
                  <a:pt x="3212251" y="401320"/>
                </a:lnTo>
                <a:lnTo>
                  <a:pt x="3215790" y="401320"/>
                </a:lnTo>
                <a:lnTo>
                  <a:pt x="3215813" y="402590"/>
                </a:lnTo>
                <a:lnTo>
                  <a:pt x="3213594" y="402590"/>
                </a:lnTo>
                <a:lnTo>
                  <a:pt x="3212684" y="404881"/>
                </a:lnTo>
                <a:lnTo>
                  <a:pt x="3212812" y="405343"/>
                </a:lnTo>
                <a:lnTo>
                  <a:pt x="3213934" y="406400"/>
                </a:lnTo>
                <a:lnTo>
                  <a:pt x="3215882" y="406400"/>
                </a:lnTo>
                <a:lnTo>
                  <a:pt x="3215951" y="410210"/>
                </a:lnTo>
                <a:lnTo>
                  <a:pt x="3211420" y="410210"/>
                </a:lnTo>
                <a:lnTo>
                  <a:pt x="3209838" y="411403"/>
                </a:lnTo>
                <a:lnTo>
                  <a:pt x="3209891" y="411866"/>
                </a:lnTo>
                <a:lnTo>
                  <a:pt x="3210749" y="414020"/>
                </a:lnTo>
                <a:lnTo>
                  <a:pt x="3199692" y="414020"/>
                </a:lnTo>
                <a:lnTo>
                  <a:pt x="3199339" y="416777"/>
                </a:lnTo>
                <a:lnTo>
                  <a:pt x="3199018" y="420370"/>
                </a:lnTo>
                <a:lnTo>
                  <a:pt x="3210595" y="420370"/>
                </a:lnTo>
                <a:lnTo>
                  <a:pt x="3204715" y="425450"/>
                </a:lnTo>
                <a:close/>
              </a:path>
              <a:path w="4096384" h="836930">
                <a:moveTo>
                  <a:pt x="3163064" y="387350"/>
                </a:moveTo>
                <a:lnTo>
                  <a:pt x="3162311" y="387350"/>
                </a:lnTo>
                <a:lnTo>
                  <a:pt x="3162904" y="386366"/>
                </a:lnTo>
                <a:lnTo>
                  <a:pt x="3163064" y="387350"/>
                </a:lnTo>
                <a:close/>
              </a:path>
              <a:path w="4096384" h="836930">
                <a:moveTo>
                  <a:pt x="398611" y="387350"/>
                </a:moveTo>
                <a:lnTo>
                  <a:pt x="397157" y="387350"/>
                </a:lnTo>
                <a:lnTo>
                  <a:pt x="399109" y="386479"/>
                </a:lnTo>
                <a:lnTo>
                  <a:pt x="398611" y="387350"/>
                </a:lnTo>
                <a:close/>
              </a:path>
              <a:path w="4096384" h="836930">
                <a:moveTo>
                  <a:pt x="3186279" y="391160"/>
                </a:moveTo>
                <a:lnTo>
                  <a:pt x="3180743" y="391160"/>
                </a:lnTo>
                <a:lnTo>
                  <a:pt x="3186581" y="386505"/>
                </a:lnTo>
                <a:lnTo>
                  <a:pt x="3186279" y="391160"/>
                </a:lnTo>
                <a:close/>
              </a:path>
              <a:path w="4096384" h="836930">
                <a:moveTo>
                  <a:pt x="1481081" y="387350"/>
                </a:moveTo>
                <a:lnTo>
                  <a:pt x="1479684" y="387350"/>
                </a:lnTo>
                <a:lnTo>
                  <a:pt x="1480155" y="386539"/>
                </a:lnTo>
                <a:lnTo>
                  <a:pt x="1481081" y="38735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63591" y="389890"/>
                </a:lnTo>
                <a:lnTo>
                  <a:pt x="3566439" y="389890"/>
                </a:lnTo>
                <a:lnTo>
                  <a:pt x="3572192" y="386545"/>
                </a:lnTo>
                <a:lnTo>
                  <a:pt x="3572393" y="387521"/>
                </a:lnTo>
                <a:lnTo>
                  <a:pt x="3572269" y="388265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399167" y="393700"/>
                </a:moveTo>
                <a:lnTo>
                  <a:pt x="394472" y="392430"/>
                </a:lnTo>
                <a:lnTo>
                  <a:pt x="387938" y="389890"/>
                </a:lnTo>
                <a:lnTo>
                  <a:pt x="397851" y="386576"/>
                </a:lnTo>
                <a:lnTo>
                  <a:pt x="397157" y="387350"/>
                </a:lnTo>
                <a:lnTo>
                  <a:pt x="398611" y="387350"/>
                </a:lnTo>
                <a:lnTo>
                  <a:pt x="397271" y="389691"/>
                </a:lnTo>
                <a:lnTo>
                  <a:pt x="397184" y="389941"/>
                </a:lnTo>
                <a:lnTo>
                  <a:pt x="399167" y="393700"/>
                </a:lnTo>
                <a:close/>
              </a:path>
              <a:path w="4096384" h="836930">
                <a:moveTo>
                  <a:pt x="1555168" y="387350"/>
                </a:moveTo>
                <a:lnTo>
                  <a:pt x="1554101" y="387350"/>
                </a:lnTo>
                <a:lnTo>
                  <a:pt x="1554347" y="386602"/>
                </a:lnTo>
                <a:lnTo>
                  <a:pt x="1555168" y="387350"/>
                </a:lnTo>
                <a:close/>
              </a:path>
              <a:path w="4096384" h="836930">
                <a:moveTo>
                  <a:pt x="3270134" y="413935"/>
                </a:moveTo>
                <a:lnTo>
                  <a:pt x="3263147" y="409440"/>
                </a:lnTo>
                <a:lnTo>
                  <a:pt x="3262100" y="407821"/>
                </a:lnTo>
                <a:lnTo>
                  <a:pt x="3262055" y="407670"/>
                </a:lnTo>
                <a:lnTo>
                  <a:pt x="3257347" y="400050"/>
                </a:lnTo>
                <a:lnTo>
                  <a:pt x="3266582" y="400050"/>
                </a:lnTo>
                <a:lnTo>
                  <a:pt x="3266211" y="398780"/>
                </a:lnTo>
                <a:lnTo>
                  <a:pt x="3263548" y="396240"/>
                </a:lnTo>
                <a:lnTo>
                  <a:pt x="3261736" y="392462"/>
                </a:lnTo>
                <a:lnTo>
                  <a:pt x="3261416" y="391272"/>
                </a:lnTo>
                <a:lnTo>
                  <a:pt x="3261303" y="391115"/>
                </a:lnTo>
                <a:lnTo>
                  <a:pt x="3260179" y="390523"/>
                </a:lnTo>
                <a:lnTo>
                  <a:pt x="3260183" y="390376"/>
                </a:lnTo>
                <a:lnTo>
                  <a:pt x="3264768" y="386613"/>
                </a:lnTo>
                <a:lnTo>
                  <a:pt x="3267077" y="392430"/>
                </a:lnTo>
                <a:lnTo>
                  <a:pt x="3266743" y="392430"/>
                </a:lnTo>
                <a:lnTo>
                  <a:pt x="3265060" y="394970"/>
                </a:lnTo>
                <a:lnTo>
                  <a:pt x="3274276" y="394970"/>
                </a:lnTo>
                <a:lnTo>
                  <a:pt x="3271274" y="401320"/>
                </a:lnTo>
                <a:lnTo>
                  <a:pt x="3267908" y="401320"/>
                </a:lnTo>
                <a:lnTo>
                  <a:pt x="3266409" y="402590"/>
                </a:lnTo>
                <a:lnTo>
                  <a:pt x="3264742" y="405105"/>
                </a:lnTo>
                <a:lnTo>
                  <a:pt x="3268092" y="410210"/>
                </a:lnTo>
                <a:lnTo>
                  <a:pt x="3272396" y="410210"/>
                </a:lnTo>
                <a:lnTo>
                  <a:pt x="3270134" y="413935"/>
                </a:lnTo>
                <a:close/>
              </a:path>
              <a:path w="4096384" h="836930">
                <a:moveTo>
                  <a:pt x="1523202" y="389941"/>
                </a:moveTo>
                <a:lnTo>
                  <a:pt x="1520582" y="388620"/>
                </a:lnTo>
                <a:lnTo>
                  <a:pt x="1524782" y="386749"/>
                </a:lnTo>
                <a:lnTo>
                  <a:pt x="1523202" y="389941"/>
                </a:lnTo>
                <a:close/>
              </a:path>
              <a:path w="4096384" h="836930">
                <a:moveTo>
                  <a:pt x="2535967" y="387350"/>
                </a:moveTo>
                <a:lnTo>
                  <a:pt x="2534049" y="387350"/>
                </a:lnTo>
                <a:lnTo>
                  <a:pt x="2535675" y="386831"/>
                </a:lnTo>
                <a:lnTo>
                  <a:pt x="2535967" y="387350"/>
                </a:lnTo>
                <a:close/>
              </a:path>
              <a:path w="4096384" h="836930">
                <a:moveTo>
                  <a:pt x="1733126" y="392430"/>
                </a:moveTo>
                <a:lnTo>
                  <a:pt x="1728606" y="386979"/>
                </a:lnTo>
                <a:lnTo>
                  <a:pt x="1731931" y="389200"/>
                </a:lnTo>
                <a:lnTo>
                  <a:pt x="1732052" y="389351"/>
                </a:lnTo>
                <a:lnTo>
                  <a:pt x="1732175" y="391224"/>
                </a:lnTo>
                <a:lnTo>
                  <a:pt x="1733126" y="392430"/>
                </a:lnTo>
                <a:close/>
              </a:path>
              <a:path w="4096384" h="836930">
                <a:moveTo>
                  <a:pt x="3226179" y="392430"/>
                </a:moveTo>
                <a:lnTo>
                  <a:pt x="3217688" y="392430"/>
                </a:lnTo>
                <a:lnTo>
                  <a:pt x="3221029" y="389890"/>
                </a:lnTo>
                <a:lnTo>
                  <a:pt x="3225170" y="388620"/>
                </a:lnTo>
                <a:lnTo>
                  <a:pt x="3227206" y="387333"/>
                </a:lnTo>
                <a:lnTo>
                  <a:pt x="3226179" y="392430"/>
                </a:lnTo>
                <a:close/>
              </a:path>
              <a:path w="4096384" h="836930">
                <a:moveTo>
                  <a:pt x="59555" y="391160"/>
                </a:moveTo>
                <a:lnTo>
                  <a:pt x="57393" y="388816"/>
                </a:lnTo>
                <a:lnTo>
                  <a:pt x="57304" y="388265"/>
                </a:lnTo>
                <a:lnTo>
                  <a:pt x="57545" y="387350"/>
                </a:lnTo>
                <a:lnTo>
                  <a:pt x="60393" y="387350"/>
                </a:lnTo>
                <a:lnTo>
                  <a:pt x="62744" y="388620"/>
                </a:lnTo>
                <a:lnTo>
                  <a:pt x="62404" y="389890"/>
                </a:lnTo>
                <a:lnTo>
                  <a:pt x="59555" y="391160"/>
                </a:lnTo>
                <a:close/>
              </a:path>
              <a:path w="4096384" h="836930">
                <a:moveTo>
                  <a:pt x="70231" y="391160"/>
                </a:moveTo>
                <a:lnTo>
                  <a:pt x="59555" y="391160"/>
                </a:lnTo>
                <a:lnTo>
                  <a:pt x="62404" y="389890"/>
                </a:lnTo>
                <a:lnTo>
                  <a:pt x="62744" y="388620"/>
                </a:lnTo>
                <a:lnTo>
                  <a:pt x="60393" y="387350"/>
                </a:lnTo>
                <a:lnTo>
                  <a:pt x="71527" y="387350"/>
                </a:lnTo>
                <a:lnTo>
                  <a:pt x="70231" y="391160"/>
                </a:lnTo>
                <a:close/>
              </a:path>
              <a:path w="4096384" h="836930">
                <a:moveTo>
                  <a:pt x="103642" y="397510"/>
                </a:moveTo>
                <a:lnTo>
                  <a:pt x="106661" y="387350"/>
                </a:lnTo>
                <a:lnTo>
                  <a:pt x="109849" y="394987"/>
                </a:lnTo>
                <a:lnTo>
                  <a:pt x="110279" y="396240"/>
                </a:lnTo>
                <a:lnTo>
                  <a:pt x="104651" y="396240"/>
                </a:lnTo>
                <a:lnTo>
                  <a:pt x="103642" y="397510"/>
                </a:lnTo>
                <a:close/>
              </a:path>
              <a:path w="4096384" h="836930">
                <a:moveTo>
                  <a:pt x="124031" y="401320"/>
                </a:moveTo>
                <a:lnTo>
                  <a:pt x="112023" y="401320"/>
                </a:lnTo>
                <a:lnTo>
                  <a:pt x="109849" y="394987"/>
                </a:lnTo>
                <a:lnTo>
                  <a:pt x="106661" y="387350"/>
                </a:lnTo>
                <a:lnTo>
                  <a:pt x="108280" y="387350"/>
                </a:lnTo>
                <a:lnTo>
                  <a:pt x="111519" y="392430"/>
                </a:lnTo>
                <a:lnTo>
                  <a:pt x="144792" y="392430"/>
                </a:lnTo>
                <a:lnTo>
                  <a:pt x="144499" y="393700"/>
                </a:lnTo>
                <a:lnTo>
                  <a:pt x="121747" y="393700"/>
                </a:lnTo>
                <a:lnTo>
                  <a:pt x="119892" y="394987"/>
                </a:lnTo>
                <a:lnTo>
                  <a:pt x="117982" y="398780"/>
                </a:lnTo>
                <a:lnTo>
                  <a:pt x="124031" y="401320"/>
                </a:lnTo>
                <a:close/>
              </a:path>
              <a:path w="4096384" h="836930">
                <a:moveTo>
                  <a:pt x="153760" y="389890"/>
                </a:moveTo>
                <a:lnTo>
                  <a:pt x="152758" y="389890"/>
                </a:lnTo>
                <a:lnTo>
                  <a:pt x="152049" y="388816"/>
                </a:lnTo>
                <a:lnTo>
                  <a:pt x="152015" y="388529"/>
                </a:lnTo>
                <a:lnTo>
                  <a:pt x="153262" y="387350"/>
                </a:lnTo>
                <a:lnTo>
                  <a:pt x="154264" y="387350"/>
                </a:lnTo>
                <a:lnTo>
                  <a:pt x="154852" y="388458"/>
                </a:lnTo>
                <a:lnTo>
                  <a:pt x="154756" y="388816"/>
                </a:lnTo>
                <a:lnTo>
                  <a:pt x="153760" y="389890"/>
                </a:lnTo>
                <a:close/>
              </a:path>
              <a:path w="4096384" h="836930">
                <a:moveTo>
                  <a:pt x="173544" y="406400"/>
                </a:moveTo>
                <a:lnTo>
                  <a:pt x="155606" y="406400"/>
                </a:lnTo>
                <a:lnTo>
                  <a:pt x="160131" y="401320"/>
                </a:lnTo>
                <a:lnTo>
                  <a:pt x="153918" y="400035"/>
                </a:lnTo>
                <a:lnTo>
                  <a:pt x="152921" y="398780"/>
                </a:lnTo>
                <a:lnTo>
                  <a:pt x="145378" y="389890"/>
                </a:lnTo>
                <a:lnTo>
                  <a:pt x="153760" y="389890"/>
                </a:lnTo>
                <a:lnTo>
                  <a:pt x="154756" y="388816"/>
                </a:lnTo>
                <a:lnTo>
                  <a:pt x="154852" y="388458"/>
                </a:lnTo>
                <a:lnTo>
                  <a:pt x="154264" y="387350"/>
                </a:lnTo>
                <a:lnTo>
                  <a:pt x="168682" y="387350"/>
                </a:lnTo>
                <a:lnTo>
                  <a:pt x="167510" y="388620"/>
                </a:lnTo>
                <a:lnTo>
                  <a:pt x="165998" y="388620"/>
                </a:lnTo>
                <a:lnTo>
                  <a:pt x="168348" y="391160"/>
                </a:lnTo>
                <a:lnTo>
                  <a:pt x="246710" y="391160"/>
                </a:lnTo>
                <a:lnTo>
                  <a:pt x="247296" y="392430"/>
                </a:lnTo>
                <a:lnTo>
                  <a:pt x="320547" y="392430"/>
                </a:lnTo>
                <a:lnTo>
                  <a:pt x="319743" y="393700"/>
                </a:lnTo>
                <a:lnTo>
                  <a:pt x="172369" y="393700"/>
                </a:lnTo>
                <a:lnTo>
                  <a:pt x="172805" y="395900"/>
                </a:lnTo>
                <a:lnTo>
                  <a:pt x="172926" y="396374"/>
                </a:lnTo>
                <a:lnTo>
                  <a:pt x="173377" y="397510"/>
                </a:lnTo>
                <a:lnTo>
                  <a:pt x="213771" y="397510"/>
                </a:lnTo>
                <a:lnTo>
                  <a:pt x="215283" y="398780"/>
                </a:lnTo>
                <a:lnTo>
                  <a:pt x="250485" y="398780"/>
                </a:lnTo>
                <a:lnTo>
                  <a:pt x="245875" y="401320"/>
                </a:lnTo>
                <a:lnTo>
                  <a:pt x="181404" y="401326"/>
                </a:lnTo>
                <a:lnTo>
                  <a:pt x="177568" y="402590"/>
                </a:lnTo>
                <a:lnTo>
                  <a:pt x="165664" y="402590"/>
                </a:lnTo>
                <a:lnTo>
                  <a:pt x="165834" y="403860"/>
                </a:lnTo>
                <a:lnTo>
                  <a:pt x="175890" y="403860"/>
                </a:lnTo>
                <a:lnTo>
                  <a:pt x="173544" y="406400"/>
                </a:lnTo>
                <a:close/>
              </a:path>
              <a:path w="4096384" h="836930">
                <a:moveTo>
                  <a:pt x="168348" y="391160"/>
                </a:moveTo>
                <a:lnTo>
                  <a:pt x="165998" y="388620"/>
                </a:lnTo>
                <a:lnTo>
                  <a:pt x="167510" y="388620"/>
                </a:lnTo>
                <a:lnTo>
                  <a:pt x="168682" y="387350"/>
                </a:lnTo>
                <a:lnTo>
                  <a:pt x="171701" y="389890"/>
                </a:lnTo>
                <a:lnTo>
                  <a:pt x="168348" y="391160"/>
                </a:lnTo>
                <a:close/>
              </a:path>
              <a:path w="4096384" h="836930">
                <a:moveTo>
                  <a:pt x="195666" y="391160"/>
                </a:moveTo>
                <a:lnTo>
                  <a:pt x="168348" y="391160"/>
                </a:lnTo>
                <a:lnTo>
                  <a:pt x="171701" y="389890"/>
                </a:lnTo>
                <a:lnTo>
                  <a:pt x="168682" y="387350"/>
                </a:lnTo>
                <a:lnTo>
                  <a:pt x="195666" y="387350"/>
                </a:lnTo>
                <a:lnTo>
                  <a:pt x="195666" y="391160"/>
                </a:lnTo>
                <a:close/>
              </a:path>
              <a:path w="4096384" h="836930">
                <a:moveTo>
                  <a:pt x="246710" y="391160"/>
                </a:moveTo>
                <a:lnTo>
                  <a:pt x="195666" y="391160"/>
                </a:lnTo>
                <a:lnTo>
                  <a:pt x="195666" y="387350"/>
                </a:lnTo>
                <a:lnTo>
                  <a:pt x="286606" y="387350"/>
                </a:lnTo>
                <a:lnTo>
                  <a:pt x="285461" y="388620"/>
                </a:lnTo>
                <a:lnTo>
                  <a:pt x="246962" y="388620"/>
                </a:lnTo>
                <a:lnTo>
                  <a:pt x="246255" y="389691"/>
                </a:lnTo>
                <a:lnTo>
                  <a:pt x="246354" y="390388"/>
                </a:lnTo>
                <a:lnTo>
                  <a:pt x="246710" y="391160"/>
                </a:lnTo>
                <a:close/>
              </a:path>
              <a:path w="4096384" h="836930">
                <a:moveTo>
                  <a:pt x="301944" y="392430"/>
                </a:moveTo>
                <a:lnTo>
                  <a:pt x="300936" y="392430"/>
                </a:lnTo>
                <a:lnTo>
                  <a:pt x="300169" y="391457"/>
                </a:lnTo>
                <a:lnTo>
                  <a:pt x="300061" y="390523"/>
                </a:lnTo>
                <a:lnTo>
                  <a:pt x="300399" y="388816"/>
                </a:lnTo>
                <a:lnTo>
                  <a:pt x="300510" y="388529"/>
                </a:lnTo>
                <a:lnTo>
                  <a:pt x="301440" y="387350"/>
                </a:lnTo>
                <a:lnTo>
                  <a:pt x="302678" y="389691"/>
                </a:lnTo>
                <a:lnTo>
                  <a:pt x="302574" y="390523"/>
                </a:lnTo>
                <a:lnTo>
                  <a:pt x="301944" y="39243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01944" y="392430"/>
                </a:lnTo>
                <a:lnTo>
                  <a:pt x="302574" y="390523"/>
                </a:lnTo>
                <a:lnTo>
                  <a:pt x="302678" y="389691"/>
                </a:lnTo>
                <a:lnTo>
                  <a:pt x="301440" y="387350"/>
                </a:lnTo>
                <a:lnTo>
                  <a:pt x="315021" y="387350"/>
                </a:lnTo>
                <a:lnTo>
                  <a:pt x="314780" y="388265"/>
                </a:lnTo>
                <a:lnTo>
                  <a:pt x="314868" y="388816"/>
                </a:lnTo>
                <a:lnTo>
                  <a:pt x="315859" y="389890"/>
                </a:lnTo>
                <a:lnTo>
                  <a:pt x="327422" y="389890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17535" y="389890"/>
                </a:moveTo>
                <a:lnTo>
                  <a:pt x="315859" y="389890"/>
                </a:lnTo>
                <a:lnTo>
                  <a:pt x="314868" y="388816"/>
                </a:lnTo>
                <a:lnTo>
                  <a:pt x="314780" y="388265"/>
                </a:lnTo>
                <a:lnTo>
                  <a:pt x="315021" y="387350"/>
                </a:lnTo>
                <a:lnTo>
                  <a:pt x="317535" y="387350"/>
                </a:lnTo>
                <a:lnTo>
                  <a:pt x="317535" y="389890"/>
                </a:lnTo>
                <a:close/>
              </a:path>
              <a:path w="4096384" h="836930">
                <a:moveTo>
                  <a:pt x="327926" y="389890"/>
                </a:moveTo>
                <a:lnTo>
                  <a:pt x="317535" y="389890"/>
                </a:lnTo>
                <a:lnTo>
                  <a:pt x="317535" y="387350"/>
                </a:lnTo>
                <a:lnTo>
                  <a:pt x="328935" y="387350"/>
                </a:lnTo>
                <a:lnTo>
                  <a:pt x="327926" y="38989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27422" y="389890"/>
                </a:lnTo>
                <a:lnTo>
                  <a:pt x="327926" y="389890"/>
                </a:lnTo>
                <a:lnTo>
                  <a:pt x="328935" y="387350"/>
                </a:lnTo>
                <a:lnTo>
                  <a:pt x="329613" y="388646"/>
                </a:lnTo>
                <a:lnTo>
                  <a:pt x="330028" y="389691"/>
                </a:lnTo>
                <a:lnTo>
                  <a:pt x="329907" y="390643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27254" y="403860"/>
                </a:moveTo>
                <a:lnTo>
                  <a:pt x="315859" y="403860"/>
                </a:lnTo>
                <a:lnTo>
                  <a:pt x="317100" y="402680"/>
                </a:lnTo>
                <a:lnTo>
                  <a:pt x="317194" y="398780"/>
                </a:lnTo>
                <a:lnTo>
                  <a:pt x="316527" y="398780"/>
                </a:lnTo>
                <a:lnTo>
                  <a:pt x="320547" y="397510"/>
                </a:lnTo>
                <a:lnTo>
                  <a:pt x="326584" y="397510"/>
                </a:lnTo>
                <a:lnTo>
                  <a:pt x="320547" y="392430"/>
                </a:lnTo>
                <a:lnTo>
                  <a:pt x="329432" y="392430"/>
                </a:lnTo>
                <a:lnTo>
                  <a:pt x="329907" y="390643"/>
                </a:lnTo>
                <a:lnTo>
                  <a:pt x="330028" y="389691"/>
                </a:lnTo>
                <a:lnTo>
                  <a:pt x="329613" y="388646"/>
                </a:lnTo>
                <a:lnTo>
                  <a:pt x="328935" y="387350"/>
                </a:lnTo>
                <a:lnTo>
                  <a:pt x="356089" y="387350"/>
                </a:lnTo>
                <a:lnTo>
                  <a:pt x="355251" y="388620"/>
                </a:lnTo>
                <a:lnTo>
                  <a:pt x="363128" y="388620"/>
                </a:lnTo>
                <a:lnTo>
                  <a:pt x="367110" y="391135"/>
                </a:lnTo>
                <a:lnTo>
                  <a:pt x="370003" y="393700"/>
                </a:lnTo>
                <a:lnTo>
                  <a:pt x="334631" y="393700"/>
                </a:lnTo>
                <a:lnTo>
                  <a:pt x="326317" y="401259"/>
                </a:lnTo>
                <a:lnTo>
                  <a:pt x="326434" y="401783"/>
                </a:lnTo>
                <a:lnTo>
                  <a:pt x="327254" y="403860"/>
                </a:lnTo>
                <a:close/>
              </a:path>
              <a:path w="4096384" h="836930">
                <a:moveTo>
                  <a:pt x="363128" y="388620"/>
                </a:moveTo>
                <a:lnTo>
                  <a:pt x="355251" y="388620"/>
                </a:lnTo>
                <a:lnTo>
                  <a:pt x="356927" y="387350"/>
                </a:lnTo>
                <a:lnTo>
                  <a:pt x="361118" y="387350"/>
                </a:lnTo>
                <a:lnTo>
                  <a:pt x="363128" y="388620"/>
                </a:lnTo>
                <a:close/>
              </a:path>
              <a:path w="4096384" h="836930">
                <a:moveTo>
                  <a:pt x="370003" y="393700"/>
                </a:moveTo>
                <a:lnTo>
                  <a:pt x="367110" y="391135"/>
                </a:lnTo>
                <a:lnTo>
                  <a:pt x="361118" y="387350"/>
                </a:lnTo>
                <a:lnTo>
                  <a:pt x="371843" y="387350"/>
                </a:lnTo>
                <a:lnTo>
                  <a:pt x="370003" y="389890"/>
                </a:lnTo>
                <a:lnTo>
                  <a:pt x="370003" y="393700"/>
                </a:lnTo>
                <a:close/>
              </a:path>
              <a:path w="4096384" h="836930">
                <a:moveTo>
                  <a:pt x="504267" y="389890"/>
                </a:moveTo>
                <a:lnTo>
                  <a:pt x="502427" y="389890"/>
                </a:lnTo>
                <a:lnTo>
                  <a:pt x="501051" y="388734"/>
                </a:lnTo>
                <a:lnTo>
                  <a:pt x="500962" y="388265"/>
                </a:lnTo>
                <a:lnTo>
                  <a:pt x="501085" y="387350"/>
                </a:lnTo>
                <a:lnTo>
                  <a:pt x="504601" y="387350"/>
                </a:lnTo>
                <a:lnTo>
                  <a:pt x="504267" y="389890"/>
                </a:lnTo>
                <a:close/>
              </a:path>
              <a:path w="4096384" h="836930">
                <a:moveTo>
                  <a:pt x="553049" y="389890"/>
                </a:moveTo>
                <a:lnTo>
                  <a:pt x="504267" y="389890"/>
                </a:lnTo>
                <a:lnTo>
                  <a:pt x="504601" y="387350"/>
                </a:lnTo>
                <a:lnTo>
                  <a:pt x="555284" y="387350"/>
                </a:lnTo>
                <a:lnTo>
                  <a:pt x="553049" y="389890"/>
                </a:lnTo>
                <a:close/>
              </a:path>
              <a:path w="4096384" h="836930">
                <a:moveTo>
                  <a:pt x="611718" y="391160"/>
                </a:moveTo>
                <a:lnTo>
                  <a:pt x="610709" y="391160"/>
                </a:lnTo>
                <a:lnTo>
                  <a:pt x="610279" y="389523"/>
                </a:lnTo>
                <a:lnTo>
                  <a:pt x="610159" y="388441"/>
                </a:lnTo>
                <a:lnTo>
                  <a:pt x="610880" y="387350"/>
                </a:lnTo>
                <a:lnTo>
                  <a:pt x="611718" y="387350"/>
                </a:lnTo>
                <a:lnTo>
                  <a:pt x="612647" y="389691"/>
                </a:lnTo>
                <a:lnTo>
                  <a:pt x="612685" y="389941"/>
                </a:lnTo>
                <a:lnTo>
                  <a:pt x="611718" y="391160"/>
                </a:lnTo>
                <a:close/>
              </a:path>
              <a:path w="4096384" h="836930">
                <a:moveTo>
                  <a:pt x="623111" y="391160"/>
                </a:moveTo>
                <a:lnTo>
                  <a:pt x="611718" y="391160"/>
                </a:lnTo>
                <a:lnTo>
                  <a:pt x="612685" y="389941"/>
                </a:lnTo>
                <a:lnTo>
                  <a:pt x="612647" y="389691"/>
                </a:lnTo>
                <a:lnTo>
                  <a:pt x="611718" y="387350"/>
                </a:lnTo>
                <a:lnTo>
                  <a:pt x="624119" y="387350"/>
                </a:lnTo>
                <a:lnTo>
                  <a:pt x="623039" y="389691"/>
                </a:lnTo>
                <a:lnTo>
                  <a:pt x="623111" y="391160"/>
                </a:lnTo>
                <a:close/>
              </a:path>
              <a:path w="4096384" h="836930">
                <a:moveTo>
                  <a:pt x="636691" y="392430"/>
                </a:moveTo>
                <a:lnTo>
                  <a:pt x="636014" y="390376"/>
                </a:lnTo>
                <a:lnTo>
                  <a:pt x="635889" y="388529"/>
                </a:lnTo>
                <a:lnTo>
                  <a:pt x="636357" y="387350"/>
                </a:lnTo>
                <a:lnTo>
                  <a:pt x="637700" y="387350"/>
                </a:lnTo>
                <a:lnTo>
                  <a:pt x="640548" y="388620"/>
                </a:lnTo>
                <a:lnTo>
                  <a:pt x="636691" y="392430"/>
                </a:lnTo>
                <a:close/>
              </a:path>
              <a:path w="4096384" h="836930">
                <a:moveTo>
                  <a:pt x="658823" y="392430"/>
                </a:moveTo>
                <a:lnTo>
                  <a:pt x="636691" y="392430"/>
                </a:lnTo>
                <a:lnTo>
                  <a:pt x="640548" y="388620"/>
                </a:lnTo>
                <a:lnTo>
                  <a:pt x="637700" y="387350"/>
                </a:lnTo>
                <a:lnTo>
                  <a:pt x="643398" y="387350"/>
                </a:lnTo>
                <a:lnTo>
                  <a:pt x="643901" y="388620"/>
                </a:lnTo>
                <a:lnTo>
                  <a:pt x="663181" y="388620"/>
                </a:lnTo>
                <a:lnTo>
                  <a:pt x="658823" y="392430"/>
                </a:lnTo>
                <a:close/>
              </a:path>
              <a:path w="4096384" h="836930">
                <a:moveTo>
                  <a:pt x="692852" y="389890"/>
                </a:moveTo>
                <a:lnTo>
                  <a:pt x="692008" y="389890"/>
                </a:lnTo>
                <a:lnTo>
                  <a:pt x="691299" y="388816"/>
                </a:lnTo>
                <a:lnTo>
                  <a:pt x="691253" y="388529"/>
                </a:lnTo>
                <a:lnTo>
                  <a:pt x="692342" y="387350"/>
                </a:lnTo>
                <a:lnTo>
                  <a:pt x="693186" y="387350"/>
                </a:lnTo>
                <a:lnTo>
                  <a:pt x="693769" y="388458"/>
                </a:lnTo>
                <a:lnTo>
                  <a:pt x="693699" y="388816"/>
                </a:lnTo>
                <a:lnTo>
                  <a:pt x="692852" y="389890"/>
                </a:lnTo>
                <a:close/>
              </a:path>
              <a:path w="4096384" h="836930">
                <a:moveTo>
                  <a:pt x="764761" y="398780"/>
                </a:moveTo>
                <a:lnTo>
                  <a:pt x="763753" y="398780"/>
                </a:lnTo>
                <a:lnTo>
                  <a:pt x="755534" y="388816"/>
                </a:lnTo>
                <a:lnTo>
                  <a:pt x="755493" y="388166"/>
                </a:lnTo>
                <a:lnTo>
                  <a:pt x="755712" y="387350"/>
                </a:lnTo>
                <a:lnTo>
                  <a:pt x="759197" y="387350"/>
                </a:lnTo>
                <a:lnTo>
                  <a:pt x="764256" y="391160"/>
                </a:lnTo>
                <a:lnTo>
                  <a:pt x="767275" y="396188"/>
                </a:lnTo>
                <a:lnTo>
                  <a:pt x="767171" y="396374"/>
                </a:lnTo>
                <a:lnTo>
                  <a:pt x="764761" y="398780"/>
                </a:lnTo>
                <a:close/>
              </a:path>
              <a:path w="4096384" h="836930">
                <a:moveTo>
                  <a:pt x="777965" y="398780"/>
                </a:moveTo>
                <a:lnTo>
                  <a:pt x="764761" y="398780"/>
                </a:lnTo>
                <a:lnTo>
                  <a:pt x="767171" y="396374"/>
                </a:lnTo>
                <a:lnTo>
                  <a:pt x="767275" y="396188"/>
                </a:lnTo>
                <a:lnTo>
                  <a:pt x="764256" y="391160"/>
                </a:lnTo>
                <a:lnTo>
                  <a:pt x="759197" y="387350"/>
                </a:lnTo>
                <a:lnTo>
                  <a:pt x="768952" y="387350"/>
                </a:lnTo>
                <a:lnTo>
                  <a:pt x="767395" y="388529"/>
                </a:lnTo>
                <a:lnTo>
                  <a:pt x="772638" y="389890"/>
                </a:lnTo>
                <a:lnTo>
                  <a:pt x="776999" y="392430"/>
                </a:lnTo>
                <a:lnTo>
                  <a:pt x="776392" y="395900"/>
                </a:lnTo>
                <a:lnTo>
                  <a:pt x="776515" y="396533"/>
                </a:lnTo>
                <a:lnTo>
                  <a:pt x="777965" y="398780"/>
                </a:lnTo>
                <a:close/>
              </a:path>
              <a:path w="4096384" h="836930">
                <a:moveTo>
                  <a:pt x="782789" y="394191"/>
                </a:moveTo>
                <a:lnTo>
                  <a:pt x="782018" y="393847"/>
                </a:lnTo>
                <a:lnTo>
                  <a:pt x="782019" y="393700"/>
                </a:lnTo>
                <a:lnTo>
                  <a:pt x="782806" y="391272"/>
                </a:lnTo>
                <a:lnTo>
                  <a:pt x="782918" y="391067"/>
                </a:lnTo>
                <a:lnTo>
                  <a:pt x="784903" y="388646"/>
                </a:lnTo>
                <a:lnTo>
                  <a:pt x="785544" y="387350"/>
                </a:lnTo>
                <a:lnTo>
                  <a:pt x="785076" y="388529"/>
                </a:lnTo>
                <a:lnTo>
                  <a:pt x="790573" y="391160"/>
                </a:lnTo>
                <a:lnTo>
                  <a:pt x="790239" y="391160"/>
                </a:lnTo>
                <a:lnTo>
                  <a:pt x="783534" y="393700"/>
                </a:lnTo>
                <a:lnTo>
                  <a:pt x="782789" y="394191"/>
                </a:lnTo>
                <a:close/>
              </a:path>
              <a:path w="4096384" h="836930">
                <a:moveTo>
                  <a:pt x="809894" y="405130"/>
                </a:moveTo>
                <a:lnTo>
                  <a:pt x="804821" y="405130"/>
                </a:lnTo>
                <a:lnTo>
                  <a:pt x="795936" y="394970"/>
                </a:lnTo>
                <a:lnTo>
                  <a:pt x="795268" y="394970"/>
                </a:lnTo>
                <a:lnTo>
                  <a:pt x="790490" y="391349"/>
                </a:lnTo>
                <a:lnTo>
                  <a:pt x="790477" y="391115"/>
                </a:lnTo>
                <a:lnTo>
                  <a:pt x="785098" y="388646"/>
                </a:lnTo>
                <a:lnTo>
                  <a:pt x="785544" y="387350"/>
                </a:lnTo>
                <a:lnTo>
                  <a:pt x="798116" y="387350"/>
                </a:lnTo>
                <a:lnTo>
                  <a:pt x="793428" y="388620"/>
                </a:lnTo>
                <a:lnTo>
                  <a:pt x="797223" y="391457"/>
                </a:lnTo>
                <a:lnTo>
                  <a:pt x="800558" y="393700"/>
                </a:lnTo>
                <a:lnTo>
                  <a:pt x="803649" y="393700"/>
                </a:lnTo>
                <a:lnTo>
                  <a:pt x="801392" y="394923"/>
                </a:lnTo>
                <a:lnTo>
                  <a:pt x="801432" y="395145"/>
                </a:lnTo>
                <a:lnTo>
                  <a:pt x="803166" y="397556"/>
                </a:lnTo>
                <a:lnTo>
                  <a:pt x="804323" y="400050"/>
                </a:lnTo>
                <a:lnTo>
                  <a:pt x="813373" y="400050"/>
                </a:lnTo>
                <a:lnTo>
                  <a:pt x="811027" y="401326"/>
                </a:lnTo>
                <a:lnTo>
                  <a:pt x="809894" y="405130"/>
                </a:lnTo>
                <a:close/>
              </a:path>
              <a:path w="4096384" h="836930">
                <a:moveTo>
                  <a:pt x="989884" y="391160"/>
                </a:moveTo>
                <a:lnTo>
                  <a:pt x="988371" y="389890"/>
                </a:lnTo>
                <a:lnTo>
                  <a:pt x="986695" y="389890"/>
                </a:lnTo>
                <a:lnTo>
                  <a:pt x="986865" y="388620"/>
                </a:lnTo>
                <a:lnTo>
                  <a:pt x="988712" y="387350"/>
                </a:lnTo>
                <a:lnTo>
                  <a:pt x="991724" y="387350"/>
                </a:lnTo>
                <a:lnTo>
                  <a:pt x="989884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989884" y="391160"/>
                </a:lnTo>
                <a:lnTo>
                  <a:pt x="991724" y="387350"/>
                </a:lnTo>
                <a:lnTo>
                  <a:pt x="1012847" y="387350"/>
                </a:lnTo>
                <a:lnTo>
                  <a:pt x="1011853" y="388816"/>
                </a:lnTo>
                <a:lnTo>
                  <a:pt x="1011158" y="389691"/>
                </a:lnTo>
                <a:lnTo>
                  <a:pt x="1011123" y="389941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1011001" y="389890"/>
                </a:lnTo>
                <a:lnTo>
                  <a:pt x="1012009" y="388620"/>
                </a:lnTo>
                <a:lnTo>
                  <a:pt x="1012847" y="387350"/>
                </a:lnTo>
                <a:lnTo>
                  <a:pt x="1015695" y="388620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97832" y="389890"/>
                </a:moveTo>
                <a:lnTo>
                  <a:pt x="1095147" y="389890"/>
                </a:lnTo>
                <a:lnTo>
                  <a:pt x="1093179" y="388646"/>
                </a:lnTo>
                <a:lnTo>
                  <a:pt x="1093185" y="388265"/>
                </a:lnTo>
                <a:lnTo>
                  <a:pt x="1093307" y="387350"/>
                </a:lnTo>
                <a:lnTo>
                  <a:pt x="1095651" y="387350"/>
                </a:lnTo>
                <a:lnTo>
                  <a:pt x="1098002" y="388620"/>
                </a:lnTo>
                <a:lnTo>
                  <a:pt x="1097832" y="389890"/>
                </a:lnTo>
                <a:close/>
              </a:path>
              <a:path w="4096384" h="836930">
                <a:moveTo>
                  <a:pt x="1118058" y="389890"/>
                </a:moveTo>
                <a:lnTo>
                  <a:pt x="1097832" y="389890"/>
                </a:lnTo>
                <a:lnTo>
                  <a:pt x="1098002" y="388620"/>
                </a:lnTo>
                <a:lnTo>
                  <a:pt x="1095651" y="387350"/>
                </a:lnTo>
                <a:lnTo>
                  <a:pt x="1119957" y="387350"/>
                </a:lnTo>
                <a:lnTo>
                  <a:pt x="1118058" y="389890"/>
                </a:lnTo>
                <a:close/>
              </a:path>
              <a:path w="4096384" h="836930">
                <a:moveTo>
                  <a:pt x="1150798" y="392430"/>
                </a:moveTo>
                <a:lnTo>
                  <a:pt x="1145605" y="392430"/>
                </a:lnTo>
                <a:lnTo>
                  <a:pt x="1146099" y="389941"/>
                </a:lnTo>
                <a:lnTo>
                  <a:pt x="1147281" y="387350"/>
                </a:lnTo>
                <a:lnTo>
                  <a:pt x="1148624" y="387350"/>
                </a:lnTo>
                <a:lnTo>
                  <a:pt x="1149870" y="388529"/>
                </a:lnTo>
                <a:lnTo>
                  <a:pt x="1149991" y="388734"/>
                </a:lnTo>
                <a:lnTo>
                  <a:pt x="1150798" y="392430"/>
                </a:lnTo>
                <a:close/>
              </a:path>
              <a:path w="4096384" h="836930">
                <a:moveTo>
                  <a:pt x="1184952" y="397510"/>
                </a:moveTo>
                <a:lnTo>
                  <a:pt x="1181519" y="396240"/>
                </a:lnTo>
                <a:lnTo>
                  <a:pt x="1176892" y="393700"/>
                </a:lnTo>
                <a:lnTo>
                  <a:pt x="1174695" y="392564"/>
                </a:lnTo>
                <a:lnTo>
                  <a:pt x="1174606" y="392430"/>
                </a:lnTo>
                <a:lnTo>
                  <a:pt x="1174435" y="392430"/>
                </a:lnTo>
                <a:lnTo>
                  <a:pt x="1170245" y="391160"/>
                </a:lnTo>
                <a:lnTo>
                  <a:pt x="1173263" y="387350"/>
                </a:lnTo>
                <a:lnTo>
                  <a:pt x="1177624" y="388620"/>
                </a:lnTo>
                <a:lnTo>
                  <a:pt x="1177290" y="388620"/>
                </a:lnTo>
                <a:lnTo>
                  <a:pt x="1182319" y="392430"/>
                </a:lnTo>
                <a:lnTo>
                  <a:pt x="1174606" y="392430"/>
                </a:lnTo>
                <a:lnTo>
                  <a:pt x="1182362" y="392462"/>
                </a:lnTo>
                <a:lnTo>
                  <a:pt x="1183995" y="393700"/>
                </a:lnTo>
                <a:lnTo>
                  <a:pt x="1183825" y="393700"/>
                </a:lnTo>
                <a:lnTo>
                  <a:pt x="1184952" y="397510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198407" y="411480"/>
                </a:lnTo>
                <a:lnTo>
                  <a:pt x="1196397" y="405130"/>
                </a:lnTo>
                <a:lnTo>
                  <a:pt x="1190196" y="405130"/>
                </a:lnTo>
                <a:lnTo>
                  <a:pt x="1197903" y="403860"/>
                </a:lnTo>
                <a:lnTo>
                  <a:pt x="1188016" y="397510"/>
                </a:lnTo>
                <a:lnTo>
                  <a:pt x="1184952" y="397510"/>
                </a:lnTo>
                <a:lnTo>
                  <a:pt x="1183825" y="393700"/>
                </a:lnTo>
                <a:lnTo>
                  <a:pt x="1183995" y="393700"/>
                </a:lnTo>
                <a:lnTo>
                  <a:pt x="1177290" y="388620"/>
                </a:lnTo>
                <a:lnTo>
                  <a:pt x="1177624" y="388620"/>
                </a:lnTo>
                <a:lnTo>
                  <a:pt x="1173263" y="387350"/>
                </a:lnTo>
                <a:lnTo>
                  <a:pt x="1187512" y="387350"/>
                </a:lnTo>
                <a:lnTo>
                  <a:pt x="1185501" y="392430"/>
                </a:lnTo>
                <a:lnTo>
                  <a:pt x="1197068" y="392430"/>
                </a:lnTo>
                <a:lnTo>
                  <a:pt x="1195559" y="393700"/>
                </a:lnTo>
                <a:lnTo>
                  <a:pt x="1195765" y="398780"/>
                </a:lnTo>
                <a:lnTo>
                  <a:pt x="1200967" y="401320"/>
                </a:lnTo>
                <a:lnTo>
                  <a:pt x="1214689" y="401320"/>
                </a:lnTo>
                <a:lnTo>
                  <a:pt x="1213579" y="402590"/>
                </a:lnTo>
                <a:lnTo>
                  <a:pt x="1219026" y="406400"/>
                </a:lnTo>
                <a:lnTo>
                  <a:pt x="1219197" y="406400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314069" y="393700"/>
                </a:moveTo>
                <a:lnTo>
                  <a:pt x="1304849" y="387350"/>
                </a:lnTo>
                <a:lnTo>
                  <a:pt x="1312059" y="387350"/>
                </a:lnTo>
                <a:lnTo>
                  <a:pt x="1312995" y="388529"/>
                </a:lnTo>
                <a:lnTo>
                  <a:pt x="1313106" y="388816"/>
                </a:lnTo>
                <a:lnTo>
                  <a:pt x="1314069" y="393700"/>
                </a:lnTo>
                <a:close/>
              </a:path>
              <a:path w="4096384" h="836930">
                <a:moveTo>
                  <a:pt x="1318047" y="393700"/>
                </a:moveTo>
                <a:lnTo>
                  <a:pt x="1314069" y="393700"/>
                </a:lnTo>
                <a:lnTo>
                  <a:pt x="1313106" y="388816"/>
                </a:lnTo>
                <a:lnTo>
                  <a:pt x="1312995" y="388529"/>
                </a:lnTo>
                <a:lnTo>
                  <a:pt x="1312059" y="387350"/>
                </a:lnTo>
                <a:lnTo>
                  <a:pt x="1323622" y="387350"/>
                </a:lnTo>
                <a:lnTo>
                  <a:pt x="1322097" y="388646"/>
                </a:lnTo>
                <a:lnTo>
                  <a:pt x="1321221" y="389890"/>
                </a:lnTo>
                <a:lnTo>
                  <a:pt x="1319268" y="389890"/>
                </a:lnTo>
                <a:lnTo>
                  <a:pt x="1318047" y="393700"/>
                </a:lnTo>
                <a:close/>
              </a:path>
              <a:path w="4096384" h="836930">
                <a:moveTo>
                  <a:pt x="1335022" y="403860"/>
                </a:moveTo>
                <a:lnTo>
                  <a:pt x="1325983" y="403860"/>
                </a:lnTo>
                <a:lnTo>
                  <a:pt x="1325469" y="400050"/>
                </a:lnTo>
                <a:lnTo>
                  <a:pt x="1320225" y="391457"/>
                </a:lnTo>
                <a:lnTo>
                  <a:pt x="1320269" y="391241"/>
                </a:lnTo>
                <a:lnTo>
                  <a:pt x="1322097" y="388646"/>
                </a:lnTo>
                <a:lnTo>
                  <a:pt x="1323622" y="387350"/>
                </a:lnTo>
                <a:lnTo>
                  <a:pt x="1325135" y="387350"/>
                </a:lnTo>
                <a:lnTo>
                  <a:pt x="1326533" y="388529"/>
                </a:lnTo>
                <a:lnTo>
                  <a:pt x="1327983" y="392430"/>
                </a:lnTo>
                <a:lnTo>
                  <a:pt x="1329489" y="392430"/>
                </a:lnTo>
                <a:lnTo>
                  <a:pt x="1327506" y="396188"/>
                </a:lnTo>
                <a:lnTo>
                  <a:pt x="1327674" y="396607"/>
                </a:lnTo>
                <a:lnTo>
                  <a:pt x="1328153" y="397510"/>
                </a:lnTo>
                <a:lnTo>
                  <a:pt x="1335022" y="397510"/>
                </a:lnTo>
                <a:lnTo>
                  <a:pt x="1335022" y="403860"/>
                </a:lnTo>
                <a:close/>
              </a:path>
              <a:path w="4096384" h="836930">
                <a:moveTo>
                  <a:pt x="1329489" y="392430"/>
                </a:moveTo>
                <a:lnTo>
                  <a:pt x="1327983" y="392430"/>
                </a:lnTo>
                <a:lnTo>
                  <a:pt x="1326650" y="388646"/>
                </a:lnTo>
                <a:lnTo>
                  <a:pt x="1325135" y="387350"/>
                </a:lnTo>
                <a:lnTo>
                  <a:pt x="1334856" y="387350"/>
                </a:lnTo>
                <a:lnTo>
                  <a:pt x="1330164" y="389890"/>
                </a:lnTo>
                <a:lnTo>
                  <a:pt x="1331938" y="390274"/>
                </a:lnTo>
                <a:lnTo>
                  <a:pt x="1330647" y="391457"/>
                </a:lnTo>
                <a:lnTo>
                  <a:pt x="1329489" y="392430"/>
                </a:lnTo>
                <a:close/>
              </a:path>
              <a:path w="4096384" h="836930">
                <a:moveTo>
                  <a:pt x="1436042" y="388023"/>
                </a:moveTo>
                <a:lnTo>
                  <a:pt x="1435597" y="387350"/>
                </a:lnTo>
                <a:lnTo>
                  <a:pt x="1437433" y="387784"/>
                </a:lnTo>
                <a:lnTo>
                  <a:pt x="1436042" y="388023"/>
                </a:lnTo>
                <a:close/>
              </a:path>
              <a:path w="4096384" h="836930">
                <a:moveTo>
                  <a:pt x="1437433" y="387784"/>
                </a:moveTo>
                <a:lnTo>
                  <a:pt x="1435597" y="387350"/>
                </a:lnTo>
                <a:lnTo>
                  <a:pt x="1437778" y="387350"/>
                </a:lnTo>
                <a:lnTo>
                  <a:pt x="1437674" y="387743"/>
                </a:lnTo>
                <a:lnTo>
                  <a:pt x="1437433" y="387784"/>
                </a:lnTo>
                <a:close/>
              </a:path>
              <a:path w="4096384" h="836930">
                <a:moveTo>
                  <a:pt x="1437674" y="387743"/>
                </a:moveTo>
                <a:lnTo>
                  <a:pt x="1437778" y="387350"/>
                </a:lnTo>
                <a:lnTo>
                  <a:pt x="1439958" y="387350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1496617" y="391160"/>
                </a:moveTo>
                <a:lnTo>
                  <a:pt x="1497536" y="388734"/>
                </a:lnTo>
                <a:lnTo>
                  <a:pt x="1497959" y="388620"/>
                </a:lnTo>
                <a:lnTo>
                  <a:pt x="1498457" y="387350"/>
                </a:lnTo>
                <a:lnTo>
                  <a:pt x="1498339" y="388023"/>
                </a:lnTo>
                <a:lnTo>
                  <a:pt x="1496617" y="391160"/>
                </a:lnTo>
                <a:close/>
              </a:path>
              <a:path w="4096384" h="836930">
                <a:moveTo>
                  <a:pt x="1498615" y="387521"/>
                </a:moveTo>
                <a:lnTo>
                  <a:pt x="1498457" y="387350"/>
                </a:lnTo>
                <a:lnTo>
                  <a:pt x="1498709" y="387350"/>
                </a:lnTo>
                <a:lnTo>
                  <a:pt x="1498615" y="387521"/>
                </a:lnTo>
                <a:close/>
              </a:path>
              <a:path w="4096384" h="836930">
                <a:moveTo>
                  <a:pt x="1511054" y="388646"/>
                </a:moveTo>
                <a:lnTo>
                  <a:pt x="1510191" y="387350"/>
                </a:lnTo>
                <a:lnTo>
                  <a:pt x="1511499" y="387350"/>
                </a:lnTo>
                <a:lnTo>
                  <a:pt x="1511054" y="388646"/>
                </a:lnTo>
                <a:close/>
              </a:path>
              <a:path w="4096384" h="836930">
                <a:moveTo>
                  <a:pt x="1516732" y="389890"/>
                </a:moveTo>
                <a:lnTo>
                  <a:pt x="1512207" y="389890"/>
                </a:lnTo>
                <a:lnTo>
                  <a:pt x="1516058" y="387350"/>
                </a:lnTo>
                <a:lnTo>
                  <a:pt x="1522320" y="387350"/>
                </a:lnTo>
                <a:lnTo>
                  <a:pt x="1516732" y="38989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32122" y="396188"/>
                </a:lnTo>
                <a:lnTo>
                  <a:pt x="1530640" y="393700"/>
                </a:lnTo>
                <a:lnTo>
                  <a:pt x="1536009" y="389890"/>
                </a:lnTo>
                <a:lnTo>
                  <a:pt x="1536102" y="388265"/>
                </a:lnTo>
                <a:lnTo>
                  <a:pt x="1536343" y="387350"/>
                </a:lnTo>
                <a:lnTo>
                  <a:pt x="1542173" y="391135"/>
                </a:lnTo>
                <a:lnTo>
                  <a:pt x="1542009" y="391272"/>
                </a:lnTo>
                <a:lnTo>
                  <a:pt x="1537685" y="393700"/>
                </a:lnTo>
                <a:lnTo>
                  <a:pt x="1539024" y="394970"/>
                </a:lnTo>
                <a:lnTo>
                  <a:pt x="1535335" y="394970"/>
                </a:lnTo>
                <a:lnTo>
                  <a:pt x="1534373" y="396188"/>
                </a:lnTo>
                <a:lnTo>
                  <a:pt x="1534488" y="398008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41876" y="396240"/>
                </a:moveTo>
                <a:lnTo>
                  <a:pt x="1540363" y="396240"/>
                </a:lnTo>
                <a:lnTo>
                  <a:pt x="1537685" y="393700"/>
                </a:lnTo>
                <a:lnTo>
                  <a:pt x="1542064" y="391241"/>
                </a:lnTo>
                <a:lnTo>
                  <a:pt x="1536343" y="387350"/>
                </a:lnTo>
                <a:lnTo>
                  <a:pt x="1549334" y="387350"/>
                </a:lnTo>
                <a:lnTo>
                  <a:pt x="1549097" y="388529"/>
                </a:lnTo>
                <a:lnTo>
                  <a:pt x="1549209" y="388816"/>
                </a:lnTo>
                <a:lnTo>
                  <a:pt x="1549923" y="389890"/>
                </a:lnTo>
                <a:lnTo>
                  <a:pt x="1546734" y="389890"/>
                </a:lnTo>
                <a:lnTo>
                  <a:pt x="1542702" y="394987"/>
                </a:lnTo>
                <a:lnTo>
                  <a:pt x="1541876" y="396240"/>
                </a:lnTo>
                <a:close/>
              </a:path>
              <a:path w="4096384" h="836930">
                <a:moveTo>
                  <a:pt x="1659678" y="405105"/>
                </a:moveTo>
                <a:lnTo>
                  <a:pt x="1658867" y="402590"/>
                </a:lnTo>
                <a:lnTo>
                  <a:pt x="1645627" y="402590"/>
                </a:lnTo>
                <a:lnTo>
                  <a:pt x="1653340" y="387350"/>
                </a:lnTo>
                <a:lnTo>
                  <a:pt x="1658030" y="387350"/>
                </a:lnTo>
                <a:lnTo>
                  <a:pt x="1658841" y="389691"/>
                </a:lnTo>
                <a:lnTo>
                  <a:pt x="1658721" y="391067"/>
                </a:lnTo>
                <a:lnTo>
                  <a:pt x="1658100" y="394923"/>
                </a:lnTo>
                <a:lnTo>
                  <a:pt x="1658029" y="397510"/>
                </a:lnTo>
                <a:lnTo>
                  <a:pt x="1667519" y="397510"/>
                </a:lnTo>
                <a:lnTo>
                  <a:pt x="1662149" y="402943"/>
                </a:lnTo>
                <a:lnTo>
                  <a:pt x="1659678" y="405105"/>
                </a:lnTo>
                <a:close/>
              </a:path>
              <a:path w="4096384" h="836930">
                <a:moveTo>
                  <a:pt x="1658100" y="394923"/>
                </a:moveTo>
                <a:lnTo>
                  <a:pt x="1658721" y="391067"/>
                </a:lnTo>
                <a:lnTo>
                  <a:pt x="1658841" y="389691"/>
                </a:lnTo>
                <a:lnTo>
                  <a:pt x="1658030" y="387350"/>
                </a:lnTo>
                <a:lnTo>
                  <a:pt x="1662668" y="387350"/>
                </a:lnTo>
                <a:lnTo>
                  <a:pt x="1664400" y="388620"/>
                </a:lnTo>
                <a:lnTo>
                  <a:pt x="1667716" y="388620"/>
                </a:lnTo>
                <a:lnTo>
                  <a:pt x="1658100" y="394923"/>
                </a:lnTo>
                <a:close/>
              </a:path>
              <a:path w="4096384" h="836930">
                <a:moveTo>
                  <a:pt x="1715937" y="388265"/>
                </a:moveTo>
                <a:lnTo>
                  <a:pt x="1713570" y="387867"/>
                </a:lnTo>
                <a:lnTo>
                  <a:pt x="1714183" y="387350"/>
                </a:lnTo>
                <a:lnTo>
                  <a:pt x="1715696" y="387350"/>
                </a:lnTo>
                <a:lnTo>
                  <a:pt x="1715937" y="388265"/>
                </a:lnTo>
                <a:close/>
              </a:path>
              <a:path w="4096384" h="836930">
                <a:moveTo>
                  <a:pt x="1718040" y="388620"/>
                </a:moveTo>
                <a:lnTo>
                  <a:pt x="1715937" y="388265"/>
                </a:lnTo>
                <a:lnTo>
                  <a:pt x="1715696" y="387350"/>
                </a:lnTo>
                <a:lnTo>
                  <a:pt x="1717872" y="387350"/>
                </a:lnTo>
                <a:lnTo>
                  <a:pt x="1718040" y="388620"/>
                </a:lnTo>
                <a:close/>
              </a:path>
              <a:path w="4096384" h="836930">
                <a:moveTo>
                  <a:pt x="1732962" y="389890"/>
                </a:moveTo>
                <a:lnTo>
                  <a:pt x="1732042" y="389275"/>
                </a:lnTo>
                <a:lnTo>
                  <a:pt x="1731980" y="388816"/>
                </a:lnTo>
                <a:lnTo>
                  <a:pt x="1731620" y="387350"/>
                </a:lnTo>
                <a:lnTo>
                  <a:pt x="1732416" y="387743"/>
                </a:lnTo>
                <a:lnTo>
                  <a:pt x="1732542" y="388079"/>
                </a:lnTo>
                <a:lnTo>
                  <a:pt x="1732962" y="389890"/>
                </a:lnTo>
                <a:close/>
              </a:path>
              <a:path w="4096384" h="836930">
                <a:moveTo>
                  <a:pt x="1732471" y="387770"/>
                </a:moveTo>
                <a:lnTo>
                  <a:pt x="1731620" y="387350"/>
                </a:lnTo>
                <a:lnTo>
                  <a:pt x="1732373" y="387350"/>
                </a:lnTo>
                <a:lnTo>
                  <a:pt x="1732471" y="387770"/>
                </a:lnTo>
                <a:close/>
              </a:path>
              <a:path w="4096384" h="836930">
                <a:moveTo>
                  <a:pt x="1775871" y="398780"/>
                </a:moveTo>
                <a:lnTo>
                  <a:pt x="1775065" y="391457"/>
                </a:lnTo>
                <a:lnTo>
                  <a:pt x="1774365" y="387350"/>
                </a:lnTo>
                <a:lnTo>
                  <a:pt x="1778385" y="389890"/>
                </a:lnTo>
                <a:lnTo>
                  <a:pt x="1780232" y="389890"/>
                </a:lnTo>
                <a:lnTo>
                  <a:pt x="1775871" y="398780"/>
                </a:lnTo>
                <a:close/>
              </a:path>
              <a:path w="4096384" h="836930">
                <a:moveTo>
                  <a:pt x="1830587" y="393700"/>
                </a:moveTo>
                <a:lnTo>
                  <a:pt x="1826329" y="393700"/>
                </a:lnTo>
                <a:lnTo>
                  <a:pt x="1829511" y="387350"/>
                </a:lnTo>
                <a:lnTo>
                  <a:pt x="1831247" y="391272"/>
                </a:lnTo>
                <a:lnTo>
                  <a:pt x="1831862" y="392430"/>
                </a:lnTo>
                <a:lnTo>
                  <a:pt x="1831521" y="392430"/>
                </a:lnTo>
                <a:lnTo>
                  <a:pt x="1831614" y="392564"/>
                </a:lnTo>
                <a:lnTo>
                  <a:pt x="1830587" y="393700"/>
                </a:lnTo>
                <a:close/>
              </a:path>
              <a:path w="4096384" h="836930">
                <a:moveTo>
                  <a:pt x="1848958" y="400050"/>
                </a:moveTo>
                <a:lnTo>
                  <a:pt x="1838060" y="400050"/>
                </a:lnTo>
                <a:lnTo>
                  <a:pt x="1840263" y="397743"/>
                </a:lnTo>
                <a:lnTo>
                  <a:pt x="1840379" y="397411"/>
                </a:lnTo>
                <a:lnTo>
                  <a:pt x="1837728" y="394970"/>
                </a:lnTo>
                <a:lnTo>
                  <a:pt x="1831848" y="392564"/>
                </a:lnTo>
                <a:lnTo>
                  <a:pt x="1831792" y="392298"/>
                </a:lnTo>
                <a:lnTo>
                  <a:pt x="1831147" y="391067"/>
                </a:lnTo>
                <a:lnTo>
                  <a:pt x="1829511" y="387350"/>
                </a:lnTo>
                <a:lnTo>
                  <a:pt x="1835437" y="387350"/>
                </a:lnTo>
                <a:lnTo>
                  <a:pt x="1838010" y="392430"/>
                </a:lnTo>
                <a:lnTo>
                  <a:pt x="1843425" y="393700"/>
                </a:lnTo>
                <a:lnTo>
                  <a:pt x="1854970" y="393700"/>
                </a:lnTo>
                <a:lnTo>
                  <a:pt x="1856766" y="394970"/>
                </a:lnTo>
                <a:lnTo>
                  <a:pt x="1844597" y="394970"/>
                </a:lnTo>
                <a:lnTo>
                  <a:pt x="1848958" y="400050"/>
                </a:lnTo>
                <a:close/>
              </a:path>
              <a:path w="4096384" h="836930">
                <a:moveTo>
                  <a:pt x="1891369" y="398780"/>
                </a:moveTo>
                <a:lnTo>
                  <a:pt x="1890530" y="398780"/>
                </a:lnTo>
                <a:lnTo>
                  <a:pt x="1881348" y="393720"/>
                </a:lnTo>
                <a:lnTo>
                  <a:pt x="1881242" y="392040"/>
                </a:lnTo>
                <a:lnTo>
                  <a:pt x="1880637" y="388620"/>
                </a:lnTo>
                <a:lnTo>
                  <a:pt x="1885168" y="387350"/>
                </a:lnTo>
                <a:lnTo>
                  <a:pt x="1888016" y="387350"/>
                </a:lnTo>
                <a:lnTo>
                  <a:pt x="1888054" y="389941"/>
                </a:lnTo>
                <a:lnTo>
                  <a:pt x="1888887" y="391067"/>
                </a:lnTo>
                <a:lnTo>
                  <a:pt x="1889003" y="391224"/>
                </a:lnTo>
                <a:lnTo>
                  <a:pt x="1892673" y="396188"/>
                </a:lnTo>
                <a:lnTo>
                  <a:pt x="1892517" y="396607"/>
                </a:lnTo>
                <a:lnTo>
                  <a:pt x="1891369" y="398780"/>
                </a:lnTo>
                <a:close/>
              </a:path>
              <a:path w="4096384" h="836930">
                <a:moveTo>
                  <a:pt x="1888937" y="391135"/>
                </a:moveTo>
                <a:lnTo>
                  <a:pt x="1888054" y="389941"/>
                </a:lnTo>
                <a:lnTo>
                  <a:pt x="1888016" y="387350"/>
                </a:lnTo>
                <a:lnTo>
                  <a:pt x="1901924" y="387350"/>
                </a:lnTo>
                <a:lnTo>
                  <a:pt x="1888937" y="391135"/>
                </a:lnTo>
                <a:close/>
              </a:path>
              <a:path w="4096384" h="836930">
                <a:moveTo>
                  <a:pt x="1897399" y="393700"/>
                </a:moveTo>
                <a:lnTo>
                  <a:pt x="1894721" y="393700"/>
                </a:lnTo>
                <a:lnTo>
                  <a:pt x="1889115" y="391272"/>
                </a:lnTo>
                <a:lnTo>
                  <a:pt x="1889005" y="391115"/>
                </a:lnTo>
                <a:lnTo>
                  <a:pt x="1901924" y="387350"/>
                </a:lnTo>
                <a:lnTo>
                  <a:pt x="1898541" y="392462"/>
                </a:lnTo>
                <a:lnTo>
                  <a:pt x="1897399" y="393700"/>
                </a:lnTo>
                <a:close/>
              </a:path>
              <a:path w="4096384" h="836930">
                <a:moveTo>
                  <a:pt x="2017592" y="420370"/>
                </a:moveTo>
                <a:lnTo>
                  <a:pt x="2003841" y="420370"/>
                </a:lnTo>
                <a:lnTo>
                  <a:pt x="2005048" y="418086"/>
                </a:lnTo>
                <a:lnTo>
                  <a:pt x="2005110" y="417736"/>
                </a:lnTo>
                <a:lnTo>
                  <a:pt x="2004182" y="416560"/>
                </a:lnTo>
                <a:lnTo>
                  <a:pt x="2005852" y="416560"/>
                </a:lnTo>
                <a:lnTo>
                  <a:pt x="2012599" y="414008"/>
                </a:lnTo>
                <a:lnTo>
                  <a:pt x="2017088" y="412750"/>
                </a:lnTo>
                <a:lnTo>
                  <a:pt x="2012727" y="410210"/>
                </a:lnTo>
                <a:lnTo>
                  <a:pt x="2012393" y="407670"/>
                </a:lnTo>
                <a:lnTo>
                  <a:pt x="2034852" y="407670"/>
                </a:lnTo>
                <a:lnTo>
                  <a:pt x="2041223" y="401320"/>
                </a:lnTo>
                <a:lnTo>
                  <a:pt x="2043398" y="396607"/>
                </a:lnTo>
                <a:lnTo>
                  <a:pt x="2043454" y="396188"/>
                </a:lnTo>
                <a:lnTo>
                  <a:pt x="2035328" y="392491"/>
                </a:lnTo>
                <a:lnTo>
                  <a:pt x="2038395" y="389890"/>
                </a:lnTo>
                <a:lnTo>
                  <a:pt x="2040385" y="387350"/>
                </a:lnTo>
                <a:lnTo>
                  <a:pt x="2047090" y="393700"/>
                </a:lnTo>
                <a:lnTo>
                  <a:pt x="2047928" y="393700"/>
                </a:lnTo>
                <a:lnTo>
                  <a:pt x="2047928" y="401320"/>
                </a:lnTo>
                <a:lnTo>
                  <a:pt x="2058490" y="401320"/>
                </a:lnTo>
                <a:lnTo>
                  <a:pt x="2057986" y="402590"/>
                </a:lnTo>
                <a:lnTo>
                  <a:pt x="2043075" y="402590"/>
                </a:lnTo>
                <a:lnTo>
                  <a:pt x="2038879" y="407670"/>
                </a:lnTo>
                <a:lnTo>
                  <a:pt x="2037747" y="410210"/>
                </a:lnTo>
                <a:lnTo>
                  <a:pt x="2026535" y="410210"/>
                </a:lnTo>
                <a:lnTo>
                  <a:pt x="2021834" y="411480"/>
                </a:lnTo>
                <a:lnTo>
                  <a:pt x="2023623" y="414020"/>
                </a:lnTo>
                <a:lnTo>
                  <a:pt x="2015411" y="414020"/>
                </a:lnTo>
                <a:lnTo>
                  <a:pt x="2015411" y="419100"/>
                </a:lnTo>
                <a:lnTo>
                  <a:pt x="2016413" y="419100"/>
                </a:lnTo>
                <a:lnTo>
                  <a:pt x="2017592" y="420370"/>
                </a:lnTo>
                <a:close/>
              </a:path>
              <a:path w="4096384" h="836930">
                <a:moveTo>
                  <a:pt x="2049788" y="393700"/>
                </a:moveTo>
                <a:lnTo>
                  <a:pt x="2047090" y="393700"/>
                </a:lnTo>
                <a:lnTo>
                  <a:pt x="2040385" y="387350"/>
                </a:lnTo>
                <a:lnTo>
                  <a:pt x="2048432" y="387350"/>
                </a:lnTo>
                <a:lnTo>
                  <a:pt x="2049093" y="392372"/>
                </a:lnTo>
                <a:lnTo>
                  <a:pt x="2049788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49788" y="393700"/>
                </a:lnTo>
                <a:lnTo>
                  <a:pt x="2049209" y="392630"/>
                </a:lnTo>
                <a:lnTo>
                  <a:pt x="2049093" y="392372"/>
                </a:lnTo>
                <a:lnTo>
                  <a:pt x="2048432" y="387350"/>
                </a:lnTo>
                <a:lnTo>
                  <a:pt x="2050947" y="388620"/>
                </a:lnTo>
                <a:lnTo>
                  <a:pt x="2053625" y="38862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53625" y="388620"/>
                </a:lnTo>
                <a:lnTo>
                  <a:pt x="2050947" y="388620"/>
                </a:lnTo>
                <a:lnTo>
                  <a:pt x="2048432" y="387350"/>
                </a:lnTo>
                <a:lnTo>
                  <a:pt x="2057400" y="387350"/>
                </a:lnTo>
                <a:lnTo>
                  <a:pt x="2061509" y="389890"/>
                </a:lnTo>
                <a:lnTo>
                  <a:pt x="2058994" y="39243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118665" y="398780"/>
                </a:moveTo>
                <a:lnTo>
                  <a:pt x="2114815" y="387350"/>
                </a:lnTo>
                <a:lnTo>
                  <a:pt x="2125710" y="387350"/>
                </a:lnTo>
                <a:lnTo>
                  <a:pt x="2124028" y="388620"/>
                </a:lnTo>
                <a:lnTo>
                  <a:pt x="2118331" y="388620"/>
                </a:lnTo>
                <a:lnTo>
                  <a:pt x="2118665" y="398780"/>
                </a:lnTo>
                <a:close/>
              </a:path>
              <a:path w="4096384" h="836930">
                <a:moveTo>
                  <a:pt x="2127973" y="389890"/>
                </a:moveTo>
                <a:lnTo>
                  <a:pt x="2122692" y="389890"/>
                </a:lnTo>
                <a:lnTo>
                  <a:pt x="2124028" y="388620"/>
                </a:lnTo>
                <a:lnTo>
                  <a:pt x="2125710" y="387350"/>
                </a:lnTo>
                <a:lnTo>
                  <a:pt x="2127891" y="388620"/>
                </a:lnTo>
                <a:lnTo>
                  <a:pt x="2127973" y="389890"/>
                </a:lnTo>
                <a:close/>
              </a:path>
              <a:path w="4096384" h="836930">
                <a:moveTo>
                  <a:pt x="2234831" y="389890"/>
                </a:moveTo>
                <a:lnTo>
                  <a:pt x="2233325" y="389890"/>
                </a:lnTo>
                <a:lnTo>
                  <a:pt x="2232344" y="388734"/>
                </a:lnTo>
                <a:lnTo>
                  <a:pt x="2232256" y="388458"/>
                </a:lnTo>
                <a:lnTo>
                  <a:pt x="2233587" y="387350"/>
                </a:lnTo>
                <a:lnTo>
                  <a:pt x="2234831" y="389890"/>
                </a:lnTo>
                <a:close/>
              </a:path>
              <a:path w="4096384" h="836930">
                <a:moveTo>
                  <a:pt x="2230402" y="405130"/>
                </a:moveTo>
                <a:lnTo>
                  <a:pt x="2221495" y="405130"/>
                </a:lnTo>
                <a:lnTo>
                  <a:pt x="2228311" y="400035"/>
                </a:lnTo>
                <a:lnTo>
                  <a:pt x="2234608" y="393752"/>
                </a:lnTo>
                <a:lnTo>
                  <a:pt x="2234734" y="389691"/>
                </a:lnTo>
                <a:lnTo>
                  <a:pt x="2233587" y="387350"/>
                </a:lnTo>
                <a:lnTo>
                  <a:pt x="2237515" y="387350"/>
                </a:lnTo>
                <a:lnTo>
                  <a:pt x="2242246" y="389890"/>
                </a:lnTo>
                <a:lnTo>
                  <a:pt x="2241160" y="391160"/>
                </a:lnTo>
                <a:lnTo>
                  <a:pt x="2238126" y="393700"/>
                </a:lnTo>
                <a:lnTo>
                  <a:pt x="2237034" y="396188"/>
                </a:lnTo>
                <a:lnTo>
                  <a:pt x="2237131" y="396462"/>
                </a:lnTo>
                <a:lnTo>
                  <a:pt x="2239057" y="400050"/>
                </a:lnTo>
                <a:lnTo>
                  <a:pt x="2232991" y="400050"/>
                </a:lnTo>
                <a:lnTo>
                  <a:pt x="2230402" y="405130"/>
                </a:lnTo>
                <a:close/>
              </a:path>
              <a:path w="4096384" h="836930">
                <a:moveTo>
                  <a:pt x="2370778" y="393700"/>
                </a:moveTo>
                <a:lnTo>
                  <a:pt x="2364577" y="393700"/>
                </a:lnTo>
                <a:lnTo>
                  <a:pt x="2365081" y="389890"/>
                </a:lnTo>
                <a:lnTo>
                  <a:pt x="2369101" y="387350"/>
                </a:lnTo>
                <a:lnTo>
                  <a:pt x="2370778" y="393700"/>
                </a:lnTo>
                <a:close/>
              </a:path>
              <a:path w="4096384" h="836930">
                <a:moveTo>
                  <a:pt x="2401618" y="398780"/>
                </a:moveTo>
                <a:lnTo>
                  <a:pt x="2394579" y="398780"/>
                </a:lnTo>
                <a:lnTo>
                  <a:pt x="2399608" y="387350"/>
                </a:lnTo>
                <a:lnTo>
                  <a:pt x="2405639" y="387350"/>
                </a:lnTo>
                <a:lnTo>
                  <a:pt x="2405677" y="389941"/>
                </a:lnTo>
                <a:lnTo>
                  <a:pt x="2408453" y="393700"/>
                </a:lnTo>
                <a:lnTo>
                  <a:pt x="2413692" y="393700"/>
                </a:lnTo>
                <a:lnTo>
                  <a:pt x="2414531" y="396240"/>
                </a:lnTo>
                <a:lnTo>
                  <a:pt x="2399942" y="396240"/>
                </a:lnTo>
                <a:lnTo>
                  <a:pt x="2401618" y="398780"/>
                </a:lnTo>
                <a:close/>
              </a:path>
              <a:path w="4096384" h="836930">
                <a:moveTo>
                  <a:pt x="2572608" y="392430"/>
                </a:moveTo>
                <a:lnTo>
                  <a:pt x="2570088" y="392430"/>
                </a:lnTo>
                <a:lnTo>
                  <a:pt x="2570088" y="387350"/>
                </a:lnTo>
                <a:lnTo>
                  <a:pt x="2580158" y="387350"/>
                </a:lnTo>
                <a:lnTo>
                  <a:pt x="2580234" y="391160"/>
                </a:lnTo>
                <a:lnTo>
                  <a:pt x="2571771" y="391160"/>
                </a:lnTo>
                <a:lnTo>
                  <a:pt x="2572608" y="392430"/>
                </a:lnTo>
                <a:close/>
              </a:path>
              <a:path w="4096384" h="836930">
                <a:moveTo>
                  <a:pt x="2999531" y="394970"/>
                </a:moveTo>
                <a:lnTo>
                  <a:pt x="2998356" y="391135"/>
                </a:lnTo>
                <a:lnTo>
                  <a:pt x="2997357" y="388620"/>
                </a:lnTo>
                <a:lnTo>
                  <a:pt x="3000539" y="387350"/>
                </a:lnTo>
                <a:lnTo>
                  <a:pt x="3003728" y="389890"/>
                </a:lnTo>
                <a:lnTo>
                  <a:pt x="2999531" y="394970"/>
                </a:lnTo>
                <a:close/>
              </a:path>
              <a:path w="4096384" h="836930">
                <a:moveTo>
                  <a:pt x="3017989" y="394970"/>
                </a:moveTo>
                <a:lnTo>
                  <a:pt x="2999531" y="394970"/>
                </a:lnTo>
                <a:lnTo>
                  <a:pt x="3003728" y="389890"/>
                </a:lnTo>
                <a:lnTo>
                  <a:pt x="3001954" y="388417"/>
                </a:lnTo>
                <a:lnTo>
                  <a:pt x="3000539" y="387350"/>
                </a:lnTo>
                <a:lnTo>
                  <a:pt x="3064924" y="387350"/>
                </a:lnTo>
                <a:lnTo>
                  <a:pt x="3063733" y="388620"/>
                </a:lnTo>
                <a:lnTo>
                  <a:pt x="3012450" y="388620"/>
                </a:lnTo>
                <a:lnTo>
                  <a:pt x="3010767" y="389890"/>
                </a:lnTo>
                <a:lnTo>
                  <a:pt x="3012266" y="392430"/>
                </a:lnTo>
                <a:lnTo>
                  <a:pt x="3022003" y="392430"/>
                </a:lnTo>
                <a:lnTo>
                  <a:pt x="3017989" y="394970"/>
                </a:lnTo>
                <a:close/>
              </a:path>
              <a:path w="4096384" h="836930">
                <a:moveTo>
                  <a:pt x="3063733" y="394970"/>
                </a:moveTo>
                <a:lnTo>
                  <a:pt x="3063817" y="388529"/>
                </a:lnTo>
                <a:lnTo>
                  <a:pt x="3064924" y="387350"/>
                </a:lnTo>
                <a:lnTo>
                  <a:pt x="3066247" y="387350"/>
                </a:lnTo>
                <a:lnTo>
                  <a:pt x="3067957" y="389941"/>
                </a:lnTo>
                <a:lnTo>
                  <a:pt x="3068549" y="391067"/>
                </a:lnTo>
                <a:lnTo>
                  <a:pt x="3068453" y="391272"/>
                </a:lnTo>
                <a:lnTo>
                  <a:pt x="3063733" y="394970"/>
                </a:lnTo>
                <a:close/>
              </a:path>
              <a:path w="4096384" h="836930">
                <a:moveTo>
                  <a:pt x="3121904" y="393700"/>
                </a:moveTo>
                <a:lnTo>
                  <a:pt x="3120738" y="393700"/>
                </a:lnTo>
                <a:lnTo>
                  <a:pt x="3118980" y="391272"/>
                </a:lnTo>
                <a:lnTo>
                  <a:pt x="3118887" y="391115"/>
                </a:lnTo>
                <a:lnTo>
                  <a:pt x="3118564" y="389890"/>
                </a:lnTo>
                <a:lnTo>
                  <a:pt x="3121563" y="387350"/>
                </a:lnTo>
                <a:lnTo>
                  <a:pt x="3122344" y="390816"/>
                </a:lnTo>
                <a:lnTo>
                  <a:pt x="3122242" y="392040"/>
                </a:lnTo>
                <a:lnTo>
                  <a:pt x="3121904" y="393700"/>
                </a:lnTo>
                <a:close/>
              </a:path>
              <a:path w="4096384" h="836930">
                <a:moveTo>
                  <a:pt x="3137331" y="393700"/>
                </a:moveTo>
                <a:lnTo>
                  <a:pt x="3121904" y="393700"/>
                </a:lnTo>
                <a:lnTo>
                  <a:pt x="3122242" y="392040"/>
                </a:lnTo>
                <a:lnTo>
                  <a:pt x="3122344" y="390816"/>
                </a:lnTo>
                <a:lnTo>
                  <a:pt x="3121563" y="387350"/>
                </a:lnTo>
                <a:lnTo>
                  <a:pt x="3133307" y="387350"/>
                </a:lnTo>
                <a:lnTo>
                  <a:pt x="3132700" y="389691"/>
                </a:lnTo>
                <a:lnTo>
                  <a:pt x="3132615" y="389941"/>
                </a:lnTo>
                <a:lnTo>
                  <a:pt x="3130966" y="392430"/>
                </a:lnTo>
                <a:lnTo>
                  <a:pt x="3137331" y="393700"/>
                </a:lnTo>
                <a:close/>
              </a:path>
              <a:path w="4096384" h="836930">
                <a:moveTo>
                  <a:pt x="3205880" y="394970"/>
                </a:moveTo>
                <a:lnTo>
                  <a:pt x="3204040" y="394970"/>
                </a:lnTo>
                <a:lnTo>
                  <a:pt x="3202676" y="392658"/>
                </a:lnTo>
                <a:lnTo>
                  <a:pt x="3202666" y="392006"/>
                </a:lnTo>
                <a:lnTo>
                  <a:pt x="3204040" y="387350"/>
                </a:lnTo>
                <a:lnTo>
                  <a:pt x="3210411" y="393700"/>
                </a:lnTo>
                <a:lnTo>
                  <a:pt x="3205880" y="394970"/>
                </a:lnTo>
                <a:close/>
              </a:path>
              <a:path w="4096384" h="836930">
                <a:moveTo>
                  <a:pt x="3266582" y="400050"/>
                </a:moveTo>
                <a:lnTo>
                  <a:pt x="3261537" y="398780"/>
                </a:lnTo>
                <a:lnTo>
                  <a:pt x="3259547" y="397411"/>
                </a:lnTo>
                <a:lnTo>
                  <a:pt x="3251806" y="392528"/>
                </a:lnTo>
                <a:lnTo>
                  <a:pt x="3251696" y="392298"/>
                </a:lnTo>
                <a:lnTo>
                  <a:pt x="3252958" y="388734"/>
                </a:lnTo>
                <a:lnTo>
                  <a:pt x="3253082" y="388529"/>
                </a:lnTo>
                <a:lnTo>
                  <a:pt x="3254164" y="387350"/>
                </a:lnTo>
                <a:lnTo>
                  <a:pt x="3258236" y="389497"/>
                </a:lnTo>
                <a:lnTo>
                  <a:pt x="3257680" y="392430"/>
                </a:lnTo>
                <a:lnTo>
                  <a:pt x="3261720" y="392430"/>
                </a:lnTo>
                <a:lnTo>
                  <a:pt x="3263548" y="396240"/>
                </a:lnTo>
                <a:lnTo>
                  <a:pt x="3266211" y="398780"/>
                </a:lnTo>
                <a:lnTo>
                  <a:pt x="3266582" y="400050"/>
                </a:lnTo>
                <a:close/>
              </a:path>
              <a:path w="4096384" h="836930">
                <a:moveTo>
                  <a:pt x="3286340" y="394970"/>
                </a:moveTo>
                <a:lnTo>
                  <a:pt x="3283826" y="394970"/>
                </a:lnTo>
                <a:lnTo>
                  <a:pt x="3281993" y="389890"/>
                </a:lnTo>
                <a:lnTo>
                  <a:pt x="3284009" y="388620"/>
                </a:lnTo>
                <a:lnTo>
                  <a:pt x="3287349" y="387350"/>
                </a:lnTo>
                <a:lnTo>
                  <a:pt x="3289366" y="393700"/>
                </a:lnTo>
                <a:lnTo>
                  <a:pt x="3286340" y="394970"/>
                </a:lnTo>
                <a:close/>
              </a:path>
              <a:path w="4096384" h="836930">
                <a:moveTo>
                  <a:pt x="3297210" y="394970"/>
                </a:moveTo>
                <a:lnTo>
                  <a:pt x="3286340" y="394970"/>
                </a:lnTo>
                <a:lnTo>
                  <a:pt x="3289366" y="393700"/>
                </a:lnTo>
                <a:lnTo>
                  <a:pt x="3287349" y="387350"/>
                </a:lnTo>
                <a:lnTo>
                  <a:pt x="3292118" y="387350"/>
                </a:lnTo>
                <a:lnTo>
                  <a:pt x="3293511" y="388816"/>
                </a:lnTo>
                <a:lnTo>
                  <a:pt x="3291389" y="389890"/>
                </a:lnTo>
                <a:lnTo>
                  <a:pt x="3294760" y="392462"/>
                </a:lnTo>
                <a:lnTo>
                  <a:pt x="3297210" y="394970"/>
                </a:lnTo>
                <a:close/>
              </a:path>
              <a:path w="4096384" h="836930">
                <a:moveTo>
                  <a:pt x="3295737" y="391160"/>
                </a:moveTo>
                <a:lnTo>
                  <a:pt x="3293511" y="388816"/>
                </a:lnTo>
                <a:lnTo>
                  <a:pt x="3296411" y="387350"/>
                </a:lnTo>
                <a:lnTo>
                  <a:pt x="3297058" y="387350"/>
                </a:lnTo>
                <a:lnTo>
                  <a:pt x="3295737" y="391160"/>
                </a:lnTo>
                <a:close/>
              </a:path>
              <a:path w="4096384" h="836930">
                <a:moveTo>
                  <a:pt x="3307239" y="396879"/>
                </a:moveTo>
                <a:lnTo>
                  <a:pt x="3299102" y="392430"/>
                </a:lnTo>
                <a:lnTo>
                  <a:pt x="3298094" y="387350"/>
                </a:lnTo>
                <a:lnTo>
                  <a:pt x="3300942" y="387350"/>
                </a:lnTo>
                <a:lnTo>
                  <a:pt x="3305604" y="389497"/>
                </a:lnTo>
                <a:lnTo>
                  <a:pt x="3305697" y="389691"/>
                </a:lnTo>
                <a:lnTo>
                  <a:pt x="3307239" y="396879"/>
                </a:lnTo>
                <a:close/>
              </a:path>
              <a:path w="4096384" h="836930">
                <a:moveTo>
                  <a:pt x="3389784" y="392430"/>
                </a:moveTo>
                <a:lnTo>
                  <a:pt x="3386759" y="391160"/>
                </a:lnTo>
                <a:lnTo>
                  <a:pt x="3386601" y="389890"/>
                </a:lnTo>
                <a:lnTo>
                  <a:pt x="3389450" y="387350"/>
                </a:lnTo>
                <a:lnTo>
                  <a:pt x="3391958" y="388620"/>
                </a:lnTo>
                <a:lnTo>
                  <a:pt x="3392070" y="389523"/>
                </a:lnTo>
                <a:lnTo>
                  <a:pt x="3392068" y="389941"/>
                </a:lnTo>
                <a:lnTo>
                  <a:pt x="3389784" y="392430"/>
                </a:lnTo>
                <a:close/>
              </a:path>
              <a:path w="4096384" h="836930">
                <a:moveTo>
                  <a:pt x="3539285" y="398780"/>
                </a:moveTo>
                <a:lnTo>
                  <a:pt x="3538119" y="387350"/>
                </a:lnTo>
                <a:lnTo>
                  <a:pt x="3542650" y="391160"/>
                </a:lnTo>
                <a:lnTo>
                  <a:pt x="3543816" y="391160"/>
                </a:lnTo>
                <a:lnTo>
                  <a:pt x="3539285" y="398780"/>
                </a:lnTo>
                <a:close/>
              </a:path>
              <a:path w="4096384" h="836930">
                <a:moveTo>
                  <a:pt x="3546173" y="398780"/>
                </a:moveTo>
                <a:lnTo>
                  <a:pt x="3539285" y="398780"/>
                </a:lnTo>
                <a:lnTo>
                  <a:pt x="3543816" y="391160"/>
                </a:lnTo>
                <a:lnTo>
                  <a:pt x="3542650" y="391160"/>
                </a:lnTo>
                <a:lnTo>
                  <a:pt x="3538119" y="387350"/>
                </a:lnTo>
                <a:lnTo>
                  <a:pt x="3544949" y="387350"/>
                </a:lnTo>
                <a:lnTo>
                  <a:pt x="3546173" y="388620"/>
                </a:lnTo>
                <a:lnTo>
                  <a:pt x="3568624" y="388620"/>
                </a:lnTo>
                <a:lnTo>
                  <a:pt x="3566439" y="389890"/>
                </a:lnTo>
                <a:lnTo>
                  <a:pt x="3553887" y="389890"/>
                </a:lnTo>
                <a:lnTo>
                  <a:pt x="3550597" y="392372"/>
                </a:lnTo>
                <a:lnTo>
                  <a:pt x="3550687" y="392564"/>
                </a:lnTo>
                <a:lnTo>
                  <a:pt x="3552090" y="393700"/>
                </a:lnTo>
                <a:lnTo>
                  <a:pt x="3548864" y="393700"/>
                </a:lnTo>
                <a:lnTo>
                  <a:pt x="3546555" y="396188"/>
                </a:lnTo>
                <a:lnTo>
                  <a:pt x="3546459" y="396607"/>
                </a:lnTo>
                <a:lnTo>
                  <a:pt x="3546173" y="398780"/>
                </a:lnTo>
                <a:close/>
              </a:path>
              <a:path w="4096384" h="836930">
                <a:moveTo>
                  <a:pt x="3784025" y="394970"/>
                </a:moveTo>
                <a:lnTo>
                  <a:pt x="3781517" y="393700"/>
                </a:lnTo>
                <a:lnTo>
                  <a:pt x="3778326" y="391272"/>
                </a:lnTo>
                <a:lnTo>
                  <a:pt x="3778270" y="391115"/>
                </a:lnTo>
                <a:lnTo>
                  <a:pt x="3786199" y="387350"/>
                </a:lnTo>
                <a:lnTo>
                  <a:pt x="3786123" y="391457"/>
                </a:lnTo>
                <a:lnTo>
                  <a:pt x="3785550" y="393700"/>
                </a:lnTo>
                <a:lnTo>
                  <a:pt x="3784025" y="394970"/>
                </a:lnTo>
                <a:close/>
              </a:path>
              <a:path w="4096384" h="836930">
                <a:moveTo>
                  <a:pt x="3810170" y="388620"/>
                </a:moveTo>
                <a:lnTo>
                  <a:pt x="3810614" y="388079"/>
                </a:lnTo>
                <a:lnTo>
                  <a:pt x="3813693" y="387350"/>
                </a:lnTo>
                <a:lnTo>
                  <a:pt x="3813637" y="387928"/>
                </a:lnTo>
                <a:lnTo>
                  <a:pt x="3810170" y="388620"/>
                </a:lnTo>
                <a:close/>
              </a:path>
              <a:path w="4096384" h="836930">
                <a:moveTo>
                  <a:pt x="3813637" y="387928"/>
                </a:moveTo>
                <a:lnTo>
                  <a:pt x="3813693" y="387350"/>
                </a:lnTo>
                <a:lnTo>
                  <a:pt x="3816541" y="387350"/>
                </a:lnTo>
                <a:lnTo>
                  <a:pt x="3813637" y="387928"/>
                </a:lnTo>
                <a:close/>
              </a:path>
              <a:path w="4096384" h="836930">
                <a:moveTo>
                  <a:pt x="1501978" y="391160"/>
                </a:moveTo>
                <a:lnTo>
                  <a:pt x="1496617" y="391160"/>
                </a:lnTo>
                <a:lnTo>
                  <a:pt x="1498615" y="387521"/>
                </a:lnTo>
                <a:lnTo>
                  <a:pt x="1501978" y="391160"/>
                </a:lnTo>
                <a:close/>
              </a:path>
              <a:path w="4096384" h="836930">
                <a:moveTo>
                  <a:pt x="1437650" y="387836"/>
                </a:moveTo>
                <a:lnTo>
                  <a:pt x="1437433" y="387784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3575344" y="398780"/>
                </a:moveTo>
                <a:lnTo>
                  <a:pt x="3568796" y="398780"/>
                </a:lnTo>
                <a:lnTo>
                  <a:pt x="3572440" y="387749"/>
                </a:lnTo>
                <a:lnTo>
                  <a:pt x="3573144" y="391160"/>
                </a:lnTo>
                <a:lnTo>
                  <a:pt x="3581000" y="391160"/>
                </a:lnTo>
                <a:lnTo>
                  <a:pt x="3577401" y="393700"/>
                </a:lnTo>
                <a:lnTo>
                  <a:pt x="3781517" y="393700"/>
                </a:lnTo>
                <a:lnTo>
                  <a:pt x="3784025" y="394970"/>
                </a:lnTo>
                <a:lnTo>
                  <a:pt x="3575344" y="394970"/>
                </a:lnTo>
                <a:lnTo>
                  <a:pt x="3575344" y="398780"/>
                </a:lnTo>
                <a:close/>
              </a:path>
              <a:path w="4096384" h="836930">
                <a:moveTo>
                  <a:pt x="1736762" y="389890"/>
                </a:moveTo>
                <a:lnTo>
                  <a:pt x="1732962" y="389890"/>
                </a:lnTo>
                <a:lnTo>
                  <a:pt x="1732471" y="387770"/>
                </a:lnTo>
                <a:lnTo>
                  <a:pt x="1736762" y="389890"/>
                </a:lnTo>
                <a:close/>
              </a:path>
              <a:path w="4096384" h="836930">
                <a:moveTo>
                  <a:pt x="1439788" y="392430"/>
                </a:moveTo>
                <a:lnTo>
                  <a:pt x="1438616" y="392430"/>
                </a:lnTo>
                <a:lnTo>
                  <a:pt x="1437274" y="389890"/>
                </a:lnTo>
                <a:lnTo>
                  <a:pt x="1436042" y="388023"/>
                </a:lnTo>
                <a:lnTo>
                  <a:pt x="1437433" y="387784"/>
                </a:lnTo>
                <a:lnTo>
                  <a:pt x="1437650" y="387836"/>
                </a:lnTo>
                <a:lnTo>
                  <a:pt x="1437444" y="388620"/>
                </a:lnTo>
                <a:lnTo>
                  <a:pt x="1440960" y="388620"/>
                </a:lnTo>
                <a:lnTo>
                  <a:pt x="1440530" y="390816"/>
                </a:lnTo>
                <a:lnTo>
                  <a:pt x="1440405" y="391268"/>
                </a:lnTo>
                <a:lnTo>
                  <a:pt x="1439788" y="392430"/>
                </a:lnTo>
                <a:close/>
              </a:path>
              <a:path w="4096384" h="836930">
                <a:moveTo>
                  <a:pt x="1440960" y="388620"/>
                </a:moveTo>
                <a:lnTo>
                  <a:pt x="1437444" y="388620"/>
                </a:lnTo>
                <a:lnTo>
                  <a:pt x="1437650" y="387836"/>
                </a:lnTo>
                <a:lnTo>
                  <a:pt x="1440960" y="388620"/>
                </a:lnTo>
                <a:close/>
              </a:path>
              <a:path w="4096384" h="836930">
                <a:moveTo>
                  <a:pt x="1714858" y="389890"/>
                </a:moveTo>
                <a:lnTo>
                  <a:pt x="1712847" y="389890"/>
                </a:lnTo>
                <a:lnTo>
                  <a:pt x="1712784" y="388529"/>
                </a:lnTo>
                <a:lnTo>
                  <a:pt x="1713570" y="387867"/>
                </a:lnTo>
                <a:lnTo>
                  <a:pt x="1715937" y="388265"/>
                </a:lnTo>
                <a:lnTo>
                  <a:pt x="1715848" y="388816"/>
                </a:lnTo>
                <a:lnTo>
                  <a:pt x="1714858" y="389890"/>
                </a:lnTo>
                <a:close/>
              </a:path>
              <a:path w="4096384" h="836930">
                <a:moveTo>
                  <a:pt x="3813570" y="388620"/>
                </a:moveTo>
                <a:lnTo>
                  <a:pt x="3810170" y="388620"/>
                </a:lnTo>
                <a:lnTo>
                  <a:pt x="3813637" y="387928"/>
                </a:lnTo>
                <a:lnTo>
                  <a:pt x="3813570" y="388620"/>
                </a:lnTo>
                <a:close/>
              </a:path>
              <a:path w="4096384" h="836930">
                <a:moveTo>
                  <a:pt x="1437274" y="405130"/>
                </a:moveTo>
                <a:lnTo>
                  <a:pt x="1435283" y="403594"/>
                </a:lnTo>
                <a:lnTo>
                  <a:pt x="1434091" y="402590"/>
                </a:lnTo>
                <a:lnTo>
                  <a:pt x="1432896" y="400328"/>
                </a:lnTo>
                <a:lnTo>
                  <a:pt x="1432773" y="400035"/>
                </a:lnTo>
                <a:lnTo>
                  <a:pt x="1434866" y="398780"/>
                </a:lnTo>
                <a:lnTo>
                  <a:pt x="1432581" y="396240"/>
                </a:lnTo>
                <a:lnTo>
                  <a:pt x="1438111" y="396240"/>
                </a:lnTo>
                <a:lnTo>
                  <a:pt x="1437594" y="392658"/>
                </a:lnTo>
                <a:lnTo>
                  <a:pt x="1437485" y="392372"/>
                </a:lnTo>
                <a:lnTo>
                  <a:pt x="1432579" y="388620"/>
                </a:lnTo>
                <a:lnTo>
                  <a:pt x="1436042" y="388023"/>
                </a:lnTo>
                <a:lnTo>
                  <a:pt x="1437301" y="389941"/>
                </a:lnTo>
                <a:lnTo>
                  <a:pt x="1438616" y="392430"/>
                </a:lnTo>
                <a:lnTo>
                  <a:pt x="1446259" y="392430"/>
                </a:lnTo>
                <a:lnTo>
                  <a:pt x="1442707" y="397411"/>
                </a:lnTo>
                <a:lnTo>
                  <a:pt x="1442824" y="398219"/>
                </a:lnTo>
                <a:lnTo>
                  <a:pt x="1443645" y="401320"/>
                </a:lnTo>
                <a:lnTo>
                  <a:pt x="1439284" y="401320"/>
                </a:lnTo>
                <a:lnTo>
                  <a:pt x="1437373" y="402527"/>
                </a:lnTo>
                <a:lnTo>
                  <a:pt x="1437274" y="405130"/>
                </a:lnTo>
                <a:close/>
              </a:path>
              <a:path w="4096384" h="836930">
                <a:moveTo>
                  <a:pt x="3809836" y="394970"/>
                </a:moveTo>
                <a:lnTo>
                  <a:pt x="3807505" y="394970"/>
                </a:lnTo>
                <a:lnTo>
                  <a:pt x="3806314" y="389890"/>
                </a:lnTo>
                <a:lnTo>
                  <a:pt x="3808330" y="388620"/>
                </a:lnTo>
                <a:lnTo>
                  <a:pt x="3810614" y="388079"/>
                </a:lnTo>
                <a:lnTo>
                  <a:pt x="3810170" y="388620"/>
                </a:lnTo>
                <a:lnTo>
                  <a:pt x="3813570" y="388620"/>
                </a:lnTo>
                <a:lnTo>
                  <a:pt x="3813202" y="392430"/>
                </a:lnTo>
                <a:lnTo>
                  <a:pt x="3811480" y="393847"/>
                </a:lnTo>
                <a:lnTo>
                  <a:pt x="3809836" y="394970"/>
                </a:lnTo>
                <a:close/>
              </a:path>
              <a:path w="4096384" h="836930">
                <a:moveTo>
                  <a:pt x="1425997" y="391160"/>
                </a:moveTo>
                <a:lnTo>
                  <a:pt x="1416491" y="391160"/>
                </a:lnTo>
                <a:lnTo>
                  <a:pt x="1417492" y="389890"/>
                </a:lnTo>
                <a:lnTo>
                  <a:pt x="1418331" y="389890"/>
                </a:lnTo>
                <a:lnTo>
                  <a:pt x="1419318" y="388646"/>
                </a:lnTo>
                <a:lnTo>
                  <a:pt x="1419559" y="388166"/>
                </a:lnTo>
                <a:lnTo>
                  <a:pt x="1419843" y="388620"/>
                </a:lnTo>
                <a:lnTo>
                  <a:pt x="1426359" y="388620"/>
                </a:lnTo>
                <a:lnTo>
                  <a:pt x="1425997" y="391160"/>
                </a:lnTo>
                <a:close/>
              </a:path>
              <a:path w="4096384" h="836930">
                <a:moveTo>
                  <a:pt x="1726087" y="389890"/>
                </a:moveTo>
                <a:lnTo>
                  <a:pt x="1714858" y="389890"/>
                </a:lnTo>
                <a:lnTo>
                  <a:pt x="1715848" y="388816"/>
                </a:lnTo>
                <a:lnTo>
                  <a:pt x="1715937" y="388265"/>
                </a:lnTo>
                <a:lnTo>
                  <a:pt x="1718040" y="388620"/>
                </a:lnTo>
                <a:lnTo>
                  <a:pt x="1725753" y="388620"/>
                </a:lnTo>
                <a:lnTo>
                  <a:pt x="1726087" y="389890"/>
                </a:lnTo>
                <a:close/>
              </a:path>
              <a:path w="4096384" h="836930">
                <a:moveTo>
                  <a:pt x="2476375" y="388620"/>
                </a:moveTo>
                <a:lnTo>
                  <a:pt x="2475987" y="388529"/>
                </a:lnTo>
                <a:lnTo>
                  <a:pt x="2476169" y="388417"/>
                </a:lnTo>
                <a:lnTo>
                  <a:pt x="2476375" y="388620"/>
                </a:lnTo>
                <a:close/>
              </a:path>
              <a:path w="4096384" h="836930">
                <a:moveTo>
                  <a:pt x="1413128" y="390523"/>
                </a:moveTo>
                <a:lnTo>
                  <a:pt x="1409786" y="389890"/>
                </a:lnTo>
                <a:lnTo>
                  <a:pt x="1413046" y="388437"/>
                </a:lnTo>
                <a:lnTo>
                  <a:pt x="1413128" y="390523"/>
                </a:lnTo>
                <a:close/>
              </a:path>
              <a:path w="4096384" h="836930">
                <a:moveTo>
                  <a:pt x="3306456" y="389890"/>
                </a:moveTo>
                <a:lnTo>
                  <a:pt x="3305661" y="389523"/>
                </a:lnTo>
                <a:lnTo>
                  <a:pt x="3305467" y="388620"/>
                </a:lnTo>
                <a:lnTo>
                  <a:pt x="3306080" y="388441"/>
                </a:lnTo>
                <a:lnTo>
                  <a:pt x="3306456" y="389890"/>
                </a:lnTo>
                <a:close/>
              </a:path>
              <a:path w="4096384" h="836930">
                <a:moveTo>
                  <a:pt x="1859520" y="389890"/>
                </a:moveTo>
                <a:lnTo>
                  <a:pt x="1856835" y="389890"/>
                </a:lnTo>
                <a:lnTo>
                  <a:pt x="1858763" y="388458"/>
                </a:lnTo>
                <a:lnTo>
                  <a:pt x="1859520" y="389890"/>
                </a:lnTo>
                <a:close/>
              </a:path>
              <a:path w="4096384" h="836930">
                <a:moveTo>
                  <a:pt x="2477567" y="401320"/>
                </a:moveTo>
                <a:lnTo>
                  <a:pt x="2474719" y="401320"/>
                </a:lnTo>
                <a:lnTo>
                  <a:pt x="2471013" y="400050"/>
                </a:lnTo>
                <a:lnTo>
                  <a:pt x="2470581" y="395588"/>
                </a:lnTo>
                <a:lnTo>
                  <a:pt x="2470456" y="394923"/>
                </a:lnTo>
                <a:lnTo>
                  <a:pt x="2467911" y="393084"/>
                </a:lnTo>
                <a:lnTo>
                  <a:pt x="2475987" y="388529"/>
                </a:lnTo>
                <a:lnTo>
                  <a:pt x="2476375" y="388620"/>
                </a:lnTo>
                <a:lnTo>
                  <a:pt x="2481293" y="388620"/>
                </a:lnTo>
                <a:lnTo>
                  <a:pt x="2475701" y="393700"/>
                </a:lnTo>
                <a:lnTo>
                  <a:pt x="2481915" y="393700"/>
                </a:lnTo>
                <a:lnTo>
                  <a:pt x="2477567" y="401320"/>
                </a:lnTo>
                <a:close/>
              </a:path>
              <a:path w="4096384" h="836930">
                <a:moveTo>
                  <a:pt x="2233325" y="389890"/>
                </a:moveTo>
                <a:lnTo>
                  <a:pt x="2231616" y="388991"/>
                </a:lnTo>
                <a:lnTo>
                  <a:pt x="2232170" y="388529"/>
                </a:lnTo>
                <a:lnTo>
                  <a:pt x="2233325" y="389890"/>
                </a:lnTo>
                <a:close/>
              </a:path>
              <a:path w="4096384" h="836930">
                <a:moveTo>
                  <a:pt x="27418" y="389890"/>
                </a:moveTo>
                <a:lnTo>
                  <a:pt x="19659" y="389890"/>
                </a:lnTo>
                <a:lnTo>
                  <a:pt x="20163" y="388620"/>
                </a:lnTo>
                <a:lnTo>
                  <a:pt x="28012" y="388620"/>
                </a:lnTo>
                <a:lnTo>
                  <a:pt x="27418" y="389890"/>
                </a:lnTo>
                <a:close/>
              </a:path>
              <a:path w="4096384" h="836930">
                <a:moveTo>
                  <a:pt x="248304" y="392430"/>
                </a:moveTo>
                <a:lnTo>
                  <a:pt x="247296" y="392430"/>
                </a:lnTo>
                <a:lnTo>
                  <a:pt x="246124" y="389890"/>
                </a:lnTo>
                <a:lnTo>
                  <a:pt x="246962" y="388620"/>
                </a:lnTo>
                <a:lnTo>
                  <a:pt x="247970" y="388620"/>
                </a:lnTo>
                <a:lnTo>
                  <a:pt x="249142" y="389890"/>
                </a:lnTo>
                <a:lnTo>
                  <a:pt x="248304" y="392430"/>
                </a:lnTo>
                <a:close/>
              </a:path>
              <a:path w="4096384" h="836930">
                <a:moveTo>
                  <a:pt x="300936" y="392430"/>
                </a:moveTo>
                <a:lnTo>
                  <a:pt x="248304" y="392430"/>
                </a:lnTo>
                <a:lnTo>
                  <a:pt x="249142" y="389890"/>
                </a:lnTo>
                <a:lnTo>
                  <a:pt x="247970" y="388620"/>
                </a:lnTo>
                <a:lnTo>
                  <a:pt x="285461" y="388620"/>
                </a:lnTo>
                <a:lnTo>
                  <a:pt x="283172" y="391160"/>
                </a:lnTo>
                <a:lnTo>
                  <a:pt x="299934" y="391160"/>
                </a:lnTo>
                <a:lnTo>
                  <a:pt x="300936" y="392430"/>
                </a:lnTo>
                <a:close/>
              </a:path>
              <a:path w="4096384" h="836930">
                <a:moveTo>
                  <a:pt x="439370" y="400644"/>
                </a:moveTo>
                <a:lnTo>
                  <a:pt x="439010" y="400328"/>
                </a:lnTo>
                <a:lnTo>
                  <a:pt x="438942" y="400050"/>
                </a:lnTo>
                <a:lnTo>
                  <a:pt x="443922" y="388620"/>
                </a:lnTo>
                <a:lnTo>
                  <a:pt x="445368" y="394717"/>
                </a:lnTo>
                <a:lnTo>
                  <a:pt x="445324" y="395145"/>
                </a:lnTo>
                <a:lnTo>
                  <a:pt x="443981" y="397411"/>
                </a:lnTo>
                <a:lnTo>
                  <a:pt x="443854" y="397556"/>
                </a:lnTo>
                <a:lnTo>
                  <a:pt x="439370" y="400644"/>
                </a:lnTo>
                <a:close/>
              </a:path>
              <a:path w="4096384" h="836930">
                <a:moveTo>
                  <a:pt x="446370" y="403860"/>
                </a:moveTo>
                <a:lnTo>
                  <a:pt x="436215" y="403860"/>
                </a:lnTo>
                <a:lnTo>
                  <a:pt x="441578" y="402590"/>
                </a:lnTo>
                <a:lnTo>
                  <a:pt x="439370" y="400644"/>
                </a:lnTo>
                <a:lnTo>
                  <a:pt x="443854" y="397556"/>
                </a:lnTo>
                <a:lnTo>
                  <a:pt x="443981" y="397411"/>
                </a:lnTo>
                <a:lnTo>
                  <a:pt x="445324" y="395145"/>
                </a:lnTo>
                <a:lnTo>
                  <a:pt x="445368" y="394717"/>
                </a:lnTo>
                <a:lnTo>
                  <a:pt x="443922" y="388620"/>
                </a:lnTo>
                <a:lnTo>
                  <a:pt x="447220" y="388620"/>
                </a:lnTo>
                <a:lnTo>
                  <a:pt x="445598" y="391160"/>
                </a:lnTo>
                <a:lnTo>
                  <a:pt x="447779" y="391160"/>
                </a:lnTo>
                <a:lnTo>
                  <a:pt x="450305" y="393700"/>
                </a:lnTo>
                <a:lnTo>
                  <a:pt x="454796" y="396240"/>
                </a:lnTo>
                <a:lnTo>
                  <a:pt x="458127" y="397510"/>
                </a:lnTo>
                <a:lnTo>
                  <a:pt x="468228" y="397510"/>
                </a:lnTo>
                <a:lnTo>
                  <a:pt x="471076" y="398780"/>
                </a:lnTo>
                <a:lnTo>
                  <a:pt x="491462" y="398780"/>
                </a:lnTo>
                <a:lnTo>
                  <a:pt x="489988" y="401320"/>
                </a:lnTo>
                <a:lnTo>
                  <a:pt x="443418" y="401320"/>
                </a:lnTo>
                <a:lnTo>
                  <a:pt x="446370" y="40386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79606" y="393700"/>
                </a:lnTo>
                <a:lnTo>
                  <a:pt x="677156" y="392462"/>
                </a:lnTo>
                <a:lnTo>
                  <a:pt x="676298" y="389890"/>
                </a:lnTo>
                <a:lnTo>
                  <a:pt x="679687" y="388620"/>
                </a:lnTo>
                <a:lnTo>
                  <a:pt x="683831" y="388620"/>
                </a:lnTo>
                <a:lnTo>
                  <a:pt x="685249" y="394738"/>
                </a:lnTo>
                <a:lnTo>
                  <a:pt x="685135" y="39624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83797" y="410210"/>
                </a:moveTo>
                <a:lnTo>
                  <a:pt x="675586" y="410210"/>
                </a:lnTo>
                <a:lnTo>
                  <a:pt x="680778" y="401320"/>
                </a:lnTo>
                <a:lnTo>
                  <a:pt x="684465" y="401320"/>
                </a:lnTo>
                <a:lnTo>
                  <a:pt x="685135" y="396240"/>
                </a:lnTo>
                <a:lnTo>
                  <a:pt x="685249" y="394738"/>
                </a:lnTo>
                <a:lnTo>
                  <a:pt x="683831" y="388620"/>
                </a:lnTo>
                <a:lnTo>
                  <a:pt x="691170" y="388620"/>
                </a:lnTo>
                <a:lnTo>
                  <a:pt x="692008" y="389890"/>
                </a:lnTo>
                <a:lnTo>
                  <a:pt x="704498" y="389890"/>
                </a:lnTo>
                <a:lnTo>
                  <a:pt x="704914" y="391160"/>
                </a:lnTo>
                <a:lnTo>
                  <a:pt x="706760" y="392430"/>
                </a:lnTo>
                <a:lnTo>
                  <a:pt x="708402" y="392430"/>
                </a:lnTo>
                <a:lnTo>
                  <a:pt x="709206" y="394970"/>
                </a:lnTo>
                <a:lnTo>
                  <a:pt x="697037" y="394970"/>
                </a:lnTo>
                <a:lnTo>
                  <a:pt x="695108" y="396188"/>
                </a:lnTo>
                <a:lnTo>
                  <a:pt x="695221" y="396981"/>
                </a:lnTo>
                <a:lnTo>
                  <a:pt x="695360" y="397510"/>
                </a:lnTo>
                <a:lnTo>
                  <a:pt x="710045" y="397510"/>
                </a:lnTo>
                <a:lnTo>
                  <a:pt x="710917" y="400050"/>
                </a:lnTo>
                <a:lnTo>
                  <a:pt x="691674" y="400050"/>
                </a:lnTo>
                <a:lnTo>
                  <a:pt x="685303" y="402590"/>
                </a:lnTo>
                <a:lnTo>
                  <a:pt x="689998" y="405130"/>
                </a:lnTo>
                <a:lnTo>
                  <a:pt x="696205" y="406400"/>
                </a:lnTo>
                <a:lnTo>
                  <a:pt x="709106" y="406400"/>
                </a:lnTo>
                <a:lnTo>
                  <a:pt x="709443" y="407670"/>
                </a:lnTo>
                <a:lnTo>
                  <a:pt x="685807" y="407670"/>
                </a:lnTo>
                <a:lnTo>
                  <a:pt x="684635" y="408940"/>
                </a:lnTo>
                <a:lnTo>
                  <a:pt x="683627" y="408940"/>
                </a:lnTo>
                <a:lnTo>
                  <a:pt x="683797" y="410210"/>
                </a:lnTo>
                <a:close/>
              </a:path>
              <a:path w="4096384" h="836930">
                <a:moveTo>
                  <a:pt x="930874" y="392430"/>
                </a:moveTo>
                <a:lnTo>
                  <a:pt x="921825" y="392430"/>
                </a:lnTo>
                <a:lnTo>
                  <a:pt x="922159" y="388620"/>
                </a:lnTo>
                <a:lnTo>
                  <a:pt x="930874" y="388620"/>
                </a:lnTo>
                <a:lnTo>
                  <a:pt x="930874" y="392430"/>
                </a:lnTo>
                <a:close/>
              </a:path>
              <a:path w="4096384" h="836930">
                <a:moveTo>
                  <a:pt x="1405874" y="392006"/>
                </a:moveTo>
                <a:lnTo>
                  <a:pt x="1404423" y="388620"/>
                </a:lnTo>
                <a:lnTo>
                  <a:pt x="1406977" y="390328"/>
                </a:lnTo>
                <a:lnTo>
                  <a:pt x="1406853" y="391331"/>
                </a:lnTo>
                <a:lnTo>
                  <a:pt x="1405874" y="392006"/>
                </a:lnTo>
                <a:close/>
              </a:path>
              <a:path w="4096384" h="836930">
                <a:moveTo>
                  <a:pt x="1407068" y="390388"/>
                </a:moveTo>
                <a:lnTo>
                  <a:pt x="1404423" y="388620"/>
                </a:lnTo>
                <a:lnTo>
                  <a:pt x="1406619" y="388620"/>
                </a:lnTo>
                <a:lnTo>
                  <a:pt x="1406973" y="388991"/>
                </a:lnTo>
                <a:lnTo>
                  <a:pt x="1407068" y="390388"/>
                </a:lnTo>
                <a:close/>
              </a:path>
              <a:path w="4096384" h="836930">
                <a:moveTo>
                  <a:pt x="1819119" y="401320"/>
                </a:moveTo>
                <a:lnTo>
                  <a:pt x="1821290" y="397792"/>
                </a:lnTo>
                <a:lnTo>
                  <a:pt x="1821374" y="397463"/>
                </a:lnTo>
                <a:lnTo>
                  <a:pt x="1816506" y="394923"/>
                </a:lnTo>
                <a:lnTo>
                  <a:pt x="1814043" y="393758"/>
                </a:lnTo>
                <a:lnTo>
                  <a:pt x="1813920" y="388620"/>
                </a:lnTo>
                <a:lnTo>
                  <a:pt x="1817031" y="389941"/>
                </a:lnTo>
                <a:lnTo>
                  <a:pt x="1821765" y="392564"/>
                </a:lnTo>
                <a:lnTo>
                  <a:pt x="1824318" y="393700"/>
                </a:lnTo>
                <a:lnTo>
                  <a:pt x="1830587" y="393700"/>
                </a:lnTo>
                <a:lnTo>
                  <a:pt x="1825490" y="398780"/>
                </a:lnTo>
                <a:lnTo>
                  <a:pt x="1825156" y="398780"/>
                </a:lnTo>
                <a:lnTo>
                  <a:pt x="1819119" y="401320"/>
                </a:lnTo>
                <a:close/>
              </a:path>
              <a:path w="4096384" h="836930">
                <a:moveTo>
                  <a:pt x="1871083" y="394970"/>
                </a:moveTo>
                <a:lnTo>
                  <a:pt x="1869407" y="394970"/>
                </a:lnTo>
                <a:lnTo>
                  <a:pt x="1868483" y="391457"/>
                </a:lnTo>
                <a:lnTo>
                  <a:pt x="1868472" y="391067"/>
                </a:lnTo>
                <a:lnTo>
                  <a:pt x="1870245" y="388620"/>
                </a:lnTo>
                <a:lnTo>
                  <a:pt x="1871921" y="388620"/>
                </a:lnTo>
                <a:lnTo>
                  <a:pt x="1873375" y="392298"/>
                </a:lnTo>
                <a:lnTo>
                  <a:pt x="1873304" y="392564"/>
                </a:lnTo>
                <a:lnTo>
                  <a:pt x="1871083" y="394970"/>
                </a:lnTo>
                <a:close/>
              </a:path>
              <a:path w="4096384" h="836930">
                <a:moveTo>
                  <a:pt x="1875038" y="394970"/>
                </a:moveTo>
                <a:lnTo>
                  <a:pt x="1871083" y="394970"/>
                </a:lnTo>
                <a:lnTo>
                  <a:pt x="1873304" y="392564"/>
                </a:lnTo>
                <a:lnTo>
                  <a:pt x="1873375" y="392298"/>
                </a:lnTo>
                <a:lnTo>
                  <a:pt x="1871921" y="388620"/>
                </a:lnTo>
                <a:lnTo>
                  <a:pt x="1880637" y="388620"/>
                </a:lnTo>
                <a:lnTo>
                  <a:pt x="1880861" y="389890"/>
                </a:lnTo>
                <a:lnTo>
                  <a:pt x="1876780" y="389890"/>
                </a:lnTo>
                <a:lnTo>
                  <a:pt x="1875038" y="394970"/>
                </a:lnTo>
                <a:close/>
              </a:path>
              <a:path w="4096384" h="836930">
                <a:moveTo>
                  <a:pt x="1930761" y="421640"/>
                </a:moveTo>
                <a:lnTo>
                  <a:pt x="1921705" y="421640"/>
                </a:lnTo>
                <a:lnTo>
                  <a:pt x="1925449" y="420407"/>
                </a:lnTo>
                <a:lnTo>
                  <a:pt x="1925510" y="420209"/>
                </a:lnTo>
                <a:lnTo>
                  <a:pt x="1922713" y="411480"/>
                </a:lnTo>
                <a:lnTo>
                  <a:pt x="1917180" y="407670"/>
                </a:lnTo>
                <a:lnTo>
                  <a:pt x="1925562" y="407670"/>
                </a:lnTo>
                <a:lnTo>
                  <a:pt x="1929084" y="406400"/>
                </a:lnTo>
                <a:lnTo>
                  <a:pt x="1934951" y="396240"/>
                </a:lnTo>
                <a:lnTo>
                  <a:pt x="1941486" y="391160"/>
                </a:lnTo>
                <a:lnTo>
                  <a:pt x="1941656" y="388620"/>
                </a:lnTo>
                <a:lnTo>
                  <a:pt x="1946515" y="388620"/>
                </a:lnTo>
                <a:lnTo>
                  <a:pt x="1951046" y="389890"/>
                </a:lnTo>
                <a:lnTo>
                  <a:pt x="1952536" y="394970"/>
                </a:lnTo>
                <a:lnTo>
                  <a:pt x="1943333" y="394970"/>
                </a:lnTo>
                <a:lnTo>
                  <a:pt x="1938467" y="396240"/>
                </a:lnTo>
                <a:lnTo>
                  <a:pt x="1940730" y="397510"/>
                </a:lnTo>
                <a:lnTo>
                  <a:pt x="1940478" y="397510"/>
                </a:lnTo>
                <a:lnTo>
                  <a:pt x="1935635" y="405105"/>
                </a:lnTo>
                <a:lnTo>
                  <a:pt x="1940478" y="411480"/>
                </a:lnTo>
                <a:lnTo>
                  <a:pt x="1969478" y="411480"/>
                </a:lnTo>
                <a:lnTo>
                  <a:pt x="1968388" y="412750"/>
                </a:lnTo>
                <a:lnTo>
                  <a:pt x="1946345" y="412750"/>
                </a:lnTo>
                <a:lnTo>
                  <a:pt x="1948458" y="416560"/>
                </a:lnTo>
                <a:lnTo>
                  <a:pt x="1935115" y="416560"/>
                </a:lnTo>
                <a:lnTo>
                  <a:pt x="1933878" y="417736"/>
                </a:lnTo>
                <a:lnTo>
                  <a:pt x="1933779" y="420370"/>
                </a:lnTo>
                <a:lnTo>
                  <a:pt x="1933445" y="420370"/>
                </a:lnTo>
                <a:lnTo>
                  <a:pt x="1930761" y="42164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51046" y="389890"/>
                </a:lnTo>
                <a:lnTo>
                  <a:pt x="1946515" y="388620"/>
                </a:lnTo>
                <a:lnTo>
                  <a:pt x="1951290" y="388620"/>
                </a:lnTo>
                <a:lnTo>
                  <a:pt x="1954624" y="391160"/>
                </a:lnTo>
                <a:lnTo>
                  <a:pt x="1959667" y="396188"/>
                </a:lnTo>
                <a:lnTo>
                  <a:pt x="1959793" y="397154"/>
                </a:lnTo>
                <a:lnTo>
                  <a:pt x="1959925" y="39878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2083634" y="394970"/>
                </a:moveTo>
                <a:lnTo>
                  <a:pt x="2081624" y="388620"/>
                </a:lnTo>
                <a:lnTo>
                  <a:pt x="2085310" y="388620"/>
                </a:lnTo>
                <a:lnTo>
                  <a:pt x="2088826" y="389890"/>
                </a:lnTo>
                <a:lnTo>
                  <a:pt x="2089452" y="391067"/>
                </a:lnTo>
                <a:lnTo>
                  <a:pt x="2089325" y="391349"/>
                </a:lnTo>
                <a:lnTo>
                  <a:pt x="2087157" y="393700"/>
                </a:lnTo>
                <a:lnTo>
                  <a:pt x="2083634" y="394970"/>
                </a:lnTo>
                <a:close/>
              </a:path>
              <a:path w="4096384" h="836930">
                <a:moveTo>
                  <a:pt x="2091960" y="394970"/>
                </a:moveTo>
                <a:lnTo>
                  <a:pt x="2083634" y="394970"/>
                </a:lnTo>
                <a:lnTo>
                  <a:pt x="2087157" y="393700"/>
                </a:lnTo>
                <a:lnTo>
                  <a:pt x="2089325" y="391349"/>
                </a:lnTo>
                <a:lnTo>
                  <a:pt x="2089452" y="391067"/>
                </a:lnTo>
                <a:lnTo>
                  <a:pt x="2088826" y="389890"/>
                </a:lnTo>
                <a:lnTo>
                  <a:pt x="2085310" y="388620"/>
                </a:lnTo>
                <a:lnTo>
                  <a:pt x="2092962" y="388620"/>
                </a:lnTo>
                <a:lnTo>
                  <a:pt x="2097909" y="392430"/>
                </a:lnTo>
                <a:lnTo>
                  <a:pt x="2097378" y="392430"/>
                </a:lnTo>
                <a:lnTo>
                  <a:pt x="2099558" y="393700"/>
                </a:lnTo>
                <a:lnTo>
                  <a:pt x="2092519" y="393700"/>
                </a:lnTo>
                <a:lnTo>
                  <a:pt x="2091960" y="394970"/>
                </a:lnTo>
                <a:close/>
              </a:path>
              <a:path w="4096384" h="836930">
                <a:moveTo>
                  <a:pt x="2136688" y="398780"/>
                </a:moveTo>
                <a:lnTo>
                  <a:pt x="2118665" y="398780"/>
                </a:lnTo>
                <a:lnTo>
                  <a:pt x="2118331" y="388620"/>
                </a:lnTo>
                <a:lnTo>
                  <a:pt x="2122692" y="389890"/>
                </a:lnTo>
                <a:lnTo>
                  <a:pt x="2127973" y="389890"/>
                </a:lnTo>
                <a:lnTo>
                  <a:pt x="2128092" y="391241"/>
                </a:lnTo>
                <a:lnTo>
                  <a:pt x="2129227" y="393700"/>
                </a:lnTo>
                <a:lnTo>
                  <a:pt x="2140879" y="393700"/>
                </a:lnTo>
                <a:lnTo>
                  <a:pt x="2138572" y="394987"/>
                </a:lnTo>
                <a:lnTo>
                  <a:pt x="2132245" y="397510"/>
                </a:lnTo>
                <a:lnTo>
                  <a:pt x="2136688" y="398780"/>
                </a:lnTo>
                <a:close/>
              </a:path>
              <a:path w="4096384" h="836930">
                <a:moveTo>
                  <a:pt x="2122692" y="389890"/>
                </a:moveTo>
                <a:lnTo>
                  <a:pt x="2118331" y="388620"/>
                </a:lnTo>
                <a:lnTo>
                  <a:pt x="2124028" y="388620"/>
                </a:lnTo>
                <a:lnTo>
                  <a:pt x="2122692" y="389890"/>
                </a:lnTo>
                <a:close/>
              </a:path>
              <a:path w="4096384" h="836930">
                <a:moveTo>
                  <a:pt x="2155630" y="389890"/>
                </a:moveTo>
                <a:lnTo>
                  <a:pt x="2154875" y="389890"/>
                </a:lnTo>
                <a:lnTo>
                  <a:pt x="2156217" y="388620"/>
                </a:lnTo>
                <a:lnTo>
                  <a:pt x="2155630" y="389890"/>
                </a:lnTo>
                <a:close/>
              </a:path>
              <a:path w="4096384" h="836930">
                <a:moveTo>
                  <a:pt x="2155953" y="398780"/>
                </a:moveTo>
                <a:lnTo>
                  <a:pt x="2151522" y="398780"/>
                </a:lnTo>
                <a:lnTo>
                  <a:pt x="2156217" y="388620"/>
                </a:lnTo>
                <a:lnTo>
                  <a:pt x="2158731" y="388620"/>
                </a:lnTo>
                <a:lnTo>
                  <a:pt x="2164522" y="394717"/>
                </a:lnTo>
                <a:lnTo>
                  <a:pt x="2164395" y="394970"/>
                </a:lnTo>
                <a:lnTo>
                  <a:pt x="2160912" y="394970"/>
                </a:lnTo>
                <a:lnTo>
                  <a:pt x="2155953" y="398780"/>
                </a:lnTo>
                <a:close/>
              </a:path>
              <a:path w="4096384" h="836930">
                <a:moveTo>
                  <a:pt x="2214699" y="419100"/>
                </a:moveTo>
                <a:lnTo>
                  <a:pt x="2210525" y="419100"/>
                </a:lnTo>
                <a:lnTo>
                  <a:pt x="2215060" y="412745"/>
                </a:lnTo>
                <a:lnTo>
                  <a:pt x="2217400" y="410210"/>
                </a:lnTo>
                <a:lnTo>
                  <a:pt x="2208685" y="405130"/>
                </a:lnTo>
                <a:lnTo>
                  <a:pt x="2205308" y="396607"/>
                </a:lnTo>
                <a:lnTo>
                  <a:pt x="2205235" y="396188"/>
                </a:lnTo>
                <a:lnTo>
                  <a:pt x="2210438" y="392491"/>
                </a:lnTo>
                <a:lnTo>
                  <a:pt x="2211363" y="389890"/>
                </a:lnTo>
                <a:lnTo>
                  <a:pt x="2213714" y="389890"/>
                </a:lnTo>
                <a:lnTo>
                  <a:pt x="2215390" y="388620"/>
                </a:lnTo>
                <a:lnTo>
                  <a:pt x="2216896" y="392430"/>
                </a:lnTo>
                <a:lnTo>
                  <a:pt x="2228732" y="392430"/>
                </a:lnTo>
                <a:lnTo>
                  <a:pt x="2227830" y="393700"/>
                </a:lnTo>
                <a:lnTo>
                  <a:pt x="2227622" y="394970"/>
                </a:lnTo>
                <a:lnTo>
                  <a:pt x="2207343" y="394970"/>
                </a:lnTo>
                <a:lnTo>
                  <a:pt x="2212038" y="398780"/>
                </a:lnTo>
                <a:lnTo>
                  <a:pt x="2212131" y="399504"/>
                </a:lnTo>
                <a:lnTo>
                  <a:pt x="2212255" y="401259"/>
                </a:lnTo>
                <a:lnTo>
                  <a:pt x="2212372" y="403860"/>
                </a:lnTo>
                <a:lnTo>
                  <a:pt x="2218655" y="403860"/>
                </a:lnTo>
                <a:lnTo>
                  <a:pt x="2221495" y="405130"/>
                </a:lnTo>
                <a:lnTo>
                  <a:pt x="2230402" y="405130"/>
                </a:lnTo>
                <a:lnTo>
                  <a:pt x="2229107" y="407670"/>
                </a:lnTo>
                <a:lnTo>
                  <a:pt x="2223601" y="407670"/>
                </a:lnTo>
                <a:lnTo>
                  <a:pt x="2224439" y="410210"/>
                </a:lnTo>
                <a:lnTo>
                  <a:pt x="2224773" y="410210"/>
                </a:lnTo>
                <a:lnTo>
                  <a:pt x="2223097" y="414020"/>
                </a:lnTo>
                <a:lnTo>
                  <a:pt x="2220753" y="414020"/>
                </a:lnTo>
                <a:lnTo>
                  <a:pt x="2215726" y="417830"/>
                </a:lnTo>
                <a:lnTo>
                  <a:pt x="2214699" y="419100"/>
                </a:lnTo>
                <a:close/>
              </a:path>
              <a:path w="4096384" h="836930">
                <a:moveTo>
                  <a:pt x="2217066" y="392430"/>
                </a:moveTo>
                <a:lnTo>
                  <a:pt x="2216896" y="392430"/>
                </a:lnTo>
                <a:lnTo>
                  <a:pt x="2215390" y="388620"/>
                </a:lnTo>
                <a:lnTo>
                  <a:pt x="2220085" y="388620"/>
                </a:lnTo>
                <a:lnTo>
                  <a:pt x="2221761" y="389890"/>
                </a:lnTo>
                <a:lnTo>
                  <a:pt x="2217066" y="392430"/>
                </a:lnTo>
                <a:close/>
              </a:path>
              <a:path w="4096384" h="836930">
                <a:moveTo>
                  <a:pt x="2337757" y="394970"/>
                </a:moveTo>
                <a:lnTo>
                  <a:pt x="2340605" y="388620"/>
                </a:lnTo>
                <a:lnTo>
                  <a:pt x="2340775" y="388620"/>
                </a:lnTo>
                <a:lnTo>
                  <a:pt x="2347140" y="389890"/>
                </a:lnTo>
                <a:lnTo>
                  <a:pt x="2343119" y="389890"/>
                </a:lnTo>
                <a:lnTo>
                  <a:pt x="2343448" y="392040"/>
                </a:lnTo>
                <a:lnTo>
                  <a:pt x="2342327" y="392658"/>
                </a:lnTo>
                <a:lnTo>
                  <a:pt x="2337757" y="394970"/>
                </a:lnTo>
                <a:close/>
              </a:path>
              <a:path w="4096384" h="836930">
                <a:moveTo>
                  <a:pt x="2355144" y="403860"/>
                </a:moveTo>
                <a:lnTo>
                  <a:pt x="2344625" y="403860"/>
                </a:lnTo>
                <a:lnTo>
                  <a:pt x="2349988" y="398780"/>
                </a:lnTo>
                <a:lnTo>
                  <a:pt x="2352339" y="398780"/>
                </a:lnTo>
                <a:lnTo>
                  <a:pt x="2344745" y="391457"/>
                </a:lnTo>
                <a:lnTo>
                  <a:pt x="2347140" y="389890"/>
                </a:lnTo>
                <a:lnTo>
                  <a:pt x="2340775" y="388620"/>
                </a:lnTo>
                <a:lnTo>
                  <a:pt x="2350833" y="388620"/>
                </a:lnTo>
                <a:lnTo>
                  <a:pt x="2356701" y="396188"/>
                </a:lnTo>
                <a:lnTo>
                  <a:pt x="2361582" y="402590"/>
                </a:lnTo>
                <a:lnTo>
                  <a:pt x="2354516" y="402590"/>
                </a:lnTo>
                <a:lnTo>
                  <a:pt x="2355144" y="403860"/>
                </a:lnTo>
                <a:close/>
              </a:path>
              <a:path w="4096384" h="836930">
                <a:moveTo>
                  <a:pt x="2358710" y="398780"/>
                </a:moveTo>
                <a:lnTo>
                  <a:pt x="2350833" y="388620"/>
                </a:lnTo>
                <a:lnTo>
                  <a:pt x="2352503" y="389890"/>
                </a:lnTo>
                <a:lnTo>
                  <a:pt x="2357286" y="389890"/>
                </a:lnTo>
                <a:lnTo>
                  <a:pt x="2357584" y="391457"/>
                </a:lnTo>
                <a:lnTo>
                  <a:pt x="2358710" y="398780"/>
                </a:lnTo>
                <a:close/>
              </a:path>
              <a:path w="4096384" h="836930">
                <a:moveTo>
                  <a:pt x="2354519" y="389890"/>
                </a:moveTo>
                <a:lnTo>
                  <a:pt x="2352503" y="389890"/>
                </a:lnTo>
                <a:lnTo>
                  <a:pt x="2350833" y="388620"/>
                </a:lnTo>
                <a:lnTo>
                  <a:pt x="2355189" y="388620"/>
                </a:lnTo>
                <a:lnTo>
                  <a:pt x="2354519" y="38989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21255" y="391457"/>
                </a:lnTo>
                <a:lnTo>
                  <a:pt x="2421149" y="391135"/>
                </a:lnTo>
                <a:lnTo>
                  <a:pt x="2416704" y="389890"/>
                </a:lnTo>
                <a:lnTo>
                  <a:pt x="2421569" y="388620"/>
                </a:lnTo>
                <a:lnTo>
                  <a:pt x="2427770" y="388620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427600" y="401320"/>
                </a:moveTo>
                <a:lnTo>
                  <a:pt x="2410838" y="401320"/>
                </a:lnTo>
                <a:lnTo>
                  <a:pt x="2416037" y="400050"/>
                </a:lnTo>
                <a:lnTo>
                  <a:pt x="2422571" y="400050"/>
                </a:lnTo>
                <a:lnTo>
                  <a:pt x="2413692" y="393700"/>
                </a:lnTo>
                <a:lnTo>
                  <a:pt x="2421399" y="393700"/>
                </a:lnTo>
                <a:lnTo>
                  <a:pt x="2427770" y="388620"/>
                </a:lnTo>
                <a:lnTo>
                  <a:pt x="2433971" y="388620"/>
                </a:lnTo>
                <a:lnTo>
                  <a:pt x="2430902" y="389890"/>
                </a:lnTo>
                <a:lnTo>
                  <a:pt x="2426754" y="394987"/>
                </a:lnTo>
                <a:lnTo>
                  <a:pt x="2424636" y="398780"/>
                </a:lnTo>
                <a:lnTo>
                  <a:pt x="2427600" y="401320"/>
                </a:lnTo>
                <a:close/>
              </a:path>
              <a:path w="4096384" h="836930">
                <a:moveTo>
                  <a:pt x="2430789" y="401320"/>
                </a:moveTo>
                <a:lnTo>
                  <a:pt x="2427600" y="401320"/>
                </a:lnTo>
                <a:lnTo>
                  <a:pt x="2424636" y="398780"/>
                </a:lnTo>
                <a:lnTo>
                  <a:pt x="2426802" y="394923"/>
                </a:lnTo>
                <a:lnTo>
                  <a:pt x="2430902" y="389890"/>
                </a:lnTo>
                <a:lnTo>
                  <a:pt x="2433971" y="388620"/>
                </a:lnTo>
                <a:lnTo>
                  <a:pt x="2441010" y="389890"/>
                </a:lnTo>
                <a:lnTo>
                  <a:pt x="2430789" y="4013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12350" y="420370"/>
                </a:lnTo>
                <a:lnTo>
                  <a:pt x="2403960" y="410589"/>
                </a:lnTo>
                <a:lnTo>
                  <a:pt x="2403839" y="410332"/>
                </a:lnTo>
                <a:lnTo>
                  <a:pt x="2402960" y="407670"/>
                </a:lnTo>
                <a:lnTo>
                  <a:pt x="2409332" y="407670"/>
                </a:lnTo>
                <a:lnTo>
                  <a:pt x="2414026" y="405130"/>
                </a:lnTo>
                <a:lnTo>
                  <a:pt x="2409161" y="402590"/>
                </a:lnTo>
                <a:lnTo>
                  <a:pt x="2408827" y="401320"/>
                </a:lnTo>
                <a:lnTo>
                  <a:pt x="2430789" y="401320"/>
                </a:lnTo>
                <a:lnTo>
                  <a:pt x="2441010" y="389890"/>
                </a:lnTo>
                <a:lnTo>
                  <a:pt x="2433971" y="388620"/>
                </a:lnTo>
                <a:lnTo>
                  <a:pt x="2459789" y="388620"/>
                </a:lnTo>
                <a:lnTo>
                  <a:pt x="2458611" y="389890"/>
                </a:lnTo>
                <a:lnTo>
                  <a:pt x="2448553" y="389890"/>
                </a:lnTo>
                <a:lnTo>
                  <a:pt x="2447466" y="391067"/>
                </a:lnTo>
                <a:lnTo>
                  <a:pt x="2447545" y="393700"/>
                </a:lnTo>
                <a:lnTo>
                  <a:pt x="2454086" y="393700"/>
                </a:lnTo>
                <a:lnTo>
                  <a:pt x="2450901" y="396240"/>
                </a:lnTo>
                <a:lnTo>
                  <a:pt x="2439538" y="396240"/>
                </a:lnTo>
                <a:lnTo>
                  <a:pt x="2440448" y="398780"/>
                </a:lnTo>
                <a:lnTo>
                  <a:pt x="2443909" y="401326"/>
                </a:lnTo>
                <a:lnTo>
                  <a:pt x="2445056" y="402590"/>
                </a:lnTo>
                <a:lnTo>
                  <a:pt x="2418047" y="402590"/>
                </a:lnTo>
                <a:lnTo>
                  <a:pt x="2410170" y="412750"/>
                </a:lnTo>
                <a:lnTo>
                  <a:pt x="2415312" y="412750"/>
                </a:lnTo>
                <a:lnTo>
                  <a:pt x="2418551" y="415290"/>
                </a:lnTo>
                <a:lnTo>
                  <a:pt x="2420394" y="41529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67911" y="393084"/>
                </a:moveTo>
                <a:lnTo>
                  <a:pt x="2467005" y="392430"/>
                </a:lnTo>
                <a:lnTo>
                  <a:pt x="2460947" y="390597"/>
                </a:lnTo>
                <a:lnTo>
                  <a:pt x="2459789" y="388620"/>
                </a:lnTo>
                <a:lnTo>
                  <a:pt x="2475811" y="388620"/>
                </a:lnTo>
                <a:lnTo>
                  <a:pt x="2467911" y="393084"/>
                </a:lnTo>
                <a:close/>
              </a:path>
              <a:path w="4096384" h="836930">
                <a:moveTo>
                  <a:pt x="2676871" y="394970"/>
                </a:moveTo>
                <a:lnTo>
                  <a:pt x="2672623" y="390207"/>
                </a:lnTo>
                <a:lnTo>
                  <a:pt x="2673727" y="388620"/>
                </a:lnTo>
                <a:lnTo>
                  <a:pt x="2676548" y="389890"/>
                </a:lnTo>
                <a:lnTo>
                  <a:pt x="2677642" y="393700"/>
                </a:lnTo>
                <a:lnTo>
                  <a:pt x="2676871" y="394970"/>
                </a:lnTo>
                <a:close/>
              </a:path>
              <a:path w="4096384" h="836930">
                <a:moveTo>
                  <a:pt x="2703017" y="393700"/>
                </a:moveTo>
                <a:lnTo>
                  <a:pt x="2701674" y="393700"/>
                </a:lnTo>
                <a:lnTo>
                  <a:pt x="2700778" y="391457"/>
                </a:lnTo>
                <a:lnTo>
                  <a:pt x="2700702" y="391067"/>
                </a:lnTo>
                <a:lnTo>
                  <a:pt x="2701825" y="388620"/>
                </a:lnTo>
                <a:lnTo>
                  <a:pt x="2703174" y="388620"/>
                </a:lnTo>
                <a:lnTo>
                  <a:pt x="2703397" y="388991"/>
                </a:lnTo>
                <a:lnTo>
                  <a:pt x="2703286" y="389523"/>
                </a:lnTo>
                <a:lnTo>
                  <a:pt x="2703017" y="389890"/>
                </a:lnTo>
                <a:lnTo>
                  <a:pt x="2703937" y="389890"/>
                </a:lnTo>
                <a:lnTo>
                  <a:pt x="2704644" y="391067"/>
                </a:lnTo>
                <a:lnTo>
                  <a:pt x="2704542" y="391397"/>
                </a:lnTo>
                <a:lnTo>
                  <a:pt x="2703017" y="393700"/>
                </a:lnTo>
                <a:close/>
              </a:path>
              <a:path w="4096384" h="836930">
                <a:moveTo>
                  <a:pt x="2703523" y="389200"/>
                </a:moveTo>
                <a:lnTo>
                  <a:pt x="2703174" y="388620"/>
                </a:lnTo>
                <a:lnTo>
                  <a:pt x="2703949" y="388620"/>
                </a:lnTo>
                <a:lnTo>
                  <a:pt x="2703523" y="389200"/>
                </a:lnTo>
                <a:close/>
              </a:path>
              <a:path w="4096384" h="836930">
                <a:moveTo>
                  <a:pt x="2796546" y="394970"/>
                </a:moveTo>
                <a:lnTo>
                  <a:pt x="2797378" y="388620"/>
                </a:lnTo>
                <a:lnTo>
                  <a:pt x="2798377" y="391135"/>
                </a:lnTo>
                <a:lnTo>
                  <a:pt x="2796546" y="394970"/>
                </a:lnTo>
                <a:close/>
              </a:path>
              <a:path w="4096384" h="836930">
                <a:moveTo>
                  <a:pt x="2828896" y="394970"/>
                </a:moveTo>
                <a:lnTo>
                  <a:pt x="2796546" y="394970"/>
                </a:lnTo>
                <a:lnTo>
                  <a:pt x="2798272" y="391397"/>
                </a:lnTo>
                <a:lnTo>
                  <a:pt x="2798377" y="391135"/>
                </a:lnTo>
                <a:lnTo>
                  <a:pt x="2797378" y="388620"/>
                </a:lnTo>
                <a:lnTo>
                  <a:pt x="2806223" y="388620"/>
                </a:lnTo>
                <a:lnTo>
                  <a:pt x="2811639" y="392430"/>
                </a:lnTo>
                <a:lnTo>
                  <a:pt x="2879691" y="392430"/>
                </a:lnTo>
                <a:lnTo>
                  <a:pt x="2879759" y="393700"/>
                </a:lnTo>
                <a:lnTo>
                  <a:pt x="2832920" y="393700"/>
                </a:lnTo>
                <a:lnTo>
                  <a:pt x="2828896" y="394970"/>
                </a:lnTo>
                <a:close/>
              </a:path>
              <a:path w="4096384" h="836930">
                <a:moveTo>
                  <a:pt x="2825390" y="392430"/>
                </a:moveTo>
                <a:lnTo>
                  <a:pt x="2822876" y="392430"/>
                </a:lnTo>
                <a:lnTo>
                  <a:pt x="2822620" y="391457"/>
                </a:lnTo>
                <a:lnTo>
                  <a:pt x="2822608" y="391067"/>
                </a:lnTo>
                <a:lnTo>
                  <a:pt x="2824382" y="388620"/>
                </a:lnTo>
                <a:lnTo>
                  <a:pt x="2825049" y="388620"/>
                </a:lnTo>
                <a:lnTo>
                  <a:pt x="2829738" y="389890"/>
                </a:lnTo>
                <a:lnTo>
                  <a:pt x="2825390" y="392430"/>
                </a:lnTo>
                <a:close/>
              </a:path>
              <a:path w="4096384" h="836930">
                <a:moveTo>
                  <a:pt x="2850344" y="392430"/>
                </a:moveTo>
                <a:lnTo>
                  <a:pt x="2825390" y="392430"/>
                </a:lnTo>
                <a:lnTo>
                  <a:pt x="2829738" y="389890"/>
                </a:lnTo>
                <a:lnTo>
                  <a:pt x="2825049" y="388620"/>
                </a:lnTo>
                <a:lnTo>
                  <a:pt x="2852361" y="388620"/>
                </a:lnTo>
                <a:lnTo>
                  <a:pt x="2850344" y="392430"/>
                </a:lnTo>
                <a:close/>
              </a:path>
              <a:path w="4096384" h="836930">
                <a:moveTo>
                  <a:pt x="2853035" y="392430"/>
                </a:moveTo>
                <a:lnTo>
                  <a:pt x="2850344" y="392430"/>
                </a:lnTo>
                <a:lnTo>
                  <a:pt x="2852361" y="388620"/>
                </a:lnTo>
                <a:lnTo>
                  <a:pt x="2855726" y="391160"/>
                </a:lnTo>
                <a:lnTo>
                  <a:pt x="2853035" y="392430"/>
                </a:lnTo>
                <a:close/>
              </a:path>
              <a:path w="4096384" h="836930">
                <a:moveTo>
                  <a:pt x="2879691" y="392430"/>
                </a:moveTo>
                <a:lnTo>
                  <a:pt x="2853035" y="392430"/>
                </a:lnTo>
                <a:lnTo>
                  <a:pt x="2855487" y="391272"/>
                </a:lnTo>
                <a:lnTo>
                  <a:pt x="2855604" y="391067"/>
                </a:lnTo>
                <a:lnTo>
                  <a:pt x="2852361" y="388620"/>
                </a:lnTo>
                <a:lnTo>
                  <a:pt x="2893448" y="388620"/>
                </a:lnTo>
                <a:lnTo>
                  <a:pt x="2888243" y="389890"/>
                </a:lnTo>
                <a:lnTo>
                  <a:pt x="2889409" y="391160"/>
                </a:lnTo>
                <a:lnTo>
                  <a:pt x="2878172" y="391160"/>
                </a:lnTo>
                <a:lnTo>
                  <a:pt x="2879691" y="392430"/>
                </a:lnTo>
                <a:close/>
              </a:path>
              <a:path w="4096384" h="836930">
                <a:moveTo>
                  <a:pt x="2891582" y="392430"/>
                </a:moveTo>
                <a:lnTo>
                  <a:pt x="2890574" y="392430"/>
                </a:lnTo>
                <a:lnTo>
                  <a:pt x="2888243" y="389890"/>
                </a:lnTo>
                <a:lnTo>
                  <a:pt x="2893448" y="388620"/>
                </a:lnTo>
                <a:lnTo>
                  <a:pt x="2892774" y="391160"/>
                </a:lnTo>
                <a:lnTo>
                  <a:pt x="2891582" y="392430"/>
                </a:lnTo>
                <a:close/>
              </a:path>
              <a:path w="4096384" h="836930">
                <a:moveTo>
                  <a:pt x="2930981" y="392430"/>
                </a:moveTo>
                <a:lnTo>
                  <a:pt x="2891582" y="392430"/>
                </a:lnTo>
                <a:lnTo>
                  <a:pt x="2892774" y="391160"/>
                </a:lnTo>
                <a:lnTo>
                  <a:pt x="2893448" y="388620"/>
                </a:lnTo>
                <a:lnTo>
                  <a:pt x="2934504" y="388620"/>
                </a:lnTo>
                <a:lnTo>
                  <a:pt x="2930981" y="392430"/>
                </a:lnTo>
                <a:close/>
              </a:path>
              <a:path w="4096384" h="836930">
                <a:moveTo>
                  <a:pt x="2940043" y="398780"/>
                </a:moveTo>
                <a:lnTo>
                  <a:pt x="2937011" y="398780"/>
                </a:lnTo>
                <a:lnTo>
                  <a:pt x="2931198" y="392658"/>
                </a:lnTo>
                <a:lnTo>
                  <a:pt x="2931103" y="392298"/>
                </a:lnTo>
                <a:lnTo>
                  <a:pt x="2934504" y="388620"/>
                </a:lnTo>
                <a:lnTo>
                  <a:pt x="2942165" y="396188"/>
                </a:lnTo>
                <a:lnTo>
                  <a:pt x="2942068" y="396462"/>
                </a:lnTo>
                <a:lnTo>
                  <a:pt x="2941317" y="397556"/>
                </a:lnTo>
                <a:lnTo>
                  <a:pt x="2940043" y="398780"/>
                </a:lnTo>
                <a:close/>
              </a:path>
              <a:path w="4096384" h="836930">
                <a:moveTo>
                  <a:pt x="2971394" y="396240"/>
                </a:moveTo>
                <a:lnTo>
                  <a:pt x="2971454" y="391067"/>
                </a:lnTo>
                <a:lnTo>
                  <a:pt x="2972219" y="389890"/>
                </a:lnTo>
                <a:lnTo>
                  <a:pt x="2973051" y="389890"/>
                </a:lnTo>
                <a:lnTo>
                  <a:pt x="2973902" y="388620"/>
                </a:lnTo>
                <a:lnTo>
                  <a:pt x="2978591" y="388620"/>
                </a:lnTo>
                <a:lnTo>
                  <a:pt x="2971394" y="39624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2980090" y="400050"/>
                </a:lnTo>
                <a:lnTo>
                  <a:pt x="2982264" y="398780"/>
                </a:lnTo>
                <a:lnTo>
                  <a:pt x="2982197" y="397463"/>
                </a:lnTo>
                <a:lnTo>
                  <a:pt x="2980431" y="396240"/>
                </a:lnTo>
                <a:lnTo>
                  <a:pt x="2971394" y="396240"/>
                </a:lnTo>
                <a:lnTo>
                  <a:pt x="2978591" y="388620"/>
                </a:lnTo>
                <a:lnTo>
                  <a:pt x="2997357" y="388620"/>
                </a:lnTo>
                <a:lnTo>
                  <a:pt x="2998356" y="391135"/>
                </a:lnTo>
                <a:lnTo>
                  <a:pt x="2999531" y="394970"/>
                </a:lnTo>
                <a:lnTo>
                  <a:pt x="3017989" y="394970"/>
                </a:lnTo>
                <a:lnTo>
                  <a:pt x="3015875" y="397411"/>
                </a:lnTo>
                <a:lnTo>
                  <a:pt x="3015894" y="397556"/>
                </a:lnTo>
                <a:lnTo>
                  <a:pt x="3018663" y="398780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13615" y="392430"/>
                </a:moveTo>
                <a:lnTo>
                  <a:pt x="3012266" y="392430"/>
                </a:lnTo>
                <a:lnTo>
                  <a:pt x="3010767" y="389890"/>
                </a:lnTo>
                <a:lnTo>
                  <a:pt x="3012450" y="388620"/>
                </a:lnTo>
                <a:lnTo>
                  <a:pt x="3014964" y="388620"/>
                </a:lnTo>
                <a:lnTo>
                  <a:pt x="3013615" y="392430"/>
                </a:lnTo>
                <a:close/>
              </a:path>
              <a:path w="4096384" h="836930">
                <a:moveTo>
                  <a:pt x="3022003" y="392430"/>
                </a:moveTo>
                <a:lnTo>
                  <a:pt x="3013615" y="392430"/>
                </a:lnTo>
                <a:lnTo>
                  <a:pt x="3014964" y="388620"/>
                </a:lnTo>
                <a:lnTo>
                  <a:pt x="3063733" y="388620"/>
                </a:lnTo>
                <a:lnTo>
                  <a:pt x="3063733" y="389890"/>
                </a:lnTo>
                <a:lnTo>
                  <a:pt x="3038778" y="389890"/>
                </a:lnTo>
                <a:lnTo>
                  <a:pt x="3037770" y="391160"/>
                </a:lnTo>
                <a:lnTo>
                  <a:pt x="3032722" y="391160"/>
                </a:lnTo>
                <a:lnTo>
                  <a:pt x="3022003" y="392430"/>
                </a:lnTo>
                <a:close/>
              </a:path>
              <a:path w="4096384" h="836930">
                <a:moveTo>
                  <a:pt x="3147709" y="392430"/>
                </a:moveTo>
                <a:lnTo>
                  <a:pt x="3143361" y="392430"/>
                </a:lnTo>
                <a:lnTo>
                  <a:pt x="3146727" y="388620"/>
                </a:lnTo>
                <a:lnTo>
                  <a:pt x="3147850" y="391067"/>
                </a:lnTo>
                <a:lnTo>
                  <a:pt x="3147709" y="392430"/>
                </a:lnTo>
                <a:close/>
              </a:path>
              <a:path w="4096384" h="836930">
                <a:moveTo>
                  <a:pt x="3149916" y="392430"/>
                </a:moveTo>
                <a:lnTo>
                  <a:pt x="3147709" y="392430"/>
                </a:lnTo>
                <a:lnTo>
                  <a:pt x="3147850" y="391067"/>
                </a:lnTo>
                <a:lnTo>
                  <a:pt x="3146727" y="388620"/>
                </a:lnTo>
                <a:lnTo>
                  <a:pt x="3150249" y="388620"/>
                </a:lnTo>
                <a:lnTo>
                  <a:pt x="3149101" y="391067"/>
                </a:lnTo>
                <a:lnTo>
                  <a:pt x="3149218" y="391397"/>
                </a:lnTo>
                <a:lnTo>
                  <a:pt x="3149916" y="392430"/>
                </a:lnTo>
                <a:close/>
              </a:path>
              <a:path w="4096384" h="836930">
                <a:moveTo>
                  <a:pt x="3151415" y="392430"/>
                </a:moveTo>
                <a:lnTo>
                  <a:pt x="3149916" y="392430"/>
                </a:lnTo>
                <a:lnTo>
                  <a:pt x="3149218" y="391397"/>
                </a:lnTo>
                <a:lnTo>
                  <a:pt x="3149101" y="391067"/>
                </a:lnTo>
                <a:lnTo>
                  <a:pt x="3150249" y="388620"/>
                </a:lnTo>
                <a:lnTo>
                  <a:pt x="3151232" y="388620"/>
                </a:lnTo>
                <a:lnTo>
                  <a:pt x="3152915" y="389890"/>
                </a:lnTo>
                <a:lnTo>
                  <a:pt x="3151415" y="392430"/>
                </a:lnTo>
                <a:close/>
              </a:path>
              <a:path w="4096384" h="836930">
                <a:moveTo>
                  <a:pt x="3159785" y="392430"/>
                </a:moveTo>
                <a:lnTo>
                  <a:pt x="3151415" y="392430"/>
                </a:lnTo>
                <a:lnTo>
                  <a:pt x="3152915" y="389890"/>
                </a:lnTo>
                <a:lnTo>
                  <a:pt x="3151232" y="388620"/>
                </a:lnTo>
                <a:lnTo>
                  <a:pt x="3159528" y="388620"/>
                </a:lnTo>
                <a:lnTo>
                  <a:pt x="3157446" y="391160"/>
                </a:lnTo>
                <a:lnTo>
                  <a:pt x="3158277" y="391160"/>
                </a:lnTo>
                <a:lnTo>
                  <a:pt x="3159785" y="392430"/>
                </a:lnTo>
                <a:close/>
              </a:path>
              <a:path w="4096384" h="836930">
                <a:moveTo>
                  <a:pt x="3174195" y="394970"/>
                </a:moveTo>
                <a:lnTo>
                  <a:pt x="3171921" y="392491"/>
                </a:lnTo>
                <a:lnTo>
                  <a:pt x="3171190" y="391160"/>
                </a:lnTo>
                <a:lnTo>
                  <a:pt x="3170365" y="388620"/>
                </a:lnTo>
                <a:lnTo>
                  <a:pt x="3177070" y="388620"/>
                </a:lnTo>
                <a:lnTo>
                  <a:pt x="3176729" y="389890"/>
                </a:lnTo>
                <a:lnTo>
                  <a:pt x="3178163" y="389890"/>
                </a:lnTo>
                <a:lnTo>
                  <a:pt x="3178522" y="392430"/>
                </a:lnTo>
                <a:lnTo>
                  <a:pt x="3176061" y="392430"/>
                </a:lnTo>
                <a:lnTo>
                  <a:pt x="3174195" y="394970"/>
                </a:lnTo>
                <a:close/>
              </a:path>
              <a:path w="4096384" h="836930">
                <a:moveTo>
                  <a:pt x="3176729" y="389890"/>
                </a:moveTo>
                <a:lnTo>
                  <a:pt x="3177070" y="388620"/>
                </a:lnTo>
                <a:lnTo>
                  <a:pt x="3177984" y="388620"/>
                </a:lnTo>
                <a:lnTo>
                  <a:pt x="3176729" y="389890"/>
                </a:lnTo>
                <a:close/>
              </a:path>
              <a:path w="4096384" h="836930">
                <a:moveTo>
                  <a:pt x="3178163" y="389890"/>
                </a:moveTo>
                <a:lnTo>
                  <a:pt x="3176729" y="389890"/>
                </a:lnTo>
                <a:lnTo>
                  <a:pt x="3177984" y="388620"/>
                </a:lnTo>
                <a:lnTo>
                  <a:pt x="3178163" y="38989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77996" y="396240"/>
                </a:lnTo>
                <a:lnTo>
                  <a:pt x="3178344" y="393720"/>
                </a:lnTo>
                <a:lnTo>
                  <a:pt x="3178467" y="392040"/>
                </a:lnTo>
                <a:lnTo>
                  <a:pt x="3177984" y="388620"/>
                </a:lnTo>
                <a:lnTo>
                  <a:pt x="3180907" y="388620"/>
                </a:lnTo>
                <a:lnTo>
                  <a:pt x="3180743" y="391160"/>
                </a:lnTo>
                <a:lnTo>
                  <a:pt x="3186279" y="391160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03291" y="393700"/>
                </a:moveTo>
                <a:lnTo>
                  <a:pt x="3201532" y="393700"/>
                </a:lnTo>
                <a:lnTo>
                  <a:pt x="3201532" y="388620"/>
                </a:lnTo>
                <a:lnTo>
                  <a:pt x="3203665" y="388620"/>
                </a:lnTo>
                <a:lnTo>
                  <a:pt x="3202666" y="392006"/>
                </a:lnTo>
                <a:lnTo>
                  <a:pt x="3202676" y="392658"/>
                </a:lnTo>
                <a:lnTo>
                  <a:pt x="3203291" y="393700"/>
                </a:lnTo>
                <a:close/>
              </a:path>
              <a:path w="4096384" h="836930">
                <a:moveTo>
                  <a:pt x="3253824" y="401320"/>
                </a:moveTo>
                <a:lnTo>
                  <a:pt x="3252815" y="401320"/>
                </a:lnTo>
                <a:lnTo>
                  <a:pt x="3239405" y="393700"/>
                </a:lnTo>
                <a:lnTo>
                  <a:pt x="3239589" y="393700"/>
                </a:lnTo>
                <a:lnTo>
                  <a:pt x="3240330" y="388620"/>
                </a:lnTo>
                <a:lnTo>
                  <a:pt x="3245575" y="389890"/>
                </a:lnTo>
                <a:lnTo>
                  <a:pt x="3251515" y="392430"/>
                </a:lnTo>
                <a:lnTo>
                  <a:pt x="3254303" y="396188"/>
                </a:lnTo>
                <a:lnTo>
                  <a:pt x="3254183" y="397792"/>
                </a:lnTo>
                <a:lnTo>
                  <a:pt x="3253824" y="401320"/>
                </a:lnTo>
                <a:close/>
              </a:path>
              <a:path w="4096384" h="836930">
                <a:moveTo>
                  <a:pt x="3256597" y="401320"/>
                </a:moveTo>
                <a:lnTo>
                  <a:pt x="3253824" y="401320"/>
                </a:lnTo>
                <a:lnTo>
                  <a:pt x="3254183" y="397792"/>
                </a:lnTo>
                <a:lnTo>
                  <a:pt x="3254303" y="396188"/>
                </a:lnTo>
                <a:lnTo>
                  <a:pt x="3251515" y="392430"/>
                </a:lnTo>
                <a:lnTo>
                  <a:pt x="3245575" y="389890"/>
                </a:lnTo>
                <a:lnTo>
                  <a:pt x="3240330" y="388620"/>
                </a:lnTo>
                <a:lnTo>
                  <a:pt x="3252999" y="388620"/>
                </a:lnTo>
                <a:lnTo>
                  <a:pt x="3251696" y="392298"/>
                </a:lnTo>
                <a:lnTo>
                  <a:pt x="3251806" y="392528"/>
                </a:lnTo>
                <a:lnTo>
                  <a:pt x="3259771" y="397556"/>
                </a:lnTo>
                <a:lnTo>
                  <a:pt x="3261537" y="398780"/>
                </a:lnTo>
                <a:lnTo>
                  <a:pt x="3266582" y="400050"/>
                </a:lnTo>
                <a:lnTo>
                  <a:pt x="3257347" y="400050"/>
                </a:lnTo>
                <a:lnTo>
                  <a:pt x="3256597" y="401320"/>
                </a:lnTo>
                <a:close/>
              </a:path>
              <a:path w="4096384" h="836930">
                <a:moveTo>
                  <a:pt x="3437210" y="411480"/>
                </a:moveTo>
                <a:lnTo>
                  <a:pt x="3433687" y="411480"/>
                </a:lnTo>
                <a:lnTo>
                  <a:pt x="3435007" y="405269"/>
                </a:lnTo>
                <a:lnTo>
                  <a:pt x="3435527" y="403860"/>
                </a:lnTo>
                <a:lnTo>
                  <a:pt x="3435370" y="403860"/>
                </a:lnTo>
                <a:lnTo>
                  <a:pt x="3427997" y="400050"/>
                </a:lnTo>
                <a:lnTo>
                  <a:pt x="3429006" y="400050"/>
                </a:lnTo>
                <a:lnTo>
                  <a:pt x="3429379" y="398780"/>
                </a:lnTo>
                <a:lnTo>
                  <a:pt x="3426073" y="396240"/>
                </a:lnTo>
                <a:lnTo>
                  <a:pt x="3422640" y="394970"/>
                </a:lnTo>
                <a:lnTo>
                  <a:pt x="3434519" y="394970"/>
                </a:lnTo>
                <a:lnTo>
                  <a:pt x="3434519" y="388620"/>
                </a:lnTo>
                <a:lnTo>
                  <a:pt x="3447832" y="388620"/>
                </a:lnTo>
                <a:lnTo>
                  <a:pt x="3447097" y="389890"/>
                </a:lnTo>
                <a:lnTo>
                  <a:pt x="3458964" y="389890"/>
                </a:lnTo>
                <a:lnTo>
                  <a:pt x="3457117" y="391135"/>
                </a:lnTo>
                <a:lnTo>
                  <a:pt x="3453123" y="394923"/>
                </a:lnTo>
                <a:lnTo>
                  <a:pt x="3453018" y="395145"/>
                </a:lnTo>
                <a:lnTo>
                  <a:pt x="3452278" y="397510"/>
                </a:lnTo>
                <a:lnTo>
                  <a:pt x="3439050" y="397510"/>
                </a:lnTo>
                <a:lnTo>
                  <a:pt x="3440733" y="401320"/>
                </a:lnTo>
                <a:lnTo>
                  <a:pt x="3457842" y="401320"/>
                </a:lnTo>
                <a:lnTo>
                  <a:pt x="3458674" y="402590"/>
                </a:lnTo>
                <a:lnTo>
                  <a:pt x="3445938" y="402590"/>
                </a:lnTo>
                <a:lnTo>
                  <a:pt x="3444256" y="403860"/>
                </a:lnTo>
                <a:lnTo>
                  <a:pt x="3444432" y="405130"/>
                </a:lnTo>
                <a:lnTo>
                  <a:pt x="3457192" y="405130"/>
                </a:lnTo>
                <a:lnTo>
                  <a:pt x="3455709" y="407670"/>
                </a:lnTo>
                <a:lnTo>
                  <a:pt x="3453135" y="407670"/>
                </a:lnTo>
                <a:lnTo>
                  <a:pt x="3446606" y="408940"/>
                </a:lnTo>
                <a:lnTo>
                  <a:pt x="3440392" y="408940"/>
                </a:lnTo>
                <a:lnTo>
                  <a:pt x="3437210" y="411480"/>
                </a:lnTo>
                <a:close/>
              </a:path>
              <a:path w="4096384" h="836930">
                <a:moveTo>
                  <a:pt x="3456317" y="401320"/>
                </a:moveTo>
                <a:lnTo>
                  <a:pt x="3454968" y="401320"/>
                </a:lnTo>
                <a:lnTo>
                  <a:pt x="3451650" y="400111"/>
                </a:lnTo>
                <a:lnTo>
                  <a:pt x="3451546" y="399846"/>
                </a:lnTo>
                <a:lnTo>
                  <a:pt x="3453018" y="395145"/>
                </a:lnTo>
                <a:lnTo>
                  <a:pt x="3453123" y="394923"/>
                </a:lnTo>
                <a:lnTo>
                  <a:pt x="3457117" y="391135"/>
                </a:lnTo>
                <a:lnTo>
                  <a:pt x="3460848" y="388620"/>
                </a:lnTo>
                <a:lnTo>
                  <a:pt x="3463759" y="389200"/>
                </a:lnTo>
                <a:lnTo>
                  <a:pt x="3463873" y="392430"/>
                </a:lnTo>
                <a:lnTo>
                  <a:pt x="3464791" y="392430"/>
                </a:lnTo>
                <a:lnTo>
                  <a:pt x="3462415" y="394923"/>
                </a:lnTo>
                <a:lnTo>
                  <a:pt x="3456317" y="401320"/>
                </a:lnTo>
                <a:close/>
              </a:path>
              <a:path w="4096384" h="836930">
                <a:moveTo>
                  <a:pt x="3463873" y="389223"/>
                </a:moveTo>
                <a:lnTo>
                  <a:pt x="3460848" y="388620"/>
                </a:lnTo>
                <a:lnTo>
                  <a:pt x="3463873" y="388620"/>
                </a:lnTo>
                <a:lnTo>
                  <a:pt x="3463873" y="389223"/>
                </a:lnTo>
                <a:close/>
              </a:path>
              <a:path w="4096384" h="836930">
                <a:moveTo>
                  <a:pt x="3474435" y="392430"/>
                </a:moveTo>
                <a:lnTo>
                  <a:pt x="3472818" y="391067"/>
                </a:lnTo>
                <a:lnTo>
                  <a:pt x="3470401" y="388620"/>
                </a:lnTo>
                <a:lnTo>
                  <a:pt x="3474435" y="39243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74435" y="392430"/>
                </a:lnTo>
                <a:lnTo>
                  <a:pt x="3470401" y="388620"/>
                </a:lnTo>
                <a:lnTo>
                  <a:pt x="3481145" y="38862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501746" y="393700"/>
                </a:moveTo>
                <a:lnTo>
                  <a:pt x="3496881" y="389890"/>
                </a:lnTo>
                <a:lnTo>
                  <a:pt x="3499395" y="389890"/>
                </a:lnTo>
                <a:lnTo>
                  <a:pt x="3500404" y="388620"/>
                </a:lnTo>
                <a:lnTo>
                  <a:pt x="3503769" y="389890"/>
                </a:lnTo>
                <a:lnTo>
                  <a:pt x="3501746" y="39370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01746" y="393700"/>
                </a:lnTo>
                <a:lnTo>
                  <a:pt x="3503769" y="389890"/>
                </a:lnTo>
                <a:lnTo>
                  <a:pt x="3500404" y="388620"/>
                </a:lnTo>
                <a:lnTo>
                  <a:pt x="3506674" y="388620"/>
                </a:lnTo>
                <a:lnTo>
                  <a:pt x="3507109" y="389890"/>
                </a:lnTo>
                <a:lnTo>
                  <a:pt x="3510625" y="38989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928498" y="391241"/>
                </a:lnTo>
                <a:lnTo>
                  <a:pt x="3928421" y="390643"/>
                </a:lnTo>
                <a:lnTo>
                  <a:pt x="3928530" y="389890"/>
                </a:lnTo>
                <a:lnTo>
                  <a:pt x="3931038" y="388620"/>
                </a:lnTo>
                <a:lnTo>
                  <a:pt x="3933886" y="389890"/>
                </a:lnTo>
                <a:lnTo>
                  <a:pt x="3933729" y="391160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859" y="392430"/>
                </a:moveTo>
                <a:lnTo>
                  <a:pt x="3930704" y="392430"/>
                </a:lnTo>
                <a:lnTo>
                  <a:pt x="3933729" y="391160"/>
                </a:lnTo>
                <a:lnTo>
                  <a:pt x="3933886" y="389890"/>
                </a:lnTo>
                <a:lnTo>
                  <a:pt x="3931038" y="388620"/>
                </a:lnTo>
                <a:lnTo>
                  <a:pt x="3999296" y="388620"/>
                </a:lnTo>
                <a:lnTo>
                  <a:pt x="3998859" y="392430"/>
                </a:lnTo>
                <a:close/>
              </a:path>
              <a:path w="4096384" h="836930">
                <a:moveTo>
                  <a:pt x="4079556" y="393700"/>
                </a:moveTo>
                <a:lnTo>
                  <a:pt x="4078391" y="393700"/>
                </a:lnTo>
                <a:lnTo>
                  <a:pt x="4077431" y="392491"/>
                </a:lnTo>
                <a:lnTo>
                  <a:pt x="4077314" y="392040"/>
                </a:lnTo>
                <a:lnTo>
                  <a:pt x="4076708" y="388620"/>
                </a:lnTo>
                <a:lnTo>
                  <a:pt x="4081056" y="389890"/>
                </a:lnTo>
                <a:lnTo>
                  <a:pt x="4080640" y="392040"/>
                </a:lnTo>
                <a:lnTo>
                  <a:pt x="4080516" y="392491"/>
                </a:lnTo>
                <a:lnTo>
                  <a:pt x="4079556" y="393700"/>
                </a:lnTo>
                <a:close/>
              </a:path>
              <a:path w="4096384" h="836930">
                <a:moveTo>
                  <a:pt x="1511703" y="397510"/>
                </a:moveTo>
                <a:lnTo>
                  <a:pt x="1508181" y="397510"/>
                </a:lnTo>
                <a:lnTo>
                  <a:pt x="1511054" y="388646"/>
                </a:lnTo>
                <a:lnTo>
                  <a:pt x="1512207" y="389890"/>
                </a:lnTo>
                <a:lnTo>
                  <a:pt x="1517400" y="389890"/>
                </a:lnTo>
                <a:lnTo>
                  <a:pt x="1518590" y="393758"/>
                </a:lnTo>
                <a:lnTo>
                  <a:pt x="1511874" y="394970"/>
                </a:lnTo>
                <a:lnTo>
                  <a:pt x="1513010" y="395370"/>
                </a:lnTo>
                <a:lnTo>
                  <a:pt x="1512207" y="396240"/>
                </a:lnTo>
                <a:lnTo>
                  <a:pt x="1511533" y="396240"/>
                </a:lnTo>
                <a:lnTo>
                  <a:pt x="1511703" y="397510"/>
                </a:lnTo>
                <a:close/>
              </a:path>
              <a:path w="4096384" h="836930">
                <a:moveTo>
                  <a:pt x="1503152" y="392430"/>
                </a:moveTo>
                <a:lnTo>
                  <a:pt x="1497455" y="392430"/>
                </a:lnTo>
                <a:lnTo>
                  <a:pt x="1493264" y="389890"/>
                </a:lnTo>
                <a:lnTo>
                  <a:pt x="1497536" y="388734"/>
                </a:lnTo>
                <a:lnTo>
                  <a:pt x="1496617" y="391160"/>
                </a:lnTo>
                <a:lnTo>
                  <a:pt x="1501978" y="391160"/>
                </a:lnTo>
                <a:lnTo>
                  <a:pt x="1503152" y="392430"/>
                </a:lnTo>
                <a:close/>
              </a:path>
              <a:path w="4096384" h="836930">
                <a:moveTo>
                  <a:pt x="3312145" y="407670"/>
                </a:moveTo>
                <a:lnTo>
                  <a:pt x="3305893" y="403860"/>
                </a:lnTo>
                <a:lnTo>
                  <a:pt x="3294760" y="392462"/>
                </a:lnTo>
                <a:lnTo>
                  <a:pt x="3291389" y="389890"/>
                </a:lnTo>
                <a:lnTo>
                  <a:pt x="3293511" y="388816"/>
                </a:lnTo>
                <a:lnTo>
                  <a:pt x="3295737" y="391160"/>
                </a:lnTo>
                <a:lnTo>
                  <a:pt x="3298850" y="391160"/>
                </a:lnTo>
                <a:lnTo>
                  <a:pt x="3299102" y="392430"/>
                </a:lnTo>
                <a:lnTo>
                  <a:pt x="3307173" y="396842"/>
                </a:lnTo>
                <a:lnTo>
                  <a:pt x="3307298" y="397154"/>
                </a:lnTo>
                <a:lnTo>
                  <a:pt x="3307647" y="398780"/>
                </a:lnTo>
                <a:lnTo>
                  <a:pt x="3310715" y="398780"/>
                </a:lnTo>
                <a:lnTo>
                  <a:pt x="3315249" y="401259"/>
                </a:lnTo>
                <a:lnTo>
                  <a:pt x="3315157" y="403885"/>
                </a:lnTo>
                <a:lnTo>
                  <a:pt x="3312145" y="407670"/>
                </a:lnTo>
                <a:close/>
              </a:path>
              <a:path w="4096384" h="836930">
                <a:moveTo>
                  <a:pt x="2221495" y="405130"/>
                </a:moveTo>
                <a:lnTo>
                  <a:pt x="2218712" y="403885"/>
                </a:lnTo>
                <a:lnTo>
                  <a:pt x="2218781" y="403594"/>
                </a:lnTo>
                <a:lnTo>
                  <a:pt x="2220487" y="400035"/>
                </a:lnTo>
                <a:lnTo>
                  <a:pt x="2227597" y="394987"/>
                </a:lnTo>
                <a:lnTo>
                  <a:pt x="2227830" y="393700"/>
                </a:lnTo>
                <a:lnTo>
                  <a:pt x="2230536" y="389890"/>
                </a:lnTo>
                <a:lnTo>
                  <a:pt x="2231616" y="388991"/>
                </a:lnTo>
                <a:lnTo>
                  <a:pt x="2233325" y="389890"/>
                </a:lnTo>
                <a:lnTo>
                  <a:pt x="2234831" y="389890"/>
                </a:lnTo>
                <a:lnTo>
                  <a:pt x="2234707" y="392658"/>
                </a:lnTo>
                <a:lnTo>
                  <a:pt x="2234602" y="393758"/>
                </a:lnTo>
                <a:lnTo>
                  <a:pt x="2228311" y="400035"/>
                </a:lnTo>
                <a:lnTo>
                  <a:pt x="2221495" y="405130"/>
                </a:lnTo>
                <a:close/>
              </a:path>
              <a:path w="4096384" h="836930">
                <a:moveTo>
                  <a:pt x="1411462" y="393700"/>
                </a:moveTo>
                <a:lnTo>
                  <a:pt x="1410154" y="392462"/>
                </a:lnTo>
                <a:lnTo>
                  <a:pt x="1407068" y="390388"/>
                </a:lnTo>
                <a:lnTo>
                  <a:pt x="1407009" y="389029"/>
                </a:lnTo>
                <a:lnTo>
                  <a:pt x="1411462" y="393700"/>
                </a:lnTo>
                <a:close/>
              </a:path>
              <a:path w="4096384" h="836930">
                <a:moveTo>
                  <a:pt x="2703017" y="389890"/>
                </a:moveTo>
                <a:lnTo>
                  <a:pt x="2703523" y="389200"/>
                </a:lnTo>
                <a:lnTo>
                  <a:pt x="2703717" y="389523"/>
                </a:lnTo>
                <a:lnTo>
                  <a:pt x="2703748" y="389691"/>
                </a:lnTo>
                <a:lnTo>
                  <a:pt x="2703017" y="389890"/>
                </a:lnTo>
                <a:close/>
              </a:path>
              <a:path w="4096384" h="836930">
                <a:moveTo>
                  <a:pt x="3463873" y="392430"/>
                </a:moveTo>
                <a:lnTo>
                  <a:pt x="3463873" y="389223"/>
                </a:lnTo>
                <a:lnTo>
                  <a:pt x="3466219" y="389691"/>
                </a:lnTo>
                <a:lnTo>
                  <a:pt x="3463873" y="392430"/>
                </a:lnTo>
                <a:close/>
              </a:path>
              <a:path w="4096384" h="836930">
                <a:moveTo>
                  <a:pt x="1738684" y="392430"/>
                </a:moveTo>
                <a:lnTo>
                  <a:pt x="1733126" y="392430"/>
                </a:lnTo>
                <a:lnTo>
                  <a:pt x="1732124" y="391160"/>
                </a:lnTo>
                <a:lnTo>
                  <a:pt x="1732042" y="389275"/>
                </a:lnTo>
                <a:lnTo>
                  <a:pt x="1732962" y="389890"/>
                </a:lnTo>
                <a:lnTo>
                  <a:pt x="1736762" y="389890"/>
                </a:lnTo>
                <a:lnTo>
                  <a:pt x="1739244" y="391115"/>
                </a:lnTo>
                <a:lnTo>
                  <a:pt x="1739181" y="391457"/>
                </a:lnTo>
                <a:lnTo>
                  <a:pt x="1738684" y="39243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15624" y="397510"/>
                </a:lnTo>
                <a:lnTo>
                  <a:pt x="921622" y="389351"/>
                </a:lnTo>
                <a:lnTo>
                  <a:pt x="921995" y="389890"/>
                </a:lnTo>
                <a:lnTo>
                  <a:pt x="921825" y="392430"/>
                </a:lnTo>
                <a:lnTo>
                  <a:pt x="930874" y="392430"/>
                </a:lnTo>
                <a:lnTo>
                  <a:pt x="930874" y="394970"/>
                </a:lnTo>
                <a:lnTo>
                  <a:pt x="928026" y="394970"/>
                </a:lnTo>
                <a:lnTo>
                  <a:pt x="926186" y="396240"/>
                </a:lnTo>
                <a:lnTo>
                  <a:pt x="930874" y="39624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3257680" y="392430"/>
                </a:moveTo>
                <a:lnTo>
                  <a:pt x="3258236" y="389497"/>
                </a:lnTo>
                <a:lnTo>
                  <a:pt x="3259925" y="390388"/>
                </a:lnTo>
                <a:lnTo>
                  <a:pt x="3259857" y="390643"/>
                </a:lnTo>
                <a:lnTo>
                  <a:pt x="3257680" y="392430"/>
                </a:lnTo>
                <a:close/>
              </a:path>
              <a:path w="4096384" h="836930">
                <a:moveTo>
                  <a:pt x="3308461" y="397547"/>
                </a:moveTo>
                <a:lnTo>
                  <a:pt x="3307247" y="396883"/>
                </a:lnTo>
                <a:lnTo>
                  <a:pt x="3305661" y="389523"/>
                </a:lnTo>
                <a:lnTo>
                  <a:pt x="3306456" y="389890"/>
                </a:lnTo>
                <a:lnTo>
                  <a:pt x="3313514" y="389890"/>
                </a:lnTo>
                <a:lnTo>
                  <a:pt x="3308461" y="397547"/>
                </a:lnTo>
                <a:close/>
              </a:path>
              <a:path w="4096384" h="836930">
                <a:moveTo>
                  <a:pt x="2703937" y="389890"/>
                </a:moveTo>
                <a:lnTo>
                  <a:pt x="2703017" y="389890"/>
                </a:lnTo>
                <a:lnTo>
                  <a:pt x="2703808" y="389675"/>
                </a:lnTo>
                <a:lnTo>
                  <a:pt x="2703937" y="389890"/>
                </a:lnTo>
                <a:close/>
              </a:path>
              <a:path w="4096384" h="836930">
                <a:moveTo>
                  <a:pt x="3464791" y="392430"/>
                </a:moveTo>
                <a:lnTo>
                  <a:pt x="3463873" y="392430"/>
                </a:lnTo>
                <a:lnTo>
                  <a:pt x="3466219" y="389691"/>
                </a:lnTo>
                <a:lnTo>
                  <a:pt x="3467212" y="389890"/>
                </a:lnTo>
                <a:lnTo>
                  <a:pt x="3464791" y="392430"/>
                </a:lnTo>
                <a:close/>
              </a:path>
              <a:path w="4096384" h="836930">
                <a:moveTo>
                  <a:pt x="155606" y="406400"/>
                </a:moveTo>
                <a:lnTo>
                  <a:pt x="151749" y="405130"/>
                </a:lnTo>
                <a:lnTo>
                  <a:pt x="151415" y="405130"/>
                </a:lnTo>
                <a:lnTo>
                  <a:pt x="144331" y="395145"/>
                </a:lnTo>
                <a:lnTo>
                  <a:pt x="144260" y="394738"/>
                </a:lnTo>
                <a:lnTo>
                  <a:pt x="145378" y="389890"/>
                </a:lnTo>
                <a:lnTo>
                  <a:pt x="153207" y="399139"/>
                </a:lnTo>
                <a:lnTo>
                  <a:pt x="153930" y="400050"/>
                </a:lnTo>
                <a:lnTo>
                  <a:pt x="160131" y="401320"/>
                </a:lnTo>
                <a:lnTo>
                  <a:pt x="155606" y="406400"/>
                </a:lnTo>
                <a:close/>
              </a:path>
              <a:path w="4096384" h="836930">
                <a:moveTo>
                  <a:pt x="711789" y="402590"/>
                </a:moveTo>
                <a:lnTo>
                  <a:pt x="707598" y="389890"/>
                </a:lnTo>
                <a:lnTo>
                  <a:pt x="709393" y="391457"/>
                </a:lnTo>
                <a:lnTo>
                  <a:pt x="709779" y="392430"/>
                </a:lnTo>
                <a:lnTo>
                  <a:pt x="710506" y="392430"/>
                </a:lnTo>
                <a:lnTo>
                  <a:pt x="711959" y="393700"/>
                </a:lnTo>
                <a:lnTo>
                  <a:pt x="715164" y="393700"/>
                </a:lnTo>
                <a:lnTo>
                  <a:pt x="711789" y="402590"/>
                </a:lnTo>
                <a:close/>
              </a:path>
              <a:path w="4096384" h="836930">
                <a:moveTo>
                  <a:pt x="709393" y="391457"/>
                </a:moveTo>
                <a:lnTo>
                  <a:pt x="707598" y="389890"/>
                </a:lnTo>
                <a:lnTo>
                  <a:pt x="708770" y="389890"/>
                </a:lnTo>
                <a:lnTo>
                  <a:pt x="709393" y="391457"/>
                </a:lnTo>
                <a:close/>
              </a:path>
              <a:path w="4096384" h="836930">
                <a:moveTo>
                  <a:pt x="810051" y="390597"/>
                </a:moveTo>
                <a:lnTo>
                  <a:pt x="810518" y="389890"/>
                </a:lnTo>
                <a:lnTo>
                  <a:pt x="810723" y="389890"/>
                </a:lnTo>
                <a:lnTo>
                  <a:pt x="810051" y="390597"/>
                </a:lnTo>
                <a:close/>
              </a:path>
              <a:path w="4096384" h="836930">
                <a:moveTo>
                  <a:pt x="872005" y="398780"/>
                </a:moveTo>
                <a:lnTo>
                  <a:pt x="860138" y="398780"/>
                </a:lnTo>
                <a:lnTo>
                  <a:pt x="869697" y="389890"/>
                </a:lnTo>
                <a:lnTo>
                  <a:pt x="869697" y="391160"/>
                </a:lnTo>
                <a:lnTo>
                  <a:pt x="880253" y="391160"/>
                </a:lnTo>
                <a:lnTo>
                  <a:pt x="883101" y="392430"/>
                </a:lnTo>
                <a:lnTo>
                  <a:pt x="883690" y="392430"/>
                </a:lnTo>
                <a:lnTo>
                  <a:pt x="883900" y="393700"/>
                </a:lnTo>
                <a:lnTo>
                  <a:pt x="865834" y="393700"/>
                </a:lnTo>
                <a:lnTo>
                  <a:pt x="872005" y="398780"/>
                </a:lnTo>
                <a:close/>
              </a:path>
              <a:path w="4096384" h="836930">
                <a:moveTo>
                  <a:pt x="886624" y="402590"/>
                </a:moveTo>
                <a:lnTo>
                  <a:pt x="884167" y="395145"/>
                </a:lnTo>
                <a:lnTo>
                  <a:pt x="884044" y="394576"/>
                </a:lnTo>
                <a:lnTo>
                  <a:pt x="883271" y="389890"/>
                </a:lnTo>
                <a:lnTo>
                  <a:pt x="889472" y="394970"/>
                </a:lnTo>
                <a:lnTo>
                  <a:pt x="890310" y="394970"/>
                </a:lnTo>
                <a:lnTo>
                  <a:pt x="886624" y="402590"/>
                </a:lnTo>
                <a:close/>
              </a:path>
              <a:path w="4096384" h="836930">
                <a:moveTo>
                  <a:pt x="985189" y="402590"/>
                </a:moveTo>
                <a:lnTo>
                  <a:pt x="978314" y="396240"/>
                </a:lnTo>
                <a:lnTo>
                  <a:pt x="979152" y="396240"/>
                </a:lnTo>
                <a:lnTo>
                  <a:pt x="982838" y="389890"/>
                </a:lnTo>
                <a:lnTo>
                  <a:pt x="985189" y="402590"/>
                </a:lnTo>
                <a:close/>
              </a:path>
              <a:path w="4096384" h="836930">
                <a:moveTo>
                  <a:pt x="989884" y="405130"/>
                </a:moveTo>
                <a:lnTo>
                  <a:pt x="986361" y="405130"/>
                </a:lnTo>
                <a:lnTo>
                  <a:pt x="984685" y="400050"/>
                </a:lnTo>
                <a:lnTo>
                  <a:pt x="982838" y="389890"/>
                </a:lnTo>
                <a:lnTo>
                  <a:pt x="988371" y="389890"/>
                </a:lnTo>
                <a:lnTo>
                  <a:pt x="989884" y="391160"/>
                </a:lnTo>
                <a:lnTo>
                  <a:pt x="1076209" y="391160"/>
                </a:lnTo>
                <a:lnTo>
                  <a:pt x="1075872" y="392430"/>
                </a:lnTo>
                <a:lnTo>
                  <a:pt x="1020894" y="392430"/>
                </a:lnTo>
                <a:lnTo>
                  <a:pt x="1019722" y="393700"/>
                </a:lnTo>
                <a:lnTo>
                  <a:pt x="992562" y="393700"/>
                </a:lnTo>
                <a:lnTo>
                  <a:pt x="990140" y="394923"/>
                </a:lnTo>
                <a:lnTo>
                  <a:pt x="990218" y="396240"/>
                </a:lnTo>
                <a:lnTo>
                  <a:pt x="993400" y="397510"/>
                </a:lnTo>
                <a:lnTo>
                  <a:pt x="1020002" y="397510"/>
                </a:lnTo>
                <a:lnTo>
                  <a:pt x="1020560" y="398780"/>
                </a:lnTo>
                <a:lnTo>
                  <a:pt x="991894" y="398780"/>
                </a:lnTo>
                <a:lnTo>
                  <a:pt x="987533" y="400050"/>
                </a:lnTo>
                <a:lnTo>
                  <a:pt x="991492" y="400050"/>
                </a:lnTo>
                <a:lnTo>
                  <a:pt x="989884" y="405130"/>
                </a:lnTo>
                <a:close/>
              </a:path>
              <a:path w="4096384" h="836930">
                <a:moveTo>
                  <a:pt x="1325983" y="403860"/>
                </a:moveTo>
                <a:lnTo>
                  <a:pt x="1321675" y="402590"/>
                </a:lnTo>
                <a:lnTo>
                  <a:pt x="1316561" y="400035"/>
                </a:lnTo>
                <a:lnTo>
                  <a:pt x="1314743" y="398780"/>
                </a:lnTo>
                <a:lnTo>
                  <a:pt x="1316420" y="398780"/>
                </a:lnTo>
                <a:lnTo>
                  <a:pt x="1319268" y="389890"/>
                </a:lnTo>
                <a:lnTo>
                  <a:pt x="1320112" y="391272"/>
                </a:lnTo>
                <a:lnTo>
                  <a:pt x="1320117" y="391457"/>
                </a:lnTo>
                <a:lnTo>
                  <a:pt x="1319432" y="392430"/>
                </a:lnTo>
                <a:lnTo>
                  <a:pt x="1320818" y="392430"/>
                </a:lnTo>
                <a:lnTo>
                  <a:pt x="1325469" y="400050"/>
                </a:lnTo>
                <a:lnTo>
                  <a:pt x="1325983" y="403860"/>
                </a:lnTo>
                <a:close/>
              </a:path>
              <a:path w="4096384" h="836930">
                <a:moveTo>
                  <a:pt x="1320175" y="391375"/>
                </a:moveTo>
                <a:lnTo>
                  <a:pt x="1319268" y="389890"/>
                </a:lnTo>
                <a:lnTo>
                  <a:pt x="1321221" y="389890"/>
                </a:lnTo>
                <a:lnTo>
                  <a:pt x="1320175" y="391375"/>
                </a:lnTo>
                <a:close/>
              </a:path>
              <a:path w="4096384" h="836930">
                <a:moveTo>
                  <a:pt x="1333645" y="390643"/>
                </a:moveTo>
                <a:lnTo>
                  <a:pt x="1331938" y="390274"/>
                </a:lnTo>
                <a:lnTo>
                  <a:pt x="1332344" y="389890"/>
                </a:lnTo>
                <a:lnTo>
                  <a:pt x="1333346" y="389890"/>
                </a:lnTo>
                <a:lnTo>
                  <a:pt x="1333645" y="390643"/>
                </a:lnTo>
                <a:close/>
              </a:path>
              <a:path w="4096384" h="836930">
                <a:moveTo>
                  <a:pt x="1341897" y="392430"/>
                </a:moveTo>
                <a:lnTo>
                  <a:pt x="1333645" y="390643"/>
                </a:lnTo>
                <a:lnTo>
                  <a:pt x="1333346" y="389890"/>
                </a:lnTo>
                <a:lnTo>
                  <a:pt x="1340221" y="389890"/>
                </a:lnTo>
                <a:lnTo>
                  <a:pt x="1341897" y="392430"/>
                </a:lnTo>
                <a:close/>
              </a:path>
              <a:path w="4096384" h="836930">
                <a:moveTo>
                  <a:pt x="1388662" y="391160"/>
                </a:moveTo>
                <a:lnTo>
                  <a:pt x="1385480" y="391160"/>
                </a:lnTo>
                <a:lnTo>
                  <a:pt x="1387156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388711" y="391067"/>
                </a:moveTo>
                <a:lnTo>
                  <a:pt x="1387156" y="389890"/>
                </a:lnTo>
                <a:lnTo>
                  <a:pt x="1389333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549651" y="396240"/>
                </a:moveTo>
                <a:lnTo>
                  <a:pt x="1541876" y="396240"/>
                </a:lnTo>
                <a:lnTo>
                  <a:pt x="1542751" y="394923"/>
                </a:lnTo>
                <a:lnTo>
                  <a:pt x="1546734" y="389890"/>
                </a:lnTo>
                <a:lnTo>
                  <a:pt x="1548485" y="392298"/>
                </a:lnTo>
                <a:lnTo>
                  <a:pt x="1548411" y="392528"/>
                </a:lnTo>
                <a:lnTo>
                  <a:pt x="1546400" y="393700"/>
                </a:lnTo>
                <a:lnTo>
                  <a:pt x="1551259" y="393700"/>
                </a:lnTo>
                <a:lnTo>
                  <a:pt x="1549651" y="39624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76780" y="389890"/>
                </a:lnTo>
                <a:lnTo>
                  <a:pt x="1879780" y="397463"/>
                </a:lnTo>
                <a:lnTo>
                  <a:pt x="1880555" y="400050"/>
                </a:lnTo>
                <a:lnTo>
                  <a:pt x="1876616" y="40005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882038" y="417830"/>
                </a:moveTo>
                <a:lnTo>
                  <a:pt x="1873932" y="417830"/>
                </a:lnTo>
                <a:lnTo>
                  <a:pt x="1881645" y="410210"/>
                </a:lnTo>
                <a:lnTo>
                  <a:pt x="1879294" y="410210"/>
                </a:lnTo>
                <a:lnTo>
                  <a:pt x="1875274" y="406400"/>
                </a:lnTo>
                <a:lnTo>
                  <a:pt x="1870913" y="406400"/>
                </a:lnTo>
                <a:lnTo>
                  <a:pt x="1873427" y="403860"/>
                </a:lnTo>
                <a:lnTo>
                  <a:pt x="1871083" y="402590"/>
                </a:lnTo>
                <a:lnTo>
                  <a:pt x="1881311" y="402590"/>
                </a:lnTo>
                <a:lnTo>
                  <a:pt x="1879780" y="397463"/>
                </a:lnTo>
                <a:lnTo>
                  <a:pt x="1876780" y="389890"/>
                </a:lnTo>
                <a:lnTo>
                  <a:pt x="1880861" y="389890"/>
                </a:lnTo>
                <a:lnTo>
                  <a:pt x="1881242" y="392040"/>
                </a:lnTo>
                <a:lnTo>
                  <a:pt x="1881348" y="393720"/>
                </a:lnTo>
                <a:lnTo>
                  <a:pt x="1888226" y="397510"/>
                </a:lnTo>
                <a:lnTo>
                  <a:pt x="1885331" y="397510"/>
                </a:lnTo>
                <a:lnTo>
                  <a:pt x="1878463" y="407670"/>
                </a:lnTo>
                <a:lnTo>
                  <a:pt x="1883989" y="407670"/>
                </a:lnTo>
                <a:lnTo>
                  <a:pt x="1885665" y="408940"/>
                </a:lnTo>
                <a:lnTo>
                  <a:pt x="1884323" y="408940"/>
                </a:lnTo>
                <a:lnTo>
                  <a:pt x="1890755" y="413935"/>
                </a:lnTo>
                <a:lnTo>
                  <a:pt x="1890864" y="415290"/>
                </a:lnTo>
                <a:lnTo>
                  <a:pt x="1888520" y="415290"/>
                </a:lnTo>
                <a:lnTo>
                  <a:pt x="1882038" y="417830"/>
                </a:lnTo>
                <a:close/>
              </a:path>
              <a:path w="4096384" h="836930">
                <a:moveTo>
                  <a:pt x="1923766" y="406400"/>
                </a:moveTo>
                <a:lnTo>
                  <a:pt x="1909140" y="406400"/>
                </a:lnTo>
                <a:lnTo>
                  <a:pt x="1910656" y="405246"/>
                </a:lnTo>
                <a:lnTo>
                  <a:pt x="1910765" y="405105"/>
                </a:lnTo>
                <a:lnTo>
                  <a:pt x="1908852" y="404058"/>
                </a:lnTo>
                <a:lnTo>
                  <a:pt x="1907373" y="392040"/>
                </a:lnTo>
                <a:lnTo>
                  <a:pt x="1907261" y="390274"/>
                </a:lnTo>
                <a:lnTo>
                  <a:pt x="1907961" y="389890"/>
                </a:lnTo>
                <a:lnTo>
                  <a:pt x="1912492" y="392430"/>
                </a:lnTo>
                <a:lnTo>
                  <a:pt x="1918902" y="392430"/>
                </a:lnTo>
                <a:lnTo>
                  <a:pt x="1917204" y="396188"/>
                </a:lnTo>
                <a:lnTo>
                  <a:pt x="1916826" y="402590"/>
                </a:lnTo>
                <a:lnTo>
                  <a:pt x="1923904" y="402590"/>
                </a:lnTo>
                <a:lnTo>
                  <a:pt x="1921971" y="405130"/>
                </a:lnTo>
                <a:lnTo>
                  <a:pt x="1923766" y="406400"/>
                </a:lnTo>
                <a:close/>
              </a:path>
              <a:path w="4096384" h="836930">
                <a:moveTo>
                  <a:pt x="1916826" y="402590"/>
                </a:moveTo>
                <a:lnTo>
                  <a:pt x="1917082" y="398008"/>
                </a:lnTo>
                <a:lnTo>
                  <a:pt x="1917204" y="396188"/>
                </a:lnTo>
                <a:lnTo>
                  <a:pt x="1920049" y="389890"/>
                </a:lnTo>
                <a:lnTo>
                  <a:pt x="1924553" y="391160"/>
                </a:lnTo>
                <a:lnTo>
                  <a:pt x="1924894" y="391160"/>
                </a:lnTo>
                <a:lnTo>
                  <a:pt x="1920508" y="397556"/>
                </a:lnTo>
                <a:lnTo>
                  <a:pt x="1919865" y="398780"/>
                </a:lnTo>
                <a:lnTo>
                  <a:pt x="1916826" y="402590"/>
                </a:lnTo>
                <a:close/>
              </a:path>
              <a:path w="4096384" h="836930">
                <a:moveTo>
                  <a:pt x="1923904" y="402590"/>
                </a:moveTo>
                <a:lnTo>
                  <a:pt x="1916826" y="402590"/>
                </a:lnTo>
                <a:lnTo>
                  <a:pt x="1919865" y="398780"/>
                </a:lnTo>
                <a:lnTo>
                  <a:pt x="1920601" y="397411"/>
                </a:lnTo>
                <a:lnTo>
                  <a:pt x="1924894" y="391160"/>
                </a:lnTo>
                <a:lnTo>
                  <a:pt x="1924553" y="391160"/>
                </a:lnTo>
                <a:lnTo>
                  <a:pt x="1920049" y="389890"/>
                </a:lnTo>
                <a:lnTo>
                  <a:pt x="1935619" y="389890"/>
                </a:lnTo>
                <a:lnTo>
                  <a:pt x="1934113" y="392430"/>
                </a:lnTo>
                <a:lnTo>
                  <a:pt x="1930238" y="394987"/>
                </a:lnTo>
                <a:lnTo>
                  <a:pt x="1924517" y="401783"/>
                </a:lnTo>
                <a:lnTo>
                  <a:pt x="1923904" y="402590"/>
                </a:lnTo>
                <a:close/>
              </a:path>
              <a:path w="4096384" h="836930">
                <a:moveTo>
                  <a:pt x="2287129" y="393700"/>
                </a:moveTo>
                <a:lnTo>
                  <a:pt x="2285504" y="391457"/>
                </a:lnTo>
                <a:lnTo>
                  <a:pt x="2285387" y="391115"/>
                </a:lnTo>
                <a:lnTo>
                  <a:pt x="2288137" y="389890"/>
                </a:lnTo>
                <a:lnTo>
                  <a:pt x="2287129" y="393700"/>
                </a:lnTo>
                <a:close/>
              </a:path>
              <a:path w="4096384" h="836930">
                <a:moveTo>
                  <a:pt x="2291326" y="422910"/>
                </a:moveTo>
                <a:lnTo>
                  <a:pt x="2285289" y="422910"/>
                </a:lnTo>
                <a:lnTo>
                  <a:pt x="2288900" y="420531"/>
                </a:lnTo>
                <a:lnTo>
                  <a:pt x="2289022" y="418336"/>
                </a:lnTo>
                <a:lnTo>
                  <a:pt x="2288900" y="417736"/>
                </a:lnTo>
                <a:lnTo>
                  <a:pt x="2285286" y="414020"/>
                </a:lnTo>
                <a:lnTo>
                  <a:pt x="2284097" y="410210"/>
                </a:lnTo>
                <a:lnTo>
                  <a:pt x="2291489" y="407670"/>
                </a:lnTo>
                <a:lnTo>
                  <a:pt x="2287129" y="393700"/>
                </a:lnTo>
                <a:lnTo>
                  <a:pt x="2288137" y="389890"/>
                </a:lnTo>
                <a:lnTo>
                  <a:pt x="2297680" y="389890"/>
                </a:lnTo>
                <a:lnTo>
                  <a:pt x="2292164" y="396240"/>
                </a:lnTo>
                <a:lnTo>
                  <a:pt x="2291660" y="396240"/>
                </a:lnTo>
                <a:lnTo>
                  <a:pt x="2290045" y="397463"/>
                </a:lnTo>
                <a:lnTo>
                  <a:pt x="2297520" y="405130"/>
                </a:lnTo>
                <a:lnTo>
                  <a:pt x="2299367" y="405130"/>
                </a:lnTo>
                <a:lnTo>
                  <a:pt x="2304142" y="406296"/>
                </a:lnTo>
                <a:lnTo>
                  <a:pt x="2304232" y="407670"/>
                </a:lnTo>
                <a:lnTo>
                  <a:pt x="2291823" y="407670"/>
                </a:lnTo>
                <a:lnTo>
                  <a:pt x="2291023" y="410096"/>
                </a:lnTo>
                <a:lnTo>
                  <a:pt x="2291144" y="411010"/>
                </a:lnTo>
                <a:lnTo>
                  <a:pt x="2291489" y="412750"/>
                </a:lnTo>
                <a:lnTo>
                  <a:pt x="2299048" y="417830"/>
                </a:lnTo>
                <a:lnTo>
                  <a:pt x="2293834" y="417830"/>
                </a:lnTo>
                <a:lnTo>
                  <a:pt x="2291326" y="422910"/>
                </a:lnTo>
                <a:close/>
              </a:path>
              <a:path w="4096384" h="836930">
                <a:moveTo>
                  <a:pt x="2343460" y="392033"/>
                </a:moveTo>
                <a:lnTo>
                  <a:pt x="2343119" y="389890"/>
                </a:lnTo>
                <a:lnTo>
                  <a:pt x="2344554" y="391272"/>
                </a:lnTo>
                <a:lnTo>
                  <a:pt x="2344448" y="391457"/>
                </a:lnTo>
                <a:lnTo>
                  <a:pt x="2343460" y="392033"/>
                </a:lnTo>
                <a:close/>
              </a:path>
              <a:path w="4096384" h="836930">
                <a:moveTo>
                  <a:pt x="2344633" y="391349"/>
                </a:moveTo>
                <a:lnTo>
                  <a:pt x="2343119" y="389890"/>
                </a:lnTo>
                <a:lnTo>
                  <a:pt x="2347140" y="389890"/>
                </a:lnTo>
                <a:lnTo>
                  <a:pt x="2344633" y="391349"/>
                </a:lnTo>
                <a:close/>
              </a:path>
              <a:path w="4096384" h="836930">
                <a:moveTo>
                  <a:pt x="2448553" y="393700"/>
                </a:moveTo>
                <a:lnTo>
                  <a:pt x="2447545" y="393700"/>
                </a:lnTo>
                <a:lnTo>
                  <a:pt x="2447466" y="391067"/>
                </a:lnTo>
                <a:lnTo>
                  <a:pt x="2448553" y="389890"/>
                </a:lnTo>
                <a:lnTo>
                  <a:pt x="2449489" y="391067"/>
                </a:lnTo>
                <a:lnTo>
                  <a:pt x="2449607" y="391272"/>
                </a:lnTo>
                <a:lnTo>
                  <a:pt x="2450014" y="392298"/>
                </a:lnTo>
                <a:lnTo>
                  <a:pt x="2449906" y="392564"/>
                </a:lnTo>
                <a:lnTo>
                  <a:pt x="2448553" y="393700"/>
                </a:lnTo>
                <a:close/>
              </a:path>
              <a:path w="4096384" h="836930">
                <a:moveTo>
                  <a:pt x="2470862" y="401320"/>
                </a:moveTo>
                <a:lnTo>
                  <a:pt x="2460961" y="401320"/>
                </a:lnTo>
                <a:lnTo>
                  <a:pt x="2454086" y="393700"/>
                </a:lnTo>
                <a:lnTo>
                  <a:pt x="2448553" y="393700"/>
                </a:lnTo>
                <a:lnTo>
                  <a:pt x="2449906" y="392564"/>
                </a:lnTo>
                <a:lnTo>
                  <a:pt x="2450014" y="392298"/>
                </a:lnTo>
                <a:lnTo>
                  <a:pt x="2449607" y="391272"/>
                </a:lnTo>
                <a:lnTo>
                  <a:pt x="2449489" y="391067"/>
                </a:lnTo>
                <a:lnTo>
                  <a:pt x="2448553" y="389890"/>
                </a:lnTo>
                <a:lnTo>
                  <a:pt x="2458611" y="389890"/>
                </a:lnTo>
                <a:lnTo>
                  <a:pt x="2460943" y="390595"/>
                </a:lnTo>
                <a:lnTo>
                  <a:pt x="2465016" y="397556"/>
                </a:lnTo>
                <a:lnTo>
                  <a:pt x="2466822" y="400050"/>
                </a:lnTo>
                <a:lnTo>
                  <a:pt x="2470862" y="401320"/>
                </a:lnTo>
                <a:close/>
              </a:path>
              <a:path w="4096384" h="836930">
                <a:moveTo>
                  <a:pt x="2516605" y="392430"/>
                </a:moveTo>
                <a:lnTo>
                  <a:pt x="2515931" y="392430"/>
                </a:lnTo>
                <a:lnTo>
                  <a:pt x="2515555" y="391457"/>
                </a:lnTo>
                <a:lnTo>
                  <a:pt x="2515488" y="391067"/>
                </a:lnTo>
                <a:lnTo>
                  <a:pt x="2516108" y="389890"/>
                </a:lnTo>
                <a:lnTo>
                  <a:pt x="2516939" y="389890"/>
                </a:lnTo>
                <a:lnTo>
                  <a:pt x="2517565" y="391067"/>
                </a:lnTo>
                <a:lnTo>
                  <a:pt x="2517443" y="391375"/>
                </a:lnTo>
                <a:lnTo>
                  <a:pt x="2516605" y="392430"/>
                </a:lnTo>
                <a:close/>
              </a:path>
              <a:path w="4096384" h="836930">
                <a:moveTo>
                  <a:pt x="2521470" y="410210"/>
                </a:moveTo>
                <a:lnTo>
                  <a:pt x="2522636" y="403860"/>
                </a:lnTo>
                <a:lnTo>
                  <a:pt x="2514924" y="400035"/>
                </a:lnTo>
                <a:lnTo>
                  <a:pt x="2509501" y="396883"/>
                </a:lnTo>
                <a:lnTo>
                  <a:pt x="2507569" y="392430"/>
                </a:lnTo>
                <a:lnTo>
                  <a:pt x="2516605" y="392430"/>
                </a:lnTo>
                <a:lnTo>
                  <a:pt x="2517443" y="391375"/>
                </a:lnTo>
                <a:lnTo>
                  <a:pt x="2517565" y="391067"/>
                </a:lnTo>
                <a:lnTo>
                  <a:pt x="2516939" y="389890"/>
                </a:lnTo>
                <a:lnTo>
                  <a:pt x="2525262" y="389890"/>
                </a:lnTo>
                <a:lnTo>
                  <a:pt x="2526280" y="392298"/>
                </a:lnTo>
                <a:lnTo>
                  <a:pt x="2526168" y="393700"/>
                </a:lnTo>
                <a:lnTo>
                  <a:pt x="2519788" y="393700"/>
                </a:lnTo>
                <a:lnTo>
                  <a:pt x="2519788" y="398780"/>
                </a:lnTo>
                <a:lnTo>
                  <a:pt x="2524319" y="403860"/>
                </a:lnTo>
                <a:lnTo>
                  <a:pt x="2521470" y="410210"/>
                </a:lnTo>
                <a:close/>
              </a:path>
              <a:path w="4096384" h="836930">
                <a:moveTo>
                  <a:pt x="2605296" y="401320"/>
                </a:moveTo>
                <a:lnTo>
                  <a:pt x="2601099" y="398780"/>
                </a:lnTo>
                <a:lnTo>
                  <a:pt x="2597239" y="393700"/>
                </a:lnTo>
                <a:lnTo>
                  <a:pt x="2595482" y="389890"/>
                </a:lnTo>
                <a:lnTo>
                  <a:pt x="2598408" y="389890"/>
                </a:lnTo>
                <a:lnTo>
                  <a:pt x="2601774" y="391160"/>
                </a:lnTo>
                <a:lnTo>
                  <a:pt x="2605296" y="401320"/>
                </a:lnTo>
                <a:close/>
              </a:path>
              <a:path w="4096384" h="836930">
                <a:moveTo>
                  <a:pt x="2608452" y="401320"/>
                </a:moveTo>
                <a:lnTo>
                  <a:pt x="2605296" y="401320"/>
                </a:lnTo>
                <a:lnTo>
                  <a:pt x="2601774" y="391160"/>
                </a:lnTo>
                <a:lnTo>
                  <a:pt x="2598408" y="389890"/>
                </a:lnTo>
                <a:lnTo>
                  <a:pt x="2605579" y="389890"/>
                </a:lnTo>
                <a:lnTo>
                  <a:pt x="2603613" y="391160"/>
                </a:lnTo>
                <a:lnTo>
                  <a:pt x="2608970" y="392430"/>
                </a:lnTo>
                <a:lnTo>
                  <a:pt x="2633112" y="392430"/>
                </a:lnTo>
                <a:lnTo>
                  <a:pt x="2632795" y="394026"/>
                </a:lnTo>
                <a:lnTo>
                  <a:pt x="2627061" y="394970"/>
                </a:lnTo>
                <a:lnTo>
                  <a:pt x="2627245" y="394970"/>
                </a:lnTo>
                <a:lnTo>
                  <a:pt x="2627577" y="397510"/>
                </a:lnTo>
                <a:lnTo>
                  <a:pt x="2615675" y="397510"/>
                </a:lnTo>
                <a:lnTo>
                  <a:pt x="2615170" y="398780"/>
                </a:lnTo>
                <a:lnTo>
                  <a:pt x="2609644" y="398780"/>
                </a:lnTo>
                <a:lnTo>
                  <a:pt x="2608452" y="401320"/>
                </a:lnTo>
                <a:close/>
              </a:path>
              <a:path w="4096384" h="836930">
                <a:moveTo>
                  <a:pt x="2623722" y="392430"/>
                </a:moveTo>
                <a:lnTo>
                  <a:pt x="2622039" y="392430"/>
                </a:lnTo>
                <a:lnTo>
                  <a:pt x="2621973" y="391067"/>
                </a:lnTo>
                <a:lnTo>
                  <a:pt x="2623054" y="389890"/>
                </a:lnTo>
                <a:lnTo>
                  <a:pt x="2623545" y="389890"/>
                </a:lnTo>
                <a:lnTo>
                  <a:pt x="2623722" y="392430"/>
                </a:lnTo>
                <a:close/>
              </a:path>
              <a:path w="4096384" h="836930">
                <a:moveTo>
                  <a:pt x="2633112" y="392430"/>
                </a:moveTo>
                <a:lnTo>
                  <a:pt x="2623722" y="392430"/>
                </a:lnTo>
                <a:lnTo>
                  <a:pt x="2623545" y="389890"/>
                </a:lnTo>
                <a:lnTo>
                  <a:pt x="2633616" y="389890"/>
                </a:lnTo>
                <a:lnTo>
                  <a:pt x="2633112" y="392430"/>
                </a:lnTo>
                <a:close/>
              </a:path>
              <a:path w="4096384" h="836930">
                <a:moveTo>
                  <a:pt x="2652582" y="391115"/>
                </a:moveTo>
                <a:lnTo>
                  <a:pt x="2653056" y="389890"/>
                </a:lnTo>
                <a:lnTo>
                  <a:pt x="2653390" y="389890"/>
                </a:lnTo>
                <a:lnTo>
                  <a:pt x="2652582" y="391115"/>
                </a:lnTo>
                <a:close/>
              </a:path>
              <a:path w="4096384" h="836930">
                <a:moveTo>
                  <a:pt x="2661935" y="391160"/>
                </a:moveTo>
                <a:lnTo>
                  <a:pt x="2652565" y="391160"/>
                </a:lnTo>
                <a:lnTo>
                  <a:pt x="2653390" y="389890"/>
                </a:lnTo>
                <a:lnTo>
                  <a:pt x="2663461" y="389890"/>
                </a:lnTo>
                <a:lnTo>
                  <a:pt x="2661935" y="391160"/>
                </a:lnTo>
                <a:close/>
              </a:path>
              <a:path w="4096384" h="836930">
                <a:moveTo>
                  <a:pt x="2665635" y="392430"/>
                </a:moveTo>
                <a:lnTo>
                  <a:pt x="2660279" y="392430"/>
                </a:lnTo>
                <a:lnTo>
                  <a:pt x="2662046" y="391067"/>
                </a:lnTo>
                <a:lnTo>
                  <a:pt x="2663461" y="389890"/>
                </a:lnTo>
                <a:lnTo>
                  <a:pt x="2664863" y="391457"/>
                </a:lnTo>
                <a:lnTo>
                  <a:pt x="2665635" y="392430"/>
                </a:lnTo>
                <a:close/>
              </a:path>
              <a:path w="4096384" h="836930">
                <a:moveTo>
                  <a:pt x="2661935" y="406400"/>
                </a:moveTo>
                <a:lnTo>
                  <a:pt x="2656579" y="392430"/>
                </a:lnTo>
                <a:lnTo>
                  <a:pt x="2665635" y="392430"/>
                </a:lnTo>
                <a:lnTo>
                  <a:pt x="2664542" y="391067"/>
                </a:lnTo>
                <a:lnTo>
                  <a:pt x="2663461" y="389890"/>
                </a:lnTo>
                <a:lnTo>
                  <a:pt x="2672340" y="389890"/>
                </a:lnTo>
                <a:lnTo>
                  <a:pt x="2672449" y="390207"/>
                </a:lnTo>
                <a:lnTo>
                  <a:pt x="2672353" y="390597"/>
                </a:lnTo>
                <a:lnTo>
                  <a:pt x="2669347" y="394923"/>
                </a:lnTo>
                <a:lnTo>
                  <a:pt x="2667475" y="398780"/>
                </a:lnTo>
                <a:lnTo>
                  <a:pt x="2671719" y="401259"/>
                </a:lnTo>
                <a:lnTo>
                  <a:pt x="2671643" y="401783"/>
                </a:lnTo>
                <a:lnTo>
                  <a:pt x="2671354" y="402531"/>
                </a:lnTo>
                <a:lnTo>
                  <a:pt x="2670923" y="405130"/>
                </a:lnTo>
                <a:lnTo>
                  <a:pt x="2667475" y="405130"/>
                </a:lnTo>
                <a:lnTo>
                  <a:pt x="2661935" y="406400"/>
                </a:lnTo>
                <a:close/>
              </a:path>
              <a:path w="4096384" h="836930">
                <a:moveTo>
                  <a:pt x="2745421" y="392430"/>
                </a:moveTo>
                <a:lnTo>
                  <a:pt x="2742055" y="392430"/>
                </a:lnTo>
                <a:lnTo>
                  <a:pt x="2745264" y="389890"/>
                </a:lnTo>
                <a:lnTo>
                  <a:pt x="2745421" y="389890"/>
                </a:lnTo>
                <a:lnTo>
                  <a:pt x="2746812" y="391067"/>
                </a:lnTo>
                <a:lnTo>
                  <a:pt x="2746696" y="391349"/>
                </a:lnTo>
                <a:lnTo>
                  <a:pt x="2745421" y="392430"/>
                </a:lnTo>
                <a:close/>
              </a:path>
              <a:path w="4096384" h="836930">
                <a:moveTo>
                  <a:pt x="2755649" y="392430"/>
                </a:moveTo>
                <a:lnTo>
                  <a:pt x="2745421" y="392430"/>
                </a:lnTo>
                <a:lnTo>
                  <a:pt x="2746696" y="391349"/>
                </a:lnTo>
                <a:lnTo>
                  <a:pt x="2746812" y="391067"/>
                </a:lnTo>
                <a:lnTo>
                  <a:pt x="2745421" y="389890"/>
                </a:lnTo>
                <a:lnTo>
                  <a:pt x="2768567" y="389890"/>
                </a:lnTo>
                <a:lnTo>
                  <a:pt x="2767893" y="391160"/>
                </a:lnTo>
                <a:lnTo>
                  <a:pt x="2757665" y="391160"/>
                </a:lnTo>
                <a:lnTo>
                  <a:pt x="2755649" y="392430"/>
                </a:lnTo>
                <a:close/>
              </a:path>
              <a:path w="4096384" h="836930">
                <a:moveTo>
                  <a:pt x="2771750" y="393700"/>
                </a:moveTo>
                <a:lnTo>
                  <a:pt x="2769209" y="393700"/>
                </a:lnTo>
                <a:lnTo>
                  <a:pt x="2768050" y="392430"/>
                </a:lnTo>
                <a:lnTo>
                  <a:pt x="2767942" y="391067"/>
                </a:lnTo>
                <a:lnTo>
                  <a:pt x="2768567" y="389890"/>
                </a:lnTo>
                <a:lnTo>
                  <a:pt x="2772575" y="389890"/>
                </a:lnTo>
                <a:lnTo>
                  <a:pt x="2773063" y="391135"/>
                </a:lnTo>
                <a:lnTo>
                  <a:pt x="2771750" y="393700"/>
                </a:lnTo>
                <a:close/>
              </a:path>
              <a:path w="4096384" h="836930">
                <a:moveTo>
                  <a:pt x="2785147" y="393700"/>
                </a:moveTo>
                <a:lnTo>
                  <a:pt x="2771750" y="393700"/>
                </a:lnTo>
                <a:lnTo>
                  <a:pt x="2772949" y="391397"/>
                </a:lnTo>
                <a:lnTo>
                  <a:pt x="2773063" y="391135"/>
                </a:lnTo>
                <a:lnTo>
                  <a:pt x="2772575" y="389890"/>
                </a:lnTo>
                <a:lnTo>
                  <a:pt x="2783477" y="389890"/>
                </a:lnTo>
                <a:lnTo>
                  <a:pt x="2782851" y="391067"/>
                </a:lnTo>
                <a:lnTo>
                  <a:pt x="2782961" y="391457"/>
                </a:lnTo>
                <a:lnTo>
                  <a:pt x="2783407" y="392298"/>
                </a:lnTo>
                <a:lnTo>
                  <a:pt x="2783520" y="392462"/>
                </a:lnTo>
                <a:lnTo>
                  <a:pt x="2785147" y="393700"/>
                </a:lnTo>
                <a:close/>
              </a:path>
              <a:path w="4096384" h="836930">
                <a:moveTo>
                  <a:pt x="2786816" y="394970"/>
                </a:moveTo>
                <a:lnTo>
                  <a:pt x="2783520" y="392462"/>
                </a:lnTo>
                <a:lnTo>
                  <a:pt x="2783407" y="392298"/>
                </a:lnTo>
                <a:lnTo>
                  <a:pt x="2782961" y="391457"/>
                </a:lnTo>
                <a:lnTo>
                  <a:pt x="2782851" y="391067"/>
                </a:lnTo>
                <a:lnTo>
                  <a:pt x="2783477" y="389890"/>
                </a:lnTo>
                <a:lnTo>
                  <a:pt x="2785651" y="389890"/>
                </a:lnTo>
                <a:lnTo>
                  <a:pt x="2786586" y="391067"/>
                </a:lnTo>
                <a:lnTo>
                  <a:pt x="2786713" y="392462"/>
                </a:lnTo>
                <a:lnTo>
                  <a:pt x="2786816" y="394970"/>
                </a:lnTo>
                <a:close/>
              </a:path>
              <a:path w="4096384" h="836930">
                <a:moveTo>
                  <a:pt x="3041286" y="393700"/>
                </a:moveTo>
                <a:lnTo>
                  <a:pt x="3037770" y="393700"/>
                </a:lnTo>
                <a:lnTo>
                  <a:pt x="3037843" y="391067"/>
                </a:lnTo>
                <a:lnTo>
                  <a:pt x="3038778" y="389890"/>
                </a:lnTo>
                <a:lnTo>
                  <a:pt x="3039944" y="389890"/>
                </a:lnTo>
                <a:lnTo>
                  <a:pt x="3041189" y="391067"/>
                </a:lnTo>
                <a:lnTo>
                  <a:pt x="3041286" y="393700"/>
                </a:lnTo>
                <a:close/>
              </a:path>
              <a:path w="4096384" h="836930">
                <a:moveTo>
                  <a:pt x="3065258" y="405130"/>
                </a:moveTo>
                <a:lnTo>
                  <a:pt x="3053171" y="405130"/>
                </a:lnTo>
                <a:lnTo>
                  <a:pt x="3054982" y="403989"/>
                </a:lnTo>
                <a:lnTo>
                  <a:pt x="3055080" y="402527"/>
                </a:lnTo>
                <a:lnTo>
                  <a:pt x="3053014" y="401320"/>
                </a:lnTo>
                <a:lnTo>
                  <a:pt x="3033239" y="401320"/>
                </a:lnTo>
                <a:lnTo>
                  <a:pt x="3039427" y="400050"/>
                </a:lnTo>
                <a:lnTo>
                  <a:pt x="3029042" y="393700"/>
                </a:lnTo>
                <a:lnTo>
                  <a:pt x="3041286" y="393700"/>
                </a:lnTo>
                <a:lnTo>
                  <a:pt x="3041189" y="391067"/>
                </a:lnTo>
                <a:lnTo>
                  <a:pt x="3039944" y="389890"/>
                </a:lnTo>
                <a:lnTo>
                  <a:pt x="3050840" y="389890"/>
                </a:lnTo>
                <a:lnTo>
                  <a:pt x="3051331" y="392430"/>
                </a:lnTo>
                <a:lnTo>
                  <a:pt x="3058710" y="392430"/>
                </a:lnTo>
                <a:lnTo>
                  <a:pt x="3058710" y="397510"/>
                </a:lnTo>
                <a:lnTo>
                  <a:pt x="3059385" y="397510"/>
                </a:lnTo>
                <a:lnTo>
                  <a:pt x="3060210" y="398780"/>
                </a:lnTo>
                <a:lnTo>
                  <a:pt x="3070778" y="398780"/>
                </a:lnTo>
                <a:lnTo>
                  <a:pt x="3072795" y="400050"/>
                </a:lnTo>
                <a:lnTo>
                  <a:pt x="3077253" y="400050"/>
                </a:lnTo>
                <a:lnTo>
                  <a:pt x="3077198" y="403860"/>
                </a:lnTo>
                <a:lnTo>
                  <a:pt x="3065258" y="403860"/>
                </a:lnTo>
                <a:lnTo>
                  <a:pt x="3065258" y="405130"/>
                </a:lnTo>
                <a:close/>
              </a:path>
              <a:path w="4096384" h="836930">
                <a:moveTo>
                  <a:pt x="3054029" y="392430"/>
                </a:moveTo>
                <a:lnTo>
                  <a:pt x="3051331" y="392430"/>
                </a:lnTo>
                <a:lnTo>
                  <a:pt x="3050840" y="389890"/>
                </a:lnTo>
                <a:lnTo>
                  <a:pt x="3055187" y="389890"/>
                </a:lnTo>
                <a:lnTo>
                  <a:pt x="3054029" y="392430"/>
                </a:lnTo>
                <a:close/>
              </a:path>
              <a:path w="4096384" h="836930">
                <a:moveTo>
                  <a:pt x="3070778" y="398780"/>
                </a:moveTo>
                <a:lnTo>
                  <a:pt x="3064741" y="398780"/>
                </a:lnTo>
                <a:lnTo>
                  <a:pt x="3058710" y="392430"/>
                </a:lnTo>
                <a:lnTo>
                  <a:pt x="3054029" y="392430"/>
                </a:lnTo>
                <a:lnTo>
                  <a:pt x="3055187" y="389890"/>
                </a:lnTo>
                <a:lnTo>
                  <a:pt x="3063733" y="389890"/>
                </a:lnTo>
                <a:lnTo>
                  <a:pt x="3063733" y="394970"/>
                </a:lnTo>
                <a:lnTo>
                  <a:pt x="3073803" y="394970"/>
                </a:lnTo>
                <a:lnTo>
                  <a:pt x="3071963" y="396240"/>
                </a:lnTo>
                <a:lnTo>
                  <a:pt x="3070725" y="397411"/>
                </a:lnTo>
                <a:lnTo>
                  <a:pt x="3070778" y="398780"/>
                </a:lnTo>
                <a:close/>
              </a:path>
              <a:path w="4096384" h="836930">
                <a:moveTo>
                  <a:pt x="3073286" y="393700"/>
                </a:moveTo>
                <a:lnTo>
                  <a:pt x="3069451" y="391272"/>
                </a:lnTo>
                <a:lnTo>
                  <a:pt x="3069332" y="391067"/>
                </a:lnTo>
                <a:lnTo>
                  <a:pt x="3070103" y="389890"/>
                </a:lnTo>
                <a:lnTo>
                  <a:pt x="3070955" y="389890"/>
                </a:lnTo>
                <a:lnTo>
                  <a:pt x="3071890" y="391067"/>
                </a:lnTo>
                <a:lnTo>
                  <a:pt x="3072118" y="391457"/>
                </a:lnTo>
                <a:lnTo>
                  <a:pt x="3073286" y="393700"/>
                </a:lnTo>
                <a:close/>
              </a:path>
              <a:path w="4096384" h="836930">
                <a:moveTo>
                  <a:pt x="3092154" y="393700"/>
                </a:moveTo>
                <a:lnTo>
                  <a:pt x="3073286" y="393700"/>
                </a:lnTo>
                <a:lnTo>
                  <a:pt x="3072006" y="391241"/>
                </a:lnTo>
                <a:lnTo>
                  <a:pt x="3070955" y="389890"/>
                </a:lnTo>
                <a:lnTo>
                  <a:pt x="3092769" y="389890"/>
                </a:lnTo>
                <a:lnTo>
                  <a:pt x="3092154" y="393700"/>
                </a:lnTo>
                <a:close/>
              </a:path>
              <a:path w="4096384" h="836930">
                <a:moveTo>
                  <a:pt x="3108153" y="392430"/>
                </a:moveTo>
                <a:lnTo>
                  <a:pt x="3106263" y="391224"/>
                </a:lnTo>
                <a:lnTo>
                  <a:pt x="3106163" y="389890"/>
                </a:lnTo>
                <a:lnTo>
                  <a:pt x="3109502" y="389890"/>
                </a:lnTo>
                <a:lnTo>
                  <a:pt x="3109382" y="391272"/>
                </a:lnTo>
                <a:lnTo>
                  <a:pt x="3108153" y="392430"/>
                </a:lnTo>
                <a:close/>
              </a:path>
              <a:path w="4096384" h="836930">
                <a:moveTo>
                  <a:pt x="3322740" y="392430"/>
                </a:moveTo>
                <a:lnTo>
                  <a:pt x="3320717" y="392430"/>
                </a:lnTo>
                <a:lnTo>
                  <a:pt x="3321208" y="389890"/>
                </a:lnTo>
                <a:lnTo>
                  <a:pt x="3322740" y="392430"/>
                </a:lnTo>
                <a:close/>
              </a:path>
              <a:path w="4096384" h="836930">
                <a:moveTo>
                  <a:pt x="3324056" y="392430"/>
                </a:moveTo>
                <a:lnTo>
                  <a:pt x="3322740" y="392430"/>
                </a:lnTo>
                <a:lnTo>
                  <a:pt x="3321208" y="389890"/>
                </a:lnTo>
                <a:lnTo>
                  <a:pt x="3323899" y="389890"/>
                </a:lnTo>
                <a:lnTo>
                  <a:pt x="3323577" y="391115"/>
                </a:lnTo>
                <a:lnTo>
                  <a:pt x="3323680" y="391457"/>
                </a:lnTo>
                <a:lnTo>
                  <a:pt x="3324056" y="392430"/>
                </a:lnTo>
                <a:close/>
              </a:path>
              <a:path w="4096384" h="836930">
                <a:moveTo>
                  <a:pt x="3331436" y="400050"/>
                </a:moveTo>
                <a:lnTo>
                  <a:pt x="3327789" y="397556"/>
                </a:lnTo>
                <a:lnTo>
                  <a:pt x="3327830" y="397411"/>
                </a:lnTo>
                <a:lnTo>
                  <a:pt x="3329177" y="396188"/>
                </a:lnTo>
                <a:lnTo>
                  <a:pt x="3332172" y="393700"/>
                </a:lnTo>
                <a:lnTo>
                  <a:pt x="3333452" y="389890"/>
                </a:lnTo>
                <a:lnTo>
                  <a:pt x="3335491" y="389890"/>
                </a:lnTo>
                <a:lnTo>
                  <a:pt x="3338777" y="392372"/>
                </a:lnTo>
                <a:lnTo>
                  <a:pt x="3338880" y="393084"/>
                </a:lnTo>
                <a:lnTo>
                  <a:pt x="3338958" y="394970"/>
                </a:lnTo>
                <a:lnTo>
                  <a:pt x="3337466" y="394970"/>
                </a:lnTo>
                <a:lnTo>
                  <a:pt x="3338426" y="396533"/>
                </a:lnTo>
                <a:lnTo>
                  <a:pt x="3331436" y="400050"/>
                </a:lnTo>
                <a:close/>
              </a:path>
              <a:path w="4096384" h="836930">
                <a:moveTo>
                  <a:pt x="3343006" y="403860"/>
                </a:moveTo>
                <a:lnTo>
                  <a:pt x="3342665" y="403309"/>
                </a:lnTo>
                <a:lnTo>
                  <a:pt x="3344014" y="402590"/>
                </a:lnTo>
                <a:lnTo>
                  <a:pt x="3342018" y="402274"/>
                </a:lnTo>
                <a:lnTo>
                  <a:pt x="3338437" y="396528"/>
                </a:lnTo>
                <a:lnTo>
                  <a:pt x="3339010" y="396240"/>
                </a:lnTo>
                <a:lnTo>
                  <a:pt x="3338880" y="393084"/>
                </a:lnTo>
                <a:lnTo>
                  <a:pt x="3338777" y="392372"/>
                </a:lnTo>
                <a:lnTo>
                  <a:pt x="3335491" y="389890"/>
                </a:lnTo>
                <a:lnTo>
                  <a:pt x="3386601" y="389890"/>
                </a:lnTo>
                <a:lnTo>
                  <a:pt x="3386759" y="391160"/>
                </a:lnTo>
                <a:lnTo>
                  <a:pt x="3389784" y="392430"/>
                </a:lnTo>
                <a:lnTo>
                  <a:pt x="3388592" y="392430"/>
                </a:lnTo>
                <a:lnTo>
                  <a:pt x="3386316" y="394970"/>
                </a:lnTo>
                <a:lnTo>
                  <a:pt x="3343189" y="394970"/>
                </a:lnTo>
                <a:lnTo>
                  <a:pt x="3347203" y="398780"/>
                </a:lnTo>
                <a:lnTo>
                  <a:pt x="3347102" y="400141"/>
                </a:lnTo>
                <a:lnTo>
                  <a:pt x="3343006" y="403860"/>
                </a:lnTo>
                <a:close/>
              </a:path>
              <a:path w="4096384" h="836930">
                <a:moveTo>
                  <a:pt x="3400012" y="402590"/>
                </a:moveTo>
                <a:lnTo>
                  <a:pt x="3394523" y="397556"/>
                </a:lnTo>
                <a:lnTo>
                  <a:pt x="3402185" y="392430"/>
                </a:lnTo>
                <a:lnTo>
                  <a:pt x="3407833" y="389890"/>
                </a:lnTo>
                <a:lnTo>
                  <a:pt x="3408207" y="389890"/>
                </a:lnTo>
                <a:lnTo>
                  <a:pt x="3405945" y="393700"/>
                </a:lnTo>
                <a:lnTo>
                  <a:pt x="3403731" y="396188"/>
                </a:lnTo>
                <a:lnTo>
                  <a:pt x="3400012" y="402590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1931" y="407670"/>
                </a:lnTo>
                <a:lnTo>
                  <a:pt x="3394548" y="406400"/>
                </a:lnTo>
                <a:lnTo>
                  <a:pt x="3395030" y="402590"/>
                </a:lnTo>
                <a:lnTo>
                  <a:pt x="3400012" y="402590"/>
                </a:lnTo>
                <a:lnTo>
                  <a:pt x="3403607" y="396374"/>
                </a:lnTo>
                <a:lnTo>
                  <a:pt x="3403731" y="396188"/>
                </a:lnTo>
                <a:lnTo>
                  <a:pt x="3405945" y="393700"/>
                </a:lnTo>
                <a:lnTo>
                  <a:pt x="3408207" y="389890"/>
                </a:lnTo>
                <a:lnTo>
                  <a:pt x="3417091" y="389890"/>
                </a:lnTo>
                <a:lnTo>
                  <a:pt x="3417073" y="394970"/>
                </a:lnTo>
                <a:lnTo>
                  <a:pt x="3410390" y="394970"/>
                </a:lnTo>
                <a:lnTo>
                  <a:pt x="3407208" y="398780"/>
                </a:lnTo>
                <a:lnTo>
                  <a:pt x="3409184" y="400141"/>
                </a:lnTo>
                <a:lnTo>
                  <a:pt x="3409138" y="400272"/>
                </a:lnTo>
                <a:lnTo>
                  <a:pt x="3399828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3430505" y="392430"/>
                </a:moveTo>
                <a:lnTo>
                  <a:pt x="3429339" y="392430"/>
                </a:lnTo>
                <a:lnTo>
                  <a:pt x="3428117" y="391272"/>
                </a:lnTo>
                <a:lnTo>
                  <a:pt x="3428009" y="391115"/>
                </a:lnTo>
                <a:lnTo>
                  <a:pt x="3428331" y="389890"/>
                </a:lnTo>
                <a:lnTo>
                  <a:pt x="3432345" y="389890"/>
                </a:lnTo>
                <a:lnTo>
                  <a:pt x="3430505" y="392430"/>
                </a:lnTo>
                <a:close/>
              </a:path>
              <a:path w="4096384" h="836930">
                <a:moveTo>
                  <a:pt x="3434519" y="392430"/>
                </a:moveTo>
                <a:lnTo>
                  <a:pt x="3430505" y="392430"/>
                </a:lnTo>
                <a:lnTo>
                  <a:pt x="3432345" y="389890"/>
                </a:lnTo>
                <a:lnTo>
                  <a:pt x="3434519" y="389890"/>
                </a:lnTo>
                <a:lnTo>
                  <a:pt x="3434519" y="392430"/>
                </a:lnTo>
                <a:close/>
              </a:path>
              <a:path w="4096384" h="836930">
                <a:moveTo>
                  <a:pt x="3535182" y="420370"/>
                </a:moveTo>
                <a:lnTo>
                  <a:pt x="3528547" y="416542"/>
                </a:lnTo>
                <a:lnTo>
                  <a:pt x="3524375" y="412750"/>
                </a:lnTo>
                <a:lnTo>
                  <a:pt x="3521036" y="406400"/>
                </a:lnTo>
                <a:lnTo>
                  <a:pt x="3517032" y="404242"/>
                </a:lnTo>
                <a:lnTo>
                  <a:pt x="3523322" y="401259"/>
                </a:lnTo>
                <a:lnTo>
                  <a:pt x="3527892" y="398780"/>
                </a:lnTo>
                <a:lnTo>
                  <a:pt x="3520695" y="394970"/>
                </a:lnTo>
                <a:lnTo>
                  <a:pt x="3521036" y="394970"/>
                </a:lnTo>
                <a:lnTo>
                  <a:pt x="3519013" y="392430"/>
                </a:lnTo>
                <a:lnTo>
                  <a:pt x="3516505" y="392430"/>
                </a:lnTo>
                <a:lnTo>
                  <a:pt x="3515365" y="391272"/>
                </a:lnTo>
                <a:lnTo>
                  <a:pt x="3519329" y="389890"/>
                </a:lnTo>
                <a:lnTo>
                  <a:pt x="3523876" y="389890"/>
                </a:lnTo>
                <a:lnTo>
                  <a:pt x="3524035" y="391160"/>
                </a:lnTo>
                <a:lnTo>
                  <a:pt x="3525384" y="391160"/>
                </a:lnTo>
                <a:lnTo>
                  <a:pt x="3532213" y="397036"/>
                </a:lnTo>
                <a:lnTo>
                  <a:pt x="3535288" y="401320"/>
                </a:lnTo>
                <a:lnTo>
                  <a:pt x="3528075" y="401320"/>
                </a:lnTo>
                <a:lnTo>
                  <a:pt x="3525875" y="402590"/>
                </a:lnTo>
                <a:lnTo>
                  <a:pt x="3525012" y="403705"/>
                </a:lnTo>
                <a:lnTo>
                  <a:pt x="3524893" y="406400"/>
                </a:lnTo>
                <a:lnTo>
                  <a:pt x="3526733" y="406400"/>
                </a:lnTo>
                <a:lnTo>
                  <a:pt x="3530249" y="407670"/>
                </a:lnTo>
                <a:lnTo>
                  <a:pt x="3539016" y="407670"/>
                </a:lnTo>
                <a:lnTo>
                  <a:pt x="3539409" y="408940"/>
                </a:lnTo>
                <a:lnTo>
                  <a:pt x="3536954" y="408940"/>
                </a:lnTo>
                <a:lnTo>
                  <a:pt x="3534191" y="411403"/>
                </a:lnTo>
                <a:lnTo>
                  <a:pt x="3534066" y="411735"/>
                </a:lnTo>
                <a:lnTo>
                  <a:pt x="3533829" y="413259"/>
                </a:lnTo>
                <a:lnTo>
                  <a:pt x="3533915" y="414460"/>
                </a:lnTo>
                <a:lnTo>
                  <a:pt x="3535434" y="417724"/>
                </a:lnTo>
                <a:lnTo>
                  <a:pt x="3535313" y="419262"/>
                </a:lnTo>
                <a:lnTo>
                  <a:pt x="3535182" y="420370"/>
                </a:lnTo>
                <a:close/>
              </a:path>
              <a:path w="4096384" h="836930">
                <a:moveTo>
                  <a:pt x="3532213" y="397036"/>
                </a:moveTo>
                <a:lnTo>
                  <a:pt x="3525384" y="391160"/>
                </a:lnTo>
                <a:lnTo>
                  <a:pt x="3524035" y="391160"/>
                </a:lnTo>
                <a:lnTo>
                  <a:pt x="3523876" y="389890"/>
                </a:lnTo>
                <a:lnTo>
                  <a:pt x="3529586" y="389890"/>
                </a:lnTo>
                <a:lnTo>
                  <a:pt x="3530645" y="392430"/>
                </a:lnTo>
                <a:lnTo>
                  <a:pt x="3528907" y="392430"/>
                </a:lnTo>
                <a:lnTo>
                  <a:pt x="3532213" y="397036"/>
                </a:lnTo>
                <a:close/>
              </a:path>
              <a:path w="4096384" h="836930">
                <a:moveTo>
                  <a:pt x="3555229" y="396240"/>
                </a:moveTo>
                <a:lnTo>
                  <a:pt x="3550687" y="392564"/>
                </a:lnTo>
                <a:lnTo>
                  <a:pt x="3550597" y="392372"/>
                </a:lnTo>
                <a:lnTo>
                  <a:pt x="3553887" y="389890"/>
                </a:lnTo>
                <a:lnTo>
                  <a:pt x="3556394" y="389890"/>
                </a:lnTo>
                <a:lnTo>
                  <a:pt x="3557166" y="391067"/>
                </a:lnTo>
                <a:lnTo>
                  <a:pt x="3557129" y="391457"/>
                </a:lnTo>
                <a:lnTo>
                  <a:pt x="3556394" y="393700"/>
                </a:lnTo>
                <a:lnTo>
                  <a:pt x="3555229" y="396240"/>
                </a:lnTo>
                <a:close/>
              </a:path>
              <a:path w="4096384" h="836930">
                <a:moveTo>
                  <a:pt x="3567309" y="396240"/>
                </a:moveTo>
                <a:lnTo>
                  <a:pt x="3555229" y="396240"/>
                </a:lnTo>
                <a:lnTo>
                  <a:pt x="3556394" y="393700"/>
                </a:lnTo>
                <a:lnTo>
                  <a:pt x="3557129" y="391457"/>
                </a:lnTo>
                <a:lnTo>
                  <a:pt x="3557166" y="391067"/>
                </a:lnTo>
                <a:lnTo>
                  <a:pt x="3556394" y="389890"/>
                </a:lnTo>
                <a:lnTo>
                  <a:pt x="3563591" y="389890"/>
                </a:lnTo>
                <a:lnTo>
                  <a:pt x="3567309" y="396240"/>
                </a:lnTo>
                <a:close/>
              </a:path>
              <a:path w="4096384" h="836930">
                <a:moveTo>
                  <a:pt x="3690004" y="392430"/>
                </a:moveTo>
                <a:lnTo>
                  <a:pt x="3687830" y="392430"/>
                </a:lnTo>
                <a:lnTo>
                  <a:pt x="3687569" y="391457"/>
                </a:lnTo>
                <a:lnTo>
                  <a:pt x="3687585" y="391067"/>
                </a:lnTo>
                <a:lnTo>
                  <a:pt x="3688812" y="389890"/>
                </a:lnTo>
                <a:lnTo>
                  <a:pt x="3690495" y="389890"/>
                </a:lnTo>
                <a:lnTo>
                  <a:pt x="3690817" y="391115"/>
                </a:lnTo>
                <a:lnTo>
                  <a:pt x="3690635" y="391457"/>
                </a:lnTo>
                <a:lnTo>
                  <a:pt x="3690004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690004" y="392430"/>
                </a:lnTo>
                <a:lnTo>
                  <a:pt x="3690705" y="391349"/>
                </a:lnTo>
                <a:lnTo>
                  <a:pt x="3690817" y="391115"/>
                </a:lnTo>
                <a:lnTo>
                  <a:pt x="3690495" y="389890"/>
                </a:lnTo>
                <a:lnTo>
                  <a:pt x="3717983" y="389890"/>
                </a:lnTo>
                <a:lnTo>
                  <a:pt x="3715292" y="39116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715385" y="391115"/>
                </a:lnTo>
                <a:lnTo>
                  <a:pt x="3717983" y="38989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28885" y="392430"/>
                </a:moveTo>
                <a:lnTo>
                  <a:pt x="3713301" y="392430"/>
                </a:lnTo>
                <a:lnTo>
                  <a:pt x="3717983" y="389890"/>
                </a:lnTo>
                <a:lnTo>
                  <a:pt x="3755705" y="389890"/>
                </a:lnTo>
                <a:lnTo>
                  <a:pt x="3753191" y="391160"/>
                </a:lnTo>
                <a:lnTo>
                  <a:pt x="3729042" y="391160"/>
                </a:lnTo>
                <a:lnTo>
                  <a:pt x="3728885" y="39243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753399" y="392528"/>
                </a:lnTo>
                <a:lnTo>
                  <a:pt x="3753278" y="391115"/>
                </a:lnTo>
                <a:lnTo>
                  <a:pt x="3755705" y="389890"/>
                </a:lnTo>
                <a:lnTo>
                  <a:pt x="3758396" y="389890"/>
                </a:lnTo>
                <a:lnTo>
                  <a:pt x="3758273" y="392491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781517" y="393700"/>
                </a:moveTo>
                <a:lnTo>
                  <a:pt x="3755862" y="393700"/>
                </a:lnTo>
                <a:lnTo>
                  <a:pt x="3758273" y="392491"/>
                </a:lnTo>
                <a:lnTo>
                  <a:pt x="3758396" y="389890"/>
                </a:lnTo>
                <a:lnTo>
                  <a:pt x="3769449" y="389890"/>
                </a:lnTo>
                <a:lnTo>
                  <a:pt x="3765926" y="392430"/>
                </a:lnTo>
                <a:lnTo>
                  <a:pt x="3779847" y="392430"/>
                </a:lnTo>
                <a:lnTo>
                  <a:pt x="3781517" y="393700"/>
                </a:lnTo>
                <a:close/>
              </a:path>
              <a:path w="4096384" h="836930">
                <a:moveTo>
                  <a:pt x="3779847" y="392430"/>
                </a:moveTo>
                <a:lnTo>
                  <a:pt x="3765926" y="392430"/>
                </a:lnTo>
                <a:lnTo>
                  <a:pt x="3769115" y="391160"/>
                </a:lnTo>
                <a:lnTo>
                  <a:pt x="3769449" y="389890"/>
                </a:lnTo>
                <a:lnTo>
                  <a:pt x="3780851" y="389890"/>
                </a:lnTo>
                <a:lnTo>
                  <a:pt x="3778270" y="391115"/>
                </a:lnTo>
                <a:lnTo>
                  <a:pt x="3778326" y="391272"/>
                </a:lnTo>
                <a:lnTo>
                  <a:pt x="3779847" y="39243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47184" y="393758"/>
                </a:lnTo>
                <a:lnTo>
                  <a:pt x="3847118" y="392372"/>
                </a:lnTo>
                <a:lnTo>
                  <a:pt x="3849569" y="389890"/>
                </a:lnTo>
                <a:lnTo>
                  <a:pt x="3852205" y="392372"/>
                </a:lnTo>
                <a:lnTo>
                  <a:pt x="3852151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16364" y="401320"/>
                </a:moveTo>
                <a:lnTo>
                  <a:pt x="3940591" y="401320"/>
                </a:lnTo>
                <a:lnTo>
                  <a:pt x="3939223" y="399003"/>
                </a:lnTo>
                <a:lnTo>
                  <a:pt x="3939139" y="398601"/>
                </a:lnTo>
                <a:lnTo>
                  <a:pt x="3940100" y="394970"/>
                </a:lnTo>
                <a:lnTo>
                  <a:pt x="3849752" y="394970"/>
                </a:lnTo>
                <a:lnTo>
                  <a:pt x="3852151" y="393758"/>
                </a:lnTo>
                <a:lnTo>
                  <a:pt x="3852205" y="392372"/>
                </a:lnTo>
                <a:lnTo>
                  <a:pt x="3849569" y="389890"/>
                </a:lnTo>
                <a:lnTo>
                  <a:pt x="3877220" y="389890"/>
                </a:lnTo>
                <a:lnTo>
                  <a:pt x="3875994" y="391067"/>
                </a:lnTo>
                <a:lnTo>
                  <a:pt x="3875898" y="392430"/>
                </a:lnTo>
                <a:lnTo>
                  <a:pt x="3998859" y="392430"/>
                </a:lnTo>
                <a:lnTo>
                  <a:pt x="3998422" y="396240"/>
                </a:lnTo>
                <a:lnTo>
                  <a:pt x="4028548" y="396240"/>
                </a:lnTo>
                <a:lnTo>
                  <a:pt x="4029498" y="397510"/>
                </a:lnTo>
                <a:lnTo>
                  <a:pt x="4016703" y="397510"/>
                </a:lnTo>
                <a:lnTo>
                  <a:pt x="4016124" y="398601"/>
                </a:lnTo>
                <a:lnTo>
                  <a:pt x="4016233" y="400824"/>
                </a:lnTo>
                <a:lnTo>
                  <a:pt x="4016364" y="401320"/>
                </a:lnTo>
                <a:close/>
              </a:path>
              <a:path w="4096384" h="836930">
                <a:moveTo>
                  <a:pt x="3878746" y="392430"/>
                </a:moveTo>
                <a:lnTo>
                  <a:pt x="3875898" y="392430"/>
                </a:lnTo>
                <a:lnTo>
                  <a:pt x="3875994" y="391067"/>
                </a:lnTo>
                <a:lnTo>
                  <a:pt x="3877220" y="389890"/>
                </a:lnTo>
                <a:lnTo>
                  <a:pt x="3878781" y="391067"/>
                </a:lnTo>
                <a:lnTo>
                  <a:pt x="3878746" y="392430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90609" y="393700"/>
                </a:lnTo>
                <a:lnTo>
                  <a:pt x="4088459" y="392528"/>
                </a:lnTo>
                <a:lnTo>
                  <a:pt x="4088373" y="392372"/>
                </a:lnTo>
                <a:lnTo>
                  <a:pt x="4092475" y="389890"/>
                </a:lnTo>
                <a:lnTo>
                  <a:pt x="4093457" y="389890"/>
                </a:lnTo>
                <a:lnTo>
                  <a:pt x="4094083" y="391067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4095854" y="405130"/>
                </a:moveTo>
                <a:lnTo>
                  <a:pt x="4094649" y="402590"/>
                </a:lnTo>
                <a:lnTo>
                  <a:pt x="4090275" y="402590"/>
                </a:lnTo>
                <a:lnTo>
                  <a:pt x="4089536" y="400035"/>
                </a:lnTo>
                <a:lnTo>
                  <a:pt x="4083520" y="394970"/>
                </a:lnTo>
                <a:lnTo>
                  <a:pt x="4093975" y="394970"/>
                </a:lnTo>
                <a:lnTo>
                  <a:pt x="4094083" y="391067"/>
                </a:lnTo>
                <a:lnTo>
                  <a:pt x="4093457" y="389890"/>
                </a:lnTo>
                <a:lnTo>
                  <a:pt x="4095854" y="389890"/>
                </a:lnTo>
                <a:lnTo>
                  <a:pt x="4095854" y="405130"/>
                </a:lnTo>
                <a:close/>
              </a:path>
              <a:path w="4096384" h="836930">
                <a:moveTo>
                  <a:pt x="1521783" y="392974"/>
                </a:moveTo>
                <a:lnTo>
                  <a:pt x="1523202" y="389941"/>
                </a:lnTo>
                <a:lnTo>
                  <a:pt x="1525618" y="391160"/>
                </a:lnTo>
                <a:lnTo>
                  <a:pt x="1534219" y="391160"/>
                </a:lnTo>
                <a:lnTo>
                  <a:pt x="1532429" y="392430"/>
                </a:lnTo>
                <a:lnTo>
                  <a:pt x="1523935" y="392430"/>
                </a:lnTo>
                <a:lnTo>
                  <a:pt x="1521783" y="392974"/>
                </a:lnTo>
                <a:close/>
              </a:path>
              <a:path w="4096384" h="836930">
                <a:moveTo>
                  <a:pt x="2676688" y="402590"/>
                </a:moveTo>
                <a:lnTo>
                  <a:pt x="2672743" y="391067"/>
                </a:lnTo>
                <a:lnTo>
                  <a:pt x="2672623" y="390207"/>
                </a:lnTo>
                <a:lnTo>
                  <a:pt x="2676871" y="394970"/>
                </a:lnTo>
                <a:lnTo>
                  <a:pt x="2691938" y="394970"/>
                </a:lnTo>
                <a:lnTo>
                  <a:pt x="2692642" y="396240"/>
                </a:lnTo>
                <a:lnTo>
                  <a:pt x="2679719" y="396240"/>
                </a:lnTo>
                <a:lnTo>
                  <a:pt x="2680715" y="400050"/>
                </a:lnTo>
                <a:lnTo>
                  <a:pt x="2676197" y="400050"/>
                </a:lnTo>
                <a:lnTo>
                  <a:pt x="2676688" y="402590"/>
                </a:lnTo>
                <a:close/>
              </a:path>
              <a:path w="4096384" h="836930">
                <a:moveTo>
                  <a:pt x="1333236" y="394545"/>
                </a:moveTo>
                <a:lnTo>
                  <a:pt x="1331198" y="391457"/>
                </a:lnTo>
                <a:lnTo>
                  <a:pt x="1331099" y="391067"/>
                </a:lnTo>
                <a:lnTo>
                  <a:pt x="1331938" y="390274"/>
                </a:lnTo>
                <a:lnTo>
                  <a:pt x="1333645" y="390643"/>
                </a:lnTo>
                <a:lnTo>
                  <a:pt x="1334302" y="392298"/>
                </a:lnTo>
                <a:lnTo>
                  <a:pt x="1334233" y="392658"/>
                </a:lnTo>
                <a:lnTo>
                  <a:pt x="1333236" y="394545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96369" y="396374"/>
                </a:lnTo>
                <a:lnTo>
                  <a:pt x="1896491" y="396188"/>
                </a:lnTo>
                <a:lnTo>
                  <a:pt x="1907163" y="390328"/>
                </a:lnTo>
                <a:lnTo>
                  <a:pt x="1908827" y="403860"/>
                </a:lnTo>
                <a:lnTo>
                  <a:pt x="1900133" y="403860"/>
                </a:lnTo>
                <a:lnTo>
                  <a:pt x="1903675" y="406400"/>
                </a:lnTo>
                <a:lnTo>
                  <a:pt x="1898912" y="40640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2671058" y="414020"/>
                </a:moveTo>
                <a:lnTo>
                  <a:pt x="2669492" y="414020"/>
                </a:lnTo>
                <a:lnTo>
                  <a:pt x="2671354" y="402531"/>
                </a:lnTo>
                <a:lnTo>
                  <a:pt x="2671643" y="401783"/>
                </a:lnTo>
                <a:lnTo>
                  <a:pt x="2671719" y="401259"/>
                </a:lnTo>
                <a:lnTo>
                  <a:pt x="2667475" y="398780"/>
                </a:lnTo>
                <a:lnTo>
                  <a:pt x="2669347" y="394923"/>
                </a:lnTo>
                <a:lnTo>
                  <a:pt x="2672506" y="390376"/>
                </a:lnTo>
                <a:lnTo>
                  <a:pt x="2676688" y="402590"/>
                </a:lnTo>
                <a:lnTo>
                  <a:pt x="2677999" y="402590"/>
                </a:lnTo>
                <a:lnTo>
                  <a:pt x="2679461" y="403860"/>
                </a:lnTo>
                <a:lnTo>
                  <a:pt x="2678194" y="403860"/>
                </a:lnTo>
                <a:lnTo>
                  <a:pt x="2671058" y="414020"/>
                </a:lnTo>
                <a:close/>
              </a:path>
              <a:path w="4096384" h="836930">
                <a:moveTo>
                  <a:pt x="1407512" y="395827"/>
                </a:moveTo>
                <a:lnTo>
                  <a:pt x="1405874" y="392006"/>
                </a:lnTo>
                <a:lnTo>
                  <a:pt x="1406943" y="391268"/>
                </a:lnTo>
                <a:lnTo>
                  <a:pt x="1407068" y="390388"/>
                </a:lnTo>
                <a:lnTo>
                  <a:pt x="1410154" y="392462"/>
                </a:lnTo>
                <a:lnTo>
                  <a:pt x="1411462" y="393700"/>
                </a:lnTo>
                <a:lnTo>
                  <a:pt x="1412968" y="393700"/>
                </a:lnTo>
                <a:lnTo>
                  <a:pt x="1413302" y="394970"/>
                </a:lnTo>
                <a:lnTo>
                  <a:pt x="1410454" y="394970"/>
                </a:lnTo>
                <a:lnTo>
                  <a:pt x="1407512" y="395827"/>
                </a:lnTo>
                <a:close/>
              </a:path>
              <a:path w="4096384" h="836930">
                <a:moveTo>
                  <a:pt x="3261720" y="392430"/>
                </a:moveTo>
                <a:lnTo>
                  <a:pt x="3257680" y="392430"/>
                </a:lnTo>
                <a:lnTo>
                  <a:pt x="3260073" y="390466"/>
                </a:lnTo>
                <a:lnTo>
                  <a:pt x="3261303" y="391115"/>
                </a:lnTo>
                <a:lnTo>
                  <a:pt x="3261416" y="391272"/>
                </a:lnTo>
                <a:lnTo>
                  <a:pt x="3261720" y="392430"/>
                </a:lnTo>
                <a:close/>
              </a:path>
              <a:path w="4096384" h="836930">
                <a:moveTo>
                  <a:pt x="1414924" y="396439"/>
                </a:moveTo>
                <a:lnTo>
                  <a:pt x="1413319" y="394191"/>
                </a:lnTo>
                <a:lnTo>
                  <a:pt x="1413254" y="393758"/>
                </a:lnTo>
                <a:lnTo>
                  <a:pt x="1413128" y="390523"/>
                </a:lnTo>
                <a:lnTo>
                  <a:pt x="1416491" y="391160"/>
                </a:lnTo>
                <a:lnTo>
                  <a:pt x="1425997" y="391160"/>
                </a:lnTo>
                <a:lnTo>
                  <a:pt x="1414924" y="396439"/>
                </a:lnTo>
                <a:close/>
              </a:path>
              <a:path w="4096384" h="836930">
                <a:moveTo>
                  <a:pt x="2471353" y="416560"/>
                </a:moveTo>
                <a:lnTo>
                  <a:pt x="2466483" y="412745"/>
                </a:lnTo>
                <a:lnTo>
                  <a:pt x="2463640" y="410210"/>
                </a:lnTo>
                <a:lnTo>
                  <a:pt x="2472178" y="407670"/>
                </a:lnTo>
                <a:lnTo>
                  <a:pt x="2470862" y="401320"/>
                </a:lnTo>
                <a:lnTo>
                  <a:pt x="2466811" y="400035"/>
                </a:lnTo>
                <a:lnTo>
                  <a:pt x="2464924" y="397411"/>
                </a:lnTo>
                <a:lnTo>
                  <a:pt x="2460943" y="390595"/>
                </a:lnTo>
                <a:lnTo>
                  <a:pt x="2467005" y="392430"/>
                </a:lnTo>
                <a:lnTo>
                  <a:pt x="2467911" y="393084"/>
                </a:lnTo>
                <a:lnTo>
                  <a:pt x="2466822" y="393700"/>
                </a:lnTo>
                <a:lnTo>
                  <a:pt x="2468763" y="393700"/>
                </a:lnTo>
                <a:lnTo>
                  <a:pt x="2470456" y="394923"/>
                </a:lnTo>
                <a:lnTo>
                  <a:pt x="2470581" y="395588"/>
                </a:lnTo>
                <a:lnTo>
                  <a:pt x="2471013" y="400050"/>
                </a:lnTo>
                <a:lnTo>
                  <a:pt x="2474719" y="401320"/>
                </a:lnTo>
                <a:lnTo>
                  <a:pt x="2480153" y="401320"/>
                </a:lnTo>
                <a:lnTo>
                  <a:pt x="2478235" y="402590"/>
                </a:lnTo>
                <a:lnTo>
                  <a:pt x="2471353" y="416560"/>
                </a:lnTo>
                <a:close/>
              </a:path>
              <a:path w="4096384" h="836930">
                <a:moveTo>
                  <a:pt x="809680" y="391160"/>
                </a:moveTo>
                <a:lnTo>
                  <a:pt x="809516" y="391160"/>
                </a:lnTo>
                <a:lnTo>
                  <a:pt x="810051" y="390597"/>
                </a:lnTo>
                <a:lnTo>
                  <a:pt x="809680" y="391160"/>
                </a:lnTo>
                <a:close/>
              </a:path>
              <a:path w="4096384" h="836930">
                <a:moveTo>
                  <a:pt x="1342817" y="420370"/>
                </a:moveTo>
                <a:lnTo>
                  <a:pt x="1340385" y="420370"/>
                </a:lnTo>
                <a:lnTo>
                  <a:pt x="1340422" y="417736"/>
                </a:lnTo>
                <a:lnTo>
                  <a:pt x="1341897" y="414020"/>
                </a:lnTo>
                <a:lnTo>
                  <a:pt x="1349107" y="414020"/>
                </a:lnTo>
                <a:lnTo>
                  <a:pt x="1346926" y="407670"/>
                </a:lnTo>
                <a:lnTo>
                  <a:pt x="1346606" y="406452"/>
                </a:lnTo>
                <a:lnTo>
                  <a:pt x="1335022" y="397510"/>
                </a:lnTo>
                <a:lnTo>
                  <a:pt x="1331840" y="397510"/>
                </a:lnTo>
                <a:lnTo>
                  <a:pt x="1334354" y="396240"/>
                </a:lnTo>
                <a:lnTo>
                  <a:pt x="1333236" y="394545"/>
                </a:lnTo>
                <a:lnTo>
                  <a:pt x="1334233" y="392658"/>
                </a:lnTo>
                <a:lnTo>
                  <a:pt x="1334302" y="392298"/>
                </a:lnTo>
                <a:lnTo>
                  <a:pt x="1333645" y="390643"/>
                </a:lnTo>
                <a:lnTo>
                  <a:pt x="1341897" y="392430"/>
                </a:lnTo>
                <a:lnTo>
                  <a:pt x="1346422" y="392430"/>
                </a:lnTo>
                <a:lnTo>
                  <a:pt x="1342642" y="396240"/>
                </a:lnTo>
                <a:lnTo>
                  <a:pt x="1353880" y="396240"/>
                </a:lnTo>
                <a:lnTo>
                  <a:pt x="1352183" y="397463"/>
                </a:lnTo>
                <a:lnTo>
                  <a:pt x="1352273" y="398384"/>
                </a:lnTo>
                <a:lnTo>
                  <a:pt x="1352383" y="399003"/>
                </a:lnTo>
                <a:lnTo>
                  <a:pt x="1348158" y="400035"/>
                </a:lnTo>
                <a:lnTo>
                  <a:pt x="1346820" y="401259"/>
                </a:lnTo>
                <a:lnTo>
                  <a:pt x="1346943" y="402943"/>
                </a:lnTo>
                <a:lnTo>
                  <a:pt x="1348098" y="405130"/>
                </a:lnTo>
                <a:lnTo>
                  <a:pt x="1351451" y="407670"/>
                </a:lnTo>
                <a:lnTo>
                  <a:pt x="1353629" y="407670"/>
                </a:lnTo>
                <a:lnTo>
                  <a:pt x="1349905" y="413862"/>
                </a:lnTo>
                <a:lnTo>
                  <a:pt x="1349781" y="414112"/>
                </a:lnTo>
                <a:lnTo>
                  <a:pt x="1348602" y="417830"/>
                </a:lnTo>
                <a:lnTo>
                  <a:pt x="1349522" y="419100"/>
                </a:lnTo>
                <a:lnTo>
                  <a:pt x="1343574" y="419100"/>
                </a:lnTo>
                <a:lnTo>
                  <a:pt x="1342817" y="420370"/>
                </a:lnTo>
                <a:close/>
              </a:path>
              <a:path w="4096384" h="836930">
                <a:moveTo>
                  <a:pt x="455612" y="391341"/>
                </a:moveTo>
                <a:lnTo>
                  <a:pt x="454484" y="391160"/>
                </a:lnTo>
                <a:lnTo>
                  <a:pt x="455265" y="390816"/>
                </a:lnTo>
                <a:lnTo>
                  <a:pt x="455612" y="391341"/>
                </a:lnTo>
                <a:close/>
              </a:path>
              <a:path w="4096384" h="836930">
                <a:moveTo>
                  <a:pt x="1389500" y="392430"/>
                </a:moveTo>
                <a:lnTo>
                  <a:pt x="1386822" y="392430"/>
                </a:lnTo>
                <a:lnTo>
                  <a:pt x="1385310" y="391160"/>
                </a:lnTo>
                <a:lnTo>
                  <a:pt x="1388662" y="391160"/>
                </a:lnTo>
                <a:lnTo>
                  <a:pt x="1388832" y="391160"/>
                </a:lnTo>
                <a:lnTo>
                  <a:pt x="1389500" y="392430"/>
                </a:lnTo>
                <a:close/>
              </a:path>
              <a:path w="4096384" h="836930">
                <a:moveTo>
                  <a:pt x="2649043" y="397510"/>
                </a:moveTo>
                <a:lnTo>
                  <a:pt x="2648368" y="397510"/>
                </a:lnTo>
                <a:lnTo>
                  <a:pt x="2652565" y="391160"/>
                </a:lnTo>
                <a:lnTo>
                  <a:pt x="2661935" y="391160"/>
                </a:lnTo>
                <a:lnTo>
                  <a:pt x="2660279" y="392430"/>
                </a:lnTo>
                <a:lnTo>
                  <a:pt x="2656579" y="392430"/>
                </a:lnTo>
                <a:lnTo>
                  <a:pt x="2649043" y="397510"/>
                </a:lnTo>
                <a:close/>
              </a:path>
              <a:path w="4096384" h="836930">
                <a:moveTo>
                  <a:pt x="408891" y="398780"/>
                </a:moveTo>
                <a:lnTo>
                  <a:pt x="403522" y="398780"/>
                </a:lnTo>
                <a:lnTo>
                  <a:pt x="401736" y="397547"/>
                </a:lnTo>
                <a:lnTo>
                  <a:pt x="401616" y="397411"/>
                </a:lnTo>
                <a:lnTo>
                  <a:pt x="400919" y="396354"/>
                </a:lnTo>
                <a:lnTo>
                  <a:pt x="400798" y="395900"/>
                </a:lnTo>
                <a:lnTo>
                  <a:pt x="400673" y="391160"/>
                </a:lnTo>
                <a:lnTo>
                  <a:pt x="408891" y="398780"/>
                </a:lnTo>
                <a:close/>
              </a:path>
              <a:path w="4096384" h="836930">
                <a:moveTo>
                  <a:pt x="739277" y="398780"/>
                </a:moveTo>
                <a:lnTo>
                  <a:pt x="734582" y="398780"/>
                </a:lnTo>
                <a:lnTo>
                  <a:pt x="737771" y="391160"/>
                </a:lnTo>
                <a:lnTo>
                  <a:pt x="743808" y="396240"/>
                </a:lnTo>
                <a:lnTo>
                  <a:pt x="743468" y="396240"/>
                </a:lnTo>
                <a:lnTo>
                  <a:pt x="743411" y="396462"/>
                </a:lnTo>
                <a:lnTo>
                  <a:pt x="739277" y="398780"/>
                </a:lnTo>
                <a:close/>
              </a:path>
              <a:path w="4096384" h="836930">
                <a:moveTo>
                  <a:pt x="794165" y="412750"/>
                </a:moveTo>
                <a:lnTo>
                  <a:pt x="753191" y="412750"/>
                </a:lnTo>
                <a:lnTo>
                  <a:pt x="753305" y="411403"/>
                </a:lnTo>
                <a:lnTo>
                  <a:pt x="758888" y="407670"/>
                </a:lnTo>
                <a:lnTo>
                  <a:pt x="753027" y="406400"/>
                </a:lnTo>
                <a:lnTo>
                  <a:pt x="745872" y="405246"/>
                </a:lnTo>
                <a:lnTo>
                  <a:pt x="745854" y="405105"/>
                </a:lnTo>
                <a:lnTo>
                  <a:pt x="746656" y="403860"/>
                </a:lnTo>
                <a:lnTo>
                  <a:pt x="747324" y="403860"/>
                </a:lnTo>
                <a:lnTo>
                  <a:pt x="747999" y="402845"/>
                </a:lnTo>
                <a:lnTo>
                  <a:pt x="748126" y="402531"/>
                </a:lnTo>
                <a:lnTo>
                  <a:pt x="743685" y="396533"/>
                </a:lnTo>
                <a:lnTo>
                  <a:pt x="743603" y="396354"/>
                </a:lnTo>
                <a:lnTo>
                  <a:pt x="743808" y="396240"/>
                </a:lnTo>
                <a:lnTo>
                  <a:pt x="737771" y="391160"/>
                </a:lnTo>
                <a:lnTo>
                  <a:pt x="740117" y="391160"/>
                </a:lnTo>
                <a:lnTo>
                  <a:pt x="740619" y="392430"/>
                </a:lnTo>
                <a:lnTo>
                  <a:pt x="744335" y="392430"/>
                </a:lnTo>
                <a:lnTo>
                  <a:pt x="750677" y="398780"/>
                </a:lnTo>
                <a:lnTo>
                  <a:pt x="758811" y="398780"/>
                </a:lnTo>
                <a:lnTo>
                  <a:pt x="757048" y="402590"/>
                </a:lnTo>
                <a:lnTo>
                  <a:pt x="754533" y="402590"/>
                </a:lnTo>
                <a:lnTo>
                  <a:pt x="763753" y="407670"/>
                </a:lnTo>
                <a:lnTo>
                  <a:pt x="772533" y="407670"/>
                </a:lnTo>
                <a:lnTo>
                  <a:pt x="772972" y="408940"/>
                </a:lnTo>
                <a:lnTo>
                  <a:pt x="778701" y="408940"/>
                </a:lnTo>
                <a:lnTo>
                  <a:pt x="778623" y="411480"/>
                </a:lnTo>
                <a:lnTo>
                  <a:pt x="792728" y="411480"/>
                </a:lnTo>
                <a:lnTo>
                  <a:pt x="794165" y="412750"/>
                </a:lnTo>
                <a:close/>
              </a:path>
              <a:path w="4096384" h="836930">
                <a:moveTo>
                  <a:pt x="790347" y="391241"/>
                </a:moveTo>
                <a:lnTo>
                  <a:pt x="790573" y="391160"/>
                </a:lnTo>
                <a:lnTo>
                  <a:pt x="790347" y="391241"/>
                </a:lnTo>
                <a:close/>
              </a:path>
              <a:path w="4096384" h="836930">
                <a:moveTo>
                  <a:pt x="1205224" y="401320"/>
                </a:moveTo>
                <a:lnTo>
                  <a:pt x="1200967" y="401320"/>
                </a:lnTo>
                <a:lnTo>
                  <a:pt x="1195765" y="398780"/>
                </a:lnTo>
                <a:lnTo>
                  <a:pt x="1195559" y="393700"/>
                </a:lnTo>
                <a:lnTo>
                  <a:pt x="1198577" y="391160"/>
                </a:lnTo>
                <a:lnTo>
                  <a:pt x="1200758" y="398780"/>
                </a:lnTo>
                <a:lnTo>
                  <a:pt x="1202598" y="398780"/>
                </a:lnTo>
                <a:lnTo>
                  <a:pt x="1205224" y="401320"/>
                </a:lnTo>
                <a:close/>
              </a:path>
              <a:path w="4096384" h="836930">
                <a:moveTo>
                  <a:pt x="1214689" y="401320"/>
                </a:moveTo>
                <a:lnTo>
                  <a:pt x="1205224" y="401320"/>
                </a:lnTo>
                <a:lnTo>
                  <a:pt x="1202598" y="398780"/>
                </a:lnTo>
                <a:lnTo>
                  <a:pt x="1200758" y="398780"/>
                </a:lnTo>
                <a:lnTo>
                  <a:pt x="1198577" y="391160"/>
                </a:lnTo>
                <a:lnTo>
                  <a:pt x="1230225" y="391160"/>
                </a:lnTo>
                <a:lnTo>
                  <a:pt x="1233898" y="394121"/>
                </a:lnTo>
                <a:lnTo>
                  <a:pt x="1232937" y="394970"/>
                </a:lnTo>
                <a:lnTo>
                  <a:pt x="1210141" y="394970"/>
                </a:lnTo>
                <a:lnTo>
                  <a:pt x="1208465" y="396240"/>
                </a:lnTo>
                <a:lnTo>
                  <a:pt x="1208635" y="396240"/>
                </a:lnTo>
                <a:lnTo>
                  <a:pt x="1210311" y="397510"/>
                </a:lnTo>
                <a:lnTo>
                  <a:pt x="1220722" y="397510"/>
                </a:lnTo>
                <a:lnTo>
                  <a:pt x="1215828" y="400035"/>
                </a:lnTo>
                <a:lnTo>
                  <a:pt x="1214689" y="401320"/>
                </a:lnTo>
                <a:close/>
              </a:path>
              <a:path w="4096384" h="836930">
                <a:moveTo>
                  <a:pt x="1331840" y="397510"/>
                </a:moveTo>
                <a:lnTo>
                  <a:pt x="1328153" y="397510"/>
                </a:lnTo>
                <a:lnTo>
                  <a:pt x="1327632" y="396528"/>
                </a:lnTo>
                <a:lnTo>
                  <a:pt x="1327506" y="396188"/>
                </a:lnTo>
                <a:lnTo>
                  <a:pt x="1329437" y="392528"/>
                </a:lnTo>
                <a:lnTo>
                  <a:pt x="1329558" y="392372"/>
                </a:lnTo>
                <a:lnTo>
                  <a:pt x="1331002" y="391160"/>
                </a:lnTo>
                <a:lnTo>
                  <a:pt x="1332003" y="393700"/>
                </a:lnTo>
                <a:lnTo>
                  <a:pt x="1333012" y="394970"/>
                </a:lnTo>
                <a:lnTo>
                  <a:pt x="1333516" y="394970"/>
                </a:lnTo>
                <a:lnTo>
                  <a:pt x="1334354" y="396240"/>
                </a:lnTo>
                <a:lnTo>
                  <a:pt x="1331840" y="397510"/>
                </a:lnTo>
                <a:close/>
              </a:path>
              <a:path w="4096384" h="836930">
                <a:moveTo>
                  <a:pt x="1333012" y="394970"/>
                </a:moveTo>
                <a:lnTo>
                  <a:pt x="1332003" y="393700"/>
                </a:lnTo>
                <a:lnTo>
                  <a:pt x="1331002" y="391160"/>
                </a:lnTo>
                <a:lnTo>
                  <a:pt x="1333236" y="394545"/>
                </a:lnTo>
                <a:lnTo>
                  <a:pt x="1333012" y="39497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90175" y="391160"/>
                </a:lnTo>
                <a:lnTo>
                  <a:pt x="1393326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425963" y="391397"/>
                </a:moveTo>
                <a:lnTo>
                  <a:pt x="1426077" y="391224"/>
                </a:lnTo>
                <a:lnTo>
                  <a:pt x="1426214" y="391160"/>
                </a:lnTo>
                <a:lnTo>
                  <a:pt x="1425963" y="391397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5986" y="391375"/>
                </a:lnTo>
                <a:lnTo>
                  <a:pt x="1426214" y="391160"/>
                </a:lnTo>
                <a:lnTo>
                  <a:pt x="1426009" y="392372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1426009" y="392372"/>
                </a:moveTo>
                <a:lnTo>
                  <a:pt x="1426214" y="391160"/>
                </a:lnTo>
                <a:lnTo>
                  <a:pt x="1430064" y="39116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428209" y="400050"/>
                </a:moveTo>
                <a:lnTo>
                  <a:pt x="1424708" y="400050"/>
                </a:lnTo>
                <a:lnTo>
                  <a:pt x="1426009" y="392372"/>
                </a:lnTo>
                <a:lnTo>
                  <a:pt x="1430064" y="391160"/>
                </a:lnTo>
                <a:lnTo>
                  <a:pt x="1435306" y="394987"/>
                </a:lnTo>
                <a:lnTo>
                  <a:pt x="1438111" y="396240"/>
                </a:lnTo>
                <a:lnTo>
                  <a:pt x="1429166" y="396240"/>
                </a:lnTo>
                <a:lnTo>
                  <a:pt x="1428209" y="400050"/>
                </a:lnTo>
                <a:close/>
              </a:path>
              <a:path w="4096384" h="836930">
                <a:moveTo>
                  <a:pt x="1438111" y="396240"/>
                </a:moveTo>
                <a:lnTo>
                  <a:pt x="1435306" y="394987"/>
                </a:lnTo>
                <a:lnTo>
                  <a:pt x="1430064" y="391160"/>
                </a:lnTo>
                <a:lnTo>
                  <a:pt x="1435900" y="391160"/>
                </a:lnTo>
                <a:lnTo>
                  <a:pt x="1437485" y="392372"/>
                </a:lnTo>
                <a:lnTo>
                  <a:pt x="1437594" y="392658"/>
                </a:lnTo>
                <a:lnTo>
                  <a:pt x="1438111" y="39624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54015" y="421640"/>
                </a:lnTo>
                <a:lnTo>
                  <a:pt x="2359712" y="415290"/>
                </a:lnTo>
                <a:lnTo>
                  <a:pt x="2361054" y="415290"/>
                </a:lnTo>
                <a:lnTo>
                  <a:pt x="2360182" y="412750"/>
                </a:lnTo>
                <a:lnTo>
                  <a:pt x="2360106" y="412290"/>
                </a:lnTo>
                <a:lnTo>
                  <a:pt x="2371616" y="406400"/>
                </a:lnTo>
                <a:lnTo>
                  <a:pt x="2374464" y="398780"/>
                </a:lnTo>
                <a:lnTo>
                  <a:pt x="2380389" y="394923"/>
                </a:lnTo>
                <a:lnTo>
                  <a:pt x="2385045" y="391160"/>
                </a:lnTo>
                <a:lnTo>
                  <a:pt x="2386866" y="392430"/>
                </a:lnTo>
                <a:lnTo>
                  <a:pt x="2390559" y="392430"/>
                </a:lnTo>
                <a:lnTo>
                  <a:pt x="2390722" y="393700"/>
                </a:lnTo>
                <a:lnTo>
                  <a:pt x="2391056" y="393700"/>
                </a:lnTo>
                <a:lnTo>
                  <a:pt x="2376476" y="405130"/>
                </a:lnTo>
                <a:lnTo>
                  <a:pt x="2369138" y="412750"/>
                </a:lnTo>
                <a:lnTo>
                  <a:pt x="2364973" y="419006"/>
                </a:lnTo>
                <a:lnTo>
                  <a:pt x="2365070" y="419656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386866" y="392430"/>
                </a:moveTo>
                <a:lnTo>
                  <a:pt x="2385045" y="391160"/>
                </a:lnTo>
                <a:lnTo>
                  <a:pt x="2389884" y="391160"/>
                </a:lnTo>
                <a:lnTo>
                  <a:pt x="2386866" y="392430"/>
                </a:lnTo>
                <a:close/>
              </a:path>
              <a:path w="4096384" h="836930">
                <a:moveTo>
                  <a:pt x="2396264" y="406452"/>
                </a:moveTo>
                <a:lnTo>
                  <a:pt x="2390559" y="392430"/>
                </a:lnTo>
                <a:lnTo>
                  <a:pt x="2386866" y="392430"/>
                </a:lnTo>
                <a:lnTo>
                  <a:pt x="2389884" y="391160"/>
                </a:lnTo>
                <a:lnTo>
                  <a:pt x="2390225" y="391160"/>
                </a:lnTo>
                <a:lnTo>
                  <a:pt x="2394579" y="398780"/>
                </a:lnTo>
                <a:lnTo>
                  <a:pt x="2401618" y="398780"/>
                </a:lnTo>
                <a:lnTo>
                  <a:pt x="2395247" y="402590"/>
                </a:lnTo>
                <a:lnTo>
                  <a:pt x="2406842" y="402590"/>
                </a:lnTo>
                <a:lnTo>
                  <a:pt x="2406123" y="403860"/>
                </a:lnTo>
                <a:lnTo>
                  <a:pt x="2398102" y="403860"/>
                </a:lnTo>
                <a:lnTo>
                  <a:pt x="2396264" y="406452"/>
                </a:lnTo>
                <a:close/>
              </a:path>
              <a:path w="4096384" h="836930">
                <a:moveTo>
                  <a:pt x="2394579" y="398780"/>
                </a:moveTo>
                <a:lnTo>
                  <a:pt x="2390225" y="391160"/>
                </a:lnTo>
                <a:lnTo>
                  <a:pt x="2397932" y="391160"/>
                </a:lnTo>
                <a:lnTo>
                  <a:pt x="2394579" y="398780"/>
                </a:lnTo>
                <a:close/>
              </a:path>
              <a:path w="4096384" h="836930">
                <a:moveTo>
                  <a:pt x="2580310" y="407670"/>
                </a:moveTo>
                <a:lnTo>
                  <a:pt x="2579371" y="402943"/>
                </a:lnTo>
                <a:lnTo>
                  <a:pt x="2579263" y="402531"/>
                </a:lnTo>
                <a:lnTo>
                  <a:pt x="2571771" y="391160"/>
                </a:lnTo>
                <a:lnTo>
                  <a:pt x="2588855" y="405130"/>
                </a:lnTo>
                <a:lnTo>
                  <a:pt x="2580310" y="407670"/>
                </a:lnTo>
                <a:close/>
              </a:path>
              <a:path w="4096384" h="836930">
                <a:moveTo>
                  <a:pt x="2588698" y="407670"/>
                </a:moveTo>
                <a:lnTo>
                  <a:pt x="2580310" y="407670"/>
                </a:lnTo>
                <a:lnTo>
                  <a:pt x="2588855" y="405130"/>
                </a:lnTo>
                <a:lnTo>
                  <a:pt x="2571771" y="391160"/>
                </a:lnTo>
                <a:lnTo>
                  <a:pt x="2580234" y="391160"/>
                </a:lnTo>
                <a:lnTo>
                  <a:pt x="2580310" y="394970"/>
                </a:lnTo>
                <a:lnTo>
                  <a:pt x="2589863" y="394970"/>
                </a:lnTo>
                <a:lnTo>
                  <a:pt x="2588743" y="397411"/>
                </a:lnTo>
                <a:lnTo>
                  <a:pt x="2588697" y="402590"/>
                </a:lnTo>
                <a:lnTo>
                  <a:pt x="2593720" y="402590"/>
                </a:lnTo>
                <a:lnTo>
                  <a:pt x="2592878" y="405130"/>
                </a:lnTo>
                <a:lnTo>
                  <a:pt x="2589372" y="405130"/>
                </a:lnTo>
                <a:lnTo>
                  <a:pt x="2588698" y="407670"/>
                </a:lnTo>
                <a:close/>
              </a:path>
              <a:path w="4096384" h="836930">
                <a:moveTo>
                  <a:pt x="2759505" y="393700"/>
                </a:moveTo>
                <a:lnTo>
                  <a:pt x="2757665" y="393700"/>
                </a:lnTo>
                <a:lnTo>
                  <a:pt x="2755861" y="392564"/>
                </a:lnTo>
                <a:lnTo>
                  <a:pt x="2755740" y="392372"/>
                </a:lnTo>
                <a:lnTo>
                  <a:pt x="2757665" y="391160"/>
                </a:lnTo>
                <a:lnTo>
                  <a:pt x="2759322" y="391160"/>
                </a:lnTo>
                <a:lnTo>
                  <a:pt x="2759505" y="393700"/>
                </a:lnTo>
                <a:close/>
              </a:path>
              <a:path w="4096384" h="836930">
                <a:moveTo>
                  <a:pt x="2761188" y="401320"/>
                </a:moveTo>
                <a:lnTo>
                  <a:pt x="2751635" y="401320"/>
                </a:lnTo>
                <a:lnTo>
                  <a:pt x="2752957" y="400050"/>
                </a:lnTo>
                <a:lnTo>
                  <a:pt x="2754314" y="397792"/>
                </a:lnTo>
                <a:lnTo>
                  <a:pt x="2754361" y="397411"/>
                </a:lnTo>
                <a:lnTo>
                  <a:pt x="2749769" y="393700"/>
                </a:lnTo>
                <a:lnTo>
                  <a:pt x="2759505" y="393700"/>
                </a:lnTo>
                <a:lnTo>
                  <a:pt x="2759322" y="391160"/>
                </a:lnTo>
                <a:lnTo>
                  <a:pt x="2767893" y="391160"/>
                </a:lnTo>
                <a:lnTo>
                  <a:pt x="2768050" y="392430"/>
                </a:lnTo>
                <a:lnTo>
                  <a:pt x="2761188" y="392430"/>
                </a:lnTo>
                <a:lnTo>
                  <a:pt x="2761188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78468" y="405343"/>
                </a:lnTo>
                <a:lnTo>
                  <a:pt x="2878375" y="405105"/>
                </a:lnTo>
                <a:lnTo>
                  <a:pt x="2879365" y="403885"/>
                </a:lnTo>
                <a:lnTo>
                  <a:pt x="2879724" y="400141"/>
                </a:lnTo>
                <a:lnTo>
                  <a:pt x="2879848" y="395370"/>
                </a:lnTo>
                <a:lnTo>
                  <a:pt x="2879726" y="393084"/>
                </a:lnTo>
                <a:lnTo>
                  <a:pt x="2879622" y="392372"/>
                </a:lnTo>
                <a:lnTo>
                  <a:pt x="2878172" y="391160"/>
                </a:lnTo>
                <a:lnTo>
                  <a:pt x="2881205" y="392658"/>
                </a:lnTo>
                <a:lnTo>
                  <a:pt x="2885060" y="394987"/>
                </a:lnTo>
                <a:lnTo>
                  <a:pt x="2887510" y="398780"/>
                </a:lnTo>
                <a:lnTo>
                  <a:pt x="2884877" y="401320"/>
                </a:lnTo>
                <a:lnTo>
                  <a:pt x="2887726" y="401320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884877" y="401320"/>
                </a:lnTo>
                <a:lnTo>
                  <a:pt x="2887279" y="399003"/>
                </a:lnTo>
                <a:lnTo>
                  <a:pt x="2887395" y="398601"/>
                </a:lnTo>
                <a:lnTo>
                  <a:pt x="2885060" y="394987"/>
                </a:lnTo>
                <a:lnTo>
                  <a:pt x="2880705" y="392372"/>
                </a:lnTo>
                <a:lnTo>
                  <a:pt x="2878172" y="391160"/>
                </a:lnTo>
                <a:lnTo>
                  <a:pt x="2889409" y="391160"/>
                </a:lnTo>
                <a:lnTo>
                  <a:pt x="2890574" y="392430"/>
                </a:lnTo>
                <a:lnTo>
                  <a:pt x="2930981" y="392430"/>
                </a:lnTo>
                <a:lnTo>
                  <a:pt x="2933393" y="394970"/>
                </a:lnTo>
                <a:lnTo>
                  <a:pt x="2899139" y="394970"/>
                </a:lnTo>
                <a:lnTo>
                  <a:pt x="2895993" y="397510"/>
                </a:lnTo>
                <a:lnTo>
                  <a:pt x="2910091" y="397510"/>
                </a:lnTo>
                <a:lnTo>
                  <a:pt x="2908692" y="398780"/>
                </a:lnTo>
                <a:lnTo>
                  <a:pt x="2923451" y="398780"/>
                </a:lnTo>
                <a:lnTo>
                  <a:pt x="2925107" y="400050"/>
                </a:lnTo>
                <a:lnTo>
                  <a:pt x="294942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3018663" y="398780"/>
                </a:lnTo>
                <a:lnTo>
                  <a:pt x="3015894" y="397556"/>
                </a:lnTo>
                <a:lnTo>
                  <a:pt x="3015875" y="397411"/>
                </a:lnTo>
                <a:lnTo>
                  <a:pt x="3017974" y="394987"/>
                </a:lnTo>
                <a:lnTo>
                  <a:pt x="3022003" y="392430"/>
                </a:lnTo>
                <a:lnTo>
                  <a:pt x="3032722" y="391160"/>
                </a:lnTo>
                <a:lnTo>
                  <a:pt x="3023797" y="394923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31740" y="400050"/>
                </a:moveTo>
                <a:lnTo>
                  <a:pt x="3022337" y="400050"/>
                </a:lnTo>
                <a:lnTo>
                  <a:pt x="3023681" y="394987"/>
                </a:lnTo>
                <a:lnTo>
                  <a:pt x="3032722" y="391160"/>
                </a:lnTo>
                <a:lnTo>
                  <a:pt x="3037770" y="391160"/>
                </a:lnTo>
                <a:lnTo>
                  <a:pt x="3037770" y="393700"/>
                </a:lnTo>
                <a:lnTo>
                  <a:pt x="3029042" y="393700"/>
                </a:lnTo>
                <a:lnTo>
                  <a:pt x="3031065" y="398780"/>
                </a:lnTo>
                <a:lnTo>
                  <a:pt x="3031740" y="4000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93123" y="391160"/>
                </a:lnTo>
                <a:lnTo>
                  <a:pt x="3393306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389536" y="404444"/>
                </a:moveTo>
                <a:lnTo>
                  <a:pt x="3388650" y="402943"/>
                </a:lnTo>
                <a:lnTo>
                  <a:pt x="3388592" y="392430"/>
                </a:lnTo>
                <a:lnTo>
                  <a:pt x="3392973" y="392430"/>
                </a:lnTo>
                <a:lnTo>
                  <a:pt x="3393306" y="391160"/>
                </a:lnTo>
                <a:lnTo>
                  <a:pt x="3405009" y="391160"/>
                </a:lnTo>
                <a:lnTo>
                  <a:pt x="3402185" y="392430"/>
                </a:lnTo>
                <a:lnTo>
                  <a:pt x="3394543" y="397463"/>
                </a:lnTo>
                <a:lnTo>
                  <a:pt x="3400012" y="402590"/>
                </a:lnTo>
                <a:lnTo>
                  <a:pt x="3390432" y="402590"/>
                </a:lnTo>
                <a:lnTo>
                  <a:pt x="3389536" y="404444"/>
                </a:lnTo>
                <a:close/>
              </a:path>
              <a:path w="4096384" h="836930">
                <a:moveTo>
                  <a:pt x="3496482" y="403860"/>
                </a:moveTo>
                <a:lnTo>
                  <a:pt x="3477774" y="403860"/>
                </a:lnTo>
                <a:lnTo>
                  <a:pt x="3485311" y="398780"/>
                </a:lnTo>
                <a:lnTo>
                  <a:pt x="3478789" y="393700"/>
                </a:lnTo>
                <a:lnTo>
                  <a:pt x="3510625" y="393700"/>
                </a:lnTo>
                <a:lnTo>
                  <a:pt x="3514488" y="391160"/>
                </a:lnTo>
                <a:lnTo>
                  <a:pt x="3516505" y="392430"/>
                </a:lnTo>
                <a:lnTo>
                  <a:pt x="3519013" y="392430"/>
                </a:lnTo>
                <a:lnTo>
                  <a:pt x="3518241" y="394970"/>
                </a:lnTo>
                <a:lnTo>
                  <a:pt x="3486836" y="394970"/>
                </a:lnTo>
                <a:lnTo>
                  <a:pt x="3496482" y="403860"/>
                </a:lnTo>
                <a:close/>
              </a:path>
              <a:path w="4096384" h="836930">
                <a:moveTo>
                  <a:pt x="3516505" y="392430"/>
                </a:moveTo>
                <a:lnTo>
                  <a:pt x="3514488" y="391160"/>
                </a:lnTo>
                <a:lnTo>
                  <a:pt x="3515253" y="391160"/>
                </a:lnTo>
                <a:lnTo>
                  <a:pt x="3516505" y="392430"/>
                </a:lnTo>
                <a:close/>
              </a:path>
              <a:path w="4096384" h="836930">
                <a:moveTo>
                  <a:pt x="3580366" y="393700"/>
                </a:moveTo>
                <a:lnTo>
                  <a:pt x="3577401" y="393700"/>
                </a:lnTo>
                <a:lnTo>
                  <a:pt x="3581000" y="391160"/>
                </a:lnTo>
                <a:lnTo>
                  <a:pt x="3584281" y="391160"/>
                </a:lnTo>
                <a:lnTo>
                  <a:pt x="3580366" y="393700"/>
                </a:lnTo>
                <a:close/>
              </a:path>
              <a:path w="4096384" h="836930">
                <a:moveTo>
                  <a:pt x="3753191" y="392430"/>
                </a:moveTo>
                <a:lnTo>
                  <a:pt x="3728885" y="392430"/>
                </a:lnTo>
                <a:lnTo>
                  <a:pt x="3730051" y="391160"/>
                </a:lnTo>
                <a:lnTo>
                  <a:pt x="3753191" y="391160"/>
                </a:lnTo>
                <a:lnTo>
                  <a:pt x="3753191" y="392430"/>
                </a:lnTo>
                <a:close/>
              </a:path>
              <a:path w="4096384" h="836930">
                <a:moveTo>
                  <a:pt x="3823423" y="392430"/>
                </a:moveTo>
                <a:lnTo>
                  <a:pt x="3823089" y="392430"/>
                </a:lnTo>
                <a:lnTo>
                  <a:pt x="3823580" y="391160"/>
                </a:lnTo>
                <a:lnTo>
                  <a:pt x="3823423" y="392430"/>
                </a:lnTo>
                <a:close/>
              </a:path>
              <a:path w="4096384" h="836930">
                <a:moveTo>
                  <a:pt x="3835044" y="392430"/>
                </a:moveTo>
                <a:lnTo>
                  <a:pt x="3823423" y="392430"/>
                </a:lnTo>
                <a:lnTo>
                  <a:pt x="3823580" y="391160"/>
                </a:lnTo>
                <a:lnTo>
                  <a:pt x="3834483" y="391160"/>
                </a:lnTo>
                <a:lnTo>
                  <a:pt x="3835044" y="39243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34483" y="391160"/>
                </a:lnTo>
                <a:lnTo>
                  <a:pt x="3838516" y="391160"/>
                </a:lnTo>
                <a:lnTo>
                  <a:pt x="3838625" y="392040"/>
                </a:lnTo>
                <a:lnTo>
                  <a:pt x="3838524" y="392658"/>
                </a:lnTo>
                <a:lnTo>
                  <a:pt x="3837842" y="39370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36165" y="394970"/>
                </a:lnTo>
                <a:lnTo>
                  <a:pt x="3837842" y="393700"/>
                </a:lnTo>
                <a:lnTo>
                  <a:pt x="3838524" y="392658"/>
                </a:lnTo>
                <a:lnTo>
                  <a:pt x="3838625" y="392040"/>
                </a:lnTo>
                <a:lnTo>
                  <a:pt x="3838516" y="391160"/>
                </a:lnTo>
                <a:lnTo>
                  <a:pt x="3848315" y="391160"/>
                </a:lnTo>
                <a:lnTo>
                  <a:pt x="3847118" y="392372"/>
                </a:lnTo>
                <a:lnTo>
                  <a:pt x="3847184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64206" y="394717"/>
                </a:moveTo>
                <a:lnTo>
                  <a:pt x="4063514" y="392974"/>
                </a:lnTo>
                <a:lnTo>
                  <a:pt x="4063409" y="392006"/>
                </a:lnTo>
                <a:lnTo>
                  <a:pt x="4063632" y="391160"/>
                </a:lnTo>
                <a:lnTo>
                  <a:pt x="4067495" y="391160"/>
                </a:lnTo>
                <a:lnTo>
                  <a:pt x="4064206" y="394717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64306" y="394970"/>
                </a:lnTo>
                <a:lnTo>
                  <a:pt x="4064206" y="394717"/>
                </a:lnTo>
                <a:lnTo>
                  <a:pt x="4067495" y="391160"/>
                </a:lnTo>
                <a:lnTo>
                  <a:pt x="4077158" y="391160"/>
                </a:lnTo>
                <a:lnTo>
                  <a:pt x="4077314" y="392040"/>
                </a:lnTo>
                <a:lnTo>
                  <a:pt x="4077431" y="392491"/>
                </a:lnTo>
                <a:lnTo>
                  <a:pt x="4078391" y="393700"/>
                </a:lnTo>
                <a:lnTo>
                  <a:pt x="4090609" y="393700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1895860" y="398780"/>
                </a:moveTo>
                <a:lnTo>
                  <a:pt x="1891369" y="398780"/>
                </a:lnTo>
                <a:lnTo>
                  <a:pt x="1892556" y="396533"/>
                </a:lnTo>
                <a:lnTo>
                  <a:pt x="1892673" y="396188"/>
                </a:lnTo>
                <a:lnTo>
                  <a:pt x="1889003" y="391224"/>
                </a:lnTo>
                <a:lnTo>
                  <a:pt x="1894721" y="393700"/>
                </a:lnTo>
                <a:lnTo>
                  <a:pt x="1901023" y="393700"/>
                </a:lnTo>
                <a:lnTo>
                  <a:pt x="1896491" y="396188"/>
                </a:lnTo>
                <a:lnTo>
                  <a:pt x="1896369" y="396374"/>
                </a:lnTo>
                <a:lnTo>
                  <a:pt x="1895860" y="398780"/>
                </a:lnTo>
                <a:close/>
              </a:path>
              <a:path w="4096384" h="836930">
                <a:moveTo>
                  <a:pt x="804821" y="405130"/>
                </a:moveTo>
                <a:lnTo>
                  <a:pt x="792583" y="403860"/>
                </a:lnTo>
                <a:lnTo>
                  <a:pt x="790473" y="392430"/>
                </a:lnTo>
                <a:lnTo>
                  <a:pt x="790347" y="391241"/>
                </a:lnTo>
                <a:lnTo>
                  <a:pt x="795268" y="394970"/>
                </a:lnTo>
                <a:lnTo>
                  <a:pt x="795936" y="394970"/>
                </a:lnTo>
                <a:lnTo>
                  <a:pt x="804821" y="405130"/>
                </a:lnTo>
                <a:close/>
              </a:path>
              <a:path w="4096384" h="836930">
                <a:moveTo>
                  <a:pt x="1424708" y="400050"/>
                </a:moveTo>
                <a:lnTo>
                  <a:pt x="1419005" y="398780"/>
                </a:lnTo>
                <a:lnTo>
                  <a:pt x="1416195" y="398219"/>
                </a:lnTo>
                <a:lnTo>
                  <a:pt x="1415043" y="396607"/>
                </a:lnTo>
                <a:lnTo>
                  <a:pt x="1414952" y="396425"/>
                </a:lnTo>
                <a:lnTo>
                  <a:pt x="1425982" y="391268"/>
                </a:lnTo>
                <a:lnTo>
                  <a:pt x="1425900" y="391457"/>
                </a:lnTo>
                <a:lnTo>
                  <a:pt x="1424872" y="392430"/>
                </a:lnTo>
                <a:lnTo>
                  <a:pt x="1425999" y="392430"/>
                </a:lnTo>
                <a:lnTo>
                  <a:pt x="1424708" y="400050"/>
                </a:lnTo>
                <a:close/>
              </a:path>
              <a:path w="4096384" h="836930">
                <a:moveTo>
                  <a:pt x="778701" y="408940"/>
                </a:moveTo>
                <a:lnTo>
                  <a:pt x="772972" y="408940"/>
                </a:lnTo>
                <a:lnTo>
                  <a:pt x="775193" y="402925"/>
                </a:lnTo>
                <a:lnTo>
                  <a:pt x="775316" y="398780"/>
                </a:lnTo>
                <a:lnTo>
                  <a:pt x="780515" y="398780"/>
                </a:lnTo>
                <a:lnTo>
                  <a:pt x="782362" y="396240"/>
                </a:lnTo>
                <a:lnTo>
                  <a:pt x="784506" y="394987"/>
                </a:lnTo>
                <a:lnTo>
                  <a:pt x="782789" y="394191"/>
                </a:lnTo>
                <a:lnTo>
                  <a:pt x="783534" y="393700"/>
                </a:lnTo>
                <a:lnTo>
                  <a:pt x="790260" y="391272"/>
                </a:lnTo>
                <a:lnTo>
                  <a:pt x="792114" y="401320"/>
                </a:lnTo>
                <a:lnTo>
                  <a:pt x="786025" y="401326"/>
                </a:lnTo>
                <a:lnTo>
                  <a:pt x="781353" y="402590"/>
                </a:lnTo>
                <a:lnTo>
                  <a:pt x="778834" y="406318"/>
                </a:lnTo>
                <a:lnTo>
                  <a:pt x="778701" y="408940"/>
                </a:lnTo>
                <a:close/>
              </a:path>
              <a:path w="4096384" h="836930">
                <a:moveTo>
                  <a:pt x="1573214" y="394970"/>
                </a:moveTo>
                <a:lnTo>
                  <a:pt x="1576216" y="391331"/>
                </a:lnTo>
                <a:lnTo>
                  <a:pt x="1576772" y="392040"/>
                </a:lnTo>
                <a:lnTo>
                  <a:pt x="1576650" y="392528"/>
                </a:lnTo>
                <a:lnTo>
                  <a:pt x="1573214" y="394970"/>
                </a:lnTo>
                <a:close/>
              </a:path>
              <a:path w="4096384" h="836930">
                <a:moveTo>
                  <a:pt x="468228" y="397510"/>
                </a:moveTo>
                <a:lnTo>
                  <a:pt x="458127" y="397510"/>
                </a:lnTo>
                <a:lnTo>
                  <a:pt x="457168" y="393700"/>
                </a:lnTo>
                <a:lnTo>
                  <a:pt x="455612" y="391341"/>
                </a:lnTo>
                <a:lnTo>
                  <a:pt x="462361" y="392430"/>
                </a:lnTo>
                <a:lnTo>
                  <a:pt x="470408" y="392430"/>
                </a:lnTo>
                <a:lnTo>
                  <a:pt x="469236" y="393700"/>
                </a:lnTo>
                <a:lnTo>
                  <a:pt x="467594" y="396188"/>
                </a:lnTo>
                <a:lnTo>
                  <a:pt x="467753" y="396607"/>
                </a:lnTo>
                <a:lnTo>
                  <a:pt x="468228" y="397510"/>
                </a:lnTo>
                <a:close/>
              </a:path>
              <a:path w="4096384" h="836930">
                <a:moveTo>
                  <a:pt x="2344625" y="403860"/>
                </a:moveTo>
                <a:lnTo>
                  <a:pt x="2344585" y="403241"/>
                </a:lnTo>
                <a:lnTo>
                  <a:pt x="2344462" y="400050"/>
                </a:lnTo>
                <a:lnTo>
                  <a:pt x="2344187" y="397154"/>
                </a:lnTo>
                <a:lnTo>
                  <a:pt x="2344074" y="395900"/>
                </a:lnTo>
                <a:lnTo>
                  <a:pt x="2343627" y="393084"/>
                </a:lnTo>
                <a:lnTo>
                  <a:pt x="2343506" y="392006"/>
                </a:lnTo>
                <a:lnTo>
                  <a:pt x="2344633" y="391349"/>
                </a:lnTo>
                <a:lnTo>
                  <a:pt x="2352339" y="398780"/>
                </a:lnTo>
                <a:lnTo>
                  <a:pt x="2349988" y="398780"/>
                </a:lnTo>
                <a:lnTo>
                  <a:pt x="2344625" y="403860"/>
                </a:lnTo>
                <a:close/>
              </a:path>
              <a:path w="4096384" h="836930">
                <a:moveTo>
                  <a:pt x="1320818" y="392430"/>
                </a:moveTo>
                <a:lnTo>
                  <a:pt x="1319432" y="392430"/>
                </a:lnTo>
                <a:lnTo>
                  <a:pt x="1320175" y="391375"/>
                </a:lnTo>
                <a:lnTo>
                  <a:pt x="1320818" y="392430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4872" y="392430"/>
                </a:lnTo>
                <a:lnTo>
                  <a:pt x="1425963" y="391397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710506" y="392430"/>
                </a:moveTo>
                <a:lnTo>
                  <a:pt x="709779" y="392430"/>
                </a:lnTo>
                <a:lnTo>
                  <a:pt x="709393" y="391457"/>
                </a:lnTo>
                <a:lnTo>
                  <a:pt x="710506" y="392430"/>
                </a:lnTo>
                <a:close/>
              </a:path>
              <a:path w="4096384" h="836930">
                <a:moveTo>
                  <a:pt x="1406435" y="403860"/>
                </a:moveTo>
                <a:lnTo>
                  <a:pt x="1402072" y="403860"/>
                </a:lnTo>
                <a:lnTo>
                  <a:pt x="1402072" y="400050"/>
                </a:lnTo>
                <a:lnTo>
                  <a:pt x="1396539" y="400050"/>
                </a:lnTo>
                <a:lnTo>
                  <a:pt x="1397489" y="396462"/>
                </a:lnTo>
                <a:lnTo>
                  <a:pt x="1398216" y="392430"/>
                </a:lnTo>
                <a:lnTo>
                  <a:pt x="1405261" y="392430"/>
                </a:lnTo>
                <a:lnTo>
                  <a:pt x="1405874" y="392006"/>
                </a:lnTo>
                <a:lnTo>
                  <a:pt x="1407512" y="395827"/>
                </a:lnTo>
                <a:lnTo>
                  <a:pt x="1406099" y="396240"/>
                </a:lnTo>
                <a:lnTo>
                  <a:pt x="1401738" y="398780"/>
                </a:lnTo>
                <a:lnTo>
                  <a:pt x="1410454" y="398780"/>
                </a:lnTo>
                <a:lnTo>
                  <a:pt x="1417706" y="401320"/>
                </a:lnTo>
                <a:lnTo>
                  <a:pt x="1404921" y="401320"/>
                </a:lnTo>
                <a:lnTo>
                  <a:pt x="1407645" y="402531"/>
                </a:lnTo>
                <a:lnTo>
                  <a:pt x="1407578" y="402777"/>
                </a:lnTo>
                <a:lnTo>
                  <a:pt x="1406435" y="403860"/>
                </a:lnTo>
                <a:close/>
              </a:path>
              <a:path w="4096384" h="836930">
                <a:moveTo>
                  <a:pt x="2343926" y="394970"/>
                </a:moveTo>
                <a:lnTo>
                  <a:pt x="2337757" y="394970"/>
                </a:lnTo>
                <a:lnTo>
                  <a:pt x="2342878" y="392372"/>
                </a:lnTo>
                <a:lnTo>
                  <a:pt x="2343460" y="392033"/>
                </a:lnTo>
                <a:lnTo>
                  <a:pt x="2343926" y="394970"/>
                </a:lnTo>
                <a:close/>
              </a:path>
              <a:path w="4096384" h="836930">
                <a:moveTo>
                  <a:pt x="1475998" y="396240"/>
                </a:moveTo>
                <a:lnTo>
                  <a:pt x="1472570" y="395344"/>
                </a:lnTo>
                <a:lnTo>
                  <a:pt x="1472535" y="394717"/>
                </a:lnTo>
                <a:lnTo>
                  <a:pt x="1473058" y="392528"/>
                </a:lnTo>
                <a:lnTo>
                  <a:pt x="1473177" y="392298"/>
                </a:lnTo>
                <a:lnTo>
                  <a:pt x="1473364" y="392040"/>
                </a:lnTo>
                <a:lnTo>
                  <a:pt x="1475998" y="396240"/>
                </a:lnTo>
                <a:close/>
              </a:path>
              <a:path w="4096384" h="836930">
                <a:moveTo>
                  <a:pt x="1580819" y="406400"/>
                </a:moveTo>
                <a:lnTo>
                  <a:pt x="1578325" y="402590"/>
                </a:lnTo>
                <a:lnTo>
                  <a:pt x="1575648" y="397411"/>
                </a:lnTo>
                <a:lnTo>
                  <a:pt x="1574216" y="394970"/>
                </a:lnTo>
                <a:lnTo>
                  <a:pt x="1573214" y="394970"/>
                </a:lnTo>
                <a:lnTo>
                  <a:pt x="1576975" y="392298"/>
                </a:lnTo>
                <a:lnTo>
                  <a:pt x="1578075" y="393700"/>
                </a:lnTo>
                <a:lnTo>
                  <a:pt x="1584056" y="400050"/>
                </a:lnTo>
                <a:lnTo>
                  <a:pt x="1588968" y="401320"/>
                </a:lnTo>
                <a:lnTo>
                  <a:pt x="1645627" y="401320"/>
                </a:lnTo>
                <a:lnTo>
                  <a:pt x="1645627" y="402590"/>
                </a:lnTo>
                <a:lnTo>
                  <a:pt x="1581929" y="402590"/>
                </a:lnTo>
                <a:lnTo>
                  <a:pt x="1580819" y="406400"/>
                </a:lnTo>
                <a:close/>
              </a:path>
              <a:path w="4096384" h="836930">
                <a:moveTo>
                  <a:pt x="1425999" y="392430"/>
                </a:moveTo>
                <a:lnTo>
                  <a:pt x="1425816" y="39243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3124" y="397510"/>
                </a:moveTo>
                <a:lnTo>
                  <a:pt x="11952" y="397510"/>
                </a:lnTo>
                <a:lnTo>
                  <a:pt x="9602" y="392430"/>
                </a:lnTo>
                <a:lnTo>
                  <a:pt x="13124" y="392430"/>
                </a:lnTo>
                <a:lnTo>
                  <a:pt x="15135" y="393700"/>
                </a:lnTo>
                <a:lnTo>
                  <a:pt x="15121" y="394987"/>
                </a:lnTo>
                <a:lnTo>
                  <a:pt x="13124" y="397510"/>
                </a:lnTo>
                <a:close/>
              </a:path>
              <a:path w="4096384" h="836930">
                <a:moveTo>
                  <a:pt x="23850" y="397510"/>
                </a:moveTo>
                <a:lnTo>
                  <a:pt x="13124" y="397510"/>
                </a:lnTo>
                <a:lnTo>
                  <a:pt x="15121" y="394987"/>
                </a:lnTo>
                <a:lnTo>
                  <a:pt x="15135" y="393700"/>
                </a:lnTo>
                <a:lnTo>
                  <a:pt x="13124" y="392430"/>
                </a:lnTo>
                <a:lnTo>
                  <a:pt x="26228" y="392430"/>
                </a:lnTo>
                <a:lnTo>
                  <a:pt x="23850" y="397510"/>
                </a:lnTo>
                <a:close/>
              </a:path>
              <a:path w="4096384" h="836930">
                <a:moveTo>
                  <a:pt x="80509" y="396240"/>
                </a:moveTo>
                <a:lnTo>
                  <a:pt x="79166" y="396240"/>
                </a:lnTo>
                <a:lnTo>
                  <a:pt x="78010" y="394987"/>
                </a:lnTo>
                <a:lnTo>
                  <a:pt x="77660" y="393700"/>
                </a:lnTo>
                <a:lnTo>
                  <a:pt x="78328" y="392430"/>
                </a:lnTo>
                <a:lnTo>
                  <a:pt x="79507" y="392430"/>
                </a:lnTo>
                <a:lnTo>
                  <a:pt x="80509" y="396240"/>
                </a:lnTo>
                <a:close/>
              </a:path>
              <a:path w="4096384" h="836930">
                <a:moveTo>
                  <a:pt x="316527" y="398780"/>
                </a:moveTo>
                <a:lnTo>
                  <a:pt x="320547" y="392430"/>
                </a:lnTo>
                <a:lnTo>
                  <a:pt x="320547" y="393700"/>
                </a:lnTo>
                <a:lnTo>
                  <a:pt x="322056" y="393700"/>
                </a:lnTo>
                <a:lnTo>
                  <a:pt x="326584" y="397510"/>
                </a:lnTo>
                <a:lnTo>
                  <a:pt x="320547" y="397510"/>
                </a:lnTo>
                <a:lnTo>
                  <a:pt x="316527" y="398780"/>
                </a:lnTo>
                <a:close/>
              </a:path>
              <a:path w="4096384" h="836930">
                <a:moveTo>
                  <a:pt x="322056" y="393700"/>
                </a:moveTo>
                <a:lnTo>
                  <a:pt x="320547" y="393700"/>
                </a:lnTo>
                <a:lnTo>
                  <a:pt x="320547" y="392430"/>
                </a:lnTo>
                <a:lnTo>
                  <a:pt x="322056" y="393700"/>
                </a:lnTo>
                <a:close/>
              </a:path>
              <a:path w="4096384" h="836930">
                <a:moveTo>
                  <a:pt x="474769" y="398780"/>
                </a:moveTo>
                <a:lnTo>
                  <a:pt x="471076" y="398780"/>
                </a:lnTo>
                <a:lnTo>
                  <a:pt x="468228" y="397510"/>
                </a:lnTo>
                <a:lnTo>
                  <a:pt x="467714" y="396533"/>
                </a:lnTo>
                <a:lnTo>
                  <a:pt x="467594" y="396188"/>
                </a:lnTo>
                <a:lnTo>
                  <a:pt x="469236" y="393700"/>
                </a:lnTo>
                <a:lnTo>
                  <a:pt x="470408" y="392430"/>
                </a:lnTo>
                <a:lnTo>
                  <a:pt x="474769" y="398780"/>
                </a:lnTo>
                <a:close/>
              </a:path>
              <a:path w="4096384" h="836930">
                <a:moveTo>
                  <a:pt x="491462" y="398780"/>
                </a:moveTo>
                <a:lnTo>
                  <a:pt x="474769" y="398780"/>
                </a:lnTo>
                <a:lnTo>
                  <a:pt x="470408" y="392430"/>
                </a:lnTo>
                <a:lnTo>
                  <a:pt x="510468" y="392430"/>
                </a:lnTo>
                <a:lnTo>
                  <a:pt x="508628" y="393700"/>
                </a:lnTo>
                <a:lnTo>
                  <a:pt x="508656" y="394987"/>
                </a:lnTo>
                <a:lnTo>
                  <a:pt x="510638" y="396240"/>
                </a:lnTo>
                <a:lnTo>
                  <a:pt x="535278" y="396240"/>
                </a:lnTo>
                <a:lnTo>
                  <a:pt x="535700" y="397510"/>
                </a:lnTo>
                <a:lnTo>
                  <a:pt x="492199" y="397510"/>
                </a:lnTo>
                <a:lnTo>
                  <a:pt x="491462" y="398780"/>
                </a:lnTo>
                <a:close/>
              </a:path>
              <a:path w="4096384" h="836930">
                <a:moveTo>
                  <a:pt x="510638" y="396240"/>
                </a:moveTo>
                <a:lnTo>
                  <a:pt x="508656" y="394987"/>
                </a:lnTo>
                <a:lnTo>
                  <a:pt x="508628" y="393700"/>
                </a:lnTo>
                <a:lnTo>
                  <a:pt x="510468" y="392430"/>
                </a:lnTo>
                <a:lnTo>
                  <a:pt x="512982" y="393700"/>
                </a:lnTo>
                <a:lnTo>
                  <a:pt x="512950" y="394987"/>
                </a:lnTo>
                <a:lnTo>
                  <a:pt x="510638" y="396240"/>
                </a:lnTo>
                <a:close/>
              </a:path>
              <a:path w="4096384" h="836930">
                <a:moveTo>
                  <a:pt x="625462" y="405130"/>
                </a:moveTo>
                <a:lnTo>
                  <a:pt x="612591" y="396374"/>
                </a:lnTo>
                <a:lnTo>
                  <a:pt x="612501" y="396188"/>
                </a:lnTo>
                <a:lnTo>
                  <a:pt x="617748" y="393700"/>
                </a:lnTo>
                <a:lnTo>
                  <a:pt x="620269" y="392430"/>
                </a:lnTo>
                <a:lnTo>
                  <a:pt x="628424" y="401259"/>
                </a:lnTo>
                <a:lnTo>
                  <a:pt x="628319" y="401494"/>
                </a:lnTo>
                <a:lnTo>
                  <a:pt x="626130" y="403860"/>
                </a:lnTo>
                <a:lnTo>
                  <a:pt x="625462" y="405130"/>
                </a:lnTo>
                <a:close/>
              </a:path>
              <a:path w="4096384" h="836930">
                <a:moveTo>
                  <a:pt x="629618" y="405130"/>
                </a:moveTo>
                <a:lnTo>
                  <a:pt x="625462" y="405130"/>
                </a:lnTo>
                <a:lnTo>
                  <a:pt x="626130" y="403860"/>
                </a:lnTo>
                <a:lnTo>
                  <a:pt x="628319" y="401494"/>
                </a:lnTo>
                <a:lnTo>
                  <a:pt x="628424" y="401259"/>
                </a:lnTo>
                <a:lnTo>
                  <a:pt x="620269" y="392430"/>
                </a:lnTo>
                <a:lnTo>
                  <a:pt x="624453" y="392430"/>
                </a:lnTo>
                <a:lnTo>
                  <a:pt x="627642" y="393700"/>
                </a:lnTo>
                <a:lnTo>
                  <a:pt x="657535" y="393700"/>
                </a:lnTo>
                <a:lnTo>
                  <a:pt x="656752" y="394970"/>
                </a:lnTo>
                <a:lnTo>
                  <a:pt x="630661" y="394970"/>
                </a:lnTo>
                <a:lnTo>
                  <a:pt x="628146" y="396240"/>
                </a:lnTo>
                <a:lnTo>
                  <a:pt x="655968" y="396240"/>
                </a:lnTo>
                <a:lnTo>
                  <a:pt x="657229" y="398780"/>
                </a:lnTo>
                <a:lnTo>
                  <a:pt x="649597" y="398780"/>
                </a:lnTo>
                <a:lnTo>
                  <a:pt x="648725" y="401320"/>
                </a:lnTo>
                <a:lnTo>
                  <a:pt x="638368" y="401320"/>
                </a:lnTo>
                <a:lnTo>
                  <a:pt x="638034" y="402590"/>
                </a:lnTo>
                <a:lnTo>
                  <a:pt x="630491" y="402590"/>
                </a:lnTo>
                <a:lnTo>
                  <a:pt x="629618" y="405130"/>
                </a:lnTo>
                <a:close/>
              </a:path>
              <a:path w="4096384" h="836930">
                <a:moveTo>
                  <a:pt x="665692" y="405130"/>
                </a:moveTo>
                <a:lnTo>
                  <a:pt x="660930" y="403885"/>
                </a:lnTo>
                <a:lnTo>
                  <a:pt x="660940" y="403705"/>
                </a:lnTo>
                <a:lnTo>
                  <a:pt x="667872" y="393700"/>
                </a:lnTo>
                <a:lnTo>
                  <a:pt x="669883" y="392430"/>
                </a:lnTo>
                <a:lnTo>
                  <a:pt x="673165" y="393700"/>
                </a:lnTo>
                <a:lnTo>
                  <a:pt x="672564" y="397154"/>
                </a:lnTo>
                <a:lnTo>
                  <a:pt x="672474" y="397556"/>
                </a:lnTo>
                <a:lnTo>
                  <a:pt x="669481" y="402590"/>
                </a:lnTo>
                <a:lnTo>
                  <a:pt x="665692" y="405130"/>
                </a:lnTo>
                <a:close/>
              </a:path>
              <a:path w="4096384" h="836930">
                <a:moveTo>
                  <a:pt x="675136" y="405130"/>
                </a:moveTo>
                <a:lnTo>
                  <a:pt x="665692" y="405130"/>
                </a:lnTo>
                <a:lnTo>
                  <a:pt x="669481" y="402590"/>
                </a:lnTo>
                <a:lnTo>
                  <a:pt x="672474" y="397556"/>
                </a:lnTo>
                <a:lnTo>
                  <a:pt x="673165" y="393700"/>
                </a:lnTo>
                <a:lnTo>
                  <a:pt x="669883" y="392430"/>
                </a:lnTo>
                <a:lnTo>
                  <a:pt x="677092" y="392430"/>
                </a:lnTo>
                <a:lnTo>
                  <a:pt x="679606" y="393700"/>
                </a:lnTo>
                <a:lnTo>
                  <a:pt x="680416" y="394970"/>
                </a:lnTo>
                <a:lnTo>
                  <a:pt x="674243" y="394970"/>
                </a:lnTo>
                <a:lnTo>
                  <a:pt x="675136" y="405130"/>
                </a:lnTo>
                <a:close/>
              </a:path>
              <a:path w="4096384" h="836930">
                <a:moveTo>
                  <a:pt x="715164" y="393700"/>
                </a:moveTo>
                <a:lnTo>
                  <a:pt x="711959" y="393700"/>
                </a:lnTo>
                <a:lnTo>
                  <a:pt x="713629" y="392430"/>
                </a:lnTo>
                <a:lnTo>
                  <a:pt x="715646" y="392430"/>
                </a:lnTo>
                <a:lnTo>
                  <a:pt x="715164" y="393700"/>
                </a:lnTo>
                <a:close/>
              </a:path>
              <a:path w="4096384" h="836930">
                <a:moveTo>
                  <a:pt x="716148" y="402590"/>
                </a:moveTo>
                <a:lnTo>
                  <a:pt x="711789" y="402590"/>
                </a:lnTo>
                <a:lnTo>
                  <a:pt x="715646" y="392430"/>
                </a:lnTo>
                <a:lnTo>
                  <a:pt x="717826" y="392430"/>
                </a:lnTo>
                <a:lnTo>
                  <a:pt x="721179" y="396240"/>
                </a:lnTo>
                <a:lnTo>
                  <a:pt x="721008" y="396240"/>
                </a:lnTo>
                <a:lnTo>
                  <a:pt x="719898" y="401054"/>
                </a:lnTo>
                <a:lnTo>
                  <a:pt x="719818" y="401326"/>
                </a:lnTo>
                <a:lnTo>
                  <a:pt x="716148" y="402590"/>
                </a:lnTo>
                <a:close/>
              </a:path>
              <a:path w="4096384" h="836930">
                <a:moveTo>
                  <a:pt x="780515" y="398780"/>
                </a:moveTo>
                <a:lnTo>
                  <a:pt x="777965" y="398780"/>
                </a:lnTo>
                <a:lnTo>
                  <a:pt x="776515" y="396533"/>
                </a:lnTo>
                <a:lnTo>
                  <a:pt x="776392" y="395900"/>
                </a:lnTo>
                <a:lnTo>
                  <a:pt x="777074" y="392430"/>
                </a:lnTo>
                <a:lnTo>
                  <a:pt x="781687" y="393700"/>
                </a:lnTo>
                <a:lnTo>
                  <a:pt x="781942" y="393813"/>
                </a:lnTo>
                <a:lnTo>
                  <a:pt x="781860" y="394191"/>
                </a:lnTo>
                <a:lnTo>
                  <a:pt x="781608" y="394970"/>
                </a:lnTo>
                <a:lnTo>
                  <a:pt x="784536" y="394970"/>
                </a:lnTo>
                <a:lnTo>
                  <a:pt x="782362" y="396240"/>
                </a:lnTo>
                <a:lnTo>
                  <a:pt x="780515" y="398780"/>
                </a:lnTo>
                <a:close/>
              </a:path>
              <a:path w="4096384" h="836930">
                <a:moveTo>
                  <a:pt x="804323" y="400050"/>
                </a:moveTo>
                <a:lnTo>
                  <a:pt x="803166" y="397556"/>
                </a:lnTo>
                <a:lnTo>
                  <a:pt x="801432" y="395145"/>
                </a:lnTo>
                <a:lnTo>
                  <a:pt x="801392" y="394923"/>
                </a:lnTo>
                <a:lnTo>
                  <a:pt x="805993" y="392430"/>
                </a:lnTo>
                <a:lnTo>
                  <a:pt x="808490" y="393758"/>
                </a:lnTo>
                <a:lnTo>
                  <a:pt x="811408" y="394923"/>
                </a:lnTo>
                <a:lnTo>
                  <a:pt x="804323" y="400050"/>
                </a:lnTo>
                <a:close/>
              </a:path>
              <a:path w="4096384" h="836930">
                <a:moveTo>
                  <a:pt x="818572" y="406400"/>
                </a:moveTo>
                <a:lnTo>
                  <a:pt x="809516" y="406400"/>
                </a:lnTo>
                <a:lnTo>
                  <a:pt x="813202" y="405130"/>
                </a:lnTo>
                <a:lnTo>
                  <a:pt x="815531" y="402777"/>
                </a:lnTo>
                <a:lnTo>
                  <a:pt x="815605" y="401259"/>
                </a:lnTo>
                <a:lnTo>
                  <a:pt x="813373" y="400050"/>
                </a:lnTo>
                <a:lnTo>
                  <a:pt x="804323" y="400050"/>
                </a:lnTo>
                <a:lnTo>
                  <a:pt x="811501" y="394987"/>
                </a:lnTo>
                <a:lnTo>
                  <a:pt x="808344" y="393700"/>
                </a:lnTo>
                <a:lnTo>
                  <a:pt x="805993" y="392430"/>
                </a:lnTo>
                <a:lnTo>
                  <a:pt x="811247" y="392430"/>
                </a:lnTo>
                <a:lnTo>
                  <a:pt x="814381" y="394970"/>
                </a:lnTo>
                <a:lnTo>
                  <a:pt x="817619" y="394970"/>
                </a:lnTo>
                <a:lnTo>
                  <a:pt x="817494" y="396374"/>
                </a:lnTo>
                <a:lnTo>
                  <a:pt x="817538" y="397792"/>
                </a:lnTo>
                <a:lnTo>
                  <a:pt x="820656" y="403860"/>
                </a:lnTo>
                <a:lnTo>
                  <a:pt x="839689" y="403860"/>
                </a:lnTo>
                <a:lnTo>
                  <a:pt x="840108" y="405130"/>
                </a:lnTo>
                <a:lnTo>
                  <a:pt x="821924" y="405130"/>
                </a:lnTo>
                <a:lnTo>
                  <a:pt x="818572" y="406400"/>
                </a:lnTo>
                <a:close/>
              </a:path>
              <a:path w="4096384" h="836930">
                <a:moveTo>
                  <a:pt x="849746" y="400050"/>
                </a:moveTo>
                <a:lnTo>
                  <a:pt x="839873" y="397556"/>
                </a:lnTo>
                <a:lnTo>
                  <a:pt x="840022" y="392430"/>
                </a:lnTo>
                <a:lnTo>
                  <a:pt x="840022" y="393700"/>
                </a:lnTo>
                <a:lnTo>
                  <a:pt x="842707" y="393700"/>
                </a:lnTo>
                <a:lnTo>
                  <a:pt x="842707" y="394970"/>
                </a:lnTo>
                <a:lnTo>
                  <a:pt x="851490" y="394970"/>
                </a:lnTo>
                <a:lnTo>
                  <a:pt x="849746" y="400050"/>
                </a:lnTo>
                <a:close/>
              </a:path>
              <a:path w="4096384" h="836930">
                <a:moveTo>
                  <a:pt x="1020560" y="398780"/>
                </a:moveTo>
                <a:lnTo>
                  <a:pt x="1018961" y="395145"/>
                </a:lnTo>
                <a:lnTo>
                  <a:pt x="1018915" y="394923"/>
                </a:lnTo>
                <a:lnTo>
                  <a:pt x="1019722" y="393700"/>
                </a:lnTo>
                <a:lnTo>
                  <a:pt x="1020894" y="392430"/>
                </a:lnTo>
                <a:lnTo>
                  <a:pt x="1022533" y="394923"/>
                </a:lnTo>
                <a:lnTo>
                  <a:pt x="1022432" y="395370"/>
                </a:lnTo>
                <a:lnTo>
                  <a:pt x="1021726" y="397510"/>
                </a:lnTo>
                <a:lnTo>
                  <a:pt x="1020560" y="39878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20560" y="398780"/>
                </a:lnTo>
                <a:lnTo>
                  <a:pt x="1021726" y="397510"/>
                </a:lnTo>
                <a:lnTo>
                  <a:pt x="1022432" y="395370"/>
                </a:lnTo>
                <a:lnTo>
                  <a:pt x="1022533" y="394923"/>
                </a:lnTo>
                <a:lnTo>
                  <a:pt x="1020894" y="392430"/>
                </a:lnTo>
                <a:lnTo>
                  <a:pt x="1044866" y="392430"/>
                </a:lnTo>
                <a:lnTo>
                  <a:pt x="1043932" y="393700"/>
                </a:lnTo>
                <a:lnTo>
                  <a:pt x="1032288" y="393700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40505" y="405130"/>
                </a:moveTo>
                <a:lnTo>
                  <a:pt x="1038557" y="401709"/>
                </a:lnTo>
                <a:lnTo>
                  <a:pt x="1038437" y="401168"/>
                </a:lnTo>
                <a:lnTo>
                  <a:pt x="1044866" y="392430"/>
                </a:lnTo>
                <a:lnTo>
                  <a:pt x="1047878" y="392430"/>
                </a:lnTo>
                <a:lnTo>
                  <a:pt x="1054753" y="393700"/>
                </a:lnTo>
                <a:lnTo>
                  <a:pt x="1040505" y="405130"/>
                </a:lnTo>
                <a:close/>
              </a:path>
              <a:path w="4096384" h="836930">
                <a:moveTo>
                  <a:pt x="1122642" y="405130"/>
                </a:moveTo>
                <a:lnTo>
                  <a:pt x="1040505" y="405130"/>
                </a:lnTo>
                <a:lnTo>
                  <a:pt x="1054753" y="393700"/>
                </a:lnTo>
                <a:lnTo>
                  <a:pt x="1047878" y="392430"/>
                </a:lnTo>
                <a:lnTo>
                  <a:pt x="1075872" y="392430"/>
                </a:lnTo>
                <a:lnTo>
                  <a:pt x="1075536" y="393700"/>
                </a:lnTo>
                <a:lnTo>
                  <a:pt x="1071346" y="396240"/>
                </a:lnTo>
                <a:lnTo>
                  <a:pt x="1080332" y="396240"/>
                </a:lnTo>
                <a:lnTo>
                  <a:pt x="1079149" y="398601"/>
                </a:lnTo>
                <a:lnTo>
                  <a:pt x="1079024" y="399003"/>
                </a:lnTo>
                <a:lnTo>
                  <a:pt x="1078657" y="401320"/>
                </a:lnTo>
                <a:lnTo>
                  <a:pt x="1052069" y="401320"/>
                </a:lnTo>
                <a:lnTo>
                  <a:pt x="1052069" y="402590"/>
                </a:lnTo>
                <a:lnTo>
                  <a:pt x="1053915" y="403860"/>
                </a:lnTo>
                <a:lnTo>
                  <a:pt x="1119289" y="403860"/>
                </a:lnTo>
                <a:lnTo>
                  <a:pt x="1122642" y="405130"/>
                </a:lnTo>
                <a:close/>
              </a:path>
              <a:path w="4096384" h="836930">
                <a:moveTo>
                  <a:pt x="1081804" y="403860"/>
                </a:moveTo>
                <a:lnTo>
                  <a:pt x="1078256" y="403860"/>
                </a:lnTo>
                <a:lnTo>
                  <a:pt x="1079024" y="399003"/>
                </a:lnTo>
                <a:lnTo>
                  <a:pt x="1079149" y="398601"/>
                </a:lnTo>
                <a:lnTo>
                  <a:pt x="1082241" y="392430"/>
                </a:lnTo>
                <a:lnTo>
                  <a:pt x="1094479" y="396240"/>
                </a:lnTo>
                <a:lnTo>
                  <a:pt x="1089451" y="398780"/>
                </a:lnTo>
                <a:lnTo>
                  <a:pt x="1086566" y="401326"/>
                </a:lnTo>
                <a:lnTo>
                  <a:pt x="1081804" y="403860"/>
                </a:lnTo>
                <a:close/>
              </a:path>
              <a:path w="4096384" h="836930">
                <a:moveTo>
                  <a:pt x="1119289" y="403860"/>
                </a:moveTo>
                <a:lnTo>
                  <a:pt x="1081804" y="403860"/>
                </a:lnTo>
                <a:lnTo>
                  <a:pt x="1086566" y="401326"/>
                </a:lnTo>
                <a:lnTo>
                  <a:pt x="1089451" y="398780"/>
                </a:lnTo>
                <a:lnTo>
                  <a:pt x="1094479" y="396240"/>
                </a:lnTo>
                <a:lnTo>
                  <a:pt x="1082241" y="392430"/>
                </a:lnTo>
                <a:lnTo>
                  <a:pt x="1100517" y="392430"/>
                </a:lnTo>
                <a:lnTo>
                  <a:pt x="1100850" y="393700"/>
                </a:lnTo>
                <a:lnTo>
                  <a:pt x="1101397" y="394738"/>
                </a:lnTo>
                <a:lnTo>
                  <a:pt x="1101493" y="394987"/>
                </a:lnTo>
                <a:lnTo>
                  <a:pt x="1095992" y="398780"/>
                </a:lnTo>
                <a:lnTo>
                  <a:pt x="1122892" y="398780"/>
                </a:lnTo>
                <a:lnTo>
                  <a:pt x="1121049" y="401320"/>
                </a:lnTo>
                <a:lnTo>
                  <a:pt x="1108223" y="401320"/>
                </a:lnTo>
                <a:lnTo>
                  <a:pt x="1108394" y="402590"/>
                </a:lnTo>
                <a:lnTo>
                  <a:pt x="1120127" y="402590"/>
                </a:lnTo>
                <a:lnTo>
                  <a:pt x="1119289" y="403860"/>
                </a:lnTo>
                <a:close/>
              </a:path>
              <a:path w="4096384" h="836930">
                <a:moveTo>
                  <a:pt x="1108557" y="398780"/>
                </a:moveTo>
                <a:lnTo>
                  <a:pt x="1095992" y="398780"/>
                </a:lnTo>
                <a:lnTo>
                  <a:pt x="1101493" y="394987"/>
                </a:lnTo>
                <a:lnTo>
                  <a:pt x="1101397" y="394738"/>
                </a:lnTo>
                <a:lnTo>
                  <a:pt x="1100850" y="393700"/>
                </a:lnTo>
                <a:lnTo>
                  <a:pt x="1100517" y="392430"/>
                </a:lnTo>
                <a:lnTo>
                  <a:pt x="1108557" y="398780"/>
                </a:lnTo>
                <a:close/>
              </a:path>
              <a:path w="4096384" h="836930">
                <a:moveTo>
                  <a:pt x="1122892" y="398780"/>
                </a:moveTo>
                <a:lnTo>
                  <a:pt x="1108557" y="398780"/>
                </a:lnTo>
                <a:lnTo>
                  <a:pt x="1100517" y="392430"/>
                </a:lnTo>
                <a:lnTo>
                  <a:pt x="1127337" y="392430"/>
                </a:lnTo>
                <a:lnTo>
                  <a:pt x="1127841" y="396240"/>
                </a:lnTo>
                <a:lnTo>
                  <a:pt x="1129681" y="397510"/>
                </a:lnTo>
                <a:lnTo>
                  <a:pt x="1123814" y="397510"/>
                </a:lnTo>
                <a:lnTo>
                  <a:pt x="1122892" y="398780"/>
                </a:lnTo>
                <a:close/>
              </a:path>
              <a:path w="4096384" h="836930">
                <a:moveTo>
                  <a:pt x="1129681" y="397510"/>
                </a:moveTo>
                <a:lnTo>
                  <a:pt x="1127841" y="396240"/>
                </a:lnTo>
                <a:lnTo>
                  <a:pt x="1127337" y="392430"/>
                </a:lnTo>
                <a:lnTo>
                  <a:pt x="1128175" y="392430"/>
                </a:lnTo>
                <a:lnTo>
                  <a:pt x="1129681" y="397510"/>
                </a:lnTo>
                <a:close/>
              </a:path>
              <a:path w="4096384" h="836930">
                <a:moveTo>
                  <a:pt x="1248695" y="400050"/>
                </a:moveTo>
                <a:lnTo>
                  <a:pt x="1248431" y="397036"/>
                </a:lnTo>
                <a:lnTo>
                  <a:pt x="1248306" y="396188"/>
                </a:lnTo>
                <a:lnTo>
                  <a:pt x="1244334" y="392430"/>
                </a:lnTo>
                <a:lnTo>
                  <a:pt x="1260095" y="392430"/>
                </a:lnTo>
                <a:lnTo>
                  <a:pt x="1258195" y="393700"/>
                </a:lnTo>
                <a:lnTo>
                  <a:pt x="1257974" y="393847"/>
                </a:lnTo>
                <a:lnTo>
                  <a:pt x="1248695" y="400050"/>
                </a:lnTo>
                <a:close/>
              </a:path>
              <a:path w="4096384" h="836930">
                <a:moveTo>
                  <a:pt x="1297477" y="400050"/>
                </a:moveTo>
                <a:lnTo>
                  <a:pt x="1301831" y="392430"/>
                </a:lnTo>
                <a:lnTo>
                  <a:pt x="1309714" y="398780"/>
                </a:lnTo>
                <a:lnTo>
                  <a:pt x="1301831" y="398780"/>
                </a:lnTo>
                <a:lnTo>
                  <a:pt x="1297477" y="400050"/>
                </a:lnTo>
                <a:close/>
              </a:path>
              <a:path w="4096384" h="836930">
                <a:moveTo>
                  <a:pt x="1520337" y="396192"/>
                </a:moveTo>
                <a:lnTo>
                  <a:pt x="1521783" y="392974"/>
                </a:lnTo>
                <a:lnTo>
                  <a:pt x="1523935" y="392430"/>
                </a:lnTo>
                <a:lnTo>
                  <a:pt x="1520337" y="396192"/>
                </a:lnTo>
                <a:close/>
              </a:path>
              <a:path w="4096384" h="836930">
                <a:moveTo>
                  <a:pt x="1527287" y="397510"/>
                </a:moveTo>
                <a:lnTo>
                  <a:pt x="1519744" y="397510"/>
                </a:lnTo>
                <a:lnTo>
                  <a:pt x="1520340" y="396188"/>
                </a:lnTo>
                <a:lnTo>
                  <a:pt x="1523935" y="392430"/>
                </a:lnTo>
                <a:lnTo>
                  <a:pt x="1532429" y="392430"/>
                </a:lnTo>
                <a:lnTo>
                  <a:pt x="1530640" y="393700"/>
                </a:lnTo>
                <a:lnTo>
                  <a:pt x="1532152" y="396240"/>
                </a:lnTo>
                <a:lnTo>
                  <a:pt x="1528466" y="396240"/>
                </a:lnTo>
                <a:lnTo>
                  <a:pt x="1527287" y="397510"/>
                </a:lnTo>
                <a:close/>
              </a:path>
              <a:path w="4096384" h="836930">
                <a:moveTo>
                  <a:pt x="1678687" y="412750"/>
                </a:moveTo>
                <a:lnTo>
                  <a:pt x="1678371" y="411272"/>
                </a:lnTo>
                <a:lnTo>
                  <a:pt x="1678268" y="410096"/>
                </a:lnTo>
                <a:lnTo>
                  <a:pt x="1680921" y="407670"/>
                </a:lnTo>
                <a:lnTo>
                  <a:pt x="1685741" y="403885"/>
                </a:lnTo>
                <a:lnTo>
                  <a:pt x="1688411" y="399139"/>
                </a:lnTo>
                <a:lnTo>
                  <a:pt x="1688521" y="398601"/>
                </a:lnTo>
                <a:lnTo>
                  <a:pt x="1685353" y="392430"/>
                </a:lnTo>
                <a:lnTo>
                  <a:pt x="1688542" y="392430"/>
                </a:lnTo>
                <a:lnTo>
                  <a:pt x="1689210" y="397510"/>
                </a:lnTo>
                <a:lnTo>
                  <a:pt x="1705887" y="397510"/>
                </a:lnTo>
                <a:lnTo>
                  <a:pt x="1705148" y="402590"/>
                </a:lnTo>
                <a:lnTo>
                  <a:pt x="1701107" y="402590"/>
                </a:lnTo>
                <a:lnTo>
                  <a:pt x="1702952" y="403860"/>
                </a:lnTo>
                <a:lnTo>
                  <a:pt x="1695034" y="403860"/>
                </a:lnTo>
                <a:lnTo>
                  <a:pt x="1694722" y="404881"/>
                </a:lnTo>
                <a:lnTo>
                  <a:pt x="1694624" y="405311"/>
                </a:lnTo>
                <a:lnTo>
                  <a:pt x="1691724" y="406400"/>
                </a:lnTo>
                <a:lnTo>
                  <a:pt x="1688396" y="408964"/>
                </a:lnTo>
                <a:lnTo>
                  <a:pt x="1683112" y="411480"/>
                </a:lnTo>
                <a:lnTo>
                  <a:pt x="1678687" y="412750"/>
                </a:lnTo>
                <a:close/>
              </a:path>
              <a:path w="4096384" h="836930">
                <a:moveTo>
                  <a:pt x="1689210" y="397510"/>
                </a:moveTo>
                <a:lnTo>
                  <a:pt x="1688542" y="392430"/>
                </a:lnTo>
                <a:lnTo>
                  <a:pt x="1693402" y="392430"/>
                </a:lnTo>
                <a:lnTo>
                  <a:pt x="1695581" y="393700"/>
                </a:lnTo>
                <a:lnTo>
                  <a:pt x="1692058" y="396240"/>
                </a:lnTo>
                <a:lnTo>
                  <a:pt x="1689210" y="397510"/>
                </a:lnTo>
                <a:close/>
              </a:path>
              <a:path w="4096384" h="836930">
                <a:moveTo>
                  <a:pt x="1747545" y="407670"/>
                </a:moveTo>
                <a:lnTo>
                  <a:pt x="1740026" y="401480"/>
                </a:lnTo>
                <a:lnTo>
                  <a:pt x="1739913" y="401054"/>
                </a:lnTo>
                <a:lnTo>
                  <a:pt x="1741003" y="397510"/>
                </a:lnTo>
                <a:lnTo>
                  <a:pt x="1742346" y="392430"/>
                </a:lnTo>
                <a:lnTo>
                  <a:pt x="1748049" y="401320"/>
                </a:lnTo>
                <a:lnTo>
                  <a:pt x="1749051" y="401320"/>
                </a:lnTo>
                <a:lnTo>
                  <a:pt x="1750326" y="402527"/>
                </a:lnTo>
                <a:lnTo>
                  <a:pt x="1750440" y="402680"/>
                </a:lnTo>
                <a:lnTo>
                  <a:pt x="1750980" y="403705"/>
                </a:lnTo>
                <a:lnTo>
                  <a:pt x="1751061" y="406400"/>
                </a:lnTo>
                <a:lnTo>
                  <a:pt x="1747545" y="407670"/>
                </a:lnTo>
                <a:close/>
              </a:path>
              <a:path w="4096384" h="836930">
                <a:moveTo>
                  <a:pt x="1775312" y="393700"/>
                </a:moveTo>
                <a:lnTo>
                  <a:pt x="1764137" y="393700"/>
                </a:lnTo>
                <a:lnTo>
                  <a:pt x="1763639" y="392430"/>
                </a:lnTo>
                <a:lnTo>
                  <a:pt x="1775172" y="392430"/>
                </a:lnTo>
                <a:lnTo>
                  <a:pt x="1775312" y="393700"/>
                </a:lnTo>
                <a:close/>
              </a:path>
              <a:path w="4096384" h="836930">
                <a:moveTo>
                  <a:pt x="1831660" y="392630"/>
                </a:moveTo>
                <a:lnTo>
                  <a:pt x="1831521" y="392430"/>
                </a:lnTo>
                <a:lnTo>
                  <a:pt x="1831672" y="392491"/>
                </a:lnTo>
                <a:lnTo>
                  <a:pt x="1831660" y="392630"/>
                </a:lnTo>
                <a:close/>
              </a:path>
              <a:path w="4096384" h="836930">
                <a:moveTo>
                  <a:pt x="1831762" y="392528"/>
                </a:moveTo>
                <a:lnTo>
                  <a:pt x="1831521" y="392430"/>
                </a:lnTo>
                <a:lnTo>
                  <a:pt x="1831862" y="392430"/>
                </a:lnTo>
                <a:close/>
              </a:path>
              <a:path w="4096384" h="836930">
                <a:moveTo>
                  <a:pt x="2098206" y="392658"/>
                </a:moveTo>
                <a:lnTo>
                  <a:pt x="2097378" y="392430"/>
                </a:lnTo>
                <a:lnTo>
                  <a:pt x="2097909" y="392430"/>
                </a:lnTo>
                <a:lnTo>
                  <a:pt x="2098206" y="392658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0790" y="401320"/>
                </a:lnTo>
                <a:lnTo>
                  <a:pt x="2140971" y="400644"/>
                </a:lnTo>
                <a:lnTo>
                  <a:pt x="2141079" y="400035"/>
                </a:lnTo>
                <a:lnTo>
                  <a:pt x="2132408" y="397556"/>
                </a:lnTo>
                <a:lnTo>
                  <a:pt x="2138700" y="394923"/>
                </a:lnTo>
                <a:lnTo>
                  <a:pt x="2143141" y="39243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3141" y="392430"/>
                </a:lnTo>
                <a:lnTo>
                  <a:pt x="2146325" y="392430"/>
                </a:lnTo>
                <a:lnTo>
                  <a:pt x="2146827" y="400050"/>
                </a:lnTo>
                <a:lnTo>
                  <a:pt x="2145655" y="40005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391056" y="393700"/>
                </a:moveTo>
                <a:lnTo>
                  <a:pt x="2390722" y="393700"/>
                </a:lnTo>
                <a:lnTo>
                  <a:pt x="2390559" y="392430"/>
                </a:lnTo>
                <a:lnTo>
                  <a:pt x="2391056" y="39370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65070" y="419656"/>
                </a:lnTo>
                <a:lnTo>
                  <a:pt x="2364973" y="419006"/>
                </a:lnTo>
                <a:lnTo>
                  <a:pt x="2369142" y="412745"/>
                </a:lnTo>
                <a:lnTo>
                  <a:pt x="2376507" y="405105"/>
                </a:lnTo>
                <a:lnTo>
                  <a:pt x="2391056" y="393700"/>
                </a:lnTo>
                <a:lnTo>
                  <a:pt x="2390559" y="392430"/>
                </a:lnTo>
                <a:lnTo>
                  <a:pt x="2394693" y="402590"/>
                </a:lnTo>
                <a:lnTo>
                  <a:pt x="2388378" y="402590"/>
                </a:lnTo>
                <a:lnTo>
                  <a:pt x="2384559" y="405105"/>
                </a:lnTo>
                <a:lnTo>
                  <a:pt x="2384691" y="405343"/>
                </a:lnTo>
                <a:lnTo>
                  <a:pt x="2385528" y="406400"/>
                </a:lnTo>
                <a:lnTo>
                  <a:pt x="2382845" y="406400"/>
                </a:lnTo>
                <a:lnTo>
                  <a:pt x="2373819" y="414020"/>
                </a:lnTo>
                <a:lnTo>
                  <a:pt x="2369603" y="419100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647264" y="407670"/>
                </a:moveTo>
                <a:lnTo>
                  <a:pt x="2656579" y="392430"/>
                </a:lnTo>
                <a:lnTo>
                  <a:pt x="2660427" y="402590"/>
                </a:lnTo>
                <a:lnTo>
                  <a:pt x="2656422" y="402590"/>
                </a:lnTo>
                <a:lnTo>
                  <a:pt x="2650501" y="406400"/>
                </a:lnTo>
                <a:lnTo>
                  <a:pt x="2647264" y="407670"/>
                </a:lnTo>
                <a:close/>
              </a:path>
              <a:path w="4096384" h="836930">
                <a:moveTo>
                  <a:pt x="2761188" y="403860"/>
                </a:moveTo>
                <a:lnTo>
                  <a:pt x="2761188" y="392430"/>
                </a:lnTo>
                <a:lnTo>
                  <a:pt x="2766210" y="396240"/>
                </a:lnTo>
                <a:lnTo>
                  <a:pt x="2766027" y="396240"/>
                </a:lnTo>
                <a:lnTo>
                  <a:pt x="2761188" y="403860"/>
                </a:lnTo>
                <a:close/>
              </a:path>
              <a:path w="4096384" h="836930">
                <a:moveTo>
                  <a:pt x="2774393" y="406400"/>
                </a:moveTo>
                <a:lnTo>
                  <a:pt x="2772575" y="406400"/>
                </a:lnTo>
                <a:lnTo>
                  <a:pt x="2772398" y="403860"/>
                </a:lnTo>
                <a:lnTo>
                  <a:pt x="2761188" y="403860"/>
                </a:lnTo>
                <a:lnTo>
                  <a:pt x="2766027" y="396240"/>
                </a:lnTo>
                <a:lnTo>
                  <a:pt x="2761188" y="392430"/>
                </a:lnTo>
                <a:lnTo>
                  <a:pt x="2768050" y="392430"/>
                </a:lnTo>
                <a:lnTo>
                  <a:pt x="2769209" y="393700"/>
                </a:lnTo>
                <a:lnTo>
                  <a:pt x="2785147" y="393700"/>
                </a:lnTo>
                <a:lnTo>
                  <a:pt x="2786816" y="394970"/>
                </a:lnTo>
                <a:lnTo>
                  <a:pt x="2779437" y="394970"/>
                </a:lnTo>
                <a:lnTo>
                  <a:pt x="2776772" y="396240"/>
                </a:lnTo>
                <a:lnTo>
                  <a:pt x="2775842" y="397411"/>
                </a:lnTo>
                <a:lnTo>
                  <a:pt x="2775914" y="398780"/>
                </a:lnTo>
                <a:lnTo>
                  <a:pt x="2777263" y="398780"/>
                </a:lnTo>
                <a:lnTo>
                  <a:pt x="2779437" y="400050"/>
                </a:lnTo>
                <a:lnTo>
                  <a:pt x="2803409" y="400050"/>
                </a:lnTo>
                <a:lnTo>
                  <a:pt x="2804266" y="401320"/>
                </a:lnTo>
                <a:lnTo>
                  <a:pt x="2807449" y="401320"/>
                </a:lnTo>
                <a:lnTo>
                  <a:pt x="2807335" y="402590"/>
                </a:lnTo>
                <a:lnTo>
                  <a:pt x="2784151" y="402590"/>
                </a:lnTo>
                <a:lnTo>
                  <a:pt x="2781794" y="403860"/>
                </a:lnTo>
                <a:lnTo>
                  <a:pt x="2781977" y="405130"/>
                </a:lnTo>
                <a:lnTo>
                  <a:pt x="2774258" y="405130"/>
                </a:lnTo>
                <a:lnTo>
                  <a:pt x="2774393" y="406400"/>
                </a:lnTo>
                <a:close/>
              </a:path>
              <a:path w="4096384" h="836930">
                <a:moveTo>
                  <a:pt x="2944057" y="394970"/>
                </a:moveTo>
                <a:lnTo>
                  <a:pt x="2941704" y="392430"/>
                </a:lnTo>
                <a:lnTo>
                  <a:pt x="2945822" y="392430"/>
                </a:lnTo>
                <a:lnTo>
                  <a:pt x="2949058" y="393700"/>
                </a:lnTo>
                <a:lnTo>
                  <a:pt x="2944057" y="394970"/>
                </a:lnTo>
                <a:close/>
              </a:path>
              <a:path w="4096384" h="836930">
                <a:moveTo>
                  <a:pt x="2951253" y="394970"/>
                </a:moveTo>
                <a:lnTo>
                  <a:pt x="2944057" y="394970"/>
                </a:lnTo>
                <a:lnTo>
                  <a:pt x="2949058" y="393700"/>
                </a:lnTo>
                <a:lnTo>
                  <a:pt x="2945822" y="392430"/>
                </a:lnTo>
                <a:lnTo>
                  <a:pt x="2957222" y="392430"/>
                </a:lnTo>
                <a:lnTo>
                  <a:pt x="2958142" y="393700"/>
                </a:lnTo>
                <a:lnTo>
                  <a:pt x="2952936" y="393700"/>
                </a:lnTo>
                <a:lnTo>
                  <a:pt x="2951253" y="394970"/>
                </a:lnTo>
                <a:close/>
              </a:path>
              <a:path w="4096384" h="836930">
                <a:moveTo>
                  <a:pt x="3064741" y="398780"/>
                </a:moveTo>
                <a:lnTo>
                  <a:pt x="3060210" y="398780"/>
                </a:lnTo>
                <a:lnTo>
                  <a:pt x="3059385" y="397510"/>
                </a:lnTo>
                <a:lnTo>
                  <a:pt x="3058710" y="397510"/>
                </a:lnTo>
                <a:lnTo>
                  <a:pt x="3058710" y="392430"/>
                </a:lnTo>
                <a:lnTo>
                  <a:pt x="3064741" y="398780"/>
                </a:lnTo>
                <a:close/>
              </a:path>
              <a:path w="4096384" h="836930">
                <a:moveTo>
                  <a:pt x="3099124" y="401320"/>
                </a:moveTo>
                <a:lnTo>
                  <a:pt x="3097592" y="400050"/>
                </a:lnTo>
                <a:lnTo>
                  <a:pt x="3097472" y="399139"/>
                </a:lnTo>
                <a:lnTo>
                  <a:pt x="3097346" y="396842"/>
                </a:lnTo>
                <a:lnTo>
                  <a:pt x="3097932" y="392430"/>
                </a:lnTo>
                <a:lnTo>
                  <a:pt x="3106418" y="397463"/>
                </a:lnTo>
                <a:lnTo>
                  <a:pt x="3101205" y="400328"/>
                </a:lnTo>
                <a:lnTo>
                  <a:pt x="3099124" y="401320"/>
                </a:lnTo>
                <a:close/>
              </a:path>
              <a:path w="4096384" h="836930">
                <a:moveTo>
                  <a:pt x="3177351" y="394970"/>
                </a:moveTo>
                <a:lnTo>
                  <a:pt x="3174195" y="394970"/>
                </a:lnTo>
                <a:lnTo>
                  <a:pt x="3176061" y="392430"/>
                </a:lnTo>
                <a:lnTo>
                  <a:pt x="3177351" y="39497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76061" y="392430"/>
                </a:lnTo>
                <a:lnTo>
                  <a:pt x="3178522" y="39243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388592" y="403860"/>
                </a:moveTo>
                <a:lnTo>
                  <a:pt x="3383256" y="398384"/>
                </a:lnTo>
                <a:lnTo>
                  <a:pt x="3388592" y="392430"/>
                </a:lnTo>
                <a:lnTo>
                  <a:pt x="3388592" y="402590"/>
                </a:lnTo>
                <a:lnTo>
                  <a:pt x="3388441" y="402590"/>
                </a:lnTo>
                <a:lnTo>
                  <a:pt x="3388567" y="403220"/>
                </a:lnTo>
                <a:lnTo>
                  <a:pt x="3388592" y="403860"/>
                </a:lnTo>
                <a:close/>
              </a:path>
              <a:path w="4096384" h="836930">
                <a:moveTo>
                  <a:pt x="3515156" y="405130"/>
                </a:moveTo>
                <a:lnTo>
                  <a:pt x="3519013" y="392430"/>
                </a:lnTo>
                <a:lnTo>
                  <a:pt x="3521036" y="394970"/>
                </a:lnTo>
                <a:lnTo>
                  <a:pt x="3520695" y="394970"/>
                </a:lnTo>
                <a:lnTo>
                  <a:pt x="3527892" y="398780"/>
                </a:lnTo>
                <a:lnTo>
                  <a:pt x="3522841" y="401494"/>
                </a:lnTo>
                <a:lnTo>
                  <a:pt x="3517841" y="403860"/>
                </a:lnTo>
                <a:lnTo>
                  <a:pt x="3516322" y="403860"/>
                </a:lnTo>
                <a:lnTo>
                  <a:pt x="3517032" y="404242"/>
                </a:lnTo>
                <a:lnTo>
                  <a:pt x="3515156" y="405130"/>
                </a:lnTo>
                <a:close/>
              </a:path>
              <a:path w="4096384" h="836930">
                <a:moveTo>
                  <a:pt x="3532763" y="397510"/>
                </a:moveTo>
                <a:lnTo>
                  <a:pt x="3532213" y="397036"/>
                </a:lnTo>
                <a:lnTo>
                  <a:pt x="3528907" y="392430"/>
                </a:lnTo>
                <a:lnTo>
                  <a:pt x="3531125" y="393758"/>
                </a:lnTo>
                <a:lnTo>
                  <a:pt x="3532763" y="397510"/>
                </a:lnTo>
                <a:close/>
              </a:path>
              <a:path w="4096384" h="836930">
                <a:moveTo>
                  <a:pt x="3531224" y="393817"/>
                </a:moveTo>
                <a:lnTo>
                  <a:pt x="3528907" y="392430"/>
                </a:lnTo>
                <a:lnTo>
                  <a:pt x="3530645" y="392430"/>
                </a:lnTo>
                <a:lnTo>
                  <a:pt x="3531224" y="393817"/>
                </a:lnTo>
                <a:close/>
              </a:path>
              <a:path w="4096384" h="836930">
                <a:moveTo>
                  <a:pt x="1170081" y="398780"/>
                </a:moveTo>
                <a:lnTo>
                  <a:pt x="1163042" y="393700"/>
                </a:lnTo>
                <a:lnTo>
                  <a:pt x="1170415" y="393700"/>
                </a:lnTo>
                <a:lnTo>
                  <a:pt x="1174498" y="392462"/>
                </a:lnTo>
                <a:lnTo>
                  <a:pt x="1174417" y="392658"/>
                </a:lnTo>
                <a:lnTo>
                  <a:pt x="1170497" y="397411"/>
                </a:lnTo>
                <a:lnTo>
                  <a:pt x="1170403" y="397556"/>
                </a:lnTo>
                <a:lnTo>
                  <a:pt x="1170081" y="398780"/>
                </a:lnTo>
                <a:close/>
              </a:path>
              <a:path w="4096384" h="836930">
                <a:moveTo>
                  <a:pt x="1178183" y="406400"/>
                </a:moveTo>
                <a:lnTo>
                  <a:pt x="1170415" y="406400"/>
                </a:lnTo>
                <a:lnTo>
                  <a:pt x="1160358" y="398780"/>
                </a:lnTo>
                <a:lnTo>
                  <a:pt x="1170081" y="398780"/>
                </a:lnTo>
                <a:lnTo>
                  <a:pt x="1170403" y="397556"/>
                </a:lnTo>
                <a:lnTo>
                  <a:pt x="1170497" y="397411"/>
                </a:lnTo>
                <a:lnTo>
                  <a:pt x="1174555" y="392491"/>
                </a:lnTo>
                <a:lnTo>
                  <a:pt x="1181519" y="396240"/>
                </a:lnTo>
                <a:lnTo>
                  <a:pt x="1184952" y="397510"/>
                </a:lnTo>
                <a:lnTo>
                  <a:pt x="1188016" y="397510"/>
                </a:lnTo>
                <a:lnTo>
                  <a:pt x="1188350" y="400050"/>
                </a:lnTo>
                <a:lnTo>
                  <a:pt x="1188684" y="400050"/>
                </a:lnTo>
                <a:lnTo>
                  <a:pt x="1187805" y="401320"/>
                </a:lnTo>
                <a:lnTo>
                  <a:pt x="1176282" y="401320"/>
                </a:lnTo>
                <a:lnTo>
                  <a:pt x="1175324" y="402527"/>
                </a:lnTo>
                <a:lnTo>
                  <a:pt x="1175414" y="402943"/>
                </a:lnTo>
                <a:lnTo>
                  <a:pt x="1176282" y="405130"/>
                </a:lnTo>
                <a:lnTo>
                  <a:pt x="1177624" y="405130"/>
                </a:lnTo>
                <a:lnTo>
                  <a:pt x="1178183" y="406400"/>
                </a:lnTo>
                <a:close/>
              </a:path>
              <a:path w="4096384" h="836930">
                <a:moveTo>
                  <a:pt x="1838060" y="400050"/>
                </a:moveTo>
                <a:lnTo>
                  <a:pt x="1834378" y="400050"/>
                </a:lnTo>
                <a:lnTo>
                  <a:pt x="1833368" y="398780"/>
                </a:lnTo>
                <a:lnTo>
                  <a:pt x="1834982" y="397556"/>
                </a:lnTo>
                <a:lnTo>
                  <a:pt x="1834975" y="397411"/>
                </a:lnTo>
                <a:lnTo>
                  <a:pt x="1831679" y="392658"/>
                </a:lnTo>
                <a:lnTo>
                  <a:pt x="1831762" y="392528"/>
                </a:lnTo>
                <a:lnTo>
                  <a:pt x="1837747" y="394987"/>
                </a:lnTo>
                <a:lnTo>
                  <a:pt x="1840379" y="397411"/>
                </a:lnTo>
                <a:lnTo>
                  <a:pt x="1840442" y="397556"/>
                </a:lnTo>
                <a:lnTo>
                  <a:pt x="1838060" y="400050"/>
                </a:lnTo>
                <a:close/>
              </a:path>
              <a:path w="4096384" h="836930">
                <a:moveTo>
                  <a:pt x="1779223" y="412750"/>
                </a:moveTo>
                <a:lnTo>
                  <a:pt x="1766651" y="412750"/>
                </a:lnTo>
                <a:lnTo>
                  <a:pt x="1772184" y="410210"/>
                </a:lnTo>
                <a:lnTo>
                  <a:pt x="1765004" y="403885"/>
                </a:lnTo>
                <a:lnTo>
                  <a:pt x="1764934" y="403705"/>
                </a:lnTo>
                <a:lnTo>
                  <a:pt x="1764641" y="402590"/>
                </a:lnTo>
                <a:lnTo>
                  <a:pt x="1763973" y="401320"/>
                </a:lnTo>
                <a:lnTo>
                  <a:pt x="1760955" y="401320"/>
                </a:lnTo>
                <a:lnTo>
                  <a:pt x="1759936" y="398008"/>
                </a:lnTo>
                <a:lnTo>
                  <a:pt x="1759858" y="397411"/>
                </a:lnTo>
                <a:lnTo>
                  <a:pt x="1763538" y="392564"/>
                </a:lnTo>
                <a:lnTo>
                  <a:pt x="1764137" y="393700"/>
                </a:lnTo>
                <a:lnTo>
                  <a:pt x="1775312" y="393700"/>
                </a:lnTo>
                <a:lnTo>
                  <a:pt x="1775871" y="398780"/>
                </a:lnTo>
                <a:lnTo>
                  <a:pt x="1780399" y="398780"/>
                </a:lnTo>
                <a:lnTo>
                  <a:pt x="1779729" y="400050"/>
                </a:lnTo>
                <a:lnTo>
                  <a:pt x="1776545" y="400050"/>
                </a:lnTo>
                <a:lnTo>
                  <a:pt x="1773927" y="402527"/>
                </a:lnTo>
                <a:lnTo>
                  <a:pt x="1773814" y="402730"/>
                </a:lnTo>
                <a:lnTo>
                  <a:pt x="1773022" y="405130"/>
                </a:lnTo>
                <a:lnTo>
                  <a:pt x="1772688" y="405130"/>
                </a:lnTo>
                <a:lnTo>
                  <a:pt x="1779207" y="411010"/>
                </a:lnTo>
                <a:lnTo>
                  <a:pt x="1779067" y="411272"/>
                </a:lnTo>
                <a:lnTo>
                  <a:pt x="1778955" y="411403"/>
                </a:lnTo>
                <a:lnTo>
                  <a:pt x="1779080" y="412205"/>
                </a:lnTo>
                <a:lnTo>
                  <a:pt x="1779223" y="412750"/>
                </a:lnTo>
                <a:close/>
              </a:path>
              <a:path w="4096384" h="836930">
                <a:moveTo>
                  <a:pt x="1848958" y="401320"/>
                </a:moveTo>
                <a:lnTo>
                  <a:pt x="1819119" y="401320"/>
                </a:lnTo>
                <a:lnTo>
                  <a:pt x="1825156" y="398780"/>
                </a:lnTo>
                <a:lnTo>
                  <a:pt x="1825490" y="398780"/>
                </a:lnTo>
                <a:lnTo>
                  <a:pt x="1831660" y="392630"/>
                </a:lnTo>
                <a:lnTo>
                  <a:pt x="1834975" y="397411"/>
                </a:lnTo>
                <a:lnTo>
                  <a:pt x="1834982" y="397556"/>
                </a:lnTo>
                <a:lnTo>
                  <a:pt x="1833368" y="398780"/>
                </a:lnTo>
                <a:lnTo>
                  <a:pt x="1834378" y="400050"/>
                </a:lnTo>
                <a:lnTo>
                  <a:pt x="1848958" y="400050"/>
                </a:lnTo>
                <a:lnTo>
                  <a:pt x="1848958" y="40132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9558" y="393700"/>
                </a:lnTo>
                <a:lnTo>
                  <a:pt x="2098206" y="392658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1519582" y="396981"/>
                </a:moveTo>
                <a:lnTo>
                  <a:pt x="1518723" y="394191"/>
                </a:lnTo>
                <a:lnTo>
                  <a:pt x="1518623" y="393752"/>
                </a:lnTo>
                <a:lnTo>
                  <a:pt x="1518912" y="393700"/>
                </a:lnTo>
                <a:lnTo>
                  <a:pt x="1521783" y="392974"/>
                </a:lnTo>
                <a:lnTo>
                  <a:pt x="1520338" y="396188"/>
                </a:lnTo>
                <a:lnTo>
                  <a:pt x="1519582" y="396981"/>
                </a:lnTo>
                <a:close/>
              </a:path>
              <a:path w="4096384" h="836930">
                <a:moveTo>
                  <a:pt x="2468763" y="393700"/>
                </a:moveTo>
                <a:lnTo>
                  <a:pt x="2466822" y="393700"/>
                </a:lnTo>
                <a:lnTo>
                  <a:pt x="2467911" y="393084"/>
                </a:lnTo>
                <a:lnTo>
                  <a:pt x="2468763" y="393700"/>
                </a:lnTo>
                <a:close/>
              </a:path>
              <a:path w="4096384" h="836930">
                <a:moveTo>
                  <a:pt x="129733" y="401320"/>
                </a:moveTo>
                <a:lnTo>
                  <a:pt x="124031" y="401320"/>
                </a:lnTo>
                <a:lnTo>
                  <a:pt x="117982" y="398780"/>
                </a:lnTo>
                <a:lnTo>
                  <a:pt x="119892" y="394987"/>
                </a:lnTo>
                <a:lnTo>
                  <a:pt x="121747" y="393700"/>
                </a:lnTo>
                <a:lnTo>
                  <a:pt x="126442" y="398780"/>
                </a:lnTo>
                <a:lnTo>
                  <a:pt x="126776" y="398780"/>
                </a:lnTo>
                <a:lnTo>
                  <a:pt x="129733" y="40132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26442" y="398780"/>
                </a:lnTo>
                <a:lnTo>
                  <a:pt x="121747" y="393700"/>
                </a:lnTo>
                <a:lnTo>
                  <a:pt x="144499" y="393700"/>
                </a:lnTo>
                <a:lnTo>
                  <a:pt x="144206" y="394970"/>
                </a:lnTo>
                <a:lnTo>
                  <a:pt x="133645" y="394970"/>
                </a:lnTo>
                <a:lnTo>
                  <a:pt x="131075" y="396188"/>
                </a:lnTo>
                <a:lnTo>
                  <a:pt x="131065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73377" y="397510"/>
                </a:moveTo>
                <a:lnTo>
                  <a:pt x="172926" y="396374"/>
                </a:lnTo>
                <a:lnTo>
                  <a:pt x="172805" y="395900"/>
                </a:lnTo>
                <a:lnTo>
                  <a:pt x="172369" y="393700"/>
                </a:lnTo>
                <a:lnTo>
                  <a:pt x="174215" y="393700"/>
                </a:lnTo>
                <a:lnTo>
                  <a:pt x="175891" y="396240"/>
                </a:lnTo>
                <a:lnTo>
                  <a:pt x="173377" y="397510"/>
                </a:lnTo>
                <a:close/>
              </a:path>
              <a:path w="4096384" h="836930">
                <a:moveTo>
                  <a:pt x="213771" y="397510"/>
                </a:moveTo>
                <a:lnTo>
                  <a:pt x="173377" y="397510"/>
                </a:lnTo>
                <a:lnTo>
                  <a:pt x="175891" y="396240"/>
                </a:lnTo>
                <a:lnTo>
                  <a:pt x="174215" y="393700"/>
                </a:lnTo>
                <a:lnTo>
                  <a:pt x="201369" y="393700"/>
                </a:lnTo>
                <a:lnTo>
                  <a:pt x="199523" y="396240"/>
                </a:lnTo>
                <a:lnTo>
                  <a:pt x="213103" y="396240"/>
                </a:lnTo>
                <a:lnTo>
                  <a:pt x="213771" y="397510"/>
                </a:lnTo>
                <a:close/>
              </a:path>
              <a:path w="4096384" h="836930">
                <a:moveTo>
                  <a:pt x="200197" y="396240"/>
                </a:moveTo>
                <a:lnTo>
                  <a:pt x="199523" y="396240"/>
                </a:lnTo>
                <a:lnTo>
                  <a:pt x="201369" y="393700"/>
                </a:lnTo>
                <a:lnTo>
                  <a:pt x="200197" y="396240"/>
                </a:lnTo>
                <a:close/>
              </a:path>
              <a:path w="4096384" h="836930">
                <a:moveTo>
                  <a:pt x="213103" y="396240"/>
                </a:moveTo>
                <a:lnTo>
                  <a:pt x="200197" y="396240"/>
                </a:lnTo>
                <a:lnTo>
                  <a:pt x="201369" y="393700"/>
                </a:lnTo>
                <a:lnTo>
                  <a:pt x="319743" y="393700"/>
                </a:lnTo>
                <a:lnTo>
                  <a:pt x="318939" y="394970"/>
                </a:lnTo>
                <a:lnTo>
                  <a:pt x="213267" y="394970"/>
                </a:lnTo>
                <a:lnTo>
                  <a:pt x="213103" y="396240"/>
                </a:lnTo>
                <a:close/>
              </a:path>
              <a:path w="4096384" h="836930">
                <a:moveTo>
                  <a:pt x="329603" y="405130"/>
                </a:moveTo>
                <a:lnTo>
                  <a:pt x="327756" y="405130"/>
                </a:lnTo>
                <a:lnTo>
                  <a:pt x="326434" y="401783"/>
                </a:lnTo>
                <a:lnTo>
                  <a:pt x="326317" y="401259"/>
                </a:lnTo>
                <a:lnTo>
                  <a:pt x="334631" y="393700"/>
                </a:lnTo>
                <a:lnTo>
                  <a:pt x="334795" y="393700"/>
                </a:lnTo>
                <a:lnTo>
                  <a:pt x="340164" y="396240"/>
                </a:lnTo>
                <a:lnTo>
                  <a:pt x="332117" y="402590"/>
                </a:lnTo>
                <a:lnTo>
                  <a:pt x="331783" y="402590"/>
                </a:lnTo>
                <a:lnTo>
                  <a:pt x="329603" y="40513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83407" y="396240"/>
                </a:lnTo>
                <a:lnTo>
                  <a:pt x="387263" y="394970"/>
                </a:lnTo>
                <a:lnTo>
                  <a:pt x="389273" y="393700"/>
                </a:lnTo>
                <a:lnTo>
                  <a:pt x="390625" y="394987"/>
                </a:lnTo>
                <a:lnTo>
                  <a:pt x="391263" y="396188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824247" y="403860"/>
                </a:moveTo>
                <a:lnTo>
                  <a:pt x="820656" y="403860"/>
                </a:lnTo>
                <a:lnTo>
                  <a:pt x="817538" y="397792"/>
                </a:lnTo>
                <a:lnTo>
                  <a:pt x="817494" y="396374"/>
                </a:lnTo>
                <a:lnTo>
                  <a:pt x="817733" y="393700"/>
                </a:lnTo>
                <a:lnTo>
                  <a:pt x="821259" y="394987"/>
                </a:lnTo>
                <a:lnTo>
                  <a:pt x="825627" y="397556"/>
                </a:lnTo>
                <a:lnTo>
                  <a:pt x="828442" y="400035"/>
                </a:lnTo>
                <a:lnTo>
                  <a:pt x="826642" y="401783"/>
                </a:lnTo>
                <a:lnTo>
                  <a:pt x="824247" y="403860"/>
                </a:lnTo>
                <a:close/>
              </a:path>
              <a:path w="4096384" h="836930">
                <a:moveTo>
                  <a:pt x="839689" y="403860"/>
                </a:moveTo>
                <a:lnTo>
                  <a:pt x="824247" y="403860"/>
                </a:lnTo>
                <a:lnTo>
                  <a:pt x="827457" y="401043"/>
                </a:lnTo>
                <a:lnTo>
                  <a:pt x="828366" y="400141"/>
                </a:lnTo>
                <a:lnTo>
                  <a:pt x="825617" y="397547"/>
                </a:lnTo>
                <a:lnTo>
                  <a:pt x="821229" y="394970"/>
                </a:lnTo>
                <a:lnTo>
                  <a:pt x="817733" y="393700"/>
                </a:lnTo>
                <a:lnTo>
                  <a:pt x="831805" y="393700"/>
                </a:lnTo>
                <a:lnTo>
                  <a:pt x="831982" y="397510"/>
                </a:lnTo>
                <a:lnTo>
                  <a:pt x="839689" y="397510"/>
                </a:lnTo>
                <a:lnTo>
                  <a:pt x="839867" y="397743"/>
                </a:lnTo>
                <a:lnTo>
                  <a:pt x="839689" y="403860"/>
                </a:lnTo>
                <a:close/>
              </a:path>
              <a:path w="4096384" h="836930">
                <a:moveTo>
                  <a:pt x="831982" y="397510"/>
                </a:moveTo>
                <a:lnTo>
                  <a:pt x="831805" y="393700"/>
                </a:lnTo>
                <a:lnTo>
                  <a:pt x="833287" y="396188"/>
                </a:lnTo>
                <a:lnTo>
                  <a:pt x="833176" y="396374"/>
                </a:lnTo>
                <a:lnTo>
                  <a:pt x="831982" y="397510"/>
                </a:lnTo>
                <a:close/>
              </a:path>
              <a:path w="4096384" h="836930">
                <a:moveTo>
                  <a:pt x="839873" y="397556"/>
                </a:moveTo>
                <a:lnTo>
                  <a:pt x="839689" y="397510"/>
                </a:lnTo>
                <a:lnTo>
                  <a:pt x="831982" y="397510"/>
                </a:lnTo>
                <a:lnTo>
                  <a:pt x="833176" y="396374"/>
                </a:lnTo>
                <a:lnTo>
                  <a:pt x="833287" y="396188"/>
                </a:lnTo>
                <a:lnTo>
                  <a:pt x="831805" y="393700"/>
                </a:lnTo>
                <a:lnTo>
                  <a:pt x="839985" y="393700"/>
                </a:lnTo>
                <a:lnTo>
                  <a:pt x="839873" y="397556"/>
                </a:lnTo>
                <a:close/>
              </a:path>
              <a:path w="4096384" h="836930">
                <a:moveTo>
                  <a:pt x="851888" y="393813"/>
                </a:moveTo>
                <a:close/>
              </a:path>
              <a:path w="4096384" h="836930">
                <a:moveTo>
                  <a:pt x="873548" y="400050"/>
                </a:moveTo>
                <a:lnTo>
                  <a:pt x="865834" y="393700"/>
                </a:lnTo>
                <a:lnTo>
                  <a:pt x="871871" y="393700"/>
                </a:lnTo>
                <a:lnTo>
                  <a:pt x="882099" y="394970"/>
                </a:lnTo>
                <a:lnTo>
                  <a:pt x="873050" y="397510"/>
                </a:lnTo>
                <a:lnTo>
                  <a:pt x="873337" y="398601"/>
                </a:lnTo>
                <a:lnTo>
                  <a:pt x="873430" y="399139"/>
                </a:lnTo>
                <a:lnTo>
                  <a:pt x="873548" y="400050"/>
                </a:lnTo>
                <a:close/>
              </a:path>
              <a:path w="4096384" h="836930">
                <a:moveTo>
                  <a:pt x="878437" y="400050"/>
                </a:moveTo>
                <a:lnTo>
                  <a:pt x="873548" y="400050"/>
                </a:lnTo>
                <a:lnTo>
                  <a:pt x="873430" y="399139"/>
                </a:lnTo>
                <a:lnTo>
                  <a:pt x="873337" y="398601"/>
                </a:lnTo>
                <a:lnTo>
                  <a:pt x="873050" y="397510"/>
                </a:lnTo>
                <a:lnTo>
                  <a:pt x="882099" y="394970"/>
                </a:lnTo>
                <a:lnTo>
                  <a:pt x="871871" y="393700"/>
                </a:lnTo>
                <a:lnTo>
                  <a:pt x="883900" y="393700"/>
                </a:lnTo>
                <a:lnTo>
                  <a:pt x="884102" y="394923"/>
                </a:lnTo>
                <a:lnTo>
                  <a:pt x="885366" y="398780"/>
                </a:lnTo>
                <a:lnTo>
                  <a:pt x="879414" y="398780"/>
                </a:lnTo>
                <a:lnTo>
                  <a:pt x="878437" y="400050"/>
                </a:lnTo>
                <a:close/>
              </a:path>
              <a:path w="4096384" h="836930">
                <a:moveTo>
                  <a:pt x="899700" y="397510"/>
                </a:moveTo>
                <a:lnTo>
                  <a:pt x="897519" y="396240"/>
                </a:lnTo>
                <a:lnTo>
                  <a:pt x="897588" y="394923"/>
                </a:lnTo>
                <a:lnTo>
                  <a:pt x="899366" y="393700"/>
                </a:lnTo>
                <a:lnTo>
                  <a:pt x="901138" y="394923"/>
                </a:lnTo>
                <a:lnTo>
                  <a:pt x="901260" y="395370"/>
                </a:lnTo>
                <a:lnTo>
                  <a:pt x="901376" y="396240"/>
                </a:lnTo>
                <a:lnTo>
                  <a:pt x="899700" y="397510"/>
                </a:lnTo>
                <a:close/>
              </a:path>
              <a:path w="4096384" h="836930">
                <a:moveTo>
                  <a:pt x="906291" y="397510"/>
                </a:moveTo>
                <a:lnTo>
                  <a:pt x="899700" y="397510"/>
                </a:lnTo>
                <a:lnTo>
                  <a:pt x="901198" y="396374"/>
                </a:lnTo>
                <a:lnTo>
                  <a:pt x="901260" y="395370"/>
                </a:lnTo>
                <a:lnTo>
                  <a:pt x="901138" y="394923"/>
                </a:lnTo>
                <a:lnTo>
                  <a:pt x="899366" y="393700"/>
                </a:lnTo>
                <a:lnTo>
                  <a:pt x="904137" y="393700"/>
                </a:lnTo>
                <a:lnTo>
                  <a:pt x="904388" y="394970"/>
                </a:lnTo>
                <a:lnTo>
                  <a:pt x="907707" y="394970"/>
                </a:lnTo>
                <a:lnTo>
                  <a:pt x="906291" y="397510"/>
                </a:lnTo>
                <a:close/>
              </a:path>
              <a:path w="4096384" h="836930">
                <a:moveTo>
                  <a:pt x="902044" y="405130"/>
                </a:moveTo>
                <a:lnTo>
                  <a:pt x="908415" y="393700"/>
                </a:lnTo>
                <a:lnTo>
                  <a:pt x="909256" y="401326"/>
                </a:lnTo>
                <a:lnTo>
                  <a:pt x="910461" y="403860"/>
                </a:lnTo>
                <a:lnTo>
                  <a:pt x="903216" y="403860"/>
                </a:lnTo>
                <a:lnTo>
                  <a:pt x="902044" y="405130"/>
                </a:lnTo>
                <a:close/>
              </a:path>
              <a:path w="4096384" h="836930">
                <a:moveTo>
                  <a:pt x="917419" y="407670"/>
                </a:moveTo>
                <a:lnTo>
                  <a:pt x="912272" y="407670"/>
                </a:lnTo>
                <a:lnTo>
                  <a:pt x="909256" y="401326"/>
                </a:lnTo>
                <a:lnTo>
                  <a:pt x="908415" y="393700"/>
                </a:lnTo>
                <a:lnTo>
                  <a:pt x="914162" y="393700"/>
                </a:lnTo>
                <a:lnTo>
                  <a:pt x="913048" y="396188"/>
                </a:lnTo>
                <a:lnTo>
                  <a:pt x="912067" y="398780"/>
                </a:lnTo>
                <a:lnTo>
                  <a:pt x="920987" y="398780"/>
                </a:lnTo>
                <a:lnTo>
                  <a:pt x="920816" y="400050"/>
                </a:lnTo>
                <a:lnTo>
                  <a:pt x="912442" y="402590"/>
                </a:lnTo>
                <a:lnTo>
                  <a:pt x="919815" y="405130"/>
                </a:lnTo>
                <a:lnTo>
                  <a:pt x="918473" y="405130"/>
                </a:lnTo>
                <a:lnTo>
                  <a:pt x="913607" y="406400"/>
                </a:lnTo>
                <a:lnTo>
                  <a:pt x="917946" y="406400"/>
                </a:lnTo>
                <a:lnTo>
                  <a:pt x="917419" y="40767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38461" y="397556"/>
                </a:lnTo>
                <a:lnTo>
                  <a:pt x="937822" y="396607"/>
                </a:lnTo>
                <a:lnTo>
                  <a:pt x="937702" y="394738"/>
                </a:lnTo>
                <a:lnTo>
                  <a:pt x="938254" y="393700"/>
                </a:lnTo>
                <a:lnTo>
                  <a:pt x="941102" y="393700"/>
                </a:lnTo>
                <a:lnTo>
                  <a:pt x="941648" y="394738"/>
                </a:lnTo>
                <a:lnTo>
                  <a:pt x="941524" y="396842"/>
                </a:lnTo>
                <a:lnTo>
                  <a:pt x="941436" y="397510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58532" y="412750"/>
                </a:lnTo>
                <a:lnTo>
                  <a:pt x="957171" y="408158"/>
                </a:lnTo>
                <a:lnTo>
                  <a:pt x="957049" y="407191"/>
                </a:lnTo>
                <a:lnTo>
                  <a:pt x="960713" y="403860"/>
                </a:lnTo>
                <a:lnTo>
                  <a:pt x="965742" y="401320"/>
                </a:lnTo>
                <a:lnTo>
                  <a:pt x="959371" y="400050"/>
                </a:lnTo>
                <a:lnTo>
                  <a:pt x="959207" y="398780"/>
                </a:lnTo>
                <a:lnTo>
                  <a:pt x="939596" y="398780"/>
                </a:lnTo>
                <a:lnTo>
                  <a:pt x="941436" y="397510"/>
                </a:lnTo>
                <a:lnTo>
                  <a:pt x="941524" y="396842"/>
                </a:lnTo>
                <a:lnTo>
                  <a:pt x="941648" y="394738"/>
                </a:lnTo>
                <a:lnTo>
                  <a:pt x="941102" y="393700"/>
                </a:lnTo>
                <a:lnTo>
                  <a:pt x="953381" y="393700"/>
                </a:lnTo>
                <a:lnTo>
                  <a:pt x="951806" y="394923"/>
                </a:lnTo>
                <a:lnTo>
                  <a:pt x="951881" y="395370"/>
                </a:lnTo>
                <a:lnTo>
                  <a:pt x="952606" y="397510"/>
                </a:lnTo>
                <a:lnTo>
                  <a:pt x="979689" y="397510"/>
                </a:lnTo>
                <a:lnTo>
                  <a:pt x="982439" y="400050"/>
                </a:lnTo>
                <a:lnTo>
                  <a:pt x="974463" y="400050"/>
                </a:lnTo>
                <a:lnTo>
                  <a:pt x="973389" y="402365"/>
                </a:lnTo>
                <a:lnTo>
                  <a:pt x="973483" y="402777"/>
                </a:lnTo>
                <a:lnTo>
                  <a:pt x="974627" y="403860"/>
                </a:lnTo>
                <a:lnTo>
                  <a:pt x="985942" y="403860"/>
                </a:lnTo>
                <a:lnTo>
                  <a:pt x="986361" y="405130"/>
                </a:lnTo>
                <a:lnTo>
                  <a:pt x="1024679" y="405130"/>
                </a:lnTo>
                <a:lnTo>
                  <a:pt x="1028568" y="407670"/>
                </a:lnTo>
                <a:lnTo>
                  <a:pt x="979486" y="407670"/>
                </a:lnTo>
                <a:lnTo>
                  <a:pt x="979582" y="409043"/>
                </a:lnTo>
                <a:lnTo>
                  <a:pt x="980658" y="410210"/>
                </a:lnTo>
                <a:lnTo>
                  <a:pt x="991809" y="41021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3400" y="397510"/>
                </a:moveTo>
                <a:lnTo>
                  <a:pt x="990218" y="396240"/>
                </a:lnTo>
                <a:lnTo>
                  <a:pt x="990140" y="394923"/>
                </a:lnTo>
                <a:lnTo>
                  <a:pt x="992562" y="393700"/>
                </a:lnTo>
                <a:lnTo>
                  <a:pt x="995580" y="393700"/>
                </a:lnTo>
                <a:lnTo>
                  <a:pt x="995914" y="396240"/>
                </a:lnTo>
                <a:lnTo>
                  <a:pt x="993400" y="397510"/>
                </a:lnTo>
                <a:close/>
              </a:path>
              <a:path w="4096384" h="836930">
                <a:moveTo>
                  <a:pt x="1020002" y="397510"/>
                </a:moveTo>
                <a:lnTo>
                  <a:pt x="993400" y="397510"/>
                </a:lnTo>
                <a:lnTo>
                  <a:pt x="995687" y="396354"/>
                </a:lnTo>
                <a:lnTo>
                  <a:pt x="995800" y="395370"/>
                </a:lnTo>
                <a:lnTo>
                  <a:pt x="995580" y="393700"/>
                </a:lnTo>
                <a:lnTo>
                  <a:pt x="1019722" y="393700"/>
                </a:lnTo>
                <a:lnTo>
                  <a:pt x="1018915" y="394923"/>
                </a:lnTo>
                <a:lnTo>
                  <a:pt x="1018961" y="395145"/>
                </a:lnTo>
                <a:lnTo>
                  <a:pt x="1020002" y="39751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32288" y="393700"/>
                </a:lnTo>
                <a:lnTo>
                  <a:pt x="1034468" y="393700"/>
                </a:lnTo>
                <a:lnTo>
                  <a:pt x="1036889" y="394923"/>
                </a:lnTo>
                <a:lnTo>
                  <a:pt x="1037323" y="396240"/>
                </a:lnTo>
                <a:lnTo>
                  <a:pt x="1034612" y="398219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57434" y="410210"/>
                </a:moveTo>
                <a:lnTo>
                  <a:pt x="1034304" y="410210"/>
                </a:lnTo>
                <a:lnTo>
                  <a:pt x="1039731" y="408964"/>
                </a:lnTo>
                <a:lnTo>
                  <a:pt x="1029610" y="398780"/>
                </a:lnTo>
                <a:lnTo>
                  <a:pt x="1033800" y="398780"/>
                </a:lnTo>
                <a:lnTo>
                  <a:pt x="1035771" y="397411"/>
                </a:lnTo>
                <a:lnTo>
                  <a:pt x="1037144" y="396374"/>
                </a:lnTo>
                <a:lnTo>
                  <a:pt x="1037213" y="395827"/>
                </a:lnTo>
                <a:lnTo>
                  <a:pt x="1036987" y="394987"/>
                </a:lnTo>
                <a:lnTo>
                  <a:pt x="1034468" y="393700"/>
                </a:lnTo>
                <a:lnTo>
                  <a:pt x="1043932" y="393700"/>
                </a:lnTo>
                <a:lnTo>
                  <a:pt x="1038437" y="401168"/>
                </a:lnTo>
                <a:lnTo>
                  <a:pt x="1038557" y="401709"/>
                </a:lnTo>
                <a:lnTo>
                  <a:pt x="1040182" y="404514"/>
                </a:lnTo>
                <a:lnTo>
                  <a:pt x="1040505" y="405130"/>
                </a:lnTo>
                <a:lnTo>
                  <a:pt x="1122642" y="405130"/>
                </a:lnTo>
                <a:lnTo>
                  <a:pt x="1125994" y="406400"/>
                </a:lnTo>
                <a:lnTo>
                  <a:pt x="1060954" y="406400"/>
                </a:lnTo>
                <a:lnTo>
                  <a:pt x="1054583" y="407670"/>
                </a:lnTo>
                <a:lnTo>
                  <a:pt x="1057434" y="410210"/>
                </a:lnTo>
                <a:close/>
              </a:path>
              <a:path w="4096384" h="836930">
                <a:moveTo>
                  <a:pt x="1234951" y="394970"/>
                </a:moveTo>
                <a:lnTo>
                  <a:pt x="1233985" y="394191"/>
                </a:lnTo>
                <a:lnTo>
                  <a:pt x="1234447" y="393700"/>
                </a:lnTo>
                <a:lnTo>
                  <a:pt x="1234951" y="394970"/>
                </a:lnTo>
                <a:close/>
              </a:path>
              <a:path w="4096384" h="836930">
                <a:moveTo>
                  <a:pt x="1258117" y="393752"/>
                </a:moveTo>
                <a:close/>
              </a:path>
              <a:path w="4096384" h="836930">
                <a:moveTo>
                  <a:pt x="1291276" y="397510"/>
                </a:moveTo>
                <a:lnTo>
                  <a:pt x="1290267" y="397510"/>
                </a:lnTo>
                <a:lnTo>
                  <a:pt x="1289623" y="396533"/>
                </a:lnTo>
                <a:lnTo>
                  <a:pt x="1289541" y="395900"/>
                </a:lnTo>
                <a:lnTo>
                  <a:pt x="1290267" y="393700"/>
                </a:lnTo>
                <a:lnTo>
                  <a:pt x="1291276" y="393700"/>
                </a:lnTo>
                <a:lnTo>
                  <a:pt x="1292002" y="395900"/>
                </a:lnTo>
                <a:lnTo>
                  <a:pt x="1291920" y="396533"/>
                </a:lnTo>
                <a:lnTo>
                  <a:pt x="1291276" y="397510"/>
                </a:lnTo>
                <a:close/>
              </a:path>
              <a:path w="4096384" h="836930">
                <a:moveTo>
                  <a:pt x="1298928" y="397510"/>
                </a:moveTo>
                <a:lnTo>
                  <a:pt x="1291276" y="397510"/>
                </a:lnTo>
                <a:lnTo>
                  <a:pt x="1291920" y="396533"/>
                </a:lnTo>
                <a:lnTo>
                  <a:pt x="1292002" y="395900"/>
                </a:lnTo>
                <a:lnTo>
                  <a:pt x="1291276" y="393700"/>
                </a:lnTo>
                <a:lnTo>
                  <a:pt x="1301105" y="393700"/>
                </a:lnTo>
                <a:lnTo>
                  <a:pt x="1298928" y="397510"/>
                </a:lnTo>
                <a:close/>
              </a:path>
              <a:path w="4096384" h="836930">
                <a:moveTo>
                  <a:pt x="1413302" y="394970"/>
                </a:moveTo>
                <a:lnTo>
                  <a:pt x="1412968" y="393700"/>
                </a:lnTo>
                <a:lnTo>
                  <a:pt x="1413201" y="394026"/>
                </a:lnTo>
                <a:lnTo>
                  <a:pt x="1413302" y="394970"/>
                </a:lnTo>
                <a:close/>
              </a:path>
              <a:path w="4096384" h="836930">
                <a:moveTo>
                  <a:pt x="1456358" y="411480"/>
                </a:moveTo>
                <a:lnTo>
                  <a:pt x="1452366" y="411480"/>
                </a:lnTo>
                <a:lnTo>
                  <a:pt x="1456179" y="406662"/>
                </a:lnTo>
                <a:lnTo>
                  <a:pt x="1456272" y="406184"/>
                </a:lnTo>
                <a:lnTo>
                  <a:pt x="1455712" y="405130"/>
                </a:lnTo>
                <a:lnTo>
                  <a:pt x="1458901" y="405130"/>
                </a:lnTo>
                <a:lnTo>
                  <a:pt x="1470947" y="396374"/>
                </a:lnTo>
                <a:lnTo>
                  <a:pt x="1471034" y="396188"/>
                </a:lnTo>
                <a:lnTo>
                  <a:pt x="1466274" y="393700"/>
                </a:lnTo>
                <a:lnTo>
                  <a:pt x="1472570" y="395344"/>
                </a:lnTo>
                <a:lnTo>
                  <a:pt x="1473120" y="397510"/>
                </a:lnTo>
                <a:lnTo>
                  <a:pt x="1474451" y="400050"/>
                </a:lnTo>
                <a:lnTo>
                  <a:pt x="1470799" y="400050"/>
                </a:lnTo>
                <a:lnTo>
                  <a:pt x="1468353" y="401320"/>
                </a:lnTo>
                <a:lnTo>
                  <a:pt x="1464932" y="401320"/>
                </a:lnTo>
                <a:lnTo>
                  <a:pt x="1463882" y="403594"/>
                </a:lnTo>
                <a:lnTo>
                  <a:pt x="1463984" y="404881"/>
                </a:lnTo>
                <a:lnTo>
                  <a:pt x="1464598" y="407670"/>
                </a:lnTo>
                <a:lnTo>
                  <a:pt x="1475701" y="407670"/>
                </a:lnTo>
                <a:lnTo>
                  <a:pt x="1474485" y="408940"/>
                </a:lnTo>
                <a:lnTo>
                  <a:pt x="1464598" y="408940"/>
                </a:lnTo>
                <a:lnTo>
                  <a:pt x="1463760" y="410210"/>
                </a:lnTo>
                <a:lnTo>
                  <a:pt x="1456884" y="410210"/>
                </a:lnTo>
                <a:lnTo>
                  <a:pt x="1456358" y="411480"/>
                </a:lnTo>
                <a:close/>
              </a:path>
              <a:path w="4096384" h="836930">
                <a:moveTo>
                  <a:pt x="1472570" y="395344"/>
                </a:moveTo>
                <a:lnTo>
                  <a:pt x="1466274" y="393700"/>
                </a:lnTo>
                <a:lnTo>
                  <a:pt x="1472778" y="393700"/>
                </a:lnTo>
                <a:lnTo>
                  <a:pt x="1472535" y="394717"/>
                </a:lnTo>
                <a:lnTo>
                  <a:pt x="1472570" y="395344"/>
                </a:lnTo>
                <a:close/>
              </a:path>
              <a:path w="4096384" h="836930">
                <a:moveTo>
                  <a:pt x="1561430" y="394156"/>
                </a:moveTo>
                <a:lnTo>
                  <a:pt x="1561319" y="394026"/>
                </a:lnTo>
                <a:lnTo>
                  <a:pt x="1561194" y="393817"/>
                </a:lnTo>
                <a:lnTo>
                  <a:pt x="1561430" y="394156"/>
                </a:lnTo>
                <a:close/>
              </a:path>
              <a:path w="4096384" h="836930">
                <a:moveTo>
                  <a:pt x="1565408" y="398780"/>
                </a:moveTo>
                <a:lnTo>
                  <a:pt x="1561430" y="394156"/>
                </a:lnTo>
                <a:lnTo>
                  <a:pt x="1561310" y="393700"/>
                </a:lnTo>
                <a:lnTo>
                  <a:pt x="1574262" y="393700"/>
                </a:lnTo>
                <a:lnTo>
                  <a:pt x="1573214" y="394970"/>
                </a:lnTo>
                <a:lnTo>
                  <a:pt x="1574216" y="394970"/>
                </a:lnTo>
                <a:lnTo>
                  <a:pt x="1574216" y="396240"/>
                </a:lnTo>
                <a:lnTo>
                  <a:pt x="1570863" y="396240"/>
                </a:lnTo>
                <a:lnTo>
                  <a:pt x="1565408" y="398780"/>
                </a:lnTo>
                <a:close/>
              </a:path>
              <a:path w="4096384" h="836930">
                <a:moveTo>
                  <a:pt x="1587711" y="397510"/>
                </a:moveTo>
                <a:lnTo>
                  <a:pt x="1584948" y="397510"/>
                </a:lnTo>
                <a:lnTo>
                  <a:pt x="1586454" y="393700"/>
                </a:lnTo>
                <a:lnTo>
                  <a:pt x="1587711" y="397510"/>
                </a:lnTo>
                <a:close/>
              </a:path>
              <a:path w="4096384" h="836930">
                <a:moveTo>
                  <a:pt x="1645627" y="401320"/>
                </a:moveTo>
                <a:lnTo>
                  <a:pt x="1588968" y="401320"/>
                </a:lnTo>
                <a:lnTo>
                  <a:pt x="1586454" y="393700"/>
                </a:lnTo>
                <a:lnTo>
                  <a:pt x="1644219" y="393700"/>
                </a:lnTo>
                <a:lnTo>
                  <a:pt x="1642681" y="397411"/>
                </a:lnTo>
                <a:lnTo>
                  <a:pt x="1642750" y="397556"/>
                </a:lnTo>
                <a:lnTo>
                  <a:pt x="1645627" y="398780"/>
                </a:lnTo>
                <a:lnTo>
                  <a:pt x="1645627" y="40132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89689" y="39370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6928" y="401320"/>
                </a:moveTo>
                <a:lnTo>
                  <a:pt x="1981899" y="394970"/>
                </a:lnTo>
                <a:lnTo>
                  <a:pt x="1990097" y="394970"/>
                </a:lnTo>
                <a:lnTo>
                  <a:pt x="1989783" y="393700"/>
                </a:lnTo>
                <a:lnTo>
                  <a:pt x="2009054" y="393700"/>
                </a:lnTo>
                <a:lnTo>
                  <a:pt x="2006123" y="396240"/>
                </a:lnTo>
                <a:lnTo>
                  <a:pt x="1996305" y="396240"/>
                </a:lnTo>
                <a:lnTo>
                  <a:pt x="1992612" y="397510"/>
                </a:lnTo>
                <a:lnTo>
                  <a:pt x="1986928" y="401320"/>
                </a:lnTo>
                <a:close/>
              </a:path>
              <a:path w="4096384" h="836930">
                <a:moveTo>
                  <a:pt x="2055805" y="401320"/>
                </a:moveTo>
                <a:lnTo>
                  <a:pt x="2047928" y="401320"/>
                </a:lnTo>
                <a:lnTo>
                  <a:pt x="2047928" y="393700"/>
                </a:lnTo>
                <a:lnTo>
                  <a:pt x="2053127" y="393700"/>
                </a:lnTo>
                <a:lnTo>
                  <a:pt x="2055097" y="396188"/>
                </a:lnTo>
                <a:lnTo>
                  <a:pt x="2055222" y="396883"/>
                </a:lnTo>
                <a:lnTo>
                  <a:pt x="2055805" y="401320"/>
                </a:lnTo>
                <a:close/>
              </a:path>
              <a:path w="4096384" h="836930">
                <a:moveTo>
                  <a:pt x="2093862" y="400050"/>
                </a:moveTo>
                <a:lnTo>
                  <a:pt x="2089664" y="398780"/>
                </a:lnTo>
                <a:lnTo>
                  <a:pt x="2090800" y="397556"/>
                </a:lnTo>
                <a:lnTo>
                  <a:pt x="2090886" y="397411"/>
                </a:lnTo>
                <a:lnTo>
                  <a:pt x="2092519" y="393700"/>
                </a:lnTo>
                <a:lnTo>
                  <a:pt x="2095128" y="397411"/>
                </a:lnTo>
                <a:lnTo>
                  <a:pt x="2095011" y="398219"/>
                </a:lnTo>
                <a:lnTo>
                  <a:pt x="2094863" y="398780"/>
                </a:lnTo>
                <a:lnTo>
                  <a:pt x="2093862" y="400050"/>
                </a:lnTo>
                <a:close/>
              </a:path>
              <a:path w="4096384" h="836930">
                <a:moveTo>
                  <a:pt x="2284890" y="412750"/>
                </a:moveTo>
                <a:lnTo>
                  <a:pt x="2282774" y="412750"/>
                </a:lnTo>
                <a:lnTo>
                  <a:pt x="2287129" y="393700"/>
                </a:lnTo>
                <a:lnTo>
                  <a:pt x="2291489" y="407670"/>
                </a:lnTo>
                <a:lnTo>
                  <a:pt x="2284097" y="410210"/>
                </a:lnTo>
                <a:lnTo>
                  <a:pt x="2284890" y="412750"/>
                </a:lnTo>
                <a:close/>
              </a:path>
              <a:path w="4096384" h="836930">
                <a:moveTo>
                  <a:pt x="2308756" y="398780"/>
                </a:moveTo>
                <a:lnTo>
                  <a:pt x="2306910" y="398780"/>
                </a:lnTo>
                <a:lnTo>
                  <a:pt x="2306258" y="397792"/>
                </a:lnTo>
                <a:lnTo>
                  <a:pt x="2306193" y="396607"/>
                </a:lnTo>
                <a:lnTo>
                  <a:pt x="2306293" y="396188"/>
                </a:lnTo>
                <a:lnTo>
                  <a:pt x="2308756" y="393700"/>
                </a:lnTo>
                <a:lnTo>
                  <a:pt x="2308756" y="398780"/>
                </a:lnTo>
                <a:close/>
              </a:path>
              <a:path w="4096384" h="836930">
                <a:moveTo>
                  <a:pt x="2318224" y="398780"/>
                </a:moveTo>
                <a:lnTo>
                  <a:pt x="2308756" y="398780"/>
                </a:lnTo>
                <a:lnTo>
                  <a:pt x="2308756" y="393700"/>
                </a:lnTo>
                <a:lnTo>
                  <a:pt x="2311938" y="393700"/>
                </a:lnTo>
                <a:lnTo>
                  <a:pt x="2317013" y="397556"/>
                </a:lnTo>
                <a:lnTo>
                  <a:pt x="2318224" y="398780"/>
                </a:lnTo>
                <a:close/>
              </a:path>
              <a:path w="4096384" h="836930">
                <a:moveTo>
                  <a:pt x="2410838" y="401320"/>
                </a:moveTo>
                <a:lnTo>
                  <a:pt x="2414317" y="396533"/>
                </a:lnTo>
                <a:lnTo>
                  <a:pt x="2414418" y="395900"/>
                </a:lnTo>
                <a:lnTo>
                  <a:pt x="2413692" y="393700"/>
                </a:lnTo>
                <a:lnTo>
                  <a:pt x="2422571" y="400050"/>
                </a:lnTo>
                <a:lnTo>
                  <a:pt x="2416036" y="400050"/>
                </a:lnTo>
                <a:lnTo>
                  <a:pt x="2410838" y="401320"/>
                </a:lnTo>
                <a:close/>
              </a:path>
              <a:path w="4096384" h="836930">
                <a:moveTo>
                  <a:pt x="2460961" y="401320"/>
                </a:moveTo>
                <a:lnTo>
                  <a:pt x="2453916" y="400050"/>
                </a:lnTo>
                <a:lnTo>
                  <a:pt x="2453957" y="399846"/>
                </a:lnTo>
                <a:lnTo>
                  <a:pt x="2454590" y="398780"/>
                </a:lnTo>
                <a:lnTo>
                  <a:pt x="2448683" y="398008"/>
                </a:lnTo>
                <a:lnTo>
                  <a:pt x="2454086" y="393700"/>
                </a:lnTo>
                <a:lnTo>
                  <a:pt x="2454086" y="394970"/>
                </a:lnTo>
                <a:lnTo>
                  <a:pt x="2455232" y="394970"/>
                </a:lnTo>
                <a:lnTo>
                  <a:pt x="2460961" y="401320"/>
                </a:lnTo>
                <a:close/>
              </a:path>
              <a:path w="4096384" h="836930">
                <a:moveTo>
                  <a:pt x="2455232" y="394970"/>
                </a:moveTo>
                <a:lnTo>
                  <a:pt x="2454086" y="394970"/>
                </a:lnTo>
                <a:lnTo>
                  <a:pt x="2454086" y="393700"/>
                </a:lnTo>
                <a:lnTo>
                  <a:pt x="2455232" y="394970"/>
                </a:lnTo>
                <a:close/>
              </a:path>
              <a:path w="4096384" h="836930">
                <a:moveTo>
                  <a:pt x="2480153" y="401320"/>
                </a:moveTo>
                <a:lnTo>
                  <a:pt x="2477567" y="401320"/>
                </a:lnTo>
                <a:lnTo>
                  <a:pt x="2481915" y="393700"/>
                </a:lnTo>
                <a:lnTo>
                  <a:pt x="2482740" y="396240"/>
                </a:lnTo>
                <a:lnTo>
                  <a:pt x="2483531" y="397411"/>
                </a:lnTo>
                <a:lnTo>
                  <a:pt x="2483414" y="398780"/>
                </a:lnTo>
                <a:lnTo>
                  <a:pt x="2482087" y="400035"/>
                </a:lnTo>
                <a:lnTo>
                  <a:pt x="2480153" y="401320"/>
                </a:lnTo>
                <a:close/>
              </a:path>
              <a:path w="4096384" h="836930">
                <a:moveTo>
                  <a:pt x="2471202" y="431675"/>
                </a:moveTo>
                <a:lnTo>
                  <a:pt x="2471329" y="429260"/>
                </a:lnTo>
                <a:lnTo>
                  <a:pt x="2471456" y="425219"/>
                </a:lnTo>
                <a:lnTo>
                  <a:pt x="2469075" y="417830"/>
                </a:lnTo>
                <a:lnTo>
                  <a:pt x="2463263" y="416560"/>
                </a:lnTo>
                <a:lnTo>
                  <a:pt x="2471353" y="416560"/>
                </a:lnTo>
                <a:lnTo>
                  <a:pt x="2478235" y="402590"/>
                </a:lnTo>
                <a:lnTo>
                  <a:pt x="2482087" y="400035"/>
                </a:lnTo>
                <a:lnTo>
                  <a:pt x="2483414" y="398780"/>
                </a:lnTo>
                <a:lnTo>
                  <a:pt x="2483531" y="397411"/>
                </a:lnTo>
                <a:lnTo>
                  <a:pt x="2482740" y="396240"/>
                </a:lnTo>
                <a:lnTo>
                  <a:pt x="2481915" y="393700"/>
                </a:lnTo>
                <a:lnTo>
                  <a:pt x="2497341" y="393700"/>
                </a:lnTo>
                <a:lnTo>
                  <a:pt x="2487271" y="400050"/>
                </a:lnTo>
                <a:lnTo>
                  <a:pt x="2493151" y="400050"/>
                </a:lnTo>
                <a:lnTo>
                  <a:pt x="2495908" y="401320"/>
                </a:lnTo>
                <a:lnTo>
                  <a:pt x="2489445" y="401320"/>
                </a:lnTo>
                <a:lnTo>
                  <a:pt x="2488036" y="403705"/>
                </a:lnTo>
                <a:lnTo>
                  <a:pt x="2487912" y="404242"/>
                </a:lnTo>
                <a:lnTo>
                  <a:pt x="2486780" y="406400"/>
                </a:lnTo>
                <a:lnTo>
                  <a:pt x="2489017" y="406400"/>
                </a:lnTo>
                <a:lnTo>
                  <a:pt x="2490623" y="410210"/>
                </a:lnTo>
                <a:lnTo>
                  <a:pt x="2476035" y="410210"/>
                </a:lnTo>
                <a:lnTo>
                  <a:pt x="2471530" y="420370"/>
                </a:lnTo>
                <a:lnTo>
                  <a:pt x="2475548" y="420370"/>
                </a:lnTo>
                <a:lnTo>
                  <a:pt x="2479224" y="422910"/>
                </a:lnTo>
                <a:lnTo>
                  <a:pt x="2480601" y="422910"/>
                </a:lnTo>
                <a:lnTo>
                  <a:pt x="2474719" y="427990"/>
                </a:lnTo>
                <a:lnTo>
                  <a:pt x="2477384" y="427990"/>
                </a:lnTo>
                <a:lnTo>
                  <a:pt x="2472714" y="430530"/>
                </a:lnTo>
                <a:lnTo>
                  <a:pt x="2471202" y="431675"/>
                </a:lnTo>
                <a:close/>
              </a:path>
              <a:path w="4096384" h="836930">
                <a:moveTo>
                  <a:pt x="2498664" y="402590"/>
                </a:moveTo>
                <a:lnTo>
                  <a:pt x="2493151" y="400050"/>
                </a:lnTo>
                <a:lnTo>
                  <a:pt x="2487271" y="400050"/>
                </a:lnTo>
                <a:lnTo>
                  <a:pt x="2497341" y="393700"/>
                </a:lnTo>
                <a:lnTo>
                  <a:pt x="2495999" y="394970"/>
                </a:lnTo>
                <a:lnTo>
                  <a:pt x="2496333" y="394970"/>
                </a:lnTo>
                <a:lnTo>
                  <a:pt x="2498664" y="402590"/>
                </a:lnTo>
                <a:close/>
              </a:path>
              <a:path w="4096384" h="836930">
                <a:moveTo>
                  <a:pt x="2524319" y="403860"/>
                </a:moveTo>
                <a:lnTo>
                  <a:pt x="2519788" y="398780"/>
                </a:lnTo>
                <a:lnTo>
                  <a:pt x="2519788" y="393700"/>
                </a:lnTo>
                <a:lnTo>
                  <a:pt x="2526002" y="394970"/>
                </a:lnTo>
                <a:lnTo>
                  <a:pt x="2528595" y="394970"/>
                </a:lnTo>
                <a:lnTo>
                  <a:pt x="2529539" y="400050"/>
                </a:lnTo>
                <a:lnTo>
                  <a:pt x="2536044" y="400050"/>
                </a:lnTo>
                <a:lnTo>
                  <a:pt x="2534935" y="401259"/>
                </a:lnTo>
                <a:lnTo>
                  <a:pt x="2534810" y="401579"/>
                </a:lnTo>
                <a:lnTo>
                  <a:pt x="2534542" y="402590"/>
                </a:lnTo>
                <a:lnTo>
                  <a:pt x="2524993" y="402590"/>
                </a:lnTo>
                <a:lnTo>
                  <a:pt x="2524319" y="403860"/>
                </a:lnTo>
                <a:close/>
              </a:path>
              <a:path w="4096384" h="836930">
                <a:moveTo>
                  <a:pt x="2526002" y="394970"/>
                </a:moveTo>
                <a:lnTo>
                  <a:pt x="2519788" y="393700"/>
                </a:lnTo>
                <a:lnTo>
                  <a:pt x="2526168" y="393700"/>
                </a:lnTo>
                <a:lnTo>
                  <a:pt x="2526002" y="394970"/>
                </a:lnTo>
                <a:close/>
              </a:path>
              <a:path w="4096384" h="836930">
                <a:moveTo>
                  <a:pt x="2628076" y="401320"/>
                </a:moveTo>
                <a:lnTo>
                  <a:pt x="2627245" y="394970"/>
                </a:lnTo>
                <a:lnTo>
                  <a:pt x="2632607" y="394970"/>
                </a:lnTo>
                <a:lnTo>
                  <a:pt x="2632795" y="394026"/>
                </a:lnTo>
                <a:lnTo>
                  <a:pt x="2634781" y="393700"/>
                </a:lnTo>
                <a:lnTo>
                  <a:pt x="2630735" y="397556"/>
                </a:lnTo>
                <a:lnTo>
                  <a:pt x="2628076" y="401320"/>
                </a:lnTo>
                <a:close/>
              </a:path>
              <a:path w="4096384" h="836930">
                <a:moveTo>
                  <a:pt x="2647780" y="401320"/>
                </a:moveTo>
                <a:lnTo>
                  <a:pt x="2628076" y="401320"/>
                </a:lnTo>
                <a:lnTo>
                  <a:pt x="2630767" y="397510"/>
                </a:lnTo>
                <a:lnTo>
                  <a:pt x="2634781" y="393700"/>
                </a:lnTo>
                <a:lnTo>
                  <a:pt x="2642772" y="393700"/>
                </a:lnTo>
                <a:lnTo>
                  <a:pt x="2643615" y="394576"/>
                </a:lnTo>
                <a:lnTo>
                  <a:pt x="2642121" y="394987"/>
                </a:lnTo>
                <a:lnTo>
                  <a:pt x="2639853" y="396188"/>
                </a:lnTo>
                <a:lnTo>
                  <a:pt x="2639944" y="396462"/>
                </a:lnTo>
                <a:lnTo>
                  <a:pt x="2641912" y="398780"/>
                </a:lnTo>
                <a:lnTo>
                  <a:pt x="2644948" y="400050"/>
                </a:lnTo>
                <a:lnTo>
                  <a:pt x="2648201" y="400050"/>
                </a:lnTo>
                <a:lnTo>
                  <a:pt x="2647780" y="401320"/>
                </a:lnTo>
                <a:close/>
              </a:path>
              <a:path w="4096384" h="836930">
                <a:moveTo>
                  <a:pt x="2646083" y="394970"/>
                </a:moveTo>
                <a:lnTo>
                  <a:pt x="2643994" y="394970"/>
                </a:lnTo>
                <a:lnTo>
                  <a:pt x="2643771" y="394738"/>
                </a:lnTo>
                <a:lnTo>
                  <a:pt x="2643729" y="394545"/>
                </a:lnTo>
                <a:lnTo>
                  <a:pt x="2646869" y="393700"/>
                </a:lnTo>
                <a:lnTo>
                  <a:pt x="2646083" y="394970"/>
                </a:lnTo>
                <a:close/>
              </a:path>
              <a:path w="4096384" h="836930">
                <a:moveTo>
                  <a:pt x="2648201" y="400050"/>
                </a:moveTo>
                <a:lnTo>
                  <a:pt x="2644948" y="400050"/>
                </a:lnTo>
                <a:lnTo>
                  <a:pt x="2644986" y="399846"/>
                </a:lnTo>
                <a:lnTo>
                  <a:pt x="2645091" y="398601"/>
                </a:lnTo>
                <a:lnTo>
                  <a:pt x="2644661" y="397792"/>
                </a:lnTo>
                <a:lnTo>
                  <a:pt x="2644573" y="397411"/>
                </a:lnTo>
                <a:lnTo>
                  <a:pt x="2646869" y="393700"/>
                </a:lnTo>
                <a:lnTo>
                  <a:pt x="2647203" y="393700"/>
                </a:lnTo>
                <a:lnTo>
                  <a:pt x="2648368" y="397510"/>
                </a:lnTo>
                <a:lnTo>
                  <a:pt x="2649043" y="397510"/>
                </a:lnTo>
                <a:lnTo>
                  <a:pt x="2648201" y="400050"/>
                </a:lnTo>
                <a:close/>
              </a:path>
              <a:path w="4096384" h="836930">
                <a:moveTo>
                  <a:pt x="2712053" y="416560"/>
                </a:moveTo>
                <a:lnTo>
                  <a:pt x="2707465" y="411403"/>
                </a:lnTo>
                <a:lnTo>
                  <a:pt x="2702008" y="406400"/>
                </a:lnTo>
                <a:lnTo>
                  <a:pt x="2701491" y="406400"/>
                </a:lnTo>
                <a:lnTo>
                  <a:pt x="2705556" y="399792"/>
                </a:lnTo>
                <a:lnTo>
                  <a:pt x="2707548" y="396240"/>
                </a:lnTo>
                <a:lnTo>
                  <a:pt x="2711221" y="393700"/>
                </a:lnTo>
                <a:lnTo>
                  <a:pt x="2713244" y="398780"/>
                </a:lnTo>
                <a:lnTo>
                  <a:pt x="2702342" y="406400"/>
                </a:lnTo>
                <a:lnTo>
                  <a:pt x="2710904" y="407821"/>
                </a:lnTo>
                <a:lnTo>
                  <a:pt x="2717101" y="408940"/>
                </a:lnTo>
                <a:lnTo>
                  <a:pt x="2712053" y="416560"/>
                </a:lnTo>
                <a:close/>
              </a:path>
              <a:path w="4096384" h="836930">
                <a:moveTo>
                  <a:pt x="2723625" y="420370"/>
                </a:moveTo>
                <a:lnTo>
                  <a:pt x="2716427" y="420370"/>
                </a:lnTo>
                <a:lnTo>
                  <a:pt x="2717775" y="418086"/>
                </a:lnTo>
                <a:lnTo>
                  <a:pt x="2717852" y="417736"/>
                </a:lnTo>
                <a:lnTo>
                  <a:pt x="2716918" y="416560"/>
                </a:lnTo>
                <a:lnTo>
                  <a:pt x="2712053" y="416560"/>
                </a:lnTo>
                <a:lnTo>
                  <a:pt x="2717101" y="408940"/>
                </a:lnTo>
                <a:lnTo>
                  <a:pt x="2709175" y="407524"/>
                </a:lnTo>
                <a:lnTo>
                  <a:pt x="2702342" y="406400"/>
                </a:lnTo>
                <a:lnTo>
                  <a:pt x="2713244" y="398780"/>
                </a:lnTo>
                <a:lnTo>
                  <a:pt x="2711221" y="393700"/>
                </a:lnTo>
                <a:lnTo>
                  <a:pt x="2721292" y="393700"/>
                </a:lnTo>
                <a:lnTo>
                  <a:pt x="2721412" y="396607"/>
                </a:lnTo>
                <a:lnTo>
                  <a:pt x="2721493" y="397556"/>
                </a:lnTo>
                <a:lnTo>
                  <a:pt x="2722644" y="398780"/>
                </a:lnTo>
                <a:lnTo>
                  <a:pt x="2717258" y="398780"/>
                </a:lnTo>
                <a:lnTo>
                  <a:pt x="2714497" y="403705"/>
                </a:lnTo>
                <a:lnTo>
                  <a:pt x="2714375" y="404058"/>
                </a:lnTo>
                <a:lnTo>
                  <a:pt x="2713736" y="407670"/>
                </a:lnTo>
                <a:lnTo>
                  <a:pt x="2717258" y="408940"/>
                </a:lnTo>
                <a:lnTo>
                  <a:pt x="2718188" y="408940"/>
                </a:lnTo>
                <a:lnTo>
                  <a:pt x="2723623" y="415290"/>
                </a:lnTo>
                <a:lnTo>
                  <a:pt x="2731834" y="415290"/>
                </a:lnTo>
                <a:lnTo>
                  <a:pt x="2725049" y="419100"/>
                </a:lnTo>
                <a:lnTo>
                  <a:pt x="2723625" y="420370"/>
                </a:lnTo>
                <a:close/>
              </a:path>
              <a:path w="4096384" h="836930">
                <a:moveTo>
                  <a:pt x="2723839" y="400050"/>
                </a:moveTo>
                <a:lnTo>
                  <a:pt x="2721493" y="397556"/>
                </a:lnTo>
                <a:lnTo>
                  <a:pt x="2721412" y="396607"/>
                </a:lnTo>
                <a:lnTo>
                  <a:pt x="2721292" y="393700"/>
                </a:lnTo>
                <a:lnTo>
                  <a:pt x="2730328" y="394970"/>
                </a:lnTo>
                <a:lnTo>
                  <a:pt x="2728529" y="397510"/>
                </a:lnTo>
                <a:lnTo>
                  <a:pt x="2723839" y="400050"/>
                </a:lnTo>
                <a:close/>
              </a:path>
              <a:path w="4096384" h="836930">
                <a:moveTo>
                  <a:pt x="2742396" y="401320"/>
                </a:moveTo>
                <a:lnTo>
                  <a:pt x="2737891" y="401320"/>
                </a:lnTo>
                <a:lnTo>
                  <a:pt x="2737216" y="400050"/>
                </a:lnTo>
                <a:lnTo>
                  <a:pt x="2736359" y="400050"/>
                </a:lnTo>
                <a:lnTo>
                  <a:pt x="2735880" y="399139"/>
                </a:lnTo>
                <a:lnTo>
                  <a:pt x="2735769" y="398384"/>
                </a:lnTo>
                <a:lnTo>
                  <a:pt x="2736699" y="393700"/>
                </a:lnTo>
                <a:lnTo>
                  <a:pt x="2742396" y="401320"/>
                </a:lnTo>
                <a:close/>
              </a:path>
              <a:path w="4096384" h="836930">
                <a:moveTo>
                  <a:pt x="2748760" y="401320"/>
                </a:moveTo>
                <a:lnTo>
                  <a:pt x="2742396" y="401320"/>
                </a:lnTo>
                <a:lnTo>
                  <a:pt x="2736699" y="393700"/>
                </a:lnTo>
                <a:lnTo>
                  <a:pt x="2749769" y="393700"/>
                </a:lnTo>
                <a:lnTo>
                  <a:pt x="2747327" y="397411"/>
                </a:lnTo>
                <a:lnTo>
                  <a:pt x="2747447" y="398219"/>
                </a:lnTo>
                <a:lnTo>
                  <a:pt x="2747595" y="398780"/>
                </a:lnTo>
                <a:lnTo>
                  <a:pt x="2748760" y="401320"/>
                </a:lnTo>
                <a:close/>
              </a:path>
              <a:path w="4096384" h="836930">
                <a:moveTo>
                  <a:pt x="2751635" y="401320"/>
                </a:moveTo>
                <a:lnTo>
                  <a:pt x="2748760" y="401320"/>
                </a:lnTo>
                <a:lnTo>
                  <a:pt x="2747595" y="398780"/>
                </a:lnTo>
                <a:lnTo>
                  <a:pt x="2747447" y="398219"/>
                </a:lnTo>
                <a:lnTo>
                  <a:pt x="2747327" y="397411"/>
                </a:lnTo>
                <a:lnTo>
                  <a:pt x="2749769" y="393700"/>
                </a:lnTo>
                <a:lnTo>
                  <a:pt x="2754361" y="397411"/>
                </a:lnTo>
                <a:lnTo>
                  <a:pt x="2754314" y="397792"/>
                </a:lnTo>
                <a:lnTo>
                  <a:pt x="2752957" y="400050"/>
                </a:lnTo>
                <a:lnTo>
                  <a:pt x="2751635" y="401320"/>
                </a:lnTo>
                <a:close/>
              </a:path>
              <a:path w="4096384" h="836930">
                <a:moveTo>
                  <a:pt x="2791865" y="400050"/>
                </a:moveTo>
                <a:lnTo>
                  <a:pt x="2790547" y="400050"/>
                </a:lnTo>
                <a:lnTo>
                  <a:pt x="2790648" y="396188"/>
                </a:lnTo>
                <a:lnTo>
                  <a:pt x="2791738" y="393700"/>
                </a:lnTo>
                <a:lnTo>
                  <a:pt x="2793521" y="396240"/>
                </a:lnTo>
                <a:lnTo>
                  <a:pt x="2795721" y="398780"/>
                </a:lnTo>
                <a:lnTo>
                  <a:pt x="2792847" y="398780"/>
                </a:lnTo>
                <a:lnTo>
                  <a:pt x="2791865" y="400050"/>
                </a:lnTo>
                <a:close/>
              </a:path>
              <a:path w="4096384" h="836930">
                <a:moveTo>
                  <a:pt x="2803409" y="400050"/>
                </a:moveTo>
                <a:lnTo>
                  <a:pt x="2791865" y="400050"/>
                </a:lnTo>
                <a:lnTo>
                  <a:pt x="2792847" y="398780"/>
                </a:lnTo>
                <a:lnTo>
                  <a:pt x="2795721" y="398780"/>
                </a:lnTo>
                <a:lnTo>
                  <a:pt x="2793485" y="396188"/>
                </a:lnTo>
                <a:lnTo>
                  <a:pt x="2791738" y="393700"/>
                </a:lnTo>
                <a:lnTo>
                  <a:pt x="2796713" y="393700"/>
                </a:lnTo>
                <a:lnTo>
                  <a:pt x="2796546" y="394970"/>
                </a:lnTo>
                <a:lnTo>
                  <a:pt x="2828896" y="394970"/>
                </a:lnTo>
                <a:lnTo>
                  <a:pt x="2824873" y="396240"/>
                </a:lnTo>
                <a:lnTo>
                  <a:pt x="2828484" y="397510"/>
                </a:lnTo>
                <a:lnTo>
                  <a:pt x="2804600" y="397510"/>
                </a:lnTo>
                <a:lnTo>
                  <a:pt x="2803409" y="400050"/>
                </a:lnTo>
                <a:close/>
              </a:path>
              <a:path w="4096384" h="836930">
                <a:moveTo>
                  <a:pt x="2831809" y="399846"/>
                </a:moveTo>
                <a:lnTo>
                  <a:pt x="2832095" y="398780"/>
                </a:lnTo>
                <a:lnTo>
                  <a:pt x="2824873" y="396240"/>
                </a:lnTo>
                <a:lnTo>
                  <a:pt x="2832920" y="393700"/>
                </a:lnTo>
                <a:lnTo>
                  <a:pt x="2838800" y="393700"/>
                </a:lnTo>
                <a:lnTo>
                  <a:pt x="2831809" y="399846"/>
                </a:lnTo>
                <a:close/>
              </a:path>
              <a:path w="4096384" h="836930">
                <a:moveTo>
                  <a:pt x="2879732" y="400050"/>
                </a:moveTo>
                <a:lnTo>
                  <a:pt x="2831754" y="400050"/>
                </a:lnTo>
                <a:lnTo>
                  <a:pt x="2831871" y="399792"/>
                </a:lnTo>
                <a:lnTo>
                  <a:pt x="2838800" y="393700"/>
                </a:lnTo>
                <a:lnTo>
                  <a:pt x="2879759" y="393700"/>
                </a:lnTo>
                <a:lnTo>
                  <a:pt x="2879895" y="396240"/>
                </a:lnTo>
                <a:lnTo>
                  <a:pt x="2843973" y="396240"/>
                </a:lnTo>
                <a:lnTo>
                  <a:pt x="2844147" y="396354"/>
                </a:lnTo>
                <a:lnTo>
                  <a:pt x="2842541" y="397463"/>
                </a:lnTo>
                <a:lnTo>
                  <a:pt x="2842660" y="398219"/>
                </a:lnTo>
                <a:lnTo>
                  <a:pt x="2842807" y="398780"/>
                </a:lnTo>
                <a:lnTo>
                  <a:pt x="2879848" y="398780"/>
                </a:lnTo>
                <a:lnTo>
                  <a:pt x="2879732" y="40005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949689" y="398008"/>
                </a:lnTo>
                <a:lnTo>
                  <a:pt x="2949812" y="397411"/>
                </a:lnTo>
                <a:lnTo>
                  <a:pt x="2951243" y="394987"/>
                </a:lnTo>
                <a:lnTo>
                  <a:pt x="2952936" y="393700"/>
                </a:lnTo>
                <a:lnTo>
                  <a:pt x="295679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2952936" y="426720"/>
                </a:moveTo>
                <a:lnTo>
                  <a:pt x="2914055" y="426720"/>
                </a:lnTo>
                <a:lnTo>
                  <a:pt x="2914261" y="425937"/>
                </a:lnTo>
                <a:lnTo>
                  <a:pt x="2914354" y="425391"/>
                </a:lnTo>
                <a:lnTo>
                  <a:pt x="2912889" y="422910"/>
                </a:lnTo>
                <a:lnTo>
                  <a:pt x="2909857" y="419100"/>
                </a:lnTo>
                <a:lnTo>
                  <a:pt x="2947423" y="419100"/>
                </a:lnTo>
                <a:lnTo>
                  <a:pt x="2947757" y="416560"/>
                </a:lnTo>
                <a:lnTo>
                  <a:pt x="2909366" y="416560"/>
                </a:lnTo>
                <a:lnTo>
                  <a:pt x="2914584" y="413694"/>
                </a:lnTo>
                <a:lnTo>
                  <a:pt x="2920262" y="410210"/>
                </a:lnTo>
                <a:lnTo>
                  <a:pt x="2909524" y="407670"/>
                </a:lnTo>
                <a:lnTo>
                  <a:pt x="2908358" y="407670"/>
                </a:lnTo>
                <a:lnTo>
                  <a:pt x="2908226" y="402527"/>
                </a:lnTo>
                <a:lnTo>
                  <a:pt x="2905688" y="401320"/>
                </a:lnTo>
                <a:lnTo>
                  <a:pt x="2949256" y="401320"/>
                </a:lnTo>
                <a:lnTo>
                  <a:pt x="2956792" y="400050"/>
                </a:lnTo>
                <a:lnTo>
                  <a:pt x="2952936" y="393700"/>
                </a:lnTo>
                <a:lnTo>
                  <a:pt x="2958142" y="393700"/>
                </a:lnTo>
                <a:lnTo>
                  <a:pt x="2963164" y="394970"/>
                </a:lnTo>
                <a:lnTo>
                  <a:pt x="2963927" y="394970"/>
                </a:lnTo>
                <a:lnTo>
                  <a:pt x="2963044" y="396188"/>
                </a:lnTo>
                <a:lnTo>
                  <a:pt x="2961438" y="399792"/>
                </a:lnTo>
                <a:lnTo>
                  <a:pt x="2961514" y="400141"/>
                </a:lnTo>
                <a:lnTo>
                  <a:pt x="2966571" y="402590"/>
                </a:lnTo>
                <a:lnTo>
                  <a:pt x="2918586" y="402590"/>
                </a:lnTo>
                <a:lnTo>
                  <a:pt x="2916405" y="403860"/>
                </a:lnTo>
                <a:lnTo>
                  <a:pt x="2916405" y="405130"/>
                </a:lnTo>
                <a:lnTo>
                  <a:pt x="2918402" y="406400"/>
                </a:lnTo>
                <a:lnTo>
                  <a:pt x="2941270" y="406400"/>
                </a:lnTo>
                <a:lnTo>
                  <a:pt x="2938026" y="408940"/>
                </a:lnTo>
                <a:lnTo>
                  <a:pt x="2924767" y="408940"/>
                </a:lnTo>
                <a:lnTo>
                  <a:pt x="2927956" y="414020"/>
                </a:lnTo>
                <a:lnTo>
                  <a:pt x="2934669" y="414020"/>
                </a:lnTo>
                <a:lnTo>
                  <a:pt x="2933829" y="415290"/>
                </a:lnTo>
                <a:lnTo>
                  <a:pt x="2960492" y="415290"/>
                </a:lnTo>
                <a:lnTo>
                  <a:pt x="2953881" y="416542"/>
                </a:lnTo>
                <a:lnTo>
                  <a:pt x="2953977" y="416777"/>
                </a:lnTo>
                <a:lnTo>
                  <a:pt x="2957127" y="420370"/>
                </a:lnTo>
                <a:lnTo>
                  <a:pt x="2962666" y="420370"/>
                </a:lnTo>
                <a:lnTo>
                  <a:pt x="2962321" y="422910"/>
                </a:lnTo>
                <a:lnTo>
                  <a:pt x="2952936" y="422910"/>
                </a:lnTo>
                <a:lnTo>
                  <a:pt x="2952936" y="426720"/>
                </a:lnTo>
                <a:close/>
              </a:path>
              <a:path w="4096384" h="836930">
                <a:moveTo>
                  <a:pt x="2969194" y="403860"/>
                </a:moveTo>
                <a:lnTo>
                  <a:pt x="2961514" y="400141"/>
                </a:lnTo>
                <a:lnTo>
                  <a:pt x="2961438" y="399792"/>
                </a:lnTo>
                <a:lnTo>
                  <a:pt x="2963044" y="396188"/>
                </a:lnTo>
                <a:lnTo>
                  <a:pt x="2964847" y="393700"/>
                </a:lnTo>
                <a:lnTo>
                  <a:pt x="2966693" y="394987"/>
                </a:lnTo>
                <a:lnTo>
                  <a:pt x="2968448" y="397411"/>
                </a:lnTo>
                <a:lnTo>
                  <a:pt x="2968573" y="398008"/>
                </a:lnTo>
                <a:lnTo>
                  <a:pt x="2969194" y="40386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45065" y="406400"/>
                </a:lnTo>
                <a:lnTo>
                  <a:pt x="2946897" y="405246"/>
                </a:lnTo>
                <a:lnTo>
                  <a:pt x="2947017" y="404881"/>
                </a:lnTo>
                <a:lnTo>
                  <a:pt x="2946748" y="403860"/>
                </a:lnTo>
                <a:lnTo>
                  <a:pt x="2969194" y="403860"/>
                </a:lnTo>
                <a:lnTo>
                  <a:pt x="2968573" y="398008"/>
                </a:lnTo>
                <a:lnTo>
                  <a:pt x="2968448" y="397411"/>
                </a:lnTo>
                <a:lnTo>
                  <a:pt x="2966693" y="394987"/>
                </a:lnTo>
                <a:lnTo>
                  <a:pt x="2964847" y="393700"/>
                </a:lnTo>
                <a:lnTo>
                  <a:pt x="2971394" y="393700"/>
                </a:lnTo>
                <a:lnTo>
                  <a:pt x="2971394" y="396240"/>
                </a:lnTo>
                <a:lnTo>
                  <a:pt x="2980431" y="396240"/>
                </a:lnTo>
                <a:lnTo>
                  <a:pt x="2978330" y="397463"/>
                </a:lnTo>
                <a:lnTo>
                  <a:pt x="2978250" y="398780"/>
                </a:lnTo>
                <a:lnTo>
                  <a:pt x="2980090" y="400050"/>
                </a:lnTo>
                <a:lnTo>
                  <a:pt x="3032565" y="400050"/>
                </a:lnTo>
                <a:lnTo>
                  <a:pt x="3033239" y="401320"/>
                </a:lnTo>
                <a:lnTo>
                  <a:pt x="2985629" y="401320"/>
                </a:lnTo>
                <a:lnTo>
                  <a:pt x="2984354" y="402527"/>
                </a:lnTo>
                <a:lnTo>
                  <a:pt x="2984406" y="402943"/>
                </a:lnTo>
                <a:lnTo>
                  <a:pt x="2985138" y="405130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3033239" y="401320"/>
                </a:moveTo>
                <a:lnTo>
                  <a:pt x="3032565" y="400050"/>
                </a:lnTo>
                <a:lnTo>
                  <a:pt x="3031740" y="400050"/>
                </a:lnTo>
                <a:lnTo>
                  <a:pt x="3031065" y="398780"/>
                </a:lnTo>
                <a:lnTo>
                  <a:pt x="3029042" y="393700"/>
                </a:lnTo>
                <a:lnTo>
                  <a:pt x="3039427" y="400050"/>
                </a:lnTo>
                <a:lnTo>
                  <a:pt x="3033239" y="401320"/>
                </a:lnTo>
                <a:close/>
              </a:path>
              <a:path w="4096384" h="836930">
                <a:moveTo>
                  <a:pt x="3269408" y="403860"/>
                </a:moveTo>
                <a:lnTo>
                  <a:pt x="3267908" y="401320"/>
                </a:lnTo>
                <a:lnTo>
                  <a:pt x="3271274" y="401320"/>
                </a:lnTo>
                <a:lnTo>
                  <a:pt x="3273632" y="396188"/>
                </a:lnTo>
                <a:lnTo>
                  <a:pt x="3274947" y="393700"/>
                </a:lnTo>
                <a:lnTo>
                  <a:pt x="3281836" y="394970"/>
                </a:lnTo>
                <a:lnTo>
                  <a:pt x="3281836" y="400050"/>
                </a:lnTo>
                <a:lnTo>
                  <a:pt x="3274613" y="400050"/>
                </a:lnTo>
                <a:lnTo>
                  <a:pt x="3271431" y="402590"/>
                </a:lnTo>
                <a:lnTo>
                  <a:pt x="3269408" y="4038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70247" y="414008"/>
                </a:lnTo>
                <a:lnTo>
                  <a:pt x="3287532" y="412750"/>
                </a:lnTo>
                <a:lnTo>
                  <a:pt x="3281737" y="408758"/>
                </a:lnTo>
                <a:lnTo>
                  <a:pt x="3281722" y="408559"/>
                </a:lnTo>
                <a:lnTo>
                  <a:pt x="3285132" y="405343"/>
                </a:lnTo>
                <a:lnTo>
                  <a:pt x="3285246" y="402527"/>
                </a:lnTo>
                <a:lnTo>
                  <a:pt x="3281888" y="400644"/>
                </a:lnTo>
                <a:lnTo>
                  <a:pt x="3281836" y="394970"/>
                </a:lnTo>
                <a:lnTo>
                  <a:pt x="3274947" y="393700"/>
                </a:lnTo>
                <a:lnTo>
                  <a:pt x="3283368" y="393700"/>
                </a:lnTo>
                <a:lnTo>
                  <a:pt x="3283826" y="394970"/>
                </a:lnTo>
                <a:lnTo>
                  <a:pt x="3297210" y="394970"/>
                </a:lnTo>
                <a:lnTo>
                  <a:pt x="3298450" y="396240"/>
                </a:lnTo>
                <a:lnTo>
                  <a:pt x="3283826" y="396240"/>
                </a:lnTo>
                <a:lnTo>
                  <a:pt x="3296902" y="406400"/>
                </a:lnTo>
                <a:lnTo>
                  <a:pt x="3310061" y="406400"/>
                </a:lnTo>
                <a:lnTo>
                  <a:pt x="3312145" y="407670"/>
                </a:lnTo>
                <a:lnTo>
                  <a:pt x="3314621" y="407670"/>
                </a:lnTo>
                <a:lnTo>
                  <a:pt x="3314149" y="408940"/>
                </a:lnTo>
                <a:lnTo>
                  <a:pt x="3287532" y="408940"/>
                </a:lnTo>
                <a:lnTo>
                  <a:pt x="3287532" y="410096"/>
                </a:lnTo>
                <a:lnTo>
                  <a:pt x="3286858" y="410210"/>
                </a:lnTo>
                <a:lnTo>
                  <a:pt x="3287487" y="410517"/>
                </a:lnTo>
                <a:lnTo>
                  <a:pt x="3287532" y="411480"/>
                </a:lnTo>
                <a:lnTo>
                  <a:pt x="3289461" y="411480"/>
                </a:lnTo>
                <a:lnTo>
                  <a:pt x="3292063" y="412750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477774" y="403860"/>
                </a:moveTo>
                <a:lnTo>
                  <a:pt x="3477458" y="401403"/>
                </a:lnTo>
                <a:lnTo>
                  <a:pt x="3477336" y="398601"/>
                </a:lnTo>
                <a:lnTo>
                  <a:pt x="3478789" y="393700"/>
                </a:lnTo>
                <a:lnTo>
                  <a:pt x="3485311" y="398780"/>
                </a:lnTo>
                <a:lnTo>
                  <a:pt x="3477774" y="403860"/>
                </a:lnTo>
                <a:close/>
              </a:path>
              <a:path w="4096384" h="836930">
                <a:moveTo>
                  <a:pt x="3548347" y="398780"/>
                </a:moveTo>
                <a:lnTo>
                  <a:pt x="3546173" y="398780"/>
                </a:lnTo>
                <a:lnTo>
                  <a:pt x="3546459" y="396607"/>
                </a:lnTo>
                <a:lnTo>
                  <a:pt x="3546555" y="396188"/>
                </a:lnTo>
                <a:lnTo>
                  <a:pt x="3548864" y="393700"/>
                </a:lnTo>
                <a:lnTo>
                  <a:pt x="3548984" y="396607"/>
                </a:lnTo>
                <a:lnTo>
                  <a:pt x="3548872" y="397792"/>
                </a:lnTo>
                <a:lnTo>
                  <a:pt x="3548347" y="39878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48347" y="398780"/>
                </a:lnTo>
                <a:lnTo>
                  <a:pt x="3548872" y="397792"/>
                </a:lnTo>
                <a:lnTo>
                  <a:pt x="3548984" y="396607"/>
                </a:lnTo>
                <a:lnTo>
                  <a:pt x="3548864" y="393700"/>
                </a:lnTo>
                <a:lnTo>
                  <a:pt x="3552090" y="393700"/>
                </a:lnTo>
                <a:lnTo>
                  <a:pt x="3555229" y="396240"/>
                </a:lnTo>
                <a:lnTo>
                  <a:pt x="3567309" y="396240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851490" y="394970"/>
                </a:moveTo>
                <a:lnTo>
                  <a:pt x="842707" y="394970"/>
                </a:lnTo>
                <a:lnTo>
                  <a:pt x="851780" y="393720"/>
                </a:lnTo>
                <a:lnTo>
                  <a:pt x="851758" y="394191"/>
                </a:lnTo>
                <a:lnTo>
                  <a:pt x="851490" y="394970"/>
                </a:lnTo>
                <a:close/>
              </a:path>
              <a:path w="4096384" h="836930">
                <a:moveTo>
                  <a:pt x="1261997" y="400050"/>
                </a:moveTo>
                <a:lnTo>
                  <a:pt x="1248695" y="400050"/>
                </a:lnTo>
                <a:lnTo>
                  <a:pt x="1258117" y="393752"/>
                </a:lnTo>
                <a:lnTo>
                  <a:pt x="1261997" y="400050"/>
                </a:lnTo>
                <a:close/>
              </a:path>
              <a:path w="4096384" h="836930">
                <a:moveTo>
                  <a:pt x="1513010" y="395370"/>
                </a:moveTo>
                <a:lnTo>
                  <a:pt x="1511874" y="394970"/>
                </a:lnTo>
                <a:lnTo>
                  <a:pt x="1518590" y="393758"/>
                </a:lnTo>
                <a:lnTo>
                  <a:pt x="1518963" y="394970"/>
                </a:lnTo>
                <a:lnTo>
                  <a:pt x="1513380" y="394970"/>
                </a:lnTo>
                <a:lnTo>
                  <a:pt x="1513010" y="395370"/>
                </a:lnTo>
                <a:close/>
              </a:path>
              <a:path w="4096384" h="836930">
                <a:moveTo>
                  <a:pt x="850080" y="400050"/>
                </a:moveTo>
                <a:lnTo>
                  <a:pt x="849746" y="400050"/>
                </a:lnTo>
                <a:lnTo>
                  <a:pt x="851888" y="393813"/>
                </a:lnTo>
                <a:lnTo>
                  <a:pt x="854947" y="396462"/>
                </a:lnTo>
                <a:lnTo>
                  <a:pt x="854926" y="396607"/>
                </a:lnTo>
                <a:lnTo>
                  <a:pt x="850080" y="400050"/>
                </a:lnTo>
                <a:close/>
              </a:path>
              <a:path w="4096384" h="836930">
                <a:moveTo>
                  <a:pt x="3537445" y="397510"/>
                </a:moveTo>
                <a:lnTo>
                  <a:pt x="3532763" y="397510"/>
                </a:lnTo>
                <a:lnTo>
                  <a:pt x="3531224" y="393817"/>
                </a:lnTo>
                <a:lnTo>
                  <a:pt x="3535817" y="396533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781608" y="394970"/>
                </a:moveTo>
                <a:lnTo>
                  <a:pt x="781977" y="393829"/>
                </a:lnTo>
                <a:lnTo>
                  <a:pt x="782789" y="394191"/>
                </a:lnTo>
                <a:lnTo>
                  <a:pt x="781608" y="394970"/>
                </a:lnTo>
                <a:close/>
              </a:path>
              <a:path w="4096384" h="836930">
                <a:moveTo>
                  <a:pt x="1570248" y="408359"/>
                </a:moveTo>
                <a:lnTo>
                  <a:pt x="1564158" y="403860"/>
                </a:lnTo>
                <a:lnTo>
                  <a:pt x="1556281" y="398780"/>
                </a:lnTo>
                <a:lnTo>
                  <a:pt x="1561164" y="393847"/>
                </a:lnTo>
                <a:lnTo>
                  <a:pt x="1561439" y="394191"/>
                </a:lnTo>
                <a:lnTo>
                  <a:pt x="1561644" y="394970"/>
                </a:lnTo>
                <a:lnTo>
                  <a:pt x="1561978" y="394970"/>
                </a:lnTo>
                <a:lnTo>
                  <a:pt x="1570431" y="408009"/>
                </a:lnTo>
                <a:lnTo>
                  <a:pt x="1570336" y="408295"/>
                </a:lnTo>
                <a:close/>
              </a:path>
              <a:path w="4096384" h="836930">
                <a:moveTo>
                  <a:pt x="2632607" y="394970"/>
                </a:moveTo>
                <a:lnTo>
                  <a:pt x="2627061" y="394970"/>
                </a:lnTo>
                <a:lnTo>
                  <a:pt x="2632795" y="394026"/>
                </a:lnTo>
                <a:lnTo>
                  <a:pt x="2632607" y="394970"/>
                </a:lnTo>
                <a:close/>
              </a:path>
              <a:path w="4096384" h="836930">
                <a:moveTo>
                  <a:pt x="1419568" y="401320"/>
                </a:moveTo>
                <a:lnTo>
                  <a:pt x="1417706" y="401320"/>
                </a:lnTo>
                <a:lnTo>
                  <a:pt x="1410454" y="398780"/>
                </a:lnTo>
                <a:lnTo>
                  <a:pt x="1408777" y="398780"/>
                </a:lnTo>
                <a:lnTo>
                  <a:pt x="1407667" y="396188"/>
                </a:lnTo>
                <a:lnTo>
                  <a:pt x="1410454" y="394970"/>
                </a:lnTo>
                <a:lnTo>
                  <a:pt x="1413302" y="394970"/>
                </a:lnTo>
                <a:lnTo>
                  <a:pt x="1413269" y="394121"/>
                </a:lnTo>
                <a:lnTo>
                  <a:pt x="1414863" y="396354"/>
                </a:lnTo>
                <a:lnTo>
                  <a:pt x="1412634" y="397510"/>
                </a:lnTo>
                <a:lnTo>
                  <a:pt x="1416195" y="398219"/>
                </a:lnTo>
                <a:lnTo>
                  <a:pt x="1417491" y="400035"/>
                </a:lnTo>
                <a:lnTo>
                  <a:pt x="1419568" y="401320"/>
                </a:lnTo>
                <a:close/>
              </a:path>
              <a:path w="4096384" h="836930">
                <a:moveTo>
                  <a:pt x="1235619" y="397510"/>
                </a:moveTo>
                <a:lnTo>
                  <a:pt x="1231428" y="396240"/>
                </a:lnTo>
                <a:lnTo>
                  <a:pt x="1233923" y="394141"/>
                </a:lnTo>
                <a:lnTo>
                  <a:pt x="1234951" y="394970"/>
                </a:lnTo>
                <a:lnTo>
                  <a:pt x="1236627" y="394970"/>
                </a:lnTo>
                <a:lnTo>
                  <a:pt x="1237465" y="396240"/>
                </a:lnTo>
                <a:lnTo>
                  <a:pt x="1235619" y="397510"/>
                </a:lnTo>
                <a:close/>
              </a:path>
              <a:path w="4096384" h="836930">
                <a:moveTo>
                  <a:pt x="1570527" y="408158"/>
                </a:moveTo>
                <a:lnTo>
                  <a:pt x="1561978" y="394970"/>
                </a:lnTo>
                <a:lnTo>
                  <a:pt x="1561644" y="394970"/>
                </a:lnTo>
                <a:lnTo>
                  <a:pt x="1561430" y="394156"/>
                </a:lnTo>
                <a:lnTo>
                  <a:pt x="1565408" y="398780"/>
                </a:lnTo>
                <a:lnTo>
                  <a:pt x="1573882" y="398780"/>
                </a:lnTo>
                <a:lnTo>
                  <a:pt x="1574216" y="400050"/>
                </a:lnTo>
                <a:lnTo>
                  <a:pt x="1577015" y="400050"/>
                </a:lnTo>
                <a:lnTo>
                  <a:pt x="1578325" y="402590"/>
                </a:lnTo>
                <a:lnTo>
                  <a:pt x="1580819" y="406400"/>
                </a:lnTo>
                <a:lnTo>
                  <a:pt x="1588716" y="406400"/>
                </a:lnTo>
                <a:lnTo>
                  <a:pt x="1590978" y="407670"/>
                </a:lnTo>
                <a:lnTo>
                  <a:pt x="1571204" y="407670"/>
                </a:lnTo>
                <a:lnTo>
                  <a:pt x="1570527" y="408158"/>
                </a:lnTo>
                <a:close/>
              </a:path>
              <a:path w="4096384" h="836930">
                <a:moveTo>
                  <a:pt x="784536" y="394970"/>
                </a:moveTo>
                <a:lnTo>
                  <a:pt x="781608" y="394970"/>
                </a:lnTo>
                <a:lnTo>
                  <a:pt x="782789" y="394191"/>
                </a:lnTo>
                <a:lnTo>
                  <a:pt x="784536" y="394970"/>
                </a:lnTo>
                <a:close/>
              </a:path>
              <a:path w="4096384" h="836930">
                <a:moveTo>
                  <a:pt x="1333516" y="394970"/>
                </a:moveTo>
                <a:lnTo>
                  <a:pt x="1333012" y="394970"/>
                </a:lnTo>
                <a:lnTo>
                  <a:pt x="1333236" y="394545"/>
                </a:lnTo>
                <a:lnTo>
                  <a:pt x="1333516" y="394970"/>
                </a:lnTo>
                <a:close/>
              </a:path>
              <a:path w="4096384" h="836930">
                <a:moveTo>
                  <a:pt x="2644948" y="400050"/>
                </a:moveTo>
                <a:lnTo>
                  <a:pt x="2641912" y="398780"/>
                </a:lnTo>
                <a:lnTo>
                  <a:pt x="2639944" y="396462"/>
                </a:lnTo>
                <a:lnTo>
                  <a:pt x="2639853" y="396188"/>
                </a:lnTo>
                <a:lnTo>
                  <a:pt x="2642154" y="394970"/>
                </a:lnTo>
                <a:lnTo>
                  <a:pt x="2643615" y="394576"/>
                </a:lnTo>
                <a:lnTo>
                  <a:pt x="2643994" y="394970"/>
                </a:lnTo>
                <a:lnTo>
                  <a:pt x="2646083" y="394970"/>
                </a:lnTo>
                <a:lnTo>
                  <a:pt x="2644573" y="397411"/>
                </a:lnTo>
                <a:lnTo>
                  <a:pt x="2644661" y="397792"/>
                </a:lnTo>
                <a:lnTo>
                  <a:pt x="2645091" y="398601"/>
                </a:lnTo>
                <a:lnTo>
                  <a:pt x="2644986" y="399846"/>
                </a:lnTo>
                <a:lnTo>
                  <a:pt x="2644948" y="400050"/>
                </a:lnTo>
                <a:close/>
              </a:path>
              <a:path w="4096384" h="836930">
                <a:moveTo>
                  <a:pt x="93414" y="398780"/>
                </a:moveTo>
                <a:lnTo>
                  <a:pt x="91320" y="397556"/>
                </a:lnTo>
                <a:lnTo>
                  <a:pt x="91253" y="397411"/>
                </a:lnTo>
                <a:lnTo>
                  <a:pt x="91380" y="396425"/>
                </a:lnTo>
                <a:lnTo>
                  <a:pt x="91506" y="396188"/>
                </a:lnTo>
                <a:lnTo>
                  <a:pt x="93919" y="394970"/>
                </a:lnTo>
                <a:lnTo>
                  <a:pt x="96174" y="396188"/>
                </a:lnTo>
                <a:lnTo>
                  <a:pt x="96099" y="397510"/>
                </a:lnTo>
                <a:lnTo>
                  <a:pt x="93414" y="398780"/>
                </a:lnTo>
                <a:close/>
              </a:path>
              <a:path w="4096384" h="836930">
                <a:moveTo>
                  <a:pt x="64754" y="408940"/>
                </a:moveTo>
                <a:lnTo>
                  <a:pt x="49668" y="408940"/>
                </a:lnTo>
                <a:lnTo>
                  <a:pt x="49623" y="402365"/>
                </a:lnTo>
                <a:lnTo>
                  <a:pt x="49261" y="400538"/>
                </a:lnTo>
                <a:lnTo>
                  <a:pt x="49143" y="400035"/>
                </a:lnTo>
                <a:lnTo>
                  <a:pt x="47317" y="398780"/>
                </a:lnTo>
                <a:lnTo>
                  <a:pt x="93414" y="398780"/>
                </a:lnTo>
                <a:lnTo>
                  <a:pt x="96099" y="397510"/>
                </a:lnTo>
                <a:lnTo>
                  <a:pt x="96174" y="396188"/>
                </a:lnTo>
                <a:lnTo>
                  <a:pt x="93919" y="394970"/>
                </a:lnTo>
                <a:lnTo>
                  <a:pt x="104397" y="394970"/>
                </a:lnTo>
                <a:lnTo>
                  <a:pt x="103642" y="397510"/>
                </a:lnTo>
                <a:lnTo>
                  <a:pt x="106617" y="397510"/>
                </a:lnTo>
                <a:lnTo>
                  <a:pt x="112023" y="401320"/>
                </a:lnTo>
                <a:lnTo>
                  <a:pt x="59726" y="401320"/>
                </a:lnTo>
                <a:lnTo>
                  <a:pt x="62387" y="405105"/>
                </a:lnTo>
                <a:lnTo>
                  <a:pt x="63412" y="407670"/>
                </a:lnTo>
                <a:lnTo>
                  <a:pt x="64083" y="407670"/>
                </a:lnTo>
                <a:lnTo>
                  <a:pt x="64754" y="40894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31065" y="397556"/>
                </a:lnTo>
                <a:lnTo>
                  <a:pt x="131075" y="396188"/>
                </a:lnTo>
                <a:lnTo>
                  <a:pt x="133645" y="394970"/>
                </a:lnTo>
                <a:lnTo>
                  <a:pt x="136220" y="396188"/>
                </a:lnTo>
                <a:lnTo>
                  <a:pt x="136231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50514" y="403860"/>
                </a:moveTo>
                <a:lnTo>
                  <a:pt x="141194" y="403860"/>
                </a:lnTo>
                <a:lnTo>
                  <a:pt x="142533" y="402730"/>
                </a:lnTo>
                <a:lnTo>
                  <a:pt x="142620" y="401259"/>
                </a:lnTo>
                <a:lnTo>
                  <a:pt x="141010" y="400035"/>
                </a:lnTo>
                <a:lnTo>
                  <a:pt x="139852" y="398780"/>
                </a:lnTo>
                <a:lnTo>
                  <a:pt x="133645" y="398780"/>
                </a:lnTo>
                <a:lnTo>
                  <a:pt x="136231" y="397556"/>
                </a:lnTo>
                <a:lnTo>
                  <a:pt x="136220" y="396188"/>
                </a:lnTo>
                <a:lnTo>
                  <a:pt x="133645" y="394970"/>
                </a:lnTo>
                <a:lnTo>
                  <a:pt x="144206" y="394970"/>
                </a:lnTo>
                <a:lnTo>
                  <a:pt x="150514" y="403860"/>
                </a:lnTo>
                <a:close/>
              </a:path>
              <a:path w="4096384" h="836930">
                <a:moveTo>
                  <a:pt x="215283" y="398780"/>
                </a:moveTo>
                <a:lnTo>
                  <a:pt x="213826" y="397556"/>
                </a:lnTo>
                <a:lnTo>
                  <a:pt x="213719" y="397411"/>
                </a:lnTo>
                <a:lnTo>
                  <a:pt x="213257" y="396533"/>
                </a:lnTo>
                <a:lnTo>
                  <a:pt x="213147" y="395900"/>
                </a:lnTo>
                <a:lnTo>
                  <a:pt x="213267" y="394970"/>
                </a:lnTo>
                <a:lnTo>
                  <a:pt x="214609" y="394970"/>
                </a:lnTo>
                <a:lnTo>
                  <a:pt x="215599" y="397463"/>
                </a:lnTo>
                <a:lnTo>
                  <a:pt x="215283" y="3987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281659" y="412750"/>
                </a:lnTo>
                <a:lnTo>
                  <a:pt x="281605" y="408857"/>
                </a:lnTo>
                <a:lnTo>
                  <a:pt x="279983" y="406400"/>
                </a:lnTo>
                <a:lnTo>
                  <a:pt x="288868" y="406400"/>
                </a:lnTo>
                <a:lnTo>
                  <a:pt x="289797" y="405230"/>
                </a:lnTo>
                <a:lnTo>
                  <a:pt x="289921" y="402250"/>
                </a:lnTo>
                <a:lnTo>
                  <a:pt x="288698" y="398780"/>
                </a:lnTo>
                <a:lnTo>
                  <a:pt x="215283" y="398780"/>
                </a:lnTo>
                <a:lnTo>
                  <a:pt x="215486" y="398008"/>
                </a:lnTo>
                <a:lnTo>
                  <a:pt x="215599" y="397463"/>
                </a:lnTo>
                <a:lnTo>
                  <a:pt x="214609" y="394970"/>
                </a:lnTo>
                <a:lnTo>
                  <a:pt x="241095" y="394970"/>
                </a:lnTo>
                <a:lnTo>
                  <a:pt x="241599" y="396240"/>
                </a:lnTo>
                <a:lnTo>
                  <a:pt x="289202" y="396240"/>
                </a:lnTo>
                <a:lnTo>
                  <a:pt x="299944" y="400824"/>
                </a:lnTo>
                <a:lnTo>
                  <a:pt x="299594" y="402590"/>
                </a:lnTo>
                <a:lnTo>
                  <a:pt x="300268" y="402590"/>
                </a:lnTo>
                <a:lnTo>
                  <a:pt x="301611" y="405130"/>
                </a:lnTo>
                <a:lnTo>
                  <a:pt x="295403" y="405130"/>
                </a:lnTo>
                <a:lnTo>
                  <a:pt x="288698" y="411480"/>
                </a:lnTo>
                <a:lnTo>
                  <a:pt x="319709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53333" y="396240"/>
                </a:moveTo>
                <a:lnTo>
                  <a:pt x="241599" y="396240"/>
                </a:lnTo>
                <a:lnTo>
                  <a:pt x="241095" y="394970"/>
                </a:lnTo>
                <a:lnTo>
                  <a:pt x="253497" y="394970"/>
                </a:lnTo>
                <a:lnTo>
                  <a:pt x="253333" y="396240"/>
                </a:lnTo>
                <a:close/>
              </a:path>
              <a:path w="4096384" h="836930">
                <a:moveTo>
                  <a:pt x="256686" y="396240"/>
                </a:moveTo>
                <a:lnTo>
                  <a:pt x="253333" y="396240"/>
                </a:lnTo>
                <a:lnTo>
                  <a:pt x="253497" y="394970"/>
                </a:lnTo>
                <a:lnTo>
                  <a:pt x="255677" y="394970"/>
                </a:lnTo>
                <a:lnTo>
                  <a:pt x="256686" y="396240"/>
                </a:lnTo>
                <a:close/>
              </a:path>
              <a:path w="4096384" h="836930">
                <a:moveTo>
                  <a:pt x="289202" y="396240"/>
                </a:moveTo>
                <a:lnTo>
                  <a:pt x="256686" y="396240"/>
                </a:lnTo>
                <a:lnTo>
                  <a:pt x="255677" y="394970"/>
                </a:lnTo>
                <a:lnTo>
                  <a:pt x="295403" y="394970"/>
                </a:lnTo>
                <a:lnTo>
                  <a:pt x="289202" y="396240"/>
                </a:lnTo>
                <a:close/>
              </a:path>
              <a:path w="4096384" h="836930">
                <a:moveTo>
                  <a:pt x="299944" y="400824"/>
                </a:moveTo>
                <a:lnTo>
                  <a:pt x="289202" y="396240"/>
                </a:lnTo>
                <a:lnTo>
                  <a:pt x="295403" y="394970"/>
                </a:lnTo>
                <a:lnTo>
                  <a:pt x="297924" y="396240"/>
                </a:lnTo>
                <a:lnTo>
                  <a:pt x="300149" y="399792"/>
                </a:lnTo>
                <a:lnTo>
                  <a:pt x="299944" y="400824"/>
                </a:lnTo>
                <a:close/>
              </a:path>
              <a:path w="4096384" h="836930">
                <a:moveTo>
                  <a:pt x="300149" y="399792"/>
                </a:moveTo>
                <a:lnTo>
                  <a:pt x="297924" y="396240"/>
                </a:lnTo>
                <a:lnTo>
                  <a:pt x="295403" y="394970"/>
                </a:lnTo>
                <a:lnTo>
                  <a:pt x="318939" y="394970"/>
                </a:lnTo>
                <a:lnTo>
                  <a:pt x="317331" y="397510"/>
                </a:lnTo>
                <a:lnTo>
                  <a:pt x="300602" y="397510"/>
                </a:lnTo>
                <a:lnTo>
                  <a:pt x="300149" y="399792"/>
                </a:lnTo>
                <a:close/>
              </a:path>
              <a:path w="4096384" h="836930">
                <a:moveTo>
                  <a:pt x="338992" y="408940"/>
                </a:moveTo>
                <a:lnTo>
                  <a:pt x="339106" y="402365"/>
                </a:lnTo>
                <a:lnTo>
                  <a:pt x="342842" y="394970"/>
                </a:lnTo>
                <a:lnTo>
                  <a:pt x="348042" y="397510"/>
                </a:lnTo>
                <a:lnTo>
                  <a:pt x="347871" y="397510"/>
                </a:lnTo>
                <a:lnTo>
                  <a:pt x="338992" y="408940"/>
                </a:lnTo>
                <a:close/>
              </a:path>
              <a:path w="4096384" h="836930">
                <a:moveTo>
                  <a:pt x="346573" y="408940"/>
                </a:moveTo>
                <a:lnTo>
                  <a:pt x="338992" y="408940"/>
                </a:lnTo>
                <a:lnTo>
                  <a:pt x="347871" y="397510"/>
                </a:lnTo>
                <a:lnTo>
                  <a:pt x="342842" y="394970"/>
                </a:lnTo>
                <a:lnTo>
                  <a:pt x="373853" y="394970"/>
                </a:lnTo>
                <a:lnTo>
                  <a:pt x="374194" y="396240"/>
                </a:lnTo>
                <a:lnTo>
                  <a:pt x="376642" y="397556"/>
                </a:lnTo>
                <a:lnTo>
                  <a:pt x="379386" y="398780"/>
                </a:lnTo>
                <a:lnTo>
                  <a:pt x="408952" y="398780"/>
                </a:lnTo>
                <a:lnTo>
                  <a:pt x="407619" y="400050"/>
                </a:lnTo>
                <a:lnTo>
                  <a:pt x="371509" y="400050"/>
                </a:lnTo>
                <a:lnTo>
                  <a:pt x="371339" y="401320"/>
                </a:lnTo>
                <a:lnTo>
                  <a:pt x="357595" y="401320"/>
                </a:lnTo>
                <a:lnTo>
                  <a:pt x="355585" y="402590"/>
                </a:lnTo>
                <a:lnTo>
                  <a:pt x="365029" y="402590"/>
                </a:lnTo>
                <a:lnTo>
                  <a:pt x="365417" y="402943"/>
                </a:lnTo>
                <a:lnTo>
                  <a:pt x="361563" y="406452"/>
                </a:lnTo>
                <a:lnTo>
                  <a:pt x="360360" y="407670"/>
                </a:lnTo>
                <a:lnTo>
                  <a:pt x="346195" y="407670"/>
                </a:lnTo>
                <a:lnTo>
                  <a:pt x="346573" y="408940"/>
                </a:lnTo>
                <a:close/>
              </a:path>
              <a:path w="4096384" h="836930">
                <a:moveTo>
                  <a:pt x="402921" y="411480"/>
                </a:moveTo>
                <a:lnTo>
                  <a:pt x="399701" y="410284"/>
                </a:lnTo>
                <a:lnTo>
                  <a:pt x="399598" y="410033"/>
                </a:lnTo>
                <a:lnTo>
                  <a:pt x="402312" y="405105"/>
                </a:lnTo>
                <a:lnTo>
                  <a:pt x="408952" y="398780"/>
                </a:lnTo>
                <a:lnTo>
                  <a:pt x="415460" y="394970"/>
                </a:lnTo>
                <a:lnTo>
                  <a:pt x="417676" y="396188"/>
                </a:lnTo>
                <a:lnTo>
                  <a:pt x="417564" y="396607"/>
                </a:lnTo>
                <a:lnTo>
                  <a:pt x="414951" y="401259"/>
                </a:lnTo>
                <a:lnTo>
                  <a:pt x="408951" y="406452"/>
                </a:lnTo>
                <a:lnTo>
                  <a:pt x="402921" y="411480"/>
                </a:lnTo>
                <a:close/>
              </a:path>
              <a:path w="4096384" h="836930">
                <a:moveTo>
                  <a:pt x="415214" y="411480"/>
                </a:moveTo>
                <a:lnTo>
                  <a:pt x="402921" y="411480"/>
                </a:lnTo>
                <a:lnTo>
                  <a:pt x="414850" y="401377"/>
                </a:lnTo>
                <a:lnTo>
                  <a:pt x="417564" y="396607"/>
                </a:lnTo>
                <a:lnTo>
                  <a:pt x="417676" y="396188"/>
                </a:lnTo>
                <a:lnTo>
                  <a:pt x="415460" y="394970"/>
                </a:lnTo>
                <a:lnTo>
                  <a:pt x="429006" y="394970"/>
                </a:lnTo>
                <a:lnTo>
                  <a:pt x="427875" y="396188"/>
                </a:lnTo>
                <a:lnTo>
                  <a:pt x="427974" y="396462"/>
                </a:lnTo>
                <a:lnTo>
                  <a:pt x="428665" y="397510"/>
                </a:lnTo>
                <a:lnTo>
                  <a:pt x="430008" y="397510"/>
                </a:lnTo>
                <a:lnTo>
                  <a:pt x="416511" y="400035"/>
                </a:lnTo>
                <a:lnTo>
                  <a:pt x="416601" y="400207"/>
                </a:lnTo>
                <a:lnTo>
                  <a:pt x="421797" y="405130"/>
                </a:lnTo>
                <a:lnTo>
                  <a:pt x="418281" y="405130"/>
                </a:lnTo>
                <a:lnTo>
                  <a:pt x="414083" y="410210"/>
                </a:lnTo>
                <a:lnTo>
                  <a:pt x="413579" y="410210"/>
                </a:lnTo>
                <a:lnTo>
                  <a:pt x="415214" y="411480"/>
                </a:lnTo>
                <a:close/>
              </a:path>
              <a:path w="4096384" h="836930">
                <a:moveTo>
                  <a:pt x="429674" y="397510"/>
                </a:moveTo>
                <a:lnTo>
                  <a:pt x="428665" y="397510"/>
                </a:lnTo>
                <a:lnTo>
                  <a:pt x="427974" y="396462"/>
                </a:lnTo>
                <a:lnTo>
                  <a:pt x="427875" y="396188"/>
                </a:lnTo>
                <a:lnTo>
                  <a:pt x="429006" y="394970"/>
                </a:lnTo>
                <a:lnTo>
                  <a:pt x="430008" y="394970"/>
                </a:lnTo>
                <a:lnTo>
                  <a:pt x="430812" y="396188"/>
                </a:lnTo>
                <a:lnTo>
                  <a:pt x="430721" y="396374"/>
                </a:lnTo>
                <a:lnTo>
                  <a:pt x="429674" y="39751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5598" y="407670"/>
                </a:lnTo>
                <a:lnTo>
                  <a:pt x="442750" y="406400"/>
                </a:lnTo>
                <a:lnTo>
                  <a:pt x="421463" y="406400"/>
                </a:lnTo>
                <a:lnTo>
                  <a:pt x="430008" y="397510"/>
                </a:lnTo>
                <a:lnTo>
                  <a:pt x="429674" y="397510"/>
                </a:lnTo>
                <a:lnTo>
                  <a:pt x="430721" y="396374"/>
                </a:lnTo>
                <a:lnTo>
                  <a:pt x="430812" y="396188"/>
                </a:lnTo>
                <a:lnTo>
                  <a:pt x="430008" y="394970"/>
                </a:lnTo>
                <a:lnTo>
                  <a:pt x="441156" y="394970"/>
                </a:lnTo>
                <a:lnTo>
                  <a:pt x="440602" y="396240"/>
                </a:lnTo>
                <a:lnTo>
                  <a:pt x="434369" y="396240"/>
                </a:lnTo>
                <a:lnTo>
                  <a:pt x="432965" y="399792"/>
                </a:lnTo>
                <a:lnTo>
                  <a:pt x="432839" y="400405"/>
                </a:lnTo>
                <a:lnTo>
                  <a:pt x="432714" y="402274"/>
                </a:lnTo>
                <a:lnTo>
                  <a:pt x="432822" y="402730"/>
                </a:lnTo>
                <a:lnTo>
                  <a:pt x="433864" y="403860"/>
                </a:lnTo>
                <a:lnTo>
                  <a:pt x="446370" y="403860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537288" y="398780"/>
                </a:moveTo>
                <a:lnTo>
                  <a:pt x="536123" y="398780"/>
                </a:lnTo>
                <a:lnTo>
                  <a:pt x="535400" y="396607"/>
                </a:lnTo>
                <a:lnTo>
                  <a:pt x="535339" y="396188"/>
                </a:lnTo>
                <a:lnTo>
                  <a:pt x="536790" y="394970"/>
                </a:lnTo>
                <a:lnTo>
                  <a:pt x="537792" y="394970"/>
                </a:lnTo>
                <a:lnTo>
                  <a:pt x="538341" y="397036"/>
                </a:lnTo>
                <a:lnTo>
                  <a:pt x="538424" y="397556"/>
                </a:lnTo>
                <a:lnTo>
                  <a:pt x="537288" y="398780"/>
                </a:lnTo>
                <a:close/>
              </a:path>
              <a:path w="4096384" h="836930">
                <a:moveTo>
                  <a:pt x="626904" y="411480"/>
                </a:moveTo>
                <a:lnTo>
                  <a:pt x="617081" y="411480"/>
                </a:lnTo>
                <a:lnTo>
                  <a:pt x="619425" y="410210"/>
                </a:lnTo>
                <a:lnTo>
                  <a:pt x="619519" y="408891"/>
                </a:lnTo>
                <a:lnTo>
                  <a:pt x="617585" y="407670"/>
                </a:lnTo>
                <a:lnTo>
                  <a:pt x="609871" y="407670"/>
                </a:lnTo>
                <a:lnTo>
                  <a:pt x="612228" y="405105"/>
                </a:lnTo>
                <a:lnTo>
                  <a:pt x="612876" y="403885"/>
                </a:lnTo>
                <a:lnTo>
                  <a:pt x="613230" y="398780"/>
                </a:lnTo>
                <a:lnTo>
                  <a:pt x="537288" y="398780"/>
                </a:lnTo>
                <a:lnTo>
                  <a:pt x="538250" y="397743"/>
                </a:lnTo>
                <a:lnTo>
                  <a:pt x="538341" y="397036"/>
                </a:lnTo>
                <a:lnTo>
                  <a:pt x="537792" y="394970"/>
                </a:lnTo>
                <a:lnTo>
                  <a:pt x="615070" y="394970"/>
                </a:lnTo>
                <a:lnTo>
                  <a:pt x="612392" y="396240"/>
                </a:lnTo>
                <a:lnTo>
                  <a:pt x="625462" y="405130"/>
                </a:lnTo>
                <a:lnTo>
                  <a:pt x="629618" y="405130"/>
                </a:lnTo>
                <a:lnTo>
                  <a:pt x="628297" y="408964"/>
                </a:lnTo>
                <a:lnTo>
                  <a:pt x="626904" y="411480"/>
                </a:lnTo>
                <a:close/>
              </a:path>
              <a:path w="4096384" h="836930">
                <a:moveTo>
                  <a:pt x="632671" y="396240"/>
                </a:moveTo>
                <a:lnTo>
                  <a:pt x="628146" y="396240"/>
                </a:lnTo>
                <a:lnTo>
                  <a:pt x="630661" y="394970"/>
                </a:lnTo>
                <a:lnTo>
                  <a:pt x="632671" y="396240"/>
                </a:lnTo>
                <a:close/>
              </a:path>
              <a:path w="4096384" h="836930">
                <a:moveTo>
                  <a:pt x="655968" y="396240"/>
                </a:moveTo>
                <a:lnTo>
                  <a:pt x="632671" y="396240"/>
                </a:lnTo>
                <a:lnTo>
                  <a:pt x="630661" y="394970"/>
                </a:lnTo>
                <a:lnTo>
                  <a:pt x="656752" y="394970"/>
                </a:lnTo>
                <a:lnTo>
                  <a:pt x="655968" y="396240"/>
                </a:lnTo>
                <a:close/>
              </a:path>
              <a:path w="4096384" h="836930">
                <a:moveTo>
                  <a:pt x="675586" y="410210"/>
                </a:moveTo>
                <a:lnTo>
                  <a:pt x="674243" y="394970"/>
                </a:lnTo>
                <a:lnTo>
                  <a:pt x="680948" y="401320"/>
                </a:lnTo>
                <a:lnTo>
                  <a:pt x="680778" y="401320"/>
                </a:lnTo>
                <a:lnTo>
                  <a:pt x="675586" y="41021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80948" y="401320"/>
                </a:lnTo>
                <a:lnTo>
                  <a:pt x="674243" y="394970"/>
                </a:lnTo>
                <a:lnTo>
                  <a:pt x="680416" y="39497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97875" y="397510"/>
                </a:moveTo>
                <a:lnTo>
                  <a:pt x="695360" y="397510"/>
                </a:lnTo>
                <a:lnTo>
                  <a:pt x="695221" y="396981"/>
                </a:lnTo>
                <a:lnTo>
                  <a:pt x="695108" y="396188"/>
                </a:lnTo>
                <a:lnTo>
                  <a:pt x="697037" y="394970"/>
                </a:lnTo>
                <a:lnTo>
                  <a:pt x="699558" y="394970"/>
                </a:lnTo>
                <a:lnTo>
                  <a:pt x="699891" y="396240"/>
                </a:lnTo>
                <a:lnTo>
                  <a:pt x="697875" y="397510"/>
                </a:lnTo>
                <a:close/>
              </a:path>
              <a:path w="4096384" h="836930">
                <a:moveTo>
                  <a:pt x="710045" y="397510"/>
                </a:moveTo>
                <a:lnTo>
                  <a:pt x="697875" y="397510"/>
                </a:lnTo>
                <a:lnTo>
                  <a:pt x="699677" y="396374"/>
                </a:lnTo>
                <a:lnTo>
                  <a:pt x="699783" y="395827"/>
                </a:lnTo>
                <a:lnTo>
                  <a:pt x="699558" y="394970"/>
                </a:lnTo>
                <a:lnTo>
                  <a:pt x="709206" y="394970"/>
                </a:lnTo>
                <a:lnTo>
                  <a:pt x="710045" y="397510"/>
                </a:lnTo>
                <a:close/>
              </a:path>
              <a:path w="4096384" h="836930">
                <a:moveTo>
                  <a:pt x="927358" y="396240"/>
                </a:moveTo>
                <a:lnTo>
                  <a:pt x="926186" y="396240"/>
                </a:lnTo>
                <a:lnTo>
                  <a:pt x="928026" y="394970"/>
                </a:lnTo>
                <a:lnTo>
                  <a:pt x="927358" y="396240"/>
                </a:lnTo>
                <a:close/>
              </a:path>
              <a:path w="4096384" h="836930">
                <a:moveTo>
                  <a:pt x="930874" y="396240"/>
                </a:moveTo>
                <a:lnTo>
                  <a:pt x="927358" y="396240"/>
                </a:lnTo>
                <a:lnTo>
                  <a:pt x="928026" y="394970"/>
                </a:lnTo>
                <a:lnTo>
                  <a:pt x="930874" y="394970"/>
                </a:lnTo>
                <a:lnTo>
                  <a:pt x="930874" y="396240"/>
                </a:lnTo>
                <a:close/>
              </a:path>
              <a:path w="4096384" h="836930">
                <a:moveTo>
                  <a:pt x="1144830" y="413734"/>
                </a:moveTo>
                <a:lnTo>
                  <a:pt x="1144085" y="412745"/>
                </a:lnTo>
                <a:lnTo>
                  <a:pt x="1135384" y="407670"/>
                </a:lnTo>
                <a:lnTo>
                  <a:pt x="1134546" y="405130"/>
                </a:lnTo>
                <a:lnTo>
                  <a:pt x="1129681" y="394970"/>
                </a:lnTo>
                <a:lnTo>
                  <a:pt x="1136244" y="402250"/>
                </a:lnTo>
                <a:lnTo>
                  <a:pt x="1135214" y="402590"/>
                </a:lnTo>
                <a:lnTo>
                  <a:pt x="1147689" y="403676"/>
                </a:lnTo>
                <a:lnTo>
                  <a:pt x="1147956" y="403860"/>
                </a:lnTo>
                <a:lnTo>
                  <a:pt x="1152146" y="403860"/>
                </a:lnTo>
                <a:lnTo>
                  <a:pt x="1145879" y="408857"/>
                </a:lnTo>
                <a:lnTo>
                  <a:pt x="1145753" y="409104"/>
                </a:lnTo>
                <a:lnTo>
                  <a:pt x="1145629" y="410033"/>
                </a:lnTo>
                <a:lnTo>
                  <a:pt x="1144830" y="413734"/>
                </a:lnTo>
                <a:close/>
              </a:path>
              <a:path w="4096384" h="836930">
                <a:moveTo>
                  <a:pt x="1136244" y="402250"/>
                </a:moveTo>
                <a:lnTo>
                  <a:pt x="1129681" y="394970"/>
                </a:lnTo>
                <a:lnTo>
                  <a:pt x="1141585" y="394970"/>
                </a:lnTo>
                <a:lnTo>
                  <a:pt x="1142089" y="396240"/>
                </a:lnTo>
                <a:lnTo>
                  <a:pt x="1166562" y="396240"/>
                </a:lnTo>
                <a:lnTo>
                  <a:pt x="1170081" y="398780"/>
                </a:lnTo>
                <a:lnTo>
                  <a:pt x="1160358" y="398780"/>
                </a:lnTo>
                <a:lnTo>
                  <a:pt x="1160358" y="400050"/>
                </a:lnTo>
                <a:lnTo>
                  <a:pt x="1149632" y="400050"/>
                </a:lnTo>
                <a:lnTo>
                  <a:pt x="1149073" y="401320"/>
                </a:lnTo>
                <a:lnTo>
                  <a:pt x="1139051" y="401326"/>
                </a:lnTo>
                <a:lnTo>
                  <a:pt x="1136244" y="402250"/>
                </a:lnTo>
                <a:close/>
              </a:path>
              <a:path w="4096384" h="836930">
                <a:moveTo>
                  <a:pt x="1142089" y="396240"/>
                </a:moveTo>
                <a:lnTo>
                  <a:pt x="1141585" y="394970"/>
                </a:lnTo>
                <a:lnTo>
                  <a:pt x="1142757" y="394970"/>
                </a:lnTo>
                <a:lnTo>
                  <a:pt x="1142089" y="396240"/>
                </a:lnTo>
                <a:close/>
              </a:path>
              <a:path w="4096384" h="836930">
                <a:moveTo>
                  <a:pt x="1210311" y="397510"/>
                </a:moveTo>
                <a:lnTo>
                  <a:pt x="1208635" y="396240"/>
                </a:lnTo>
                <a:lnTo>
                  <a:pt x="1210141" y="394970"/>
                </a:lnTo>
                <a:lnTo>
                  <a:pt x="1211429" y="396188"/>
                </a:lnTo>
                <a:lnTo>
                  <a:pt x="1211312" y="396425"/>
                </a:lnTo>
                <a:lnTo>
                  <a:pt x="1210311" y="397510"/>
                </a:lnTo>
                <a:close/>
              </a:path>
              <a:path w="4096384" h="836930">
                <a:moveTo>
                  <a:pt x="1220722" y="397510"/>
                </a:moveTo>
                <a:lnTo>
                  <a:pt x="1210311" y="397510"/>
                </a:lnTo>
                <a:lnTo>
                  <a:pt x="1211312" y="396425"/>
                </a:lnTo>
                <a:lnTo>
                  <a:pt x="1211429" y="396188"/>
                </a:lnTo>
                <a:lnTo>
                  <a:pt x="1210141" y="394970"/>
                </a:lnTo>
                <a:lnTo>
                  <a:pt x="1232937" y="394970"/>
                </a:lnTo>
                <a:lnTo>
                  <a:pt x="1231428" y="396240"/>
                </a:lnTo>
                <a:lnTo>
                  <a:pt x="1223381" y="396240"/>
                </a:lnTo>
                <a:lnTo>
                  <a:pt x="1220722" y="397510"/>
                </a:lnTo>
                <a:close/>
              </a:path>
              <a:path w="4096384" h="836930">
                <a:moveTo>
                  <a:pt x="1352383" y="399003"/>
                </a:moveTo>
                <a:lnTo>
                  <a:pt x="1352273" y="398384"/>
                </a:lnTo>
                <a:lnTo>
                  <a:pt x="1352183" y="397463"/>
                </a:lnTo>
                <a:lnTo>
                  <a:pt x="1355641" y="394970"/>
                </a:lnTo>
                <a:lnTo>
                  <a:pt x="1353932" y="398780"/>
                </a:lnTo>
                <a:lnTo>
                  <a:pt x="1353297" y="398780"/>
                </a:lnTo>
                <a:lnTo>
                  <a:pt x="1352383" y="399003"/>
                </a:lnTo>
                <a:close/>
              </a:path>
              <a:path w="4096384" h="836930">
                <a:moveTo>
                  <a:pt x="1369889" y="406400"/>
                </a:moveTo>
                <a:lnTo>
                  <a:pt x="1367041" y="405130"/>
                </a:lnTo>
                <a:lnTo>
                  <a:pt x="1365195" y="405130"/>
                </a:lnTo>
                <a:lnTo>
                  <a:pt x="1361678" y="401320"/>
                </a:lnTo>
                <a:lnTo>
                  <a:pt x="1352793" y="401320"/>
                </a:lnTo>
                <a:lnTo>
                  <a:pt x="1355641" y="394970"/>
                </a:lnTo>
                <a:lnTo>
                  <a:pt x="1357318" y="394970"/>
                </a:lnTo>
                <a:lnTo>
                  <a:pt x="1356984" y="396240"/>
                </a:lnTo>
                <a:lnTo>
                  <a:pt x="1370557" y="396240"/>
                </a:lnTo>
                <a:lnTo>
                  <a:pt x="1372733" y="400538"/>
                </a:lnTo>
                <a:lnTo>
                  <a:pt x="1366547" y="402531"/>
                </a:lnTo>
                <a:lnTo>
                  <a:pt x="1366602" y="402845"/>
                </a:lnTo>
                <a:lnTo>
                  <a:pt x="1369889" y="406400"/>
                </a:lnTo>
                <a:close/>
              </a:path>
              <a:path w="4096384" h="836930">
                <a:moveTo>
                  <a:pt x="1370557" y="396240"/>
                </a:moveTo>
                <a:lnTo>
                  <a:pt x="1356984" y="396240"/>
                </a:lnTo>
                <a:lnTo>
                  <a:pt x="1357651" y="394970"/>
                </a:lnTo>
                <a:lnTo>
                  <a:pt x="1370557" y="394970"/>
                </a:lnTo>
                <a:lnTo>
                  <a:pt x="1370557" y="396240"/>
                </a:lnTo>
                <a:close/>
              </a:path>
              <a:path w="4096384" h="836930">
                <a:moveTo>
                  <a:pt x="1384642" y="396240"/>
                </a:moveTo>
                <a:lnTo>
                  <a:pt x="1381289" y="396240"/>
                </a:lnTo>
                <a:lnTo>
                  <a:pt x="1383129" y="394970"/>
                </a:lnTo>
                <a:lnTo>
                  <a:pt x="1384642" y="394970"/>
                </a:lnTo>
                <a:lnTo>
                  <a:pt x="1384642" y="396240"/>
                </a:lnTo>
                <a:close/>
              </a:path>
              <a:path w="4096384" h="836930">
                <a:moveTo>
                  <a:pt x="1391347" y="396240"/>
                </a:moveTo>
                <a:lnTo>
                  <a:pt x="1384642" y="396240"/>
                </a:lnTo>
                <a:lnTo>
                  <a:pt x="1384642" y="394970"/>
                </a:lnTo>
                <a:lnTo>
                  <a:pt x="1392185" y="394970"/>
                </a:lnTo>
                <a:lnTo>
                  <a:pt x="1391347" y="396240"/>
                </a:lnTo>
                <a:close/>
              </a:path>
              <a:path w="4096384" h="836930">
                <a:moveTo>
                  <a:pt x="1407667" y="396188"/>
                </a:moveTo>
                <a:lnTo>
                  <a:pt x="1407559" y="395814"/>
                </a:lnTo>
                <a:lnTo>
                  <a:pt x="1410454" y="394970"/>
                </a:lnTo>
                <a:lnTo>
                  <a:pt x="1407667" y="396188"/>
                </a:lnTo>
                <a:close/>
              </a:path>
              <a:path w="4096384" h="836930">
                <a:moveTo>
                  <a:pt x="1460649" y="403860"/>
                </a:moveTo>
                <a:lnTo>
                  <a:pt x="1455542" y="403860"/>
                </a:lnTo>
                <a:lnTo>
                  <a:pt x="1454550" y="401709"/>
                </a:lnTo>
                <a:lnTo>
                  <a:pt x="1454436" y="401259"/>
                </a:lnTo>
                <a:lnTo>
                  <a:pt x="1461245" y="394970"/>
                </a:lnTo>
                <a:lnTo>
                  <a:pt x="1461579" y="396240"/>
                </a:lnTo>
                <a:lnTo>
                  <a:pt x="1471133" y="396240"/>
                </a:lnTo>
                <a:lnTo>
                  <a:pt x="1460649" y="403860"/>
                </a:lnTo>
                <a:close/>
              </a:path>
              <a:path w="4096384" h="836930">
                <a:moveTo>
                  <a:pt x="1461579" y="396240"/>
                </a:moveTo>
                <a:lnTo>
                  <a:pt x="1461245" y="394970"/>
                </a:lnTo>
                <a:lnTo>
                  <a:pt x="1461747" y="394970"/>
                </a:lnTo>
                <a:lnTo>
                  <a:pt x="1461579" y="396240"/>
                </a:lnTo>
                <a:close/>
              </a:path>
              <a:path w="4096384" h="836930">
                <a:moveTo>
                  <a:pt x="1493264" y="398780"/>
                </a:moveTo>
                <a:lnTo>
                  <a:pt x="1490261" y="398780"/>
                </a:lnTo>
                <a:lnTo>
                  <a:pt x="1486029" y="397463"/>
                </a:lnTo>
                <a:lnTo>
                  <a:pt x="1483148" y="396240"/>
                </a:lnTo>
                <a:lnTo>
                  <a:pt x="1485217" y="394970"/>
                </a:lnTo>
                <a:lnTo>
                  <a:pt x="1494273" y="394970"/>
                </a:lnTo>
                <a:lnTo>
                  <a:pt x="1494150" y="397154"/>
                </a:lnTo>
                <a:lnTo>
                  <a:pt x="1494072" y="397556"/>
                </a:lnTo>
                <a:lnTo>
                  <a:pt x="1493264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3264" y="398780"/>
                </a:lnTo>
                <a:lnTo>
                  <a:pt x="1494072" y="397556"/>
                </a:lnTo>
                <a:lnTo>
                  <a:pt x="1494150" y="397154"/>
                </a:lnTo>
                <a:lnTo>
                  <a:pt x="1494273" y="394970"/>
                </a:lnTo>
                <a:lnTo>
                  <a:pt x="1501476" y="394970"/>
                </a:lnTo>
                <a:lnTo>
                  <a:pt x="1499063" y="396188"/>
                </a:lnTo>
                <a:lnTo>
                  <a:pt x="1498943" y="396374"/>
                </a:lnTo>
                <a:lnTo>
                  <a:pt x="1498839" y="397154"/>
                </a:lnTo>
                <a:lnTo>
                  <a:pt x="1498865" y="397556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8865" y="397556"/>
                </a:lnTo>
                <a:lnTo>
                  <a:pt x="1498839" y="397154"/>
                </a:lnTo>
                <a:lnTo>
                  <a:pt x="1498943" y="396374"/>
                </a:lnTo>
                <a:lnTo>
                  <a:pt x="1499063" y="396188"/>
                </a:lnTo>
                <a:lnTo>
                  <a:pt x="1501476" y="394970"/>
                </a:lnTo>
                <a:lnTo>
                  <a:pt x="1503567" y="396188"/>
                </a:lnTo>
                <a:lnTo>
                  <a:pt x="1503445" y="396607"/>
                </a:lnTo>
                <a:lnTo>
                  <a:pt x="1502437" y="397411"/>
                </a:lnTo>
                <a:lnTo>
                  <a:pt x="1502409" y="397556"/>
                </a:lnTo>
                <a:lnTo>
                  <a:pt x="1502891" y="397792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3626" y="396462"/>
                </a:moveTo>
                <a:lnTo>
                  <a:pt x="1503567" y="396188"/>
                </a:lnTo>
                <a:lnTo>
                  <a:pt x="1501476" y="394970"/>
                </a:lnTo>
                <a:lnTo>
                  <a:pt x="1505496" y="394970"/>
                </a:lnTo>
                <a:lnTo>
                  <a:pt x="1503626" y="396462"/>
                </a:lnTo>
                <a:close/>
              </a:path>
              <a:path w="4096384" h="836930">
                <a:moveTo>
                  <a:pt x="1507513" y="400050"/>
                </a:moveTo>
                <a:lnTo>
                  <a:pt x="1502891" y="397792"/>
                </a:lnTo>
                <a:lnTo>
                  <a:pt x="1503407" y="397547"/>
                </a:lnTo>
                <a:lnTo>
                  <a:pt x="1503533" y="397154"/>
                </a:lnTo>
                <a:lnTo>
                  <a:pt x="1503655" y="396439"/>
                </a:lnTo>
                <a:lnTo>
                  <a:pt x="1505496" y="394970"/>
                </a:lnTo>
                <a:lnTo>
                  <a:pt x="1506616" y="394970"/>
                </a:lnTo>
                <a:lnTo>
                  <a:pt x="1507481" y="396374"/>
                </a:lnTo>
                <a:lnTo>
                  <a:pt x="1507513" y="400050"/>
                </a:lnTo>
                <a:close/>
              </a:path>
              <a:path w="4096384" h="836930">
                <a:moveTo>
                  <a:pt x="1508181" y="397510"/>
                </a:moveTo>
                <a:lnTo>
                  <a:pt x="1507579" y="396533"/>
                </a:lnTo>
                <a:lnTo>
                  <a:pt x="1507485" y="396188"/>
                </a:lnTo>
                <a:lnTo>
                  <a:pt x="1506838" y="394970"/>
                </a:lnTo>
                <a:lnTo>
                  <a:pt x="1508985" y="394970"/>
                </a:lnTo>
                <a:lnTo>
                  <a:pt x="1508181" y="397510"/>
                </a:lnTo>
                <a:close/>
              </a:path>
              <a:path w="4096384" h="836930">
                <a:moveTo>
                  <a:pt x="1514267" y="395814"/>
                </a:moveTo>
                <a:lnTo>
                  <a:pt x="1513010" y="395370"/>
                </a:lnTo>
                <a:lnTo>
                  <a:pt x="1513380" y="394970"/>
                </a:lnTo>
                <a:lnTo>
                  <a:pt x="1514267" y="395814"/>
                </a:lnTo>
                <a:close/>
              </a:path>
              <a:path w="4096384" h="836930">
                <a:moveTo>
                  <a:pt x="1519076" y="397510"/>
                </a:moveTo>
                <a:lnTo>
                  <a:pt x="1514306" y="395827"/>
                </a:lnTo>
                <a:lnTo>
                  <a:pt x="1513380" y="394970"/>
                </a:lnTo>
                <a:lnTo>
                  <a:pt x="1518963" y="394970"/>
                </a:lnTo>
                <a:lnTo>
                  <a:pt x="1519466" y="396607"/>
                </a:lnTo>
                <a:lnTo>
                  <a:pt x="1519417" y="397154"/>
                </a:lnTo>
                <a:lnTo>
                  <a:pt x="1519076" y="397510"/>
                </a:lnTo>
                <a:close/>
              </a:path>
              <a:path w="4096384" h="836930">
                <a:moveTo>
                  <a:pt x="1539866" y="400050"/>
                </a:moveTo>
                <a:lnTo>
                  <a:pt x="1534667" y="400050"/>
                </a:lnTo>
                <a:lnTo>
                  <a:pt x="1534488" y="398008"/>
                </a:lnTo>
                <a:lnTo>
                  <a:pt x="1534373" y="396188"/>
                </a:lnTo>
                <a:lnTo>
                  <a:pt x="1535335" y="394970"/>
                </a:lnTo>
                <a:lnTo>
                  <a:pt x="1539866" y="400050"/>
                </a:lnTo>
                <a:close/>
              </a:path>
              <a:path w="4096384" h="836930">
                <a:moveTo>
                  <a:pt x="1546678" y="410210"/>
                </a:moveTo>
                <a:lnTo>
                  <a:pt x="1530142" y="410210"/>
                </a:lnTo>
                <a:lnTo>
                  <a:pt x="1528020" y="407533"/>
                </a:lnTo>
                <a:lnTo>
                  <a:pt x="1527928" y="407281"/>
                </a:lnTo>
                <a:lnTo>
                  <a:pt x="1539738" y="400127"/>
                </a:lnTo>
                <a:lnTo>
                  <a:pt x="1535335" y="394970"/>
                </a:lnTo>
                <a:lnTo>
                  <a:pt x="1539024" y="394970"/>
                </a:lnTo>
                <a:lnTo>
                  <a:pt x="1540363" y="396240"/>
                </a:lnTo>
                <a:lnTo>
                  <a:pt x="1549651" y="396240"/>
                </a:lnTo>
                <a:lnTo>
                  <a:pt x="1547239" y="400050"/>
                </a:lnTo>
                <a:lnTo>
                  <a:pt x="1543382" y="400050"/>
                </a:lnTo>
                <a:lnTo>
                  <a:pt x="1544390" y="402590"/>
                </a:lnTo>
                <a:lnTo>
                  <a:pt x="1547409" y="402590"/>
                </a:lnTo>
                <a:lnTo>
                  <a:pt x="1549079" y="403860"/>
                </a:lnTo>
                <a:lnTo>
                  <a:pt x="1554996" y="403860"/>
                </a:lnTo>
                <a:lnTo>
                  <a:pt x="1554605" y="405130"/>
                </a:lnTo>
                <a:lnTo>
                  <a:pt x="1547883" y="408964"/>
                </a:lnTo>
                <a:lnTo>
                  <a:pt x="1546678" y="410210"/>
                </a:lnTo>
                <a:close/>
              </a:path>
              <a:path w="4096384" h="836930">
                <a:moveTo>
                  <a:pt x="1577015" y="400050"/>
                </a:moveTo>
                <a:lnTo>
                  <a:pt x="1574216" y="400050"/>
                </a:lnTo>
                <a:lnTo>
                  <a:pt x="1574216" y="394970"/>
                </a:lnTo>
                <a:lnTo>
                  <a:pt x="1575730" y="397556"/>
                </a:lnTo>
                <a:lnTo>
                  <a:pt x="1577015" y="400050"/>
                </a:lnTo>
                <a:close/>
              </a:path>
              <a:path w="4096384" h="836930">
                <a:moveTo>
                  <a:pt x="1682171" y="398780"/>
                </a:moveTo>
                <a:lnTo>
                  <a:pt x="1678144" y="398780"/>
                </a:lnTo>
                <a:lnTo>
                  <a:pt x="1679990" y="397510"/>
                </a:lnTo>
                <a:lnTo>
                  <a:pt x="1681170" y="396219"/>
                </a:lnTo>
                <a:lnTo>
                  <a:pt x="1681666" y="394970"/>
                </a:lnTo>
                <a:lnTo>
                  <a:pt x="1682171" y="398780"/>
                </a:lnTo>
                <a:close/>
              </a:path>
              <a:path w="4096384" h="836930">
                <a:moveTo>
                  <a:pt x="1686483" y="402590"/>
                </a:moveTo>
                <a:lnTo>
                  <a:pt x="1682675" y="402590"/>
                </a:lnTo>
                <a:lnTo>
                  <a:pt x="1681666" y="394970"/>
                </a:lnTo>
                <a:lnTo>
                  <a:pt x="1686657" y="394970"/>
                </a:lnTo>
                <a:lnTo>
                  <a:pt x="1688521" y="398601"/>
                </a:lnTo>
                <a:lnTo>
                  <a:pt x="1688411" y="399139"/>
                </a:lnTo>
                <a:lnTo>
                  <a:pt x="1686483" y="402590"/>
                </a:lnTo>
                <a:close/>
              </a:path>
              <a:path w="4096384" h="836930">
                <a:moveTo>
                  <a:pt x="1801113" y="406400"/>
                </a:moveTo>
                <a:lnTo>
                  <a:pt x="1800743" y="404058"/>
                </a:lnTo>
                <a:lnTo>
                  <a:pt x="1800622" y="402250"/>
                </a:lnTo>
                <a:lnTo>
                  <a:pt x="1803025" y="394970"/>
                </a:lnTo>
                <a:lnTo>
                  <a:pt x="1815603" y="397510"/>
                </a:lnTo>
                <a:lnTo>
                  <a:pt x="1810891" y="400644"/>
                </a:lnTo>
                <a:lnTo>
                  <a:pt x="1809360" y="401783"/>
                </a:lnTo>
                <a:lnTo>
                  <a:pt x="1805313" y="405130"/>
                </a:lnTo>
                <a:lnTo>
                  <a:pt x="1801113" y="406400"/>
                </a:lnTo>
                <a:close/>
              </a:path>
              <a:path w="4096384" h="836930">
                <a:moveTo>
                  <a:pt x="1815770" y="406400"/>
                </a:moveTo>
                <a:lnTo>
                  <a:pt x="1801113" y="406400"/>
                </a:lnTo>
                <a:lnTo>
                  <a:pt x="1805313" y="405130"/>
                </a:lnTo>
                <a:lnTo>
                  <a:pt x="1810008" y="401259"/>
                </a:lnTo>
                <a:lnTo>
                  <a:pt x="1812138" y="399792"/>
                </a:lnTo>
                <a:lnTo>
                  <a:pt x="1815603" y="397510"/>
                </a:lnTo>
                <a:lnTo>
                  <a:pt x="1803025" y="394970"/>
                </a:lnTo>
                <a:lnTo>
                  <a:pt x="1816605" y="394970"/>
                </a:lnTo>
                <a:lnTo>
                  <a:pt x="1821374" y="397463"/>
                </a:lnTo>
                <a:lnTo>
                  <a:pt x="1821290" y="397792"/>
                </a:lnTo>
                <a:lnTo>
                  <a:pt x="1819119" y="401320"/>
                </a:lnTo>
                <a:lnTo>
                  <a:pt x="1848958" y="401320"/>
                </a:lnTo>
                <a:lnTo>
                  <a:pt x="1848958" y="402590"/>
                </a:lnTo>
                <a:lnTo>
                  <a:pt x="1827835" y="402590"/>
                </a:lnTo>
                <a:lnTo>
                  <a:pt x="1827668" y="405130"/>
                </a:lnTo>
                <a:lnTo>
                  <a:pt x="1815601" y="405130"/>
                </a:lnTo>
                <a:lnTo>
                  <a:pt x="1815770" y="406400"/>
                </a:lnTo>
                <a:close/>
              </a:path>
              <a:path w="4096384" h="836930">
                <a:moveTo>
                  <a:pt x="1848958" y="402590"/>
                </a:moveTo>
                <a:lnTo>
                  <a:pt x="1848945" y="400035"/>
                </a:lnTo>
                <a:lnTo>
                  <a:pt x="1844597" y="394970"/>
                </a:lnTo>
                <a:lnTo>
                  <a:pt x="1856766" y="394970"/>
                </a:lnTo>
                <a:lnTo>
                  <a:pt x="1858081" y="395900"/>
                </a:lnTo>
                <a:lnTo>
                  <a:pt x="1848958" y="402590"/>
                </a:lnTo>
                <a:close/>
              </a:path>
              <a:path w="4096384" h="836930">
                <a:moveTo>
                  <a:pt x="1860358" y="397510"/>
                </a:moveTo>
                <a:lnTo>
                  <a:pt x="1858081" y="395900"/>
                </a:lnTo>
                <a:lnTo>
                  <a:pt x="1859349" y="394970"/>
                </a:lnTo>
                <a:lnTo>
                  <a:pt x="1860078" y="394970"/>
                </a:lnTo>
                <a:lnTo>
                  <a:pt x="1860358" y="397510"/>
                </a:lnTo>
                <a:close/>
              </a:path>
              <a:path w="4096384" h="836930">
                <a:moveTo>
                  <a:pt x="1942828" y="401320"/>
                </a:moveTo>
                <a:lnTo>
                  <a:pt x="1942899" y="399504"/>
                </a:lnTo>
                <a:lnTo>
                  <a:pt x="1942992" y="398780"/>
                </a:lnTo>
                <a:lnTo>
                  <a:pt x="1938672" y="396354"/>
                </a:lnTo>
                <a:lnTo>
                  <a:pt x="1938546" y="396219"/>
                </a:lnTo>
                <a:lnTo>
                  <a:pt x="1943333" y="394970"/>
                </a:lnTo>
                <a:lnTo>
                  <a:pt x="1949697" y="394970"/>
                </a:lnTo>
                <a:lnTo>
                  <a:pt x="1942828" y="40132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42828" y="401320"/>
                </a:lnTo>
                <a:lnTo>
                  <a:pt x="1949697" y="394970"/>
                </a:lnTo>
                <a:lnTo>
                  <a:pt x="1952536" y="39497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1972667" y="414020"/>
                </a:moveTo>
                <a:lnTo>
                  <a:pt x="1967298" y="414020"/>
                </a:lnTo>
                <a:lnTo>
                  <a:pt x="1969303" y="411683"/>
                </a:lnTo>
                <a:lnTo>
                  <a:pt x="1969421" y="411403"/>
                </a:lnTo>
                <a:lnTo>
                  <a:pt x="1966475" y="407489"/>
                </a:lnTo>
                <a:lnTo>
                  <a:pt x="1962579" y="402943"/>
                </a:lnTo>
                <a:lnTo>
                  <a:pt x="1965628" y="396240"/>
                </a:lnTo>
                <a:lnTo>
                  <a:pt x="1970991" y="394970"/>
                </a:lnTo>
                <a:lnTo>
                  <a:pt x="1975181" y="394970"/>
                </a:lnTo>
                <a:lnTo>
                  <a:pt x="1971829" y="401320"/>
                </a:lnTo>
                <a:lnTo>
                  <a:pt x="1964954" y="401320"/>
                </a:lnTo>
                <a:lnTo>
                  <a:pt x="1971993" y="406400"/>
                </a:lnTo>
                <a:lnTo>
                  <a:pt x="1972333" y="407670"/>
                </a:lnTo>
                <a:lnTo>
                  <a:pt x="1977918" y="407670"/>
                </a:lnTo>
                <a:lnTo>
                  <a:pt x="1974003" y="412750"/>
                </a:lnTo>
                <a:lnTo>
                  <a:pt x="1972667" y="414020"/>
                </a:lnTo>
                <a:close/>
              </a:path>
              <a:path w="4096384" h="836930">
                <a:moveTo>
                  <a:pt x="1972333" y="407670"/>
                </a:moveTo>
                <a:lnTo>
                  <a:pt x="1971993" y="406400"/>
                </a:lnTo>
                <a:lnTo>
                  <a:pt x="1964954" y="401320"/>
                </a:lnTo>
                <a:lnTo>
                  <a:pt x="1971829" y="401320"/>
                </a:lnTo>
                <a:lnTo>
                  <a:pt x="1975181" y="394970"/>
                </a:lnTo>
                <a:lnTo>
                  <a:pt x="1981899" y="394970"/>
                </a:lnTo>
                <a:lnTo>
                  <a:pt x="1982905" y="396240"/>
                </a:lnTo>
                <a:lnTo>
                  <a:pt x="1980040" y="396240"/>
                </a:lnTo>
                <a:lnTo>
                  <a:pt x="1972333" y="407670"/>
                </a:lnTo>
                <a:close/>
              </a:path>
              <a:path w="4096384" h="836930">
                <a:moveTo>
                  <a:pt x="2062681" y="402590"/>
                </a:moveTo>
                <a:lnTo>
                  <a:pt x="2063572" y="399846"/>
                </a:lnTo>
                <a:lnTo>
                  <a:pt x="2063957" y="398384"/>
                </a:lnTo>
                <a:lnTo>
                  <a:pt x="2064082" y="397411"/>
                </a:lnTo>
                <a:lnTo>
                  <a:pt x="2061509" y="394970"/>
                </a:lnTo>
                <a:lnTo>
                  <a:pt x="2066367" y="394970"/>
                </a:lnTo>
                <a:lnTo>
                  <a:pt x="2070010" y="395544"/>
                </a:lnTo>
                <a:lnTo>
                  <a:pt x="2070701" y="397792"/>
                </a:lnTo>
                <a:lnTo>
                  <a:pt x="2070756" y="398219"/>
                </a:lnTo>
                <a:lnTo>
                  <a:pt x="2062681" y="402590"/>
                </a:lnTo>
                <a:close/>
              </a:path>
              <a:path w="4096384" h="836930">
                <a:moveTo>
                  <a:pt x="2070010" y="395544"/>
                </a:moveTo>
                <a:lnTo>
                  <a:pt x="2066367" y="394970"/>
                </a:lnTo>
                <a:lnTo>
                  <a:pt x="2069833" y="394970"/>
                </a:lnTo>
                <a:lnTo>
                  <a:pt x="2070010" y="395544"/>
                </a:lnTo>
                <a:close/>
              </a:path>
              <a:path w="4096384" h="836930">
                <a:moveTo>
                  <a:pt x="2074647" y="395739"/>
                </a:moveTo>
                <a:lnTo>
                  <a:pt x="2074748" y="394970"/>
                </a:lnTo>
                <a:lnTo>
                  <a:pt x="2075095" y="395145"/>
                </a:lnTo>
                <a:lnTo>
                  <a:pt x="2074647" y="395739"/>
                </a:lnTo>
                <a:close/>
              </a:path>
              <a:path w="4096384" h="836930">
                <a:moveTo>
                  <a:pt x="2075095" y="395145"/>
                </a:moveTo>
                <a:lnTo>
                  <a:pt x="2074748" y="394970"/>
                </a:lnTo>
                <a:lnTo>
                  <a:pt x="2075227" y="394970"/>
                </a:lnTo>
                <a:lnTo>
                  <a:pt x="2075095" y="395145"/>
                </a:lnTo>
                <a:close/>
              </a:path>
              <a:path w="4096384" h="836930">
                <a:moveTo>
                  <a:pt x="2154037" y="407670"/>
                </a:moveTo>
                <a:lnTo>
                  <a:pt x="2149682" y="407670"/>
                </a:lnTo>
                <a:lnTo>
                  <a:pt x="2149363" y="407533"/>
                </a:lnTo>
                <a:lnTo>
                  <a:pt x="2149342" y="403860"/>
                </a:lnTo>
                <a:lnTo>
                  <a:pt x="2160912" y="394970"/>
                </a:lnTo>
                <a:lnTo>
                  <a:pt x="2161246" y="396240"/>
                </a:lnTo>
                <a:lnTo>
                  <a:pt x="2161780" y="398780"/>
                </a:lnTo>
                <a:lnTo>
                  <a:pt x="2157219" y="398780"/>
                </a:lnTo>
                <a:lnTo>
                  <a:pt x="2155772" y="404881"/>
                </a:lnTo>
                <a:lnTo>
                  <a:pt x="2155646" y="405230"/>
                </a:lnTo>
                <a:lnTo>
                  <a:pt x="2154037" y="407670"/>
                </a:lnTo>
                <a:close/>
              </a:path>
              <a:path w="4096384" h="836930">
                <a:moveTo>
                  <a:pt x="2164678" y="402590"/>
                </a:moveTo>
                <a:lnTo>
                  <a:pt x="2162581" y="402590"/>
                </a:lnTo>
                <a:lnTo>
                  <a:pt x="2161246" y="396240"/>
                </a:lnTo>
                <a:lnTo>
                  <a:pt x="2160912" y="394970"/>
                </a:lnTo>
                <a:lnTo>
                  <a:pt x="2164395" y="394970"/>
                </a:lnTo>
                <a:lnTo>
                  <a:pt x="2163590" y="396240"/>
                </a:lnTo>
                <a:lnTo>
                  <a:pt x="2170131" y="396240"/>
                </a:lnTo>
                <a:lnTo>
                  <a:pt x="2165156" y="401259"/>
                </a:lnTo>
                <a:lnTo>
                  <a:pt x="2165039" y="401494"/>
                </a:lnTo>
                <a:lnTo>
                  <a:pt x="2164678" y="402590"/>
                </a:lnTo>
                <a:close/>
              </a:path>
              <a:path w="4096384" h="836930">
                <a:moveTo>
                  <a:pt x="2212372" y="403860"/>
                </a:moveTo>
                <a:lnTo>
                  <a:pt x="2212255" y="401259"/>
                </a:lnTo>
                <a:lnTo>
                  <a:pt x="2212131" y="399504"/>
                </a:lnTo>
                <a:lnTo>
                  <a:pt x="2212038" y="398780"/>
                </a:lnTo>
                <a:lnTo>
                  <a:pt x="2207343" y="394970"/>
                </a:lnTo>
                <a:lnTo>
                  <a:pt x="2221591" y="394970"/>
                </a:lnTo>
                <a:lnTo>
                  <a:pt x="2212372" y="403860"/>
                </a:lnTo>
                <a:close/>
              </a:path>
              <a:path w="4096384" h="836930">
                <a:moveTo>
                  <a:pt x="2218655" y="403860"/>
                </a:moveTo>
                <a:lnTo>
                  <a:pt x="2212372" y="403860"/>
                </a:lnTo>
                <a:lnTo>
                  <a:pt x="2221591" y="394970"/>
                </a:lnTo>
                <a:lnTo>
                  <a:pt x="2227622" y="394970"/>
                </a:lnTo>
                <a:lnTo>
                  <a:pt x="2220487" y="400035"/>
                </a:lnTo>
                <a:lnTo>
                  <a:pt x="2218655" y="403860"/>
                </a:lnTo>
                <a:close/>
              </a:path>
              <a:path w="4096384" h="836930">
                <a:moveTo>
                  <a:pt x="2271211" y="421640"/>
                </a:moveTo>
                <a:lnTo>
                  <a:pt x="2267685" y="420368"/>
                </a:lnTo>
                <a:lnTo>
                  <a:pt x="2264559" y="419100"/>
                </a:lnTo>
                <a:lnTo>
                  <a:pt x="2260270" y="415290"/>
                </a:lnTo>
                <a:lnTo>
                  <a:pt x="2245392" y="415290"/>
                </a:lnTo>
                <a:lnTo>
                  <a:pt x="2254332" y="414008"/>
                </a:lnTo>
                <a:lnTo>
                  <a:pt x="2259975" y="412750"/>
                </a:lnTo>
                <a:lnTo>
                  <a:pt x="2253440" y="408940"/>
                </a:lnTo>
                <a:lnTo>
                  <a:pt x="2228460" y="408940"/>
                </a:lnTo>
                <a:lnTo>
                  <a:pt x="2234163" y="406400"/>
                </a:lnTo>
                <a:lnTo>
                  <a:pt x="2240698" y="402590"/>
                </a:lnTo>
                <a:lnTo>
                  <a:pt x="2233325" y="402590"/>
                </a:lnTo>
                <a:lnTo>
                  <a:pt x="2232991" y="400050"/>
                </a:lnTo>
                <a:lnTo>
                  <a:pt x="2239057" y="400050"/>
                </a:lnTo>
                <a:lnTo>
                  <a:pt x="2241810" y="398780"/>
                </a:lnTo>
                <a:lnTo>
                  <a:pt x="2245097" y="394970"/>
                </a:lnTo>
                <a:lnTo>
                  <a:pt x="2248745" y="394970"/>
                </a:lnTo>
                <a:lnTo>
                  <a:pt x="2249553" y="398780"/>
                </a:lnTo>
                <a:lnTo>
                  <a:pt x="2243629" y="403860"/>
                </a:lnTo>
                <a:lnTo>
                  <a:pt x="2244725" y="406400"/>
                </a:lnTo>
                <a:lnTo>
                  <a:pt x="2247403" y="407670"/>
                </a:lnTo>
                <a:lnTo>
                  <a:pt x="2262188" y="407670"/>
                </a:lnTo>
                <a:lnTo>
                  <a:pt x="2264508" y="408857"/>
                </a:lnTo>
                <a:lnTo>
                  <a:pt x="2264840" y="411480"/>
                </a:lnTo>
                <a:lnTo>
                  <a:pt x="2266012" y="419100"/>
                </a:lnTo>
                <a:lnTo>
                  <a:pt x="2271043" y="419100"/>
                </a:lnTo>
                <a:lnTo>
                  <a:pt x="2271211" y="421640"/>
                </a:lnTo>
                <a:close/>
              </a:path>
              <a:path w="4096384" h="836930">
                <a:moveTo>
                  <a:pt x="2247403" y="407670"/>
                </a:moveTo>
                <a:lnTo>
                  <a:pt x="2244725" y="406400"/>
                </a:lnTo>
                <a:lnTo>
                  <a:pt x="2243629" y="403860"/>
                </a:lnTo>
                <a:lnTo>
                  <a:pt x="2249553" y="398780"/>
                </a:lnTo>
                <a:lnTo>
                  <a:pt x="2248745" y="394970"/>
                </a:lnTo>
                <a:lnTo>
                  <a:pt x="2255867" y="394970"/>
                </a:lnTo>
                <a:lnTo>
                  <a:pt x="2255151" y="398601"/>
                </a:lnTo>
                <a:lnTo>
                  <a:pt x="2254775" y="401326"/>
                </a:lnTo>
                <a:lnTo>
                  <a:pt x="2253567" y="402365"/>
                </a:lnTo>
                <a:lnTo>
                  <a:pt x="2252261" y="402590"/>
                </a:lnTo>
                <a:lnTo>
                  <a:pt x="2252916" y="402925"/>
                </a:lnTo>
                <a:lnTo>
                  <a:pt x="2247403" y="407670"/>
                </a:lnTo>
                <a:close/>
              </a:path>
              <a:path w="4096384" h="836930">
                <a:moveTo>
                  <a:pt x="2282774" y="398780"/>
                </a:moveTo>
                <a:lnTo>
                  <a:pt x="2279251" y="398780"/>
                </a:lnTo>
                <a:lnTo>
                  <a:pt x="2277315" y="397556"/>
                </a:lnTo>
                <a:lnTo>
                  <a:pt x="2277254" y="397411"/>
                </a:lnTo>
                <a:lnTo>
                  <a:pt x="2277376" y="396462"/>
                </a:lnTo>
                <a:lnTo>
                  <a:pt x="2277501" y="396188"/>
                </a:lnTo>
                <a:lnTo>
                  <a:pt x="2279756" y="394970"/>
                </a:lnTo>
                <a:lnTo>
                  <a:pt x="2282774" y="394970"/>
                </a:lnTo>
                <a:lnTo>
                  <a:pt x="2282774" y="398780"/>
                </a:lnTo>
                <a:close/>
              </a:path>
              <a:path w="4096384" h="836930">
                <a:moveTo>
                  <a:pt x="2285957" y="398780"/>
                </a:moveTo>
                <a:lnTo>
                  <a:pt x="2282774" y="398780"/>
                </a:lnTo>
                <a:lnTo>
                  <a:pt x="2282774" y="394970"/>
                </a:lnTo>
                <a:lnTo>
                  <a:pt x="2286836" y="394970"/>
                </a:lnTo>
                <a:lnTo>
                  <a:pt x="2285957" y="398780"/>
                </a:lnTo>
                <a:close/>
              </a:path>
              <a:path w="4096384" h="836930">
                <a:moveTo>
                  <a:pt x="2548624" y="402590"/>
                </a:moveTo>
                <a:lnTo>
                  <a:pt x="2543268" y="394970"/>
                </a:lnTo>
                <a:lnTo>
                  <a:pt x="2549585" y="397556"/>
                </a:lnTo>
                <a:lnTo>
                  <a:pt x="2556495" y="400050"/>
                </a:lnTo>
                <a:lnTo>
                  <a:pt x="2548965" y="401320"/>
                </a:lnTo>
                <a:lnTo>
                  <a:pt x="2548624" y="40259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3419" y="406400"/>
                </a:lnTo>
                <a:lnTo>
                  <a:pt x="2543776" y="405535"/>
                </a:lnTo>
                <a:lnTo>
                  <a:pt x="2543861" y="403705"/>
                </a:lnTo>
                <a:lnTo>
                  <a:pt x="2543268" y="402590"/>
                </a:lnTo>
                <a:lnTo>
                  <a:pt x="2548624" y="402590"/>
                </a:lnTo>
                <a:lnTo>
                  <a:pt x="2548965" y="401320"/>
                </a:lnTo>
                <a:lnTo>
                  <a:pt x="2556495" y="400050"/>
                </a:lnTo>
                <a:lnTo>
                  <a:pt x="2549342" y="397463"/>
                </a:lnTo>
                <a:lnTo>
                  <a:pt x="2543268" y="394970"/>
                </a:lnTo>
                <a:lnTo>
                  <a:pt x="2574281" y="394970"/>
                </a:lnTo>
                <a:lnTo>
                  <a:pt x="2575118" y="396240"/>
                </a:lnTo>
                <a:lnTo>
                  <a:pt x="2563776" y="396240"/>
                </a:lnTo>
                <a:lnTo>
                  <a:pt x="2558852" y="398780"/>
                </a:lnTo>
                <a:lnTo>
                  <a:pt x="2547799" y="405130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88697" y="402590"/>
                </a:moveTo>
                <a:lnTo>
                  <a:pt x="2588743" y="397411"/>
                </a:lnTo>
                <a:lnTo>
                  <a:pt x="2589863" y="394970"/>
                </a:lnTo>
                <a:lnTo>
                  <a:pt x="2588697" y="402590"/>
                </a:lnTo>
                <a:close/>
              </a:path>
              <a:path w="4096384" h="836930">
                <a:moveTo>
                  <a:pt x="2695307" y="401043"/>
                </a:moveTo>
                <a:lnTo>
                  <a:pt x="2691938" y="394970"/>
                </a:lnTo>
                <a:lnTo>
                  <a:pt x="2697818" y="396240"/>
                </a:lnTo>
                <a:lnTo>
                  <a:pt x="2703691" y="396240"/>
                </a:lnTo>
                <a:lnTo>
                  <a:pt x="2697263" y="400050"/>
                </a:lnTo>
                <a:lnTo>
                  <a:pt x="2695978" y="400050"/>
                </a:lnTo>
                <a:lnTo>
                  <a:pt x="2695307" y="401043"/>
                </a:lnTo>
                <a:close/>
              </a:path>
              <a:path w="4096384" h="836930">
                <a:moveTo>
                  <a:pt x="2779437" y="400050"/>
                </a:moveTo>
                <a:lnTo>
                  <a:pt x="2777263" y="398780"/>
                </a:lnTo>
                <a:lnTo>
                  <a:pt x="2775914" y="398780"/>
                </a:lnTo>
                <a:lnTo>
                  <a:pt x="2775842" y="397411"/>
                </a:lnTo>
                <a:lnTo>
                  <a:pt x="2776772" y="396240"/>
                </a:lnTo>
                <a:lnTo>
                  <a:pt x="2779437" y="394970"/>
                </a:lnTo>
                <a:lnTo>
                  <a:pt x="2779437" y="400050"/>
                </a:lnTo>
                <a:close/>
              </a:path>
              <a:path w="4096384" h="836930">
                <a:moveTo>
                  <a:pt x="2899566" y="397510"/>
                </a:moveTo>
                <a:lnTo>
                  <a:pt x="2895993" y="397510"/>
                </a:lnTo>
                <a:lnTo>
                  <a:pt x="2899139" y="394970"/>
                </a:lnTo>
                <a:lnTo>
                  <a:pt x="2902925" y="396240"/>
                </a:lnTo>
                <a:lnTo>
                  <a:pt x="2899566" y="397510"/>
                </a:lnTo>
                <a:close/>
              </a:path>
              <a:path w="4096384" h="836930">
                <a:moveTo>
                  <a:pt x="2910091" y="397510"/>
                </a:moveTo>
                <a:lnTo>
                  <a:pt x="2899566" y="397510"/>
                </a:lnTo>
                <a:lnTo>
                  <a:pt x="2902925" y="396240"/>
                </a:lnTo>
                <a:lnTo>
                  <a:pt x="2899139" y="394970"/>
                </a:lnTo>
                <a:lnTo>
                  <a:pt x="2912889" y="394970"/>
                </a:lnTo>
                <a:lnTo>
                  <a:pt x="2910091" y="397510"/>
                </a:lnTo>
                <a:close/>
              </a:path>
              <a:path w="4096384" h="836930">
                <a:moveTo>
                  <a:pt x="2923451" y="398780"/>
                </a:moveTo>
                <a:lnTo>
                  <a:pt x="2908692" y="398780"/>
                </a:lnTo>
                <a:lnTo>
                  <a:pt x="2910375" y="397510"/>
                </a:lnTo>
                <a:lnTo>
                  <a:pt x="2912889" y="394970"/>
                </a:lnTo>
                <a:lnTo>
                  <a:pt x="2933393" y="394970"/>
                </a:lnTo>
                <a:lnTo>
                  <a:pt x="2935805" y="397510"/>
                </a:lnTo>
                <a:lnTo>
                  <a:pt x="2923608" y="397510"/>
                </a:lnTo>
                <a:lnTo>
                  <a:pt x="2923451" y="398780"/>
                </a:lnTo>
                <a:close/>
              </a:path>
              <a:path w="4096384" h="836930">
                <a:moveTo>
                  <a:pt x="3072795" y="400050"/>
                </a:moveTo>
                <a:lnTo>
                  <a:pt x="3070778" y="398780"/>
                </a:lnTo>
                <a:lnTo>
                  <a:pt x="3070725" y="397411"/>
                </a:lnTo>
                <a:lnTo>
                  <a:pt x="3071963" y="396240"/>
                </a:lnTo>
                <a:lnTo>
                  <a:pt x="3073803" y="394970"/>
                </a:lnTo>
                <a:lnTo>
                  <a:pt x="3074921" y="396188"/>
                </a:lnTo>
                <a:lnTo>
                  <a:pt x="3075048" y="396842"/>
                </a:lnTo>
                <a:lnTo>
                  <a:pt x="3075303" y="398780"/>
                </a:lnTo>
                <a:lnTo>
                  <a:pt x="3073620" y="398780"/>
                </a:lnTo>
                <a:lnTo>
                  <a:pt x="3072795" y="400050"/>
                </a:lnTo>
                <a:close/>
              </a:path>
              <a:path w="4096384" h="836930">
                <a:moveTo>
                  <a:pt x="3077253" y="400050"/>
                </a:moveTo>
                <a:lnTo>
                  <a:pt x="3072795" y="400050"/>
                </a:lnTo>
                <a:lnTo>
                  <a:pt x="3073620" y="398780"/>
                </a:lnTo>
                <a:lnTo>
                  <a:pt x="3075303" y="398780"/>
                </a:lnTo>
                <a:lnTo>
                  <a:pt x="3075048" y="396842"/>
                </a:lnTo>
                <a:lnTo>
                  <a:pt x="3074921" y="396188"/>
                </a:lnTo>
                <a:lnTo>
                  <a:pt x="3073803" y="394970"/>
                </a:lnTo>
                <a:lnTo>
                  <a:pt x="3077326" y="394970"/>
                </a:lnTo>
                <a:lnTo>
                  <a:pt x="3077253" y="400050"/>
                </a:lnTo>
                <a:close/>
              </a:path>
              <a:path w="4096384" h="836930">
                <a:moveTo>
                  <a:pt x="3077143" y="407670"/>
                </a:moveTo>
                <a:lnTo>
                  <a:pt x="3077326" y="394970"/>
                </a:lnTo>
                <a:lnTo>
                  <a:pt x="3082823" y="402531"/>
                </a:lnTo>
                <a:lnTo>
                  <a:pt x="3085039" y="406400"/>
                </a:lnTo>
                <a:lnTo>
                  <a:pt x="3079159" y="406400"/>
                </a:lnTo>
                <a:lnTo>
                  <a:pt x="3077143" y="407670"/>
                </a:lnTo>
                <a:close/>
              </a:path>
              <a:path w="4096384" h="836930">
                <a:moveTo>
                  <a:pt x="3134148" y="398780"/>
                </a:moveTo>
                <a:lnTo>
                  <a:pt x="3130626" y="398780"/>
                </a:lnTo>
                <a:lnTo>
                  <a:pt x="3130522" y="398384"/>
                </a:lnTo>
                <a:lnTo>
                  <a:pt x="3130415" y="397411"/>
                </a:lnTo>
                <a:lnTo>
                  <a:pt x="3133474" y="394970"/>
                </a:lnTo>
                <a:lnTo>
                  <a:pt x="3133598" y="397743"/>
                </a:lnTo>
                <a:lnTo>
                  <a:pt x="3134148" y="398780"/>
                </a:lnTo>
                <a:close/>
              </a:path>
              <a:path w="4096384" h="836930">
                <a:moveTo>
                  <a:pt x="3139680" y="398780"/>
                </a:moveTo>
                <a:lnTo>
                  <a:pt x="3134148" y="398780"/>
                </a:lnTo>
                <a:lnTo>
                  <a:pt x="3133598" y="397743"/>
                </a:lnTo>
                <a:lnTo>
                  <a:pt x="3133474" y="394970"/>
                </a:lnTo>
                <a:lnTo>
                  <a:pt x="3139552" y="394970"/>
                </a:lnTo>
                <a:lnTo>
                  <a:pt x="3140306" y="395588"/>
                </a:lnTo>
                <a:lnTo>
                  <a:pt x="3138378" y="396219"/>
                </a:lnTo>
                <a:lnTo>
                  <a:pt x="3138473" y="396533"/>
                </a:lnTo>
                <a:lnTo>
                  <a:pt x="3139680" y="39878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152581" y="398780"/>
                </a:lnTo>
                <a:lnTo>
                  <a:pt x="3152934" y="396192"/>
                </a:lnTo>
                <a:lnTo>
                  <a:pt x="3153432" y="394970"/>
                </a:lnTo>
                <a:lnTo>
                  <a:pt x="3159352" y="397463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16226" y="432921"/>
                </a:moveTo>
                <a:lnTo>
                  <a:pt x="3116390" y="420370"/>
                </a:lnTo>
                <a:lnTo>
                  <a:pt x="3109168" y="420370"/>
                </a:lnTo>
                <a:lnTo>
                  <a:pt x="3112893" y="419143"/>
                </a:lnTo>
                <a:lnTo>
                  <a:pt x="3112922" y="419006"/>
                </a:lnTo>
                <a:lnTo>
                  <a:pt x="3107485" y="414020"/>
                </a:lnTo>
                <a:lnTo>
                  <a:pt x="3111676" y="414020"/>
                </a:lnTo>
                <a:lnTo>
                  <a:pt x="3115716" y="407670"/>
                </a:lnTo>
                <a:lnTo>
                  <a:pt x="3141187" y="407670"/>
                </a:lnTo>
                <a:lnTo>
                  <a:pt x="3140706" y="402943"/>
                </a:lnTo>
                <a:lnTo>
                  <a:pt x="3140604" y="402527"/>
                </a:lnTo>
                <a:lnTo>
                  <a:pt x="3139347" y="401320"/>
                </a:lnTo>
                <a:lnTo>
                  <a:pt x="3159462" y="401320"/>
                </a:lnTo>
                <a:lnTo>
                  <a:pt x="3159352" y="397463"/>
                </a:lnTo>
                <a:lnTo>
                  <a:pt x="3153432" y="394970"/>
                </a:lnTo>
                <a:lnTo>
                  <a:pt x="3162800" y="394970"/>
                </a:lnTo>
                <a:lnTo>
                  <a:pt x="3164308" y="396240"/>
                </a:lnTo>
                <a:lnTo>
                  <a:pt x="3166842" y="396240"/>
                </a:lnTo>
                <a:lnTo>
                  <a:pt x="3165833" y="398780"/>
                </a:lnTo>
                <a:lnTo>
                  <a:pt x="3162134" y="398780"/>
                </a:lnTo>
                <a:lnTo>
                  <a:pt x="3163544" y="402590"/>
                </a:lnTo>
                <a:lnTo>
                  <a:pt x="3152581" y="402590"/>
                </a:lnTo>
                <a:lnTo>
                  <a:pt x="3151828" y="403860"/>
                </a:lnTo>
                <a:lnTo>
                  <a:pt x="3147067" y="403860"/>
                </a:lnTo>
                <a:lnTo>
                  <a:pt x="3147558" y="405130"/>
                </a:lnTo>
                <a:lnTo>
                  <a:pt x="3151075" y="405130"/>
                </a:lnTo>
                <a:lnTo>
                  <a:pt x="3151075" y="408940"/>
                </a:lnTo>
                <a:lnTo>
                  <a:pt x="3144319" y="408940"/>
                </a:lnTo>
                <a:lnTo>
                  <a:pt x="3140178" y="410210"/>
                </a:lnTo>
                <a:lnTo>
                  <a:pt x="3132078" y="410210"/>
                </a:lnTo>
                <a:lnTo>
                  <a:pt x="3125290" y="411480"/>
                </a:lnTo>
                <a:lnTo>
                  <a:pt x="3127436" y="412745"/>
                </a:lnTo>
                <a:lnTo>
                  <a:pt x="3127600" y="414020"/>
                </a:lnTo>
                <a:lnTo>
                  <a:pt x="3130230" y="416560"/>
                </a:lnTo>
                <a:lnTo>
                  <a:pt x="3119378" y="416560"/>
                </a:lnTo>
                <a:lnTo>
                  <a:pt x="3117373" y="419100"/>
                </a:lnTo>
                <a:lnTo>
                  <a:pt x="3117707" y="419100"/>
                </a:lnTo>
                <a:lnTo>
                  <a:pt x="3125944" y="421640"/>
                </a:lnTo>
                <a:lnTo>
                  <a:pt x="3131457" y="421640"/>
                </a:lnTo>
                <a:lnTo>
                  <a:pt x="3121747" y="427990"/>
                </a:lnTo>
                <a:lnTo>
                  <a:pt x="3120247" y="427990"/>
                </a:lnTo>
                <a:lnTo>
                  <a:pt x="3116226" y="432921"/>
                </a:lnTo>
                <a:close/>
              </a:path>
              <a:path w="4096384" h="836930">
                <a:moveTo>
                  <a:pt x="3212251" y="401320"/>
                </a:moveTo>
                <a:lnTo>
                  <a:pt x="3209737" y="400050"/>
                </a:lnTo>
                <a:lnTo>
                  <a:pt x="3206555" y="400050"/>
                </a:lnTo>
                <a:lnTo>
                  <a:pt x="3205443" y="399003"/>
                </a:lnTo>
                <a:lnTo>
                  <a:pt x="3205320" y="398219"/>
                </a:lnTo>
                <a:lnTo>
                  <a:pt x="3205648" y="396607"/>
                </a:lnTo>
                <a:lnTo>
                  <a:pt x="3205764" y="396188"/>
                </a:lnTo>
                <a:lnTo>
                  <a:pt x="3206738" y="394970"/>
                </a:lnTo>
                <a:lnTo>
                  <a:pt x="3213934" y="394970"/>
                </a:lnTo>
                <a:lnTo>
                  <a:pt x="3214379" y="397154"/>
                </a:lnTo>
                <a:lnTo>
                  <a:pt x="3214263" y="398219"/>
                </a:lnTo>
                <a:lnTo>
                  <a:pt x="3213777" y="400050"/>
                </a:lnTo>
                <a:lnTo>
                  <a:pt x="3212251" y="401320"/>
                </a:lnTo>
                <a:close/>
              </a:path>
              <a:path w="4096384" h="836930">
                <a:moveTo>
                  <a:pt x="3215790" y="401320"/>
                </a:moveTo>
                <a:lnTo>
                  <a:pt x="3212251" y="401320"/>
                </a:lnTo>
                <a:lnTo>
                  <a:pt x="3213777" y="400050"/>
                </a:lnTo>
                <a:lnTo>
                  <a:pt x="3214263" y="398219"/>
                </a:lnTo>
                <a:lnTo>
                  <a:pt x="3214379" y="397154"/>
                </a:lnTo>
                <a:lnTo>
                  <a:pt x="3213934" y="394970"/>
                </a:lnTo>
                <a:lnTo>
                  <a:pt x="3221307" y="394970"/>
                </a:lnTo>
                <a:lnTo>
                  <a:pt x="3221648" y="400050"/>
                </a:lnTo>
                <a:lnTo>
                  <a:pt x="3215768" y="400050"/>
                </a:lnTo>
                <a:lnTo>
                  <a:pt x="3215790" y="401320"/>
                </a:lnTo>
                <a:close/>
              </a:path>
              <a:path w="4096384" h="836930">
                <a:moveTo>
                  <a:pt x="3228012" y="400050"/>
                </a:moveTo>
                <a:lnTo>
                  <a:pt x="3221648" y="400050"/>
                </a:lnTo>
                <a:lnTo>
                  <a:pt x="3221307" y="394970"/>
                </a:lnTo>
                <a:lnTo>
                  <a:pt x="3225013" y="394970"/>
                </a:lnTo>
                <a:lnTo>
                  <a:pt x="3228012" y="400050"/>
                </a:lnTo>
                <a:close/>
              </a:path>
              <a:path w="4096384" h="836930">
                <a:moveTo>
                  <a:pt x="3215768" y="415290"/>
                </a:moveTo>
                <a:lnTo>
                  <a:pt x="3216253" y="414375"/>
                </a:lnTo>
                <a:lnTo>
                  <a:pt x="3216364" y="413935"/>
                </a:lnTo>
                <a:lnTo>
                  <a:pt x="3215270" y="412745"/>
                </a:lnTo>
                <a:lnTo>
                  <a:pt x="3213594" y="411480"/>
                </a:lnTo>
                <a:lnTo>
                  <a:pt x="3211420" y="410210"/>
                </a:lnTo>
                <a:lnTo>
                  <a:pt x="3215951" y="410210"/>
                </a:lnTo>
                <a:lnTo>
                  <a:pt x="3219909" y="406452"/>
                </a:lnTo>
                <a:lnTo>
                  <a:pt x="3220673" y="405343"/>
                </a:lnTo>
                <a:lnTo>
                  <a:pt x="3220800" y="405105"/>
                </a:lnTo>
                <a:lnTo>
                  <a:pt x="3219965" y="403860"/>
                </a:lnTo>
                <a:lnTo>
                  <a:pt x="3215768" y="400050"/>
                </a:lnTo>
                <a:lnTo>
                  <a:pt x="3228012" y="400050"/>
                </a:lnTo>
                <a:lnTo>
                  <a:pt x="3225013" y="394970"/>
                </a:lnTo>
                <a:lnTo>
                  <a:pt x="3232884" y="394970"/>
                </a:lnTo>
                <a:lnTo>
                  <a:pt x="3231763" y="397411"/>
                </a:lnTo>
                <a:lnTo>
                  <a:pt x="3231718" y="401320"/>
                </a:lnTo>
                <a:lnTo>
                  <a:pt x="3245592" y="401320"/>
                </a:lnTo>
                <a:lnTo>
                  <a:pt x="3243548" y="402590"/>
                </a:lnTo>
                <a:lnTo>
                  <a:pt x="3228656" y="402590"/>
                </a:lnTo>
                <a:lnTo>
                  <a:pt x="3229126" y="405130"/>
                </a:lnTo>
                <a:lnTo>
                  <a:pt x="3230572" y="407670"/>
                </a:lnTo>
                <a:lnTo>
                  <a:pt x="3220639" y="407670"/>
                </a:lnTo>
                <a:lnTo>
                  <a:pt x="3215768" y="415290"/>
                </a:lnTo>
                <a:close/>
              </a:path>
              <a:path w="4096384" h="836930">
                <a:moveTo>
                  <a:pt x="3231718" y="401320"/>
                </a:moveTo>
                <a:lnTo>
                  <a:pt x="3231763" y="397411"/>
                </a:lnTo>
                <a:lnTo>
                  <a:pt x="3232884" y="394970"/>
                </a:lnTo>
                <a:lnTo>
                  <a:pt x="3234226" y="394970"/>
                </a:lnTo>
                <a:lnTo>
                  <a:pt x="3235883" y="396240"/>
                </a:lnTo>
                <a:lnTo>
                  <a:pt x="3237124" y="397411"/>
                </a:lnTo>
                <a:lnTo>
                  <a:pt x="3234226" y="398780"/>
                </a:lnTo>
                <a:lnTo>
                  <a:pt x="3236619" y="399504"/>
                </a:lnTo>
                <a:lnTo>
                  <a:pt x="3231718" y="401320"/>
                </a:lnTo>
                <a:close/>
              </a:path>
              <a:path w="4096384" h="836930">
                <a:moveTo>
                  <a:pt x="3338437" y="396528"/>
                </a:moveTo>
                <a:lnTo>
                  <a:pt x="3337466" y="394970"/>
                </a:lnTo>
                <a:lnTo>
                  <a:pt x="3338958" y="394970"/>
                </a:lnTo>
                <a:lnTo>
                  <a:pt x="3339010" y="396240"/>
                </a:lnTo>
                <a:lnTo>
                  <a:pt x="3338437" y="396528"/>
                </a:lnTo>
                <a:close/>
              </a:path>
              <a:path w="4096384" h="836930">
                <a:moveTo>
                  <a:pt x="3348211" y="403860"/>
                </a:moveTo>
                <a:lnTo>
                  <a:pt x="3343006" y="403860"/>
                </a:lnTo>
                <a:lnTo>
                  <a:pt x="3347102" y="400141"/>
                </a:lnTo>
                <a:lnTo>
                  <a:pt x="3347203" y="398780"/>
                </a:lnTo>
                <a:lnTo>
                  <a:pt x="3343189" y="394970"/>
                </a:lnTo>
                <a:lnTo>
                  <a:pt x="3386316" y="394970"/>
                </a:lnTo>
                <a:lnTo>
                  <a:pt x="3385178" y="396240"/>
                </a:lnTo>
                <a:lnTo>
                  <a:pt x="3358326" y="396240"/>
                </a:lnTo>
                <a:lnTo>
                  <a:pt x="3358912" y="400050"/>
                </a:lnTo>
                <a:lnTo>
                  <a:pt x="3358773" y="400050"/>
                </a:lnTo>
                <a:lnTo>
                  <a:pt x="3359107" y="401320"/>
                </a:lnTo>
                <a:lnTo>
                  <a:pt x="3349036" y="401320"/>
                </a:lnTo>
                <a:lnTo>
                  <a:pt x="3348211" y="403860"/>
                </a:lnTo>
                <a:close/>
              </a:path>
              <a:path w="4096384" h="836930">
                <a:moveTo>
                  <a:pt x="3409272" y="400202"/>
                </a:moveTo>
                <a:lnTo>
                  <a:pt x="3407208" y="398780"/>
                </a:lnTo>
                <a:lnTo>
                  <a:pt x="3410390" y="394970"/>
                </a:lnTo>
                <a:lnTo>
                  <a:pt x="3414921" y="394970"/>
                </a:lnTo>
                <a:lnTo>
                  <a:pt x="3415595" y="397510"/>
                </a:lnTo>
                <a:lnTo>
                  <a:pt x="3415871" y="400050"/>
                </a:lnTo>
                <a:lnTo>
                  <a:pt x="3409565" y="400050"/>
                </a:lnTo>
                <a:lnTo>
                  <a:pt x="3409272" y="400202"/>
                </a:lnTo>
                <a:close/>
              </a:path>
              <a:path w="4096384" h="836930">
                <a:moveTo>
                  <a:pt x="3432526" y="419100"/>
                </a:moveTo>
                <a:lnTo>
                  <a:pt x="3429680" y="419100"/>
                </a:lnTo>
                <a:lnTo>
                  <a:pt x="3429803" y="411480"/>
                </a:lnTo>
                <a:lnTo>
                  <a:pt x="3430171" y="407670"/>
                </a:lnTo>
                <a:lnTo>
                  <a:pt x="3419609" y="407670"/>
                </a:lnTo>
                <a:lnTo>
                  <a:pt x="3426157" y="405130"/>
                </a:lnTo>
                <a:lnTo>
                  <a:pt x="3419786" y="402590"/>
                </a:lnTo>
                <a:lnTo>
                  <a:pt x="3416058" y="401783"/>
                </a:lnTo>
                <a:lnTo>
                  <a:pt x="3415595" y="397510"/>
                </a:lnTo>
                <a:lnTo>
                  <a:pt x="3414921" y="394970"/>
                </a:lnTo>
                <a:lnTo>
                  <a:pt x="3422640" y="394970"/>
                </a:lnTo>
                <a:lnTo>
                  <a:pt x="3422757" y="397743"/>
                </a:lnTo>
                <a:lnTo>
                  <a:pt x="3424632" y="401320"/>
                </a:lnTo>
                <a:lnTo>
                  <a:pt x="3428597" y="401320"/>
                </a:lnTo>
                <a:lnTo>
                  <a:pt x="3431135" y="406662"/>
                </a:lnTo>
                <a:lnTo>
                  <a:pt x="3433687" y="411480"/>
                </a:lnTo>
                <a:lnTo>
                  <a:pt x="3437210" y="411480"/>
                </a:lnTo>
                <a:lnTo>
                  <a:pt x="3439233" y="412750"/>
                </a:lnTo>
                <a:lnTo>
                  <a:pt x="3452003" y="412750"/>
                </a:lnTo>
                <a:lnTo>
                  <a:pt x="3453682" y="413935"/>
                </a:lnTo>
                <a:lnTo>
                  <a:pt x="3453802" y="415290"/>
                </a:lnTo>
                <a:lnTo>
                  <a:pt x="3472172" y="415290"/>
                </a:lnTo>
                <a:lnTo>
                  <a:pt x="3471522" y="416560"/>
                </a:lnTo>
                <a:lnTo>
                  <a:pt x="3434702" y="416560"/>
                </a:lnTo>
                <a:lnTo>
                  <a:pt x="3430014" y="417830"/>
                </a:lnTo>
                <a:lnTo>
                  <a:pt x="3432526" y="419100"/>
                </a:lnTo>
                <a:close/>
              </a:path>
              <a:path w="4096384" h="836930">
                <a:moveTo>
                  <a:pt x="3424632" y="401320"/>
                </a:moveTo>
                <a:lnTo>
                  <a:pt x="3422757" y="397743"/>
                </a:lnTo>
                <a:lnTo>
                  <a:pt x="3422640" y="394970"/>
                </a:lnTo>
                <a:lnTo>
                  <a:pt x="3426073" y="396240"/>
                </a:lnTo>
                <a:lnTo>
                  <a:pt x="3429379" y="398780"/>
                </a:lnTo>
                <a:lnTo>
                  <a:pt x="3429006" y="400050"/>
                </a:lnTo>
                <a:lnTo>
                  <a:pt x="3425483" y="400050"/>
                </a:lnTo>
                <a:lnTo>
                  <a:pt x="3424632" y="401320"/>
                </a:lnTo>
                <a:close/>
              </a:path>
              <a:path w="4096384" h="836930">
                <a:moveTo>
                  <a:pt x="3462353" y="394987"/>
                </a:moveTo>
                <a:close/>
              </a:path>
              <a:path w="4096384" h="836930">
                <a:moveTo>
                  <a:pt x="3473767" y="403860"/>
                </a:moveTo>
                <a:lnTo>
                  <a:pt x="3465379" y="403860"/>
                </a:lnTo>
                <a:lnTo>
                  <a:pt x="3468718" y="400050"/>
                </a:lnTo>
                <a:lnTo>
                  <a:pt x="3469778" y="397792"/>
                </a:lnTo>
                <a:lnTo>
                  <a:pt x="3469843" y="397411"/>
                </a:lnTo>
                <a:lnTo>
                  <a:pt x="3469052" y="396240"/>
                </a:lnTo>
                <a:lnTo>
                  <a:pt x="3466204" y="394970"/>
                </a:lnTo>
                <a:lnTo>
                  <a:pt x="3478412" y="394970"/>
                </a:lnTo>
                <a:lnTo>
                  <a:pt x="3477336" y="398601"/>
                </a:lnTo>
                <a:lnTo>
                  <a:pt x="3477458" y="401403"/>
                </a:lnTo>
                <a:lnTo>
                  <a:pt x="3477610" y="402590"/>
                </a:lnTo>
                <a:lnTo>
                  <a:pt x="3475083" y="402590"/>
                </a:lnTo>
                <a:lnTo>
                  <a:pt x="3473767" y="403860"/>
                </a:lnTo>
                <a:close/>
              </a:path>
              <a:path w="4096384" h="836930">
                <a:moveTo>
                  <a:pt x="3499238" y="406400"/>
                </a:moveTo>
                <a:lnTo>
                  <a:pt x="3486836" y="394970"/>
                </a:lnTo>
                <a:lnTo>
                  <a:pt x="3497221" y="394970"/>
                </a:lnTo>
                <a:lnTo>
                  <a:pt x="3503475" y="403705"/>
                </a:lnTo>
                <a:lnTo>
                  <a:pt x="3503522" y="403885"/>
                </a:lnTo>
                <a:lnTo>
                  <a:pt x="3500404" y="405130"/>
                </a:lnTo>
                <a:lnTo>
                  <a:pt x="3499238" y="406400"/>
                </a:lnTo>
                <a:close/>
              </a:path>
              <a:path w="4096384" h="836930">
                <a:moveTo>
                  <a:pt x="3513543" y="406400"/>
                </a:moveTo>
                <a:lnTo>
                  <a:pt x="3499238" y="406400"/>
                </a:lnTo>
                <a:lnTo>
                  <a:pt x="3500404" y="405130"/>
                </a:lnTo>
                <a:lnTo>
                  <a:pt x="3503522" y="403885"/>
                </a:lnTo>
                <a:lnTo>
                  <a:pt x="3503475" y="403705"/>
                </a:lnTo>
                <a:lnTo>
                  <a:pt x="3497221" y="394970"/>
                </a:lnTo>
                <a:lnTo>
                  <a:pt x="3506951" y="394970"/>
                </a:lnTo>
                <a:lnTo>
                  <a:pt x="3501359" y="397463"/>
                </a:lnTo>
                <a:lnTo>
                  <a:pt x="3509466" y="400050"/>
                </a:lnTo>
                <a:lnTo>
                  <a:pt x="3516699" y="400050"/>
                </a:lnTo>
                <a:lnTo>
                  <a:pt x="3515542" y="403860"/>
                </a:lnTo>
                <a:lnTo>
                  <a:pt x="3512334" y="403860"/>
                </a:lnTo>
                <a:lnTo>
                  <a:pt x="3513543" y="406400"/>
                </a:lnTo>
                <a:close/>
              </a:path>
              <a:path w="4096384" h="836930">
                <a:moveTo>
                  <a:pt x="3509616" y="400050"/>
                </a:moveTo>
                <a:lnTo>
                  <a:pt x="3509418" y="400035"/>
                </a:lnTo>
                <a:lnTo>
                  <a:pt x="3501405" y="397556"/>
                </a:lnTo>
                <a:lnTo>
                  <a:pt x="3506951" y="394970"/>
                </a:lnTo>
                <a:lnTo>
                  <a:pt x="3512308" y="394970"/>
                </a:lnTo>
                <a:lnTo>
                  <a:pt x="3508942" y="398780"/>
                </a:lnTo>
                <a:lnTo>
                  <a:pt x="3509616" y="400050"/>
                </a:lnTo>
                <a:close/>
              </a:path>
              <a:path w="4096384" h="836930">
                <a:moveTo>
                  <a:pt x="3516699" y="400050"/>
                </a:moveTo>
                <a:lnTo>
                  <a:pt x="3509616" y="400050"/>
                </a:lnTo>
                <a:lnTo>
                  <a:pt x="3508942" y="398780"/>
                </a:lnTo>
                <a:lnTo>
                  <a:pt x="3512308" y="394970"/>
                </a:lnTo>
                <a:lnTo>
                  <a:pt x="3518241" y="394970"/>
                </a:lnTo>
                <a:lnTo>
                  <a:pt x="3516699" y="400050"/>
                </a:lnTo>
                <a:close/>
              </a:path>
              <a:path w="4096384" h="836930">
                <a:moveTo>
                  <a:pt x="3695694" y="400050"/>
                </a:moveTo>
                <a:lnTo>
                  <a:pt x="3575344" y="400050"/>
                </a:lnTo>
                <a:lnTo>
                  <a:pt x="3575344" y="394970"/>
                </a:lnTo>
                <a:lnTo>
                  <a:pt x="3801475" y="394970"/>
                </a:lnTo>
                <a:lnTo>
                  <a:pt x="3800800" y="396240"/>
                </a:lnTo>
                <a:lnTo>
                  <a:pt x="3696526" y="396240"/>
                </a:lnTo>
                <a:lnTo>
                  <a:pt x="3695143" y="397411"/>
                </a:lnTo>
                <a:lnTo>
                  <a:pt x="3695256" y="398384"/>
                </a:lnTo>
                <a:lnTo>
                  <a:pt x="3695694" y="400050"/>
                </a:lnTo>
                <a:close/>
              </a:path>
              <a:path w="4096384" h="836930">
                <a:moveTo>
                  <a:pt x="3788399" y="407670"/>
                </a:moveTo>
                <a:lnTo>
                  <a:pt x="3799301" y="398780"/>
                </a:lnTo>
                <a:lnTo>
                  <a:pt x="3800178" y="397411"/>
                </a:lnTo>
                <a:lnTo>
                  <a:pt x="3801475" y="394970"/>
                </a:lnTo>
                <a:lnTo>
                  <a:pt x="3804991" y="394970"/>
                </a:lnTo>
                <a:lnTo>
                  <a:pt x="3807227" y="396188"/>
                </a:lnTo>
                <a:lnTo>
                  <a:pt x="3807110" y="396533"/>
                </a:lnTo>
                <a:lnTo>
                  <a:pt x="3805489" y="398780"/>
                </a:lnTo>
                <a:lnTo>
                  <a:pt x="3802149" y="405130"/>
                </a:lnTo>
                <a:lnTo>
                  <a:pt x="3798443" y="405130"/>
                </a:lnTo>
                <a:lnTo>
                  <a:pt x="3788399" y="407670"/>
                </a:lnTo>
                <a:close/>
              </a:path>
              <a:path w="4096384" h="836930">
                <a:moveTo>
                  <a:pt x="3814702" y="424180"/>
                </a:moveTo>
                <a:lnTo>
                  <a:pt x="3808514" y="424180"/>
                </a:lnTo>
                <a:lnTo>
                  <a:pt x="3812611" y="419006"/>
                </a:lnTo>
                <a:lnTo>
                  <a:pt x="3815893" y="415290"/>
                </a:lnTo>
                <a:lnTo>
                  <a:pt x="3821740" y="414020"/>
                </a:lnTo>
                <a:lnTo>
                  <a:pt x="3817059" y="407670"/>
                </a:lnTo>
                <a:lnTo>
                  <a:pt x="3788399" y="407670"/>
                </a:lnTo>
                <a:lnTo>
                  <a:pt x="3798443" y="405130"/>
                </a:lnTo>
                <a:lnTo>
                  <a:pt x="3802149" y="405130"/>
                </a:lnTo>
                <a:lnTo>
                  <a:pt x="3805489" y="398780"/>
                </a:lnTo>
                <a:lnTo>
                  <a:pt x="3807110" y="396533"/>
                </a:lnTo>
                <a:lnTo>
                  <a:pt x="3807227" y="396188"/>
                </a:lnTo>
                <a:lnTo>
                  <a:pt x="3804991" y="394970"/>
                </a:lnTo>
                <a:lnTo>
                  <a:pt x="3818558" y="394970"/>
                </a:lnTo>
                <a:lnTo>
                  <a:pt x="3815893" y="396240"/>
                </a:lnTo>
                <a:lnTo>
                  <a:pt x="3815395" y="397463"/>
                </a:lnTo>
                <a:lnTo>
                  <a:pt x="3816718" y="398780"/>
                </a:lnTo>
                <a:lnTo>
                  <a:pt x="3820915" y="401320"/>
                </a:lnTo>
                <a:lnTo>
                  <a:pt x="3838673" y="401320"/>
                </a:lnTo>
                <a:lnTo>
                  <a:pt x="3834386" y="403860"/>
                </a:lnTo>
                <a:lnTo>
                  <a:pt x="3821590" y="403860"/>
                </a:lnTo>
                <a:lnTo>
                  <a:pt x="3821694" y="405269"/>
                </a:lnTo>
                <a:lnTo>
                  <a:pt x="3827280" y="412750"/>
                </a:lnTo>
                <a:lnTo>
                  <a:pt x="3842117" y="412750"/>
                </a:lnTo>
                <a:lnTo>
                  <a:pt x="3841103" y="413935"/>
                </a:lnTo>
                <a:lnTo>
                  <a:pt x="3841168" y="414128"/>
                </a:lnTo>
                <a:lnTo>
                  <a:pt x="3842640" y="415290"/>
                </a:lnTo>
                <a:lnTo>
                  <a:pt x="3835491" y="415290"/>
                </a:lnTo>
                <a:lnTo>
                  <a:pt x="3834817" y="416560"/>
                </a:lnTo>
                <a:lnTo>
                  <a:pt x="3823089" y="416560"/>
                </a:lnTo>
                <a:lnTo>
                  <a:pt x="3814885" y="420370"/>
                </a:lnTo>
                <a:lnTo>
                  <a:pt x="3822598" y="421640"/>
                </a:lnTo>
                <a:lnTo>
                  <a:pt x="3816050" y="421640"/>
                </a:lnTo>
                <a:lnTo>
                  <a:pt x="3814702" y="424180"/>
                </a:lnTo>
                <a:close/>
              </a:path>
              <a:path w="4096384" h="836930">
                <a:moveTo>
                  <a:pt x="3820915" y="401320"/>
                </a:moveTo>
                <a:lnTo>
                  <a:pt x="3816718" y="398780"/>
                </a:lnTo>
                <a:lnTo>
                  <a:pt x="3815425" y="397556"/>
                </a:lnTo>
                <a:lnTo>
                  <a:pt x="3815893" y="396240"/>
                </a:lnTo>
                <a:lnTo>
                  <a:pt x="3818558" y="394970"/>
                </a:lnTo>
                <a:lnTo>
                  <a:pt x="3819205" y="396188"/>
                </a:lnTo>
                <a:lnTo>
                  <a:pt x="3820915" y="401320"/>
                </a:lnTo>
                <a:close/>
              </a:path>
              <a:path w="4096384" h="836930">
                <a:moveTo>
                  <a:pt x="3842117" y="412750"/>
                </a:moveTo>
                <a:lnTo>
                  <a:pt x="3829611" y="412750"/>
                </a:lnTo>
                <a:lnTo>
                  <a:pt x="3830992" y="410539"/>
                </a:lnTo>
                <a:lnTo>
                  <a:pt x="3831106" y="410096"/>
                </a:lnTo>
                <a:lnTo>
                  <a:pt x="3829003" y="407489"/>
                </a:lnTo>
                <a:lnTo>
                  <a:pt x="3835334" y="406400"/>
                </a:lnTo>
                <a:lnTo>
                  <a:pt x="3840690" y="406400"/>
                </a:lnTo>
                <a:lnTo>
                  <a:pt x="3836499" y="405130"/>
                </a:lnTo>
                <a:lnTo>
                  <a:pt x="3837508" y="403860"/>
                </a:lnTo>
                <a:lnTo>
                  <a:pt x="3838673" y="401320"/>
                </a:lnTo>
                <a:lnTo>
                  <a:pt x="3820915" y="401320"/>
                </a:lnTo>
                <a:lnTo>
                  <a:pt x="3819205" y="396188"/>
                </a:lnTo>
                <a:lnTo>
                  <a:pt x="3818558" y="394970"/>
                </a:lnTo>
                <a:lnTo>
                  <a:pt x="3940100" y="394970"/>
                </a:lnTo>
                <a:lnTo>
                  <a:pt x="3936468" y="396240"/>
                </a:lnTo>
                <a:lnTo>
                  <a:pt x="3895830" y="396240"/>
                </a:lnTo>
                <a:lnTo>
                  <a:pt x="3895250" y="397510"/>
                </a:lnTo>
                <a:lnTo>
                  <a:pt x="3857289" y="397510"/>
                </a:lnTo>
                <a:lnTo>
                  <a:pt x="3857289" y="398780"/>
                </a:lnTo>
                <a:lnTo>
                  <a:pt x="3867333" y="398780"/>
                </a:lnTo>
                <a:lnTo>
                  <a:pt x="3869193" y="400050"/>
                </a:lnTo>
                <a:lnTo>
                  <a:pt x="3932386" y="400050"/>
                </a:lnTo>
                <a:lnTo>
                  <a:pt x="3928867" y="403860"/>
                </a:lnTo>
                <a:lnTo>
                  <a:pt x="3860962" y="403860"/>
                </a:lnTo>
                <a:lnTo>
                  <a:pt x="3859797" y="407670"/>
                </a:lnTo>
                <a:lnTo>
                  <a:pt x="3857105" y="407670"/>
                </a:lnTo>
                <a:lnTo>
                  <a:pt x="3855869" y="408857"/>
                </a:lnTo>
                <a:lnTo>
                  <a:pt x="3855861" y="410210"/>
                </a:lnTo>
                <a:lnTo>
                  <a:pt x="3844370" y="410210"/>
                </a:lnTo>
                <a:lnTo>
                  <a:pt x="3842117" y="412750"/>
                </a:lnTo>
                <a:close/>
              </a:path>
              <a:path w="4096384" h="836930">
                <a:moveTo>
                  <a:pt x="3940591" y="401320"/>
                </a:moveTo>
                <a:lnTo>
                  <a:pt x="3937068" y="401320"/>
                </a:lnTo>
                <a:lnTo>
                  <a:pt x="3929204" y="398780"/>
                </a:lnTo>
                <a:lnTo>
                  <a:pt x="3940100" y="394970"/>
                </a:lnTo>
                <a:lnTo>
                  <a:pt x="3939091" y="398780"/>
                </a:lnTo>
                <a:lnTo>
                  <a:pt x="3940591" y="401320"/>
                </a:lnTo>
                <a:close/>
              </a:path>
              <a:path w="4096384" h="836930">
                <a:moveTo>
                  <a:pt x="4033296" y="402590"/>
                </a:moveTo>
                <a:lnTo>
                  <a:pt x="4027599" y="394970"/>
                </a:lnTo>
                <a:lnTo>
                  <a:pt x="4032955" y="394970"/>
                </a:lnTo>
                <a:lnTo>
                  <a:pt x="4034795" y="396240"/>
                </a:lnTo>
                <a:lnTo>
                  <a:pt x="4035417" y="397411"/>
                </a:lnTo>
                <a:lnTo>
                  <a:pt x="4035291" y="398184"/>
                </a:lnTo>
                <a:lnTo>
                  <a:pt x="4034849" y="399846"/>
                </a:lnTo>
                <a:lnTo>
                  <a:pt x="4034741" y="400141"/>
                </a:lnTo>
                <a:lnTo>
                  <a:pt x="4033296" y="402590"/>
                </a:lnTo>
                <a:close/>
              </a:path>
              <a:path w="4096384" h="836930">
                <a:moveTo>
                  <a:pt x="4079556" y="402590"/>
                </a:moveTo>
                <a:lnTo>
                  <a:pt x="4033296" y="402590"/>
                </a:lnTo>
                <a:lnTo>
                  <a:pt x="4034741" y="400141"/>
                </a:lnTo>
                <a:lnTo>
                  <a:pt x="4034849" y="399846"/>
                </a:lnTo>
                <a:lnTo>
                  <a:pt x="4035291" y="398184"/>
                </a:lnTo>
                <a:lnTo>
                  <a:pt x="4035417" y="397411"/>
                </a:lnTo>
                <a:lnTo>
                  <a:pt x="4034795" y="396240"/>
                </a:lnTo>
                <a:lnTo>
                  <a:pt x="4032955" y="394970"/>
                </a:lnTo>
                <a:lnTo>
                  <a:pt x="4059284" y="394970"/>
                </a:lnTo>
                <a:lnTo>
                  <a:pt x="4058141" y="396188"/>
                </a:lnTo>
                <a:lnTo>
                  <a:pt x="4057619" y="397463"/>
                </a:lnTo>
                <a:lnTo>
                  <a:pt x="4057726" y="397792"/>
                </a:lnTo>
                <a:lnTo>
                  <a:pt x="4059284" y="401320"/>
                </a:lnTo>
                <a:lnTo>
                  <a:pt x="4083852" y="401320"/>
                </a:lnTo>
                <a:lnTo>
                  <a:pt x="4083970" y="401709"/>
                </a:lnTo>
                <a:lnTo>
                  <a:pt x="4079556" y="402590"/>
                </a:lnTo>
                <a:close/>
              </a:path>
              <a:path w="4096384" h="836930">
                <a:moveTo>
                  <a:pt x="4059284" y="401320"/>
                </a:moveTo>
                <a:lnTo>
                  <a:pt x="4057726" y="397792"/>
                </a:lnTo>
                <a:lnTo>
                  <a:pt x="4057619" y="397463"/>
                </a:lnTo>
                <a:lnTo>
                  <a:pt x="4058015" y="396439"/>
                </a:lnTo>
                <a:lnTo>
                  <a:pt x="4058141" y="396188"/>
                </a:lnTo>
                <a:lnTo>
                  <a:pt x="4059284" y="394970"/>
                </a:lnTo>
                <a:lnTo>
                  <a:pt x="4061281" y="396240"/>
                </a:lnTo>
                <a:lnTo>
                  <a:pt x="4063632" y="396240"/>
                </a:lnTo>
                <a:lnTo>
                  <a:pt x="4059284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59284" y="401320"/>
                </a:lnTo>
                <a:lnTo>
                  <a:pt x="4063632" y="396240"/>
                </a:lnTo>
                <a:lnTo>
                  <a:pt x="4061281" y="396240"/>
                </a:lnTo>
                <a:lnTo>
                  <a:pt x="4059284" y="394970"/>
                </a:lnTo>
                <a:lnTo>
                  <a:pt x="4068654" y="394970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68654" y="394970"/>
                </a:lnTo>
                <a:lnTo>
                  <a:pt x="4073185" y="394970"/>
                </a:lnTo>
                <a:lnTo>
                  <a:pt x="4075767" y="396188"/>
                </a:lnTo>
                <a:lnTo>
                  <a:pt x="4075700" y="398780"/>
                </a:lnTo>
                <a:lnTo>
                  <a:pt x="4072300" y="400328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83852" y="401320"/>
                </a:moveTo>
                <a:lnTo>
                  <a:pt x="4070337" y="401320"/>
                </a:lnTo>
                <a:lnTo>
                  <a:pt x="4072884" y="400035"/>
                </a:lnTo>
                <a:lnTo>
                  <a:pt x="4075700" y="398780"/>
                </a:lnTo>
                <a:lnTo>
                  <a:pt x="4075767" y="396188"/>
                </a:lnTo>
                <a:lnTo>
                  <a:pt x="4073185" y="394970"/>
                </a:lnTo>
                <a:lnTo>
                  <a:pt x="4083520" y="394970"/>
                </a:lnTo>
                <a:lnTo>
                  <a:pt x="4083168" y="398008"/>
                </a:lnTo>
                <a:lnTo>
                  <a:pt x="4083188" y="399139"/>
                </a:lnTo>
                <a:lnTo>
                  <a:pt x="4083852" y="401320"/>
                </a:lnTo>
                <a:close/>
              </a:path>
              <a:path w="4096384" h="836930">
                <a:moveTo>
                  <a:pt x="4083970" y="401709"/>
                </a:moveTo>
                <a:lnTo>
                  <a:pt x="4083188" y="399139"/>
                </a:lnTo>
                <a:lnTo>
                  <a:pt x="4083168" y="398008"/>
                </a:lnTo>
                <a:lnTo>
                  <a:pt x="4083520" y="394970"/>
                </a:lnTo>
                <a:lnTo>
                  <a:pt x="4087347" y="398219"/>
                </a:lnTo>
                <a:lnTo>
                  <a:pt x="4089536" y="400035"/>
                </a:lnTo>
                <a:lnTo>
                  <a:pt x="4089915" y="401320"/>
                </a:lnTo>
                <a:lnTo>
                  <a:pt x="4085889" y="401326"/>
                </a:lnTo>
                <a:lnTo>
                  <a:pt x="4083970" y="401709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67212" y="407670"/>
                </a:lnTo>
                <a:lnTo>
                  <a:pt x="3457842" y="401320"/>
                </a:lnTo>
                <a:lnTo>
                  <a:pt x="3456317" y="401320"/>
                </a:lnTo>
                <a:lnTo>
                  <a:pt x="3462353" y="394987"/>
                </a:lnTo>
                <a:lnTo>
                  <a:pt x="3465379" y="403860"/>
                </a:lnTo>
                <a:lnTo>
                  <a:pt x="3472418" y="403860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2084949" y="410033"/>
                </a:moveTo>
                <a:lnTo>
                  <a:pt x="2083047" y="409104"/>
                </a:lnTo>
                <a:lnTo>
                  <a:pt x="2080949" y="402590"/>
                </a:lnTo>
                <a:lnTo>
                  <a:pt x="2077451" y="401326"/>
                </a:lnTo>
                <a:lnTo>
                  <a:pt x="2075253" y="400050"/>
                </a:lnTo>
                <a:lnTo>
                  <a:pt x="2074649" y="398219"/>
                </a:lnTo>
                <a:lnTo>
                  <a:pt x="2074533" y="396607"/>
                </a:lnTo>
                <a:lnTo>
                  <a:pt x="2074636" y="395827"/>
                </a:lnTo>
                <a:lnTo>
                  <a:pt x="2074794" y="395544"/>
                </a:lnTo>
                <a:lnTo>
                  <a:pt x="2075095" y="395145"/>
                </a:lnTo>
                <a:lnTo>
                  <a:pt x="2090057" y="402531"/>
                </a:lnTo>
                <a:lnTo>
                  <a:pt x="2089957" y="402943"/>
                </a:lnTo>
                <a:lnTo>
                  <a:pt x="2087783" y="406452"/>
                </a:lnTo>
                <a:lnTo>
                  <a:pt x="2084949" y="410033"/>
                </a:lnTo>
                <a:close/>
              </a:path>
              <a:path w="4096384" h="836930">
                <a:moveTo>
                  <a:pt x="1478134" y="405130"/>
                </a:moveTo>
                <a:lnTo>
                  <a:pt x="1477804" y="405130"/>
                </a:lnTo>
                <a:lnTo>
                  <a:pt x="1475084" y="401259"/>
                </a:lnTo>
                <a:lnTo>
                  <a:pt x="1473120" y="397510"/>
                </a:lnTo>
                <a:lnTo>
                  <a:pt x="1472570" y="395344"/>
                </a:lnTo>
                <a:lnTo>
                  <a:pt x="1475998" y="396240"/>
                </a:lnTo>
                <a:lnTo>
                  <a:pt x="1481446" y="396240"/>
                </a:lnTo>
                <a:lnTo>
                  <a:pt x="1480915" y="397510"/>
                </a:lnTo>
                <a:lnTo>
                  <a:pt x="1477674" y="397510"/>
                </a:lnTo>
                <a:lnTo>
                  <a:pt x="1478008" y="400050"/>
                </a:lnTo>
                <a:lnTo>
                  <a:pt x="1481277" y="402527"/>
                </a:lnTo>
                <a:lnTo>
                  <a:pt x="1481152" y="403220"/>
                </a:lnTo>
                <a:lnTo>
                  <a:pt x="1480941" y="403860"/>
                </a:lnTo>
                <a:lnTo>
                  <a:pt x="1479350" y="403860"/>
                </a:lnTo>
                <a:lnTo>
                  <a:pt x="1478134" y="405130"/>
                </a:lnTo>
                <a:close/>
              </a:path>
              <a:path w="4096384" h="836930">
                <a:moveTo>
                  <a:pt x="1514715" y="396240"/>
                </a:moveTo>
                <a:lnTo>
                  <a:pt x="1512207" y="396240"/>
                </a:lnTo>
                <a:lnTo>
                  <a:pt x="1513010" y="395370"/>
                </a:lnTo>
                <a:lnTo>
                  <a:pt x="1514267" y="395814"/>
                </a:lnTo>
                <a:lnTo>
                  <a:pt x="1514715" y="396240"/>
                </a:lnTo>
                <a:close/>
              </a:path>
              <a:path w="4096384" h="836930">
                <a:moveTo>
                  <a:pt x="2070822" y="398184"/>
                </a:moveTo>
                <a:lnTo>
                  <a:pt x="2070010" y="395544"/>
                </a:lnTo>
                <a:lnTo>
                  <a:pt x="2074285" y="396219"/>
                </a:lnTo>
                <a:lnTo>
                  <a:pt x="2074165" y="396374"/>
                </a:lnTo>
                <a:lnTo>
                  <a:pt x="2070822" y="398184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39680" y="398780"/>
                </a:lnTo>
                <a:lnTo>
                  <a:pt x="3138473" y="396533"/>
                </a:lnTo>
                <a:lnTo>
                  <a:pt x="3138378" y="396219"/>
                </a:lnTo>
                <a:lnTo>
                  <a:pt x="3140306" y="395588"/>
                </a:lnTo>
                <a:lnTo>
                  <a:pt x="3144193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2075253" y="400050"/>
                </a:moveTo>
                <a:lnTo>
                  <a:pt x="2071396" y="400050"/>
                </a:lnTo>
                <a:lnTo>
                  <a:pt x="2074102" y="396462"/>
                </a:lnTo>
                <a:lnTo>
                  <a:pt x="2074647" y="395739"/>
                </a:lnTo>
                <a:lnTo>
                  <a:pt x="2074533" y="396607"/>
                </a:lnTo>
                <a:lnTo>
                  <a:pt x="2074649" y="398219"/>
                </a:lnTo>
                <a:lnTo>
                  <a:pt x="2075253" y="40005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13039" y="402590"/>
                </a:lnTo>
                <a:lnTo>
                  <a:pt x="1513669" y="401403"/>
                </a:lnTo>
                <a:lnTo>
                  <a:pt x="1513795" y="400824"/>
                </a:lnTo>
                <a:lnTo>
                  <a:pt x="1514225" y="398219"/>
                </a:lnTo>
                <a:lnTo>
                  <a:pt x="1514336" y="397743"/>
                </a:lnTo>
                <a:lnTo>
                  <a:pt x="1514509" y="397556"/>
                </a:lnTo>
                <a:lnTo>
                  <a:pt x="1515226" y="396240"/>
                </a:lnTo>
                <a:lnTo>
                  <a:pt x="1514715" y="396240"/>
                </a:lnTo>
                <a:lnTo>
                  <a:pt x="1514267" y="395814"/>
                </a:lnTo>
                <a:lnTo>
                  <a:pt x="1519076" y="397510"/>
                </a:lnTo>
                <a:lnTo>
                  <a:pt x="1519076" y="398780"/>
                </a:lnTo>
                <a:lnTo>
                  <a:pt x="1526953" y="398780"/>
                </a:lnTo>
                <a:lnTo>
                  <a:pt x="1526619" y="400050"/>
                </a:lnTo>
                <a:lnTo>
                  <a:pt x="1539866" y="400050"/>
                </a:lnTo>
                <a:lnTo>
                  <a:pt x="1537769" y="401320"/>
                </a:lnTo>
                <a:lnTo>
                  <a:pt x="1525268" y="401326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401738" y="398780"/>
                </a:moveTo>
                <a:lnTo>
                  <a:pt x="1406099" y="396240"/>
                </a:lnTo>
                <a:lnTo>
                  <a:pt x="1407512" y="395827"/>
                </a:lnTo>
                <a:lnTo>
                  <a:pt x="1407548" y="396240"/>
                </a:lnTo>
                <a:lnTo>
                  <a:pt x="1401738" y="39878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48958" y="402590"/>
                </a:lnTo>
                <a:lnTo>
                  <a:pt x="1858081" y="395900"/>
                </a:lnTo>
                <a:lnTo>
                  <a:pt x="1860358" y="397510"/>
                </a:lnTo>
                <a:lnTo>
                  <a:pt x="1874167" y="39751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408777" y="398780"/>
                </a:moveTo>
                <a:lnTo>
                  <a:pt x="1401738" y="398780"/>
                </a:lnTo>
                <a:lnTo>
                  <a:pt x="1407667" y="396188"/>
                </a:lnTo>
                <a:lnTo>
                  <a:pt x="1408777" y="398780"/>
                </a:lnTo>
                <a:close/>
              </a:path>
              <a:path w="4096384" h="836930">
                <a:moveTo>
                  <a:pt x="1519744" y="397510"/>
                </a:moveTo>
                <a:lnTo>
                  <a:pt x="1519675" y="396883"/>
                </a:lnTo>
                <a:lnTo>
                  <a:pt x="1520337" y="396192"/>
                </a:lnTo>
                <a:lnTo>
                  <a:pt x="1519744" y="397510"/>
                </a:lnTo>
                <a:close/>
              </a:path>
              <a:path w="4096384" h="836930">
                <a:moveTo>
                  <a:pt x="2074169" y="396372"/>
                </a:moveTo>
                <a:lnTo>
                  <a:pt x="2074285" y="396219"/>
                </a:lnTo>
                <a:lnTo>
                  <a:pt x="2074414" y="396240"/>
                </a:lnTo>
                <a:lnTo>
                  <a:pt x="2074169" y="396372"/>
                </a:lnTo>
                <a:close/>
              </a:path>
              <a:path w="4096384" h="836930">
                <a:moveTo>
                  <a:pt x="106617" y="397510"/>
                </a:moveTo>
                <a:lnTo>
                  <a:pt x="103642" y="397510"/>
                </a:lnTo>
                <a:lnTo>
                  <a:pt x="104651" y="396240"/>
                </a:lnTo>
                <a:lnTo>
                  <a:pt x="104814" y="396240"/>
                </a:lnTo>
                <a:lnTo>
                  <a:pt x="106617" y="397510"/>
                </a:lnTo>
                <a:close/>
              </a:path>
              <a:path w="4096384" h="836930">
                <a:moveTo>
                  <a:pt x="112023" y="401320"/>
                </a:moveTo>
                <a:lnTo>
                  <a:pt x="104814" y="396240"/>
                </a:lnTo>
                <a:lnTo>
                  <a:pt x="110279" y="396240"/>
                </a:lnTo>
                <a:lnTo>
                  <a:pt x="112023" y="401320"/>
                </a:lnTo>
                <a:close/>
              </a:path>
              <a:path w="4096384" h="836930">
                <a:moveTo>
                  <a:pt x="436215" y="403860"/>
                </a:moveTo>
                <a:lnTo>
                  <a:pt x="433864" y="403860"/>
                </a:lnTo>
                <a:lnTo>
                  <a:pt x="432822" y="402730"/>
                </a:lnTo>
                <a:lnTo>
                  <a:pt x="432714" y="402274"/>
                </a:lnTo>
                <a:lnTo>
                  <a:pt x="432839" y="400405"/>
                </a:lnTo>
                <a:lnTo>
                  <a:pt x="432965" y="399792"/>
                </a:lnTo>
                <a:lnTo>
                  <a:pt x="434369" y="396240"/>
                </a:lnTo>
                <a:lnTo>
                  <a:pt x="438799" y="400141"/>
                </a:lnTo>
                <a:lnTo>
                  <a:pt x="438683" y="400644"/>
                </a:lnTo>
                <a:lnTo>
                  <a:pt x="438389" y="401320"/>
                </a:lnTo>
                <a:lnTo>
                  <a:pt x="440136" y="401320"/>
                </a:lnTo>
                <a:lnTo>
                  <a:pt x="441578" y="402590"/>
                </a:lnTo>
                <a:lnTo>
                  <a:pt x="436215" y="403860"/>
                </a:lnTo>
                <a:close/>
              </a:path>
              <a:path w="4096384" h="836930">
                <a:moveTo>
                  <a:pt x="438874" y="400207"/>
                </a:moveTo>
                <a:lnTo>
                  <a:pt x="434369" y="396240"/>
                </a:lnTo>
                <a:lnTo>
                  <a:pt x="440602" y="396240"/>
                </a:lnTo>
                <a:lnTo>
                  <a:pt x="438874" y="400207"/>
                </a:lnTo>
                <a:close/>
              </a:path>
              <a:path w="4096384" h="836930">
                <a:moveTo>
                  <a:pt x="712761" y="410210"/>
                </a:moveTo>
                <a:lnTo>
                  <a:pt x="709779" y="408940"/>
                </a:lnTo>
                <a:lnTo>
                  <a:pt x="708966" y="405868"/>
                </a:lnTo>
                <a:lnTo>
                  <a:pt x="708841" y="405105"/>
                </a:lnTo>
                <a:lnTo>
                  <a:pt x="719818" y="401326"/>
                </a:lnTo>
                <a:lnTo>
                  <a:pt x="721008" y="396240"/>
                </a:lnTo>
                <a:lnTo>
                  <a:pt x="727884" y="396240"/>
                </a:lnTo>
                <a:lnTo>
                  <a:pt x="728219" y="397510"/>
                </a:lnTo>
                <a:lnTo>
                  <a:pt x="727216" y="397510"/>
                </a:lnTo>
                <a:lnTo>
                  <a:pt x="723067" y="401783"/>
                </a:lnTo>
                <a:lnTo>
                  <a:pt x="717982" y="406452"/>
                </a:lnTo>
                <a:lnTo>
                  <a:pt x="712761" y="410210"/>
                </a:lnTo>
                <a:close/>
              </a:path>
              <a:path w="4096384" h="836930">
                <a:moveTo>
                  <a:pt x="729219" y="407670"/>
                </a:moveTo>
                <a:lnTo>
                  <a:pt x="729727" y="405105"/>
                </a:lnTo>
                <a:lnTo>
                  <a:pt x="729853" y="403705"/>
                </a:lnTo>
                <a:lnTo>
                  <a:pt x="727884" y="396240"/>
                </a:lnTo>
                <a:lnTo>
                  <a:pt x="729571" y="397154"/>
                </a:lnTo>
                <a:lnTo>
                  <a:pt x="729894" y="397510"/>
                </a:lnTo>
                <a:lnTo>
                  <a:pt x="730228" y="397510"/>
                </a:lnTo>
                <a:lnTo>
                  <a:pt x="732572" y="398780"/>
                </a:lnTo>
                <a:lnTo>
                  <a:pt x="741123" y="401320"/>
                </a:lnTo>
                <a:lnTo>
                  <a:pt x="729219" y="407670"/>
                </a:lnTo>
                <a:close/>
              </a:path>
              <a:path w="4096384" h="836930">
                <a:moveTo>
                  <a:pt x="743567" y="396374"/>
                </a:moveTo>
                <a:lnTo>
                  <a:pt x="743468" y="396240"/>
                </a:lnTo>
                <a:lnTo>
                  <a:pt x="743808" y="396240"/>
                </a:lnTo>
                <a:lnTo>
                  <a:pt x="743567" y="396374"/>
                </a:lnTo>
                <a:close/>
              </a:path>
              <a:path w="4096384" h="836930">
                <a:moveTo>
                  <a:pt x="855386" y="396842"/>
                </a:moveTo>
                <a:lnTo>
                  <a:pt x="855037" y="396528"/>
                </a:lnTo>
                <a:lnTo>
                  <a:pt x="855443" y="396240"/>
                </a:lnTo>
                <a:lnTo>
                  <a:pt x="855386" y="396842"/>
                </a:lnTo>
                <a:close/>
              </a:path>
              <a:path w="4096384" h="836930">
                <a:moveTo>
                  <a:pt x="860138" y="398780"/>
                </a:moveTo>
                <a:lnTo>
                  <a:pt x="857623" y="398780"/>
                </a:lnTo>
                <a:lnTo>
                  <a:pt x="855546" y="396981"/>
                </a:lnTo>
                <a:lnTo>
                  <a:pt x="855443" y="396240"/>
                </a:lnTo>
                <a:lnTo>
                  <a:pt x="862869" y="396240"/>
                </a:lnTo>
                <a:lnTo>
                  <a:pt x="860138" y="398780"/>
                </a:lnTo>
                <a:close/>
              </a:path>
              <a:path w="4096384" h="836930">
                <a:moveTo>
                  <a:pt x="1219026" y="406400"/>
                </a:moveTo>
                <a:lnTo>
                  <a:pt x="1213708" y="402680"/>
                </a:lnTo>
                <a:lnTo>
                  <a:pt x="1213634" y="402527"/>
                </a:lnTo>
                <a:lnTo>
                  <a:pt x="1215828" y="400035"/>
                </a:lnTo>
                <a:lnTo>
                  <a:pt x="1220929" y="397411"/>
                </a:lnTo>
                <a:lnTo>
                  <a:pt x="1223381" y="396240"/>
                </a:lnTo>
                <a:lnTo>
                  <a:pt x="1224003" y="397411"/>
                </a:lnTo>
                <a:lnTo>
                  <a:pt x="1223885" y="398780"/>
                </a:lnTo>
                <a:lnTo>
                  <a:pt x="1222549" y="398780"/>
                </a:lnTo>
                <a:lnTo>
                  <a:pt x="1219277" y="401259"/>
                </a:lnTo>
                <a:lnTo>
                  <a:pt x="1219367" y="401579"/>
                </a:lnTo>
                <a:lnTo>
                  <a:pt x="1219990" y="402531"/>
                </a:lnTo>
                <a:lnTo>
                  <a:pt x="1219935" y="402943"/>
                </a:lnTo>
                <a:lnTo>
                  <a:pt x="1219026" y="406400"/>
                </a:lnTo>
                <a:close/>
              </a:path>
              <a:path w="4096384" h="836930">
                <a:moveTo>
                  <a:pt x="1240192" y="413157"/>
                </a:moveTo>
                <a:lnTo>
                  <a:pt x="1236627" y="406400"/>
                </a:lnTo>
                <a:lnTo>
                  <a:pt x="1245008" y="406400"/>
                </a:lnTo>
                <a:lnTo>
                  <a:pt x="1244978" y="402365"/>
                </a:lnTo>
                <a:lnTo>
                  <a:pt x="1244873" y="401579"/>
                </a:lnTo>
                <a:lnTo>
                  <a:pt x="1244762" y="401259"/>
                </a:lnTo>
                <a:lnTo>
                  <a:pt x="1241656" y="398780"/>
                </a:lnTo>
                <a:lnTo>
                  <a:pt x="1223885" y="398780"/>
                </a:lnTo>
                <a:lnTo>
                  <a:pt x="1224003" y="397411"/>
                </a:lnTo>
                <a:lnTo>
                  <a:pt x="1223381" y="396240"/>
                </a:lnTo>
                <a:lnTo>
                  <a:pt x="1231428" y="396240"/>
                </a:lnTo>
                <a:lnTo>
                  <a:pt x="1235619" y="397510"/>
                </a:lnTo>
                <a:lnTo>
                  <a:pt x="1248472" y="397510"/>
                </a:lnTo>
                <a:lnTo>
                  <a:pt x="1248695" y="400050"/>
                </a:lnTo>
                <a:lnTo>
                  <a:pt x="1261997" y="400050"/>
                </a:lnTo>
                <a:lnTo>
                  <a:pt x="1262779" y="401320"/>
                </a:lnTo>
                <a:lnTo>
                  <a:pt x="1255570" y="401320"/>
                </a:lnTo>
                <a:lnTo>
                  <a:pt x="1254058" y="402590"/>
                </a:lnTo>
                <a:lnTo>
                  <a:pt x="1246685" y="402590"/>
                </a:lnTo>
                <a:lnTo>
                  <a:pt x="1245102" y="410210"/>
                </a:lnTo>
                <a:lnTo>
                  <a:pt x="1242828" y="410210"/>
                </a:lnTo>
                <a:lnTo>
                  <a:pt x="1240192" y="413157"/>
                </a:lnTo>
                <a:close/>
              </a:path>
              <a:path w="4096384" h="836930">
                <a:moveTo>
                  <a:pt x="1428072" y="400596"/>
                </a:moveTo>
                <a:lnTo>
                  <a:pt x="1429166" y="396240"/>
                </a:lnTo>
                <a:lnTo>
                  <a:pt x="1432581" y="396240"/>
                </a:lnTo>
                <a:lnTo>
                  <a:pt x="1434866" y="398780"/>
                </a:lnTo>
                <a:lnTo>
                  <a:pt x="1432749" y="400050"/>
                </a:lnTo>
                <a:lnTo>
                  <a:pt x="1429226" y="400050"/>
                </a:lnTo>
                <a:lnTo>
                  <a:pt x="1428072" y="400596"/>
                </a:lnTo>
                <a:close/>
              </a:path>
              <a:path w="4096384" h="836930">
                <a:moveTo>
                  <a:pt x="1512029" y="398004"/>
                </a:moveTo>
                <a:lnTo>
                  <a:pt x="1511734" y="397556"/>
                </a:lnTo>
                <a:lnTo>
                  <a:pt x="1511656" y="397154"/>
                </a:lnTo>
                <a:lnTo>
                  <a:pt x="1511533" y="396240"/>
                </a:lnTo>
                <a:lnTo>
                  <a:pt x="1514552" y="396240"/>
                </a:lnTo>
                <a:lnTo>
                  <a:pt x="1512029" y="398004"/>
                </a:lnTo>
                <a:close/>
              </a:path>
              <a:path w="4096384" h="836930">
                <a:moveTo>
                  <a:pt x="1513380" y="398780"/>
                </a:moveTo>
                <a:lnTo>
                  <a:pt x="1512541" y="398780"/>
                </a:lnTo>
                <a:lnTo>
                  <a:pt x="1512029" y="398004"/>
                </a:lnTo>
                <a:lnTo>
                  <a:pt x="1514552" y="396240"/>
                </a:lnTo>
                <a:lnTo>
                  <a:pt x="1514291" y="397792"/>
                </a:lnTo>
                <a:lnTo>
                  <a:pt x="1513380" y="398780"/>
                </a:lnTo>
                <a:close/>
              </a:path>
              <a:path w="4096384" h="836930">
                <a:moveTo>
                  <a:pt x="1514296" y="397786"/>
                </a:moveTo>
                <a:lnTo>
                  <a:pt x="1514552" y="396240"/>
                </a:lnTo>
                <a:lnTo>
                  <a:pt x="1515226" y="396240"/>
                </a:lnTo>
                <a:lnTo>
                  <a:pt x="1514604" y="397411"/>
                </a:lnTo>
                <a:lnTo>
                  <a:pt x="1514509" y="397556"/>
                </a:lnTo>
                <a:lnTo>
                  <a:pt x="1514296" y="397786"/>
                </a:lnTo>
                <a:close/>
              </a:path>
              <a:path w="4096384" h="836930">
                <a:moveTo>
                  <a:pt x="1527628" y="400050"/>
                </a:moveTo>
                <a:lnTo>
                  <a:pt x="1526619" y="400050"/>
                </a:lnTo>
                <a:lnTo>
                  <a:pt x="1527275" y="397556"/>
                </a:lnTo>
                <a:lnTo>
                  <a:pt x="1527379" y="397411"/>
                </a:lnTo>
                <a:lnTo>
                  <a:pt x="1528466" y="396240"/>
                </a:lnTo>
                <a:lnTo>
                  <a:pt x="1530238" y="397463"/>
                </a:lnTo>
                <a:lnTo>
                  <a:pt x="1530306" y="398780"/>
                </a:lnTo>
                <a:lnTo>
                  <a:pt x="1527628" y="40005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27628" y="400050"/>
                </a:lnTo>
                <a:lnTo>
                  <a:pt x="1530306" y="398780"/>
                </a:lnTo>
                <a:lnTo>
                  <a:pt x="1530238" y="397463"/>
                </a:lnTo>
                <a:lnTo>
                  <a:pt x="1528466" y="396240"/>
                </a:lnTo>
                <a:lnTo>
                  <a:pt x="1532152" y="396240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54996" y="403860"/>
                </a:moveTo>
                <a:lnTo>
                  <a:pt x="1549079" y="403860"/>
                </a:lnTo>
                <a:lnTo>
                  <a:pt x="1550054" y="401326"/>
                </a:lnTo>
                <a:lnTo>
                  <a:pt x="1552966" y="397547"/>
                </a:lnTo>
                <a:lnTo>
                  <a:pt x="1553202" y="397411"/>
                </a:lnTo>
                <a:lnTo>
                  <a:pt x="1555650" y="396240"/>
                </a:lnTo>
                <a:lnTo>
                  <a:pt x="1555634" y="401783"/>
                </a:lnTo>
                <a:lnTo>
                  <a:pt x="1554996" y="403860"/>
                </a:lnTo>
                <a:close/>
              </a:path>
              <a:path w="4096384" h="836930">
                <a:moveTo>
                  <a:pt x="1544888" y="418488"/>
                </a:moveTo>
                <a:lnTo>
                  <a:pt x="1543716" y="417830"/>
                </a:lnTo>
                <a:lnTo>
                  <a:pt x="1543688" y="416777"/>
                </a:lnTo>
                <a:lnTo>
                  <a:pt x="1544224" y="412745"/>
                </a:lnTo>
                <a:lnTo>
                  <a:pt x="1547883" y="408964"/>
                </a:lnTo>
                <a:lnTo>
                  <a:pt x="1554605" y="405130"/>
                </a:lnTo>
                <a:lnTo>
                  <a:pt x="1555634" y="401783"/>
                </a:lnTo>
                <a:lnTo>
                  <a:pt x="1555650" y="396240"/>
                </a:lnTo>
                <a:lnTo>
                  <a:pt x="1558796" y="396240"/>
                </a:lnTo>
                <a:lnTo>
                  <a:pt x="1556281" y="398780"/>
                </a:lnTo>
                <a:lnTo>
                  <a:pt x="1564158" y="403860"/>
                </a:lnTo>
                <a:lnTo>
                  <a:pt x="1560642" y="403860"/>
                </a:lnTo>
                <a:lnTo>
                  <a:pt x="1559300" y="406400"/>
                </a:lnTo>
                <a:lnTo>
                  <a:pt x="1567596" y="406400"/>
                </a:lnTo>
                <a:lnTo>
                  <a:pt x="1569315" y="407670"/>
                </a:lnTo>
                <a:lnTo>
                  <a:pt x="1559300" y="407670"/>
                </a:lnTo>
                <a:lnTo>
                  <a:pt x="1558625" y="408940"/>
                </a:lnTo>
                <a:lnTo>
                  <a:pt x="1554101" y="408940"/>
                </a:lnTo>
                <a:lnTo>
                  <a:pt x="1553099" y="411480"/>
                </a:lnTo>
                <a:lnTo>
                  <a:pt x="1564447" y="411480"/>
                </a:lnTo>
                <a:lnTo>
                  <a:pt x="1561718" y="414020"/>
                </a:lnTo>
                <a:lnTo>
                  <a:pt x="1558966" y="414020"/>
                </a:lnTo>
                <a:lnTo>
                  <a:pt x="1558518" y="415290"/>
                </a:lnTo>
                <a:lnTo>
                  <a:pt x="1552765" y="415290"/>
                </a:lnTo>
                <a:lnTo>
                  <a:pt x="1544888" y="418488"/>
                </a:lnTo>
                <a:close/>
              </a:path>
              <a:path w="4096384" h="836930">
                <a:moveTo>
                  <a:pt x="1573882" y="398780"/>
                </a:moveTo>
                <a:lnTo>
                  <a:pt x="1565408" y="398780"/>
                </a:lnTo>
                <a:lnTo>
                  <a:pt x="1570863" y="396240"/>
                </a:lnTo>
                <a:lnTo>
                  <a:pt x="1573214" y="396240"/>
                </a:lnTo>
                <a:lnTo>
                  <a:pt x="1573882" y="398780"/>
                </a:lnTo>
                <a:close/>
              </a:path>
              <a:path w="4096384" h="836930">
                <a:moveTo>
                  <a:pt x="1574216" y="400050"/>
                </a:moveTo>
                <a:lnTo>
                  <a:pt x="1573214" y="396240"/>
                </a:lnTo>
                <a:lnTo>
                  <a:pt x="1574216" y="396240"/>
                </a:lnTo>
                <a:lnTo>
                  <a:pt x="1574216" y="4000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74294" y="396240"/>
                </a:lnTo>
                <a:lnTo>
                  <a:pt x="1674778" y="396607"/>
                </a:lnTo>
                <a:lnTo>
                  <a:pt x="1673455" y="398780"/>
                </a:lnTo>
                <a:lnTo>
                  <a:pt x="1677646" y="398780"/>
                </a:lnTo>
                <a:lnTo>
                  <a:pt x="1682675" y="402590"/>
                </a:lnTo>
                <a:lnTo>
                  <a:pt x="1686483" y="402590"/>
                </a:lnTo>
                <a:lnTo>
                  <a:pt x="1685859" y="403705"/>
                </a:lnTo>
                <a:lnTo>
                  <a:pt x="1685741" y="403885"/>
                </a:lnTo>
                <a:lnTo>
                  <a:pt x="1680921" y="407670"/>
                </a:lnTo>
                <a:lnTo>
                  <a:pt x="1679532" y="408940"/>
                </a:lnTo>
                <a:lnTo>
                  <a:pt x="1668924" y="408940"/>
                </a:lnTo>
                <a:lnTo>
                  <a:pt x="1668760" y="409342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674778" y="396607"/>
                </a:moveTo>
                <a:lnTo>
                  <a:pt x="1674294" y="396240"/>
                </a:lnTo>
                <a:lnTo>
                  <a:pt x="1675002" y="396240"/>
                </a:lnTo>
                <a:lnTo>
                  <a:pt x="1674778" y="396607"/>
                </a:lnTo>
                <a:close/>
              </a:path>
              <a:path w="4096384" h="836930">
                <a:moveTo>
                  <a:pt x="1782576" y="401320"/>
                </a:moveTo>
                <a:lnTo>
                  <a:pt x="1779059" y="401320"/>
                </a:lnTo>
                <a:lnTo>
                  <a:pt x="1781738" y="396240"/>
                </a:lnTo>
                <a:lnTo>
                  <a:pt x="1784645" y="397463"/>
                </a:lnTo>
                <a:lnTo>
                  <a:pt x="1783748" y="398780"/>
                </a:lnTo>
                <a:lnTo>
                  <a:pt x="1782576" y="401320"/>
                </a:lnTo>
                <a:close/>
              </a:path>
              <a:path w="4096384" h="836930">
                <a:moveTo>
                  <a:pt x="1800929" y="401320"/>
                </a:moveTo>
                <a:lnTo>
                  <a:pt x="1782576" y="401320"/>
                </a:lnTo>
                <a:lnTo>
                  <a:pt x="1783748" y="398780"/>
                </a:lnTo>
                <a:lnTo>
                  <a:pt x="1784532" y="397792"/>
                </a:lnTo>
                <a:lnTo>
                  <a:pt x="1784645" y="397463"/>
                </a:lnTo>
                <a:lnTo>
                  <a:pt x="1781738" y="396240"/>
                </a:lnTo>
                <a:lnTo>
                  <a:pt x="1787945" y="396240"/>
                </a:lnTo>
                <a:lnTo>
                  <a:pt x="1793308" y="398780"/>
                </a:lnTo>
                <a:lnTo>
                  <a:pt x="1798938" y="400050"/>
                </a:lnTo>
                <a:lnTo>
                  <a:pt x="1801348" y="400050"/>
                </a:lnTo>
                <a:lnTo>
                  <a:pt x="1800929" y="401320"/>
                </a:lnTo>
                <a:close/>
              </a:path>
              <a:path w="4096384" h="836930">
                <a:moveTo>
                  <a:pt x="1977918" y="407670"/>
                </a:moveTo>
                <a:lnTo>
                  <a:pt x="1972333" y="407670"/>
                </a:lnTo>
                <a:lnTo>
                  <a:pt x="1980040" y="396240"/>
                </a:lnTo>
                <a:lnTo>
                  <a:pt x="1980040" y="405130"/>
                </a:lnTo>
                <a:lnTo>
                  <a:pt x="1979876" y="405130"/>
                </a:lnTo>
                <a:lnTo>
                  <a:pt x="1977918" y="407670"/>
                </a:lnTo>
                <a:close/>
              </a:path>
              <a:path w="4096384" h="836930">
                <a:moveTo>
                  <a:pt x="1983912" y="414020"/>
                </a:moveTo>
                <a:lnTo>
                  <a:pt x="1972667" y="414020"/>
                </a:lnTo>
                <a:lnTo>
                  <a:pt x="1974003" y="412750"/>
                </a:lnTo>
                <a:lnTo>
                  <a:pt x="1979876" y="405130"/>
                </a:lnTo>
                <a:lnTo>
                  <a:pt x="1980040" y="405130"/>
                </a:lnTo>
                <a:lnTo>
                  <a:pt x="1980040" y="396240"/>
                </a:lnTo>
                <a:lnTo>
                  <a:pt x="1982905" y="396240"/>
                </a:lnTo>
                <a:lnTo>
                  <a:pt x="1986928" y="401320"/>
                </a:lnTo>
                <a:lnTo>
                  <a:pt x="1990268" y="401320"/>
                </a:lnTo>
                <a:lnTo>
                  <a:pt x="1986077" y="407670"/>
                </a:lnTo>
                <a:lnTo>
                  <a:pt x="1980210" y="407670"/>
                </a:lnTo>
                <a:lnTo>
                  <a:pt x="1982619" y="412750"/>
                </a:lnTo>
                <a:lnTo>
                  <a:pt x="1983912" y="414020"/>
                </a:lnTo>
                <a:close/>
              </a:path>
              <a:path w="4096384" h="836930">
                <a:moveTo>
                  <a:pt x="1990268" y="401320"/>
                </a:moveTo>
                <a:lnTo>
                  <a:pt x="1986928" y="401320"/>
                </a:lnTo>
                <a:lnTo>
                  <a:pt x="1992612" y="397510"/>
                </a:lnTo>
                <a:lnTo>
                  <a:pt x="1996305" y="396240"/>
                </a:lnTo>
                <a:lnTo>
                  <a:pt x="1998479" y="396240"/>
                </a:lnTo>
                <a:lnTo>
                  <a:pt x="1997899" y="398780"/>
                </a:lnTo>
                <a:lnTo>
                  <a:pt x="1991944" y="398780"/>
                </a:lnTo>
                <a:lnTo>
                  <a:pt x="1990268" y="401320"/>
                </a:lnTo>
                <a:close/>
              </a:path>
              <a:path w="4096384" h="836930">
                <a:moveTo>
                  <a:pt x="1997320" y="401320"/>
                </a:moveTo>
                <a:lnTo>
                  <a:pt x="1998479" y="396240"/>
                </a:lnTo>
                <a:lnTo>
                  <a:pt x="2006123" y="396240"/>
                </a:lnTo>
                <a:lnTo>
                  <a:pt x="2003193" y="398780"/>
                </a:lnTo>
                <a:lnTo>
                  <a:pt x="2003507" y="398780"/>
                </a:lnTo>
                <a:lnTo>
                  <a:pt x="1997320" y="401320"/>
                </a:lnTo>
                <a:close/>
              </a:path>
              <a:path w="4096384" h="836930">
                <a:moveTo>
                  <a:pt x="2172305" y="414020"/>
                </a:moveTo>
                <a:lnTo>
                  <a:pt x="2165325" y="414020"/>
                </a:lnTo>
                <a:lnTo>
                  <a:pt x="2169123" y="412750"/>
                </a:lnTo>
                <a:lnTo>
                  <a:pt x="2171303" y="408940"/>
                </a:lnTo>
                <a:lnTo>
                  <a:pt x="2163589" y="406452"/>
                </a:lnTo>
                <a:lnTo>
                  <a:pt x="2163486" y="406219"/>
                </a:lnTo>
                <a:lnTo>
                  <a:pt x="2165039" y="401494"/>
                </a:lnTo>
                <a:lnTo>
                  <a:pt x="2165156" y="401259"/>
                </a:lnTo>
                <a:lnTo>
                  <a:pt x="2170131" y="396240"/>
                </a:lnTo>
                <a:lnTo>
                  <a:pt x="2172475" y="396240"/>
                </a:lnTo>
                <a:lnTo>
                  <a:pt x="2179685" y="397510"/>
                </a:lnTo>
                <a:lnTo>
                  <a:pt x="2172262" y="401259"/>
                </a:lnTo>
                <a:lnTo>
                  <a:pt x="2172284" y="401783"/>
                </a:lnTo>
                <a:lnTo>
                  <a:pt x="2173237" y="404881"/>
                </a:lnTo>
                <a:lnTo>
                  <a:pt x="2173140" y="406662"/>
                </a:lnTo>
                <a:lnTo>
                  <a:pt x="2172305" y="414020"/>
                </a:lnTo>
                <a:close/>
              </a:path>
              <a:path w="4096384" h="836930">
                <a:moveTo>
                  <a:pt x="2206672" y="400050"/>
                </a:moveTo>
                <a:lnTo>
                  <a:pt x="2199800" y="400050"/>
                </a:lnTo>
                <a:lnTo>
                  <a:pt x="2205162" y="396240"/>
                </a:lnTo>
                <a:lnTo>
                  <a:pt x="2206672" y="400050"/>
                </a:lnTo>
                <a:close/>
              </a:path>
              <a:path w="4096384" h="836930">
                <a:moveTo>
                  <a:pt x="2362560" y="403860"/>
                </a:moveTo>
                <a:lnTo>
                  <a:pt x="2356693" y="396240"/>
                </a:lnTo>
                <a:lnTo>
                  <a:pt x="2358710" y="398780"/>
                </a:lnTo>
                <a:lnTo>
                  <a:pt x="2366421" y="398780"/>
                </a:lnTo>
                <a:lnTo>
                  <a:pt x="2364243" y="400050"/>
                </a:lnTo>
                <a:lnTo>
                  <a:pt x="2373989" y="400050"/>
                </a:lnTo>
                <a:lnTo>
                  <a:pt x="2373040" y="402590"/>
                </a:lnTo>
                <a:lnTo>
                  <a:pt x="2363064" y="402590"/>
                </a:lnTo>
                <a:lnTo>
                  <a:pt x="2362560" y="403860"/>
                </a:lnTo>
                <a:close/>
              </a:path>
              <a:path w="4096384" h="836930">
                <a:moveTo>
                  <a:pt x="2366727" y="398601"/>
                </a:moveTo>
                <a:lnTo>
                  <a:pt x="2361224" y="396240"/>
                </a:lnTo>
                <a:lnTo>
                  <a:pt x="2370778" y="396240"/>
                </a:lnTo>
                <a:lnTo>
                  <a:pt x="2366727" y="398601"/>
                </a:lnTo>
                <a:close/>
              </a:path>
              <a:path w="4096384" h="836930">
                <a:moveTo>
                  <a:pt x="2395247" y="402590"/>
                </a:moveTo>
                <a:lnTo>
                  <a:pt x="2401618" y="398780"/>
                </a:lnTo>
                <a:lnTo>
                  <a:pt x="2399942" y="396240"/>
                </a:lnTo>
                <a:lnTo>
                  <a:pt x="2408323" y="398780"/>
                </a:lnTo>
                <a:lnTo>
                  <a:pt x="2402922" y="401326"/>
                </a:lnTo>
                <a:lnTo>
                  <a:pt x="2395247" y="402590"/>
                </a:lnTo>
                <a:close/>
              </a:path>
              <a:path w="4096384" h="836930">
                <a:moveTo>
                  <a:pt x="2406842" y="402590"/>
                </a:moveTo>
                <a:lnTo>
                  <a:pt x="2395247" y="402590"/>
                </a:lnTo>
                <a:lnTo>
                  <a:pt x="2402960" y="401320"/>
                </a:lnTo>
                <a:lnTo>
                  <a:pt x="2408323" y="398780"/>
                </a:lnTo>
                <a:lnTo>
                  <a:pt x="2399942" y="396240"/>
                </a:lnTo>
                <a:lnTo>
                  <a:pt x="2414531" y="396240"/>
                </a:lnTo>
                <a:lnTo>
                  <a:pt x="2410838" y="401320"/>
                </a:lnTo>
                <a:lnTo>
                  <a:pt x="2407562" y="401320"/>
                </a:lnTo>
                <a:lnTo>
                  <a:pt x="2406842" y="402590"/>
                </a:lnTo>
                <a:close/>
              </a:path>
              <a:path w="4096384" h="836930">
                <a:moveTo>
                  <a:pt x="2448553" y="408940"/>
                </a:moveTo>
                <a:lnTo>
                  <a:pt x="2446209" y="403860"/>
                </a:lnTo>
                <a:lnTo>
                  <a:pt x="2443909" y="401326"/>
                </a:lnTo>
                <a:lnTo>
                  <a:pt x="2440448" y="398780"/>
                </a:lnTo>
                <a:lnTo>
                  <a:pt x="2439538" y="396240"/>
                </a:lnTo>
                <a:lnTo>
                  <a:pt x="2444867" y="397510"/>
                </a:lnTo>
                <a:lnTo>
                  <a:pt x="2448683" y="398008"/>
                </a:lnTo>
                <a:lnTo>
                  <a:pt x="2447715" y="398780"/>
                </a:lnTo>
                <a:lnTo>
                  <a:pt x="2453844" y="400035"/>
                </a:lnTo>
                <a:lnTo>
                  <a:pt x="2448553" y="408940"/>
                </a:lnTo>
                <a:close/>
              </a:path>
              <a:path w="4096384" h="836930">
                <a:moveTo>
                  <a:pt x="2448683" y="398008"/>
                </a:moveTo>
                <a:lnTo>
                  <a:pt x="2444867" y="397510"/>
                </a:lnTo>
                <a:lnTo>
                  <a:pt x="2439538" y="396240"/>
                </a:lnTo>
                <a:lnTo>
                  <a:pt x="2450901" y="396240"/>
                </a:lnTo>
                <a:lnTo>
                  <a:pt x="2448683" y="398008"/>
                </a:lnTo>
                <a:close/>
              </a:path>
              <a:path w="4096384" h="836930">
                <a:moveTo>
                  <a:pt x="2536044" y="400050"/>
                </a:moveTo>
                <a:lnTo>
                  <a:pt x="2529539" y="400050"/>
                </a:lnTo>
                <a:lnTo>
                  <a:pt x="2530894" y="396240"/>
                </a:lnTo>
                <a:lnTo>
                  <a:pt x="2533198" y="396240"/>
                </a:lnTo>
                <a:lnTo>
                  <a:pt x="2537618" y="397510"/>
                </a:lnTo>
                <a:lnTo>
                  <a:pt x="2537210" y="398780"/>
                </a:lnTo>
                <a:lnTo>
                  <a:pt x="2536044" y="40005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0237" y="414020"/>
                </a:lnTo>
                <a:lnTo>
                  <a:pt x="2539254" y="410210"/>
                </a:lnTo>
                <a:lnTo>
                  <a:pt x="2533715" y="407670"/>
                </a:lnTo>
                <a:lnTo>
                  <a:pt x="2533643" y="405978"/>
                </a:lnTo>
                <a:lnTo>
                  <a:pt x="2534810" y="401579"/>
                </a:lnTo>
                <a:lnTo>
                  <a:pt x="2534935" y="401259"/>
                </a:lnTo>
                <a:lnTo>
                  <a:pt x="2537210" y="398780"/>
                </a:lnTo>
                <a:lnTo>
                  <a:pt x="2537618" y="397510"/>
                </a:lnTo>
                <a:lnTo>
                  <a:pt x="2533198" y="396240"/>
                </a:lnTo>
                <a:lnTo>
                  <a:pt x="2544161" y="396240"/>
                </a:lnTo>
                <a:lnTo>
                  <a:pt x="2548624" y="402590"/>
                </a:lnTo>
                <a:lnTo>
                  <a:pt x="2543268" y="402590"/>
                </a:lnTo>
                <a:lnTo>
                  <a:pt x="2540577" y="403860"/>
                </a:lnTo>
                <a:lnTo>
                  <a:pt x="2542324" y="405343"/>
                </a:lnTo>
                <a:lnTo>
                  <a:pt x="2543419" y="406400"/>
                </a:lnTo>
                <a:lnTo>
                  <a:pt x="2566232" y="406400"/>
                </a:lnTo>
                <a:lnTo>
                  <a:pt x="2566232" y="408940"/>
                </a:lnTo>
                <a:lnTo>
                  <a:pt x="2548965" y="408940"/>
                </a:lnTo>
                <a:lnTo>
                  <a:pt x="2546267" y="410210"/>
                </a:lnTo>
                <a:lnTo>
                  <a:pt x="2546267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7799" y="405130"/>
                </a:lnTo>
                <a:lnTo>
                  <a:pt x="2558852" y="398780"/>
                </a:lnTo>
                <a:lnTo>
                  <a:pt x="2563776" y="396240"/>
                </a:lnTo>
                <a:lnTo>
                  <a:pt x="2563527" y="397510"/>
                </a:lnTo>
                <a:lnTo>
                  <a:pt x="2560695" y="401579"/>
                </a:lnTo>
                <a:lnTo>
                  <a:pt x="2558527" y="405105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66232" y="406400"/>
                </a:moveTo>
                <a:lnTo>
                  <a:pt x="2558021" y="406400"/>
                </a:lnTo>
                <a:lnTo>
                  <a:pt x="2558527" y="405105"/>
                </a:lnTo>
                <a:lnTo>
                  <a:pt x="2561049" y="401043"/>
                </a:lnTo>
                <a:lnTo>
                  <a:pt x="2563527" y="397510"/>
                </a:lnTo>
                <a:lnTo>
                  <a:pt x="2563776" y="396240"/>
                </a:lnTo>
                <a:lnTo>
                  <a:pt x="2575118" y="396240"/>
                </a:lnTo>
                <a:lnTo>
                  <a:pt x="2576791" y="398780"/>
                </a:lnTo>
                <a:lnTo>
                  <a:pt x="2566232" y="398780"/>
                </a:lnTo>
                <a:lnTo>
                  <a:pt x="2566232" y="406400"/>
                </a:lnTo>
                <a:close/>
              </a:path>
              <a:path w="4096384" h="836930">
                <a:moveTo>
                  <a:pt x="2681710" y="403860"/>
                </a:moveTo>
                <a:lnTo>
                  <a:pt x="2679719" y="396240"/>
                </a:lnTo>
                <a:lnTo>
                  <a:pt x="2684558" y="396240"/>
                </a:lnTo>
                <a:lnTo>
                  <a:pt x="2685076" y="398780"/>
                </a:lnTo>
                <a:lnTo>
                  <a:pt x="2681710" y="403860"/>
                </a:lnTo>
                <a:close/>
              </a:path>
              <a:path w="4096384" h="836930">
                <a:moveTo>
                  <a:pt x="2685046" y="403860"/>
                </a:moveTo>
                <a:lnTo>
                  <a:pt x="2681710" y="403860"/>
                </a:lnTo>
                <a:lnTo>
                  <a:pt x="2684928" y="399003"/>
                </a:lnTo>
                <a:lnTo>
                  <a:pt x="2685039" y="398601"/>
                </a:lnTo>
                <a:lnTo>
                  <a:pt x="2684558" y="396240"/>
                </a:lnTo>
                <a:lnTo>
                  <a:pt x="2692642" y="396240"/>
                </a:lnTo>
                <a:lnTo>
                  <a:pt x="2694051" y="398780"/>
                </a:lnTo>
                <a:lnTo>
                  <a:pt x="2693463" y="398780"/>
                </a:lnTo>
                <a:lnTo>
                  <a:pt x="2690065" y="402590"/>
                </a:lnTo>
                <a:lnTo>
                  <a:pt x="2683910" y="402590"/>
                </a:lnTo>
                <a:lnTo>
                  <a:pt x="2685046" y="403860"/>
                </a:lnTo>
                <a:close/>
              </a:path>
              <a:path w="4096384" h="836930">
                <a:moveTo>
                  <a:pt x="2879848" y="398780"/>
                </a:moveTo>
                <a:lnTo>
                  <a:pt x="2847830" y="398780"/>
                </a:lnTo>
                <a:lnTo>
                  <a:pt x="2844147" y="396354"/>
                </a:lnTo>
                <a:lnTo>
                  <a:pt x="2844313" y="396240"/>
                </a:lnTo>
                <a:lnTo>
                  <a:pt x="2858732" y="396240"/>
                </a:lnTo>
                <a:lnTo>
                  <a:pt x="2858241" y="397510"/>
                </a:lnTo>
                <a:lnTo>
                  <a:pt x="2879963" y="397510"/>
                </a:lnTo>
                <a:lnTo>
                  <a:pt x="2879848" y="398780"/>
                </a:lnTo>
                <a:close/>
              </a:path>
              <a:path w="4096384" h="836930">
                <a:moveTo>
                  <a:pt x="2858732" y="397510"/>
                </a:moveTo>
                <a:lnTo>
                  <a:pt x="2858241" y="397510"/>
                </a:lnTo>
                <a:lnTo>
                  <a:pt x="2858732" y="396240"/>
                </a:lnTo>
                <a:lnTo>
                  <a:pt x="2858732" y="397510"/>
                </a:lnTo>
                <a:close/>
              </a:path>
              <a:path w="4096384" h="836930">
                <a:moveTo>
                  <a:pt x="2879963" y="397510"/>
                </a:moveTo>
                <a:lnTo>
                  <a:pt x="2858732" y="397510"/>
                </a:lnTo>
                <a:lnTo>
                  <a:pt x="2858732" y="396240"/>
                </a:lnTo>
                <a:lnTo>
                  <a:pt x="2879895" y="396240"/>
                </a:lnTo>
                <a:lnTo>
                  <a:pt x="2879963" y="397510"/>
                </a:lnTo>
                <a:close/>
              </a:path>
              <a:path w="4096384" h="836930">
                <a:moveTo>
                  <a:pt x="2980090" y="400050"/>
                </a:moveTo>
                <a:lnTo>
                  <a:pt x="2978250" y="398780"/>
                </a:lnTo>
                <a:lnTo>
                  <a:pt x="2978330" y="397463"/>
                </a:lnTo>
                <a:lnTo>
                  <a:pt x="2980431" y="396240"/>
                </a:lnTo>
                <a:lnTo>
                  <a:pt x="2982197" y="397463"/>
                </a:lnTo>
                <a:lnTo>
                  <a:pt x="2982264" y="398780"/>
                </a:lnTo>
                <a:lnTo>
                  <a:pt x="2980090" y="400050"/>
                </a:lnTo>
                <a:close/>
              </a:path>
              <a:path w="4096384" h="836930">
                <a:moveTo>
                  <a:pt x="3113699" y="400050"/>
                </a:moveTo>
                <a:lnTo>
                  <a:pt x="3110510" y="400050"/>
                </a:lnTo>
                <a:lnTo>
                  <a:pt x="3111342" y="396240"/>
                </a:lnTo>
                <a:lnTo>
                  <a:pt x="3113359" y="396240"/>
                </a:lnTo>
                <a:lnTo>
                  <a:pt x="3115630" y="397463"/>
                </a:lnTo>
                <a:lnTo>
                  <a:pt x="3115751" y="397792"/>
                </a:lnTo>
                <a:lnTo>
                  <a:pt x="3115873" y="398780"/>
                </a:lnTo>
                <a:lnTo>
                  <a:pt x="3113699" y="400050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13699" y="400050"/>
                </a:lnTo>
                <a:lnTo>
                  <a:pt x="3115873" y="398780"/>
                </a:lnTo>
                <a:lnTo>
                  <a:pt x="3115751" y="397792"/>
                </a:lnTo>
                <a:lnTo>
                  <a:pt x="3115630" y="397463"/>
                </a:lnTo>
                <a:lnTo>
                  <a:pt x="3113359" y="396240"/>
                </a:lnTo>
                <a:lnTo>
                  <a:pt x="3125944" y="396240"/>
                </a:lnTo>
                <a:lnTo>
                  <a:pt x="3126435" y="398780"/>
                </a:lnTo>
                <a:lnTo>
                  <a:pt x="3139680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3127260" y="398780"/>
                </a:moveTo>
                <a:lnTo>
                  <a:pt x="3126435" y="398780"/>
                </a:lnTo>
                <a:lnTo>
                  <a:pt x="3125944" y="396240"/>
                </a:lnTo>
                <a:lnTo>
                  <a:pt x="3127934" y="396240"/>
                </a:lnTo>
                <a:lnTo>
                  <a:pt x="3128144" y="397036"/>
                </a:lnTo>
                <a:lnTo>
                  <a:pt x="3128231" y="397556"/>
                </a:lnTo>
                <a:lnTo>
                  <a:pt x="3127260" y="398780"/>
                </a:lnTo>
                <a:close/>
              </a:path>
              <a:path w="4096384" h="836930">
                <a:moveTo>
                  <a:pt x="3130626" y="398780"/>
                </a:moveTo>
                <a:lnTo>
                  <a:pt x="3127260" y="398780"/>
                </a:lnTo>
                <a:lnTo>
                  <a:pt x="3128044" y="397792"/>
                </a:lnTo>
                <a:lnTo>
                  <a:pt x="3128144" y="397036"/>
                </a:lnTo>
                <a:lnTo>
                  <a:pt x="3127934" y="396240"/>
                </a:lnTo>
                <a:lnTo>
                  <a:pt x="3131883" y="396240"/>
                </a:lnTo>
                <a:lnTo>
                  <a:pt x="3130415" y="397411"/>
                </a:lnTo>
                <a:lnTo>
                  <a:pt x="3130522" y="398384"/>
                </a:lnTo>
                <a:lnTo>
                  <a:pt x="3130626" y="398780"/>
                </a:lnTo>
                <a:close/>
              </a:path>
              <a:path w="4096384" h="836930">
                <a:moveTo>
                  <a:pt x="3168007" y="401320"/>
                </a:moveTo>
                <a:lnTo>
                  <a:pt x="3166842" y="401320"/>
                </a:lnTo>
                <a:lnTo>
                  <a:pt x="3165976" y="399139"/>
                </a:lnTo>
                <a:lnTo>
                  <a:pt x="3165904" y="398601"/>
                </a:lnTo>
                <a:lnTo>
                  <a:pt x="3166842" y="396240"/>
                </a:lnTo>
                <a:lnTo>
                  <a:pt x="3167824" y="396240"/>
                </a:lnTo>
                <a:lnTo>
                  <a:pt x="3169078" y="398601"/>
                </a:lnTo>
                <a:lnTo>
                  <a:pt x="3169008" y="399139"/>
                </a:lnTo>
                <a:lnTo>
                  <a:pt x="3168007" y="401320"/>
                </a:lnTo>
                <a:close/>
              </a:path>
              <a:path w="4096384" h="836930">
                <a:moveTo>
                  <a:pt x="3176978" y="401320"/>
                </a:moveTo>
                <a:lnTo>
                  <a:pt x="3168007" y="401320"/>
                </a:lnTo>
                <a:lnTo>
                  <a:pt x="3169008" y="399139"/>
                </a:lnTo>
                <a:lnTo>
                  <a:pt x="3169078" y="398601"/>
                </a:lnTo>
                <a:lnTo>
                  <a:pt x="3167824" y="396240"/>
                </a:lnTo>
                <a:lnTo>
                  <a:pt x="3195890" y="396240"/>
                </a:lnTo>
                <a:lnTo>
                  <a:pt x="3192987" y="398780"/>
                </a:lnTo>
                <a:lnTo>
                  <a:pt x="3184266" y="398780"/>
                </a:lnTo>
                <a:lnTo>
                  <a:pt x="3183591" y="400050"/>
                </a:lnTo>
                <a:lnTo>
                  <a:pt x="3176729" y="400050"/>
                </a:lnTo>
                <a:lnTo>
                  <a:pt x="3176978" y="401320"/>
                </a:lnTo>
                <a:close/>
              </a:path>
              <a:path w="4096384" h="836930">
                <a:moveTo>
                  <a:pt x="3203385" y="406296"/>
                </a:moveTo>
                <a:lnTo>
                  <a:pt x="3193479" y="400050"/>
                </a:lnTo>
                <a:lnTo>
                  <a:pt x="3192987" y="398780"/>
                </a:lnTo>
                <a:lnTo>
                  <a:pt x="3195890" y="396240"/>
                </a:lnTo>
                <a:lnTo>
                  <a:pt x="3201508" y="398780"/>
                </a:lnTo>
                <a:lnTo>
                  <a:pt x="3205096" y="403705"/>
                </a:lnTo>
                <a:lnTo>
                  <a:pt x="3205059" y="404058"/>
                </a:lnTo>
                <a:lnTo>
                  <a:pt x="3203385" y="406296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6619" y="399504"/>
                </a:lnTo>
                <a:lnTo>
                  <a:pt x="3238574" y="398780"/>
                </a:lnTo>
                <a:lnTo>
                  <a:pt x="3237278" y="397556"/>
                </a:lnTo>
                <a:lnTo>
                  <a:pt x="3237296" y="397411"/>
                </a:lnTo>
                <a:lnTo>
                  <a:pt x="3239923" y="396240"/>
                </a:lnTo>
                <a:lnTo>
                  <a:pt x="3240257" y="396240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245592" y="401320"/>
                </a:moveTo>
                <a:lnTo>
                  <a:pt x="3242588" y="401320"/>
                </a:lnTo>
                <a:lnTo>
                  <a:pt x="3240257" y="396240"/>
                </a:lnTo>
                <a:lnTo>
                  <a:pt x="3243875" y="396240"/>
                </a:lnTo>
                <a:lnTo>
                  <a:pt x="3250580" y="400050"/>
                </a:lnTo>
                <a:lnTo>
                  <a:pt x="3247636" y="400050"/>
                </a:lnTo>
                <a:lnTo>
                  <a:pt x="3245592" y="401320"/>
                </a:lnTo>
                <a:close/>
              </a:path>
              <a:path w="4096384" h="836930">
                <a:moveTo>
                  <a:pt x="3296902" y="406400"/>
                </a:moveTo>
                <a:lnTo>
                  <a:pt x="3283826" y="396240"/>
                </a:lnTo>
                <a:lnTo>
                  <a:pt x="3288541" y="396240"/>
                </a:lnTo>
                <a:lnTo>
                  <a:pt x="3292954" y="397510"/>
                </a:lnTo>
                <a:lnTo>
                  <a:pt x="3297469" y="400035"/>
                </a:lnTo>
                <a:lnTo>
                  <a:pt x="3299562" y="403705"/>
                </a:lnTo>
                <a:lnTo>
                  <a:pt x="3299458" y="404036"/>
                </a:lnTo>
                <a:lnTo>
                  <a:pt x="3296902" y="406400"/>
                </a:lnTo>
                <a:close/>
              </a:path>
              <a:path w="4096384" h="836930">
                <a:moveTo>
                  <a:pt x="3310061" y="406400"/>
                </a:moveTo>
                <a:lnTo>
                  <a:pt x="3296902" y="406400"/>
                </a:lnTo>
                <a:lnTo>
                  <a:pt x="3299458" y="404036"/>
                </a:lnTo>
                <a:lnTo>
                  <a:pt x="3299562" y="403705"/>
                </a:lnTo>
                <a:lnTo>
                  <a:pt x="3297584" y="400207"/>
                </a:lnTo>
                <a:lnTo>
                  <a:pt x="3297469" y="400035"/>
                </a:lnTo>
                <a:lnTo>
                  <a:pt x="3292954" y="397510"/>
                </a:lnTo>
                <a:lnTo>
                  <a:pt x="3288541" y="396240"/>
                </a:lnTo>
                <a:lnTo>
                  <a:pt x="3298450" y="396240"/>
                </a:lnTo>
                <a:lnTo>
                  <a:pt x="3305935" y="403885"/>
                </a:lnTo>
                <a:lnTo>
                  <a:pt x="3310061" y="406400"/>
                </a:lnTo>
                <a:close/>
              </a:path>
              <a:path w="4096384" h="836930">
                <a:moveTo>
                  <a:pt x="3316677" y="400050"/>
                </a:moveTo>
                <a:lnTo>
                  <a:pt x="3315852" y="400050"/>
                </a:lnTo>
                <a:lnTo>
                  <a:pt x="3314955" y="397792"/>
                </a:lnTo>
                <a:lnTo>
                  <a:pt x="3314895" y="397411"/>
                </a:lnTo>
                <a:lnTo>
                  <a:pt x="3315511" y="396240"/>
                </a:lnTo>
                <a:lnTo>
                  <a:pt x="3316343" y="396240"/>
                </a:lnTo>
                <a:lnTo>
                  <a:pt x="3317273" y="397411"/>
                </a:lnTo>
                <a:lnTo>
                  <a:pt x="3317163" y="398219"/>
                </a:lnTo>
                <a:lnTo>
                  <a:pt x="3316677" y="400050"/>
                </a:lnTo>
                <a:close/>
              </a:path>
              <a:path w="4096384" h="836930">
                <a:moveTo>
                  <a:pt x="3317692" y="400050"/>
                </a:moveTo>
                <a:lnTo>
                  <a:pt x="3316677" y="400050"/>
                </a:lnTo>
                <a:lnTo>
                  <a:pt x="3317163" y="398219"/>
                </a:lnTo>
                <a:lnTo>
                  <a:pt x="3317273" y="397411"/>
                </a:lnTo>
                <a:lnTo>
                  <a:pt x="3316343" y="396240"/>
                </a:lnTo>
                <a:lnTo>
                  <a:pt x="3329115" y="396240"/>
                </a:lnTo>
                <a:lnTo>
                  <a:pt x="3327721" y="397510"/>
                </a:lnTo>
                <a:lnTo>
                  <a:pt x="3318360" y="397510"/>
                </a:lnTo>
                <a:lnTo>
                  <a:pt x="3317692" y="400050"/>
                </a:lnTo>
                <a:close/>
              </a:path>
              <a:path w="4096384" h="836930">
                <a:moveTo>
                  <a:pt x="3368143" y="411480"/>
                </a:moveTo>
                <a:lnTo>
                  <a:pt x="3359001" y="400328"/>
                </a:lnTo>
                <a:lnTo>
                  <a:pt x="3358880" y="399846"/>
                </a:lnTo>
                <a:lnTo>
                  <a:pt x="3358326" y="396240"/>
                </a:lnTo>
                <a:lnTo>
                  <a:pt x="3361675" y="396240"/>
                </a:lnTo>
                <a:lnTo>
                  <a:pt x="3365983" y="400035"/>
                </a:lnTo>
                <a:lnTo>
                  <a:pt x="3368056" y="403705"/>
                </a:lnTo>
                <a:lnTo>
                  <a:pt x="3368033" y="408436"/>
                </a:lnTo>
                <a:lnTo>
                  <a:pt x="3367469" y="408940"/>
                </a:lnTo>
                <a:lnTo>
                  <a:pt x="3368143" y="408940"/>
                </a:lnTo>
                <a:lnTo>
                  <a:pt x="3368143" y="411480"/>
                </a:lnTo>
                <a:close/>
              </a:path>
              <a:path w="4096384" h="836930">
                <a:moveTo>
                  <a:pt x="3368143" y="408338"/>
                </a:moveTo>
                <a:lnTo>
                  <a:pt x="3368056" y="403705"/>
                </a:lnTo>
                <a:lnTo>
                  <a:pt x="3365983" y="400035"/>
                </a:lnTo>
                <a:lnTo>
                  <a:pt x="3361675" y="396240"/>
                </a:lnTo>
                <a:lnTo>
                  <a:pt x="3385178" y="396240"/>
                </a:lnTo>
                <a:lnTo>
                  <a:pt x="3384040" y="397510"/>
                </a:lnTo>
                <a:lnTo>
                  <a:pt x="3372517" y="397510"/>
                </a:lnTo>
                <a:lnTo>
                  <a:pt x="3371175" y="398780"/>
                </a:lnTo>
                <a:lnTo>
                  <a:pt x="3371325" y="400050"/>
                </a:lnTo>
                <a:lnTo>
                  <a:pt x="3384879" y="400050"/>
                </a:lnTo>
                <a:lnTo>
                  <a:pt x="3387354" y="402590"/>
                </a:lnTo>
                <a:lnTo>
                  <a:pt x="3379563" y="402590"/>
                </a:lnTo>
                <a:lnTo>
                  <a:pt x="3378214" y="403860"/>
                </a:lnTo>
                <a:lnTo>
                  <a:pt x="3378381" y="405130"/>
                </a:lnTo>
                <a:lnTo>
                  <a:pt x="3375523" y="405130"/>
                </a:lnTo>
                <a:lnTo>
                  <a:pt x="3377205" y="406400"/>
                </a:lnTo>
                <a:lnTo>
                  <a:pt x="3370317" y="406400"/>
                </a:lnTo>
                <a:lnTo>
                  <a:pt x="3368143" y="408338"/>
                </a:lnTo>
                <a:close/>
              </a:path>
              <a:path w="4096384" h="836930">
                <a:moveTo>
                  <a:pt x="3539802" y="410210"/>
                </a:moveTo>
                <a:lnTo>
                  <a:pt x="3537554" y="402943"/>
                </a:lnTo>
                <a:lnTo>
                  <a:pt x="3537480" y="401259"/>
                </a:lnTo>
                <a:lnTo>
                  <a:pt x="3537972" y="400328"/>
                </a:lnTo>
                <a:lnTo>
                  <a:pt x="3538069" y="399792"/>
                </a:lnTo>
                <a:lnTo>
                  <a:pt x="3537637" y="397556"/>
                </a:lnTo>
                <a:lnTo>
                  <a:pt x="3537445" y="396240"/>
                </a:lnTo>
                <a:lnTo>
                  <a:pt x="3542328" y="403860"/>
                </a:lnTo>
                <a:lnTo>
                  <a:pt x="3540968" y="403860"/>
                </a:lnTo>
                <a:lnTo>
                  <a:pt x="3539802" y="410210"/>
                </a:lnTo>
                <a:close/>
              </a:path>
              <a:path w="4096384" h="836930">
                <a:moveTo>
                  <a:pt x="3552084" y="405130"/>
                </a:moveTo>
                <a:lnTo>
                  <a:pt x="3543142" y="405130"/>
                </a:lnTo>
                <a:lnTo>
                  <a:pt x="3537445" y="396240"/>
                </a:lnTo>
                <a:lnTo>
                  <a:pt x="3539026" y="396240"/>
                </a:lnTo>
                <a:lnTo>
                  <a:pt x="3539285" y="398780"/>
                </a:lnTo>
                <a:lnTo>
                  <a:pt x="3575344" y="398780"/>
                </a:lnTo>
                <a:lnTo>
                  <a:pt x="3575344" y="400050"/>
                </a:lnTo>
                <a:lnTo>
                  <a:pt x="3703905" y="400050"/>
                </a:lnTo>
                <a:lnTo>
                  <a:pt x="3700048" y="402590"/>
                </a:lnTo>
                <a:lnTo>
                  <a:pt x="3552603" y="402590"/>
                </a:lnTo>
                <a:lnTo>
                  <a:pt x="3552084" y="405130"/>
                </a:lnTo>
                <a:close/>
              </a:path>
              <a:path w="4096384" h="836930">
                <a:moveTo>
                  <a:pt x="3696859" y="400050"/>
                </a:moveTo>
                <a:lnTo>
                  <a:pt x="3695694" y="400050"/>
                </a:lnTo>
                <a:lnTo>
                  <a:pt x="3695256" y="398384"/>
                </a:lnTo>
                <a:lnTo>
                  <a:pt x="3695143" y="397411"/>
                </a:lnTo>
                <a:lnTo>
                  <a:pt x="3696526" y="396240"/>
                </a:lnTo>
                <a:lnTo>
                  <a:pt x="3697717" y="396240"/>
                </a:lnTo>
                <a:lnTo>
                  <a:pt x="3698365" y="398780"/>
                </a:lnTo>
                <a:lnTo>
                  <a:pt x="3696859" y="400050"/>
                </a:lnTo>
                <a:close/>
              </a:path>
              <a:path w="4096384" h="836930">
                <a:moveTo>
                  <a:pt x="3707087" y="406400"/>
                </a:moveTo>
                <a:lnTo>
                  <a:pt x="3702065" y="406400"/>
                </a:lnTo>
                <a:lnTo>
                  <a:pt x="3705408" y="403989"/>
                </a:lnTo>
                <a:lnTo>
                  <a:pt x="3705483" y="403705"/>
                </a:lnTo>
                <a:lnTo>
                  <a:pt x="3704730" y="402590"/>
                </a:lnTo>
                <a:lnTo>
                  <a:pt x="3703905" y="400050"/>
                </a:lnTo>
                <a:lnTo>
                  <a:pt x="3696859" y="400050"/>
                </a:lnTo>
                <a:lnTo>
                  <a:pt x="3698365" y="398780"/>
                </a:lnTo>
                <a:lnTo>
                  <a:pt x="3697717" y="396240"/>
                </a:lnTo>
                <a:lnTo>
                  <a:pt x="3710610" y="396240"/>
                </a:lnTo>
                <a:lnTo>
                  <a:pt x="3707604" y="398780"/>
                </a:lnTo>
                <a:lnTo>
                  <a:pt x="3706596" y="398780"/>
                </a:lnTo>
                <a:lnTo>
                  <a:pt x="3707762" y="401320"/>
                </a:lnTo>
                <a:lnTo>
                  <a:pt x="3716824" y="401320"/>
                </a:lnTo>
                <a:lnTo>
                  <a:pt x="3707087" y="406400"/>
                </a:lnTo>
                <a:close/>
              </a:path>
              <a:path w="4096384" h="836930">
                <a:moveTo>
                  <a:pt x="3711775" y="398780"/>
                </a:moveTo>
                <a:lnTo>
                  <a:pt x="3707604" y="398780"/>
                </a:lnTo>
                <a:lnTo>
                  <a:pt x="3710610" y="396240"/>
                </a:lnTo>
                <a:lnTo>
                  <a:pt x="3711775" y="398780"/>
                </a:lnTo>
                <a:close/>
              </a:path>
              <a:path w="4096384" h="836930">
                <a:moveTo>
                  <a:pt x="3732025" y="408940"/>
                </a:moveTo>
                <a:lnTo>
                  <a:pt x="3721997" y="408940"/>
                </a:lnTo>
                <a:lnTo>
                  <a:pt x="3717088" y="401709"/>
                </a:lnTo>
                <a:lnTo>
                  <a:pt x="3716974" y="401320"/>
                </a:lnTo>
                <a:lnTo>
                  <a:pt x="3707762" y="401320"/>
                </a:lnTo>
                <a:lnTo>
                  <a:pt x="3712109" y="398780"/>
                </a:lnTo>
                <a:lnTo>
                  <a:pt x="3711775" y="398780"/>
                </a:lnTo>
                <a:lnTo>
                  <a:pt x="3710610" y="396240"/>
                </a:lnTo>
                <a:lnTo>
                  <a:pt x="3790239" y="396240"/>
                </a:lnTo>
                <a:lnTo>
                  <a:pt x="3788187" y="397510"/>
                </a:lnTo>
                <a:lnTo>
                  <a:pt x="3749675" y="397510"/>
                </a:lnTo>
                <a:lnTo>
                  <a:pt x="3748169" y="398780"/>
                </a:lnTo>
                <a:lnTo>
                  <a:pt x="3749334" y="400050"/>
                </a:lnTo>
                <a:lnTo>
                  <a:pt x="3755705" y="400050"/>
                </a:lnTo>
                <a:lnTo>
                  <a:pt x="3754697" y="402590"/>
                </a:lnTo>
                <a:lnTo>
                  <a:pt x="3742629" y="402590"/>
                </a:lnTo>
                <a:lnTo>
                  <a:pt x="3740121" y="403860"/>
                </a:lnTo>
                <a:lnTo>
                  <a:pt x="3729184" y="403860"/>
                </a:lnTo>
                <a:lnTo>
                  <a:pt x="3731087" y="407670"/>
                </a:lnTo>
                <a:lnTo>
                  <a:pt x="3732025" y="408940"/>
                </a:lnTo>
                <a:close/>
              </a:path>
              <a:path w="4096384" h="836930">
                <a:moveTo>
                  <a:pt x="3795595" y="401320"/>
                </a:moveTo>
                <a:lnTo>
                  <a:pt x="3782034" y="401320"/>
                </a:lnTo>
                <a:lnTo>
                  <a:pt x="3790239" y="396240"/>
                </a:lnTo>
                <a:lnTo>
                  <a:pt x="3795595" y="401320"/>
                </a:lnTo>
                <a:close/>
              </a:path>
              <a:path w="4096384" h="836930">
                <a:moveTo>
                  <a:pt x="3796186" y="401320"/>
                </a:moveTo>
                <a:lnTo>
                  <a:pt x="3795595" y="401320"/>
                </a:lnTo>
                <a:lnTo>
                  <a:pt x="3790239" y="396240"/>
                </a:lnTo>
                <a:lnTo>
                  <a:pt x="3800800" y="396240"/>
                </a:lnTo>
                <a:lnTo>
                  <a:pt x="3800096" y="397556"/>
                </a:lnTo>
                <a:lnTo>
                  <a:pt x="3799301" y="398780"/>
                </a:lnTo>
                <a:lnTo>
                  <a:pt x="3796186" y="401320"/>
                </a:lnTo>
                <a:close/>
              </a:path>
              <a:path w="4096384" h="836930">
                <a:moveTo>
                  <a:pt x="3896845" y="400050"/>
                </a:moveTo>
                <a:lnTo>
                  <a:pt x="3895679" y="400050"/>
                </a:lnTo>
                <a:lnTo>
                  <a:pt x="3894848" y="399003"/>
                </a:lnTo>
                <a:lnTo>
                  <a:pt x="3894752" y="398601"/>
                </a:lnTo>
                <a:lnTo>
                  <a:pt x="3895830" y="396240"/>
                </a:lnTo>
                <a:lnTo>
                  <a:pt x="3897021" y="396240"/>
                </a:lnTo>
                <a:lnTo>
                  <a:pt x="3898187" y="398780"/>
                </a:lnTo>
                <a:lnTo>
                  <a:pt x="3896845" y="400050"/>
                </a:lnTo>
                <a:close/>
              </a:path>
              <a:path w="4096384" h="836930">
                <a:moveTo>
                  <a:pt x="3998919" y="414020"/>
                </a:moveTo>
                <a:lnTo>
                  <a:pt x="3977639" y="414020"/>
                </a:lnTo>
                <a:lnTo>
                  <a:pt x="3978804" y="411480"/>
                </a:lnTo>
                <a:lnTo>
                  <a:pt x="3979655" y="411480"/>
                </a:lnTo>
                <a:lnTo>
                  <a:pt x="3979472" y="410210"/>
                </a:lnTo>
                <a:lnTo>
                  <a:pt x="3978156" y="408940"/>
                </a:lnTo>
                <a:lnTo>
                  <a:pt x="3974116" y="407670"/>
                </a:lnTo>
                <a:lnTo>
                  <a:pt x="3931195" y="407670"/>
                </a:lnTo>
                <a:lnTo>
                  <a:pt x="3932046" y="406400"/>
                </a:lnTo>
                <a:lnTo>
                  <a:pt x="3932278" y="405535"/>
                </a:lnTo>
                <a:lnTo>
                  <a:pt x="3932386" y="400050"/>
                </a:lnTo>
                <a:lnTo>
                  <a:pt x="3896845" y="400050"/>
                </a:lnTo>
                <a:lnTo>
                  <a:pt x="3898187" y="398780"/>
                </a:lnTo>
                <a:lnTo>
                  <a:pt x="3897021" y="396240"/>
                </a:lnTo>
                <a:lnTo>
                  <a:pt x="3936468" y="396240"/>
                </a:lnTo>
                <a:lnTo>
                  <a:pt x="3929204" y="398780"/>
                </a:lnTo>
                <a:lnTo>
                  <a:pt x="3937068" y="401320"/>
                </a:lnTo>
                <a:lnTo>
                  <a:pt x="4016364" y="401320"/>
                </a:lnTo>
                <a:lnTo>
                  <a:pt x="4016700" y="402590"/>
                </a:lnTo>
                <a:lnTo>
                  <a:pt x="3993897" y="402590"/>
                </a:lnTo>
                <a:lnTo>
                  <a:pt x="3994465" y="403860"/>
                </a:lnTo>
                <a:lnTo>
                  <a:pt x="3959364" y="403860"/>
                </a:lnTo>
                <a:lnTo>
                  <a:pt x="3959364" y="406400"/>
                </a:lnTo>
                <a:lnTo>
                  <a:pt x="3995602" y="406400"/>
                </a:lnTo>
                <a:lnTo>
                  <a:pt x="3996739" y="408940"/>
                </a:lnTo>
                <a:lnTo>
                  <a:pt x="4004425" y="408940"/>
                </a:lnTo>
                <a:lnTo>
                  <a:pt x="3998919" y="414020"/>
                </a:lnTo>
                <a:close/>
              </a:path>
              <a:path w="4096384" h="836930">
                <a:moveTo>
                  <a:pt x="2847830" y="398780"/>
                </a:moveTo>
                <a:lnTo>
                  <a:pt x="2842807" y="398780"/>
                </a:lnTo>
                <a:lnTo>
                  <a:pt x="2842660" y="398219"/>
                </a:lnTo>
                <a:lnTo>
                  <a:pt x="2842541" y="397463"/>
                </a:lnTo>
                <a:lnTo>
                  <a:pt x="2844147" y="396354"/>
                </a:lnTo>
                <a:lnTo>
                  <a:pt x="2847830" y="398780"/>
                </a:lnTo>
                <a:close/>
              </a:path>
              <a:path w="4096384" h="836930">
                <a:moveTo>
                  <a:pt x="2071396" y="400050"/>
                </a:moveTo>
                <a:lnTo>
                  <a:pt x="2070822" y="398184"/>
                </a:lnTo>
                <a:lnTo>
                  <a:pt x="2074169" y="396372"/>
                </a:lnTo>
                <a:lnTo>
                  <a:pt x="2071396" y="400050"/>
                </a:lnTo>
                <a:close/>
              </a:path>
              <a:path w="4096384" h="836930">
                <a:moveTo>
                  <a:pt x="740115" y="414020"/>
                </a:moveTo>
                <a:lnTo>
                  <a:pt x="738176" y="410332"/>
                </a:lnTo>
                <a:lnTo>
                  <a:pt x="738143" y="409714"/>
                </a:lnTo>
                <a:lnTo>
                  <a:pt x="738265" y="407821"/>
                </a:lnTo>
                <a:lnTo>
                  <a:pt x="738383" y="407533"/>
                </a:lnTo>
                <a:lnTo>
                  <a:pt x="739277" y="406400"/>
                </a:lnTo>
                <a:lnTo>
                  <a:pt x="741123" y="406400"/>
                </a:lnTo>
                <a:lnTo>
                  <a:pt x="743328" y="396842"/>
                </a:lnTo>
                <a:lnTo>
                  <a:pt x="743452" y="396439"/>
                </a:lnTo>
                <a:lnTo>
                  <a:pt x="748126" y="402531"/>
                </a:lnTo>
                <a:lnTo>
                  <a:pt x="747999" y="402845"/>
                </a:lnTo>
                <a:lnTo>
                  <a:pt x="747324" y="403860"/>
                </a:lnTo>
                <a:lnTo>
                  <a:pt x="746656" y="403860"/>
                </a:lnTo>
                <a:lnTo>
                  <a:pt x="745839" y="405130"/>
                </a:lnTo>
                <a:lnTo>
                  <a:pt x="745150" y="405130"/>
                </a:lnTo>
                <a:lnTo>
                  <a:pt x="745578" y="405535"/>
                </a:lnTo>
                <a:lnTo>
                  <a:pt x="740115" y="414020"/>
                </a:lnTo>
                <a:close/>
              </a:path>
              <a:path w="4096384" h="836930">
                <a:moveTo>
                  <a:pt x="1509104" y="400050"/>
                </a:moveTo>
                <a:lnTo>
                  <a:pt x="1507513" y="400050"/>
                </a:lnTo>
                <a:lnTo>
                  <a:pt x="1507513" y="396425"/>
                </a:lnTo>
                <a:lnTo>
                  <a:pt x="1508181" y="397510"/>
                </a:lnTo>
                <a:lnTo>
                  <a:pt x="1511703" y="397510"/>
                </a:lnTo>
                <a:lnTo>
                  <a:pt x="1512023" y="398008"/>
                </a:lnTo>
                <a:lnTo>
                  <a:pt x="1509104" y="400050"/>
                </a:lnTo>
                <a:close/>
              </a:path>
              <a:path w="4096384" h="836930">
                <a:moveTo>
                  <a:pt x="1416195" y="398219"/>
                </a:moveTo>
                <a:lnTo>
                  <a:pt x="1412821" y="397547"/>
                </a:lnTo>
                <a:lnTo>
                  <a:pt x="1414924" y="396439"/>
                </a:lnTo>
                <a:lnTo>
                  <a:pt x="1416195" y="398219"/>
                </a:lnTo>
                <a:close/>
              </a:path>
              <a:path w="4096384" h="836930">
                <a:moveTo>
                  <a:pt x="742882" y="398780"/>
                </a:moveTo>
                <a:lnTo>
                  <a:pt x="739277" y="398780"/>
                </a:lnTo>
                <a:lnTo>
                  <a:pt x="743417" y="396459"/>
                </a:lnTo>
                <a:lnTo>
                  <a:pt x="742882" y="398780"/>
                </a:lnTo>
                <a:close/>
              </a:path>
              <a:path w="4096384" h="836930">
                <a:moveTo>
                  <a:pt x="1502891" y="397792"/>
                </a:moveTo>
                <a:lnTo>
                  <a:pt x="1502409" y="397556"/>
                </a:lnTo>
                <a:lnTo>
                  <a:pt x="1502437" y="397411"/>
                </a:lnTo>
                <a:lnTo>
                  <a:pt x="1503626" y="396462"/>
                </a:lnTo>
                <a:lnTo>
                  <a:pt x="1503533" y="397154"/>
                </a:lnTo>
                <a:lnTo>
                  <a:pt x="1503407" y="397547"/>
                </a:lnTo>
                <a:lnTo>
                  <a:pt x="1502891" y="397792"/>
                </a:lnTo>
                <a:close/>
              </a:path>
              <a:path w="4096384" h="836930">
                <a:moveTo>
                  <a:pt x="3340632" y="400050"/>
                </a:moveTo>
                <a:lnTo>
                  <a:pt x="3331436" y="400050"/>
                </a:lnTo>
                <a:lnTo>
                  <a:pt x="3338437" y="396528"/>
                </a:lnTo>
                <a:lnTo>
                  <a:pt x="3340632" y="400050"/>
                </a:lnTo>
                <a:close/>
              </a:path>
              <a:path w="4096384" h="836930">
                <a:moveTo>
                  <a:pt x="854605" y="405130"/>
                </a:moveTo>
                <a:lnTo>
                  <a:pt x="851927" y="403860"/>
                </a:lnTo>
                <a:lnTo>
                  <a:pt x="851229" y="402531"/>
                </a:lnTo>
                <a:lnTo>
                  <a:pt x="850716" y="401259"/>
                </a:lnTo>
                <a:lnTo>
                  <a:pt x="850226" y="400328"/>
                </a:lnTo>
                <a:lnTo>
                  <a:pt x="850101" y="400035"/>
                </a:lnTo>
                <a:lnTo>
                  <a:pt x="855029" y="396533"/>
                </a:lnTo>
                <a:lnTo>
                  <a:pt x="855386" y="396842"/>
                </a:lnTo>
                <a:lnTo>
                  <a:pt x="854605" y="405130"/>
                </a:lnTo>
                <a:close/>
              </a:path>
              <a:path w="4096384" h="836930">
                <a:moveTo>
                  <a:pt x="1677646" y="398780"/>
                </a:moveTo>
                <a:lnTo>
                  <a:pt x="1673455" y="398780"/>
                </a:lnTo>
                <a:lnTo>
                  <a:pt x="1674778" y="396607"/>
                </a:lnTo>
                <a:lnTo>
                  <a:pt x="1677646" y="398780"/>
                </a:lnTo>
                <a:close/>
              </a:path>
              <a:path w="4096384" h="836930">
                <a:moveTo>
                  <a:pt x="874525" y="405130"/>
                </a:moveTo>
                <a:lnTo>
                  <a:pt x="854605" y="405130"/>
                </a:lnTo>
                <a:lnTo>
                  <a:pt x="855386" y="396842"/>
                </a:lnTo>
                <a:lnTo>
                  <a:pt x="857623" y="398780"/>
                </a:lnTo>
                <a:lnTo>
                  <a:pt x="872005" y="398780"/>
                </a:lnTo>
                <a:lnTo>
                  <a:pt x="873548" y="400050"/>
                </a:lnTo>
                <a:lnTo>
                  <a:pt x="878437" y="400050"/>
                </a:lnTo>
                <a:lnTo>
                  <a:pt x="874525" y="405130"/>
                </a:lnTo>
                <a:close/>
              </a:path>
              <a:path w="4096384" h="836930">
                <a:moveTo>
                  <a:pt x="3307647" y="398780"/>
                </a:moveTo>
                <a:lnTo>
                  <a:pt x="3307239" y="396879"/>
                </a:lnTo>
                <a:lnTo>
                  <a:pt x="3308393" y="397510"/>
                </a:lnTo>
                <a:lnTo>
                  <a:pt x="3308299" y="397792"/>
                </a:lnTo>
                <a:lnTo>
                  <a:pt x="3307647" y="398780"/>
                </a:lnTo>
                <a:close/>
              </a:path>
              <a:path w="4096384" h="836930">
                <a:moveTo>
                  <a:pt x="2515715" y="425285"/>
                </a:moveTo>
                <a:lnTo>
                  <a:pt x="2513083" y="424180"/>
                </a:lnTo>
                <a:lnTo>
                  <a:pt x="2503269" y="424180"/>
                </a:lnTo>
                <a:lnTo>
                  <a:pt x="2499530" y="422910"/>
                </a:lnTo>
                <a:lnTo>
                  <a:pt x="2506378" y="422910"/>
                </a:lnTo>
                <a:lnTo>
                  <a:pt x="2513772" y="416542"/>
                </a:lnTo>
                <a:lnTo>
                  <a:pt x="2517952" y="411683"/>
                </a:lnTo>
                <a:lnTo>
                  <a:pt x="2518051" y="411144"/>
                </a:lnTo>
                <a:lnTo>
                  <a:pt x="2517589" y="409104"/>
                </a:lnTo>
                <a:lnTo>
                  <a:pt x="2517513" y="408891"/>
                </a:lnTo>
                <a:lnTo>
                  <a:pt x="2511431" y="401326"/>
                </a:lnTo>
                <a:lnTo>
                  <a:pt x="2509501" y="396883"/>
                </a:lnTo>
                <a:lnTo>
                  <a:pt x="2515510" y="400328"/>
                </a:lnTo>
                <a:lnTo>
                  <a:pt x="2522636" y="403860"/>
                </a:lnTo>
                <a:lnTo>
                  <a:pt x="2521470" y="410210"/>
                </a:lnTo>
                <a:lnTo>
                  <a:pt x="2539254" y="410210"/>
                </a:lnTo>
                <a:lnTo>
                  <a:pt x="2539909" y="412750"/>
                </a:lnTo>
                <a:lnTo>
                  <a:pt x="2532707" y="412750"/>
                </a:lnTo>
                <a:lnTo>
                  <a:pt x="2532707" y="415290"/>
                </a:lnTo>
                <a:lnTo>
                  <a:pt x="2519788" y="415290"/>
                </a:lnTo>
                <a:lnTo>
                  <a:pt x="2520695" y="420370"/>
                </a:lnTo>
                <a:lnTo>
                  <a:pt x="2522340" y="421640"/>
                </a:lnTo>
                <a:lnTo>
                  <a:pt x="2518465" y="421640"/>
                </a:lnTo>
                <a:lnTo>
                  <a:pt x="2515715" y="425285"/>
                </a:lnTo>
                <a:close/>
              </a:path>
              <a:path w="4096384" h="836930">
                <a:moveTo>
                  <a:pt x="1526953" y="398780"/>
                </a:moveTo>
                <a:lnTo>
                  <a:pt x="1519076" y="398780"/>
                </a:lnTo>
                <a:lnTo>
                  <a:pt x="1519171" y="397411"/>
                </a:lnTo>
                <a:lnTo>
                  <a:pt x="1519582" y="396981"/>
                </a:lnTo>
                <a:lnTo>
                  <a:pt x="1519744" y="397510"/>
                </a:lnTo>
                <a:lnTo>
                  <a:pt x="1527287" y="397510"/>
                </a:lnTo>
                <a:lnTo>
                  <a:pt x="1526953" y="398780"/>
                </a:lnTo>
                <a:close/>
              </a:path>
              <a:path w="4096384" h="836930">
                <a:moveTo>
                  <a:pt x="3537111" y="403860"/>
                </a:moveTo>
                <a:lnTo>
                  <a:pt x="3532213" y="397036"/>
                </a:lnTo>
                <a:lnTo>
                  <a:pt x="3532763" y="397510"/>
                </a:lnTo>
                <a:lnTo>
                  <a:pt x="3537445" y="397510"/>
                </a:lnTo>
                <a:lnTo>
                  <a:pt x="3537356" y="401494"/>
                </a:lnTo>
                <a:lnTo>
                  <a:pt x="3536896" y="402365"/>
                </a:lnTo>
                <a:lnTo>
                  <a:pt x="3536976" y="403348"/>
                </a:lnTo>
                <a:lnTo>
                  <a:pt x="3537111" y="403860"/>
                </a:lnTo>
                <a:close/>
              </a:path>
              <a:path w="4096384" h="836930">
                <a:moveTo>
                  <a:pt x="730228" y="397510"/>
                </a:moveTo>
                <a:lnTo>
                  <a:pt x="729894" y="397510"/>
                </a:lnTo>
                <a:lnTo>
                  <a:pt x="729571" y="397154"/>
                </a:lnTo>
                <a:lnTo>
                  <a:pt x="730228" y="397510"/>
                </a:lnTo>
                <a:close/>
              </a:path>
              <a:path w="4096384" h="836930">
                <a:moveTo>
                  <a:pt x="3537445" y="401326"/>
                </a:moveTo>
                <a:lnTo>
                  <a:pt x="3537445" y="397411"/>
                </a:lnTo>
                <a:lnTo>
                  <a:pt x="3537637" y="397556"/>
                </a:lnTo>
                <a:lnTo>
                  <a:pt x="3538069" y="399792"/>
                </a:lnTo>
                <a:lnTo>
                  <a:pt x="3537972" y="400328"/>
                </a:lnTo>
                <a:lnTo>
                  <a:pt x="3537445" y="401326"/>
                </a:lnTo>
                <a:close/>
              </a:path>
              <a:path w="4096384" h="836930">
                <a:moveTo>
                  <a:pt x="3236619" y="399504"/>
                </a:moveTo>
                <a:lnTo>
                  <a:pt x="3234226" y="398780"/>
                </a:lnTo>
                <a:lnTo>
                  <a:pt x="3237179" y="397463"/>
                </a:lnTo>
                <a:lnTo>
                  <a:pt x="3238574" y="398780"/>
                </a:lnTo>
                <a:lnTo>
                  <a:pt x="3236619" y="399504"/>
                </a:lnTo>
                <a:close/>
              </a:path>
              <a:path w="4096384" h="836930">
                <a:moveTo>
                  <a:pt x="19325" y="405130"/>
                </a:moveTo>
                <a:lnTo>
                  <a:pt x="17517" y="402845"/>
                </a:lnTo>
                <a:lnTo>
                  <a:pt x="17404" y="402250"/>
                </a:lnTo>
                <a:lnTo>
                  <a:pt x="17581" y="401579"/>
                </a:lnTo>
                <a:lnTo>
                  <a:pt x="17705" y="401259"/>
                </a:lnTo>
                <a:lnTo>
                  <a:pt x="21172" y="397510"/>
                </a:lnTo>
                <a:lnTo>
                  <a:pt x="22344" y="400050"/>
                </a:lnTo>
                <a:lnTo>
                  <a:pt x="24688" y="402590"/>
                </a:lnTo>
                <a:lnTo>
                  <a:pt x="19325" y="405130"/>
                </a:lnTo>
                <a:close/>
              </a:path>
              <a:path w="4096384" h="836930">
                <a:moveTo>
                  <a:pt x="303369" y="401320"/>
                </a:moveTo>
                <a:lnTo>
                  <a:pt x="301106" y="401320"/>
                </a:lnTo>
                <a:lnTo>
                  <a:pt x="300311" y="400050"/>
                </a:lnTo>
                <a:lnTo>
                  <a:pt x="300206" y="399504"/>
                </a:lnTo>
                <a:lnTo>
                  <a:pt x="300602" y="397510"/>
                </a:lnTo>
                <a:lnTo>
                  <a:pt x="303369" y="401320"/>
                </a:lnTo>
                <a:close/>
              </a:path>
              <a:path w="4096384" h="836930">
                <a:moveTo>
                  <a:pt x="327756" y="405130"/>
                </a:moveTo>
                <a:lnTo>
                  <a:pt x="306135" y="405130"/>
                </a:lnTo>
                <a:lnTo>
                  <a:pt x="300602" y="397510"/>
                </a:lnTo>
                <a:lnTo>
                  <a:pt x="317331" y="397510"/>
                </a:lnTo>
                <a:lnTo>
                  <a:pt x="316527" y="398780"/>
                </a:lnTo>
                <a:lnTo>
                  <a:pt x="317194" y="398780"/>
                </a:lnTo>
                <a:lnTo>
                  <a:pt x="309488" y="402590"/>
                </a:lnTo>
                <a:lnTo>
                  <a:pt x="313004" y="403860"/>
                </a:lnTo>
                <a:lnTo>
                  <a:pt x="327254" y="403860"/>
                </a:lnTo>
                <a:lnTo>
                  <a:pt x="327756" y="405130"/>
                </a:lnTo>
                <a:close/>
              </a:path>
              <a:path w="4096384" h="836930">
                <a:moveTo>
                  <a:pt x="421463" y="406400"/>
                </a:moveTo>
                <a:lnTo>
                  <a:pt x="421690" y="405535"/>
                </a:lnTo>
                <a:lnTo>
                  <a:pt x="421771" y="405105"/>
                </a:lnTo>
                <a:lnTo>
                  <a:pt x="416601" y="400207"/>
                </a:lnTo>
                <a:lnTo>
                  <a:pt x="416511" y="400035"/>
                </a:lnTo>
                <a:lnTo>
                  <a:pt x="430008" y="397510"/>
                </a:lnTo>
                <a:lnTo>
                  <a:pt x="421463" y="406400"/>
                </a:lnTo>
                <a:close/>
              </a:path>
              <a:path w="4096384" h="836930">
                <a:moveTo>
                  <a:pt x="488513" y="407670"/>
                </a:moveTo>
                <a:lnTo>
                  <a:pt x="488603" y="403705"/>
                </a:lnTo>
                <a:lnTo>
                  <a:pt x="492199" y="397510"/>
                </a:lnTo>
                <a:lnTo>
                  <a:pt x="488513" y="407670"/>
                </a:lnTo>
                <a:close/>
              </a:path>
              <a:path w="4096384" h="836930">
                <a:moveTo>
                  <a:pt x="491947" y="407670"/>
                </a:moveTo>
                <a:lnTo>
                  <a:pt x="488513" y="407670"/>
                </a:lnTo>
                <a:lnTo>
                  <a:pt x="492199" y="397510"/>
                </a:lnTo>
                <a:lnTo>
                  <a:pt x="535700" y="397510"/>
                </a:lnTo>
                <a:lnTo>
                  <a:pt x="536123" y="398780"/>
                </a:lnTo>
                <a:lnTo>
                  <a:pt x="530085" y="398780"/>
                </a:lnTo>
                <a:lnTo>
                  <a:pt x="530085" y="401320"/>
                </a:lnTo>
                <a:lnTo>
                  <a:pt x="502933" y="401326"/>
                </a:lnTo>
                <a:lnTo>
                  <a:pt x="499981" y="402531"/>
                </a:lnTo>
                <a:lnTo>
                  <a:pt x="500081" y="402943"/>
                </a:lnTo>
                <a:lnTo>
                  <a:pt x="501583" y="405130"/>
                </a:lnTo>
                <a:lnTo>
                  <a:pt x="507456" y="405130"/>
                </a:lnTo>
                <a:lnTo>
                  <a:pt x="507456" y="406400"/>
                </a:lnTo>
                <a:lnTo>
                  <a:pt x="490523" y="406400"/>
                </a:lnTo>
                <a:lnTo>
                  <a:pt x="491947" y="407670"/>
                </a:lnTo>
                <a:close/>
              </a:path>
              <a:path w="4096384" h="836930">
                <a:moveTo>
                  <a:pt x="738111" y="410210"/>
                </a:moveTo>
                <a:lnTo>
                  <a:pt x="712761" y="410210"/>
                </a:lnTo>
                <a:lnTo>
                  <a:pt x="718055" y="406400"/>
                </a:lnTo>
                <a:lnTo>
                  <a:pt x="723835" y="401043"/>
                </a:lnTo>
                <a:lnTo>
                  <a:pt x="727216" y="397510"/>
                </a:lnTo>
                <a:lnTo>
                  <a:pt x="728219" y="397510"/>
                </a:lnTo>
                <a:lnTo>
                  <a:pt x="729853" y="403705"/>
                </a:lnTo>
                <a:lnTo>
                  <a:pt x="729727" y="405105"/>
                </a:lnTo>
                <a:lnTo>
                  <a:pt x="729219" y="407670"/>
                </a:lnTo>
                <a:lnTo>
                  <a:pt x="738275" y="407670"/>
                </a:lnTo>
                <a:lnTo>
                  <a:pt x="738111" y="410210"/>
                </a:lnTo>
                <a:close/>
              </a:path>
              <a:path w="4096384" h="836930">
                <a:moveTo>
                  <a:pt x="763753" y="407670"/>
                </a:moveTo>
                <a:lnTo>
                  <a:pt x="754533" y="402590"/>
                </a:lnTo>
                <a:lnTo>
                  <a:pt x="757048" y="402590"/>
                </a:lnTo>
                <a:lnTo>
                  <a:pt x="759399" y="397510"/>
                </a:lnTo>
                <a:lnTo>
                  <a:pt x="761377" y="401259"/>
                </a:lnTo>
                <a:lnTo>
                  <a:pt x="763753" y="407670"/>
                </a:lnTo>
                <a:close/>
              </a:path>
              <a:path w="4096384" h="836930">
                <a:moveTo>
                  <a:pt x="772533" y="407670"/>
                </a:moveTo>
                <a:lnTo>
                  <a:pt x="763753" y="407670"/>
                </a:lnTo>
                <a:lnTo>
                  <a:pt x="761377" y="401259"/>
                </a:lnTo>
                <a:lnTo>
                  <a:pt x="759399" y="397510"/>
                </a:lnTo>
                <a:lnTo>
                  <a:pt x="762705" y="397510"/>
                </a:lnTo>
                <a:lnTo>
                  <a:pt x="763753" y="398780"/>
                </a:lnTo>
                <a:lnTo>
                  <a:pt x="769456" y="398780"/>
                </a:lnTo>
                <a:lnTo>
                  <a:pt x="772533" y="407670"/>
                </a:lnTo>
                <a:close/>
              </a:path>
              <a:path w="4096384" h="836930">
                <a:moveTo>
                  <a:pt x="1113422" y="425450"/>
                </a:moveTo>
                <a:lnTo>
                  <a:pt x="1113252" y="425450"/>
                </a:lnTo>
                <a:lnTo>
                  <a:pt x="1109257" y="421818"/>
                </a:lnTo>
                <a:lnTo>
                  <a:pt x="1109188" y="421563"/>
                </a:lnTo>
                <a:lnTo>
                  <a:pt x="1119623" y="415290"/>
                </a:lnTo>
                <a:lnTo>
                  <a:pt x="1121136" y="411480"/>
                </a:lnTo>
                <a:lnTo>
                  <a:pt x="1121633" y="411480"/>
                </a:lnTo>
                <a:lnTo>
                  <a:pt x="1124318" y="410210"/>
                </a:lnTo>
                <a:lnTo>
                  <a:pt x="1125994" y="406400"/>
                </a:lnTo>
                <a:lnTo>
                  <a:pt x="1119356" y="403885"/>
                </a:lnTo>
                <a:lnTo>
                  <a:pt x="1119391" y="403705"/>
                </a:lnTo>
                <a:lnTo>
                  <a:pt x="1120374" y="402250"/>
                </a:lnTo>
                <a:lnTo>
                  <a:pt x="1123814" y="397510"/>
                </a:lnTo>
                <a:lnTo>
                  <a:pt x="1131666" y="405105"/>
                </a:lnTo>
                <a:lnTo>
                  <a:pt x="1130638" y="411735"/>
                </a:lnTo>
                <a:lnTo>
                  <a:pt x="1130185" y="414020"/>
                </a:lnTo>
                <a:lnTo>
                  <a:pt x="1113422" y="425450"/>
                </a:lnTo>
                <a:close/>
              </a:path>
              <a:path w="4096384" h="836930">
                <a:moveTo>
                  <a:pt x="1190196" y="405130"/>
                </a:moveTo>
                <a:lnTo>
                  <a:pt x="1185167" y="405130"/>
                </a:lnTo>
                <a:lnTo>
                  <a:pt x="1188684" y="400050"/>
                </a:lnTo>
                <a:lnTo>
                  <a:pt x="1188350" y="400050"/>
                </a:lnTo>
                <a:lnTo>
                  <a:pt x="1188016" y="397510"/>
                </a:lnTo>
                <a:lnTo>
                  <a:pt x="1197903" y="403860"/>
                </a:lnTo>
                <a:lnTo>
                  <a:pt x="1190196" y="405130"/>
                </a:lnTo>
                <a:close/>
              </a:path>
              <a:path w="4096384" h="836930">
                <a:moveTo>
                  <a:pt x="1349107" y="414020"/>
                </a:moveTo>
                <a:lnTo>
                  <a:pt x="1335022" y="407670"/>
                </a:lnTo>
                <a:lnTo>
                  <a:pt x="1335022" y="397510"/>
                </a:lnTo>
                <a:lnTo>
                  <a:pt x="1346486" y="406318"/>
                </a:lnTo>
                <a:lnTo>
                  <a:pt x="1346606" y="406452"/>
                </a:lnTo>
                <a:lnTo>
                  <a:pt x="1346926" y="407670"/>
                </a:lnTo>
                <a:lnTo>
                  <a:pt x="1349107" y="414020"/>
                </a:lnTo>
                <a:close/>
              </a:path>
              <a:path w="4096384" h="836930">
                <a:moveTo>
                  <a:pt x="1482866" y="405130"/>
                </a:moveTo>
                <a:lnTo>
                  <a:pt x="1480522" y="405130"/>
                </a:lnTo>
                <a:lnTo>
                  <a:pt x="1481152" y="403220"/>
                </a:lnTo>
                <a:lnTo>
                  <a:pt x="1481277" y="402527"/>
                </a:lnTo>
                <a:lnTo>
                  <a:pt x="1478008" y="400050"/>
                </a:lnTo>
                <a:lnTo>
                  <a:pt x="1477674" y="397510"/>
                </a:lnTo>
                <a:lnTo>
                  <a:pt x="1479854" y="400050"/>
                </a:lnTo>
                <a:lnTo>
                  <a:pt x="1482866" y="400050"/>
                </a:lnTo>
                <a:lnTo>
                  <a:pt x="1482866" y="405130"/>
                </a:lnTo>
                <a:close/>
              </a:path>
              <a:path w="4096384" h="836930">
                <a:moveTo>
                  <a:pt x="1479854" y="400050"/>
                </a:moveTo>
                <a:lnTo>
                  <a:pt x="1477674" y="397510"/>
                </a:lnTo>
                <a:lnTo>
                  <a:pt x="1480915" y="397510"/>
                </a:lnTo>
                <a:lnTo>
                  <a:pt x="1479854" y="400050"/>
                </a:lnTo>
                <a:close/>
              </a:path>
              <a:path w="4096384" h="836930">
                <a:moveTo>
                  <a:pt x="1878463" y="407670"/>
                </a:moveTo>
                <a:lnTo>
                  <a:pt x="1885331" y="397510"/>
                </a:lnTo>
                <a:lnTo>
                  <a:pt x="1885443" y="406400"/>
                </a:lnTo>
                <a:lnTo>
                  <a:pt x="1881141" y="406400"/>
                </a:lnTo>
                <a:lnTo>
                  <a:pt x="1878463" y="407670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85665" y="408940"/>
                </a:lnTo>
                <a:lnTo>
                  <a:pt x="1885447" y="406452"/>
                </a:lnTo>
                <a:lnTo>
                  <a:pt x="1885331" y="397510"/>
                </a:lnTo>
                <a:lnTo>
                  <a:pt x="1888226" y="397510"/>
                </a:lnTo>
                <a:lnTo>
                  <a:pt x="1890530" y="398780"/>
                </a:lnTo>
                <a:lnTo>
                  <a:pt x="1895860" y="39878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1940478" y="411480"/>
                </a:moveTo>
                <a:lnTo>
                  <a:pt x="1935758" y="405311"/>
                </a:lnTo>
                <a:lnTo>
                  <a:pt x="1935635" y="405105"/>
                </a:lnTo>
                <a:lnTo>
                  <a:pt x="1940478" y="397510"/>
                </a:lnTo>
                <a:lnTo>
                  <a:pt x="1940478" y="411480"/>
                </a:lnTo>
                <a:close/>
              </a:path>
              <a:path w="4096384" h="836930">
                <a:moveTo>
                  <a:pt x="1969478" y="411480"/>
                </a:moveTo>
                <a:lnTo>
                  <a:pt x="1940478" y="411480"/>
                </a:lnTo>
                <a:lnTo>
                  <a:pt x="1940478" y="397510"/>
                </a:lnTo>
                <a:lnTo>
                  <a:pt x="1940730" y="397510"/>
                </a:lnTo>
                <a:lnTo>
                  <a:pt x="1942992" y="398780"/>
                </a:lnTo>
                <a:lnTo>
                  <a:pt x="1942899" y="399504"/>
                </a:lnTo>
                <a:lnTo>
                  <a:pt x="1942828" y="401320"/>
                </a:lnTo>
                <a:lnTo>
                  <a:pt x="1945343" y="401320"/>
                </a:lnTo>
                <a:lnTo>
                  <a:pt x="1950123" y="406318"/>
                </a:lnTo>
                <a:lnTo>
                  <a:pt x="1950055" y="407533"/>
                </a:lnTo>
                <a:lnTo>
                  <a:pt x="1949867" y="407670"/>
                </a:lnTo>
                <a:lnTo>
                  <a:pt x="1966630" y="407670"/>
                </a:lnTo>
                <a:lnTo>
                  <a:pt x="1969478" y="411480"/>
                </a:lnTo>
                <a:close/>
              </a:path>
              <a:path w="4096384" h="836930">
                <a:moveTo>
                  <a:pt x="2344294" y="398780"/>
                </a:moveTo>
                <a:lnTo>
                  <a:pt x="2333396" y="398780"/>
                </a:lnTo>
                <a:lnTo>
                  <a:pt x="2334070" y="397510"/>
                </a:lnTo>
                <a:lnTo>
                  <a:pt x="2344211" y="397510"/>
                </a:lnTo>
                <a:lnTo>
                  <a:pt x="2344294" y="398780"/>
                </a:lnTo>
                <a:close/>
              </a:path>
              <a:path w="4096384" h="836930">
                <a:moveTo>
                  <a:pt x="2624396" y="407670"/>
                </a:moveTo>
                <a:lnTo>
                  <a:pt x="2622380" y="407670"/>
                </a:lnTo>
                <a:lnTo>
                  <a:pt x="2614892" y="400272"/>
                </a:lnTo>
                <a:lnTo>
                  <a:pt x="2614769" y="399792"/>
                </a:lnTo>
                <a:lnTo>
                  <a:pt x="2615675" y="397510"/>
                </a:lnTo>
                <a:lnTo>
                  <a:pt x="2617515" y="397510"/>
                </a:lnTo>
                <a:lnTo>
                  <a:pt x="2618366" y="398780"/>
                </a:lnTo>
                <a:lnTo>
                  <a:pt x="2619480" y="398780"/>
                </a:lnTo>
                <a:lnTo>
                  <a:pt x="2629268" y="406400"/>
                </a:lnTo>
                <a:lnTo>
                  <a:pt x="2624396" y="407670"/>
                </a:lnTo>
                <a:close/>
              </a:path>
              <a:path w="4096384" h="836930">
                <a:moveTo>
                  <a:pt x="2618366" y="398780"/>
                </a:moveTo>
                <a:lnTo>
                  <a:pt x="2617515" y="397510"/>
                </a:lnTo>
                <a:lnTo>
                  <a:pt x="2617849" y="397510"/>
                </a:lnTo>
                <a:lnTo>
                  <a:pt x="2618366" y="398780"/>
                </a:lnTo>
                <a:close/>
              </a:path>
              <a:path w="4096384" h="836930">
                <a:moveTo>
                  <a:pt x="2619480" y="398780"/>
                </a:moveTo>
                <a:lnTo>
                  <a:pt x="2618366" y="398780"/>
                </a:lnTo>
                <a:lnTo>
                  <a:pt x="2617849" y="397510"/>
                </a:lnTo>
                <a:lnTo>
                  <a:pt x="2619480" y="398780"/>
                </a:lnTo>
                <a:close/>
              </a:path>
              <a:path w="4096384" h="836930">
                <a:moveTo>
                  <a:pt x="2635732" y="407670"/>
                </a:moveTo>
                <a:lnTo>
                  <a:pt x="2624396" y="407670"/>
                </a:lnTo>
                <a:lnTo>
                  <a:pt x="2629067" y="406452"/>
                </a:lnTo>
                <a:lnTo>
                  <a:pt x="2629163" y="406318"/>
                </a:lnTo>
                <a:lnTo>
                  <a:pt x="2617849" y="397510"/>
                </a:lnTo>
                <a:lnTo>
                  <a:pt x="2627577" y="397510"/>
                </a:lnTo>
                <a:lnTo>
                  <a:pt x="2628076" y="401320"/>
                </a:lnTo>
                <a:lnTo>
                  <a:pt x="2647780" y="401320"/>
                </a:lnTo>
                <a:lnTo>
                  <a:pt x="2647472" y="402250"/>
                </a:lnTo>
                <a:lnTo>
                  <a:pt x="2647345" y="403348"/>
                </a:lnTo>
                <a:lnTo>
                  <a:pt x="2647336" y="403860"/>
                </a:lnTo>
                <a:lnTo>
                  <a:pt x="2636064" y="403860"/>
                </a:lnTo>
                <a:lnTo>
                  <a:pt x="2634377" y="405105"/>
                </a:lnTo>
                <a:lnTo>
                  <a:pt x="2634461" y="405343"/>
                </a:lnTo>
                <a:lnTo>
                  <a:pt x="2635732" y="407670"/>
                </a:lnTo>
                <a:close/>
              </a:path>
              <a:path w="4096384" h="836930">
                <a:moveTo>
                  <a:pt x="2807265" y="401320"/>
                </a:moveTo>
                <a:lnTo>
                  <a:pt x="2804266" y="401320"/>
                </a:lnTo>
                <a:lnTo>
                  <a:pt x="2803649" y="400405"/>
                </a:lnTo>
                <a:lnTo>
                  <a:pt x="2803530" y="399792"/>
                </a:lnTo>
                <a:lnTo>
                  <a:pt x="2804600" y="397510"/>
                </a:lnTo>
                <a:lnTo>
                  <a:pt x="2806931" y="397510"/>
                </a:lnTo>
                <a:lnTo>
                  <a:pt x="2807940" y="398780"/>
                </a:lnTo>
                <a:lnTo>
                  <a:pt x="2807265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64088" y="406400"/>
                </a:lnTo>
                <a:lnTo>
                  <a:pt x="2870642" y="401320"/>
                </a:lnTo>
                <a:lnTo>
                  <a:pt x="2807265" y="401320"/>
                </a:lnTo>
                <a:lnTo>
                  <a:pt x="2807940" y="398780"/>
                </a:lnTo>
                <a:lnTo>
                  <a:pt x="2806931" y="397510"/>
                </a:lnTo>
                <a:lnTo>
                  <a:pt x="2828484" y="397510"/>
                </a:lnTo>
                <a:lnTo>
                  <a:pt x="2832095" y="398780"/>
                </a:lnTo>
                <a:lnTo>
                  <a:pt x="2831809" y="399846"/>
                </a:lnTo>
                <a:lnTo>
                  <a:pt x="2831578" y="400050"/>
                </a:lnTo>
                <a:lnTo>
                  <a:pt x="2879732" y="400050"/>
                </a:lnTo>
                <a:lnTo>
                  <a:pt x="2879484" y="402777"/>
                </a:lnTo>
                <a:lnTo>
                  <a:pt x="2879365" y="403885"/>
                </a:lnTo>
                <a:lnTo>
                  <a:pt x="2878375" y="405105"/>
                </a:lnTo>
                <a:lnTo>
                  <a:pt x="2878468" y="405343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27124" y="400050"/>
                </a:moveTo>
                <a:lnTo>
                  <a:pt x="2925107" y="400050"/>
                </a:lnTo>
                <a:lnTo>
                  <a:pt x="2923451" y="398780"/>
                </a:lnTo>
                <a:lnTo>
                  <a:pt x="2923608" y="397510"/>
                </a:lnTo>
                <a:lnTo>
                  <a:pt x="2925625" y="397510"/>
                </a:lnTo>
                <a:lnTo>
                  <a:pt x="2927307" y="398780"/>
                </a:lnTo>
                <a:lnTo>
                  <a:pt x="2927124" y="400050"/>
                </a:lnTo>
                <a:close/>
              </a:path>
              <a:path w="4096384" h="836930">
                <a:moveTo>
                  <a:pt x="2949422" y="400050"/>
                </a:moveTo>
                <a:lnTo>
                  <a:pt x="2927124" y="400050"/>
                </a:lnTo>
                <a:lnTo>
                  <a:pt x="2927307" y="398780"/>
                </a:lnTo>
                <a:lnTo>
                  <a:pt x="2925625" y="397510"/>
                </a:lnTo>
                <a:lnTo>
                  <a:pt x="2935805" y="397510"/>
                </a:lnTo>
                <a:lnTo>
                  <a:pt x="2937011" y="398780"/>
                </a:lnTo>
                <a:lnTo>
                  <a:pt x="2949588" y="398780"/>
                </a:lnTo>
                <a:lnTo>
                  <a:pt x="2949422" y="400050"/>
                </a:lnTo>
                <a:close/>
              </a:path>
              <a:path w="4096384" h="836930">
                <a:moveTo>
                  <a:pt x="3318543" y="401320"/>
                </a:moveTo>
                <a:lnTo>
                  <a:pt x="3317841" y="400272"/>
                </a:lnTo>
                <a:lnTo>
                  <a:pt x="3317745" y="399846"/>
                </a:lnTo>
                <a:lnTo>
                  <a:pt x="3318360" y="397510"/>
                </a:lnTo>
                <a:lnTo>
                  <a:pt x="3319034" y="397510"/>
                </a:lnTo>
                <a:lnTo>
                  <a:pt x="3320042" y="398780"/>
                </a:lnTo>
                <a:lnTo>
                  <a:pt x="3320434" y="399792"/>
                </a:lnTo>
                <a:lnTo>
                  <a:pt x="3320389" y="400141"/>
                </a:lnTo>
                <a:lnTo>
                  <a:pt x="3318543" y="401320"/>
                </a:lnTo>
                <a:close/>
              </a:path>
              <a:path w="4096384" h="836930">
                <a:moveTo>
                  <a:pt x="3342018" y="402274"/>
                </a:moveTo>
                <a:lnTo>
                  <a:pt x="3335967" y="401320"/>
                </a:lnTo>
                <a:lnTo>
                  <a:pt x="3318543" y="401320"/>
                </a:lnTo>
                <a:lnTo>
                  <a:pt x="3320389" y="400141"/>
                </a:lnTo>
                <a:lnTo>
                  <a:pt x="3320434" y="399792"/>
                </a:lnTo>
                <a:lnTo>
                  <a:pt x="3320042" y="398780"/>
                </a:lnTo>
                <a:lnTo>
                  <a:pt x="3319034" y="397510"/>
                </a:lnTo>
                <a:lnTo>
                  <a:pt x="3327721" y="397510"/>
                </a:lnTo>
                <a:lnTo>
                  <a:pt x="3331436" y="400050"/>
                </a:lnTo>
                <a:lnTo>
                  <a:pt x="3340632" y="400050"/>
                </a:lnTo>
                <a:lnTo>
                  <a:pt x="3342018" y="402274"/>
                </a:lnTo>
                <a:close/>
              </a:path>
              <a:path w="4096384" h="836930">
                <a:moveTo>
                  <a:pt x="3373008" y="400050"/>
                </a:moveTo>
                <a:lnTo>
                  <a:pt x="3371325" y="400050"/>
                </a:lnTo>
                <a:lnTo>
                  <a:pt x="3371175" y="398780"/>
                </a:lnTo>
                <a:lnTo>
                  <a:pt x="3372517" y="397510"/>
                </a:lnTo>
                <a:lnTo>
                  <a:pt x="3374848" y="398780"/>
                </a:lnTo>
                <a:lnTo>
                  <a:pt x="3375031" y="398780"/>
                </a:lnTo>
                <a:lnTo>
                  <a:pt x="3373008" y="400050"/>
                </a:lnTo>
                <a:close/>
              </a:path>
              <a:path w="4096384" h="836930">
                <a:moveTo>
                  <a:pt x="3382902" y="398780"/>
                </a:moveTo>
                <a:lnTo>
                  <a:pt x="3374848" y="398780"/>
                </a:lnTo>
                <a:lnTo>
                  <a:pt x="3372517" y="397510"/>
                </a:lnTo>
                <a:lnTo>
                  <a:pt x="3382070" y="397510"/>
                </a:lnTo>
                <a:lnTo>
                  <a:pt x="3382902" y="398780"/>
                </a:lnTo>
                <a:close/>
              </a:path>
              <a:path w="4096384" h="836930">
                <a:moveTo>
                  <a:pt x="3383256" y="398384"/>
                </a:moveTo>
                <a:lnTo>
                  <a:pt x="3382404" y="397510"/>
                </a:lnTo>
                <a:lnTo>
                  <a:pt x="3384040" y="397510"/>
                </a:lnTo>
                <a:lnTo>
                  <a:pt x="3383256" y="398384"/>
                </a:lnTo>
                <a:close/>
              </a:path>
              <a:path w="4096384" h="836930">
                <a:moveTo>
                  <a:pt x="3454968" y="401320"/>
                </a:moveTo>
                <a:lnTo>
                  <a:pt x="3440733" y="401320"/>
                </a:lnTo>
                <a:lnTo>
                  <a:pt x="3439725" y="398780"/>
                </a:lnTo>
                <a:lnTo>
                  <a:pt x="3439050" y="397510"/>
                </a:lnTo>
                <a:lnTo>
                  <a:pt x="3452278" y="397510"/>
                </a:lnTo>
                <a:lnTo>
                  <a:pt x="3451483" y="400050"/>
                </a:lnTo>
                <a:lnTo>
                  <a:pt x="3454968" y="401320"/>
                </a:lnTo>
                <a:close/>
              </a:path>
              <a:path w="4096384" h="836930">
                <a:moveTo>
                  <a:pt x="3750840" y="400050"/>
                </a:moveTo>
                <a:lnTo>
                  <a:pt x="3749334" y="400050"/>
                </a:lnTo>
                <a:lnTo>
                  <a:pt x="3748169" y="398780"/>
                </a:lnTo>
                <a:lnTo>
                  <a:pt x="3749675" y="397510"/>
                </a:lnTo>
                <a:lnTo>
                  <a:pt x="3750840" y="398780"/>
                </a:lnTo>
                <a:lnTo>
                  <a:pt x="3750840" y="400050"/>
                </a:lnTo>
                <a:close/>
              </a:path>
              <a:path w="4096384" h="836930">
                <a:moveTo>
                  <a:pt x="3781851" y="405130"/>
                </a:moveTo>
                <a:lnTo>
                  <a:pt x="3756871" y="405130"/>
                </a:lnTo>
                <a:lnTo>
                  <a:pt x="3758184" y="404036"/>
                </a:lnTo>
                <a:lnTo>
                  <a:pt x="3758287" y="403705"/>
                </a:lnTo>
                <a:lnTo>
                  <a:pt x="3755705" y="400050"/>
                </a:lnTo>
                <a:lnTo>
                  <a:pt x="3750840" y="400050"/>
                </a:lnTo>
                <a:lnTo>
                  <a:pt x="3750840" y="398780"/>
                </a:lnTo>
                <a:lnTo>
                  <a:pt x="3749675" y="397510"/>
                </a:lnTo>
                <a:lnTo>
                  <a:pt x="3788187" y="397510"/>
                </a:lnTo>
                <a:lnTo>
                  <a:pt x="3782034" y="401320"/>
                </a:lnTo>
                <a:lnTo>
                  <a:pt x="3796186" y="401320"/>
                </a:lnTo>
                <a:lnTo>
                  <a:pt x="3793071" y="403860"/>
                </a:lnTo>
                <a:lnTo>
                  <a:pt x="3782185" y="403860"/>
                </a:lnTo>
                <a:lnTo>
                  <a:pt x="3781851" y="405130"/>
                </a:lnTo>
                <a:close/>
              </a:path>
              <a:path w="4096384" h="836930">
                <a:moveTo>
                  <a:pt x="3857289" y="398780"/>
                </a:moveTo>
                <a:lnTo>
                  <a:pt x="3857289" y="397510"/>
                </a:lnTo>
                <a:lnTo>
                  <a:pt x="3859306" y="397510"/>
                </a:lnTo>
                <a:lnTo>
                  <a:pt x="3857289" y="398780"/>
                </a:lnTo>
                <a:close/>
              </a:path>
              <a:path w="4096384" h="836930">
                <a:moveTo>
                  <a:pt x="3867333" y="398780"/>
                </a:moveTo>
                <a:lnTo>
                  <a:pt x="3857289" y="398780"/>
                </a:lnTo>
                <a:lnTo>
                  <a:pt x="3859306" y="397510"/>
                </a:lnTo>
                <a:lnTo>
                  <a:pt x="3867333" y="397510"/>
                </a:lnTo>
                <a:lnTo>
                  <a:pt x="3867333" y="398780"/>
                </a:lnTo>
                <a:close/>
              </a:path>
              <a:path w="4096384" h="836930">
                <a:moveTo>
                  <a:pt x="3869193" y="400050"/>
                </a:moveTo>
                <a:lnTo>
                  <a:pt x="3867333" y="398780"/>
                </a:lnTo>
                <a:lnTo>
                  <a:pt x="3867333" y="397510"/>
                </a:lnTo>
                <a:lnTo>
                  <a:pt x="3869533" y="397510"/>
                </a:lnTo>
                <a:lnTo>
                  <a:pt x="3871858" y="398780"/>
                </a:lnTo>
                <a:lnTo>
                  <a:pt x="3871707" y="398780"/>
                </a:lnTo>
                <a:lnTo>
                  <a:pt x="3869193" y="400050"/>
                </a:lnTo>
                <a:close/>
              </a:path>
              <a:path w="4096384" h="836930">
                <a:moveTo>
                  <a:pt x="3895679" y="400050"/>
                </a:moveTo>
                <a:lnTo>
                  <a:pt x="3869193" y="400050"/>
                </a:lnTo>
                <a:lnTo>
                  <a:pt x="3871707" y="398780"/>
                </a:lnTo>
                <a:lnTo>
                  <a:pt x="3871858" y="398780"/>
                </a:lnTo>
                <a:lnTo>
                  <a:pt x="3869533" y="397510"/>
                </a:lnTo>
                <a:lnTo>
                  <a:pt x="3895250" y="397510"/>
                </a:lnTo>
                <a:lnTo>
                  <a:pt x="3894671" y="398780"/>
                </a:lnTo>
                <a:lnTo>
                  <a:pt x="3895679" y="400050"/>
                </a:lnTo>
                <a:close/>
              </a:path>
              <a:path w="4096384" h="836930">
                <a:moveTo>
                  <a:pt x="4017371" y="405130"/>
                </a:moveTo>
                <a:lnTo>
                  <a:pt x="4016233" y="400824"/>
                </a:lnTo>
                <a:lnTo>
                  <a:pt x="4016124" y="398601"/>
                </a:lnTo>
                <a:lnTo>
                  <a:pt x="4016703" y="397510"/>
                </a:lnTo>
                <a:lnTo>
                  <a:pt x="4022734" y="397510"/>
                </a:lnTo>
                <a:lnTo>
                  <a:pt x="4017371" y="405130"/>
                </a:lnTo>
                <a:close/>
              </a:path>
              <a:path w="4096384" h="836930">
                <a:moveTo>
                  <a:pt x="4078208" y="405130"/>
                </a:moveTo>
                <a:lnTo>
                  <a:pt x="4017371" y="405130"/>
                </a:lnTo>
                <a:lnTo>
                  <a:pt x="4022734" y="397510"/>
                </a:lnTo>
                <a:lnTo>
                  <a:pt x="4029498" y="397510"/>
                </a:lnTo>
                <a:lnTo>
                  <a:pt x="4033296" y="402590"/>
                </a:lnTo>
                <a:lnTo>
                  <a:pt x="4076374" y="402590"/>
                </a:lnTo>
                <a:lnTo>
                  <a:pt x="4078208" y="405130"/>
                </a:lnTo>
                <a:close/>
              </a:path>
              <a:path w="4096384" h="836930">
                <a:moveTo>
                  <a:pt x="3310715" y="398780"/>
                </a:moveTo>
                <a:lnTo>
                  <a:pt x="3307647" y="398780"/>
                </a:lnTo>
                <a:lnTo>
                  <a:pt x="3308461" y="397547"/>
                </a:lnTo>
                <a:lnTo>
                  <a:pt x="3310715" y="398780"/>
                </a:lnTo>
                <a:close/>
              </a:path>
              <a:path w="4096384" h="836930">
                <a:moveTo>
                  <a:pt x="851927" y="410210"/>
                </a:moveTo>
                <a:lnTo>
                  <a:pt x="844547" y="403860"/>
                </a:lnTo>
                <a:lnTo>
                  <a:pt x="839904" y="397792"/>
                </a:lnTo>
                <a:lnTo>
                  <a:pt x="839873" y="397556"/>
                </a:lnTo>
                <a:lnTo>
                  <a:pt x="849746" y="400050"/>
                </a:lnTo>
                <a:lnTo>
                  <a:pt x="850080" y="400050"/>
                </a:lnTo>
                <a:lnTo>
                  <a:pt x="850716" y="401259"/>
                </a:lnTo>
                <a:lnTo>
                  <a:pt x="851229" y="402531"/>
                </a:lnTo>
                <a:lnTo>
                  <a:pt x="851927" y="403860"/>
                </a:lnTo>
                <a:lnTo>
                  <a:pt x="854605" y="405130"/>
                </a:lnTo>
                <a:lnTo>
                  <a:pt x="874525" y="405130"/>
                </a:lnTo>
                <a:lnTo>
                  <a:pt x="873548" y="406400"/>
                </a:lnTo>
                <a:lnTo>
                  <a:pt x="863490" y="406400"/>
                </a:lnTo>
                <a:lnTo>
                  <a:pt x="861612" y="408940"/>
                </a:lnTo>
                <a:lnTo>
                  <a:pt x="854939" y="408940"/>
                </a:lnTo>
                <a:lnTo>
                  <a:pt x="851927" y="41021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50250" y="417830"/>
                </a:lnTo>
                <a:lnTo>
                  <a:pt x="848404" y="411480"/>
                </a:lnTo>
                <a:lnTo>
                  <a:pt x="841365" y="408940"/>
                </a:lnTo>
                <a:lnTo>
                  <a:pt x="839815" y="404242"/>
                </a:lnTo>
                <a:lnTo>
                  <a:pt x="839749" y="401783"/>
                </a:lnTo>
                <a:lnTo>
                  <a:pt x="839867" y="397743"/>
                </a:lnTo>
                <a:lnTo>
                  <a:pt x="844577" y="403885"/>
                </a:lnTo>
                <a:lnTo>
                  <a:pt x="847626" y="406452"/>
                </a:lnTo>
                <a:lnTo>
                  <a:pt x="851927" y="410210"/>
                </a:lnTo>
                <a:lnTo>
                  <a:pt x="856621" y="410210"/>
                </a:lnTo>
                <a:lnTo>
                  <a:pt x="859931" y="411213"/>
                </a:lnTo>
                <a:lnTo>
                  <a:pt x="858795" y="412750"/>
                </a:lnTo>
                <a:lnTo>
                  <a:pt x="858291" y="41402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1514133" y="398780"/>
                </a:moveTo>
                <a:lnTo>
                  <a:pt x="1513380" y="398780"/>
                </a:lnTo>
                <a:lnTo>
                  <a:pt x="1514296" y="397786"/>
                </a:lnTo>
                <a:lnTo>
                  <a:pt x="1514133" y="398780"/>
                </a:lnTo>
                <a:close/>
              </a:path>
              <a:path w="4096384" h="836930">
                <a:moveTo>
                  <a:pt x="1490246" y="405130"/>
                </a:moveTo>
                <a:lnTo>
                  <a:pt x="1489571" y="405130"/>
                </a:lnTo>
                <a:lnTo>
                  <a:pt x="1482866" y="398780"/>
                </a:lnTo>
                <a:lnTo>
                  <a:pt x="1500808" y="398780"/>
                </a:lnTo>
                <a:lnTo>
                  <a:pt x="1502891" y="397792"/>
                </a:lnTo>
                <a:lnTo>
                  <a:pt x="1507513" y="400050"/>
                </a:lnTo>
                <a:lnTo>
                  <a:pt x="1509104" y="400050"/>
                </a:lnTo>
                <a:lnTo>
                  <a:pt x="1507288" y="401320"/>
                </a:lnTo>
                <a:lnTo>
                  <a:pt x="1491588" y="401320"/>
                </a:lnTo>
                <a:lnTo>
                  <a:pt x="1489671" y="402527"/>
                </a:lnTo>
                <a:lnTo>
                  <a:pt x="1489773" y="403348"/>
                </a:lnTo>
                <a:lnTo>
                  <a:pt x="1490246" y="405130"/>
                </a:lnTo>
                <a:close/>
              </a:path>
              <a:path w="4096384" h="836930">
                <a:moveTo>
                  <a:pt x="1505836" y="403860"/>
                </a:moveTo>
                <a:lnTo>
                  <a:pt x="1503656" y="403860"/>
                </a:lnTo>
                <a:lnTo>
                  <a:pt x="1512029" y="398004"/>
                </a:lnTo>
                <a:lnTo>
                  <a:pt x="1512541" y="398780"/>
                </a:lnTo>
                <a:lnTo>
                  <a:pt x="1514133" y="398780"/>
                </a:lnTo>
                <a:lnTo>
                  <a:pt x="1513795" y="400824"/>
                </a:lnTo>
                <a:lnTo>
                  <a:pt x="1513669" y="401403"/>
                </a:lnTo>
                <a:lnTo>
                  <a:pt x="1513039" y="402590"/>
                </a:lnTo>
                <a:lnTo>
                  <a:pt x="1505836" y="402590"/>
                </a:lnTo>
                <a:lnTo>
                  <a:pt x="1505836" y="403860"/>
                </a:lnTo>
                <a:close/>
              </a:path>
              <a:path w="4096384" h="836930">
                <a:moveTo>
                  <a:pt x="2453844" y="400035"/>
                </a:moveTo>
                <a:lnTo>
                  <a:pt x="2447715" y="398780"/>
                </a:lnTo>
                <a:lnTo>
                  <a:pt x="2448683" y="398008"/>
                </a:lnTo>
                <a:lnTo>
                  <a:pt x="2454590" y="398780"/>
                </a:lnTo>
                <a:lnTo>
                  <a:pt x="2453844" y="400035"/>
                </a:lnTo>
                <a:close/>
              </a:path>
              <a:path w="4096384" h="836930">
                <a:moveTo>
                  <a:pt x="2069697" y="402590"/>
                </a:moveTo>
                <a:lnTo>
                  <a:pt x="2062681" y="402590"/>
                </a:lnTo>
                <a:lnTo>
                  <a:pt x="2070822" y="398184"/>
                </a:lnTo>
                <a:lnTo>
                  <a:pt x="2071396" y="400050"/>
                </a:lnTo>
                <a:lnTo>
                  <a:pt x="2075253" y="400050"/>
                </a:lnTo>
                <a:lnTo>
                  <a:pt x="2077433" y="401320"/>
                </a:lnTo>
                <a:lnTo>
                  <a:pt x="2070892" y="401320"/>
                </a:lnTo>
                <a:lnTo>
                  <a:pt x="2069697" y="402590"/>
                </a:lnTo>
                <a:close/>
              </a:path>
              <a:path w="4096384" h="836930">
                <a:moveTo>
                  <a:pt x="1418331" y="412750"/>
                </a:moveTo>
                <a:lnTo>
                  <a:pt x="1408914" y="412750"/>
                </a:lnTo>
                <a:lnTo>
                  <a:pt x="1407687" y="410210"/>
                </a:lnTo>
                <a:lnTo>
                  <a:pt x="1404323" y="406400"/>
                </a:lnTo>
                <a:lnTo>
                  <a:pt x="1404050" y="406219"/>
                </a:lnTo>
                <a:lnTo>
                  <a:pt x="1407775" y="402590"/>
                </a:lnTo>
                <a:lnTo>
                  <a:pt x="1404921" y="401320"/>
                </a:lnTo>
                <a:lnTo>
                  <a:pt x="1419568" y="401320"/>
                </a:lnTo>
                <a:lnTo>
                  <a:pt x="1417491" y="400035"/>
                </a:lnTo>
                <a:lnTo>
                  <a:pt x="1416195" y="398219"/>
                </a:lnTo>
                <a:lnTo>
                  <a:pt x="1419005" y="398780"/>
                </a:lnTo>
                <a:lnTo>
                  <a:pt x="1424708" y="400050"/>
                </a:lnTo>
                <a:lnTo>
                  <a:pt x="1428209" y="400050"/>
                </a:lnTo>
                <a:lnTo>
                  <a:pt x="1428087" y="400538"/>
                </a:lnTo>
                <a:lnTo>
                  <a:pt x="1423864" y="402590"/>
                </a:lnTo>
                <a:lnTo>
                  <a:pt x="1414277" y="402590"/>
                </a:lnTo>
                <a:lnTo>
                  <a:pt x="1412297" y="403860"/>
                </a:lnTo>
                <a:lnTo>
                  <a:pt x="1412831" y="407670"/>
                </a:lnTo>
                <a:lnTo>
                  <a:pt x="1414206" y="408940"/>
                </a:lnTo>
                <a:lnTo>
                  <a:pt x="1411796" y="408940"/>
                </a:lnTo>
                <a:lnTo>
                  <a:pt x="1411462" y="410210"/>
                </a:lnTo>
                <a:lnTo>
                  <a:pt x="1415581" y="410210"/>
                </a:lnTo>
                <a:lnTo>
                  <a:pt x="1418331" y="412750"/>
                </a:lnTo>
                <a:close/>
              </a:path>
              <a:path w="4096384" h="836930">
                <a:moveTo>
                  <a:pt x="3384879" y="400050"/>
                </a:moveTo>
                <a:lnTo>
                  <a:pt x="3373008" y="400050"/>
                </a:lnTo>
                <a:lnTo>
                  <a:pt x="3375031" y="398780"/>
                </a:lnTo>
                <a:lnTo>
                  <a:pt x="3382902" y="398780"/>
                </a:lnTo>
                <a:lnTo>
                  <a:pt x="3383256" y="398384"/>
                </a:lnTo>
                <a:lnTo>
                  <a:pt x="3384879" y="400050"/>
                </a:lnTo>
                <a:close/>
              </a:path>
              <a:path w="4096384" h="836930">
                <a:moveTo>
                  <a:pt x="2370103" y="400050"/>
                </a:moveTo>
                <a:lnTo>
                  <a:pt x="2364243" y="400050"/>
                </a:lnTo>
                <a:lnTo>
                  <a:pt x="2366727" y="398601"/>
                </a:lnTo>
                <a:lnTo>
                  <a:pt x="2370103" y="400050"/>
                </a:lnTo>
                <a:close/>
              </a:path>
              <a:path w="4096384" h="836930">
                <a:moveTo>
                  <a:pt x="49668" y="408940"/>
                </a:moveTo>
                <a:lnTo>
                  <a:pt x="40783" y="403860"/>
                </a:lnTo>
                <a:lnTo>
                  <a:pt x="44634" y="401043"/>
                </a:lnTo>
                <a:lnTo>
                  <a:pt x="47317" y="398780"/>
                </a:lnTo>
                <a:lnTo>
                  <a:pt x="49143" y="400035"/>
                </a:lnTo>
                <a:lnTo>
                  <a:pt x="49623" y="402365"/>
                </a:lnTo>
                <a:lnTo>
                  <a:pt x="49668" y="408940"/>
                </a:lnTo>
                <a:close/>
              </a:path>
              <a:path w="4096384" h="836930">
                <a:moveTo>
                  <a:pt x="127625" y="416708"/>
                </a:moveTo>
                <a:lnTo>
                  <a:pt x="134483" y="410210"/>
                </a:lnTo>
                <a:lnTo>
                  <a:pt x="134987" y="410210"/>
                </a:lnTo>
                <a:lnTo>
                  <a:pt x="132806" y="401320"/>
                </a:lnTo>
                <a:lnTo>
                  <a:pt x="129733" y="401320"/>
                </a:lnTo>
                <a:lnTo>
                  <a:pt x="126776" y="398780"/>
                </a:lnTo>
                <a:lnTo>
                  <a:pt x="138844" y="398780"/>
                </a:lnTo>
                <a:lnTo>
                  <a:pt x="138246" y="401054"/>
                </a:lnTo>
                <a:lnTo>
                  <a:pt x="138323" y="402777"/>
                </a:lnTo>
                <a:lnTo>
                  <a:pt x="139177" y="403860"/>
                </a:lnTo>
                <a:lnTo>
                  <a:pt x="150514" y="403860"/>
                </a:lnTo>
                <a:lnTo>
                  <a:pt x="151415" y="405130"/>
                </a:lnTo>
                <a:lnTo>
                  <a:pt x="142026" y="405130"/>
                </a:lnTo>
                <a:lnTo>
                  <a:pt x="145549" y="411480"/>
                </a:lnTo>
                <a:lnTo>
                  <a:pt x="198102" y="411480"/>
                </a:lnTo>
                <a:lnTo>
                  <a:pt x="199359" y="412750"/>
                </a:lnTo>
                <a:lnTo>
                  <a:pt x="209246" y="412750"/>
                </a:lnTo>
                <a:lnTo>
                  <a:pt x="207904" y="414020"/>
                </a:lnTo>
                <a:lnTo>
                  <a:pt x="132472" y="414020"/>
                </a:lnTo>
                <a:lnTo>
                  <a:pt x="127625" y="416708"/>
                </a:lnTo>
                <a:close/>
              </a:path>
              <a:path w="4096384" h="836930">
                <a:moveTo>
                  <a:pt x="141194" y="403860"/>
                </a:moveTo>
                <a:lnTo>
                  <a:pt x="139177" y="403860"/>
                </a:lnTo>
                <a:lnTo>
                  <a:pt x="138323" y="402777"/>
                </a:lnTo>
                <a:lnTo>
                  <a:pt x="138246" y="401054"/>
                </a:lnTo>
                <a:lnTo>
                  <a:pt x="138844" y="398780"/>
                </a:lnTo>
                <a:lnTo>
                  <a:pt x="139852" y="398780"/>
                </a:lnTo>
                <a:lnTo>
                  <a:pt x="141010" y="400035"/>
                </a:lnTo>
                <a:lnTo>
                  <a:pt x="142620" y="401259"/>
                </a:lnTo>
                <a:lnTo>
                  <a:pt x="142533" y="402730"/>
                </a:lnTo>
                <a:lnTo>
                  <a:pt x="141194" y="403860"/>
                </a:lnTo>
                <a:close/>
              </a:path>
              <a:path w="4096384" h="836930">
                <a:moveTo>
                  <a:pt x="252325" y="406400"/>
                </a:moveTo>
                <a:lnTo>
                  <a:pt x="247675" y="405105"/>
                </a:lnTo>
                <a:lnTo>
                  <a:pt x="241265" y="403860"/>
                </a:lnTo>
                <a:lnTo>
                  <a:pt x="250485" y="398780"/>
                </a:lnTo>
                <a:lnTo>
                  <a:pt x="249566" y="402250"/>
                </a:lnTo>
                <a:lnTo>
                  <a:pt x="249667" y="402845"/>
                </a:lnTo>
                <a:lnTo>
                  <a:pt x="252325" y="406400"/>
                </a:lnTo>
                <a:close/>
              </a:path>
              <a:path w="4096384" h="836930">
                <a:moveTo>
                  <a:pt x="264563" y="406400"/>
                </a:moveTo>
                <a:lnTo>
                  <a:pt x="252325" y="406400"/>
                </a:lnTo>
                <a:lnTo>
                  <a:pt x="249667" y="402845"/>
                </a:lnTo>
                <a:lnTo>
                  <a:pt x="249566" y="402250"/>
                </a:lnTo>
                <a:lnTo>
                  <a:pt x="250485" y="398780"/>
                </a:lnTo>
                <a:lnTo>
                  <a:pt x="288698" y="398780"/>
                </a:lnTo>
                <a:lnTo>
                  <a:pt x="285305" y="402590"/>
                </a:lnTo>
                <a:lnTo>
                  <a:pt x="263561" y="402590"/>
                </a:lnTo>
                <a:lnTo>
                  <a:pt x="264563" y="406400"/>
                </a:lnTo>
                <a:close/>
              </a:path>
              <a:path w="4096384" h="836930">
                <a:moveTo>
                  <a:pt x="288868" y="406400"/>
                </a:moveTo>
                <a:lnTo>
                  <a:pt x="286807" y="405105"/>
                </a:lnTo>
                <a:lnTo>
                  <a:pt x="284174" y="403860"/>
                </a:lnTo>
                <a:lnTo>
                  <a:pt x="288698" y="398780"/>
                </a:lnTo>
                <a:lnTo>
                  <a:pt x="289921" y="402250"/>
                </a:lnTo>
                <a:lnTo>
                  <a:pt x="289797" y="405230"/>
                </a:lnTo>
                <a:lnTo>
                  <a:pt x="288868" y="406400"/>
                </a:lnTo>
                <a:close/>
              </a:path>
              <a:path w="4096384" h="836930">
                <a:moveTo>
                  <a:pt x="315859" y="403860"/>
                </a:moveTo>
                <a:lnTo>
                  <a:pt x="313004" y="403860"/>
                </a:lnTo>
                <a:lnTo>
                  <a:pt x="309488" y="402590"/>
                </a:lnTo>
                <a:lnTo>
                  <a:pt x="317194" y="398780"/>
                </a:lnTo>
                <a:lnTo>
                  <a:pt x="317100" y="402680"/>
                </a:lnTo>
                <a:lnTo>
                  <a:pt x="315859" y="403860"/>
                </a:lnTo>
                <a:close/>
              </a:path>
              <a:path w="4096384" h="836930">
                <a:moveTo>
                  <a:pt x="538463" y="403860"/>
                </a:moveTo>
                <a:lnTo>
                  <a:pt x="530085" y="403860"/>
                </a:lnTo>
                <a:lnTo>
                  <a:pt x="530085" y="398780"/>
                </a:lnTo>
                <a:lnTo>
                  <a:pt x="613230" y="398780"/>
                </a:lnTo>
                <a:lnTo>
                  <a:pt x="611888" y="400050"/>
                </a:lnTo>
                <a:lnTo>
                  <a:pt x="545506" y="400050"/>
                </a:lnTo>
                <a:lnTo>
                  <a:pt x="535946" y="402590"/>
                </a:lnTo>
                <a:lnTo>
                  <a:pt x="538463" y="403860"/>
                </a:lnTo>
                <a:close/>
              </a:path>
              <a:path w="4096384" h="836930">
                <a:moveTo>
                  <a:pt x="609871" y="407670"/>
                </a:moveTo>
                <a:lnTo>
                  <a:pt x="607357" y="402590"/>
                </a:lnTo>
                <a:lnTo>
                  <a:pt x="610530" y="401326"/>
                </a:lnTo>
                <a:lnTo>
                  <a:pt x="613230" y="398780"/>
                </a:lnTo>
                <a:lnTo>
                  <a:pt x="612876" y="403885"/>
                </a:lnTo>
                <a:lnTo>
                  <a:pt x="612228" y="405105"/>
                </a:lnTo>
                <a:lnTo>
                  <a:pt x="609871" y="407670"/>
                </a:lnTo>
                <a:close/>
              </a:path>
              <a:path w="4096384" h="836930">
                <a:moveTo>
                  <a:pt x="666649" y="417830"/>
                </a:moveTo>
                <a:lnTo>
                  <a:pt x="654372" y="408964"/>
                </a:lnTo>
                <a:lnTo>
                  <a:pt x="650101" y="405130"/>
                </a:lnTo>
                <a:lnTo>
                  <a:pt x="647417" y="405130"/>
                </a:lnTo>
                <a:lnTo>
                  <a:pt x="649597" y="398780"/>
                </a:lnTo>
                <a:lnTo>
                  <a:pt x="654796" y="402590"/>
                </a:lnTo>
                <a:lnTo>
                  <a:pt x="654633" y="402590"/>
                </a:lnTo>
                <a:lnTo>
                  <a:pt x="666530" y="412750"/>
                </a:lnTo>
                <a:lnTo>
                  <a:pt x="666360" y="412750"/>
                </a:lnTo>
                <a:lnTo>
                  <a:pt x="666649" y="417830"/>
                </a:lnTo>
                <a:close/>
              </a:path>
              <a:path w="4096384" h="836930">
                <a:moveTo>
                  <a:pt x="699302" y="421640"/>
                </a:moveTo>
                <a:lnTo>
                  <a:pt x="673065" y="421640"/>
                </a:lnTo>
                <a:lnTo>
                  <a:pt x="679442" y="417830"/>
                </a:lnTo>
                <a:lnTo>
                  <a:pt x="685139" y="415290"/>
                </a:lnTo>
                <a:lnTo>
                  <a:pt x="677255" y="414020"/>
                </a:lnTo>
                <a:lnTo>
                  <a:pt x="676588" y="412750"/>
                </a:lnTo>
                <a:lnTo>
                  <a:pt x="666525" y="412745"/>
                </a:lnTo>
                <a:lnTo>
                  <a:pt x="654633" y="402590"/>
                </a:lnTo>
                <a:lnTo>
                  <a:pt x="649597" y="398780"/>
                </a:lnTo>
                <a:lnTo>
                  <a:pt x="657229" y="398780"/>
                </a:lnTo>
                <a:lnTo>
                  <a:pt x="658489" y="401320"/>
                </a:lnTo>
                <a:lnTo>
                  <a:pt x="662593" y="401320"/>
                </a:lnTo>
                <a:lnTo>
                  <a:pt x="660940" y="403705"/>
                </a:lnTo>
                <a:lnTo>
                  <a:pt x="660930" y="403885"/>
                </a:lnTo>
                <a:lnTo>
                  <a:pt x="665692" y="405130"/>
                </a:lnTo>
                <a:lnTo>
                  <a:pt x="675136" y="405130"/>
                </a:lnTo>
                <a:lnTo>
                  <a:pt x="675586" y="410210"/>
                </a:lnTo>
                <a:lnTo>
                  <a:pt x="683797" y="410210"/>
                </a:lnTo>
                <a:lnTo>
                  <a:pt x="684465" y="411480"/>
                </a:lnTo>
                <a:lnTo>
                  <a:pt x="691844" y="411480"/>
                </a:lnTo>
                <a:lnTo>
                  <a:pt x="689834" y="412750"/>
                </a:lnTo>
                <a:lnTo>
                  <a:pt x="688498" y="416542"/>
                </a:lnTo>
                <a:lnTo>
                  <a:pt x="689500" y="417830"/>
                </a:lnTo>
                <a:lnTo>
                  <a:pt x="695197" y="419100"/>
                </a:lnTo>
                <a:lnTo>
                  <a:pt x="701649" y="419100"/>
                </a:lnTo>
                <a:lnTo>
                  <a:pt x="703576" y="420370"/>
                </a:lnTo>
                <a:lnTo>
                  <a:pt x="700396" y="420370"/>
                </a:lnTo>
                <a:lnTo>
                  <a:pt x="699302" y="421640"/>
                </a:lnTo>
                <a:close/>
              </a:path>
              <a:path w="4096384" h="836930">
                <a:moveTo>
                  <a:pt x="772972" y="408940"/>
                </a:moveTo>
                <a:lnTo>
                  <a:pt x="769456" y="398780"/>
                </a:lnTo>
                <a:lnTo>
                  <a:pt x="771466" y="400050"/>
                </a:lnTo>
                <a:lnTo>
                  <a:pt x="775316" y="400050"/>
                </a:lnTo>
                <a:lnTo>
                  <a:pt x="775193" y="402925"/>
                </a:lnTo>
                <a:lnTo>
                  <a:pt x="772972" y="408940"/>
                </a:lnTo>
                <a:close/>
              </a:path>
              <a:path w="4096384" h="836930">
                <a:moveTo>
                  <a:pt x="772809" y="400050"/>
                </a:moveTo>
                <a:lnTo>
                  <a:pt x="771466" y="400050"/>
                </a:lnTo>
                <a:lnTo>
                  <a:pt x="769456" y="398780"/>
                </a:lnTo>
                <a:lnTo>
                  <a:pt x="775316" y="398780"/>
                </a:lnTo>
                <a:lnTo>
                  <a:pt x="772809" y="400050"/>
                </a:lnTo>
                <a:close/>
              </a:path>
              <a:path w="4096384" h="836930">
                <a:moveTo>
                  <a:pt x="775316" y="400050"/>
                </a:moveTo>
                <a:lnTo>
                  <a:pt x="772809" y="400050"/>
                </a:lnTo>
                <a:lnTo>
                  <a:pt x="775316" y="398780"/>
                </a:lnTo>
                <a:lnTo>
                  <a:pt x="775316" y="40005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398780"/>
                </a:lnTo>
                <a:lnTo>
                  <a:pt x="879585" y="400050"/>
                </a:lnTo>
                <a:lnTo>
                  <a:pt x="885615" y="403860"/>
                </a:lnTo>
                <a:lnTo>
                  <a:pt x="879919" y="405130"/>
                </a:ln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63326" y="420370"/>
                </a:lnTo>
                <a:lnTo>
                  <a:pt x="866345" y="419100"/>
                </a:lnTo>
                <a:lnTo>
                  <a:pt x="868185" y="417830"/>
                </a:lnTo>
                <a:lnTo>
                  <a:pt x="868926" y="414460"/>
                </a:lnTo>
                <a:lnTo>
                  <a:pt x="868993" y="414008"/>
                </a:lnTo>
                <a:lnTo>
                  <a:pt x="865834" y="412750"/>
                </a:lnTo>
                <a:lnTo>
                  <a:pt x="874222" y="412750"/>
                </a:lnTo>
                <a:lnTo>
                  <a:pt x="879291" y="405311"/>
                </a:lnTo>
                <a:lnTo>
                  <a:pt x="885615" y="403860"/>
                </a:lnTo>
                <a:lnTo>
                  <a:pt x="879585" y="400050"/>
                </a:lnTo>
                <a:lnTo>
                  <a:pt x="879414" y="398780"/>
                </a:lnTo>
                <a:lnTo>
                  <a:pt x="885366" y="398780"/>
                </a:lnTo>
                <a:lnTo>
                  <a:pt x="886624" y="402590"/>
                </a:lnTo>
                <a:lnTo>
                  <a:pt x="893775" y="402590"/>
                </a:lnTo>
                <a:lnTo>
                  <a:pt x="896117" y="406400"/>
                </a:lnTo>
                <a:lnTo>
                  <a:pt x="885786" y="406400"/>
                </a:lnTo>
                <a:lnTo>
                  <a:pt x="883946" y="411480"/>
                </a:lnTo>
                <a:lnTo>
                  <a:pt x="876402" y="411480"/>
                </a:lnTo>
                <a:lnTo>
                  <a:pt x="876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01880" y="412750"/>
                </a:moveTo>
                <a:lnTo>
                  <a:pt x="892134" y="398780"/>
                </a:lnTo>
                <a:lnTo>
                  <a:pt x="896687" y="401326"/>
                </a:lnTo>
                <a:lnTo>
                  <a:pt x="897795" y="402527"/>
                </a:lnTo>
                <a:lnTo>
                  <a:pt x="897909" y="402730"/>
                </a:lnTo>
                <a:lnTo>
                  <a:pt x="901880" y="412750"/>
                </a:lnTo>
                <a:close/>
              </a:path>
              <a:path w="4096384" h="836930">
                <a:moveTo>
                  <a:pt x="899530" y="420370"/>
                </a:moveTo>
                <a:lnTo>
                  <a:pt x="877735" y="420370"/>
                </a:lnTo>
                <a:lnTo>
                  <a:pt x="880402" y="417830"/>
                </a:lnTo>
                <a:lnTo>
                  <a:pt x="882353" y="414128"/>
                </a:lnTo>
                <a:lnTo>
                  <a:pt x="882368" y="413935"/>
                </a:lnTo>
                <a:lnTo>
                  <a:pt x="881765" y="412750"/>
                </a:lnTo>
                <a:lnTo>
                  <a:pt x="901880" y="412750"/>
                </a:lnTo>
                <a:lnTo>
                  <a:pt x="897909" y="402730"/>
                </a:lnTo>
                <a:lnTo>
                  <a:pt x="897795" y="402527"/>
                </a:lnTo>
                <a:lnTo>
                  <a:pt x="896687" y="401326"/>
                </a:lnTo>
                <a:lnTo>
                  <a:pt x="892134" y="398780"/>
                </a:lnTo>
                <a:lnTo>
                  <a:pt x="905583" y="398780"/>
                </a:lnTo>
                <a:lnTo>
                  <a:pt x="902044" y="405130"/>
                </a:lnTo>
                <a:lnTo>
                  <a:pt x="902882" y="405130"/>
                </a:lnTo>
                <a:lnTo>
                  <a:pt x="910626" y="407224"/>
                </a:lnTo>
                <a:lnTo>
                  <a:pt x="910502" y="408359"/>
                </a:lnTo>
                <a:lnTo>
                  <a:pt x="910545" y="409104"/>
                </a:lnTo>
                <a:lnTo>
                  <a:pt x="912272" y="411480"/>
                </a:lnTo>
                <a:lnTo>
                  <a:pt x="914786" y="414020"/>
                </a:lnTo>
                <a:lnTo>
                  <a:pt x="892157" y="414020"/>
                </a:lnTo>
                <a:lnTo>
                  <a:pt x="891518" y="415233"/>
                </a:lnTo>
                <a:lnTo>
                  <a:pt x="891613" y="415526"/>
                </a:lnTo>
                <a:lnTo>
                  <a:pt x="892147" y="416542"/>
                </a:lnTo>
                <a:lnTo>
                  <a:pt x="895673" y="419100"/>
                </a:lnTo>
                <a:lnTo>
                  <a:pt x="900703" y="419100"/>
                </a:lnTo>
                <a:lnTo>
                  <a:pt x="899530" y="420370"/>
                </a:lnTo>
                <a:close/>
              </a:path>
              <a:path w="4096384" h="836930">
                <a:moveTo>
                  <a:pt x="925144" y="407821"/>
                </a:moveTo>
                <a:lnTo>
                  <a:pt x="919744" y="405105"/>
                </a:lnTo>
                <a:lnTo>
                  <a:pt x="912442" y="402590"/>
                </a:lnTo>
                <a:lnTo>
                  <a:pt x="920816" y="400050"/>
                </a:lnTo>
                <a:lnTo>
                  <a:pt x="920987" y="398780"/>
                </a:lnTo>
                <a:lnTo>
                  <a:pt x="926261" y="407191"/>
                </a:lnTo>
                <a:lnTo>
                  <a:pt x="925144" y="407821"/>
                </a:lnTo>
                <a:close/>
              </a:path>
              <a:path w="4096384" h="836930">
                <a:moveTo>
                  <a:pt x="926283" y="407224"/>
                </a:moveTo>
                <a:lnTo>
                  <a:pt x="920987" y="398780"/>
                </a:lnTo>
                <a:lnTo>
                  <a:pt x="959207" y="398780"/>
                </a:lnTo>
                <a:lnTo>
                  <a:pt x="958823" y="400050"/>
                </a:lnTo>
                <a:lnTo>
                  <a:pt x="948979" y="400050"/>
                </a:lnTo>
                <a:lnTo>
                  <a:pt x="945944" y="401320"/>
                </a:lnTo>
                <a:lnTo>
                  <a:pt x="941695" y="405105"/>
                </a:lnTo>
                <a:lnTo>
                  <a:pt x="940734" y="406400"/>
                </a:lnTo>
                <a:lnTo>
                  <a:pt x="927856" y="406400"/>
                </a:lnTo>
                <a:lnTo>
                  <a:pt x="926283" y="407224"/>
                </a:lnTo>
                <a:close/>
              </a:path>
              <a:path w="4096384" h="836930">
                <a:moveTo>
                  <a:pt x="956949" y="407281"/>
                </a:moveTo>
                <a:lnTo>
                  <a:pt x="956930" y="406318"/>
                </a:lnTo>
                <a:lnTo>
                  <a:pt x="959207" y="398780"/>
                </a:lnTo>
                <a:lnTo>
                  <a:pt x="959371" y="400050"/>
                </a:lnTo>
                <a:lnTo>
                  <a:pt x="965742" y="401320"/>
                </a:lnTo>
                <a:lnTo>
                  <a:pt x="960685" y="403885"/>
                </a:lnTo>
                <a:lnTo>
                  <a:pt x="956949" y="407281"/>
                </a:lnTo>
                <a:close/>
              </a:path>
              <a:path w="4096384" h="836930">
                <a:moveTo>
                  <a:pt x="991492" y="400050"/>
                </a:moveTo>
                <a:lnTo>
                  <a:pt x="987533" y="400050"/>
                </a:lnTo>
                <a:lnTo>
                  <a:pt x="991894" y="398780"/>
                </a:lnTo>
                <a:lnTo>
                  <a:pt x="991492" y="400050"/>
                </a:lnTo>
                <a:close/>
              </a:path>
              <a:path w="4096384" h="836930">
                <a:moveTo>
                  <a:pt x="1014189" y="405130"/>
                </a:moveTo>
                <a:lnTo>
                  <a:pt x="989884" y="405130"/>
                </a:lnTo>
                <a:lnTo>
                  <a:pt x="991894" y="398780"/>
                </a:lnTo>
                <a:lnTo>
                  <a:pt x="1029610" y="398780"/>
                </a:lnTo>
                <a:lnTo>
                  <a:pt x="1025917" y="401320"/>
                </a:lnTo>
                <a:lnTo>
                  <a:pt x="1014019" y="401320"/>
                </a:lnTo>
                <a:lnTo>
                  <a:pt x="1013122" y="403594"/>
                </a:lnTo>
                <a:lnTo>
                  <a:pt x="1013201" y="404058"/>
                </a:lnTo>
                <a:lnTo>
                  <a:pt x="1014189" y="405130"/>
                </a:lnTo>
                <a:close/>
              </a:path>
              <a:path w="4096384" h="836930">
                <a:moveTo>
                  <a:pt x="1034304" y="410210"/>
                </a:moveTo>
                <a:lnTo>
                  <a:pt x="1032458" y="410210"/>
                </a:lnTo>
                <a:lnTo>
                  <a:pt x="1022734" y="403860"/>
                </a:lnTo>
                <a:lnTo>
                  <a:pt x="1026005" y="401259"/>
                </a:lnTo>
                <a:lnTo>
                  <a:pt x="1029610" y="398780"/>
                </a:lnTo>
                <a:lnTo>
                  <a:pt x="1039754" y="408857"/>
                </a:lnTo>
                <a:lnTo>
                  <a:pt x="1034304" y="410210"/>
                </a:lnTo>
                <a:close/>
              </a:path>
              <a:path w="4096384" h="836930">
                <a:moveTo>
                  <a:pt x="1164474" y="417830"/>
                </a:moveTo>
                <a:lnTo>
                  <a:pt x="1161366" y="417830"/>
                </a:lnTo>
                <a:lnTo>
                  <a:pt x="1156835" y="415290"/>
                </a:lnTo>
                <a:lnTo>
                  <a:pt x="1164548" y="412750"/>
                </a:lnTo>
                <a:lnTo>
                  <a:pt x="1163710" y="407670"/>
                </a:lnTo>
                <a:lnTo>
                  <a:pt x="1160481" y="402777"/>
                </a:lnTo>
                <a:lnTo>
                  <a:pt x="1160358" y="398780"/>
                </a:lnTo>
                <a:lnTo>
                  <a:pt x="1168707" y="405105"/>
                </a:lnTo>
                <a:lnTo>
                  <a:pt x="1170602" y="408891"/>
                </a:lnTo>
                <a:lnTo>
                  <a:pt x="1170529" y="409104"/>
                </a:lnTo>
                <a:lnTo>
                  <a:pt x="1168382" y="412750"/>
                </a:lnTo>
                <a:lnTo>
                  <a:pt x="1164474" y="417830"/>
                </a:lnTo>
                <a:close/>
              </a:path>
              <a:path w="4096384" h="836930">
                <a:moveTo>
                  <a:pt x="1222379" y="406400"/>
                </a:moveTo>
                <a:lnTo>
                  <a:pt x="1219026" y="406400"/>
                </a:lnTo>
                <a:lnTo>
                  <a:pt x="1219935" y="402943"/>
                </a:lnTo>
                <a:lnTo>
                  <a:pt x="1219990" y="402531"/>
                </a:lnTo>
                <a:lnTo>
                  <a:pt x="1219367" y="401579"/>
                </a:lnTo>
                <a:lnTo>
                  <a:pt x="1219277" y="401259"/>
                </a:lnTo>
                <a:lnTo>
                  <a:pt x="1222549" y="398780"/>
                </a:lnTo>
                <a:lnTo>
                  <a:pt x="1241656" y="398780"/>
                </a:lnTo>
                <a:lnTo>
                  <a:pt x="1240860" y="400050"/>
                </a:lnTo>
                <a:lnTo>
                  <a:pt x="1229084" y="400050"/>
                </a:lnTo>
                <a:lnTo>
                  <a:pt x="1222379" y="406400"/>
                </a:lnTo>
                <a:close/>
              </a:path>
              <a:path w="4096384" h="836930">
                <a:moveTo>
                  <a:pt x="1245008" y="406400"/>
                </a:moveTo>
                <a:lnTo>
                  <a:pt x="1238539" y="403885"/>
                </a:lnTo>
                <a:lnTo>
                  <a:pt x="1238570" y="403705"/>
                </a:lnTo>
                <a:lnTo>
                  <a:pt x="1241656" y="398780"/>
                </a:lnTo>
                <a:lnTo>
                  <a:pt x="1244762" y="401259"/>
                </a:lnTo>
                <a:lnTo>
                  <a:pt x="1244873" y="401579"/>
                </a:lnTo>
                <a:lnTo>
                  <a:pt x="1244978" y="402365"/>
                </a:lnTo>
                <a:lnTo>
                  <a:pt x="1245008" y="406400"/>
                </a:lnTo>
                <a:close/>
              </a:path>
              <a:path w="4096384" h="836930">
                <a:moveTo>
                  <a:pt x="1284905" y="405130"/>
                </a:moveTo>
                <a:lnTo>
                  <a:pt x="1281886" y="403860"/>
                </a:lnTo>
                <a:lnTo>
                  <a:pt x="1280487" y="402680"/>
                </a:lnTo>
                <a:lnTo>
                  <a:pt x="1280403" y="402531"/>
                </a:lnTo>
                <a:lnTo>
                  <a:pt x="1280855" y="401377"/>
                </a:lnTo>
                <a:lnTo>
                  <a:pt x="1283103" y="400035"/>
                </a:lnTo>
                <a:lnTo>
                  <a:pt x="1286915" y="398780"/>
                </a:lnTo>
                <a:lnTo>
                  <a:pt x="1284905" y="405130"/>
                </a:lnTo>
                <a:close/>
              </a:path>
              <a:path w="4096384" h="836930">
                <a:moveTo>
                  <a:pt x="1293790" y="405130"/>
                </a:moveTo>
                <a:lnTo>
                  <a:pt x="1284905" y="405130"/>
                </a:lnTo>
                <a:lnTo>
                  <a:pt x="1286915" y="398780"/>
                </a:lnTo>
                <a:lnTo>
                  <a:pt x="1298202" y="398780"/>
                </a:lnTo>
                <a:lnTo>
                  <a:pt x="1297477" y="400050"/>
                </a:lnTo>
                <a:lnTo>
                  <a:pt x="1295630" y="400050"/>
                </a:lnTo>
                <a:lnTo>
                  <a:pt x="1293790" y="405130"/>
                </a:lnTo>
                <a:close/>
              </a:path>
              <a:path w="4096384" h="836930">
                <a:moveTo>
                  <a:pt x="1322384" y="413155"/>
                </a:moveTo>
                <a:lnTo>
                  <a:pt x="1313735" y="400050"/>
                </a:lnTo>
                <a:lnTo>
                  <a:pt x="1297477" y="400050"/>
                </a:lnTo>
                <a:lnTo>
                  <a:pt x="1301831" y="398780"/>
                </a:lnTo>
                <a:lnTo>
                  <a:pt x="1314743" y="398780"/>
                </a:lnTo>
                <a:lnTo>
                  <a:pt x="1316582" y="400050"/>
                </a:lnTo>
                <a:lnTo>
                  <a:pt x="1321675" y="402590"/>
                </a:lnTo>
                <a:lnTo>
                  <a:pt x="1325983" y="403860"/>
                </a:lnTo>
                <a:lnTo>
                  <a:pt x="1335022" y="403860"/>
                </a:lnTo>
                <a:lnTo>
                  <a:pt x="1335022" y="407670"/>
                </a:lnTo>
                <a:lnTo>
                  <a:pt x="1328344" y="407670"/>
                </a:lnTo>
                <a:lnTo>
                  <a:pt x="1322384" y="413155"/>
                </a:lnTo>
                <a:close/>
              </a:path>
              <a:path w="4096384" h="836930">
                <a:moveTo>
                  <a:pt x="1352782" y="401259"/>
                </a:moveTo>
                <a:lnTo>
                  <a:pt x="1352383" y="399003"/>
                </a:lnTo>
                <a:lnTo>
                  <a:pt x="1353297" y="398780"/>
                </a:lnTo>
                <a:lnTo>
                  <a:pt x="1352782" y="401259"/>
                </a:lnTo>
                <a:close/>
              </a:path>
              <a:path w="4096384" h="836930">
                <a:moveTo>
                  <a:pt x="1352793" y="401320"/>
                </a:moveTo>
                <a:lnTo>
                  <a:pt x="1352801" y="401168"/>
                </a:lnTo>
                <a:lnTo>
                  <a:pt x="1353297" y="398780"/>
                </a:lnTo>
                <a:lnTo>
                  <a:pt x="1353932" y="398780"/>
                </a:lnTo>
                <a:lnTo>
                  <a:pt x="1352793" y="401320"/>
                </a:lnTo>
                <a:close/>
              </a:path>
              <a:path w="4096384" h="836930">
                <a:moveTo>
                  <a:pt x="1489571" y="405130"/>
                </a:moveTo>
                <a:lnTo>
                  <a:pt x="1482866" y="405130"/>
                </a:lnTo>
                <a:lnTo>
                  <a:pt x="1482866" y="398780"/>
                </a:lnTo>
                <a:lnTo>
                  <a:pt x="1489571" y="405130"/>
                </a:lnTo>
                <a:close/>
              </a:path>
              <a:path w="4096384" h="836930">
                <a:moveTo>
                  <a:pt x="1722564" y="412750"/>
                </a:moveTo>
                <a:lnTo>
                  <a:pt x="1716131" y="407191"/>
                </a:lnTo>
                <a:lnTo>
                  <a:pt x="1715254" y="406452"/>
                </a:lnTo>
                <a:lnTo>
                  <a:pt x="1715294" y="406318"/>
                </a:lnTo>
                <a:lnTo>
                  <a:pt x="1724745" y="398780"/>
                </a:lnTo>
                <a:lnTo>
                  <a:pt x="1724629" y="405535"/>
                </a:lnTo>
                <a:lnTo>
                  <a:pt x="1722564" y="412750"/>
                </a:lnTo>
                <a:close/>
              </a:path>
              <a:path w="4096384" h="836930">
                <a:moveTo>
                  <a:pt x="1728697" y="412750"/>
                </a:moveTo>
                <a:lnTo>
                  <a:pt x="1722564" y="412750"/>
                </a:lnTo>
                <a:lnTo>
                  <a:pt x="1724629" y="405535"/>
                </a:lnTo>
                <a:lnTo>
                  <a:pt x="1724745" y="398780"/>
                </a:lnTo>
                <a:lnTo>
                  <a:pt x="1728431" y="398780"/>
                </a:lnTo>
                <a:lnTo>
                  <a:pt x="1734135" y="401320"/>
                </a:lnTo>
                <a:lnTo>
                  <a:pt x="1739831" y="401320"/>
                </a:lnTo>
                <a:lnTo>
                  <a:pt x="1746002" y="406400"/>
                </a:lnTo>
                <a:lnTo>
                  <a:pt x="1733163" y="406400"/>
                </a:lnTo>
                <a:lnTo>
                  <a:pt x="1731620" y="411480"/>
                </a:lnTo>
                <a:lnTo>
                  <a:pt x="1728697" y="412750"/>
                </a:lnTo>
                <a:close/>
              </a:path>
              <a:path w="4096384" h="836930">
                <a:moveTo>
                  <a:pt x="2000200" y="412750"/>
                </a:moveTo>
                <a:lnTo>
                  <a:pt x="1997453" y="411480"/>
                </a:lnTo>
                <a:lnTo>
                  <a:pt x="1993138" y="408857"/>
                </a:lnTo>
                <a:lnTo>
                  <a:pt x="1990936" y="407670"/>
                </a:lnTo>
                <a:lnTo>
                  <a:pt x="1986077" y="407670"/>
                </a:lnTo>
                <a:lnTo>
                  <a:pt x="1991944" y="398780"/>
                </a:lnTo>
                <a:lnTo>
                  <a:pt x="1998308" y="407670"/>
                </a:lnTo>
                <a:lnTo>
                  <a:pt x="2000200" y="412750"/>
                </a:lnTo>
                <a:close/>
              </a:path>
              <a:path w="4096384" h="836930">
                <a:moveTo>
                  <a:pt x="2008655" y="412750"/>
                </a:moveTo>
                <a:lnTo>
                  <a:pt x="2000200" y="412750"/>
                </a:lnTo>
                <a:lnTo>
                  <a:pt x="1998308" y="407670"/>
                </a:lnTo>
                <a:lnTo>
                  <a:pt x="1991944" y="398780"/>
                </a:lnTo>
                <a:lnTo>
                  <a:pt x="1997899" y="398780"/>
                </a:lnTo>
                <a:lnTo>
                  <a:pt x="1997320" y="401320"/>
                </a:lnTo>
                <a:lnTo>
                  <a:pt x="2005013" y="401320"/>
                </a:lnTo>
                <a:lnTo>
                  <a:pt x="2003445" y="403705"/>
                </a:lnTo>
                <a:lnTo>
                  <a:pt x="2003520" y="404242"/>
                </a:lnTo>
                <a:lnTo>
                  <a:pt x="2004516" y="406400"/>
                </a:lnTo>
                <a:lnTo>
                  <a:pt x="2006022" y="407670"/>
                </a:lnTo>
                <a:lnTo>
                  <a:pt x="2012393" y="407670"/>
                </a:lnTo>
                <a:lnTo>
                  <a:pt x="2008655" y="412750"/>
                </a:lnTo>
                <a:close/>
              </a:path>
              <a:path w="4096384" h="836930">
                <a:moveTo>
                  <a:pt x="2165325" y="414020"/>
                </a:moveTo>
                <a:lnTo>
                  <a:pt x="2162375" y="410210"/>
                </a:lnTo>
                <a:lnTo>
                  <a:pt x="2159740" y="407670"/>
                </a:lnTo>
                <a:lnTo>
                  <a:pt x="2154037" y="407670"/>
                </a:lnTo>
                <a:lnTo>
                  <a:pt x="2155646" y="405230"/>
                </a:lnTo>
                <a:lnTo>
                  <a:pt x="2155772" y="404881"/>
                </a:lnTo>
                <a:lnTo>
                  <a:pt x="2157219" y="398780"/>
                </a:lnTo>
                <a:lnTo>
                  <a:pt x="2162581" y="402590"/>
                </a:lnTo>
                <a:lnTo>
                  <a:pt x="2164678" y="402590"/>
                </a:lnTo>
                <a:lnTo>
                  <a:pt x="2163426" y="406400"/>
                </a:lnTo>
                <a:lnTo>
                  <a:pt x="2171303" y="408940"/>
                </a:lnTo>
                <a:lnTo>
                  <a:pt x="2169123" y="412750"/>
                </a:lnTo>
                <a:lnTo>
                  <a:pt x="2165325" y="414020"/>
                </a:lnTo>
                <a:close/>
              </a:path>
              <a:path w="4096384" h="836930">
                <a:moveTo>
                  <a:pt x="2162581" y="402590"/>
                </a:moveTo>
                <a:lnTo>
                  <a:pt x="2157219" y="398780"/>
                </a:lnTo>
                <a:lnTo>
                  <a:pt x="2161780" y="398780"/>
                </a:lnTo>
                <a:lnTo>
                  <a:pt x="2162581" y="402590"/>
                </a:lnTo>
                <a:close/>
              </a:path>
              <a:path w="4096384" h="836930">
                <a:moveTo>
                  <a:pt x="2567282" y="412589"/>
                </a:moveTo>
                <a:lnTo>
                  <a:pt x="2566243" y="412325"/>
                </a:lnTo>
                <a:lnTo>
                  <a:pt x="2566232" y="398780"/>
                </a:lnTo>
                <a:lnTo>
                  <a:pt x="2571254" y="403860"/>
                </a:lnTo>
                <a:lnTo>
                  <a:pt x="2573687" y="403860"/>
                </a:lnTo>
                <a:lnTo>
                  <a:pt x="2567282" y="412589"/>
                </a:lnTo>
                <a:close/>
              </a:path>
              <a:path w="4096384" h="836930">
                <a:moveTo>
                  <a:pt x="2572105" y="403860"/>
                </a:moveTo>
                <a:lnTo>
                  <a:pt x="2571254" y="403860"/>
                </a:lnTo>
                <a:lnTo>
                  <a:pt x="2566232" y="398780"/>
                </a:lnTo>
                <a:lnTo>
                  <a:pt x="2576791" y="398780"/>
                </a:lnTo>
                <a:lnTo>
                  <a:pt x="2579301" y="402590"/>
                </a:lnTo>
                <a:lnTo>
                  <a:pt x="2574619" y="402590"/>
                </a:lnTo>
                <a:lnTo>
                  <a:pt x="2572105" y="403860"/>
                </a:lnTo>
                <a:close/>
              </a:path>
              <a:path w="4096384" h="836930">
                <a:moveTo>
                  <a:pt x="2596568" y="407670"/>
                </a:moveTo>
                <a:lnTo>
                  <a:pt x="2592037" y="407670"/>
                </a:lnTo>
                <a:lnTo>
                  <a:pt x="2593602" y="402943"/>
                </a:lnTo>
                <a:lnTo>
                  <a:pt x="2593696" y="402531"/>
                </a:lnTo>
                <a:lnTo>
                  <a:pt x="2593153" y="401168"/>
                </a:lnTo>
                <a:lnTo>
                  <a:pt x="2592377" y="398780"/>
                </a:lnTo>
                <a:lnTo>
                  <a:pt x="2604772" y="406400"/>
                </a:lnTo>
                <a:lnTo>
                  <a:pt x="2596568" y="407670"/>
                </a:lnTo>
                <a:close/>
              </a:path>
              <a:path w="4096384" h="836930">
                <a:moveTo>
                  <a:pt x="2605473" y="407670"/>
                </a:moveTo>
                <a:lnTo>
                  <a:pt x="2596568" y="407670"/>
                </a:lnTo>
                <a:lnTo>
                  <a:pt x="2604772" y="406400"/>
                </a:lnTo>
                <a:lnTo>
                  <a:pt x="2592377" y="398780"/>
                </a:lnTo>
                <a:lnTo>
                  <a:pt x="2601099" y="398780"/>
                </a:lnTo>
                <a:lnTo>
                  <a:pt x="2605296" y="401320"/>
                </a:lnTo>
                <a:lnTo>
                  <a:pt x="2608452" y="401320"/>
                </a:lnTo>
                <a:lnTo>
                  <a:pt x="2605473" y="407670"/>
                </a:lnTo>
                <a:close/>
              </a:path>
              <a:path w="4096384" h="836930">
                <a:moveTo>
                  <a:pt x="2604281" y="410210"/>
                </a:moveTo>
                <a:lnTo>
                  <a:pt x="2609644" y="398780"/>
                </a:lnTo>
                <a:lnTo>
                  <a:pt x="2610135" y="402590"/>
                </a:lnTo>
                <a:lnTo>
                  <a:pt x="2613501" y="403860"/>
                </a:lnTo>
                <a:lnTo>
                  <a:pt x="2610235" y="406452"/>
                </a:lnTo>
                <a:lnTo>
                  <a:pt x="2604281" y="410210"/>
                </a:lnTo>
                <a:close/>
              </a:path>
              <a:path w="4096384" h="836930">
                <a:moveTo>
                  <a:pt x="2609688" y="426720"/>
                </a:moveTo>
                <a:lnTo>
                  <a:pt x="2601037" y="426720"/>
                </a:lnTo>
                <a:lnTo>
                  <a:pt x="2607024" y="422910"/>
                </a:lnTo>
                <a:lnTo>
                  <a:pt x="2613625" y="416542"/>
                </a:lnTo>
                <a:lnTo>
                  <a:pt x="2616840" y="412750"/>
                </a:lnTo>
                <a:lnTo>
                  <a:pt x="2615184" y="412750"/>
                </a:lnTo>
                <a:lnTo>
                  <a:pt x="2617174" y="410210"/>
                </a:lnTo>
                <a:lnTo>
                  <a:pt x="2604281" y="410210"/>
                </a:lnTo>
                <a:lnTo>
                  <a:pt x="2610318" y="406400"/>
                </a:lnTo>
                <a:lnTo>
                  <a:pt x="2613501" y="403860"/>
                </a:lnTo>
                <a:lnTo>
                  <a:pt x="2610135" y="402590"/>
                </a:lnTo>
                <a:lnTo>
                  <a:pt x="2609644" y="398780"/>
                </a:lnTo>
                <a:lnTo>
                  <a:pt x="2615170" y="398780"/>
                </a:lnTo>
                <a:lnTo>
                  <a:pt x="2614769" y="399792"/>
                </a:lnTo>
                <a:lnTo>
                  <a:pt x="2614892" y="400272"/>
                </a:lnTo>
                <a:lnTo>
                  <a:pt x="2622380" y="407670"/>
                </a:lnTo>
                <a:lnTo>
                  <a:pt x="2635732" y="407670"/>
                </a:lnTo>
                <a:lnTo>
                  <a:pt x="2636426" y="408940"/>
                </a:lnTo>
                <a:lnTo>
                  <a:pt x="2632450" y="408940"/>
                </a:lnTo>
                <a:lnTo>
                  <a:pt x="2621889" y="411480"/>
                </a:lnTo>
                <a:lnTo>
                  <a:pt x="2627051" y="413259"/>
                </a:lnTo>
                <a:lnTo>
                  <a:pt x="2619197" y="419100"/>
                </a:lnTo>
                <a:lnTo>
                  <a:pt x="2620206" y="419100"/>
                </a:lnTo>
                <a:lnTo>
                  <a:pt x="2622618" y="421640"/>
                </a:lnTo>
                <a:lnTo>
                  <a:pt x="2617174" y="421640"/>
                </a:lnTo>
                <a:lnTo>
                  <a:pt x="2617276" y="421818"/>
                </a:lnTo>
                <a:lnTo>
                  <a:pt x="2608812" y="425450"/>
                </a:lnTo>
                <a:lnTo>
                  <a:pt x="2610386" y="425800"/>
                </a:lnTo>
                <a:lnTo>
                  <a:pt x="2609688" y="426720"/>
                </a:lnTo>
                <a:close/>
              </a:path>
              <a:path w="4096384" h="836930">
                <a:moveTo>
                  <a:pt x="2693463" y="403860"/>
                </a:moveTo>
                <a:lnTo>
                  <a:pt x="2688932" y="403860"/>
                </a:lnTo>
                <a:lnTo>
                  <a:pt x="2693463" y="398780"/>
                </a:lnTo>
                <a:lnTo>
                  <a:pt x="2693463" y="403860"/>
                </a:lnTo>
                <a:close/>
              </a:path>
              <a:path w="4096384" h="836930">
                <a:moveTo>
                  <a:pt x="2709800" y="414020"/>
                </a:moveTo>
                <a:lnTo>
                  <a:pt x="2694138" y="414020"/>
                </a:lnTo>
                <a:lnTo>
                  <a:pt x="2694208" y="413773"/>
                </a:lnTo>
                <a:lnTo>
                  <a:pt x="2696659" y="412745"/>
                </a:lnTo>
                <a:lnTo>
                  <a:pt x="2698486" y="411480"/>
                </a:lnTo>
                <a:lnTo>
                  <a:pt x="2696803" y="410210"/>
                </a:lnTo>
                <a:lnTo>
                  <a:pt x="2695794" y="410210"/>
                </a:lnTo>
                <a:lnTo>
                  <a:pt x="2693765" y="409104"/>
                </a:lnTo>
                <a:lnTo>
                  <a:pt x="2693580" y="406662"/>
                </a:lnTo>
                <a:lnTo>
                  <a:pt x="2693463" y="398780"/>
                </a:lnTo>
                <a:lnTo>
                  <a:pt x="2694051" y="398780"/>
                </a:lnTo>
                <a:lnTo>
                  <a:pt x="2695185" y="400824"/>
                </a:lnTo>
                <a:lnTo>
                  <a:pt x="2695120" y="401320"/>
                </a:lnTo>
                <a:lnTo>
                  <a:pt x="2704700" y="401320"/>
                </a:lnTo>
                <a:lnTo>
                  <a:pt x="2701491" y="406400"/>
                </a:lnTo>
                <a:lnTo>
                  <a:pt x="2702008" y="406400"/>
                </a:lnTo>
                <a:lnTo>
                  <a:pt x="2707548" y="411480"/>
                </a:lnTo>
                <a:lnTo>
                  <a:pt x="2709800" y="414020"/>
                </a:lnTo>
                <a:close/>
              </a:path>
              <a:path w="4096384" h="836930">
                <a:moveTo>
                  <a:pt x="2717258" y="408940"/>
                </a:moveTo>
                <a:lnTo>
                  <a:pt x="2713736" y="407670"/>
                </a:lnTo>
                <a:lnTo>
                  <a:pt x="2714375" y="404058"/>
                </a:lnTo>
                <a:lnTo>
                  <a:pt x="2714497" y="403705"/>
                </a:lnTo>
                <a:lnTo>
                  <a:pt x="2717258" y="398780"/>
                </a:lnTo>
                <a:lnTo>
                  <a:pt x="2719668" y="404881"/>
                </a:lnTo>
                <a:lnTo>
                  <a:pt x="2719556" y="406219"/>
                </a:lnTo>
                <a:lnTo>
                  <a:pt x="2719275" y="407670"/>
                </a:lnTo>
                <a:lnTo>
                  <a:pt x="2717101" y="407670"/>
                </a:lnTo>
                <a:lnTo>
                  <a:pt x="2717863" y="408559"/>
                </a:lnTo>
                <a:lnTo>
                  <a:pt x="2717258" y="408940"/>
                </a:lnTo>
                <a:close/>
              </a:path>
              <a:path w="4096384" h="836930">
                <a:moveTo>
                  <a:pt x="2723623" y="415290"/>
                </a:moveTo>
                <a:lnTo>
                  <a:pt x="2717863" y="408559"/>
                </a:lnTo>
                <a:lnTo>
                  <a:pt x="2719275" y="407670"/>
                </a:lnTo>
                <a:lnTo>
                  <a:pt x="2719556" y="406219"/>
                </a:lnTo>
                <a:lnTo>
                  <a:pt x="2719668" y="404881"/>
                </a:lnTo>
                <a:lnTo>
                  <a:pt x="2717258" y="398780"/>
                </a:lnTo>
                <a:lnTo>
                  <a:pt x="2722644" y="398780"/>
                </a:lnTo>
                <a:lnTo>
                  <a:pt x="2723839" y="400050"/>
                </a:lnTo>
                <a:lnTo>
                  <a:pt x="2734859" y="400050"/>
                </a:lnTo>
                <a:lnTo>
                  <a:pt x="2730328" y="401320"/>
                </a:lnTo>
                <a:lnTo>
                  <a:pt x="2723289" y="406400"/>
                </a:lnTo>
                <a:lnTo>
                  <a:pt x="2730511" y="406400"/>
                </a:lnTo>
                <a:lnTo>
                  <a:pt x="2730511" y="407670"/>
                </a:lnTo>
                <a:lnTo>
                  <a:pt x="2723806" y="407670"/>
                </a:lnTo>
                <a:lnTo>
                  <a:pt x="2730328" y="408940"/>
                </a:lnTo>
                <a:lnTo>
                  <a:pt x="2723735" y="413935"/>
                </a:lnTo>
                <a:lnTo>
                  <a:pt x="2723623" y="415290"/>
                </a:lnTo>
                <a:close/>
              </a:path>
              <a:path w="4096384" h="836930">
                <a:moveTo>
                  <a:pt x="3166990" y="417830"/>
                </a:moveTo>
                <a:lnTo>
                  <a:pt x="3163994" y="417830"/>
                </a:lnTo>
                <a:lnTo>
                  <a:pt x="3159825" y="411866"/>
                </a:lnTo>
                <a:lnTo>
                  <a:pt x="3159757" y="411683"/>
                </a:lnTo>
                <a:lnTo>
                  <a:pt x="3160968" y="408940"/>
                </a:lnTo>
                <a:lnTo>
                  <a:pt x="3167182" y="408940"/>
                </a:lnTo>
                <a:lnTo>
                  <a:pt x="3164485" y="405130"/>
                </a:lnTo>
                <a:lnTo>
                  <a:pt x="3162134" y="398780"/>
                </a:lnTo>
                <a:lnTo>
                  <a:pt x="3168426" y="405535"/>
                </a:lnTo>
                <a:lnTo>
                  <a:pt x="3172358" y="409342"/>
                </a:lnTo>
                <a:lnTo>
                  <a:pt x="3172234" y="409714"/>
                </a:lnTo>
                <a:lnTo>
                  <a:pt x="3168682" y="414020"/>
                </a:lnTo>
                <a:lnTo>
                  <a:pt x="3167490" y="414020"/>
                </a:lnTo>
                <a:lnTo>
                  <a:pt x="3165500" y="415290"/>
                </a:lnTo>
                <a:lnTo>
                  <a:pt x="3168164" y="415290"/>
                </a:lnTo>
                <a:lnTo>
                  <a:pt x="3166990" y="417830"/>
                </a:lnTo>
                <a:close/>
              </a:path>
              <a:path w="4096384" h="836930">
                <a:moveTo>
                  <a:pt x="3172460" y="409440"/>
                </a:moveTo>
                <a:lnTo>
                  <a:pt x="3167985" y="405105"/>
                </a:lnTo>
                <a:lnTo>
                  <a:pt x="3162134" y="398780"/>
                </a:lnTo>
                <a:lnTo>
                  <a:pt x="3165833" y="398780"/>
                </a:lnTo>
                <a:lnTo>
                  <a:pt x="3166842" y="401320"/>
                </a:lnTo>
                <a:lnTo>
                  <a:pt x="3176978" y="401320"/>
                </a:lnTo>
                <a:lnTo>
                  <a:pt x="3177294" y="402845"/>
                </a:lnTo>
                <a:lnTo>
                  <a:pt x="3177520" y="403705"/>
                </a:lnTo>
                <a:lnTo>
                  <a:pt x="3177429" y="404058"/>
                </a:lnTo>
                <a:lnTo>
                  <a:pt x="3175046" y="407670"/>
                </a:lnTo>
                <a:lnTo>
                  <a:pt x="3191497" y="407670"/>
                </a:lnTo>
                <a:lnTo>
                  <a:pt x="3193145" y="408940"/>
                </a:lnTo>
                <a:lnTo>
                  <a:pt x="3172872" y="408940"/>
                </a:lnTo>
                <a:lnTo>
                  <a:pt x="3172460" y="409440"/>
                </a:lnTo>
                <a:close/>
              </a:path>
              <a:path w="4096384" h="836930">
                <a:moveTo>
                  <a:pt x="3185274" y="401320"/>
                </a:moveTo>
                <a:lnTo>
                  <a:pt x="3183801" y="400207"/>
                </a:lnTo>
                <a:lnTo>
                  <a:pt x="3183699" y="399846"/>
                </a:lnTo>
                <a:lnTo>
                  <a:pt x="3184266" y="398780"/>
                </a:lnTo>
                <a:lnTo>
                  <a:pt x="3185274" y="401320"/>
                </a:lnTo>
                <a:close/>
              </a:path>
              <a:path w="4096384" h="836930">
                <a:moveTo>
                  <a:pt x="3193479" y="411480"/>
                </a:moveTo>
                <a:lnTo>
                  <a:pt x="3193479" y="402590"/>
                </a:lnTo>
                <a:lnTo>
                  <a:pt x="3183257" y="401320"/>
                </a:lnTo>
                <a:lnTo>
                  <a:pt x="3185274" y="401320"/>
                </a:lnTo>
                <a:lnTo>
                  <a:pt x="3184266" y="398780"/>
                </a:lnTo>
                <a:lnTo>
                  <a:pt x="3192987" y="398780"/>
                </a:lnTo>
                <a:lnTo>
                  <a:pt x="3193479" y="400050"/>
                </a:lnTo>
                <a:lnTo>
                  <a:pt x="3203262" y="406219"/>
                </a:lnTo>
                <a:lnTo>
                  <a:pt x="3203268" y="406452"/>
                </a:lnTo>
                <a:lnTo>
                  <a:pt x="3202358" y="407670"/>
                </a:lnTo>
                <a:lnTo>
                  <a:pt x="3198841" y="407670"/>
                </a:lnTo>
                <a:lnTo>
                  <a:pt x="3193479" y="411480"/>
                </a:lnTo>
                <a:close/>
              </a:path>
              <a:path w="4096384" h="836930">
                <a:moveTo>
                  <a:pt x="3707762" y="401320"/>
                </a:moveTo>
                <a:lnTo>
                  <a:pt x="3706596" y="398780"/>
                </a:lnTo>
                <a:lnTo>
                  <a:pt x="3712109" y="398780"/>
                </a:lnTo>
                <a:lnTo>
                  <a:pt x="3707762" y="401320"/>
                </a:lnTo>
                <a:close/>
              </a:path>
              <a:path w="4096384" h="836930">
                <a:moveTo>
                  <a:pt x="1351451" y="407670"/>
                </a:moveTo>
                <a:lnTo>
                  <a:pt x="1348085" y="405105"/>
                </a:lnTo>
                <a:lnTo>
                  <a:pt x="1346943" y="402943"/>
                </a:lnTo>
                <a:lnTo>
                  <a:pt x="1346820" y="401259"/>
                </a:lnTo>
                <a:lnTo>
                  <a:pt x="1348033" y="400111"/>
                </a:lnTo>
                <a:lnTo>
                  <a:pt x="1352383" y="399003"/>
                </a:lnTo>
                <a:lnTo>
                  <a:pt x="1352705" y="400824"/>
                </a:lnTo>
                <a:lnTo>
                  <a:pt x="1352673" y="401783"/>
                </a:lnTo>
                <a:lnTo>
                  <a:pt x="1351451" y="407670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1718" y="401320"/>
                </a:lnTo>
                <a:lnTo>
                  <a:pt x="3236619" y="399504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01106" y="401320"/>
                </a:moveTo>
                <a:lnTo>
                  <a:pt x="299944" y="400824"/>
                </a:lnTo>
                <a:lnTo>
                  <a:pt x="300149" y="399792"/>
                </a:lnTo>
                <a:lnTo>
                  <a:pt x="301106" y="401320"/>
                </a:lnTo>
                <a:close/>
              </a:path>
              <a:path w="4096384" h="836930">
                <a:moveTo>
                  <a:pt x="2453527" y="408940"/>
                </a:moveTo>
                <a:lnTo>
                  <a:pt x="2448553" y="408940"/>
                </a:lnTo>
                <a:lnTo>
                  <a:pt x="2453844" y="400035"/>
                </a:lnTo>
                <a:lnTo>
                  <a:pt x="2460961" y="401320"/>
                </a:lnTo>
                <a:lnTo>
                  <a:pt x="2470862" y="401320"/>
                </a:lnTo>
                <a:lnTo>
                  <a:pt x="2471687" y="405130"/>
                </a:lnTo>
                <a:lnTo>
                  <a:pt x="2458951" y="405130"/>
                </a:lnTo>
                <a:lnTo>
                  <a:pt x="2456864" y="406452"/>
                </a:lnTo>
                <a:lnTo>
                  <a:pt x="2453527" y="408940"/>
                </a:lnTo>
                <a:close/>
              </a:path>
              <a:path w="4096384" h="836930">
                <a:moveTo>
                  <a:pt x="365417" y="402943"/>
                </a:moveTo>
                <a:lnTo>
                  <a:pt x="363632" y="401320"/>
                </a:lnTo>
                <a:lnTo>
                  <a:pt x="371339" y="401320"/>
                </a:lnTo>
                <a:lnTo>
                  <a:pt x="371509" y="400050"/>
                </a:lnTo>
                <a:lnTo>
                  <a:pt x="371591" y="401783"/>
                </a:lnTo>
                <a:lnTo>
                  <a:pt x="371733" y="402590"/>
                </a:lnTo>
                <a:lnTo>
                  <a:pt x="365806" y="402590"/>
                </a:lnTo>
                <a:lnTo>
                  <a:pt x="365417" y="402943"/>
                </a:lnTo>
                <a:close/>
              </a:path>
              <a:path w="4096384" h="836930">
                <a:moveTo>
                  <a:pt x="372727" y="408234"/>
                </a:moveTo>
                <a:lnTo>
                  <a:pt x="371591" y="401783"/>
                </a:lnTo>
                <a:lnTo>
                  <a:pt x="371509" y="400050"/>
                </a:lnTo>
                <a:lnTo>
                  <a:pt x="389948" y="400050"/>
                </a:lnTo>
                <a:lnTo>
                  <a:pt x="391541" y="401320"/>
                </a:lnTo>
                <a:lnTo>
                  <a:pt x="381062" y="401320"/>
                </a:lnTo>
                <a:lnTo>
                  <a:pt x="379469" y="402527"/>
                </a:lnTo>
                <a:lnTo>
                  <a:pt x="379586" y="403348"/>
                </a:lnTo>
                <a:lnTo>
                  <a:pt x="379720" y="403860"/>
                </a:lnTo>
                <a:lnTo>
                  <a:pt x="373690" y="403860"/>
                </a:lnTo>
                <a:lnTo>
                  <a:pt x="372727" y="408234"/>
                </a:lnTo>
                <a:close/>
              </a:path>
              <a:path w="4096384" h="836930">
                <a:moveTo>
                  <a:pt x="396319" y="405130"/>
                </a:moveTo>
                <a:lnTo>
                  <a:pt x="389948" y="400050"/>
                </a:lnTo>
                <a:lnTo>
                  <a:pt x="404700" y="400050"/>
                </a:lnTo>
                <a:lnTo>
                  <a:pt x="396319" y="405130"/>
                </a:lnTo>
                <a:close/>
              </a:path>
              <a:path w="4096384" h="836930">
                <a:moveTo>
                  <a:pt x="402287" y="405130"/>
                </a:moveTo>
                <a:lnTo>
                  <a:pt x="396319" y="405130"/>
                </a:lnTo>
                <a:lnTo>
                  <a:pt x="404700" y="400050"/>
                </a:lnTo>
                <a:lnTo>
                  <a:pt x="407619" y="400050"/>
                </a:lnTo>
                <a:lnTo>
                  <a:pt x="402287" y="405130"/>
                </a:lnTo>
                <a:close/>
              </a:path>
              <a:path w="4096384" h="836930">
                <a:moveTo>
                  <a:pt x="545538" y="400127"/>
                </a:moveTo>
                <a:lnTo>
                  <a:pt x="545840" y="400050"/>
                </a:lnTo>
                <a:lnTo>
                  <a:pt x="545538" y="400127"/>
                </a:lnTo>
                <a:close/>
              </a:path>
              <a:path w="4096384" h="836930">
                <a:moveTo>
                  <a:pt x="545652" y="400405"/>
                </a:moveTo>
                <a:lnTo>
                  <a:pt x="545601" y="400111"/>
                </a:lnTo>
                <a:lnTo>
                  <a:pt x="545840" y="400050"/>
                </a:lnTo>
                <a:lnTo>
                  <a:pt x="545652" y="400405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46508" y="412750"/>
                </a:lnTo>
                <a:lnTo>
                  <a:pt x="549362" y="411480"/>
                </a:lnTo>
                <a:lnTo>
                  <a:pt x="551202" y="410210"/>
                </a:lnTo>
                <a:lnTo>
                  <a:pt x="551383" y="409522"/>
                </a:lnTo>
                <a:lnTo>
                  <a:pt x="551498" y="408891"/>
                </a:lnTo>
                <a:lnTo>
                  <a:pt x="550534" y="407670"/>
                </a:lnTo>
                <a:lnTo>
                  <a:pt x="548027" y="406149"/>
                </a:lnTo>
                <a:lnTo>
                  <a:pt x="545825" y="400824"/>
                </a:lnTo>
                <a:lnTo>
                  <a:pt x="545723" y="400272"/>
                </a:lnTo>
                <a:lnTo>
                  <a:pt x="545840" y="400050"/>
                </a:lnTo>
                <a:lnTo>
                  <a:pt x="567127" y="400050"/>
                </a:lnTo>
                <a:lnTo>
                  <a:pt x="568176" y="401320"/>
                </a:lnTo>
                <a:lnTo>
                  <a:pt x="556401" y="401320"/>
                </a:lnTo>
                <a:lnTo>
                  <a:pt x="555768" y="403705"/>
                </a:lnTo>
                <a:lnTo>
                  <a:pt x="555858" y="404058"/>
                </a:lnTo>
                <a:lnTo>
                  <a:pt x="556565" y="405130"/>
                </a:lnTo>
                <a:lnTo>
                  <a:pt x="576850" y="405130"/>
                </a:lnTo>
                <a:lnTo>
                  <a:pt x="576460" y="406400"/>
                </a:lnTo>
                <a:lnTo>
                  <a:pt x="558916" y="406400"/>
                </a:lnTo>
                <a:lnTo>
                  <a:pt x="563636" y="410096"/>
                </a:lnTo>
                <a:lnTo>
                  <a:pt x="563558" y="410630"/>
                </a:lnTo>
                <a:lnTo>
                  <a:pt x="563106" y="411480"/>
                </a:lnTo>
                <a:lnTo>
                  <a:pt x="575678" y="41148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67127" y="400050"/>
                </a:lnTo>
                <a:lnTo>
                  <a:pt x="571822" y="400050"/>
                </a:lnTo>
                <a:lnTo>
                  <a:pt x="577021" y="401320"/>
                </a:lnTo>
                <a:lnTo>
                  <a:pt x="571324" y="40386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584060" y="405130"/>
                </a:moveTo>
                <a:lnTo>
                  <a:pt x="571324" y="405130"/>
                </a:lnTo>
                <a:lnTo>
                  <a:pt x="571324" y="403860"/>
                </a:lnTo>
                <a:lnTo>
                  <a:pt x="577021" y="401320"/>
                </a:lnTo>
                <a:lnTo>
                  <a:pt x="571822" y="400050"/>
                </a:lnTo>
                <a:lnTo>
                  <a:pt x="599316" y="400050"/>
                </a:lnTo>
                <a:lnTo>
                  <a:pt x="596497" y="401494"/>
                </a:lnTo>
                <a:lnTo>
                  <a:pt x="594621" y="402590"/>
                </a:lnTo>
                <a:lnTo>
                  <a:pt x="582955" y="402590"/>
                </a:lnTo>
                <a:lnTo>
                  <a:pt x="584060" y="405130"/>
                </a:lnTo>
                <a:close/>
              </a:path>
              <a:path w="4096384" h="836930">
                <a:moveTo>
                  <a:pt x="594621" y="402590"/>
                </a:moveTo>
                <a:lnTo>
                  <a:pt x="596916" y="401259"/>
                </a:lnTo>
                <a:lnTo>
                  <a:pt x="599316" y="400050"/>
                </a:lnTo>
                <a:lnTo>
                  <a:pt x="594621" y="402590"/>
                </a:lnTo>
                <a:close/>
              </a:path>
              <a:path w="4096384" h="836930">
                <a:moveTo>
                  <a:pt x="604004" y="424180"/>
                </a:moveTo>
                <a:lnTo>
                  <a:pt x="593109" y="424180"/>
                </a:lnTo>
                <a:lnTo>
                  <a:pt x="588087" y="417830"/>
                </a:lnTo>
                <a:lnTo>
                  <a:pt x="592775" y="417830"/>
                </a:lnTo>
                <a:lnTo>
                  <a:pt x="592040" y="410033"/>
                </a:lnTo>
                <a:lnTo>
                  <a:pt x="591914" y="408891"/>
                </a:lnTo>
                <a:lnTo>
                  <a:pt x="589549" y="403860"/>
                </a:lnTo>
                <a:lnTo>
                  <a:pt x="585670" y="402590"/>
                </a:lnTo>
                <a:lnTo>
                  <a:pt x="594621" y="402590"/>
                </a:lnTo>
                <a:lnTo>
                  <a:pt x="599316" y="400050"/>
                </a:lnTo>
                <a:lnTo>
                  <a:pt x="611888" y="400050"/>
                </a:lnTo>
                <a:lnTo>
                  <a:pt x="610530" y="401326"/>
                </a:lnTo>
                <a:lnTo>
                  <a:pt x="607503" y="402531"/>
                </a:lnTo>
                <a:lnTo>
                  <a:pt x="607532" y="402943"/>
                </a:lnTo>
                <a:lnTo>
                  <a:pt x="609243" y="406400"/>
                </a:lnTo>
                <a:lnTo>
                  <a:pt x="602832" y="406400"/>
                </a:lnTo>
                <a:lnTo>
                  <a:pt x="603003" y="410210"/>
                </a:lnTo>
                <a:lnTo>
                  <a:pt x="602158" y="410210"/>
                </a:lnTo>
                <a:lnTo>
                  <a:pt x="599984" y="411480"/>
                </a:lnTo>
                <a:lnTo>
                  <a:pt x="626904" y="411480"/>
                </a:lnTo>
                <a:lnTo>
                  <a:pt x="626200" y="412750"/>
                </a:lnTo>
                <a:lnTo>
                  <a:pt x="595119" y="412750"/>
                </a:lnTo>
                <a:lnTo>
                  <a:pt x="594547" y="414925"/>
                </a:lnTo>
                <a:lnTo>
                  <a:pt x="594655" y="415598"/>
                </a:lnTo>
                <a:lnTo>
                  <a:pt x="596127" y="417830"/>
                </a:lnTo>
                <a:lnTo>
                  <a:pt x="598805" y="420370"/>
                </a:lnTo>
                <a:lnTo>
                  <a:pt x="604843" y="420370"/>
                </a:lnTo>
                <a:lnTo>
                  <a:pt x="602669" y="421640"/>
                </a:lnTo>
                <a:lnTo>
                  <a:pt x="602335" y="421640"/>
                </a:lnTo>
                <a:lnTo>
                  <a:pt x="604004" y="424180"/>
                </a:lnTo>
                <a:close/>
              </a:path>
              <a:path w="4096384" h="836930">
                <a:moveTo>
                  <a:pt x="696205" y="406400"/>
                </a:moveTo>
                <a:lnTo>
                  <a:pt x="689998" y="405130"/>
                </a:lnTo>
                <a:lnTo>
                  <a:pt x="685303" y="402590"/>
                </a:lnTo>
                <a:lnTo>
                  <a:pt x="691674" y="400050"/>
                </a:lnTo>
                <a:lnTo>
                  <a:pt x="692008" y="400050"/>
                </a:lnTo>
                <a:lnTo>
                  <a:pt x="696205" y="406400"/>
                </a:lnTo>
                <a:close/>
              </a:path>
              <a:path w="4096384" h="836930">
                <a:moveTo>
                  <a:pt x="709106" y="406400"/>
                </a:moveTo>
                <a:lnTo>
                  <a:pt x="696205" y="406400"/>
                </a:lnTo>
                <a:lnTo>
                  <a:pt x="692008" y="400050"/>
                </a:lnTo>
                <a:lnTo>
                  <a:pt x="710917" y="400050"/>
                </a:lnTo>
                <a:lnTo>
                  <a:pt x="711353" y="401320"/>
                </a:lnTo>
                <a:lnTo>
                  <a:pt x="704914" y="401320"/>
                </a:lnTo>
                <a:lnTo>
                  <a:pt x="703482" y="402527"/>
                </a:lnTo>
                <a:lnTo>
                  <a:pt x="703548" y="402943"/>
                </a:lnTo>
                <a:lnTo>
                  <a:pt x="704416" y="405130"/>
                </a:lnTo>
                <a:lnTo>
                  <a:pt x="708770" y="405130"/>
                </a:lnTo>
                <a:lnTo>
                  <a:pt x="709106" y="406400"/>
                </a:lnTo>
                <a:close/>
              </a:path>
              <a:path w="4096384" h="836930">
                <a:moveTo>
                  <a:pt x="809516" y="406400"/>
                </a:moveTo>
                <a:lnTo>
                  <a:pt x="811027" y="401326"/>
                </a:lnTo>
                <a:lnTo>
                  <a:pt x="813373" y="400050"/>
                </a:lnTo>
                <a:lnTo>
                  <a:pt x="815605" y="401259"/>
                </a:lnTo>
                <a:lnTo>
                  <a:pt x="815531" y="402777"/>
                </a:lnTo>
                <a:lnTo>
                  <a:pt x="813202" y="405130"/>
                </a:lnTo>
                <a:lnTo>
                  <a:pt x="809516" y="406400"/>
                </a:lnTo>
                <a:close/>
              </a:path>
              <a:path w="4096384" h="836930">
                <a:moveTo>
                  <a:pt x="941606" y="411480"/>
                </a:moveTo>
                <a:lnTo>
                  <a:pt x="940264" y="411480"/>
                </a:lnTo>
                <a:lnTo>
                  <a:pt x="938958" y="409104"/>
                </a:lnTo>
                <a:lnTo>
                  <a:pt x="938903" y="408891"/>
                </a:lnTo>
                <a:lnTo>
                  <a:pt x="941695" y="405105"/>
                </a:lnTo>
                <a:lnTo>
                  <a:pt x="945944" y="401320"/>
                </a:lnTo>
                <a:lnTo>
                  <a:pt x="948979" y="400050"/>
                </a:lnTo>
                <a:lnTo>
                  <a:pt x="951071" y="403705"/>
                </a:lnTo>
                <a:lnTo>
                  <a:pt x="951128" y="403885"/>
                </a:lnTo>
                <a:lnTo>
                  <a:pt x="941606" y="411480"/>
                </a:lnTo>
                <a:close/>
              </a:path>
              <a:path w="4096384" h="836930">
                <a:moveTo>
                  <a:pt x="948645" y="411480"/>
                </a:moveTo>
                <a:lnTo>
                  <a:pt x="941606" y="411480"/>
                </a:lnTo>
                <a:lnTo>
                  <a:pt x="950997" y="403989"/>
                </a:lnTo>
                <a:lnTo>
                  <a:pt x="951071" y="403705"/>
                </a:lnTo>
                <a:lnTo>
                  <a:pt x="948979" y="400050"/>
                </a:lnTo>
                <a:lnTo>
                  <a:pt x="955514" y="400050"/>
                </a:lnTo>
                <a:lnTo>
                  <a:pt x="948645" y="411480"/>
                </a:lnTo>
                <a:close/>
              </a:path>
              <a:path w="4096384" h="836930">
                <a:moveTo>
                  <a:pt x="950655" y="411480"/>
                </a:moveTo>
                <a:lnTo>
                  <a:pt x="948645" y="411480"/>
                </a:lnTo>
                <a:lnTo>
                  <a:pt x="955514" y="400050"/>
                </a:lnTo>
                <a:lnTo>
                  <a:pt x="956725" y="406149"/>
                </a:lnTo>
                <a:lnTo>
                  <a:pt x="956626" y="407325"/>
                </a:lnTo>
                <a:lnTo>
                  <a:pt x="956522" y="407670"/>
                </a:lnTo>
                <a:lnTo>
                  <a:pt x="957026" y="407670"/>
                </a:lnTo>
                <a:lnTo>
                  <a:pt x="957779" y="410210"/>
                </a:lnTo>
                <a:lnTo>
                  <a:pt x="952161" y="410210"/>
                </a:lnTo>
                <a:lnTo>
                  <a:pt x="950655" y="411480"/>
                </a:lnTo>
                <a:close/>
              </a:path>
              <a:path w="4096384" h="836930">
                <a:moveTo>
                  <a:pt x="956826" y="406662"/>
                </a:moveTo>
                <a:lnTo>
                  <a:pt x="955514" y="400050"/>
                </a:lnTo>
                <a:lnTo>
                  <a:pt x="958823" y="400050"/>
                </a:lnTo>
                <a:lnTo>
                  <a:pt x="956826" y="406662"/>
                </a:lnTo>
                <a:close/>
              </a:path>
              <a:path w="4096384" h="836930">
                <a:moveTo>
                  <a:pt x="975969" y="403860"/>
                </a:moveTo>
                <a:lnTo>
                  <a:pt x="974627" y="403860"/>
                </a:lnTo>
                <a:lnTo>
                  <a:pt x="973483" y="402777"/>
                </a:lnTo>
                <a:lnTo>
                  <a:pt x="973389" y="402365"/>
                </a:lnTo>
                <a:lnTo>
                  <a:pt x="974463" y="400050"/>
                </a:lnTo>
                <a:lnTo>
                  <a:pt x="975635" y="400050"/>
                </a:lnTo>
                <a:lnTo>
                  <a:pt x="976853" y="402365"/>
                </a:lnTo>
                <a:lnTo>
                  <a:pt x="976770" y="402845"/>
                </a:lnTo>
                <a:lnTo>
                  <a:pt x="975969" y="403860"/>
                </a:lnTo>
                <a:close/>
              </a:path>
              <a:path w="4096384" h="836930">
                <a:moveTo>
                  <a:pt x="985942" y="403860"/>
                </a:moveTo>
                <a:lnTo>
                  <a:pt x="975969" y="403860"/>
                </a:lnTo>
                <a:lnTo>
                  <a:pt x="976770" y="402845"/>
                </a:lnTo>
                <a:lnTo>
                  <a:pt x="976853" y="402365"/>
                </a:lnTo>
                <a:lnTo>
                  <a:pt x="975635" y="400050"/>
                </a:lnTo>
                <a:lnTo>
                  <a:pt x="982439" y="400050"/>
                </a:lnTo>
                <a:lnTo>
                  <a:pt x="985189" y="402590"/>
                </a:lnTo>
                <a:lnTo>
                  <a:pt x="985523" y="402590"/>
                </a:lnTo>
                <a:lnTo>
                  <a:pt x="985942" y="403860"/>
                </a:lnTo>
                <a:close/>
              </a:path>
              <a:path w="4096384" h="836930">
                <a:moveTo>
                  <a:pt x="1152146" y="403860"/>
                </a:moveTo>
                <a:lnTo>
                  <a:pt x="1149796" y="403860"/>
                </a:lnTo>
                <a:lnTo>
                  <a:pt x="1148310" y="403348"/>
                </a:lnTo>
                <a:lnTo>
                  <a:pt x="1148237" y="403220"/>
                </a:lnTo>
                <a:lnTo>
                  <a:pt x="1149632" y="400050"/>
                </a:lnTo>
                <a:lnTo>
                  <a:pt x="1152146" y="403860"/>
                </a:lnTo>
                <a:close/>
              </a:path>
              <a:path w="4096384" h="836930">
                <a:moveTo>
                  <a:pt x="1144978" y="413931"/>
                </a:moveTo>
                <a:lnTo>
                  <a:pt x="1144934" y="413259"/>
                </a:lnTo>
                <a:lnTo>
                  <a:pt x="1145629" y="410033"/>
                </a:lnTo>
                <a:lnTo>
                  <a:pt x="1145753" y="409104"/>
                </a:lnTo>
                <a:lnTo>
                  <a:pt x="1145879" y="408857"/>
                </a:lnTo>
                <a:lnTo>
                  <a:pt x="1151925" y="404036"/>
                </a:lnTo>
                <a:lnTo>
                  <a:pt x="1152045" y="403705"/>
                </a:lnTo>
                <a:lnTo>
                  <a:pt x="1149632" y="400050"/>
                </a:lnTo>
                <a:lnTo>
                  <a:pt x="1160358" y="400050"/>
                </a:lnTo>
                <a:lnTo>
                  <a:pt x="1160481" y="402777"/>
                </a:lnTo>
                <a:lnTo>
                  <a:pt x="1162034" y="405130"/>
                </a:lnTo>
                <a:lnTo>
                  <a:pt x="1152480" y="405130"/>
                </a:lnTo>
                <a:lnTo>
                  <a:pt x="1151504" y="411480"/>
                </a:lnTo>
                <a:lnTo>
                  <a:pt x="1150798" y="41148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219197" y="406400"/>
                </a:lnTo>
                <a:lnTo>
                  <a:pt x="1222379" y="406400"/>
                </a:lnTo>
                <a:lnTo>
                  <a:pt x="1229084" y="400050"/>
                </a:lnTo>
                <a:lnTo>
                  <a:pt x="1231478" y="401259"/>
                </a:lnTo>
                <a:lnTo>
                  <a:pt x="1231438" y="401783"/>
                </a:lnTo>
                <a:lnTo>
                  <a:pt x="1230701" y="403885"/>
                </a:lnTo>
                <a:lnTo>
                  <a:pt x="1226754" y="408891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233360" y="411480"/>
                </a:moveTo>
                <a:lnTo>
                  <a:pt x="1222052" y="411480"/>
                </a:lnTo>
                <a:lnTo>
                  <a:pt x="1226671" y="408964"/>
                </a:lnTo>
                <a:lnTo>
                  <a:pt x="1230701" y="403885"/>
                </a:lnTo>
                <a:lnTo>
                  <a:pt x="1231438" y="401783"/>
                </a:lnTo>
                <a:lnTo>
                  <a:pt x="1231478" y="401259"/>
                </a:lnTo>
                <a:lnTo>
                  <a:pt x="1229084" y="400050"/>
                </a:lnTo>
                <a:lnTo>
                  <a:pt x="1240860" y="400050"/>
                </a:lnTo>
                <a:lnTo>
                  <a:pt x="1238570" y="403705"/>
                </a:lnTo>
                <a:lnTo>
                  <a:pt x="1238539" y="403885"/>
                </a:lnTo>
                <a:lnTo>
                  <a:pt x="1245008" y="406400"/>
                </a:lnTo>
                <a:lnTo>
                  <a:pt x="1236627" y="406400"/>
                </a:lnTo>
                <a:lnTo>
                  <a:pt x="1235959" y="408940"/>
                </a:lnTo>
                <a:lnTo>
                  <a:pt x="1231264" y="410210"/>
                </a:lnTo>
                <a:lnTo>
                  <a:pt x="1233360" y="411480"/>
                </a:lnTo>
                <a:close/>
              </a:path>
              <a:path w="4096384" h="836930">
                <a:moveTo>
                  <a:pt x="1298983" y="405130"/>
                </a:moveTo>
                <a:lnTo>
                  <a:pt x="1293790" y="405130"/>
                </a:lnTo>
                <a:lnTo>
                  <a:pt x="1295630" y="400050"/>
                </a:lnTo>
                <a:lnTo>
                  <a:pt x="1298315" y="401320"/>
                </a:lnTo>
                <a:lnTo>
                  <a:pt x="1300993" y="401320"/>
                </a:lnTo>
                <a:lnTo>
                  <a:pt x="1298983" y="405130"/>
                </a:lnTo>
                <a:close/>
              </a:path>
              <a:path w="4096384" h="836930">
                <a:moveTo>
                  <a:pt x="1309694" y="405130"/>
                </a:moveTo>
                <a:lnTo>
                  <a:pt x="1298983" y="405130"/>
                </a:lnTo>
                <a:lnTo>
                  <a:pt x="1300993" y="401320"/>
                </a:lnTo>
                <a:lnTo>
                  <a:pt x="1298315" y="401320"/>
                </a:lnTo>
                <a:lnTo>
                  <a:pt x="1295630" y="400050"/>
                </a:lnTo>
                <a:lnTo>
                  <a:pt x="1305524" y="400050"/>
                </a:lnTo>
                <a:lnTo>
                  <a:pt x="1309694" y="405130"/>
                </a:lnTo>
                <a:close/>
              </a:path>
              <a:path w="4096384" h="836930">
                <a:moveTo>
                  <a:pt x="1321754" y="413735"/>
                </a:moveTo>
                <a:lnTo>
                  <a:pt x="1317582" y="412745"/>
                </a:lnTo>
                <a:lnTo>
                  <a:pt x="1314907" y="411480"/>
                </a:lnTo>
                <a:lnTo>
                  <a:pt x="1305524" y="400050"/>
                </a:lnTo>
                <a:lnTo>
                  <a:pt x="1313735" y="400050"/>
                </a:lnTo>
                <a:lnTo>
                  <a:pt x="1322384" y="413155"/>
                </a:lnTo>
                <a:lnTo>
                  <a:pt x="1321754" y="413735"/>
                </a:lnTo>
                <a:close/>
              </a:path>
              <a:path w="4096384" h="836930">
                <a:moveTo>
                  <a:pt x="1375080" y="403989"/>
                </a:moveTo>
                <a:lnTo>
                  <a:pt x="1374414" y="403860"/>
                </a:lnTo>
                <a:lnTo>
                  <a:pt x="1372733" y="400538"/>
                </a:lnTo>
                <a:lnTo>
                  <a:pt x="1374250" y="400050"/>
                </a:lnTo>
                <a:lnTo>
                  <a:pt x="1374976" y="403348"/>
                </a:lnTo>
                <a:lnTo>
                  <a:pt x="1375080" y="403989"/>
                </a:lnTo>
                <a:close/>
              </a:path>
              <a:path w="4096384" h="836930">
                <a:moveTo>
                  <a:pt x="1380955" y="405130"/>
                </a:moveTo>
                <a:lnTo>
                  <a:pt x="1375080" y="403989"/>
                </a:lnTo>
                <a:lnTo>
                  <a:pt x="1374976" y="403348"/>
                </a:lnTo>
                <a:lnTo>
                  <a:pt x="1374250" y="400050"/>
                </a:lnTo>
                <a:lnTo>
                  <a:pt x="1376513" y="400050"/>
                </a:lnTo>
                <a:lnTo>
                  <a:pt x="1380955" y="405130"/>
                </a:lnTo>
                <a:close/>
              </a:path>
              <a:path w="4096384" h="836930">
                <a:moveTo>
                  <a:pt x="1428145" y="403241"/>
                </a:moveTo>
                <a:lnTo>
                  <a:pt x="1428083" y="402777"/>
                </a:lnTo>
                <a:lnTo>
                  <a:pt x="1427957" y="401054"/>
                </a:lnTo>
                <a:lnTo>
                  <a:pt x="1428067" y="400615"/>
                </a:lnTo>
                <a:lnTo>
                  <a:pt x="1429226" y="400050"/>
                </a:lnTo>
                <a:lnTo>
                  <a:pt x="1428145" y="403241"/>
                </a:lnTo>
                <a:close/>
              </a:path>
              <a:path w="4096384" h="836930">
                <a:moveTo>
                  <a:pt x="1436769" y="411480"/>
                </a:moveTo>
                <a:lnTo>
                  <a:pt x="1433253" y="410210"/>
                </a:lnTo>
                <a:lnTo>
                  <a:pt x="1428395" y="405130"/>
                </a:lnTo>
                <a:lnTo>
                  <a:pt x="1428362" y="404881"/>
                </a:lnTo>
                <a:lnTo>
                  <a:pt x="1428246" y="402943"/>
                </a:lnTo>
                <a:lnTo>
                  <a:pt x="1429226" y="400050"/>
                </a:lnTo>
                <a:lnTo>
                  <a:pt x="1432749" y="400050"/>
                </a:lnTo>
                <a:lnTo>
                  <a:pt x="1434091" y="402590"/>
                </a:lnTo>
                <a:lnTo>
                  <a:pt x="1435860" y="404058"/>
                </a:lnTo>
                <a:lnTo>
                  <a:pt x="1437274" y="405130"/>
                </a:lnTo>
                <a:lnTo>
                  <a:pt x="1441942" y="405130"/>
                </a:lnTo>
                <a:lnTo>
                  <a:pt x="1436769" y="411480"/>
                </a:lnTo>
                <a:close/>
              </a:path>
              <a:path w="4096384" h="836930">
                <a:moveTo>
                  <a:pt x="1472638" y="405130"/>
                </a:moveTo>
                <a:lnTo>
                  <a:pt x="1469835" y="405130"/>
                </a:lnTo>
                <a:lnTo>
                  <a:pt x="1468533" y="401783"/>
                </a:lnTo>
                <a:lnTo>
                  <a:pt x="1468470" y="401259"/>
                </a:lnTo>
                <a:lnTo>
                  <a:pt x="1470799" y="400050"/>
                </a:lnTo>
                <a:lnTo>
                  <a:pt x="1471971" y="401320"/>
                </a:lnTo>
                <a:lnTo>
                  <a:pt x="1472979" y="401320"/>
                </a:lnTo>
                <a:lnTo>
                  <a:pt x="1474093" y="402527"/>
                </a:lnTo>
                <a:lnTo>
                  <a:pt x="1473999" y="402845"/>
                </a:lnTo>
                <a:lnTo>
                  <a:pt x="1472638" y="405130"/>
                </a:lnTo>
                <a:close/>
              </a:path>
              <a:path w="4096384" h="836930">
                <a:moveTo>
                  <a:pt x="1477804" y="405130"/>
                </a:moveTo>
                <a:lnTo>
                  <a:pt x="1472638" y="405130"/>
                </a:lnTo>
                <a:lnTo>
                  <a:pt x="1473999" y="402845"/>
                </a:lnTo>
                <a:lnTo>
                  <a:pt x="1474093" y="402527"/>
                </a:lnTo>
                <a:lnTo>
                  <a:pt x="1472979" y="401320"/>
                </a:lnTo>
                <a:lnTo>
                  <a:pt x="1471971" y="401320"/>
                </a:lnTo>
                <a:lnTo>
                  <a:pt x="1470799" y="400050"/>
                </a:lnTo>
                <a:lnTo>
                  <a:pt x="1474451" y="400050"/>
                </a:lnTo>
                <a:lnTo>
                  <a:pt x="1475175" y="401403"/>
                </a:lnTo>
                <a:lnTo>
                  <a:pt x="1477804" y="405130"/>
                </a:lnTo>
                <a:close/>
              </a:path>
              <a:path w="4096384" h="836930">
                <a:moveTo>
                  <a:pt x="1779255" y="411053"/>
                </a:moveTo>
                <a:lnTo>
                  <a:pt x="1772688" y="405130"/>
                </a:lnTo>
                <a:lnTo>
                  <a:pt x="1773022" y="405130"/>
                </a:lnTo>
                <a:lnTo>
                  <a:pt x="1773814" y="402730"/>
                </a:lnTo>
                <a:lnTo>
                  <a:pt x="1773927" y="402527"/>
                </a:lnTo>
                <a:lnTo>
                  <a:pt x="1776545" y="400050"/>
                </a:lnTo>
                <a:lnTo>
                  <a:pt x="1778777" y="401259"/>
                </a:lnTo>
                <a:lnTo>
                  <a:pt x="1778904" y="401494"/>
                </a:lnTo>
                <a:lnTo>
                  <a:pt x="1779633" y="410332"/>
                </a:lnTo>
                <a:lnTo>
                  <a:pt x="1779619" y="410630"/>
                </a:lnTo>
                <a:lnTo>
                  <a:pt x="1779255" y="411053"/>
                </a:lnTo>
                <a:close/>
              </a:path>
              <a:path w="4096384" h="836930">
                <a:moveTo>
                  <a:pt x="1779654" y="410589"/>
                </a:moveTo>
                <a:lnTo>
                  <a:pt x="1778904" y="401494"/>
                </a:lnTo>
                <a:lnTo>
                  <a:pt x="1778777" y="401259"/>
                </a:lnTo>
                <a:lnTo>
                  <a:pt x="1776545" y="400050"/>
                </a:lnTo>
                <a:lnTo>
                  <a:pt x="1779729" y="400050"/>
                </a:lnTo>
                <a:lnTo>
                  <a:pt x="1779059" y="401320"/>
                </a:lnTo>
                <a:lnTo>
                  <a:pt x="1800929" y="401320"/>
                </a:lnTo>
                <a:lnTo>
                  <a:pt x="1800622" y="402250"/>
                </a:lnTo>
                <a:lnTo>
                  <a:pt x="1800743" y="404058"/>
                </a:lnTo>
                <a:lnTo>
                  <a:pt x="1801113" y="406400"/>
                </a:lnTo>
                <a:lnTo>
                  <a:pt x="1815770" y="406400"/>
                </a:lnTo>
                <a:lnTo>
                  <a:pt x="1815940" y="407670"/>
                </a:lnTo>
                <a:lnTo>
                  <a:pt x="1809396" y="407670"/>
                </a:lnTo>
                <a:lnTo>
                  <a:pt x="1809396" y="408940"/>
                </a:lnTo>
                <a:lnTo>
                  <a:pt x="1781070" y="408940"/>
                </a:lnTo>
                <a:lnTo>
                  <a:pt x="1779654" y="410589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2426" y="402590"/>
                </a:lnTo>
                <a:lnTo>
                  <a:pt x="1876616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6616" y="400050"/>
                </a:lnTo>
                <a:lnTo>
                  <a:pt x="1880555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2030273" y="406400"/>
                </a:moveTo>
                <a:lnTo>
                  <a:pt x="2021946" y="406400"/>
                </a:lnTo>
                <a:lnTo>
                  <a:pt x="2027158" y="401320"/>
                </a:lnTo>
                <a:lnTo>
                  <a:pt x="2028651" y="401320"/>
                </a:lnTo>
                <a:lnTo>
                  <a:pt x="2032521" y="400050"/>
                </a:lnTo>
                <a:lnTo>
                  <a:pt x="2030273" y="406400"/>
                </a:lnTo>
                <a:close/>
              </a:path>
              <a:path w="4096384" h="836930">
                <a:moveTo>
                  <a:pt x="2034852" y="407670"/>
                </a:moveTo>
                <a:lnTo>
                  <a:pt x="2029823" y="407670"/>
                </a:lnTo>
                <a:lnTo>
                  <a:pt x="2032521" y="400050"/>
                </a:lnTo>
                <a:lnTo>
                  <a:pt x="2041809" y="400050"/>
                </a:lnTo>
                <a:lnTo>
                  <a:pt x="2041223" y="401320"/>
                </a:lnTo>
                <a:lnTo>
                  <a:pt x="2034852" y="407670"/>
                </a:lnTo>
                <a:close/>
              </a:path>
              <a:path w="4096384" h="836930">
                <a:moveTo>
                  <a:pt x="2118835" y="407670"/>
                </a:moveTo>
                <a:lnTo>
                  <a:pt x="2114645" y="407670"/>
                </a:lnTo>
                <a:lnTo>
                  <a:pt x="2116655" y="401320"/>
                </a:lnTo>
                <a:lnTo>
                  <a:pt x="2120511" y="400050"/>
                </a:lnTo>
                <a:lnTo>
                  <a:pt x="2121350" y="400050"/>
                </a:lnTo>
                <a:lnTo>
                  <a:pt x="2126549" y="405130"/>
                </a:lnTo>
                <a:lnTo>
                  <a:pt x="2124368" y="405130"/>
                </a:lnTo>
                <a:lnTo>
                  <a:pt x="2118835" y="407670"/>
                </a:lnTo>
                <a:close/>
              </a:path>
              <a:path w="4096384" h="836930">
                <a:moveTo>
                  <a:pt x="2128893" y="406400"/>
                </a:moveTo>
                <a:lnTo>
                  <a:pt x="2126524" y="405105"/>
                </a:lnTo>
                <a:lnTo>
                  <a:pt x="2121350" y="400050"/>
                </a:lnTo>
                <a:lnTo>
                  <a:pt x="2141131" y="400050"/>
                </a:lnTo>
                <a:lnTo>
                  <a:pt x="2140790" y="401320"/>
                </a:lnTo>
                <a:lnTo>
                  <a:pt x="2142637" y="401320"/>
                </a:lnTo>
                <a:lnTo>
                  <a:pt x="2143436" y="402531"/>
                </a:lnTo>
                <a:lnTo>
                  <a:pt x="2143308" y="403860"/>
                </a:lnTo>
                <a:lnTo>
                  <a:pt x="2132415" y="403860"/>
                </a:lnTo>
                <a:lnTo>
                  <a:pt x="2128893" y="406400"/>
                </a:lnTo>
                <a:close/>
              </a:path>
              <a:path w="4096384" h="836930">
                <a:moveTo>
                  <a:pt x="2228460" y="408940"/>
                </a:moveTo>
                <a:lnTo>
                  <a:pt x="2232991" y="400050"/>
                </a:lnTo>
                <a:lnTo>
                  <a:pt x="2233325" y="402590"/>
                </a:lnTo>
                <a:lnTo>
                  <a:pt x="2240698" y="402590"/>
                </a:lnTo>
                <a:lnTo>
                  <a:pt x="2234163" y="406400"/>
                </a:lnTo>
                <a:lnTo>
                  <a:pt x="2228460" y="408940"/>
                </a:lnTo>
                <a:close/>
              </a:path>
              <a:path w="4096384" h="836930">
                <a:moveTo>
                  <a:pt x="2318421" y="407670"/>
                </a:moveTo>
                <a:lnTo>
                  <a:pt x="2308252" y="407670"/>
                </a:lnTo>
                <a:lnTo>
                  <a:pt x="2312818" y="401494"/>
                </a:lnTo>
                <a:lnTo>
                  <a:pt x="2312915" y="401259"/>
                </a:lnTo>
                <a:lnTo>
                  <a:pt x="2312279" y="400050"/>
                </a:lnTo>
                <a:lnTo>
                  <a:pt x="2318769" y="405230"/>
                </a:lnTo>
                <a:lnTo>
                  <a:pt x="2318653" y="406452"/>
                </a:lnTo>
                <a:lnTo>
                  <a:pt x="2318421" y="407670"/>
                </a:lnTo>
                <a:close/>
              </a:path>
              <a:path w="4096384" h="836930">
                <a:moveTo>
                  <a:pt x="2318871" y="405311"/>
                </a:moveTo>
                <a:lnTo>
                  <a:pt x="2312279" y="400050"/>
                </a:lnTo>
                <a:lnTo>
                  <a:pt x="2319482" y="400050"/>
                </a:lnTo>
                <a:lnTo>
                  <a:pt x="2324427" y="403860"/>
                </a:lnTo>
                <a:lnTo>
                  <a:pt x="2319148" y="403860"/>
                </a:lnTo>
                <a:lnTo>
                  <a:pt x="2318871" y="405311"/>
                </a:lnTo>
                <a:close/>
              </a:path>
              <a:path w="4096384" h="836930">
                <a:moveTo>
                  <a:pt x="2344381" y="400111"/>
                </a:moveTo>
                <a:close/>
              </a:path>
              <a:path w="4096384" h="836930">
                <a:moveTo>
                  <a:pt x="2677999" y="402590"/>
                </a:moveTo>
                <a:lnTo>
                  <a:pt x="2676688" y="402590"/>
                </a:lnTo>
                <a:lnTo>
                  <a:pt x="2676197" y="400050"/>
                </a:lnTo>
                <a:lnTo>
                  <a:pt x="2676521" y="401259"/>
                </a:lnTo>
                <a:lnTo>
                  <a:pt x="2676633" y="401403"/>
                </a:lnTo>
                <a:lnTo>
                  <a:pt x="2677999" y="402590"/>
                </a:lnTo>
                <a:close/>
              </a:path>
              <a:path w="4096384" h="836930">
                <a:moveTo>
                  <a:pt x="2687757" y="416560"/>
                </a:moveTo>
                <a:lnTo>
                  <a:pt x="2681376" y="416560"/>
                </a:lnTo>
                <a:lnTo>
                  <a:pt x="2685907" y="415290"/>
                </a:lnTo>
                <a:lnTo>
                  <a:pt x="2683110" y="407806"/>
                </a:lnTo>
                <a:lnTo>
                  <a:pt x="2682412" y="406452"/>
                </a:lnTo>
                <a:lnTo>
                  <a:pt x="2676633" y="401403"/>
                </a:lnTo>
                <a:lnTo>
                  <a:pt x="2676521" y="401259"/>
                </a:lnTo>
                <a:lnTo>
                  <a:pt x="2676197" y="400050"/>
                </a:lnTo>
                <a:lnTo>
                  <a:pt x="2680715" y="400050"/>
                </a:lnTo>
                <a:lnTo>
                  <a:pt x="2681710" y="403860"/>
                </a:lnTo>
                <a:lnTo>
                  <a:pt x="2685046" y="403860"/>
                </a:lnTo>
                <a:lnTo>
                  <a:pt x="2693602" y="413421"/>
                </a:lnTo>
                <a:lnTo>
                  <a:pt x="2693621" y="414020"/>
                </a:lnTo>
                <a:lnTo>
                  <a:pt x="2709800" y="414020"/>
                </a:lnTo>
                <a:lnTo>
                  <a:pt x="2710927" y="415290"/>
                </a:lnTo>
                <a:lnTo>
                  <a:pt x="2689273" y="415290"/>
                </a:lnTo>
                <a:lnTo>
                  <a:pt x="2687757" y="416560"/>
                </a:lnTo>
                <a:close/>
              </a:path>
              <a:path w="4096384" h="836930">
                <a:moveTo>
                  <a:pt x="2695376" y="401168"/>
                </a:moveTo>
                <a:lnTo>
                  <a:pt x="2695978" y="400050"/>
                </a:lnTo>
                <a:lnTo>
                  <a:pt x="2695569" y="401054"/>
                </a:lnTo>
                <a:lnTo>
                  <a:pt x="2695376" y="401168"/>
                </a:lnTo>
                <a:close/>
              </a:path>
              <a:path w="4096384" h="836930">
                <a:moveTo>
                  <a:pt x="2695569" y="401054"/>
                </a:moveTo>
                <a:lnTo>
                  <a:pt x="2695978" y="400050"/>
                </a:lnTo>
                <a:lnTo>
                  <a:pt x="2697263" y="400050"/>
                </a:lnTo>
                <a:lnTo>
                  <a:pt x="2695569" y="401054"/>
                </a:lnTo>
                <a:close/>
              </a:path>
              <a:path w="4096384" h="836930">
                <a:moveTo>
                  <a:pt x="2723289" y="406400"/>
                </a:moveTo>
                <a:lnTo>
                  <a:pt x="2730328" y="401320"/>
                </a:lnTo>
                <a:lnTo>
                  <a:pt x="2734859" y="400050"/>
                </a:lnTo>
                <a:lnTo>
                  <a:pt x="2731961" y="405130"/>
                </a:lnTo>
                <a:lnTo>
                  <a:pt x="2730511" y="405130"/>
                </a:lnTo>
                <a:lnTo>
                  <a:pt x="2723289" y="406400"/>
                </a:lnTo>
                <a:close/>
              </a:path>
              <a:path w="4096384" h="836930">
                <a:moveTo>
                  <a:pt x="2757331" y="407670"/>
                </a:moveTo>
                <a:lnTo>
                  <a:pt x="2730511" y="407670"/>
                </a:lnTo>
                <a:lnTo>
                  <a:pt x="2734859" y="400050"/>
                </a:lnTo>
                <a:lnTo>
                  <a:pt x="2737216" y="400050"/>
                </a:lnTo>
                <a:lnTo>
                  <a:pt x="2737891" y="401320"/>
                </a:lnTo>
                <a:lnTo>
                  <a:pt x="2761188" y="401320"/>
                </a:lnTo>
                <a:lnTo>
                  <a:pt x="2761188" y="402590"/>
                </a:lnTo>
                <a:lnTo>
                  <a:pt x="2744930" y="402590"/>
                </a:lnTo>
                <a:lnTo>
                  <a:pt x="2743064" y="403860"/>
                </a:lnTo>
                <a:lnTo>
                  <a:pt x="2743064" y="405130"/>
                </a:lnTo>
                <a:lnTo>
                  <a:pt x="2745087" y="406400"/>
                </a:lnTo>
                <a:lnTo>
                  <a:pt x="2755806" y="406400"/>
                </a:lnTo>
                <a:lnTo>
                  <a:pt x="2757331" y="407670"/>
                </a:lnTo>
                <a:close/>
              </a:path>
              <a:path w="4096384" h="836930">
                <a:moveTo>
                  <a:pt x="3186623" y="407670"/>
                </a:moveTo>
                <a:lnTo>
                  <a:pt x="3175046" y="407670"/>
                </a:lnTo>
                <a:lnTo>
                  <a:pt x="3177429" y="404058"/>
                </a:lnTo>
                <a:lnTo>
                  <a:pt x="3177520" y="403705"/>
                </a:lnTo>
                <a:lnTo>
                  <a:pt x="3177183" y="402365"/>
                </a:lnTo>
                <a:lnTo>
                  <a:pt x="3176729" y="400050"/>
                </a:lnTo>
                <a:lnTo>
                  <a:pt x="3186623" y="407670"/>
                </a:lnTo>
                <a:close/>
              </a:path>
              <a:path w="4096384" h="836930">
                <a:moveTo>
                  <a:pt x="3191497" y="407670"/>
                </a:moveTo>
                <a:lnTo>
                  <a:pt x="3186623" y="407670"/>
                </a:lnTo>
                <a:lnTo>
                  <a:pt x="3176729" y="400050"/>
                </a:lnTo>
                <a:lnTo>
                  <a:pt x="3183591" y="400050"/>
                </a:lnTo>
                <a:lnTo>
                  <a:pt x="3185274" y="401320"/>
                </a:lnTo>
                <a:lnTo>
                  <a:pt x="3183257" y="401320"/>
                </a:lnTo>
                <a:lnTo>
                  <a:pt x="3191497" y="407670"/>
                </a:lnTo>
                <a:close/>
              </a:path>
              <a:path w="4096384" h="836930">
                <a:moveTo>
                  <a:pt x="3215951" y="410210"/>
                </a:moveTo>
                <a:lnTo>
                  <a:pt x="3215956" y="404242"/>
                </a:lnTo>
                <a:lnTo>
                  <a:pt x="3216108" y="403860"/>
                </a:lnTo>
                <a:lnTo>
                  <a:pt x="3215832" y="403594"/>
                </a:lnTo>
                <a:lnTo>
                  <a:pt x="3215768" y="400050"/>
                </a:lnTo>
                <a:lnTo>
                  <a:pt x="3219965" y="403860"/>
                </a:lnTo>
                <a:lnTo>
                  <a:pt x="3220800" y="405105"/>
                </a:lnTo>
                <a:lnTo>
                  <a:pt x="3220019" y="406318"/>
                </a:lnTo>
                <a:lnTo>
                  <a:pt x="3219909" y="406452"/>
                </a:lnTo>
                <a:lnTo>
                  <a:pt x="3215951" y="41021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245776" y="415290"/>
                </a:lnTo>
                <a:lnTo>
                  <a:pt x="3237824" y="406146"/>
                </a:lnTo>
                <a:lnTo>
                  <a:pt x="3247636" y="400050"/>
                </a:lnTo>
                <a:lnTo>
                  <a:pt x="3246785" y="406400"/>
                </a:lnTo>
                <a:lnTo>
                  <a:pt x="3241271" y="406400"/>
                </a:lnTo>
                <a:lnTo>
                  <a:pt x="3246294" y="408940"/>
                </a:lnTo>
                <a:lnTo>
                  <a:pt x="3247793" y="408940"/>
                </a:lnTo>
                <a:lnTo>
                  <a:pt x="3247793" y="414020"/>
                </a:lnTo>
                <a:lnTo>
                  <a:pt x="3344802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247793" y="408940"/>
                </a:moveTo>
                <a:lnTo>
                  <a:pt x="3246294" y="408940"/>
                </a:lnTo>
                <a:lnTo>
                  <a:pt x="3246809" y="406219"/>
                </a:lnTo>
                <a:lnTo>
                  <a:pt x="3247636" y="400050"/>
                </a:lnTo>
                <a:lnTo>
                  <a:pt x="3250580" y="400050"/>
                </a:lnTo>
                <a:lnTo>
                  <a:pt x="3252815" y="401320"/>
                </a:lnTo>
                <a:lnTo>
                  <a:pt x="3256597" y="401320"/>
                </a:lnTo>
                <a:lnTo>
                  <a:pt x="3255847" y="402590"/>
                </a:lnTo>
                <a:lnTo>
                  <a:pt x="3255998" y="402590"/>
                </a:lnTo>
                <a:lnTo>
                  <a:pt x="3253149" y="407670"/>
                </a:lnTo>
                <a:lnTo>
                  <a:pt x="3247793" y="407670"/>
                </a:lnTo>
                <a:lnTo>
                  <a:pt x="3247793" y="408940"/>
                </a:lnTo>
                <a:close/>
              </a:path>
              <a:path w="4096384" h="836930">
                <a:moveTo>
                  <a:pt x="3261733" y="409656"/>
                </a:moveTo>
                <a:lnTo>
                  <a:pt x="3255173" y="407670"/>
                </a:lnTo>
                <a:lnTo>
                  <a:pt x="3253149" y="407670"/>
                </a:lnTo>
                <a:lnTo>
                  <a:pt x="3255998" y="402590"/>
                </a:lnTo>
                <a:lnTo>
                  <a:pt x="3257347" y="400050"/>
                </a:lnTo>
                <a:lnTo>
                  <a:pt x="3262092" y="407821"/>
                </a:lnTo>
                <a:lnTo>
                  <a:pt x="3262324" y="408758"/>
                </a:lnTo>
                <a:lnTo>
                  <a:pt x="3262223" y="409104"/>
                </a:lnTo>
                <a:lnTo>
                  <a:pt x="3261733" y="409656"/>
                </a:lnTo>
                <a:close/>
              </a:path>
              <a:path w="4096384" h="836930">
                <a:moveTo>
                  <a:pt x="3274613" y="403860"/>
                </a:moveTo>
                <a:lnTo>
                  <a:pt x="3269408" y="403860"/>
                </a:lnTo>
                <a:lnTo>
                  <a:pt x="3271510" y="402527"/>
                </a:lnTo>
                <a:lnTo>
                  <a:pt x="3274613" y="400050"/>
                </a:lnTo>
                <a:lnTo>
                  <a:pt x="3274613" y="403860"/>
                </a:lnTo>
                <a:close/>
              </a:path>
              <a:path w="4096384" h="836930">
                <a:moveTo>
                  <a:pt x="3276787" y="408940"/>
                </a:moveTo>
                <a:lnTo>
                  <a:pt x="3273939" y="407670"/>
                </a:lnTo>
                <a:lnTo>
                  <a:pt x="3274585" y="406452"/>
                </a:lnTo>
                <a:lnTo>
                  <a:pt x="3274613" y="400050"/>
                </a:lnTo>
                <a:lnTo>
                  <a:pt x="3280827" y="400050"/>
                </a:lnTo>
                <a:lnTo>
                  <a:pt x="3280950" y="405130"/>
                </a:lnTo>
                <a:lnTo>
                  <a:pt x="3281073" y="406400"/>
                </a:lnTo>
                <a:lnTo>
                  <a:pt x="3278313" y="406400"/>
                </a:lnTo>
                <a:lnTo>
                  <a:pt x="3276787" y="408940"/>
                </a:lnTo>
                <a:close/>
              </a:path>
              <a:path w="4096384" h="836930">
                <a:moveTo>
                  <a:pt x="3281606" y="408668"/>
                </a:moveTo>
                <a:lnTo>
                  <a:pt x="3281270" y="408436"/>
                </a:lnTo>
                <a:lnTo>
                  <a:pt x="3280950" y="405130"/>
                </a:lnTo>
                <a:lnTo>
                  <a:pt x="3280827" y="400050"/>
                </a:lnTo>
                <a:lnTo>
                  <a:pt x="3281802" y="400596"/>
                </a:lnTo>
                <a:lnTo>
                  <a:pt x="3281836" y="401320"/>
                </a:lnTo>
                <a:lnTo>
                  <a:pt x="3283093" y="401320"/>
                </a:lnTo>
                <a:lnTo>
                  <a:pt x="3285246" y="402527"/>
                </a:lnTo>
                <a:lnTo>
                  <a:pt x="3285132" y="405343"/>
                </a:lnTo>
                <a:lnTo>
                  <a:pt x="3281606" y="408668"/>
                </a:lnTo>
                <a:close/>
              </a:path>
              <a:path w="4096384" h="836930">
                <a:moveTo>
                  <a:pt x="3281836" y="400615"/>
                </a:moveTo>
                <a:lnTo>
                  <a:pt x="3280827" y="400050"/>
                </a:lnTo>
                <a:lnTo>
                  <a:pt x="3281836" y="400050"/>
                </a:lnTo>
                <a:lnTo>
                  <a:pt x="3281836" y="400615"/>
                </a:lnTo>
                <a:close/>
              </a:path>
              <a:path w="4096384" h="836930">
                <a:moveTo>
                  <a:pt x="3358944" y="400258"/>
                </a:moveTo>
                <a:lnTo>
                  <a:pt x="3358773" y="400050"/>
                </a:lnTo>
                <a:lnTo>
                  <a:pt x="3358912" y="400050"/>
                </a:lnTo>
                <a:lnTo>
                  <a:pt x="3358944" y="400258"/>
                </a:lnTo>
                <a:close/>
              </a:path>
              <a:path w="4096384" h="836930">
                <a:moveTo>
                  <a:pt x="3409454" y="400328"/>
                </a:moveTo>
                <a:lnTo>
                  <a:pt x="3409389" y="400141"/>
                </a:lnTo>
                <a:lnTo>
                  <a:pt x="3409565" y="400050"/>
                </a:lnTo>
                <a:lnTo>
                  <a:pt x="3409454" y="400328"/>
                </a:lnTo>
                <a:close/>
              </a:path>
              <a:path w="4096384" h="836930">
                <a:moveTo>
                  <a:pt x="3416421" y="405130"/>
                </a:moveTo>
                <a:lnTo>
                  <a:pt x="3409567" y="400405"/>
                </a:lnTo>
                <a:lnTo>
                  <a:pt x="3409565" y="400050"/>
                </a:lnTo>
                <a:lnTo>
                  <a:pt x="3415871" y="400050"/>
                </a:lnTo>
                <a:lnTo>
                  <a:pt x="3416008" y="401320"/>
                </a:lnTo>
                <a:lnTo>
                  <a:pt x="3413913" y="401320"/>
                </a:lnTo>
                <a:lnTo>
                  <a:pt x="3416321" y="404444"/>
                </a:lnTo>
                <a:lnTo>
                  <a:pt x="3416421" y="405130"/>
                </a:lnTo>
                <a:close/>
              </a:path>
              <a:path w="4096384" h="836930">
                <a:moveTo>
                  <a:pt x="3428597" y="401320"/>
                </a:moveTo>
                <a:lnTo>
                  <a:pt x="3424632" y="401320"/>
                </a:lnTo>
                <a:lnTo>
                  <a:pt x="3425483" y="400050"/>
                </a:lnTo>
                <a:lnTo>
                  <a:pt x="3427997" y="400050"/>
                </a:lnTo>
                <a:lnTo>
                  <a:pt x="3428597" y="401320"/>
                </a:lnTo>
                <a:close/>
              </a:path>
              <a:path w="4096384" h="836930">
                <a:moveTo>
                  <a:pt x="3433687" y="411480"/>
                </a:moveTo>
                <a:lnTo>
                  <a:pt x="3430745" y="405868"/>
                </a:lnTo>
                <a:lnTo>
                  <a:pt x="3427997" y="400050"/>
                </a:lnTo>
                <a:lnTo>
                  <a:pt x="3435370" y="403860"/>
                </a:lnTo>
                <a:lnTo>
                  <a:pt x="3435527" y="403860"/>
                </a:lnTo>
                <a:lnTo>
                  <a:pt x="3435132" y="404881"/>
                </a:lnTo>
                <a:lnTo>
                  <a:pt x="3435007" y="405269"/>
                </a:lnTo>
                <a:lnTo>
                  <a:pt x="3433687" y="411480"/>
                </a:lnTo>
                <a:close/>
              </a:path>
              <a:path w="4096384" h="836930">
                <a:moveTo>
                  <a:pt x="3702065" y="406400"/>
                </a:moveTo>
                <a:lnTo>
                  <a:pt x="3701240" y="405130"/>
                </a:lnTo>
                <a:lnTo>
                  <a:pt x="3700214" y="402943"/>
                </a:lnTo>
                <a:lnTo>
                  <a:pt x="3700144" y="402527"/>
                </a:lnTo>
                <a:lnTo>
                  <a:pt x="3703905" y="400050"/>
                </a:lnTo>
                <a:lnTo>
                  <a:pt x="3704730" y="402590"/>
                </a:lnTo>
                <a:lnTo>
                  <a:pt x="3705483" y="403705"/>
                </a:lnTo>
                <a:lnTo>
                  <a:pt x="3705553" y="403885"/>
                </a:lnTo>
                <a:lnTo>
                  <a:pt x="3702065" y="406400"/>
                </a:lnTo>
                <a:close/>
              </a:path>
              <a:path w="4096384" h="836930">
                <a:moveTo>
                  <a:pt x="3756871" y="405130"/>
                </a:moveTo>
                <a:lnTo>
                  <a:pt x="3754356" y="405130"/>
                </a:lnTo>
                <a:lnTo>
                  <a:pt x="3754720" y="402531"/>
                </a:lnTo>
                <a:lnTo>
                  <a:pt x="3755705" y="400050"/>
                </a:lnTo>
                <a:lnTo>
                  <a:pt x="3758287" y="403705"/>
                </a:lnTo>
                <a:lnTo>
                  <a:pt x="3758184" y="404036"/>
                </a:lnTo>
                <a:lnTo>
                  <a:pt x="3756871" y="405130"/>
                </a:lnTo>
                <a:close/>
              </a:path>
              <a:path w="4096384" h="836930">
                <a:moveTo>
                  <a:pt x="3931195" y="407670"/>
                </a:moveTo>
                <a:lnTo>
                  <a:pt x="3925347" y="407670"/>
                </a:lnTo>
                <a:lnTo>
                  <a:pt x="3932386" y="400050"/>
                </a:lnTo>
                <a:lnTo>
                  <a:pt x="3932278" y="405535"/>
                </a:lnTo>
                <a:lnTo>
                  <a:pt x="3932046" y="406400"/>
                </a:lnTo>
                <a:lnTo>
                  <a:pt x="3931195" y="407670"/>
                </a:lnTo>
                <a:close/>
              </a:path>
              <a:path w="4096384" h="836930">
                <a:moveTo>
                  <a:pt x="985523" y="402590"/>
                </a:moveTo>
                <a:lnTo>
                  <a:pt x="985189" y="402590"/>
                </a:lnTo>
                <a:lnTo>
                  <a:pt x="984685" y="400050"/>
                </a:lnTo>
                <a:lnTo>
                  <a:pt x="985523" y="402590"/>
                </a:lnTo>
                <a:close/>
              </a:path>
              <a:path w="4096384" h="836930">
                <a:moveTo>
                  <a:pt x="2343656" y="402590"/>
                </a:moveTo>
                <a:lnTo>
                  <a:pt x="2341607" y="402590"/>
                </a:lnTo>
                <a:lnTo>
                  <a:pt x="2342773" y="401326"/>
                </a:lnTo>
                <a:lnTo>
                  <a:pt x="2344381" y="400111"/>
                </a:lnTo>
                <a:lnTo>
                  <a:pt x="2344273" y="400644"/>
                </a:lnTo>
                <a:lnTo>
                  <a:pt x="2343656" y="402590"/>
                </a:lnTo>
                <a:close/>
              </a:path>
              <a:path w="4096384" h="836930">
                <a:moveTo>
                  <a:pt x="545172" y="401320"/>
                </a:moveTo>
                <a:lnTo>
                  <a:pt x="545412" y="400405"/>
                </a:lnTo>
                <a:lnTo>
                  <a:pt x="545538" y="400127"/>
                </a:lnTo>
                <a:lnTo>
                  <a:pt x="545433" y="400824"/>
                </a:lnTo>
                <a:lnTo>
                  <a:pt x="545172" y="401320"/>
                </a:lnTo>
                <a:close/>
              </a:path>
              <a:path w="4096384" h="836930">
                <a:moveTo>
                  <a:pt x="546412" y="408295"/>
                </a:moveTo>
                <a:lnTo>
                  <a:pt x="540933" y="405105"/>
                </a:lnTo>
                <a:lnTo>
                  <a:pt x="535946" y="402590"/>
                </a:lnTo>
                <a:lnTo>
                  <a:pt x="545482" y="400141"/>
                </a:lnTo>
                <a:lnTo>
                  <a:pt x="545172" y="401320"/>
                </a:lnTo>
                <a:lnTo>
                  <a:pt x="546030" y="401320"/>
                </a:lnTo>
                <a:lnTo>
                  <a:pt x="547601" y="405130"/>
                </a:lnTo>
                <a:lnTo>
                  <a:pt x="546344" y="405130"/>
                </a:lnTo>
                <a:lnTo>
                  <a:pt x="546412" y="408295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9828" y="405130"/>
                </a:lnTo>
                <a:lnTo>
                  <a:pt x="3409272" y="400202"/>
                </a:lnTo>
                <a:lnTo>
                  <a:pt x="3409257" y="400824"/>
                </a:lnTo>
                <a:lnTo>
                  <a:pt x="3407542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438389" y="401320"/>
                </a:moveTo>
                <a:lnTo>
                  <a:pt x="438874" y="400207"/>
                </a:lnTo>
                <a:lnTo>
                  <a:pt x="439370" y="400644"/>
                </a:lnTo>
                <a:lnTo>
                  <a:pt x="438389" y="401320"/>
                </a:lnTo>
                <a:close/>
              </a:path>
              <a:path w="4096384" h="836930">
                <a:moveTo>
                  <a:pt x="3351551" y="407670"/>
                </a:moveTo>
                <a:lnTo>
                  <a:pt x="3348211" y="407670"/>
                </a:lnTo>
                <a:lnTo>
                  <a:pt x="3349036" y="401320"/>
                </a:lnTo>
                <a:lnTo>
                  <a:pt x="3359107" y="401320"/>
                </a:lnTo>
                <a:lnTo>
                  <a:pt x="3358944" y="400258"/>
                </a:lnTo>
                <a:lnTo>
                  <a:pt x="3360855" y="402590"/>
                </a:lnTo>
                <a:lnTo>
                  <a:pt x="3353076" y="402590"/>
                </a:lnTo>
                <a:lnTo>
                  <a:pt x="3352188" y="405269"/>
                </a:lnTo>
                <a:lnTo>
                  <a:pt x="3351551" y="407670"/>
                </a:lnTo>
                <a:close/>
              </a:path>
              <a:path w="4096384" h="836930">
                <a:moveTo>
                  <a:pt x="2341577" y="412750"/>
                </a:moveTo>
                <a:lnTo>
                  <a:pt x="2340435" y="412750"/>
                </a:lnTo>
                <a:lnTo>
                  <a:pt x="2344391" y="400272"/>
                </a:lnTo>
                <a:lnTo>
                  <a:pt x="2344625" y="403860"/>
                </a:lnTo>
                <a:lnTo>
                  <a:pt x="2355144" y="403860"/>
                </a:lnTo>
                <a:lnTo>
                  <a:pt x="2355772" y="405130"/>
                </a:lnTo>
                <a:lnTo>
                  <a:pt x="2357155" y="406400"/>
                </a:lnTo>
                <a:lnTo>
                  <a:pt x="2362479" y="406400"/>
                </a:lnTo>
                <a:lnTo>
                  <a:pt x="2361298" y="408940"/>
                </a:lnTo>
                <a:lnTo>
                  <a:pt x="2347480" y="408940"/>
                </a:lnTo>
                <a:lnTo>
                  <a:pt x="2345464" y="410210"/>
                </a:lnTo>
                <a:lnTo>
                  <a:pt x="2341443" y="410210"/>
                </a:lnTo>
                <a:lnTo>
                  <a:pt x="2341577" y="412750"/>
                </a:lnTo>
                <a:close/>
              </a:path>
              <a:path w="4096384" h="836930">
                <a:moveTo>
                  <a:pt x="3418807" y="407670"/>
                </a:moveTo>
                <a:lnTo>
                  <a:pt x="3405034" y="407670"/>
                </a:lnTo>
                <a:lnTo>
                  <a:pt x="3407542" y="405130"/>
                </a:lnTo>
                <a:lnTo>
                  <a:pt x="3409454" y="400328"/>
                </a:lnTo>
                <a:lnTo>
                  <a:pt x="3416421" y="405130"/>
                </a:lnTo>
                <a:lnTo>
                  <a:pt x="3416849" y="405130"/>
                </a:lnTo>
                <a:lnTo>
                  <a:pt x="3418807" y="407670"/>
                </a:lnTo>
                <a:close/>
              </a:path>
              <a:path w="4096384" h="836930">
                <a:moveTo>
                  <a:pt x="546030" y="401320"/>
                </a:moveTo>
                <a:lnTo>
                  <a:pt x="545172" y="401320"/>
                </a:lnTo>
                <a:lnTo>
                  <a:pt x="545652" y="400405"/>
                </a:lnTo>
                <a:lnTo>
                  <a:pt x="546030" y="401320"/>
                </a:lnTo>
                <a:close/>
              </a:path>
              <a:path w="4096384" h="836930">
                <a:moveTo>
                  <a:pt x="1378387" y="415233"/>
                </a:moveTo>
                <a:lnTo>
                  <a:pt x="1368693" y="405105"/>
                </a:lnTo>
                <a:lnTo>
                  <a:pt x="1366367" y="402590"/>
                </a:lnTo>
                <a:lnTo>
                  <a:pt x="1372733" y="400538"/>
                </a:lnTo>
                <a:lnTo>
                  <a:pt x="1374414" y="403860"/>
                </a:lnTo>
                <a:lnTo>
                  <a:pt x="1375080" y="403989"/>
                </a:lnTo>
                <a:lnTo>
                  <a:pt x="1374918" y="406400"/>
                </a:lnTo>
                <a:lnTo>
                  <a:pt x="1371232" y="406400"/>
                </a:lnTo>
                <a:lnTo>
                  <a:pt x="1373576" y="407670"/>
                </a:lnTo>
                <a:lnTo>
                  <a:pt x="1383804" y="407670"/>
                </a:lnTo>
                <a:lnTo>
                  <a:pt x="1382298" y="410033"/>
                </a:lnTo>
                <a:lnTo>
                  <a:pt x="1382271" y="410332"/>
                </a:lnTo>
                <a:lnTo>
                  <a:pt x="1383948" y="412750"/>
                </a:lnTo>
                <a:lnTo>
                  <a:pt x="1378605" y="412750"/>
                </a:lnTo>
                <a:lnTo>
                  <a:pt x="1378387" y="415233"/>
                </a:lnTo>
                <a:close/>
              </a:path>
              <a:path w="4096384" h="836930">
                <a:moveTo>
                  <a:pt x="1424673" y="410630"/>
                </a:moveTo>
                <a:lnTo>
                  <a:pt x="1424368" y="410210"/>
                </a:lnTo>
                <a:lnTo>
                  <a:pt x="1422024" y="410210"/>
                </a:lnTo>
                <a:lnTo>
                  <a:pt x="1423864" y="402590"/>
                </a:lnTo>
                <a:lnTo>
                  <a:pt x="1428072" y="400596"/>
                </a:lnTo>
                <a:lnTo>
                  <a:pt x="1427957" y="401054"/>
                </a:lnTo>
                <a:lnTo>
                  <a:pt x="1428083" y="402777"/>
                </a:lnTo>
                <a:lnTo>
                  <a:pt x="1427988" y="403705"/>
                </a:lnTo>
                <a:lnTo>
                  <a:pt x="1426192" y="408964"/>
                </a:lnTo>
                <a:lnTo>
                  <a:pt x="1424673" y="410630"/>
                </a:lnTo>
                <a:close/>
              </a:path>
              <a:path w="4096384" h="836930">
                <a:moveTo>
                  <a:pt x="3283093" y="401320"/>
                </a:moveTo>
                <a:lnTo>
                  <a:pt x="3281836" y="401320"/>
                </a:lnTo>
                <a:lnTo>
                  <a:pt x="3281836" y="400615"/>
                </a:lnTo>
                <a:lnTo>
                  <a:pt x="3283093" y="401320"/>
                </a:lnTo>
                <a:close/>
              </a:path>
              <a:path w="4096384" h="836930">
                <a:moveTo>
                  <a:pt x="440136" y="401320"/>
                </a:moveTo>
                <a:lnTo>
                  <a:pt x="438389" y="401320"/>
                </a:lnTo>
                <a:lnTo>
                  <a:pt x="439370" y="400644"/>
                </a:lnTo>
                <a:lnTo>
                  <a:pt x="440136" y="401320"/>
                </a:lnTo>
                <a:close/>
              </a:path>
              <a:path w="4096384" h="836930">
                <a:moveTo>
                  <a:pt x="306135" y="405130"/>
                </a:moveTo>
                <a:lnTo>
                  <a:pt x="301611" y="405130"/>
                </a:lnTo>
                <a:lnTo>
                  <a:pt x="300268" y="402590"/>
                </a:lnTo>
                <a:lnTo>
                  <a:pt x="299594" y="402590"/>
                </a:lnTo>
                <a:lnTo>
                  <a:pt x="299944" y="400824"/>
                </a:lnTo>
                <a:lnTo>
                  <a:pt x="301106" y="401320"/>
                </a:lnTo>
                <a:lnTo>
                  <a:pt x="303369" y="401320"/>
                </a:lnTo>
                <a:lnTo>
                  <a:pt x="306135" y="405130"/>
                </a:lnTo>
                <a:close/>
              </a:path>
              <a:path w="4096384" h="836930">
                <a:moveTo>
                  <a:pt x="2695120" y="401320"/>
                </a:moveTo>
                <a:lnTo>
                  <a:pt x="2695307" y="401043"/>
                </a:lnTo>
                <a:lnTo>
                  <a:pt x="269512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376" y="401168"/>
                </a:lnTo>
                <a:lnTo>
                  <a:pt x="2695569" y="401054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120" y="401320"/>
                </a:lnTo>
                <a:lnTo>
                  <a:pt x="2695376" y="401168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1353629" y="407670"/>
                </a:moveTo>
                <a:lnTo>
                  <a:pt x="1351451" y="407670"/>
                </a:lnTo>
                <a:lnTo>
                  <a:pt x="1352782" y="401259"/>
                </a:lnTo>
                <a:lnTo>
                  <a:pt x="1361678" y="401320"/>
                </a:lnTo>
                <a:lnTo>
                  <a:pt x="1362850" y="402590"/>
                </a:lnTo>
                <a:lnTo>
                  <a:pt x="1358076" y="402590"/>
                </a:lnTo>
                <a:lnTo>
                  <a:pt x="1353629" y="407670"/>
                </a:lnTo>
                <a:close/>
              </a:path>
              <a:path w="4096384" h="836930">
                <a:moveTo>
                  <a:pt x="5247" y="412750"/>
                </a:moveTo>
                <a:lnTo>
                  <a:pt x="14801" y="401320"/>
                </a:lnTo>
                <a:lnTo>
                  <a:pt x="14677" y="409864"/>
                </a:lnTo>
                <a:lnTo>
                  <a:pt x="14572" y="410284"/>
                </a:lnTo>
                <a:lnTo>
                  <a:pt x="13629" y="411480"/>
                </a:lnTo>
                <a:lnTo>
                  <a:pt x="12116" y="411480"/>
                </a:lnTo>
                <a:lnTo>
                  <a:pt x="5247" y="41275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5247" y="412750"/>
                </a:lnTo>
                <a:lnTo>
                  <a:pt x="12116" y="411480"/>
                </a:lnTo>
                <a:lnTo>
                  <a:pt x="13629" y="411480"/>
                </a:lnTo>
                <a:lnTo>
                  <a:pt x="14572" y="410284"/>
                </a:lnTo>
                <a:lnTo>
                  <a:pt x="14677" y="409864"/>
                </a:lnTo>
                <a:lnTo>
                  <a:pt x="14801" y="401320"/>
                </a:lnTo>
                <a:lnTo>
                  <a:pt x="17649" y="401320"/>
                </a:lnTo>
                <a:lnTo>
                  <a:pt x="17404" y="402250"/>
                </a:lnTo>
                <a:lnTo>
                  <a:pt x="17517" y="402845"/>
                </a:lnTo>
                <a:lnTo>
                  <a:pt x="19325" y="405130"/>
                </a:lnTo>
                <a:lnTo>
                  <a:pt x="43004" y="405130"/>
                </a:lnTo>
                <a:lnTo>
                  <a:pt x="45225" y="406400"/>
                </a:lnTo>
                <a:lnTo>
                  <a:pt x="26534" y="406400"/>
                </a:lnTo>
                <a:lnTo>
                  <a:pt x="20334" y="40767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34411" y="405130"/>
                </a:moveTo>
                <a:lnTo>
                  <a:pt x="32905" y="405130"/>
                </a:lnTo>
                <a:lnTo>
                  <a:pt x="31630" y="404058"/>
                </a:lnTo>
                <a:lnTo>
                  <a:pt x="31516" y="403594"/>
                </a:lnTo>
                <a:lnTo>
                  <a:pt x="32572" y="401320"/>
                </a:lnTo>
                <a:lnTo>
                  <a:pt x="33907" y="401320"/>
                </a:lnTo>
                <a:lnTo>
                  <a:pt x="35500" y="402527"/>
                </a:lnTo>
                <a:lnTo>
                  <a:pt x="35420" y="402943"/>
                </a:lnTo>
                <a:lnTo>
                  <a:pt x="34411" y="405130"/>
                </a:lnTo>
                <a:close/>
              </a:path>
              <a:path w="4096384" h="836930">
                <a:moveTo>
                  <a:pt x="43004" y="405130"/>
                </a:moveTo>
                <a:lnTo>
                  <a:pt x="34411" y="405130"/>
                </a:lnTo>
                <a:lnTo>
                  <a:pt x="35420" y="402943"/>
                </a:lnTo>
                <a:lnTo>
                  <a:pt x="35500" y="402527"/>
                </a:lnTo>
                <a:lnTo>
                  <a:pt x="33907" y="401320"/>
                </a:lnTo>
                <a:lnTo>
                  <a:pt x="44305" y="401320"/>
                </a:lnTo>
                <a:lnTo>
                  <a:pt x="40783" y="403860"/>
                </a:lnTo>
                <a:lnTo>
                  <a:pt x="43004" y="405130"/>
                </a:lnTo>
                <a:close/>
              </a:path>
              <a:path w="4096384" h="836930">
                <a:moveTo>
                  <a:pt x="63412" y="407670"/>
                </a:moveTo>
                <a:lnTo>
                  <a:pt x="62387" y="405105"/>
                </a:lnTo>
                <a:lnTo>
                  <a:pt x="59726" y="401320"/>
                </a:lnTo>
                <a:lnTo>
                  <a:pt x="60257" y="401326"/>
                </a:lnTo>
                <a:lnTo>
                  <a:pt x="65756" y="402590"/>
                </a:lnTo>
                <a:lnTo>
                  <a:pt x="64482" y="405343"/>
                </a:lnTo>
                <a:lnTo>
                  <a:pt x="63495" y="406318"/>
                </a:lnTo>
                <a:lnTo>
                  <a:pt x="63551" y="406662"/>
                </a:lnTo>
                <a:lnTo>
                  <a:pt x="63475" y="407533"/>
                </a:lnTo>
                <a:lnTo>
                  <a:pt x="63412" y="407670"/>
                </a:lnTo>
                <a:close/>
              </a:path>
              <a:path w="4096384" h="836930">
                <a:moveTo>
                  <a:pt x="64489" y="405336"/>
                </a:moveTo>
                <a:lnTo>
                  <a:pt x="65756" y="402590"/>
                </a:lnTo>
                <a:lnTo>
                  <a:pt x="60230" y="401320"/>
                </a:lnTo>
                <a:lnTo>
                  <a:pt x="132806" y="401320"/>
                </a:lnTo>
                <a:lnTo>
                  <a:pt x="132438" y="402590"/>
                </a:lnTo>
                <a:lnTo>
                  <a:pt x="67269" y="402590"/>
                </a:lnTo>
                <a:lnTo>
                  <a:pt x="64489" y="405336"/>
                </a:lnTo>
                <a:close/>
              </a:path>
              <a:path w="4096384" h="836930">
                <a:moveTo>
                  <a:pt x="130462" y="414020"/>
                </a:moveTo>
                <a:lnTo>
                  <a:pt x="129089" y="414008"/>
                </a:lnTo>
                <a:lnTo>
                  <a:pt x="128487" y="413773"/>
                </a:lnTo>
                <a:lnTo>
                  <a:pt x="128405" y="413421"/>
                </a:lnTo>
                <a:lnTo>
                  <a:pt x="130966" y="407670"/>
                </a:lnTo>
                <a:lnTo>
                  <a:pt x="132806" y="401320"/>
                </a:lnTo>
                <a:lnTo>
                  <a:pt x="134987" y="410210"/>
                </a:lnTo>
                <a:lnTo>
                  <a:pt x="134483" y="410210"/>
                </a:lnTo>
                <a:lnTo>
                  <a:pt x="130462" y="414020"/>
                </a:lnTo>
                <a:close/>
              </a:path>
              <a:path w="4096384" h="836930">
                <a:moveTo>
                  <a:pt x="172539" y="410210"/>
                </a:moveTo>
                <a:lnTo>
                  <a:pt x="170024" y="410210"/>
                </a:lnTo>
                <a:lnTo>
                  <a:pt x="177063" y="402590"/>
                </a:lnTo>
                <a:lnTo>
                  <a:pt x="177568" y="402590"/>
                </a:lnTo>
                <a:lnTo>
                  <a:pt x="181424" y="401320"/>
                </a:lnTo>
                <a:lnTo>
                  <a:pt x="181022" y="405130"/>
                </a:lnTo>
                <a:lnTo>
                  <a:pt x="177637" y="408940"/>
                </a:lnTo>
                <a:lnTo>
                  <a:pt x="172539" y="410210"/>
                </a:lnTo>
                <a:close/>
              </a:path>
              <a:path w="4096384" h="836930">
                <a:moveTo>
                  <a:pt x="185111" y="410210"/>
                </a:moveTo>
                <a:lnTo>
                  <a:pt x="172539" y="410210"/>
                </a:lnTo>
                <a:lnTo>
                  <a:pt x="177637" y="408940"/>
                </a:lnTo>
                <a:lnTo>
                  <a:pt x="181022" y="405130"/>
                </a:lnTo>
                <a:lnTo>
                  <a:pt x="181424" y="401320"/>
                </a:lnTo>
                <a:lnTo>
                  <a:pt x="194330" y="401320"/>
                </a:lnTo>
                <a:lnTo>
                  <a:pt x="193372" y="402527"/>
                </a:lnTo>
                <a:lnTo>
                  <a:pt x="193472" y="403348"/>
                </a:lnTo>
                <a:lnTo>
                  <a:pt x="193826" y="405130"/>
                </a:lnTo>
                <a:lnTo>
                  <a:pt x="183598" y="405130"/>
                </a:lnTo>
                <a:lnTo>
                  <a:pt x="184436" y="407670"/>
                </a:lnTo>
                <a:lnTo>
                  <a:pt x="185111" y="410210"/>
                </a:lnTo>
                <a:close/>
              </a:path>
              <a:path w="4096384" h="836930">
                <a:moveTo>
                  <a:pt x="194828" y="405130"/>
                </a:moveTo>
                <a:lnTo>
                  <a:pt x="193826" y="405130"/>
                </a:lnTo>
                <a:lnTo>
                  <a:pt x="193472" y="403348"/>
                </a:lnTo>
                <a:lnTo>
                  <a:pt x="193372" y="402527"/>
                </a:lnTo>
                <a:lnTo>
                  <a:pt x="194330" y="401320"/>
                </a:lnTo>
                <a:lnTo>
                  <a:pt x="195168" y="401320"/>
                </a:lnTo>
                <a:lnTo>
                  <a:pt x="195968" y="402531"/>
                </a:lnTo>
                <a:lnTo>
                  <a:pt x="195842" y="402943"/>
                </a:lnTo>
                <a:lnTo>
                  <a:pt x="194828" y="40513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04885" y="412750"/>
                </a:lnTo>
                <a:lnTo>
                  <a:pt x="204551" y="405130"/>
                </a:lnTo>
                <a:lnTo>
                  <a:pt x="194828" y="405130"/>
                </a:lnTo>
                <a:lnTo>
                  <a:pt x="195842" y="402943"/>
                </a:lnTo>
                <a:lnTo>
                  <a:pt x="195968" y="402531"/>
                </a:lnTo>
                <a:lnTo>
                  <a:pt x="195168" y="401320"/>
                </a:lnTo>
                <a:lnTo>
                  <a:pt x="204551" y="401320"/>
                </a:lnTo>
                <a:lnTo>
                  <a:pt x="205390" y="403860"/>
                </a:lnTo>
                <a:lnTo>
                  <a:pt x="241265" y="403860"/>
                </a:lnTo>
                <a:lnTo>
                  <a:pt x="247800" y="405130"/>
                </a:lnTo>
                <a:lnTo>
                  <a:pt x="252325" y="406400"/>
                </a:lnTo>
                <a:lnTo>
                  <a:pt x="264563" y="406400"/>
                </a:lnTo>
                <a:lnTo>
                  <a:pt x="264897" y="407670"/>
                </a:lnTo>
                <a:lnTo>
                  <a:pt x="225675" y="407670"/>
                </a:lnTo>
                <a:lnTo>
                  <a:pt x="225171" y="408940"/>
                </a:lnTo>
                <a:lnTo>
                  <a:pt x="213607" y="408940"/>
                </a:lnTo>
                <a:lnTo>
                  <a:pt x="214609" y="410210"/>
                </a:lnTo>
                <a:lnTo>
                  <a:pt x="224666" y="410210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06228" y="403860"/>
                </a:moveTo>
                <a:lnTo>
                  <a:pt x="205390" y="403860"/>
                </a:lnTo>
                <a:lnTo>
                  <a:pt x="204551" y="401320"/>
                </a:lnTo>
                <a:lnTo>
                  <a:pt x="209416" y="401320"/>
                </a:lnTo>
                <a:lnTo>
                  <a:pt x="206228" y="403860"/>
                </a:lnTo>
                <a:close/>
              </a:path>
              <a:path w="4096384" h="836930">
                <a:moveTo>
                  <a:pt x="241265" y="403860"/>
                </a:moveTo>
                <a:lnTo>
                  <a:pt x="206228" y="403860"/>
                </a:lnTo>
                <a:lnTo>
                  <a:pt x="209416" y="401320"/>
                </a:lnTo>
                <a:lnTo>
                  <a:pt x="245875" y="401320"/>
                </a:lnTo>
                <a:lnTo>
                  <a:pt x="241265" y="403860"/>
                </a:lnTo>
                <a:close/>
              </a:path>
              <a:path w="4096384" h="836930">
                <a:moveTo>
                  <a:pt x="356423" y="402590"/>
                </a:moveTo>
                <a:lnTo>
                  <a:pt x="355585" y="402590"/>
                </a:lnTo>
                <a:lnTo>
                  <a:pt x="357595" y="401320"/>
                </a:lnTo>
                <a:lnTo>
                  <a:pt x="356423" y="402590"/>
                </a:lnTo>
                <a:close/>
              </a:path>
              <a:path w="4096384" h="836930">
                <a:moveTo>
                  <a:pt x="365029" y="402590"/>
                </a:moveTo>
                <a:lnTo>
                  <a:pt x="356423" y="402590"/>
                </a:lnTo>
                <a:lnTo>
                  <a:pt x="357595" y="401320"/>
                </a:lnTo>
                <a:lnTo>
                  <a:pt x="363632" y="401320"/>
                </a:lnTo>
                <a:lnTo>
                  <a:pt x="365029" y="402590"/>
                </a:lnTo>
                <a:close/>
              </a:path>
              <a:path w="4096384" h="836930">
                <a:moveTo>
                  <a:pt x="382405" y="403860"/>
                </a:moveTo>
                <a:lnTo>
                  <a:pt x="379720" y="403860"/>
                </a:lnTo>
                <a:lnTo>
                  <a:pt x="379586" y="403348"/>
                </a:lnTo>
                <a:lnTo>
                  <a:pt x="379469" y="402527"/>
                </a:lnTo>
                <a:lnTo>
                  <a:pt x="381062" y="401320"/>
                </a:lnTo>
                <a:lnTo>
                  <a:pt x="383407" y="401320"/>
                </a:lnTo>
                <a:lnTo>
                  <a:pt x="383888" y="402531"/>
                </a:lnTo>
                <a:lnTo>
                  <a:pt x="383804" y="402680"/>
                </a:lnTo>
                <a:lnTo>
                  <a:pt x="382405" y="403860"/>
                </a:lnTo>
                <a:close/>
              </a:path>
              <a:path w="4096384" h="836930">
                <a:moveTo>
                  <a:pt x="379052" y="411480"/>
                </a:moveTo>
                <a:lnTo>
                  <a:pt x="376702" y="411480"/>
                </a:lnTo>
                <a:lnTo>
                  <a:pt x="373690" y="403860"/>
                </a:lnTo>
                <a:lnTo>
                  <a:pt x="382405" y="403860"/>
                </a:lnTo>
                <a:lnTo>
                  <a:pt x="383804" y="402680"/>
                </a:lnTo>
                <a:lnTo>
                  <a:pt x="383888" y="402531"/>
                </a:lnTo>
                <a:lnTo>
                  <a:pt x="383407" y="401320"/>
                </a:lnTo>
                <a:lnTo>
                  <a:pt x="391541" y="401320"/>
                </a:lnTo>
                <a:lnTo>
                  <a:pt x="396319" y="405130"/>
                </a:lnTo>
                <a:lnTo>
                  <a:pt x="402287" y="405130"/>
                </a:lnTo>
                <a:lnTo>
                  <a:pt x="401590" y="406400"/>
                </a:lnTo>
                <a:lnTo>
                  <a:pt x="389110" y="406400"/>
                </a:lnTo>
                <a:lnTo>
                  <a:pt x="379052" y="41148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3418" y="401320"/>
                </a:lnTo>
                <a:lnTo>
                  <a:pt x="454654" y="401320"/>
                </a:lnTo>
                <a:lnTo>
                  <a:pt x="450876" y="406296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451730" y="414788"/>
                </a:moveTo>
                <a:lnTo>
                  <a:pt x="443588" y="407670"/>
                </a:lnTo>
                <a:lnTo>
                  <a:pt x="450797" y="407670"/>
                </a:lnTo>
                <a:lnTo>
                  <a:pt x="450876" y="406296"/>
                </a:lnTo>
                <a:lnTo>
                  <a:pt x="454654" y="401320"/>
                </a:lnTo>
                <a:lnTo>
                  <a:pt x="460855" y="401320"/>
                </a:lnTo>
                <a:lnTo>
                  <a:pt x="459579" y="402527"/>
                </a:lnTo>
                <a:lnTo>
                  <a:pt x="459463" y="402777"/>
                </a:lnTo>
                <a:lnTo>
                  <a:pt x="458838" y="405130"/>
                </a:lnTo>
                <a:lnTo>
                  <a:pt x="454448" y="408940"/>
                </a:lnTo>
                <a:lnTo>
                  <a:pt x="466776" y="408940"/>
                </a:lnTo>
                <a:lnTo>
                  <a:pt x="470238" y="411480"/>
                </a:lnTo>
                <a:lnTo>
                  <a:pt x="507847" y="411480"/>
                </a:lnTo>
                <a:lnTo>
                  <a:pt x="508042" y="412750"/>
                </a:lnTo>
                <a:lnTo>
                  <a:pt x="464037" y="412750"/>
                </a:lnTo>
                <a:lnTo>
                  <a:pt x="462361" y="414020"/>
                </a:lnTo>
                <a:lnTo>
                  <a:pt x="451635" y="414020"/>
                </a:lnTo>
                <a:lnTo>
                  <a:pt x="451730" y="414788"/>
                </a:lnTo>
                <a:close/>
              </a:path>
              <a:path w="4096384" h="836930">
                <a:moveTo>
                  <a:pt x="458276" y="408940"/>
                </a:moveTo>
                <a:lnTo>
                  <a:pt x="454448" y="408940"/>
                </a:lnTo>
                <a:lnTo>
                  <a:pt x="458838" y="405130"/>
                </a:lnTo>
                <a:lnTo>
                  <a:pt x="459463" y="402777"/>
                </a:lnTo>
                <a:lnTo>
                  <a:pt x="459579" y="402527"/>
                </a:lnTo>
                <a:lnTo>
                  <a:pt x="460855" y="401320"/>
                </a:lnTo>
                <a:lnTo>
                  <a:pt x="462765" y="402527"/>
                </a:lnTo>
                <a:lnTo>
                  <a:pt x="462891" y="402777"/>
                </a:lnTo>
                <a:lnTo>
                  <a:pt x="463366" y="406219"/>
                </a:lnTo>
                <a:lnTo>
                  <a:pt x="463286" y="406452"/>
                </a:lnTo>
                <a:lnTo>
                  <a:pt x="458276" y="408940"/>
                </a:lnTo>
                <a:close/>
              </a:path>
              <a:path w="4096384" h="836930">
                <a:moveTo>
                  <a:pt x="466776" y="408940"/>
                </a:moveTo>
                <a:lnTo>
                  <a:pt x="458276" y="408940"/>
                </a:lnTo>
                <a:lnTo>
                  <a:pt x="463286" y="406452"/>
                </a:lnTo>
                <a:lnTo>
                  <a:pt x="463366" y="406219"/>
                </a:lnTo>
                <a:lnTo>
                  <a:pt x="462891" y="402777"/>
                </a:lnTo>
                <a:lnTo>
                  <a:pt x="462765" y="402527"/>
                </a:lnTo>
                <a:lnTo>
                  <a:pt x="460855" y="401320"/>
                </a:lnTo>
                <a:lnTo>
                  <a:pt x="476189" y="401320"/>
                </a:lnTo>
                <a:lnTo>
                  <a:pt x="472583" y="404058"/>
                </a:lnTo>
                <a:lnTo>
                  <a:pt x="471076" y="405130"/>
                </a:lnTo>
                <a:lnTo>
                  <a:pt x="465045" y="407670"/>
                </a:lnTo>
                <a:lnTo>
                  <a:pt x="466776" y="408940"/>
                </a:lnTo>
                <a:close/>
              </a:path>
              <a:path w="4096384" h="836930">
                <a:moveTo>
                  <a:pt x="470238" y="411480"/>
                </a:moveTo>
                <a:lnTo>
                  <a:pt x="465045" y="407670"/>
                </a:lnTo>
                <a:lnTo>
                  <a:pt x="471110" y="405105"/>
                </a:lnTo>
                <a:lnTo>
                  <a:pt x="476189" y="401320"/>
                </a:lnTo>
                <a:lnTo>
                  <a:pt x="478007" y="401320"/>
                </a:lnTo>
                <a:lnTo>
                  <a:pt x="474946" y="405535"/>
                </a:lnTo>
                <a:lnTo>
                  <a:pt x="470238" y="411480"/>
                </a:lnTo>
                <a:close/>
              </a:path>
              <a:path w="4096384" h="836930">
                <a:moveTo>
                  <a:pt x="496220" y="411480"/>
                </a:moveTo>
                <a:lnTo>
                  <a:pt x="470238" y="411480"/>
                </a:lnTo>
                <a:lnTo>
                  <a:pt x="475284" y="405105"/>
                </a:lnTo>
                <a:lnTo>
                  <a:pt x="478007" y="401320"/>
                </a:lnTo>
                <a:lnTo>
                  <a:pt x="489988" y="401320"/>
                </a:lnTo>
                <a:lnTo>
                  <a:pt x="488603" y="403705"/>
                </a:lnTo>
                <a:lnTo>
                  <a:pt x="488513" y="405130"/>
                </a:lnTo>
                <a:lnTo>
                  <a:pt x="484827" y="405130"/>
                </a:lnTo>
                <a:lnTo>
                  <a:pt x="479791" y="410210"/>
                </a:lnTo>
                <a:lnTo>
                  <a:pt x="494796" y="410210"/>
                </a:lnTo>
                <a:lnTo>
                  <a:pt x="496220" y="411480"/>
                </a:lnTo>
                <a:close/>
              </a:path>
              <a:path w="4096384" h="836930">
                <a:moveTo>
                  <a:pt x="504437" y="405130"/>
                </a:moveTo>
                <a:lnTo>
                  <a:pt x="501583" y="405130"/>
                </a:lnTo>
                <a:lnTo>
                  <a:pt x="499838" y="402590"/>
                </a:lnTo>
                <a:lnTo>
                  <a:pt x="502964" y="401326"/>
                </a:lnTo>
                <a:lnTo>
                  <a:pt x="505946" y="402531"/>
                </a:lnTo>
                <a:lnTo>
                  <a:pt x="505860" y="402943"/>
                </a:lnTo>
                <a:lnTo>
                  <a:pt x="50443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04437" y="405130"/>
                </a:lnTo>
                <a:lnTo>
                  <a:pt x="506090" y="402590"/>
                </a:lnTo>
                <a:lnTo>
                  <a:pt x="502949" y="401320"/>
                </a:lnTo>
                <a:lnTo>
                  <a:pt x="517173" y="401320"/>
                </a:lnTo>
                <a:lnTo>
                  <a:pt x="514618" y="402531"/>
                </a:lnTo>
                <a:lnTo>
                  <a:pt x="51471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14719" y="403885"/>
                </a:lnTo>
                <a:lnTo>
                  <a:pt x="514628" y="402527"/>
                </a:lnTo>
                <a:lnTo>
                  <a:pt x="517189" y="401326"/>
                </a:lnTo>
                <a:lnTo>
                  <a:pt x="520362" y="402590"/>
                </a:lnTo>
                <a:lnTo>
                  <a:pt x="520460" y="403348"/>
                </a:lnTo>
                <a:lnTo>
                  <a:pt x="52046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09970" y="407670"/>
                </a:moveTo>
                <a:lnTo>
                  <a:pt x="507456" y="405130"/>
                </a:lnTo>
                <a:lnTo>
                  <a:pt x="517677" y="405130"/>
                </a:lnTo>
                <a:lnTo>
                  <a:pt x="520469" y="403885"/>
                </a:lnTo>
                <a:lnTo>
                  <a:pt x="520460" y="403348"/>
                </a:lnTo>
                <a:lnTo>
                  <a:pt x="520362" y="402590"/>
                </a:lnTo>
                <a:lnTo>
                  <a:pt x="517173" y="401320"/>
                </a:lnTo>
                <a:lnTo>
                  <a:pt x="530085" y="401320"/>
                </a:lnTo>
                <a:lnTo>
                  <a:pt x="530085" y="403860"/>
                </a:lnTo>
                <a:lnTo>
                  <a:pt x="538463" y="403860"/>
                </a:lnTo>
                <a:lnTo>
                  <a:pt x="541347" y="405343"/>
                </a:lnTo>
                <a:lnTo>
                  <a:pt x="543160" y="406400"/>
                </a:lnTo>
                <a:lnTo>
                  <a:pt x="513991" y="406400"/>
                </a:lnTo>
                <a:lnTo>
                  <a:pt x="509970" y="407670"/>
                </a:lnTo>
                <a:close/>
              </a:path>
              <a:path w="4096384" h="836930">
                <a:moveTo>
                  <a:pt x="557410" y="405130"/>
                </a:moveTo>
                <a:lnTo>
                  <a:pt x="556565" y="405130"/>
                </a:lnTo>
                <a:lnTo>
                  <a:pt x="555858" y="404058"/>
                </a:lnTo>
                <a:lnTo>
                  <a:pt x="555768" y="403705"/>
                </a:lnTo>
                <a:lnTo>
                  <a:pt x="556401" y="401320"/>
                </a:lnTo>
                <a:lnTo>
                  <a:pt x="557239" y="401320"/>
                </a:lnTo>
                <a:lnTo>
                  <a:pt x="558137" y="403594"/>
                </a:lnTo>
                <a:lnTo>
                  <a:pt x="558111" y="404058"/>
                </a:lnTo>
                <a:lnTo>
                  <a:pt x="557410" y="40513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57410" y="405130"/>
                </a:lnTo>
                <a:lnTo>
                  <a:pt x="558111" y="404058"/>
                </a:lnTo>
                <a:lnTo>
                  <a:pt x="558137" y="403594"/>
                </a:lnTo>
                <a:lnTo>
                  <a:pt x="557239" y="401320"/>
                </a:lnTo>
                <a:lnTo>
                  <a:pt x="568176" y="40132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638204" y="402590"/>
                </a:moveTo>
                <a:lnTo>
                  <a:pt x="638034" y="402590"/>
                </a:lnTo>
                <a:lnTo>
                  <a:pt x="638368" y="401320"/>
                </a:lnTo>
                <a:lnTo>
                  <a:pt x="638204" y="402590"/>
                </a:lnTo>
                <a:close/>
              </a:path>
              <a:path w="4096384" h="836930">
                <a:moveTo>
                  <a:pt x="644909" y="410210"/>
                </a:moveTo>
                <a:lnTo>
                  <a:pt x="634511" y="410210"/>
                </a:lnTo>
                <a:lnTo>
                  <a:pt x="630491" y="402590"/>
                </a:lnTo>
                <a:lnTo>
                  <a:pt x="638204" y="402590"/>
                </a:lnTo>
                <a:lnTo>
                  <a:pt x="638368" y="401320"/>
                </a:lnTo>
                <a:lnTo>
                  <a:pt x="648725" y="401320"/>
                </a:lnTo>
                <a:lnTo>
                  <a:pt x="647853" y="403860"/>
                </a:lnTo>
                <a:lnTo>
                  <a:pt x="644064" y="403860"/>
                </a:lnTo>
                <a:lnTo>
                  <a:pt x="644174" y="409104"/>
                </a:lnTo>
                <a:lnTo>
                  <a:pt x="644909" y="410210"/>
                </a:lnTo>
                <a:close/>
              </a:path>
              <a:path w="4096384" h="836930">
                <a:moveTo>
                  <a:pt x="705588" y="405130"/>
                </a:moveTo>
                <a:lnTo>
                  <a:pt x="704416" y="405130"/>
                </a:lnTo>
                <a:lnTo>
                  <a:pt x="703548" y="402943"/>
                </a:lnTo>
                <a:lnTo>
                  <a:pt x="703482" y="402527"/>
                </a:lnTo>
                <a:lnTo>
                  <a:pt x="704914" y="401320"/>
                </a:lnTo>
                <a:lnTo>
                  <a:pt x="706092" y="401320"/>
                </a:lnTo>
                <a:lnTo>
                  <a:pt x="706870" y="403676"/>
                </a:lnTo>
                <a:lnTo>
                  <a:pt x="706744" y="404036"/>
                </a:lnTo>
                <a:lnTo>
                  <a:pt x="705588" y="405130"/>
                </a:lnTo>
                <a:close/>
              </a:path>
              <a:path w="4096384" h="836930">
                <a:moveTo>
                  <a:pt x="708770" y="405130"/>
                </a:moveTo>
                <a:lnTo>
                  <a:pt x="705588" y="405130"/>
                </a:lnTo>
                <a:lnTo>
                  <a:pt x="706744" y="404036"/>
                </a:lnTo>
                <a:lnTo>
                  <a:pt x="706870" y="403676"/>
                </a:lnTo>
                <a:lnTo>
                  <a:pt x="706092" y="401320"/>
                </a:lnTo>
                <a:lnTo>
                  <a:pt x="711353" y="401320"/>
                </a:lnTo>
                <a:lnTo>
                  <a:pt x="711789" y="402590"/>
                </a:lnTo>
                <a:lnTo>
                  <a:pt x="716148" y="402590"/>
                </a:lnTo>
                <a:lnTo>
                  <a:pt x="708770" y="405130"/>
                </a:lnTo>
                <a:close/>
              </a:path>
              <a:path w="4096384" h="836930">
                <a:moveTo>
                  <a:pt x="782362" y="411480"/>
                </a:moveTo>
                <a:lnTo>
                  <a:pt x="778623" y="411480"/>
                </a:lnTo>
                <a:lnTo>
                  <a:pt x="778709" y="408668"/>
                </a:lnTo>
                <a:lnTo>
                  <a:pt x="778834" y="406318"/>
                </a:lnTo>
                <a:lnTo>
                  <a:pt x="781353" y="402590"/>
                </a:lnTo>
                <a:lnTo>
                  <a:pt x="786048" y="401320"/>
                </a:lnTo>
                <a:lnTo>
                  <a:pt x="788604" y="402531"/>
                </a:lnTo>
                <a:lnTo>
                  <a:pt x="788473" y="402943"/>
                </a:lnTo>
                <a:lnTo>
                  <a:pt x="786908" y="405130"/>
                </a:lnTo>
                <a:lnTo>
                  <a:pt x="785544" y="405130"/>
                </a:lnTo>
                <a:lnTo>
                  <a:pt x="786379" y="405868"/>
                </a:lnTo>
                <a:lnTo>
                  <a:pt x="782362" y="411480"/>
                </a:lnTo>
                <a:close/>
              </a:path>
              <a:path w="4096384" h="836930">
                <a:moveTo>
                  <a:pt x="798954" y="417830"/>
                </a:moveTo>
                <a:lnTo>
                  <a:pt x="797782" y="417830"/>
                </a:lnTo>
                <a:lnTo>
                  <a:pt x="796644" y="416597"/>
                </a:lnTo>
                <a:lnTo>
                  <a:pt x="796550" y="410096"/>
                </a:lnTo>
                <a:lnTo>
                  <a:pt x="795268" y="407670"/>
                </a:lnTo>
                <a:lnTo>
                  <a:pt x="792753" y="406400"/>
                </a:lnTo>
                <a:lnTo>
                  <a:pt x="786755" y="405343"/>
                </a:lnTo>
                <a:lnTo>
                  <a:pt x="788486" y="402925"/>
                </a:lnTo>
                <a:lnTo>
                  <a:pt x="788594" y="402527"/>
                </a:lnTo>
                <a:lnTo>
                  <a:pt x="786048" y="401320"/>
                </a:lnTo>
                <a:lnTo>
                  <a:pt x="792114" y="401320"/>
                </a:lnTo>
                <a:lnTo>
                  <a:pt x="792583" y="403860"/>
                </a:lnTo>
                <a:lnTo>
                  <a:pt x="804821" y="405130"/>
                </a:lnTo>
                <a:lnTo>
                  <a:pt x="809894" y="405130"/>
                </a:lnTo>
                <a:lnTo>
                  <a:pt x="809516" y="406400"/>
                </a:lnTo>
                <a:lnTo>
                  <a:pt x="807840" y="406400"/>
                </a:lnTo>
                <a:lnTo>
                  <a:pt x="804761" y="408857"/>
                </a:lnTo>
                <a:lnTo>
                  <a:pt x="804818" y="410332"/>
                </a:lnTo>
                <a:lnTo>
                  <a:pt x="806327" y="411480"/>
                </a:lnTo>
                <a:lnTo>
                  <a:pt x="827791" y="411480"/>
                </a:lnTo>
                <a:lnTo>
                  <a:pt x="824581" y="414020"/>
                </a:lnTo>
                <a:lnTo>
                  <a:pt x="799792" y="414020"/>
                </a:lnTo>
                <a:lnTo>
                  <a:pt x="799910" y="415771"/>
                </a:lnTo>
                <a:lnTo>
                  <a:pt x="799790" y="416777"/>
                </a:lnTo>
                <a:lnTo>
                  <a:pt x="798954" y="417830"/>
                </a:lnTo>
                <a:close/>
              </a:path>
              <a:path w="4096384" h="836930">
                <a:moveTo>
                  <a:pt x="1015361" y="405130"/>
                </a:moveTo>
                <a:lnTo>
                  <a:pt x="1014189" y="405130"/>
                </a:lnTo>
                <a:lnTo>
                  <a:pt x="1013201" y="404058"/>
                </a:lnTo>
                <a:lnTo>
                  <a:pt x="1013122" y="403594"/>
                </a:lnTo>
                <a:lnTo>
                  <a:pt x="1014019" y="401320"/>
                </a:lnTo>
                <a:lnTo>
                  <a:pt x="1015191" y="401320"/>
                </a:lnTo>
                <a:lnTo>
                  <a:pt x="1016452" y="403705"/>
                </a:lnTo>
                <a:lnTo>
                  <a:pt x="1016350" y="404058"/>
                </a:lnTo>
                <a:lnTo>
                  <a:pt x="1015361" y="405130"/>
                </a:lnTo>
                <a:close/>
              </a:path>
              <a:path w="4096384" h="836930">
                <a:moveTo>
                  <a:pt x="1024679" y="405130"/>
                </a:moveTo>
                <a:lnTo>
                  <a:pt x="1015361" y="405130"/>
                </a:lnTo>
                <a:lnTo>
                  <a:pt x="1016350" y="404058"/>
                </a:lnTo>
                <a:lnTo>
                  <a:pt x="1016452" y="403705"/>
                </a:lnTo>
                <a:lnTo>
                  <a:pt x="1015191" y="401320"/>
                </a:lnTo>
                <a:lnTo>
                  <a:pt x="1025917" y="401320"/>
                </a:lnTo>
                <a:lnTo>
                  <a:pt x="1022734" y="403860"/>
                </a:lnTo>
                <a:lnTo>
                  <a:pt x="1024679" y="405130"/>
                </a:lnTo>
                <a:close/>
              </a:path>
              <a:path w="4096384" h="836930">
                <a:moveTo>
                  <a:pt x="1053915" y="403860"/>
                </a:moveTo>
                <a:lnTo>
                  <a:pt x="1052069" y="402590"/>
                </a:lnTo>
                <a:lnTo>
                  <a:pt x="1052069" y="401320"/>
                </a:lnTo>
                <a:lnTo>
                  <a:pt x="1056096" y="401320"/>
                </a:lnTo>
                <a:lnTo>
                  <a:pt x="1056096" y="402590"/>
                </a:lnTo>
                <a:lnTo>
                  <a:pt x="1053915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53915" y="403860"/>
                </a:lnTo>
                <a:lnTo>
                  <a:pt x="1056096" y="402590"/>
                </a:lnTo>
                <a:lnTo>
                  <a:pt x="1056096" y="401320"/>
                </a:lnTo>
                <a:lnTo>
                  <a:pt x="1068497" y="401320"/>
                </a:lnTo>
                <a:lnTo>
                  <a:pt x="1066317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66541" y="402730"/>
                </a:lnTo>
                <a:lnTo>
                  <a:pt x="1066425" y="402527"/>
                </a:lnTo>
                <a:lnTo>
                  <a:pt x="1068497" y="401320"/>
                </a:lnTo>
                <a:lnTo>
                  <a:pt x="1071012" y="401320"/>
                </a:lnTo>
                <a:lnTo>
                  <a:pt x="1071012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78256" y="403860"/>
                </a:moveTo>
                <a:lnTo>
                  <a:pt x="1068334" y="403860"/>
                </a:lnTo>
                <a:lnTo>
                  <a:pt x="1071012" y="402590"/>
                </a:lnTo>
                <a:lnTo>
                  <a:pt x="1071012" y="401320"/>
                </a:lnTo>
                <a:lnTo>
                  <a:pt x="1078657" y="401320"/>
                </a:lnTo>
                <a:lnTo>
                  <a:pt x="1078256" y="403860"/>
                </a:lnTo>
                <a:close/>
              </a:path>
              <a:path w="4096384" h="836930">
                <a:moveTo>
                  <a:pt x="1108557" y="402590"/>
                </a:moveTo>
                <a:lnTo>
                  <a:pt x="1108394" y="402590"/>
                </a:lnTo>
                <a:lnTo>
                  <a:pt x="1108223" y="401320"/>
                </a:lnTo>
                <a:lnTo>
                  <a:pt x="1108557" y="402590"/>
                </a:lnTo>
                <a:close/>
              </a:path>
              <a:path w="4096384" h="836930">
                <a:moveTo>
                  <a:pt x="1120127" y="402590"/>
                </a:moveTo>
                <a:lnTo>
                  <a:pt x="1108557" y="402590"/>
                </a:lnTo>
                <a:lnTo>
                  <a:pt x="1108223" y="401320"/>
                </a:lnTo>
                <a:lnTo>
                  <a:pt x="1121049" y="401320"/>
                </a:lnTo>
                <a:lnTo>
                  <a:pt x="1120127" y="402590"/>
                </a:lnTo>
                <a:close/>
              </a:path>
              <a:path w="4096384" h="836930">
                <a:moveTo>
                  <a:pt x="1148198" y="403309"/>
                </a:moveTo>
                <a:lnTo>
                  <a:pt x="1146109" y="402590"/>
                </a:lnTo>
                <a:lnTo>
                  <a:pt x="1136549" y="402590"/>
                </a:lnTo>
                <a:lnTo>
                  <a:pt x="1139070" y="401320"/>
                </a:lnTo>
                <a:lnTo>
                  <a:pt x="1149073" y="401320"/>
                </a:lnTo>
                <a:lnTo>
                  <a:pt x="1148198" y="403309"/>
                </a:lnTo>
                <a:close/>
              </a:path>
              <a:path w="4096384" h="836930">
                <a:moveTo>
                  <a:pt x="1177290" y="405130"/>
                </a:moveTo>
                <a:lnTo>
                  <a:pt x="1176282" y="405130"/>
                </a:lnTo>
                <a:lnTo>
                  <a:pt x="1175414" y="402943"/>
                </a:lnTo>
                <a:lnTo>
                  <a:pt x="1175324" y="402527"/>
                </a:lnTo>
                <a:lnTo>
                  <a:pt x="1176282" y="401320"/>
                </a:lnTo>
                <a:lnTo>
                  <a:pt x="1177290" y="401320"/>
                </a:lnTo>
                <a:lnTo>
                  <a:pt x="1178187" y="403594"/>
                </a:lnTo>
                <a:lnTo>
                  <a:pt x="1178135" y="404058"/>
                </a:lnTo>
                <a:lnTo>
                  <a:pt x="1177290" y="405130"/>
                </a:lnTo>
                <a:close/>
              </a:path>
              <a:path w="4096384" h="836930">
                <a:moveTo>
                  <a:pt x="1185167" y="405130"/>
                </a:moveTo>
                <a:lnTo>
                  <a:pt x="1177290" y="405130"/>
                </a:lnTo>
                <a:lnTo>
                  <a:pt x="1178135" y="404058"/>
                </a:lnTo>
                <a:lnTo>
                  <a:pt x="1178187" y="403594"/>
                </a:lnTo>
                <a:lnTo>
                  <a:pt x="1177290" y="401320"/>
                </a:lnTo>
                <a:lnTo>
                  <a:pt x="1187805" y="401320"/>
                </a:lnTo>
                <a:lnTo>
                  <a:pt x="1185167" y="405130"/>
                </a:lnTo>
                <a:close/>
              </a:path>
              <a:path w="4096384" h="836930">
                <a:moveTo>
                  <a:pt x="1256572" y="405130"/>
                </a:moveTo>
                <a:lnTo>
                  <a:pt x="1254896" y="403860"/>
                </a:lnTo>
                <a:lnTo>
                  <a:pt x="1253724" y="403860"/>
                </a:lnTo>
                <a:lnTo>
                  <a:pt x="1254008" y="402777"/>
                </a:lnTo>
                <a:lnTo>
                  <a:pt x="1254133" y="402527"/>
                </a:lnTo>
                <a:lnTo>
                  <a:pt x="1255570" y="401320"/>
                </a:lnTo>
                <a:lnTo>
                  <a:pt x="1257246" y="401320"/>
                </a:lnTo>
                <a:lnTo>
                  <a:pt x="1256572" y="405130"/>
                </a:lnTo>
                <a:close/>
              </a:path>
              <a:path w="4096384" h="836930">
                <a:moveTo>
                  <a:pt x="1441942" y="405130"/>
                </a:moveTo>
                <a:lnTo>
                  <a:pt x="1437274" y="405130"/>
                </a:lnTo>
                <a:lnTo>
                  <a:pt x="1437373" y="402527"/>
                </a:lnTo>
                <a:lnTo>
                  <a:pt x="1439284" y="401320"/>
                </a:lnTo>
                <a:lnTo>
                  <a:pt x="1443311" y="401320"/>
                </a:lnTo>
                <a:lnTo>
                  <a:pt x="1442956" y="403885"/>
                </a:lnTo>
                <a:lnTo>
                  <a:pt x="1441942" y="405130"/>
                </a:lnTo>
                <a:close/>
              </a:path>
              <a:path w="4096384" h="836930">
                <a:moveTo>
                  <a:pt x="1444146" y="411480"/>
                </a:moveTo>
                <a:lnTo>
                  <a:pt x="1436769" y="411480"/>
                </a:lnTo>
                <a:lnTo>
                  <a:pt x="1442956" y="403885"/>
                </a:lnTo>
                <a:lnTo>
                  <a:pt x="1443311" y="401320"/>
                </a:lnTo>
                <a:lnTo>
                  <a:pt x="1443645" y="401320"/>
                </a:lnTo>
                <a:lnTo>
                  <a:pt x="1443978" y="401494"/>
                </a:lnTo>
                <a:lnTo>
                  <a:pt x="1444006" y="401783"/>
                </a:lnTo>
                <a:lnTo>
                  <a:pt x="1443513" y="402531"/>
                </a:lnTo>
                <a:lnTo>
                  <a:pt x="1443610" y="402845"/>
                </a:lnTo>
                <a:lnTo>
                  <a:pt x="1444149" y="403860"/>
                </a:lnTo>
                <a:lnTo>
                  <a:pt x="1450435" y="403860"/>
                </a:lnTo>
                <a:lnTo>
                  <a:pt x="1450548" y="405343"/>
                </a:lnTo>
                <a:lnTo>
                  <a:pt x="1450796" y="407231"/>
                </a:lnTo>
                <a:lnTo>
                  <a:pt x="1450714" y="407821"/>
                </a:lnTo>
                <a:lnTo>
                  <a:pt x="1449682" y="408940"/>
                </a:lnTo>
                <a:lnTo>
                  <a:pt x="1445151" y="408940"/>
                </a:lnTo>
                <a:lnTo>
                  <a:pt x="1444146" y="411480"/>
                </a:lnTo>
                <a:close/>
              </a:path>
              <a:path w="4096384" h="836930">
                <a:moveTo>
                  <a:pt x="1445953" y="402527"/>
                </a:moveTo>
                <a:lnTo>
                  <a:pt x="1444141" y="401579"/>
                </a:lnTo>
                <a:lnTo>
                  <a:pt x="1444313" y="401320"/>
                </a:lnTo>
                <a:lnTo>
                  <a:pt x="1445151" y="401320"/>
                </a:lnTo>
                <a:lnTo>
                  <a:pt x="1445953" y="402527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5963" y="402531"/>
                </a:lnTo>
                <a:lnTo>
                  <a:pt x="1445151" y="401320"/>
                </a:lnTo>
                <a:lnTo>
                  <a:pt x="1450350" y="401320"/>
                </a:lnTo>
                <a:lnTo>
                  <a:pt x="1450246" y="402845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1452366" y="411480"/>
                </a:moveTo>
                <a:lnTo>
                  <a:pt x="1450684" y="410210"/>
                </a:lnTo>
                <a:lnTo>
                  <a:pt x="1449682" y="410210"/>
                </a:lnTo>
                <a:lnTo>
                  <a:pt x="1449726" y="408891"/>
                </a:lnTo>
                <a:lnTo>
                  <a:pt x="1450714" y="407821"/>
                </a:lnTo>
                <a:lnTo>
                  <a:pt x="1450796" y="407231"/>
                </a:lnTo>
                <a:lnTo>
                  <a:pt x="1450548" y="405343"/>
                </a:lnTo>
                <a:lnTo>
                  <a:pt x="1450442" y="402730"/>
                </a:lnTo>
                <a:lnTo>
                  <a:pt x="1450625" y="402365"/>
                </a:lnTo>
                <a:lnTo>
                  <a:pt x="1450520" y="401320"/>
                </a:lnTo>
                <a:lnTo>
                  <a:pt x="1452864" y="401320"/>
                </a:lnTo>
                <a:lnTo>
                  <a:pt x="1454540" y="402590"/>
                </a:lnTo>
                <a:lnTo>
                  <a:pt x="1455542" y="403860"/>
                </a:lnTo>
                <a:lnTo>
                  <a:pt x="1460649" y="403860"/>
                </a:lnTo>
                <a:lnTo>
                  <a:pt x="1458901" y="405130"/>
                </a:lnTo>
                <a:lnTo>
                  <a:pt x="1455712" y="405130"/>
                </a:lnTo>
                <a:lnTo>
                  <a:pt x="1456272" y="406184"/>
                </a:lnTo>
                <a:lnTo>
                  <a:pt x="1456345" y="406452"/>
                </a:lnTo>
                <a:lnTo>
                  <a:pt x="1452366" y="411480"/>
                </a:lnTo>
                <a:close/>
              </a:path>
              <a:path w="4096384" h="836930">
                <a:moveTo>
                  <a:pt x="1455542" y="403860"/>
                </a:moveTo>
                <a:lnTo>
                  <a:pt x="1454540" y="402590"/>
                </a:lnTo>
                <a:lnTo>
                  <a:pt x="1452864" y="401320"/>
                </a:lnTo>
                <a:lnTo>
                  <a:pt x="1454370" y="401320"/>
                </a:lnTo>
                <a:lnTo>
                  <a:pt x="1455542" y="403860"/>
                </a:lnTo>
                <a:close/>
              </a:path>
              <a:path w="4096384" h="836930">
                <a:moveTo>
                  <a:pt x="1466104" y="407670"/>
                </a:moveTo>
                <a:lnTo>
                  <a:pt x="1464598" y="407670"/>
                </a:lnTo>
                <a:lnTo>
                  <a:pt x="1463984" y="404881"/>
                </a:lnTo>
                <a:lnTo>
                  <a:pt x="1463882" y="403594"/>
                </a:lnTo>
                <a:lnTo>
                  <a:pt x="1464932" y="401320"/>
                </a:lnTo>
                <a:lnTo>
                  <a:pt x="1466274" y="401320"/>
                </a:lnTo>
                <a:lnTo>
                  <a:pt x="1467841" y="404881"/>
                </a:lnTo>
                <a:lnTo>
                  <a:pt x="1467795" y="405343"/>
                </a:lnTo>
                <a:lnTo>
                  <a:pt x="1466104" y="407670"/>
                </a:lnTo>
                <a:close/>
              </a:path>
              <a:path w="4096384" h="836930">
                <a:moveTo>
                  <a:pt x="1475701" y="407670"/>
                </a:moveTo>
                <a:lnTo>
                  <a:pt x="1466104" y="407670"/>
                </a:lnTo>
                <a:lnTo>
                  <a:pt x="1467795" y="405343"/>
                </a:lnTo>
                <a:lnTo>
                  <a:pt x="1467841" y="404881"/>
                </a:lnTo>
                <a:lnTo>
                  <a:pt x="1466274" y="401320"/>
                </a:lnTo>
                <a:lnTo>
                  <a:pt x="1468353" y="401320"/>
                </a:lnTo>
                <a:lnTo>
                  <a:pt x="1469835" y="405130"/>
                </a:lnTo>
                <a:lnTo>
                  <a:pt x="1478134" y="405130"/>
                </a:lnTo>
                <a:lnTo>
                  <a:pt x="1475701" y="407670"/>
                </a:lnTo>
                <a:close/>
              </a:path>
              <a:path w="4096384" h="836930">
                <a:moveTo>
                  <a:pt x="1495779" y="406400"/>
                </a:moveTo>
                <a:lnTo>
                  <a:pt x="1493762" y="406400"/>
                </a:lnTo>
                <a:lnTo>
                  <a:pt x="1490246" y="405130"/>
                </a:lnTo>
                <a:lnTo>
                  <a:pt x="1489773" y="403348"/>
                </a:lnTo>
                <a:lnTo>
                  <a:pt x="1489671" y="402527"/>
                </a:lnTo>
                <a:lnTo>
                  <a:pt x="1491588" y="401320"/>
                </a:lnTo>
                <a:lnTo>
                  <a:pt x="1493762" y="401320"/>
                </a:lnTo>
                <a:lnTo>
                  <a:pt x="1495779" y="406400"/>
                </a:lnTo>
                <a:close/>
              </a:path>
              <a:path w="4096384" h="836930">
                <a:moveTo>
                  <a:pt x="1504658" y="414020"/>
                </a:moveTo>
                <a:lnTo>
                  <a:pt x="1503633" y="414008"/>
                </a:lnTo>
                <a:lnTo>
                  <a:pt x="1496914" y="410539"/>
                </a:lnTo>
                <a:lnTo>
                  <a:pt x="1496792" y="410332"/>
                </a:lnTo>
                <a:lnTo>
                  <a:pt x="1495104" y="406400"/>
                </a:lnTo>
                <a:lnTo>
                  <a:pt x="1495779" y="406400"/>
                </a:lnTo>
                <a:lnTo>
                  <a:pt x="1493762" y="401320"/>
                </a:lnTo>
                <a:lnTo>
                  <a:pt x="1507288" y="401320"/>
                </a:lnTo>
                <a:lnTo>
                  <a:pt x="1505472" y="402590"/>
                </a:lnTo>
                <a:lnTo>
                  <a:pt x="1500637" y="402590"/>
                </a:lnTo>
                <a:lnTo>
                  <a:pt x="1498123" y="403860"/>
                </a:lnTo>
                <a:lnTo>
                  <a:pt x="1505836" y="403860"/>
                </a:lnTo>
                <a:lnTo>
                  <a:pt x="1507008" y="405130"/>
                </a:lnTo>
                <a:lnTo>
                  <a:pt x="1503152" y="405130"/>
                </a:lnTo>
                <a:lnTo>
                  <a:pt x="1500339" y="408891"/>
                </a:lnTo>
                <a:lnTo>
                  <a:pt x="1507513" y="411480"/>
                </a:lnTo>
                <a:lnTo>
                  <a:pt x="1509859" y="411480"/>
                </a:lnTo>
                <a:lnTo>
                  <a:pt x="1508351" y="412750"/>
                </a:lnTo>
                <a:lnTo>
                  <a:pt x="1504658" y="41402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25284" y="401320"/>
                </a:lnTo>
                <a:lnTo>
                  <a:pt x="1529638" y="401320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523771" y="416560"/>
                </a:moveTo>
                <a:lnTo>
                  <a:pt x="1518742" y="411480"/>
                </a:lnTo>
                <a:lnTo>
                  <a:pt x="1519580" y="411480"/>
                </a:lnTo>
                <a:lnTo>
                  <a:pt x="1521420" y="407670"/>
                </a:lnTo>
                <a:lnTo>
                  <a:pt x="1521257" y="407670"/>
                </a:lnTo>
                <a:lnTo>
                  <a:pt x="1523188" y="406452"/>
                </a:lnTo>
                <a:lnTo>
                  <a:pt x="1523155" y="406184"/>
                </a:lnTo>
                <a:lnTo>
                  <a:pt x="1521907" y="403860"/>
                </a:lnTo>
                <a:lnTo>
                  <a:pt x="1519253" y="402590"/>
                </a:lnTo>
                <a:lnTo>
                  <a:pt x="1522265" y="402590"/>
                </a:lnTo>
                <a:lnTo>
                  <a:pt x="1529638" y="401320"/>
                </a:lnTo>
                <a:lnTo>
                  <a:pt x="1537769" y="401320"/>
                </a:lnTo>
                <a:lnTo>
                  <a:pt x="1531480" y="405130"/>
                </a:lnTo>
                <a:lnTo>
                  <a:pt x="1526115" y="405130"/>
                </a:lnTo>
                <a:lnTo>
                  <a:pt x="1523771" y="416560"/>
                </a:lnTo>
                <a:close/>
              </a:path>
              <a:path w="4096384" h="836930">
                <a:moveTo>
                  <a:pt x="1950055" y="407533"/>
                </a:moveTo>
                <a:lnTo>
                  <a:pt x="1950123" y="406318"/>
                </a:lnTo>
                <a:lnTo>
                  <a:pt x="1945343" y="401320"/>
                </a:lnTo>
                <a:lnTo>
                  <a:pt x="1958583" y="401320"/>
                </a:lnTo>
                <a:lnTo>
                  <a:pt x="1950055" y="407533"/>
                </a:lnTo>
                <a:close/>
              </a:path>
              <a:path w="4096384" h="836930">
                <a:moveTo>
                  <a:pt x="2006022" y="407670"/>
                </a:moveTo>
                <a:lnTo>
                  <a:pt x="2004516" y="406400"/>
                </a:lnTo>
                <a:lnTo>
                  <a:pt x="2003520" y="404242"/>
                </a:lnTo>
                <a:lnTo>
                  <a:pt x="2003445" y="403705"/>
                </a:lnTo>
                <a:lnTo>
                  <a:pt x="2005013" y="401320"/>
                </a:lnTo>
                <a:lnTo>
                  <a:pt x="2006451" y="402527"/>
                </a:lnTo>
                <a:lnTo>
                  <a:pt x="2006568" y="402680"/>
                </a:lnTo>
                <a:lnTo>
                  <a:pt x="2007583" y="404881"/>
                </a:lnTo>
                <a:lnTo>
                  <a:pt x="2007557" y="405343"/>
                </a:lnTo>
                <a:lnTo>
                  <a:pt x="2006022" y="407670"/>
                </a:lnTo>
                <a:close/>
              </a:path>
              <a:path w="4096384" h="836930">
                <a:moveTo>
                  <a:pt x="2064521" y="414020"/>
                </a:moveTo>
                <a:lnTo>
                  <a:pt x="2063185" y="414020"/>
                </a:lnTo>
                <a:lnTo>
                  <a:pt x="2061524" y="411735"/>
                </a:lnTo>
                <a:lnTo>
                  <a:pt x="2061410" y="411403"/>
                </a:lnTo>
                <a:lnTo>
                  <a:pt x="2070892" y="401320"/>
                </a:lnTo>
                <a:lnTo>
                  <a:pt x="2075082" y="401320"/>
                </a:lnTo>
                <a:lnTo>
                  <a:pt x="2076759" y="406400"/>
                </a:lnTo>
                <a:lnTo>
                  <a:pt x="2080111" y="407670"/>
                </a:lnTo>
                <a:lnTo>
                  <a:pt x="2082711" y="408940"/>
                </a:lnTo>
                <a:lnTo>
                  <a:pt x="2071062" y="408940"/>
                </a:lnTo>
                <a:lnTo>
                  <a:pt x="2064521" y="414020"/>
                </a:lnTo>
                <a:close/>
              </a:path>
              <a:path w="4096384" h="836930">
                <a:moveTo>
                  <a:pt x="2083040" y="409100"/>
                </a:moveTo>
                <a:lnTo>
                  <a:pt x="2080111" y="407670"/>
                </a:lnTo>
                <a:lnTo>
                  <a:pt x="2076759" y="406400"/>
                </a:lnTo>
                <a:lnTo>
                  <a:pt x="2075082" y="401320"/>
                </a:lnTo>
                <a:lnTo>
                  <a:pt x="2077451" y="401326"/>
                </a:lnTo>
                <a:lnTo>
                  <a:pt x="2080949" y="402590"/>
                </a:lnTo>
                <a:lnTo>
                  <a:pt x="2083040" y="409100"/>
                </a:lnTo>
                <a:close/>
              </a:path>
              <a:path w="4096384" h="836930">
                <a:moveTo>
                  <a:pt x="2121520" y="422910"/>
                </a:moveTo>
                <a:lnTo>
                  <a:pt x="2114450" y="416542"/>
                </a:lnTo>
                <a:lnTo>
                  <a:pt x="2110045" y="414020"/>
                </a:lnTo>
                <a:lnTo>
                  <a:pt x="2103989" y="414020"/>
                </a:lnTo>
                <a:lnTo>
                  <a:pt x="2109112" y="412750"/>
                </a:lnTo>
                <a:lnTo>
                  <a:pt x="2108674" y="410210"/>
                </a:lnTo>
                <a:lnTo>
                  <a:pt x="2105218" y="407670"/>
                </a:lnTo>
                <a:lnTo>
                  <a:pt x="2102842" y="405269"/>
                </a:lnTo>
                <a:lnTo>
                  <a:pt x="2102719" y="405105"/>
                </a:lnTo>
                <a:lnTo>
                  <a:pt x="2105091" y="401320"/>
                </a:lnTo>
                <a:lnTo>
                  <a:pt x="2106427" y="401320"/>
                </a:lnTo>
                <a:lnTo>
                  <a:pt x="2111626" y="406400"/>
                </a:lnTo>
                <a:lnTo>
                  <a:pt x="2114645" y="407670"/>
                </a:lnTo>
                <a:lnTo>
                  <a:pt x="2118835" y="407670"/>
                </a:lnTo>
                <a:lnTo>
                  <a:pt x="2113302" y="410210"/>
                </a:lnTo>
                <a:lnTo>
                  <a:pt x="2116321" y="411480"/>
                </a:lnTo>
                <a:lnTo>
                  <a:pt x="2117159" y="411480"/>
                </a:lnTo>
                <a:lnTo>
                  <a:pt x="2119837" y="416560"/>
                </a:lnTo>
                <a:lnTo>
                  <a:pt x="2123926" y="416560"/>
                </a:lnTo>
                <a:lnTo>
                  <a:pt x="2121520" y="422910"/>
                </a:lnTo>
                <a:close/>
              </a:path>
              <a:path w="4096384" h="836930">
                <a:moveTo>
                  <a:pt x="2114645" y="407670"/>
                </a:moveTo>
                <a:lnTo>
                  <a:pt x="2111626" y="406400"/>
                </a:lnTo>
                <a:lnTo>
                  <a:pt x="2106427" y="401320"/>
                </a:lnTo>
                <a:lnTo>
                  <a:pt x="2116655" y="401320"/>
                </a:lnTo>
                <a:lnTo>
                  <a:pt x="2114645" y="407670"/>
                </a:lnTo>
                <a:close/>
              </a:path>
              <a:path w="4096384" h="836930">
                <a:moveTo>
                  <a:pt x="2191418" y="407670"/>
                </a:moveTo>
                <a:lnTo>
                  <a:pt x="2191348" y="406318"/>
                </a:lnTo>
                <a:lnTo>
                  <a:pt x="2187057" y="401320"/>
                </a:lnTo>
                <a:lnTo>
                  <a:pt x="2197455" y="401320"/>
                </a:lnTo>
                <a:lnTo>
                  <a:pt x="2191418" y="407670"/>
                </a:lnTo>
                <a:close/>
              </a:path>
              <a:path w="4096384" h="836930">
                <a:moveTo>
                  <a:pt x="2197626" y="407670"/>
                </a:moveTo>
                <a:lnTo>
                  <a:pt x="2191418" y="407670"/>
                </a:lnTo>
                <a:lnTo>
                  <a:pt x="2197455" y="401320"/>
                </a:lnTo>
                <a:lnTo>
                  <a:pt x="2201810" y="401320"/>
                </a:lnTo>
                <a:lnTo>
                  <a:pt x="2202303" y="402531"/>
                </a:lnTo>
                <a:lnTo>
                  <a:pt x="2203165" y="406400"/>
                </a:lnTo>
                <a:lnTo>
                  <a:pt x="2197298" y="406400"/>
                </a:lnTo>
                <a:lnTo>
                  <a:pt x="2197626" y="407670"/>
                </a:lnTo>
                <a:close/>
              </a:path>
              <a:path w="4096384" h="836930">
                <a:moveTo>
                  <a:pt x="2264575" y="408891"/>
                </a:moveTo>
                <a:lnTo>
                  <a:pt x="2252952" y="402943"/>
                </a:lnTo>
                <a:lnTo>
                  <a:pt x="2253567" y="402365"/>
                </a:lnTo>
                <a:lnTo>
                  <a:pt x="2259641" y="401320"/>
                </a:lnTo>
                <a:lnTo>
                  <a:pt x="2262993" y="401320"/>
                </a:lnTo>
                <a:lnTo>
                  <a:pt x="2262090" y="403594"/>
                </a:lnTo>
                <a:lnTo>
                  <a:pt x="2262187" y="404242"/>
                </a:lnTo>
                <a:lnTo>
                  <a:pt x="2264526" y="408668"/>
                </a:lnTo>
                <a:lnTo>
                  <a:pt x="2264575" y="408891"/>
                </a:lnTo>
                <a:close/>
              </a:path>
              <a:path w="4096384" h="836930">
                <a:moveTo>
                  <a:pt x="2264626" y="408857"/>
                </a:moveTo>
                <a:lnTo>
                  <a:pt x="2262187" y="404242"/>
                </a:lnTo>
                <a:lnTo>
                  <a:pt x="2262090" y="403594"/>
                </a:lnTo>
                <a:lnTo>
                  <a:pt x="2262993" y="401320"/>
                </a:lnTo>
                <a:lnTo>
                  <a:pt x="2267266" y="401320"/>
                </a:lnTo>
                <a:lnTo>
                  <a:pt x="2269528" y="402590"/>
                </a:lnTo>
                <a:lnTo>
                  <a:pt x="2273303" y="402590"/>
                </a:lnTo>
                <a:lnTo>
                  <a:pt x="2271040" y="403860"/>
                </a:lnTo>
                <a:lnTo>
                  <a:pt x="2270032" y="405130"/>
                </a:lnTo>
                <a:lnTo>
                  <a:pt x="2264626" y="408857"/>
                </a:lnTo>
                <a:close/>
              </a:path>
              <a:path w="4096384" h="836930">
                <a:moveTo>
                  <a:pt x="2273406" y="402531"/>
                </a:moveTo>
                <a:lnTo>
                  <a:pt x="2275565" y="401320"/>
                </a:lnTo>
                <a:lnTo>
                  <a:pt x="2276737" y="401320"/>
                </a:lnTo>
                <a:lnTo>
                  <a:pt x="2276829" y="401494"/>
                </a:lnTo>
                <a:lnTo>
                  <a:pt x="2273406" y="402531"/>
                </a:lnTo>
                <a:close/>
              </a:path>
              <a:path w="4096384" h="836930">
                <a:moveTo>
                  <a:pt x="2282774" y="412750"/>
                </a:moveTo>
                <a:lnTo>
                  <a:pt x="2276982" y="401783"/>
                </a:lnTo>
                <a:lnTo>
                  <a:pt x="2276877" y="401480"/>
                </a:lnTo>
                <a:lnTo>
                  <a:pt x="2277405" y="401320"/>
                </a:lnTo>
                <a:lnTo>
                  <a:pt x="2285370" y="401320"/>
                </a:lnTo>
                <a:lnTo>
                  <a:pt x="2282774" y="412750"/>
                </a:lnTo>
                <a:close/>
              </a:path>
              <a:path w="4096384" h="836930">
                <a:moveTo>
                  <a:pt x="2340435" y="412750"/>
                </a:moveTo>
                <a:lnTo>
                  <a:pt x="2338941" y="406452"/>
                </a:lnTo>
                <a:lnTo>
                  <a:pt x="2336244" y="401320"/>
                </a:lnTo>
                <a:lnTo>
                  <a:pt x="2341607" y="402590"/>
                </a:lnTo>
                <a:lnTo>
                  <a:pt x="2343656" y="402590"/>
                </a:lnTo>
                <a:lnTo>
                  <a:pt x="2340435" y="412750"/>
                </a:lnTo>
                <a:close/>
              </a:path>
              <a:path w="4096384" h="836930">
                <a:moveTo>
                  <a:pt x="2341607" y="402590"/>
                </a:moveTo>
                <a:lnTo>
                  <a:pt x="2336244" y="401320"/>
                </a:lnTo>
                <a:lnTo>
                  <a:pt x="2342779" y="401320"/>
                </a:lnTo>
                <a:lnTo>
                  <a:pt x="2341607" y="402590"/>
                </a:lnTo>
                <a:close/>
              </a:path>
              <a:path w="4096384" h="836930">
                <a:moveTo>
                  <a:pt x="2409332" y="407670"/>
                </a:moveTo>
                <a:lnTo>
                  <a:pt x="2406163" y="407670"/>
                </a:lnTo>
                <a:lnTo>
                  <a:pt x="2406210" y="403705"/>
                </a:lnTo>
                <a:lnTo>
                  <a:pt x="2407562" y="401320"/>
                </a:lnTo>
                <a:lnTo>
                  <a:pt x="2408827" y="401320"/>
                </a:lnTo>
                <a:lnTo>
                  <a:pt x="2409161" y="402590"/>
                </a:lnTo>
                <a:lnTo>
                  <a:pt x="2414026" y="405130"/>
                </a:lnTo>
                <a:lnTo>
                  <a:pt x="2409332" y="407670"/>
                </a:lnTo>
                <a:close/>
              </a:path>
              <a:path w="4096384" h="836930">
                <a:moveTo>
                  <a:pt x="2488020" y="404036"/>
                </a:moveTo>
                <a:lnTo>
                  <a:pt x="2488036" y="403705"/>
                </a:lnTo>
                <a:lnTo>
                  <a:pt x="2489445" y="401320"/>
                </a:lnTo>
                <a:lnTo>
                  <a:pt x="2488020" y="404036"/>
                </a:lnTo>
                <a:close/>
              </a:path>
              <a:path w="4096384" h="836930">
                <a:moveTo>
                  <a:pt x="2488809" y="405908"/>
                </a:moveTo>
                <a:lnTo>
                  <a:pt x="2488221" y="404514"/>
                </a:lnTo>
                <a:lnTo>
                  <a:pt x="2488099" y="403885"/>
                </a:lnTo>
                <a:lnTo>
                  <a:pt x="2489445" y="401320"/>
                </a:lnTo>
                <a:lnTo>
                  <a:pt x="2495908" y="401320"/>
                </a:lnTo>
                <a:lnTo>
                  <a:pt x="2498664" y="402590"/>
                </a:lnTo>
                <a:lnTo>
                  <a:pt x="2501689" y="402590"/>
                </a:lnTo>
                <a:lnTo>
                  <a:pt x="2501939" y="402730"/>
                </a:lnTo>
                <a:lnTo>
                  <a:pt x="2488809" y="405908"/>
                </a:lnTo>
                <a:close/>
              </a:path>
              <a:path w="4096384" h="836930">
                <a:moveTo>
                  <a:pt x="2809466" y="408940"/>
                </a:moveTo>
                <a:lnTo>
                  <a:pt x="2807240" y="405343"/>
                </a:lnTo>
                <a:lnTo>
                  <a:pt x="2807204" y="404058"/>
                </a:lnTo>
                <a:lnTo>
                  <a:pt x="2807449" y="401320"/>
                </a:lnTo>
                <a:lnTo>
                  <a:pt x="2808965" y="401326"/>
                </a:lnTo>
                <a:lnTo>
                  <a:pt x="2819019" y="405130"/>
                </a:lnTo>
                <a:lnTo>
                  <a:pt x="2812962" y="407670"/>
                </a:lnTo>
                <a:lnTo>
                  <a:pt x="2809466" y="40894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4201" y="417830"/>
                </a:lnTo>
                <a:lnTo>
                  <a:pt x="2846487" y="410210"/>
                </a:lnTo>
                <a:lnTo>
                  <a:pt x="2845505" y="408940"/>
                </a:lnTo>
                <a:lnTo>
                  <a:pt x="2809466" y="408940"/>
                </a:lnTo>
                <a:lnTo>
                  <a:pt x="2812962" y="407670"/>
                </a:lnTo>
                <a:lnTo>
                  <a:pt x="2819019" y="405130"/>
                </a:lnTo>
                <a:lnTo>
                  <a:pt x="2808948" y="401320"/>
                </a:lnTo>
                <a:lnTo>
                  <a:pt x="2837117" y="401320"/>
                </a:lnTo>
                <a:lnTo>
                  <a:pt x="2836153" y="402527"/>
                </a:lnTo>
                <a:lnTo>
                  <a:pt x="2836277" y="403241"/>
                </a:lnTo>
                <a:lnTo>
                  <a:pt x="2836462" y="403885"/>
                </a:lnTo>
                <a:lnTo>
                  <a:pt x="2839291" y="407670"/>
                </a:lnTo>
                <a:lnTo>
                  <a:pt x="2854032" y="407670"/>
                </a:lnTo>
                <a:lnTo>
                  <a:pt x="2856118" y="412750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2839291" y="407670"/>
                </a:moveTo>
                <a:lnTo>
                  <a:pt x="2836462" y="403885"/>
                </a:lnTo>
                <a:lnTo>
                  <a:pt x="2836277" y="403241"/>
                </a:lnTo>
                <a:lnTo>
                  <a:pt x="2836153" y="402527"/>
                </a:lnTo>
                <a:lnTo>
                  <a:pt x="2837117" y="401320"/>
                </a:lnTo>
                <a:lnTo>
                  <a:pt x="2842473" y="401320"/>
                </a:lnTo>
                <a:lnTo>
                  <a:pt x="2840271" y="405535"/>
                </a:lnTo>
                <a:lnTo>
                  <a:pt x="2839291" y="407670"/>
                </a:lnTo>
                <a:close/>
              </a:path>
              <a:path w="4096384" h="836930">
                <a:moveTo>
                  <a:pt x="2854032" y="407670"/>
                </a:moveTo>
                <a:lnTo>
                  <a:pt x="2839291" y="407670"/>
                </a:lnTo>
                <a:lnTo>
                  <a:pt x="2840469" y="405105"/>
                </a:lnTo>
                <a:lnTo>
                  <a:pt x="2842473" y="401320"/>
                </a:lnTo>
                <a:lnTo>
                  <a:pt x="2860414" y="401320"/>
                </a:lnTo>
                <a:lnTo>
                  <a:pt x="2862986" y="403860"/>
                </a:lnTo>
                <a:lnTo>
                  <a:pt x="2850678" y="403860"/>
                </a:lnTo>
                <a:lnTo>
                  <a:pt x="2851869" y="405130"/>
                </a:lnTo>
                <a:lnTo>
                  <a:pt x="2864271" y="405130"/>
                </a:lnTo>
                <a:lnTo>
                  <a:pt x="2864088" y="406400"/>
                </a:lnTo>
                <a:lnTo>
                  <a:pt x="2853526" y="406400"/>
                </a:lnTo>
                <a:lnTo>
                  <a:pt x="2854032" y="407670"/>
                </a:lnTo>
                <a:close/>
              </a:path>
              <a:path w="4096384" h="836930">
                <a:moveTo>
                  <a:pt x="2864088" y="406400"/>
                </a:moveTo>
                <a:lnTo>
                  <a:pt x="2864247" y="405105"/>
                </a:lnTo>
                <a:lnTo>
                  <a:pt x="2860414" y="401320"/>
                </a:lnTo>
                <a:lnTo>
                  <a:pt x="2870642" y="401320"/>
                </a:lnTo>
                <a:lnTo>
                  <a:pt x="2864088" y="406400"/>
                </a:lnTo>
                <a:close/>
              </a:path>
              <a:path w="4096384" h="836930">
                <a:moveTo>
                  <a:pt x="2888734" y="417830"/>
                </a:moveTo>
                <a:lnTo>
                  <a:pt x="2858391" y="417830"/>
                </a:lnTo>
                <a:lnTo>
                  <a:pt x="2860350" y="411683"/>
                </a:lnTo>
                <a:lnTo>
                  <a:pt x="2860475" y="411403"/>
                </a:lnTo>
                <a:lnTo>
                  <a:pt x="2861423" y="410210"/>
                </a:lnTo>
                <a:lnTo>
                  <a:pt x="2853526" y="406400"/>
                </a:lnTo>
                <a:lnTo>
                  <a:pt x="2879024" y="406400"/>
                </a:lnTo>
                <a:lnTo>
                  <a:pt x="2887726" y="401320"/>
                </a:lnTo>
                <a:lnTo>
                  <a:pt x="2905688" y="401320"/>
                </a:lnTo>
                <a:lnTo>
                  <a:pt x="2902755" y="403860"/>
                </a:lnTo>
                <a:lnTo>
                  <a:pt x="2902623" y="406400"/>
                </a:lnTo>
                <a:lnTo>
                  <a:pt x="2908358" y="407670"/>
                </a:lnTo>
                <a:lnTo>
                  <a:pt x="2898962" y="407670"/>
                </a:lnTo>
                <a:lnTo>
                  <a:pt x="2898318" y="410096"/>
                </a:lnTo>
                <a:lnTo>
                  <a:pt x="2898200" y="410284"/>
                </a:lnTo>
                <a:lnTo>
                  <a:pt x="2896878" y="411403"/>
                </a:lnTo>
                <a:lnTo>
                  <a:pt x="2896985" y="412446"/>
                </a:lnTo>
                <a:lnTo>
                  <a:pt x="2897305" y="414020"/>
                </a:lnTo>
                <a:lnTo>
                  <a:pt x="2909159" y="414020"/>
                </a:lnTo>
                <a:lnTo>
                  <a:pt x="2909366" y="416560"/>
                </a:lnTo>
                <a:lnTo>
                  <a:pt x="2890083" y="416560"/>
                </a:lnTo>
                <a:lnTo>
                  <a:pt x="2888734" y="417830"/>
                </a:lnTo>
                <a:close/>
              </a:path>
              <a:path w="4096384" h="836930">
                <a:moveTo>
                  <a:pt x="2908358" y="407670"/>
                </a:moveTo>
                <a:lnTo>
                  <a:pt x="2902623" y="406400"/>
                </a:lnTo>
                <a:lnTo>
                  <a:pt x="2902755" y="403860"/>
                </a:lnTo>
                <a:lnTo>
                  <a:pt x="2905688" y="401320"/>
                </a:lnTo>
                <a:lnTo>
                  <a:pt x="2908236" y="402531"/>
                </a:lnTo>
                <a:lnTo>
                  <a:pt x="2908358" y="40767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85138" y="405130"/>
                </a:lnTo>
                <a:lnTo>
                  <a:pt x="2984406" y="402943"/>
                </a:lnTo>
                <a:lnTo>
                  <a:pt x="2984354" y="402527"/>
                </a:lnTo>
                <a:lnTo>
                  <a:pt x="2985629" y="401320"/>
                </a:lnTo>
                <a:lnTo>
                  <a:pt x="2986795" y="401320"/>
                </a:lnTo>
                <a:lnTo>
                  <a:pt x="2987591" y="403676"/>
                </a:lnTo>
                <a:lnTo>
                  <a:pt x="2987547" y="404058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2993713" y="406400"/>
                </a:moveTo>
                <a:lnTo>
                  <a:pt x="2986304" y="406400"/>
                </a:lnTo>
                <a:lnTo>
                  <a:pt x="2987547" y="404058"/>
                </a:lnTo>
                <a:lnTo>
                  <a:pt x="2987591" y="403676"/>
                </a:lnTo>
                <a:lnTo>
                  <a:pt x="2986795" y="401320"/>
                </a:lnTo>
                <a:lnTo>
                  <a:pt x="3053014" y="401320"/>
                </a:lnTo>
                <a:lnTo>
                  <a:pt x="3050323" y="402590"/>
                </a:lnTo>
                <a:lnTo>
                  <a:pt x="3026193" y="402590"/>
                </a:lnTo>
                <a:lnTo>
                  <a:pt x="3023978" y="405130"/>
                </a:lnTo>
                <a:lnTo>
                  <a:pt x="2994692" y="405130"/>
                </a:lnTo>
                <a:lnTo>
                  <a:pt x="2993713" y="406400"/>
                </a:lnTo>
                <a:close/>
              </a:path>
              <a:path w="4096384" h="836930">
                <a:moveTo>
                  <a:pt x="3053171" y="405130"/>
                </a:moveTo>
                <a:lnTo>
                  <a:pt x="3050379" y="403885"/>
                </a:lnTo>
                <a:lnTo>
                  <a:pt x="3050456" y="402527"/>
                </a:lnTo>
                <a:lnTo>
                  <a:pt x="3053014" y="401320"/>
                </a:lnTo>
                <a:lnTo>
                  <a:pt x="3055080" y="402527"/>
                </a:lnTo>
                <a:lnTo>
                  <a:pt x="3055147" y="403885"/>
                </a:lnTo>
                <a:lnTo>
                  <a:pt x="3053171" y="405130"/>
                </a:lnTo>
                <a:close/>
              </a:path>
              <a:path w="4096384" h="836930">
                <a:moveTo>
                  <a:pt x="3093918" y="405130"/>
                </a:moveTo>
                <a:lnTo>
                  <a:pt x="3091608" y="403885"/>
                </a:lnTo>
                <a:lnTo>
                  <a:pt x="3091503" y="402527"/>
                </a:lnTo>
                <a:lnTo>
                  <a:pt x="3093401" y="401320"/>
                </a:lnTo>
                <a:lnTo>
                  <a:pt x="3095318" y="402527"/>
                </a:lnTo>
                <a:lnTo>
                  <a:pt x="3095438" y="402730"/>
                </a:lnTo>
                <a:lnTo>
                  <a:pt x="3095563" y="403594"/>
                </a:lnTo>
                <a:lnTo>
                  <a:pt x="3095568" y="403885"/>
                </a:lnTo>
                <a:lnTo>
                  <a:pt x="3093918" y="405130"/>
                </a:lnTo>
                <a:close/>
              </a:path>
              <a:path w="4096384" h="836930">
                <a:moveTo>
                  <a:pt x="3105829" y="405130"/>
                </a:moveTo>
                <a:lnTo>
                  <a:pt x="3093918" y="405130"/>
                </a:lnTo>
                <a:lnTo>
                  <a:pt x="3095568" y="403885"/>
                </a:lnTo>
                <a:lnTo>
                  <a:pt x="3095563" y="403594"/>
                </a:lnTo>
                <a:lnTo>
                  <a:pt x="3095438" y="402730"/>
                </a:lnTo>
                <a:lnTo>
                  <a:pt x="3095318" y="402527"/>
                </a:lnTo>
                <a:lnTo>
                  <a:pt x="3093401" y="401320"/>
                </a:lnTo>
                <a:lnTo>
                  <a:pt x="3133574" y="401320"/>
                </a:lnTo>
                <a:lnTo>
                  <a:pt x="3133304" y="402590"/>
                </a:lnTo>
                <a:lnTo>
                  <a:pt x="3105488" y="402590"/>
                </a:lnTo>
                <a:lnTo>
                  <a:pt x="3105195" y="403705"/>
                </a:lnTo>
                <a:lnTo>
                  <a:pt x="3105260" y="404058"/>
                </a:lnTo>
                <a:lnTo>
                  <a:pt x="3105829" y="40513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33487" y="406452"/>
                </a:lnTo>
                <a:lnTo>
                  <a:pt x="3133267" y="405230"/>
                </a:lnTo>
                <a:lnTo>
                  <a:pt x="3133143" y="403348"/>
                </a:lnTo>
                <a:lnTo>
                  <a:pt x="3133574" y="401320"/>
                </a:lnTo>
                <a:lnTo>
                  <a:pt x="3135988" y="402590"/>
                </a:lnTo>
                <a:lnTo>
                  <a:pt x="3140670" y="402590"/>
                </a:lnTo>
                <a:lnTo>
                  <a:pt x="3140929" y="405130"/>
                </a:lnTo>
                <a:lnTo>
                  <a:pt x="3134305" y="405130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35988" y="402590"/>
                </a:moveTo>
                <a:lnTo>
                  <a:pt x="3133574" y="401320"/>
                </a:lnTo>
                <a:lnTo>
                  <a:pt x="3137822" y="401320"/>
                </a:lnTo>
                <a:lnTo>
                  <a:pt x="3135988" y="402590"/>
                </a:lnTo>
                <a:close/>
              </a:path>
              <a:path w="4096384" h="836930">
                <a:moveTo>
                  <a:pt x="3140670" y="402590"/>
                </a:moveTo>
                <a:lnTo>
                  <a:pt x="3135988" y="402590"/>
                </a:lnTo>
                <a:lnTo>
                  <a:pt x="3137822" y="401320"/>
                </a:lnTo>
                <a:lnTo>
                  <a:pt x="3139347" y="401320"/>
                </a:lnTo>
                <a:lnTo>
                  <a:pt x="3140670" y="40259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7114" y="411480"/>
                </a:lnTo>
                <a:lnTo>
                  <a:pt x="3193087" y="408964"/>
                </a:lnTo>
                <a:lnTo>
                  <a:pt x="3183257" y="401320"/>
                </a:lnTo>
                <a:lnTo>
                  <a:pt x="3193479" y="402590"/>
                </a:lnTo>
                <a:lnTo>
                  <a:pt x="3193479" y="411480"/>
                </a:lnTo>
                <a:lnTo>
                  <a:pt x="3198841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68092" y="410210"/>
                </a:moveTo>
                <a:lnTo>
                  <a:pt x="3264867" y="405343"/>
                </a:lnTo>
                <a:lnTo>
                  <a:pt x="3264742" y="405105"/>
                </a:lnTo>
                <a:lnTo>
                  <a:pt x="3266409" y="402590"/>
                </a:lnTo>
                <a:lnTo>
                  <a:pt x="3267908" y="401320"/>
                </a:lnTo>
                <a:lnTo>
                  <a:pt x="3269408" y="403860"/>
                </a:lnTo>
                <a:lnTo>
                  <a:pt x="3274613" y="403860"/>
                </a:lnTo>
                <a:lnTo>
                  <a:pt x="3274613" y="406400"/>
                </a:lnTo>
                <a:lnTo>
                  <a:pt x="3270933" y="406400"/>
                </a:lnTo>
                <a:lnTo>
                  <a:pt x="3270082" y="407670"/>
                </a:lnTo>
                <a:lnTo>
                  <a:pt x="3268092" y="410210"/>
                </a:lnTo>
                <a:close/>
              </a:path>
              <a:path w="4096384" h="836930">
                <a:moveTo>
                  <a:pt x="3328587" y="408940"/>
                </a:moveTo>
                <a:lnTo>
                  <a:pt x="3320042" y="408940"/>
                </a:lnTo>
                <a:lnTo>
                  <a:pt x="3320042" y="401320"/>
                </a:lnTo>
                <a:lnTo>
                  <a:pt x="3328587" y="402590"/>
                </a:lnTo>
                <a:lnTo>
                  <a:pt x="3328587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28587" y="408940"/>
                </a:lnTo>
                <a:lnTo>
                  <a:pt x="3328587" y="402590"/>
                </a:lnTo>
                <a:lnTo>
                  <a:pt x="3320042" y="401320"/>
                </a:lnTo>
                <a:lnTo>
                  <a:pt x="3330962" y="401326"/>
                </a:lnTo>
                <a:lnTo>
                  <a:pt x="3334300" y="402531"/>
                </a:lnTo>
                <a:lnTo>
                  <a:pt x="3334296" y="402943"/>
                </a:lnTo>
                <a:lnTo>
                  <a:pt x="3333276" y="405130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33276" y="405130"/>
                </a:lnTo>
                <a:lnTo>
                  <a:pt x="3334461" y="402590"/>
                </a:lnTo>
                <a:lnTo>
                  <a:pt x="3330945" y="401320"/>
                </a:lnTo>
                <a:lnTo>
                  <a:pt x="3336007" y="401326"/>
                </a:lnTo>
                <a:lnTo>
                  <a:pt x="3342018" y="402274"/>
                </a:lnTo>
                <a:lnTo>
                  <a:pt x="3342607" y="403220"/>
                </a:lnTo>
                <a:lnTo>
                  <a:pt x="3342593" y="403348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48211" y="407670"/>
                </a:moveTo>
                <a:lnTo>
                  <a:pt x="3348271" y="403676"/>
                </a:lnTo>
                <a:lnTo>
                  <a:pt x="3349036" y="401320"/>
                </a:lnTo>
                <a:lnTo>
                  <a:pt x="3348211" y="407670"/>
                </a:lnTo>
                <a:close/>
              </a:path>
              <a:path w="4096384" h="836930">
                <a:moveTo>
                  <a:pt x="3416350" y="404482"/>
                </a:moveTo>
                <a:lnTo>
                  <a:pt x="3413913" y="401320"/>
                </a:lnTo>
                <a:lnTo>
                  <a:pt x="3416058" y="401783"/>
                </a:lnTo>
                <a:lnTo>
                  <a:pt x="3416350" y="404482"/>
                </a:lnTo>
                <a:close/>
              </a:path>
              <a:path w="4096384" h="836930">
                <a:moveTo>
                  <a:pt x="3416058" y="401783"/>
                </a:moveTo>
                <a:lnTo>
                  <a:pt x="3413913" y="401320"/>
                </a:lnTo>
                <a:lnTo>
                  <a:pt x="3416008" y="401320"/>
                </a:lnTo>
                <a:lnTo>
                  <a:pt x="3416058" y="401783"/>
                </a:lnTo>
                <a:close/>
              </a:path>
              <a:path w="4096384" h="836930">
                <a:moveTo>
                  <a:pt x="3454968" y="408940"/>
                </a:moveTo>
                <a:lnTo>
                  <a:pt x="3458525" y="402845"/>
                </a:lnTo>
                <a:lnTo>
                  <a:pt x="3458636" y="402531"/>
                </a:lnTo>
                <a:lnTo>
                  <a:pt x="3457842" y="401320"/>
                </a:lnTo>
                <a:lnTo>
                  <a:pt x="3465338" y="406400"/>
                </a:lnTo>
                <a:lnTo>
                  <a:pt x="3460173" y="406400"/>
                </a:lnTo>
                <a:lnTo>
                  <a:pt x="3461152" y="407670"/>
                </a:lnTo>
                <a:lnTo>
                  <a:pt x="3460357" y="407670"/>
                </a:lnTo>
                <a:lnTo>
                  <a:pt x="3460228" y="407794"/>
                </a:lnTo>
                <a:lnTo>
                  <a:pt x="3454968" y="408940"/>
                </a:lnTo>
                <a:close/>
              </a:path>
              <a:path w="4096384" h="836930">
                <a:moveTo>
                  <a:pt x="3530249" y="407670"/>
                </a:moveTo>
                <a:lnTo>
                  <a:pt x="3526733" y="406400"/>
                </a:lnTo>
                <a:lnTo>
                  <a:pt x="3524893" y="406400"/>
                </a:lnTo>
                <a:lnTo>
                  <a:pt x="3525012" y="403705"/>
                </a:lnTo>
                <a:lnTo>
                  <a:pt x="3525875" y="402590"/>
                </a:lnTo>
                <a:lnTo>
                  <a:pt x="3528075" y="401320"/>
                </a:lnTo>
                <a:lnTo>
                  <a:pt x="3530249" y="407670"/>
                </a:lnTo>
                <a:close/>
              </a:path>
              <a:path w="4096384" h="836930">
                <a:moveTo>
                  <a:pt x="3539016" y="407670"/>
                </a:moveTo>
                <a:lnTo>
                  <a:pt x="3530249" y="407670"/>
                </a:lnTo>
                <a:lnTo>
                  <a:pt x="3528075" y="401320"/>
                </a:lnTo>
                <a:lnTo>
                  <a:pt x="3535288" y="401320"/>
                </a:lnTo>
                <a:lnTo>
                  <a:pt x="3537111" y="403860"/>
                </a:lnTo>
                <a:lnTo>
                  <a:pt x="3537838" y="403860"/>
                </a:lnTo>
                <a:lnTo>
                  <a:pt x="3539016" y="407670"/>
                </a:lnTo>
                <a:close/>
              </a:path>
              <a:path w="4096384" h="836930">
                <a:moveTo>
                  <a:pt x="3716863" y="401377"/>
                </a:moveTo>
                <a:close/>
              </a:path>
              <a:path w="4096384" h="836930">
                <a:moveTo>
                  <a:pt x="3829003" y="407489"/>
                </a:moveTo>
                <a:lnTo>
                  <a:pt x="3828763" y="407191"/>
                </a:lnTo>
                <a:lnTo>
                  <a:pt x="3838673" y="401320"/>
                </a:lnTo>
                <a:lnTo>
                  <a:pt x="3837508" y="403860"/>
                </a:lnTo>
                <a:lnTo>
                  <a:pt x="3836499" y="405130"/>
                </a:lnTo>
                <a:lnTo>
                  <a:pt x="3840690" y="406400"/>
                </a:lnTo>
                <a:lnTo>
                  <a:pt x="3835334" y="406400"/>
                </a:lnTo>
                <a:lnTo>
                  <a:pt x="3829003" y="407489"/>
                </a:lnTo>
                <a:close/>
              </a:path>
              <a:path w="4096384" h="836930">
                <a:moveTo>
                  <a:pt x="4084397" y="402680"/>
                </a:moveTo>
                <a:lnTo>
                  <a:pt x="4084238" y="402590"/>
                </a:lnTo>
                <a:lnTo>
                  <a:pt x="4083970" y="401709"/>
                </a:lnTo>
                <a:lnTo>
                  <a:pt x="4085921" y="401320"/>
                </a:lnTo>
                <a:lnTo>
                  <a:pt x="4084397" y="402680"/>
                </a:lnTo>
                <a:close/>
              </a:path>
              <a:path w="4096384" h="836930">
                <a:moveTo>
                  <a:pt x="4095140" y="408940"/>
                </a:moveTo>
                <a:lnTo>
                  <a:pt x="4090007" y="405868"/>
                </a:lnTo>
                <a:lnTo>
                  <a:pt x="4084567" y="402777"/>
                </a:lnTo>
                <a:lnTo>
                  <a:pt x="4084498" y="402590"/>
                </a:lnTo>
                <a:lnTo>
                  <a:pt x="4085921" y="401320"/>
                </a:lnTo>
                <a:lnTo>
                  <a:pt x="4089915" y="401320"/>
                </a:lnTo>
                <a:lnTo>
                  <a:pt x="4090275" y="402590"/>
                </a:lnTo>
                <a:lnTo>
                  <a:pt x="4094649" y="402590"/>
                </a:lnTo>
                <a:lnTo>
                  <a:pt x="4095736" y="404881"/>
                </a:lnTo>
                <a:lnTo>
                  <a:pt x="4095621" y="407231"/>
                </a:lnTo>
                <a:lnTo>
                  <a:pt x="4095140" y="408940"/>
                </a:lnTo>
                <a:close/>
              </a:path>
              <a:path w="4096384" h="836930">
                <a:moveTo>
                  <a:pt x="3537838" y="403860"/>
                </a:moveTo>
                <a:lnTo>
                  <a:pt x="3537111" y="403860"/>
                </a:lnTo>
                <a:lnTo>
                  <a:pt x="3536976" y="403348"/>
                </a:lnTo>
                <a:lnTo>
                  <a:pt x="3536896" y="402365"/>
                </a:lnTo>
                <a:lnTo>
                  <a:pt x="3537445" y="401326"/>
                </a:lnTo>
                <a:lnTo>
                  <a:pt x="3537554" y="402943"/>
                </a:lnTo>
                <a:lnTo>
                  <a:pt x="3537838" y="403860"/>
                </a:lnTo>
                <a:close/>
              </a:path>
              <a:path w="4096384" h="836930">
                <a:moveTo>
                  <a:pt x="3716641" y="402590"/>
                </a:moveTo>
                <a:lnTo>
                  <a:pt x="3716757" y="401783"/>
                </a:lnTo>
                <a:lnTo>
                  <a:pt x="3716863" y="401377"/>
                </a:lnTo>
                <a:lnTo>
                  <a:pt x="3716853" y="401783"/>
                </a:lnTo>
                <a:lnTo>
                  <a:pt x="3716641" y="402590"/>
                </a:lnTo>
                <a:close/>
              </a:path>
              <a:path w="4096384" h="836930">
                <a:moveTo>
                  <a:pt x="3721997" y="408940"/>
                </a:moveTo>
                <a:lnTo>
                  <a:pt x="3715141" y="407670"/>
                </a:lnTo>
                <a:lnTo>
                  <a:pt x="3707087" y="406400"/>
                </a:lnTo>
                <a:lnTo>
                  <a:pt x="3716812" y="401403"/>
                </a:lnTo>
                <a:lnTo>
                  <a:pt x="3716641" y="402590"/>
                </a:lnTo>
                <a:lnTo>
                  <a:pt x="3717686" y="402590"/>
                </a:lnTo>
                <a:lnTo>
                  <a:pt x="3721997" y="408940"/>
                </a:lnTo>
                <a:close/>
              </a:path>
              <a:path w="4096384" h="836930">
                <a:moveTo>
                  <a:pt x="3717686" y="402590"/>
                </a:moveTo>
                <a:lnTo>
                  <a:pt x="3716641" y="402590"/>
                </a:lnTo>
                <a:lnTo>
                  <a:pt x="3716932" y="401480"/>
                </a:lnTo>
                <a:lnTo>
                  <a:pt x="3717686" y="402590"/>
                </a:lnTo>
                <a:close/>
              </a:path>
              <a:path w="4096384" h="836930">
                <a:moveTo>
                  <a:pt x="2285289" y="422910"/>
                </a:moveTo>
                <a:lnTo>
                  <a:pt x="2276567" y="410210"/>
                </a:lnTo>
                <a:lnTo>
                  <a:pt x="2271879" y="408940"/>
                </a:lnTo>
                <a:lnTo>
                  <a:pt x="2264669" y="408940"/>
                </a:lnTo>
                <a:lnTo>
                  <a:pt x="2270051" y="405105"/>
                </a:lnTo>
                <a:lnTo>
                  <a:pt x="2271040" y="403860"/>
                </a:lnTo>
                <a:lnTo>
                  <a:pt x="2273422" y="402527"/>
                </a:lnTo>
                <a:lnTo>
                  <a:pt x="2276829" y="401494"/>
                </a:lnTo>
                <a:lnTo>
                  <a:pt x="2282774" y="412750"/>
                </a:lnTo>
                <a:lnTo>
                  <a:pt x="2284890" y="412750"/>
                </a:lnTo>
                <a:lnTo>
                  <a:pt x="2285286" y="414020"/>
                </a:lnTo>
                <a:lnTo>
                  <a:pt x="2288900" y="417736"/>
                </a:lnTo>
                <a:lnTo>
                  <a:pt x="2289022" y="418336"/>
                </a:lnTo>
                <a:lnTo>
                  <a:pt x="2289035" y="420442"/>
                </a:lnTo>
                <a:lnTo>
                  <a:pt x="2285289" y="422910"/>
                </a:lnTo>
                <a:close/>
              </a:path>
              <a:path w="4096384" h="836930">
                <a:moveTo>
                  <a:pt x="1444987" y="403860"/>
                </a:moveTo>
                <a:lnTo>
                  <a:pt x="1444149" y="403860"/>
                </a:lnTo>
                <a:lnTo>
                  <a:pt x="1443610" y="402845"/>
                </a:lnTo>
                <a:lnTo>
                  <a:pt x="1443513" y="402531"/>
                </a:lnTo>
                <a:lnTo>
                  <a:pt x="1444141" y="401579"/>
                </a:lnTo>
                <a:lnTo>
                  <a:pt x="1445953" y="402527"/>
                </a:lnTo>
                <a:lnTo>
                  <a:pt x="1445847" y="402777"/>
                </a:lnTo>
                <a:lnTo>
                  <a:pt x="1444987" y="403860"/>
                </a:lnTo>
                <a:close/>
              </a:path>
              <a:path w="4096384" h="836930">
                <a:moveTo>
                  <a:pt x="4077382" y="408940"/>
                </a:moveTo>
                <a:lnTo>
                  <a:pt x="4078120" y="405535"/>
                </a:lnTo>
                <a:lnTo>
                  <a:pt x="4078190" y="405105"/>
                </a:lnTo>
                <a:lnTo>
                  <a:pt x="4076374" y="402590"/>
                </a:lnTo>
                <a:lnTo>
                  <a:pt x="4079556" y="402590"/>
                </a:lnTo>
                <a:lnTo>
                  <a:pt x="4083970" y="401709"/>
                </a:lnTo>
                <a:lnTo>
                  <a:pt x="4084238" y="402590"/>
                </a:lnTo>
                <a:lnTo>
                  <a:pt x="4084101" y="402943"/>
                </a:lnTo>
                <a:lnTo>
                  <a:pt x="4077382" y="408940"/>
                </a:lnTo>
                <a:close/>
              </a:path>
              <a:path w="4096384" h="836930">
                <a:moveTo>
                  <a:pt x="1450362" y="402777"/>
                </a:moveTo>
                <a:lnTo>
                  <a:pt x="1450462" y="401748"/>
                </a:lnTo>
                <a:lnTo>
                  <a:pt x="1450684" y="402590"/>
                </a:lnTo>
                <a:lnTo>
                  <a:pt x="1450362" y="402777"/>
                </a:lnTo>
                <a:close/>
              </a:path>
              <a:path w="4096384" h="836930">
                <a:moveTo>
                  <a:pt x="3419786" y="408940"/>
                </a:moveTo>
                <a:lnTo>
                  <a:pt x="3416375" y="404514"/>
                </a:lnTo>
                <a:lnTo>
                  <a:pt x="3416305" y="404058"/>
                </a:lnTo>
                <a:lnTo>
                  <a:pt x="3416058" y="401783"/>
                </a:lnTo>
                <a:lnTo>
                  <a:pt x="3419786" y="402590"/>
                </a:lnTo>
                <a:lnTo>
                  <a:pt x="3426157" y="405130"/>
                </a:lnTo>
                <a:lnTo>
                  <a:pt x="3419609" y="407670"/>
                </a:lnTo>
                <a:lnTo>
                  <a:pt x="3419786" y="407670"/>
                </a:lnTo>
                <a:lnTo>
                  <a:pt x="3419786" y="408940"/>
                </a:lnTo>
                <a:close/>
              </a:path>
              <a:path w="4096384" h="836930">
                <a:moveTo>
                  <a:pt x="1147689" y="403676"/>
                </a:moveTo>
                <a:lnTo>
                  <a:pt x="1135214" y="402590"/>
                </a:lnTo>
                <a:lnTo>
                  <a:pt x="1136244" y="402250"/>
                </a:lnTo>
                <a:lnTo>
                  <a:pt x="1136549" y="402590"/>
                </a:lnTo>
                <a:lnTo>
                  <a:pt x="1146109" y="402590"/>
                </a:lnTo>
                <a:lnTo>
                  <a:pt x="1147689" y="403676"/>
                </a:lnTo>
                <a:close/>
              </a:path>
              <a:path w="4096384" h="836930">
                <a:moveTo>
                  <a:pt x="3342663" y="403310"/>
                </a:moveTo>
                <a:lnTo>
                  <a:pt x="3342018" y="402274"/>
                </a:lnTo>
                <a:lnTo>
                  <a:pt x="3344014" y="402590"/>
                </a:lnTo>
                <a:lnTo>
                  <a:pt x="3342663" y="403310"/>
                </a:lnTo>
                <a:close/>
              </a:path>
              <a:path w="4096384" h="836930">
                <a:moveTo>
                  <a:pt x="2252916" y="402925"/>
                </a:moveTo>
                <a:lnTo>
                  <a:pt x="2252261" y="402590"/>
                </a:lnTo>
                <a:lnTo>
                  <a:pt x="2253567" y="402365"/>
                </a:lnTo>
                <a:lnTo>
                  <a:pt x="2252916" y="402925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4987" y="403860"/>
                </a:lnTo>
                <a:lnTo>
                  <a:pt x="1445847" y="402777"/>
                </a:lnTo>
                <a:lnTo>
                  <a:pt x="1445953" y="402527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2273303" y="402590"/>
                </a:moveTo>
                <a:close/>
              </a:path>
              <a:path w="4096384" h="836930">
                <a:moveTo>
                  <a:pt x="76822" y="420370"/>
                </a:moveTo>
                <a:lnTo>
                  <a:pt x="70451" y="419100"/>
                </a:lnTo>
                <a:lnTo>
                  <a:pt x="71679" y="416777"/>
                </a:lnTo>
                <a:lnTo>
                  <a:pt x="71774" y="416542"/>
                </a:lnTo>
                <a:lnTo>
                  <a:pt x="67603" y="412750"/>
                </a:lnTo>
                <a:lnTo>
                  <a:pt x="66260" y="410210"/>
                </a:lnTo>
                <a:lnTo>
                  <a:pt x="64783" y="408964"/>
                </a:lnTo>
                <a:lnTo>
                  <a:pt x="63725" y="406992"/>
                </a:lnTo>
                <a:lnTo>
                  <a:pt x="64486" y="405343"/>
                </a:lnTo>
                <a:lnTo>
                  <a:pt x="67269" y="402590"/>
                </a:lnTo>
                <a:lnTo>
                  <a:pt x="69783" y="410210"/>
                </a:lnTo>
                <a:lnTo>
                  <a:pt x="70451" y="410210"/>
                </a:lnTo>
                <a:lnTo>
                  <a:pt x="67098" y="411480"/>
                </a:lnTo>
                <a:lnTo>
                  <a:pt x="79273" y="411480"/>
                </a:lnTo>
                <a:lnTo>
                  <a:pt x="77215" y="413935"/>
                </a:lnTo>
                <a:lnTo>
                  <a:pt x="77092" y="415040"/>
                </a:lnTo>
                <a:lnTo>
                  <a:pt x="76822" y="420370"/>
                </a:lnTo>
                <a:close/>
              </a:path>
              <a:path w="4096384" h="836930">
                <a:moveTo>
                  <a:pt x="67098" y="411480"/>
                </a:moveTo>
                <a:lnTo>
                  <a:pt x="70451" y="410210"/>
                </a:lnTo>
                <a:lnTo>
                  <a:pt x="69783" y="410210"/>
                </a:lnTo>
                <a:lnTo>
                  <a:pt x="67269" y="402590"/>
                </a:lnTo>
                <a:lnTo>
                  <a:pt x="73299" y="402590"/>
                </a:lnTo>
                <a:lnTo>
                  <a:pt x="73136" y="403860"/>
                </a:lnTo>
                <a:lnTo>
                  <a:pt x="132070" y="403860"/>
                </a:lnTo>
                <a:lnTo>
                  <a:pt x="131702" y="405130"/>
                </a:lnTo>
                <a:lnTo>
                  <a:pt x="92413" y="405130"/>
                </a:lnTo>
                <a:lnTo>
                  <a:pt x="90736" y="407670"/>
                </a:lnTo>
                <a:lnTo>
                  <a:pt x="76318" y="407670"/>
                </a:lnTo>
                <a:lnTo>
                  <a:pt x="79884" y="410096"/>
                </a:lnTo>
                <a:lnTo>
                  <a:pt x="79976" y="410332"/>
                </a:lnTo>
                <a:lnTo>
                  <a:pt x="67098" y="411480"/>
                </a:lnTo>
                <a:close/>
              </a:path>
              <a:path w="4096384" h="836930">
                <a:moveTo>
                  <a:pt x="73136" y="403860"/>
                </a:moveTo>
                <a:lnTo>
                  <a:pt x="73299" y="402590"/>
                </a:lnTo>
                <a:lnTo>
                  <a:pt x="73640" y="402590"/>
                </a:lnTo>
                <a:lnTo>
                  <a:pt x="73136" y="403860"/>
                </a:lnTo>
                <a:close/>
              </a:path>
              <a:path w="4096384" h="836930">
                <a:moveTo>
                  <a:pt x="132070" y="403860"/>
                </a:moveTo>
                <a:lnTo>
                  <a:pt x="73136" y="403860"/>
                </a:lnTo>
                <a:lnTo>
                  <a:pt x="73640" y="402590"/>
                </a:lnTo>
                <a:lnTo>
                  <a:pt x="132438" y="402590"/>
                </a:lnTo>
                <a:lnTo>
                  <a:pt x="132070" y="403860"/>
                </a:lnTo>
                <a:close/>
              </a:path>
              <a:path w="4096384" h="836930">
                <a:moveTo>
                  <a:pt x="167510" y="403860"/>
                </a:moveTo>
                <a:lnTo>
                  <a:pt x="165834" y="403860"/>
                </a:lnTo>
                <a:lnTo>
                  <a:pt x="165664" y="402590"/>
                </a:lnTo>
                <a:lnTo>
                  <a:pt x="168348" y="402590"/>
                </a:lnTo>
                <a:lnTo>
                  <a:pt x="167510" y="403860"/>
                </a:lnTo>
                <a:close/>
              </a:path>
              <a:path w="4096384" h="836930">
                <a:moveTo>
                  <a:pt x="175890" y="403860"/>
                </a:moveTo>
                <a:lnTo>
                  <a:pt x="167510" y="403860"/>
                </a:lnTo>
                <a:lnTo>
                  <a:pt x="168348" y="402590"/>
                </a:lnTo>
                <a:lnTo>
                  <a:pt x="177063" y="402590"/>
                </a:lnTo>
                <a:lnTo>
                  <a:pt x="175890" y="403860"/>
                </a:lnTo>
                <a:close/>
              </a:path>
              <a:path w="4096384" h="836930">
                <a:moveTo>
                  <a:pt x="270266" y="412750"/>
                </a:moveTo>
                <a:lnTo>
                  <a:pt x="267575" y="412745"/>
                </a:lnTo>
                <a:lnTo>
                  <a:pt x="265905" y="411480"/>
                </a:lnTo>
                <a:lnTo>
                  <a:pt x="263561" y="402590"/>
                </a:lnTo>
                <a:lnTo>
                  <a:pt x="275963" y="410210"/>
                </a:lnTo>
                <a:lnTo>
                  <a:pt x="270266" y="41275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0266" y="412750"/>
                </a:lnTo>
                <a:lnTo>
                  <a:pt x="275963" y="410210"/>
                </a:lnTo>
                <a:lnTo>
                  <a:pt x="263561" y="402590"/>
                </a:lnTo>
                <a:lnTo>
                  <a:pt x="285305" y="402590"/>
                </a:lnTo>
                <a:lnTo>
                  <a:pt x="284311" y="403705"/>
                </a:lnTo>
                <a:lnTo>
                  <a:pt x="284227" y="403885"/>
                </a:lnTo>
                <a:lnTo>
                  <a:pt x="286858" y="405130"/>
                </a:lnTo>
                <a:lnTo>
                  <a:pt x="288868" y="406400"/>
                </a:lnTo>
                <a:lnTo>
                  <a:pt x="279983" y="406400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65723" y="403220"/>
                </a:moveTo>
                <a:lnTo>
                  <a:pt x="365418" y="402943"/>
                </a:lnTo>
                <a:lnTo>
                  <a:pt x="365806" y="402590"/>
                </a:lnTo>
                <a:lnTo>
                  <a:pt x="365723" y="403220"/>
                </a:lnTo>
                <a:close/>
              </a:path>
              <a:path w="4096384" h="836930">
                <a:moveTo>
                  <a:pt x="372612" y="408758"/>
                </a:moveTo>
                <a:lnTo>
                  <a:pt x="367796" y="405105"/>
                </a:lnTo>
                <a:lnTo>
                  <a:pt x="365863" y="403348"/>
                </a:lnTo>
                <a:lnTo>
                  <a:pt x="365806" y="402590"/>
                </a:lnTo>
                <a:lnTo>
                  <a:pt x="371733" y="402590"/>
                </a:lnTo>
                <a:lnTo>
                  <a:pt x="372628" y="407670"/>
                </a:lnTo>
                <a:lnTo>
                  <a:pt x="372612" y="408758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3555" y="405130"/>
                </a:lnTo>
                <a:lnTo>
                  <a:pt x="584060" y="405130"/>
                </a:lnTo>
                <a:lnTo>
                  <a:pt x="582955" y="402590"/>
                </a:lnTo>
                <a:lnTo>
                  <a:pt x="585670" y="402590"/>
                </a:lnTo>
                <a:lnTo>
                  <a:pt x="589549" y="403860"/>
                </a:lnTo>
                <a:lnTo>
                  <a:pt x="591914" y="408891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624794" y="415290"/>
                </a:moveTo>
                <a:lnTo>
                  <a:pt x="628297" y="408964"/>
                </a:lnTo>
                <a:lnTo>
                  <a:pt x="630491" y="402590"/>
                </a:lnTo>
                <a:lnTo>
                  <a:pt x="634511" y="410210"/>
                </a:lnTo>
                <a:lnTo>
                  <a:pt x="634851" y="410210"/>
                </a:lnTo>
                <a:lnTo>
                  <a:pt x="624794" y="415290"/>
                </a:lnTo>
                <a:close/>
              </a:path>
              <a:path w="4096384" h="836930">
                <a:moveTo>
                  <a:pt x="1249029" y="411480"/>
                </a:moveTo>
                <a:lnTo>
                  <a:pt x="1244838" y="411480"/>
                </a:lnTo>
                <a:lnTo>
                  <a:pt x="1246685" y="402590"/>
                </a:lnTo>
                <a:lnTo>
                  <a:pt x="1251578" y="407533"/>
                </a:lnTo>
                <a:lnTo>
                  <a:pt x="1251606" y="407821"/>
                </a:lnTo>
                <a:lnTo>
                  <a:pt x="1249029" y="411480"/>
                </a:lnTo>
                <a:close/>
              </a:path>
              <a:path w="4096384" h="836930">
                <a:moveTo>
                  <a:pt x="1253456" y="411480"/>
                </a:moveTo>
                <a:lnTo>
                  <a:pt x="1249029" y="411480"/>
                </a:lnTo>
                <a:lnTo>
                  <a:pt x="1251713" y="407670"/>
                </a:lnTo>
                <a:lnTo>
                  <a:pt x="1246685" y="402590"/>
                </a:lnTo>
                <a:lnTo>
                  <a:pt x="1254058" y="402590"/>
                </a:lnTo>
                <a:lnTo>
                  <a:pt x="1253724" y="403860"/>
                </a:lnTo>
                <a:lnTo>
                  <a:pt x="1254896" y="403860"/>
                </a:lnTo>
                <a:lnTo>
                  <a:pt x="1256572" y="405130"/>
                </a:lnTo>
                <a:lnTo>
                  <a:pt x="1277695" y="405130"/>
                </a:lnTo>
                <a:lnTo>
                  <a:pt x="1277695" y="407670"/>
                </a:lnTo>
                <a:lnTo>
                  <a:pt x="1262943" y="407670"/>
                </a:lnTo>
                <a:lnTo>
                  <a:pt x="1260599" y="408940"/>
                </a:lnTo>
                <a:lnTo>
                  <a:pt x="1253056" y="408940"/>
                </a:lnTo>
                <a:lnTo>
                  <a:pt x="1253456" y="411480"/>
                </a:lnTo>
                <a:close/>
              </a:path>
              <a:path w="4096384" h="836930">
                <a:moveTo>
                  <a:pt x="1350442" y="420370"/>
                </a:moveTo>
                <a:lnTo>
                  <a:pt x="1348788" y="418086"/>
                </a:lnTo>
                <a:lnTo>
                  <a:pt x="1348722" y="417453"/>
                </a:lnTo>
                <a:lnTo>
                  <a:pt x="1349781" y="414112"/>
                </a:lnTo>
                <a:lnTo>
                  <a:pt x="1353629" y="407670"/>
                </a:lnTo>
                <a:lnTo>
                  <a:pt x="1358076" y="402590"/>
                </a:lnTo>
                <a:lnTo>
                  <a:pt x="1361174" y="402590"/>
                </a:lnTo>
                <a:lnTo>
                  <a:pt x="1362022" y="403885"/>
                </a:lnTo>
                <a:lnTo>
                  <a:pt x="1363014" y="406400"/>
                </a:lnTo>
                <a:lnTo>
                  <a:pt x="1364193" y="407670"/>
                </a:lnTo>
                <a:lnTo>
                  <a:pt x="1363518" y="407670"/>
                </a:lnTo>
                <a:lnTo>
                  <a:pt x="1363340" y="408009"/>
                </a:lnTo>
                <a:lnTo>
                  <a:pt x="1361004" y="408940"/>
                </a:lnTo>
                <a:lnTo>
                  <a:pt x="1350442" y="420370"/>
                </a:lnTo>
                <a:close/>
              </a:path>
              <a:path w="4096384" h="836930">
                <a:moveTo>
                  <a:pt x="1366871" y="408940"/>
                </a:moveTo>
                <a:lnTo>
                  <a:pt x="1363879" y="407794"/>
                </a:lnTo>
                <a:lnTo>
                  <a:pt x="1364193" y="407670"/>
                </a:lnTo>
                <a:lnTo>
                  <a:pt x="1363014" y="406400"/>
                </a:lnTo>
                <a:lnTo>
                  <a:pt x="1362022" y="403885"/>
                </a:lnTo>
                <a:lnTo>
                  <a:pt x="1361174" y="402590"/>
                </a:lnTo>
                <a:lnTo>
                  <a:pt x="1362850" y="402590"/>
                </a:lnTo>
                <a:lnTo>
                  <a:pt x="1365195" y="405130"/>
                </a:lnTo>
                <a:lnTo>
                  <a:pt x="1367041" y="405130"/>
                </a:lnTo>
                <a:lnTo>
                  <a:pt x="1366871" y="408940"/>
                </a:lnTo>
                <a:close/>
              </a:path>
              <a:path w="4096384" h="836930">
                <a:moveTo>
                  <a:pt x="1419019" y="415290"/>
                </a:moveTo>
                <a:lnTo>
                  <a:pt x="1414644" y="415290"/>
                </a:lnTo>
                <a:lnTo>
                  <a:pt x="1414644" y="412750"/>
                </a:lnTo>
                <a:lnTo>
                  <a:pt x="1418331" y="412750"/>
                </a:lnTo>
                <a:lnTo>
                  <a:pt x="1412831" y="407670"/>
                </a:lnTo>
                <a:lnTo>
                  <a:pt x="1412297" y="403860"/>
                </a:lnTo>
                <a:lnTo>
                  <a:pt x="1414277" y="402590"/>
                </a:lnTo>
                <a:lnTo>
                  <a:pt x="1416301" y="405105"/>
                </a:lnTo>
                <a:lnTo>
                  <a:pt x="1416825" y="407670"/>
                </a:lnTo>
                <a:lnTo>
                  <a:pt x="1420681" y="408940"/>
                </a:lnTo>
                <a:lnTo>
                  <a:pt x="1422024" y="410210"/>
                </a:lnTo>
                <a:lnTo>
                  <a:pt x="1424368" y="410210"/>
                </a:lnTo>
                <a:lnTo>
                  <a:pt x="1424245" y="410904"/>
                </a:lnTo>
                <a:lnTo>
                  <a:pt x="1424125" y="411230"/>
                </a:lnTo>
                <a:lnTo>
                  <a:pt x="1422739" y="412750"/>
                </a:lnTo>
                <a:lnTo>
                  <a:pt x="1419019" y="415290"/>
                </a:lnTo>
                <a:close/>
              </a:path>
              <a:path w="4096384" h="836930">
                <a:moveTo>
                  <a:pt x="1422024" y="410210"/>
                </a:moveTo>
                <a:lnTo>
                  <a:pt x="1420681" y="408940"/>
                </a:lnTo>
                <a:lnTo>
                  <a:pt x="1416825" y="407670"/>
                </a:lnTo>
                <a:lnTo>
                  <a:pt x="1416301" y="405105"/>
                </a:lnTo>
                <a:lnTo>
                  <a:pt x="1414277" y="402590"/>
                </a:lnTo>
                <a:lnTo>
                  <a:pt x="1423864" y="402590"/>
                </a:lnTo>
                <a:lnTo>
                  <a:pt x="1422024" y="410210"/>
                </a:lnTo>
                <a:close/>
              </a:path>
              <a:path w="4096384" h="836930">
                <a:moveTo>
                  <a:pt x="1499465" y="403860"/>
                </a:moveTo>
                <a:lnTo>
                  <a:pt x="1498123" y="403860"/>
                </a:lnTo>
                <a:lnTo>
                  <a:pt x="1500637" y="402590"/>
                </a:lnTo>
                <a:lnTo>
                  <a:pt x="1499465" y="403860"/>
                </a:lnTo>
                <a:close/>
              </a:path>
              <a:path w="4096384" h="836930">
                <a:moveTo>
                  <a:pt x="1503656" y="403860"/>
                </a:moveTo>
                <a:lnTo>
                  <a:pt x="1499465" y="403860"/>
                </a:lnTo>
                <a:lnTo>
                  <a:pt x="1500637" y="402590"/>
                </a:lnTo>
                <a:lnTo>
                  <a:pt x="1505472" y="402590"/>
                </a:lnTo>
                <a:lnTo>
                  <a:pt x="1503656" y="403860"/>
                </a:lnTo>
                <a:close/>
              </a:path>
              <a:path w="4096384" h="836930">
                <a:moveTo>
                  <a:pt x="1509523" y="406400"/>
                </a:moveTo>
                <a:lnTo>
                  <a:pt x="1506986" y="405105"/>
                </a:lnTo>
                <a:lnTo>
                  <a:pt x="1505956" y="403989"/>
                </a:lnTo>
                <a:lnTo>
                  <a:pt x="1505836" y="402590"/>
                </a:lnTo>
                <a:lnTo>
                  <a:pt x="1507676" y="402590"/>
                </a:lnTo>
                <a:lnTo>
                  <a:pt x="1509523" y="406400"/>
                </a:lnTo>
                <a:close/>
              </a:path>
              <a:path w="4096384" h="836930">
                <a:moveTo>
                  <a:pt x="1517863" y="406400"/>
                </a:moveTo>
                <a:lnTo>
                  <a:pt x="1509523" y="406400"/>
                </a:lnTo>
                <a:lnTo>
                  <a:pt x="1507676" y="402590"/>
                </a:lnTo>
                <a:lnTo>
                  <a:pt x="1512207" y="402590"/>
                </a:lnTo>
                <a:lnTo>
                  <a:pt x="1511533" y="403860"/>
                </a:lnTo>
                <a:lnTo>
                  <a:pt x="1518790" y="403860"/>
                </a:lnTo>
                <a:lnTo>
                  <a:pt x="1517863" y="406400"/>
                </a:lnTo>
                <a:close/>
              </a:path>
              <a:path w="4096384" h="836930">
                <a:moveTo>
                  <a:pt x="1518790" y="403860"/>
                </a:moveTo>
                <a:lnTo>
                  <a:pt x="1511533" y="403860"/>
                </a:lnTo>
                <a:lnTo>
                  <a:pt x="1512207" y="402590"/>
                </a:lnTo>
                <a:lnTo>
                  <a:pt x="1519253" y="402590"/>
                </a:lnTo>
                <a:lnTo>
                  <a:pt x="1518790" y="403860"/>
                </a:lnTo>
                <a:close/>
              </a:path>
              <a:path w="4096384" h="836930">
                <a:moveTo>
                  <a:pt x="1521257" y="414020"/>
                </a:moveTo>
                <a:lnTo>
                  <a:pt x="1504658" y="414020"/>
                </a:lnTo>
                <a:lnTo>
                  <a:pt x="1508356" y="412745"/>
                </a:lnTo>
                <a:lnTo>
                  <a:pt x="1512875" y="408940"/>
                </a:lnTo>
                <a:lnTo>
                  <a:pt x="1517400" y="407670"/>
                </a:lnTo>
                <a:lnTo>
                  <a:pt x="1519253" y="402590"/>
                </a:lnTo>
                <a:lnTo>
                  <a:pt x="1521907" y="403860"/>
                </a:lnTo>
                <a:lnTo>
                  <a:pt x="1523155" y="406184"/>
                </a:lnTo>
                <a:lnTo>
                  <a:pt x="1523188" y="406452"/>
                </a:lnTo>
                <a:lnTo>
                  <a:pt x="1521257" y="407670"/>
                </a:lnTo>
                <a:lnTo>
                  <a:pt x="1521420" y="407670"/>
                </a:lnTo>
                <a:lnTo>
                  <a:pt x="1519580" y="411480"/>
                </a:lnTo>
                <a:lnTo>
                  <a:pt x="1518742" y="411480"/>
                </a:lnTo>
                <a:lnTo>
                  <a:pt x="1521257" y="414020"/>
                </a:lnTo>
                <a:close/>
              </a:path>
              <a:path w="4096384" h="836930">
                <a:moveTo>
                  <a:pt x="1588716" y="406400"/>
                </a:moveTo>
                <a:lnTo>
                  <a:pt x="1580819" y="406400"/>
                </a:lnTo>
                <a:lnTo>
                  <a:pt x="1581929" y="402590"/>
                </a:lnTo>
                <a:lnTo>
                  <a:pt x="1588716" y="406400"/>
                </a:lnTo>
                <a:close/>
              </a:path>
              <a:path w="4096384" h="836930">
                <a:moveTo>
                  <a:pt x="1581273" y="415758"/>
                </a:moveTo>
                <a:lnTo>
                  <a:pt x="1579579" y="411480"/>
                </a:lnTo>
                <a:lnTo>
                  <a:pt x="1579245" y="407670"/>
                </a:lnTo>
                <a:lnTo>
                  <a:pt x="1590978" y="407670"/>
                </a:lnTo>
                <a:lnTo>
                  <a:pt x="1581929" y="402590"/>
                </a:lnTo>
                <a:lnTo>
                  <a:pt x="1658867" y="402590"/>
                </a:lnTo>
                <a:lnTo>
                  <a:pt x="1657531" y="410210"/>
                </a:lnTo>
                <a:lnTo>
                  <a:pt x="1661324" y="410210"/>
                </a:lnTo>
                <a:lnTo>
                  <a:pt x="1662144" y="412750"/>
                </a:lnTo>
                <a:lnTo>
                  <a:pt x="1661551" y="412750"/>
                </a:lnTo>
                <a:lnTo>
                  <a:pt x="1663139" y="415290"/>
                </a:lnTo>
                <a:lnTo>
                  <a:pt x="1582263" y="415290"/>
                </a:lnTo>
                <a:lnTo>
                  <a:pt x="1581273" y="415758"/>
                </a:lnTo>
                <a:close/>
              </a:path>
              <a:path w="4096384" h="836930">
                <a:moveTo>
                  <a:pt x="1658199" y="406400"/>
                </a:moveTo>
                <a:lnTo>
                  <a:pt x="1658867" y="402590"/>
                </a:lnTo>
                <a:lnTo>
                  <a:pt x="1659606" y="404881"/>
                </a:lnTo>
                <a:lnTo>
                  <a:pt x="1659491" y="405269"/>
                </a:lnTo>
                <a:lnTo>
                  <a:pt x="1658199" y="406400"/>
                </a:lnTo>
                <a:close/>
              </a:path>
              <a:path w="4096384" h="836930">
                <a:moveTo>
                  <a:pt x="1708487" y="407670"/>
                </a:moveTo>
                <a:lnTo>
                  <a:pt x="1701107" y="402590"/>
                </a:lnTo>
                <a:lnTo>
                  <a:pt x="1705148" y="402590"/>
                </a:lnTo>
                <a:lnTo>
                  <a:pt x="1704964" y="403860"/>
                </a:lnTo>
                <a:lnTo>
                  <a:pt x="1711394" y="403860"/>
                </a:lnTo>
                <a:lnTo>
                  <a:pt x="1708580" y="406318"/>
                </a:lnTo>
                <a:lnTo>
                  <a:pt x="1708487" y="407670"/>
                </a:lnTo>
                <a:close/>
              </a:path>
              <a:path w="4096384" h="836930">
                <a:moveTo>
                  <a:pt x="1685641" y="444430"/>
                </a:moveTo>
                <a:lnTo>
                  <a:pt x="1684150" y="443195"/>
                </a:lnTo>
                <a:lnTo>
                  <a:pt x="1681046" y="439420"/>
                </a:lnTo>
                <a:lnTo>
                  <a:pt x="1683948" y="431959"/>
                </a:lnTo>
                <a:lnTo>
                  <a:pt x="1684064" y="431732"/>
                </a:lnTo>
                <a:lnTo>
                  <a:pt x="1687071" y="427947"/>
                </a:lnTo>
                <a:lnTo>
                  <a:pt x="1692058" y="422910"/>
                </a:lnTo>
                <a:lnTo>
                  <a:pt x="1694238" y="421640"/>
                </a:lnTo>
                <a:lnTo>
                  <a:pt x="1694868" y="420442"/>
                </a:lnTo>
                <a:lnTo>
                  <a:pt x="1695051" y="420209"/>
                </a:lnTo>
                <a:lnTo>
                  <a:pt x="1701781" y="412750"/>
                </a:lnTo>
                <a:lnTo>
                  <a:pt x="1703458" y="407670"/>
                </a:lnTo>
                <a:lnTo>
                  <a:pt x="1708487" y="407670"/>
                </a:lnTo>
                <a:lnTo>
                  <a:pt x="1708580" y="406318"/>
                </a:lnTo>
                <a:lnTo>
                  <a:pt x="1712847" y="402590"/>
                </a:lnTo>
                <a:lnTo>
                  <a:pt x="1719968" y="402590"/>
                </a:lnTo>
                <a:lnTo>
                  <a:pt x="1715294" y="406318"/>
                </a:lnTo>
                <a:lnTo>
                  <a:pt x="1715254" y="406452"/>
                </a:lnTo>
                <a:lnTo>
                  <a:pt x="1721140" y="411480"/>
                </a:lnTo>
                <a:lnTo>
                  <a:pt x="1715588" y="411480"/>
                </a:lnTo>
                <a:lnTo>
                  <a:pt x="1711386" y="412750"/>
                </a:lnTo>
                <a:lnTo>
                  <a:pt x="1709495" y="414020"/>
                </a:lnTo>
                <a:lnTo>
                  <a:pt x="1707808" y="415771"/>
                </a:lnTo>
                <a:lnTo>
                  <a:pt x="1705638" y="417830"/>
                </a:lnTo>
                <a:lnTo>
                  <a:pt x="1708316" y="419100"/>
                </a:lnTo>
                <a:lnTo>
                  <a:pt x="1714858" y="419100"/>
                </a:lnTo>
                <a:lnTo>
                  <a:pt x="1714425" y="421640"/>
                </a:lnTo>
                <a:lnTo>
                  <a:pt x="1702620" y="421640"/>
                </a:lnTo>
                <a:lnTo>
                  <a:pt x="1699702" y="424180"/>
                </a:lnTo>
                <a:lnTo>
                  <a:pt x="1700568" y="425450"/>
                </a:lnTo>
                <a:lnTo>
                  <a:pt x="1695744" y="425450"/>
                </a:lnTo>
                <a:lnTo>
                  <a:pt x="1690552" y="430530"/>
                </a:lnTo>
                <a:lnTo>
                  <a:pt x="1694005" y="434467"/>
                </a:lnTo>
                <a:lnTo>
                  <a:pt x="1694911" y="435610"/>
                </a:lnTo>
                <a:lnTo>
                  <a:pt x="1693476" y="435610"/>
                </a:lnTo>
                <a:lnTo>
                  <a:pt x="1694078" y="436880"/>
                </a:lnTo>
                <a:lnTo>
                  <a:pt x="1689544" y="436880"/>
                </a:lnTo>
                <a:lnTo>
                  <a:pt x="1685260" y="438365"/>
                </a:lnTo>
                <a:lnTo>
                  <a:pt x="1682334" y="439420"/>
                </a:lnTo>
                <a:lnTo>
                  <a:pt x="1685641" y="444430"/>
                </a:lnTo>
                <a:close/>
              </a:path>
              <a:path w="4096384" h="836930">
                <a:moveTo>
                  <a:pt x="1755592" y="406400"/>
                </a:moveTo>
                <a:lnTo>
                  <a:pt x="1753595" y="403885"/>
                </a:lnTo>
                <a:lnTo>
                  <a:pt x="1752907" y="402590"/>
                </a:lnTo>
                <a:lnTo>
                  <a:pt x="1754917" y="402590"/>
                </a:lnTo>
                <a:lnTo>
                  <a:pt x="1755592" y="406400"/>
                </a:lnTo>
                <a:close/>
              </a:path>
              <a:path w="4096384" h="836930">
                <a:moveTo>
                  <a:pt x="1757016" y="406400"/>
                </a:moveTo>
                <a:lnTo>
                  <a:pt x="1755592" y="406400"/>
                </a:lnTo>
                <a:lnTo>
                  <a:pt x="1754917" y="402590"/>
                </a:lnTo>
                <a:lnTo>
                  <a:pt x="1758106" y="402590"/>
                </a:lnTo>
                <a:lnTo>
                  <a:pt x="1757016" y="406400"/>
                </a:lnTo>
                <a:close/>
              </a:path>
              <a:path w="4096384" h="836930">
                <a:moveTo>
                  <a:pt x="1835882" y="407670"/>
                </a:moveTo>
                <a:lnTo>
                  <a:pt x="1827501" y="407670"/>
                </a:lnTo>
                <a:lnTo>
                  <a:pt x="1827835" y="402590"/>
                </a:lnTo>
                <a:lnTo>
                  <a:pt x="1834035" y="402590"/>
                </a:lnTo>
                <a:lnTo>
                  <a:pt x="1835882" y="407670"/>
                </a:lnTo>
                <a:close/>
              </a:path>
              <a:path w="4096384" h="836930">
                <a:moveTo>
                  <a:pt x="1847616" y="422910"/>
                </a:moveTo>
                <a:lnTo>
                  <a:pt x="1846607" y="422910"/>
                </a:lnTo>
                <a:lnTo>
                  <a:pt x="1846588" y="416542"/>
                </a:lnTo>
                <a:lnTo>
                  <a:pt x="1838254" y="408964"/>
                </a:lnTo>
                <a:lnTo>
                  <a:pt x="1835882" y="407670"/>
                </a:lnTo>
                <a:lnTo>
                  <a:pt x="1834035" y="402590"/>
                </a:lnTo>
                <a:lnTo>
                  <a:pt x="1856665" y="402590"/>
                </a:lnTo>
                <a:lnTo>
                  <a:pt x="1854825" y="403860"/>
                </a:lnTo>
                <a:lnTo>
                  <a:pt x="1842894" y="403860"/>
                </a:lnTo>
                <a:lnTo>
                  <a:pt x="1845269" y="408891"/>
                </a:lnTo>
                <a:lnTo>
                  <a:pt x="1850298" y="415212"/>
                </a:lnTo>
                <a:lnTo>
                  <a:pt x="1850130" y="421640"/>
                </a:lnTo>
                <a:lnTo>
                  <a:pt x="1847616" y="4229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4696" y="406452"/>
                </a:lnTo>
                <a:lnTo>
                  <a:pt x="1854713" y="405535"/>
                </a:lnTo>
                <a:lnTo>
                  <a:pt x="1854825" y="403860"/>
                </a:lnTo>
                <a:lnTo>
                  <a:pt x="1856665" y="402590"/>
                </a:lnTo>
                <a:lnTo>
                  <a:pt x="1857673" y="402590"/>
                </a:lnTo>
                <a:lnTo>
                  <a:pt x="1857800" y="404482"/>
                </a:lnTo>
                <a:lnTo>
                  <a:pt x="1857688" y="405311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861083" y="417724"/>
                </a:moveTo>
                <a:lnTo>
                  <a:pt x="1850300" y="407670"/>
                </a:lnTo>
                <a:lnTo>
                  <a:pt x="1855663" y="407670"/>
                </a:lnTo>
                <a:lnTo>
                  <a:pt x="1857688" y="405311"/>
                </a:lnTo>
                <a:lnTo>
                  <a:pt x="1857800" y="404482"/>
                </a:lnTo>
                <a:lnTo>
                  <a:pt x="1857673" y="402590"/>
                </a:lnTo>
                <a:lnTo>
                  <a:pt x="1868739" y="402590"/>
                </a:lnTo>
                <a:lnTo>
                  <a:pt x="1868739" y="405130"/>
                </a:lnTo>
                <a:lnTo>
                  <a:pt x="1870913" y="406400"/>
                </a:lnTo>
                <a:lnTo>
                  <a:pt x="1875274" y="406400"/>
                </a:lnTo>
                <a:lnTo>
                  <a:pt x="1875022" y="408940"/>
                </a:lnTo>
                <a:lnTo>
                  <a:pt x="1861864" y="408940"/>
                </a:lnTo>
                <a:lnTo>
                  <a:pt x="1861142" y="410033"/>
                </a:lnTo>
                <a:lnTo>
                  <a:pt x="1861026" y="411480"/>
                </a:lnTo>
                <a:lnTo>
                  <a:pt x="1863370" y="414020"/>
                </a:lnTo>
                <a:lnTo>
                  <a:pt x="1874434" y="414020"/>
                </a:lnTo>
                <a:lnTo>
                  <a:pt x="1874267" y="415290"/>
                </a:lnTo>
                <a:lnTo>
                  <a:pt x="1860522" y="415290"/>
                </a:lnTo>
                <a:lnTo>
                  <a:pt x="1861083" y="417724"/>
                </a:lnTo>
                <a:close/>
              </a:path>
              <a:path w="4096384" h="836930">
                <a:moveTo>
                  <a:pt x="1870913" y="406400"/>
                </a:moveTo>
                <a:lnTo>
                  <a:pt x="1868739" y="405130"/>
                </a:lnTo>
                <a:lnTo>
                  <a:pt x="1868739" y="402590"/>
                </a:lnTo>
                <a:lnTo>
                  <a:pt x="1871083" y="402590"/>
                </a:lnTo>
                <a:lnTo>
                  <a:pt x="1873427" y="403860"/>
                </a:lnTo>
                <a:lnTo>
                  <a:pt x="1870913" y="406400"/>
                </a:lnTo>
                <a:close/>
              </a:path>
              <a:path w="4096384" h="836930">
                <a:moveTo>
                  <a:pt x="1962579" y="402943"/>
                </a:moveTo>
                <a:lnTo>
                  <a:pt x="1962275" y="402590"/>
                </a:lnTo>
                <a:lnTo>
                  <a:pt x="1962740" y="402590"/>
                </a:lnTo>
                <a:lnTo>
                  <a:pt x="1962579" y="402943"/>
                </a:lnTo>
                <a:close/>
              </a:path>
              <a:path w="4096384" h="836930">
                <a:moveTo>
                  <a:pt x="2038124" y="412750"/>
                </a:moveTo>
                <a:lnTo>
                  <a:pt x="2036615" y="412750"/>
                </a:lnTo>
                <a:lnTo>
                  <a:pt x="2038879" y="407670"/>
                </a:lnTo>
                <a:lnTo>
                  <a:pt x="2043075" y="402590"/>
                </a:lnTo>
                <a:lnTo>
                  <a:pt x="2045920" y="403860"/>
                </a:lnTo>
                <a:lnTo>
                  <a:pt x="2046694" y="406219"/>
                </a:lnTo>
                <a:lnTo>
                  <a:pt x="2046678" y="406452"/>
                </a:lnTo>
                <a:lnTo>
                  <a:pt x="2044713" y="407821"/>
                </a:lnTo>
                <a:lnTo>
                  <a:pt x="2038124" y="412750"/>
                </a:lnTo>
                <a:close/>
              </a:path>
              <a:path w="4096384" h="836930">
                <a:moveTo>
                  <a:pt x="2045790" y="412750"/>
                </a:moveTo>
                <a:lnTo>
                  <a:pt x="2038124" y="412750"/>
                </a:lnTo>
                <a:lnTo>
                  <a:pt x="2045609" y="407191"/>
                </a:lnTo>
                <a:lnTo>
                  <a:pt x="2046678" y="406452"/>
                </a:lnTo>
                <a:lnTo>
                  <a:pt x="2046694" y="406219"/>
                </a:lnTo>
                <a:lnTo>
                  <a:pt x="2045920" y="403860"/>
                </a:lnTo>
                <a:lnTo>
                  <a:pt x="2043075" y="402590"/>
                </a:lnTo>
                <a:lnTo>
                  <a:pt x="2057986" y="402590"/>
                </a:lnTo>
                <a:lnTo>
                  <a:pt x="2048603" y="410210"/>
                </a:lnTo>
                <a:lnTo>
                  <a:pt x="2049228" y="410210"/>
                </a:lnTo>
                <a:lnTo>
                  <a:pt x="2045790" y="412750"/>
                </a:lnTo>
                <a:close/>
              </a:path>
              <a:path w="4096384" h="836930">
                <a:moveTo>
                  <a:pt x="2048603" y="410210"/>
                </a:moveTo>
                <a:lnTo>
                  <a:pt x="2057986" y="402590"/>
                </a:lnTo>
                <a:lnTo>
                  <a:pt x="2057482" y="403860"/>
                </a:lnTo>
                <a:lnTo>
                  <a:pt x="2057622" y="403882"/>
                </a:lnTo>
                <a:lnTo>
                  <a:pt x="2049676" y="409864"/>
                </a:lnTo>
                <a:lnTo>
                  <a:pt x="2048603" y="410210"/>
                </a:lnTo>
                <a:close/>
              </a:path>
              <a:path w="4096384" h="836930">
                <a:moveTo>
                  <a:pt x="2178172" y="408940"/>
                </a:moveTo>
                <a:lnTo>
                  <a:pt x="2174152" y="403860"/>
                </a:lnTo>
                <a:lnTo>
                  <a:pt x="2178676" y="402590"/>
                </a:lnTo>
                <a:lnTo>
                  <a:pt x="2181361" y="402590"/>
                </a:lnTo>
                <a:lnTo>
                  <a:pt x="2182097" y="403705"/>
                </a:lnTo>
                <a:lnTo>
                  <a:pt x="2181974" y="404881"/>
                </a:lnTo>
                <a:lnTo>
                  <a:pt x="2181361" y="407670"/>
                </a:lnTo>
                <a:lnTo>
                  <a:pt x="2178172" y="408940"/>
                </a:lnTo>
                <a:close/>
              </a:path>
              <a:path w="4096384" h="836930">
                <a:moveTo>
                  <a:pt x="2183803" y="408940"/>
                </a:moveTo>
                <a:lnTo>
                  <a:pt x="2178172" y="408940"/>
                </a:lnTo>
                <a:lnTo>
                  <a:pt x="2181361" y="407670"/>
                </a:lnTo>
                <a:lnTo>
                  <a:pt x="2181974" y="404881"/>
                </a:lnTo>
                <a:lnTo>
                  <a:pt x="2182097" y="403705"/>
                </a:lnTo>
                <a:lnTo>
                  <a:pt x="2181361" y="402590"/>
                </a:lnTo>
                <a:lnTo>
                  <a:pt x="2188148" y="402590"/>
                </a:lnTo>
                <a:lnTo>
                  <a:pt x="2189238" y="403860"/>
                </a:lnTo>
                <a:lnTo>
                  <a:pt x="2184877" y="403860"/>
                </a:lnTo>
                <a:lnTo>
                  <a:pt x="2183803" y="408940"/>
                </a:lnTo>
                <a:close/>
              </a:path>
              <a:path w="4096384" h="836930">
                <a:moveTo>
                  <a:pt x="2357155" y="406400"/>
                </a:moveTo>
                <a:lnTo>
                  <a:pt x="2355772" y="405130"/>
                </a:lnTo>
                <a:lnTo>
                  <a:pt x="2354516" y="402590"/>
                </a:lnTo>
                <a:lnTo>
                  <a:pt x="2356011" y="405105"/>
                </a:lnTo>
                <a:lnTo>
                  <a:pt x="2357155" y="406400"/>
                </a:lnTo>
                <a:close/>
              </a:path>
              <a:path w="4096384" h="836930">
                <a:moveTo>
                  <a:pt x="2362479" y="406400"/>
                </a:moveTo>
                <a:lnTo>
                  <a:pt x="2357155" y="406400"/>
                </a:lnTo>
                <a:lnTo>
                  <a:pt x="2356011" y="405105"/>
                </a:lnTo>
                <a:lnTo>
                  <a:pt x="2354516" y="402590"/>
                </a:lnTo>
                <a:lnTo>
                  <a:pt x="2361582" y="402590"/>
                </a:lnTo>
                <a:lnTo>
                  <a:pt x="2362560" y="403860"/>
                </a:lnTo>
                <a:lnTo>
                  <a:pt x="2363156" y="403860"/>
                </a:lnTo>
                <a:lnTo>
                  <a:pt x="2362479" y="406400"/>
                </a:lnTo>
                <a:close/>
              </a:path>
              <a:path w="4096384" h="836930">
                <a:moveTo>
                  <a:pt x="2363156" y="403860"/>
                </a:moveTo>
                <a:lnTo>
                  <a:pt x="2362560" y="403860"/>
                </a:lnTo>
                <a:lnTo>
                  <a:pt x="2363064" y="402590"/>
                </a:lnTo>
                <a:lnTo>
                  <a:pt x="2363495" y="402590"/>
                </a:lnTo>
                <a:lnTo>
                  <a:pt x="2363156" y="403860"/>
                </a:lnTo>
                <a:close/>
              </a:path>
              <a:path w="4096384" h="836930">
                <a:moveTo>
                  <a:pt x="2364171" y="410210"/>
                </a:moveTo>
                <a:lnTo>
                  <a:pt x="2360708" y="410210"/>
                </a:lnTo>
                <a:lnTo>
                  <a:pt x="2362479" y="406400"/>
                </a:lnTo>
                <a:lnTo>
                  <a:pt x="2363495" y="402590"/>
                </a:lnTo>
                <a:lnTo>
                  <a:pt x="2373040" y="402590"/>
                </a:lnTo>
                <a:lnTo>
                  <a:pt x="2371616" y="406400"/>
                </a:lnTo>
                <a:lnTo>
                  <a:pt x="2364171" y="410210"/>
                </a:lnTo>
                <a:close/>
              </a:path>
              <a:path w="4096384" h="836930">
                <a:moveTo>
                  <a:pt x="2404304" y="414020"/>
                </a:moveTo>
                <a:lnTo>
                  <a:pt x="2388208" y="414020"/>
                </a:lnTo>
                <a:lnTo>
                  <a:pt x="2387617" y="409522"/>
                </a:lnTo>
                <a:lnTo>
                  <a:pt x="2387502" y="408891"/>
                </a:lnTo>
                <a:lnTo>
                  <a:pt x="2384685" y="405336"/>
                </a:lnTo>
                <a:lnTo>
                  <a:pt x="2384559" y="405105"/>
                </a:lnTo>
                <a:lnTo>
                  <a:pt x="2388378" y="402590"/>
                </a:lnTo>
                <a:lnTo>
                  <a:pt x="2390508" y="402590"/>
                </a:lnTo>
                <a:lnTo>
                  <a:pt x="2393265" y="405535"/>
                </a:lnTo>
                <a:lnTo>
                  <a:pt x="2395401" y="407670"/>
                </a:lnTo>
                <a:lnTo>
                  <a:pt x="2400446" y="407670"/>
                </a:lnTo>
                <a:lnTo>
                  <a:pt x="2398207" y="410096"/>
                </a:lnTo>
                <a:lnTo>
                  <a:pt x="2398327" y="411064"/>
                </a:lnTo>
                <a:lnTo>
                  <a:pt x="2398436" y="411480"/>
                </a:lnTo>
                <a:lnTo>
                  <a:pt x="2401284" y="412750"/>
                </a:lnTo>
                <a:lnTo>
                  <a:pt x="2404081" y="412750"/>
                </a:lnTo>
                <a:lnTo>
                  <a:pt x="2404304" y="414020"/>
                </a:lnTo>
                <a:close/>
              </a:path>
              <a:path w="4096384" h="836930">
                <a:moveTo>
                  <a:pt x="2395401" y="407670"/>
                </a:moveTo>
                <a:lnTo>
                  <a:pt x="2392837" y="405105"/>
                </a:lnTo>
                <a:lnTo>
                  <a:pt x="2390508" y="402590"/>
                </a:lnTo>
                <a:lnTo>
                  <a:pt x="2394693" y="402590"/>
                </a:lnTo>
                <a:lnTo>
                  <a:pt x="2396264" y="406452"/>
                </a:lnTo>
                <a:lnTo>
                  <a:pt x="2395401" y="407670"/>
                </a:lnTo>
                <a:close/>
              </a:path>
              <a:path w="4096384" h="836930">
                <a:moveTo>
                  <a:pt x="2410170" y="412750"/>
                </a:moveTo>
                <a:lnTo>
                  <a:pt x="2418047" y="402590"/>
                </a:lnTo>
                <a:lnTo>
                  <a:pt x="2418173" y="411480"/>
                </a:lnTo>
                <a:lnTo>
                  <a:pt x="2413692" y="411480"/>
                </a:lnTo>
                <a:lnTo>
                  <a:pt x="2410170" y="412750"/>
                </a:lnTo>
                <a:close/>
              </a:path>
              <a:path w="4096384" h="836930">
                <a:moveTo>
                  <a:pt x="2420394" y="415290"/>
                </a:moveTo>
                <a:lnTo>
                  <a:pt x="2418551" y="415290"/>
                </a:lnTo>
                <a:lnTo>
                  <a:pt x="2418173" y="411480"/>
                </a:lnTo>
                <a:lnTo>
                  <a:pt x="2418047" y="402590"/>
                </a:lnTo>
                <a:lnTo>
                  <a:pt x="2429944" y="402590"/>
                </a:lnTo>
                <a:lnTo>
                  <a:pt x="2431203" y="403860"/>
                </a:lnTo>
                <a:lnTo>
                  <a:pt x="2421733" y="403860"/>
                </a:lnTo>
                <a:lnTo>
                  <a:pt x="2418885" y="406400"/>
                </a:lnTo>
                <a:lnTo>
                  <a:pt x="2423239" y="407670"/>
                </a:lnTo>
                <a:lnTo>
                  <a:pt x="2427936" y="407670"/>
                </a:lnTo>
                <a:lnTo>
                  <a:pt x="2426592" y="410210"/>
                </a:lnTo>
                <a:lnTo>
                  <a:pt x="2421733" y="410210"/>
                </a:lnTo>
                <a:lnTo>
                  <a:pt x="2420394" y="415290"/>
                </a:lnTo>
                <a:close/>
              </a:path>
              <a:path w="4096384" h="836930">
                <a:moveTo>
                  <a:pt x="2434980" y="407670"/>
                </a:moveTo>
                <a:lnTo>
                  <a:pt x="2429944" y="402590"/>
                </a:lnTo>
                <a:lnTo>
                  <a:pt x="2441514" y="402590"/>
                </a:lnTo>
                <a:lnTo>
                  <a:pt x="2434980" y="407670"/>
                </a:lnTo>
                <a:close/>
              </a:path>
              <a:path w="4096384" h="836930">
                <a:moveTo>
                  <a:pt x="2447967" y="407670"/>
                </a:moveTo>
                <a:lnTo>
                  <a:pt x="2434980" y="407670"/>
                </a:lnTo>
                <a:lnTo>
                  <a:pt x="2441514" y="402590"/>
                </a:lnTo>
                <a:lnTo>
                  <a:pt x="2445056" y="402590"/>
                </a:lnTo>
                <a:lnTo>
                  <a:pt x="2446209" y="403860"/>
                </a:lnTo>
                <a:lnTo>
                  <a:pt x="2447967" y="407670"/>
                </a:lnTo>
                <a:close/>
              </a:path>
              <a:path w="4096384" h="836930">
                <a:moveTo>
                  <a:pt x="2524406" y="403860"/>
                </a:moveTo>
                <a:lnTo>
                  <a:pt x="2524993" y="402590"/>
                </a:lnTo>
                <a:lnTo>
                  <a:pt x="2524406" y="403860"/>
                </a:lnTo>
                <a:close/>
              </a:path>
              <a:path w="4096384" h="836930">
                <a:moveTo>
                  <a:pt x="2539254" y="410210"/>
                </a:moveTo>
                <a:lnTo>
                  <a:pt x="2521470" y="410210"/>
                </a:lnTo>
                <a:lnTo>
                  <a:pt x="2524993" y="402590"/>
                </a:lnTo>
                <a:lnTo>
                  <a:pt x="2534542" y="402590"/>
                </a:lnTo>
                <a:lnTo>
                  <a:pt x="2533643" y="405978"/>
                </a:lnTo>
                <a:lnTo>
                  <a:pt x="2533715" y="407670"/>
                </a:lnTo>
                <a:lnTo>
                  <a:pt x="2539254" y="410210"/>
                </a:lnTo>
                <a:close/>
              </a:path>
              <a:path w="4096384" h="836930">
                <a:moveTo>
                  <a:pt x="2543419" y="406400"/>
                </a:moveTo>
                <a:lnTo>
                  <a:pt x="2542074" y="405105"/>
                </a:lnTo>
                <a:lnTo>
                  <a:pt x="2540577" y="403860"/>
                </a:lnTo>
                <a:lnTo>
                  <a:pt x="2543268" y="402590"/>
                </a:lnTo>
                <a:lnTo>
                  <a:pt x="2543861" y="403705"/>
                </a:lnTo>
                <a:lnTo>
                  <a:pt x="2543776" y="405535"/>
                </a:lnTo>
                <a:lnTo>
                  <a:pt x="2543419" y="406400"/>
                </a:lnTo>
                <a:close/>
              </a:path>
              <a:path w="4096384" h="836930">
                <a:moveTo>
                  <a:pt x="2573687" y="403860"/>
                </a:moveTo>
                <a:lnTo>
                  <a:pt x="2572105" y="403860"/>
                </a:lnTo>
                <a:lnTo>
                  <a:pt x="2574619" y="402590"/>
                </a:lnTo>
                <a:lnTo>
                  <a:pt x="2573687" y="403860"/>
                </a:lnTo>
                <a:close/>
              </a:path>
              <a:path w="4096384" h="836930">
                <a:moveTo>
                  <a:pt x="2593689" y="433070"/>
                </a:moveTo>
                <a:lnTo>
                  <a:pt x="2585180" y="433070"/>
                </a:lnTo>
                <a:lnTo>
                  <a:pt x="2584144" y="429222"/>
                </a:lnTo>
                <a:lnTo>
                  <a:pt x="2582667" y="426720"/>
                </a:lnTo>
                <a:lnTo>
                  <a:pt x="2570885" y="414008"/>
                </a:lnTo>
                <a:lnTo>
                  <a:pt x="2567896" y="412745"/>
                </a:lnTo>
                <a:lnTo>
                  <a:pt x="2567282" y="412589"/>
                </a:lnTo>
                <a:lnTo>
                  <a:pt x="2574619" y="402590"/>
                </a:lnTo>
                <a:lnTo>
                  <a:pt x="2579301" y="402590"/>
                </a:lnTo>
                <a:lnTo>
                  <a:pt x="2580310" y="407670"/>
                </a:lnTo>
                <a:lnTo>
                  <a:pt x="2588698" y="407670"/>
                </a:lnTo>
                <a:lnTo>
                  <a:pt x="2588025" y="410210"/>
                </a:lnTo>
                <a:lnTo>
                  <a:pt x="2572105" y="410210"/>
                </a:lnTo>
                <a:lnTo>
                  <a:pt x="2572596" y="412750"/>
                </a:lnTo>
                <a:lnTo>
                  <a:pt x="2587351" y="412750"/>
                </a:lnTo>
                <a:lnTo>
                  <a:pt x="2587015" y="414020"/>
                </a:lnTo>
                <a:lnTo>
                  <a:pt x="2586497" y="414020"/>
                </a:lnTo>
                <a:lnTo>
                  <a:pt x="2586006" y="415290"/>
                </a:lnTo>
                <a:lnTo>
                  <a:pt x="2582667" y="415290"/>
                </a:lnTo>
                <a:lnTo>
                  <a:pt x="2580497" y="416542"/>
                </a:lnTo>
                <a:lnTo>
                  <a:pt x="2579870" y="417683"/>
                </a:lnTo>
                <a:lnTo>
                  <a:pt x="2579963" y="418336"/>
                </a:lnTo>
                <a:lnTo>
                  <a:pt x="2580650" y="420370"/>
                </a:lnTo>
                <a:lnTo>
                  <a:pt x="2584507" y="421640"/>
                </a:lnTo>
                <a:lnTo>
                  <a:pt x="2599907" y="421640"/>
                </a:lnTo>
                <a:lnTo>
                  <a:pt x="2599600" y="422910"/>
                </a:lnTo>
                <a:lnTo>
                  <a:pt x="2590203" y="422910"/>
                </a:lnTo>
                <a:lnTo>
                  <a:pt x="2583832" y="426720"/>
                </a:lnTo>
                <a:lnTo>
                  <a:pt x="2593045" y="427990"/>
                </a:lnTo>
                <a:lnTo>
                  <a:pt x="2595068" y="427990"/>
                </a:lnTo>
                <a:lnTo>
                  <a:pt x="2594728" y="431800"/>
                </a:lnTo>
                <a:lnTo>
                  <a:pt x="2593543" y="431800"/>
                </a:lnTo>
                <a:lnTo>
                  <a:pt x="2593689" y="433070"/>
                </a:lnTo>
                <a:close/>
              </a:path>
              <a:path w="4096384" h="836930">
                <a:moveTo>
                  <a:pt x="2657364" y="407670"/>
                </a:moveTo>
                <a:lnTo>
                  <a:pt x="2647264" y="407670"/>
                </a:lnTo>
                <a:lnTo>
                  <a:pt x="2650501" y="406400"/>
                </a:lnTo>
                <a:lnTo>
                  <a:pt x="2656422" y="402590"/>
                </a:lnTo>
                <a:lnTo>
                  <a:pt x="2659421" y="403860"/>
                </a:lnTo>
                <a:lnTo>
                  <a:pt x="2657364" y="407670"/>
                </a:lnTo>
                <a:close/>
              </a:path>
              <a:path w="4096384" h="836930">
                <a:moveTo>
                  <a:pt x="2652565" y="416560"/>
                </a:moveTo>
                <a:lnTo>
                  <a:pt x="2659421" y="403860"/>
                </a:lnTo>
                <a:lnTo>
                  <a:pt x="2656422" y="402590"/>
                </a:lnTo>
                <a:lnTo>
                  <a:pt x="2660427" y="402590"/>
                </a:lnTo>
                <a:lnTo>
                  <a:pt x="2661935" y="406400"/>
                </a:lnTo>
                <a:lnTo>
                  <a:pt x="2665631" y="406400"/>
                </a:lnTo>
                <a:lnTo>
                  <a:pt x="2658255" y="411480"/>
                </a:lnTo>
                <a:lnTo>
                  <a:pt x="2652565" y="416560"/>
                </a:lnTo>
                <a:close/>
              </a:path>
              <a:path w="4096384" h="836930">
                <a:moveTo>
                  <a:pt x="2693602" y="413421"/>
                </a:moveTo>
                <a:lnTo>
                  <a:pt x="2683910" y="402590"/>
                </a:lnTo>
                <a:lnTo>
                  <a:pt x="2687773" y="403860"/>
                </a:lnTo>
                <a:lnTo>
                  <a:pt x="2693463" y="403860"/>
                </a:lnTo>
                <a:lnTo>
                  <a:pt x="2693580" y="406662"/>
                </a:lnTo>
                <a:lnTo>
                  <a:pt x="2693752" y="408940"/>
                </a:lnTo>
                <a:lnTo>
                  <a:pt x="2693463" y="408940"/>
                </a:lnTo>
                <a:lnTo>
                  <a:pt x="2693602" y="413421"/>
                </a:lnTo>
                <a:close/>
              </a:path>
              <a:path w="4096384" h="836930">
                <a:moveTo>
                  <a:pt x="2688932" y="403860"/>
                </a:moveTo>
                <a:lnTo>
                  <a:pt x="2687773" y="403860"/>
                </a:lnTo>
                <a:lnTo>
                  <a:pt x="2683910" y="402590"/>
                </a:lnTo>
                <a:lnTo>
                  <a:pt x="2690065" y="402590"/>
                </a:lnTo>
                <a:lnTo>
                  <a:pt x="2688932" y="403860"/>
                </a:lnTo>
                <a:close/>
              </a:path>
              <a:path w="4096384" h="836930">
                <a:moveTo>
                  <a:pt x="2746429" y="406400"/>
                </a:moveTo>
                <a:lnTo>
                  <a:pt x="2745087" y="406400"/>
                </a:lnTo>
                <a:lnTo>
                  <a:pt x="2743064" y="405130"/>
                </a:lnTo>
                <a:lnTo>
                  <a:pt x="2743064" y="403860"/>
                </a:lnTo>
                <a:lnTo>
                  <a:pt x="2744930" y="402590"/>
                </a:lnTo>
                <a:lnTo>
                  <a:pt x="2748112" y="402590"/>
                </a:lnTo>
                <a:lnTo>
                  <a:pt x="2746429" y="406400"/>
                </a:lnTo>
                <a:close/>
              </a:path>
              <a:path w="4096384" h="836930">
                <a:moveTo>
                  <a:pt x="2755806" y="406400"/>
                </a:moveTo>
                <a:lnTo>
                  <a:pt x="2746429" y="406400"/>
                </a:lnTo>
                <a:lnTo>
                  <a:pt x="2748112" y="402590"/>
                </a:lnTo>
                <a:lnTo>
                  <a:pt x="2755779" y="402590"/>
                </a:lnTo>
                <a:lnTo>
                  <a:pt x="2755376" y="403676"/>
                </a:lnTo>
                <a:lnTo>
                  <a:pt x="2755436" y="404514"/>
                </a:lnTo>
                <a:lnTo>
                  <a:pt x="2755806" y="406400"/>
                </a:lnTo>
                <a:close/>
              </a:path>
              <a:path w="4096384" h="836930">
                <a:moveTo>
                  <a:pt x="2759662" y="407670"/>
                </a:moveTo>
                <a:lnTo>
                  <a:pt x="2757331" y="407670"/>
                </a:lnTo>
                <a:lnTo>
                  <a:pt x="2755869" y="406452"/>
                </a:lnTo>
                <a:lnTo>
                  <a:pt x="2755762" y="406178"/>
                </a:lnTo>
                <a:lnTo>
                  <a:pt x="2755436" y="404514"/>
                </a:lnTo>
                <a:lnTo>
                  <a:pt x="2755376" y="403676"/>
                </a:lnTo>
                <a:lnTo>
                  <a:pt x="2755779" y="402590"/>
                </a:lnTo>
                <a:lnTo>
                  <a:pt x="2759059" y="402590"/>
                </a:lnTo>
                <a:lnTo>
                  <a:pt x="2761528" y="405105"/>
                </a:lnTo>
                <a:lnTo>
                  <a:pt x="2761393" y="405343"/>
                </a:lnTo>
                <a:lnTo>
                  <a:pt x="2759662" y="40767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61522" y="421640"/>
                </a:lnTo>
                <a:lnTo>
                  <a:pt x="2759012" y="418086"/>
                </a:lnTo>
                <a:lnTo>
                  <a:pt x="2758905" y="417736"/>
                </a:lnTo>
                <a:lnTo>
                  <a:pt x="2759721" y="416708"/>
                </a:lnTo>
                <a:lnTo>
                  <a:pt x="2759828" y="416542"/>
                </a:lnTo>
                <a:lnTo>
                  <a:pt x="2759048" y="415290"/>
                </a:lnTo>
                <a:lnTo>
                  <a:pt x="2723623" y="415290"/>
                </a:lnTo>
                <a:lnTo>
                  <a:pt x="2723735" y="413935"/>
                </a:lnTo>
                <a:lnTo>
                  <a:pt x="2730328" y="408940"/>
                </a:lnTo>
                <a:lnTo>
                  <a:pt x="2723806" y="407670"/>
                </a:lnTo>
                <a:lnTo>
                  <a:pt x="2759662" y="407670"/>
                </a:lnTo>
                <a:lnTo>
                  <a:pt x="2761417" y="405311"/>
                </a:lnTo>
                <a:lnTo>
                  <a:pt x="2761528" y="405105"/>
                </a:lnTo>
                <a:lnTo>
                  <a:pt x="2759059" y="402590"/>
                </a:lnTo>
                <a:lnTo>
                  <a:pt x="2761188" y="402590"/>
                </a:lnTo>
                <a:lnTo>
                  <a:pt x="2761188" y="403860"/>
                </a:lnTo>
                <a:lnTo>
                  <a:pt x="2772398" y="403860"/>
                </a:lnTo>
                <a:lnTo>
                  <a:pt x="2770401" y="405130"/>
                </a:lnTo>
                <a:lnTo>
                  <a:pt x="2772575" y="406400"/>
                </a:lnTo>
                <a:lnTo>
                  <a:pt x="2774393" y="406400"/>
                </a:lnTo>
                <a:lnTo>
                  <a:pt x="2774662" y="408940"/>
                </a:lnTo>
                <a:lnTo>
                  <a:pt x="2749769" y="408940"/>
                </a:lnTo>
                <a:lnTo>
                  <a:pt x="2748944" y="410210"/>
                </a:lnTo>
                <a:lnTo>
                  <a:pt x="2738225" y="410210"/>
                </a:lnTo>
                <a:lnTo>
                  <a:pt x="2737373" y="411480"/>
                </a:lnTo>
                <a:lnTo>
                  <a:pt x="2736359" y="411480"/>
                </a:lnTo>
                <a:lnTo>
                  <a:pt x="2735867" y="414020"/>
                </a:lnTo>
                <a:lnTo>
                  <a:pt x="2775202" y="414020"/>
                </a:lnTo>
                <a:lnTo>
                  <a:pt x="2775471" y="416560"/>
                </a:lnTo>
                <a:lnTo>
                  <a:pt x="2771233" y="416560"/>
                </a:lnTo>
                <a:lnTo>
                  <a:pt x="2769550" y="417830"/>
                </a:lnTo>
                <a:lnTo>
                  <a:pt x="2769059" y="420370"/>
                </a:lnTo>
                <a:lnTo>
                  <a:pt x="2797821" y="42037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784302" y="406400"/>
                </a:moveTo>
                <a:lnTo>
                  <a:pt x="2781977" y="405130"/>
                </a:lnTo>
                <a:lnTo>
                  <a:pt x="2781794" y="403860"/>
                </a:lnTo>
                <a:lnTo>
                  <a:pt x="2784151" y="402590"/>
                </a:lnTo>
                <a:lnTo>
                  <a:pt x="2786659" y="403860"/>
                </a:lnTo>
                <a:lnTo>
                  <a:pt x="2786659" y="405130"/>
                </a:lnTo>
                <a:lnTo>
                  <a:pt x="2784302" y="406400"/>
                </a:lnTo>
                <a:close/>
              </a:path>
              <a:path w="4096384" h="836930">
                <a:moveTo>
                  <a:pt x="2798080" y="406400"/>
                </a:moveTo>
                <a:lnTo>
                  <a:pt x="2784302" y="406400"/>
                </a:lnTo>
                <a:lnTo>
                  <a:pt x="2786659" y="405130"/>
                </a:lnTo>
                <a:lnTo>
                  <a:pt x="2786659" y="403860"/>
                </a:lnTo>
                <a:lnTo>
                  <a:pt x="2784151" y="402590"/>
                </a:lnTo>
                <a:lnTo>
                  <a:pt x="2807335" y="402590"/>
                </a:lnTo>
                <a:lnTo>
                  <a:pt x="2807222" y="403860"/>
                </a:lnTo>
                <a:lnTo>
                  <a:pt x="2797221" y="403860"/>
                </a:lnTo>
                <a:lnTo>
                  <a:pt x="2798080" y="406400"/>
                </a:lnTo>
                <a:close/>
              </a:path>
              <a:path w="4096384" h="836930">
                <a:moveTo>
                  <a:pt x="2918402" y="406400"/>
                </a:moveTo>
                <a:lnTo>
                  <a:pt x="2916405" y="405130"/>
                </a:lnTo>
                <a:lnTo>
                  <a:pt x="2916405" y="403860"/>
                </a:lnTo>
                <a:lnTo>
                  <a:pt x="2918586" y="402590"/>
                </a:lnTo>
                <a:lnTo>
                  <a:pt x="2920419" y="403860"/>
                </a:lnTo>
                <a:lnTo>
                  <a:pt x="2920419" y="405130"/>
                </a:lnTo>
                <a:lnTo>
                  <a:pt x="2918402" y="406400"/>
                </a:lnTo>
                <a:close/>
              </a:path>
              <a:path w="4096384" h="836930">
                <a:moveTo>
                  <a:pt x="2941270" y="406400"/>
                </a:moveTo>
                <a:lnTo>
                  <a:pt x="2918402" y="406400"/>
                </a:lnTo>
                <a:lnTo>
                  <a:pt x="2920419" y="405130"/>
                </a:lnTo>
                <a:lnTo>
                  <a:pt x="2920419" y="403860"/>
                </a:lnTo>
                <a:lnTo>
                  <a:pt x="2918586" y="402590"/>
                </a:lnTo>
                <a:lnTo>
                  <a:pt x="2966571" y="402590"/>
                </a:lnTo>
                <a:lnTo>
                  <a:pt x="2969194" y="403860"/>
                </a:lnTo>
                <a:lnTo>
                  <a:pt x="2945399" y="403860"/>
                </a:lnTo>
                <a:lnTo>
                  <a:pt x="2943383" y="405130"/>
                </a:lnTo>
                <a:lnTo>
                  <a:pt x="2942891" y="405130"/>
                </a:lnTo>
                <a:lnTo>
                  <a:pt x="2941270" y="406400"/>
                </a:lnTo>
                <a:close/>
              </a:path>
              <a:path w="4096384" h="836930">
                <a:moveTo>
                  <a:pt x="3020654" y="408940"/>
                </a:moveTo>
                <a:lnTo>
                  <a:pt x="3026193" y="402590"/>
                </a:lnTo>
                <a:lnTo>
                  <a:pt x="3033913" y="406400"/>
                </a:lnTo>
                <a:lnTo>
                  <a:pt x="3026691" y="407670"/>
                </a:lnTo>
                <a:lnTo>
                  <a:pt x="3020654" y="408940"/>
                </a:lnTo>
                <a:close/>
              </a:path>
              <a:path w="4096384" h="836930">
                <a:moveTo>
                  <a:pt x="2990910" y="439420"/>
                </a:moveTo>
                <a:lnTo>
                  <a:pt x="2966394" y="439420"/>
                </a:lnTo>
                <a:lnTo>
                  <a:pt x="2967916" y="437095"/>
                </a:lnTo>
                <a:lnTo>
                  <a:pt x="2967942" y="436738"/>
                </a:lnTo>
                <a:lnTo>
                  <a:pt x="2967020" y="435610"/>
                </a:lnTo>
                <a:lnTo>
                  <a:pt x="2964664" y="433095"/>
                </a:lnTo>
                <a:lnTo>
                  <a:pt x="2960425" y="430530"/>
                </a:lnTo>
                <a:lnTo>
                  <a:pt x="2957249" y="429260"/>
                </a:lnTo>
                <a:lnTo>
                  <a:pt x="2969869" y="429260"/>
                </a:lnTo>
                <a:lnTo>
                  <a:pt x="2967872" y="421640"/>
                </a:lnTo>
                <a:lnTo>
                  <a:pt x="2962666" y="420370"/>
                </a:lnTo>
                <a:lnTo>
                  <a:pt x="2987987" y="420370"/>
                </a:lnTo>
                <a:lnTo>
                  <a:pt x="2988044" y="419006"/>
                </a:lnTo>
                <a:lnTo>
                  <a:pt x="2986795" y="417830"/>
                </a:lnTo>
                <a:lnTo>
                  <a:pt x="2986461" y="416560"/>
                </a:lnTo>
                <a:lnTo>
                  <a:pt x="3021846" y="416560"/>
                </a:lnTo>
                <a:lnTo>
                  <a:pt x="3024177" y="408940"/>
                </a:lnTo>
                <a:lnTo>
                  <a:pt x="3020654" y="408940"/>
                </a:lnTo>
                <a:lnTo>
                  <a:pt x="3026691" y="407670"/>
                </a:lnTo>
                <a:lnTo>
                  <a:pt x="3033913" y="406400"/>
                </a:lnTo>
                <a:lnTo>
                  <a:pt x="3026193" y="402590"/>
                </a:lnTo>
                <a:lnTo>
                  <a:pt x="3039761" y="402590"/>
                </a:lnTo>
                <a:lnTo>
                  <a:pt x="3037096" y="403860"/>
                </a:lnTo>
                <a:lnTo>
                  <a:pt x="3037096" y="405130"/>
                </a:lnTo>
                <a:lnTo>
                  <a:pt x="3039944" y="406400"/>
                </a:lnTo>
                <a:lnTo>
                  <a:pt x="3035413" y="406400"/>
                </a:lnTo>
                <a:lnTo>
                  <a:pt x="3032073" y="411480"/>
                </a:lnTo>
                <a:lnTo>
                  <a:pt x="3031740" y="411480"/>
                </a:lnTo>
                <a:lnTo>
                  <a:pt x="3035000" y="415290"/>
                </a:lnTo>
                <a:lnTo>
                  <a:pt x="3024177" y="415290"/>
                </a:lnTo>
                <a:lnTo>
                  <a:pt x="3024511" y="421640"/>
                </a:lnTo>
                <a:lnTo>
                  <a:pt x="3032565" y="421640"/>
                </a:lnTo>
                <a:lnTo>
                  <a:pt x="3032144" y="423813"/>
                </a:lnTo>
                <a:lnTo>
                  <a:pt x="3032073" y="426720"/>
                </a:lnTo>
                <a:lnTo>
                  <a:pt x="3058599" y="426720"/>
                </a:lnTo>
                <a:lnTo>
                  <a:pt x="3058710" y="427990"/>
                </a:lnTo>
                <a:lnTo>
                  <a:pt x="2971885" y="427990"/>
                </a:lnTo>
                <a:lnTo>
                  <a:pt x="2971078" y="429222"/>
                </a:lnTo>
                <a:lnTo>
                  <a:pt x="2971192" y="429802"/>
                </a:lnTo>
                <a:lnTo>
                  <a:pt x="2971702" y="431800"/>
                </a:lnTo>
                <a:lnTo>
                  <a:pt x="2999789" y="431800"/>
                </a:lnTo>
                <a:lnTo>
                  <a:pt x="2996682" y="434340"/>
                </a:lnTo>
                <a:lnTo>
                  <a:pt x="3031065" y="434340"/>
                </a:lnTo>
                <a:lnTo>
                  <a:pt x="3031216" y="435610"/>
                </a:lnTo>
                <a:lnTo>
                  <a:pt x="2993343" y="435610"/>
                </a:lnTo>
                <a:lnTo>
                  <a:pt x="2990243" y="436846"/>
                </a:lnTo>
                <a:lnTo>
                  <a:pt x="2990361" y="437397"/>
                </a:lnTo>
                <a:lnTo>
                  <a:pt x="2990675" y="438263"/>
                </a:lnTo>
                <a:lnTo>
                  <a:pt x="2990910" y="439420"/>
                </a:lnTo>
                <a:close/>
              </a:path>
              <a:path w="4096384" h="836930">
                <a:moveTo>
                  <a:pt x="3039944" y="406400"/>
                </a:moveTo>
                <a:lnTo>
                  <a:pt x="3037096" y="405130"/>
                </a:lnTo>
                <a:lnTo>
                  <a:pt x="3037096" y="403860"/>
                </a:lnTo>
                <a:lnTo>
                  <a:pt x="3039761" y="402590"/>
                </a:lnTo>
                <a:lnTo>
                  <a:pt x="3042609" y="403860"/>
                </a:lnTo>
                <a:lnTo>
                  <a:pt x="3042609" y="405130"/>
                </a:lnTo>
                <a:lnTo>
                  <a:pt x="3039944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39944" y="406400"/>
                </a:lnTo>
                <a:lnTo>
                  <a:pt x="3042609" y="405130"/>
                </a:lnTo>
                <a:lnTo>
                  <a:pt x="3042609" y="403860"/>
                </a:lnTo>
                <a:lnTo>
                  <a:pt x="3039761" y="402590"/>
                </a:lnTo>
                <a:lnTo>
                  <a:pt x="3050323" y="402590"/>
                </a:lnTo>
                <a:lnTo>
                  <a:pt x="3050379" y="403885"/>
                </a:lnTo>
                <a:lnTo>
                  <a:pt x="3053171" y="405130"/>
                </a:lnTo>
                <a:lnTo>
                  <a:pt x="3065258" y="405130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108153" y="407670"/>
                </a:moveTo>
                <a:lnTo>
                  <a:pt x="3105816" y="405105"/>
                </a:lnTo>
                <a:lnTo>
                  <a:pt x="3105260" y="404058"/>
                </a:lnTo>
                <a:lnTo>
                  <a:pt x="3105195" y="403705"/>
                </a:lnTo>
                <a:lnTo>
                  <a:pt x="3105488" y="402590"/>
                </a:lnTo>
                <a:lnTo>
                  <a:pt x="3110177" y="402590"/>
                </a:lnTo>
                <a:lnTo>
                  <a:pt x="3108153" y="40767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08153" y="407670"/>
                </a:lnTo>
                <a:lnTo>
                  <a:pt x="3110177" y="402590"/>
                </a:lnTo>
                <a:lnTo>
                  <a:pt x="3133304" y="402590"/>
                </a:lnTo>
                <a:lnTo>
                  <a:pt x="3133143" y="403348"/>
                </a:lnTo>
                <a:lnTo>
                  <a:pt x="3133267" y="405230"/>
                </a:lnTo>
                <a:lnTo>
                  <a:pt x="3133487" y="406452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51075" y="408940"/>
                </a:moveTo>
                <a:lnTo>
                  <a:pt x="3151089" y="405105"/>
                </a:lnTo>
                <a:lnTo>
                  <a:pt x="3152581" y="402590"/>
                </a:lnTo>
                <a:lnTo>
                  <a:pt x="3151075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1075" y="408940"/>
                </a:lnTo>
                <a:lnTo>
                  <a:pt x="3152581" y="402590"/>
                </a:lnTo>
                <a:lnTo>
                  <a:pt x="3157446" y="402590"/>
                </a:lnTo>
                <a:lnTo>
                  <a:pt x="3158977" y="406452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8977" y="406452"/>
                </a:lnTo>
                <a:lnTo>
                  <a:pt x="3157446" y="402590"/>
                </a:lnTo>
                <a:lnTo>
                  <a:pt x="3161459" y="403860"/>
                </a:lnTo>
                <a:lnTo>
                  <a:pt x="3162449" y="405105"/>
                </a:lnTo>
                <a:lnTo>
                  <a:pt x="3161643" y="407670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7182" y="408940"/>
                </a:moveTo>
                <a:lnTo>
                  <a:pt x="3160477" y="408940"/>
                </a:lnTo>
                <a:lnTo>
                  <a:pt x="3161643" y="407670"/>
                </a:lnTo>
                <a:lnTo>
                  <a:pt x="3162336" y="405535"/>
                </a:lnTo>
                <a:lnTo>
                  <a:pt x="3162449" y="405105"/>
                </a:lnTo>
                <a:lnTo>
                  <a:pt x="3161459" y="403860"/>
                </a:lnTo>
                <a:lnTo>
                  <a:pt x="3157446" y="402590"/>
                </a:lnTo>
                <a:lnTo>
                  <a:pt x="3163544" y="402590"/>
                </a:lnTo>
                <a:lnTo>
                  <a:pt x="3164485" y="405130"/>
                </a:lnTo>
                <a:lnTo>
                  <a:pt x="3167182" y="408940"/>
                </a:lnTo>
                <a:close/>
              </a:path>
              <a:path w="4096384" h="836930">
                <a:moveTo>
                  <a:pt x="3215100" y="406400"/>
                </a:moveTo>
                <a:lnTo>
                  <a:pt x="3213934" y="406400"/>
                </a:lnTo>
                <a:lnTo>
                  <a:pt x="3212804" y="405336"/>
                </a:lnTo>
                <a:lnTo>
                  <a:pt x="3212684" y="404881"/>
                </a:lnTo>
                <a:lnTo>
                  <a:pt x="3213594" y="402590"/>
                </a:lnTo>
                <a:lnTo>
                  <a:pt x="3214785" y="402590"/>
                </a:lnTo>
                <a:lnTo>
                  <a:pt x="3215832" y="403594"/>
                </a:lnTo>
                <a:lnTo>
                  <a:pt x="3215848" y="404514"/>
                </a:lnTo>
                <a:lnTo>
                  <a:pt x="3215100" y="406400"/>
                </a:lnTo>
                <a:close/>
              </a:path>
              <a:path w="4096384" h="836930">
                <a:moveTo>
                  <a:pt x="3215832" y="403594"/>
                </a:moveTo>
                <a:lnTo>
                  <a:pt x="3214785" y="402590"/>
                </a:lnTo>
                <a:lnTo>
                  <a:pt x="3215813" y="402590"/>
                </a:lnTo>
                <a:lnTo>
                  <a:pt x="3215832" y="403594"/>
                </a:lnTo>
                <a:close/>
              </a:path>
              <a:path w="4096384" h="836930">
                <a:moveTo>
                  <a:pt x="3245776" y="415290"/>
                </a:moveTo>
                <a:lnTo>
                  <a:pt x="3237565" y="415290"/>
                </a:lnTo>
                <a:lnTo>
                  <a:pt x="3233552" y="411480"/>
                </a:lnTo>
                <a:lnTo>
                  <a:pt x="3234049" y="411480"/>
                </a:lnTo>
                <a:lnTo>
                  <a:pt x="3232018" y="410210"/>
                </a:lnTo>
                <a:lnTo>
                  <a:pt x="3229126" y="405130"/>
                </a:lnTo>
                <a:lnTo>
                  <a:pt x="3228656" y="402590"/>
                </a:lnTo>
                <a:lnTo>
                  <a:pt x="3234717" y="402590"/>
                </a:lnTo>
                <a:lnTo>
                  <a:pt x="3237814" y="406146"/>
                </a:lnTo>
                <a:lnTo>
                  <a:pt x="3237415" y="406400"/>
                </a:lnTo>
                <a:lnTo>
                  <a:pt x="3238035" y="406400"/>
                </a:lnTo>
                <a:lnTo>
                  <a:pt x="3245776" y="415290"/>
                </a:lnTo>
                <a:close/>
              </a:path>
              <a:path w="4096384" h="836930">
                <a:moveTo>
                  <a:pt x="3237817" y="406149"/>
                </a:moveTo>
                <a:lnTo>
                  <a:pt x="3234717" y="402590"/>
                </a:lnTo>
                <a:lnTo>
                  <a:pt x="3243548" y="402590"/>
                </a:lnTo>
                <a:lnTo>
                  <a:pt x="3237817" y="406149"/>
                </a:lnTo>
                <a:close/>
              </a:path>
              <a:path w="4096384" h="836930">
                <a:moveTo>
                  <a:pt x="3354576" y="407670"/>
                </a:moveTo>
                <a:lnTo>
                  <a:pt x="3351551" y="407670"/>
                </a:lnTo>
                <a:lnTo>
                  <a:pt x="3352188" y="405269"/>
                </a:lnTo>
                <a:lnTo>
                  <a:pt x="3353076" y="402590"/>
                </a:lnTo>
                <a:lnTo>
                  <a:pt x="3356524" y="406318"/>
                </a:lnTo>
                <a:lnTo>
                  <a:pt x="3356516" y="406452"/>
                </a:lnTo>
                <a:lnTo>
                  <a:pt x="3354576" y="407670"/>
                </a:lnTo>
                <a:close/>
              </a:path>
              <a:path w="4096384" h="836930">
                <a:moveTo>
                  <a:pt x="3363258" y="414020"/>
                </a:moveTo>
                <a:lnTo>
                  <a:pt x="3359264" y="414020"/>
                </a:lnTo>
                <a:lnTo>
                  <a:pt x="3361104" y="412750"/>
                </a:lnTo>
                <a:lnTo>
                  <a:pt x="3363121" y="408940"/>
                </a:lnTo>
                <a:lnTo>
                  <a:pt x="3354733" y="407670"/>
                </a:lnTo>
                <a:lnTo>
                  <a:pt x="3354576" y="407670"/>
                </a:lnTo>
                <a:lnTo>
                  <a:pt x="3356516" y="406452"/>
                </a:lnTo>
                <a:lnTo>
                  <a:pt x="3356524" y="406318"/>
                </a:lnTo>
                <a:lnTo>
                  <a:pt x="3353076" y="402590"/>
                </a:lnTo>
                <a:lnTo>
                  <a:pt x="3360855" y="402590"/>
                </a:lnTo>
                <a:lnTo>
                  <a:pt x="3366061" y="408940"/>
                </a:lnTo>
                <a:lnTo>
                  <a:pt x="3364961" y="408940"/>
                </a:lnTo>
                <a:lnTo>
                  <a:pt x="3366639" y="411480"/>
                </a:lnTo>
                <a:lnTo>
                  <a:pt x="3363455" y="411480"/>
                </a:lnTo>
                <a:lnTo>
                  <a:pt x="3363258" y="414020"/>
                </a:lnTo>
                <a:close/>
              </a:path>
              <a:path w="4096384" h="836930">
                <a:moveTo>
                  <a:pt x="3379379" y="406400"/>
                </a:moveTo>
                <a:lnTo>
                  <a:pt x="3378548" y="406400"/>
                </a:lnTo>
                <a:lnTo>
                  <a:pt x="3378214" y="403860"/>
                </a:lnTo>
                <a:lnTo>
                  <a:pt x="3379563" y="402590"/>
                </a:lnTo>
                <a:lnTo>
                  <a:pt x="3380388" y="402590"/>
                </a:lnTo>
                <a:lnTo>
                  <a:pt x="3380605" y="404242"/>
                </a:lnTo>
                <a:lnTo>
                  <a:pt x="3380496" y="405343"/>
                </a:lnTo>
                <a:lnTo>
                  <a:pt x="3379379" y="406400"/>
                </a:lnTo>
                <a:close/>
              </a:path>
              <a:path w="4096384" h="836930">
                <a:moveTo>
                  <a:pt x="3388592" y="406400"/>
                </a:moveTo>
                <a:lnTo>
                  <a:pt x="3379379" y="406400"/>
                </a:lnTo>
                <a:lnTo>
                  <a:pt x="3380496" y="405343"/>
                </a:lnTo>
                <a:lnTo>
                  <a:pt x="3380605" y="404242"/>
                </a:lnTo>
                <a:lnTo>
                  <a:pt x="3380388" y="402590"/>
                </a:lnTo>
                <a:lnTo>
                  <a:pt x="3387354" y="402590"/>
                </a:lnTo>
                <a:lnTo>
                  <a:pt x="3388592" y="403860"/>
                </a:lnTo>
                <a:lnTo>
                  <a:pt x="3388946" y="405130"/>
                </a:lnTo>
                <a:lnTo>
                  <a:pt x="3388101" y="405130"/>
                </a:lnTo>
                <a:lnTo>
                  <a:pt x="3388592" y="406400"/>
                </a:lnTo>
                <a:close/>
              </a:path>
              <a:path w="4096384" h="836930">
                <a:moveTo>
                  <a:pt x="3388592" y="403348"/>
                </a:moveTo>
                <a:lnTo>
                  <a:pt x="3388441" y="402590"/>
                </a:lnTo>
                <a:lnTo>
                  <a:pt x="3388552" y="402777"/>
                </a:lnTo>
                <a:lnTo>
                  <a:pt x="3388592" y="403348"/>
                </a:lnTo>
                <a:close/>
              </a:path>
              <a:path w="4096384" h="836930">
                <a:moveTo>
                  <a:pt x="3388592" y="402845"/>
                </a:moveTo>
                <a:lnTo>
                  <a:pt x="3388441" y="402590"/>
                </a:lnTo>
                <a:lnTo>
                  <a:pt x="3388592" y="402590"/>
                </a:lnTo>
                <a:lnTo>
                  <a:pt x="3388592" y="402845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927" y="405105"/>
                </a:lnTo>
                <a:lnTo>
                  <a:pt x="3389578" y="404514"/>
                </a:lnTo>
                <a:lnTo>
                  <a:pt x="3389634" y="404242"/>
                </a:lnTo>
                <a:lnTo>
                  <a:pt x="3390432" y="402590"/>
                </a:lnTo>
                <a:lnTo>
                  <a:pt x="3395030" y="402590"/>
                </a:lnTo>
                <a:lnTo>
                  <a:pt x="3394548" y="406400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47955" y="405130"/>
                </a:moveTo>
                <a:lnTo>
                  <a:pt x="3444432" y="405130"/>
                </a:lnTo>
                <a:lnTo>
                  <a:pt x="3444256" y="403860"/>
                </a:lnTo>
                <a:lnTo>
                  <a:pt x="3445938" y="402590"/>
                </a:lnTo>
                <a:lnTo>
                  <a:pt x="3447955" y="403860"/>
                </a:lnTo>
                <a:lnTo>
                  <a:pt x="3447955" y="405130"/>
                </a:lnTo>
                <a:close/>
              </a:path>
              <a:path w="4096384" h="836930">
                <a:moveTo>
                  <a:pt x="3457192" y="405130"/>
                </a:moveTo>
                <a:lnTo>
                  <a:pt x="3447955" y="405130"/>
                </a:lnTo>
                <a:lnTo>
                  <a:pt x="3447955" y="403860"/>
                </a:lnTo>
                <a:lnTo>
                  <a:pt x="3445938" y="402590"/>
                </a:lnTo>
                <a:lnTo>
                  <a:pt x="3458674" y="402590"/>
                </a:lnTo>
                <a:lnTo>
                  <a:pt x="3457192" y="405130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72418" y="403860"/>
                </a:lnTo>
                <a:lnTo>
                  <a:pt x="3473767" y="403860"/>
                </a:lnTo>
                <a:lnTo>
                  <a:pt x="3475083" y="402590"/>
                </a:lnTo>
                <a:lnTo>
                  <a:pt x="3476091" y="402590"/>
                </a:lnTo>
                <a:lnTo>
                  <a:pt x="3476501" y="403594"/>
                </a:lnTo>
                <a:lnTo>
                  <a:pt x="3476406" y="404242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3477106" y="407670"/>
                </a:moveTo>
                <a:lnTo>
                  <a:pt x="3474592" y="407670"/>
                </a:lnTo>
                <a:lnTo>
                  <a:pt x="3476406" y="404242"/>
                </a:lnTo>
                <a:lnTo>
                  <a:pt x="3476501" y="403594"/>
                </a:lnTo>
                <a:lnTo>
                  <a:pt x="3476091" y="402590"/>
                </a:lnTo>
                <a:lnTo>
                  <a:pt x="3477610" y="402590"/>
                </a:lnTo>
                <a:lnTo>
                  <a:pt x="3477774" y="403860"/>
                </a:lnTo>
                <a:lnTo>
                  <a:pt x="3496482" y="403860"/>
                </a:lnTo>
                <a:lnTo>
                  <a:pt x="3497860" y="405130"/>
                </a:lnTo>
                <a:lnTo>
                  <a:pt x="3477106" y="405130"/>
                </a:lnTo>
                <a:lnTo>
                  <a:pt x="3477106" y="407670"/>
                </a:lnTo>
                <a:close/>
              </a:path>
              <a:path w="4096384" h="836930">
                <a:moveTo>
                  <a:pt x="3558077" y="407670"/>
                </a:moveTo>
                <a:lnTo>
                  <a:pt x="3554044" y="407670"/>
                </a:lnTo>
                <a:lnTo>
                  <a:pt x="3551917" y="406452"/>
                </a:lnTo>
                <a:lnTo>
                  <a:pt x="3551925" y="405908"/>
                </a:lnTo>
                <a:lnTo>
                  <a:pt x="3552603" y="402590"/>
                </a:lnTo>
                <a:lnTo>
                  <a:pt x="3555110" y="402590"/>
                </a:lnTo>
                <a:lnTo>
                  <a:pt x="3558077" y="407670"/>
                </a:lnTo>
                <a:close/>
              </a:path>
              <a:path w="4096384" h="836930">
                <a:moveTo>
                  <a:pt x="3648425" y="407670"/>
                </a:moveTo>
                <a:lnTo>
                  <a:pt x="3558077" y="407670"/>
                </a:lnTo>
                <a:lnTo>
                  <a:pt x="3555110" y="402590"/>
                </a:lnTo>
                <a:lnTo>
                  <a:pt x="3649099" y="402590"/>
                </a:lnTo>
                <a:lnTo>
                  <a:pt x="3648336" y="403860"/>
                </a:lnTo>
                <a:lnTo>
                  <a:pt x="3567297" y="403860"/>
                </a:lnTo>
                <a:lnTo>
                  <a:pt x="3567788" y="405130"/>
                </a:lnTo>
                <a:lnTo>
                  <a:pt x="3647573" y="405130"/>
                </a:lnTo>
                <a:lnTo>
                  <a:pt x="3648425" y="407670"/>
                </a:lnTo>
                <a:close/>
              </a:path>
              <a:path w="4096384" h="836930">
                <a:moveTo>
                  <a:pt x="3649590" y="407670"/>
                </a:moveTo>
                <a:lnTo>
                  <a:pt x="3648425" y="407670"/>
                </a:lnTo>
                <a:lnTo>
                  <a:pt x="3647709" y="405535"/>
                </a:lnTo>
                <a:lnTo>
                  <a:pt x="3647588" y="405105"/>
                </a:lnTo>
                <a:lnTo>
                  <a:pt x="3649099" y="402590"/>
                </a:lnTo>
                <a:lnTo>
                  <a:pt x="3650108" y="403860"/>
                </a:lnTo>
                <a:lnTo>
                  <a:pt x="3650648" y="405978"/>
                </a:lnTo>
                <a:lnTo>
                  <a:pt x="3650708" y="406452"/>
                </a:lnTo>
                <a:lnTo>
                  <a:pt x="3649590" y="407670"/>
                </a:lnTo>
                <a:close/>
              </a:path>
              <a:path w="4096384" h="836930">
                <a:moveTo>
                  <a:pt x="3788157" y="414020"/>
                </a:moveTo>
                <a:lnTo>
                  <a:pt x="3708927" y="414020"/>
                </a:lnTo>
                <a:lnTo>
                  <a:pt x="3708912" y="413773"/>
                </a:lnTo>
                <a:lnTo>
                  <a:pt x="3715809" y="410210"/>
                </a:lnTo>
                <a:lnTo>
                  <a:pt x="3710787" y="408940"/>
                </a:lnTo>
                <a:lnTo>
                  <a:pt x="3704730" y="407670"/>
                </a:lnTo>
                <a:lnTo>
                  <a:pt x="3649590" y="407670"/>
                </a:lnTo>
                <a:lnTo>
                  <a:pt x="3650708" y="406452"/>
                </a:lnTo>
                <a:lnTo>
                  <a:pt x="3650648" y="405978"/>
                </a:lnTo>
                <a:lnTo>
                  <a:pt x="3650108" y="403860"/>
                </a:lnTo>
                <a:lnTo>
                  <a:pt x="3649099" y="402590"/>
                </a:lnTo>
                <a:lnTo>
                  <a:pt x="3700048" y="402590"/>
                </a:lnTo>
                <a:lnTo>
                  <a:pt x="3701240" y="405130"/>
                </a:lnTo>
                <a:lnTo>
                  <a:pt x="3702065" y="406400"/>
                </a:lnTo>
                <a:lnTo>
                  <a:pt x="3707087" y="406400"/>
                </a:lnTo>
                <a:lnTo>
                  <a:pt x="3715141" y="407670"/>
                </a:lnTo>
                <a:lnTo>
                  <a:pt x="3721997" y="408940"/>
                </a:lnTo>
                <a:lnTo>
                  <a:pt x="3732025" y="408940"/>
                </a:lnTo>
                <a:lnTo>
                  <a:pt x="3733900" y="411480"/>
                </a:lnTo>
                <a:lnTo>
                  <a:pt x="3787479" y="411480"/>
                </a:lnTo>
                <a:lnTo>
                  <a:pt x="3788157" y="414020"/>
                </a:lnTo>
                <a:close/>
              </a:path>
              <a:path w="4096384" h="836930">
                <a:moveTo>
                  <a:pt x="3745143" y="406400"/>
                </a:moveTo>
                <a:lnTo>
                  <a:pt x="3742112" y="406400"/>
                </a:lnTo>
                <a:lnTo>
                  <a:pt x="3740137" y="405246"/>
                </a:lnTo>
                <a:lnTo>
                  <a:pt x="3740027" y="404514"/>
                </a:lnTo>
                <a:lnTo>
                  <a:pt x="3740121" y="403860"/>
                </a:lnTo>
                <a:lnTo>
                  <a:pt x="3742629" y="402590"/>
                </a:lnTo>
                <a:lnTo>
                  <a:pt x="3745275" y="405105"/>
                </a:lnTo>
                <a:lnTo>
                  <a:pt x="3745143" y="406400"/>
                </a:lnTo>
                <a:close/>
              </a:path>
              <a:path w="4096384" h="836930">
                <a:moveTo>
                  <a:pt x="3783016" y="406400"/>
                </a:moveTo>
                <a:lnTo>
                  <a:pt x="3745143" y="406400"/>
                </a:lnTo>
                <a:lnTo>
                  <a:pt x="3745275" y="405105"/>
                </a:lnTo>
                <a:lnTo>
                  <a:pt x="3742629" y="402590"/>
                </a:lnTo>
                <a:lnTo>
                  <a:pt x="3754697" y="402590"/>
                </a:lnTo>
                <a:lnTo>
                  <a:pt x="3754356" y="405130"/>
                </a:lnTo>
                <a:lnTo>
                  <a:pt x="3781851" y="405130"/>
                </a:lnTo>
                <a:lnTo>
                  <a:pt x="3783016" y="406400"/>
                </a:lnTo>
                <a:close/>
              </a:path>
              <a:path w="4096384" h="836930">
                <a:moveTo>
                  <a:pt x="3996739" y="408940"/>
                </a:moveTo>
                <a:lnTo>
                  <a:pt x="3993897" y="402590"/>
                </a:lnTo>
                <a:lnTo>
                  <a:pt x="3998271" y="402590"/>
                </a:lnTo>
                <a:lnTo>
                  <a:pt x="3999771" y="403860"/>
                </a:lnTo>
                <a:lnTo>
                  <a:pt x="3999897" y="404881"/>
                </a:lnTo>
                <a:lnTo>
                  <a:pt x="3999788" y="405343"/>
                </a:lnTo>
                <a:lnTo>
                  <a:pt x="3999047" y="406452"/>
                </a:lnTo>
                <a:lnTo>
                  <a:pt x="3996739" y="408940"/>
                </a:lnTo>
                <a:close/>
              </a:path>
              <a:path w="4096384" h="836930">
                <a:moveTo>
                  <a:pt x="4004425" y="408940"/>
                </a:moveTo>
                <a:lnTo>
                  <a:pt x="3996739" y="408940"/>
                </a:lnTo>
                <a:lnTo>
                  <a:pt x="3999047" y="406452"/>
                </a:lnTo>
                <a:lnTo>
                  <a:pt x="3999788" y="405343"/>
                </a:lnTo>
                <a:lnTo>
                  <a:pt x="3999897" y="404881"/>
                </a:lnTo>
                <a:lnTo>
                  <a:pt x="3999771" y="403860"/>
                </a:lnTo>
                <a:lnTo>
                  <a:pt x="3998271" y="402590"/>
                </a:lnTo>
                <a:lnTo>
                  <a:pt x="4016700" y="402590"/>
                </a:lnTo>
                <a:lnTo>
                  <a:pt x="4017371" y="405130"/>
                </a:lnTo>
                <a:lnTo>
                  <a:pt x="4078208" y="405130"/>
                </a:lnTo>
                <a:lnTo>
                  <a:pt x="4077658" y="407670"/>
                </a:lnTo>
                <a:lnTo>
                  <a:pt x="4005801" y="407670"/>
                </a:lnTo>
                <a:lnTo>
                  <a:pt x="4004425" y="408940"/>
                </a:lnTo>
                <a:close/>
              </a:path>
              <a:path w="4096384" h="836930">
                <a:moveTo>
                  <a:pt x="4023742" y="416560"/>
                </a:moveTo>
                <a:lnTo>
                  <a:pt x="4020043" y="416560"/>
                </a:lnTo>
                <a:lnTo>
                  <a:pt x="4019331" y="412589"/>
                </a:lnTo>
                <a:lnTo>
                  <a:pt x="4022060" y="408940"/>
                </a:lnTo>
                <a:lnTo>
                  <a:pt x="4077382" y="408940"/>
                </a:lnTo>
                <a:lnTo>
                  <a:pt x="4084397" y="402680"/>
                </a:lnTo>
                <a:lnTo>
                  <a:pt x="4090943" y="406400"/>
                </a:lnTo>
                <a:lnTo>
                  <a:pt x="4089110" y="406400"/>
                </a:lnTo>
                <a:lnTo>
                  <a:pt x="4082073" y="410210"/>
                </a:lnTo>
                <a:lnTo>
                  <a:pt x="4043523" y="410210"/>
                </a:lnTo>
                <a:lnTo>
                  <a:pt x="4041841" y="414020"/>
                </a:lnTo>
                <a:lnTo>
                  <a:pt x="4023900" y="414020"/>
                </a:lnTo>
                <a:lnTo>
                  <a:pt x="4023773" y="415040"/>
                </a:lnTo>
                <a:lnTo>
                  <a:pt x="4023742" y="416560"/>
                </a:lnTo>
                <a:close/>
              </a:path>
              <a:path w="4096384" h="836930">
                <a:moveTo>
                  <a:pt x="2493301" y="416560"/>
                </a:moveTo>
                <a:lnTo>
                  <a:pt x="2488809" y="405908"/>
                </a:lnTo>
                <a:lnTo>
                  <a:pt x="2501939" y="402730"/>
                </a:lnTo>
                <a:lnTo>
                  <a:pt x="2512840" y="408891"/>
                </a:lnTo>
                <a:lnTo>
                  <a:pt x="2512720" y="409714"/>
                </a:lnTo>
                <a:lnTo>
                  <a:pt x="2512588" y="410210"/>
                </a:lnTo>
                <a:lnTo>
                  <a:pt x="2501247" y="410210"/>
                </a:lnTo>
                <a:lnTo>
                  <a:pt x="2496667" y="411480"/>
                </a:lnTo>
                <a:lnTo>
                  <a:pt x="2493301" y="416560"/>
                </a:lnTo>
                <a:close/>
              </a:path>
              <a:path w="4096384" h="836930">
                <a:moveTo>
                  <a:pt x="1450435" y="403860"/>
                </a:moveTo>
                <a:lnTo>
                  <a:pt x="1448503" y="403860"/>
                </a:lnTo>
                <a:lnTo>
                  <a:pt x="1450362" y="402777"/>
                </a:lnTo>
                <a:lnTo>
                  <a:pt x="1450435" y="403860"/>
                </a:lnTo>
                <a:close/>
              </a:path>
              <a:path w="4096384" h="836930">
                <a:moveTo>
                  <a:pt x="2262188" y="407670"/>
                </a:moveTo>
                <a:lnTo>
                  <a:pt x="2247403" y="407670"/>
                </a:lnTo>
                <a:lnTo>
                  <a:pt x="2252916" y="402925"/>
                </a:lnTo>
                <a:lnTo>
                  <a:pt x="2262188" y="407670"/>
                </a:lnTo>
                <a:close/>
              </a:path>
              <a:path w="4096384" h="836930">
                <a:moveTo>
                  <a:pt x="364634" y="411480"/>
                </a:moveTo>
                <a:lnTo>
                  <a:pt x="356593" y="411480"/>
                </a:lnTo>
                <a:lnTo>
                  <a:pt x="362200" y="405868"/>
                </a:lnTo>
                <a:lnTo>
                  <a:pt x="365418" y="402943"/>
                </a:lnTo>
                <a:lnTo>
                  <a:pt x="365723" y="403220"/>
                </a:lnTo>
                <a:lnTo>
                  <a:pt x="364634" y="411480"/>
                </a:lnTo>
                <a:close/>
              </a:path>
              <a:path w="4096384" h="836930">
                <a:moveTo>
                  <a:pt x="1966630" y="407670"/>
                </a:moveTo>
                <a:lnTo>
                  <a:pt x="1960429" y="407670"/>
                </a:lnTo>
                <a:lnTo>
                  <a:pt x="1962579" y="402943"/>
                </a:lnTo>
                <a:lnTo>
                  <a:pt x="1966630" y="407670"/>
                </a:lnTo>
                <a:close/>
              </a:path>
              <a:path w="4096384" h="836930">
                <a:moveTo>
                  <a:pt x="372013" y="411480"/>
                </a:moveTo>
                <a:lnTo>
                  <a:pt x="364634" y="411480"/>
                </a:lnTo>
                <a:lnTo>
                  <a:pt x="365723" y="403220"/>
                </a:lnTo>
                <a:lnTo>
                  <a:pt x="367823" y="405130"/>
                </a:lnTo>
                <a:lnTo>
                  <a:pt x="372493" y="408668"/>
                </a:lnTo>
                <a:lnTo>
                  <a:pt x="372369" y="409864"/>
                </a:lnTo>
                <a:lnTo>
                  <a:pt x="372013" y="411480"/>
                </a:lnTo>
                <a:close/>
              </a:path>
              <a:path w="4096384" h="836930">
                <a:moveTo>
                  <a:pt x="1430235" y="425450"/>
                </a:moveTo>
                <a:lnTo>
                  <a:pt x="1427386" y="424180"/>
                </a:lnTo>
                <a:lnTo>
                  <a:pt x="1428532" y="422012"/>
                </a:lnTo>
                <a:lnTo>
                  <a:pt x="1428618" y="421563"/>
                </a:lnTo>
                <a:lnTo>
                  <a:pt x="1426882" y="420370"/>
                </a:lnTo>
                <a:lnTo>
                  <a:pt x="1431741" y="420370"/>
                </a:lnTo>
                <a:lnTo>
                  <a:pt x="1424871" y="410904"/>
                </a:lnTo>
                <a:lnTo>
                  <a:pt x="1424775" y="410517"/>
                </a:lnTo>
                <a:lnTo>
                  <a:pt x="1426192" y="408964"/>
                </a:lnTo>
                <a:lnTo>
                  <a:pt x="1428145" y="403241"/>
                </a:lnTo>
                <a:lnTo>
                  <a:pt x="1428395" y="405130"/>
                </a:lnTo>
                <a:lnTo>
                  <a:pt x="1433253" y="410210"/>
                </a:lnTo>
                <a:lnTo>
                  <a:pt x="1432415" y="410210"/>
                </a:lnTo>
                <a:lnTo>
                  <a:pt x="1431741" y="412750"/>
                </a:lnTo>
                <a:lnTo>
                  <a:pt x="1433253" y="414020"/>
                </a:lnTo>
                <a:lnTo>
                  <a:pt x="1443141" y="414020"/>
                </a:lnTo>
                <a:lnTo>
                  <a:pt x="1442639" y="415290"/>
                </a:lnTo>
                <a:lnTo>
                  <a:pt x="1430235" y="415290"/>
                </a:lnTo>
                <a:lnTo>
                  <a:pt x="1429063" y="416560"/>
                </a:lnTo>
                <a:lnTo>
                  <a:pt x="1430569" y="416560"/>
                </a:lnTo>
                <a:lnTo>
                  <a:pt x="1432081" y="417830"/>
                </a:lnTo>
                <a:lnTo>
                  <a:pt x="1437835" y="417830"/>
                </a:lnTo>
                <a:lnTo>
                  <a:pt x="1438786" y="419100"/>
                </a:lnTo>
                <a:lnTo>
                  <a:pt x="1436272" y="419100"/>
                </a:lnTo>
                <a:lnTo>
                  <a:pt x="1433868" y="420313"/>
                </a:lnTo>
                <a:lnTo>
                  <a:pt x="1433943" y="420721"/>
                </a:lnTo>
                <a:lnTo>
                  <a:pt x="1434428" y="421640"/>
                </a:lnTo>
                <a:lnTo>
                  <a:pt x="1431577" y="421640"/>
                </a:lnTo>
                <a:lnTo>
                  <a:pt x="1429397" y="424180"/>
                </a:lnTo>
                <a:lnTo>
                  <a:pt x="1430235" y="42545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8024" y="403705"/>
                </a:lnTo>
                <a:lnTo>
                  <a:pt x="1148198" y="403309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311163" y="417830"/>
                </a:moveTo>
                <a:lnTo>
                  <a:pt x="3309225" y="415290"/>
                </a:lnTo>
                <a:lnTo>
                  <a:pt x="3344355" y="415290"/>
                </a:lnTo>
                <a:lnTo>
                  <a:pt x="3346371" y="414020"/>
                </a:lnTo>
                <a:lnTo>
                  <a:pt x="3347694" y="412750"/>
                </a:lnTo>
                <a:lnTo>
                  <a:pt x="3347537" y="411480"/>
                </a:lnTo>
                <a:lnTo>
                  <a:pt x="3330427" y="411480"/>
                </a:lnTo>
                <a:lnTo>
                  <a:pt x="3327762" y="408940"/>
                </a:lnTo>
                <a:lnTo>
                  <a:pt x="3332110" y="408940"/>
                </a:lnTo>
                <a:lnTo>
                  <a:pt x="3342663" y="403310"/>
                </a:lnTo>
                <a:lnTo>
                  <a:pt x="3343006" y="403860"/>
                </a:lnTo>
                <a:lnTo>
                  <a:pt x="3348211" y="403860"/>
                </a:lnTo>
                <a:lnTo>
                  <a:pt x="3348211" y="407670"/>
                </a:lnTo>
                <a:lnTo>
                  <a:pt x="3354733" y="407670"/>
                </a:lnTo>
                <a:lnTo>
                  <a:pt x="3356416" y="412750"/>
                </a:lnTo>
                <a:lnTo>
                  <a:pt x="3352402" y="412750"/>
                </a:lnTo>
                <a:lnTo>
                  <a:pt x="3348503" y="416560"/>
                </a:lnTo>
                <a:lnTo>
                  <a:pt x="3313003" y="416560"/>
                </a:lnTo>
                <a:lnTo>
                  <a:pt x="3311163" y="417830"/>
                </a:lnTo>
                <a:close/>
              </a:path>
              <a:path w="4096384" h="836930">
                <a:moveTo>
                  <a:pt x="3388694" y="403860"/>
                </a:moveTo>
                <a:lnTo>
                  <a:pt x="3388592" y="403348"/>
                </a:lnTo>
                <a:lnTo>
                  <a:pt x="3388694" y="403860"/>
                </a:lnTo>
                <a:close/>
              </a:path>
              <a:path w="4096384" h="836930">
                <a:moveTo>
                  <a:pt x="3215848" y="404514"/>
                </a:moveTo>
                <a:lnTo>
                  <a:pt x="3215832" y="403594"/>
                </a:lnTo>
                <a:lnTo>
                  <a:pt x="3216108" y="403860"/>
                </a:lnTo>
                <a:lnTo>
                  <a:pt x="3215848" y="404514"/>
                </a:lnTo>
                <a:close/>
              </a:path>
              <a:path w="4096384" h="836930">
                <a:moveTo>
                  <a:pt x="1147956" y="403860"/>
                </a:moveTo>
                <a:lnTo>
                  <a:pt x="1147689" y="403676"/>
                </a:lnTo>
                <a:lnTo>
                  <a:pt x="1148024" y="403705"/>
                </a:lnTo>
                <a:lnTo>
                  <a:pt x="1147956" y="40386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7956" y="403860"/>
                </a:lnTo>
                <a:lnTo>
                  <a:pt x="1148024" y="403705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75698" y="408940"/>
                </a:moveTo>
                <a:lnTo>
                  <a:pt x="372851" y="408940"/>
                </a:lnTo>
                <a:lnTo>
                  <a:pt x="372777" y="408009"/>
                </a:lnTo>
                <a:lnTo>
                  <a:pt x="373690" y="403860"/>
                </a:lnTo>
                <a:lnTo>
                  <a:pt x="375698" y="408940"/>
                </a:lnTo>
                <a:close/>
              </a:path>
              <a:path w="4096384" h="836930">
                <a:moveTo>
                  <a:pt x="645747" y="410210"/>
                </a:moveTo>
                <a:lnTo>
                  <a:pt x="644909" y="410210"/>
                </a:lnTo>
                <a:lnTo>
                  <a:pt x="644174" y="409104"/>
                </a:lnTo>
                <a:lnTo>
                  <a:pt x="644064" y="403860"/>
                </a:lnTo>
                <a:lnTo>
                  <a:pt x="647296" y="407533"/>
                </a:lnTo>
                <a:lnTo>
                  <a:pt x="647194" y="408009"/>
                </a:lnTo>
                <a:lnTo>
                  <a:pt x="645747" y="410210"/>
                </a:lnTo>
                <a:close/>
              </a:path>
              <a:path w="4096384" h="836930">
                <a:moveTo>
                  <a:pt x="638034" y="417830"/>
                </a:moveTo>
                <a:lnTo>
                  <a:pt x="611881" y="417830"/>
                </a:lnTo>
                <a:lnTo>
                  <a:pt x="611697" y="416542"/>
                </a:lnTo>
                <a:lnTo>
                  <a:pt x="610205" y="415290"/>
                </a:lnTo>
                <a:lnTo>
                  <a:pt x="624794" y="415290"/>
                </a:lnTo>
                <a:lnTo>
                  <a:pt x="634851" y="410210"/>
                </a:lnTo>
                <a:lnTo>
                  <a:pt x="645747" y="410210"/>
                </a:lnTo>
                <a:lnTo>
                  <a:pt x="647194" y="408009"/>
                </a:lnTo>
                <a:lnTo>
                  <a:pt x="647296" y="407533"/>
                </a:lnTo>
                <a:lnTo>
                  <a:pt x="644064" y="403860"/>
                </a:lnTo>
                <a:lnTo>
                  <a:pt x="647853" y="403860"/>
                </a:lnTo>
                <a:lnTo>
                  <a:pt x="647417" y="405130"/>
                </a:lnTo>
                <a:lnTo>
                  <a:pt x="650101" y="405130"/>
                </a:lnTo>
                <a:lnTo>
                  <a:pt x="654372" y="408964"/>
                </a:lnTo>
                <a:lnTo>
                  <a:pt x="659521" y="412750"/>
                </a:lnTo>
                <a:lnTo>
                  <a:pt x="636187" y="412750"/>
                </a:lnTo>
                <a:lnTo>
                  <a:pt x="635453" y="413862"/>
                </a:lnTo>
                <a:lnTo>
                  <a:pt x="635553" y="415598"/>
                </a:lnTo>
                <a:lnTo>
                  <a:pt x="636175" y="416542"/>
                </a:lnTo>
                <a:lnTo>
                  <a:pt x="638034" y="417830"/>
                </a:lnTo>
                <a:close/>
              </a:path>
              <a:path w="4096384" h="836930">
                <a:moveTo>
                  <a:pt x="902882" y="405130"/>
                </a:moveTo>
                <a:lnTo>
                  <a:pt x="902044" y="405130"/>
                </a:lnTo>
                <a:lnTo>
                  <a:pt x="903216" y="403860"/>
                </a:lnTo>
                <a:lnTo>
                  <a:pt x="902882" y="405130"/>
                </a:lnTo>
                <a:close/>
              </a:path>
              <a:path w="4096384" h="836930">
                <a:moveTo>
                  <a:pt x="910650" y="407231"/>
                </a:moveTo>
                <a:lnTo>
                  <a:pt x="902882" y="405130"/>
                </a:lnTo>
                <a:lnTo>
                  <a:pt x="903216" y="403860"/>
                </a:lnTo>
                <a:lnTo>
                  <a:pt x="910461" y="403860"/>
                </a:lnTo>
                <a:lnTo>
                  <a:pt x="911668" y="406400"/>
                </a:lnTo>
                <a:lnTo>
                  <a:pt x="910759" y="406400"/>
                </a:lnTo>
                <a:lnTo>
                  <a:pt x="910650" y="407231"/>
                </a:lnTo>
                <a:close/>
              </a:path>
              <a:path w="4096384" h="836930">
                <a:moveTo>
                  <a:pt x="1299798" y="419100"/>
                </a:moveTo>
                <a:lnTo>
                  <a:pt x="1296951" y="419100"/>
                </a:lnTo>
                <a:lnTo>
                  <a:pt x="1294883" y="415598"/>
                </a:lnTo>
                <a:lnTo>
                  <a:pt x="1294764" y="415212"/>
                </a:lnTo>
                <a:lnTo>
                  <a:pt x="1296802" y="412750"/>
                </a:lnTo>
                <a:lnTo>
                  <a:pt x="1297644" y="412745"/>
                </a:lnTo>
                <a:lnTo>
                  <a:pt x="1298649" y="411480"/>
                </a:lnTo>
                <a:lnTo>
                  <a:pt x="1277695" y="411480"/>
                </a:lnTo>
                <a:lnTo>
                  <a:pt x="1277695" y="403860"/>
                </a:lnTo>
                <a:lnTo>
                  <a:pt x="1281886" y="403860"/>
                </a:lnTo>
                <a:lnTo>
                  <a:pt x="1284905" y="405130"/>
                </a:lnTo>
                <a:lnTo>
                  <a:pt x="1309694" y="405130"/>
                </a:lnTo>
                <a:lnTo>
                  <a:pt x="1310737" y="406400"/>
                </a:lnTo>
                <a:lnTo>
                  <a:pt x="1301831" y="406400"/>
                </a:lnTo>
                <a:lnTo>
                  <a:pt x="1301245" y="407670"/>
                </a:lnTo>
                <a:lnTo>
                  <a:pt x="1289593" y="407670"/>
                </a:lnTo>
                <a:lnTo>
                  <a:pt x="1289272" y="408891"/>
                </a:lnTo>
                <a:lnTo>
                  <a:pt x="1289345" y="409104"/>
                </a:lnTo>
                <a:lnTo>
                  <a:pt x="1289927" y="410210"/>
                </a:lnTo>
                <a:lnTo>
                  <a:pt x="1300073" y="410210"/>
                </a:lnTo>
                <a:lnTo>
                  <a:pt x="1299522" y="411403"/>
                </a:lnTo>
                <a:lnTo>
                  <a:pt x="1299646" y="415369"/>
                </a:lnTo>
                <a:lnTo>
                  <a:pt x="1299798" y="419100"/>
                </a:lnTo>
                <a:close/>
              </a:path>
              <a:path w="4096384" h="836930">
                <a:moveTo>
                  <a:pt x="1480018" y="411480"/>
                </a:moveTo>
                <a:lnTo>
                  <a:pt x="1477674" y="411480"/>
                </a:lnTo>
                <a:lnTo>
                  <a:pt x="1474687" y="409100"/>
                </a:lnTo>
                <a:lnTo>
                  <a:pt x="1474564" y="408857"/>
                </a:lnTo>
                <a:lnTo>
                  <a:pt x="1479350" y="403860"/>
                </a:lnTo>
                <a:lnTo>
                  <a:pt x="1480382" y="407821"/>
                </a:lnTo>
                <a:lnTo>
                  <a:pt x="1480746" y="409656"/>
                </a:lnTo>
                <a:lnTo>
                  <a:pt x="1480639" y="410539"/>
                </a:lnTo>
                <a:lnTo>
                  <a:pt x="1480018" y="411480"/>
                </a:lnTo>
                <a:close/>
              </a:path>
              <a:path w="4096384" h="836930">
                <a:moveTo>
                  <a:pt x="1487561" y="411480"/>
                </a:moveTo>
                <a:lnTo>
                  <a:pt x="1480018" y="411480"/>
                </a:lnTo>
                <a:lnTo>
                  <a:pt x="1480639" y="410539"/>
                </a:lnTo>
                <a:lnTo>
                  <a:pt x="1480746" y="409656"/>
                </a:lnTo>
                <a:lnTo>
                  <a:pt x="1480382" y="407821"/>
                </a:lnTo>
                <a:lnTo>
                  <a:pt x="1479350" y="403860"/>
                </a:lnTo>
                <a:lnTo>
                  <a:pt x="1480941" y="403860"/>
                </a:lnTo>
                <a:lnTo>
                  <a:pt x="1480522" y="405130"/>
                </a:lnTo>
                <a:lnTo>
                  <a:pt x="1490246" y="405130"/>
                </a:lnTo>
                <a:lnTo>
                  <a:pt x="1493762" y="406400"/>
                </a:lnTo>
                <a:lnTo>
                  <a:pt x="1495104" y="406400"/>
                </a:lnTo>
                <a:lnTo>
                  <a:pt x="1487561" y="411480"/>
                </a:lnTo>
                <a:close/>
              </a:path>
              <a:path w="4096384" h="836930">
                <a:moveTo>
                  <a:pt x="1562148" y="406400"/>
                </a:moveTo>
                <a:lnTo>
                  <a:pt x="1559300" y="406400"/>
                </a:lnTo>
                <a:lnTo>
                  <a:pt x="1560642" y="403860"/>
                </a:lnTo>
                <a:lnTo>
                  <a:pt x="1562823" y="403860"/>
                </a:lnTo>
                <a:lnTo>
                  <a:pt x="1562161" y="405105"/>
                </a:lnTo>
                <a:lnTo>
                  <a:pt x="1562148" y="406400"/>
                </a:lnTo>
                <a:close/>
              </a:path>
              <a:path w="4096384" h="836930">
                <a:moveTo>
                  <a:pt x="1567596" y="406400"/>
                </a:moveTo>
                <a:lnTo>
                  <a:pt x="1562148" y="406400"/>
                </a:lnTo>
                <a:lnTo>
                  <a:pt x="1562161" y="405105"/>
                </a:lnTo>
                <a:lnTo>
                  <a:pt x="1562823" y="403860"/>
                </a:lnTo>
                <a:lnTo>
                  <a:pt x="1564158" y="403860"/>
                </a:lnTo>
                <a:lnTo>
                  <a:pt x="1567596" y="406400"/>
                </a:lnTo>
                <a:close/>
              </a:path>
              <a:path w="4096384" h="836930">
                <a:moveTo>
                  <a:pt x="1698599" y="410210"/>
                </a:moveTo>
                <a:lnTo>
                  <a:pt x="1697116" y="408964"/>
                </a:lnTo>
                <a:lnTo>
                  <a:pt x="1694906" y="405535"/>
                </a:lnTo>
                <a:lnTo>
                  <a:pt x="1694839" y="405230"/>
                </a:lnTo>
                <a:lnTo>
                  <a:pt x="1695107" y="405130"/>
                </a:lnTo>
                <a:lnTo>
                  <a:pt x="1695034" y="403860"/>
                </a:lnTo>
                <a:lnTo>
                  <a:pt x="1702952" y="403860"/>
                </a:lnTo>
                <a:lnTo>
                  <a:pt x="1708487" y="407670"/>
                </a:lnTo>
                <a:lnTo>
                  <a:pt x="1703458" y="407670"/>
                </a:lnTo>
                <a:lnTo>
                  <a:pt x="1698599" y="410210"/>
                </a:lnTo>
                <a:close/>
              </a:path>
              <a:path w="4096384" h="836930">
                <a:moveTo>
                  <a:pt x="1770966" y="419799"/>
                </a:moveTo>
                <a:lnTo>
                  <a:pt x="1770842" y="419100"/>
                </a:lnTo>
                <a:lnTo>
                  <a:pt x="1762127" y="416560"/>
                </a:lnTo>
                <a:lnTo>
                  <a:pt x="1761161" y="414128"/>
                </a:lnTo>
                <a:lnTo>
                  <a:pt x="1758106" y="403860"/>
                </a:lnTo>
                <a:lnTo>
                  <a:pt x="1766651" y="412750"/>
                </a:lnTo>
                <a:lnTo>
                  <a:pt x="1779223" y="412750"/>
                </a:lnTo>
                <a:lnTo>
                  <a:pt x="1782242" y="414020"/>
                </a:lnTo>
                <a:lnTo>
                  <a:pt x="1784088" y="415290"/>
                </a:lnTo>
                <a:lnTo>
                  <a:pt x="1774194" y="415290"/>
                </a:lnTo>
                <a:lnTo>
                  <a:pt x="1774524" y="416542"/>
                </a:lnTo>
                <a:lnTo>
                  <a:pt x="1770966" y="419799"/>
                </a:lnTo>
                <a:close/>
              </a:path>
              <a:path w="4096384" h="836930">
                <a:moveTo>
                  <a:pt x="1766651" y="412750"/>
                </a:moveTo>
                <a:lnTo>
                  <a:pt x="1758106" y="403860"/>
                </a:lnTo>
                <a:lnTo>
                  <a:pt x="1764975" y="403860"/>
                </a:lnTo>
                <a:lnTo>
                  <a:pt x="1772184" y="410210"/>
                </a:lnTo>
                <a:lnTo>
                  <a:pt x="1768795" y="411735"/>
                </a:lnTo>
                <a:lnTo>
                  <a:pt x="1766651" y="412750"/>
                </a:lnTo>
                <a:close/>
              </a:path>
              <a:path w="4096384" h="836930">
                <a:moveTo>
                  <a:pt x="1859683" y="435610"/>
                </a:moveTo>
                <a:lnTo>
                  <a:pt x="1854784" y="434325"/>
                </a:lnTo>
                <a:lnTo>
                  <a:pt x="1851302" y="433070"/>
                </a:lnTo>
                <a:lnTo>
                  <a:pt x="1845101" y="424180"/>
                </a:lnTo>
                <a:lnTo>
                  <a:pt x="1850130" y="421640"/>
                </a:lnTo>
                <a:lnTo>
                  <a:pt x="1850298" y="415212"/>
                </a:lnTo>
                <a:lnTo>
                  <a:pt x="1845269" y="408891"/>
                </a:lnTo>
                <a:lnTo>
                  <a:pt x="1842894" y="403860"/>
                </a:lnTo>
                <a:lnTo>
                  <a:pt x="1851138" y="407670"/>
                </a:lnTo>
                <a:lnTo>
                  <a:pt x="1850300" y="407670"/>
                </a:lnTo>
                <a:lnTo>
                  <a:pt x="1861086" y="417736"/>
                </a:lnTo>
                <a:lnTo>
                  <a:pt x="1861694" y="420370"/>
                </a:lnTo>
                <a:lnTo>
                  <a:pt x="1850464" y="421640"/>
                </a:lnTo>
                <a:lnTo>
                  <a:pt x="1857339" y="429260"/>
                </a:lnTo>
                <a:lnTo>
                  <a:pt x="1865884" y="429260"/>
                </a:lnTo>
                <a:lnTo>
                  <a:pt x="1862368" y="430530"/>
                </a:lnTo>
                <a:lnTo>
                  <a:pt x="1860355" y="434340"/>
                </a:lnTo>
                <a:lnTo>
                  <a:pt x="1860017" y="434340"/>
                </a:lnTo>
                <a:lnTo>
                  <a:pt x="1859922" y="435159"/>
                </a:lnTo>
                <a:lnTo>
                  <a:pt x="1859683" y="4356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1138" y="407670"/>
                </a:lnTo>
                <a:lnTo>
                  <a:pt x="1842894" y="403860"/>
                </a:lnTo>
                <a:lnTo>
                  <a:pt x="1854825" y="403860"/>
                </a:lnTo>
                <a:lnTo>
                  <a:pt x="1854713" y="405535"/>
                </a:lnTo>
                <a:lnTo>
                  <a:pt x="1854696" y="406452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921371" y="420370"/>
                </a:moveTo>
                <a:lnTo>
                  <a:pt x="1898986" y="420370"/>
                </a:lnTo>
                <a:lnTo>
                  <a:pt x="1902184" y="416542"/>
                </a:lnTo>
                <a:lnTo>
                  <a:pt x="1904486" y="411480"/>
                </a:lnTo>
                <a:lnTo>
                  <a:pt x="1905447" y="407670"/>
                </a:lnTo>
                <a:lnTo>
                  <a:pt x="1900133" y="403860"/>
                </a:lnTo>
                <a:lnTo>
                  <a:pt x="1908488" y="403860"/>
                </a:lnTo>
                <a:lnTo>
                  <a:pt x="1908810" y="404036"/>
                </a:lnTo>
                <a:lnTo>
                  <a:pt x="1908908" y="404514"/>
                </a:lnTo>
                <a:lnTo>
                  <a:pt x="1909140" y="406400"/>
                </a:lnTo>
                <a:lnTo>
                  <a:pt x="1923766" y="406400"/>
                </a:lnTo>
                <a:lnTo>
                  <a:pt x="1925562" y="407670"/>
                </a:lnTo>
                <a:lnTo>
                  <a:pt x="1917180" y="407670"/>
                </a:lnTo>
                <a:lnTo>
                  <a:pt x="1913324" y="408940"/>
                </a:lnTo>
                <a:lnTo>
                  <a:pt x="1913998" y="408940"/>
                </a:lnTo>
                <a:lnTo>
                  <a:pt x="1906789" y="416560"/>
                </a:lnTo>
                <a:lnTo>
                  <a:pt x="1906953" y="416560"/>
                </a:lnTo>
                <a:lnTo>
                  <a:pt x="1909904" y="419100"/>
                </a:lnTo>
                <a:lnTo>
                  <a:pt x="1921037" y="419100"/>
                </a:lnTo>
                <a:lnTo>
                  <a:pt x="1921371" y="420370"/>
                </a:lnTo>
                <a:close/>
              </a:path>
              <a:path w="4096384" h="836930">
                <a:moveTo>
                  <a:pt x="1908852" y="404058"/>
                </a:moveTo>
                <a:lnTo>
                  <a:pt x="1908488" y="403860"/>
                </a:lnTo>
                <a:lnTo>
                  <a:pt x="1908827" y="403860"/>
                </a:lnTo>
                <a:lnTo>
                  <a:pt x="1908852" y="404058"/>
                </a:lnTo>
                <a:close/>
              </a:path>
              <a:path w="4096384" h="836930">
                <a:moveTo>
                  <a:pt x="2063185" y="414020"/>
                </a:moveTo>
                <a:lnTo>
                  <a:pt x="2053625" y="414020"/>
                </a:lnTo>
                <a:lnTo>
                  <a:pt x="2056092" y="407794"/>
                </a:lnTo>
                <a:lnTo>
                  <a:pt x="2065529" y="405130"/>
                </a:lnTo>
                <a:lnTo>
                  <a:pt x="2057642" y="403885"/>
                </a:lnTo>
                <a:lnTo>
                  <a:pt x="2068503" y="403860"/>
                </a:lnTo>
                <a:lnTo>
                  <a:pt x="2061338" y="411480"/>
                </a:lnTo>
                <a:lnTo>
                  <a:pt x="2063185" y="414020"/>
                </a:lnTo>
                <a:close/>
              </a:path>
              <a:path w="4096384" h="836930">
                <a:moveTo>
                  <a:pt x="2132872" y="406400"/>
                </a:moveTo>
                <a:lnTo>
                  <a:pt x="2128893" y="406400"/>
                </a:lnTo>
                <a:lnTo>
                  <a:pt x="2132415" y="403860"/>
                </a:lnTo>
                <a:lnTo>
                  <a:pt x="2134923" y="405130"/>
                </a:lnTo>
                <a:lnTo>
                  <a:pt x="2134589" y="405130"/>
                </a:lnTo>
                <a:lnTo>
                  <a:pt x="2132872" y="406400"/>
                </a:lnTo>
                <a:close/>
              </a:path>
              <a:path w="4096384" h="836930">
                <a:moveTo>
                  <a:pt x="2133587" y="417830"/>
                </a:moveTo>
                <a:lnTo>
                  <a:pt x="2127721" y="410210"/>
                </a:lnTo>
                <a:lnTo>
                  <a:pt x="2134589" y="405130"/>
                </a:lnTo>
                <a:lnTo>
                  <a:pt x="2134923" y="405130"/>
                </a:lnTo>
                <a:lnTo>
                  <a:pt x="2132415" y="403860"/>
                </a:lnTo>
                <a:lnTo>
                  <a:pt x="2140790" y="403860"/>
                </a:lnTo>
                <a:lnTo>
                  <a:pt x="2142659" y="407670"/>
                </a:lnTo>
                <a:lnTo>
                  <a:pt x="2138112" y="407670"/>
                </a:lnTo>
                <a:lnTo>
                  <a:pt x="2137329" y="408857"/>
                </a:lnTo>
                <a:lnTo>
                  <a:pt x="2133587" y="417830"/>
                </a:lnTo>
                <a:close/>
              </a:path>
              <a:path w="4096384" h="836930">
                <a:moveTo>
                  <a:pt x="2142926" y="408214"/>
                </a:moveTo>
                <a:lnTo>
                  <a:pt x="2140790" y="403860"/>
                </a:lnTo>
                <a:lnTo>
                  <a:pt x="2143174" y="404881"/>
                </a:lnTo>
                <a:lnTo>
                  <a:pt x="2143295" y="405908"/>
                </a:lnTo>
                <a:lnTo>
                  <a:pt x="2143645" y="407670"/>
                </a:lnTo>
                <a:lnTo>
                  <a:pt x="2142926" y="408214"/>
                </a:lnTo>
                <a:close/>
              </a:path>
              <a:path w="4096384" h="836930">
                <a:moveTo>
                  <a:pt x="2143174" y="404881"/>
                </a:moveTo>
                <a:lnTo>
                  <a:pt x="2140790" y="403860"/>
                </a:lnTo>
                <a:lnTo>
                  <a:pt x="2143308" y="403860"/>
                </a:lnTo>
                <a:lnTo>
                  <a:pt x="2143174" y="404881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187" y="425321"/>
                </a:lnTo>
                <a:lnTo>
                  <a:pt x="2180693" y="422910"/>
                </a:lnTo>
                <a:lnTo>
                  <a:pt x="2183000" y="420847"/>
                </a:lnTo>
                <a:lnTo>
                  <a:pt x="2188331" y="419143"/>
                </a:lnTo>
                <a:lnTo>
                  <a:pt x="2188353" y="418675"/>
                </a:lnTo>
                <a:lnTo>
                  <a:pt x="2188128" y="417830"/>
                </a:lnTo>
                <a:lnTo>
                  <a:pt x="2184740" y="416560"/>
                </a:lnTo>
                <a:lnTo>
                  <a:pt x="2183776" y="411480"/>
                </a:lnTo>
                <a:lnTo>
                  <a:pt x="2183652" y="409656"/>
                </a:lnTo>
                <a:lnTo>
                  <a:pt x="2184877" y="403860"/>
                </a:lnTo>
                <a:lnTo>
                  <a:pt x="2192420" y="411480"/>
                </a:lnTo>
                <a:lnTo>
                  <a:pt x="2193553" y="413935"/>
                </a:lnTo>
                <a:lnTo>
                  <a:pt x="2193835" y="414925"/>
                </a:lnTo>
                <a:lnTo>
                  <a:pt x="2193789" y="415959"/>
                </a:lnTo>
                <a:lnTo>
                  <a:pt x="2192570" y="421640"/>
                </a:lnTo>
                <a:lnTo>
                  <a:pt x="2185551" y="42164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2193874" y="439420"/>
                </a:moveTo>
                <a:lnTo>
                  <a:pt x="2189238" y="439420"/>
                </a:lnTo>
                <a:lnTo>
                  <a:pt x="2189405" y="438150"/>
                </a:lnTo>
                <a:lnTo>
                  <a:pt x="2189520" y="436846"/>
                </a:lnTo>
                <a:lnTo>
                  <a:pt x="2187562" y="435610"/>
                </a:lnTo>
                <a:lnTo>
                  <a:pt x="2191248" y="435610"/>
                </a:lnTo>
                <a:lnTo>
                  <a:pt x="2195139" y="434325"/>
                </a:lnTo>
                <a:lnTo>
                  <a:pt x="2200870" y="431844"/>
                </a:lnTo>
                <a:lnTo>
                  <a:pt x="2191692" y="426865"/>
                </a:lnTo>
                <a:lnTo>
                  <a:pt x="2191688" y="425937"/>
                </a:lnTo>
                <a:lnTo>
                  <a:pt x="2191802" y="425219"/>
                </a:lnTo>
                <a:lnTo>
                  <a:pt x="2193789" y="415959"/>
                </a:lnTo>
                <a:lnTo>
                  <a:pt x="2193835" y="414925"/>
                </a:lnTo>
                <a:lnTo>
                  <a:pt x="2193553" y="413935"/>
                </a:lnTo>
                <a:lnTo>
                  <a:pt x="2192420" y="411480"/>
                </a:lnTo>
                <a:lnTo>
                  <a:pt x="2184877" y="403860"/>
                </a:lnTo>
                <a:lnTo>
                  <a:pt x="2189238" y="403860"/>
                </a:lnTo>
                <a:lnTo>
                  <a:pt x="2191348" y="406318"/>
                </a:lnTo>
                <a:lnTo>
                  <a:pt x="2191418" y="407670"/>
                </a:lnTo>
                <a:lnTo>
                  <a:pt x="2197626" y="407670"/>
                </a:lnTo>
                <a:lnTo>
                  <a:pt x="2197960" y="408964"/>
                </a:lnTo>
                <a:lnTo>
                  <a:pt x="2200638" y="417830"/>
                </a:lnTo>
                <a:lnTo>
                  <a:pt x="2203820" y="417830"/>
                </a:lnTo>
                <a:lnTo>
                  <a:pt x="2204287" y="419006"/>
                </a:lnTo>
                <a:lnTo>
                  <a:pt x="2204453" y="419262"/>
                </a:lnTo>
                <a:lnTo>
                  <a:pt x="2205333" y="420370"/>
                </a:lnTo>
                <a:lnTo>
                  <a:pt x="2213671" y="420370"/>
                </a:lnTo>
                <a:lnTo>
                  <a:pt x="2212644" y="421640"/>
                </a:lnTo>
                <a:lnTo>
                  <a:pt x="2200134" y="421640"/>
                </a:lnTo>
                <a:lnTo>
                  <a:pt x="2197285" y="422910"/>
                </a:lnTo>
                <a:lnTo>
                  <a:pt x="2197043" y="423813"/>
                </a:lnTo>
                <a:lnTo>
                  <a:pt x="2197081" y="424352"/>
                </a:lnTo>
                <a:lnTo>
                  <a:pt x="2198961" y="426720"/>
                </a:lnTo>
                <a:lnTo>
                  <a:pt x="2201810" y="427990"/>
                </a:lnTo>
                <a:lnTo>
                  <a:pt x="2208822" y="427990"/>
                </a:lnTo>
                <a:lnTo>
                  <a:pt x="2207160" y="431573"/>
                </a:lnTo>
                <a:lnTo>
                  <a:pt x="2207041" y="431959"/>
                </a:lnTo>
                <a:lnTo>
                  <a:pt x="2206839" y="434340"/>
                </a:lnTo>
                <a:lnTo>
                  <a:pt x="2201142" y="434340"/>
                </a:lnTo>
                <a:lnTo>
                  <a:pt x="2196781" y="435610"/>
                </a:lnTo>
                <a:lnTo>
                  <a:pt x="2193874" y="439420"/>
                </a:lnTo>
                <a:close/>
              </a:path>
              <a:path w="4096384" h="836930">
                <a:moveTo>
                  <a:pt x="2306299" y="406400"/>
                </a:moveTo>
                <a:lnTo>
                  <a:pt x="2304566" y="406400"/>
                </a:lnTo>
                <a:lnTo>
                  <a:pt x="2304232" y="405978"/>
                </a:lnTo>
                <a:lnTo>
                  <a:pt x="2304232" y="403860"/>
                </a:lnTo>
                <a:lnTo>
                  <a:pt x="2306299" y="406400"/>
                </a:lnTo>
                <a:close/>
              </a:path>
              <a:path w="4096384" h="836930">
                <a:moveTo>
                  <a:pt x="2308082" y="425450"/>
                </a:moveTo>
                <a:lnTo>
                  <a:pt x="2305939" y="420442"/>
                </a:lnTo>
                <a:lnTo>
                  <a:pt x="2304395" y="417830"/>
                </a:lnTo>
                <a:lnTo>
                  <a:pt x="2304025" y="417398"/>
                </a:lnTo>
                <a:lnTo>
                  <a:pt x="2310432" y="411480"/>
                </a:lnTo>
                <a:lnTo>
                  <a:pt x="2304232" y="403860"/>
                </a:lnTo>
                <a:lnTo>
                  <a:pt x="2311069" y="403860"/>
                </a:lnTo>
                <a:lnTo>
                  <a:pt x="2308252" y="407670"/>
                </a:lnTo>
                <a:lnTo>
                  <a:pt x="2318421" y="407670"/>
                </a:lnTo>
                <a:lnTo>
                  <a:pt x="2317210" y="414020"/>
                </a:lnTo>
                <a:lnTo>
                  <a:pt x="2316299" y="414020"/>
                </a:lnTo>
                <a:lnTo>
                  <a:pt x="2315291" y="415290"/>
                </a:lnTo>
                <a:lnTo>
                  <a:pt x="2307748" y="419100"/>
                </a:lnTo>
                <a:lnTo>
                  <a:pt x="2312439" y="420368"/>
                </a:lnTo>
                <a:lnTo>
                  <a:pt x="2318366" y="422910"/>
                </a:lnTo>
                <a:lnTo>
                  <a:pt x="2314453" y="422910"/>
                </a:lnTo>
                <a:lnTo>
                  <a:pt x="2308082" y="425450"/>
                </a:lnTo>
                <a:close/>
              </a:path>
              <a:path w="4096384" h="836930">
                <a:moveTo>
                  <a:pt x="2319965" y="406184"/>
                </a:moveTo>
                <a:lnTo>
                  <a:pt x="2318911" y="405343"/>
                </a:lnTo>
                <a:lnTo>
                  <a:pt x="2318905" y="405130"/>
                </a:lnTo>
                <a:lnTo>
                  <a:pt x="2319148" y="403860"/>
                </a:lnTo>
                <a:lnTo>
                  <a:pt x="2319965" y="406184"/>
                </a:lnTo>
                <a:close/>
              </a:path>
              <a:path w="4096384" h="836930">
                <a:moveTo>
                  <a:pt x="2327677" y="407670"/>
                </a:moveTo>
                <a:lnTo>
                  <a:pt x="2321826" y="407670"/>
                </a:lnTo>
                <a:lnTo>
                  <a:pt x="2319965" y="406184"/>
                </a:lnTo>
                <a:lnTo>
                  <a:pt x="2319148" y="403860"/>
                </a:lnTo>
                <a:lnTo>
                  <a:pt x="2324427" y="403860"/>
                </a:lnTo>
                <a:lnTo>
                  <a:pt x="2327677" y="407670"/>
                </a:lnTo>
                <a:close/>
              </a:path>
              <a:path w="4096384" h="836930">
                <a:moveTo>
                  <a:pt x="2406163" y="407670"/>
                </a:moveTo>
                <a:lnTo>
                  <a:pt x="2396760" y="407670"/>
                </a:lnTo>
                <a:lnTo>
                  <a:pt x="2398102" y="403860"/>
                </a:lnTo>
                <a:lnTo>
                  <a:pt x="2406123" y="403860"/>
                </a:lnTo>
                <a:lnTo>
                  <a:pt x="2406163" y="407670"/>
                </a:lnTo>
                <a:close/>
              </a:path>
              <a:path w="4096384" h="836930">
                <a:moveTo>
                  <a:pt x="2423239" y="407670"/>
                </a:moveTo>
                <a:lnTo>
                  <a:pt x="2419065" y="406452"/>
                </a:lnTo>
                <a:lnTo>
                  <a:pt x="2418976" y="406318"/>
                </a:lnTo>
                <a:lnTo>
                  <a:pt x="2421733" y="403860"/>
                </a:lnTo>
                <a:lnTo>
                  <a:pt x="2422408" y="403860"/>
                </a:lnTo>
                <a:lnTo>
                  <a:pt x="2423239" y="405130"/>
                </a:lnTo>
                <a:lnTo>
                  <a:pt x="2423914" y="405130"/>
                </a:lnTo>
                <a:lnTo>
                  <a:pt x="2423239" y="407670"/>
                </a:lnTo>
                <a:close/>
              </a:path>
              <a:path w="4096384" h="836930">
                <a:moveTo>
                  <a:pt x="2427936" y="407670"/>
                </a:moveTo>
                <a:lnTo>
                  <a:pt x="2423239" y="407670"/>
                </a:lnTo>
                <a:lnTo>
                  <a:pt x="2423914" y="405130"/>
                </a:lnTo>
                <a:lnTo>
                  <a:pt x="2423239" y="405130"/>
                </a:lnTo>
                <a:lnTo>
                  <a:pt x="2422408" y="403860"/>
                </a:lnTo>
                <a:lnTo>
                  <a:pt x="2431203" y="403860"/>
                </a:lnTo>
                <a:lnTo>
                  <a:pt x="2433721" y="406400"/>
                </a:lnTo>
                <a:lnTo>
                  <a:pt x="2428608" y="406400"/>
                </a:lnTo>
                <a:lnTo>
                  <a:pt x="2427936" y="407670"/>
                </a:lnTo>
                <a:close/>
              </a:path>
              <a:path w="4096384" h="836930">
                <a:moveTo>
                  <a:pt x="2649200" y="433070"/>
                </a:moveTo>
                <a:lnTo>
                  <a:pt x="2647379" y="431912"/>
                </a:lnTo>
                <a:lnTo>
                  <a:pt x="2647307" y="431573"/>
                </a:lnTo>
                <a:lnTo>
                  <a:pt x="2650699" y="424180"/>
                </a:lnTo>
                <a:lnTo>
                  <a:pt x="2649534" y="421640"/>
                </a:lnTo>
                <a:lnTo>
                  <a:pt x="2648880" y="419179"/>
                </a:lnTo>
                <a:lnTo>
                  <a:pt x="2648760" y="419006"/>
                </a:lnTo>
                <a:lnTo>
                  <a:pt x="2644852" y="415290"/>
                </a:lnTo>
                <a:lnTo>
                  <a:pt x="2642495" y="414020"/>
                </a:lnTo>
                <a:lnTo>
                  <a:pt x="2637121" y="410210"/>
                </a:lnTo>
                <a:lnTo>
                  <a:pt x="2634461" y="405343"/>
                </a:lnTo>
                <a:lnTo>
                  <a:pt x="2634377" y="405105"/>
                </a:lnTo>
                <a:lnTo>
                  <a:pt x="2636064" y="403860"/>
                </a:lnTo>
                <a:lnTo>
                  <a:pt x="2644202" y="408964"/>
                </a:lnTo>
                <a:lnTo>
                  <a:pt x="2646685" y="411480"/>
                </a:lnTo>
                <a:lnTo>
                  <a:pt x="2652048" y="420370"/>
                </a:lnTo>
                <a:lnTo>
                  <a:pt x="2658930" y="421640"/>
                </a:lnTo>
                <a:lnTo>
                  <a:pt x="2663262" y="421640"/>
                </a:lnTo>
                <a:lnTo>
                  <a:pt x="2659378" y="426720"/>
                </a:lnTo>
                <a:lnTo>
                  <a:pt x="2653331" y="431800"/>
                </a:lnTo>
                <a:lnTo>
                  <a:pt x="2649200" y="433070"/>
                </a:lnTo>
                <a:close/>
              </a:path>
              <a:path w="4096384" h="836930">
                <a:moveTo>
                  <a:pt x="2658930" y="421640"/>
                </a:moveTo>
                <a:lnTo>
                  <a:pt x="2652048" y="420370"/>
                </a:lnTo>
                <a:lnTo>
                  <a:pt x="2646685" y="411480"/>
                </a:lnTo>
                <a:lnTo>
                  <a:pt x="2644202" y="408964"/>
                </a:lnTo>
                <a:lnTo>
                  <a:pt x="2636064" y="403860"/>
                </a:lnTo>
                <a:lnTo>
                  <a:pt x="2647336" y="403860"/>
                </a:lnTo>
                <a:lnTo>
                  <a:pt x="2647264" y="407670"/>
                </a:lnTo>
                <a:lnTo>
                  <a:pt x="2657364" y="407670"/>
                </a:lnTo>
                <a:lnTo>
                  <a:pt x="2652565" y="416560"/>
                </a:lnTo>
                <a:lnTo>
                  <a:pt x="2660261" y="416560"/>
                </a:lnTo>
                <a:lnTo>
                  <a:pt x="2658930" y="421640"/>
                </a:lnTo>
                <a:close/>
              </a:path>
              <a:path w="4096384" h="836930">
                <a:moveTo>
                  <a:pt x="2676197" y="421640"/>
                </a:moveTo>
                <a:lnTo>
                  <a:pt x="2676115" y="420313"/>
                </a:lnTo>
                <a:lnTo>
                  <a:pt x="2670779" y="416643"/>
                </a:lnTo>
                <a:lnTo>
                  <a:pt x="2675679" y="415290"/>
                </a:lnTo>
                <a:lnTo>
                  <a:pt x="2670166" y="415290"/>
                </a:lnTo>
                <a:lnTo>
                  <a:pt x="2678194" y="403860"/>
                </a:lnTo>
                <a:lnTo>
                  <a:pt x="2680174" y="410096"/>
                </a:lnTo>
                <a:lnTo>
                  <a:pt x="2681097" y="415040"/>
                </a:lnTo>
                <a:lnTo>
                  <a:pt x="2681152" y="415771"/>
                </a:lnTo>
                <a:lnTo>
                  <a:pt x="2676197" y="421640"/>
                </a:lnTo>
                <a:close/>
              </a:path>
              <a:path w="4096384" h="836930">
                <a:moveTo>
                  <a:pt x="2681217" y="415695"/>
                </a:moveTo>
                <a:lnTo>
                  <a:pt x="2680288" y="410630"/>
                </a:lnTo>
                <a:lnTo>
                  <a:pt x="2680174" y="410096"/>
                </a:lnTo>
                <a:lnTo>
                  <a:pt x="2678194" y="403860"/>
                </a:lnTo>
                <a:lnTo>
                  <a:pt x="2679461" y="403860"/>
                </a:lnTo>
                <a:lnTo>
                  <a:pt x="2682290" y="406318"/>
                </a:lnTo>
                <a:lnTo>
                  <a:pt x="2682412" y="406452"/>
                </a:lnTo>
                <a:lnTo>
                  <a:pt x="2682986" y="407533"/>
                </a:lnTo>
                <a:lnTo>
                  <a:pt x="2685907" y="415290"/>
                </a:lnTo>
                <a:lnTo>
                  <a:pt x="2681559" y="415290"/>
                </a:lnTo>
                <a:lnTo>
                  <a:pt x="2681217" y="415695"/>
                </a:lnTo>
                <a:close/>
              </a:path>
              <a:path w="4096384" h="836930">
                <a:moveTo>
                  <a:pt x="2772575" y="406400"/>
                </a:moveTo>
                <a:lnTo>
                  <a:pt x="2770401" y="405130"/>
                </a:lnTo>
                <a:lnTo>
                  <a:pt x="2772398" y="403860"/>
                </a:lnTo>
                <a:lnTo>
                  <a:pt x="2772575" y="406400"/>
                </a:lnTo>
                <a:close/>
              </a:path>
              <a:path w="4096384" h="836930">
                <a:moveTo>
                  <a:pt x="2810788" y="412750"/>
                </a:moveTo>
                <a:lnTo>
                  <a:pt x="2800226" y="412750"/>
                </a:lnTo>
                <a:lnTo>
                  <a:pt x="2797221" y="403860"/>
                </a:lnTo>
                <a:lnTo>
                  <a:pt x="2799061" y="403860"/>
                </a:lnTo>
                <a:lnTo>
                  <a:pt x="2810788" y="41275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645" y="421640"/>
                </a:lnTo>
                <a:lnTo>
                  <a:pt x="2814760" y="418592"/>
                </a:lnTo>
                <a:lnTo>
                  <a:pt x="2813970" y="412750"/>
                </a:lnTo>
                <a:lnTo>
                  <a:pt x="2810782" y="412745"/>
                </a:lnTo>
                <a:lnTo>
                  <a:pt x="2799061" y="403860"/>
                </a:lnTo>
                <a:lnTo>
                  <a:pt x="2807222" y="403860"/>
                </a:lnTo>
                <a:lnTo>
                  <a:pt x="2807344" y="405511"/>
                </a:lnTo>
                <a:lnTo>
                  <a:pt x="2809466" y="408940"/>
                </a:lnTo>
                <a:lnTo>
                  <a:pt x="2817002" y="408940"/>
                </a:lnTo>
                <a:lnTo>
                  <a:pt x="2817493" y="415290"/>
                </a:lnTo>
                <a:lnTo>
                  <a:pt x="2822754" y="415290"/>
                </a:lnTo>
                <a:lnTo>
                  <a:pt x="2822464" y="418086"/>
                </a:lnTo>
                <a:lnTo>
                  <a:pt x="2822546" y="419799"/>
                </a:lnTo>
                <a:lnTo>
                  <a:pt x="2822656" y="420209"/>
                </a:lnTo>
                <a:lnTo>
                  <a:pt x="2822775" y="420442"/>
                </a:lnTo>
                <a:lnTo>
                  <a:pt x="2824039" y="421640"/>
                </a:lnTo>
                <a:lnTo>
                  <a:pt x="281648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2864271" y="405130"/>
                </a:moveTo>
                <a:lnTo>
                  <a:pt x="2851869" y="405130"/>
                </a:lnTo>
                <a:lnTo>
                  <a:pt x="2850678" y="403860"/>
                </a:lnTo>
                <a:lnTo>
                  <a:pt x="2862986" y="403860"/>
                </a:lnTo>
                <a:lnTo>
                  <a:pt x="2864271" y="405130"/>
                </a:lnTo>
                <a:close/>
              </a:path>
              <a:path w="4096384" h="836930">
                <a:moveTo>
                  <a:pt x="2945065" y="406400"/>
                </a:moveTo>
                <a:lnTo>
                  <a:pt x="2943537" y="405246"/>
                </a:lnTo>
                <a:lnTo>
                  <a:pt x="2943421" y="405105"/>
                </a:lnTo>
                <a:lnTo>
                  <a:pt x="2945399" y="403860"/>
                </a:lnTo>
                <a:lnTo>
                  <a:pt x="2946748" y="403860"/>
                </a:lnTo>
                <a:lnTo>
                  <a:pt x="2947082" y="405130"/>
                </a:lnTo>
                <a:lnTo>
                  <a:pt x="2945065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65379" y="405246"/>
                </a:lnTo>
                <a:lnTo>
                  <a:pt x="3065258" y="403860"/>
                </a:lnTo>
                <a:lnTo>
                  <a:pt x="3067930" y="403860"/>
                </a:lnTo>
                <a:lnTo>
                  <a:pt x="3067806" y="405246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038088" y="418336"/>
                </a:moveTo>
                <a:lnTo>
                  <a:pt x="3035413" y="406400"/>
                </a:lnTo>
                <a:lnTo>
                  <a:pt x="3066581" y="406400"/>
                </a:lnTo>
                <a:lnTo>
                  <a:pt x="3067806" y="405246"/>
                </a:lnTo>
                <a:lnTo>
                  <a:pt x="3067930" y="403860"/>
                </a:lnTo>
                <a:lnTo>
                  <a:pt x="3069613" y="403860"/>
                </a:lnTo>
                <a:lnTo>
                  <a:pt x="3069613" y="405130"/>
                </a:lnTo>
                <a:lnTo>
                  <a:pt x="3077179" y="405130"/>
                </a:lnTo>
                <a:lnTo>
                  <a:pt x="3077143" y="407670"/>
                </a:lnTo>
                <a:lnTo>
                  <a:pt x="3086003" y="407670"/>
                </a:lnTo>
                <a:lnTo>
                  <a:pt x="3085600" y="408940"/>
                </a:lnTo>
                <a:lnTo>
                  <a:pt x="3061067" y="408940"/>
                </a:lnTo>
                <a:lnTo>
                  <a:pt x="3058553" y="410210"/>
                </a:lnTo>
                <a:lnTo>
                  <a:pt x="3047324" y="410210"/>
                </a:lnTo>
                <a:lnTo>
                  <a:pt x="3040101" y="411480"/>
                </a:lnTo>
                <a:lnTo>
                  <a:pt x="3044966" y="414020"/>
                </a:lnTo>
                <a:lnTo>
                  <a:pt x="3050840" y="416560"/>
                </a:lnTo>
                <a:lnTo>
                  <a:pt x="3039894" y="416560"/>
                </a:lnTo>
                <a:lnTo>
                  <a:pt x="3038088" y="418336"/>
                </a:lnTo>
                <a:close/>
              </a:path>
              <a:path w="4096384" h="836930">
                <a:moveTo>
                  <a:pt x="3070955" y="405130"/>
                </a:moveTo>
                <a:lnTo>
                  <a:pt x="3069613" y="405130"/>
                </a:lnTo>
                <a:lnTo>
                  <a:pt x="3069613" y="403860"/>
                </a:lnTo>
                <a:lnTo>
                  <a:pt x="3070955" y="405130"/>
                </a:lnTo>
                <a:close/>
              </a:path>
              <a:path w="4096384" h="836930">
                <a:moveTo>
                  <a:pt x="3077179" y="405130"/>
                </a:moveTo>
                <a:lnTo>
                  <a:pt x="3070955" y="405130"/>
                </a:lnTo>
                <a:lnTo>
                  <a:pt x="3069613" y="403860"/>
                </a:lnTo>
                <a:lnTo>
                  <a:pt x="3077198" y="403860"/>
                </a:lnTo>
                <a:lnTo>
                  <a:pt x="3077179" y="405130"/>
                </a:lnTo>
                <a:close/>
              </a:path>
              <a:path w="4096384" h="836930">
                <a:moveTo>
                  <a:pt x="3084031" y="415290"/>
                </a:moveTo>
                <a:lnTo>
                  <a:pt x="3085233" y="410096"/>
                </a:lnTo>
                <a:lnTo>
                  <a:pt x="3087213" y="403860"/>
                </a:lnTo>
                <a:lnTo>
                  <a:pt x="3089728" y="411480"/>
                </a:lnTo>
                <a:lnTo>
                  <a:pt x="3090061" y="411480"/>
                </a:lnTo>
                <a:lnTo>
                  <a:pt x="3084031" y="41529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03314" y="414020"/>
                </a:lnTo>
                <a:lnTo>
                  <a:pt x="3106654" y="411480"/>
                </a:lnTo>
                <a:lnTo>
                  <a:pt x="3089728" y="411480"/>
                </a:lnTo>
                <a:lnTo>
                  <a:pt x="3087213" y="403860"/>
                </a:lnTo>
                <a:lnTo>
                  <a:pt x="3091561" y="403860"/>
                </a:lnTo>
                <a:lnTo>
                  <a:pt x="3093918" y="405130"/>
                </a:lnTo>
                <a:lnTo>
                  <a:pt x="3105829" y="405130"/>
                </a:lnTo>
                <a:lnTo>
                  <a:pt x="3108153" y="407670"/>
                </a:lnTo>
                <a:lnTo>
                  <a:pt x="3115716" y="407670"/>
                </a:lnTo>
                <a:lnTo>
                  <a:pt x="3113850" y="40894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51075" y="405130"/>
                </a:moveTo>
                <a:lnTo>
                  <a:pt x="3147558" y="405130"/>
                </a:lnTo>
                <a:lnTo>
                  <a:pt x="3147067" y="403860"/>
                </a:lnTo>
                <a:lnTo>
                  <a:pt x="3151828" y="403860"/>
                </a:lnTo>
                <a:lnTo>
                  <a:pt x="3151075" y="405130"/>
                </a:lnTo>
                <a:close/>
              </a:path>
              <a:path w="4096384" h="836930">
                <a:moveTo>
                  <a:pt x="3312329" y="412750"/>
                </a:moveTo>
                <a:lnTo>
                  <a:pt x="3313638" y="410284"/>
                </a:lnTo>
                <a:lnTo>
                  <a:pt x="3316035" y="403860"/>
                </a:lnTo>
                <a:lnTo>
                  <a:pt x="3318877" y="411480"/>
                </a:lnTo>
                <a:lnTo>
                  <a:pt x="3318026" y="411480"/>
                </a:lnTo>
                <a:lnTo>
                  <a:pt x="3312329" y="41275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12329" y="412750"/>
                </a:lnTo>
                <a:lnTo>
                  <a:pt x="3318026" y="411480"/>
                </a:lnTo>
                <a:lnTo>
                  <a:pt x="3318877" y="411480"/>
                </a:lnTo>
                <a:lnTo>
                  <a:pt x="3316035" y="403860"/>
                </a:lnTo>
                <a:lnTo>
                  <a:pt x="3320042" y="403860"/>
                </a:lnTo>
                <a:lnTo>
                  <a:pt x="3320042" y="408940"/>
                </a:lnTo>
                <a:lnTo>
                  <a:pt x="3327762" y="408940"/>
                </a:lnTo>
                <a:lnTo>
                  <a:pt x="3325739" y="410210"/>
                </a:lnTo>
                <a:lnTo>
                  <a:pt x="3325582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538794" y="427990"/>
                </a:moveTo>
                <a:lnTo>
                  <a:pt x="3532763" y="426720"/>
                </a:lnTo>
                <a:lnTo>
                  <a:pt x="3529915" y="426720"/>
                </a:lnTo>
                <a:lnTo>
                  <a:pt x="3522752" y="416643"/>
                </a:lnTo>
                <a:lnTo>
                  <a:pt x="3520178" y="415290"/>
                </a:lnTo>
                <a:lnTo>
                  <a:pt x="3517051" y="411403"/>
                </a:lnTo>
                <a:lnTo>
                  <a:pt x="3513580" y="406452"/>
                </a:lnTo>
                <a:lnTo>
                  <a:pt x="3512334" y="403860"/>
                </a:lnTo>
                <a:lnTo>
                  <a:pt x="3515542" y="403860"/>
                </a:lnTo>
                <a:lnTo>
                  <a:pt x="3515156" y="405130"/>
                </a:lnTo>
                <a:lnTo>
                  <a:pt x="3518679" y="405130"/>
                </a:lnTo>
                <a:lnTo>
                  <a:pt x="3521036" y="406400"/>
                </a:lnTo>
                <a:lnTo>
                  <a:pt x="3524375" y="412750"/>
                </a:lnTo>
                <a:lnTo>
                  <a:pt x="3528547" y="416542"/>
                </a:lnTo>
                <a:lnTo>
                  <a:pt x="3535182" y="420370"/>
                </a:lnTo>
                <a:lnTo>
                  <a:pt x="3541151" y="420370"/>
                </a:lnTo>
                <a:lnTo>
                  <a:pt x="3535945" y="421640"/>
                </a:lnTo>
                <a:lnTo>
                  <a:pt x="3538794" y="427990"/>
                </a:lnTo>
                <a:close/>
              </a:path>
              <a:path w="4096384" h="836930">
                <a:moveTo>
                  <a:pt x="3517032" y="404242"/>
                </a:moveTo>
                <a:lnTo>
                  <a:pt x="3516322" y="403860"/>
                </a:lnTo>
                <a:lnTo>
                  <a:pt x="3517841" y="403860"/>
                </a:lnTo>
                <a:lnTo>
                  <a:pt x="3517032" y="404242"/>
                </a:lnTo>
                <a:close/>
              </a:path>
              <a:path w="4096384" h="836930">
                <a:moveTo>
                  <a:pt x="3558234" y="410210"/>
                </a:moveTo>
                <a:lnTo>
                  <a:pt x="3539802" y="410210"/>
                </a:lnTo>
                <a:lnTo>
                  <a:pt x="3540968" y="403860"/>
                </a:lnTo>
                <a:lnTo>
                  <a:pt x="3542808" y="405130"/>
                </a:lnTo>
                <a:lnTo>
                  <a:pt x="3552084" y="405130"/>
                </a:lnTo>
                <a:lnTo>
                  <a:pt x="3551876" y="406149"/>
                </a:lnTo>
                <a:lnTo>
                  <a:pt x="3551917" y="406452"/>
                </a:lnTo>
                <a:lnTo>
                  <a:pt x="3554044" y="407670"/>
                </a:lnTo>
                <a:lnTo>
                  <a:pt x="3558234" y="407670"/>
                </a:lnTo>
                <a:lnTo>
                  <a:pt x="3558234" y="410210"/>
                </a:lnTo>
                <a:close/>
              </a:path>
              <a:path w="4096384" h="836930">
                <a:moveTo>
                  <a:pt x="3543142" y="405130"/>
                </a:moveTo>
                <a:lnTo>
                  <a:pt x="3542808" y="405130"/>
                </a:lnTo>
                <a:lnTo>
                  <a:pt x="3540968" y="403860"/>
                </a:lnTo>
                <a:lnTo>
                  <a:pt x="3542328" y="403860"/>
                </a:lnTo>
                <a:lnTo>
                  <a:pt x="3543142" y="405130"/>
                </a:lnTo>
                <a:close/>
              </a:path>
              <a:path w="4096384" h="836930">
                <a:moveTo>
                  <a:pt x="3647573" y="405130"/>
                </a:moveTo>
                <a:lnTo>
                  <a:pt x="3567788" y="405130"/>
                </a:lnTo>
                <a:lnTo>
                  <a:pt x="3567297" y="403860"/>
                </a:lnTo>
                <a:lnTo>
                  <a:pt x="3648336" y="403860"/>
                </a:lnTo>
                <a:lnTo>
                  <a:pt x="3647573" y="405130"/>
                </a:lnTo>
                <a:close/>
              </a:path>
              <a:path w="4096384" h="836930">
                <a:moveTo>
                  <a:pt x="3736756" y="411480"/>
                </a:moveTo>
                <a:lnTo>
                  <a:pt x="3733900" y="411480"/>
                </a:lnTo>
                <a:lnTo>
                  <a:pt x="3731087" y="407670"/>
                </a:lnTo>
                <a:lnTo>
                  <a:pt x="3729184" y="403860"/>
                </a:lnTo>
                <a:lnTo>
                  <a:pt x="3731576" y="405130"/>
                </a:lnTo>
                <a:lnTo>
                  <a:pt x="3736756" y="411480"/>
                </a:lnTo>
                <a:close/>
              </a:path>
              <a:path w="4096384" h="836930">
                <a:moveTo>
                  <a:pt x="3747835" y="411480"/>
                </a:moveTo>
                <a:lnTo>
                  <a:pt x="3736756" y="411480"/>
                </a:lnTo>
                <a:lnTo>
                  <a:pt x="3731576" y="405130"/>
                </a:lnTo>
                <a:lnTo>
                  <a:pt x="3729184" y="403860"/>
                </a:lnTo>
                <a:lnTo>
                  <a:pt x="3740121" y="403860"/>
                </a:lnTo>
                <a:lnTo>
                  <a:pt x="3739938" y="405130"/>
                </a:lnTo>
                <a:lnTo>
                  <a:pt x="3742112" y="406400"/>
                </a:lnTo>
                <a:lnTo>
                  <a:pt x="3789956" y="406400"/>
                </a:lnTo>
                <a:lnTo>
                  <a:pt x="3788399" y="407670"/>
                </a:lnTo>
                <a:lnTo>
                  <a:pt x="3817059" y="407670"/>
                </a:lnTo>
                <a:lnTo>
                  <a:pt x="3816445" y="408940"/>
                </a:lnTo>
                <a:lnTo>
                  <a:pt x="3775480" y="408940"/>
                </a:lnTo>
                <a:lnTo>
                  <a:pt x="3774137" y="410210"/>
                </a:lnTo>
                <a:lnTo>
                  <a:pt x="3747651" y="410210"/>
                </a:lnTo>
                <a:lnTo>
                  <a:pt x="3747835" y="411480"/>
                </a:lnTo>
                <a:close/>
              </a:path>
              <a:path w="4096384" h="836930">
                <a:moveTo>
                  <a:pt x="3784876" y="406400"/>
                </a:moveTo>
                <a:lnTo>
                  <a:pt x="3783016" y="406400"/>
                </a:lnTo>
                <a:lnTo>
                  <a:pt x="3782040" y="405336"/>
                </a:lnTo>
                <a:lnTo>
                  <a:pt x="3781916" y="404881"/>
                </a:lnTo>
                <a:lnTo>
                  <a:pt x="3782185" y="403860"/>
                </a:lnTo>
                <a:lnTo>
                  <a:pt x="3784359" y="403860"/>
                </a:lnTo>
                <a:lnTo>
                  <a:pt x="3785354" y="405105"/>
                </a:lnTo>
                <a:lnTo>
                  <a:pt x="3784876" y="406400"/>
                </a:lnTo>
                <a:close/>
              </a:path>
              <a:path w="4096384" h="836930">
                <a:moveTo>
                  <a:pt x="3789956" y="406400"/>
                </a:moveTo>
                <a:lnTo>
                  <a:pt x="3784876" y="406400"/>
                </a:lnTo>
                <a:lnTo>
                  <a:pt x="3785290" y="405343"/>
                </a:lnTo>
                <a:lnTo>
                  <a:pt x="3785354" y="405105"/>
                </a:lnTo>
                <a:lnTo>
                  <a:pt x="3784359" y="403860"/>
                </a:lnTo>
                <a:lnTo>
                  <a:pt x="3793071" y="403860"/>
                </a:lnTo>
                <a:lnTo>
                  <a:pt x="3789956" y="406400"/>
                </a:lnTo>
                <a:close/>
              </a:path>
              <a:path w="4096384" h="836930">
                <a:moveTo>
                  <a:pt x="3829611" y="412750"/>
                </a:moveTo>
                <a:lnTo>
                  <a:pt x="3827280" y="412750"/>
                </a:lnTo>
                <a:lnTo>
                  <a:pt x="3821694" y="405269"/>
                </a:lnTo>
                <a:lnTo>
                  <a:pt x="3821590" y="403860"/>
                </a:lnTo>
                <a:lnTo>
                  <a:pt x="3823790" y="403860"/>
                </a:lnTo>
                <a:lnTo>
                  <a:pt x="3828125" y="406400"/>
                </a:lnTo>
                <a:lnTo>
                  <a:pt x="3828763" y="407191"/>
                </a:lnTo>
                <a:lnTo>
                  <a:pt x="3827954" y="407670"/>
                </a:lnTo>
                <a:lnTo>
                  <a:pt x="3829149" y="407670"/>
                </a:lnTo>
                <a:lnTo>
                  <a:pt x="3831106" y="410096"/>
                </a:lnTo>
                <a:lnTo>
                  <a:pt x="3830992" y="410539"/>
                </a:lnTo>
                <a:lnTo>
                  <a:pt x="3829611" y="412750"/>
                </a:lnTo>
                <a:close/>
              </a:path>
              <a:path w="4096384" h="836930">
                <a:moveTo>
                  <a:pt x="3828763" y="407191"/>
                </a:moveTo>
                <a:lnTo>
                  <a:pt x="3828125" y="406400"/>
                </a:lnTo>
                <a:lnTo>
                  <a:pt x="3823790" y="403860"/>
                </a:lnTo>
                <a:lnTo>
                  <a:pt x="3834386" y="403860"/>
                </a:lnTo>
                <a:lnTo>
                  <a:pt x="3828763" y="407191"/>
                </a:lnTo>
                <a:close/>
              </a:path>
              <a:path w="4096384" h="836930">
                <a:moveTo>
                  <a:pt x="3875421" y="414020"/>
                </a:moveTo>
                <a:lnTo>
                  <a:pt x="3857289" y="414020"/>
                </a:lnTo>
                <a:lnTo>
                  <a:pt x="3860692" y="410332"/>
                </a:lnTo>
                <a:lnTo>
                  <a:pt x="3860760" y="410096"/>
                </a:lnTo>
                <a:lnTo>
                  <a:pt x="3860021" y="408234"/>
                </a:lnTo>
                <a:lnTo>
                  <a:pt x="3859902" y="407325"/>
                </a:lnTo>
                <a:lnTo>
                  <a:pt x="3860962" y="403860"/>
                </a:lnTo>
                <a:lnTo>
                  <a:pt x="3864662" y="405130"/>
                </a:lnTo>
                <a:lnTo>
                  <a:pt x="3863994" y="405130"/>
                </a:lnTo>
                <a:lnTo>
                  <a:pt x="3862583" y="406452"/>
                </a:lnTo>
                <a:lnTo>
                  <a:pt x="3861146" y="407670"/>
                </a:lnTo>
                <a:lnTo>
                  <a:pt x="3974116" y="407670"/>
                </a:lnTo>
                <a:lnTo>
                  <a:pt x="3975525" y="410210"/>
                </a:lnTo>
                <a:lnTo>
                  <a:pt x="3869016" y="410210"/>
                </a:lnTo>
                <a:lnTo>
                  <a:pt x="3866836" y="411480"/>
                </a:lnTo>
                <a:lnTo>
                  <a:pt x="3875898" y="411480"/>
                </a:lnTo>
                <a:lnTo>
                  <a:pt x="3875421" y="414020"/>
                </a:lnTo>
                <a:close/>
              </a:path>
              <a:path w="4096384" h="836930">
                <a:moveTo>
                  <a:pt x="3903884" y="407670"/>
                </a:moveTo>
                <a:lnTo>
                  <a:pt x="3861146" y="407670"/>
                </a:lnTo>
                <a:lnTo>
                  <a:pt x="3863210" y="405868"/>
                </a:lnTo>
                <a:lnTo>
                  <a:pt x="3863994" y="405130"/>
                </a:lnTo>
                <a:lnTo>
                  <a:pt x="3864662" y="405130"/>
                </a:lnTo>
                <a:lnTo>
                  <a:pt x="3860962" y="403860"/>
                </a:lnTo>
                <a:lnTo>
                  <a:pt x="3903884" y="403860"/>
                </a:lnTo>
                <a:lnTo>
                  <a:pt x="3902740" y="405105"/>
                </a:lnTo>
                <a:lnTo>
                  <a:pt x="3902816" y="405343"/>
                </a:lnTo>
                <a:lnTo>
                  <a:pt x="3903884" y="407670"/>
                </a:lnTo>
                <a:close/>
              </a:path>
              <a:path w="4096384" h="836930">
                <a:moveTo>
                  <a:pt x="3905049" y="407670"/>
                </a:moveTo>
                <a:lnTo>
                  <a:pt x="3903884" y="407670"/>
                </a:lnTo>
                <a:lnTo>
                  <a:pt x="3902816" y="405343"/>
                </a:lnTo>
                <a:lnTo>
                  <a:pt x="3902740" y="405105"/>
                </a:lnTo>
                <a:lnTo>
                  <a:pt x="3903884" y="403860"/>
                </a:lnTo>
                <a:lnTo>
                  <a:pt x="3904892" y="403860"/>
                </a:lnTo>
                <a:lnTo>
                  <a:pt x="3905881" y="405105"/>
                </a:lnTo>
                <a:lnTo>
                  <a:pt x="3905049" y="407670"/>
                </a:lnTo>
                <a:close/>
              </a:path>
              <a:path w="4096384" h="836930">
                <a:moveTo>
                  <a:pt x="3925347" y="407670"/>
                </a:moveTo>
                <a:lnTo>
                  <a:pt x="3905049" y="407670"/>
                </a:lnTo>
                <a:lnTo>
                  <a:pt x="3905764" y="405535"/>
                </a:lnTo>
                <a:lnTo>
                  <a:pt x="3905881" y="405105"/>
                </a:lnTo>
                <a:lnTo>
                  <a:pt x="3904892" y="403860"/>
                </a:lnTo>
                <a:lnTo>
                  <a:pt x="3928867" y="403860"/>
                </a:lnTo>
                <a:lnTo>
                  <a:pt x="3925347" y="407670"/>
                </a:lnTo>
                <a:close/>
              </a:path>
              <a:path w="4096384" h="836930">
                <a:moveTo>
                  <a:pt x="3995602" y="406400"/>
                </a:moveTo>
                <a:lnTo>
                  <a:pt x="3959364" y="406400"/>
                </a:lnTo>
                <a:lnTo>
                  <a:pt x="3959364" y="403860"/>
                </a:lnTo>
                <a:lnTo>
                  <a:pt x="3969768" y="403860"/>
                </a:lnTo>
                <a:lnTo>
                  <a:pt x="3969251" y="405130"/>
                </a:lnTo>
                <a:lnTo>
                  <a:pt x="3995034" y="405130"/>
                </a:lnTo>
                <a:lnTo>
                  <a:pt x="3995602" y="406400"/>
                </a:lnTo>
                <a:close/>
              </a:path>
              <a:path w="4096384" h="836930">
                <a:moveTo>
                  <a:pt x="3971111" y="405130"/>
                </a:moveTo>
                <a:lnTo>
                  <a:pt x="3969251" y="405130"/>
                </a:lnTo>
                <a:lnTo>
                  <a:pt x="3969768" y="403860"/>
                </a:lnTo>
                <a:lnTo>
                  <a:pt x="3971111" y="405130"/>
                </a:lnTo>
                <a:close/>
              </a:path>
              <a:path w="4096384" h="836930">
                <a:moveTo>
                  <a:pt x="3995034" y="405130"/>
                </a:moveTo>
                <a:lnTo>
                  <a:pt x="3971111" y="405130"/>
                </a:lnTo>
                <a:lnTo>
                  <a:pt x="3969768" y="403860"/>
                </a:lnTo>
                <a:lnTo>
                  <a:pt x="3994465" y="403860"/>
                </a:lnTo>
                <a:lnTo>
                  <a:pt x="3995034" y="405130"/>
                </a:lnTo>
                <a:close/>
              </a:path>
              <a:path w="4096384" h="836930">
                <a:moveTo>
                  <a:pt x="2049712" y="409852"/>
                </a:moveTo>
                <a:lnTo>
                  <a:pt x="2057622" y="403882"/>
                </a:lnTo>
                <a:lnTo>
                  <a:pt x="2056196" y="407533"/>
                </a:lnTo>
                <a:lnTo>
                  <a:pt x="2056074" y="407800"/>
                </a:lnTo>
                <a:lnTo>
                  <a:pt x="2049712" y="409852"/>
                </a:lnTo>
                <a:close/>
              </a:path>
              <a:path w="4096384" h="836930">
                <a:moveTo>
                  <a:pt x="2056092" y="407794"/>
                </a:moveTo>
                <a:lnTo>
                  <a:pt x="2057642" y="403885"/>
                </a:lnTo>
                <a:lnTo>
                  <a:pt x="2065529" y="405130"/>
                </a:lnTo>
                <a:lnTo>
                  <a:pt x="2056480" y="407670"/>
                </a:lnTo>
                <a:lnTo>
                  <a:pt x="2056092" y="407794"/>
                </a:lnTo>
                <a:close/>
              </a:path>
              <a:path w="4096384" h="836930">
                <a:moveTo>
                  <a:pt x="1391235" y="412745"/>
                </a:moveTo>
                <a:lnTo>
                  <a:pt x="1387183" y="408940"/>
                </a:lnTo>
                <a:lnTo>
                  <a:pt x="1383804" y="407670"/>
                </a:lnTo>
                <a:lnTo>
                  <a:pt x="1373576" y="407670"/>
                </a:lnTo>
                <a:lnTo>
                  <a:pt x="1374863" y="406452"/>
                </a:lnTo>
                <a:lnTo>
                  <a:pt x="1374954" y="405868"/>
                </a:lnTo>
                <a:lnTo>
                  <a:pt x="1375080" y="403989"/>
                </a:lnTo>
                <a:lnTo>
                  <a:pt x="1380955" y="405130"/>
                </a:lnTo>
                <a:lnTo>
                  <a:pt x="1394365" y="405130"/>
                </a:lnTo>
                <a:lnTo>
                  <a:pt x="1397583" y="408940"/>
                </a:lnTo>
                <a:lnTo>
                  <a:pt x="1392689" y="408940"/>
                </a:lnTo>
                <a:lnTo>
                  <a:pt x="1392185" y="410210"/>
                </a:lnTo>
                <a:lnTo>
                  <a:pt x="1391511" y="410210"/>
                </a:lnTo>
                <a:lnTo>
                  <a:pt x="1391117" y="411213"/>
                </a:lnTo>
                <a:lnTo>
                  <a:pt x="1391235" y="412745"/>
                </a:lnTo>
                <a:close/>
              </a:path>
              <a:path w="4096384" h="836930">
                <a:moveTo>
                  <a:pt x="3518679" y="405130"/>
                </a:moveTo>
                <a:lnTo>
                  <a:pt x="3515156" y="405130"/>
                </a:lnTo>
                <a:lnTo>
                  <a:pt x="3517032" y="404242"/>
                </a:lnTo>
                <a:lnTo>
                  <a:pt x="3518679" y="405130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450" y="407670"/>
                </a:lnTo>
                <a:lnTo>
                  <a:pt x="3389208" y="406452"/>
                </a:lnTo>
                <a:lnTo>
                  <a:pt x="3389102" y="405343"/>
                </a:lnTo>
                <a:lnTo>
                  <a:pt x="3389536" y="404444"/>
                </a:lnTo>
                <a:lnTo>
                  <a:pt x="3389927" y="405105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16849" y="405130"/>
                </a:moveTo>
                <a:lnTo>
                  <a:pt x="3416421" y="405130"/>
                </a:lnTo>
                <a:lnTo>
                  <a:pt x="3416350" y="404482"/>
                </a:lnTo>
                <a:lnTo>
                  <a:pt x="3416849" y="405130"/>
                </a:lnTo>
                <a:close/>
              </a:path>
              <a:path w="4096384" h="836930">
                <a:moveTo>
                  <a:pt x="3215882" y="406400"/>
                </a:moveTo>
                <a:lnTo>
                  <a:pt x="3215100" y="406400"/>
                </a:lnTo>
                <a:lnTo>
                  <a:pt x="3215848" y="404514"/>
                </a:lnTo>
                <a:lnTo>
                  <a:pt x="3215882" y="406400"/>
                </a:lnTo>
                <a:close/>
              </a:path>
              <a:path w="4096384" h="836930">
                <a:moveTo>
                  <a:pt x="2141823" y="433070"/>
                </a:moveTo>
                <a:lnTo>
                  <a:pt x="2135434" y="431800"/>
                </a:lnTo>
                <a:lnTo>
                  <a:pt x="2130912" y="428072"/>
                </a:lnTo>
                <a:lnTo>
                  <a:pt x="2130916" y="426865"/>
                </a:lnTo>
                <a:lnTo>
                  <a:pt x="2131283" y="422910"/>
                </a:lnTo>
                <a:lnTo>
                  <a:pt x="2134961" y="419100"/>
                </a:lnTo>
                <a:lnTo>
                  <a:pt x="2139959" y="415290"/>
                </a:lnTo>
                <a:lnTo>
                  <a:pt x="2145151" y="412750"/>
                </a:lnTo>
                <a:lnTo>
                  <a:pt x="2143095" y="408559"/>
                </a:lnTo>
                <a:lnTo>
                  <a:pt x="2143001" y="408158"/>
                </a:lnTo>
                <a:lnTo>
                  <a:pt x="2143645" y="407670"/>
                </a:lnTo>
                <a:lnTo>
                  <a:pt x="2143295" y="405908"/>
                </a:lnTo>
                <a:lnTo>
                  <a:pt x="2143174" y="404881"/>
                </a:lnTo>
                <a:lnTo>
                  <a:pt x="2149261" y="407489"/>
                </a:lnTo>
                <a:lnTo>
                  <a:pt x="2149342" y="407670"/>
                </a:lnTo>
                <a:lnTo>
                  <a:pt x="2147836" y="407670"/>
                </a:lnTo>
                <a:lnTo>
                  <a:pt x="2154024" y="416542"/>
                </a:lnTo>
                <a:lnTo>
                  <a:pt x="2151720" y="420370"/>
                </a:lnTo>
                <a:lnTo>
                  <a:pt x="2143141" y="420370"/>
                </a:lnTo>
                <a:lnTo>
                  <a:pt x="2137315" y="421640"/>
                </a:lnTo>
                <a:lnTo>
                  <a:pt x="2139838" y="428400"/>
                </a:lnTo>
                <a:lnTo>
                  <a:pt x="2141823" y="433070"/>
                </a:lnTo>
                <a:close/>
              </a:path>
              <a:path w="4096384" h="836930">
                <a:moveTo>
                  <a:pt x="1661324" y="410210"/>
                </a:moveTo>
                <a:lnTo>
                  <a:pt x="1657531" y="410210"/>
                </a:lnTo>
                <a:lnTo>
                  <a:pt x="1658190" y="406452"/>
                </a:lnTo>
                <a:lnTo>
                  <a:pt x="1658292" y="406318"/>
                </a:lnTo>
                <a:lnTo>
                  <a:pt x="1659678" y="405105"/>
                </a:lnTo>
                <a:lnTo>
                  <a:pt x="1661324" y="410210"/>
                </a:lnTo>
                <a:close/>
              </a:path>
              <a:path w="4096384" h="836930">
                <a:moveTo>
                  <a:pt x="87384" y="416560"/>
                </a:moveTo>
                <a:lnTo>
                  <a:pt x="86041" y="416560"/>
                </a:lnTo>
                <a:lnTo>
                  <a:pt x="83023" y="412750"/>
                </a:lnTo>
                <a:lnTo>
                  <a:pt x="87384" y="412750"/>
                </a:lnTo>
                <a:lnTo>
                  <a:pt x="92413" y="405130"/>
                </a:lnTo>
                <a:lnTo>
                  <a:pt x="94009" y="408758"/>
                </a:lnTo>
                <a:lnTo>
                  <a:pt x="94110" y="409104"/>
                </a:lnTo>
                <a:lnTo>
                  <a:pt x="94230" y="410033"/>
                </a:lnTo>
                <a:lnTo>
                  <a:pt x="94120" y="410332"/>
                </a:lnTo>
                <a:lnTo>
                  <a:pt x="87384" y="416560"/>
                </a:lnTo>
                <a:close/>
              </a:path>
              <a:path w="4096384" h="836930">
                <a:moveTo>
                  <a:pt x="99729" y="416560"/>
                </a:moveTo>
                <a:lnTo>
                  <a:pt x="87384" y="416560"/>
                </a:lnTo>
                <a:lnTo>
                  <a:pt x="94120" y="410332"/>
                </a:lnTo>
                <a:lnTo>
                  <a:pt x="94230" y="410033"/>
                </a:lnTo>
                <a:lnTo>
                  <a:pt x="94110" y="409104"/>
                </a:lnTo>
                <a:lnTo>
                  <a:pt x="94009" y="408758"/>
                </a:lnTo>
                <a:lnTo>
                  <a:pt x="92413" y="405130"/>
                </a:lnTo>
                <a:lnTo>
                  <a:pt x="131702" y="405130"/>
                </a:lnTo>
                <a:lnTo>
                  <a:pt x="131334" y="406400"/>
                </a:lnTo>
                <a:lnTo>
                  <a:pt x="106548" y="406400"/>
                </a:lnTo>
                <a:lnTo>
                  <a:pt x="106054" y="410033"/>
                </a:lnTo>
                <a:lnTo>
                  <a:pt x="106180" y="411058"/>
                </a:lnTo>
                <a:lnTo>
                  <a:pt x="106255" y="411480"/>
                </a:lnTo>
                <a:lnTo>
                  <a:pt x="105318" y="411480"/>
                </a:lnTo>
                <a:lnTo>
                  <a:pt x="98784" y="414020"/>
                </a:lnTo>
                <a:lnTo>
                  <a:pt x="99281" y="414020"/>
                </a:lnTo>
                <a:lnTo>
                  <a:pt x="99729" y="416560"/>
                </a:lnTo>
                <a:close/>
              </a:path>
              <a:path w="4096384" h="836930">
                <a:moveTo>
                  <a:pt x="145549" y="411480"/>
                </a:moveTo>
                <a:lnTo>
                  <a:pt x="142026" y="405130"/>
                </a:lnTo>
                <a:lnTo>
                  <a:pt x="147395" y="406400"/>
                </a:lnTo>
                <a:lnTo>
                  <a:pt x="152254" y="407670"/>
                </a:lnTo>
                <a:lnTo>
                  <a:pt x="148120" y="410210"/>
                </a:lnTo>
                <a:lnTo>
                  <a:pt x="146053" y="410210"/>
                </a:lnTo>
                <a:lnTo>
                  <a:pt x="145549" y="4114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46053" y="411480"/>
                </a:lnTo>
                <a:lnTo>
                  <a:pt x="152254" y="407670"/>
                </a:lnTo>
                <a:lnTo>
                  <a:pt x="146321" y="406146"/>
                </a:lnTo>
                <a:lnTo>
                  <a:pt x="142026" y="405130"/>
                </a:lnTo>
                <a:lnTo>
                  <a:pt x="151749" y="405130"/>
                </a:lnTo>
                <a:lnTo>
                  <a:pt x="155606" y="406400"/>
                </a:lnTo>
                <a:lnTo>
                  <a:pt x="173544" y="406400"/>
                </a:lnTo>
                <a:lnTo>
                  <a:pt x="172371" y="407670"/>
                </a:lnTo>
                <a:lnTo>
                  <a:pt x="159626" y="407670"/>
                </a:lnTo>
                <a:lnTo>
                  <a:pt x="157535" y="408891"/>
                </a:lnTo>
                <a:lnTo>
                  <a:pt x="157616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87789" y="410210"/>
                </a:moveTo>
                <a:lnTo>
                  <a:pt x="185111" y="410210"/>
                </a:lnTo>
                <a:lnTo>
                  <a:pt x="184436" y="407670"/>
                </a:lnTo>
                <a:lnTo>
                  <a:pt x="183598" y="405130"/>
                </a:lnTo>
                <a:lnTo>
                  <a:pt x="190140" y="407670"/>
                </a:lnTo>
                <a:lnTo>
                  <a:pt x="187789" y="410210"/>
                </a:lnTo>
                <a:close/>
              </a:path>
              <a:path w="4096384" h="836930">
                <a:moveTo>
                  <a:pt x="196845" y="410210"/>
                </a:moveTo>
                <a:lnTo>
                  <a:pt x="187789" y="410210"/>
                </a:lnTo>
                <a:lnTo>
                  <a:pt x="190140" y="407670"/>
                </a:lnTo>
                <a:lnTo>
                  <a:pt x="183598" y="405130"/>
                </a:lnTo>
                <a:lnTo>
                  <a:pt x="204551" y="405130"/>
                </a:lnTo>
                <a:lnTo>
                  <a:pt x="201035" y="406400"/>
                </a:lnTo>
                <a:lnTo>
                  <a:pt x="197342" y="407670"/>
                </a:lnTo>
                <a:lnTo>
                  <a:pt x="196845" y="410210"/>
                </a:lnTo>
                <a:close/>
              </a:path>
              <a:path w="4096384" h="836930">
                <a:moveTo>
                  <a:pt x="204885" y="412750"/>
                </a:moveTo>
                <a:lnTo>
                  <a:pt x="199354" y="412745"/>
                </a:lnTo>
                <a:lnTo>
                  <a:pt x="196965" y="410332"/>
                </a:lnTo>
                <a:lnTo>
                  <a:pt x="196867" y="410096"/>
                </a:lnTo>
                <a:lnTo>
                  <a:pt x="197342" y="407670"/>
                </a:lnTo>
                <a:lnTo>
                  <a:pt x="204551" y="405130"/>
                </a:lnTo>
                <a:lnTo>
                  <a:pt x="204885" y="412750"/>
                </a:lnTo>
                <a:close/>
              </a:path>
              <a:path w="4096384" h="836930">
                <a:moveTo>
                  <a:pt x="297754" y="411480"/>
                </a:moveTo>
                <a:lnTo>
                  <a:pt x="288698" y="411480"/>
                </a:lnTo>
                <a:lnTo>
                  <a:pt x="295403" y="405130"/>
                </a:lnTo>
                <a:lnTo>
                  <a:pt x="295497" y="407821"/>
                </a:lnTo>
                <a:lnTo>
                  <a:pt x="297754" y="411480"/>
                </a:lnTo>
                <a:close/>
              </a:path>
              <a:path w="4096384" h="836930">
                <a:moveTo>
                  <a:pt x="319709" y="411480"/>
                </a:moveTo>
                <a:lnTo>
                  <a:pt x="297754" y="411480"/>
                </a:lnTo>
                <a:lnTo>
                  <a:pt x="295497" y="407821"/>
                </a:lnTo>
                <a:lnTo>
                  <a:pt x="295403" y="405130"/>
                </a:lnTo>
                <a:lnTo>
                  <a:pt x="309154" y="405130"/>
                </a:lnTo>
                <a:lnTo>
                  <a:pt x="305631" y="407670"/>
                </a:lnTo>
                <a:lnTo>
                  <a:pt x="307840" y="408964"/>
                </a:lnTo>
                <a:lnTo>
                  <a:pt x="309317" y="410210"/>
                </a:lnTo>
                <a:lnTo>
                  <a:pt x="319460" y="410210"/>
                </a:lnTo>
                <a:lnTo>
                  <a:pt x="319709" y="411480"/>
                </a:lnTo>
                <a:close/>
              </a:path>
              <a:path w="4096384" h="836930">
                <a:moveTo>
                  <a:pt x="309317" y="410210"/>
                </a:moveTo>
                <a:lnTo>
                  <a:pt x="307840" y="408964"/>
                </a:lnTo>
                <a:lnTo>
                  <a:pt x="305631" y="407670"/>
                </a:lnTo>
                <a:lnTo>
                  <a:pt x="309154" y="405130"/>
                </a:lnTo>
                <a:lnTo>
                  <a:pt x="309495" y="406452"/>
                </a:lnTo>
                <a:lnTo>
                  <a:pt x="309729" y="408234"/>
                </a:lnTo>
                <a:lnTo>
                  <a:pt x="309623" y="409440"/>
                </a:lnTo>
                <a:lnTo>
                  <a:pt x="309317" y="410210"/>
                </a:lnTo>
                <a:close/>
              </a:path>
              <a:path w="4096384" h="836930">
                <a:moveTo>
                  <a:pt x="420120" y="415290"/>
                </a:moveTo>
                <a:lnTo>
                  <a:pt x="413579" y="410210"/>
                </a:lnTo>
                <a:lnTo>
                  <a:pt x="414083" y="410210"/>
                </a:lnTo>
                <a:lnTo>
                  <a:pt x="418281" y="405130"/>
                </a:lnTo>
                <a:lnTo>
                  <a:pt x="419138" y="409104"/>
                </a:lnTo>
                <a:lnTo>
                  <a:pt x="420120" y="415290"/>
                </a:lnTo>
                <a:close/>
              </a:path>
              <a:path w="4096384" h="836930">
                <a:moveTo>
                  <a:pt x="448722" y="416560"/>
                </a:moveTo>
                <a:lnTo>
                  <a:pt x="423139" y="416560"/>
                </a:lnTo>
                <a:lnTo>
                  <a:pt x="423303" y="415290"/>
                </a:lnTo>
                <a:lnTo>
                  <a:pt x="420120" y="415290"/>
                </a:lnTo>
                <a:lnTo>
                  <a:pt x="419138" y="409104"/>
                </a:lnTo>
                <a:lnTo>
                  <a:pt x="418281" y="405130"/>
                </a:lnTo>
                <a:lnTo>
                  <a:pt x="421797" y="405130"/>
                </a:lnTo>
                <a:lnTo>
                  <a:pt x="421463" y="406400"/>
                </a:lnTo>
                <a:lnTo>
                  <a:pt x="442750" y="406400"/>
                </a:lnTo>
                <a:lnTo>
                  <a:pt x="436549" y="410210"/>
                </a:lnTo>
                <a:lnTo>
                  <a:pt x="442416" y="412750"/>
                </a:lnTo>
                <a:lnTo>
                  <a:pt x="448722" y="416560"/>
                </a:lnTo>
                <a:close/>
              </a:path>
              <a:path w="4096384" h="836930">
                <a:moveTo>
                  <a:pt x="483982" y="410210"/>
                </a:moveTo>
                <a:lnTo>
                  <a:pt x="479791" y="410210"/>
                </a:lnTo>
                <a:lnTo>
                  <a:pt x="484827" y="405130"/>
                </a:lnTo>
                <a:lnTo>
                  <a:pt x="484717" y="409104"/>
                </a:lnTo>
                <a:lnTo>
                  <a:pt x="483982" y="410210"/>
                </a:lnTo>
                <a:close/>
              </a:path>
              <a:path w="4096384" h="836930">
                <a:moveTo>
                  <a:pt x="494796" y="410210"/>
                </a:moveTo>
                <a:lnTo>
                  <a:pt x="483982" y="410210"/>
                </a:lnTo>
                <a:lnTo>
                  <a:pt x="484717" y="409104"/>
                </a:lnTo>
                <a:lnTo>
                  <a:pt x="484827" y="405130"/>
                </a:lnTo>
                <a:lnTo>
                  <a:pt x="488513" y="405130"/>
                </a:lnTo>
                <a:lnTo>
                  <a:pt x="488513" y="407670"/>
                </a:lnTo>
                <a:lnTo>
                  <a:pt x="491947" y="407670"/>
                </a:lnTo>
                <a:lnTo>
                  <a:pt x="494796" y="41021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507575" y="409714"/>
                </a:lnTo>
                <a:lnTo>
                  <a:pt x="507456" y="405130"/>
                </a:lnTo>
                <a:lnTo>
                  <a:pt x="509970" y="407670"/>
                </a:lnTo>
                <a:lnTo>
                  <a:pt x="513320" y="40767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549696" y="410210"/>
                </a:moveTo>
                <a:lnTo>
                  <a:pt x="546412" y="408295"/>
                </a:lnTo>
                <a:lnTo>
                  <a:pt x="546344" y="405130"/>
                </a:lnTo>
                <a:lnTo>
                  <a:pt x="548020" y="406146"/>
                </a:lnTo>
                <a:lnTo>
                  <a:pt x="549696" y="410210"/>
                </a:lnTo>
                <a:close/>
              </a:path>
              <a:path w="4096384" h="836930">
                <a:moveTo>
                  <a:pt x="548020" y="406146"/>
                </a:moveTo>
                <a:lnTo>
                  <a:pt x="546344" y="405130"/>
                </a:lnTo>
                <a:lnTo>
                  <a:pt x="547601" y="405130"/>
                </a:lnTo>
                <a:lnTo>
                  <a:pt x="548020" y="406146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75734" y="408758"/>
                </a:lnTo>
                <a:lnTo>
                  <a:pt x="576850" y="40513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4394" y="417830"/>
                </a:lnTo>
                <a:lnTo>
                  <a:pt x="586070" y="416560"/>
                </a:lnTo>
                <a:lnTo>
                  <a:pt x="586738" y="416560"/>
                </a:lnTo>
                <a:lnTo>
                  <a:pt x="586240" y="414020"/>
                </a:lnTo>
                <a:lnTo>
                  <a:pt x="584394" y="412750"/>
                </a:lnTo>
                <a:lnTo>
                  <a:pt x="575678" y="412750"/>
                </a:lnTo>
                <a:lnTo>
                  <a:pt x="576850" y="405130"/>
                </a:lnTo>
                <a:lnTo>
                  <a:pt x="583555" y="405130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745578" y="405535"/>
                </a:moveTo>
                <a:lnTo>
                  <a:pt x="745150" y="405130"/>
                </a:lnTo>
                <a:lnTo>
                  <a:pt x="745774" y="405230"/>
                </a:lnTo>
                <a:lnTo>
                  <a:pt x="745578" y="405535"/>
                </a:lnTo>
                <a:close/>
              </a:path>
              <a:path w="4096384" h="836930">
                <a:moveTo>
                  <a:pt x="745774" y="405230"/>
                </a:moveTo>
                <a:lnTo>
                  <a:pt x="745150" y="405130"/>
                </a:lnTo>
                <a:lnTo>
                  <a:pt x="745839" y="405130"/>
                </a:lnTo>
                <a:close/>
              </a:path>
              <a:path w="4096384" h="836930">
                <a:moveTo>
                  <a:pt x="786379" y="405868"/>
                </a:moveTo>
                <a:lnTo>
                  <a:pt x="785544" y="405130"/>
                </a:lnTo>
                <a:lnTo>
                  <a:pt x="786714" y="405336"/>
                </a:lnTo>
                <a:lnTo>
                  <a:pt x="786618" y="405535"/>
                </a:lnTo>
                <a:lnTo>
                  <a:pt x="786379" y="405868"/>
                </a:lnTo>
                <a:close/>
              </a:path>
              <a:path w="4096384" h="836930">
                <a:moveTo>
                  <a:pt x="786755" y="405343"/>
                </a:moveTo>
                <a:lnTo>
                  <a:pt x="785544" y="405130"/>
                </a:lnTo>
                <a:lnTo>
                  <a:pt x="786908" y="405130"/>
                </a:lnTo>
                <a:lnTo>
                  <a:pt x="786755" y="405343"/>
                </a:lnTo>
                <a:close/>
              </a:path>
              <a:path w="4096384" h="836930">
                <a:moveTo>
                  <a:pt x="822756" y="411480"/>
                </a:moveTo>
                <a:lnTo>
                  <a:pt x="816889" y="411480"/>
                </a:lnTo>
                <a:lnTo>
                  <a:pt x="815553" y="406400"/>
                </a:lnTo>
                <a:lnTo>
                  <a:pt x="818572" y="406400"/>
                </a:lnTo>
                <a:lnTo>
                  <a:pt x="821924" y="405130"/>
                </a:lnTo>
                <a:lnTo>
                  <a:pt x="822756" y="411480"/>
                </a:lnTo>
                <a:close/>
              </a:path>
              <a:path w="4096384" h="836930">
                <a:moveTo>
                  <a:pt x="808678" y="440690"/>
                </a:moveTo>
                <a:lnTo>
                  <a:pt x="804821" y="440690"/>
                </a:lnTo>
                <a:lnTo>
                  <a:pt x="817334" y="431959"/>
                </a:lnTo>
                <a:lnTo>
                  <a:pt x="817454" y="431675"/>
                </a:lnTo>
                <a:lnTo>
                  <a:pt x="813566" y="427174"/>
                </a:lnTo>
                <a:lnTo>
                  <a:pt x="812201" y="425450"/>
                </a:lnTo>
                <a:lnTo>
                  <a:pt x="820630" y="425450"/>
                </a:lnTo>
                <a:lnTo>
                  <a:pt x="824517" y="421563"/>
                </a:lnTo>
                <a:lnTo>
                  <a:pt x="827558" y="417830"/>
                </a:lnTo>
                <a:lnTo>
                  <a:pt x="828141" y="414788"/>
                </a:lnTo>
                <a:lnTo>
                  <a:pt x="828258" y="413862"/>
                </a:lnTo>
                <a:lnTo>
                  <a:pt x="827791" y="411480"/>
                </a:lnTo>
                <a:lnTo>
                  <a:pt x="822756" y="411480"/>
                </a:lnTo>
                <a:lnTo>
                  <a:pt x="821924" y="405130"/>
                </a:lnTo>
                <a:lnTo>
                  <a:pt x="840108" y="405130"/>
                </a:lnTo>
                <a:lnTo>
                  <a:pt x="840946" y="407670"/>
                </a:lnTo>
                <a:lnTo>
                  <a:pt x="830973" y="407670"/>
                </a:lnTo>
                <a:lnTo>
                  <a:pt x="829839" y="408891"/>
                </a:lnTo>
                <a:lnTo>
                  <a:pt x="829719" y="409522"/>
                </a:lnTo>
                <a:lnTo>
                  <a:pt x="829297" y="412750"/>
                </a:lnTo>
                <a:lnTo>
                  <a:pt x="848773" y="412750"/>
                </a:lnTo>
                <a:lnTo>
                  <a:pt x="849142" y="414020"/>
                </a:lnTo>
                <a:lnTo>
                  <a:pt x="839859" y="414020"/>
                </a:lnTo>
                <a:lnTo>
                  <a:pt x="831471" y="421640"/>
                </a:lnTo>
                <a:lnTo>
                  <a:pt x="834081" y="422910"/>
                </a:lnTo>
                <a:lnTo>
                  <a:pt x="887312" y="422910"/>
                </a:lnTo>
                <a:lnTo>
                  <a:pt x="888886" y="426720"/>
                </a:lnTo>
                <a:lnTo>
                  <a:pt x="824254" y="426720"/>
                </a:lnTo>
                <a:lnTo>
                  <a:pt x="823953" y="429260"/>
                </a:lnTo>
                <a:lnTo>
                  <a:pt x="825444" y="431800"/>
                </a:lnTo>
                <a:lnTo>
                  <a:pt x="836336" y="431800"/>
                </a:lnTo>
                <a:lnTo>
                  <a:pt x="838348" y="433070"/>
                </a:lnTo>
                <a:lnTo>
                  <a:pt x="817350" y="433070"/>
                </a:lnTo>
                <a:lnTo>
                  <a:pt x="818757" y="436880"/>
                </a:lnTo>
                <a:lnTo>
                  <a:pt x="819781" y="438150"/>
                </a:lnTo>
                <a:lnTo>
                  <a:pt x="819240" y="438150"/>
                </a:lnTo>
                <a:lnTo>
                  <a:pt x="808678" y="44069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9335" y="405246"/>
                </a:moveTo>
                <a:lnTo>
                  <a:pt x="879919" y="405130"/>
                </a:lnTo>
                <a:lnTo>
                  <a:pt x="879335" y="405246"/>
                </a:lnTo>
                <a:close/>
              </a:path>
              <a:path w="4096384" h="836930">
                <a:moveTo>
                  <a:pt x="917946" y="406400"/>
                </a:moveTo>
                <a:lnTo>
                  <a:pt x="913607" y="406400"/>
                </a:lnTo>
                <a:lnTo>
                  <a:pt x="918473" y="405130"/>
                </a:lnTo>
                <a:lnTo>
                  <a:pt x="917946" y="406400"/>
                </a:lnTo>
                <a:close/>
              </a:path>
              <a:path w="4096384" h="836930">
                <a:moveTo>
                  <a:pt x="933055" y="426720"/>
                </a:moveTo>
                <a:lnTo>
                  <a:pt x="903216" y="426720"/>
                </a:lnTo>
                <a:lnTo>
                  <a:pt x="903264" y="423813"/>
                </a:lnTo>
                <a:lnTo>
                  <a:pt x="903501" y="422012"/>
                </a:lnTo>
                <a:lnTo>
                  <a:pt x="903601" y="421602"/>
                </a:lnTo>
                <a:lnTo>
                  <a:pt x="912101" y="415290"/>
                </a:lnTo>
                <a:lnTo>
                  <a:pt x="905901" y="414020"/>
                </a:lnTo>
                <a:lnTo>
                  <a:pt x="914786" y="414020"/>
                </a:lnTo>
                <a:lnTo>
                  <a:pt x="918473" y="405130"/>
                </a:lnTo>
                <a:lnTo>
                  <a:pt x="919815" y="405130"/>
                </a:lnTo>
                <a:lnTo>
                  <a:pt x="925144" y="407821"/>
                </a:lnTo>
                <a:lnTo>
                  <a:pt x="922993" y="408964"/>
                </a:lnTo>
                <a:lnTo>
                  <a:pt x="919188" y="413935"/>
                </a:lnTo>
                <a:lnTo>
                  <a:pt x="919098" y="414128"/>
                </a:lnTo>
                <a:lnTo>
                  <a:pt x="918220" y="417830"/>
                </a:lnTo>
                <a:lnTo>
                  <a:pt x="931378" y="417830"/>
                </a:lnTo>
                <a:lnTo>
                  <a:pt x="933334" y="419100"/>
                </a:lnTo>
                <a:lnTo>
                  <a:pt x="913274" y="419100"/>
                </a:lnTo>
                <a:lnTo>
                  <a:pt x="911189" y="420313"/>
                </a:lnTo>
                <a:lnTo>
                  <a:pt x="911093" y="421640"/>
                </a:lnTo>
                <a:lnTo>
                  <a:pt x="913274" y="422910"/>
                </a:lnTo>
                <a:lnTo>
                  <a:pt x="934397" y="422910"/>
                </a:lnTo>
                <a:lnTo>
                  <a:pt x="933055" y="426720"/>
                </a:lnTo>
                <a:close/>
              </a:path>
              <a:path w="4096384" h="836930">
                <a:moveTo>
                  <a:pt x="1151308" y="412750"/>
                </a:moveTo>
                <a:lnTo>
                  <a:pt x="1152480" y="405130"/>
                </a:lnTo>
                <a:lnTo>
                  <a:pt x="1156514" y="408964"/>
                </a:lnTo>
                <a:lnTo>
                  <a:pt x="1157109" y="410096"/>
                </a:lnTo>
                <a:lnTo>
                  <a:pt x="1157004" y="410630"/>
                </a:lnTo>
                <a:lnTo>
                  <a:pt x="1156671" y="411480"/>
                </a:lnTo>
                <a:lnTo>
                  <a:pt x="1155159" y="411480"/>
                </a:lnTo>
                <a:lnTo>
                  <a:pt x="1151308" y="412750"/>
                </a:lnTo>
                <a:close/>
              </a:path>
              <a:path w="4096384" h="836930">
                <a:moveTo>
                  <a:pt x="1164548" y="412750"/>
                </a:moveTo>
                <a:lnTo>
                  <a:pt x="1151308" y="412750"/>
                </a:lnTo>
                <a:lnTo>
                  <a:pt x="1155159" y="411480"/>
                </a:lnTo>
                <a:lnTo>
                  <a:pt x="1156671" y="411480"/>
                </a:lnTo>
                <a:lnTo>
                  <a:pt x="1157004" y="410630"/>
                </a:lnTo>
                <a:lnTo>
                  <a:pt x="1157109" y="410096"/>
                </a:lnTo>
                <a:lnTo>
                  <a:pt x="1156514" y="408964"/>
                </a:lnTo>
                <a:lnTo>
                  <a:pt x="1152480" y="405130"/>
                </a:lnTo>
                <a:lnTo>
                  <a:pt x="1162034" y="405130"/>
                </a:lnTo>
                <a:lnTo>
                  <a:pt x="1163710" y="407670"/>
                </a:lnTo>
                <a:lnTo>
                  <a:pt x="1164548" y="412750"/>
                </a:lnTo>
                <a:close/>
              </a:path>
              <a:path w="4096384" h="836930">
                <a:moveTo>
                  <a:pt x="1161991" y="431800"/>
                </a:moveTo>
                <a:lnTo>
                  <a:pt x="1147786" y="431800"/>
                </a:lnTo>
                <a:lnTo>
                  <a:pt x="1155159" y="429260"/>
                </a:lnTo>
                <a:lnTo>
                  <a:pt x="1149796" y="426720"/>
                </a:lnTo>
                <a:lnTo>
                  <a:pt x="1144603" y="425450"/>
                </a:lnTo>
                <a:lnTo>
                  <a:pt x="1160024" y="425450"/>
                </a:lnTo>
                <a:lnTo>
                  <a:pt x="1155663" y="420370"/>
                </a:lnTo>
                <a:lnTo>
                  <a:pt x="1155997" y="420370"/>
                </a:lnTo>
                <a:lnTo>
                  <a:pt x="1157005" y="417830"/>
                </a:lnTo>
                <a:lnTo>
                  <a:pt x="1164474" y="417830"/>
                </a:lnTo>
                <a:lnTo>
                  <a:pt x="1168382" y="412750"/>
                </a:lnTo>
                <a:lnTo>
                  <a:pt x="1170529" y="409104"/>
                </a:lnTo>
                <a:lnTo>
                  <a:pt x="1170602" y="408891"/>
                </a:lnTo>
                <a:lnTo>
                  <a:pt x="1168739" y="405130"/>
                </a:lnTo>
                <a:lnTo>
                  <a:pt x="1170415" y="406400"/>
                </a:lnTo>
                <a:lnTo>
                  <a:pt x="1178183" y="406400"/>
                </a:lnTo>
                <a:lnTo>
                  <a:pt x="1180977" y="412750"/>
                </a:lnTo>
                <a:lnTo>
                  <a:pt x="1187736" y="412750"/>
                </a:lnTo>
                <a:lnTo>
                  <a:pt x="1184329" y="414020"/>
                </a:lnTo>
                <a:lnTo>
                  <a:pt x="1174940" y="414020"/>
                </a:lnTo>
                <a:lnTo>
                  <a:pt x="1173839" y="415212"/>
                </a:lnTo>
                <a:lnTo>
                  <a:pt x="1173714" y="415695"/>
                </a:lnTo>
                <a:lnTo>
                  <a:pt x="1173434" y="417830"/>
                </a:lnTo>
                <a:lnTo>
                  <a:pt x="1172848" y="419100"/>
                </a:lnTo>
                <a:lnTo>
                  <a:pt x="1168739" y="419100"/>
                </a:lnTo>
                <a:lnTo>
                  <a:pt x="1168441" y="420209"/>
                </a:lnTo>
                <a:lnTo>
                  <a:pt x="1168313" y="420531"/>
                </a:lnTo>
                <a:lnTo>
                  <a:pt x="1167852" y="421409"/>
                </a:lnTo>
                <a:lnTo>
                  <a:pt x="1167957" y="422500"/>
                </a:lnTo>
                <a:lnTo>
                  <a:pt x="1168064" y="422910"/>
                </a:lnTo>
                <a:lnTo>
                  <a:pt x="1182693" y="422910"/>
                </a:lnTo>
                <a:lnTo>
                  <a:pt x="1182814" y="424180"/>
                </a:lnTo>
                <a:lnTo>
                  <a:pt x="1164044" y="424180"/>
                </a:lnTo>
                <a:lnTo>
                  <a:pt x="1160024" y="430530"/>
                </a:lnTo>
                <a:lnTo>
                  <a:pt x="1160358" y="430530"/>
                </a:lnTo>
                <a:lnTo>
                  <a:pt x="1161991" y="431800"/>
                </a:lnTo>
                <a:close/>
              </a:path>
              <a:path w="4096384" h="836930">
                <a:moveTo>
                  <a:pt x="1183995" y="412750"/>
                </a:moveTo>
                <a:lnTo>
                  <a:pt x="1180977" y="412750"/>
                </a:lnTo>
                <a:lnTo>
                  <a:pt x="1177624" y="405130"/>
                </a:lnTo>
                <a:lnTo>
                  <a:pt x="1181474" y="406400"/>
                </a:lnTo>
                <a:lnTo>
                  <a:pt x="1184997" y="407670"/>
                </a:lnTo>
                <a:lnTo>
                  <a:pt x="1185798" y="410096"/>
                </a:lnTo>
                <a:lnTo>
                  <a:pt x="1185747" y="410332"/>
                </a:lnTo>
                <a:lnTo>
                  <a:pt x="1183995" y="412750"/>
                </a:lnTo>
                <a:close/>
              </a:path>
              <a:path w="4096384" h="836930">
                <a:moveTo>
                  <a:pt x="1187736" y="412750"/>
                </a:moveTo>
                <a:lnTo>
                  <a:pt x="1183995" y="412750"/>
                </a:lnTo>
                <a:lnTo>
                  <a:pt x="1185747" y="410332"/>
                </a:lnTo>
                <a:lnTo>
                  <a:pt x="1185798" y="410096"/>
                </a:lnTo>
                <a:lnTo>
                  <a:pt x="1184997" y="407670"/>
                </a:lnTo>
                <a:lnTo>
                  <a:pt x="1180704" y="406146"/>
                </a:lnTo>
                <a:lnTo>
                  <a:pt x="1177624" y="405130"/>
                </a:lnTo>
                <a:lnTo>
                  <a:pt x="1196397" y="405130"/>
                </a:lnTo>
                <a:lnTo>
                  <a:pt x="1194721" y="407670"/>
                </a:lnTo>
                <a:lnTo>
                  <a:pt x="1193593" y="408891"/>
                </a:lnTo>
                <a:lnTo>
                  <a:pt x="1193712" y="410210"/>
                </a:lnTo>
                <a:lnTo>
                  <a:pt x="1194551" y="410210"/>
                </a:lnTo>
                <a:lnTo>
                  <a:pt x="1187736" y="412750"/>
                </a:lnTo>
                <a:close/>
              </a:path>
              <a:path w="4096384" h="836930">
                <a:moveTo>
                  <a:pt x="1198407" y="411480"/>
                </a:moveTo>
                <a:lnTo>
                  <a:pt x="1195225" y="410210"/>
                </a:lnTo>
                <a:lnTo>
                  <a:pt x="1193712" y="410210"/>
                </a:lnTo>
                <a:lnTo>
                  <a:pt x="1193593" y="408891"/>
                </a:lnTo>
                <a:lnTo>
                  <a:pt x="1194721" y="407670"/>
                </a:lnTo>
                <a:lnTo>
                  <a:pt x="1196397" y="405130"/>
                </a:lnTo>
                <a:lnTo>
                  <a:pt x="1198407" y="411480"/>
                </a:lnTo>
                <a:close/>
              </a:path>
              <a:path w="4096384" h="836930">
                <a:moveTo>
                  <a:pt x="1372333" y="408940"/>
                </a:moveTo>
                <a:lnTo>
                  <a:pt x="1366871" y="408940"/>
                </a:lnTo>
                <a:lnTo>
                  <a:pt x="1367041" y="405130"/>
                </a:lnTo>
                <a:lnTo>
                  <a:pt x="1369889" y="406400"/>
                </a:lnTo>
                <a:lnTo>
                  <a:pt x="1372333" y="408940"/>
                </a:lnTo>
                <a:close/>
              </a:path>
              <a:path w="4096384" h="836930">
                <a:moveTo>
                  <a:pt x="1403755" y="406400"/>
                </a:moveTo>
                <a:lnTo>
                  <a:pt x="1402406" y="405130"/>
                </a:lnTo>
                <a:lnTo>
                  <a:pt x="1403940" y="406146"/>
                </a:lnTo>
                <a:lnTo>
                  <a:pt x="1403841" y="406318"/>
                </a:lnTo>
                <a:close/>
              </a:path>
              <a:path w="4096384" h="836930">
                <a:moveTo>
                  <a:pt x="1403989" y="406178"/>
                </a:moveTo>
                <a:lnTo>
                  <a:pt x="1402406" y="405130"/>
                </a:lnTo>
                <a:lnTo>
                  <a:pt x="1405095" y="405130"/>
                </a:lnTo>
                <a:lnTo>
                  <a:pt x="1403989" y="406178"/>
                </a:lnTo>
                <a:close/>
              </a:path>
              <a:path w="4096384" h="836930">
                <a:moveTo>
                  <a:pt x="1508685" y="411480"/>
                </a:moveTo>
                <a:lnTo>
                  <a:pt x="1507513" y="411480"/>
                </a:lnTo>
                <a:lnTo>
                  <a:pt x="1500373" y="408964"/>
                </a:lnTo>
                <a:lnTo>
                  <a:pt x="1503152" y="405130"/>
                </a:lnTo>
                <a:lnTo>
                  <a:pt x="1505666" y="405130"/>
                </a:lnTo>
                <a:lnTo>
                  <a:pt x="1506838" y="406400"/>
                </a:lnTo>
                <a:lnTo>
                  <a:pt x="1508514" y="407670"/>
                </a:lnTo>
                <a:lnTo>
                  <a:pt x="1509163" y="408891"/>
                </a:lnTo>
                <a:lnTo>
                  <a:pt x="1509047" y="409656"/>
                </a:lnTo>
                <a:lnTo>
                  <a:pt x="1508685" y="411480"/>
                </a:lnTo>
                <a:close/>
              </a:path>
              <a:path w="4096384" h="836930">
                <a:moveTo>
                  <a:pt x="1509859" y="411480"/>
                </a:moveTo>
                <a:lnTo>
                  <a:pt x="1508685" y="411480"/>
                </a:lnTo>
                <a:lnTo>
                  <a:pt x="1509047" y="409656"/>
                </a:lnTo>
                <a:lnTo>
                  <a:pt x="1509163" y="408891"/>
                </a:lnTo>
                <a:lnTo>
                  <a:pt x="1508514" y="407670"/>
                </a:lnTo>
                <a:lnTo>
                  <a:pt x="1506838" y="406400"/>
                </a:lnTo>
                <a:lnTo>
                  <a:pt x="1505666" y="405130"/>
                </a:lnTo>
                <a:lnTo>
                  <a:pt x="1507008" y="405130"/>
                </a:lnTo>
                <a:lnTo>
                  <a:pt x="1509523" y="406400"/>
                </a:lnTo>
                <a:lnTo>
                  <a:pt x="1517863" y="406400"/>
                </a:lnTo>
                <a:lnTo>
                  <a:pt x="1517400" y="407670"/>
                </a:lnTo>
                <a:lnTo>
                  <a:pt x="1512875" y="408940"/>
                </a:lnTo>
                <a:lnTo>
                  <a:pt x="1509859" y="411480"/>
                </a:lnTo>
                <a:close/>
              </a:path>
              <a:path w="4096384" h="836930">
                <a:moveTo>
                  <a:pt x="1543563" y="417724"/>
                </a:moveTo>
                <a:lnTo>
                  <a:pt x="1541876" y="416560"/>
                </a:lnTo>
                <a:lnTo>
                  <a:pt x="1523771" y="416560"/>
                </a:lnTo>
                <a:lnTo>
                  <a:pt x="1526115" y="405130"/>
                </a:lnTo>
                <a:lnTo>
                  <a:pt x="1527856" y="407325"/>
                </a:lnTo>
                <a:lnTo>
                  <a:pt x="1527287" y="407670"/>
                </a:lnTo>
                <a:lnTo>
                  <a:pt x="1530142" y="410210"/>
                </a:lnTo>
                <a:lnTo>
                  <a:pt x="1546678" y="410210"/>
                </a:lnTo>
                <a:lnTo>
                  <a:pt x="1544224" y="412745"/>
                </a:lnTo>
                <a:lnTo>
                  <a:pt x="1543563" y="417724"/>
                </a:lnTo>
                <a:close/>
              </a:path>
              <a:path w="4096384" h="836930">
                <a:moveTo>
                  <a:pt x="1527856" y="407325"/>
                </a:moveTo>
                <a:lnTo>
                  <a:pt x="1526115" y="405130"/>
                </a:lnTo>
                <a:lnTo>
                  <a:pt x="1531480" y="405130"/>
                </a:lnTo>
                <a:lnTo>
                  <a:pt x="1527856" y="407325"/>
                </a:lnTo>
                <a:close/>
              </a:path>
              <a:path w="4096384" h="836930">
                <a:moveTo>
                  <a:pt x="1818949" y="415290"/>
                </a:moveTo>
                <a:lnTo>
                  <a:pt x="1816000" y="407821"/>
                </a:lnTo>
                <a:lnTo>
                  <a:pt x="1815922" y="407533"/>
                </a:lnTo>
                <a:lnTo>
                  <a:pt x="1815601" y="405130"/>
                </a:lnTo>
                <a:lnTo>
                  <a:pt x="1818528" y="405130"/>
                </a:lnTo>
                <a:lnTo>
                  <a:pt x="1827501" y="407670"/>
                </a:lnTo>
                <a:lnTo>
                  <a:pt x="1835882" y="407670"/>
                </a:lnTo>
                <a:lnTo>
                  <a:pt x="1838226" y="408940"/>
                </a:lnTo>
                <a:lnTo>
                  <a:pt x="1829821" y="408940"/>
                </a:lnTo>
                <a:lnTo>
                  <a:pt x="1827356" y="410210"/>
                </a:lnTo>
                <a:lnTo>
                  <a:pt x="1824418" y="412750"/>
                </a:lnTo>
                <a:lnTo>
                  <a:pt x="1818949" y="415290"/>
                </a:lnTo>
                <a:close/>
              </a:path>
              <a:path w="4096384" h="836930">
                <a:moveTo>
                  <a:pt x="1827501" y="407670"/>
                </a:moveTo>
                <a:lnTo>
                  <a:pt x="1818528" y="405130"/>
                </a:lnTo>
                <a:lnTo>
                  <a:pt x="1827668" y="405130"/>
                </a:lnTo>
                <a:lnTo>
                  <a:pt x="1827501" y="407670"/>
                </a:lnTo>
                <a:close/>
              </a:path>
              <a:path w="4096384" h="836930">
                <a:moveTo>
                  <a:pt x="2119837" y="416560"/>
                </a:moveTo>
                <a:lnTo>
                  <a:pt x="2117159" y="411480"/>
                </a:lnTo>
                <a:lnTo>
                  <a:pt x="2116321" y="411480"/>
                </a:lnTo>
                <a:lnTo>
                  <a:pt x="2113302" y="410210"/>
                </a:lnTo>
                <a:lnTo>
                  <a:pt x="2124368" y="405130"/>
                </a:lnTo>
                <a:lnTo>
                  <a:pt x="2119837" y="416560"/>
                </a:lnTo>
                <a:close/>
              </a:path>
              <a:path w="4096384" h="836930">
                <a:moveTo>
                  <a:pt x="2123926" y="416560"/>
                </a:moveTo>
                <a:lnTo>
                  <a:pt x="2119837" y="416560"/>
                </a:lnTo>
                <a:lnTo>
                  <a:pt x="2124368" y="405130"/>
                </a:lnTo>
                <a:lnTo>
                  <a:pt x="2126549" y="405130"/>
                </a:lnTo>
                <a:lnTo>
                  <a:pt x="2128893" y="406400"/>
                </a:lnTo>
                <a:lnTo>
                  <a:pt x="2132872" y="406400"/>
                </a:lnTo>
                <a:lnTo>
                  <a:pt x="2127874" y="410096"/>
                </a:lnTo>
                <a:lnTo>
                  <a:pt x="2127812" y="410332"/>
                </a:lnTo>
                <a:lnTo>
                  <a:pt x="2129619" y="412750"/>
                </a:lnTo>
                <a:lnTo>
                  <a:pt x="2125370" y="412750"/>
                </a:lnTo>
                <a:lnTo>
                  <a:pt x="2123926" y="416560"/>
                </a:lnTo>
                <a:close/>
              </a:path>
              <a:path w="4096384" h="836930">
                <a:moveTo>
                  <a:pt x="2450400" y="425450"/>
                </a:moveTo>
                <a:lnTo>
                  <a:pt x="2445854" y="420531"/>
                </a:lnTo>
                <a:lnTo>
                  <a:pt x="2445805" y="419799"/>
                </a:lnTo>
                <a:lnTo>
                  <a:pt x="2446335" y="416777"/>
                </a:lnTo>
                <a:lnTo>
                  <a:pt x="2446701" y="414112"/>
                </a:lnTo>
                <a:lnTo>
                  <a:pt x="2446827" y="413935"/>
                </a:lnTo>
                <a:lnTo>
                  <a:pt x="2457338" y="406146"/>
                </a:lnTo>
                <a:lnTo>
                  <a:pt x="2458951" y="405130"/>
                </a:lnTo>
                <a:lnTo>
                  <a:pt x="2462608" y="405130"/>
                </a:lnTo>
                <a:lnTo>
                  <a:pt x="2459951" y="409104"/>
                </a:lnTo>
                <a:lnTo>
                  <a:pt x="2455169" y="415369"/>
                </a:lnTo>
                <a:lnTo>
                  <a:pt x="2452011" y="420209"/>
                </a:lnTo>
                <a:lnTo>
                  <a:pt x="2451884" y="420442"/>
                </a:lnTo>
                <a:lnTo>
                  <a:pt x="2450400" y="425450"/>
                </a:lnTo>
                <a:close/>
              </a:path>
              <a:path w="4096384" h="836930">
                <a:moveTo>
                  <a:pt x="2454090" y="425450"/>
                </a:moveTo>
                <a:lnTo>
                  <a:pt x="2450400" y="425450"/>
                </a:lnTo>
                <a:lnTo>
                  <a:pt x="2451884" y="420442"/>
                </a:lnTo>
                <a:lnTo>
                  <a:pt x="2452011" y="420209"/>
                </a:lnTo>
                <a:lnTo>
                  <a:pt x="2455280" y="415212"/>
                </a:lnTo>
                <a:lnTo>
                  <a:pt x="2460132" y="408857"/>
                </a:lnTo>
                <a:lnTo>
                  <a:pt x="2462608" y="405130"/>
                </a:lnTo>
                <a:lnTo>
                  <a:pt x="2471687" y="405130"/>
                </a:lnTo>
                <a:lnTo>
                  <a:pt x="2472178" y="407670"/>
                </a:lnTo>
                <a:lnTo>
                  <a:pt x="2463640" y="410210"/>
                </a:lnTo>
                <a:lnTo>
                  <a:pt x="2466488" y="412750"/>
                </a:lnTo>
                <a:lnTo>
                  <a:pt x="2471353" y="416560"/>
                </a:lnTo>
                <a:lnTo>
                  <a:pt x="2463263" y="416560"/>
                </a:lnTo>
                <a:lnTo>
                  <a:pt x="2458650" y="419100"/>
                </a:lnTo>
                <a:lnTo>
                  <a:pt x="2459789" y="421640"/>
                </a:lnTo>
                <a:lnTo>
                  <a:pt x="2455599" y="421640"/>
                </a:lnTo>
                <a:lnTo>
                  <a:pt x="2454427" y="424180"/>
                </a:lnTo>
                <a:lnTo>
                  <a:pt x="2454090" y="425450"/>
                </a:lnTo>
                <a:close/>
              </a:path>
              <a:path w="4096384" h="836930">
                <a:moveTo>
                  <a:pt x="2590537" y="414020"/>
                </a:moveTo>
                <a:lnTo>
                  <a:pt x="2587015" y="414020"/>
                </a:lnTo>
                <a:lnTo>
                  <a:pt x="2589372" y="405130"/>
                </a:lnTo>
                <a:lnTo>
                  <a:pt x="2591546" y="408940"/>
                </a:lnTo>
                <a:lnTo>
                  <a:pt x="2593202" y="410210"/>
                </a:lnTo>
                <a:lnTo>
                  <a:pt x="2592895" y="412750"/>
                </a:lnTo>
                <a:lnTo>
                  <a:pt x="2590537" y="414020"/>
                </a:lnTo>
                <a:close/>
              </a:path>
              <a:path w="4096384" h="836930">
                <a:moveTo>
                  <a:pt x="2601586" y="420370"/>
                </a:moveTo>
                <a:lnTo>
                  <a:pt x="2597576" y="420370"/>
                </a:lnTo>
                <a:lnTo>
                  <a:pt x="2597345" y="417736"/>
                </a:lnTo>
                <a:lnTo>
                  <a:pt x="2597219" y="416542"/>
                </a:lnTo>
                <a:lnTo>
                  <a:pt x="2595560" y="415290"/>
                </a:lnTo>
                <a:lnTo>
                  <a:pt x="2591886" y="414020"/>
                </a:lnTo>
                <a:lnTo>
                  <a:pt x="2590537" y="414020"/>
                </a:lnTo>
                <a:lnTo>
                  <a:pt x="2592895" y="412750"/>
                </a:lnTo>
                <a:lnTo>
                  <a:pt x="2593202" y="410210"/>
                </a:lnTo>
                <a:lnTo>
                  <a:pt x="2591546" y="408940"/>
                </a:lnTo>
                <a:lnTo>
                  <a:pt x="2589372" y="405130"/>
                </a:lnTo>
                <a:lnTo>
                  <a:pt x="2592878" y="405130"/>
                </a:lnTo>
                <a:lnTo>
                  <a:pt x="2592037" y="407670"/>
                </a:lnTo>
                <a:lnTo>
                  <a:pt x="2605473" y="407670"/>
                </a:lnTo>
                <a:lnTo>
                  <a:pt x="2604281" y="410210"/>
                </a:lnTo>
                <a:lnTo>
                  <a:pt x="2617174" y="410210"/>
                </a:lnTo>
                <a:lnTo>
                  <a:pt x="2611144" y="412750"/>
                </a:lnTo>
                <a:lnTo>
                  <a:pt x="2609978" y="414020"/>
                </a:lnTo>
                <a:lnTo>
                  <a:pt x="2601586" y="420370"/>
                </a:lnTo>
                <a:close/>
              </a:path>
              <a:path w="4096384" h="836930">
                <a:moveTo>
                  <a:pt x="2665631" y="406400"/>
                </a:moveTo>
                <a:lnTo>
                  <a:pt x="2661935" y="406400"/>
                </a:lnTo>
                <a:lnTo>
                  <a:pt x="2667475" y="405130"/>
                </a:lnTo>
                <a:lnTo>
                  <a:pt x="2665631" y="406400"/>
                </a:lnTo>
                <a:close/>
              </a:path>
              <a:path w="4096384" h="836930">
                <a:moveTo>
                  <a:pt x="2660261" y="416560"/>
                </a:moveTo>
                <a:lnTo>
                  <a:pt x="2652565" y="416560"/>
                </a:lnTo>
                <a:lnTo>
                  <a:pt x="2658255" y="411480"/>
                </a:lnTo>
                <a:lnTo>
                  <a:pt x="2667475" y="405130"/>
                </a:lnTo>
                <a:lnTo>
                  <a:pt x="2670923" y="405130"/>
                </a:lnTo>
                <a:lnTo>
                  <a:pt x="2669900" y="411480"/>
                </a:lnTo>
                <a:lnTo>
                  <a:pt x="2667475" y="411480"/>
                </a:lnTo>
                <a:lnTo>
                  <a:pt x="2669269" y="414020"/>
                </a:lnTo>
                <a:lnTo>
                  <a:pt x="2660927" y="414020"/>
                </a:lnTo>
                <a:lnTo>
                  <a:pt x="2660261" y="416560"/>
                </a:lnTo>
                <a:close/>
              </a:path>
              <a:path w="4096384" h="836930">
                <a:moveTo>
                  <a:pt x="2730511" y="406400"/>
                </a:moveTo>
                <a:lnTo>
                  <a:pt x="2723289" y="406400"/>
                </a:lnTo>
                <a:lnTo>
                  <a:pt x="2730511" y="405130"/>
                </a:lnTo>
                <a:lnTo>
                  <a:pt x="2730511" y="406400"/>
                </a:lnTo>
                <a:close/>
              </a:path>
              <a:path w="4096384" h="836930">
                <a:moveTo>
                  <a:pt x="2730511" y="407670"/>
                </a:moveTo>
                <a:lnTo>
                  <a:pt x="2730511" y="405130"/>
                </a:lnTo>
                <a:lnTo>
                  <a:pt x="2731961" y="405130"/>
                </a:lnTo>
                <a:lnTo>
                  <a:pt x="2730511" y="407670"/>
                </a:lnTo>
                <a:close/>
              </a:path>
              <a:path w="4096384" h="836930">
                <a:moveTo>
                  <a:pt x="2775606" y="417830"/>
                </a:moveTo>
                <a:lnTo>
                  <a:pt x="2774258" y="405130"/>
                </a:lnTo>
                <a:lnTo>
                  <a:pt x="2780295" y="411480"/>
                </a:lnTo>
                <a:lnTo>
                  <a:pt x="2779620" y="411480"/>
                </a:lnTo>
                <a:lnTo>
                  <a:pt x="2775606" y="417830"/>
                </a:lnTo>
                <a:close/>
              </a:path>
              <a:path w="4096384" h="836930">
                <a:moveTo>
                  <a:pt x="2796008" y="417830"/>
                </a:moveTo>
                <a:lnTo>
                  <a:pt x="2775606" y="417830"/>
                </a:lnTo>
                <a:lnTo>
                  <a:pt x="2779620" y="411480"/>
                </a:lnTo>
                <a:lnTo>
                  <a:pt x="2780295" y="411480"/>
                </a:lnTo>
                <a:lnTo>
                  <a:pt x="2774258" y="405130"/>
                </a:lnTo>
                <a:lnTo>
                  <a:pt x="2781977" y="405130"/>
                </a:lnTo>
                <a:lnTo>
                  <a:pt x="2784302" y="406400"/>
                </a:lnTo>
                <a:lnTo>
                  <a:pt x="2798080" y="406400"/>
                </a:lnTo>
                <a:lnTo>
                  <a:pt x="2800226" y="412750"/>
                </a:lnTo>
                <a:lnTo>
                  <a:pt x="2813970" y="412750"/>
                </a:lnTo>
                <a:lnTo>
                  <a:pt x="2812169" y="415290"/>
                </a:lnTo>
                <a:lnTo>
                  <a:pt x="2794196" y="415290"/>
                </a:lnTo>
                <a:lnTo>
                  <a:pt x="2796008" y="417830"/>
                </a:lnTo>
                <a:close/>
              </a:path>
              <a:path w="4096384" h="836930">
                <a:moveTo>
                  <a:pt x="2933829" y="415290"/>
                </a:moveTo>
                <a:lnTo>
                  <a:pt x="2938010" y="408964"/>
                </a:lnTo>
                <a:lnTo>
                  <a:pt x="2942891" y="405130"/>
                </a:lnTo>
                <a:lnTo>
                  <a:pt x="2941052" y="411480"/>
                </a:lnTo>
                <a:lnTo>
                  <a:pt x="2942034" y="412750"/>
                </a:lnTo>
                <a:lnTo>
                  <a:pt x="2942708" y="412750"/>
                </a:lnTo>
                <a:lnTo>
                  <a:pt x="2933829" y="415290"/>
                </a:lnTo>
                <a:close/>
              </a:path>
              <a:path w="4096384" h="836930">
                <a:moveTo>
                  <a:pt x="2986304" y="420370"/>
                </a:moveTo>
                <a:lnTo>
                  <a:pt x="2962332" y="420370"/>
                </a:lnTo>
                <a:lnTo>
                  <a:pt x="2960492" y="415290"/>
                </a:lnTo>
                <a:lnTo>
                  <a:pt x="2933829" y="415290"/>
                </a:lnTo>
                <a:lnTo>
                  <a:pt x="2942708" y="412750"/>
                </a:lnTo>
                <a:lnTo>
                  <a:pt x="2942034" y="412750"/>
                </a:lnTo>
                <a:lnTo>
                  <a:pt x="2941249" y="411735"/>
                </a:lnTo>
                <a:lnTo>
                  <a:pt x="2941172" y="411064"/>
                </a:lnTo>
                <a:lnTo>
                  <a:pt x="2942891" y="405130"/>
                </a:lnTo>
                <a:lnTo>
                  <a:pt x="2943383" y="405130"/>
                </a:lnTo>
                <a:lnTo>
                  <a:pt x="2945065" y="406400"/>
                </a:lnTo>
                <a:lnTo>
                  <a:pt x="2993713" y="406400"/>
                </a:lnTo>
                <a:lnTo>
                  <a:pt x="2992734" y="407670"/>
                </a:lnTo>
                <a:lnTo>
                  <a:pt x="2949596" y="407670"/>
                </a:lnTo>
                <a:lnTo>
                  <a:pt x="2950271" y="414020"/>
                </a:lnTo>
                <a:lnTo>
                  <a:pt x="2963699" y="414020"/>
                </a:lnTo>
                <a:lnTo>
                  <a:pt x="2964506" y="419100"/>
                </a:lnTo>
                <a:lnTo>
                  <a:pt x="2981773" y="419100"/>
                </a:lnTo>
                <a:lnTo>
                  <a:pt x="2986304" y="420370"/>
                </a:lnTo>
                <a:close/>
              </a:path>
              <a:path w="4096384" h="836930">
                <a:moveTo>
                  <a:pt x="2993343" y="412750"/>
                </a:moveTo>
                <a:lnTo>
                  <a:pt x="2988818" y="412750"/>
                </a:lnTo>
                <a:lnTo>
                  <a:pt x="2994692" y="405130"/>
                </a:lnTo>
                <a:lnTo>
                  <a:pt x="2995405" y="409522"/>
                </a:lnTo>
                <a:lnTo>
                  <a:pt x="2995296" y="410630"/>
                </a:lnTo>
                <a:lnTo>
                  <a:pt x="2994849" y="411480"/>
                </a:lnTo>
                <a:lnTo>
                  <a:pt x="2994017" y="411480"/>
                </a:lnTo>
                <a:lnTo>
                  <a:pt x="2993343" y="412750"/>
                </a:lnTo>
                <a:close/>
              </a:path>
              <a:path w="4096384" h="836930">
                <a:moveTo>
                  <a:pt x="3005070" y="412750"/>
                </a:moveTo>
                <a:lnTo>
                  <a:pt x="2993343" y="412750"/>
                </a:lnTo>
                <a:lnTo>
                  <a:pt x="2994017" y="411480"/>
                </a:lnTo>
                <a:lnTo>
                  <a:pt x="2994849" y="411480"/>
                </a:lnTo>
                <a:lnTo>
                  <a:pt x="2995296" y="410630"/>
                </a:lnTo>
                <a:lnTo>
                  <a:pt x="2995405" y="409522"/>
                </a:lnTo>
                <a:lnTo>
                  <a:pt x="2994692" y="405130"/>
                </a:lnTo>
                <a:lnTo>
                  <a:pt x="3023978" y="405130"/>
                </a:lnTo>
                <a:lnTo>
                  <a:pt x="3020654" y="408940"/>
                </a:lnTo>
                <a:lnTo>
                  <a:pt x="3005561" y="408940"/>
                </a:lnTo>
                <a:lnTo>
                  <a:pt x="3004676" y="411230"/>
                </a:lnTo>
                <a:lnTo>
                  <a:pt x="3004728" y="411866"/>
                </a:lnTo>
                <a:lnTo>
                  <a:pt x="3005070" y="41275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3965" y="407670"/>
                </a:lnTo>
                <a:lnTo>
                  <a:pt x="3134305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4305" y="405130"/>
                </a:lnTo>
                <a:lnTo>
                  <a:pt x="3140929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377205" y="406400"/>
                </a:moveTo>
                <a:lnTo>
                  <a:pt x="3375523" y="405130"/>
                </a:lnTo>
                <a:lnTo>
                  <a:pt x="3376531" y="405130"/>
                </a:lnTo>
                <a:lnTo>
                  <a:pt x="3377205" y="406400"/>
                </a:lnTo>
                <a:close/>
              </a:path>
              <a:path w="4096384" h="836930">
                <a:moveTo>
                  <a:pt x="3378548" y="406400"/>
                </a:moveTo>
                <a:lnTo>
                  <a:pt x="3377205" y="406400"/>
                </a:lnTo>
                <a:lnTo>
                  <a:pt x="3376531" y="405130"/>
                </a:lnTo>
                <a:lnTo>
                  <a:pt x="3378381" y="405130"/>
                </a:lnTo>
                <a:lnTo>
                  <a:pt x="3378548" y="406400"/>
                </a:lnTo>
                <a:close/>
              </a:path>
              <a:path w="4096384" h="836930">
                <a:moveTo>
                  <a:pt x="3388679" y="406219"/>
                </a:moveTo>
                <a:lnTo>
                  <a:pt x="3388101" y="405130"/>
                </a:lnTo>
                <a:lnTo>
                  <a:pt x="3388946" y="405130"/>
                </a:lnTo>
                <a:lnTo>
                  <a:pt x="3389010" y="405535"/>
                </a:lnTo>
                <a:lnTo>
                  <a:pt x="3388679" y="406219"/>
                </a:lnTo>
                <a:close/>
              </a:path>
              <a:path w="4096384" h="836930">
                <a:moveTo>
                  <a:pt x="3477623" y="416560"/>
                </a:moveTo>
                <a:lnTo>
                  <a:pt x="3477219" y="412589"/>
                </a:lnTo>
                <a:lnTo>
                  <a:pt x="3477106" y="405130"/>
                </a:lnTo>
                <a:lnTo>
                  <a:pt x="3482980" y="411480"/>
                </a:lnTo>
                <a:lnTo>
                  <a:pt x="3483811" y="411480"/>
                </a:lnTo>
                <a:lnTo>
                  <a:pt x="3477623" y="416560"/>
                </a:lnTo>
                <a:close/>
              </a:path>
              <a:path w="4096384" h="836930">
                <a:moveTo>
                  <a:pt x="3485261" y="416560"/>
                </a:moveTo>
                <a:lnTo>
                  <a:pt x="3477623" y="416560"/>
                </a:lnTo>
                <a:lnTo>
                  <a:pt x="3483811" y="411480"/>
                </a:lnTo>
                <a:lnTo>
                  <a:pt x="3482980" y="411480"/>
                </a:lnTo>
                <a:lnTo>
                  <a:pt x="3477106" y="405130"/>
                </a:lnTo>
                <a:lnTo>
                  <a:pt x="3497860" y="405130"/>
                </a:lnTo>
                <a:lnTo>
                  <a:pt x="3499238" y="406400"/>
                </a:lnTo>
                <a:lnTo>
                  <a:pt x="3513543" y="406400"/>
                </a:lnTo>
                <a:lnTo>
                  <a:pt x="3517105" y="411480"/>
                </a:lnTo>
                <a:lnTo>
                  <a:pt x="3519154" y="414020"/>
                </a:lnTo>
                <a:lnTo>
                  <a:pt x="3485985" y="414020"/>
                </a:lnTo>
                <a:lnTo>
                  <a:pt x="3485261" y="416560"/>
                </a:lnTo>
                <a:close/>
              </a:path>
              <a:path w="4096384" h="836930">
                <a:moveTo>
                  <a:pt x="753191" y="412750"/>
                </a:moveTo>
                <a:lnTo>
                  <a:pt x="745578" y="405535"/>
                </a:lnTo>
                <a:lnTo>
                  <a:pt x="745774" y="405230"/>
                </a:lnTo>
                <a:lnTo>
                  <a:pt x="753027" y="406400"/>
                </a:lnTo>
                <a:lnTo>
                  <a:pt x="758888" y="407670"/>
                </a:lnTo>
                <a:lnTo>
                  <a:pt x="753305" y="411403"/>
                </a:lnTo>
                <a:lnTo>
                  <a:pt x="753191" y="412750"/>
                </a:lnTo>
                <a:close/>
              </a:path>
              <a:path w="4096384" h="836930">
                <a:moveTo>
                  <a:pt x="874222" y="412750"/>
                </a:moveTo>
                <a:lnTo>
                  <a:pt x="874222" y="411480"/>
                </a:lnTo>
                <a:lnTo>
                  <a:pt x="867517" y="407670"/>
                </a:lnTo>
                <a:lnTo>
                  <a:pt x="874822" y="406146"/>
                </a:lnTo>
                <a:lnTo>
                  <a:pt x="879335" y="405246"/>
                </a:lnTo>
                <a:lnTo>
                  <a:pt x="874222" y="412750"/>
                </a:lnTo>
                <a:close/>
              </a:path>
              <a:path w="4096384" h="836930">
                <a:moveTo>
                  <a:pt x="1701781" y="412750"/>
                </a:moveTo>
                <a:lnTo>
                  <a:pt x="1678687" y="412750"/>
                </a:lnTo>
                <a:lnTo>
                  <a:pt x="1683112" y="411480"/>
                </a:lnTo>
                <a:lnTo>
                  <a:pt x="1688447" y="408940"/>
                </a:lnTo>
                <a:lnTo>
                  <a:pt x="1691724" y="406400"/>
                </a:lnTo>
                <a:lnTo>
                  <a:pt x="1694736" y="405269"/>
                </a:lnTo>
                <a:lnTo>
                  <a:pt x="1697116" y="408964"/>
                </a:lnTo>
                <a:lnTo>
                  <a:pt x="1698599" y="410210"/>
                </a:lnTo>
                <a:lnTo>
                  <a:pt x="1702620" y="410210"/>
                </a:lnTo>
                <a:lnTo>
                  <a:pt x="1701781" y="412750"/>
                </a:lnTo>
                <a:close/>
              </a:path>
              <a:path w="4096384" h="836930">
                <a:moveTo>
                  <a:pt x="2320781" y="423074"/>
                </a:moveTo>
                <a:lnTo>
                  <a:pt x="2317128" y="415695"/>
                </a:lnTo>
                <a:lnTo>
                  <a:pt x="2317015" y="415040"/>
                </a:lnTo>
                <a:lnTo>
                  <a:pt x="2318871" y="405311"/>
                </a:lnTo>
                <a:lnTo>
                  <a:pt x="2319916" y="406146"/>
                </a:lnTo>
                <a:lnTo>
                  <a:pt x="2320040" y="406400"/>
                </a:lnTo>
                <a:lnTo>
                  <a:pt x="2321826" y="411480"/>
                </a:lnTo>
                <a:lnTo>
                  <a:pt x="2321662" y="411480"/>
                </a:lnTo>
                <a:lnTo>
                  <a:pt x="2320654" y="414020"/>
                </a:lnTo>
                <a:lnTo>
                  <a:pt x="2319148" y="415290"/>
                </a:lnTo>
                <a:lnTo>
                  <a:pt x="2335459" y="415290"/>
                </a:lnTo>
                <a:lnTo>
                  <a:pt x="2338906" y="417830"/>
                </a:lnTo>
                <a:lnTo>
                  <a:pt x="2322965" y="417830"/>
                </a:lnTo>
                <a:lnTo>
                  <a:pt x="2320781" y="423074"/>
                </a:lnTo>
                <a:close/>
              </a:path>
              <a:path w="4096384" h="836930">
                <a:moveTo>
                  <a:pt x="63725" y="406992"/>
                </a:moveTo>
                <a:lnTo>
                  <a:pt x="63551" y="406662"/>
                </a:lnTo>
                <a:lnTo>
                  <a:pt x="63495" y="406318"/>
                </a:lnTo>
                <a:lnTo>
                  <a:pt x="64489" y="405336"/>
                </a:lnTo>
                <a:lnTo>
                  <a:pt x="63725" y="406992"/>
                </a:lnTo>
                <a:close/>
              </a:path>
              <a:path w="4096384" h="836930">
                <a:moveTo>
                  <a:pt x="791377" y="420370"/>
                </a:moveTo>
                <a:lnTo>
                  <a:pt x="785544" y="420370"/>
                </a:lnTo>
                <a:lnTo>
                  <a:pt x="788741" y="415526"/>
                </a:lnTo>
                <a:lnTo>
                  <a:pt x="788846" y="415212"/>
                </a:lnTo>
                <a:lnTo>
                  <a:pt x="788059" y="414020"/>
                </a:lnTo>
                <a:lnTo>
                  <a:pt x="795602" y="414020"/>
                </a:lnTo>
                <a:lnTo>
                  <a:pt x="786379" y="405868"/>
                </a:lnTo>
                <a:lnTo>
                  <a:pt x="796644" y="416597"/>
                </a:lnTo>
                <a:lnTo>
                  <a:pt x="797782" y="417830"/>
                </a:lnTo>
                <a:lnTo>
                  <a:pt x="819765" y="417830"/>
                </a:lnTo>
                <a:lnTo>
                  <a:pt x="818160" y="419100"/>
                </a:lnTo>
                <a:lnTo>
                  <a:pt x="791745" y="419100"/>
                </a:lnTo>
                <a:lnTo>
                  <a:pt x="791377" y="420370"/>
                </a:lnTo>
                <a:close/>
              </a:path>
              <a:path w="4096384" h="836930">
                <a:moveTo>
                  <a:pt x="3389450" y="407670"/>
                </a:moveTo>
                <a:lnTo>
                  <a:pt x="3388915" y="406662"/>
                </a:lnTo>
                <a:lnTo>
                  <a:pt x="3388796" y="405978"/>
                </a:lnTo>
                <a:lnTo>
                  <a:pt x="3389021" y="405511"/>
                </a:lnTo>
                <a:lnTo>
                  <a:pt x="3389450" y="407670"/>
                </a:lnTo>
                <a:close/>
              </a:path>
              <a:path w="4096384" h="836930">
                <a:moveTo>
                  <a:pt x="795602" y="414020"/>
                </a:moveTo>
                <a:lnTo>
                  <a:pt x="740115" y="414020"/>
                </a:lnTo>
                <a:lnTo>
                  <a:pt x="745578" y="405535"/>
                </a:lnTo>
                <a:lnTo>
                  <a:pt x="753191" y="412750"/>
                </a:lnTo>
                <a:lnTo>
                  <a:pt x="794165" y="412750"/>
                </a:lnTo>
                <a:lnTo>
                  <a:pt x="795602" y="414020"/>
                </a:lnTo>
                <a:close/>
              </a:path>
              <a:path w="4096384" h="836930">
                <a:moveTo>
                  <a:pt x="792728" y="411480"/>
                </a:moveTo>
                <a:lnTo>
                  <a:pt x="782362" y="411480"/>
                </a:lnTo>
                <a:lnTo>
                  <a:pt x="786379" y="405868"/>
                </a:lnTo>
                <a:lnTo>
                  <a:pt x="792728" y="411480"/>
                </a:lnTo>
                <a:close/>
              </a:path>
              <a:path w="4096384" h="836930">
                <a:moveTo>
                  <a:pt x="2489017" y="406400"/>
                </a:moveTo>
                <a:lnTo>
                  <a:pt x="2486780" y="406400"/>
                </a:lnTo>
                <a:lnTo>
                  <a:pt x="2488809" y="405908"/>
                </a:lnTo>
                <a:lnTo>
                  <a:pt x="2489017" y="406400"/>
                </a:lnTo>
                <a:close/>
              </a:path>
              <a:path w="4096384" h="836930">
                <a:moveTo>
                  <a:pt x="2304566" y="406400"/>
                </a:moveTo>
                <a:lnTo>
                  <a:pt x="2304232" y="406318"/>
                </a:lnTo>
                <a:lnTo>
                  <a:pt x="2304232" y="405978"/>
                </a:lnTo>
                <a:lnTo>
                  <a:pt x="2304566" y="406400"/>
                </a:lnTo>
                <a:close/>
              </a:path>
              <a:path w="4096384" h="836930">
                <a:moveTo>
                  <a:pt x="551202" y="410210"/>
                </a:moveTo>
                <a:lnTo>
                  <a:pt x="549696" y="410210"/>
                </a:lnTo>
                <a:lnTo>
                  <a:pt x="548020" y="406146"/>
                </a:lnTo>
                <a:lnTo>
                  <a:pt x="550534" y="407670"/>
                </a:lnTo>
                <a:lnTo>
                  <a:pt x="551498" y="408891"/>
                </a:lnTo>
                <a:lnTo>
                  <a:pt x="551383" y="409522"/>
                </a:lnTo>
                <a:lnTo>
                  <a:pt x="551202" y="410210"/>
                </a:lnTo>
                <a:close/>
              </a:path>
              <a:path w="4096384" h="836930">
                <a:moveTo>
                  <a:pt x="3238035" y="406400"/>
                </a:moveTo>
                <a:lnTo>
                  <a:pt x="3237415" y="406400"/>
                </a:lnTo>
                <a:lnTo>
                  <a:pt x="3237817" y="406149"/>
                </a:lnTo>
                <a:lnTo>
                  <a:pt x="3238035" y="406400"/>
                </a:lnTo>
                <a:close/>
              </a:path>
              <a:path w="4096384" h="836930">
                <a:moveTo>
                  <a:pt x="1404323" y="406400"/>
                </a:moveTo>
                <a:lnTo>
                  <a:pt x="1403755" y="406400"/>
                </a:lnTo>
                <a:lnTo>
                  <a:pt x="1403989" y="406178"/>
                </a:lnTo>
                <a:lnTo>
                  <a:pt x="1404323" y="406400"/>
                </a:lnTo>
                <a:close/>
              </a:path>
              <a:path w="4096384" h="836930">
                <a:moveTo>
                  <a:pt x="2335459" y="415290"/>
                </a:moveTo>
                <a:lnTo>
                  <a:pt x="2319148" y="415290"/>
                </a:lnTo>
                <a:lnTo>
                  <a:pt x="2320654" y="414020"/>
                </a:lnTo>
                <a:lnTo>
                  <a:pt x="2321662" y="411480"/>
                </a:lnTo>
                <a:lnTo>
                  <a:pt x="2321738" y="411230"/>
                </a:lnTo>
                <a:lnTo>
                  <a:pt x="2319965" y="406184"/>
                </a:lnTo>
                <a:lnTo>
                  <a:pt x="2321826" y="407670"/>
                </a:lnTo>
                <a:lnTo>
                  <a:pt x="2327677" y="407670"/>
                </a:lnTo>
                <a:lnTo>
                  <a:pt x="2332012" y="412750"/>
                </a:lnTo>
                <a:lnTo>
                  <a:pt x="2335459" y="415290"/>
                </a:lnTo>
                <a:close/>
              </a:path>
              <a:path w="4096384" h="836930">
                <a:moveTo>
                  <a:pt x="3396882" y="426720"/>
                </a:moveTo>
                <a:lnTo>
                  <a:pt x="3362964" y="426720"/>
                </a:lnTo>
                <a:lnTo>
                  <a:pt x="3370317" y="417830"/>
                </a:lnTo>
                <a:lnTo>
                  <a:pt x="3370834" y="417830"/>
                </a:lnTo>
                <a:lnTo>
                  <a:pt x="3370810" y="410033"/>
                </a:lnTo>
                <a:lnTo>
                  <a:pt x="3370317" y="406400"/>
                </a:lnTo>
                <a:lnTo>
                  <a:pt x="3388592" y="406400"/>
                </a:lnTo>
                <a:lnTo>
                  <a:pt x="3388679" y="406219"/>
                </a:lnTo>
                <a:lnTo>
                  <a:pt x="3389450" y="407670"/>
                </a:lnTo>
                <a:lnTo>
                  <a:pt x="3418807" y="407670"/>
                </a:lnTo>
                <a:lnTo>
                  <a:pt x="3419786" y="408940"/>
                </a:lnTo>
                <a:lnTo>
                  <a:pt x="3381219" y="408940"/>
                </a:lnTo>
                <a:lnTo>
                  <a:pt x="3381219" y="411480"/>
                </a:lnTo>
                <a:lnTo>
                  <a:pt x="3385593" y="411480"/>
                </a:lnTo>
                <a:lnTo>
                  <a:pt x="3386601" y="414020"/>
                </a:lnTo>
                <a:lnTo>
                  <a:pt x="3380388" y="414020"/>
                </a:lnTo>
                <a:lnTo>
                  <a:pt x="3377105" y="417736"/>
                </a:lnTo>
                <a:lnTo>
                  <a:pt x="3376981" y="418498"/>
                </a:lnTo>
                <a:lnTo>
                  <a:pt x="3376994" y="420531"/>
                </a:lnTo>
                <a:lnTo>
                  <a:pt x="3377880" y="421640"/>
                </a:lnTo>
                <a:lnTo>
                  <a:pt x="3395801" y="421640"/>
                </a:lnTo>
                <a:lnTo>
                  <a:pt x="3396973" y="422910"/>
                </a:lnTo>
                <a:lnTo>
                  <a:pt x="3372674" y="422910"/>
                </a:lnTo>
                <a:lnTo>
                  <a:pt x="3371175" y="424180"/>
                </a:lnTo>
                <a:lnTo>
                  <a:pt x="3371175" y="425450"/>
                </a:lnTo>
                <a:lnTo>
                  <a:pt x="3396312" y="425450"/>
                </a:lnTo>
                <a:lnTo>
                  <a:pt x="3396882" y="426720"/>
                </a:lnTo>
                <a:close/>
              </a:path>
              <a:path w="4096384" h="836930">
                <a:moveTo>
                  <a:pt x="2304025" y="417398"/>
                </a:moveTo>
                <a:lnTo>
                  <a:pt x="2303866" y="417212"/>
                </a:lnTo>
                <a:lnTo>
                  <a:pt x="2303756" y="415959"/>
                </a:lnTo>
                <a:lnTo>
                  <a:pt x="2304114" y="412589"/>
                </a:lnTo>
                <a:lnTo>
                  <a:pt x="2304232" y="406318"/>
                </a:lnTo>
                <a:lnTo>
                  <a:pt x="2304566" y="406400"/>
                </a:lnTo>
                <a:lnTo>
                  <a:pt x="2306299" y="406400"/>
                </a:lnTo>
                <a:lnTo>
                  <a:pt x="2310432" y="411480"/>
                </a:lnTo>
                <a:lnTo>
                  <a:pt x="2304025" y="417398"/>
                </a:lnTo>
                <a:close/>
              </a:path>
              <a:path w="4096384" h="836930">
                <a:moveTo>
                  <a:pt x="7370" y="410210"/>
                </a:moveTo>
                <a:lnTo>
                  <a:pt x="218" y="410210"/>
                </a:lnTo>
                <a:lnTo>
                  <a:pt x="1091" y="409104"/>
                </a:lnTo>
                <a:lnTo>
                  <a:pt x="1149" y="408668"/>
                </a:lnTo>
                <a:lnTo>
                  <a:pt x="552" y="406400"/>
                </a:lnTo>
                <a:lnTo>
                  <a:pt x="10555" y="406400"/>
                </a:lnTo>
                <a:lnTo>
                  <a:pt x="7370" y="41021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20334" y="407670"/>
                </a:lnTo>
                <a:lnTo>
                  <a:pt x="26534" y="406400"/>
                </a:lnTo>
                <a:lnTo>
                  <a:pt x="33573" y="40640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70451" y="419100"/>
                </a:moveTo>
                <a:lnTo>
                  <a:pt x="60171" y="419100"/>
                </a:lnTo>
                <a:lnTo>
                  <a:pt x="62368" y="416777"/>
                </a:lnTo>
                <a:lnTo>
                  <a:pt x="62448" y="415959"/>
                </a:lnTo>
                <a:lnTo>
                  <a:pt x="61773" y="412750"/>
                </a:lnTo>
                <a:lnTo>
                  <a:pt x="26868" y="412750"/>
                </a:lnTo>
                <a:lnTo>
                  <a:pt x="33573" y="406400"/>
                </a:lnTo>
                <a:lnTo>
                  <a:pt x="39440" y="406400"/>
                </a:lnTo>
                <a:lnTo>
                  <a:pt x="39440" y="410210"/>
                </a:lnTo>
                <a:lnTo>
                  <a:pt x="66260" y="410210"/>
                </a:lnTo>
                <a:lnTo>
                  <a:pt x="67603" y="412750"/>
                </a:lnTo>
                <a:lnTo>
                  <a:pt x="71774" y="416542"/>
                </a:lnTo>
                <a:lnTo>
                  <a:pt x="70451" y="419100"/>
                </a:lnTo>
                <a:close/>
              </a:path>
              <a:path w="4096384" h="836930">
                <a:moveTo>
                  <a:pt x="66260" y="410210"/>
                </a:moveTo>
                <a:lnTo>
                  <a:pt x="39440" y="410210"/>
                </a:lnTo>
                <a:lnTo>
                  <a:pt x="39440" y="406400"/>
                </a:lnTo>
                <a:lnTo>
                  <a:pt x="45225" y="406400"/>
                </a:lnTo>
                <a:lnTo>
                  <a:pt x="49668" y="408940"/>
                </a:lnTo>
                <a:lnTo>
                  <a:pt x="64754" y="408940"/>
                </a:lnTo>
                <a:lnTo>
                  <a:pt x="66260" y="410210"/>
                </a:lnTo>
                <a:close/>
              </a:path>
              <a:path w="4096384" h="836930">
                <a:moveTo>
                  <a:pt x="106705" y="414020"/>
                </a:moveTo>
                <a:lnTo>
                  <a:pt x="106180" y="411058"/>
                </a:lnTo>
                <a:lnTo>
                  <a:pt x="106054" y="410033"/>
                </a:lnTo>
                <a:lnTo>
                  <a:pt x="106548" y="406400"/>
                </a:lnTo>
                <a:lnTo>
                  <a:pt x="108167" y="407670"/>
                </a:lnTo>
                <a:lnTo>
                  <a:pt x="108671" y="411480"/>
                </a:lnTo>
                <a:lnTo>
                  <a:pt x="106705" y="414020"/>
                </a:lnTo>
                <a:close/>
              </a:path>
              <a:path w="4096384" h="836930">
                <a:moveTo>
                  <a:pt x="123992" y="414020"/>
                </a:moveTo>
                <a:lnTo>
                  <a:pt x="106705" y="414020"/>
                </a:lnTo>
                <a:lnTo>
                  <a:pt x="108671" y="411480"/>
                </a:lnTo>
                <a:lnTo>
                  <a:pt x="108167" y="407670"/>
                </a:lnTo>
                <a:lnTo>
                  <a:pt x="106548" y="406400"/>
                </a:lnTo>
                <a:lnTo>
                  <a:pt x="131334" y="406400"/>
                </a:lnTo>
                <a:lnTo>
                  <a:pt x="130966" y="407670"/>
                </a:lnTo>
                <a:lnTo>
                  <a:pt x="129270" y="411480"/>
                </a:lnTo>
                <a:lnTo>
                  <a:pt x="122585" y="411480"/>
                </a:lnTo>
                <a:lnTo>
                  <a:pt x="123992" y="41402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9983" y="406400"/>
                </a:lnTo>
                <a:lnTo>
                  <a:pt x="281605" y="408857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92295" y="411480"/>
                </a:moveTo>
                <a:lnTo>
                  <a:pt x="379052" y="411480"/>
                </a:lnTo>
                <a:lnTo>
                  <a:pt x="389110" y="406400"/>
                </a:lnTo>
                <a:lnTo>
                  <a:pt x="389273" y="406400"/>
                </a:lnTo>
                <a:lnTo>
                  <a:pt x="394869" y="408891"/>
                </a:lnTo>
                <a:lnTo>
                  <a:pt x="394818" y="409104"/>
                </a:lnTo>
                <a:lnTo>
                  <a:pt x="393748" y="410210"/>
                </a:lnTo>
                <a:lnTo>
                  <a:pt x="392128" y="410210"/>
                </a:lnTo>
                <a:lnTo>
                  <a:pt x="392295" y="411480"/>
                </a:lnTo>
                <a:close/>
              </a:path>
              <a:path w="4096384" h="836930">
                <a:moveTo>
                  <a:pt x="399835" y="422910"/>
                </a:moveTo>
                <a:lnTo>
                  <a:pt x="393968" y="422910"/>
                </a:lnTo>
                <a:lnTo>
                  <a:pt x="398499" y="416560"/>
                </a:lnTo>
                <a:lnTo>
                  <a:pt x="398833" y="416560"/>
                </a:lnTo>
                <a:lnTo>
                  <a:pt x="393188" y="411213"/>
                </a:lnTo>
                <a:lnTo>
                  <a:pt x="393076" y="410904"/>
                </a:lnTo>
                <a:lnTo>
                  <a:pt x="394818" y="409104"/>
                </a:lnTo>
                <a:lnTo>
                  <a:pt x="394869" y="408891"/>
                </a:lnTo>
                <a:lnTo>
                  <a:pt x="389273" y="406400"/>
                </a:lnTo>
                <a:lnTo>
                  <a:pt x="401590" y="406400"/>
                </a:lnTo>
                <a:lnTo>
                  <a:pt x="399501" y="410210"/>
                </a:lnTo>
                <a:lnTo>
                  <a:pt x="402921" y="411480"/>
                </a:lnTo>
                <a:lnTo>
                  <a:pt x="415214" y="411480"/>
                </a:lnTo>
                <a:lnTo>
                  <a:pt x="416850" y="412750"/>
                </a:lnTo>
                <a:lnTo>
                  <a:pt x="405204" y="412750"/>
                </a:lnTo>
                <a:lnTo>
                  <a:pt x="408975" y="419100"/>
                </a:lnTo>
                <a:lnTo>
                  <a:pt x="402690" y="419100"/>
                </a:lnTo>
                <a:lnTo>
                  <a:pt x="399961" y="420313"/>
                </a:lnTo>
                <a:lnTo>
                  <a:pt x="399835" y="422910"/>
                </a:lnTo>
                <a:close/>
              </a:path>
              <a:path w="4096384" h="836930">
                <a:moveTo>
                  <a:pt x="452104" y="417830"/>
                </a:moveTo>
                <a:lnTo>
                  <a:pt x="448693" y="416542"/>
                </a:lnTo>
                <a:lnTo>
                  <a:pt x="442405" y="412745"/>
                </a:lnTo>
                <a:lnTo>
                  <a:pt x="436549" y="410210"/>
                </a:lnTo>
                <a:lnTo>
                  <a:pt x="442750" y="406400"/>
                </a:lnTo>
                <a:lnTo>
                  <a:pt x="445598" y="407670"/>
                </a:lnTo>
                <a:lnTo>
                  <a:pt x="443588" y="407670"/>
                </a:lnTo>
                <a:lnTo>
                  <a:pt x="451722" y="414781"/>
                </a:lnTo>
                <a:lnTo>
                  <a:pt x="452104" y="417830"/>
                </a:lnTo>
                <a:close/>
              </a:path>
              <a:path w="4096384" h="836930">
                <a:moveTo>
                  <a:pt x="496390" y="411480"/>
                </a:moveTo>
                <a:lnTo>
                  <a:pt x="496220" y="411480"/>
                </a:lnTo>
                <a:lnTo>
                  <a:pt x="490523" y="406400"/>
                </a:lnTo>
                <a:lnTo>
                  <a:pt x="502925" y="406400"/>
                </a:lnTo>
                <a:lnTo>
                  <a:pt x="496390" y="411480"/>
                </a:lnTo>
                <a:close/>
              </a:path>
              <a:path w="4096384" h="836930">
                <a:moveTo>
                  <a:pt x="507847" y="411480"/>
                </a:moveTo>
                <a:lnTo>
                  <a:pt x="496390" y="411480"/>
                </a:lnTo>
                <a:lnTo>
                  <a:pt x="502925" y="406400"/>
                </a:lnTo>
                <a:lnTo>
                  <a:pt x="507456" y="406400"/>
                </a:lnTo>
                <a:lnTo>
                  <a:pt x="507575" y="409714"/>
                </a:lnTo>
                <a:lnTo>
                  <a:pt x="507847" y="411480"/>
                </a:lnTo>
                <a:close/>
              </a:path>
              <a:path w="4096384" h="836930">
                <a:moveTo>
                  <a:pt x="513320" y="407670"/>
                </a:moveTo>
                <a:lnTo>
                  <a:pt x="509970" y="407670"/>
                </a:lnTo>
                <a:lnTo>
                  <a:pt x="513991" y="406400"/>
                </a:lnTo>
                <a:lnTo>
                  <a:pt x="513320" y="407670"/>
                </a:lnTo>
                <a:close/>
              </a:path>
              <a:path w="4096384" h="836930">
                <a:moveTo>
                  <a:pt x="514161" y="416560"/>
                </a:moveTo>
                <a:lnTo>
                  <a:pt x="508628" y="416560"/>
                </a:lnTo>
                <a:lnTo>
                  <a:pt x="513991" y="406400"/>
                </a:lnTo>
                <a:lnTo>
                  <a:pt x="543160" y="406400"/>
                </a:lnTo>
                <a:lnTo>
                  <a:pt x="545339" y="407670"/>
                </a:lnTo>
                <a:lnTo>
                  <a:pt x="522031" y="407670"/>
                </a:lnTo>
                <a:lnTo>
                  <a:pt x="520624" y="408857"/>
                </a:lnTo>
                <a:lnTo>
                  <a:pt x="520498" y="409043"/>
                </a:lnTo>
                <a:lnTo>
                  <a:pt x="520192" y="410210"/>
                </a:lnTo>
                <a:lnTo>
                  <a:pt x="512006" y="414008"/>
                </a:lnTo>
                <a:lnTo>
                  <a:pt x="514161" y="416560"/>
                </a:lnTo>
                <a:close/>
              </a:path>
              <a:path w="4096384" h="836930">
                <a:moveTo>
                  <a:pt x="563106" y="411480"/>
                </a:moveTo>
                <a:lnTo>
                  <a:pt x="563781" y="410210"/>
                </a:lnTo>
                <a:lnTo>
                  <a:pt x="558916" y="406400"/>
                </a:lnTo>
                <a:lnTo>
                  <a:pt x="570983" y="406400"/>
                </a:lnTo>
                <a:lnTo>
                  <a:pt x="563106" y="411480"/>
                </a:lnTo>
                <a:close/>
              </a:path>
              <a:path w="4096384" h="836930">
                <a:moveTo>
                  <a:pt x="575678" y="411480"/>
                </a:moveTo>
                <a:lnTo>
                  <a:pt x="563106" y="411480"/>
                </a:lnTo>
                <a:lnTo>
                  <a:pt x="570983" y="406400"/>
                </a:lnTo>
                <a:lnTo>
                  <a:pt x="576460" y="406400"/>
                </a:lnTo>
                <a:lnTo>
                  <a:pt x="575734" y="408758"/>
                </a:lnTo>
                <a:lnTo>
                  <a:pt x="575678" y="411480"/>
                </a:lnTo>
                <a:close/>
              </a:path>
              <a:path w="4096384" h="836930">
                <a:moveTo>
                  <a:pt x="599984" y="411480"/>
                </a:moveTo>
                <a:lnTo>
                  <a:pt x="602158" y="410210"/>
                </a:lnTo>
                <a:lnTo>
                  <a:pt x="603003" y="410210"/>
                </a:lnTo>
                <a:lnTo>
                  <a:pt x="602832" y="406400"/>
                </a:lnTo>
                <a:lnTo>
                  <a:pt x="606021" y="407670"/>
                </a:lnTo>
                <a:lnTo>
                  <a:pt x="611043" y="410210"/>
                </a:lnTo>
                <a:lnTo>
                  <a:pt x="599984" y="41148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599984" y="411480"/>
                </a:lnTo>
                <a:lnTo>
                  <a:pt x="611043" y="410210"/>
                </a:lnTo>
                <a:lnTo>
                  <a:pt x="606021" y="407670"/>
                </a:lnTo>
                <a:lnTo>
                  <a:pt x="602832" y="406400"/>
                </a:lnTo>
                <a:lnTo>
                  <a:pt x="609243" y="406400"/>
                </a:lnTo>
                <a:lnTo>
                  <a:pt x="609871" y="407670"/>
                </a:lnTo>
                <a:lnTo>
                  <a:pt x="617585" y="407670"/>
                </a:lnTo>
                <a:lnTo>
                  <a:pt x="615651" y="408891"/>
                </a:lnTo>
                <a:lnTo>
                  <a:pt x="615552" y="409104"/>
                </a:lnTo>
                <a:lnTo>
                  <a:pt x="615428" y="410033"/>
                </a:lnTo>
                <a:lnTo>
                  <a:pt x="615502" y="410284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807840" y="411480"/>
                </a:moveTo>
                <a:lnTo>
                  <a:pt x="806327" y="411480"/>
                </a:lnTo>
                <a:lnTo>
                  <a:pt x="804818" y="410332"/>
                </a:lnTo>
                <a:lnTo>
                  <a:pt x="804761" y="408857"/>
                </a:lnTo>
                <a:lnTo>
                  <a:pt x="807840" y="406400"/>
                </a:lnTo>
                <a:lnTo>
                  <a:pt x="807840" y="411480"/>
                </a:lnTo>
                <a:close/>
              </a:path>
              <a:path w="4096384" h="836930">
                <a:moveTo>
                  <a:pt x="816889" y="411480"/>
                </a:moveTo>
                <a:lnTo>
                  <a:pt x="807840" y="411480"/>
                </a:lnTo>
                <a:lnTo>
                  <a:pt x="807840" y="406400"/>
                </a:lnTo>
                <a:lnTo>
                  <a:pt x="815553" y="406400"/>
                </a:lnTo>
                <a:lnTo>
                  <a:pt x="816889" y="411480"/>
                </a:lnTo>
                <a:close/>
              </a:path>
              <a:path w="4096384" h="836930">
                <a:moveTo>
                  <a:pt x="874222" y="411480"/>
                </a:moveTo>
                <a:lnTo>
                  <a:pt x="860812" y="411480"/>
                </a:lnTo>
                <a:lnTo>
                  <a:pt x="863490" y="406400"/>
                </a:lnTo>
                <a:lnTo>
                  <a:pt x="873548" y="406400"/>
                </a:lnTo>
                <a:lnTo>
                  <a:pt x="867517" y="407670"/>
                </a:lnTo>
                <a:lnTo>
                  <a:pt x="874222" y="411480"/>
                </a:lnTo>
                <a:close/>
              </a:path>
              <a:path w="4096384" h="836930">
                <a:moveTo>
                  <a:pt x="883946" y="411480"/>
                </a:moveTo>
                <a:lnTo>
                  <a:pt x="885786" y="406400"/>
                </a:lnTo>
                <a:lnTo>
                  <a:pt x="887462" y="406400"/>
                </a:lnTo>
                <a:lnTo>
                  <a:pt x="890310" y="407670"/>
                </a:lnTo>
                <a:lnTo>
                  <a:pt x="890638" y="408891"/>
                </a:lnTo>
                <a:lnTo>
                  <a:pt x="888136" y="410210"/>
                </a:lnTo>
                <a:lnTo>
                  <a:pt x="883946" y="411480"/>
                </a:lnTo>
                <a:close/>
              </a:path>
              <a:path w="4096384" h="836930">
                <a:moveTo>
                  <a:pt x="879748" y="414020"/>
                </a:moveTo>
                <a:lnTo>
                  <a:pt x="876402" y="411480"/>
                </a:lnTo>
                <a:lnTo>
                  <a:pt x="883946" y="411480"/>
                </a:lnTo>
                <a:lnTo>
                  <a:pt x="888136" y="410210"/>
                </a:lnTo>
                <a:lnTo>
                  <a:pt x="890602" y="408964"/>
                </a:lnTo>
                <a:lnTo>
                  <a:pt x="890310" y="407670"/>
                </a:lnTo>
                <a:lnTo>
                  <a:pt x="887462" y="406400"/>
                </a:lnTo>
                <a:lnTo>
                  <a:pt x="896117" y="406400"/>
                </a:lnTo>
                <a:lnTo>
                  <a:pt x="901880" y="412750"/>
                </a:lnTo>
                <a:lnTo>
                  <a:pt x="881765" y="412750"/>
                </a:lnTo>
                <a:lnTo>
                  <a:pt x="879748" y="414020"/>
                </a:lnTo>
                <a:close/>
              </a:path>
              <a:path w="4096384" h="836930">
                <a:moveTo>
                  <a:pt x="912272" y="407670"/>
                </a:moveTo>
                <a:lnTo>
                  <a:pt x="910836" y="407281"/>
                </a:lnTo>
                <a:lnTo>
                  <a:pt x="910759" y="406400"/>
                </a:lnTo>
                <a:lnTo>
                  <a:pt x="911668" y="406400"/>
                </a:lnTo>
                <a:lnTo>
                  <a:pt x="912272" y="407670"/>
                </a:lnTo>
                <a:close/>
              </a:path>
              <a:path w="4096384" h="836930">
                <a:moveTo>
                  <a:pt x="932219" y="408940"/>
                </a:moveTo>
                <a:lnTo>
                  <a:pt x="927358" y="408940"/>
                </a:lnTo>
                <a:lnTo>
                  <a:pt x="926470" y="407524"/>
                </a:lnTo>
                <a:lnTo>
                  <a:pt x="926347" y="407191"/>
                </a:lnTo>
                <a:lnTo>
                  <a:pt x="927856" y="406400"/>
                </a:lnTo>
                <a:lnTo>
                  <a:pt x="934901" y="406400"/>
                </a:lnTo>
                <a:lnTo>
                  <a:pt x="932219" y="408940"/>
                </a:lnTo>
                <a:close/>
              </a:path>
              <a:path w="4096384" h="836930">
                <a:moveTo>
                  <a:pt x="931378" y="417830"/>
                </a:moveTo>
                <a:lnTo>
                  <a:pt x="922833" y="417830"/>
                </a:lnTo>
                <a:lnTo>
                  <a:pt x="934901" y="406400"/>
                </a:lnTo>
                <a:lnTo>
                  <a:pt x="940734" y="406400"/>
                </a:lnTo>
                <a:lnTo>
                  <a:pt x="938903" y="408891"/>
                </a:lnTo>
                <a:lnTo>
                  <a:pt x="938958" y="409104"/>
                </a:lnTo>
                <a:lnTo>
                  <a:pt x="940264" y="411480"/>
                </a:lnTo>
                <a:lnTo>
                  <a:pt x="955347" y="411480"/>
                </a:lnTo>
                <a:lnTo>
                  <a:pt x="958532" y="412750"/>
                </a:lnTo>
                <a:lnTo>
                  <a:pt x="955854" y="412750"/>
                </a:lnTo>
                <a:lnTo>
                  <a:pt x="956945" y="414020"/>
                </a:lnTo>
                <a:lnTo>
                  <a:pt x="936243" y="414020"/>
                </a:lnTo>
                <a:lnTo>
                  <a:pt x="934303" y="415369"/>
                </a:lnTo>
                <a:lnTo>
                  <a:pt x="931378" y="417830"/>
                </a:lnTo>
                <a:close/>
              </a:path>
              <a:path w="4096384" h="836930">
                <a:moveTo>
                  <a:pt x="1063135" y="415290"/>
                </a:moveTo>
                <a:lnTo>
                  <a:pt x="1054583" y="407670"/>
                </a:lnTo>
                <a:lnTo>
                  <a:pt x="1060954" y="406400"/>
                </a:lnTo>
                <a:lnTo>
                  <a:pt x="1062297" y="407670"/>
                </a:lnTo>
                <a:lnTo>
                  <a:pt x="1063135" y="407670"/>
                </a:lnTo>
                <a:lnTo>
                  <a:pt x="1063135" y="415290"/>
                </a:lnTo>
                <a:close/>
              </a:path>
              <a:path w="4096384" h="836930">
                <a:moveTo>
                  <a:pt x="1066961" y="415290"/>
                </a:moveTo>
                <a:lnTo>
                  <a:pt x="1063135" y="415290"/>
                </a:lnTo>
                <a:lnTo>
                  <a:pt x="1063135" y="407670"/>
                </a:lnTo>
                <a:lnTo>
                  <a:pt x="1062297" y="407670"/>
                </a:lnTo>
                <a:lnTo>
                  <a:pt x="1060954" y="406400"/>
                </a:lnTo>
                <a:lnTo>
                  <a:pt x="1072184" y="406400"/>
                </a:lnTo>
                <a:lnTo>
                  <a:pt x="1068163" y="414020"/>
                </a:lnTo>
                <a:lnTo>
                  <a:pt x="1066961" y="415290"/>
                </a:lnTo>
                <a:close/>
              </a:path>
              <a:path w="4096384" h="836930">
                <a:moveTo>
                  <a:pt x="1065315" y="425450"/>
                </a:moveTo>
                <a:lnTo>
                  <a:pt x="1060558" y="424180"/>
                </a:lnTo>
                <a:lnTo>
                  <a:pt x="1061332" y="421640"/>
                </a:lnTo>
                <a:lnTo>
                  <a:pt x="1064966" y="417398"/>
                </a:lnTo>
                <a:lnTo>
                  <a:pt x="1068163" y="414020"/>
                </a:lnTo>
                <a:lnTo>
                  <a:pt x="1072184" y="406400"/>
                </a:lnTo>
                <a:lnTo>
                  <a:pt x="1074194" y="407670"/>
                </a:lnTo>
                <a:lnTo>
                  <a:pt x="1075202" y="407670"/>
                </a:lnTo>
                <a:lnTo>
                  <a:pt x="1076966" y="410096"/>
                </a:lnTo>
                <a:lnTo>
                  <a:pt x="1076856" y="410332"/>
                </a:lnTo>
                <a:lnTo>
                  <a:pt x="1075039" y="411480"/>
                </a:lnTo>
                <a:lnTo>
                  <a:pt x="1071850" y="414020"/>
                </a:lnTo>
                <a:lnTo>
                  <a:pt x="1065394" y="421548"/>
                </a:lnTo>
                <a:lnTo>
                  <a:pt x="1065315" y="425450"/>
                </a:lnTo>
                <a:close/>
              </a:path>
              <a:path w="4096384" h="836930">
                <a:moveTo>
                  <a:pt x="1067155" y="431800"/>
                </a:moveTo>
                <a:lnTo>
                  <a:pt x="1065819" y="429260"/>
                </a:lnTo>
                <a:lnTo>
                  <a:pt x="1065502" y="426865"/>
                </a:lnTo>
                <a:lnTo>
                  <a:pt x="1065394" y="421548"/>
                </a:lnTo>
                <a:lnTo>
                  <a:pt x="1071850" y="414020"/>
                </a:lnTo>
                <a:lnTo>
                  <a:pt x="1075039" y="411480"/>
                </a:lnTo>
                <a:lnTo>
                  <a:pt x="1076856" y="410332"/>
                </a:lnTo>
                <a:lnTo>
                  <a:pt x="1076966" y="410096"/>
                </a:lnTo>
                <a:lnTo>
                  <a:pt x="1075202" y="407670"/>
                </a:lnTo>
                <a:lnTo>
                  <a:pt x="1074194" y="407670"/>
                </a:lnTo>
                <a:lnTo>
                  <a:pt x="1072184" y="406400"/>
                </a:lnTo>
                <a:lnTo>
                  <a:pt x="1086432" y="406400"/>
                </a:lnTo>
                <a:lnTo>
                  <a:pt x="1085122" y="408891"/>
                </a:lnTo>
                <a:lnTo>
                  <a:pt x="1085096" y="411480"/>
                </a:lnTo>
                <a:lnTo>
                  <a:pt x="1089117" y="411480"/>
                </a:lnTo>
                <a:lnTo>
                  <a:pt x="1082078" y="412750"/>
                </a:lnTo>
                <a:lnTo>
                  <a:pt x="1073860" y="412750"/>
                </a:lnTo>
                <a:lnTo>
                  <a:pt x="1081046" y="418086"/>
                </a:lnTo>
                <a:lnTo>
                  <a:pt x="1071854" y="420368"/>
                </a:lnTo>
                <a:lnTo>
                  <a:pt x="1072524" y="421640"/>
                </a:lnTo>
                <a:lnTo>
                  <a:pt x="1072354" y="421640"/>
                </a:lnTo>
                <a:lnTo>
                  <a:pt x="1071532" y="427851"/>
                </a:lnTo>
                <a:lnTo>
                  <a:pt x="1067155" y="431800"/>
                </a:lnTo>
                <a:close/>
              </a:path>
              <a:path w="4096384" h="836930">
                <a:moveTo>
                  <a:pt x="1089287" y="411480"/>
                </a:moveTo>
                <a:lnTo>
                  <a:pt x="1085096" y="411480"/>
                </a:lnTo>
                <a:lnTo>
                  <a:pt x="1085122" y="408891"/>
                </a:lnTo>
                <a:lnTo>
                  <a:pt x="1086432" y="406400"/>
                </a:lnTo>
                <a:lnTo>
                  <a:pt x="1087774" y="406400"/>
                </a:lnTo>
                <a:lnTo>
                  <a:pt x="1088946" y="408940"/>
                </a:lnTo>
                <a:lnTo>
                  <a:pt x="1089287" y="411480"/>
                </a:lnTo>
                <a:close/>
              </a:path>
              <a:path w="4096384" h="836930">
                <a:moveTo>
                  <a:pt x="1113286" y="419100"/>
                </a:moveTo>
                <a:lnTo>
                  <a:pt x="1082412" y="419100"/>
                </a:lnTo>
                <a:lnTo>
                  <a:pt x="1089117" y="411480"/>
                </a:lnTo>
                <a:lnTo>
                  <a:pt x="1089173" y="410630"/>
                </a:lnTo>
                <a:lnTo>
                  <a:pt x="1088946" y="408940"/>
                </a:lnTo>
                <a:lnTo>
                  <a:pt x="1087774" y="406400"/>
                </a:lnTo>
                <a:lnTo>
                  <a:pt x="1125994" y="406400"/>
                </a:lnTo>
                <a:lnTo>
                  <a:pt x="1125436" y="407670"/>
                </a:lnTo>
                <a:lnTo>
                  <a:pt x="1101689" y="407670"/>
                </a:lnTo>
                <a:lnTo>
                  <a:pt x="1098962" y="410096"/>
                </a:lnTo>
                <a:lnTo>
                  <a:pt x="1099027" y="410332"/>
                </a:lnTo>
                <a:lnTo>
                  <a:pt x="1104871" y="414020"/>
                </a:lnTo>
                <a:lnTo>
                  <a:pt x="1106383" y="414020"/>
                </a:lnTo>
                <a:lnTo>
                  <a:pt x="1104550" y="416542"/>
                </a:lnTo>
                <a:lnTo>
                  <a:pt x="1104871" y="417830"/>
                </a:lnTo>
                <a:lnTo>
                  <a:pt x="1115399" y="417830"/>
                </a:lnTo>
                <a:lnTo>
                  <a:pt x="1113286" y="419100"/>
                </a:lnTo>
                <a:close/>
              </a:path>
              <a:path w="4096384" h="836930">
                <a:moveTo>
                  <a:pt x="1239641" y="413773"/>
                </a:moveTo>
                <a:lnTo>
                  <a:pt x="1235447" y="412745"/>
                </a:lnTo>
                <a:lnTo>
                  <a:pt x="1231264" y="410210"/>
                </a:lnTo>
                <a:lnTo>
                  <a:pt x="1235959" y="408940"/>
                </a:lnTo>
                <a:lnTo>
                  <a:pt x="1236627" y="406400"/>
                </a:lnTo>
                <a:lnTo>
                  <a:pt x="1240192" y="413155"/>
                </a:lnTo>
                <a:lnTo>
                  <a:pt x="1239641" y="413773"/>
                </a:lnTo>
                <a:close/>
              </a:path>
              <a:path w="4096384" h="836930">
                <a:moveTo>
                  <a:pt x="1310546" y="419100"/>
                </a:moveTo>
                <a:lnTo>
                  <a:pt x="1299798" y="419100"/>
                </a:lnTo>
                <a:lnTo>
                  <a:pt x="1299646" y="415369"/>
                </a:lnTo>
                <a:lnTo>
                  <a:pt x="1299522" y="411403"/>
                </a:lnTo>
                <a:lnTo>
                  <a:pt x="1301831" y="406400"/>
                </a:lnTo>
                <a:lnTo>
                  <a:pt x="1303809" y="408891"/>
                </a:lnTo>
                <a:lnTo>
                  <a:pt x="1303693" y="410096"/>
                </a:lnTo>
                <a:lnTo>
                  <a:pt x="1303507" y="411480"/>
                </a:lnTo>
                <a:lnTo>
                  <a:pt x="1314907" y="411480"/>
                </a:lnTo>
                <a:lnTo>
                  <a:pt x="1317592" y="412750"/>
                </a:lnTo>
                <a:lnTo>
                  <a:pt x="1321747" y="413734"/>
                </a:lnTo>
                <a:lnTo>
                  <a:pt x="1321445" y="414020"/>
                </a:lnTo>
                <a:lnTo>
                  <a:pt x="1320568" y="415290"/>
                </a:lnTo>
                <a:lnTo>
                  <a:pt x="1312393" y="415290"/>
                </a:lnTo>
                <a:lnTo>
                  <a:pt x="1311566" y="416542"/>
                </a:lnTo>
                <a:lnTo>
                  <a:pt x="1310546" y="419100"/>
                </a:lnTo>
                <a:close/>
              </a:path>
              <a:path w="4096384" h="836930">
                <a:moveTo>
                  <a:pt x="1314907" y="411480"/>
                </a:moveTo>
                <a:lnTo>
                  <a:pt x="1303507" y="411480"/>
                </a:lnTo>
                <a:lnTo>
                  <a:pt x="1303693" y="410096"/>
                </a:lnTo>
                <a:lnTo>
                  <a:pt x="1303809" y="408891"/>
                </a:lnTo>
                <a:lnTo>
                  <a:pt x="1301831" y="406400"/>
                </a:lnTo>
                <a:lnTo>
                  <a:pt x="1310737" y="406400"/>
                </a:lnTo>
                <a:lnTo>
                  <a:pt x="1314907" y="411480"/>
                </a:lnTo>
                <a:close/>
              </a:path>
              <a:path w="4096384" h="836930">
                <a:moveTo>
                  <a:pt x="1373576" y="407670"/>
                </a:moveTo>
                <a:lnTo>
                  <a:pt x="1371232" y="406400"/>
                </a:lnTo>
                <a:lnTo>
                  <a:pt x="1374918" y="406400"/>
                </a:lnTo>
                <a:lnTo>
                  <a:pt x="1373576" y="407670"/>
                </a:lnTo>
                <a:close/>
              </a:path>
              <a:path w="4096384" h="836930">
                <a:moveTo>
                  <a:pt x="1481920" y="418468"/>
                </a:moveTo>
                <a:lnTo>
                  <a:pt x="1482178" y="415526"/>
                </a:lnTo>
                <a:lnTo>
                  <a:pt x="1483390" y="414008"/>
                </a:lnTo>
                <a:lnTo>
                  <a:pt x="1488259" y="411010"/>
                </a:lnTo>
                <a:lnTo>
                  <a:pt x="1495104" y="406400"/>
                </a:lnTo>
                <a:lnTo>
                  <a:pt x="1496740" y="410210"/>
                </a:lnTo>
                <a:lnTo>
                  <a:pt x="1495779" y="410210"/>
                </a:lnTo>
                <a:lnTo>
                  <a:pt x="1495484" y="412130"/>
                </a:lnTo>
                <a:lnTo>
                  <a:pt x="1490279" y="414008"/>
                </a:lnTo>
                <a:lnTo>
                  <a:pt x="1491700" y="415290"/>
                </a:lnTo>
                <a:lnTo>
                  <a:pt x="1487902" y="415290"/>
                </a:lnTo>
                <a:lnTo>
                  <a:pt x="1481920" y="418468"/>
                </a:lnTo>
                <a:close/>
              </a:path>
              <a:path w="4096384" h="836930">
                <a:moveTo>
                  <a:pt x="1741219" y="416560"/>
                </a:moveTo>
                <a:lnTo>
                  <a:pt x="1730782" y="416560"/>
                </a:lnTo>
                <a:lnTo>
                  <a:pt x="1729469" y="415233"/>
                </a:lnTo>
                <a:lnTo>
                  <a:pt x="1728707" y="412745"/>
                </a:lnTo>
                <a:lnTo>
                  <a:pt x="1731620" y="411480"/>
                </a:lnTo>
                <a:lnTo>
                  <a:pt x="1733163" y="406400"/>
                </a:lnTo>
                <a:lnTo>
                  <a:pt x="1736795" y="406400"/>
                </a:lnTo>
                <a:lnTo>
                  <a:pt x="1739614" y="408940"/>
                </a:lnTo>
                <a:lnTo>
                  <a:pt x="1735981" y="408940"/>
                </a:lnTo>
                <a:lnTo>
                  <a:pt x="1736813" y="411480"/>
                </a:lnTo>
                <a:lnTo>
                  <a:pt x="1731954" y="411480"/>
                </a:lnTo>
                <a:lnTo>
                  <a:pt x="1733801" y="415290"/>
                </a:lnTo>
                <a:lnTo>
                  <a:pt x="1738387" y="415290"/>
                </a:lnTo>
                <a:lnTo>
                  <a:pt x="1741219" y="416560"/>
                </a:lnTo>
                <a:close/>
              </a:path>
              <a:path w="4096384" h="836930">
                <a:moveTo>
                  <a:pt x="1751231" y="414020"/>
                </a:moveTo>
                <a:lnTo>
                  <a:pt x="1741023" y="410210"/>
                </a:lnTo>
                <a:lnTo>
                  <a:pt x="1736795" y="406400"/>
                </a:lnTo>
                <a:lnTo>
                  <a:pt x="1746002" y="406400"/>
                </a:lnTo>
                <a:lnTo>
                  <a:pt x="1747545" y="407670"/>
                </a:lnTo>
                <a:lnTo>
                  <a:pt x="1756653" y="407670"/>
                </a:lnTo>
                <a:lnTo>
                  <a:pt x="1755926" y="410210"/>
                </a:lnTo>
                <a:lnTo>
                  <a:pt x="1751231" y="41402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74770" y="411480"/>
                </a:lnTo>
                <a:lnTo>
                  <a:pt x="1875274" y="406400"/>
                </a:lnTo>
                <a:lnTo>
                  <a:pt x="1879294" y="410210"/>
                </a:lnTo>
                <a:lnTo>
                  <a:pt x="1881645" y="41021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83989" y="407670"/>
                </a:moveTo>
                <a:lnTo>
                  <a:pt x="1878463" y="407670"/>
                </a:lnTo>
                <a:lnTo>
                  <a:pt x="1881141" y="406400"/>
                </a:lnTo>
                <a:lnTo>
                  <a:pt x="1882313" y="406400"/>
                </a:lnTo>
                <a:lnTo>
                  <a:pt x="1883989" y="407670"/>
                </a:lnTo>
                <a:close/>
              </a:path>
              <a:path w="4096384" h="836930">
                <a:moveTo>
                  <a:pt x="1885665" y="408940"/>
                </a:moveTo>
                <a:lnTo>
                  <a:pt x="1882313" y="406400"/>
                </a:lnTo>
                <a:lnTo>
                  <a:pt x="1885443" y="406400"/>
                </a:lnTo>
                <a:lnTo>
                  <a:pt x="1885665" y="408940"/>
                </a:lnTo>
                <a:close/>
              </a:path>
              <a:path w="4096384" h="836930">
                <a:moveTo>
                  <a:pt x="1897506" y="426720"/>
                </a:moveTo>
                <a:lnTo>
                  <a:pt x="1892486" y="426720"/>
                </a:lnTo>
                <a:lnTo>
                  <a:pt x="1892386" y="423421"/>
                </a:lnTo>
                <a:lnTo>
                  <a:pt x="1892267" y="422705"/>
                </a:lnTo>
                <a:lnTo>
                  <a:pt x="1888520" y="415290"/>
                </a:lnTo>
                <a:lnTo>
                  <a:pt x="1890864" y="415290"/>
                </a:lnTo>
                <a:lnTo>
                  <a:pt x="1897903" y="410210"/>
                </a:lnTo>
                <a:lnTo>
                  <a:pt x="1890864" y="408940"/>
                </a:lnTo>
                <a:lnTo>
                  <a:pt x="1893713" y="408940"/>
                </a:lnTo>
                <a:lnTo>
                  <a:pt x="1898912" y="406400"/>
                </a:lnTo>
                <a:lnTo>
                  <a:pt x="1899639" y="414020"/>
                </a:lnTo>
                <a:lnTo>
                  <a:pt x="1893542" y="414020"/>
                </a:lnTo>
                <a:lnTo>
                  <a:pt x="1895389" y="417830"/>
                </a:lnTo>
                <a:lnTo>
                  <a:pt x="1898986" y="420370"/>
                </a:lnTo>
                <a:lnTo>
                  <a:pt x="1921371" y="420370"/>
                </a:lnTo>
                <a:lnTo>
                  <a:pt x="1921705" y="421640"/>
                </a:lnTo>
                <a:lnTo>
                  <a:pt x="1930761" y="421640"/>
                </a:lnTo>
                <a:lnTo>
                  <a:pt x="1929294" y="422910"/>
                </a:lnTo>
                <a:lnTo>
                  <a:pt x="1900588" y="422910"/>
                </a:lnTo>
                <a:lnTo>
                  <a:pt x="1897506" y="426720"/>
                </a:lnTo>
                <a:close/>
              </a:path>
              <a:path w="4096384" h="836930">
                <a:moveTo>
                  <a:pt x="1902754" y="415290"/>
                </a:moveTo>
                <a:lnTo>
                  <a:pt x="1899750" y="415290"/>
                </a:lnTo>
                <a:lnTo>
                  <a:pt x="1898912" y="406400"/>
                </a:lnTo>
                <a:lnTo>
                  <a:pt x="1903675" y="406400"/>
                </a:lnTo>
                <a:lnTo>
                  <a:pt x="1905447" y="407670"/>
                </a:lnTo>
                <a:lnTo>
                  <a:pt x="1904486" y="411480"/>
                </a:lnTo>
                <a:lnTo>
                  <a:pt x="1902754" y="41529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57368" y="458470"/>
                </a:lnTo>
                <a:lnTo>
                  <a:pt x="2358714" y="455928"/>
                </a:lnTo>
                <a:lnTo>
                  <a:pt x="2367091" y="452120"/>
                </a:lnTo>
                <a:lnTo>
                  <a:pt x="2360720" y="448310"/>
                </a:lnTo>
                <a:lnTo>
                  <a:pt x="2368767" y="448310"/>
                </a:lnTo>
                <a:lnTo>
                  <a:pt x="2368908" y="445031"/>
                </a:lnTo>
                <a:lnTo>
                  <a:pt x="2369034" y="443732"/>
                </a:lnTo>
                <a:lnTo>
                  <a:pt x="2369272" y="441960"/>
                </a:lnTo>
                <a:lnTo>
                  <a:pt x="2363902" y="438150"/>
                </a:lnTo>
                <a:lnTo>
                  <a:pt x="2362226" y="435610"/>
                </a:lnTo>
                <a:lnTo>
                  <a:pt x="2359044" y="433070"/>
                </a:lnTo>
                <a:lnTo>
                  <a:pt x="2356693" y="433070"/>
                </a:lnTo>
                <a:lnTo>
                  <a:pt x="2356544" y="433019"/>
                </a:lnTo>
                <a:lnTo>
                  <a:pt x="2367595" y="422910"/>
                </a:lnTo>
                <a:lnTo>
                  <a:pt x="2362226" y="421640"/>
                </a:lnTo>
                <a:lnTo>
                  <a:pt x="2365638" y="421640"/>
                </a:lnTo>
                <a:lnTo>
                  <a:pt x="2369603" y="419100"/>
                </a:lnTo>
                <a:lnTo>
                  <a:pt x="2373819" y="414020"/>
                </a:lnTo>
                <a:lnTo>
                  <a:pt x="2382845" y="406400"/>
                </a:lnTo>
                <a:lnTo>
                  <a:pt x="2386198" y="414020"/>
                </a:lnTo>
                <a:lnTo>
                  <a:pt x="2381844" y="414020"/>
                </a:lnTo>
                <a:lnTo>
                  <a:pt x="2374516" y="416542"/>
                </a:lnTo>
                <a:lnTo>
                  <a:pt x="2374629" y="416777"/>
                </a:lnTo>
                <a:lnTo>
                  <a:pt x="2379285" y="422910"/>
                </a:lnTo>
                <a:lnTo>
                  <a:pt x="2374294" y="422910"/>
                </a:lnTo>
                <a:lnTo>
                  <a:pt x="2370063" y="425450"/>
                </a:lnTo>
                <a:lnTo>
                  <a:pt x="2366837" y="429260"/>
                </a:lnTo>
                <a:lnTo>
                  <a:pt x="2366017" y="432987"/>
                </a:lnTo>
                <a:lnTo>
                  <a:pt x="2368931" y="434340"/>
                </a:lnTo>
                <a:lnTo>
                  <a:pt x="2374130" y="434340"/>
                </a:lnTo>
                <a:lnTo>
                  <a:pt x="2373122" y="436880"/>
                </a:lnTo>
                <a:lnTo>
                  <a:pt x="2370778" y="436880"/>
                </a:lnTo>
                <a:lnTo>
                  <a:pt x="2380780" y="443195"/>
                </a:lnTo>
                <a:lnTo>
                  <a:pt x="2380854" y="444556"/>
                </a:lnTo>
                <a:lnTo>
                  <a:pt x="2381673" y="447040"/>
                </a:lnTo>
                <a:lnTo>
                  <a:pt x="2377483" y="447040"/>
                </a:lnTo>
                <a:lnTo>
                  <a:pt x="2365245" y="450850"/>
                </a:lnTo>
                <a:lnTo>
                  <a:pt x="2377149" y="455930"/>
                </a:lnTo>
                <a:lnTo>
                  <a:pt x="2364018" y="455930"/>
                </a:lnTo>
                <a:lnTo>
                  <a:pt x="2367370" y="457248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387415" y="428072"/>
                </a:moveTo>
                <a:lnTo>
                  <a:pt x="2382177" y="426720"/>
                </a:lnTo>
                <a:lnTo>
                  <a:pt x="2374629" y="416777"/>
                </a:lnTo>
                <a:lnTo>
                  <a:pt x="2374516" y="416542"/>
                </a:lnTo>
                <a:lnTo>
                  <a:pt x="2381844" y="414020"/>
                </a:lnTo>
                <a:lnTo>
                  <a:pt x="2386198" y="414020"/>
                </a:lnTo>
                <a:lnTo>
                  <a:pt x="2382845" y="406400"/>
                </a:lnTo>
                <a:lnTo>
                  <a:pt x="2385528" y="406400"/>
                </a:lnTo>
                <a:lnTo>
                  <a:pt x="2387502" y="408891"/>
                </a:lnTo>
                <a:lnTo>
                  <a:pt x="2387617" y="409522"/>
                </a:lnTo>
                <a:lnTo>
                  <a:pt x="2387874" y="411480"/>
                </a:lnTo>
                <a:lnTo>
                  <a:pt x="2387704" y="411480"/>
                </a:lnTo>
                <a:lnTo>
                  <a:pt x="2385694" y="422910"/>
                </a:lnTo>
                <a:lnTo>
                  <a:pt x="2387731" y="422910"/>
                </a:lnTo>
                <a:lnTo>
                  <a:pt x="2393864" y="427990"/>
                </a:lnTo>
                <a:lnTo>
                  <a:pt x="2387540" y="427990"/>
                </a:lnTo>
                <a:close/>
              </a:path>
              <a:path w="4096384" h="836930">
                <a:moveTo>
                  <a:pt x="2433226" y="419764"/>
                </a:moveTo>
                <a:lnTo>
                  <a:pt x="2424588" y="412750"/>
                </a:lnTo>
                <a:lnTo>
                  <a:pt x="2426533" y="410284"/>
                </a:lnTo>
                <a:lnTo>
                  <a:pt x="2428608" y="406400"/>
                </a:lnTo>
                <a:lnTo>
                  <a:pt x="2433637" y="414020"/>
                </a:lnTo>
                <a:lnTo>
                  <a:pt x="2435525" y="415212"/>
                </a:lnTo>
                <a:lnTo>
                  <a:pt x="2435647" y="416560"/>
                </a:lnTo>
                <a:lnTo>
                  <a:pt x="2435767" y="417453"/>
                </a:lnTo>
                <a:lnTo>
                  <a:pt x="2435818" y="419100"/>
                </a:lnTo>
                <a:lnTo>
                  <a:pt x="2434475" y="419100"/>
                </a:lnTo>
                <a:lnTo>
                  <a:pt x="2433226" y="419764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29944" y="431800"/>
                </a:lnTo>
                <a:lnTo>
                  <a:pt x="2431413" y="426865"/>
                </a:lnTo>
                <a:lnTo>
                  <a:pt x="2433944" y="420442"/>
                </a:lnTo>
                <a:lnTo>
                  <a:pt x="2434053" y="420313"/>
                </a:lnTo>
                <a:lnTo>
                  <a:pt x="2435702" y="419179"/>
                </a:lnTo>
                <a:lnTo>
                  <a:pt x="2435767" y="417453"/>
                </a:lnTo>
                <a:lnTo>
                  <a:pt x="2435647" y="416560"/>
                </a:lnTo>
                <a:lnTo>
                  <a:pt x="2435525" y="415212"/>
                </a:lnTo>
                <a:lnTo>
                  <a:pt x="2433637" y="414020"/>
                </a:lnTo>
                <a:lnTo>
                  <a:pt x="2428608" y="406400"/>
                </a:lnTo>
                <a:lnTo>
                  <a:pt x="2433721" y="406400"/>
                </a:lnTo>
                <a:lnTo>
                  <a:pt x="2434980" y="407670"/>
                </a:lnTo>
                <a:lnTo>
                  <a:pt x="2447967" y="407670"/>
                </a:lnTo>
                <a:lnTo>
                  <a:pt x="2448553" y="408940"/>
                </a:lnTo>
                <a:lnTo>
                  <a:pt x="2453527" y="408940"/>
                </a:lnTo>
                <a:lnTo>
                  <a:pt x="2451824" y="410210"/>
                </a:lnTo>
                <a:lnTo>
                  <a:pt x="2441180" y="410210"/>
                </a:lnTo>
                <a:lnTo>
                  <a:pt x="2438162" y="411480"/>
                </a:lnTo>
                <a:lnTo>
                  <a:pt x="2441351" y="415290"/>
                </a:lnTo>
                <a:lnTo>
                  <a:pt x="2446543" y="415290"/>
                </a:lnTo>
                <a:lnTo>
                  <a:pt x="2446335" y="416777"/>
                </a:lnTo>
                <a:lnTo>
                  <a:pt x="2445705" y="420370"/>
                </a:lnTo>
                <a:lnTo>
                  <a:pt x="2437828" y="420370"/>
                </a:lnTo>
                <a:lnTo>
                  <a:pt x="2438162" y="426720"/>
                </a:lnTo>
                <a:lnTo>
                  <a:pt x="2440179" y="427990"/>
                </a:lnTo>
                <a:lnTo>
                  <a:pt x="2467312" y="427990"/>
                </a:lnTo>
                <a:lnTo>
                  <a:pt x="2468607" y="429260"/>
                </a:lnTo>
                <a:lnTo>
                  <a:pt x="2433303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5443" y="411213"/>
                </a:lnTo>
                <a:lnTo>
                  <a:pt x="2853526" y="406400"/>
                </a:lnTo>
                <a:lnTo>
                  <a:pt x="2861423" y="410210"/>
                </a:lnTo>
                <a:lnTo>
                  <a:pt x="2860475" y="411403"/>
                </a:lnTo>
                <a:lnTo>
                  <a:pt x="2860350" y="411683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3037827" y="418592"/>
                </a:moveTo>
                <a:lnTo>
                  <a:pt x="3031740" y="411480"/>
                </a:lnTo>
                <a:lnTo>
                  <a:pt x="3032073" y="411480"/>
                </a:lnTo>
                <a:lnTo>
                  <a:pt x="3035413" y="406400"/>
                </a:lnTo>
                <a:lnTo>
                  <a:pt x="3038088" y="418336"/>
                </a:lnTo>
                <a:lnTo>
                  <a:pt x="3037827" y="418592"/>
                </a:lnTo>
                <a:close/>
              </a:path>
              <a:path w="4096384" h="836930">
                <a:moveTo>
                  <a:pt x="3246294" y="408940"/>
                </a:moveTo>
                <a:lnTo>
                  <a:pt x="3241271" y="406400"/>
                </a:lnTo>
                <a:lnTo>
                  <a:pt x="3246785" y="406400"/>
                </a:lnTo>
                <a:lnTo>
                  <a:pt x="3246294" y="408940"/>
                </a:lnTo>
                <a:close/>
              </a:path>
              <a:path w="4096384" h="836930">
                <a:moveTo>
                  <a:pt x="3272396" y="410210"/>
                </a:moveTo>
                <a:lnTo>
                  <a:pt x="3268092" y="410210"/>
                </a:lnTo>
                <a:lnTo>
                  <a:pt x="3270082" y="407670"/>
                </a:lnTo>
                <a:lnTo>
                  <a:pt x="3270933" y="406400"/>
                </a:lnTo>
                <a:lnTo>
                  <a:pt x="3272534" y="409714"/>
                </a:lnTo>
                <a:lnTo>
                  <a:pt x="3272465" y="410096"/>
                </a:lnTo>
                <a:close/>
              </a:path>
              <a:path w="4096384" h="836930">
                <a:moveTo>
                  <a:pt x="3272606" y="409864"/>
                </a:moveTo>
                <a:lnTo>
                  <a:pt x="3270933" y="406400"/>
                </a:lnTo>
                <a:lnTo>
                  <a:pt x="3274613" y="406400"/>
                </a:lnTo>
                <a:lnTo>
                  <a:pt x="3272606" y="409864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76787" y="408940"/>
                </a:lnTo>
                <a:lnTo>
                  <a:pt x="3278313" y="406400"/>
                </a:lnTo>
                <a:lnTo>
                  <a:pt x="3281158" y="408359"/>
                </a:lnTo>
                <a:lnTo>
                  <a:pt x="3281282" y="408559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3281270" y="408436"/>
                </a:moveTo>
                <a:lnTo>
                  <a:pt x="3278313" y="406400"/>
                </a:lnTo>
                <a:lnTo>
                  <a:pt x="3281073" y="406400"/>
                </a:lnTo>
                <a:lnTo>
                  <a:pt x="3281270" y="408436"/>
                </a:lnTo>
                <a:close/>
              </a:path>
              <a:path w="4096384" h="836930">
                <a:moveTo>
                  <a:pt x="3370834" y="411480"/>
                </a:moveTo>
                <a:lnTo>
                  <a:pt x="3368143" y="411480"/>
                </a:lnTo>
                <a:lnTo>
                  <a:pt x="3368260" y="408234"/>
                </a:lnTo>
                <a:lnTo>
                  <a:pt x="3370317" y="406400"/>
                </a:lnTo>
                <a:lnTo>
                  <a:pt x="3370810" y="410033"/>
                </a:lnTo>
                <a:lnTo>
                  <a:pt x="3370834" y="411480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65530" y="414020"/>
                </a:lnTo>
                <a:lnTo>
                  <a:pt x="3466047" y="414020"/>
                </a:lnTo>
                <a:lnTo>
                  <a:pt x="3460173" y="406400"/>
                </a:lnTo>
                <a:lnTo>
                  <a:pt x="3468789" y="408964"/>
                </a:lnTo>
                <a:lnTo>
                  <a:pt x="3474420" y="410904"/>
                </a:lnTo>
                <a:lnTo>
                  <a:pt x="3473709" y="41229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474420" y="410904"/>
                </a:moveTo>
                <a:lnTo>
                  <a:pt x="3468440" y="408857"/>
                </a:lnTo>
                <a:lnTo>
                  <a:pt x="3460173" y="406400"/>
                </a:lnTo>
                <a:lnTo>
                  <a:pt x="3465338" y="406400"/>
                </a:lnTo>
                <a:lnTo>
                  <a:pt x="3467212" y="407670"/>
                </a:lnTo>
                <a:lnTo>
                  <a:pt x="3477106" y="407670"/>
                </a:lnTo>
                <a:lnTo>
                  <a:pt x="3477106" y="410210"/>
                </a:lnTo>
                <a:lnTo>
                  <a:pt x="3474775" y="410210"/>
                </a:lnTo>
                <a:lnTo>
                  <a:pt x="3474420" y="410904"/>
                </a:lnTo>
                <a:close/>
              </a:path>
              <a:path w="4096384" h="836930">
                <a:moveTo>
                  <a:pt x="4088769" y="414020"/>
                </a:moveTo>
                <a:lnTo>
                  <a:pt x="4084511" y="414008"/>
                </a:lnTo>
                <a:lnTo>
                  <a:pt x="4077382" y="412750"/>
                </a:lnTo>
                <a:lnTo>
                  <a:pt x="4089110" y="406400"/>
                </a:lnTo>
                <a:lnTo>
                  <a:pt x="4086419" y="412750"/>
                </a:lnTo>
                <a:lnTo>
                  <a:pt x="4088769" y="414020"/>
                </a:lnTo>
                <a:close/>
              </a:path>
              <a:path w="4096384" h="836930">
                <a:moveTo>
                  <a:pt x="4095854" y="414020"/>
                </a:moveTo>
                <a:lnTo>
                  <a:pt x="4088747" y="414008"/>
                </a:lnTo>
                <a:lnTo>
                  <a:pt x="4086419" y="412750"/>
                </a:lnTo>
                <a:lnTo>
                  <a:pt x="4089110" y="406400"/>
                </a:lnTo>
                <a:lnTo>
                  <a:pt x="4090943" y="406400"/>
                </a:lnTo>
                <a:lnTo>
                  <a:pt x="4095140" y="408940"/>
                </a:lnTo>
                <a:lnTo>
                  <a:pt x="4095854" y="408940"/>
                </a:lnTo>
                <a:lnTo>
                  <a:pt x="4095854" y="414020"/>
                </a:lnTo>
                <a:close/>
              </a:path>
              <a:path w="4096384" h="836930">
                <a:moveTo>
                  <a:pt x="4095854" y="408940"/>
                </a:moveTo>
                <a:lnTo>
                  <a:pt x="4095140" y="408940"/>
                </a:lnTo>
                <a:lnTo>
                  <a:pt x="4095854" y="406400"/>
                </a:lnTo>
                <a:lnTo>
                  <a:pt x="4095854" y="408940"/>
                </a:lnTo>
                <a:close/>
              </a:path>
              <a:path w="4096384" h="836930">
                <a:moveTo>
                  <a:pt x="2396760" y="407670"/>
                </a:moveTo>
                <a:lnTo>
                  <a:pt x="2395401" y="407670"/>
                </a:lnTo>
                <a:lnTo>
                  <a:pt x="2396264" y="406452"/>
                </a:lnTo>
                <a:lnTo>
                  <a:pt x="2396760" y="407670"/>
                </a:lnTo>
                <a:close/>
              </a:path>
              <a:path w="4096384" h="836930">
                <a:moveTo>
                  <a:pt x="956522" y="407670"/>
                </a:moveTo>
                <a:lnTo>
                  <a:pt x="956826" y="406662"/>
                </a:lnTo>
                <a:lnTo>
                  <a:pt x="956901" y="407325"/>
                </a:lnTo>
                <a:lnTo>
                  <a:pt x="956522" y="407670"/>
                </a:lnTo>
                <a:close/>
              </a:path>
              <a:path w="4096384" h="836930">
                <a:moveTo>
                  <a:pt x="64083" y="407670"/>
                </a:moveTo>
                <a:lnTo>
                  <a:pt x="63412" y="407670"/>
                </a:lnTo>
                <a:lnTo>
                  <a:pt x="63725" y="406992"/>
                </a:lnTo>
                <a:lnTo>
                  <a:pt x="64083" y="407670"/>
                </a:lnTo>
                <a:close/>
              </a:path>
              <a:path w="4096384" h="836930">
                <a:moveTo>
                  <a:pt x="3827954" y="407670"/>
                </a:moveTo>
                <a:lnTo>
                  <a:pt x="3828763" y="407191"/>
                </a:lnTo>
                <a:lnTo>
                  <a:pt x="3829003" y="407489"/>
                </a:lnTo>
                <a:lnTo>
                  <a:pt x="3827954" y="407670"/>
                </a:lnTo>
                <a:close/>
              </a:path>
              <a:path w="4096384" h="836930">
                <a:moveTo>
                  <a:pt x="927358" y="408940"/>
                </a:moveTo>
                <a:lnTo>
                  <a:pt x="925144" y="407821"/>
                </a:lnTo>
                <a:lnTo>
                  <a:pt x="926283" y="407224"/>
                </a:lnTo>
                <a:lnTo>
                  <a:pt x="927358" y="408940"/>
                </a:lnTo>
                <a:close/>
              </a:path>
              <a:path w="4096384" h="836930">
                <a:moveTo>
                  <a:pt x="914786" y="414020"/>
                </a:moveTo>
                <a:lnTo>
                  <a:pt x="912272" y="411480"/>
                </a:lnTo>
                <a:lnTo>
                  <a:pt x="910545" y="409104"/>
                </a:lnTo>
                <a:lnTo>
                  <a:pt x="910528" y="408158"/>
                </a:lnTo>
                <a:lnTo>
                  <a:pt x="910650" y="407231"/>
                </a:lnTo>
                <a:lnTo>
                  <a:pt x="912272" y="407670"/>
                </a:lnTo>
                <a:lnTo>
                  <a:pt x="917419" y="407670"/>
                </a:lnTo>
                <a:lnTo>
                  <a:pt x="914786" y="414020"/>
                </a:lnTo>
                <a:close/>
              </a:path>
              <a:path w="4096384" h="836930">
                <a:moveTo>
                  <a:pt x="957026" y="407670"/>
                </a:moveTo>
                <a:lnTo>
                  <a:pt x="956522" y="407670"/>
                </a:lnTo>
                <a:lnTo>
                  <a:pt x="956949" y="407281"/>
                </a:lnTo>
                <a:lnTo>
                  <a:pt x="957026" y="407670"/>
                </a:lnTo>
                <a:close/>
              </a:path>
              <a:path w="4096384" h="836930">
                <a:moveTo>
                  <a:pt x="1530142" y="410210"/>
                </a:moveTo>
                <a:lnTo>
                  <a:pt x="1527287" y="407670"/>
                </a:lnTo>
                <a:lnTo>
                  <a:pt x="1527856" y="407325"/>
                </a:lnTo>
                <a:lnTo>
                  <a:pt x="1530142" y="410210"/>
                </a:lnTo>
                <a:close/>
              </a:path>
              <a:path w="4096384" h="836930">
                <a:moveTo>
                  <a:pt x="3829149" y="407670"/>
                </a:moveTo>
                <a:lnTo>
                  <a:pt x="3827954" y="407670"/>
                </a:lnTo>
                <a:lnTo>
                  <a:pt x="3829003" y="407489"/>
                </a:lnTo>
                <a:lnTo>
                  <a:pt x="3829149" y="407670"/>
                </a:lnTo>
                <a:close/>
              </a:path>
              <a:path w="4096384" h="836930">
                <a:moveTo>
                  <a:pt x="2158788" y="408940"/>
                </a:moveTo>
                <a:lnTo>
                  <a:pt x="2149512" y="408940"/>
                </a:lnTo>
                <a:lnTo>
                  <a:pt x="2149342" y="407524"/>
                </a:lnTo>
                <a:lnTo>
                  <a:pt x="2149682" y="407670"/>
                </a:lnTo>
                <a:lnTo>
                  <a:pt x="2159740" y="407670"/>
                </a:lnTo>
                <a:lnTo>
                  <a:pt x="2158788" y="408940"/>
                </a:lnTo>
                <a:close/>
              </a:path>
              <a:path w="4096384" h="836930">
                <a:moveTo>
                  <a:pt x="75926" y="424180"/>
                </a:moveTo>
                <a:lnTo>
                  <a:pt x="66594" y="424180"/>
                </a:lnTo>
                <a:lnTo>
                  <a:pt x="68486" y="422988"/>
                </a:lnTo>
                <a:lnTo>
                  <a:pt x="68491" y="422012"/>
                </a:lnTo>
                <a:lnTo>
                  <a:pt x="68366" y="421602"/>
                </a:lnTo>
                <a:lnTo>
                  <a:pt x="65926" y="420370"/>
                </a:lnTo>
                <a:lnTo>
                  <a:pt x="76822" y="420370"/>
                </a:lnTo>
                <a:lnTo>
                  <a:pt x="77092" y="415040"/>
                </a:lnTo>
                <a:lnTo>
                  <a:pt x="77215" y="413935"/>
                </a:lnTo>
                <a:lnTo>
                  <a:pt x="79273" y="411480"/>
                </a:lnTo>
                <a:lnTo>
                  <a:pt x="79976" y="410332"/>
                </a:lnTo>
                <a:lnTo>
                  <a:pt x="81347" y="410210"/>
                </a:lnTo>
                <a:lnTo>
                  <a:pt x="76318" y="407670"/>
                </a:lnTo>
                <a:lnTo>
                  <a:pt x="90736" y="407670"/>
                </a:lnTo>
                <a:lnTo>
                  <a:pt x="87384" y="412750"/>
                </a:lnTo>
                <a:lnTo>
                  <a:pt x="83023" y="412750"/>
                </a:lnTo>
                <a:lnTo>
                  <a:pt x="86041" y="416560"/>
                </a:lnTo>
                <a:lnTo>
                  <a:pt x="99729" y="416560"/>
                </a:lnTo>
                <a:lnTo>
                  <a:pt x="100176" y="419100"/>
                </a:lnTo>
                <a:lnTo>
                  <a:pt x="80846" y="419100"/>
                </a:lnTo>
                <a:lnTo>
                  <a:pt x="78182" y="420370"/>
                </a:lnTo>
                <a:lnTo>
                  <a:pt x="75926" y="4241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57616" y="410210"/>
                </a:lnTo>
                <a:lnTo>
                  <a:pt x="157535" y="408891"/>
                </a:lnTo>
                <a:lnTo>
                  <a:pt x="159626" y="407670"/>
                </a:lnTo>
                <a:lnTo>
                  <a:pt x="162052" y="408891"/>
                </a:lnTo>
                <a:lnTo>
                  <a:pt x="162169" y="409104"/>
                </a:lnTo>
                <a:lnTo>
                  <a:pt x="162311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98102" y="411480"/>
                </a:moveTo>
                <a:lnTo>
                  <a:pt x="160131" y="411480"/>
                </a:lnTo>
                <a:lnTo>
                  <a:pt x="162184" y="410284"/>
                </a:lnTo>
                <a:lnTo>
                  <a:pt x="162288" y="410033"/>
                </a:lnTo>
                <a:lnTo>
                  <a:pt x="162169" y="409104"/>
                </a:lnTo>
                <a:lnTo>
                  <a:pt x="162052" y="408891"/>
                </a:lnTo>
                <a:lnTo>
                  <a:pt x="159626" y="407670"/>
                </a:lnTo>
                <a:lnTo>
                  <a:pt x="172371" y="407670"/>
                </a:lnTo>
                <a:lnTo>
                  <a:pt x="170024" y="410210"/>
                </a:lnTo>
                <a:lnTo>
                  <a:pt x="196845" y="410210"/>
                </a:lnTo>
                <a:lnTo>
                  <a:pt x="198102" y="41148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24778" y="410630"/>
                </a:lnTo>
                <a:lnTo>
                  <a:pt x="224712" y="410096"/>
                </a:lnTo>
                <a:lnTo>
                  <a:pt x="225675" y="407670"/>
                </a:lnTo>
                <a:lnTo>
                  <a:pt x="226677" y="407670"/>
                </a:lnTo>
                <a:lnTo>
                  <a:pt x="229241" y="410096"/>
                </a:lnTo>
                <a:lnTo>
                  <a:pt x="229168" y="410332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67581" y="412750"/>
                </a:moveTo>
                <a:lnTo>
                  <a:pt x="225341" y="412750"/>
                </a:lnTo>
                <a:lnTo>
                  <a:pt x="229168" y="410332"/>
                </a:lnTo>
                <a:lnTo>
                  <a:pt x="229241" y="410096"/>
                </a:lnTo>
                <a:lnTo>
                  <a:pt x="226677" y="407670"/>
                </a:lnTo>
                <a:lnTo>
                  <a:pt x="255173" y="407670"/>
                </a:lnTo>
                <a:lnTo>
                  <a:pt x="252760" y="408891"/>
                </a:lnTo>
                <a:lnTo>
                  <a:pt x="252869" y="409714"/>
                </a:lnTo>
                <a:lnTo>
                  <a:pt x="252999" y="410210"/>
                </a:lnTo>
                <a:lnTo>
                  <a:pt x="255847" y="411480"/>
                </a:lnTo>
                <a:lnTo>
                  <a:pt x="265905" y="411480"/>
                </a:lnTo>
                <a:lnTo>
                  <a:pt x="267581" y="412750"/>
                </a:lnTo>
                <a:close/>
              </a:path>
              <a:path w="4096384" h="836930">
                <a:moveTo>
                  <a:pt x="255847" y="411480"/>
                </a:moveTo>
                <a:lnTo>
                  <a:pt x="252999" y="410210"/>
                </a:lnTo>
                <a:lnTo>
                  <a:pt x="252869" y="409714"/>
                </a:lnTo>
                <a:lnTo>
                  <a:pt x="252760" y="408891"/>
                </a:lnTo>
                <a:lnTo>
                  <a:pt x="255173" y="407670"/>
                </a:lnTo>
                <a:lnTo>
                  <a:pt x="258028" y="407670"/>
                </a:lnTo>
                <a:lnTo>
                  <a:pt x="258349" y="408891"/>
                </a:lnTo>
                <a:lnTo>
                  <a:pt x="258259" y="409043"/>
                </a:lnTo>
                <a:lnTo>
                  <a:pt x="255847" y="411480"/>
                </a:lnTo>
                <a:close/>
              </a:path>
              <a:path w="4096384" h="836930">
                <a:moveTo>
                  <a:pt x="265905" y="411480"/>
                </a:moveTo>
                <a:lnTo>
                  <a:pt x="255847" y="411480"/>
                </a:lnTo>
                <a:lnTo>
                  <a:pt x="258259" y="409043"/>
                </a:lnTo>
                <a:lnTo>
                  <a:pt x="258349" y="408891"/>
                </a:lnTo>
                <a:lnTo>
                  <a:pt x="258028" y="407670"/>
                </a:lnTo>
                <a:lnTo>
                  <a:pt x="264897" y="407670"/>
                </a:lnTo>
                <a:lnTo>
                  <a:pt x="265905" y="4114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319709" y="411480"/>
                </a:lnTo>
                <a:lnTo>
                  <a:pt x="319211" y="408940"/>
                </a:lnTo>
                <a:lnTo>
                  <a:pt x="320049" y="408940"/>
                </a:lnTo>
                <a:lnTo>
                  <a:pt x="320717" y="407670"/>
                </a:lnTo>
                <a:lnTo>
                  <a:pt x="321555" y="407670"/>
                </a:lnTo>
                <a:lnTo>
                  <a:pt x="323975" y="408891"/>
                </a:lnTo>
                <a:lnTo>
                  <a:pt x="324529" y="410096"/>
                </a:lnTo>
                <a:lnTo>
                  <a:pt x="324428" y="410332"/>
                </a:lnTo>
                <a:lnTo>
                  <a:pt x="323061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73618" y="416560"/>
                </a:moveTo>
                <a:lnTo>
                  <a:pt x="207904" y="416560"/>
                </a:lnTo>
                <a:lnTo>
                  <a:pt x="209246" y="412750"/>
                </a:lnTo>
                <a:lnTo>
                  <a:pt x="321058" y="412745"/>
                </a:lnTo>
                <a:lnTo>
                  <a:pt x="323061" y="411480"/>
                </a:lnTo>
                <a:lnTo>
                  <a:pt x="324428" y="410332"/>
                </a:lnTo>
                <a:lnTo>
                  <a:pt x="324529" y="410096"/>
                </a:lnTo>
                <a:lnTo>
                  <a:pt x="324079" y="408964"/>
                </a:lnTo>
                <a:lnTo>
                  <a:pt x="323906" y="408857"/>
                </a:lnTo>
                <a:lnTo>
                  <a:pt x="321555" y="407670"/>
                </a:lnTo>
                <a:lnTo>
                  <a:pt x="338992" y="407670"/>
                </a:lnTo>
                <a:lnTo>
                  <a:pt x="338992" y="408940"/>
                </a:lnTo>
                <a:lnTo>
                  <a:pt x="346573" y="408940"/>
                </a:lnTo>
                <a:lnTo>
                  <a:pt x="347329" y="411480"/>
                </a:lnTo>
                <a:lnTo>
                  <a:pt x="329269" y="411480"/>
                </a:lnTo>
                <a:lnTo>
                  <a:pt x="325412" y="414020"/>
                </a:lnTo>
                <a:lnTo>
                  <a:pt x="272440" y="414020"/>
                </a:lnTo>
                <a:lnTo>
                  <a:pt x="272513" y="415369"/>
                </a:lnTo>
                <a:lnTo>
                  <a:pt x="273618" y="416560"/>
                </a:lnTo>
                <a:close/>
              </a:path>
              <a:path w="4096384" h="836930">
                <a:moveTo>
                  <a:pt x="347708" y="412750"/>
                </a:moveTo>
                <a:lnTo>
                  <a:pt x="346195" y="407670"/>
                </a:lnTo>
                <a:lnTo>
                  <a:pt x="349718" y="407670"/>
                </a:lnTo>
                <a:lnTo>
                  <a:pt x="352622" y="408891"/>
                </a:lnTo>
                <a:lnTo>
                  <a:pt x="352900" y="410210"/>
                </a:lnTo>
                <a:lnTo>
                  <a:pt x="349847" y="411735"/>
                </a:lnTo>
                <a:lnTo>
                  <a:pt x="347708" y="412750"/>
                </a:lnTo>
                <a:close/>
              </a:path>
              <a:path w="4096384" h="836930">
                <a:moveTo>
                  <a:pt x="372179" y="412750"/>
                </a:moveTo>
                <a:lnTo>
                  <a:pt x="347708" y="412750"/>
                </a:lnTo>
                <a:lnTo>
                  <a:pt x="351315" y="411010"/>
                </a:lnTo>
                <a:lnTo>
                  <a:pt x="352753" y="410284"/>
                </a:lnTo>
                <a:lnTo>
                  <a:pt x="352855" y="409864"/>
                </a:lnTo>
                <a:lnTo>
                  <a:pt x="352739" y="408964"/>
                </a:lnTo>
                <a:lnTo>
                  <a:pt x="352540" y="408857"/>
                </a:lnTo>
                <a:lnTo>
                  <a:pt x="349718" y="407670"/>
                </a:lnTo>
                <a:lnTo>
                  <a:pt x="360360" y="407670"/>
                </a:lnTo>
                <a:lnTo>
                  <a:pt x="356593" y="411480"/>
                </a:lnTo>
                <a:lnTo>
                  <a:pt x="372013" y="411480"/>
                </a:lnTo>
                <a:lnTo>
                  <a:pt x="372742" y="412130"/>
                </a:lnTo>
                <a:lnTo>
                  <a:pt x="372642" y="412359"/>
                </a:lnTo>
                <a:lnTo>
                  <a:pt x="372179" y="412750"/>
                </a:lnTo>
                <a:close/>
              </a:path>
              <a:path w="4096384" h="836930">
                <a:moveTo>
                  <a:pt x="519068" y="419100"/>
                </a:moveTo>
                <a:lnTo>
                  <a:pt x="514146" y="416542"/>
                </a:lnTo>
                <a:lnTo>
                  <a:pt x="512074" y="414128"/>
                </a:lnTo>
                <a:lnTo>
                  <a:pt x="520192" y="410210"/>
                </a:lnTo>
                <a:lnTo>
                  <a:pt x="520498" y="409043"/>
                </a:lnTo>
                <a:lnTo>
                  <a:pt x="520624" y="408857"/>
                </a:lnTo>
                <a:lnTo>
                  <a:pt x="522031" y="407670"/>
                </a:lnTo>
                <a:lnTo>
                  <a:pt x="521618" y="412750"/>
                </a:lnTo>
                <a:lnTo>
                  <a:pt x="519068" y="41910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19068" y="419100"/>
                </a:lnTo>
                <a:lnTo>
                  <a:pt x="521618" y="412750"/>
                </a:lnTo>
                <a:lnTo>
                  <a:pt x="522031" y="407670"/>
                </a:lnTo>
                <a:lnTo>
                  <a:pt x="545339" y="407670"/>
                </a:lnTo>
                <a:lnTo>
                  <a:pt x="546308" y="408234"/>
                </a:lnTo>
                <a:lnTo>
                  <a:pt x="546434" y="409342"/>
                </a:lnTo>
                <a:lnTo>
                  <a:pt x="546480" y="411480"/>
                </a:lnTo>
                <a:lnTo>
                  <a:pt x="528239" y="411480"/>
                </a:lnTo>
                <a:lnTo>
                  <a:pt x="527351" y="414128"/>
                </a:lnTo>
                <a:lnTo>
                  <a:pt x="526237" y="416542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615502" y="410284"/>
                </a:lnTo>
                <a:lnTo>
                  <a:pt x="615428" y="410033"/>
                </a:lnTo>
                <a:lnTo>
                  <a:pt x="615552" y="409104"/>
                </a:lnTo>
                <a:lnTo>
                  <a:pt x="615651" y="408891"/>
                </a:lnTo>
                <a:lnTo>
                  <a:pt x="617585" y="407670"/>
                </a:lnTo>
                <a:lnTo>
                  <a:pt x="619519" y="408891"/>
                </a:lnTo>
                <a:lnTo>
                  <a:pt x="619425" y="410210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686481" y="411480"/>
                </a:moveTo>
                <a:lnTo>
                  <a:pt x="684465" y="411480"/>
                </a:lnTo>
                <a:lnTo>
                  <a:pt x="683861" y="410332"/>
                </a:lnTo>
                <a:lnTo>
                  <a:pt x="683750" y="409864"/>
                </a:lnTo>
                <a:lnTo>
                  <a:pt x="683627" y="408940"/>
                </a:lnTo>
                <a:lnTo>
                  <a:pt x="684635" y="408940"/>
                </a:lnTo>
                <a:lnTo>
                  <a:pt x="685807" y="407670"/>
                </a:lnTo>
                <a:lnTo>
                  <a:pt x="686481" y="41148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18494" y="419100"/>
                </a:lnTo>
                <a:lnTo>
                  <a:pt x="720027" y="416777"/>
                </a:lnTo>
                <a:lnTo>
                  <a:pt x="720082" y="415212"/>
                </a:lnTo>
                <a:lnTo>
                  <a:pt x="715809" y="411480"/>
                </a:lnTo>
                <a:lnTo>
                  <a:pt x="686481" y="411480"/>
                </a:lnTo>
                <a:lnTo>
                  <a:pt x="685807" y="407670"/>
                </a:lnTo>
                <a:lnTo>
                  <a:pt x="709443" y="407670"/>
                </a:lnTo>
                <a:lnTo>
                  <a:pt x="709766" y="408891"/>
                </a:lnTo>
                <a:lnTo>
                  <a:pt x="712761" y="410210"/>
                </a:lnTo>
                <a:lnTo>
                  <a:pt x="738111" y="410210"/>
                </a:lnTo>
                <a:lnTo>
                  <a:pt x="740115" y="414020"/>
                </a:lnTo>
                <a:lnTo>
                  <a:pt x="731406" y="414020"/>
                </a:lnTo>
                <a:lnTo>
                  <a:pt x="730228" y="417830"/>
                </a:lnTo>
                <a:lnTo>
                  <a:pt x="733076" y="41783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829297" y="412750"/>
                </a:moveTo>
                <a:lnTo>
                  <a:pt x="829719" y="409522"/>
                </a:lnTo>
                <a:lnTo>
                  <a:pt x="829839" y="408891"/>
                </a:lnTo>
                <a:lnTo>
                  <a:pt x="830973" y="407670"/>
                </a:lnTo>
                <a:lnTo>
                  <a:pt x="832145" y="407670"/>
                </a:lnTo>
                <a:lnTo>
                  <a:pt x="833273" y="408891"/>
                </a:lnTo>
                <a:lnTo>
                  <a:pt x="833317" y="411480"/>
                </a:lnTo>
                <a:lnTo>
                  <a:pt x="829297" y="412750"/>
                </a:lnTo>
                <a:close/>
              </a:path>
              <a:path w="4096384" h="836930">
                <a:moveTo>
                  <a:pt x="848773" y="412750"/>
                </a:moveTo>
                <a:lnTo>
                  <a:pt x="829297" y="412750"/>
                </a:lnTo>
                <a:lnTo>
                  <a:pt x="833317" y="411480"/>
                </a:lnTo>
                <a:lnTo>
                  <a:pt x="833273" y="408891"/>
                </a:lnTo>
                <a:lnTo>
                  <a:pt x="832145" y="407670"/>
                </a:lnTo>
                <a:lnTo>
                  <a:pt x="840946" y="407670"/>
                </a:lnTo>
                <a:lnTo>
                  <a:pt x="841365" y="408940"/>
                </a:lnTo>
                <a:lnTo>
                  <a:pt x="848404" y="411480"/>
                </a:lnTo>
                <a:lnTo>
                  <a:pt x="848773" y="412750"/>
                </a:lnTo>
                <a:close/>
              </a:path>
              <a:path w="4096384" h="836930">
                <a:moveTo>
                  <a:pt x="980658" y="410210"/>
                </a:moveTo>
                <a:lnTo>
                  <a:pt x="979582" y="409043"/>
                </a:lnTo>
                <a:lnTo>
                  <a:pt x="979486" y="407670"/>
                </a:lnTo>
                <a:lnTo>
                  <a:pt x="980998" y="407670"/>
                </a:lnTo>
                <a:lnTo>
                  <a:pt x="982504" y="408940"/>
                </a:lnTo>
                <a:lnTo>
                  <a:pt x="982341" y="408940"/>
                </a:lnTo>
                <a:lnTo>
                  <a:pt x="980658" y="410210"/>
                </a:lnTo>
                <a:close/>
              </a:path>
              <a:path w="4096384" h="836930">
                <a:moveTo>
                  <a:pt x="991809" y="410210"/>
                </a:moveTo>
                <a:lnTo>
                  <a:pt x="980658" y="410210"/>
                </a:lnTo>
                <a:lnTo>
                  <a:pt x="982341" y="408940"/>
                </a:lnTo>
                <a:lnTo>
                  <a:pt x="980998" y="407670"/>
                </a:lnTo>
                <a:lnTo>
                  <a:pt x="992732" y="407670"/>
                </a:lnTo>
                <a:lnTo>
                  <a:pt x="991809" y="41021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92732" y="407670"/>
                </a:lnTo>
                <a:lnTo>
                  <a:pt x="997086" y="407670"/>
                </a:lnTo>
                <a:lnTo>
                  <a:pt x="997558" y="408857"/>
                </a:lnTo>
                <a:lnTo>
                  <a:pt x="997590" y="41148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7590" y="411480"/>
                </a:moveTo>
                <a:lnTo>
                  <a:pt x="997558" y="408857"/>
                </a:lnTo>
                <a:lnTo>
                  <a:pt x="997086" y="407670"/>
                </a:lnTo>
                <a:lnTo>
                  <a:pt x="1021058" y="407670"/>
                </a:lnTo>
                <a:lnTo>
                  <a:pt x="1018884" y="408940"/>
                </a:lnTo>
                <a:lnTo>
                  <a:pt x="1004629" y="408940"/>
                </a:lnTo>
                <a:lnTo>
                  <a:pt x="1004918" y="410570"/>
                </a:lnTo>
                <a:lnTo>
                  <a:pt x="997590" y="411480"/>
                </a:lnTo>
                <a:close/>
              </a:path>
              <a:path w="4096384" h="836930">
                <a:moveTo>
                  <a:pt x="1021058" y="411480"/>
                </a:moveTo>
                <a:lnTo>
                  <a:pt x="1019093" y="410332"/>
                </a:lnTo>
                <a:lnTo>
                  <a:pt x="1018966" y="408891"/>
                </a:lnTo>
                <a:lnTo>
                  <a:pt x="1021058" y="407670"/>
                </a:lnTo>
                <a:lnTo>
                  <a:pt x="1023156" y="408891"/>
                </a:lnTo>
                <a:lnTo>
                  <a:pt x="1023239" y="410210"/>
                </a:lnTo>
                <a:lnTo>
                  <a:pt x="1021058" y="411480"/>
                </a:lnTo>
                <a:close/>
              </a:path>
              <a:path w="4096384" h="836930">
                <a:moveTo>
                  <a:pt x="1029271" y="411480"/>
                </a:moveTo>
                <a:lnTo>
                  <a:pt x="1021058" y="411480"/>
                </a:lnTo>
                <a:lnTo>
                  <a:pt x="1023111" y="410284"/>
                </a:lnTo>
                <a:lnTo>
                  <a:pt x="1023156" y="408891"/>
                </a:lnTo>
                <a:lnTo>
                  <a:pt x="1021058" y="407670"/>
                </a:lnTo>
                <a:lnTo>
                  <a:pt x="1028568" y="407670"/>
                </a:lnTo>
                <a:lnTo>
                  <a:pt x="1030513" y="408940"/>
                </a:lnTo>
                <a:lnTo>
                  <a:pt x="1028935" y="408940"/>
                </a:lnTo>
                <a:lnTo>
                  <a:pt x="1029271" y="411480"/>
                </a:lnTo>
                <a:close/>
              </a:path>
              <a:path w="4096384" h="836930">
                <a:moveTo>
                  <a:pt x="1104871" y="414020"/>
                </a:moveTo>
                <a:lnTo>
                  <a:pt x="1098834" y="410210"/>
                </a:lnTo>
                <a:lnTo>
                  <a:pt x="1101689" y="407670"/>
                </a:lnTo>
                <a:lnTo>
                  <a:pt x="1103699" y="407670"/>
                </a:lnTo>
                <a:lnTo>
                  <a:pt x="1104669" y="408891"/>
                </a:lnTo>
                <a:lnTo>
                  <a:pt x="1104794" y="410284"/>
                </a:lnTo>
                <a:lnTo>
                  <a:pt x="1104871" y="414020"/>
                </a:lnTo>
                <a:close/>
              </a:path>
              <a:path w="4096384" h="836930">
                <a:moveTo>
                  <a:pt x="1115399" y="417830"/>
                </a:moveTo>
                <a:lnTo>
                  <a:pt x="1107385" y="417830"/>
                </a:lnTo>
                <a:lnTo>
                  <a:pt x="1109826" y="416597"/>
                </a:lnTo>
                <a:lnTo>
                  <a:pt x="1109566" y="415290"/>
                </a:lnTo>
                <a:lnTo>
                  <a:pt x="1106383" y="414020"/>
                </a:lnTo>
                <a:lnTo>
                  <a:pt x="1104871" y="414020"/>
                </a:lnTo>
                <a:lnTo>
                  <a:pt x="1104794" y="410284"/>
                </a:lnTo>
                <a:lnTo>
                  <a:pt x="1104669" y="408891"/>
                </a:lnTo>
                <a:lnTo>
                  <a:pt x="1103699" y="407670"/>
                </a:lnTo>
                <a:lnTo>
                  <a:pt x="1112080" y="407670"/>
                </a:lnTo>
                <a:lnTo>
                  <a:pt x="1114431" y="411480"/>
                </a:lnTo>
                <a:lnTo>
                  <a:pt x="1121136" y="411480"/>
                </a:lnTo>
                <a:lnTo>
                  <a:pt x="1119623" y="415290"/>
                </a:lnTo>
                <a:lnTo>
                  <a:pt x="1115399" y="417830"/>
                </a:lnTo>
                <a:close/>
              </a:path>
              <a:path w="4096384" h="836930">
                <a:moveTo>
                  <a:pt x="1114431" y="411480"/>
                </a:moveTo>
                <a:lnTo>
                  <a:pt x="1112080" y="407670"/>
                </a:lnTo>
                <a:lnTo>
                  <a:pt x="1117783" y="407670"/>
                </a:lnTo>
                <a:lnTo>
                  <a:pt x="1118105" y="408891"/>
                </a:lnTo>
                <a:lnTo>
                  <a:pt x="1114431" y="411480"/>
                </a:lnTo>
                <a:close/>
              </a:path>
              <a:path w="4096384" h="836930">
                <a:moveTo>
                  <a:pt x="1121633" y="411480"/>
                </a:moveTo>
                <a:lnTo>
                  <a:pt x="1114431" y="411480"/>
                </a:lnTo>
                <a:lnTo>
                  <a:pt x="1118082" y="408964"/>
                </a:lnTo>
                <a:lnTo>
                  <a:pt x="1117783" y="407670"/>
                </a:lnTo>
                <a:lnTo>
                  <a:pt x="1125436" y="407670"/>
                </a:lnTo>
                <a:lnTo>
                  <a:pt x="1124318" y="410210"/>
                </a:lnTo>
                <a:lnTo>
                  <a:pt x="1121633" y="411480"/>
                </a:lnTo>
                <a:close/>
              </a:path>
              <a:path w="4096384" h="836930">
                <a:moveTo>
                  <a:pt x="1262439" y="411480"/>
                </a:moveTo>
                <a:lnTo>
                  <a:pt x="1260546" y="410284"/>
                </a:lnTo>
                <a:lnTo>
                  <a:pt x="1260452" y="410033"/>
                </a:lnTo>
                <a:lnTo>
                  <a:pt x="1260577" y="409104"/>
                </a:lnTo>
                <a:lnTo>
                  <a:pt x="1260688" y="408891"/>
                </a:lnTo>
                <a:lnTo>
                  <a:pt x="1262943" y="407670"/>
                </a:lnTo>
                <a:lnTo>
                  <a:pt x="1264877" y="408891"/>
                </a:lnTo>
                <a:lnTo>
                  <a:pt x="1264790" y="410210"/>
                </a:lnTo>
                <a:lnTo>
                  <a:pt x="1262439" y="411480"/>
                </a:lnTo>
                <a:close/>
              </a:path>
              <a:path w="4096384" h="836930">
                <a:moveTo>
                  <a:pt x="1277695" y="411480"/>
                </a:moveTo>
                <a:lnTo>
                  <a:pt x="1262439" y="411480"/>
                </a:lnTo>
                <a:lnTo>
                  <a:pt x="1264790" y="410210"/>
                </a:lnTo>
                <a:lnTo>
                  <a:pt x="1264877" y="408891"/>
                </a:lnTo>
                <a:lnTo>
                  <a:pt x="1262943" y="407670"/>
                </a:lnTo>
                <a:lnTo>
                  <a:pt x="1277695" y="407670"/>
                </a:lnTo>
                <a:lnTo>
                  <a:pt x="1277695" y="411480"/>
                </a:lnTo>
                <a:close/>
              </a:path>
              <a:path w="4096384" h="836930">
                <a:moveTo>
                  <a:pt x="1290772" y="410210"/>
                </a:moveTo>
                <a:lnTo>
                  <a:pt x="1289927" y="410210"/>
                </a:lnTo>
                <a:lnTo>
                  <a:pt x="1289345" y="409104"/>
                </a:lnTo>
                <a:lnTo>
                  <a:pt x="1289272" y="408891"/>
                </a:lnTo>
                <a:lnTo>
                  <a:pt x="1289593" y="407670"/>
                </a:lnTo>
                <a:lnTo>
                  <a:pt x="1290438" y="407670"/>
                </a:lnTo>
                <a:lnTo>
                  <a:pt x="1291565" y="408891"/>
                </a:lnTo>
                <a:lnTo>
                  <a:pt x="1291501" y="409104"/>
                </a:lnTo>
                <a:lnTo>
                  <a:pt x="1290772" y="410210"/>
                </a:lnTo>
                <a:close/>
              </a:path>
              <a:path w="4096384" h="836930">
                <a:moveTo>
                  <a:pt x="1300073" y="410210"/>
                </a:moveTo>
                <a:lnTo>
                  <a:pt x="1290772" y="410210"/>
                </a:lnTo>
                <a:lnTo>
                  <a:pt x="1291501" y="409104"/>
                </a:lnTo>
                <a:lnTo>
                  <a:pt x="1291565" y="408891"/>
                </a:lnTo>
                <a:lnTo>
                  <a:pt x="1290438" y="407670"/>
                </a:lnTo>
                <a:lnTo>
                  <a:pt x="1301245" y="407670"/>
                </a:lnTo>
                <a:lnTo>
                  <a:pt x="1300073" y="410210"/>
                </a:lnTo>
                <a:close/>
              </a:path>
              <a:path w="4096384" h="836930">
                <a:moveTo>
                  <a:pt x="1329003" y="414020"/>
                </a:moveTo>
                <a:lnTo>
                  <a:pt x="1322954" y="414020"/>
                </a:lnTo>
                <a:lnTo>
                  <a:pt x="1322384" y="413155"/>
                </a:lnTo>
                <a:lnTo>
                  <a:pt x="1328344" y="407670"/>
                </a:lnTo>
                <a:lnTo>
                  <a:pt x="1333012" y="407670"/>
                </a:lnTo>
                <a:lnTo>
                  <a:pt x="1331149" y="411480"/>
                </a:lnTo>
                <a:lnTo>
                  <a:pt x="1329003" y="414020"/>
                </a:lnTo>
                <a:close/>
              </a:path>
              <a:path w="4096384" h="836930">
                <a:moveTo>
                  <a:pt x="1329993" y="425450"/>
                </a:moveTo>
                <a:lnTo>
                  <a:pt x="1316420" y="425450"/>
                </a:lnTo>
                <a:lnTo>
                  <a:pt x="1319884" y="422910"/>
                </a:lnTo>
                <a:lnTo>
                  <a:pt x="1325784" y="417830"/>
                </a:lnTo>
                <a:lnTo>
                  <a:pt x="1331149" y="411480"/>
                </a:lnTo>
                <a:lnTo>
                  <a:pt x="1333012" y="407670"/>
                </a:lnTo>
                <a:lnTo>
                  <a:pt x="1335022" y="407670"/>
                </a:lnTo>
                <a:lnTo>
                  <a:pt x="1349107" y="414020"/>
                </a:lnTo>
                <a:lnTo>
                  <a:pt x="1335186" y="414020"/>
                </a:lnTo>
                <a:lnTo>
                  <a:pt x="1335421" y="415771"/>
                </a:lnTo>
                <a:lnTo>
                  <a:pt x="1335526" y="419100"/>
                </a:lnTo>
                <a:lnTo>
                  <a:pt x="1333182" y="419100"/>
                </a:lnTo>
                <a:lnTo>
                  <a:pt x="1329832" y="420368"/>
                </a:lnTo>
                <a:lnTo>
                  <a:pt x="1327145" y="422910"/>
                </a:lnTo>
                <a:lnTo>
                  <a:pt x="1327315" y="424180"/>
                </a:lnTo>
                <a:lnTo>
                  <a:pt x="1329993" y="425450"/>
                </a:lnTo>
                <a:close/>
              </a:path>
              <a:path w="4096384" h="836930">
                <a:moveTo>
                  <a:pt x="1363340" y="408009"/>
                </a:moveTo>
                <a:lnTo>
                  <a:pt x="1363518" y="407670"/>
                </a:lnTo>
                <a:lnTo>
                  <a:pt x="1363848" y="407794"/>
                </a:lnTo>
                <a:lnTo>
                  <a:pt x="1363340" y="408009"/>
                </a:lnTo>
                <a:close/>
              </a:path>
              <a:path w="4096384" h="836930">
                <a:moveTo>
                  <a:pt x="1363864" y="407800"/>
                </a:moveTo>
                <a:lnTo>
                  <a:pt x="1363518" y="407670"/>
                </a:lnTo>
                <a:lnTo>
                  <a:pt x="1364193" y="407670"/>
                </a:lnTo>
                <a:lnTo>
                  <a:pt x="1363864" y="407800"/>
                </a:lnTo>
                <a:close/>
              </a:path>
              <a:path w="4096384" h="836930">
                <a:moveTo>
                  <a:pt x="1388996" y="419100"/>
                </a:moveTo>
                <a:lnTo>
                  <a:pt x="1388257" y="417830"/>
                </a:lnTo>
                <a:lnTo>
                  <a:pt x="1384828" y="414020"/>
                </a:lnTo>
                <a:lnTo>
                  <a:pt x="1382414" y="410539"/>
                </a:lnTo>
                <a:lnTo>
                  <a:pt x="1382298" y="410033"/>
                </a:lnTo>
                <a:lnTo>
                  <a:pt x="1383804" y="407670"/>
                </a:lnTo>
                <a:lnTo>
                  <a:pt x="1387183" y="408940"/>
                </a:lnTo>
                <a:lnTo>
                  <a:pt x="1391235" y="412745"/>
                </a:lnTo>
                <a:lnTo>
                  <a:pt x="1391681" y="415290"/>
                </a:lnTo>
                <a:lnTo>
                  <a:pt x="1392331" y="415290"/>
                </a:lnTo>
                <a:lnTo>
                  <a:pt x="1392869" y="416542"/>
                </a:lnTo>
                <a:lnTo>
                  <a:pt x="1388996" y="419100"/>
                </a:lnTo>
                <a:close/>
              </a:path>
              <a:path w="4096384" h="836930">
                <a:moveTo>
                  <a:pt x="1560308" y="410210"/>
                </a:moveTo>
                <a:lnTo>
                  <a:pt x="1559470" y="410210"/>
                </a:lnTo>
                <a:lnTo>
                  <a:pt x="1558735" y="409104"/>
                </a:lnTo>
                <a:lnTo>
                  <a:pt x="1558651" y="408891"/>
                </a:lnTo>
                <a:lnTo>
                  <a:pt x="1559300" y="407670"/>
                </a:lnTo>
                <a:lnTo>
                  <a:pt x="1560138" y="407670"/>
                </a:lnTo>
                <a:lnTo>
                  <a:pt x="1560921" y="408857"/>
                </a:lnTo>
                <a:lnTo>
                  <a:pt x="1560890" y="409104"/>
                </a:lnTo>
                <a:lnTo>
                  <a:pt x="1560308" y="410210"/>
                </a:lnTo>
                <a:close/>
              </a:path>
              <a:path w="4096384" h="836930">
                <a:moveTo>
                  <a:pt x="1565812" y="410210"/>
                </a:moveTo>
                <a:lnTo>
                  <a:pt x="1560308" y="410210"/>
                </a:lnTo>
                <a:lnTo>
                  <a:pt x="1560890" y="409104"/>
                </a:lnTo>
                <a:lnTo>
                  <a:pt x="1560921" y="408857"/>
                </a:lnTo>
                <a:lnTo>
                  <a:pt x="1560138" y="407670"/>
                </a:lnTo>
                <a:lnTo>
                  <a:pt x="1569315" y="407670"/>
                </a:lnTo>
                <a:lnTo>
                  <a:pt x="1570161" y="408295"/>
                </a:lnTo>
                <a:lnTo>
                  <a:pt x="1570141" y="408436"/>
                </a:lnTo>
                <a:lnTo>
                  <a:pt x="1569442" y="408940"/>
                </a:lnTo>
                <a:lnTo>
                  <a:pt x="1567177" y="408940"/>
                </a:lnTo>
                <a:lnTo>
                  <a:pt x="1565812" y="410210"/>
                </a:lnTo>
                <a:close/>
              </a:path>
              <a:path w="4096384" h="836930">
                <a:moveTo>
                  <a:pt x="1573092" y="408940"/>
                </a:moveTo>
                <a:lnTo>
                  <a:pt x="1571034" y="408940"/>
                </a:lnTo>
                <a:lnTo>
                  <a:pt x="1570527" y="408158"/>
                </a:lnTo>
                <a:lnTo>
                  <a:pt x="1571204" y="407670"/>
                </a:lnTo>
                <a:lnTo>
                  <a:pt x="1573092" y="408940"/>
                </a:lnTo>
                <a:close/>
              </a:path>
              <a:path w="4096384" h="836930">
                <a:moveTo>
                  <a:pt x="1579302" y="434340"/>
                </a:moveTo>
                <a:lnTo>
                  <a:pt x="1570195" y="434340"/>
                </a:lnTo>
                <a:lnTo>
                  <a:pt x="1569464" y="430242"/>
                </a:lnTo>
                <a:lnTo>
                  <a:pt x="1569350" y="429730"/>
                </a:lnTo>
                <a:lnTo>
                  <a:pt x="1570195" y="429260"/>
                </a:lnTo>
                <a:lnTo>
                  <a:pt x="1569211" y="429101"/>
                </a:lnTo>
                <a:lnTo>
                  <a:pt x="1568683" y="426720"/>
                </a:lnTo>
                <a:lnTo>
                  <a:pt x="1564499" y="424180"/>
                </a:lnTo>
                <a:lnTo>
                  <a:pt x="1562989" y="421892"/>
                </a:lnTo>
                <a:lnTo>
                  <a:pt x="1562900" y="421409"/>
                </a:lnTo>
                <a:lnTo>
                  <a:pt x="1565330" y="416560"/>
                </a:lnTo>
                <a:lnTo>
                  <a:pt x="1569008" y="416560"/>
                </a:lnTo>
                <a:lnTo>
                  <a:pt x="1571977" y="412750"/>
                </a:lnTo>
                <a:lnTo>
                  <a:pt x="1572865" y="409714"/>
                </a:lnTo>
                <a:lnTo>
                  <a:pt x="1572969" y="408857"/>
                </a:lnTo>
                <a:lnTo>
                  <a:pt x="1571204" y="407670"/>
                </a:lnTo>
                <a:lnTo>
                  <a:pt x="1579245" y="407670"/>
                </a:lnTo>
                <a:lnTo>
                  <a:pt x="1579579" y="411480"/>
                </a:lnTo>
                <a:lnTo>
                  <a:pt x="1581088" y="415290"/>
                </a:lnTo>
                <a:lnTo>
                  <a:pt x="1575224" y="415290"/>
                </a:lnTo>
                <a:lnTo>
                  <a:pt x="1573718" y="417830"/>
                </a:lnTo>
                <a:lnTo>
                  <a:pt x="1572933" y="420209"/>
                </a:lnTo>
                <a:lnTo>
                  <a:pt x="1572992" y="420531"/>
                </a:lnTo>
                <a:lnTo>
                  <a:pt x="1574640" y="422910"/>
                </a:lnTo>
                <a:lnTo>
                  <a:pt x="1574551" y="423421"/>
                </a:lnTo>
                <a:lnTo>
                  <a:pt x="1573882" y="425450"/>
                </a:lnTo>
                <a:lnTo>
                  <a:pt x="1571204" y="425450"/>
                </a:lnTo>
                <a:lnTo>
                  <a:pt x="1572710" y="431800"/>
                </a:lnTo>
                <a:lnTo>
                  <a:pt x="1577909" y="431800"/>
                </a:lnTo>
                <a:lnTo>
                  <a:pt x="1579302" y="434340"/>
                </a:lnTo>
                <a:close/>
              </a:path>
              <a:path w="4096384" h="836930">
                <a:moveTo>
                  <a:pt x="1702620" y="410210"/>
                </a:moveTo>
                <a:lnTo>
                  <a:pt x="1698599" y="410210"/>
                </a:lnTo>
                <a:lnTo>
                  <a:pt x="1703458" y="407670"/>
                </a:lnTo>
                <a:lnTo>
                  <a:pt x="1702620" y="410210"/>
                </a:lnTo>
                <a:close/>
              </a:path>
              <a:path w="4096384" h="836930">
                <a:moveTo>
                  <a:pt x="1817946" y="412750"/>
                </a:moveTo>
                <a:lnTo>
                  <a:pt x="1809396" y="412750"/>
                </a:lnTo>
                <a:lnTo>
                  <a:pt x="1809396" y="407670"/>
                </a:lnTo>
                <a:lnTo>
                  <a:pt x="1815940" y="407670"/>
                </a:lnTo>
                <a:lnTo>
                  <a:pt x="1817946" y="412750"/>
                </a:lnTo>
                <a:close/>
              </a:path>
              <a:path w="4096384" h="836930">
                <a:moveTo>
                  <a:pt x="1909904" y="419100"/>
                </a:moveTo>
                <a:lnTo>
                  <a:pt x="1906953" y="416560"/>
                </a:lnTo>
                <a:lnTo>
                  <a:pt x="1906789" y="416560"/>
                </a:lnTo>
                <a:lnTo>
                  <a:pt x="1913998" y="408940"/>
                </a:lnTo>
                <a:lnTo>
                  <a:pt x="1913324" y="408940"/>
                </a:lnTo>
                <a:lnTo>
                  <a:pt x="1917180" y="407670"/>
                </a:lnTo>
                <a:lnTo>
                  <a:pt x="1922713" y="411480"/>
                </a:lnTo>
                <a:lnTo>
                  <a:pt x="1923934" y="415290"/>
                </a:lnTo>
                <a:lnTo>
                  <a:pt x="1918319" y="415290"/>
                </a:lnTo>
                <a:lnTo>
                  <a:pt x="1914206" y="417830"/>
                </a:lnTo>
                <a:lnTo>
                  <a:pt x="1909904" y="419100"/>
                </a:lnTo>
                <a:close/>
              </a:path>
              <a:path w="4096384" h="836930">
                <a:moveTo>
                  <a:pt x="1994118" y="427990"/>
                </a:moveTo>
                <a:lnTo>
                  <a:pt x="1992710" y="421892"/>
                </a:lnTo>
                <a:lnTo>
                  <a:pt x="1992604" y="421602"/>
                </a:lnTo>
                <a:lnTo>
                  <a:pt x="1987793" y="417830"/>
                </a:lnTo>
                <a:lnTo>
                  <a:pt x="1982619" y="412750"/>
                </a:lnTo>
                <a:lnTo>
                  <a:pt x="1980210" y="407670"/>
                </a:lnTo>
                <a:lnTo>
                  <a:pt x="1983229" y="407670"/>
                </a:lnTo>
                <a:lnTo>
                  <a:pt x="1989502" y="411480"/>
                </a:lnTo>
                <a:lnTo>
                  <a:pt x="1996091" y="417830"/>
                </a:lnTo>
                <a:lnTo>
                  <a:pt x="1998972" y="424180"/>
                </a:lnTo>
                <a:lnTo>
                  <a:pt x="1994118" y="427990"/>
                </a:lnTo>
                <a:close/>
              </a:path>
              <a:path w="4096384" h="836930">
                <a:moveTo>
                  <a:pt x="1997641" y="438150"/>
                </a:moveTo>
                <a:lnTo>
                  <a:pt x="1993954" y="438150"/>
                </a:lnTo>
                <a:lnTo>
                  <a:pt x="1993954" y="427990"/>
                </a:lnTo>
                <a:lnTo>
                  <a:pt x="1994118" y="427990"/>
                </a:lnTo>
                <a:lnTo>
                  <a:pt x="1998972" y="424180"/>
                </a:lnTo>
                <a:lnTo>
                  <a:pt x="1996091" y="417830"/>
                </a:lnTo>
                <a:lnTo>
                  <a:pt x="1989502" y="411480"/>
                </a:lnTo>
                <a:lnTo>
                  <a:pt x="1983229" y="407670"/>
                </a:lnTo>
                <a:lnTo>
                  <a:pt x="1990936" y="407670"/>
                </a:lnTo>
                <a:lnTo>
                  <a:pt x="1993560" y="409104"/>
                </a:lnTo>
                <a:lnTo>
                  <a:pt x="1997453" y="411480"/>
                </a:lnTo>
                <a:lnTo>
                  <a:pt x="2000200" y="412750"/>
                </a:lnTo>
                <a:lnTo>
                  <a:pt x="2008655" y="412750"/>
                </a:lnTo>
                <a:lnTo>
                  <a:pt x="2005852" y="416560"/>
                </a:lnTo>
                <a:lnTo>
                  <a:pt x="2003344" y="416560"/>
                </a:lnTo>
                <a:lnTo>
                  <a:pt x="2002373" y="419006"/>
                </a:lnTo>
                <a:lnTo>
                  <a:pt x="2002422" y="419262"/>
                </a:lnTo>
                <a:lnTo>
                  <a:pt x="2003010" y="420370"/>
                </a:lnTo>
                <a:lnTo>
                  <a:pt x="2014907" y="420370"/>
                </a:lnTo>
                <a:lnTo>
                  <a:pt x="2014069" y="421640"/>
                </a:lnTo>
                <a:lnTo>
                  <a:pt x="2007194" y="422910"/>
                </a:lnTo>
                <a:lnTo>
                  <a:pt x="2010143" y="425391"/>
                </a:lnTo>
                <a:lnTo>
                  <a:pt x="2011177" y="426720"/>
                </a:lnTo>
                <a:lnTo>
                  <a:pt x="2006526" y="426720"/>
                </a:lnTo>
                <a:lnTo>
                  <a:pt x="2005688" y="429260"/>
                </a:lnTo>
                <a:lnTo>
                  <a:pt x="1997136" y="430530"/>
                </a:lnTo>
                <a:lnTo>
                  <a:pt x="2003174" y="434340"/>
                </a:lnTo>
                <a:lnTo>
                  <a:pt x="2010212" y="436880"/>
                </a:lnTo>
                <a:lnTo>
                  <a:pt x="1999147" y="436880"/>
                </a:lnTo>
                <a:lnTo>
                  <a:pt x="1997641" y="438150"/>
                </a:lnTo>
                <a:close/>
              </a:path>
              <a:path w="4096384" h="836930">
                <a:moveTo>
                  <a:pt x="2005852" y="416560"/>
                </a:moveTo>
                <a:lnTo>
                  <a:pt x="2012393" y="407670"/>
                </a:lnTo>
                <a:lnTo>
                  <a:pt x="2012727" y="410210"/>
                </a:lnTo>
                <a:lnTo>
                  <a:pt x="2017088" y="412750"/>
                </a:lnTo>
                <a:lnTo>
                  <a:pt x="2012557" y="414020"/>
                </a:lnTo>
                <a:lnTo>
                  <a:pt x="2005852" y="416560"/>
                </a:lnTo>
                <a:close/>
              </a:path>
              <a:path w="4096384" h="836930">
                <a:moveTo>
                  <a:pt x="2093945" y="416560"/>
                </a:moveTo>
                <a:lnTo>
                  <a:pt x="2088826" y="412750"/>
                </a:lnTo>
                <a:lnTo>
                  <a:pt x="2090032" y="407670"/>
                </a:lnTo>
                <a:lnTo>
                  <a:pt x="2092982" y="411403"/>
                </a:lnTo>
                <a:lnTo>
                  <a:pt x="2093088" y="411735"/>
                </a:lnTo>
                <a:lnTo>
                  <a:pt x="2093945" y="416560"/>
                </a:lnTo>
                <a:close/>
              </a:path>
              <a:path w="4096384" h="836930">
                <a:moveTo>
                  <a:pt x="2095655" y="416560"/>
                </a:moveTo>
                <a:lnTo>
                  <a:pt x="2093945" y="416560"/>
                </a:lnTo>
                <a:lnTo>
                  <a:pt x="2093088" y="411735"/>
                </a:lnTo>
                <a:lnTo>
                  <a:pt x="2092982" y="411403"/>
                </a:lnTo>
                <a:lnTo>
                  <a:pt x="2090032" y="407670"/>
                </a:lnTo>
                <a:lnTo>
                  <a:pt x="2099134" y="407670"/>
                </a:lnTo>
                <a:lnTo>
                  <a:pt x="2100139" y="410096"/>
                </a:lnTo>
                <a:lnTo>
                  <a:pt x="2100308" y="410332"/>
                </a:lnTo>
                <a:lnTo>
                  <a:pt x="2103989" y="414020"/>
                </a:lnTo>
                <a:lnTo>
                  <a:pt x="2098386" y="414020"/>
                </a:lnTo>
                <a:lnTo>
                  <a:pt x="2095655" y="416560"/>
                </a:lnTo>
                <a:close/>
              </a:path>
              <a:path w="4096384" h="836930">
                <a:moveTo>
                  <a:pt x="2136627" y="417830"/>
                </a:moveTo>
                <a:lnTo>
                  <a:pt x="2133587" y="417830"/>
                </a:lnTo>
                <a:lnTo>
                  <a:pt x="2137206" y="409104"/>
                </a:lnTo>
                <a:lnTo>
                  <a:pt x="2137329" y="408857"/>
                </a:lnTo>
                <a:lnTo>
                  <a:pt x="2138112" y="407670"/>
                </a:lnTo>
                <a:lnTo>
                  <a:pt x="2141969" y="408940"/>
                </a:lnTo>
                <a:lnTo>
                  <a:pt x="2143282" y="408940"/>
                </a:lnTo>
                <a:lnTo>
                  <a:pt x="2145151" y="412750"/>
                </a:lnTo>
                <a:lnTo>
                  <a:pt x="2139959" y="415290"/>
                </a:lnTo>
                <a:lnTo>
                  <a:pt x="2136627" y="417830"/>
                </a:lnTo>
                <a:close/>
              </a:path>
              <a:path w="4096384" h="836930">
                <a:moveTo>
                  <a:pt x="2141969" y="408940"/>
                </a:moveTo>
                <a:lnTo>
                  <a:pt x="2138112" y="407670"/>
                </a:lnTo>
                <a:lnTo>
                  <a:pt x="2142659" y="407670"/>
                </a:lnTo>
                <a:lnTo>
                  <a:pt x="2142826" y="408009"/>
                </a:lnTo>
                <a:lnTo>
                  <a:pt x="2142735" y="408359"/>
                </a:lnTo>
                <a:lnTo>
                  <a:pt x="2141969" y="408940"/>
                </a:lnTo>
                <a:close/>
              </a:path>
              <a:path w="4096384" h="836930">
                <a:moveTo>
                  <a:pt x="2158263" y="424180"/>
                </a:moveTo>
                <a:lnTo>
                  <a:pt x="2147079" y="424180"/>
                </a:lnTo>
                <a:lnTo>
                  <a:pt x="2151720" y="420370"/>
                </a:lnTo>
                <a:lnTo>
                  <a:pt x="2153904" y="416777"/>
                </a:lnTo>
                <a:lnTo>
                  <a:pt x="2154024" y="416542"/>
                </a:lnTo>
                <a:lnTo>
                  <a:pt x="2147836" y="407670"/>
                </a:lnTo>
                <a:lnTo>
                  <a:pt x="2149342" y="407670"/>
                </a:lnTo>
                <a:lnTo>
                  <a:pt x="2149512" y="408940"/>
                </a:lnTo>
                <a:lnTo>
                  <a:pt x="2158788" y="408940"/>
                </a:lnTo>
                <a:lnTo>
                  <a:pt x="2156885" y="411480"/>
                </a:lnTo>
                <a:lnTo>
                  <a:pt x="2155543" y="414020"/>
                </a:lnTo>
                <a:lnTo>
                  <a:pt x="2162248" y="415290"/>
                </a:lnTo>
                <a:lnTo>
                  <a:pt x="2161911" y="420370"/>
                </a:lnTo>
                <a:lnTo>
                  <a:pt x="2161246" y="420370"/>
                </a:lnTo>
                <a:lnTo>
                  <a:pt x="2159714" y="421640"/>
                </a:lnTo>
                <a:lnTo>
                  <a:pt x="2158263" y="424180"/>
                </a:lnTo>
                <a:close/>
              </a:path>
              <a:path w="4096384" h="836930">
                <a:moveTo>
                  <a:pt x="2168789" y="422910"/>
                </a:moveTo>
                <a:lnTo>
                  <a:pt x="2161743" y="422910"/>
                </a:lnTo>
                <a:lnTo>
                  <a:pt x="2162248" y="415290"/>
                </a:lnTo>
                <a:lnTo>
                  <a:pt x="2155543" y="414020"/>
                </a:lnTo>
                <a:lnTo>
                  <a:pt x="2156885" y="411480"/>
                </a:lnTo>
                <a:lnTo>
                  <a:pt x="2159740" y="407670"/>
                </a:lnTo>
                <a:lnTo>
                  <a:pt x="2162375" y="410210"/>
                </a:lnTo>
                <a:lnTo>
                  <a:pt x="2165325" y="414020"/>
                </a:lnTo>
                <a:lnTo>
                  <a:pt x="2179180" y="414020"/>
                </a:lnTo>
                <a:lnTo>
                  <a:pt x="2183037" y="415290"/>
                </a:lnTo>
                <a:lnTo>
                  <a:pt x="2183161" y="416560"/>
                </a:lnTo>
                <a:lnTo>
                  <a:pt x="2168448" y="416560"/>
                </a:lnTo>
                <a:lnTo>
                  <a:pt x="2168585" y="419100"/>
                </a:lnTo>
                <a:lnTo>
                  <a:pt x="2167951" y="419100"/>
                </a:lnTo>
                <a:lnTo>
                  <a:pt x="2168682" y="421409"/>
                </a:lnTo>
                <a:lnTo>
                  <a:pt x="2168789" y="422910"/>
                </a:lnTo>
                <a:close/>
              </a:path>
              <a:path w="4096384" h="836930">
                <a:moveTo>
                  <a:pt x="2203820" y="417830"/>
                </a:moveTo>
                <a:lnTo>
                  <a:pt x="2200638" y="417830"/>
                </a:lnTo>
                <a:lnTo>
                  <a:pt x="2199466" y="407670"/>
                </a:lnTo>
                <a:lnTo>
                  <a:pt x="2208685" y="407670"/>
                </a:lnTo>
                <a:lnTo>
                  <a:pt x="2209707" y="414020"/>
                </a:lnTo>
                <a:lnTo>
                  <a:pt x="2204999" y="414020"/>
                </a:lnTo>
                <a:lnTo>
                  <a:pt x="2203820" y="417830"/>
                </a:lnTo>
                <a:close/>
              </a:path>
              <a:path w="4096384" h="836930">
                <a:moveTo>
                  <a:pt x="2210525" y="419100"/>
                </a:moveTo>
                <a:lnTo>
                  <a:pt x="2208685" y="407670"/>
                </a:lnTo>
                <a:lnTo>
                  <a:pt x="2213043" y="407670"/>
                </a:lnTo>
                <a:lnTo>
                  <a:pt x="2217205" y="410096"/>
                </a:lnTo>
                <a:lnTo>
                  <a:pt x="2217288" y="410332"/>
                </a:lnTo>
                <a:lnTo>
                  <a:pt x="2215056" y="412750"/>
                </a:lnTo>
                <a:lnTo>
                  <a:pt x="2210525" y="419100"/>
                </a:lnTo>
                <a:close/>
              </a:path>
              <a:path w="4096384" h="836930">
                <a:moveTo>
                  <a:pt x="2226783" y="414020"/>
                </a:moveTo>
                <a:lnTo>
                  <a:pt x="2223097" y="414020"/>
                </a:lnTo>
                <a:lnTo>
                  <a:pt x="2224773" y="410210"/>
                </a:lnTo>
                <a:lnTo>
                  <a:pt x="2224439" y="410210"/>
                </a:lnTo>
                <a:lnTo>
                  <a:pt x="2223601" y="407670"/>
                </a:lnTo>
                <a:lnTo>
                  <a:pt x="2234163" y="411480"/>
                </a:lnTo>
                <a:lnTo>
                  <a:pt x="2226783" y="414020"/>
                </a:lnTo>
                <a:close/>
              </a:path>
              <a:path w="4096384" h="836930">
                <a:moveTo>
                  <a:pt x="2185047" y="480060"/>
                </a:moveTo>
                <a:lnTo>
                  <a:pt x="2171303" y="480060"/>
                </a:lnTo>
                <a:lnTo>
                  <a:pt x="2175494" y="478790"/>
                </a:lnTo>
                <a:lnTo>
                  <a:pt x="2176666" y="478790"/>
                </a:lnTo>
                <a:lnTo>
                  <a:pt x="2178846" y="474980"/>
                </a:lnTo>
                <a:lnTo>
                  <a:pt x="2212038" y="474980"/>
                </a:lnTo>
                <a:lnTo>
                  <a:pt x="2206434" y="469989"/>
                </a:lnTo>
                <a:lnTo>
                  <a:pt x="2206334" y="468630"/>
                </a:lnTo>
                <a:lnTo>
                  <a:pt x="2196611" y="468630"/>
                </a:lnTo>
                <a:lnTo>
                  <a:pt x="2199772" y="467370"/>
                </a:lnTo>
                <a:lnTo>
                  <a:pt x="2202517" y="464932"/>
                </a:lnTo>
                <a:lnTo>
                  <a:pt x="2202597" y="464764"/>
                </a:lnTo>
                <a:lnTo>
                  <a:pt x="2200553" y="462280"/>
                </a:lnTo>
                <a:lnTo>
                  <a:pt x="2192761" y="462280"/>
                </a:lnTo>
                <a:lnTo>
                  <a:pt x="2193412" y="460291"/>
                </a:lnTo>
                <a:lnTo>
                  <a:pt x="2193471" y="459432"/>
                </a:lnTo>
                <a:lnTo>
                  <a:pt x="2191589" y="454660"/>
                </a:lnTo>
                <a:lnTo>
                  <a:pt x="2185719" y="454660"/>
                </a:lnTo>
                <a:lnTo>
                  <a:pt x="2188798" y="452120"/>
                </a:lnTo>
                <a:lnTo>
                  <a:pt x="2194612" y="445770"/>
                </a:lnTo>
                <a:lnTo>
                  <a:pt x="2199466" y="441960"/>
                </a:lnTo>
                <a:lnTo>
                  <a:pt x="2204658" y="441960"/>
                </a:lnTo>
                <a:lnTo>
                  <a:pt x="2201142" y="434340"/>
                </a:lnTo>
                <a:lnTo>
                  <a:pt x="2206839" y="434340"/>
                </a:lnTo>
                <a:lnTo>
                  <a:pt x="2210969" y="431800"/>
                </a:lnTo>
                <a:lnTo>
                  <a:pt x="2217378" y="424180"/>
                </a:lnTo>
                <a:lnTo>
                  <a:pt x="2221809" y="418086"/>
                </a:lnTo>
                <a:lnTo>
                  <a:pt x="2221873" y="417453"/>
                </a:lnTo>
                <a:lnTo>
                  <a:pt x="2220753" y="414020"/>
                </a:lnTo>
                <a:lnTo>
                  <a:pt x="2226818" y="414008"/>
                </a:lnTo>
                <a:lnTo>
                  <a:pt x="2234163" y="411480"/>
                </a:lnTo>
                <a:lnTo>
                  <a:pt x="2223601" y="407670"/>
                </a:lnTo>
                <a:lnTo>
                  <a:pt x="2229107" y="407670"/>
                </a:lnTo>
                <a:lnTo>
                  <a:pt x="2228460" y="408940"/>
                </a:lnTo>
                <a:lnTo>
                  <a:pt x="2253440" y="408940"/>
                </a:lnTo>
                <a:lnTo>
                  <a:pt x="2251830" y="410210"/>
                </a:lnTo>
                <a:lnTo>
                  <a:pt x="2238353" y="410210"/>
                </a:lnTo>
                <a:lnTo>
                  <a:pt x="2230664" y="414008"/>
                </a:lnTo>
                <a:lnTo>
                  <a:pt x="2230745" y="414460"/>
                </a:lnTo>
                <a:lnTo>
                  <a:pt x="2232146" y="420370"/>
                </a:lnTo>
                <a:lnTo>
                  <a:pt x="2222429" y="421640"/>
                </a:lnTo>
                <a:lnTo>
                  <a:pt x="2221925" y="421640"/>
                </a:lnTo>
                <a:lnTo>
                  <a:pt x="2221925" y="422910"/>
                </a:lnTo>
                <a:lnTo>
                  <a:pt x="2222681" y="422910"/>
                </a:lnTo>
                <a:lnTo>
                  <a:pt x="2222933" y="424180"/>
                </a:lnTo>
                <a:lnTo>
                  <a:pt x="2227735" y="429260"/>
                </a:lnTo>
                <a:lnTo>
                  <a:pt x="2218743" y="429260"/>
                </a:lnTo>
                <a:lnTo>
                  <a:pt x="2215390" y="430530"/>
                </a:lnTo>
                <a:lnTo>
                  <a:pt x="2210695" y="436880"/>
                </a:lnTo>
                <a:lnTo>
                  <a:pt x="2207506" y="443230"/>
                </a:lnTo>
                <a:lnTo>
                  <a:pt x="2201085" y="449022"/>
                </a:lnTo>
                <a:lnTo>
                  <a:pt x="2198791" y="450850"/>
                </a:lnTo>
                <a:lnTo>
                  <a:pt x="2194437" y="450850"/>
                </a:lnTo>
                <a:lnTo>
                  <a:pt x="2204999" y="458470"/>
                </a:lnTo>
                <a:lnTo>
                  <a:pt x="2206672" y="458470"/>
                </a:lnTo>
                <a:lnTo>
                  <a:pt x="2208637" y="462302"/>
                </a:lnTo>
                <a:lnTo>
                  <a:pt x="2210859" y="466090"/>
                </a:lnTo>
                <a:lnTo>
                  <a:pt x="2212705" y="469900"/>
                </a:lnTo>
                <a:lnTo>
                  <a:pt x="2218709" y="469900"/>
                </a:lnTo>
                <a:lnTo>
                  <a:pt x="2216678" y="472452"/>
                </a:lnTo>
                <a:lnTo>
                  <a:pt x="2213765" y="476250"/>
                </a:lnTo>
                <a:lnTo>
                  <a:pt x="2187228" y="476250"/>
                </a:lnTo>
                <a:lnTo>
                  <a:pt x="2185217" y="477520"/>
                </a:lnTo>
                <a:lnTo>
                  <a:pt x="2185093" y="479718"/>
                </a:lnTo>
                <a:lnTo>
                  <a:pt x="2185047" y="480060"/>
                </a:lnTo>
                <a:close/>
              </a:path>
              <a:path w="4096384" h="836930">
                <a:moveTo>
                  <a:pt x="2300595" y="433070"/>
                </a:moveTo>
                <a:lnTo>
                  <a:pt x="2301082" y="428072"/>
                </a:lnTo>
                <a:lnTo>
                  <a:pt x="2301201" y="426378"/>
                </a:lnTo>
                <a:lnTo>
                  <a:pt x="2300952" y="419100"/>
                </a:lnTo>
                <a:lnTo>
                  <a:pt x="2291489" y="412750"/>
                </a:lnTo>
                <a:lnTo>
                  <a:pt x="2291144" y="411010"/>
                </a:lnTo>
                <a:lnTo>
                  <a:pt x="2291023" y="410096"/>
                </a:lnTo>
                <a:lnTo>
                  <a:pt x="2291823" y="407670"/>
                </a:lnTo>
                <a:lnTo>
                  <a:pt x="2295680" y="407670"/>
                </a:lnTo>
                <a:lnTo>
                  <a:pt x="2303650" y="416960"/>
                </a:lnTo>
                <a:lnTo>
                  <a:pt x="2303557" y="417830"/>
                </a:lnTo>
                <a:lnTo>
                  <a:pt x="2304395" y="417830"/>
                </a:lnTo>
                <a:lnTo>
                  <a:pt x="2305939" y="420442"/>
                </a:lnTo>
                <a:lnTo>
                  <a:pt x="2308082" y="425450"/>
                </a:lnTo>
                <a:lnTo>
                  <a:pt x="2311493" y="425450"/>
                </a:lnTo>
                <a:lnTo>
                  <a:pt x="2305574" y="430530"/>
                </a:lnTo>
                <a:lnTo>
                  <a:pt x="2300595" y="433070"/>
                </a:lnTo>
                <a:close/>
              </a:path>
              <a:path w="4096384" h="836930">
                <a:moveTo>
                  <a:pt x="2303650" y="416960"/>
                </a:moveTo>
                <a:lnTo>
                  <a:pt x="2295680" y="407670"/>
                </a:lnTo>
                <a:lnTo>
                  <a:pt x="2304232" y="407670"/>
                </a:lnTo>
                <a:lnTo>
                  <a:pt x="2304114" y="412589"/>
                </a:lnTo>
                <a:lnTo>
                  <a:pt x="2303650" y="416960"/>
                </a:lnTo>
                <a:close/>
              </a:path>
              <a:path w="4096384" h="836930">
                <a:moveTo>
                  <a:pt x="2404081" y="412750"/>
                </a:moveTo>
                <a:lnTo>
                  <a:pt x="2401274" y="412745"/>
                </a:lnTo>
                <a:lnTo>
                  <a:pt x="2398436" y="411480"/>
                </a:lnTo>
                <a:lnTo>
                  <a:pt x="2398327" y="411064"/>
                </a:lnTo>
                <a:lnTo>
                  <a:pt x="2398207" y="410096"/>
                </a:lnTo>
                <a:lnTo>
                  <a:pt x="2400446" y="407670"/>
                </a:lnTo>
                <a:lnTo>
                  <a:pt x="2402960" y="407670"/>
                </a:lnTo>
                <a:lnTo>
                  <a:pt x="2403799" y="410210"/>
                </a:lnTo>
                <a:lnTo>
                  <a:pt x="2403635" y="410210"/>
                </a:lnTo>
                <a:lnTo>
                  <a:pt x="2404081" y="412750"/>
                </a:lnTo>
                <a:close/>
              </a:path>
              <a:path w="4096384" h="836930">
                <a:moveTo>
                  <a:pt x="2717863" y="408559"/>
                </a:moveTo>
                <a:lnTo>
                  <a:pt x="2717101" y="407670"/>
                </a:lnTo>
                <a:lnTo>
                  <a:pt x="2719275" y="407670"/>
                </a:lnTo>
                <a:lnTo>
                  <a:pt x="2717863" y="408559"/>
                </a:lnTo>
                <a:close/>
              </a:path>
              <a:path w="4096384" h="836930">
                <a:moveTo>
                  <a:pt x="2904161" y="414020"/>
                </a:moveTo>
                <a:lnTo>
                  <a:pt x="2897305" y="414020"/>
                </a:lnTo>
                <a:lnTo>
                  <a:pt x="2896985" y="412446"/>
                </a:lnTo>
                <a:lnTo>
                  <a:pt x="2896878" y="411403"/>
                </a:lnTo>
                <a:lnTo>
                  <a:pt x="2898200" y="410284"/>
                </a:lnTo>
                <a:lnTo>
                  <a:pt x="2898318" y="410096"/>
                </a:lnTo>
                <a:lnTo>
                  <a:pt x="2898962" y="407670"/>
                </a:lnTo>
                <a:lnTo>
                  <a:pt x="2904161" y="414020"/>
                </a:lnTo>
                <a:close/>
              </a:path>
              <a:path w="4096384" h="836930">
                <a:moveTo>
                  <a:pt x="2909159" y="414020"/>
                </a:moveTo>
                <a:lnTo>
                  <a:pt x="2904161" y="414020"/>
                </a:lnTo>
                <a:lnTo>
                  <a:pt x="2898962" y="407670"/>
                </a:lnTo>
                <a:lnTo>
                  <a:pt x="2908515" y="407670"/>
                </a:lnTo>
                <a:lnTo>
                  <a:pt x="2908759" y="409522"/>
                </a:lnTo>
                <a:lnTo>
                  <a:pt x="2908883" y="410630"/>
                </a:lnTo>
                <a:lnTo>
                  <a:pt x="2909159" y="414020"/>
                </a:lnTo>
                <a:close/>
              </a:path>
              <a:path w="4096384" h="836930">
                <a:moveTo>
                  <a:pt x="2909366" y="416560"/>
                </a:moveTo>
                <a:lnTo>
                  <a:pt x="2908883" y="410630"/>
                </a:lnTo>
                <a:lnTo>
                  <a:pt x="2908515" y="407670"/>
                </a:lnTo>
                <a:lnTo>
                  <a:pt x="2909524" y="407670"/>
                </a:lnTo>
                <a:lnTo>
                  <a:pt x="2920262" y="410210"/>
                </a:lnTo>
                <a:lnTo>
                  <a:pt x="2913854" y="414128"/>
                </a:lnTo>
                <a:lnTo>
                  <a:pt x="2909366" y="416560"/>
                </a:lnTo>
                <a:close/>
              </a:path>
              <a:path w="4096384" h="836930">
                <a:moveTo>
                  <a:pt x="2950271" y="414020"/>
                </a:moveTo>
                <a:lnTo>
                  <a:pt x="2949596" y="407670"/>
                </a:lnTo>
                <a:lnTo>
                  <a:pt x="2953119" y="407670"/>
                </a:lnTo>
                <a:lnTo>
                  <a:pt x="2956181" y="408891"/>
                </a:lnTo>
                <a:lnTo>
                  <a:pt x="2956072" y="410630"/>
                </a:lnTo>
                <a:lnTo>
                  <a:pt x="2955784" y="412750"/>
                </a:lnTo>
                <a:lnTo>
                  <a:pt x="2953119" y="412750"/>
                </a:lnTo>
                <a:lnTo>
                  <a:pt x="2950271" y="414020"/>
                </a:lnTo>
                <a:close/>
              </a:path>
              <a:path w="4096384" h="836930">
                <a:moveTo>
                  <a:pt x="2963699" y="414020"/>
                </a:moveTo>
                <a:lnTo>
                  <a:pt x="2950271" y="414020"/>
                </a:lnTo>
                <a:lnTo>
                  <a:pt x="2953119" y="412750"/>
                </a:lnTo>
                <a:lnTo>
                  <a:pt x="2955784" y="412750"/>
                </a:lnTo>
                <a:lnTo>
                  <a:pt x="2956072" y="410630"/>
                </a:lnTo>
                <a:lnTo>
                  <a:pt x="2956181" y="408891"/>
                </a:lnTo>
                <a:lnTo>
                  <a:pt x="2953119" y="407670"/>
                </a:lnTo>
                <a:lnTo>
                  <a:pt x="2992734" y="407670"/>
                </a:lnTo>
                <a:lnTo>
                  <a:pt x="2991755" y="408940"/>
                </a:lnTo>
                <a:lnTo>
                  <a:pt x="2971885" y="408940"/>
                </a:lnTo>
                <a:lnTo>
                  <a:pt x="2965672" y="410210"/>
                </a:lnTo>
                <a:lnTo>
                  <a:pt x="2964015" y="410210"/>
                </a:lnTo>
                <a:lnTo>
                  <a:pt x="2963451" y="411272"/>
                </a:lnTo>
                <a:lnTo>
                  <a:pt x="2963562" y="413157"/>
                </a:lnTo>
                <a:lnTo>
                  <a:pt x="2963699" y="41402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13850" y="408940"/>
                </a:lnTo>
                <a:lnTo>
                  <a:pt x="3115716" y="40767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98841" y="411480"/>
                </a:moveTo>
                <a:lnTo>
                  <a:pt x="3193479" y="411480"/>
                </a:lnTo>
                <a:lnTo>
                  <a:pt x="3198841" y="407670"/>
                </a:lnTo>
                <a:lnTo>
                  <a:pt x="3198841" y="411480"/>
                </a:lnTo>
                <a:close/>
              </a:path>
              <a:path w="4096384" h="836930">
                <a:moveTo>
                  <a:pt x="3221207" y="415290"/>
                </a:moveTo>
                <a:lnTo>
                  <a:pt x="3215768" y="415290"/>
                </a:lnTo>
                <a:lnTo>
                  <a:pt x="3220639" y="407670"/>
                </a:lnTo>
                <a:lnTo>
                  <a:pt x="3222034" y="410033"/>
                </a:lnTo>
                <a:lnTo>
                  <a:pt x="3222064" y="414128"/>
                </a:lnTo>
                <a:lnTo>
                  <a:pt x="3221207" y="415290"/>
                </a:lnTo>
                <a:close/>
              </a:path>
              <a:path w="4096384" h="836930">
                <a:moveTo>
                  <a:pt x="3221805" y="422910"/>
                </a:moveTo>
                <a:lnTo>
                  <a:pt x="3220816" y="421640"/>
                </a:lnTo>
                <a:lnTo>
                  <a:pt x="3213924" y="421640"/>
                </a:lnTo>
                <a:lnTo>
                  <a:pt x="3218396" y="419100"/>
                </a:lnTo>
                <a:lnTo>
                  <a:pt x="3222064" y="414128"/>
                </a:lnTo>
                <a:lnTo>
                  <a:pt x="3222034" y="410033"/>
                </a:lnTo>
                <a:lnTo>
                  <a:pt x="3220639" y="407670"/>
                </a:lnTo>
                <a:lnTo>
                  <a:pt x="3230572" y="407670"/>
                </a:lnTo>
                <a:lnTo>
                  <a:pt x="3231295" y="408940"/>
                </a:lnTo>
                <a:lnTo>
                  <a:pt x="3225995" y="408940"/>
                </a:lnTo>
                <a:lnTo>
                  <a:pt x="3223664" y="411480"/>
                </a:lnTo>
                <a:lnTo>
                  <a:pt x="3224005" y="411480"/>
                </a:lnTo>
                <a:lnTo>
                  <a:pt x="3225504" y="412750"/>
                </a:lnTo>
                <a:lnTo>
                  <a:pt x="3234890" y="412750"/>
                </a:lnTo>
                <a:lnTo>
                  <a:pt x="3237565" y="415290"/>
                </a:lnTo>
                <a:lnTo>
                  <a:pt x="3240080" y="415290"/>
                </a:lnTo>
                <a:lnTo>
                  <a:pt x="3239855" y="416560"/>
                </a:lnTo>
                <a:lnTo>
                  <a:pt x="3225321" y="416560"/>
                </a:lnTo>
                <a:lnTo>
                  <a:pt x="3225321" y="417830"/>
                </a:lnTo>
                <a:lnTo>
                  <a:pt x="3224830" y="417830"/>
                </a:lnTo>
                <a:lnTo>
                  <a:pt x="3221805" y="422910"/>
                </a:lnTo>
                <a:close/>
              </a:path>
              <a:path w="4096384" h="836930">
                <a:moveTo>
                  <a:pt x="3257864" y="414020"/>
                </a:moveTo>
                <a:lnTo>
                  <a:pt x="3247793" y="414020"/>
                </a:lnTo>
                <a:lnTo>
                  <a:pt x="3247793" y="407670"/>
                </a:lnTo>
                <a:lnTo>
                  <a:pt x="3255173" y="407670"/>
                </a:lnTo>
                <a:lnTo>
                  <a:pt x="3261733" y="409656"/>
                </a:lnTo>
                <a:lnTo>
                  <a:pt x="3257864" y="414020"/>
                </a:lnTo>
                <a:close/>
              </a:path>
              <a:path w="4096384" h="836930">
                <a:moveTo>
                  <a:pt x="3262087" y="407800"/>
                </a:moveTo>
                <a:lnTo>
                  <a:pt x="3262007" y="407670"/>
                </a:lnTo>
                <a:lnTo>
                  <a:pt x="3262087" y="407800"/>
                </a:lnTo>
                <a:close/>
              </a:path>
              <a:path w="4096384" h="836930">
                <a:moveTo>
                  <a:pt x="3272773" y="410210"/>
                </a:moveTo>
                <a:lnTo>
                  <a:pt x="3272697" y="409714"/>
                </a:lnTo>
                <a:lnTo>
                  <a:pt x="3273939" y="407670"/>
                </a:lnTo>
                <a:lnTo>
                  <a:pt x="3272773" y="410210"/>
                </a:lnTo>
                <a:close/>
              </a:path>
              <a:path w="4096384" h="836930">
                <a:moveTo>
                  <a:pt x="3283845" y="410210"/>
                </a:moveTo>
                <a:lnTo>
                  <a:pt x="3272773" y="410210"/>
                </a:lnTo>
                <a:lnTo>
                  <a:pt x="3273939" y="407670"/>
                </a:lnTo>
                <a:lnTo>
                  <a:pt x="3276787" y="408940"/>
                </a:lnTo>
                <a:lnTo>
                  <a:pt x="3282001" y="408940"/>
                </a:lnTo>
                <a:lnTo>
                  <a:pt x="3283845" y="410210"/>
                </a:lnTo>
                <a:close/>
              </a:path>
              <a:path w="4096384" h="836930">
                <a:moveTo>
                  <a:pt x="3359264" y="414020"/>
                </a:moveTo>
                <a:lnTo>
                  <a:pt x="3357765" y="414020"/>
                </a:lnTo>
                <a:lnTo>
                  <a:pt x="3356416" y="412750"/>
                </a:lnTo>
                <a:lnTo>
                  <a:pt x="3354733" y="407670"/>
                </a:lnTo>
                <a:lnTo>
                  <a:pt x="3363121" y="408940"/>
                </a:lnTo>
                <a:lnTo>
                  <a:pt x="3361104" y="412750"/>
                </a:lnTo>
                <a:lnTo>
                  <a:pt x="3359264" y="414020"/>
                </a:lnTo>
                <a:close/>
              </a:path>
              <a:path w="4096384" h="836930">
                <a:moveTo>
                  <a:pt x="3385593" y="411480"/>
                </a:moveTo>
                <a:lnTo>
                  <a:pt x="3383910" y="411480"/>
                </a:lnTo>
                <a:lnTo>
                  <a:pt x="3384919" y="410210"/>
                </a:lnTo>
                <a:lnTo>
                  <a:pt x="3381219" y="408940"/>
                </a:lnTo>
                <a:lnTo>
                  <a:pt x="3419786" y="408940"/>
                </a:lnTo>
                <a:lnTo>
                  <a:pt x="3419786" y="407670"/>
                </a:lnTo>
                <a:lnTo>
                  <a:pt x="3430171" y="407670"/>
                </a:lnTo>
                <a:lnTo>
                  <a:pt x="3427739" y="410210"/>
                </a:lnTo>
                <a:lnTo>
                  <a:pt x="3386936" y="410210"/>
                </a:lnTo>
                <a:lnTo>
                  <a:pt x="3385593" y="411480"/>
                </a:lnTo>
                <a:close/>
              </a:path>
              <a:path w="4096384" h="836930">
                <a:moveTo>
                  <a:pt x="3429680" y="419100"/>
                </a:moveTo>
                <a:lnTo>
                  <a:pt x="3424474" y="412750"/>
                </a:lnTo>
                <a:lnTo>
                  <a:pt x="3425310" y="412745"/>
                </a:lnTo>
                <a:lnTo>
                  <a:pt x="3430171" y="407670"/>
                </a:lnTo>
                <a:lnTo>
                  <a:pt x="3429803" y="411480"/>
                </a:lnTo>
                <a:lnTo>
                  <a:pt x="3429680" y="419100"/>
                </a:lnTo>
                <a:close/>
              </a:path>
              <a:path w="4096384" h="836930">
                <a:moveTo>
                  <a:pt x="3449615" y="411064"/>
                </a:moveTo>
                <a:lnTo>
                  <a:pt x="3446606" y="408940"/>
                </a:lnTo>
                <a:lnTo>
                  <a:pt x="3453135" y="407670"/>
                </a:lnTo>
                <a:lnTo>
                  <a:pt x="3455709" y="407670"/>
                </a:lnTo>
                <a:lnTo>
                  <a:pt x="3454968" y="408940"/>
                </a:lnTo>
                <a:lnTo>
                  <a:pt x="3459046" y="408940"/>
                </a:lnTo>
                <a:lnTo>
                  <a:pt x="3457735" y="410210"/>
                </a:lnTo>
                <a:lnTo>
                  <a:pt x="3449946" y="410210"/>
                </a:lnTo>
                <a:lnTo>
                  <a:pt x="3449615" y="411064"/>
                </a:lnTo>
                <a:close/>
              </a:path>
              <a:path w="4096384" h="836930">
                <a:moveTo>
                  <a:pt x="3460216" y="407806"/>
                </a:moveTo>
                <a:lnTo>
                  <a:pt x="3460357" y="407670"/>
                </a:lnTo>
                <a:lnTo>
                  <a:pt x="3460848" y="407670"/>
                </a:lnTo>
                <a:lnTo>
                  <a:pt x="3460216" y="407806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53802" y="415290"/>
                </a:lnTo>
                <a:lnTo>
                  <a:pt x="3453894" y="413931"/>
                </a:lnTo>
                <a:lnTo>
                  <a:pt x="3460200" y="407821"/>
                </a:lnTo>
                <a:lnTo>
                  <a:pt x="3460848" y="407670"/>
                </a:lnTo>
                <a:lnTo>
                  <a:pt x="3461152" y="407670"/>
                </a:lnTo>
                <a:lnTo>
                  <a:pt x="3466047" y="414020"/>
                </a:lnTo>
                <a:lnTo>
                  <a:pt x="3465530" y="41402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558909" y="414020"/>
                </a:moveTo>
                <a:lnTo>
                  <a:pt x="3558337" y="411866"/>
                </a:lnTo>
                <a:lnTo>
                  <a:pt x="3558234" y="407670"/>
                </a:lnTo>
                <a:lnTo>
                  <a:pt x="3560926" y="407670"/>
                </a:lnTo>
                <a:lnTo>
                  <a:pt x="3562187" y="408857"/>
                </a:lnTo>
                <a:lnTo>
                  <a:pt x="3562296" y="409104"/>
                </a:lnTo>
                <a:lnTo>
                  <a:pt x="3562533" y="410904"/>
                </a:lnTo>
                <a:lnTo>
                  <a:pt x="3562473" y="411735"/>
                </a:lnTo>
                <a:lnTo>
                  <a:pt x="3561934" y="412750"/>
                </a:lnTo>
                <a:lnTo>
                  <a:pt x="3558909" y="41402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58909" y="414020"/>
                </a:lnTo>
                <a:lnTo>
                  <a:pt x="3561934" y="412750"/>
                </a:lnTo>
                <a:lnTo>
                  <a:pt x="3562473" y="411735"/>
                </a:lnTo>
                <a:lnTo>
                  <a:pt x="3562533" y="410904"/>
                </a:lnTo>
                <a:lnTo>
                  <a:pt x="3562296" y="409104"/>
                </a:lnTo>
                <a:lnTo>
                  <a:pt x="3562187" y="408857"/>
                </a:lnTo>
                <a:lnTo>
                  <a:pt x="3560926" y="407670"/>
                </a:lnTo>
                <a:lnTo>
                  <a:pt x="3704730" y="407670"/>
                </a:lnTo>
                <a:lnTo>
                  <a:pt x="3705569" y="408940"/>
                </a:lnTo>
                <a:lnTo>
                  <a:pt x="3655287" y="408940"/>
                </a:lnTo>
                <a:lnTo>
                  <a:pt x="3653296" y="410210"/>
                </a:lnTo>
                <a:lnTo>
                  <a:pt x="3653296" y="411480"/>
                </a:lnTo>
                <a:lnTo>
                  <a:pt x="3571828" y="411480"/>
                </a:lnTo>
                <a:lnTo>
                  <a:pt x="3575010" y="41275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802" y="413830"/>
                </a:moveTo>
                <a:lnTo>
                  <a:pt x="3704730" y="407670"/>
                </a:lnTo>
                <a:lnTo>
                  <a:pt x="3710883" y="408964"/>
                </a:lnTo>
                <a:lnTo>
                  <a:pt x="3715809" y="410210"/>
                </a:lnTo>
                <a:lnTo>
                  <a:pt x="3708802" y="413830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14210" y="414020"/>
                </a:lnTo>
                <a:lnTo>
                  <a:pt x="3813875" y="412745"/>
                </a:lnTo>
                <a:lnTo>
                  <a:pt x="3815219" y="411480"/>
                </a:lnTo>
                <a:lnTo>
                  <a:pt x="3817059" y="407670"/>
                </a:lnTo>
                <a:lnTo>
                  <a:pt x="382174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57289" y="414020"/>
                </a:moveTo>
                <a:lnTo>
                  <a:pt x="3855940" y="411480"/>
                </a:lnTo>
                <a:lnTo>
                  <a:pt x="3855869" y="408857"/>
                </a:lnTo>
                <a:lnTo>
                  <a:pt x="3857105" y="407670"/>
                </a:lnTo>
                <a:lnTo>
                  <a:pt x="3859797" y="407670"/>
                </a:lnTo>
                <a:lnTo>
                  <a:pt x="3860760" y="410096"/>
                </a:lnTo>
                <a:lnTo>
                  <a:pt x="3860692" y="410332"/>
                </a:lnTo>
                <a:lnTo>
                  <a:pt x="3857289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74116" y="407670"/>
                </a:lnTo>
                <a:lnTo>
                  <a:pt x="3978156" y="408940"/>
                </a:lnTo>
                <a:lnTo>
                  <a:pt x="3979472" y="410210"/>
                </a:lnTo>
                <a:lnTo>
                  <a:pt x="3979655" y="411480"/>
                </a:lnTo>
                <a:lnTo>
                  <a:pt x="3978804" y="41148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09141" y="414020"/>
                </a:moveTo>
                <a:lnTo>
                  <a:pt x="3998919" y="414020"/>
                </a:lnTo>
                <a:lnTo>
                  <a:pt x="4005801" y="407670"/>
                </a:lnTo>
                <a:lnTo>
                  <a:pt x="4005342" y="408857"/>
                </a:lnTo>
                <a:lnTo>
                  <a:pt x="4005434" y="409104"/>
                </a:lnTo>
                <a:lnTo>
                  <a:pt x="4009141" y="414020"/>
                </a:lnTo>
                <a:close/>
              </a:path>
              <a:path w="4096384" h="836930">
                <a:moveTo>
                  <a:pt x="4017028" y="414020"/>
                </a:moveTo>
                <a:lnTo>
                  <a:pt x="4009141" y="414020"/>
                </a:lnTo>
                <a:lnTo>
                  <a:pt x="4005434" y="409104"/>
                </a:lnTo>
                <a:lnTo>
                  <a:pt x="4005342" y="408857"/>
                </a:lnTo>
                <a:lnTo>
                  <a:pt x="4005801" y="407670"/>
                </a:lnTo>
                <a:lnTo>
                  <a:pt x="4077658" y="407670"/>
                </a:lnTo>
                <a:lnTo>
                  <a:pt x="4077382" y="408940"/>
                </a:lnTo>
                <a:lnTo>
                  <a:pt x="4022060" y="408940"/>
                </a:lnTo>
                <a:lnTo>
                  <a:pt x="4018046" y="410210"/>
                </a:lnTo>
                <a:lnTo>
                  <a:pt x="4012506" y="410210"/>
                </a:lnTo>
                <a:lnTo>
                  <a:pt x="4017028" y="414020"/>
                </a:lnTo>
                <a:close/>
              </a:path>
              <a:path w="4096384" h="836930">
                <a:moveTo>
                  <a:pt x="2045271" y="414020"/>
                </a:moveTo>
                <a:lnTo>
                  <a:pt x="2044072" y="414020"/>
                </a:lnTo>
                <a:lnTo>
                  <a:pt x="2049712" y="409852"/>
                </a:lnTo>
                <a:lnTo>
                  <a:pt x="2056092" y="407794"/>
                </a:lnTo>
                <a:lnTo>
                  <a:pt x="2054632" y="411480"/>
                </a:lnTo>
                <a:lnTo>
                  <a:pt x="2048432" y="411480"/>
                </a:lnTo>
                <a:lnTo>
                  <a:pt x="2045271" y="414020"/>
                </a:lnTo>
                <a:close/>
              </a:path>
              <a:path w="4096384" h="836930">
                <a:moveTo>
                  <a:pt x="3263053" y="409380"/>
                </a:moveTo>
                <a:lnTo>
                  <a:pt x="3262407" y="408964"/>
                </a:lnTo>
                <a:lnTo>
                  <a:pt x="3262324" y="408758"/>
                </a:lnTo>
                <a:lnTo>
                  <a:pt x="3262087" y="407800"/>
                </a:lnTo>
                <a:lnTo>
                  <a:pt x="3263053" y="409380"/>
                </a:lnTo>
                <a:close/>
              </a:path>
              <a:path w="4096384" h="836930">
                <a:moveTo>
                  <a:pt x="1357318" y="417830"/>
                </a:moveTo>
                <a:lnTo>
                  <a:pt x="1364690" y="411480"/>
                </a:lnTo>
                <a:lnTo>
                  <a:pt x="1363433" y="410284"/>
                </a:lnTo>
                <a:lnTo>
                  <a:pt x="1363310" y="410096"/>
                </a:lnTo>
                <a:lnTo>
                  <a:pt x="1362916" y="409104"/>
                </a:lnTo>
                <a:lnTo>
                  <a:pt x="1362876" y="408891"/>
                </a:lnTo>
                <a:lnTo>
                  <a:pt x="1363340" y="408009"/>
                </a:lnTo>
                <a:lnTo>
                  <a:pt x="1363864" y="407800"/>
                </a:lnTo>
                <a:lnTo>
                  <a:pt x="1366871" y="408940"/>
                </a:lnTo>
                <a:lnTo>
                  <a:pt x="1372333" y="408940"/>
                </a:lnTo>
                <a:lnTo>
                  <a:pt x="1378367" y="415212"/>
                </a:lnTo>
                <a:lnTo>
                  <a:pt x="1378271" y="416560"/>
                </a:lnTo>
                <a:lnTo>
                  <a:pt x="1359662" y="416560"/>
                </a:lnTo>
                <a:lnTo>
                  <a:pt x="1357318" y="417830"/>
                </a:lnTo>
                <a:close/>
              </a:path>
              <a:path w="4096384" h="836930">
                <a:moveTo>
                  <a:pt x="3459046" y="408940"/>
                </a:moveTo>
                <a:lnTo>
                  <a:pt x="3454968" y="408940"/>
                </a:lnTo>
                <a:lnTo>
                  <a:pt x="3460216" y="407806"/>
                </a:lnTo>
                <a:lnTo>
                  <a:pt x="3459046" y="408940"/>
                </a:lnTo>
                <a:close/>
              </a:path>
              <a:path w="4096384" h="836930">
                <a:moveTo>
                  <a:pt x="922833" y="417830"/>
                </a:moveTo>
                <a:lnTo>
                  <a:pt x="918220" y="417830"/>
                </a:lnTo>
                <a:lnTo>
                  <a:pt x="919098" y="414128"/>
                </a:lnTo>
                <a:lnTo>
                  <a:pt x="919188" y="413935"/>
                </a:lnTo>
                <a:lnTo>
                  <a:pt x="922993" y="408964"/>
                </a:lnTo>
                <a:lnTo>
                  <a:pt x="925144" y="407821"/>
                </a:lnTo>
                <a:lnTo>
                  <a:pt x="927358" y="408940"/>
                </a:lnTo>
                <a:lnTo>
                  <a:pt x="932219" y="408940"/>
                </a:lnTo>
                <a:lnTo>
                  <a:pt x="922833" y="417830"/>
                </a:lnTo>
                <a:close/>
              </a:path>
              <a:path w="4096384" h="836930">
                <a:moveTo>
                  <a:pt x="1370304" y="420370"/>
                </a:moveTo>
                <a:lnTo>
                  <a:pt x="1350442" y="420370"/>
                </a:lnTo>
                <a:lnTo>
                  <a:pt x="1361004" y="408940"/>
                </a:lnTo>
                <a:lnTo>
                  <a:pt x="1363340" y="408009"/>
                </a:lnTo>
                <a:lnTo>
                  <a:pt x="1362876" y="408891"/>
                </a:lnTo>
                <a:lnTo>
                  <a:pt x="1362916" y="409104"/>
                </a:lnTo>
                <a:lnTo>
                  <a:pt x="1363310" y="410096"/>
                </a:lnTo>
                <a:lnTo>
                  <a:pt x="1363483" y="410332"/>
                </a:lnTo>
                <a:lnTo>
                  <a:pt x="1364690" y="411480"/>
                </a:lnTo>
                <a:lnTo>
                  <a:pt x="1357318" y="417830"/>
                </a:lnTo>
                <a:lnTo>
                  <a:pt x="1373162" y="417830"/>
                </a:lnTo>
                <a:lnTo>
                  <a:pt x="1371900" y="419100"/>
                </a:lnTo>
                <a:lnTo>
                  <a:pt x="1370304" y="420370"/>
                </a:lnTo>
                <a:close/>
              </a:path>
              <a:path w="4096384" h="836930">
                <a:moveTo>
                  <a:pt x="1571034" y="408940"/>
                </a:moveTo>
                <a:lnTo>
                  <a:pt x="1570352" y="408436"/>
                </a:lnTo>
                <a:lnTo>
                  <a:pt x="1570336" y="408295"/>
                </a:lnTo>
                <a:lnTo>
                  <a:pt x="1570527" y="408158"/>
                </a:lnTo>
                <a:lnTo>
                  <a:pt x="1571034" y="408940"/>
                </a:lnTo>
                <a:close/>
              </a:path>
              <a:path w="4096384" h="836930">
                <a:moveTo>
                  <a:pt x="2143282" y="408940"/>
                </a:moveTo>
                <a:lnTo>
                  <a:pt x="2141969" y="408940"/>
                </a:lnTo>
                <a:lnTo>
                  <a:pt x="2142926" y="408214"/>
                </a:lnTo>
                <a:lnTo>
                  <a:pt x="2143282" y="408940"/>
                </a:lnTo>
                <a:close/>
              </a:path>
              <a:path w="4096384" h="836930">
                <a:moveTo>
                  <a:pt x="546508" y="412750"/>
                </a:moveTo>
                <a:lnTo>
                  <a:pt x="546412" y="408295"/>
                </a:lnTo>
                <a:lnTo>
                  <a:pt x="549696" y="410210"/>
                </a:lnTo>
                <a:lnTo>
                  <a:pt x="551202" y="410210"/>
                </a:lnTo>
                <a:lnTo>
                  <a:pt x="549362" y="411480"/>
                </a:lnTo>
                <a:lnTo>
                  <a:pt x="546508" y="412750"/>
                </a:lnTo>
                <a:close/>
              </a:path>
              <a:path w="4096384" h="836930">
                <a:moveTo>
                  <a:pt x="3368143" y="408940"/>
                </a:moveTo>
                <a:lnTo>
                  <a:pt x="3367469" y="408940"/>
                </a:lnTo>
                <a:lnTo>
                  <a:pt x="3368143" y="408338"/>
                </a:lnTo>
                <a:lnTo>
                  <a:pt x="3368143" y="408940"/>
                </a:lnTo>
                <a:close/>
              </a:path>
              <a:path w="4096384" h="836930">
                <a:moveTo>
                  <a:pt x="1572720" y="410210"/>
                </a:moveTo>
                <a:lnTo>
                  <a:pt x="1567681" y="410210"/>
                </a:lnTo>
                <a:lnTo>
                  <a:pt x="1570248" y="408359"/>
                </a:lnTo>
                <a:lnTo>
                  <a:pt x="1571034" y="408940"/>
                </a:lnTo>
                <a:lnTo>
                  <a:pt x="1573092" y="408940"/>
                </a:lnTo>
                <a:lnTo>
                  <a:pt x="1572720" y="410210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81270" y="408436"/>
                </a:lnTo>
                <a:lnTo>
                  <a:pt x="3281606" y="408668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2718188" y="408940"/>
                </a:moveTo>
                <a:lnTo>
                  <a:pt x="2717258" y="408940"/>
                </a:lnTo>
                <a:lnTo>
                  <a:pt x="2717863" y="408559"/>
                </a:lnTo>
                <a:lnTo>
                  <a:pt x="2718188" y="408940"/>
                </a:lnTo>
                <a:close/>
              </a:path>
              <a:path w="4096384" h="836930">
                <a:moveTo>
                  <a:pt x="3282001" y="408940"/>
                </a:moveTo>
                <a:lnTo>
                  <a:pt x="3281318" y="408940"/>
                </a:lnTo>
                <a:lnTo>
                  <a:pt x="3281606" y="408668"/>
                </a:lnTo>
                <a:lnTo>
                  <a:pt x="3282001" y="408940"/>
                </a:lnTo>
                <a:close/>
              </a:path>
              <a:path w="4096384" h="836930">
                <a:moveTo>
                  <a:pt x="372826" y="412205"/>
                </a:moveTo>
                <a:lnTo>
                  <a:pt x="372013" y="411480"/>
                </a:lnTo>
                <a:lnTo>
                  <a:pt x="372612" y="408758"/>
                </a:lnTo>
                <a:lnTo>
                  <a:pt x="372851" y="408940"/>
                </a:lnTo>
                <a:lnTo>
                  <a:pt x="375698" y="408940"/>
                </a:lnTo>
                <a:lnTo>
                  <a:pt x="376200" y="410210"/>
                </a:lnTo>
                <a:lnTo>
                  <a:pt x="375196" y="410210"/>
                </a:lnTo>
                <a:lnTo>
                  <a:pt x="372826" y="412205"/>
                </a:lnTo>
                <a:close/>
              </a:path>
              <a:path w="4096384" h="836930">
                <a:moveTo>
                  <a:pt x="2266012" y="419100"/>
                </a:moveTo>
                <a:lnTo>
                  <a:pt x="2264812" y="411272"/>
                </a:lnTo>
                <a:lnTo>
                  <a:pt x="2264689" y="410332"/>
                </a:lnTo>
                <a:lnTo>
                  <a:pt x="2264575" y="408891"/>
                </a:lnTo>
                <a:lnTo>
                  <a:pt x="2271879" y="408940"/>
                </a:lnTo>
                <a:lnTo>
                  <a:pt x="2271798" y="410332"/>
                </a:lnTo>
                <a:lnTo>
                  <a:pt x="2266012" y="419100"/>
                </a:lnTo>
                <a:close/>
              </a:path>
              <a:path w="4096384" h="836930">
                <a:moveTo>
                  <a:pt x="214779" y="410210"/>
                </a:moveTo>
                <a:lnTo>
                  <a:pt x="214609" y="410210"/>
                </a:lnTo>
                <a:lnTo>
                  <a:pt x="213607" y="408940"/>
                </a:lnTo>
                <a:lnTo>
                  <a:pt x="214779" y="410210"/>
                </a:lnTo>
                <a:close/>
              </a:path>
              <a:path w="4096384" h="836930">
                <a:moveTo>
                  <a:pt x="224666" y="410210"/>
                </a:moveTo>
                <a:lnTo>
                  <a:pt x="214779" y="410210"/>
                </a:lnTo>
                <a:lnTo>
                  <a:pt x="213607" y="408940"/>
                </a:lnTo>
                <a:lnTo>
                  <a:pt x="225171" y="408940"/>
                </a:lnTo>
                <a:lnTo>
                  <a:pt x="224666" y="410210"/>
                </a:lnTo>
                <a:close/>
              </a:path>
              <a:path w="4096384" h="836930">
                <a:moveTo>
                  <a:pt x="856621" y="410210"/>
                </a:moveTo>
                <a:lnTo>
                  <a:pt x="851927" y="410210"/>
                </a:lnTo>
                <a:lnTo>
                  <a:pt x="854939" y="408940"/>
                </a:lnTo>
                <a:lnTo>
                  <a:pt x="856621" y="410210"/>
                </a:lnTo>
                <a:close/>
              </a:path>
              <a:path w="4096384" h="836930">
                <a:moveTo>
                  <a:pt x="859931" y="411213"/>
                </a:moveTo>
                <a:lnTo>
                  <a:pt x="856621" y="410210"/>
                </a:lnTo>
                <a:lnTo>
                  <a:pt x="854939" y="408940"/>
                </a:lnTo>
                <a:lnTo>
                  <a:pt x="861612" y="408940"/>
                </a:lnTo>
                <a:lnTo>
                  <a:pt x="859931" y="411213"/>
                </a:lnTo>
                <a:close/>
              </a:path>
              <a:path w="4096384" h="836930">
                <a:moveTo>
                  <a:pt x="1004918" y="410570"/>
                </a:moveTo>
                <a:lnTo>
                  <a:pt x="1004629" y="408940"/>
                </a:lnTo>
                <a:lnTo>
                  <a:pt x="1009324" y="408940"/>
                </a:lnTo>
                <a:lnTo>
                  <a:pt x="1009242" y="410210"/>
                </a:lnTo>
                <a:lnTo>
                  <a:pt x="1007818" y="410210"/>
                </a:lnTo>
                <a:lnTo>
                  <a:pt x="1004918" y="410570"/>
                </a:lnTo>
                <a:close/>
              </a:path>
              <a:path w="4096384" h="836930">
                <a:moveTo>
                  <a:pt x="1065483" y="426720"/>
                </a:moveTo>
                <a:lnTo>
                  <a:pt x="1007648" y="426720"/>
                </a:lnTo>
                <a:lnTo>
                  <a:pt x="1010162" y="424180"/>
                </a:lnTo>
                <a:lnTo>
                  <a:pt x="1012343" y="421640"/>
                </a:lnTo>
                <a:lnTo>
                  <a:pt x="1007818" y="420370"/>
                </a:lnTo>
                <a:lnTo>
                  <a:pt x="1013855" y="420370"/>
                </a:lnTo>
                <a:lnTo>
                  <a:pt x="1013855" y="412750"/>
                </a:lnTo>
                <a:lnTo>
                  <a:pt x="1006980" y="412750"/>
                </a:lnTo>
                <a:lnTo>
                  <a:pt x="1009161" y="411480"/>
                </a:lnTo>
                <a:lnTo>
                  <a:pt x="1009324" y="408940"/>
                </a:lnTo>
                <a:lnTo>
                  <a:pt x="1018884" y="408940"/>
                </a:lnTo>
                <a:lnTo>
                  <a:pt x="1019011" y="410284"/>
                </a:lnTo>
                <a:lnTo>
                  <a:pt x="1021058" y="411480"/>
                </a:lnTo>
                <a:lnTo>
                  <a:pt x="1029271" y="411480"/>
                </a:lnTo>
                <a:lnTo>
                  <a:pt x="1029607" y="414020"/>
                </a:lnTo>
                <a:lnTo>
                  <a:pt x="1026087" y="414020"/>
                </a:lnTo>
                <a:lnTo>
                  <a:pt x="1026691" y="415290"/>
                </a:lnTo>
                <a:lnTo>
                  <a:pt x="1028414" y="417830"/>
                </a:lnTo>
                <a:lnTo>
                  <a:pt x="1020056" y="417830"/>
                </a:lnTo>
                <a:lnTo>
                  <a:pt x="1017372" y="424180"/>
                </a:lnTo>
                <a:lnTo>
                  <a:pt x="1060558" y="424180"/>
                </a:lnTo>
                <a:lnTo>
                  <a:pt x="1065315" y="425450"/>
                </a:lnTo>
                <a:lnTo>
                  <a:pt x="1065483" y="426720"/>
                </a:lnTo>
                <a:close/>
              </a:path>
              <a:path w="4096384" h="836930">
                <a:moveTo>
                  <a:pt x="1031096" y="416560"/>
                </a:moveTo>
                <a:lnTo>
                  <a:pt x="1029944" y="416560"/>
                </a:lnTo>
                <a:lnTo>
                  <a:pt x="1028935" y="408940"/>
                </a:lnTo>
                <a:lnTo>
                  <a:pt x="1031096" y="416560"/>
                </a:lnTo>
                <a:close/>
              </a:path>
              <a:path w="4096384" h="836930">
                <a:moveTo>
                  <a:pt x="1032288" y="420370"/>
                </a:moveTo>
                <a:lnTo>
                  <a:pt x="1031607" y="420370"/>
                </a:lnTo>
                <a:lnTo>
                  <a:pt x="1031456" y="417830"/>
                </a:lnTo>
                <a:lnTo>
                  <a:pt x="1028935" y="408940"/>
                </a:lnTo>
                <a:lnTo>
                  <a:pt x="1030513" y="408940"/>
                </a:lnTo>
                <a:lnTo>
                  <a:pt x="1032458" y="410210"/>
                </a:lnTo>
                <a:lnTo>
                  <a:pt x="1057434" y="410210"/>
                </a:lnTo>
                <a:lnTo>
                  <a:pt x="1063135" y="415290"/>
                </a:lnTo>
                <a:lnTo>
                  <a:pt x="1066961" y="415290"/>
                </a:lnTo>
                <a:lnTo>
                  <a:pt x="1065759" y="416560"/>
                </a:lnTo>
                <a:lnTo>
                  <a:pt x="1042011" y="416560"/>
                </a:lnTo>
                <a:lnTo>
                  <a:pt x="1040562" y="419100"/>
                </a:lnTo>
                <a:lnTo>
                  <a:pt x="1032622" y="419100"/>
                </a:lnTo>
                <a:lnTo>
                  <a:pt x="1032288" y="420370"/>
                </a:lnTo>
                <a:close/>
              </a:path>
              <a:path w="4096384" h="836930">
                <a:moveTo>
                  <a:pt x="1262275" y="416560"/>
                </a:moveTo>
                <a:lnTo>
                  <a:pt x="1255570" y="416560"/>
                </a:lnTo>
                <a:lnTo>
                  <a:pt x="1254732" y="415290"/>
                </a:lnTo>
                <a:lnTo>
                  <a:pt x="1254058" y="415290"/>
                </a:lnTo>
                <a:lnTo>
                  <a:pt x="1253056" y="408940"/>
                </a:lnTo>
                <a:lnTo>
                  <a:pt x="1262275" y="416560"/>
                </a:lnTo>
                <a:close/>
              </a:path>
              <a:path w="4096384" h="836930">
                <a:moveTo>
                  <a:pt x="1279706" y="416560"/>
                </a:moveTo>
                <a:lnTo>
                  <a:pt x="1262275" y="416560"/>
                </a:lnTo>
                <a:lnTo>
                  <a:pt x="1253056" y="408940"/>
                </a:lnTo>
                <a:lnTo>
                  <a:pt x="1260599" y="408940"/>
                </a:lnTo>
                <a:lnTo>
                  <a:pt x="1260475" y="409864"/>
                </a:lnTo>
                <a:lnTo>
                  <a:pt x="1260546" y="410284"/>
                </a:lnTo>
                <a:lnTo>
                  <a:pt x="1262439" y="411480"/>
                </a:lnTo>
                <a:lnTo>
                  <a:pt x="1298649" y="411480"/>
                </a:lnTo>
                <a:lnTo>
                  <a:pt x="1297640" y="412750"/>
                </a:lnTo>
                <a:lnTo>
                  <a:pt x="1284734" y="412750"/>
                </a:lnTo>
                <a:lnTo>
                  <a:pt x="1281552" y="414020"/>
                </a:lnTo>
                <a:lnTo>
                  <a:pt x="1280132" y="415212"/>
                </a:lnTo>
                <a:lnTo>
                  <a:pt x="1280019" y="415369"/>
                </a:lnTo>
                <a:lnTo>
                  <a:pt x="1279706" y="416560"/>
                </a:lnTo>
                <a:close/>
              </a:path>
              <a:path w="4096384" h="836930">
                <a:moveTo>
                  <a:pt x="1392149" y="414867"/>
                </a:moveTo>
                <a:lnTo>
                  <a:pt x="1391240" y="412750"/>
                </a:lnTo>
                <a:lnTo>
                  <a:pt x="1391117" y="411213"/>
                </a:lnTo>
                <a:lnTo>
                  <a:pt x="1391511" y="410210"/>
                </a:lnTo>
                <a:lnTo>
                  <a:pt x="1392185" y="410210"/>
                </a:lnTo>
                <a:lnTo>
                  <a:pt x="1392689" y="408940"/>
                </a:lnTo>
                <a:lnTo>
                  <a:pt x="1397583" y="408940"/>
                </a:lnTo>
                <a:lnTo>
                  <a:pt x="1398075" y="409522"/>
                </a:lnTo>
                <a:lnTo>
                  <a:pt x="1392149" y="414867"/>
                </a:lnTo>
                <a:close/>
              </a:path>
              <a:path w="4096384" h="836930">
                <a:moveTo>
                  <a:pt x="1408914" y="412750"/>
                </a:moveTo>
                <a:lnTo>
                  <a:pt x="1404236" y="412745"/>
                </a:lnTo>
                <a:lnTo>
                  <a:pt x="1399728" y="411480"/>
                </a:lnTo>
                <a:lnTo>
                  <a:pt x="1398237" y="409714"/>
                </a:lnTo>
                <a:lnTo>
                  <a:pt x="1398165" y="409440"/>
                </a:lnTo>
                <a:lnTo>
                  <a:pt x="1398720" y="408940"/>
                </a:lnTo>
                <a:lnTo>
                  <a:pt x="1406566" y="408940"/>
                </a:lnTo>
                <a:lnTo>
                  <a:pt x="1407687" y="410210"/>
                </a:lnTo>
                <a:lnTo>
                  <a:pt x="1408914" y="412750"/>
                </a:lnTo>
                <a:close/>
              </a:path>
              <a:path w="4096384" h="836930">
                <a:moveTo>
                  <a:pt x="1415581" y="410210"/>
                </a:moveTo>
                <a:lnTo>
                  <a:pt x="1411462" y="410210"/>
                </a:lnTo>
                <a:lnTo>
                  <a:pt x="1411796" y="408940"/>
                </a:lnTo>
                <a:lnTo>
                  <a:pt x="1414206" y="408940"/>
                </a:lnTo>
                <a:lnTo>
                  <a:pt x="1415581" y="410210"/>
                </a:lnTo>
                <a:close/>
              </a:path>
              <a:path w="4096384" h="836930">
                <a:moveTo>
                  <a:pt x="1443815" y="417830"/>
                </a:moveTo>
                <a:lnTo>
                  <a:pt x="1441634" y="417830"/>
                </a:lnTo>
                <a:lnTo>
                  <a:pt x="1445151" y="408940"/>
                </a:lnTo>
                <a:lnTo>
                  <a:pt x="1449512" y="408940"/>
                </a:lnTo>
                <a:lnTo>
                  <a:pt x="1449846" y="411480"/>
                </a:lnTo>
                <a:lnTo>
                  <a:pt x="1448503" y="412750"/>
                </a:lnTo>
                <a:lnTo>
                  <a:pt x="1448844" y="412750"/>
                </a:lnTo>
                <a:lnTo>
                  <a:pt x="1443815" y="417830"/>
                </a:lnTo>
                <a:close/>
              </a:path>
              <a:path w="4096384" h="836930">
                <a:moveTo>
                  <a:pt x="1453725" y="417830"/>
                </a:moveTo>
                <a:lnTo>
                  <a:pt x="1443815" y="417830"/>
                </a:lnTo>
                <a:lnTo>
                  <a:pt x="1448844" y="412750"/>
                </a:lnTo>
                <a:lnTo>
                  <a:pt x="1448503" y="412750"/>
                </a:lnTo>
                <a:lnTo>
                  <a:pt x="1449630" y="411683"/>
                </a:lnTo>
                <a:lnTo>
                  <a:pt x="1449734" y="410630"/>
                </a:lnTo>
                <a:lnTo>
                  <a:pt x="1449512" y="408940"/>
                </a:lnTo>
                <a:lnTo>
                  <a:pt x="1449682" y="408940"/>
                </a:lnTo>
                <a:lnTo>
                  <a:pt x="1449682" y="410210"/>
                </a:lnTo>
                <a:lnTo>
                  <a:pt x="1450684" y="410210"/>
                </a:lnTo>
                <a:lnTo>
                  <a:pt x="1452366" y="411480"/>
                </a:lnTo>
                <a:lnTo>
                  <a:pt x="1456358" y="411480"/>
                </a:lnTo>
                <a:lnTo>
                  <a:pt x="1453725" y="417830"/>
                </a:lnTo>
                <a:close/>
              </a:path>
              <a:path w="4096384" h="836930">
                <a:moveTo>
                  <a:pt x="1464172" y="412359"/>
                </a:moveTo>
                <a:lnTo>
                  <a:pt x="1463804" y="412205"/>
                </a:lnTo>
                <a:lnTo>
                  <a:pt x="1463876" y="410033"/>
                </a:lnTo>
                <a:lnTo>
                  <a:pt x="1464598" y="408940"/>
                </a:lnTo>
                <a:lnTo>
                  <a:pt x="1465266" y="408940"/>
                </a:lnTo>
                <a:lnTo>
                  <a:pt x="1465725" y="410096"/>
                </a:lnTo>
                <a:lnTo>
                  <a:pt x="1465607" y="410520"/>
                </a:lnTo>
                <a:lnTo>
                  <a:pt x="1465102" y="411480"/>
                </a:lnTo>
                <a:lnTo>
                  <a:pt x="1464172" y="412359"/>
                </a:lnTo>
                <a:close/>
              </a:path>
              <a:path w="4096384" h="836930">
                <a:moveTo>
                  <a:pt x="1470163" y="414881"/>
                </a:moveTo>
                <a:lnTo>
                  <a:pt x="1464172" y="412359"/>
                </a:lnTo>
                <a:lnTo>
                  <a:pt x="1465102" y="411480"/>
                </a:lnTo>
                <a:lnTo>
                  <a:pt x="1465607" y="410520"/>
                </a:lnTo>
                <a:lnTo>
                  <a:pt x="1465725" y="410096"/>
                </a:lnTo>
                <a:lnTo>
                  <a:pt x="1465266" y="408940"/>
                </a:lnTo>
                <a:lnTo>
                  <a:pt x="1474485" y="408940"/>
                </a:lnTo>
                <a:lnTo>
                  <a:pt x="1476080" y="410210"/>
                </a:lnTo>
                <a:lnTo>
                  <a:pt x="1471971" y="410210"/>
                </a:lnTo>
                <a:lnTo>
                  <a:pt x="1470711" y="413773"/>
                </a:lnTo>
                <a:lnTo>
                  <a:pt x="1470589" y="414020"/>
                </a:lnTo>
                <a:lnTo>
                  <a:pt x="1469967" y="414020"/>
                </a:lnTo>
                <a:lnTo>
                  <a:pt x="1470371" y="414460"/>
                </a:lnTo>
                <a:lnTo>
                  <a:pt x="1470163" y="414881"/>
                </a:lnTo>
                <a:close/>
              </a:path>
              <a:path w="4096384" h="836930">
                <a:moveTo>
                  <a:pt x="1554605" y="411480"/>
                </a:moveTo>
                <a:lnTo>
                  <a:pt x="1553099" y="411480"/>
                </a:lnTo>
                <a:lnTo>
                  <a:pt x="1554101" y="408940"/>
                </a:lnTo>
                <a:lnTo>
                  <a:pt x="1555273" y="408940"/>
                </a:lnTo>
                <a:lnTo>
                  <a:pt x="1555397" y="409864"/>
                </a:lnTo>
                <a:lnTo>
                  <a:pt x="1555362" y="410332"/>
                </a:lnTo>
                <a:lnTo>
                  <a:pt x="1554605" y="411480"/>
                </a:lnTo>
                <a:close/>
              </a:path>
              <a:path w="4096384" h="836930">
                <a:moveTo>
                  <a:pt x="1564447" y="411480"/>
                </a:moveTo>
                <a:lnTo>
                  <a:pt x="1554605" y="411480"/>
                </a:lnTo>
                <a:lnTo>
                  <a:pt x="1555362" y="410332"/>
                </a:lnTo>
                <a:lnTo>
                  <a:pt x="1555397" y="409864"/>
                </a:lnTo>
                <a:lnTo>
                  <a:pt x="1555273" y="408940"/>
                </a:lnTo>
                <a:lnTo>
                  <a:pt x="1558625" y="408940"/>
                </a:lnTo>
                <a:lnTo>
                  <a:pt x="1559470" y="410210"/>
                </a:lnTo>
                <a:lnTo>
                  <a:pt x="1565812" y="410210"/>
                </a:lnTo>
                <a:lnTo>
                  <a:pt x="1564447" y="411480"/>
                </a:lnTo>
                <a:close/>
              </a:path>
              <a:path w="4096384" h="836930">
                <a:moveTo>
                  <a:pt x="1562803" y="421602"/>
                </a:moveTo>
                <a:lnTo>
                  <a:pt x="1559947" y="415959"/>
                </a:lnTo>
                <a:lnTo>
                  <a:pt x="1559918" y="415695"/>
                </a:lnTo>
                <a:lnTo>
                  <a:pt x="1567177" y="408940"/>
                </a:lnTo>
                <a:lnTo>
                  <a:pt x="1567681" y="410210"/>
                </a:lnTo>
                <a:lnTo>
                  <a:pt x="1572720" y="410210"/>
                </a:lnTo>
                <a:lnTo>
                  <a:pt x="1571977" y="412750"/>
                </a:lnTo>
                <a:lnTo>
                  <a:pt x="1569008" y="416560"/>
                </a:lnTo>
                <a:lnTo>
                  <a:pt x="1565330" y="416560"/>
                </a:lnTo>
                <a:lnTo>
                  <a:pt x="1562803" y="421602"/>
                </a:lnTo>
                <a:close/>
              </a:path>
              <a:path w="4096384" h="836930">
                <a:moveTo>
                  <a:pt x="1567681" y="410210"/>
                </a:moveTo>
                <a:lnTo>
                  <a:pt x="1567177" y="408940"/>
                </a:lnTo>
                <a:lnTo>
                  <a:pt x="1569442" y="408940"/>
                </a:lnTo>
                <a:lnTo>
                  <a:pt x="1567681" y="410210"/>
                </a:lnTo>
                <a:close/>
              </a:path>
              <a:path w="4096384" h="836930">
                <a:moveTo>
                  <a:pt x="1668760" y="409342"/>
                </a:moveTo>
                <a:lnTo>
                  <a:pt x="1668924" y="408940"/>
                </a:lnTo>
                <a:lnTo>
                  <a:pt x="1669265" y="408940"/>
                </a:lnTo>
                <a:lnTo>
                  <a:pt x="1668760" y="409342"/>
                </a:lnTo>
                <a:close/>
              </a:path>
              <a:path w="4096384" h="836930">
                <a:moveTo>
                  <a:pt x="1668386" y="421640"/>
                </a:moveTo>
                <a:lnTo>
                  <a:pt x="1667529" y="418336"/>
                </a:lnTo>
                <a:lnTo>
                  <a:pt x="1667427" y="417453"/>
                </a:lnTo>
                <a:lnTo>
                  <a:pt x="1667871" y="411683"/>
                </a:lnTo>
                <a:lnTo>
                  <a:pt x="1667996" y="411213"/>
                </a:lnTo>
                <a:lnTo>
                  <a:pt x="1668760" y="409342"/>
                </a:lnTo>
                <a:lnTo>
                  <a:pt x="1669265" y="408940"/>
                </a:lnTo>
                <a:lnTo>
                  <a:pt x="1679532" y="408940"/>
                </a:lnTo>
                <a:lnTo>
                  <a:pt x="1678268" y="410096"/>
                </a:lnTo>
                <a:lnTo>
                  <a:pt x="1678371" y="411272"/>
                </a:lnTo>
                <a:lnTo>
                  <a:pt x="1678687" y="412750"/>
                </a:lnTo>
                <a:lnTo>
                  <a:pt x="1701781" y="412750"/>
                </a:lnTo>
                <a:lnTo>
                  <a:pt x="1698344" y="416560"/>
                </a:lnTo>
                <a:lnTo>
                  <a:pt x="1671779" y="416560"/>
                </a:lnTo>
                <a:lnTo>
                  <a:pt x="1668386" y="421640"/>
                </a:lnTo>
                <a:close/>
              </a:path>
              <a:path w="4096384" h="836930">
                <a:moveTo>
                  <a:pt x="1746451" y="420370"/>
                </a:moveTo>
                <a:lnTo>
                  <a:pt x="1733789" y="420370"/>
                </a:lnTo>
                <a:lnTo>
                  <a:pt x="1739163" y="419100"/>
                </a:lnTo>
                <a:lnTo>
                  <a:pt x="1741099" y="416708"/>
                </a:lnTo>
                <a:lnTo>
                  <a:pt x="1741180" y="416542"/>
                </a:lnTo>
                <a:lnTo>
                  <a:pt x="1738387" y="415290"/>
                </a:lnTo>
                <a:lnTo>
                  <a:pt x="1734141" y="415290"/>
                </a:lnTo>
                <a:lnTo>
                  <a:pt x="1734089" y="414925"/>
                </a:lnTo>
                <a:lnTo>
                  <a:pt x="1736652" y="411683"/>
                </a:lnTo>
                <a:lnTo>
                  <a:pt x="1736745" y="411272"/>
                </a:lnTo>
                <a:lnTo>
                  <a:pt x="1735981" y="408940"/>
                </a:lnTo>
                <a:lnTo>
                  <a:pt x="1739831" y="411480"/>
                </a:lnTo>
                <a:lnTo>
                  <a:pt x="1743184" y="419100"/>
                </a:lnTo>
                <a:lnTo>
                  <a:pt x="1746451" y="420370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43184" y="419100"/>
                </a:lnTo>
                <a:lnTo>
                  <a:pt x="1739831" y="411480"/>
                </a:lnTo>
                <a:lnTo>
                  <a:pt x="1735981" y="408940"/>
                </a:lnTo>
                <a:lnTo>
                  <a:pt x="1739614" y="408940"/>
                </a:lnTo>
                <a:lnTo>
                  <a:pt x="1741023" y="410210"/>
                </a:lnTo>
                <a:lnTo>
                  <a:pt x="1744356" y="411480"/>
                </a:lnTo>
                <a:lnTo>
                  <a:pt x="1751231" y="414020"/>
                </a:lnTo>
                <a:lnTo>
                  <a:pt x="1761118" y="414020"/>
                </a:lnTo>
                <a:lnTo>
                  <a:pt x="1762127" y="416560"/>
                </a:lnTo>
                <a:lnTo>
                  <a:pt x="1756764" y="41656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1786263" y="411480"/>
                </a:moveTo>
                <a:lnTo>
                  <a:pt x="1779727" y="411480"/>
                </a:lnTo>
                <a:lnTo>
                  <a:pt x="1779716" y="410517"/>
                </a:lnTo>
                <a:lnTo>
                  <a:pt x="1781070" y="408940"/>
                </a:lnTo>
                <a:lnTo>
                  <a:pt x="1782576" y="408940"/>
                </a:lnTo>
                <a:lnTo>
                  <a:pt x="1786263" y="411480"/>
                </a:lnTo>
                <a:close/>
              </a:path>
              <a:path w="4096384" h="836930">
                <a:moveTo>
                  <a:pt x="1795367" y="429127"/>
                </a:moveTo>
                <a:lnTo>
                  <a:pt x="1791461" y="427990"/>
                </a:lnTo>
                <a:lnTo>
                  <a:pt x="1788963" y="426720"/>
                </a:lnTo>
                <a:lnTo>
                  <a:pt x="1784169" y="422910"/>
                </a:lnTo>
                <a:lnTo>
                  <a:pt x="1794814" y="422910"/>
                </a:lnTo>
                <a:lnTo>
                  <a:pt x="1792003" y="416643"/>
                </a:lnTo>
                <a:lnTo>
                  <a:pt x="1791806" y="415369"/>
                </a:lnTo>
                <a:lnTo>
                  <a:pt x="1791683" y="415212"/>
                </a:lnTo>
                <a:lnTo>
                  <a:pt x="1782576" y="408940"/>
                </a:lnTo>
                <a:lnTo>
                  <a:pt x="1794309" y="408940"/>
                </a:lnTo>
                <a:lnTo>
                  <a:pt x="1793850" y="410096"/>
                </a:lnTo>
                <a:lnTo>
                  <a:pt x="1793972" y="410630"/>
                </a:lnTo>
                <a:lnTo>
                  <a:pt x="1794814" y="412750"/>
                </a:lnTo>
                <a:lnTo>
                  <a:pt x="1796660" y="414020"/>
                </a:lnTo>
                <a:lnTo>
                  <a:pt x="1800851" y="414020"/>
                </a:lnTo>
                <a:lnTo>
                  <a:pt x="1800732" y="418336"/>
                </a:lnTo>
                <a:lnTo>
                  <a:pt x="1800786" y="419179"/>
                </a:lnTo>
                <a:lnTo>
                  <a:pt x="1802357" y="420370"/>
                </a:lnTo>
                <a:lnTo>
                  <a:pt x="1796992" y="420370"/>
                </a:lnTo>
                <a:lnTo>
                  <a:pt x="1795112" y="425219"/>
                </a:lnTo>
                <a:lnTo>
                  <a:pt x="1795239" y="427754"/>
                </a:lnTo>
                <a:lnTo>
                  <a:pt x="1795367" y="429127"/>
                </a:lnTo>
                <a:close/>
              </a:path>
              <a:path w="4096384" h="836930">
                <a:moveTo>
                  <a:pt x="1796660" y="414020"/>
                </a:moveTo>
                <a:lnTo>
                  <a:pt x="1794814" y="412750"/>
                </a:lnTo>
                <a:lnTo>
                  <a:pt x="1793972" y="410630"/>
                </a:lnTo>
                <a:lnTo>
                  <a:pt x="1793850" y="410096"/>
                </a:lnTo>
                <a:lnTo>
                  <a:pt x="1794309" y="408940"/>
                </a:lnTo>
                <a:lnTo>
                  <a:pt x="1796320" y="408940"/>
                </a:lnTo>
                <a:lnTo>
                  <a:pt x="1797043" y="410332"/>
                </a:lnTo>
                <a:lnTo>
                  <a:pt x="1797498" y="411480"/>
                </a:lnTo>
                <a:lnTo>
                  <a:pt x="1798166" y="411480"/>
                </a:lnTo>
                <a:lnTo>
                  <a:pt x="1797832" y="412750"/>
                </a:lnTo>
                <a:lnTo>
                  <a:pt x="1796660" y="414020"/>
                </a:lnTo>
                <a:close/>
              </a:path>
              <a:path w="4096384" h="836930">
                <a:moveTo>
                  <a:pt x="1810908" y="429260"/>
                </a:moveTo>
                <a:lnTo>
                  <a:pt x="1804367" y="421640"/>
                </a:lnTo>
                <a:lnTo>
                  <a:pt x="1804033" y="421640"/>
                </a:lnTo>
                <a:lnTo>
                  <a:pt x="1805657" y="419179"/>
                </a:lnTo>
                <a:lnTo>
                  <a:pt x="1807215" y="415290"/>
                </a:lnTo>
                <a:lnTo>
                  <a:pt x="1800851" y="414020"/>
                </a:lnTo>
                <a:lnTo>
                  <a:pt x="1796660" y="414020"/>
                </a:lnTo>
                <a:lnTo>
                  <a:pt x="1797832" y="412750"/>
                </a:lnTo>
                <a:lnTo>
                  <a:pt x="1798166" y="411480"/>
                </a:lnTo>
                <a:lnTo>
                  <a:pt x="1797498" y="411480"/>
                </a:lnTo>
                <a:lnTo>
                  <a:pt x="1796934" y="410096"/>
                </a:lnTo>
                <a:lnTo>
                  <a:pt x="1796320" y="408940"/>
                </a:lnTo>
                <a:lnTo>
                  <a:pt x="1809396" y="408940"/>
                </a:lnTo>
                <a:lnTo>
                  <a:pt x="1809396" y="412750"/>
                </a:lnTo>
                <a:lnTo>
                  <a:pt x="1817946" y="412750"/>
                </a:lnTo>
                <a:lnTo>
                  <a:pt x="1818949" y="415290"/>
                </a:lnTo>
                <a:lnTo>
                  <a:pt x="1834767" y="415290"/>
                </a:lnTo>
                <a:lnTo>
                  <a:pt x="1835661" y="416560"/>
                </a:lnTo>
                <a:lnTo>
                  <a:pt x="1816775" y="416560"/>
                </a:lnTo>
                <a:lnTo>
                  <a:pt x="1811324" y="420313"/>
                </a:lnTo>
                <a:lnTo>
                  <a:pt x="1811344" y="420442"/>
                </a:lnTo>
                <a:lnTo>
                  <a:pt x="1815537" y="423421"/>
                </a:lnTo>
                <a:lnTo>
                  <a:pt x="1811072" y="426720"/>
                </a:lnTo>
                <a:lnTo>
                  <a:pt x="1810908" y="429260"/>
                </a:lnTo>
                <a:close/>
              </a:path>
              <a:path w="4096384" h="836930">
                <a:moveTo>
                  <a:pt x="1834767" y="415290"/>
                </a:moveTo>
                <a:lnTo>
                  <a:pt x="1818949" y="415290"/>
                </a:lnTo>
                <a:lnTo>
                  <a:pt x="1824423" y="412745"/>
                </a:lnTo>
                <a:lnTo>
                  <a:pt x="1827356" y="410210"/>
                </a:lnTo>
                <a:lnTo>
                  <a:pt x="1829821" y="408940"/>
                </a:lnTo>
                <a:lnTo>
                  <a:pt x="1833948" y="414128"/>
                </a:lnTo>
                <a:lnTo>
                  <a:pt x="1834767" y="415290"/>
                </a:lnTo>
                <a:close/>
              </a:path>
              <a:path w="4096384" h="836930">
                <a:moveTo>
                  <a:pt x="1846607" y="422910"/>
                </a:moveTo>
                <a:lnTo>
                  <a:pt x="1842253" y="420370"/>
                </a:lnTo>
                <a:lnTo>
                  <a:pt x="1837054" y="420370"/>
                </a:lnTo>
                <a:lnTo>
                  <a:pt x="1836216" y="417830"/>
                </a:lnTo>
                <a:lnTo>
                  <a:pt x="1836556" y="417830"/>
                </a:lnTo>
                <a:lnTo>
                  <a:pt x="1833612" y="413694"/>
                </a:lnTo>
                <a:lnTo>
                  <a:pt x="1829821" y="408940"/>
                </a:lnTo>
                <a:lnTo>
                  <a:pt x="1838226" y="408940"/>
                </a:lnTo>
                <a:lnTo>
                  <a:pt x="1846588" y="416542"/>
                </a:lnTo>
                <a:lnTo>
                  <a:pt x="1846607" y="422910"/>
                </a:lnTo>
                <a:close/>
              </a:path>
              <a:path w="4096384" h="836930">
                <a:moveTo>
                  <a:pt x="1863370" y="414020"/>
                </a:moveTo>
                <a:lnTo>
                  <a:pt x="1861262" y="411735"/>
                </a:lnTo>
                <a:lnTo>
                  <a:pt x="1861142" y="410033"/>
                </a:lnTo>
                <a:lnTo>
                  <a:pt x="1861864" y="408940"/>
                </a:lnTo>
                <a:lnTo>
                  <a:pt x="1865721" y="408940"/>
                </a:lnTo>
                <a:lnTo>
                  <a:pt x="1863370" y="414020"/>
                </a:lnTo>
                <a:close/>
              </a:path>
              <a:path w="4096384" h="836930">
                <a:moveTo>
                  <a:pt x="1874434" y="414020"/>
                </a:moveTo>
                <a:lnTo>
                  <a:pt x="1863370" y="414020"/>
                </a:lnTo>
                <a:lnTo>
                  <a:pt x="1865721" y="408940"/>
                </a:lnTo>
                <a:lnTo>
                  <a:pt x="1875022" y="408940"/>
                </a:lnTo>
                <a:lnTo>
                  <a:pt x="1874770" y="411480"/>
                </a:lnTo>
                <a:lnTo>
                  <a:pt x="1874434" y="414020"/>
                </a:lnTo>
                <a:close/>
              </a:path>
              <a:path w="4096384" h="836930">
                <a:moveTo>
                  <a:pt x="1890864" y="415290"/>
                </a:moveTo>
                <a:lnTo>
                  <a:pt x="1890755" y="413935"/>
                </a:lnTo>
                <a:lnTo>
                  <a:pt x="1884323" y="408940"/>
                </a:lnTo>
                <a:lnTo>
                  <a:pt x="1890864" y="408940"/>
                </a:lnTo>
                <a:lnTo>
                  <a:pt x="1897903" y="410210"/>
                </a:lnTo>
                <a:lnTo>
                  <a:pt x="1890864" y="41529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69052" y="429260"/>
                </a:lnTo>
                <a:lnTo>
                  <a:pt x="2066734" y="425503"/>
                </a:lnTo>
                <a:lnTo>
                  <a:pt x="2066203" y="424180"/>
                </a:lnTo>
                <a:lnTo>
                  <a:pt x="2058654" y="424180"/>
                </a:lnTo>
                <a:lnTo>
                  <a:pt x="2061756" y="416777"/>
                </a:lnTo>
                <a:lnTo>
                  <a:pt x="2061831" y="416542"/>
                </a:lnTo>
                <a:lnTo>
                  <a:pt x="2061004" y="415290"/>
                </a:lnTo>
                <a:lnTo>
                  <a:pt x="2058490" y="415290"/>
                </a:lnTo>
                <a:lnTo>
                  <a:pt x="2052957" y="414020"/>
                </a:lnTo>
                <a:lnTo>
                  <a:pt x="2064521" y="414020"/>
                </a:lnTo>
                <a:lnTo>
                  <a:pt x="2071062" y="408940"/>
                </a:lnTo>
                <a:lnTo>
                  <a:pt x="2074748" y="410210"/>
                </a:lnTo>
                <a:lnTo>
                  <a:pt x="2077263" y="411480"/>
                </a:lnTo>
                <a:lnTo>
                  <a:pt x="2066701" y="417830"/>
                </a:lnTo>
                <a:lnTo>
                  <a:pt x="2071900" y="419100"/>
                </a:lnTo>
                <a:lnTo>
                  <a:pt x="2080281" y="419100"/>
                </a:lnTo>
                <a:lnTo>
                  <a:pt x="2076261" y="422910"/>
                </a:lnTo>
                <a:lnTo>
                  <a:pt x="2075927" y="422910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73910" y="419100"/>
                </a:moveTo>
                <a:lnTo>
                  <a:pt x="2071900" y="419100"/>
                </a:lnTo>
                <a:lnTo>
                  <a:pt x="2066701" y="417830"/>
                </a:lnTo>
                <a:lnTo>
                  <a:pt x="2077263" y="411480"/>
                </a:lnTo>
                <a:lnTo>
                  <a:pt x="2074748" y="410210"/>
                </a:lnTo>
                <a:lnTo>
                  <a:pt x="2071062" y="408940"/>
                </a:lnTo>
                <a:lnTo>
                  <a:pt x="2082711" y="408940"/>
                </a:lnTo>
                <a:lnTo>
                  <a:pt x="2083041" y="409104"/>
                </a:lnTo>
                <a:lnTo>
                  <a:pt x="2083653" y="411010"/>
                </a:lnTo>
                <a:lnTo>
                  <a:pt x="2083681" y="411480"/>
                </a:lnTo>
                <a:lnTo>
                  <a:pt x="2073910" y="419100"/>
                </a:lnTo>
                <a:close/>
              </a:path>
              <a:path w="4096384" h="836930">
                <a:moveTo>
                  <a:pt x="2245392" y="415290"/>
                </a:moveTo>
                <a:lnTo>
                  <a:pt x="2253440" y="408940"/>
                </a:lnTo>
                <a:lnTo>
                  <a:pt x="2259975" y="412750"/>
                </a:lnTo>
                <a:lnTo>
                  <a:pt x="2254278" y="414020"/>
                </a:lnTo>
                <a:lnTo>
                  <a:pt x="2245392" y="415290"/>
                </a:lnTo>
                <a:close/>
              </a:path>
              <a:path w="4096384" h="836930">
                <a:moveTo>
                  <a:pt x="2271043" y="419100"/>
                </a:moveTo>
                <a:lnTo>
                  <a:pt x="2266012" y="419100"/>
                </a:lnTo>
                <a:lnTo>
                  <a:pt x="2271798" y="410332"/>
                </a:lnTo>
                <a:lnTo>
                  <a:pt x="2271879" y="408940"/>
                </a:lnTo>
                <a:lnTo>
                  <a:pt x="2276567" y="410210"/>
                </a:lnTo>
                <a:lnTo>
                  <a:pt x="2279183" y="414020"/>
                </a:lnTo>
                <a:lnTo>
                  <a:pt x="2270707" y="414020"/>
                </a:lnTo>
                <a:lnTo>
                  <a:pt x="2271043" y="419100"/>
                </a:lnTo>
                <a:close/>
              </a:path>
              <a:path w="4096384" h="836930">
                <a:moveTo>
                  <a:pt x="2349988" y="412750"/>
                </a:moveTo>
                <a:lnTo>
                  <a:pt x="2345456" y="412745"/>
                </a:lnTo>
                <a:lnTo>
                  <a:pt x="2343290" y="411480"/>
                </a:lnTo>
                <a:lnTo>
                  <a:pt x="2347480" y="408940"/>
                </a:lnTo>
                <a:lnTo>
                  <a:pt x="2349988" y="412750"/>
                </a:lnTo>
                <a:close/>
              </a:path>
              <a:path w="4096384" h="836930">
                <a:moveTo>
                  <a:pt x="2359208" y="412750"/>
                </a:moveTo>
                <a:lnTo>
                  <a:pt x="2349988" y="412750"/>
                </a:lnTo>
                <a:lnTo>
                  <a:pt x="2347480" y="408940"/>
                </a:lnTo>
                <a:lnTo>
                  <a:pt x="2358874" y="408940"/>
                </a:lnTo>
                <a:lnTo>
                  <a:pt x="2359995" y="412205"/>
                </a:lnTo>
                <a:lnTo>
                  <a:pt x="2359970" y="412359"/>
                </a:lnTo>
                <a:lnTo>
                  <a:pt x="2359208" y="412750"/>
                </a:lnTo>
                <a:close/>
              </a:path>
              <a:path w="4096384" h="836930">
                <a:moveTo>
                  <a:pt x="2360036" y="412325"/>
                </a:moveTo>
                <a:lnTo>
                  <a:pt x="2358874" y="408940"/>
                </a:lnTo>
                <a:lnTo>
                  <a:pt x="2360708" y="410210"/>
                </a:lnTo>
                <a:lnTo>
                  <a:pt x="2364171" y="410210"/>
                </a:lnTo>
                <a:lnTo>
                  <a:pt x="2360036" y="412325"/>
                </a:lnTo>
                <a:close/>
              </a:path>
              <a:path w="4096384" h="836930">
                <a:moveTo>
                  <a:pt x="2360708" y="410210"/>
                </a:moveTo>
                <a:lnTo>
                  <a:pt x="2358874" y="408940"/>
                </a:lnTo>
                <a:lnTo>
                  <a:pt x="2361298" y="408940"/>
                </a:lnTo>
                <a:lnTo>
                  <a:pt x="2360708" y="41021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6267" y="411480"/>
                </a:lnTo>
                <a:lnTo>
                  <a:pt x="2546267" y="410210"/>
                </a:lnTo>
                <a:lnTo>
                  <a:pt x="2548965" y="408940"/>
                </a:lnTo>
                <a:lnTo>
                  <a:pt x="2551656" y="410210"/>
                </a:lnTo>
                <a:lnTo>
                  <a:pt x="2551656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64267" y="414020"/>
                </a:moveTo>
                <a:lnTo>
                  <a:pt x="2548965" y="414020"/>
                </a:lnTo>
                <a:lnTo>
                  <a:pt x="2551656" y="411480"/>
                </a:lnTo>
                <a:lnTo>
                  <a:pt x="2551656" y="410210"/>
                </a:lnTo>
                <a:lnTo>
                  <a:pt x="2548965" y="408940"/>
                </a:lnTo>
                <a:lnTo>
                  <a:pt x="2566232" y="408940"/>
                </a:lnTo>
                <a:lnTo>
                  <a:pt x="2566232" y="411480"/>
                </a:lnTo>
                <a:lnTo>
                  <a:pt x="2562911" y="411480"/>
                </a:lnTo>
                <a:lnTo>
                  <a:pt x="2564267" y="414020"/>
                </a:lnTo>
                <a:close/>
              </a:path>
              <a:path w="4096384" h="836930">
                <a:moveTo>
                  <a:pt x="2627051" y="413259"/>
                </a:moveTo>
                <a:lnTo>
                  <a:pt x="2621889" y="411480"/>
                </a:lnTo>
                <a:lnTo>
                  <a:pt x="2632450" y="408940"/>
                </a:lnTo>
                <a:lnTo>
                  <a:pt x="2632565" y="409864"/>
                </a:lnTo>
                <a:lnTo>
                  <a:pt x="2632784" y="412750"/>
                </a:lnTo>
                <a:lnTo>
                  <a:pt x="2627736" y="412750"/>
                </a:lnTo>
                <a:lnTo>
                  <a:pt x="2627051" y="413259"/>
                </a:lnTo>
                <a:close/>
              </a:path>
              <a:path w="4096384" h="836930">
                <a:moveTo>
                  <a:pt x="2642154" y="426720"/>
                </a:moveTo>
                <a:lnTo>
                  <a:pt x="2633125" y="426720"/>
                </a:lnTo>
                <a:lnTo>
                  <a:pt x="2631259" y="421640"/>
                </a:lnTo>
                <a:lnTo>
                  <a:pt x="2634284" y="421640"/>
                </a:lnTo>
                <a:lnTo>
                  <a:pt x="2640793" y="420407"/>
                </a:lnTo>
                <a:lnTo>
                  <a:pt x="2640897" y="420209"/>
                </a:lnTo>
                <a:lnTo>
                  <a:pt x="2638863" y="416643"/>
                </a:lnTo>
                <a:lnTo>
                  <a:pt x="2633459" y="415290"/>
                </a:lnTo>
                <a:lnTo>
                  <a:pt x="2632941" y="415290"/>
                </a:lnTo>
                <a:lnTo>
                  <a:pt x="2632798" y="414128"/>
                </a:lnTo>
                <a:lnTo>
                  <a:pt x="2632691" y="411403"/>
                </a:lnTo>
                <a:lnTo>
                  <a:pt x="2632565" y="409864"/>
                </a:lnTo>
                <a:lnTo>
                  <a:pt x="2632450" y="408940"/>
                </a:lnTo>
                <a:lnTo>
                  <a:pt x="2636426" y="408940"/>
                </a:lnTo>
                <a:lnTo>
                  <a:pt x="2637121" y="410210"/>
                </a:lnTo>
                <a:lnTo>
                  <a:pt x="2642495" y="414020"/>
                </a:lnTo>
                <a:lnTo>
                  <a:pt x="2644852" y="415290"/>
                </a:lnTo>
                <a:lnTo>
                  <a:pt x="2648760" y="419006"/>
                </a:lnTo>
                <a:lnTo>
                  <a:pt x="2648880" y="419179"/>
                </a:lnTo>
                <a:lnTo>
                  <a:pt x="2649196" y="420370"/>
                </a:lnTo>
                <a:lnTo>
                  <a:pt x="2646351" y="420370"/>
                </a:lnTo>
                <a:lnTo>
                  <a:pt x="2634284" y="425450"/>
                </a:lnTo>
                <a:lnTo>
                  <a:pt x="2642154" y="426720"/>
                </a:lnTo>
                <a:close/>
              </a:path>
              <a:path w="4096384" h="836930">
                <a:moveTo>
                  <a:pt x="2693997" y="413862"/>
                </a:moveTo>
                <a:lnTo>
                  <a:pt x="2693626" y="413448"/>
                </a:lnTo>
                <a:lnTo>
                  <a:pt x="2693581" y="412750"/>
                </a:lnTo>
                <a:lnTo>
                  <a:pt x="2693463" y="408940"/>
                </a:lnTo>
                <a:lnTo>
                  <a:pt x="2693765" y="409104"/>
                </a:lnTo>
                <a:lnTo>
                  <a:pt x="2694007" y="412290"/>
                </a:lnTo>
                <a:lnTo>
                  <a:pt x="2693997" y="413862"/>
                </a:lnTo>
                <a:close/>
              </a:path>
              <a:path w="4096384" h="836930">
                <a:moveTo>
                  <a:pt x="2693765" y="409104"/>
                </a:moveTo>
                <a:lnTo>
                  <a:pt x="2693463" y="408940"/>
                </a:lnTo>
                <a:lnTo>
                  <a:pt x="2693752" y="408940"/>
                </a:lnTo>
                <a:lnTo>
                  <a:pt x="2693765" y="409104"/>
                </a:lnTo>
                <a:close/>
              </a:path>
              <a:path w="4096384" h="836930">
                <a:moveTo>
                  <a:pt x="2750784" y="414020"/>
                </a:moveTo>
                <a:lnTo>
                  <a:pt x="2749769" y="414020"/>
                </a:lnTo>
                <a:lnTo>
                  <a:pt x="2749174" y="411272"/>
                </a:lnTo>
                <a:lnTo>
                  <a:pt x="2749058" y="410033"/>
                </a:lnTo>
                <a:lnTo>
                  <a:pt x="2749769" y="408940"/>
                </a:lnTo>
                <a:lnTo>
                  <a:pt x="2750960" y="408940"/>
                </a:lnTo>
                <a:lnTo>
                  <a:pt x="2752091" y="411403"/>
                </a:lnTo>
                <a:lnTo>
                  <a:pt x="2751991" y="411735"/>
                </a:lnTo>
                <a:lnTo>
                  <a:pt x="2750784" y="414020"/>
                </a:lnTo>
                <a:close/>
              </a:path>
              <a:path w="4096384" h="836930">
                <a:moveTo>
                  <a:pt x="2775202" y="414020"/>
                </a:moveTo>
                <a:lnTo>
                  <a:pt x="2750784" y="414020"/>
                </a:lnTo>
                <a:lnTo>
                  <a:pt x="2751991" y="411735"/>
                </a:lnTo>
                <a:lnTo>
                  <a:pt x="2752091" y="411403"/>
                </a:lnTo>
                <a:lnTo>
                  <a:pt x="2750960" y="408940"/>
                </a:lnTo>
                <a:lnTo>
                  <a:pt x="2774662" y="408940"/>
                </a:lnTo>
                <a:lnTo>
                  <a:pt x="2775202" y="414020"/>
                </a:lnTo>
                <a:close/>
              </a:path>
              <a:path w="4096384" h="836930">
                <a:moveTo>
                  <a:pt x="2817493" y="415290"/>
                </a:moveTo>
                <a:lnTo>
                  <a:pt x="2817002" y="408940"/>
                </a:lnTo>
                <a:lnTo>
                  <a:pt x="2819019" y="411480"/>
                </a:lnTo>
                <a:lnTo>
                  <a:pt x="2820518" y="411480"/>
                </a:lnTo>
                <a:lnTo>
                  <a:pt x="2820518" y="412750"/>
                </a:lnTo>
                <a:lnTo>
                  <a:pt x="2819176" y="414020"/>
                </a:lnTo>
                <a:lnTo>
                  <a:pt x="2817493" y="415290"/>
                </a:lnTo>
                <a:close/>
              </a:path>
              <a:path w="4096384" h="836930">
                <a:moveTo>
                  <a:pt x="2851352" y="431800"/>
                </a:moveTo>
                <a:lnTo>
                  <a:pt x="2840633" y="431800"/>
                </a:lnTo>
                <a:lnTo>
                  <a:pt x="2833751" y="422910"/>
                </a:lnTo>
                <a:lnTo>
                  <a:pt x="2832429" y="422910"/>
                </a:lnTo>
                <a:lnTo>
                  <a:pt x="2829974" y="420209"/>
                </a:lnTo>
                <a:lnTo>
                  <a:pt x="2826173" y="416597"/>
                </a:lnTo>
                <a:lnTo>
                  <a:pt x="2822754" y="415290"/>
                </a:lnTo>
                <a:lnTo>
                  <a:pt x="2817493" y="415290"/>
                </a:lnTo>
                <a:lnTo>
                  <a:pt x="2819176" y="414020"/>
                </a:lnTo>
                <a:lnTo>
                  <a:pt x="2820518" y="412750"/>
                </a:lnTo>
                <a:lnTo>
                  <a:pt x="2820518" y="411480"/>
                </a:lnTo>
                <a:lnTo>
                  <a:pt x="2819019" y="411480"/>
                </a:lnTo>
                <a:lnTo>
                  <a:pt x="2817002" y="408940"/>
                </a:lnTo>
                <a:lnTo>
                  <a:pt x="2845505" y="408940"/>
                </a:lnTo>
                <a:lnTo>
                  <a:pt x="2843962" y="410210"/>
                </a:lnTo>
                <a:lnTo>
                  <a:pt x="2831420" y="410210"/>
                </a:lnTo>
                <a:lnTo>
                  <a:pt x="2829839" y="411403"/>
                </a:lnTo>
                <a:lnTo>
                  <a:pt x="2829895" y="412750"/>
                </a:lnTo>
                <a:lnTo>
                  <a:pt x="2831578" y="414020"/>
                </a:lnTo>
                <a:lnTo>
                  <a:pt x="2844493" y="414020"/>
                </a:lnTo>
                <a:lnTo>
                  <a:pt x="2846907" y="419100"/>
                </a:lnTo>
                <a:lnTo>
                  <a:pt x="2856558" y="419100"/>
                </a:lnTo>
                <a:lnTo>
                  <a:pt x="2856217" y="425450"/>
                </a:lnTo>
                <a:lnTo>
                  <a:pt x="2845322" y="425450"/>
                </a:lnTo>
                <a:lnTo>
                  <a:pt x="2844831" y="426720"/>
                </a:lnTo>
                <a:lnTo>
                  <a:pt x="2854629" y="426720"/>
                </a:lnTo>
                <a:lnTo>
                  <a:pt x="2853709" y="427990"/>
                </a:lnTo>
                <a:lnTo>
                  <a:pt x="2884481" y="427990"/>
                </a:lnTo>
                <a:lnTo>
                  <a:pt x="2885300" y="429260"/>
                </a:lnTo>
                <a:lnTo>
                  <a:pt x="2849853" y="429260"/>
                </a:lnTo>
                <a:lnTo>
                  <a:pt x="2849512" y="430530"/>
                </a:lnTo>
                <a:lnTo>
                  <a:pt x="2851352" y="431800"/>
                </a:lnTo>
                <a:close/>
              </a:path>
              <a:path w="4096384" h="836930">
                <a:moveTo>
                  <a:pt x="2846907" y="419100"/>
                </a:moveTo>
                <a:lnTo>
                  <a:pt x="2844537" y="414112"/>
                </a:lnTo>
                <a:lnTo>
                  <a:pt x="2844413" y="413448"/>
                </a:lnTo>
                <a:lnTo>
                  <a:pt x="2843962" y="410210"/>
                </a:lnTo>
                <a:lnTo>
                  <a:pt x="2845505" y="408940"/>
                </a:lnTo>
                <a:lnTo>
                  <a:pt x="2846487" y="410210"/>
                </a:lnTo>
                <a:lnTo>
                  <a:pt x="2854201" y="417830"/>
                </a:lnTo>
                <a:lnTo>
                  <a:pt x="2851018" y="417830"/>
                </a:lnTo>
                <a:lnTo>
                  <a:pt x="2846907" y="419100"/>
                </a:lnTo>
                <a:close/>
              </a:path>
              <a:path w="4096384" h="836930">
                <a:moveTo>
                  <a:pt x="2927956" y="414020"/>
                </a:moveTo>
                <a:lnTo>
                  <a:pt x="2924767" y="408940"/>
                </a:lnTo>
                <a:lnTo>
                  <a:pt x="2927203" y="412750"/>
                </a:lnTo>
                <a:lnTo>
                  <a:pt x="2927956" y="414020"/>
                </a:lnTo>
                <a:close/>
              </a:path>
              <a:path w="4096384" h="836930">
                <a:moveTo>
                  <a:pt x="2934669" y="414020"/>
                </a:moveTo>
                <a:lnTo>
                  <a:pt x="2927956" y="414020"/>
                </a:lnTo>
                <a:lnTo>
                  <a:pt x="2924767" y="408940"/>
                </a:lnTo>
                <a:lnTo>
                  <a:pt x="2938026" y="408940"/>
                </a:lnTo>
                <a:lnTo>
                  <a:pt x="2934669" y="414020"/>
                </a:lnTo>
                <a:close/>
              </a:path>
              <a:path w="4096384" h="836930">
                <a:moveTo>
                  <a:pt x="2964506" y="419100"/>
                </a:moveTo>
                <a:lnTo>
                  <a:pt x="2963562" y="413157"/>
                </a:lnTo>
                <a:lnTo>
                  <a:pt x="2963451" y="411272"/>
                </a:lnTo>
                <a:lnTo>
                  <a:pt x="2964015" y="410210"/>
                </a:lnTo>
                <a:lnTo>
                  <a:pt x="2965672" y="410210"/>
                </a:lnTo>
                <a:lnTo>
                  <a:pt x="2971885" y="408940"/>
                </a:lnTo>
                <a:lnTo>
                  <a:pt x="2964506" y="419100"/>
                </a:lnTo>
                <a:close/>
              </a:path>
              <a:path w="4096384" h="836930">
                <a:moveTo>
                  <a:pt x="2981773" y="419100"/>
                </a:moveTo>
                <a:lnTo>
                  <a:pt x="2964506" y="419100"/>
                </a:lnTo>
                <a:lnTo>
                  <a:pt x="2971885" y="408940"/>
                </a:lnTo>
                <a:lnTo>
                  <a:pt x="2991755" y="408940"/>
                </a:lnTo>
                <a:lnTo>
                  <a:pt x="2988818" y="412750"/>
                </a:lnTo>
                <a:lnTo>
                  <a:pt x="3005070" y="412750"/>
                </a:lnTo>
                <a:lnTo>
                  <a:pt x="3005561" y="414020"/>
                </a:lnTo>
                <a:lnTo>
                  <a:pt x="3019602" y="414020"/>
                </a:lnTo>
                <a:lnTo>
                  <a:pt x="3021846" y="416560"/>
                </a:lnTo>
                <a:lnTo>
                  <a:pt x="2986461" y="416560"/>
                </a:lnTo>
                <a:lnTo>
                  <a:pt x="2981773" y="419100"/>
                </a:lnTo>
                <a:close/>
              </a:path>
              <a:path w="4096384" h="836930">
                <a:moveTo>
                  <a:pt x="3006576" y="414020"/>
                </a:moveTo>
                <a:lnTo>
                  <a:pt x="3005561" y="414020"/>
                </a:lnTo>
                <a:lnTo>
                  <a:pt x="3004728" y="411866"/>
                </a:lnTo>
                <a:lnTo>
                  <a:pt x="3004676" y="411230"/>
                </a:lnTo>
                <a:lnTo>
                  <a:pt x="3005561" y="408940"/>
                </a:lnTo>
                <a:lnTo>
                  <a:pt x="3006753" y="408940"/>
                </a:lnTo>
                <a:lnTo>
                  <a:pt x="3007883" y="411403"/>
                </a:lnTo>
                <a:lnTo>
                  <a:pt x="3007783" y="411735"/>
                </a:lnTo>
                <a:lnTo>
                  <a:pt x="3006576" y="414020"/>
                </a:lnTo>
                <a:close/>
              </a:path>
              <a:path w="4096384" h="836930">
                <a:moveTo>
                  <a:pt x="3019602" y="414020"/>
                </a:moveTo>
                <a:lnTo>
                  <a:pt x="3006576" y="414020"/>
                </a:lnTo>
                <a:lnTo>
                  <a:pt x="3007783" y="411735"/>
                </a:lnTo>
                <a:lnTo>
                  <a:pt x="3007883" y="411403"/>
                </a:lnTo>
                <a:lnTo>
                  <a:pt x="3006753" y="408940"/>
                </a:lnTo>
                <a:lnTo>
                  <a:pt x="3019829" y="408940"/>
                </a:lnTo>
                <a:lnTo>
                  <a:pt x="3017472" y="410210"/>
                </a:lnTo>
                <a:lnTo>
                  <a:pt x="3016981" y="411480"/>
                </a:lnTo>
                <a:lnTo>
                  <a:pt x="3018480" y="412750"/>
                </a:lnTo>
                <a:lnTo>
                  <a:pt x="3019602" y="414020"/>
                </a:lnTo>
                <a:close/>
              </a:path>
              <a:path w="4096384" h="836930">
                <a:moveTo>
                  <a:pt x="3021846" y="416560"/>
                </a:moveTo>
                <a:lnTo>
                  <a:pt x="3018475" y="412745"/>
                </a:lnTo>
                <a:lnTo>
                  <a:pt x="3016981" y="411480"/>
                </a:lnTo>
                <a:lnTo>
                  <a:pt x="3017472" y="410210"/>
                </a:lnTo>
                <a:lnTo>
                  <a:pt x="3019829" y="408940"/>
                </a:lnTo>
                <a:lnTo>
                  <a:pt x="3024177" y="408940"/>
                </a:lnTo>
                <a:lnTo>
                  <a:pt x="3021846" y="41656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8710" y="414020"/>
                </a:lnTo>
                <a:lnTo>
                  <a:pt x="3058121" y="412205"/>
                </a:lnTo>
                <a:lnTo>
                  <a:pt x="3057994" y="411272"/>
                </a:lnTo>
                <a:lnTo>
                  <a:pt x="3058553" y="410210"/>
                </a:lnTo>
                <a:lnTo>
                  <a:pt x="3061067" y="408940"/>
                </a:lnTo>
                <a:lnTo>
                  <a:pt x="3063176" y="411403"/>
                </a:lnTo>
                <a:lnTo>
                  <a:pt x="3063101" y="411866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6309" y="420370"/>
                </a:moveTo>
                <a:lnTo>
                  <a:pt x="3056693" y="420370"/>
                </a:lnTo>
                <a:lnTo>
                  <a:pt x="3056607" y="417736"/>
                </a:lnTo>
                <a:lnTo>
                  <a:pt x="3055528" y="416560"/>
                </a:lnTo>
                <a:lnTo>
                  <a:pt x="3061401" y="416560"/>
                </a:lnTo>
                <a:lnTo>
                  <a:pt x="3063101" y="411866"/>
                </a:lnTo>
                <a:lnTo>
                  <a:pt x="3063176" y="411403"/>
                </a:lnTo>
                <a:lnTo>
                  <a:pt x="3061067" y="408940"/>
                </a:lnTo>
                <a:lnTo>
                  <a:pt x="3085600" y="408940"/>
                </a:lnTo>
                <a:lnTo>
                  <a:pt x="3085196" y="410210"/>
                </a:lnTo>
                <a:lnTo>
                  <a:pt x="3074478" y="410210"/>
                </a:lnTo>
                <a:lnTo>
                  <a:pt x="3074137" y="411480"/>
                </a:lnTo>
                <a:lnTo>
                  <a:pt x="3076318" y="414020"/>
                </a:lnTo>
                <a:lnTo>
                  <a:pt x="3078825" y="414020"/>
                </a:lnTo>
                <a:lnTo>
                  <a:pt x="3076309" y="420370"/>
                </a:lnTo>
                <a:close/>
              </a:path>
              <a:path w="4096384" h="836930">
                <a:moveTo>
                  <a:pt x="3141678" y="414020"/>
                </a:moveTo>
                <a:lnTo>
                  <a:pt x="3140981" y="414008"/>
                </a:lnTo>
                <a:lnTo>
                  <a:pt x="3138912" y="413157"/>
                </a:lnTo>
                <a:lnTo>
                  <a:pt x="3139007" y="412745"/>
                </a:lnTo>
                <a:lnTo>
                  <a:pt x="3138191" y="412446"/>
                </a:lnTo>
                <a:lnTo>
                  <a:pt x="3140178" y="410210"/>
                </a:lnTo>
                <a:lnTo>
                  <a:pt x="3144319" y="408940"/>
                </a:lnTo>
                <a:lnTo>
                  <a:pt x="3146807" y="411403"/>
                </a:lnTo>
                <a:lnTo>
                  <a:pt x="3146921" y="411735"/>
                </a:lnTo>
                <a:lnTo>
                  <a:pt x="3147067" y="412750"/>
                </a:lnTo>
                <a:lnTo>
                  <a:pt x="3141678" y="414020"/>
                </a:lnTo>
                <a:close/>
              </a:path>
              <a:path w="4096384" h="836930">
                <a:moveTo>
                  <a:pt x="3140246" y="441261"/>
                </a:moveTo>
                <a:lnTo>
                  <a:pt x="3137671" y="439420"/>
                </a:lnTo>
                <a:lnTo>
                  <a:pt x="3137756" y="435071"/>
                </a:lnTo>
                <a:lnTo>
                  <a:pt x="3138496" y="434340"/>
                </a:lnTo>
                <a:lnTo>
                  <a:pt x="3141187" y="430530"/>
                </a:lnTo>
                <a:lnTo>
                  <a:pt x="3139074" y="430044"/>
                </a:lnTo>
                <a:lnTo>
                  <a:pt x="3146393" y="426720"/>
                </a:lnTo>
                <a:lnTo>
                  <a:pt x="3146353" y="425391"/>
                </a:lnTo>
                <a:lnTo>
                  <a:pt x="3145535" y="424180"/>
                </a:lnTo>
                <a:lnTo>
                  <a:pt x="3143702" y="424180"/>
                </a:lnTo>
                <a:lnTo>
                  <a:pt x="3143783" y="421602"/>
                </a:lnTo>
                <a:lnTo>
                  <a:pt x="3151906" y="417830"/>
                </a:lnTo>
                <a:lnTo>
                  <a:pt x="3149892" y="416542"/>
                </a:lnTo>
                <a:lnTo>
                  <a:pt x="3146550" y="414020"/>
                </a:lnTo>
                <a:lnTo>
                  <a:pt x="3141678" y="414020"/>
                </a:lnTo>
                <a:lnTo>
                  <a:pt x="3147067" y="412750"/>
                </a:lnTo>
                <a:lnTo>
                  <a:pt x="3146921" y="411735"/>
                </a:lnTo>
                <a:lnTo>
                  <a:pt x="3146807" y="411403"/>
                </a:lnTo>
                <a:lnTo>
                  <a:pt x="3144319" y="408940"/>
                </a:lnTo>
                <a:lnTo>
                  <a:pt x="3157780" y="408940"/>
                </a:lnTo>
                <a:lnTo>
                  <a:pt x="3151572" y="411480"/>
                </a:lnTo>
                <a:lnTo>
                  <a:pt x="3158212" y="414867"/>
                </a:lnTo>
                <a:lnTo>
                  <a:pt x="3158129" y="415369"/>
                </a:lnTo>
                <a:lnTo>
                  <a:pt x="3157611" y="416542"/>
                </a:lnTo>
                <a:lnTo>
                  <a:pt x="3160968" y="419100"/>
                </a:lnTo>
                <a:lnTo>
                  <a:pt x="3163417" y="421640"/>
                </a:lnTo>
                <a:lnTo>
                  <a:pt x="3155606" y="421640"/>
                </a:lnTo>
                <a:lnTo>
                  <a:pt x="3146727" y="424180"/>
                </a:lnTo>
                <a:lnTo>
                  <a:pt x="3149742" y="425450"/>
                </a:lnTo>
                <a:lnTo>
                  <a:pt x="3147892" y="425450"/>
                </a:lnTo>
                <a:lnTo>
                  <a:pt x="3144225" y="434340"/>
                </a:lnTo>
                <a:lnTo>
                  <a:pt x="3140362" y="434340"/>
                </a:lnTo>
                <a:lnTo>
                  <a:pt x="3143924" y="435071"/>
                </a:lnTo>
                <a:lnTo>
                  <a:pt x="3143702" y="435610"/>
                </a:lnTo>
                <a:lnTo>
                  <a:pt x="3146550" y="435610"/>
                </a:lnTo>
                <a:lnTo>
                  <a:pt x="3146550" y="436880"/>
                </a:lnTo>
                <a:lnTo>
                  <a:pt x="3143544" y="436880"/>
                </a:lnTo>
                <a:lnTo>
                  <a:pt x="3143898" y="440690"/>
                </a:lnTo>
                <a:lnTo>
                  <a:pt x="3141528" y="440690"/>
                </a:lnTo>
                <a:lnTo>
                  <a:pt x="3140246" y="441261"/>
                </a:lnTo>
                <a:close/>
              </a:path>
              <a:path w="4096384" h="836930">
                <a:moveTo>
                  <a:pt x="3159734" y="411735"/>
                </a:moveTo>
                <a:lnTo>
                  <a:pt x="3157852" y="409043"/>
                </a:lnTo>
                <a:lnTo>
                  <a:pt x="3158120" y="408940"/>
                </a:lnTo>
                <a:lnTo>
                  <a:pt x="3160968" y="408940"/>
                </a:lnTo>
                <a:lnTo>
                  <a:pt x="3159734" y="411735"/>
                </a:lnTo>
                <a:close/>
              </a:path>
              <a:path w="4096384" h="836930">
                <a:moveTo>
                  <a:pt x="3180409" y="412750"/>
                </a:moveTo>
                <a:lnTo>
                  <a:pt x="3175878" y="412750"/>
                </a:lnTo>
                <a:lnTo>
                  <a:pt x="3172872" y="408940"/>
                </a:lnTo>
                <a:lnTo>
                  <a:pt x="3193145" y="408940"/>
                </a:lnTo>
                <a:lnTo>
                  <a:pt x="3190129" y="410210"/>
                </a:lnTo>
                <a:lnTo>
                  <a:pt x="3180902" y="410210"/>
                </a:lnTo>
                <a:lnTo>
                  <a:pt x="3179243" y="411480"/>
                </a:lnTo>
                <a:lnTo>
                  <a:pt x="3180409" y="412750"/>
                </a:lnTo>
                <a:close/>
              </a:path>
              <a:path w="4096384" h="836930">
                <a:moveTo>
                  <a:pt x="3227344" y="412750"/>
                </a:moveTo>
                <a:lnTo>
                  <a:pt x="3225499" y="412745"/>
                </a:lnTo>
                <a:lnTo>
                  <a:pt x="3224005" y="411480"/>
                </a:lnTo>
                <a:lnTo>
                  <a:pt x="3223664" y="411480"/>
                </a:lnTo>
                <a:lnTo>
                  <a:pt x="3225995" y="408940"/>
                </a:lnTo>
                <a:lnTo>
                  <a:pt x="3227004" y="408940"/>
                </a:lnTo>
                <a:lnTo>
                  <a:pt x="3227922" y="410096"/>
                </a:lnTo>
                <a:lnTo>
                  <a:pt x="3228030" y="410332"/>
                </a:lnTo>
                <a:lnTo>
                  <a:pt x="3228195" y="411480"/>
                </a:lnTo>
                <a:lnTo>
                  <a:pt x="3227344" y="412750"/>
                </a:lnTo>
                <a:close/>
              </a:path>
              <a:path w="4096384" h="836930">
                <a:moveTo>
                  <a:pt x="3234890" y="412750"/>
                </a:moveTo>
                <a:lnTo>
                  <a:pt x="3227344" y="412750"/>
                </a:lnTo>
                <a:lnTo>
                  <a:pt x="3228024" y="411735"/>
                </a:lnTo>
                <a:lnTo>
                  <a:pt x="3228147" y="411144"/>
                </a:lnTo>
                <a:lnTo>
                  <a:pt x="3228030" y="410332"/>
                </a:lnTo>
                <a:lnTo>
                  <a:pt x="3227922" y="410096"/>
                </a:lnTo>
                <a:lnTo>
                  <a:pt x="3227004" y="408940"/>
                </a:lnTo>
                <a:lnTo>
                  <a:pt x="3231295" y="408940"/>
                </a:lnTo>
                <a:lnTo>
                  <a:pt x="3232018" y="410210"/>
                </a:lnTo>
                <a:lnTo>
                  <a:pt x="3234049" y="411480"/>
                </a:lnTo>
                <a:lnTo>
                  <a:pt x="3233552" y="411480"/>
                </a:lnTo>
                <a:lnTo>
                  <a:pt x="3234890" y="412750"/>
                </a:lnTo>
                <a:close/>
              </a:path>
              <a:path w="4096384" h="836930">
                <a:moveTo>
                  <a:pt x="3263560" y="410210"/>
                </a:moveTo>
                <a:lnTo>
                  <a:pt x="3261923" y="409714"/>
                </a:lnTo>
                <a:lnTo>
                  <a:pt x="3261853" y="409522"/>
                </a:lnTo>
                <a:lnTo>
                  <a:pt x="3262369" y="408940"/>
                </a:lnTo>
                <a:lnTo>
                  <a:pt x="3262995" y="409342"/>
                </a:lnTo>
                <a:lnTo>
                  <a:pt x="3263140" y="409522"/>
                </a:lnTo>
                <a:lnTo>
                  <a:pt x="3263560" y="410210"/>
                </a:lnTo>
                <a:close/>
              </a:path>
              <a:path w="4096384" h="836930">
                <a:moveTo>
                  <a:pt x="3287532" y="410096"/>
                </a:moveTo>
                <a:lnTo>
                  <a:pt x="3287532" y="408940"/>
                </a:lnTo>
                <a:lnTo>
                  <a:pt x="3289706" y="408940"/>
                </a:lnTo>
                <a:lnTo>
                  <a:pt x="3289798" y="409714"/>
                </a:lnTo>
                <a:lnTo>
                  <a:pt x="3287532" y="410096"/>
                </a:lnTo>
                <a:close/>
              </a:path>
              <a:path w="4096384" h="836930">
                <a:moveTo>
                  <a:pt x="3289798" y="409714"/>
                </a:moveTo>
                <a:lnTo>
                  <a:pt x="3289706" y="408940"/>
                </a:lnTo>
                <a:lnTo>
                  <a:pt x="3294237" y="408940"/>
                </a:lnTo>
                <a:lnTo>
                  <a:pt x="3289798" y="409714"/>
                </a:lnTo>
                <a:close/>
              </a:path>
              <a:path w="4096384" h="836930">
                <a:moveTo>
                  <a:pt x="3344802" y="414020"/>
                </a:moveTo>
                <a:lnTo>
                  <a:pt x="3295403" y="414020"/>
                </a:lnTo>
                <a:lnTo>
                  <a:pt x="3294243" y="408964"/>
                </a:lnTo>
                <a:lnTo>
                  <a:pt x="3294388" y="408940"/>
                </a:lnTo>
                <a:lnTo>
                  <a:pt x="3314149" y="408940"/>
                </a:lnTo>
                <a:lnTo>
                  <a:pt x="3313638" y="410284"/>
                </a:lnTo>
                <a:lnTo>
                  <a:pt x="3312329" y="412750"/>
                </a:lnTo>
                <a:lnTo>
                  <a:pt x="3345250" y="412750"/>
                </a:lnTo>
                <a:lnTo>
                  <a:pt x="3344802" y="41402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25582" y="411480"/>
                </a:lnTo>
                <a:lnTo>
                  <a:pt x="3325739" y="410210"/>
                </a:lnTo>
                <a:lnTo>
                  <a:pt x="3327762" y="408940"/>
                </a:lnTo>
                <a:lnTo>
                  <a:pt x="3330427" y="411480"/>
                </a:lnTo>
                <a:lnTo>
                  <a:pt x="3330270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4961" y="408940"/>
                </a:lnTo>
                <a:lnTo>
                  <a:pt x="3366061" y="408940"/>
                </a:lnTo>
                <a:lnTo>
                  <a:pt x="3368143" y="411480"/>
                </a:lnTo>
                <a:lnTo>
                  <a:pt x="3370834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383910" y="411480"/>
                </a:moveTo>
                <a:lnTo>
                  <a:pt x="3381219" y="411480"/>
                </a:lnTo>
                <a:lnTo>
                  <a:pt x="3381219" y="408940"/>
                </a:lnTo>
                <a:lnTo>
                  <a:pt x="3384919" y="410210"/>
                </a:lnTo>
                <a:lnTo>
                  <a:pt x="3383910" y="411480"/>
                </a:lnTo>
                <a:close/>
              </a:path>
              <a:path w="4096384" h="836930">
                <a:moveTo>
                  <a:pt x="3442075" y="412750"/>
                </a:moveTo>
                <a:lnTo>
                  <a:pt x="3439226" y="412745"/>
                </a:lnTo>
                <a:lnTo>
                  <a:pt x="3437210" y="411480"/>
                </a:lnTo>
                <a:lnTo>
                  <a:pt x="3440392" y="408940"/>
                </a:lnTo>
                <a:lnTo>
                  <a:pt x="3442232" y="410210"/>
                </a:lnTo>
                <a:lnTo>
                  <a:pt x="3442075" y="412750"/>
                </a:lnTo>
                <a:close/>
              </a:path>
              <a:path w="4096384" h="836930">
                <a:moveTo>
                  <a:pt x="3452003" y="412750"/>
                </a:moveTo>
                <a:lnTo>
                  <a:pt x="3442075" y="412750"/>
                </a:lnTo>
                <a:lnTo>
                  <a:pt x="3442232" y="410210"/>
                </a:lnTo>
                <a:lnTo>
                  <a:pt x="3440392" y="408940"/>
                </a:lnTo>
                <a:lnTo>
                  <a:pt x="3446606" y="408940"/>
                </a:lnTo>
                <a:lnTo>
                  <a:pt x="3449539" y="411010"/>
                </a:lnTo>
                <a:lnTo>
                  <a:pt x="3449455" y="411480"/>
                </a:lnTo>
                <a:lnTo>
                  <a:pt x="3450204" y="411480"/>
                </a:lnTo>
                <a:lnTo>
                  <a:pt x="3452003" y="412750"/>
                </a:lnTo>
                <a:close/>
              </a:path>
              <a:path w="4096384" h="836930">
                <a:moveTo>
                  <a:pt x="3543816" y="420370"/>
                </a:moveTo>
                <a:lnTo>
                  <a:pt x="3535182" y="420370"/>
                </a:lnTo>
                <a:lnTo>
                  <a:pt x="3535313" y="419262"/>
                </a:lnTo>
                <a:lnTo>
                  <a:pt x="3535434" y="417724"/>
                </a:lnTo>
                <a:lnTo>
                  <a:pt x="3533915" y="414460"/>
                </a:lnTo>
                <a:lnTo>
                  <a:pt x="3533829" y="413259"/>
                </a:lnTo>
                <a:lnTo>
                  <a:pt x="3534066" y="411735"/>
                </a:lnTo>
                <a:lnTo>
                  <a:pt x="3534191" y="411403"/>
                </a:lnTo>
                <a:lnTo>
                  <a:pt x="3536954" y="408940"/>
                </a:lnTo>
                <a:lnTo>
                  <a:pt x="3543816" y="420370"/>
                </a:lnTo>
                <a:close/>
              </a:path>
              <a:path w="4096384" h="836930">
                <a:moveTo>
                  <a:pt x="3541140" y="427990"/>
                </a:moveTo>
                <a:lnTo>
                  <a:pt x="3538794" y="427990"/>
                </a:lnTo>
                <a:lnTo>
                  <a:pt x="3535945" y="421640"/>
                </a:lnTo>
                <a:lnTo>
                  <a:pt x="3541151" y="420370"/>
                </a:lnTo>
                <a:lnTo>
                  <a:pt x="3543816" y="420370"/>
                </a:lnTo>
                <a:lnTo>
                  <a:pt x="3536954" y="408940"/>
                </a:lnTo>
                <a:lnTo>
                  <a:pt x="3539409" y="408940"/>
                </a:lnTo>
                <a:lnTo>
                  <a:pt x="3539802" y="410210"/>
                </a:lnTo>
                <a:lnTo>
                  <a:pt x="3558234" y="410210"/>
                </a:lnTo>
                <a:lnTo>
                  <a:pt x="3558337" y="411866"/>
                </a:lnTo>
                <a:lnTo>
                  <a:pt x="3558909" y="414020"/>
                </a:lnTo>
                <a:lnTo>
                  <a:pt x="3788157" y="414020"/>
                </a:lnTo>
                <a:lnTo>
                  <a:pt x="3788496" y="415290"/>
                </a:lnTo>
                <a:lnTo>
                  <a:pt x="3567788" y="415290"/>
                </a:lnTo>
                <a:lnTo>
                  <a:pt x="3568470" y="415959"/>
                </a:lnTo>
                <a:lnTo>
                  <a:pt x="3561541" y="422910"/>
                </a:lnTo>
                <a:lnTo>
                  <a:pt x="3557743" y="422910"/>
                </a:lnTo>
                <a:lnTo>
                  <a:pt x="3557743" y="424180"/>
                </a:lnTo>
                <a:lnTo>
                  <a:pt x="3543659" y="424180"/>
                </a:lnTo>
                <a:lnTo>
                  <a:pt x="3541140" y="427990"/>
                </a:lnTo>
                <a:close/>
              </a:path>
              <a:path w="4096384" h="836930">
                <a:moveTo>
                  <a:pt x="3655287" y="412750"/>
                </a:moveTo>
                <a:lnTo>
                  <a:pt x="3653296" y="411480"/>
                </a:lnTo>
                <a:lnTo>
                  <a:pt x="3653296" y="410210"/>
                </a:lnTo>
                <a:lnTo>
                  <a:pt x="3655287" y="408940"/>
                </a:lnTo>
                <a:lnTo>
                  <a:pt x="3657304" y="410210"/>
                </a:lnTo>
                <a:lnTo>
                  <a:pt x="3657304" y="411480"/>
                </a:lnTo>
                <a:lnTo>
                  <a:pt x="3655287" y="412750"/>
                </a:lnTo>
                <a:close/>
              </a:path>
              <a:path w="4096384" h="836930">
                <a:moveTo>
                  <a:pt x="3708088" y="412750"/>
                </a:moveTo>
                <a:lnTo>
                  <a:pt x="3655287" y="412750"/>
                </a:lnTo>
                <a:lnTo>
                  <a:pt x="3657304" y="411480"/>
                </a:lnTo>
                <a:lnTo>
                  <a:pt x="3657304" y="410210"/>
                </a:lnTo>
                <a:lnTo>
                  <a:pt x="3655287" y="408940"/>
                </a:lnTo>
                <a:lnTo>
                  <a:pt x="3705569" y="408940"/>
                </a:lnTo>
                <a:lnTo>
                  <a:pt x="3708088" y="412750"/>
                </a:lnTo>
                <a:close/>
              </a:path>
              <a:path w="4096384" h="836930">
                <a:moveTo>
                  <a:pt x="3777837" y="411480"/>
                </a:moveTo>
                <a:lnTo>
                  <a:pt x="3774471" y="411480"/>
                </a:lnTo>
                <a:lnTo>
                  <a:pt x="3774383" y="411144"/>
                </a:lnTo>
                <a:lnTo>
                  <a:pt x="3774258" y="410096"/>
                </a:lnTo>
                <a:lnTo>
                  <a:pt x="3775480" y="408940"/>
                </a:lnTo>
                <a:lnTo>
                  <a:pt x="3777503" y="410210"/>
                </a:lnTo>
                <a:lnTo>
                  <a:pt x="3777837" y="411480"/>
                </a:lnTo>
                <a:close/>
              </a:path>
              <a:path w="4096384" h="836930">
                <a:moveTo>
                  <a:pt x="3787479" y="411480"/>
                </a:moveTo>
                <a:lnTo>
                  <a:pt x="3777837" y="411480"/>
                </a:lnTo>
                <a:lnTo>
                  <a:pt x="3777503" y="410210"/>
                </a:lnTo>
                <a:lnTo>
                  <a:pt x="3775480" y="408940"/>
                </a:lnTo>
                <a:lnTo>
                  <a:pt x="3816445" y="408940"/>
                </a:lnTo>
                <a:lnTo>
                  <a:pt x="3815832" y="410210"/>
                </a:lnTo>
                <a:lnTo>
                  <a:pt x="3790055" y="410210"/>
                </a:lnTo>
                <a:lnTo>
                  <a:pt x="3787479" y="411480"/>
                </a:lnTo>
                <a:close/>
              </a:path>
              <a:path w="4096384" h="836930">
                <a:moveTo>
                  <a:pt x="4020043" y="416560"/>
                </a:moveTo>
                <a:lnTo>
                  <a:pt x="4012506" y="410210"/>
                </a:lnTo>
                <a:lnTo>
                  <a:pt x="4018046" y="410210"/>
                </a:lnTo>
                <a:lnTo>
                  <a:pt x="4022060" y="408940"/>
                </a:lnTo>
                <a:lnTo>
                  <a:pt x="4019211" y="412750"/>
                </a:lnTo>
                <a:lnTo>
                  <a:pt x="4019368" y="412750"/>
                </a:lnTo>
                <a:lnTo>
                  <a:pt x="4020043" y="4165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92054" y="412745"/>
                </a:lnTo>
                <a:lnTo>
                  <a:pt x="3289035" y="411272"/>
                </a:lnTo>
                <a:lnTo>
                  <a:pt x="3289762" y="410332"/>
                </a:lnTo>
                <a:lnTo>
                  <a:pt x="3289798" y="409714"/>
                </a:lnTo>
                <a:lnTo>
                  <a:pt x="3294243" y="408964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158325" y="414925"/>
                </a:moveTo>
                <a:lnTo>
                  <a:pt x="3151572" y="411480"/>
                </a:lnTo>
                <a:lnTo>
                  <a:pt x="3157852" y="409043"/>
                </a:lnTo>
                <a:lnTo>
                  <a:pt x="3159697" y="411683"/>
                </a:lnTo>
                <a:lnTo>
                  <a:pt x="3159676" y="411866"/>
                </a:lnTo>
                <a:lnTo>
                  <a:pt x="3158325" y="414925"/>
                </a:lnTo>
                <a:close/>
              </a:path>
              <a:path w="4096384" h="836930">
                <a:moveTo>
                  <a:pt x="2083779" y="411403"/>
                </a:moveTo>
                <a:lnTo>
                  <a:pt x="2083040" y="409100"/>
                </a:lnTo>
                <a:lnTo>
                  <a:pt x="2084949" y="410033"/>
                </a:lnTo>
                <a:lnTo>
                  <a:pt x="2084015" y="411213"/>
                </a:lnTo>
                <a:lnTo>
                  <a:pt x="2083779" y="411403"/>
                </a:lnTo>
                <a:close/>
              </a:path>
              <a:path w="4096384" h="836930">
                <a:moveTo>
                  <a:pt x="2694122" y="413809"/>
                </a:moveTo>
                <a:lnTo>
                  <a:pt x="2693765" y="409104"/>
                </a:lnTo>
                <a:lnTo>
                  <a:pt x="2695794" y="410210"/>
                </a:lnTo>
                <a:lnTo>
                  <a:pt x="2696803" y="410210"/>
                </a:lnTo>
                <a:lnTo>
                  <a:pt x="2698486" y="411480"/>
                </a:lnTo>
                <a:lnTo>
                  <a:pt x="2696652" y="412750"/>
                </a:lnTo>
                <a:lnTo>
                  <a:pt x="2694122" y="413809"/>
                </a:lnTo>
                <a:close/>
              </a:path>
              <a:path w="4096384" h="836930">
                <a:moveTo>
                  <a:pt x="1667691" y="414020"/>
                </a:moveTo>
                <a:lnTo>
                  <a:pt x="1662894" y="414020"/>
                </a:lnTo>
                <a:lnTo>
                  <a:pt x="1668760" y="409342"/>
                </a:lnTo>
                <a:lnTo>
                  <a:pt x="1667996" y="411213"/>
                </a:lnTo>
                <a:lnTo>
                  <a:pt x="1667871" y="411683"/>
                </a:lnTo>
                <a:lnTo>
                  <a:pt x="1667691" y="414020"/>
                </a:lnTo>
                <a:close/>
              </a:path>
              <a:path w="4096384" h="836930">
                <a:moveTo>
                  <a:pt x="3264343" y="410210"/>
                </a:moveTo>
                <a:lnTo>
                  <a:pt x="3263560" y="410210"/>
                </a:lnTo>
                <a:lnTo>
                  <a:pt x="3263053" y="409380"/>
                </a:lnTo>
                <a:lnTo>
                  <a:pt x="3264343" y="410210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68682" y="414020"/>
                </a:lnTo>
                <a:lnTo>
                  <a:pt x="3172460" y="409440"/>
                </a:lnTo>
                <a:lnTo>
                  <a:pt x="3175878" y="412750"/>
                </a:lnTo>
                <a:lnTo>
                  <a:pt x="3180409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1402242" y="429260"/>
                </a:moveTo>
                <a:lnTo>
                  <a:pt x="1401909" y="429260"/>
                </a:lnTo>
                <a:lnTo>
                  <a:pt x="1394758" y="428400"/>
                </a:lnTo>
                <a:lnTo>
                  <a:pt x="1402205" y="421818"/>
                </a:lnTo>
                <a:lnTo>
                  <a:pt x="1402322" y="421602"/>
                </a:lnTo>
                <a:lnTo>
                  <a:pt x="1399554" y="420368"/>
                </a:lnTo>
                <a:lnTo>
                  <a:pt x="1395367" y="419100"/>
                </a:lnTo>
                <a:lnTo>
                  <a:pt x="1388996" y="419100"/>
                </a:lnTo>
                <a:lnTo>
                  <a:pt x="1392748" y="416643"/>
                </a:lnTo>
                <a:lnTo>
                  <a:pt x="1392365" y="415369"/>
                </a:lnTo>
                <a:lnTo>
                  <a:pt x="1392244" y="414781"/>
                </a:lnTo>
                <a:lnTo>
                  <a:pt x="1398075" y="409522"/>
                </a:lnTo>
                <a:lnTo>
                  <a:pt x="1399728" y="411480"/>
                </a:lnTo>
                <a:lnTo>
                  <a:pt x="1404253" y="412750"/>
                </a:lnTo>
                <a:lnTo>
                  <a:pt x="1399054" y="412750"/>
                </a:lnTo>
                <a:lnTo>
                  <a:pt x="1403415" y="420370"/>
                </a:lnTo>
                <a:lnTo>
                  <a:pt x="1409281" y="420370"/>
                </a:lnTo>
                <a:lnTo>
                  <a:pt x="1407979" y="421602"/>
                </a:lnTo>
                <a:lnTo>
                  <a:pt x="1406713" y="424180"/>
                </a:lnTo>
                <a:lnTo>
                  <a:pt x="1404587" y="424180"/>
                </a:lnTo>
                <a:lnTo>
                  <a:pt x="1402242" y="429260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57864" y="414020"/>
                </a:lnTo>
                <a:lnTo>
                  <a:pt x="3261733" y="409656"/>
                </a:lnTo>
                <a:lnTo>
                  <a:pt x="3263560" y="410210"/>
                </a:lnTo>
                <a:lnTo>
                  <a:pt x="3264343" y="410210"/>
                </a:lnTo>
                <a:lnTo>
                  <a:pt x="3270020" y="413862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289035" y="411272"/>
                </a:moveTo>
                <a:lnTo>
                  <a:pt x="3287635" y="410589"/>
                </a:lnTo>
                <a:lnTo>
                  <a:pt x="3287532" y="410096"/>
                </a:lnTo>
                <a:lnTo>
                  <a:pt x="3289798" y="409714"/>
                </a:lnTo>
                <a:lnTo>
                  <a:pt x="3289762" y="410332"/>
                </a:lnTo>
                <a:lnTo>
                  <a:pt x="3289035" y="411272"/>
                </a:lnTo>
                <a:close/>
              </a:path>
              <a:path w="4096384" h="836930">
                <a:moveTo>
                  <a:pt x="2049228" y="410210"/>
                </a:moveTo>
                <a:lnTo>
                  <a:pt x="2048603" y="410210"/>
                </a:lnTo>
                <a:lnTo>
                  <a:pt x="2049712" y="409852"/>
                </a:lnTo>
                <a:lnTo>
                  <a:pt x="2049228" y="410210"/>
                </a:lnTo>
                <a:close/>
              </a:path>
              <a:path w="4096384" h="836930">
                <a:moveTo>
                  <a:pt x="3270247" y="414008"/>
                </a:moveTo>
                <a:lnTo>
                  <a:pt x="3270178" y="413862"/>
                </a:lnTo>
                <a:lnTo>
                  <a:pt x="3272606" y="409864"/>
                </a:lnTo>
                <a:lnTo>
                  <a:pt x="3272773" y="410210"/>
                </a:lnTo>
                <a:lnTo>
                  <a:pt x="3283845" y="410210"/>
                </a:lnTo>
                <a:lnTo>
                  <a:pt x="3287532" y="412750"/>
                </a:lnTo>
                <a:lnTo>
                  <a:pt x="3270247" y="414008"/>
                </a:lnTo>
                <a:close/>
              </a:path>
              <a:path w="4096384" h="836930">
                <a:moveTo>
                  <a:pt x="2084002" y="411230"/>
                </a:moveTo>
                <a:lnTo>
                  <a:pt x="2084949" y="410033"/>
                </a:lnTo>
                <a:lnTo>
                  <a:pt x="2085310" y="410210"/>
                </a:lnTo>
                <a:lnTo>
                  <a:pt x="2084002" y="411230"/>
                </a:lnTo>
                <a:close/>
              </a:path>
              <a:path w="4096384" h="836930">
                <a:moveTo>
                  <a:pt x="3287532" y="410539"/>
                </a:moveTo>
                <a:lnTo>
                  <a:pt x="3286858" y="410210"/>
                </a:lnTo>
                <a:lnTo>
                  <a:pt x="3287532" y="410096"/>
                </a:lnTo>
                <a:lnTo>
                  <a:pt x="3287532" y="410539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5549" y="411480"/>
                </a:lnTo>
                <a:lnTo>
                  <a:pt x="146053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6053" y="410210"/>
                </a:lnTo>
                <a:lnTo>
                  <a:pt x="148120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373217" y="412553"/>
                </a:moveTo>
                <a:lnTo>
                  <a:pt x="373000" y="412359"/>
                </a:lnTo>
                <a:lnTo>
                  <a:pt x="372915" y="412130"/>
                </a:lnTo>
                <a:lnTo>
                  <a:pt x="375196" y="410210"/>
                </a:lnTo>
                <a:lnTo>
                  <a:pt x="373217" y="412553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74862" y="414020"/>
                </a:lnTo>
                <a:lnTo>
                  <a:pt x="373432" y="412745"/>
                </a:lnTo>
                <a:lnTo>
                  <a:pt x="373306" y="412446"/>
                </a:lnTo>
                <a:lnTo>
                  <a:pt x="375196" y="410210"/>
                </a:lnTo>
                <a:lnTo>
                  <a:pt x="376200" y="410210"/>
                </a:lnTo>
                <a:lnTo>
                  <a:pt x="376702" y="411480"/>
                </a:lnTo>
                <a:lnTo>
                  <a:pt x="392295" y="411480"/>
                </a:lnTo>
                <a:lnTo>
                  <a:pt x="392272" y="411735"/>
                </a:lnTo>
                <a:lnTo>
                  <a:pt x="387604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392322" y="411683"/>
                </a:moveTo>
                <a:lnTo>
                  <a:pt x="392128" y="410210"/>
                </a:lnTo>
                <a:lnTo>
                  <a:pt x="392861" y="410904"/>
                </a:lnTo>
                <a:lnTo>
                  <a:pt x="392761" y="411230"/>
                </a:lnTo>
                <a:lnTo>
                  <a:pt x="392322" y="411683"/>
                </a:lnTo>
                <a:close/>
              </a:path>
              <a:path w="4096384" h="836930">
                <a:moveTo>
                  <a:pt x="392973" y="411010"/>
                </a:moveTo>
                <a:lnTo>
                  <a:pt x="392128" y="410210"/>
                </a:lnTo>
                <a:lnTo>
                  <a:pt x="393748" y="410210"/>
                </a:lnTo>
                <a:lnTo>
                  <a:pt x="392973" y="411010"/>
                </a:lnTo>
                <a:close/>
              </a:path>
              <a:path w="4096384" h="836930">
                <a:moveTo>
                  <a:pt x="955347" y="411480"/>
                </a:moveTo>
                <a:lnTo>
                  <a:pt x="950655" y="411480"/>
                </a:lnTo>
                <a:lnTo>
                  <a:pt x="952161" y="410210"/>
                </a:lnTo>
                <a:lnTo>
                  <a:pt x="955347" y="411480"/>
                </a:lnTo>
                <a:close/>
              </a:path>
              <a:path w="4096384" h="836930">
                <a:moveTo>
                  <a:pt x="958532" y="412750"/>
                </a:moveTo>
                <a:lnTo>
                  <a:pt x="952161" y="410210"/>
                </a:lnTo>
                <a:lnTo>
                  <a:pt x="957779" y="410210"/>
                </a:lnTo>
                <a:lnTo>
                  <a:pt x="958532" y="412750"/>
                </a:lnTo>
                <a:close/>
              </a:path>
              <a:path w="4096384" h="836930">
                <a:moveTo>
                  <a:pt x="1005472" y="412750"/>
                </a:moveTo>
                <a:lnTo>
                  <a:pt x="1005304" y="412750"/>
                </a:lnTo>
                <a:lnTo>
                  <a:pt x="1004918" y="410570"/>
                </a:lnTo>
                <a:lnTo>
                  <a:pt x="1007818" y="410210"/>
                </a:lnTo>
                <a:lnTo>
                  <a:pt x="1005472" y="412750"/>
                </a:lnTo>
                <a:close/>
              </a:path>
              <a:path w="4096384" h="836930">
                <a:moveTo>
                  <a:pt x="1013855" y="420370"/>
                </a:moveTo>
                <a:lnTo>
                  <a:pt x="998095" y="420370"/>
                </a:lnTo>
                <a:lnTo>
                  <a:pt x="999607" y="419100"/>
                </a:lnTo>
                <a:lnTo>
                  <a:pt x="1007818" y="410210"/>
                </a:lnTo>
                <a:lnTo>
                  <a:pt x="1009242" y="410210"/>
                </a:lnTo>
                <a:lnTo>
                  <a:pt x="1009161" y="411480"/>
                </a:lnTo>
                <a:lnTo>
                  <a:pt x="1006980" y="412750"/>
                </a:lnTo>
                <a:lnTo>
                  <a:pt x="1013855" y="412750"/>
                </a:lnTo>
                <a:lnTo>
                  <a:pt x="1013855" y="420370"/>
                </a:lnTo>
                <a:close/>
              </a:path>
              <a:path w="4096384" h="836930">
                <a:moveTo>
                  <a:pt x="1182814" y="424180"/>
                </a:moveTo>
                <a:lnTo>
                  <a:pt x="1182784" y="422705"/>
                </a:lnTo>
                <a:lnTo>
                  <a:pt x="1185497" y="416542"/>
                </a:lnTo>
                <a:lnTo>
                  <a:pt x="1185188" y="415369"/>
                </a:lnTo>
                <a:lnTo>
                  <a:pt x="1184663" y="414020"/>
                </a:lnTo>
                <a:lnTo>
                  <a:pt x="1184329" y="414020"/>
                </a:lnTo>
                <a:lnTo>
                  <a:pt x="1194551" y="410210"/>
                </a:lnTo>
                <a:lnTo>
                  <a:pt x="1191538" y="417830"/>
                </a:lnTo>
                <a:lnTo>
                  <a:pt x="1187178" y="421640"/>
                </a:lnTo>
                <a:lnTo>
                  <a:pt x="1182814" y="424180"/>
                </a:lnTo>
                <a:close/>
              </a:path>
              <a:path w="4096384" h="836930">
                <a:moveTo>
                  <a:pt x="1181485" y="435610"/>
                </a:moveTo>
                <a:lnTo>
                  <a:pt x="1166892" y="435610"/>
                </a:lnTo>
                <a:lnTo>
                  <a:pt x="1165136" y="428913"/>
                </a:lnTo>
                <a:lnTo>
                  <a:pt x="1164044" y="424180"/>
                </a:lnTo>
                <a:lnTo>
                  <a:pt x="1182814" y="424180"/>
                </a:lnTo>
                <a:lnTo>
                  <a:pt x="1187221" y="421602"/>
                </a:lnTo>
                <a:lnTo>
                  <a:pt x="1191538" y="417830"/>
                </a:lnTo>
                <a:lnTo>
                  <a:pt x="1194551" y="410210"/>
                </a:lnTo>
                <a:lnTo>
                  <a:pt x="1195225" y="410210"/>
                </a:lnTo>
                <a:lnTo>
                  <a:pt x="1198407" y="411480"/>
                </a:lnTo>
                <a:lnTo>
                  <a:pt x="1233360" y="411480"/>
                </a:lnTo>
                <a:lnTo>
                  <a:pt x="1235455" y="412750"/>
                </a:lnTo>
                <a:lnTo>
                  <a:pt x="1201256" y="412750"/>
                </a:lnTo>
                <a:lnTo>
                  <a:pt x="1204274" y="420370"/>
                </a:lnTo>
                <a:lnTo>
                  <a:pt x="1205954" y="420370"/>
                </a:lnTo>
                <a:lnTo>
                  <a:pt x="1206959" y="421640"/>
                </a:lnTo>
                <a:lnTo>
                  <a:pt x="1198255" y="421640"/>
                </a:lnTo>
                <a:lnTo>
                  <a:pt x="1192540" y="422910"/>
                </a:lnTo>
                <a:lnTo>
                  <a:pt x="1189225" y="425503"/>
                </a:lnTo>
                <a:lnTo>
                  <a:pt x="1188115" y="426720"/>
                </a:lnTo>
                <a:lnTo>
                  <a:pt x="1178796" y="426720"/>
                </a:lnTo>
                <a:lnTo>
                  <a:pt x="1174769" y="427990"/>
                </a:lnTo>
                <a:lnTo>
                  <a:pt x="1174769" y="429260"/>
                </a:lnTo>
                <a:lnTo>
                  <a:pt x="1176112" y="431800"/>
                </a:lnTo>
                <a:lnTo>
                  <a:pt x="1183852" y="431800"/>
                </a:lnTo>
                <a:lnTo>
                  <a:pt x="1181485" y="435610"/>
                </a:lnTo>
                <a:close/>
              </a:path>
              <a:path w="4096384" h="836930">
                <a:moveTo>
                  <a:pt x="1244085" y="414020"/>
                </a:moveTo>
                <a:lnTo>
                  <a:pt x="1240648" y="414020"/>
                </a:lnTo>
                <a:lnTo>
                  <a:pt x="1240194" y="413155"/>
                </a:lnTo>
                <a:lnTo>
                  <a:pt x="1242828" y="410210"/>
                </a:lnTo>
                <a:lnTo>
                  <a:pt x="1244085" y="414020"/>
                </a:lnTo>
                <a:close/>
              </a:path>
              <a:path w="4096384" h="836930">
                <a:moveTo>
                  <a:pt x="1253336" y="430530"/>
                </a:moveTo>
                <a:lnTo>
                  <a:pt x="1241152" y="430530"/>
                </a:lnTo>
                <a:lnTo>
                  <a:pt x="1243332" y="429260"/>
                </a:lnTo>
                <a:lnTo>
                  <a:pt x="1245008" y="429260"/>
                </a:lnTo>
                <a:lnTo>
                  <a:pt x="1242324" y="425450"/>
                </a:lnTo>
                <a:lnTo>
                  <a:pt x="1237131" y="425450"/>
                </a:lnTo>
                <a:lnTo>
                  <a:pt x="1244324" y="416777"/>
                </a:lnTo>
                <a:lnTo>
                  <a:pt x="1244422" y="415040"/>
                </a:lnTo>
                <a:lnTo>
                  <a:pt x="1242828" y="410210"/>
                </a:lnTo>
                <a:lnTo>
                  <a:pt x="1245102" y="410210"/>
                </a:lnTo>
                <a:lnTo>
                  <a:pt x="1244838" y="411480"/>
                </a:lnTo>
                <a:lnTo>
                  <a:pt x="1253456" y="411480"/>
                </a:lnTo>
                <a:lnTo>
                  <a:pt x="1254058" y="415290"/>
                </a:lnTo>
                <a:lnTo>
                  <a:pt x="1254732" y="415290"/>
                </a:lnTo>
                <a:lnTo>
                  <a:pt x="1255570" y="416560"/>
                </a:lnTo>
                <a:lnTo>
                  <a:pt x="1279706" y="416560"/>
                </a:lnTo>
                <a:lnTo>
                  <a:pt x="1279372" y="417830"/>
                </a:lnTo>
                <a:lnTo>
                  <a:pt x="1281552" y="419100"/>
                </a:lnTo>
                <a:lnTo>
                  <a:pt x="1317936" y="419100"/>
                </a:lnTo>
                <a:lnTo>
                  <a:pt x="1317059" y="420370"/>
                </a:lnTo>
                <a:lnTo>
                  <a:pt x="1251380" y="420370"/>
                </a:lnTo>
                <a:lnTo>
                  <a:pt x="1248535" y="421602"/>
                </a:lnTo>
                <a:lnTo>
                  <a:pt x="1248657" y="422228"/>
                </a:lnTo>
                <a:lnTo>
                  <a:pt x="1249725" y="425219"/>
                </a:lnTo>
                <a:lnTo>
                  <a:pt x="1249844" y="425503"/>
                </a:lnTo>
                <a:lnTo>
                  <a:pt x="1253336" y="430530"/>
                </a:lnTo>
                <a:close/>
              </a:path>
              <a:path w="4096384" h="836930">
                <a:moveTo>
                  <a:pt x="1424203" y="411144"/>
                </a:moveTo>
                <a:lnTo>
                  <a:pt x="1424368" y="410210"/>
                </a:lnTo>
                <a:lnTo>
                  <a:pt x="1424673" y="410630"/>
                </a:lnTo>
                <a:lnTo>
                  <a:pt x="1424203" y="411144"/>
                </a:lnTo>
                <a:close/>
              </a:path>
              <a:path w="4096384" h="836930">
                <a:moveTo>
                  <a:pt x="1433253" y="414020"/>
                </a:moveTo>
                <a:lnTo>
                  <a:pt x="1431741" y="412750"/>
                </a:lnTo>
                <a:lnTo>
                  <a:pt x="1432415" y="410210"/>
                </a:lnTo>
                <a:lnTo>
                  <a:pt x="1433083" y="410210"/>
                </a:lnTo>
                <a:lnTo>
                  <a:pt x="1434031" y="411403"/>
                </a:lnTo>
                <a:lnTo>
                  <a:pt x="1434091" y="412750"/>
                </a:lnTo>
                <a:lnTo>
                  <a:pt x="1433253" y="414020"/>
                </a:lnTo>
                <a:close/>
              </a:path>
              <a:path w="4096384" h="836930">
                <a:moveTo>
                  <a:pt x="1443141" y="414020"/>
                </a:moveTo>
                <a:lnTo>
                  <a:pt x="1433253" y="414020"/>
                </a:lnTo>
                <a:lnTo>
                  <a:pt x="1434091" y="412750"/>
                </a:lnTo>
                <a:lnTo>
                  <a:pt x="1434031" y="411403"/>
                </a:lnTo>
                <a:lnTo>
                  <a:pt x="1433083" y="410210"/>
                </a:lnTo>
                <a:lnTo>
                  <a:pt x="1433253" y="410210"/>
                </a:lnTo>
                <a:lnTo>
                  <a:pt x="1436769" y="411480"/>
                </a:lnTo>
                <a:lnTo>
                  <a:pt x="1444146" y="411480"/>
                </a:lnTo>
                <a:lnTo>
                  <a:pt x="1443141" y="41402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8006" y="438150"/>
                </a:lnTo>
                <a:lnTo>
                  <a:pt x="1444817" y="435610"/>
                </a:lnTo>
                <a:lnTo>
                  <a:pt x="1447428" y="434445"/>
                </a:lnTo>
                <a:lnTo>
                  <a:pt x="1447547" y="434160"/>
                </a:lnTo>
                <a:lnTo>
                  <a:pt x="1445995" y="431800"/>
                </a:lnTo>
                <a:lnTo>
                  <a:pt x="1449348" y="431800"/>
                </a:lnTo>
                <a:lnTo>
                  <a:pt x="1450024" y="430767"/>
                </a:lnTo>
                <a:lnTo>
                  <a:pt x="1450088" y="430399"/>
                </a:lnTo>
                <a:lnTo>
                  <a:pt x="1442139" y="419100"/>
                </a:lnTo>
                <a:lnTo>
                  <a:pt x="1453198" y="419100"/>
                </a:lnTo>
                <a:lnTo>
                  <a:pt x="1456884" y="410210"/>
                </a:lnTo>
                <a:lnTo>
                  <a:pt x="1459065" y="410210"/>
                </a:lnTo>
                <a:lnTo>
                  <a:pt x="1463760" y="412186"/>
                </a:lnTo>
                <a:lnTo>
                  <a:pt x="1463760" y="412750"/>
                </a:lnTo>
                <a:lnTo>
                  <a:pt x="1465099" y="412750"/>
                </a:lnTo>
                <a:lnTo>
                  <a:pt x="1470129" y="414867"/>
                </a:lnTo>
                <a:lnTo>
                  <a:pt x="1470084" y="415040"/>
                </a:lnTo>
                <a:lnTo>
                  <a:pt x="1465046" y="425219"/>
                </a:lnTo>
                <a:lnTo>
                  <a:pt x="1465090" y="425613"/>
                </a:lnTo>
                <a:lnTo>
                  <a:pt x="1468618" y="429260"/>
                </a:lnTo>
                <a:lnTo>
                  <a:pt x="1462254" y="429260"/>
                </a:lnTo>
                <a:lnTo>
                  <a:pt x="1458731" y="431800"/>
                </a:lnTo>
                <a:lnTo>
                  <a:pt x="1453872" y="43688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63760" y="412186"/>
                </a:moveTo>
                <a:lnTo>
                  <a:pt x="1459065" y="410210"/>
                </a:lnTo>
                <a:lnTo>
                  <a:pt x="1463760" y="410210"/>
                </a:lnTo>
                <a:lnTo>
                  <a:pt x="1463760" y="412186"/>
                </a:lnTo>
                <a:close/>
              </a:path>
              <a:path w="4096384" h="836930">
                <a:moveTo>
                  <a:pt x="1470746" y="413702"/>
                </a:moveTo>
                <a:lnTo>
                  <a:pt x="1471971" y="410210"/>
                </a:lnTo>
                <a:lnTo>
                  <a:pt x="1472475" y="410210"/>
                </a:lnTo>
                <a:lnTo>
                  <a:pt x="1470746" y="413702"/>
                </a:lnTo>
                <a:close/>
              </a:path>
              <a:path w="4096384" h="836930">
                <a:moveTo>
                  <a:pt x="1482178" y="415526"/>
                </a:moveTo>
                <a:lnTo>
                  <a:pt x="1482199" y="415290"/>
                </a:lnTo>
                <a:lnTo>
                  <a:pt x="1471133" y="415290"/>
                </a:lnTo>
                <a:lnTo>
                  <a:pt x="1470371" y="414460"/>
                </a:lnTo>
                <a:lnTo>
                  <a:pt x="1470589" y="414020"/>
                </a:lnTo>
                <a:lnTo>
                  <a:pt x="1470746" y="413702"/>
                </a:lnTo>
                <a:lnTo>
                  <a:pt x="1472475" y="410210"/>
                </a:lnTo>
                <a:lnTo>
                  <a:pt x="1476080" y="410210"/>
                </a:lnTo>
                <a:lnTo>
                  <a:pt x="1477674" y="411480"/>
                </a:lnTo>
                <a:lnTo>
                  <a:pt x="1487561" y="411480"/>
                </a:lnTo>
                <a:lnTo>
                  <a:pt x="1483390" y="414008"/>
                </a:lnTo>
                <a:lnTo>
                  <a:pt x="1482178" y="415526"/>
                </a:lnTo>
                <a:close/>
              </a:path>
              <a:path w="4096384" h="836930">
                <a:moveTo>
                  <a:pt x="1495484" y="412130"/>
                </a:moveTo>
                <a:lnTo>
                  <a:pt x="1495779" y="410210"/>
                </a:lnTo>
                <a:lnTo>
                  <a:pt x="1496276" y="410210"/>
                </a:lnTo>
                <a:lnTo>
                  <a:pt x="1496872" y="410517"/>
                </a:lnTo>
                <a:lnTo>
                  <a:pt x="1497285" y="411480"/>
                </a:lnTo>
                <a:lnTo>
                  <a:pt x="1495484" y="412130"/>
                </a:lnTo>
                <a:close/>
              </a:path>
              <a:path w="4096384" h="836930">
                <a:moveTo>
                  <a:pt x="1496872" y="410517"/>
                </a:moveTo>
                <a:lnTo>
                  <a:pt x="1496276" y="410210"/>
                </a:lnTo>
                <a:lnTo>
                  <a:pt x="1496740" y="410210"/>
                </a:lnTo>
                <a:lnTo>
                  <a:pt x="1496872" y="410517"/>
                </a:lnTo>
                <a:close/>
              </a:path>
              <a:path w="4096384" h="836930">
                <a:moveTo>
                  <a:pt x="2032174" y="422910"/>
                </a:moveTo>
                <a:lnTo>
                  <a:pt x="2026471" y="415290"/>
                </a:lnTo>
                <a:lnTo>
                  <a:pt x="2023623" y="414020"/>
                </a:lnTo>
                <a:lnTo>
                  <a:pt x="2021834" y="411480"/>
                </a:lnTo>
                <a:lnTo>
                  <a:pt x="2026535" y="410210"/>
                </a:lnTo>
                <a:lnTo>
                  <a:pt x="2032460" y="411480"/>
                </a:lnTo>
                <a:lnTo>
                  <a:pt x="2034341" y="416542"/>
                </a:lnTo>
                <a:lnTo>
                  <a:pt x="2032174" y="422910"/>
                </a:lnTo>
                <a:close/>
              </a:path>
              <a:path w="4096384" h="836930">
                <a:moveTo>
                  <a:pt x="2033850" y="422910"/>
                </a:moveTo>
                <a:lnTo>
                  <a:pt x="2032174" y="422910"/>
                </a:lnTo>
                <a:lnTo>
                  <a:pt x="2034341" y="416542"/>
                </a:lnTo>
                <a:lnTo>
                  <a:pt x="2032460" y="411480"/>
                </a:lnTo>
                <a:lnTo>
                  <a:pt x="2026535" y="410210"/>
                </a:lnTo>
                <a:lnTo>
                  <a:pt x="2037747" y="410210"/>
                </a:lnTo>
                <a:lnTo>
                  <a:pt x="2036615" y="412750"/>
                </a:lnTo>
                <a:lnTo>
                  <a:pt x="2045790" y="412750"/>
                </a:lnTo>
                <a:lnTo>
                  <a:pt x="2044072" y="414020"/>
                </a:lnTo>
                <a:lnTo>
                  <a:pt x="2045271" y="414020"/>
                </a:lnTo>
                <a:lnTo>
                  <a:pt x="2037367" y="420370"/>
                </a:lnTo>
                <a:lnTo>
                  <a:pt x="2050109" y="420370"/>
                </a:lnTo>
                <a:lnTo>
                  <a:pt x="2050109" y="421640"/>
                </a:lnTo>
                <a:lnTo>
                  <a:pt x="2033012" y="421640"/>
                </a:lnTo>
                <a:lnTo>
                  <a:pt x="2033850" y="422910"/>
                </a:lnTo>
                <a:close/>
              </a:path>
              <a:path w="4096384" h="836930">
                <a:moveTo>
                  <a:pt x="2222475" y="421873"/>
                </a:moveTo>
                <a:lnTo>
                  <a:pt x="2222429" y="421640"/>
                </a:lnTo>
                <a:lnTo>
                  <a:pt x="2232146" y="420370"/>
                </a:lnTo>
                <a:lnTo>
                  <a:pt x="2230745" y="414460"/>
                </a:lnTo>
                <a:lnTo>
                  <a:pt x="2230664" y="414008"/>
                </a:lnTo>
                <a:lnTo>
                  <a:pt x="2238353" y="410210"/>
                </a:lnTo>
                <a:lnTo>
                  <a:pt x="2241947" y="410210"/>
                </a:lnTo>
                <a:lnTo>
                  <a:pt x="2240825" y="412750"/>
                </a:lnTo>
                <a:lnTo>
                  <a:pt x="2237882" y="417830"/>
                </a:lnTo>
                <a:lnTo>
                  <a:pt x="2236009" y="421640"/>
                </a:lnTo>
                <a:lnTo>
                  <a:pt x="2222599" y="421640"/>
                </a:lnTo>
                <a:lnTo>
                  <a:pt x="2222475" y="421873"/>
                </a:lnTo>
                <a:close/>
              </a:path>
              <a:path w="4096384" h="836930">
                <a:moveTo>
                  <a:pt x="2249917" y="427990"/>
                </a:moveTo>
                <a:lnTo>
                  <a:pt x="2247069" y="427990"/>
                </a:lnTo>
                <a:lnTo>
                  <a:pt x="2240534" y="426720"/>
                </a:lnTo>
                <a:lnTo>
                  <a:pt x="2244725" y="421640"/>
                </a:lnTo>
                <a:lnTo>
                  <a:pt x="2236009" y="421640"/>
                </a:lnTo>
                <a:lnTo>
                  <a:pt x="2237882" y="417830"/>
                </a:lnTo>
                <a:lnTo>
                  <a:pt x="2240825" y="412750"/>
                </a:lnTo>
                <a:lnTo>
                  <a:pt x="2241947" y="410210"/>
                </a:lnTo>
                <a:lnTo>
                  <a:pt x="2251830" y="410210"/>
                </a:lnTo>
                <a:lnTo>
                  <a:pt x="2245392" y="415290"/>
                </a:lnTo>
                <a:lnTo>
                  <a:pt x="2246735" y="415290"/>
                </a:lnTo>
                <a:lnTo>
                  <a:pt x="2245897" y="417830"/>
                </a:lnTo>
                <a:lnTo>
                  <a:pt x="2247069" y="419100"/>
                </a:lnTo>
                <a:lnTo>
                  <a:pt x="2251221" y="419100"/>
                </a:lnTo>
                <a:lnTo>
                  <a:pt x="2249917" y="427990"/>
                </a:lnTo>
                <a:close/>
              </a:path>
              <a:path w="4096384" h="836930">
                <a:moveTo>
                  <a:pt x="2339774" y="443230"/>
                </a:moveTo>
                <a:lnTo>
                  <a:pt x="2333062" y="443230"/>
                </a:lnTo>
                <a:lnTo>
                  <a:pt x="2335406" y="439420"/>
                </a:lnTo>
                <a:lnTo>
                  <a:pt x="2337252" y="437095"/>
                </a:lnTo>
                <a:lnTo>
                  <a:pt x="2337378" y="436846"/>
                </a:lnTo>
                <a:lnTo>
                  <a:pt x="2332247" y="433087"/>
                </a:lnTo>
                <a:lnTo>
                  <a:pt x="2331879" y="431332"/>
                </a:lnTo>
                <a:lnTo>
                  <a:pt x="2331765" y="430327"/>
                </a:lnTo>
                <a:lnTo>
                  <a:pt x="2332568" y="426720"/>
                </a:lnTo>
                <a:lnTo>
                  <a:pt x="2334719" y="425450"/>
                </a:lnTo>
                <a:lnTo>
                  <a:pt x="2335327" y="424180"/>
                </a:lnTo>
                <a:lnTo>
                  <a:pt x="2331546" y="420368"/>
                </a:lnTo>
                <a:lnTo>
                  <a:pt x="2322965" y="417830"/>
                </a:lnTo>
                <a:lnTo>
                  <a:pt x="2338906" y="417830"/>
                </a:lnTo>
                <a:lnTo>
                  <a:pt x="2341588" y="416643"/>
                </a:lnTo>
                <a:lnTo>
                  <a:pt x="2341691" y="414925"/>
                </a:lnTo>
                <a:lnTo>
                  <a:pt x="2341443" y="410210"/>
                </a:lnTo>
                <a:lnTo>
                  <a:pt x="2345464" y="410210"/>
                </a:lnTo>
                <a:lnTo>
                  <a:pt x="2343290" y="411480"/>
                </a:lnTo>
                <a:lnTo>
                  <a:pt x="2345464" y="412750"/>
                </a:lnTo>
                <a:lnTo>
                  <a:pt x="2359208" y="412750"/>
                </a:lnTo>
                <a:lnTo>
                  <a:pt x="2361054" y="415290"/>
                </a:lnTo>
                <a:lnTo>
                  <a:pt x="2347644" y="415290"/>
                </a:lnTo>
                <a:lnTo>
                  <a:pt x="2350595" y="418230"/>
                </a:lnTo>
                <a:lnTo>
                  <a:pt x="2346302" y="425450"/>
                </a:lnTo>
                <a:lnTo>
                  <a:pt x="2340775" y="425450"/>
                </a:lnTo>
                <a:lnTo>
                  <a:pt x="2338425" y="430530"/>
                </a:lnTo>
                <a:lnTo>
                  <a:pt x="2337686" y="431649"/>
                </a:lnTo>
                <a:lnTo>
                  <a:pt x="2337749" y="431912"/>
                </a:lnTo>
                <a:lnTo>
                  <a:pt x="2348652" y="439420"/>
                </a:lnTo>
                <a:lnTo>
                  <a:pt x="2342445" y="440690"/>
                </a:lnTo>
                <a:lnTo>
                  <a:pt x="2339774" y="443230"/>
                </a:lnTo>
                <a:close/>
              </a:path>
              <a:path w="4096384" h="836930">
                <a:moveTo>
                  <a:pt x="2406313" y="425450"/>
                </a:moveTo>
                <a:lnTo>
                  <a:pt x="2403635" y="410210"/>
                </a:lnTo>
                <a:lnTo>
                  <a:pt x="2403898" y="410517"/>
                </a:lnTo>
                <a:lnTo>
                  <a:pt x="2404637" y="412750"/>
                </a:lnTo>
                <a:lnTo>
                  <a:pt x="2405814" y="412750"/>
                </a:lnTo>
                <a:lnTo>
                  <a:pt x="2409082" y="416560"/>
                </a:lnTo>
                <a:lnTo>
                  <a:pt x="2407151" y="416560"/>
                </a:lnTo>
                <a:lnTo>
                  <a:pt x="2406313" y="425450"/>
                </a:lnTo>
                <a:close/>
              </a:path>
              <a:path w="4096384" h="836930">
                <a:moveTo>
                  <a:pt x="2403901" y="410520"/>
                </a:moveTo>
                <a:lnTo>
                  <a:pt x="2403635" y="410210"/>
                </a:lnTo>
                <a:lnTo>
                  <a:pt x="2403799" y="410210"/>
                </a:lnTo>
                <a:lnTo>
                  <a:pt x="2403901" y="4105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21733" y="410210"/>
                </a:lnTo>
                <a:lnTo>
                  <a:pt x="2424388" y="415233"/>
                </a:lnTo>
                <a:lnTo>
                  <a:pt x="2425798" y="419100"/>
                </a:lnTo>
                <a:lnTo>
                  <a:pt x="2419887" y="41910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32794" y="465722"/>
                </a:moveTo>
                <a:lnTo>
                  <a:pt x="2424725" y="459901"/>
                </a:lnTo>
                <a:lnTo>
                  <a:pt x="2424669" y="459703"/>
                </a:lnTo>
                <a:lnTo>
                  <a:pt x="2429044" y="453487"/>
                </a:lnTo>
                <a:lnTo>
                  <a:pt x="2429113" y="452120"/>
                </a:lnTo>
                <a:lnTo>
                  <a:pt x="2427266" y="447040"/>
                </a:lnTo>
                <a:lnTo>
                  <a:pt x="2410340" y="447040"/>
                </a:lnTo>
                <a:lnTo>
                  <a:pt x="2410259" y="444556"/>
                </a:lnTo>
                <a:lnTo>
                  <a:pt x="2410138" y="443195"/>
                </a:lnTo>
                <a:lnTo>
                  <a:pt x="2408991" y="441960"/>
                </a:lnTo>
                <a:lnTo>
                  <a:pt x="2413692" y="441960"/>
                </a:lnTo>
                <a:lnTo>
                  <a:pt x="2415332" y="440712"/>
                </a:lnTo>
                <a:lnTo>
                  <a:pt x="2416037" y="439420"/>
                </a:lnTo>
                <a:lnTo>
                  <a:pt x="2420561" y="439420"/>
                </a:lnTo>
                <a:lnTo>
                  <a:pt x="2418205" y="436599"/>
                </a:lnTo>
                <a:lnTo>
                  <a:pt x="2418102" y="436350"/>
                </a:lnTo>
                <a:lnTo>
                  <a:pt x="2426540" y="433153"/>
                </a:lnTo>
                <a:lnTo>
                  <a:pt x="2426659" y="432987"/>
                </a:lnTo>
                <a:lnTo>
                  <a:pt x="2423580" y="430530"/>
                </a:lnTo>
                <a:lnTo>
                  <a:pt x="2422237" y="429260"/>
                </a:lnTo>
                <a:lnTo>
                  <a:pt x="2414694" y="429260"/>
                </a:lnTo>
                <a:lnTo>
                  <a:pt x="2420561" y="426720"/>
                </a:lnTo>
                <a:lnTo>
                  <a:pt x="2412180" y="420370"/>
                </a:lnTo>
                <a:lnTo>
                  <a:pt x="2426258" y="420370"/>
                </a:lnTo>
                <a:lnTo>
                  <a:pt x="2424388" y="415233"/>
                </a:lnTo>
                <a:lnTo>
                  <a:pt x="2421733" y="410210"/>
                </a:lnTo>
                <a:lnTo>
                  <a:pt x="2426592" y="410210"/>
                </a:lnTo>
                <a:lnTo>
                  <a:pt x="2424588" y="412750"/>
                </a:lnTo>
                <a:lnTo>
                  <a:pt x="2433226" y="419764"/>
                </a:lnTo>
                <a:lnTo>
                  <a:pt x="2424922" y="424180"/>
                </a:lnTo>
                <a:lnTo>
                  <a:pt x="2426196" y="425391"/>
                </a:lnTo>
                <a:lnTo>
                  <a:pt x="2429944" y="431800"/>
                </a:lnTo>
                <a:lnTo>
                  <a:pt x="2430114" y="431800"/>
                </a:lnTo>
                <a:lnTo>
                  <a:pt x="2421065" y="443230"/>
                </a:lnTo>
                <a:lnTo>
                  <a:pt x="2431498" y="443230"/>
                </a:lnTo>
                <a:lnTo>
                  <a:pt x="2432799" y="453390"/>
                </a:lnTo>
                <a:lnTo>
                  <a:pt x="2448219" y="453390"/>
                </a:lnTo>
                <a:lnTo>
                  <a:pt x="2446373" y="457200"/>
                </a:lnTo>
                <a:lnTo>
                  <a:pt x="2434014" y="457200"/>
                </a:lnTo>
                <a:lnTo>
                  <a:pt x="2429986" y="459740"/>
                </a:lnTo>
                <a:lnTo>
                  <a:pt x="2432468" y="461010"/>
                </a:lnTo>
                <a:lnTo>
                  <a:pt x="2437828" y="462280"/>
                </a:lnTo>
                <a:lnTo>
                  <a:pt x="2449397" y="462280"/>
                </a:lnTo>
                <a:lnTo>
                  <a:pt x="2449805" y="463550"/>
                </a:lnTo>
                <a:lnTo>
                  <a:pt x="2441685" y="463550"/>
                </a:lnTo>
                <a:lnTo>
                  <a:pt x="2441892" y="463724"/>
                </a:lnTo>
                <a:lnTo>
                  <a:pt x="2432794" y="465722"/>
                </a:lnTo>
                <a:close/>
              </a:path>
              <a:path w="4096384" h="836930">
                <a:moveTo>
                  <a:pt x="2441351" y="415290"/>
                </a:moveTo>
                <a:lnTo>
                  <a:pt x="2438162" y="411480"/>
                </a:lnTo>
                <a:lnTo>
                  <a:pt x="2441180" y="410210"/>
                </a:lnTo>
                <a:lnTo>
                  <a:pt x="2442352" y="410210"/>
                </a:lnTo>
                <a:lnTo>
                  <a:pt x="2442751" y="411213"/>
                </a:lnTo>
                <a:lnTo>
                  <a:pt x="2442703" y="411866"/>
                </a:lnTo>
                <a:lnTo>
                  <a:pt x="2441351" y="415290"/>
                </a:lnTo>
                <a:close/>
              </a:path>
              <a:path w="4096384" h="836930">
                <a:moveTo>
                  <a:pt x="2446543" y="415290"/>
                </a:moveTo>
                <a:lnTo>
                  <a:pt x="2441351" y="415290"/>
                </a:lnTo>
                <a:lnTo>
                  <a:pt x="2442703" y="411866"/>
                </a:lnTo>
                <a:lnTo>
                  <a:pt x="2442751" y="411213"/>
                </a:lnTo>
                <a:lnTo>
                  <a:pt x="2442352" y="410210"/>
                </a:lnTo>
                <a:lnTo>
                  <a:pt x="2451824" y="410210"/>
                </a:lnTo>
                <a:lnTo>
                  <a:pt x="2446827" y="413935"/>
                </a:lnTo>
                <a:lnTo>
                  <a:pt x="2446701" y="414112"/>
                </a:lnTo>
                <a:lnTo>
                  <a:pt x="2446543" y="415290"/>
                </a:lnTo>
                <a:close/>
              </a:path>
              <a:path w="4096384" h="836930">
                <a:moveTo>
                  <a:pt x="2471530" y="420370"/>
                </a:moveTo>
                <a:lnTo>
                  <a:pt x="2476035" y="410210"/>
                </a:lnTo>
                <a:lnTo>
                  <a:pt x="2478229" y="416542"/>
                </a:lnTo>
                <a:lnTo>
                  <a:pt x="2478630" y="419100"/>
                </a:lnTo>
                <a:lnTo>
                  <a:pt x="2473710" y="419100"/>
                </a:lnTo>
                <a:lnTo>
                  <a:pt x="2471530" y="420370"/>
                </a:lnTo>
                <a:close/>
              </a:path>
              <a:path w="4096384" h="836930">
                <a:moveTo>
                  <a:pt x="2480601" y="422910"/>
                </a:moveTo>
                <a:lnTo>
                  <a:pt x="2479224" y="422910"/>
                </a:lnTo>
                <a:lnTo>
                  <a:pt x="2478229" y="416542"/>
                </a:lnTo>
                <a:lnTo>
                  <a:pt x="2476035" y="410210"/>
                </a:lnTo>
                <a:lnTo>
                  <a:pt x="2490623" y="410210"/>
                </a:lnTo>
                <a:lnTo>
                  <a:pt x="2492766" y="415290"/>
                </a:lnTo>
                <a:lnTo>
                  <a:pt x="2488777" y="415290"/>
                </a:lnTo>
                <a:lnTo>
                  <a:pt x="2487802" y="416542"/>
                </a:lnTo>
                <a:lnTo>
                  <a:pt x="2487697" y="417212"/>
                </a:lnTo>
                <a:lnTo>
                  <a:pt x="2487611" y="421640"/>
                </a:lnTo>
                <a:lnTo>
                  <a:pt x="2482072" y="421640"/>
                </a:lnTo>
                <a:lnTo>
                  <a:pt x="2480601" y="422910"/>
                </a:lnTo>
                <a:close/>
              </a:path>
              <a:path w="4096384" h="836930">
                <a:moveTo>
                  <a:pt x="2494039" y="416560"/>
                </a:moveTo>
                <a:lnTo>
                  <a:pt x="2493301" y="416560"/>
                </a:lnTo>
                <a:lnTo>
                  <a:pt x="2496667" y="411480"/>
                </a:lnTo>
                <a:lnTo>
                  <a:pt x="2501247" y="410210"/>
                </a:lnTo>
                <a:lnTo>
                  <a:pt x="2505908" y="411480"/>
                </a:lnTo>
                <a:lnTo>
                  <a:pt x="2507876" y="412750"/>
                </a:lnTo>
                <a:lnTo>
                  <a:pt x="2506378" y="412750"/>
                </a:lnTo>
                <a:lnTo>
                  <a:pt x="2501803" y="415290"/>
                </a:lnTo>
                <a:lnTo>
                  <a:pt x="2495325" y="415290"/>
                </a:lnTo>
                <a:lnTo>
                  <a:pt x="2494039" y="416560"/>
                </a:lnTo>
                <a:close/>
              </a:path>
              <a:path w="4096384" h="836930">
                <a:moveTo>
                  <a:pt x="2509844" y="414020"/>
                </a:moveTo>
                <a:lnTo>
                  <a:pt x="2505908" y="411480"/>
                </a:lnTo>
                <a:lnTo>
                  <a:pt x="2501247" y="410210"/>
                </a:lnTo>
                <a:lnTo>
                  <a:pt x="2512588" y="410210"/>
                </a:lnTo>
                <a:lnTo>
                  <a:pt x="2512251" y="411480"/>
                </a:lnTo>
                <a:lnTo>
                  <a:pt x="2509844" y="414020"/>
                </a:lnTo>
                <a:close/>
              </a:path>
              <a:path w="4096384" h="836930">
                <a:moveTo>
                  <a:pt x="2576610" y="412750"/>
                </a:moveTo>
                <a:lnTo>
                  <a:pt x="2572596" y="412750"/>
                </a:lnTo>
                <a:lnTo>
                  <a:pt x="2572105" y="410210"/>
                </a:lnTo>
                <a:lnTo>
                  <a:pt x="2577127" y="410210"/>
                </a:lnTo>
                <a:lnTo>
                  <a:pt x="2576610" y="412750"/>
                </a:lnTo>
                <a:close/>
              </a:path>
              <a:path w="4096384" h="836930">
                <a:moveTo>
                  <a:pt x="2587351" y="412750"/>
                </a:moveTo>
                <a:lnTo>
                  <a:pt x="2576610" y="412750"/>
                </a:lnTo>
                <a:lnTo>
                  <a:pt x="2577127" y="410210"/>
                </a:lnTo>
                <a:lnTo>
                  <a:pt x="2588025" y="410210"/>
                </a:lnTo>
                <a:lnTo>
                  <a:pt x="2587351" y="412750"/>
                </a:lnTo>
                <a:close/>
              </a:path>
              <a:path w="4096384" h="836930">
                <a:moveTo>
                  <a:pt x="2601037" y="426720"/>
                </a:moveTo>
                <a:lnTo>
                  <a:pt x="2599728" y="423251"/>
                </a:lnTo>
                <a:lnTo>
                  <a:pt x="2599649" y="422705"/>
                </a:lnTo>
                <a:lnTo>
                  <a:pt x="2599846" y="421892"/>
                </a:lnTo>
                <a:lnTo>
                  <a:pt x="2599957" y="421602"/>
                </a:lnTo>
                <a:lnTo>
                  <a:pt x="2609978" y="414020"/>
                </a:lnTo>
                <a:lnTo>
                  <a:pt x="2611154" y="412745"/>
                </a:lnTo>
                <a:lnTo>
                  <a:pt x="2617174" y="410210"/>
                </a:lnTo>
                <a:lnTo>
                  <a:pt x="2615184" y="412750"/>
                </a:lnTo>
                <a:lnTo>
                  <a:pt x="2616840" y="412750"/>
                </a:lnTo>
                <a:lnTo>
                  <a:pt x="2613384" y="416777"/>
                </a:lnTo>
                <a:lnTo>
                  <a:pt x="2607024" y="422910"/>
                </a:lnTo>
                <a:lnTo>
                  <a:pt x="2601037" y="426720"/>
                </a:lnTo>
                <a:close/>
              </a:path>
              <a:path w="4096384" h="836930">
                <a:moveTo>
                  <a:pt x="2735867" y="414020"/>
                </a:moveTo>
                <a:lnTo>
                  <a:pt x="2736359" y="411480"/>
                </a:lnTo>
                <a:lnTo>
                  <a:pt x="2737373" y="411480"/>
                </a:lnTo>
                <a:lnTo>
                  <a:pt x="2738225" y="410210"/>
                </a:lnTo>
                <a:lnTo>
                  <a:pt x="2739207" y="410210"/>
                </a:lnTo>
                <a:lnTo>
                  <a:pt x="2741407" y="412750"/>
                </a:lnTo>
                <a:lnTo>
                  <a:pt x="2735867" y="414020"/>
                </a:lnTo>
                <a:close/>
              </a:path>
              <a:path w="4096384" h="836930">
                <a:moveTo>
                  <a:pt x="2749769" y="414020"/>
                </a:moveTo>
                <a:lnTo>
                  <a:pt x="2735867" y="414020"/>
                </a:lnTo>
                <a:lnTo>
                  <a:pt x="2741407" y="412750"/>
                </a:lnTo>
                <a:lnTo>
                  <a:pt x="2739207" y="410210"/>
                </a:lnTo>
                <a:lnTo>
                  <a:pt x="2748944" y="410210"/>
                </a:lnTo>
                <a:lnTo>
                  <a:pt x="2749769" y="414020"/>
                </a:lnTo>
                <a:close/>
              </a:path>
              <a:path w="4096384" h="836930">
                <a:moveTo>
                  <a:pt x="2831578" y="414020"/>
                </a:moveTo>
                <a:lnTo>
                  <a:pt x="2829895" y="412750"/>
                </a:lnTo>
                <a:lnTo>
                  <a:pt x="2829839" y="411403"/>
                </a:lnTo>
                <a:lnTo>
                  <a:pt x="2831420" y="410210"/>
                </a:lnTo>
                <a:lnTo>
                  <a:pt x="2833594" y="411480"/>
                </a:lnTo>
                <a:lnTo>
                  <a:pt x="2833751" y="412750"/>
                </a:lnTo>
                <a:lnTo>
                  <a:pt x="2831578" y="414020"/>
                </a:lnTo>
                <a:close/>
              </a:path>
              <a:path w="4096384" h="836930">
                <a:moveTo>
                  <a:pt x="2844493" y="414020"/>
                </a:moveTo>
                <a:lnTo>
                  <a:pt x="2831578" y="414020"/>
                </a:lnTo>
                <a:lnTo>
                  <a:pt x="2833751" y="412750"/>
                </a:lnTo>
                <a:lnTo>
                  <a:pt x="2833594" y="411480"/>
                </a:lnTo>
                <a:lnTo>
                  <a:pt x="2831420" y="410210"/>
                </a:lnTo>
                <a:lnTo>
                  <a:pt x="2843962" y="410210"/>
                </a:lnTo>
                <a:lnTo>
                  <a:pt x="2844493" y="41402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0840" y="416560"/>
                </a:lnTo>
                <a:lnTo>
                  <a:pt x="3047365" y="410284"/>
                </a:lnTo>
                <a:lnTo>
                  <a:pt x="3047815" y="410210"/>
                </a:lnTo>
                <a:lnTo>
                  <a:pt x="3058553" y="410210"/>
                </a:lnTo>
                <a:lnTo>
                  <a:pt x="3057994" y="411272"/>
                </a:lnTo>
                <a:lnTo>
                  <a:pt x="3058121" y="412205"/>
                </a:lnTo>
                <a:lnTo>
                  <a:pt x="3058710" y="414020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9009" y="414020"/>
                </a:moveTo>
                <a:lnTo>
                  <a:pt x="3076318" y="414020"/>
                </a:lnTo>
                <a:lnTo>
                  <a:pt x="3074357" y="411735"/>
                </a:lnTo>
                <a:lnTo>
                  <a:pt x="3074249" y="411064"/>
                </a:lnTo>
                <a:lnTo>
                  <a:pt x="3074478" y="410210"/>
                </a:lnTo>
                <a:lnTo>
                  <a:pt x="3077477" y="410210"/>
                </a:lnTo>
                <a:lnTo>
                  <a:pt x="3079500" y="412750"/>
                </a:lnTo>
                <a:lnTo>
                  <a:pt x="3079009" y="41402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095601" y="435610"/>
                </a:lnTo>
                <a:lnTo>
                  <a:pt x="3096979" y="429730"/>
                </a:lnTo>
                <a:lnTo>
                  <a:pt x="3097332" y="428400"/>
                </a:lnTo>
                <a:lnTo>
                  <a:pt x="3097370" y="427947"/>
                </a:lnTo>
                <a:lnTo>
                  <a:pt x="3093244" y="425450"/>
                </a:lnTo>
                <a:lnTo>
                  <a:pt x="3084365" y="422910"/>
                </a:lnTo>
                <a:lnTo>
                  <a:pt x="3075303" y="422910"/>
                </a:lnTo>
                <a:lnTo>
                  <a:pt x="3079837" y="420368"/>
                </a:lnTo>
                <a:lnTo>
                  <a:pt x="3084182" y="419100"/>
                </a:lnTo>
                <a:lnTo>
                  <a:pt x="3079159" y="416560"/>
                </a:lnTo>
                <a:lnTo>
                  <a:pt x="3079063" y="414925"/>
                </a:lnTo>
                <a:lnTo>
                  <a:pt x="3078825" y="414020"/>
                </a:lnTo>
                <a:lnTo>
                  <a:pt x="3079009" y="414020"/>
                </a:lnTo>
                <a:lnTo>
                  <a:pt x="3079496" y="412745"/>
                </a:lnTo>
                <a:lnTo>
                  <a:pt x="3077477" y="410210"/>
                </a:lnTo>
                <a:lnTo>
                  <a:pt x="3085196" y="410210"/>
                </a:lnTo>
                <a:lnTo>
                  <a:pt x="3084031" y="415290"/>
                </a:lnTo>
                <a:lnTo>
                  <a:pt x="3106983" y="415290"/>
                </a:lnTo>
                <a:lnTo>
                  <a:pt x="3105979" y="417830"/>
                </a:lnTo>
                <a:lnTo>
                  <a:pt x="3093087" y="417830"/>
                </a:lnTo>
                <a:lnTo>
                  <a:pt x="3092753" y="421640"/>
                </a:lnTo>
                <a:lnTo>
                  <a:pt x="3094593" y="424180"/>
                </a:lnTo>
                <a:lnTo>
                  <a:pt x="3098449" y="425450"/>
                </a:lnTo>
                <a:lnTo>
                  <a:pt x="3110177" y="425450"/>
                </a:lnTo>
                <a:lnTo>
                  <a:pt x="3111028" y="426378"/>
                </a:lnTo>
                <a:lnTo>
                  <a:pt x="3104297" y="430530"/>
                </a:lnTo>
                <a:lnTo>
                  <a:pt x="3104419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7600" y="414020"/>
                </a:lnTo>
                <a:lnTo>
                  <a:pt x="3127436" y="412745"/>
                </a:lnTo>
                <a:lnTo>
                  <a:pt x="3125290" y="411480"/>
                </a:lnTo>
                <a:lnTo>
                  <a:pt x="3132078" y="410210"/>
                </a:lnTo>
                <a:lnTo>
                  <a:pt x="3138191" y="412446"/>
                </a:lnTo>
                <a:lnTo>
                  <a:pt x="3137922" y="412750"/>
                </a:lnTo>
                <a:lnTo>
                  <a:pt x="3138909" y="413155"/>
                </a:lnTo>
                <a:lnTo>
                  <a:pt x="3137331" y="41910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38191" y="412446"/>
                </a:moveTo>
                <a:lnTo>
                  <a:pt x="3132078" y="410210"/>
                </a:lnTo>
                <a:lnTo>
                  <a:pt x="3140178" y="410210"/>
                </a:lnTo>
                <a:lnTo>
                  <a:pt x="3138191" y="412446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79430" y="411683"/>
                </a:lnTo>
                <a:lnTo>
                  <a:pt x="3179343" y="411403"/>
                </a:lnTo>
                <a:lnTo>
                  <a:pt x="3180902" y="410210"/>
                </a:lnTo>
                <a:lnTo>
                  <a:pt x="3184909" y="410210"/>
                </a:lnTo>
                <a:lnTo>
                  <a:pt x="3187882" y="412750"/>
                </a:lnTo>
                <a:lnTo>
                  <a:pt x="3182917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6440" y="415290"/>
                </a:lnTo>
                <a:lnTo>
                  <a:pt x="3187877" y="412745"/>
                </a:lnTo>
                <a:lnTo>
                  <a:pt x="3184909" y="410210"/>
                </a:lnTo>
                <a:lnTo>
                  <a:pt x="3190129" y="410210"/>
                </a:lnTo>
                <a:lnTo>
                  <a:pt x="3187114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13924" y="421640"/>
                </a:moveTo>
                <a:lnTo>
                  <a:pt x="3211760" y="417830"/>
                </a:lnTo>
                <a:lnTo>
                  <a:pt x="3211753" y="416542"/>
                </a:lnTo>
                <a:lnTo>
                  <a:pt x="3209891" y="411866"/>
                </a:lnTo>
                <a:lnTo>
                  <a:pt x="3209838" y="411403"/>
                </a:lnTo>
                <a:lnTo>
                  <a:pt x="3211420" y="410210"/>
                </a:lnTo>
                <a:lnTo>
                  <a:pt x="3213594" y="411480"/>
                </a:lnTo>
                <a:lnTo>
                  <a:pt x="3215276" y="412750"/>
                </a:lnTo>
                <a:lnTo>
                  <a:pt x="3216364" y="413935"/>
                </a:lnTo>
                <a:lnTo>
                  <a:pt x="3216384" y="414128"/>
                </a:lnTo>
                <a:lnTo>
                  <a:pt x="3215768" y="415290"/>
                </a:lnTo>
                <a:lnTo>
                  <a:pt x="3221207" y="415290"/>
                </a:lnTo>
                <a:lnTo>
                  <a:pt x="3218396" y="419100"/>
                </a:lnTo>
                <a:lnTo>
                  <a:pt x="3213924" y="421640"/>
                </a:lnTo>
                <a:close/>
              </a:path>
              <a:path w="4096384" h="836930">
                <a:moveTo>
                  <a:pt x="3387584" y="414020"/>
                </a:moveTo>
                <a:lnTo>
                  <a:pt x="3386601" y="414020"/>
                </a:lnTo>
                <a:lnTo>
                  <a:pt x="3385747" y="411866"/>
                </a:lnTo>
                <a:lnTo>
                  <a:pt x="3385674" y="411403"/>
                </a:lnTo>
                <a:lnTo>
                  <a:pt x="3386936" y="410210"/>
                </a:lnTo>
                <a:lnTo>
                  <a:pt x="3387924" y="410210"/>
                </a:lnTo>
                <a:lnTo>
                  <a:pt x="3388483" y="411272"/>
                </a:lnTo>
                <a:lnTo>
                  <a:pt x="3388439" y="411866"/>
                </a:lnTo>
                <a:lnTo>
                  <a:pt x="3387584" y="414020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87584" y="414020"/>
                </a:lnTo>
                <a:lnTo>
                  <a:pt x="3388439" y="411866"/>
                </a:lnTo>
                <a:lnTo>
                  <a:pt x="3388483" y="411272"/>
                </a:lnTo>
                <a:lnTo>
                  <a:pt x="3387924" y="410210"/>
                </a:lnTo>
                <a:lnTo>
                  <a:pt x="3392789" y="410210"/>
                </a:lnTo>
                <a:lnTo>
                  <a:pt x="3393798" y="411480"/>
                </a:lnTo>
                <a:lnTo>
                  <a:pt x="3394525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4065" y="411143"/>
                </a:moveTo>
                <a:lnTo>
                  <a:pt x="3392789" y="410210"/>
                </a:lnTo>
                <a:lnTo>
                  <a:pt x="3394806" y="410210"/>
                </a:lnTo>
                <a:lnTo>
                  <a:pt x="3394065" y="411143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94241" y="411272"/>
                </a:lnTo>
                <a:lnTo>
                  <a:pt x="3394133" y="411058"/>
                </a:lnTo>
                <a:lnTo>
                  <a:pt x="3394806" y="410210"/>
                </a:lnTo>
                <a:lnTo>
                  <a:pt x="3395814" y="410210"/>
                </a:lnTo>
                <a:lnTo>
                  <a:pt x="3396646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5801" y="421640"/>
                </a:moveTo>
                <a:lnTo>
                  <a:pt x="3382902" y="421640"/>
                </a:lnTo>
                <a:lnTo>
                  <a:pt x="3380388" y="414020"/>
                </a:lnTo>
                <a:lnTo>
                  <a:pt x="3397995" y="414020"/>
                </a:lnTo>
                <a:lnTo>
                  <a:pt x="3396596" y="411403"/>
                </a:lnTo>
                <a:lnTo>
                  <a:pt x="3395814" y="410210"/>
                </a:lnTo>
                <a:lnTo>
                  <a:pt x="3413756" y="410210"/>
                </a:lnTo>
                <a:lnTo>
                  <a:pt x="3410390" y="411480"/>
                </a:lnTo>
                <a:lnTo>
                  <a:pt x="3415753" y="412750"/>
                </a:lnTo>
                <a:lnTo>
                  <a:pt x="3424474" y="412750"/>
                </a:lnTo>
                <a:lnTo>
                  <a:pt x="3427598" y="416560"/>
                </a:lnTo>
                <a:lnTo>
                  <a:pt x="3389450" y="416560"/>
                </a:lnTo>
                <a:lnTo>
                  <a:pt x="3389134" y="417736"/>
                </a:lnTo>
                <a:lnTo>
                  <a:pt x="3388775" y="417830"/>
                </a:lnTo>
                <a:lnTo>
                  <a:pt x="3392973" y="420370"/>
                </a:lnTo>
                <a:lnTo>
                  <a:pt x="3394629" y="420370"/>
                </a:lnTo>
                <a:lnTo>
                  <a:pt x="3395801" y="421640"/>
                </a:lnTo>
                <a:close/>
              </a:path>
              <a:path w="4096384" h="836930">
                <a:moveTo>
                  <a:pt x="3415753" y="412750"/>
                </a:moveTo>
                <a:lnTo>
                  <a:pt x="3410390" y="411480"/>
                </a:lnTo>
                <a:lnTo>
                  <a:pt x="3413756" y="410210"/>
                </a:lnTo>
                <a:lnTo>
                  <a:pt x="3415595" y="410210"/>
                </a:lnTo>
                <a:lnTo>
                  <a:pt x="3415753" y="412750"/>
                </a:lnTo>
                <a:close/>
              </a:path>
              <a:path w="4096384" h="836930">
                <a:moveTo>
                  <a:pt x="3425306" y="412750"/>
                </a:moveTo>
                <a:lnTo>
                  <a:pt x="3415753" y="412750"/>
                </a:lnTo>
                <a:lnTo>
                  <a:pt x="3415595" y="410210"/>
                </a:lnTo>
                <a:lnTo>
                  <a:pt x="3427739" y="410210"/>
                </a:lnTo>
                <a:lnTo>
                  <a:pt x="3425306" y="412750"/>
                </a:lnTo>
                <a:close/>
              </a:path>
              <a:path w="4096384" h="836930">
                <a:moveTo>
                  <a:pt x="3453802" y="414020"/>
                </a:moveTo>
                <a:lnTo>
                  <a:pt x="3449729" y="411144"/>
                </a:lnTo>
                <a:lnTo>
                  <a:pt x="3449677" y="410904"/>
                </a:lnTo>
                <a:lnTo>
                  <a:pt x="3449946" y="410210"/>
                </a:lnTo>
                <a:lnTo>
                  <a:pt x="3450803" y="411480"/>
                </a:lnTo>
                <a:lnTo>
                  <a:pt x="3456424" y="411480"/>
                </a:lnTo>
                <a:lnTo>
                  <a:pt x="3453802" y="414020"/>
                </a:lnTo>
                <a:close/>
              </a:path>
              <a:path w="4096384" h="836930">
                <a:moveTo>
                  <a:pt x="3456424" y="411480"/>
                </a:moveTo>
                <a:lnTo>
                  <a:pt x="3450803" y="411480"/>
                </a:lnTo>
                <a:lnTo>
                  <a:pt x="3449946" y="410210"/>
                </a:lnTo>
                <a:lnTo>
                  <a:pt x="3457735" y="410210"/>
                </a:lnTo>
                <a:lnTo>
                  <a:pt x="3456424" y="411480"/>
                </a:lnTo>
                <a:close/>
              </a:path>
              <a:path w="4096384" h="836930">
                <a:moveTo>
                  <a:pt x="3474867" y="411058"/>
                </a:moveTo>
                <a:lnTo>
                  <a:pt x="3474420" y="410904"/>
                </a:lnTo>
                <a:lnTo>
                  <a:pt x="3474775" y="410210"/>
                </a:lnTo>
                <a:lnTo>
                  <a:pt x="3474867" y="411058"/>
                </a:lnTo>
                <a:close/>
              </a:path>
              <a:path w="4096384" h="836930">
                <a:moveTo>
                  <a:pt x="3494328" y="448310"/>
                </a:moveTo>
                <a:lnTo>
                  <a:pt x="3473584" y="448310"/>
                </a:lnTo>
                <a:lnTo>
                  <a:pt x="3474596" y="443995"/>
                </a:lnTo>
                <a:lnTo>
                  <a:pt x="3474707" y="443062"/>
                </a:lnTo>
                <a:lnTo>
                  <a:pt x="3472909" y="438150"/>
                </a:lnTo>
                <a:lnTo>
                  <a:pt x="3464213" y="435610"/>
                </a:lnTo>
                <a:lnTo>
                  <a:pt x="3469570" y="435610"/>
                </a:lnTo>
                <a:lnTo>
                  <a:pt x="3479357" y="433095"/>
                </a:lnTo>
                <a:lnTo>
                  <a:pt x="3471325" y="428852"/>
                </a:lnTo>
                <a:lnTo>
                  <a:pt x="3469727" y="427990"/>
                </a:lnTo>
                <a:lnTo>
                  <a:pt x="3467887" y="427990"/>
                </a:lnTo>
                <a:lnTo>
                  <a:pt x="3467887" y="426720"/>
                </a:lnTo>
                <a:lnTo>
                  <a:pt x="3473426" y="422910"/>
                </a:lnTo>
                <a:lnTo>
                  <a:pt x="3475600" y="422910"/>
                </a:lnTo>
                <a:lnTo>
                  <a:pt x="3475507" y="416971"/>
                </a:lnTo>
                <a:lnTo>
                  <a:pt x="3474955" y="411866"/>
                </a:lnTo>
                <a:lnTo>
                  <a:pt x="3476091" y="411480"/>
                </a:lnTo>
                <a:lnTo>
                  <a:pt x="3474884" y="411064"/>
                </a:lnTo>
                <a:lnTo>
                  <a:pt x="3474775" y="410210"/>
                </a:lnTo>
                <a:lnTo>
                  <a:pt x="3477106" y="410210"/>
                </a:lnTo>
                <a:lnTo>
                  <a:pt x="3477219" y="412589"/>
                </a:lnTo>
                <a:lnTo>
                  <a:pt x="3477623" y="416560"/>
                </a:lnTo>
                <a:lnTo>
                  <a:pt x="3485261" y="416560"/>
                </a:lnTo>
                <a:lnTo>
                  <a:pt x="3483811" y="421640"/>
                </a:lnTo>
                <a:lnTo>
                  <a:pt x="3482128" y="421640"/>
                </a:lnTo>
                <a:lnTo>
                  <a:pt x="3472752" y="424180"/>
                </a:lnTo>
                <a:lnTo>
                  <a:pt x="3479104" y="428072"/>
                </a:lnTo>
                <a:lnTo>
                  <a:pt x="3483988" y="430530"/>
                </a:lnTo>
                <a:lnTo>
                  <a:pt x="3481802" y="433727"/>
                </a:lnTo>
                <a:lnTo>
                  <a:pt x="3479474" y="436880"/>
                </a:lnTo>
                <a:lnTo>
                  <a:pt x="3478582" y="440690"/>
                </a:lnTo>
                <a:lnTo>
                  <a:pt x="3518697" y="440690"/>
                </a:lnTo>
                <a:lnTo>
                  <a:pt x="3518780" y="441960"/>
                </a:lnTo>
                <a:lnTo>
                  <a:pt x="3513814" y="441960"/>
                </a:lnTo>
                <a:lnTo>
                  <a:pt x="3513231" y="443230"/>
                </a:lnTo>
                <a:lnTo>
                  <a:pt x="3503252" y="443230"/>
                </a:lnTo>
                <a:lnTo>
                  <a:pt x="3495715" y="445770"/>
                </a:lnTo>
                <a:lnTo>
                  <a:pt x="3497644" y="447040"/>
                </a:lnTo>
                <a:lnTo>
                  <a:pt x="3495198" y="447040"/>
                </a:lnTo>
                <a:lnTo>
                  <a:pt x="3494328" y="448310"/>
                </a:lnTo>
                <a:close/>
              </a:path>
              <a:path w="4096384" h="836930">
                <a:moveTo>
                  <a:pt x="3750683" y="411480"/>
                </a:moveTo>
                <a:lnTo>
                  <a:pt x="3747835" y="411480"/>
                </a:lnTo>
                <a:lnTo>
                  <a:pt x="3747651" y="410210"/>
                </a:lnTo>
                <a:lnTo>
                  <a:pt x="3750683" y="410210"/>
                </a:lnTo>
                <a:lnTo>
                  <a:pt x="3750683" y="411480"/>
                </a:lnTo>
                <a:close/>
              </a:path>
              <a:path w="4096384" h="836930">
                <a:moveTo>
                  <a:pt x="3774471" y="411480"/>
                </a:moveTo>
                <a:lnTo>
                  <a:pt x="3750683" y="411480"/>
                </a:lnTo>
                <a:lnTo>
                  <a:pt x="3750683" y="410210"/>
                </a:lnTo>
                <a:lnTo>
                  <a:pt x="3774137" y="410210"/>
                </a:lnTo>
                <a:lnTo>
                  <a:pt x="3774471" y="41148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8496" y="415290"/>
                </a:lnTo>
                <a:lnTo>
                  <a:pt x="3787479" y="411480"/>
                </a:lnTo>
                <a:lnTo>
                  <a:pt x="3790055" y="410210"/>
                </a:lnTo>
                <a:lnTo>
                  <a:pt x="3792031" y="413931"/>
                </a:lnTo>
                <a:lnTo>
                  <a:pt x="3791931" y="4144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793007" y="417830"/>
                </a:moveTo>
                <a:lnTo>
                  <a:pt x="3790798" y="417830"/>
                </a:lnTo>
                <a:lnTo>
                  <a:pt x="3791931" y="414460"/>
                </a:lnTo>
                <a:lnTo>
                  <a:pt x="3792031" y="413931"/>
                </a:lnTo>
                <a:lnTo>
                  <a:pt x="3790055" y="410210"/>
                </a:lnTo>
                <a:lnTo>
                  <a:pt x="3804323" y="410210"/>
                </a:lnTo>
                <a:lnTo>
                  <a:pt x="3802791" y="411480"/>
                </a:lnTo>
                <a:lnTo>
                  <a:pt x="3801625" y="411480"/>
                </a:lnTo>
                <a:lnTo>
                  <a:pt x="3803977" y="414020"/>
                </a:lnTo>
                <a:lnTo>
                  <a:pt x="3802974" y="414020"/>
                </a:lnTo>
                <a:lnTo>
                  <a:pt x="3804683" y="414781"/>
                </a:lnTo>
                <a:lnTo>
                  <a:pt x="3805153" y="415290"/>
                </a:lnTo>
                <a:lnTo>
                  <a:pt x="3792255" y="415290"/>
                </a:lnTo>
                <a:lnTo>
                  <a:pt x="3793007" y="417830"/>
                </a:lnTo>
                <a:close/>
              </a:path>
              <a:path w="4096384" h="836930">
                <a:moveTo>
                  <a:pt x="3806588" y="414375"/>
                </a:moveTo>
                <a:lnTo>
                  <a:pt x="3804078" y="414128"/>
                </a:lnTo>
                <a:lnTo>
                  <a:pt x="3801625" y="411480"/>
                </a:lnTo>
                <a:lnTo>
                  <a:pt x="3802791" y="411480"/>
                </a:lnTo>
                <a:lnTo>
                  <a:pt x="3804323" y="410210"/>
                </a:lnTo>
                <a:lnTo>
                  <a:pt x="3805331" y="411480"/>
                </a:lnTo>
                <a:lnTo>
                  <a:pt x="3806156" y="412750"/>
                </a:lnTo>
                <a:lnTo>
                  <a:pt x="3806588" y="414375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06588" y="414375"/>
                </a:lnTo>
                <a:lnTo>
                  <a:pt x="3806156" y="412750"/>
                </a:lnTo>
                <a:lnTo>
                  <a:pt x="3805271" y="411403"/>
                </a:lnTo>
                <a:lnTo>
                  <a:pt x="3804323" y="410210"/>
                </a:lnTo>
                <a:lnTo>
                  <a:pt x="3815832" y="410210"/>
                </a:lnTo>
                <a:lnTo>
                  <a:pt x="3815219" y="411480"/>
                </a:lnTo>
                <a:lnTo>
                  <a:pt x="3813875" y="412745"/>
                </a:lnTo>
                <a:lnTo>
                  <a:pt x="381421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49078" y="420370"/>
                </a:moveTo>
                <a:lnTo>
                  <a:pt x="3841168" y="414128"/>
                </a:lnTo>
                <a:lnTo>
                  <a:pt x="3841103" y="413935"/>
                </a:lnTo>
                <a:lnTo>
                  <a:pt x="3844370" y="410210"/>
                </a:lnTo>
                <a:lnTo>
                  <a:pt x="3845221" y="410210"/>
                </a:lnTo>
                <a:lnTo>
                  <a:pt x="3845712" y="411480"/>
                </a:lnTo>
                <a:lnTo>
                  <a:pt x="3853275" y="417830"/>
                </a:lnTo>
                <a:lnTo>
                  <a:pt x="3850243" y="419100"/>
                </a:lnTo>
                <a:lnTo>
                  <a:pt x="3849078" y="42037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49078" y="420370"/>
                </a:lnTo>
                <a:lnTo>
                  <a:pt x="3850243" y="419100"/>
                </a:lnTo>
                <a:lnTo>
                  <a:pt x="3853275" y="417830"/>
                </a:lnTo>
                <a:lnTo>
                  <a:pt x="3845712" y="411480"/>
                </a:lnTo>
                <a:lnTo>
                  <a:pt x="3845221" y="410210"/>
                </a:lnTo>
                <a:lnTo>
                  <a:pt x="3855861" y="410210"/>
                </a:lnTo>
                <a:lnTo>
                  <a:pt x="3855940" y="411480"/>
                </a:lnTo>
                <a:lnTo>
                  <a:pt x="3857289" y="414020"/>
                </a:lnTo>
                <a:lnTo>
                  <a:pt x="3875421" y="41402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66836" y="411480"/>
                </a:moveTo>
                <a:lnTo>
                  <a:pt x="3869016" y="410210"/>
                </a:lnTo>
                <a:lnTo>
                  <a:pt x="3871707" y="410210"/>
                </a:lnTo>
                <a:lnTo>
                  <a:pt x="3866836" y="411480"/>
                </a:lnTo>
                <a:close/>
              </a:path>
              <a:path w="4096384" h="836930">
                <a:moveTo>
                  <a:pt x="3936243" y="412750"/>
                </a:moveTo>
                <a:lnTo>
                  <a:pt x="3884098" y="412745"/>
                </a:lnTo>
                <a:lnTo>
                  <a:pt x="3882943" y="411480"/>
                </a:lnTo>
                <a:lnTo>
                  <a:pt x="3866836" y="411480"/>
                </a:lnTo>
                <a:lnTo>
                  <a:pt x="3871707" y="410210"/>
                </a:lnTo>
                <a:lnTo>
                  <a:pt x="3938083" y="410210"/>
                </a:lnTo>
                <a:lnTo>
                  <a:pt x="3936577" y="411480"/>
                </a:lnTo>
                <a:lnTo>
                  <a:pt x="3936243" y="412750"/>
                </a:lnTo>
                <a:close/>
              </a:path>
              <a:path w="4096384" h="836930">
                <a:moveTo>
                  <a:pt x="3941422" y="415290"/>
                </a:moveTo>
                <a:lnTo>
                  <a:pt x="3938751" y="415290"/>
                </a:lnTo>
                <a:lnTo>
                  <a:pt x="3935909" y="414020"/>
                </a:lnTo>
                <a:lnTo>
                  <a:pt x="3936577" y="411480"/>
                </a:lnTo>
                <a:lnTo>
                  <a:pt x="3938083" y="410210"/>
                </a:lnTo>
                <a:lnTo>
                  <a:pt x="3940434" y="410210"/>
                </a:lnTo>
                <a:lnTo>
                  <a:pt x="3941422" y="415290"/>
                </a:lnTo>
                <a:close/>
              </a:path>
              <a:path w="4096384" h="836930">
                <a:moveTo>
                  <a:pt x="3941175" y="421640"/>
                </a:moveTo>
                <a:lnTo>
                  <a:pt x="3931378" y="421640"/>
                </a:lnTo>
                <a:lnTo>
                  <a:pt x="3931378" y="415290"/>
                </a:lnTo>
                <a:lnTo>
                  <a:pt x="3941422" y="415290"/>
                </a:lnTo>
                <a:lnTo>
                  <a:pt x="3940434" y="410210"/>
                </a:lnTo>
                <a:lnTo>
                  <a:pt x="3964746" y="410210"/>
                </a:lnTo>
                <a:lnTo>
                  <a:pt x="3963478" y="411403"/>
                </a:lnTo>
                <a:lnTo>
                  <a:pt x="3963575" y="411866"/>
                </a:lnTo>
                <a:lnTo>
                  <a:pt x="3963980" y="412750"/>
                </a:lnTo>
                <a:lnTo>
                  <a:pt x="3945954" y="412750"/>
                </a:lnTo>
                <a:lnTo>
                  <a:pt x="3941388" y="416777"/>
                </a:lnTo>
                <a:lnTo>
                  <a:pt x="3937954" y="420313"/>
                </a:lnTo>
                <a:lnTo>
                  <a:pt x="3941175" y="421640"/>
                </a:lnTo>
                <a:close/>
              </a:path>
              <a:path w="4096384" h="836930">
                <a:moveTo>
                  <a:pt x="3964563" y="414020"/>
                </a:moveTo>
                <a:lnTo>
                  <a:pt x="3963575" y="411866"/>
                </a:lnTo>
                <a:lnTo>
                  <a:pt x="3963478" y="411403"/>
                </a:lnTo>
                <a:lnTo>
                  <a:pt x="3964746" y="410210"/>
                </a:lnTo>
                <a:lnTo>
                  <a:pt x="3964563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64563" y="414020"/>
                </a:lnTo>
                <a:lnTo>
                  <a:pt x="3964746" y="410210"/>
                </a:lnTo>
                <a:lnTo>
                  <a:pt x="3975525" y="41021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47380" y="414020"/>
                </a:moveTo>
                <a:lnTo>
                  <a:pt x="4041841" y="414020"/>
                </a:lnTo>
                <a:lnTo>
                  <a:pt x="4043523" y="410210"/>
                </a:lnTo>
                <a:lnTo>
                  <a:pt x="4045540" y="410210"/>
                </a:lnTo>
                <a:lnTo>
                  <a:pt x="4047264" y="412589"/>
                </a:lnTo>
                <a:lnTo>
                  <a:pt x="4047380" y="41402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32438" y="421640"/>
                </a:lnTo>
                <a:lnTo>
                  <a:pt x="4023900" y="414020"/>
                </a:lnTo>
                <a:lnTo>
                  <a:pt x="4047380" y="414020"/>
                </a:lnTo>
                <a:lnTo>
                  <a:pt x="4047264" y="412589"/>
                </a:lnTo>
                <a:lnTo>
                  <a:pt x="4045540" y="410210"/>
                </a:lnTo>
                <a:lnTo>
                  <a:pt x="4056927" y="410210"/>
                </a:lnTo>
                <a:lnTo>
                  <a:pt x="4055427" y="411480"/>
                </a:lnTo>
                <a:lnTo>
                  <a:pt x="4049705" y="411480"/>
                </a:lnTo>
                <a:lnTo>
                  <a:pt x="4049705" y="416560"/>
                </a:lnTo>
                <a:lnTo>
                  <a:pt x="4037977" y="416560"/>
                </a:lnTo>
                <a:lnTo>
                  <a:pt x="4036818" y="417830"/>
                </a:lnTo>
                <a:lnTo>
                  <a:pt x="4036295" y="417830"/>
                </a:lnTo>
                <a:lnTo>
                  <a:pt x="4038501" y="420370"/>
                </a:lnTo>
                <a:lnTo>
                  <a:pt x="4047961" y="42037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57601" y="412750"/>
                </a:moveTo>
                <a:lnTo>
                  <a:pt x="4055585" y="412750"/>
                </a:lnTo>
                <a:lnTo>
                  <a:pt x="4055518" y="411403"/>
                </a:lnTo>
                <a:lnTo>
                  <a:pt x="4056927" y="410210"/>
                </a:lnTo>
                <a:lnTo>
                  <a:pt x="4059775" y="411480"/>
                </a:lnTo>
                <a:lnTo>
                  <a:pt x="4060116" y="411480"/>
                </a:lnTo>
                <a:lnTo>
                  <a:pt x="4057601" y="412750"/>
                </a:lnTo>
                <a:close/>
              </a:path>
              <a:path w="4096384" h="836930">
                <a:moveTo>
                  <a:pt x="4069329" y="412750"/>
                </a:moveTo>
                <a:lnTo>
                  <a:pt x="4057601" y="412750"/>
                </a:lnTo>
                <a:lnTo>
                  <a:pt x="4060116" y="411480"/>
                </a:lnTo>
                <a:lnTo>
                  <a:pt x="4059775" y="411480"/>
                </a:lnTo>
                <a:lnTo>
                  <a:pt x="4056927" y="410210"/>
                </a:lnTo>
                <a:lnTo>
                  <a:pt x="4071686" y="410210"/>
                </a:lnTo>
                <a:lnTo>
                  <a:pt x="4069329" y="412750"/>
                </a:lnTo>
                <a:close/>
              </a:path>
              <a:path w="4096384" h="836930">
                <a:moveTo>
                  <a:pt x="4076034" y="414020"/>
                </a:moveTo>
                <a:lnTo>
                  <a:pt x="4069669" y="414020"/>
                </a:lnTo>
                <a:lnTo>
                  <a:pt x="4069333" y="412745"/>
                </a:lnTo>
                <a:lnTo>
                  <a:pt x="4071686" y="410210"/>
                </a:lnTo>
                <a:lnTo>
                  <a:pt x="4073342" y="410210"/>
                </a:lnTo>
                <a:lnTo>
                  <a:pt x="4076034" y="414020"/>
                </a:lnTo>
                <a:close/>
              </a:path>
              <a:path w="4096384" h="836930">
                <a:moveTo>
                  <a:pt x="4084579" y="414020"/>
                </a:moveTo>
                <a:lnTo>
                  <a:pt x="4076034" y="414020"/>
                </a:lnTo>
                <a:lnTo>
                  <a:pt x="4073342" y="410210"/>
                </a:lnTo>
                <a:lnTo>
                  <a:pt x="4082073" y="410210"/>
                </a:lnTo>
                <a:lnTo>
                  <a:pt x="4077382" y="412750"/>
                </a:lnTo>
                <a:lnTo>
                  <a:pt x="4084579" y="414020"/>
                </a:lnTo>
                <a:close/>
              </a:path>
              <a:path w="4096384" h="836930">
                <a:moveTo>
                  <a:pt x="3050840" y="416560"/>
                </a:moveTo>
                <a:lnTo>
                  <a:pt x="3044344" y="413694"/>
                </a:lnTo>
                <a:lnTo>
                  <a:pt x="3040101" y="411480"/>
                </a:lnTo>
                <a:lnTo>
                  <a:pt x="3047365" y="410284"/>
                </a:lnTo>
                <a:lnTo>
                  <a:pt x="3050840" y="416560"/>
                </a:lnTo>
                <a:close/>
              </a:path>
              <a:path w="4096384" h="836930">
                <a:moveTo>
                  <a:pt x="79273" y="411480"/>
                </a:moveTo>
                <a:lnTo>
                  <a:pt x="67098" y="411480"/>
                </a:lnTo>
                <a:lnTo>
                  <a:pt x="79976" y="410332"/>
                </a:lnTo>
                <a:lnTo>
                  <a:pt x="79273" y="411480"/>
                </a:lnTo>
                <a:close/>
              </a:path>
              <a:path w="4096384" h="836930">
                <a:moveTo>
                  <a:pt x="1496195" y="417830"/>
                </a:moveTo>
                <a:lnTo>
                  <a:pt x="1494607" y="417830"/>
                </a:lnTo>
                <a:lnTo>
                  <a:pt x="1495484" y="412130"/>
                </a:lnTo>
                <a:lnTo>
                  <a:pt x="1497285" y="411480"/>
                </a:lnTo>
                <a:lnTo>
                  <a:pt x="1496872" y="410517"/>
                </a:lnTo>
                <a:lnTo>
                  <a:pt x="1501196" y="412750"/>
                </a:lnTo>
                <a:lnTo>
                  <a:pt x="1497115" y="412750"/>
                </a:lnTo>
                <a:lnTo>
                  <a:pt x="1496195" y="417830"/>
                </a:lnTo>
                <a:close/>
              </a:path>
              <a:path w="4096384" h="836930">
                <a:moveTo>
                  <a:pt x="2405814" y="412750"/>
                </a:moveTo>
                <a:lnTo>
                  <a:pt x="2404637" y="412750"/>
                </a:lnTo>
                <a:lnTo>
                  <a:pt x="2403901" y="410520"/>
                </a:lnTo>
                <a:lnTo>
                  <a:pt x="2405814" y="412750"/>
                </a:lnTo>
                <a:close/>
              </a:path>
              <a:path w="4096384" h="836930">
                <a:moveTo>
                  <a:pt x="3288875" y="411480"/>
                </a:moveTo>
                <a:lnTo>
                  <a:pt x="3287532" y="411480"/>
                </a:lnTo>
                <a:lnTo>
                  <a:pt x="3287532" y="410539"/>
                </a:lnTo>
                <a:lnTo>
                  <a:pt x="3288914" y="411213"/>
                </a:lnTo>
                <a:lnTo>
                  <a:pt x="3288875" y="41148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7590" y="417830"/>
                </a:lnTo>
                <a:lnTo>
                  <a:pt x="997471" y="413259"/>
                </a:lnTo>
                <a:lnTo>
                  <a:pt x="997590" y="411480"/>
                </a:lnTo>
                <a:lnTo>
                  <a:pt x="1004918" y="410570"/>
                </a:lnTo>
                <a:lnTo>
                  <a:pt x="1005304" y="412750"/>
                </a:lnTo>
                <a:lnTo>
                  <a:pt x="1005472" y="412750"/>
                </a:lnTo>
                <a:lnTo>
                  <a:pt x="999607" y="41910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779727" y="411480"/>
                </a:moveTo>
                <a:lnTo>
                  <a:pt x="1779356" y="411144"/>
                </a:lnTo>
                <a:lnTo>
                  <a:pt x="1779292" y="411010"/>
                </a:lnTo>
                <a:lnTo>
                  <a:pt x="1779654" y="410589"/>
                </a:lnTo>
                <a:lnTo>
                  <a:pt x="1779727" y="411480"/>
                </a:lnTo>
                <a:close/>
              </a:path>
              <a:path w="4096384" h="836930">
                <a:moveTo>
                  <a:pt x="1433864" y="429260"/>
                </a:moveTo>
                <a:lnTo>
                  <a:pt x="1427891" y="429260"/>
                </a:lnTo>
                <a:lnTo>
                  <a:pt x="1427216" y="422910"/>
                </a:lnTo>
                <a:lnTo>
                  <a:pt x="1422187" y="422910"/>
                </a:lnTo>
                <a:lnTo>
                  <a:pt x="1424203" y="411144"/>
                </a:lnTo>
                <a:lnTo>
                  <a:pt x="1424673" y="410630"/>
                </a:lnTo>
                <a:lnTo>
                  <a:pt x="1431741" y="420370"/>
                </a:lnTo>
                <a:lnTo>
                  <a:pt x="1426882" y="420370"/>
                </a:lnTo>
                <a:lnTo>
                  <a:pt x="1428618" y="421563"/>
                </a:lnTo>
                <a:lnTo>
                  <a:pt x="1428532" y="422012"/>
                </a:lnTo>
                <a:lnTo>
                  <a:pt x="1427386" y="424180"/>
                </a:lnTo>
                <a:lnTo>
                  <a:pt x="1430235" y="425450"/>
                </a:lnTo>
                <a:lnTo>
                  <a:pt x="1433253" y="425450"/>
                </a:lnTo>
                <a:lnTo>
                  <a:pt x="1432245" y="426720"/>
                </a:lnTo>
                <a:lnTo>
                  <a:pt x="1431407" y="426720"/>
                </a:lnTo>
                <a:lnTo>
                  <a:pt x="1433864" y="429260"/>
                </a:lnTo>
                <a:close/>
              </a:path>
              <a:path w="4096384" h="836930">
                <a:moveTo>
                  <a:pt x="3473709" y="412290"/>
                </a:moveTo>
                <a:lnTo>
                  <a:pt x="3474420" y="410904"/>
                </a:lnTo>
                <a:lnTo>
                  <a:pt x="3474855" y="411053"/>
                </a:lnTo>
                <a:lnTo>
                  <a:pt x="3474955" y="411866"/>
                </a:lnTo>
                <a:lnTo>
                  <a:pt x="3473709" y="412290"/>
                </a:lnTo>
                <a:close/>
              </a:path>
              <a:path w="4096384" h="836930">
                <a:moveTo>
                  <a:pt x="392992" y="416777"/>
                </a:moveTo>
                <a:lnTo>
                  <a:pt x="392322" y="411683"/>
                </a:lnTo>
                <a:lnTo>
                  <a:pt x="392973" y="411010"/>
                </a:lnTo>
                <a:lnTo>
                  <a:pt x="398833" y="416560"/>
                </a:lnTo>
                <a:lnTo>
                  <a:pt x="393464" y="416560"/>
                </a:lnTo>
                <a:lnTo>
                  <a:pt x="392992" y="416777"/>
                </a:lnTo>
                <a:close/>
              </a:path>
              <a:path w="4096384" h="836930">
                <a:moveTo>
                  <a:pt x="1794814" y="422910"/>
                </a:moveTo>
                <a:lnTo>
                  <a:pt x="1782213" y="414008"/>
                </a:lnTo>
                <a:lnTo>
                  <a:pt x="1779223" y="412750"/>
                </a:lnTo>
                <a:lnTo>
                  <a:pt x="1779080" y="412205"/>
                </a:lnTo>
                <a:lnTo>
                  <a:pt x="1778955" y="411403"/>
                </a:lnTo>
                <a:lnTo>
                  <a:pt x="1779255" y="411053"/>
                </a:lnTo>
                <a:lnTo>
                  <a:pt x="1779727" y="411480"/>
                </a:lnTo>
                <a:lnTo>
                  <a:pt x="1786263" y="411480"/>
                </a:lnTo>
                <a:lnTo>
                  <a:pt x="1791683" y="415212"/>
                </a:lnTo>
                <a:lnTo>
                  <a:pt x="1791806" y="415369"/>
                </a:lnTo>
                <a:lnTo>
                  <a:pt x="1792003" y="416643"/>
                </a:lnTo>
                <a:lnTo>
                  <a:pt x="1794814" y="422910"/>
                </a:lnTo>
                <a:close/>
              </a:path>
              <a:path w="4096384" h="836930">
                <a:moveTo>
                  <a:pt x="3474955" y="411866"/>
                </a:moveTo>
                <a:lnTo>
                  <a:pt x="3474867" y="411058"/>
                </a:lnTo>
                <a:lnTo>
                  <a:pt x="3476091" y="411480"/>
                </a:lnTo>
                <a:lnTo>
                  <a:pt x="3474955" y="411866"/>
                </a:lnTo>
                <a:close/>
              </a:path>
              <a:path w="4096384" h="836930">
                <a:moveTo>
                  <a:pt x="3450204" y="411480"/>
                </a:moveTo>
                <a:lnTo>
                  <a:pt x="3449455" y="411480"/>
                </a:lnTo>
                <a:lnTo>
                  <a:pt x="3449615" y="411064"/>
                </a:lnTo>
                <a:lnTo>
                  <a:pt x="3450204" y="411480"/>
                </a:lnTo>
                <a:close/>
              </a:path>
              <a:path w="4096384" h="836930">
                <a:moveTo>
                  <a:pt x="3394525" y="411480"/>
                </a:moveTo>
                <a:lnTo>
                  <a:pt x="3393798" y="411480"/>
                </a:lnTo>
                <a:lnTo>
                  <a:pt x="3394065" y="411143"/>
                </a:lnTo>
                <a:lnTo>
                  <a:pt x="3394525" y="411480"/>
                </a:lnTo>
                <a:close/>
              </a:path>
              <a:path w="4096384" h="836930">
                <a:moveTo>
                  <a:pt x="1423025" y="417830"/>
                </a:moveTo>
                <a:lnTo>
                  <a:pt x="1412210" y="417830"/>
                </a:lnTo>
                <a:lnTo>
                  <a:pt x="1417185" y="416542"/>
                </a:lnTo>
                <a:lnTo>
                  <a:pt x="1422743" y="412745"/>
                </a:lnTo>
                <a:lnTo>
                  <a:pt x="1424203" y="411144"/>
                </a:lnTo>
                <a:lnTo>
                  <a:pt x="1423025" y="417830"/>
                </a:lnTo>
                <a:close/>
              </a:path>
              <a:path w="4096384" h="836930">
                <a:moveTo>
                  <a:pt x="887312" y="422910"/>
                </a:moveTo>
                <a:lnTo>
                  <a:pt x="852765" y="422910"/>
                </a:lnTo>
                <a:lnTo>
                  <a:pt x="858291" y="414020"/>
                </a:lnTo>
                <a:lnTo>
                  <a:pt x="858795" y="412750"/>
                </a:lnTo>
                <a:lnTo>
                  <a:pt x="859931" y="411213"/>
                </a:lnTo>
                <a:lnTo>
                  <a:pt x="860812" y="411480"/>
                </a:lnTo>
                <a:lnTo>
                  <a:pt x="874222" y="411480"/>
                </a:lnTo>
                <a:lnTo>
                  <a:pt x="874222" y="412750"/>
                </a:lnTo>
                <a:lnTo>
                  <a:pt x="861984" y="412750"/>
                </a:lnTo>
                <a:lnTo>
                  <a:pt x="863326" y="420370"/>
                </a:lnTo>
                <a:lnTo>
                  <a:pt x="899530" y="420370"/>
                </a:lnTo>
                <a:lnTo>
                  <a:pt x="899448" y="421640"/>
                </a:lnTo>
                <a:lnTo>
                  <a:pt x="886787" y="421640"/>
                </a:lnTo>
                <a:lnTo>
                  <a:pt x="887312" y="422910"/>
                </a:lnTo>
                <a:close/>
              </a:path>
              <a:path w="4096384" h="836930">
                <a:moveTo>
                  <a:pt x="2083804" y="411480"/>
                </a:moveTo>
                <a:lnTo>
                  <a:pt x="2084002" y="411230"/>
                </a:lnTo>
                <a:lnTo>
                  <a:pt x="2083804" y="411480"/>
                </a:lnTo>
                <a:close/>
              </a:path>
              <a:path w="4096384" h="836930">
                <a:moveTo>
                  <a:pt x="3289461" y="411480"/>
                </a:moveTo>
                <a:lnTo>
                  <a:pt x="3288875" y="411480"/>
                </a:lnTo>
                <a:lnTo>
                  <a:pt x="3289035" y="411272"/>
                </a:lnTo>
                <a:lnTo>
                  <a:pt x="3289461" y="411480"/>
                </a:lnTo>
                <a:close/>
              </a:path>
              <a:path w="4096384" h="836930">
                <a:moveTo>
                  <a:pt x="2080281" y="419100"/>
                </a:moveTo>
                <a:lnTo>
                  <a:pt x="2073910" y="419100"/>
                </a:lnTo>
                <a:lnTo>
                  <a:pt x="2083779" y="411403"/>
                </a:lnTo>
                <a:lnTo>
                  <a:pt x="2089128" y="411480"/>
                </a:lnTo>
                <a:lnTo>
                  <a:pt x="2088826" y="412750"/>
                </a:lnTo>
                <a:lnTo>
                  <a:pt x="2090532" y="414020"/>
                </a:lnTo>
                <a:lnTo>
                  <a:pt x="2086482" y="414020"/>
                </a:lnTo>
                <a:lnTo>
                  <a:pt x="2084302" y="415290"/>
                </a:lnTo>
                <a:lnTo>
                  <a:pt x="2080281" y="419100"/>
                </a:lnTo>
                <a:close/>
              </a:path>
              <a:path w="4096384" h="836930">
                <a:moveTo>
                  <a:pt x="100624" y="421640"/>
                </a:moveTo>
                <a:lnTo>
                  <a:pt x="99281" y="414020"/>
                </a:lnTo>
                <a:lnTo>
                  <a:pt x="98784" y="414020"/>
                </a:lnTo>
                <a:lnTo>
                  <a:pt x="105318" y="411480"/>
                </a:lnTo>
                <a:lnTo>
                  <a:pt x="102934" y="416971"/>
                </a:lnTo>
                <a:lnTo>
                  <a:pt x="100624" y="421640"/>
                </a:lnTo>
                <a:close/>
              </a:path>
              <a:path w="4096384" h="836930">
                <a:moveTo>
                  <a:pt x="117304" y="421640"/>
                </a:moveTo>
                <a:lnTo>
                  <a:pt x="100624" y="421640"/>
                </a:lnTo>
                <a:lnTo>
                  <a:pt x="103146" y="416542"/>
                </a:lnTo>
                <a:lnTo>
                  <a:pt x="105318" y="411480"/>
                </a:lnTo>
                <a:lnTo>
                  <a:pt x="106255" y="411480"/>
                </a:lnTo>
                <a:lnTo>
                  <a:pt x="106705" y="414020"/>
                </a:lnTo>
                <a:lnTo>
                  <a:pt x="123992" y="414020"/>
                </a:lnTo>
                <a:lnTo>
                  <a:pt x="124695" y="415290"/>
                </a:lnTo>
                <a:lnTo>
                  <a:pt x="113536" y="415290"/>
                </a:lnTo>
                <a:lnTo>
                  <a:pt x="111901" y="416542"/>
                </a:lnTo>
                <a:lnTo>
                  <a:pt x="113017" y="420370"/>
                </a:lnTo>
                <a:lnTo>
                  <a:pt x="116655" y="420370"/>
                </a:lnTo>
                <a:lnTo>
                  <a:pt x="117304" y="421640"/>
                </a:lnTo>
                <a:close/>
              </a:path>
              <a:path w="4096384" h="836930">
                <a:moveTo>
                  <a:pt x="125984" y="417618"/>
                </a:moveTo>
                <a:lnTo>
                  <a:pt x="122585" y="411480"/>
                </a:lnTo>
                <a:lnTo>
                  <a:pt x="128283" y="413694"/>
                </a:lnTo>
                <a:lnTo>
                  <a:pt x="126717" y="417212"/>
                </a:lnTo>
                <a:lnTo>
                  <a:pt x="125984" y="417618"/>
                </a:lnTo>
                <a:close/>
              </a:path>
              <a:path w="4096384" h="836930">
                <a:moveTo>
                  <a:pt x="128283" y="413694"/>
                </a:moveTo>
                <a:lnTo>
                  <a:pt x="122585" y="411480"/>
                </a:lnTo>
                <a:lnTo>
                  <a:pt x="129270" y="411480"/>
                </a:lnTo>
                <a:lnTo>
                  <a:pt x="128283" y="413694"/>
                </a:lnTo>
                <a:close/>
              </a:path>
              <a:path w="4096384" h="836930">
                <a:moveTo>
                  <a:pt x="328594" y="416560"/>
                </a:moveTo>
                <a:lnTo>
                  <a:pt x="327756" y="416560"/>
                </a:lnTo>
                <a:lnTo>
                  <a:pt x="326414" y="415290"/>
                </a:lnTo>
                <a:lnTo>
                  <a:pt x="325498" y="414128"/>
                </a:lnTo>
                <a:lnTo>
                  <a:pt x="329269" y="411480"/>
                </a:lnTo>
                <a:lnTo>
                  <a:pt x="329143" y="415526"/>
                </a:lnTo>
                <a:lnTo>
                  <a:pt x="328594" y="416560"/>
                </a:lnTo>
                <a:close/>
              </a:path>
              <a:path w="4096384" h="836930">
                <a:moveTo>
                  <a:pt x="354242" y="416560"/>
                </a:moveTo>
                <a:lnTo>
                  <a:pt x="328594" y="416560"/>
                </a:lnTo>
                <a:lnTo>
                  <a:pt x="329143" y="415526"/>
                </a:lnTo>
                <a:lnTo>
                  <a:pt x="329269" y="411480"/>
                </a:lnTo>
                <a:lnTo>
                  <a:pt x="347329" y="411480"/>
                </a:lnTo>
                <a:lnTo>
                  <a:pt x="347708" y="412750"/>
                </a:lnTo>
                <a:lnTo>
                  <a:pt x="372179" y="412750"/>
                </a:lnTo>
                <a:lnTo>
                  <a:pt x="370671" y="414020"/>
                </a:lnTo>
                <a:lnTo>
                  <a:pt x="354747" y="414020"/>
                </a:lnTo>
                <a:lnTo>
                  <a:pt x="355385" y="415233"/>
                </a:lnTo>
                <a:lnTo>
                  <a:pt x="355341" y="415369"/>
                </a:lnTo>
                <a:lnTo>
                  <a:pt x="354242" y="41656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26300" y="416597"/>
                </a:lnTo>
                <a:lnTo>
                  <a:pt x="527351" y="414128"/>
                </a:lnTo>
                <a:lnTo>
                  <a:pt x="528239" y="411480"/>
                </a:lnTo>
                <a:lnTo>
                  <a:pt x="531749" y="412745"/>
                </a:lnTo>
                <a:lnTo>
                  <a:pt x="531643" y="415959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548075" y="419100"/>
                </a:moveTo>
                <a:lnTo>
                  <a:pt x="531087" y="419100"/>
                </a:lnTo>
                <a:lnTo>
                  <a:pt x="531643" y="415959"/>
                </a:lnTo>
                <a:lnTo>
                  <a:pt x="531749" y="412745"/>
                </a:lnTo>
                <a:lnTo>
                  <a:pt x="528239" y="411480"/>
                </a:lnTo>
                <a:lnTo>
                  <a:pt x="546480" y="411480"/>
                </a:lnTo>
                <a:lnTo>
                  <a:pt x="546508" y="412750"/>
                </a:lnTo>
                <a:lnTo>
                  <a:pt x="584394" y="412750"/>
                </a:lnTo>
                <a:lnTo>
                  <a:pt x="581879" y="417830"/>
                </a:lnTo>
                <a:lnTo>
                  <a:pt x="547850" y="417830"/>
                </a:lnTo>
                <a:lnTo>
                  <a:pt x="548075" y="419100"/>
                </a:lnTo>
                <a:close/>
              </a:path>
              <a:path w="4096384" h="836930">
                <a:moveTo>
                  <a:pt x="695197" y="419100"/>
                </a:moveTo>
                <a:lnTo>
                  <a:pt x="689500" y="417830"/>
                </a:lnTo>
                <a:lnTo>
                  <a:pt x="688610" y="416708"/>
                </a:lnTo>
                <a:lnTo>
                  <a:pt x="688498" y="416542"/>
                </a:lnTo>
                <a:lnTo>
                  <a:pt x="689841" y="412745"/>
                </a:lnTo>
                <a:lnTo>
                  <a:pt x="691844" y="411480"/>
                </a:lnTo>
                <a:lnTo>
                  <a:pt x="694308" y="415212"/>
                </a:lnTo>
                <a:lnTo>
                  <a:pt x="694426" y="415598"/>
                </a:lnTo>
                <a:lnTo>
                  <a:pt x="695197" y="419100"/>
                </a:lnTo>
                <a:close/>
              </a:path>
              <a:path w="4096384" h="836930">
                <a:moveTo>
                  <a:pt x="701649" y="419100"/>
                </a:moveTo>
                <a:lnTo>
                  <a:pt x="695197" y="419100"/>
                </a:lnTo>
                <a:lnTo>
                  <a:pt x="694426" y="415598"/>
                </a:lnTo>
                <a:lnTo>
                  <a:pt x="694308" y="415212"/>
                </a:lnTo>
                <a:lnTo>
                  <a:pt x="691844" y="411480"/>
                </a:lnTo>
                <a:lnTo>
                  <a:pt x="715809" y="411480"/>
                </a:lnTo>
                <a:lnTo>
                  <a:pt x="715809" y="414020"/>
                </a:lnTo>
                <a:lnTo>
                  <a:pt x="706426" y="414020"/>
                </a:lnTo>
                <a:lnTo>
                  <a:pt x="699721" y="417830"/>
                </a:lnTo>
                <a:lnTo>
                  <a:pt x="701649" y="419100"/>
                </a:lnTo>
                <a:close/>
              </a:path>
              <a:path w="4096384" h="836930">
                <a:moveTo>
                  <a:pt x="718494" y="419100"/>
                </a:moveTo>
                <a:lnTo>
                  <a:pt x="716981" y="417830"/>
                </a:lnTo>
                <a:lnTo>
                  <a:pt x="715918" y="415526"/>
                </a:lnTo>
                <a:lnTo>
                  <a:pt x="715809" y="411480"/>
                </a:lnTo>
                <a:lnTo>
                  <a:pt x="720082" y="415212"/>
                </a:lnTo>
                <a:lnTo>
                  <a:pt x="720027" y="416777"/>
                </a:lnTo>
                <a:lnTo>
                  <a:pt x="718494" y="41910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817734" y="422910"/>
                </a:lnTo>
                <a:lnTo>
                  <a:pt x="816718" y="420721"/>
                </a:lnTo>
                <a:lnTo>
                  <a:pt x="816626" y="420313"/>
                </a:lnTo>
                <a:lnTo>
                  <a:pt x="827791" y="411480"/>
                </a:lnTo>
                <a:lnTo>
                  <a:pt x="828258" y="413862"/>
                </a:lnTo>
                <a:lnTo>
                  <a:pt x="828141" y="414788"/>
                </a:lnTo>
                <a:lnTo>
                  <a:pt x="827558" y="417830"/>
                </a:lnTo>
                <a:lnTo>
                  <a:pt x="824455" y="42164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76402" y="417830"/>
                </a:lnTo>
                <a:lnTo>
                  <a:pt x="876402" y="411480"/>
                </a:lnTo>
                <a:lnTo>
                  <a:pt x="879748" y="414020"/>
                </a:lnTo>
                <a:lnTo>
                  <a:pt x="882411" y="414020"/>
                </a:lnTo>
                <a:lnTo>
                  <a:pt x="880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1894" y="420370"/>
                </a:lnTo>
                <a:lnTo>
                  <a:pt x="987942" y="414128"/>
                </a:lnTo>
                <a:lnTo>
                  <a:pt x="987830" y="413694"/>
                </a:lnTo>
                <a:lnTo>
                  <a:pt x="987703" y="412750"/>
                </a:lnTo>
                <a:lnTo>
                  <a:pt x="990910" y="412745"/>
                </a:lnTo>
                <a:lnTo>
                  <a:pt x="997590" y="411480"/>
                </a:lnTo>
                <a:lnTo>
                  <a:pt x="997471" y="413259"/>
                </a:lnTo>
                <a:lnTo>
                  <a:pt x="997590" y="41783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082412" y="419100"/>
                </a:moveTo>
                <a:lnTo>
                  <a:pt x="1081839" y="418675"/>
                </a:lnTo>
                <a:lnTo>
                  <a:pt x="1081716" y="418336"/>
                </a:lnTo>
                <a:lnTo>
                  <a:pt x="1082078" y="417830"/>
                </a:lnTo>
                <a:lnTo>
                  <a:pt x="1080701" y="417830"/>
                </a:lnTo>
                <a:lnTo>
                  <a:pt x="1073860" y="412750"/>
                </a:lnTo>
                <a:lnTo>
                  <a:pt x="1082103" y="412745"/>
                </a:lnTo>
                <a:lnTo>
                  <a:pt x="1089117" y="411480"/>
                </a:lnTo>
                <a:lnTo>
                  <a:pt x="1083529" y="417830"/>
                </a:lnTo>
                <a:lnTo>
                  <a:pt x="1082078" y="417830"/>
                </a:lnTo>
                <a:lnTo>
                  <a:pt x="1081046" y="418086"/>
                </a:lnTo>
                <a:lnTo>
                  <a:pt x="1083304" y="418086"/>
                </a:lnTo>
                <a:lnTo>
                  <a:pt x="1082412" y="419100"/>
                </a:lnTo>
                <a:close/>
              </a:path>
              <a:path w="4096384" h="836930">
                <a:moveTo>
                  <a:pt x="1148794" y="417830"/>
                </a:moveTo>
                <a:lnTo>
                  <a:pt x="1146934" y="416542"/>
                </a:lnTo>
                <a:lnTo>
                  <a:pt x="1144978" y="413931"/>
                </a:lnTo>
                <a:lnTo>
                  <a:pt x="1150798" y="411480"/>
                </a:lnTo>
                <a:lnTo>
                  <a:pt x="1150673" y="415526"/>
                </a:lnTo>
                <a:lnTo>
                  <a:pt x="1150139" y="416542"/>
                </a:lnTo>
                <a:lnTo>
                  <a:pt x="1148794" y="417830"/>
                </a:lnTo>
                <a:close/>
              </a:path>
              <a:path w="4096384" h="836930">
                <a:moveTo>
                  <a:pt x="1161366" y="417830"/>
                </a:moveTo>
                <a:lnTo>
                  <a:pt x="1148794" y="417830"/>
                </a:lnTo>
                <a:lnTo>
                  <a:pt x="1150139" y="416542"/>
                </a:lnTo>
                <a:lnTo>
                  <a:pt x="1150673" y="415526"/>
                </a:lnTo>
                <a:lnTo>
                  <a:pt x="1150798" y="411480"/>
                </a:lnTo>
                <a:lnTo>
                  <a:pt x="1151504" y="411480"/>
                </a:lnTo>
                <a:lnTo>
                  <a:pt x="1151308" y="412750"/>
                </a:lnTo>
                <a:lnTo>
                  <a:pt x="1164548" y="412750"/>
                </a:lnTo>
                <a:lnTo>
                  <a:pt x="1157005" y="415233"/>
                </a:lnTo>
                <a:lnTo>
                  <a:pt x="1156976" y="415369"/>
                </a:lnTo>
                <a:lnTo>
                  <a:pt x="1161366" y="417830"/>
                </a:lnTo>
                <a:close/>
              </a:path>
              <a:path w="4096384" h="836930">
                <a:moveTo>
                  <a:pt x="1708991" y="419100"/>
                </a:moveTo>
                <a:lnTo>
                  <a:pt x="1708316" y="419100"/>
                </a:lnTo>
                <a:lnTo>
                  <a:pt x="1705638" y="417830"/>
                </a:lnTo>
                <a:lnTo>
                  <a:pt x="1708388" y="415212"/>
                </a:lnTo>
                <a:lnTo>
                  <a:pt x="1709495" y="414020"/>
                </a:lnTo>
                <a:lnTo>
                  <a:pt x="1711401" y="412745"/>
                </a:lnTo>
                <a:lnTo>
                  <a:pt x="1715588" y="411480"/>
                </a:lnTo>
                <a:lnTo>
                  <a:pt x="1718378" y="411480"/>
                </a:lnTo>
                <a:lnTo>
                  <a:pt x="1716030" y="414020"/>
                </a:lnTo>
                <a:lnTo>
                  <a:pt x="1714270" y="415290"/>
                </a:lnTo>
                <a:lnTo>
                  <a:pt x="1713515" y="415290"/>
                </a:lnTo>
                <a:lnTo>
                  <a:pt x="1711675" y="416560"/>
                </a:lnTo>
                <a:lnTo>
                  <a:pt x="1711505" y="416560"/>
                </a:lnTo>
                <a:lnTo>
                  <a:pt x="1711940" y="416971"/>
                </a:lnTo>
                <a:lnTo>
                  <a:pt x="1708991" y="419100"/>
                </a:lnTo>
                <a:close/>
              </a:path>
              <a:path w="4096384" h="836930">
                <a:moveTo>
                  <a:pt x="1719669" y="417830"/>
                </a:moveTo>
                <a:lnTo>
                  <a:pt x="1712847" y="417830"/>
                </a:lnTo>
                <a:lnTo>
                  <a:pt x="1714687" y="416560"/>
                </a:lnTo>
                <a:lnTo>
                  <a:pt x="1714858" y="416560"/>
                </a:lnTo>
                <a:lnTo>
                  <a:pt x="1714024" y="415771"/>
                </a:lnTo>
                <a:lnTo>
                  <a:pt x="1713943" y="415526"/>
                </a:lnTo>
                <a:lnTo>
                  <a:pt x="1716030" y="414020"/>
                </a:lnTo>
                <a:lnTo>
                  <a:pt x="1718378" y="411480"/>
                </a:lnTo>
                <a:lnTo>
                  <a:pt x="1719552" y="411480"/>
                </a:lnTo>
                <a:lnTo>
                  <a:pt x="1719669" y="417830"/>
                </a:lnTo>
                <a:close/>
              </a:path>
              <a:path w="4096384" h="836930">
                <a:moveTo>
                  <a:pt x="1724915" y="420370"/>
                </a:moveTo>
                <a:lnTo>
                  <a:pt x="1719716" y="420370"/>
                </a:lnTo>
                <a:lnTo>
                  <a:pt x="1719552" y="411480"/>
                </a:lnTo>
                <a:lnTo>
                  <a:pt x="1724915" y="420370"/>
                </a:lnTo>
                <a:close/>
              </a:path>
              <a:path w="4096384" h="836930">
                <a:moveTo>
                  <a:pt x="1730590" y="420370"/>
                </a:moveTo>
                <a:lnTo>
                  <a:pt x="1724915" y="420370"/>
                </a:lnTo>
                <a:lnTo>
                  <a:pt x="1719552" y="411480"/>
                </a:lnTo>
                <a:lnTo>
                  <a:pt x="1721140" y="411480"/>
                </a:lnTo>
                <a:lnTo>
                  <a:pt x="1722564" y="412750"/>
                </a:lnTo>
                <a:lnTo>
                  <a:pt x="1728697" y="412750"/>
                </a:lnTo>
                <a:lnTo>
                  <a:pt x="1729084" y="414020"/>
                </a:lnTo>
                <a:lnTo>
                  <a:pt x="1726755" y="414020"/>
                </a:lnTo>
                <a:lnTo>
                  <a:pt x="1725341" y="415212"/>
                </a:lnTo>
                <a:lnTo>
                  <a:pt x="1725436" y="415526"/>
                </a:lnTo>
                <a:lnTo>
                  <a:pt x="1727259" y="417830"/>
                </a:lnTo>
                <a:lnTo>
                  <a:pt x="1731169" y="417830"/>
                </a:lnTo>
                <a:lnTo>
                  <a:pt x="1732479" y="419100"/>
                </a:lnTo>
                <a:lnTo>
                  <a:pt x="1729944" y="419100"/>
                </a:lnTo>
                <a:lnTo>
                  <a:pt x="1730590" y="420370"/>
                </a:lnTo>
                <a:close/>
              </a:path>
              <a:path w="4096384" h="836930">
                <a:moveTo>
                  <a:pt x="1733801" y="415290"/>
                </a:moveTo>
                <a:lnTo>
                  <a:pt x="1731954" y="411480"/>
                </a:lnTo>
                <a:lnTo>
                  <a:pt x="1733998" y="415040"/>
                </a:lnTo>
                <a:lnTo>
                  <a:pt x="1733801" y="415290"/>
                </a:lnTo>
                <a:close/>
              </a:path>
              <a:path w="4096384" h="836930">
                <a:moveTo>
                  <a:pt x="1733998" y="415040"/>
                </a:moveTo>
                <a:lnTo>
                  <a:pt x="1731954" y="411480"/>
                </a:lnTo>
                <a:lnTo>
                  <a:pt x="1736813" y="411480"/>
                </a:lnTo>
                <a:lnTo>
                  <a:pt x="1733998" y="415040"/>
                </a:lnTo>
                <a:close/>
              </a:path>
              <a:path w="4096384" h="836930">
                <a:moveTo>
                  <a:pt x="2045414" y="420370"/>
                </a:moveTo>
                <a:lnTo>
                  <a:pt x="2037367" y="420370"/>
                </a:lnTo>
                <a:lnTo>
                  <a:pt x="2048432" y="411480"/>
                </a:lnTo>
                <a:lnTo>
                  <a:pt x="2047594" y="417830"/>
                </a:lnTo>
                <a:lnTo>
                  <a:pt x="2046436" y="419262"/>
                </a:lnTo>
                <a:lnTo>
                  <a:pt x="2045414" y="420370"/>
                </a:lnTo>
                <a:close/>
              </a:path>
              <a:path w="4096384" h="836930">
                <a:moveTo>
                  <a:pt x="2064023" y="427990"/>
                </a:moveTo>
                <a:lnTo>
                  <a:pt x="2058490" y="427990"/>
                </a:lnTo>
                <a:lnTo>
                  <a:pt x="2050109" y="420370"/>
                </a:lnTo>
                <a:lnTo>
                  <a:pt x="2045414" y="420370"/>
                </a:lnTo>
                <a:lnTo>
                  <a:pt x="2046661" y="419006"/>
                </a:lnTo>
                <a:lnTo>
                  <a:pt x="2047594" y="417830"/>
                </a:lnTo>
                <a:lnTo>
                  <a:pt x="2048432" y="411480"/>
                </a:lnTo>
                <a:lnTo>
                  <a:pt x="2054632" y="411480"/>
                </a:lnTo>
                <a:lnTo>
                  <a:pt x="2053625" y="414020"/>
                </a:lnTo>
                <a:lnTo>
                  <a:pt x="2052957" y="414020"/>
                </a:lnTo>
                <a:lnTo>
                  <a:pt x="2058654" y="424180"/>
                </a:lnTo>
                <a:lnTo>
                  <a:pt x="2065025" y="424180"/>
                </a:lnTo>
                <a:lnTo>
                  <a:pt x="2064357" y="425450"/>
                </a:lnTo>
                <a:lnTo>
                  <a:pt x="2064023" y="427990"/>
                </a:lnTo>
                <a:close/>
              </a:path>
              <a:path w="4096384" h="836930">
                <a:moveTo>
                  <a:pt x="2385694" y="422910"/>
                </a:moveTo>
                <a:lnTo>
                  <a:pt x="2387704" y="411480"/>
                </a:lnTo>
                <a:lnTo>
                  <a:pt x="2388208" y="414020"/>
                </a:lnTo>
                <a:lnTo>
                  <a:pt x="2404304" y="414020"/>
                </a:lnTo>
                <a:lnTo>
                  <a:pt x="2404528" y="415290"/>
                </a:lnTo>
                <a:lnTo>
                  <a:pt x="2394075" y="415290"/>
                </a:lnTo>
                <a:lnTo>
                  <a:pt x="2392461" y="417736"/>
                </a:lnTo>
                <a:lnTo>
                  <a:pt x="2392346" y="418230"/>
                </a:lnTo>
                <a:lnTo>
                  <a:pt x="2391901" y="421640"/>
                </a:lnTo>
                <a:lnTo>
                  <a:pt x="2386198" y="421640"/>
                </a:lnTo>
                <a:lnTo>
                  <a:pt x="2385694" y="422910"/>
                </a:lnTo>
                <a:close/>
              </a:path>
              <a:path w="4096384" h="836930">
                <a:moveTo>
                  <a:pt x="2388208" y="414020"/>
                </a:moveTo>
                <a:lnTo>
                  <a:pt x="2387704" y="411480"/>
                </a:lnTo>
                <a:lnTo>
                  <a:pt x="2387874" y="411480"/>
                </a:lnTo>
                <a:lnTo>
                  <a:pt x="2388208" y="414020"/>
                </a:lnTo>
                <a:close/>
              </a:path>
              <a:path w="4096384" h="836930">
                <a:moveTo>
                  <a:pt x="2415312" y="412750"/>
                </a:moveTo>
                <a:lnTo>
                  <a:pt x="2410170" y="412750"/>
                </a:lnTo>
                <a:lnTo>
                  <a:pt x="2413692" y="411480"/>
                </a:lnTo>
                <a:lnTo>
                  <a:pt x="2415312" y="412750"/>
                </a:lnTo>
                <a:close/>
              </a:path>
              <a:path w="4096384" h="836930">
                <a:moveTo>
                  <a:pt x="2418551" y="415290"/>
                </a:moveTo>
                <a:lnTo>
                  <a:pt x="2413692" y="411480"/>
                </a:lnTo>
                <a:lnTo>
                  <a:pt x="2418173" y="411480"/>
                </a:lnTo>
                <a:lnTo>
                  <a:pt x="2418551" y="415290"/>
                </a:lnTo>
                <a:close/>
              </a:path>
              <a:path w="4096384" h="836930">
                <a:moveTo>
                  <a:pt x="2585180" y="433070"/>
                </a:moveTo>
                <a:lnTo>
                  <a:pt x="2582488" y="433070"/>
                </a:lnTo>
                <a:lnTo>
                  <a:pt x="2578793" y="429260"/>
                </a:lnTo>
                <a:lnTo>
                  <a:pt x="2576751" y="427947"/>
                </a:lnTo>
                <a:lnTo>
                  <a:pt x="2571304" y="422494"/>
                </a:lnTo>
                <a:lnTo>
                  <a:pt x="2565614" y="416542"/>
                </a:lnTo>
                <a:lnTo>
                  <a:pt x="2562911" y="411480"/>
                </a:lnTo>
                <a:lnTo>
                  <a:pt x="2566232" y="412322"/>
                </a:lnTo>
                <a:lnTo>
                  <a:pt x="2566232" y="414020"/>
                </a:lnTo>
                <a:lnTo>
                  <a:pt x="2570913" y="414020"/>
                </a:lnTo>
                <a:lnTo>
                  <a:pt x="2582667" y="426720"/>
                </a:lnTo>
                <a:lnTo>
                  <a:pt x="2584144" y="429222"/>
                </a:lnTo>
                <a:lnTo>
                  <a:pt x="2585180" y="433070"/>
                </a:lnTo>
                <a:close/>
              </a:path>
              <a:path w="4096384" h="836930">
                <a:moveTo>
                  <a:pt x="2566232" y="412322"/>
                </a:moveTo>
                <a:lnTo>
                  <a:pt x="2562911" y="411480"/>
                </a:lnTo>
                <a:lnTo>
                  <a:pt x="2566232" y="411480"/>
                </a:lnTo>
                <a:lnTo>
                  <a:pt x="2566232" y="412322"/>
                </a:lnTo>
                <a:close/>
              </a:path>
              <a:path w="4096384" h="836930">
                <a:moveTo>
                  <a:pt x="2670166" y="415290"/>
                </a:moveTo>
                <a:lnTo>
                  <a:pt x="2667475" y="411480"/>
                </a:lnTo>
                <a:lnTo>
                  <a:pt x="2669492" y="414020"/>
                </a:lnTo>
                <a:lnTo>
                  <a:pt x="2671058" y="414020"/>
                </a:lnTo>
                <a:lnTo>
                  <a:pt x="2670166" y="415290"/>
                </a:lnTo>
                <a:close/>
              </a:path>
              <a:path w="4096384" h="836930">
                <a:moveTo>
                  <a:pt x="2669492" y="414020"/>
                </a:moveTo>
                <a:lnTo>
                  <a:pt x="2667475" y="411480"/>
                </a:lnTo>
                <a:lnTo>
                  <a:pt x="2669900" y="411480"/>
                </a:lnTo>
                <a:lnTo>
                  <a:pt x="2669492" y="414020"/>
                </a:lnTo>
                <a:close/>
              </a:path>
              <a:path w="4096384" h="836930">
                <a:moveTo>
                  <a:pt x="3106983" y="415290"/>
                </a:moveTo>
                <a:lnTo>
                  <a:pt x="3084031" y="415290"/>
                </a:lnTo>
                <a:lnTo>
                  <a:pt x="3090061" y="411480"/>
                </a:lnTo>
                <a:lnTo>
                  <a:pt x="3101285" y="411480"/>
                </a:lnTo>
                <a:lnTo>
                  <a:pt x="3097876" y="412750"/>
                </a:lnTo>
                <a:lnTo>
                  <a:pt x="3103629" y="412750"/>
                </a:lnTo>
                <a:lnTo>
                  <a:pt x="3103314" y="414020"/>
                </a:lnTo>
                <a:lnTo>
                  <a:pt x="3107485" y="414020"/>
                </a:lnTo>
                <a:lnTo>
                  <a:pt x="3106983" y="415290"/>
                </a:lnTo>
                <a:close/>
              </a:path>
              <a:path w="4096384" h="836930">
                <a:moveTo>
                  <a:pt x="3103314" y="414020"/>
                </a:moveTo>
                <a:lnTo>
                  <a:pt x="3103629" y="412750"/>
                </a:lnTo>
                <a:lnTo>
                  <a:pt x="3097876" y="412750"/>
                </a:lnTo>
                <a:lnTo>
                  <a:pt x="3101285" y="411480"/>
                </a:lnTo>
                <a:lnTo>
                  <a:pt x="3106654" y="411480"/>
                </a:lnTo>
                <a:lnTo>
                  <a:pt x="3103314" y="414020"/>
                </a:lnTo>
                <a:close/>
              </a:path>
              <a:path w="4096384" h="836930">
                <a:moveTo>
                  <a:pt x="3345250" y="412750"/>
                </a:moveTo>
                <a:lnTo>
                  <a:pt x="3327088" y="412750"/>
                </a:lnTo>
                <a:lnTo>
                  <a:pt x="3330270" y="411480"/>
                </a:lnTo>
                <a:lnTo>
                  <a:pt x="3345697" y="411480"/>
                </a:lnTo>
                <a:lnTo>
                  <a:pt x="3345250" y="41275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345697" y="411480"/>
                </a:lnTo>
                <a:lnTo>
                  <a:pt x="3347537" y="411480"/>
                </a:lnTo>
                <a:lnTo>
                  <a:pt x="3347694" y="412750"/>
                </a:lnTo>
                <a:lnTo>
                  <a:pt x="3346371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362964" y="426720"/>
                </a:moveTo>
                <a:lnTo>
                  <a:pt x="3362993" y="417453"/>
                </a:lnTo>
                <a:lnTo>
                  <a:pt x="3363455" y="411480"/>
                </a:lnTo>
                <a:lnTo>
                  <a:pt x="3368143" y="417830"/>
                </a:lnTo>
                <a:lnTo>
                  <a:pt x="3370317" y="417830"/>
                </a:lnTo>
                <a:lnTo>
                  <a:pt x="3362964" y="42672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8143" y="417830"/>
                </a:lnTo>
                <a:lnTo>
                  <a:pt x="3363455" y="411480"/>
                </a:lnTo>
                <a:lnTo>
                  <a:pt x="3366639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74999" y="412745"/>
                </a:lnTo>
                <a:lnTo>
                  <a:pt x="3571828" y="41148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436" y="414020"/>
                </a:moveTo>
                <a:lnTo>
                  <a:pt x="3578990" y="414008"/>
                </a:lnTo>
                <a:lnTo>
                  <a:pt x="3571828" y="411480"/>
                </a:lnTo>
                <a:lnTo>
                  <a:pt x="3653296" y="411480"/>
                </a:lnTo>
                <a:lnTo>
                  <a:pt x="3655287" y="412750"/>
                </a:lnTo>
                <a:lnTo>
                  <a:pt x="3708088" y="412750"/>
                </a:lnTo>
                <a:lnTo>
                  <a:pt x="3708712" y="413694"/>
                </a:lnTo>
                <a:lnTo>
                  <a:pt x="3708741" y="413862"/>
                </a:lnTo>
                <a:lnTo>
                  <a:pt x="3708436" y="41402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75898" y="411480"/>
                </a:lnTo>
                <a:lnTo>
                  <a:pt x="3880203" y="419100"/>
                </a:lnTo>
                <a:lnTo>
                  <a:pt x="3878072" y="41910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82533" y="420370"/>
                </a:moveTo>
                <a:lnTo>
                  <a:pt x="3880920" y="420370"/>
                </a:lnTo>
                <a:lnTo>
                  <a:pt x="3875898" y="411480"/>
                </a:lnTo>
                <a:lnTo>
                  <a:pt x="3882943" y="411480"/>
                </a:lnTo>
                <a:lnTo>
                  <a:pt x="3883926" y="412750"/>
                </a:lnTo>
                <a:lnTo>
                  <a:pt x="3936243" y="412750"/>
                </a:lnTo>
                <a:lnTo>
                  <a:pt x="3935909" y="414020"/>
                </a:lnTo>
                <a:lnTo>
                  <a:pt x="3915611" y="414020"/>
                </a:lnTo>
                <a:lnTo>
                  <a:pt x="3916405" y="416560"/>
                </a:lnTo>
                <a:lnTo>
                  <a:pt x="3904715" y="416560"/>
                </a:lnTo>
                <a:lnTo>
                  <a:pt x="3903550" y="417830"/>
                </a:lnTo>
                <a:lnTo>
                  <a:pt x="3883094" y="417830"/>
                </a:lnTo>
                <a:lnTo>
                  <a:pt x="3882533" y="420370"/>
                </a:lnTo>
                <a:close/>
              </a:path>
              <a:path w="4096384" h="836930">
                <a:moveTo>
                  <a:pt x="3884102" y="412750"/>
                </a:moveTo>
                <a:lnTo>
                  <a:pt x="3883926" y="412750"/>
                </a:lnTo>
                <a:lnTo>
                  <a:pt x="3882943" y="411480"/>
                </a:lnTo>
                <a:lnTo>
                  <a:pt x="3884102" y="41275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49605" y="416777"/>
                </a:lnTo>
                <a:lnTo>
                  <a:pt x="4049705" y="411480"/>
                </a:lnTo>
                <a:lnTo>
                  <a:pt x="4054324" y="419100"/>
                </a:lnTo>
                <a:lnTo>
                  <a:pt x="4053745" y="41910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63707" y="420370"/>
                </a:moveTo>
                <a:lnTo>
                  <a:pt x="4055093" y="420370"/>
                </a:lnTo>
                <a:lnTo>
                  <a:pt x="4049705" y="411480"/>
                </a:lnTo>
                <a:lnTo>
                  <a:pt x="4055427" y="411480"/>
                </a:lnTo>
                <a:lnTo>
                  <a:pt x="4055585" y="412750"/>
                </a:lnTo>
                <a:lnTo>
                  <a:pt x="4069329" y="412750"/>
                </a:lnTo>
                <a:lnTo>
                  <a:pt x="4069669" y="414020"/>
                </a:lnTo>
                <a:lnTo>
                  <a:pt x="4095854" y="414020"/>
                </a:lnTo>
                <a:lnTo>
                  <a:pt x="4095854" y="415290"/>
                </a:lnTo>
                <a:lnTo>
                  <a:pt x="4063115" y="415290"/>
                </a:lnTo>
                <a:lnTo>
                  <a:pt x="4063222" y="418230"/>
                </a:lnTo>
                <a:lnTo>
                  <a:pt x="4063464" y="419143"/>
                </a:lnTo>
                <a:lnTo>
                  <a:pt x="4063707" y="420370"/>
                </a:lnTo>
                <a:close/>
              </a:path>
              <a:path w="4096384" h="836930">
                <a:moveTo>
                  <a:pt x="390701" y="417830"/>
                </a:moveTo>
                <a:lnTo>
                  <a:pt x="382234" y="417830"/>
                </a:lnTo>
                <a:lnTo>
                  <a:pt x="387604" y="416560"/>
                </a:lnTo>
                <a:lnTo>
                  <a:pt x="392322" y="411683"/>
                </a:lnTo>
                <a:lnTo>
                  <a:pt x="392992" y="416777"/>
                </a:lnTo>
                <a:lnTo>
                  <a:pt x="390701" y="417830"/>
                </a:lnTo>
                <a:close/>
              </a:path>
              <a:path w="4096384" h="836930">
                <a:moveTo>
                  <a:pt x="3163994" y="417830"/>
                </a:moveTo>
                <a:lnTo>
                  <a:pt x="3158325" y="414925"/>
                </a:lnTo>
                <a:lnTo>
                  <a:pt x="3159734" y="411735"/>
                </a:lnTo>
                <a:lnTo>
                  <a:pt x="3163994" y="417830"/>
                </a:lnTo>
                <a:close/>
              </a:path>
              <a:path w="4096384" h="836930">
                <a:moveTo>
                  <a:pt x="3471069" y="420370"/>
                </a:moveTo>
                <a:lnTo>
                  <a:pt x="3469570" y="420370"/>
                </a:lnTo>
                <a:lnTo>
                  <a:pt x="3473709" y="412290"/>
                </a:lnTo>
                <a:lnTo>
                  <a:pt x="3474955" y="411866"/>
                </a:lnTo>
                <a:lnTo>
                  <a:pt x="3475507" y="416971"/>
                </a:lnTo>
                <a:lnTo>
                  <a:pt x="3475600" y="419100"/>
                </a:lnTo>
                <a:lnTo>
                  <a:pt x="3472752" y="419100"/>
                </a:lnTo>
                <a:lnTo>
                  <a:pt x="3471069" y="420370"/>
                </a:lnTo>
                <a:close/>
              </a:path>
              <a:path w="4096384" h="836930">
                <a:moveTo>
                  <a:pt x="1494607" y="417830"/>
                </a:moveTo>
                <a:lnTo>
                  <a:pt x="1490370" y="414128"/>
                </a:lnTo>
                <a:lnTo>
                  <a:pt x="1495484" y="412130"/>
                </a:lnTo>
                <a:lnTo>
                  <a:pt x="1494607" y="417830"/>
                </a:lnTo>
                <a:close/>
              </a:path>
              <a:path w="4096384" h="836930">
                <a:moveTo>
                  <a:pt x="1463760" y="412750"/>
                </a:moveTo>
                <a:lnTo>
                  <a:pt x="1463760" y="412186"/>
                </a:lnTo>
                <a:lnTo>
                  <a:pt x="1464091" y="412325"/>
                </a:lnTo>
                <a:lnTo>
                  <a:pt x="1463968" y="412553"/>
                </a:lnTo>
                <a:lnTo>
                  <a:pt x="1463760" y="412750"/>
                </a:lnTo>
                <a:close/>
              </a:path>
              <a:path w="4096384" h="836930">
                <a:moveTo>
                  <a:pt x="369833" y="416560"/>
                </a:moveTo>
                <a:lnTo>
                  <a:pt x="367489" y="416560"/>
                </a:lnTo>
                <a:lnTo>
                  <a:pt x="370337" y="414020"/>
                </a:lnTo>
                <a:lnTo>
                  <a:pt x="370671" y="414020"/>
                </a:lnTo>
                <a:lnTo>
                  <a:pt x="372826" y="412205"/>
                </a:lnTo>
                <a:lnTo>
                  <a:pt x="373097" y="412446"/>
                </a:lnTo>
                <a:lnTo>
                  <a:pt x="373186" y="412589"/>
                </a:lnTo>
                <a:lnTo>
                  <a:pt x="369833" y="416560"/>
                </a:lnTo>
                <a:close/>
              </a:path>
              <a:path w="4096384" h="836930">
                <a:moveTo>
                  <a:pt x="3472172" y="415290"/>
                </a:moveTo>
                <a:lnTo>
                  <a:pt x="3464888" y="415290"/>
                </a:lnTo>
                <a:lnTo>
                  <a:pt x="3473709" y="412290"/>
                </a:lnTo>
                <a:lnTo>
                  <a:pt x="3472172" y="415290"/>
                </a:lnTo>
                <a:close/>
              </a:path>
              <a:path w="4096384" h="836930">
                <a:moveTo>
                  <a:pt x="2566232" y="414020"/>
                </a:moveTo>
                <a:lnTo>
                  <a:pt x="2566232" y="412322"/>
                </a:lnTo>
                <a:lnTo>
                  <a:pt x="2567282" y="412589"/>
                </a:lnTo>
                <a:lnTo>
                  <a:pt x="2566232" y="414020"/>
                </a:lnTo>
                <a:close/>
              </a:path>
              <a:path w="4096384" h="836930">
                <a:moveTo>
                  <a:pt x="1465099" y="412750"/>
                </a:moveTo>
                <a:lnTo>
                  <a:pt x="1463760" y="412750"/>
                </a:lnTo>
                <a:lnTo>
                  <a:pt x="1464172" y="412359"/>
                </a:lnTo>
                <a:lnTo>
                  <a:pt x="1465099" y="412750"/>
                </a:lnTo>
                <a:close/>
              </a:path>
              <a:path w="4096384" h="836930">
                <a:moveTo>
                  <a:pt x="3138911" y="413156"/>
                </a:moveTo>
                <a:lnTo>
                  <a:pt x="3137922" y="412750"/>
                </a:lnTo>
                <a:lnTo>
                  <a:pt x="3138191" y="412446"/>
                </a:lnTo>
                <a:lnTo>
                  <a:pt x="3139007" y="412745"/>
                </a:lnTo>
                <a:lnTo>
                  <a:pt x="3138911" y="413156"/>
                </a:lnTo>
                <a:close/>
              </a:path>
              <a:path w="4096384" h="836930">
                <a:moveTo>
                  <a:pt x="379777" y="416560"/>
                </a:moveTo>
                <a:lnTo>
                  <a:pt x="369833" y="416560"/>
                </a:lnTo>
                <a:lnTo>
                  <a:pt x="373217" y="412553"/>
                </a:lnTo>
                <a:lnTo>
                  <a:pt x="374862" y="414020"/>
                </a:lnTo>
                <a:lnTo>
                  <a:pt x="379777" y="416560"/>
                </a:lnTo>
                <a:close/>
              </a:path>
              <a:path w="4096384" h="836930">
                <a:moveTo>
                  <a:pt x="2570913" y="414020"/>
                </a:moveTo>
                <a:lnTo>
                  <a:pt x="2566232" y="414020"/>
                </a:lnTo>
                <a:lnTo>
                  <a:pt x="2567282" y="412589"/>
                </a:lnTo>
                <a:lnTo>
                  <a:pt x="2567914" y="412750"/>
                </a:lnTo>
                <a:lnTo>
                  <a:pt x="2570913" y="414020"/>
                </a:lnTo>
                <a:close/>
              </a:path>
              <a:path w="4096384" h="836930">
                <a:moveTo>
                  <a:pt x="1391681" y="415290"/>
                </a:moveTo>
                <a:lnTo>
                  <a:pt x="1391235" y="412745"/>
                </a:lnTo>
                <a:lnTo>
                  <a:pt x="1392112" y="414781"/>
                </a:lnTo>
                <a:lnTo>
                  <a:pt x="1392085" y="414925"/>
                </a:lnTo>
                <a:lnTo>
                  <a:pt x="1391681" y="415290"/>
                </a:lnTo>
                <a:close/>
              </a:path>
              <a:path w="4096384" h="836930">
                <a:moveTo>
                  <a:pt x="60171" y="419100"/>
                </a:moveTo>
                <a:lnTo>
                  <a:pt x="60343" y="416643"/>
                </a:lnTo>
                <a:lnTo>
                  <a:pt x="60467" y="415233"/>
                </a:lnTo>
                <a:lnTo>
                  <a:pt x="61773" y="412750"/>
                </a:lnTo>
                <a:lnTo>
                  <a:pt x="62448" y="415959"/>
                </a:lnTo>
                <a:lnTo>
                  <a:pt x="62368" y="416777"/>
                </a:lnTo>
                <a:lnTo>
                  <a:pt x="60171" y="419100"/>
                </a:lnTo>
                <a:close/>
              </a:path>
              <a:path w="4096384" h="836930">
                <a:moveTo>
                  <a:pt x="207904" y="416560"/>
                </a:moveTo>
                <a:lnTo>
                  <a:pt x="206646" y="415369"/>
                </a:lnTo>
                <a:lnTo>
                  <a:pt x="206643" y="415212"/>
                </a:lnTo>
                <a:lnTo>
                  <a:pt x="209246" y="412750"/>
                </a:lnTo>
                <a:lnTo>
                  <a:pt x="207904" y="416560"/>
                </a:lnTo>
                <a:close/>
              </a:path>
              <a:path w="4096384" h="836930">
                <a:moveTo>
                  <a:pt x="409729" y="420370"/>
                </a:moveTo>
                <a:lnTo>
                  <a:pt x="405204" y="412750"/>
                </a:lnTo>
                <a:lnTo>
                  <a:pt x="408557" y="412750"/>
                </a:lnTo>
                <a:lnTo>
                  <a:pt x="410830" y="415212"/>
                </a:lnTo>
                <a:lnTo>
                  <a:pt x="410747" y="415959"/>
                </a:lnTo>
                <a:lnTo>
                  <a:pt x="409729" y="420370"/>
                </a:lnTo>
                <a:close/>
              </a:path>
              <a:path w="4096384" h="836930">
                <a:moveTo>
                  <a:pt x="414454" y="420370"/>
                </a:moveTo>
                <a:lnTo>
                  <a:pt x="409729" y="420370"/>
                </a:lnTo>
                <a:lnTo>
                  <a:pt x="410747" y="415959"/>
                </a:lnTo>
                <a:lnTo>
                  <a:pt x="410830" y="415212"/>
                </a:lnTo>
                <a:lnTo>
                  <a:pt x="408557" y="412750"/>
                </a:lnTo>
                <a:lnTo>
                  <a:pt x="416850" y="412750"/>
                </a:lnTo>
                <a:lnTo>
                  <a:pt x="420120" y="415290"/>
                </a:lnTo>
                <a:lnTo>
                  <a:pt x="417272" y="415290"/>
                </a:lnTo>
                <a:lnTo>
                  <a:pt x="414454" y="420370"/>
                </a:lnTo>
                <a:close/>
              </a:path>
              <a:path w="4096384" h="836930">
                <a:moveTo>
                  <a:pt x="463029" y="417830"/>
                </a:moveTo>
                <a:lnTo>
                  <a:pt x="462027" y="417830"/>
                </a:lnTo>
                <a:lnTo>
                  <a:pt x="461014" y="416542"/>
                </a:lnTo>
                <a:lnTo>
                  <a:pt x="460860" y="415959"/>
                </a:lnTo>
                <a:lnTo>
                  <a:pt x="460787" y="415212"/>
                </a:lnTo>
                <a:lnTo>
                  <a:pt x="464037" y="412750"/>
                </a:lnTo>
                <a:lnTo>
                  <a:pt x="463919" y="416708"/>
                </a:lnTo>
                <a:lnTo>
                  <a:pt x="463029" y="417830"/>
                </a:lnTo>
                <a:close/>
              </a:path>
              <a:path w="4096384" h="836930">
                <a:moveTo>
                  <a:pt x="475771" y="417830"/>
                </a:moveTo>
                <a:lnTo>
                  <a:pt x="463029" y="417830"/>
                </a:lnTo>
                <a:lnTo>
                  <a:pt x="463919" y="416708"/>
                </a:lnTo>
                <a:lnTo>
                  <a:pt x="464037" y="412750"/>
                </a:lnTo>
                <a:lnTo>
                  <a:pt x="508042" y="412750"/>
                </a:lnTo>
                <a:lnTo>
                  <a:pt x="508237" y="414020"/>
                </a:lnTo>
                <a:lnTo>
                  <a:pt x="475437" y="414020"/>
                </a:lnTo>
                <a:lnTo>
                  <a:pt x="474774" y="416542"/>
                </a:lnTo>
                <a:lnTo>
                  <a:pt x="475771" y="417830"/>
                </a:lnTo>
                <a:close/>
              </a:path>
              <a:path w="4096384" h="836930">
                <a:moveTo>
                  <a:pt x="584394" y="417830"/>
                </a:moveTo>
                <a:lnTo>
                  <a:pt x="581879" y="417830"/>
                </a:lnTo>
                <a:lnTo>
                  <a:pt x="584394" y="412750"/>
                </a:lnTo>
                <a:lnTo>
                  <a:pt x="586240" y="414020"/>
                </a:lnTo>
                <a:lnTo>
                  <a:pt x="586738" y="416560"/>
                </a:lnTo>
                <a:lnTo>
                  <a:pt x="586070" y="416560"/>
                </a:lnTo>
                <a:lnTo>
                  <a:pt x="584394" y="417830"/>
                </a:lnTo>
                <a:close/>
              </a:path>
              <a:path w="4096384" h="836930">
                <a:moveTo>
                  <a:pt x="598805" y="420370"/>
                </a:moveTo>
                <a:lnTo>
                  <a:pt x="596127" y="417830"/>
                </a:lnTo>
                <a:lnTo>
                  <a:pt x="594655" y="415598"/>
                </a:lnTo>
                <a:lnTo>
                  <a:pt x="594547" y="414925"/>
                </a:lnTo>
                <a:lnTo>
                  <a:pt x="595119" y="412750"/>
                </a:lnTo>
                <a:lnTo>
                  <a:pt x="598138" y="412750"/>
                </a:lnTo>
                <a:lnTo>
                  <a:pt x="600959" y="414008"/>
                </a:lnTo>
                <a:lnTo>
                  <a:pt x="598805" y="42037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598805" y="420370"/>
                </a:lnTo>
                <a:lnTo>
                  <a:pt x="600835" y="414460"/>
                </a:lnTo>
                <a:lnTo>
                  <a:pt x="600959" y="414008"/>
                </a:lnTo>
                <a:lnTo>
                  <a:pt x="598138" y="412750"/>
                </a:lnTo>
                <a:lnTo>
                  <a:pt x="626200" y="412750"/>
                </a:lnTo>
                <a:lnTo>
                  <a:pt x="624794" y="415290"/>
                </a:lnTo>
                <a:lnTo>
                  <a:pt x="610205" y="415290"/>
                </a:lnTo>
                <a:lnTo>
                  <a:pt x="607894" y="416542"/>
                </a:lnTo>
                <a:lnTo>
                  <a:pt x="608018" y="417453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639206" y="417830"/>
                </a:moveTo>
                <a:lnTo>
                  <a:pt x="638034" y="417830"/>
                </a:lnTo>
                <a:lnTo>
                  <a:pt x="636175" y="416542"/>
                </a:lnTo>
                <a:lnTo>
                  <a:pt x="635553" y="415598"/>
                </a:lnTo>
                <a:lnTo>
                  <a:pt x="635453" y="413862"/>
                </a:lnTo>
                <a:lnTo>
                  <a:pt x="636187" y="412750"/>
                </a:lnTo>
                <a:lnTo>
                  <a:pt x="639206" y="412750"/>
                </a:lnTo>
                <a:lnTo>
                  <a:pt x="639660" y="415040"/>
                </a:lnTo>
                <a:lnTo>
                  <a:pt x="639577" y="415959"/>
                </a:lnTo>
                <a:lnTo>
                  <a:pt x="639206" y="417830"/>
                </a:lnTo>
                <a:close/>
              </a:path>
              <a:path w="4096384" h="836930">
                <a:moveTo>
                  <a:pt x="623115" y="431800"/>
                </a:moveTo>
                <a:lnTo>
                  <a:pt x="601490" y="431800"/>
                </a:lnTo>
                <a:lnTo>
                  <a:pt x="596461" y="426720"/>
                </a:lnTo>
                <a:lnTo>
                  <a:pt x="631663" y="426720"/>
                </a:lnTo>
                <a:lnTo>
                  <a:pt x="632666" y="424544"/>
                </a:lnTo>
                <a:lnTo>
                  <a:pt x="632738" y="423813"/>
                </a:lnTo>
                <a:lnTo>
                  <a:pt x="632167" y="421640"/>
                </a:lnTo>
                <a:lnTo>
                  <a:pt x="630995" y="420370"/>
                </a:lnTo>
                <a:lnTo>
                  <a:pt x="608529" y="420370"/>
                </a:lnTo>
                <a:lnTo>
                  <a:pt x="610546" y="417830"/>
                </a:lnTo>
                <a:lnTo>
                  <a:pt x="639206" y="417830"/>
                </a:lnTo>
                <a:lnTo>
                  <a:pt x="639577" y="415959"/>
                </a:lnTo>
                <a:lnTo>
                  <a:pt x="639660" y="415040"/>
                </a:lnTo>
                <a:lnTo>
                  <a:pt x="639206" y="412750"/>
                </a:lnTo>
                <a:lnTo>
                  <a:pt x="659521" y="412750"/>
                </a:lnTo>
                <a:lnTo>
                  <a:pt x="661248" y="414020"/>
                </a:lnTo>
                <a:lnTo>
                  <a:pt x="647757" y="414020"/>
                </a:lnTo>
                <a:lnTo>
                  <a:pt x="650946" y="419100"/>
                </a:lnTo>
                <a:lnTo>
                  <a:pt x="654633" y="419100"/>
                </a:lnTo>
                <a:lnTo>
                  <a:pt x="654019" y="421409"/>
                </a:lnTo>
                <a:lnTo>
                  <a:pt x="654106" y="422012"/>
                </a:lnTo>
                <a:lnTo>
                  <a:pt x="654967" y="424180"/>
                </a:lnTo>
                <a:lnTo>
                  <a:pt x="657311" y="425450"/>
                </a:lnTo>
                <a:lnTo>
                  <a:pt x="679272" y="425450"/>
                </a:lnTo>
                <a:lnTo>
                  <a:pt x="676758" y="427990"/>
                </a:lnTo>
                <a:lnTo>
                  <a:pt x="624453" y="427990"/>
                </a:lnTo>
                <a:lnTo>
                  <a:pt x="620767" y="429260"/>
                </a:lnTo>
                <a:lnTo>
                  <a:pt x="623115" y="431800"/>
                </a:lnTo>
                <a:close/>
              </a:path>
              <a:path w="4096384" h="836930">
                <a:moveTo>
                  <a:pt x="674575" y="417830"/>
                </a:moveTo>
                <a:lnTo>
                  <a:pt x="666649" y="417830"/>
                </a:lnTo>
                <a:lnTo>
                  <a:pt x="666360" y="412750"/>
                </a:lnTo>
                <a:lnTo>
                  <a:pt x="676588" y="412750"/>
                </a:lnTo>
                <a:lnTo>
                  <a:pt x="674575" y="417830"/>
                </a:lnTo>
                <a:close/>
              </a:path>
              <a:path w="4096384" h="836930">
                <a:moveTo>
                  <a:pt x="673065" y="421640"/>
                </a:moveTo>
                <a:lnTo>
                  <a:pt x="676588" y="412750"/>
                </a:lnTo>
                <a:lnTo>
                  <a:pt x="677255" y="414020"/>
                </a:lnTo>
                <a:lnTo>
                  <a:pt x="685139" y="415290"/>
                </a:lnTo>
                <a:lnTo>
                  <a:pt x="679442" y="417830"/>
                </a:lnTo>
                <a:lnTo>
                  <a:pt x="673065" y="421640"/>
                </a:lnTo>
                <a:close/>
              </a:path>
              <a:path w="4096384" h="836930">
                <a:moveTo>
                  <a:pt x="863326" y="420370"/>
                </a:moveTo>
                <a:lnTo>
                  <a:pt x="861984" y="412750"/>
                </a:lnTo>
                <a:lnTo>
                  <a:pt x="865834" y="412750"/>
                </a:lnTo>
                <a:lnTo>
                  <a:pt x="868993" y="414008"/>
                </a:lnTo>
                <a:lnTo>
                  <a:pt x="868926" y="414460"/>
                </a:lnTo>
                <a:lnTo>
                  <a:pt x="868185" y="417830"/>
                </a:lnTo>
                <a:lnTo>
                  <a:pt x="866345" y="419100"/>
                </a:lnTo>
                <a:lnTo>
                  <a:pt x="863326" y="420370"/>
                </a:lnTo>
                <a:close/>
              </a:path>
              <a:path w="4096384" h="836930">
                <a:moveTo>
                  <a:pt x="882411" y="414020"/>
                </a:moveTo>
                <a:lnTo>
                  <a:pt x="879748" y="414020"/>
                </a:lnTo>
                <a:lnTo>
                  <a:pt x="881765" y="412750"/>
                </a:lnTo>
                <a:lnTo>
                  <a:pt x="882411" y="414020"/>
                </a:lnTo>
                <a:close/>
              </a:path>
              <a:path w="4096384" h="836930">
                <a:moveTo>
                  <a:pt x="960883" y="417830"/>
                </a:moveTo>
                <a:lnTo>
                  <a:pt x="960215" y="417830"/>
                </a:lnTo>
                <a:lnTo>
                  <a:pt x="955854" y="412750"/>
                </a:lnTo>
                <a:lnTo>
                  <a:pt x="963568" y="412750"/>
                </a:lnTo>
                <a:lnTo>
                  <a:pt x="963484" y="415369"/>
                </a:lnTo>
                <a:lnTo>
                  <a:pt x="960883" y="417830"/>
                </a:lnTo>
                <a:close/>
              </a:path>
              <a:path w="4096384" h="836930">
                <a:moveTo>
                  <a:pt x="978654" y="417830"/>
                </a:moveTo>
                <a:lnTo>
                  <a:pt x="960883" y="417830"/>
                </a:lnTo>
                <a:lnTo>
                  <a:pt x="963484" y="415369"/>
                </a:lnTo>
                <a:lnTo>
                  <a:pt x="963568" y="412750"/>
                </a:lnTo>
                <a:lnTo>
                  <a:pt x="987703" y="412750"/>
                </a:lnTo>
                <a:lnTo>
                  <a:pt x="983179" y="415290"/>
                </a:lnTo>
                <a:lnTo>
                  <a:pt x="971445" y="415290"/>
                </a:lnTo>
                <a:lnTo>
                  <a:pt x="973619" y="416560"/>
                </a:lnTo>
                <a:lnTo>
                  <a:pt x="980916" y="416560"/>
                </a:lnTo>
                <a:lnTo>
                  <a:pt x="978654" y="417830"/>
                </a:lnTo>
                <a:close/>
              </a:path>
              <a:path w="4096384" h="836930">
                <a:moveTo>
                  <a:pt x="991894" y="420370"/>
                </a:moveTo>
                <a:lnTo>
                  <a:pt x="988037" y="419100"/>
                </a:lnTo>
                <a:lnTo>
                  <a:pt x="978654" y="417830"/>
                </a:lnTo>
                <a:lnTo>
                  <a:pt x="987703" y="412750"/>
                </a:lnTo>
                <a:lnTo>
                  <a:pt x="987830" y="413694"/>
                </a:lnTo>
                <a:lnTo>
                  <a:pt x="987942" y="414128"/>
                </a:lnTo>
                <a:lnTo>
                  <a:pt x="991894" y="420370"/>
                </a:lnTo>
                <a:close/>
              </a:path>
              <a:path w="4096384" h="836930">
                <a:moveTo>
                  <a:pt x="1204274" y="420370"/>
                </a:moveTo>
                <a:lnTo>
                  <a:pt x="1201256" y="412750"/>
                </a:lnTo>
                <a:lnTo>
                  <a:pt x="1203093" y="416542"/>
                </a:lnTo>
                <a:lnTo>
                  <a:pt x="1204274" y="420370"/>
                </a:lnTo>
                <a:close/>
              </a:path>
              <a:path w="4096384" h="836930">
                <a:moveTo>
                  <a:pt x="1205954" y="420370"/>
                </a:moveTo>
                <a:lnTo>
                  <a:pt x="1204274" y="420370"/>
                </a:lnTo>
                <a:lnTo>
                  <a:pt x="1203093" y="416542"/>
                </a:lnTo>
                <a:lnTo>
                  <a:pt x="1201256" y="412750"/>
                </a:lnTo>
                <a:lnTo>
                  <a:pt x="1212826" y="412750"/>
                </a:lnTo>
                <a:lnTo>
                  <a:pt x="1213827" y="417830"/>
                </a:lnTo>
                <a:lnTo>
                  <a:pt x="1219126" y="417830"/>
                </a:lnTo>
                <a:lnTo>
                  <a:pt x="1219730" y="419100"/>
                </a:lnTo>
                <a:lnTo>
                  <a:pt x="1204949" y="419100"/>
                </a:lnTo>
                <a:lnTo>
                  <a:pt x="1205954" y="420370"/>
                </a:lnTo>
                <a:close/>
              </a:path>
              <a:path w="4096384" h="836930">
                <a:moveTo>
                  <a:pt x="1213827" y="417830"/>
                </a:moveTo>
                <a:lnTo>
                  <a:pt x="1212826" y="412750"/>
                </a:lnTo>
                <a:lnTo>
                  <a:pt x="1216676" y="414020"/>
                </a:lnTo>
                <a:lnTo>
                  <a:pt x="1218018" y="414020"/>
                </a:lnTo>
                <a:lnTo>
                  <a:pt x="1217901" y="414925"/>
                </a:lnTo>
                <a:lnTo>
                  <a:pt x="1217779" y="415352"/>
                </a:lnTo>
                <a:lnTo>
                  <a:pt x="1216363" y="416542"/>
                </a:lnTo>
                <a:lnTo>
                  <a:pt x="1213827" y="417830"/>
                </a:lnTo>
                <a:close/>
              </a:path>
              <a:path w="4096384" h="836930">
                <a:moveTo>
                  <a:pt x="1219126" y="417830"/>
                </a:moveTo>
                <a:lnTo>
                  <a:pt x="1213827" y="417830"/>
                </a:lnTo>
                <a:lnTo>
                  <a:pt x="1216363" y="416542"/>
                </a:lnTo>
                <a:lnTo>
                  <a:pt x="1217779" y="415352"/>
                </a:lnTo>
                <a:lnTo>
                  <a:pt x="1217901" y="414925"/>
                </a:lnTo>
                <a:lnTo>
                  <a:pt x="1218018" y="414020"/>
                </a:lnTo>
                <a:lnTo>
                  <a:pt x="1216639" y="414008"/>
                </a:lnTo>
                <a:lnTo>
                  <a:pt x="1212826" y="412750"/>
                </a:lnTo>
                <a:lnTo>
                  <a:pt x="1224389" y="412750"/>
                </a:lnTo>
                <a:lnTo>
                  <a:pt x="1226275" y="416560"/>
                </a:lnTo>
                <a:lnTo>
                  <a:pt x="1218522" y="416560"/>
                </a:lnTo>
                <a:lnTo>
                  <a:pt x="1219126" y="417830"/>
                </a:lnTo>
                <a:close/>
              </a:path>
              <a:path w="4096384" h="836930">
                <a:moveTo>
                  <a:pt x="1228416" y="420370"/>
                </a:moveTo>
                <a:lnTo>
                  <a:pt x="1226831" y="417683"/>
                </a:lnTo>
                <a:lnTo>
                  <a:pt x="1224389" y="412750"/>
                </a:lnTo>
                <a:lnTo>
                  <a:pt x="1230092" y="412750"/>
                </a:lnTo>
                <a:lnTo>
                  <a:pt x="1234905" y="414008"/>
                </a:lnTo>
                <a:lnTo>
                  <a:pt x="1228416" y="420370"/>
                </a:lnTo>
                <a:close/>
              </a:path>
              <a:path w="4096384" h="836930">
                <a:moveTo>
                  <a:pt x="1233742" y="420370"/>
                </a:moveTo>
                <a:lnTo>
                  <a:pt x="1228416" y="420370"/>
                </a:lnTo>
                <a:lnTo>
                  <a:pt x="1234839" y="414128"/>
                </a:lnTo>
                <a:lnTo>
                  <a:pt x="1230092" y="412750"/>
                </a:lnTo>
                <a:lnTo>
                  <a:pt x="1235455" y="412750"/>
                </a:lnTo>
                <a:lnTo>
                  <a:pt x="1239485" y="413735"/>
                </a:lnTo>
                <a:lnTo>
                  <a:pt x="1239421" y="414020"/>
                </a:lnTo>
                <a:lnTo>
                  <a:pt x="1233742" y="420370"/>
                </a:lnTo>
                <a:close/>
              </a:path>
              <a:path w="4096384" h="836930">
                <a:moveTo>
                  <a:pt x="1285239" y="419100"/>
                </a:moveTo>
                <a:lnTo>
                  <a:pt x="1281552" y="419100"/>
                </a:lnTo>
                <a:lnTo>
                  <a:pt x="1279372" y="417830"/>
                </a:lnTo>
                <a:lnTo>
                  <a:pt x="1280019" y="415369"/>
                </a:lnTo>
                <a:lnTo>
                  <a:pt x="1280132" y="415212"/>
                </a:lnTo>
                <a:lnTo>
                  <a:pt x="1281582" y="414008"/>
                </a:lnTo>
                <a:lnTo>
                  <a:pt x="1284734" y="412750"/>
                </a:lnTo>
                <a:lnTo>
                  <a:pt x="1285239" y="419100"/>
                </a:lnTo>
                <a:close/>
              </a:path>
              <a:path w="4096384" h="836930">
                <a:moveTo>
                  <a:pt x="1296951" y="419100"/>
                </a:moveTo>
                <a:lnTo>
                  <a:pt x="1285239" y="419100"/>
                </a:lnTo>
                <a:lnTo>
                  <a:pt x="1284734" y="412750"/>
                </a:lnTo>
                <a:lnTo>
                  <a:pt x="1296802" y="412750"/>
                </a:lnTo>
                <a:lnTo>
                  <a:pt x="1294764" y="415212"/>
                </a:lnTo>
                <a:lnTo>
                  <a:pt x="1294883" y="415598"/>
                </a:lnTo>
                <a:lnTo>
                  <a:pt x="1296951" y="419100"/>
                </a:lnTo>
                <a:close/>
              </a:path>
              <a:path w="4096384" h="836930">
                <a:moveTo>
                  <a:pt x="1385971" y="415290"/>
                </a:moveTo>
                <a:lnTo>
                  <a:pt x="1378441" y="415290"/>
                </a:lnTo>
                <a:lnTo>
                  <a:pt x="1378605" y="412750"/>
                </a:lnTo>
                <a:lnTo>
                  <a:pt x="1383948" y="412750"/>
                </a:lnTo>
                <a:lnTo>
                  <a:pt x="1384828" y="414020"/>
                </a:lnTo>
                <a:lnTo>
                  <a:pt x="1385971" y="415290"/>
                </a:lnTo>
                <a:close/>
              </a:path>
              <a:path w="4096384" h="836930">
                <a:moveTo>
                  <a:pt x="1403415" y="420370"/>
                </a:moveTo>
                <a:lnTo>
                  <a:pt x="1399054" y="412750"/>
                </a:lnTo>
                <a:lnTo>
                  <a:pt x="1404423" y="412750"/>
                </a:lnTo>
                <a:lnTo>
                  <a:pt x="1407076" y="414008"/>
                </a:lnTo>
                <a:lnTo>
                  <a:pt x="1407321" y="415695"/>
                </a:lnTo>
                <a:lnTo>
                  <a:pt x="1407238" y="416708"/>
                </a:lnTo>
                <a:lnTo>
                  <a:pt x="1405759" y="417830"/>
                </a:lnTo>
                <a:lnTo>
                  <a:pt x="1403415" y="420370"/>
                </a:lnTo>
                <a:close/>
              </a:path>
              <a:path w="4096384" h="836930">
                <a:moveTo>
                  <a:pt x="1415743" y="425450"/>
                </a:moveTo>
                <a:lnTo>
                  <a:pt x="1412634" y="425450"/>
                </a:lnTo>
                <a:lnTo>
                  <a:pt x="1413976" y="422910"/>
                </a:lnTo>
                <a:lnTo>
                  <a:pt x="1413138" y="421640"/>
                </a:lnTo>
                <a:lnTo>
                  <a:pt x="1409281" y="420370"/>
                </a:lnTo>
                <a:lnTo>
                  <a:pt x="1403415" y="420370"/>
                </a:lnTo>
                <a:lnTo>
                  <a:pt x="1405759" y="417830"/>
                </a:lnTo>
                <a:lnTo>
                  <a:pt x="1407238" y="416708"/>
                </a:lnTo>
                <a:lnTo>
                  <a:pt x="1407321" y="415695"/>
                </a:lnTo>
                <a:lnTo>
                  <a:pt x="1407076" y="414008"/>
                </a:lnTo>
                <a:lnTo>
                  <a:pt x="1404423" y="412750"/>
                </a:lnTo>
                <a:lnTo>
                  <a:pt x="1414644" y="412750"/>
                </a:lnTo>
                <a:lnTo>
                  <a:pt x="1414644" y="414020"/>
                </a:lnTo>
                <a:lnTo>
                  <a:pt x="1411796" y="414020"/>
                </a:lnTo>
                <a:lnTo>
                  <a:pt x="1410632" y="416542"/>
                </a:lnTo>
                <a:lnTo>
                  <a:pt x="1412210" y="417830"/>
                </a:lnTo>
                <a:lnTo>
                  <a:pt x="1423025" y="417830"/>
                </a:lnTo>
                <a:lnTo>
                  <a:pt x="1422187" y="422910"/>
                </a:lnTo>
                <a:lnTo>
                  <a:pt x="1424368" y="422910"/>
                </a:lnTo>
                <a:lnTo>
                  <a:pt x="1418501" y="424180"/>
                </a:lnTo>
                <a:lnTo>
                  <a:pt x="1415743" y="42545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92086" y="422910"/>
                </a:lnTo>
                <a:lnTo>
                  <a:pt x="1495275" y="422910"/>
                </a:lnTo>
                <a:lnTo>
                  <a:pt x="1497115" y="412750"/>
                </a:lnTo>
                <a:lnTo>
                  <a:pt x="1501142" y="415290"/>
                </a:lnTo>
                <a:lnTo>
                  <a:pt x="1502502" y="419006"/>
                </a:lnTo>
                <a:lnTo>
                  <a:pt x="1502472" y="419262"/>
                </a:lnTo>
                <a:lnTo>
                  <a:pt x="1500079" y="425219"/>
                </a:lnTo>
                <a:lnTo>
                  <a:pt x="1500112" y="425503"/>
                </a:lnTo>
                <a:lnTo>
                  <a:pt x="1502988" y="426720"/>
                </a:lnTo>
                <a:lnTo>
                  <a:pt x="1498457" y="426720"/>
                </a:lnTo>
                <a:lnTo>
                  <a:pt x="1496191" y="427947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02988" y="426720"/>
                </a:moveTo>
                <a:lnTo>
                  <a:pt x="1500112" y="425503"/>
                </a:lnTo>
                <a:lnTo>
                  <a:pt x="1500079" y="425219"/>
                </a:lnTo>
                <a:lnTo>
                  <a:pt x="1502472" y="419262"/>
                </a:lnTo>
                <a:lnTo>
                  <a:pt x="1502502" y="419006"/>
                </a:lnTo>
                <a:lnTo>
                  <a:pt x="1501142" y="415290"/>
                </a:lnTo>
                <a:lnTo>
                  <a:pt x="1497115" y="412750"/>
                </a:lnTo>
                <a:lnTo>
                  <a:pt x="1501196" y="412750"/>
                </a:lnTo>
                <a:lnTo>
                  <a:pt x="1503656" y="414020"/>
                </a:lnTo>
                <a:lnTo>
                  <a:pt x="1521257" y="414020"/>
                </a:lnTo>
                <a:lnTo>
                  <a:pt x="1522514" y="415290"/>
                </a:lnTo>
                <a:lnTo>
                  <a:pt x="1513209" y="415290"/>
                </a:lnTo>
                <a:lnTo>
                  <a:pt x="1510865" y="417830"/>
                </a:lnTo>
                <a:lnTo>
                  <a:pt x="1509693" y="417830"/>
                </a:lnTo>
                <a:lnTo>
                  <a:pt x="1506504" y="419100"/>
                </a:lnTo>
                <a:lnTo>
                  <a:pt x="1506504" y="425450"/>
                </a:lnTo>
                <a:lnTo>
                  <a:pt x="1504160" y="425450"/>
                </a:lnTo>
                <a:lnTo>
                  <a:pt x="1504364" y="426223"/>
                </a:lnTo>
                <a:lnTo>
                  <a:pt x="1502988" y="426720"/>
                </a:lnTo>
                <a:close/>
              </a:path>
              <a:path w="4096384" h="836930">
                <a:moveTo>
                  <a:pt x="1660045" y="457200"/>
                </a:moveTo>
                <a:lnTo>
                  <a:pt x="1653340" y="453390"/>
                </a:lnTo>
                <a:lnTo>
                  <a:pt x="1652332" y="453390"/>
                </a:lnTo>
                <a:lnTo>
                  <a:pt x="1656018" y="452120"/>
                </a:lnTo>
                <a:lnTo>
                  <a:pt x="1660890" y="443195"/>
                </a:lnTo>
                <a:lnTo>
                  <a:pt x="1662553" y="435610"/>
                </a:lnTo>
                <a:lnTo>
                  <a:pt x="1658533" y="435610"/>
                </a:lnTo>
                <a:lnTo>
                  <a:pt x="1659031" y="431844"/>
                </a:lnTo>
                <a:lnTo>
                  <a:pt x="1661576" y="426720"/>
                </a:lnTo>
                <a:lnTo>
                  <a:pt x="1664570" y="422988"/>
                </a:lnTo>
                <a:lnTo>
                  <a:pt x="1664681" y="422705"/>
                </a:lnTo>
                <a:lnTo>
                  <a:pt x="1665357" y="419799"/>
                </a:lnTo>
                <a:lnTo>
                  <a:pt x="1665462" y="419006"/>
                </a:lnTo>
                <a:lnTo>
                  <a:pt x="1661551" y="412750"/>
                </a:lnTo>
                <a:lnTo>
                  <a:pt x="1662553" y="414020"/>
                </a:lnTo>
                <a:lnTo>
                  <a:pt x="1667691" y="414020"/>
                </a:lnTo>
                <a:lnTo>
                  <a:pt x="1667445" y="417212"/>
                </a:lnTo>
                <a:lnTo>
                  <a:pt x="1667571" y="418498"/>
                </a:lnTo>
                <a:lnTo>
                  <a:pt x="1668386" y="421640"/>
                </a:lnTo>
                <a:lnTo>
                  <a:pt x="1675043" y="421640"/>
                </a:lnTo>
                <a:lnTo>
                  <a:pt x="1675629" y="422910"/>
                </a:lnTo>
                <a:lnTo>
                  <a:pt x="1673455" y="422910"/>
                </a:lnTo>
                <a:lnTo>
                  <a:pt x="1669933" y="424180"/>
                </a:lnTo>
                <a:lnTo>
                  <a:pt x="1670511" y="426378"/>
                </a:lnTo>
                <a:lnTo>
                  <a:pt x="1670620" y="426865"/>
                </a:lnTo>
                <a:lnTo>
                  <a:pt x="1670771" y="427990"/>
                </a:lnTo>
                <a:lnTo>
                  <a:pt x="1663562" y="427990"/>
                </a:lnTo>
                <a:lnTo>
                  <a:pt x="1667698" y="431750"/>
                </a:lnTo>
                <a:lnTo>
                  <a:pt x="1667605" y="431959"/>
                </a:lnTo>
                <a:lnTo>
                  <a:pt x="1666627" y="433019"/>
                </a:lnTo>
                <a:lnTo>
                  <a:pt x="1666685" y="433216"/>
                </a:lnTo>
                <a:lnTo>
                  <a:pt x="1667489" y="434340"/>
                </a:lnTo>
                <a:lnTo>
                  <a:pt x="1674403" y="434340"/>
                </a:lnTo>
                <a:lnTo>
                  <a:pt x="1672395" y="436738"/>
                </a:lnTo>
                <a:lnTo>
                  <a:pt x="1672303" y="440712"/>
                </a:lnTo>
                <a:lnTo>
                  <a:pt x="1673730" y="441960"/>
                </a:lnTo>
                <a:lnTo>
                  <a:pt x="1672781" y="441960"/>
                </a:lnTo>
                <a:lnTo>
                  <a:pt x="1671439" y="443230"/>
                </a:lnTo>
                <a:lnTo>
                  <a:pt x="1669094" y="443230"/>
                </a:lnTo>
                <a:lnTo>
                  <a:pt x="1664734" y="444500"/>
                </a:lnTo>
                <a:lnTo>
                  <a:pt x="1665619" y="445615"/>
                </a:lnTo>
                <a:lnTo>
                  <a:pt x="1665701" y="445832"/>
                </a:lnTo>
                <a:lnTo>
                  <a:pt x="1664179" y="448138"/>
                </a:lnTo>
                <a:lnTo>
                  <a:pt x="1664242" y="448600"/>
                </a:lnTo>
                <a:lnTo>
                  <a:pt x="1664374" y="448847"/>
                </a:lnTo>
                <a:lnTo>
                  <a:pt x="1662056" y="449580"/>
                </a:lnTo>
                <a:lnTo>
                  <a:pt x="1660543" y="449580"/>
                </a:lnTo>
                <a:lnTo>
                  <a:pt x="1660268" y="450623"/>
                </a:lnTo>
                <a:lnTo>
                  <a:pt x="1660376" y="451165"/>
                </a:lnTo>
                <a:lnTo>
                  <a:pt x="1663057" y="455930"/>
                </a:lnTo>
                <a:lnTo>
                  <a:pt x="1660045" y="455930"/>
                </a:lnTo>
                <a:lnTo>
                  <a:pt x="1660045" y="457200"/>
                </a:lnTo>
                <a:close/>
              </a:path>
              <a:path w="4096384" h="836930">
                <a:moveTo>
                  <a:pt x="1662553" y="414020"/>
                </a:moveTo>
                <a:lnTo>
                  <a:pt x="1661551" y="412750"/>
                </a:lnTo>
                <a:lnTo>
                  <a:pt x="1662144" y="412750"/>
                </a:lnTo>
                <a:lnTo>
                  <a:pt x="1662553" y="414020"/>
                </a:lnTo>
                <a:close/>
              </a:path>
              <a:path w="4096384" h="836930">
                <a:moveTo>
                  <a:pt x="1949548" y="420313"/>
                </a:moveTo>
                <a:lnTo>
                  <a:pt x="1949693" y="419764"/>
                </a:lnTo>
                <a:lnTo>
                  <a:pt x="1949815" y="419006"/>
                </a:lnTo>
                <a:lnTo>
                  <a:pt x="1946345" y="412750"/>
                </a:lnTo>
                <a:lnTo>
                  <a:pt x="1951738" y="415369"/>
                </a:lnTo>
                <a:lnTo>
                  <a:pt x="1957751" y="417830"/>
                </a:lnTo>
                <a:lnTo>
                  <a:pt x="1949548" y="420313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53050" y="433070"/>
                </a:lnTo>
                <a:lnTo>
                  <a:pt x="1950201" y="426720"/>
                </a:lnTo>
                <a:lnTo>
                  <a:pt x="1947183" y="426720"/>
                </a:lnTo>
                <a:lnTo>
                  <a:pt x="1950038" y="420370"/>
                </a:lnTo>
                <a:lnTo>
                  <a:pt x="1949533" y="420370"/>
                </a:lnTo>
                <a:lnTo>
                  <a:pt x="1957751" y="417830"/>
                </a:lnTo>
                <a:lnTo>
                  <a:pt x="1951385" y="415212"/>
                </a:lnTo>
                <a:lnTo>
                  <a:pt x="1946345" y="412750"/>
                </a:lnTo>
                <a:lnTo>
                  <a:pt x="1968388" y="412750"/>
                </a:lnTo>
                <a:lnTo>
                  <a:pt x="1967298" y="414020"/>
                </a:lnTo>
                <a:lnTo>
                  <a:pt x="1983912" y="414020"/>
                </a:lnTo>
                <a:lnTo>
                  <a:pt x="1985206" y="415290"/>
                </a:lnTo>
                <a:lnTo>
                  <a:pt x="1983726" y="415290"/>
                </a:lnTo>
                <a:lnTo>
                  <a:pt x="1977021" y="416560"/>
                </a:lnTo>
                <a:lnTo>
                  <a:pt x="1963611" y="416560"/>
                </a:lnTo>
                <a:lnTo>
                  <a:pt x="1961437" y="417830"/>
                </a:lnTo>
                <a:lnTo>
                  <a:pt x="1961437" y="419100"/>
                </a:lnTo>
                <a:lnTo>
                  <a:pt x="1974957" y="419100"/>
                </a:lnTo>
                <a:lnTo>
                  <a:pt x="1976292" y="420313"/>
                </a:lnTo>
                <a:lnTo>
                  <a:pt x="1976183" y="422910"/>
                </a:lnTo>
                <a:lnTo>
                  <a:pt x="1969478" y="422910"/>
                </a:lnTo>
                <a:lnTo>
                  <a:pt x="1961601" y="429260"/>
                </a:lnTo>
                <a:lnTo>
                  <a:pt x="1961183" y="430327"/>
                </a:lnTo>
                <a:lnTo>
                  <a:pt x="1961308" y="431164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2123436" y="422910"/>
                </a:moveTo>
                <a:lnTo>
                  <a:pt x="2121520" y="422910"/>
                </a:lnTo>
                <a:lnTo>
                  <a:pt x="2125370" y="412750"/>
                </a:lnTo>
                <a:lnTo>
                  <a:pt x="2128374" y="416542"/>
                </a:lnTo>
                <a:lnTo>
                  <a:pt x="2123436" y="422910"/>
                </a:lnTo>
                <a:close/>
              </a:path>
              <a:path w="4096384" h="836930">
                <a:moveTo>
                  <a:pt x="2125149" y="433070"/>
                </a:moveTo>
                <a:lnTo>
                  <a:pt x="2111481" y="433070"/>
                </a:lnTo>
                <a:lnTo>
                  <a:pt x="2115149" y="431800"/>
                </a:lnTo>
                <a:lnTo>
                  <a:pt x="2117493" y="430530"/>
                </a:lnTo>
                <a:lnTo>
                  <a:pt x="2128272" y="416708"/>
                </a:lnTo>
                <a:lnTo>
                  <a:pt x="2128374" y="416542"/>
                </a:lnTo>
                <a:lnTo>
                  <a:pt x="2125370" y="412750"/>
                </a:lnTo>
                <a:lnTo>
                  <a:pt x="2129619" y="412750"/>
                </a:lnTo>
                <a:lnTo>
                  <a:pt x="2133587" y="417830"/>
                </a:lnTo>
                <a:lnTo>
                  <a:pt x="2136627" y="417830"/>
                </a:lnTo>
                <a:lnTo>
                  <a:pt x="2134961" y="419100"/>
                </a:lnTo>
                <a:lnTo>
                  <a:pt x="2131283" y="422910"/>
                </a:lnTo>
                <a:lnTo>
                  <a:pt x="2131165" y="424180"/>
                </a:lnTo>
                <a:lnTo>
                  <a:pt x="2127550" y="424180"/>
                </a:lnTo>
                <a:lnTo>
                  <a:pt x="2122017" y="430530"/>
                </a:lnTo>
                <a:lnTo>
                  <a:pt x="2122358" y="430530"/>
                </a:lnTo>
                <a:lnTo>
                  <a:pt x="2125149" y="43307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493819" y="422910"/>
                </a:lnTo>
                <a:lnTo>
                  <a:pt x="2499673" y="416560"/>
                </a:lnTo>
                <a:lnTo>
                  <a:pt x="2506378" y="412750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506378" y="412750"/>
                </a:lnTo>
                <a:lnTo>
                  <a:pt x="2507876" y="412750"/>
                </a:lnTo>
                <a:lnTo>
                  <a:pt x="2509844" y="414020"/>
                </a:lnTo>
                <a:lnTo>
                  <a:pt x="2515942" y="414020"/>
                </a:lnTo>
                <a:lnTo>
                  <a:pt x="2513772" y="416542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51316" y="431800"/>
                </a:moveTo>
                <a:lnTo>
                  <a:pt x="2542277" y="431800"/>
                </a:lnTo>
                <a:lnTo>
                  <a:pt x="2543600" y="428400"/>
                </a:lnTo>
                <a:lnTo>
                  <a:pt x="2543666" y="427754"/>
                </a:lnTo>
                <a:lnTo>
                  <a:pt x="2542751" y="425450"/>
                </a:lnTo>
                <a:lnTo>
                  <a:pt x="2532707" y="421640"/>
                </a:lnTo>
                <a:lnTo>
                  <a:pt x="2532707" y="412750"/>
                </a:lnTo>
                <a:lnTo>
                  <a:pt x="2540237" y="414020"/>
                </a:lnTo>
                <a:lnTo>
                  <a:pt x="2564267" y="414020"/>
                </a:lnTo>
                <a:lnTo>
                  <a:pt x="2564945" y="415290"/>
                </a:lnTo>
                <a:lnTo>
                  <a:pt x="2540237" y="415290"/>
                </a:lnTo>
                <a:lnTo>
                  <a:pt x="2539562" y="419100"/>
                </a:lnTo>
                <a:lnTo>
                  <a:pt x="2552389" y="419100"/>
                </a:lnTo>
                <a:lnTo>
                  <a:pt x="2552972" y="421640"/>
                </a:lnTo>
                <a:lnTo>
                  <a:pt x="2546451" y="421640"/>
                </a:lnTo>
                <a:lnTo>
                  <a:pt x="2546925" y="425321"/>
                </a:lnTo>
                <a:lnTo>
                  <a:pt x="2547045" y="425703"/>
                </a:lnTo>
                <a:lnTo>
                  <a:pt x="2547542" y="426865"/>
                </a:lnTo>
                <a:lnTo>
                  <a:pt x="2549633" y="430530"/>
                </a:lnTo>
                <a:lnTo>
                  <a:pt x="2553738" y="430530"/>
                </a:lnTo>
                <a:lnTo>
                  <a:pt x="2551316" y="431800"/>
                </a:lnTo>
                <a:close/>
              </a:path>
              <a:path w="4096384" h="836930">
                <a:moveTo>
                  <a:pt x="2540237" y="414020"/>
                </a:moveTo>
                <a:lnTo>
                  <a:pt x="2532707" y="412750"/>
                </a:lnTo>
                <a:lnTo>
                  <a:pt x="2539909" y="412750"/>
                </a:lnTo>
                <a:lnTo>
                  <a:pt x="2540237" y="414020"/>
                </a:lnTo>
                <a:close/>
              </a:path>
              <a:path w="4096384" h="836930">
                <a:moveTo>
                  <a:pt x="2627598" y="413448"/>
                </a:moveTo>
                <a:lnTo>
                  <a:pt x="2627051" y="413259"/>
                </a:lnTo>
                <a:lnTo>
                  <a:pt x="2627736" y="412750"/>
                </a:lnTo>
                <a:lnTo>
                  <a:pt x="2627598" y="413448"/>
                </a:lnTo>
                <a:close/>
              </a:path>
              <a:path w="4096384" h="836930">
                <a:moveTo>
                  <a:pt x="2632941" y="415290"/>
                </a:moveTo>
                <a:lnTo>
                  <a:pt x="2627598" y="413448"/>
                </a:lnTo>
                <a:lnTo>
                  <a:pt x="2627736" y="412750"/>
                </a:lnTo>
                <a:lnTo>
                  <a:pt x="2632784" y="412750"/>
                </a:lnTo>
                <a:lnTo>
                  <a:pt x="2632910" y="415040"/>
                </a:lnTo>
                <a:lnTo>
                  <a:pt x="2632941" y="41529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363" y="422012"/>
                </a:lnTo>
                <a:lnTo>
                  <a:pt x="2814244" y="421602"/>
                </a:lnTo>
                <a:lnTo>
                  <a:pt x="2809780" y="419100"/>
                </a:lnTo>
                <a:lnTo>
                  <a:pt x="2809466" y="419100"/>
                </a:lnTo>
                <a:lnTo>
                  <a:pt x="2813970" y="412750"/>
                </a:lnTo>
                <a:lnTo>
                  <a:pt x="2814760" y="418592"/>
                </a:lnTo>
                <a:lnTo>
                  <a:pt x="281464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3183096" y="416542"/>
                </a:moveTo>
                <a:lnTo>
                  <a:pt x="3171681" y="415290"/>
                </a:lnTo>
                <a:lnTo>
                  <a:pt x="3165500" y="415290"/>
                </a:lnTo>
                <a:lnTo>
                  <a:pt x="3167490" y="414020"/>
                </a:lnTo>
                <a:lnTo>
                  <a:pt x="3181574" y="414020"/>
                </a:lnTo>
                <a:lnTo>
                  <a:pt x="3182917" y="412750"/>
                </a:lnTo>
                <a:lnTo>
                  <a:pt x="3182606" y="413931"/>
                </a:lnTo>
                <a:lnTo>
                  <a:pt x="3182730" y="415040"/>
                </a:lnTo>
                <a:lnTo>
                  <a:pt x="3183096" y="416542"/>
                </a:lnTo>
                <a:close/>
              </a:path>
              <a:path w="4096384" h="836930">
                <a:moveTo>
                  <a:pt x="3183113" y="416544"/>
                </a:moveTo>
                <a:lnTo>
                  <a:pt x="3182848" y="415598"/>
                </a:lnTo>
                <a:lnTo>
                  <a:pt x="3182730" y="415040"/>
                </a:lnTo>
                <a:lnTo>
                  <a:pt x="3182606" y="413931"/>
                </a:lnTo>
                <a:lnTo>
                  <a:pt x="3182917" y="412750"/>
                </a:lnTo>
                <a:lnTo>
                  <a:pt x="3187882" y="412750"/>
                </a:lnTo>
                <a:lnTo>
                  <a:pt x="3186440" y="415290"/>
                </a:lnTo>
                <a:lnTo>
                  <a:pt x="3184109" y="415290"/>
                </a:lnTo>
                <a:lnTo>
                  <a:pt x="3183113" y="416544"/>
                </a:lnTo>
                <a:close/>
              </a:path>
              <a:path w="4096384" h="836930">
                <a:moveTo>
                  <a:pt x="3355925" y="420370"/>
                </a:moveTo>
                <a:lnTo>
                  <a:pt x="3350873" y="420368"/>
                </a:lnTo>
                <a:lnTo>
                  <a:pt x="3346829" y="419143"/>
                </a:lnTo>
                <a:lnTo>
                  <a:pt x="3346724" y="419006"/>
                </a:lnTo>
                <a:lnTo>
                  <a:pt x="3347203" y="417830"/>
                </a:lnTo>
                <a:lnTo>
                  <a:pt x="3352402" y="412750"/>
                </a:lnTo>
                <a:lnTo>
                  <a:pt x="3355925" y="420370"/>
                </a:lnTo>
                <a:close/>
              </a:path>
              <a:path w="4096384" h="836930">
                <a:moveTo>
                  <a:pt x="3362964" y="420370"/>
                </a:moveTo>
                <a:lnTo>
                  <a:pt x="3355925" y="420370"/>
                </a:lnTo>
                <a:lnTo>
                  <a:pt x="3352402" y="412750"/>
                </a:lnTo>
                <a:lnTo>
                  <a:pt x="3356416" y="412750"/>
                </a:lnTo>
                <a:lnTo>
                  <a:pt x="3357765" y="414020"/>
                </a:lnTo>
                <a:lnTo>
                  <a:pt x="3363258" y="414020"/>
                </a:lnTo>
                <a:lnTo>
                  <a:pt x="3363012" y="417212"/>
                </a:lnTo>
                <a:lnTo>
                  <a:pt x="3362964" y="420370"/>
                </a:lnTo>
                <a:close/>
              </a:path>
              <a:path w="4096384" h="836930">
                <a:moveTo>
                  <a:pt x="3951153" y="425450"/>
                </a:moveTo>
                <a:lnTo>
                  <a:pt x="3951002" y="425450"/>
                </a:lnTo>
                <a:lnTo>
                  <a:pt x="3937995" y="420407"/>
                </a:lnTo>
                <a:lnTo>
                  <a:pt x="3941620" y="416542"/>
                </a:lnTo>
                <a:lnTo>
                  <a:pt x="3945954" y="412750"/>
                </a:lnTo>
                <a:lnTo>
                  <a:pt x="3952993" y="424180"/>
                </a:lnTo>
                <a:lnTo>
                  <a:pt x="3951153" y="425450"/>
                </a:lnTo>
                <a:close/>
              </a:path>
              <a:path w="4096384" h="836930">
                <a:moveTo>
                  <a:pt x="3989543" y="425450"/>
                </a:moveTo>
                <a:lnTo>
                  <a:pt x="3951153" y="425450"/>
                </a:lnTo>
                <a:lnTo>
                  <a:pt x="3952993" y="424180"/>
                </a:lnTo>
                <a:lnTo>
                  <a:pt x="3945954" y="412750"/>
                </a:lnTo>
                <a:lnTo>
                  <a:pt x="3963980" y="412750"/>
                </a:lnTo>
                <a:lnTo>
                  <a:pt x="3964563" y="414020"/>
                </a:lnTo>
                <a:lnTo>
                  <a:pt x="4017028" y="414020"/>
                </a:lnTo>
                <a:lnTo>
                  <a:pt x="4018535" y="415290"/>
                </a:lnTo>
                <a:lnTo>
                  <a:pt x="3999096" y="415290"/>
                </a:lnTo>
                <a:lnTo>
                  <a:pt x="3997413" y="416560"/>
                </a:lnTo>
                <a:lnTo>
                  <a:pt x="3957366" y="416560"/>
                </a:lnTo>
                <a:lnTo>
                  <a:pt x="3955166" y="417830"/>
                </a:lnTo>
                <a:lnTo>
                  <a:pt x="3997077" y="417830"/>
                </a:lnTo>
                <a:lnTo>
                  <a:pt x="3996405" y="420370"/>
                </a:lnTo>
                <a:lnTo>
                  <a:pt x="4024076" y="420370"/>
                </a:lnTo>
                <a:lnTo>
                  <a:pt x="4032438" y="421640"/>
                </a:lnTo>
                <a:lnTo>
                  <a:pt x="3993399" y="421640"/>
                </a:lnTo>
                <a:lnTo>
                  <a:pt x="3991566" y="422910"/>
                </a:lnTo>
                <a:lnTo>
                  <a:pt x="3989366" y="424180"/>
                </a:lnTo>
                <a:lnTo>
                  <a:pt x="3989543" y="425450"/>
                </a:lnTo>
                <a:close/>
              </a:path>
              <a:path w="4096384" h="836930">
                <a:moveTo>
                  <a:pt x="1322954" y="414020"/>
                </a:moveTo>
                <a:lnTo>
                  <a:pt x="1321915" y="413773"/>
                </a:lnTo>
                <a:lnTo>
                  <a:pt x="1322384" y="413155"/>
                </a:lnTo>
                <a:lnTo>
                  <a:pt x="1322954" y="414020"/>
                </a:lnTo>
                <a:close/>
              </a:path>
              <a:path w="4096384" h="836930">
                <a:moveTo>
                  <a:pt x="3138023" y="429802"/>
                </a:moveTo>
                <a:lnTo>
                  <a:pt x="3130134" y="427990"/>
                </a:lnTo>
                <a:lnTo>
                  <a:pt x="3121747" y="427990"/>
                </a:lnTo>
                <a:lnTo>
                  <a:pt x="3127600" y="426720"/>
                </a:lnTo>
                <a:lnTo>
                  <a:pt x="3137671" y="426720"/>
                </a:lnTo>
                <a:lnTo>
                  <a:pt x="3130783" y="422910"/>
                </a:lnTo>
                <a:lnTo>
                  <a:pt x="3131791" y="421640"/>
                </a:lnTo>
                <a:lnTo>
                  <a:pt x="3135491" y="421640"/>
                </a:lnTo>
                <a:lnTo>
                  <a:pt x="3137331" y="419100"/>
                </a:lnTo>
                <a:lnTo>
                  <a:pt x="3138911" y="413156"/>
                </a:lnTo>
                <a:lnTo>
                  <a:pt x="3141010" y="414020"/>
                </a:lnTo>
                <a:lnTo>
                  <a:pt x="3146550" y="414020"/>
                </a:lnTo>
                <a:lnTo>
                  <a:pt x="3138411" y="420313"/>
                </a:lnTo>
                <a:lnTo>
                  <a:pt x="3138285" y="421531"/>
                </a:lnTo>
                <a:lnTo>
                  <a:pt x="3138158" y="424340"/>
                </a:lnTo>
                <a:lnTo>
                  <a:pt x="3138023" y="429802"/>
                </a:lnTo>
                <a:close/>
              </a:path>
              <a:path w="4096384" h="836930">
                <a:moveTo>
                  <a:pt x="1240648" y="414020"/>
                </a:moveTo>
                <a:lnTo>
                  <a:pt x="1239789" y="413809"/>
                </a:lnTo>
                <a:lnTo>
                  <a:pt x="1240192" y="413157"/>
                </a:lnTo>
                <a:lnTo>
                  <a:pt x="1240648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0206" y="419100"/>
                </a:lnTo>
                <a:lnTo>
                  <a:pt x="2619197" y="419100"/>
                </a:lnTo>
                <a:lnTo>
                  <a:pt x="2627051" y="413259"/>
                </a:lnTo>
                <a:lnTo>
                  <a:pt x="2627520" y="413421"/>
                </a:lnTo>
                <a:lnTo>
                  <a:pt x="2627399" y="414460"/>
                </a:lnTo>
                <a:lnTo>
                  <a:pt x="2626268" y="420209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2693621" y="414020"/>
                </a:moveTo>
                <a:lnTo>
                  <a:pt x="2693602" y="413421"/>
                </a:lnTo>
                <a:lnTo>
                  <a:pt x="2693997" y="413862"/>
                </a:lnTo>
                <a:lnTo>
                  <a:pt x="2693621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6268" y="420209"/>
                </a:lnTo>
                <a:lnTo>
                  <a:pt x="2627598" y="413448"/>
                </a:lnTo>
                <a:lnTo>
                  <a:pt x="2632941" y="415290"/>
                </a:lnTo>
                <a:lnTo>
                  <a:pt x="2633459" y="415290"/>
                </a:lnTo>
                <a:lnTo>
                  <a:pt x="2632039" y="417653"/>
                </a:lnTo>
                <a:lnTo>
                  <a:pt x="2632160" y="419553"/>
                </a:lnTo>
                <a:lnTo>
                  <a:pt x="2632267" y="420370"/>
                </a:lnTo>
                <a:lnTo>
                  <a:pt x="2634284" y="421640"/>
                </a:lnTo>
                <a:lnTo>
                  <a:pt x="2627919" y="421640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126717" y="417212"/>
                </a:moveTo>
                <a:lnTo>
                  <a:pt x="128283" y="413694"/>
                </a:lnTo>
                <a:lnTo>
                  <a:pt x="129120" y="414020"/>
                </a:lnTo>
                <a:lnTo>
                  <a:pt x="130462" y="414020"/>
                </a:lnTo>
                <a:lnTo>
                  <a:pt x="127625" y="416708"/>
                </a:lnTo>
                <a:lnTo>
                  <a:pt x="126717" y="417212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16360" y="424498"/>
                </a:lnTo>
                <a:lnTo>
                  <a:pt x="1316234" y="421563"/>
                </a:lnTo>
                <a:lnTo>
                  <a:pt x="1321445" y="414020"/>
                </a:lnTo>
                <a:lnTo>
                  <a:pt x="1321754" y="413735"/>
                </a:lnTo>
                <a:lnTo>
                  <a:pt x="1322954" y="414020"/>
                </a:lnTo>
                <a:lnTo>
                  <a:pt x="1329003" y="414020"/>
                </a:lnTo>
                <a:lnTo>
                  <a:pt x="1325784" y="417830"/>
                </a:lnTo>
                <a:lnTo>
                  <a:pt x="1319586" y="42312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237131" y="425450"/>
                </a:moveTo>
                <a:lnTo>
                  <a:pt x="1236293" y="425450"/>
                </a:lnTo>
                <a:lnTo>
                  <a:pt x="1232779" y="421818"/>
                </a:lnTo>
                <a:lnTo>
                  <a:pt x="1232689" y="421548"/>
                </a:lnTo>
                <a:lnTo>
                  <a:pt x="1239641" y="413773"/>
                </a:lnTo>
                <a:lnTo>
                  <a:pt x="1240648" y="414020"/>
                </a:lnTo>
                <a:lnTo>
                  <a:pt x="1244085" y="414020"/>
                </a:lnTo>
                <a:lnTo>
                  <a:pt x="1244422" y="415040"/>
                </a:lnTo>
                <a:lnTo>
                  <a:pt x="1244324" y="416777"/>
                </a:lnTo>
                <a:lnTo>
                  <a:pt x="1237131" y="425450"/>
                </a:lnTo>
                <a:close/>
              </a:path>
              <a:path w="4096384" h="836930">
                <a:moveTo>
                  <a:pt x="2694138" y="414020"/>
                </a:moveTo>
                <a:lnTo>
                  <a:pt x="2693621" y="414020"/>
                </a:lnTo>
                <a:lnTo>
                  <a:pt x="2693997" y="413862"/>
                </a:lnTo>
                <a:lnTo>
                  <a:pt x="2694138" y="414020"/>
                </a:lnTo>
                <a:close/>
              </a:path>
              <a:path w="4096384" h="836930">
                <a:moveTo>
                  <a:pt x="1145044" y="414020"/>
                </a:moveTo>
                <a:lnTo>
                  <a:pt x="1144767" y="41402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70247" y="414008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6088" y="422910"/>
                </a:moveTo>
                <a:lnTo>
                  <a:pt x="28211" y="415290"/>
                </a:lnTo>
                <a:lnTo>
                  <a:pt x="32401" y="415290"/>
                </a:lnTo>
                <a:lnTo>
                  <a:pt x="34745" y="414020"/>
                </a:lnTo>
                <a:lnTo>
                  <a:pt x="35099" y="416643"/>
                </a:lnTo>
                <a:lnTo>
                  <a:pt x="36088" y="422910"/>
                </a:lnTo>
                <a:close/>
              </a:path>
              <a:path w="4096384" h="836930">
                <a:moveTo>
                  <a:pt x="52601" y="422910"/>
                </a:moveTo>
                <a:lnTo>
                  <a:pt x="36088" y="422910"/>
                </a:lnTo>
                <a:lnTo>
                  <a:pt x="35099" y="416643"/>
                </a:lnTo>
                <a:lnTo>
                  <a:pt x="34745" y="414020"/>
                </a:lnTo>
                <a:lnTo>
                  <a:pt x="61105" y="414020"/>
                </a:lnTo>
                <a:lnTo>
                  <a:pt x="60467" y="415233"/>
                </a:lnTo>
                <a:lnTo>
                  <a:pt x="60343" y="416643"/>
                </a:lnTo>
                <a:lnTo>
                  <a:pt x="60171" y="419100"/>
                </a:lnTo>
                <a:lnTo>
                  <a:pt x="70451" y="419100"/>
                </a:lnTo>
                <a:lnTo>
                  <a:pt x="76822" y="420370"/>
                </a:lnTo>
                <a:lnTo>
                  <a:pt x="53021" y="420370"/>
                </a:lnTo>
                <a:lnTo>
                  <a:pt x="52233" y="421563"/>
                </a:lnTo>
                <a:lnTo>
                  <a:pt x="52305" y="422012"/>
                </a:lnTo>
                <a:lnTo>
                  <a:pt x="52601" y="422910"/>
                </a:lnTo>
                <a:close/>
              </a:path>
              <a:path w="4096384" h="836930">
                <a:moveTo>
                  <a:pt x="141024" y="417830"/>
                </a:moveTo>
                <a:lnTo>
                  <a:pt x="126442" y="417830"/>
                </a:lnTo>
                <a:lnTo>
                  <a:pt x="127625" y="416708"/>
                </a:lnTo>
                <a:lnTo>
                  <a:pt x="132472" y="414020"/>
                </a:lnTo>
                <a:lnTo>
                  <a:pt x="140520" y="414020"/>
                </a:lnTo>
                <a:lnTo>
                  <a:pt x="139518" y="416542"/>
                </a:lnTo>
                <a:lnTo>
                  <a:pt x="141024" y="417830"/>
                </a:lnTo>
                <a:close/>
              </a:path>
              <a:path w="4096384" h="836930">
                <a:moveTo>
                  <a:pt x="142196" y="417830"/>
                </a:moveTo>
                <a:lnTo>
                  <a:pt x="141024" y="417830"/>
                </a:lnTo>
                <a:lnTo>
                  <a:pt x="139611" y="416643"/>
                </a:lnTo>
                <a:lnTo>
                  <a:pt x="140520" y="414020"/>
                </a:lnTo>
                <a:lnTo>
                  <a:pt x="141692" y="414020"/>
                </a:lnTo>
                <a:lnTo>
                  <a:pt x="143194" y="416542"/>
                </a:lnTo>
                <a:lnTo>
                  <a:pt x="142196" y="417830"/>
                </a:lnTo>
                <a:close/>
              </a:path>
              <a:path w="4096384" h="836930">
                <a:moveTo>
                  <a:pt x="149569" y="417830"/>
                </a:moveTo>
                <a:lnTo>
                  <a:pt x="142196" y="417830"/>
                </a:lnTo>
                <a:lnTo>
                  <a:pt x="143086" y="416708"/>
                </a:lnTo>
                <a:lnTo>
                  <a:pt x="143194" y="416542"/>
                </a:lnTo>
                <a:lnTo>
                  <a:pt x="141692" y="414020"/>
                </a:lnTo>
                <a:lnTo>
                  <a:pt x="151920" y="414020"/>
                </a:lnTo>
                <a:lnTo>
                  <a:pt x="149569" y="417830"/>
                </a:lnTo>
                <a:close/>
              </a:path>
              <a:path w="4096384" h="836930">
                <a:moveTo>
                  <a:pt x="155272" y="419100"/>
                </a:moveTo>
                <a:lnTo>
                  <a:pt x="153262" y="419100"/>
                </a:lnTo>
                <a:lnTo>
                  <a:pt x="149569" y="417830"/>
                </a:lnTo>
                <a:lnTo>
                  <a:pt x="151920" y="414020"/>
                </a:lnTo>
                <a:lnTo>
                  <a:pt x="154100" y="414020"/>
                </a:lnTo>
                <a:lnTo>
                  <a:pt x="157461" y="415233"/>
                </a:lnTo>
                <a:lnTo>
                  <a:pt x="157367" y="415695"/>
                </a:lnTo>
                <a:lnTo>
                  <a:pt x="155272" y="419100"/>
                </a:lnTo>
                <a:close/>
              </a:path>
              <a:path w="4096384" h="836930">
                <a:moveTo>
                  <a:pt x="387938" y="419100"/>
                </a:moveTo>
                <a:lnTo>
                  <a:pt x="155272" y="419100"/>
                </a:lnTo>
                <a:lnTo>
                  <a:pt x="157616" y="415290"/>
                </a:lnTo>
                <a:lnTo>
                  <a:pt x="154100" y="414020"/>
                </a:lnTo>
                <a:lnTo>
                  <a:pt x="207904" y="414020"/>
                </a:lnTo>
                <a:lnTo>
                  <a:pt x="206643" y="415212"/>
                </a:lnTo>
                <a:lnTo>
                  <a:pt x="206646" y="415369"/>
                </a:lnTo>
                <a:lnTo>
                  <a:pt x="207904" y="416560"/>
                </a:lnTo>
                <a:lnTo>
                  <a:pt x="354242" y="416560"/>
                </a:lnTo>
                <a:lnTo>
                  <a:pt x="353070" y="417830"/>
                </a:lnTo>
                <a:lnTo>
                  <a:pt x="390701" y="417830"/>
                </a:lnTo>
                <a:lnTo>
                  <a:pt x="387938" y="419100"/>
                </a:lnTo>
                <a:close/>
              </a:path>
              <a:path w="4096384" h="836930">
                <a:moveTo>
                  <a:pt x="275963" y="416560"/>
                </a:moveTo>
                <a:lnTo>
                  <a:pt x="273618" y="416560"/>
                </a:lnTo>
                <a:lnTo>
                  <a:pt x="272513" y="415369"/>
                </a:lnTo>
                <a:lnTo>
                  <a:pt x="272440" y="414020"/>
                </a:lnTo>
                <a:lnTo>
                  <a:pt x="274450" y="414020"/>
                </a:lnTo>
                <a:lnTo>
                  <a:pt x="275963" y="416560"/>
                </a:lnTo>
                <a:close/>
              </a:path>
              <a:path w="4096384" h="836930">
                <a:moveTo>
                  <a:pt x="327756" y="416560"/>
                </a:moveTo>
                <a:lnTo>
                  <a:pt x="275963" y="416560"/>
                </a:lnTo>
                <a:lnTo>
                  <a:pt x="274450" y="414020"/>
                </a:lnTo>
                <a:lnTo>
                  <a:pt x="325412" y="414020"/>
                </a:lnTo>
                <a:lnTo>
                  <a:pt x="326414" y="415290"/>
                </a:lnTo>
                <a:lnTo>
                  <a:pt x="327756" y="416560"/>
                </a:lnTo>
                <a:close/>
              </a:path>
              <a:path w="4096384" h="836930">
                <a:moveTo>
                  <a:pt x="356927" y="417830"/>
                </a:moveTo>
                <a:lnTo>
                  <a:pt x="353070" y="417830"/>
                </a:lnTo>
                <a:lnTo>
                  <a:pt x="355341" y="415369"/>
                </a:lnTo>
                <a:lnTo>
                  <a:pt x="355385" y="415233"/>
                </a:lnTo>
                <a:lnTo>
                  <a:pt x="354747" y="414020"/>
                </a:lnTo>
                <a:lnTo>
                  <a:pt x="362453" y="416560"/>
                </a:lnTo>
                <a:lnTo>
                  <a:pt x="356927" y="417830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56927" y="417830"/>
                </a:lnTo>
                <a:lnTo>
                  <a:pt x="362292" y="416597"/>
                </a:lnTo>
                <a:lnTo>
                  <a:pt x="354747" y="414020"/>
                </a:lnTo>
                <a:lnTo>
                  <a:pt x="370337" y="414020"/>
                </a:lnTo>
                <a:lnTo>
                  <a:pt x="367489" y="416560"/>
                </a:lnTo>
                <a:lnTo>
                  <a:pt x="379777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460685" y="415290"/>
                </a:moveTo>
                <a:lnTo>
                  <a:pt x="452303" y="415290"/>
                </a:lnTo>
                <a:lnTo>
                  <a:pt x="451635" y="414020"/>
                </a:lnTo>
                <a:lnTo>
                  <a:pt x="462361" y="414020"/>
                </a:lnTo>
                <a:lnTo>
                  <a:pt x="460685" y="415290"/>
                </a:lnTo>
                <a:close/>
              </a:path>
              <a:path w="4096384" h="836930">
                <a:moveTo>
                  <a:pt x="476609" y="417830"/>
                </a:moveTo>
                <a:lnTo>
                  <a:pt x="475771" y="417830"/>
                </a:lnTo>
                <a:lnTo>
                  <a:pt x="474886" y="416708"/>
                </a:lnTo>
                <a:lnTo>
                  <a:pt x="474774" y="416542"/>
                </a:lnTo>
                <a:lnTo>
                  <a:pt x="475437" y="414020"/>
                </a:lnTo>
                <a:lnTo>
                  <a:pt x="476275" y="414020"/>
                </a:lnTo>
                <a:lnTo>
                  <a:pt x="477216" y="415212"/>
                </a:lnTo>
                <a:lnTo>
                  <a:pt x="477101" y="415959"/>
                </a:lnTo>
                <a:lnTo>
                  <a:pt x="476609" y="417830"/>
                </a:lnTo>
                <a:close/>
              </a:path>
              <a:path w="4096384" h="836930">
                <a:moveTo>
                  <a:pt x="516615" y="417830"/>
                </a:moveTo>
                <a:lnTo>
                  <a:pt x="476609" y="417830"/>
                </a:lnTo>
                <a:lnTo>
                  <a:pt x="477101" y="415959"/>
                </a:lnTo>
                <a:lnTo>
                  <a:pt x="477216" y="415212"/>
                </a:lnTo>
                <a:lnTo>
                  <a:pt x="476275" y="414020"/>
                </a:lnTo>
                <a:lnTo>
                  <a:pt x="490864" y="414020"/>
                </a:lnTo>
                <a:lnTo>
                  <a:pt x="488847" y="415290"/>
                </a:lnTo>
                <a:lnTo>
                  <a:pt x="488677" y="415290"/>
                </a:lnTo>
                <a:lnTo>
                  <a:pt x="490353" y="416560"/>
                </a:lnTo>
                <a:lnTo>
                  <a:pt x="514161" y="416560"/>
                </a:lnTo>
                <a:lnTo>
                  <a:pt x="516615" y="417830"/>
                </a:lnTo>
                <a:close/>
              </a:path>
              <a:path w="4096384" h="836930">
                <a:moveTo>
                  <a:pt x="492704" y="416560"/>
                </a:moveTo>
                <a:lnTo>
                  <a:pt x="490353" y="416560"/>
                </a:lnTo>
                <a:lnTo>
                  <a:pt x="488677" y="415290"/>
                </a:lnTo>
                <a:lnTo>
                  <a:pt x="488847" y="415290"/>
                </a:lnTo>
                <a:lnTo>
                  <a:pt x="490864" y="414020"/>
                </a:lnTo>
                <a:lnTo>
                  <a:pt x="492199" y="414020"/>
                </a:lnTo>
                <a:lnTo>
                  <a:pt x="492704" y="41656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492704" y="416560"/>
                </a:lnTo>
                <a:lnTo>
                  <a:pt x="492199" y="414020"/>
                </a:lnTo>
                <a:lnTo>
                  <a:pt x="508237" y="41402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654122" y="419100"/>
                </a:moveTo>
                <a:lnTo>
                  <a:pt x="650946" y="419100"/>
                </a:lnTo>
                <a:lnTo>
                  <a:pt x="647757" y="414020"/>
                </a:lnTo>
                <a:lnTo>
                  <a:pt x="652112" y="414020"/>
                </a:lnTo>
                <a:lnTo>
                  <a:pt x="654299" y="415290"/>
                </a:lnTo>
                <a:lnTo>
                  <a:pt x="654957" y="416542"/>
                </a:lnTo>
                <a:lnTo>
                  <a:pt x="654122" y="419100"/>
                </a:lnTo>
                <a:close/>
              </a:path>
              <a:path w="4096384" h="836930">
                <a:moveTo>
                  <a:pt x="683463" y="425450"/>
                </a:moveTo>
                <a:lnTo>
                  <a:pt x="657311" y="425450"/>
                </a:lnTo>
                <a:lnTo>
                  <a:pt x="662844" y="424180"/>
                </a:lnTo>
                <a:lnTo>
                  <a:pt x="656977" y="419100"/>
                </a:lnTo>
                <a:lnTo>
                  <a:pt x="654122" y="419100"/>
                </a:lnTo>
                <a:lnTo>
                  <a:pt x="654957" y="416542"/>
                </a:lnTo>
                <a:lnTo>
                  <a:pt x="654299" y="415290"/>
                </a:lnTo>
                <a:lnTo>
                  <a:pt x="652112" y="414020"/>
                </a:lnTo>
                <a:lnTo>
                  <a:pt x="661248" y="414020"/>
                </a:lnTo>
                <a:lnTo>
                  <a:pt x="666649" y="417830"/>
                </a:lnTo>
                <a:lnTo>
                  <a:pt x="674575" y="417830"/>
                </a:lnTo>
                <a:lnTo>
                  <a:pt x="673065" y="421640"/>
                </a:lnTo>
                <a:lnTo>
                  <a:pt x="699302" y="421640"/>
                </a:lnTo>
                <a:lnTo>
                  <a:pt x="698209" y="422910"/>
                </a:lnTo>
                <a:lnTo>
                  <a:pt x="684131" y="422910"/>
                </a:lnTo>
                <a:lnTo>
                  <a:pt x="683463" y="425450"/>
                </a:lnTo>
                <a:close/>
              </a:path>
              <a:path w="4096384" h="836930">
                <a:moveTo>
                  <a:pt x="716818" y="431800"/>
                </a:moveTo>
                <a:lnTo>
                  <a:pt x="715809" y="429260"/>
                </a:lnTo>
                <a:lnTo>
                  <a:pt x="715141" y="427990"/>
                </a:lnTo>
                <a:lnTo>
                  <a:pt x="699721" y="417830"/>
                </a:lnTo>
                <a:lnTo>
                  <a:pt x="705118" y="414781"/>
                </a:lnTo>
                <a:lnTo>
                  <a:pt x="706426" y="414020"/>
                </a:lnTo>
                <a:lnTo>
                  <a:pt x="713295" y="421640"/>
                </a:lnTo>
                <a:lnTo>
                  <a:pt x="714303" y="422910"/>
                </a:lnTo>
                <a:lnTo>
                  <a:pt x="714971" y="424180"/>
                </a:lnTo>
                <a:lnTo>
                  <a:pt x="721179" y="426720"/>
                </a:lnTo>
                <a:lnTo>
                  <a:pt x="720000" y="429260"/>
                </a:lnTo>
                <a:lnTo>
                  <a:pt x="716818" y="431800"/>
                </a:lnTo>
                <a:close/>
              </a:path>
              <a:path w="4096384" h="836930">
                <a:moveTo>
                  <a:pt x="725644" y="431800"/>
                </a:moveTo>
                <a:lnTo>
                  <a:pt x="716818" y="431800"/>
                </a:lnTo>
                <a:lnTo>
                  <a:pt x="720000" y="429260"/>
                </a:lnTo>
                <a:lnTo>
                  <a:pt x="721179" y="426720"/>
                </a:lnTo>
                <a:lnTo>
                  <a:pt x="714971" y="424180"/>
                </a:lnTo>
                <a:lnTo>
                  <a:pt x="714303" y="422910"/>
                </a:lnTo>
                <a:lnTo>
                  <a:pt x="713087" y="421409"/>
                </a:lnTo>
                <a:lnTo>
                  <a:pt x="706426" y="414020"/>
                </a:lnTo>
                <a:lnTo>
                  <a:pt x="715809" y="414020"/>
                </a:lnTo>
                <a:lnTo>
                  <a:pt x="715918" y="415526"/>
                </a:lnTo>
                <a:lnTo>
                  <a:pt x="716981" y="417830"/>
                </a:lnTo>
                <a:lnTo>
                  <a:pt x="718494" y="419100"/>
                </a:lnTo>
                <a:lnTo>
                  <a:pt x="738943" y="419100"/>
                </a:lnTo>
                <a:lnTo>
                  <a:pt x="737723" y="421409"/>
                </a:lnTo>
                <a:lnTo>
                  <a:pt x="737781" y="422012"/>
                </a:lnTo>
                <a:lnTo>
                  <a:pt x="738832" y="424180"/>
                </a:lnTo>
                <a:lnTo>
                  <a:pt x="732572" y="424180"/>
                </a:lnTo>
                <a:lnTo>
                  <a:pt x="725644" y="43180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33076" y="417830"/>
                </a:lnTo>
                <a:lnTo>
                  <a:pt x="730228" y="417830"/>
                </a:lnTo>
                <a:lnTo>
                  <a:pt x="731406" y="414020"/>
                </a:lnTo>
                <a:lnTo>
                  <a:pt x="733580" y="415290"/>
                </a:lnTo>
                <a:lnTo>
                  <a:pt x="735427" y="41529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35427" y="419100"/>
                </a:lnTo>
                <a:lnTo>
                  <a:pt x="735427" y="415290"/>
                </a:lnTo>
                <a:lnTo>
                  <a:pt x="733580" y="415290"/>
                </a:lnTo>
                <a:lnTo>
                  <a:pt x="731406" y="414020"/>
                </a:lnTo>
                <a:lnTo>
                  <a:pt x="754200" y="41402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54200" y="414020"/>
                </a:lnTo>
                <a:lnTo>
                  <a:pt x="759399" y="415290"/>
                </a:lnTo>
                <a:lnTo>
                  <a:pt x="759299" y="416708"/>
                </a:lnTo>
                <a:lnTo>
                  <a:pt x="758554" y="417830"/>
                </a:lnTo>
                <a:lnTo>
                  <a:pt x="757886" y="41783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8549" y="426720"/>
                </a:moveTo>
                <a:lnTo>
                  <a:pt x="753191" y="426720"/>
                </a:lnTo>
                <a:lnTo>
                  <a:pt x="756714" y="419100"/>
                </a:lnTo>
                <a:lnTo>
                  <a:pt x="757048" y="419100"/>
                </a:lnTo>
                <a:lnTo>
                  <a:pt x="757886" y="417830"/>
                </a:lnTo>
                <a:lnTo>
                  <a:pt x="758554" y="417830"/>
                </a:lnTo>
                <a:lnTo>
                  <a:pt x="759299" y="416708"/>
                </a:lnTo>
                <a:lnTo>
                  <a:pt x="759399" y="415290"/>
                </a:lnTo>
                <a:lnTo>
                  <a:pt x="754200" y="414020"/>
                </a:lnTo>
                <a:lnTo>
                  <a:pt x="771630" y="414020"/>
                </a:lnTo>
                <a:lnTo>
                  <a:pt x="771392" y="414925"/>
                </a:lnTo>
                <a:lnTo>
                  <a:pt x="771500" y="415598"/>
                </a:lnTo>
                <a:lnTo>
                  <a:pt x="772134" y="416560"/>
                </a:lnTo>
                <a:lnTo>
                  <a:pt x="778669" y="416560"/>
                </a:lnTo>
                <a:lnTo>
                  <a:pt x="776325" y="421640"/>
                </a:lnTo>
                <a:lnTo>
                  <a:pt x="764256" y="421640"/>
                </a:lnTo>
                <a:lnTo>
                  <a:pt x="761302" y="422910"/>
                </a:lnTo>
                <a:lnTo>
                  <a:pt x="758549" y="426720"/>
                </a:lnTo>
                <a:close/>
              </a:path>
              <a:path w="4096384" h="836930">
                <a:moveTo>
                  <a:pt x="773810" y="416560"/>
                </a:moveTo>
                <a:lnTo>
                  <a:pt x="772134" y="416560"/>
                </a:lnTo>
                <a:lnTo>
                  <a:pt x="771500" y="415598"/>
                </a:lnTo>
                <a:lnTo>
                  <a:pt x="771392" y="414925"/>
                </a:lnTo>
                <a:lnTo>
                  <a:pt x="771630" y="414020"/>
                </a:lnTo>
                <a:lnTo>
                  <a:pt x="773313" y="414020"/>
                </a:lnTo>
                <a:lnTo>
                  <a:pt x="774108" y="415233"/>
                </a:lnTo>
                <a:lnTo>
                  <a:pt x="774018" y="415771"/>
                </a:lnTo>
                <a:lnTo>
                  <a:pt x="773810" y="416560"/>
                </a:lnTo>
                <a:close/>
              </a:path>
              <a:path w="4096384" h="836930">
                <a:moveTo>
                  <a:pt x="810787" y="426720"/>
                </a:moveTo>
                <a:lnTo>
                  <a:pt x="774819" y="426720"/>
                </a:lnTo>
                <a:lnTo>
                  <a:pt x="780018" y="424180"/>
                </a:lnTo>
                <a:lnTo>
                  <a:pt x="781020" y="424180"/>
                </a:lnTo>
                <a:lnTo>
                  <a:pt x="778669" y="416560"/>
                </a:lnTo>
                <a:lnTo>
                  <a:pt x="773810" y="416560"/>
                </a:lnTo>
                <a:lnTo>
                  <a:pt x="774018" y="415771"/>
                </a:lnTo>
                <a:lnTo>
                  <a:pt x="774108" y="415233"/>
                </a:lnTo>
                <a:lnTo>
                  <a:pt x="773313" y="414020"/>
                </a:lnTo>
                <a:lnTo>
                  <a:pt x="781687" y="414020"/>
                </a:lnTo>
                <a:lnTo>
                  <a:pt x="785544" y="420370"/>
                </a:lnTo>
                <a:lnTo>
                  <a:pt x="791377" y="420370"/>
                </a:lnTo>
                <a:lnTo>
                  <a:pt x="789905" y="425450"/>
                </a:lnTo>
                <a:lnTo>
                  <a:pt x="812201" y="425450"/>
                </a:lnTo>
                <a:lnTo>
                  <a:pt x="810787" y="426720"/>
                </a:lnTo>
                <a:close/>
              </a:path>
              <a:path w="4096384" h="836930">
                <a:moveTo>
                  <a:pt x="785544" y="420370"/>
                </a:moveTo>
                <a:lnTo>
                  <a:pt x="781687" y="414020"/>
                </a:lnTo>
                <a:lnTo>
                  <a:pt x="788059" y="414020"/>
                </a:lnTo>
                <a:lnTo>
                  <a:pt x="788846" y="415212"/>
                </a:lnTo>
                <a:lnTo>
                  <a:pt x="788741" y="415526"/>
                </a:lnTo>
                <a:lnTo>
                  <a:pt x="785544" y="420370"/>
                </a:lnTo>
                <a:close/>
              </a:path>
              <a:path w="4096384" h="836930">
                <a:moveTo>
                  <a:pt x="819765" y="417830"/>
                </a:moveTo>
                <a:lnTo>
                  <a:pt x="798954" y="417830"/>
                </a:lnTo>
                <a:lnTo>
                  <a:pt x="799790" y="416777"/>
                </a:lnTo>
                <a:lnTo>
                  <a:pt x="799910" y="415771"/>
                </a:lnTo>
                <a:lnTo>
                  <a:pt x="799792" y="414020"/>
                </a:lnTo>
                <a:lnTo>
                  <a:pt x="824581" y="414020"/>
                </a:lnTo>
                <a:lnTo>
                  <a:pt x="819765" y="41783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34081" y="422910"/>
                </a:lnTo>
                <a:lnTo>
                  <a:pt x="838496" y="420370"/>
                </a:lnTo>
                <a:lnTo>
                  <a:pt x="841378" y="416708"/>
                </a:lnTo>
                <a:lnTo>
                  <a:pt x="841484" y="416542"/>
                </a:lnTo>
                <a:lnTo>
                  <a:pt x="840143" y="414460"/>
                </a:lnTo>
                <a:lnTo>
                  <a:pt x="840022" y="414020"/>
                </a:lnTo>
                <a:lnTo>
                  <a:pt x="849142" y="414020"/>
                </a:lnTo>
                <a:lnTo>
                  <a:pt x="850250" y="41783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895673" y="419100"/>
                </a:moveTo>
                <a:lnTo>
                  <a:pt x="892147" y="416542"/>
                </a:lnTo>
                <a:lnTo>
                  <a:pt x="891613" y="415526"/>
                </a:lnTo>
                <a:lnTo>
                  <a:pt x="891518" y="415233"/>
                </a:lnTo>
                <a:lnTo>
                  <a:pt x="892157" y="414020"/>
                </a:lnTo>
                <a:lnTo>
                  <a:pt x="893833" y="414020"/>
                </a:lnTo>
                <a:lnTo>
                  <a:pt x="895721" y="415212"/>
                </a:lnTo>
                <a:lnTo>
                  <a:pt x="895673" y="419100"/>
                </a:lnTo>
                <a:close/>
              </a:path>
              <a:path w="4096384" h="836930">
                <a:moveTo>
                  <a:pt x="900703" y="419100"/>
                </a:moveTo>
                <a:lnTo>
                  <a:pt x="895673" y="419100"/>
                </a:lnTo>
                <a:lnTo>
                  <a:pt x="895721" y="415212"/>
                </a:lnTo>
                <a:lnTo>
                  <a:pt x="893833" y="414020"/>
                </a:lnTo>
                <a:lnTo>
                  <a:pt x="905396" y="414020"/>
                </a:lnTo>
                <a:lnTo>
                  <a:pt x="900703" y="419100"/>
                </a:lnTo>
                <a:close/>
              </a:path>
              <a:path w="4096384" h="836930">
                <a:moveTo>
                  <a:pt x="903216" y="426720"/>
                </a:moveTo>
                <a:lnTo>
                  <a:pt x="899532" y="423074"/>
                </a:lnTo>
                <a:lnTo>
                  <a:pt x="899455" y="421531"/>
                </a:lnTo>
                <a:lnTo>
                  <a:pt x="899581" y="420313"/>
                </a:lnTo>
                <a:lnTo>
                  <a:pt x="905396" y="414020"/>
                </a:lnTo>
                <a:lnTo>
                  <a:pt x="905901" y="414020"/>
                </a:lnTo>
                <a:lnTo>
                  <a:pt x="912101" y="415290"/>
                </a:lnTo>
                <a:lnTo>
                  <a:pt x="903601" y="421602"/>
                </a:lnTo>
                <a:lnTo>
                  <a:pt x="903501" y="422012"/>
                </a:lnTo>
                <a:lnTo>
                  <a:pt x="903264" y="423813"/>
                </a:lnTo>
                <a:lnTo>
                  <a:pt x="903216" y="426720"/>
                </a:lnTo>
                <a:close/>
              </a:path>
              <a:path w="4096384" h="836930">
                <a:moveTo>
                  <a:pt x="944625" y="426720"/>
                </a:moveTo>
                <a:lnTo>
                  <a:pt x="937046" y="421510"/>
                </a:lnTo>
                <a:lnTo>
                  <a:pt x="931378" y="417830"/>
                </a:lnTo>
                <a:lnTo>
                  <a:pt x="934397" y="415290"/>
                </a:lnTo>
                <a:lnTo>
                  <a:pt x="936243" y="414020"/>
                </a:lnTo>
                <a:lnTo>
                  <a:pt x="935433" y="416560"/>
                </a:lnTo>
                <a:lnTo>
                  <a:pt x="954512" y="416560"/>
                </a:lnTo>
                <a:lnTo>
                  <a:pt x="945797" y="417830"/>
                </a:lnTo>
                <a:lnTo>
                  <a:pt x="938257" y="420368"/>
                </a:lnTo>
                <a:lnTo>
                  <a:pt x="944625" y="426720"/>
                </a:lnTo>
                <a:close/>
              </a:path>
              <a:path w="4096384" h="836930">
                <a:moveTo>
                  <a:pt x="939951" y="416560"/>
                </a:moveTo>
                <a:lnTo>
                  <a:pt x="935433" y="416560"/>
                </a:lnTo>
                <a:lnTo>
                  <a:pt x="936243" y="414020"/>
                </a:lnTo>
                <a:lnTo>
                  <a:pt x="944788" y="414020"/>
                </a:lnTo>
                <a:lnTo>
                  <a:pt x="944752" y="415290"/>
                </a:lnTo>
                <a:lnTo>
                  <a:pt x="939951" y="416560"/>
                </a:lnTo>
                <a:close/>
              </a:path>
              <a:path w="4096384" h="836930">
                <a:moveTo>
                  <a:pt x="954512" y="416560"/>
                </a:moveTo>
                <a:lnTo>
                  <a:pt x="939951" y="416560"/>
                </a:lnTo>
                <a:lnTo>
                  <a:pt x="944752" y="415290"/>
                </a:lnTo>
                <a:lnTo>
                  <a:pt x="944788" y="414020"/>
                </a:lnTo>
                <a:lnTo>
                  <a:pt x="946131" y="414020"/>
                </a:lnTo>
                <a:lnTo>
                  <a:pt x="954512" y="41656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44625" y="426720"/>
                </a:lnTo>
                <a:lnTo>
                  <a:pt x="938257" y="420368"/>
                </a:lnTo>
                <a:lnTo>
                  <a:pt x="945797" y="417830"/>
                </a:lnTo>
                <a:lnTo>
                  <a:pt x="954512" y="416560"/>
                </a:lnTo>
                <a:lnTo>
                  <a:pt x="946131" y="414020"/>
                </a:lnTo>
                <a:lnTo>
                  <a:pt x="956945" y="414020"/>
                </a:lnTo>
                <a:lnTo>
                  <a:pt x="960215" y="417830"/>
                </a:lnTo>
                <a:lnTo>
                  <a:pt x="978654" y="417830"/>
                </a:lnTo>
                <a:lnTo>
                  <a:pt x="988037" y="419100"/>
                </a:lnTo>
                <a:lnTo>
                  <a:pt x="968256" y="419100"/>
                </a:lnTo>
                <a:lnTo>
                  <a:pt x="958866" y="421640"/>
                </a:lnTo>
                <a:lnTo>
                  <a:pt x="953340" y="421640"/>
                </a:lnTo>
                <a:lnTo>
                  <a:pt x="953109" y="422500"/>
                </a:lnTo>
                <a:lnTo>
                  <a:pt x="953217" y="423074"/>
                </a:lnTo>
                <a:lnTo>
                  <a:pt x="954682" y="424180"/>
                </a:lnTo>
                <a:lnTo>
                  <a:pt x="966246" y="424180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1031607" y="420370"/>
                </a:moveTo>
                <a:lnTo>
                  <a:pt x="1029275" y="419100"/>
                </a:lnTo>
                <a:lnTo>
                  <a:pt x="1026691" y="415290"/>
                </a:lnTo>
                <a:lnTo>
                  <a:pt x="1026087" y="414020"/>
                </a:lnTo>
                <a:lnTo>
                  <a:pt x="1029944" y="416560"/>
                </a:lnTo>
                <a:lnTo>
                  <a:pt x="1031096" y="416560"/>
                </a:lnTo>
                <a:lnTo>
                  <a:pt x="1031456" y="417830"/>
                </a:lnTo>
                <a:lnTo>
                  <a:pt x="1031607" y="420370"/>
                </a:lnTo>
                <a:close/>
              </a:path>
              <a:path w="4096384" h="836930">
                <a:moveTo>
                  <a:pt x="1029944" y="416560"/>
                </a:moveTo>
                <a:lnTo>
                  <a:pt x="1026087" y="414020"/>
                </a:lnTo>
                <a:lnTo>
                  <a:pt x="1029607" y="414020"/>
                </a:lnTo>
                <a:lnTo>
                  <a:pt x="1029944" y="416560"/>
                </a:lnTo>
                <a:close/>
              </a:path>
              <a:path w="4096384" h="836930">
                <a:moveTo>
                  <a:pt x="1107385" y="417830"/>
                </a:moveTo>
                <a:lnTo>
                  <a:pt x="1104871" y="417830"/>
                </a:lnTo>
                <a:lnTo>
                  <a:pt x="1104550" y="416542"/>
                </a:lnTo>
                <a:lnTo>
                  <a:pt x="1106383" y="414020"/>
                </a:lnTo>
                <a:lnTo>
                  <a:pt x="1109566" y="415290"/>
                </a:lnTo>
                <a:lnTo>
                  <a:pt x="1109895" y="416542"/>
                </a:lnTo>
                <a:lnTo>
                  <a:pt x="1109734" y="416643"/>
                </a:lnTo>
                <a:lnTo>
                  <a:pt x="1107385" y="417830"/>
                </a:lnTo>
                <a:close/>
              </a:path>
              <a:path w="4096384" h="836930">
                <a:moveTo>
                  <a:pt x="1172262" y="420370"/>
                </a:moveTo>
                <a:lnTo>
                  <a:pt x="1173434" y="417830"/>
                </a:lnTo>
                <a:lnTo>
                  <a:pt x="1173714" y="415695"/>
                </a:lnTo>
                <a:lnTo>
                  <a:pt x="1173839" y="415212"/>
                </a:lnTo>
                <a:lnTo>
                  <a:pt x="1174940" y="414020"/>
                </a:lnTo>
                <a:lnTo>
                  <a:pt x="1177097" y="415369"/>
                </a:lnTo>
                <a:lnTo>
                  <a:pt x="1181645" y="417830"/>
                </a:lnTo>
                <a:lnTo>
                  <a:pt x="1172262" y="420370"/>
                </a:lnTo>
                <a:close/>
              </a:path>
              <a:path w="4096384" h="836930">
                <a:moveTo>
                  <a:pt x="1183828" y="420370"/>
                </a:moveTo>
                <a:lnTo>
                  <a:pt x="1172262" y="420370"/>
                </a:lnTo>
                <a:lnTo>
                  <a:pt x="1181645" y="417830"/>
                </a:lnTo>
                <a:lnTo>
                  <a:pt x="1176828" y="415212"/>
                </a:lnTo>
                <a:lnTo>
                  <a:pt x="1174940" y="414020"/>
                </a:lnTo>
                <a:lnTo>
                  <a:pt x="1184663" y="414020"/>
                </a:lnTo>
                <a:lnTo>
                  <a:pt x="1185188" y="415369"/>
                </a:lnTo>
                <a:lnTo>
                  <a:pt x="1185497" y="416542"/>
                </a:lnTo>
                <a:lnTo>
                  <a:pt x="1183828" y="420370"/>
                </a:lnTo>
                <a:close/>
              </a:path>
              <a:path w="4096384" h="836930">
                <a:moveTo>
                  <a:pt x="1340385" y="420370"/>
                </a:moveTo>
                <a:lnTo>
                  <a:pt x="1335526" y="419100"/>
                </a:lnTo>
                <a:lnTo>
                  <a:pt x="1335421" y="415771"/>
                </a:lnTo>
                <a:lnTo>
                  <a:pt x="1335186" y="414020"/>
                </a:lnTo>
                <a:lnTo>
                  <a:pt x="1341897" y="414020"/>
                </a:lnTo>
                <a:lnTo>
                  <a:pt x="1340422" y="417736"/>
                </a:lnTo>
                <a:lnTo>
                  <a:pt x="1340385" y="420370"/>
                </a:lnTo>
                <a:close/>
              </a:path>
              <a:path w="4096384" h="836930">
                <a:moveTo>
                  <a:pt x="1412210" y="417830"/>
                </a:moveTo>
                <a:lnTo>
                  <a:pt x="1410728" y="416643"/>
                </a:lnTo>
                <a:lnTo>
                  <a:pt x="1411796" y="414020"/>
                </a:lnTo>
                <a:lnTo>
                  <a:pt x="1413138" y="414020"/>
                </a:lnTo>
                <a:lnTo>
                  <a:pt x="1414644" y="415290"/>
                </a:lnTo>
                <a:lnTo>
                  <a:pt x="1419019" y="415290"/>
                </a:lnTo>
                <a:lnTo>
                  <a:pt x="1417159" y="416560"/>
                </a:lnTo>
                <a:lnTo>
                  <a:pt x="1412210" y="417830"/>
                </a:lnTo>
                <a:close/>
              </a:path>
              <a:path w="4096384" h="836930">
                <a:moveTo>
                  <a:pt x="1414644" y="415290"/>
                </a:moveTo>
                <a:lnTo>
                  <a:pt x="1413138" y="414020"/>
                </a:lnTo>
                <a:lnTo>
                  <a:pt x="1414644" y="414020"/>
                </a:lnTo>
                <a:lnTo>
                  <a:pt x="1414644" y="415290"/>
                </a:lnTo>
                <a:close/>
              </a:path>
              <a:path w="4096384" h="836930">
                <a:moveTo>
                  <a:pt x="1470371" y="414460"/>
                </a:moveTo>
                <a:lnTo>
                  <a:pt x="1469967" y="414020"/>
                </a:lnTo>
                <a:lnTo>
                  <a:pt x="1470589" y="414020"/>
                </a:lnTo>
                <a:lnTo>
                  <a:pt x="1470371" y="414460"/>
                </a:lnTo>
                <a:close/>
              </a:path>
              <a:path w="4096384" h="836930">
                <a:moveTo>
                  <a:pt x="1559847" y="415760"/>
                </a:moveTo>
                <a:lnTo>
                  <a:pt x="1558966" y="414020"/>
                </a:lnTo>
                <a:lnTo>
                  <a:pt x="1561718" y="414020"/>
                </a:lnTo>
                <a:lnTo>
                  <a:pt x="1559847" y="415760"/>
                </a:lnTo>
                <a:close/>
              </a:path>
              <a:path w="4096384" h="836930">
                <a:moveTo>
                  <a:pt x="1727259" y="417830"/>
                </a:moveTo>
                <a:lnTo>
                  <a:pt x="1725436" y="415526"/>
                </a:lnTo>
                <a:lnTo>
                  <a:pt x="1725341" y="415212"/>
                </a:lnTo>
                <a:lnTo>
                  <a:pt x="1726755" y="414020"/>
                </a:lnTo>
                <a:lnTo>
                  <a:pt x="1728268" y="414020"/>
                </a:lnTo>
                <a:lnTo>
                  <a:pt x="1729448" y="415212"/>
                </a:lnTo>
                <a:lnTo>
                  <a:pt x="1729860" y="416560"/>
                </a:lnTo>
                <a:lnTo>
                  <a:pt x="1728936" y="416560"/>
                </a:lnTo>
                <a:lnTo>
                  <a:pt x="1727259" y="417830"/>
                </a:lnTo>
                <a:close/>
              </a:path>
              <a:path w="4096384" h="836930">
                <a:moveTo>
                  <a:pt x="1729448" y="415212"/>
                </a:moveTo>
                <a:lnTo>
                  <a:pt x="1728268" y="414020"/>
                </a:lnTo>
                <a:lnTo>
                  <a:pt x="1729084" y="414020"/>
                </a:lnTo>
                <a:lnTo>
                  <a:pt x="1729448" y="415212"/>
                </a:lnTo>
                <a:close/>
              </a:path>
              <a:path w="4096384" h="836930">
                <a:moveTo>
                  <a:pt x="1804033" y="421640"/>
                </a:moveTo>
                <a:lnTo>
                  <a:pt x="1800786" y="419179"/>
                </a:lnTo>
                <a:lnTo>
                  <a:pt x="1800732" y="418336"/>
                </a:lnTo>
                <a:lnTo>
                  <a:pt x="1800851" y="414020"/>
                </a:lnTo>
                <a:lnTo>
                  <a:pt x="1807215" y="415290"/>
                </a:lnTo>
                <a:lnTo>
                  <a:pt x="1805746" y="419006"/>
                </a:lnTo>
                <a:lnTo>
                  <a:pt x="1804033" y="421640"/>
                </a:lnTo>
                <a:close/>
              </a:path>
              <a:path w="4096384" h="836930">
                <a:moveTo>
                  <a:pt x="1898986" y="420370"/>
                </a:moveTo>
                <a:lnTo>
                  <a:pt x="1895389" y="417830"/>
                </a:lnTo>
                <a:lnTo>
                  <a:pt x="1893542" y="414020"/>
                </a:lnTo>
                <a:lnTo>
                  <a:pt x="1899750" y="415290"/>
                </a:lnTo>
                <a:lnTo>
                  <a:pt x="1902754" y="415290"/>
                </a:lnTo>
                <a:lnTo>
                  <a:pt x="1902184" y="416542"/>
                </a:lnTo>
                <a:lnTo>
                  <a:pt x="1898986" y="420370"/>
                </a:lnTo>
                <a:close/>
              </a:path>
              <a:path w="4096384" h="836930">
                <a:moveTo>
                  <a:pt x="1899750" y="415290"/>
                </a:moveTo>
                <a:lnTo>
                  <a:pt x="1893542" y="414020"/>
                </a:lnTo>
                <a:lnTo>
                  <a:pt x="1899639" y="414020"/>
                </a:lnTo>
                <a:lnTo>
                  <a:pt x="1899750" y="415290"/>
                </a:lnTo>
                <a:close/>
              </a:path>
              <a:path w="4096384" h="836930">
                <a:moveTo>
                  <a:pt x="2018594" y="420370"/>
                </a:moveTo>
                <a:lnTo>
                  <a:pt x="2017592" y="420370"/>
                </a:lnTo>
                <a:lnTo>
                  <a:pt x="2016413" y="419100"/>
                </a:lnTo>
                <a:lnTo>
                  <a:pt x="2015411" y="419100"/>
                </a:lnTo>
                <a:lnTo>
                  <a:pt x="2015411" y="414020"/>
                </a:lnTo>
                <a:lnTo>
                  <a:pt x="2023623" y="419100"/>
                </a:lnTo>
                <a:lnTo>
                  <a:pt x="2018594" y="420370"/>
                </a:lnTo>
                <a:close/>
              </a:path>
              <a:path w="4096384" h="836930">
                <a:moveTo>
                  <a:pt x="2014086" y="430327"/>
                </a:moveTo>
                <a:lnTo>
                  <a:pt x="2014907" y="420370"/>
                </a:lnTo>
                <a:lnTo>
                  <a:pt x="2018598" y="420368"/>
                </a:lnTo>
                <a:lnTo>
                  <a:pt x="2023623" y="419100"/>
                </a:lnTo>
                <a:lnTo>
                  <a:pt x="2015411" y="414020"/>
                </a:lnTo>
                <a:lnTo>
                  <a:pt x="2023623" y="414020"/>
                </a:lnTo>
                <a:lnTo>
                  <a:pt x="2026471" y="415290"/>
                </a:lnTo>
                <a:lnTo>
                  <a:pt x="2032174" y="422910"/>
                </a:lnTo>
                <a:lnTo>
                  <a:pt x="2033850" y="422910"/>
                </a:lnTo>
                <a:lnTo>
                  <a:pt x="2034688" y="424180"/>
                </a:lnTo>
                <a:lnTo>
                  <a:pt x="2024204" y="424180"/>
                </a:lnTo>
                <a:lnTo>
                  <a:pt x="2020944" y="427990"/>
                </a:lnTo>
                <a:lnTo>
                  <a:pt x="2019432" y="427990"/>
                </a:lnTo>
                <a:lnTo>
                  <a:pt x="2014086" y="430327"/>
                </a:lnTo>
                <a:close/>
              </a:path>
              <a:path w="4096384" h="836930">
                <a:moveTo>
                  <a:pt x="2058654" y="424180"/>
                </a:moveTo>
                <a:lnTo>
                  <a:pt x="2052957" y="414020"/>
                </a:lnTo>
                <a:lnTo>
                  <a:pt x="2058490" y="415290"/>
                </a:lnTo>
                <a:lnTo>
                  <a:pt x="2061004" y="415290"/>
                </a:lnTo>
                <a:lnTo>
                  <a:pt x="2061831" y="416542"/>
                </a:lnTo>
                <a:lnTo>
                  <a:pt x="2058654" y="42418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75927" y="422910"/>
                </a:lnTo>
                <a:lnTo>
                  <a:pt x="2076261" y="422910"/>
                </a:lnTo>
                <a:lnTo>
                  <a:pt x="2084302" y="415290"/>
                </a:lnTo>
                <a:lnTo>
                  <a:pt x="2086482" y="414020"/>
                </a:lnTo>
                <a:lnTo>
                  <a:pt x="2087824" y="420370"/>
                </a:lnTo>
                <a:lnTo>
                  <a:pt x="2085310" y="420370"/>
                </a:lnTo>
                <a:lnTo>
                  <a:pt x="2081958" y="421640"/>
                </a:lnTo>
                <a:lnTo>
                  <a:pt x="2080949" y="425450"/>
                </a:lnTo>
                <a:lnTo>
                  <a:pt x="2080281" y="425450"/>
                </a:lnTo>
                <a:lnTo>
                  <a:pt x="2080603" y="426534"/>
                </a:lnTo>
                <a:lnTo>
                  <a:pt x="2080489" y="428072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94529" y="440690"/>
                </a:moveTo>
                <a:lnTo>
                  <a:pt x="2093529" y="440690"/>
                </a:lnTo>
                <a:lnTo>
                  <a:pt x="2090297" y="439420"/>
                </a:lnTo>
                <a:lnTo>
                  <a:pt x="2088379" y="437028"/>
                </a:lnTo>
                <a:lnTo>
                  <a:pt x="2088276" y="436863"/>
                </a:lnTo>
                <a:lnTo>
                  <a:pt x="2090843" y="434340"/>
                </a:lnTo>
                <a:lnTo>
                  <a:pt x="2085814" y="434340"/>
                </a:lnTo>
                <a:lnTo>
                  <a:pt x="2089463" y="429525"/>
                </a:lnTo>
                <a:lnTo>
                  <a:pt x="2089572" y="429222"/>
                </a:lnTo>
                <a:lnTo>
                  <a:pt x="2080905" y="425703"/>
                </a:lnTo>
                <a:lnTo>
                  <a:pt x="2081958" y="421640"/>
                </a:lnTo>
                <a:lnTo>
                  <a:pt x="2085310" y="420370"/>
                </a:lnTo>
                <a:lnTo>
                  <a:pt x="2087824" y="420370"/>
                </a:lnTo>
                <a:lnTo>
                  <a:pt x="2086482" y="414020"/>
                </a:lnTo>
                <a:lnTo>
                  <a:pt x="2090532" y="414020"/>
                </a:lnTo>
                <a:lnTo>
                  <a:pt x="2093945" y="416560"/>
                </a:lnTo>
                <a:lnTo>
                  <a:pt x="2095655" y="416560"/>
                </a:lnTo>
                <a:lnTo>
                  <a:pt x="2088826" y="422910"/>
                </a:lnTo>
                <a:lnTo>
                  <a:pt x="2088952" y="425503"/>
                </a:lnTo>
                <a:lnTo>
                  <a:pt x="2091837" y="426720"/>
                </a:lnTo>
                <a:lnTo>
                  <a:pt x="2101624" y="426720"/>
                </a:lnTo>
                <a:lnTo>
                  <a:pt x="2101064" y="427990"/>
                </a:lnTo>
                <a:lnTo>
                  <a:pt x="2113625" y="427990"/>
                </a:lnTo>
                <a:lnTo>
                  <a:pt x="2112857" y="429260"/>
                </a:lnTo>
                <a:lnTo>
                  <a:pt x="2100730" y="429260"/>
                </a:lnTo>
                <a:lnTo>
                  <a:pt x="2093862" y="435610"/>
                </a:lnTo>
                <a:lnTo>
                  <a:pt x="2094793" y="435962"/>
                </a:lnTo>
                <a:lnTo>
                  <a:pt x="2094722" y="436212"/>
                </a:lnTo>
                <a:lnTo>
                  <a:pt x="2093259" y="438058"/>
                </a:lnTo>
                <a:lnTo>
                  <a:pt x="2093356" y="438468"/>
                </a:lnTo>
                <a:lnTo>
                  <a:pt x="2094529" y="440690"/>
                </a:lnTo>
                <a:close/>
              </a:path>
              <a:path w="4096384" h="836930">
                <a:moveTo>
                  <a:pt x="2091837" y="426720"/>
                </a:moveTo>
                <a:lnTo>
                  <a:pt x="2088952" y="425503"/>
                </a:lnTo>
                <a:lnTo>
                  <a:pt x="2088826" y="422910"/>
                </a:lnTo>
                <a:lnTo>
                  <a:pt x="2098386" y="414020"/>
                </a:lnTo>
                <a:lnTo>
                  <a:pt x="2100396" y="415290"/>
                </a:lnTo>
                <a:lnTo>
                  <a:pt x="2101599" y="419006"/>
                </a:lnTo>
                <a:lnTo>
                  <a:pt x="2101495" y="419262"/>
                </a:lnTo>
                <a:lnTo>
                  <a:pt x="2097440" y="424180"/>
                </a:lnTo>
                <a:lnTo>
                  <a:pt x="2091837" y="426720"/>
                </a:lnTo>
                <a:close/>
              </a:path>
              <a:path w="4096384" h="836930">
                <a:moveTo>
                  <a:pt x="2101624" y="426720"/>
                </a:moveTo>
                <a:lnTo>
                  <a:pt x="2091837" y="426720"/>
                </a:lnTo>
                <a:lnTo>
                  <a:pt x="2097440" y="424180"/>
                </a:lnTo>
                <a:lnTo>
                  <a:pt x="2101495" y="419262"/>
                </a:lnTo>
                <a:lnTo>
                  <a:pt x="2101599" y="419006"/>
                </a:lnTo>
                <a:lnTo>
                  <a:pt x="2100396" y="415290"/>
                </a:lnTo>
                <a:lnTo>
                  <a:pt x="2098386" y="414020"/>
                </a:lnTo>
                <a:lnTo>
                  <a:pt x="2110045" y="414020"/>
                </a:lnTo>
                <a:lnTo>
                  <a:pt x="2111063" y="417830"/>
                </a:lnTo>
                <a:lnTo>
                  <a:pt x="2112593" y="420370"/>
                </a:lnTo>
                <a:lnTo>
                  <a:pt x="2104423" y="420370"/>
                </a:lnTo>
                <a:lnTo>
                  <a:pt x="2101624" y="426720"/>
                </a:lnTo>
                <a:close/>
              </a:path>
              <a:path w="4096384" h="836930">
                <a:moveTo>
                  <a:pt x="2111481" y="433070"/>
                </a:moveTo>
                <a:lnTo>
                  <a:pt x="2112089" y="430530"/>
                </a:lnTo>
                <a:lnTo>
                  <a:pt x="2114394" y="426720"/>
                </a:lnTo>
                <a:lnTo>
                  <a:pt x="2115661" y="425588"/>
                </a:lnTo>
                <a:lnTo>
                  <a:pt x="2115778" y="425391"/>
                </a:lnTo>
                <a:lnTo>
                  <a:pt x="2113873" y="422494"/>
                </a:lnTo>
                <a:lnTo>
                  <a:pt x="2111063" y="417830"/>
                </a:lnTo>
                <a:lnTo>
                  <a:pt x="2110045" y="414020"/>
                </a:lnTo>
                <a:lnTo>
                  <a:pt x="2114450" y="416542"/>
                </a:lnTo>
                <a:lnTo>
                  <a:pt x="2121520" y="422910"/>
                </a:lnTo>
                <a:lnTo>
                  <a:pt x="2123436" y="422910"/>
                </a:lnTo>
                <a:lnTo>
                  <a:pt x="2117493" y="430530"/>
                </a:lnTo>
                <a:lnTo>
                  <a:pt x="2115149" y="431800"/>
                </a:lnTo>
                <a:lnTo>
                  <a:pt x="2111481" y="433070"/>
                </a:lnTo>
                <a:close/>
              </a:path>
              <a:path w="4096384" h="836930">
                <a:moveTo>
                  <a:pt x="2205333" y="420370"/>
                </a:moveTo>
                <a:lnTo>
                  <a:pt x="2204387" y="419179"/>
                </a:lnTo>
                <a:lnTo>
                  <a:pt x="2204287" y="419006"/>
                </a:lnTo>
                <a:lnTo>
                  <a:pt x="2203979" y="418230"/>
                </a:lnTo>
                <a:lnTo>
                  <a:pt x="2203885" y="417618"/>
                </a:lnTo>
                <a:lnTo>
                  <a:pt x="2204999" y="414020"/>
                </a:lnTo>
                <a:lnTo>
                  <a:pt x="2208991" y="416542"/>
                </a:lnTo>
                <a:lnTo>
                  <a:pt x="2208833" y="416777"/>
                </a:lnTo>
                <a:lnTo>
                  <a:pt x="2206839" y="419100"/>
                </a:lnTo>
                <a:lnTo>
                  <a:pt x="2205333" y="420370"/>
                </a:lnTo>
                <a:close/>
              </a:path>
              <a:path w="4096384" h="836930">
                <a:moveTo>
                  <a:pt x="2213671" y="420370"/>
                </a:moveTo>
                <a:lnTo>
                  <a:pt x="2205333" y="420370"/>
                </a:lnTo>
                <a:lnTo>
                  <a:pt x="2206839" y="419100"/>
                </a:lnTo>
                <a:lnTo>
                  <a:pt x="2208891" y="416708"/>
                </a:lnTo>
                <a:lnTo>
                  <a:pt x="2208991" y="416542"/>
                </a:lnTo>
                <a:lnTo>
                  <a:pt x="2204999" y="414020"/>
                </a:lnTo>
                <a:lnTo>
                  <a:pt x="2209707" y="414020"/>
                </a:lnTo>
                <a:lnTo>
                  <a:pt x="2210525" y="419100"/>
                </a:lnTo>
                <a:lnTo>
                  <a:pt x="2214699" y="419100"/>
                </a:lnTo>
                <a:lnTo>
                  <a:pt x="2213671" y="420370"/>
                </a:lnTo>
                <a:close/>
              </a:path>
              <a:path w="4096384" h="836930">
                <a:moveTo>
                  <a:pt x="2206839" y="434340"/>
                </a:moveTo>
                <a:lnTo>
                  <a:pt x="2220753" y="414020"/>
                </a:lnTo>
                <a:lnTo>
                  <a:pt x="2221996" y="417830"/>
                </a:lnTo>
                <a:lnTo>
                  <a:pt x="2217233" y="424352"/>
                </a:lnTo>
                <a:lnTo>
                  <a:pt x="2210969" y="431800"/>
                </a:lnTo>
                <a:lnTo>
                  <a:pt x="2206839" y="434340"/>
                </a:lnTo>
                <a:close/>
              </a:path>
              <a:path w="4096384" h="836930">
                <a:moveTo>
                  <a:pt x="2281932" y="421640"/>
                </a:moveTo>
                <a:lnTo>
                  <a:pt x="2271211" y="421640"/>
                </a:lnTo>
                <a:lnTo>
                  <a:pt x="2270707" y="414020"/>
                </a:lnTo>
                <a:lnTo>
                  <a:pt x="2276069" y="416560"/>
                </a:lnTo>
                <a:lnTo>
                  <a:pt x="2277575" y="416560"/>
                </a:lnTo>
                <a:lnTo>
                  <a:pt x="2281932" y="421640"/>
                </a:lnTo>
                <a:close/>
              </a:path>
              <a:path w="4096384" h="836930">
                <a:moveTo>
                  <a:pt x="2291156" y="426720"/>
                </a:moveTo>
                <a:lnTo>
                  <a:pt x="2283108" y="426720"/>
                </a:lnTo>
                <a:lnTo>
                  <a:pt x="2284110" y="424180"/>
                </a:lnTo>
                <a:lnTo>
                  <a:pt x="2277575" y="416560"/>
                </a:lnTo>
                <a:lnTo>
                  <a:pt x="2276069" y="416560"/>
                </a:lnTo>
                <a:lnTo>
                  <a:pt x="2270707" y="414020"/>
                </a:lnTo>
                <a:lnTo>
                  <a:pt x="2279183" y="414020"/>
                </a:lnTo>
                <a:lnTo>
                  <a:pt x="2285289" y="422910"/>
                </a:lnTo>
                <a:lnTo>
                  <a:pt x="2291326" y="422910"/>
                </a:lnTo>
                <a:lnTo>
                  <a:pt x="2290409" y="425219"/>
                </a:lnTo>
                <a:lnTo>
                  <a:pt x="2290484" y="425703"/>
                </a:lnTo>
                <a:lnTo>
                  <a:pt x="2291156" y="426720"/>
                </a:lnTo>
                <a:close/>
              </a:path>
              <a:path w="4096384" h="836930">
                <a:moveTo>
                  <a:pt x="2320473" y="423813"/>
                </a:moveTo>
                <a:lnTo>
                  <a:pt x="2312439" y="420368"/>
                </a:lnTo>
                <a:lnTo>
                  <a:pt x="2307748" y="419100"/>
                </a:lnTo>
                <a:lnTo>
                  <a:pt x="2315291" y="415290"/>
                </a:lnTo>
                <a:lnTo>
                  <a:pt x="2316299" y="414020"/>
                </a:lnTo>
                <a:lnTo>
                  <a:pt x="2316928" y="415290"/>
                </a:lnTo>
                <a:lnTo>
                  <a:pt x="2316804" y="416560"/>
                </a:lnTo>
                <a:lnTo>
                  <a:pt x="2317557" y="416560"/>
                </a:lnTo>
                <a:lnTo>
                  <a:pt x="2320700" y="422910"/>
                </a:lnTo>
                <a:lnTo>
                  <a:pt x="2320637" y="423421"/>
                </a:lnTo>
                <a:lnTo>
                  <a:pt x="2320473" y="423813"/>
                </a:lnTo>
                <a:close/>
              </a:path>
              <a:path w="4096384" h="836930">
                <a:moveTo>
                  <a:pt x="2316959" y="415352"/>
                </a:moveTo>
                <a:lnTo>
                  <a:pt x="2316299" y="414020"/>
                </a:lnTo>
                <a:lnTo>
                  <a:pt x="2317210" y="414020"/>
                </a:lnTo>
                <a:lnTo>
                  <a:pt x="2316959" y="415352"/>
                </a:lnTo>
                <a:close/>
              </a:path>
              <a:path w="4096384" h="836930">
                <a:moveTo>
                  <a:pt x="2599907" y="421640"/>
                </a:moveTo>
                <a:lnTo>
                  <a:pt x="2584507" y="421640"/>
                </a:lnTo>
                <a:lnTo>
                  <a:pt x="2585976" y="420531"/>
                </a:lnTo>
                <a:lnTo>
                  <a:pt x="2586077" y="419262"/>
                </a:lnTo>
                <a:lnTo>
                  <a:pt x="2585672" y="415290"/>
                </a:lnTo>
                <a:lnTo>
                  <a:pt x="2586006" y="415290"/>
                </a:lnTo>
                <a:lnTo>
                  <a:pt x="2586497" y="414020"/>
                </a:lnTo>
                <a:lnTo>
                  <a:pt x="2591886" y="414020"/>
                </a:lnTo>
                <a:lnTo>
                  <a:pt x="2595226" y="420370"/>
                </a:lnTo>
                <a:lnTo>
                  <a:pt x="2601586" y="420370"/>
                </a:lnTo>
                <a:lnTo>
                  <a:pt x="2599907" y="421640"/>
                </a:lnTo>
                <a:close/>
              </a:path>
              <a:path w="4096384" h="836930">
                <a:moveTo>
                  <a:pt x="2597576" y="420370"/>
                </a:moveTo>
                <a:lnTo>
                  <a:pt x="2595226" y="420370"/>
                </a:lnTo>
                <a:lnTo>
                  <a:pt x="2591886" y="414020"/>
                </a:lnTo>
                <a:lnTo>
                  <a:pt x="2595560" y="415290"/>
                </a:lnTo>
                <a:lnTo>
                  <a:pt x="2597219" y="416542"/>
                </a:lnTo>
                <a:lnTo>
                  <a:pt x="2597576" y="420370"/>
                </a:lnTo>
                <a:close/>
              </a:path>
              <a:path w="4096384" h="836930">
                <a:moveTo>
                  <a:pt x="2663262" y="421640"/>
                </a:moveTo>
                <a:lnTo>
                  <a:pt x="2658930" y="421640"/>
                </a:lnTo>
                <a:lnTo>
                  <a:pt x="2660927" y="414020"/>
                </a:lnTo>
                <a:lnTo>
                  <a:pt x="2664757" y="416542"/>
                </a:lnTo>
                <a:lnTo>
                  <a:pt x="2664631" y="417618"/>
                </a:lnTo>
                <a:lnTo>
                  <a:pt x="2664315" y="419799"/>
                </a:lnTo>
                <a:lnTo>
                  <a:pt x="2664204" y="420407"/>
                </a:lnTo>
                <a:lnTo>
                  <a:pt x="2663262" y="421640"/>
                </a:lnTo>
                <a:close/>
              </a:path>
              <a:path w="4096384" h="836930">
                <a:moveTo>
                  <a:pt x="2661444" y="433070"/>
                </a:moveTo>
                <a:lnTo>
                  <a:pt x="2649200" y="433070"/>
                </a:lnTo>
                <a:lnTo>
                  <a:pt x="2653331" y="431800"/>
                </a:lnTo>
                <a:lnTo>
                  <a:pt x="2659378" y="426720"/>
                </a:lnTo>
                <a:lnTo>
                  <a:pt x="2664204" y="420407"/>
                </a:lnTo>
                <a:lnTo>
                  <a:pt x="2664631" y="417618"/>
                </a:lnTo>
                <a:lnTo>
                  <a:pt x="2664757" y="416542"/>
                </a:lnTo>
                <a:lnTo>
                  <a:pt x="2660927" y="414020"/>
                </a:lnTo>
                <a:lnTo>
                  <a:pt x="2669269" y="414020"/>
                </a:lnTo>
                <a:lnTo>
                  <a:pt x="2670166" y="415290"/>
                </a:lnTo>
                <a:lnTo>
                  <a:pt x="2675679" y="415290"/>
                </a:lnTo>
                <a:lnTo>
                  <a:pt x="2670727" y="416542"/>
                </a:lnTo>
                <a:lnTo>
                  <a:pt x="2676115" y="420313"/>
                </a:lnTo>
                <a:lnTo>
                  <a:pt x="2676197" y="421640"/>
                </a:lnTo>
                <a:lnTo>
                  <a:pt x="2696103" y="421640"/>
                </a:lnTo>
                <a:lnTo>
                  <a:pt x="2694546" y="422910"/>
                </a:lnTo>
                <a:lnTo>
                  <a:pt x="2666643" y="422910"/>
                </a:lnTo>
                <a:lnTo>
                  <a:pt x="2670507" y="425450"/>
                </a:lnTo>
                <a:lnTo>
                  <a:pt x="2662602" y="428072"/>
                </a:lnTo>
                <a:lnTo>
                  <a:pt x="2657096" y="430530"/>
                </a:lnTo>
                <a:lnTo>
                  <a:pt x="2661444" y="433070"/>
                </a:lnTo>
                <a:close/>
              </a:path>
              <a:path w="4096384" h="836930">
                <a:moveTo>
                  <a:pt x="3075303" y="422910"/>
                </a:moveTo>
                <a:lnTo>
                  <a:pt x="3078825" y="414020"/>
                </a:lnTo>
                <a:lnTo>
                  <a:pt x="3079063" y="414925"/>
                </a:lnTo>
                <a:lnTo>
                  <a:pt x="3079159" y="416560"/>
                </a:lnTo>
                <a:lnTo>
                  <a:pt x="3084182" y="419100"/>
                </a:lnTo>
                <a:lnTo>
                  <a:pt x="3079837" y="420368"/>
                </a:lnTo>
                <a:lnTo>
                  <a:pt x="3075303" y="422910"/>
                </a:lnTo>
                <a:close/>
              </a:path>
              <a:path w="4096384" h="836930">
                <a:moveTo>
                  <a:pt x="3109168" y="420370"/>
                </a:moveTo>
                <a:lnTo>
                  <a:pt x="3105312" y="420370"/>
                </a:lnTo>
                <a:lnTo>
                  <a:pt x="3106016" y="417736"/>
                </a:lnTo>
                <a:lnTo>
                  <a:pt x="3107485" y="414020"/>
                </a:lnTo>
                <a:lnTo>
                  <a:pt x="3113025" y="419100"/>
                </a:lnTo>
                <a:lnTo>
                  <a:pt x="3109168" y="420370"/>
                </a:lnTo>
                <a:close/>
              </a:path>
              <a:path w="4096384" h="836930">
                <a:moveTo>
                  <a:pt x="3139074" y="430044"/>
                </a:moveTo>
                <a:lnTo>
                  <a:pt x="3138023" y="429802"/>
                </a:lnTo>
                <a:lnTo>
                  <a:pt x="3138158" y="424340"/>
                </a:lnTo>
                <a:lnTo>
                  <a:pt x="3138285" y="421531"/>
                </a:lnTo>
                <a:lnTo>
                  <a:pt x="3138411" y="420313"/>
                </a:lnTo>
                <a:lnTo>
                  <a:pt x="3146550" y="414020"/>
                </a:lnTo>
                <a:lnTo>
                  <a:pt x="3150256" y="416777"/>
                </a:lnTo>
                <a:lnTo>
                  <a:pt x="3151906" y="417830"/>
                </a:lnTo>
                <a:lnTo>
                  <a:pt x="3143783" y="421602"/>
                </a:lnTo>
                <a:lnTo>
                  <a:pt x="3143702" y="424180"/>
                </a:lnTo>
                <a:lnTo>
                  <a:pt x="3145535" y="424180"/>
                </a:lnTo>
                <a:lnTo>
                  <a:pt x="3146353" y="425391"/>
                </a:lnTo>
                <a:lnTo>
                  <a:pt x="3146393" y="426720"/>
                </a:lnTo>
                <a:lnTo>
                  <a:pt x="3139074" y="430044"/>
                </a:lnTo>
                <a:close/>
              </a:path>
              <a:path w="4096384" h="836930">
                <a:moveTo>
                  <a:pt x="3207904" y="420370"/>
                </a:moveTo>
                <a:lnTo>
                  <a:pt x="3199018" y="420370"/>
                </a:lnTo>
                <a:lnTo>
                  <a:pt x="3199339" y="416777"/>
                </a:lnTo>
                <a:lnTo>
                  <a:pt x="3199692" y="414020"/>
                </a:lnTo>
                <a:lnTo>
                  <a:pt x="3208238" y="415290"/>
                </a:lnTo>
                <a:lnTo>
                  <a:pt x="3207992" y="418086"/>
                </a:lnTo>
                <a:lnTo>
                  <a:pt x="3207904" y="420370"/>
                </a:lnTo>
                <a:close/>
              </a:path>
              <a:path w="4096384" h="836930">
                <a:moveTo>
                  <a:pt x="3259029" y="440690"/>
                </a:moveTo>
                <a:lnTo>
                  <a:pt x="3235391" y="440690"/>
                </a:lnTo>
                <a:lnTo>
                  <a:pt x="3241939" y="439420"/>
                </a:lnTo>
                <a:lnTo>
                  <a:pt x="3240931" y="438150"/>
                </a:lnTo>
                <a:lnTo>
                  <a:pt x="3239739" y="435610"/>
                </a:lnTo>
                <a:lnTo>
                  <a:pt x="3211577" y="435610"/>
                </a:lnTo>
                <a:lnTo>
                  <a:pt x="3218373" y="434325"/>
                </a:lnTo>
                <a:lnTo>
                  <a:pt x="3226018" y="433095"/>
                </a:lnTo>
                <a:lnTo>
                  <a:pt x="3217450" y="429260"/>
                </a:lnTo>
                <a:lnTo>
                  <a:pt x="3217300" y="427990"/>
                </a:lnTo>
                <a:lnTo>
                  <a:pt x="3210595" y="427990"/>
                </a:lnTo>
                <a:lnTo>
                  <a:pt x="3218465" y="426720"/>
                </a:lnTo>
                <a:lnTo>
                  <a:pt x="3211420" y="421640"/>
                </a:lnTo>
                <a:lnTo>
                  <a:pt x="3210595" y="420370"/>
                </a:lnTo>
                <a:lnTo>
                  <a:pt x="3207904" y="420370"/>
                </a:lnTo>
                <a:lnTo>
                  <a:pt x="3207992" y="418086"/>
                </a:lnTo>
                <a:lnTo>
                  <a:pt x="3208238" y="415290"/>
                </a:lnTo>
                <a:lnTo>
                  <a:pt x="3199692" y="414020"/>
                </a:lnTo>
                <a:lnTo>
                  <a:pt x="3210749" y="414020"/>
                </a:lnTo>
                <a:lnTo>
                  <a:pt x="3211753" y="416542"/>
                </a:lnTo>
                <a:lnTo>
                  <a:pt x="3211760" y="417830"/>
                </a:lnTo>
                <a:lnTo>
                  <a:pt x="3213924" y="421640"/>
                </a:lnTo>
                <a:lnTo>
                  <a:pt x="3220816" y="421640"/>
                </a:lnTo>
                <a:lnTo>
                  <a:pt x="3218956" y="422910"/>
                </a:lnTo>
                <a:lnTo>
                  <a:pt x="3219021" y="424671"/>
                </a:lnTo>
                <a:lnTo>
                  <a:pt x="3219290" y="426720"/>
                </a:lnTo>
                <a:lnTo>
                  <a:pt x="3226670" y="427701"/>
                </a:lnTo>
                <a:lnTo>
                  <a:pt x="3226670" y="433070"/>
                </a:lnTo>
                <a:lnTo>
                  <a:pt x="3239081" y="433070"/>
                </a:lnTo>
                <a:lnTo>
                  <a:pt x="3239739" y="434340"/>
                </a:lnTo>
                <a:lnTo>
                  <a:pt x="3246294" y="439420"/>
                </a:lnTo>
                <a:lnTo>
                  <a:pt x="3258234" y="439420"/>
                </a:lnTo>
                <a:lnTo>
                  <a:pt x="3259029" y="440690"/>
                </a:lnTo>
                <a:close/>
              </a:path>
              <a:path w="4096384" h="836930">
                <a:moveTo>
                  <a:pt x="3382902" y="421640"/>
                </a:moveTo>
                <a:lnTo>
                  <a:pt x="3377880" y="421640"/>
                </a:lnTo>
                <a:lnTo>
                  <a:pt x="3376994" y="420531"/>
                </a:lnTo>
                <a:lnTo>
                  <a:pt x="3376981" y="418498"/>
                </a:lnTo>
                <a:lnTo>
                  <a:pt x="3377105" y="417736"/>
                </a:lnTo>
                <a:lnTo>
                  <a:pt x="3380388" y="414020"/>
                </a:lnTo>
                <a:lnTo>
                  <a:pt x="3382902" y="421640"/>
                </a:lnTo>
                <a:close/>
              </a:path>
              <a:path w="4096384" h="836930">
                <a:moveTo>
                  <a:pt x="3483811" y="421640"/>
                </a:moveTo>
                <a:lnTo>
                  <a:pt x="3485985" y="414020"/>
                </a:lnTo>
                <a:lnTo>
                  <a:pt x="3486502" y="415290"/>
                </a:lnTo>
                <a:lnTo>
                  <a:pt x="3486162" y="415290"/>
                </a:lnTo>
                <a:lnTo>
                  <a:pt x="3494373" y="417830"/>
                </a:lnTo>
                <a:lnTo>
                  <a:pt x="3488833" y="419100"/>
                </a:lnTo>
                <a:lnTo>
                  <a:pt x="3483811" y="421640"/>
                </a:lnTo>
                <a:close/>
              </a:path>
              <a:path w="4096384" h="836930">
                <a:moveTo>
                  <a:pt x="3512982" y="421640"/>
                </a:moveTo>
                <a:lnTo>
                  <a:pt x="3483811" y="421640"/>
                </a:lnTo>
                <a:lnTo>
                  <a:pt x="3488833" y="419100"/>
                </a:lnTo>
                <a:lnTo>
                  <a:pt x="3494373" y="417830"/>
                </a:lnTo>
                <a:lnTo>
                  <a:pt x="3486162" y="415290"/>
                </a:lnTo>
                <a:lnTo>
                  <a:pt x="3486502" y="415290"/>
                </a:lnTo>
                <a:lnTo>
                  <a:pt x="3485985" y="414020"/>
                </a:lnTo>
                <a:lnTo>
                  <a:pt x="3519154" y="414020"/>
                </a:lnTo>
                <a:lnTo>
                  <a:pt x="3520178" y="415290"/>
                </a:lnTo>
                <a:lnTo>
                  <a:pt x="3522692" y="416560"/>
                </a:lnTo>
                <a:lnTo>
                  <a:pt x="3513473" y="416560"/>
                </a:lnTo>
                <a:lnTo>
                  <a:pt x="3511878" y="419006"/>
                </a:lnTo>
                <a:lnTo>
                  <a:pt x="3511891" y="419262"/>
                </a:lnTo>
                <a:lnTo>
                  <a:pt x="3512982" y="421640"/>
                </a:lnTo>
                <a:close/>
              </a:path>
              <a:path w="4096384" h="836930">
                <a:moveTo>
                  <a:pt x="3804683" y="414781"/>
                </a:moveTo>
                <a:lnTo>
                  <a:pt x="3802974" y="414020"/>
                </a:lnTo>
                <a:lnTo>
                  <a:pt x="3804078" y="414128"/>
                </a:lnTo>
                <a:lnTo>
                  <a:pt x="3804683" y="414781"/>
                </a:lnTo>
                <a:close/>
              </a:path>
              <a:path w="4096384" h="836930">
                <a:moveTo>
                  <a:pt x="3804078" y="414128"/>
                </a:moveTo>
                <a:lnTo>
                  <a:pt x="3802974" y="414020"/>
                </a:lnTo>
                <a:lnTo>
                  <a:pt x="3803977" y="414020"/>
                </a:lnTo>
                <a:close/>
              </a:path>
              <a:path w="4096384" h="836930">
                <a:moveTo>
                  <a:pt x="3919310" y="422910"/>
                </a:moveTo>
                <a:lnTo>
                  <a:pt x="3916802" y="417830"/>
                </a:lnTo>
                <a:lnTo>
                  <a:pt x="3915611" y="414020"/>
                </a:lnTo>
                <a:lnTo>
                  <a:pt x="3919310" y="422910"/>
                </a:lnTo>
                <a:close/>
              </a:path>
              <a:path w="4096384" h="836930">
                <a:moveTo>
                  <a:pt x="3985169" y="429260"/>
                </a:moveTo>
                <a:lnTo>
                  <a:pt x="3936577" y="429260"/>
                </a:lnTo>
                <a:lnTo>
                  <a:pt x="3940791" y="428030"/>
                </a:lnTo>
                <a:lnTo>
                  <a:pt x="3939091" y="424180"/>
                </a:lnTo>
                <a:lnTo>
                  <a:pt x="3938083" y="422910"/>
                </a:lnTo>
                <a:lnTo>
                  <a:pt x="3919310" y="422910"/>
                </a:lnTo>
                <a:lnTo>
                  <a:pt x="3915611" y="414020"/>
                </a:lnTo>
                <a:lnTo>
                  <a:pt x="3935909" y="414020"/>
                </a:lnTo>
                <a:lnTo>
                  <a:pt x="3938751" y="415290"/>
                </a:lnTo>
                <a:lnTo>
                  <a:pt x="3931378" y="415290"/>
                </a:lnTo>
                <a:lnTo>
                  <a:pt x="3931378" y="421640"/>
                </a:lnTo>
                <a:lnTo>
                  <a:pt x="3941175" y="421640"/>
                </a:lnTo>
                <a:lnTo>
                  <a:pt x="3951002" y="425450"/>
                </a:lnTo>
                <a:lnTo>
                  <a:pt x="3989543" y="425450"/>
                </a:lnTo>
                <a:lnTo>
                  <a:pt x="3991717" y="426720"/>
                </a:lnTo>
                <a:lnTo>
                  <a:pt x="4000137" y="426720"/>
                </a:lnTo>
                <a:lnTo>
                  <a:pt x="3999096" y="427990"/>
                </a:lnTo>
                <a:lnTo>
                  <a:pt x="3985509" y="427990"/>
                </a:lnTo>
                <a:lnTo>
                  <a:pt x="3985169" y="429260"/>
                </a:lnTo>
                <a:close/>
              </a:path>
              <a:path w="4096384" h="836930">
                <a:moveTo>
                  <a:pt x="4032438" y="421640"/>
                </a:moveTo>
                <a:lnTo>
                  <a:pt x="4024076" y="420370"/>
                </a:lnTo>
                <a:lnTo>
                  <a:pt x="4020219" y="420370"/>
                </a:lnTo>
                <a:lnTo>
                  <a:pt x="4023665" y="416643"/>
                </a:lnTo>
                <a:lnTo>
                  <a:pt x="4023773" y="415040"/>
                </a:lnTo>
                <a:lnTo>
                  <a:pt x="4023900" y="414020"/>
                </a:lnTo>
                <a:lnTo>
                  <a:pt x="4032438" y="421640"/>
                </a:lnTo>
                <a:close/>
              </a:path>
              <a:path w="4096384" h="836930">
                <a:moveTo>
                  <a:pt x="834081" y="422910"/>
                </a:moveTo>
                <a:lnTo>
                  <a:pt x="831471" y="421640"/>
                </a:lnTo>
                <a:lnTo>
                  <a:pt x="839918" y="414112"/>
                </a:lnTo>
                <a:lnTo>
                  <a:pt x="841484" y="416542"/>
                </a:lnTo>
                <a:lnTo>
                  <a:pt x="838496" y="420370"/>
                </a:lnTo>
                <a:lnTo>
                  <a:pt x="834081" y="422910"/>
                </a:lnTo>
                <a:close/>
              </a:path>
              <a:path w="4096384" h="836930">
                <a:moveTo>
                  <a:pt x="3807167" y="416555"/>
                </a:moveTo>
                <a:lnTo>
                  <a:pt x="3805823" y="415290"/>
                </a:lnTo>
                <a:lnTo>
                  <a:pt x="3804683" y="414781"/>
                </a:lnTo>
                <a:lnTo>
                  <a:pt x="3804078" y="414128"/>
                </a:lnTo>
                <a:lnTo>
                  <a:pt x="3806588" y="414375"/>
                </a:lnTo>
                <a:lnTo>
                  <a:pt x="3807167" y="416555"/>
                </a:lnTo>
                <a:close/>
              </a:path>
              <a:path w="4096384" h="836930">
                <a:moveTo>
                  <a:pt x="3813649" y="417830"/>
                </a:moveTo>
                <a:lnTo>
                  <a:pt x="3807505" y="417830"/>
                </a:lnTo>
                <a:lnTo>
                  <a:pt x="3806588" y="414375"/>
                </a:lnTo>
                <a:lnTo>
                  <a:pt x="3815893" y="415290"/>
                </a:lnTo>
                <a:lnTo>
                  <a:pt x="3813649" y="417830"/>
                </a:lnTo>
                <a:close/>
              </a:path>
              <a:path w="4096384" h="836930">
                <a:moveTo>
                  <a:pt x="3807369" y="417683"/>
                </a:moveTo>
                <a:lnTo>
                  <a:pt x="3804683" y="414781"/>
                </a:lnTo>
                <a:lnTo>
                  <a:pt x="3805823" y="415290"/>
                </a:lnTo>
                <a:lnTo>
                  <a:pt x="3807153" y="416542"/>
                </a:lnTo>
                <a:lnTo>
                  <a:pt x="3807369" y="417683"/>
                </a:lnTo>
                <a:close/>
              </a:path>
              <a:path w="4096384" h="836930">
                <a:moveTo>
                  <a:pt x="462027" y="417830"/>
                </a:moveTo>
                <a:lnTo>
                  <a:pt x="452104" y="417830"/>
                </a:lnTo>
                <a:lnTo>
                  <a:pt x="451730" y="414788"/>
                </a:lnTo>
                <a:lnTo>
                  <a:pt x="452303" y="415290"/>
                </a:lnTo>
                <a:lnTo>
                  <a:pt x="460685" y="415290"/>
                </a:lnTo>
                <a:lnTo>
                  <a:pt x="461014" y="416542"/>
                </a:lnTo>
                <a:lnTo>
                  <a:pt x="462027" y="417830"/>
                </a:lnTo>
                <a:close/>
              </a:path>
              <a:path w="4096384" h="836930">
                <a:moveTo>
                  <a:pt x="1392331" y="415290"/>
                </a:moveTo>
                <a:lnTo>
                  <a:pt x="1391681" y="415290"/>
                </a:lnTo>
                <a:lnTo>
                  <a:pt x="1392149" y="414867"/>
                </a:lnTo>
                <a:lnTo>
                  <a:pt x="1392331" y="415290"/>
                </a:lnTo>
                <a:close/>
              </a:path>
              <a:path w="4096384" h="836930">
                <a:moveTo>
                  <a:pt x="1468618" y="429260"/>
                </a:moveTo>
                <a:lnTo>
                  <a:pt x="1465090" y="425613"/>
                </a:lnTo>
                <a:lnTo>
                  <a:pt x="1465046" y="425219"/>
                </a:lnTo>
                <a:lnTo>
                  <a:pt x="1470163" y="414881"/>
                </a:lnTo>
                <a:lnTo>
                  <a:pt x="1471133" y="415290"/>
                </a:lnTo>
                <a:lnTo>
                  <a:pt x="1482199" y="415290"/>
                </a:lnTo>
                <a:lnTo>
                  <a:pt x="1475494" y="421640"/>
                </a:lnTo>
                <a:lnTo>
                  <a:pt x="1475323" y="421640"/>
                </a:lnTo>
                <a:lnTo>
                  <a:pt x="1476114" y="422910"/>
                </a:lnTo>
                <a:lnTo>
                  <a:pt x="1473988" y="422910"/>
                </a:lnTo>
                <a:lnTo>
                  <a:pt x="1472475" y="424180"/>
                </a:lnTo>
                <a:lnTo>
                  <a:pt x="1472645" y="425450"/>
                </a:lnTo>
                <a:lnTo>
                  <a:pt x="1468618" y="425450"/>
                </a:lnTo>
                <a:lnTo>
                  <a:pt x="1468618" y="429260"/>
                </a:lnTo>
                <a:close/>
              </a:path>
              <a:path w="4096384" h="836930">
                <a:moveTo>
                  <a:pt x="3164642" y="422910"/>
                </a:moveTo>
                <a:lnTo>
                  <a:pt x="3160968" y="419100"/>
                </a:lnTo>
                <a:lnTo>
                  <a:pt x="3157714" y="416643"/>
                </a:lnTo>
                <a:lnTo>
                  <a:pt x="3158325" y="414925"/>
                </a:lnTo>
                <a:lnTo>
                  <a:pt x="3163994" y="417830"/>
                </a:lnTo>
                <a:lnTo>
                  <a:pt x="3166990" y="417830"/>
                </a:lnTo>
                <a:lnTo>
                  <a:pt x="3164642" y="422910"/>
                </a:lnTo>
                <a:close/>
              </a:path>
              <a:path w="4096384" h="836930">
                <a:moveTo>
                  <a:pt x="1734141" y="415290"/>
                </a:moveTo>
                <a:lnTo>
                  <a:pt x="1733801" y="415290"/>
                </a:lnTo>
                <a:lnTo>
                  <a:pt x="1733998" y="415040"/>
                </a:lnTo>
                <a:lnTo>
                  <a:pt x="1734141" y="415290"/>
                </a:lnTo>
                <a:close/>
              </a:path>
              <a:path w="4096384" h="836930">
                <a:moveTo>
                  <a:pt x="1733789" y="420370"/>
                </a:moveTo>
                <a:lnTo>
                  <a:pt x="1729854" y="416542"/>
                </a:lnTo>
                <a:lnTo>
                  <a:pt x="1729448" y="415212"/>
                </a:lnTo>
                <a:lnTo>
                  <a:pt x="1730782" y="416560"/>
                </a:lnTo>
                <a:lnTo>
                  <a:pt x="1741219" y="416560"/>
                </a:lnTo>
                <a:lnTo>
                  <a:pt x="1739163" y="419100"/>
                </a:lnTo>
                <a:lnTo>
                  <a:pt x="1733789" y="42037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70169" y="426720"/>
                </a:lnTo>
                <a:lnTo>
                  <a:pt x="1373374" y="421409"/>
                </a:lnTo>
                <a:lnTo>
                  <a:pt x="1375422" y="417830"/>
                </a:lnTo>
                <a:lnTo>
                  <a:pt x="1378271" y="416560"/>
                </a:lnTo>
                <a:lnTo>
                  <a:pt x="1378387" y="415233"/>
                </a:lnTo>
                <a:lnTo>
                  <a:pt x="1385971" y="415290"/>
                </a:lnTo>
                <a:lnTo>
                  <a:pt x="1388257" y="417830"/>
                </a:lnTo>
                <a:lnTo>
                  <a:pt x="1388996" y="419100"/>
                </a:lnTo>
                <a:lnTo>
                  <a:pt x="1385644" y="419100"/>
                </a:lnTo>
                <a:lnTo>
                  <a:pt x="1382509" y="421602"/>
                </a:lnTo>
                <a:lnTo>
                  <a:pt x="1382609" y="422012"/>
                </a:lnTo>
                <a:lnTo>
                  <a:pt x="1383470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16655" y="420370"/>
                </a:moveTo>
                <a:lnTo>
                  <a:pt x="113017" y="420370"/>
                </a:lnTo>
                <a:lnTo>
                  <a:pt x="112001" y="416971"/>
                </a:lnTo>
                <a:lnTo>
                  <a:pt x="111901" y="416542"/>
                </a:lnTo>
                <a:lnTo>
                  <a:pt x="113536" y="415290"/>
                </a:lnTo>
                <a:lnTo>
                  <a:pt x="115127" y="416560"/>
                </a:lnTo>
                <a:lnTo>
                  <a:pt x="114708" y="416560"/>
                </a:lnTo>
                <a:lnTo>
                  <a:pt x="116655" y="420370"/>
                </a:lnTo>
                <a:close/>
              </a:path>
              <a:path w="4096384" h="836930">
                <a:moveTo>
                  <a:pt x="389614" y="424180"/>
                </a:moveTo>
                <a:lnTo>
                  <a:pt x="379720" y="424180"/>
                </a:lnTo>
                <a:lnTo>
                  <a:pt x="377880" y="420370"/>
                </a:lnTo>
                <a:lnTo>
                  <a:pt x="118224" y="420370"/>
                </a:lnTo>
                <a:lnTo>
                  <a:pt x="116718" y="417830"/>
                </a:lnTo>
                <a:lnTo>
                  <a:pt x="113536" y="415290"/>
                </a:lnTo>
                <a:lnTo>
                  <a:pt x="124695" y="415290"/>
                </a:lnTo>
                <a:lnTo>
                  <a:pt x="125866" y="417404"/>
                </a:lnTo>
                <a:lnTo>
                  <a:pt x="125773" y="417736"/>
                </a:lnTo>
                <a:lnTo>
                  <a:pt x="125604" y="417830"/>
                </a:lnTo>
                <a:lnTo>
                  <a:pt x="149569" y="417830"/>
                </a:lnTo>
                <a:lnTo>
                  <a:pt x="153262" y="419100"/>
                </a:lnTo>
                <a:lnTo>
                  <a:pt x="387938" y="419100"/>
                </a:lnTo>
                <a:lnTo>
                  <a:pt x="383243" y="422910"/>
                </a:lnTo>
                <a:lnTo>
                  <a:pt x="389614" y="424180"/>
                </a:lnTo>
                <a:close/>
              </a:path>
              <a:path w="4096384" h="836930">
                <a:moveTo>
                  <a:pt x="411065" y="426720"/>
                </a:moveTo>
                <a:lnTo>
                  <a:pt x="417272" y="415290"/>
                </a:lnTo>
                <a:lnTo>
                  <a:pt x="418703" y="424180"/>
                </a:lnTo>
                <a:lnTo>
                  <a:pt x="416100" y="424180"/>
                </a:lnTo>
                <a:lnTo>
                  <a:pt x="411065" y="426720"/>
                </a:lnTo>
                <a:close/>
              </a:path>
              <a:path w="4096384" h="836930">
                <a:moveTo>
                  <a:pt x="420267" y="426720"/>
                </a:moveTo>
                <a:lnTo>
                  <a:pt x="419112" y="426720"/>
                </a:lnTo>
                <a:lnTo>
                  <a:pt x="417272" y="415290"/>
                </a:lnTo>
                <a:lnTo>
                  <a:pt x="423303" y="415290"/>
                </a:lnTo>
                <a:lnTo>
                  <a:pt x="422969" y="416560"/>
                </a:lnTo>
                <a:lnTo>
                  <a:pt x="448722" y="416560"/>
                </a:lnTo>
                <a:lnTo>
                  <a:pt x="452104" y="417830"/>
                </a:lnTo>
                <a:lnTo>
                  <a:pt x="516615" y="417830"/>
                </a:lnTo>
                <a:lnTo>
                  <a:pt x="519068" y="419100"/>
                </a:lnTo>
                <a:lnTo>
                  <a:pt x="548075" y="419100"/>
                </a:lnTo>
                <a:lnTo>
                  <a:pt x="548299" y="420370"/>
                </a:lnTo>
                <a:lnTo>
                  <a:pt x="454818" y="420370"/>
                </a:lnTo>
                <a:lnTo>
                  <a:pt x="453646" y="421640"/>
                </a:lnTo>
                <a:lnTo>
                  <a:pt x="429674" y="421640"/>
                </a:lnTo>
                <a:lnTo>
                  <a:pt x="427159" y="422910"/>
                </a:lnTo>
                <a:lnTo>
                  <a:pt x="418948" y="422910"/>
                </a:lnTo>
                <a:lnTo>
                  <a:pt x="420267" y="426720"/>
                </a:lnTo>
                <a:close/>
              </a:path>
              <a:path w="4096384" h="836930">
                <a:moveTo>
                  <a:pt x="423139" y="416560"/>
                </a:moveTo>
                <a:lnTo>
                  <a:pt x="422969" y="416560"/>
                </a:lnTo>
                <a:lnTo>
                  <a:pt x="423303" y="415290"/>
                </a:lnTo>
                <a:lnTo>
                  <a:pt x="423139" y="41656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608018" y="417453"/>
                </a:lnTo>
                <a:lnTo>
                  <a:pt x="607894" y="416542"/>
                </a:lnTo>
                <a:lnTo>
                  <a:pt x="610205" y="415290"/>
                </a:lnTo>
                <a:lnTo>
                  <a:pt x="611697" y="416542"/>
                </a:lnTo>
                <a:lnTo>
                  <a:pt x="611881" y="417830"/>
                </a:lnTo>
                <a:lnTo>
                  <a:pt x="610546" y="417830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973619" y="416560"/>
                </a:moveTo>
                <a:lnTo>
                  <a:pt x="971445" y="415290"/>
                </a:lnTo>
                <a:lnTo>
                  <a:pt x="972617" y="415290"/>
                </a:lnTo>
                <a:lnTo>
                  <a:pt x="973619" y="416560"/>
                </a:lnTo>
                <a:close/>
              </a:path>
              <a:path w="4096384" h="836930">
                <a:moveTo>
                  <a:pt x="980916" y="416560"/>
                </a:moveTo>
                <a:lnTo>
                  <a:pt x="973619" y="416560"/>
                </a:lnTo>
                <a:lnTo>
                  <a:pt x="972617" y="415290"/>
                </a:lnTo>
                <a:lnTo>
                  <a:pt x="983179" y="415290"/>
                </a:lnTo>
                <a:lnTo>
                  <a:pt x="980916" y="416560"/>
                </a:lnTo>
                <a:close/>
              </a:path>
              <a:path w="4096384" h="836930">
                <a:moveTo>
                  <a:pt x="1317936" y="419100"/>
                </a:moveTo>
                <a:lnTo>
                  <a:pt x="1310546" y="419100"/>
                </a:lnTo>
                <a:lnTo>
                  <a:pt x="1312393" y="415290"/>
                </a:lnTo>
                <a:lnTo>
                  <a:pt x="1320568" y="415290"/>
                </a:lnTo>
                <a:lnTo>
                  <a:pt x="1317936" y="419100"/>
                </a:lnTo>
                <a:close/>
              </a:path>
              <a:path w="4096384" h="836930">
                <a:moveTo>
                  <a:pt x="1432081" y="417830"/>
                </a:moveTo>
                <a:lnTo>
                  <a:pt x="1430569" y="416560"/>
                </a:lnTo>
                <a:lnTo>
                  <a:pt x="1429063" y="416560"/>
                </a:lnTo>
                <a:lnTo>
                  <a:pt x="1430235" y="415290"/>
                </a:lnTo>
                <a:lnTo>
                  <a:pt x="1433083" y="415290"/>
                </a:lnTo>
                <a:lnTo>
                  <a:pt x="1432081" y="417830"/>
                </a:lnTo>
                <a:close/>
              </a:path>
              <a:path w="4096384" h="836930">
                <a:moveTo>
                  <a:pt x="1437835" y="417830"/>
                </a:moveTo>
                <a:lnTo>
                  <a:pt x="1432081" y="417830"/>
                </a:lnTo>
                <a:lnTo>
                  <a:pt x="1433083" y="415290"/>
                </a:lnTo>
                <a:lnTo>
                  <a:pt x="1435931" y="415290"/>
                </a:lnTo>
                <a:lnTo>
                  <a:pt x="1437835" y="417830"/>
                </a:lnTo>
                <a:close/>
              </a:path>
              <a:path w="4096384" h="836930">
                <a:moveTo>
                  <a:pt x="1440796" y="419100"/>
                </a:moveTo>
                <a:lnTo>
                  <a:pt x="1438786" y="419100"/>
                </a:lnTo>
                <a:lnTo>
                  <a:pt x="1435931" y="415290"/>
                </a:lnTo>
                <a:lnTo>
                  <a:pt x="1439788" y="415290"/>
                </a:lnTo>
                <a:lnTo>
                  <a:pt x="1440285" y="416542"/>
                </a:lnTo>
                <a:lnTo>
                  <a:pt x="1441226" y="417736"/>
                </a:lnTo>
                <a:lnTo>
                  <a:pt x="1441100" y="418336"/>
                </a:lnTo>
                <a:lnTo>
                  <a:pt x="1440796" y="419100"/>
                </a:lnTo>
                <a:close/>
              </a:path>
              <a:path w="4096384" h="836930">
                <a:moveTo>
                  <a:pt x="1453198" y="419100"/>
                </a:moveTo>
                <a:lnTo>
                  <a:pt x="1440796" y="419100"/>
                </a:lnTo>
                <a:lnTo>
                  <a:pt x="1441100" y="418336"/>
                </a:lnTo>
                <a:lnTo>
                  <a:pt x="1441226" y="417736"/>
                </a:lnTo>
                <a:lnTo>
                  <a:pt x="1440285" y="416542"/>
                </a:lnTo>
                <a:lnTo>
                  <a:pt x="1439788" y="415290"/>
                </a:lnTo>
                <a:lnTo>
                  <a:pt x="1442639" y="415290"/>
                </a:lnTo>
                <a:lnTo>
                  <a:pt x="1441634" y="417830"/>
                </a:lnTo>
                <a:lnTo>
                  <a:pt x="1453725" y="417830"/>
                </a:lnTo>
                <a:lnTo>
                  <a:pt x="1453198" y="419100"/>
                </a:lnTo>
                <a:close/>
              </a:path>
              <a:path w="4096384" h="836930">
                <a:moveTo>
                  <a:pt x="1481531" y="422910"/>
                </a:moveTo>
                <a:lnTo>
                  <a:pt x="1477006" y="422910"/>
                </a:lnTo>
                <a:lnTo>
                  <a:pt x="1475494" y="421640"/>
                </a:lnTo>
                <a:lnTo>
                  <a:pt x="1482199" y="415290"/>
                </a:lnTo>
                <a:lnTo>
                  <a:pt x="1482120" y="415598"/>
                </a:lnTo>
                <a:lnTo>
                  <a:pt x="1480353" y="417830"/>
                </a:lnTo>
                <a:lnTo>
                  <a:pt x="1479684" y="417830"/>
                </a:lnTo>
                <a:lnTo>
                  <a:pt x="1479684" y="418675"/>
                </a:lnTo>
                <a:lnTo>
                  <a:pt x="1478342" y="420370"/>
                </a:lnTo>
                <a:lnTo>
                  <a:pt x="1481753" y="420370"/>
                </a:lnTo>
                <a:lnTo>
                  <a:pt x="1481531" y="422910"/>
                </a:lnTo>
                <a:close/>
              </a:path>
              <a:path w="4096384" h="836930">
                <a:moveTo>
                  <a:pt x="1481210" y="426534"/>
                </a:moveTo>
                <a:lnTo>
                  <a:pt x="1481921" y="418468"/>
                </a:lnTo>
                <a:lnTo>
                  <a:pt x="1487902" y="415290"/>
                </a:lnTo>
                <a:lnTo>
                  <a:pt x="1495275" y="422910"/>
                </a:lnTo>
                <a:lnTo>
                  <a:pt x="1492086" y="422910"/>
                </a:lnTo>
                <a:lnTo>
                  <a:pt x="1483541" y="424180"/>
                </a:lnTo>
                <a:lnTo>
                  <a:pt x="1481210" y="426534"/>
                </a:lnTo>
                <a:close/>
              </a:path>
              <a:path w="4096384" h="836930">
                <a:moveTo>
                  <a:pt x="1495275" y="422910"/>
                </a:moveTo>
                <a:lnTo>
                  <a:pt x="1487902" y="415290"/>
                </a:lnTo>
                <a:lnTo>
                  <a:pt x="1491700" y="415290"/>
                </a:lnTo>
                <a:lnTo>
                  <a:pt x="1494607" y="417830"/>
                </a:lnTo>
                <a:lnTo>
                  <a:pt x="1496195" y="417830"/>
                </a:lnTo>
                <a:lnTo>
                  <a:pt x="1495275" y="422910"/>
                </a:lnTo>
                <a:close/>
              </a:path>
              <a:path w="4096384" h="836930">
                <a:moveTo>
                  <a:pt x="1509353" y="427990"/>
                </a:moveTo>
                <a:lnTo>
                  <a:pt x="1505156" y="425937"/>
                </a:lnTo>
                <a:lnTo>
                  <a:pt x="1506504" y="425450"/>
                </a:lnTo>
                <a:lnTo>
                  <a:pt x="1506504" y="419100"/>
                </a:lnTo>
                <a:lnTo>
                  <a:pt x="1509693" y="417830"/>
                </a:lnTo>
                <a:lnTo>
                  <a:pt x="1510865" y="417830"/>
                </a:lnTo>
                <a:lnTo>
                  <a:pt x="1513209" y="415290"/>
                </a:lnTo>
                <a:lnTo>
                  <a:pt x="1522095" y="415290"/>
                </a:lnTo>
                <a:lnTo>
                  <a:pt x="1517904" y="421640"/>
                </a:lnTo>
                <a:lnTo>
                  <a:pt x="1511997" y="421640"/>
                </a:lnTo>
                <a:lnTo>
                  <a:pt x="1512541" y="425450"/>
                </a:lnTo>
                <a:lnTo>
                  <a:pt x="1513212" y="426720"/>
                </a:lnTo>
                <a:lnTo>
                  <a:pt x="1511533" y="426720"/>
                </a:lnTo>
                <a:lnTo>
                  <a:pt x="1509353" y="427990"/>
                </a:lnTo>
                <a:close/>
              </a:path>
              <a:path w="4096384" h="836930">
                <a:moveTo>
                  <a:pt x="1530980" y="426720"/>
                </a:moveTo>
                <a:lnTo>
                  <a:pt x="1529468" y="425450"/>
                </a:lnTo>
                <a:lnTo>
                  <a:pt x="1516732" y="425450"/>
                </a:lnTo>
                <a:lnTo>
                  <a:pt x="1516228" y="424180"/>
                </a:lnTo>
                <a:lnTo>
                  <a:pt x="1522095" y="415290"/>
                </a:lnTo>
                <a:lnTo>
                  <a:pt x="1522514" y="415290"/>
                </a:lnTo>
                <a:lnTo>
                  <a:pt x="1523771" y="416560"/>
                </a:lnTo>
                <a:lnTo>
                  <a:pt x="1541876" y="416560"/>
                </a:lnTo>
                <a:lnTo>
                  <a:pt x="1541762" y="419179"/>
                </a:lnTo>
                <a:lnTo>
                  <a:pt x="1530980" y="426720"/>
                </a:lnTo>
                <a:close/>
              </a:path>
              <a:path w="4096384" h="836930">
                <a:moveTo>
                  <a:pt x="1548528" y="420531"/>
                </a:moveTo>
                <a:lnTo>
                  <a:pt x="1544906" y="418498"/>
                </a:lnTo>
                <a:lnTo>
                  <a:pt x="1552765" y="415290"/>
                </a:lnTo>
                <a:lnTo>
                  <a:pt x="1552765" y="420370"/>
                </a:lnTo>
                <a:lnTo>
                  <a:pt x="1548581" y="420370"/>
                </a:lnTo>
                <a:lnTo>
                  <a:pt x="1548528" y="420531"/>
                </a:lnTo>
                <a:close/>
              </a:path>
              <a:path w="4096384" h="836930">
                <a:moveTo>
                  <a:pt x="1562148" y="422910"/>
                </a:moveTo>
                <a:lnTo>
                  <a:pt x="1552765" y="422910"/>
                </a:lnTo>
                <a:lnTo>
                  <a:pt x="1552765" y="415290"/>
                </a:lnTo>
                <a:lnTo>
                  <a:pt x="1558518" y="415290"/>
                </a:lnTo>
                <a:lnTo>
                  <a:pt x="1557624" y="417830"/>
                </a:lnTo>
                <a:lnTo>
                  <a:pt x="1560894" y="417830"/>
                </a:lnTo>
                <a:lnTo>
                  <a:pt x="1562706" y="421409"/>
                </a:lnTo>
                <a:lnTo>
                  <a:pt x="1562598" y="422012"/>
                </a:lnTo>
                <a:lnTo>
                  <a:pt x="1562148" y="422910"/>
                </a:lnTo>
                <a:close/>
              </a:path>
              <a:path w="4096384" h="836930">
                <a:moveTo>
                  <a:pt x="1577594" y="427174"/>
                </a:moveTo>
                <a:lnTo>
                  <a:pt x="1574791" y="423128"/>
                </a:lnTo>
                <a:lnTo>
                  <a:pt x="1574720" y="422910"/>
                </a:lnTo>
                <a:lnTo>
                  <a:pt x="1572992" y="420531"/>
                </a:lnTo>
                <a:lnTo>
                  <a:pt x="1572933" y="420209"/>
                </a:lnTo>
                <a:lnTo>
                  <a:pt x="1573718" y="417830"/>
                </a:lnTo>
                <a:lnTo>
                  <a:pt x="1575224" y="415290"/>
                </a:lnTo>
                <a:lnTo>
                  <a:pt x="1577775" y="417398"/>
                </a:lnTo>
                <a:lnTo>
                  <a:pt x="1577071" y="417830"/>
                </a:lnTo>
                <a:lnTo>
                  <a:pt x="1578297" y="417830"/>
                </a:lnTo>
                <a:lnTo>
                  <a:pt x="1583941" y="422494"/>
                </a:lnTo>
                <a:lnTo>
                  <a:pt x="1584137" y="422988"/>
                </a:lnTo>
                <a:lnTo>
                  <a:pt x="1584140" y="423421"/>
                </a:lnTo>
                <a:lnTo>
                  <a:pt x="1583690" y="424180"/>
                </a:lnTo>
                <a:lnTo>
                  <a:pt x="1580757" y="424180"/>
                </a:lnTo>
                <a:lnTo>
                  <a:pt x="1577594" y="427174"/>
                </a:lnTo>
                <a:close/>
              </a:path>
              <a:path w="4096384" h="836930">
                <a:moveTo>
                  <a:pt x="1577831" y="417444"/>
                </a:moveTo>
                <a:lnTo>
                  <a:pt x="1575224" y="415290"/>
                </a:lnTo>
                <a:lnTo>
                  <a:pt x="1581088" y="415290"/>
                </a:lnTo>
                <a:lnTo>
                  <a:pt x="1581210" y="415598"/>
                </a:lnTo>
                <a:lnTo>
                  <a:pt x="1581245" y="415771"/>
                </a:lnTo>
                <a:lnTo>
                  <a:pt x="1579413" y="416643"/>
                </a:lnTo>
                <a:lnTo>
                  <a:pt x="1577831" y="417444"/>
                </a:lnTo>
                <a:close/>
              </a:path>
              <a:path w="4096384" h="836930">
                <a:moveTo>
                  <a:pt x="1581278" y="415771"/>
                </a:moveTo>
                <a:lnTo>
                  <a:pt x="1582263" y="415290"/>
                </a:lnTo>
                <a:lnTo>
                  <a:pt x="1581278" y="415771"/>
                </a:lnTo>
                <a:close/>
              </a:path>
              <a:path w="4096384" h="836930">
                <a:moveTo>
                  <a:pt x="1586794" y="425450"/>
                </a:moveTo>
                <a:lnTo>
                  <a:pt x="1585111" y="425450"/>
                </a:lnTo>
                <a:lnTo>
                  <a:pt x="1584463" y="423813"/>
                </a:lnTo>
                <a:lnTo>
                  <a:pt x="1584346" y="423074"/>
                </a:lnTo>
                <a:lnTo>
                  <a:pt x="1584444" y="422910"/>
                </a:lnTo>
                <a:lnTo>
                  <a:pt x="1583949" y="422500"/>
                </a:lnTo>
                <a:lnTo>
                  <a:pt x="1581352" y="415959"/>
                </a:lnTo>
                <a:lnTo>
                  <a:pt x="1581306" y="415758"/>
                </a:lnTo>
                <a:lnTo>
                  <a:pt x="1582263" y="415290"/>
                </a:lnTo>
                <a:lnTo>
                  <a:pt x="1663139" y="415290"/>
                </a:lnTo>
                <a:lnTo>
                  <a:pt x="1665462" y="419006"/>
                </a:lnTo>
                <a:lnTo>
                  <a:pt x="1665357" y="419799"/>
                </a:lnTo>
                <a:lnTo>
                  <a:pt x="1664633" y="422910"/>
                </a:lnTo>
                <a:lnTo>
                  <a:pt x="1587462" y="422910"/>
                </a:lnTo>
                <a:lnTo>
                  <a:pt x="1587372" y="424352"/>
                </a:lnTo>
                <a:lnTo>
                  <a:pt x="1586794" y="425450"/>
                </a:lnTo>
                <a:close/>
              </a:path>
              <a:path w="4096384" h="836930">
                <a:moveTo>
                  <a:pt x="1711940" y="416971"/>
                </a:moveTo>
                <a:lnTo>
                  <a:pt x="1711505" y="416560"/>
                </a:lnTo>
                <a:lnTo>
                  <a:pt x="1711675" y="416560"/>
                </a:lnTo>
                <a:lnTo>
                  <a:pt x="1713515" y="415290"/>
                </a:lnTo>
                <a:lnTo>
                  <a:pt x="1713842" y="415598"/>
                </a:lnTo>
                <a:lnTo>
                  <a:pt x="1711940" y="416971"/>
                </a:lnTo>
                <a:close/>
              </a:path>
              <a:path w="4096384" h="836930">
                <a:moveTo>
                  <a:pt x="1713842" y="415598"/>
                </a:moveTo>
                <a:lnTo>
                  <a:pt x="1713515" y="415290"/>
                </a:lnTo>
                <a:lnTo>
                  <a:pt x="1714270" y="415290"/>
                </a:lnTo>
                <a:lnTo>
                  <a:pt x="1713842" y="415598"/>
                </a:lnTo>
                <a:close/>
              </a:path>
              <a:path w="4096384" h="836930">
                <a:moveTo>
                  <a:pt x="1771038" y="420209"/>
                </a:moveTo>
                <a:lnTo>
                  <a:pt x="1771004" y="419764"/>
                </a:lnTo>
                <a:lnTo>
                  <a:pt x="1774436" y="416643"/>
                </a:lnTo>
                <a:lnTo>
                  <a:pt x="1774194" y="415290"/>
                </a:lnTo>
                <a:lnTo>
                  <a:pt x="1781574" y="417830"/>
                </a:lnTo>
                <a:lnTo>
                  <a:pt x="1771038" y="420209"/>
                </a:lnTo>
                <a:close/>
              </a:path>
              <a:path w="4096384" h="836930">
                <a:moveTo>
                  <a:pt x="1793503" y="438150"/>
                </a:moveTo>
                <a:lnTo>
                  <a:pt x="1788443" y="438150"/>
                </a:lnTo>
                <a:lnTo>
                  <a:pt x="1784088" y="435610"/>
                </a:lnTo>
                <a:lnTo>
                  <a:pt x="1783051" y="434325"/>
                </a:lnTo>
                <a:lnTo>
                  <a:pt x="1773080" y="429222"/>
                </a:lnTo>
                <a:lnTo>
                  <a:pt x="1771516" y="422910"/>
                </a:lnTo>
                <a:lnTo>
                  <a:pt x="1771038" y="420209"/>
                </a:lnTo>
                <a:lnTo>
                  <a:pt x="1781574" y="417830"/>
                </a:lnTo>
                <a:lnTo>
                  <a:pt x="1774194" y="415290"/>
                </a:lnTo>
                <a:lnTo>
                  <a:pt x="1784088" y="415290"/>
                </a:lnTo>
                <a:lnTo>
                  <a:pt x="1794814" y="422910"/>
                </a:lnTo>
                <a:lnTo>
                  <a:pt x="1780381" y="422910"/>
                </a:lnTo>
                <a:lnTo>
                  <a:pt x="1780727" y="425450"/>
                </a:lnTo>
                <a:lnTo>
                  <a:pt x="1780061" y="425450"/>
                </a:lnTo>
                <a:lnTo>
                  <a:pt x="1780899" y="426720"/>
                </a:lnTo>
                <a:lnTo>
                  <a:pt x="1781347" y="426720"/>
                </a:lnTo>
                <a:lnTo>
                  <a:pt x="1787775" y="433070"/>
                </a:lnTo>
                <a:lnTo>
                  <a:pt x="1789117" y="433070"/>
                </a:lnTo>
                <a:lnTo>
                  <a:pt x="1791631" y="434340"/>
                </a:lnTo>
                <a:lnTo>
                  <a:pt x="1799721" y="434340"/>
                </a:lnTo>
                <a:lnTo>
                  <a:pt x="1799672" y="435610"/>
                </a:lnTo>
                <a:lnTo>
                  <a:pt x="1794977" y="435610"/>
                </a:lnTo>
                <a:lnTo>
                  <a:pt x="1792821" y="436846"/>
                </a:lnTo>
                <a:lnTo>
                  <a:pt x="1792889" y="437095"/>
                </a:lnTo>
                <a:lnTo>
                  <a:pt x="1793503" y="43815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61196" y="417830"/>
                </a:lnTo>
                <a:lnTo>
                  <a:pt x="1860522" y="415290"/>
                </a:lnTo>
                <a:lnTo>
                  <a:pt x="1874267" y="41529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92486" y="426720"/>
                </a:moveTo>
                <a:lnTo>
                  <a:pt x="1889018" y="425450"/>
                </a:lnTo>
                <a:lnTo>
                  <a:pt x="1884921" y="422910"/>
                </a:lnTo>
                <a:lnTo>
                  <a:pt x="1882929" y="421510"/>
                </a:lnTo>
                <a:lnTo>
                  <a:pt x="1878797" y="419100"/>
                </a:lnTo>
                <a:lnTo>
                  <a:pt x="1888520" y="415290"/>
                </a:lnTo>
                <a:lnTo>
                  <a:pt x="1892267" y="422705"/>
                </a:lnTo>
                <a:lnTo>
                  <a:pt x="1892386" y="423421"/>
                </a:lnTo>
                <a:lnTo>
                  <a:pt x="1892486" y="426720"/>
                </a:lnTo>
                <a:close/>
              </a:path>
              <a:path w="4096384" h="836930">
                <a:moveTo>
                  <a:pt x="1921037" y="419100"/>
                </a:moveTo>
                <a:lnTo>
                  <a:pt x="1909904" y="419100"/>
                </a:lnTo>
                <a:lnTo>
                  <a:pt x="1914206" y="417830"/>
                </a:lnTo>
                <a:lnTo>
                  <a:pt x="1918319" y="415290"/>
                </a:lnTo>
                <a:lnTo>
                  <a:pt x="1920703" y="417830"/>
                </a:lnTo>
                <a:lnTo>
                  <a:pt x="1921037" y="419100"/>
                </a:lnTo>
                <a:close/>
              </a:path>
              <a:path w="4096384" h="836930">
                <a:moveTo>
                  <a:pt x="1921705" y="421640"/>
                </a:moveTo>
                <a:lnTo>
                  <a:pt x="1920703" y="417830"/>
                </a:lnTo>
                <a:lnTo>
                  <a:pt x="1918319" y="415290"/>
                </a:lnTo>
                <a:lnTo>
                  <a:pt x="1923934" y="415290"/>
                </a:lnTo>
                <a:lnTo>
                  <a:pt x="1925510" y="420209"/>
                </a:lnTo>
                <a:lnTo>
                  <a:pt x="1925449" y="420407"/>
                </a:lnTo>
                <a:lnTo>
                  <a:pt x="1921705" y="421640"/>
                </a:lnTo>
                <a:close/>
              </a:path>
              <a:path w="4096384" h="836930">
                <a:moveTo>
                  <a:pt x="1976183" y="422910"/>
                </a:moveTo>
                <a:lnTo>
                  <a:pt x="1976292" y="420313"/>
                </a:lnTo>
                <a:lnTo>
                  <a:pt x="1972163" y="416560"/>
                </a:lnTo>
                <a:lnTo>
                  <a:pt x="1977021" y="416560"/>
                </a:lnTo>
                <a:lnTo>
                  <a:pt x="1983726" y="415290"/>
                </a:lnTo>
                <a:lnTo>
                  <a:pt x="1976183" y="422910"/>
                </a:lnTo>
                <a:close/>
              </a:path>
              <a:path w="4096384" h="836930">
                <a:moveTo>
                  <a:pt x="1991106" y="445770"/>
                </a:moveTo>
                <a:lnTo>
                  <a:pt x="1979338" y="445770"/>
                </a:lnTo>
                <a:lnTo>
                  <a:pt x="1977696" y="441960"/>
                </a:lnTo>
                <a:lnTo>
                  <a:pt x="1972667" y="434340"/>
                </a:lnTo>
                <a:lnTo>
                  <a:pt x="1950371" y="434340"/>
                </a:lnTo>
                <a:lnTo>
                  <a:pt x="1952382" y="433070"/>
                </a:lnTo>
                <a:lnTo>
                  <a:pt x="1961922" y="433070"/>
                </a:lnTo>
                <a:lnTo>
                  <a:pt x="1965775" y="431800"/>
                </a:lnTo>
                <a:lnTo>
                  <a:pt x="1969846" y="429260"/>
                </a:lnTo>
                <a:lnTo>
                  <a:pt x="1971325" y="426720"/>
                </a:lnTo>
                <a:lnTo>
                  <a:pt x="1984401" y="426720"/>
                </a:lnTo>
                <a:lnTo>
                  <a:pt x="1986077" y="422910"/>
                </a:lnTo>
                <a:lnTo>
                  <a:pt x="1976183" y="422910"/>
                </a:lnTo>
                <a:lnTo>
                  <a:pt x="1983726" y="415290"/>
                </a:lnTo>
                <a:lnTo>
                  <a:pt x="1985206" y="415290"/>
                </a:lnTo>
                <a:lnTo>
                  <a:pt x="1987793" y="417830"/>
                </a:lnTo>
                <a:lnTo>
                  <a:pt x="1992604" y="421602"/>
                </a:lnTo>
                <a:lnTo>
                  <a:pt x="1992710" y="421892"/>
                </a:lnTo>
                <a:lnTo>
                  <a:pt x="1994118" y="427990"/>
                </a:lnTo>
                <a:lnTo>
                  <a:pt x="1990431" y="427990"/>
                </a:lnTo>
                <a:lnTo>
                  <a:pt x="1987249" y="429260"/>
                </a:lnTo>
                <a:lnTo>
                  <a:pt x="1988207" y="430530"/>
                </a:lnTo>
                <a:lnTo>
                  <a:pt x="1977859" y="430530"/>
                </a:lnTo>
                <a:lnTo>
                  <a:pt x="1977192" y="431800"/>
                </a:lnTo>
                <a:lnTo>
                  <a:pt x="1975352" y="436880"/>
                </a:lnTo>
                <a:lnTo>
                  <a:pt x="1982057" y="436880"/>
                </a:lnTo>
                <a:lnTo>
                  <a:pt x="1982391" y="438150"/>
                </a:lnTo>
                <a:lnTo>
                  <a:pt x="1997641" y="438150"/>
                </a:lnTo>
                <a:lnTo>
                  <a:pt x="1997641" y="439420"/>
                </a:lnTo>
                <a:lnTo>
                  <a:pt x="1998813" y="440690"/>
                </a:lnTo>
                <a:lnTo>
                  <a:pt x="2035193" y="440690"/>
                </a:lnTo>
                <a:lnTo>
                  <a:pt x="2033598" y="441960"/>
                </a:lnTo>
                <a:lnTo>
                  <a:pt x="1989259" y="441960"/>
                </a:lnTo>
                <a:lnTo>
                  <a:pt x="1991106" y="445770"/>
                </a:lnTo>
                <a:close/>
              </a:path>
              <a:path w="4096384" h="836930">
                <a:moveTo>
                  <a:pt x="2248077" y="419100"/>
                </a:moveTo>
                <a:lnTo>
                  <a:pt x="2247069" y="419100"/>
                </a:lnTo>
                <a:lnTo>
                  <a:pt x="2246133" y="418086"/>
                </a:lnTo>
                <a:lnTo>
                  <a:pt x="2246021" y="417453"/>
                </a:lnTo>
                <a:lnTo>
                  <a:pt x="2246735" y="415290"/>
                </a:lnTo>
                <a:lnTo>
                  <a:pt x="2247737" y="415290"/>
                </a:lnTo>
                <a:lnTo>
                  <a:pt x="2248909" y="417830"/>
                </a:lnTo>
                <a:lnTo>
                  <a:pt x="2248077" y="419100"/>
                </a:lnTo>
                <a:close/>
              </a:path>
              <a:path w="4096384" h="836930">
                <a:moveTo>
                  <a:pt x="2251221" y="419100"/>
                </a:moveTo>
                <a:lnTo>
                  <a:pt x="2248077" y="419100"/>
                </a:lnTo>
                <a:lnTo>
                  <a:pt x="2248741" y="418086"/>
                </a:lnTo>
                <a:lnTo>
                  <a:pt x="2248860" y="417724"/>
                </a:lnTo>
                <a:lnTo>
                  <a:pt x="2247737" y="415290"/>
                </a:lnTo>
                <a:lnTo>
                  <a:pt x="2257175" y="415290"/>
                </a:lnTo>
                <a:lnTo>
                  <a:pt x="2257266" y="416560"/>
                </a:lnTo>
                <a:lnTo>
                  <a:pt x="2251593" y="416560"/>
                </a:lnTo>
                <a:lnTo>
                  <a:pt x="2251221" y="419100"/>
                </a:lnTo>
                <a:close/>
              </a:path>
              <a:path w="4096384" h="836930">
                <a:moveTo>
                  <a:pt x="2280717" y="452120"/>
                </a:moveTo>
                <a:lnTo>
                  <a:pt x="2263882" y="438120"/>
                </a:lnTo>
                <a:lnTo>
                  <a:pt x="2268192" y="435610"/>
                </a:lnTo>
                <a:lnTo>
                  <a:pt x="2268022" y="435610"/>
                </a:lnTo>
                <a:lnTo>
                  <a:pt x="2267527" y="433727"/>
                </a:lnTo>
                <a:lnTo>
                  <a:pt x="2267401" y="433019"/>
                </a:lnTo>
                <a:lnTo>
                  <a:pt x="2268379" y="431959"/>
                </a:lnTo>
                <a:lnTo>
                  <a:pt x="2268449" y="431675"/>
                </a:lnTo>
                <a:lnTo>
                  <a:pt x="2264506" y="425450"/>
                </a:lnTo>
                <a:lnTo>
                  <a:pt x="2258298" y="424180"/>
                </a:lnTo>
                <a:lnTo>
                  <a:pt x="2257630" y="421640"/>
                </a:lnTo>
                <a:lnTo>
                  <a:pt x="2257175" y="415290"/>
                </a:lnTo>
                <a:lnTo>
                  <a:pt x="2260270" y="415290"/>
                </a:lnTo>
                <a:lnTo>
                  <a:pt x="2264559" y="419100"/>
                </a:lnTo>
                <a:lnTo>
                  <a:pt x="2267889" y="420442"/>
                </a:lnTo>
                <a:lnTo>
                  <a:pt x="2271211" y="421640"/>
                </a:lnTo>
                <a:lnTo>
                  <a:pt x="2281932" y="421640"/>
                </a:lnTo>
                <a:lnTo>
                  <a:pt x="2283021" y="422910"/>
                </a:lnTo>
                <a:lnTo>
                  <a:pt x="2274456" y="422910"/>
                </a:lnTo>
                <a:lnTo>
                  <a:pt x="2273318" y="424180"/>
                </a:lnTo>
                <a:lnTo>
                  <a:pt x="2272042" y="424180"/>
                </a:lnTo>
                <a:lnTo>
                  <a:pt x="2271040" y="426720"/>
                </a:lnTo>
                <a:lnTo>
                  <a:pt x="2272880" y="426720"/>
                </a:lnTo>
                <a:lnTo>
                  <a:pt x="2274976" y="433070"/>
                </a:lnTo>
                <a:lnTo>
                  <a:pt x="2267858" y="433070"/>
                </a:lnTo>
                <a:lnTo>
                  <a:pt x="2274897" y="440690"/>
                </a:lnTo>
                <a:lnTo>
                  <a:pt x="2281432" y="440690"/>
                </a:lnTo>
                <a:lnTo>
                  <a:pt x="2279449" y="443195"/>
                </a:lnTo>
                <a:lnTo>
                  <a:pt x="2277960" y="446753"/>
                </a:lnTo>
                <a:lnTo>
                  <a:pt x="2277883" y="447114"/>
                </a:lnTo>
                <a:lnTo>
                  <a:pt x="2280717" y="452120"/>
                </a:lnTo>
                <a:close/>
              </a:path>
              <a:path w="4096384" h="836930">
                <a:moveTo>
                  <a:pt x="2350595" y="418230"/>
                </a:moveTo>
                <a:lnTo>
                  <a:pt x="2347644" y="415290"/>
                </a:lnTo>
                <a:lnTo>
                  <a:pt x="2359712" y="415290"/>
                </a:lnTo>
                <a:lnTo>
                  <a:pt x="2357433" y="417830"/>
                </a:lnTo>
                <a:lnTo>
                  <a:pt x="2350833" y="417830"/>
                </a:lnTo>
                <a:lnTo>
                  <a:pt x="2350595" y="418230"/>
                </a:lnTo>
                <a:close/>
              </a:path>
              <a:path w="4096384" h="836930">
                <a:moveTo>
                  <a:pt x="2397094" y="421640"/>
                </a:moveTo>
                <a:lnTo>
                  <a:pt x="2391901" y="421640"/>
                </a:lnTo>
                <a:lnTo>
                  <a:pt x="2392346" y="418230"/>
                </a:lnTo>
                <a:lnTo>
                  <a:pt x="2392461" y="417736"/>
                </a:lnTo>
                <a:lnTo>
                  <a:pt x="2394075" y="415290"/>
                </a:lnTo>
                <a:lnTo>
                  <a:pt x="2395560" y="416542"/>
                </a:lnTo>
                <a:lnTo>
                  <a:pt x="2397038" y="419006"/>
                </a:lnTo>
                <a:lnTo>
                  <a:pt x="2397094" y="421640"/>
                </a:lnTo>
                <a:close/>
              </a:path>
              <a:path w="4096384" h="836930">
                <a:moveTo>
                  <a:pt x="2406748" y="430530"/>
                </a:moveTo>
                <a:lnTo>
                  <a:pt x="2397932" y="430530"/>
                </a:lnTo>
                <a:lnTo>
                  <a:pt x="2405305" y="421640"/>
                </a:lnTo>
                <a:lnTo>
                  <a:pt x="2397094" y="421640"/>
                </a:lnTo>
                <a:lnTo>
                  <a:pt x="2397038" y="419006"/>
                </a:lnTo>
                <a:lnTo>
                  <a:pt x="2395560" y="416542"/>
                </a:lnTo>
                <a:lnTo>
                  <a:pt x="2394075" y="415290"/>
                </a:lnTo>
                <a:lnTo>
                  <a:pt x="2404528" y="415290"/>
                </a:lnTo>
                <a:lnTo>
                  <a:pt x="2406313" y="425450"/>
                </a:lnTo>
                <a:lnTo>
                  <a:pt x="2410504" y="425450"/>
                </a:lnTo>
                <a:lnTo>
                  <a:pt x="2406748" y="430530"/>
                </a:lnTo>
                <a:close/>
              </a:path>
              <a:path w="4096384" h="836930">
                <a:moveTo>
                  <a:pt x="2487611" y="422910"/>
                </a:moveTo>
                <a:lnTo>
                  <a:pt x="2487697" y="417212"/>
                </a:lnTo>
                <a:lnTo>
                  <a:pt x="2487802" y="416542"/>
                </a:lnTo>
                <a:lnTo>
                  <a:pt x="2488777" y="415290"/>
                </a:lnTo>
                <a:lnTo>
                  <a:pt x="2492766" y="415290"/>
                </a:lnTo>
                <a:lnTo>
                  <a:pt x="2493301" y="416560"/>
                </a:lnTo>
                <a:lnTo>
                  <a:pt x="2494039" y="416560"/>
                </a:lnTo>
                <a:lnTo>
                  <a:pt x="2487611" y="422910"/>
                </a:lnTo>
                <a:close/>
              </a:path>
              <a:path w="4096384" h="836930">
                <a:moveTo>
                  <a:pt x="2493819" y="422910"/>
                </a:moveTo>
                <a:lnTo>
                  <a:pt x="2487611" y="422910"/>
                </a:lnTo>
                <a:lnTo>
                  <a:pt x="2495325" y="415290"/>
                </a:lnTo>
                <a:lnTo>
                  <a:pt x="2501803" y="415290"/>
                </a:lnTo>
                <a:lnTo>
                  <a:pt x="2499515" y="416560"/>
                </a:lnTo>
                <a:lnTo>
                  <a:pt x="2499673" y="416560"/>
                </a:lnTo>
                <a:lnTo>
                  <a:pt x="2493819" y="422910"/>
                </a:lnTo>
                <a:close/>
              </a:path>
              <a:path w="4096384" h="836930">
                <a:moveTo>
                  <a:pt x="2531532" y="438150"/>
                </a:moveTo>
                <a:lnTo>
                  <a:pt x="2526335" y="438150"/>
                </a:lnTo>
                <a:lnTo>
                  <a:pt x="2529583" y="434340"/>
                </a:lnTo>
                <a:lnTo>
                  <a:pt x="2530867" y="434340"/>
                </a:lnTo>
                <a:lnTo>
                  <a:pt x="2530105" y="433727"/>
                </a:lnTo>
                <a:lnTo>
                  <a:pt x="2531613" y="431959"/>
                </a:lnTo>
                <a:lnTo>
                  <a:pt x="2531642" y="431649"/>
                </a:lnTo>
                <a:lnTo>
                  <a:pt x="2527312" y="425503"/>
                </a:lnTo>
                <a:lnTo>
                  <a:pt x="2526977" y="425219"/>
                </a:lnTo>
                <a:lnTo>
                  <a:pt x="2520695" y="420370"/>
                </a:lnTo>
                <a:lnTo>
                  <a:pt x="2519788" y="415290"/>
                </a:lnTo>
                <a:lnTo>
                  <a:pt x="2525609" y="417830"/>
                </a:lnTo>
                <a:lnTo>
                  <a:pt x="2542277" y="431800"/>
                </a:lnTo>
                <a:lnTo>
                  <a:pt x="2551316" y="431800"/>
                </a:lnTo>
                <a:lnTo>
                  <a:pt x="2553156" y="433070"/>
                </a:lnTo>
                <a:lnTo>
                  <a:pt x="2554950" y="435610"/>
                </a:lnTo>
                <a:lnTo>
                  <a:pt x="2548290" y="435610"/>
                </a:lnTo>
                <a:lnTo>
                  <a:pt x="2547371" y="436880"/>
                </a:lnTo>
                <a:lnTo>
                  <a:pt x="2532707" y="436880"/>
                </a:lnTo>
                <a:lnTo>
                  <a:pt x="2531532" y="438150"/>
                </a:lnTo>
                <a:close/>
              </a:path>
              <a:path w="4096384" h="836930">
                <a:moveTo>
                  <a:pt x="2542277" y="431800"/>
                </a:moveTo>
                <a:lnTo>
                  <a:pt x="2525609" y="417830"/>
                </a:lnTo>
                <a:lnTo>
                  <a:pt x="2519788" y="415290"/>
                </a:lnTo>
                <a:lnTo>
                  <a:pt x="2532707" y="415290"/>
                </a:lnTo>
                <a:lnTo>
                  <a:pt x="2532707" y="421640"/>
                </a:lnTo>
                <a:lnTo>
                  <a:pt x="2542751" y="425450"/>
                </a:lnTo>
                <a:lnTo>
                  <a:pt x="2543666" y="427754"/>
                </a:lnTo>
                <a:lnTo>
                  <a:pt x="2543600" y="428400"/>
                </a:lnTo>
                <a:lnTo>
                  <a:pt x="2542277" y="431800"/>
                </a:lnTo>
                <a:close/>
              </a:path>
              <a:path w="4096384" h="836930">
                <a:moveTo>
                  <a:pt x="2541762" y="419100"/>
                </a:moveTo>
                <a:lnTo>
                  <a:pt x="2539562" y="419100"/>
                </a:lnTo>
                <a:lnTo>
                  <a:pt x="2540237" y="415290"/>
                </a:lnTo>
                <a:lnTo>
                  <a:pt x="2541762" y="415290"/>
                </a:lnTo>
                <a:lnTo>
                  <a:pt x="2543912" y="416542"/>
                </a:lnTo>
                <a:lnTo>
                  <a:pt x="2543943" y="417830"/>
                </a:lnTo>
                <a:lnTo>
                  <a:pt x="2541762" y="419100"/>
                </a:lnTo>
                <a:close/>
              </a:path>
              <a:path w="4096384" h="836930">
                <a:moveTo>
                  <a:pt x="2552389" y="419100"/>
                </a:moveTo>
                <a:lnTo>
                  <a:pt x="2541762" y="419100"/>
                </a:lnTo>
                <a:lnTo>
                  <a:pt x="2543943" y="417830"/>
                </a:lnTo>
                <a:lnTo>
                  <a:pt x="2543912" y="416542"/>
                </a:lnTo>
                <a:lnTo>
                  <a:pt x="2541762" y="415290"/>
                </a:lnTo>
                <a:lnTo>
                  <a:pt x="2564945" y="415290"/>
                </a:lnTo>
                <a:lnTo>
                  <a:pt x="2565624" y="416560"/>
                </a:lnTo>
                <a:lnTo>
                  <a:pt x="2551807" y="416560"/>
                </a:lnTo>
                <a:lnTo>
                  <a:pt x="2552389" y="419100"/>
                </a:lnTo>
                <a:close/>
              </a:path>
              <a:path w="4096384" h="836930">
                <a:moveTo>
                  <a:pt x="2584507" y="421640"/>
                </a:moveTo>
                <a:lnTo>
                  <a:pt x="2580650" y="420370"/>
                </a:lnTo>
                <a:lnTo>
                  <a:pt x="2579963" y="418336"/>
                </a:lnTo>
                <a:lnTo>
                  <a:pt x="2579870" y="417683"/>
                </a:lnTo>
                <a:lnTo>
                  <a:pt x="2580388" y="416708"/>
                </a:lnTo>
                <a:lnTo>
                  <a:pt x="2580497" y="416542"/>
                </a:lnTo>
                <a:lnTo>
                  <a:pt x="2582667" y="415290"/>
                </a:lnTo>
                <a:lnTo>
                  <a:pt x="2585672" y="415290"/>
                </a:lnTo>
                <a:lnTo>
                  <a:pt x="2586077" y="419262"/>
                </a:lnTo>
                <a:lnTo>
                  <a:pt x="2585976" y="420531"/>
                </a:lnTo>
                <a:lnTo>
                  <a:pt x="2584507" y="421640"/>
                </a:lnTo>
                <a:close/>
              </a:path>
              <a:path w="4096384" h="836930">
                <a:moveTo>
                  <a:pt x="2634284" y="421640"/>
                </a:moveTo>
                <a:lnTo>
                  <a:pt x="2632267" y="420370"/>
                </a:lnTo>
                <a:lnTo>
                  <a:pt x="2632160" y="419553"/>
                </a:lnTo>
                <a:lnTo>
                  <a:pt x="2632039" y="417653"/>
                </a:lnTo>
                <a:lnTo>
                  <a:pt x="2633459" y="415290"/>
                </a:lnTo>
                <a:lnTo>
                  <a:pt x="2638740" y="416542"/>
                </a:lnTo>
                <a:lnTo>
                  <a:pt x="2640989" y="420370"/>
                </a:lnTo>
                <a:lnTo>
                  <a:pt x="2634284" y="421640"/>
                </a:lnTo>
                <a:close/>
              </a:path>
              <a:path w="4096384" h="836930">
                <a:moveTo>
                  <a:pt x="2681376" y="416560"/>
                </a:moveTo>
                <a:lnTo>
                  <a:pt x="2681298" y="415598"/>
                </a:lnTo>
                <a:lnTo>
                  <a:pt x="2681559" y="415290"/>
                </a:lnTo>
                <a:lnTo>
                  <a:pt x="2685907" y="415290"/>
                </a:lnTo>
                <a:lnTo>
                  <a:pt x="2681376" y="416560"/>
                </a:lnTo>
                <a:close/>
              </a:path>
              <a:path w="4096384" h="836930">
                <a:moveTo>
                  <a:pt x="2689430" y="419100"/>
                </a:moveTo>
                <a:lnTo>
                  <a:pt x="2686241" y="419100"/>
                </a:lnTo>
                <a:lnTo>
                  <a:pt x="2686366" y="417724"/>
                </a:lnTo>
                <a:lnTo>
                  <a:pt x="2689273" y="415290"/>
                </a:lnTo>
                <a:lnTo>
                  <a:pt x="2691416" y="416542"/>
                </a:lnTo>
                <a:lnTo>
                  <a:pt x="2691447" y="417830"/>
                </a:lnTo>
                <a:lnTo>
                  <a:pt x="2689430" y="419100"/>
                </a:lnTo>
                <a:close/>
              </a:path>
              <a:path w="4096384" h="836930">
                <a:moveTo>
                  <a:pt x="2702499" y="419100"/>
                </a:moveTo>
                <a:lnTo>
                  <a:pt x="2689430" y="419100"/>
                </a:lnTo>
                <a:lnTo>
                  <a:pt x="2691447" y="417830"/>
                </a:lnTo>
                <a:lnTo>
                  <a:pt x="2691416" y="416542"/>
                </a:lnTo>
                <a:lnTo>
                  <a:pt x="2689273" y="415290"/>
                </a:lnTo>
                <a:lnTo>
                  <a:pt x="2698309" y="415290"/>
                </a:lnTo>
                <a:lnTo>
                  <a:pt x="2702499" y="419100"/>
                </a:lnTo>
                <a:close/>
              </a:path>
              <a:path w="4096384" h="836930">
                <a:moveTo>
                  <a:pt x="2702165" y="421640"/>
                </a:moveTo>
                <a:lnTo>
                  <a:pt x="2702374" y="420847"/>
                </a:lnTo>
                <a:lnTo>
                  <a:pt x="2702396" y="419006"/>
                </a:lnTo>
                <a:lnTo>
                  <a:pt x="2698309" y="415290"/>
                </a:lnTo>
                <a:lnTo>
                  <a:pt x="2710062" y="415290"/>
                </a:lnTo>
                <a:lnTo>
                  <a:pt x="2702165" y="421640"/>
                </a:lnTo>
                <a:close/>
              </a:path>
              <a:path w="4096384" h="836930">
                <a:moveTo>
                  <a:pt x="2713311" y="430530"/>
                </a:moveTo>
                <a:lnTo>
                  <a:pt x="2708530" y="430530"/>
                </a:lnTo>
                <a:lnTo>
                  <a:pt x="2714070" y="421640"/>
                </a:lnTo>
                <a:lnTo>
                  <a:pt x="2702165" y="421640"/>
                </a:lnTo>
                <a:lnTo>
                  <a:pt x="2710062" y="415290"/>
                </a:lnTo>
                <a:lnTo>
                  <a:pt x="2710927" y="415290"/>
                </a:lnTo>
                <a:lnTo>
                  <a:pt x="2712053" y="416560"/>
                </a:lnTo>
                <a:lnTo>
                  <a:pt x="2715752" y="416560"/>
                </a:lnTo>
                <a:lnTo>
                  <a:pt x="2714194" y="417736"/>
                </a:lnTo>
                <a:lnTo>
                  <a:pt x="2714272" y="418336"/>
                </a:lnTo>
                <a:lnTo>
                  <a:pt x="2715084" y="420370"/>
                </a:lnTo>
                <a:lnTo>
                  <a:pt x="2723625" y="420370"/>
                </a:lnTo>
                <a:lnTo>
                  <a:pt x="2715130" y="427947"/>
                </a:lnTo>
                <a:lnTo>
                  <a:pt x="2713311" y="430530"/>
                </a:lnTo>
                <a:close/>
              </a:path>
              <a:path w="4096384" h="836930">
                <a:moveTo>
                  <a:pt x="2713402" y="438150"/>
                </a:moveTo>
                <a:lnTo>
                  <a:pt x="2708883" y="436880"/>
                </a:lnTo>
                <a:lnTo>
                  <a:pt x="2715024" y="428072"/>
                </a:lnTo>
                <a:lnTo>
                  <a:pt x="2725049" y="419100"/>
                </a:lnTo>
                <a:lnTo>
                  <a:pt x="2731834" y="415290"/>
                </a:lnTo>
                <a:lnTo>
                  <a:pt x="2731603" y="418675"/>
                </a:lnTo>
                <a:lnTo>
                  <a:pt x="2731515" y="419179"/>
                </a:lnTo>
                <a:lnTo>
                  <a:pt x="2725955" y="426720"/>
                </a:lnTo>
                <a:lnTo>
                  <a:pt x="2718667" y="434340"/>
                </a:lnTo>
                <a:lnTo>
                  <a:pt x="2713402" y="438150"/>
                </a:lnTo>
                <a:close/>
              </a:path>
              <a:path w="4096384" h="836930">
                <a:moveTo>
                  <a:pt x="2720871" y="438150"/>
                </a:moveTo>
                <a:lnTo>
                  <a:pt x="2713402" y="438150"/>
                </a:lnTo>
                <a:lnTo>
                  <a:pt x="2718681" y="434325"/>
                </a:lnTo>
                <a:lnTo>
                  <a:pt x="2725955" y="426720"/>
                </a:lnTo>
                <a:lnTo>
                  <a:pt x="2731515" y="419179"/>
                </a:lnTo>
                <a:lnTo>
                  <a:pt x="2731603" y="418675"/>
                </a:lnTo>
                <a:lnTo>
                  <a:pt x="2731834" y="415290"/>
                </a:lnTo>
                <a:lnTo>
                  <a:pt x="2759048" y="415290"/>
                </a:lnTo>
                <a:lnTo>
                  <a:pt x="2756040" y="417830"/>
                </a:lnTo>
                <a:lnTo>
                  <a:pt x="2754007" y="420370"/>
                </a:lnTo>
                <a:lnTo>
                  <a:pt x="2753291" y="420370"/>
                </a:lnTo>
                <a:lnTo>
                  <a:pt x="2749952" y="422910"/>
                </a:lnTo>
                <a:lnTo>
                  <a:pt x="2736359" y="422910"/>
                </a:lnTo>
                <a:lnTo>
                  <a:pt x="2735016" y="424180"/>
                </a:lnTo>
                <a:lnTo>
                  <a:pt x="2734485" y="425219"/>
                </a:lnTo>
                <a:lnTo>
                  <a:pt x="2734451" y="425503"/>
                </a:lnTo>
                <a:lnTo>
                  <a:pt x="2736359" y="426720"/>
                </a:lnTo>
                <a:lnTo>
                  <a:pt x="2741006" y="426720"/>
                </a:lnTo>
                <a:lnTo>
                  <a:pt x="2741273" y="429260"/>
                </a:lnTo>
                <a:lnTo>
                  <a:pt x="2730171" y="429260"/>
                </a:lnTo>
                <a:lnTo>
                  <a:pt x="2725463" y="430530"/>
                </a:lnTo>
                <a:lnTo>
                  <a:pt x="2726737" y="431800"/>
                </a:lnTo>
                <a:lnTo>
                  <a:pt x="2721606" y="431800"/>
                </a:lnTo>
                <a:lnTo>
                  <a:pt x="2720871" y="438150"/>
                </a:lnTo>
                <a:close/>
              </a:path>
              <a:path w="4096384" h="836930">
                <a:moveTo>
                  <a:pt x="2761522" y="421640"/>
                </a:moveTo>
                <a:lnTo>
                  <a:pt x="2756140" y="421640"/>
                </a:lnTo>
                <a:lnTo>
                  <a:pt x="2754129" y="420442"/>
                </a:lnTo>
                <a:lnTo>
                  <a:pt x="2754052" y="420313"/>
                </a:lnTo>
                <a:lnTo>
                  <a:pt x="2756040" y="417830"/>
                </a:lnTo>
                <a:lnTo>
                  <a:pt x="2759048" y="415290"/>
                </a:lnTo>
                <a:lnTo>
                  <a:pt x="2759828" y="416542"/>
                </a:lnTo>
                <a:lnTo>
                  <a:pt x="2758831" y="417830"/>
                </a:lnTo>
                <a:lnTo>
                  <a:pt x="2761522" y="42164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94196" y="415290"/>
                </a:lnTo>
                <a:lnTo>
                  <a:pt x="2800226" y="415290"/>
                </a:lnTo>
                <a:lnTo>
                  <a:pt x="2801066" y="416542"/>
                </a:lnTo>
                <a:lnTo>
                  <a:pt x="2800410" y="41783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805687" y="421640"/>
                </a:moveTo>
                <a:lnTo>
                  <a:pt x="2798727" y="421640"/>
                </a:lnTo>
                <a:lnTo>
                  <a:pt x="2800487" y="417683"/>
                </a:lnTo>
                <a:lnTo>
                  <a:pt x="2800964" y="416777"/>
                </a:lnTo>
                <a:lnTo>
                  <a:pt x="2801066" y="416542"/>
                </a:lnTo>
                <a:lnTo>
                  <a:pt x="2800226" y="415290"/>
                </a:lnTo>
                <a:lnTo>
                  <a:pt x="2812169" y="415290"/>
                </a:lnTo>
                <a:lnTo>
                  <a:pt x="2809466" y="419100"/>
                </a:lnTo>
                <a:lnTo>
                  <a:pt x="2809780" y="419100"/>
                </a:lnTo>
                <a:lnTo>
                  <a:pt x="2812045" y="420370"/>
                </a:lnTo>
                <a:lnTo>
                  <a:pt x="2806774" y="420370"/>
                </a:lnTo>
                <a:lnTo>
                  <a:pt x="2805687" y="421640"/>
                </a:lnTo>
                <a:close/>
              </a:path>
              <a:path w="4096384" h="836930">
                <a:moveTo>
                  <a:pt x="2836102" y="433070"/>
                </a:moveTo>
                <a:lnTo>
                  <a:pt x="2822775" y="420442"/>
                </a:lnTo>
                <a:lnTo>
                  <a:pt x="2822656" y="420209"/>
                </a:lnTo>
                <a:lnTo>
                  <a:pt x="2822546" y="419799"/>
                </a:lnTo>
                <a:lnTo>
                  <a:pt x="2822464" y="418086"/>
                </a:lnTo>
                <a:lnTo>
                  <a:pt x="2822754" y="415290"/>
                </a:lnTo>
                <a:lnTo>
                  <a:pt x="2826087" y="416542"/>
                </a:lnTo>
                <a:lnTo>
                  <a:pt x="2830289" y="420531"/>
                </a:lnTo>
                <a:lnTo>
                  <a:pt x="2832429" y="422910"/>
                </a:lnTo>
                <a:lnTo>
                  <a:pt x="2833751" y="422910"/>
                </a:lnTo>
                <a:lnTo>
                  <a:pt x="2840633" y="431800"/>
                </a:lnTo>
                <a:lnTo>
                  <a:pt x="2838459" y="431800"/>
                </a:lnTo>
                <a:lnTo>
                  <a:pt x="2836102" y="433070"/>
                </a:lnTo>
                <a:close/>
              </a:path>
              <a:path w="4096384" h="836930">
                <a:moveTo>
                  <a:pt x="2962332" y="420370"/>
                </a:moveTo>
                <a:lnTo>
                  <a:pt x="2957127" y="420370"/>
                </a:lnTo>
                <a:lnTo>
                  <a:pt x="2953977" y="416777"/>
                </a:lnTo>
                <a:lnTo>
                  <a:pt x="2953881" y="416542"/>
                </a:lnTo>
                <a:lnTo>
                  <a:pt x="2960492" y="415290"/>
                </a:lnTo>
                <a:lnTo>
                  <a:pt x="2962332" y="420370"/>
                </a:lnTo>
                <a:close/>
              </a:path>
              <a:path w="4096384" h="836930">
                <a:moveTo>
                  <a:pt x="3024511" y="421640"/>
                </a:moveTo>
                <a:lnTo>
                  <a:pt x="3024177" y="415290"/>
                </a:lnTo>
                <a:lnTo>
                  <a:pt x="3027876" y="415290"/>
                </a:lnTo>
                <a:lnTo>
                  <a:pt x="3031133" y="419006"/>
                </a:lnTo>
                <a:lnTo>
                  <a:pt x="3031037" y="419179"/>
                </a:lnTo>
                <a:lnTo>
                  <a:pt x="3028154" y="420442"/>
                </a:lnTo>
                <a:lnTo>
                  <a:pt x="3024511" y="42164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24511" y="421640"/>
                </a:lnTo>
                <a:lnTo>
                  <a:pt x="3028374" y="420370"/>
                </a:lnTo>
                <a:lnTo>
                  <a:pt x="3031037" y="419179"/>
                </a:lnTo>
                <a:lnTo>
                  <a:pt x="3031133" y="419006"/>
                </a:lnTo>
                <a:lnTo>
                  <a:pt x="3027876" y="415290"/>
                </a:lnTo>
                <a:lnTo>
                  <a:pt x="3035000" y="415290"/>
                </a:lnTo>
                <a:lnTo>
                  <a:pt x="3037721" y="418468"/>
                </a:lnTo>
                <a:lnTo>
                  <a:pt x="3037743" y="418675"/>
                </a:lnTo>
                <a:lnTo>
                  <a:pt x="3037406" y="419006"/>
                </a:lnTo>
                <a:lnTo>
                  <a:pt x="3037383" y="419262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3169801" y="420721"/>
                </a:moveTo>
                <a:lnTo>
                  <a:pt x="3166508" y="419100"/>
                </a:lnTo>
                <a:lnTo>
                  <a:pt x="3168164" y="415290"/>
                </a:lnTo>
                <a:lnTo>
                  <a:pt x="3171681" y="415290"/>
                </a:lnTo>
                <a:lnTo>
                  <a:pt x="3173034" y="416542"/>
                </a:lnTo>
                <a:lnTo>
                  <a:pt x="3173035" y="416777"/>
                </a:lnTo>
                <a:lnTo>
                  <a:pt x="3169801" y="420721"/>
                </a:lnTo>
                <a:close/>
              </a:path>
              <a:path w="4096384" h="836930">
                <a:moveTo>
                  <a:pt x="3173144" y="416643"/>
                </a:moveTo>
                <a:lnTo>
                  <a:pt x="3171681" y="415290"/>
                </a:lnTo>
                <a:lnTo>
                  <a:pt x="3183096" y="416542"/>
                </a:lnTo>
                <a:lnTo>
                  <a:pt x="3173213" y="416560"/>
                </a:lnTo>
                <a:close/>
              </a:path>
              <a:path w="4096384" h="836930">
                <a:moveTo>
                  <a:pt x="3195332" y="422910"/>
                </a:moveTo>
                <a:lnTo>
                  <a:pt x="3179918" y="422910"/>
                </a:lnTo>
                <a:lnTo>
                  <a:pt x="3181417" y="417830"/>
                </a:lnTo>
                <a:lnTo>
                  <a:pt x="3182092" y="416560"/>
                </a:lnTo>
                <a:lnTo>
                  <a:pt x="3183257" y="416560"/>
                </a:lnTo>
                <a:lnTo>
                  <a:pt x="3183114" y="416542"/>
                </a:lnTo>
                <a:lnTo>
                  <a:pt x="3184109" y="415290"/>
                </a:lnTo>
                <a:lnTo>
                  <a:pt x="3190656" y="415290"/>
                </a:lnTo>
                <a:lnTo>
                  <a:pt x="3187946" y="416542"/>
                </a:lnTo>
                <a:lnTo>
                  <a:pt x="3188069" y="417618"/>
                </a:lnTo>
                <a:lnTo>
                  <a:pt x="3188489" y="420370"/>
                </a:lnTo>
                <a:lnTo>
                  <a:pt x="3194595" y="421563"/>
                </a:lnTo>
                <a:lnTo>
                  <a:pt x="3195438" y="422004"/>
                </a:lnTo>
                <a:lnTo>
                  <a:pt x="3195332" y="422910"/>
                </a:lnTo>
                <a:close/>
              </a:path>
              <a:path w="4096384" h="836930">
                <a:moveTo>
                  <a:pt x="3194595" y="421563"/>
                </a:moveTo>
                <a:lnTo>
                  <a:pt x="3188489" y="420370"/>
                </a:lnTo>
                <a:lnTo>
                  <a:pt x="3188069" y="417618"/>
                </a:lnTo>
                <a:lnTo>
                  <a:pt x="3187946" y="416542"/>
                </a:lnTo>
                <a:lnTo>
                  <a:pt x="3190656" y="415290"/>
                </a:lnTo>
                <a:lnTo>
                  <a:pt x="3194153" y="417830"/>
                </a:lnTo>
                <a:lnTo>
                  <a:pt x="3194503" y="419179"/>
                </a:lnTo>
                <a:lnTo>
                  <a:pt x="3194644" y="420370"/>
                </a:lnTo>
                <a:lnTo>
                  <a:pt x="3192313" y="420370"/>
                </a:lnTo>
                <a:lnTo>
                  <a:pt x="3194595" y="421563"/>
                </a:lnTo>
                <a:close/>
              </a:path>
              <a:path w="4096384" h="836930">
                <a:moveTo>
                  <a:pt x="3239691" y="420407"/>
                </a:moveTo>
                <a:lnTo>
                  <a:pt x="3239512" y="418498"/>
                </a:lnTo>
                <a:lnTo>
                  <a:pt x="3240080" y="415290"/>
                </a:lnTo>
                <a:lnTo>
                  <a:pt x="3246294" y="417830"/>
                </a:lnTo>
                <a:lnTo>
                  <a:pt x="3243937" y="420370"/>
                </a:lnTo>
                <a:lnTo>
                  <a:pt x="3239739" y="420370"/>
                </a:lnTo>
                <a:close/>
              </a:path>
              <a:path w="4096384" h="836930">
                <a:moveTo>
                  <a:pt x="3240812" y="429589"/>
                </a:moveTo>
                <a:lnTo>
                  <a:pt x="3243081" y="422228"/>
                </a:lnTo>
                <a:lnTo>
                  <a:pt x="3243167" y="421409"/>
                </a:lnTo>
                <a:lnTo>
                  <a:pt x="3243445" y="420370"/>
                </a:lnTo>
                <a:lnTo>
                  <a:pt x="3243937" y="420370"/>
                </a:lnTo>
                <a:lnTo>
                  <a:pt x="3246294" y="417830"/>
                </a:lnTo>
                <a:lnTo>
                  <a:pt x="3240080" y="415290"/>
                </a:lnTo>
                <a:lnTo>
                  <a:pt x="3281836" y="415290"/>
                </a:lnTo>
                <a:lnTo>
                  <a:pt x="3282276" y="416560"/>
                </a:lnTo>
                <a:lnTo>
                  <a:pt x="3261720" y="416560"/>
                </a:lnTo>
                <a:lnTo>
                  <a:pt x="3253149" y="417830"/>
                </a:lnTo>
                <a:lnTo>
                  <a:pt x="3247976" y="419100"/>
                </a:lnTo>
                <a:lnTo>
                  <a:pt x="3247636" y="425450"/>
                </a:lnTo>
                <a:lnTo>
                  <a:pt x="3246290" y="426720"/>
                </a:lnTo>
                <a:lnTo>
                  <a:pt x="3244945" y="426720"/>
                </a:lnTo>
                <a:lnTo>
                  <a:pt x="3243314" y="428072"/>
                </a:lnTo>
                <a:lnTo>
                  <a:pt x="3241422" y="429260"/>
                </a:lnTo>
                <a:lnTo>
                  <a:pt x="3240812" y="429589"/>
                </a:lnTo>
                <a:close/>
              </a:path>
              <a:path w="4096384" h="836930">
                <a:moveTo>
                  <a:pt x="3288200" y="419100"/>
                </a:moveTo>
                <a:lnTo>
                  <a:pt x="3283158" y="419100"/>
                </a:lnTo>
                <a:lnTo>
                  <a:pt x="3281836" y="415290"/>
                </a:lnTo>
                <a:lnTo>
                  <a:pt x="3288200" y="419100"/>
                </a:lnTo>
                <a:close/>
              </a:path>
              <a:path w="4096384" h="836930">
                <a:moveTo>
                  <a:pt x="3305133" y="436880"/>
                </a:moveTo>
                <a:lnTo>
                  <a:pt x="3304799" y="436880"/>
                </a:lnTo>
                <a:lnTo>
                  <a:pt x="3303235" y="433393"/>
                </a:lnTo>
                <a:lnTo>
                  <a:pt x="3303116" y="433070"/>
                </a:lnTo>
                <a:lnTo>
                  <a:pt x="3303018" y="432908"/>
                </a:lnTo>
                <a:lnTo>
                  <a:pt x="3301951" y="430530"/>
                </a:lnTo>
                <a:lnTo>
                  <a:pt x="3299593" y="430530"/>
                </a:lnTo>
                <a:lnTo>
                  <a:pt x="3298428" y="429260"/>
                </a:lnTo>
                <a:lnTo>
                  <a:pt x="3291206" y="429260"/>
                </a:lnTo>
                <a:lnTo>
                  <a:pt x="3293380" y="427990"/>
                </a:lnTo>
                <a:lnTo>
                  <a:pt x="3298094" y="426720"/>
                </a:lnTo>
                <a:lnTo>
                  <a:pt x="3289959" y="420313"/>
                </a:lnTo>
                <a:lnTo>
                  <a:pt x="3288200" y="419100"/>
                </a:lnTo>
                <a:lnTo>
                  <a:pt x="3281836" y="415290"/>
                </a:lnTo>
                <a:lnTo>
                  <a:pt x="3298094" y="415290"/>
                </a:lnTo>
                <a:lnTo>
                  <a:pt x="3295824" y="417736"/>
                </a:lnTo>
                <a:lnTo>
                  <a:pt x="3295920" y="419100"/>
                </a:lnTo>
                <a:lnTo>
                  <a:pt x="3305688" y="419100"/>
                </a:lnTo>
                <a:lnTo>
                  <a:pt x="3305340" y="420209"/>
                </a:lnTo>
                <a:lnTo>
                  <a:pt x="3305443" y="420442"/>
                </a:lnTo>
                <a:lnTo>
                  <a:pt x="3307981" y="421640"/>
                </a:lnTo>
                <a:lnTo>
                  <a:pt x="3318590" y="421640"/>
                </a:lnTo>
                <a:lnTo>
                  <a:pt x="3317124" y="422910"/>
                </a:lnTo>
                <a:lnTo>
                  <a:pt x="3305290" y="422910"/>
                </a:lnTo>
                <a:lnTo>
                  <a:pt x="3304063" y="425219"/>
                </a:lnTo>
                <a:lnTo>
                  <a:pt x="3303941" y="427990"/>
                </a:lnTo>
                <a:lnTo>
                  <a:pt x="3315606" y="427990"/>
                </a:lnTo>
                <a:lnTo>
                  <a:pt x="3315589" y="429260"/>
                </a:lnTo>
                <a:lnTo>
                  <a:pt x="3320874" y="433070"/>
                </a:lnTo>
                <a:lnTo>
                  <a:pt x="3323722" y="434340"/>
                </a:lnTo>
                <a:lnTo>
                  <a:pt x="3325739" y="434340"/>
                </a:lnTo>
                <a:lnTo>
                  <a:pt x="3326132" y="435610"/>
                </a:lnTo>
                <a:lnTo>
                  <a:pt x="3306456" y="435610"/>
                </a:lnTo>
                <a:lnTo>
                  <a:pt x="3305133" y="436880"/>
                </a:lnTo>
                <a:close/>
              </a:path>
              <a:path w="4096384" h="836930">
                <a:moveTo>
                  <a:pt x="3298585" y="419100"/>
                </a:moveTo>
                <a:lnTo>
                  <a:pt x="3295920" y="419100"/>
                </a:lnTo>
                <a:lnTo>
                  <a:pt x="3295824" y="417736"/>
                </a:lnTo>
                <a:lnTo>
                  <a:pt x="3298094" y="415290"/>
                </a:lnTo>
                <a:lnTo>
                  <a:pt x="3300722" y="416542"/>
                </a:lnTo>
                <a:lnTo>
                  <a:pt x="3300818" y="416971"/>
                </a:lnTo>
                <a:lnTo>
                  <a:pt x="3300942" y="417830"/>
                </a:lnTo>
                <a:lnTo>
                  <a:pt x="3298585" y="419100"/>
                </a:lnTo>
                <a:close/>
              </a:path>
              <a:path w="4096384" h="836930">
                <a:moveTo>
                  <a:pt x="3305688" y="419100"/>
                </a:moveTo>
                <a:lnTo>
                  <a:pt x="3298585" y="419100"/>
                </a:lnTo>
                <a:lnTo>
                  <a:pt x="3300942" y="417830"/>
                </a:lnTo>
                <a:lnTo>
                  <a:pt x="3300818" y="416971"/>
                </a:lnTo>
                <a:lnTo>
                  <a:pt x="3300722" y="416542"/>
                </a:lnTo>
                <a:lnTo>
                  <a:pt x="3298094" y="415290"/>
                </a:lnTo>
                <a:lnTo>
                  <a:pt x="3309225" y="415290"/>
                </a:lnTo>
                <a:lnTo>
                  <a:pt x="3306524" y="416542"/>
                </a:lnTo>
                <a:lnTo>
                  <a:pt x="3306418" y="416777"/>
                </a:lnTo>
                <a:lnTo>
                  <a:pt x="3305688" y="419100"/>
                </a:lnTo>
                <a:close/>
              </a:path>
              <a:path w="4096384" h="836930">
                <a:moveTo>
                  <a:pt x="3307981" y="421640"/>
                </a:moveTo>
                <a:lnTo>
                  <a:pt x="3305443" y="420442"/>
                </a:lnTo>
                <a:lnTo>
                  <a:pt x="3305340" y="420209"/>
                </a:lnTo>
                <a:lnTo>
                  <a:pt x="3306418" y="416777"/>
                </a:lnTo>
                <a:lnTo>
                  <a:pt x="3306524" y="416542"/>
                </a:lnTo>
                <a:lnTo>
                  <a:pt x="3309225" y="415290"/>
                </a:lnTo>
                <a:lnTo>
                  <a:pt x="3311163" y="417830"/>
                </a:lnTo>
                <a:lnTo>
                  <a:pt x="3314856" y="417830"/>
                </a:lnTo>
                <a:lnTo>
                  <a:pt x="3315323" y="419006"/>
                </a:lnTo>
                <a:lnTo>
                  <a:pt x="3316035" y="420370"/>
                </a:lnTo>
                <a:lnTo>
                  <a:pt x="3309147" y="420370"/>
                </a:lnTo>
                <a:lnTo>
                  <a:pt x="3307981" y="421640"/>
                </a:lnTo>
                <a:close/>
              </a:path>
              <a:path w="4096384" h="836930">
                <a:moveTo>
                  <a:pt x="3578867" y="431800"/>
                </a:moveTo>
                <a:lnTo>
                  <a:pt x="3566344" y="431800"/>
                </a:lnTo>
                <a:lnTo>
                  <a:pt x="3573034" y="430530"/>
                </a:lnTo>
                <a:lnTo>
                  <a:pt x="3576850" y="424180"/>
                </a:lnTo>
                <a:lnTo>
                  <a:pt x="3568470" y="415959"/>
                </a:lnTo>
                <a:lnTo>
                  <a:pt x="3569137" y="415290"/>
                </a:lnTo>
                <a:lnTo>
                  <a:pt x="3583555" y="415290"/>
                </a:lnTo>
                <a:lnTo>
                  <a:pt x="3579752" y="416542"/>
                </a:lnTo>
                <a:lnTo>
                  <a:pt x="3577675" y="417830"/>
                </a:lnTo>
                <a:lnTo>
                  <a:pt x="3577749" y="419143"/>
                </a:lnTo>
                <a:lnTo>
                  <a:pt x="3579849" y="420370"/>
                </a:lnTo>
                <a:lnTo>
                  <a:pt x="3594195" y="420370"/>
                </a:lnTo>
                <a:lnTo>
                  <a:pt x="3595282" y="421640"/>
                </a:lnTo>
                <a:lnTo>
                  <a:pt x="3673745" y="421640"/>
                </a:lnTo>
                <a:lnTo>
                  <a:pt x="3673745" y="424180"/>
                </a:lnTo>
                <a:lnTo>
                  <a:pt x="3630150" y="424180"/>
                </a:lnTo>
                <a:lnTo>
                  <a:pt x="3628133" y="426720"/>
                </a:lnTo>
                <a:lnTo>
                  <a:pt x="3623288" y="426720"/>
                </a:lnTo>
                <a:lnTo>
                  <a:pt x="3621686" y="428072"/>
                </a:lnTo>
                <a:lnTo>
                  <a:pt x="3620596" y="429260"/>
                </a:lnTo>
                <a:lnTo>
                  <a:pt x="3619771" y="430530"/>
                </a:lnTo>
                <a:lnTo>
                  <a:pt x="3578867" y="430530"/>
                </a:lnTo>
                <a:lnTo>
                  <a:pt x="3578867" y="431800"/>
                </a:lnTo>
                <a:close/>
              </a:path>
              <a:path w="4096384" h="836930">
                <a:moveTo>
                  <a:pt x="3582206" y="420370"/>
                </a:moveTo>
                <a:lnTo>
                  <a:pt x="3579849" y="420370"/>
                </a:lnTo>
                <a:lnTo>
                  <a:pt x="3577749" y="419143"/>
                </a:lnTo>
                <a:lnTo>
                  <a:pt x="3577675" y="417830"/>
                </a:lnTo>
                <a:lnTo>
                  <a:pt x="3579639" y="416597"/>
                </a:lnTo>
                <a:lnTo>
                  <a:pt x="3583555" y="415290"/>
                </a:lnTo>
                <a:lnTo>
                  <a:pt x="3582206" y="420370"/>
                </a:lnTo>
                <a:close/>
              </a:path>
              <a:path w="4096384" h="836930">
                <a:moveTo>
                  <a:pt x="3594195" y="420370"/>
                </a:moveTo>
                <a:lnTo>
                  <a:pt x="3582206" y="420370"/>
                </a:lnTo>
                <a:lnTo>
                  <a:pt x="3583555" y="415290"/>
                </a:lnTo>
                <a:lnTo>
                  <a:pt x="3662843" y="415290"/>
                </a:lnTo>
                <a:lnTo>
                  <a:pt x="3660669" y="416560"/>
                </a:lnTo>
                <a:lnTo>
                  <a:pt x="3592611" y="416560"/>
                </a:lnTo>
                <a:lnTo>
                  <a:pt x="3592093" y="417830"/>
                </a:lnTo>
                <a:lnTo>
                  <a:pt x="3594195" y="42037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660984" y="420370"/>
                </a:lnTo>
                <a:lnTo>
                  <a:pt x="3660197" y="418336"/>
                </a:lnTo>
                <a:lnTo>
                  <a:pt x="3660079" y="417683"/>
                </a:lnTo>
                <a:lnTo>
                  <a:pt x="3660591" y="416708"/>
                </a:lnTo>
                <a:lnTo>
                  <a:pt x="3660700" y="416542"/>
                </a:lnTo>
                <a:lnTo>
                  <a:pt x="3662843" y="415290"/>
                </a:lnTo>
                <a:lnTo>
                  <a:pt x="3663844" y="416542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73745" y="421640"/>
                </a:moveTo>
                <a:lnTo>
                  <a:pt x="3664349" y="421640"/>
                </a:lnTo>
                <a:lnTo>
                  <a:pt x="3663844" y="416542"/>
                </a:lnTo>
                <a:lnTo>
                  <a:pt x="3662843" y="415290"/>
                </a:lnTo>
                <a:lnTo>
                  <a:pt x="3788496" y="415290"/>
                </a:lnTo>
                <a:lnTo>
                  <a:pt x="3789647" y="416560"/>
                </a:lnTo>
                <a:lnTo>
                  <a:pt x="3674911" y="416560"/>
                </a:lnTo>
                <a:lnTo>
                  <a:pt x="3673977" y="417736"/>
                </a:lnTo>
                <a:lnTo>
                  <a:pt x="3673853" y="418230"/>
                </a:lnTo>
                <a:lnTo>
                  <a:pt x="3673745" y="421640"/>
                </a:lnTo>
                <a:close/>
              </a:path>
              <a:path w="4096384" h="836930">
                <a:moveTo>
                  <a:pt x="3795261" y="425450"/>
                </a:moveTo>
                <a:lnTo>
                  <a:pt x="3792255" y="415290"/>
                </a:lnTo>
                <a:lnTo>
                  <a:pt x="3797101" y="416560"/>
                </a:lnTo>
                <a:lnTo>
                  <a:pt x="3800958" y="416560"/>
                </a:lnTo>
                <a:lnTo>
                  <a:pt x="3795261" y="425450"/>
                </a:lnTo>
                <a:close/>
              </a:path>
              <a:path w="4096384" h="836930">
                <a:moveTo>
                  <a:pt x="3799455" y="425450"/>
                </a:moveTo>
                <a:lnTo>
                  <a:pt x="3795261" y="425450"/>
                </a:lnTo>
                <a:lnTo>
                  <a:pt x="3800958" y="416560"/>
                </a:lnTo>
                <a:lnTo>
                  <a:pt x="3797101" y="416560"/>
                </a:lnTo>
                <a:lnTo>
                  <a:pt x="3792255" y="415290"/>
                </a:lnTo>
                <a:lnTo>
                  <a:pt x="3805153" y="415290"/>
                </a:lnTo>
                <a:lnTo>
                  <a:pt x="3807310" y="417618"/>
                </a:lnTo>
                <a:lnTo>
                  <a:pt x="3807395" y="417830"/>
                </a:lnTo>
                <a:lnTo>
                  <a:pt x="3808290" y="422910"/>
                </a:lnTo>
                <a:lnTo>
                  <a:pt x="3801966" y="422910"/>
                </a:lnTo>
                <a:lnTo>
                  <a:pt x="3799792" y="424180"/>
                </a:lnTo>
                <a:lnTo>
                  <a:pt x="3799455" y="425450"/>
                </a:lnTo>
                <a:close/>
              </a:path>
              <a:path w="4096384" h="836930">
                <a:moveTo>
                  <a:pt x="3837508" y="421640"/>
                </a:moveTo>
                <a:lnTo>
                  <a:pt x="3836528" y="420531"/>
                </a:lnTo>
                <a:lnTo>
                  <a:pt x="3836499" y="420370"/>
                </a:lnTo>
                <a:lnTo>
                  <a:pt x="3834142" y="417830"/>
                </a:lnTo>
                <a:lnTo>
                  <a:pt x="3835491" y="415290"/>
                </a:lnTo>
                <a:lnTo>
                  <a:pt x="3837324" y="415290"/>
                </a:lnTo>
                <a:lnTo>
                  <a:pt x="3840469" y="416542"/>
                </a:lnTo>
                <a:lnTo>
                  <a:pt x="3840385" y="416777"/>
                </a:lnTo>
                <a:lnTo>
                  <a:pt x="3837508" y="42164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60137" y="426720"/>
                </a:lnTo>
                <a:lnTo>
                  <a:pt x="3860137" y="421640"/>
                </a:lnTo>
                <a:lnTo>
                  <a:pt x="3837508" y="421640"/>
                </a:lnTo>
                <a:lnTo>
                  <a:pt x="3840385" y="416777"/>
                </a:lnTo>
                <a:lnTo>
                  <a:pt x="3840469" y="416542"/>
                </a:lnTo>
                <a:lnTo>
                  <a:pt x="3837324" y="415290"/>
                </a:lnTo>
                <a:lnTo>
                  <a:pt x="3842640" y="415290"/>
                </a:lnTo>
                <a:lnTo>
                  <a:pt x="3849078" y="420370"/>
                </a:lnTo>
                <a:lnTo>
                  <a:pt x="3882533" y="420370"/>
                </a:lnTo>
                <a:lnTo>
                  <a:pt x="3881692" y="424180"/>
                </a:lnTo>
                <a:lnTo>
                  <a:pt x="3871524" y="424180"/>
                </a:lnTo>
                <a:lnTo>
                  <a:pt x="3870237" y="425391"/>
                </a:lnTo>
                <a:lnTo>
                  <a:pt x="3870306" y="425613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4000445" y="420370"/>
                </a:moveTo>
                <a:lnTo>
                  <a:pt x="3996405" y="420370"/>
                </a:lnTo>
                <a:lnTo>
                  <a:pt x="3997356" y="416777"/>
                </a:lnTo>
                <a:lnTo>
                  <a:pt x="3997437" y="416542"/>
                </a:lnTo>
                <a:lnTo>
                  <a:pt x="3999096" y="415290"/>
                </a:lnTo>
                <a:lnTo>
                  <a:pt x="4000090" y="416542"/>
                </a:lnTo>
                <a:lnTo>
                  <a:pt x="4000342" y="417444"/>
                </a:lnTo>
                <a:lnTo>
                  <a:pt x="4000445" y="420370"/>
                </a:lnTo>
                <a:close/>
              </a:path>
              <a:path w="4096384" h="836930">
                <a:moveTo>
                  <a:pt x="4020219" y="420370"/>
                </a:moveTo>
                <a:lnTo>
                  <a:pt x="4000445" y="420370"/>
                </a:lnTo>
                <a:lnTo>
                  <a:pt x="4000342" y="417444"/>
                </a:lnTo>
                <a:lnTo>
                  <a:pt x="4000090" y="416542"/>
                </a:lnTo>
                <a:lnTo>
                  <a:pt x="3999096" y="415290"/>
                </a:lnTo>
                <a:lnTo>
                  <a:pt x="4018535" y="415290"/>
                </a:lnTo>
                <a:lnTo>
                  <a:pt x="4020043" y="416560"/>
                </a:lnTo>
                <a:lnTo>
                  <a:pt x="4023742" y="416560"/>
                </a:lnTo>
                <a:lnTo>
                  <a:pt x="4020219" y="420370"/>
                </a:lnTo>
                <a:close/>
              </a:path>
              <a:path w="4096384" h="836930">
                <a:moveTo>
                  <a:pt x="4064464" y="424180"/>
                </a:moveTo>
                <a:lnTo>
                  <a:pt x="4063464" y="419143"/>
                </a:lnTo>
                <a:lnTo>
                  <a:pt x="4063222" y="418230"/>
                </a:lnTo>
                <a:lnTo>
                  <a:pt x="4063115" y="415290"/>
                </a:lnTo>
                <a:lnTo>
                  <a:pt x="4065472" y="415290"/>
                </a:lnTo>
                <a:lnTo>
                  <a:pt x="4069940" y="416542"/>
                </a:lnTo>
                <a:lnTo>
                  <a:pt x="4069845" y="416777"/>
                </a:lnTo>
                <a:lnTo>
                  <a:pt x="4064464" y="424180"/>
                </a:lnTo>
                <a:close/>
              </a:path>
              <a:path w="4096384" h="836930">
                <a:moveTo>
                  <a:pt x="4071313" y="424180"/>
                </a:moveTo>
                <a:lnTo>
                  <a:pt x="4064464" y="424180"/>
                </a:lnTo>
                <a:lnTo>
                  <a:pt x="4069845" y="416777"/>
                </a:lnTo>
                <a:lnTo>
                  <a:pt x="4069940" y="416542"/>
                </a:lnTo>
                <a:lnTo>
                  <a:pt x="4065472" y="415290"/>
                </a:lnTo>
                <a:lnTo>
                  <a:pt x="4082922" y="415290"/>
                </a:lnTo>
                <a:lnTo>
                  <a:pt x="4079713" y="416560"/>
                </a:lnTo>
                <a:lnTo>
                  <a:pt x="4077716" y="416560"/>
                </a:lnTo>
                <a:lnTo>
                  <a:pt x="4071313" y="424180"/>
                </a:lnTo>
                <a:close/>
              </a:path>
              <a:path w="4096384" h="836930">
                <a:moveTo>
                  <a:pt x="4076034" y="429260"/>
                </a:moveTo>
                <a:lnTo>
                  <a:pt x="4070494" y="426720"/>
                </a:lnTo>
                <a:lnTo>
                  <a:pt x="4069178" y="426720"/>
                </a:lnTo>
                <a:lnTo>
                  <a:pt x="4077716" y="416560"/>
                </a:lnTo>
                <a:lnTo>
                  <a:pt x="4079713" y="416560"/>
                </a:lnTo>
                <a:lnTo>
                  <a:pt x="4082922" y="415290"/>
                </a:lnTo>
                <a:lnTo>
                  <a:pt x="4076034" y="429260"/>
                </a:lnTo>
                <a:close/>
              </a:path>
              <a:path w="4096384" h="836930">
                <a:moveTo>
                  <a:pt x="4062624" y="445770"/>
                </a:moveTo>
                <a:lnTo>
                  <a:pt x="4039660" y="445770"/>
                </a:lnTo>
                <a:lnTo>
                  <a:pt x="4042175" y="441960"/>
                </a:lnTo>
                <a:lnTo>
                  <a:pt x="4034638" y="440690"/>
                </a:lnTo>
                <a:lnTo>
                  <a:pt x="4073185" y="440690"/>
                </a:lnTo>
                <a:lnTo>
                  <a:pt x="4073696" y="439728"/>
                </a:lnTo>
                <a:lnTo>
                  <a:pt x="4073747" y="438562"/>
                </a:lnTo>
                <a:lnTo>
                  <a:pt x="4073526" y="436880"/>
                </a:lnTo>
                <a:lnTo>
                  <a:pt x="4073185" y="436880"/>
                </a:lnTo>
                <a:lnTo>
                  <a:pt x="4072694" y="435610"/>
                </a:lnTo>
                <a:lnTo>
                  <a:pt x="4063789" y="435610"/>
                </a:lnTo>
                <a:lnTo>
                  <a:pt x="4068493" y="433153"/>
                </a:lnTo>
                <a:lnTo>
                  <a:pt x="4068614" y="433019"/>
                </a:lnTo>
                <a:lnTo>
                  <a:pt x="4066637" y="430530"/>
                </a:lnTo>
                <a:lnTo>
                  <a:pt x="4064647" y="429260"/>
                </a:lnTo>
                <a:lnTo>
                  <a:pt x="4076034" y="429260"/>
                </a:lnTo>
                <a:lnTo>
                  <a:pt x="4082922" y="415290"/>
                </a:lnTo>
                <a:lnTo>
                  <a:pt x="4091126" y="415290"/>
                </a:lnTo>
                <a:lnTo>
                  <a:pt x="4089467" y="416542"/>
                </a:lnTo>
                <a:lnTo>
                  <a:pt x="4090275" y="419100"/>
                </a:lnTo>
                <a:lnTo>
                  <a:pt x="4091618" y="419100"/>
                </a:lnTo>
                <a:lnTo>
                  <a:pt x="4092475" y="420370"/>
                </a:lnTo>
                <a:lnTo>
                  <a:pt x="4095854" y="420370"/>
                </a:lnTo>
                <a:lnTo>
                  <a:pt x="4095854" y="421640"/>
                </a:lnTo>
                <a:lnTo>
                  <a:pt x="4082830" y="421640"/>
                </a:lnTo>
                <a:lnTo>
                  <a:pt x="4083230" y="426720"/>
                </a:lnTo>
                <a:lnTo>
                  <a:pt x="4083747" y="426720"/>
                </a:lnTo>
                <a:lnTo>
                  <a:pt x="4087515" y="430530"/>
                </a:lnTo>
                <a:lnTo>
                  <a:pt x="4078548" y="430530"/>
                </a:lnTo>
                <a:lnTo>
                  <a:pt x="4076708" y="431800"/>
                </a:lnTo>
                <a:lnTo>
                  <a:pt x="4076525" y="431800"/>
                </a:lnTo>
                <a:lnTo>
                  <a:pt x="4078057" y="433070"/>
                </a:lnTo>
                <a:lnTo>
                  <a:pt x="4090028" y="433070"/>
                </a:lnTo>
                <a:lnTo>
                  <a:pt x="4091284" y="434340"/>
                </a:lnTo>
                <a:lnTo>
                  <a:pt x="4095854" y="434340"/>
                </a:lnTo>
                <a:lnTo>
                  <a:pt x="4095854" y="438150"/>
                </a:lnTo>
                <a:lnTo>
                  <a:pt x="4077874" y="438150"/>
                </a:lnTo>
                <a:lnTo>
                  <a:pt x="4076880" y="441960"/>
                </a:lnTo>
                <a:lnTo>
                  <a:pt x="4060266" y="441960"/>
                </a:lnTo>
                <a:lnTo>
                  <a:pt x="4062624" y="445770"/>
                </a:lnTo>
                <a:close/>
              </a:path>
              <a:path w="4096384" h="836930">
                <a:moveTo>
                  <a:pt x="4092475" y="420370"/>
                </a:moveTo>
                <a:lnTo>
                  <a:pt x="4091618" y="419100"/>
                </a:lnTo>
                <a:lnTo>
                  <a:pt x="4090275" y="419100"/>
                </a:lnTo>
                <a:lnTo>
                  <a:pt x="4089578" y="416971"/>
                </a:lnTo>
                <a:lnTo>
                  <a:pt x="4089467" y="416542"/>
                </a:lnTo>
                <a:lnTo>
                  <a:pt x="4091126" y="415290"/>
                </a:lnTo>
                <a:lnTo>
                  <a:pt x="4094649" y="415290"/>
                </a:lnTo>
                <a:lnTo>
                  <a:pt x="4092475" y="420370"/>
                </a:lnTo>
                <a:close/>
              </a:path>
              <a:path w="4096384" h="836930">
                <a:moveTo>
                  <a:pt x="4095854" y="420370"/>
                </a:moveTo>
                <a:lnTo>
                  <a:pt x="4092475" y="420370"/>
                </a:lnTo>
                <a:lnTo>
                  <a:pt x="4094649" y="415290"/>
                </a:lnTo>
                <a:lnTo>
                  <a:pt x="4095854" y="415290"/>
                </a:lnTo>
                <a:lnTo>
                  <a:pt x="4095854" y="420370"/>
                </a:lnTo>
                <a:close/>
              </a:path>
              <a:path w="4096384" h="836930">
                <a:moveTo>
                  <a:pt x="2316967" y="416560"/>
                </a:moveTo>
                <a:lnTo>
                  <a:pt x="2316804" y="416560"/>
                </a:lnTo>
                <a:lnTo>
                  <a:pt x="2316959" y="415352"/>
                </a:lnTo>
                <a:lnTo>
                  <a:pt x="2316967" y="416560"/>
                </a:lnTo>
                <a:close/>
              </a:path>
              <a:path w="4096384" h="836930">
                <a:moveTo>
                  <a:pt x="2317557" y="416560"/>
                </a:moveTo>
                <a:lnTo>
                  <a:pt x="2316967" y="416560"/>
                </a:lnTo>
                <a:lnTo>
                  <a:pt x="2316967" y="415369"/>
                </a:lnTo>
                <a:lnTo>
                  <a:pt x="2317557" y="416560"/>
                </a:lnTo>
                <a:close/>
              </a:path>
              <a:path w="4096384" h="836930">
                <a:moveTo>
                  <a:pt x="1479684" y="419656"/>
                </a:moveTo>
                <a:lnTo>
                  <a:pt x="1479749" y="418592"/>
                </a:lnTo>
                <a:lnTo>
                  <a:pt x="1482178" y="415526"/>
                </a:lnTo>
                <a:lnTo>
                  <a:pt x="1481932" y="418336"/>
                </a:lnTo>
                <a:lnTo>
                  <a:pt x="1481865" y="418498"/>
                </a:lnTo>
                <a:lnTo>
                  <a:pt x="1479684" y="419656"/>
                </a:lnTo>
                <a:close/>
              </a:path>
              <a:path w="4096384" h="836930">
                <a:moveTo>
                  <a:pt x="1712847" y="417830"/>
                </a:moveTo>
                <a:lnTo>
                  <a:pt x="1711940" y="416971"/>
                </a:lnTo>
                <a:lnTo>
                  <a:pt x="1713842" y="415598"/>
                </a:lnTo>
                <a:lnTo>
                  <a:pt x="1714858" y="416560"/>
                </a:lnTo>
                <a:lnTo>
                  <a:pt x="1714687" y="416560"/>
                </a:lnTo>
                <a:lnTo>
                  <a:pt x="1712847" y="417830"/>
                </a:lnTo>
                <a:close/>
              </a:path>
              <a:path w="4096384" h="836930">
                <a:moveTo>
                  <a:pt x="2696103" y="421640"/>
                </a:moveTo>
                <a:lnTo>
                  <a:pt x="2676197" y="421640"/>
                </a:lnTo>
                <a:lnTo>
                  <a:pt x="2681217" y="415695"/>
                </a:lnTo>
                <a:lnTo>
                  <a:pt x="2681376" y="416560"/>
                </a:lnTo>
                <a:lnTo>
                  <a:pt x="2687757" y="416560"/>
                </a:lnTo>
                <a:lnTo>
                  <a:pt x="2686366" y="417724"/>
                </a:lnTo>
                <a:lnTo>
                  <a:pt x="2686241" y="419100"/>
                </a:lnTo>
                <a:lnTo>
                  <a:pt x="2702499" y="419100"/>
                </a:lnTo>
                <a:lnTo>
                  <a:pt x="2702499" y="420370"/>
                </a:lnTo>
                <a:lnTo>
                  <a:pt x="2697660" y="420370"/>
                </a:lnTo>
                <a:lnTo>
                  <a:pt x="2696103" y="421640"/>
                </a:lnTo>
                <a:close/>
              </a:path>
              <a:path w="4096384" h="836930">
                <a:moveTo>
                  <a:pt x="1560894" y="417830"/>
                </a:moveTo>
                <a:lnTo>
                  <a:pt x="1557624" y="417830"/>
                </a:lnTo>
                <a:lnTo>
                  <a:pt x="1559847" y="415760"/>
                </a:lnTo>
                <a:lnTo>
                  <a:pt x="1560894" y="417830"/>
                </a:lnTo>
                <a:close/>
              </a:path>
              <a:path w="4096384" h="836930">
                <a:moveTo>
                  <a:pt x="1583941" y="422494"/>
                </a:moveTo>
                <a:lnTo>
                  <a:pt x="1578042" y="417618"/>
                </a:lnTo>
                <a:lnTo>
                  <a:pt x="1577954" y="417398"/>
                </a:lnTo>
                <a:lnTo>
                  <a:pt x="1581278" y="415771"/>
                </a:lnTo>
                <a:lnTo>
                  <a:pt x="1583941" y="422494"/>
                </a:lnTo>
                <a:close/>
              </a:path>
              <a:path w="4096384" h="836930">
                <a:moveTo>
                  <a:pt x="3566344" y="431800"/>
                </a:moveTo>
                <a:lnTo>
                  <a:pt x="3560197" y="428030"/>
                </a:lnTo>
                <a:lnTo>
                  <a:pt x="3559166" y="425937"/>
                </a:lnTo>
                <a:lnTo>
                  <a:pt x="3559068" y="425391"/>
                </a:lnTo>
                <a:lnTo>
                  <a:pt x="3568470" y="415959"/>
                </a:lnTo>
                <a:lnTo>
                  <a:pt x="3576850" y="424180"/>
                </a:lnTo>
                <a:lnTo>
                  <a:pt x="3573034" y="430530"/>
                </a:lnTo>
                <a:lnTo>
                  <a:pt x="3566344" y="431800"/>
                </a:lnTo>
                <a:close/>
              </a:path>
              <a:path w="4096384" h="836930">
                <a:moveTo>
                  <a:pt x="3183257" y="416560"/>
                </a:moveTo>
                <a:lnTo>
                  <a:pt x="3183100" y="416560"/>
                </a:lnTo>
                <a:lnTo>
                  <a:pt x="3183257" y="416560"/>
                </a:lnTo>
                <a:close/>
              </a:path>
              <a:path w="4096384" h="836930">
                <a:moveTo>
                  <a:pt x="116720" y="420370"/>
                </a:moveTo>
                <a:lnTo>
                  <a:pt x="114708" y="416560"/>
                </a:lnTo>
                <a:lnTo>
                  <a:pt x="116720" y="420370"/>
                </a:lnTo>
                <a:close/>
              </a:path>
              <a:path w="4096384" h="836930">
                <a:moveTo>
                  <a:pt x="137671" y="426720"/>
                </a:moveTo>
                <a:lnTo>
                  <a:pt x="119901" y="426720"/>
                </a:lnTo>
                <a:lnTo>
                  <a:pt x="117268" y="421409"/>
                </a:lnTo>
                <a:lnTo>
                  <a:pt x="114708" y="416560"/>
                </a:lnTo>
                <a:lnTo>
                  <a:pt x="115127" y="416560"/>
                </a:lnTo>
                <a:lnTo>
                  <a:pt x="116718" y="417830"/>
                </a:lnTo>
                <a:lnTo>
                  <a:pt x="118224" y="420370"/>
                </a:lnTo>
                <a:lnTo>
                  <a:pt x="134483" y="420370"/>
                </a:lnTo>
                <a:lnTo>
                  <a:pt x="132043" y="421602"/>
                </a:lnTo>
                <a:lnTo>
                  <a:pt x="131968" y="422910"/>
                </a:lnTo>
                <a:lnTo>
                  <a:pt x="134319" y="424180"/>
                </a:lnTo>
                <a:lnTo>
                  <a:pt x="155102" y="424180"/>
                </a:lnTo>
                <a:lnTo>
                  <a:pt x="153511" y="425450"/>
                </a:lnTo>
                <a:lnTo>
                  <a:pt x="139682" y="425450"/>
                </a:lnTo>
                <a:lnTo>
                  <a:pt x="137671" y="426720"/>
                </a:lnTo>
                <a:close/>
              </a:path>
              <a:path w="4096384" h="836930">
                <a:moveTo>
                  <a:pt x="393074" y="417404"/>
                </a:moveTo>
                <a:lnTo>
                  <a:pt x="392992" y="416777"/>
                </a:lnTo>
                <a:lnTo>
                  <a:pt x="393464" y="416560"/>
                </a:lnTo>
                <a:lnTo>
                  <a:pt x="393074" y="417404"/>
                </a:lnTo>
                <a:close/>
              </a:path>
              <a:path w="4096384" h="836930">
                <a:moveTo>
                  <a:pt x="393968" y="422910"/>
                </a:moveTo>
                <a:lnTo>
                  <a:pt x="393270" y="418675"/>
                </a:lnTo>
                <a:lnTo>
                  <a:pt x="393163" y="417212"/>
                </a:lnTo>
                <a:lnTo>
                  <a:pt x="393464" y="416560"/>
                </a:lnTo>
                <a:lnTo>
                  <a:pt x="398499" y="416560"/>
                </a:lnTo>
                <a:lnTo>
                  <a:pt x="393968" y="422910"/>
                </a:lnTo>
                <a:close/>
              </a:path>
              <a:path w="4096384" h="836930">
                <a:moveTo>
                  <a:pt x="774819" y="426720"/>
                </a:moveTo>
                <a:lnTo>
                  <a:pt x="776325" y="421640"/>
                </a:lnTo>
                <a:lnTo>
                  <a:pt x="778669" y="416560"/>
                </a:lnTo>
                <a:lnTo>
                  <a:pt x="781020" y="424180"/>
                </a:lnTo>
                <a:lnTo>
                  <a:pt x="780018" y="424180"/>
                </a:lnTo>
                <a:lnTo>
                  <a:pt x="774819" y="426720"/>
                </a:lnTo>
                <a:close/>
              </a:path>
              <a:path w="4096384" h="836930">
                <a:moveTo>
                  <a:pt x="1062407" y="420370"/>
                </a:moveTo>
                <a:lnTo>
                  <a:pt x="1039837" y="420370"/>
                </a:lnTo>
                <a:lnTo>
                  <a:pt x="1042849" y="416560"/>
                </a:lnTo>
                <a:lnTo>
                  <a:pt x="1065759" y="416560"/>
                </a:lnTo>
                <a:lnTo>
                  <a:pt x="1064557" y="417830"/>
                </a:lnTo>
                <a:lnTo>
                  <a:pt x="1062407" y="420370"/>
                </a:lnTo>
                <a:close/>
              </a:path>
              <a:path w="4096384" h="836930">
                <a:moveTo>
                  <a:pt x="1232266" y="434340"/>
                </a:moveTo>
                <a:lnTo>
                  <a:pt x="1227408" y="430530"/>
                </a:lnTo>
                <a:lnTo>
                  <a:pt x="1224559" y="429260"/>
                </a:lnTo>
                <a:lnTo>
                  <a:pt x="1218522" y="416560"/>
                </a:lnTo>
                <a:lnTo>
                  <a:pt x="1225169" y="420442"/>
                </a:lnTo>
                <a:lnTo>
                  <a:pt x="1226904" y="421640"/>
                </a:lnTo>
                <a:lnTo>
                  <a:pt x="1232266" y="434340"/>
                </a:lnTo>
                <a:close/>
              </a:path>
              <a:path w="4096384" h="836930">
                <a:moveTo>
                  <a:pt x="1248027" y="434340"/>
                </a:moveTo>
                <a:lnTo>
                  <a:pt x="1232266" y="434340"/>
                </a:lnTo>
                <a:lnTo>
                  <a:pt x="1226904" y="421640"/>
                </a:lnTo>
                <a:lnTo>
                  <a:pt x="1224967" y="420313"/>
                </a:lnTo>
                <a:lnTo>
                  <a:pt x="1218522" y="416560"/>
                </a:lnTo>
                <a:lnTo>
                  <a:pt x="1226275" y="416560"/>
                </a:lnTo>
                <a:lnTo>
                  <a:pt x="1226904" y="417830"/>
                </a:lnTo>
                <a:lnTo>
                  <a:pt x="1228416" y="420370"/>
                </a:lnTo>
                <a:lnTo>
                  <a:pt x="1233742" y="420370"/>
                </a:lnTo>
                <a:lnTo>
                  <a:pt x="1232607" y="421640"/>
                </a:lnTo>
                <a:lnTo>
                  <a:pt x="1236293" y="425450"/>
                </a:lnTo>
                <a:lnTo>
                  <a:pt x="1242324" y="425450"/>
                </a:lnTo>
                <a:lnTo>
                  <a:pt x="1240981" y="426720"/>
                </a:lnTo>
                <a:lnTo>
                  <a:pt x="1240484" y="429260"/>
                </a:lnTo>
                <a:lnTo>
                  <a:pt x="1241152" y="430530"/>
                </a:lnTo>
                <a:lnTo>
                  <a:pt x="1253336" y="430530"/>
                </a:lnTo>
                <a:lnTo>
                  <a:pt x="1256912" y="433070"/>
                </a:lnTo>
                <a:lnTo>
                  <a:pt x="1249029" y="433070"/>
                </a:lnTo>
                <a:lnTo>
                  <a:pt x="1248027" y="43434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7318" y="417830"/>
                </a:lnTo>
                <a:lnTo>
                  <a:pt x="1359662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9662" y="416560"/>
                </a:lnTo>
                <a:lnTo>
                  <a:pt x="1365136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73162" y="417830"/>
                </a:moveTo>
                <a:lnTo>
                  <a:pt x="1364356" y="417830"/>
                </a:lnTo>
                <a:lnTo>
                  <a:pt x="1365136" y="416560"/>
                </a:lnTo>
                <a:lnTo>
                  <a:pt x="1374424" y="416560"/>
                </a:lnTo>
                <a:lnTo>
                  <a:pt x="1373162" y="417830"/>
                </a:lnTo>
                <a:close/>
              </a:path>
              <a:path w="4096384" h="836930">
                <a:moveTo>
                  <a:pt x="1378341" y="444500"/>
                </a:moveTo>
                <a:lnTo>
                  <a:pt x="1375902" y="444500"/>
                </a:lnTo>
                <a:lnTo>
                  <a:pt x="1371546" y="440690"/>
                </a:lnTo>
                <a:lnTo>
                  <a:pt x="1367709" y="436880"/>
                </a:lnTo>
                <a:lnTo>
                  <a:pt x="1363437" y="430530"/>
                </a:lnTo>
                <a:lnTo>
                  <a:pt x="1362820" y="428400"/>
                </a:lnTo>
                <a:lnTo>
                  <a:pt x="1362761" y="427908"/>
                </a:lnTo>
                <a:lnTo>
                  <a:pt x="1365517" y="424180"/>
                </a:lnTo>
                <a:lnTo>
                  <a:pt x="1371900" y="419100"/>
                </a:lnTo>
                <a:lnTo>
                  <a:pt x="1374424" y="416560"/>
                </a:lnTo>
                <a:lnTo>
                  <a:pt x="1378271" y="416560"/>
                </a:lnTo>
                <a:lnTo>
                  <a:pt x="1375422" y="417830"/>
                </a:lnTo>
                <a:lnTo>
                  <a:pt x="1372165" y="423421"/>
                </a:lnTo>
                <a:lnTo>
                  <a:pt x="1369427" y="427947"/>
                </a:lnTo>
                <a:lnTo>
                  <a:pt x="1369301" y="430530"/>
                </a:lnTo>
                <a:lnTo>
                  <a:pt x="1371914" y="433019"/>
                </a:lnTo>
                <a:lnTo>
                  <a:pt x="1376424" y="439420"/>
                </a:lnTo>
                <a:lnTo>
                  <a:pt x="1378341" y="444500"/>
                </a:lnTo>
                <a:close/>
              </a:path>
              <a:path w="4096384" h="836930">
                <a:moveTo>
                  <a:pt x="1538687" y="426720"/>
                </a:moveTo>
                <a:lnTo>
                  <a:pt x="1530980" y="426720"/>
                </a:lnTo>
                <a:lnTo>
                  <a:pt x="1541762" y="419179"/>
                </a:lnTo>
                <a:lnTo>
                  <a:pt x="1541876" y="416560"/>
                </a:lnTo>
                <a:lnTo>
                  <a:pt x="1543503" y="417683"/>
                </a:lnTo>
                <a:lnTo>
                  <a:pt x="1543382" y="419100"/>
                </a:lnTo>
                <a:lnTo>
                  <a:pt x="1545978" y="419100"/>
                </a:lnTo>
                <a:lnTo>
                  <a:pt x="1548240" y="420370"/>
                </a:lnTo>
                <a:lnTo>
                  <a:pt x="1541201" y="420370"/>
                </a:lnTo>
                <a:lnTo>
                  <a:pt x="1538771" y="422012"/>
                </a:lnTo>
                <a:lnTo>
                  <a:pt x="1537345" y="422910"/>
                </a:lnTo>
                <a:lnTo>
                  <a:pt x="1539695" y="425450"/>
                </a:lnTo>
                <a:lnTo>
                  <a:pt x="1540534" y="425450"/>
                </a:lnTo>
                <a:lnTo>
                  <a:pt x="1538687" y="426720"/>
                </a:lnTo>
                <a:close/>
              </a:path>
              <a:path w="4096384" h="836930">
                <a:moveTo>
                  <a:pt x="1675043" y="421640"/>
                </a:moveTo>
                <a:lnTo>
                  <a:pt x="1668386" y="421640"/>
                </a:lnTo>
                <a:lnTo>
                  <a:pt x="1671779" y="416560"/>
                </a:lnTo>
                <a:lnTo>
                  <a:pt x="1672951" y="417830"/>
                </a:lnTo>
                <a:lnTo>
                  <a:pt x="1674474" y="420407"/>
                </a:lnTo>
                <a:lnTo>
                  <a:pt x="1675043" y="421640"/>
                </a:lnTo>
                <a:close/>
              </a:path>
              <a:path w="4096384" h="836930">
                <a:moveTo>
                  <a:pt x="1674627" y="433070"/>
                </a:moveTo>
                <a:lnTo>
                  <a:pt x="1670833" y="428072"/>
                </a:lnTo>
                <a:lnTo>
                  <a:pt x="1670740" y="427759"/>
                </a:lnTo>
                <a:lnTo>
                  <a:pt x="1670620" y="426865"/>
                </a:lnTo>
                <a:lnTo>
                  <a:pt x="1669933" y="424180"/>
                </a:lnTo>
                <a:lnTo>
                  <a:pt x="1673455" y="422910"/>
                </a:lnTo>
                <a:lnTo>
                  <a:pt x="1675629" y="422910"/>
                </a:lnTo>
                <a:lnTo>
                  <a:pt x="1674474" y="420407"/>
                </a:lnTo>
                <a:lnTo>
                  <a:pt x="1672951" y="417830"/>
                </a:lnTo>
                <a:lnTo>
                  <a:pt x="1671779" y="416560"/>
                </a:lnTo>
                <a:lnTo>
                  <a:pt x="1698344" y="416560"/>
                </a:lnTo>
                <a:lnTo>
                  <a:pt x="1694957" y="420313"/>
                </a:lnTo>
                <a:lnTo>
                  <a:pt x="1694238" y="421640"/>
                </a:lnTo>
                <a:lnTo>
                  <a:pt x="1692058" y="422910"/>
                </a:lnTo>
                <a:lnTo>
                  <a:pt x="1688286" y="426720"/>
                </a:lnTo>
                <a:lnTo>
                  <a:pt x="1674457" y="426720"/>
                </a:lnTo>
                <a:lnTo>
                  <a:pt x="1674627" y="433070"/>
                </a:lnTo>
                <a:close/>
              </a:path>
              <a:path w="4096384" h="836930">
                <a:moveTo>
                  <a:pt x="1731169" y="417830"/>
                </a:moveTo>
                <a:lnTo>
                  <a:pt x="1727259" y="417830"/>
                </a:lnTo>
                <a:lnTo>
                  <a:pt x="1728936" y="416560"/>
                </a:lnTo>
                <a:lnTo>
                  <a:pt x="1729860" y="416560"/>
                </a:lnTo>
                <a:lnTo>
                  <a:pt x="1731169" y="417830"/>
                </a:lnTo>
                <a:close/>
              </a:path>
              <a:path w="4096384" h="836930">
                <a:moveTo>
                  <a:pt x="1747320" y="426720"/>
                </a:moveTo>
                <a:lnTo>
                  <a:pt x="1741003" y="426720"/>
                </a:lnTo>
                <a:lnTo>
                  <a:pt x="1744059" y="425503"/>
                </a:lnTo>
                <a:lnTo>
                  <a:pt x="1744090" y="424671"/>
                </a:lnTo>
                <a:lnTo>
                  <a:pt x="1743858" y="422910"/>
                </a:lnTo>
                <a:lnTo>
                  <a:pt x="1743020" y="421640"/>
                </a:lnTo>
                <a:lnTo>
                  <a:pt x="1749718" y="421640"/>
                </a:lnTo>
                <a:lnTo>
                  <a:pt x="1756764" y="416560"/>
                </a:lnTo>
                <a:lnTo>
                  <a:pt x="1763370" y="420313"/>
                </a:lnTo>
                <a:lnTo>
                  <a:pt x="1754079" y="422910"/>
                </a:lnTo>
                <a:lnTo>
                  <a:pt x="1755422" y="425450"/>
                </a:lnTo>
                <a:lnTo>
                  <a:pt x="1747879" y="425450"/>
                </a:lnTo>
                <a:lnTo>
                  <a:pt x="1747320" y="426720"/>
                </a:lnTo>
                <a:close/>
              </a:path>
              <a:path w="4096384" h="836930">
                <a:moveTo>
                  <a:pt x="1773690" y="431800"/>
                </a:moveTo>
                <a:lnTo>
                  <a:pt x="1766642" y="427439"/>
                </a:lnTo>
                <a:lnTo>
                  <a:pt x="1766577" y="427275"/>
                </a:lnTo>
                <a:lnTo>
                  <a:pt x="1767823" y="426720"/>
                </a:lnTo>
                <a:lnTo>
                  <a:pt x="1754079" y="422910"/>
                </a:lnTo>
                <a:lnTo>
                  <a:pt x="1763332" y="420407"/>
                </a:lnTo>
                <a:lnTo>
                  <a:pt x="1756764" y="416560"/>
                </a:lnTo>
                <a:lnTo>
                  <a:pt x="1762127" y="416560"/>
                </a:lnTo>
                <a:lnTo>
                  <a:pt x="1770842" y="419100"/>
                </a:lnTo>
                <a:lnTo>
                  <a:pt x="1770966" y="419799"/>
                </a:lnTo>
                <a:lnTo>
                  <a:pt x="1770338" y="420370"/>
                </a:lnTo>
                <a:lnTo>
                  <a:pt x="1771067" y="420370"/>
                </a:lnTo>
                <a:lnTo>
                  <a:pt x="1771516" y="422910"/>
                </a:lnTo>
                <a:lnTo>
                  <a:pt x="1772759" y="427990"/>
                </a:lnTo>
                <a:lnTo>
                  <a:pt x="1770672" y="427990"/>
                </a:lnTo>
                <a:lnTo>
                  <a:pt x="1773481" y="430945"/>
                </a:lnTo>
                <a:lnTo>
                  <a:pt x="1773690" y="431800"/>
                </a:lnTo>
                <a:close/>
              </a:path>
              <a:path w="4096384" h="836930">
                <a:moveTo>
                  <a:pt x="1815537" y="423421"/>
                </a:moveTo>
                <a:lnTo>
                  <a:pt x="1811344" y="420442"/>
                </a:lnTo>
                <a:lnTo>
                  <a:pt x="1811324" y="420313"/>
                </a:lnTo>
                <a:lnTo>
                  <a:pt x="1816775" y="416560"/>
                </a:lnTo>
                <a:lnTo>
                  <a:pt x="1816939" y="416560"/>
                </a:lnTo>
                <a:lnTo>
                  <a:pt x="1821632" y="421640"/>
                </a:lnTo>
                <a:lnTo>
                  <a:pt x="1817947" y="421640"/>
                </a:lnTo>
                <a:lnTo>
                  <a:pt x="1815537" y="423421"/>
                </a:lnTo>
                <a:close/>
              </a:path>
              <a:path w="4096384" h="836930">
                <a:moveTo>
                  <a:pt x="1828003" y="427990"/>
                </a:moveTo>
                <a:lnTo>
                  <a:pt x="1821968" y="427990"/>
                </a:lnTo>
                <a:lnTo>
                  <a:pt x="1823644" y="424180"/>
                </a:lnTo>
                <a:lnTo>
                  <a:pt x="1823978" y="424180"/>
                </a:lnTo>
                <a:lnTo>
                  <a:pt x="1816939" y="416560"/>
                </a:lnTo>
                <a:lnTo>
                  <a:pt x="1835661" y="416560"/>
                </a:lnTo>
                <a:lnTo>
                  <a:pt x="1836556" y="417830"/>
                </a:lnTo>
                <a:lnTo>
                  <a:pt x="1836216" y="417830"/>
                </a:lnTo>
                <a:lnTo>
                  <a:pt x="1837054" y="420370"/>
                </a:lnTo>
                <a:lnTo>
                  <a:pt x="1835450" y="420370"/>
                </a:lnTo>
                <a:lnTo>
                  <a:pt x="1834017" y="424180"/>
                </a:lnTo>
                <a:lnTo>
                  <a:pt x="1834298" y="426720"/>
                </a:lnTo>
                <a:lnTo>
                  <a:pt x="1827501" y="426720"/>
                </a:lnTo>
                <a:lnTo>
                  <a:pt x="1828003" y="427990"/>
                </a:lnTo>
                <a:close/>
              </a:path>
              <a:path w="4096384" h="836930">
                <a:moveTo>
                  <a:pt x="1936961" y="420370"/>
                </a:moveTo>
                <a:lnTo>
                  <a:pt x="1933779" y="420370"/>
                </a:lnTo>
                <a:lnTo>
                  <a:pt x="1933878" y="417736"/>
                </a:lnTo>
                <a:lnTo>
                  <a:pt x="1935115" y="416560"/>
                </a:lnTo>
                <a:lnTo>
                  <a:pt x="1938133" y="416560"/>
                </a:lnTo>
                <a:lnTo>
                  <a:pt x="1938060" y="419179"/>
                </a:lnTo>
                <a:lnTo>
                  <a:pt x="1936961" y="420370"/>
                </a:lnTo>
                <a:close/>
              </a:path>
              <a:path w="4096384" h="836930">
                <a:moveTo>
                  <a:pt x="1949363" y="420370"/>
                </a:moveTo>
                <a:lnTo>
                  <a:pt x="1936961" y="420370"/>
                </a:lnTo>
                <a:lnTo>
                  <a:pt x="1938060" y="419179"/>
                </a:lnTo>
                <a:lnTo>
                  <a:pt x="1938133" y="416560"/>
                </a:lnTo>
                <a:lnTo>
                  <a:pt x="1948458" y="416560"/>
                </a:lnTo>
                <a:lnTo>
                  <a:pt x="1949815" y="419006"/>
                </a:lnTo>
                <a:lnTo>
                  <a:pt x="1949693" y="419764"/>
                </a:lnTo>
                <a:lnTo>
                  <a:pt x="1949548" y="420313"/>
                </a:lnTo>
                <a:lnTo>
                  <a:pt x="1949363" y="420370"/>
                </a:lnTo>
                <a:close/>
              </a:path>
              <a:path w="4096384" h="836930">
                <a:moveTo>
                  <a:pt x="1965792" y="419100"/>
                </a:moveTo>
                <a:lnTo>
                  <a:pt x="1961437" y="419100"/>
                </a:lnTo>
                <a:lnTo>
                  <a:pt x="1961437" y="417830"/>
                </a:lnTo>
                <a:lnTo>
                  <a:pt x="1963611" y="416560"/>
                </a:lnTo>
                <a:lnTo>
                  <a:pt x="1965792" y="417830"/>
                </a:lnTo>
                <a:lnTo>
                  <a:pt x="1965792" y="419100"/>
                </a:lnTo>
                <a:close/>
              </a:path>
              <a:path w="4096384" h="836930">
                <a:moveTo>
                  <a:pt x="1974957" y="419100"/>
                </a:moveTo>
                <a:lnTo>
                  <a:pt x="1965792" y="419100"/>
                </a:lnTo>
                <a:lnTo>
                  <a:pt x="1965792" y="417830"/>
                </a:lnTo>
                <a:lnTo>
                  <a:pt x="1963611" y="416560"/>
                </a:lnTo>
                <a:lnTo>
                  <a:pt x="1972163" y="416560"/>
                </a:lnTo>
                <a:lnTo>
                  <a:pt x="1974957" y="419100"/>
                </a:lnTo>
                <a:close/>
              </a:path>
              <a:path w="4096384" h="836930">
                <a:moveTo>
                  <a:pt x="2003841" y="420370"/>
                </a:moveTo>
                <a:lnTo>
                  <a:pt x="2003010" y="420370"/>
                </a:lnTo>
                <a:lnTo>
                  <a:pt x="2002422" y="419262"/>
                </a:lnTo>
                <a:lnTo>
                  <a:pt x="2002373" y="419006"/>
                </a:lnTo>
                <a:lnTo>
                  <a:pt x="2003344" y="416560"/>
                </a:lnTo>
                <a:lnTo>
                  <a:pt x="2004182" y="416560"/>
                </a:lnTo>
                <a:lnTo>
                  <a:pt x="2005184" y="417830"/>
                </a:lnTo>
                <a:lnTo>
                  <a:pt x="2003841" y="420370"/>
                </a:lnTo>
                <a:close/>
              </a:path>
              <a:path w="4096384" h="836930">
                <a:moveTo>
                  <a:pt x="2176983" y="425321"/>
                </a:moveTo>
                <a:lnTo>
                  <a:pt x="2168609" y="419553"/>
                </a:lnTo>
                <a:lnTo>
                  <a:pt x="2168448" y="416560"/>
                </a:lnTo>
                <a:lnTo>
                  <a:pt x="2175828" y="416560"/>
                </a:lnTo>
                <a:lnTo>
                  <a:pt x="2176983" y="425321"/>
                </a:lnTo>
                <a:close/>
              </a:path>
              <a:path w="4096384" h="836930">
                <a:moveTo>
                  <a:pt x="2177085" y="425391"/>
                </a:moveTo>
                <a:lnTo>
                  <a:pt x="2175828" y="416560"/>
                </a:lnTo>
                <a:lnTo>
                  <a:pt x="2183161" y="416560"/>
                </a:lnTo>
                <a:lnTo>
                  <a:pt x="2183410" y="419100"/>
                </a:lnTo>
                <a:lnTo>
                  <a:pt x="2183354" y="420531"/>
                </a:lnTo>
                <a:lnTo>
                  <a:pt x="2183000" y="420847"/>
                </a:lnTo>
                <a:lnTo>
                  <a:pt x="2180523" y="421640"/>
                </a:lnTo>
                <a:lnTo>
                  <a:pt x="2182114" y="421640"/>
                </a:lnTo>
                <a:lnTo>
                  <a:pt x="2180693" y="422910"/>
                </a:lnTo>
                <a:lnTo>
                  <a:pt x="2177085" y="425391"/>
                </a:lnTo>
                <a:close/>
              </a:path>
              <a:path w="4096384" h="836930">
                <a:moveTo>
                  <a:pt x="2253188" y="427990"/>
                </a:moveTo>
                <a:lnTo>
                  <a:pt x="2249917" y="427990"/>
                </a:lnTo>
                <a:lnTo>
                  <a:pt x="2251593" y="416560"/>
                </a:lnTo>
                <a:lnTo>
                  <a:pt x="2255227" y="422910"/>
                </a:lnTo>
                <a:lnTo>
                  <a:pt x="2255222" y="423421"/>
                </a:lnTo>
                <a:lnTo>
                  <a:pt x="2253188" y="427990"/>
                </a:lnTo>
                <a:close/>
              </a:path>
              <a:path w="4096384" h="836930">
                <a:moveTo>
                  <a:pt x="2255353" y="423128"/>
                </a:moveTo>
                <a:lnTo>
                  <a:pt x="2251593" y="416560"/>
                </a:lnTo>
                <a:lnTo>
                  <a:pt x="2257266" y="416560"/>
                </a:lnTo>
                <a:lnTo>
                  <a:pt x="2257625" y="421563"/>
                </a:lnTo>
                <a:lnTo>
                  <a:pt x="2257964" y="422910"/>
                </a:lnTo>
                <a:lnTo>
                  <a:pt x="2255450" y="422910"/>
                </a:lnTo>
                <a:lnTo>
                  <a:pt x="2255353" y="423128"/>
                </a:lnTo>
                <a:close/>
              </a:path>
              <a:path w="4096384" h="836930">
                <a:moveTo>
                  <a:pt x="2412944" y="436880"/>
                </a:moveTo>
                <a:lnTo>
                  <a:pt x="2412180" y="436880"/>
                </a:lnTo>
                <a:lnTo>
                  <a:pt x="2411349" y="431844"/>
                </a:lnTo>
                <a:lnTo>
                  <a:pt x="2410504" y="425450"/>
                </a:lnTo>
                <a:lnTo>
                  <a:pt x="2406313" y="425450"/>
                </a:lnTo>
                <a:lnTo>
                  <a:pt x="2407151" y="416560"/>
                </a:lnTo>
                <a:lnTo>
                  <a:pt x="2411304" y="423421"/>
                </a:lnTo>
                <a:lnTo>
                  <a:pt x="2414694" y="429260"/>
                </a:lnTo>
                <a:lnTo>
                  <a:pt x="2421065" y="429260"/>
                </a:lnTo>
                <a:lnTo>
                  <a:pt x="2420476" y="430530"/>
                </a:lnTo>
                <a:lnTo>
                  <a:pt x="2412010" y="430530"/>
                </a:lnTo>
                <a:lnTo>
                  <a:pt x="2412944" y="436880"/>
                </a:lnTo>
                <a:close/>
              </a:path>
              <a:path w="4096384" h="836930">
                <a:moveTo>
                  <a:pt x="2414694" y="429260"/>
                </a:moveTo>
                <a:lnTo>
                  <a:pt x="2407151" y="416560"/>
                </a:lnTo>
                <a:lnTo>
                  <a:pt x="2409082" y="416560"/>
                </a:lnTo>
                <a:lnTo>
                  <a:pt x="2412350" y="420370"/>
                </a:lnTo>
                <a:lnTo>
                  <a:pt x="2412180" y="420370"/>
                </a:lnTo>
                <a:lnTo>
                  <a:pt x="2420561" y="426720"/>
                </a:lnTo>
                <a:lnTo>
                  <a:pt x="2414694" y="429260"/>
                </a:lnTo>
                <a:close/>
              </a:path>
              <a:path w="4096384" h="836930">
                <a:moveTo>
                  <a:pt x="2471127" y="431732"/>
                </a:moveTo>
                <a:lnTo>
                  <a:pt x="2462134" y="422910"/>
                </a:lnTo>
                <a:lnTo>
                  <a:pt x="2459789" y="421640"/>
                </a:lnTo>
                <a:lnTo>
                  <a:pt x="2458650" y="419100"/>
                </a:lnTo>
                <a:lnTo>
                  <a:pt x="2463263" y="416560"/>
                </a:lnTo>
                <a:lnTo>
                  <a:pt x="2469075" y="417830"/>
                </a:lnTo>
                <a:lnTo>
                  <a:pt x="2471456" y="425219"/>
                </a:lnTo>
                <a:lnTo>
                  <a:pt x="2471329" y="429260"/>
                </a:lnTo>
                <a:lnTo>
                  <a:pt x="2471204" y="431649"/>
                </a:lnTo>
                <a:close/>
              </a:path>
              <a:path w="4096384" h="836930">
                <a:moveTo>
                  <a:pt x="2552972" y="421640"/>
                </a:moveTo>
                <a:lnTo>
                  <a:pt x="2551807" y="416560"/>
                </a:lnTo>
                <a:lnTo>
                  <a:pt x="2555513" y="416560"/>
                </a:lnTo>
                <a:lnTo>
                  <a:pt x="2557353" y="417830"/>
                </a:lnTo>
                <a:lnTo>
                  <a:pt x="2557503" y="419100"/>
                </a:lnTo>
                <a:lnTo>
                  <a:pt x="2555847" y="419100"/>
                </a:lnTo>
                <a:lnTo>
                  <a:pt x="2552972" y="421640"/>
                </a:lnTo>
                <a:close/>
              </a:path>
              <a:path w="4096384" h="836930">
                <a:moveTo>
                  <a:pt x="2593347" y="444500"/>
                </a:moveTo>
                <a:lnTo>
                  <a:pt x="2580801" y="444500"/>
                </a:lnTo>
                <a:lnTo>
                  <a:pt x="2577678" y="438562"/>
                </a:lnTo>
                <a:lnTo>
                  <a:pt x="2577582" y="438058"/>
                </a:lnTo>
                <a:lnTo>
                  <a:pt x="2579144" y="436880"/>
                </a:lnTo>
                <a:lnTo>
                  <a:pt x="2568065" y="436880"/>
                </a:lnTo>
                <a:lnTo>
                  <a:pt x="2569597" y="434340"/>
                </a:lnTo>
                <a:lnTo>
                  <a:pt x="2570239" y="433070"/>
                </a:lnTo>
                <a:lnTo>
                  <a:pt x="2576302" y="430530"/>
                </a:lnTo>
                <a:lnTo>
                  <a:pt x="2571186" y="427701"/>
                </a:lnTo>
                <a:lnTo>
                  <a:pt x="2564400" y="424352"/>
                </a:lnTo>
                <a:lnTo>
                  <a:pt x="2567240" y="421640"/>
                </a:lnTo>
                <a:lnTo>
                  <a:pt x="2552972" y="421640"/>
                </a:lnTo>
                <a:lnTo>
                  <a:pt x="2555847" y="419100"/>
                </a:lnTo>
                <a:lnTo>
                  <a:pt x="2557503" y="419100"/>
                </a:lnTo>
                <a:lnTo>
                  <a:pt x="2557353" y="417830"/>
                </a:lnTo>
                <a:lnTo>
                  <a:pt x="2555513" y="416560"/>
                </a:lnTo>
                <a:lnTo>
                  <a:pt x="2565624" y="416560"/>
                </a:lnTo>
                <a:lnTo>
                  <a:pt x="2572044" y="423251"/>
                </a:lnTo>
                <a:lnTo>
                  <a:pt x="2576751" y="427947"/>
                </a:lnTo>
                <a:lnTo>
                  <a:pt x="2578793" y="429260"/>
                </a:lnTo>
                <a:lnTo>
                  <a:pt x="2582488" y="433070"/>
                </a:lnTo>
                <a:lnTo>
                  <a:pt x="2589863" y="433070"/>
                </a:lnTo>
                <a:lnTo>
                  <a:pt x="2587506" y="439420"/>
                </a:lnTo>
                <a:lnTo>
                  <a:pt x="2587015" y="439420"/>
                </a:lnTo>
                <a:lnTo>
                  <a:pt x="2593414" y="443937"/>
                </a:lnTo>
                <a:lnTo>
                  <a:pt x="2593347" y="444500"/>
                </a:lnTo>
                <a:close/>
              </a:path>
              <a:path w="4096384" h="836930">
                <a:moveTo>
                  <a:pt x="2716427" y="420370"/>
                </a:moveTo>
                <a:lnTo>
                  <a:pt x="2715084" y="420370"/>
                </a:lnTo>
                <a:lnTo>
                  <a:pt x="2714272" y="418336"/>
                </a:lnTo>
                <a:lnTo>
                  <a:pt x="2714194" y="417736"/>
                </a:lnTo>
                <a:lnTo>
                  <a:pt x="2715752" y="416560"/>
                </a:lnTo>
                <a:lnTo>
                  <a:pt x="2716918" y="416560"/>
                </a:lnTo>
                <a:lnTo>
                  <a:pt x="2717926" y="417830"/>
                </a:lnTo>
                <a:lnTo>
                  <a:pt x="2716427" y="420370"/>
                </a:lnTo>
                <a:close/>
              </a:path>
              <a:path w="4096384" h="836930">
                <a:moveTo>
                  <a:pt x="2771416" y="420370"/>
                </a:moveTo>
                <a:lnTo>
                  <a:pt x="2769059" y="420370"/>
                </a:lnTo>
                <a:lnTo>
                  <a:pt x="2769550" y="417830"/>
                </a:lnTo>
                <a:lnTo>
                  <a:pt x="2771233" y="416560"/>
                </a:lnTo>
                <a:lnTo>
                  <a:pt x="2772525" y="419006"/>
                </a:lnTo>
                <a:lnTo>
                  <a:pt x="2772427" y="419262"/>
                </a:lnTo>
                <a:lnTo>
                  <a:pt x="2771416" y="420370"/>
                </a:lnTo>
                <a:close/>
              </a:path>
              <a:path w="4096384" h="836930">
                <a:moveTo>
                  <a:pt x="2797821" y="420370"/>
                </a:moveTo>
                <a:lnTo>
                  <a:pt x="2771416" y="420370"/>
                </a:lnTo>
                <a:lnTo>
                  <a:pt x="2772427" y="419262"/>
                </a:lnTo>
                <a:lnTo>
                  <a:pt x="2772525" y="419006"/>
                </a:lnTo>
                <a:lnTo>
                  <a:pt x="2771233" y="416560"/>
                </a:lnTo>
                <a:lnTo>
                  <a:pt x="2775471" y="416560"/>
                </a:lnTo>
                <a:lnTo>
                  <a:pt x="2775606" y="417830"/>
                </a:lnTo>
                <a:lnTo>
                  <a:pt x="2796008" y="417830"/>
                </a:lnTo>
                <a:lnTo>
                  <a:pt x="2797821" y="42037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89068" y="417830"/>
                </a:lnTo>
                <a:lnTo>
                  <a:pt x="2888734" y="417830"/>
                </a:lnTo>
                <a:lnTo>
                  <a:pt x="2890083" y="416560"/>
                </a:lnTo>
                <a:lnTo>
                  <a:pt x="2892774" y="416560"/>
                </a:lnTo>
                <a:lnTo>
                  <a:pt x="2892931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2883662" y="426720"/>
                </a:moveTo>
                <a:lnTo>
                  <a:pt x="2877681" y="426720"/>
                </a:lnTo>
                <a:lnTo>
                  <a:pt x="2869293" y="419100"/>
                </a:lnTo>
                <a:lnTo>
                  <a:pt x="2890751" y="419100"/>
                </a:lnTo>
                <a:lnTo>
                  <a:pt x="2892931" y="417830"/>
                </a:lnTo>
                <a:lnTo>
                  <a:pt x="2892774" y="416560"/>
                </a:lnTo>
                <a:lnTo>
                  <a:pt x="2906184" y="416560"/>
                </a:lnTo>
                <a:lnTo>
                  <a:pt x="2903336" y="420370"/>
                </a:lnTo>
                <a:lnTo>
                  <a:pt x="2888243" y="420370"/>
                </a:lnTo>
                <a:lnTo>
                  <a:pt x="2884877" y="422910"/>
                </a:lnTo>
                <a:lnTo>
                  <a:pt x="2881204" y="422910"/>
                </a:lnTo>
                <a:lnTo>
                  <a:pt x="2883662" y="426720"/>
                </a:lnTo>
                <a:close/>
              </a:path>
              <a:path w="4096384" h="836930">
                <a:moveTo>
                  <a:pt x="2903336" y="420370"/>
                </a:moveTo>
                <a:lnTo>
                  <a:pt x="2906184" y="416560"/>
                </a:lnTo>
                <a:lnTo>
                  <a:pt x="2905326" y="417830"/>
                </a:lnTo>
                <a:lnTo>
                  <a:pt x="2903336" y="420370"/>
                </a:lnTo>
                <a:close/>
              </a:path>
              <a:path w="4096384" h="836930">
                <a:moveTo>
                  <a:pt x="2899970" y="434340"/>
                </a:moveTo>
                <a:lnTo>
                  <a:pt x="2888577" y="434340"/>
                </a:lnTo>
                <a:lnTo>
                  <a:pt x="2888469" y="423813"/>
                </a:lnTo>
                <a:lnTo>
                  <a:pt x="2888243" y="420370"/>
                </a:lnTo>
                <a:lnTo>
                  <a:pt x="2903336" y="420370"/>
                </a:lnTo>
                <a:lnTo>
                  <a:pt x="2905618" y="417398"/>
                </a:lnTo>
                <a:lnTo>
                  <a:pt x="2906184" y="416560"/>
                </a:lnTo>
                <a:lnTo>
                  <a:pt x="2929973" y="416560"/>
                </a:lnTo>
                <a:lnTo>
                  <a:pt x="2929208" y="417736"/>
                </a:lnTo>
                <a:lnTo>
                  <a:pt x="2929302" y="418230"/>
                </a:lnTo>
                <a:lnTo>
                  <a:pt x="2929639" y="419100"/>
                </a:lnTo>
                <a:lnTo>
                  <a:pt x="2909857" y="419100"/>
                </a:lnTo>
                <a:lnTo>
                  <a:pt x="2907841" y="427990"/>
                </a:lnTo>
                <a:lnTo>
                  <a:pt x="2905667" y="427990"/>
                </a:lnTo>
                <a:lnTo>
                  <a:pt x="2905667" y="429260"/>
                </a:lnTo>
                <a:lnTo>
                  <a:pt x="2899970" y="434340"/>
                </a:lnTo>
                <a:close/>
              </a:path>
              <a:path w="4096384" h="836930">
                <a:moveTo>
                  <a:pt x="2933004" y="419100"/>
                </a:moveTo>
                <a:lnTo>
                  <a:pt x="2929639" y="419100"/>
                </a:lnTo>
                <a:lnTo>
                  <a:pt x="2929302" y="418230"/>
                </a:lnTo>
                <a:lnTo>
                  <a:pt x="2929208" y="417736"/>
                </a:lnTo>
                <a:lnTo>
                  <a:pt x="2929973" y="416560"/>
                </a:lnTo>
                <a:lnTo>
                  <a:pt x="2932330" y="416560"/>
                </a:lnTo>
                <a:lnTo>
                  <a:pt x="2933264" y="417736"/>
                </a:lnTo>
                <a:lnTo>
                  <a:pt x="2933138" y="418592"/>
                </a:lnTo>
                <a:lnTo>
                  <a:pt x="2933004" y="419100"/>
                </a:lnTo>
                <a:close/>
              </a:path>
              <a:path w="4096384" h="836930">
                <a:moveTo>
                  <a:pt x="2945065" y="419100"/>
                </a:moveTo>
                <a:lnTo>
                  <a:pt x="2933004" y="419100"/>
                </a:lnTo>
                <a:lnTo>
                  <a:pt x="2933138" y="418592"/>
                </a:lnTo>
                <a:lnTo>
                  <a:pt x="2933264" y="417736"/>
                </a:lnTo>
                <a:lnTo>
                  <a:pt x="2932330" y="416560"/>
                </a:lnTo>
                <a:lnTo>
                  <a:pt x="2945065" y="416560"/>
                </a:lnTo>
                <a:lnTo>
                  <a:pt x="2944234" y="417830"/>
                </a:lnTo>
                <a:lnTo>
                  <a:pt x="2945065" y="419100"/>
                </a:lnTo>
                <a:close/>
              </a:path>
              <a:path w="4096384" h="836930">
                <a:moveTo>
                  <a:pt x="2947423" y="419100"/>
                </a:moveTo>
                <a:lnTo>
                  <a:pt x="2945065" y="419100"/>
                </a:lnTo>
                <a:lnTo>
                  <a:pt x="2944402" y="418086"/>
                </a:lnTo>
                <a:lnTo>
                  <a:pt x="2944295" y="417736"/>
                </a:lnTo>
                <a:lnTo>
                  <a:pt x="2945065" y="416560"/>
                </a:lnTo>
                <a:lnTo>
                  <a:pt x="2947757" y="416560"/>
                </a:lnTo>
                <a:lnTo>
                  <a:pt x="2947423" y="419100"/>
                </a:lnTo>
                <a:close/>
              </a:path>
              <a:path w="4096384" h="836930">
                <a:moveTo>
                  <a:pt x="2987987" y="420370"/>
                </a:moveTo>
                <a:lnTo>
                  <a:pt x="2986300" y="420368"/>
                </a:lnTo>
                <a:lnTo>
                  <a:pt x="2981773" y="419100"/>
                </a:lnTo>
                <a:lnTo>
                  <a:pt x="2986461" y="416560"/>
                </a:lnTo>
                <a:lnTo>
                  <a:pt x="2986795" y="417830"/>
                </a:lnTo>
                <a:lnTo>
                  <a:pt x="2988044" y="419006"/>
                </a:lnTo>
                <a:lnTo>
                  <a:pt x="2987987" y="420370"/>
                </a:lnTo>
                <a:close/>
              </a:path>
              <a:path w="4096384" h="836930">
                <a:moveTo>
                  <a:pt x="3043274" y="419100"/>
                </a:moveTo>
                <a:lnTo>
                  <a:pt x="3038261" y="419100"/>
                </a:lnTo>
                <a:lnTo>
                  <a:pt x="3038195" y="418230"/>
                </a:lnTo>
                <a:lnTo>
                  <a:pt x="3039894" y="416560"/>
                </a:lnTo>
                <a:lnTo>
                  <a:pt x="3043046" y="416560"/>
                </a:lnTo>
                <a:lnTo>
                  <a:pt x="3043274" y="419100"/>
                </a:lnTo>
                <a:close/>
              </a:path>
              <a:path w="4096384" h="836930">
                <a:moveTo>
                  <a:pt x="3043801" y="422910"/>
                </a:moveTo>
                <a:lnTo>
                  <a:pt x="3043617" y="422910"/>
                </a:lnTo>
                <a:lnTo>
                  <a:pt x="3043046" y="416560"/>
                </a:lnTo>
                <a:lnTo>
                  <a:pt x="3054362" y="416560"/>
                </a:lnTo>
                <a:lnTo>
                  <a:pt x="3052837" y="417830"/>
                </a:lnTo>
                <a:lnTo>
                  <a:pt x="3049157" y="417830"/>
                </a:lnTo>
                <a:lnTo>
                  <a:pt x="3043801" y="422910"/>
                </a:lnTo>
                <a:close/>
              </a:path>
              <a:path w="4096384" h="836930">
                <a:moveTo>
                  <a:pt x="3056693" y="420370"/>
                </a:moveTo>
                <a:lnTo>
                  <a:pt x="3052494" y="419143"/>
                </a:lnTo>
                <a:lnTo>
                  <a:pt x="3052382" y="419006"/>
                </a:lnTo>
                <a:lnTo>
                  <a:pt x="3052837" y="417830"/>
                </a:lnTo>
                <a:lnTo>
                  <a:pt x="3054362" y="416560"/>
                </a:lnTo>
                <a:lnTo>
                  <a:pt x="3055528" y="416560"/>
                </a:lnTo>
                <a:lnTo>
                  <a:pt x="3056607" y="417736"/>
                </a:lnTo>
                <a:lnTo>
                  <a:pt x="3056693" y="420370"/>
                </a:lnTo>
                <a:close/>
              </a:path>
              <a:path w="4096384" h="836930">
                <a:moveTo>
                  <a:pt x="3126435" y="421640"/>
                </a:moveTo>
                <a:lnTo>
                  <a:pt x="3125944" y="421640"/>
                </a:lnTo>
                <a:lnTo>
                  <a:pt x="3117707" y="419100"/>
                </a:lnTo>
                <a:lnTo>
                  <a:pt x="3117373" y="419100"/>
                </a:lnTo>
                <a:lnTo>
                  <a:pt x="3119378" y="416560"/>
                </a:lnTo>
                <a:lnTo>
                  <a:pt x="3123475" y="417830"/>
                </a:lnTo>
                <a:lnTo>
                  <a:pt x="3126714" y="420313"/>
                </a:lnTo>
                <a:lnTo>
                  <a:pt x="3126654" y="420847"/>
                </a:lnTo>
                <a:lnTo>
                  <a:pt x="3126435" y="42164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6435" y="421640"/>
                </a:lnTo>
                <a:lnTo>
                  <a:pt x="3126654" y="420847"/>
                </a:lnTo>
                <a:lnTo>
                  <a:pt x="3126714" y="420313"/>
                </a:lnTo>
                <a:lnTo>
                  <a:pt x="3123475" y="417830"/>
                </a:lnTo>
                <a:lnTo>
                  <a:pt x="3119378" y="416560"/>
                </a:lnTo>
                <a:lnTo>
                  <a:pt x="3130230" y="41656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75975" y="419262"/>
                </a:moveTo>
                <a:lnTo>
                  <a:pt x="3173288" y="416777"/>
                </a:lnTo>
                <a:lnTo>
                  <a:pt x="3173213" y="416560"/>
                </a:lnTo>
                <a:lnTo>
                  <a:pt x="3175204" y="417830"/>
                </a:lnTo>
                <a:lnTo>
                  <a:pt x="3175998" y="419006"/>
                </a:lnTo>
                <a:lnTo>
                  <a:pt x="3175975" y="419262"/>
                </a:lnTo>
                <a:close/>
              </a:path>
              <a:path w="4096384" h="836930">
                <a:moveTo>
                  <a:pt x="3179918" y="422910"/>
                </a:moveTo>
                <a:lnTo>
                  <a:pt x="3175975" y="419262"/>
                </a:lnTo>
                <a:lnTo>
                  <a:pt x="3175998" y="419006"/>
                </a:lnTo>
                <a:lnTo>
                  <a:pt x="3175204" y="417830"/>
                </a:lnTo>
                <a:lnTo>
                  <a:pt x="3173213" y="416560"/>
                </a:lnTo>
                <a:lnTo>
                  <a:pt x="3182092" y="416560"/>
                </a:lnTo>
                <a:lnTo>
                  <a:pt x="3181417" y="417830"/>
                </a:lnTo>
                <a:lnTo>
                  <a:pt x="3179918" y="422910"/>
                </a:lnTo>
                <a:close/>
              </a:path>
              <a:path w="4096384" h="836930">
                <a:moveTo>
                  <a:pt x="3226780" y="422500"/>
                </a:moveTo>
                <a:lnTo>
                  <a:pt x="3225428" y="419262"/>
                </a:lnTo>
                <a:lnTo>
                  <a:pt x="3225321" y="416560"/>
                </a:lnTo>
                <a:lnTo>
                  <a:pt x="3232209" y="416560"/>
                </a:lnTo>
                <a:lnTo>
                  <a:pt x="3238914" y="419100"/>
                </a:lnTo>
                <a:lnTo>
                  <a:pt x="3226780" y="422500"/>
                </a:lnTo>
                <a:close/>
              </a:path>
              <a:path w="4096384" h="836930">
                <a:moveTo>
                  <a:pt x="3239081" y="433070"/>
                </a:moveTo>
                <a:lnTo>
                  <a:pt x="3233218" y="433070"/>
                </a:lnTo>
                <a:lnTo>
                  <a:pt x="3233512" y="432307"/>
                </a:lnTo>
                <a:lnTo>
                  <a:pt x="3233605" y="429222"/>
                </a:lnTo>
                <a:lnTo>
                  <a:pt x="3228663" y="427439"/>
                </a:lnTo>
                <a:lnTo>
                  <a:pt x="3228030" y="425503"/>
                </a:lnTo>
                <a:lnTo>
                  <a:pt x="3226866" y="422705"/>
                </a:lnTo>
                <a:lnTo>
                  <a:pt x="3226803" y="422494"/>
                </a:lnTo>
                <a:lnTo>
                  <a:pt x="3238914" y="419100"/>
                </a:lnTo>
                <a:lnTo>
                  <a:pt x="3232209" y="416560"/>
                </a:lnTo>
                <a:lnTo>
                  <a:pt x="3239855" y="416560"/>
                </a:lnTo>
                <a:lnTo>
                  <a:pt x="3239512" y="418498"/>
                </a:lnTo>
                <a:lnTo>
                  <a:pt x="3239589" y="420370"/>
                </a:lnTo>
                <a:lnTo>
                  <a:pt x="3239529" y="420531"/>
                </a:lnTo>
                <a:lnTo>
                  <a:pt x="3238083" y="421640"/>
                </a:lnTo>
                <a:lnTo>
                  <a:pt x="3235549" y="421640"/>
                </a:lnTo>
                <a:lnTo>
                  <a:pt x="3234566" y="424180"/>
                </a:lnTo>
                <a:lnTo>
                  <a:pt x="3234226" y="424180"/>
                </a:lnTo>
                <a:lnTo>
                  <a:pt x="3238557" y="431164"/>
                </a:lnTo>
                <a:lnTo>
                  <a:pt x="3238448" y="431750"/>
                </a:lnTo>
                <a:lnTo>
                  <a:pt x="3238506" y="431959"/>
                </a:lnTo>
                <a:lnTo>
                  <a:pt x="3239081" y="433070"/>
                </a:lnTo>
                <a:close/>
              </a:path>
              <a:path w="4096384" h="836930">
                <a:moveTo>
                  <a:pt x="3250825" y="430530"/>
                </a:moveTo>
                <a:lnTo>
                  <a:pt x="3245136" y="428072"/>
                </a:lnTo>
                <a:lnTo>
                  <a:pt x="3245092" y="427851"/>
                </a:lnTo>
                <a:lnTo>
                  <a:pt x="3247636" y="425450"/>
                </a:lnTo>
                <a:lnTo>
                  <a:pt x="3247976" y="419100"/>
                </a:lnTo>
                <a:lnTo>
                  <a:pt x="3253149" y="417830"/>
                </a:lnTo>
                <a:lnTo>
                  <a:pt x="3261720" y="416560"/>
                </a:lnTo>
                <a:lnTo>
                  <a:pt x="3257256" y="420313"/>
                </a:lnTo>
                <a:lnTo>
                  <a:pt x="3255349" y="422910"/>
                </a:lnTo>
                <a:lnTo>
                  <a:pt x="3251601" y="429222"/>
                </a:lnTo>
                <a:lnTo>
                  <a:pt x="3250825" y="43053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6294" y="439420"/>
                </a:lnTo>
                <a:lnTo>
                  <a:pt x="3250996" y="430242"/>
                </a:lnTo>
                <a:lnTo>
                  <a:pt x="3255349" y="422910"/>
                </a:lnTo>
                <a:lnTo>
                  <a:pt x="3257137" y="420442"/>
                </a:lnTo>
                <a:lnTo>
                  <a:pt x="3257381" y="420209"/>
                </a:lnTo>
                <a:lnTo>
                  <a:pt x="3261720" y="416560"/>
                </a:lnTo>
                <a:lnTo>
                  <a:pt x="3282276" y="416560"/>
                </a:lnTo>
                <a:lnTo>
                  <a:pt x="3282717" y="417830"/>
                </a:lnTo>
                <a:lnTo>
                  <a:pt x="3269074" y="417830"/>
                </a:lnTo>
                <a:lnTo>
                  <a:pt x="3267982" y="420209"/>
                </a:lnTo>
                <a:lnTo>
                  <a:pt x="3268053" y="420531"/>
                </a:lnTo>
                <a:lnTo>
                  <a:pt x="3269048" y="421640"/>
                </a:lnTo>
                <a:lnTo>
                  <a:pt x="3262055" y="421640"/>
                </a:lnTo>
                <a:lnTo>
                  <a:pt x="3259854" y="422910"/>
                </a:lnTo>
                <a:lnTo>
                  <a:pt x="3258846" y="425450"/>
                </a:lnTo>
                <a:lnTo>
                  <a:pt x="3259363" y="425450"/>
                </a:lnTo>
                <a:lnTo>
                  <a:pt x="3261720" y="426720"/>
                </a:lnTo>
                <a:lnTo>
                  <a:pt x="3268815" y="426720"/>
                </a:lnTo>
                <a:lnTo>
                  <a:pt x="3267002" y="435610"/>
                </a:lnTo>
                <a:lnTo>
                  <a:pt x="3250642" y="435610"/>
                </a:lnTo>
                <a:lnTo>
                  <a:pt x="3249633" y="436880"/>
                </a:lnTo>
                <a:lnTo>
                  <a:pt x="3247800" y="438145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314856" y="417830"/>
                </a:moveTo>
                <a:lnTo>
                  <a:pt x="3311163" y="417830"/>
                </a:lnTo>
                <a:lnTo>
                  <a:pt x="3313003" y="416560"/>
                </a:lnTo>
                <a:lnTo>
                  <a:pt x="3314352" y="416560"/>
                </a:lnTo>
                <a:lnTo>
                  <a:pt x="3314856" y="417830"/>
                </a:lnTo>
                <a:close/>
              </a:path>
              <a:path w="4096384" h="836930">
                <a:moveTo>
                  <a:pt x="3323231" y="430530"/>
                </a:moveTo>
                <a:lnTo>
                  <a:pt x="3320717" y="426720"/>
                </a:lnTo>
                <a:lnTo>
                  <a:pt x="3322216" y="426720"/>
                </a:lnTo>
                <a:lnTo>
                  <a:pt x="3322539" y="425937"/>
                </a:lnTo>
                <a:lnTo>
                  <a:pt x="3322662" y="425219"/>
                </a:lnTo>
                <a:lnTo>
                  <a:pt x="3321882" y="422910"/>
                </a:lnTo>
                <a:lnTo>
                  <a:pt x="3318590" y="421640"/>
                </a:lnTo>
                <a:lnTo>
                  <a:pt x="3307981" y="421640"/>
                </a:lnTo>
                <a:lnTo>
                  <a:pt x="3309147" y="420370"/>
                </a:lnTo>
                <a:lnTo>
                  <a:pt x="3316035" y="420370"/>
                </a:lnTo>
                <a:lnTo>
                  <a:pt x="3315323" y="419006"/>
                </a:lnTo>
                <a:lnTo>
                  <a:pt x="3314352" y="416560"/>
                </a:lnTo>
                <a:lnTo>
                  <a:pt x="3338815" y="416560"/>
                </a:lnTo>
                <a:lnTo>
                  <a:pt x="3338062" y="417830"/>
                </a:lnTo>
                <a:lnTo>
                  <a:pt x="3322891" y="417830"/>
                </a:lnTo>
                <a:lnTo>
                  <a:pt x="3323231" y="430530"/>
                </a:lnTo>
                <a:close/>
              </a:path>
              <a:path w="4096384" h="836930">
                <a:moveTo>
                  <a:pt x="3338815" y="420370"/>
                </a:moveTo>
                <a:lnTo>
                  <a:pt x="3337984" y="420370"/>
                </a:lnTo>
                <a:lnTo>
                  <a:pt x="3337395" y="419262"/>
                </a:lnTo>
                <a:lnTo>
                  <a:pt x="3337365" y="419006"/>
                </a:lnTo>
                <a:lnTo>
                  <a:pt x="3338815" y="416560"/>
                </a:lnTo>
                <a:lnTo>
                  <a:pt x="3339666" y="416560"/>
                </a:lnTo>
                <a:lnTo>
                  <a:pt x="3339792" y="418592"/>
                </a:lnTo>
                <a:lnTo>
                  <a:pt x="3339695" y="419262"/>
                </a:lnTo>
                <a:lnTo>
                  <a:pt x="3338815" y="420370"/>
                </a:lnTo>
                <a:close/>
              </a:path>
              <a:path w="4096384" h="836930">
                <a:moveTo>
                  <a:pt x="3344220" y="420370"/>
                </a:moveTo>
                <a:lnTo>
                  <a:pt x="3338815" y="420370"/>
                </a:lnTo>
                <a:lnTo>
                  <a:pt x="3339695" y="419262"/>
                </a:lnTo>
                <a:lnTo>
                  <a:pt x="3339792" y="418592"/>
                </a:lnTo>
                <a:lnTo>
                  <a:pt x="3339666" y="416560"/>
                </a:lnTo>
                <a:lnTo>
                  <a:pt x="3348503" y="416560"/>
                </a:lnTo>
                <a:lnTo>
                  <a:pt x="3347203" y="417830"/>
                </a:lnTo>
                <a:lnTo>
                  <a:pt x="3346686" y="419100"/>
                </a:lnTo>
                <a:lnTo>
                  <a:pt x="3344355" y="419100"/>
                </a:lnTo>
                <a:lnTo>
                  <a:pt x="3344220" y="420370"/>
                </a:lnTo>
                <a:close/>
              </a:path>
              <a:path w="4096384" h="836930">
                <a:moveTo>
                  <a:pt x="3389134" y="417736"/>
                </a:moveTo>
                <a:lnTo>
                  <a:pt x="3389450" y="416560"/>
                </a:lnTo>
                <a:lnTo>
                  <a:pt x="3389338" y="417683"/>
                </a:lnTo>
                <a:lnTo>
                  <a:pt x="3389134" y="417736"/>
                </a:lnTo>
                <a:close/>
              </a:path>
              <a:path w="4096384" h="836930">
                <a:moveTo>
                  <a:pt x="3389450" y="417653"/>
                </a:moveTo>
                <a:lnTo>
                  <a:pt x="3389450" y="416560"/>
                </a:lnTo>
                <a:lnTo>
                  <a:pt x="3393641" y="416560"/>
                </a:lnTo>
                <a:lnTo>
                  <a:pt x="3389450" y="417653"/>
                </a:lnTo>
                <a:close/>
              </a:path>
              <a:path w="4096384" h="836930">
                <a:moveTo>
                  <a:pt x="3395985" y="417830"/>
                </a:moveTo>
                <a:lnTo>
                  <a:pt x="3389450" y="417830"/>
                </a:lnTo>
                <a:lnTo>
                  <a:pt x="3389450" y="417653"/>
                </a:lnTo>
                <a:lnTo>
                  <a:pt x="3393641" y="416560"/>
                </a:lnTo>
                <a:lnTo>
                  <a:pt x="3395480" y="416560"/>
                </a:lnTo>
                <a:lnTo>
                  <a:pt x="3395985" y="417830"/>
                </a:lnTo>
                <a:close/>
              </a:path>
              <a:path w="4096384" h="836930">
                <a:moveTo>
                  <a:pt x="3410392" y="439420"/>
                </a:moveTo>
                <a:lnTo>
                  <a:pt x="3402343" y="439420"/>
                </a:lnTo>
                <a:lnTo>
                  <a:pt x="3402493" y="438849"/>
                </a:lnTo>
                <a:lnTo>
                  <a:pt x="3402573" y="437973"/>
                </a:lnTo>
                <a:lnTo>
                  <a:pt x="3401177" y="435610"/>
                </a:lnTo>
                <a:lnTo>
                  <a:pt x="3398532" y="433393"/>
                </a:lnTo>
                <a:lnTo>
                  <a:pt x="3395814" y="429260"/>
                </a:lnTo>
                <a:lnTo>
                  <a:pt x="3393641" y="426720"/>
                </a:lnTo>
                <a:lnTo>
                  <a:pt x="3400702" y="426720"/>
                </a:lnTo>
                <a:lnTo>
                  <a:pt x="3403420" y="424180"/>
                </a:lnTo>
                <a:lnTo>
                  <a:pt x="3400686" y="421640"/>
                </a:lnTo>
                <a:lnTo>
                  <a:pt x="3394629" y="420370"/>
                </a:lnTo>
                <a:lnTo>
                  <a:pt x="3395638" y="420370"/>
                </a:lnTo>
                <a:lnTo>
                  <a:pt x="3396380" y="419262"/>
                </a:lnTo>
                <a:lnTo>
                  <a:pt x="3396452" y="419006"/>
                </a:lnTo>
                <a:lnTo>
                  <a:pt x="3395480" y="416560"/>
                </a:lnTo>
                <a:lnTo>
                  <a:pt x="3405859" y="416560"/>
                </a:lnTo>
                <a:lnTo>
                  <a:pt x="3405523" y="417830"/>
                </a:lnTo>
                <a:lnTo>
                  <a:pt x="3403017" y="417830"/>
                </a:lnTo>
                <a:lnTo>
                  <a:pt x="3404693" y="419100"/>
                </a:lnTo>
                <a:lnTo>
                  <a:pt x="3405187" y="419100"/>
                </a:lnTo>
                <a:lnTo>
                  <a:pt x="3404893" y="420209"/>
                </a:lnTo>
                <a:lnTo>
                  <a:pt x="3404927" y="420442"/>
                </a:lnTo>
                <a:lnTo>
                  <a:pt x="3406199" y="421640"/>
                </a:lnTo>
                <a:lnTo>
                  <a:pt x="3420301" y="421640"/>
                </a:lnTo>
                <a:lnTo>
                  <a:pt x="3421259" y="422910"/>
                </a:lnTo>
                <a:lnTo>
                  <a:pt x="3414869" y="422910"/>
                </a:lnTo>
                <a:lnTo>
                  <a:pt x="3409899" y="424180"/>
                </a:lnTo>
                <a:lnTo>
                  <a:pt x="3405547" y="427947"/>
                </a:lnTo>
                <a:lnTo>
                  <a:pt x="3405425" y="428913"/>
                </a:lnTo>
                <a:lnTo>
                  <a:pt x="3405186" y="431959"/>
                </a:lnTo>
                <a:lnTo>
                  <a:pt x="3405237" y="433153"/>
                </a:lnTo>
                <a:lnTo>
                  <a:pt x="3407186" y="434340"/>
                </a:lnTo>
                <a:lnTo>
                  <a:pt x="3410067" y="434340"/>
                </a:lnTo>
                <a:lnTo>
                  <a:pt x="3406717" y="436880"/>
                </a:lnTo>
                <a:lnTo>
                  <a:pt x="3410392" y="439420"/>
                </a:lnTo>
                <a:close/>
              </a:path>
              <a:path w="4096384" h="836930">
                <a:moveTo>
                  <a:pt x="3407391" y="421640"/>
                </a:moveTo>
                <a:lnTo>
                  <a:pt x="3406199" y="421640"/>
                </a:lnTo>
                <a:lnTo>
                  <a:pt x="3404927" y="420442"/>
                </a:lnTo>
                <a:lnTo>
                  <a:pt x="3404893" y="420209"/>
                </a:lnTo>
                <a:lnTo>
                  <a:pt x="3405859" y="416560"/>
                </a:lnTo>
                <a:lnTo>
                  <a:pt x="3407051" y="416560"/>
                </a:lnTo>
                <a:lnTo>
                  <a:pt x="3408324" y="419006"/>
                </a:lnTo>
                <a:lnTo>
                  <a:pt x="3408198" y="419553"/>
                </a:lnTo>
                <a:lnTo>
                  <a:pt x="3407391" y="421640"/>
                </a:lnTo>
                <a:close/>
              </a:path>
              <a:path w="4096384" h="836930">
                <a:moveTo>
                  <a:pt x="3420301" y="421640"/>
                </a:moveTo>
                <a:lnTo>
                  <a:pt x="3407391" y="421640"/>
                </a:lnTo>
                <a:lnTo>
                  <a:pt x="3408198" y="419553"/>
                </a:lnTo>
                <a:lnTo>
                  <a:pt x="3408324" y="419006"/>
                </a:lnTo>
                <a:lnTo>
                  <a:pt x="3407051" y="416560"/>
                </a:lnTo>
                <a:lnTo>
                  <a:pt x="3419943" y="416560"/>
                </a:lnTo>
                <a:lnTo>
                  <a:pt x="3418864" y="417736"/>
                </a:lnTo>
                <a:lnTo>
                  <a:pt x="3418980" y="418336"/>
                </a:lnTo>
                <a:lnTo>
                  <a:pt x="3420301" y="421640"/>
                </a:lnTo>
                <a:close/>
              </a:path>
              <a:path w="4096384" h="836930">
                <a:moveTo>
                  <a:pt x="3424852" y="425450"/>
                </a:moveTo>
                <a:lnTo>
                  <a:pt x="3423174" y="425450"/>
                </a:lnTo>
                <a:lnTo>
                  <a:pt x="3420301" y="421640"/>
                </a:lnTo>
                <a:lnTo>
                  <a:pt x="3418980" y="418336"/>
                </a:lnTo>
                <a:lnTo>
                  <a:pt x="3418864" y="417736"/>
                </a:lnTo>
                <a:lnTo>
                  <a:pt x="3419943" y="416560"/>
                </a:lnTo>
                <a:lnTo>
                  <a:pt x="3421292" y="416560"/>
                </a:lnTo>
                <a:lnTo>
                  <a:pt x="3422792" y="417830"/>
                </a:lnTo>
                <a:lnTo>
                  <a:pt x="3424852" y="425450"/>
                </a:lnTo>
                <a:close/>
              </a:path>
              <a:path w="4096384" h="836930">
                <a:moveTo>
                  <a:pt x="3436044" y="425450"/>
                </a:moveTo>
                <a:lnTo>
                  <a:pt x="3424852" y="425450"/>
                </a:lnTo>
                <a:lnTo>
                  <a:pt x="3422792" y="417830"/>
                </a:lnTo>
                <a:lnTo>
                  <a:pt x="3421292" y="416560"/>
                </a:lnTo>
                <a:lnTo>
                  <a:pt x="3427598" y="416560"/>
                </a:lnTo>
                <a:lnTo>
                  <a:pt x="3429680" y="419100"/>
                </a:lnTo>
                <a:lnTo>
                  <a:pt x="3432526" y="419100"/>
                </a:lnTo>
                <a:lnTo>
                  <a:pt x="3437476" y="421602"/>
                </a:lnTo>
                <a:lnTo>
                  <a:pt x="3437404" y="422012"/>
                </a:lnTo>
                <a:lnTo>
                  <a:pt x="3436044" y="425450"/>
                </a:lnTo>
                <a:close/>
              </a:path>
              <a:path w="4096384" h="836930">
                <a:moveTo>
                  <a:pt x="3447101" y="431800"/>
                </a:moveTo>
                <a:lnTo>
                  <a:pt x="3444098" y="430530"/>
                </a:lnTo>
                <a:lnTo>
                  <a:pt x="3443758" y="429260"/>
                </a:lnTo>
                <a:lnTo>
                  <a:pt x="3434853" y="429260"/>
                </a:lnTo>
                <a:lnTo>
                  <a:pt x="3436028" y="425503"/>
                </a:lnTo>
                <a:lnTo>
                  <a:pt x="3437404" y="422012"/>
                </a:lnTo>
                <a:lnTo>
                  <a:pt x="3437476" y="421602"/>
                </a:lnTo>
                <a:lnTo>
                  <a:pt x="3430014" y="417830"/>
                </a:lnTo>
                <a:lnTo>
                  <a:pt x="3434702" y="416560"/>
                </a:lnTo>
                <a:lnTo>
                  <a:pt x="3440175" y="419100"/>
                </a:lnTo>
                <a:lnTo>
                  <a:pt x="3445050" y="426720"/>
                </a:lnTo>
                <a:lnTo>
                  <a:pt x="3447101" y="431800"/>
                </a:lnTo>
                <a:close/>
              </a:path>
              <a:path w="4096384" h="836930">
                <a:moveTo>
                  <a:pt x="3455826" y="431800"/>
                </a:moveTo>
                <a:lnTo>
                  <a:pt x="3447101" y="431800"/>
                </a:lnTo>
                <a:lnTo>
                  <a:pt x="3445050" y="426720"/>
                </a:lnTo>
                <a:lnTo>
                  <a:pt x="3440175" y="419100"/>
                </a:lnTo>
                <a:lnTo>
                  <a:pt x="3434702" y="416560"/>
                </a:lnTo>
                <a:lnTo>
                  <a:pt x="3460691" y="416560"/>
                </a:lnTo>
                <a:lnTo>
                  <a:pt x="3457168" y="417830"/>
                </a:lnTo>
                <a:lnTo>
                  <a:pt x="3461025" y="422910"/>
                </a:lnTo>
                <a:lnTo>
                  <a:pt x="3449946" y="422910"/>
                </a:lnTo>
                <a:lnTo>
                  <a:pt x="3455826" y="431800"/>
                </a:lnTo>
                <a:close/>
              </a:path>
              <a:path w="4096384" h="836930">
                <a:moveTo>
                  <a:pt x="3461025" y="422910"/>
                </a:moveTo>
                <a:lnTo>
                  <a:pt x="3457168" y="417830"/>
                </a:lnTo>
                <a:lnTo>
                  <a:pt x="3460691" y="416560"/>
                </a:lnTo>
                <a:lnTo>
                  <a:pt x="3462681" y="416560"/>
                </a:lnTo>
                <a:lnTo>
                  <a:pt x="3463476" y="417736"/>
                </a:lnTo>
                <a:lnTo>
                  <a:pt x="3463363" y="418498"/>
                </a:lnTo>
                <a:lnTo>
                  <a:pt x="3463205" y="419100"/>
                </a:lnTo>
                <a:lnTo>
                  <a:pt x="3461025" y="42291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61025" y="422910"/>
                </a:lnTo>
                <a:lnTo>
                  <a:pt x="3463205" y="419100"/>
                </a:lnTo>
                <a:lnTo>
                  <a:pt x="3463363" y="418498"/>
                </a:lnTo>
                <a:lnTo>
                  <a:pt x="3463476" y="417736"/>
                </a:lnTo>
                <a:lnTo>
                  <a:pt x="3462681" y="416560"/>
                </a:lnTo>
                <a:lnTo>
                  <a:pt x="3471522" y="416560"/>
                </a:lnTo>
                <a:lnTo>
                  <a:pt x="3469570" y="420370"/>
                </a:lnTo>
                <a:lnTo>
                  <a:pt x="3473701" y="42037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514148" y="421640"/>
                </a:moveTo>
                <a:lnTo>
                  <a:pt x="3512982" y="421640"/>
                </a:lnTo>
                <a:lnTo>
                  <a:pt x="3511891" y="419262"/>
                </a:lnTo>
                <a:lnTo>
                  <a:pt x="3511878" y="419006"/>
                </a:lnTo>
                <a:lnTo>
                  <a:pt x="3513473" y="416560"/>
                </a:lnTo>
                <a:lnTo>
                  <a:pt x="3514665" y="416560"/>
                </a:lnTo>
                <a:lnTo>
                  <a:pt x="3515461" y="420209"/>
                </a:lnTo>
                <a:lnTo>
                  <a:pt x="3515420" y="420442"/>
                </a:lnTo>
                <a:lnTo>
                  <a:pt x="3514148" y="421640"/>
                </a:lnTo>
                <a:close/>
              </a:path>
              <a:path w="4096384" h="836930">
                <a:moveTo>
                  <a:pt x="3518697" y="440690"/>
                </a:moveTo>
                <a:lnTo>
                  <a:pt x="3491034" y="440690"/>
                </a:lnTo>
                <a:lnTo>
                  <a:pt x="3494550" y="439420"/>
                </a:lnTo>
                <a:lnTo>
                  <a:pt x="3496110" y="437028"/>
                </a:lnTo>
                <a:lnTo>
                  <a:pt x="3496206" y="435610"/>
                </a:lnTo>
                <a:lnTo>
                  <a:pt x="3525227" y="435610"/>
                </a:lnTo>
                <a:lnTo>
                  <a:pt x="3528960" y="433019"/>
                </a:lnTo>
                <a:lnTo>
                  <a:pt x="3532914" y="429260"/>
                </a:lnTo>
                <a:lnTo>
                  <a:pt x="3525567" y="424180"/>
                </a:lnTo>
                <a:lnTo>
                  <a:pt x="3522535" y="424180"/>
                </a:lnTo>
                <a:lnTo>
                  <a:pt x="3519510" y="422910"/>
                </a:lnTo>
                <a:lnTo>
                  <a:pt x="3481788" y="422910"/>
                </a:lnTo>
                <a:lnTo>
                  <a:pt x="3482128" y="421640"/>
                </a:lnTo>
                <a:lnTo>
                  <a:pt x="3514148" y="421640"/>
                </a:lnTo>
                <a:lnTo>
                  <a:pt x="3515420" y="420442"/>
                </a:lnTo>
                <a:lnTo>
                  <a:pt x="3515461" y="420209"/>
                </a:lnTo>
                <a:lnTo>
                  <a:pt x="3514665" y="416560"/>
                </a:lnTo>
                <a:lnTo>
                  <a:pt x="3522692" y="416560"/>
                </a:lnTo>
                <a:lnTo>
                  <a:pt x="3529915" y="426720"/>
                </a:lnTo>
                <a:lnTo>
                  <a:pt x="3532763" y="426720"/>
                </a:lnTo>
                <a:lnTo>
                  <a:pt x="3538794" y="427990"/>
                </a:lnTo>
                <a:lnTo>
                  <a:pt x="3541140" y="427990"/>
                </a:lnTo>
                <a:lnTo>
                  <a:pt x="3538621" y="431800"/>
                </a:lnTo>
                <a:lnTo>
                  <a:pt x="3534780" y="431800"/>
                </a:lnTo>
                <a:lnTo>
                  <a:pt x="3532314" y="436880"/>
                </a:lnTo>
                <a:lnTo>
                  <a:pt x="3518451" y="436880"/>
                </a:lnTo>
                <a:lnTo>
                  <a:pt x="3518697" y="440690"/>
                </a:lnTo>
                <a:close/>
              </a:path>
              <a:path w="4096384" h="836930">
                <a:moveTo>
                  <a:pt x="3595282" y="421640"/>
                </a:moveTo>
                <a:lnTo>
                  <a:pt x="3592093" y="417830"/>
                </a:lnTo>
                <a:lnTo>
                  <a:pt x="3592611" y="416560"/>
                </a:lnTo>
                <a:lnTo>
                  <a:pt x="3597633" y="416560"/>
                </a:lnTo>
                <a:lnTo>
                  <a:pt x="3595282" y="42164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595282" y="421640"/>
                </a:lnTo>
                <a:lnTo>
                  <a:pt x="3597633" y="416560"/>
                </a:lnTo>
                <a:lnTo>
                  <a:pt x="3607527" y="416560"/>
                </a:lnTo>
                <a:lnTo>
                  <a:pt x="3606512" y="417830"/>
                </a:lnTo>
                <a:lnTo>
                  <a:pt x="3607186" y="419100"/>
                </a:lnTo>
                <a:lnTo>
                  <a:pt x="3660492" y="419100"/>
                </a:lnTo>
                <a:lnTo>
                  <a:pt x="3660984" y="420370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07861" y="419100"/>
                </a:moveTo>
                <a:lnTo>
                  <a:pt x="3607186" y="419100"/>
                </a:lnTo>
                <a:lnTo>
                  <a:pt x="3606648" y="418086"/>
                </a:lnTo>
                <a:lnTo>
                  <a:pt x="3606587" y="417736"/>
                </a:lnTo>
                <a:lnTo>
                  <a:pt x="3607527" y="416560"/>
                </a:lnTo>
                <a:lnTo>
                  <a:pt x="3608195" y="416560"/>
                </a:lnTo>
                <a:lnTo>
                  <a:pt x="3608869" y="417830"/>
                </a:lnTo>
                <a:lnTo>
                  <a:pt x="3607861" y="419100"/>
                </a:lnTo>
                <a:close/>
              </a:path>
              <a:path w="4096384" h="836930">
                <a:moveTo>
                  <a:pt x="3660492" y="419100"/>
                </a:moveTo>
                <a:lnTo>
                  <a:pt x="3607861" y="419100"/>
                </a:lnTo>
                <a:lnTo>
                  <a:pt x="3608666" y="418086"/>
                </a:lnTo>
                <a:lnTo>
                  <a:pt x="3608791" y="417683"/>
                </a:lnTo>
                <a:lnTo>
                  <a:pt x="3608195" y="416560"/>
                </a:lnTo>
                <a:lnTo>
                  <a:pt x="3660669" y="416560"/>
                </a:lnTo>
                <a:lnTo>
                  <a:pt x="3660079" y="417683"/>
                </a:lnTo>
                <a:lnTo>
                  <a:pt x="3660197" y="418336"/>
                </a:lnTo>
                <a:lnTo>
                  <a:pt x="3660492" y="419100"/>
                </a:lnTo>
                <a:close/>
              </a:path>
              <a:path w="4096384" h="836930">
                <a:moveTo>
                  <a:pt x="3673745" y="425450"/>
                </a:moveTo>
                <a:lnTo>
                  <a:pt x="3673853" y="418230"/>
                </a:lnTo>
                <a:lnTo>
                  <a:pt x="3673977" y="417736"/>
                </a:lnTo>
                <a:lnTo>
                  <a:pt x="3674911" y="416560"/>
                </a:lnTo>
                <a:lnTo>
                  <a:pt x="3676594" y="416560"/>
                </a:lnTo>
                <a:lnTo>
                  <a:pt x="3681767" y="417830"/>
                </a:lnTo>
                <a:lnTo>
                  <a:pt x="3673745" y="425450"/>
                </a:lnTo>
                <a:close/>
              </a:path>
              <a:path w="4096384" h="836930">
                <a:moveTo>
                  <a:pt x="3679259" y="425450"/>
                </a:moveTo>
                <a:lnTo>
                  <a:pt x="3673745" y="425450"/>
                </a:lnTo>
                <a:lnTo>
                  <a:pt x="3681767" y="417830"/>
                </a:lnTo>
                <a:lnTo>
                  <a:pt x="3676594" y="416560"/>
                </a:lnTo>
                <a:lnTo>
                  <a:pt x="3784876" y="416560"/>
                </a:lnTo>
                <a:lnTo>
                  <a:pt x="3785216" y="417830"/>
                </a:lnTo>
                <a:lnTo>
                  <a:pt x="3793007" y="417830"/>
                </a:lnTo>
                <a:lnTo>
                  <a:pt x="3794509" y="422910"/>
                </a:lnTo>
                <a:lnTo>
                  <a:pt x="3683633" y="422910"/>
                </a:lnTo>
                <a:lnTo>
                  <a:pt x="3679259" y="42545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5550" y="417830"/>
                </a:lnTo>
                <a:lnTo>
                  <a:pt x="3784876" y="416560"/>
                </a:lnTo>
                <a:lnTo>
                  <a:pt x="3789647" y="4165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828112" y="421640"/>
                </a:moveTo>
                <a:lnTo>
                  <a:pt x="3822598" y="421640"/>
                </a:lnTo>
                <a:lnTo>
                  <a:pt x="3815109" y="420407"/>
                </a:lnTo>
                <a:lnTo>
                  <a:pt x="3823089" y="416560"/>
                </a:lnTo>
                <a:lnTo>
                  <a:pt x="3828112" y="421640"/>
                </a:lnTo>
                <a:close/>
              </a:path>
              <a:path w="4096384" h="836930">
                <a:moveTo>
                  <a:pt x="3819767" y="430530"/>
                </a:moveTo>
                <a:lnTo>
                  <a:pt x="3817209" y="430530"/>
                </a:lnTo>
                <a:lnTo>
                  <a:pt x="3820915" y="424180"/>
                </a:lnTo>
                <a:lnTo>
                  <a:pt x="3818401" y="422910"/>
                </a:lnTo>
                <a:lnTo>
                  <a:pt x="3816050" y="421640"/>
                </a:lnTo>
                <a:lnTo>
                  <a:pt x="3828112" y="421640"/>
                </a:lnTo>
                <a:lnTo>
                  <a:pt x="3823089" y="416560"/>
                </a:lnTo>
                <a:lnTo>
                  <a:pt x="3834817" y="416560"/>
                </a:lnTo>
                <a:lnTo>
                  <a:pt x="3834142" y="417830"/>
                </a:lnTo>
                <a:lnTo>
                  <a:pt x="3836336" y="420313"/>
                </a:lnTo>
                <a:lnTo>
                  <a:pt x="3836251" y="420442"/>
                </a:lnTo>
                <a:lnTo>
                  <a:pt x="3832152" y="421640"/>
                </a:lnTo>
                <a:lnTo>
                  <a:pt x="3823914" y="422910"/>
                </a:lnTo>
                <a:lnTo>
                  <a:pt x="3827772" y="425391"/>
                </a:lnTo>
                <a:lnTo>
                  <a:pt x="3823893" y="429260"/>
                </a:lnTo>
                <a:lnTo>
                  <a:pt x="3818892" y="429260"/>
                </a:lnTo>
                <a:lnTo>
                  <a:pt x="3819767" y="430530"/>
                </a:lnTo>
                <a:close/>
              </a:path>
              <a:path w="4096384" h="836930">
                <a:moveTo>
                  <a:pt x="3909580" y="426720"/>
                </a:moveTo>
                <a:lnTo>
                  <a:pt x="3909423" y="426720"/>
                </a:lnTo>
                <a:lnTo>
                  <a:pt x="3901526" y="419100"/>
                </a:lnTo>
                <a:lnTo>
                  <a:pt x="3902535" y="419100"/>
                </a:lnTo>
                <a:lnTo>
                  <a:pt x="3903946" y="417398"/>
                </a:lnTo>
                <a:lnTo>
                  <a:pt x="3904715" y="416560"/>
                </a:lnTo>
                <a:lnTo>
                  <a:pt x="3907066" y="416560"/>
                </a:lnTo>
                <a:lnTo>
                  <a:pt x="3914602" y="425450"/>
                </a:lnTo>
                <a:lnTo>
                  <a:pt x="3913954" y="425450"/>
                </a:lnTo>
                <a:lnTo>
                  <a:pt x="3913954" y="425613"/>
                </a:lnTo>
                <a:lnTo>
                  <a:pt x="3909580" y="426720"/>
                </a:lnTo>
                <a:close/>
              </a:path>
              <a:path w="4096384" h="836930">
                <a:moveTo>
                  <a:pt x="3930887" y="433070"/>
                </a:moveTo>
                <a:lnTo>
                  <a:pt x="3919467" y="433070"/>
                </a:lnTo>
                <a:lnTo>
                  <a:pt x="3914054" y="425588"/>
                </a:lnTo>
                <a:lnTo>
                  <a:pt x="3914392" y="425503"/>
                </a:lnTo>
                <a:lnTo>
                  <a:pt x="3914493" y="425321"/>
                </a:lnTo>
                <a:lnTo>
                  <a:pt x="3907066" y="416560"/>
                </a:lnTo>
                <a:lnTo>
                  <a:pt x="3916405" y="416560"/>
                </a:lnTo>
                <a:lnTo>
                  <a:pt x="3916802" y="417830"/>
                </a:lnTo>
                <a:lnTo>
                  <a:pt x="3919310" y="422910"/>
                </a:lnTo>
                <a:lnTo>
                  <a:pt x="3938083" y="422910"/>
                </a:lnTo>
                <a:lnTo>
                  <a:pt x="3935454" y="425391"/>
                </a:lnTo>
                <a:lnTo>
                  <a:pt x="3935569" y="426720"/>
                </a:lnTo>
                <a:lnTo>
                  <a:pt x="3936577" y="429260"/>
                </a:lnTo>
                <a:lnTo>
                  <a:pt x="3985012" y="429260"/>
                </a:lnTo>
                <a:lnTo>
                  <a:pt x="3981996" y="430530"/>
                </a:lnTo>
                <a:lnTo>
                  <a:pt x="3929021" y="430530"/>
                </a:lnTo>
                <a:lnTo>
                  <a:pt x="3928810" y="431332"/>
                </a:lnTo>
                <a:lnTo>
                  <a:pt x="3928881" y="431912"/>
                </a:lnTo>
                <a:lnTo>
                  <a:pt x="3930887" y="433070"/>
                </a:lnTo>
                <a:close/>
              </a:path>
              <a:path w="4096384" h="836930">
                <a:moveTo>
                  <a:pt x="3955166" y="417830"/>
                </a:moveTo>
                <a:lnTo>
                  <a:pt x="3957366" y="416560"/>
                </a:lnTo>
                <a:lnTo>
                  <a:pt x="3959881" y="416560"/>
                </a:lnTo>
                <a:lnTo>
                  <a:pt x="3955166" y="417830"/>
                </a:lnTo>
                <a:close/>
              </a:path>
              <a:path w="4096384" h="836930">
                <a:moveTo>
                  <a:pt x="3997077" y="417830"/>
                </a:moveTo>
                <a:lnTo>
                  <a:pt x="3955166" y="417830"/>
                </a:lnTo>
                <a:lnTo>
                  <a:pt x="3959881" y="416560"/>
                </a:lnTo>
                <a:lnTo>
                  <a:pt x="3997413" y="416560"/>
                </a:lnTo>
                <a:lnTo>
                  <a:pt x="3997077" y="417830"/>
                </a:lnTo>
                <a:close/>
              </a:path>
              <a:path w="4096384" h="836930">
                <a:moveTo>
                  <a:pt x="4038501" y="420370"/>
                </a:moveTo>
                <a:lnTo>
                  <a:pt x="4036295" y="417830"/>
                </a:lnTo>
                <a:lnTo>
                  <a:pt x="4036818" y="417830"/>
                </a:lnTo>
                <a:lnTo>
                  <a:pt x="4037977" y="416560"/>
                </a:lnTo>
                <a:lnTo>
                  <a:pt x="4038652" y="416560"/>
                </a:lnTo>
                <a:lnTo>
                  <a:pt x="4039107" y="417736"/>
                </a:lnTo>
                <a:lnTo>
                  <a:pt x="4038982" y="418468"/>
                </a:lnTo>
                <a:lnTo>
                  <a:pt x="4038501" y="420370"/>
                </a:lnTo>
                <a:close/>
              </a:path>
              <a:path w="4096384" h="836930">
                <a:moveTo>
                  <a:pt x="4047961" y="420370"/>
                </a:moveTo>
                <a:lnTo>
                  <a:pt x="4038501" y="420370"/>
                </a:lnTo>
                <a:lnTo>
                  <a:pt x="4038982" y="418468"/>
                </a:lnTo>
                <a:lnTo>
                  <a:pt x="4039107" y="417736"/>
                </a:lnTo>
                <a:lnTo>
                  <a:pt x="4038652" y="416560"/>
                </a:lnTo>
                <a:lnTo>
                  <a:pt x="4049705" y="416560"/>
                </a:lnTo>
                <a:lnTo>
                  <a:pt x="4047961" y="420370"/>
                </a:lnTo>
                <a:close/>
              </a:path>
              <a:path w="4096384" h="836930">
                <a:moveTo>
                  <a:pt x="3807505" y="417830"/>
                </a:moveTo>
                <a:lnTo>
                  <a:pt x="3807286" y="417212"/>
                </a:lnTo>
                <a:lnTo>
                  <a:pt x="3807178" y="416597"/>
                </a:lnTo>
                <a:lnTo>
                  <a:pt x="3807505" y="417830"/>
                </a:lnTo>
                <a:close/>
              </a:path>
              <a:path w="4096384" h="836930">
                <a:moveTo>
                  <a:pt x="3172178" y="421892"/>
                </a:moveTo>
                <a:lnTo>
                  <a:pt x="3169801" y="420721"/>
                </a:lnTo>
                <a:lnTo>
                  <a:pt x="3173144" y="416643"/>
                </a:lnTo>
                <a:lnTo>
                  <a:pt x="3175975" y="419262"/>
                </a:lnTo>
                <a:lnTo>
                  <a:pt x="3175387" y="420370"/>
                </a:lnTo>
                <a:lnTo>
                  <a:pt x="3173213" y="421640"/>
                </a:lnTo>
                <a:lnTo>
                  <a:pt x="3172178" y="421892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717" y="417212"/>
                </a:lnTo>
                <a:lnTo>
                  <a:pt x="127625" y="416708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389948" y="424180"/>
                </a:moveTo>
                <a:lnTo>
                  <a:pt x="389614" y="424180"/>
                </a:lnTo>
                <a:lnTo>
                  <a:pt x="383243" y="422910"/>
                </a:lnTo>
                <a:lnTo>
                  <a:pt x="387938" y="419100"/>
                </a:lnTo>
                <a:lnTo>
                  <a:pt x="392992" y="416777"/>
                </a:lnTo>
                <a:lnTo>
                  <a:pt x="392878" y="417830"/>
                </a:lnTo>
                <a:lnTo>
                  <a:pt x="389948" y="424180"/>
                </a:lnTo>
                <a:close/>
              </a:path>
              <a:path w="4096384" h="836930">
                <a:moveTo>
                  <a:pt x="2303557" y="417830"/>
                </a:moveTo>
                <a:lnTo>
                  <a:pt x="2303650" y="416960"/>
                </a:lnTo>
                <a:lnTo>
                  <a:pt x="2304025" y="417398"/>
                </a:lnTo>
                <a:lnTo>
                  <a:pt x="2303557" y="417830"/>
                </a:lnTo>
                <a:close/>
              </a:path>
              <a:path w="4096384" h="836930">
                <a:moveTo>
                  <a:pt x="1713181" y="438150"/>
                </a:moveTo>
                <a:lnTo>
                  <a:pt x="1713494" y="433393"/>
                </a:lnTo>
                <a:lnTo>
                  <a:pt x="1713617" y="432307"/>
                </a:lnTo>
                <a:lnTo>
                  <a:pt x="1713739" y="431732"/>
                </a:lnTo>
                <a:lnTo>
                  <a:pt x="1718514" y="425703"/>
                </a:lnTo>
                <a:lnTo>
                  <a:pt x="1718623" y="425219"/>
                </a:lnTo>
                <a:lnTo>
                  <a:pt x="1718210" y="424180"/>
                </a:lnTo>
                <a:lnTo>
                  <a:pt x="1714858" y="419100"/>
                </a:lnTo>
                <a:lnTo>
                  <a:pt x="1708991" y="419100"/>
                </a:lnTo>
                <a:lnTo>
                  <a:pt x="1711940" y="416971"/>
                </a:lnTo>
                <a:lnTo>
                  <a:pt x="1712847" y="417830"/>
                </a:lnTo>
                <a:lnTo>
                  <a:pt x="1719669" y="417830"/>
                </a:lnTo>
                <a:lnTo>
                  <a:pt x="1719716" y="420370"/>
                </a:lnTo>
                <a:lnTo>
                  <a:pt x="1730590" y="420370"/>
                </a:lnTo>
                <a:lnTo>
                  <a:pt x="1731237" y="421640"/>
                </a:lnTo>
                <a:lnTo>
                  <a:pt x="1728602" y="421640"/>
                </a:lnTo>
                <a:lnTo>
                  <a:pt x="1728602" y="422910"/>
                </a:lnTo>
                <a:lnTo>
                  <a:pt x="1722067" y="426720"/>
                </a:lnTo>
                <a:lnTo>
                  <a:pt x="1728602" y="427990"/>
                </a:lnTo>
                <a:lnTo>
                  <a:pt x="1746761" y="427990"/>
                </a:lnTo>
                <a:lnTo>
                  <a:pt x="1746261" y="429127"/>
                </a:lnTo>
                <a:lnTo>
                  <a:pt x="1746137" y="429589"/>
                </a:lnTo>
                <a:lnTo>
                  <a:pt x="1745950" y="430530"/>
                </a:lnTo>
                <a:lnTo>
                  <a:pt x="1733460" y="430530"/>
                </a:lnTo>
                <a:lnTo>
                  <a:pt x="1733022" y="431649"/>
                </a:lnTo>
                <a:lnTo>
                  <a:pt x="1733088" y="431959"/>
                </a:lnTo>
                <a:lnTo>
                  <a:pt x="1734051" y="433216"/>
                </a:lnTo>
                <a:lnTo>
                  <a:pt x="1734721" y="434340"/>
                </a:lnTo>
                <a:lnTo>
                  <a:pt x="1724745" y="434340"/>
                </a:lnTo>
                <a:lnTo>
                  <a:pt x="1720888" y="435610"/>
                </a:lnTo>
                <a:lnTo>
                  <a:pt x="1718714" y="435610"/>
                </a:lnTo>
                <a:lnTo>
                  <a:pt x="1713181" y="438150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101" y="417830"/>
                </a:lnTo>
                <a:lnTo>
                  <a:pt x="125984" y="417618"/>
                </a:lnTo>
                <a:lnTo>
                  <a:pt x="126717" y="417212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2304395" y="417830"/>
                </a:moveTo>
                <a:lnTo>
                  <a:pt x="2303557" y="417830"/>
                </a:lnTo>
                <a:lnTo>
                  <a:pt x="2304025" y="417398"/>
                </a:lnTo>
                <a:lnTo>
                  <a:pt x="2304395" y="417830"/>
                </a:lnTo>
                <a:close/>
              </a:path>
              <a:path w="4096384" h="836930">
                <a:moveTo>
                  <a:pt x="402350" y="424180"/>
                </a:moveTo>
                <a:lnTo>
                  <a:pt x="389948" y="424180"/>
                </a:lnTo>
                <a:lnTo>
                  <a:pt x="393074" y="417404"/>
                </a:lnTo>
                <a:lnTo>
                  <a:pt x="393968" y="422910"/>
                </a:lnTo>
                <a:lnTo>
                  <a:pt x="399835" y="422910"/>
                </a:lnTo>
                <a:lnTo>
                  <a:pt x="402350" y="424180"/>
                </a:lnTo>
                <a:close/>
              </a:path>
              <a:path w="4096384" h="836930">
                <a:moveTo>
                  <a:pt x="1578297" y="417830"/>
                </a:moveTo>
                <a:lnTo>
                  <a:pt x="1577071" y="417830"/>
                </a:lnTo>
                <a:lnTo>
                  <a:pt x="1577841" y="417453"/>
                </a:lnTo>
                <a:lnTo>
                  <a:pt x="1578297" y="417830"/>
                </a:lnTo>
                <a:close/>
              </a:path>
              <a:path w="4096384" h="836930">
                <a:moveTo>
                  <a:pt x="3389450" y="417830"/>
                </a:moveTo>
                <a:lnTo>
                  <a:pt x="3389109" y="417830"/>
                </a:lnTo>
                <a:lnTo>
                  <a:pt x="3389450" y="417653"/>
                </a:lnTo>
                <a:lnTo>
                  <a:pt x="3389450" y="417830"/>
                </a:lnTo>
                <a:close/>
              </a:path>
              <a:path w="4096384" h="836930">
                <a:moveTo>
                  <a:pt x="3808514" y="424180"/>
                </a:moveTo>
                <a:lnTo>
                  <a:pt x="3807369" y="417683"/>
                </a:lnTo>
                <a:lnTo>
                  <a:pt x="3807505" y="417830"/>
                </a:lnTo>
                <a:lnTo>
                  <a:pt x="3813649" y="417830"/>
                </a:lnTo>
                <a:lnTo>
                  <a:pt x="3812399" y="419262"/>
                </a:lnTo>
                <a:lnTo>
                  <a:pt x="3808514" y="424180"/>
                </a:lnTo>
                <a:close/>
              </a:path>
              <a:path w="4096384" h="836930">
                <a:moveTo>
                  <a:pt x="1857339" y="429260"/>
                </a:moveTo>
                <a:lnTo>
                  <a:pt x="1850464" y="421640"/>
                </a:lnTo>
                <a:lnTo>
                  <a:pt x="1861694" y="420370"/>
                </a:lnTo>
                <a:lnTo>
                  <a:pt x="1861083" y="417724"/>
                </a:lnTo>
                <a:lnTo>
                  <a:pt x="1882038" y="417830"/>
                </a:lnTo>
                <a:lnTo>
                  <a:pt x="1878797" y="419100"/>
                </a:lnTo>
                <a:lnTo>
                  <a:pt x="1883151" y="421640"/>
                </a:lnTo>
                <a:lnTo>
                  <a:pt x="1873427" y="421640"/>
                </a:lnTo>
                <a:lnTo>
                  <a:pt x="1873562" y="422910"/>
                </a:lnTo>
                <a:lnTo>
                  <a:pt x="1860358" y="422910"/>
                </a:lnTo>
                <a:lnTo>
                  <a:pt x="1857339" y="429260"/>
                </a:lnTo>
                <a:close/>
              </a:path>
              <a:path w="4096384" h="836930">
                <a:moveTo>
                  <a:pt x="3395638" y="420370"/>
                </a:moveTo>
                <a:lnTo>
                  <a:pt x="3392973" y="420370"/>
                </a:lnTo>
                <a:lnTo>
                  <a:pt x="3388775" y="417830"/>
                </a:lnTo>
                <a:lnTo>
                  <a:pt x="3389134" y="417736"/>
                </a:lnTo>
                <a:lnTo>
                  <a:pt x="3395985" y="417830"/>
                </a:lnTo>
                <a:lnTo>
                  <a:pt x="3396452" y="419006"/>
                </a:lnTo>
                <a:lnTo>
                  <a:pt x="3396380" y="419262"/>
                </a:lnTo>
                <a:lnTo>
                  <a:pt x="3395638" y="420370"/>
                </a:lnTo>
                <a:close/>
              </a:path>
              <a:path w="4096384" h="836930">
                <a:moveTo>
                  <a:pt x="550371" y="429260"/>
                </a:moveTo>
                <a:lnTo>
                  <a:pt x="548511" y="421563"/>
                </a:lnTo>
                <a:lnTo>
                  <a:pt x="547850" y="417830"/>
                </a:lnTo>
                <a:lnTo>
                  <a:pt x="552374" y="421640"/>
                </a:lnTo>
                <a:lnTo>
                  <a:pt x="553723" y="421640"/>
                </a:lnTo>
                <a:lnTo>
                  <a:pt x="550371" y="429260"/>
                </a:lnTo>
                <a:close/>
              </a:path>
              <a:path w="4096384" h="836930">
                <a:moveTo>
                  <a:pt x="554316" y="429260"/>
                </a:moveTo>
                <a:lnTo>
                  <a:pt x="550371" y="429260"/>
                </a:lnTo>
                <a:lnTo>
                  <a:pt x="553723" y="421640"/>
                </a:lnTo>
                <a:lnTo>
                  <a:pt x="552374" y="421640"/>
                </a:lnTo>
                <a:lnTo>
                  <a:pt x="547850" y="417830"/>
                </a:lnTo>
                <a:lnTo>
                  <a:pt x="588087" y="417830"/>
                </a:lnTo>
                <a:lnTo>
                  <a:pt x="588087" y="420370"/>
                </a:lnTo>
                <a:lnTo>
                  <a:pt x="564783" y="420370"/>
                </a:lnTo>
                <a:lnTo>
                  <a:pt x="563270" y="421640"/>
                </a:lnTo>
                <a:lnTo>
                  <a:pt x="559584" y="424180"/>
                </a:lnTo>
                <a:lnTo>
                  <a:pt x="560948" y="425450"/>
                </a:lnTo>
                <a:lnTo>
                  <a:pt x="556401" y="425450"/>
                </a:lnTo>
                <a:lnTo>
                  <a:pt x="554316" y="429260"/>
                </a:lnTo>
                <a:close/>
              </a:path>
              <a:path w="4096384" h="836930">
                <a:moveTo>
                  <a:pt x="588087" y="425503"/>
                </a:moveTo>
                <a:lnTo>
                  <a:pt x="588087" y="417830"/>
                </a:lnTo>
                <a:lnTo>
                  <a:pt x="593109" y="424180"/>
                </a:lnTo>
                <a:lnTo>
                  <a:pt x="593443" y="424180"/>
                </a:lnTo>
                <a:lnTo>
                  <a:pt x="591657" y="425450"/>
                </a:lnTo>
                <a:lnTo>
                  <a:pt x="588584" y="425450"/>
                </a:lnTo>
                <a:lnTo>
                  <a:pt x="588087" y="425503"/>
                </a:lnTo>
                <a:close/>
              </a:path>
              <a:path w="4096384" h="836930">
                <a:moveTo>
                  <a:pt x="1022905" y="424180"/>
                </a:moveTo>
                <a:lnTo>
                  <a:pt x="1017372" y="424180"/>
                </a:lnTo>
                <a:lnTo>
                  <a:pt x="1020056" y="417830"/>
                </a:lnTo>
                <a:lnTo>
                  <a:pt x="1023015" y="421563"/>
                </a:lnTo>
                <a:lnTo>
                  <a:pt x="1022905" y="42418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22905" y="424180"/>
                </a:lnTo>
                <a:lnTo>
                  <a:pt x="1023015" y="421563"/>
                </a:lnTo>
                <a:lnTo>
                  <a:pt x="1020056" y="417830"/>
                </a:lnTo>
                <a:lnTo>
                  <a:pt x="1028414" y="417830"/>
                </a:lnTo>
                <a:lnTo>
                  <a:pt x="1029275" y="419100"/>
                </a:lnTo>
                <a:lnTo>
                  <a:pt x="1031607" y="420370"/>
                </a:lnTo>
                <a:lnTo>
                  <a:pt x="1032288" y="420370"/>
                </a:lnTo>
                <a:lnTo>
                  <a:pt x="1032124" y="42164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81601" y="418498"/>
                </a:moveTo>
                <a:lnTo>
                  <a:pt x="1081046" y="418086"/>
                </a:lnTo>
                <a:lnTo>
                  <a:pt x="1082078" y="417830"/>
                </a:lnTo>
                <a:lnTo>
                  <a:pt x="1081601" y="418498"/>
                </a:lnTo>
                <a:close/>
              </a:path>
              <a:path w="4096384" h="836930">
                <a:moveTo>
                  <a:pt x="1160024" y="425450"/>
                </a:moveTo>
                <a:lnTo>
                  <a:pt x="1147956" y="425450"/>
                </a:lnTo>
                <a:lnTo>
                  <a:pt x="1157005" y="417830"/>
                </a:lnTo>
                <a:lnTo>
                  <a:pt x="1155997" y="420370"/>
                </a:lnTo>
                <a:lnTo>
                  <a:pt x="1155663" y="420370"/>
                </a:lnTo>
                <a:lnTo>
                  <a:pt x="1160024" y="425450"/>
                </a:lnTo>
                <a:close/>
              </a:path>
              <a:path w="4096384" h="836930">
                <a:moveTo>
                  <a:pt x="1479684" y="418675"/>
                </a:moveTo>
                <a:lnTo>
                  <a:pt x="1479684" y="417830"/>
                </a:lnTo>
                <a:lnTo>
                  <a:pt x="1480353" y="417830"/>
                </a:lnTo>
                <a:lnTo>
                  <a:pt x="1479684" y="418675"/>
                </a:lnTo>
                <a:close/>
              </a:path>
              <a:path w="4096384" h="836930">
                <a:moveTo>
                  <a:pt x="2300709" y="426720"/>
                </a:moveTo>
                <a:lnTo>
                  <a:pt x="2291156" y="426720"/>
                </a:lnTo>
                <a:lnTo>
                  <a:pt x="2290484" y="425703"/>
                </a:lnTo>
                <a:lnTo>
                  <a:pt x="2290409" y="425219"/>
                </a:lnTo>
                <a:lnTo>
                  <a:pt x="2291326" y="422910"/>
                </a:lnTo>
                <a:lnTo>
                  <a:pt x="2293834" y="417830"/>
                </a:lnTo>
                <a:lnTo>
                  <a:pt x="2300709" y="426720"/>
                </a:lnTo>
                <a:close/>
              </a:path>
              <a:path w="4096384" h="836930">
                <a:moveTo>
                  <a:pt x="2304729" y="440690"/>
                </a:moveTo>
                <a:lnTo>
                  <a:pt x="2298194" y="440690"/>
                </a:lnTo>
                <a:lnTo>
                  <a:pt x="2290815" y="426720"/>
                </a:lnTo>
                <a:lnTo>
                  <a:pt x="2300709" y="426720"/>
                </a:lnTo>
                <a:lnTo>
                  <a:pt x="2293834" y="417830"/>
                </a:lnTo>
                <a:lnTo>
                  <a:pt x="2299048" y="417830"/>
                </a:lnTo>
                <a:lnTo>
                  <a:pt x="2300952" y="419100"/>
                </a:lnTo>
                <a:lnTo>
                  <a:pt x="2301201" y="426378"/>
                </a:lnTo>
                <a:lnTo>
                  <a:pt x="2301082" y="428072"/>
                </a:lnTo>
                <a:lnTo>
                  <a:pt x="2300595" y="433070"/>
                </a:lnTo>
                <a:lnTo>
                  <a:pt x="2306746" y="433070"/>
                </a:lnTo>
                <a:lnTo>
                  <a:pt x="2304729" y="440690"/>
                </a:lnTo>
                <a:close/>
              </a:path>
              <a:path w="4096384" h="836930">
                <a:moveTo>
                  <a:pt x="2335327" y="424180"/>
                </a:moveTo>
                <a:lnTo>
                  <a:pt x="2321328" y="424180"/>
                </a:lnTo>
                <a:lnTo>
                  <a:pt x="2320869" y="423251"/>
                </a:lnTo>
                <a:lnTo>
                  <a:pt x="2320817" y="422988"/>
                </a:lnTo>
                <a:lnTo>
                  <a:pt x="2322965" y="417830"/>
                </a:lnTo>
                <a:lnTo>
                  <a:pt x="2331546" y="420368"/>
                </a:lnTo>
                <a:lnTo>
                  <a:pt x="2335327" y="424180"/>
                </a:lnTo>
                <a:close/>
              </a:path>
              <a:path w="4096384" h="836930">
                <a:moveTo>
                  <a:pt x="2350833" y="418468"/>
                </a:moveTo>
                <a:lnTo>
                  <a:pt x="2350700" y="418336"/>
                </a:lnTo>
                <a:lnTo>
                  <a:pt x="2350681" y="418086"/>
                </a:lnTo>
                <a:lnTo>
                  <a:pt x="2350833" y="417830"/>
                </a:lnTo>
                <a:lnTo>
                  <a:pt x="2350833" y="418468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0958" y="418592"/>
                </a:lnTo>
                <a:lnTo>
                  <a:pt x="2350833" y="417830"/>
                </a:lnTo>
                <a:lnTo>
                  <a:pt x="2357433" y="417830"/>
                </a:lnTo>
                <a:lnTo>
                  <a:pt x="2355154" y="420370"/>
                </a:lnTo>
                <a:lnTo>
                  <a:pt x="2353845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46907" y="419100"/>
                </a:lnTo>
                <a:lnTo>
                  <a:pt x="2851018" y="417830"/>
                </a:lnTo>
                <a:lnTo>
                  <a:pt x="2889068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3047815" y="426720"/>
                </a:moveTo>
                <a:lnTo>
                  <a:pt x="3045641" y="426720"/>
                </a:lnTo>
                <a:lnTo>
                  <a:pt x="3044348" y="425503"/>
                </a:lnTo>
                <a:lnTo>
                  <a:pt x="3044267" y="425321"/>
                </a:lnTo>
                <a:lnTo>
                  <a:pt x="3043801" y="422910"/>
                </a:lnTo>
                <a:lnTo>
                  <a:pt x="3049157" y="417830"/>
                </a:lnTo>
                <a:lnTo>
                  <a:pt x="3050303" y="425321"/>
                </a:lnTo>
                <a:lnTo>
                  <a:pt x="3050218" y="425503"/>
                </a:lnTo>
                <a:lnTo>
                  <a:pt x="3047815" y="426720"/>
                </a:lnTo>
                <a:close/>
              </a:path>
              <a:path w="4096384" h="836930">
                <a:moveTo>
                  <a:pt x="3058599" y="426720"/>
                </a:moveTo>
                <a:lnTo>
                  <a:pt x="3047815" y="426720"/>
                </a:lnTo>
                <a:lnTo>
                  <a:pt x="3050218" y="425503"/>
                </a:lnTo>
                <a:lnTo>
                  <a:pt x="3050303" y="425321"/>
                </a:lnTo>
                <a:lnTo>
                  <a:pt x="3049157" y="417830"/>
                </a:lnTo>
                <a:lnTo>
                  <a:pt x="3052837" y="417830"/>
                </a:lnTo>
                <a:lnTo>
                  <a:pt x="3052346" y="419100"/>
                </a:lnTo>
                <a:lnTo>
                  <a:pt x="3056693" y="420370"/>
                </a:lnTo>
                <a:lnTo>
                  <a:pt x="3076309" y="420370"/>
                </a:lnTo>
                <a:lnTo>
                  <a:pt x="3075303" y="422910"/>
                </a:lnTo>
                <a:lnTo>
                  <a:pt x="3084365" y="422910"/>
                </a:lnTo>
                <a:lnTo>
                  <a:pt x="3083359" y="424180"/>
                </a:lnTo>
                <a:lnTo>
                  <a:pt x="3058376" y="424180"/>
                </a:lnTo>
                <a:lnTo>
                  <a:pt x="3058599" y="426720"/>
                </a:lnTo>
                <a:close/>
              </a:path>
              <a:path w="4096384" h="836930">
                <a:moveTo>
                  <a:pt x="3100196" y="425450"/>
                </a:moveTo>
                <a:lnTo>
                  <a:pt x="3098449" y="425450"/>
                </a:lnTo>
                <a:lnTo>
                  <a:pt x="3094593" y="424180"/>
                </a:lnTo>
                <a:lnTo>
                  <a:pt x="3092936" y="421892"/>
                </a:lnTo>
                <a:lnTo>
                  <a:pt x="3092850" y="420531"/>
                </a:lnTo>
                <a:lnTo>
                  <a:pt x="3093087" y="417830"/>
                </a:lnTo>
                <a:lnTo>
                  <a:pt x="3095476" y="417830"/>
                </a:lnTo>
                <a:lnTo>
                  <a:pt x="3098525" y="421640"/>
                </a:lnTo>
                <a:lnTo>
                  <a:pt x="3100196" y="425450"/>
                </a:lnTo>
                <a:close/>
              </a:path>
              <a:path w="4096384" h="836930">
                <a:moveTo>
                  <a:pt x="3110177" y="425450"/>
                </a:moveTo>
                <a:lnTo>
                  <a:pt x="3100196" y="425450"/>
                </a:lnTo>
                <a:lnTo>
                  <a:pt x="3098525" y="421640"/>
                </a:lnTo>
                <a:lnTo>
                  <a:pt x="3095476" y="417830"/>
                </a:lnTo>
                <a:lnTo>
                  <a:pt x="3105979" y="417830"/>
                </a:lnTo>
                <a:lnTo>
                  <a:pt x="3105312" y="420370"/>
                </a:lnTo>
                <a:lnTo>
                  <a:pt x="3116390" y="420370"/>
                </a:lnTo>
                <a:lnTo>
                  <a:pt x="3114367" y="422910"/>
                </a:lnTo>
                <a:lnTo>
                  <a:pt x="3113699" y="422910"/>
                </a:lnTo>
                <a:lnTo>
                  <a:pt x="3109011" y="424180"/>
                </a:lnTo>
                <a:lnTo>
                  <a:pt x="3110177" y="42545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1805" y="422910"/>
                </a:lnTo>
                <a:lnTo>
                  <a:pt x="3224830" y="417830"/>
                </a:lnTo>
                <a:lnTo>
                  <a:pt x="3225321" y="419006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3225321" y="419006"/>
                </a:moveTo>
                <a:lnTo>
                  <a:pt x="3224830" y="417830"/>
                </a:lnTo>
                <a:lnTo>
                  <a:pt x="3225321" y="417830"/>
                </a:lnTo>
                <a:lnTo>
                  <a:pt x="3225321" y="419006"/>
                </a:lnTo>
                <a:close/>
              </a:path>
              <a:path w="4096384" h="836930">
                <a:moveTo>
                  <a:pt x="3280575" y="429038"/>
                </a:moveTo>
                <a:lnTo>
                  <a:pt x="3276630" y="427990"/>
                </a:lnTo>
                <a:lnTo>
                  <a:pt x="3273605" y="426720"/>
                </a:lnTo>
                <a:lnTo>
                  <a:pt x="3268053" y="420531"/>
                </a:lnTo>
                <a:lnTo>
                  <a:pt x="3267982" y="420209"/>
                </a:lnTo>
                <a:lnTo>
                  <a:pt x="3269074" y="417830"/>
                </a:lnTo>
                <a:lnTo>
                  <a:pt x="3270599" y="419100"/>
                </a:lnTo>
                <a:lnTo>
                  <a:pt x="3288200" y="419100"/>
                </a:lnTo>
                <a:lnTo>
                  <a:pt x="3290245" y="420531"/>
                </a:lnTo>
                <a:lnTo>
                  <a:pt x="3294872" y="424180"/>
                </a:lnTo>
                <a:lnTo>
                  <a:pt x="3279144" y="424180"/>
                </a:lnTo>
                <a:lnTo>
                  <a:pt x="3283368" y="427990"/>
                </a:lnTo>
                <a:lnTo>
                  <a:pt x="3281836" y="427990"/>
                </a:lnTo>
                <a:lnTo>
                  <a:pt x="3280575" y="429038"/>
                </a:lnTo>
                <a:close/>
              </a:path>
              <a:path w="4096384" h="836930">
                <a:moveTo>
                  <a:pt x="3283158" y="419100"/>
                </a:moveTo>
                <a:lnTo>
                  <a:pt x="3270599" y="419100"/>
                </a:lnTo>
                <a:lnTo>
                  <a:pt x="3269074" y="417830"/>
                </a:lnTo>
                <a:lnTo>
                  <a:pt x="3282717" y="417830"/>
                </a:lnTo>
                <a:lnTo>
                  <a:pt x="3283158" y="419100"/>
                </a:lnTo>
                <a:close/>
              </a:path>
              <a:path w="4096384" h="836930">
                <a:moveTo>
                  <a:pt x="3330652" y="430530"/>
                </a:moveTo>
                <a:lnTo>
                  <a:pt x="3323231" y="430530"/>
                </a:lnTo>
                <a:lnTo>
                  <a:pt x="3322891" y="417830"/>
                </a:lnTo>
                <a:lnTo>
                  <a:pt x="3324240" y="417830"/>
                </a:lnTo>
                <a:lnTo>
                  <a:pt x="3333944" y="424180"/>
                </a:lnTo>
                <a:lnTo>
                  <a:pt x="3333877" y="424352"/>
                </a:lnTo>
                <a:lnTo>
                  <a:pt x="3326747" y="429260"/>
                </a:lnTo>
                <a:lnTo>
                  <a:pt x="3332961" y="429260"/>
                </a:lnTo>
                <a:lnTo>
                  <a:pt x="3330652" y="430530"/>
                </a:lnTo>
                <a:close/>
              </a:path>
              <a:path w="4096384" h="836930">
                <a:moveTo>
                  <a:pt x="3333877" y="424352"/>
                </a:moveTo>
                <a:lnTo>
                  <a:pt x="3333944" y="424180"/>
                </a:lnTo>
                <a:lnTo>
                  <a:pt x="3324240" y="417830"/>
                </a:lnTo>
                <a:lnTo>
                  <a:pt x="3338062" y="417830"/>
                </a:lnTo>
                <a:lnTo>
                  <a:pt x="3337365" y="419006"/>
                </a:lnTo>
                <a:lnTo>
                  <a:pt x="3337395" y="419262"/>
                </a:lnTo>
                <a:lnTo>
                  <a:pt x="3337984" y="420370"/>
                </a:lnTo>
                <a:lnTo>
                  <a:pt x="3344220" y="420370"/>
                </a:lnTo>
                <a:lnTo>
                  <a:pt x="3343815" y="424180"/>
                </a:lnTo>
                <a:lnTo>
                  <a:pt x="3334127" y="424180"/>
                </a:lnTo>
                <a:lnTo>
                  <a:pt x="3333877" y="424352"/>
                </a:lnTo>
                <a:close/>
              </a:path>
              <a:path w="4096384" h="836930">
                <a:moveTo>
                  <a:pt x="3405187" y="419100"/>
                </a:moveTo>
                <a:lnTo>
                  <a:pt x="3404693" y="419100"/>
                </a:lnTo>
                <a:lnTo>
                  <a:pt x="3403351" y="417830"/>
                </a:lnTo>
                <a:lnTo>
                  <a:pt x="3405523" y="417830"/>
                </a:lnTo>
                <a:lnTo>
                  <a:pt x="3405187" y="419100"/>
                </a:lnTo>
                <a:close/>
              </a:path>
              <a:path w="4096384" h="836930">
                <a:moveTo>
                  <a:pt x="3881411" y="430530"/>
                </a:moveTo>
                <a:lnTo>
                  <a:pt x="3881462" y="425219"/>
                </a:lnTo>
                <a:lnTo>
                  <a:pt x="3883094" y="417830"/>
                </a:lnTo>
                <a:lnTo>
                  <a:pt x="3888239" y="426720"/>
                </a:lnTo>
                <a:lnTo>
                  <a:pt x="3885608" y="426720"/>
                </a:lnTo>
                <a:lnTo>
                  <a:pt x="3881411" y="430530"/>
                </a:lnTo>
                <a:close/>
              </a:path>
              <a:path w="4096384" h="836930">
                <a:moveTo>
                  <a:pt x="3903783" y="427990"/>
                </a:moveTo>
                <a:lnTo>
                  <a:pt x="3888974" y="427990"/>
                </a:lnTo>
                <a:lnTo>
                  <a:pt x="3883094" y="417830"/>
                </a:lnTo>
                <a:lnTo>
                  <a:pt x="3889982" y="417830"/>
                </a:lnTo>
                <a:lnTo>
                  <a:pt x="3888553" y="420209"/>
                </a:lnTo>
                <a:lnTo>
                  <a:pt x="3888564" y="420847"/>
                </a:lnTo>
                <a:lnTo>
                  <a:pt x="3889308" y="424180"/>
                </a:lnTo>
                <a:lnTo>
                  <a:pt x="3896353" y="424180"/>
                </a:lnTo>
                <a:lnTo>
                  <a:pt x="3897021" y="425450"/>
                </a:lnTo>
                <a:lnTo>
                  <a:pt x="3908107" y="425450"/>
                </a:lnTo>
                <a:lnTo>
                  <a:pt x="3909423" y="426720"/>
                </a:lnTo>
                <a:lnTo>
                  <a:pt x="3904217" y="426720"/>
                </a:lnTo>
                <a:lnTo>
                  <a:pt x="3903783" y="427990"/>
                </a:lnTo>
                <a:close/>
              </a:path>
              <a:path w="4096384" h="836930">
                <a:moveTo>
                  <a:pt x="3889308" y="424180"/>
                </a:moveTo>
                <a:lnTo>
                  <a:pt x="3888564" y="420847"/>
                </a:lnTo>
                <a:lnTo>
                  <a:pt x="3888553" y="420209"/>
                </a:lnTo>
                <a:lnTo>
                  <a:pt x="3889982" y="417830"/>
                </a:lnTo>
                <a:lnTo>
                  <a:pt x="3894487" y="417830"/>
                </a:lnTo>
                <a:lnTo>
                  <a:pt x="3889308" y="424180"/>
                </a:lnTo>
                <a:close/>
              </a:path>
              <a:path w="4096384" h="836930">
                <a:moveTo>
                  <a:pt x="3897021" y="424180"/>
                </a:moveTo>
                <a:lnTo>
                  <a:pt x="3889308" y="424180"/>
                </a:lnTo>
                <a:lnTo>
                  <a:pt x="3894487" y="417830"/>
                </a:lnTo>
                <a:lnTo>
                  <a:pt x="3903550" y="417830"/>
                </a:lnTo>
                <a:lnTo>
                  <a:pt x="3902535" y="419100"/>
                </a:lnTo>
                <a:lnTo>
                  <a:pt x="3901526" y="419100"/>
                </a:lnTo>
                <a:lnTo>
                  <a:pt x="3905475" y="422910"/>
                </a:lnTo>
                <a:lnTo>
                  <a:pt x="3897512" y="422910"/>
                </a:lnTo>
                <a:lnTo>
                  <a:pt x="3897021" y="424180"/>
                </a:lnTo>
                <a:close/>
              </a:path>
              <a:path w="4096384" h="836930">
                <a:moveTo>
                  <a:pt x="1071532" y="427851"/>
                </a:moveTo>
                <a:lnTo>
                  <a:pt x="1072354" y="421640"/>
                </a:lnTo>
                <a:lnTo>
                  <a:pt x="1072402" y="421409"/>
                </a:lnTo>
                <a:lnTo>
                  <a:pt x="1071854" y="420368"/>
                </a:lnTo>
                <a:lnTo>
                  <a:pt x="1081046" y="418086"/>
                </a:lnTo>
                <a:lnTo>
                  <a:pt x="1081561" y="418468"/>
                </a:lnTo>
                <a:lnTo>
                  <a:pt x="1081475" y="418675"/>
                </a:lnTo>
                <a:lnTo>
                  <a:pt x="1077176" y="424671"/>
                </a:lnTo>
                <a:lnTo>
                  <a:pt x="1076589" y="425450"/>
                </a:lnTo>
                <a:lnTo>
                  <a:pt x="1074194" y="425450"/>
                </a:lnTo>
                <a:lnTo>
                  <a:pt x="1071532" y="427851"/>
                </a:lnTo>
                <a:close/>
              </a:path>
              <a:path w="4096384" h="836930">
                <a:moveTo>
                  <a:pt x="2350833" y="430530"/>
                </a:moveTo>
                <a:lnTo>
                  <a:pt x="2346636" y="425450"/>
                </a:lnTo>
                <a:lnTo>
                  <a:pt x="2346302" y="425450"/>
                </a:lnTo>
                <a:lnTo>
                  <a:pt x="2350595" y="418230"/>
                </a:lnTo>
                <a:lnTo>
                  <a:pt x="2350833" y="418468"/>
                </a:lnTo>
                <a:lnTo>
                  <a:pt x="2350833" y="430530"/>
                </a:lnTo>
                <a:close/>
              </a:path>
              <a:path w="4096384" h="836930">
                <a:moveTo>
                  <a:pt x="3038261" y="419100"/>
                </a:moveTo>
                <a:lnTo>
                  <a:pt x="3037898" y="418675"/>
                </a:lnTo>
                <a:lnTo>
                  <a:pt x="3037953" y="418468"/>
                </a:lnTo>
                <a:lnTo>
                  <a:pt x="3038088" y="418336"/>
                </a:lnTo>
                <a:lnTo>
                  <a:pt x="3038261" y="419100"/>
                </a:lnTo>
                <a:close/>
              </a:path>
              <a:path w="4096384" h="836930">
                <a:moveTo>
                  <a:pt x="2353354" y="430530"/>
                </a:moveTo>
                <a:lnTo>
                  <a:pt x="2350833" y="430530"/>
                </a:lnTo>
                <a:lnTo>
                  <a:pt x="2350833" y="418468"/>
                </a:lnTo>
                <a:lnTo>
                  <a:pt x="2354015" y="421640"/>
                </a:lnTo>
                <a:lnTo>
                  <a:pt x="2362226" y="421640"/>
                </a:lnTo>
                <a:lnTo>
                  <a:pt x="2358064" y="422910"/>
                </a:lnTo>
                <a:lnTo>
                  <a:pt x="2354245" y="427908"/>
                </a:lnTo>
                <a:lnTo>
                  <a:pt x="2354156" y="428072"/>
                </a:lnTo>
                <a:lnTo>
                  <a:pt x="2353354" y="430530"/>
                </a:lnTo>
                <a:close/>
              </a:path>
              <a:path w="4096384" h="836930">
                <a:moveTo>
                  <a:pt x="1481753" y="420370"/>
                </a:moveTo>
                <a:lnTo>
                  <a:pt x="1479684" y="420370"/>
                </a:lnTo>
                <a:lnTo>
                  <a:pt x="1479684" y="419656"/>
                </a:lnTo>
                <a:lnTo>
                  <a:pt x="1481920" y="418468"/>
                </a:lnTo>
                <a:lnTo>
                  <a:pt x="1481753" y="420370"/>
                </a:lnTo>
                <a:close/>
              </a:path>
              <a:path w="4096384" h="836930">
                <a:moveTo>
                  <a:pt x="1545978" y="419100"/>
                </a:moveTo>
                <a:lnTo>
                  <a:pt x="1543382" y="419100"/>
                </a:lnTo>
                <a:lnTo>
                  <a:pt x="1544888" y="418488"/>
                </a:lnTo>
                <a:lnTo>
                  <a:pt x="1545978" y="419100"/>
                </a:lnTo>
                <a:close/>
              </a:path>
              <a:path w="4096384" h="836930">
                <a:moveTo>
                  <a:pt x="1095147" y="433070"/>
                </a:moveTo>
                <a:lnTo>
                  <a:pt x="1070842" y="433070"/>
                </a:lnTo>
                <a:lnTo>
                  <a:pt x="1077547" y="424180"/>
                </a:lnTo>
                <a:lnTo>
                  <a:pt x="1081601" y="418498"/>
                </a:lnTo>
                <a:lnTo>
                  <a:pt x="1082412" y="419100"/>
                </a:lnTo>
                <a:lnTo>
                  <a:pt x="1113286" y="419100"/>
                </a:lnTo>
                <a:lnTo>
                  <a:pt x="1111174" y="420370"/>
                </a:lnTo>
                <a:lnTo>
                  <a:pt x="1085764" y="420370"/>
                </a:lnTo>
                <a:lnTo>
                  <a:pt x="1084926" y="422910"/>
                </a:lnTo>
                <a:lnTo>
                  <a:pt x="1085764" y="422910"/>
                </a:lnTo>
                <a:lnTo>
                  <a:pt x="1086432" y="424180"/>
                </a:lnTo>
                <a:lnTo>
                  <a:pt x="1111855" y="424180"/>
                </a:lnTo>
                <a:lnTo>
                  <a:pt x="1113252" y="425450"/>
                </a:lnTo>
                <a:lnTo>
                  <a:pt x="1135142" y="425450"/>
                </a:lnTo>
                <a:lnTo>
                  <a:pt x="1134448" y="426720"/>
                </a:lnTo>
                <a:lnTo>
                  <a:pt x="1107051" y="426720"/>
                </a:lnTo>
                <a:lnTo>
                  <a:pt x="1106884" y="427990"/>
                </a:lnTo>
                <a:lnTo>
                  <a:pt x="1081574" y="427990"/>
                </a:lnTo>
                <a:lnTo>
                  <a:pt x="1080653" y="429149"/>
                </a:lnTo>
                <a:lnTo>
                  <a:pt x="1080777" y="430327"/>
                </a:lnTo>
                <a:lnTo>
                  <a:pt x="1081069" y="431800"/>
                </a:lnTo>
                <a:lnTo>
                  <a:pt x="1094561" y="431800"/>
                </a:lnTo>
                <a:lnTo>
                  <a:pt x="1095147" y="43307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37513" y="419553"/>
                </a:lnTo>
                <a:lnTo>
                  <a:pt x="3037406" y="419006"/>
                </a:lnTo>
                <a:lnTo>
                  <a:pt x="3037827" y="418592"/>
                </a:lnTo>
                <a:lnTo>
                  <a:pt x="3038261" y="419100"/>
                </a:lnTo>
                <a:lnTo>
                  <a:pt x="3043274" y="419100"/>
                </a:lnTo>
                <a:lnTo>
                  <a:pt x="3043389" y="420370"/>
                </a:lnTo>
                <a:lnTo>
                  <a:pt x="3040435" y="420370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1478342" y="420370"/>
                </a:moveTo>
                <a:lnTo>
                  <a:pt x="1479684" y="418675"/>
                </a:lnTo>
                <a:lnTo>
                  <a:pt x="1479684" y="419656"/>
                </a:lnTo>
                <a:lnTo>
                  <a:pt x="1478342" y="42037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5321" y="419006"/>
                </a:lnTo>
                <a:lnTo>
                  <a:pt x="3226780" y="422500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84365" y="440690"/>
                </a:moveTo>
                <a:lnTo>
                  <a:pt x="73136" y="440690"/>
                </a:lnTo>
                <a:lnTo>
                  <a:pt x="69246" y="436599"/>
                </a:lnTo>
                <a:lnTo>
                  <a:pt x="69180" y="436212"/>
                </a:lnTo>
                <a:lnTo>
                  <a:pt x="71623" y="429260"/>
                </a:lnTo>
                <a:lnTo>
                  <a:pt x="74976" y="426720"/>
                </a:lnTo>
                <a:lnTo>
                  <a:pt x="75926" y="424180"/>
                </a:lnTo>
                <a:lnTo>
                  <a:pt x="78182" y="420370"/>
                </a:lnTo>
                <a:lnTo>
                  <a:pt x="80846" y="419100"/>
                </a:lnTo>
                <a:lnTo>
                  <a:pt x="83023" y="422910"/>
                </a:lnTo>
                <a:lnTo>
                  <a:pt x="83494" y="425285"/>
                </a:lnTo>
                <a:lnTo>
                  <a:pt x="83418" y="425503"/>
                </a:lnTo>
                <a:lnTo>
                  <a:pt x="78415" y="427947"/>
                </a:lnTo>
                <a:lnTo>
                  <a:pt x="77490" y="430530"/>
                </a:lnTo>
                <a:lnTo>
                  <a:pt x="76392" y="432908"/>
                </a:lnTo>
                <a:lnTo>
                  <a:pt x="76384" y="433095"/>
                </a:lnTo>
                <a:lnTo>
                  <a:pt x="86041" y="436880"/>
                </a:lnTo>
                <a:lnTo>
                  <a:pt x="84365" y="436880"/>
                </a:lnTo>
                <a:lnTo>
                  <a:pt x="84365" y="440690"/>
                </a:lnTo>
                <a:close/>
              </a:path>
              <a:path w="4096384" h="836930">
                <a:moveTo>
                  <a:pt x="92434" y="436880"/>
                </a:moveTo>
                <a:lnTo>
                  <a:pt x="86041" y="436880"/>
                </a:lnTo>
                <a:lnTo>
                  <a:pt x="76384" y="433095"/>
                </a:lnTo>
                <a:lnTo>
                  <a:pt x="76392" y="432908"/>
                </a:lnTo>
                <a:lnTo>
                  <a:pt x="77490" y="430530"/>
                </a:lnTo>
                <a:lnTo>
                  <a:pt x="78301" y="428072"/>
                </a:lnTo>
                <a:lnTo>
                  <a:pt x="83418" y="425503"/>
                </a:lnTo>
                <a:lnTo>
                  <a:pt x="83494" y="425285"/>
                </a:lnTo>
                <a:lnTo>
                  <a:pt x="83023" y="422910"/>
                </a:lnTo>
                <a:lnTo>
                  <a:pt x="80846" y="419100"/>
                </a:lnTo>
                <a:lnTo>
                  <a:pt x="100176" y="419100"/>
                </a:lnTo>
                <a:lnTo>
                  <a:pt x="100624" y="421640"/>
                </a:lnTo>
                <a:lnTo>
                  <a:pt x="117304" y="421640"/>
                </a:lnTo>
                <a:lnTo>
                  <a:pt x="119251" y="425450"/>
                </a:lnTo>
                <a:lnTo>
                  <a:pt x="114872" y="425450"/>
                </a:lnTo>
                <a:lnTo>
                  <a:pt x="114302" y="426720"/>
                </a:lnTo>
                <a:lnTo>
                  <a:pt x="97605" y="426720"/>
                </a:lnTo>
                <a:lnTo>
                  <a:pt x="96779" y="429222"/>
                </a:lnTo>
                <a:lnTo>
                  <a:pt x="97271" y="431800"/>
                </a:lnTo>
                <a:lnTo>
                  <a:pt x="95929" y="431800"/>
                </a:lnTo>
                <a:lnTo>
                  <a:pt x="91240" y="433070"/>
                </a:lnTo>
                <a:lnTo>
                  <a:pt x="89174" y="435610"/>
                </a:lnTo>
                <a:lnTo>
                  <a:pt x="92434" y="436880"/>
                </a:lnTo>
                <a:close/>
              </a:path>
              <a:path w="4096384" h="836930">
                <a:moveTo>
                  <a:pt x="406043" y="425450"/>
                </a:moveTo>
                <a:lnTo>
                  <a:pt x="402350" y="424180"/>
                </a:lnTo>
                <a:lnTo>
                  <a:pt x="399990" y="422988"/>
                </a:lnTo>
                <a:lnTo>
                  <a:pt x="399961" y="420313"/>
                </a:lnTo>
                <a:lnTo>
                  <a:pt x="402690" y="419100"/>
                </a:lnTo>
                <a:lnTo>
                  <a:pt x="404931" y="420313"/>
                </a:lnTo>
                <a:lnTo>
                  <a:pt x="405049" y="420442"/>
                </a:lnTo>
                <a:lnTo>
                  <a:pt x="406043" y="425450"/>
                </a:lnTo>
                <a:close/>
              </a:path>
              <a:path w="4096384" h="836930">
                <a:moveTo>
                  <a:pt x="413579" y="448310"/>
                </a:moveTo>
                <a:lnTo>
                  <a:pt x="411909" y="448310"/>
                </a:lnTo>
                <a:lnTo>
                  <a:pt x="409616" y="441799"/>
                </a:lnTo>
                <a:lnTo>
                  <a:pt x="409507" y="441314"/>
                </a:lnTo>
                <a:lnTo>
                  <a:pt x="409632" y="440546"/>
                </a:lnTo>
                <a:lnTo>
                  <a:pt x="416454" y="438145"/>
                </a:lnTo>
                <a:lnTo>
                  <a:pt x="422131" y="436880"/>
                </a:lnTo>
                <a:lnTo>
                  <a:pt x="413920" y="431800"/>
                </a:lnTo>
                <a:lnTo>
                  <a:pt x="412443" y="430242"/>
                </a:lnTo>
                <a:lnTo>
                  <a:pt x="407378" y="425450"/>
                </a:lnTo>
                <a:lnTo>
                  <a:pt x="406043" y="425450"/>
                </a:lnTo>
                <a:lnTo>
                  <a:pt x="405049" y="420442"/>
                </a:lnTo>
                <a:lnTo>
                  <a:pt x="404931" y="420313"/>
                </a:lnTo>
                <a:lnTo>
                  <a:pt x="402690" y="419100"/>
                </a:lnTo>
                <a:lnTo>
                  <a:pt x="408975" y="419100"/>
                </a:lnTo>
                <a:lnTo>
                  <a:pt x="409729" y="420370"/>
                </a:lnTo>
                <a:lnTo>
                  <a:pt x="414454" y="420370"/>
                </a:lnTo>
                <a:lnTo>
                  <a:pt x="411065" y="426720"/>
                </a:lnTo>
                <a:lnTo>
                  <a:pt x="420267" y="426720"/>
                </a:lnTo>
                <a:lnTo>
                  <a:pt x="422465" y="433070"/>
                </a:lnTo>
                <a:lnTo>
                  <a:pt x="427162" y="433070"/>
                </a:lnTo>
                <a:lnTo>
                  <a:pt x="424815" y="435610"/>
                </a:lnTo>
                <a:lnTo>
                  <a:pt x="425653" y="435610"/>
                </a:lnTo>
                <a:lnTo>
                  <a:pt x="431350" y="440690"/>
                </a:lnTo>
                <a:lnTo>
                  <a:pt x="425149" y="440690"/>
                </a:lnTo>
                <a:lnTo>
                  <a:pt x="421122" y="444500"/>
                </a:lnTo>
                <a:lnTo>
                  <a:pt x="413245" y="444500"/>
                </a:lnTo>
                <a:lnTo>
                  <a:pt x="413579" y="448310"/>
                </a:lnTo>
                <a:close/>
              </a:path>
              <a:path w="4096384" h="836930">
                <a:moveTo>
                  <a:pt x="657311" y="425450"/>
                </a:moveTo>
                <a:lnTo>
                  <a:pt x="654967" y="424180"/>
                </a:lnTo>
                <a:lnTo>
                  <a:pt x="654106" y="422012"/>
                </a:lnTo>
                <a:lnTo>
                  <a:pt x="654019" y="421409"/>
                </a:lnTo>
                <a:lnTo>
                  <a:pt x="654633" y="419100"/>
                </a:lnTo>
                <a:lnTo>
                  <a:pt x="656977" y="419100"/>
                </a:lnTo>
                <a:lnTo>
                  <a:pt x="662844" y="424180"/>
                </a:lnTo>
                <a:lnTo>
                  <a:pt x="657311" y="425450"/>
                </a:lnTo>
                <a:close/>
              </a:path>
              <a:path w="4096384" h="836930">
                <a:moveTo>
                  <a:pt x="739447" y="425450"/>
                </a:moveTo>
                <a:lnTo>
                  <a:pt x="737781" y="422012"/>
                </a:lnTo>
                <a:lnTo>
                  <a:pt x="737723" y="421409"/>
                </a:lnTo>
                <a:lnTo>
                  <a:pt x="738943" y="419100"/>
                </a:lnTo>
                <a:lnTo>
                  <a:pt x="739447" y="425450"/>
                </a:lnTo>
                <a:close/>
              </a:path>
              <a:path w="4096384" h="836930">
                <a:moveTo>
                  <a:pt x="752688" y="425450"/>
                </a:moveTo>
                <a:lnTo>
                  <a:pt x="739447" y="425450"/>
                </a:lnTo>
                <a:lnTo>
                  <a:pt x="738943" y="419100"/>
                </a:lnTo>
                <a:lnTo>
                  <a:pt x="756714" y="419100"/>
                </a:lnTo>
                <a:lnTo>
                  <a:pt x="751685" y="420370"/>
                </a:lnTo>
                <a:lnTo>
                  <a:pt x="750677" y="420370"/>
                </a:lnTo>
                <a:lnTo>
                  <a:pt x="752688" y="425450"/>
                </a:lnTo>
                <a:close/>
              </a:path>
              <a:path w="4096384" h="836930">
                <a:moveTo>
                  <a:pt x="753191" y="426720"/>
                </a:moveTo>
                <a:lnTo>
                  <a:pt x="750677" y="420370"/>
                </a:lnTo>
                <a:lnTo>
                  <a:pt x="751689" y="420368"/>
                </a:lnTo>
                <a:lnTo>
                  <a:pt x="756714" y="419100"/>
                </a:lnTo>
                <a:lnTo>
                  <a:pt x="753191" y="426720"/>
                </a:lnTo>
                <a:close/>
              </a:path>
              <a:path w="4096384" h="836930">
                <a:moveTo>
                  <a:pt x="789905" y="425450"/>
                </a:moveTo>
                <a:lnTo>
                  <a:pt x="791745" y="419100"/>
                </a:lnTo>
                <a:lnTo>
                  <a:pt x="791915" y="420370"/>
                </a:lnTo>
                <a:lnTo>
                  <a:pt x="794148" y="420370"/>
                </a:lnTo>
                <a:lnTo>
                  <a:pt x="798954" y="422910"/>
                </a:lnTo>
                <a:lnTo>
                  <a:pt x="793428" y="424180"/>
                </a:lnTo>
                <a:lnTo>
                  <a:pt x="789905" y="425450"/>
                </a:lnTo>
                <a:close/>
              </a:path>
              <a:path w="4096384" h="836930">
                <a:moveTo>
                  <a:pt x="794148" y="420370"/>
                </a:moveTo>
                <a:lnTo>
                  <a:pt x="791915" y="420370"/>
                </a:lnTo>
                <a:lnTo>
                  <a:pt x="791745" y="419100"/>
                </a:lnTo>
                <a:lnTo>
                  <a:pt x="794148" y="42037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789905" y="425450"/>
                </a:lnTo>
                <a:lnTo>
                  <a:pt x="793428" y="424180"/>
                </a:lnTo>
                <a:lnTo>
                  <a:pt x="798954" y="422910"/>
                </a:lnTo>
                <a:lnTo>
                  <a:pt x="791745" y="419100"/>
                </a:lnTo>
                <a:lnTo>
                  <a:pt x="818160" y="419100"/>
                </a:lnTo>
                <a:lnTo>
                  <a:pt x="816626" y="420313"/>
                </a:lnTo>
                <a:lnTo>
                  <a:pt x="816718" y="420721"/>
                </a:lnTo>
                <a:lnTo>
                  <a:pt x="817734" y="42291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913274" y="422910"/>
                </a:moveTo>
                <a:lnTo>
                  <a:pt x="911093" y="421640"/>
                </a:lnTo>
                <a:lnTo>
                  <a:pt x="911189" y="420313"/>
                </a:lnTo>
                <a:lnTo>
                  <a:pt x="913274" y="419100"/>
                </a:lnTo>
                <a:lnTo>
                  <a:pt x="915358" y="420313"/>
                </a:lnTo>
                <a:lnTo>
                  <a:pt x="915454" y="421640"/>
                </a:lnTo>
                <a:lnTo>
                  <a:pt x="913274" y="42291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37913" y="434340"/>
                </a:lnTo>
                <a:lnTo>
                  <a:pt x="936427" y="428072"/>
                </a:lnTo>
                <a:lnTo>
                  <a:pt x="934397" y="422910"/>
                </a:lnTo>
                <a:lnTo>
                  <a:pt x="913274" y="422910"/>
                </a:lnTo>
                <a:lnTo>
                  <a:pt x="915454" y="421640"/>
                </a:lnTo>
                <a:lnTo>
                  <a:pt x="915358" y="420313"/>
                </a:lnTo>
                <a:lnTo>
                  <a:pt x="913274" y="419100"/>
                </a:lnTo>
                <a:lnTo>
                  <a:pt x="933334" y="419100"/>
                </a:lnTo>
                <a:lnTo>
                  <a:pt x="937786" y="422012"/>
                </a:lnTo>
                <a:lnTo>
                  <a:pt x="944625" y="426720"/>
                </a:lnTo>
                <a:lnTo>
                  <a:pt x="971705" y="426720"/>
                </a:lnTo>
                <a:lnTo>
                  <a:pt x="970748" y="427990"/>
                </a:lnTo>
                <a:lnTo>
                  <a:pt x="944788" y="427990"/>
                </a:lnTo>
                <a:lnTo>
                  <a:pt x="943950" y="429260"/>
                </a:lnTo>
                <a:lnTo>
                  <a:pt x="944959" y="43053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71705" y="426720"/>
                </a:moveTo>
                <a:lnTo>
                  <a:pt x="968291" y="419179"/>
                </a:lnTo>
                <a:lnTo>
                  <a:pt x="968597" y="419100"/>
                </a:lnTo>
                <a:lnTo>
                  <a:pt x="980494" y="419100"/>
                </a:lnTo>
                <a:lnTo>
                  <a:pt x="979211" y="420313"/>
                </a:lnTo>
                <a:lnTo>
                  <a:pt x="979088" y="420531"/>
                </a:lnTo>
                <a:lnTo>
                  <a:pt x="978230" y="422705"/>
                </a:lnTo>
                <a:lnTo>
                  <a:pt x="978329" y="423813"/>
                </a:lnTo>
                <a:lnTo>
                  <a:pt x="978402" y="424180"/>
                </a:lnTo>
                <a:lnTo>
                  <a:pt x="973619" y="424180"/>
                </a:lnTo>
                <a:lnTo>
                  <a:pt x="971705" y="426720"/>
                </a:lnTo>
                <a:close/>
              </a:path>
              <a:path w="4096384" h="836930">
                <a:moveTo>
                  <a:pt x="978654" y="425450"/>
                </a:moveTo>
                <a:lnTo>
                  <a:pt x="978329" y="423813"/>
                </a:lnTo>
                <a:lnTo>
                  <a:pt x="978230" y="422705"/>
                </a:lnTo>
                <a:lnTo>
                  <a:pt x="979088" y="420531"/>
                </a:lnTo>
                <a:lnTo>
                  <a:pt x="979211" y="420313"/>
                </a:lnTo>
                <a:lnTo>
                  <a:pt x="980494" y="419100"/>
                </a:lnTo>
                <a:lnTo>
                  <a:pt x="982120" y="421563"/>
                </a:lnTo>
                <a:lnTo>
                  <a:pt x="982219" y="422012"/>
                </a:lnTo>
                <a:lnTo>
                  <a:pt x="982504" y="424180"/>
                </a:lnTo>
                <a:lnTo>
                  <a:pt x="978654" y="42545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78654" y="425450"/>
                </a:lnTo>
                <a:lnTo>
                  <a:pt x="982504" y="424180"/>
                </a:lnTo>
                <a:lnTo>
                  <a:pt x="982219" y="422012"/>
                </a:lnTo>
                <a:lnTo>
                  <a:pt x="982120" y="421563"/>
                </a:lnTo>
                <a:lnTo>
                  <a:pt x="980494" y="419100"/>
                </a:lnTo>
                <a:lnTo>
                  <a:pt x="988037" y="419100"/>
                </a:lnTo>
                <a:lnTo>
                  <a:pt x="991894" y="420370"/>
                </a:lnTo>
                <a:lnTo>
                  <a:pt x="993904" y="420370"/>
                </a:lnTo>
                <a:lnTo>
                  <a:pt x="992064" y="421640"/>
                </a:lnTo>
                <a:lnTo>
                  <a:pt x="990885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32329" y="421892"/>
                </a:lnTo>
                <a:lnTo>
                  <a:pt x="1032226" y="420847"/>
                </a:lnTo>
                <a:lnTo>
                  <a:pt x="1032330" y="420209"/>
                </a:lnTo>
                <a:lnTo>
                  <a:pt x="1032622" y="419100"/>
                </a:lnTo>
                <a:lnTo>
                  <a:pt x="1032792" y="419100"/>
                </a:lnTo>
                <a:lnTo>
                  <a:pt x="1037357" y="421602"/>
                </a:lnTo>
                <a:lnTo>
                  <a:pt x="1037278" y="422012"/>
                </a:lnTo>
                <a:lnTo>
                  <a:pt x="1036922" y="42291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60558" y="424180"/>
                </a:moveTo>
                <a:lnTo>
                  <a:pt x="1034186" y="424180"/>
                </a:lnTo>
                <a:lnTo>
                  <a:pt x="1036922" y="422910"/>
                </a:lnTo>
                <a:lnTo>
                  <a:pt x="1037278" y="422012"/>
                </a:lnTo>
                <a:lnTo>
                  <a:pt x="1037357" y="421602"/>
                </a:lnTo>
                <a:lnTo>
                  <a:pt x="1032792" y="419100"/>
                </a:lnTo>
                <a:lnTo>
                  <a:pt x="1040562" y="419100"/>
                </a:lnTo>
                <a:lnTo>
                  <a:pt x="1039837" y="420370"/>
                </a:lnTo>
                <a:lnTo>
                  <a:pt x="1062407" y="420370"/>
                </a:lnTo>
                <a:lnTo>
                  <a:pt x="1061332" y="421640"/>
                </a:lnTo>
                <a:lnTo>
                  <a:pt x="1060558" y="424180"/>
                </a:lnTo>
                <a:close/>
              </a:path>
              <a:path w="4096384" h="836930">
                <a:moveTo>
                  <a:pt x="1169407" y="422910"/>
                </a:moveTo>
                <a:lnTo>
                  <a:pt x="1168064" y="422910"/>
                </a:lnTo>
                <a:lnTo>
                  <a:pt x="1167957" y="422500"/>
                </a:lnTo>
                <a:lnTo>
                  <a:pt x="1167852" y="421409"/>
                </a:lnTo>
                <a:lnTo>
                  <a:pt x="1168360" y="420442"/>
                </a:lnTo>
                <a:lnTo>
                  <a:pt x="1168739" y="419100"/>
                </a:lnTo>
                <a:lnTo>
                  <a:pt x="1173100" y="421640"/>
                </a:lnTo>
                <a:lnTo>
                  <a:pt x="1169407" y="422910"/>
                </a:lnTo>
                <a:close/>
              </a:path>
              <a:path w="4096384" h="836930">
                <a:moveTo>
                  <a:pt x="1182693" y="422910"/>
                </a:moveTo>
                <a:lnTo>
                  <a:pt x="1169407" y="422910"/>
                </a:lnTo>
                <a:lnTo>
                  <a:pt x="1173100" y="421640"/>
                </a:lnTo>
                <a:lnTo>
                  <a:pt x="1168739" y="419100"/>
                </a:lnTo>
                <a:lnTo>
                  <a:pt x="1172848" y="419100"/>
                </a:lnTo>
                <a:lnTo>
                  <a:pt x="1172262" y="420370"/>
                </a:lnTo>
                <a:lnTo>
                  <a:pt x="1183828" y="420370"/>
                </a:lnTo>
                <a:lnTo>
                  <a:pt x="1182693" y="422910"/>
                </a:lnTo>
                <a:close/>
              </a:path>
              <a:path w="4096384" h="836930">
                <a:moveTo>
                  <a:pt x="1217390" y="433070"/>
                </a:moveTo>
                <a:lnTo>
                  <a:pt x="1212989" y="429260"/>
                </a:lnTo>
                <a:lnTo>
                  <a:pt x="1204949" y="419100"/>
                </a:lnTo>
                <a:lnTo>
                  <a:pt x="1212492" y="421640"/>
                </a:lnTo>
                <a:lnTo>
                  <a:pt x="1216700" y="430399"/>
                </a:lnTo>
                <a:lnTo>
                  <a:pt x="1216821" y="430767"/>
                </a:lnTo>
                <a:lnTo>
                  <a:pt x="1217390" y="433070"/>
                </a:lnTo>
                <a:close/>
              </a:path>
              <a:path w="4096384" h="836930">
                <a:moveTo>
                  <a:pt x="1234160" y="450850"/>
                </a:moveTo>
                <a:lnTo>
                  <a:pt x="1221748" y="450850"/>
                </a:lnTo>
                <a:lnTo>
                  <a:pt x="1222612" y="447114"/>
                </a:lnTo>
                <a:lnTo>
                  <a:pt x="1222940" y="442864"/>
                </a:lnTo>
                <a:lnTo>
                  <a:pt x="1223065" y="441799"/>
                </a:lnTo>
                <a:lnTo>
                  <a:pt x="1224409" y="438120"/>
                </a:lnTo>
                <a:lnTo>
                  <a:pt x="1225955" y="435776"/>
                </a:lnTo>
                <a:lnTo>
                  <a:pt x="1225979" y="435281"/>
                </a:lnTo>
                <a:lnTo>
                  <a:pt x="1225765" y="434467"/>
                </a:lnTo>
                <a:lnTo>
                  <a:pt x="1225704" y="434325"/>
                </a:lnTo>
                <a:lnTo>
                  <a:pt x="1223381" y="433070"/>
                </a:lnTo>
                <a:lnTo>
                  <a:pt x="1217390" y="433070"/>
                </a:lnTo>
                <a:lnTo>
                  <a:pt x="1216821" y="430767"/>
                </a:lnTo>
                <a:lnTo>
                  <a:pt x="1216700" y="430399"/>
                </a:lnTo>
                <a:lnTo>
                  <a:pt x="1212492" y="421640"/>
                </a:lnTo>
                <a:lnTo>
                  <a:pt x="1204949" y="419100"/>
                </a:lnTo>
                <a:lnTo>
                  <a:pt x="1219730" y="419100"/>
                </a:lnTo>
                <a:lnTo>
                  <a:pt x="1224559" y="429260"/>
                </a:lnTo>
                <a:lnTo>
                  <a:pt x="1227408" y="430530"/>
                </a:lnTo>
                <a:lnTo>
                  <a:pt x="1232266" y="434340"/>
                </a:lnTo>
                <a:lnTo>
                  <a:pt x="1248027" y="434340"/>
                </a:lnTo>
                <a:lnTo>
                  <a:pt x="1248695" y="435610"/>
                </a:lnTo>
                <a:lnTo>
                  <a:pt x="1260626" y="435610"/>
                </a:lnTo>
                <a:lnTo>
                  <a:pt x="1264088" y="440690"/>
                </a:lnTo>
                <a:lnTo>
                  <a:pt x="1230590" y="440690"/>
                </a:lnTo>
                <a:lnTo>
                  <a:pt x="1228416" y="441960"/>
                </a:lnTo>
                <a:lnTo>
                  <a:pt x="1228416" y="443230"/>
                </a:lnTo>
                <a:lnTo>
                  <a:pt x="1230590" y="444500"/>
                </a:lnTo>
                <a:lnTo>
                  <a:pt x="1232724" y="444500"/>
                </a:lnTo>
                <a:lnTo>
                  <a:pt x="1234160" y="450850"/>
                </a:lnTo>
                <a:close/>
              </a:path>
              <a:path w="4096384" h="836930">
                <a:moveTo>
                  <a:pt x="1331336" y="435610"/>
                </a:moveTo>
                <a:lnTo>
                  <a:pt x="1328317" y="431800"/>
                </a:lnTo>
                <a:lnTo>
                  <a:pt x="1328427" y="431649"/>
                </a:lnTo>
                <a:lnTo>
                  <a:pt x="1327479" y="429260"/>
                </a:lnTo>
                <a:lnTo>
                  <a:pt x="1325469" y="425450"/>
                </a:lnTo>
                <a:lnTo>
                  <a:pt x="1329993" y="425450"/>
                </a:lnTo>
                <a:lnTo>
                  <a:pt x="1327315" y="424180"/>
                </a:lnTo>
                <a:lnTo>
                  <a:pt x="1327145" y="422910"/>
                </a:lnTo>
                <a:lnTo>
                  <a:pt x="1329832" y="420368"/>
                </a:lnTo>
                <a:lnTo>
                  <a:pt x="1333182" y="419100"/>
                </a:lnTo>
                <a:lnTo>
                  <a:pt x="1334120" y="424180"/>
                </a:lnTo>
                <a:lnTo>
                  <a:pt x="1333850" y="424180"/>
                </a:lnTo>
                <a:lnTo>
                  <a:pt x="1331336" y="435610"/>
                </a:lnTo>
                <a:close/>
              </a:path>
              <a:path w="4096384" h="836930">
                <a:moveTo>
                  <a:pt x="1343308" y="436880"/>
                </a:moveTo>
                <a:lnTo>
                  <a:pt x="1332048" y="436880"/>
                </a:lnTo>
                <a:lnTo>
                  <a:pt x="1336852" y="431800"/>
                </a:lnTo>
                <a:lnTo>
                  <a:pt x="1338368" y="429525"/>
                </a:lnTo>
                <a:lnTo>
                  <a:pt x="1338467" y="429175"/>
                </a:lnTo>
                <a:lnTo>
                  <a:pt x="1334304" y="424671"/>
                </a:lnTo>
                <a:lnTo>
                  <a:pt x="1334179" y="424498"/>
                </a:lnTo>
                <a:lnTo>
                  <a:pt x="1333182" y="419100"/>
                </a:lnTo>
                <a:lnTo>
                  <a:pt x="1335526" y="419100"/>
                </a:lnTo>
                <a:lnTo>
                  <a:pt x="1340385" y="420370"/>
                </a:lnTo>
                <a:lnTo>
                  <a:pt x="1342817" y="420370"/>
                </a:lnTo>
                <a:lnTo>
                  <a:pt x="1342083" y="421602"/>
                </a:lnTo>
                <a:lnTo>
                  <a:pt x="1342259" y="422012"/>
                </a:lnTo>
                <a:lnTo>
                  <a:pt x="1342735" y="422910"/>
                </a:lnTo>
                <a:lnTo>
                  <a:pt x="1343574" y="424180"/>
                </a:lnTo>
                <a:lnTo>
                  <a:pt x="1365517" y="424180"/>
                </a:lnTo>
                <a:lnTo>
                  <a:pt x="1364578" y="425450"/>
                </a:lnTo>
                <a:lnTo>
                  <a:pt x="1355471" y="425450"/>
                </a:lnTo>
                <a:lnTo>
                  <a:pt x="1349374" y="427947"/>
                </a:lnTo>
                <a:lnTo>
                  <a:pt x="1349453" y="428195"/>
                </a:lnTo>
                <a:lnTo>
                  <a:pt x="1350326" y="429175"/>
                </a:lnTo>
                <a:lnTo>
                  <a:pt x="1348599" y="430530"/>
                </a:lnTo>
                <a:lnTo>
                  <a:pt x="1338879" y="430530"/>
                </a:lnTo>
                <a:lnTo>
                  <a:pt x="1341727" y="435610"/>
                </a:lnTo>
                <a:lnTo>
                  <a:pt x="1342422" y="435610"/>
                </a:lnTo>
                <a:lnTo>
                  <a:pt x="1343308" y="436880"/>
                </a:lnTo>
                <a:close/>
              </a:path>
              <a:path w="4096384" h="836930">
                <a:moveTo>
                  <a:pt x="1343574" y="424180"/>
                </a:moveTo>
                <a:lnTo>
                  <a:pt x="1342735" y="422910"/>
                </a:lnTo>
                <a:lnTo>
                  <a:pt x="1342195" y="421892"/>
                </a:lnTo>
                <a:lnTo>
                  <a:pt x="1342083" y="421602"/>
                </a:lnTo>
                <a:lnTo>
                  <a:pt x="1343574" y="419100"/>
                </a:lnTo>
                <a:lnTo>
                  <a:pt x="1344306" y="420209"/>
                </a:lnTo>
                <a:lnTo>
                  <a:pt x="1344422" y="420531"/>
                </a:lnTo>
                <a:lnTo>
                  <a:pt x="1344549" y="422500"/>
                </a:lnTo>
                <a:lnTo>
                  <a:pt x="1344446" y="423074"/>
                </a:lnTo>
                <a:lnTo>
                  <a:pt x="1343574" y="424180"/>
                </a:lnTo>
                <a:close/>
              </a:path>
              <a:path w="4096384" h="836930">
                <a:moveTo>
                  <a:pt x="1365517" y="424180"/>
                </a:moveTo>
                <a:lnTo>
                  <a:pt x="1343574" y="424180"/>
                </a:lnTo>
                <a:lnTo>
                  <a:pt x="1344446" y="423074"/>
                </a:lnTo>
                <a:lnTo>
                  <a:pt x="1344549" y="422500"/>
                </a:lnTo>
                <a:lnTo>
                  <a:pt x="1344422" y="420531"/>
                </a:lnTo>
                <a:lnTo>
                  <a:pt x="1344306" y="420209"/>
                </a:lnTo>
                <a:lnTo>
                  <a:pt x="1343574" y="419100"/>
                </a:lnTo>
                <a:lnTo>
                  <a:pt x="1349522" y="419100"/>
                </a:lnTo>
                <a:lnTo>
                  <a:pt x="1350442" y="420370"/>
                </a:lnTo>
                <a:lnTo>
                  <a:pt x="1370304" y="420370"/>
                </a:lnTo>
                <a:lnTo>
                  <a:pt x="1365517" y="42418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83470" y="424180"/>
                </a:lnTo>
                <a:lnTo>
                  <a:pt x="1382609" y="422012"/>
                </a:lnTo>
                <a:lnTo>
                  <a:pt x="1382509" y="421602"/>
                </a:lnTo>
                <a:lnTo>
                  <a:pt x="1385644" y="419100"/>
                </a:lnTo>
                <a:lnTo>
                  <a:pt x="1387134" y="421602"/>
                </a:lnTo>
                <a:lnTo>
                  <a:pt x="1388328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77433" y="434340"/>
                </a:lnTo>
                <a:lnTo>
                  <a:pt x="1377290" y="432908"/>
                </a:lnTo>
                <a:lnTo>
                  <a:pt x="1384642" y="426720"/>
                </a:lnTo>
                <a:lnTo>
                  <a:pt x="1384805" y="426720"/>
                </a:lnTo>
                <a:lnTo>
                  <a:pt x="1388328" y="424180"/>
                </a:lnTo>
                <a:lnTo>
                  <a:pt x="1387134" y="421602"/>
                </a:lnTo>
                <a:lnTo>
                  <a:pt x="1385644" y="419100"/>
                </a:lnTo>
                <a:lnTo>
                  <a:pt x="1395367" y="419100"/>
                </a:lnTo>
                <a:lnTo>
                  <a:pt x="1393465" y="422705"/>
                </a:lnTo>
                <a:lnTo>
                  <a:pt x="1393357" y="425450"/>
                </a:lnTo>
                <a:lnTo>
                  <a:pt x="1391469" y="426865"/>
                </a:lnTo>
                <a:lnTo>
                  <a:pt x="1386148" y="430530"/>
                </a:lnTo>
                <a:lnTo>
                  <a:pt x="1386904" y="430530"/>
                </a:lnTo>
                <a:lnTo>
                  <a:pt x="1385535" y="43175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86904" y="430530"/>
                </a:moveTo>
                <a:lnTo>
                  <a:pt x="1386148" y="430530"/>
                </a:lnTo>
                <a:lnTo>
                  <a:pt x="1391681" y="426720"/>
                </a:lnTo>
                <a:lnTo>
                  <a:pt x="1393357" y="425450"/>
                </a:lnTo>
                <a:lnTo>
                  <a:pt x="1393465" y="422705"/>
                </a:lnTo>
                <a:lnTo>
                  <a:pt x="1395367" y="419100"/>
                </a:lnTo>
                <a:lnTo>
                  <a:pt x="1399720" y="420442"/>
                </a:lnTo>
                <a:lnTo>
                  <a:pt x="1402406" y="421640"/>
                </a:lnTo>
                <a:lnTo>
                  <a:pt x="1395222" y="427990"/>
                </a:lnTo>
                <a:lnTo>
                  <a:pt x="1391347" y="427990"/>
                </a:lnTo>
                <a:lnTo>
                  <a:pt x="1393803" y="429101"/>
                </a:lnTo>
                <a:lnTo>
                  <a:pt x="1393785" y="429260"/>
                </a:lnTo>
                <a:lnTo>
                  <a:pt x="1388328" y="429260"/>
                </a:lnTo>
                <a:lnTo>
                  <a:pt x="1386904" y="43053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3943" y="420721"/>
                </a:lnTo>
                <a:lnTo>
                  <a:pt x="1433868" y="420313"/>
                </a:lnTo>
                <a:lnTo>
                  <a:pt x="1436272" y="419100"/>
                </a:lnTo>
                <a:lnTo>
                  <a:pt x="1439624" y="419100"/>
                </a:lnTo>
                <a:lnTo>
                  <a:pt x="1440690" y="421409"/>
                </a:lnTo>
                <a:lnTo>
                  <a:pt x="1440625" y="422012"/>
                </a:lnTo>
                <a:lnTo>
                  <a:pt x="1439624" y="42418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10787" y="447040"/>
                </a:lnTo>
                <a:lnTo>
                  <a:pt x="1413138" y="445770"/>
                </a:lnTo>
                <a:lnTo>
                  <a:pt x="1413332" y="445031"/>
                </a:lnTo>
                <a:lnTo>
                  <a:pt x="1413453" y="444450"/>
                </a:lnTo>
                <a:lnTo>
                  <a:pt x="1412968" y="443230"/>
                </a:lnTo>
                <a:lnTo>
                  <a:pt x="1419005" y="443230"/>
                </a:lnTo>
                <a:lnTo>
                  <a:pt x="1419843" y="441960"/>
                </a:lnTo>
                <a:lnTo>
                  <a:pt x="1418627" y="440963"/>
                </a:lnTo>
                <a:lnTo>
                  <a:pt x="1419673" y="440690"/>
                </a:lnTo>
                <a:lnTo>
                  <a:pt x="1424116" y="438263"/>
                </a:lnTo>
                <a:lnTo>
                  <a:pt x="1424219" y="437973"/>
                </a:lnTo>
                <a:lnTo>
                  <a:pt x="1423570" y="436880"/>
                </a:lnTo>
                <a:lnTo>
                  <a:pt x="1423496" y="436670"/>
                </a:lnTo>
                <a:lnTo>
                  <a:pt x="1425874" y="435610"/>
                </a:lnTo>
                <a:lnTo>
                  <a:pt x="1425031" y="434325"/>
                </a:lnTo>
                <a:lnTo>
                  <a:pt x="1424515" y="433658"/>
                </a:lnTo>
                <a:lnTo>
                  <a:pt x="1427386" y="433070"/>
                </a:lnTo>
                <a:lnTo>
                  <a:pt x="1430235" y="433070"/>
                </a:lnTo>
                <a:lnTo>
                  <a:pt x="1435093" y="430530"/>
                </a:lnTo>
                <a:lnTo>
                  <a:pt x="1431407" y="426720"/>
                </a:lnTo>
                <a:lnTo>
                  <a:pt x="1437110" y="426720"/>
                </a:lnTo>
                <a:lnTo>
                  <a:pt x="1439624" y="424180"/>
                </a:lnTo>
                <a:lnTo>
                  <a:pt x="1440625" y="422012"/>
                </a:lnTo>
                <a:lnTo>
                  <a:pt x="1440690" y="421409"/>
                </a:lnTo>
                <a:lnTo>
                  <a:pt x="1439624" y="419100"/>
                </a:lnTo>
                <a:lnTo>
                  <a:pt x="1442139" y="419100"/>
                </a:lnTo>
                <a:lnTo>
                  <a:pt x="1445712" y="424180"/>
                </a:lnTo>
                <a:lnTo>
                  <a:pt x="1445321" y="424180"/>
                </a:lnTo>
                <a:lnTo>
                  <a:pt x="1443645" y="426720"/>
                </a:lnTo>
                <a:lnTo>
                  <a:pt x="1438780" y="431800"/>
                </a:lnTo>
                <a:lnTo>
                  <a:pt x="1439306" y="431800"/>
                </a:lnTo>
                <a:lnTo>
                  <a:pt x="1435678" y="436738"/>
                </a:lnTo>
                <a:lnTo>
                  <a:pt x="1435635" y="438150"/>
                </a:lnTo>
                <a:lnTo>
                  <a:pt x="1435263" y="438150"/>
                </a:lnTo>
                <a:lnTo>
                  <a:pt x="1430513" y="440712"/>
                </a:lnTo>
                <a:lnTo>
                  <a:pt x="1427468" y="441960"/>
                </a:lnTo>
                <a:lnTo>
                  <a:pt x="1424368" y="44196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716703" y="427990"/>
                </a:moveTo>
                <a:lnTo>
                  <a:pt x="1713345" y="427990"/>
                </a:lnTo>
                <a:lnTo>
                  <a:pt x="1714858" y="419100"/>
                </a:lnTo>
                <a:lnTo>
                  <a:pt x="1718210" y="424180"/>
                </a:lnTo>
                <a:lnTo>
                  <a:pt x="1718623" y="425219"/>
                </a:lnTo>
                <a:lnTo>
                  <a:pt x="1718514" y="425703"/>
                </a:lnTo>
                <a:lnTo>
                  <a:pt x="1716703" y="427990"/>
                </a:lnTo>
                <a:close/>
              </a:path>
              <a:path w="4096384" h="836930">
                <a:moveTo>
                  <a:pt x="1734572" y="427754"/>
                </a:moveTo>
                <a:lnTo>
                  <a:pt x="1734155" y="427327"/>
                </a:lnTo>
                <a:lnTo>
                  <a:pt x="1734054" y="427174"/>
                </a:lnTo>
                <a:lnTo>
                  <a:pt x="1729944" y="419100"/>
                </a:lnTo>
                <a:lnTo>
                  <a:pt x="1734802" y="421640"/>
                </a:lnTo>
                <a:lnTo>
                  <a:pt x="1736145" y="421640"/>
                </a:lnTo>
                <a:lnTo>
                  <a:pt x="1736369" y="422494"/>
                </a:lnTo>
                <a:lnTo>
                  <a:pt x="1736344" y="423421"/>
                </a:lnTo>
                <a:lnTo>
                  <a:pt x="1736145" y="424180"/>
                </a:lnTo>
                <a:lnTo>
                  <a:pt x="1734572" y="427754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34802" y="421640"/>
                </a:lnTo>
                <a:lnTo>
                  <a:pt x="1729944" y="419100"/>
                </a:lnTo>
                <a:lnTo>
                  <a:pt x="1732479" y="419100"/>
                </a:lnTo>
                <a:lnTo>
                  <a:pt x="1733789" y="420370"/>
                </a:lnTo>
                <a:lnTo>
                  <a:pt x="1746451" y="42037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2168714" y="421510"/>
                </a:moveTo>
                <a:lnTo>
                  <a:pt x="2167951" y="419100"/>
                </a:lnTo>
                <a:lnTo>
                  <a:pt x="2168609" y="419553"/>
                </a:lnTo>
                <a:lnTo>
                  <a:pt x="2168714" y="421510"/>
                </a:lnTo>
                <a:close/>
              </a:path>
              <a:path w="4096384" h="836930">
                <a:moveTo>
                  <a:pt x="2168609" y="419553"/>
                </a:moveTo>
                <a:lnTo>
                  <a:pt x="2167951" y="419100"/>
                </a:lnTo>
                <a:lnTo>
                  <a:pt x="2168585" y="419100"/>
                </a:lnTo>
                <a:lnTo>
                  <a:pt x="2168609" y="419553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19055" y="420370"/>
                </a:lnTo>
                <a:lnTo>
                  <a:pt x="2419887" y="419100"/>
                </a:lnTo>
                <a:lnTo>
                  <a:pt x="2420227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20227" y="419100"/>
                </a:lnTo>
                <a:lnTo>
                  <a:pt x="2425798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33971" y="420370"/>
                </a:moveTo>
                <a:lnTo>
                  <a:pt x="2433226" y="419764"/>
                </a:lnTo>
                <a:lnTo>
                  <a:pt x="2434475" y="419100"/>
                </a:lnTo>
                <a:lnTo>
                  <a:pt x="2433971" y="420370"/>
                </a:lnTo>
                <a:close/>
              </a:path>
              <a:path w="4096384" h="836930">
                <a:moveTo>
                  <a:pt x="2433973" y="420368"/>
                </a:moveTo>
                <a:lnTo>
                  <a:pt x="2434475" y="419100"/>
                </a:lnTo>
                <a:lnTo>
                  <a:pt x="2435818" y="419100"/>
                </a:lnTo>
                <a:lnTo>
                  <a:pt x="2433973" y="420368"/>
                </a:lnTo>
                <a:close/>
              </a:path>
              <a:path w="4096384" h="836930">
                <a:moveTo>
                  <a:pt x="2475548" y="420370"/>
                </a:moveTo>
                <a:lnTo>
                  <a:pt x="2471530" y="420370"/>
                </a:lnTo>
                <a:lnTo>
                  <a:pt x="2473710" y="419100"/>
                </a:lnTo>
                <a:lnTo>
                  <a:pt x="2475548" y="420370"/>
                </a:lnTo>
                <a:close/>
              </a:path>
              <a:path w="4096384" h="836930">
                <a:moveTo>
                  <a:pt x="2479224" y="422910"/>
                </a:moveTo>
                <a:lnTo>
                  <a:pt x="2473710" y="419100"/>
                </a:lnTo>
                <a:lnTo>
                  <a:pt x="2478630" y="419100"/>
                </a:lnTo>
                <a:lnTo>
                  <a:pt x="2479224" y="422910"/>
                </a:lnTo>
                <a:close/>
              </a:path>
              <a:path w="4096384" h="836930">
                <a:moveTo>
                  <a:pt x="2865954" y="427990"/>
                </a:moveTo>
                <a:lnTo>
                  <a:pt x="2853709" y="427990"/>
                </a:lnTo>
                <a:lnTo>
                  <a:pt x="2855549" y="425450"/>
                </a:lnTo>
                <a:lnTo>
                  <a:pt x="2856217" y="425450"/>
                </a:lnTo>
                <a:lnTo>
                  <a:pt x="2856558" y="419100"/>
                </a:lnTo>
                <a:lnTo>
                  <a:pt x="2859740" y="422910"/>
                </a:lnTo>
                <a:lnTo>
                  <a:pt x="2865954" y="427990"/>
                </a:lnTo>
                <a:close/>
              </a:path>
              <a:path w="4096384" h="836930">
                <a:moveTo>
                  <a:pt x="2884481" y="427990"/>
                </a:moveTo>
                <a:lnTo>
                  <a:pt x="2865954" y="427990"/>
                </a:lnTo>
                <a:lnTo>
                  <a:pt x="2859740" y="422910"/>
                </a:lnTo>
                <a:lnTo>
                  <a:pt x="2856558" y="419100"/>
                </a:lnTo>
                <a:lnTo>
                  <a:pt x="2869293" y="419100"/>
                </a:lnTo>
                <a:lnTo>
                  <a:pt x="2870248" y="422705"/>
                </a:lnTo>
                <a:lnTo>
                  <a:pt x="2870164" y="423074"/>
                </a:lnTo>
                <a:lnTo>
                  <a:pt x="2867120" y="426720"/>
                </a:lnTo>
                <a:lnTo>
                  <a:pt x="2883662" y="426720"/>
                </a:lnTo>
                <a:lnTo>
                  <a:pt x="2884481" y="427990"/>
                </a:lnTo>
                <a:close/>
              </a:path>
              <a:path w="4096384" h="836930">
                <a:moveTo>
                  <a:pt x="2877681" y="426720"/>
                </a:moveTo>
                <a:lnTo>
                  <a:pt x="2867120" y="426720"/>
                </a:lnTo>
                <a:lnTo>
                  <a:pt x="2870164" y="423074"/>
                </a:lnTo>
                <a:lnTo>
                  <a:pt x="2870248" y="422705"/>
                </a:lnTo>
                <a:lnTo>
                  <a:pt x="2869293" y="419100"/>
                </a:lnTo>
                <a:lnTo>
                  <a:pt x="2877681" y="426720"/>
                </a:lnTo>
                <a:close/>
              </a:path>
              <a:path w="4096384" h="836930">
                <a:moveTo>
                  <a:pt x="2907841" y="427990"/>
                </a:moveTo>
                <a:lnTo>
                  <a:pt x="2909857" y="419100"/>
                </a:lnTo>
                <a:lnTo>
                  <a:pt x="2912889" y="422910"/>
                </a:lnTo>
                <a:lnTo>
                  <a:pt x="2914354" y="425391"/>
                </a:lnTo>
                <a:lnTo>
                  <a:pt x="2914261" y="425937"/>
                </a:lnTo>
                <a:lnTo>
                  <a:pt x="2914055" y="426720"/>
                </a:lnTo>
                <a:lnTo>
                  <a:pt x="2912031" y="426720"/>
                </a:lnTo>
                <a:lnTo>
                  <a:pt x="2907841" y="427990"/>
                </a:lnTo>
                <a:close/>
              </a:path>
              <a:path w="4096384" h="836930">
                <a:moveTo>
                  <a:pt x="3166876" y="422910"/>
                </a:moveTo>
                <a:lnTo>
                  <a:pt x="3164642" y="422910"/>
                </a:lnTo>
                <a:lnTo>
                  <a:pt x="3166403" y="419100"/>
                </a:lnTo>
                <a:lnTo>
                  <a:pt x="3166876" y="422910"/>
                </a:lnTo>
                <a:close/>
              </a:path>
              <a:path w="4096384" h="836930">
                <a:moveTo>
                  <a:pt x="3178052" y="433070"/>
                </a:moveTo>
                <a:lnTo>
                  <a:pt x="3173547" y="433070"/>
                </a:lnTo>
                <a:lnTo>
                  <a:pt x="3173799" y="432417"/>
                </a:lnTo>
                <a:lnTo>
                  <a:pt x="3173920" y="427947"/>
                </a:lnTo>
                <a:lnTo>
                  <a:pt x="3166999" y="425450"/>
                </a:lnTo>
                <a:lnTo>
                  <a:pt x="3166876" y="422910"/>
                </a:lnTo>
                <a:lnTo>
                  <a:pt x="3166508" y="419100"/>
                </a:lnTo>
                <a:lnTo>
                  <a:pt x="3169801" y="420721"/>
                </a:lnTo>
                <a:lnTo>
                  <a:pt x="3168007" y="422910"/>
                </a:lnTo>
                <a:lnTo>
                  <a:pt x="3174244" y="422910"/>
                </a:lnTo>
                <a:lnTo>
                  <a:pt x="3179282" y="425391"/>
                </a:lnTo>
                <a:lnTo>
                  <a:pt x="3179169" y="426865"/>
                </a:lnTo>
                <a:lnTo>
                  <a:pt x="3178569" y="430530"/>
                </a:lnTo>
                <a:lnTo>
                  <a:pt x="3178052" y="433070"/>
                </a:lnTo>
                <a:close/>
              </a:path>
              <a:path w="4096384" h="836930">
                <a:moveTo>
                  <a:pt x="3353234" y="428862"/>
                </a:moveTo>
                <a:lnTo>
                  <a:pt x="3341506" y="426720"/>
                </a:lnTo>
                <a:lnTo>
                  <a:pt x="3343346" y="425450"/>
                </a:lnTo>
                <a:lnTo>
                  <a:pt x="3343680" y="425450"/>
                </a:lnTo>
                <a:lnTo>
                  <a:pt x="3344355" y="419100"/>
                </a:lnTo>
                <a:lnTo>
                  <a:pt x="3348459" y="423128"/>
                </a:lnTo>
                <a:lnTo>
                  <a:pt x="3353968" y="427990"/>
                </a:lnTo>
                <a:lnTo>
                  <a:pt x="3353234" y="427990"/>
                </a:lnTo>
                <a:lnTo>
                  <a:pt x="3353234" y="428862"/>
                </a:lnTo>
                <a:close/>
              </a:path>
              <a:path w="4096384" h="836930">
                <a:moveTo>
                  <a:pt x="3363555" y="429260"/>
                </a:moveTo>
                <a:lnTo>
                  <a:pt x="3355408" y="429260"/>
                </a:lnTo>
                <a:lnTo>
                  <a:pt x="3348211" y="422910"/>
                </a:lnTo>
                <a:lnTo>
                  <a:pt x="3344355" y="419100"/>
                </a:lnTo>
                <a:lnTo>
                  <a:pt x="3346686" y="419100"/>
                </a:lnTo>
                <a:lnTo>
                  <a:pt x="3350876" y="420370"/>
                </a:lnTo>
                <a:lnTo>
                  <a:pt x="3362964" y="420370"/>
                </a:lnTo>
                <a:lnTo>
                  <a:pt x="3362964" y="422910"/>
                </a:lnTo>
                <a:lnTo>
                  <a:pt x="3355591" y="422910"/>
                </a:lnTo>
                <a:lnTo>
                  <a:pt x="3354668" y="425219"/>
                </a:lnTo>
                <a:lnTo>
                  <a:pt x="3354778" y="425703"/>
                </a:lnTo>
                <a:lnTo>
                  <a:pt x="3355591" y="426720"/>
                </a:lnTo>
                <a:lnTo>
                  <a:pt x="3357413" y="426720"/>
                </a:lnTo>
                <a:lnTo>
                  <a:pt x="3356907" y="427990"/>
                </a:lnTo>
                <a:lnTo>
                  <a:pt x="3363304" y="427990"/>
                </a:lnTo>
                <a:lnTo>
                  <a:pt x="3363555" y="429260"/>
                </a:lnTo>
                <a:close/>
              </a:path>
              <a:path w="4096384" h="836930">
                <a:moveTo>
                  <a:pt x="3473701" y="420370"/>
                </a:moveTo>
                <a:lnTo>
                  <a:pt x="3471069" y="420370"/>
                </a:lnTo>
                <a:lnTo>
                  <a:pt x="3472752" y="419100"/>
                </a:lnTo>
                <a:lnTo>
                  <a:pt x="3473701" y="42037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72752" y="419100"/>
                </a:lnTo>
                <a:lnTo>
                  <a:pt x="3475600" y="41910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4215" y="420370"/>
                </a:lnTo>
                <a:lnTo>
                  <a:pt x="3878072" y="419100"/>
                </a:lnTo>
                <a:lnTo>
                  <a:pt x="3878412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8412" y="419100"/>
                </a:lnTo>
                <a:lnTo>
                  <a:pt x="3880203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4053791" y="419143"/>
                </a:moveTo>
                <a:close/>
              </a:path>
              <a:path w="4096384" h="836930">
                <a:moveTo>
                  <a:pt x="4055093" y="420370"/>
                </a:moveTo>
                <a:lnTo>
                  <a:pt x="4053917" y="419262"/>
                </a:lnTo>
                <a:lnTo>
                  <a:pt x="4053902" y="419100"/>
                </a:lnTo>
                <a:lnTo>
                  <a:pt x="4054324" y="419100"/>
                </a:lnTo>
                <a:lnTo>
                  <a:pt x="4055093" y="420370"/>
                </a:lnTo>
                <a:close/>
              </a:path>
              <a:path w="4096384" h="836930">
                <a:moveTo>
                  <a:pt x="4070245" y="425450"/>
                </a:moveTo>
                <a:lnTo>
                  <a:pt x="4058767" y="425450"/>
                </a:lnTo>
                <a:lnTo>
                  <a:pt x="4061124" y="424180"/>
                </a:lnTo>
                <a:lnTo>
                  <a:pt x="4061124" y="422910"/>
                </a:lnTo>
                <a:lnTo>
                  <a:pt x="4004636" y="422910"/>
                </a:lnTo>
                <a:lnTo>
                  <a:pt x="4004302" y="421640"/>
                </a:lnTo>
                <a:lnTo>
                  <a:pt x="4047380" y="421640"/>
                </a:lnTo>
                <a:lnTo>
                  <a:pt x="4053791" y="419143"/>
                </a:lnTo>
                <a:lnTo>
                  <a:pt x="4055093" y="420370"/>
                </a:lnTo>
                <a:lnTo>
                  <a:pt x="4063707" y="420370"/>
                </a:lnTo>
                <a:lnTo>
                  <a:pt x="4064464" y="424180"/>
                </a:lnTo>
                <a:lnTo>
                  <a:pt x="4071313" y="424180"/>
                </a:lnTo>
                <a:lnTo>
                  <a:pt x="4070245" y="42545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66246" y="424180"/>
                </a:lnTo>
                <a:lnTo>
                  <a:pt x="958866" y="421640"/>
                </a:lnTo>
                <a:lnTo>
                  <a:pt x="968291" y="419179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3186459" y="433070"/>
                </a:moveTo>
                <a:lnTo>
                  <a:pt x="3178052" y="433070"/>
                </a:lnTo>
                <a:lnTo>
                  <a:pt x="3178569" y="430530"/>
                </a:lnTo>
                <a:lnTo>
                  <a:pt x="3179169" y="426865"/>
                </a:lnTo>
                <a:lnTo>
                  <a:pt x="3179282" y="425391"/>
                </a:lnTo>
                <a:lnTo>
                  <a:pt x="3172178" y="421892"/>
                </a:lnTo>
                <a:lnTo>
                  <a:pt x="3173213" y="421640"/>
                </a:lnTo>
                <a:lnTo>
                  <a:pt x="3175387" y="420370"/>
                </a:lnTo>
                <a:lnTo>
                  <a:pt x="3175975" y="419262"/>
                </a:lnTo>
                <a:lnTo>
                  <a:pt x="3179918" y="422910"/>
                </a:lnTo>
                <a:lnTo>
                  <a:pt x="3195332" y="422910"/>
                </a:lnTo>
                <a:lnTo>
                  <a:pt x="3195161" y="424180"/>
                </a:lnTo>
                <a:lnTo>
                  <a:pt x="3183100" y="424180"/>
                </a:lnTo>
                <a:lnTo>
                  <a:pt x="3184999" y="425391"/>
                </a:lnTo>
                <a:lnTo>
                  <a:pt x="3185765" y="426720"/>
                </a:lnTo>
                <a:lnTo>
                  <a:pt x="3190814" y="426720"/>
                </a:lnTo>
                <a:lnTo>
                  <a:pt x="3189962" y="429260"/>
                </a:lnTo>
                <a:lnTo>
                  <a:pt x="3189344" y="429260"/>
                </a:lnTo>
                <a:lnTo>
                  <a:pt x="3187063" y="431800"/>
                </a:lnTo>
                <a:lnTo>
                  <a:pt x="3186459" y="433070"/>
                </a:lnTo>
                <a:close/>
              </a:path>
              <a:path w="4096384" h="836930">
                <a:moveTo>
                  <a:pt x="2179705" y="430530"/>
                </a:moveTo>
                <a:lnTo>
                  <a:pt x="2173993" y="430530"/>
                </a:lnTo>
                <a:lnTo>
                  <a:pt x="2170003" y="425503"/>
                </a:lnTo>
                <a:lnTo>
                  <a:pt x="2169888" y="425219"/>
                </a:lnTo>
                <a:lnTo>
                  <a:pt x="2168731" y="421563"/>
                </a:lnTo>
                <a:lnTo>
                  <a:pt x="2168609" y="419553"/>
                </a:lnTo>
                <a:lnTo>
                  <a:pt x="2176931" y="425285"/>
                </a:lnTo>
                <a:lnTo>
                  <a:pt x="2177000" y="425450"/>
                </a:lnTo>
                <a:lnTo>
                  <a:pt x="2191752" y="425450"/>
                </a:lnTo>
                <a:lnTo>
                  <a:pt x="2191585" y="426720"/>
                </a:lnTo>
                <a:lnTo>
                  <a:pt x="2191418" y="426720"/>
                </a:lnTo>
                <a:lnTo>
                  <a:pt x="2191418" y="427990"/>
                </a:lnTo>
                <a:lnTo>
                  <a:pt x="2185448" y="427990"/>
                </a:lnTo>
                <a:lnTo>
                  <a:pt x="2179705" y="430530"/>
                </a:lnTo>
                <a:close/>
              </a:path>
              <a:path w="4096384" h="836930">
                <a:moveTo>
                  <a:pt x="1479684" y="420370"/>
                </a:moveTo>
                <a:lnTo>
                  <a:pt x="1478342" y="420370"/>
                </a:lnTo>
                <a:lnTo>
                  <a:pt x="1479684" y="419656"/>
                </a:lnTo>
                <a:lnTo>
                  <a:pt x="1479684" y="420370"/>
                </a:lnTo>
                <a:close/>
              </a:path>
              <a:path w="4096384" h="836930">
                <a:moveTo>
                  <a:pt x="2429944" y="431800"/>
                </a:moveTo>
                <a:lnTo>
                  <a:pt x="2426289" y="425503"/>
                </a:lnTo>
                <a:lnTo>
                  <a:pt x="2424922" y="424180"/>
                </a:lnTo>
                <a:lnTo>
                  <a:pt x="2433226" y="419764"/>
                </a:lnTo>
                <a:lnTo>
                  <a:pt x="2433972" y="420370"/>
                </a:lnTo>
                <a:lnTo>
                  <a:pt x="2431413" y="426865"/>
                </a:lnTo>
                <a:lnTo>
                  <a:pt x="2429944" y="431800"/>
                </a:lnTo>
                <a:close/>
              </a:path>
              <a:path w="4096384" h="836930">
                <a:moveTo>
                  <a:pt x="1770338" y="420370"/>
                </a:moveTo>
                <a:lnTo>
                  <a:pt x="1770966" y="419799"/>
                </a:lnTo>
                <a:lnTo>
                  <a:pt x="1771038" y="420209"/>
                </a:lnTo>
                <a:lnTo>
                  <a:pt x="1770338" y="420370"/>
                </a:lnTo>
                <a:close/>
              </a:path>
              <a:path w="4096384" h="836930">
                <a:moveTo>
                  <a:pt x="1771067" y="420370"/>
                </a:moveTo>
                <a:lnTo>
                  <a:pt x="1770338" y="420370"/>
                </a:lnTo>
                <a:lnTo>
                  <a:pt x="1771038" y="420209"/>
                </a:lnTo>
                <a:lnTo>
                  <a:pt x="1771067" y="420370"/>
                </a:lnTo>
                <a:close/>
              </a:path>
              <a:path w="4096384" h="836930">
                <a:moveTo>
                  <a:pt x="2433972" y="420370"/>
                </a:moveTo>
                <a:close/>
              </a:path>
              <a:path w="4096384" h="836930">
                <a:moveTo>
                  <a:pt x="13295" y="422910"/>
                </a:moveTo>
                <a:lnTo>
                  <a:pt x="11782" y="422910"/>
                </a:lnTo>
                <a:lnTo>
                  <a:pt x="10979" y="421892"/>
                </a:lnTo>
                <a:lnTo>
                  <a:pt x="10871" y="421409"/>
                </a:lnTo>
                <a:lnTo>
                  <a:pt x="11278" y="420370"/>
                </a:lnTo>
                <a:lnTo>
                  <a:pt x="12954" y="420370"/>
                </a:lnTo>
                <a:lnTo>
                  <a:pt x="13506" y="421409"/>
                </a:lnTo>
                <a:lnTo>
                  <a:pt x="13402" y="422500"/>
                </a:lnTo>
                <a:lnTo>
                  <a:pt x="13295" y="422910"/>
                </a:lnTo>
                <a:close/>
              </a:path>
              <a:path w="4096384" h="836930">
                <a:moveTo>
                  <a:pt x="23938" y="422910"/>
                </a:moveTo>
                <a:lnTo>
                  <a:pt x="13295" y="422910"/>
                </a:lnTo>
                <a:lnTo>
                  <a:pt x="13402" y="422500"/>
                </a:lnTo>
                <a:lnTo>
                  <a:pt x="13506" y="421409"/>
                </a:lnTo>
                <a:lnTo>
                  <a:pt x="12954" y="420370"/>
                </a:lnTo>
                <a:lnTo>
                  <a:pt x="33462" y="420370"/>
                </a:lnTo>
                <a:lnTo>
                  <a:pt x="34775" y="421640"/>
                </a:lnTo>
                <a:lnTo>
                  <a:pt x="23352" y="421640"/>
                </a:lnTo>
                <a:lnTo>
                  <a:pt x="23938" y="422910"/>
                </a:lnTo>
                <a:close/>
              </a:path>
              <a:path w="4096384" h="836930">
                <a:moveTo>
                  <a:pt x="53859" y="424180"/>
                </a:moveTo>
                <a:lnTo>
                  <a:pt x="53021" y="424180"/>
                </a:lnTo>
                <a:lnTo>
                  <a:pt x="52305" y="422012"/>
                </a:lnTo>
                <a:lnTo>
                  <a:pt x="52233" y="421563"/>
                </a:lnTo>
                <a:lnTo>
                  <a:pt x="53021" y="420370"/>
                </a:lnTo>
                <a:lnTo>
                  <a:pt x="53859" y="420370"/>
                </a:lnTo>
                <a:lnTo>
                  <a:pt x="54647" y="421563"/>
                </a:lnTo>
                <a:lnTo>
                  <a:pt x="54574" y="422012"/>
                </a:lnTo>
                <a:lnTo>
                  <a:pt x="53859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53859" y="424180"/>
                </a:lnTo>
                <a:lnTo>
                  <a:pt x="54574" y="422012"/>
                </a:lnTo>
                <a:lnTo>
                  <a:pt x="54647" y="421563"/>
                </a:lnTo>
                <a:lnTo>
                  <a:pt x="53859" y="420370"/>
                </a:lnTo>
                <a:lnTo>
                  <a:pt x="65926" y="420370"/>
                </a:lnTo>
                <a:lnTo>
                  <a:pt x="63811" y="421602"/>
                </a:lnTo>
                <a:lnTo>
                  <a:pt x="63916" y="422910"/>
                </a:lnTo>
                <a:lnTo>
                  <a:pt x="66594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63916" y="422910"/>
                </a:lnTo>
                <a:lnTo>
                  <a:pt x="63811" y="421602"/>
                </a:lnTo>
                <a:lnTo>
                  <a:pt x="65926" y="420370"/>
                </a:lnTo>
                <a:lnTo>
                  <a:pt x="68366" y="421602"/>
                </a:lnTo>
                <a:lnTo>
                  <a:pt x="68491" y="422012"/>
                </a:lnTo>
                <a:lnTo>
                  <a:pt x="68486" y="422988"/>
                </a:lnTo>
                <a:lnTo>
                  <a:pt x="66594" y="424180"/>
                </a:lnTo>
                <a:close/>
              </a:path>
              <a:path w="4096384" h="836930">
                <a:moveTo>
                  <a:pt x="134319" y="424180"/>
                </a:moveTo>
                <a:lnTo>
                  <a:pt x="132113" y="422988"/>
                </a:lnTo>
                <a:lnTo>
                  <a:pt x="132043" y="421602"/>
                </a:lnTo>
                <a:lnTo>
                  <a:pt x="134483" y="420370"/>
                </a:lnTo>
                <a:lnTo>
                  <a:pt x="136378" y="421563"/>
                </a:lnTo>
                <a:lnTo>
                  <a:pt x="136499" y="422910"/>
                </a:lnTo>
                <a:lnTo>
                  <a:pt x="134319" y="424180"/>
                </a:lnTo>
                <a:close/>
              </a:path>
              <a:path w="4096384" h="836930">
                <a:moveTo>
                  <a:pt x="357765" y="424180"/>
                </a:moveTo>
                <a:lnTo>
                  <a:pt x="134319" y="424180"/>
                </a:lnTo>
                <a:lnTo>
                  <a:pt x="136365" y="422988"/>
                </a:lnTo>
                <a:lnTo>
                  <a:pt x="136378" y="421563"/>
                </a:lnTo>
                <a:lnTo>
                  <a:pt x="134483" y="420370"/>
                </a:lnTo>
                <a:lnTo>
                  <a:pt x="145719" y="420370"/>
                </a:lnTo>
                <a:lnTo>
                  <a:pt x="145378" y="422910"/>
                </a:lnTo>
                <a:lnTo>
                  <a:pt x="361704" y="422910"/>
                </a:lnTo>
                <a:lnTo>
                  <a:pt x="357765" y="424180"/>
                </a:lnTo>
                <a:close/>
              </a:path>
              <a:path w="4096384" h="836930">
                <a:moveTo>
                  <a:pt x="148567" y="422910"/>
                </a:moveTo>
                <a:lnTo>
                  <a:pt x="145378" y="422910"/>
                </a:lnTo>
                <a:lnTo>
                  <a:pt x="145719" y="420370"/>
                </a:lnTo>
                <a:lnTo>
                  <a:pt x="148063" y="420370"/>
                </a:lnTo>
                <a:lnTo>
                  <a:pt x="148567" y="422910"/>
                </a:lnTo>
                <a:close/>
              </a:path>
              <a:path w="4096384" h="836930">
                <a:moveTo>
                  <a:pt x="361704" y="422910"/>
                </a:moveTo>
                <a:lnTo>
                  <a:pt x="148567" y="422910"/>
                </a:lnTo>
                <a:lnTo>
                  <a:pt x="148063" y="420370"/>
                </a:lnTo>
                <a:lnTo>
                  <a:pt x="375529" y="420370"/>
                </a:lnTo>
                <a:lnTo>
                  <a:pt x="374439" y="421640"/>
                </a:lnTo>
                <a:lnTo>
                  <a:pt x="365642" y="421640"/>
                </a:lnTo>
                <a:lnTo>
                  <a:pt x="361704" y="422910"/>
                </a:lnTo>
                <a:close/>
              </a:path>
              <a:path w="4096384" h="836930">
                <a:moveTo>
                  <a:pt x="379720" y="424180"/>
                </a:moveTo>
                <a:lnTo>
                  <a:pt x="373519" y="424180"/>
                </a:lnTo>
                <a:lnTo>
                  <a:pt x="373349" y="422910"/>
                </a:lnTo>
                <a:lnTo>
                  <a:pt x="375529" y="420370"/>
                </a:lnTo>
                <a:lnTo>
                  <a:pt x="377880" y="420370"/>
                </a:lnTo>
                <a:lnTo>
                  <a:pt x="379720" y="424180"/>
                </a:lnTo>
                <a:close/>
              </a:path>
              <a:path w="4096384" h="836930">
                <a:moveTo>
                  <a:pt x="460855" y="426720"/>
                </a:moveTo>
                <a:lnTo>
                  <a:pt x="449619" y="425450"/>
                </a:lnTo>
                <a:lnTo>
                  <a:pt x="453858" y="421409"/>
                </a:lnTo>
                <a:lnTo>
                  <a:pt x="454818" y="420370"/>
                </a:lnTo>
                <a:lnTo>
                  <a:pt x="455990" y="420370"/>
                </a:lnTo>
                <a:lnTo>
                  <a:pt x="457332" y="421640"/>
                </a:lnTo>
                <a:lnTo>
                  <a:pt x="460855" y="426720"/>
                </a:lnTo>
                <a:close/>
              </a:path>
              <a:path w="4096384" h="836930">
                <a:moveTo>
                  <a:pt x="528907" y="431800"/>
                </a:moveTo>
                <a:lnTo>
                  <a:pt x="516505" y="431800"/>
                </a:lnTo>
                <a:lnTo>
                  <a:pt x="518849" y="429260"/>
                </a:lnTo>
                <a:lnTo>
                  <a:pt x="517514" y="426720"/>
                </a:lnTo>
                <a:lnTo>
                  <a:pt x="460855" y="426720"/>
                </a:lnTo>
                <a:lnTo>
                  <a:pt x="457292" y="421602"/>
                </a:lnTo>
                <a:lnTo>
                  <a:pt x="455990" y="420370"/>
                </a:lnTo>
                <a:lnTo>
                  <a:pt x="548299" y="420370"/>
                </a:lnTo>
                <a:lnTo>
                  <a:pt x="548524" y="421640"/>
                </a:lnTo>
                <a:lnTo>
                  <a:pt x="482980" y="421640"/>
                </a:lnTo>
                <a:lnTo>
                  <a:pt x="487171" y="425450"/>
                </a:lnTo>
                <a:lnTo>
                  <a:pt x="521364" y="425450"/>
                </a:lnTo>
                <a:lnTo>
                  <a:pt x="521364" y="429260"/>
                </a:lnTo>
                <a:lnTo>
                  <a:pt x="528069" y="429260"/>
                </a:lnTo>
                <a:lnTo>
                  <a:pt x="528907" y="431800"/>
                </a:lnTo>
                <a:close/>
              </a:path>
              <a:path w="4096384" h="836930">
                <a:moveTo>
                  <a:pt x="563899" y="428195"/>
                </a:moveTo>
                <a:lnTo>
                  <a:pt x="559584" y="424180"/>
                </a:lnTo>
                <a:lnTo>
                  <a:pt x="563315" y="421602"/>
                </a:lnTo>
                <a:lnTo>
                  <a:pt x="564783" y="420370"/>
                </a:lnTo>
                <a:lnTo>
                  <a:pt x="575126" y="427990"/>
                </a:lnTo>
                <a:lnTo>
                  <a:pt x="564278" y="427990"/>
                </a:lnTo>
                <a:lnTo>
                  <a:pt x="563899" y="428195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569137" y="433070"/>
                </a:lnTo>
                <a:lnTo>
                  <a:pt x="576850" y="429260"/>
                </a:lnTo>
                <a:lnTo>
                  <a:pt x="564783" y="420370"/>
                </a:lnTo>
                <a:lnTo>
                  <a:pt x="575678" y="420370"/>
                </a:lnTo>
                <a:lnTo>
                  <a:pt x="576292" y="422705"/>
                </a:lnTo>
                <a:lnTo>
                  <a:pt x="576393" y="422988"/>
                </a:lnTo>
                <a:lnTo>
                  <a:pt x="577852" y="425450"/>
                </a:lnTo>
                <a:lnTo>
                  <a:pt x="588087" y="425450"/>
                </a:lnTo>
                <a:lnTo>
                  <a:pt x="576680" y="426720"/>
                </a:lnTo>
                <a:lnTo>
                  <a:pt x="582547" y="431800"/>
                </a:lnTo>
                <a:lnTo>
                  <a:pt x="623115" y="43180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577852" y="425450"/>
                </a:moveTo>
                <a:lnTo>
                  <a:pt x="576393" y="422988"/>
                </a:lnTo>
                <a:lnTo>
                  <a:pt x="576292" y="422705"/>
                </a:lnTo>
                <a:lnTo>
                  <a:pt x="575678" y="420370"/>
                </a:lnTo>
                <a:lnTo>
                  <a:pt x="580033" y="420370"/>
                </a:lnTo>
                <a:lnTo>
                  <a:pt x="579752" y="422500"/>
                </a:lnTo>
                <a:lnTo>
                  <a:pt x="579657" y="422988"/>
                </a:lnTo>
                <a:lnTo>
                  <a:pt x="579031" y="424180"/>
                </a:lnTo>
                <a:lnTo>
                  <a:pt x="577852" y="425450"/>
                </a:lnTo>
                <a:close/>
              </a:path>
              <a:path w="4096384" h="836930">
                <a:moveTo>
                  <a:pt x="588087" y="425450"/>
                </a:moveTo>
                <a:lnTo>
                  <a:pt x="577852" y="425450"/>
                </a:lnTo>
                <a:lnTo>
                  <a:pt x="579031" y="424180"/>
                </a:lnTo>
                <a:lnTo>
                  <a:pt x="579657" y="422988"/>
                </a:lnTo>
                <a:lnTo>
                  <a:pt x="579752" y="422500"/>
                </a:lnTo>
                <a:lnTo>
                  <a:pt x="580033" y="420370"/>
                </a:lnTo>
                <a:lnTo>
                  <a:pt x="588087" y="420370"/>
                </a:lnTo>
                <a:lnTo>
                  <a:pt x="588087" y="425450"/>
                </a:lnTo>
                <a:close/>
              </a:path>
              <a:path w="4096384" h="836930">
                <a:moveTo>
                  <a:pt x="606519" y="424180"/>
                </a:moveTo>
                <a:lnTo>
                  <a:pt x="604004" y="424180"/>
                </a:lnTo>
                <a:lnTo>
                  <a:pt x="602335" y="421640"/>
                </a:lnTo>
                <a:lnTo>
                  <a:pt x="602669" y="421640"/>
                </a:lnTo>
                <a:lnTo>
                  <a:pt x="604843" y="420370"/>
                </a:lnTo>
                <a:lnTo>
                  <a:pt x="606185" y="420370"/>
                </a:lnTo>
                <a:lnTo>
                  <a:pt x="606519" y="424180"/>
                </a:lnTo>
                <a:close/>
              </a:path>
              <a:path w="4096384" h="836930">
                <a:moveTo>
                  <a:pt x="616747" y="424180"/>
                </a:moveTo>
                <a:lnTo>
                  <a:pt x="606519" y="424180"/>
                </a:lnTo>
                <a:lnTo>
                  <a:pt x="606185" y="420370"/>
                </a:lnTo>
                <a:lnTo>
                  <a:pt x="616242" y="420370"/>
                </a:lnTo>
                <a:lnTo>
                  <a:pt x="614940" y="421602"/>
                </a:lnTo>
                <a:lnTo>
                  <a:pt x="614824" y="422228"/>
                </a:lnTo>
                <a:lnTo>
                  <a:pt x="614736" y="422910"/>
                </a:lnTo>
                <a:lnTo>
                  <a:pt x="615738" y="422910"/>
                </a:lnTo>
                <a:lnTo>
                  <a:pt x="616747" y="424180"/>
                </a:lnTo>
                <a:close/>
              </a:path>
              <a:path w="4096384" h="836930">
                <a:moveTo>
                  <a:pt x="617585" y="424180"/>
                </a:moveTo>
                <a:lnTo>
                  <a:pt x="616747" y="424180"/>
                </a:lnTo>
                <a:lnTo>
                  <a:pt x="615738" y="422910"/>
                </a:lnTo>
                <a:lnTo>
                  <a:pt x="614736" y="422910"/>
                </a:lnTo>
                <a:lnTo>
                  <a:pt x="614824" y="422228"/>
                </a:lnTo>
                <a:lnTo>
                  <a:pt x="614940" y="421602"/>
                </a:lnTo>
                <a:lnTo>
                  <a:pt x="616242" y="420370"/>
                </a:lnTo>
                <a:lnTo>
                  <a:pt x="617414" y="420370"/>
                </a:lnTo>
                <a:lnTo>
                  <a:pt x="618089" y="421640"/>
                </a:lnTo>
                <a:lnTo>
                  <a:pt x="618200" y="422500"/>
                </a:lnTo>
                <a:lnTo>
                  <a:pt x="618073" y="423251"/>
                </a:lnTo>
                <a:lnTo>
                  <a:pt x="617585" y="424180"/>
                </a:lnTo>
                <a:close/>
              </a:path>
              <a:path w="4096384" h="836930">
                <a:moveTo>
                  <a:pt x="594728" y="427990"/>
                </a:moveTo>
                <a:lnTo>
                  <a:pt x="588087" y="427990"/>
                </a:lnTo>
                <a:lnTo>
                  <a:pt x="593443" y="424180"/>
                </a:lnTo>
                <a:lnTo>
                  <a:pt x="617585" y="424180"/>
                </a:lnTo>
                <a:lnTo>
                  <a:pt x="618073" y="423251"/>
                </a:lnTo>
                <a:lnTo>
                  <a:pt x="618200" y="422500"/>
                </a:lnTo>
                <a:lnTo>
                  <a:pt x="618089" y="421640"/>
                </a:lnTo>
                <a:lnTo>
                  <a:pt x="617414" y="420370"/>
                </a:lnTo>
                <a:lnTo>
                  <a:pt x="630995" y="420370"/>
                </a:lnTo>
                <a:lnTo>
                  <a:pt x="629148" y="422910"/>
                </a:lnTo>
                <a:lnTo>
                  <a:pt x="630327" y="426720"/>
                </a:lnTo>
                <a:lnTo>
                  <a:pt x="596461" y="426720"/>
                </a:lnTo>
                <a:lnTo>
                  <a:pt x="594728" y="427990"/>
                </a:lnTo>
                <a:close/>
              </a:path>
              <a:path w="4096384" h="836930">
                <a:moveTo>
                  <a:pt x="631663" y="426720"/>
                </a:moveTo>
                <a:lnTo>
                  <a:pt x="630327" y="426720"/>
                </a:lnTo>
                <a:lnTo>
                  <a:pt x="629148" y="422910"/>
                </a:lnTo>
                <a:lnTo>
                  <a:pt x="630995" y="420370"/>
                </a:lnTo>
                <a:lnTo>
                  <a:pt x="632167" y="421640"/>
                </a:lnTo>
                <a:lnTo>
                  <a:pt x="632738" y="423813"/>
                </a:lnTo>
                <a:lnTo>
                  <a:pt x="632666" y="424544"/>
                </a:lnTo>
                <a:lnTo>
                  <a:pt x="631663" y="42672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98209" y="422910"/>
                </a:lnTo>
                <a:lnTo>
                  <a:pt x="700396" y="42037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731406" y="445770"/>
                </a:moveTo>
                <a:lnTo>
                  <a:pt x="680948" y="445770"/>
                </a:lnTo>
                <a:lnTo>
                  <a:pt x="690014" y="437028"/>
                </a:lnTo>
                <a:lnTo>
                  <a:pt x="690116" y="436846"/>
                </a:lnTo>
                <a:lnTo>
                  <a:pt x="686126" y="434325"/>
                </a:lnTo>
                <a:lnTo>
                  <a:pt x="684301" y="433070"/>
                </a:lnTo>
                <a:lnTo>
                  <a:pt x="679272" y="425450"/>
                </a:lnTo>
                <a:lnTo>
                  <a:pt x="697207" y="425450"/>
                </a:lnTo>
                <a:lnTo>
                  <a:pt x="700396" y="420370"/>
                </a:lnTo>
                <a:lnTo>
                  <a:pt x="703576" y="420370"/>
                </a:lnTo>
                <a:lnTo>
                  <a:pt x="713214" y="426720"/>
                </a:lnTo>
                <a:lnTo>
                  <a:pt x="703748" y="426720"/>
                </a:lnTo>
                <a:lnTo>
                  <a:pt x="701963" y="429175"/>
                </a:lnTo>
                <a:lnTo>
                  <a:pt x="702089" y="429967"/>
                </a:lnTo>
                <a:lnTo>
                  <a:pt x="702910" y="433070"/>
                </a:lnTo>
                <a:lnTo>
                  <a:pt x="724490" y="433070"/>
                </a:lnTo>
                <a:lnTo>
                  <a:pt x="723335" y="434340"/>
                </a:lnTo>
                <a:lnTo>
                  <a:pt x="708941" y="434340"/>
                </a:lnTo>
                <a:lnTo>
                  <a:pt x="709026" y="437095"/>
                </a:lnTo>
                <a:lnTo>
                  <a:pt x="709445" y="438150"/>
                </a:lnTo>
                <a:lnTo>
                  <a:pt x="719666" y="438150"/>
                </a:lnTo>
                <a:lnTo>
                  <a:pt x="716523" y="441960"/>
                </a:lnTo>
                <a:lnTo>
                  <a:pt x="703578" y="441960"/>
                </a:lnTo>
                <a:lnTo>
                  <a:pt x="701902" y="444500"/>
                </a:lnTo>
                <a:lnTo>
                  <a:pt x="729505" y="444500"/>
                </a:lnTo>
                <a:lnTo>
                  <a:pt x="731406" y="44577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90885" y="421640"/>
                </a:lnTo>
                <a:lnTo>
                  <a:pt x="992064" y="421640"/>
                </a:lnTo>
                <a:lnTo>
                  <a:pt x="993904" y="420370"/>
                </a:lnTo>
                <a:lnTo>
                  <a:pt x="995914" y="420370"/>
                </a:lnTo>
                <a:lnTo>
                  <a:pt x="997924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06197" y="425450"/>
                </a:moveTo>
                <a:lnTo>
                  <a:pt x="995076" y="425450"/>
                </a:lnTo>
                <a:lnTo>
                  <a:pt x="997736" y="421892"/>
                </a:lnTo>
                <a:lnTo>
                  <a:pt x="997804" y="421563"/>
                </a:lnTo>
                <a:lnTo>
                  <a:pt x="995914" y="420370"/>
                </a:lnTo>
                <a:lnTo>
                  <a:pt x="1005972" y="420370"/>
                </a:lnTo>
                <a:lnTo>
                  <a:pt x="1003294" y="422910"/>
                </a:lnTo>
                <a:lnTo>
                  <a:pt x="1006197" y="425450"/>
                </a:lnTo>
                <a:close/>
              </a:path>
              <a:path w="4096384" h="836930">
                <a:moveTo>
                  <a:pt x="1007648" y="426720"/>
                </a:moveTo>
                <a:lnTo>
                  <a:pt x="1003294" y="422910"/>
                </a:lnTo>
                <a:lnTo>
                  <a:pt x="1005972" y="420370"/>
                </a:lnTo>
                <a:lnTo>
                  <a:pt x="1007818" y="420370"/>
                </a:lnTo>
                <a:lnTo>
                  <a:pt x="1012343" y="421640"/>
                </a:lnTo>
                <a:lnTo>
                  <a:pt x="1009992" y="424352"/>
                </a:lnTo>
                <a:lnTo>
                  <a:pt x="1007648" y="426720"/>
                </a:lnTo>
                <a:close/>
              </a:path>
              <a:path w="4096384" h="836930">
                <a:moveTo>
                  <a:pt x="1089451" y="424180"/>
                </a:moveTo>
                <a:lnTo>
                  <a:pt x="1086432" y="424180"/>
                </a:lnTo>
                <a:lnTo>
                  <a:pt x="1085764" y="422910"/>
                </a:lnTo>
                <a:lnTo>
                  <a:pt x="1084926" y="422910"/>
                </a:lnTo>
                <a:lnTo>
                  <a:pt x="1085764" y="420370"/>
                </a:lnTo>
                <a:lnTo>
                  <a:pt x="1087106" y="420370"/>
                </a:lnTo>
                <a:lnTo>
                  <a:pt x="1088783" y="421640"/>
                </a:lnTo>
                <a:lnTo>
                  <a:pt x="1089955" y="422910"/>
                </a:lnTo>
                <a:lnTo>
                  <a:pt x="1089451" y="424180"/>
                </a:lnTo>
                <a:close/>
              </a:path>
              <a:path w="4096384" h="836930">
                <a:moveTo>
                  <a:pt x="1102023" y="424180"/>
                </a:moveTo>
                <a:lnTo>
                  <a:pt x="1089451" y="424180"/>
                </a:lnTo>
                <a:lnTo>
                  <a:pt x="1089955" y="422910"/>
                </a:lnTo>
                <a:lnTo>
                  <a:pt x="1088733" y="421602"/>
                </a:lnTo>
                <a:lnTo>
                  <a:pt x="1087106" y="420370"/>
                </a:lnTo>
                <a:lnTo>
                  <a:pt x="1111174" y="420370"/>
                </a:lnTo>
                <a:lnTo>
                  <a:pt x="1109061" y="421640"/>
                </a:lnTo>
                <a:lnTo>
                  <a:pt x="1101184" y="421640"/>
                </a:lnTo>
                <a:lnTo>
                  <a:pt x="1101073" y="422500"/>
                </a:lnTo>
                <a:lnTo>
                  <a:pt x="1101193" y="423128"/>
                </a:lnTo>
                <a:lnTo>
                  <a:pt x="1102023" y="424180"/>
                </a:lnTo>
                <a:close/>
              </a:path>
              <a:path w="4096384" h="836930">
                <a:moveTo>
                  <a:pt x="1256912" y="433070"/>
                </a:moveTo>
                <a:lnTo>
                  <a:pt x="1253336" y="430530"/>
                </a:lnTo>
                <a:lnTo>
                  <a:pt x="1249844" y="425503"/>
                </a:lnTo>
                <a:lnTo>
                  <a:pt x="1248657" y="422228"/>
                </a:lnTo>
                <a:lnTo>
                  <a:pt x="1248535" y="421602"/>
                </a:lnTo>
                <a:lnTo>
                  <a:pt x="1251380" y="420370"/>
                </a:lnTo>
                <a:lnTo>
                  <a:pt x="1253390" y="421640"/>
                </a:lnTo>
                <a:lnTo>
                  <a:pt x="1263277" y="431800"/>
                </a:lnTo>
                <a:lnTo>
                  <a:pt x="1256912" y="433070"/>
                </a:lnTo>
                <a:close/>
              </a:path>
              <a:path w="4096384" h="836930">
                <a:moveTo>
                  <a:pt x="1260626" y="435610"/>
                </a:moveTo>
                <a:lnTo>
                  <a:pt x="1250875" y="435610"/>
                </a:lnTo>
                <a:lnTo>
                  <a:pt x="1250207" y="433070"/>
                </a:lnTo>
                <a:lnTo>
                  <a:pt x="1256912" y="433070"/>
                </a:lnTo>
                <a:lnTo>
                  <a:pt x="1263056" y="431844"/>
                </a:lnTo>
                <a:lnTo>
                  <a:pt x="1263156" y="431675"/>
                </a:lnTo>
                <a:lnTo>
                  <a:pt x="1253390" y="421640"/>
                </a:lnTo>
                <a:lnTo>
                  <a:pt x="1251380" y="420370"/>
                </a:lnTo>
                <a:lnTo>
                  <a:pt x="1263617" y="420370"/>
                </a:lnTo>
                <a:lnTo>
                  <a:pt x="1261437" y="421640"/>
                </a:lnTo>
                <a:lnTo>
                  <a:pt x="1261014" y="422705"/>
                </a:lnTo>
                <a:lnTo>
                  <a:pt x="1261107" y="423128"/>
                </a:lnTo>
                <a:lnTo>
                  <a:pt x="1261941" y="424180"/>
                </a:lnTo>
                <a:lnTo>
                  <a:pt x="1264619" y="425450"/>
                </a:lnTo>
                <a:lnTo>
                  <a:pt x="1271663" y="425450"/>
                </a:lnTo>
                <a:lnTo>
                  <a:pt x="1267638" y="430530"/>
                </a:lnTo>
                <a:lnTo>
                  <a:pt x="1268142" y="430530"/>
                </a:lnTo>
                <a:lnTo>
                  <a:pt x="1268879" y="431800"/>
                </a:lnTo>
                <a:lnTo>
                  <a:pt x="1266296" y="431800"/>
                </a:lnTo>
                <a:lnTo>
                  <a:pt x="1262609" y="434340"/>
                </a:lnTo>
                <a:lnTo>
                  <a:pt x="1259761" y="434340"/>
                </a:lnTo>
                <a:lnTo>
                  <a:pt x="1260626" y="435610"/>
                </a:lnTo>
                <a:close/>
              </a:path>
              <a:path w="4096384" h="836930">
                <a:moveTo>
                  <a:pt x="1264619" y="425450"/>
                </a:moveTo>
                <a:lnTo>
                  <a:pt x="1261941" y="424180"/>
                </a:lnTo>
                <a:lnTo>
                  <a:pt x="1261107" y="423128"/>
                </a:lnTo>
                <a:lnTo>
                  <a:pt x="1261014" y="422705"/>
                </a:lnTo>
                <a:lnTo>
                  <a:pt x="1261437" y="421640"/>
                </a:lnTo>
                <a:lnTo>
                  <a:pt x="1263617" y="420370"/>
                </a:lnTo>
                <a:lnTo>
                  <a:pt x="1266132" y="420370"/>
                </a:lnTo>
                <a:lnTo>
                  <a:pt x="1264619" y="425450"/>
                </a:lnTo>
                <a:close/>
              </a:path>
              <a:path w="4096384" h="836930">
                <a:moveTo>
                  <a:pt x="1271663" y="425450"/>
                </a:moveTo>
                <a:lnTo>
                  <a:pt x="1264619" y="425450"/>
                </a:lnTo>
                <a:lnTo>
                  <a:pt x="1266132" y="420370"/>
                </a:lnTo>
                <a:lnTo>
                  <a:pt x="1275685" y="420370"/>
                </a:lnTo>
                <a:lnTo>
                  <a:pt x="1275011" y="422910"/>
                </a:lnTo>
                <a:lnTo>
                  <a:pt x="1273675" y="422910"/>
                </a:lnTo>
                <a:lnTo>
                  <a:pt x="1271663" y="425450"/>
                </a:lnTo>
                <a:close/>
              </a:path>
              <a:path w="4096384" h="836930">
                <a:moveTo>
                  <a:pt x="1274343" y="425450"/>
                </a:moveTo>
                <a:lnTo>
                  <a:pt x="1275685" y="420370"/>
                </a:lnTo>
                <a:lnTo>
                  <a:pt x="1276857" y="420370"/>
                </a:lnTo>
                <a:lnTo>
                  <a:pt x="1278534" y="421640"/>
                </a:lnTo>
                <a:lnTo>
                  <a:pt x="1280714" y="422910"/>
                </a:lnTo>
                <a:lnTo>
                  <a:pt x="1274343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74343" y="425450"/>
                </a:lnTo>
                <a:lnTo>
                  <a:pt x="1280714" y="422910"/>
                </a:lnTo>
                <a:lnTo>
                  <a:pt x="1278484" y="421602"/>
                </a:lnTo>
                <a:lnTo>
                  <a:pt x="1276857" y="420370"/>
                </a:lnTo>
                <a:lnTo>
                  <a:pt x="1291773" y="420370"/>
                </a:lnTo>
                <a:lnTo>
                  <a:pt x="1290097" y="421640"/>
                </a:lnTo>
                <a:lnTo>
                  <a:pt x="1288591" y="422910"/>
                </a:lnTo>
                <a:lnTo>
                  <a:pt x="1289095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89095" y="424180"/>
                </a:lnTo>
                <a:lnTo>
                  <a:pt x="1288591" y="422910"/>
                </a:lnTo>
                <a:lnTo>
                  <a:pt x="1290268" y="421510"/>
                </a:lnTo>
                <a:lnTo>
                  <a:pt x="1291773" y="420370"/>
                </a:lnTo>
                <a:lnTo>
                  <a:pt x="1293790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291439" y="425450"/>
                </a:lnTo>
                <a:lnTo>
                  <a:pt x="1293790" y="424180"/>
                </a:lnTo>
                <a:lnTo>
                  <a:pt x="1291773" y="420370"/>
                </a:lnTo>
                <a:lnTo>
                  <a:pt x="1302335" y="420370"/>
                </a:lnTo>
                <a:lnTo>
                  <a:pt x="1300078" y="421640"/>
                </a:lnTo>
                <a:lnTo>
                  <a:pt x="1303132" y="42418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303132" y="424180"/>
                </a:lnTo>
                <a:lnTo>
                  <a:pt x="1300078" y="421640"/>
                </a:lnTo>
                <a:lnTo>
                  <a:pt x="1302335" y="420370"/>
                </a:lnTo>
                <a:lnTo>
                  <a:pt x="1303507" y="420370"/>
                </a:lnTo>
                <a:lnTo>
                  <a:pt x="1304515" y="421640"/>
                </a:lnTo>
                <a:lnTo>
                  <a:pt x="1305688" y="42164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06626" y="425450"/>
                </a:lnTo>
                <a:lnTo>
                  <a:pt x="1305688" y="421640"/>
                </a:lnTo>
                <a:lnTo>
                  <a:pt x="1304515" y="421640"/>
                </a:lnTo>
                <a:lnTo>
                  <a:pt x="1303507" y="420370"/>
                </a:lnTo>
                <a:lnTo>
                  <a:pt x="1317059" y="420370"/>
                </a:lnTo>
                <a:lnTo>
                  <a:pt x="1316234" y="421563"/>
                </a:lnTo>
                <a:lnTo>
                  <a:pt x="1316360" y="42449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412634" y="425450"/>
                </a:moveTo>
                <a:lnTo>
                  <a:pt x="1406099" y="425450"/>
                </a:lnTo>
                <a:lnTo>
                  <a:pt x="1407853" y="421818"/>
                </a:lnTo>
                <a:lnTo>
                  <a:pt x="1407979" y="421602"/>
                </a:lnTo>
                <a:lnTo>
                  <a:pt x="1409281" y="420370"/>
                </a:lnTo>
                <a:lnTo>
                  <a:pt x="1413138" y="421640"/>
                </a:lnTo>
                <a:lnTo>
                  <a:pt x="1413976" y="422910"/>
                </a:lnTo>
                <a:lnTo>
                  <a:pt x="1412634" y="425450"/>
                </a:lnTo>
                <a:close/>
              </a:path>
              <a:path w="4096384" h="836930">
                <a:moveTo>
                  <a:pt x="1545901" y="427613"/>
                </a:moveTo>
                <a:lnTo>
                  <a:pt x="1541535" y="426720"/>
                </a:lnTo>
                <a:lnTo>
                  <a:pt x="1538687" y="426720"/>
                </a:lnTo>
                <a:lnTo>
                  <a:pt x="1540534" y="425450"/>
                </a:lnTo>
                <a:lnTo>
                  <a:pt x="1539695" y="425450"/>
                </a:lnTo>
                <a:lnTo>
                  <a:pt x="1537345" y="422910"/>
                </a:lnTo>
                <a:lnTo>
                  <a:pt x="1539549" y="421510"/>
                </a:lnTo>
                <a:lnTo>
                  <a:pt x="1541201" y="420370"/>
                </a:lnTo>
                <a:lnTo>
                  <a:pt x="1548240" y="420370"/>
                </a:lnTo>
                <a:lnTo>
                  <a:pt x="1548369" y="420442"/>
                </a:lnTo>
                <a:lnTo>
                  <a:pt x="1548423" y="420847"/>
                </a:lnTo>
                <a:lnTo>
                  <a:pt x="1546880" y="425503"/>
                </a:lnTo>
                <a:lnTo>
                  <a:pt x="1545901" y="427613"/>
                </a:lnTo>
                <a:close/>
              </a:path>
              <a:path w="4096384" h="836930">
                <a:moveTo>
                  <a:pt x="1552765" y="422910"/>
                </a:moveTo>
                <a:lnTo>
                  <a:pt x="1548528" y="420531"/>
                </a:lnTo>
                <a:lnTo>
                  <a:pt x="1548581" y="420370"/>
                </a:lnTo>
                <a:lnTo>
                  <a:pt x="1552765" y="420370"/>
                </a:lnTo>
                <a:lnTo>
                  <a:pt x="1552765" y="422910"/>
                </a:lnTo>
                <a:close/>
              </a:path>
              <a:path w="4096384" h="836930">
                <a:moveTo>
                  <a:pt x="1795533" y="429175"/>
                </a:moveTo>
                <a:lnTo>
                  <a:pt x="1795365" y="429101"/>
                </a:lnTo>
                <a:lnTo>
                  <a:pt x="1795239" y="427754"/>
                </a:lnTo>
                <a:lnTo>
                  <a:pt x="1795112" y="425219"/>
                </a:lnTo>
                <a:lnTo>
                  <a:pt x="1796992" y="420370"/>
                </a:lnTo>
                <a:lnTo>
                  <a:pt x="1799338" y="422910"/>
                </a:lnTo>
                <a:lnTo>
                  <a:pt x="1799810" y="425285"/>
                </a:lnTo>
                <a:lnTo>
                  <a:pt x="1799897" y="425503"/>
                </a:lnTo>
                <a:lnTo>
                  <a:pt x="1801142" y="426720"/>
                </a:lnTo>
                <a:lnTo>
                  <a:pt x="1800013" y="426720"/>
                </a:lnTo>
                <a:lnTo>
                  <a:pt x="1795533" y="429175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3025" y="435610"/>
                </a:lnTo>
                <a:lnTo>
                  <a:pt x="1799672" y="435610"/>
                </a:lnTo>
                <a:lnTo>
                  <a:pt x="1805041" y="430530"/>
                </a:lnTo>
                <a:lnTo>
                  <a:pt x="1799897" y="425503"/>
                </a:lnTo>
                <a:lnTo>
                  <a:pt x="1799810" y="425285"/>
                </a:lnTo>
                <a:lnTo>
                  <a:pt x="1799338" y="422910"/>
                </a:lnTo>
                <a:lnTo>
                  <a:pt x="1796992" y="420370"/>
                </a:lnTo>
                <a:lnTo>
                  <a:pt x="1802357" y="420370"/>
                </a:lnTo>
                <a:lnTo>
                  <a:pt x="1804033" y="421640"/>
                </a:lnTo>
                <a:lnTo>
                  <a:pt x="1804367" y="421640"/>
                </a:lnTo>
                <a:lnTo>
                  <a:pt x="1810908" y="429260"/>
                </a:lnTo>
                <a:lnTo>
                  <a:pt x="1814758" y="429260"/>
                </a:lnTo>
                <a:lnTo>
                  <a:pt x="1814730" y="436880"/>
                </a:lnTo>
                <a:lnTo>
                  <a:pt x="1811107" y="440690"/>
                </a:lnTo>
                <a:lnTo>
                  <a:pt x="1809900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38396" y="427990"/>
                </a:moveTo>
                <a:lnTo>
                  <a:pt x="1834439" y="427990"/>
                </a:lnTo>
                <a:lnTo>
                  <a:pt x="1834017" y="424180"/>
                </a:lnTo>
                <a:lnTo>
                  <a:pt x="1835450" y="420370"/>
                </a:lnTo>
                <a:lnTo>
                  <a:pt x="1842253" y="420370"/>
                </a:lnTo>
                <a:lnTo>
                  <a:pt x="1840740" y="421640"/>
                </a:lnTo>
                <a:lnTo>
                  <a:pt x="1837558" y="422910"/>
                </a:lnTo>
                <a:lnTo>
                  <a:pt x="1841000" y="425391"/>
                </a:lnTo>
                <a:lnTo>
                  <a:pt x="1840908" y="425613"/>
                </a:lnTo>
                <a:lnTo>
                  <a:pt x="1838396" y="427990"/>
                </a:lnTo>
                <a:close/>
              </a:path>
              <a:path w="4096384" h="836930">
                <a:moveTo>
                  <a:pt x="1847759" y="427990"/>
                </a:moveTo>
                <a:lnTo>
                  <a:pt x="1838396" y="427990"/>
                </a:lnTo>
                <a:lnTo>
                  <a:pt x="1840908" y="425613"/>
                </a:lnTo>
                <a:lnTo>
                  <a:pt x="1841000" y="425391"/>
                </a:lnTo>
                <a:lnTo>
                  <a:pt x="1837558" y="422910"/>
                </a:lnTo>
                <a:lnTo>
                  <a:pt x="1840740" y="421640"/>
                </a:lnTo>
                <a:lnTo>
                  <a:pt x="1842253" y="420370"/>
                </a:lnTo>
                <a:lnTo>
                  <a:pt x="1846607" y="422910"/>
                </a:lnTo>
                <a:lnTo>
                  <a:pt x="1847616" y="422910"/>
                </a:lnTo>
                <a:lnTo>
                  <a:pt x="1845101" y="424180"/>
                </a:lnTo>
                <a:lnTo>
                  <a:pt x="1847759" y="427990"/>
                </a:lnTo>
                <a:close/>
              </a:path>
              <a:path w="4096384" h="836930">
                <a:moveTo>
                  <a:pt x="1931428" y="426720"/>
                </a:moveTo>
                <a:lnTo>
                  <a:pt x="1924894" y="426720"/>
                </a:lnTo>
                <a:lnTo>
                  <a:pt x="1930761" y="421640"/>
                </a:lnTo>
                <a:lnTo>
                  <a:pt x="1933445" y="420370"/>
                </a:lnTo>
                <a:lnTo>
                  <a:pt x="1934951" y="424180"/>
                </a:lnTo>
                <a:lnTo>
                  <a:pt x="1934277" y="425450"/>
                </a:lnTo>
                <a:lnTo>
                  <a:pt x="1931428" y="426720"/>
                </a:lnTo>
                <a:close/>
              </a:path>
              <a:path w="4096384" h="836930">
                <a:moveTo>
                  <a:pt x="1944782" y="426720"/>
                </a:moveTo>
                <a:lnTo>
                  <a:pt x="1931428" y="426720"/>
                </a:lnTo>
                <a:lnTo>
                  <a:pt x="1934277" y="425450"/>
                </a:lnTo>
                <a:lnTo>
                  <a:pt x="1934951" y="424180"/>
                </a:lnTo>
                <a:lnTo>
                  <a:pt x="1933445" y="420370"/>
                </a:lnTo>
                <a:lnTo>
                  <a:pt x="1950038" y="420370"/>
                </a:lnTo>
                <a:lnTo>
                  <a:pt x="1945009" y="422910"/>
                </a:lnTo>
                <a:lnTo>
                  <a:pt x="1938972" y="424180"/>
                </a:lnTo>
                <a:lnTo>
                  <a:pt x="1944782" y="426720"/>
                </a:lnTo>
                <a:close/>
              </a:path>
              <a:path w="4096384" h="836930">
                <a:moveTo>
                  <a:pt x="1947687" y="427990"/>
                </a:moveTo>
                <a:lnTo>
                  <a:pt x="1938972" y="424180"/>
                </a:lnTo>
                <a:lnTo>
                  <a:pt x="1945009" y="422910"/>
                </a:lnTo>
                <a:lnTo>
                  <a:pt x="1950038" y="420370"/>
                </a:lnTo>
                <a:lnTo>
                  <a:pt x="1947183" y="426720"/>
                </a:lnTo>
                <a:lnTo>
                  <a:pt x="1947353" y="426720"/>
                </a:lnTo>
                <a:lnTo>
                  <a:pt x="1947687" y="427990"/>
                </a:lnTo>
                <a:close/>
              </a:path>
              <a:path w="4096384" h="836930">
                <a:moveTo>
                  <a:pt x="2013958" y="430383"/>
                </a:moveTo>
                <a:lnTo>
                  <a:pt x="2010253" y="425503"/>
                </a:lnTo>
                <a:lnTo>
                  <a:pt x="2007194" y="422910"/>
                </a:lnTo>
                <a:lnTo>
                  <a:pt x="2014069" y="421640"/>
                </a:lnTo>
                <a:lnTo>
                  <a:pt x="2014907" y="420370"/>
                </a:lnTo>
                <a:lnTo>
                  <a:pt x="2014086" y="430327"/>
                </a:lnTo>
                <a:lnTo>
                  <a:pt x="2013958" y="430383"/>
                </a:lnTo>
                <a:close/>
              </a:path>
              <a:path w="4096384" h="836930">
                <a:moveTo>
                  <a:pt x="2048754" y="435610"/>
                </a:moveTo>
                <a:lnTo>
                  <a:pt x="2039043" y="435610"/>
                </a:lnTo>
                <a:lnTo>
                  <a:pt x="2048175" y="433095"/>
                </a:lnTo>
                <a:lnTo>
                  <a:pt x="2048183" y="432908"/>
                </a:lnTo>
                <a:lnTo>
                  <a:pt x="2046920" y="430530"/>
                </a:lnTo>
                <a:lnTo>
                  <a:pt x="2046586" y="429260"/>
                </a:lnTo>
                <a:lnTo>
                  <a:pt x="2045961" y="428072"/>
                </a:lnTo>
                <a:lnTo>
                  <a:pt x="2045851" y="427701"/>
                </a:lnTo>
                <a:lnTo>
                  <a:pt x="2050272" y="422910"/>
                </a:lnTo>
                <a:lnTo>
                  <a:pt x="2050109" y="422910"/>
                </a:lnTo>
                <a:lnTo>
                  <a:pt x="2050109" y="420370"/>
                </a:lnTo>
                <a:lnTo>
                  <a:pt x="2058490" y="427990"/>
                </a:lnTo>
                <a:lnTo>
                  <a:pt x="2064023" y="427990"/>
                </a:lnTo>
                <a:lnTo>
                  <a:pt x="2069052" y="429260"/>
                </a:lnTo>
                <a:lnTo>
                  <a:pt x="2066871" y="429260"/>
                </a:lnTo>
                <a:lnTo>
                  <a:pt x="2067372" y="430530"/>
                </a:lnTo>
                <a:lnTo>
                  <a:pt x="2056732" y="430530"/>
                </a:lnTo>
                <a:lnTo>
                  <a:pt x="2054463" y="434340"/>
                </a:lnTo>
                <a:lnTo>
                  <a:pt x="2049604" y="434340"/>
                </a:lnTo>
                <a:lnTo>
                  <a:pt x="2048754" y="435610"/>
                </a:lnTo>
                <a:close/>
              </a:path>
              <a:path w="4096384" h="836930">
                <a:moveTo>
                  <a:pt x="2107776" y="427990"/>
                </a:moveTo>
                <a:lnTo>
                  <a:pt x="2101064" y="427990"/>
                </a:lnTo>
                <a:lnTo>
                  <a:pt x="2104423" y="420370"/>
                </a:lnTo>
                <a:lnTo>
                  <a:pt x="2107101" y="422910"/>
                </a:lnTo>
                <a:lnTo>
                  <a:pt x="2107776" y="427990"/>
                </a:lnTo>
                <a:close/>
              </a:path>
              <a:path w="4096384" h="836930">
                <a:moveTo>
                  <a:pt x="2113625" y="427990"/>
                </a:moveTo>
                <a:lnTo>
                  <a:pt x="2107776" y="427990"/>
                </a:lnTo>
                <a:lnTo>
                  <a:pt x="2107101" y="422910"/>
                </a:lnTo>
                <a:lnTo>
                  <a:pt x="2104423" y="420370"/>
                </a:lnTo>
                <a:lnTo>
                  <a:pt x="2112593" y="420370"/>
                </a:lnTo>
                <a:lnTo>
                  <a:pt x="2114464" y="423421"/>
                </a:lnTo>
                <a:lnTo>
                  <a:pt x="2115778" y="425391"/>
                </a:lnTo>
                <a:lnTo>
                  <a:pt x="2115633" y="425613"/>
                </a:lnTo>
                <a:lnTo>
                  <a:pt x="2114394" y="426720"/>
                </a:lnTo>
                <a:lnTo>
                  <a:pt x="2113625" y="427990"/>
                </a:lnTo>
                <a:close/>
              </a:path>
              <a:path w="4096384" h="836930">
                <a:moveTo>
                  <a:pt x="2150180" y="433070"/>
                </a:moveTo>
                <a:lnTo>
                  <a:pt x="2141823" y="433070"/>
                </a:lnTo>
                <a:lnTo>
                  <a:pt x="2139578" y="427759"/>
                </a:lnTo>
                <a:lnTo>
                  <a:pt x="2137315" y="421640"/>
                </a:lnTo>
                <a:lnTo>
                  <a:pt x="2143141" y="420370"/>
                </a:lnTo>
                <a:lnTo>
                  <a:pt x="2143192" y="424180"/>
                </a:lnTo>
                <a:lnTo>
                  <a:pt x="2158263" y="424180"/>
                </a:lnTo>
                <a:lnTo>
                  <a:pt x="2157571" y="425391"/>
                </a:lnTo>
                <a:lnTo>
                  <a:pt x="2157591" y="426720"/>
                </a:lnTo>
                <a:lnTo>
                  <a:pt x="2166104" y="426720"/>
                </a:lnTo>
                <a:lnTo>
                  <a:pt x="2163924" y="430530"/>
                </a:lnTo>
                <a:lnTo>
                  <a:pt x="2161632" y="431800"/>
                </a:lnTo>
                <a:lnTo>
                  <a:pt x="2149171" y="431800"/>
                </a:lnTo>
                <a:lnTo>
                  <a:pt x="2150180" y="433070"/>
                </a:lnTo>
                <a:close/>
              </a:path>
              <a:path w="4096384" h="836930">
                <a:moveTo>
                  <a:pt x="2147079" y="424180"/>
                </a:moveTo>
                <a:lnTo>
                  <a:pt x="2143192" y="424180"/>
                </a:lnTo>
                <a:lnTo>
                  <a:pt x="2143141" y="420370"/>
                </a:lnTo>
                <a:lnTo>
                  <a:pt x="2151720" y="420370"/>
                </a:lnTo>
                <a:lnTo>
                  <a:pt x="2147079" y="424180"/>
                </a:lnTo>
                <a:close/>
              </a:path>
              <a:path w="4096384" h="836930">
                <a:moveTo>
                  <a:pt x="2157591" y="426720"/>
                </a:moveTo>
                <a:lnTo>
                  <a:pt x="2157571" y="425391"/>
                </a:lnTo>
                <a:lnTo>
                  <a:pt x="2159714" y="421640"/>
                </a:lnTo>
                <a:lnTo>
                  <a:pt x="2161246" y="420370"/>
                </a:lnTo>
                <a:lnTo>
                  <a:pt x="2161743" y="422910"/>
                </a:lnTo>
                <a:lnTo>
                  <a:pt x="2168789" y="422910"/>
                </a:lnTo>
                <a:lnTo>
                  <a:pt x="2162752" y="425450"/>
                </a:lnTo>
                <a:lnTo>
                  <a:pt x="2157591" y="426720"/>
                </a:lnTo>
                <a:close/>
              </a:path>
              <a:path w="4096384" h="836930">
                <a:moveTo>
                  <a:pt x="2161743" y="422910"/>
                </a:moveTo>
                <a:lnTo>
                  <a:pt x="2161246" y="420370"/>
                </a:lnTo>
                <a:lnTo>
                  <a:pt x="2161911" y="420370"/>
                </a:lnTo>
                <a:lnTo>
                  <a:pt x="2161743" y="422910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3845" y="420370"/>
                </a:lnTo>
                <a:lnTo>
                  <a:pt x="2355154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440179" y="427990"/>
                </a:moveTo>
                <a:lnTo>
                  <a:pt x="2438162" y="426720"/>
                </a:lnTo>
                <a:lnTo>
                  <a:pt x="2437828" y="420370"/>
                </a:lnTo>
                <a:lnTo>
                  <a:pt x="2444703" y="421640"/>
                </a:lnTo>
                <a:lnTo>
                  <a:pt x="2443525" y="426720"/>
                </a:lnTo>
                <a:lnTo>
                  <a:pt x="2440179" y="427990"/>
                </a:lnTo>
                <a:close/>
              </a:path>
              <a:path w="4096384" h="836930">
                <a:moveTo>
                  <a:pt x="2454590" y="427990"/>
                </a:moveTo>
                <a:lnTo>
                  <a:pt x="2440179" y="427990"/>
                </a:lnTo>
                <a:lnTo>
                  <a:pt x="2443525" y="426720"/>
                </a:lnTo>
                <a:lnTo>
                  <a:pt x="2444703" y="421640"/>
                </a:lnTo>
                <a:lnTo>
                  <a:pt x="2437828" y="420370"/>
                </a:lnTo>
                <a:lnTo>
                  <a:pt x="2445705" y="420370"/>
                </a:lnTo>
                <a:lnTo>
                  <a:pt x="2450400" y="425450"/>
                </a:lnTo>
                <a:lnTo>
                  <a:pt x="2454090" y="425450"/>
                </a:lnTo>
                <a:lnTo>
                  <a:pt x="2453854" y="426337"/>
                </a:lnTo>
                <a:lnTo>
                  <a:pt x="2453848" y="426865"/>
                </a:lnTo>
                <a:lnTo>
                  <a:pt x="2454590" y="427990"/>
                </a:lnTo>
                <a:close/>
              </a:path>
              <a:path w="4096384" h="836930">
                <a:moveTo>
                  <a:pt x="2647360" y="429260"/>
                </a:moveTo>
                <a:lnTo>
                  <a:pt x="2642154" y="426720"/>
                </a:lnTo>
                <a:lnTo>
                  <a:pt x="2634284" y="425450"/>
                </a:lnTo>
                <a:lnTo>
                  <a:pt x="2646351" y="420370"/>
                </a:lnTo>
                <a:lnTo>
                  <a:pt x="2645769" y="421640"/>
                </a:lnTo>
                <a:lnTo>
                  <a:pt x="2645343" y="421640"/>
                </a:lnTo>
                <a:lnTo>
                  <a:pt x="2645186" y="422910"/>
                </a:lnTo>
                <a:lnTo>
                  <a:pt x="2645679" y="422910"/>
                </a:lnTo>
                <a:lnTo>
                  <a:pt x="2647360" y="429260"/>
                </a:lnTo>
                <a:close/>
              </a:path>
              <a:path w="4096384" h="836930">
                <a:moveTo>
                  <a:pt x="2648368" y="429260"/>
                </a:moveTo>
                <a:lnTo>
                  <a:pt x="2647360" y="429260"/>
                </a:lnTo>
                <a:lnTo>
                  <a:pt x="2645723" y="423074"/>
                </a:lnTo>
                <a:lnTo>
                  <a:pt x="2645598" y="422012"/>
                </a:lnTo>
                <a:lnTo>
                  <a:pt x="2646351" y="420370"/>
                </a:lnTo>
                <a:lnTo>
                  <a:pt x="2649196" y="420370"/>
                </a:lnTo>
                <a:lnTo>
                  <a:pt x="2649534" y="421640"/>
                </a:lnTo>
                <a:lnTo>
                  <a:pt x="2650699" y="424180"/>
                </a:lnTo>
                <a:lnTo>
                  <a:pt x="2648368" y="429260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86582" y="429260"/>
                </a:lnTo>
                <a:lnTo>
                  <a:pt x="2686758" y="429260"/>
                </a:lnTo>
                <a:lnTo>
                  <a:pt x="2697660" y="420370"/>
                </a:lnTo>
                <a:lnTo>
                  <a:pt x="2698732" y="422705"/>
                </a:lnTo>
                <a:lnTo>
                  <a:pt x="2698695" y="423421"/>
                </a:lnTo>
                <a:lnTo>
                  <a:pt x="2697848" y="426720"/>
                </a:lnTo>
                <a:lnTo>
                  <a:pt x="2693197" y="43180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702670" y="433070"/>
                </a:moveTo>
                <a:lnTo>
                  <a:pt x="2688300" y="433070"/>
                </a:lnTo>
                <a:lnTo>
                  <a:pt x="2693197" y="431800"/>
                </a:lnTo>
                <a:lnTo>
                  <a:pt x="2697848" y="426720"/>
                </a:lnTo>
                <a:lnTo>
                  <a:pt x="2698695" y="423421"/>
                </a:lnTo>
                <a:lnTo>
                  <a:pt x="2698732" y="422705"/>
                </a:lnTo>
                <a:lnTo>
                  <a:pt x="2697660" y="420370"/>
                </a:lnTo>
                <a:lnTo>
                  <a:pt x="2702499" y="420370"/>
                </a:lnTo>
                <a:lnTo>
                  <a:pt x="2702165" y="421640"/>
                </a:lnTo>
                <a:lnTo>
                  <a:pt x="2708379" y="421640"/>
                </a:lnTo>
                <a:lnTo>
                  <a:pt x="2707813" y="422705"/>
                </a:lnTo>
                <a:lnTo>
                  <a:pt x="2707896" y="424671"/>
                </a:lnTo>
                <a:lnTo>
                  <a:pt x="2708392" y="429260"/>
                </a:lnTo>
                <a:lnTo>
                  <a:pt x="2703017" y="429260"/>
                </a:lnTo>
                <a:lnTo>
                  <a:pt x="2699992" y="430530"/>
                </a:lnTo>
                <a:lnTo>
                  <a:pt x="2702670" y="433070"/>
                </a:lnTo>
                <a:close/>
              </a:path>
              <a:path w="4096384" h="836930">
                <a:moveTo>
                  <a:pt x="2752617" y="425450"/>
                </a:moveTo>
                <a:lnTo>
                  <a:pt x="2751635" y="425450"/>
                </a:lnTo>
                <a:lnTo>
                  <a:pt x="2750443" y="424180"/>
                </a:lnTo>
                <a:lnTo>
                  <a:pt x="2749952" y="422910"/>
                </a:lnTo>
                <a:lnTo>
                  <a:pt x="2753291" y="420370"/>
                </a:lnTo>
                <a:lnTo>
                  <a:pt x="2753200" y="424352"/>
                </a:lnTo>
                <a:lnTo>
                  <a:pt x="2752617" y="425450"/>
                </a:lnTo>
                <a:close/>
              </a:path>
              <a:path w="4096384" h="836930">
                <a:moveTo>
                  <a:pt x="2760169" y="425450"/>
                </a:moveTo>
                <a:lnTo>
                  <a:pt x="2752617" y="425450"/>
                </a:lnTo>
                <a:lnTo>
                  <a:pt x="2753200" y="424352"/>
                </a:lnTo>
                <a:lnTo>
                  <a:pt x="2753291" y="420370"/>
                </a:lnTo>
                <a:lnTo>
                  <a:pt x="2754007" y="420370"/>
                </a:lnTo>
                <a:lnTo>
                  <a:pt x="2756140" y="421640"/>
                </a:lnTo>
                <a:lnTo>
                  <a:pt x="2805687" y="421640"/>
                </a:lnTo>
                <a:lnTo>
                  <a:pt x="2804600" y="422910"/>
                </a:lnTo>
                <a:lnTo>
                  <a:pt x="2762354" y="422910"/>
                </a:lnTo>
                <a:lnTo>
                  <a:pt x="2759322" y="424180"/>
                </a:lnTo>
                <a:lnTo>
                  <a:pt x="2760169" y="42545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801569" y="424180"/>
                </a:lnTo>
                <a:lnTo>
                  <a:pt x="2804600" y="422910"/>
                </a:lnTo>
                <a:lnTo>
                  <a:pt x="2806774" y="420370"/>
                </a:lnTo>
                <a:lnTo>
                  <a:pt x="2814211" y="431649"/>
                </a:lnTo>
                <a:lnTo>
                  <a:pt x="2814142" y="431959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11463" y="441960"/>
                </a:moveTo>
                <a:lnTo>
                  <a:pt x="2777263" y="441960"/>
                </a:lnTo>
                <a:lnTo>
                  <a:pt x="2778588" y="440712"/>
                </a:lnTo>
                <a:lnTo>
                  <a:pt x="2778690" y="437907"/>
                </a:lnTo>
                <a:lnTo>
                  <a:pt x="2778271" y="436880"/>
                </a:lnTo>
                <a:lnTo>
                  <a:pt x="2808948" y="436880"/>
                </a:lnTo>
                <a:lnTo>
                  <a:pt x="2814142" y="431959"/>
                </a:lnTo>
                <a:lnTo>
                  <a:pt x="2814211" y="431649"/>
                </a:lnTo>
                <a:lnTo>
                  <a:pt x="2806774" y="420370"/>
                </a:lnTo>
                <a:lnTo>
                  <a:pt x="2812045" y="420370"/>
                </a:lnTo>
                <a:lnTo>
                  <a:pt x="2814244" y="421602"/>
                </a:lnTo>
                <a:lnTo>
                  <a:pt x="2814363" y="422012"/>
                </a:lnTo>
                <a:lnTo>
                  <a:pt x="2814488" y="422910"/>
                </a:lnTo>
                <a:lnTo>
                  <a:pt x="2815162" y="422910"/>
                </a:lnTo>
                <a:lnTo>
                  <a:pt x="2815653" y="424180"/>
                </a:lnTo>
                <a:lnTo>
                  <a:pt x="2816328" y="424180"/>
                </a:lnTo>
                <a:lnTo>
                  <a:pt x="2817677" y="426720"/>
                </a:lnTo>
                <a:lnTo>
                  <a:pt x="2829401" y="426720"/>
                </a:lnTo>
                <a:lnTo>
                  <a:pt x="2833422" y="430530"/>
                </a:lnTo>
                <a:lnTo>
                  <a:pt x="2825049" y="430530"/>
                </a:lnTo>
                <a:lnTo>
                  <a:pt x="2824382" y="431800"/>
                </a:lnTo>
                <a:lnTo>
                  <a:pt x="2834762" y="431800"/>
                </a:lnTo>
                <a:lnTo>
                  <a:pt x="2836102" y="433070"/>
                </a:lnTo>
                <a:lnTo>
                  <a:pt x="2816485" y="433070"/>
                </a:lnTo>
                <a:lnTo>
                  <a:pt x="2811463" y="44196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81204" y="422910"/>
                </a:lnTo>
                <a:lnTo>
                  <a:pt x="2884877" y="422910"/>
                </a:lnTo>
                <a:lnTo>
                  <a:pt x="2888243" y="420370"/>
                </a:lnTo>
                <a:lnTo>
                  <a:pt x="2888469" y="423813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2969869" y="429260"/>
                </a:moveTo>
                <a:lnTo>
                  <a:pt x="2966189" y="426720"/>
                </a:lnTo>
                <a:lnTo>
                  <a:pt x="2963340" y="425450"/>
                </a:lnTo>
                <a:lnTo>
                  <a:pt x="2962310" y="424352"/>
                </a:lnTo>
                <a:lnTo>
                  <a:pt x="2962252" y="423421"/>
                </a:lnTo>
                <a:lnTo>
                  <a:pt x="2962666" y="420370"/>
                </a:lnTo>
                <a:lnTo>
                  <a:pt x="2967872" y="421640"/>
                </a:lnTo>
                <a:lnTo>
                  <a:pt x="2969869" y="429260"/>
                </a:lnTo>
                <a:close/>
              </a:path>
              <a:path w="4096384" h="836930">
                <a:moveTo>
                  <a:pt x="3045641" y="426720"/>
                </a:moveTo>
                <a:lnTo>
                  <a:pt x="3032073" y="426720"/>
                </a:lnTo>
                <a:lnTo>
                  <a:pt x="3034922" y="424180"/>
                </a:lnTo>
                <a:lnTo>
                  <a:pt x="3034405" y="422910"/>
                </a:lnTo>
                <a:lnTo>
                  <a:pt x="3033396" y="421640"/>
                </a:lnTo>
                <a:lnTo>
                  <a:pt x="3038445" y="421640"/>
                </a:lnTo>
                <a:lnTo>
                  <a:pt x="3040435" y="420370"/>
                </a:lnTo>
                <a:lnTo>
                  <a:pt x="3042118" y="421640"/>
                </a:lnTo>
                <a:lnTo>
                  <a:pt x="3043617" y="422910"/>
                </a:lnTo>
                <a:lnTo>
                  <a:pt x="3043801" y="422910"/>
                </a:lnTo>
                <a:lnTo>
                  <a:pt x="3044267" y="425321"/>
                </a:lnTo>
                <a:lnTo>
                  <a:pt x="3044348" y="425503"/>
                </a:lnTo>
                <a:lnTo>
                  <a:pt x="3045641" y="426720"/>
                </a:lnTo>
                <a:close/>
              </a:path>
              <a:path w="4096384" h="836930">
                <a:moveTo>
                  <a:pt x="3043617" y="422910"/>
                </a:moveTo>
                <a:lnTo>
                  <a:pt x="3041946" y="421510"/>
                </a:lnTo>
                <a:lnTo>
                  <a:pt x="3040435" y="420370"/>
                </a:lnTo>
                <a:lnTo>
                  <a:pt x="3043389" y="420370"/>
                </a:lnTo>
                <a:lnTo>
                  <a:pt x="3043617" y="422910"/>
                </a:lnTo>
                <a:close/>
              </a:path>
              <a:path w="4096384" h="836930">
                <a:moveTo>
                  <a:pt x="3111028" y="426378"/>
                </a:moveTo>
                <a:lnTo>
                  <a:pt x="3109011" y="424180"/>
                </a:lnTo>
                <a:lnTo>
                  <a:pt x="3113699" y="422910"/>
                </a:lnTo>
                <a:lnTo>
                  <a:pt x="3114367" y="422910"/>
                </a:lnTo>
                <a:lnTo>
                  <a:pt x="3116390" y="420370"/>
                </a:lnTo>
                <a:lnTo>
                  <a:pt x="3116324" y="425450"/>
                </a:lnTo>
                <a:lnTo>
                  <a:pt x="3112534" y="425450"/>
                </a:lnTo>
                <a:lnTo>
                  <a:pt x="3111028" y="426378"/>
                </a:lnTo>
                <a:close/>
              </a:path>
              <a:path w="4096384" h="836930">
                <a:moveTo>
                  <a:pt x="3194985" y="421640"/>
                </a:moveTo>
                <a:lnTo>
                  <a:pt x="3194595" y="421563"/>
                </a:lnTo>
                <a:lnTo>
                  <a:pt x="3192313" y="420370"/>
                </a:lnTo>
                <a:lnTo>
                  <a:pt x="3194923" y="421409"/>
                </a:lnTo>
                <a:lnTo>
                  <a:pt x="3194985" y="421640"/>
                </a:lnTo>
                <a:close/>
              </a:path>
              <a:path w="4096384" h="836930">
                <a:moveTo>
                  <a:pt x="3194923" y="421409"/>
                </a:moveTo>
                <a:lnTo>
                  <a:pt x="3192313" y="420370"/>
                </a:lnTo>
                <a:lnTo>
                  <a:pt x="3194644" y="420370"/>
                </a:lnTo>
                <a:lnTo>
                  <a:pt x="3194923" y="421409"/>
                </a:lnTo>
                <a:close/>
              </a:path>
              <a:path w="4096384" h="836930">
                <a:moveTo>
                  <a:pt x="3210595" y="427990"/>
                </a:moveTo>
                <a:lnTo>
                  <a:pt x="3209246" y="425450"/>
                </a:lnTo>
                <a:lnTo>
                  <a:pt x="3204715" y="425450"/>
                </a:lnTo>
                <a:lnTo>
                  <a:pt x="3210595" y="420370"/>
                </a:lnTo>
                <a:lnTo>
                  <a:pt x="3211420" y="421640"/>
                </a:lnTo>
                <a:lnTo>
                  <a:pt x="3218465" y="426720"/>
                </a:lnTo>
                <a:lnTo>
                  <a:pt x="3210595" y="427990"/>
                </a:lnTo>
                <a:close/>
              </a:path>
              <a:path w="4096384" h="836930">
                <a:moveTo>
                  <a:pt x="3243105" y="421640"/>
                </a:moveTo>
                <a:lnTo>
                  <a:pt x="3239789" y="420442"/>
                </a:lnTo>
                <a:lnTo>
                  <a:pt x="3241422" y="420370"/>
                </a:lnTo>
                <a:lnTo>
                  <a:pt x="3243074" y="421510"/>
                </a:lnTo>
                <a:lnTo>
                  <a:pt x="3243105" y="421640"/>
                </a:lnTo>
                <a:close/>
              </a:path>
              <a:path w="4096384" h="836930">
                <a:moveTo>
                  <a:pt x="3243105" y="421531"/>
                </a:moveTo>
                <a:lnTo>
                  <a:pt x="3241422" y="420370"/>
                </a:lnTo>
                <a:lnTo>
                  <a:pt x="3243105" y="420370"/>
                </a:lnTo>
                <a:lnTo>
                  <a:pt x="3243105" y="421531"/>
                </a:lnTo>
                <a:close/>
              </a:path>
              <a:path w="4096384" h="836930">
                <a:moveTo>
                  <a:pt x="3243129" y="421548"/>
                </a:moveTo>
                <a:lnTo>
                  <a:pt x="3243105" y="420370"/>
                </a:lnTo>
                <a:lnTo>
                  <a:pt x="3243445" y="420370"/>
                </a:lnTo>
                <a:lnTo>
                  <a:pt x="3243129" y="421548"/>
                </a:lnTo>
                <a:close/>
              </a:path>
              <a:path w="4096384" h="836930">
                <a:moveTo>
                  <a:pt x="3400702" y="426720"/>
                </a:moveTo>
                <a:lnTo>
                  <a:pt x="3396882" y="426720"/>
                </a:lnTo>
                <a:lnTo>
                  <a:pt x="3396504" y="425877"/>
                </a:lnTo>
                <a:lnTo>
                  <a:pt x="3396397" y="425391"/>
                </a:lnTo>
                <a:lnTo>
                  <a:pt x="3398146" y="424180"/>
                </a:lnTo>
                <a:lnTo>
                  <a:pt x="3394629" y="420370"/>
                </a:lnTo>
                <a:lnTo>
                  <a:pt x="3400686" y="421640"/>
                </a:lnTo>
                <a:lnTo>
                  <a:pt x="3403420" y="424180"/>
                </a:lnTo>
                <a:lnTo>
                  <a:pt x="3400702" y="426720"/>
                </a:lnTo>
                <a:close/>
              </a:path>
              <a:path w="4096384" h="836930">
                <a:moveTo>
                  <a:pt x="3836409" y="420396"/>
                </a:moveTo>
                <a:close/>
              </a:path>
              <a:path w="4096384" h="836930">
                <a:moveTo>
                  <a:pt x="3831811" y="427990"/>
                </a:moveTo>
                <a:lnTo>
                  <a:pt x="3823914" y="422910"/>
                </a:lnTo>
                <a:lnTo>
                  <a:pt x="3832152" y="421640"/>
                </a:lnTo>
                <a:lnTo>
                  <a:pt x="3836409" y="420396"/>
                </a:lnTo>
                <a:lnTo>
                  <a:pt x="3836389" y="420531"/>
                </a:lnTo>
                <a:lnTo>
                  <a:pt x="3832152" y="426720"/>
                </a:lnTo>
                <a:lnTo>
                  <a:pt x="3831968" y="426720"/>
                </a:lnTo>
                <a:lnTo>
                  <a:pt x="3831811" y="427990"/>
                </a:lnTo>
                <a:close/>
              </a:path>
              <a:path w="4096384" h="836930">
                <a:moveTo>
                  <a:pt x="3242871" y="422910"/>
                </a:moveTo>
                <a:lnTo>
                  <a:pt x="3236400" y="422910"/>
                </a:lnTo>
                <a:lnTo>
                  <a:pt x="3239691" y="420407"/>
                </a:lnTo>
                <a:lnTo>
                  <a:pt x="3243105" y="421640"/>
                </a:lnTo>
                <a:lnTo>
                  <a:pt x="3243262" y="421640"/>
                </a:lnTo>
                <a:lnTo>
                  <a:pt x="3242871" y="422910"/>
                </a:lnTo>
                <a:close/>
              </a:path>
              <a:path w="4096384" h="836930">
                <a:moveTo>
                  <a:pt x="3843047" y="427990"/>
                </a:moveTo>
                <a:lnTo>
                  <a:pt x="3831811" y="427990"/>
                </a:lnTo>
                <a:lnTo>
                  <a:pt x="3831968" y="426720"/>
                </a:lnTo>
                <a:lnTo>
                  <a:pt x="3832152" y="426720"/>
                </a:lnTo>
                <a:lnTo>
                  <a:pt x="3836450" y="420442"/>
                </a:lnTo>
                <a:lnTo>
                  <a:pt x="3837508" y="421640"/>
                </a:lnTo>
                <a:lnTo>
                  <a:pt x="3856274" y="421640"/>
                </a:lnTo>
                <a:lnTo>
                  <a:pt x="3856199" y="422910"/>
                </a:lnTo>
                <a:lnTo>
                  <a:pt x="3844704" y="422910"/>
                </a:lnTo>
                <a:lnTo>
                  <a:pt x="3842039" y="424180"/>
                </a:lnTo>
                <a:lnTo>
                  <a:pt x="3841615" y="425219"/>
                </a:lnTo>
                <a:lnTo>
                  <a:pt x="3841738" y="425809"/>
                </a:lnTo>
                <a:lnTo>
                  <a:pt x="3843047" y="427990"/>
                </a:lnTo>
                <a:close/>
              </a:path>
              <a:path w="4096384" h="836930">
                <a:moveTo>
                  <a:pt x="1553431" y="438150"/>
                </a:moveTo>
                <a:lnTo>
                  <a:pt x="1548581" y="438150"/>
                </a:lnTo>
                <a:lnTo>
                  <a:pt x="1549560" y="433216"/>
                </a:lnTo>
                <a:lnTo>
                  <a:pt x="1549652" y="432908"/>
                </a:lnTo>
                <a:lnTo>
                  <a:pt x="1549910" y="432250"/>
                </a:lnTo>
                <a:lnTo>
                  <a:pt x="1550027" y="431573"/>
                </a:lnTo>
                <a:lnTo>
                  <a:pt x="1549489" y="429525"/>
                </a:lnTo>
                <a:lnTo>
                  <a:pt x="1549369" y="429222"/>
                </a:lnTo>
                <a:lnTo>
                  <a:pt x="1547743" y="427990"/>
                </a:lnTo>
                <a:lnTo>
                  <a:pt x="1545901" y="427613"/>
                </a:lnTo>
                <a:lnTo>
                  <a:pt x="1546880" y="425503"/>
                </a:lnTo>
                <a:lnTo>
                  <a:pt x="1548528" y="420531"/>
                </a:lnTo>
                <a:lnTo>
                  <a:pt x="1552765" y="422910"/>
                </a:lnTo>
                <a:lnTo>
                  <a:pt x="1563661" y="422910"/>
                </a:lnTo>
                <a:lnTo>
                  <a:pt x="1564499" y="424180"/>
                </a:lnTo>
                <a:lnTo>
                  <a:pt x="1554271" y="424180"/>
                </a:lnTo>
                <a:lnTo>
                  <a:pt x="1554162" y="424498"/>
                </a:lnTo>
                <a:lnTo>
                  <a:pt x="1550159" y="429175"/>
                </a:lnTo>
                <a:lnTo>
                  <a:pt x="1550282" y="429730"/>
                </a:lnTo>
                <a:lnTo>
                  <a:pt x="1551142" y="431800"/>
                </a:lnTo>
                <a:lnTo>
                  <a:pt x="1560138" y="431800"/>
                </a:lnTo>
                <a:lnTo>
                  <a:pt x="1559243" y="434340"/>
                </a:lnTo>
                <a:lnTo>
                  <a:pt x="1554939" y="434340"/>
                </a:lnTo>
                <a:lnTo>
                  <a:pt x="1553431" y="438150"/>
                </a:lnTo>
                <a:close/>
              </a:path>
              <a:path w="4096384" h="836930">
                <a:moveTo>
                  <a:pt x="3168007" y="422910"/>
                </a:moveTo>
                <a:lnTo>
                  <a:pt x="3169801" y="420721"/>
                </a:lnTo>
                <a:lnTo>
                  <a:pt x="3172178" y="421892"/>
                </a:lnTo>
                <a:lnTo>
                  <a:pt x="3168007" y="422910"/>
                </a:lnTo>
                <a:close/>
              </a:path>
              <a:path w="4096384" h="836930">
                <a:moveTo>
                  <a:pt x="2182114" y="421640"/>
                </a:moveTo>
                <a:lnTo>
                  <a:pt x="2180523" y="421640"/>
                </a:lnTo>
                <a:lnTo>
                  <a:pt x="2183000" y="420847"/>
                </a:lnTo>
                <a:lnTo>
                  <a:pt x="2182114" y="421640"/>
                </a:lnTo>
                <a:close/>
              </a:path>
              <a:path w="4096384" h="836930">
                <a:moveTo>
                  <a:pt x="2166649" y="447040"/>
                </a:moveTo>
                <a:lnTo>
                  <a:pt x="2164666" y="444556"/>
                </a:lnTo>
                <a:lnTo>
                  <a:pt x="2164705" y="444171"/>
                </a:lnTo>
                <a:lnTo>
                  <a:pt x="2165266" y="441960"/>
                </a:lnTo>
                <a:lnTo>
                  <a:pt x="2166104" y="441960"/>
                </a:lnTo>
                <a:lnTo>
                  <a:pt x="2166942" y="440690"/>
                </a:lnTo>
                <a:lnTo>
                  <a:pt x="2157559" y="440690"/>
                </a:lnTo>
                <a:lnTo>
                  <a:pt x="2162615" y="437907"/>
                </a:lnTo>
                <a:lnTo>
                  <a:pt x="2165978" y="435692"/>
                </a:lnTo>
                <a:lnTo>
                  <a:pt x="2166104" y="426720"/>
                </a:lnTo>
                <a:lnTo>
                  <a:pt x="2157591" y="426720"/>
                </a:lnTo>
                <a:lnTo>
                  <a:pt x="2162752" y="425450"/>
                </a:lnTo>
                <a:lnTo>
                  <a:pt x="2168602" y="422988"/>
                </a:lnTo>
                <a:lnTo>
                  <a:pt x="2168714" y="421510"/>
                </a:lnTo>
                <a:lnTo>
                  <a:pt x="2169888" y="425219"/>
                </a:lnTo>
                <a:lnTo>
                  <a:pt x="2170003" y="425503"/>
                </a:lnTo>
                <a:lnTo>
                  <a:pt x="2173993" y="430530"/>
                </a:lnTo>
                <a:lnTo>
                  <a:pt x="2188197" y="430530"/>
                </a:lnTo>
                <a:lnTo>
                  <a:pt x="2189519" y="431750"/>
                </a:lnTo>
                <a:lnTo>
                  <a:pt x="2189635" y="431959"/>
                </a:lnTo>
                <a:lnTo>
                  <a:pt x="2190647" y="434467"/>
                </a:lnTo>
                <a:lnTo>
                  <a:pt x="2191248" y="435610"/>
                </a:lnTo>
                <a:lnTo>
                  <a:pt x="2168789" y="435610"/>
                </a:lnTo>
                <a:lnTo>
                  <a:pt x="2170295" y="439420"/>
                </a:lnTo>
                <a:lnTo>
                  <a:pt x="2167780" y="440690"/>
                </a:lnTo>
                <a:lnTo>
                  <a:pt x="2168588" y="445615"/>
                </a:lnTo>
                <a:lnTo>
                  <a:pt x="2168517" y="445832"/>
                </a:lnTo>
                <a:lnTo>
                  <a:pt x="2166649" y="447040"/>
                </a:lnTo>
                <a:close/>
              </a:path>
              <a:path w="4096384" h="836930">
                <a:moveTo>
                  <a:pt x="3243262" y="421640"/>
                </a:moveTo>
                <a:lnTo>
                  <a:pt x="3243105" y="421640"/>
                </a:lnTo>
                <a:lnTo>
                  <a:pt x="3243262" y="421640"/>
                </a:lnTo>
                <a:close/>
              </a:path>
              <a:path w="4096384" h="836930">
                <a:moveTo>
                  <a:pt x="25696" y="426720"/>
                </a:moveTo>
                <a:lnTo>
                  <a:pt x="23352" y="421640"/>
                </a:lnTo>
                <a:lnTo>
                  <a:pt x="28715" y="421640"/>
                </a:lnTo>
                <a:lnTo>
                  <a:pt x="29275" y="422705"/>
                </a:lnTo>
                <a:lnTo>
                  <a:pt x="29214" y="423421"/>
                </a:lnTo>
                <a:lnTo>
                  <a:pt x="28545" y="425450"/>
                </a:lnTo>
                <a:lnTo>
                  <a:pt x="25696" y="426720"/>
                </a:lnTo>
                <a:close/>
              </a:path>
              <a:path w="4096384" h="836930">
                <a:moveTo>
                  <a:pt x="58887" y="430530"/>
                </a:moveTo>
                <a:lnTo>
                  <a:pt x="32735" y="430530"/>
                </a:lnTo>
                <a:lnTo>
                  <a:pt x="34198" y="428314"/>
                </a:lnTo>
                <a:lnTo>
                  <a:pt x="34318" y="427754"/>
                </a:lnTo>
                <a:lnTo>
                  <a:pt x="33907" y="426720"/>
                </a:lnTo>
                <a:lnTo>
                  <a:pt x="25696" y="426720"/>
                </a:lnTo>
                <a:lnTo>
                  <a:pt x="28545" y="425450"/>
                </a:lnTo>
                <a:lnTo>
                  <a:pt x="29214" y="423421"/>
                </a:lnTo>
                <a:lnTo>
                  <a:pt x="29275" y="422705"/>
                </a:lnTo>
                <a:lnTo>
                  <a:pt x="28715" y="421640"/>
                </a:lnTo>
                <a:lnTo>
                  <a:pt x="34775" y="421640"/>
                </a:lnTo>
                <a:lnTo>
                  <a:pt x="36088" y="422910"/>
                </a:lnTo>
                <a:lnTo>
                  <a:pt x="52601" y="422910"/>
                </a:lnTo>
                <a:lnTo>
                  <a:pt x="53021" y="424180"/>
                </a:lnTo>
                <a:lnTo>
                  <a:pt x="75926" y="424180"/>
                </a:lnTo>
                <a:lnTo>
                  <a:pt x="74976" y="426720"/>
                </a:lnTo>
                <a:lnTo>
                  <a:pt x="73299" y="427990"/>
                </a:lnTo>
                <a:lnTo>
                  <a:pt x="60898" y="427990"/>
                </a:lnTo>
                <a:lnTo>
                  <a:pt x="59392" y="429260"/>
                </a:lnTo>
                <a:lnTo>
                  <a:pt x="58887" y="430530"/>
                </a:lnTo>
                <a:close/>
              </a:path>
              <a:path w="4096384" h="836930">
                <a:moveTo>
                  <a:pt x="362290" y="424180"/>
                </a:moveTo>
                <a:lnTo>
                  <a:pt x="357765" y="424180"/>
                </a:lnTo>
                <a:lnTo>
                  <a:pt x="365642" y="421640"/>
                </a:lnTo>
                <a:lnTo>
                  <a:pt x="362290" y="424180"/>
                </a:lnTo>
                <a:close/>
              </a:path>
              <a:path w="4096384" h="836930">
                <a:moveTo>
                  <a:pt x="158213" y="431800"/>
                </a:moveTo>
                <a:lnTo>
                  <a:pt x="157950" y="431800"/>
                </a:lnTo>
                <a:lnTo>
                  <a:pt x="155102" y="424180"/>
                </a:lnTo>
                <a:lnTo>
                  <a:pt x="362290" y="424180"/>
                </a:lnTo>
                <a:lnTo>
                  <a:pt x="365642" y="421640"/>
                </a:lnTo>
                <a:lnTo>
                  <a:pt x="374439" y="421640"/>
                </a:lnTo>
                <a:lnTo>
                  <a:pt x="373349" y="422910"/>
                </a:lnTo>
                <a:lnTo>
                  <a:pt x="366480" y="422910"/>
                </a:lnTo>
                <a:lnTo>
                  <a:pt x="365138" y="427990"/>
                </a:lnTo>
                <a:lnTo>
                  <a:pt x="340164" y="427990"/>
                </a:lnTo>
                <a:lnTo>
                  <a:pt x="340498" y="429260"/>
                </a:lnTo>
                <a:lnTo>
                  <a:pt x="159293" y="429260"/>
                </a:lnTo>
                <a:lnTo>
                  <a:pt x="158213" y="431800"/>
                </a:lnTo>
                <a:close/>
              </a:path>
              <a:path w="4096384" h="836930">
                <a:moveTo>
                  <a:pt x="431350" y="425450"/>
                </a:moveTo>
                <a:lnTo>
                  <a:pt x="429340" y="425450"/>
                </a:lnTo>
                <a:lnTo>
                  <a:pt x="427169" y="424274"/>
                </a:lnTo>
                <a:lnTo>
                  <a:pt x="427043" y="423813"/>
                </a:lnTo>
                <a:lnTo>
                  <a:pt x="427159" y="422910"/>
                </a:lnTo>
                <a:lnTo>
                  <a:pt x="429674" y="421640"/>
                </a:lnTo>
                <a:lnTo>
                  <a:pt x="432358" y="421640"/>
                </a:lnTo>
                <a:lnTo>
                  <a:pt x="431350" y="425450"/>
                </a:lnTo>
                <a:close/>
              </a:path>
              <a:path w="4096384" h="836930">
                <a:moveTo>
                  <a:pt x="446489" y="443230"/>
                </a:moveTo>
                <a:lnTo>
                  <a:pt x="441074" y="443230"/>
                </a:lnTo>
                <a:lnTo>
                  <a:pt x="447445" y="435610"/>
                </a:lnTo>
                <a:lnTo>
                  <a:pt x="445598" y="435610"/>
                </a:lnTo>
                <a:lnTo>
                  <a:pt x="441074" y="431800"/>
                </a:lnTo>
                <a:lnTo>
                  <a:pt x="449121" y="431800"/>
                </a:lnTo>
                <a:lnTo>
                  <a:pt x="455990" y="430530"/>
                </a:lnTo>
                <a:lnTo>
                  <a:pt x="450463" y="427990"/>
                </a:lnTo>
                <a:lnTo>
                  <a:pt x="446607" y="425450"/>
                </a:lnTo>
                <a:lnTo>
                  <a:pt x="431350" y="425450"/>
                </a:lnTo>
                <a:lnTo>
                  <a:pt x="432358" y="421640"/>
                </a:lnTo>
                <a:lnTo>
                  <a:pt x="453646" y="421640"/>
                </a:lnTo>
                <a:lnTo>
                  <a:pt x="449619" y="425450"/>
                </a:lnTo>
                <a:lnTo>
                  <a:pt x="460855" y="426720"/>
                </a:lnTo>
                <a:lnTo>
                  <a:pt x="502761" y="426720"/>
                </a:lnTo>
                <a:lnTo>
                  <a:pt x="502257" y="427990"/>
                </a:lnTo>
                <a:lnTo>
                  <a:pt x="462027" y="427990"/>
                </a:lnTo>
                <a:lnTo>
                  <a:pt x="461189" y="429260"/>
                </a:lnTo>
                <a:lnTo>
                  <a:pt x="461359" y="429260"/>
                </a:lnTo>
                <a:lnTo>
                  <a:pt x="462865" y="430530"/>
                </a:lnTo>
                <a:lnTo>
                  <a:pt x="474544" y="430530"/>
                </a:lnTo>
                <a:lnTo>
                  <a:pt x="477897" y="434340"/>
                </a:lnTo>
                <a:lnTo>
                  <a:pt x="455486" y="434340"/>
                </a:lnTo>
                <a:lnTo>
                  <a:pt x="448951" y="440690"/>
                </a:lnTo>
                <a:lnTo>
                  <a:pt x="450375" y="440690"/>
                </a:lnTo>
                <a:lnTo>
                  <a:pt x="447942" y="441960"/>
                </a:lnTo>
                <a:lnTo>
                  <a:pt x="446489" y="443230"/>
                </a:lnTo>
                <a:close/>
              </a:path>
              <a:path w="4096384" h="836930">
                <a:moveTo>
                  <a:pt x="487171" y="425450"/>
                </a:moveTo>
                <a:lnTo>
                  <a:pt x="482980" y="421640"/>
                </a:lnTo>
                <a:lnTo>
                  <a:pt x="483818" y="421640"/>
                </a:lnTo>
                <a:lnTo>
                  <a:pt x="487171" y="425450"/>
                </a:lnTo>
                <a:close/>
              </a:path>
              <a:path w="4096384" h="836930">
                <a:moveTo>
                  <a:pt x="521364" y="425450"/>
                </a:moveTo>
                <a:lnTo>
                  <a:pt x="487171" y="425450"/>
                </a:lnTo>
                <a:lnTo>
                  <a:pt x="483818" y="421640"/>
                </a:lnTo>
                <a:lnTo>
                  <a:pt x="523544" y="421640"/>
                </a:lnTo>
                <a:lnTo>
                  <a:pt x="522876" y="422910"/>
                </a:lnTo>
                <a:lnTo>
                  <a:pt x="522038" y="422910"/>
                </a:lnTo>
                <a:lnTo>
                  <a:pt x="521364" y="424180"/>
                </a:lnTo>
                <a:lnTo>
                  <a:pt x="521364" y="425450"/>
                </a:lnTo>
                <a:close/>
              </a:path>
              <a:path w="4096384" h="836930">
                <a:moveTo>
                  <a:pt x="521364" y="429260"/>
                </a:moveTo>
                <a:lnTo>
                  <a:pt x="521364" y="424180"/>
                </a:lnTo>
                <a:lnTo>
                  <a:pt x="522038" y="422910"/>
                </a:lnTo>
                <a:lnTo>
                  <a:pt x="522876" y="422910"/>
                </a:lnTo>
                <a:lnTo>
                  <a:pt x="523544" y="421640"/>
                </a:lnTo>
                <a:lnTo>
                  <a:pt x="530085" y="421640"/>
                </a:lnTo>
                <a:lnTo>
                  <a:pt x="521364" y="429260"/>
                </a:lnTo>
                <a:close/>
              </a:path>
              <a:path w="4096384" h="836930">
                <a:moveTo>
                  <a:pt x="528069" y="429260"/>
                </a:moveTo>
                <a:lnTo>
                  <a:pt x="521364" y="429260"/>
                </a:lnTo>
                <a:lnTo>
                  <a:pt x="530085" y="421640"/>
                </a:lnTo>
                <a:lnTo>
                  <a:pt x="548524" y="421640"/>
                </a:lnTo>
                <a:lnTo>
                  <a:pt x="549755" y="426720"/>
                </a:lnTo>
                <a:lnTo>
                  <a:pt x="531762" y="426720"/>
                </a:lnTo>
                <a:lnTo>
                  <a:pt x="527401" y="427990"/>
                </a:lnTo>
                <a:lnTo>
                  <a:pt x="528069" y="429260"/>
                </a:lnTo>
                <a:close/>
              </a:path>
              <a:path w="4096384" h="836930">
                <a:moveTo>
                  <a:pt x="754533" y="439420"/>
                </a:moveTo>
                <a:lnTo>
                  <a:pt x="753340" y="439412"/>
                </a:lnTo>
                <a:lnTo>
                  <a:pt x="749713" y="438150"/>
                </a:lnTo>
                <a:lnTo>
                  <a:pt x="751469" y="434325"/>
                </a:lnTo>
                <a:lnTo>
                  <a:pt x="754988" y="430530"/>
                </a:lnTo>
                <a:lnTo>
                  <a:pt x="756714" y="429260"/>
                </a:lnTo>
                <a:lnTo>
                  <a:pt x="761302" y="422910"/>
                </a:lnTo>
                <a:lnTo>
                  <a:pt x="764256" y="421640"/>
                </a:lnTo>
                <a:lnTo>
                  <a:pt x="764383" y="422494"/>
                </a:lnTo>
                <a:lnTo>
                  <a:pt x="764316" y="423128"/>
                </a:lnTo>
                <a:lnTo>
                  <a:pt x="760734" y="429260"/>
                </a:lnTo>
                <a:lnTo>
                  <a:pt x="760230" y="430530"/>
                </a:lnTo>
                <a:lnTo>
                  <a:pt x="754533" y="439420"/>
                </a:lnTo>
                <a:close/>
              </a:path>
              <a:path w="4096384" h="836930">
                <a:moveTo>
                  <a:pt x="757591" y="439420"/>
                </a:moveTo>
                <a:lnTo>
                  <a:pt x="754533" y="439420"/>
                </a:lnTo>
                <a:lnTo>
                  <a:pt x="760230" y="430530"/>
                </a:lnTo>
                <a:lnTo>
                  <a:pt x="760756" y="429222"/>
                </a:lnTo>
                <a:lnTo>
                  <a:pt x="764316" y="423128"/>
                </a:lnTo>
                <a:lnTo>
                  <a:pt x="764383" y="422494"/>
                </a:lnTo>
                <a:lnTo>
                  <a:pt x="764256" y="421640"/>
                </a:lnTo>
                <a:lnTo>
                  <a:pt x="776325" y="421640"/>
                </a:lnTo>
                <a:lnTo>
                  <a:pt x="774819" y="426720"/>
                </a:lnTo>
                <a:lnTo>
                  <a:pt x="810787" y="426720"/>
                </a:lnTo>
                <a:lnTo>
                  <a:pt x="809374" y="427990"/>
                </a:lnTo>
                <a:lnTo>
                  <a:pt x="784876" y="427990"/>
                </a:lnTo>
                <a:lnTo>
                  <a:pt x="784202" y="429260"/>
                </a:lnTo>
                <a:lnTo>
                  <a:pt x="774144" y="429260"/>
                </a:lnTo>
                <a:lnTo>
                  <a:pt x="772134" y="430530"/>
                </a:lnTo>
                <a:lnTo>
                  <a:pt x="772920" y="433070"/>
                </a:lnTo>
                <a:lnTo>
                  <a:pt x="766608" y="433070"/>
                </a:lnTo>
                <a:lnTo>
                  <a:pt x="763918" y="435610"/>
                </a:lnTo>
                <a:lnTo>
                  <a:pt x="764955" y="438150"/>
                </a:lnTo>
                <a:lnTo>
                  <a:pt x="757716" y="438150"/>
                </a:lnTo>
                <a:lnTo>
                  <a:pt x="757591" y="439420"/>
                </a:lnTo>
                <a:close/>
              </a:path>
              <a:path w="4096384" h="836930">
                <a:moveTo>
                  <a:pt x="892157" y="431800"/>
                </a:moveTo>
                <a:lnTo>
                  <a:pt x="890985" y="431800"/>
                </a:lnTo>
                <a:lnTo>
                  <a:pt x="886787" y="421640"/>
                </a:lnTo>
                <a:lnTo>
                  <a:pt x="889472" y="421640"/>
                </a:lnTo>
                <a:lnTo>
                  <a:pt x="890833" y="422910"/>
                </a:lnTo>
                <a:lnTo>
                  <a:pt x="893704" y="426720"/>
                </a:lnTo>
                <a:lnTo>
                  <a:pt x="895130" y="430530"/>
                </a:lnTo>
                <a:lnTo>
                  <a:pt x="892157" y="431800"/>
                </a:lnTo>
                <a:close/>
              </a:path>
              <a:path w="4096384" h="836930">
                <a:moveTo>
                  <a:pt x="915606" y="431800"/>
                </a:moveTo>
                <a:lnTo>
                  <a:pt x="892157" y="431800"/>
                </a:lnTo>
                <a:lnTo>
                  <a:pt x="895130" y="430530"/>
                </a:lnTo>
                <a:lnTo>
                  <a:pt x="893704" y="426720"/>
                </a:lnTo>
                <a:lnTo>
                  <a:pt x="890833" y="422910"/>
                </a:lnTo>
                <a:lnTo>
                  <a:pt x="889472" y="421640"/>
                </a:lnTo>
                <a:lnTo>
                  <a:pt x="899448" y="421640"/>
                </a:lnTo>
                <a:lnTo>
                  <a:pt x="899532" y="423074"/>
                </a:lnTo>
                <a:lnTo>
                  <a:pt x="903216" y="426720"/>
                </a:lnTo>
                <a:lnTo>
                  <a:pt x="933055" y="426720"/>
                </a:lnTo>
                <a:lnTo>
                  <a:pt x="932160" y="429260"/>
                </a:lnTo>
                <a:lnTo>
                  <a:pt x="907407" y="429260"/>
                </a:lnTo>
                <a:lnTo>
                  <a:pt x="909089" y="430530"/>
                </a:lnTo>
                <a:lnTo>
                  <a:pt x="917116" y="430530"/>
                </a:lnTo>
                <a:lnTo>
                  <a:pt x="915606" y="431800"/>
                </a:lnTo>
                <a:close/>
              </a:path>
              <a:path w="4096384" h="836930">
                <a:moveTo>
                  <a:pt x="956352" y="424180"/>
                </a:moveTo>
                <a:lnTo>
                  <a:pt x="954682" y="424180"/>
                </a:lnTo>
                <a:lnTo>
                  <a:pt x="953217" y="423074"/>
                </a:lnTo>
                <a:lnTo>
                  <a:pt x="953109" y="422500"/>
                </a:lnTo>
                <a:lnTo>
                  <a:pt x="953340" y="421640"/>
                </a:lnTo>
                <a:lnTo>
                  <a:pt x="955854" y="421640"/>
                </a:lnTo>
                <a:lnTo>
                  <a:pt x="956692" y="422910"/>
                </a:lnTo>
                <a:lnTo>
                  <a:pt x="956352" y="424180"/>
                </a:lnTo>
                <a:close/>
              </a:path>
              <a:path w="4096384" h="836930">
                <a:moveTo>
                  <a:pt x="966246" y="424180"/>
                </a:moveTo>
                <a:lnTo>
                  <a:pt x="956352" y="424180"/>
                </a:lnTo>
                <a:lnTo>
                  <a:pt x="956692" y="422910"/>
                </a:lnTo>
                <a:lnTo>
                  <a:pt x="955854" y="421640"/>
                </a:lnTo>
                <a:lnTo>
                  <a:pt x="958866" y="421640"/>
                </a:lnTo>
                <a:lnTo>
                  <a:pt x="966246" y="424180"/>
                </a:lnTo>
                <a:close/>
              </a:path>
              <a:path w="4096384" h="836930">
                <a:moveTo>
                  <a:pt x="1103869" y="424180"/>
                </a:moveTo>
                <a:lnTo>
                  <a:pt x="1102023" y="424180"/>
                </a:lnTo>
                <a:lnTo>
                  <a:pt x="1101193" y="423128"/>
                </a:lnTo>
                <a:lnTo>
                  <a:pt x="1101073" y="422500"/>
                </a:lnTo>
                <a:lnTo>
                  <a:pt x="1101184" y="421640"/>
                </a:lnTo>
                <a:lnTo>
                  <a:pt x="1102527" y="421640"/>
                </a:lnTo>
                <a:lnTo>
                  <a:pt x="1104033" y="422910"/>
                </a:lnTo>
                <a:lnTo>
                  <a:pt x="1103869" y="424180"/>
                </a:lnTo>
                <a:close/>
              </a:path>
              <a:path w="4096384" h="836930">
                <a:moveTo>
                  <a:pt x="1111855" y="424180"/>
                </a:moveTo>
                <a:lnTo>
                  <a:pt x="1103869" y="424180"/>
                </a:lnTo>
                <a:lnTo>
                  <a:pt x="1104033" y="422910"/>
                </a:lnTo>
                <a:lnTo>
                  <a:pt x="1102527" y="421640"/>
                </a:lnTo>
                <a:lnTo>
                  <a:pt x="1109061" y="421640"/>
                </a:lnTo>
                <a:lnTo>
                  <a:pt x="1111855" y="424180"/>
                </a:lnTo>
                <a:close/>
              </a:path>
              <a:path w="4096384" h="836930">
                <a:moveTo>
                  <a:pt x="1132365" y="430530"/>
                </a:moveTo>
                <a:lnTo>
                  <a:pt x="1137224" y="421640"/>
                </a:lnTo>
                <a:lnTo>
                  <a:pt x="1138286" y="428400"/>
                </a:lnTo>
                <a:lnTo>
                  <a:pt x="1138400" y="429260"/>
                </a:lnTo>
                <a:lnTo>
                  <a:pt x="1133197" y="429260"/>
                </a:lnTo>
                <a:lnTo>
                  <a:pt x="1132365" y="430530"/>
                </a:lnTo>
                <a:close/>
              </a:path>
              <a:path w="4096384" h="836930">
                <a:moveTo>
                  <a:pt x="1189024" y="439420"/>
                </a:moveTo>
                <a:lnTo>
                  <a:pt x="1153653" y="439420"/>
                </a:lnTo>
                <a:lnTo>
                  <a:pt x="1157843" y="436880"/>
                </a:lnTo>
                <a:lnTo>
                  <a:pt x="1156167" y="435610"/>
                </a:lnTo>
                <a:lnTo>
                  <a:pt x="1154150" y="434340"/>
                </a:lnTo>
                <a:lnTo>
                  <a:pt x="1139070" y="434340"/>
                </a:lnTo>
                <a:lnTo>
                  <a:pt x="1138172" y="427613"/>
                </a:lnTo>
                <a:lnTo>
                  <a:pt x="1137224" y="421640"/>
                </a:lnTo>
                <a:lnTo>
                  <a:pt x="1152480" y="421640"/>
                </a:lnTo>
                <a:lnTo>
                  <a:pt x="1147956" y="425450"/>
                </a:lnTo>
                <a:lnTo>
                  <a:pt x="1144603" y="425450"/>
                </a:lnTo>
                <a:lnTo>
                  <a:pt x="1147761" y="431750"/>
                </a:lnTo>
                <a:lnTo>
                  <a:pt x="1147615" y="431800"/>
                </a:lnTo>
                <a:lnTo>
                  <a:pt x="1161991" y="431800"/>
                </a:lnTo>
                <a:lnTo>
                  <a:pt x="1166892" y="435610"/>
                </a:lnTo>
                <a:lnTo>
                  <a:pt x="1181485" y="435610"/>
                </a:lnTo>
                <a:lnTo>
                  <a:pt x="1182653" y="438150"/>
                </a:lnTo>
                <a:lnTo>
                  <a:pt x="1191198" y="438150"/>
                </a:lnTo>
                <a:lnTo>
                  <a:pt x="1189024" y="439420"/>
                </a:lnTo>
                <a:close/>
              </a:path>
              <a:path w="4096384" h="836930">
                <a:moveTo>
                  <a:pt x="1182653" y="438150"/>
                </a:moveTo>
                <a:lnTo>
                  <a:pt x="1198255" y="421640"/>
                </a:lnTo>
                <a:lnTo>
                  <a:pt x="1194762" y="426720"/>
                </a:lnTo>
                <a:lnTo>
                  <a:pt x="1187686" y="434340"/>
                </a:lnTo>
                <a:lnTo>
                  <a:pt x="1182653" y="438150"/>
                </a:lnTo>
                <a:close/>
              </a:path>
              <a:path w="4096384" h="836930">
                <a:moveTo>
                  <a:pt x="1208991" y="450850"/>
                </a:moveTo>
                <a:lnTo>
                  <a:pt x="1197892" y="450850"/>
                </a:lnTo>
                <a:lnTo>
                  <a:pt x="1193693" y="444450"/>
                </a:lnTo>
                <a:lnTo>
                  <a:pt x="1191198" y="438150"/>
                </a:lnTo>
                <a:lnTo>
                  <a:pt x="1182653" y="438150"/>
                </a:lnTo>
                <a:lnTo>
                  <a:pt x="1187699" y="434325"/>
                </a:lnTo>
                <a:lnTo>
                  <a:pt x="1194762" y="426720"/>
                </a:lnTo>
                <a:lnTo>
                  <a:pt x="1198255" y="421640"/>
                </a:lnTo>
                <a:lnTo>
                  <a:pt x="1206959" y="421640"/>
                </a:lnTo>
                <a:lnTo>
                  <a:pt x="1212989" y="429260"/>
                </a:lnTo>
                <a:lnTo>
                  <a:pt x="1217390" y="433070"/>
                </a:lnTo>
                <a:lnTo>
                  <a:pt x="1223047" y="433070"/>
                </a:lnTo>
                <a:lnTo>
                  <a:pt x="1221832" y="434340"/>
                </a:lnTo>
                <a:lnTo>
                  <a:pt x="1197235" y="434340"/>
                </a:lnTo>
                <a:lnTo>
                  <a:pt x="1195893" y="435610"/>
                </a:lnTo>
                <a:lnTo>
                  <a:pt x="1194236" y="438120"/>
                </a:lnTo>
                <a:lnTo>
                  <a:pt x="1194343" y="438468"/>
                </a:lnTo>
                <a:lnTo>
                  <a:pt x="1194721" y="439420"/>
                </a:lnTo>
                <a:lnTo>
                  <a:pt x="1200254" y="439420"/>
                </a:lnTo>
                <a:lnTo>
                  <a:pt x="1201426" y="443230"/>
                </a:lnTo>
                <a:lnTo>
                  <a:pt x="1203770" y="444500"/>
                </a:lnTo>
                <a:lnTo>
                  <a:pt x="1213273" y="444500"/>
                </a:lnTo>
                <a:lnTo>
                  <a:pt x="1213160" y="447040"/>
                </a:lnTo>
                <a:lnTo>
                  <a:pt x="1207259" y="447040"/>
                </a:lnTo>
                <a:lnTo>
                  <a:pt x="1208991" y="450850"/>
                </a:lnTo>
                <a:close/>
              </a:path>
              <a:path w="4096384" h="836930">
                <a:moveTo>
                  <a:pt x="1434091" y="425450"/>
                </a:moveTo>
                <a:lnTo>
                  <a:pt x="1430235" y="425450"/>
                </a:lnTo>
                <a:lnTo>
                  <a:pt x="1429397" y="424180"/>
                </a:lnTo>
                <a:lnTo>
                  <a:pt x="1431577" y="421640"/>
                </a:lnTo>
                <a:lnTo>
                  <a:pt x="1433757" y="422910"/>
                </a:lnTo>
                <a:lnTo>
                  <a:pt x="1434759" y="422910"/>
                </a:lnTo>
                <a:lnTo>
                  <a:pt x="1434669" y="424352"/>
                </a:lnTo>
                <a:lnTo>
                  <a:pt x="1434091" y="42545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2245" y="426720"/>
                </a:lnTo>
                <a:lnTo>
                  <a:pt x="1433253" y="425450"/>
                </a:lnTo>
                <a:lnTo>
                  <a:pt x="1434091" y="425450"/>
                </a:lnTo>
                <a:lnTo>
                  <a:pt x="1434669" y="424352"/>
                </a:lnTo>
                <a:lnTo>
                  <a:pt x="1434759" y="422910"/>
                </a:lnTo>
                <a:lnTo>
                  <a:pt x="1433757" y="422910"/>
                </a:lnTo>
                <a:lnTo>
                  <a:pt x="1431577" y="421640"/>
                </a:lnTo>
                <a:lnTo>
                  <a:pt x="1434428" y="42164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79466" y="428296"/>
                </a:moveTo>
                <a:lnTo>
                  <a:pt x="1475323" y="421640"/>
                </a:lnTo>
                <a:lnTo>
                  <a:pt x="1477006" y="422910"/>
                </a:lnTo>
                <a:lnTo>
                  <a:pt x="1481531" y="422910"/>
                </a:lnTo>
                <a:lnTo>
                  <a:pt x="1481210" y="426534"/>
                </a:lnTo>
                <a:lnTo>
                  <a:pt x="1479466" y="428296"/>
                </a:lnTo>
                <a:close/>
              </a:path>
              <a:path w="4096384" h="836930">
                <a:moveTo>
                  <a:pt x="1477006" y="422910"/>
                </a:moveTo>
                <a:lnTo>
                  <a:pt x="1475323" y="421640"/>
                </a:lnTo>
                <a:lnTo>
                  <a:pt x="1475494" y="421640"/>
                </a:lnTo>
                <a:lnTo>
                  <a:pt x="1477006" y="422910"/>
                </a:lnTo>
                <a:close/>
              </a:path>
              <a:path w="4096384" h="836930">
                <a:moveTo>
                  <a:pt x="1510169" y="446753"/>
                </a:moveTo>
                <a:lnTo>
                  <a:pt x="1508848" y="443230"/>
                </a:lnTo>
                <a:lnTo>
                  <a:pt x="1509353" y="443230"/>
                </a:lnTo>
                <a:lnTo>
                  <a:pt x="1516732" y="434340"/>
                </a:lnTo>
                <a:lnTo>
                  <a:pt x="1516807" y="431732"/>
                </a:lnTo>
                <a:lnTo>
                  <a:pt x="1515222" y="430530"/>
                </a:lnTo>
                <a:lnTo>
                  <a:pt x="1512541" y="425450"/>
                </a:lnTo>
                <a:lnTo>
                  <a:pt x="1511997" y="421640"/>
                </a:lnTo>
                <a:lnTo>
                  <a:pt x="1516732" y="425450"/>
                </a:lnTo>
                <a:lnTo>
                  <a:pt x="1529468" y="425450"/>
                </a:lnTo>
                <a:lnTo>
                  <a:pt x="1529532" y="428030"/>
                </a:lnTo>
                <a:lnTo>
                  <a:pt x="1533492" y="430530"/>
                </a:lnTo>
                <a:lnTo>
                  <a:pt x="1527628" y="430530"/>
                </a:lnTo>
                <a:lnTo>
                  <a:pt x="1516562" y="439420"/>
                </a:lnTo>
                <a:lnTo>
                  <a:pt x="1515390" y="441960"/>
                </a:lnTo>
                <a:lnTo>
                  <a:pt x="1510169" y="446753"/>
                </a:lnTo>
                <a:close/>
              </a:path>
              <a:path w="4096384" h="836930">
                <a:moveTo>
                  <a:pt x="1516732" y="425450"/>
                </a:moveTo>
                <a:lnTo>
                  <a:pt x="1511997" y="421640"/>
                </a:lnTo>
                <a:lnTo>
                  <a:pt x="1517904" y="421640"/>
                </a:lnTo>
                <a:lnTo>
                  <a:pt x="1516228" y="424180"/>
                </a:lnTo>
                <a:lnTo>
                  <a:pt x="1516732" y="425450"/>
                </a:lnTo>
                <a:close/>
              </a:path>
              <a:path w="4096384" h="836930">
                <a:moveTo>
                  <a:pt x="1710497" y="448310"/>
                </a:moveTo>
                <a:lnTo>
                  <a:pt x="1707648" y="447040"/>
                </a:lnTo>
                <a:lnTo>
                  <a:pt x="1703057" y="444556"/>
                </a:lnTo>
                <a:lnTo>
                  <a:pt x="1712287" y="440712"/>
                </a:lnTo>
                <a:lnTo>
                  <a:pt x="1712261" y="440377"/>
                </a:lnTo>
                <a:lnTo>
                  <a:pt x="1712009" y="439420"/>
                </a:lnTo>
                <a:lnTo>
                  <a:pt x="1703107" y="429175"/>
                </a:lnTo>
                <a:lnTo>
                  <a:pt x="1699702" y="424180"/>
                </a:lnTo>
                <a:lnTo>
                  <a:pt x="1702620" y="421640"/>
                </a:lnTo>
                <a:lnTo>
                  <a:pt x="1705638" y="421640"/>
                </a:lnTo>
                <a:lnTo>
                  <a:pt x="1706107" y="422705"/>
                </a:lnTo>
                <a:lnTo>
                  <a:pt x="1705972" y="422910"/>
                </a:lnTo>
                <a:lnTo>
                  <a:pt x="1706197" y="422910"/>
                </a:lnTo>
                <a:lnTo>
                  <a:pt x="1707314" y="425450"/>
                </a:lnTo>
                <a:lnTo>
                  <a:pt x="1713345" y="427990"/>
                </a:lnTo>
                <a:lnTo>
                  <a:pt x="1716703" y="427990"/>
                </a:lnTo>
                <a:lnTo>
                  <a:pt x="1713739" y="431732"/>
                </a:lnTo>
                <a:lnTo>
                  <a:pt x="1713617" y="432307"/>
                </a:lnTo>
                <a:lnTo>
                  <a:pt x="1713494" y="433393"/>
                </a:lnTo>
                <a:lnTo>
                  <a:pt x="1713181" y="438150"/>
                </a:lnTo>
                <a:lnTo>
                  <a:pt x="1717651" y="438150"/>
                </a:lnTo>
                <a:lnTo>
                  <a:pt x="1715525" y="443230"/>
                </a:lnTo>
                <a:lnTo>
                  <a:pt x="1710497" y="448310"/>
                </a:lnTo>
                <a:close/>
              </a:path>
              <a:path w="4096384" h="836930">
                <a:moveTo>
                  <a:pt x="1706107" y="422705"/>
                </a:moveTo>
                <a:lnTo>
                  <a:pt x="1705638" y="421640"/>
                </a:lnTo>
                <a:lnTo>
                  <a:pt x="1706810" y="421640"/>
                </a:lnTo>
                <a:lnTo>
                  <a:pt x="1706107" y="422705"/>
                </a:lnTo>
                <a:close/>
              </a:path>
              <a:path w="4096384" h="836930">
                <a:moveTo>
                  <a:pt x="1713345" y="427990"/>
                </a:moveTo>
                <a:lnTo>
                  <a:pt x="1707314" y="425450"/>
                </a:lnTo>
                <a:lnTo>
                  <a:pt x="1706107" y="422705"/>
                </a:lnTo>
                <a:lnTo>
                  <a:pt x="1706810" y="421640"/>
                </a:lnTo>
                <a:lnTo>
                  <a:pt x="1706810" y="422910"/>
                </a:lnTo>
                <a:lnTo>
                  <a:pt x="1714209" y="422910"/>
                </a:lnTo>
                <a:lnTo>
                  <a:pt x="1713345" y="427990"/>
                </a:lnTo>
                <a:close/>
              </a:path>
              <a:path w="4096384" h="836930">
                <a:moveTo>
                  <a:pt x="1714209" y="422910"/>
                </a:moveTo>
                <a:lnTo>
                  <a:pt x="1706810" y="422910"/>
                </a:lnTo>
                <a:lnTo>
                  <a:pt x="1706810" y="421640"/>
                </a:lnTo>
                <a:lnTo>
                  <a:pt x="1714425" y="421640"/>
                </a:lnTo>
                <a:lnTo>
                  <a:pt x="1714209" y="42291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28602" y="427990"/>
                </a:lnTo>
                <a:lnTo>
                  <a:pt x="1722067" y="426720"/>
                </a:lnTo>
                <a:lnTo>
                  <a:pt x="1728602" y="422910"/>
                </a:lnTo>
                <a:lnTo>
                  <a:pt x="1728602" y="421640"/>
                </a:lnTo>
                <a:lnTo>
                  <a:pt x="1734006" y="427174"/>
                </a:lnTo>
                <a:lnTo>
                  <a:pt x="1734131" y="427327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34105" y="427275"/>
                </a:moveTo>
                <a:lnTo>
                  <a:pt x="1728602" y="421640"/>
                </a:lnTo>
                <a:lnTo>
                  <a:pt x="1731237" y="421640"/>
                </a:lnTo>
                <a:lnTo>
                  <a:pt x="1734105" y="427275"/>
                </a:lnTo>
                <a:close/>
              </a:path>
              <a:path w="4096384" h="836930">
                <a:moveTo>
                  <a:pt x="1746761" y="427990"/>
                </a:moveTo>
                <a:lnTo>
                  <a:pt x="1734802" y="427990"/>
                </a:lnTo>
                <a:lnTo>
                  <a:pt x="1734667" y="427851"/>
                </a:lnTo>
                <a:lnTo>
                  <a:pt x="1734596" y="427701"/>
                </a:lnTo>
                <a:lnTo>
                  <a:pt x="1736145" y="424180"/>
                </a:lnTo>
                <a:lnTo>
                  <a:pt x="1736344" y="423421"/>
                </a:lnTo>
                <a:lnTo>
                  <a:pt x="1736369" y="422494"/>
                </a:lnTo>
                <a:lnTo>
                  <a:pt x="1736145" y="421640"/>
                </a:lnTo>
                <a:lnTo>
                  <a:pt x="1742012" y="421640"/>
                </a:lnTo>
                <a:lnTo>
                  <a:pt x="1741003" y="422910"/>
                </a:lnTo>
                <a:lnTo>
                  <a:pt x="1741003" y="426720"/>
                </a:lnTo>
                <a:lnTo>
                  <a:pt x="1747320" y="426720"/>
                </a:lnTo>
                <a:lnTo>
                  <a:pt x="1746761" y="427990"/>
                </a:lnTo>
                <a:close/>
              </a:path>
              <a:path w="4096384" h="836930">
                <a:moveTo>
                  <a:pt x="1741003" y="426720"/>
                </a:moveTo>
                <a:lnTo>
                  <a:pt x="1741003" y="422910"/>
                </a:lnTo>
                <a:lnTo>
                  <a:pt x="1742012" y="421640"/>
                </a:lnTo>
                <a:lnTo>
                  <a:pt x="1743020" y="421640"/>
                </a:lnTo>
                <a:lnTo>
                  <a:pt x="1743858" y="422910"/>
                </a:lnTo>
                <a:lnTo>
                  <a:pt x="1744090" y="424671"/>
                </a:lnTo>
                <a:lnTo>
                  <a:pt x="1744059" y="425503"/>
                </a:lnTo>
                <a:lnTo>
                  <a:pt x="1741003" y="426720"/>
                </a:lnTo>
                <a:close/>
              </a:path>
              <a:path w="4096384" h="836930">
                <a:moveTo>
                  <a:pt x="1821968" y="427990"/>
                </a:moveTo>
                <a:lnTo>
                  <a:pt x="1815537" y="423421"/>
                </a:lnTo>
                <a:lnTo>
                  <a:pt x="1817947" y="421640"/>
                </a:lnTo>
                <a:lnTo>
                  <a:pt x="1821632" y="421640"/>
                </a:lnTo>
                <a:lnTo>
                  <a:pt x="1823978" y="424180"/>
                </a:lnTo>
                <a:lnTo>
                  <a:pt x="1823644" y="424180"/>
                </a:lnTo>
                <a:lnTo>
                  <a:pt x="1821968" y="427990"/>
                </a:lnTo>
                <a:close/>
              </a:path>
              <a:path w="4096384" h="836930">
                <a:moveTo>
                  <a:pt x="1885960" y="427990"/>
                </a:moveTo>
                <a:lnTo>
                  <a:pt x="1874102" y="427990"/>
                </a:lnTo>
                <a:lnTo>
                  <a:pt x="1873427" y="421640"/>
                </a:lnTo>
                <a:lnTo>
                  <a:pt x="1877284" y="422910"/>
                </a:lnTo>
                <a:lnTo>
                  <a:pt x="1885960" y="427990"/>
                </a:lnTo>
                <a:close/>
              </a:path>
              <a:path w="4096384" h="836930">
                <a:moveTo>
                  <a:pt x="1887008" y="439420"/>
                </a:moveTo>
                <a:lnTo>
                  <a:pt x="1874266" y="439420"/>
                </a:lnTo>
                <a:lnTo>
                  <a:pt x="1878415" y="438150"/>
                </a:lnTo>
                <a:lnTo>
                  <a:pt x="1884295" y="433095"/>
                </a:lnTo>
                <a:lnTo>
                  <a:pt x="1884361" y="432957"/>
                </a:lnTo>
                <a:lnTo>
                  <a:pt x="1885828" y="428400"/>
                </a:lnTo>
                <a:lnTo>
                  <a:pt x="1885887" y="427947"/>
                </a:lnTo>
                <a:lnTo>
                  <a:pt x="1877284" y="422910"/>
                </a:lnTo>
                <a:lnTo>
                  <a:pt x="1873427" y="421640"/>
                </a:lnTo>
                <a:lnTo>
                  <a:pt x="1883151" y="421640"/>
                </a:lnTo>
                <a:lnTo>
                  <a:pt x="1885274" y="423128"/>
                </a:lnTo>
                <a:lnTo>
                  <a:pt x="1889018" y="425450"/>
                </a:lnTo>
                <a:lnTo>
                  <a:pt x="1892486" y="426720"/>
                </a:lnTo>
                <a:lnTo>
                  <a:pt x="1897506" y="426720"/>
                </a:lnTo>
                <a:lnTo>
                  <a:pt x="1892370" y="433070"/>
                </a:lnTo>
                <a:lnTo>
                  <a:pt x="1895055" y="433070"/>
                </a:lnTo>
                <a:lnTo>
                  <a:pt x="1895893" y="434340"/>
                </a:lnTo>
                <a:lnTo>
                  <a:pt x="1891703" y="434340"/>
                </a:lnTo>
                <a:lnTo>
                  <a:pt x="1888350" y="438150"/>
                </a:lnTo>
                <a:lnTo>
                  <a:pt x="1887008" y="439420"/>
                </a:lnTo>
                <a:close/>
              </a:path>
              <a:path w="4096384" h="836930">
                <a:moveTo>
                  <a:pt x="2036194" y="430530"/>
                </a:moveTo>
                <a:lnTo>
                  <a:pt x="2036242" y="426534"/>
                </a:lnTo>
                <a:lnTo>
                  <a:pt x="2033012" y="421640"/>
                </a:lnTo>
                <a:lnTo>
                  <a:pt x="2037203" y="422910"/>
                </a:lnTo>
                <a:lnTo>
                  <a:pt x="2044746" y="422910"/>
                </a:lnTo>
                <a:lnTo>
                  <a:pt x="2036194" y="430530"/>
                </a:lnTo>
                <a:close/>
              </a:path>
              <a:path w="4096384" h="836930">
                <a:moveTo>
                  <a:pt x="2050109" y="422910"/>
                </a:moveTo>
                <a:lnTo>
                  <a:pt x="2037203" y="422910"/>
                </a:lnTo>
                <a:lnTo>
                  <a:pt x="2033012" y="421640"/>
                </a:lnTo>
                <a:lnTo>
                  <a:pt x="2050109" y="421640"/>
                </a:lnTo>
                <a:lnTo>
                  <a:pt x="2050109" y="422910"/>
                </a:lnTo>
                <a:close/>
              </a:path>
              <a:path w="4096384" h="836930">
                <a:moveTo>
                  <a:pt x="2191752" y="425450"/>
                </a:moveTo>
                <a:lnTo>
                  <a:pt x="2177170" y="425450"/>
                </a:lnTo>
                <a:lnTo>
                  <a:pt x="2185551" y="421640"/>
                </a:lnTo>
                <a:lnTo>
                  <a:pt x="2192570" y="421640"/>
                </a:lnTo>
                <a:lnTo>
                  <a:pt x="2191752" y="425450"/>
                </a:lnTo>
                <a:close/>
              </a:path>
              <a:path w="4096384" h="836930">
                <a:moveTo>
                  <a:pt x="2201810" y="427990"/>
                </a:moveTo>
                <a:lnTo>
                  <a:pt x="2198961" y="426720"/>
                </a:lnTo>
                <a:lnTo>
                  <a:pt x="2197081" y="424352"/>
                </a:lnTo>
                <a:lnTo>
                  <a:pt x="2197043" y="423813"/>
                </a:lnTo>
                <a:lnTo>
                  <a:pt x="2197285" y="422910"/>
                </a:lnTo>
                <a:lnTo>
                  <a:pt x="2200134" y="421640"/>
                </a:lnTo>
                <a:lnTo>
                  <a:pt x="2201810" y="422910"/>
                </a:lnTo>
                <a:lnTo>
                  <a:pt x="2201810" y="427990"/>
                </a:lnTo>
                <a:close/>
              </a:path>
              <a:path w="4096384" h="836930">
                <a:moveTo>
                  <a:pt x="2208822" y="427990"/>
                </a:moveTo>
                <a:lnTo>
                  <a:pt x="2201810" y="427990"/>
                </a:lnTo>
                <a:lnTo>
                  <a:pt x="2201810" y="422910"/>
                </a:lnTo>
                <a:lnTo>
                  <a:pt x="2200134" y="421640"/>
                </a:lnTo>
                <a:lnTo>
                  <a:pt x="2212644" y="421640"/>
                </a:lnTo>
                <a:lnTo>
                  <a:pt x="2210589" y="424180"/>
                </a:lnTo>
                <a:lnTo>
                  <a:pt x="2208822" y="42799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1925" y="421640"/>
                </a:lnTo>
                <a:lnTo>
                  <a:pt x="2222095" y="421640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2095" y="421640"/>
                </a:lnTo>
                <a:lnTo>
                  <a:pt x="2222429" y="421640"/>
                </a:lnTo>
                <a:lnTo>
                  <a:pt x="2222402" y="422012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8515" y="436880"/>
                </a:moveTo>
                <a:lnTo>
                  <a:pt x="2228126" y="436880"/>
                </a:lnTo>
                <a:lnTo>
                  <a:pt x="2229892" y="432417"/>
                </a:lnTo>
                <a:lnTo>
                  <a:pt x="2230018" y="431675"/>
                </a:lnTo>
                <a:lnTo>
                  <a:pt x="2222933" y="424180"/>
                </a:lnTo>
                <a:lnTo>
                  <a:pt x="2222725" y="423128"/>
                </a:lnTo>
                <a:lnTo>
                  <a:pt x="2222599" y="421640"/>
                </a:lnTo>
                <a:lnTo>
                  <a:pt x="2244725" y="421640"/>
                </a:lnTo>
                <a:lnTo>
                  <a:pt x="2240534" y="426720"/>
                </a:lnTo>
                <a:lnTo>
                  <a:pt x="2247069" y="427990"/>
                </a:lnTo>
                <a:lnTo>
                  <a:pt x="2253188" y="427990"/>
                </a:lnTo>
                <a:lnTo>
                  <a:pt x="2252622" y="429260"/>
                </a:lnTo>
                <a:lnTo>
                  <a:pt x="2240592" y="429260"/>
                </a:lnTo>
                <a:lnTo>
                  <a:pt x="2232487" y="433070"/>
                </a:lnTo>
                <a:lnTo>
                  <a:pt x="2228794" y="435610"/>
                </a:lnTo>
                <a:lnTo>
                  <a:pt x="2228515" y="436880"/>
                </a:lnTo>
                <a:close/>
              </a:path>
              <a:path w="4096384" h="836930">
                <a:moveTo>
                  <a:pt x="2356450" y="432987"/>
                </a:moveTo>
                <a:lnTo>
                  <a:pt x="2353070" y="431844"/>
                </a:lnTo>
                <a:lnTo>
                  <a:pt x="2352980" y="431675"/>
                </a:lnTo>
                <a:lnTo>
                  <a:pt x="2354156" y="428072"/>
                </a:lnTo>
                <a:lnTo>
                  <a:pt x="2354245" y="427908"/>
                </a:lnTo>
                <a:lnTo>
                  <a:pt x="2358064" y="422910"/>
                </a:lnTo>
                <a:lnTo>
                  <a:pt x="2362226" y="421640"/>
                </a:lnTo>
                <a:lnTo>
                  <a:pt x="2367595" y="422910"/>
                </a:lnTo>
                <a:lnTo>
                  <a:pt x="2356450" y="432987"/>
                </a:lnTo>
                <a:close/>
              </a:path>
              <a:path w="4096384" h="836930">
                <a:moveTo>
                  <a:pt x="2387731" y="422910"/>
                </a:moveTo>
                <a:lnTo>
                  <a:pt x="2385694" y="422910"/>
                </a:lnTo>
                <a:lnTo>
                  <a:pt x="2386198" y="421640"/>
                </a:lnTo>
                <a:lnTo>
                  <a:pt x="2387731" y="42291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30530"/>
                </a:lnTo>
                <a:lnTo>
                  <a:pt x="2386198" y="421640"/>
                </a:lnTo>
                <a:lnTo>
                  <a:pt x="2405305" y="421640"/>
                </a:lnTo>
                <a:lnTo>
                  <a:pt x="2396930" y="42291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22910"/>
                </a:lnTo>
                <a:lnTo>
                  <a:pt x="2405305" y="42164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456771" y="427990"/>
                </a:moveTo>
                <a:lnTo>
                  <a:pt x="2454590" y="427990"/>
                </a:lnTo>
                <a:lnTo>
                  <a:pt x="2453848" y="426865"/>
                </a:lnTo>
                <a:lnTo>
                  <a:pt x="2453843" y="426378"/>
                </a:lnTo>
                <a:lnTo>
                  <a:pt x="2454427" y="424180"/>
                </a:lnTo>
                <a:lnTo>
                  <a:pt x="2455599" y="421640"/>
                </a:lnTo>
                <a:lnTo>
                  <a:pt x="2459789" y="426720"/>
                </a:lnTo>
                <a:lnTo>
                  <a:pt x="2456771" y="427990"/>
                </a:lnTo>
                <a:close/>
              </a:path>
              <a:path w="4096384" h="836930">
                <a:moveTo>
                  <a:pt x="2467312" y="427990"/>
                </a:moveTo>
                <a:lnTo>
                  <a:pt x="2456771" y="427990"/>
                </a:lnTo>
                <a:lnTo>
                  <a:pt x="2459789" y="426720"/>
                </a:lnTo>
                <a:lnTo>
                  <a:pt x="2455599" y="421640"/>
                </a:lnTo>
                <a:lnTo>
                  <a:pt x="2459789" y="421640"/>
                </a:lnTo>
                <a:lnTo>
                  <a:pt x="2462134" y="422910"/>
                </a:lnTo>
                <a:lnTo>
                  <a:pt x="2467312" y="427990"/>
                </a:lnTo>
                <a:close/>
              </a:path>
              <a:path w="4096384" h="836930">
                <a:moveTo>
                  <a:pt x="2485929" y="427990"/>
                </a:moveTo>
                <a:lnTo>
                  <a:pt x="2474719" y="427990"/>
                </a:lnTo>
                <a:lnTo>
                  <a:pt x="2482072" y="421640"/>
                </a:lnTo>
                <a:lnTo>
                  <a:pt x="2481841" y="422500"/>
                </a:lnTo>
                <a:lnTo>
                  <a:pt x="2481912" y="423128"/>
                </a:lnTo>
                <a:lnTo>
                  <a:pt x="2485929" y="427990"/>
                </a:lnTo>
                <a:close/>
              </a:path>
              <a:path w="4096384" h="836930">
                <a:moveTo>
                  <a:pt x="2499012" y="458470"/>
                </a:moveTo>
                <a:lnTo>
                  <a:pt x="2487899" y="458470"/>
                </a:lnTo>
                <a:lnTo>
                  <a:pt x="2491988" y="455928"/>
                </a:lnTo>
                <a:lnTo>
                  <a:pt x="2495816" y="454660"/>
                </a:lnTo>
                <a:lnTo>
                  <a:pt x="2499673" y="452120"/>
                </a:lnTo>
                <a:lnTo>
                  <a:pt x="2492810" y="450850"/>
                </a:lnTo>
                <a:lnTo>
                  <a:pt x="2484232" y="450850"/>
                </a:lnTo>
                <a:lnTo>
                  <a:pt x="2481240" y="448310"/>
                </a:lnTo>
                <a:lnTo>
                  <a:pt x="2460287" y="448310"/>
                </a:lnTo>
                <a:lnTo>
                  <a:pt x="2463998" y="445770"/>
                </a:lnTo>
                <a:lnTo>
                  <a:pt x="2470601" y="439420"/>
                </a:lnTo>
                <a:lnTo>
                  <a:pt x="2476288" y="431844"/>
                </a:lnTo>
                <a:lnTo>
                  <a:pt x="2477384" y="427990"/>
                </a:lnTo>
                <a:lnTo>
                  <a:pt x="2485929" y="427990"/>
                </a:lnTo>
                <a:lnTo>
                  <a:pt x="2481912" y="423128"/>
                </a:lnTo>
                <a:lnTo>
                  <a:pt x="2481841" y="422500"/>
                </a:lnTo>
                <a:lnTo>
                  <a:pt x="2482072" y="421640"/>
                </a:lnTo>
                <a:lnTo>
                  <a:pt x="2487611" y="421640"/>
                </a:lnTo>
                <a:lnTo>
                  <a:pt x="2487611" y="422910"/>
                </a:lnTo>
                <a:lnTo>
                  <a:pt x="2493642" y="422910"/>
                </a:lnTo>
                <a:lnTo>
                  <a:pt x="2493301" y="430530"/>
                </a:lnTo>
                <a:lnTo>
                  <a:pt x="2498502" y="430530"/>
                </a:lnTo>
                <a:lnTo>
                  <a:pt x="2499807" y="431800"/>
                </a:lnTo>
                <a:lnTo>
                  <a:pt x="2488129" y="431800"/>
                </a:lnTo>
                <a:lnTo>
                  <a:pt x="2490119" y="433070"/>
                </a:lnTo>
                <a:lnTo>
                  <a:pt x="2512445" y="433070"/>
                </a:lnTo>
                <a:lnTo>
                  <a:pt x="2512481" y="434340"/>
                </a:lnTo>
                <a:lnTo>
                  <a:pt x="2481424" y="434340"/>
                </a:lnTo>
                <a:lnTo>
                  <a:pt x="2479741" y="435610"/>
                </a:lnTo>
                <a:lnTo>
                  <a:pt x="2479424" y="437973"/>
                </a:lnTo>
                <a:lnTo>
                  <a:pt x="2479526" y="438468"/>
                </a:lnTo>
                <a:lnTo>
                  <a:pt x="2480906" y="441960"/>
                </a:lnTo>
                <a:lnTo>
                  <a:pt x="2476552" y="441960"/>
                </a:lnTo>
                <a:lnTo>
                  <a:pt x="2475068" y="443195"/>
                </a:lnTo>
                <a:lnTo>
                  <a:pt x="2474127" y="444392"/>
                </a:lnTo>
                <a:lnTo>
                  <a:pt x="2474250" y="445031"/>
                </a:lnTo>
                <a:lnTo>
                  <a:pt x="2474535" y="445770"/>
                </a:lnTo>
                <a:lnTo>
                  <a:pt x="2485813" y="445770"/>
                </a:lnTo>
                <a:lnTo>
                  <a:pt x="2485660" y="446634"/>
                </a:lnTo>
                <a:lnTo>
                  <a:pt x="2485677" y="447114"/>
                </a:lnTo>
                <a:lnTo>
                  <a:pt x="2488620" y="449580"/>
                </a:lnTo>
                <a:lnTo>
                  <a:pt x="2505369" y="449580"/>
                </a:lnTo>
                <a:lnTo>
                  <a:pt x="2505469" y="451165"/>
                </a:lnTo>
                <a:lnTo>
                  <a:pt x="2507386" y="457200"/>
                </a:lnTo>
                <a:lnTo>
                  <a:pt x="2498423" y="457200"/>
                </a:lnTo>
                <a:lnTo>
                  <a:pt x="2499012" y="458470"/>
                </a:lnTo>
                <a:close/>
              </a:path>
              <a:path w="4096384" h="836930">
                <a:moveTo>
                  <a:pt x="2522322" y="435610"/>
                </a:moveTo>
                <a:lnTo>
                  <a:pt x="2512074" y="425450"/>
                </a:lnTo>
                <a:lnTo>
                  <a:pt x="2516108" y="425450"/>
                </a:lnTo>
                <a:lnTo>
                  <a:pt x="2515800" y="425321"/>
                </a:lnTo>
                <a:lnTo>
                  <a:pt x="2518465" y="421640"/>
                </a:lnTo>
                <a:lnTo>
                  <a:pt x="2522813" y="427990"/>
                </a:lnTo>
                <a:lnTo>
                  <a:pt x="2522970" y="427990"/>
                </a:lnTo>
                <a:lnTo>
                  <a:pt x="2530105" y="433727"/>
                </a:lnTo>
                <a:lnTo>
                  <a:pt x="2529583" y="434340"/>
                </a:lnTo>
                <a:lnTo>
                  <a:pt x="2524496" y="434340"/>
                </a:lnTo>
                <a:lnTo>
                  <a:pt x="2522322" y="435610"/>
                </a:lnTo>
                <a:close/>
              </a:path>
              <a:path w="4096384" h="836930">
                <a:moveTo>
                  <a:pt x="2530105" y="433727"/>
                </a:moveTo>
                <a:lnTo>
                  <a:pt x="2522970" y="427990"/>
                </a:lnTo>
                <a:lnTo>
                  <a:pt x="2522813" y="427990"/>
                </a:lnTo>
                <a:lnTo>
                  <a:pt x="2518465" y="421640"/>
                </a:lnTo>
                <a:lnTo>
                  <a:pt x="2522340" y="421640"/>
                </a:lnTo>
                <a:lnTo>
                  <a:pt x="2527199" y="425391"/>
                </a:lnTo>
                <a:lnTo>
                  <a:pt x="2531642" y="431649"/>
                </a:lnTo>
                <a:lnTo>
                  <a:pt x="2531613" y="431959"/>
                </a:lnTo>
                <a:lnTo>
                  <a:pt x="2530105" y="433727"/>
                </a:lnTo>
                <a:close/>
              </a:path>
              <a:path w="4096384" h="836930">
                <a:moveTo>
                  <a:pt x="2549633" y="430530"/>
                </a:moveTo>
                <a:lnTo>
                  <a:pt x="2547506" y="426802"/>
                </a:lnTo>
                <a:lnTo>
                  <a:pt x="2547045" y="425703"/>
                </a:lnTo>
                <a:lnTo>
                  <a:pt x="2546925" y="425321"/>
                </a:lnTo>
                <a:lnTo>
                  <a:pt x="2546451" y="421640"/>
                </a:lnTo>
                <a:lnTo>
                  <a:pt x="2554321" y="421640"/>
                </a:lnTo>
                <a:lnTo>
                  <a:pt x="2549633" y="430530"/>
                </a:lnTo>
                <a:close/>
              </a:path>
              <a:path w="4096384" h="836930">
                <a:moveTo>
                  <a:pt x="2553738" y="430530"/>
                </a:moveTo>
                <a:lnTo>
                  <a:pt x="2549633" y="430530"/>
                </a:lnTo>
                <a:lnTo>
                  <a:pt x="2554321" y="421640"/>
                </a:lnTo>
                <a:lnTo>
                  <a:pt x="2567240" y="421640"/>
                </a:lnTo>
                <a:lnTo>
                  <a:pt x="2556338" y="422910"/>
                </a:lnTo>
                <a:lnTo>
                  <a:pt x="2560352" y="426720"/>
                </a:lnTo>
                <a:lnTo>
                  <a:pt x="2564854" y="426720"/>
                </a:lnTo>
                <a:lnTo>
                  <a:pt x="2565657" y="429260"/>
                </a:lnTo>
                <a:lnTo>
                  <a:pt x="2556161" y="429260"/>
                </a:lnTo>
                <a:lnTo>
                  <a:pt x="2553738" y="430530"/>
                </a:lnTo>
                <a:close/>
              </a:path>
              <a:path w="4096384" h="836930">
                <a:moveTo>
                  <a:pt x="2560352" y="426720"/>
                </a:moveTo>
                <a:lnTo>
                  <a:pt x="2556338" y="422910"/>
                </a:lnTo>
                <a:lnTo>
                  <a:pt x="2567240" y="421640"/>
                </a:lnTo>
                <a:lnTo>
                  <a:pt x="2564547" y="424180"/>
                </a:lnTo>
                <a:lnTo>
                  <a:pt x="2564051" y="424180"/>
                </a:lnTo>
                <a:lnTo>
                  <a:pt x="2564160" y="424544"/>
                </a:lnTo>
                <a:lnTo>
                  <a:pt x="2563200" y="425450"/>
                </a:lnTo>
                <a:lnTo>
                  <a:pt x="2561360" y="425450"/>
                </a:lnTo>
                <a:lnTo>
                  <a:pt x="2560352" y="426720"/>
                </a:lnTo>
                <a:close/>
              </a:path>
              <a:path w="4096384" h="836930">
                <a:moveTo>
                  <a:pt x="2629419" y="438150"/>
                </a:moveTo>
                <a:lnTo>
                  <a:pt x="2624554" y="438150"/>
                </a:lnTo>
                <a:lnTo>
                  <a:pt x="2624291" y="435159"/>
                </a:lnTo>
                <a:lnTo>
                  <a:pt x="2624166" y="431750"/>
                </a:lnTo>
                <a:lnTo>
                  <a:pt x="2626754" y="430530"/>
                </a:lnTo>
                <a:lnTo>
                  <a:pt x="2623054" y="429260"/>
                </a:lnTo>
                <a:lnTo>
                  <a:pt x="2621401" y="429004"/>
                </a:lnTo>
                <a:lnTo>
                  <a:pt x="2617276" y="421818"/>
                </a:lnTo>
                <a:lnTo>
                  <a:pt x="2617691" y="421640"/>
                </a:lnTo>
                <a:lnTo>
                  <a:pt x="2622618" y="421640"/>
                </a:lnTo>
                <a:lnTo>
                  <a:pt x="2626236" y="425450"/>
                </a:lnTo>
                <a:lnTo>
                  <a:pt x="2633125" y="426720"/>
                </a:lnTo>
                <a:lnTo>
                  <a:pt x="2642154" y="426720"/>
                </a:lnTo>
                <a:lnTo>
                  <a:pt x="2644757" y="427990"/>
                </a:lnTo>
                <a:lnTo>
                  <a:pt x="2634441" y="427990"/>
                </a:lnTo>
                <a:lnTo>
                  <a:pt x="2635299" y="429260"/>
                </a:lnTo>
                <a:lnTo>
                  <a:pt x="2630026" y="437487"/>
                </a:lnTo>
                <a:lnTo>
                  <a:pt x="2629419" y="438150"/>
                </a:lnTo>
                <a:close/>
              </a:path>
              <a:path w="4096384" h="836930">
                <a:moveTo>
                  <a:pt x="2633125" y="426720"/>
                </a:moveTo>
                <a:lnTo>
                  <a:pt x="2626236" y="425450"/>
                </a:lnTo>
                <a:lnTo>
                  <a:pt x="2627919" y="421640"/>
                </a:lnTo>
                <a:lnTo>
                  <a:pt x="2631259" y="421640"/>
                </a:lnTo>
                <a:lnTo>
                  <a:pt x="2631957" y="423421"/>
                </a:lnTo>
                <a:lnTo>
                  <a:pt x="2633125" y="426720"/>
                </a:lnTo>
                <a:close/>
              </a:path>
              <a:path w="4096384" h="836930">
                <a:moveTo>
                  <a:pt x="2645186" y="422910"/>
                </a:moveTo>
                <a:lnTo>
                  <a:pt x="2645343" y="421640"/>
                </a:lnTo>
                <a:lnTo>
                  <a:pt x="2645442" y="422012"/>
                </a:lnTo>
                <a:lnTo>
                  <a:pt x="2645374" y="422500"/>
                </a:lnTo>
                <a:lnTo>
                  <a:pt x="2645186" y="422910"/>
                </a:lnTo>
                <a:close/>
              </a:path>
              <a:path w="4096384" h="836930">
                <a:moveTo>
                  <a:pt x="2645499" y="422228"/>
                </a:moveTo>
                <a:lnTo>
                  <a:pt x="2645343" y="421640"/>
                </a:lnTo>
                <a:lnTo>
                  <a:pt x="2645769" y="421640"/>
                </a:lnTo>
                <a:lnTo>
                  <a:pt x="2645499" y="422228"/>
                </a:lnTo>
                <a:close/>
              </a:path>
              <a:path w="4096384" h="836930">
                <a:moveTo>
                  <a:pt x="2708530" y="430530"/>
                </a:moveTo>
                <a:lnTo>
                  <a:pt x="2707896" y="424671"/>
                </a:lnTo>
                <a:lnTo>
                  <a:pt x="2707813" y="422705"/>
                </a:lnTo>
                <a:lnTo>
                  <a:pt x="2708379" y="421640"/>
                </a:lnTo>
                <a:lnTo>
                  <a:pt x="2714070" y="421640"/>
                </a:lnTo>
                <a:lnTo>
                  <a:pt x="2708530" y="430530"/>
                </a:lnTo>
                <a:close/>
              </a:path>
              <a:path w="4096384" h="836930">
                <a:moveTo>
                  <a:pt x="2819019" y="426720"/>
                </a:moveTo>
                <a:lnTo>
                  <a:pt x="2817677" y="426720"/>
                </a:lnTo>
                <a:lnTo>
                  <a:pt x="2816328" y="424180"/>
                </a:lnTo>
                <a:lnTo>
                  <a:pt x="2815653" y="424180"/>
                </a:lnTo>
                <a:lnTo>
                  <a:pt x="2815162" y="422910"/>
                </a:lnTo>
                <a:lnTo>
                  <a:pt x="2814488" y="422910"/>
                </a:lnTo>
                <a:lnTo>
                  <a:pt x="2816485" y="421640"/>
                </a:lnTo>
                <a:lnTo>
                  <a:pt x="2820184" y="422910"/>
                </a:lnTo>
                <a:lnTo>
                  <a:pt x="2820136" y="425503"/>
                </a:lnTo>
                <a:lnTo>
                  <a:pt x="2819019" y="426720"/>
                </a:lnTo>
                <a:close/>
              </a:path>
              <a:path w="4096384" h="836930">
                <a:moveTo>
                  <a:pt x="2829401" y="426720"/>
                </a:moveTo>
                <a:lnTo>
                  <a:pt x="2819019" y="426720"/>
                </a:lnTo>
                <a:lnTo>
                  <a:pt x="2820136" y="425503"/>
                </a:lnTo>
                <a:lnTo>
                  <a:pt x="2820184" y="422910"/>
                </a:lnTo>
                <a:lnTo>
                  <a:pt x="2816485" y="421640"/>
                </a:lnTo>
                <a:lnTo>
                  <a:pt x="2824039" y="421640"/>
                </a:lnTo>
                <a:lnTo>
                  <a:pt x="2829401" y="426720"/>
                </a:lnTo>
                <a:close/>
              </a:path>
              <a:path w="4096384" h="836930">
                <a:moveTo>
                  <a:pt x="3032073" y="426720"/>
                </a:moveTo>
                <a:lnTo>
                  <a:pt x="3032144" y="423813"/>
                </a:lnTo>
                <a:lnTo>
                  <a:pt x="3032565" y="421640"/>
                </a:lnTo>
                <a:lnTo>
                  <a:pt x="3033396" y="421640"/>
                </a:lnTo>
                <a:lnTo>
                  <a:pt x="3034405" y="422910"/>
                </a:lnTo>
                <a:lnTo>
                  <a:pt x="3034922" y="424180"/>
                </a:lnTo>
                <a:lnTo>
                  <a:pt x="3032073" y="426720"/>
                </a:lnTo>
                <a:close/>
              </a:path>
              <a:path w="4096384" h="836930">
                <a:moveTo>
                  <a:pt x="3121747" y="427990"/>
                </a:moveTo>
                <a:lnTo>
                  <a:pt x="3131457" y="421640"/>
                </a:lnTo>
                <a:lnTo>
                  <a:pt x="3131791" y="421640"/>
                </a:lnTo>
                <a:lnTo>
                  <a:pt x="3130783" y="422910"/>
                </a:lnTo>
                <a:lnTo>
                  <a:pt x="3137671" y="426720"/>
                </a:lnTo>
                <a:lnTo>
                  <a:pt x="3127600" y="426720"/>
                </a:lnTo>
                <a:lnTo>
                  <a:pt x="3121747" y="427990"/>
                </a:lnTo>
                <a:close/>
              </a:path>
              <a:path w="4096384" h="836930">
                <a:moveTo>
                  <a:pt x="3156954" y="427990"/>
                </a:moveTo>
                <a:lnTo>
                  <a:pt x="3152757" y="426720"/>
                </a:lnTo>
                <a:lnTo>
                  <a:pt x="3146727" y="424180"/>
                </a:lnTo>
                <a:lnTo>
                  <a:pt x="3155606" y="421640"/>
                </a:lnTo>
                <a:lnTo>
                  <a:pt x="3158277" y="421640"/>
                </a:lnTo>
                <a:lnTo>
                  <a:pt x="3164485" y="424180"/>
                </a:lnTo>
                <a:lnTo>
                  <a:pt x="3156954" y="427990"/>
                </a:lnTo>
                <a:close/>
              </a:path>
              <a:path w="4096384" h="836930">
                <a:moveTo>
                  <a:pt x="3164825" y="433070"/>
                </a:moveTo>
                <a:lnTo>
                  <a:pt x="3164209" y="429589"/>
                </a:lnTo>
                <a:lnTo>
                  <a:pt x="3164087" y="429222"/>
                </a:lnTo>
                <a:lnTo>
                  <a:pt x="3162013" y="427990"/>
                </a:lnTo>
                <a:lnTo>
                  <a:pt x="3156954" y="427990"/>
                </a:lnTo>
                <a:lnTo>
                  <a:pt x="3164485" y="424180"/>
                </a:lnTo>
                <a:lnTo>
                  <a:pt x="3158277" y="421640"/>
                </a:lnTo>
                <a:lnTo>
                  <a:pt x="3163417" y="421640"/>
                </a:lnTo>
                <a:lnTo>
                  <a:pt x="3164642" y="422910"/>
                </a:lnTo>
                <a:lnTo>
                  <a:pt x="3166876" y="422910"/>
                </a:lnTo>
                <a:lnTo>
                  <a:pt x="3166999" y="425450"/>
                </a:lnTo>
                <a:lnTo>
                  <a:pt x="3173920" y="427947"/>
                </a:lnTo>
                <a:lnTo>
                  <a:pt x="3174038" y="431800"/>
                </a:lnTo>
                <a:lnTo>
                  <a:pt x="3169507" y="431800"/>
                </a:lnTo>
                <a:lnTo>
                  <a:pt x="3164825" y="433070"/>
                </a:lnTo>
                <a:close/>
              </a:path>
              <a:path w="4096384" h="836930">
                <a:moveTo>
                  <a:pt x="3226670" y="427701"/>
                </a:moveTo>
                <a:lnTo>
                  <a:pt x="3219290" y="426720"/>
                </a:lnTo>
                <a:lnTo>
                  <a:pt x="3219021" y="424671"/>
                </a:lnTo>
                <a:lnTo>
                  <a:pt x="3218956" y="422910"/>
                </a:lnTo>
                <a:lnTo>
                  <a:pt x="3220816" y="421640"/>
                </a:lnTo>
                <a:lnTo>
                  <a:pt x="3221805" y="422910"/>
                </a:lnTo>
                <a:lnTo>
                  <a:pt x="3226951" y="422910"/>
                </a:lnTo>
                <a:lnTo>
                  <a:pt x="3228030" y="425503"/>
                </a:lnTo>
                <a:lnTo>
                  <a:pt x="3228428" y="426720"/>
                </a:lnTo>
                <a:lnTo>
                  <a:pt x="3226670" y="426720"/>
                </a:lnTo>
                <a:lnTo>
                  <a:pt x="3226670" y="427701"/>
                </a:lnTo>
                <a:close/>
              </a:path>
              <a:path w="4096384" h="836930">
                <a:moveTo>
                  <a:pt x="3238662" y="431332"/>
                </a:moveTo>
                <a:lnTo>
                  <a:pt x="3234226" y="424180"/>
                </a:lnTo>
                <a:lnTo>
                  <a:pt x="3234566" y="424180"/>
                </a:lnTo>
                <a:lnTo>
                  <a:pt x="3235549" y="421640"/>
                </a:lnTo>
                <a:lnTo>
                  <a:pt x="3236400" y="422910"/>
                </a:lnTo>
                <a:lnTo>
                  <a:pt x="3242871" y="422910"/>
                </a:lnTo>
                <a:lnTo>
                  <a:pt x="3240812" y="429589"/>
                </a:lnTo>
                <a:lnTo>
                  <a:pt x="3239071" y="430530"/>
                </a:lnTo>
                <a:lnTo>
                  <a:pt x="3238662" y="431332"/>
                </a:lnTo>
                <a:close/>
              </a:path>
              <a:path w="4096384" h="836930">
                <a:moveTo>
                  <a:pt x="3236400" y="422910"/>
                </a:moveTo>
                <a:lnTo>
                  <a:pt x="3235549" y="421640"/>
                </a:lnTo>
                <a:lnTo>
                  <a:pt x="3238083" y="421640"/>
                </a:lnTo>
                <a:lnTo>
                  <a:pt x="3236400" y="422910"/>
                </a:lnTo>
                <a:close/>
              </a:path>
              <a:path w="4096384" h="836930">
                <a:moveTo>
                  <a:pt x="3261720" y="426720"/>
                </a:moveTo>
                <a:lnTo>
                  <a:pt x="3259363" y="425450"/>
                </a:lnTo>
                <a:lnTo>
                  <a:pt x="3258846" y="425450"/>
                </a:lnTo>
                <a:lnTo>
                  <a:pt x="3259854" y="422910"/>
                </a:lnTo>
                <a:lnTo>
                  <a:pt x="3262055" y="421640"/>
                </a:lnTo>
                <a:lnTo>
                  <a:pt x="3262832" y="424180"/>
                </a:lnTo>
                <a:lnTo>
                  <a:pt x="3262716" y="425877"/>
                </a:lnTo>
                <a:lnTo>
                  <a:pt x="3261720" y="426720"/>
                </a:lnTo>
                <a:close/>
              </a:path>
              <a:path w="4096384" h="836930">
                <a:moveTo>
                  <a:pt x="3262929" y="424498"/>
                </a:moveTo>
                <a:lnTo>
                  <a:pt x="3262055" y="421640"/>
                </a:lnTo>
                <a:lnTo>
                  <a:pt x="3263220" y="421640"/>
                </a:lnTo>
                <a:lnTo>
                  <a:pt x="3262929" y="424498"/>
                </a:lnTo>
                <a:close/>
              </a:path>
              <a:path w="4096384" h="836930">
                <a:moveTo>
                  <a:pt x="3266900" y="426720"/>
                </a:moveTo>
                <a:lnTo>
                  <a:pt x="3262703" y="426720"/>
                </a:lnTo>
                <a:lnTo>
                  <a:pt x="3262795" y="425809"/>
                </a:lnTo>
                <a:lnTo>
                  <a:pt x="3263026" y="425613"/>
                </a:lnTo>
                <a:lnTo>
                  <a:pt x="3263150" y="425219"/>
                </a:lnTo>
                <a:lnTo>
                  <a:pt x="3262982" y="424671"/>
                </a:lnTo>
                <a:lnTo>
                  <a:pt x="3262999" y="423813"/>
                </a:lnTo>
                <a:lnTo>
                  <a:pt x="3263220" y="421640"/>
                </a:lnTo>
                <a:lnTo>
                  <a:pt x="3266225" y="424180"/>
                </a:lnTo>
                <a:lnTo>
                  <a:pt x="3266312" y="425613"/>
                </a:lnTo>
                <a:lnTo>
                  <a:pt x="3266900" y="426720"/>
                </a:lnTo>
                <a:close/>
              </a:path>
              <a:path w="4096384" h="836930">
                <a:moveTo>
                  <a:pt x="3268815" y="426720"/>
                </a:moveTo>
                <a:lnTo>
                  <a:pt x="3266900" y="426720"/>
                </a:lnTo>
                <a:lnTo>
                  <a:pt x="3266312" y="425613"/>
                </a:lnTo>
                <a:lnTo>
                  <a:pt x="3266225" y="424180"/>
                </a:lnTo>
                <a:lnTo>
                  <a:pt x="3263220" y="421640"/>
                </a:lnTo>
                <a:lnTo>
                  <a:pt x="3269048" y="421640"/>
                </a:lnTo>
                <a:lnTo>
                  <a:pt x="3272466" y="425450"/>
                </a:lnTo>
                <a:lnTo>
                  <a:pt x="3269074" y="425450"/>
                </a:lnTo>
                <a:lnTo>
                  <a:pt x="3268815" y="426720"/>
                </a:lnTo>
                <a:close/>
              </a:path>
              <a:path w="4096384" h="836930">
                <a:moveTo>
                  <a:pt x="3323722" y="434340"/>
                </a:moveTo>
                <a:lnTo>
                  <a:pt x="3320874" y="433070"/>
                </a:lnTo>
                <a:lnTo>
                  <a:pt x="3315589" y="429260"/>
                </a:lnTo>
                <a:lnTo>
                  <a:pt x="3315659" y="424180"/>
                </a:lnTo>
                <a:lnTo>
                  <a:pt x="3318590" y="421640"/>
                </a:lnTo>
                <a:lnTo>
                  <a:pt x="3321882" y="422910"/>
                </a:lnTo>
                <a:lnTo>
                  <a:pt x="3322662" y="425219"/>
                </a:lnTo>
                <a:lnTo>
                  <a:pt x="3322539" y="425937"/>
                </a:lnTo>
                <a:lnTo>
                  <a:pt x="3322216" y="426720"/>
                </a:lnTo>
                <a:lnTo>
                  <a:pt x="3320717" y="426720"/>
                </a:lnTo>
                <a:lnTo>
                  <a:pt x="3323231" y="430530"/>
                </a:lnTo>
                <a:lnTo>
                  <a:pt x="3330652" y="430530"/>
                </a:lnTo>
                <a:lnTo>
                  <a:pt x="3323722" y="434340"/>
                </a:lnTo>
                <a:close/>
              </a:path>
              <a:path w="4096384" h="836930">
                <a:moveTo>
                  <a:pt x="3483988" y="430530"/>
                </a:moveTo>
                <a:lnTo>
                  <a:pt x="3478715" y="427851"/>
                </a:lnTo>
                <a:lnTo>
                  <a:pt x="3472752" y="424180"/>
                </a:lnTo>
                <a:lnTo>
                  <a:pt x="3482128" y="421640"/>
                </a:lnTo>
                <a:lnTo>
                  <a:pt x="3481788" y="422910"/>
                </a:lnTo>
                <a:lnTo>
                  <a:pt x="3481480" y="422910"/>
                </a:lnTo>
                <a:lnTo>
                  <a:pt x="3483988" y="430530"/>
                </a:lnTo>
                <a:close/>
              </a:path>
              <a:path w="4096384" h="836930">
                <a:moveTo>
                  <a:pt x="3817209" y="430530"/>
                </a:moveTo>
                <a:lnTo>
                  <a:pt x="3814544" y="426720"/>
                </a:lnTo>
                <a:lnTo>
                  <a:pt x="3813353" y="426720"/>
                </a:lnTo>
                <a:lnTo>
                  <a:pt x="3816050" y="421640"/>
                </a:lnTo>
                <a:lnTo>
                  <a:pt x="3818834" y="423128"/>
                </a:lnTo>
                <a:lnTo>
                  <a:pt x="3820915" y="424180"/>
                </a:lnTo>
                <a:lnTo>
                  <a:pt x="3817209" y="430530"/>
                </a:lnTo>
                <a:close/>
              </a:path>
              <a:path w="4096384" h="836930">
                <a:moveTo>
                  <a:pt x="3860137" y="426720"/>
                </a:moveTo>
                <a:lnTo>
                  <a:pt x="3855606" y="426720"/>
                </a:lnTo>
                <a:lnTo>
                  <a:pt x="3856049" y="424544"/>
                </a:lnTo>
                <a:lnTo>
                  <a:pt x="3856168" y="423421"/>
                </a:lnTo>
                <a:lnTo>
                  <a:pt x="3856274" y="421640"/>
                </a:lnTo>
                <a:lnTo>
                  <a:pt x="3860137" y="421640"/>
                </a:lnTo>
                <a:lnTo>
                  <a:pt x="3860137" y="426720"/>
                </a:lnTo>
                <a:close/>
              </a:path>
              <a:path w="4096384" h="836930">
                <a:moveTo>
                  <a:pt x="3995239" y="426720"/>
                </a:moveTo>
                <a:lnTo>
                  <a:pt x="3991717" y="426720"/>
                </a:lnTo>
                <a:lnTo>
                  <a:pt x="3989543" y="425450"/>
                </a:lnTo>
                <a:lnTo>
                  <a:pt x="3989366" y="424180"/>
                </a:lnTo>
                <a:lnTo>
                  <a:pt x="3991566" y="422910"/>
                </a:lnTo>
                <a:lnTo>
                  <a:pt x="3993399" y="421640"/>
                </a:lnTo>
                <a:lnTo>
                  <a:pt x="3995239" y="426720"/>
                </a:lnTo>
                <a:close/>
              </a:path>
              <a:path w="4096384" h="836930">
                <a:moveTo>
                  <a:pt x="4000137" y="426720"/>
                </a:moveTo>
                <a:lnTo>
                  <a:pt x="3995239" y="426720"/>
                </a:lnTo>
                <a:lnTo>
                  <a:pt x="3993399" y="421640"/>
                </a:lnTo>
                <a:lnTo>
                  <a:pt x="4004302" y="421640"/>
                </a:lnTo>
                <a:lnTo>
                  <a:pt x="4000137" y="426720"/>
                </a:lnTo>
                <a:close/>
              </a:path>
              <a:path w="4096384" h="836930">
                <a:moveTo>
                  <a:pt x="3999096" y="427990"/>
                </a:moveTo>
                <a:lnTo>
                  <a:pt x="4004302" y="421640"/>
                </a:lnTo>
                <a:lnTo>
                  <a:pt x="4004636" y="422910"/>
                </a:lnTo>
                <a:lnTo>
                  <a:pt x="4004459" y="422910"/>
                </a:lnTo>
                <a:lnTo>
                  <a:pt x="4010149" y="426720"/>
                </a:lnTo>
                <a:lnTo>
                  <a:pt x="4005467" y="426720"/>
                </a:lnTo>
                <a:lnTo>
                  <a:pt x="3999096" y="427990"/>
                </a:lnTo>
                <a:close/>
              </a:path>
              <a:path w="4096384" h="836930">
                <a:moveTo>
                  <a:pt x="4091284" y="434340"/>
                </a:moveTo>
                <a:lnTo>
                  <a:pt x="4083747" y="426720"/>
                </a:lnTo>
                <a:lnTo>
                  <a:pt x="4083230" y="426720"/>
                </a:lnTo>
                <a:lnTo>
                  <a:pt x="4082830" y="421640"/>
                </a:lnTo>
                <a:lnTo>
                  <a:pt x="4086868" y="422910"/>
                </a:lnTo>
                <a:lnTo>
                  <a:pt x="4093124" y="427990"/>
                </a:lnTo>
                <a:lnTo>
                  <a:pt x="4095854" y="427990"/>
                </a:lnTo>
                <a:lnTo>
                  <a:pt x="4095732" y="432591"/>
                </a:lnTo>
                <a:lnTo>
                  <a:pt x="4095658" y="433070"/>
                </a:lnTo>
                <a:lnTo>
                  <a:pt x="4092652" y="433070"/>
                </a:lnTo>
                <a:lnTo>
                  <a:pt x="4091284" y="434340"/>
                </a:lnTo>
                <a:close/>
              </a:path>
              <a:path w="4096384" h="836930">
                <a:moveTo>
                  <a:pt x="4095854" y="427990"/>
                </a:moveTo>
                <a:lnTo>
                  <a:pt x="4093124" y="427990"/>
                </a:lnTo>
                <a:lnTo>
                  <a:pt x="4086868" y="422910"/>
                </a:lnTo>
                <a:lnTo>
                  <a:pt x="4082830" y="421640"/>
                </a:lnTo>
                <a:lnTo>
                  <a:pt x="4095854" y="421640"/>
                </a:lnTo>
                <a:lnTo>
                  <a:pt x="4095854" y="427990"/>
                </a:lnTo>
                <a:close/>
              </a:path>
              <a:path w="4096384" h="836930">
                <a:moveTo>
                  <a:pt x="2610386" y="425800"/>
                </a:moveTo>
                <a:lnTo>
                  <a:pt x="2608812" y="425450"/>
                </a:lnTo>
                <a:lnTo>
                  <a:pt x="2617276" y="421818"/>
                </a:lnTo>
                <a:lnTo>
                  <a:pt x="2619361" y="425450"/>
                </a:lnTo>
                <a:lnTo>
                  <a:pt x="2610652" y="425450"/>
                </a:lnTo>
                <a:lnTo>
                  <a:pt x="2610386" y="425800"/>
                </a:lnTo>
                <a:close/>
              </a:path>
              <a:path w="4096384" h="836930">
                <a:moveTo>
                  <a:pt x="2222259" y="422910"/>
                </a:moveTo>
                <a:lnTo>
                  <a:pt x="2221925" y="422910"/>
                </a:lnTo>
                <a:lnTo>
                  <a:pt x="2222475" y="421873"/>
                </a:lnTo>
                <a:lnTo>
                  <a:pt x="2222368" y="422500"/>
                </a:lnTo>
                <a:lnTo>
                  <a:pt x="2222259" y="422910"/>
                </a:lnTo>
                <a:close/>
              </a:path>
              <a:path w="4096384" h="836930">
                <a:moveTo>
                  <a:pt x="3174244" y="422910"/>
                </a:moveTo>
                <a:lnTo>
                  <a:pt x="3168007" y="422910"/>
                </a:lnTo>
                <a:lnTo>
                  <a:pt x="3172178" y="421892"/>
                </a:lnTo>
                <a:lnTo>
                  <a:pt x="3174244" y="422910"/>
                </a:lnTo>
                <a:close/>
              </a:path>
              <a:path w="4096384" h="836930">
                <a:moveTo>
                  <a:pt x="2222681" y="422910"/>
                </a:moveTo>
                <a:lnTo>
                  <a:pt x="2222259" y="422910"/>
                </a:lnTo>
                <a:lnTo>
                  <a:pt x="2222501" y="422004"/>
                </a:lnTo>
                <a:lnTo>
                  <a:pt x="2222681" y="422910"/>
                </a:lnTo>
                <a:close/>
              </a:path>
              <a:path w="4096384" h="836930">
                <a:moveTo>
                  <a:pt x="3202024" y="425450"/>
                </a:moveTo>
                <a:lnTo>
                  <a:pt x="3195993" y="425450"/>
                </a:lnTo>
                <a:lnTo>
                  <a:pt x="3195274" y="424352"/>
                </a:lnTo>
                <a:lnTo>
                  <a:pt x="3195211" y="423813"/>
                </a:lnTo>
                <a:lnTo>
                  <a:pt x="3195452" y="422012"/>
                </a:lnTo>
                <a:lnTo>
                  <a:pt x="3202024" y="425450"/>
                </a:lnTo>
                <a:close/>
              </a:path>
              <a:path w="4096384" h="836930">
                <a:moveTo>
                  <a:pt x="2645679" y="422910"/>
                </a:moveTo>
                <a:lnTo>
                  <a:pt x="2645186" y="422910"/>
                </a:lnTo>
                <a:lnTo>
                  <a:pt x="2645499" y="422228"/>
                </a:lnTo>
                <a:lnTo>
                  <a:pt x="2645679" y="422910"/>
                </a:lnTo>
                <a:close/>
              </a:path>
              <a:path w="4096384" h="836930">
                <a:moveTo>
                  <a:pt x="1584241" y="423251"/>
                </a:moveTo>
                <a:lnTo>
                  <a:pt x="1583941" y="422494"/>
                </a:lnTo>
                <a:lnTo>
                  <a:pt x="1584444" y="422910"/>
                </a:lnTo>
                <a:lnTo>
                  <a:pt x="1584241" y="423251"/>
                </a:lnTo>
                <a:close/>
              </a:path>
              <a:path w="4096384" h="836930">
                <a:moveTo>
                  <a:pt x="3226951" y="422910"/>
                </a:moveTo>
                <a:lnTo>
                  <a:pt x="3225321" y="422910"/>
                </a:lnTo>
                <a:lnTo>
                  <a:pt x="3226780" y="422500"/>
                </a:lnTo>
                <a:lnTo>
                  <a:pt x="3226951" y="422910"/>
                </a:lnTo>
                <a:close/>
              </a:path>
              <a:path w="4096384" h="836930">
                <a:moveTo>
                  <a:pt x="1706197" y="422910"/>
                </a:moveTo>
                <a:lnTo>
                  <a:pt x="1705972" y="422910"/>
                </a:lnTo>
                <a:lnTo>
                  <a:pt x="1706107" y="422705"/>
                </a:lnTo>
                <a:lnTo>
                  <a:pt x="1706197" y="422910"/>
                </a:lnTo>
                <a:close/>
              </a:path>
              <a:path w="4096384" h="836930">
                <a:moveTo>
                  <a:pt x="364290" y="434325"/>
                </a:moveTo>
                <a:lnTo>
                  <a:pt x="363393" y="432943"/>
                </a:lnTo>
                <a:lnTo>
                  <a:pt x="365109" y="428072"/>
                </a:lnTo>
                <a:lnTo>
                  <a:pt x="366480" y="422910"/>
                </a:lnTo>
                <a:lnTo>
                  <a:pt x="369833" y="427990"/>
                </a:lnTo>
                <a:lnTo>
                  <a:pt x="373349" y="427990"/>
                </a:lnTo>
                <a:lnTo>
                  <a:pt x="364290" y="434325"/>
                </a:lnTo>
                <a:close/>
              </a:path>
              <a:path w="4096384" h="836930">
                <a:moveTo>
                  <a:pt x="370052" y="439374"/>
                </a:moveTo>
                <a:lnTo>
                  <a:pt x="366984" y="438150"/>
                </a:lnTo>
                <a:lnTo>
                  <a:pt x="365976" y="436880"/>
                </a:lnTo>
                <a:lnTo>
                  <a:pt x="364290" y="434325"/>
                </a:lnTo>
                <a:lnTo>
                  <a:pt x="373349" y="427990"/>
                </a:lnTo>
                <a:lnTo>
                  <a:pt x="369833" y="427990"/>
                </a:lnTo>
                <a:lnTo>
                  <a:pt x="366480" y="422910"/>
                </a:lnTo>
                <a:lnTo>
                  <a:pt x="373349" y="422910"/>
                </a:lnTo>
                <a:lnTo>
                  <a:pt x="373519" y="424180"/>
                </a:lnTo>
                <a:lnTo>
                  <a:pt x="402350" y="424180"/>
                </a:lnTo>
                <a:lnTo>
                  <a:pt x="406043" y="425450"/>
                </a:lnTo>
                <a:lnTo>
                  <a:pt x="382405" y="425450"/>
                </a:lnTo>
                <a:lnTo>
                  <a:pt x="381062" y="430530"/>
                </a:lnTo>
                <a:lnTo>
                  <a:pt x="409784" y="430530"/>
                </a:lnTo>
                <a:lnTo>
                  <a:pt x="409170" y="431800"/>
                </a:lnTo>
                <a:lnTo>
                  <a:pt x="389778" y="431800"/>
                </a:lnTo>
                <a:lnTo>
                  <a:pt x="388117" y="433216"/>
                </a:lnTo>
                <a:lnTo>
                  <a:pt x="386945" y="434325"/>
                </a:lnTo>
                <a:lnTo>
                  <a:pt x="386929" y="435610"/>
                </a:lnTo>
                <a:lnTo>
                  <a:pt x="374023" y="435610"/>
                </a:lnTo>
                <a:lnTo>
                  <a:pt x="370052" y="439374"/>
                </a:lnTo>
                <a:close/>
              </a:path>
              <a:path w="4096384" h="836930">
                <a:moveTo>
                  <a:pt x="422465" y="433070"/>
                </a:moveTo>
                <a:lnTo>
                  <a:pt x="418948" y="422910"/>
                </a:lnTo>
                <a:lnTo>
                  <a:pt x="424552" y="426865"/>
                </a:lnTo>
                <a:lnTo>
                  <a:pt x="428502" y="429260"/>
                </a:lnTo>
                <a:lnTo>
                  <a:pt x="422635" y="431800"/>
                </a:lnTo>
                <a:lnTo>
                  <a:pt x="422969" y="431800"/>
                </a:lnTo>
                <a:lnTo>
                  <a:pt x="422465" y="433070"/>
                </a:lnTo>
                <a:close/>
              </a:path>
              <a:path w="4096384" h="836930">
                <a:moveTo>
                  <a:pt x="427162" y="433070"/>
                </a:moveTo>
                <a:lnTo>
                  <a:pt x="422465" y="433070"/>
                </a:lnTo>
                <a:lnTo>
                  <a:pt x="422969" y="431800"/>
                </a:lnTo>
                <a:lnTo>
                  <a:pt x="422635" y="431800"/>
                </a:lnTo>
                <a:lnTo>
                  <a:pt x="428502" y="429260"/>
                </a:lnTo>
                <a:lnTo>
                  <a:pt x="424311" y="426720"/>
                </a:lnTo>
                <a:lnTo>
                  <a:pt x="418948" y="422910"/>
                </a:lnTo>
                <a:lnTo>
                  <a:pt x="427159" y="422910"/>
                </a:lnTo>
                <a:lnTo>
                  <a:pt x="426996" y="424180"/>
                </a:lnTo>
                <a:lnTo>
                  <a:pt x="429340" y="425450"/>
                </a:lnTo>
                <a:lnTo>
                  <a:pt x="446607" y="425450"/>
                </a:lnTo>
                <a:lnTo>
                  <a:pt x="447544" y="427990"/>
                </a:lnTo>
                <a:lnTo>
                  <a:pt x="431854" y="427990"/>
                </a:lnTo>
                <a:lnTo>
                  <a:pt x="427162" y="433070"/>
                </a:lnTo>
                <a:close/>
              </a:path>
              <a:path w="4096384" h="836930">
                <a:moveTo>
                  <a:pt x="686481" y="425450"/>
                </a:moveTo>
                <a:lnTo>
                  <a:pt x="683463" y="425450"/>
                </a:lnTo>
                <a:lnTo>
                  <a:pt x="684131" y="422910"/>
                </a:lnTo>
                <a:lnTo>
                  <a:pt x="685473" y="422910"/>
                </a:lnTo>
                <a:lnTo>
                  <a:pt x="686645" y="424180"/>
                </a:lnTo>
                <a:lnTo>
                  <a:pt x="686481" y="42545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86481" y="425450"/>
                </a:lnTo>
                <a:lnTo>
                  <a:pt x="686645" y="424180"/>
                </a:lnTo>
                <a:lnTo>
                  <a:pt x="685473" y="422910"/>
                </a:lnTo>
                <a:lnTo>
                  <a:pt x="698209" y="42291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937913" y="434340"/>
                </a:moveTo>
                <a:lnTo>
                  <a:pt x="931712" y="430530"/>
                </a:lnTo>
                <a:lnTo>
                  <a:pt x="934397" y="422910"/>
                </a:lnTo>
                <a:lnTo>
                  <a:pt x="936427" y="428072"/>
                </a:lnTo>
                <a:lnTo>
                  <a:pt x="937913" y="434340"/>
                </a:lnTo>
                <a:close/>
              </a:path>
              <a:path w="4096384" h="836930">
                <a:moveTo>
                  <a:pt x="1271829" y="436880"/>
                </a:moveTo>
                <a:lnTo>
                  <a:pt x="1268142" y="430530"/>
                </a:lnTo>
                <a:lnTo>
                  <a:pt x="1267638" y="430530"/>
                </a:lnTo>
                <a:lnTo>
                  <a:pt x="1273675" y="422910"/>
                </a:lnTo>
                <a:lnTo>
                  <a:pt x="1272869" y="430242"/>
                </a:lnTo>
                <a:lnTo>
                  <a:pt x="1271829" y="436880"/>
                </a:lnTo>
                <a:close/>
              </a:path>
              <a:path w="4096384" h="836930">
                <a:moveTo>
                  <a:pt x="1276288" y="436880"/>
                </a:moveTo>
                <a:lnTo>
                  <a:pt x="1271829" y="436880"/>
                </a:lnTo>
                <a:lnTo>
                  <a:pt x="1272869" y="430242"/>
                </a:lnTo>
                <a:lnTo>
                  <a:pt x="1273675" y="422910"/>
                </a:lnTo>
                <a:lnTo>
                  <a:pt x="1275011" y="422910"/>
                </a:lnTo>
                <a:lnTo>
                  <a:pt x="1274343" y="425450"/>
                </a:lnTo>
                <a:lnTo>
                  <a:pt x="1311554" y="425450"/>
                </a:lnTo>
                <a:lnTo>
                  <a:pt x="1311050" y="426720"/>
                </a:lnTo>
                <a:lnTo>
                  <a:pt x="1283896" y="426720"/>
                </a:lnTo>
                <a:lnTo>
                  <a:pt x="1281631" y="427947"/>
                </a:lnTo>
                <a:lnTo>
                  <a:pt x="1281509" y="428314"/>
                </a:lnTo>
                <a:lnTo>
                  <a:pt x="1281382" y="429260"/>
                </a:lnTo>
                <a:lnTo>
                  <a:pt x="1283228" y="431800"/>
                </a:lnTo>
                <a:lnTo>
                  <a:pt x="1285239" y="433070"/>
                </a:lnTo>
                <a:lnTo>
                  <a:pt x="1289996" y="433070"/>
                </a:lnTo>
                <a:lnTo>
                  <a:pt x="1289305" y="434340"/>
                </a:lnTo>
                <a:lnTo>
                  <a:pt x="1277493" y="434340"/>
                </a:lnTo>
                <a:lnTo>
                  <a:pt x="1276288" y="436880"/>
                </a:lnTo>
                <a:close/>
              </a:path>
              <a:path w="4096384" h="836930">
                <a:moveTo>
                  <a:pt x="1419005" y="443230"/>
                </a:moveTo>
                <a:lnTo>
                  <a:pt x="1415482" y="443230"/>
                </a:lnTo>
                <a:lnTo>
                  <a:pt x="1412512" y="439420"/>
                </a:lnTo>
                <a:lnTo>
                  <a:pt x="1411570" y="434340"/>
                </a:lnTo>
                <a:lnTo>
                  <a:pt x="1411459" y="432591"/>
                </a:lnTo>
                <a:lnTo>
                  <a:pt x="1412985" y="426720"/>
                </a:lnTo>
                <a:lnTo>
                  <a:pt x="1418501" y="424180"/>
                </a:lnTo>
                <a:lnTo>
                  <a:pt x="1424368" y="422910"/>
                </a:lnTo>
                <a:lnTo>
                  <a:pt x="1421756" y="427851"/>
                </a:lnTo>
                <a:lnTo>
                  <a:pt x="1421638" y="428195"/>
                </a:lnTo>
                <a:lnTo>
                  <a:pt x="1420845" y="431800"/>
                </a:lnTo>
                <a:lnTo>
                  <a:pt x="1415319" y="431800"/>
                </a:lnTo>
                <a:lnTo>
                  <a:pt x="1414644" y="434340"/>
                </a:lnTo>
                <a:lnTo>
                  <a:pt x="1413642" y="436880"/>
                </a:lnTo>
                <a:lnTo>
                  <a:pt x="1416046" y="438849"/>
                </a:lnTo>
                <a:lnTo>
                  <a:pt x="1414814" y="441960"/>
                </a:lnTo>
                <a:lnTo>
                  <a:pt x="1419843" y="441960"/>
                </a:lnTo>
                <a:lnTo>
                  <a:pt x="1419005" y="443230"/>
                </a:lnTo>
                <a:close/>
              </a:path>
              <a:path w="4096384" h="836930">
                <a:moveTo>
                  <a:pt x="1421716" y="433070"/>
                </a:moveTo>
                <a:lnTo>
                  <a:pt x="1420511" y="433070"/>
                </a:lnTo>
                <a:lnTo>
                  <a:pt x="1420833" y="431844"/>
                </a:lnTo>
                <a:lnTo>
                  <a:pt x="1421638" y="428195"/>
                </a:lnTo>
                <a:lnTo>
                  <a:pt x="1421756" y="427851"/>
                </a:lnTo>
                <a:lnTo>
                  <a:pt x="1424368" y="422910"/>
                </a:lnTo>
                <a:lnTo>
                  <a:pt x="1427216" y="422910"/>
                </a:lnTo>
                <a:lnTo>
                  <a:pt x="1427621" y="426720"/>
                </a:lnTo>
                <a:lnTo>
                  <a:pt x="1424368" y="426720"/>
                </a:lnTo>
                <a:lnTo>
                  <a:pt x="1421716" y="433070"/>
                </a:lnTo>
                <a:close/>
              </a:path>
              <a:path w="4096384" h="836930">
                <a:moveTo>
                  <a:pt x="1476332" y="425450"/>
                </a:moveTo>
                <a:lnTo>
                  <a:pt x="1472645" y="425450"/>
                </a:lnTo>
                <a:lnTo>
                  <a:pt x="1472475" y="424180"/>
                </a:lnTo>
                <a:lnTo>
                  <a:pt x="1473988" y="422910"/>
                </a:lnTo>
                <a:lnTo>
                  <a:pt x="1476161" y="424180"/>
                </a:lnTo>
                <a:lnTo>
                  <a:pt x="1476332" y="425450"/>
                </a:lnTo>
                <a:close/>
              </a:path>
              <a:path w="4096384" h="836930">
                <a:moveTo>
                  <a:pt x="1484209" y="440690"/>
                </a:moveTo>
                <a:lnTo>
                  <a:pt x="1477340" y="440690"/>
                </a:lnTo>
                <a:lnTo>
                  <a:pt x="1478512" y="436880"/>
                </a:lnTo>
                <a:lnTo>
                  <a:pt x="1478846" y="435610"/>
                </a:lnTo>
                <a:lnTo>
                  <a:pt x="1473013" y="433660"/>
                </a:lnTo>
                <a:lnTo>
                  <a:pt x="1473928" y="431912"/>
                </a:lnTo>
                <a:lnTo>
                  <a:pt x="1474039" y="431475"/>
                </a:lnTo>
                <a:lnTo>
                  <a:pt x="1474989" y="425450"/>
                </a:lnTo>
                <a:lnTo>
                  <a:pt x="1476332" y="425450"/>
                </a:lnTo>
                <a:lnTo>
                  <a:pt x="1476161" y="424180"/>
                </a:lnTo>
                <a:lnTo>
                  <a:pt x="1473988" y="422910"/>
                </a:lnTo>
                <a:lnTo>
                  <a:pt x="1476114" y="422910"/>
                </a:lnTo>
                <a:lnTo>
                  <a:pt x="1479403" y="428195"/>
                </a:lnTo>
                <a:lnTo>
                  <a:pt x="1479363" y="428400"/>
                </a:lnTo>
                <a:lnTo>
                  <a:pt x="1478512" y="429260"/>
                </a:lnTo>
                <a:lnTo>
                  <a:pt x="1476788" y="432908"/>
                </a:lnTo>
                <a:lnTo>
                  <a:pt x="1476788" y="433095"/>
                </a:lnTo>
                <a:lnTo>
                  <a:pt x="1480459" y="434340"/>
                </a:lnTo>
                <a:lnTo>
                  <a:pt x="1488009" y="434340"/>
                </a:lnTo>
                <a:lnTo>
                  <a:pt x="1484588" y="436846"/>
                </a:lnTo>
                <a:lnTo>
                  <a:pt x="1484464" y="437776"/>
                </a:lnTo>
                <a:lnTo>
                  <a:pt x="1484209" y="44069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80856" y="430530"/>
                </a:lnTo>
                <a:lnTo>
                  <a:pt x="1481210" y="426534"/>
                </a:lnTo>
                <a:lnTo>
                  <a:pt x="1483541" y="424180"/>
                </a:lnTo>
                <a:lnTo>
                  <a:pt x="1492086" y="422910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74694" y="422988"/>
                </a:moveTo>
                <a:close/>
              </a:path>
              <a:path w="4096384" h="836930">
                <a:moveTo>
                  <a:pt x="1589831" y="425450"/>
                </a:moveTo>
                <a:lnTo>
                  <a:pt x="1586794" y="425450"/>
                </a:lnTo>
                <a:lnTo>
                  <a:pt x="1587372" y="424352"/>
                </a:lnTo>
                <a:lnTo>
                  <a:pt x="1587462" y="422910"/>
                </a:lnTo>
                <a:lnTo>
                  <a:pt x="1590481" y="424180"/>
                </a:lnTo>
                <a:lnTo>
                  <a:pt x="1589831" y="425450"/>
                </a:lnTo>
                <a:close/>
              </a:path>
              <a:path w="4096384" h="836930">
                <a:moveTo>
                  <a:pt x="1583605" y="443230"/>
                </a:moveTo>
                <a:lnTo>
                  <a:pt x="1585258" y="434467"/>
                </a:lnTo>
                <a:lnTo>
                  <a:pt x="1585374" y="434160"/>
                </a:lnTo>
                <a:lnTo>
                  <a:pt x="1590481" y="424180"/>
                </a:lnTo>
                <a:lnTo>
                  <a:pt x="1587462" y="422910"/>
                </a:lnTo>
                <a:lnTo>
                  <a:pt x="1664633" y="422910"/>
                </a:lnTo>
                <a:lnTo>
                  <a:pt x="1661576" y="426720"/>
                </a:lnTo>
                <a:lnTo>
                  <a:pt x="1659150" y="431573"/>
                </a:lnTo>
                <a:lnTo>
                  <a:pt x="1659031" y="431844"/>
                </a:lnTo>
                <a:lnTo>
                  <a:pt x="1658701" y="434340"/>
                </a:lnTo>
                <a:lnTo>
                  <a:pt x="1587292" y="434340"/>
                </a:lnTo>
                <a:lnTo>
                  <a:pt x="1583605" y="443230"/>
                </a:lnTo>
                <a:close/>
              </a:path>
              <a:path w="4096384" h="836930">
                <a:moveTo>
                  <a:pt x="1757096" y="443229"/>
                </a:moveTo>
                <a:lnTo>
                  <a:pt x="1758604" y="439420"/>
                </a:lnTo>
                <a:lnTo>
                  <a:pt x="1759371" y="437095"/>
                </a:lnTo>
                <a:lnTo>
                  <a:pt x="1759425" y="436863"/>
                </a:lnTo>
                <a:lnTo>
                  <a:pt x="1747879" y="425450"/>
                </a:lnTo>
                <a:lnTo>
                  <a:pt x="1755422" y="425450"/>
                </a:lnTo>
                <a:lnTo>
                  <a:pt x="1754079" y="422910"/>
                </a:lnTo>
                <a:lnTo>
                  <a:pt x="1767823" y="426720"/>
                </a:lnTo>
                <a:lnTo>
                  <a:pt x="1765479" y="426720"/>
                </a:lnTo>
                <a:lnTo>
                  <a:pt x="1764975" y="427990"/>
                </a:lnTo>
                <a:lnTo>
                  <a:pt x="1767532" y="427990"/>
                </a:lnTo>
                <a:lnTo>
                  <a:pt x="1769585" y="429260"/>
                </a:lnTo>
                <a:lnTo>
                  <a:pt x="1762965" y="429260"/>
                </a:lnTo>
                <a:lnTo>
                  <a:pt x="1760102" y="432908"/>
                </a:lnTo>
                <a:lnTo>
                  <a:pt x="1760104" y="433216"/>
                </a:lnTo>
                <a:lnTo>
                  <a:pt x="1762190" y="435610"/>
                </a:lnTo>
                <a:lnTo>
                  <a:pt x="1766384" y="438150"/>
                </a:lnTo>
                <a:lnTo>
                  <a:pt x="1793503" y="438150"/>
                </a:lnTo>
                <a:lnTo>
                  <a:pt x="1794981" y="440690"/>
                </a:lnTo>
                <a:lnTo>
                  <a:pt x="1765813" y="440690"/>
                </a:lnTo>
                <a:lnTo>
                  <a:pt x="1757096" y="443229"/>
                </a:lnTo>
                <a:close/>
              </a:path>
              <a:path w="4096384" h="836930">
                <a:moveTo>
                  <a:pt x="1791631" y="434340"/>
                </a:moveTo>
                <a:lnTo>
                  <a:pt x="1786603" y="431800"/>
                </a:lnTo>
                <a:lnTo>
                  <a:pt x="1780844" y="426223"/>
                </a:lnTo>
                <a:lnTo>
                  <a:pt x="1780381" y="422910"/>
                </a:lnTo>
                <a:lnTo>
                  <a:pt x="1784169" y="422910"/>
                </a:lnTo>
                <a:lnTo>
                  <a:pt x="1788963" y="426720"/>
                </a:lnTo>
                <a:lnTo>
                  <a:pt x="1791461" y="427990"/>
                </a:lnTo>
                <a:lnTo>
                  <a:pt x="1795277" y="429101"/>
                </a:lnTo>
                <a:lnTo>
                  <a:pt x="1795380" y="429260"/>
                </a:lnTo>
                <a:lnTo>
                  <a:pt x="1795822" y="429260"/>
                </a:lnTo>
                <a:lnTo>
                  <a:pt x="1791631" y="434340"/>
                </a:lnTo>
                <a:close/>
              </a:path>
              <a:path w="4096384" h="836930">
                <a:moveTo>
                  <a:pt x="1874266" y="439420"/>
                </a:moveTo>
                <a:lnTo>
                  <a:pt x="1874608" y="437397"/>
                </a:lnTo>
                <a:lnTo>
                  <a:pt x="1874735" y="436846"/>
                </a:lnTo>
                <a:lnTo>
                  <a:pt x="1877703" y="434340"/>
                </a:lnTo>
                <a:lnTo>
                  <a:pt x="1879343" y="431959"/>
                </a:lnTo>
                <a:lnTo>
                  <a:pt x="1879365" y="431732"/>
                </a:lnTo>
                <a:lnTo>
                  <a:pt x="1876112" y="429260"/>
                </a:lnTo>
                <a:lnTo>
                  <a:pt x="1857339" y="429260"/>
                </a:lnTo>
                <a:lnTo>
                  <a:pt x="1860358" y="422910"/>
                </a:lnTo>
                <a:lnTo>
                  <a:pt x="1868235" y="422910"/>
                </a:lnTo>
                <a:lnTo>
                  <a:pt x="1865884" y="424180"/>
                </a:lnTo>
                <a:lnTo>
                  <a:pt x="1864882" y="424180"/>
                </a:lnTo>
                <a:lnTo>
                  <a:pt x="1870579" y="426720"/>
                </a:lnTo>
                <a:lnTo>
                  <a:pt x="1870913" y="426720"/>
                </a:lnTo>
                <a:lnTo>
                  <a:pt x="1874102" y="427990"/>
                </a:lnTo>
                <a:lnTo>
                  <a:pt x="1885960" y="427990"/>
                </a:lnTo>
                <a:lnTo>
                  <a:pt x="1884361" y="432957"/>
                </a:lnTo>
                <a:lnTo>
                  <a:pt x="1884295" y="433095"/>
                </a:lnTo>
                <a:lnTo>
                  <a:pt x="1878415" y="438150"/>
                </a:lnTo>
                <a:lnTo>
                  <a:pt x="1874266" y="439420"/>
                </a:lnTo>
                <a:close/>
              </a:path>
              <a:path w="4096384" h="836930">
                <a:moveTo>
                  <a:pt x="1874102" y="427990"/>
                </a:moveTo>
                <a:lnTo>
                  <a:pt x="1870913" y="426720"/>
                </a:lnTo>
                <a:lnTo>
                  <a:pt x="1870579" y="426720"/>
                </a:lnTo>
                <a:lnTo>
                  <a:pt x="1864882" y="424180"/>
                </a:lnTo>
                <a:lnTo>
                  <a:pt x="1865884" y="424180"/>
                </a:lnTo>
                <a:lnTo>
                  <a:pt x="1868235" y="422910"/>
                </a:lnTo>
                <a:lnTo>
                  <a:pt x="1873562" y="422910"/>
                </a:lnTo>
                <a:lnTo>
                  <a:pt x="1874102" y="427990"/>
                </a:lnTo>
                <a:close/>
              </a:path>
              <a:path w="4096384" h="836930">
                <a:moveTo>
                  <a:pt x="1900588" y="436880"/>
                </a:moveTo>
                <a:lnTo>
                  <a:pt x="1895893" y="434340"/>
                </a:lnTo>
                <a:lnTo>
                  <a:pt x="1895055" y="433070"/>
                </a:lnTo>
                <a:lnTo>
                  <a:pt x="1892370" y="433070"/>
                </a:lnTo>
                <a:lnTo>
                  <a:pt x="1900588" y="422910"/>
                </a:lnTo>
                <a:lnTo>
                  <a:pt x="1900588" y="436880"/>
                </a:lnTo>
                <a:close/>
              </a:path>
              <a:path w="4096384" h="836930">
                <a:moveTo>
                  <a:pt x="1902264" y="436880"/>
                </a:moveTo>
                <a:lnTo>
                  <a:pt x="1900588" y="436880"/>
                </a:lnTo>
                <a:lnTo>
                  <a:pt x="1900588" y="422910"/>
                </a:lnTo>
                <a:lnTo>
                  <a:pt x="1904274" y="422910"/>
                </a:lnTo>
                <a:lnTo>
                  <a:pt x="1904274" y="426720"/>
                </a:lnTo>
                <a:lnTo>
                  <a:pt x="1944782" y="426720"/>
                </a:lnTo>
                <a:lnTo>
                  <a:pt x="1947687" y="427990"/>
                </a:lnTo>
                <a:lnTo>
                  <a:pt x="1911482" y="427990"/>
                </a:lnTo>
                <a:lnTo>
                  <a:pt x="1907962" y="429260"/>
                </a:lnTo>
                <a:lnTo>
                  <a:pt x="1906201" y="431800"/>
                </a:lnTo>
                <a:lnTo>
                  <a:pt x="1901256" y="431800"/>
                </a:lnTo>
                <a:lnTo>
                  <a:pt x="1902264" y="43688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04274" y="426720"/>
                </a:lnTo>
                <a:lnTo>
                  <a:pt x="1904274" y="422910"/>
                </a:lnTo>
                <a:lnTo>
                  <a:pt x="1912152" y="422910"/>
                </a:lnTo>
                <a:lnTo>
                  <a:pt x="1916342" y="425450"/>
                </a:lnTo>
                <a:lnTo>
                  <a:pt x="1915838" y="42545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15838" y="425450"/>
                </a:lnTo>
                <a:lnTo>
                  <a:pt x="1916342" y="425450"/>
                </a:lnTo>
                <a:lnTo>
                  <a:pt x="1912152" y="422910"/>
                </a:lnTo>
                <a:lnTo>
                  <a:pt x="1923722" y="42291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24894" y="426720"/>
                </a:moveTo>
                <a:lnTo>
                  <a:pt x="1915334" y="426720"/>
                </a:lnTo>
                <a:lnTo>
                  <a:pt x="1923722" y="422910"/>
                </a:lnTo>
                <a:lnTo>
                  <a:pt x="1929294" y="422910"/>
                </a:lnTo>
                <a:lnTo>
                  <a:pt x="1924894" y="426720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61308" y="431164"/>
                </a:lnTo>
                <a:lnTo>
                  <a:pt x="1961183" y="430327"/>
                </a:lnTo>
                <a:lnTo>
                  <a:pt x="1961601" y="429260"/>
                </a:lnTo>
                <a:lnTo>
                  <a:pt x="1969478" y="422910"/>
                </a:lnTo>
                <a:lnTo>
                  <a:pt x="1971488" y="424180"/>
                </a:lnTo>
                <a:lnTo>
                  <a:pt x="1972394" y="425321"/>
                </a:lnTo>
                <a:lnTo>
                  <a:pt x="1972497" y="426720"/>
                </a:lnTo>
                <a:lnTo>
                  <a:pt x="1971325" y="426720"/>
                </a:lnTo>
                <a:lnTo>
                  <a:pt x="1969846" y="429260"/>
                </a:lnTo>
                <a:lnTo>
                  <a:pt x="1965775" y="431800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72497" y="426720"/>
                </a:lnTo>
                <a:lnTo>
                  <a:pt x="1972394" y="425321"/>
                </a:lnTo>
                <a:lnTo>
                  <a:pt x="1971488" y="424180"/>
                </a:lnTo>
                <a:lnTo>
                  <a:pt x="1969478" y="422910"/>
                </a:lnTo>
                <a:lnTo>
                  <a:pt x="1986077" y="422910"/>
                </a:lnTo>
                <a:lnTo>
                  <a:pt x="1981716" y="42418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81716" y="424180"/>
                </a:lnTo>
                <a:lnTo>
                  <a:pt x="1986077" y="42291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2042590" y="430530"/>
                </a:moveTo>
                <a:lnTo>
                  <a:pt x="2036194" y="430530"/>
                </a:lnTo>
                <a:lnTo>
                  <a:pt x="2044746" y="422910"/>
                </a:lnTo>
                <a:lnTo>
                  <a:pt x="2050272" y="422910"/>
                </a:lnTo>
                <a:lnTo>
                  <a:pt x="2046756" y="426720"/>
                </a:lnTo>
                <a:lnTo>
                  <a:pt x="2045250" y="426720"/>
                </a:lnTo>
                <a:lnTo>
                  <a:pt x="2042590" y="430530"/>
                </a:lnTo>
                <a:close/>
              </a:path>
              <a:path w="4096384" h="836930">
                <a:moveTo>
                  <a:pt x="2258298" y="424180"/>
                </a:moveTo>
                <a:lnTo>
                  <a:pt x="2255954" y="424180"/>
                </a:lnTo>
                <a:lnTo>
                  <a:pt x="2255450" y="422910"/>
                </a:lnTo>
                <a:lnTo>
                  <a:pt x="2257964" y="422910"/>
                </a:lnTo>
                <a:lnTo>
                  <a:pt x="2258298" y="424180"/>
                </a:lnTo>
                <a:close/>
              </a:path>
              <a:path w="4096384" h="836930">
                <a:moveTo>
                  <a:pt x="2275395" y="434340"/>
                </a:moveTo>
                <a:lnTo>
                  <a:pt x="2272385" y="425219"/>
                </a:lnTo>
                <a:lnTo>
                  <a:pt x="2274456" y="422910"/>
                </a:lnTo>
                <a:lnTo>
                  <a:pt x="2277890" y="424180"/>
                </a:lnTo>
                <a:lnTo>
                  <a:pt x="2280915" y="426720"/>
                </a:lnTo>
                <a:lnTo>
                  <a:pt x="2290815" y="426720"/>
                </a:lnTo>
                <a:lnTo>
                  <a:pt x="2285957" y="429260"/>
                </a:lnTo>
                <a:lnTo>
                  <a:pt x="2285289" y="433070"/>
                </a:lnTo>
                <a:lnTo>
                  <a:pt x="2275231" y="433070"/>
                </a:lnTo>
                <a:lnTo>
                  <a:pt x="2275395" y="434340"/>
                </a:lnTo>
                <a:close/>
              </a:path>
              <a:path w="4096384" h="836930">
                <a:moveTo>
                  <a:pt x="2283108" y="426720"/>
                </a:moveTo>
                <a:lnTo>
                  <a:pt x="2280915" y="426720"/>
                </a:lnTo>
                <a:lnTo>
                  <a:pt x="2277890" y="424180"/>
                </a:lnTo>
                <a:lnTo>
                  <a:pt x="2274456" y="422910"/>
                </a:lnTo>
                <a:lnTo>
                  <a:pt x="2283021" y="422910"/>
                </a:lnTo>
                <a:lnTo>
                  <a:pt x="2284110" y="424180"/>
                </a:lnTo>
                <a:lnTo>
                  <a:pt x="2283108" y="426720"/>
                </a:lnTo>
                <a:close/>
              </a:path>
              <a:path w="4096384" h="836930">
                <a:moveTo>
                  <a:pt x="2311493" y="425450"/>
                </a:moveTo>
                <a:lnTo>
                  <a:pt x="2308082" y="425450"/>
                </a:lnTo>
                <a:lnTo>
                  <a:pt x="2314453" y="422910"/>
                </a:lnTo>
                <a:lnTo>
                  <a:pt x="2311493" y="425450"/>
                </a:lnTo>
                <a:close/>
              </a:path>
              <a:path w="4096384" h="836930">
                <a:moveTo>
                  <a:pt x="2306746" y="433070"/>
                </a:moveTo>
                <a:lnTo>
                  <a:pt x="2300595" y="433070"/>
                </a:lnTo>
                <a:lnTo>
                  <a:pt x="2305574" y="430530"/>
                </a:lnTo>
                <a:lnTo>
                  <a:pt x="2314453" y="422910"/>
                </a:lnTo>
                <a:lnTo>
                  <a:pt x="2318366" y="422910"/>
                </a:lnTo>
                <a:lnTo>
                  <a:pt x="2320473" y="423813"/>
                </a:lnTo>
                <a:lnTo>
                  <a:pt x="2320321" y="424180"/>
                </a:lnTo>
                <a:lnTo>
                  <a:pt x="2321306" y="430530"/>
                </a:lnTo>
                <a:lnTo>
                  <a:pt x="2312947" y="430530"/>
                </a:lnTo>
                <a:lnTo>
                  <a:pt x="2306746" y="433070"/>
                </a:lnTo>
                <a:close/>
              </a:path>
              <a:path w="4096384" h="836930">
                <a:moveTo>
                  <a:pt x="2370778" y="434340"/>
                </a:moveTo>
                <a:lnTo>
                  <a:pt x="2368931" y="434340"/>
                </a:lnTo>
                <a:lnTo>
                  <a:pt x="2366058" y="433095"/>
                </a:lnTo>
                <a:lnTo>
                  <a:pt x="2366837" y="429260"/>
                </a:lnTo>
                <a:lnTo>
                  <a:pt x="2370063" y="425450"/>
                </a:lnTo>
                <a:lnTo>
                  <a:pt x="2374294" y="422910"/>
                </a:lnTo>
                <a:lnTo>
                  <a:pt x="2376311" y="422910"/>
                </a:lnTo>
                <a:lnTo>
                  <a:pt x="2370778" y="434340"/>
                </a:lnTo>
                <a:close/>
              </a:path>
              <a:path w="4096384" h="836930">
                <a:moveTo>
                  <a:pt x="2374130" y="434340"/>
                </a:moveTo>
                <a:lnTo>
                  <a:pt x="2370778" y="434340"/>
                </a:lnTo>
                <a:lnTo>
                  <a:pt x="2376311" y="422910"/>
                </a:lnTo>
                <a:lnTo>
                  <a:pt x="2379285" y="422910"/>
                </a:lnTo>
                <a:lnTo>
                  <a:pt x="2382177" y="426720"/>
                </a:lnTo>
                <a:lnTo>
                  <a:pt x="2387095" y="427990"/>
                </a:lnTo>
                <a:lnTo>
                  <a:pt x="2375636" y="427990"/>
                </a:lnTo>
                <a:lnTo>
                  <a:pt x="2381169" y="430530"/>
                </a:lnTo>
                <a:lnTo>
                  <a:pt x="2380583" y="431800"/>
                </a:lnTo>
                <a:lnTo>
                  <a:pt x="2375139" y="431800"/>
                </a:lnTo>
                <a:lnTo>
                  <a:pt x="2374130" y="434340"/>
                </a:lnTo>
                <a:close/>
              </a:path>
              <a:path w="4096384" h="836930">
                <a:moveTo>
                  <a:pt x="2493301" y="430530"/>
                </a:moveTo>
                <a:lnTo>
                  <a:pt x="2493642" y="422910"/>
                </a:lnTo>
                <a:lnTo>
                  <a:pt x="2499530" y="422910"/>
                </a:lnTo>
                <a:lnTo>
                  <a:pt x="2499856" y="424180"/>
                </a:lnTo>
                <a:lnTo>
                  <a:pt x="2499339" y="424180"/>
                </a:lnTo>
                <a:lnTo>
                  <a:pt x="2493301" y="430530"/>
                </a:lnTo>
                <a:close/>
              </a:path>
              <a:path w="4096384" h="836930">
                <a:moveTo>
                  <a:pt x="2503269" y="424180"/>
                </a:moveTo>
                <a:lnTo>
                  <a:pt x="2499856" y="424180"/>
                </a:lnTo>
                <a:lnTo>
                  <a:pt x="2499530" y="422910"/>
                </a:lnTo>
                <a:lnTo>
                  <a:pt x="2503269" y="424180"/>
                </a:lnTo>
                <a:close/>
              </a:path>
              <a:path w="4096384" h="836930">
                <a:moveTo>
                  <a:pt x="2593045" y="427990"/>
                </a:moveTo>
                <a:lnTo>
                  <a:pt x="2583832" y="426720"/>
                </a:lnTo>
                <a:lnTo>
                  <a:pt x="2590203" y="422910"/>
                </a:lnTo>
                <a:lnTo>
                  <a:pt x="2591028" y="422910"/>
                </a:lnTo>
                <a:lnTo>
                  <a:pt x="2591703" y="424180"/>
                </a:lnTo>
                <a:lnTo>
                  <a:pt x="2592554" y="424180"/>
                </a:lnTo>
                <a:lnTo>
                  <a:pt x="2593045" y="427990"/>
                </a:lnTo>
                <a:close/>
              </a:path>
              <a:path w="4096384" h="836930">
                <a:moveTo>
                  <a:pt x="2606455" y="433070"/>
                </a:moveTo>
                <a:lnTo>
                  <a:pt x="2597320" y="433070"/>
                </a:lnTo>
                <a:lnTo>
                  <a:pt x="2600094" y="431844"/>
                </a:lnTo>
                <a:lnTo>
                  <a:pt x="2600090" y="431675"/>
                </a:lnTo>
                <a:lnTo>
                  <a:pt x="2598067" y="429260"/>
                </a:lnTo>
                <a:lnTo>
                  <a:pt x="2595068" y="427990"/>
                </a:lnTo>
                <a:lnTo>
                  <a:pt x="2593045" y="427990"/>
                </a:lnTo>
                <a:lnTo>
                  <a:pt x="2592554" y="424180"/>
                </a:lnTo>
                <a:lnTo>
                  <a:pt x="2591703" y="424180"/>
                </a:lnTo>
                <a:lnTo>
                  <a:pt x="2591028" y="422910"/>
                </a:lnTo>
                <a:lnTo>
                  <a:pt x="2599600" y="422910"/>
                </a:lnTo>
                <a:lnTo>
                  <a:pt x="2601037" y="426720"/>
                </a:lnTo>
                <a:lnTo>
                  <a:pt x="2609688" y="426720"/>
                </a:lnTo>
                <a:lnTo>
                  <a:pt x="2606796" y="430530"/>
                </a:lnTo>
                <a:lnTo>
                  <a:pt x="2606187" y="431675"/>
                </a:lnTo>
                <a:lnTo>
                  <a:pt x="2606301" y="432485"/>
                </a:lnTo>
                <a:lnTo>
                  <a:pt x="2606455" y="433070"/>
                </a:lnTo>
                <a:close/>
              </a:path>
              <a:path w="4096384" h="836930">
                <a:moveTo>
                  <a:pt x="2670507" y="443230"/>
                </a:moveTo>
                <a:lnTo>
                  <a:pt x="2664784" y="435610"/>
                </a:lnTo>
                <a:lnTo>
                  <a:pt x="2663593" y="434325"/>
                </a:lnTo>
                <a:lnTo>
                  <a:pt x="2657096" y="430530"/>
                </a:lnTo>
                <a:lnTo>
                  <a:pt x="2662787" y="427990"/>
                </a:lnTo>
                <a:lnTo>
                  <a:pt x="2670345" y="425503"/>
                </a:lnTo>
                <a:lnTo>
                  <a:pt x="2666643" y="422910"/>
                </a:lnTo>
                <a:lnTo>
                  <a:pt x="2673846" y="424180"/>
                </a:lnTo>
                <a:lnTo>
                  <a:pt x="2677703" y="425450"/>
                </a:lnTo>
                <a:lnTo>
                  <a:pt x="2677500" y="426720"/>
                </a:lnTo>
                <a:lnTo>
                  <a:pt x="2668974" y="426720"/>
                </a:lnTo>
                <a:lnTo>
                  <a:pt x="2665873" y="432908"/>
                </a:lnTo>
                <a:lnTo>
                  <a:pt x="2665920" y="433153"/>
                </a:lnTo>
                <a:lnTo>
                  <a:pt x="2669649" y="435610"/>
                </a:lnTo>
                <a:lnTo>
                  <a:pt x="2670657" y="435610"/>
                </a:lnTo>
                <a:lnTo>
                  <a:pt x="2669347" y="436849"/>
                </a:lnTo>
                <a:lnTo>
                  <a:pt x="2669452" y="437608"/>
                </a:lnTo>
                <a:lnTo>
                  <a:pt x="2670507" y="443230"/>
                </a:lnTo>
                <a:close/>
              </a:path>
              <a:path w="4096384" h="836930">
                <a:moveTo>
                  <a:pt x="2676808" y="431649"/>
                </a:moveTo>
                <a:lnTo>
                  <a:pt x="2676789" y="431164"/>
                </a:lnTo>
                <a:lnTo>
                  <a:pt x="2677703" y="425450"/>
                </a:lnTo>
                <a:lnTo>
                  <a:pt x="2673846" y="424180"/>
                </a:lnTo>
                <a:lnTo>
                  <a:pt x="2666643" y="422910"/>
                </a:lnTo>
                <a:lnTo>
                  <a:pt x="2681559" y="422910"/>
                </a:lnTo>
                <a:lnTo>
                  <a:pt x="2680551" y="424180"/>
                </a:lnTo>
                <a:lnTo>
                  <a:pt x="2680673" y="425937"/>
                </a:lnTo>
                <a:lnTo>
                  <a:pt x="2680612" y="426865"/>
                </a:lnTo>
                <a:lnTo>
                  <a:pt x="2676808" y="431649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78371" y="433070"/>
                </a:lnTo>
                <a:lnTo>
                  <a:pt x="2680559" y="427174"/>
                </a:lnTo>
                <a:lnTo>
                  <a:pt x="2680673" y="425937"/>
                </a:lnTo>
                <a:lnTo>
                  <a:pt x="2680551" y="424180"/>
                </a:lnTo>
                <a:lnTo>
                  <a:pt x="2681559" y="422910"/>
                </a:lnTo>
                <a:lnTo>
                  <a:pt x="2683733" y="422910"/>
                </a:lnTo>
                <a:lnTo>
                  <a:pt x="2685416" y="424180"/>
                </a:lnTo>
                <a:lnTo>
                  <a:pt x="2685477" y="424671"/>
                </a:lnTo>
                <a:lnTo>
                  <a:pt x="2685402" y="425613"/>
                </a:lnTo>
                <a:lnTo>
                  <a:pt x="2684251" y="426720"/>
                </a:lnTo>
                <a:lnTo>
                  <a:pt x="2689873" y="426720"/>
                </a:lnTo>
                <a:lnTo>
                  <a:pt x="2686758" y="429260"/>
                </a:lnTo>
                <a:lnTo>
                  <a:pt x="2686582" y="42926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689873" y="426720"/>
                </a:moveTo>
                <a:lnTo>
                  <a:pt x="2684251" y="426720"/>
                </a:lnTo>
                <a:lnTo>
                  <a:pt x="2685402" y="425613"/>
                </a:lnTo>
                <a:lnTo>
                  <a:pt x="2685477" y="424671"/>
                </a:lnTo>
                <a:lnTo>
                  <a:pt x="2685416" y="424180"/>
                </a:lnTo>
                <a:lnTo>
                  <a:pt x="2683733" y="422910"/>
                </a:lnTo>
                <a:lnTo>
                  <a:pt x="2694546" y="422910"/>
                </a:lnTo>
                <a:lnTo>
                  <a:pt x="2689873" y="426720"/>
                </a:lnTo>
                <a:close/>
              </a:path>
              <a:path w="4096384" h="836930">
                <a:moveTo>
                  <a:pt x="2736359" y="426720"/>
                </a:moveTo>
                <a:lnTo>
                  <a:pt x="2734585" y="425588"/>
                </a:lnTo>
                <a:lnTo>
                  <a:pt x="2734485" y="425219"/>
                </a:lnTo>
                <a:lnTo>
                  <a:pt x="2735016" y="424180"/>
                </a:lnTo>
                <a:lnTo>
                  <a:pt x="2736359" y="422910"/>
                </a:lnTo>
                <a:lnTo>
                  <a:pt x="2739056" y="424180"/>
                </a:lnTo>
                <a:lnTo>
                  <a:pt x="2738944" y="425503"/>
                </a:lnTo>
                <a:lnTo>
                  <a:pt x="2736359" y="426720"/>
                </a:lnTo>
                <a:close/>
              </a:path>
              <a:path w="4096384" h="836930">
                <a:moveTo>
                  <a:pt x="2741006" y="426720"/>
                </a:moveTo>
                <a:lnTo>
                  <a:pt x="2736359" y="426720"/>
                </a:lnTo>
                <a:lnTo>
                  <a:pt x="2738944" y="425503"/>
                </a:lnTo>
                <a:lnTo>
                  <a:pt x="2739056" y="424180"/>
                </a:lnTo>
                <a:lnTo>
                  <a:pt x="2736359" y="422910"/>
                </a:lnTo>
                <a:lnTo>
                  <a:pt x="2749952" y="422910"/>
                </a:lnTo>
                <a:lnTo>
                  <a:pt x="2750443" y="424180"/>
                </a:lnTo>
                <a:lnTo>
                  <a:pt x="2740739" y="424180"/>
                </a:lnTo>
                <a:lnTo>
                  <a:pt x="2741006" y="426720"/>
                </a:lnTo>
                <a:close/>
              </a:path>
              <a:path w="4096384" h="836930">
                <a:moveTo>
                  <a:pt x="2761862" y="427990"/>
                </a:moveTo>
                <a:lnTo>
                  <a:pt x="2759322" y="424180"/>
                </a:lnTo>
                <a:lnTo>
                  <a:pt x="2762354" y="422910"/>
                </a:lnTo>
                <a:lnTo>
                  <a:pt x="2765202" y="422910"/>
                </a:lnTo>
                <a:lnTo>
                  <a:pt x="2766027" y="424180"/>
                </a:lnTo>
                <a:lnTo>
                  <a:pt x="2765045" y="426720"/>
                </a:lnTo>
                <a:lnTo>
                  <a:pt x="2761862" y="427990"/>
                </a:lnTo>
                <a:close/>
              </a:path>
              <a:path w="4096384" h="836930">
                <a:moveTo>
                  <a:pt x="2784365" y="427990"/>
                </a:moveTo>
                <a:lnTo>
                  <a:pt x="2761862" y="427990"/>
                </a:lnTo>
                <a:lnTo>
                  <a:pt x="2765045" y="426720"/>
                </a:lnTo>
                <a:lnTo>
                  <a:pt x="2766027" y="424180"/>
                </a:lnTo>
                <a:lnTo>
                  <a:pt x="2765202" y="422910"/>
                </a:lnTo>
                <a:lnTo>
                  <a:pt x="2774081" y="422910"/>
                </a:lnTo>
                <a:lnTo>
                  <a:pt x="2774598" y="426720"/>
                </a:lnTo>
                <a:lnTo>
                  <a:pt x="2785512" y="426720"/>
                </a:lnTo>
                <a:lnTo>
                  <a:pt x="2784365" y="427990"/>
                </a:lnTo>
                <a:close/>
              </a:path>
              <a:path w="4096384" h="836930">
                <a:moveTo>
                  <a:pt x="2777106" y="426720"/>
                </a:moveTo>
                <a:lnTo>
                  <a:pt x="2774598" y="426720"/>
                </a:lnTo>
                <a:lnTo>
                  <a:pt x="2774081" y="422910"/>
                </a:lnTo>
                <a:lnTo>
                  <a:pt x="2776929" y="422910"/>
                </a:lnTo>
                <a:lnTo>
                  <a:pt x="2779777" y="424180"/>
                </a:lnTo>
                <a:lnTo>
                  <a:pt x="2779666" y="425503"/>
                </a:lnTo>
                <a:lnTo>
                  <a:pt x="2777106" y="426720"/>
                </a:lnTo>
                <a:close/>
              </a:path>
              <a:path w="4096384" h="836930">
                <a:moveTo>
                  <a:pt x="2785512" y="426720"/>
                </a:moveTo>
                <a:lnTo>
                  <a:pt x="2777106" y="426720"/>
                </a:lnTo>
                <a:lnTo>
                  <a:pt x="2779666" y="425503"/>
                </a:lnTo>
                <a:lnTo>
                  <a:pt x="2779777" y="424180"/>
                </a:lnTo>
                <a:lnTo>
                  <a:pt x="2776929" y="422910"/>
                </a:lnTo>
                <a:lnTo>
                  <a:pt x="2804600" y="422910"/>
                </a:lnTo>
                <a:lnTo>
                  <a:pt x="2801569" y="424180"/>
                </a:lnTo>
                <a:lnTo>
                  <a:pt x="2802307" y="425450"/>
                </a:lnTo>
                <a:lnTo>
                  <a:pt x="2786659" y="425450"/>
                </a:lnTo>
                <a:lnTo>
                  <a:pt x="2785512" y="4267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51253" y="440690"/>
                </a:lnTo>
                <a:lnTo>
                  <a:pt x="2955444" y="439420"/>
                </a:lnTo>
                <a:lnTo>
                  <a:pt x="2954462" y="436880"/>
                </a:lnTo>
                <a:lnTo>
                  <a:pt x="2953270" y="434340"/>
                </a:lnTo>
                <a:lnTo>
                  <a:pt x="2911540" y="434340"/>
                </a:lnTo>
                <a:lnTo>
                  <a:pt x="2905667" y="427990"/>
                </a:lnTo>
                <a:lnTo>
                  <a:pt x="2907841" y="427990"/>
                </a:lnTo>
                <a:lnTo>
                  <a:pt x="2912031" y="426720"/>
                </a:lnTo>
                <a:lnTo>
                  <a:pt x="2952936" y="426720"/>
                </a:lnTo>
                <a:lnTo>
                  <a:pt x="2952936" y="422910"/>
                </a:lnTo>
                <a:lnTo>
                  <a:pt x="2962321" y="422910"/>
                </a:lnTo>
                <a:lnTo>
                  <a:pt x="2962199" y="423813"/>
                </a:lnTo>
                <a:lnTo>
                  <a:pt x="2962310" y="424352"/>
                </a:lnTo>
                <a:lnTo>
                  <a:pt x="2963340" y="425450"/>
                </a:lnTo>
                <a:lnTo>
                  <a:pt x="2966189" y="426720"/>
                </a:lnTo>
                <a:lnTo>
                  <a:pt x="2969869" y="429260"/>
                </a:lnTo>
                <a:lnTo>
                  <a:pt x="2920760" y="429260"/>
                </a:lnTo>
                <a:lnTo>
                  <a:pt x="2917080" y="433070"/>
                </a:lnTo>
                <a:lnTo>
                  <a:pt x="2957984" y="433070"/>
                </a:lnTo>
                <a:lnTo>
                  <a:pt x="2962786" y="439420"/>
                </a:lnTo>
                <a:lnTo>
                  <a:pt x="2990910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73620" y="444500"/>
                </a:moveTo>
                <a:lnTo>
                  <a:pt x="3071962" y="437608"/>
                </a:lnTo>
                <a:lnTo>
                  <a:pt x="3071874" y="436212"/>
                </a:lnTo>
                <a:lnTo>
                  <a:pt x="3072104" y="434467"/>
                </a:lnTo>
                <a:lnTo>
                  <a:pt x="3072170" y="434325"/>
                </a:lnTo>
                <a:lnTo>
                  <a:pt x="3076468" y="433070"/>
                </a:lnTo>
                <a:lnTo>
                  <a:pt x="3077379" y="431732"/>
                </a:lnTo>
                <a:lnTo>
                  <a:pt x="3084365" y="422910"/>
                </a:lnTo>
                <a:lnTo>
                  <a:pt x="3093244" y="425450"/>
                </a:lnTo>
                <a:lnTo>
                  <a:pt x="3097370" y="427947"/>
                </a:lnTo>
                <a:lnTo>
                  <a:pt x="3097332" y="428400"/>
                </a:lnTo>
                <a:lnTo>
                  <a:pt x="3097104" y="429260"/>
                </a:lnTo>
                <a:lnTo>
                  <a:pt x="3090887" y="429260"/>
                </a:lnTo>
                <a:lnTo>
                  <a:pt x="3087888" y="430530"/>
                </a:lnTo>
                <a:lnTo>
                  <a:pt x="3079683" y="431800"/>
                </a:lnTo>
                <a:lnTo>
                  <a:pt x="3076985" y="436880"/>
                </a:lnTo>
                <a:lnTo>
                  <a:pt x="3078668" y="436880"/>
                </a:lnTo>
                <a:lnTo>
                  <a:pt x="3079159" y="438150"/>
                </a:lnTo>
                <a:lnTo>
                  <a:pt x="3076651" y="438150"/>
                </a:lnTo>
                <a:lnTo>
                  <a:pt x="3075820" y="439420"/>
                </a:lnTo>
                <a:lnTo>
                  <a:pt x="3073620" y="444500"/>
                </a:lnTo>
                <a:close/>
              </a:path>
              <a:path w="4096384" h="836930">
                <a:moveTo>
                  <a:pt x="3308990" y="427990"/>
                </a:moveTo>
                <a:lnTo>
                  <a:pt x="3303941" y="427990"/>
                </a:lnTo>
                <a:lnTo>
                  <a:pt x="3304063" y="425219"/>
                </a:lnTo>
                <a:lnTo>
                  <a:pt x="3305290" y="422910"/>
                </a:lnTo>
                <a:lnTo>
                  <a:pt x="3306632" y="422910"/>
                </a:lnTo>
                <a:lnTo>
                  <a:pt x="3308315" y="424180"/>
                </a:lnTo>
                <a:lnTo>
                  <a:pt x="3308990" y="427990"/>
                </a:lnTo>
                <a:close/>
              </a:path>
              <a:path w="4096384" h="836930">
                <a:moveTo>
                  <a:pt x="3315606" y="427990"/>
                </a:moveTo>
                <a:lnTo>
                  <a:pt x="3308990" y="427990"/>
                </a:lnTo>
                <a:lnTo>
                  <a:pt x="3308315" y="424180"/>
                </a:lnTo>
                <a:lnTo>
                  <a:pt x="3306632" y="422910"/>
                </a:lnTo>
                <a:lnTo>
                  <a:pt x="3317124" y="422910"/>
                </a:lnTo>
                <a:lnTo>
                  <a:pt x="3315659" y="424180"/>
                </a:lnTo>
                <a:lnTo>
                  <a:pt x="3315606" y="427990"/>
                </a:lnTo>
                <a:close/>
              </a:path>
              <a:path w="4096384" h="836930">
                <a:moveTo>
                  <a:pt x="3356599" y="426720"/>
                </a:moveTo>
                <a:lnTo>
                  <a:pt x="3355591" y="426720"/>
                </a:lnTo>
                <a:lnTo>
                  <a:pt x="3354778" y="425703"/>
                </a:lnTo>
                <a:lnTo>
                  <a:pt x="3354668" y="425219"/>
                </a:lnTo>
                <a:lnTo>
                  <a:pt x="3355591" y="422910"/>
                </a:lnTo>
                <a:lnTo>
                  <a:pt x="3356416" y="422910"/>
                </a:lnTo>
                <a:lnTo>
                  <a:pt x="3357247" y="424180"/>
                </a:lnTo>
                <a:lnTo>
                  <a:pt x="3356599" y="426720"/>
                </a:lnTo>
                <a:close/>
              </a:path>
              <a:path w="4096384" h="836930">
                <a:moveTo>
                  <a:pt x="3357413" y="426720"/>
                </a:moveTo>
                <a:lnTo>
                  <a:pt x="3356599" y="426720"/>
                </a:lnTo>
                <a:lnTo>
                  <a:pt x="3357247" y="424180"/>
                </a:lnTo>
                <a:lnTo>
                  <a:pt x="3356416" y="422910"/>
                </a:lnTo>
                <a:lnTo>
                  <a:pt x="3358930" y="422910"/>
                </a:lnTo>
                <a:lnTo>
                  <a:pt x="3357413" y="426720"/>
                </a:lnTo>
                <a:close/>
              </a:path>
              <a:path w="4096384" h="836930">
                <a:moveTo>
                  <a:pt x="3362964" y="427990"/>
                </a:moveTo>
                <a:lnTo>
                  <a:pt x="3356907" y="427990"/>
                </a:lnTo>
                <a:lnTo>
                  <a:pt x="3358930" y="422910"/>
                </a:lnTo>
                <a:lnTo>
                  <a:pt x="3360115" y="424180"/>
                </a:lnTo>
                <a:lnTo>
                  <a:pt x="3361664" y="425503"/>
                </a:lnTo>
                <a:lnTo>
                  <a:pt x="3362630" y="426720"/>
                </a:lnTo>
                <a:lnTo>
                  <a:pt x="3362964" y="427990"/>
                </a:lnTo>
                <a:close/>
              </a:path>
              <a:path w="4096384" h="836930">
                <a:moveTo>
                  <a:pt x="3373526" y="433070"/>
                </a:moveTo>
                <a:lnTo>
                  <a:pt x="3367086" y="433070"/>
                </a:lnTo>
                <a:lnTo>
                  <a:pt x="3369013" y="430530"/>
                </a:lnTo>
                <a:lnTo>
                  <a:pt x="3367046" y="428852"/>
                </a:lnTo>
                <a:lnTo>
                  <a:pt x="3366152" y="427990"/>
                </a:lnTo>
                <a:lnTo>
                  <a:pt x="3362964" y="427990"/>
                </a:lnTo>
                <a:lnTo>
                  <a:pt x="3362630" y="426720"/>
                </a:lnTo>
                <a:lnTo>
                  <a:pt x="3361664" y="425503"/>
                </a:lnTo>
                <a:lnTo>
                  <a:pt x="3360115" y="424180"/>
                </a:lnTo>
                <a:lnTo>
                  <a:pt x="3358930" y="422910"/>
                </a:lnTo>
                <a:lnTo>
                  <a:pt x="3362964" y="422910"/>
                </a:lnTo>
                <a:lnTo>
                  <a:pt x="3362964" y="426720"/>
                </a:lnTo>
                <a:lnTo>
                  <a:pt x="3373191" y="426720"/>
                </a:lnTo>
                <a:lnTo>
                  <a:pt x="3375926" y="429260"/>
                </a:lnTo>
                <a:lnTo>
                  <a:pt x="3373526" y="429260"/>
                </a:lnTo>
                <a:lnTo>
                  <a:pt x="3373526" y="433070"/>
                </a:lnTo>
                <a:close/>
              </a:path>
              <a:path w="4096384" h="836930">
                <a:moveTo>
                  <a:pt x="3374691" y="425450"/>
                </a:moveTo>
                <a:lnTo>
                  <a:pt x="3371175" y="425450"/>
                </a:lnTo>
                <a:lnTo>
                  <a:pt x="3371175" y="424180"/>
                </a:lnTo>
                <a:lnTo>
                  <a:pt x="3372674" y="422910"/>
                </a:lnTo>
                <a:lnTo>
                  <a:pt x="3374691" y="424180"/>
                </a:lnTo>
                <a:lnTo>
                  <a:pt x="3374691" y="425450"/>
                </a:lnTo>
                <a:close/>
              </a:path>
              <a:path w="4096384" h="836930">
                <a:moveTo>
                  <a:pt x="3380388" y="425450"/>
                </a:moveTo>
                <a:lnTo>
                  <a:pt x="3374691" y="425450"/>
                </a:lnTo>
                <a:lnTo>
                  <a:pt x="3374691" y="424180"/>
                </a:lnTo>
                <a:lnTo>
                  <a:pt x="3372674" y="422910"/>
                </a:lnTo>
                <a:lnTo>
                  <a:pt x="3396973" y="422910"/>
                </a:lnTo>
                <a:lnTo>
                  <a:pt x="3398146" y="424180"/>
                </a:lnTo>
                <a:lnTo>
                  <a:pt x="3385076" y="424180"/>
                </a:lnTo>
                <a:lnTo>
                  <a:pt x="3380388" y="425450"/>
                </a:lnTo>
                <a:close/>
              </a:path>
              <a:path w="4096384" h="836930">
                <a:moveTo>
                  <a:pt x="3407186" y="434340"/>
                </a:moveTo>
                <a:lnTo>
                  <a:pt x="3405237" y="433153"/>
                </a:lnTo>
                <a:lnTo>
                  <a:pt x="3405186" y="431959"/>
                </a:lnTo>
                <a:lnTo>
                  <a:pt x="3405425" y="428913"/>
                </a:lnTo>
                <a:lnTo>
                  <a:pt x="3405547" y="427947"/>
                </a:lnTo>
                <a:lnTo>
                  <a:pt x="3409899" y="424180"/>
                </a:lnTo>
                <a:lnTo>
                  <a:pt x="3414869" y="422910"/>
                </a:lnTo>
                <a:lnTo>
                  <a:pt x="3414523" y="424180"/>
                </a:lnTo>
                <a:lnTo>
                  <a:pt x="3410239" y="429260"/>
                </a:lnTo>
                <a:lnTo>
                  <a:pt x="3407186" y="434340"/>
                </a:lnTo>
                <a:close/>
              </a:path>
              <a:path w="4096384" h="836930">
                <a:moveTo>
                  <a:pt x="3410067" y="434340"/>
                </a:moveTo>
                <a:lnTo>
                  <a:pt x="3407186" y="434340"/>
                </a:lnTo>
                <a:lnTo>
                  <a:pt x="3410239" y="429260"/>
                </a:lnTo>
                <a:lnTo>
                  <a:pt x="3414523" y="424180"/>
                </a:lnTo>
                <a:lnTo>
                  <a:pt x="3414869" y="422910"/>
                </a:lnTo>
                <a:lnTo>
                  <a:pt x="3421259" y="422910"/>
                </a:lnTo>
                <a:lnTo>
                  <a:pt x="3423174" y="425450"/>
                </a:lnTo>
                <a:lnTo>
                  <a:pt x="3436044" y="425450"/>
                </a:lnTo>
                <a:lnTo>
                  <a:pt x="3435250" y="427990"/>
                </a:lnTo>
                <a:lnTo>
                  <a:pt x="3418444" y="427990"/>
                </a:lnTo>
                <a:lnTo>
                  <a:pt x="3410067" y="434340"/>
                </a:lnTo>
                <a:close/>
              </a:path>
              <a:path w="4096384" h="836930">
                <a:moveTo>
                  <a:pt x="3462013" y="436880"/>
                </a:moveTo>
                <a:lnTo>
                  <a:pt x="3457295" y="432908"/>
                </a:lnTo>
                <a:lnTo>
                  <a:pt x="3455826" y="431800"/>
                </a:lnTo>
                <a:lnTo>
                  <a:pt x="3449946" y="422910"/>
                </a:lnTo>
                <a:lnTo>
                  <a:pt x="3460691" y="422910"/>
                </a:lnTo>
                <a:lnTo>
                  <a:pt x="3463186" y="424671"/>
                </a:lnTo>
                <a:lnTo>
                  <a:pt x="3462013" y="436880"/>
                </a:lnTo>
                <a:close/>
              </a:path>
              <a:path w="4096384" h="836930">
                <a:moveTo>
                  <a:pt x="3463186" y="424671"/>
                </a:moveTo>
                <a:lnTo>
                  <a:pt x="3460691" y="422910"/>
                </a:lnTo>
                <a:lnTo>
                  <a:pt x="3463356" y="422910"/>
                </a:lnTo>
                <a:lnTo>
                  <a:pt x="3463186" y="424671"/>
                </a:lnTo>
                <a:close/>
              </a:path>
              <a:path w="4096384" h="836930">
                <a:moveTo>
                  <a:pt x="3467887" y="427990"/>
                </a:moveTo>
                <a:lnTo>
                  <a:pt x="3463186" y="424671"/>
                </a:lnTo>
                <a:lnTo>
                  <a:pt x="3463356" y="422910"/>
                </a:lnTo>
                <a:lnTo>
                  <a:pt x="3473426" y="422910"/>
                </a:lnTo>
                <a:lnTo>
                  <a:pt x="3467887" y="426720"/>
                </a:lnTo>
                <a:lnTo>
                  <a:pt x="3467887" y="427990"/>
                </a:lnTo>
                <a:close/>
              </a:path>
              <a:path w="4096384" h="836930">
                <a:moveTo>
                  <a:pt x="3478582" y="440690"/>
                </a:moveTo>
                <a:lnTo>
                  <a:pt x="3479474" y="436880"/>
                </a:lnTo>
                <a:lnTo>
                  <a:pt x="3482395" y="432908"/>
                </a:lnTo>
                <a:lnTo>
                  <a:pt x="3483829" y="430767"/>
                </a:lnTo>
                <a:lnTo>
                  <a:pt x="3483921" y="430327"/>
                </a:lnTo>
                <a:lnTo>
                  <a:pt x="3481480" y="422910"/>
                </a:lnTo>
                <a:lnTo>
                  <a:pt x="3495538" y="422910"/>
                </a:lnTo>
                <a:lnTo>
                  <a:pt x="3493541" y="424180"/>
                </a:lnTo>
                <a:lnTo>
                  <a:pt x="3490516" y="425450"/>
                </a:lnTo>
                <a:lnTo>
                  <a:pt x="3496547" y="429260"/>
                </a:lnTo>
                <a:lnTo>
                  <a:pt x="3500063" y="429260"/>
                </a:lnTo>
                <a:lnTo>
                  <a:pt x="3494033" y="430530"/>
                </a:lnTo>
                <a:lnTo>
                  <a:pt x="3485875" y="430530"/>
                </a:lnTo>
                <a:lnTo>
                  <a:pt x="3488810" y="432987"/>
                </a:lnTo>
                <a:lnTo>
                  <a:pt x="3488922" y="433216"/>
                </a:lnTo>
                <a:lnTo>
                  <a:pt x="3489145" y="435610"/>
                </a:lnTo>
                <a:lnTo>
                  <a:pt x="3482646" y="439420"/>
                </a:lnTo>
                <a:lnTo>
                  <a:pt x="3478582" y="440690"/>
                </a:lnTo>
                <a:close/>
              </a:path>
              <a:path w="4096384" h="836930">
                <a:moveTo>
                  <a:pt x="3496547" y="429260"/>
                </a:moveTo>
                <a:lnTo>
                  <a:pt x="3490516" y="425450"/>
                </a:lnTo>
                <a:lnTo>
                  <a:pt x="3493541" y="424180"/>
                </a:lnTo>
                <a:lnTo>
                  <a:pt x="3495538" y="422910"/>
                </a:lnTo>
                <a:lnTo>
                  <a:pt x="3496724" y="422910"/>
                </a:lnTo>
                <a:lnTo>
                  <a:pt x="3497189" y="425285"/>
                </a:lnTo>
                <a:lnTo>
                  <a:pt x="3497064" y="426337"/>
                </a:lnTo>
                <a:lnTo>
                  <a:pt x="3496547" y="429260"/>
                </a:lnTo>
                <a:close/>
              </a:path>
              <a:path w="4096384" h="836930">
                <a:moveTo>
                  <a:pt x="3500063" y="429260"/>
                </a:moveTo>
                <a:lnTo>
                  <a:pt x="3496547" y="429260"/>
                </a:lnTo>
                <a:lnTo>
                  <a:pt x="3497064" y="426337"/>
                </a:lnTo>
                <a:lnTo>
                  <a:pt x="3497189" y="425285"/>
                </a:lnTo>
                <a:lnTo>
                  <a:pt x="3496724" y="422910"/>
                </a:lnTo>
                <a:lnTo>
                  <a:pt x="3506768" y="422910"/>
                </a:lnTo>
                <a:lnTo>
                  <a:pt x="3505708" y="425219"/>
                </a:lnTo>
                <a:lnTo>
                  <a:pt x="3505832" y="425800"/>
                </a:lnTo>
                <a:lnTo>
                  <a:pt x="3506434" y="426720"/>
                </a:lnTo>
                <a:lnTo>
                  <a:pt x="3506277" y="426720"/>
                </a:lnTo>
                <a:lnTo>
                  <a:pt x="3500063" y="429260"/>
                </a:lnTo>
                <a:close/>
              </a:path>
              <a:path w="4096384" h="836930">
                <a:moveTo>
                  <a:pt x="3507285" y="426720"/>
                </a:moveTo>
                <a:lnTo>
                  <a:pt x="3506434" y="426720"/>
                </a:lnTo>
                <a:lnTo>
                  <a:pt x="3505832" y="425800"/>
                </a:lnTo>
                <a:lnTo>
                  <a:pt x="3505708" y="425219"/>
                </a:lnTo>
                <a:lnTo>
                  <a:pt x="3506768" y="422910"/>
                </a:lnTo>
                <a:lnTo>
                  <a:pt x="3507783" y="422910"/>
                </a:lnTo>
                <a:lnTo>
                  <a:pt x="3508451" y="424180"/>
                </a:lnTo>
                <a:lnTo>
                  <a:pt x="3507285" y="42672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01903" y="435610"/>
                </a:lnTo>
                <a:lnTo>
                  <a:pt x="3501853" y="434160"/>
                </a:lnTo>
                <a:lnTo>
                  <a:pt x="3506277" y="426720"/>
                </a:lnTo>
                <a:lnTo>
                  <a:pt x="3507285" y="426720"/>
                </a:lnTo>
                <a:lnTo>
                  <a:pt x="3508451" y="424180"/>
                </a:lnTo>
                <a:lnTo>
                  <a:pt x="3507783" y="422910"/>
                </a:lnTo>
                <a:lnTo>
                  <a:pt x="3519510" y="422910"/>
                </a:lnTo>
                <a:lnTo>
                  <a:pt x="3506715" y="431732"/>
                </a:lnTo>
                <a:lnTo>
                  <a:pt x="3513283" y="434467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12945" y="434325"/>
                </a:lnTo>
                <a:lnTo>
                  <a:pt x="3506728" y="431844"/>
                </a:lnTo>
                <a:lnTo>
                  <a:pt x="3519510" y="422910"/>
                </a:lnTo>
                <a:lnTo>
                  <a:pt x="3522535" y="424180"/>
                </a:lnTo>
                <a:lnTo>
                  <a:pt x="3525567" y="424180"/>
                </a:lnTo>
                <a:lnTo>
                  <a:pt x="3531077" y="427990"/>
                </a:lnTo>
                <a:lnTo>
                  <a:pt x="3524893" y="427990"/>
                </a:lnTo>
                <a:lnTo>
                  <a:pt x="3517854" y="429260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58960" y="425499"/>
                </a:moveTo>
                <a:lnTo>
                  <a:pt x="3557743" y="422910"/>
                </a:lnTo>
                <a:lnTo>
                  <a:pt x="3561541" y="422910"/>
                </a:lnTo>
                <a:lnTo>
                  <a:pt x="3558960" y="425499"/>
                </a:lnTo>
                <a:close/>
              </a:path>
              <a:path w="4096384" h="836930">
                <a:moveTo>
                  <a:pt x="3683790" y="427990"/>
                </a:moveTo>
                <a:lnTo>
                  <a:pt x="3682107" y="427990"/>
                </a:lnTo>
                <a:lnTo>
                  <a:pt x="3679443" y="425613"/>
                </a:lnTo>
                <a:lnTo>
                  <a:pt x="3679360" y="425391"/>
                </a:lnTo>
                <a:lnTo>
                  <a:pt x="3683633" y="422910"/>
                </a:lnTo>
                <a:lnTo>
                  <a:pt x="3686298" y="426720"/>
                </a:lnTo>
                <a:lnTo>
                  <a:pt x="3683790" y="427990"/>
                </a:lnTo>
                <a:close/>
              </a:path>
              <a:path w="4096384" h="836930">
                <a:moveTo>
                  <a:pt x="3742525" y="427990"/>
                </a:moveTo>
                <a:lnTo>
                  <a:pt x="3683790" y="427990"/>
                </a:lnTo>
                <a:lnTo>
                  <a:pt x="3686298" y="426720"/>
                </a:lnTo>
                <a:lnTo>
                  <a:pt x="3683633" y="422910"/>
                </a:lnTo>
                <a:lnTo>
                  <a:pt x="3788222" y="422910"/>
                </a:lnTo>
                <a:lnTo>
                  <a:pt x="3787390" y="425450"/>
                </a:lnTo>
                <a:lnTo>
                  <a:pt x="3759044" y="425450"/>
                </a:lnTo>
                <a:lnTo>
                  <a:pt x="3757704" y="426720"/>
                </a:lnTo>
                <a:lnTo>
                  <a:pt x="3742295" y="426720"/>
                </a:lnTo>
                <a:lnTo>
                  <a:pt x="3742525" y="427990"/>
                </a:lnTo>
                <a:close/>
              </a:path>
              <a:path w="4096384" h="836930">
                <a:moveTo>
                  <a:pt x="3800283" y="440690"/>
                </a:moveTo>
                <a:lnTo>
                  <a:pt x="3793578" y="440690"/>
                </a:lnTo>
                <a:lnTo>
                  <a:pt x="3792079" y="434340"/>
                </a:lnTo>
                <a:lnTo>
                  <a:pt x="3796760" y="434340"/>
                </a:lnTo>
                <a:lnTo>
                  <a:pt x="3795946" y="433087"/>
                </a:lnTo>
                <a:lnTo>
                  <a:pt x="3787586" y="426865"/>
                </a:lnTo>
                <a:lnTo>
                  <a:pt x="3787466" y="425219"/>
                </a:lnTo>
                <a:lnTo>
                  <a:pt x="3788222" y="422910"/>
                </a:lnTo>
                <a:lnTo>
                  <a:pt x="3790055" y="422910"/>
                </a:lnTo>
                <a:lnTo>
                  <a:pt x="3792596" y="424180"/>
                </a:lnTo>
                <a:lnTo>
                  <a:pt x="3792746" y="424180"/>
                </a:lnTo>
                <a:lnTo>
                  <a:pt x="3804377" y="433216"/>
                </a:lnTo>
                <a:lnTo>
                  <a:pt x="3799792" y="435610"/>
                </a:lnTo>
                <a:lnTo>
                  <a:pt x="3800164" y="439728"/>
                </a:lnTo>
                <a:lnTo>
                  <a:pt x="3800283" y="440690"/>
                </a:lnTo>
                <a:close/>
              </a:path>
              <a:path w="4096384" h="836930">
                <a:moveTo>
                  <a:pt x="3804377" y="433216"/>
                </a:moveTo>
                <a:lnTo>
                  <a:pt x="3792746" y="424180"/>
                </a:lnTo>
                <a:lnTo>
                  <a:pt x="3792596" y="424180"/>
                </a:lnTo>
                <a:lnTo>
                  <a:pt x="3790055" y="422910"/>
                </a:lnTo>
                <a:lnTo>
                  <a:pt x="3794509" y="422910"/>
                </a:lnTo>
                <a:lnTo>
                  <a:pt x="3795261" y="425450"/>
                </a:lnTo>
                <a:lnTo>
                  <a:pt x="3799455" y="425450"/>
                </a:lnTo>
                <a:lnTo>
                  <a:pt x="3799219" y="426337"/>
                </a:lnTo>
                <a:lnTo>
                  <a:pt x="3799212" y="426865"/>
                </a:lnTo>
                <a:lnTo>
                  <a:pt x="3799943" y="427990"/>
                </a:lnTo>
                <a:lnTo>
                  <a:pt x="3799792" y="427990"/>
                </a:lnTo>
                <a:lnTo>
                  <a:pt x="3799609" y="429260"/>
                </a:lnTo>
                <a:lnTo>
                  <a:pt x="3808330" y="429260"/>
                </a:lnTo>
                <a:lnTo>
                  <a:pt x="3807291" y="430399"/>
                </a:lnTo>
                <a:lnTo>
                  <a:pt x="3807382" y="431332"/>
                </a:lnTo>
                <a:lnTo>
                  <a:pt x="3807505" y="431800"/>
                </a:lnTo>
                <a:lnTo>
                  <a:pt x="3820641" y="431800"/>
                </a:lnTo>
                <a:lnTo>
                  <a:pt x="3821516" y="433070"/>
                </a:lnTo>
                <a:lnTo>
                  <a:pt x="3804657" y="433070"/>
                </a:lnTo>
                <a:lnTo>
                  <a:pt x="3804377" y="433216"/>
                </a:lnTo>
                <a:close/>
              </a:path>
              <a:path w="4096384" h="836930">
                <a:moveTo>
                  <a:pt x="3803983" y="427990"/>
                </a:moveTo>
                <a:lnTo>
                  <a:pt x="3799943" y="427990"/>
                </a:lnTo>
                <a:lnTo>
                  <a:pt x="3799212" y="426865"/>
                </a:lnTo>
                <a:lnTo>
                  <a:pt x="3799208" y="426378"/>
                </a:lnTo>
                <a:lnTo>
                  <a:pt x="3799792" y="424180"/>
                </a:lnTo>
                <a:lnTo>
                  <a:pt x="3801966" y="422910"/>
                </a:lnTo>
                <a:lnTo>
                  <a:pt x="3805331" y="424180"/>
                </a:lnTo>
                <a:lnTo>
                  <a:pt x="3805884" y="425219"/>
                </a:lnTo>
                <a:lnTo>
                  <a:pt x="3805804" y="425703"/>
                </a:lnTo>
                <a:lnTo>
                  <a:pt x="3803983" y="427990"/>
                </a:lnTo>
                <a:close/>
              </a:path>
              <a:path w="4096384" h="836930">
                <a:moveTo>
                  <a:pt x="3820641" y="431800"/>
                </a:moveTo>
                <a:lnTo>
                  <a:pt x="3810354" y="431800"/>
                </a:lnTo>
                <a:lnTo>
                  <a:pt x="3810013" y="430530"/>
                </a:lnTo>
                <a:lnTo>
                  <a:pt x="3808330" y="429260"/>
                </a:lnTo>
                <a:lnTo>
                  <a:pt x="3799609" y="429260"/>
                </a:lnTo>
                <a:lnTo>
                  <a:pt x="3799792" y="427990"/>
                </a:lnTo>
                <a:lnTo>
                  <a:pt x="3803983" y="427990"/>
                </a:lnTo>
                <a:lnTo>
                  <a:pt x="3805804" y="425703"/>
                </a:lnTo>
                <a:lnTo>
                  <a:pt x="3805884" y="425219"/>
                </a:lnTo>
                <a:lnTo>
                  <a:pt x="3805331" y="424180"/>
                </a:lnTo>
                <a:lnTo>
                  <a:pt x="3801966" y="422910"/>
                </a:lnTo>
                <a:lnTo>
                  <a:pt x="3808290" y="422910"/>
                </a:lnTo>
                <a:lnTo>
                  <a:pt x="3808514" y="424180"/>
                </a:lnTo>
                <a:lnTo>
                  <a:pt x="3814702" y="424180"/>
                </a:lnTo>
                <a:lnTo>
                  <a:pt x="3813353" y="426720"/>
                </a:lnTo>
                <a:lnTo>
                  <a:pt x="3814544" y="426720"/>
                </a:lnTo>
                <a:lnTo>
                  <a:pt x="3817209" y="430530"/>
                </a:lnTo>
                <a:lnTo>
                  <a:pt x="3819767" y="430530"/>
                </a:lnTo>
                <a:lnTo>
                  <a:pt x="3820641" y="431800"/>
                </a:lnTo>
                <a:close/>
              </a:path>
              <a:path w="4096384" h="836930">
                <a:moveTo>
                  <a:pt x="3846230" y="430530"/>
                </a:moveTo>
                <a:lnTo>
                  <a:pt x="3843098" y="428030"/>
                </a:lnTo>
                <a:lnTo>
                  <a:pt x="3841738" y="425809"/>
                </a:lnTo>
                <a:lnTo>
                  <a:pt x="3841615" y="425219"/>
                </a:lnTo>
                <a:lnTo>
                  <a:pt x="3842039" y="424180"/>
                </a:lnTo>
                <a:lnTo>
                  <a:pt x="3844704" y="422910"/>
                </a:lnTo>
                <a:lnTo>
                  <a:pt x="3848561" y="422910"/>
                </a:lnTo>
                <a:lnTo>
                  <a:pt x="3846230" y="430530"/>
                </a:lnTo>
                <a:close/>
              </a:path>
              <a:path w="4096384" h="836930">
                <a:moveTo>
                  <a:pt x="3863653" y="434340"/>
                </a:moveTo>
                <a:lnTo>
                  <a:pt x="3851075" y="434340"/>
                </a:lnTo>
                <a:lnTo>
                  <a:pt x="3852958" y="433153"/>
                </a:lnTo>
                <a:lnTo>
                  <a:pt x="3853078" y="432957"/>
                </a:lnTo>
                <a:lnTo>
                  <a:pt x="3852954" y="431959"/>
                </a:lnTo>
                <a:lnTo>
                  <a:pt x="3852837" y="431750"/>
                </a:lnTo>
                <a:lnTo>
                  <a:pt x="3850400" y="430530"/>
                </a:lnTo>
                <a:lnTo>
                  <a:pt x="3846230" y="430530"/>
                </a:lnTo>
                <a:lnTo>
                  <a:pt x="3848561" y="422910"/>
                </a:lnTo>
                <a:lnTo>
                  <a:pt x="3856199" y="422910"/>
                </a:lnTo>
                <a:lnTo>
                  <a:pt x="3856088" y="424352"/>
                </a:lnTo>
                <a:lnTo>
                  <a:pt x="3855606" y="426720"/>
                </a:lnTo>
                <a:lnTo>
                  <a:pt x="3881411" y="426720"/>
                </a:lnTo>
                <a:lnTo>
                  <a:pt x="3881411" y="427990"/>
                </a:lnTo>
                <a:lnTo>
                  <a:pt x="3860137" y="427990"/>
                </a:lnTo>
                <a:lnTo>
                  <a:pt x="3862665" y="433095"/>
                </a:lnTo>
                <a:lnTo>
                  <a:pt x="3863653" y="434340"/>
                </a:lnTo>
                <a:close/>
              </a:path>
              <a:path w="4096384" h="836930">
                <a:moveTo>
                  <a:pt x="3897853" y="425450"/>
                </a:moveTo>
                <a:lnTo>
                  <a:pt x="3897021" y="425450"/>
                </a:lnTo>
                <a:lnTo>
                  <a:pt x="3896353" y="424180"/>
                </a:lnTo>
                <a:lnTo>
                  <a:pt x="3897021" y="424180"/>
                </a:lnTo>
                <a:lnTo>
                  <a:pt x="3897512" y="422910"/>
                </a:lnTo>
                <a:lnTo>
                  <a:pt x="3899693" y="422910"/>
                </a:lnTo>
                <a:lnTo>
                  <a:pt x="3899195" y="424180"/>
                </a:lnTo>
                <a:lnTo>
                  <a:pt x="3897853" y="425450"/>
                </a:lnTo>
                <a:close/>
              </a:path>
              <a:path w="4096384" h="836930">
                <a:moveTo>
                  <a:pt x="3908107" y="425450"/>
                </a:moveTo>
                <a:lnTo>
                  <a:pt x="3897853" y="425450"/>
                </a:lnTo>
                <a:lnTo>
                  <a:pt x="3899195" y="424180"/>
                </a:lnTo>
                <a:lnTo>
                  <a:pt x="3899693" y="422910"/>
                </a:lnTo>
                <a:lnTo>
                  <a:pt x="3905475" y="422910"/>
                </a:lnTo>
                <a:lnTo>
                  <a:pt x="3908107" y="425450"/>
                </a:lnTo>
                <a:close/>
              </a:path>
              <a:path w="4096384" h="836930">
                <a:moveTo>
                  <a:pt x="3936577" y="429260"/>
                </a:moveTo>
                <a:lnTo>
                  <a:pt x="3935569" y="426720"/>
                </a:lnTo>
                <a:lnTo>
                  <a:pt x="3935454" y="425391"/>
                </a:lnTo>
                <a:lnTo>
                  <a:pt x="3938083" y="422910"/>
                </a:lnTo>
                <a:lnTo>
                  <a:pt x="3939091" y="424180"/>
                </a:lnTo>
                <a:lnTo>
                  <a:pt x="3940931" y="427990"/>
                </a:lnTo>
                <a:lnTo>
                  <a:pt x="3936577" y="429260"/>
                </a:lnTo>
                <a:close/>
              </a:path>
              <a:path w="4096384" h="836930">
                <a:moveTo>
                  <a:pt x="4018203" y="426720"/>
                </a:moveTo>
                <a:lnTo>
                  <a:pt x="4010149" y="426720"/>
                </a:lnTo>
                <a:lnTo>
                  <a:pt x="4004459" y="422910"/>
                </a:lnTo>
                <a:lnTo>
                  <a:pt x="4028431" y="422910"/>
                </a:lnTo>
                <a:lnTo>
                  <a:pt x="4028805" y="424180"/>
                </a:lnTo>
                <a:lnTo>
                  <a:pt x="4018203" y="424180"/>
                </a:lnTo>
                <a:lnTo>
                  <a:pt x="4016916" y="425391"/>
                </a:lnTo>
                <a:lnTo>
                  <a:pt x="4017028" y="425613"/>
                </a:lnTo>
                <a:lnTo>
                  <a:pt x="4018203" y="426720"/>
                </a:lnTo>
                <a:close/>
              </a:path>
              <a:path w="4096384" h="836930">
                <a:moveTo>
                  <a:pt x="4032438" y="427990"/>
                </a:moveTo>
                <a:lnTo>
                  <a:pt x="4029930" y="427990"/>
                </a:lnTo>
                <a:lnTo>
                  <a:pt x="4028431" y="422910"/>
                </a:lnTo>
                <a:lnTo>
                  <a:pt x="4031947" y="422910"/>
                </a:lnTo>
                <a:lnTo>
                  <a:pt x="4034730" y="425391"/>
                </a:lnTo>
                <a:lnTo>
                  <a:pt x="4034847" y="425809"/>
                </a:lnTo>
                <a:lnTo>
                  <a:pt x="4034978" y="426720"/>
                </a:lnTo>
                <a:lnTo>
                  <a:pt x="4032438" y="42799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3988201" y="436880"/>
                </a:lnTo>
                <a:lnTo>
                  <a:pt x="3985509" y="427990"/>
                </a:lnTo>
                <a:lnTo>
                  <a:pt x="4032438" y="427990"/>
                </a:lnTo>
                <a:lnTo>
                  <a:pt x="4034978" y="426720"/>
                </a:lnTo>
                <a:lnTo>
                  <a:pt x="4034847" y="425809"/>
                </a:lnTo>
                <a:lnTo>
                  <a:pt x="4034730" y="425391"/>
                </a:lnTo>
                <a:lnTo>
                  <a:pt x="4031947" y="422910"/>
                </a:lnTo>
                <a:lnTo>
                  <a:pt x="4051571" y="422910"/>
                </a:lnTo>
                <a:lnTo>
                  <a:pt x="4050298" y="425450"/>
                </a:lnTo>
                <a:lnTo>
                  <a:pt x="4047040" y="425450"/>
                </a:lnTo>
                <a:lnTo>
                  <a:pt x="4046522" y="426720"/>
                </a:lnTo>
                <a:lnTo>
                  <a:pt x="4049661" y="426720"/>
                </a:lnTo>
                <a:lnTo>
                  <a:pt x="4048388" y="429260"/>
                </a:lnTo>
                <a:lnTo>
                  <a:pt x="4010666" y="429260"/>
                </a:lnTo>
                <a:lnTo>
                  <a:pt x="4013181" y="433070"/>
                </a:lnTo>
                <a:lnTo>
                  <a:pt x="4036236" y="433070"/>
                </a:lnTo>
                <a:lnTo>
                  <a:pt x="4036818" y="43434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46522" y="435610"/>
                </a:moveTo>
                <a:lnTo>
                  <a:pt x="4048388" y="429260"/>
                </a:lnTo>
                <a:lnTo>
                  <a:pt x="4051571" y="422910"/>
                </a:lnTo>
                <a:lnTo>
                  <a:pt x="4052896" y="433070"/>
                </a:lnTo>
                <a:lnTo>
                  <a:pt x="4050720" y="433070"/>
                </a:lnTo>
                <a:lnTo>
                  <a:pt x="4046522" y="43561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53227" y="435610"/>
                </a:lnTo>
                <a:lnTo>
                  <a:pt x="4051571" y="422910"/>
                </a:lnTo>
                <a:lnTo>
                  <a:pt x="4058767" y="422910"/>
                </a:lnTo>
                <a:lnTo>
                  <a:pt x="4057084" y="424180"/>
                </a:lnTo>
                <a:lnTo>
                  <a:pt x="4057084" y="425450"/>
                </a:lnTo>
                <a:lnTo>
                  <a:pt x="4070245" y="425450"/>
                </a:lnTo>
                <a:lnTo>
                  <a:pt x="4069178" y="426720"/>
                </a:lnTo>
                <a:lnTo>
                  <a:pt x="4070494" y="426720"/>
                </a:lnTo>
                <a:lnTo>
                  <a:pt x="4076034" y="429260"/>
                </a:lnTo>
                <a:lnTo>
                  <a:pt x="4063115" y="429260"/>
                </a:lnTo>
                <a:lnTo>
                  <a:pt x="4062330" y="431675"/>
                </a:lnTo>
                <a:lnTo>
                  <a:pt x="4062447" y="432200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4058767" y="425450"/>
                </a:moveTo>
                <a:lnTo>
                  <a:pt x="4057084" y="425450"/>
                </a:lnTo>
                <a:lnTo>
                  <a:pt x="4057084" y="424180"/>
                </a:lnTo>
                <a:lnTo>
                  <a:pt x="4058767" y="422910"/>
                </a:lnTo>
                <a:lnTo>
                  <a:pt x="4061124" y="422910"/>
                </a:lnTo>
                <a:lnTo>
                  <a:pt x="4061124" y="424180"/>
                </a:lnTo>
                <a:lnTo>
                  <a:pt x="4058767" y="425450"/>
                </a:lnTo>
                <a:close/>
              </a:path>
              <a:path w="4096384" h="836930">
                <a:moveTo>
                  <a:pt x="1572710" y="431800"/>
                </a:moveTo>
                <a:lnTo>
                  <a:pt x="1571204" y="425450"/>
                </a:lnTo>
                <a:lnTo>
                  <a:pt x="1573882" y="425450"/>
                </a:lnTo>
                <a:lnTo>
                  <a:pt x="1574694" y="422988"/>
                </a:lnTo>
                <a:lnTo>
                  <a:pt x="1577380" y="426865"/>
                </a:lnTo>
                <a:lnTo>
                  <a:pt x="1577315" y="427439"/>
                </a:lnTo>
                <a:lnTo>
                  <a:pt x="1572710" y="431800"/>
                </a:lnTo>
                <a:close/>
              </a:path>
              <a:path w="4096384" h="836930">
                <a:moveTo>
                  <a:pt x="2321328" y="424180"/>
                </a:moveTo>
                <a:lnTo>
                  <a:pt x="2320473" y="423813"/>
                </a:lnTo>
                <a:lnTo>
                  <a:pt x="2320781" y="423074"/>
                </a:lnTo>
                <a:lnTo>
                  <a:pt x="2321328" y="424180"/>
                </a:lnTo>
                <a:close/>
              </a:path>
              <a:path w="4096384" h="836930">
                <a:moveTo>
                  <a:pt x="2261149" y="441960"/>
                </a:moveTo>
                <a:lnTo>
                  <a:pt x="2260649" y="441960"/>
                </a:lnTo>
                <a:lnTo>
                  <a:pt x="2251088" y="434467"/>
                </a:lnTo>
                <a:lnTo>
                  <a:pt x="2250997" y="432908"/>
                </a:lnTo>
                <a:lnTo>
                  <a:pt x="2255353" y="423128"/>
                </a:lnTo>
                <a:lnTo>
                  <a:pt x="2255954" y="424180"/>
                </a:lnTo>
                <a:lnTo>
                  <a:pt x="2258298" y="424180"/>
                </a:lnTo>
                <a:lnTo>
                  <a:pt x="2264506" y="425450"/>
                </a:lnTo>
                <a:lnTo>
                  <a:pt x="2266175" y="427990"/>
                </a:lnTo>
                <a:lnTo>
                  <a:pt x="2256622" y="427990"/>
                </a:lnTo>
                <a:lnTo>
                  <a:pt x="2257925" y="429222"/>
                </a:lnTo>
                <a:lnTo>
                  <a:pt x="2258051" y="429589"/>
                </a:lnTo>
                <a:lnTo>
                  <a:pt x="2258264" y="430399"/>
                </a:lnTo>
                <a:lnTo>
                  <a:pt x="2258179" y="430767"/>
                </a:lnTo>
                <a:lnTo>
                  <a:pt x="2255116" y="436880"/>
                </a:lnTo>
                <a:lnTo>
                  <a:pt x="2266012" y="436880"/>
                </a:lnTo>
                <a:lnTo>
                  <a:pt x="2263882" y="438120"/>
                </a:lnTo>
                <a:lnTo>
                  <a:pt x="2263981" y="438562"/>
                </a:lnTo>
                <a:lnTo>
                  <a:pt x="2264754" y="440690"/>
                </a:lnTo>
                <a:lnTo>
                  <a:pt x="2262993" y="440690"/>
                </a:lnTo>
                <a:lnTo>
                  <a:pt x="2261149" y="441960"/>
                </a:lnTo>
                <a:close/>
              </a:path>
              <a:path w="4096384" h="836930">
                <a:moveTo>
                  <a:pt x="1585932" y="433070"/>
                </a:moveTo>
                <a:lnTo>
                  <a:pt x="1580089" y="433070"/>
                </a:lnTo>
                <a:lnTo>
                  <a:pt x="1581379" y="431844"/>
                </a:lnTo>
                <a:lnTo>
                  <a:pt x="1581485" y="431649"/>
                </a:lnTo>
                <a:lnTo>
                  <a:pt x="1581835" y="430767"/>
                </a:lnTo>
                <a:lnTo>
                  <a:pt x="1581905" y="430399"/>
                </a:lnTo>
                <a:lnTo>
                  <a:pt x="1581688" y="429222"/>
                </a:lnTo>
                <a:lnTo>
                  <a:pt x="1581564" y="427759"/>
                </a:lnTo>
                <a:lnTo>
                  <a:pt x="1584241" y="423251"/>
                </a:lnTo>
                <a:lnTo>
                  <a:pt x="1585111" y="425450"/>
                </a:lnTo>
                <a:lnTo>
                  <a:pt x="1589831" y="425450"/>
                </a:lnTo>
                <a:lnTo>
                  <a:pt x="1585932" y="433070"/>
                </a:lnTo>
                <a:close/>
              </a:path>
              <a:path w="4096384" h="836930">
                <a:moveTo>
                  <a:pt x="1814758" y="429260"/>
                </a:moveTo>
                <a:lnTo>
                  <a:pt x="1810908" y="429260"/>
                </a:lnTo>
                <a:lnTo>
                  <a:pt x="1811072" y="426720"/>
                </a:lnTo>
                <a:lnTo>
                  <a:pt x="1815537" y="423421"/>
                </a:lnTo>
                <a:lnTo>
                  <a:pt x="1816605" y="424180"/>
                </a:lnTo>
                <a:lnTo>
                  <a:pt x="1814758" y="424180"/>
                </a:lnTo>
                <a:lnTo>
                  <a:pt x="1814758" y="429260"/>
                </a:lnTo>
                <a:close/>
              </a:path>
              <a:path w="4096384" h="836930">
                <a:moveTo>
                  <a:pt x="2321391" y="431080"/>
                </a:moveTo>
                <a:lnTo>
                  <a:pt x="2320321" y="424180"/>
                </a:lnTo>
                <a:lnTo>
                  <a:pt x="2320473" y="423813"/>
                </a:lnTo>
                <a:lnTo>
                  <a:pt x="2321328" y="424180"/>
                </a:lnTo>
                <a:lnTo>
                  <a:pt x="2335327" y="424180"/>
                </a:lnTo>
                <a:lnTo>
                  <a:pt x="2334719" y="425450"/>
                </a:lnTo>
                <a:lnTo>
                  <a:pt x="2332568" y="426720"/>
                </a:lnTo>
                <a:lnTo>
                  <a:pt x="2331720" y="430530"/>
                </a:lnTo>
                <a:lnTo>
                  <a:pt x="2322336" y="430530"/>
                </a:lnTo>
                <a:lnTo>
                  <a:pt x="2321391" y="431080"/>
                </a:lnTo>
                <a:close/>
              </a:path>
              <a:path w="4096384" h="836930">
                <a:moveTo>
                  <a:pt x="21840" y="431800"/>
                </a:moveTo>
                <a:lnTo>
                  <a:pt x="17819" y="431800"/>
                </a:lnTo>
                <a:lnTo>
                  <a:pt x="16165" y="429525"/>
                </a:lnTo>
                <a:lnTo>
                  <a:pt x="16078" y="429149"/>
                </a:lnTo>
                <a:lnTo>
                  <a:pt x="20838" y="424180"/>
                </a:lnTo>
                <a:lnTo>
                  <a:pt x="22223" y="428852"/>
                </a:lnTo>
                <a:lnTo>
                  <a:pt x="22118" y="430399"/>
                </a:lnTo>
                <a:lnTo>
                  <a:pt x="21840" y="431800"/>
                </a:lnTo>
                <a:close/>
              </a:path>
              <a:path w="4096384" h="836930">
                <a:moveTo>
                  <a:pt x="59307" y="431800"/>
                </a:moveTo>
                <a:lnTo>
                  <a:pt x="21840" y="431800"/>
                </a:lnTo>
                <a:lnTo>
                  <a:pt x="22118" y="430399"/>
                </a:lnTo>
                <a:lnTo>
                  <a:pt x="22223" y="428852"/>
                </a:lnTo>
                <a:lnTo>
                  <a:pt x="20838" y="424180"/>
                </a:lnTo>
                <a:lnTo>
                  <a:pt x="24524" y="424180"/>
                </a:lnTo>
                <a:lnTo>
                  <a:pt x="25696" y="426720"/>
                </a:lnTo>
                <a:lnTo>
                  <a:pt x="31229" y="426720"/>
                </a:lnTo>
                <a:lnTo>
                  <a:pt x="29122" y="427947"/>
                </a:lnTo>
                <a:lnTo>
                  <a:pt x="29184" y="428195"/>
                </a:lnTo>
                <a:lnTo>
                  <a:pt x="30725" y="430530"/>
                </a:lnTo>
                <a:lnTo>
                  <a:pt x="58887" y="430530"/>
                </a:lnTo>
                <a:lnTo>
                  <a:pt x="59307" y="431800"/>
                </a:lnTo>
                <a:close/>
              </a:path>
              <a:path w="4096384" h="836930">
                <a:moveTo>
                  <a:pt x="157950" y="431800"/>
                </a:moveTo>
                <a:lnTo>
                  <a:pt x="153092" y="430530"/>
                </a:lnTo>
                <a:lnTo>
                  <a:pt x="151081" y="430530"/>
                </a:lnTo>
                <a:lnTo>
                  <a:pt x="150940" y="429992"/>
                </a:lnTo>
                <a:lnTo>
                  <a:pt x="150821" y="429101"/>
                </a:lnTo>
                <a:lnTo>
                  <a:pt x="151920" y="426720"/>
                </a:lnTo>
                <a:lnTo>
                  <a:pt x="155102" y="424180"/>
                </a:lnTo>
                <a:lnTo>
                  <a:pt x="157950" y="43180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1065" y="426720"/>
                </a:lnTo>
                <a:lnTo>
                  <a:pt x="416100" y="424180"/>
                </a:lnTo>
                <a:lnTo>
                  <a:pt x="417272" y="42545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7272" y="425450"/>
                </a:lnTo>
                <a:lnTo>
                  <a:pt x="416100" y="424180"/>
                </a:lnTo>
                <a:lnTo>
                  <a:pt x="418703" y="42418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722180" y="440690"/>
                </a:moveTo>
                <a:lnTo>
                  <a:pt x="722180" y="435610"/>
                </a:lnTo>
                <a:lnTo>
                  <a:pt x="732572" y="424180"/>
                </a:lnTo>
                <a:lnTo>
                  <a:pt x="734923" y="434340"/>
                </a:lnTo>
                <a:lnTo>
                  <a:pt x="722180" y="440690"/>
                </a:lnTo>
                <a:close/>
              </a:path>
              <a:path w="4096384" h="836930">
                <a:moveTo>
                  <a:pt x="727781" y="440690"/>
                </a:moveTo>
                <a:lnTo>
                  <a:pt x="722180" y="440690"/>
                </a:lnTo>
                <a:lnTo>
                  <a:pt x="734711" y="434445"/>
                </a:lnTo>
                <a:lnTo>
                  <a:pt x="734831" y="433941"/>
                </a:lnTo>
                <a:lnTo>
                  <a:pt x="732572" y="424180"/>
                </a:lnTo>
                <a:lnTo>
                  <a:pt x="738832" y="424180"/>
                </a:lnTo>
                <a:lnTo>
                  <a:pt x="739447" y="425450"/>
                </a:lnTo>
                <a:lnTo>
                  <a:pt x="752688" y="425450"/>
                </a:lnTo>
                <a:lnTo>
                  <a:pt x="753191" y="426720"/>
                </a:lnTo>
                <a:lnTo>
                  <a:pt x="758549" y="426720"/>
                </a:lnTo>
                <a:lnTo>
                  <a:pt x="757632" y="427990"/>
                </a:lnTo>
                <a:lnTo>
                  <a:pt x="745314" y="427990"/>
                </a:lnTo>
                <a:lnTo>
                  <a:pt x="745655" y="429260"/>
                </a:lnTo>
                <a:lnTo>
                  <a:pt x="746152" y="430530"/>
                </a:lnTo>
                <a:lnTo>
                  <a:pt x="754988" y="430530"/>
                </a:lnTo>
                <a:lnTo>
                  <a:pt x="751469" y="434325"/>
                </a:lnTo>
                <a:lnTo>
                  <a:pt x="750874" y="435610"/>
                </a:lnTo>
                <a:lnTo>
                  <a:pt x="736095" y="435610"/>
                </a:lnTo>
                <a:lnTo>
                  <a:pt x="727781" y="440690"/>
                </a:lnTo>
                <a:close/>
              </a:path>
              <a:path w="4096384" h="836930">
                <a:moveTo>
                  <a:pt x="966920" y="435610"/>
                </a:moveTo>
                <a:lnTo>
                  <a:pt x="967042" y="432908"/>
                </a:lnTo>
                <a:lnTo>
                  <a:pt x="973619" y="424180"/>
                </a:lnTo>
                <a:lnTo>
                  <a:pt x="979656" y="431800"/>
                </a:lnTo>
                <a:lnTo>
                  <a:pt x="966920" y="435610"/>
                </a:lnTo>
                <a:close/>
              </a:path>
              <a:path w="4096384" h="836930">
                <a:moveTo>
                  <a:pt x="970099" y="444500"/>
                </a:moveTo>
                <a:lnTo>
                  <a:pt x="961387" y="444500"/>
                </a:lnTo>
                <a:lnTo>
                  <a:pt x="961294" y="436863"/>
                </a:lnTo>
                <a:lnTo>
                  <a:pt x="954178" y="435610"/>
                </a:lnTo>
                <a:lnTo>
                  <a:pt x="966920" y="435610"/>
                </a:lnTo>
                <a:lnTo>
                  <a:pt x="979509" y="431844"/>
                </a:lnTo>
                <a:lnTo>
                  <a:pt x="973619" y="424180"/>
                </a:lnTo>
                <a:lnTo>
                  <a:pt x="978402" y="424180"/>
                </a:lnTo>
                <a:lnTo>
                  <a:pt x="978654" y="425450"/>
                </a:lnTo>
                <a:lnTo>
                  <a:pt x="1006197" y="425450"/>
                </a:lnTo>
                <a:lnTo>
                  <a:pt x="1007648" y="426720"/>
                </a:lnTo>
                <a:lnTo>
                  <a:pt x="1065483" y="426720"/>
                </a:lnTo>
                <a:lnTo>
                  <a:pt x="1065819" y="429260"/>
                </a:lnTo>
                <a:lnTo>
                  <a:pt x="1067155" y="431800"/>
                </a:lnTo>
                <a:lnTo>
                  <a:pt x="1071010" y="431800"/>
                </a:lnTo>
                <a:lnTo>
                  <a:pt x="1070842" y="433070"/>
                </a:lnTo>
                <a:lnTo>
                  <a:pt x="1010333" y="433070"/>
                </a:lnTo>
                <a:lnTo>
                  <a:pt x="1000773" y="436880"/>
                </a:lnTo>
                <a:lnTo>
                  <a:pt x="1006980" y="438150"/>
                </a:lnTo>
                <a:lnTo>
                  <a:pt x="989884" y="438150"/>
                </a:lnTo>
                <a:lnTo>
                  <a:pt x="988037" y="439420"/>
                </a:lnTo>
                <a:lnTo>
                  <a:pt x="982170" y="439420"/>
                </a:lnTo>
                <a:lnTo>
                  <a:pt x="983120" y="440690"/>
                </a:lnTo>
                <a:lnTo>
                  <a:pt x="972113" y="440690"/>
                </a:lnTo>
                <a:lnTo>
                  <a:pt x="970099" y="444500"/>
                </a:lnTo>
                <a:close/>
              </a:path>
              <a:path w="4096384" h="836930">
                <a:moveTo>
                  <a:pt x="1166892" y="435610"/>
                </a:moveTo>
                <a:lnTo>
                  <a:pt x="1160358" y="430530"/>
                </a:lnTo>
                <a:lnTo>
                  <a:pt x="1160024" y="430530"/>
                </a:lnTo>
                <a:lnTo>
                  <a:pt x="1164044" y="424180"/>
                </a:lnTo>
                <a:lnTo>
                  <a:pt x="1165216" y="429260"/>
                </a:lnTo>
                <a:lnTo>
                  <a:pt x="1166892" y="435610"/>
                </a:lnTo>
                <a:close/>
              </a:path>
              <a:path w="4096384" h="836930">
                <a:moveTo>
                  <a:pt x="1333249" y="435610"/>
                </a:moveTo>
                <a:lnTo>
                  <a:pt x="1331336" y="435610"/>
                </a:lnTo>
                <a:lnTo>
                  <a:pt x="1333850" y="424180"/>
                </a:lnTo>
                <a:lnTo>
                  <a:pt x="1334144" y="424498"/>
                </a:lnTo>
                <a:lnTo>
                  <a:pt x="1334211" y="424671"/>
                </a:lnTo>
                <a:lnTo>
                  <a:pt x="1334354" y="425450"/>
                </a:lnTo>
                <a:lnTo>
                  <a:pt x="1335024" y="425450"/>
                </a:lnTo>
                <a:lnTo>
                  <a:pt x="1338545" y="429260"/>
                </a:lnTo>
                <a:lnTo>
                  <a:pt x="1336852" y="431800"/>
                </a:lnTo>
                <a:lnTo>
                  <a:pt x="1333249" y="435610"/>
                </a:lnTo>
                <a:close/>
              </a:path>
              <a:path w="4096384" h="836930">
                <a:moveTo>
                  <a:pt x="1334187" y="424544"/>
                </a:moveTo>
                <a:lnTo>
                  <a:pt x="1333850" y="424180"/>
                </a:lnTo>
                <a:lnTo>
                  <a:pt x="1334120" y="424180"/>
                </a:lnTo>
                <a:lnTo>
                  <a:pt x="1334187" y="424544"/>
                </a:lnTo>
                <a:close/>
              </a:path>
              <a:path w="4096384" h="836930">
                <a:moveTo>
                  <a:pt x="1408109" y="429260"/>
                </a:moveTo>
                <a:lnTo>
                  <a:pt x="1402242" y="429260"/>
                </a:lnTo>
                <a:lnTo>
                  <a:pt x="1404587" y="424180"/>
                </a:lnTo>
                <a:lnTo>
                  <a:pt x="1408109" y="429260"/>
                </a:lnTo>
                <a:close/>
              </a:path>
              <a:path w="4096384" h="836930">
                <a:moveTo>
                  <a:pt x="1411570" y="434340"/>
                </a:moveTo>
                <a:lnTo>
                  <a:pt x="1405261" y="434340"/>
                </a:lnTo>
                <a:lnTo>
                  <a:pt x="1407925" y="429589"/>
                </a:lnTo>
                <a:lnTo>
                  <a:pt x="1408051" y="429175"/>
                </a:lnTo>
                <a:lnTo>
                  <a:pt x="1404587" y="424180"/>
                </a:lnTo>
                <a:lnTo>
                  <a:pt x="1406713" y="424180"/>
                </a:lnTo>
                <a:lnTo>
                  <a:pt x="1406099" y="425450"/>
                </a:lnTo>
                <a:lnTo>
                  <a:pt x="1415743" y="425450"/>
                </a:lnTo>
                <a:lnTo>
                  <a:pt x="1412985" y="426720"/>
                </a:lnTo>
                <a:lnTo>
                  <a:pt x="1411459" y="432591"/>
                </a:lnTo>
                <a:lnTo>
                  <a:pt x="1411570" y="434340"/>
                </a:lnTo>
                <a:close/>
              </a:path>
              <a:path w="4096384" h="836930">
                <a:moveTo>
                  <a:pt x="1439306" y="431800"/>
                </a:moveTo>
                <a:lnTo>
                  <a:pt x="1438780" y="431800"/>
                </a:lnTo>
                <a:lnTo>
                  <a:pt x="1443645" y="426720"/>
                </a:lnTo>
                <a:lnTo>
                  <a:pt x="1445321" y="424180"/>
                </a:lnTo>
                <a:lnTo>
                  <a:pt x="1448535" y="430530"/>
                </a:lnTo>
                <a:lnTo>
                  <a:pt x="1440292" y="430530"/>
                </a:lnTo>
                <a:lnTo>
                  <a:pt x="1439306" y="431800"/>
                </a:lnTo>
                <a:close/>
              </a:path>
              <a:path w="4096384" h="836930">
                <a:moveTo>
                  <a:pt x="1449348" y="431800"/>
                </a:moveTo>
                <a:lnTo>
                  <a:pt x="1449178" y="431800"/>
                </a:lnTo>
                <a:lnTo>
                  <a:pt x="1445321" y="424180"/>
                </a:lnTo>
                <a:lnTo>
                  <a:pt x="1445712" y="424180"/>
                </a:lnTo>
                <a:lnTo>
                  <a:pt x="1450179" y="430530"/>
                </a:lnTo>
                <a:lnTo>
                  <a:pt x="1449348" y="431800"/>
                </a:lnTo>
                <a:close/>
              </a:path>
              <a:path w="4096384" h="836930">
                <a:moveTo>
                  <a:pt x="1560472" y="431800"/>
                </a:moveTo>
                <a:lnTo>
                  <a:pt x="1551142" y="431800"/>
                </a:lnTo>
                <a:lnTo>
                  <a:pt x="1554379" y="429260"/>
                </a:lnTo>
                <a:lnTo>
                  <a:pt x="1556516" y="426720"/>
                </a:lnTo>
                <a:lnTo>
                  <a:pt x="1554552" y="424498"/>
                </a:lnTo>
                <a:lnTo>
                  <a:pt x="1554435" y="424180"/>
                </a:lnTo>
                <a:lnTo>
                  <a:pt x="1564499" y="424180"/>
                </a:lnTo>
                <a:lnTo>
                  <a:pt x="1568683" y="426720"/>
                </a:lnTo>
                <a:lnTo>
                  <a:pt x="1561644" y="426720"/>
                </a:lnTo>
                <a:lnTo>
                  <a:pt x="1562287" y="427990"/>
                </a:lnTo>
                <a:lnTo>
                  <a:pt x="1558796" y="427990"/>
                </a:lnTo>
                <a:lnTo>
                  <a:pt x="1560472" y="431800"/>
                </a:lnTo>
                <a:close/>
              </a:path>
              <a:path w="4096384" h="836930">
                <a:moveTo>
                  <a:pt x="1579919" y="430530"/>
                </a:moveTo>
                <a:lnTo>
                  <a:pt x="1577594" y="427174"/>
                </a:lnTo>
                <a:lnTo>
                  <a:pt x="1580757" y="424180"/>
                </a:lnTo>
                <a:lnTo>
                  <a:pt x="1581435" y="427851"/>
                </a:lnTo>
                <a:lnTo>
                  <a:pt x="1581378" y="428072"/>
                </a:lnTo>
                <a:lnTo>
                  <a:pt x="1579919" y="430530"/>
                </a:lnTo>
                <a:close/>
              </a:path>
              <a:path w="4096384" h="836930">
                <a:moveTo>
                  <a:pt x="1581453" y="427947"/>
                </a:moveTo>
                <a:lnTo>
                  <a:pt x="1580757" y="424180"/>
                </a:lnTo>
                <a:lnTo>
                  <a:pt x="1583690" y="424180"/>
                </a:lnTo>
                <a:lnTo>
                  <a:pt x="1581453" y="427947"/>
                </a:lnTo>
                <a:close/>
              </a:path>
              <a:path w="4096384" h="836930">
                <a:moveTo>
                  <a:pt x="1814758" y="436849"/>
                </a:moveTo>
                <a:lnTo>
                  <a:pt x="1814758" y="424180"/>
                </a:lnTo>
                <a:lnTo>
                  <a:pt x="1819957" y="431800"/>
                </a:lnTo>
                <a:lnTo>
                  <a:pt x="1819794" y="431800"/>
                </a:lnTo>
                <a:lnTo>
                  <a:pt x="1816773" y="435610"/>
                </a:lnTo>
                <a:lnTo>
                  <a:pt x="1815937" y="435610"/>
                </a:lnTo>
                <a:lnTo>
                  <a:pt x="1814758" y="436849"/>
                </a:lnTo>
                <a:close/>
              </a:path>
              <a:path w="4096384" h="836930">
                <a:moveTo>
                  <a:pt x="1820291" y="438150"/>
                </a:moveTo>
                <a:lnTo>
                  <a:pt x="1814758" y="438150"/>
                </a:lnTo>
                <a:lnTo>
                  <a:pt x="1819794" y="431800"/>
                </a:lnTo>
                <a:lnTo>
                  <a:pt x="1819855" y="431649"/>
                </a:lnTo>
                <a:lnTo>
                  <a:pt x="1814758" y="424180"/>
                </a:lnTo>
                <a:lnTo>
                  <a:pt x="1816605" y="424180"/>
                </a:lnTo>
                <a:lnTo>
                  <a:pt x="1821968" y="427990"/>
                </a:lnTo>
                <a:lnTo>
                  <a:pt x="1828003" y="427990"/>
                </a:lnTo>
                <a:lnTo>
                  <a:pt x="1828926" y="430327"/>
                </a:lnTo>
                <a:lnTo>
                  <a:pt x="1829038" y="430767"/>
                </a:lnTo>
                <a:lnTo>
                  <a:pt x="1829160" y="431675"/>
                </a:lnTo>
                <a:lnTo>
                  <a:pt x="1829044" y="431959"/>
                </a:lnTo>
                <a:lnTo>
                  <a:pt x="1827055" y="434340"/>
                </a:lnTo>
                <a:lnTo>
                  <a:pt x="1824652" y="434340"/>
                </a:lnTo>
                <a:lnTo>
                  <a:pt x="1822472" y="435610"/>
                </a:lnTo>
                <a:lnTo>
                  <a:pt x="1820839" y="436846"/>
                </a:lnTo>
                <a:lnTo>
                  <a:pt x="1820710" y="437095"/>
                </a:lnTo>
                <a:lnTo>
                  <a:pt x="1820291" y="438150"/>
                </a:lnTo>
                <a:close/>
              </a:path>
              <a:path w="4096384" h="836930">
                <a:moveTo>
                  <a:pt x="2028488" y="435610"/>
                </a:moveTo>
                <a:lnTo>
                  <a:pt x="2026805" y="430530"/>
                </a:lnTo>
                <a:lnTo>
                  <a:pt x="2025135" y="427990"/>
                </a:lnTo>
                <a:lnTo>
                  <a:pt x="2020944" y="427990"/>
                </a:lnTo>
                <a:lnTo>
                  <a:pt x="2024204" y="424180"/>
                </a:lnTo>
                <a:lnTo>
                  <a:pt x="2029052" y="425450"/>
                </a:lnTo>
                <a:lnTo>
                  <a:pt x="2033365" y="429260"/>
                </a:lnTo>
                <a:lnTo>
                  <a:pt x="2035022" y="434340"/>
                </a:lnTo>
                <a:lnTo>
                  <a:pt x="2028822" y="434340"/>
                </a:lnTo>
                <a:lnTo>
                  <a:pt x="2028488" y="435610"/>
                </a:lnTo>
                <a:close/>
              </a:path>
              <a:path w="4096384" h="836930">
                <a:moveTo>
                  <a:pt x="2029436" y="455930"/>
                </a:moveTo>
                <a:lnTo>
                  <a:pt x="2025967" y="455930"/>
                </a:lnTo>
                <a:lnTo>
                  <a:pt x="2030157" y="448310"/>
                </a:lnTo>
                <a:lnTo>
                  <a:pt x="2028985" y="448310"/>
                </a:lnTo>
                <a:lnTo>
                  <a:pt x="2031336" y="447040"/>
                </a:lnTo>
                <a:lnTo>
                  <a:pt x="2034289" y="444541"/>
                </a:lnTo>
                <a:lnTo>
                  <a:pt x="2037641" y="439420"/>
                </a:lnTo>
                <a:lnTo>
                  <a:pt x="2038712" y="435610"/>
                </a:lnTo>
                <a:lnTo>
                  <a:pt x="2035018" y="434325"/>
                </a:lnTo>
                <a:lnTo>
                  <a:pt x="2033365" y="429260"/>
                </a:lnTo>
                <a:lnTo>
                  <a:pt x="2029052" y="425450"/>
                </a:lnTo>
                <a:lnTo>
                  <a:pt x="2024204" y="424180"/>
                </a:lnTo>
                <a:lnTo>
                  <a:pt x="2034688" y="424180"/>
                </a:lnTo>
                <a:lnTo>
                  <a:pt x="2036242" y="426534"/>
                </a:lnTo>
                <a:lnTo>
                  <a:pt x="2036194" y="430530"/>
                </a:lnTo>
                <a:lnTo>
                  <a:pt x="2042590" y="430530"/>
                </a:lnTo>
                <a:lnTo>
                  <a:pt x="2039043" y="435610"/>
                </a:lnTo>
                <a:lnTo>
                  <a:pt x="2048754" y="435610"/>
                </a:lnTo>
                <a:lnTo>
                  <a:pt x="2049404" y="438150"/>
                </a:lnTo>
                <a:lnTo>
                  <a:pt x="2044072" y="438150"/>
                </a:lnTo>
                <a:lnTo>
                  <a:pt x="2040907" y="449580"/>
                </a:lnTo>
                <a:lnTo>
                  <a:pt x="2035860" y="449580"/>
                </a:lnTo>
                <a:lnTo>
                  <a:pt x="2029436" y="455930"/>
                </a:lnTo>
                <a:close/>
              </a:path>
              <a:path w="4096384" h="836930">
                <a:moveTo>
                  <a:pt x="2069052" y="429260"/>
                </a:moveTo>
                <a:lnTo>
                  <a:pt x="2064185" y="428030"/>
                </a:lnTo>
                <a:lnTo>
                  <a:pt x="2064110" y="427327"/>
                </a:lnTo>
                <a:lnTo>
                  <a:pt x="2064357" y="425450"/>
                </a:lnTo>
                <a:lnTo>
                  <a:pt x="2065025" y="424180"/>
                </a:lnTo>
                <a:lnTo>
                  <a:pt x="2066203" y="424180"/>
                </a:lnTo>
                <a:lnTo>
                  <a:pt x="2066734" y="425503"/>
                </a:lnTo>
                <a:lnTo>
                  <a:pt x="2069052" y="429260"/>
                </a:lnTo>
                <a:close/>
              </a:path>
              <a:path w="4096384" h="836930">
                <a:moveTo>
                  <a:pt x="2129906" y="437397"/>
                </a:moveTo>
                <a:lnTo>
                  <a:pt x="2122358" y="430530"/>
                </a:lnTo>
                <a:lnTo>
                  <a:pt x="2122017" y="430530"/>
                </a:lnTo>
                <a:lnTo>
                  <a:pt x="2127550" y="424180"/>
                </a:lnTo>
                <a:lnTo>
                  <a:pt x="2128515" y="429038"/>
                </a:lnTo>
                <a:lnTo>
                  <a:pt x="2130375" y="436688"/>
                </a:lnTo>
                <a:lnTo>
                  <a:pt x="2130358" y="437095"/>
                </a:lnTo>
                <a:lnTo>
                  <a:pt x="2129906" y="437397"/>
                </a:lnTo>
                <a:close/>
              </a:path>
              <a:path w="4096384" h="836930">
                <a:moveTo>
                  <a:pt x="2130458" y="437028"/>
                </a:moveTo>
                <a:lnTo>
                  <a:pt x="2128515" y="429038"/>
                </a:lnTo>
                <a:lnTo>
                  <a:pt x="2127550" y="424180"/>
                </a:lnTo>
                <a:lnTo>
                  <a:pt x="2131165" y="424180"/>
                </a:lnTo>
                <a:lnTo>
                  <a:pt x="2130916" y="426865"/>
                </a:lnTo>
                <a:lnTo>
                  <a:pt x="2130912" y="428072"/>
                </a:lnTo>
                <a:lnTo>
                  <a:pt x="2135434" y="431800"/>
                </a:lnTo>
                <a:lnTo>
                  <a:pt x="2141823" y="433070"/>
                </a:lnTo>
                <a:lnTo>
                  <a:pt x="2150180" y="433070"/>
                </a:lnTo>
                <a:lnTo>
                  <a:pt x="2151301" y="434467"/>
                </a:lnTo>
                <a:lnTo>
                  <a:pt x="2152319" y="435610"/>
                </a:lnTo>
                <a:lnTo>
                  <a:pt x="2132579" y="435610"/>
                </a:lnTo>
                <a:lnTo>
                  <a:pt x="2130458" y="437028"/>
                </a:lnTo>
                <a:close/>
              </a:path>
              <a:path w="4096384" h="836930">
                <a:moveTo>
                  <a:pt x="2271040" y="426720"/>
                </a:moveTo>
                <a:lnTo>
                  <a:pt x="2272042" y="424180"/>
                </a:lnTo>
                <a:lnTo>
                  <a:pt x="2272205" y="424671"/>
                </a:lnTo>
                <a:lnTo>
                  <a:pt x="2272131" y="425503"/>
                </a:lnTo>
                <a:lnTo>
                  <a:pt x="2271040" y="426720"/>
                </a:lnTo>
                <a:close/>
              </a:path>
              <a:path w="4096384" h="836930">
                <a:moveTo>
                  <a:pt x="2272385" y="425219"/>
                </a:moveTo>
                <a:lnTo>
                  <a:pt x="2272042" y="424180"/>
                </a:lnTo>
                <a:lnTo>
                  <a:pt x="2273318" y="424180"/>
                </a:lnTo>
                <a:lnTo>
                  <a:pt x="2272385" y="425219"/>
                </a:lnTo>
                <a:close/>
              </a:path>
              <a:path w="4096384" h="836930">
                <a:moveTo>
                  <a:pt x="2498502" y="430530"/>
                </a:moveTo>
                <a:lnTo>
                  <a:pt x="2493301" y="430530"/>
                </a:lnTo>
                <a:lnTo>
                  <a:pt x="2499339" y="424180"/>
                </a:lnTo>
                <a:lnTo>
                  <a:pt x="2506848" y="424180"/>
                </a:lnTo>
                <a:lnTo>
                  <a:pt x="2506044" y="425450"/>
                </a:lnTo>
                <a:lnTo>
                  <a:pt x="2512074" y="425450"/>
                </a:lnTo>
                <a:lnTo>
                  <a:pt x="2512208" y="427990"/>
                </a:lnTo>
                <a:lnTo>
                  <a:pt x="2502364" y="427990"/>
                </a:lnTo>
                <a:lnTo>
                  <a:pt x="2498502" y="43053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06044" y="425450"/>
                </a:lnTo>
                <a:lnTo>
                  <a:pt x="2506848" y="424180"/>
                </a:lnTo>
                <a:lnTo>
                  <a:pt x="2513083" y="424180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13083" y="424180"/>
                </a:lnTo>
                <a:lnTo>
                  <a:pt x="2515715" y="425285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64165" y="424539"/>
                </a:moveTo>
                <a:lnTo>
                  <a:pt x="2564051" y="424180"/>
                </a:lnTo>
                <a:lnTo>
                  <a:pt x="2564376" y="424340"/>
                </a:lnTo>
                <a:lnTo>
                  <a:pt x="2564165" y="424539"/>
                </a:lnTo>
                <a:close/>
              </a:path>
              <a:path w="4096384" h="836930">
                <a:moveTo>
                  <a:pt x="2564376" y="424340"/>
                </a:moveTo>
                <a:lnTo>
                  <a:pt x="2564051" y="424180"/>
                </a:lnTo>
                <a:lnTo>
                  <a:pt x="2564547" y="424180"/>
                </a:lnTo>
                <a:lnTo>
                  <a:pt x="2564376" y="424340"/>
                </a:lnTo>
                <a:close/>
              </a:path>
              <a:path w="4096384" h="836930">
                <a:moveTo>
                  <a:pt x="2741898" y="435610"/>
                </a:moveTo>
                <a:lnTo>
                  <a:pt x="2740739" y="424180"/>
                </a:lnTo>
                <a:lnTo>
                  <a:pt x="2748603" y="431800"/>
                </a:lnTo>
                <a:lnTo>
                  <a:pt x="2745912" y="431800"/>
                </a:lnTo>
                <a:lnTo>
                  <a:pt x="2741898" y="435610"/>
                </a:lnTo>
                <a:close/>
              </a:path>
              <a:path w="4096384" h="836930">
                <a:moveTo>
                  <a:pt x="2756323" y="435610"/>
                </a:moveTo>
                <a:lnTo>
                  <a:pt x="2741898" y="435610"/>
                </a:lnTo>
                <a:lnTo>
                  <a:pt x="2745912" y="431800"/>
                </a:lnTo>
                <a:lnTo>
                  <a:pt x="2748603" y="431800"/>
                </a:lnTo>
                <a:lnTo>
                  <a:pt x="2740739" y="424180"/>
                </a:lnTo>
                <a:lnTo>
                  <a:pt x="2750443" y="424180"/>
                </a:lnTo>
                <a:lnTo>
                  <a:pt x="2751635" y="425450"/>
                </a:lnTo>
                <a:lnTo>
                  <a:pt x="2760169" y="425450"/>
                </a:lnTo>
                <a:lnTo>
                  <a:pt x="2761862" y="427990"/>
                </a:lnTo>
                <a:lnTo>
                  <a:pt x="2784365" y="427990"/>
                </a:lnTo>
                <a:lnTo>
                  <a:pt x="2782071" y="430530"/>
                </a:lnTo>
                <a:lnTo>
                  <a:pt x="2756474" y="430530"/>
                </a:lnTo>
                <a:lnTo>
                  <a:pt x="2755069" y="432908"/>
                </a:lnTo>
                <a:lnTo>
                  <a:pt x="2755146" y="433393"/>
                </a:lnTo>
                <a:lnTo>
                  <a:pt x="2756323" y="435610"/>
                </a:lnTo>
                <a:close/>
              </a:path>
              <a:path w="4096384" h="836930">
                <a:moveTo>
                  <a:pt x="3058710" y="427990"/>
                </a:moveTo>
                <a:lnTo>
                  <a:pt x="3058376" y="424180"/>
                </a:lnTo>
                <a:lnTo>
                  <a:pt x="3060210" y="424180"/>
                </a:lnTo>
                <a:lnTo>
                  <a:pt x="3062315" y="425391"/>
                </a:lnTo>
                <a:lnTo>
                  <a:pt x="3062724" y="426720"/>
                </a:lnTo>
                <a:lnTo>
                  <a:pt x="3061067" y="426720"/>
                </a:lnTo>
                <a:lnTo>
                  <a:pt x="3058710" y="42799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62724" y="426720"/>
                </a:lnTo>
                <a:lnTo>
                  <a:pt x="3062429" y="425503"/>
                </a:lnTo>
                <a:lnTo>
                  <a:pt x="3060210" y="424180"/>
                </a:lnTo>
                <a:lnTo>
                  <a:pt x="3074294" y="424180"/>
                </a:lnTo>
                <a:lnTo>
                  <a:pt x="3073039" y="425391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73069" y="425503"/>
                </a:lnTo>
                <a:lnTo>
                  <a:pt x="3074294" y="424180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3009" y="441960"/>
                </a:moveTo>
                <a:lnTo>
                  <a:pt x="3056536" y="441960"/>
                </a:lnTo>
                <a:lnTo>
                  <a:pt x="3060210" y="439420"/>
                </a:lnTo>
                <a:lnTo>
                  <a:pt x="3064741" y="439420"/>
                </a:lnTo>
                <a:lnTo>
                  <a:pt x="3068938" y="433070"/>
                </a:lnTo>
                <a:lnTo>
                  <a:pt x="3072795" y="427990"/>
                </a:lnTo>
                <a:lnTo>
                  <a:pt x="3058710" y="427990"/>
                </a:lnTo>
                <a:lnTo>
                  <a:pt x="3061067" y="426720"/>
                </a:lnTo>
                <a:lnTo>
                  <a:pt x="3075152" y="426720"/>
                </a:lnTo>
                <a:lnTo>
                  <a:pt x="3074294" y="424180"/>
                </a:lnTo>
                <a:lnTo>
                  <a:pt x="3083359" y="424180"/>
                </a:lnTo>
                <a:lnTo>
                  <a:pt x="3077218" y="431959"/>
                </a:lnTo>
                <a:lnTo>
                  <a:pt x="3076468" y="433070"/>
                </a:lnTo>
                <a:lnTo>
                  <a:pt x="3072170" y="434325"/>
                </a:lnTo>
                <a:lnTo>
                  <a:pt x="3072104" y="434467"/>
                </a:lnTo>
                <a:lnTo>
                  <a:pt x="3071874" y="436212"/>
                </a:lnTo>
                <a:lnTo>
                  <a:pt x="3071962" y="437608"/>
                </a:lnTo>
                <a:lnTo>
                  <a:pt x="3073009" y="441960"/>
                </a:lnTo>
                <a:close/>
              </a:path>
              <a:path w="4096384" h="836930">
                <a:moveTo>
                  <a:pt x="3185765" y="426720"/>
                </a:moveTo>
                <a:lnTo>
                  <a:pt x="3185119" y="425503"/>
                </a:lnTo>
                <a:lnTo>
                  <a:pt x="3183100" y="424180"/>
                </a:lnTo>
                <a:lnTo>
                  <a:pt x="3188954" y="424180"/>
                </a:lnTo>
                <a:lnTo>
                  <a:pt x="3185765" y="426720"/>
                </a:lnTo>
                <a:close/>
              </a:path>
              <a:path w="4096384" h="836930">
                <a:moveTo>
                  <a:pt x="3207072" y="426720"/>
                </a:moveTo>
                <a:lnTo>
                  <a:pt x="3185765" y="426720"/>
                </a:lnTo>
                <a:lnTo>
                  <a:pt x="3188954" y="424180"/>
                </a:lnTo>
                <a:lnTo>
                  <a:pt x="3195161" y="424180"/>
                </a:lnTo>
                <a:lnTo>
                  <a:pt x="3195993" y="425450"/>
                </a:lnTo>
                <a:lnTo>
                  <a:pt x="3205880" y="425450"/>
                </a:lnTo>
                <a:lnTo>
                  <a:pt x="3207072" y="426720"/>
                </a:lnTo>
                <a:close/>
              </a:path>
              <a:path w="4096384" h="836930">
                <a:moveTo>
                  <a:pt x="3283727" y="428314"/>
                </a:moveTo>
                <a:lnTo>
                  <a:pt x="3279144" y="424180"/>
                </a:lnTo>
                <a:lnTo>
                  <a:pt x="3287015" y="424180"/>
                </a:lnTo>
                <a:lnTo>
                  <a:pt x="3290158" y="427990"/>
                </a:lnTo>
                <a:lnTo>
                  <a:pt x="3283826" y="427990"/>
                </a:lnTo>
                <a:lnTo>
                  <a:pt x="3283727" y="428314"/>
                </a:lnTo>
                <a:close/>
              </a:path>
              <a:path w="4096384" h="836930">
                <a:moveTo>
                  <a:pt x="3291206" y="429260"/>
                </a:moveTo>
                <a:lnTo>
                  <a:pt x="3287015" y="424180"/>
                </a:lnTo>
                <a:lnTo>
                  <a:pt x="3288541" y="424180"/>
                </a:lnTo>
                <a:lnTo>
                  <a:pt x="3288200" y="425450"/>
                </a:lnTo>
                <a:lnTo>
                  <a:pt x="3296483" y="425450"/>
                </a:lnTo>
                <a:lnTo>
                  <a:pt x="3298094" y="426720"/>
                </a:lnTo>
                <a:lnTo>
                  <a:pt x="3293380" y="427990"/>
                </a:lnTo>
                <a:lnTo>
                  <a:pt x="3291206" y="429260"/>
                </a:lnTo>
                <a:close/>
              </a:path>
              <a:path w="4096384" h="836930">
                <a:moveTo>
                  <a:pt x="3288357" y="425450"/>
                </a:moveTo>
                <a:lnTo>
                  <a:pt x="3288200" y="425450"/>
                </a:lnTo>
                <a:lnTo>
                  <a:pt x="3288541" y="424180"/>
                </a:lnTo>
                <a:lnTo>
                  <a:pt x="3288357" y="425450"/>
                </a:lnTo>
                <a:close/>
              </a:path>
              <a:path w="4096384" h="836930">
                <a:moveTo>
                  <a:pt x="3296483" y="425450"/>
                </a:moveTo>
                <a:lnTo>
                  <a:pt x="3288357" y="425450"/>
                </a:lnTo>
                <a:lnTo>
                  <a:pt x="3288541" y="424180"/>
                </a:lnTo>
                <a:lnTo>
                  <a:pt x="3294872" y="424180"/>
                </a:lnTo>
                <a:lnTo>
                  <a:pt x="3296483" y="425450"/>
                </a:lnTo>
                <a:close/>
              </a:path>
              <a:path w="4096384" h="836930">
                <a:moveTo>
                  <a:pt x="3343680" y="425450"/>
                </a:moveTo>
                <a:lnTo>
                  <a:pt x="3333452" y="425450"/>
                </a:lnTo>
                <a:lnTo>
                  <a:pt x="3334127" y="424180"/>
                </a:lnTo>
                <a:lnTo>
                  <a:pt x="3343815" y="424180"/>
                </a:lnTo>
                <a:lnTo>
                  <a:pt x="3343680" y="425450"/>
                </a:lnTo>
                <a:close/>
              </a:path>
              <a:path w="4096384" h="836930">
                <a:moveTo>
                  <a:pt x="3390124" y="425450"/>
                </a:moveTo>
                <a:lnTo>
                  <a:pt x="3380388" y="425450"/>
                </a:lnTo>
                <a:lnTo>
                  <a:pt x="3385076" y="424180"/>
                </a:lnTo>
                <a:lnTo>
                  <a:pt x="3390124" y="425450"/>
                </a:lnTo>
                <a:close/>
              </a:path>
              <a:path w="4096384" h="836930">
                <a:moveTo>
                  <a:pt x="3396312" y="425450"/>
                </a:moveTo>
                <a:lnTo>
                  <a:pt x="3390124" y="425450"/>
                </a:lnTo>
                <a:lnTo>
                  <a:pt x="3385076" y="424180"/>
                </a:lnTo>
                <a:lnTo>
                  <a:pt x="3398146" y="424180"/>
                </a:lnTo>
                <a:lnTo>
                  <a:pt x="3396312" y="425450"/>
                </a:lnTo>
                <a:close/>
              </a:path>
              <a:path w="4096384" h="836930">
                <a:moveTo>
                  <a:pt x="3537534" y="435281"/>
                </a:moveTo>
                <a:lnTo>
                  <a:pt x="3536889" y="434467"/>
                </a:lnTo>
                <a:lnTo>
                  <a:pt x="3536942" y="434340"/>
                </a:lnTo>
                <a:lnTo>
                  <a:pt x="3543659" y="424180"/>
                </a:lnTo>
                <a:lnTo>
                  <a:pt x="3553887" y="424180"/>
                </a:lnTo>
                <a:lnTo>
                  <a:pt x="3544205" y="433019"/>
                </a:lnTo>
                <a:lnTo>
                  <a:pt x="3543861" y="433216"/>
                </a:lnTo>
                <a:lnTo>
                  <a:pt x="3541642" y="434340"/>
                </a:lnTo>
                <a:lnTo>
                  <a:pt x="3537534" y="435281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2272" y="454660"/>
                </a:lnTo>
                <a:lnTo>
                  <a:pt x="3534597" y="452120"/>
                </a:lnTo>
                <a:lnTo>
                  <a:pt x="3536777" y="449580"/>
                </a:lnTo>
                <a:lnTo>
                  <a:pt x="3527400" y="445770"/>
                </a:lnTo>
                <a:lnTo>
                  <a:pt x="3532141" y="443195"/>
                </a:lnTo>
                <a:lnTo>
                  <a:pt x="3539630" y="438263"/>
                </a:lnTo>
                <a:lnTo>
                  <a:pt x="3539730" y="438058"/>
                </a:lnTo>
                <a:lnTo>
                  <a:pt x="3537534" y="435281"/>
                </a:lnTo>
                <a:lnTo>
                  <a:pt x="3541671" y="434325"/>
                </a:lnTo>
                <a:lnTo>
                  <a:pt x="3544099" y="433095"/>
                </a:lnTo>
                <a:lnTo>
                  <a:pt x="3553887" y="424180"/>
                </a:lnTo>
                <a:lnTo>
                  <a:pt x="3557743" y="424180"/>
                </a:lnTo>
                <a:lnTo>
                  <a:pt x="3557743" y="426720"/>
                </a:lnTo>
                <a:lnTo>
                  <a:pt x="3559533" y="426720"/>
                </a:lnTo>
                <a:lnTo>
                  <a:pt x="3560110" y="427947"/>
                </a:lnTo>
                <a:lnTo>
                  <a:pt x="3560265" y="428072"/>
                </a:lnTo>
                <a:lnTo>
                  <a:pt x="3562201" y="429260"/>
                </a:lnTo>
                <a:lnTo>
                  <a:pt x="3554378" y="429260"/>
                </a:lnTo>
                <a:lnTo>
                  <a:pt x="3550948" y="431732"/>
                </a:lnTo>
                <a:lnTo>
                  <a:pt x="3551015" y="431959"/>
                </a:lnTo>
                <a:lnTo>
                  <a:pt x="3557226" y="438150"/>
                </a:lnTo>
                <a:lnTo>
                  <a:pt x="3545682" y="438150"/>
                </a:lnTo>
                <a:lnTo>
                  <a:pt x="3541976" y="439420"/>
                </a:lnTo>
                <a:lnTo>
                  <a:pt x="3552171" y="443230"/>
                </a:lnTo>
                <a:lnTo>
                  <a:pt x="3537777" y="443230"/>
                </a:lnTo>
                <a:lnTo>
                  <a:pt x="3538977" y="44704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645734" y="433070"/>
                </a:moveTo>
                <a:lnTo>
                  <a:pt x="3624276" y="433070"/>
                </a:lnTo>
                <a:lnTo>
                  <a:pt x="3625493" y="430767"/>
                </a:lnTo>
                <a:lnTo>
                  <a:pt x="3625611" y="429914"/>
                </a:lnTo>
                <a:lnTo>
                  <a:pt x="3630150" y="424180"/>
                </a:lnTo>
                <a:lnTo>
                  <a:pt x="3673745" y="424180"/>
                </a:lnTo>
                <a:lnTo>
                  <a:pt x="3673745" y="425450"/>
                </a:lnTo>
                <a:lnTo>
                  <a:pt x="3679259" y="425450"/>
                </a:lnTo>
                <a:lnTo>
                  <a:pt x="3682107" y="427990"/>
                </a:lnTo>
                <a:lnTo>
                  <a:pt x="3742525" y="427990"/>
                </a:lnTo>
                <a:lnTo>
                  <a:pt x="3742985" y="430530"/>
                </a:lnTo>
                <a:lnTo>
                  <a:pt x="3686972" y="430530"/>
                </a:lnTo>
                <a:lnTo>
                  <a:pt x="3687313" y="431800"/>
                </a:lnTo>
                <a:lnTo>
                  <a:pt x="3648248" y="431800"/>
                </a:lnTo>
                <a:lnTo>
                  <a:pt x="3645734" y="43307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70306" y="425613"/>
                </a:lnTo>
                <a:lnTo>
                  <a:pt x="3870237" y="425391"/>
                </a:lnTo>
                <a:lnTo>
                  <a:pt x="3871524" y="424180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3881411" y="426720"/>
                </a:moveTo>
                <a:lnTo>
                  <a:pt x="3871190" y="426720"/>
                </a:lnTo>
                <a:lnTo>
                  <a:pt x="3871524" y="424180"/>
                </a:lnTo>
                <a:lnTo>
                  <a:pt x="3881692" y="424180"/>
                </a:lnTo>
                <a:lnTo>
                  <a:pt x="3881462" y="425219"/>
                </a:lnTo>
                <a:lnTo>
                  <a:pt x="3881411" y="426720"/>
                </a:lnTo>
                <a:close/>
              </a:path>
              <a:path w="4096384" h="836930">
                <a:moveTo>
                  <a:pt x="4019211" y="426720"/>
                </a:moveTo>
                <a:lnTo>
                  <a:pt x="4018203" y="426720"/>
                </a:lnTo>
                <a:lnTo>
                  <a:pt x="4017028" y="425613"/>
                </a:lnTo>
                <a:lnTo>
                  <a:pt x="4016916" y="425391"/>
                </a:lnTo>
                <a:lnTo>
                  <a:pt x="4018203" y="424180"/>
                </a:lnTo>
                <a:lnTo>
                  <a:pt x="4020043" y="425450"/>
                </a:lnTo>
                <a:lnTo>
                  <a:pt x="4020377" y="425450"/>
                </a:lnTo>
                <a:lnTo>
                  <a:pt x="4019211" y="426720"/>
                </a:lnTo>
                <a:close/>
              </a:path>
              <a:path w="4096384" h="836930">
                <a:moveTo>
                  <a:pt x="4029930" y="427990"/>
                </a:moveTo>
                <a:lnTo>
                  <a:pt x="3999096" y="427990"/>
                </a:lnTo>
                <a:lnTo>
                  <a:pt x="4005467" y="426720"/>
                </a:lnTo>
                <a:lnTo>
                  <a:pt x="4019211" y="426720"/>
                </a:lnTo>
                <a:lnTo>
                  <a:pt x="4020377" y="425450"/>
                </a:lnTo>
                <a:lnTo>
                  <a:pt x="4020043" y="425450"/>
                </a:lnTo>
                <a:lnTo>
                  <a:pt x="4018203" y="424180"/>
                </a:lnTo>
                <a:lnTo>
                  <a:pt x="4028805" y="424180"/>
                </a:lnTo>
                <a:lnTo>
                  <a:pt x="4029930" y="427990"/>
                </a:lnTo>
                <a:close/>
              </a:path>
              <a:path w="4096384" h="836930">
                <a:moveTo>
                  <a:pt x="1551142" y="431800"/>
                </a:moveTo>
                <a:lnTo>
                  <a:pt x="1550282" y="429730"/>
                </a:lnTo>
                <a:lnTo>
                  <a:pt x="1550159" y="429175"/>
                </a:lnTo>
                <a:lnTo>
                  <a:pt x="1554354" y="424274"/>
                </a:lnTo>
                <a:lnTo>
                  <a:pt x="1556516" y="426720"/>
                </a:lnTo>
                <a:lnTo>
                  <a:pt x="1554379" y="429260"/>
                </a:lnTo>
                <a:lnTo>
                  <a:pt x="1551142" y="43180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207" y="424671"/>
                </a:lnTo>
                <a:lnTo>
                  <a:pt x="2564209" y="424498"/>
                </a:lnTo>
                <a:lnTo>
                  <a:pt x="2564376" y="424340"/>
                </a:lnTo>
                <a:lnTo>
                  <a:pt x="2571919" y="428072"/>
                </a:lnTo>
                <a:lnTo>
                  <a:pt x="2576302" y="430530"/>
                </a:lnTo>
                <a:lnTo>
                  <a:pt x="2570239" y="433070"/>
                </a:lnTo>
                <a:lnTo>
                  <a:pt x="2569521" y="434467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3316465" y="450466"/>
                </a:moveTo>
                <a:lnTo>
                  <a:pt x="3315596" y="445031"/>
                </a:lnTo>
                <a:lnTo>
                  <a:pt x="3315511" y="441960"/>
                </a:lnTo>
                <a:lnTo>
                  <a:pt x="3333793" y="441960"/>
                </a:lnTo>
                <a:lnTo>
                  <a:pt x="3338063" y="440712"/>
                </a:lnTo>
                <a:lnTo>
                  <a:pt x="3338087" y="440546"/>
                </a:lnTo>
                <a:lnTo>
                  <a:pt x="3336459" y="436212"/>
                </a:lnTo>
                <a:lnTo>
                  <a:pt x="3336384" y="435692"/>
                </a:lnTo>
                <a:lnTo>
                  <a:pt x="3339193" y="433019"/>
                </a:lnTo>
                <a:lnTo>
                  <a:pt x="3341323" y="430530"/>
                </a:lnTo>
                <a:lnTo>
                  <a:pt x="3335095" y="429525"/>
                </a:lnTo>
                <a:lnTo>
                  <a:pt x="3335135" y="429260"/>
                </a:lnTo>
                <a:lnTo>
                  <a:pt x="3326747" y="429260"/>
                </a:lnTo>
                <a:lnTo>
                  <a:pt x="3333877" y="424352"/>
                </a:lnTo>
                <a:lnTo>
                  <a:pt x="3333452" y="425450"/>
                </a:lnTo>
                <a:lnTo>
                  <a:pt x="3343346" y="425450"/>
                </a:lnTo>
                <a:lnTo>
                  <a:pt x="3341506" y="426720"/>
                </a:lnTo>
                <a:lnTo>
                  <a:pt x="3353176" y="428852"/>
                </a:lnTo>
                <a:lnTo>
                  <a:pt x="3353234" y="429260"/>
                </a:lnTo>
                <a:lnTo>
                  <a:pt x="3345797" y="433019"/>
                </a:lnTo>
                <a:lnTo>
                  <a:pt x="3352742" y="434340"/>
                </a:lnTo>
                <a:lnTo>
                  <a:pt x="3338658" y="434340"/>
                </a:lnTo>
                <a:lnTo>
                  <a:pt x="3338754" y="437028"/>
                </a:lnTo>
                <a:lnTo>
                  <a:pt x="3339483" y="438150"/>
                </a:lnTo>
                <a:lnTo>
                  <a:pt x="3340832" y="439420"/>
                </a:lnTo>
                <a:lnTo>
                  <a:pt x="3341997" y="439420"/>
                </a:lnTo>
                <a:lnTo>
                  <a:pt x="3347354" y="440690"/>
                </a:lnTo>
                <a:lnTo>
                  <a:pt x="3364178" y="440690"/>
                </a:lnTo>
                <a:lnTo>
                  <a:pt x="3360230" y="443230"/>
                </a:lnTo>
                <a:lnTo>
                  <a:pt x="3334461" y="443230"/>
                </a:lnTo>
                <a:lnTo>
                  <a:pt x="3332287" y="444500"/>
                </a:lnTo>
                <a:lnTo>
                  <a:pt x="3323209" y="444500"/>
                </a:lnTo>
                <a:lnTo>
                  <a:pt x="3327362" y="449580"/>
                </a:lnTo>
                <a:lnTo>
                  <a:pt x="3318224" y="449580"/>
                </a:lnTo>
                <a:lnTo>
                  <a:pt x="3316465" y="450466"/>
                </a:lnTo>
                <a:close/>
              </a:path>
              <a:path w="4096384" h="836930">
                <a:moveTo>
                  <a:pt x="3262795" y="425809"/>
                </a:moveTo>
                <a:lnTo>
                  <a:pt x="3262929" y="424498"/>
                </a:lnTo>
                <a:lnTo>
                  <a:pt x="3263150" y="425219"/>
                </a:lnTo>
                <a:lnTo>
                  <a:pt x="3263026" y="425613"/>
                </a:lnTo>
                <a:lnTo>
                  <a:pt x="3262795" y="425809"/>
                </a:lnTo>
                <a:close/>
              </a:path>
              <a:path w="4096384" h="836930">
                <a:moveTo>
                  <a:pt x="2564854" y="426720"/>
                </a:moveTo>
                <a:lnTo>
                  <a:pt x="2560352" y="426720"/>
                </a:lnTo>
                <a:lnTo>
                  <a:pt x="2561360" y="425450"/>
                </a:lnTo>
                <a:lnTo>
                  <a:pt x="2563200" y="425450"/>
                </a:lnTo>
                <a:lnTo>
                  <a:pt x="2564165" y="424539"/>
                </a:lnTo>
                <a:lnTo>
                  <a:pt x="2564854" y="426720"/>
                </a:lnTo>
                <a:close/>
              </a:path>
              <a:path w="4096384" h="836930">
                <a:moveTo>
                  <a:pt x="1335024" y="425450"/>
                </a:moveTo>
                <a:lnTo>
                  <a:pt x="1334354" y="425450"/>
                </a:lnTo>
                <a:lnTo>
                  <a:pt x="1334187" y="424544"/>
                </a:lnTo>
                <a:lnTo>
                  <a:pt x="1335024" y="425450"/>
                </a:lnTo>
                <a:close/>
              </a:path>
              <a:path w="4096384" h="836930">
                <a:moveTo>
                  <a:pt x="3464213" y="436880"/>
                </a:moveTo>
                <a:lnTo>
                  <a:pt x="3462013" y="436880"/>
                </a:lnTo>
                <a:lnTo>
                  <a:pt x="3463186" y="424671"/>
                </a:lnTo>
                <a:lnTo>
                  <a:pt x="3467887" y="427990"/>
                </a:lnTo>
                <a:lnTo>
                  <a:pt x="3469727" y="427990"/>
                </a:lnTo>
                <a:lnTo>
                  <a:pt x="3471410" y="433070"/>
                </a:lnTo>
                <a:lnTo>
                  <a:pt x="3470918" y="433070"/>
                </a:lnTo>
                <a:lnTo>
                  <a:pt x="3469570" y="435610"/>
                </a:lnTo>
                <a:lnTo>
                  <a:pt x="3464213" y="435610"/>
                </a:lnTo>
                <a:lnTo>
                  <a:pt x="3464213" y="436880"/>
                </a:lnTo>
                <a:close/>
              </a:path>
              <a:path w="4096384" h="836930">
                <a:moveTo>
                  <a:pt x="2272880" y="426720"/>
                </a:moveTo>
                <a:lnTo>
                  <a:pt x="2271040" y="426720"/>
                </a:lnTo>
                <a:lnTo>
                  <a:pt x="2272385" y="425219"/>
                </a:lnTo>
                <a:lnTo>
                  <a:pt x="2272880" y="426720"/>
                </a:lnTo>
                <a:close/>
              </a:path>
              <a:path w="4096384" h="836930">
                <a:moveTo>
                  <a:pt x="2516108" y="425450"/>
                </a:moveTo>
                <a:lnTo>
                  <a:pt x="2515590" y="425450"/>
                </a:lnTo>
                <a:lnTo>
                  <a:pt x="2515715" y="425285"/>
                </a:lnTo>
                <a:lnTo>
                  <a:pt x="2516108" y="425450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000" y="42545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112023" y="431800"/>
                </a:moveTo>
                <a:lnTo>
                  <a:pt x="114872" y="425450"/>
                </a:lnTo>
                <a:lnTo>
                  <a:pt x="114872" y="429260"/>
                </a:lnTo>
                <a:lnTo>
                  <a:pt x="112023" y="431800"/>
                </a:lnTo>
                <a:close/>
              </a:path>
              <a:path w="4096384" h="836930">
                <a:moveTo>
                  <a:pt x="126776" y="431800"/>
                </a:moveTo>
                <a:lnTo>
                  <a:pt x="112023" y="431800"/>
                </a:lnTo>
                <a:lnTo>
                  <a:pt x="114872" y="429260"/>
                </a:lnTo>
                <a:lnTo>
                  <a:pt x="114872" y="425450"/>
                </a:lnTo>
                <a:lnTo>
                  <a:pt x="119251" y="425450"/>
                </a:lnTo>
                <a:lnTo>
                  <a:pt x="119901" y="426720"/>
                </a:lnTo>
                <a:lnTo>
                  <a:pt x="137671" y="426720"/>
                </a:lnTo>
                <a:lnTo>
                  <a:pt x="136159" y="427990"/>
                </a:lnTo>
                <a:lnTo>
                  <a:pt x="126272" y="427990"/>
                </a:lnTo>
                <a:lnTo>
                  <a:pt x="123927" y="429260"/>
                </a:lnTo>
                <a:lnTo>
                  <a:pt x="126776" y="431800"/>
                </a:lnTo>
                <a:close/>
              </a:path>
              <a:path w="4096384" h="836930">
                <a:moveTo>
                  <a:pt x="141692" y="432200"/>
                </a:moveTo>
                <a:lnTo>
                  <a:pt x="140482" y="431959"/>
                </a:lnTo>
                <a:lnTo>
                  <a:pt x="136249" y="428072"/>
                </a:lnTo>
                <a:lnTo>
                  <a:pt x="137671" y="426720"/>
                </a:lnTo>
                <a:lnTo>
                  <a:pt x="139682" y="425450"/>
                </a:lnTo>
                <a:lnTo>
                  <a:pt x="141024" y="426720"/>
                </a:lnTo>
                <a:lnTo>
                  <a:pt x="141619" y="427851"/>
                </a:lnTo>
                <a:lnTo>
                  <a:pt x="141692" y="432200"/>
                </a:lnTo>
                <a:close/>
              </a:path>
              <a:path w="4096384" h="836930">
                <a:moveTo>
                  <a:pt x="152756" y="443230"/>
                </a:moveTo>
                <a:lnTo>
                  <a:pt x="148567" y="443230"/>
                </a:lnTo>
                <a:lnTo>
                  <a:pt x="148655" y="436212"/>
                </a:lnTo>
                <a:lnTo>
                  <a:pt x="148901" y="434340"/>
                </a:lnTo>
                <a:lnTo>
                  <a:pt x="148063" y="434340"/>
                </a:lnTo>
                <a:lnTo>
                  <a:pt x="146053" y="433070"/>
                </a:lnTo>
                <a:lnTo>
                  <a:pt x="141692" y="432200"/>
                </a:lnTo>
                <a:lnTo>
                  <a:pt x="141619" y="427851"/>
                </a:lnTo>
                <a:lnTo>
                  <a:pt x="141024" y="426720"/>
                </a:lnTo>
                <a:lnTo>
                  <a:pt x="139682" y="425450"/>
                </a:lnTo>
                <a:lnTo>
                  <a:pt x="153511" y="425450"/>
                </a:lnTo>
                <a:lnTo>
                  <a:pt x="151920" y="426720"/>
                </a:lnTo>
                <a:lnTo>
                  <a:pt x="150821" y="429101"/>
                </a:lnTo>
                <a:lnTo>
                  <a:pt x="150940" y="429992"/>
                </a:lnTo>
                <a:lnTo>
                  <a:pt x="151081" y="430530"/>
                </a:lnTo>
                <a:lnTo>
                  <a:pt x="153092" y="430530"/>
                </a:lnTo>
                <a:lnTo>
                  <a:pt x="157950" y="431800"/>
                </a:lnTo>
                <a:lnTo>
                  <a:pt x="158213" y="431800"/>
                </a:lnTo>
                <a:lnTo>
                  <a:pt x="154619" y="440254"/>
                </a:lnTo>
                <a:lnTo>
                  <a:pt x="153930" y="440690"/>
                </a:lnTo>
                <a:lnTo>
                  <a:pt x="152083" y="440690"/>
                </a:lnTo>
                <a:lnTo>
                  <a:pt x="152756" y="443230"/>
                </a:lnTo>
                <a:close/>
              </a:path>
              <a:path w="4096384" h="836930">
                <a:moveTo>
                  <a:pt x="386261" y="430530"/>
                </a:moveTo>
                <a:lnTo>
                  <a:pt x="381062" y="430530"/>
                </a:lnTo>
                <a:lnTo>
                  <a:pt x="382405" y="425450"/>
                </a:lnTo>
                <a:lnTo>
                  <a:pt x="386261" y="430530"/>
                </a:lnTo>
                <a:close/>
              </a:path>
              <a:path w="4096384" h="836930">
                <a:moveTo>
                  <a:pt x="409784" y="430530"/>
                </a:moveTo>
                <a:lnTo>
                  <a:pt x="386261" y="430530"/>
                </a:lnTo>
                <a:lnTo>
                  <a:pt x="382405" y="425450"/>
                </a:lnTo>
                <a:lnTo>
                  <a:pt x="407378" y="425450"/>
                </a:lnTo>
                <a:lnTo>
                  <a:pt x="410397" y="429260"/>
                </a:lnTo>
                <a:lnTo>
                  <a:pt x="409784" y="430530"/>
                </a:lnTo>
                <a:close/>
              </a:path>
              <a:path w="4096384" h="836930">
                <a:moveTo>
                  <a:pt x="409632" y="440546"/>
                </a:moveTo>
                <a:lnTo>
                  <a:pt x="410037" y="438058"/>
                </a:lnTo>
                <a:lnTo>
                  <a:pt x="410159" y="435999"/>
                </a:lnTo>
                <a:lnTo>
                  <a:pt x="409926" y="433070"/>
                </a:lnTo>
                <a:lnTo>
                  <a:pt x="408557" y="433070"/>
                </a:lnTo>
                <a:lnTo>
                  <a:pt x="410205" y="429657"/>
                </a:lnTo>
                <a:lnTo>
                  <a:pt x="410309" y="429149"/>
                </a:lnTo>
                <a:lnTo>
                  <a:pt x="407378" y="425450"/>
                </a:lnTo>
                <a:lnTo>
                  <a:pt x="412748" y="430530"/>
                </a:lnTo>
                <a:lnTo>
                  <a:pt x="413920" y="431800"/>
                </a:lnTo>
                <a:lnTo>
                  <a:pt x="422131" y="436880"/>
                </a:lnTo>
                <a:lnTo>
                  <a:pt x="416434" y="438150"/>
                </a:lnTo>
                <a:lnTo>
                  <a:pt x="409632" y="440546"/>
                </a:lnTo>
                <a:close/>
              </a:path>
              <a:path w="4096384" h="836930">
                <a:moveTo>
                  <a:pt x="449121" y="431800"/>
                </a:moveTo>
                <a:lnTo>
                  <a:pt x="448951" y="431800"/>
                </a:lnTo>
                <a:lnTo>
                  <a:pt x="446607" y="425450"/>
                </a:lnTo>
                <a:lnTo>
                  <a:pt x="450463" y="427990"/>
                </a:lnTo>
                <a:lnTo>
                  <a:pt x="455990" y="430530"/>
                </a:lnTo>
                <a:lnTo>
                  <a:pt x="449121" y="431800"/>
                </a:lnTo>
                <a:close/>
              </a:path>
              <a:path w="4096384" h="836930">
                <a:moveTo>
                  <a:pt x="551536" y="434340"/>
                </a:moveTo>
                <a:lnTo>
                  <a:pt x="556401" y="425450"/>
                </a:lnTo>
                <a:lnTo>
                  <a:pt x="556528" y="427701"/>
                </a:lnTo>
                <a:lnTo>
                  <a:pt x="556565" y="427990"/>
                </a:lnTo>
                <a:lnTo>
                  <a:pt x="563678" y="427990"/>
                </a:lnTo>
                <a:lnTo>
                  <a:pt x="563899" y="428195"/>
                </a:lnTo>
                <a:lnTo>
                  <a:pt x="556881" y="431959"/>
                </a:lnTo>
                <a:lnTo>
                  <a:pt x="551536" y="434340"/>
                </a:lnTo>
                <a:close/>
              </a:path>
              <a:path w="4096384" h="836930">
                <a:moveTo>
                  <a:pt x="563678" y="427990"/>
                </a:moveTo>
                <a:lnTo>
                  <a:pt x="556565" y="427990"/>
                </a:lnTo>
                <a:lnTo>
                  <a:pt x="556528" y="427701"/>
                </a:lnTo>
                <a:lnTo>
                  <a:pt x="556401" y="425450"/>
                </a:lnTo>
                <a:lnTo>
                  <a:pt x="560948" y="425450"/>
                </a:lnTo>
                <a:lnTo>
                  <a:pt x="563678" y="427990"/>
                </a:lnTo>
                <a:close/>
              </a:path>
              <a:path w="4096384" h="836930">
                <a:moveTo>
                  <a:pt x="588087" y="426337"/>
                </a:moveTo>
                <a:lnTo>
                  <a:pt x="588121" y="425499"/>
                </a:lnTo>
                <a:lnTo>
                  <a:pt x="588584" y="425450"/>
                </a:lnTo>
                <a:lnTo>
                  <a:pt x="588087" y="426337"/>
                </a:lnTo>
                <a:close/>
              </a:path>
              <a:path w="4096384" h="836930">
                <a:moveTo>
                  <a:pt x="588087" y="427990"/>
                </a:moveTo>
                <a:lnTo>
                  <a:pt x="588158" y="426209"/>
                </a:lnTo>
                <a:lnTo>
                  <a:pt x="588584" y="425450"/>
                </a:lnTo>
                <a:lnTo>
                  <a:pt x="591657" y="425450"/>
                </a:lnTo>
                <a:lnTo>
                  <a:pt x="588087" y="427990"/>
                </a:lnTo>
                <a:close/>
              </a:path>
              <a:path w="4096384" h="836930">
                <a:moveTo>
                  <a:pt x="680948" y="445770"/>
                </a:moveTo>
                <a:lnTo>
                  <a:pt x="670891" y="445770"/>
                </a:lnTo>
                <a:lnTo>
                  <a:pt x="681957" y="438150"/>
                </a:lnTo>
                <a:lnTo>
                  <a:pt x="681787" y="438150"/>
                </a:lnTo>
                <a:lnTo>
                  <a:pt x="681529" y="435271"/>
                </a:lnTo>
                <a:lnTo>
                  <a:pt x="681403" y="434325"/>
                </a:lnTo>
                <a:lnTo>
                  <a:pt x="674034" y="431844"/>
                </a:lnTo>
                <a:lnTo>
                  <a:pt x="676800" y="427947"/>
                </a:lnTo>
                <a:lnTo>
                  <a:pt x="679272" y="425450"/>
                </a:lnTo>
                <a:lnTo>
                  <a:pt x="684301" y="433070"/>
                </a:lnTo>
                <a:lnTo>
                  <a:pt x="686349" y="434467"/>
                </a:lnTo>
                <a:lnTo>
                  <a:pt x="690168" y="436880"/>
                </a:lnTo>
                <a:lnTo>
                  <a:pt x="680948" y="445770"/>
                </a:lnTo>
                <a:close/>
              </a:path>
              <a:path w="4096384" h="836930">
                <a:moveTo>
                  <a:pt x="804821" y="440690"/>
                </a:moveTo>
                <a:lnTo>
                  <a:pt x="803145" y="436880"/>
                </a:lnTo>
                <a:lnTo>
                  <a:pt x="802349" y="434467"/>
                </a:lnTo>
                <a:lnTo>
                  <a:pt x="802323" y="434325"/>
                </a:lnTo>
                <a:lnTo>
                  <a:pt x="812201" y="425450"/>
                </a:lnTo>
                <a:lnTo>
                  <a:pt x="814572" y="428400"/>
                </a:lnTo>
                <a:lnTo>
                  <a:pt x="817454" y="431675"/>
                </a:lnTo>
                <a:lnTo>
                  <a:pt x="817334" y="431959"/>
                </a:lnTo>
                <a:lnTo>
                  <a:pt x="804821" y="440690"/>
                </a:lnTo>
                <a:close/>
              </a:path>
              <a:path w="4096384" h="836930">
                <a:moveTo>
                  <a:pt x="1070842" y="433070"/>
                </a:moveTo>
                <a:lnTo>
                  <a:pt x="1071508" y="428030"/>
                </a:lnTo>
                <a:lnTo>
                  <a:pt x="1071634" y="427759"/>
                </a:lnTo>
                <a:lnTo>
                  <a:pt x="1074194" y="425450"/>
                </a:lnTo>
                <a:lnTo>
                  <a:pt x="1076589" y="425450"/>
                </a:lnTo>
                <a:lnTo>
                  <a:pt x="1070842" y="433070"/>
                </a:lnTo>
                <a:close/>
              </a:path>
              <a:path w="4096384" h="836930">
                <a:moveTo>
                  <a:pt x="1147761" y="431750"/>
                </a:moveTo>
                <a:lnTo>
                  <a:pt x="1144603" y="425450"/>
                </a:lnTo>
                <a:lnTo>
                  <a:pt x="1149796" y="426720"/>
                </a:lnTo>
                <a:lnTo>
                  <a:pt x="1155159" y="429260"/>
                </a:lnTo>
                <a:lnTo>
                  <a:pt x="1147761" y="431750"/>
                </a:lnTo>
                <a:close/>
              </a:path>
              <a:path w="4096384" h="836930">
                <a:moveTo>
                  <a:pt x="1241152" y="430530"/>
                </a:moveTo>
                <a:lnTo>
                  <a:pt x="1240623" y="429525"/>
                </a:lnTo>
                <a:lnTo>
                  <a:pt x="1240527" y="429038"/>
                </a:lnTo>
                <a:lnTo>
                  <a:pt x="1240981" y="426720"/>
                </a:lnTo>
                <a:lnTo>
                  <a:pt x="1242324" y="425450"/>
                </a:lnTo>
                <a:lnTo>
                  <a:pt x="1245008" y="429260"/>
                </a:lnTo>
                <a:lnTo>
                  <a:pt x="1243332" y="429260"/>
                </a:lnTo>
                <a:lnTo>
                  <a:pt x="1241152" y="430530"/>
                </a:lnTo>
                <a:close/>
              </a:path>
              <a:path w="4096384" h="836930">
                <a:moveTo>
                  <a:pt x="1344074" y="464820"/>
                </a:moveTo>
                <a:lnTo>
                  <a:pt x="1332344" y="464820"/>
                </a:lnTo>
                <a:lnTo>
                  <a:pt x="1333196" y="461578"/>
                </a:lnTo>
                <a:lnTo>
                  <a:pt x="1333321" y="460972"/>
                </a:lnTo>
                <a:lnTo>
                  <a:pt x="1332614" y="459901"/>
                </a:lnTo>
                <a:lnTo>
                  <a:pt x="1332599" y="459703"/>
                </a:lnTo>
                <a:lnTo>
                  <a:pt x="1338787" y="457248"/>
                </a:lnTo>
                <a:lnTo>
                  <a:pt x="1338844" y="457080"/>
                </a:lnTo>
                <a:lnTo>
                  <a:pt x="1335443" y="450850"/>
                </a:lnTo>
                <a:lnTo>
                  <a:pt x="1327701" y="443230"/>
                </a:lnTo>
                <a:lnTo>
                  <a:pt x="1321278" y="439420"/>
                </a:lnTo>
                <a:lnTo>
                  <a:pt x="1319538" y="436880"/>
                </a:lnTo>
                <a:lnTo>
                  <a:pt x="1316518" y="434325"/>
                </a:lnTo>
                <a:lnTo>
                  <a:pt x="1314489" y="433070"/>
                </a:lnTo>
                <a:lnTo>
                  <a:pt x="1316583" y="433070"/>
                </a:lnTo>
                <a:lnTo>
                  <a:pt x="1311177" y="426865"/>
                </a:lnTo>
                <a:lnTo>
                  <a:pt x="1311391" y="426720"/>
                </a:lnTo>
                <a:lnTo>
                  <a:pt x="1311554" y="425450"/>
                </a:lnTo>
                <a:lnTo>
                  <a:pt x="1325469" y="425450"/>
                </a:lnTo>
                <a:lnTo>
                  <a:pt x="1322206" y="428072"/>
                </a:lnTo>
                <a:lnTo>
                  <a:pt x="1318593" y="431800"/>
                </a:lnTo>
                <a:lnTo>
                  <a:pt x="1328317" y="431800"/>
                </a:lnTo>
                <a:lnTo>
                  <a:pt x="1327936" y="436880"/>
                </a:lnTo>
                <a:lnTo>
                  <a:pt x="1343308" y="436880"/>
                </a:lnTo>
                <a:lnTo>
                  <a:pt x="1345080" y="439420"/>
                </a:lnTo>
                <a:lnTo>
                  <a:pt x="1345863" y="440690"/>
                </a:lnTo>
                <a:lnTo>
                  <a:pt x="1337032" y="440690"/>
                </a:lnTo>
                <a:lnTo>
                  <a:pt x="1337032" y="447040"/>
                </a:lnTo>
                <a:lnTo>
                  <a:pt x="1341786" y="447040"/>
                </a:lnTo>
                <a:lnTo>
                  <a:pt x="1340221" y="448310"/>
                </a:lnTo>
                <a:lnTo>
                  <a:pt x="1343069" y="449580"/>
                </a:lnTo>
                <a:lnTo>
                  <a:pt x="1344746" y="450850"/>
                </a:lnTo>
                <a:lnTo>
                  <a:pt x="1354301" y="450850"/>
                </a:lnTo>
                <a:lnTo>
                  <a:pt x="1353127" y="452120"/>
                </a:lnTo>
                <a:lnTo>
                  <a:pt x="1360336" y="453390"/>
                </a:lnTo>
                <a:lnTo>
                  <a:pt x="1362777" y="453390"/>
                </a:lnTo>
                <a:lnTo>
                  <a:pt x="1360670" y="455930"/>
                </a:lnTo>
                <a:lnTo>
                  <a:pt x="1361678" y="457200"/>
                </a:lnTo>
                <a:lnTo>
                  <a:pt x="1348432" y="457200"/>
                </a:lnTo>
                <a:lnTo>
                  <a:pt x="1343654" y="461010"/>
                </a:lnTo>
                <a:lnTo>
                  <a:pt x="1341223" y="461010"/>
                </a:lnTo>
                <a:lnTo>
                  <a:pt x="1341393" y="462280"/>
                </a:lnTo>
                <a:lnTo>
                  <a:pt x="1342173" y="462280"/>
                </a:lnTo>
                <a:lnTo>
                  <a:pt x="1344074" y="464820"/>
                </a:lnTo>
                <a:close/>
              </a:path>
              <a:path w="4096384" h="836930">
                <a:moveTo>
                  <a:pt x="1328487" y="431800"/>
                </a:moveTo>
                <a:lnTo>
                  <a:pt x="1318593" y="431800"/>
                </a:lnTo>
                <a:lnTo>
                  <a:pt x="1322340" y="427947"/>
                </a:lnTo>
                <a:lnTo>
                  <a:pt x="1325469" y="425450"/>
                </a:lnTo>
                <a:lnTo>
                  <a:pt x="1327479" y="429260"/>
                </a:lnTo>
                <a:lnTo>
                  <a:pt x="1328487" y="431800"/>
                </a:lnTo>
                <a:close/>
              </a:path>
              <a:path w="4096384" h="836930">
                <a:moveTo>
                  <a:pt x="1355137" y="434340"/>
                </a:moveTo>
                <a:lnTo>
                  <a:pt x="1353651" y="432908"/>
                </a:lnTo>
                <a:lnTo>
                  <a:pt x="1350401" y="429260"/>
                </a:lnTo>
                <a:lnTo>
                  <a:pt x="1355471" y="425450"/>
                </a:lnTo>
                <a:lnTo>
                  <a:pt x="1364578" y="425450"/>
                </a:lnTo>
                <a:lnTo>
                  <a:pt x="1362761" y="427908"/>
                </a:lnTo>
                <a:lnTo>
                  <a:pt x="1362820" y="428400"/>
                </a:lnTo>
                <a:lnTo>
                  <a:pt x="1363437" y="430530"/>
                </a:lnTo>
                <a:lnTo>
                  <a:pt x="1365146" y="433070"/>
                </a:lnTo>
                <a:lnTo>
                  <a:pt x="1362176" y="433070"/>
                </a:lnTo>
                <a:lnTo>
                  <a:pt x="1355137" y="434340"/>
                </a:lnTo>
                <a:close/>
              </a:path>
              <a:path w="4096384" h="836930">
                <a:moveTo>
                  <a:pt x="1464974" y="432152"/>
                </a:moveTo>
                <a:lnTo>
                  <a:pt x="1463256" y="429260"/>
                </a:lnTo>
                <a:lnTo>
                  <a:pt x="1468618" y="429260"/>
                </a:lnTo>
                <a:lnTo>
                  <a:pt x="1468618" y="425450"/>
                </a:lnTo>
                <a:lnTo>
                  <a:pt x="1474989" y="425450"/>
                </a:lnTo>
                <a:lnTo>
                  <a:pt x="1473988" y="431800"/>
                </a:lnTo>
                <a:lnTo>
                  <a:pt x="1465102" y="431800"/>
                </a:lnTo>
                <a:lnTo>
                  <a:pt x="1464974" y="432152"/>
                </a:lnTo>
                <a:close/>
              </a:path>
              <a:path w="4096384" h="836930">
                <a:moveTo>
                  <a:pt x="1504364" y="426223"/>
                </a:moveTo>
                <a:lnTo>
                  <a:pt x="1504160" y="425450"/>
                </a:lnTo>
                <a:lnTo>
                  <a:pt x="1505156" y="425937"/>
                </a:lnTo>
                <a:lnTo>
                  <a:pt x="1504364" y="426223"/>
                </a:lnTo>
                <a:close/>
              </a:path>
              <a:path w="4096384" h="836930">
                <a:moveTo>
                  <a:pt x="1505156" y="425937"/>
                </a:moveTo>
                <a:lnTo>
                  <a:pt x="1504160" y="425450"/>
                </a:lnTo>
                <a:lnTo>
                  <a:pt x="1506504" y="425450"/>
                </a:lnTo>
                <a:lnTo>
                  <a:pt x="1505156" y="425937"/>
                </a:lnTo>
                <a:close/>
              </a:path>
              <a:path w="4096384" h="836930">
                <a:moveTo>
                  <a:pt x="1534497" y="431164"/>
                </a:moveTo>
                <a:lnTo>
                  <a:pt x="1529532" y="428030"/>
                </a:lnTo>
                <a:lnTo>
                  <a:pt x="1529468" y="425450"/>
                </a:lnTo>
                <a:lnTo>
                  <a:pt x="1530980" y="426720"/>
                </a:lnTo>
                <a:lnTo>
                  <a:pt x="1537181" y="426720"/>
                </a:lnTo>
                <a:lnTo>
                  <a:pt x="1536009" y="429260"/>
                </a:lnTo>
                <a:lnTo>
                  <a:pt x="1534497" y="431164"/>
                </a:lnTo>
                <a:close/>
              </a:path>
              <a:path w="4096384" h="836930">
                <a:moveTo>
                  <a:pt x="1696923" y="438150"/>
                </a:moveTo>
                <a:lnTo>
                  <a:pt x="1693892" y="434325"/>
                </a:lnTo>
                <a:lnTo>
                  <a:pt x="1690552" y="430530"/>
                </a:lnTo>
                <a:lnTo>
                  <a:pt x="1695744" y="425450"/>
                </a:lnTo>
                <a:lnTo>
                  <a:pt x="1698095" y="430530"/>
                </a:lnTo>
                <a:lnTo>
                  <a:pt x="1700710" y="433019"/>
                </a:lnTo>
                <a:lnTo>
                  <a:pt x="1701051" y="433216"/>
                </a:lnTo>
                <a:lnTo>
                  <a:pt x="1705741" y="435610"/>
                </a:lnTo>
                <a:lnTo>
                  <a:pt x="1695224" y="435610"/>
                </a:lnTo>
                <a:lnTo>
                  <a:pt x="1698402" y="437776"/>
                </a:lnTo>
                <a:lnTo>
                  <a:pt x="1696923" y="438150"/>
                </a:lnTo>
                <a:close/>
              </a:path>
              <a:path w="4096384" h="836930">
                <a:moveTo>
                  <a:pt x="1710904" y="438150"/>
                </a:moveTo>
                <a:lnTo>
                  <a:pt x="1704460" y="438150"/>
                </a:lnTo>
                <a:lnTo>
                  <a:pt x="1708487" y="436880"/>
                </a:lnTo>
                <a:lnTo>
                  <a:pt x="1705741" y="435610"/>
                </a:lnTo>
                <a:lnTo>
                  <a:pt x="1700814" y="433095"/>
                </a:lnTo>
                <a:lnTo>
                  <a:pt x="1698095" y="430530"/>
                </a:lnTo>
                <a:lnTo>
                  <a:pt x="1695744" y="425450"/>
                </a:lnTo>
                <a:lnTo>
                  <a:pt x="1700568" y="425450"/>
                </a:lnTo>
                <a:lnTo>
                  <a:pt x="1702299" y="427990"/>
                </a:lnTo>
                <a:lnTo>
                  <a:pt x="1699267" y="427990"/>
                </a:lnTo>
                <a:lnTo>
                  <a:pt x="1698763" y="430530"/>
                </a:lnTo>
                <a:lnTo>
                  <a:pt x="1704270" y="430530"/>
                </a:lnTo>
                <a:lnTo>
                  <a:pt x="1710904" y="438150"/>
                </a:lnTo>
                <a:close/>
              </a:path>
              <a:path w="4096384" h="836930">
                <a:moveTo>
                  <a:pt x="1755822" y="443601"/>
                </a:moveTo>
                <a:lnTo>
                  <a:pt x="1745835" y="431959"/>
                </a:lnTo>
                <a:lnTo>
                  <a:pt x="1745824" y="431164"/>
                </a:lnTo>
                <a:lnTo>
                  <a:pt x="1746137" y="429589"/>
                </a:lnTo>
                <a:lnTo>
                  <a:pt x="1746261" y="429127"/>
                </a:lnTo>
                <a:lnTo>
                  <a:pt x="1747879" y="425450"/>
                </a:lnTo>
                <a:lnTo>
                  <a:pt x="1759425" y="436863"/>
                </a:lnTo>
                <a:lnTo>
                  <a:pt x="1758604" y="439420"/>
                </a:lnTo>
                <a:lnTo>
                  <a:pt x="1757096" y="443230"/>
                </a:lnTo>
                <a:lnTo>
                  <a:pt x="1755822" y="443601"/>
                </a:lnTo>
                <a:close/>
              </a:path>
              <a:path w="4096384" h="836930">
                <a:moveTo>
                  <a:pt x="1780830" y="426209"/>
                </a:moveTo>
                <a:lnTo>
                  <a:pt x="1780061" y="425450"/>
                </a:lnTo>
                <a:lnTo>
                  <a:pt x="1780727" y="425450"/>
                </a:lnTo>
                <a:lnTo>
                  <a:pt x="1780830" y="426209"/>
                </a:lnTo>
                <a:close/>
              </a:path>
              <a:path w="4096384" h="836930">
                <a:moveTo>
                  <a:pt x="2080701" y="426865"/>
                </a:moveTo>
                <a:lnTo>
                  <a:pt x="2080281" y="425450"/>
                </a:lnTo>
                <a:lnTo>
                  <a:pt x="2080905" y="425703"/>
                </a:lnTo>
                <a:lnTo>
                  <a:pt x="2080701" y="426865"/>
                </a:lnTo>
                <a:close/>
              </a:path>
              <a:path w="4096384" h="836930">
                <a:moveTo>
                  <a:pt x="2080905" y="425703"/>
                </a:moveTo>
                <a:lnTo>
                  <a:pt x="2080281" y="425450"/>
                </a:lnTo>
                <a:lnTo>
                  <a:pt x="2080949" y="425450"/>
                </a:lnTo>
                <a:lnTo>
                  <a:pt x="2080905" y="425703"/>
                </a:lnTo>
                <a:close/>
              </a:path>
              <a:path w="4096384" h="836930">
                <a:moveTo>
                  <a:pt x="2341801" y="445770"/>
                </a:moveTo>
                <a:lnTo>
                  <a:pt x="2338587" y="444556"/>
                </a:lnTo>
                <a:lnTo>
                  <a:pt x="2338552" y="444392"/>
                </a:lnTo>
                <a:lnTo>
                  <a:pt x="2342445" y="440690"/>
                </a:lnTo>
                <a:lnTo>
                  <a:pt x="2348652" y="439420"/>
                </a:lnTo>
                <a:lnTo>
                  <a:pt x="2337749" y="431912"/>
                </a:lnTo>
                <a:lnTo>
                  <a:pt x="2337686" y="431649"/>
                </a:lnTo>
                <a:lnTo>
                  <a:pt x="2338425" y="430530"/>
                </a:lnTo>
                <a:lnTo>
                  <a:pt x="2340775" y="425450"/>
                </a:lnTo>
                <a:lnTo>
                  <a:pt x="2349640" y="434325"/>
                </a:lnTo>
                <a:lnTo>
                  <a:pt x="2349765" y="435999"/>
                </a:lnTo>
                <a:lnTo>
                  <a:pt x="2349740" y="437095"/>
                </a:lnTo>
                <a:lnTo>
                  <a:pt x="2347330" y="443230"/>
                </a:lnTo>
                <a:lnTo>
                  <a:pt x="2341801" y="445770"/>
                </a:lnTo>
                <a:close/>
              </a:path>
              <a:path w="4096384" h="836930">
                <a:moveTo>
                  <a:pt x="2351866" y="445770"/>
                </a:moveTo>
                <a:lnTo>
                  <a:pt x="2341801" y="445770"/>
                </a:lnTo>
                <a:lnTo>
                  <a:pt x="2347330" y="443230"/>
                </a:lnTo>
                <a:lnTo>
                  <a:pt x="2349740" y="437095"/>
                </a:lnTo>
                <a:lnTo>
                  <a:pt x="2349765" y="435999"/>
                </a:lnTo>
                <a:lnTo>
                  <a:pt x="2349640" y="434325"/>
                </a:lnTo>
                <a:lnTo>
                  <a:pt x="2340775" y="425450"/>
                </a:lnTo>
                <a:lnTo>
                  <a:pt x="2346636" y="425450"/>
                </a:lnTo>
                <a:lnTo>
                  <a:pt x="2350833" y="430530"/>
                </a:lnTo>
                <a:lnTo>
                  <a:pt x="2353354" y="430530"/>
                </a:lnTo>
                <a:lnTo>
                  <a:pt x="2352940" y="431800"/>
                </a:lnTo>
                <a:lnTo>
                  <a:pt x="2356362" y="432957"/>
                </a:lnTo>
                <a:lnTo>
                  <a:pt x="2359044" y="433070"/>
                </a:lnTo>
                <a:lnTo>
                  <a:pt x="2355023" y="439420"/>
                </a:lnTo>
                <a:lnTo>
                  <a:pt x="2353927" y="442125"/>
                </a:lnTo>
                <a:lnTo>
                  <a:pt x="2352674" y="444500"/>
                </a:lnTo>
                <a:lnTo>
                  <a:pt x="2352503" y="444500"/>
                </a:lnTo>
                <a:lnTo>
                  <a:pt x="2351866" y="445770"/>
                </a:lnTo>
                <a:close/>
              </a:path>
              <a:path w="4096384" h="836930">
                <a:moveTo>
                  <a:pt x="2412180" y="436880"/>
                </a:moveTo>
                <a:lnTo>
                  <a:pt x="2405141" y="431800"/>
                </a:lnTo>
                <a:lnTo>
                  <a:pt x="2405809" y="431800"/>
                </a:lnTo>
                <a:lnTo>
                  <a:pt x="2410504" y="425450"/>
                </a:lnTo>
                <a:lnTo>
                  <a:pt x="2411349" y="431844"/>
                </a:lnTo>
                <a:lnTo>
                  <a:pt x="2412180" y="436880"/>
                </a:lnTo>
                <a:close/>
              </a:path>
              <a:path w="4096384" h="836930">
                <a:moveTo>
                  <a:pt x="2526335" y="438150"/>
                </a:moveTo>
                <a:lnTo>
                  <a:pt x="2512591" y="438150"/>
                </a:lnTo>
                <a:lnTo>
                  <a:pt x="2512449" y="433216"/>
                </a:lnTo>
                <a:lnTo>
                  <a:pt x="2512326" y="430242"/>
                </a:lnTo>
                <a:lnTo>
                  <a:pt x="2512074" y="425450"/>
                </a:lnTo>
                <a:lnTo>
                  <a:pt x="2522322" y="435610"/>
                </a:lnTo>
                <a:lnTo>
                  <a:pt x="2528501" y="435610"/>
                </a:lnTo>
                <a:lnTo>
                  <a:pt x="2526335" y="438150"/>
                </a:lnTo>
                <a:close/>
              </a:path>
              <a:path w="4096384" h="836930">
                <a:moveTo>
                  <a:pt x="2610728" y="425877"/>
                </a:moveTo>
                <a:lnTo>
                  <a:pt x="2610425" y="425809"/>
                </a:lnTo>
                <a:lnTo>
                  <a:pt x="2610652" y="425450"/>
                </a:lnTo>
                <a:lnTo>
                  <a:pt x="2610728" y="425877"/>
                </a:lnTo>
                <a:close/>
              </a:path>
              <a:path w="4096384" h="836930">
                <a:moveTo>
                  <a:pt x="2621401" y="429004"/>
                </a:moveTo>
                <a:lnTo>
                  <a:pt x="2620418" y="428852"/>
                </a:lnTo>
                <a:lnTo>
                  <a:pt x="2614509" y="426720"/>
                </a:lnTo>
                <a:lnTo>
                  <a:pt x="2610728" y="425877"/>
                </a:lnTo>
                <a:lnTo>
                  <a:pt x="2610652" y="425450"/>
                </a:lnTo>
                <a:lnTo>
                  <a:pt x="2619361" y="425450"/>
                </a:lnTo>
                <a:lnTo>
                  <a:pt x="2621401" y="429004"/>
                </a:lnTo>
                <a:close/>
              </a:path>
              <a:path w="4096384" h="836930">
                <a:moveTo>
                  <a:pt x="2784643" y="433070"/>
                </a:moveTo>
                <a:lnTo>
                  <a:pt x="2779777" y="433070"/>
                </a:lnTo>
                <a:lnTo>
                  <a:pt x="2786659" y="425450"/>
                </a:lnTo>
                <a:lnTo>
                  <a:pt x="2786659" y="430530"/>
                </a:lnTo>
                <a:lnTo>
                  <a:pt x="2784643" y="433070"/>
                </a:lnTo>
                <a:close/>
              </a:path>
              <a:path w="4096384" h="836930">
                <a:moveTo>
                  <a:pt x="2806734" y="433070"/>
                </a:moveTo>
                <a:lnTo>
                  <a:pt x="2784643" y="433070"/>
                </a:lnTo>
                <a:lnTo>
                  <a:pt x="2786659" y="430530"/>
                </a:lnTo>
                <a:lnTo>
                  <a:pt x="2786659" y="425450"/>
                </a:lnTo>
                <a:lnTo>
                  <a:pt x="2802307" y="425450"/>
                </a:lnTo>
                <a:lnTo>
                  <a:pt x="2806734" y="433070"/>
                </a:lnTo>
                <a:close/>
              </a:path>
              <a:path w="4096384" h="836930">
                <a:moveTo>
                  <a:pt x="2844831" y="426720"/>
                </a:moveTo>
                <a:lnTo>
                  <a:pt x="2845322" y="425450"/>
                </a:lnTo>
                <a:lnTo>
                  <a:pt x="2845656" y="425450"/>
                </a:lnTo>
                <a:lnTo>
                  <a:pt x="2844831" y="426720"/>
                </a:lnTo>
                <a:close/>
              </a:path>
              <a:path w="4096384" h="836930">
                <a:moveTo>
                  <a:pt x="2854629" y="426720"/>
                </a:moveTo>
                <a:lnTo>
                  <a:pt x="2844831" y="426720"/>
                </a:lnTo>
                <a:lnTo>
                  <a:pt x="2845656" y="425450"/>
                </a:lnTo>
                <a:lnTo>
                  <a:pt x="2855549" y="425450"/>
                </a:lnTo>
                <a:lnTo>
                  <a:pt x="2854629" y="426720"/>
                </a:lnTo>
                <a:close/>
              </a:path>
              <a:path w="4096384" h="836930">
                <a:moveTo>
                  <a:pt x="3111693" y="427269"/>
                </a:moveTo>
                <a:lnTo>
                  <a:pt x="3111342" y="426720"/>
                </a:lnTo>
                <a:lnTo>
                  <a:pt x="3111172" y="426534"/>
                </a:lnTo>
                <a:lnTo>
                  <a:pt x="3111095" y="426337"/>
                </a:lnTo>
                <a:lnTo>
                  <a:pt x="3112534" y="425450"/>
                </a:lnTo>
                <a:lnTo>
                  <a:pt x="3111693" y="427269"/>
                </a:lnTo>
                <a:close/>
              </a:path>
              <a:path w="4096384" h="836930">
                <a:moveTo>
                  <a:pt x="3115707" y="433557"/>
                </a:moveTo>
                <a:lnTo>
                  <a:pt x="3111801" y="427439"/>
                </a:lnTo>
                <a:lnTo>
                  <a:pt x="3111736" y="427174"/>
                </a:lnTo>
                <a:lnTo>
                  <a:pt x="3112534" y="425450"/>
                </a:lnTo>
                <a:lnTo>
                  <a:pt x="3116324" y="425450"/>
                </a:lnTo>
                <a:lnTo>
                  <a:pt x="3116208" y="432943"/>
                </a:lnTo>
                <a:lnTo>
                  <a:pt x="3115707" y="433557"/>
                </a:lnTo>
                <a:close/>
              </a:path>
              <a:path w="4096384" h="836930">
                <a:moveTo>
                  <a:pt x="3144353" y="435159"/>
                </a:moveTo>
                <a:lnTo>
                  <a:pt x="3143924" y="435071"/>
                </a:lnTo>
                <a:lnTo>
                  <a:pt x="3147892" y="425450"/>
                </a:lnTo>
                <a:lnTo>
                  <a:pt x="3149011" y="430327"/>
                </a:lnTo>
                <a:lnTo>
                  <a:pt x="3149852" y="433070"/>
                </a:lnTo>
                <a:lnTo>
                  <a:pt x="3146393" y="433070"/>
                </a:lnTo>
                <a:lnTo>
                  <a:pt x="3145535" y="434340"/>
                </a:lnTo>
                <a:lnTo>
                  <a:pt x="3144353" y="435159"/>
                </a:lnTo>
                <a:close/>
              </a:path>
              <a:path w="4096384" h="836930">
                <a:moveTo>
                  <a:pt x="3158235" y="434340"/>
                </a:moveTo>
                <a:lnTo>
                  <a:pt x="3150249" y="434340"/>
                </a:lnTo>
                <a:lnTo>
                  <a:pt x="3149132" y="430767"/>
                </a:lnTo>
                <a:lnTo>
                  <a:pt x="3147892" y="425450"/>
                </a:lnTo>
                <a:lnTo>
                  <a:pt x="3149742" y="425450"/>
                </a:lnTo>
                <a:lnTo>
                  <a:pt x="3152757" y="426720"/>
                </a:lnTo>
                <a:lnTo>
                  <a:pt x="3156954" y="427990"/>
                </a:lnTo>
                <a:lnTo>
                  <a:pt x="3162013" y="427990"/>
                </a:lnTo>
                <a:lnTo>
                  <a:pt x="3158976" y="430530"/>
                </a:lnTo>
                <a:lnTo>
                  <a:pt x="3152089" y="430530"/>
                </a:lnTo>
                <a:lnTo>
                  <a:pt x="3150249" y="431800"/>
                </a:lnTo>
                <a:lnTo>
                  <a:pt x="3158729" y="431800"/>
                </a:lnTo>
                <a:lnTo>
                  <a:pt x="3158235" y="434340"/>
                </a:lnTo>
                <a:close/>
              </a:path>
              <a:path w="4096384" h="836930">
                <a:moveTo>
                  <a:pt x="3208238" y="426720"/>
                </a:moveTo>
                <a:lnTo>
                  <a:pt x="3207072" y="426720"/>
                </a:lnTo>
                <a:lnTo>
                  <a:pt x="3205880" y="425450"/>
                </a:lnTo>
                <a:lnTo>
                  <a:pt x="3209246" y="425450"/>
                </a:lnTo>
                <a:lnTo>
                  <a:pt x="3208238" y="426720"/>
                </a:lnTo>
                <a:close/>
              </a:path>
              <a:path w="4096384" h="836930">
                <a:moveTo>
                  <a:pt x="3212721" y="434340"/>
                </a:moveTo>
                <a:lnTo>
                  <a:pt x="3188456" y="434340"/>
                </a:lnTo>
                <a:lnTo>
                  <a:pt x="3195506" y="433095"/>
                </a:lnTo>
                <a:lnTo>
                  <a:pt x="3195530" y="432908"/>
                </a:lnTo>
                <a:lnTo>
                  <a:pt x="3190814" y="426720"/>
                </a:lnTo>
                <a:lnTo>
                  <a:pt x="3208238" y="426720"/>
                </a:lnTo>
                <a:lnTo>
                  <a:pt x="3209246" y="425450"/>
                </a:lnTo>
                <a:lnTo>
                  <a:pt x="3210595" y="427990"/>
                </a:lnTo>
                <a:lnTo>
                  <a:pt x="3217300" y="427990"/>
                </a:lnTo>
                <a:lnTo>
                  <a:pt x="3217300" y="429260"/>
                </a:lnTo>
                <a:lnTo>
                  <a:pt x="3212721" y="434340"/>
                </a:lnTo>
                <a:close/>
              </a:path>
              <a:path w="4096384" h="836930">
                <a:moveTo>
                  <a:pt x="3267067" y="438145"/>
                </a:moveTo>
                <a:lnTo>
                  <a:pt x="3266681" y="437973"/>
                </a:lnTo>
                <a:lnTo>
                  <a:pt x="3266619" y="437487"/>
                </a:lnTo>
                <a:lnTo>
                  <a:pt x="3269074" y="425450"/>
                </a:lnTo>
                <a:lnTo>
                  <a:pt x="3269591" y="429260"/>
                </a:lnTo>
                <a:lnTo>
                  <a:pt x="3274613" y="429260"/>
                </a:lnTo>
                <a:lnTo>
                  <a:pt x="3273614" y="431800"/>
                </a:lnTo>
                <a:lnTo>
                  <a:pt x="3268425" y="431800"/>
                </a:lnTo>
                <a:lnTo>
                  <a:pt x="3267067" y="438145"/>
                </a:lnTo>
                <a:close/>
              </a:path>
              <a:path w="4096384" h="836930">
                <a:moveTo>
                  <a:pt x="3268425" y="442552"/>
                </a:moveTo>
                <a:lnTo>
                  <a:pt x="3268507" y="435962"/>
                </a:lnTo>
                <a:lnTo>
                  <a:pt x="3270416" y="433070"/>
                </a:lnTo>
                <a:lnTo>
                  <a:pt x="3273114" y="433070"/>
                </a:lnTo>
                <a:lnTo>
                  <a:pt x="3274613" y="429260"/>
                </a:lnTo>
                <a:lnTo>
                  <a:pt x="3269591" y="429260"/>
                </a:lnTo>
                <a:lnTo>
                  <a:pt x="3269074" y="425450"/>
                </a:lnTo>
                <a:lnTo>
                  <a:pt x="3272466" y="425450"/>
                </a:lnTo>
                <a:lnTo>
                  <a:pt x="3273605" y="426720"/>
                </a:lnTo>
                <a:lnTo>
                  <a:pt x="3276630" y="427990"/>
                </a:lnTo>
                <a:lnTo>
                  <a:pt x="3280487" y="429015"/>
                </a:lnTo>
                <a:lnTo>
                  <a:pt x="3280369" y="429210"/>
                </a:lnTo>
                <a:lnTo>
                  <a:pt x="3280310" y="430530"/>
                </a:lnTo>
                <a:lnTo>
                  <a:pt x="3281836" y="431800"/>
                </a:lnTo>
                <a:lnTo>
                  <a:pt x="3294165" y="431800"/>
                </a:lnTo>
                <a:lnTo>
                  <a:pt x="3293720" y="434340"/>
                </a:lnTo>
                <a:lnTo>
                  <a:pt x="3301337" y="436086"/>
                </a:lnTo>
                <a:lnTo>
                  <a:pt x="3301227" y="436380"/>
                </a:lnTo>
                <a:lnTo>
                  <a:pt x="3300942" y="436880"/>
                </a:lnTo>
                <a:lnTo>
                  <a:pt x="3299803" y="439420"/>
                </a:lnTo>
                <a:lnTo>
                  <a:pt x="3273939" y="439420"/>
                </a:lnTo>
                <a:lnTo>
                  <a:pt x="3268425" y="442552"/>
                </a:lnTo>
                <a:close/>
              </a:path>
              <a:path w="4096384" h="836930">
                <a:moveTo>
                  <a:pt x="3759044" y="438150"/>
                </a:moveTo>
                <a:lnTo>
                  <a:pt x="3751848" y="430530"/>
                </a:lnTo>
                <a:lnTo>
                  <a:pt x="3753682" y="430530"/>
                </a:lnTo>
                <a:lnTo>
                  <a:pt x="3759044" y="425450"/>
                </a:lnTo>
                <a:lnTo>
                  <a:pt x="3759044" y="438150"/>
                </a:lnTo>
                <a:close/>
              </a:path>
              <a:path w="4096384" h="836930">
                <a:moveTo>
                  <a:pt x="3760911" y="438150"/>
                </a:moveTo>
                <a:lnTo>
                  <a:pt x="3759044" y="438150"/>
                </a:lnTo>
                <a:lnTo>
                  <a:pt x="3759044" y="425450"/>
                </a:lnTo>
                <a:lnTo>
                  <a:pt x="3787390" y="425450"/>
                </a:lnTo>
                <a:lnTo>
                  <a:pt x="3787502" y="426802"/>
                </a:lnTo>
                <a:lnTo>
                  <a:pt x="3789099" y="427990"/>
                </a:lnTo>
                <a:lnTo>
                  <a:pt x="3767275" y="427990"/>
                </a:lnTo>
                <a:lnTo>
                  <a:pt x="3767724" y="430309"/>
                </a:lnTo>
                <a:lnTo>
                  <a:pt x="3767846" y="431080"/>
                </a:lnTo>
                <a:lnTo>
                  <a:pt x="3767801" y="431959"/>
                </a:lnTo>
                <a:lnTo>
                  <a:pt x="3765592" y="434340"/>
                </a:lnTo>
                <a:lnTo>
                  <a:pt x="3782809" y="434340"/>
                </a:lnTo>
                <a:lnTo>
                  <a:pt x="3783534" y="435610"/>
                </a:lnTo>
                <a:lnTo>
                  <a:pt x="3762901" y="435610"/>
                </a:lnTo>
                <a:lnTo>
                  <a:pt x="3760911" y="438150"/>
                </a:lnTo>
                <a:close/>
              </a:path>
              <a:path w="4096384" h="836930">
                <a:moveTo>
                  <a:pt x="3826966" y="430530"/>
                </a:moveTo>
                <a:lnTo>
                  <a:pt x="3822598" y="430530"/>
                </a:lnTo>
                <a:lnTo>
                  <a:pt x="3827778" y="425450"/>
                </a:lnTo>
                <a:lnTo>
                  <a:pt x="3826966" y="430530"/>
                </a:lnTo>
                <a:close/>
              </a:path>
              <a:path w="4096384" h="836930">
                <a:moveTo>
                  <a:pt x="3863519" y="454660"/>
                </a:moveTo>
                <a:lnTo>
                  <a:pt x="3833372" y="454660"/>
                </a:lnTo>
                <a:lnTo>
                  <a:pt x="3837019" y="449584"/>
                </a:lnTo>
                <a:lnTo>
                  <a:pt x="3838632" y="445031"/>
                </a:lnTo>
                <a:lnTo>
                  <a:pt x="3838751" y="444392"/>
                </a:lnTo>
                <a:lnTo>
                  <a:pt x="3837174" y="441960"/>
                </a:lnTo>
                <a:lnTo>
                  <a:pt x="3834142" y="440690"/>
                </a:lnTo>
                <a:lnTo>
                  <a:pt x="3826763" y="440690"/>
                </a:lnTo>
                <a:lnTo>
                  <a:pt x="3826864" y="431164"/>
                </a:lnTo>
                <a:lnTo>
                  <a:pt x="3827778" y="425450"/>
                </a:lnTo>
                <a:lnTo>
                  <a:pt x="3831811" y="427990"/>
                </a:lnTo>
                <a:lnTo>
                  <a:pt x="3843047" y="427990"/>
                </a:lnTo>
                <a:lnTo>
                  <a:pt x="3844638" y="429260"/>
                </a:lnTo>
                <a:lnTo>
                  <a:pt x="3829951" y="429260"/>
                </a:lnTo>
                <a:lnTo>
                  <a:pt x="3836342" y="435610"/>
                </a:lnTo>
                <a:lnTo>
                  <a:pt x="3877555" y="435610"/>
                </a:lnTo>
                <a:lnTo>
                  <a:pt x="3879134" y="436880"/>
                </a:lnTo>
                <a:lnTo>
                  <a:pt x="3843204" y="436880"/>
                </a:lnTo>
                <a:lnTo>
                  <a:pt x="3842268" y="438058"/>
                </a:lnTo>
                <a:lnTo>
                  <a:pt x="3842151" y="438263"/>
                </a:lnTo>
                <a:lnTo>
                  <a:pt x="3841306" y="440377"/>
                </a:lnTo>
                <a:lnTo>
                  <a:pt x="3841254" y="440712"/>
                </a:lnTo>
                <a:lnTo>
                  <a:pt x="3845221" y="441960"/>
                </a:lnTo>
                <a:lnTo>
                  <a:pt x="3855115" y="441960"/>
                </a:lnTo>
                <a:lnTo>
                  <a:pt x="3855115" y="443230"/>
                </a:lnTo>
                <a:lnTo>
                  <a:pt x="3851592" y="443230"/>
                </a:lnTo>
                <a:lnTo>
                  <a:pt x="3845221" y="444500"/>
                </a:lnTo>
                <a:lnTo>
                  <a:pt x="3848227" y="445770"/>
                </a:lnTo>
                <a:lnTo>
                  <a:pt x="3849235" y="447040"/>
                </a:lnTo>
                <a:lnTo>
                  <a:pt x="3871190" y="447040"/>
                </a:lnTo>
                <a:lnTo>
                  <a:pt x="3870221" y="448310"/>
                </a:lnTo>
                <a:lnTo>
                  <a:pt x="3852267" y="448310"/>
                </a:lnTo>
                <a:lnTo>
                  <a:pt x="3855606" y="453390"/>
                </a:lnTo>
                <a:lnTo>
                  <a:pt x="3864169" y="453390"/>
                </a:lnTo>
                <a:lnTo>
                  <a:pt x="3863519" y="454660"/>
                </a:lnTo>
                <a:close/>
              </a:path>
              <a:path w="4096384" h="836930">
                <a:moveTo>
                  <a:pt x="3914054" y="425588"/>
                </a:moveTo>
                <a:lnTo>
                  <a:pt x="3913954" y="425450"/>
                </a:lnTo>
                <a:lnTo>
                  <a:pt x="3914602" y="425450"/>
                </a:lnTo>
                <a:lnTo>
                  <a:pt x="3914054" y="425588"/>
                </a:lnTo>
                <a:close/>
              </a:path>
              <a:path w="4096384" h="836930">
                <a:moveTo>
                  <a:pt x="4049661" y="426720"/>
                </a:moveTo>
                <a:lnTo>
                  <a:pt x="4046522" y="426720"/>
                </a:lnTo>
                <a:lnTo>
                  <a:pt x="4047040" y="425450"/>
                </a:lnTo>
                <a:lnTo>
                  <a:pt x="4050298" y="425450"/>
                </a:lnTo>
                <a:lnTo>
                  <a:pt x="4049661" y="426720"/>
                </a:lnTo>
                <a:close/>
              </a:path>
              <a:path w="4096384" h="836930">
                <a:moveTo>
                  <a:pt x="3559533" y="426720"/>
                </a:moveTo>
                <a:lnTo>
                  <a:pt x="3557743" y="426720"/>
                </a:lnTo>
                <a:lnTo>
                  <a:pt x="3558960" y="425499"/>
                </a:lnTo>
                <a:lnTo>
                  <a:pt x="3559533" y="426720"/>
                </a:lnTo>
                <a:close/>
              </a:path>
              <a:path w="4096384" h="836930">
                <a:moveTo>
                  <a:pt x="582547" y="431800"/>
                </a:moveTo>
                <a:lnTo>
                  <a:pt x="576680" y="426720"/>
                </a:lnTo>
                <a:lnTo>
                  <a:pt x="588087" y="425503"/>
                </a:lnTo>
                <a:lnTo>
                  <a:pt x="587976" y="426534"/>
                </a:lnTo>
                <a:lnTo>
                  <a:pt x="585736" y="430530"/>
                </a:lnTo>
                <a:lnTo>
                  <a:pt x="583555" y="430530"/>
                </a:lnTo>
                <a:lnTo>
                  <a:pt x="582547" y="431800"/>
                </a:lnTo>
                <a:close/>
              </a:path>
              <a:path w="4096384" h="836930">
                <a:moveTo>
                  <a:pt x="3913954" y="438150"/>
                </a:moveTo>
                <a:lnTo>
                  <a:pt x="3914054" y="425588"/>
                </a:lnTo>
                <a:lnTo>
                  <a:pt x="3919467" y="433070"/>
                </a:lnTo>
                <a:lnTo>
                  <a:pt x="3920142" y="433070"/>
                </a:lnTo>
                <a:lnTo>
                  <a:pt x="3913954" y="438150"/>
                </a:lnTo>
                <a:close/>
              </a:path>
              <a:path w="4096384" h="836930">
                <a:moveTo>
                  <a:pt x="3923828" y="440690"/>
                </a:moveTo>
                <a:lnTo>
                  <a:pt x="3897021" y="440690"/>
                </a:lnTo>
                <a:lnTo>
                  <a:pt x="3901710" y="438150"/>
                </a:lnTo>
                <a:lnTo>
                  <a:pt x="3898307" y="436579"/>
                </a:lnTo>
                <a:lnTo>
                  <a:pt x="3896013" y="435610"/>
                </a:lnTo>
                <a:lnTo>
                  <a:pt x="3910255" y="435610"/>
                </a:lnTo>
                <a:lnTo>
                  <a:pt x="3906494" y="430399"/>
                </a:lnTo>
                <a:lnTo>
                  <a:pt x="3904217" y="426720"/>
                </a:lnTo>
                <a:lnTo>
                  <a:pt x="3909580" y="426720"/>
                </a:lnTo>
                <a:lnTo>
                  <a:pt x="3913954" y="425613"/>
                </a:lnTo>
                <a:lnTo>
                  <a:pt x="3913954" y="438150"/>
                </a:lnTo>
                <a:lnTo>
                  <a:pt x="3922043" y="438150"/>
                </a:lnTo>
                <a:lnTo>
                  <a:pt x="3923828" y="440690"/>
                </a:lnTo>
                <a:close/>
              </a:path>
              <a:path w="4096384" h="836930">
                <a:moveTo>
                  <a:pt x="2085814" y="434340"/>
                </a:moveTo>
                <a:lnTo>
                  <a:pt x="2083470" y="434340"/>
                </a:lnTo>
                <a:lnTo>
                  <a:pt x="2082210" y="433153"/>
                </a:lnTo>
                <a:lnTo>
                  <a:pt x="2082102" y="432921"/>
                </a:lnTo>
                <a:lnTo>
                  <a:pt x="2081871" y="431164"/>
                </a:lnTo>
                <a:lnTo>
                  <a:pt x="2081749" y="430399"/>
                </a:lnTo>
                <a:lnTo>
                  <a:pt x="2080871" y="427439"/>
                </a:lnTo>
                <a:lnTo>
                  <a:pt x="2080786" y="426378"/>
                </a:lnTo>
                <a:lnTo>
                  <a:pt x="2080905" y="425703"/>
                </a:lnTo>
                <a:lnTo>
                  <a:pt x="2089664" y="429260"/>
                </a:lnTo>
                <a:lnTo>
                  <a:pt x="2085814" y="434340"/>
                </a:lnTo>
                <a:close/>
              </a:path>
              <a:path w="4096384" h="836930">
                <a:moveTo>
                  <a:pt x="2612669" y="436880"/>
                </a:moveTo>
                <a:lnTo>
                  <a:pt x="2608138" y="433070"/>
                </a:lnTo>
                <a:lnTo>
                  <a:pt x="2606455" y="433070"/>
                </a:lnTo>
                <a:lnTo>
                  <a:pt x="2606301" y="432485"/>
                </a:lnTo>
                <a:lnTo>
                  <a:pt x="2606187" y="431675"/>
                </a:lnTo>
                <a:lnTo>
                  <a:pt x="2606796" y="430530"/>
                </a:lnTo>
                <a:lnTo>
                  <a:pt x="2610386" y="425800"/>
                </a:lnTo>
                <a:lnTo>
                  <a:pt x="2610728" y="425877"/>
                </a:lnTo>
                <a:lnTo>
                  <a:pt x="2612669" y="436880"/>
                </a:lnTo>
                <a:close/>
              </a:path>
              <a:path w="4096384" h="836930">
                <a:moveTo>
                  <a:pt x="3262703" y="426720"/>
                </a:moveTo>
                <a:lnTo>
                  <a:pt x="3261720" y="426720"/>
                </a:lnTo>
                <a:lnTo>
                  <a:pt x="3262795" y="425809"/>
                </a:lnTo>
                <a:lnTo>
                  <a:pt x="3262703" y="426720"/>
                </a:lnTo>
                <a:close/>
              </a:path>
              <a:path w="4096384" h="836930">
                <a:moveTo>
                  <a:pt x="2614556" y="436880"/>
                </a:moveTo>
                <a:lnTo>
                  <a:pt x="2612669" y="436880"/>
                </a:lnTo>
                <a:lnTo>
                  <a:pt x="2610728" y="425877"/>
                </a:lnTo>
                <a:lnTo>
                  <a:pt x="2614509" y="426720"/>
                </a:lnTo>
                <a:lnTo>
                  <a:pt x="2618029" y="427990"/>
                </a:lnTo>
                <a:lnTo>
                  <a:pt x="2614843" y="427990"/>
                </a:lnTo>
                <a:lnTo>
                  <a:pt x="2618484" y="431800"/>
                </a:lnTo>
                <a:lnTo>
                  <a:pt x="2618553" y="431959"/>
                </a:lnTo>
                <a:lnTo>
                  <a:pt x="2614556" y="436880"/>
                </a:lnTo>
                <a:close/>
              </a:path>
              <a:path w="4096384" h="836930">
                <a:moveTo>
                  <a:pt x="1506157" y="433019"/>
                </a:moveTo>
                <a:lnTo>
                  <a:pt x="1504523" y="426826"/>
                </a:lnTo>
                <a:lnTo>
                  <a:pt x="1504402" y="426209"/>
                </a:lnTo>
                <a:lnTo>
                  <a:pt x="1505156" y="425937"/>
                </a:lnTo>
                <a:lnTo>
                  <a:pt x="1509265" y="427947"/>
                </a:lnTo>
                <a:lnTo>
                  <a:pt x="1509353" y="429260"/>
                </a:lnTo>
                <a:lnTo>
                  <a:pt x="1511533" y="430530"/>
                </a:lnTo>
                <a:lnTo>
                  <a:pt x="1512369" y="430530"/>
                </a:lnTo>
                <a:lnTo>
                  <a:pt x="1513877" y="431800"/>
                </a:lnTo>
                <a:lnTo>
                  <a:pt x="1506157" y="433019"/>
                </a:lnTo>
                <a:close/>
              </a:path>
              <a:path w="4096384" h="836930">
                <a:moveTo>
                  <a:pt x="1781347" y="426720"/>
                </a:moveTo>
                <a:lnTo>
                  <a:pt x="1780899" y="426720"/>
                </a:lnTo>
                <a:lnTo>
                  <a:pt x="1780830" y="426209"/>
                </a:lnTo>
                <a:lnTo>
                  <a:pt x="1781347" y="426720"/>
                </a:lnTo>
                <a:close/>
              </a:path>
              <a:path w="4096384" h="836930">
                <a:moveTo>
                  <a:pt x="1505836" y="433070"/>
                </a:moveTo>
                <a:lnTo>
                  <a:pt x="1497789" y="433070"/>
                </a:lnTo>
                <a:lnTo>
                  <a:pt x="1501476" y="430530"/>
                </a:lnTo>
                <a:lnTo>
                  <a:pt x="1498457" y="426720"/>
                </a:lnTo>
                <a:lnTo>
                  <a:pt x="1502988" y="426720"/>
                </a:lnTo>
                <a:lnTo>
                  <a:pt x="1504364" y="426223"/>
                </a:lnTo>
                <a:lnTo>
                  <a:pt x="1506157" y="433019"/>
                </a:lnTo>
                <a:lnTo>
                  <a:pt x="1505836" y="433070"/>
                </a:lnTo>
                <a:close/>
              </a:path>
              <a:path w="4096384" h="836930">
                <a:moveTo>
                  <a:pt x="596298" y="431800"/>
                </a:moveTo>
                <a:lnTo>
                  <a:pt x="582547" y="431800"/>
                </a:lnTo>
                <a:lnTo>
                  <a:pt x="583555" y="430530"/>
                </a:lnTo>
                <a:lnTo>
                  <a:pt x="585736" y="430530"/>
                </a:lnTo>
                <a:lnTo>
                  <a:pt x="588087" y="426337"/>
                </a:lnTo>
                <a:lnTo>
                  <a:pt x="588087" y="427990"/>
                </a:lnTo>
                <a:lnTo>
                  <a:pt x="594728" y="427990"/>
                </a:lnTo>
                <a:lnTo>
                  <a:pt x="591262" y="430530"/>
                </a:lnTo>
                <a:lnTo>
                  <a:pt x="596298" y="43180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104419" y="433153"/>
                </a:lnTo>
                <a:lnTo>
                  <a:pt x="3104297" y="430530"/>
                </a:lnTo>
                <a:lnTo>
                  <a:pt x="3111028" y="426378"/>
                </a:lnTo>
                <a:lnTo>
                  <a:pt x="3111342" y="426720"/>
                </a:lnTo>
                <a:lnTo>
                  <a:pt x="3111632" y="427174"/>
                </a:lnTo>
                <a:lnTo>
                  <a:pt x="3111534" y="427613"/>
                </a:lnTo>
                <a:lnTo>
                  <a:pt x="3108978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1480856" y="430530"/>
                </a:moveTo>
                <a:lnTo>
                  <a:pt x="1479531" y="428400"/>
                </a:lnTo>
                <a:lnTo>
                  <a:pt x="1479566" y="428195"/>
                </a:lnTo>
                <a:lnTo>
                  <a:pt x="1481210" y="426534"/>
                </a:lnTo>
                <a:lnTo>
                  <a:pt x="1480856" y="430530"/>
                </a:lnTo>
                <a:close/>
              </a:path>
              <a:path w="4096384" h="836930">
                <a:moveTo>
                  <a:pt x="32735" y="430530"/>
                </a:moveTo>
                <a:lnTo>
                  <a:pt x="30725" y="430530"/>
                </a:lnTo>
                <a:lnTo>
                  <a:pt x="29184" y="428195"/>
                </a:lnTo>
                <a:lnTo>
                  <a:pt x="29122" y="427947"/>
                </a:lnTo>
                <a:lnTo>
                  <a:pt x="31229" y="426720"/>
                </a:lnTo>
                <a:lnTo>
                  <a:pt x="33907" y="426720"/>
                </a:lnTo>
                <a:lnTo>
                  <a:pt x="34318" y="427754"/>
                </a:lnTo>
                <a:lnTo>
                  <a:pt x="34198" y="428314"/>
                </a:lnTo>
                <a:lnTo>
                  <a:pt x="32735" y="430530"/>
                </a:lnTo>
                <a:close/>
              </a:path>
              <a:path w="4096384" h="836930">
                <a:moveTo>
                  <a:pt x="98443" y="435610"/>
                </a:moveTo>
                <a:lnTo>
                  <a:pt x="97271" y="431800"/>
                </a:lnTo>
                <a:lnTo>
                  <a:pt x="96897" y="429914"/>
                </a:lnTo>
                <a:lnTo>
                  <a:pt x="96779" y="429222"/>
                </a:lnTo>
                <a:lnTo>
                  <a:pt x="97605" y="426720"/>
                </a:lnTo>
                <a:lnTo>
                  <a:pt x="100119" y="426720"/>
                </a:lnTo>
                <a:lnTo>
                  <a:pt x="106995" y="427990"/>
                </a:lnTo>
                <a:lnTo>
                  <a:pt x="98443" y="435610"/>
                </a:lnTo>
                <a:close/>
              </a:path>
              <a:path w="4096384" h="836930">
                <a:moveTo>
                  <a:pt x="104087" y="435610"/>
                </a:moveTo>
                <a:lnTo>
                  <a:pt x="98443" y="435610"/>
                </a:lnTo>
                <a:lnTo>
                  <a:pt x="106995" y="427990"/>
                </a:lnTo>
                <a:lnTo>
                  <a:pt x="100119" y="426720"/>
                </a:lnTo>
                <a:lnTo>
                  <a:pt x="114302" y="426720"/>
                </a:lnTo>
                <a:lnTo>
                  <a:pt x="112023" y="431800"/>
                </a:lnTo>
                <a:lnTo>
                  <a:pt x="126776" y="431800"/>
                </a:lnTo>
                <a:lnTo>
                  <a:pt x="128200" y="433070"/>
                </a:lnTo>
                <a:lnTo>
                  <a:pt x="103976" y="433070"/>
                </a:lnTo>
                <a:lnTo>
                  <a:pt x="104087" y="435610"/>
                </a:lnTo>
                <a:close/>
              </a:path>
              <a:path w="4096384" h="836930">
                <a:moveTo>
                  <a:pt x="505112" y="430530"/>
                </a:moveTo>
                <a:lnTo>
                  <a:pt x="501249" y="430530"/>
                </a:lnTo>
                <a:lnTo>
                  <a:pt x="502761" y="426720"/>
                </a:lnTo>
                <a:lnTo>
                  <a:pt x="504267" y="426720"/>
                </a:lnTo>
                <a:lnTo>
                  <a:pt x="505372" y="429101"/>
                </a:lnTo>
                <a:lnTo>
                  <a:pt x="505253" y="429992"/>
                </a:lnTo>
                <a:lnTo>
                  <a:pt x="505112" y="430530"/>
                </a:lnTo>
                <a:close/>
              </a:path>
              <a:path w="4096384" h="836930">
                <a:moveTo>
                  <a:pt x="514829" y="430530"/>
                </a:moveTo>
                <a:lnTo>
                  <a:pt x="505112" y="430530"/>
                </a:lnTo>
                <a:lnTo>
                  <a:pt x="505253" y="429992"/>
                </a:lnTo>
                <a:lnTo>
                  <a:pt x="505372" y="429101"/>
                </a:lnTo>
                <a:lnTo>
                  <a:pt x="504267" y="426720"/>
                </a:lnTo>
                <a:lnTo>
                  <a:pt x="515837" y="426720"/>
                </a:lnTo>
                <a:lnTo>
                  <a:pt x="513991" y="429260"/>
                </a:lnTo>
                <a:lnTo>
                  <a:pt x="514829" y="430530"/>
                </a:lnTo>
                <a:close/>
              </a:path>
              <a:path w="4096384" h="836930">
                <a:moveTo>
                  <a:pt x="516505" y="431800"/>
                </a:moveTo>
                <a:lnTo>
                  <a:pt x="515667" y="430530"/>
                </a:lnTo>
                <a:lnTo>
                  <a:pt x="514829" y="430530"/>
                </a:lnTo>
                <a:lnTo>
                  <a:pt x="514166" y="429525"/>
                </a:lnTo>
                <a:lnTo>
                  <a:pt x="514052" y="429175"/>
                </a:lnTo>
                <a:lnTo>
                  <a:pt x="515837" y="426720"/>
                </a:lnTo>
                <a:lnTo>
                  <a:pt x="517514" y="426720"/>
                </a:lnTo>
                <a:lnTo>
                  <a:pt x="518849" y="429260"/>
                </a:lnTo>
                <a:lnTo>
                  <a:pt x="516505" y="431800"/>
                </a:lnTo>
                <a:close/>
              </a:path>
              <a:path w="4096384" h="836930">
                <a:moveTo>
                  <a:pt x="529915" y="431800"/>
                </a:moveTo>
                <a:lnTo>
                  <a:pt x="528907" y="431800"/>
                </a:lnTo>
                <a:lnTo>
                  <a:pt x="528069" y="429260"/>
                </a:lnTo>
                <a:lnTo>
                  <a:pt x="527401" y="427990"/>
                </a:lnTo>
                <a:lnTo>
                  <a:pt x="531762" y="426720"/>
                </a:lnTo>
                <a:lnTo>
                  <a:pt x="531087" y="429260"/>
                </a:lnTo>
                <a:lnTo>
                  <a:pt x="529915" y="43180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20526" y="439420"/>
                </a:lnTo>
                <a:lnTo>
                  <a:pt x="531591" y="438150"/>
                </a:lnTo>
                <a:lnTo>
                  <a:pt x="525020" y="434325"/>
                </a:lnTo>
                <a:lnTo>
                  <a:pt x="519858" y="431800"/>
                </a:lnTo>
                <a:lnTo>
                  <a:pt x="529915" y="431800"/>
                </a:lnTo>
                <a:lnTo>
                  <a:pt x="531087" y="429260"/>
                </a:lnTo>
                <a:lnTo>
                  <a:pt x="531762" y="426720"/>
                </a:lnTo>
                <a:lnTo>
                  <a:pt x="549755" y="426720"/>
                </a:lnTo>
                <a:lnTo>
                  <a:pt x="550371" y="429260"/>
                </a:lnTo>
                <a:lnTo>
                  <a:pt x="554316" y="429260"/>
                </a:lnTo>
                <a:lnTo>
                  <a:pt x="551536" y="434340"/>
                </a:lnTo>
                <a:lnTo>
                  <a:pt x="563604" y="434340"/>
                </a:lnTo>
                <a:lnTo>
                  <a:pt x="562678" y="436688"/>
                </a:lnTo>
                <a:lnTo>
                  <a:pt x="562772" y="437095"/>
                </a:lnTo>
                <a:lnTo>
                  <a:pt x="563604" y="438150"/>
                </a:lnTo>
                <a:lnTo>
                  <a:pt x="589088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01490" y="431800"/>
                </a:moveTo>
                <a:lnTo>
                  <a:pt x="596298" y="431800"/>
                </a:lnTo>
                <a:lnTo>
                  <a:pt x="591262" y="430530"/>
                </a:lnTo>
                <a:lnTo>
                  <a:pt x="596461" y="426720"/>
                </a:lnTo>
                <a:lnTo>
                  <a:pt x="596461" y="427990"/>
                </a:lnTo>
                <a:lnTo>
                  <a:pt x="597718" y="427990"/>
                </a:lnTo>
                <a:lnTo>
                  <a:pt x="601490" y="431800"/>
                </a:lnTo>
                <a:close/>
              </a:path>
              <a:path w="4096384" h="836930">
                <a:moveTo>
                  <a:pt x="597718" y="427990"/>
                </a:moveTo>
                <a:lnTo>
                  <a:pt x="596461" y="427990"/>
                </a:lnTo>
                <a:lnTo>
                  <a:pt x="596461" y="426720"/>
                </a:lnTo>
                <a:lnTo>
                  <a:pt x="597718" y="427990"/>
                </a:lnTo>
                <a:close/>
              </a:path>
              <a:path w="4096384" h="836930">
                <a:moveTo>
                  <a:pt x="704580" y="433070"/>
                </a:moveTo>
                <a:lnTo>
                  <a:pt x="702910" y="433070"/>
                </a:lnTo>
                <a:lnTo>
                  <a:pt x="702089" y="429967"/>
                </a:lnTo>
                <a:lnTo>
                  <a:pt x="701963" y="429175"/>
                </a:lnTo>
                <a:lnTo>
                  <a:pt x="703748" y="426720"/>
                </a:lnTo>
                <a:lnTo>
                  <a:pt x="705254" y="426720"/>
                </a:lnTo>
                <a:lnTo>
                  <a:pt x="706596" y="430530"/>
                </a:lnTo>
                <a:lnTo>
                  <a:pt x="704580" y="433070"/>
                </a:lnTo>
                <a:close/>
              </a:path>
              <a:path w="4096384" h="836930">
                <a:moveTo>
                  <a:pt x="724490" y="433070"/>
                </a:moveTo>
                <a:lnTo>
                  <a:pt x="704580" y="433070"/>
                </a:lnTo>
                <a:lnTo>
                  <a:pt x="706596" y="430530"/>
                </a:lnTo>
                <a:lnTo>
                  <a:pt x="705254" y="426720"/>
                </a:lnTo>
                <a:lnTo>
                  <a:pt x="713214" y="426720"/>
                </a:lnTo>
                <a:lnTo>
                  <a:pt x="715141" y="427990"/>
                </a:lnTo>
                <a:lnTo>
                  <a:pt x="715809" y="429260"/>
                </a:lnTo>
                <a:lnTo>
                  <a:pt x="716818" y="431800"/>
                </a:lnTo>
                <a:lnTo>
                  <a:pt x="725644" y="431800"/>
                </a:lnTo>
                <a:lnTo>
                  <a:pt x="724490" y="433070"/>
                </a:lnTo>
                <a:close/>
              </a:path>
              <a:path w="4096384" h="836930">
                <a:moveTo>
                  <a:pt x="825444" y="431800"/>
                </a:moveTo>
                <a:lnTo>
                  <a:pt x="824147" y="429589"/>
                </a:lnTo>
                <a:lnTo>
                  <a:pt x="824055" y="428400"/>
                </a:lnTo>
                <a:lnTo>
                  <a:pt x="824254" y="426720"/>
                </a:lnTo>
                <a:lnTo>
                  <a:pt x="827117" y="426720"/>
                </a:lnTo>
                <a:lnTo>
                  <a:pt x="827451" y="427990"/>
                </a:lnTo>
                <a:lnTo>
                  <a:pt x="827621" y="427990"/>
                </a:lnTo>
                <a:lnTo>
                  <a:pt x="827955" y="429260"/>
                </a:lnTo>
                <a:lnTo>
                  <a:pt x="825444" y="431800"/>
                </a:lnTo>
                <a:close/>
              </a:path>
              <a:path w="4096384" h="836930">
                <a:moveTo>
                  <a:pt x="910718" y="436880"/>
                </a:moveTo>
                <a:lnTo>
                  <a:pt x="888814" y="436880"/>
                </a:lnTo>
                <a:lnTo>
                  <a:pt x="887214" y="433216"/>
                </a:lnTo>
                <a:lnTo>
                  <a:pt x="887093" y="433019"/>
                </a:lnTo>
                <a:lnTo>
                  <a:pt x="882877" y="429260"/>
                </a:lnTo>
                <a:lnTo>
                  <a:pt x="878747" y="427990"/>
                </a:lnTo>
                <a:lnTo>
                  <a:pt x="827451" y="427990"/>
                </a:lnTo>
                <a:lnTo>
                  <a:pt x="827117" y="426720"/>
                </a:lnTo>
                <a:lnTo>
                  <a:pt x="888886" y="426720"/>
                </a:lnTo>
                <a:lnTo>
                  <a:pt x="890985" y="431800"/>
                </a:lnTo>
                <a:lnTo>
                  <a:pt x="915606" y="431800"/>
                </a:lnTo>
                <a:lnTo>
                  <a:pt x="912603" y="434325"/>
                </a:lnTo>
                <a:lnTo>
                  <a:pt x="910718" y="436880"/>
                </a:lnTo>
                <a:close/>
              </a:path>
              <a:path w="4096384" h="836930">
                <a:moveTo>
                  <a:pt x="1106717" y="431800"/>
                </a:moveTo>
                <a:lnTo>
                  <a:pt x="1106830" y="428400"/>
                </a:lnTo>
                <a:lnTo>
                  <a:pt x="1107051" y="426720"/>
                </a:lnTo>
                <a:lnTo>
                  <a:pt x="1108891" y="426720"/>
                </a:lnTo>
                <a:lnTo>
                  <a:pt x="1110030" y="427947"/>
                </a:lnTo>
                <a:lnTo>
                  <a:pt x="1110070" y="429260"/>
                </a:lnTo>
                <a:lnTo>
                  <a:pt x="1106717" y="431800"/>
                </a:lnTo>
                <a:close/>
              </a:path>
              <a:path w="4096384" h="836930">
                <a:moveTo>
                  <a:pt x="1128992" y="431800"/>
                </a:moveTo>
                <a:lnTo>
                  <a:pt x="1106717" y="431800"/>
                </a:lnTo>
                <a:lnTo>
                  <a:pt x="1110070" y="429260"/>
                </a:lnTo>
                <a:lnTo>
                  <a:pt x="1110030" y="427947"/>
                </a:lnTo>
                <a:lnTo>
                  <a:pt x="1108891" y="426720"/>
                </a:lnTo>
                <a:lnTo>
                  <a:pt x="1134448" y="426720"/>
                </a:lnTo>
                <a:lnTo>
                  <a:pt x="1133059" y="429260"/>
                </a:lnTo>
                <a:lnTo>
                  <a:pt x="1130519" y="429260"/>
                </a:lnTo>
                <a:lnTo>
                  <a:pt x="1128992" y="431800"/>
                </a:lnTo>
                <a:close/>
              </a:path>
              <a:path w="4096384" h="836930">
                <a:moveTo>
                  <a:pt x="1177454" y="431800"/>
                </a:moveTo>
                <a:lnTo>
                  <a:pt x="1176112" y="431800"/>
                </a:lnTo>
                <a:lnTo>
                  <a:pt x="1174769" y="429260"/>
                </a:lnTo>
                <a:lnTo>
                  <a:pt x="1174769" y="427990"/>
                </a:lnTo>
                <a:lnTo>
                  <a:pt x="1178796" y="426720"/>
                </a:lnTo>
                <a:lnTo>
                  <a:pt x="1178796" y="429260"/>
                </a:lnTo>
                <a:lnTo>
                  <a:pt x="1177454" y="431800"/>
                </a:lnTo>
                <a:close/>
              </a:path>
              <a:path w="4096384" h="836930">
                <a:moveTo>
                  <a:pt x="1183852" y="431800"/>
                </a:moveTo>
                <a:lnTo>
                  <a:pt x="1177454" y="431800"/>
                </a:lnTo>
                <a:lnTo>
                  <a:pt x="1178796" y="429260"/>
                </a:lnTo>
                <a:lnTo>
                  <a:pt x="1178796" y="426720"/>
                </a:lnTo>
                <a:lnTo>
                  <a:pt x="1188115" y="426720"/>
                </a:lnTo>
                <a:lnTo>
                  <a:pt x="1184640" y="430530"/>
                </a:lnTo>
                <a:lnTo>
                  <a:pt x="1183852" y="431800"/>
                </a:lnTo>
                <a:close/>
              </a:path>
              <a:path w="4096384" h="836930">
                <a:moveTo>
                  <a:pt x="1285239" y="433070"/>
                </a:moveTo>
                <a:lnTo>
                  <a:pt x="1283228" y="431800"/>
                </a:lnTo>
                <a:lnTo>
                  <a:pt x="1281621" y="429589"/>
                </a:lnTo>
                <a:lnTo>
                  <a:pt x="1281509" y="428314"/>
                </a:lnTo>
                <a:lnTo>
                  <a:pt x="1281631" y="427947"/>
                </a:lnTo>
                <a:lnTo>
                  <a:pt x="1283896" y="426720"/>
                </a:lnTo>
                <a:lnTo>
                  <a:pt x="1286915" y="426720"/>
                </a:lnTo>
                <a:lnTo>
                  <a:pt x="1285239" y="433070"/>
                </a:lnTo>
                <a:close/>
              </a:path>
              <a:path w="4096384" h="836930">
                <a:moveTo>
                  <a:pt x="1289996" y="433070"/>
                </a:moveTo>
                <a:lnTo>
                  <a:pt x="1285239" y="433070"/>
                </a:lnTo>
                <a:lnTo>
                  <a:pt x="1286915" y="426720"/>
                </a:lnTo>
                <a:lnTo>
                  <a:pt x="1293450" y="426720"/>
                </a:lnTo>
                <a:lnTo>
                  <a:pt x="1289996" y="433070"/>
                </a:lnTo>
                <a:close/>
              </a:path>
              <a:path w="4096384" h="836930">
                <a:moveTo>
                  <a:pt x="1294582" y="443937"/>
                </a:moveTo>
                <a:lnTo>
                  <a:pt x="1288087" y="438150"/>
                </a:lnTo>
                <a:lnTo>
                  <a:pt x="1288037" y="436670"/>
                </a:lnTo>
                <a:lnTo>
                  <a:pt x="1293450" y="426720"/>
                </a:lnTo>
                <a:lnTo>
                  <a:pt x="1297306" y="427990"/>
                </a:lnTo>
                <a:lnTo>
                  <a:pt x="1297143" y="427990"/>
                </a:lnTo>
                <a:lnTo>
                  <a:pt x="1294582" y="443937"/>
                </a:lnTo>
                <a:close/>
              </a:path>
              <a:path w="4096384" h="836930">
                <a:moveTo>
                  <a:pt x="1302319" y="445770"/>
                </a:moveTo>
                <a:lnTo>
                  <a:pt x="1296638" y="445770"/>
                </a:lnTo>
                <a:lnTo>
                  <a:pt x="1294647" y="443995"/>
                </a:lnTo>
                <a:lnTo>
                  <a:pt x="1294624" y="443677"/>
                </a:lnTo>
                <a:lnTo>
                  <a:pt x="1297143" y="427990"/>
                </a:lnTo>
                <a:lnTo>
                  <a:pt x="1297306" y="427990"/>
                </a:lnTo>
                <a:lnTo>
                  <a:pt x="1293450" y="426720"/>
                </a:lnTo>
                <a:lnTo>
                  <a:pt x="1311050" y="426720"/>
                </a:lnTo>
                <a:lnTo>
                  <a:pt x="1311051" y="426865"/>
                </a:lnTo>
                <a:lnTo>
                  <a:pt x="1302505" y="430530"/>
                </a:lnTo>
                <a:lnTo>
                  <a:pt x="1308536" y="431800"/>
                </a:lnTo>
                <a:lnTo>
                  <a:pt x="1316583" y="433070"/>
                </a:lnTo>
                <a:lnTo>
                  <a:pt x="1298819" y="433070"/>
                </a:lnTo>
                <a:lnTo>
                  <a:pt x="1303848" y="439420"/>
                </a:lnTo>
                <a:lnTo>
                  <a:pt x="1307120" y="439420"/>
                </a:lnTo>
                <a:lnTo>
                  <a:pt x="1302319" y="44577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78341" y="444500"/>
                </a:lnTo>
                <a:lnTo>
                  <a:pt x="1376424" y="439420"/>
                </a:lnTo>
                <a:lnTo>
                  <a:pt x="1372026" y="433153"/>
                </a:lnTo>
                <a:lnTo>
                  <a:pt x="1369550" y="430767"/>
                </a:lnTo>
                <a:lnTo>
                  <a:pt x="1369427" y="427947"/>
                </a:lnTo>
                <a:lnTo>
                  <a:pt x="1370169" y="426720"/>
                </a:lnTo>
                <a:lnTo>
                  <a:pt x="1375030" y="431800"/>
                </a:lnTo>
                <a:lnTo>
                  <a:pt x="1371736" y="431800"/>
                </a:lnTo>
                <a:lnTo>
                  <a:pt x="1374250" y="434340"/>
                </a:lnTo>
                <a:lnTo>
                  <a:pt x="1384805" y="434340"/>
                </a:lnTo>
                <a:lnTo>
                  <a:pt x="1382291" y="435610"/>
                </a:lnTo>
                <a:lnTo>
                  <a:pt x="1379783" y="435610"/>
                </a:lnTo>
                <a:lnTo>
                  <a:pt x="1378871" y="437907"/>
                </a:lnTo>
                <a:lnTo>
                  <a:pt x="1378994" y="438562"/>
                </a:lnTo>
                <a:lnTo>
                  <a:pt x="1379449" y="439420"/>
                </a:lnTo>
                <a:lnTo>
                  <a:pt x="1390676" y="439420"/>
                </a:lnTo>
                <a:lnTo>
                  <a:pt x="1387660" y="443230"/>
                </a:lnTo>
                <a:lnTo>
                  <a:pt x="1390672" y="443230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0223" y="426720"/>
                </a:lnTo>
                <a:lnTo>
                  <a:pt x="1384642" y="426720"/>
                </a:lnTo>
                <a:lnTo>
                  <a:pt x="1378607" y="431800"/>
                </a:lnTo>
                <a:lnTo>
                  <a:pt x="1377099" y="431800"/>
                </a:lnTo>
                <a:lnTo>
                  <a:pt x="1377099" y="433070"/>
                </a:lnTo>
                <a:lnTo>
                  <a:pt x="1377266" y="43307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421185" y="434340"/>
                </a:moveTo>
                <a:lnTo>
                  <a:pt x="1424368" y="426720"/>
                </a:lnTo>
                <a:lnTo>
                  <a:pt x="1427891" y="429260"/>
                </a:lnTo>
                <a:lnTo>
                  <a:pt x="1433864" y="429260"/>
                </a:lnTo>
                <a:lnTo>
                  <a:pt x="1435093" y="430530"/>
                </a:lnTo>
                <a:lnTo>
                  <a:pt x="1430235" y="433070"/>
                </a:lnTo>
                <a:lnTo>
                  <a:pt x="1423359" y="433070"/>
                </a:lnTo>
                <a:lnTo>
                  <a:pt x="1423130" y="433941"/>
                </a:lnTo>
                <a:lnTo>
                  <a:pt x="1421185" y="434340"/>
                </a:lnTo>
                <a:close/>
              </a:path>
              <a:path w="4096384" h="836930">
                <a:moveTo>
                  <a:pt x="1427891" y="429260"/>
                </a:moveTo>
                <a:lnTo>
                  <a:pt x="1424368" y="426720"/>
                </a:lnTo>
                <a:lnTo>
                  <a:pt x="1427621" y="426720"/>
                </a:lnTo>
                <a:lnTo>
                  <a:pt x="1427891" y="429260"/>
                </a:lnTo>
                <a:close/>
              </a:path>
              <a:path w="4096384" h="836930">
                <a:moveTo>
                  <a:pt x="1497789" y="433070"/>
                </a:moveTo>
                <a:lnTo>
                  <a:pt x="1497536" y="432591"/>
                </a:lnTo>
                <a:lnTo>
                  <a:pt x="1497469" y="432250"/>
                </a:lnTo>
                <a:lnTo>
                  <a:pt x="1497960" y="431912"/>
                </a:lnTo>
                <a:lnTo>
                  <a:pt x="1498034" y="431732"/>
                </a:lnTo>
                <a:lnTo>
                  <a:pt x="1496447" y="430530"/>
                </a:lnTo>
                <a:lnTo>
                  <a:pt x="1496113" y="430530"/>
                </a:lnTo>
                <a:lnTo>
                  <a:pt x="1496191" y="427947"/>
                </a:lnTo>
                <a:lnTo>
                  <a:pt x="1498457" y="426720"/>
                </a:lnTo>
                <a:lnTo>
                  <a:pt x="1501476" y="430530"/>
                </a:lnTo>
                <a:lnTo>
                  <a:pt x="1497789" y="433070"/>
                </a:lnTo>
                <a:close/>
              </a:path>
              <a:path w="4096384" h="836930">
                <a:moveTo>
                  <a:pt x="1512027" y="430242"/>
                </a:moveTo>
                <a:lnTo>
                  <a:pt x="1509451" y="428072"/>
                </a:lnTo>
                <a:lnTo>
                  <a:pt x="1511533" y="426720"/>
                </a:lnTo>
                <a:lnTo>
                  <a:pt x="1513640" y="427947"/>
                </a:lnTo>
                <a:lnTo>
                  <a:pt x="1513713" y="429260"/>
                </a:lnTo>
                <a:lnTo>
                  <a:pt x="1512027" y="430242"/>
                </a:lnTo>
                <a:close/>
              </a:path>
              <a:path w="4096384" h="836930">
                <a:moveTo>
                  <a:pt x="1516814" y="433070"/>
                </a:moveTo>
                <a:lnTo>
                  <a:pt x="1506170" y="433070"/>
                </a:lnTo>
                <a:lnTo>
                  <a:pt x="1513877" y="431800"/>
                </a:lnTo>
                <a:lnTo>
                  <a:pt x="1512027" y="430242"/>
                </a:lnTo>
                <a:lnTo>
                  <a:pt x="1513713" y="429260"/>
                </a:lnTo>
                <a:lnTo>
                  <a:pt x="1513640" y="427947"/>
                </a:lnTo>
                <a:lnTo>
                  <a:pt x="1511533" y="426720"/>
                </a:lnTo>
                <a:lnTo>
                  <a:pt x="1513212" y="426720"/>
                </a:lnTo>
                <a:lnTo>
                  <a:pt x="1515222" y="430530"/>
                </a:lnTo>
                <a:lnTo>
                  <a:pt x="1516807" y="431732"/>
                </a:lnTo>
                <a:lnTo>
                  <a:pt x="1516814" y="433070"/>
                </a:lnTo>
                <a:close/>
              </a:path>
              <a:path w="4096384" h="836930">
                <a:moveTo>
                  <a:pt x="1534991" y="431475"/>
                </a:moveTo>
                <a:lnTo>
                  <a:pt x="1534497" y="431164"/>
                </a:lnTo>
                <a:lnTo>
                  <a:pt x="1536009" y="429260"/>
                </a:lnTo>
                <a:lnTo>
                  <a:pt x="1537181" y="426720"/>
                </a:lnTo>
                <a:lnTo>
                  <a:pt x="1541535" y="426720"/>
                </a:lnTo>
                <a:lnTo>
                  <a:pt x="1542881" y="428913"/>
                </a:lnTo>
                <a:lnTo>
                  <a:pt x="1534991" y="431475"/>
                </a:lnTo>
                <a:close/>
              </a:path>
              <a:path w="4096384" h="836930">
                <a:moveTo>
                  <a:pt x="1542887" y="428912"/>
                </a:moveTo>
                <a:lnTo>
                  <a:pt x="1541535" y="426720"/>
                </a:lnTo>
                <a:lnTo>
                  <a:pt x="1545901" y="427613"/>
                </a:lnTo>
                <a:lnTo>
                  <a:pt x="1545726" y="427990"/>
                </a:lnTo>
                <a:lnTo>
                  <a:pt x="1542887" y="428912"/>
                </a:lnTo>
                <a:close/>
              </a:path>
              <a:path w="4096384" h="836930">
                <a:moveTo>
                  <a:pt x="1568048" y="428913"/>
                </a:moveTo>
                <a:lnTo>
                  <a:pt x="1562318" y="427990"/>
                </a:lnTo>
                <a:lnTo>
                  <a:pt x="1562217" y="427851"/>
                </a:lnTo>
                <a:lnTo>
                  <a:pt x="1561644" y="426720"/>
                </a:lnTo>
                <a:lnTo>
                  <a:pt x="1565501" y="426720"/>
                </a:lnTo>
                <a:lnTo>
                  <a:pt x="1567608" y="427947"/>
                </a:lnTo>
                <a:lnTo>
                  <a:pt x="1568048" y="428913"/>
                </a:lnTo>
                <a:close/>
              </a:path>
              <a:path w="4096384" h="836930">
                <a:moveTo>
                  <a:pt x="1569211" y="429101"/>
                </a:moveTo>
                <a:lnTo>
                  <a:pt x="1568048" y="428913"/>
                </a:lnTo>
                <a:lnTo>
                  <a:pt x="1567714" y="428072"/>
                </a:lnTo>
                <a:lnTo>
                  <a:pt x="1565501" y="426720"/>
                </a:lnTo>
                <a:lnTo>
                  <a:pt x="1568683" y="426720"/>
                </a:lnTo>
                <a:lnTo>
                  <a:pt x="1569211" y="429101"/>
                </a:lnTo>
                <a:close/>
              </a:path>
              <a:path w="4096384" h="836930">
                <a:moveTo>
                  <a:pt x="1676133" y="434340"/>
                </a:moveTo>
                <a:lnTo>
                  <a:pt x="1675629" y="433070"/>
                </a:lnTo>
                <a:lnTo>
                  <a:pt x="1674627" y="433070"/>
                </a:lnTo>
                <a:lnTo>
                  <a:pt x="1674457" y="426720"/>
                </a:lnTo>
                <a:lnTo>
                  <a:pt x="1676133" y="434340"/>
                </a:lnTo>
                <a:close/>
              </a:path>
              <a:path w="4096384" h="836930">
                <a:moveTo>
                  <a:pt x="1683022" y="434340"/>
                </a:moveTo>
                <a:lnTo>
                  <a:pt x="1676133" y="434340"/>
                </a:lnTo>
                <a:lnTo>
                  <a:pt x="1674457" y="426720"/>
                </a:lnTo>
                <a:lnTo>
                  <a:pt x="1688286" y="426720"/>
                </a:lnTo>
                <a:lnTo>
                  <a:pt x="1686964" y="428072"/>
                </a:lnTo>
                <a:lnTo>
                  <a:pt x="1684064" y="431732"/>
                </a:lnTo>
                <a:lnTo>
                  <a:pt x="1683948" y="431959"/>
                </a:lnTo>
                <a:lnTo>
                  <a:pt x="1683022" y="434340"/>
                </a:lnTo>
                <a:close/>
              </a:path>
              <a:path w="4096384" h="836930">
                <a:moveTo>
                  <a:pt x="1766461" y="427327"/>
                </a:moveTo>
                <a:lnTo>
                  <a:pt x="1765479" y="426720"/>
                </a:lnTo>
                <a:lnTo>
                  <a:pt x="1767823" y="426720"/>
                </a:lnTo>
                <a:lnTo>
                  <a:pt x="1766461" y="427327"/>
                </a:lnTo>
                <a:close/>
              </a:path>
              <a:path w="4096384" h="836930">
                <a:moveTo>
                  <a:pt x="1799721" y="434340"/>
                </a:moveTo>
                <a:lnTo>
                  <a:pt x="1791631" y="434340"/>
                </a:lnTo>
                <a:lnTo>
                  <a:pt x="1795822" y="429260"/>
                </a:lnTo>
                <a:lnTo>
                  <a:pt x="1795693" y="429222"/>
                </a:lnTo>
                <a:lnTo>
                  <a:pt x="1800013" y="426720"/>
                </a:lnTo>
                <a:lnTo>
                  <a:pt x="1799721" y="434340"/>
                </a:lnTo>
                <a:close/>
              </a:path>
              <a:path w="4096384" h="836930">
                <a:moveTo>
                  <a:pt x="1799672" y="435610"/>
                </a:moveTo>
                <a:lnTo>
                  <a:pt x="1800013" y="426720"/>
                </a:lnTo>
                <a:lnTo>
                  <a:pt x="1801142" y="426720"/>
                </a:lnTo>
                <a:lnTo>
                  <a:pt x="1805041" y="430530"/>
                </a:lnTo>
                <a:lnTo>
                  <a:pt x="1799672" y="435610"/>
                </a:lnTo>
                <a:close/>
              </a:path>
              <a:path w="4096384" h="836930">
                <a:moveTo>
                  <a:pt x="1825995" y="435610"/>
                </a:moveTo>
                <a:lnTo>
                  <a:pt x="1829044" y="431959"/>
                </a:lnTo>
                <a:lnTo>
                  <a:pt x="1829160" y="431675"/>
                </a:lnTo>
                <a:lnTo>
                  <a:pt x="1829038" y="430767"/>
                </a:lnTo>
                <a:lnTo>
                  <a:pt x="1828926" y="430327"/>
                </a:lnTo>
                <a:lnTo>
                  <a:pt x="1827501" y="426720"/>
                </a:lnTo>
                <a:lnTo>
                  <a:pt x="1836669" y="434160"/>
                </a:lnTo>
                <a:lnTo>
                  <a:pt x="1836468" y="434340"/>
                </a:lnTo>
                <a:lnTo>
                  <a:pt x="1830683" y="434340"/>
                </a:lnTo>
                <a:lnTo>
                  <a:pt x="1825995" y="435610"/>
                </a:lnTo>
                <a:close/>
              </a:path>
              <a:path w="4096384" h="836930">
                <a:moveTo>
                  <a:pt x="1836669" y="434160"/>
                </a:moveTo>
                <a:lnTo>
                  <a:pt x="1827501" y="426720"/>
                </a:lnTo>
                <a:lnTo>
                  <a:pt x="1834298" y="426720"/>
                </a:lnTo>
                <a:lnTo>
                  <a:pt x="1834439" y="427990"/>
                </a:lnTo>
                <a:lnTo>
                  <a:pt x="1847759" y="427990"/>
                </a:lnTo>
                <a:lnTo>
                  <a:pt x="1849530" y="430530"/>
                </a:lnTo>
                <a:lnTo>
                  <a:pt x="1840740" y="430530"/>
                </a:lnTo>
                <a:lnTo>
                  <a:pt x="1836669" y="434160"/>
                </a:lnTo>
                <a:close/>
              </a:path>
              <a:path w="4096384" h="836930">
                <a:moveTo>
                  <a:pt x="1943496" y="435610"/>
                </a:moveTo>
                <a:lnTo>
                  <a:pt x="1942658" y="435610"/>
                </a:lnTo>
                <a:lnTo>
                  <a:pt x="1935789" y="427990"/>
                </a:lnTo>
                <a:lnTo>
                  <a:pt x="1947687" y="427990"/>
                </a:lnTo>
                <a:lnTo>
                  <a:pt x="1947353" y="426720"/>
                </a:lnTo>
                <a:lnTo>
                  <a:pt x="1950201" y="426720"/>
                </a:lnTo>
                <a:lnTo>
                  <a:pt x="1949533" y="429260"/>
                </a:lnTo>
                <a:lnTo>
                  <a:pt x="1949312" y="430945"/>
                </a:lnTo>
                <a:lnTo>
                  <a:pt x="1949434" y="432307"/>
                </a:lnTo>
                <a:lnTo>
                  <a:pt x="1950371" y="434340"/>
                </a:lnTo>
                <a:lnTo>
                  <a:pt x="1944334" y="434340"/>
                </a:lnTo>
                <a:lnTo>
                  <a:pt x="1943496" y="435610"/>
                </a:lnTo>
                <a:close/>
              </a:path>
              <a:path w="4096384" h="836930">
                <a:moveTo>
                  <a:pt x="1950371" y="434340"/>
                </a:moveTo>
                <a:lnTo>
                  <a:pt x="1949434" y="432307"/>
                </a:lnTo>
                <a:lnTo>
                  <a:pt x="1949312" y="430945"/>
                </a:lnTo>
                <a:lnTo>
                  <a:pt x="1949533" y="429260"/>
                </a:lnTo>
                <a:lnTo>
                  <a:pt x="1950201" y="426720"/>
                </a:lnTo>
                <a:lnTo>
                  <a:pt x="1953050" y="433070"/>
                </a:lnTo>
                <a:lnTo>
                  <a:pt x="1952382" y="433070"/>
                </a:lnTo>
                <a:lnTo>
                  <a:pt x="1950371" y="434340"/>
                </a:lnTo>
                <a:close/>
              </a:path>
              <a:path w="4096384" h="836930">
                <a:moveTo>
                  <a:pt x="2010212" y="436880"/>
                </a:moveTo>
                <a:lnTo>
                  <a:pt x="2003150" y="434325"/>
                </a:lnTo>
                <a:lnTo>
                  <a:pt x="1997136" y="430530"/>
                </a:lnTo>
                <a:lnTo>
                  <a:pt x="2005688" y="429260"/>
                </a:lnTo>
                <a:lnTo>
                  <a:pt x="2006526" y="426720"/>
                </a:lnTo>
                <a:lnTo>
                  <a:pt x="2010212" y="436880"/>
                </a:lnTo>
                <a:close/>
              </a:path>
              <a:path w="4096384" h="836930">
                <a:moveTo>
                  <a:pt x="2011718" y="440690"/>
                </a:moveTo>
                <a:lnTo>
                  <a:pt x="1998813" y="440690"/>
                </a:lnTo>
                <a:lnTo>
                  <a:pt x="1999991" y="439420"/>
                </a:lnTo>
                <a:lnTo>
                  <a:pt x="1999821" y="436880"/>
                </a:lnTo>
                <a:lnTo>
                  <a:pt x="2010212" y="436880"/>
                </a:lnTo>
                <a:lnTo>
                  <a:pt x="2006526" y="426720"/>
                </a:lnTo>
                <a:lnTo>
                  <a:pt x="2011177" y="426720"/>
                </a:lnTo>
                <a:lnTo>
                  <a:pt x="2013851" y="430242"/>
                </a:lnTo>
                <a:lnTo>
                  <a:pt x="2013920" y="430399"/>
                </a:lnTo>
                <a:lnTo>
                  <a:pt x="2010829" y="431750"/>
                </a:lnTo>
                <a:lnTo>
                  <a:pt x="2016079" y="434340"/>
                </a:lnTo>
                <a:lnTo>
                  <a:pt x="2018260" y="435610"/>
                </a:lnTo>
                <a:lnTo>
                  <a:pt x="2013395" y="435610"/>
                </a:lnTo>
                <a:lnTo>
                  <a:pt x="2012223" y="436880"/>
                </a:lnTo>
                <a:lnTo>
                  <a:pt x="2009441" y="438120"/>
                </a:lnTo>
                <a:lnTo>
                  <a:pt x="2009319" y="438562"/>
                </a:lnTo>
                <a:lnTo>
                  <a:pt x="2009204" y="439420"/>
                </a:lnTo>
                <a:lnTo>
                  <a:pt x="2011718" y="440690"/>
                </a:lnTo>
                <a:close/>
              </a:path>
              <a:path w="4096384" h="836930">
                <a:moveTo>
                  <a:pt x="2039043" y="435610"/>
                </a:moveTo>
                <a:lnTo>
                  <a:pt x="2045250" y="426720"/>
                </a:lnTo>
                <a:lnTo>
                  <a:pt x="2045720" y="427613"/>
                </a:lnTo>
                <a:lnTo>
                  <a:pt x="2045623" y="427947"/>
                </a:lnTo>
                <a:lnTo>
                  <a:pt x="2045918" y="427990"/>
                </a:lnTo>
                <a:lnTo>
                  <a:pt x="2046586" y="429260"/>
                </a:lnTo>
                <a:lnTo>
                  <a:pt x="2046920" y="430530"/>
                </a:lnTo>
                <a:lnTo>
                  <a:pt x="2048183" y="432908"/>
                </a:lnTo>
                <a:lnTo>
                  <a:pt x="2048175" y="433095"/>
                </a:lnTo>
                <a:lnTo>
                  <a:pt x="2039043" y="435610"/>
                </a:lnTo>
                <a:close/>
              </a:path>
              <a:path w="4096384" h="836930">
                <a:moveTo>
                  <a:pt x="2045797" y="427759"/>
                </a:moveTo>
                <a:lnTo>
                  <a:pt x="2045250" y="426720"/>
                </a:lnTo>
                <a:lnTo>
                  <a:pt x="2046756" y="426720"/>
                </a:lnTo>
                <a:lnTo>
                  <a:pt x="2045797" y="427759"/>
                </a:lnTo>
                <a:close/>
              </a:path>
              <a:path w="4096384" h="836930">
                <a:moveTo>
                  <a:pt x="2166104" y="433070"/>
                </a:moveTo>
                <a:lnTo>
                  <a:pt x="2159341" y="433070"/>
                </a:lnTo>
                <a:lnTo>
                  <a:pt x="2163924" y="430530"/>
                </a:lnTo>
                <a:lnTo>
                  <a:pt x="2166104" y="426720"/>
                </a:lnTo>
                <a:lnTo>
                  <a:pt x="2166104" y="433070"/>
                </a:lnTo>
                <a:close/>
              </a:path>
              <a:path w="4096384" h="836930">
                <a:moveTo>
                  <a:pt x="2191418" y="427990"/>
                </a:moveTo>
                <a:lnTo>
                  <a:pt x="2191418" y="426720"/>
                </a:lnTo>
                <a:lnTo>
                  <a:pt x="2191574" y="426802"/>
                </a:lnTo>
                <a:lnTo>
                  <a:pt x="2191418" y="427990"/>
                </a:lnTo>
                <a:close/>
              </a:path>
              <a:path w="4096384" h="836930">
                <a:moveTo>
                  <a:pt x="2191574" y="426802"/>
                </a:moveTo>
                <a:lnTo>
                  <a:pt x="2191418" y="426720"/>
                </a:lnTo>
                <a:lnTo>
                  <a:pt x="2191585" y="426720"/>
                </a:lnTo>
                <a:close/>
              </a:path>
              <a:path w="4096384" h="836930">
                <a:moveTo>
                  <a:pt x="2305233" y="447040"/>
                </a:moveTo>
                <a:lnTo>
                  <a:pt x="2285392" y="432485"/>
                </a:lnTo>
                <a:lnTo>
                  <a:pt x="2285957" y="429260"/>
                </a:lnTo>
                <a:lnTo>
                  <a:pt x="2290815" y="426720"/>
                </a:lnTo>
                <a:lnTo>
                  <a:pt x="2298194" y="440690"/>
                </a:lnTo>
                <a:lnTo>
                  <a:pt x="2307750" y="440690"/>
                </a:lnTo>
                <a:lnTo>
                  <a:pt x="2305233" y="447040"/>
                </a:lnTo>
                <a:close/>
              </a:path>
              <a:path w="4096384" h="836930">
                <a:moveTo>
                  <a:pt x="2708381" y="453390"/>
                </a:moveTo>
                <a:lnTo>
                  <a:pt x="2694786" y="453390"/>
                </a:lnTo>
                <a:lnTo>
                  <a:pt x="2697143" y="452120"/>
                </a:lnTo>
                <a:lnTo>
                  <a:pt x="2706356" y="450850"/>
                </a:lnTo>
                <a:lnTo>
                  <a:pt x="2705252" y="444836"/>
                </a:lnTo>
                <a:lnTo>
                  <a:pt x="2705014" y="443230"/>
                </a:lnTo>
                <a:lnTo>
                  <a:pt x="2670507" y="443230"/>
                </a:lnTo>
                <a:lnTo>
                  <a:pt x="2669452" y="437608"/>
                </a:lnTo>
                <a:lnTo>
                  <a:pt x="2669347" y="436849"/>
                </a:lnTo>
                <a:lnTo>
                  <a:pt x="2670657" y="435610"/>
                </a:lnTo>
                <a:lnTo>
                  <a:pt x="2669649" y="435610"/>
                </a:lnTo>
                <a:lnTo>
                  <a:pt x="2665920" y="433153"/>
                </a:lnTo>
                <a:lnTo>
                  <a:pt x="2665873" y="432908"/>
                </a:lnTo>
                <a:lnTo>
                  <a:pt x="2668974" y="426720"/>
                </a:lnTo>
                <a:lnTo>
                  <a:pt x="2671332" y="430530"/>
                </a:lnTo>
                <a:lnTo>
                  <a:pt x="2675577" y="430530"/>
                </a:lnTo>
                <a:lnTo>
                  <a:pt x="2676617" y="431475"/>
                </a:lnTo>
                <a:lnTo>
                  <a:pt x="2676688" y="431800"/>
                </a:lnTo>
                <a:lnTo>
                  <a:pt x="2676974" y="431800"/>
                </a:lnTo>
                <a:lnTo>
                  <a:pt x="2678371" y="433070"/>
                </a:lnTo>
                <a:lnTo>
                  <a:pt x="2702670" y="433070"/>
                </a:lnTo>
                <a:lnTo>
                  <a:pt x="2704009" y="434340"/>
                </a:lnTo>
                <a:lnTo>
                  <a:pt x="2682262" y="434340"/>
                </a:lnTo>
                <a:lnTo>
                  <a:pt x="2681277" y="436738"/>
                </a:lnTo>
                <a:lnTo>
                  <a:pt x="2681154" y="437973"/>
                </a:lnTo>
                <a:lnTo>
                  <a:pt x="2681068" y="439420"/>
                </a:lnTo>
                <a:lnTo>
                  <a:pt x="2682050" y="440690"/>
                </a:lnTo>
                <a:lnTo>
                  <a:pt x="2720577" y="440690"/>
                </a:lnTo>
                <a:lnTo>
                  <a:pt x="2720492" y="441129"/>
                </a:lnTo>
                <a:lnTo>
                  <a:pt x="2708713" y="445770"/>
                </a:lnTo>
                <a:lnTo>
                  <a:pt x="2716243" y="448310"/>
                </a:lnTo>
                <a:lnTo>
                  <a:pt x="2708713" y="448310"/>
                </a:lnTo>
                <a:lnTo>
                  <a:pt x="2707548" y="449580"/>
                </a:lnTo>
                <a:lnTo>
                  <a:pt x="2707882" y="452120"/>
                </a:lnTo>
                <a:lnTo>
                  <a:pt x="2708381" y="453390"/>
                </a:lnTo>
                <a:close/>
              </a:path>
              <a:path w="4096384" h="836930">
                <a:moveTo>
                  <a:pt x="2671332" y="430530"/>
                </a:moveTo>
                <a:lnTo>
                  <a:pt x="2668974" y="426720"/>
                </a:lnTo>
                <a:lnTo>
                  <a:pt x="2677500" y="426720"/>
                </a:lnTo>
                <a:lnTo>
                  <a:pt x="2677094" y="429260"/>
                </a:lnTo>
                <a:lnTo>
                  <a:pt x="2673348" y="429260"/>
                </a:lnTo>
                <a:lnTo>
                  <a:pt x="2671332" y="430530"/>
                </a:lnTo>
                <a:close/>
              </a:path>
              <a:path w="4096384" h="836930">
                <a:moveTo>
                  <a:pt x="2678371" y="433070"/>
                </a:moveTo>
                <a:lnTo>
                  <a:pt x="2676974" y="431800"/>
                </a:lnTo>
                <a:lnTo>
                  <a:pt x="2676868" y="431573"/>
                </a:lnTo>
                <a:lnTo>
                  <a:pt x="2680728" y="426720"/>
                </a:lnTo>
                <a:lnTo>
                  <a:pt x="2678371" y="433070"/>
                </a:lnTo>
                <a:close/>
              </a:path>
              <a:path w="4096384" h="836930">
                <a:moveTo>
                  <a:pt x="3188456" y="434340"/>
                </a:moveTo>
                <a:lnTo>
                  <a:pt x="3185856" y="434340"/>
                </a:lnTo>
                <a:lnTo>
                  <a:pt x="3187063" y="431800"/>
                </a:lnTo>
                <a:lnTo>
                  <a:pt x="3189344" y="429260"/>
                </a:lnTo>
                <a:lnTo>
                  <a:pt x="3189962" y="429260"/>
                </a:lnTo>
                <a:lnTo>
                  <a:pt x="3190814" y="426720"/>
                </a:lnTo>
                <a:lnTo>
                  <a:pt x="3195530" y="432908"/>
                </a:lnTo>
                <a:lnTo>
                  <a:pt x="3195506" y="433095"/>
                </a:lnTo>
                <a:lnTo>
                  <a:pt x="3188456" y="434340"/>
                </a:lnTo>
                <a:close/>
              </a:path>
              <a:path w="4096384" h="836930">
                <a:moveTo>
                  <a:pt x="3228844" y="427990"/>
                </a:moveTo>
                <a:lnTo>
                  <a:pt x="3226670" y="427701"/>
                </a:lnTo>
                <a:lnTo>
                  <a:pt x="3226670" y="426720"/>
                </a:lnTo>
                <a:lnTo>
                  <a:pt x="3228663" y="427439"/>
                </a:lnTo>
                <a:lnTo>
                  <a:pt x="3228844" y="427990"/>
                </a:lnTo>
                <a:close/>
              </a:path>
              <a:path w="4096384" h="836930">
                <a:moveTo>
                  <a:pt x="3228663" y="427439"/>
                </a:moveTo>
                <a:lnTo>
                  <a:pt x="3226670" y="426720"/>
                </a:lnTo>
                <a:lnTo>
                  <a:pt x="3228428" y="426720"/>
                </a:lnTo>
                <a:lnTo>
                  <a:pt x="3228663" y="427439"/>
                </a:lnTo>
                <a:close/>
              </a:path>
              <a:path w="4096384" h="836930">
                <a:moveTo>
                  <a:pt x="3249543" y="433070"/>
                </a:moveTo>
                <a:lnTo>
                  <a:pt x="3239739" y="433070"/>
                </a:lnTo>
                <a:lnTo>
                  <a:pt x="3240812" y="429589"/>
                </a:lnTo>
                <a:lnTo>
                  <a:pt x="3242072" y="428852"/>
                </a:lnTo>
                <a:lnTo>
                  <a:pt x="3243496" y="427947"/>
                </a:lnTo>
                <a:lnTo>
                  <a:pt x="3244945" y="426720"/>
                </a:lnTo>
                <a:lnTo>
                  <a:pt x="3245128" y="429260"/>
                </a:lnTo>
                <a:lnTo>
                  <a:pt x="3247885" y="429260"/>
                </a:lnTo>
                <a:lnTo>
                  <a:pt x="3250825" y="430530"/>
                </a:lnTo>
                <a:lnTo>
                  <a:pt x="3249543" y="433070"/>
                </a:lnTo>
                <a:close/>
              </a:path>
              <a:path w="4096384" h="836930">
                <a:moveTo>
                  <a:pt x="3245031" y="427908"/>
                </a:moveTo>
                <a:lnTo>
                  <a:pt x="3244945" y="426720"/>
                </a:lnTo>
                <a:lnTo>
                  <a:pt x="3246290" y="426720"/>
                </a:lnTo>
                <a:lnTo>
                  <a:pt x="3245031" y="427908"/>
                </a:lnTo>
                <a:close/>
              </a:path>
              <a:path w="4096384" h="836930">
                <a:moveTo>
                  <a:pt x="3386293" y="440690"/>
                </a:moveTo>
                <a:lnTo>
                  <a:pt x="3382316" y="435610"/>
                </a:lnTo>
                <a:lnTo>
                  <a:pt x="3381380" y="434325"/>
                </a:lnTo>
                <a:lnTo>
                  <a:pt x="3373191" y="426720"/>
                </a:lnTo>
                <a:lnTo>
                  <a:pt x="3382404" y="430530"/>
                </a:lnTo>
                <a:lnTo>
                  <a:pt x="3386224" y="434325"/>
                </a:lnTo>
                <a:lnTo>
                  <a:pt x="3387299" y="437776"/>
                </a:lnTo>
                <a:lnTo>
                  <a:pt x="3387232" y="438562"/>
                </a:lnTo>
                <a:lnTo>
                  <a:pt x="3386293" y="440690"/>
                </a:lnTo>
                <a:close/>
              </a:path>
              <a:path w="4096384" h="836930">
                <a:moveTo>
                  <a:pt x="3412230" y="440690"/>
                </a:moveTo>
                <a:lnTo>
                  <a:pt x="3386293" y="440690"/>
                </a:lnTo>
                <a:lnTo>
                  <a:pt x="3387232" y="438562"/>
                </a:lnTo>
                <a:lnTo>
                  <a:pt x="3387299" y="437776"/>
                </a:lnTo>
                <a:lnTo>
                  <a:pt x="3386224" y="434325"/>
                </a:lnTo>
                <a:lnTo>
                  <a:pt x="3382404" y="430530"/>
                </a:lnTo>
                <a:lnTo>
                  <a:pt x="3373191" y="426720"/>
                </a:lnTo>
                <a:lnTo>
                  <a:pt x="3393641" y="426720"/>
                </a:lnTo>
                <a:lnTo>
                  <a:pt x="3389607" y="433070"/>
                </a:lnTo>
                <a:lnTo>
                  <a:pt x="3392632" y="433070"/>
                </a:lnTo>
                <a:lnTo>
                  <a:pt x="3394132" y="434340"/>
                </a:lnTo>
                <a:lnTo>
                  <a:pt x="3397644" y="434340"/>
                </a:lnTo>
                <a:lnTo>
                  <a:pt x="3395638" y="439420"/>
                </a:lnTo>
                <a:lnTo>
                  <a:pt x="3410392" y="439420"/>
                </a:lnTo>
                <a:lnTo>
                  <a:pt x="3412230" y="440690"/>
                </a:lnTo>
                <a:close/>
              </a:path>
              <a:path w="4096384" h="836930">
                <a:moveTo>
                  <a:pt x="3398532" y="433393"/>
                </a:moveTo>
                <a:lnTo>
                  <a:pt x="3398146" y="433070"/>
                </a:lnTo>
                <a:lnTo>
                  <a:pt x="3389607" y="433070"/>
                </a:lnTo>
                <a:lnTo>
                  <a:pt x="3393641" y="426720"/>
                </a:lnTo>
                <a:lnTo>
                  <a:pt x="3395814" y="429260"/>
                </a:lnTo>
                <a:lnTo>
                  <a:pt x="3398532" y="433393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033" y="430530"/>
                </a:lnTo>
                <a:lnTo>
                  <a:pt x="3500063" y="429260"/>
                </a:lnTo>
                <a:lnTo>
                  <a:pt x="3506277" y="426720"/>
                </a:lnTo>
                <a:lnTo>
                  <a:pt x="3501853" y="43416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624276" y="433070"/>
                </a:moveTo>
                <a:lnTo>
                  <a:pt x="3621428" y="433070"/>
                </a:lnTo>
                <a:lnTo>
                  <a:pt x="3620105" y="431800"/>
                </a:lnTo>
                <a:lnTo>
                  <a:pt x="3619982" y="431332"/>
                </a:lnTo>
                <a:lnTo>
                  <a:pt x="3619856" y="430399"/>
                </a:lnTo>
                <a:lnTo>
                  <a:pt x="3620596" y="429260"/>
                </a:lnTo>
                <a:lnTo>
                  <a:pt x="3621813" y="427947"/>
                </a:lnTo>
                <a:lnTo>
                  <a:pt x="3623288" y="426720"/>
                </a:lnTo>
                <a:lnTo>
                  <a:pt x="3625285" y="426720"/>
                </a:lnTo>
                <a:lnTo>
                  <a:pt x="3625507" y="429260"/>
                </a:lnTo>
                <a:lnTo>
                  <a:pt x="3625506" y="430044"/>
                </a:lnTo>
                <a:lnTo>
                  <a:pt x="3624119" y="431800"/>
                </a:lnTo>
                <a:lnTo>
                  <a:pt x="3624947" y="431800"/>
                </a:lnTo>
                <a:lnTo>
                  <a:pt x="3624276" y="433070"/>
                </a:lnTo>
                <a:close/>
              </a:path>
              <a:path w="4096384" h="836930">
                <a:moveTo>
                  <a:pt x="3625569" y="429964"/>
                </a:moveTo>
                <a:lnTo>
                  <a:pt x="3625285" y="426720"/>
                </a:lnTo>
                <a:lnTo>
                  <a:pt x="3628133" y="426720"/>
                </a:lnTo>
                <a:lnTo>
                  <a:pt x="3625569" y="429964"/>
                </a:lnTo>
                <a:close/>
              </a:path>
              <a:path w="4096384" h="836930">
                <a:moveTo>
                  <a:pt x="3744135" y="436880"/>
                </a:moveTo>
                <a:lnTo>
                  <a:pt x="3742295" y="426720"/>
                </a:lnTo>
                <a:lnTo>
                  <a:pt x="3744120" y="433019"/>
                </a:lnTo>
                <a:lnTo>
                  <a:pt x="3744135" y="436880"/>
                </a:lnTo>
                <a:close/>
              </a:path>
              <a:path w="4096384" h="836930">
                <a:moveTo>
                  <a:pt x="3748601" y="436880"/>
                </a:moveTo>
                <a:lnTo>
                  <a:pt x="3744135" y="436880"/>
                </a:lnTo>
                <a:lnTo>
                  <a:pt x="3744120" y="433019"/>
                </a:lnTo>
                <a:lnTo>
                  <a:pt x="3742295" y="426720"/>
                </a:lnTo>
                <a:lnTo>
                  <a:pt x="3757704" y="426720"/>
                </a:lnTo>
                <a:lnTo>
                  <a:pt x="3753682" y="430530"/>
                </a:lnTo>
                <a:lnTo>
                  <a:pt x="3751848" y="430530"/>
                </a:lnTo>
                <a:lnTo>
                  <a:pt x="3756646" y="435610"/>
                </a:lnTo>
                <a:lnTo>
                  <a:pt x="3748817" y="435610"/>
                </a:lnTo>
                <a:lnTo>
                  <a:pt x="3748601" y="436880"/>
                </a:lnTo>
                <a:close/>
              </a:path>
              <a:path w="4096384" h="836930">
                <a:moveTo>
                  <a:pt x="3888118" y="430530"/>
                </a:moveTo>
                <a:lnTo>
                  <a:pt x="3881411" y="430530"/>
                </a:lnTo>
                <a:lnTo>
                  <a:pt x="3885608" y="426720"/>
                </a:lnTo>
                <a:lnTo>
                  <a:pt x="3888974" y="427990"/>
                </a:lnTo>
                <a:lnTo>
                  <a:pt x="3903783" y="427990"/>
                </a:lnTo>
                <a:lnTo>
                  <a:pt x="3903348" y="429260"/>
                </a:lnTo>
                <a:lnTo>
                  <a:pt x="3887782" y="429260"/>
                </a:lnTo>
                <a:lnTo>
                  <a:pt x="3888118" y="430530"/>
                </a:lnTo>
                <a:close/>
              </a:path>
              <a:path w="4096384" h="836930">
                <a:moveTo>
                  <a:pt x="3888974" y="427990"/>
                </a:moveTo>
                <a:lnTo>
                  <a:pt x="3885608" y="426720"/>
                </a:lnTo>
                <a:lnTo>
                  <a:pt x="3888239" y="426720"/>
                </a:lnTo>
                <a:lnTo>
                  <a:pt x="3888974" y="42799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901035" y="434340"/>
                </a:lnTo>
                <a:lnTo>
                  <a:pt x="3902201" y="433070"/>
                </a:lnTo>
                <a:lnTo>
                  <a:pt x="3904217" y="426720"/>
                </a:lnTo>
                <a:lnTo>
                  <a:pt x="3906575" y="43053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2191248" y="435610"/>
                </a:moveTo>
                <a:lnTo>
                  <a:pt x="2190636" y="434445"/>
                </a:lnTo>
                <a:lnTo>
                  <a:pt x="2189635" y="431959"/>
                </a:lnTo>
                <a:lnTo>
                  <a:pt x="2189519" y="431750"/>
                </a:lnTo>
                <a:lnTo>
                  <a:pt x="2185448" y="427990"/>
                </a:lnTo>
                <a:lnTo>
                  <a:pt x="2191418" y="427990"/>
                </a:lnTo>
                <a:lnTo>
                  <a:pt x="2191574" y="426802"/>
                </a:lnTo>
                <a:lnTo>
                  <a:pt x="2200845" y="431732"/>
                </a:lnTo>
                <a:lnTo>
                  <a:pt x="2195105" y="434340"/>
                </a:lnTo>
                <a:lnTo>
                  <a:pt x="2191248" y="435610"/>
                </a:lnTo>
                <a:close/>
              </a:path>
              <a:path w="4096384" h="836930">
                <a:moveTo>
                  <a:pt x="1316583" y="433070"/>
                </a:moveTo>
                <a:lnTo>
                  <a:pt x="1308216" y="431732"/>
                </a:lnTo>
                <a:lnTo>
                  <a:pt x="1302505" y="430530"/>
                </a:lnTo>
                <a:lnTo>
                  <a:pt x="1311143" y="426826"/>
                </a:lnTo>
                <a:lnTo>
                  <a:pt x="1316583" y="433070"/>
                </a:lnTo>
                <a:close/>
              </a:path>
              <a:path w="4096384" h="836930">
                <a:moveTo>
                  <a:pt x="2082121" y="433070"/>
                </a:moveTo>
                <a:lnTo>
                  <a:pt x="2072908" y="433070"/>
                </a:lnTo>
                <a:lnTo>
                  <a:pt x="2073378" y="431800"/>
                </a:lnTo>
                <a:lnTo>
                  <a:pt x="2074666" y="430530"/>
                </a:lnTo>
                <a:lnTo>
                  <a:pt x="2073565" y="429260"/>
                </a:lnTo>
                <a:lnTo>
                  <a:pt x="2080281" y="429260"/>
                </a:lnTo>
                <a:lnTo>
                  <a:pt x="2080701" y="426865"/>
                </a:lnTo>
                <a:lnTo>
                  <a:pt x="2081749" y="430399"/>
                </a:lnTo>
                <a:lnTo>
                  <a:pt x="2082121" y="433070"/>
                </a:lnTo>
                <a:close/>
              </a:path>
              <a:path w="4096384" h="836930">
                <a:moveTo>
                  <a:pt x="1580089" y="433070"/>
                </a:moveTo>
                <a:lnTo>
                  <a:pt x="1577909" y="431800"/>
                </a:lnTo>
                <a:lnTo>
                  <a:pt x="1572710" y="431800"/>
                </a:lnTo>
                <a:lnTo>
                  <a:pt x="1577594" y="427174"/>
                </a:lnTo>
                <a:lnTo>
                  <a:pt x="1579919" y="430530"/>
                </a:lnTo>
                <a:lnTo>
                  <a:pt x="1581929" y="430530"/>
                </a:lnTo>
                <a:lnTo>
                  <a:pt x="1581485" y="431649"/>
                </a:lnTo>
                <a:lnTo>
                  <a:pt x="1581379" y="431844"/>
                </a:lnTo>
                <a:lnTo>
                  <a:pt x="1580089" y="43307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0019" y="443230"/>
                </a:lnTo>
                <a:lnTo>
                  <a:pt x="3103963" y="435610"/>
                </a:lnTo>
                <a:lnTo>
                  <a:pt x="3108003" y="435610"/>
                </a:lnTo>
                <a:lnTo>
                  <a:pt x="3109086" y="432908"/>
                </a:lnTo>
                <a:lnTo>
                  <a:pt x="3111693" y="427269"/>
                </a:lnTo>
                <a:lnTo>
                  <a:pt x="3115603" y="433393"/>
                </a:lnTo>
                <a:lnTo>
                  <a:pt x="3115568" y="433727"/>
                </a:lnTo>
                <a:lnTo>
                  <a:pt x="3114033" y="435610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34105" y="427275"/>
                </a:lnTo>
                <a:lnTo>
                  <a:pt x="1734520" y="427701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67532" y="427990"/>
                </a:moveTo>
                <a:lnTo>
                  <a:pt x="1764975" y="427990"/>
                </a:lnTo>
                <a:lnTo>
                  <a:pt x="1766461" y="427327"/>
                </a:lnTo>
                <a:lnTo>
                  <a:pt x="1767532" y="427990"/>
                </a:lnTo>
                <a:close/>
              </a:path>
              <a:path w="4096384" h="836930">
                <a:moveTo>
                  <a:pt x="3230189" y="427990"/>
                </a:moveTo>
                <a:lnTo>
                  <a:pt x="3228844" y="427990"/>
                </a:lnTo>
                <a:lnTo>
                  <a:pt x="3228663" y="427439"/>
                </a:lnTo>
                <a:lnTo>
                  <a:pt x="3230189" y="42799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711" y="436738"/>
                </a:lnTo>
                <a:lnTo>
                  <a:pt x="1547631" y="436443"/>
                </a:lnTo>
                <a:lnTo>
                  <a:pt x="1547743" y="435610"/>
                </a:lnTo>
                <a:lnTo>
                  <a:pt x="1546889" y="434325"/>
                </a:lnTo>
                <a:lnTo>
                  <a:pt x="1545562" y="433070"/>
                </a:lnTo>
                <a:lnTo>
                  <a:pt x="1542887" y="428912"/>
                </a:lnTo>
                <a:lnTo>
                  <a:pt x="1545726" y="427990"/>
                </a:lnTo>
                <a:lnTo>
                  <a:pt x="1545901" y="427613"/>
                </a:lnTo>
                <a:lnTo>
                  <a:pt x="1547743" y="427990"/>
                </a:lnTo>
                <a:lnTo>
                  <a:pt x="1549369" y="429222"/>
                </a:lnTo>
                <a:lnTo>
                  <a:pt x="1549489" y="429525"/>
                </a:lnTo>
                <a:lnTo>
                  <a:pt x="1550027" y="431573"/>
                </a:lnTo>
                <a:lnTo>
                  <a:pt x="1549910" y="432250"/>
                </a:lnTo>
                <a:lnTo>
                  <a:pt x="1549652" y="432908"/>
                </a:lnTo>
                <a:lnTo>
                  <a:pt x="1549560" y="433216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233218" y="433070"/>
                </a:moveTo>
                <a:lnTo>
                  <a:pt x="3226670" y="433070"/>
                </a:lnTo>
                <a:lnTo>
                  <a:pt x="3226670" y="427701"/>
                </a:lnTo>
                <a:lnTo>
                  <a:pt x="3228844" y="427990"/>
                </a:lnTo>
                <a:lnTo>
                  <a:pt x="3230189" y="427990"/>
                </a:lnTo>
                <a:lnTo>
                  <a:pt x="3233605" y="429222"/>
                </a:lnTo>
                <a:lnTo>
                  <a:pt x="3233512" y="432307"/>
                </a:lnTo>
                <a:lnTo>
                  <a:pt x="3233218" y="433070"/>
                </a:lnTo>
                <a:close/>
              </a:path>
              <a:path w="4096384" h="836930">
                <a:moveTo>
                  <a:pt x="1734802" y="427990"/>
                </a:moveTo>
                <a:lnTo>
                  <a:pt x="1734468" y="427990"/>
                </a:lnTo>
                <a:lnTo>
                  <a:pt x="1734572" y="427754"/>
                </a:lnTo>
                <a:lnTo>
                  <a:pt x="1734802" y="427990"/>
                </a:lnTo>
                <a:close/>
              </a:path>
              <a:path w="4096384" h="836930">
                <a:moveTo>
                  <a:pt x="2045918" y="427990"/>
                </a:moveTo>
                <a:lnTo>
                  <a:pt x="2045584" y="427990"/>
                </a:lnTo>
                <a:lnTo>
                  <a:pt x="2045797" y="427759"/>
                </a:lnTo>
                <a:lnTo>
                  <a:pt x="2045918" y="427990"/>
                </a:lnTo>
                <a:close/>
              </a:path>
              <a:path w="4096384" h="836930">
                <a:moveTo>
                  <a:pt x="1071010" y="431800"/>
                </a:moveTo>
                <a:lnTo>
                  <a:pt x="1067155" y="431800"/>
                </a:lnTo>
                <a:lnTo>
                  <a:pt x="1071532" y="427851"/>
                </a:lnTo>
                <a:lnTo>
                  <a:pt x="1071010" y="431800"/>
                </a:lnTo>
                <a:close/>
              </a:path>
              <a:path w="4096384" h="836930">
                <a:moveTo>
                  <a:pt x="1581929" y="430530"/>
                </a:moveTo>
                <a:lnTo>
                  <a:pt x="1579919" y="430530"/>
                </a:lnTo>
                <a:lnTo>
                  <a:pt x="1581453" y="427947"/>
                </a:lnTo>
                <a:lnTo>
                  <a:pt x="1581929" y="430530"/>
                </a:lnTo>
                <a:close/>
              </a:path>
              <a:path w="4096384" h="836930">
                <a:moveTo>
                  <a:pt x="59726" y="433070"/>
                </a:moveTo>
                <a:lnTo>
                  <a:pt x="59069" y="431080"/>
                </a:lnTo>
                <a:lnTo>
                  <a:pt x="58968" y="430327"/>
                </a:lnTo>
                <a:lnTo>
                  <a:pt x="59392" y="429260"/>
                </a:lnTo>
                <a:lnTo>
                  <a:pt x="60898" y="427990"/>
                </a:lnTo>
                <a:lnTo>
                  <a:pt x="61358" y="429149"/>
                </a:lnTo>
                <a:lnTo>
                  <a:pt x="61232" y="430530"/>
                </a:lnTo>
                <a:lnTo>
                  <a:pt x="59726" y="433070"/>
                </a:lnTo>
                <a:close/>
              </a:path>
              <a:path w="4096384" h="836930">
                <a:moveTo>
                  <a:pt x="69098" y="436443"/>
                </a:moveTo>
                <a:lnTo>
                  <a:pt x="67219" y="434467"/>
                </a:lnTo>
                <a:lnTo>
                  <a:pt x="67098" y="433070"/>
                </a:lnTo>
                <a:lnTo>
                  <a:pt x="59726" y="433070"/>
                </a:lnTo>
                <a:lnTo>
                  <a:pt x="61232" y="430530"/>
                </a:lnTo>
                <a:lnTo>
                  <a:pt x="61358" y="429149"/>
                </a:lnTo>
                <a:lnTo>
                  <a:pt x="60898" y="427990"/>
                </a:lnTo>
                <a:lnTo>
                  <a:pt x="73299" y="427990"/>
                </a:lnTo>
                <a:lnTo>
                  <a:pt x="71623" y="429260"/>
                </a:lnTo>
                <a:lnTo>
                  <a:pt x="69098" y="436443"/>
                </a:lnTo>
                <a:close/>
              </a:path>
              <a:path w="4096384" h="836930">
                <a:moveTo>
                  <a:pt x="129624" y="434340"/>
                </a:moveTo>
                <a:lnTo>
                  <a:pt x="123927" y="429260"/>
                </a:lnTo>
                <a:lnTo>
                  <a:pt x="126272" y="427990"/>
                </a:lnTo>
                <a:lnTo>
                  <a:pt x="129290" y="427990"/>
                </a:lnTo>
                <a:lnTo>
                  <a:pt x="129520" y="428862"/>
                </a:lnTo>
                <a:lnTo>
                  <a:pt x="129624" y="434340"/>
                </a:lnTo>
                <a:close/>
              </a:path>
              <a:path w="4096384" h="836930">
                <a:moveTo>
                  <a:pt x="143631" y="436880"/>
                </a:moveTo>
                <a:lnTo>
                  <a:pt x="134149" y="436880"/>
                </a:lnTo>
                <a:lnTo>
                  <a:pt x="134483" y="434340"/>
                </a:lnTo>
                <a:lnTo>
                  <a:pt x="129624" y="434340"/>
                </a:lnTo>
                <a:lnTo>
                  <a:pt x="129520" y="428862"/>
                </a:lnTo>
                <a:lnTo>
                  <a:pt x="129290" y="427990"/>
                </a:lnTo>
                <a:lnTo>
                  <a:pt x="136159" y="427990"/>
                </a:lnTo>
                <a:lnTo>
                  <a:pt x="140309" y="431800"/>
                </a:lnTo>
                <a:lnTo>
                  <a:pt x="139682" y="431800"/>
                </a:lnTo>
                <a:lnTo>
                  <a:pt x="143631" y="436880"/>
                </a:lnTo>
                <a:close/>
              </a:path>
              <a:path w="4096384" h="836930">
                <a:moveTo>
                  <a:pt x="342842" y="433070"/>
                </a:moveTo>
                <a:lnTo>
                  <a:pt x="341841" y="433070"/>
                </a:lnTo>
                <a:lnTo>
                  <a:pt x="340832" y="430530"/>
                </a:lnTo>
                <a:lnTo>
                  <a:pt x="340164" y="427990"/>
                </a:lnTo>
                <a:lnTo>
                  <a:pt x="344879" y="429222"/>
                </a:lnTo>
                <a:lnTo>
                  <a:pt x="344763" y="429914"/>
                </a:lnTo>
                <a:lnTo>
                  <a:pt x="344074" y="431649"/>
                </a:lnTo>
                <a:lnTo>
                  <a:pt x="343974" y="431844"/>
                </a:lnTo>
                <a:lnTo>
                  <a:pt x="342842" y="433070"/>
                </a:lnTo>
                <a:close/>
              </a:path>
              <a:path w="4096384" h="836930">
                <a:moveTo>
                  <a:pt x="335299" y="438150"/>
                </a:moveTo>
                <a:lnTo>
                  <a:pt x="202711" y="438150"/>
                </a:lnTo>
                <a:lnTo>
                  <a:pt x="204217" y="433070"/>
                </a:lnTo>
                <a:lnTo>
                  <a:pt x="342842" y="433070"/>
                </a:lnTo>
                <a:lnTo>
                  <a:pt x="343974" y="431844"/>
                </a:lnTo>
                <a:lnTo>
                  <a:pt x="344074" y="431649"/>
                </a:lnTo>
                <a:lnTo>
                  <a:pt x="345023" y="429260"/>
                </a:lnTo>
                <a:lnTo>
                  <a:pt x="340164" y="427990"/>
                </a:lnTo>
                <a:lnTo>
                  <a:pt x="365138" y="427990"/>
                </a:lnTo>
                <a:lnTo>
                  <a:pt x="363796" y="431800"/>
                </a:lnTo>
                <a:lnTo>
                  <a:pt x="362624" y="431800"/>
                </a:lnTo>
                <a:lnTo>
                  <a:pt x="361452" y="434340"/>
                </a:lnTo>
                <a:lnTo>
                  <a:pt x="346536" y="434340"/>
                </a:lnTo>
                <a:lnTo>
                  <a:pt x="347708" y="435610"/>
                </a:lnTo>
                <a:lnTo>
                  <a:pt x="333623" y="435610"/>
                </a:lnTo>
                <a:lnTo>
                  <a:pt x="333623" y="436880"/>
                </a:lnTo>
                <a:lnTo>
                  <a:pt x="335299" y="438150"/>
                </a:lnTo>
                <a:close/>
              </a:path>
              <a:path w="4096384" h="836930">
                <a:moveTo>
                  <a:pt x="434198" y="443230"/>
                </a:moveTo>
                <a:lnTo>
                  <a:pt x="425653" y="435610"/>
                </a:lnTo>
                <a:lnTo>
                  <a:pt x="424815" y="435610"/>
                </a:lnTo>
                <a:lnTo>
                  <a:pt x="431854" y="427990"/>
                </a:lnTo>
                <a:lnTo>
                  <a:pt x="432714" y="434467"/>
                </a:lnTo>
                <a:lnTo>
                  <a:pt x="434198" y="44323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34198" y="443230"/>
                </a:lnTo>
                <a:lnTo>
                  <a:pt x="432669" y="434160"/>
                </a:lnTo>
                <a:lnTo>
                  <a:pt x="431854" y="427990"/>
                </a:lnTo>
                <a:lnTo>
                  <a:pt x="447544" y="427990"/>
                </a:lnTo>
                <a:lnTo>
                  <a:pt x="448951" y="431800"/>
                </a:lnTo>
                <a:lnTo>
                  <a:pt x="441074" y="43180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62865" y="430530"/>
                </a:moveTo>
                <a:lnTo>
                  <a:pt x="461359" y="429260"/>
                </a:lnTo>
                <a:lnTo>
                  <a:pt x="461189" y="429260"/>
                </a:lnTo>
                <a:lnTo>
                  <a:pt x="462027" y="427990"/>
                </a:lnTo>
                <a:lnTo>
                  <a:pt x="463873" y="427990"/>
                </a:lnTo>
                <a:lnTo>
                  <a:pt x="464037" y="429260"/>
                </a:lnTo>
                <a:lnTo>
                  <a:pt x="462865" y="430530"/>
                </a:lnTo>
                <a:close/>
              </a:path>
              <a:path w="4096384" h="836930">
                <a:moveTo>
                  <a:pt x="474544" y="430530"/>
                </a:moveTo>
                <a:lnTo>
                  <a:pt x="462865" y="430530"/>
                </a:lnTo>
                <a:lnTo>
                  <a:pt x="464037" y="429260"/>
                </a:lnTo>
                <a:lnTo>
                  <a:pt x="463873" y="427990"/>
                </a:lnTo>
                <a:lnTo>
                  <a:pt x="476609" y="427990"/>
                </a:lnTo>
                <a:lnTo>
                  <a:pt x="473427" y="429260"/>
                </a:lnTo>
                <a:lnTo>
                  <a:pt x="474544" y="430530"/>
                </a:lnTo>
                <a:close/>
              </a:path>
              <a:path w="4096384" h="836930">
                <a:moveTo>
                  <a:pt x="485494" y="439420"/>
                </a:moveTo>
                <a:lnTo>
                  <a:pt x="480132" y="436880"/>
                </a:lnTo>
                <a:lnTo>
                  <a:pt x="473427" y="429260"/>
                </a:lnTo>
                <a:lnTo>
                  <a:pt x="476609" y="427990"/>
                </a:lnTo>
                <a:lnTo>
                  <a:pt x="481304" y="429260"/>
                </a:lnTo>
                <a:lnTo>
                  <a:pt x="485494" y="439420"/>
                </a:lnTo>
                <a:close/>
              </a:path>
              <a:path w="4096384" h="836930">
                <a:moveTo>
                  <a:pt x="480047" y="450850"/>
                </a:moveTo>
                <a:lnTo>
                  <a:pt x="456200" y="450850"/>
                </a:lnTo>
                <a:lnTo>
                  <a:pt x="459337" y="449580"/>
                </a:lnTo>
                <a:lnTo>
                  <a:pt x="470408" y="449580"/>
                </a:lnTo>
                <a:lnTo>
                  <a:pt x="473924" y="445770"/>
                </a:lnTo>
                <a:lnTo>
                  <a:pt x="473577" y="445615"/>
                </a:lnTo>
                <a:lnTo>
                  <a:pt x="478109" y="444541"/>
                </a:lnTo>
                <a:lnTo>
                  <a:pt x="478221" y="441799"/>
                </a:lnTo>
                <a:lnTo>
                  <a:pt x="477781" y="440690"/>
                </a:lnTo>
                <a:lnTo>
                  <a:pt x="473590" y="439420"/>
                </a:lnTo>
                <a:lnTo>
                  <a:pt x="485494" y="439420"/>
                </a:lnTo>
                <a:lnTo>
                  <a:pt x="481304" y="429260"/>
                </a:lnTo>
                <a:lnTo>
                  <a:pt x="476609" y="427990"/>
                </a:lnTo>
                <a:lnTo>
                  <a:pt x="502257" y="427990"/>
                </a:lnTo>
                <a:lnTo>
                  <a:pt x="501249" y="430530"/>
                </a:lnTo>
                <a:lnTo>
                  <a:pt x="515667" y="430530"/>
                </a:lnTo>
                <a:lnTo>
                  <a:pt x="516505" y="431800"/>
                </a:lnTo>
                <a:lnTo>
                  <a:pt x="497896" y="431800"/>
                </a:lnTo>
                <a:lnTo>
                  <a:pt x="496614" y="433019"/>
                </a:lnTo>
                <a:lnTo>
                  <a:pt x="496512" y="433216"/>
                </a:lnTo>
                <a:lnTo>
                  <a:pt x="495831" y="435281"/>
                </a:lnTo>
                <a:lnTo>
                  <a:pt x="495943" y="436738"/>
                </a:lnTo>
                <a:lnTo>
                  <a:pt x="496220" y="438150"/>
                </a:lnTo>
                <a:lnTo>
                  <a:pt x="485999" y="438150"/>
                </a:lnTo>
                <a:lnTo>
                  <a:pt x="486667" y="443230"/>
                </a:lnTo>
                <a:lnTo>
                  <a:pt x="487675" y="445770"/>
                </a:lnTo>
                <a:lnTo>
                  <a:pt x="498317" y="445770"/>
                </a:lnTo>
                <a:lnTo>
                  <a:pt x="497228" y="447040"/>
                </a:lnTo>
                <a:lnTo>
                  <a:pt x="483314" y="447040"/>
                </a:lnTo>
                <a:lnTo>
                  <a:pt x="483603" y="448298"/>
                </a:lnTo>
                <a:lnTo>
                  <a:pt x="483681" y="448847"/>
                </a:lnTo>
                <a:lnTo>
                  <a:pt x="480047" y="450850"/>
                </a:lnTo>
                <a:close/>
              </a:path>
              <a:path w="4096384" h="836930">
                <a:moveTo>
                  <a:pt x="569137" y="433070"/>
                </a:moveTo>
                <a:lnTo>
                  <a:pt x="563899" y="428195"/>
                </a:lnTo>
                <a:lnTo>
                  <a:pt x="564278" y="427990"/>
                </a:lnTo>
                <a:lnTo>
                  <a:pt x="575126" y="427990"/>
                </a:lnTo>
                <a:lnTo>
                  <a:pt x="576850" y="429260"/>
                </a:lnTo>
                <a:lnTo>
                  <a:pt x="569137" y="433070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620767" y="429260"/>
                </a:lnTo>
                <a:lnTo>
                  <a:pt x="624453" y="427990"/>
                </a:lnTo>
                <a:lnTo>
                  <a:pt x="625866" y="429175"/>
                </a:lnTo>
                <a:lnTo>
                  <a:pt x="625966" y="43053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54796" y="443230"/>
                </a:lnTo>
                <a:lnTo>
                  <a:pt x="661331" y="436880"/>
                </a:lnTo>
                <a:lnTo>
                  <a:pt x="659157" y="436880"/>
                </a:lnTo>
                <a:lnTo>
                  <a:pt x="656139" y="433070"/>
                </a:lnTo>
                <a:lnTo>
                  <a:pt x="624290" y="433070"/>
                </a:lnTo>
                <a:lnTo>
                  <a:pt x="625809" y="430767"/>
                </a:lnTo>
                <a:lnTo>
                  <a:pt x="625866" y="429175"/>
                </a:lnTo>
                <a:lnTo>
                  <a:pt x="624453" y="427990"/>
                </a:lnTo>
                <a:lnTo>
                  <a:pt x="676758" y="427990"/>
                </a:lnTo>
                <a:lnTo>
                  <a:pt x="673903" y="431800"/>
                </a:lnTo>
                <a:lnTo>
                  <a:pt x="681403" y="434325"/>
                </a:lnTo>
                <a:lnTo>
                  <a:pt x="681529" y="435271"/>
                </a:lnTo>
                <a:lnTo>
                  <a:pt x="681787" y="438150"/>
                </a:lnTo>
                <a:lnTo>
                  <a:pt x="681957" y="438150"/>
                </a:lnTo>
                <a:lnTo>
                  <a:pt x="680113" y="439420"/>
                </a:lnTo>
                <a:lnTo>
                  <a:pt x="663845" y="439420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746152" y="430530"/>
                </a:moveTo>
                <a:lnTo>
                  <a:pt x="745655" y="429260"/>
                </a:lnTo>
                <a:lnTo>
                  <a:pt x="745314" y="427990"/>
                </a:lnTo>
                <a:lnTo>
                  <a:pt x="746152" y="430530"/>
                </a:lnTo>
                <a:close/>
              </a:path>
              <a:path w="4096384" h="836930">
                <a:moveTo>
                  <a:pt x="754988" y="430530"/>
                </a:moveTo>
                <a:lnTo>
                  <a:pt x="746152" y="430530"/>
                </a:lnTo>
                <a:lnTo>
                  <a:pt x="745314" y="427990"/>
                </a:lnTo>
                <a:lnTo>
                  <a:pt x="757632" y="427990"/>
                </a:lnTo>
                <a:lnTo>
                  <a:pt x="756714" y="429260"/>
                </a:lnTo>
                <a:lnTo>
                  <a:pt x="754988" y="430530"/>
                </a:lnTo>
                <a:close/>
              </a:path>
              <a:path w="4096384" h="836930">
                <a:moveTo>
                  <a:pt x="784202" y="431800"/>
                </a:moveTo>
                <a:lnTo>
                  <a:pt x="784319" y="429038"/>
                </a:lnTo>
                <a:lnTo>
                  <a:pt x="784876" y="427990"/>
                </a:lnTo>
                <a:lnTo>
                  <a:pt x="785714" y="427990"/>
                </a:lnTo>
                <a:lnTo>
                  <a:pt x="786723" y="429260"/>
                </a:lnTo>
                <a:lnTo>
                  <a:pt x="787220" y="430530"/>
                </a:lnTo>
                <a:lnTo>
                  <a:pt x="784202" y="431800"/>
                </a:lnTo>
                <a:close/>
              </a:path>
              <a:path w="4096384" h="836930">
                <a:moveTo>
                  <a:pt x="803704" y="438150"/>
                </a:moveTo>
                <a:lnTo>
                  <a:pt x="793087" y="438150"/>
                </a:lnTo>
                <a:lnTo>
                  <a:pt x="796944" y="435610"/>
                </a:lnTo>
                <a:lnTo>
                  <a:pt x="788726" y="431800"/>
                </a:lnTo>
                <a:lnTo>
                  <a:pt x="784202" y="431800"/>
                </a:lnTo>
                <a:lnTo>
                  <a:pt x="787220" y="430530"/>
                </a:lnTo>
                <a:lnTo>
                  <a:pt x="786723" y="429260"/>
                </a:lnTo>
                <a:lnTo>
                  <a:pt x="785714" y="427990"/>
                </a:lnTo>
                <a:lnTo>
                  <a:pt x="809374" y="427990"/>
                </a:lnTo>
                <a:lnTo>
                  <a:pt x="802323" y="434325"/>
                </a:lnTo>
                <a:lnTo>
                  <a:pt x="802349" y="434467"/>
                </a:lnTo>
                <a:lnTo>
                  <a:pt x="803145" y="436880"/>
                </a:lnTo>
                <a:lnTo>
                  <a:pt x="803704" y="438150"/>
                </a:lnTo>
                <a:close/>
              </a:path>
              <a:path w="4096384" h="836930">
                <a:moveTo>
                  <a:pt x="836336" y="431800"/>
                </a:moveTo>
                <a:lnTo>
                  <a:pt x="825444" y="431800"/>
                </a:lnTo>
                <a:lnTo>
                  <a:pt x="827955" y="429260"/>
                </a:lnTo>
                <a:lnTo>
                  <a:pt x="827621" y="427990"/>
                </a:lnTo>
                <a:lnTo>
                  <a:pt x="841922" y="427990"/>
                </a:lnTo>
                <a:lnTo>
                  <a:pt x="838012" y="429260"/>
                </a:lnTo>
                <a:lnTo>
                  <a:pt x="836336" y="431800"/>
                </a:lnTo>
                <a:close/>
              </a:path>
              <a:path w="4096384" h="836930">
                <a:moveTo>
                  <a:pt x="844383" y="436880"/>
                </a:moveTo>
                <a:lnTo>
                  <a:pt x="836514" y="431912"/>
                </a:lnTo>
                <a:lnTo>
                  <a:pt x="836436" y="431649"/>
                </a:lnTo>
                <a:lnTo>
                  <a:pt x="838012" y="429260"/>
                </a:lnTo>
                <a:lnTo>
                  <a:pt x="841922" y="427990"/>
                </a:lnTo>
                <a:lnTo>
                  <a:pt x="844545" y="431649"/>
                </a:lnTo>
                <a:lnTo>
                  <a:pt x="844661" y="431844"/>
                </a:lnTo>
                <a:lnTo>
                  <a:pt x="845312" y="435610"/>
                </a:lnTo>
                <a:lnTo>
                  <a:pt x="843879" y="435610"/>
                </a:lnTo>
                <a:lnTo>
                  <a:pt x="844383" y="436880"/>
                </a:lnTo>
                <a:close/>
              </a:path>
              <a:path w="4096384" h="836930">
                <a:moveTo>
                  <a:pt x="855194" y="436880"/>
                </a:moveTo>
                <a:lnTo>
                  <a:pt x="845531" y="436880"/>
                </a:lnTo>
                <a:lnTo>
                  <a:pt x="844661" y="431844"/>
                </a:lnTo>
                <a:lnTo>
                  <a:pt x="841922" y="427990"/>
                </a:lnTo>
                <a:lnTo>
                  <a:pt x="878747" y="427990"/>
                </a:lnTo>
                <a:lnTo>
                  <a:pt x="871203" y="429260"/>
                </a:lnTo>
                <a:lnTo>
                  <a:pt x="859804" y="429260"/>
                </a:lnTo>
                <a:lnTo>
                  <a:pt x="857289" y="434340"/>
                </a:lnTo>
                <a:lnTo>
                  <a:pt x="855194" y="436880"/>
                </a:lnTo>
                <a:close/>
              </a:path>
              <a:path w="4096384" h="836930">
                <a:moveTo>
                  <a:pt x="888814" y="436880"/>
                </a:moveTo>
                <a:lnTo>
                  <a:pt x="884280" y="436880"/>
                </a:lnTo>
                <a:lnTo>
                  <a:pt x="871203" y="429260"/>
                </a:lnTo>
                <a:lnTo>
                  <a:pt x="878747" y="427990"/>
                </a:lnTo>
                <a:lnTo>
                  <a:pt x="882877" y="429260"/>
                </a:lnTo>
                <a:lnTo>
                  <a:pt x="887093" y="433019"/>
                </a:lnTo>
                <a:lnTo>
                  <a:pt x="887214" y="433216"/>
                </a:lnTo>
                <a:lnTo>
                  <a:pt x="888814" y="43688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44730" y="430242"/>
                </a:lnTo>
                <a:lnTo>
                  <a:pt x="943950" y="429260"/>
                </a:lnTo>
                <a:lnTo>
                  <a:pt x="944788" y="427990"/>
                </a:lnTo>
                <a:lnTo>
                  <a:pt x="951998" y="42799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63057" y="462280"/>
                </a:moveTo>
                <a:lnTo>
                  <a:pt x="945967" y="462280"/>
                </a:lnTo>
                <a:lnTo>
                  <a:pt x="949119" y="457248"/>
                </a:lnTo>
                <a:lnTo>
                  <a:pt x="951664" y="452120"/>
                </a:lnTo>
                <a:lnTo>
                  <a:pt x="942274" y="452120"/>
                </a:lnTo>
                <a:lnTo>
                  <a:pt x="943787" y="447040"/>
                </a:lnTo>
                <a:lnTo>
                  <a:pt x="936073" y="447040"/>
                </a:lnTo>
                <a:lnTo>
                  <a:pt x="936020" y="441799"/>
                </a:lnTo>
                <a:lnTo>
                  <a:pt x="935235" y="439420"/>
                </a:lnTo>
                <a:lnTo>
                  <a:pt x="940768" y="439420"/>
                </a:lnTo>
                <a:lnTo>
                  <a:pt x="941990" y="437095"/>
                </a:lnTo>
                <a:lnTo>
                  <a:pt x="942020" y="436738"/>
                </a:lnTo>
                <a:lnTo>
                  <a:pt x="940598" y="434340"/>
                </a:lnTo>
                <a:lnTo>
                  <a:pt x="947643" y="434340"/>
                </a:lnTo>
                <a:lnTo>
                  <a:pt x="951998" y="427990"/>
                </a:lnTo>
                <a:lnTo>
                  <a:pt x="970748" y="427990"/>
                </a:lnTo>
                <a:lnTo>
                  <a:pt x="967042" y="432908"/>
                </a:lnTo>
                <a:lnTo>
                  <a:pt x="966920" y="435610"/>
                </a:lnTo>
                <a:lnTo>
                  <a:pt x="950655" y="435610"/>
                </a:lnTo>
                <a:lnTo>
                  <a:pt x="947578" y="439420"/>
                </a:lnTo>
                <a:lnTo>
                  <a:pt x="946478" y="441799"/>
                </a:lnTo>
                <a:lnTo>
                  <a:pt x="946552" y="442296"/>
                </a:lnTo>
                <a:lnTo>
                  <a:pt x="947524" y="444500"/>
                </a:lnTo>
                <a:lnTo>
                  <a:pt x="970099" y="444500"/>
                </a:lnTo>
                <a:lnTo>
                  <a:pt x="969428" y="445770"/>
                </a:lnTo>
                <a:lnTo>
                  <a:pt x="967418" y="445770"/>
                </a:lnTo>
                <a:lnTo>
                  <a:pt x="966750" y="447040"/>
                </a:lnTo>
                <a:lnTo>
                  <a:pt x="966871" y="448847"/>
                </a:lnTo>
                <a:lnTo>
                  <a:pt x="966920" y="450850"/>
                </a:lnTo>
                <a:lnTo>
                  <a:pt x="1030952" y="450850"/>
                </a:lnTo>
                <a:lnTo>
                  <a:pt x="1028771" y="453390"/>
                </a:lnTo>
                <a:lnTo>
                  <a:pt x="972283" y="453390"/>
                </a:lnTo>
                <a:lnTo>
                  <a:pt x="971648" y="459366"/>
                </a:lnTo>
                <a:lnTo>
                  <a:pt x="963057" y="462280"/>
                </a:lnTo>
                <a:close/>
              </a:path>
              <a:path w="4096384" h="836930">
                <a:moveTo>
                  <a:pt x="1082078" y="431800"/>
                </a:moveTo>
                <a:lnTo>
                  <a:pt x="1081069" y="431800"/>
                </a:lnTo>
                <a:lnTo>
                  <a:pt x="1080777" y="430327"/>
                </a:lnTo>
                <a:lnTo>
                  <a:pt x="1080653" y="429149"/>
                </a:lnTo>
                <a:lnTo>
                  <a:pt x="1081574" y="427990"/>
                </a:lnTo>
                <a:lnTo>
                  <a:pt x="1082412" y="427990"/>
                </a:lnTo>
                <a:lnTo>
                  <a:pt x="1083250" y="430530"/>
                </a:lnTo>
                <a:lnTo>
                  <a:pt x="1082078" y="431800"/>
                </a:lnTo>
                <a:close/>
              </a:path>
              <a:path w="4096384" h="836930">
                <a:moveTo>
                  <a:pt x="1094561" y="431800"/>
                </a:moveTo>
                <a:lnTo>
                  <a:pt x="1082078" y="431800"/>
                </a:lnTo>
                <a:lnTo>
                  <a:pt x="1083250" y="430530"/>
                </a:lnTo>
                <a:lnTo>
                  <a:pt x="1082412" y="427990"/>
                </a:lnTo>
                <a:lnTo>
                  <a:pt x="1095317" y="427990"/>
                </a:lnTo>
                <a:lnTo>
                  <a:pt x="1094044" y="430399"/>
                </a:lnTo>
                <a:lnTo>
                  <a:pt x="1094167" y="430945"/>
                </a:lnTo>
                <a:lnTo>
                  <a:pt x="1094561" y="431800"/>
                </a:lnTo>
                <a:close/>
              </a:path>
              <a:path w="4096384" h="836930">
                <a:moveTo>
                  <a:pt x="1096490" y="433070"/>
                </a:moveTo>
                <a:lnTo>
                  <a:pt x="1095147" y="433070"/>
                </a:lnTo>
                <a:lnTo>
                  <a:pt x="1094167" y="430945"/>
                </a:lnTo>
                <a:lnTo>
                  <a:pt x="1094044" y="430399"/>
                </a:lnTo>
                <a:lnTo>
                  <a:pt x="1095317" y="427990"/>
                </a:lnTo>
                <a:lnTo>
                  <a:pt x="1096660" y="427990"/>
                </a:lnTo>
                <a:lnTo>
                  <a:pt x="1097772" y="430399"/>
                </a:lnTo>
                <a:lnTo>
                  <a:pt x="1097707" y="430767"/>
                </a:lnTo>
                <a:lnTo>
                  <a:pt x="1096490" y="433070"/>
                </a:lnTo>
                <a:close/>
              </a:path>
              <a:path w="4096384" h="836930">
                <a:moveTo>
                  <a:pt x="1124413" y="439420"/>
                </a:moveTo>
                <a:lnTo>
                  <a:pt x="1100346" y="439420"/>
                </a:lnTo>
                <a:lnTo>
                  <a:pt x="1110240" y="433070"/>
                </a:lnTo>
                <a:lnTo>
                  <a:pt x="1096490" y="433070"/>
                </a:lnTo>
                <a:lnTo>
                  <a:pt x="1097707" y="430767"/>
                </a:lnTo>
                <a:lnTo>
                  <a:pt x="1097772" y="430399"/>
                </a:lnTo>
                <a:lnTo>
                  <a:pt x="1096660" y="427990"/>
                </a:lnTo>
                <a:lnTo>
                  <a:pt x="1106884" y="427990"/>
                </a:lnTo>
                <a:lnTo>
                  <a:pt x="1106763" y="428913"/>
                </a:lnTo>
                <a:lnTo>
                  <a:pt x="1106717" y="431800"/>
                </a:lnTo>
                <a:lnTo>
                  <a:pt x="1128992" y="431800"/>
                </a:lnTo>
                <a:lnTo>
                  <a:pt x="1124413" y="439420"/>
                </a:lnTo>
                <a:close/>
              </a:path>
              <a:path w="4096384" h="836930">
                <a:moveTo>
                  <a:pt x="1393910" y="429149"/>
                </a:moveTo>
                <a:lnTo>
                  <a:pt x="1391347" y="427990"/>
                </a:lnTo>
                <a:lnTo>
                  <a:pt x="1394758" y="428400"/>
                </a:lnTo>
                <a:lnTo>
                  <a:pt x="1393910" y="429149"/>
                </a:lnTo>
                <a:close/>
              </a:path>
              <a:path w="4096384" h="836930">
                <a:moveTo>
                  <a:pt x="1394758" y="428400"/>
                </a:moveTo>
                <a:lnTo>
                  <a:pt x="1391347" y="427990"/>
                </a:lnTo>
                <a:lnTo>
                  <a:pt x="1395222" y="427990"/>
                </a:lnTo>
                <a:lnTo>
                  <a:pt x="1394758" y="428400"/>
                </a:lnTo>
                <a:close/>
              </a:path>
              <a:path w="4096384" h="836930">
                <a:moveTo>
                  <a:pt x="1511533" y="430530"/>
                </a:moveTo>
                <a:lnTo>
                  <a:pt x="1509353" y="429260"/>
                </a:lnTo>
                <a:lnTo>
                  <a:pt x="1509353" y="427990"/>
                </a:lnTo>
                <a:lnTo>
                  <a:pt x="1511792" y="430044"/>
                </a:lnTo>
                <a:lnTo>
                  <a:pt x="1511757" y="430399"/>
                </a:lnTo>
                <a:lnTo>
                  <a:pt x="1511533" y="430530"/>
                </a:lnTo>
                <a:close/>
              </a:path>
              <a:path w="4096384" h="836930">
                <a:moveTo>
                  <a:pt x="1559958" y="434962"/>
                </a:moveTo>
                <a:lnTo>
                  <a:pt x="1559300" y="434340"/>
                </a:lnTo>
                <a:lnTo>
                  <a:pt x="1559306" y="434160"/>
                </a:lnTo>
                <a:lnTo>
                  <a:pt x="1560138" y="431800"/>
                </a:lnTo>
                <a:lnTo>
                  <a:pt x="1560472" y="431800"/>
                </a:lnTo>
                <a:lnTo>
                  <a:pt x="1558796" y="427990"/>
                </a:lnTo>
                <a:lnTo>
                  <a:pt x="1562287" y="427990"/>
                </a:lnTo>
                <a:lnTo>
                  <a:pt x="1564418" y="432200"/>
                </a:lnTo>
                <a:lnTo>
                  <a:pt x="1564405" y="432485"/>
                </a:lnTo>
                <a:lnTo>
                  <a:pt x="1559958" y="434962"/>
                </a:lnTo>
                <a:close/>
              </a:path>
              <a:path w="4096384" h="836930">
                <a:moveTo>
                  <a:pt x="1564527" y="432417"/>
                </a:moveTo>
                <a:lnTo>
                  <a:pt x="1562287" y="427990"/>
                </a:lnTo>
                <a:lnTo>
                  <a:pt x="1568037" y="428912"/>
                </a:lnTo>
                <a:lnTo>
                  <a:pt x="1568152" y="429175"/>
                </a:lnTo>
                <a:lnTo>
                  <a:pt x="1568033" y="429589"/>
                </a:lnTo>
                <a:lnTo>
                  <a:pt x="1567490" y="430767"/>
                </a:lnTo>
                <a:lnTo>
                  <a:pt x="1564527" y="432417"/>
                </a:lnTo>
                <a:close/>
              </a:path>
              <a:path w="4096384" h="836930">
                <a:moveTo>
                  <a:pt x="1667489" y="434340"/>
                </a:moveTo>
                <a:lnTo>
                  <a:pt x="1666685" y="433216"/>
                </a:lnTo>
                <a:lnTo>
                  <a:pt x="1666627" y="433019"/>
                </a:lnTo>
                <a:lnTo>
                  <a:pt x="1667605" y="431959"/>
                </a:lnTo>
                <a:lnTo>
                  <a:pt x="1667698" y="431750"/>
                </a:lnTo>
                <a:lnTo>
                  <a:pt x="1663562" y="427990"/>
                </a:lnTo>
                <a:lnTo>
                  <a:pt x="1670437" y="429260"/>
                </a:lnTo>
                <a:lnTo>
                  <a:pt x="1672889" y="431675"/>
                </a:lnTo>
                <a:lnTo>
                  <a:pt x="1672823" y="431912"/>
                </a:lnTo>
                <a:lnTo>
                  <a:pt x="1670766" y="433095"/>
                </a:lnTo>
                <a:lnTo>
                  <a:pt x="1667489" y="434340"/>
                </a:lnTo>
                <a:close/>
              </a:path>
              <a:path w="4096384" h="836930">
                <a:moveTo>
                  <a:pt x="1674403" y="434340"/>
                </a:moveTo>
                <a:lnTo>
                  <a:pt x="1667489" y="434340"/>
                </a:lnTo>
                <a:lnTo>
                  <a:pt x="1670834" y="433070"/>
                </a:lnTo>
                <a:lnTo>
                  <a:pt x="1672823" y="431912"/>
                </a:lnTo>
                <a:lnTo>
                  <a:pt x="1672889" y="431675"/>
                </a:lnTo>
                <a:lnTo>
                  <a:pt x="1670437" y="429260"/>
                </a:lnTo>
                <a:lnTo>
                  <a:pt x="1663562" y="427990"/>
                </a:lnTo>
                <a:lnTo>
                  <a:pt x="1670771" y="427990"/>
                </a:lnTo>
                <a:lnTo>
                  <a:pt x="1674627" y="433070"/>
                </a:lnTo>
                <a:lnTo>
                  <a:pt x="1675466" y="433070"/>
                </a:lnTo>
                <a:lnTo>
                  <a:pt x="1674403" y="434340"/>
                </a:lnTo>
                <a:close/>
              </a:path>
              <a:path w="4096384" h="836930">
                <a:moveTo>
                  <a:pt x="1699935" y="430530"/>
                </a:moveTo>
                <a:lnTo>
                  <a:pt x="1698763" y="430530"/>
                </a:lnTo>
                <a:lnTo>
                  <a:pt x="1699267" y="427990"/>
                </a:lnTo>
                <a:lnTo>
                  <a:pt x="1700105" y="427990"/>
                </a:lnTo>
                <a:lnTo>
                  <a:pt x="1701277" y="429260"/>
                </a:lnTo>
                <a:lnTo>
                  <a:pt x="1701107" y="429260"/>
                </a:lnTo>
                <a:lnTo>
                  <a:pt x="1699935" y="430530"/>
                </a:lnTo>
                <a:close/>
              </a:path>
              <a:path w="4096384" h="836930">
                <a:moveTo>
                  <a:pt x="1704270" y="430530"/>
                </a:moveTo>
                <a:lnTo>
                  <a:pt x="1699935" y="430530"/>
                </a:lnTo>
                <a:lnTo>
                  <a:pt x="1701200" y="429175"/>
                </a:lnTo>
                <a:lnTo>
                  <a:pt x="1700105" y="427990"/>
                </a:lnTo>
                <a:lnTo>
                  <a:pt x="1702299" y="427990"/>
                </a:lnTo>
                <a:lnTo>
                  <a:pt x="1703165" y="429260"/>
                </a:lnTo>
                <a:lnTo>
                  <a:pt x="1704270" y="430530"/>
                </a:lnTo>
                <a:close/>
              </a:path>
              <a:path w="4096384" h="836930">
                <a:moveTo>
                  <a:pt x="1773481" y="430945"/>
                </a:moveTo>
                <a:lnTo>
                  <a:pt x="1770672" y="427990"/>
                </a:lnTo>
                <a:lnTo>
                  <a:pt x="1773060" y="429222"/>
                </a:lnTo>
                <a:lnTo>
                  <a:pt x="1773481" y="430945"/>
                </a:lnTo>
                <a:close/>
              </a:path>
              <a:path w="4096384" h="836930">
                <a:moveTo>
                  <a:pt x="1773057" y="429210"/>
                </a:moveTo>
                <a:lnTo>
                  <a:pt x="1770672" y="427990"/>
                </a:lnTo>
                <a:lnTo>
                  <a:pt x="1772759" y="427990"/>
                </a:lnTo>
                <a:lnTo>
                  <a:pt x="1773057" y="429210"/>
                </a:lnTo>
                <a:close/>
              </a:path>
              <a:path w="4096384" h="836930">
                <a:moveTo>
                  <a:pt x="1909971" y="434340"/>
                </a:moveTo>
                <a:lnTo>
                  <a:pt x="1906367" y="431912"/>
                </a:lnTo>
                <a:lnTo>
                  <a:pt x="1906305" y="431649"/>
                </a:lnTo>
                <a:lnTo>
                  <a:pt x="1907962" y="429260"/>
                </a:lnTo>
                <a:lnTo>
                  <a:pt x="1911482" y="427990"/>
                </a:lnTo>
                <a:lnTo>
                  <a:pt x="1912930" y="431649"/>
                </a:lnTo>
                <a:lnTo>
                  <a:pt x="1912856" y="431912"/>
                </a:lnTo>
                <a:lnTo>
                  <a:pt x="1909971" y="43434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09971" y="434340"/>
                </a:lnTo>
                <a:lnTo>
                  <a:pt x="1912856" y="431912"/>
                </a:lnTo>
                <a:lnTo>
                  <a:pt x="1912930" y="431649"/>
                </a:lnTo>
                <a:lnTo>
                  <a:pt x="1911482" y="427990"/>
                </a:lnTo>
                <a:lnTo>
                  <a:pt x="1935789" y="427990"/>
                </a:lnTo>
                <a:lnTo>
                  <a:pt x="1935619" y="429260"/>
                </a:lnTo>
                <a:lnTo>
                  <a:pt x="1923722" y="429260"/>
                </a:lnTo>
                <a:lnTo>
                  <a:pt x="1923600" y="43108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2658" y="435610"/>
                </a:moveTo>
                <a:lnTo>
                  <a:pt x="1935584" y="434325"/>
                </a:lnTo>
                <a:lnTo>
                  <a:pt x="1932662" y="433095"/>
                </a:lnTo>
                <a:lnTo>
                  <a:pt x="1935285" y="430530"/>
                </a:lnTo>
                <a:lnTo>
                  <a:pt x="1935549" y="429525"/>
                </a:lnTo>
                <a:lnTo>
                  <a:pt x="1935666" y="428913"/>
                </a:lnTo>
                <a:lnTo>
                  <a:pt x="1935789" y="427990"/>
                </a:lnTo>
                <a:lnTo>
                  <a:pt x="1942658" y="43561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7449" y="429525"/>
                </a:lnTo>
                <a:lnTo>
                  <a:pt x="1987343" y="429222"/>
                </a:lnTo>
                <a:lnTo>
                  <a:pt x="1990431" y="427990"/>
                </a:lnTo>
                <a:lnTo>
                  <a:pt x="1993954" y="42799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21783" y="430530"/>
                </a:moveTo>
                <a:lnTo>
                  <a:pt x="2014069" y="430530"/>
                </a:lnTo>
                <a:lnTo>
                  <a:pt x="2014126" y="430309"/>
                </a:lnTo>
                <a:lnTo>
                  <a:pt x="2019432" y="427990"/>
                </a:lnTo>
                <a:lnTo>
                  <a:pt x="2020774" y="427990"/>
                </a:lnTo>
                <a:lnTo>
                  <a:pt x="2021783" y="430530"/>
                </a:lnTo>
                <a:close/>
              </a:path>
              <a:path w="4096384" h="836930">
                <a:moveTo>
                  <a:pt x="2035804" y="436880"/>
                </a:moveTo>
                <a:lnTo>
                  <a:pt x="2020440" y="436880"/>
                </a:lnTo>
                <a:lnTo>
                  <a:pt x="2021583" y="431475"/>
                </a:lnTo>
                <a:lnTo>
                  <a:pt x="2021702" y="430327"/>
                </a:lnTo>
                <a:lnTo>
                  <a:pt x="2020774" y="427990"/>
                </a:lnTo>
                <a:lnTo>
                  <a:pt x="2025135" y="427990"/>
                </a:lnTo>
                <a:lnTo>
                  <a:pt x="2026805" y="430530"/>
                </a:lnTo>
                <a:lnTo>
                  <a:pt x="2028488" y="435610"/>
                </a:lnTo>
                <a:lnTo>
                  <a:pt x="2035413" y="435610"/>
                </a:lnTo>
                <a:lnTo>
                  <a:pt x="2035804" y="436880"/>
                </a:lnTo>
                <a:close/>
              </a:path>
              <a:path w="4096384" h="836930">
                <a:moveTo>
                  <a:pt x="2188197" y="430530"/>
                </a:moveTo>
                <a:lnTo>
                  <a:pt x="2179705" y="430530"/>
                </a:lnTo>
                <a:lnTo>
                  <a:pt x="2185448" y="427990"/>
                </a:lnTo>
                <a:lnTo>
                  <a:pt x="2188197" y="430530"/>
                </a:lnTo>
                <a:close/>
              </a:path>
              <a:path w="4096384" h="836930">
                <a:moveTo>
                  <a:pt x="2255116" y="436880"/>
                </a:moveTo>
                <a:lnTo>
                  <a:pt x="2258179" y="430767"/>
                </a:lnTo>
                <a:lnTo>
                  <a:pt x="2258264" y="430399"/>
                </a:lnTo>
                <a:lnTo>
                  <a:pt x="2258051" y="429589"/>
                </a:lnTo>
                <a:lnTo>
                  <a:pt x="2257925" y="429222"/>
                </a:lnTo>
                <a:lnTo>
                  <a:pt x="2256622" y="427990"/>
                </a:lnTo>
                <a:lnTo>
                  <a:pt x="2267545" y="431750"/>
                </a:lnTo>
                <a:lnTo>
                  <a:pt x="2255116" y="436880"/>
                </a:lnTo>
                <a:close/>
              </a:path>
              <a:path w="4096384" h="836930">
                <a:moveTo>
                  <a:pt x="2266012" y="436880"/>
                </a:moveTo>
                <a:lnTo>
                  <a:pt x="2255116" y="436880"/>
                </a:lnTo>
                <a:lnTo>
                  <a:pt x="2261523" y="434325"/>
                </a:lnTo>
                <a:lnTo>
                  <a:pt x="2267688" y="431800"/>
                </a:lnTo>
                <a:lnTo>
                  <a:pt x="2256622" y="427990"/>
                </a:lnTo>
                <a:lnTo>
                  <a:pt x="2266175" y="427990"/>
                </a:lnTo>
                <a:lnTo>
                  <a:pt x="2268449" y="431675"/>
                </a:lnTo>
                <a:lnTo>
                  <a:pt x="2268379" y="431959"/>
                </a:lnTo>
                <a:lnTo>
                  <a:pt x="2267401" y="433019"/>
                </a:lnTo>
                <a:lnTo>
                  <a:pt x="2267527" y="433727"/>
                </a:lnTo>
                <a:lnTo>
                  <a:pt x="2268022" y="435610"/>
                </a:lnTo>
                <a:lnTo>
                  <a:pt x="2268192" y="435610"/>
                </a:lnTo>
                <a:lnTo>
                  <a:pt x="2266012" y="436880"/>
                </a:lnTo>
                <a:close/>
              </a:path>
              <a:path w="4096384" h="836930">
                <a:moveTo>
                  <a:pt x="2380071" y="432908"/>
                </a:moveTo>
                <a:lnTo>
                  <a:pt x="2381169" y="430530"/>
                </a:lnTo>
                <a:lnTo>
                  <a:pt x="2375636" y="427990"/>
                </a:lnTo>
                <a:lnTo>
                  <a:pt x="2387095" y="427990"/>
                </a:lnTo>
                <a:lnTo>
                  <a:pt x="2387415" y="428072"/>
                </a:lnTo>
                <a:lnTo>
                  <a:pt x="2380071" y="432908"/>
                </a:lnTo>
                <a:close/>
              </a:path>
              <a:path w="4096384" h="836930">
                <a:moveTo>
                  <a:pt x="2393551" y="429657"/>
                </a:moveTo>
                <a:lnTo>
                  <a:pt x="2387415" y="428072"/>
                </a:lnTo>
                <a:lnTo>
                  <a:pt x="2393864" y="427990"/>
                </a:lnTo>
                <a:lnTo>
                  <a:pt x="2395397" y="429260"/>
                </a:lnTo>
                <a:lnTo>
                  <a:pt x="2394075" y="429260"/>
                </a:lnTo>
                <a:lnTo>
                  <a:pt x="2393551" y="429657"/>
                </a:lnTo>
                <a:close/>
              </a:path>
              <a:path w="4096384" h="836930">
                <a:moveTo>
                  <a:pt x="2476321" y="431800"/>
                </a:moveTo>
                <a:lnTo>
                  <a:pt x="2471196" y="431800"/>
                </a:lnTo>
                <a:lnTo>
                  <a:pt x="2471238" y="431649"/>
                </a:lnTo>
                <a:lnTo>
                  <a:pt x="2472714" y="430530"/>
                </a:lnTo>
                <a:lnTo>
                  <a:pt x="2477384" y="427990"/>
                </a:lnTo>
                <a:lnTo>
                  <a:pt x="2476321" y="43180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8502" y="430530"/>
                </a:lnTo>
                <a:lnTo>
                  <a:pt x="2502364" y="427990"/>
                </a:lnTo>
                <a:lnTo>
                  <a:pt x="2504229" y="431573"/>
                </a:lnTo>
                <a:lnTo>
                  <a:pt x="2504235" y="431844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512445" y="433070"/>
                </a:moveTo>
                <a:lnTo>
                  <a:pt x="2501111" y="433070"/>
                </a:lnTo>
                <a:lnTo>
                  <a:pt x="2504235" y="431844"/>
                </a:lnTo>
                <a:lnTo>
                  <a:pt x="2504229" y="431573"/>
                </a:lnTo>
                <a:lnTo>
                  <a:pt x="2502364" y="427990"/>
                </a:lnTo>
                <a:lnTo>
                  <a:pt x="2512208" y="427990"/>
                </a:lnTo>
                <a:lnTo>
                  <a:pt x="2512334" y="430399"/>
                </a:lnTo>
                <a:lnTo>
                  <a:pt x="2512445" y="433070"/>
                </a:lnTo>
                <a:close/>
              </a:path>
              <a:path w="4096384" h="836930">
                <a:moveTo>
                  <a:pt x="2597320" y="433070"/>
                </a:moveTo>
                <a:lnTo>
                  <a:pt x="2593689" y="433070"/>
                </a:lnTo>
                <a:lnTo>
                  <a:pt x="2593543" y="431800"/>
                </a:lnTo>
                <a:lnTo>
                  <a:pt x="2594728" y="431800"/>
                </a:lnTo>
                <a:lnTo>
                  <a:pt x="2595068" y="427990"/>
                </a:lnTo>
                <a:lnTo>
                  <a:pt x="2598067" y="429260"/>
                </a:lnTo>
                <a:lnTo>
                  <a:pt x="2600090" y="431675"/>
                </a:lnTo>
                <a:lnTo>
                  <a:pt x="2600094" y="431844"/>
                </a:lnTo>
                <a:lnTo>
                  <a:pt x="2597320" y="433070"/>
                </a:lnTo>
                <a:close/>
              </a:path>
              <a:path w="4096384" h="836930">
                <a:moveTo>
                  <a:pt x="2618592" y="431912"/>
                </a:moveTo>
                <a:lnTo>
                  <a:pt x="2614843" y="427990"/>
                </a:lnTo>
                <a:lnTo>
                  <a:pt x="2620447" y="428862"/>
                </a:lnTo>
                <a:lnTo>
                  <a:pt x="2621548" y="429260"/>
                </a:lnTo>
                <a:lnTo>
                  <a:pt x="2623054" y="429260"/>
                </a:lnTo>
                <a:lnTo>
                  <a:pt x="2626754" y="430530"/>
                </a:lnTo>
                <a:lnTo>
                  <a:pt x="2619715" y="430530"/>
                </a:lnTo>
                <a:lnTo>
                  <a:pt x="2618592" y="431912"/>
                </a:lnTo>
                <a:close/>
              </a:path>
              <a:path w="4096384" h="836930">
                <a:moveTo>
                  <a:pt x="2620418" y="428852"/>
                </a:moveTo>
                <a:lnTo>
                  <a:pt x="2614843" y="427990"/>
                </a:lnTo>
                <a:lnTo>
                  <a:pt x="2618029" y="427990"/>
                </a:lnTo>
                <a:lnTo>
                  <a:pt x="2620418" y="428852"/>
                </a:lnTo>
                <a:close/>
              </a:path>
              <a:path w="4096384" h="836930">
                <a:moveTo>
                  <a:pt x="2630026" y="437487"/>
                </a:moveTo>
                <a:lnTo>
                  <a:pt x="2635299" y="429260"/>
                </a:lnTo>
                <a:lnTo>
                  <a:pt x="2634441" y="427990"/>
                </a:lnTo>
                <a:lnTo>
                  <a:pt x="2643012" y="430530"/>
                </a:lnTo>
                <a:lnTo>
                  <a:pt x="2638549" y="433216"/>
                </a:lnTo>
                <a:lnTo>
                  <a:pt x="2631905" y="436880"/>
                </a:lnTo>
                <a:lnTo>
                  <a:pt x="2630584" y="436880"/>
                </a:lnTo>
                <a:lnTo>
                  <a:pt x="2630026" y="437487"/>
                </a:lnTo>
                <a:close/>
              </a:path>
              <a:path w="4096384" h="836930">
                <a:moveTo>
                  <a:pt x="2644730" y="458470"/>
                </a:moveTo>
                <a:lnTo>
                  <a:pt x="2633950" y="458470"/>
                </a:lnTo>
                <a:lnTo>
                  <a:pt x="2630276" y="447040"/>
                </a:lnTo>
                <a:lnTo>
                  <a:pt x="2622293" y="447040"/>
                </a:lnTo>
                <a:lnTo>
                  <a:pt x="2625673" y="445770"/>
                </a:lnTo>
                <a:lnTo>
                  <a:pt x="2627319" y="443421"/>
                </a:lnTo>
                <a:lnTo>
                  <a:pt x="2627360" y="443195"/>
                </a:lnTo>
                <a:lnTo>
                  <a:pt x="2624062" y="441960"/>
                </a:lnTo>
                <a:lnTo>
                  <a:pt x="2629602" y="441960"/>
                </a:lnTo>
                <a:lnTo>
                  <a:pt x="2630465" y="439728"/>
                </a:lnTo>
                <a:lnTo>
                  <a:pt x="2630584" y="437608"/>
                </a:lnTo>
                <a:lnTo>
                  <a:pt x="2639081" y="432908"/>
                </a:lnTo>
                <a:lnTo>
                  <a:pt x="2643012" y="430530"/>
                </a:lnTo>
                <a:lnTo>
                  <a:pt x="2634441" y="427990"/>
                </a:lnTo>
                <a:lnTo>
                  <a:pt x="2644757" y="427990"/>
                </a:lnTo>
                <a:lnTo>
                  <a:pt x="2647360" y="429260"/>
                </a:lnTo>
                <a:lnTo>
                  <a:pt x="2648368" y="429260"/>
                </a:lnTo>
                <a:lnTo>
                  <a:pt x="2647203" y="431800"/>
                </a:lnTo>
                <a:lnTo>
                  <a:pt x="2642004" y="431800"/>
                </a:lnTo>
                <a:lnTo>
                  <a:pt x="2642358" y="435776"/>
                </a:lnTo>
                <a:lnTo>
                  <a:pt x="2642495" y="436880"/>
                </a:lnTo>
                <a:lnTo>
                  <a:pt x="2640146" y="439420"/>
                </a:lnTo>
                <a:lnTo>
                  <a:pt x="2636981" y="439420"/>
                </a:lnTo>
                <a:lnTo>
                  <a:pt x="2635610" y="444556"/>
                </a:lnTo>
                <a:lnTo>
                  <a:pt x="2635115" y="445770"/>
                </a:lnTo>
                <a:lnTo>
                  <a:pt x="2637806" y="445770"/>
                </a:lnTo>
                <a:lnTo>
                  <a:pt x="2641486" y="448310"/>
                </a:lnTo>
                <a:lnTo>
                  <a:pt x="2642837" y="448310"/>
                </a:lnTo>
                <a:lnTo>
                  <a:pt x="2640989" y="449580"/>
                </a:lnTo>
                <a:lnTo>
                  <a:pt x="2641109" y="451516"/>
                </a:lnTo>
                <a:lnTo>
                  <a:pt x="2641486" y="455930"/>
                </a:lnTo>
                <a:lnTo>
                  <a:pt x="2644730" y="458470"/>
                </a:lnTo>
                <a:close/>
              </a:path>
              <a:path w="4096384" h="836930">
                <a:moveTo>
                  <a:pt x="2911540" y="434340"/>
                </a:moveTo>
                <a:lnTo>
                  <a:pt x="2899970" y="434340"/>
                </a:lnTo>
                <a:lnTo>
                  <a:pt x="2905667" y="429260"/>
                </a:lnTo>
                <a:lnTo>
                  <a:pt x="2905667" y="427990"/>
                </a:lnTo>
                <a:lnTo>
                  <a:pt x="2911540" y="434340"/>
                </a:lnTo>
                <a:close/>
              </a:path>
              <a:path w="4096384" h="836930">
                <a:moveTo>
                  <a:pt x="2973228" y="431800"/>
                </a:moveTo>
                <a:lnTo>
                  <a:pt x="2971702" y="431800"/>
                </a:lnTo>
                <a:lnTo>
                  <a:pt x="2971192" y="429802"/>
                </a:lnTo>
                <a:lnTo>
                  <a:pt x="2971078" y="429222"/>
                </a:lnTo>
                <a:lnTo>
                  <a:pt x="2971885" y="427990"/>
                </a:lnTo>
                <a:lnTo>
                  <a:pt x="2974393" y="427990"/>
                </a:lnTo>
                <a:lnTo>
                  <a:pt x="2976417" y="429260"/>
                </a:lnTo>
                <a:lnTo>
                  <a:pt x="2973228" y="431800"/>
                </a:lnTo>
                <a:close/>
              </a:path>
              <a:path w="4096384" h="836930">
                <a:moveTo>
                  <a:pt x="2999789" y="431800"/>
                </a:moveTo>
                <a:lnTo>
                  <a:pt x="2973228" y="431800"/>
                </a:lnTo>
                <a:lnTo>
                  <a:pt x="2976417" y="429260"/>
                </a:lnTo>
                <a:lnTo>
                  <a:pt x="2974393" y="427990"/>
                </a:lnTo>
                <a:lnTo>
                  <a:pt x="3059542" y="427990"/>
                </a:lnTo>
                <a:lnTo>
                  <a:pt x="3045641" y="429260"/>
                </a:lnTo>
                <a:lnTo>
                  <a:pt x="3002896" y="429260"/>
                </a:lnTo>
                <a:lnTo>
                  <a:pt x="2999789" y="431800"/>
                </a:lnTo>
                <a:close/>
              </a:path>
              <a:path w="4096384" h="836930">
                <a:moveTo>
                  <a:pt x="3047196" y="429914"/>
                </a:moveTo>
                <a:lnTo>
                  <a:pt x="3045641" y="429260"/>
                </a:lnTo>
                <a:lnTo>
                  <a:pt x="3059542" y="427990"/>
                </a:lnTo>
                <a:lnTo>
                  <a:pt x="3058368" y="429260"/>
                </a:lnTo>
                <a:lnTo>
                  <a:pt x="3047991" y="429260"/>
                </a:lnTo>
                <a:lnTo>
                  <a:pt x="3047196" y="429914"/>
                </a:lnTo>
                <a:close/>
              </a:path>
              <a:path w="4096384" h="836930">
                <a:moveTo>
                  <a:pt x="3064122" y="431800"/>
                </a:moveTo>
                <a:lnTo>
                  <a:pt x="3056019" y="431800"/>
                </a:lnTo>
                <a:lnTo>
                  <a:pt x="3059542" y="427990"/>
                </a:lnTo>
                <a:lnTo>
                  <a:pt x="3072795" y="427990"/>
                </a:lnTo>
                <a:lnTo>
                  <a:pt x="3068434" y="429260"/>
                </a:lnTo>
                <a:lnTo>
                  <a:pt x="3063916" y="429260"/>
                </a:lnTo>
                <a:lnTo>
                  <a:pt x="3064122" y="431800"/>
                </a:lnTo>
                <a:close/>
              </a:path>
              <a:path w="4096384" h="836930">
                <a:moveTo>
                  <a:pt x="3070866" y="430530"/>
                </a:moveTo>
                <a:lnTo>
                  <a:pt x="3064590" y="430530"/>
                </a:lnTo>
                <a:lnTo>
                  <a:pt x="3064577" y="430383"/>
                </a:lnTo>
                <a:lnTo>
                  <a:pt x="3072795" y="427990"/>
                </a:lnTo>
                <a:lnTo>
                  <a:pt x="3070866" y="430530"/>
                </a:lnTo>
                <a:close/>
              </a:path>
              <a:path w="4096384" h="836930">
                <a:moveTo>
                  <a:pt x="3118224" y="434340"/>
                </a:moveTo>
                <a:lnTo>
                  <a:pt x="3116207" y="434340"/>
                </a:lnTo>
                <a:lnTo>
                  <a:pt x="3116236" y="432908"/>
                </a:lnTo>
                <a:lnTo>
                  <a:pt x="3120247" y="427990"/>
                </a:lnTo>
                <a:lnTo>
                  <a:pt x="3121072" y="429260"/>
                </a:lnTo>
                <a:lnTo>
                  <a:pt x="3122118" y="430399"/>
                </a:lnTo>
                <a:lnTo>
                  <a:pt x="3122028" y="431844"/>
                </a:lnTo>
                <a:lnTo>
                  <a:pt x="3120508" y="433095"/>
                </a:lnTo>
                <a:lnTo>
                  <a:pt x="3118224" y="434340"/>
                </a:lnTo>
                <a:close/>
              </a:path>
              <a:path w="4096384" h="836930">
                <a:moveTo>
                  <a:pt x="3117039" y="438150"/>
                </a:moveTo>
                <a:lnTo>
                  <a:pt x="3117039" y="435610"/>
                </a:lnTo>
                <a:lnTo>
                  <a:pt x="3118251" y="434325"/>
                </a:lnTo>
                <a:lnTo>
                  <a:pt x="3120555" y="433070"/>
                </a:lnTo>
                <a:lnTo>
                  <a:pt x="3122028" y="431844"/>
                </a:lnTo>
                <a:lnTo>
                  <a:pt x="3122118" y="430399"/>
                </a:lnTo>
                <a:lnTo>
                  <a:pt x="3121048" y="429222"/>
                </a:lnTo>
                <a:lnTo>
                  <a:pt x="3120247" y="427990"/>
                </a:lnTo>
                <a:lnTo>
                  <a:pt x="3130134" y="427990"/>
                </a:lnTo>
                <a:lnTo>
                  <a:pt x="3129073" y="435962"/>
                </a:lnTo>
                <a:lnTo>
                  <a:pt x="3128933" y="436880"/>
                </a:lnTo>
                <a:lnTo>
                  <a:pt x="3118047" y="436880"/>
                </a:lnTo>
                <a:lnTo>
                  <a:pt x="3117039" y="438150"/>
                </a:lnTo>
                <a:close/>
              </a:path>
              <a:path w="4096384" h="836930">
                <a:moveTo>
                  <a:pt x="3127777" y="444500"/>
                </a:moveTo>
                <a:lnTo>
                  <a:pt x="3129197" y="435071"/>
                </a:lnTo>
                <a:lnTo>
                  <a:pt x="3130134" y="427990"/>
                </a:lnTo>
                <a:lnTo>
                  <a:pt x="3138023" y="429802"/>
                </a:lnTo>
                <a:lnTo>
                  <a:pt x="3138005" y="430530"/>
                </a:lnTo>
                <a:lnTo>
                  <a:pt x="3141187" y="430530"/>
                </a:lnTo>
                <a:lnTo>
                  <a:pt x="3138496" y="434340"/>
                </a:lnTo>
                <a:lnTo>
                  <a:pt x="3137671" y="434340"/>
                </a:lnTo>
                <a:lnTo>
                  <a:pt x="3137543" y="435281"/>
                </a:lnTo>
                <a:lnTo>
                  <a:pt x="3127777" y="444500"/>
                </a:lnTo>
                <a:close/>
              </a:path>
              <a:path w="4096384" h="836930">
                <a:moveTo>
                  <a:pt x="3162985" y="434340"/>
                </a:moveTo>
                <a:lnTo>
                  <a:pt x="3158235" y="434340"/>
                </a:lnTo>
                <a:lnTo>
                  <a:pt x="3158976" y="430530"/>
                </a:lnTo>
                <a:lnTo>
                  <a:pt x="3162013" y="427990"/>
                </a:lnTo>
                <a:lnTo>
                  <a:pt x="3164087" y="429222"/>
                </a:lnTo>
                <a:lnTo>
                  <a:pt x="3164209" y="429589"/>
                </a:lnTo>
                <a:lnTo>
                  <a:pt x="3164825" y="433070"/>
                </a:lnTo>
                <a:lnTo>
                  <a:pt x="3166246" y="433070"/>
                </a:lnTo>
                <a:lnTo>
                  <a:pt x="3162985" y="434340"/>
                </a:lnTo>
                <a:close/>
              </a:path>
              <a:path w="4096384" h="836930">
                <a:moveTo>
                  <a:pt x="3211577" y="435610"/>
                </a:moveTo>
                <a:lnTo>
                  <a:pt x="3217300" y="429260"/>
                </a:lnTo>
                <a:lnTo>
                  <a:pt x="3217300" y="427990"/>
                </a:lnTo>
                <a:lnTo>
                  <a:pt x="3217450" y="429260"/>
                </a:lnTo>
                <a:lnTo>
                  <a:pt x="3226063" y="433019"/>
                </a:lnTo>
                <a:lnTo>
                  <a:pt x="3218282" y="434340"/>
                </a:lnTo>
                <a:lnTo>
                  <a:pt x="3211577" y="435610"/>
                </a:lnTo>
                <a:close/>
              </a:path>
              <a:path w="4096384" h="836930">
                <a:moveTo>
                  <a:pt x="3283285" y="429759"/>
                </a:moveTo>
                <a:lnTo>
                  <a:pt x="3280575" y="429038"/>
                </a:lnTo>
                <a:lnTo>
                  <a:pt x="3281836" y="427990"/>
                </a:lnTo>
                <a:lnTo>
                  <a:pt x="3283368" y="427990"/>
                </a:lnTo>
                <a:lnTo>
                  <a:pt x="3283707" y="428296"/>
                </a:lnTo>
                <a:lnTo>
                  <a:pt x="3283285" y="429759"/>
                </a:lnTo>
                <a:close/>
              </a:path>
              <a:path w="4096384" h="836930">
                <a:moveTo>
                  <a:pt x="3294388" y="430530"/>
                </a:moveTo>
                <a:lnTo>
                  <a:pt x="3286183" y="430530"/>
                </a:lnTo>
                <a:lnTo>
                  <a:pt x="3283823" y="428400"/>
                </a:lnTo>
                <a:lnTo>
                  <a:pt x="3283826" y="427990"/>
                </a:lnTo>
                <a:lnTo>
                  <a:pt x="3290158" y="427990"/>
                </a:lnTo>
                <a:lnTo>
                  <a:pt x="3291206" y="429260"/>
                </a:lnTo>
                <a:lnTo>
                  <a:pt x="3294905" y="429260"/>
                </a:lnTo>
                <a:lnTo>
                  <a:pt x="3294388" y="430530"/>
                </a:lnTo>
                <a:close/>
              </a:path>
              <a:path w="4096384" h="836930">
                <a:moveTo>
                  <a:pt x="3354070" y="429015"/>
                </a:moveTo>
                <a:lnTo>
                  <a:pt x="3353234" y="428862"/>
                </a:lnTo>
                <a:lnTo>
                  <a:pt x="3353234" y="427990"/>
                </a:lnTo>
                <a:lnTo>
                  <a:pt x="3354070" y="429015"/>
                </a:lnTo>
                <a:close/>
              </a:path>
              <a:path w="4096384" h="836930">
                <a:moveTo>
                  <a:pt x="3355408" y="429260"/>
                </a:moveTo>
                <a:lnTo>
                  <a:pt x="3354061" y="429004"/>
                </a:lnTo>
                <a:lnTo>
                  <a:pt x="3353234" y="427990"/>
                </a:lnTo>
                <a:lnTo>
                  <a:pt x="3353968" y="427990"/>
                </a:lnTo>
                <a:lnTo>
                  <a:pt x="3355408" y="429260"/>
                </a:lnTo>
                <a:close/>
              </a:path>
              <a:path w="4096384" h="836930">
                <a:moveTo>
                  <a:pt x="3367086" y="433070"/>
                </a:moveTo>
                <a:lnTo>
                  <a:pt x="3364308" y="433070"/>
                </a:lnTo>
                <a:lnTo>
                  <a:pt x="3363304" y="427990"/>
                </a:lnTo>
                <a:lnTo>
                  <a:pt x="3366152" y="427990"/>
                </a:lnTo>
                <a:lnTo>
                  <a:pt x="3367469" y="429260"/>
                </a:lnTo>
                <a:lnTo>
                  <a:pt x="3369013" y="430530"/>
                </a:lnTo>
                <a:lnTo>
                  <a:pt x="3367086" y="433070"/>
                </a:lnTo>
                <a:close/>
              </a:path>
              <a:path w="4096384" h="836930">
                <a:moveTo>
                  <a:pt x="3413081" y="440690"/>
                </a:moveTo>
                <a:lnTo>
                  <a:pt x="3412230" y="440690"/>
                </a:lnTo>
                <a:lnTo>
                  <a:pt x="3406717" y="436880"/>
                </a:lnTo>
                <a:lnTo>
                  <a:pt x="3418444" y="427990"/>
                </a:lnTo>
                <a:lnTo>
                  <a:pt x="3426567" y="433019"/>
                </a:lnTo>
                <a:lnTo>
                  <a:pt x="3426499" y="433153"/>
                </a:lnTo>
                <a:lnTo>
                  <a:pt x="3413081" y="440690"/>
                </a:lnTo>
                <a:close/>
              </a:path>
              <a:path w="4096384" h="836930">
                <a:moveTo>
                  <a:pt x="3447772" y="448310"/>
                </a:moveTo>
                <a:lnTo>
                  <a:pt x="3422117" y="448310"/>
                </a:lnTo>
                <a:lnTo>
                  <a:pt x="3423126" y="440690"/>
                </a:lnTo>
                <a:lnTo>
                  <a:pt x="3413081" y="440690"/>
                </a:lnTo>
                <a:lnTo>
                  <a:pt x="3426499" y="433153"/>
                </a:lnTo>
                <a:lnTo>
                  <a:pt x="3426567" y="433019"/>
                </a:lnTo>
                <a:lnTo>
                  <a:pt x="3418444" y="427990"/>
                </a:lnTo>
                <a:lnTo>
                  <a:pt x="3435250" y="427990"/>
                </a:lnTo>
                <a:lnTo>
                  <a:pt x="3434853" y="429260"/>
                </a:lnTo>
                <a:lnTo>
                  <a:pt x="3427997" y="429260"/>
                </a:lnTo>
                <a:lnTo>
                  <a:pt x="3427876" y="430945"/>
                </a:lnTo>
                <a:lnTo>
                  <a:pt x="3427767" y="431959"/>
                </a:lnTo>
                <a:lnTo>
                  <a:pt x="3426689" y="435610"/>
                </a:lnTo>
                <a:lnTo>
                  <a:pt x="3422975" y="435610"/>
                </a:lnTo>
                <a:lnTo>
                  <a:pt x="3421483" y="436846"/>
                </a:lnTo>
                <a:lnTo>
                  <a:pt x="3421606" y="437487"/>
                </a:lnTo>
                <a:lnTo>
                  <a:pt x="3421783" y="438150"/>
                </a:lnTo>
                <a:lnTo>
                  <a:pt x="3424907" y="438150"/>
                </a:lnTo>
                <a:lnTo>
                  <a:pt x="3428413" y="439420"/>
                </a:lnTo>
                <a:lnTo>
                  <a:pt x="3453387" y="439420"/>
                </a:lnTo>
                <a:lnTo>
                  <a:pt x="3453580" y="441960"/>
                </a:lnTo>
                <a:lnTo>
                  <a:pt x="3454477" y="441960"/>
                </a:lnTo>
                <a:lnTo>
                  <a:pt x="3455498" y="443230"/>
                </a:lnTo>
                <a:lnTo>
                  <a:pt x="3432862" y="443230"/>
                </a:lnTo>
                <a:lnTo>
                  <a:pt x="3430348" y="445770"/>
                </a:lnTo>
                <a:lnTo>
                  <a:pt x="3444590" y="445770"/>
                </a:lnTo>
                <a:lnTo>
                  <a:pt x="3445264" y="447040"/>
                </a:lnTo>
                <a:lnTo>
                  <a:pt x="3447772" y="448310"/>
                </a:lnTo>
                <a:close/>
              </a:path>
              <a:path w="4096384" h="836930">
                <a:moveTo>
                  <a:pt x="3469570" y="435610"/>
                </a:moveTo>
                <a:lnTo>
                  <a:pt x="3470918" y="433070"/>
                </a:lnTo>
                <a:lnTo>
                  <a:pt x="3471410" y="433070"/>
                </a:lnTo>
                <a:lnTo>
                  <a:pt x="3469727" y="427990"/>
                </a:lnTo>
                <a:lnTo>
                  <a:pt x="3474435" y="430530"/>
                </a:lnTo>
                <a:lnTo>
                  <a:pt x="3479357" y="433019"/>
                </a:lnTo>
                <a:lnTo>
                  <a:pt x="3469570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15987" y="435610"/>
                </a:lnTo>
                <a:lnTo>
                  <a:pt x="3517854" y="429260"/>
                </a:lnTo>
                <a:lnTo>
                  <a:pt x="3524893" y="427990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24893" y="427990"/>
                </a:lnTo>
                <a:lnTo>
                  <a:pt x="3531077" y="427990"/>
                </a:lnTo>
                <a:lnTo>
                  <a:pt x="3532914" y="429260"/>
                </a:lnTo>
                <a:lnTo>
                  <a:pt x="3528869" y="433095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769449" y="434340"/>
                </a:moveTo>
                <a:lnTo>
                  <a:pt x="3765592" y="434340"/>
                </a:lnTo>
                <a:lnTo>
                  <a:pt x="3767801" y="431959"/>
                </a:lnTo>
                <a:lnTo>
                  <a:pt x="3767846" y="431080"/>
                </a:lnTo>
                <a:lnTo>
                  <a:pt x="3767275" y="427990"/>
                </a:lnTo>
                <a:lnTo>
                  <a:pt x="3777064" y="433019"/>
                </a:lnTo>
                <a:lnTo>
                  <a:pt x="3769449" y="434340"/>
                </a:lnTo>
                <a:close/>
              </a:path>
              <a:path w="4096384" h="836930">
                <a:moveTo>
                  <a:pt x="3782809" y="434340"/>
                </a:moveTo>
                <a:lnTo>
                  <a:pt x="3769449" y="434340"/>
                </a:lnTo>
                <a:lnTo>
                  <a:pt x="3777006" y="433095"/>
                </a:lnTo>
                <a:lnTo>
                  <a:pt x="3767275" y="427990"/>
                </a:lnTo>
                <a:lnTo>
                  <a:pt x="3780011" y="427990"/>
                </a:lnTo>
                <a:lnTo>
                  <a:pt x="3781316" y="431675"/>
                </a:lnTo>
                <a:lnTo>
                  <a:pt x="3782809" y="434340"/>
                </a:lnTo>
                <a:close/>
              </a:path>
              <a:path w="4096384" h="836930">
                <a:moveTo>
                  <a:pt x="3783534" y="435610"/>
                </a:moveTo>
                <a:lnTo>
                  <a:pt x="3781424" y="431912"/>
                </a:lnTo>
                <a:lnTo>
                  <a:pt x="3781316" y="431675"/>
                </a:lnTo>
                <a:lnTo>
                  <a:pt x="3780011" y="427990"/>
                </a:lnTo>
                <a:lnTo>
                  <a:pt x="3783534" y="435610"/>
                </a:lnTo>
                <a:close/>
              </a:path>
              <a:path w="4096384" h="836930">
                <a:moveTo>
                  <a:pt x="3787390" y="439420"/>
                </a:moveTo>
                <a:lnTo>
                  <a:pt x="3762901" y="439420"/>
                </a:lnTo>
                <a:lnTo>
                  <a:pt x="3765592" y="438150"/>
                </a:lnTo>
                <a:lnTo>
                  <a:pt x="3765522" y="436846"/>
                </a:lnTo>
                <a:lnTo>
                  <a:pt x="3762901" y="435610"/>
                </a:lnTo>
                <a:lnTo>
                  <a:pt x="3783534" y="435610"/>
                </a:lnTo>
                <a:lnTo>
                  <a:pt x="3780011" y="427990"/>
                </a:lnTo>
                <a:lnTo>
                  <a:pt x="3789099" y="427990"/>
                </a:lnTo>
                <a:lnTo>
                  <a:pt x="3795946" y="433087"/>
                </a:lnTo>
                <a:lnTo>
                  <a:pt x="3796760" y="434340"/>
                </a:lnTo>
                <a:lnTo>
                  <a:pt x="3792079" y="434340"/>
                </a:lnTo>
                <a:lnTo>
                  <a:pt x="3787333" y="436098"/>
                </a:lnTo>
                <a:lnTo>
                  <a:pt x="3785456" y="436846"/>
                </a:lnTo>
                <a:lnTo>
                  <a:pt x="3785545" y="437095"/>
                </a:lnTo>
                <a:lnTo>
                  <a:pt x="3787390" y="43942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63642" y="434325"/>
                </a:lnTo>
                <a:lnTo>
                  <a:pt x="3862665" y="433095"/>
                </a:lnTo>
                <a:lnTo>
                  <a:pt x="3860137" y="427990"/>
                </a:lnTo>
                <a:lnTo>
                  <a:pt x="3870699" y="430530"/>
                </a:lnTo>
                <a:lnTo>
                  <a:pt x="3866685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864819" y="435610"/>
                </a:lnTo>
                <a:lnTo>
                  <a:pt x="3866700" y="434325"/>
                </a:lnTo>
                <a:lnTo>
                  <a:pt x="3870699" y="430530"/>
                </a:lnTo>
                <a:lnTo>
                  <a:pt x="3860137" y="427990"/>
                </a:lnTo>
                <a:lnTo>
                  <a:pt x="3881411" y="427990"/>
                </a:lnTo>
                <a:lnTo>
                  <a:pt x="3881411" y="429260"/>
                </a:lnTo>
                <a:lnTo>
                  <a:pt x="3875564" y="429260"/>
                </a:lnTo>
                <a:lnTo>
                  <a:pt x="3875564" y="430530"/>
                </a:lnTo>
                <a:lnTo>
                  <a:pt x="3874609" y="431732"/>
                </a:lnTo>
                <a:lnTo>
                  <a:pt x="3874612" y="434340"/>
                </a:lnTo>
                <a:lnTo>
                  <a:pt x="3901035" y="43434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3988201" y="436880"/>
                </a:moveTo>
                <a:lnTo>
                  <a:pt x="3983642" y="434325"/>
                </a:lnTo>
                <a:lnTo>
                  <a:pt x="3979188" y="431912"/>
                </a:lnTo>
                <a:lnTo>
                  <a:pt x="3979098" y="431750"/>
                </a:lnTo>
                <a:lnTo>
                  <a:pt x="3985012" y="429260"/>
                </a:lnTo>
                <a:lnTo>
                  <a:pt x="3985169" y="429260"/>
                </a:lnTo>
                <a:lnTo>
                  <a:pt x="3985509" y="427990"/>
                </a:lnTo>
                <a:lnTo>
                  <a:pt x="3988201" y="436880"/>
                </a:lnTo>
                <a:close/>
              </a:path>
              <a:path w="4096384" h="836930">
                <a:moveTo>
                  <a:pt x="3247885" y="429260"/>
                </a:moveTo>
                <a:lnTo>
                  <a:pt x="3245128" y="429260"/>
                </a:lnTo>
                <a:lnTo>
                  <a:pt x="3245039" y="428030"/>
                </a:lnTo>
                <a:lnTo>
                  <a:pt x="3247885" y="429260"/>
                </a:lnTo>
                <a:close/>
              </a:path>
              <a:path w="4096384" h="836930">
                <a:moveTo>
                  <a:pt x="2408816" y="462280"/>
                </a:moveTo>
                <a:lnTo>
                  <a:pt x="2398266" y="462280"/>
                </a:lnTo>
                <a:lnTo>
                  <a:pt x="2395417" y="454660"/>
                </a:lnTo>
                <a:lnTo>
                  <a:pt x="2394245" y="452120"/>
                </a:lnTo>
                <a:lnTo>
                  <a:pt x="2389884" y="448310"/>
                </a:lnTo>
                <a:lnTo>
                  <a:pt x="2396092" y="448310"/>
                </a:lnTo>
                <a:lnTo>
                  <a:pt x="2397264" y="440690"/>
                </a:lnTo>
                <a:lnTo>
                  <a:pt x="2405809" y="440690"/>
                </a:lnTo>
                <a:lnTo>
                  <a:pt x="2397598" y="433070"/>
                </a:lnTo>
                <a:lnTo>
                  <a:pt x="2379997" y="433070"/>
                </a:lnTo>
                <a:lnTo>
                  <a:pt x="2380071" y="432908"/>
                </a:lnTo>
                <a:lnTo>
                  <a:pt x="2387415" y="428072"/>
                </a:lnTo>
                <a:lnTo>
                  <a:pt x="2393551" y="429657"/>
                </a:lnTo>
                <a:lnTo>
                  <a:pt x="2392399" y="430530"/>
                </a:lnTo>
                <a:lnTo>
                  <a:pt x="2392569" y="431800"/>
                </a:lnTo>
                <a:lnTo>
                  <a:pt x="2405141" y="431800"/>
                </a:lnTo>
                <a:lnTo>
                  <a:pt x="2412180" y="436880"/>
                </a:lnTo>
                <a:lnTo>
                  <a:pt x="2412944" y="436880"/>
                </a:lnTo>
                <a:lnTo>
                  <a:pt x="2413692" y="441960"/>
                </a:lnTo>
                <a:lnTo>
                  <a:pt x="2406817" y="441960"/>
                </a:lnTo>
                <a:lnTo>
                  <a:pt x="2403131" y="445770"/>
                </a:lnTo>
                <a:lnTo>
                  <a:pt x="2410340" y="447040"/>
                </a:lnTo>
                <a:lnTo>
                  <a:pt x="2401952" y="447040"/>
                </a:lnTo>
                <a:lnTo>
                  <a:pt x="2399608" y="449580"/>
                </a:lnTo>
                <a:lnTo>
                  <a:pt x="2399668" y="452195"/>
                </a:lnTo>
                <a:lnTo>
                  <a:pt x="2400616" y="453390"/>
                </a:lnTo>
                <a:lnTo>
                  <a:pt x="2411959" y="453390"/>
                </a:lnTo>
                <a:lnTo>
                  <a:pt x="2410674" y="455930"/>
                </a:lnTo>
                <a:lnTo>
                  <a:pt x="2419703" y="455930"/>
                </a:lnTo>
                <a:lnTo>
                  <a:pt x="2418623" y="457200"/>
                </a:lnTo>
                <a:lnTo>
                  <a:pt x="2405392" y="457200"/>
                </a:lnTo>
                <a:lnTo>
                  <a:pt x="2407466" y="461010"/>
                </a:lnTo>
                <a:lnTo>
                  <a:pt x="2408816" y="462280"/>
                </a:lnTo>
                <a:close/>
              </a:path>
              <a:path w="4096384" h="836930">
                <a:moveTo>
                  <a:pt x="589088" y="438150"/>
                </a:moveTo>
                <a:lnTo>
                  <a:pt x="564612" y="438150"/>
                </a:lnTo>
                <a:lnTo>
                  <a:pt x="565449" y="437095"/>
                </a:lnTo>
                <a:lnTo>
                  <a:pt x="565545" y="436688"/>
                </a:lnTo>
                <a:lnTo>
                  <a:pt x="564612" y="434340"/>
                </a:lnTo>
                <a:lnTo>
                  <a:pt x="551536" y="434340"/>
                </a:lnTo>
                <a:lnTo>
                  <a:pt x="557518" y="431649"/>
                </a:lnTo>
                <a:lnTo>
                  <a:pt x="563899" y="428195"/>
                </a:lnTo>
                <a:lnTo>
                  <a:pt x="569137" y="433070"/>
                </a:lnTo>
                <a:lnTo>
                  <a:pt x="592441" y="433070"/>
                </a:lnTo>
                <a:lnTo>
                  <a:pt x="587078" y="436880"/>
                </a:lnTo>
                <a:lnTo>
                  <a:pt x="589088" y="438150"/>
                </a:lnTo>
                <a:close/>
              </a:path>
              <a:path w="4096384" h="836930">
                <a:moveTo>
                  <a:pt x="1480459" y="434340"/>
                </a:moveTo>
                <a:lnTo>
                  <a:pt x="1476788" y="433095"/>
                </a:lnTo>
                <a:lnTo>
                  <a:pt x="1476788" y="432908"/>
                </a:lnTo>
                <a:lnTo>
                  <a:pt x="1478512" y="429260"/>
                </a:lnTo>
                <a:lnTo>
                  <a:pt x="1479466" y="428296"/>
                </a:lnTo>
                <a:lnTo>
                  <a:pt x="1480856" y="430530"/>
                </a:lnTo>
                <a:lnTo>
                  <a:pt x="1487057" y="430530"/>
                </a:lnTo>
                <a:lnTo>
                  <a:pt x="1485369" y="431800"/>
                </a:lnTo>
                <a:lnTo>
                  <a:pt x="1480459" y="434340"/>
                </a:lnTo>
                <a:close/>
              </a:path>
              <a:path w="4096384" h="836930">
                <a:moveTo>
                  <a:pt x="3286183" y="430530"/>
                </a:moveTo>
                <a:lnTo>
                  <a:pt x="3283285" y="429759"/>
                </a:lnTo>
                <a:lnTo>
                  <a:pt x="3283727" y="428314"/>
                </a:lnTo>
                <a:lnTo>
                  <a:pt x="3286183" y="430530"/>
                </a:lnTo>
                <a:close/>
              </a:path>
              <a:path w="4096384" h="836930">
                <a:moveTo>
                  <a:pt x="1400765" y="432250"/>
                </a:moveTo>
                <a:lnTo>
                  <a:pt x="1394045" y="429210"/>
                </a:lnTo>
                <a:lnTo>
                  <a:pt x="1394758" y="428400"/>
                </a:lnTo>
                <a:lnTo>
                  <a:pt x="1401909" y="429260"/>
                </a:lnTo>
                <a:lnTo>
                  <a:pt x="1408109" y="429260"/>
                </a:lnTo>
                <a:lnTo>
                  <a:pt x="1406685" y="431800"/>
                </a:lnTo>
                <a:lnTo>
                  <a:pt x="1401568" y="431800"/>
                </a:lnTo>
                <a:lnTo>
                  <a:pt x="1400765" y="432250"/>
                </a:lnTo>
                <a:close/>
              </a:path>
              <a:path w="4096384" h="836930">
                <a:moveTo>
                  <a:pt x="2621548" y="429260"/>
                </a:moveTo>
                <a:lnTo>
                  <a:pt x="2620418" y="428852"/>
                </a:lnTo>
                <a:lnTo>
                  <a:pt x="2621401" y="429004"/>
                </a:lnTo>
                <a:lnTo>
                  <a:pt x="2621548" y="429260"/>
                </a:lnTo>
                <a:close/>
              </a:path>
              <a:path w="4096384" h="836930">
                <a:moveTo>
                  <a:pt x="3359447" y="435610"/>
                </a:moveTo>
                <a:lnTo>
                  <a:pt x="3352661" y="434325"/>
                </a:lnTo>
                <a:lnTo>
                  <a:pt x="3345840" y="433095"/>
                </a:lnTo>
                <a:lnTo>
                  <a:pt x="3353234" y="429260"/>
                </a:lnTo>
                <a:lnTo>
                  <a:pt x="3353234" y="428862"/>
                </a:lnTo>
                <a:lnTo>
                  <a:pt x="3354008" y="429004"/>
                </a:lnTo>
                <a:lnTo>
                  <a:pt x="3359447" y="43561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8977" y="452708"/>
                </a:lnTo>
                <a:lnTo>
                  <a:pt x="1518905" y="452370"/>
                </a:lnTo>
                <a:lnTo>
                  <a:pt x="1520085" y="449580"/>
                </a:lnTo>
                <a:lnTo>
                  <a:pt x="1523436" y="447040"/>
                </a:lnTo>
                <a:lnTo>
                  <a:pt x="1529680" y="441960"/>
                </a:lnTo>
                <a:lnTo>
                  <a:pt x="1533728" y="437028"/>
                </a:lnTo>
                <a:lnTo>
                  <a:pt x="1533815" y="436849"/>
                </a:lnTo>
                <a:lnTo>
                  <a:pt x="1532603" y="435776"/>
                </a:lnTo>
                <a:lnTo>
                  <a:pt x="1532656" y="435610"/>
                </a:lnTo>
                <a:lnTo>
                  <a:pt x="1534379" y="433019"/>
                </a:lnTo>
                <a:lnTo>
                  <a:pt x="1535357" y="431959"/>
                </a:lnTo>
                <a:lnTo>
                  <a:pt x="1535427" y="431750"/>
                </a:lnTo>
                <a:lnTo>
                  <a:pt x="1534991" y="431475"/>
                </a:lnTo>
                <a:lnTo>
                  <a:pt x="1542887" y="428912"/>
                </a:lnTo>
                <a:lnTo>
                  <a:pt x="1545465" y="433095"/>
                </a:lnTo>
                <a:lnTo>
                  <a:pt x="1543716" y="435610"/>
                </a:lnTo>
                <a:lnTo>
                  <a:pt x="1543467" y="436880"/>
                </a:lnTo>
                <a:lnTo>
                  <a:pt x="1541372" y="436880"/>
                </a:lnTo>
                <a:lnTo>
                  <a:pt x="1539695" y="438150"/>
                </a:lnTo>
                <a:lnTo>
                  <a:pt x="1539191" y="439420"/>
                </a:lnTo>
                <a:lnTo>
                  <a:pt x="1538019" y="440690"/>
                </a:lnTo>
                <a:lnTo>
                  <a:pt x="1538485" y="440866"/>
                </a:lnTo>
                <a:lnTo>
                  <a:pt x="1536179" y="441960"/>
                </a:lnTo>
                <a:lnTo>
                  <a:pt x="1535966" y="442720"/>
                </a:lnTo>
                <a:lnTo>
                  <a:pt x="1531818" y="444500"/>
                </a:lnTo>
                <a:lnTo>
                  <a:pt x="1527124" y="444500"/>
                </a:lnTo>
                <a:lnTo>
                  <a:pt x="1532006" y="449580"/>
                </a:lnTo>
                <a:lnTo>
                  <a:pt x="1524275" y="449580"/>
                </a:lnTo>
                <a:lnTo>
                  <a:pt x="1523857" y="451684"/>
                </a:lnTo>
                <a:lnTo>
                  <a:pt x="1523861" y="452195"/>
                </a:lnTo>
                <a:lnTo>
                  <a:pt x="1525425" y="453487"/>
                </a:lnTo>
                <a:lnTo>
                  <a:pt x="1527124" y="454660"/>
                </a:lnTo>
                <a:lnTo>
                  <a:pt x="1522466" y="454660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1567490" y="430767"/>
                </a:moveTo>
                <a:lnTo>
                  <a:pt x="1568063" y="429525"/>
                </a:lnTo>
                <a:lnTo>
                  <a:pt x="1568170" y="429222"/>
                </a:lnTo>
                <a:lnTo>
                  <a:pt x="1568048" y="428913"/>
                </a:lnTo>
                <a:lnTo>
                  <a:pt x="1569211" y="429101"/>
                </a:lnTo>
                <a:lnTo>
                  <a:pt x="1569334" y="429657"/>
                </a:lnTo>
                <a:lnTo>
                  <a:pt x="1569221" y="429802"/>
                </a:lnTo>
                <a:lnTo>
                  <a:pt x="1567490" y="430767"/>
                </a:lnTo>
                <a:close/>
              </a:path>
              <a:path w="4096384" h="836930">
                <a:moveTo>
                  <a:pt x="2623054" y="429260"/>
                </a:moveTo>
                <a:lnTo>
                  <a:pt x="2621548" y="429260"/>
                </a:lnTo>
                <a:lnTo>
                  <a:pt x="2621401" y="429004"/>
                </a:lnTo>
                <a:lnTo>
                  <a:pt x="2623054" y="429260"/>
                </a:lnTo>
                <a:close/>
              </a:path>
              <a:path w="4096384" h="836930">
                <a:moveTo>
                  <a:pt x="3364178" y="440690"/>
                </a:moveTo>
                <a:lnTo>
                  <a:pt x="3360430" y="440690"/>
                </a:lnTo>
                <a:lnTo>
                  <a:pt x="3363645" y="438263"/>
                </a:lnTo>
                <a:lnTo>
                  <a:pt x="3363702" y="438120"/>
                </a:lnTo>
                <a:lnTo>
                  <a:pt x="3355741" y="435610"/>
                </a:lnTo>
                <a:lnTo>
                  <a:pt x="3359447" y="435610"/>
                </a:lnTo>
                <a:lnTo>
                  <a:pt x="3354070" y="429015"/>
                </a:lnTo>
                <a:lnTo>
                  <a:pt x="3355408" y="429260"/>
                </a:lnTo>
                <a:lnTo>
                  <a:pt x="3363555" y="429260"/>
                </a:lnTo>
                <a:lnTo>
                  <a:pt x="3364308" y="433070"/>
                </a:lnTo>
                <a:lnTo>
                  <a:pt x="3373526" y="433070"/>
                </a:lnTo>
                <a:lnTo>
                  <a:pt x="3376531" y="434340"/>
                </a:lnTo>
                <a:lnTo>
                  <a:pt x="3381396" y="434340"/>
                </a:lnTo>
                <a:lnTo>
                  <a:pt x="3383236" y="436880"/>
                </a:lnTo>
                <a:lnTo>
                  <a:pt x="3373683" y="436880"/>
                </a:lnTo>
                <a:lnTo>
                  <a:pt x="3372120" y="438058"/>
                </a:lnTo>
                <a:lnTo>
                  <a:pt x="3372185" y="438849"/>
                </a:lnTo>
                <a:lnTo>
                  <a:pt x="3372336" y="439420"/>
                </a:lnTo>
                <a:lnTo>
                  <a:pt x="3366152" y="439420"/>
                </a:lnTo>
                <a:lnTo>
                  <a:pt x="3364178" y="440690"/>
                </a:lnTo>
                <a:close/>
              </a:path>
              <a:path w="4096384" h="836930">
                <a:moveTo>
                  <a:pt x="3282661" y="431800"/>
                </a:moveTo>
                <a:lnTo>
                  <a:pt x="3281836" y="431800"/>
                </a:lnTo>
                <a:lnTo>
                  <a:pt x="3280310" y="430530"/>
                </a:lnTo>
                <a:lnTo>
                  <a:pt x="3280355" y="429222"/>
                </a:lnTo>
                <a:lnTo>
                  <a:pt x="3280575" y="429038"/>
                </a:lnTo>
                <a:lnTo>
                  <a:pt x="3283177" y="429730"/>
                </a:lnTo>
                <a:lnTo>
                  <a:pt x="3283089" y="430399"/>
                </a:lnTo>
                <a:lnTo>
                  <a:pt x="3282661" y="431800"/>
                </a:lnTo>
                <a:close/>
              </a:path>
              <a:path w="4096384" h="836930">
                <a:moveTo>
                  <a:pt x="1569350" y="429730"/>
                </a:moveTo>
                <a:lnTo>
                  <a:pt x="1569211" y="429101"/>
                </a:lnTo>
                <a:lnTo>
                  <a:pt x="1570195" y="429260"/>
                </a:lnTo>
                <a:lnTo>
                  <a:pt x="1569350" y="429730"/>
                </a:lnTo>
                <a:close/>
              </a:path>
              <a:path w="4096384" h="836930">
                <a:moveTo>
                  <a:pt x="1795380" y="429260"/>
                </a:moveTo>
                <a:lnTo>
                  <a:pt x="1795367" y="429127"/>
                </a:lnTo>
                <a:lnTo>
                  <a:pt x="1795380" y="429260"/>
                </a:lnTo>
                <a:close/>
              </a:path>
              <a:path w="4096384" h="836930">
                <a:moveTo>
                  <a:pt x="1396962" y="430530"/>
                </a:moveTo>
                <a:lnTo>
                  <a:pt x="1392349" y="430530"/>
                </a:lnTo>
                <a:lnTo>
                  <a:pt x="1393910" y="429149"/>
                </a:lnTo>
                <a:lnTo>
                  <a:pt x="1396962" y="430530"/>
                </a:lnTo>
                <a:close/>
              </a:path>
              <a:path w="4096384" h="836930">
                <a:moveTo>
                  <a:pt x="1795822" y="429260"/>
                </a:moveTo>
                <a:lnTo>
                  <a:pt x="1795380" y="429260"/>
                </a:lnTo>
                <a:lnTo>
                  <a:pt x="1795533" y="429175"/>
                </a:lnTo>
                <a:lnTo>
                  <a:pt x="1795822" y="429260"/>
                </a:lnTo>
                <a:close/>
              </a:path>
              <a:path w="4096384" h="836930">
                <a:moveTo>
                  <a:pt x="1788443" y="438150"/>
                </a:moveTo>
                <a:lnTo>
                  <a:pt x="1780395" y="438150"/>
                </a:lnTo>
                <a:lnTo>
                  <a:pt x="1773481" y="430945"/>
                </a:lnTo>
                <a:lnTo>
                  <a:pt x="1773057" y="429210"/>
                </a:lnTo>
                <a:lnTo>
                  <a:pt x="1783051" y="434325"/>
                </a:lnTo>
                <a:lnTo>
                  <a:pt x="1784088" y="435610"/>
                </a:lnTo>
                <a:lnTo>
                  <a:pt x="1788443" y="4381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6548" y="441799"/>
                </a:lnTo>
                <a:lnTo>
                  <a:pt x="1344921" y="439193"/>
                </a:lnTo>
                <a:lnTo>
                  <a:pt x="1342186" y="435271"/>
                </a:lnTo>
                <a:lnTo>
                  <a:pt x="1350368" y="429222"/>
                </a:lnTo>
                <a:lnTo>
                  <a:pt x="1353950" y="433216"/>
                </a:lnTo>
                <a:lnTo>
                  <a:pt x="1355137" y="434340"/>
                </a:lnTo>
                <a:lnTo>
                  <a:pt x="1361590" y="434340"/>
                </a:lnTo>
                <a:lnTo>
                  <a:pt x="1359832" y="438150"/>
                </a:lnTo>
                <a:lnTo>
                  <a:pt x="1354469" y="438150"/>
                </a:lnTo>
                <a:lnTo>
                  <a:pt x="1353993" y="440546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1645" y="430530"/>
                </a:moveTo>
                <a:lnTo>
                  <a:pt x="6419" y="430530"/>
                </a:lnTo>
                <a:lnTo>
                  <a:pt x="6085" y="429260"/>
                </a:lnTo>
                <a:lnTo>
                  <a:pt x="11952" y="429260"/>
                </a:lnTo>
                <a:lnTo>
                  <a:pt x="11645" y="430530"/>
                </a:lnTo>
                <a:close/>
              </a:path>
              <a:path w="4096384" h="836930">
                <a:moveTo>
                  <a:pt x="9268" y="440690"/>
                </a:moveTo>
                <a:lnTo>
                  <a:pt x="11952" y="429260"/>
                </a:lnTo>
                <a:lnTo>
                  <a:pt x="15619" y="438150"/>
                </a:lnTo>
                <a:lnTo>
                  <a:pt x="13629" y="438150"/>
                </a:lnTo>
                <a:lnTo>
                  <a:pt x="9268" y="440690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15135" y="452120"/>
                </a:lnTo>
                <a:lnTo>
                  <a:pt x="15639" y="445770"/>
                </a:lnTo>
                <a:lnTo>
                  <a:pt x="16647" y="445770"/>
                </a:lnTo>
                <a:lnTo>
                  <a:pt x="18323" y="443230"/>
                </a:lnTo>
                <a:lnTo>
                  <a:pt x="19829" y="439420"/>
                </a:lnTo>
                <a:lnTo>
                  <a:pt x="16143" y="439420"/>
                </a:lnTo>
                <a:lnTo>
                  <a:pt x="11952" y="429260"/>
                </a:lnTo>
                <a:lnTo>
                  <a:pt x="15973" y="429260"/>
                </a:lnTo>
                <a:lnTo>
                  <a:pt x="17819" y="431800"/>
                </a:lnTo>
                <a:lnTo>
                  <a:pt x="59307" y="431800"/>
                </a:lnTo>
                <a:lnTo>
                  <a:pt x="59726" y="433070"/>
                </a:lnTo>
                <a:lnTo>
                  <a:pt x="38268" y="433070"/>
                </a:lnTo>
                <a:lnTo>
                  <a:pt x="37390" y="435281"/>
                </a:lnTo>
                <a:lnTo>
                  <a:pt x="37492" y="435999"/>
                </a:lnTo>
                <a:lnTo>
                  <a:pt x="38772" y="438150"/>
                </a:lnTo>
                <a:lnTo>
                  <a:pt x="60060" y="438150"/>
                </a:lnTo>
                <a:lnTo>
                  <a:pt x="68053" y="439727"/>
                </a:lnTo>
                <a:lnTo>
                  <a:pt x="65259" y="440690"/>
                </a:lnTo>
                <a:lnTo>
                  <a:pt x="69226" y="441024"/>
                </a:lnTo>
                <a:lnTo>
                  <a:pt x="69298" y="441434"/>
                </a:lnTo>
                <a:lnTo>
                  <a:pt x="69227" y="442296"/>
                </a:lnTo>
                <a:lnTo>
                  <a:pt x="68611" y="443230"/>
                </a:lnTo>
                <a:lnTo>
                  <a:pt x="61946" y="443230"/>
                </a:lnTo>
                <a:lnTo>
                  <a:pt x="52012" y="447040"/>
                </a:lnTo>
                <a:lnTo>
                  <a:pt x="50172" y="448310"/>
                </a:lnTo>
                <a:lnTo>
                  <a:pt x="39774" y="448310"/>
                </a:lnTo>
                <a:lnTo>
                  <a:pt x="38098" y="449580"/>
                </a:lnTo>
                <a:lnTo>
                  <a:pt x="49832" y="449580"/>
                </a:lnTo>
                <a:lnTo>
                  <a:pt x="51010" y="450850"/>
                </a:lnTo>
                <a:lnTo>
                  <a:pt x="63582" y="450850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54619" y="440254"/>
                </a:moveTo>
                <a:lnTo>
                  <a:pt x="159293" y="429260"/>
                </a:lnTo>
                <a:lnTo>
                  <a:pt x="162869" y="436670"/>
                </a:lnTo>
                <a:lnTo>
                  <a:pt x="162838" y="437095"/>
                </a:lnTo>
                <a:lnTo>
                  <a:pt x="162147" y="438150"/>
                </a:lnTo>
                <a:lnTo>
                  <a:pt x="159797" y="439420"/>
                </a:lnTo>
                <a:lnTo>
                  <a:pt x="155940" y="439420"/>
                </a:lnTo>
                <a:lnTo>
                  <a:pt x="154619" y="440254"/>
                </a:lnTo>
                <a:close/>
              </a:path>
              <a:path w="4096384" h="836930">
                <a:moveTo>
                  <a:pt x="167339" y="444500"/>
                </a:moveTo>
                <a:lnTo>
                  <a:pt x="153092" y="444500"/>
                </a:lnTo>
                <a:lnTo>
                  <a:pt x="155102" y="441960"/>
                </a:lnTo>
                <a:lnTo>
                  <a:pt x="155442" y="441960"/>
                </a:lnTo>
                <a:lnTo>
                  <a:pt x="155752" y="440377"/>
                </a:lnTo>
                <a:lnTo>
                  <a:pt x="159797" y="439420"/>
                </a:lnTo>
                <a:lnTo>
                  <a:pt x="162147" y="438150"/>
                </a:lnTo>
                <a:lnTo>
                  <a:pt x="162838" y="437095"/>
                </a:lnTo>
                <a:lnTo>
                  <a:pt x="162869" y="436670"/>
                </a:lnTo>
                <a:lnTo>
                  <a:pt x="159293" y="429260"/>
                </a:lnTo>
                <a:lnTo>
                  <a:pt x="340498" y="429260"/>
                </a:lnTo>
                <a:lnTo>
                  <a:pt x="340832" y="430530"/>
                </a:lnTo>
                <a:lnTo>
                  <a:pt x="341841" y="433070"/>
                </a:lnTo>
                <a:lnTo>
                  <a:pt x="201199" y="433070"/>
                </a:lnTo>
                <a:lnTo>
                  <a:pt x="199710" y="434325"/>
                </a:lnTo>
                <a:lnTo>
                  <a:pt x="199523" y="435610"/>
                </a:lnTo>
                <a:lnTo>
                  <a:pt x="182930" y="435610"/>
                </a:lnTo>
                <a:lnTo>
                  <a:pt x="180919" y="438150"/>
                </a:lnTo>
                <a:lnTo>
                  <a:pt x="164825" y="438150"/>
                </a:lnTo>
                <a:lnTo>
                  <a:pt x="167339" y="444500"/>
                </a:lnTo>
                <a:close/>
              </a:path>
              <a:path w="4096384" h="836930">
                <a:moveTo>
                  <a:pt x="773313" y="434340"/>
                </a:moveTo>
                <a:lnTo>
                  <a:pt x="772134" y="430530"/>
                </a:lnTo>
                <a:lnTo>
                  <a:pt x="774144" y="429260"/>
                </a:lnTo>
                <a:lnTo>
                  <a:pt x="773313" y="434340"/>
                </a:lnTo>
                <a:close/>
              </a:path>
              <a:path w="4096384" h="836930">
                <a:moveTo>
                  <a:pt x="775657" y="434340"/>
                </a:moveTo>
                <a:lnTo>
                  <a:pt x="773313" y="434340"/>
                </a:lnTo>
                <a:lnTo>
                  <a:pt x="774144" y="429260"/>
                </a:lnTo>
                <a:lnTo>
                  <a:pt x="784202" y="429260"/>
                </a:lnTo>
                <a:lnTo>
                  <a:pt x="784202" y="431800"/>
                </a:lnTo>
                <a:lnTo>
                  <a:pt x="774819" y="431800"/>
                </a:lnTo>
                <a:lnTo>
                  <a:pt x="775657" y="434340"/>
                </a:lnTo>
                <a:close/>
              </a:path>
              <a:path w="4096384" h="836930">
                <a:moveTo>
                  <a:pt x="853883" y="438468"/>
                </a:moveTo>
                <a:lnTo>
                  <a:pt x="857289" y="434340"/>
                </a:lnTo>
                <a:lnTo>
                  <a:pt x="859804" y="429260"/>
                </a:lnTo>
                <a:lnTo>
                  <a:pt x="861414" y="438150"/>
                </a:lnTo>
                <a:lnTo>
                  <a:pt x="854441" y="438150"/>
                </a:lnTo>
                <a:lnTo>
                  <a:pt x="853883" y="438468"/>
                </a:lnTo>
                <a:close/>
              </a:path>
              <a:path w="4096384" h="836930">
                <a:moveTo>
                  <a:pt x="939426" y="439420"/>
                </a:moveTo>
                <a:lnTo>
                  <a:pt x="861644" y="439420"/>
                </a:lnTo>
                <a:lnTo>
                  <a:pt x="859804" y="429260"/>
                </a:lnTo>
                <a:lnTo>
                  <a:pt x="867347" y="429260"/>
                </a:lnTo>
                <a:lnTo>
                  <a:pt x="866843" y="430530"/>
                </a:lnTo>
                <a:lnTo>
                  <a:pt x="873383" y="430530"/>
                </a:lnTo>
                <a:lnTo>
                  <a:pt x="879921" y="434340"/>
                </a:lnTo>
                <a:lnTo>
                  <a:pt x="874720" y="434340"/>
                </a:lnTo>
                <a:lnTo>
                  <a:pt x="874386" y="435610"/>
                </a:lnTo>
                <a:lnTo>
                  <a:pt x="882100" y="435610"/>
                </a:lnTo>
                <a:lnTo>
                  <a:pt x="884280" y="436880"/>
                </a:lnTo>
                <a:lnTo>
                  <a:pt x="910718" y="436880"/>
                </a:lnTo>
                <a:lnTo>
                  <a:pt x="909784" y="438150"/>
                </a:lnTo>
                <a:lnTo>
                  <a:pt x="938669" y="438150"/>
                </a:lnTo>
                <a:lnTo>
                  <a:pt x="939426" y="439420"/>
                </a:lnTo>
                <a:close/>
              </a:path>
              <a:path w="4096384" h="836930">
                <a:moveTo>
                  <a:pt x="873383" y="430530"/>
                </a:moveTo>
                <a:lnTo>
                  <a:pt x="866843" y="430530"/>
                </a:lnTo>
                <a:lnTo>
                  <a:pt x="867347" y="429260"/>
                </a:lnTo>
                <a:lnTo>
                  <a:pt x="871203" y="429260"/>
                </a:lnTo>
                <a:lnTo>
                  <a:pt x="873383" y="430530"/>
                </a:lnTo>
                <a:close/>
              </a:path>
              <a:path w="4096384" h="836930">
                <a:moveTo>
                  <a:pt x="909089" y="430530"/>
                </a:moveTo>
                <a:lnTo>
                  <a:pt x="907407" y="429260"/>
                </a:lnTo>
                <a:lnTo>
                  <a:pt x="907741" y="429260"/>
                </a:lnTo>
                <a:lnTo>
                  <a:pt x="909089" y="430530"/>
                </a:lnTo>
                <a:close/>
              </a:path>
              <a:path w="4096384" h="836930">
                <a:moveTo>
                  <a:pt x="917116" y="430530"/>
                </a:moveTo>
                <a:lnTo>
                  <a:pt x="909089" y="430530"/>
                </a:lnTo>
                <a:lnTo>
                  <a:pt x="907741" y="429260"/>
                </a:lnTo>
                <a:lnTo>
                  <a:pt x="919147" y="429260"/>
                </a:lnTo>
                <a:lnTo>
                  <a:pt x="917116" y="430530"/>
                </a:lnTo>
                <a:close/>
              </a:path>
              <a:path w="4096384" h="836930">
                <a:moveTo>
                  <a:pt x="912940" y="438150"/>
                </a:moveTo>
                <a:lnTo>
                  <a:pt x="909784" y="438150"/>
                </a:lnTo>
                <a:lnTo>
                  <a:pt x="912603" y="434325"/>
                </a:lnTo>
                <a:lnTo>
                  <a:pt x="917116" y="430530"/>
                </a:lnTo>
                <a:lnTo>
                  <a:pt x="919147" y="429260"/>
                </a:lnTo>
                <a:lnTo>
                  <a:pt x="918309" y="436880"/>
                </a:lnTo>
                <a:lnTo>
                  <a:pt x="912940" y="438150"/>
                </a:lnTo>
                <a:close/>
              </a:path>
              <a:path w="4096384" h="836930">
                <a:moveTo>
                  <a:pt x="938669" y="438150"/>
                </a:moveTo>
                <a:lnTo>
                  <a:pt x="912940" y="438150"/>
                </a:lnTo>
                <a:lnTo>
                  <a:pt x="918309" y="436880"/>
                </a:lnTo>
                <a:lnTo>
                  <a:pt x="919147" y="429260"/>
                </a:lnTo>
                <a:lnTo>
                  <a:pt x="932160" y="429260"/>
                </a:lnTo>
                <a:lnTo>
                  <a:pt x="931712" y="430530"/>
                </a:lnTo>
                <a:lnTo>
                  <a:pt x="937913" y="434340"/>
                </a:lnTo>
                <a:lnTo>
                  <a:pt x="939262" y="434340"/>
                </a:lnTo>
                <a:lnTo>
                  <a:pt x="938025" y="436670"/>
                </a:lnTo>
                <a:lnTo>
                  <a:pt x="938042" y="437095"/>
                </a:lnTo>
                <a:lnTo>
                  <a:pt x="938669" y="438150"/>
                </a:lnTo>
                <a:close/>
              </a:path>
              <a:path w="4096384" h="836930">
                <a:moveTo>
                  <a:pt x="1123650" y="440690"/>
                </a:moveTo>
                <a:lnTo>
                  <a:pt x="1130519" y="429260"/>
                </a:lnTo>
                <a:lnTo>
                  <a:pt x="1130421" y="437028"/>
                </a:lnTo>
                <a:lnTo>
                  <a:pt x="1129681" y="438150"/>
                </a:lnTo>
                <a:lnTo>
                  <a:pt x="1127841" y="438150"/>
                </a:lnTo>
                <a:lnTo>
                  <a:pt x="1123650" y="440690"/>
                </a:lnTo>
                <a:close/>
              </a:path>
              <a:path w="4096384" h="836930">
                <a:moveTo>
                  <a:pt x="1188520" y="458470"/>
                </a:moveTo>
                <a:lnTo>
                  <a:pt x="1177454" y="458470"/>
                </a:lnTo>
                <a:lnTo>
                  <a:pt x="1177541" y="455599"/>
                </a:lnTo>
                <a:lnTo>
                  <a:pt x="1178122" y="453390"/>
                </a:lnTo>
                <a:lnTo>
                  <a:pt x="1183321" y="453390"/>
                </a:lnTo>
                <a:lnTo>
                  <a:pt x="1188684" y="447040"/>
                </a:lnTo>
                <a:lnTo>
                  <a:pt x="1160358" y="447040"/>
                </a:lnTo>
                <a:lnTo>
                  <a:pt x="1162650" y="444556"/>
                </a:lnTo>
                <a:lnTo>
                  <a:pt x="1163577" y="442296"/>
                </a:lnTo>
                <a:lnTo>
                  <a:pt x="1163604" y="441799"/>
                </a:lnTo>
                <a:lnTo>
                  <a:pt x="1162872" y="440690"/>
                </a:lnTo>
                <a:lnTo>
                  <a:pt x="1123650" y="440690"/>
                </a:lnTo>
                <a:lnTo>
                  <a:pt x="1127841" y="438150"/>
                </a:lnTo>
                <a:lnTo>
                  <a:pt x="1129681" y="438150"/>
                </a:lnTo>
                <a:lnTo>
                  <a:pt x="1130421" y="437028"/>
                </a:lnTo>
                <a:lnTo>
                  <a:pt x="1130519" y="429260"/>
                </a:lnTo>
                <a:lnTo>
                  <a:pt x="1133059" y="429260"/>
                </a:lnTo>
                <a:lnTo>
                  <a:pt x="1132365" y="430530"/>
                </a:lnTo>
                <a:lnTo>
                  <a:pt x="1135422" y="430530"/>
                </a:lnTo>
                <a:lnTo>
                  <a:pt x="1139070" y="434340"/>
                </a:lnTo>
                <a:lnTo>
                  <a:pt x="1154150" y="434340"/>
                </a:lnTo>
                <a:lnTo>
                  <a:pt x="1152985" y="435610"/>
                </a:lnTo>
                <a:lnTo>
                  <a:pt x="1152761" y="436443"/>
                </a:lnTo>
                <a:lnTo>
                  <a:pt x="1152885" y="437487"/>
                </a:lnTo>
                <a:lnTo>
                  <a:pt x="1153653" y="439420"/>
                </a:lnTo>
                <a:lnTo>
                  <a:pt x="1189024" y="439420"/>
                </a:lnTo>
                <a:lnTo>
                  <a:pt x="1186510" y="440690"/>
                </a:lnTo>
                <a:lnTo>
                  <a:pt x="1185881" y="441960"/>
                </a:lnTo>
                <a:lnTo>
                  <a:pt x="1175274" y="441960"/>
                </a:lnTo>
                <a:lnTo>
                  <a:pt x="1173597" y="443230"/>
                </a:lnTo>
                <a:lnTo>
                  <a:pt x="1185253" y="443230"/>
                </a:lnTo>
                <a:lnTo>
                  <a:pt x="1183995" y="445770"/>
                </a:lnTo>
                <a:lnTo>
                  <a:pt x="1188016" y="445770"/>
                </a:lnTo>
                <a:lnTo>
                  <a:pt x="1191370" y="448310"/>
                </a:lnTo>
                <a:lnTo>
                  <a:pt x="1195747" y="449580"/>
                </a:lnTo>
                <a:lnTo>
                  <a:pt x="1197892" y="450850"/>
                </a:lnTo>
                <a:lnTo>
                  <a:pt x="1208991" y="450850"/>
                </a:lnTo>
                <a:lnTo>
                  <a:pt x="1211105" y="454660"/>
                </a:lnTo>
                <a:lnTo>
                  <a:pt x="1185167" y="454660"/>
                </a:lnTo>
                <a:lnTo>
                  <a:pt x="1188520" y="458470"/>
                </a:lnTo>
                <a:close/>
              </a:path>
              <a:path w="4096384" h="836930">
                <a:moveTo>
                  <a:pt x="1135422" y="430530"/>
                </a:moveTo>
                <a:lnTo>
                  <a:pt x="1132365" y="430530"/>
                </a:lnTo>
                <a:lnTo>
                  <a:pt x="1133197" y="429260"/>
                </a:lnTo>
                <a:lnTo>
                  <a:pt x="1134205" y="429260"/>
                </a:lnTo>
                <a:lnTo>
                  <a:pt x="1135422" y="430530"/>
                </a:lnTo>
                <a:close/>
              </a:path>
              <a:path w="4096384" h="836930">
                <a:moveTo>
                  <a:pt x="1139070" y="434340"/>
                </a:moveTo>
                <a:lnTo>
                  <a:pt x="1134205" y="429260"/>
                </a:lnTo>
                <a:lnTo>
                  <a:pt x="1138400" y="429260"/>
                </a:lnTo>
                <a:lnTo>
                  <a:pt x="1139070" y="43434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85413" y="431912"/>
                </a:lnTo>
                <a:lnTo>
                  <a:pt x="1385535" y="431750"/>
                </a:lnTo>
                <a:lnTo>
                  <a:pt x="1388328" y="42926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91511" y="438150"/>
                </a:moveTo>
                <a:lnTo>
                  <a:pt x="1384976" y="438150"/>
                </a:lnTo>
                <a:lnTo>
                  <a:pt x="1387490" y="436880"/>
                </a:lnTo>
                <a:lnTo>
                  <a:pt x="1387490" y="435610"/>
                </a:lnTo>
                <a:lnTo>
                  <a:pt x="1384805" y="434340"/>
                </a:lnTo>
                <a:lnTo>
                  <a:pt x="1383967" y="434340"/>
                </a:lnTo>
                <a:lnTo>
                  <a:pt x="1388328" y="429260"/>
                </a:lnTo>
                <a:lnTo>
                  <a:pt x="1393785" y="429260"/>
                </a:lnTo>
                <a:lnTo>
                  <a:pt x="1392349" y="430530"/>
                </a:lnTo>
                <a:lnTo>
                  <a:pt x="1396962" y="430530"/>
                </a:lnTo>
                <a:lnTo>
                  <a:pt x="1400655" y="432200"/>
                </a:lnTo>
                <a:lnTo>
                  <a:pt x="1396842" y="434467"/>
                </a:lnTo>
                <a:lnTo>
                  <a:pt x="1395033" y="435610"/>
                </a:lnTo>
                <a:lnTo>
                  <a:pt x="1391511" y="435610"/>
                </a:lnTo>
                <a:lnTo>
                  <a:pt x="1391511" y="438150"/>
                </a:lnTo>
                <a:close/>
              </a:path>
              <a:path w="4096384" h="836930">
                <a:moveTo>
                  <a:pt x="1450016" y="448310"/>
                </a:moveTo>
                <a:lnTo>
                  <a:pt x="1444149" y="448310"/>
                </a:lnTo>
                <a:lnTo>
                  <a:pt x="1448169" y="441960"/>
                </a:lnTo>
                <a:lnTo>
                  <a:pt x="1448844" y="440690"/>
                </a:lnTo>
                <a:lnTo>
                  <a:pt x="1453888" y="436863"/>
                </a:lnTo>
                <a:lnTo>
                  <a:pt x="1458731" y="431800"/>
                </a:lnTo>
                <a:lnTo>
                  <a:pt x="1462254" y="429260"/>
                </a:lnTo>
                <a:lnTo>
                  <a:pt x="1463256" y="429260"/>
                </a:lnTo>
                <a:lnTo>
                  <a:pt x="1464860" y="431959"/>
                </a:lnTo>
                <a:lnTo>
                  <a:pt x="1464814" y="432591"/>
                </a:lnTo>
                <a:lnTo>
                  <a:pt x="1463256" y="436880"/>
                </a:lnTo>
                <a:lnTo>
                  <a:pt x="1460407" y="436880"/>
                </a:lnTo>
                <a:lnTo>
                  <a:pt x="1453198" y="443230"/>
                </a:lnTo>
                <a:lnTo>
                  <a:pt x="1452739" y="443230"/>
                </a:lnTo>
                <a:lnTo>
                  <a:pt x="1452077" y="447040"/>
                </a:lnTo>
                <a:lnTo>
                  <a:pt x="1450854" y="447040"/>
                </a:lnTo>
                <a:lnTo>
                  <a:pt x="1450016" y="448310"/>
                </a:lnTo>
                <a:close/>
              </a:path>
              <a:path w="4096384" h="836930">
                <a:moveTo>
                  <a:pt x="1769336" y="438150"/>
                </a:moveTo>
                <a:lnTo>
                  <a:pt x="1766384" y="438150"/>
                </a:lnTo>
                <a:lnTo>
                  <a:pt x="1762190" y="435610"/>
                </a:lnTo>
                <a:lnTo>
                  <a:pt x="1760104" y="433216"/>
                </a:lnTo>
                <a:lnTo>
                  <a:pt x="1760102" y="432908"/>
                </a:lnTo>
                <a:lnTo>
                  <a:pt x="1762965" y="429260"/>
                </a:lnTo>
                <a:lnTo>
                  <a:pt x="1765813" y="430530"/>
                </a:lnTo>
                <a:lnTo>
                  <a:pt x="1765145" y="434340"/>
                </a:lnTo>
                <a:lnTo>
                  <a:pt x="1768328" y="435610"/>
                </a:lnTo>
                <a:lnTo>
                  <a:pt x="1769500" y="435610"/>
                </a:lnTo>
                <a:lnTo>
                  <a:pt x="1769723" y="436443"/>
                </a:lnTo>
                <a:lnTo>
                  <a:pt x="1769599" y="437487"/>
                </a:lnTo>
                <a:lnTo>
                  <a:pt x="1769336" y="438150"/>
                </a:lnTo>
                <a:close/>
              </a:path>
              <a:path w="4096384" h="836930">
                <a:moveTo>
                  <a:pt x="1780395" y="438150"/>
                </a:moveTo>
                <a:lnTo>
                  <a:pt x="1769336" y="438150"/>
                </a:lnTo>
                <a:lnTo>
                  <a:pt x="1769599" y="437487"/>
                </a:lnTo>
                <a:lnTo>
                  <a:pt x="1769723" y="436443"/>
                </a:lnTo>
                <a:lnTo>
                  <a:pt x="1769500" y="435610"/>
                </a:lnTo>
                <a:lnTo>
                  <a:pt x="1768328" y="435610"/>
                </a:lnTo>
                <a:lnTo>
                  <a:pt x="1765145" y="434340"/>
                </a:lnTo>
                <a:lnTo>
                  <a:pt x="1765813" y="430530"/>
                </a:lnTo>
                <a:lnTo>
                  <a:pt x="1762965" y="429260"/>
                </a:lnTo>
                <a:lnTo>
                  <a:pt x="1769585" y="429260"/>
                </a:lnTo>
                <a:lnTo>
                  <a:pt x="1773690" y="431800"/>
                </a:lnTo>
                <a:lnTo>
                  <a:pt x="1774294" y="431800"/>
                </a:lnTo>
                <a:lnTo>
                  <a:pt x="1780395" y="438150"/>
                </a:lnTo>
                <a:close/>
              </a:path>
              <a:path w="4096384" h="836930">
                <a:moveTo>
                  <a:pt x="1868156" y="439420"/>
                </a:moveTo>
                <a:lnTo>
                  <a:pt x="1862190" y="439420"/>
                </a:lnTo>
                <a:lnTo>
                  <a:pt x="1865092" y="438150"/>
                </a:lnTo>
                <a:lnTo>
                  <a:pt x="1865230" y="437608"/>
                </a:lnTo>
                <a:lnTo>
                  <a:pt x="1865345" y="436846"/>
                </a:lnTo>
                <a:lnTo>
                  <a:pt x="1860287" y="434467"/>
                </a:lnTo>
                <a:lnTo>
                  <a:pt x="1862368" y="430530"/>
                </a:lnTo>
                <a:lnTo>
                  <a:pt x="1865884" y="429260"/>
                </a:lnTo>
                <a:lnTo>
                  <a:pt x="1866069" y="430530"/>
                </a:lnTo>
                <a:lnTo>
                  <a:pt x="1877783" y="430530"/>
                </a:lnTo>
                <a:lnTo>
                  <a:pt x="1879365" y="431732"/>
                </a:lnTo>
                <a:lnTo>
                  <a:pt x="1879343" y="431959"/>
                </a:lnTo>
                <a:lnTo>
                  <a:pt x="1877703" y="434340"/>
                </a:lnTo>
                <a:lnTo>
                  <a:pt x="1874735" y="436846"/>
                </a:lnTo>
                <a:lnTo>
                  <a:pt x="1874608" y="437397"/>
                </a:lnTo>
                <a:lnTo>
                  <a:pt x="1874481" y="438150"/>
                </a:lnTo>
                <a:lnTo>
                  <a:pt x="1868065" y="438150"/>
                </a:lnTo>
                <a:lnTo>
                  <a:pt x="1868156" y="439420"/>
                </a:lnTo>
                <a:close/>
              </a:path>
              <a:path w="4096384" h="836930">
                <a:moveTo>
                  <a:pt x="1876307" y="430530"/>
                </a:moveTo>
                <a:lnTo>
                  <a:pt x="1866069" y="430530"/>
                </a:lnTo>
                <a:lnTo>
                  <a:pt x="1865884" y="429260"/>
                </a:lnTo>
                <a:lnTo>
                  <a:pt x="1876112" y="429260"/>
                </a:lnTo>
                <a:lnTo>
                  <a:pt x="1876307" y="430530"/>
                </a:lnTo>
                <a:close/>
              </a:path>
              <a:path w="4096384" h="836930">
                <a:moveTo>
                  <a:pt x="1877783" y="430530"/>
                </a:moveTo>
                <a:lnTo>
                  <a:pt x="1876307" y="430530"/>
                </a:lnTo>
                <a:lnTo>
                  <a:pt x="1876112" y="429260"/>
                </a:lnTo>
                <a:lnTo>
                  <a:pt x="1877783" y="43053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23600" y="431080"/>
                </a:lnTo>
                <a:lnTo>
                  <a:pt x="1923722" y="429260"/>
                </a:lnTo>
                <a:lnTo>
                  <a:pt x="1928246" y="42926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1656" y="439420"/>
                </a:moveTo>
                <a:lnTo>
                  <a:pt x="1931095" y="439420"/>
                </a:lnTo>
                <a:lnTo>
                  <a:pt x="1936961" y="435610"/>
                </a:lnTo>
                <a:lnTo>
                  <a:pt x="1931933" y="434340"/>
                </a:lnTo>
                <a:lnTo>
                  <a:pt x="1923551" y="434340"/>
                </a:lnTo>
                <a:lnTo>
                  <a:pt x="1928246" y="429260"/>
                </a:lnTo>
                <a:lnTo>
                  <a:pt x="1935619" y="429260"/>
                </a:lnTo>
                <a:lnTo>
                  <a:pt x="1935285" y="430530"/>
                </a:lnTo>
                <a:lnTo>
                  <a:pt x="1932654" y="433019"/>
                </a:lnTo>
                <a:lnTo>
                  <a:pt x="1935619" y="434340"/>
                </a:lnTo>
                <a:lnTo>
                  <a:pt x="1942658" y="435610"/>
                </a:lnTo>
                <a:lnTo>
                  <a:pt x="1943496" y="435610"/>
                </a:lnTo>
                <a:lnTo>
                  <a:pt x="1942494" y="436880"/>
                </a:lnTo>
                <a:lnTo>
                  <a:pt x="1941676" y="438120"/>
                </a:lnTo>
                <a:lnTo>
                  <a:pt x="1941656" y="439420"/>
                </a:lnTo>
                <a:close/>
              </a:path>
              <a:path w="4096384" h="836930">
                <a:moveTo>
                  <a:pt x="2072908" y="433070"/>
                </a:moveTo>
                <a:lnTo>
                  <a:pt x="2069890" y="433070"/>
                </a:lnTo>
                <a:lnTo>
                  <a:pt x="2067873" y="431800"/>
                </a:lnTo>
                <a:lnTo>
                  <a:pt x="2066871" y="429260"/>
                </a:lnTo>
                <a:lnTo>
                  <a:pt x="2073565" y="429260"/>
                </a:lnTo>
                <a:lnTo>
                  <a:pt x="2074666" y="430530"/>
                </a:lnTo>
                <a:lnTo>
                  <a:pt x="2073378" y="431800"/>
                </a:lnTo>
                <a:lnTo>
                  <a:pt x="2072908" y="433070"/>
                </a:lnTo>
                <a:close/>
              </a:path>
              <a:path w="4096384" h="836930">
                <a:moveTo>
                  <a:pt x="2094891" y="435999"/>
                </a:moveTo>
                <a:lnTo>
                  <a:pt x="2093862" y="435610"/>
                </a:lnTo>
                <a:lnTo>
                  <a:pt x="2100730" y="429260"/>
                </a:lnTo>
                <a:lnTo>
                  <a:pt x="2101405" y="430530"/>
                </a:lnTo>
                <a:lnTo>
                  <a:pt x="2103314" y="433216"/>
                </a:lnTo>
                <a:lnTo>
                  <a:pt x="2104290" y="434340"/>
                </a:lnTo>
                <a:lnTo>
                  <a:pt x="2096206" y="434340"/>
                </a:lnTo>
                <a:lnTo>
                  <a:pt x="2094891" y="435999"/>
                </a:lnTo>
                <a:close/>
              </a:path>
              <a:path w="4096384" h="836930">
                <a:moveTo>
                  <a:pt x="2112464" y="444500"/>
                </a:moveTo>
                <a:lnTo>
                  <a:pt x="2108778" y="440690"/>
                </a:lnTo>
                <a:lnTo>
                  <a:pt x="2107886" y="440690"/>
                </a:lnTo>
                <a:lnTo>
                  <a:pt x="2106495" y="436880"/>
                </a:lnTo>
                <a:lnTo>
                  <a:pt x="2103187" y="433070"/>
                </a:lnTo>
                <a:lnTo>
                  <a:pt x="2101405" y="430530"/>
                </a:lnTo>
                <a:lnTo>
                  <a:pt x="2100730" y="429260"/>
                </a:lnTo>
                <a:lnTo>
                  <a:pt x="2112857" y="429260"/>
                </a:lnTo>
                <a:lnTo>
                  <a:pt x="2112089" y="430530"/>
                </a:lnTo>
                <a:lnTo>
                  <a:pt x="2111481" y="433070"/>
                </a:lnTo>
                <a:lnTo>
                  <a:pt x="2125149" y="433070"/>
                </a:lnTo>
                <a:lnTo>
                  <a:pt x="2129337" y="436880"/>
                </a:lnTo>
                <a:lnTo>
                  <a:pt x="2114311" y="436880"/>
                </a:lnTo>
                <a:lnTo>
                  <a:pt x="2116655" y="441960"/>
                </a:lnTo>
                <a:lnTo>
                  <a:pt x="2117159" y="441960"/>
                </a:lnTo>
                <a:lnTo>
                  <a:pt x="2114140" y="443230"/>
                </a:lnTo>
                <a:lnTo>
                  <a:pt x="2112464" y="444500"/>
                </a:lnTo>
                <a:close/>
              </a:path>
              <a:path w="4096384" h="836930">
                <a:moveTo>
                  <a:pt x="2212954" y="454195"/>
                </a:moveTo>
                <a:lnTo>
                  <a:pt x="2202323" y="450265"/>
                </a:lnTo>
                <a:lnTo>
                  <a:pt x="2201980" y="448310"/>
                </a:lnTo>
                <a:lnTo>
                  <a:pt x="2207506" y="443230"/>
                </a:lnTo>
                <a:lnTo>
                  <a:pt x="2210695" y="436880"/>
                </a:lnTo>
                <a:lnTo>
                  <a:pt x="2215390" y="430530"/>
                </a:lnTo>
                <a:lnTo>
                  <a:pt x="2218743" y="429260"/>
                </a:lnTo>
                <a:lnTo>
                  <a:pt x="2223097" y="431800"/>
                </a:lnTo>
                <a:lnTo>
                  <a:pt x="2223771" y="431800"/>
                </a:lnTo>
                <a:lnTo>
                  <a:pt x="2227037" y="435610"/>
                </a:lnTo>
                <a:lnTo>
                  <a:pt x="2219581" y="435610"/>
                </a:lnTo>
                <a:lnTo>
                  <a:pt x="2214193" y="441960"/>
                </a:lnTo>
                <a:lnTo>
                  <a:pt x="2212705" y="441960"/>
                </a:lnTo>
                <a:lnTo>
                  <a:pt x="2212038" y="444500"/>
                </a:lnTo>
                <a:lnTo>
                  <a:pt x="2213009" y="444500"/>
                </a:lnTo>
                <a:lnTo>
                  <a:pt x="2213496" y="453762"/>
                </a:lnTo>
                <a:lnTo>
                  <a:pt x="2212954" y="454195"/>
                </a:lnTo>
                <a:close/>
              </a:path>
              <a:path w="4096384" h="836930">
                <a:moveTo>
                  <a:pt x="2228126" y="436880"/>
                </a:moveTo>
                <a:lnTo>
                  <a:pt x="2223771" y="431800"/>
                </a:lnTo>
                <a:lnTo>
                  <a:pt x="2223097" y="431800"/>
                </a:lnTo>
                <a:lnTo>
                  <a:pt x="2218743" y="429260"/>
                </a:lnTo>
                <a:lnTo>
                  <a:pt x="2227735" y="429260"/>
                </a:lnTo>
                <a:lnTo>
                  <a:pt x="2230018" y="431675"/>
                </a:lnTo>
                <a:lnTo>
                  <a:pt x="2229892" y="432417"/>
                </a:lnTo>
                <a:lnTo>
                  <a:pt x="2228126" y="436880"/>
                </a:lnTo>
                <a:close/>
              </a:path>
              <a:path w="4096384" h="836930">
                <a:moveTo>
                  <a:pt x="2233488" y="447040"/>
                </a:moveTo>
                <a:lnTo>
                  <a:pt x="2226286" y="447040"/>
                </a:lnTo>
                <a:lnTo>
                  <a:pt x="2228794" y="435610"/>
                </a:lnTo>
                <a:lnTo>
                  <a:pt x="2232487" y="433070"/>
                </a:lnTo>
                <a:lnTo>
                  <a:pt x="2240592" y="429260"/>
                </a:lnTo>
                <a:lnTo>
                  <a:pt x="2241014" y="430530"/>
                </a:lnTo>
                <a:lnTo>
                  <a:pt x="2236946" y="437973"/>
                </a:lnTo>
                <a:lnTo>
                  <a:pt x="2237038" y="438562"/>
                </a:lnTo>
                <a:lnTo>
                  <a:pt x="2239192" y="443230"/>
                </a:lnTo>
                <a:lnTo>
                  <a:pt x="2233488" y="443230"/>
                </a:lnTo>
                <a:lnTo>
                  <a:pt x="2233488" y="447040"/>
                </a:lnTo>
                <a:close/>
              </a:path>
              <a:path w="4096384" h="836930">
                <a:moveTo>
                  <a:pt x="2240364" y="445770"/>
                </a:moveTo>
                <a:lnTo>
                  <a:pt x="2237038" y="438562"/>
                </a:lnTo>
                <a:lnTo>
                  <a:pt x="2236946" y="437973"/>
                </a:lnTo>
                <a:lnTo>
                  <a:pt x="2240886" y="430767"/>
                </a:lnTo>
                <a:lnTo>
                  <a:pt x="2240947" y="430327"/>
                </a:lnTo>
                <a:lnTo>
                  <a:pt x="2240592" y="429260"/>
                </a:lnTo>
                <a:lnTo>
                  <a:pt x="2252622" y="429260"/>
                </a:lnTo>
                <a:lnTo>
                  <a:pt x="2250997" y="432908"/>
                </a:lnTo>
                <a:lnTo>
                  <a:pt x="2250925" y="434340"/>
                </a:lnTo>
                <a:lnTo>
                  <a:pt x="2252546" y="435610"/>
                </a:lnTo>
                <a:lnTo>
                  <a:pt x="2242544" y="435610"/>
                </a:lnTo>
                <a:lnTo>
                  <a:pt x="2240364" y="445770"/>
                </a:lnTo>
                <a:close/>
              </a:path>
              <a:path w="4096384" h="836930">
                <a:moveTo>
                  <a:pt x="2394849" y="429992"/>
                </a:moveTo>
                <a:lnTo>
                  <a:pt x="2393551" y="429657"/>
                </a:lnTo>
                <a:lnTo>
                  <a:pt x="2394075" y="429260"/>
                </a:lnTo>
                <a:lnTo>
                  <a:pt x="2394849" y="429992"/>
                </a:lnTo>
                <a:close/>
              </a:path>
              <a:path w="4096384" h="836930">
                <a:moveTo>
                  <a:pt x="2396930" y="430530"/>
                </a:moveTo>
                <a:lnTo>
                  <a:pt x="2394849" y="429992"/>
                </a:lnTo>
                <a:lnTo>
                  <a:pt x="2394075" y="429260"/>
                </a:lnTo>
                <a:lnTo>
                  <a:pt x="2395397" y="429260"/>
                </a:lnTo>
                <a:lnTo>
                  <a:pt x="2396930" y="430530"/>
                </a:lnTo>
                <a:close/>
              </a:path>
              <a:path w="4096384" h="836930">
                <a:moveTo>
                  <a:pt x="2418023" y="436380"/>
                </a:moveTo>
                <a:lnTo>
                  <a:pt x="2417518" y="435776"/>
                </a:lnTo>
                <a:lnTo>
                  <a:pt x="2417500" y="435610"/>
                </a:lnTo>
                <a:lnTo>
                  <a:pt x="2419887" y="431800"/>
                </a:lnTo>
                <a:lnTo>
                  <a:pt x="2421065" y="429260"/>
                </a:lnTo>
                <a:lnTo>
                  <a:pt x="2422237" y="429260"/>
                </a:lnTo>
                <a:lnTo>
                  <a:pt x="2423580" y="430530"/>
                </a:lnTo>
                <a:lnTo>
                  <a:pt x="2426659" y="432987"/>
                </a:lnTo>
                <a:lnTo>
                  <a:pt x="2418023" y="436380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33303" y="429260"/>
                </a:lnTo>
                <a:lnTo>
                  <a:pt x="2437658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446106" y="443230"/>
                </a:moveTo>
                <a:lnTo>
                  <a:pt x="2444533" y="443230"/>
                </a:lnTo>
                <a:lnTo>
                  <a:pt x="2444533" y="431800"/>
                </a:lnTo>
                <a:lnTo>
                  <a:pt x="2434646" y="431800"/>
                </a:lnTo>
                <a:lnTo>
                  <a:pt x="2437658" y="429260"/>
                </a:lnTo>
                <a:lnTo>
                  <a:pt x="2463595" y="429260"/>
                </a:lnTo>
                <a:lnTo>
                  <a:pt x="2460042" y="430530"/>
                </a:lnTo>
                <a:lnTo>
                  <a:pt x="2448390" y="430530"/>
                </a:lnTo>
                <a:lnTo>
                  <a:pt x="2447781" y="431675"/>
                </a:lnTo>
                <a:lnTo>
                  <a:pt x="2447673" y="431959"/>
                </a:lnTo>
                <a:lnTo>
                  <a:pt x="2447047" y="434340"/>
                </a:lnTo>
                <a:lnTo>
                  <a:pt x="2456267" y="434340"/>
                </a:lnTo>
                <a:lnTo>
                  <a:pt x="2445371" y="440690"/>
                </a:lnTo>
                <a:lnTo>
                  <a:pt x="2446908" y="440690"/>
                </a:lnTo>
                <a:lnTo>
                  <a:pt x="2446106" y="443230"/>
                </a:lnTo>
                <a:close/>
              </a:path>
              <a:path w="4096384" h="836930">
                <a:moveTo>
                  <a:pt x="2464982" y="435610"/>
                </a:moveTo>
                <a:lnTo>
                  <a:pt x="2460256" y="434325"/>
                </a:lnTo>
                <a:lnTo>
                  <a:pt x="2457791" y="433152"/>
                </a:lnTo>
                <a:lnTo>
                  <a:pt x="2457666" y="433019"/>
                </a:lnTo>
                <a:lnTo>
                  <a:pt x="2460042" y="430530"/>
                </a:lnTo>
                <a:lnTo>
                  <a:pt x="2463595" y="429260"/>
                </a:lnTo>
                <a:lnTo>
                  <a:pt x="2464314" y="430530"/>
                </a:lnTo>
                <a:lnTo>
                  <a:pt x="2463257" y="431675"/>
                </a:lnTo>
                <a:lnTo>
                  <a:pt x="2463360" y="432250"/>
                </a:lnTo>
                <a:lnTo>
                  <a:pt x="2464982" y="435610"/>
                </a:lnTo>
                <a:close/>
              </a:path>
              <a:path w="4096384" h="836930">
                <a:moveTo>
                  <a:pt x="2466012" y="435610"/>
                </a:moveTo>
                <a:lnTo>
                  <a:pt x="2464982" y="435610"/>
                </a:lnTo>
                <a:lnTo>
                  <a:pt x="2463360" y="432250"/>
                </a:lnTo>
                <a:lnTo>
                  <a:pt x="2463257" y="431675"/>
                </a:lnTo>
                <a:lnTo>
                  <a:pt x="2464314" y="430530"/>
                </a:lnTo>
                <a:lnTo>
                  <a:pt x="2463595" y="429260"/>
                </a:lnTo>
                <a:lnTo>
                  <a:pt x="2468607" y="429260"/>
                </a:lnTo>
                <a:lnTo>
                  <a:pt x="2471069" y="431675"/>
                </a:lnTo>
                <a:lnTo>
                  <a:pt x="2470980" y="431844"/>
                </a:lnTo>
                <a:lnTo>
                  <a:pt x="2466012" y="435610"/>
                </a:lnTo>
                <a:close/>
              </a:path>
              <a:path w="4096384" h="836930">
                <a:moveTo>
                  <a:pt x="2555847" y="436880"/>
                </a:moveTo>
                <a:lnTo>
                  <a:pt x="2553156" y="433070"/>
                </a:lnTo>
                <a:lnTo>
                  <a:pt x="2551478" y="431912"/>
                </a:lnTo>
                <a:lnTo>
                  <a:pt x="2551409" y="431750"/>
                </a:lnTo>
                <a:lnTo>
                  <a:pt x="2556161" y="429260"/>
                </a:lnTo>
                <a:lnTo>
                  <a:pt x="2556829" y="429260"/>
                </a:lnTo>
                <a:lnTo>
                  <a:pt x="2560195" y="430530"/>
                </a:lnTo>
                <a:lnTo>
                  <a:pt x="2555847" y="436880"/>
                </a:lnTo>
                <a:close/>
              </a:path>
              <a:path w="4096384" h="836930">
                <a:moveTo>
                  <a:pt x="2560065" y="436880"/>
                </a:moveTo>
                <a:lnTo>
                  <a:pt x="2555847" y="436880"/>
                </a:lnTo>
                <a:lnTo>
                  <a:pt x="2560195" y="430530"/>
                </a:lnTo>
                <a:lnTo>
                  <a:pt x="2556829" y="429260"/>
                </a:lnTo>
                <a:lnTo>
                  <a:pt x="2565657" y="429260"/>
                </a:lnTo>
                <a:lnTo>
                  <a:pt x="2566861" y="433070"/>
                </a:lnTo>
                <a:lnTo>
                  <a:pt x="2559677" y="433070"/>
                </a:lnTo>
                <a:lnTo>
                  <a:pt x="2560065" y="436880"/>
                </a:lnTo>
                <a:close/>
              </a:path>
              <a:path w="4096384" h="836930">
                <a:moveTo>
                  <a:pt x="2675577" y="430530"/>
                </a:moveTo>
                <a:lnTo>
                  <a:pt x="2671332" y="430530"/>
                </a:lnTo>
                <a:lnTo>
                  <a:pt x="2673348" y="429260"/>
                </a:lnTo>
                <a:lnTo>
                  <a:pt x="2674180" y="429260"/>
                </a:lnTo>
                <a:lnTo>
                  <a:pt x="2675577" y="430530"/>
                </a:lnTo>
                <a:close/>
              </a:path>
              <a:path w="4096384" h="836930">
                <a:moveTo>
                  <a:pt x="2676724" y="431573"/>
                </a:moveTo>
                <a:lnTo>
                  <a:pt x="2674180" y="429260"/>
                </a:lnTo>
                <a:lnTo>
                  <a:pt x="2677094" y="429260"/>
                </a:lnTo>
                <a:lnTo>
                  <a:pt x="2676724" y="431573"/>
                </a:lnTo>
                <a:close/>
              </a:path>
              <a:path w="4096384" h="836930">
                <a:moveTo>
                  <a:pt x="2705348" y="435610"/>
                </a:moveTo>
                <a:lnTo>
                  <a:pt x="2699992" y="430530"/>
                </a:lnTo>
                <a:lnTo>
                  <a:pt x="2703017" y="429260"/>
                </a:lnTo>
                <a:lnTo>
                  <a:pt x="2705191" y="429260"/>
                </a:lnTo>
                <a:lnTo>
                  <a:pt x="2706095" y="430399"/>
                </a:lnTo>
                <a:lnTo>
                  <a:pt x="2705979" y="433727"/>
                </a:lnTo>
                <a:lnTo>
                  <a:pt x="2705348" y="435610"/>
                </a:lnTo>
                <a:close/>
              </a:path>
              <a:path w="4096384" h="836930">
                <a:moveTo>
                  <a:pt x="2709769" y="435610"/>
                </a:moveTo>
                <a:lnTo>
                  <a:pt x="2705348" y="435610"/>
                </a:lnTo>
                <a:lnTo>
                  <a:pt x="2705979" y="433727"/>
                </a:lnTo>
                <a:lnTo>
                  <a:pt x="2706095" y="430399"/>
                </a:lnTo>
                <a:lnTo>
                  <a:pt x="2705191" y="429260"/>
                </a:lnTo>
                <a:lnTo>
                  <a:pt x="2708392" y="429260"/>
                </a:lnTo>
                <a:lnTo>
                  <a:pt x="2708530" y="430530"/>
                </a:lnTo>
                <a:lnTo>
                  <a:pt x="2713311" y="430530"/>
                </a:lnTo>
                <a:lnTo>
                  <a:pt x="2709769" y="435610"/>
                </a:lnTo>
                <a:close/>
              </a:path>
              <a:path w="4096384" h="836930">
                <a:moveTo>
                  <a:pt x="2731834" y="436880"/>
                </a:moveTo>
                <a:lnTo>
                  <a:pt x="2725463" y="430530"/>
                </a:lnTo>
                <a:lnTo>
                  <a:pt x="2730171" y="429260"/>
                </a:lnTo>
                <a:lnTo>
                  <a:pt x="2732502" y="429260"/>
                </a:lnTo>
                <a:lnTo>
                  <a:pt x="2733412" y="430399"/>
                </a:lnTo>
                <a:lnTo>
                  <a:pt x="2733292" y="431675"/>
                </a:lnTo>
                <a:lnTo>
                  <a:pt x="2733044" y="432943"/>
                </a:lnTo>
                <a:lnTo>
                  <a:pt x="2731834" y="43688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731834" y="436880"/>
                </a:lnTo>
                <a:lnTo>
                  <a:pt x="2733044" y="432943"/>
                </a:lnTo>
                <a:lnTo>
                  <a:pt x="2733292" y="431675"/>
                </a:lnTo>
                <a:lnTo>
                  <a:pt x="2733412" y="430399"/>
                </a:lnTo>
                <a:lnTo>
                  <a:pt x="2732502" y="429260"/>
                </a:lnTo>
                <a:lnTo>
                  <a:pt x="2741273" y="429260"/>
                </a:lnTo>
                <a:lnTo>
                  <a:pt x="2741898" y="435610"/>
                </a:lnTo>
                <a:lnTo>
                  <a:pt x="2808210" y="435610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53218" y="431800"/>
                </a:moveTo>
                <a:lnTo>
                  <a:pt x="2851352" y="431800"/>
                </a:lnTo>
                <a:lnTo>
                  <a:pt x="2849512" y="430530"/>
                </a:lnTo>
                <a:lnTo>
                  <a:pt x="2849853" y="429260"/>
                </a:lnTo>
                <a:lnTo>
                  <a:pt x="2852027" y="429260"/>
                </a:lnTo>
                <a:lnTo>
                  <a:pt x="2853231" y="430399"/>
                </a:lnTo>
                <a:lnTo>
                  <a:pt x="2853218" y="431800"/>
                </a:lnTo>
                <a:close/>
              </a:path>
              <a:path w="4096384" h="836930">
                <a:moveTo>
                  <a:pt x="2850681" y="445770"/>
                </a:moveTo>
                <a:lnTo>
                  <a:pt x="2839291" y="445770"/>
                </a:lnTo>
                <a:lnTo>
                  <a:pt x="2839468" y="444500"/>
                </a:lnTo>
                <a:lnTo>
                  <a:pt x="2827179" y="444500"/>
                </a:lnTo>
                <a:lnTo>
                  <a:pt x="2822542" y="441960"/>
                </a:lnTo>
                <a:lnTo>
                  <a:pt x="2818010" y="438150"/>
                </a:lnTo>
                <a:lnTo>
                  <a:pt x="2816485" y="433070"/>
                </a:lnTo>
                <a:lnTo>
                  <a:pt x="2836102" y="433070"/>
                </a:lnTo>
                <a:lnTo>
                  <a:pt x="2838459" y="431800"/>
                </a:lnTo>
                <a:lnTo>
                  <a:pt x="2853218" y="431800"/>
                </a:lnTo>
                <a:lnTo>
                  <a:pt x="2853369" y="430530"/>
                </a:lnTo>
                <a:lnTo>
                  <a:pt x="2852027" y="429260"/>
                </a:lnTo>
                <a:lnTo>
                  <a:pt x="2885300" y="429260"/>
                </a:lnTo>
                <a:lnTo>
                  <a:pt x="2886119" y="430530"/>
                </a:lnTo>
                <a:lnTo>
                  <a:pt x="2864946" y="430530"/>
                </a:lnTo>
                <a:lnTo>
                  <a:pt x="2864190" y="431649"/>
                </a:lnTo>
                <a:lnTo>
                  <a:pt x="2864298" y="432591"/>
                </a:lnTo>
                <a:lnTo>
                  <a:pt x="2864762" y="434340"/>
                </a:lnTo>
                <a:lnTo>
                  <a:pt x="2953270" y="434340"/>
                </a:lnTo>
                <a:lnTo>
                  <a:pt x="2952261" y="435610"/>
                </a:lnTo>
                <a:lnTo>
                  <a:pt x="2829895" y="435610"/>
                </a:lnTo>
                <a:lnTo>
                  <a:pt x="2829403" y="438120"/>
                </a:lnTo>
                <a:lnTo>
                  <a:pt x="2829397" y="440690"/>
                </a:lnTo>
                <a:lnTo>
                  <a:pt x="2893108" y="440690"/>
                </a:lnTo>
                <a:lnTo>
                  <a:pt x="2891868" y="443230"/>
                </a:lnTo>
                <a:lnTo>
                  <a:pt x="2851536" y="443230"/>
                </a:lnTo>
                <a:lnTo>
                  <a:pt x="2850445" y="444392"/>
                </a:lnTo>
                <a:lnTo>
                  <a:pt x="2850571" y="445355"/>
                </a:lnTo>
                <a:lnTo>
                  <a:pt x="2850681" y="445770"/>
                </a:lnTo>
                <a:close/>
              </a:path>
              <a:path w="4096384" h="836930">
                <a:moveTo>
                  <a:pt x="2932330" y="433070"/>
                </a:moveTo>
                <a:lnTo>
                  <a:pt x="2917080" y="433070"/>
                </a:lnTo>
                <a:lnTo>
                  <a:pt x="2918703" y="431475"/>
                </a:lnTo>
                <a:lnTo>
                  <a:pt x="2920760" y="429260"/>
                </a:lnTo>
                <a:lnTo>
                  <a:pt x="2957249" y="429260"/>
                </a:lnTo>
                <a:lnTo>
                  <a:pt x="2957739" y="431800"/>
                </a:lnTo>
                <a:lnTo>
                  <a:pt x="2933338" y="431800"/>
                </a:lnTo>
                <a:lnTo>
                  <a:pt x="2932330" y="433070"/>
                </a:lnTo>
                <a:close/>
              </a:path>
              <a:path w="4096384" h="836930">
                <a:moveTo>
                  <a:pt x="2966394" y="439420"/>
                </a:moveTo>
                <a:lnTo>
                  <a:pt x="2962786" y="439420"/>
                </a:lnTo>
                <a:lnTo>
                  <a:pt x="2957984" y="433070"/>
                </a:lnTo>
                <a:lnTo>
                  <a:pt x="2957249" y="429260"/>
                </a:lnTo>
                <a:lnTo>
                  <a:pt x="2960425" y="430530"/>
                </a:lnTo>
                <a:lnTo>
                  <a:pt x="2964664" y="433095"/>
                </a:lnTo>
                <a:lnTo>
                  <a:pt x="2967157" y="435776"/>
                </a:lnTo>
                <a:lnTo>
                  <a:pt x="2967942" y="436738"/>
                </a:lnTo>
                <a:lnTo>
                  <a:pt x="2967916" y="437095"/>
                </a:lnTo>
                <a:lnTo>
                  <a:pt x="2966394" y="439420"/>
                </a:lnTo>
                <a:close/>
              </a:path>
              <a:path w="4096384" h="836930">
                <a:moveTo>
                  <a:pt x="2996682" y="434340"/>
                </a:moveTo>
                <a:lnTo>
                  <a:pt x="3002896" y="429260"/>
                </a:lnTo>
                <a:lnTo>
                  <a:pt x="3001213" y="431800"/>
                </a:lnTo>
                <a:lnTo>
                  <a:pt x="2996682" y="434340"/>
                </a:lnTo>
                <a:close/>
              </a:path>
              <a:path w="4096384" h="836930">
                <a:moveTo>
                  <a:pt x="3038291" y="441960"/>
                </a:moveTo>
                <a:lnTo>
                  <a:pt x="3037587" y="441960"/>
                </a:lnTo>
                <a:lnTo>
                  <a:pt x="3031065" y="434340"/>
                </a:lnTo>
                <a:lnTo>
                  <a:pt x="2996682" y="434340"/>
                </a:lnTo>
                <a:lnTo>
                  <a:pt x="3001213" y="431800"/>
                </a:lnTo>
                <a:lnTo>
                  <a:pt x="3002896" y="429260"/>
                </a:lnTo>
                <a:lnTo>
                  <a:pt x="3035413" y="429260"/>
                </a:lnTo>
                <a:lnTo>
                  <a:pt x="3040088" y="434325"/>
                </a:lnTo>
                <a:lnTo>
                  <a:pt x="3040278" y="435610"/>
                </a:lnTo>
                <a:lnTo>
                  <a:pt x="3043801" y="435610"/>
                </a:lnTo>
                <a:lnTo>
                  <a:pt x="3038291" y="441960"/>
                </a:lnTo>
                <a:close/>
              </a:path>
              <a:path w="4096384" h="836930">
                <a:moveTo>
                  <a:pt x="3040278" y="435610"/>
                </a:moveTo>
                <a:lnTo>
                  <a:pt x="3040088" y="434325"/>
                </a:lnTo>
                <a:lnTo>
                  <a:pt x="3035413" y="429260"/>
                </a:lnTo>
                <a:lnTo>
                  <a:pt x="3045641" y="429260"/>
                </a:lnTo>
                <a:lnTo>
                  <a:pt x="3047196" y="429914"/>
                </a:lnTo>
                <a:lnTo>
                  <a:pt x="3040278" y="435610"/>
                </a:lnTo>
                <a:close/>
              </a:path>
              <a:path w="4096384" h="836930">
                <a:moveTo>
                  <a:pt x="3056019" y="431800"/>
                </a:moveTo>
                <a:lnTo>
                  <a:pt x="3051671" y="431800"/>
                </a:lnTo>
                <a:lnTo>
                  <a:pt x="3047196" y="429914"/>
                </a:lnTo>
                <a:lnTo>
                  <a:pt x="3047991" y="429260"/>
                </a:lnTo>
                <a:lnTo>
                  <a:pt x="3058368" y="429260"/>
                </a:lnTo>
                <a:lnTo>
                  <a:pt x="3056019" y="43180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3916" y="429260"/>
                </a:lnTo>
                <a:lnTo>
                  <a:pt x="3064521" y="430399"/>
                </a:lnTo>
                <a:lnTo>
                  <a:pt x="3064073" y="430530"/>
                </a:lnTo>
                <a:lnTo>
                  <a:pt x="3070866" y="430530"/>
                </a:lnTo>
                <a:lnTo>
                  <a:pt x="3068503" y="433727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064521" y="430399"/>
                </a:moveTo>
                <a:lnTo>
                  <a:pt x="3063916" y="429260"/>
                </a:lnTo>
                <a:lnTo>
                  <a:pt x="3068434" y="429260"/>
                </a:lnTo>
                <a:lnTo>
                  <a:pt x="3064521" y="430399"/>
                </a:lnTo>
                <a:close/>
              </a:path>
              <a:path w="4096384" h="836930">
                <a:moveTo>
                  <a:pt x="3093735" y="443230"/>
                </a:moveTo>
                <a:lnTo>
                  <a:pt x="3093087" y="441960"/>
                </a:lnTo>
                <a:lnTo>
                  <a:pt x="3091561" y="440690"/>
                </a:lnTo>
                <a:lnTo>
                  <a:pt x="3096924" y="440690"/>
                </a:lnTo>
                <a:lnTo>
                  <a:pt x="3099949" y="439420"/>
                </a:lnTo>
                <a:lnTo>
                  <a:pt x="3101298" y="438150"/>
                </a:lnTo>
                <a:lnTo>
                  <a:pt x="3101114" y="438150"/>
                </a:lnTo>
                <a:lnTo>
                  <a:pt x="3099458" y="436880"/>
                </a:lnTo>
                <a:lnTo>
                  <a:pt x="3076985" y="436880"/>
                </a:lnTo>
                <a:lnTo>
                  <a:pt x="3079683" y="431800"/>
                </a:lnTo>
                <a:lnTo>
                  <a:pt x="3087888" y="430530"/>
                </a:lnTo>
                <a:lnTo>
                  <a:pt x="3090887" y="429260"/>
                </a:lnTo>
                <a:lnTo>
                  <a:pt x="3090395" y="430530"/>
                </a:lnTo>
                <a:lnTo>
                  <a:pt x="3095601" y="435610"/>
                </a:lnTo>
                <a:lnTo>
                  <a:pt x="3103963" y="435610"/>
                </a:lnTo>
                <a:lnTo>
                  <a:pt x="3103629" y="438150"/>
                </a:lnTo>
                <a:lnTo>
                  <a:pt x="3099949" y="440690"/>
                </a:lnTo>
                <a:lnTo>
                  <a:pt x="3103963" y="441960"/>
                </a:lnTo>
                <a:lnTo>
                  <a:pt x="3099274" y="441960"/>
                </a:lnTo>
                <a:lnTo>
                  <a:pt x="3093735" y="443230"/>
                </a:lnTo>
                <a:close/>
              </a:path>
              <a:path w="4096384" h="836930">
                <a:moveTo>
                  <a:pt x="3095601" y="435610"/>
                </a:moveTo>
                <a:lnTo>
                  <a:pt x="3090395" y="430530"/>
                </a:lnTo>
                <a:lnTo>
                  <a:pt x="3090887" y="429260"/>
                </a:lnTo>
                <a:lnTo>
                  <a:pt x="3097104" y="429260"/>
                </a:lnTo>
                <a:lnTo>
                  <a:pt x="3095601" y="435610"/>
                </a:lnTo>
                <a:close/>
              </a:path>
              <a:path w="4096384" h="836930">
                <a:moveTo>
                  <a:pt x="3250956" y="430309"/>
                </a:moveTo>
                <a:lnTo>
                  <a:pt x="3251493" y="429260"/>
                </a:lnTo>
                <a:lnTo>
                  <a:pt x="3250956" y="430309"/>
                </a:lnTo>
                <a:close/>
              </a:path>
              <a:path w="4096384" h="836930">
                <a:moveTo>
                  <a:pt x="3301388" y="436098"/>
                </a:moveTo>
                <a:lnTo>
                  <a:pt x="3293720" y="434340"/>
                </a:lnTo>
                <a:lnTo>
                  <a:pt x="3294346" y="430767"/>
                </a:lnTo>
                <a:lnTo>
                  <a:pt x="3294470" y="430327"/>
                </a:lnTo>
                <a:lnTo>
                  <a:pt x="3294905" y="429260"/>
                </a:lnTo>
                <a:lnTo>
                  <a:pt x="3297236" y="430530"/>
                </a:lnTo>
                <a:lnTo>
                  <a:pt x="3301951" y="430530"/>
                </a:lnTo>
                <a:lnTo>
                  <a:pt x="3303018" y="432908"/>
                </a:lnTo>
                <a:lnTo>
                  <a:pt x="3302932" y="433393"/>
                </a:lnTo>
                <a:lnTo>
                  <a:pt x="3301388" y="436098"/>
                </a:lnTo>
                <a:close/>
              </a:path>
              <a:path w="4096384" h="836930">
                <a:moveTo>
                  <a:pt x="3297236" y="430530"/>
                </a:moveTo>
                <a:lnTo>
                  <a:pt x="3294905" y="429260"/>
                </a:lnTo>
                <a:lnTo>
                  <a:pt x="3298428" y="429260"/>
                </a:lnTo>
                <a:lnTo>
                  <a:pt x="3297236" y="430530"/>
                </a:lnTo>
                <a:close/>
              </a:path>
              <a:path w="4096384" h="836930">
                <a:moveTo>
                  <a:pt x="3299593" y="430530"/>
                </a:moveTo>
                <a:lnTo>
                  <a:pt x="3297236" y="430530"/>
                </a:lnTo>
                <a:lnTo>
                  <a:pt x="3298428" y="429260"/>
                </a:lnTo>
                <a:lnTo>
                  <a:pt x="3299593" y="430530"/>
                </a:lnTo>
                <a:close/>
              </a:path>
              <a:path w="4096384" h="836930">
                <a:moveTo>
                  <a:pt x="3329936" y="435610"/>
                </a:moveTo>
                <a:lnTo>
                  <a:pt x="3325739" y="434340"/>
                </a:lnTo>
                <a:lnTo>
                  <a:pt x="3323722" y="434340"/>
                </a:lnTo>
                <a:lnTo>
                  <a:pt x="3332961" y="429260"/>
                </a:lnTo>
                <a:lnTo>
                  <a:pt x="3333452" y="429260"/>
                </a:lnTo>
                <a:lnTo>
                  <a:pt x="3335095" y="429525"/>
                </a:lnTo>
                <a:lnTo>
                  <a:pt x="3334745" y="431844"/>
                </a:lnTo>
                <a:lnTo>
                  <a:pt x="3329936" y="435610"/>
                </a:lnTo>
                <a:close/>
              </a:path>
              <a:path w="4096384" h="836930">
                <a:moveTo>
                  <a:pt x="3376531" y="434340"/>
                </a:moveTo>
                <a:lnTo>
                  <a:pt x="3373587" y="433095"/>
                </a:lnTo>
                <a:lnTo>
                  <a:pt x="3373526" y="429260"/>
                </a:lnTo>
                <a:lnTo>
                  <a:pt x="3377022" y="430530"/>
                </a:lnTo>
                <a:lnTo>
                  <a:pt x="3376903" y="432417"/>
                </a:lnTo>
                <a:lnTo>
                  <a:pt x="3376531" y="434340"/>
                </a:lnTo>
                <a:close/>
              </a:path>
              <a:path w="4096384" h="836930">
                <a:moveTo>
                  <a:pt x="3381396" y="434340"/>
                </a:moveTo>
                <a:lnTo>
                  <a:pt x="3376531" y="434340"/>
                </a:lnTo>
                <a:lnTo>
                  <a:pt x="3376903" y="432417"/>
                </a:lnTo>
                <a:lnTo>
                  <a:pt x="3377022" y="430530"/>
                </a:lnTo>
                <a:lnTo>
                  <a:pt x="3373526" y="429260"/>
                </a:lnTo>
                <a:lnTo>
                  <a:pt x="3375926" y="429260"/>
                </a:lnTo>
                <a:lnTo>
                  <a:pt x="3381396" y="434340"/>
                </a:lnTo>
                <a:close/>
              </a:path>
              <a:path w="4096384" h="836930">
                <a:moveTo>
                  <a:pt x="3426314" y="436880"/>
                </a:moveTo>
                <a:lnTo>
                  <a:pt x="3427767" y="431959"/>
                </a:lnTo>
                <a:lnTo>
                  <a:pt x="3427876" y="430945"/>
                </a:lnTo>
                <a:lnTo>
                  <a:pt x="3427997" y="429260"/>
                </a:lnTo>
                <a:lnTo>
                  <a:pt x="3443758" y="429260"/>
                </a:lnTo>
                <a:lnTo>
                  <a:pt x="3429222" y="435610"/>
                </a:lnTo>
                <a:lnTo>
                  <a:pt x="3428148" y="435610"/>
                </a:lnTo>
                <a:lnTo>
                  <a:pt x="3426754" y="436688"/>
                </a:lnTo>
                <a:lnTo>
                  <a:pt x="3426314" y="436880"/>
                </a:lnTo>
                <a:close/>
              </a:path>
              <a:path w="4096384" h="836930">
                <a:moveTo>
                  <a:pt x="3436536" y="439420"/>
                </a:moveTo>
                <a:lnTo>
                  <a:pt x="3431787" y="439420"/>
                </a:lnTo>
                <a:lnTo>
                  <a:pt x="3428464" y="435941"/>
                </a:lnTo>
                <a:lnTo>
                  <a:pt x="3443758" y="429260"/>
                </a:lnTo>
                <a:lnTo>
                  <a:pt x="3444098" y="430530"/>
                </a:lnTo>
                <a:lnTo>
                  <a:pt x="3447101" y="431800"/>
                </a:lnTo>
                <a:lnTo>
                  <a:pt x="3455826" y="431800"/>
                </a:lnTo>
                <a:lnTo>
                  <a:pt x="3457682" y="433216"/>
                </a:lnTo>
                <a:lnTo>
                  <a:pt x="3460512" y="435610"/>
                </a:lnTo>
                <a:lnTo>
                  <a:pt x="3454852" y="435610"/>
                </a:lnTo>
                <a:lnTo>
                  <a:pt x="3454072" y="436880"/>
                </a:lnTo>
                <a:lnTo>
                  <a:pt x="3437053" y="436880"/>
                </a:lnTo>
                <a:lnTo>
                  <a:pt x="3436536" y="439420"/>
                </a:lnTo>
                <a:close/>
              </a:path>
              <a:path w="4096384" h="836930">
                <a:moveTo>
                  <a:pt x="3560074" y="441960"/>
                </a:moveTo>
                <a:lnTo>
                  <a:pt x="3558054" y="439193"/>
                </a:lnTo>
                <a:lnTo>
                  <a:pt x="3557226" y="438150"/>
                </a:lnTo>
                <a:lnTo>
                  <a:pt x="3551015" y="431959"/>
                </a:lnTo>
                <a:lnTo>
                  <a:pt x="3550948" y="431732"/>
                </a:lnTo>
                <a:lnTo>
                  <a:pt x="3554378" y="429260"/>
                </a:lnTo>
                <a:lnTo>
                  <a:pt x="3555903" y="430530"/>
                </a:lnTo>
                <a:lnTo>
                  <a:pt x="3562250" y="434325"/>
                </a:lnTo>
                <a:lnTo>
                  <a:pt x="3562132" y="436599"/>
                </a:lnTo>
                <a:lnTo>
                  <a:pt x="3562006" y="437095"/>
                </a:lnTo>
                <a:lnTo>
                  <a:pt x="3560074" y="441960"/>
                </a:lnTo>
                <a:close/>
              </a:path>
              <a:path w="4096384" h="836930">
                <a:moveTo>
                  <a:pt x="3708821" y="448310"/>
                </a:moveTo>
                <a:lnTo>
                  <a:pt x="3570296" y="448310"/>
                </a:lnTo>
                <a:lnTo>
                  <a:pt x="3570173" y="443195"/>
                </a:lnTo>
                <a:lnTo>
                  <a:pt x="3565797" y="441960"/>
                </a:lnTo>
                <a:lnTo>
                  <a:pt x="3560074" y="441960"/>
                </a:lnTo>
                <a:lnTo>
                  <a:pt x="3562006" y="437095"/>
                </a:lnTo>
                <a:lnTo>
                  <a:pt x="3562132" y="436599"/>
                </a:lnTo>
                <a:lnTo>
                  <a:pt x="3562250" y="434325"/>
                </a:lnTo>
                <a:lnTo>
                  <a:pt x="3555903" y="430530"/>
                </a:lnTo>
                <a:lnTo>
                  <a:pt x="3554378" y="429260"/>
                </a:lnTo>
                <a:lnTo>
                  <a:pt x="3562201" y="429260"/>
                </a:lnTo>
                <a:lnTo>
                  <a:pt x="3566344" y="431800"/>
                </a:lnTo>
                <a:lnTo>
                  <a:pt x="3578867" y="431800"/>
                </a:lnTo>
                <a:lnTo>
                  <a:pt x="3578980" y="433216"/>
                </a:lnTo>
                <a:lnTo>
                  <a:pt x="3579849" y="434340"/>
                </a:lnTo>
                <a:lnTo>
                  <a:pt x="3743675" y="434340"/>
                </a:lnTo>
                <a:lnTo>
                  <a:pt x="3743905" y="435610"/>
                </a:lnTo>
                <a:lnTo>
                  <a:pt x="3669214" y="435610"/>
                </a:lnTo>
                <a:lnTo>
                  <a:pt x="3667551" y="438120"/>
                </a:lnTo>
                <a:lnTo>
                  <a:pt x="3667678" y="438468"/>
                </a:lnTo>
                <a:lnTo>
                  <a:pt x="3668697" y="440690"/>
                </a:lnTo>
                <a:lnTo>
                  <a:pt x="3578016" y="440690"/>
                </a:lnTo>
                <a:lnTo>
                  <a:pt x="3579201" y="447040"/>
                </a:lnTo>
                <a:lnTo>
                  <a:pt x="3709804" y="447040"/>
                </a:lnTo>
                <a:lnTo>
                  <a:pt x="3708821" y="448310"/>
                </a:lnTo>
                <a:close/>
              </a:path>
              <a:path w="4096384" h="836930">
                <a:moveTo>
                  <a:pt x="3810354" y="431800"/>
                </a:moveTo>
                <a:lnTo>
                  <a:pt x="3807505" y="431800"/>
                </a:lnTo>
                <a:lnTo>
                  <a:pt x="3807382" y="431332"/>
                </a:lnTo>
                <a:lnTo>
                  <a:pt x="3807291" y="430399"/>
                </a:lnTo>
                <a:lnTo>
                  <a:pt x="3808330" y="429260"/>
                </a:lnTo>
                <a:lnTo>
                  <a:pt x="3810013" y="430530"/>
                </a:lnTo>
                <a:lnTo>
                  <a:pt x="3810354" y="431800"/>
                </a:lnTo>
                <a:close/>
              </a:path>
              <a:path w="4096384" h="836930">
                <a:moveTo>
                  <a:pt x="3826763" y="440690"/>
                </a:moveTo>
                <a:lnTo>
                  <a:pt x="3818892" y="429260"/>
                </a:lnTo>
                <a:lnTo>
                  <a:pt x="3822258" y="430530"/>
                </a:lnTo>
                <a:lnTo>
                  <a:pt x="3826966" y="430530"/>
                </a:lnTo>
                <a:lnTo>
                  <a:pt x="3826864" y="431164"/>
                </a:lnTo>
                <a:lnTo>
                  <a:pt x="3826763" y="440690"/>
                </a:lnTo>
                <a:close/>
              </a:path>
              <a:path w="4096384" h="836930">
                <a:moveTo>
                  <a:pt x="3822598" y="430530"/>
                </a:moveTo>
                <a:lnTo>
                  <a:pt x="3822258" y="430530"/>
                </a:lnTo>
                <a:lnTo>
                  <a:pt x="3818892" y="429260"/>
                </a:lnTo>
                <a:lnTo>
                  <a:pt x="3823893" y="429260"/>
                </a:lnTo>
                <a:lnTo>
                  <a:pt x="3822598" y="43053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29951" y="429260"/>
                </a:lnTo>
                <a:lnTo>
                  <a:pt x="3842864" y="429260"/>
                </a:lnTo>
                <a:lnTo>
                  <a:pt x="3837647" y="434340"/>
                </a:lnTo>
                <a:lnTo>
                  <a:pt x="3836342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36342" y="435610"/>
                </a:lnTo>
                <a:lnTo>
                  <a:pt x="3842864" y="429260"/>
                </a:lnTo>
                <a:lnTo>
                  <a:pt x="3844638" y="429260"/>
                </a:lnTo>
                <a:lnTo>
                  <a:pt x="3846230" y="430530"/>
                </a:lnTo>
                <a:lnTo>
                  <a:pt x="3850400" y="430530"/>
                </a:lnTo>
                <a:lnTo>
                  <a:pt x="3847983" y="431750"/>
                </a:lnTo>
                <a:lnTo>
                  <a:pt x="3848098" y="432591"/>
                </a:lnTo>
                <a:lnTo>
                  <a:pt x="3848213" y="433019"/>
                </a:lnTo>
                <a:lnTo>
                  <a:pt x="3851075" y="434340"/>
                </a:lnTo>
                <a:lnTo>
                  <a:pt x="3863653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874612" y="434340"/>
                </a:moveTo>
                <a:lnTo>
                  <a:pt x="3874609" y="431732"/>
                </a:lnTo>
                <a:lnTo>
                  <a:pt x="3875564" y="430530"/>
                </a:lnTo>
                <a:lnTo>
                  <a:pt x="3875564" y="429260"/>
                </a:lnTo>
                <a:lnTo>
                  <a:pt x="3878072" y="429260"/>
                </a:lnTo>
                <a:lnTo>
                  <a:pt x="3881319" y="430530"/>
                </a:lnTo>
                <a:lnTo>
                  <a:pt x="3878572" y="433019"/>
                </a:lnTo>
                <a:lnTo>
                  <a:pt x="3878437" y="433095"/>
                </a:lnTo>
                <a:lnTo>
                  <a:pt x="3874612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74612" y="434340"/>
                </a:lnTo>
                <a:lnTo>
                  <a:pt x="3878464" y="433087"/>
                </a:lnTo>
                <a:lnTo>
                  <a:pt x="3881319" y="430530"/>
                </a:lnTo>
                <a:lnTo>
                  <a:pt x="3878072" y="429260"/>
                </a:lnTo>
                <a:lnTo>
                  <a:pt x="3881411" y="429260"/>
                </a:lnTo>
                <a:lnTo>
                  <a:pt x="3881411" y="430530"/>
                </a:lnTo>
                <a:lnTo>
                  <a:pt x="3888118" y="430530"/>
                </a:lnTo>
                <a:lnTo>
                  <a:pt x="3888791" y="433070"/>
                </a:lnTo>
                <a:lnTo>
                  <a:pt x="3889465" y="43307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89465" y="433070"/>
                </a:lnTo>
                <a:lnTo>
                  <a:pt x="3888791" y="433070"/>
                </a:lnTo>
                <a:lnTo>
                  <a:pt x="3887782" y="429260"/>
                </a:lnTo>
                <a:lnTo>
                  <a:pt x="3890140" y="429260"/>
                </a:lnTo>
                <a:lnTo>
                  <a:pt x="3892831" y="43053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901035" y="434340"/>
                </a:moveTo>
                <a:lnTo>
                  <a:pt x="3890807" y="434340"/>
                </a:lnTo>
                <a:lnTo>
                  <a:pt x="3892831" y="430530"/>
                </a:lnTo>
                <a:lnTo>
                  <a:pt x="3890140" y="429260"/>
                </a:lnTo>
                <a:lnTo>
                  <a:pt x="3903348" y="429260"/>
                </a:lnTo>
                <a:lnTo>
                  <a:pt x="3902043" y="433070"/>
                </a:lnTo>
                <a:lnTo>
                  <a:pt x="3902201" y="433070"/>
                </a:lnTo>
                <a:lnTo>
                  <a:pt x="3901035" y="434340"/>
                </a:lnTo>
                <a:close/>
              </a:path>
              <a:path w="4096384" h="836930">
                <a:moveTo>
                  <a:pt x="4013181" y="433070"/>
                </a:moveTo>
                <a:lnTo>
                  <a:pt x="4010666" y="429260"/>
                </a:lnTo>
                <a:lnTo>
                  <a:pt x="4011832" y="430530"/>
                </a:lnTo>
                <a:lnTo>
                  <a:pt x="4013181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13181" y="433070"/>
                </a:lnTo>
                <a:lnTo>
                  <a:pt x="4011832" y="430530"/>
                </a:lnTo>
                <a:lnTo>
                  <a:pt x="4010666" y="429260"/>
                </a:lnTo>
                <a:lnTo>
                  <a:pt x="4023225" y="429260"/>
                </a:lnTo>
                <a:lnTo>
                  <a:pt x="4021568" y="43180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21748" y="431844"/>
                </a:lnTo>
                <a:lnTo>
                  <a:pt x="4021667" y="431649"/>
                </a:lnTo>
                <a:lnTo>
                  <a:pt x="4023225" y="429260"/>
                </a:lnTo>
                <a:lnTo>
                  <a:pt x="4025425" y="429260"/>
                </a:lnTo>
                <a:lnTo>
                  <a:pt x="4026073" y="43053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36236" y="433070"/>
                </a:moveTo>
                <a:lnTo>
                  <a:pt x="4026748" y="433070"/>
                </a:lnTo>
                <a:lnTo>
                  <a:pt x="4026073" y="430530"/>
                </a:lnTo>
                <a:lnTo>
                  <a:pt x="4025425" y="429260"/>
                </a:lnTo>
                <a:lnTo>
                  <a:pt x="4042849" y="429260"/>
                </a:lnTo>
                <a:lnTo>
                  <a:pt x="4037644" y="430530"/>
                </a:lnTo>
                <a:lnTo>
                  <a:pt x="4035961" y="431800"/>
                </a:lnTo>
                <a:lnTo>
                  <a:pt x="4035653" y="431800"/>
                </a:lnTo>
                <a:lnTo>
                  <a:pt x="4036236" y="43307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4036818" y="434340"/>
                </a:lnTo>
                <a:lnTo>
                  <a:pt x="4035653" y="431800"/>
                </a:lnTo>
                <a:lnTo>
                  <a:pt x="4035961" y="431800"/>
                </a:lnTo>
                <a:lnTo>
                  <a:pt x="4037644" y="430530"/>
                </a:lnTo>
                <a:lnTo>
                  <a:pt x="4042849" y="42926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57267" y="438150"/>
                </a:moveTo>
                <a:lnTo>
                  <a:pt x="4045357" y="438150"/>
                </a:lnTo>
                <a:lnTo>
                  <a:pt x="4046365" y="436880"/>
                </a:lnTo>
                <a:lnTo>
                  <a:pt x="4038501" y="436880"/>
                </a:lnTo>
                <a:lnTo>
                  <a:pt x="4042849" y="429260"/>
                </a:lnTo>
                <a:lnTo>
                  <a:pt x="4048388" y="429260"/>
                </a:lnTo>
                <a:lnTo>
                  <a:pt x="4046522" y="435610"/>
                </a:lnTo>
                <a:lnTo>
                  <a:pt x="4059598" y="435610"/>
                </a:lnTo>
                <a:lnTo>
                  <a:pt x="4057653" y="436846"/>
                </a:lnTo>
                <a:lnTo>
                  <a:pt x="4057545" y="437095"/>
                </a:lnTo>
                <a:lnTo>
                  <a:pt x="4057267" y="43815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62447" y="432200"/>
                </a:lnTo>
                <a:lnTo>
                  <a:pt x="4062330" y="431675"/>
                </a:lnTo>
                <a:lnTo>
                  <a:pt x="4063115" y="429260"/>
                </a:lnTo>
                <a:lnTo>
                  <a:pt x="4064647" y="429260"/>
                </a:lnTo>
                <a:lnTo>
                  <a:pt x="4066637" y="430530"/>
                </a:lnTo>
                <a:lnTo>
                  <a:pt x="4068614" y="433019"/>
                </a:lnTo>
                <a:lnTo>
                  <a:pt x="4068493" y="433153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3336295" y="435776"/>
                </a:moveTo>
                <a:lnTo>
                  <a:pt x="3334801" y="431800"/>
                </a:lnTo>
                <a:lnTo>
                  <a:pt x="3334848" y="431164"/>
                </a:lnTo>
                <a:lnTo>
                  <a:pt x="3335095" y="429525"/>
                </a:lnTo>
                <a:lnTo>
                  <a:pt x="3341323" y="430530"/>
                </a:lnTo>
                <a:lnTo>
                  <a:pt x="3338995" y="433216"/>
                </a:lnTo>
                <a:lnTo>
                  <a:pt x="3336295" y="435776"/>
                </a:lnTo>
                <a:close/>
              </a:path>
              <a:path w="4096384" h="836930">
                <a:moveTo>
                  <a:pt x="3239739" y="433070"/>
                </a:moveTo>
                <a:lnTo>
                  <a:pt x="3238875" y="431675"/>
                </a:lnTo>
                <a:lnTo>
                  <a:pt x="3238748" y="431164"/>
                </a:lnTo>
                <a:lnTo>
                  <a:pt x="3239071" y="430530"/>
                </a:lnTo>
                <a:lnTo>
                  <a:pt x="3240812" y="429589"/>
                </a:lnTo>
                <a:lnTo>
                  <a:pt x="3239739" y="433070"/>
                </a:lnTo>
                <a:close/>
              </a:path>
              <a:path w="4096384" h="836930">
                <a:moveTo>
                  <a:pt x="2394245" y="431800"/>
                </a:moveTo>
                <a:lnTo>
                  <a:pt x="2392569" y="431800"/>
                </a:lnTo>
                <a:lnTo>
                  <a:pt x="2392399" y="430530"/>
                </a:lnTo>
                <a:lnTo>
                  <a:pt x="2393551" y="429657"/>
                </a:lnTo>
                <a:lnTo>
                  <a:pt x="2394849" y="429992"/>
                </a:lnTo>
                <a:lnTo>
                  <a:pt x="2395417" y="430530"/>
                </a:lnTo>
                <a:lnTo>
                  <a:pt x="2394245" y="431800"/>
                </a:lnTo>
                <a:close/>
              </a:path>
              <a:path w="4096384" h="836930">
                <a:moveTo>
                  <a:pt x="1570195" y="434340"/>
                </a:moveTo>
                <a:lnTo>
                  <a:pt x="1566339" y="433070"/>
                </a:lnTo>
                <a:lnTo>
                  <a:pt x="1566353" y="432908"/>
                </a:lnTo>
                <a:lnTo>
                  <a:pt x="1567013" y="431800"/>
                </a:lnTo>
                <a:lnTo>
                  <a:pt x="1567490" y="430767"/>
                </a:lnTo>
                <a:lnTo>
                  <a:pt x="1569350" y="429730"/>
                </a:lnTo>
                <a:lnTo>
                  <a:pt x="1569569" y="430767"/>
                </a:lnTo>
                <a:lnTo>
                  <a:pt x="1570195" y="434340"/>
                </a:lnTo>
                <a:close/>
              </a:path>
              <a:path w="4096384" h="836930">
                <a:moveTo>
                  <a:pt x="3294165" y="431800"/>
                </a:moveTo>
                <a:lnTo>
                  <a:pt x="3282661" y="431800"/>
                </a:lnTo>
                <a:lnTo>
                  <a:pt x="3283285" y="429759"/>
                </a:lnTo>
                <a:lnTo>
                  <a:pt x="3286183" y="430530"/>
                </a:lnTo>
                <a:lnTo>
                  <a:pt x="3294388" y="430530"/>
                </a:lnTo>
                <a:lnTo>
                  <a:pt x="3294165" y="431800"/>
                </a:lnTo>
                <a:close/>
              </a:path>
              <a:path w="4096384" h="836930">
                <a:moveTo>
                  <a:pt x="3138005" y="430530"/>
                </a:moveTo>
                <a:lnTo>
                  <a:pt x="3138023" y="429802"/>
                </a:lnTo>
                <a:lnTo>
                  <a:pt x="3139074" y="430044"/>
                </a:lnTo>
                <a:lnTo>
                  <a:pt x="3138005" y="430530"/>
                </a:lnTo>
                <a:close/>
              </a:path>
              <a:path w="4096384" h="836930">
                <a:moveTo>
                  <a:pt x="3056943" y="440690"/>
                </a:moveTo>
                <a:lnTo>
                  <a:pt x="3048482" y="440690"/>
                </a:lnTo>
                <a:lnTo>
                  <a:pt x="3053014" y="435610"/>
                </a:lnTo>
                <a:lnTo>
                  <a:pt x="3040278" y="435610"/>
                </a:lnTo>
                <a:lnTo>
                  <a:pt x="3047196" y="429914"/>
                </a:lnTo>
                <a:lnTo>
                  <a:pt x="3051671" y="431800"/>
                </a:lnTo>
                <a:lnTo>
                  <a:pt x="3064122" y="431800"/>
                </a:lnTo>
                <a:lnTo>
                  <a:pt x="3064225" y="433070"/>
                </a:lnTo>
                <a:lnTo>
                  <a:pt x="3059385" y="433070"/>
                </a:lnTo>
                <a:lnTo>
                  <a:pt x="3056943" y="440690"/>
                </a:lnTo>
                <a:close/>
              </a:path>
              <a:path w="4096384" h="836930">
                <a:moveTo>
                  <a:pt x="3624947" y="431800"/>
                </a:moveTo>
                <a:lnTo>
                  <a:pt x="3624119" y="431800"/>
                </a:lnTo>
                <a:lnTo>
                  <a:pt x="3625569" y="429967"/>
                </a:lnTo>
                <a:lnTo>
                  <a:pt x="3625493" y="430767"/>
                </a:lnTo>
                <a:lnTo>
                  <a:pt x="3624947" y="431800"/>
                </a:lnTo>
                <a:close/>
              </a:path>
              <a:path w="4096384" h="836930">
                <a:moveTo>
                  <a:pt x="2405809" y="431800"/>
                </a:moveTo>
                <a:lnTo>
                  <a:pt x="2394245" y="431800"/>
                </a:lnTo>
                <a:lnTo>
                  <a:pt x="2395417" y="430530"/>
                </a:lnTo>
                <a:lnTo>
                  <a:pt x="2394849" y="429992"/>
                </a:lnTo>
                <a:lnTo>
                  <a:pt x="2396930" y="430530"/>
                </a:lnTo>
                <a:lnTo>
                  <a:pt x="2406748" y="430530"/>
                </a:lnTo>
                <a:lnTo>
                  <a:pt x="2405809" y="431800"/>
                </a:lnTo>
                <a:close/>
              </a:path>
              <a:path w="4096384" h="836930">
                <a:moveTo>
                  <a:pt x="3141187" y="430530"/>
                </a:moveTo>
                <a:lnTo>
                  <a:pt x="3138005" y="430530"/>
                </a:lnTo>
                <a:lnTo>
                  <a:pt x="3139074" y="430044"/>
                </a:lnTo>
                <a:lnTo>
                  <a:pt x="3141187" y="430530"/>
                </a:lnTo>
                <a:close/>
              </a:path>
              <a:path w="4096384" h="836930">
                <a:moveTo>
                  <a:pt x="1512369" y="430530"/>
                </a:moveTo>
                <a:lnTo>
                  <a:pt x="1511533" y="430530"/>
                </a:lnTo>
                <a:lnTo>
                  <a:pt x="1512027" y="430242"/>
                </a:lnTo>
                <a:lnTo>
                  <a:pt x="1512369" y="430530"/>
                </a:lnTo>
                <a:close/>
              </a:path>
              <a:path w="4096384" h="836930">
                <a:moveTo>
                  <a:pt x="3250843" y="430530"/>
                </a:moveTo>
                <a:lnTo>
                  <a:pt x="3250956" y="430309"/>
                </a:lnTo>
                <a:lnTo>
                  <a:pt x="3250843" y="430530"/>
                </a:lnTo>
                <a:close/>
              </a:path>
              <a:path w="4096384" h="836930">
                <a:moveTo>
                  <a:pt x="2014069" y="430530"/>
                </a:moveTo>
                <a:lnTo>
                  <a:pt x="2013958" y="430383"/>
                </a:lnTo>
                <a:lnTo>
                  <a:pt x="2014086" y="430327"/>
                </a:lnTo>
                <a:lnTo>
                  <a:pt x="2014069" y="430530"/>
                </a:lnTo>
                <a:close/>
              </a:path>
              <a:path w="4096384" h="836930">
                <a:moveTo>
                  <a:pt x="2020440" y="436880"/>
                </a:moveTo>
                <a:lnTo>
                  <a:pt x="2016049" y="434325"/>
                </a:lnTo>
                <a:lnTo>
                  <a:pt x="2010954" y="431912"/>
                </a:lnTo>
                <a:lnTo>
                  <a:pt x="2010829" y="431750"/>
                </a:lnTo>
                <a:lnTo>
                  <a:pt x="2013958" y="430383"/>
                </a:lnTo>
                <a:lnTo>
                  <a:pt x="2014069" y="430530"/>
                </a:lnTo>
                <a:lnTo>
                  <a:pt x="2021783" y="430530"/>
                </a:lnTo>
                <a:lnTo>
                  <a:pt x="2020440" y="436880"/>
                </a:lnTo>
                <a:close/>
              </a:path>
              <a:path w="4096384" h="836930">
                <a:moveTo>
                  <a:pt x="3064590" y="430530"/>
                </a:moveTo>
                <a:lnTo>
                  <a:pt x="3064073" y="430530"/>
                </a:lnTo>
                <a:lnTo>
                  <a:pt x="3064521" y="430399"/>
                </a:lnTo>
                <a:lnTo>
                  <a:pt x="3064590" y="430530"/>
                </a:lnTo>
                <a:close/>
              </a:path>
              <a:path w="4096384" h="836930">
                <a:moveTo>
                  <a:pt x="1342186" y="435271"/>
                </a:moveTo>
                <a:lnTo>
                  <a:pt x="1338879" y="430530"/>
                </a:lnTo>
                <a:lnTo>
                  <a:pt x="1348599" y="430530"/>
                </a:lnTo>
                <a:lnTo>
                  <a:pt x="1342186" y="435271"/>
                </a:lnTo>
                <a:close/>
              </a:path>
              <a:path w="4096384" h="836930">
                <a:moveTo>
                  <a:pt x="1435694" y="439420"/>
                </a:moveTo>
                <a:lnTo>
                  <a:pt x="1435678" y="436738"/>
                </a:lnTo>
                <a:lnTo>
                  <a:pt x="1438444" y="432908"/>
                </a:lnTo>
                <a:lnTo>
                  <a:pt x="1440292" y="430530"/>
                </a:lnTo>
                <a:lnTo>
                  <a:pt x="1441142" y="431844"/>
                </a:lnTo>
                <a:lnTo>
                  <a:pt x="1441338" y="432591"/>
                </a:lnTo>
                <a:lnTo>
                  <a:pt x="1441349" y="433216"/>
                </a:lnTo>
                <a:lnTo>
                  <a:pt x="1440462" y="434340"/>
                </a:lnTo>
                <a:lnTo>
                  <a:pt x="1441798" y="434340"/>
                </a:lnTo>
                <a:lnTo>
                  <a:pt x="1442473" y="435610"/>
                </a:lnTo>
                <a:lnTo>
                  <a:pt x="1442302" y="438150"/>
                </a:lnTo>
                <a:lnTo>
                  <a:pt x="1435694" y="439420"/>
                </a:lnTo>
                <a:close/>
              </a:path>
              <a:path w="4096384" h="836930">
                <a:moveTo>
                  <a:pt x="1441634" y="439420"/>
                </a:moveTo>
                <a:lnTo>
                  <a:pt x="1435694" y="439420"/>
                </a:lnTo>
                <a:lnTo>
                  <a:pt x="1442302" y="438150"/>
                </a:lnTo>
                <a:lnTo>
                  <a:pt x="1442473" y="435610"/>
                </a:lnTo>
                <a:lnTo>
                  <a:pt x="1441798" y="434340"/>
                </a:lnTo>
                <a:lnTo>
                  <a:pt x="1440462" y="434340"/>
                </a:lnTo>
                <a:lnTo>
                  <a:pt x="1441349" y="433216"/>
                </a:lnTo>
                <a:lnTo>
                  <a:pt x="1441338" y="432591"/>
                </a:lnTo>
                <a:lnTo>
                  <a:pt x="1441142" y="431844"/>
                </a:lnTo>
                <a:lnTo>
                  <a:pt x="1440292" y="430530"/>
                </a:lnTo>
                <a:lnTo>
                  <a:pt x="1448535" y="430530"/>
                </a:lnTo>
                <a:lnTo>
                  <a:pt x="1449178" y="431800"/>
                </a:lnTo>
                <a:lnTo>
                  <a:pt x="1445995" y="431800"/>
                </a:lnTo>
                <a:lnTo>
                  <a:pt x="1447665" y="434340"/>
                </a:lnTo>
                <a:lnTo>
                  <a:pt x="1444817" y="435610"/>
                </a:lnTo>
                <a:lnTo>
                  <a:pt x="1448006" y="438150"/>
                </a:lnTo>
                <a:lnTo>
                  <a:pt x="1442473" y="438150"/>
                </a:lnTo>
                <a:lnTo>
                  <a:pt x="1441634" y="439420"/>
                </a:lnTo>
                <a:close/>
              </a:path>
              <a:path w="4096384" h="836930">
                <a:moveTo>
                  <a:pt x="1488009" y="434340"/>
                </a:moveTo>
                <a:lnTo>
                  <a:pt x="1480459" y="434340"/>
                </a:lnTo>
                <a:lnTo>
                  <a:pt x="1485369" y="431800"/>
                </a:lnTo>
                <a:lnTo>
                  <a:pt x="1487057" y="430530"/>
                </a:lnTo>
                <a:lnTo>
                  <a:pt x="1489688" y="433019"/>
                </a:lnTo>
                <a:lnTo>
                  <a:pt x="1489627" y="433153"/>
                </a:lnTo>
                <a:lnTo>
                  <a:pt x="1488009" y="434340"/>
                </a:lnTo>
                <a:close/>
              </a:path>
              <a:path w="4096384" h="836930">
                <a:moveTo>
                  <a:pt x="1483705" y="447040"/>
                </a:moveTo>
                <a:lnTo>
                  <a:pt x="1484464" y="437776"/>
                </a:lnTo>
                <a:lnTo>
                  <a:pt x="1484588" y="436846"/>
                </a:lnTo>
                <a:lnTo>
                  <a:pt x="1489627" y="433153"/>
                </a:lnTo>
                <a:lnTo>
                  <a:pt x="1489688" y="433019"/>
                </a:lnTo>
                <a:lnTo>
                  <a:pt x="1487057" y="430530"/>
                </a:lnTo>
                <a:lnTo>
                  <a:pt x="1496447" y="430530"/>
                </a:lnTo>
                <a:lnTo>
                  <a:pt x="1497386" y="432307"/>
                </a:lnTo>
                <a:lnTo>
                  <a:pt x="1492590" y="435610"/>
                </a:lnTo>
                <a:lnTo>
                  <a:pt x="1496283" y="439420"/>
                </a:lnTo>
                <a:lnTo>
                  <a:pt x="1489912" y="439420"/>
                </a:lnTo>
                <a:lnTo>
                  <a:pt x="1488733" y="444500"/>
                </a:lnTo>
                <a:lnTo>
                  <a:pt x="1483705" y="447040"/>
                </a:lnTo>
                <a:close/>
              </a:path>
              <a:path w="4096384" h="836930">
                <a:moveTo>
                  <a:pt x="1497386" y="432307"/>
                </a:moveTo>
                <a:lnTo>
                  <a:pt x="1496447" y="430530"/>
                </a:lnTo>
                <a:lnTo>
                  <a:pt x="1498034" y="431732"/>
                </a:lnTo>
                <a:lnTo>
                  <a:pt x="1497960" y="431912"/>
                </a:lnTo>
                <a:lnTo>
                  <a:pt x="1497386" y="432307"/>
                </a:lnTo>
                <a:close/>
              </a:path>
              <a:path w="4096384" h="836930">
                <a:moveTo>
                  <a:pt x="1508685" y="455930"/>
                </a:moveTo>
                <a:lnTo>
                  <a:pt x="1505159" y="455928"/>
                </a:lnTo>
                <a:lnTo>
                  <a:pt x="1501476" y="453390"/>
                </a:lnTo>
                <a:lnTo>
                  <a:pt x="1504494" y="453390"/>
                </a:lnTo>
                <a:lnTo>
                  <a:pt x="1511703" y="450850"/>
                </a:lnTo>
                <a:lnTo>
                  <a:pt x="1510169" y="446753"/>
                </a:lnTo>
                <a:lnTo>
                  <a:pt x="1515390" y="441960"/>
                </a:lnTo>
                <a:lnTo>
                  <a:pt x="1516571" y="439412"/>
                </a:lnTo>
                <a:lnTo>
                  <a:pt x="1527628" y="430530"/>
                </a:lnTo>
                <a:lnTo>
                  <a:pt x="1528125" y="430530"/>
                </a:lnTo>
                <a:lnTo>
                  <a:pt x="1529416" y="431750"/>
                </a:lnTo>
                <a:lnTo>
                  <a:pt x="1529542" y="431959"/>
                </a:lnTo>
                <a:lnTo>
                  <a:pt x="1530643" y="434340"/>
                </a:lnTo>
                <a:lnTo>
                  <a:pt x="1528630" y="434340"/>
                </a:lnTo>
                <a:lnTo>
                  <a:pt x="1517400" y="448310"/>
                </a:lnTo>
                <a:lnTo>
                  <a:pt x="1515145" y="449638"/>
                </a:lnTo>
                <a:lnTo>
                  <a:pt x="1511703" y="452120"/>
                </a:lnTo>
                <a:lnTo>
                  <a:pt x="1513039" y="454660"/>
                </a:lnTo>
                <a:lnTo>
                  <a:pt x="1508685" y="455930"/>
                </a:lnTo>
                <a:close/>
              </a:path>
              <a:path w="4096384" h="836930">
                <a:moveTo>
                  <a:pt x="1531818" y="436880"/>
                </a:moveTo>
                <a:lnTo>
                  <a:pt x="1529542" y="431959"/>
                </a:lnTo>
                <a:lnTo>
                  <a:pt x="1529416" y="431750"/>
                </a:lnTo>
                <a:lnTo>
                  <a:pt x="1528125" y="430530"/>
                </a:lnTo>
                <a:lnTo>
                  <a:pt x="1533492" y="430530"/>
                </a:lnTo>
                <a:lnTo>
                  <a:pt x="1534497" y="431164"/>
                </a:lnTo>
                <a:lnTo>
                  <a:pt x="1533992" y="431800"/>
                </a:lnTo>
                <a:lnTo>
                  <a:pt x="1535505" y="431800"/>
                </a:lnTo>
                <a:lnTo>
                  <a:pt x="1534379" y="433019"/>
                </a:lnTo>
                <a:lnTo>
                  <a:pt x="1533495" y="434340"/>
                </a:lnTo>
                <a:lnTo>
                  <a:pt x="1530980" y="434340"/>
                </a:lnTo>
                <a:lnTo>
                  <a:pt x="1532508" y="435692"/>
                </a:lnTo>
                <a:lnTo>
                  <a:pt x="1532399" y="435999"/>
                </a:lnTo>
                <a:lnTo>
                  <a:pt x="1531818" y="436880"/>
                </a:lnTo>
                <a:close/>
              </a:path>
              <a:path w="4096384" h="836930">
                <a:moveTo>
                  <a:pt x="1735477" y="435610"/>
                </a:moveTo>
                <a:lnTo>
                  <a:pt x="1733924" y="433019"/>
                </a:lnTo>
                <a:lnTo>
                  <a:pt x="1733088" y="431959"/>
                </a:lnTo>
                <a:lnTo>
                  <a:pt x="1733022" y="431649"/>
                </a:lnTo>
                <a:lnTo>
                  <a:pt x="1733460" y="430530"/>
                </a:lnTo>
                <a:lnTo>
                  <a:pt x="1735641" y="430530"/>
                </a:lnTo>
                <a:lnTo>
                  <a:pt x="1735856" y="431332"/>
                </a:lnTo>
                <a:lnTo>
                  <a:pt x="1735735" y="433660"/>
                </a:lnTo>
                <a:lnTo>
                  <a:pt x="1735477" y="435610"/>
                </a:lnTo>
                <a:close/>
              </a:path>
              <a:path w="4096384" h="836930">
                <a:moveTo>
                  <a:pt x="1738829" y="452120"/>
                </a:moveTo>
                <a:lnTo>
                  <a:pt x="1733630" y="452120"/>
                </a:lnTo>
                <a:lnTo>
                  <a:pt x="1734791" y="449924"/>
                </a:lnTo>
                <a:lnTo>
                  <a:pt x="1734865" y="449309"/>
                </a:lnTo>
                <a:lnTo>
                  <a:pt x="1733964" y="447040"/>
                </a:lnTo>
                <a:lnTo>
                  <a:pt x="1735811" y="447040"/>
                </a:lnTo>
                <a:lnTo>
                  <a:pt x="1736630" y="444556"/>
                </a:lnTo>
                <a:lnTo>
                  <a:pt x="1738155" y="441960"/>
                </a:lnTo>
                <a:lnTo>
                  <a:pt x="1729610" y="435610"/>
                </a:lnTo>
                <a:lnTo>
                  <a:pt x="1735477" y="435610"/>
                </a:lnTo>
                <a:lnTo>
                  <a:pt x="1735735" y="433660"/>
                </a:lnTo>
                <a:lnTo>
                  <a:pt x="1735856" y="431332"/>
                </a:lnTo>
                <a:lnTo>
                  <a:pt x="1735641" y="430530"/>
                </a:lnTo>
                <a:lnTo>
                  <a:pt x="1745950" y="430530"/>
                </a:lnTo>
                <a:lnTo>
                  <a:pt x="1745824" y="431164"/>
                </a:lnTo>
                <a:lnTo>
                  <a:pt x="1745835" y="431959"/>
                </a:lnTo>
                <a:lnTo>
                  <a:pt x="1750056" y="436880"/>
                </a:lnTo>
                <a:lnTo>
                  <a:pt x="1743354" y="436880"/>
                </a:lnTo>
                <a:lnTo>
                  <a:pt x="1742182" y="438150"/>
                </a:lnTo>
                <a:lnTo>
                  <a:pt x="1751146" y="438150"/>
                </a:lnTo>
                <a:lnTo>
                  <a:pt x="1752235" y="439420"/>
                </a:lnTo>
                <a:lnTo>
                  <a:pt x="1749555" y="439420"/>
                </a:lnTo>
                <a:lnTo>
                  <a:pt x="1747040" y="441960"/>
                </a:lnTo>
                <a:lnTo>
                  <a:pt x="1746052" y="444450"/>
                </a:lnTo>
                <a:lnTo>
                  <a:pt x="1746243" y="445031"/>
                </a:lnTo>
                <a:lnTo>
                  <a:pt x="1746536" y="445770"/>
                </a:lnTo>
                <a:lnTo>
                  <a:pt x="1756761" y="445770"/>
                </a:lnTo>
                <a:lnTo>
                  <a:pt x="1760784" y="447040"/>
                </a:lnTo>
                <a:lnTo>
                  <a:pt x="1765479" y="449580"/>
                </a:lnTo>
                <a:lnTo>
                  <a:pt x="1742182" y="449580"/>
                </a:lnTo>
                <a:lnTo>
                  <a:pt x="1738829" y="452120"/>
                </a:lnTo>
                <a:close/>
              </a:path>
              <a:path w="4096384" h="836930">
                <a:moveTo>
                  <a:pt x="1841415" y="434340"/>
                </a:moveTo>
                <a:lnTo>
                  <a:pt x="1836890" y="434340"/>
                </a:lnTo>
                <a:lnTo>
                  <a:pt x="1836669" y="434160"/>
                </a:lnTo>
                <a:lnTo>
                  <a:pt x="1840740" y="430530"/>
                </a:lnTo>
                <a:lnTo>
                  <a:pt x="1848958" y="431800"/>
                </a:lnTo>
                <a:lnTo>
                  <a:pt x="1841415" y="434340"/>
                </a:lnTo>
                <a:close/>
              </a:path>
              <a:path w="4096384" h="836930">
                <a:moveTo>
                  <a:pt x="1836386" y="452120"/>
                </a:moveTo>
                <a:lnTo>
                  <a:pt x="1828843" y="452120"/>
                </a:lnTo>
                <a:lnTo>
                  <a:pt x="1833003" y="444556"/>
                </a:lnTo>
                <a:lnTo>
                  <a:pt x="1833189" y="444392"/>
                </a:lnTo>
                <a:lnTo>
                  <a:pt x="1834874" y="443230"/>
                </a:lnTo>
                <a:lnTo>
                  <a:pt x="1833238" y="442927"/>
                </a:lnTo>
                <a:lnTo>
                  <a:pt x="1839672" y="440712"/>
                </a:lnTo>
                <a:lnTo>
                  <a:pt x="1839696" y="440546"/>
                </a:lnTo>
                <a:lnTo>
                  <a:pt x="1838226" y="435610"/>
                </a:lnTo>
                <a:lnTo>
                  <a:pt x="1841458" y="434325"/>
                </a:lnTo>
                <a:lnTo>
                  <a:pt x="1848958" y="431800"/>
                </a:lnTo>
                <a:lnTo>
                  <a:pt x="1840740" y="430530"/>
                </a:lnTo>
                <a:lnTo>
                  <a:pt x="1849530" y="430530"/>
                </a:lnTo>
                <a:lnTo>
                  <a:pt x="1851302" y="433070"/>
                </a:lnTo>
                <a:lnTo>
                  <a:pt x="1854825" y="434340"/>
                </a:lnTo>
                <a:lnTo>
                  <a:pt x="1849796" y="434340"/>
                </a:lnTo>
                <a:lnTo>
                  <a:pt x="1847737" y="436738"/>
                </a:lnTo>
                <a:lnTo>
                  <a:pt x="1847616" y="439420"/>
                </a:lnTo>
                <a:lnTo>
                  <a:pt x="1848788" y="440690"/>
                </a:lnTo>
                <a:lnTo>
                  <a:pt x="1868248" y="440690"/>
                </a:lnTo>
                <a:lnTo>
                  <a:pt x="1868340" y="441960"/>
                </a:lnTo>
                <a:lnTo>
                  <a:pt x="1844433" y="441960"/>
                </a:lnTo>
                <a:lnTo>
                  <a:pt x="1835712" y="443230"/>
                </a:lnTo>
                <a:lnTo>
                  <a:pt x="1841415" y="447040"/>
                </a:lnTo>
                <a:lnTo>
                  <a:pt x="1839234" y="447040"/>
                </a:lnTo>
                <a:lnTo>
                  <a:pt x="1835548" y="448310"/>
                </a:lnTo>
                <a:lnTo>
                  <a:pt x="1834540" y="449580"/>
                </a:lnTo>
                <a:lnTo>
                  <a:pt x="1834874" y="450850"/>
                </a:lnTo>
                <a:lnTo>
                  <a:pt x="1836386" y="452120"/>
                </a:lnTo>
                <a:close/>
              </a:path>
              <a:path w="4096384" h="836930">
                <a:moveTo>
                  <a:pt x="1975352" y="436880"/>
                </a:moveTo>
                <a:lnTo>
                  <a:pt x="1977192" y="431800"/>
                </a:lnTo>
                <a:lnTo>
                  <a:pt x="1977859" y="430530"/>
                </a:lnTo>
                <a:lnTo>
                  <a:pt x="1980040" y="431800"/>
                </a:lnTo>
                <a:lnTo>
                  <a:pt x="1980248" y="432591"/>
                </a:lnTo>
                <a:lnTo>
                  <a:pt x="1980239" y="433216"/>
                </a:lnTo>
                <a:lnTo>
                  <a:pt x="1979202" y="434340"/>
                </a:lnTo>
                <a:lnTo>
                  <a:pt x="1975352" y="436880"/>
                </a:lnTo>
                <a:close/>
              </a:path>
              <a:path w="4096384" h="836930">
                <a:moveTo>
                  <a:pt x="1982057" y="436880"/>
                </a:moveTo>
                <a:lnTo>
                  <a:pt x="1975352" y="436880"/>
                </a:lnTo>
                <a:lnTo>
                  <a:pt x="1979215" y="434325"/>
                </a:lnTo>
                <a:lnTo>
                  <a:pt x="1980239" y="433216"/>
                </a:lnTo>
                <a:lnTo>
                  <a:pt x="1980248" y="432591"/>
                </a:lnTo>
                <a:lnTo>
                  <a:pt x="1980040" y="431800"/>
                </a:lnTo>
                <a:lnTo>
                  <a:pt x="1977859" y="430530"/>
                </a:lnTo>
                <a:lnTo>
                  <a:pt x="1988207" y="430530"/>
                </a:lnTo>
                <a:lnTo>
                  <a:pt x="1991081" y="434340"/>
                </a:lnTo>
                <a:lnTo>
                  <a:pt x="1984564" y="434340"/>
                </a:lnTo>
                <a:lnTo>
                  <a:pt x="1982057" y="436880"/>
                </a:lnTo>
                <a:close/>
              </a:path>
              <a:path w="4096384" h="836930">
                <a:moveTo>
                  <a:pt x="2059328" y="434340"/>
                </a:moveTo>
                <a:lnTo>
                  <a:pt x="2054463" y="434340"/>
                </a:lnTo>
                <a:lnTo>
                  <a:pt x="2056732" y="430530"/>
                </a:lnTo>
                <a:lnTo>
                  <a:pt x="2059535" y="430530"/>
                </a:lnTo>
                <a:lnTo>
                  <a:pt x="2060924" y="432908"/>
                </a:lnTo>
                <a:lnTo>
                  <a:pt x="2060823" y="433216"/>
                </a:lnTo>
                <a:lnTo>
                  <a:pt x="2059328" y="434340"/>
                </a:lnTo>
                <a:close/>
              </a:path>
              <a:path w="4096384" h="836930">
                <a:moveTo>
                  <a:pt x="2083470" y="434340"/>
                </a:moveTo>
                <a:lnTo>
                  <a:pt x="2059328" y="434340"/>
                </a:lnTo>
                <a:lnTo>
                  <a:pt x="2060823" y="433216"/>
                </a:lnTo>
                <a:lnTo>
                  <a:pt x="2060924" y="432908"/>
                </a:lnTo>
                <a:lnTo>
                  <a:pt x="2059535" y="430530"/>
                </a:lnTo>
                <a:lnTo>
                  <a:pt x="2067372" y="430530"/>
                </a:lnTo>
                <a:lnTo>
                  <a:pt x="2067873" y="431800"/>
                </a:lnTo>
                <a:lnTo>
                  <a:pt x="2069890" y="433070"/>
                </a:lnTo>
                <a:lnTo>
                  <a:pt x="2082121" y="433070"/>
                </a:lnTo>
                <a:lnTo>
                  <a:pt x="2083470" y="434340"/>
                </a:lnTo>
                <a:close/>
              </a:path>
              <a:path w="4096384" h="836930">
                <a:moveTo>
                  <a:pt x="2307750" y="440690"/>
                </a:moveTo>
                <a:lnTo>
                  <a:pt x="2304729" y="440690"/>
                </a:lnTo>
                <a:lnTo>
                  <a:pt x="2306746" y="433070"/>
                </a:lnTo>
                <a:lnTo>
                  <a:pt x="2312947" y="430530"/>
                </a:lnTo>
                <a:lnTo>
                  <a:pt x="2321306" y="430530"/>
                </a:lnTo>
                <a:lnTo>
                  <a:pt x="2321391" y="431080"/>
                </a:lnTo>
                <a:lnTo>
                  <a:pt x="2315560" y="434467"/>
                </a:lnTo>
                <a:lnTo>
                  <a:pt x="2308811" y="438120"/>
                </a:lnTo>
                <a:lnTo>
                  <a:pt x="2308711" y="438263"/>
                </a:lnTo>
                <a:lnTo>
                  <a:pt x="2307750" y="440690"/>
                </a:lnTo>
                <a:close/>
              </a:path>
              <a:path w="4096384" h="836930">
                <a:moveTo>
                  <a:pt x="2325349" y="436880"/>
                </a:moveTo>
                <a:lnTo>
                  <a:pt x="2325185" y="436880"/>
                </a:lnTo>
                <a:lnTo>
                  <a:pt x="2321723" y="433095"/>
                </a:lnTo>
                <a:lnTo>
                  <a:pt x="2321391" y="431080"/>
                </a:lnTo>
                <a:lnTo>
                  <a:pt x="2322336" y="430530"/>
                </a:lnTo>
                <a:lnTo>
                  <a:pt x="2331720" y="430530"/>
                </a:lnTo>
                <a:lnTo>
                  <a:pt x="2332214" y="433019"/>
                </a:lnTo>
                <a:lnTo>
                  <a:pt x="2332338" y="433153"/>
                </a:lnTo>
                <a:lnTo>
                  <a:pt x="2333957" y="434340"/>
                </a:lnTo>
                <a:lnTo>
                  <a:pt x="2330043" y="434340"/>
                </a:lnTo>
                <a:lnTo>
                  <a:pt x="2325349" y="436880"/>
                </a:lnTo>
                <a:close/>
              </a:path>
              <a:path w="4096384" h="836930">
                <a:moveTo>
                  <a:pt x="2413692" y="441960"/>
                </a:moveTo>
                <a:lnTo>
                  <a:pt x="2412010" y="430530"/>
                </a:lnTo>
                <a:lnTo>
                  <a:pt x="2417379" y="435610"/>
                </a:lnTo>
                <a:lnTo>
                  <a:pt x="2417256" y="435999"/>
                </a:lnTo>
                <a:lnTo>
                  <a:pt x="2416704" y="436880"/>
                </a:lnTo>
                <a:lnTo>
                  <a:pt x="2418440" y="436880"/>
                </a:lnTo>
                <a:lnTo>
                  <a:pt x="2420561" y="439420"/>
                </a:lnTo>
                <a:lnTo>
                  <a:pt x="2416037" y="439420"/>
                </a:lnTo>
                <a:lnTo>
                  <a:pt x="2415438" y="440546"/>
                </a:lnTo>
                <a:lnTo>
                  <a:pt x="2415332" y="440712"/>
                </a:lnTo>
                <a:lnTo>
                  <a:pt x="2413692" y="441960"/>
                </a:lnTo>
                <a:close/>
              </a:path>
              <a:path w="4096384" h="836930">
                <a:moveTo>
                  <a:pt x="2417448" y="435692"/>
                </a:moveTo>
                <a:lnTo>
                  <a:pt x="2412010" y="430530"/>
                </a:lnTo>
                <a:lnTo>
                  <a:pt x="2420476" y="430530"/>
                </a:lnTo>
                <a:lnTo>
                  <a:pt x="2419887" y="431800"/>
                </a:lnTo>
                <a:lnTo>
                  <a:pt x="2417448" y="435692"/>
                </a:lnTo>
                <a:close/>
              </a:path>
              <a:path w="4096384" h="836930">
                <a:moveTo>
                  <a:pt x="2447047" y="434340"/>
                </a:moveTo>
                <a:lnTo>
                  <a:pt x="2447673" y="431959"/>
                </a:lnTo>
                <a:lnTo>
                  <a:pt x="2447781" y="431675"/>
                </a:lnTo>
                <a:lnTo>
                  <a:pt x="2448390" y="430530"/>
                </a:lnTo>
                <a:lnTo>
                  <a:pt x="2449391" y="430530"/>
                </a:lnTo>
                <a:lnTo>
                  <a:pt x="2450563" y="431800"/>
                </a:lnTo>
                <a:lnTo>
                  <a:pt x="2452290" y="432987"/>
                </a:lnTo>
                <a:lnTo>
                  <a:pt x="2447047" y="434340"/>
                </a:lnTo>
                <a:close/>
              </a:path>
              <a:path w="4096384" h="836930">
                <a:moveTo>
                  <a:pt x="2461603" y="441960"/>
                </a:moveTo>
                <a:lnTo>
                  <a:pt x="2459953" y="441960"/>
                </a:lnTo>
                <a:lnTo>
                  <a:pt x="2455726" y="437028"/>
                </a:lnTo>
                <a:lnTo>
                  <a:pt x="2455649" y="436688"/>
                </a:lnTo>
                <a:lnTo>
                  <a:pt x="2456267" y="434340"/>
                </a:lnTo>
                <a:lnTo>
                  <a:pt x="2447047" y="434340"/>
                </a:lnTo>
                <a:lnTo>
                  <a:pt x="2452301" y="433095"/>
                </a:lnTo>
                <a:lnTo>
                  <a:pt x="2450563" y="431800"/>
                </a:lnTo>
                <a:lnTo>
                  <a:pt x="2449391" y="430530"/>
                </a:lnTo>
                <a:lnTo>
                  <a:pt x="2460042" y="430530"/>
                </a:lnTo>
                <a:lnTo>
                  <a:pt x="2457666" y="433019"/>
                </a:lnTo>
                <a:lnTo>
                  <a:pt x="2457794" y="433153"/>
                </a:lnTo>
                <a:lnTo>
                  <a:pt x="2460287" y="434340"/>
                </a:lnTo>
                <a:lnTo>
                  <a:pt x="2464982" y="435610"/>
                </a:lnTo>
                <a:lnTo>
                  <a:pt x="2466012" y="435610"/>
                </a:lnTo>
                <a:lnTo>
                  <a:pt x="2461603" y="441960"/>
                </a:lnTo>
                <a:close/>
              </a:path>
              <a:path w="4096384" h="836930">
                <a:moveTo>
                  <a:pt x="2619715" y="433087"/>
                </a:moveTo>
                <a:lnTo>
                  <a:pt x="2618637" y="431959"/>
                </a:lnTo>
                <a:lnTo>
                  <a:pt x="2618683" y="431800"/>
                </a:lnTo>
                <a:lnTo>
                  <a:pt x="2619715" y="430530"/>
                </a:lnTo>
                <a:lnTo>
                  <a:pt x="2619715" y="433087"/>
                </a:lnTo>
                <a:close/>
              </a:path>
              <a:path w="4096384" h="836930">
                <a:moveTo>
                  <a:pt x="2624554" y="438150"/>
                </a:moveTo>
                <a:lnTo>
                  <a:pt x="2619838" y="433216"/>
                </a:lnTo>
                <a:lnTo>
                  <a:pt x="2619715" y="430530"/>
                </a:lnTo>
                <a:lnTo>
                  <a:pt x="2626754" y="430530"/>
                </a:lnTo>
                <a:lnTo>
                  <a:pt x="2624166" y="431750"/>
                </a:lnTo>
                <a:lnTo>
                  <a:pt x="2624291" y="435159"/>
                </a:lnTo>
                <a:lnTo>
                  <a:pt x="2624554" y="438150"/>
                </a:lnTo>
                <a:close/>
              </a:path>
              <a:path w="4096384" h="836930">
                <a:moveTo>
                  <a:pt x="2757665" y="435610"/>
                </a:moveTo>
                <a:lnTo>
                  <a:pt x="2756323" y="435610"/>
                </a:lnTo>
                <a:lnTo>
                  <a:pt x="2755146" y="433393"/>
                </a:lnTo>
                <a:lnTo>
                  <a:pt x="2755069" y="432908"/>
                </a:lnTo>
                <a:lnTo>
                  <a:pt x="2756474" y="430530"/>
                </a:lnTo>
                <a:lnTo>
                  <a:pt x="2757822" y="430530"/>
                </a:lnTo>
                <a:lnTo>
                  <a:pt x="2759080" y="432908"/>
                </a:lnTo>
                <a:lnTo>
                  <a:pt x="2758974" y="433393"/>
                </a:lnTo>
                <a:lnTo>
                  <a:pt x="2757665" y="435610"/>
                </a:lnTo>
                <a:close/>
              </a:path>
              <a:path w="4096384" h="836930">
                <a:moveTo>
                  <a:pt x="2808210" y="435610"/>
                </a:moveTo>
                <a:lnTo>
                  <a:pt x="2757665" y="435610"/>
                </a:lnTo>
                <a:lnTo>
                  <a:pt x="2758974" y="433393"/>
                </a:lnTo>
                <a:lnTo>
                  <a:pt x="2759080" y="432908"/>
                </a:lnTo>
                <a:lnTo>
                  <a:pt x="2757822" y="430530"/>
                </a:lnTo>
                <a:lnTo>
                  <a:pt x="2771566" y="430530"/>
                </a:lnTo>
                <a:lnTo>
                  <a:pt x="2769209" y="431800"/>
                </a:lnTo>
                <a:lnTo>
                  <a:pt x="2769115" y="432591"/>
                </a:lnTo>
                <a:lnTo>
                  <a:pt x="2769214" y="433153"/>
                </a:lnTo>
                <a:lnTo>
                  <a:pt x="2771416" y="434340"/>
                </a:lnTo>
                <a:lnTo>
                  <a:pt x="2807472" y="434340"/>
                </a:lnTo>
                <a:lnTo>
                  <a:pt x="2808210" y="435610"/>
                </a:lnTo>
                <a:close/>
              </a:path>
              <a:path w="4096384" h="836930">
                <a:moveTo>
                  <a:pt x="2771416" y="434340"/>
                </a:moveTo>
                <a:lnTo>
                  <a:pt x="2769214" y="433153"/>
                </a:lnTo>
                <a:lnTo>
                  <a:pt x="2769115" y="432591"/>
                </a:lnTo>
                <a:lnTo>
                  <a:pt x="2769209" y="431800"/>
                </a:lnTo>
                <a:lnTo>
                  <a:pt x="2771566" y="430530"/>
                </a:lnTo>
                <a:lnTo>
                  <a:pt x="2773309" y="431732"/>
                </a:lnTo>
                <a:lnTo>
                  <a:pt x="2773275" y="433153"/>
                </a:lnTo>
                <a:lnTo>
                  <a:pt x="2771416" y="434340"/>
                </a:lnTo>
                <a:close/>
              </a:path>
              <a:path w="4096384" h="836930">
                <a:moveTo>
                  <a:pt x="2807472" y="434340"/>
                </a:moveTo>
                <a:lnTo>
                  <a:pt x="2771416" y="434340"/>
                </a:lnTo>
                <a:lnTo>
                  <a:pt x="2773275" y="433153"/>
                </a:lnTo>
                <a:lnTo>
                  <a:pt x="2773309" y="431732"/>
                </a:lnTo>
                <a:lnTo>
                  <a:pt x="2771566" y="430530"/>
                </a:lnTo>
                <a:lnTo>
                  <a:pt x="2782071" y="430530"/>
                </a:lnTo>
                <a:lnTo>
                  <a:pt x="2779777" y="433070"/>
                </a:lnTo>
                <a:lnTo>
                  <a:pt x="2806734" y="433070"/>
                </a:lnTo>
                <a:lnTo>
                  <a:pt x="2807472" y="434340"/>
                </a:lnTo>
                <a:close/>
              </a:path>
              <a:path w="4096384" h="836930">
                <a:moveTo>
                  <a:pt x="2825049" y="431800"/>
                </a:moveTo>
                <a:lnTo>
                  <a:pt x="2824382" y="431800"/>
                </a:lnTo>
                <a:lnTo>
                  <a:pt x="2825049" y="430530"/>
                </a:lnTo>
                <a:lnTo>
                  <a:pt x="2825049" y="431800"/>
                </a:lnTo>
                <a:close/>
              </a:path>
              <a:path w="4096384" h="836930">
                <a:moveTo>
                  <a:pt x="2834762" y="431800"/>
                </a:moveTo>
                <a:lnTo>
                  <a:pt x="2825049" y="431800"/>
                </a:lnTo>
                <a:lnTo>
                  <a:pt x="2825049" y="430530"/>
                </a:lnTo>
                <a:lnTo>
                  <a:pt x="2833422" y="430530"/>
                </a:lnTo>
                <a:lnTo>
                  <a:pt x="2834762" y="431800"/>
                </a:lnTo>
                <a:close/>
              </a:path>
              <a:path w="4096384" h="836930">
                <a:moveTo>
                  <a:pt x="2865771" y="434340"/>
                </a:moveTo>
                <a:lnTo>
                  <a:pt x="2864762" y="434340"/>
                </a:lnTo>
                <a:lnTo>
                  <a:pt x="2864298" y="432591"/>
                </a:lnTo>
                <a:lnTo>
                  <a:pt x="2864190" y="431649"/>
                </a:lnTo>
                <a:lnTo>
                  <a:pt x="2864946" y="430530"/>
                </a:lnTo>
                <a:lnTo>
                  <a:pt x="2865771" y="430530"/>
                </a:lnTo>
                <a:lnTo>
                  <a:pt x="2866822" y="431675"/>
                </a:lnTo>
                <a:lnTo>
                  <a:pt x="2866703" y="432307"/>
                </a:lnTo>
                <a:lnTo>
                  <a:pt x="2865771" y="43434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65771" y="434340"/>
                </a:lnTo>
                <a:lnTo>
                  <a:pt x="2866703" y="432307"/>
                </a:lnTo>
                <a:lnTo>
                  <a:pt x="2866822" y="431675"/>
                </a:lnTo>
                <a:lnTo>
                  <a:pt x="2865771" y="430530"/>
                </a:lnTo>
                <a:lnTo>
                  <a:pt x="2886119" y="430530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3158729" y="431800"/>
                </a:moveTo>
                <a:lnTo>
                  <a:pt x="3151232" y="431800"/>
                </a:lnTo>
                <a:lnTo>
                  <a:pt x="3152089" y="430530"/>
                </a:lnTo>
                <a:lnTo>
                  <a:pt x="3158976" y="430530"/>
                </a:lnTo>
                <a:lnTo>
                  <a:pt x="3158729" y="43180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78582" y="440690"/>
                </a:lnTo>
                <a:lnTo>
                  <a:pt x="3482646" y="439420"/>
                </a:lnTo>
                <a:lnTo>
                  <a:pt x="3488915" y="435745"/>
                </a:lnTo>
                <a:lnTo>
                  <a:pt x="3489039" y="434467"/>
                </a:lnTo>
                <a:lnTo>
                  <a:pt x="3488922" y="433216"/>
                </a:lnTo>
                <a:lnTo>
                  <a:pt x="3488810" y="432987"/>
                </a:lnTo>
                <a:lnTo>
                  <a:pt x="3485875" y="430530"/>
                </a:lnTo>
                <a:lnTo>
                  <a:pt x="3494033" y="430530"/>
                </a:lnTo>
                <a:lnTo>
                  <a:pt x="3499935" y="434340"/>
                </a:lnTo>
                <a:lnTo>
                  <a:pt x="3493358" y="43434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80707" y="434340"/>
                </a:moveTo>
                <a:lnTo>
                  <a:pt x="3579849" y="434340"/>
                </a:lnTo>
                <a:lnTo>
                  <a:pt x="3578980" y="433216"/>
                </a:lnTo>
                <a:lnTo>
                  <a:pt x="3578867" y="430530"/>
                </a:lnTo>
                <a:lnTo>
                  <a:pt x="3582253" y="431750"/>
                </a:lnTo>
                <a:lnTo>
                  <a:pt x="3582150" y="432250"/>
                </a:lnTo>
                <a:lnTo>
                  <a:pt x="3581695" y="433095"/>
                </a:lnTo>
                <a:lnTo>
                  <a:pt x="3580707" y="43434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580707" y="434340"/>
                </a:lnTo>
                <a:lnTo>
                  <a:pt x="3581695" y="433095"/>
                </a:lnTo>
                <a:lnTo>
                  <a:pt x="3582389" y="431800"/>
                </a:lnTo>
                <a:lnTo>
                  <a:pt x="3578867" y="430530"/>
                </a:lnTo>
                <a:lnTo>
                  <a:pt x="3619771" y="430530"/>
                </a:lnTo>
                <a:lnTo>
                  <a:pt x="3620105" y="431800"/>
                </a:lnTo>
                <a:lnTo>
                  <a:pt x="3621428" y="433070"/>
                </a:lnTo>
                <a:lnTo>
                  <a:pt x="3715741" y="433070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688812" y="431800"/>
                </a:moveTo>
                <a:lnTo>
                  <a:pt x="3687313" y="431800"/>
                </a:lnTo>
                <a:lnTo>
                  <a:pt x="3686972" y="430530"/>
                </a:lnTo>
                <a:lnTo>
                  <a:pt x="3688812" y="431800"/>
                </a:lnTo>
                <a:close/>
              </a:path>
              <a:path w="4096384" h="836930">
                <a:moveTo>
                  <a:pt x="3715741" y="433070"/>
                </a:moveTo>
                <a:lnTo>
                  <a:pt x="3645734" y="433070"/>
                </a:lnTo>
                <a:lnTo>
                  <a:pt x="3649433" y="431800"/>
                </a:lnTo>
                <a:lnTo>
                  <a:pt x="3688812" y="431800"/>
                </a:lnTo>
                <a:lnTo>
                  <a:pt x="3686972" y="430530"/>
                </a:lnTo>
                <a:lnTo>
                  <a:pt x="3715292" y="430530"/>
                </a:lnTo>
                <a:lnTo>
                  <a:pt x="3715741" y="43307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715292" y="430530"/>
                </a:lnTo>
                <a:lnTo>
                  <a:pt x="3715900" y="431675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743675" y="434340"/>
                </a:moveTo>
                <a:lnTo>
                  <a:pt x="3715966" y="434340"/>
                </a:lnTo>
                <a:lnTo>
                  <a:pt x="3715900" y="431675"/>
                </a:lnTo>
                <a:lnTo>
                  <a:pt x="3715292" y="430530"/>
                </a:lnTo>
                <a:lnTo>
                  <a:pt x="3742985" y="430530"/>
                </a:lnTo>
                <a:lnTo>
                  <a:pt x="3743675" y="434340"/>
                </a:lnTo>
                <a:close/>
              </a:path>
              <a:path w="4096384" h="836930">
                <a:moveTo>
                  <a:pt x="3851075" y="434340"/>
                </a:moveTo>
                <a:lnTo>
                  <a:pt x="3848284" y="433095"/>
                </a:lnTo>
                <a:lnTo>
                  <a:pt x="3848098" y="432591"/>
                </a:lnTo>
                <a:lnTo>
                  <a:pt x="3847983" y="431750"/>
                </a:lnTo>
                <a:lnTo>
                  <a:pt x="3850400" y="430530"/>
                </a:lnTo>
                <a:lnTo>
                  <a:pt x="3852837" y="431750"/>
                </a:lnTo>
                <a:lnTo>
                  <a:pt x="3852954" y="431959"/>
                </a:lnTo>
                <a:lnTo>
                  <a:pt x="3853078" y="432957"/>
                </a:lnTo>
                <a:lnTo>
                  <a:pt x="3852958" y="433153"/>
                </a:lnTo>
                <a:lnTo>
                  <a:pt x="3851075" y="434340"/>
                </a:lnTo>
                <a:close/>
              </a:path>
              <a:path w="4096384" h="836930">
                <a:moveTo>
                  <a:pt x="3933211" y="433070"/>
                </a:moveTo>
                <a:lnTo>
                  <a:pt x="3930887" y="433070"/>
                </a:lnTo>
                <a:lnTo>
                  <a:pt x="3928881" y="431912"/>
                </a:lnTo>
                <a:lnTo>
                  <a:pt x="3928810" y="431332"/>
                </a:lnTo>
                <a:lnTo>
                  <a:pt x="3929021" y="430530"/>
                </a:lnTo>
                <a:lnTo>
                  <a:pt x="3931869" y="430530"/>
                </a:lnTo>
                <a:lnTo>
                  <a:pt x="3933463" y="431732"/>
                </a:lnTo>
                <a:lnTo>
                  <a:pt x="3933340" y="432591"/>
                </a:lnTo>
                <a:lnTo>
                  <a:pt x="3933211" y="433070"/>
                </a:lnTo>
                <a:close/>
              </a:path>
              <a:path w="4096384" h="836930">
                <a:moveTo>
                  <a:pt x="3921641" y="438150"/>
                </a:moveTo>
                <a:lnTo>
                  <a:pt x="3913954" y="438150"/>
                </a:lnTo>
                <a:lnTo>
                  <a:pt x="3920142" y="433070"/>
                </a:lnTo>
                <a:lnTo>
                  <a:pt x="3933211" y="433070"/>
                </a:lnTo>
                <a:lnTo>
                  <a:pt x="3933340" y="432591"/>
                </a:lnTo>
                <a:lnTo>
                  <a:pt x="3933463" y="431732"/>
                </a:lnTo>
                <a:lnTo>
                  <a:pt x="3931869" y="430530"/>
                </a:lnTo>
                <a:lnTo>
                  <a:pt x="3981996" y="430530"/>
                </a:lnTo>
                <a:lnTo>
                  <a:pt x="3979098" y="431750"/>
                </a:lnTo>
                <a:lnTo>
                  <a:pt x="3979188" y="431912"/>
                </a:lnTo>
                <a:lnTo>
                  <a:pt x="3983669" y="434340"/>
                </a:lnTo>
                <a:lnTo>
                  <a:pt x="3926506" y="434340"/>
                </a:lnTo>
                <a:lnTo>
                  <a:pt x="3923263" y="436880"/>
                </a:lnTo>
                <a:lnTo>
                  <a:pt x="3921150" y="436880"/>
                </a:lnTo>
                <a:lnTo>
                  <a:pt x="3921849" y="437947"/>
                </a:lnTo>
                <a:lnTo>
                  <a:pt x="3921641" y="438150"/>
                </a:lnTo>
                <a:close/>
              </a:path>
              <a:path w="4096384" h="836930">
                <a:moveTo>
                  <a:pt x="4080047" y="433070"/>
                </a:moveTo>
                <a:lnTo>
                  <a:pt x="4078057" y="433070"/>
                </a:lnTo>
                <a:lnTo>
                  <a:pt x="4076525" y="431800"/>
                </a:lnTo>
                <a:lnTo>
                  <a:pt x="4076708" y="431800"/>
                </a:lnTo>
                <a:lnTo>
                  <a:pt x="4078548" y="430530"/>
                </a:lnTo>
                <a:lnTo>
                  <a:pt x="4080142" y="431732"/>
                </a:lnTo>
                <a:lnTo>
                  <a:pt x="4080047" y="433070"/>
                </a:lnTo>
                <a:close/>
              </a:path>
              <a:path w="4096384" h="836930">
                <a:moveTo>
                  <a:pt x="4090028" y="433070"/>
                </a:moveTo>
                <a:lnTo>
                  <a:pt x="4080047" y="433070"/>
                </a:lnTo>
                <a:lnTo>
                  <a:pt x="4080142" y="431732"/>
                </a:lnTo>
                <a:lnTo>
                  <a:pt x="4078548" y="430530"/>
                </a:lnTo>
                <a:lnTo>
                  <a:pt x="4087515" y="430530"/>
                </a:lnTo>
                <a:lnTo>
                  <a:pt x="4090028" y="433070"/>
                </a:lnTo>
                <a:close/>
              </a:path>
              <a:path w="4096384" h="836930">
                <a:moveTo>
                  <a:pt x="1565501" y="434340"/>
                </a:moveTo>
                <a:lnTo>
                  <a:pt x="1564528" y="432417"/>
                </a:lnTo>
                <a:lnTo>
                  <a:pt x="1567490" y="430767"/>
                </a:lnTo>
                <a:lnTo>
                  <a:pt x="1567013" y="431800"/>
                </a:lnTo>
                <a:lnTo>
                  <a:pt x="1565501" y="434340"/>
                </a:lnTo>
                <a:close/>
              </a:path>
              <a:path w="4096384" h="836930">
                <a:moveTo>
                  <a:pt x="1774294" y="431800"/>
                </a:moveTo>
                <a:lnTo>
                  <a:pt x="1773690" y="431800"/>
                </a:lnTo>
                <a:lnTo>
                  <a:pt x="1773481" y="430945"/>
                </a:lnTo>
                <a:lnTo>
                  <a:pt x="1774294" y="431800"/>
                </a:lnTo>
                <a:close/>
              </a:path>
              <a:path w="4096384" h="836930">
                <a:moveTo>
                  <a:pt x="2313785" y="459740"/>
                </a:moveTo>
                <a:lnTo>
                  <a:pt x="2286472" y="459740"/>
                </a:lnTo>
                <a:lnTo>
                  <a:pt x="2291174" y="458470"/>
                </a:lnTo>
                <a:lnTo>
                  <a:pt x="2295404" y="454660"/>
                </a:lnTo>
                <a:lnTo>
                  <a:pt x="2296348" y="452120"/>
                </a:lnTo>
                <a:lnTo>
                  <a:pt x="2292662" y="447040"/>
                </a:lnTo>
                <a:lnTo>
                  <a:pt x="2305233" y="447040"/>
                </a:lnTo>
                <a:lnTo>
                  <a:pt x="2308711" y="438263"/>
                </a:lnTo>
                <a:lnTo>
                  <a:pt x="2308811" y="438120"/>
                </a:lnTo>
                <a:lnTo>
                  <a:pt x="2315820" y="434325"/>
                </a:lnTo>
                <a:lnTo>
                  <a:pt x="2321391" y="431080"/>
                </a:lnTo>
                <a:lnTo>
                  <a:pt x="2321625" y="432591"/>
                </a:lnTo>
                <a:lnTo>
                  <a:pt x="2321723" y="433095"/>
                </a:lnTo>
                <a:lnTo>
                  <a:pt x="2324023" y="435610"/>
                </a:lnTo>
                <a:lnTo>
                  <a:pt x="2315461" y="435610"/>
                </a:lnTo>
                <a:lnTo>
                  <a:pt x="2318984" y="439420"/>
                </a:lnTo>
                <a:lnTo>
                  <a:pt x="2319160" y="440712"/>
                </a:lnTo>
                <a:lnTo>
                  <a:pt x="2319822" y="441960"/>
                </a:lnTo>
                <a:lnTo>
                  <a:pt x="2324009" y="441960"/>
                </a:lnTo>
                <a:lnTo>
                  <a:pt x="2323842" y="443230"/>
                </a:lnTo>
                <a:lnTo>
                  <a:pt x="2315160" y="443230"/>
                </a:lnTo>
                <a:lnTo>
                  <a:pt x="2314111" y="444392"/>
                </a:lnTo>
                <a:lnTo>
                  <a:pt x="2314230" y="445355"/>
                </a:lnTo>
                <a:lnTo>
                  <a:pt x="2314334" y="445770"/>
                </a:lnTo>
                <a:lnTo>
                  <a:pt x="2309424" y="445770"/>
                </a:lnTo>
                <a:lnTo>
                  <a:pt x="2304729" y="452120"/>
                </a:lnTo>
                <a:lnTo>
                  <a:pt x="2303223" y="452120"/>
                </a:lnTo>
                <a:lnTo>
                  <a:pt x="2310937" y="458470"/>
                </a:lnTo>
                <a:lnTo>
                  <a:pt x="2311690" y="458470"/>
                </a:lnTo>
                <a:lnTo>
                  <a:pt x="2313785" y="459740"/>
                </a:lnTo>
                <a:close/>
              </a:path>
              <a:path w="4096384" h="836930">
                <a:moveTo>
                  <a:pt x="1533992" y="431800"/>
                </a:moveTo>
                <a:lnTo>
                  <a:pt x="1534497" y="431164"/>
                </a:lnTo>
                <a:lnTo>
                  <a:pt x="1534991" y="431475"/>
                </a:lnTo>
                <a:lnTo>
                  <a:pt x="1533992" y="431800"/>
                </a:lnTo>
                <a:close/>
              </a:path>
              <a:path w="4096384" h="836930">
                <a:moveTo>
                  <a:pt x="3246294" y="439420"/>
                </a:moveTo>
                <a:lnTo>
                  <a:pt x="3239739" y="434340"/>
                </a:lnTo>
                <a:lnTo>
                  <a:pt x="3238657" y="432250"/>
                </a:lnTo>
                <a:lnTo>
                  <a:pt x="3238539" y="431573"/>
                </a:lnTo>
                <a:lnTo>
                  <a:pt x="3238662" y="431332"/>
                </a:lnTo>
                <a:lnTo>
                  <a:pt x="3239739" y="433070"/>
                </a:lnTo>
                <a:lnTo>
                  <a:pt x="3249543" y="433070"/>
                </a:lnTo>
                <a:lnTo>
                  <a:pt x="3246294" y="439420"/>
                </a:lnTo>
                <a:close/>
              </a:path>
              <a:path w="4096384" h="836930">
                <a:moveTo>
                  <a:pt x="1535505" y="431800"/>
                </a:moveTo>
                <a:lnTo>
                  <a:pt x="1533992" y="431800"/>
                </a:lnTo>
                <a:lnTo>
                  <a:pt x="1534991" y="431475"/>
                </a:lnTo>
                <a:lnTo>
                  <a:pt x="1535505" y="431800"/>
                </a:lnTo>
                <a:close/>
              </a:path>
              <a:path w="4096384" h="836930">
                <a:moveTo>
                  <a:pt x="2676974" y="431800"/>
                </a:moveTo>
                <a:lnTo>
                  <a:pt x="2676688" y="431800"/>
                </a:lnTo>
                <a:lnTo>
                  <a:pt x="2676808" y="431649"/>
                </a:lnTo>
                <a:lnTo>
                  <a:pt x="2676974" y="431800"/>
                </a:lnTo>
                <a:close/>
              </a:path>
              <a:path w="4096384" h="836930">
                <a:moveTo>
                  <a:pt x="2460287" y="448310"/>
                </a:moveTo>
                <a:lnTo>
                  <a:pt x="2460712" y="443336"/>
                </a:lnTo>
                <a:lnTo>
                  <a:pt x="2460838" y="443062"/>
                </a:lnTo>
                <a:lnTo>
                  <a:pt x="2466012" y="435610"/>
                </a:lnTo>
                <a:lnTo>
                  <a:pt x="2471127" y="431732"/>
                </a:lnTo>
                <a:lnTo>
                  <a:pt x="2476321" y="431800"/>
                </a:lnTo>
                <a:lnTo>
                  <a:pt x="2470601" y="439420"/>
                </a:lnTo>
                <a:lnTo>
                  <a:pt x="2463998" y="445770"/>
                </a:lnTo>
                <a:lnTo>
                  <a:pt x="2460287" y="448310"/>
                </a:lnTo>
                <a:close/>
              </a:path>
              <a:path w="4096384" h="836930">
                <a:moveTo>
                  <a:pt x="96355" y="436880"/>
                </a:moveTo>
                <a:lnTo>
                  <a:pt x="92434" y="436880"/>
                </a:lnTo>
                <a:lnTo>
                  <a:pt x="89174" y="435610"/>
                </a:lnTo>
                <a:lnTo>
                  <a:pt x="91240" y="433070"/>
                </a:lnTo>
                <a:lnTo>
                  <a:pt x="95929" y="431800"/>
                </a:lnTo>
                <a:lnTo>
                  <a:pt x="94423" y="434340"/>
                </a:lnTo>
                <a:lnTo>
                  <a:pt x="96269" y="435610"/>
                </a:lnTo>
                <a:lnTo>
                  <a:pt x="96355" y="436880"/>
                </a:lnTo>
                <a:close/>
              </a:path>
              <a:path w="4096384" h="836930">
                <a:moveTo>
                  <a:pt x="92576" y="448310"/>
                </a:moveTo>
                <a:lnTo>
                  <a:pt x="84365" y="448310"/>
                </a:lnTo>
                <a:lnTo>
                  <a:pt x="88556" y="444500"/>
                </a:lnTo>
                <a:lnTo>
                  <a:pt x="89224" y="444500"/>
                </a:lnTo>
                <a:lnTo>
                  <a:pt x="84365" y="436880"/>
                </a:lnTo>
                <a:lnTo>
                  <a:pt x="96355" y="436880"/>
                </a:lnTo>
                <a:lnTo>
                  <a:pt x="96269" y="435610"/>
                </a:lnTo>
                <a:lnTo>
                  <a:pt x="94608" y="434467"/>
                </a:lnTo>
                <a:lnTo>
                  <a:pt x="94529" y="434160"/>
                </a:lnTo>
                <a:lnTo>
                  <a:pt x="95929" y="431800"/>
                </a:lnTo>
                <a:lnTo>
                  <a:pt x="97271" y="431800"/>
                </a:lnTo>
                <a:lnTo>
                  <a:pt x="98443" y="435610"/>
                </a:lnTo>
                <a:lnTo>
                  <a:pt x="104087" y="435610"/>
                </a:lnTo>
                <a:lnTo>
                  <a:pt x="104310" y="440690"/>
                </a:lnTo>
                <a:lnTo>
                  <a:pt x="140754" y="440690"/>
                </a:lnTo>
                <a:lnTo>
                  <a:pt x="139799" y="441960"/>
                </a:lnTo>
                <a:lnTo>
                  <a:pt x="103122" y="441960"/>
                </a:lnTo>
                <a:lnTo>
                  <a:pt x="98947" y="443230"/>
                </a:lnTo>
                <a:lnTo>
                  <a:pt x="97336" y="444450"/>
                </a:lnTo>
                <a:lnTo>
                  <a:pt x="99785" y="447040"/>
                </a:lnTo>
                <a:lnTo>
                  <a:pt x="93251" y="447040"/>
                </a:lnTo>
                <a:lnTo>
                  <a:pt x="92576" y="448310"/>
                </a:lnTo>
                <a:close/>
              </a:path>
              <a:path w="4096384" h="836930">
                <a:moveTo>
                  <a:pt x="148567" y="443230"/>
                </a:moveTo>
                <a:lnTo>
                  <a:pt x="139682" y="431800"/>
                </a:lnTo>
                <a:lnTo>
                  <a:pt x="140482" y="431959"/>
                </a:lnTo>
                <a:lnTo>
                  <a:pt x="141692" y="433070"/>
                </a:lnTo>
                <a:lnTo>
                  <a:pt x="146053" y="433070"/>
                </a:lnTo>
                <a:lnTo>
                  <a:pt x="148063" y="434340"/>
                </a:lnTo>
                <a:lnTo>
                  <a:pt x="148901" y="434340"/>
                </a:lnTo>
                <a:lnTo>
                  <a:pt x="148655" y="436212"/>
                </a:lnTo>
                <a:lnTo>
                  <a:pt x="148567" y="443230"/>
                </a:lnTo>
                <a:close/>
              </a:path>
              <a:path w="4096384" h="836930">
                <a:moveTo>
                  <a:pt x="140482" y="431959"/>
                </a:moveTo>
                <a:lnTo>
                  <a:pt x="139682" y="431800"/>
                </a:lnTo>
                <a:lnTo>
                  <a:pt x="140309" y="431800"/>
                </a:lnTo>
                <a:lnTo>
                  <a:pt x="140482" y="431959"/>
                </a:lnTo>
                <a:close/>
              </a:path>
              <a:path w="4096384" h="836930">
                <a:moveTo>
                  <a:pt x="372320" y="443230"/>
                </a:moveTo>
                <a:lnTo>
                  <a:pt x="367801" y="443230"/>
                </a:lnTo>
                <a:lnTo>
                  <a:pt x="362793" y="440712"/>
                </a:lnTo>
                <a:lnTo>
                  <a:pt x="362684" y="440377"/>
                </a:lnTo>
                <a:lnTo>
                  <a:pt x="361644" y="435281"/>
                </a:lnTo>
                <a:lnTo>
                  <a:pt x="361534" y="434160"/>
                </a:lnTo>
                <a:lnTo>
                  <a:pt x="362624" y="431800"/>
                </a:lnTo>
                <a:lnTo>
                  <a:pt x="363355" y="432908"/>
                </a:lnTo>
                <a:lnTo>
                  <a:pt x="363234" y="433393"/>
                </a:lnTo>
                <a:lnTo>
                  <a:pt x="362453" y="435610"/>
                </a:lnTo>
                <a:lnTo>
                  <a:pt x="365138" y="435610"/>
                </a:lnTo>
                <a:lnTo>
                  <a:pt x="365976" y="436880"/>
                </a:lnTo>
                <a:lnTo>
                  <a:pt x="366984" y="438150"/>
                </a:lnTo>
                <a:lnTo>
                  <a:pt x="370052" y="439374"/>
                </a:lnTo>
                <a:lnTo>
                  <a:pt x="372090" y="439420"/>
                </a:lnTo>
                <a:lnTo>
                  <a:pt x="372320" y="443230"/>
                </a:lnTo>
                <a:close/>
              </a:path>
              <a:path w="4096384" h="836930">
                <a:moveTo>
                  <a:pt x="363388" y="432957"/>
                </a:moveTo>
                <a:lnTo>
                  <a:pt x="362624" y="431800"/>
                </a:lnTo>
                <a:lnTo>
                  <a:pt x="363796" y="431800"/>
                </a:lnTo>
                <a:lnTo>
                  <a:pt x="363388" y="432957"/>
                </a:lnTo>
                <a:close/>
              </a:path>
              <a:path w="4096384" h="836930">
                <a:moveTo>
                  <a:pt x="386929" y="440690"/>
                </a:moveTo>
                <a:lnTo>
                  <a:pt x="386945" y="434325"/>
                </a:lnTo>
                <a:lnTo>
                  <a:pt x="388463" y="432908"/>
                </a:lnTo>
                <a:lnTo>
                  <a:pt x="389778" y="431800"/>
                </a:lnTo>
                <a:lnTo>
                  <a:pt x="391704" y="434467"/>
                </a:lnTo>
                <a:lnTo>
                  <a:pt x="394806" y="439420"/>
                </a:lnTo>
                <a:lnTo>
                  <a:pt x="386929" y="440690"/>
                </a:lnTo>
                <a:close/>
              </a:path>
              <a:path w="4096384" h="836930">
                <a:moveTo>
                  <a:pt x="401402" y="462280"/>
                </a:moveTo>
                <a:lnTo>
                  <a:pt x="397491" y="453390"/>
                </a:lnTo>
                <a:lnTo>
                  <a:pt x="401852" y="453390"/>
                </a:lnTo>
                <a:lnTo>
                  <a:pt x="402016" y="452120"/>
                </a:lnTo>
                <a:lnTo>
                  <a:pt x="408387" y="447040"/>
                </a:lnTo>
                <a:lnTo>
                  <a:pt x="402690" y="445770"/>
                </a:lnTo>
                <a:lnTo>
                  <a:pt x="395147" y="445770"/>
                </a:lnTo>
                <a:lnTo>
                  <a:pt x="401852" y="440690"/>
                </a:lnTo>
                <a:lnTo>
                  <a:pt x="386929" y="440690"/>
                </a:lnTo>
                <a:lnTo>
                  <a:pt x="394806" y="439420"/>
                </a:lnTo>
                <a:lnTo>
                  <a:pt x="391614" y="434325"/>
                </a:lnTo>
                <a:lnTo>
                  <a:pt x="389778" y="431800"/>
                </a:lnTo>
                <a:lnTo>
                  <a:pt x="402520" y="431800"/>
                </a:lnTo>
                <a:lnTo>
                  <a:pt x="400140" y="433095"/>
                </a:lnTo>
                <a:lnTo>
                  <a:pt x="397321" y="435610"/>
                </a:lnTo>
                <a:lnTo>
                  <a:pt x="400510" y="439420"/>
                </a:lnTo>
                <a:lnTo>
                  <a:pt x="409815" y="439420"/>
                </a:lnTo>
                <a:lnTo>
                  <a:pt x="409632" y="440546"/>
                </a:lnTo>
                <a:lnTo>
                  <a:pt x="409225" y="440690"/>
                </a:lnTo>
                <a:lnTo>
                  <a:pt x="409445" y="441314"/>
                </a:lnTo>
                <a:lnTo>
                  <a:pt x="409401" y="441960"/>
                </a:lnTo>
                <a:lnTo>
                  <a:pt x="407378" y="441960"/>
                </a:lnTo>
                <a:lnTo>
                  <a:pt x="411909" y="448310"/>
                </a:lnTo>
                <a:lnTo>
                  <a:pt x="413579" y="448310"/>
                </a:lnTo>
                <a:lnTo>
                  <a:pt x="413703" y="449235"/>
                </a:lnTo>
                <a:lnTo>
                  <a:pt x="413644" y="449924"/>
                </a:lnTo>
                <a:lnTo>
                  <a:pt x="412968" y="452120"/>
                </a:lnTo>
                <a:lnTo>
                  <a:pt x="410063" y="452120"/>
                </a:lnTo>
                <a:lnTo>
                  <a:pt x="409199" y="459740"/>
                </a:lnTo>
                <a:lnTo>
                  <a:pt x="403188" y="459740"/>
                </a:lnTo>
                <a:lnTo>
                  <a:pt x="403023" y="461010"/>
                </a:lnTo>
                <a:lnTo>
                  <a:pt x="401402" y="462280"/>
                </a:lnTo>
                <a:close/>
              </a:path>
              <a:path w="4096384" h="836930">
                <a:moveTo>
                  <a:pt x="400510" y="439420"/>
                </a:moveTo>
                <a:lnTo>
                  <a:pt x="397321" y="435610"/>
                </a:lnTo>
                <a:lnTo>
                  <a:pt x="400140" y="433095"/>
                </a:lnTo>
                <a:lnTo>
                  <a:pt x="402520" y="431800"/>
                </a:lnTo>
                <a:lnTo>
                  <a:pt x="406206" y="436880"/>
                </a:lnTo>
                <a:lnTo>
                  <a:pt x="403188" y="438150"/>
                </a:lnTo>
                <a:lnTo>
                  <a:pt x="400510" y="439420"/>
                </a:lnTo>
                <a:close/>
              </a:path>
              <a:path w="4096384" h="836930">
                <a:moveTo>
                  <a:pt x="409815" y="439420"/>
                </a:moveTo>
                <a:lnTo>
                  <a:pt x="400510" y="439420"/>
                </a:lnTo>
                <a:lnTo>
                  <a:pt x="403258" y="438120"/>
                </a:lnTo>
                <a:lnTo>
                  <a:pt x="406206" y="436880"/>
                </a:lnTo>
                <a:lnTo>
                  <a:pt x="402520" y="431800"/>
                </a:lnTo>
                <a:lnTo>
                  <a:pt x="409170" y="431800"/>
                </a:lnTo>
                <a:lnTo>
                  <a:pt x="408557" y="433070"/>
                </a:lnTo>
                <a:lnTo>
                  <a:pt x="409926" y="433070"/>
                </a:lnTo>
                <a:lnTo>
                  <a:pt x="410159" y="435999"/>
                </a:lnTo>
                <a:lnTo>
                  <a:pt x="410037" y="438058"/>
                </a:lnTo>
                <a:lnTo>
                  <a:pt x="409815" y="43942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41074" y="431800"/>
                </a:lnTo>
                <a:lnTo>
                  <a:pt x="445598" y="435610"/>
                </a:lnTo>
                <a:lnTo>
                  <a:pt x="447445" y="43561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96220" y="438150"/>
                </a:moveTo>
                <a:lnTo>
                  <a:pt x="495943" y="436738"/>
                </a:lnTo>
                <a:lnTo>
                  <a:pt x="495831" y="435281"/>
                </a:lnTo>
                <a:lnTo>
                  <a:pt x="496512" y="433216"/>
                </a:lnTo>
                <a:lnTo>
                  <a:pt x="496614" y="433019"/>
                </a:lnTo>
                <a:lnTo>
                  <a:pt x="497896" y="431800"/>
                </a:lnTo>
                <a:lnTo>
                  <a:pt x="499572" y="434340"/>
                </a:lnTo>
                <a:lnTo>
                  <a:pt x="500247" y="436880"/>
                </a:lnTo>
                <a:lnTo>
                  <a:pt x="496220" y="438150"/>
                </a:lnTo>
                <a:close/>
              </a:path>
              <a:path w="4096384" h="836930">
                <a:moveTo>
                  <a:pt x="587580" y="449580"/>
                </a:moveTo>
                <a:lnTo>
                  <a:pt x="524219" y="449580"/>
                </a:lnTo>
                <a:lnTo>
                  <a:pt x="524553" y="447040"/>
                </a:lnTo>
                <a:lnTo>
                  <a:pt x="523210" y="445770"/>
                </a:lnTo>
                <a:lnTo>
                  <a:pt x="519687" y="445770"/>
                </a:lnTo>
                <a:lnTo>
                  <a:pt x="520135" y="444926"/>
                </a:lnTo>
                <a:lnTo>
                  <a:pt x="520256" y="444099"/>
                </a:lnTo>
                <a:lnTo>
                  <a:pt x="519687" y="441960"/>
                </a:lnTo>
                <a:lnTo>
                  <a:pt x="517847" y="440690"/>
                </a:lnTo>
                <a:lnTo>
                  <a:pt x="514993" y="438150"/>
                </a:lnTo>
                <a:lnTo>
                  <a:pt x="496220" y="438150"/>
                </a:lnTo>
                <a:lnTo>
                  <a:pt x="500247" y="436880"/>
                </a:lnTo>
                <a:lnTo>
                  <a:pt x="499572" y="434340"/>
                </a:lnTo>
                <a:lnTo>
                  <a:pt x="497896" y="431800"/>
                </a:lnTo>
                <a:lnTo>
                  <a:pt x="519858" y="431800"/>
                </a:lnTo>
                <a:lnTo>
                  <a:pt x="521978" y="436738"/>
                </a:lnTo>
                <a:lnTo>
                  <a:pt x="521875" y="437487"/>
                </a:lnTo>
                <a:lnTo>
                  <a:pt x="521698" y="438150"/>
                </a:lnTo>
                <a:lnTo>
                  <a:pt x="520526" y="439420"/>
                </a:lnTo>
                <a:lnTo>
                  <a:pt x="557573" y="439420"/>
                </a:lnTo>
                <a:lnTo>
                  <a:pt x="555727" y="440690"/>
                </a:lnTo>
                <a:lnTo>
                  <a:pt x="555616" y="441960"/>
                </a:lnTo>
                <a:lnTo>
                  <a:pt x="530419" y="441960"/>
                </a:lnTo>
                <a:lnTo>
                  <a:pt x="528907" y="443230"/>
                </a:lnTo>
                <a:lnTo>
                  <a:pt x="529077" y="443230"/>
                </a:lnTo>
                <a:lnTo>
                  <a:pt x="530753" y="444500"/>
                </a:lnTo>
                <a:lnTo>
                  <a:pt x="595289" y="444500"/>
                </a:lnTo>
                <a:lnTo>
                  <a:pt x="590260" y="447040"/>
                </a:lnTo>
                <a:lnTo>
                  <a:pt x="587580" y="449580"/>
                </a:lnTo>
                <a:close/>
              </a:path>
              <a:path w="4096384" h="836930">
                <a:moveTo>
                  <a:pt x="520526" y="439420"/>
                </a:moveTo>
                <a:lnTo>
                  <a:pt x="521698" y="438150"/>
                </a:lnTo>
                <a:lnTo>
                  <a:pt x="521875" y="437487"/>
                </a:lnTo>
                <a:lnTo>
                  <a:pt x="521978" y="436738"/>
                </a:lnTo>
                <a:lnTo>
                  <a:pt x="519858" y="431800"/>
                </a:lnTo>
                <a:lnTo>
                  <a:pt x="525050" y="434340"/>
                </a:lnTo>
                <a:lnTo>
                  <a:pt x="531591" y="438150"/>
                </a:lnTo>
                <a:lnTo>
                  <a:pt x="520526" y="439420"/>
                </a:lnTo>
                <a:close/>
              </a:path>
              <a:path w="4096384" h="836930">
                <a:moveTo>
                  <a:pt x="778001" y="439420"/>
                </a:moveTo>
                <a:lnTo>
                  <a:pt x="776155" y="436849"/>
                </a:lnTo>
                <a:lnTo>
                  <a:pt x="775652" y="434325"/>
                </a:lnTo>
                <a:lnTo>
                  <a:pt x="774819" y="431800"/>
                </a:lnTo>
                <a:lnTo>
                  <a:pt x="783030" y="433070"/>
                </a:lnTo>
                <a:lnTo>
                  <a:pt x="780352" y="436880"/>
                </a:lnTo>
                <a:lnTo>
                  <a:pt x="778001" y="439420"/>
                </a:lnTo>
                <a:close/>
              </a:path>
              <a:path w="4096384" h="836930">
                <a:moveTo>
                  <a:pt x="784372" y="439420"/>
                </a:moveTo>
                <a:lnTo>
                  <a:pt x="778001" y="439420"/>
                </a:lnTo>
                <a:lnTo>
                  <a:pt x="780352" y="436880"/>
                </a:lnTo>
                <a:lnTo>
                  <a:pt x="783030" y="433070"/>
                </a:lnTo>
                <a:lnTo>
                  <a:pt x="774819" y="431800"/>
                </a:lnTo>
                <a:lnTo>
                  <a:pt x="788726" y="431800"/>
                </a:lnTo>
                <a:lnTo>
                  <a:pt x="789401" y="435610"/>
                </a:lnTo>
                <a:lnTo>
                  <a:pt x="789738" y="436880"/>
                </a:lnTo>
                <a:lnTo>
                  <a:pt x="784372" y="436880"/>
                </a:lnTo>
                <a:lnTo>
                  <a:pt x="784372" y="439420"/>
                </a:lnTo>
                <a:close/>
              </a:path>
              <a:path w="4096384" h="836930">
                <a:moveTo>
                  <a:pt x="793087" y="438150"/>
                </a:moveTo>
                <a:lnTo>
                  <a:pt x="790075" y="438150"/>
                </a:lnTo>
                <a:lnTo>
                  <a:pt x="789401" y="435610"/>
                </a:lnTo>
                <a:lnTo>
                  <a:pt x="788726" y="431800"/>
                </a:lnTo>
                <a:lnTo>
                  <a:pt x="796944" y="435610"/>
                </a:lnTo>
                <a:lnTo>
                  <a:pt x="793087" y="438150"/>
                </a:lnTo>
                <a:close/>
              </a:path>
              <a:path w="4096384" h="836930">
                <a:moveTo>
                  <a:pt x="1264953" y="441960"/>
                </a:moveTo>
                <a:lnTo>
                  <a:pt x="1259761" y="434340"/>
                </a:lnTo>
                <a:lnTo>
                  <a:pt x="1262609" y="434340"/>
                </a:lnTo>
                <a:lnTo>
                  <a:pt x="1266296" y="431800"/>
                </a:lnTo>
                <a:lnTo>
                  <a:pt x="1265935" y="435776"/>
                </a:lnTo>
                <a:lnTo>
                  <a:pt x="1264953" y="441960"/>
                </a:lnTo>
                <a:close/>
              </a:path>
              <a:path w="4096384" h="836930">
                <a:moveTo>
                  <a:pt x="1277227" y="441960"/>
                </a:moveTo>
                <a:lnTo>
                  <a:pt x="1264953" y="441960"/>
                </a:lnTo>
                <a:lnTo>
                  <a:pt x="1265935" y="435776"/>
                </a:lnTo>
                <a:lnTo>
                  <a:pt x="1266296" y="431800"/>
                </a:lnTo>
                <a:lnTo>
                  <a:pt x="1268879" y="431800"/>
                </a:lnTo>
                <a:lnTo>
                  <a:pt x="1271829" y="436880"/>
                </a:lnTo>
                <a:lnTo>
                  <a:pt x="1276288" y="436880"/>
                </a:lnTo>
                <a:lnTo>
                  <a:pt x="1275769" y="437973"/>
                </a:lnTo>
                <a:lnTo>
                  <a:pt x="1275685" y="439420"/>
                </a:lnTo>
                <a:lnTo>
                  <a:pt x="1277227" y="441960"/>
                </a:lnTo>
                <a:close/>
              </a:path>
              <a:path w="4096384" h="836930">
                <a:moveTo>
                  <a:pt x="1332048" y="436880"/>
                </a:moveTo>
                <a:lnTo>
                  <a:pt x="1327936" y="436880"/>
                </a:lnTo>
                <a:lnTo>
                  <a:pt x="1328317" y="431800"/>
                </a:lnTo>
                <a:lnTo>
                  <a:pt x="1331336" y="435610"/>
                </a:lnTo>
                <a:lnTo>
                  <a:pt x="1333249" y="435610"/>
                </a:lnTo>
                <a:lnTo>
                  <a:pt x="1332048" y="436880"/>
                </a:lnTo>
                <a:close/>
              </a:path>
              <a:path w="4096384" h="836930">
                <a:moveTo>
                  <a:pt x="1374250" y="434340"/>
                </a:moveTo>
                <a:lnTo>
                  <a:pt x="1371736" y="431800"/>
                </a:lnTo>
                <a:lnTo>
                  <a:pt x="1372234" y="431800"/>
                </a:lnTo>
                <a:lnTo>
                  <a:pt x="1374250" y="43434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4250" y="434340"/>
                </a:lnTo>
                <a:lnTo>
                  <a:pt x="1372234" y="431800"/>
                </a:lnTo>
                <a:lnTo>
                  <a:pt x="1375030" y="43180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377099" y="433070"/>
                </a:moveTo>
                <a:lnTo>
                  <a:pt x="1377099" y="431800"/>
                </a:lnTo>
                <a:lnTo>
                  <a:pt x="1377203" y="432591"/>
                </a:lnTo>
                <a:lnTo>
                  <a:pt x="1377099" y="433070"/>
                </a:lnTo>
                <a:close/>
              </a:path>
              <a:path w="4096384" h="836930">
                <a:moveTo>
                  <a:pt x="1377249" y="432943"/>
                </a:moveTo>
                <a:lnTo>
                  <a:pt x="1377099" y="431800"/>
                </a:lnTo>
                <a:lnTo>
                  <a:pt x="1378607" y="43180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1401284" y="432485"/>
                </a:moveTo>
                <a:lnTo>
                  <a:pt x="1400891" y="432307"/>
                </a:lnTo>
                <a:lnTo>
                  <a:pt x="1401568" y="431800"/>
                </a:lnTo>
                <a:lnTo>
                  <a:pt x="1401284" y="432485"/>
                </a:lnTo>
                <a:close/>
              </a:path>
              <a:path w="4096384" h="836930">
                <a:moveTo>
                  <a:pt x="1402576" y="433070"/>
                </a:moveTo>
                <a:lnTo>
                  <a:pt x="1401284" y="432485"/>
                </a:lnTo>
                <a:lnTo>
                  <a:pt x="1401568" y="431800"/>
                </a:lnTo>
                <a:lnTo>
                  <a:pt x="1402576" y="431800"/>
                </a:lnTo>
                <a:lnTo>
                  <a:pt x="1402576" y="433070"/>
                </a:lnTo>
                <a:close/>
              </a:path>
              <a:path w="4096384" h="836930">
                <a:moveTo>
                  <a:pt x="1403919" y="433070"/>
                </a:moveTo>
                <a:lnTo>
                  <a:pt x="1402576" y="433070"/>
                </a:lnTo>
                <a:lnTo>
                  <a:pt x="1402576" y="431800"/>
                </a:lnTo>
                <a:lnTo>
                  <a:pt x="1403919" y="433070"/>
                </a:lnTo>
                <a:close/>
              </a:path>
              <a:path w="4096384" h="836930">
                <a:moveTo>
                  <a:pt x="1405261" y="434340"/>
                </a:moveTo>
                <a:lnTo>
                  <a:pt x="1402576" y="431800"/>
                </a:lnTo>
                <a:lnTo>
                  <a:pt x="1406685" y="431800"/>
                </a:lnTo>
                <a:lnTo>
                  <a:pt x="1405261" y="434340"/>
                </a:lnTo>
                <a:close/>
              </a:path>
              <a:path w="4096384" h="836930">
                <a:moveTo>
                  <a:pt x="1416046" y="438849"/>
                </a:moveTo>
                <a:lnTo>
                  <a:pt x="1413823" y="437028"/>
                </a:lnTo>
                <a:lnTo>
                  <a:pt x="1413718" y="436688"/>
                </a:lnTo>
                <a:lnTo>
                  <a:pt x="1414644" y="434340"/>
                </a:lnTo>
                <a:lnTo>
                  <a:pt x="1415319" y="431800"/>
                </a:lnTo>
                <a:lnTo>
                  <a:pt x="1420511" y="433070"/>
                </a:lnTo>
                <a:lnTo>
                  <a:pt x="1421716" y="433070"/>
                </a:lnTo>
                <a:lnTo>
                  <a:pt x="1421185" y="434340"/>
                </a:lnTo>
                <a:lnTo>
                  <a:pt x="1417159" y="434340"/>
                </a:lnTo>
                <a:lnTo>
                  <a:pt x="1417285" y="435281"/>
                </a:lnTo>
                <a:lnTo>
                  <a:pt x="1417174" y="435999"/>
                </a:lnTo>
                <a:lnTo>
                  <a:pt x="1416046" y="438849"/>
                </a:lnTo>
                <a:close/>
              </a:path>
              <a:path w="4096384" h="836930">
                <a:moveTo>
                  <a:pt x="1420511" y="433070"/>
                </a:moveTo>
                <a:lnTo>
                  <a:pt x="1415319" y="431800"/>
                </a:lnTo>
                <a:lnTo>
                  <a:pt x="1420845" y="431800"/>
                </a:lnTo>
                <a:lnTo>
                  <a:pt x="1420511" y="433070"/>
                </a:lnTo>
                <a:close/>
              </a:path>
              <a:path w="4096384" h="836930">
                <a:moveTo>
                  <a:pt x="1467774" y="436863"/>
                </a:moveTo>
                <a:lnTo>
                  <a:pt x="1465132" y="432417"/>
                </a:lnTo>
                <a:lnTo>
                  <a:pt x="1465044" y="431959"/>
                </a:lnTo>
                <a:lnTo>
                  <a:pt x="1465102" y="431800"/>
                </a:lnTo>
                <a:lnTo>
                  <a:pt x="1467774" y="436863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6771" y="434962"/>
                </a:lnTo>
                <a:lnTo>
                  <a:pt x="1465102" y="431800"/>
                </a:lnTo>
                <a:lnTo>
                  <a:pt x="1467446" y="431800"/>
                </a:lnTo>
                <a:lnTo>
                  <a:pt x="1469204" y="435999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1469293" y="436212"/>
                </a:moveTo>
                <a:lnTo>
                  <a:pt x="1467446" y="431800"/>
                </a:lnTo>
                <a:lnTo>
                  <a:pt x="1469293" y="432417"/>
                </a:lnTo>
                <a:lnTo>
                  <a:pt x="1469293" y="436212"/>
                </a:lnTo>
                <a:close/>
              </a:path>
              <a:path w="4096384" h="836930">
                <a:moveTo>
                  <a:pt x="1469293" y="432417"/>
                </a:moveTo>
                <a:lnTo>
                  <a:pt x="1467446" y="431800"/>
                </a:lnTo>
                <a:lnTo>
                  <a:pt x="1469293" y="431800"/>
                </a:lnTo>
                <a:lnTo>
                  <a:pt x="1469293" y="432417"/>
                </a:lnTo>
                <a:close/>
              </a:path>
              <a:path w="4096384" h="836930">
                <a:moveTo>
                  <a:pt x="1469815" y="432591"/>
                </a:moveTo>
                <a:lnTo>
                  <a:pt x="1469293" y="432417"/>
                </a:lnTo>
                <a:lnTo>
                  <a:pt x="1469293" y="431800"/>
                </a:lnTo>
                <a:lnTo>
                  <a:pt x="1469815" y="432591"/>
                </a:lnTo>
                <a:close/>
              </a:path>
              <a:path w="4096384" h="836930">
                <a:moveTo>
                  <a:pt x="1473006" y="433658"/>
                </a:moveTo>
                <a:lnTo>
                  <a:pt x="1469815" y="432591"/>
                </a:lnTo>
                <a:lnTo>
                  <a:pt x="1469293" y="431800"/>
                </a:lnTo>
                <a:lnTo>
                  <a:pt x="1473988" y="431800"/>
                </a:lnTo>
                <a:lnTo>
                  <a:pt x="1473006" y="433658"/>
                </a:lnTo>
                <a:close/>
              </a:path>
              <a:path w="4096384" h="836930">
                <a:moveTo>
                  <a:pt x="1584324" y="439420"/>
                </a:moveTo>
                <a:lnTo>
                  <a:pt x="1581586" y="439420"/>
                </a:lnTo>
                <a:lnTo>
                  <a:pt x="1581536" y="438562"/>
                </a:lnTo>
                <a:lnTo>
                  <a:pt x="1581410" y="437973"/>
                </a:lnTo>
                <a:lnTo>
                  <a:pt x="1577909" y="431800"/>
                </a:lnTo>
                <a:lnTo>
                  <a:pt x="1580089" y="433070"/>
                </a:lnTo>
                <a:lnTo>
                  <a:pt x="1585932" y="433070"/>
                </a:lnTo>
                <a:lnTo>
                  <a:pt x="1585374" y="434160"/>
                </a:lnTo>
                <a:lnTo>
                  <a:pt x="1585258" y="434467"/>
                </a:lnTo>
                <a:lnTo>
                  <a:pt x="1584324" y="439420"/>
                </a:lnTo>
                <a:close/>
              </a:path>
              <a:path w="4096384" h="836930">
                <a:moveTo>
                  <a:pt x="1787775" y="433070"/>
                </a:moveTo>
                <a:lnTo>
                  <a:pt x="1786489" y="431800"/>
                </a:lnTo>
                <a:lnTo>
                  <a:pt x="1787775" y="433070"/>
                </a:lnTo>
                <a:close/>
              </a:path>
              <a:path w="4096384" h="836930">
                <a:moveTo>
                  <a:pt x="1789117" y="433070"/>
                </a:moveTo>
                <a:lnTo>
                  <a:pt x="1787775" y="433070"/>
                </a:lnTo>
                <a:lnTo>
                  <a:pt x="1786603" y="431800"/>
                </a:lnTo>
                <a:lnTo>
                  <a:pt x="1789117" y="433070"/>
                </a:lnTo>
                <a:close/>
              </a:path>
              <a:path w="4096384" h="836930">
                <a:moveTo>
                  <a:pt x="1910646" y="439420"/>
                </a:moveTo>
                <a:lnTo>
                  <a:pt x="1904274" y="439420"/>
                </a:lnTo>
                <a:lnTo>
                  <a:pt x="1903600" y="438150"/>
                </a:lnTo>
                <a:lnTo>
                  <a:pt x="1902932" y="438150"/>
                </a:lnTo>
                <a:lnTo>
                  <a:pt x="1902258" y="436849"/>
                </a:lnTo>
                <a:lnTo>
                  <a:pt x="1901256" y="431800"/>
                </a:lnTo>
                <a:lnTo>
                  <a:pt x="1910646" y="439420"/>
                </a:lnTo>
                <a:close/>
              </a:path>
              <a:path w="4096384" h="836930">
                <a:moveTo>
                  <a:pt x="1911884" y="439420"/>
                </a:moveTo>
                <a:lnTo>
                  <a:pt x="1910636" y="439412"/>
                </a:lnTo>
                <a:lnTo>
                  <a:pt x="1901256" y="431800"/>
                </a:lnTo>
                <a:lnTo>
                  <a:pt x="1906201" y="431800"/>
                </a:lnTo>
                <a:lnTo>
                  <a:pt x="1909971" y="434340"/>
                </a:lnTo>
                <a:lnTo>
                  <a:pt x="1926904" y="434340"/>
                </a:lnTo>
                <a:lnTo>
                  <a:pt x="1927909" y="435610"/>
                </a:lnTo>
                <a:lnTo>
                  <a:pt x="1917514" y="435610"/>
                </a:lnTo>
                <a:lnTo>
                  <a:pt x="1911884" y="439420"/>
                </a:lnTo>
                <a:close/>
              </a:path>
              <a:path w="4096384" h="836930">
                <a:moveTo>
                  <a:pt x="2157559" y="440690"/>
                </a:moveTo>
                <a:lnTo>
                  <a:pt x="2155713" y="439420"/>
                </a:lnTo>
                <a:lnTo>
                  <a:pt x="2151177" y="434325"/>
                </a:lnTo>
                <a:lnTo>
                  <a:pt x="2149171" y="431800"/>
                </a:lnTo>
                <a:lnTo>
                  <a:pt x="2159341" y="433070"/>
                </a:lnTo>
                <a:lnTo>
                  <a:pt x="2166104" y="433070"/>
                </a:lnTo>
                <a:lnTo>
                  <a:pt x="2165978" y="435692"/>
                </a:lnTo>
                <a:lnTo>
                  <a:pt x="2162248" y="438150"/>
                </a:lnTo>
                <a:lnTo>
                  <a:pt x="2157559" y="440690"/>
                </a:lnTo>
                <a:close/>
              </a:path>
              <a:path w="4096384" h="836930">
                <a:moveTo>
                  <a:pt x="2159341" y="433070"/>
                </a:moveTo>
                <a:lnTo>
                  <a:pt x="2149171" y="431800"/>
                </a:lnTo>
                <a:lnTo>
                  <a:pt x="2161632" y="431800"/>
                </a:lnTo>
                <a:lnTo>
                  <a:pt x="2159341" y="433070"/>
                </a:lnTo>
                <a:close/>
              </a:path>
              <a:path w="4096384" h="836930">
                <a:moveTo>
                  <a:pt x="2380835" y="443230"/>
                </a:moveTo>
                <a:lnTo>
                  <a:pt x="2370778" y="436880"/>
                </a:lnTo>
                <a:lnTo>
                  <a:pt x="2373122" y="436880"/>
                </a:lnTo>
                <a:lnTo>
                  <a:pt x="2375139" y="431800"/>
                </a:lnTo>
                <a:lnTo>
                  <a:pt x="2377312" y="436880"/>
                </a:lnTo>
                <a:lnTo>
                  <a:pt x="2380835" y="443230"/>
                </a:lnTo>
                <a:close/>
              </a:path>
              <a:path w="4096384" h="836930">
                <a:moveTo>
                  <a:pt x="2375573" y="458470"/>
                </a:moveTo>
                <a:lnTo>
                  <a:pt x="2370242" y="458470"/>
                </a:lnTo>
                <a:lnTo>
                  <a:pt x="2366751" y="455930"/>
                </a:lnTo>
                <a:lnTo>
                  <a:pt x="2377149" y="455930"/>
                </a:lnTo>
                <a:lnTo>
                  <a:pt x="2376288" y="453762"/>
                </a:lnTo>
                <a:lnTo>
                  <a:pt x="2376170" y="453247"/>
                </a:lnTo>
                <a:lnTo>
                  <a:pt x="2377483" y="447040"/>
                </a:lnTo>
                <a:lnTo>
                  <a:pt x="2382845" y="447040"/>
                </a:lnTo>
                <a:lnTo>
                  <a:pt x="2384165" y="445791"/>
                </a:lnTo>
                <a:lnTo>
                  <a:pt x="2384856" y="444500"/>
                </a:lnTo>
                <a:lnTo>
                  <a:pt x="2380835" y="443230"/>
                </a:lnTo>
                <a:lnTo>
                  <a:pt x="2377312" y="436880"/>
                </a:lnTo>
                <a:lnTo>
                  <a:pt x="2375139" y="431800"/>
                </a:lnTo>
                <a:lnTo>
                  <a:pt x="2380583" y="431800"/>
                </a:lnTo>
                <a:lnTo>
                  <a:pt x="2380071" y="432908"/>
                </a:lnTo>
                <a:lnTo>
                  <a:pt x="2379827" y="433070"/>
                </a:lnTo>
                <a:lnTo>
                  <a:pt x="2388208" y="433070"/>
                </a:lnTo>
                <a:lnTo>
                  <a:pt x="2380999" y="443230"/>
                </a:lnTo>
                <a:lnTo>
                  <a:pt x="2391674" y="443230"/>
                </a:lnTo>
                <a:lnTo>
                  <a:pt x="2393261" y="445791"/>
                </a:lnTo>
                <a:lnTo>
                  <a:pt x="2396092" y="448310"/>
                </a:lnTo>
                <a:lnTo>
                  <a:pt x="2389884" y="448310"/>
                </a:lnTo>
                <a:lnTo>
                  <a:pt x="2386866" y="449580"/>
                </a:lnTo>
                <a:lnTo>
                  <a:pt x="2383016" y="452120"/>
                </a:lnTo>
                <a:lnTo>
                  <a:pt x="2385362" y="453390"/>
                </a:lnTo>
                <a:lnTo>
                  <a:pt x="2382682" y="453390"/>
                </a:lnTo>
                <a:lnTo>
                  <a:pt x="2375573" y="458470"/>
                </a:lnTo>
                <a:close/>
              </a:path>
              <a:path w="4096384" h="836930">
                <a:moveTo>
                  <a:pt x="2421065" y="443230"/>
                </a:moveTo>
                <a:lnTo>
                  <a:pt x="2430114" y="431800"/>
                </a:lnTo>
                <a:lnTo>
                  <a:pt x="2429400" y="435962"/>
                </a:lnTo>
                <a:lnTo>
                  <a:pt x="2429113" y="438150"/>
                </a:lnTo>
                <a:lnTo>
                  <a:pt x="2430912" y="438150"/>
                </a:lnTo>
                <a:lnTo>
                  <a:pt x="2431038" y="439242"/>
                </a:lnTo>
                <a:lnTo>
                  <a:pt x="2431041" y="439420"/>
                </a:lnTo>
                <a:lnTo>
                  <a:pt x="2428210" y="440712"/>
                </a:lnTo>
                <a:lnTo>
                  <a:pt x="2421065" y="443230"/>
                </a:lnTo>
                <a:close/>
              </a:path>
              <a:path w="4096384" h="836930">
                <a:moveTo>
                  <a:pt x="2430912" y="438150"/>
                </a:moveTo>
                <a:lnTo>
                  <a:pt x="2429113" y="438150"/>
                </a:lnTo>
                <a:lnTo>
                  <a:pt x="2429400" y="435962"/>
                </a:lnTo>
                <a:lnTo>
                  <a:pt x="2430114" y="431800"/>
                </a:lnTo>
                <a:lnTo>
                  <a:pt x="2444533" y="431800"/>
                </a:lnTo>
                <a:lnTo>
                  <a:pt x="2440710" y="435610"/>
                </a:lnTo>
                <a:lnTo>
                  <a:pt x="2430619" y="435610"/>
                </a:lnTo>
                <a:lnTo>
                  <a:pt x="2430912" y="438150"/>
                </a:lnTo>
                <a:close/>
              </a:path>
              <a:path w="4096384" h="836930">
                <a:moveTo>
                  <a:pt x="2444533" y="443230"/>
                </a:moveTo>
                <a:lnTo>
                  <a:pt x="2437494" y="438150"/>
                </a:lnTo>
                <a:lnTo>
                  <a:pt x="2438162" y="438150"/>
                </a:lnTo>
                <a:lnTo>
                  <a:pt x="2444533" y="431800"/>
                </a:lnTo>
                <a:lnTo>
                  <a:pt x="2444533" y="443230"/>
                </a:lnTo>
                <a:close/>
              </a:path>
              <a:path w="4096384" h="836930">
                <a:moveTo>
                  <a:pt x="2490119" y="433070"/>
                </a:moveTo>
                <a:lnTo>
                  <a:pt x="2488129" y="431800"/>
                </a:lnTo>
                <a:lnTo>
                  <a:pt x="2489111" y="431800"/>
                </a:lnTo>
                <a:lnTo>
                  <a:pt x="2490119" y="43307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0119" y="433070"/>
                </a:lnTo>
                <a:lnTo>
                  <a:pt x="2489111" y="431800"/>
                </a:lnTo>
                <a:lnTo>
                  <a:pt x="2499807" y="431800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651557" y="440690"/>
                </a:moveTo>
                <a:lnTo>
                  <a:pt x="2638972" y="440690"/>
                </a:lnTo>
                <a:lnTo>
                  <a:pt x="2642358" y="437028"/>
                </a:lnTo>
                <a:lnTo>
                  <a:pt x="2642477" y="436738"/>
                </a:lnTo>
                <a:lnTo>
                  <a:pt x="2642358" y="435776"/>
                </a:lnTo>
                <a:lnTo>
                  <a:pt x="2642004" y="431800"/>
                </a:lnTo>
                <a:lnTo>
                  <a:pt x="2651557" y="440690"/>
                </a:lnTo>
                <a:close/>
              </a:path>
              <a:path w="4096384" h="836930">
                <a:moveTo>
                  <a:pt x="2652205" y="440690"/>
                </a:moveTo>
                <a:lnTo>
                  <a:pt x="2651557" y="440690"/>
                </a:lnTo>
                <a:lnTo>
                  <a:pt x="2642004" y="431800"/>
                </a:lnTo>
                <a:lnTo>
                  <a:pt x="2647203" y="431800"/>
                </a:lnTo>
                <a:lnTo>
                  <a:pt x="2649200" y="433070"/>
                </a:lnTo>
                <a:lnTo>
                  <a:pt x="2661444" y="433070"/>
                </a:lnTo>
                <a:lnTo>
                  <a:pt x="2663593" y="434325"/>
                </a:lnTo>
                <a:lnTo>
                  <a:pt x="2664784" y="435610"/>
                </a:lnTo>
                <a:lnTo>
                  <a:pt x="2665737" y="436880"/>
                </a:lnTo>
                <a:lnTo>
                  <a:pt x="2658764" y="436880"/>
                </a:lnTo>
                <a:lnTo>
                  <a:pt x="2655295" y="438150"/>
                </a:lnTo>
                <a:lnTo>
                  <a:pt x="2652205" y="440690"/>
                </a:lnTo>
                <a:close/>
              </a:path>
              <a:path w="4096384" h="836930">
                <a:moveTo>
                  <a:pt x="2720528" y="441114"/>
                </a:moveTo>
                <a:lnTo>
                  <a:pt x="2721606" y="431800"/>
                </a:lnTo>
                <a:lnTo>
                  <a:pt x="2726455" y="436863"/>
                </a:lnTo>
                <a:lnTo>
                  <a:pt x="2727329" y="439420"/>
                </a:lnTo>
                <a:lnTo>
                  <a:pt x="2726471" y="440690"/>
                </a:lnTo>
                <a:lnTo>
                  <a:pt x="2721606" y="440690"/>
                </a:lnTo>
                <a:lnTo>
                  <a:pt x="2720528" y="441114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26471" y="440690"/>
                </a:lnTo>
                <a:lnTo>
                  <a:pt x="2727329" y="439420"/>
                </a:lnTo>
                <a:lnTo>
                  <a:pt x="2726455" y="436863"/>
                </a:lnTo>
                <a:lnTo>
                  <a:pt x="2721606" y="431800"/>
                </a:lnTo>
                <a:lnTo>
                  <a:pt x="2726737" y="431800"/>
                </a:lnTo>
                <a:lnTo>
                  <a:pt x="2731834" y="436880"/>
                </a:lnTo>
                <a:lnTo>
                  <a:pt x="2763696" y="436880"/>
                </a:lnTo>
                <a:lnTo>
                  <a:pt x="2762354" y="438150"/>
                </a:lnTo>
                <a:lnTo>
                  <a:pt x="2750109" y="438150"/>
                </a:lnTo>
                <a:lnTo>
                  <a:pt x="2750109" y="439420"/>
                </a:lnTo>
                <a:lnTo>
                  <a:pt x="2761862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933004" y="433070"/>
                </a:moveTo>
                <a:lnTo>
                  <a:pt x="2932330" y="433070"/>
                </a:lnTo>
                <a:lnTo>
                  <a:pt x="2933338" y="431800"/>
                </a:lnTo>
                <a:lnTo>
                  <a:pt x="2933004" y="433070"/>
                </a:lnTo>
                <a:close/>
              </a:path>
              <a:path w="4096384" h="836930">
                <a:moveTo>
                  <a:pt x="2957984" y="433070"/>
                </a:moveTo>
                <a:lnTo>
                  <a:pt x="2933004" y="433070"/>
                </a:lnTo>
                <a:lnTo>
                  <a:pt x="2933338" y="431800"/>
                </a:lnTo>
                <a:lnTo>
                  <a:pt x="2957739" y="431800"/>
                </a:lnTo>
                <a:lnTo>
                  <a:pt x="2957984" y="433070"/>
                </a:lnTo>
                <a:close/>
              </a:path>
              <a:path w="4096384" h="836930">
                <a:moveTo>
                  <a:pt x="3166246" y="433070"/>
                </a:moveTo>
                <a:lnTo>
                  <a:pt x="3164825" y="433070"/>
                </a:lnTo>
                <a:lnTo>
                  <a:pt x="3169507" y="431800"/>
                </a:lnTo>
                <a:lnTo>
                  <a:pt x="3166246" y="433070"/>
                </a:lnTo>
                <a:close/>
              </a:path>
              <a:path w="4096384" h="836930">
                <a:moveTo>
                  <a:pt x="3185856" y="434340"/>
                </a:moveTo>
                <a:lnTo>
                  <a:pt x="3162985" y="434340"/>
                </a:lnTo>
                <a:lnTo>
                  <a:pt x="3169507" y="431800"/>
                </a:lnTo>
                <a:lnTo>
                  <a:pt x="3174038" y="431800"/>
                </a:lnTo>
                <a:lnTo>
                  <a:pt x="3173547" y="433070"/>
                </a:lnTo>
                <a:lnTo>
                  <a:pt x="3186459" y="433070"/>
                </a:lnTo>
                <a:lnTo>
                  <a:pt x="3185856" y="434340"/>
                </a:lnTo>
                <a:close/>
              </a:path>
              <a:path w="4096384" h="836930">
                <a:moveTo>
                  <a:pt x="3267083" y="438120"/>
                </a:moveTo>
                <a:lnTo>
                  <a:pt x="3268425" y="431800"/>
                </a:lnTo>
                <a:lnTo>
                  <a:pt x="3268342" y="436212"/>
                </a:lnTo>
                <a:lnTo>
                  <a:pt x="3267083" y="438120"/>
                </a:lnTo>
                <a:close/>
              </a:path>
              <a:path w="4096384" h="836930">
                <a:moveTo>
                  <a:pt x="3268425" y="436086"/>
                </a:moveTo>
                <a:lnTo>
                  <a:pt x="3268425" y="431800"/>
                </a:lnTo>
                <a:lnTo>
                  <a:pt x="3273614" y="431800"/>
                </a:lnTo>
                <a:lnTo>
                  <a:pt x="3273114" y="433070"/>
                </a:lnTo>
                <a:lnTo>
                  <a:pt x="3270416" y="433070"/>
                </a:lnTo>
                <a:lnTo>
                  <a:pt x="3268425" y="436086"/>
                </a:lnTo>
                <a:close/>
              </a:path>
              <a:path w="4096384" h="836930">
                <a:moveTo>
                  <a:pt x="3334745" y="431844"/>
                </a:moveTo>
                <a:close/>
              </a:path>
              <a:path w="4096384" h="836930">
                <a:moveTo>
                  <a:pt x="3333793" y="438150"/>
                </a:moveTo>
                <a:lnTo>
                  <a:pt x="3334675" y="432307"/>
                </a:lnTo>
                <a:lnTo>
                  <a:pt x="3334801" y="431800"/>
                </a:lnTo>
                <a:lnTo>
                  <a:pt x="3336295" y="435776"/>
                </a:lnTo>
                <a:lnTo>
                  <a:pt x="3333793" y="438150"/>
                </a:lnTo>
                <a:close/>
              </a:path>
              <a:path w="4096384" h="836930">
                <a:moveTo>
                  <a:pt x="3532272" y="454660"/>
                </a:moveTo>
                <a:lnTo>
                  <a:pt x="3527448" y="447114"/>
                </a:lnTo>
                <a:lnTo>
                  <a:pt x="3527362" y="446753"/>
                </a:lnTo>
                <a:lnTo>
                  <a:pt x="3527049" y="444450"/>
                </a:lnTo>
                <a:lnTo>
                  <a:pt x="3526924" y="443195"/>
                </a:lnTo>
                <a:lnTo>
                  <a:pt x="3529915" y="440690"/>
                </a:lnTo>
                <a:lnTo>
                  <a:pt x="3531080" y="439420"/>
                </a:lnTo>
                <a:lnTo>
                  <a:pt x="3534780" y="431800"/>
                </a:lnTo>
                <a:lnTo>
                  <a:pt x="3536777" y="434325"/>
                </a:lnTo>
                <a:lnTo>
                  <a:pt x="3536858" y="434467"/>
                </a:lnTo>
                <a:lnTo>
                  <a:pt x="3536103" y="435610"/>
                </a:lnTo>
                <a:lnTo>
                  <a:pt x="3537793" y="435610"/>
                </a:lnTo>
                <a:lnTo>
                  <a:pt x="3539802" y="438150"/>
                </a:lnTo>
                <a:lnTo>
                  <a:pt x="3532089" y="443230"/>
                </a:lnTo>
                <a:lnTo>
                  <a:pt x="3527400" y="445770"/>
                </a:lnTo>
                <a:lnTo>
                  <a:pt x="3536777" y="449580"/>
                </a:lnTo>
                <a:lnTo>
                  <a:pt x="3534527" y="452195"/>
                </a:lnTo>
                <a:lnTo>
                  <a:pt x="3532272" y="454660"/>
                </a:lnTo>
                <a:close/>
              </a:path>
              <a:path w="4096384" h="836930">
                <a:moveTo>
                  <a:pt x="3536872" y="434445"/>
                </a:moveTo>
                <a:lnTo>
                  <a:pt x="3534780" y="431800"/>
                </a:lnTo>
                <a:lnTo>
                  <a:pt x="3538621" y="431800"/>
                </a:lnTo>
                <a:lnTo>
                  <a:pt x="3536872" y="434445"/>
                </a:lnTo>
                <a:close/>
              </a:path>
              <a:path w="4096384" h="836930">
                <a:moveTo>
                  <a:pt x="4095854" y="434340"/>
                </a:moveTo>
                <a:lnTo>
                  <a:pt x="4091284" y="434340"/>
                </a:lnTo>
                <a:lnTo>
                  <a:pt x="4092652" y="433070"/>
                </a:lnTo>
                <a:lnTo>
                  <a:pt x="4095658" y="433070"/>
                </a:lnTo>
                <a:lnTo>
                  <a:pt x="4095854" y="431800"/>
                </a:lnTo>
                <a:lnTo>
                  <a:pt x="4095854" y="434340"/>
                </a:lnTo>
                <a:close/>
              </a:path>
              <a:path w="4096384" h="836930">
                <a:moveTo>
                  <a:pt x="3334176" y="435610"/>
                </a:moveTo>
                <a:lnTo>
                  <a:pt x="3329936" y="435610"/>
                </a:lnTo>
                <a:lnTo>
                  <a:pt x="3334745" y="431844"/>
                </a:lnTo>
                <a:lnTo>
                  <a:pt x="3334176" y="435610"/>
                </a:lnTo>
                <a:close/>
              </a:path>
              <a:path w="4096384" h="836930">
                <a:moveTo>
                  <a:pt x="2620356" y="445770"/>
                </a:moveTo>
                <a:lnTo>
                  <a:pt x="2614509" y="439420"/>
                </a:lnTo>
                <a:lnTo>
                  <a:pt x="2612492" y="439420"/>
                </a:lnTo>
                <a:lnTo>
                  <a:pt x="2618592" y="431912"/>
                </a:lnTo>
                <a:lnTo>
                  <a:pt x="2619650" y="433019"/>
                </a:lnTo>
                <a:lnTo>
                  <a:pt x="2619774" y="438849"/>
                </a:lnTo>
                <a:lnTo>
                  <a:pt x="2620356" y="445770"/>
                </a:lnTo>
                <a:close/>
              </a:path>
              <a:path w="4096384" h="836930">
                <a:moveTo>
                  <a:pt x="141692" y="433070"/>
                </a:moveTo>
                <a:lnTo>
                  <a:pt x="140482" y="431959"/>
                </a:lnTo>
                <a:lnTo>
                  <a:pt x="141692" y="432200"/>
                </a:lnTo>
                <a:lnTo>
                  <a:pt x="141692" y="433070"/>
                </a:lnTo>
                <a:close/>
              </a:path>
              <a:path w="4096384" h="836930">
                <a:moveTo>
                  <a:pt x="1474054" y="443230"/>
                </a:moveTo>
                <a:lnTo>
                  <a:pt x="1469292" y="443230"/>
                </a:lnTo>
                <a:lnTo>
                  <a:pt x="1464907" y="439420"/>
                </a:lnTo>
                <a:lnTo>
                  <a:pt x="1463396" y="437095"/>
                </a:lnTo>
                <a:lnTo>
                  <a:pt x="1463307" y="436738"/>
                </a:lnTo>
                <a:lnTo>
                  <a:pt x="1464974" y="432152"/>
                </a:lnTo>
                <a:lnTo>
                  <a:pt x="1467896" y="437095"/>
                </a:lnTo>
                <a:lnTo>
                  <a:pt x="1469122" y="439420"/>
                </a:lnTo>
                <a:lnTo>
                  <a:pt x="1476836" y="439420"/>
                </a:lnTo>
                <a:lnTo>
                  <a:pt x="1474054" y="443230"/>
                </a:lnTo>
                <a:close/>
              </a:path>
              <a:path w="4096384" h="836930">
                <a:moveTo>
                  <a:pt x="146053" y="433070"/>
                </a:moveTo>
                <a:lnTo>
                  <a:pt x="141692" y="433070"/>
                </a:lnTo>
                <a:lnTo>
                  <a:pt x="141692" y="432200"/>
                </a:lnTo>
                <a:lnTo>
                  <a:pt x="146053" y="433070"/>
                </a:lnTo>
                <a:close/>
              </a:path>
              <a:path w="4096384" h="836930">
                <a:moveTo>
                  <a:pt x="1397882" y="440690"/>
                </a:moveTo>
                <a:lnTo>
                  <a:pt x="1397859" y="439242"/>
                </a:lnTo>
                <a:lnTo>
                  <a:pt x="1397733" y="438263"/>
                </a:lnTo>
                <a:lnTo>
                  <a:pt x="1397609" y="438120"/>
                </a:lnTo>
                <a:lnTo>
                  <a:pt x="1393023" y="436880"/>
                </a:lnTo>
                <a:lnTo>
                  <a:pt x="1397070" y="434325"/>
                </a:lnTo>
                <a:lnTo>
                  <a:pt x="1400765" y="432250"/>
                </a:lnTo>
                <a:lnTo>
                  <a:pt x="1401133" y="432417"/>
                </a:lnTo>
                <a:lnTo>
                  <a:pt x="1401240" y="432591"/>
                </a:lnTo>
                <a:lnTo>
                  <a:pt x="1397882" y="440690"/>
                </a:lnTo>
                <a:close/>
              </a:path>
              <a:path w="4096384" h="836930">
                <a:moveTo>
                  <a:pt x="1496283" y="439420"/>
                </a:moveTo>
                <a:lnTo>
                  <a:pt x="1492590" y="435610"/>
                </a:lnTo>
                <a:lnTo>
                  <a:pt x="1497386" y="432307"/>
                </a:lnTo>
                <a:lnTo>
                  <a:pt x="1497789" y="433070"/>
                </a:lnTo>
                <a:lnTo>
                  <a:pt x="1516814" y="433070"/>
                </a:lnTo>
                <a:lnTo>
                  <a:pt x="1516732" y="434340"/>
                </a:lnTo>
                <a:lnTo>
                  <a:pt x="1513569" y="438150"/>
                </a:lnTo>
                <a:lnTo>
                  <a:pt x="1500886" y="438150"/>
                </a:lnTo>
                <a:lnTo>
                  <a:pt x="1496283" y="439420"/>
                </a:lnTo>
                <a:close/>
              </a:path>
              <a:path w="4096384" h="836930">
                <a:moveTo>
                  <a:pt x="1476836" y="439420"/>
                </a:moveTo>
                <a:lnTo>
                  <a:pt x="1470635" y="439420"/>
                </a:lnTo>
                <a:lnTo>
                  <a:pt x="1469389" y="436443"/>
                </a:lnTo>
                <a:lnTo>
                  <a:pt x="1469293" y="432417"/>
                </a:lnTo>
                <a:lnTo>
                  <a:pt x="1469815" y="432591"/>
                </a:lnTo>
                <a:lnTo>
                  <a:pt x="1470969" y="434340"/>
                </a:lnTo>
                <a:lnTo>
                  <a:pt x="1475046" y="434340"/>
                </a:lnTo>
                <a:lnTo>
                  <a:pt x="1478846" y="435610"/>
                </a:lnTo>
                <a:lnTo>
                  <a:pt x="1476836" y="435610"/>
                </a:lnTo>
                <a:lnTo>
                  <a:pt x="1476836" y="439420"/>
                </a:lnTo>
                <a:close/>
              </a:path>
              <a:path w="4096384" h="836930">
                <a:moveTo>
                  <a:pt x="1560138" y="441960"/>
                </a:moveTo>
                <a:lnTo>
                  <a:pt x="1557794" y="438150"/>
                </a:lnTo>
                <a:lnTo>
                  <a:pt x="1559804" y="438150"/>
                </a:lnTo>
                <a:lnTo>
                  <a:pt x="1560689" y="437028"/>
                </a:lnTo>
                <a:lnTo>
                  <a:pt x="1560767" y="436579"/>
                </a:lnTo>
                <a:lnTo>
                  <a:pt x="1560642" y="435610"/>
                </a:lnTo>
                <a:lnTo>
                  <a:pt x="1559958" y="434962"/>
                </a:lnTo>
                <a:lnTo>
                  <a:pt x="1564527" y="432417"/>
                </a:lnTo>
                <a:lnTo>
                  <a:pt x="1565501" y="434340"/>
                </a:lnTo>
                <a:lnTo>
                  <a:pt x="1566424" y="434340"/>
                </a:lnTo>
                <a:lnTo>
                  <a:pt x="1566317" y="436880"/>
                </a:lnTo>
                <a:lnTo>
                  <a:pt x="1565738" y="440712"/>
                </a:lnTo>
                <a:lnTo>
                  <a:pt x="1560138" y="441960"/>
                </a:lnTo>
                <a:close/>
              </a:path>
              <a:path w="4096384" h="836930">
                <a:moveTo>
                  <a:pt x="1414701" y="451006"/>
                </a:moveTo>
                <a:lnTo>
                  <a:pt x="1411796" y="448310"/>
                </a:lnTo>
                <a:lnTo>
                  <a:pt x="1399394" y="448310"/>
                </a:lnTo>
                <a:lnTo>
                  <a:pt x="1400900" y="447040"/>
                </a:lnTo>
                <a:lnTo>
                  <a:pt x="1401380" y="445832"/>
                </a:lnTo>
                <a:lnTo>
                  <a:pt x="1401302" y="445615"/>
                </a:lnTo>
                <a:lnTo>
                  <a:pt x="1400545" y="444450"/>
                </a:lnTo>
                <a:lnTo>
                  <a:pt x="1398890" y="440690"/>
                </a:lnTo>
                <a:lnTo>
                  <a:pt x="1397882" y="440690"/>
                </a:lnTo>
                <a:lnTo>
                  <a:pt x="1401284" y="432485"/>
                </a:lnTo>
                <a:lnTo>
                  <a:pt x="1402576" y="433070"/>
                </a:lnTo>
                <a:lnTo>
                  <a:pt x="1403919" y="433070"/>
                </a:lnTo>
                <a:lnTo>
                  <a:pt x="1405261" y="434340"/>
                </a:lnTo>
                <a:lnTo>
                  <a:pt x="1411570" y="434340"/>
                </a:lnTo>
                <a:lnTo>
                  <a:pt x="1412512" y="439420"/>
                </a:lnTo>
                <a:lnTo>
                  <a:pt x="1414492" y="441960"/>
                </a:lnTo>
                <a:lnTo>
                  <a:pt x="1404089" y="441960"/>
                </a:lnTo>
                <a:lnTo>
                  <a:pt x="1401802" y="443195"/>
                </a:lnTo>
                <a:lnTo>
                  <a:pt x="1401678" y="443677"/>
                </a:lnTo>
                <a:lnTo>
                  <a:pt x="1401568" y="444500"/>
                </a:lnTo>
                <a:lnTo>
                  <a:pt x="1410290" y="444500"/>
                </a:lnTo>
                <a:lnTo>
                  <a:pt x="1410787" y="447040"/>
                </a:lnTo>
                <a:lnTo>
                  <a:pt x="1422862" y="447040"/>
                </a:lnTo>
                <a:lnTo>
                  <a:pt x="1421693" y="448298"/>
                </a:lnTo>
                <a:lnTo>
                  <a:pt x="1421601" y="449580"/>
                </a:lnTo>
                <a:lnTo>
                  <a:pt x="1413806" y="449580"/>
                </a:lnTo>
                <a:lnTo>
                  <a:pt x="1414701" y="451006"/>
                </a:lnTo>
                <a:close/>
              </a:path>
              <a:path w="4096384" h="836930">
                <a:moveTo>
                  <a:pt x="1472645" y="434340"/>
                </a:moveTo>
                <a:lnTo>
                  <a:pt x="1470969" y="434340"/>
                </a:lnTo>
                <a:lnTo>
                  <a:pt x="1469815" y="432591"/>
                </a:lnTo>
                <a:lnTo>
                  <a:pt x="1473006" y="433658"/>
                </a:lnTo>
                <a:lnTo>
                  <a:pt x="1472645" y="434340"/>
                </a:lnTo>
                <a:close/>
              </a:path>
              <a:path w="4096384" h="836930">
                <a:moveTo>
                  <a:pt x="3116207" y="434340"/>
                </a:moveTo>
                <a:lnTo>
                  <a:pt x="3115816" y="433727"/>
                </a:lnTo>
                <a:lnTo>
                  <a:pt x="3115730" y="433529"/>
                </a:lnTo>
                <a:lnTo>
                  <a:pt x="3116226" y="432921"/>
                </a:lnTo>
                <a:lnTo>
                  <a:pt x="3116207" y="434340"/>
                </a:lnTo>
                <a:close/>
              </a:path>
              <a:path w="4096384" h="836930">
                <a:moveTo>
                  <a:pt x="1377266" y="433070"/>
                </a:moveTo>
                <a:lnTo>
                  <a:pt x="1377099" y="43307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362453" y="435610"/>
                </a:moveTo>
                <a:lnTo>
                  <a:pt x="363388" y="432957"/>
                </a:lnTo>
                <a:lnTo>
                  <a:pt x="364181" y="434160"/>
                </a:lnTo>
                <a:lnTo>
                  <a:pt x="364269" y="434340"/>
                </a:lnTo>
                <a:lnTo>
                  <a:pt x="362453" y="435610"/>
                </a:lnTo>
                <a:close/>
              </a:path>
              <a:path w="4096384" h="836930">
                <a:moveTo>
                  <a:pt x="3401" y="440690"/>
                </a:moveTo>
                <a:lnTo>
                  <a:pt x="1391" y="440690"/>
                </a:lnTo>
                <a:lnTo>
                  <a:pt x="1725" y="439420"/>
                </a:lnTo>
                <a:lnTo>
                  <a:pt x="1916" y="438120"/>
                </a:lnTo>
                <a:lnTo>
                  <a:pt x="5581" y="433070"/>
                </a:lnTo>
                <a:lnTo>
                  <a:pt x="11029" y="433070"/>
                </a:lnTo>
                <a:lnTo>
                  <a:pt x="9547" y="439420"/>
                </a:lnTo>
                <a:lnTo>
                  <a:pt x="5915" y="439420"/>
                </a:lnTo>
                <a:lnTo>
                  <a:pt x="3401" y="440690"/>
                </a:lnTo>
                <a:close/>
              </a:path>
              <a:path w="4096384" h="836930">
                <a:moveTo>
                  <a:pt x="39944" y="438150"/>
                </a:moveTo>
                <a:lnTo>
                  <a:pt x="38772" y="438150"/>
                </a:lnTo>
                <a:lnTo>
                  <a:pt x="37260" y="435610"/>
                </a:lnTo>
                <a:lnTo>
                  <a:pt x="38268" y="433070"/>
                </a:lnTo>
                <a:lnTo>
                  <a:pt x="39440" y="433070"/>
                </a:lnTo>
                <a:lnTo>
                  <a:pt x="40783" y="435610"/>
                </a:lnTo>
                <a:lnTo>
                  <a:pt x="39944" y="438150"/>
                </a:lnTo>
                <a:close/>
              </a:path>
              <a:path w="4096384" h="836930">
                <a:moveTo>
                  <a:pt x="52182" y="438150"/>
                </a:moveTo>
                <a:lnTo>
                  <a:pt x="39944" y="438150"/>
                </a:lnTo>
                <a:lnTo>
                  <a:pt x="40783" y="435610"/>
                </a:lnTo>
                <a:lnTo>
                  <a:pt x="39440" y="433070"/>
                </a:lnTo>
                <a:lnTo>
                  <a:pt x="67098" y="433070"/>
                </a:lnTo>
                <a:lnTo>
                  <a:pt x="65339" y="434340"/>
                </a:lnTo>
                <a:lnTo>
                  <a:pt x="52687" y="434340"/>
                </a:lnTo>
                <a:lnTo>
                  <a:pt x="51344" y="435610"/>
                </a:lnTo>
                <a:lnTo>
                  <a:pt x="52182" y="438150"/>
                </a:lnTo>
                <a:close/>
              </a:path>
              <a:path w="4096384" h="836930">
                <a:moveTo>
                  <a:pt x="73136" y="440690"/>
                </a:moveTo>
                <a:lnTo>
                  <a:pt x="69031" y="439912"/>
                </a:lnTo>
                <a:lnTo>
                  <a:pt x="68945" y="439420"/>
                </a:lnTo>
                <a:lnTo>
                  <a:pt x="66393" y="439412"/>
                </a:lnTo>
                <a:lnTo>
                  <a:pt x="60060" y="438150"/>
                </a:lnTo>
                <a:lnTo>
                  <a:pt x="67098" y="433070"/>
                </a:lnTo>
                <a:lnTo>
                  <a:pt x="67219" y="434467"/>
                </a:lnTo>
                <a:lnTo>
                  <a:pt x="69010" y="436350"/>
                </a:lnTo>
                <a:lnTo>
                  <a:pt x="68945" y="436880"/>
                </a:lnTo>
                <a:lnTo>
                  <a:pt x="69513" y="436880"/>
                </a:lnTo>
                <a:lnTo>
                  <a:pt x="71928" y="439420"/>
                </a:lnTo>
                <a:lnTo>
                  <a:pt x="68945" y="439420"/>
                </a:lnTo>
                <a:lnTo>
                  <a:pt x="68053" y="439727"/>
                </a:lnTo>
                <a:lnTo>
                  <a:pt x="72221" y="439728"/>
                </a:lnTo>
                <a:lnTo>
                  <a:pt x="73136" y="440690"/>
                </a:lnTo>
                <a:close/>
              </a:path>
              <a:path w="4096384" h="836930">
                <a:moveTo>
                  <a:pt x="104310" y="440690"/>
                </a:moveTo>
                <a:lnTo>
                  <a:pt x="103976" y="433070"/>
                </a:lnTo>
                <a:lnTo>
                  <a:pt x="108449" y="434325"/>
                </a:lnTo>
                <a:lnTo>
                  <a:pt x="108576" y="434467"/>
                </a:lnTo>
                <a:lnTo>
                  <a:pt x="109929" y="436738"/>
                </a:lnTo>
                <a:lnTo>
                  <a:pt x="109808" y="437397"/>
                </a:lnTo>
                <a:lnTo>
                  <a:pt x="109509" y="438150"/>
                </a:lnTo>
                <a:lnTo>
                  <a:pt x="107329" y="439420"/>
                </a:lnTo>
                <a:lnTo>
                  <a:pt x="104310" y="440690"/>
                </a:lnTo>
                <a:close/>
              </a:path>
              <a:path w="4096384" h="836930">
                <a:moveTo>
                  <a:pt x="164659" y="453390"/>
                </a:moveTo>
                <a:lnTo>
                  <a:pt x="160301" y="453390"/>
                </a:lnTo>
                <a:lnTo>
                  <a:pt x="161178" y="451165"/>
                </a:lnTo>
                <a:lnTo>
                  <a:pt x="161303" y="445770"/>
                </a:lnTo>
                <a:lnTo>
                  <a:pt x="143062" y="445770"/>
                </a:lnTo>
                <a:lnTo>
                  <a:pt x="142678" y="441960"/>
                </a:lnTo>
                <a:lnTo>
                  <a:pt x="140754" y="440690"/>
                </a:lnTo>
                <a:lnTo>
                  <a:pt x="104310" y="440690"/>
                </a:lnTo>
                <a:lnTo>
                  <a:pt x="107408" y="439374"/>
                </a:lnTo>
                <a:lnTo>
                  <a:pt x="109509" y="438150"/>
                </a:lnTo>
                <a:lnTo>
                  <a:pt x="109808" y="437397"/>
                </a:lnTo>
                <a:lnTo>
                  <a:pt x="109929" y="436738"/>
                </a:lnTo>
                <a:lnTo>
                  <a:pt x="108564" y="434445"/>
                </a:lnTo>
                <a:lnTo>
                  <a:pt x="103976" y="433070"/>
                </a:lnTo>
                <a:lnTo>
                  <a:pt x="128200" y="433070"/>
                </a:lnTo>
                <a:lnTo>
                  <a:pt x="129624" y="434340"/>
                </a:lnTo>
                <a:lnTo>
                  <a:pt x="134483" y="434340"/>
                </a:lnTo>
                <a:lnTo>
                  <a:pt x="134235" y="435281"/>
                </a:lnTo>
                <a:lnTo>
                  <a:pt x="134149" y="436880"/>
                </a:lnTo>
                <a:lnTo>
                  <a:pt x="143631" y="436880"/>
                </a:lnTo>
                <a:lnTo>
                  <a:pt x="148567" y="443230"/>
                </a:lnTo>
                <a:lnTo>
                  <a:pt x="152756" y="443230"/>
                </a:lnTo>
                <a:lnTo>
                  <a:pt x="153092" y="444500"/>
                </a:lnTo>
                <a:lnTo>
                  <a:pt x="167339" y="444500"/>
                </a:lnTo>
                <a:lnTo>
                  <a:pt x="169354" y="449584"/>
                </a:lnTo>
                <a:lnTo>
                  <a:pt x="171530" y="452120"/>
                </a:lnTo>
                <a:lnTo>
                  <a:pt x="165330" y="452120"/>
                </a:lnTo>
                <a:lnTo>
                  <a:pt x="164659" y="453390"/>
                </a:lnTo>
                <a:close/>
              </a:path>
              <a:path w="4096384" h="836930">
                <a:moveTo>
                  <a:pt x="202711" y="438150"/>
                </a:moveTo>
                <a:lnTo>
                  <a:pt x="200531" y="436880"/>
                </a:lnTo>
                <a:lnTo>
                  <a:pt x="199655" y="435776"/>
                </a:lnTo>
                <a:lnTo>
                  <a:pt x="199584" y="435155"/>
                </a:lnTo>
                <a:lnTo>
                  <a:pt x="199710" y="434325"/>
                </a:lnTo>
                <a:lnTo>
                  <a:pt x="201199" y="433070"/>
                </a:lnTo>
                <a:lnTo>
                  <a:pt x="204217" y="433070"/>
                </a:lnTo>
                <a:lnTo>
                  <a:pt x="202711" y="43815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87078" y="436880"/>
                </a:lnTo>
                <a:lnTo>
                  <a:pt x="592441" y="433070"/>
                </a:lnTo>
                <a:lnTo>
                  <a:pt x="593613" y="435610"/>
                </a:lnTo>
                <a:lnTo>
                  <a:pt x="594117" y="438150"/>
                </a:lnTo>
                <a:lnTo>
                  <a:pt x="593279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594117" y="438150"/>
                </a:lnTo>
                <a:lnTo>
                  <a:pt x="593613" y="435610"/>
                </a:lnTo>
                <a:lnTo>
                  <a:pt x="592441" y="433070"/>
                </a:lnTo>
                <a:lnTo>
                  <a:pt x="617919" y="433070"/>
                </a:lnTo>
                <a:lnTo>
                  <a:pt x="617189" y="435281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617189" y="435281"/>
                </a:lnTo>
                <a:lnTo>
                  <a:pt x="617919" y="433070"/>
                </a:lnTo>
                <a:lnTo>
                  <a:pt x="618927" y="433070"/>
                </a:lnTo>
                <a:lnTo>
                  <a:pt x="619935" y="435610"/>
                </a:lnTo>
                <a:lnTo>
                  <a:pt x="620099" y="436880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30327" y="438150"/>
                </a:moveTo>
                <a:lnTo>
                  <a:pt x="617081" y="438150"/>
                </a:lnTo>
                <a:lnTo>
                  <a:pt x="620099" y="436880"/>
                </a:lnTo>
                <a:lnTo>
                  <a:pt x="619935" y="435610"/>
                </a:lnTo>
                <a:lnTo>
                  <a:pt x="618927" y="433070"/>
                </a:lnTo>
                <a:lnTo>
                  <a:pt x="656139" y="433070"/>
                </a:lnTo>
                <a:lnTo>
                  <a:pt x="655914" y="434340"/>
                </a:lnTo>
                <a:lnTo>
                  <a:pt x="630491" y="434340"/>
                </a:lnTo>
                <a:lnTo>
                  <a:pt x="629558" y="436688"/>
                </a:lnTo>
                <a:lnTo>
                  <a:pt x="629626" y="437095"/>
                </a:lnTo>
                <a:lnTo>
                  <a:pt x="630327" y="438150"/>
                </a:lnTo>
                <a:close/>
              </a:path>
              <a:path w="4096384" h="836930">
                <a:moveTo>
                  <a:pt x="654796" y="443230"/>
                </a:moveTo>
                <a:lnTo>
                  <a:pt x="655441" y="437095"/>
                </a:lnTo>
                <a:lnTo>
                  <a:pt x="656139" y="433070"/>
                </a:lnTo>
                <a:lnTo>
                  <a:pt x="659157" y="436880"/>
                </a:lnTo>
                <a:lnTo>
                  <a:pt x="661331" y="436880"/>
                </a:lnTo>
                <a:lnTo>
                  <a:pt x="654796" y="44323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9103" y="444500"/>
                </a:lnTo>
                <a:lnTo>
                  <a:pt x="765473" y="439420"/>
                </a:lnTo>
                <a:lnTo>
                  <a:pt x="763918" y="435610"/>
                </a:lnTo>
                <a:lnTo>
                  <a:pt x="766608" y="433070"/>
                </a:lnTo>
                <a:lnTo>
                  <a:pt x="769456" y="433070"/>
                </a:lnTo>
                <a:lnTo>
                  <a:pt x="777163" y="44323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72638" y="445770"/>
                </a:lnTo>
                <a:lnTo>
                  <a:pt x="777163" y="443230"/>
                </a:lnTo>
                <a:lnTo>
                  <a:pt x="769456" y="433070"/>
                </a:lnTo>
                <a:lnTo>
                  <a:pt x="772920" y="433070"/>
                </a:lnTo>
                <a:lnTo>
                  <a:pt x="773313" y="434340"/>
                </a:lnTo>
                <a:lnTo>
                  <a:pt x="775657" y="434340"/>
                </a:lnTo>
                <a:lnTo>
                  <a:pt x="776155" y="436849"/>
                </a:lnTo>
                <a:lnTo>
                  <a:pt x="778001" y="439420"/>
                </a:lnTo>
                <a:lnTo>
                  <a:pt x="784372" y="439420"/>
                </a:lnTo>
                <a:lnTo>
                  <a:pt x="784372" y="443230"/>
                </a:lnTo>
                <a:lnTo>
                  <a:pt x="785040" y="443230"/>
                </a:lnTo>
                <a:lnTo>
                  <a:pt x="785544" y="444500"/>
                </a:lnTo>
                <a:lnTo>
                  <a:pt x="786212" y="44450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824602" y="445770"/>
                </a:moveTo>
                <a:lnTo>
                  <a:pt x="823594" y="443230"/>
                </a:lnTo>
                <a:lnTo>
                  <a:pt x="821713" y="440546"/>
                </a:lnTo>
                <a:lnTo>
                  <a:pt x="818757" y="436880"/>
                </a:lnTo>
                <a:lnTo>
                  <a:pt x="817350" y="433070"/>
                </a:lnTo>
                <a:lnTo>
                  <a:pt x="820575" y="434340"/>
                </a:lnTo>
                <a:lnTo>
                  <a:pt x="827451" y="439420"/>
                </a:lnTo>
                <a:lnTo>
                  <a:pt x="824602" y="445770"/>
                </a:lnTo>
                <a:close/>
              </a:path>
              <a:path w="4096384" h="836930">
                <a:moveTo>
                  <a:pt x="832191" y="445770"/>
                </a:moveTo>
                <a:lnTo>
                  <a:pt x="824602" y="445770"/>
                </a:lnTo>
                <a:lnTo>
                  <a:pt x="827312" y="439728"/>
                </a:lnTo>
                <a:lnTo>
                  <a:pt x="827411" y="439390"/>
                </a:lnTo>
                <a:lnTo>
                  <a:pt x="820538" y="434325"/>
                </a:lnTo>
                <a:lnTo>
                  <a:pt x="817350" y="433070"/>
                </a:lnTo>
                <a:lnTo>
                  <a:pt x="838348" y="433070"/>
                </a:lnTo>
                <a:lnTo>
                  <a:pt x="844383" y="436880"/>
                </a:lnTo>
                <a:lnTo>
                  <a:pt x="855194" y="436880"/>
                </a:lnTo>
                <a:lnTo>
                  <a:pt x="854146" y="438150"/>
                </a:lnTo>
                <a:lnTo>
                  <a:pt x="838516" y="438150"/>
                </a:lnTo>
                <a:lnTo>
                  <a:pt x="832191" y="445770"/>
                </a:lnTo>
                <a:close/>
              </a:path>
              <a:path w="4096384" h="836930">
                <a:moveTo>
                  <a:pt x="1011001" y="439420"/>
                </a:moveTo>
                <a:lnTo>
                  <a:pt x="1006836" y="438120"/>
                </a:lnTo>
                <a:lnTo>
                  <a:pt x="1000773" y="436880"/>
                </a:lnTo>
                <a:lnTo>
                  <a:pt x="1010333" y="433070"/>
                </a:lnTo>
                <a:lnTo>
                  <a:pt x="1008990" y="435610"/>
                </a:lnTo>
                <a:lnTo>
                  <a:pt x="1011001" y="439420"/>
                </a:lnTo>
                <a:close/>
              </a:path>
              <a:path w="4096384" h="836930">
                <a:moveTo>
                  <a:pt x="1066985" y="444500"/>
                </a:moveTo>
                <a:lnTo>
                  <a:pt x="1054753" y="444500"/>
                </a:lnTo>
                <a:lnTo>
                  <a:pt x="1056320" y="442125"/>
                </a:lnTo>
                <a:lnTo>
                  <a:pt x="1056387" y="441799"/>
                </a:lnTo>
                <a:lnTo>
                  <a:pt x="1055762" y="439420"/>
                </a:lnTo>
                <a:lnTo>
                  <a:pt x="1011001" y="439420"/>
                </a:lnTo>
                <a:lnTo>
                  <a:pt x="1008990" y="435610"/>
                </a:lnTo>
                <a:lnTo>
                  <a:pt x="1010333" y="433070"/>
                </a:lnTo>
                <a:lnTo>
                  <a:pt x="1098500" y="433070"/>
                </a:lnTo>
                <a:lnTo>
                  <a:pt x="1099674" y="434340"/>
                </a:lnTo>
                <a:lnTo>
                  <a:pt x="1047544" y="434340"/>
                </a:lnTo>
                <a:lnTo>
                  <a:pt x="1047824" y="435610"/>
                </a:lnTo>
                <a:lnTo>
                  <a:pt x="1033970" y="435610"/>
                </a:lnTo>
                <a:lnTo>
                  <a:pt x="1033800" y="436880"/>
                </a:lnTo>
                <a:lnTo>
                  <a:pt x="1048103" y="436880"/>
                </a:lnTo>
                <a:lnTo>
                  <a:pt x="1048382" y="438150"/>
                </a:lnTo>
                <a:lnTo>
                  <a:pt x="1079563" y="438150"/>
                </a:lnTo>
                <a:lnTo>
                  <a:pt x="1079563" y="440690"/>
                </a:lnTo>
                <a:lnTo>
                  <a:pt x="1068334" y="440690"/>
                </a:lnTo>
                <a:lnTo>
                  <a:pt x="1067325" y="441960"/>
                </a:lnTo>
                <a:lnTo>
                  <a:pt x="1067110" y="442763"/>
                </a:lnTo>
                <a:lnTo>
                  <a:pt x="1066985" y="444500"/>
                </a:lnTo>
                <a:close/>
              </a:path>
              <a:path w="4096384" h="836930">
                <a:moveTo>
                  <a:pt x="1100346" y="439420"/>
                </a:moveTo>
                <a:lnTo>
                  <a:pt x="1101355" y="438150"/>
                </a:lnTo>
                <a:lnTo>
                  <a:pt x="1101909" y="437095"/>
                </a:lnTo>
                <a:lnTo>
                  <a:pt x="1102007" y="436863"/>
                </a:lnTo>
                <a:lnTo>
                  <a:pt x="1098500" y="433070"/>
                </a:lnTo>
                <a:lnTo>
                  <a:pt x="1110240" y="433070"/>
                </a:lnTo>
                <a:lnTo>
                  <a:pt x="1100346" y="439420"/>
                </a:lnTo>
                <a:close/>
              </a:path>
              <a:path w="4096384" h="836930">
                <a:moveTo>
                  <a:pt x="1213160" y="447040"/>
                </a:moveTo>
                <a:lnTo>
                  <a:pt x="1213249" y="445031"/>
                </a:lnTo>
                <a:lnTo>
                  <a:pt x="1213363" y="443195"/>
                </a:lnTo>
                <a:lnTo>
                  <a:pt x="1223047" y="433070"/>
                </a:lnTo>
                <a:lnTo>
                  <a:pt x="1223381" y="433070"/>
                </a:lnTo>
                <a:lnTo>
                  <a:pt x="1225704" y="434325"/>
                </a:lnTo>
                <a:lnTo>
                  <a:pt x="1225765" y="434467"/>
                </a:lnTo>
                <a:lnTo>
                  <a:pt x="1225979" y="435281"/>
                </a:lnTo>
                <a:lnTo>
                  <a:pt x="1225955" y="435776"/>
                </a:lnTo>
                <a:lnTo>
                  <a:pt x="1224409" y="438120"/>
                </a:lnTo>
                <a:lnTo>
                  <a:pt x="1223065" y="441799"/>
                </a:lnTo>
                <a:lnTo>
                  <a:pt x="1222940" y="442864"/>
                </a:lnTo>
                <a:lnTo>
                  <a:pt x="1222818" y="444500"/>
                </a:lnTo>
                <a:lnTo>
                  <a:pt x="1217180" y="444500"/>
                </a:lnTo>
                <a:lnTo>
                  <a:pt x="1213160" y="447040"/>
                </a:lnTo>
                <a:close/>
              </a:path>
              <a:path w="4096384" h="836930">
                <a:moveTo>
                  <a:pt x="1250875" y="435610"/>
                </a:moveTo>
                <a:lnTo>
                  <a:pt x="1248695" y="435610"/>
                </a:lnTo>
                <a:lnTo>
                  <a:pt x="1248094" y="434467"/>
                </a:lnTo>
                <a:lnTo>
                  <a:pt x="1248039" y="434325"/>
                </a:lnTo>
                <a:lnTo>
                  <a:pt x="1249029" y="433070"/>
                </a:lnTo>
                <a:lnTo>
                  <a:pt x="1250207" y="433070"/>
                </a:lnTo>
                <a:lnTo>
                  <a:pt x="1250875" y="435610"/>
                </a:lnTo>
                <a:close/>
              </a:path>
              <a:path w="4096384" h="836930">
                <a:moveTo>
                  <a:pt x="1303848" y="439420"/>
                </a:moveTo>
                <a:lnTo>
                  <a:pt x="1298819" y="433070"/>
                </a:lnTo>
                <a:lnTo>
                  <a:pt x="1308706" y="433070"/>
                </a:lnTo>
                <a:lnTo>
                  <a:pt x="1304182" y="438150"/>
                </a:lnTo>
                <a:lnTo>
                  <a:pt x="1304011" y="438150"/>
                </a:lnTo>
                <a:lnTo>
                  <a:pt x="1303848" y="439420"/>
                </a:lnTo>
                <a:close/>
              </a:path>
              <a:path w="4096384" h="836930">
                <a:moveTo>
                  <a:pt x="1307120" y="439420"/>
                </a:moveTo>
                <a:lnTo>
                  <a:pt x="1303848" y="439420"/>
                </a:lnTo>
                <a:lnTo>
                  <a:pt x="1304011" y="438150"/>
                </a:lnTo>
                <a:lnTo>
                  <a:pt x="1304182" y="438150"/>
                </a:lnTo>
                <a:lnTo>
                  <a:pt x="1308706" y="433070"/>
                </a:lnTo>
                <a:lnTo>
                  <a:pt x="1314489" y="433070"/>
                </a:lnTo>
                <a:lnTo>
                  <a:pt x="1315308" y="436880"/>
                </a:lnTo>
                <a:lnTo>
                  <a:pt x="1309040" y="436880"/>
                </a:lnTo>
                <a:lnTo>
                  <a:pt x="1307120" y="439420"/>
                </a:lnTo>
                <a:close/>
              </a:path>
              <a:path w="4096384" h="836930">
                <a:moveTo>
                  <a:pt x="1332508" y="459740"/>
                </a:moveTo>
                <a:lnTo>
                  <a:pt x="1334817" y="456240"/>
                </a:lnTo>
                <a:lnTo>
                  <a:pt x="1334931" y="455731"/>
                </a:lnTo>
                <a:lnTo>
                  <a:pt x="1333850" y="453390"/>
                </a:lnTo>
                <a:lnTo>
                  <a:pt x="1330831" y="452120"/>
                </a:lnTo>
                <a:lnTo>
                  <a:pt x="1327983" y="450850"/>
                </a:lnTo>
                <a:lnTo>
                  <a:pt x="1316942" y="440712"/>
                </a:lnTo>
                <a:lnTo>
                  <a:pt x="1315641" y="438263"/>
                </a:lnTo>
                <a:lnTo>
                  <a:pt x="1315543" y="437973"/>
                </a:lnTo>
                <a:lnTo>
                  <a:pt x="1314489" y="433070"/>
                </a:lnTo>
                <a:lnTo>
                  <a:pt x="1316541" y="434340"/>
                </a:lnTo>
                <a:lnTo>
                  <a:pt x="1319538" y="436880"/>
                </a:lnTo>
                <a:lnTo>
                  <a:pt x="1321278" y="439420"/>
                </a:lnTo>
                <a:lnTo>
                  <a:pt x="1327701" y="443230"/>
                </a:lnTo>
                <a:lnTo>
                  <a:pt x="1335443" y="450850"/>
                </a:lnTo>
                <a:lnTo>
                  <a:pt x="1338844" y="457080"/>
                </a:lnTo>
                <a:lnTo>
                  <a:pt x="1338787" y="457248"/>
                </a:lnTo>
                <a:lnTo>
                  <a:pt x="1332508" y="459740"/>
                </a:lnTo>
                <a:close/>
              </a:path>
              <a:path w="4096384" h="836930">
                <a:moveTo>
                  <a:pt x="1361590" y="434340"/>
                </a:moveTo>
                <a:lnTo>
                  <a:pt x="1355137" y="434340"/>
                </a:lnTo>
                <a:lnTo>
                  <a:pt x="1362176" y="433070"/>
                </a:lnTo>
                <a:lnTo>
                  <a:pt x="1361590" y="434340"/>
                </a:lnTo>
                <a:close/>
              </a:path>
              <a:path w="4096384" h="836930">
                <a:moveTo>
                  <a:pt x="1362052" y="440690"/>
                </a:moveTo>
                <a:lnTo>
                  <a:pt x="1358660" y="440690"/>
                </a:lnTo>
                <a:lnTo>
                  <a:pt x="1362176" y="433070"/>
                </a:lnTo>
                <a:lnTo>
                  <a:pt x="1365146" y="433070"/>
                </a:lnTo>
                <a:lnTo>
                  <a:pt x="1367709" y="436880"/>
                </a:lnTo>
                <a:lnTo>
                  <a:pt x="1370267" y="439420"/>
                </a:lnTo>
                <a:lnTo>
                  <a:pt x="1361842" y="439420"/>
                </a:lnTo>
                <a:lnTo>
                  <a:pt x="1362052" y="440690"/>
                </a:lnTo>
                <a:close/>
              </a:path>
              <a:path w="4096384" h="836930">
                <a:moveTo>
                  <a:pt x="1423130" y="433941"/>
                </a:moveTo>
                <a:lnTo>
                  <a:pt x="1423359" y="433070"/>
                </a:lnTo>
                <a:lnTo>
                  <a:pt x="1424034" y="433070"/>
                </a:lnTo>
                <a:lnTo>
                  <a:pt x="1424503" y="433660"/>
                </a:lnTo>
                <a:lnTo>
                  <a:pt x="1423130" y="433941"/>
                </a:lnTo>
                <a:close/>
              </a:path>
              <a:path w="4096384" h="836930">
                <a:moveTo>
                  <a:pt x="1424503" y="433660"/>
                </a:moveTo>
                <a:lnTo>
                  <a:pt x="1424034" y="433070"/>
                </a:lnTo>
                <a:lnTo>
                  <a:pt x="1427386" y="433070"/>
                </a:lnTo>
                <a:lnTo>
                  <a:pt x="1424503" y="433660"/>
                </a:lnTo>
                <a:close/>
              </a:path>
              <a:path w="4096384" h="836930">
                <a:moveTo>
                  <a:pt x="1545501" y="433153"/>
                </a:moveTo>
                <a:close/>
              </a:path>
              <a:path w="4096384" h="836930">
                <a:moveTo>
                  <a:pt x="1547613" y="436579"/>
                </a:moveTo>
                <a:lnTo>
                  <a:pt x="1545649" y="433393"/>
                </a:lnTo>
                <a:lnTo>
                  <a:pt x="1545562" y="433070"/>
                </a:lnTo>
                <a:lnTo>
                  <a:pt x="1546889" y="434325"/>
                </a:lnTo>
                <a:lnTo>
                  <a:pt x="1547743" y="435610"/>
                </a:lnTo>
                <a:lnTo>
                  <a:pt x="1547613" y="436579"/>
                </a:lnTo>
                <a:close/>
              </a:path>
              <a:path w="4096384" h="836930">
                <a:moveTo>
                  <a:pt x="1566424" y="434340"/>
                </a:moveTo>
                <a:lnTo>
                  <a:pt x="1565501" y="434340"/>
                </a:lnTo>
                <a:lnTo>
                  <a:pt x="1566257" y="433070"/>
                </a:lnTo>
                <a:lnTo>
                  <a:pt x="1566424" y="434340"/>
                </a:lnTo>
                <a:close/>
              </a:path>
              <a:path w="4096384" h="836930">
                <a:moveTo>
                  <a:pt x="1568349" y="444500"/>
                </a:moveTo>
                <a:lnTo>
                  <a:pt x="1565167" y="444500"/>
                </a:lnTo>
                <a:lnTo>
                  <a:pt x="1565715" y="440866"/>
                </a:lnTo>
                <a:lnTo>
                  <a:pt x="1565841" y="440690"/>
                </a:lnTo>
                <a:lnTo>
                  <a:pt x="1565808" y="440254"/>
                </a:lnTo>
                <a:lnTo>
                  <a:pt x="1566346" y="436688"/>
                </a:lnTo>
                <a:lnTo>
                  <a:pt x="1566466" y="434962"/>
                </a:lnTo>
                <a:lnTo>
                  <a:pt x="1566339" y="433070"/>
                </a:lnTo>
                <a:lnTo>
                  <a:pt x="1570195" y="434340"/>
                </a:lnTo>
                <a:lnTo>
                  <a:pt x="1579302" y="434340"/>
                </a:lnTo>
                <a:lnTo>
                  <a:pt x="1580039" y="435610"/>
                </a:lnTo>
                <a:lnTo>
                  <a:pt x="1576567" y="435610"/>
                </a:lnTo>
                <a:lnTo>
                  <a:pt x="1576567" y="438150"/>
                </a:lnTo>
                <a:lnTo>
                  <a:pt x="1578577" y="439420"/>
                </a:lnTo>
                <a:lnTo>
                  <a:pt x="1571367" y="439420"/>
                </a:lnTo>
                <a:lnTo>
                  <a:pt x="1571983" y="441960"/>
                </a:lnTo>
                <a:lnTo>
                  <a:pt x="1569023" y="441960"/>
                </a:lnTo>
                <a:lnTo>
                  <a:pt x="1568349" y="444500"/>
                </a:lnTo>
                <a:close/>
              </a:path>
              <a:path w="4096384" h="836930">
                <a:moveTo>
                  <a:pt x="1673920" y="442125"/>
                </a:moveTo>
                <a:lnTo>
                  <a:pt x="1672479" y="440866"/>
                </a:lnTo>
                <a:lnTo>
                  <a:pt x="1672395" y="436738"/>
                </a:lnTo>
                <a:lnTo>
                  <a:pt x="1675466" y="433070"/>
                </a:lnTo>
                <a:lnTo>
                  <a:pt x="1675629" y="433070"/>
                </a:lnTo>
                <a:lnTo>
                  <a:pt x="1676133" y="434340"/>
                </a:lnTo>
                <a:lnTo>
                  <a:pt x="1683022" y="434340"/>
                </a:lnTo>
                <a:lnTo>
                  <a:pt x="1681046" y="439420"/>
                </a:lnTo>
                <a:lnTo>
                  <a:pt x="1683134" y="441960"/>
                </a:lnTo>
                <a:lnTo>
                  <a:pt x="1674294" y="441960"/>
                </a:lnTo>
                <a:lnTo>
                  <a:pt x="1673920" y="442125"/>
                </a:lnTo>
                <a:close/>
              </a:path>
              <a:path w="4096384" h="836930">
                <a:moveTo>
                  <a:pt x="2274897" y="440690"/>
                </a:moveTo>
                <a:lnTo>
                  <a:pt x="2267858" y="433070"/>
                </a:lnTo>
                <a:lnTo>
                  <a:pt x="2276160" y="436846"/>
                </a:lnTo>
                <a:lnTo>
                  <a:pt x="2274897" y="440690"/>
                </a:lnTo>
                <a:close/>
              </a:path>
              <a:path w="4096384" h="836930">
                <a:moveTo>
                  <a:pt x="2276160" y="436846"/>
                </a:moveTo>
                <a:lnTo>
                  <a:pt x="2267858" y="433070"/>
                </a:lnTo>
                <a:lnTo>
                  <a:pt x="2274976" y="433070"/>
                </a:lnTo>
                <a:lnTo>
                  <a:pt x="2275395" y="434340"/>
                </a:lnTo>
                <a:lnTo>
                  <a:pt x="2275565" y="434340"/>
                </a:lnTo>
                <a:lnTo>
                  <a:pt x="2276182" y="436688"/>
                </a:lnTo>
                <a:lnTo>
                  <a:pt x="2276160" y="436846"/>
                </a:lnTo>
                <a:close/>
              </a:path>
              <a:path w="4096384" h="836930">
                <a:moveTo>
                  <a:pt x="2275565" y="434340"/>
                </a:moveTo>
                <a:lnTo>
                  <a:pt x="2275395" y="434340"/>
                </a:lnTo>
                <a:lnTo>
                  <a:pt x="2275231" y="433070"/>
                </a:lnTo>
                <a:lnTo>
                  <a:pt x="2275565" y="434340"/>
                </a:lnTo>
                <a:close/>
              </a:path>
              <a:path w="4096384" h="836930">
                <a:moveTo>
                  <a:pt x="2276196" y="436738"/>
                </a:moveTo>
                <a:lnTo>
                  <a:pt x="2275231" y="433070"/>
                </a:lnTo>
                <a:lnTo>
                  <a:pt x="2285289" y="433070"/>
                </a:lnTo>
                <a:lnTo>
                  <a:pt x="2287101" y="435610"/>
                </a:lnTo>
                <a:lnTo>
                  <a:pt x="2276567" y="435610"/>
                </a:lnTo>
                <a:lnTo>
                  <a:pt x="2276196" y="436738"/>
                </a:lnTo>
                <a:close/>
              </a:path>
              <a:path w="4096384" h="836930">
                <a:moveTo>
                  <a:pt x="2357027" y="445770"/>
                </a:moveTo>
                <a:lnTo>
                  <a:pt x="2352702" y="444556"/>
                </a:lnTo>
                <a:lnTo>
                  <a:pt x="2352730" y="444392"/>
                </a:lnTo>
                <a:lnTo>
                  <a:pt x="2353978" y="442031"/>
                </a:lnTo>
                <a:lnTo>
                  <a:pt x="2355042" y="439390"/>
                </a:lnTo>
                <a:lnTo>
                  <a:pt x="2359044" y="433070"/>
                </a:lnTo>
                <a:lnTo>
                  <a:pt x="2362226" y="435610"/>
                </a:lnTo>
                <a:lnTo>
                  <a:pt x="2363902" y="438150"/>
                </a:lnTo>
                <a:lnTo>
                  <a:pt x="2369272" y="441960"/>
                </a:lnTo>
                <a:lnTo>
                  <a:pt x="2369101" y="443230"/>
                </a:lnTo>
                <a:lnTo>
                  <a:pt x="2360427" y="443230"/>
                </a:lnTo>
                <a:lnTo>
                  <a:pt x="2356528" y="444500"/>
                </a:lnTo>
                <a:lnTo>
                  <a:pt x="2357027" y="445770"/>
                </a:lnTo>
                <a:close/>
              </a:path>
              <a:path w="4096384" h="836930">
                <a:moveTo>
                  <a:pt x="2380999" y="443230"/>
                </a:moveTo>
                <a:lnTo>
                  <a:pt x="2388208" y="433070"/>
                </a:lnTo>
                <a:lnTo>
                  <a:pt x="2388208" y="435610"/>
                </a:lnTo>
                <a:lnTo>
                  <a:pt x="2394245" y="438150"/>
                </a:lnTo>
                <a:lnTo>
                  <a:pt x="2388143" y="440712"/>
                </a:lnTo>
                <a:lnTo>
                  <a:pt x="2380999" y="443230"/>
                </a:lnTo>
                <a:close/>
              </a:path>
              <a:path w="4096384" h="836930">
                <a:moveTo>
                  <a:pt x="2391674" y="443230"/>
                </a:moveTo>
                <a:lnTo>
                  <a:pt x="2380999" y="443230"/>
                </a:lnTo>
                <a:lnTo>
                  <a:pt x="2388208" y="440690"/>
                </a:lnTo>
                <a:lnTo>
                  <a:pt x="2394245" y="438150"/>
                </a:lnTo>
                <a:lnTo>
                  <a:pt x="2388208" y="435610"/>
                </a:lnTo>
                <a:lnTo>
                  <a:pt x="2388208" y="433070"/>
                </a:lnTo>
                <a:lnTo>
                  <a:pt x="2397598" y="433070"/>
                </a:lnTo>
                <a:lnTo>
                  <a:pt x="2397598" y="440690"/>
                </a:lnTo>
                <a:lnTo>
                  <a:pt x="2397264" y="440690"/>
                </a:lnTo>
                <a:lnTo>
                  <a:pt x="2390893" y="441960"/>
                </a:lnTo>
                <a:lnTo>
                  <a:pt x="2391674" y="443230"/>
                </a:lnTo>
                <a:close/>
              </a:path>
              <a:path w="4096384" h="836930">
                <a:moveTo>
                  <a:pt x="2405809" y="440690"/>
                </a:moveTo>
                <a:lnTo>
                  <a:pt x="2397598" y="440690"/>
                </a:lnTo>
                <a:lnTo>
                  <a:pt x="2397598" y="433070"/>
                </a:lnTo>
                <a:lnTo>
                  <a:pt x="2405809" y="440690"/>
                </a:lnTo>
                <a:close/>
              </a:path>
              <a:path w="4096384" h="836930">
                <a:moveTo>
                  <a:pt x="2561877" y="443230"/>
                </a:moveTo>
                <a:lnTo>
                  <a:pt x="2560266" y="438365"/>
                </a:lnTo>
                <a:lnTo>
                  <a:pt x="2560139" y="437608"/>
                </a:lnTo>
                <a:lnTo>
                  <a:pt x="2559677" y="433070"/>
                </a:lnTo>
                <a:lnTo>
                  <a:pt x="2564549" y="436880"/>
                </a:lnTo>
                <a:lnTo>
                  <a:pt x="2565066" y="436880"/>
                </a:lnTo>
                <a:lnTo>
                  <a:pt x="2561877" y="44323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549" y="436880"/>
                </a:lnTo>
                <a:lnTo>
                  <a:pt x="2559677" y="433070"/>
                </a:lnTo>
                <a:lnTo>
                  <a:pt x="2566861" y="433070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2593496" y="443995"/>
                </a:moveTo>
                <a:lnTo>
                  <a:pt x="2587015" y="439420"/>
                </a:lnTo>
                <a:lnTo>
                  <a:pt x="2587506" y="439420"/>
                </a:lnTo>
                <a:lnTo>
                  <a:pt x="2589863" y="433070"/>
                </a:lnTo>
                <a:lnTo>
                  <a:pt x="2593612" y="442864"/>
                </a:lnTo>
                <a:lnTo>
                  <a:pt x="2593496" y="443995"/>
                </a:lnTo>
                <a:close/>
              </a:path>
              <a:path w="4096384" h="836930">
                <a:moveTo>
                  <a:pt x="2593733" y="443195"/>
                </a:moveTo>
                <a:lnTo>
                  <a:pt x="2589863" y="433070"/>
                </a:lnTo>
                <a:lnTo>
                  <a:pt x="2608138" y="433070"/>
                </a:lnTo>
                <a:lnTo>
                  <a:pt x="2611159" y="435610"/>
                </a:lnTo>
                <a:lnTo>
                  <a:pt x="2602782" y="435610"/>
                </a:lnTo>
                <a:lnTo>
                  <a:pt x="2601606" y="436863"/>
                </a:lnTo>
                <a:lnTo>
                  <a:pt x="2600916" y="438150"/>
                </a:lnTo>
                <a:lnTo>
                  <a:pt x="2595226" y="438150"/>
                </a:lnTo>
                <a:lnTo>
                  <a:pt x="2593733" y="443195"/>
                </a:lnTo>
                <a:close/>
              </a:path>
              <a:path w="4096384" h="836930">
                <a:moveTo>
                  <a:pt x="2819176" y="453390"/>
                </a:moveTo>
                <a:lnTo>
                  <a:pt x="2812805" y="453390"/>
                </a:lnTo>
                <a:lnTo>
                  <a:pt x="2810275" y="445031"/>
                </a:lnTo>
                <a:lnTo>
                  <a:pt x="2810171" y="444392"/>
                </a:lnTo>
                <a:lnTo>
                  <a:pt x="2816485" y="433070"/>
                </a:lnTo>
                <a:lnTo>
                  <a:pt x="2818010" y="438150"/>
                </a:lnTo>
                <a:lnTo>
                  <a:pt x="2822542" y="441960"/>
                </a:lnTo>
                <a:lnTo>
                  <a:pt x="2824860" y="443230"/>
                </a:lnTo>
                <a:lnTo>
                  <a:pt x="2819510" y="443230"/>
                </a:lnTo>
                <a:lnTo>
                  <a:pt x="2815653" y="447040"/>
                </a:lnTo>
                <a:lnTo>
                  <a:pt x="2819176" y="453390"/>
                </a:lnTo>
                <a:close/>
              </a:path>
              <a:path w="4096384" h="836930">
                <a:moveTo>
                  <a:pt x="3056536" y="441960"/>
                </a:moveTo>
                <a:lnTo>
                  <a:pt x="3059385" y="433070"/>
                </a:lnTo>
                <a:lnTo>
                  <a:pt x="3061478" y="436738"/>
                </a:lnTo>
                <a:lnTo>
                  <a:pt x="3061598" y="437028"/>
                </a:lnTo>
                <a:lnTo>
                  <a:pt x="3061839" y="437947"/>
                </a:lnTo>
                <a:lnTo>
                  <a:pt x="3061733" y="438562"/>
                </a:lnTo>
                <a:lnTo>
                  <a:pt x="3061401" y="439420"/>
                </a:lnTo>
                <a:lnTo>
                  <a:pt x="3060210" y="439420"/>
                </a:lnTo>
                <a:lnTo>
                  <a:pt x="3056536" y="44196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1401" y="439420"/>
                </a:lnTo>
                <a:lnTo>
                  <a:pt x="3061733" y="438562"/>
                </a:lnTo>
                <a:lnTo>
                  <a:pt x="3061839" y="437947"/>
                </a:lnTo>
                <a:lnTo>
                  <a:pt x="3061598" y="437028"/>
                </a:lnTo>
                <a:lnTo>
                  <a:pt x="3061478" y="436738"/>
                </a:lnTo>
                <a:lnTo>
                  <a:pt x="3059385" y="433070"/>
                </a:lnTo>
                <a:lnTo>
                  <a:pt x="3064225" y="433070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146550" y="438058"/>
                </a:moveTo>
                <a:lnTo>
                  <a:pt x="3146550" y="435610"/>
                </a:lnTo>
                <a:lnTo>
                  <a:pt x="3144353" y="435159"/>
                </a:lnTo>
                <a:lnTo>
                  <a:pt x="3145535" y="434340"/>
                </a:lnTo>
                <a:lnTo>
                  <a:pt x="3146393" y="433070"/>
                </a:lnTo>
                <a:lnTo>
                  <a:pt x="3150249" y="434340"/>
                </a:lnTo>
                <a:lnTo>
                  <a:pt x="3212721" y="434340"/>
                </a:lnTo>
                <a:lnTo>
                  <a:pt x="3211577" y="435610"/>
                </a:lnTo>
                <a:lnTo>
                  <a:pt x="3169847" y="435610"/>
                </a:lnTo>
                <a:lnTo>
                  <a:pt x="3165833" y="436880"/>
                </a:lnTo>
                <a:lnTo>
                  <a:pt x="3158945" y="436880"/>
                </a:lnTo>
                <a:lnTo>
                  <a:pt x="3158881" y="437095"/>
                </a:lnTo>
                <a:lnTo>
                  <a:pt x="3146550" y="438058"/>
                </a:lnTo>
                <a:close/>
              </a:path>
              <a:path w="4096384" h="836930">
                <a:moveTo>
                  <a:pt x="3150249" y="434340"/>
                </a:moveTo>
                <a:lnTo>
                  <a:pt x="3146393" y="433070"/>
                </a:lnTo>
                <a:lnTo>
                  <a:pt x="3149852" y="433070"/>
                </a:lnTo>
                <a:lnTo>
                  <a:pt x="3150249" y="434340"/>
                </a:lnTo>
                <a:close/>
              </a:path>
              <a:path w="4096384" h="836930">
                <a:moveTo>
                  <a:pt x="3303102" y="433095"/>
                </a:moveTo>
                <a:close/>
              </a:path>
              <a:path w="4096384" h="836930">
                <a:moveTo>
                  <a:pt x="3397644" y="434340"/>
                </a:moveTo>
                <a:lnTo>
                  <a:pt x="3394132" y="434340"/>
                </a:lnTo>
                <a:lnTo>
                  <a:pt x="3392632" y="433070"/>
                </a:lnTo>
                <a:lnTo>
                  <a:pt x="3398146" y="433070"/>
                </a:lnTo>
                <a:lnTo>
                  <a:pt x="3397644" y="434340"/>
                </a:lnTo>
                <a:close/>
              </a:path>
              <a:path w="4096384" h="836930">
                <a:moveTo>
                  <a:pt x="3402343" y="439420"/>
                </a:moveTo>
                <a:lnTo>
                  <a:pt x="3395638" y="439420"/>
                </a:lnTo>
                <a:lnTo>
                  <a:pt x="3398146" y="433070"/>
                </a:lnTo>
                <a:lnTo>
                  <a:pt x="3398532" y="433393"/>
                </a:lnTo>
                <a:lnTo>
                  <a:pt x="3399154" y="434340"/>
                </a:lnTo>
                <a:lnTo>
                  <a:pt x="3399661" y="434340"/>
                </a:lnTo>
                <a:lnTo>
                  <a:pt x="3401177" y="435610"/>
                </a:lnTo>
                <a:lnTo>
                  <a:pt x="3402573" y="437973"/>
                </a:lnTo>
                <a:lnTo>
                  <a:pt x="3402493" y="438849"/>
                </a:lnTo>
                <a:lnTo>
                  <a:pt x="3402343" y="439420"/>
                </a:lnTo>
                <a:close/>
              </a:path>
              <a:path w="4096384" h="836930">
                <a:moveTo>
                  <a:pt x="3804779" y="433529"/>
                </a:moveTo>
                <a:lnTo>
                  <a:pt x="3804604" y="433393"/>
                </a:lnTo>
                <a:lnTo>
                  <a:pt x="3804496" y="433153"/>
                </a:lnTo>
                <a:lnTo>
                  <a:pt x="3804657" y="433070"/>
                </a:lnTo>
                <a:lnTo>
                  <a:pt x="3804779" y="433529"/>
                </a:lnTo>
                <a:close/>
              </a:path>
              <a:path w="4096384" h="836930">
                <a:moveTo>
                  <a:pt x="3822390" y="434340"/>
                </a:moveTo>
                <a:lnTo>
                  <a:pt x="3805823" y="434340"/>
                </a:lnTo>
                <a:lnTo>
                  <a:pt x="3804779" y="433529"/>
                </a:lnTo>
                <a:lnTo>
                  <a:pt x="3804657" y="433070"/>
                </a:lnTo>
                <a:lnTo>
                  <a:pt x="3821516" y="433070"/>
                </a:lnTo>
                <a:lnTo>
                  <a:pt x="3822390" y="43434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46522" y="435610"/>
                </a:lnTo>
                <a:lnTo>
                  <a:pt x="4050720" y="433070"/>
                </a:lnTo>
                <a:lnTo>
                  <a:pt x="4052037" y="434467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51891" y="434325"/>
                </a:lnTo>
                <a:lnTo>
                  <a:pt x="4050720" y="433070"/>
                </a:lnTo>
                <a:lnTo>
                  <a:pt x="4052896" y="433070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2620880" y="445770"/>
                </a:moveTo>
                <a:lnTo>
                  <a:pt x="2620356" y="445770"/>
                </a:lnTo>
                <a:lnTo>
                  <a:pt x="2619822" y="439420"/>
                </a:lnTo>
                <a:lnTo>
                  <a:pt x="2619715" y="433087"/>
                </a:lnTo>
                <a:lnTo>
                  <a:pt x="2624554" y="438150"/>
                </a:lnTo>
                <a:lnTo>
                  <a:pt x="2629419" y="438150"/>
                </a:lnTo>
                <a:lnTo>
                  <a:pt x="2628348" y="439316"/>
                </a:lnTo>
                <a:lnTo>
                  <a:pt x="2628444" y="439912"/>
                </a:lnTo>
                <a:lnTo>
                  <a:pt x="2628744" y="440690"/>
                </a:lnTo>
                <a:lnTo>
                  <a:pt x="2629602" y="441960"/>
                </a:lnTo>
                <a:lnTo>
                  <a:pt x="2620206" y="441960"/>
                </a:lnTo>
                <a:lnTo>
                  <a:pt x="2621511" y="443195"/>
                </a:lnTo>
                <a:lnTo>
                  <a:pt x="2621384" y="443852"/>
                </a:lnTo>
                <a:lnTo>
                  <a:pt x="2620880" y="445770"/>
                </a:lnTo>
                <a:close/>
              </a:path>
              <a:path w="4096384" h="836930">
                <a:moveTo>
                  <a:pt x="3303575" y="436599"/>
                </a:moveTo>
                <a:lnTo>
                  <a:pt x="3301388" y="436098"/>
                </a:lnTo>
                <a:lnTo>
                  <a:pt x="3303102" y="433095"/>
                </a:lnTo>
                <a:lnTo>
                  <a:pt x="3303575" y="436599"/>
                </a:lnTo>
                <a:close/>
              </a:path>
              <a:path w="4096384" h="836930">
                <a:moveTo>
                  <a:pt x="3304799" y="436880"/>
                </a:moveTo>
                <a:lnTo>
                  <a:pt x="3303575" y="436599"/>
                </a:lnTo>
                <a:lnTo>
                  <a:pt x="3303127" y="433152"/>
                </a:lnTo>
                <a:lnTo>
                  <a:pt x="3304799" y="436880"/>
                </a:lnTo>
                <a:close/>
              </a:path>
              <a:path w="4096384" h="836930">
                <a:moveTo>
                  <a:pt x="1547402" y="438150"/>
                </a:moveTo>
                <a:lnTo>
                  <a:pt x="1543218" y="438150"/>
                </a:lnTo>
                <a:lnTo>
                  <a:pt x="1543716" y="435610"/>
                </a:lnTo>
                <a:lnTo>
                  <a:pt x="1545501" y="433153"/>
                </a:lnTo>
                <a:lnTo>
                  <a:pt x="1547490" y="436380"/>
                </a:lnTo>
                <a:lnTo>
                  <a:pt x="1547402" y="438150"/>
                </a:lnTo>
                <a:close/>
              </a:path>
              <a:path w="4096384" h="836930">
                <a:moveTo>
                  <a:pt x="3809836" y="448310"/>
                </a:moveTo>
                <a:lnTo>
                  <a:pt x="3800283" y="440690"/>
                </a:lnTo>
                <a:lnTo>
                  <a:pt x="3800164" y="439728"/>
                </a:lnTo>
                <a:lnTo>
                  <a:pt x="3799792" y="435610"/>
                </a:lnTo>
                <a:lnTo>
                  <a:pt x="3804377" y="433216"/>
                </a:lnTo>
                <a:lnTo>
                  <a:pt x="3804779" y="433529"/>
                </a:lnTo>
                <a:lnTo>
                  <a:pt x="3806050" y="438263"/>
                </a:lnTo>
                <a:lnTo>
                  <a:pt x="3806497" y="439420"/>
                </a:lnTo>
                <a:lnTo>
                  <a:pt x="3812036" y="441960"/>
                </a:lnTo>
                <a:lnTo>
                  <a:pt x="3811494" y="444556"/>
                </a:lnTo>
                <a:lnTo>
                  <a:pt x="3809836" y="448310"/>
                </a:lnTo>
                <a:close/>
              </a:path>
              <a:path w="4096384" h="836930">
                <a:moveTo>
                  <a:pt x="3399661" y="434340"/>
                </a:moveTo>
                <a:lnTo>
                  <a:pt x="3399154" y="434340"/>
                </a:lnTo>
                <a:lnTo>
                  <a:pt x="3398532" y="433393"/>
                </a:lnTo>
                <a:lnTo>
                  <a:pt x="3399661" y="434340"/>
                </a:lnTo>
                <a:close/>
              </a:path>
              <a:path w="4096384" h="836930">
                <a:moveTo>
                  <a:pt x="3820466" y="448310"/>
                </a:moveTo>
                <a:lnTo>
                  <a:pt x="3809836" y="448310"/>
                </a:lnTo>
                <a:lnTo>
                  <a:pt x="3811494" y="444556"/>
                </a:lnTo>
                <a:lnTo>
                  <a:pt x="3812036" y="441960"/>
                </a:lnTo>
                <a:lnTo>
                  <a:pt x="3806497" y="439420"/>
                </a:lnTo>
                <a:lnTo>
                  <a:pt x="3806050" y="438263"/>
                </a:lnTo>
                <a:lnTo>
                  <a:pt x="3804779" y="433529"/>
                </a:lnTo>
                <a:lnTo>
                  <a:pt x="3805823" y="434340"/>
                </a:lnTo>
                <a:lnTo>
                  <a:pt x="3822390" y="434340"/>
                </a:lnTo>
                <a:lnTo>
                  <a:pt x="3826763" y="440690"/>
                </a:lnTo>
                <a:lnTo>
                  <a:pt x="3834142" y="440690"/>
                </a:lnTo>
                <a:lnTo>
                  <a:pt x="3831922" y="443230"/>
                </a:lnTo>
                <a:lnTo>
                  <a:pt x="3823246" y="443230"/>
                </a:lnTo>
                <a:lnTo>
                  <a:pt x="3820466" y="44831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4033" y="435610"/>
                </a:lnTo>
                <a:lnTo>
                  <a:pt x="3115707" y="433557"/>
                </a:lnTo>
                <a:lnTo>
                  <a:pt x="3116207" y="434340"/>
                </a:lnTo>
                <a:lnTo>
                  <a:pt x="3118224" y="434340"/>
                </a:lnTo>
                <a:lnTo>
                  <a:pt x="3117039" y="435610"/>
                </a:lnTo>
                <a:lnTo>
                  <a:pt x="3117039" y="438150"/>
                </a:lnTo>
                <a:lnTo>
                  <a:pt x="3118898" y="438150"/>
                </a:lnTo>
                <a:lnTo>
                  <a:pt x="3119573" y="439420"/>
                </a:lnTo>
                <a:lnTo>
                  <a:pt x="3113636" y="441960"/>
                </a:lnTo>
                <a:lnTo>
                  <a:pt x="3111859" y="441960"/>
                </a:lnTo>
                <a:lnTo>
                  <a:pt x="3111757" y="442763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475046" y="434340"/>
                </a:moveTo>
                <a:lnTo>
                  <a:pt x="1472645" y="434340"/>
                </a:lnTo>
                <a:lnTo>
                  <a:pt x="1473013" y="433660"/>
                </a:lnTo>
                <a:lnTo>
                  <a:pt x="1475046" y="434340"/>
                </a:lnTo>
                <a:close/>
              </a:path>
              <a:path w="4096384" h="836930">
                <a:moveTo>
                  <a:pt x="1423456" y="436688"/>
                </a:moveTo>
                <a:lnTo>
                  <a:pt x="1423256" y="436350"/>
                </a:lnTo>
                <a:lnTo>
                  <a:pt x="1423130" y="433941"/>
                </a:lnTo>
                <a:lnTo>
                  <a:pt x="1424503" y="433660"/>
                </a:lnTo>
                <a:lnTo>
                  <a:pt x="1425125" y="434467"/>
                </a:lnTo>
                <a:lnTo>
                  <a:pt x="1425874" y="435610"/>
                </a:lnTo>
                <a:lnTo>
                  <a:pt x="1423456" y="436688"/>
                </a:lnTo>
                <a:close/>
              </a:path>
              <a:path w="4096384" h="836930">
                <a:moveTo>
                  <a:pt x="1423025" y="435962"/>
                </a:moveTo>
                <a:lnTo>
                  <a:pt x="1422816" y="435610"/>
                </a:lnTo>
                <a:lnTo>
                  <a:pt x="1419108" y="434340"/>
                </a:lnTo>
                <a:lnTo>
                  <a:pt x="1421185" y="434340"/>
                </a:lnTo>
                <a:lnTo>
                  <a:pt x="1423130" y="433941"/>
                </a:lnTo>
                <a:lnTo>
                  <a:pt x="1423025" y="435962"/>
                </a:lnTo>
                <a:close/>
              </a:path>
              <a:path w="4096384" h="836930">
                <a:moveTo>
                  <a:pt x="1833238" y="442927"/>
                </a:moveTo>
                <a:lnTo>
                  <a:pt x="1832457" y="442783"/>
                </a:lnTo>
                <a:lnTo>
                  <a:pt x="1834035" y="435610"/>
                </a:lnTo>
                <a:lnTo>
                  <a:pt x="1835044" y="435610"/>
                </a:lnTo>
                <a:lnTo>
                  <a:pt x="1836669" y="434160"/>
                </a:lnTo>
                <a:lnTo>
                  <a:pt x="1836890" y="434340"/>
                </a:lnTo>
                <a:lnTo>
                  <a:pt x="1841415" y="434340"/>
                </a:lnTo>
                <a:lnTo>
                  <a:pt x="1838226" y="435610"/>
                </a:lnTo>
                <a:lnTo>
                  <a:pt x="1839696" y="440546"/>
                </a:lnTo>
                <a:lnTo>
                  <a:pt x="1839672" y="440712"/>
                </a:lnTo>
                <a:lnTo>
                  <a:pt x="1833238" y="442927"/>
                </a:lnTo>
                <a:close/>
              </a:path>
              <a:path w="4096384" h="836930">
                <a:moveTo>
                  <a:pt x="365138" y="435610"/>
                </a:moveTo>
                <a:lnTo>
                  <a:pt x="362453" y="435610"/>
                </a:lnTo>
                <a:lnTo>
                  <a:pt x="364290" y="434325"/>
                </a:lnTo>
                <a:lnTo>
                  <a:pt x="365138" y="435610"/>
                </a:lnTo>
                <a:close/>
              </a:path>
              <a:path w="4096384" h="836930">
                <a:moveTo>
                  <a:pt x="53184" y="438150"/>
                </a:moveTo>
                <a:lnTo>
                  <a:pt x="52182" y="438150"/>
                </a:lnTo>
                <a:lnTo>
                  <a:pt x="51344" y="435610"/>
                </a:lnTo>
                <a:lnTo>
                  <a:pt x="52687" y="434340"/>
                </a:lnTo>
                <a:lnTo>
                  <a:pt x="53525" y="434340"/>
                </a:lnTo>
                <a:lnTo>
                  <a:pt x="54193" y="435610"/>
                </a:lnTo>
                <a:lnTo>
                  <a:pt x="53184" y="438150"/>
                </a:lnTo>
                <a:close/>
              </a:path>
              <a:path w="4096384" h="836930">
                <a:moveTo>
                  <a:pt x="60060" y="438150"/>
                </a:moveTo>
                <a:lnTo>
                  <a:pt x="53184" y="438150"/>
                </a:lnTo>
                <a:lnTo>
                  <a:pt x="54193" y="435610"/>
                </a:lnTo>
                <a:lnTo>
                  <a:pt x="53525" y="434340"/>
                </a:lnTo>
                <a:lnTo>
                  <a:pt x="65339" y="434340"/>
                </a:lnTo>
                <a:lnTo>
                  <a:pt x="60060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47708" y="435610"/>
                </a:lnTo>
                <a:lnTo>
                  <a:pt x="346536" y="434340"/>
                </a:lnTo>
                <a:lnTo>
                  <a:pt x="348375" y="43434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62229" y="438150"/>
                </a:moveTo>
                <a:lnTo>
                  <a:pt x="350556" y="438150"/>
                </a:lnTo>
                <a:lnTo>
                  <a:pt x="348375" y="434340"/>
                </a:lnTo>
                <a:lnTo>
                  <a:pt x="361452" y="434340"/>
                </a:lnTo>
                <a:lnTo>
                  <a:pt x="362229" y="438150"/>
                </a:lnTo>
                <a:close/>
              </a:path>
              <a:path w="4096384" h="836930">
                <a:moveTo>
                  <a:pt x="448951" y="440690"/>
                </a:moveTo>
                <a:lnTo>
                  <a:pt x="455486" y="434340"/>
                </a:lnTo>
                <a:lnTo>
                  <a:pt x="455152" y="436880"/>
                </a:lnTo>
                <a:lnTo>
                  <a:pt x="462865" y="438150"/>
                </a:lnTo>
                <a:lnTo>
                  <a:pt x="455152" y="439420"/>
                </a:lnTo>
                <a:lnTo>
                  <a:pt x="452807" y="439420"/>
                </a:lnTo>
                <a:lnTo>
                  <a:pt x="451294" y="440210"/>
                </a:lnTo>
                <a:lnTo>
                  <a:pt x="448951" y="440690"/>
                </a:lnTo>
                <a:close/>
              </a:path>
              <a:path w="4096384" h="836930">
                <a:moveTo>
                  <a:pt x="466597" y="458260"/>
                </a:moveTo>
                <a:lnTo>
                  <a:pt x="463703" y="453390"/>
                </a:lnTo>
                <a:lnTo>
                  <a:pt x="447949" y="453390"/>
                </a:lnTo>
                <a:lnTo>
                  <a:pt x="448157" y="447641"/>
                </a:lnTo>
                <a:lnTo>
                  <a:pt x="448283" y="445770"/>
                </a:lnTo>
                <a:lnTo>
                  <a:pt x="452807" y="443230"/>
                </a:lnTo>
                <a:lnTo>
                  <a:pt x="452807" y="439900"/>
                </a:lnTo>
                <a:lnTo>
                  <a:pt x="455431" y="439374"/>
                </a:lnTo>
                <a:lnTo>
                  <a:pt x="462865" y="438150"/>
                </a:lnTo>
                <a:lnTo>
                  <a:pt x="455152" y="436880"/>
                </a:lnTo>
                <a:lnTo>
                  <a:pt x="455486" y="434340"/>
                </a:lnTo>
                <a:lnTo>
                  <a:pt x="477897" y="434340"/>
                </a:lnTo>
                <a:lnTo>
                  <a:pt x="479014" y="435610"/>
                </a:lnTo>
                <a:lnTo>
                  <a:pt x="468902" y="435610"/>
                </a:lnTo>
                <a:lnTo>
                  <a:pt x="469904" y="436880"/>
                </a:lnTo>
                <a:lnTo>
                  <a:pt x="480132" y="436880"/>
                </a:lnTo>
                <a:lnTo>
                  <a:pt x="485494" y="439420"/>
                </a:lnTo>
                <a:lnTo>
                  <a:pt x="458006" y="439420"/>
                </a:lnTo>
                <a:lnTo>
                  <a:pt x="458006" y="440690"/>
                </a:lnTo>
                <a:lnTo>
                  <a:pt x="458674" y="440690"/>
                </a:lnTo>
                <a:lnTo>
                  <a:pt x="459115" y="441799"/>
                </a:lnTo>
                <a:lnTo>
                  <a:pt x="459007" y="442927"/>
                </a:lnTo>
                <a:lnTo>
                  <a:pt x="458577" y="445355"/>
                </a:lnTo>
                <a:lnTo>
                  <a:pt x="458461" y="445791"/>
                </a:lnTo>
                <a:lnTo>
                  <a:pt x="455990" y="447040"/>
                </a:lnTo>
                <a:lnTo>
                  <a:pt x="453880" y="449580"/>
                </a:lnTo>
                <a:lnTo>
                  <a:pt x="456200" y="450850"/>
                </a:lnTo>
                <a:lnTo>
                  <a:pt x="480047" y="450850"/>
                </a:lnTo>
                <a:lnTo>
                  <a:pt x="466597" y="458260"/>
                </a:lnTo>
                <a:close/>
              </a:path>
              <a:path w="4096384" h="836930">
                <a:moveTo>
                  <a:pt x="564612" y="438150"/>
                </a:moveTo>
                <a:lnTo>
                  <a:pt x="563604" y="438150"/>
                </a:lnTo>
                <a:lnTo>
                  <a:pt x="562772" y="437095"/>
                </a:lnTo>
                <a:lnTo>
                  <a:pt x="562678" y="436688"/>
                </a:lnTo>
                <a:lnTo>
                  <a:pt x="563604" y="434340"/>
                </a:lnTo>
                <a:lnTo>
                  <a:pt x="564612" y="434340"/>
                </a:lnTo>
                <a:lnTo>
                  <a:pt x="565545" y="436688"/>
                </a:lnTo>
                <a:lnTo>
                  <a:pt x="565449" y="437095"/>
                </a:lnTo>
                <a:lnTo>
                  <a:pt x="564612" y="438150"/>
                </a:lnTo>
                <a:close/>
              </a:path>
              <a:path w="4096384" h="836930">
                <a:moveTo>
                  <a:pt x="631158" y="438150"/>
                </a:moveTo>
                <a:lnTo>
                  <a:pt x="630327" y="438150"/>
                </a:lnTo>
                <a:lnTo>
                  <a:pt x="629626" y="437095"/>
                </a:lnTo>
                <a:lnTo>
                  <a:pt x="629558" y="436688"/>
                </a:lnTo>
                <a:lnTo>
                  <a:pt x="630491" y="434340"/>
                </a:lnTo>
                <a:lnTo>
                  <a:pt x="631329" y="434340"/>
                </a:lnTo>
                <a:lnTo>
                  <a:pt x="631946" y="436688"/>
                </a:lnTo>
                <a:lnTo>
                  <a:pt x="631854" y="437095"/>
                </a:lnTo>
                <a:lnTo>
                  <a:pt x="631158" y="438150"/>
                </a:lnTo>
                <a:close/>
              </a:path>
              <a:path w="4096384" h="836930">
                <a:moveTo>
                  <a:pt x="653290" y="444500"/>
                </a:moveTo>
                <a:lnTo>
                  <a:pt x="555393" y="444500"/>
                </a:lnTo>
                <a:lnTo>
                  <a:pt x="557907" y="443230"/>
                </a:lnTo>
                <a:lnTo>
                  <a:pt x="558859" y="442031"/>
                </a:lnTo>
                <a:lnTo>
                  <a:pt x="558916" y="440690"/>
                </a:lnTo>
                <a:lnTo>
                  <a:pt x="557573" y="439420"/>
                </a:lnTo>
                <a:lnTo>
                  <a:pt x="591099" y="439420"/>
                </a:lnTo>
                <a:lnTo>
                  <a:pt x="593279" y="438150"/>
                </a:lnTo>
                <a:lnTo>
                  <a:pt x="631158" y="438150"/>
                </a:lnTo>
                <a:lnTo>
                  <a:pt x="631854" y="437095"/>
                </a:lnTo>
                <a:lnTo>
                  <a:pt x="631946" y="436688"/>
                </a:lnTo>
                <a:lnTo>
                  <a:pt x="631329" y="434340"/>
                </a:lnTo>
                <a:lnTo>
                  <a:pt x="655914" y="434340"/>
                </a:lnTo>
                <a:lnTo>
                  <a:pt x="655441" y="437095"/>
                </a:lnTo>
                <a:lnTo>
                  <a:pt x="655063" y="440690"/>
                </a:lnTo>
                <a:lnTo>
                  <a:pt x="650769" y="440690"/>
                </a:lnTo>
                <a:lnTo>
                  <a:pt x="651440" y="441960"/>
                </a:lnTo>
                <a:lnTo>
                  <a:pt x="610880" y="441960"/>
                </a:lnTo>
                <a:lnTo>
                  <a:pt x="608529" y="443230"/>
                </a:lnTo>
                <a:lnTo>
                  <a:pt x="652112" y="443230"/>
                </a:lnTo>
                <a:lnTo>
                  <a:pt x="653290" y="444500"/>
                </a:lnTo>
                <a:close/>
              </a:path>
              <a:path w="4096384" h="836930">
                <a:moveTo>
                  <a:pt x="710617" y="438150"/>
                </a:moveTo>
                <a:lnTo>
                  <a:pt x="709445" y="438150"/>
                </a:lnTo>
                <a:lnTo>
                  <a:pt x="709026" y="437095"/>
                </a:lnTo>
                <a:lnTo>
                  <a:pt x="708941" y="434340"/>
                </a:lnTo>
                <a:lnTo>
                  <a:pt x="713806" y="435610"/>
                </a:lnTo>
                <a:lnTo>
                  <a:pt x="712008" y="437095"/>
                </a:lnTo>
                <a:lnTo>
                  <a:pt x="710617" y="438150"/>
                </a:lnTo>
                <a:close/>
              </a:path>
              <a:path w="4096384" h="836930">
                <a:moveTo>
                  <a:pt x="729505" y="444500"/>
                </a:moveTo>
                <a:lnTo>
                  <a:pt x="704750" y="444500"/>
                </a:lnTo>
                <a:lnTo>
                  <a:pt x="706426" y="443230"/>
                </a:lnTo>
                <a:lnTo>
                  <a:pt x="721179" y="443230"/>
                </a:lnTo>
                <a:lnTo>
                  <a:pt x="721058" y="441434"/>
                </a:lnTo>
                <a:lnTo>
                  <a:pt x="720933" y="440546"/>
                </a:lnTo>
                <a:lnTo>
                  <a:pt x="719666" y="438150"/>
                </a:lnTo>
                <a:lnTo>
                  <a:pt x="710617" y="438150"/>
                </a:lnTo>
                <a:lnTo>
                  <a:pt x="713806" y="435610"/>
                </a:lnTo>
                <a:lnTo>
                  <a:pt x="708941" y="434340"/>
                </a:lnTo>
                <a:lnTo>
                  <a:pt x="723335" y="434340"/>
                </a:lnTo>
                <a:lnTo>
                  <a:pt x="722180" y="435610"/>
                </a:lnTo>
                <a:lnTo>
                  <a:pt x="722180" y="440690"/>
                </a:lnTo>
                <a:lnTo>
                  <a:pt x="727781" y="440690"/>
                </a:lnTo>
                <a:lnTo>
                  <a:pt x="725703" y="441960"/>
                </a:lnTo>
                <a:lnTo>
                  <a:pt x="729505" y="444500"/>
                </a:lnTo>
                <a:close/>
              </a:path>
              <a:path w="4096384" h="836930">
                <a:moveTo>
                  <a:pt x="882100" y="435610"/>
                </a:moveTo>
                <a:lnTo>
                  <a:pt x="874386" y="435610"/>
                </a:lnTo>
                <a:lnTo>
                  <a:pt x="874720" y="434340"/>
                </a:lnTo>
                <a:lnTo>
                  <a:pt x="879921" y="434340"/>
                </a:lnTo>
                <a:lnTo>
                  <a:pt x="882100" y="435610"/>
                </a:lnTo>
                <a:close/>
              </a:path>
              <a:path w="4096384" h="836930">
                <a:moveTo>
                  <a:pt x="940768" y="439420"/>
                </a:moveTo>
                <a:lnTo>
                  <a:pt x="939426" y="439420"/>
                </a:lnTo>
                <a:lnTo>
                  <a:pt x="938042" y="437095"/>
                </a:lnTo>
                <a:lnTo>
                  <a:pt x="938025" y="436670"/>
                </a:lnTo>
                <a:lnTo>
                  <a:pt x="939262" y="434340"/>
                </a:lnTo>
                <a:lnTo>
                  <a:pt x="940598" y="434340"/>
                </a:lnTo>
                <a:lnTo>
                  <a:pt x="942020" y="436738"/>
                </a:lnTo>
                <a:lnTo>
                  <a:pt x="941990" y="437095"/>
                </a:lnTo>
                <a:lnTo>
                  <a:pt x="940768" y="439420"/>
                </a:lnTo>
                <a:close/>
              </a:path>
              <a:path w="4096384" h="836930">
                <a:moveTo>
                  <a:pt x="1048382" y="438150"/>
                </a:moveTo>
                <a:lnTo>
                  <a:pt x="1047544" y="434340"/>
                </a:lnTo>
                <a:lnTo>
                  <a:pt x="1048283" y="436579"/>
                </a:lnTo>
                <a:lnTo>
                  <a:pt x="1048382" y="438150"/>
                </a:lnTo>
                <a:close/>
              </a:path>
              <a:path w="4096384" h="836930">
                <a:moveTo>
                  <a:pt x="1079563" y="438150"/>
                </a:moveTo>
                <a:lnTo>
                  <a:pt x="1048382" y="438150"/>
                </a:lnTo>
                <a:lnTo>
                  <a:pt x="1048283" y="436579"/>
                </a:lnTo>
                <a:lnTo>
                  <a:pt x="1047544" y="434340"/>
                </a:lnTo>
                <a:lnTo>
                  <a:pt x="1086098" y="434340"/>
                </a:lnTo>
                <a:lnTo>
                  <a:pt x="1086098" y="435610"/>
                </a:lnTo>
                <a:lnTo>
                  <a:pt x="1073860" y="435610"/>
                </a:lnTo>
                <a:lnTo>
                  <a:pt x="1074528" y="436880"/>
                </a:lnTo>
                <a:lnTo>
                  <a:pt x="1079563" y="436880"/>
                </a:lnTo>
                <a:lnTo>
                  <a:pt x="1079563" y="438150"/>
                </a:lnTo>
                <a:close/>
              </a:path>
              <a:path w="4096384" h="836930">
                <a:moveTo>
                  <a:pt x="1090623" y="436880"/>
                </a:moveTo>
                <a:lnTo>
                  <a:pt x="1088449" y="436880"/>
                </a:lnTo>
                <a:lnTo>
                  <a:pt x="1086098" y="435610"/>
                </a:lnTo>
                <a:lnTo>
                  <a:pt x="1086098" y="434340"/>
                </a:lnTo>
                <a:lnTo>
                  <a:pt x="1088612" y="434340"/>
                </a:lnTo>
                <a:lnTo>
                  <a:pt x="1090623" y="435610"/>
                </a:lnTo>
                <a:lnTo>
                  <a:pt x="1090623" y="436880"/>
                </a:lnTo>
                <a:close/>
              </a:path>
              <a:path w="4096384" h="836930">
                <a:moveTo>
                  <a:pt x="1102023" y="436880"/>
                </a:moveTo>
                <a:lnTo>
                  <a:pt x="1090623" y="436880"/>
                </a:lnTo>
                <a:lnTo>
                  <a:pt x="1090623" y="435610"/>
                </a:lnTo>
                <a:lnTo>
                  <a:pt x="1088612" y="434340"/>
                </a:lnTo>
                <a:lnTo>
                  <a:pt x="1099674" y="434340"/>
                </a:lnTo>
                <a:lnTo>
                  <a:pt x="1102023" y="436880"/>
                </a:lnTo>
                <a:close/>
              </a:path>
              <a:path w="4096384" h="836930">
                <a:moveTo>
                  <a:pt x="1153653" y="439420"/>
                </a:moveTo>
                <a:lnTo>
                  <a:pt x="1152885" y="437487"/>
                </a:lnTo>
                <a:lnTo>
                  <a:pt x="1152761" y="436443"/>
                </a:lnTo>
                <a:lnTo>
                  <a:pt x="1152985" y="435610"/>
                </a:lnTo>
                <a:lnTo>
                  <a:pt x="1154150" y="434340"/>
                </a:lnTo>
                <a:lnTo>
                  <a:pt x="1156387" y="435776"/>
                </a:lnTo>
                <a:lnTo>
                  <a:pt x="1157843" y="436880"/>
                </a:lnTo>
                <a:lnTo>
                  <a:pt x="1153653" y="439420"/>
                </a:lnTo>
                <a:close/>
              </a:path>
              <a:path w="4096384" h="836930">
                <a:moveTo>
                  <a:pt x="1197569" y="439420"/>
                </a:moveTo>
                <a:lnTo>
                  <a:pt x="1194721" y="439420"/>
                </a:lnTo>
                <a:lnTo>
                  <a:pt x="1194343" y="438468"/>
                </a:lnTo>
                <a:lnTo>
                  <a:pt x="1194236" y="438120"/>
                </a:lnTo>
                <a:lnTo>
                  <a:pt x="1195893" y="435610"/>
                </a:lnTo>
                <a:lnTo>
                  <a:pt x="1197235" y="434340"/>
                </a:lnTo>
                <a:lnTo>
                  <a:pt x="1198871" y="438058"/>
                </a:lnTo>
                <a:lnTo>
                  <a:pt x="1198791" y="438263"/>
                </a:lnTo>
                <a:lnTo>
                  <a:pt x="1197569" y="439420"/>
                </a:lnTo>
                <a:close/>
              </a:path>
              <a:path w="4096384" h="836930">
                <a:moveTo>
                  <a:pt x="1213273" y="444500"/>
                </a:moveTo>
                <a:lnTo>
                  <a:pt x="1207961" y="444500"/>
                </a:lnTo>
                <a:lnTo>
                  <a:pt x="1200254" y="439420"/>
                </a:lnTo>
                <a:lnTo>
                  <a:pt x="1197569" y="439420"/>
                </a:lnTo>
                <a:lnTo>
                  <a:pt x="1198791" y="438263"/>
                </a:lnTo>
                <a:lnTo>
                  <a:pt x="1198871" y="438058"/>
                </a:lnTo>
                <a:lnTo>
                  <a:pt x="1197235" y="434340"/>
                </a:lnTo>
                <a:lnTo>
                  <a:pt x="1221832" y="434340"/>
                </a:lnTo>
                <a:lnTo>
                  <a:pt x="1213363" y="443195"/>
                </a:lnTo>
                <a:lnTo>
                  <a:pt x="1213273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75872" y="439728"/>
                </a:lnTo>
                <a:lnTo>
                  <a:pt x="1275769" y="437973"/>
                </a:lnTo>
                <a:lnTo>
                  <a:pt x="1277493" y="434340"/>
                </a:lnTo>
                <a:lnTo>
                  <a:pt x="1281235" y="435610"/>
                </a:lnTo>
                <a:lnTo>
                  <a:pt x="1284758" y="439420"/>
                </a:lnTo>
                <a:lnTo>
                  <a:pt x="1285856" y="443062"/>
                </a:lnTo>
                <a:lnTo>
                  <a:pt x="1285730" y="443852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289763" y="452120"/>
                </a:moveTo>
                <a:lnTo>
                  <a:pt x="1283392" y="452120"/>
                </a:lnTo>
                <a:lnTo>
                  <a:pt x="1285730" y="443852"/>
                </a:lnTo>
                <a:lnTo>
                  <a:pt x="1285856" y="443062"/>
                </a:lnTo>
                <a:lnTo>
                  <a:pt x="1284758" y="439420"/>
                </a:lnTo>
                <a:lnTo>
                  <a:pt x="1281235" y="435610"/>
                </a:lnTo>
                <a:lnTo>
                  <a:pt x="1277493" y="434340"/>
                </a:lnTo>
                <a:lnTo>
                  <a:pt x="1289305" y="434340"/>
                </a:lnTo>
                <a:lnTo>
                  <a:pt x="1288037" y="436670"/>
                </a:lnTo>
                <a:lnTo>
                  <a:pt x="1288087" y="438150"/>
                </a:lnTo>
                <a:lnTo>
                  <a:pt x="1294486" y="443852"/>
                </a:lnTo>
                <a:lnTo>
                  <a:pt x="1294406" y="445031"/>
                </a:lnTo>
                <a:lnTo>
                  <a:pt x="1294288" y="445770"/>
                </a:lnTo>
                <a:lnTo>
                  <a:pt x="1302319" y="445770"/>
                </a:lnTo>
                <a:lnTo>
                  <a:pt x="1301359" y="447040"/>
                </a:lnTo>
                <a:lnTo>
                  <a:pt x="1291276" y="447040"/>
                </a:lnTo>
                <a:lnTo>
                  <a:pt x="1288591" y="448310"/>
                </a:lnTo>
                <a:lnTo>
                  <a:pt x="1287419" y="449580"/>
                </a:lnTo>
                <a:lnTo>
                  <a:pt x="1289763" y="452120"/>
                </a:lnTo>
                <a:close/>
              </a:path>
              <a:path w="4096384" h="836930">
                <a:moveTo>
                  <a:pt x="1384976" y="438150"/>
                </a:moveTo>
                <a:lnTo>
                  <a:pt x="1382291" y="436880"/>
                </a:lnTo>
                <a:lnTo>
                  <a:pt x="1382291" y="435610"/>
                </a:lnTo>
                <a:lnTo>
                  <a:pt x="1384805" y="434340"/>
                </a:lnTo>
                <a:lnTo>
                  <a:pt x="1387490" y="435610"/>
                </a:lnTo>
                <a:lnTo>
                  <a:pt x="1387490" y="436880"/>
                </a:lnTo>
                <a:lnTo>
                  <a:pt x="1384976" y="438150"/>
                </a:lnTo>
                <a:close/>
              </a:path>
              <a:path w="4096384" h="836930">
                <a:moveTo>
                  <a:pt x="1418627" y="440963"/>
                </a:moveTo>
                <a:lnTo>
                  <a:pt x="1416046" y="438849"/>
                </a:lnTo>
                <a:lnTo>
                  <a:pt x="1417174" y="435999"/>
                </a:lnTo>
                <a:lnTo>
                  <a:pt x="1417285" y="435281"/>
                </a:lnTo>
                <a:lnTo>
                  <a:pt x="1417159" y="434340"/>
                </a:lnTo>
                <a:lnTo>
                  <a:pt x="1419108" y="434340"/>
                </a:lnTo>
                <a:lnTo>
                  <a:pt x="1422816" y="435610"/>
                </a:lnTo>
                <a:lnTo>
                  <a:pt x="1422915" y="435776"/>
                </a:lnTo>
                <a:lnTo>
                  <a:pt x="1423025" y="436880"/>
                </a:lnTo>
                <a:lnTo>
                  <a:pt x="1423570" y="436880"/>
                </a:lnTo>
                <a:lnTo>
                  <a:pt x="1424324" y="438150"/>
                </a:lnTo>
                <a:lnTo>
                  <a:pt x="1419673" y="440690"/>
                </a:lnTo>
                <a:lnTo>
                  <a:pt x="1418627" y="440963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08685" y="455930"/>
                </a:lnTo>
                <a:lnTo>
                  <a:pt x="1513039" y="454660"/>
                </a:lnTo>
                <a:lnTo>
                  <a:pt x="1511703" y="452120"/>
                </a:lnTo>
                <a:lnTo>
                  <a:pt x="1515226" y="449580"/>
                </a:lnTo>
                <a:lnTo>
                  <a:pt x="1517409" y="448298"/>
                </a:lnTo>
                <a:lnTo>
                  <a:pt x="1528630" y="434340"/>
                </a:lnTo>
                <a:lnTo>
                  <a:pt x="1530643" y="434340"/>
                </a:lnTo>
                <a:lnTo>
                  <a:pt x="1531818" y="436880"/>
                </a:lnTo>
                <a:lnTo>
                  <a:pt x="1533850" y="436880"/>
                </a:lnTo>
                <a:lnTo>
                  <a:pt x="1529680" y="441960"/>
                </a:lnTo>
                <a:lnTo>
                  <a:pt x="1523337" y="447114"/>
                </a:lnTo>
                <a:lnTo>
                  <a:pt x="1520085" y="449580"/>
                </a:lnTo>
                <a:lnTo>
                  <a:pt x="1519011" y="452120"/>
                </a:lnTo>
                <a:lnTo>
                  <a:pt x="1518408" y="452120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32567" y="435745"/>
                </a:moveTo>
                <a:lnTo>
                  <a:pt x="1530980" y="434340"/>
                </a:lnTo>
                <a:lnTo>
                  <a:pt x="1533495" y="434340"/>
                </a:lnTo>
                <a:lnTo>
                  <a:pt x="1532567" y="435745"/>
                </a:lnTo>
                <a:close/>
              </a:path>
              <a:path w="4096384" h="836930">
                <a:moveTo>
                  <a:pt x="1551530" y="444836"/>
                </a:moveTo>
                <a:lnTo>
                  <a:pt x="1552031" y="442296"/>
                </a:lnTo>
                <a:lnTo>
                  <a:pt x="1552150" y="441799"/>
                </a:lnTo>
                <a:lnTo>
                  <a:pt x="1552929" y="439420"/>
                </a:lnTo>
                <a:lnTo>
                  <a:pt x="1554939" y="434340"/>
                </a:lnTo>
                <a:lnTo>
                  <a:pt x="1554775" y="438150"/>
                </a:lnTo>
                <a:lnTo>
                  <a:pt x="1557794" y="438150"/>
                </a:lnTo>
                <a:lnTo>
                  <a:pt x="1560138" y="441960"/>
                </a:lnTo>
                <a:lnTo>
                  <a:pt x="1555777" y="441960"/>
                </a:lnTo>
                <a:lnTo>
                  <a:pt x="1551530" y="444836"/>
                </a:lnTo>
                <a:close/>
              </a:path>
              <a:path w="4096384" h="836930">
                <a:moveTo>
                  <a:pt x="1554775" y="438150"/>
                </a:moveTo>
                <a:lnTo>
                  <a:pt x="1554939" y="434340"/>
                </a:lnTo>
                <a:lnTo>
                  <a:pt x="1558291" y="434340"/>
                </a:lnTo>
                <a:lnTo>
                  <a:pt x="1557124" y="435776"/>
                </a:lnTo>
                <a:lnTo>
                  <a:pt x="1554775" y="438150"/>
                </a:lnTo>
                <a:close/>
              </a:path>
              <a:path w="4096384" h="836930">
                <a:moveTo>
                  <a:pt x="1559804" y="438150"/>
                </a:moveTo>
                <a:lnTo>
                  <a:pt x="1554775" y="438150"/>
                </a:lnTo>
                <a:lnTo>
                  <a:pt x="1557290" y="435610"/>
                </a:lnTo>
                <a:lnTo>
                  <a:pt x="1558291" y="434340"/>
                </a:lnTo>
                <a:lnTo>
                  <a:pt x="1559243" y="434340"/>
                </a:lnTo>
                <a:lnTo>
                  <a:pt x="1558796" y="435610"/>
                </a:lnTo>
                <a:lnTo>
                  <a:pt x="1560642" y="435610"/>
                </a:lnTo>
                <a:lnTo>
                  <a:pt x="1560767" y="436579"/>
                </a:lnTo>
                <a:lnTo>
                  <a:pt x="1560689" y="437028"/>
                </a:lnTo>
                <a:lnTo>
                  <a:pt x="1559804" y="438150"/>
                </a:lnTo>
                <a:close/>
              </a:path>
              <a:path w="4096384" h="836930">
                <a:moveTo>
                  <a:pt x="1558796" y="435610"/>
                </a:moveTo>
                <a:lnTo>
                  <a:pt x="1559243" y="434340"/>
                </a:lnTo>
                <a:lnTo>
                  <a:pt x="1559958" y="434962"/>
                </a:lnTo>
                <a:lnTo>
                  <a:pt x="1558796" y="435610"/>
                </a:lnTo>
                <a:close/>
              </a:path>
              <a:path w="4096384" h="836930">
                <a:moveTo>
                  <a:pt x="1585406" y="443230"/>
                </a:moveTo>
                <a:lnTo>
                  <a:pt x="1583605" y="443230"/>
                </a:lnTo>
                <a:lnTo>
                  <a:pt x="1587292" y="434340"/>
                </a:lnTo>
                <a:lnTo>
                  <a:pt x="1598358" y="434340"/>
                </a:lnTo>
                <a:lnTo>
                  <a:pt x="1596389" y="435610"/>
                </a:lnTo>
                <a:lnTo>
                  <a:pt x="1592825" y="435610"/>
                </a:lnTo>
                <a:lnTo>
                  <a:pt x="1591987" y="438150"/>
                </a:lnTo>
                <a:lnTo>
                  <a:pt x="1592450" y="438150"/>
                </a:lnTo>
                <a:lnTo>
                  <a:pt x="1590527" y="439390"/>
                </a:lnTo>
                <a:lnTo>
                  <a:pt x="1590644" y="440690"/>
                </a:lnTo>
                <a:lnTo>
                  <a:pt x="1591169" y="441960"/>
                </a:lnTo>
                <a:lnTo>
                  <a:pt x="1586794" y="441960"/>
                </a:lnTo>
                <a:lnTo>
                  <a:pt x="1585406" y="443230"/>
                </a:lnTo>
                <a:close/>
              </a:path>
              <a:path w="4096384" h="836930">
                <a:moveTo>
                  <a:pt x="1618738" y="449309"/>
                </a:moveTo>
                <a:lnTo>
                  <a:pt x="1618754" y="448948"/>
                </a:lnTo>
                <a:lnTo>
                  <a:pt x="1619815" y="443230"/>
                </a:lnTo>
                <a:lnTo>
                  <a:pt x="1602712" y="443230"/>
                </a:lnTo>
                <a:lnTo>
                  <a:pt x="1598245" y="438150"/>
                </a:lnTo>
                <a:lnTo>
                  <a:pt x="1595673" y="438150"/>
                </a:lnTo>
                <a:lnTo>
                  <a:pt x="1595847" y="437487"/>
                </a:lnTo>
                <a:lnTo>
                  <a:pt x="1595959" y="436846"/>
                </a:lnTo>
                <a:lnTo>
                  <a:pt x="1595240" y="436350"/>
                </a:lnTo>
                <a:lnTo>
                  <a:pt x="1598358" y="434340"/>
                </a:lnTo>
                <a:lnTo>
                  <a:pt x="1658701" y="434340"/>
                </a:lnTo>
                <a:lnTo>
                  <a:pt x="1658533" y="435610"/>
                </a:lnTo>
                <a:lnTo>
                  <a:pt x="1662553" y="435610"/>
                </a:lnTo>
                <a:lnTo>
                  <a:pt x="1661328" y="440963"/>
                </a:lnTo>
                <a:lnTo>
                  <a:pt x="1661132" y="441960"/>
                </a:lnTo>
                <a:lnTo>
                  <a:pt x="1621491" y="441960"/>
                </a:lnTo>
                <a:lnTo>
                  <a:pt x="1618738" y="449309"/>
                </a:lnTo>
                <a:close/>
              </a:path>
              <a:path w="4096384" h="836930">
                <a:moveTo>
                  <a:pt x="1718878" y="439420"/>
                </a:moveTo>
                <a:lnTo>
                  <a:pt x="1719212" y="435610"/>
                </a:lnTo>
                <a:lnTo>
                  <a:pt x="1720888" y="435610"/>
                </a:lnTo>
                <a:lnTo>
                  <a:pt x="1724745" y="434340"/>
                </a:lnTo>
                <a:lnTo>
                  <a:pt x="1723239" y="438150"/>
                </a:lnTo>
                <a:lnTo>
                  <a:pt x="1721897" y="438150"/>
                </a:lnTo>
                <a:lnTo>
                  <a:pt x="1718878" y="439420"/>
                </a:lnTo>
                <a:close/>
              </a:path>
              <a:path w="4096384" h="836930">
                <a:moveTo>
                  <a:pt x="1727511" y="439420"/>
                </a:moveTo>
                <a:lnTo>
                  <a:pt x="1718878" y="439420"/>
                </a:lnTo>
                <a:lnTo>
                  <a:pt x="1721897" y="438150"/>
                </a:lnTo>
                <a:lnTo>
                  <a:pt x="1723239" y="438150"/>
                </a:lnTo>
                <a:lnTo>
                  <a:pt x="1724745" y="434340"/>
                </a:lnTo>
                <a:lnTo>
                  <a:pt x="1734721" y="434340"/>
                </a:lnTo>
                <a:lnTo>
                  <a:pt x="1735477" y="435610"/>
                </a:lnTo>
                <a:lnTo>
                  <a:pt x="1729610" y="435610"/>
                </a:lnTo>
                <a:lnTo>
                  <a:pt x="1727851" y="438849"/>
                </a:lnTo>
                <a:lnTo>
                  <a:pt x="1727511" y="439420"/>
                </a:lnTo>
                <a:close/>
              </a:path>
              <a:path w="4096384" h="836930">
                <a:moveTo>
                  <a:pt x="1832457" y="442783"/>
                </a:moveTo>
                <a:lnTo>
                  <a:pt x="1821130" y="440690"/>
                </a:lnTo>
                <a:lnTo>
                  <a:pt x="1820488" y="438745"/>
                </a:lnTo>
                <a:lnTo>
                  <a:pt x="1820388" y="437907"/>
                </a:lnTo>
                <a:lnTo>
                  <a:pt x="1820737" y="437028"/>
                </a:lnTo>
                <a:lnTo>
                  <a:pt x="1820839" y="436846"/>
                </a:lnTo>
                <a:lnTo>
                  <a:pt x="1822472" y="435610"/>
                </a:lnTo>
                <a:lnTo>
                  <a:pt x="1824652" y="434340"/>
                </a:lnTo>
                <a:lnTo>
                  <a:pt x="1825490" y="435610"/>
                </a:lnTo>
                <a:lnTo>
                  <a:pt x="1824652" y="439420"/>
                </a:lnTo>
                <a:lnTo>
                  <a:pt x="1823480" y="439420"/>
                </a:lnTo>
                <a:lnTo>
                  <a:pt x="1822302" y="440690"/>
                </a:lnTo>
                <a:lnTo>
                  <a:pt x="1832918" y="440690"/>
                </a:lnTo>
                <a:lnTo>
                  <a:pt x="1832457" y="442783"/>
                </a:lnTo>
                <a:close/>
              </a:path>
              <a:path w="4096384" h="836930">
                <a:moveTo>
                  <a:pt x="1832918" y="440690"/>
                </a:moveTo>
                <a:lnTo>
                  <a:pt x="1822302" y="440690"/>
                </a:lnTo>
                <a:lnTo>
                  <a:pt x="1823480" y="439420"/>
                </a:lnTo>
                <a:lnTo>
                  <a:pt x="1824652" y="439420"/>
                </a:lnTo>
                <a:lnTo>
                  <a:pt x="1825490" y="435610"/>
                </a:lnTo>
                <a:lnTo>
                  <a:pt x="1824652" y="434340"/>
                </a:lnTo>
                <a:lnTo>
                  <a:pt x="1827055" y="434340"/>
                </a:lnTo>
                <a:lnTo>
                  <a:pt x="1825995" y="435610"/>
                </a:lnTo>
                <a:lnTo>
                  <a:pt x="1834035" y="435610"/>
                </a:lnTo>
                <a:lnTo>
                  <a:pt x="1832918" y="440690"/>
                </a:lnTo>
                <a:close/>
              </a:path>
              <a:path w="4096384" h="836930">
                <a:moveTo>
                  <a:pt x="1835044" y="435610"/>
                </a:moveTo>
                <a:lnTo>
                  <a:pt x="1825995" y="435610"/>
                </a:lnTo>
                <a:lnTo>
                  <a:pt x="1830683" y="434340"/>
                </a:lnTo>
                <a:lnTo>
                  <a:pt x="1836468" y="434340"/>
                </a:lnTo>
                <a:lnTo>
                  <a:pt x="1835044" y="435610"/>
                </a:lnTo>
                <a:close/>
              </a:path>
              <a:path w="4096384" h="836930">
                <a:moveTo>
                  <a:pt x="1848788" y="440690"/>
                </a:moveTo>
                <a:lnTo>
                  <a:pt x="1847616" y="439420"/>
                </a:lnTo>
                <a:lnTo>
                  <a:pt x="1847737" y="436738"/>
                </a:lnTo>
                <a:lnTo>
                  <a:pt x="1849796" y="434340"/>
                </a:lnTo>
                <a:lnTo>
                  <a:pt x="1853987" y="438150"/>
                </a:lnTo>
                <a:lnTo>
                  <a:pt x="1851138" y="439420"/>
                </a:lnTo>
                <a:lnTo>
                  <a:pt x="1848788" y="440690"/>
                </a:lnTo>
                <a:close/>
              </a:path>
              <a:path w="4096384" h="836930">
                <a:moveTo>
                  <a:pt x="1868248" y="440690"/>
                </a:moveTo>
                <a:lnTo>
                  <a:pt x="1848788" y="440690"/>
                </a:lnTo>
                <a:lnTo>
                  <a:pt x="1851242" y="439374"/>
                </a:lnTo>
                <a:lnTo>
                  <a:pt x="1853987" y="438150"/>
                </a:lnTo>
                <a:lnTo>
                  <a:pt x="1849796" y="434340"/>
                </a:lnTo>
                <a:lnTo>
                  <a:pt x="1854825" y="434340"/>
                </a:lnTo>
                <a:lnTo>
                  <a:pt x="1859683" y="435610"/>
                </a:lnTo>
                <a:lnTo>
                  <a:pt x="1860017" y="435610"/>
                </a:lnTo>
                <a:lnTo>
                  <a:pt x="1859892" y="436579"/>
                </a:lnTo>
                <a:lnTo>
                  <a:pt x="1859854" y="438150"/>
                </a:lnTo>
                <a:lnTo>
                  <a:pt x="1862190" y="439420"/>
                </a:lnTo>
                <a:lnTo>
                  <a:pt x="1868156" y="439420"/>
                </a:lnTo>
                <a:lnTo>
                  <a:pt x="1868248" y="440690"/>
                </a:lnTo>
                <a:close/>
              </a:path>
              <a:path w="4096384" h="836930">
                <a:moveTo>
                  <a:pt x="1860017" y="434978"/>
                </a:moveTo>
                <a:lnTo>
                  <a:pt x="1860017" y="434340"/>
                </a:lnTo>
                <a:lnTo>
                  <a:pt x="1860287" y="434467"/>
                </a:lnTo>
                <a:lnTo>
                  <a:pt x="1860017" y="434978"/>
                </a:lnTo>
                <a:close/>
              </a:path>
              <a:path w="4096384" h="836930">
                <a:moveTo>
                  <a:pt x="1860287" y="434467"/>
                </a:moveTo>
                <a:lnTo>
                  <a:pt x="1860017" y="434340"/>
                </a:lnTo>
                <a:lnTo>
                  <a:pt x="1860355" y="434340"/>
                </a:lnTo>
                <a:lnTo>
                  <a:pt x="1860287" y="434467"/>
                </a:lnTo>
                <a:close/>
              </a:path>
              <a:path w="4096384" h="836930">
                <a:moveTo>
                  <a:pt x="1896561" y="448310"/>
                </a:moveTo>
                <a:lnTo>
                  <a:pt x="1887008" y="439420"/>
                </a:lnTo>
                <a:lnTo>
                  <a:pt x="1888679" y="437776"/>
                </a:lnTo>
                <a:lnTo>
                  <a:pt x="1891703" y="434340"/>
                </a:lnTo>
                <a:lnTo>
                  <a:pt x="1900418" y="444500"/>
                </a:lnTo>
                <a:lnTo>
                  <a:pt x="1899750" y="444500"/>
                </a:lnTo>
                <a:lnTo>
                  <a:pt x="1896561" y="448310"/>
                </a:lnTo>
                <a:close/>
              </a:path>
              <a:path w="4096384" h="836930">
                <a:moveTo>
                  <a:pt x="1903267" y="448310"/>
                </a:moveTo>
                <a:lnTo>
                  <a:pt x="1896561" y="448310"/>
                </a:lnTo>
                <a:lnTo>
                  <a:pt x="1899750" y="444500"/>
                </a:lnTo>
                <a:lnTo>
                  <a:pt x="1900418" y="444500"/>
                </a:lnTo>
                <a:lnTo>
                  <a:pt x="1891703" y="434340"/>
                </a:lnTo>
                <a:lnTo>
                  <a:pt x="1895893" y="434340"/>
                </a:lnTo>
                <a:lnTo>
                  <a:pt x="1900588" y="436880"/>
                </a:lnTo>
                <a:lnTo>
                  <a:pt x="1902264" y="436880"/>
                </a:lnTo>
                <a:lnTo>
                  <a:pt x="1902932" y="438150"/>
                </a:lnTo>
                <a:lnTo>
                  <a:pt x="1903600" y="438150"/>
                </a:lnTo>
                <a:lnTo>
                  <a:pt x="1904274" y="439420"/>
                </a:lnTo>
                <a:lnTo>
                  <a:pt x="1911884" y="439420"/>
                </a:lnTo>
                <a:lnTo>
                  <a:pt x="1908131" y="441960"/>
                </a:lnTo>
                <a:lnTo>
                  <a:pt x="1906240" y="444556"/>
                </a:lnTo>
                <a:lnTo>
                  <a:pt x="1903267" y="448310"/>
                </a:lnTo>
                <a:close/>
              </a:path>
              <a:path w="4096384" h="836930">
                <a:moveTo>
                  <a:pt x="1931095" y="439420"/>
                </a:moveTo>
                <a:lnTo>
                  <a:pt x="1930924" y="439420"/>
                </a:lnTo>
                <a:lnTo>
                  <a:pt x="1926904" y="434340"/>
                </a:lnTo>
                <a:lnTo>
                  <a:pt x="1931933" y="434340"/>
                </a:lnTo>
                <a:lnTo>
                  <a:pt x="1936961" y="435610"/>
                </a:lnTo>
                <a:lnTo>
                  <a:pt x="1931095" y="439420"/>
                </a:lnTo>
                <a:close/>
              </a:path>
              <a:path w="4096384" h="836930">
                <a:moveTo>
                  <a:pt x="1941656" y="444500"/>
                </a:moveTo>
                <a:lnTo>
                  <a:pt x="1941676" y="438120"/>
                </a:lnTo>
                <a:lnTo>
                  <a:pt x="1942494" y="436880"/>
                </a:lnTo>
                <a:lnTo>
                  <a:pt x="1943496" y="435610"/>
                </a:lnTo>
                <a:lnTo>
                  <a:pt x="1944334" y="434340"/>
                </a:lnTo>
                <a:lnTo>
                  <a:pt x="1951210" y="434340"/>
                </a:lnTo>
                <a:lnTo>
                  <a:pt x="1941656" y="444500"/>
                </a:lnTo>
                <a:close/>
              </a:path>
              <a:path w="4096384" h="836930">
                <a:moveTo>
                  <a:pt x="1949533" y="444500"/>
                </a:moveTo>
                <a:lnTo>
                  <a:pt x="1941656" y="444500"/>
                </a:lnTo>
                <a:lnTo>
                  <a:pt x="1951210" y="434340"/>
                </a:lnTo>
                <a:lnTo>
                  <a:pt x="1972667" y="434340"/>
                </a:lnTo>
                <a:lnTo>
                  <a:pt x="1963611" y="438150"/>
                </a:lnTo>
                <a:lnTo>
                  <a:pt x="1969679" y="440712"/>
                </a:lnTo>
                <a:lnTo>
                  <a:pt x="1973004" y="443230"/>
                </a:lnTo>
                <a:lnTo>
                  <a:pt x="1949533" y="443230"/>
                </a:lnTo>
                <a:lnTo>
                  <a:pt x="1949533" y="444500"/>
                </a:lnTo>
                <a:close/>
              </a:path>
              <a:path w="4096384" h="836930">
                <a:moveTo>
                  <a:pt x="1979338" y="445770"/>
                </a:moveTo>
                <a:lnTo>
                  <a:pt x="1977004" y="445770"/>
                </a:lnTo>
                <a:lnTo>
                  <a:pt x="1972959" y="443195"/>
                </a:lnTo>
                <a:lnTo>
                  <a:pt x="1969648" y="440690"/>
                </a:lnTo>
                <a:lnTo>
                  <a:pt x="1963611" y="438150"/>
                </a:lnTo>
                <a:lnTo>
                  <a:pt x="1972667" y="434340"/>
                </a:lnTo>
                <a:lnTo>
                  <a:pt x="1977696" y="441960"/>
                </a:lnTo>
                <a:lnTo>
                  <a:pt x="1979338" y="445770"/>
                </a:lnTo>
                <a:close/>
              </a:path>
              <a:path w="4096384" h="836930">
                <a:moveTo>
                  <a:pt x="1985409" y="438150"/>
                </a:moveTo>
                <a:lnTo>
                  <a:pt x="1982391" y="438150"/>
                </a:lnTo>
                <a:lnTo>
                  <a:pt x="1982073" y="436863"/>
                </a:lnTo>
                <a:lnTo>
                  <a:pt x="1984564" y="434340"/>
                </a:lnTo>
                <a:lnTo>
                  <a:pt x="1985409" y="43815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5409" y="438150"/>
                </a:lnTo>
                <a:lnTo>
                  <a:pt x="1984564" y="434340"/>
                </a:lnTo>
                <a:lnTo>
                  <a:pt x="1991081" y="43434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35413" y="435610"/>
                </a:moveTo>
                <a:lnTo>
                  <a:pt x="2028488" y="435610"/>
                </a:lnTo>
                <a:lnTo>
                  <a:pt x="2028822" y="434340"/>
                </a:lnTo>
                <a:lnTo>
                  <a:pt x="2035022" y="434340"/>
                </a:lnTo>
                <a:lnTo>
                  <a:pt x="2035413" y="4356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31336" y="443230"/>
                </a:lnTo>
                <a:lnTo>
                  <a:pt x="2032004" y="443230"/>
                </a:lnTo>
                <a:lnTo>
                  <a:pt x="2035193" y="440690"/>
                </a:lnTo>
                <a:lnTo>
                  <a:pt x="2035960" y="438745"/>
                </a:lnTo>
                <a:lnTo>
                  <a:pt x="2036080" y="437776"/>
                </a:lnTo>
                <a:lnTo>
                  <a:pt x="2035022" y="434340"/>
                </a:lnTo>
                <a:lnTo>
                  <a:pt x="2038712" y="435610"/>
                </a:lnTo>
                <a:lnTo>
                  <a:pt x="2037641" y="439420"/>
                </a:lnTo>
                <a:lnTo>
                  <a:pt x="2034408" y="444392"/>
                </a:lnTo>
                <a:lnTo>
                  <a:pt x="2034272" y="444556"/>
                </a:lnTo>
                <a:lnTo>
                  <a:pt x="2031336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51771" y="439420"/>
                </a:moveTo>
                <a:lnTo>
                  <a:pt x="2049728" y="439420"/>
                </a:lnTo>
                <a:lnTo>
                  <a:pt x="2048754" y="435610"/>
                </a:lnTo>
                <a:lnTo>
                  <a:pt x="2049604" y="434340"/>
                </a:lnTo>
                <a:lnTo>
                  <a:pt x="2054129" y="434340"/>
                </a:lnTo>
                <a:lnTo>
                  <a:pt x="2051771" y="439420"/>
                </a:lnTo>
                <a:close/>
              </a:path>
              <a:path w="4096384" h="836930">
                <a:moveTo>
                  <a:pt x="2063517" y="439420"/>
                </a:moveTo>
                <a:lnTo>
                  <a:pt x="2051771" y="439420"/>
                </a:lnTo>
                <a:lnTo>
                  <a:pt x="2054129" y="434340"/>
                </a:lnTo>
                <a:lnTo>
                  <a:pt x="2090843" y="434340"/>
                </a:lnTo>
                <a:lnTo>
                  <a:pt x="2089551" y="435610"/>
                </a:lnTo>
                <a:lnTo>
                  <a:pt x="2062851" y="435610"/>
                </a:lnTo>
                <a:lnTo>
                  <a:pt x="2063343" y="438120"/>
                </a:lnTo>
                <a:lnTo>
                  <a:pt x="2063517" y="43942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103798" y="439374"/>
                </a:lnTo>
                <a:lnTo>
                  <a:pt x="2094891" y="435999"/>
                </a:lnTo>
                <a:lnTo>
                  <a:pt x="2096206" y="434340"/>
                </a:lnTo>
                <a:lnTo>
                  <a:pt x="2104290" y="434340"/>
                </a:lnTo>
                <a:lnTo>
                  <a:pt x="2106495" y="43688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89229" y="446634"/>
                </a:lnTo>
                <a:lnTo>
                  <a:pt x="2190054" y="444556"/>
                </a:lnTo>
                <a:lnTo>
                  <a:pt x="2196781" y="435610"/>
                </a:lnTo>
                <a:lnTo>
                  <a:pt x="2201142" y="434340"/>
                </a:lnTo>
                <a:lnTo>
                  <a:pt x="2204658" y="441960"/>
                </a:lnTo>
                <a:lnTo>
                  <a:pt x="2199466" y="441960"/>
                </a:lnTo>
                <a:lnTo>
                  <a:pt x="2194612" y="445770"/>
                </a:lnTo>
                <a:lnTo>
                  <a:pt x="2188798" y="45212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351230" y="447040"/>
                </a:moveTo>
                <a:lnTo>
                  <a:pt x="2328701" y="447040"/>
                </a:lnTo>
                <a:lnTo>
                  <a:pt x="2331410" y="445832"/>
                </a:lnTo>
                <a:lnTo>
                  <a:pt x="2331430" y="445615"/>
                </a:lnTo>
                <a:lnTo>
                  <a:pt x="2324681" y="436880"/>
                </a:lnTo>
                <a:lnTo>
                  <a:pt x="2325349" y="436880"/>
                </a:lnTo>
                <a:lnTo>
                  <a:pt x="2330043" y="434340"/>
                </a:lnTo>
                <a:lnTo>
                  <a:pt x="2333062" y="443230"/>
                </a:lnTo>
                <a:lnTo>
                  <a:pt x="2339774" y="443230"/>
                </a:lnTo>
                <a:lnTo>
                  <a:pt x="2338552" y="444392"/>
                </a:lnTo>
                <a:lnTo>
                  <a:pt x="2338587" y="444556"/>
                </a:lnTo>
                <a:lnTo>
                  <a:pt x="2341801" y="445770"/>
                </a:lnTo>
                <a:lnTo>
                  <a:pt x="2351866" y="445770"/>
                </a:lnTo>
                <a:lnTo>
                  <a:pt x="2351230" y="447040"/>
                </a:lnTo>
                <a:close/>
              </a:path>
              <a:path w="4096384" h="836930">
                <a:moveTo>
                  <a:pt x="2333062" y="443230"/>
                </a:moveTo>
                <a:lnTo>
                  <a:pt x="2330043" y="434340"/>
                </a:lnTo>
                <a:lnTo>
                  <a:pt x="2333957" y="434340"/>
                </a:lnTo>
                <a:lnTo>
                  <a:pt x="2337378" y="436846"/>
                </a:lnTo>
                <a:lnTo>
                  <a:pt x="2337252" y="437095"/>
                </a:lnTo>
                <a:lnTo>
                  <a:pt x="2335406" y="439420"/>
                </a:lnTo>
                <a:lnTo>
                  <a:pt x="2333062" y="443230"/>
                </a:lnTo>
                <a:close/>
              </a:path>
              <a:path w="4096384" h="836930">
                <a:moveTo>
                  <a:pt x="2459953" y="441960"/>
                </a:moveTo>
                <a:lnTo>
                  <a:pt x="2454256" y="440690"/>
                </a:lnTo>
                <a:lnTo>
                  <a:pt x="2445371" y="440690"/>
                </a:lnTo>
                <a:lnTo>
                  <a:pt x="2456267" y="434340"/>
                </a:lnTo>
                <a:lnTo>
                  <a:pt x="2455599" y="436880"/>
                </a:lnTo>
                <a:lnTo>
                  <a:pt x="2459953" y="441960"/>
                </a:lnTo>
                <a:close/>
              </a:path>
              <a:path w="4096384" h="836930">
                <a:moveTo>
                  <a:pt x="2480906" y="441960"/>
                </a:moveTo>
                <a:lnTo>
                  <a:pt x="2479526" y="438468"/>
                </a:lnTo>
                <a:lnTo>
                  <a:pt x="2479424" y="437973"/>
                </a:lnTo>
                <a:lnTo>
                  <a:pt x="2479741" y="435610"/>
                </a:lnTo>
                <a:lnTo>
                  <a:pt x="2481424" y="434340"/>
                </a:lnTo>
                <a:lnTo>
                  <a:pt x="2484089" y="435610"/>
                </a:lnTo>
                <a:lnTo>
                  <a:pt x="2487611" y="438150"/>
                </a:lnTo>
                <a:lnTo>
                  <a:pt x="2480906" y="441960"/>
                </a:lnTo>
                <a:close/>
              </a:path>
              <a:path w="4096384" h="836930">
                <a:moveTo>
                  <a:pt x="2505369" y="449580"/>
                </a:moveTo>
                <a:lnTo>
                  <a:pt x="2488620" y="449580"/>
                </a:lnTo>
                <a:lnTo>
                  <a:pt x="2494316" y="445770"/>
                </a:lnTo>
                <a:lnTo>
                  <a:pt x="2490636" y="443230"/>
                </a:lnTo>
                <a:lnTo>
                  <a:pt x="2487945" y="441960"/>
                </a:lnTo>
                <a:lnTo>
                  <a:pt x="2480906" y="441960"/>
                </a:lnTo>
                <a:lnTo>
                  <a:pt x="2487412" y="438263"/>
                </a:lnTo>
                <a:lnTo>
                  <a:pt x="2487485" y="438058"/>
                </a:lnTo>
                <a:lnTo>
                  <a:pt x="2484089" y="435610"/>
                </a:lnTo>
                <a:lnTo>
                  <a:pt x="2481424" y="434340"/>
                </a:lnTo>
                <a:lnTo>
                  <a:pt x="2510234" y="434340"/>
                </a:lnTo>
                <a:lnTo>
                  <a:pt x="2508810" y="435610"/>
                </a:lnTo>
                <a:lnTo>
                  <a:pt x="2493485" y="435610"/>
                </a:lnTo>
                <a:lnTo>
                  <a:pt x="2492136" y="438150"/>
                </a:lnTo>
                <a:lnTo>
                  <a:pt x="2491128" y="439420"/>
                </a:lnTo>
                <a:lnTo>
                  <a:pt x="2506711" y="439420"/>
                </a:lnTo>
                <a:lnTo>
                  <a:pt x="2507569" y="440690"/>
                </a:lnTo>
                <a:lnTo>
                  <a:pt x="2497682" y="440690"/>
                </a:lnTo>
                <a:lnTo>
                  <a:pt x="2499549" y="444556"/>
                </a:lnTo>
                <a:lnTo>
                  <a:pt x="2501021" y="447040"/>
                </a:lnTo>
                <a:lnTo>
                  <a:pt x="2503038" y="448310"/>
                </a:lnTo>
                <a:lnTo>
                  <a:pt x="2505546" y="448310"/>
                </a:lnTo>
                <a:lnTo>
                  <a:pt x="2505369" y="449580"/>
                </a:lnTo>
                <a:close/>
              </a:path>
              <a:path w="4096384" h="836930">
                <a:moveTo>
                  <a:pt x="2509900" y="440690"/>
                </a:moveTo>
                <a:lnTo>
                  <a:pt x="2507569" y="440690"/>
                </a:lnTo>
                <a:lnTo>
                  <a:pt x="2506711" y="439420"/>
                </a:lnTo>
                <a:lnTo>
                  <a:pt x="2507329" y="437095"/>
                </a:lnTo>
                <a:lnTo>
                  <a:pt x="2507420" y="436849"/>
                </a:lnTo>
                <a:lnTo>
                  <a:pt x="2510234" y="434340"/>
                </a:lnTo>
                <a:lnTo>
                  <a:pt x="2513083" y="439420"/>
                </a:lnTo>
                <a:lnTo>
                  <a:pt x="2509900" y="440690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0122" y="448310"/>
                </a:lnTo>
                <a:lnTo>
                  <a:pt x="2517614" y="443230"/>
                </a:lnTo>
                <a:lnTo>
                  <a:pt x="2515774" y="440690"/>
                </a:lnTo>
                <a:lnTo>
                  <a:pt x="2509900" y="440690"/>
                </a:lnTo>
                <a:lnTo>
                  <a:pt x="2513083" y="439420"/>
                </a:lnTo>
                <a:lnTo>
                  <a:pt x="2510234" y="434340"/>
                </a:lnTo>
                <a:lnTo>
                  <a:pt x="2512481" y="434340"/>
                </a:lnTo>
                <a:lnTo>
                  <a:pt x="2512591" y="438150"/>
                </a:lnTo>
                <a:lnTo>
                  <a:pt x="2531532" y="438150"/>
                </a:lnTo>
                <a:lnTo>
                  <a:pt x="2525760" y="444392"/>
                </a:lnTo>
                <a:lnTo>
                  <a:pt x="2525721" y="444556"/>
                </a:lnTo>
                <a:lnTo>
                  <a:pt x="2528456" y="447114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28501" y="435610"/>
                </a:moveTo>
                <a:lnTo>
                  <a:pt x="2522322" y="435610"/>
                </a:lnTo>
                <a:lnTo>
                  <a:pt x="2524496" y="434340"/>
                </a:lnTo>
                <a:lnTo>
                  <a:pt x="2529583" y="434340"/>
                </a:lnTo>
                <a:lnTo>
                  <a:pt x="2528501" y="435610"/>
                </a:lnTo>
                <a:close/>
              </a:path>
              <a:path w="4096384" h="836930">
                <a:moveTo>
                  <a:pt x="2684251" y="440690"/>
                </a:moveTo>
                <a:lnTo>
                  <a:pt x="2682050" y="440690"/>
                </a:lnTo>
                <a:lnTo>
                  <a:pt x="2681068" y="439420"/>
                </a:lnTo>
                <a:lnTo>
                  <a:pt x="2681154" y="437973"/>
                </a:lnTo>
                <a:lnTo>
                  <a:pt x="2681277" y="436738"/>
                </a:lnTo>
                <a:lnTo>
                  <a:pt x="2682262" y="434340"/>
                </a:lnTo>
                <a:lnTo>
                  <a:pt x="2684871" y="435610"/>
                </a:lnTo>
                <a:lnTo>
                  <a:pt x="2686412" y="439420"/>
                </a:lnTo>
                <a:lnTo>
                  <a:pt x="2684251" y="440690"/>
                </a:lnTo>
                <a:close/>
              </a:path>
              <a:path w="4096384" h="836930">
                <a:moveTo>
                  <a:pt x="2720577" y="440690"/>
                </a:moveTo>
                <a:lnTo>
                  <a:pt x="2684251" y="440690"/>
                </a:lnTo>
                <a:lnTo>
                  <a:pt x="2686412" y="439420"/>
                </a:lnTo>
                <a:lnTo>
                  <a:pt x="2684871" y="435610"/>
                </a:lnTo>
                <a:lnTo>
                  <a:pt x="2682262" y="434340"/>
                </a:lnTo>
                <a:lnTo>
                  <a:pt x="2704009" y="434340"/>
                </a:lnTo>
                <a:lnTo>
                  <a:pt x="2705348" y="435610"/>
                </a:lnTo>
                <a:lnTo>
                  <a:pt x="2709769" y="435610"/>
                </a:lnTo>
                <a:lnTo>
                  <a:pt x="2708883" y="436880"/>
                </a:lnTo>
                <a:lnTo>
                  <a:pt x="2713402" y="438150"/>
                </a:lnTo>
                <a:lnTo>
                  <a:pt x="2720871" y="438150"/>
                </a:lnTo>
                <a:lnTo>
                  <a:pt x="2720577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951365" y="436738"/>
                </a:lnTo>
                <a:lnTo>
                  <a:pt x="2953270" y="434340"/>
                </a:lnTo>
                <a:lnTo>
                  <a:pt x="2954462" y="436880"/>
                </a:lnTo>
                <a:lnTo>
                  <a:pt x="2955444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3037587" y="441960"/>
                </a:moveTo>
                <a:lnTo>
                  <a:pt x="3032073" y="440690"/>
                </a:lnTo>
                <a:lnTo>
                  <a:pt x="3026868" y="440690"/>
                </a:lnTo>
                <a:lnTo>
                  <a:pt x="3031223" y="437028"/>
                </a:lnTo>
                <a:lnTo>
                  <a:pt x="3031303" y="436212"/>
                </a:lnTo>
                <a:lnTo>
                  <a:pt x="3031065" y="434340"/>
                </a:lnTo>
                <a:lnTo>
                  <a:pt x="3037587" y="441960"/>
                </a:lnTo>
                <a:close/>
              </a:path>
              <a:path w="4096384" h="836930">
                <a:moveTo>
                  <a:pt x="3137671" y="435155"/>
                </a:moveTo>
                <a:lnTo>
                  <a:pt x="3137671" y="434340"/>
                </a:lnTo>
                <a:lnTo>
                  <a:pt x="3138496" y="434340"/>
                </a:lnTo>
                <a:lnTo>
                  <a:pt x="3137671" y="435155"/>
                </a:lnTo>
                <a:close/>
              </a:path>
              <a:path w="4096384" h="836930">
                <a:moveTo>
                  <a:pt x="3143924" y="435071"/>
                </a:moveTo>
                <a:lnTo>
                  <a:pt x="3140362" y="434340"/>
                </a:lnTo>
                <a:lnTo>
                  <a:pt x="3144225" y="434340"/>
                </a:lnTo>
                <a:lnTo>
                  <a:pt x="3143924" y="435071"/>
                </a:lnTo>
                <a:close/>
              </a:path>
              <a:path w="4096384" h="836930">
                <a:moveTo>
                  <a:pt x="3333793" y="441960"/>
                </a:moveTo>
                <a:lnTo>
                  <a:pt x="3328096" y="441960"/>
                </a:lnTo>
                <a:lnTo>
                  <a:pt x="3325739" y="434340"/>
                </a:lnTo>
                <a:lnTo>
                  <a:pt x="3329936" y="435610"/>
                </a:lnTo>
                <a:lnTo>
                  <a:pt x="3334176" y="435610"/>
                </a:lnTo>
                <a:lnTo>
                  <a:pt x="3333793" y="438150"/>
                </a:lnTo>
                <a:lnTo>
                  <a:pt x="3337187" y="438150"/>
                </a:lnTo>
                <a:lnTo>
                  <a:pt x="3338087" y="440546"/>
                </a:lnTo>
                <a:lnTo>
                  <a:pt x="3338063" y="440712"/>
                </a:lnTo>
                <a:lnTo>
                  <a:pt x="3333793" y="441960"/>
                </a:lnTo>
                <a:close/>
              </a:path>
              <a:path w="4096384" h="836930">
                <a:moveTo>
                  <a:pt x="3347354" y="440690"/>
                </a:moveTo>
                <a:lnTo>
                  <a:pt x="3341997" y="439420"/>
                </a:lnTo>
                <a:lnTo>
                  <a:pt x="3340832" y="439420"/>
                </a:lnTo>
                <a:lnTo>
                  <a:pt x="3339464" y="438120"/>
                </a:lnTo>
                <a:lnTo>
                  <a:pt x="3338754" y="437028"/>
                </a:lnTo>
                <a:lnTo>
                  <a:pt x="3338658" y="434340"/>
                </a:lnTo>
                <a:lnTo>
                  <a:pt x="3339824" y="434340"/>
                </a:lnTo>
                <a:lnTo>
                  <a:pt x="3347354" y="435610"/>
                </a:lnTo>
                <a:lnTo>
                  <a:pt x="3347354" y="440690"/>
                </a:lnTo>
                <a:close/>
              </a:path>
              <a:path w="4096384" h="836930">
                <a:moveTo>
                  <a:pt x="3357247" y="440690"/>
                </a:moveTo>
                <a:lnTo>
                  <a:pt x="3347354" y="440690"/>
                </a:lnTo>
                <a:lnTo>
                  <a:pt x="3347354" y="435610"/>
                </a:lnTo>
                <a:lnTo>
                  <a:pt x="3339824" y="434340"/>
                </a:lnTo>
                <a:lnTo>
                  <a:pt x="3352742" y="434340"/>
                </a:lnTo>
                <a:lnTo>
                  <a:pt x="3359447" y="435610"/>
                </a:lnTo>
                <a:lnTo>
                  <a:pt x="3355741" y="435610"/>
                </a:lnTo>
                <a:lnTo>
                  <a:pt x="3354845" y="436738"/>
                </a:lnTo>
                <a:lnTo>
                  <a:pt x="3354916" y="439420"/>
                </a:lnTo>
                <a:lnTo>
                  <a:pt x="3356832" y="439420"/>
                </a:lnTo>
                <a:lnTo>
                  <a:pt x="3357247" y="44069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93358" y="434340"/>
                </a:lnTo>
                <a:lnTo>
                  <a:pt x="3494373" y="435610"/>
                </a:lnTo>
                <a:lnTo>
                  <a:pt x="3496206" y="435610"/>
                </a:lnTo>
                <a:lnTo>
                  <a:pt x="3496110" y="437028"/>
                </a:lnTo>
                <a:lnTo>
                  <a:pt x="3494550" y="43942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373" y="435610"/>
                </a:lnTo>
                <a:lnTo>
                  <a:pt x="3493358" y="434340"/>
                </a:lnTo>
                <a:lnTo>
                  <a:pt x="3499935" y="43434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793578" y="440690"/>
                </a:moveTo>
                <a:lnTo>
                  <a:pt x="3788399" y="440690"/>
                </a:lnTo>
                <a:lnTo>
                  <a:pt x="3785545" y="437095"/>
                </a:lnTo>
                <a:lnTo>
                  <a:pt x="3785456" y="436846"/>
                </a:lnTo>
                <a:lnTo>
                  <a:pt x="3788556" y="435610"/>
                </a:lnTo>
                <a:lnTo>
                  <a:pt x="3792079" y="434340"/>
                </a:lnTo>
                <a:lnTo>
                  <a:pt x="3793578" y="44069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36342" y="434340"/>
                </a:lnTo>
                <a:lnTo>
                  <a:pt x="3837647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926506" y="444500"/>
                </a:moveTo>
                <a:lnTo>
                  <a:pt x="3922043" y="438150"/>
                </a:lnTo>
                <a:lnTo>
                  <a:pt x="3921950" y="437907"/>
                </a:lnTo>
                <a:lnTo>
                  <a:pt x="3926506" y="434340"/>
                </a:lnTo>
                <a:lnTo>
                  <a:pt x="3926506" y="444500"/>
                </a:lnTo>
                <a:close/>
              </a:path>
              <a:path w="4096384" h="836930">
                <a:moveTo>
                  <a:pt x="3928772" y="444500"/>
                </a:moveTo>
                <a:lnTo>
                  <a:pt x="3926506" y="444500"/>
                </a:lnTo>
                <a:lnTo>
                  <a:pt x="3926506" y="434340"/>
                </a:lnTo>
                <a:lnTo>
                  <a:pt x="3950819" y="434340"/>
                </a:lnTo>
                <a:lnTo>
                  <a:pt x="3949653" y="436880"/>
                </a:lnTo>
                <a:lnTo>
                  <a:pt x="3949316" y="438150"/>
                </a:lnTo>
                <a:lnTo>
                  <a:pt x="3940518" y="438150"/>
                </a:lnTo>
                <a:lnTo>
                  <a:pt x="3937056" y="439420"/>
                </a:lnTo>
                <a:lnTo>
                  <a:pt x="3933939" y="440690"/>
                </a:lnTo>
                <a:lnTo>
                  <a:pt x="3931712" y="440690"/>
                </a:lnTo>
                <a:lnTo>
                  <a:pt x="3928237" y="443195"/>
                </a:lnTo>
                <a:lnTo>
                  <a:pt x="3928359" y="443601"/>
                </a:lnTo>
                <a:lnTo>
                  <a:pt x="3928772" y="444500"/>
                </a:lnTo>
                <a:close/>
              </a:path>
              <a:path w="4096384" h="836930">
                <a:moveTo>
                  <a:pt x="3952161" y="440690"/>
                </a:moveTo>
                <a:lnTo>
                  <a:pt x="3949810" y="440690"/>
                </a:lnTo>
                <a:lnTo>
                  <a:pt x="3948979" y="439420"/>
                </a:lnTo>
                <a:lnTo>
                  <a:pt x="3949653" y="436880"/>
                </a:lnTo>
                <a:lnTo>
                  <a:pt x="3950819" y="434340"/>
                </a:lnTo>
                <a:lnTo>
                  <a:pt x="3955350" y="438150"/>
                </a:lnTo>
                <a:lnTo>
                  <a:pt x="3952161" y="440690"/>
                </a:lnTo>
                <a:close/>
              </a:path>
              <a:path w="4096384" h="836930">
                <a:moveTo>
                  <a:pt x="3974957" y="440690"/>
                </a:moveTo>
                <a:lnTo>
                  <a:pt x="3952161" y="440690"/>
                </a:lnTo>
                <a:lnTo>
                  <a:pt x="3955207" y="438263"/>
                </a:lnTo>
                <a:lnTo>
                  <a:pt x="3955241" y="438058"/>
                </a:lnTo>
                <a:lnTo>
                  <a:pt x="3950819" y="434340"/>
                </a:lnTo>
                <a:lnTo>
                  <a:pt x="3983669" y="434340"/>
                </a:lnTo>
                <a:lnTo>
                  <a:pt x="3985935" y="435610"/>
                </a:lnTo>
                <a:lnTo>
                  <a:pt x="3977148" y="435610"/>
                </a:lnTo>
                <a:lnTo>
                  <a:pt x="3975956" y="438150"/>
                </a:lnTo>
                <a:lnTo>
                  <a:pt x="3974957" y="440690"/>
                </a:lnTo>
                <a:close/>
              </a:path>
              <a:path w="4096384" h="836930">
                <a:moveTo>
                  <a:pt x="3536103" y="435610"/>
                </a:moveTo>
                <a:lnTo>
                  <a:pt x="3536872" y="434445"/>
                </a:lnTo>
                <a:lnTo>
                  <a:pt x="3537534" y="435281"/>
                </a:lnTo>
                <a:lnTo>
                  <a:pt x="3536103" y="435610"/>
                </a:lnTo>
                <a:close/>
              </a:path>
              <a:path w="4096384" h="836930">
                <a:moveTo>
                  <a:pt x="1862190" y="439420"/>
                </a:moveTo>
                <a:lnTo>
                  <a:pt x="1859854" y="438150"/>
                </a:lnTo>
                <a:lnTo>
                  <a:pt x="1859910" y="436443"/>
                </a:lnTo>
                <a:lnTo>
                  <a:pt x="1860026" y="434962"/>
                </a:lnTo>
                <a:lnTo>
                  <a:pt x="1860287" y="434467"/>
                </a:lnTo>
                <a:lnTo>
                  <a:pt x="1865345" y="436846"/>
                </a:lnTo>
                <a:lnTo>
                  <a:pt x="1865230" y="437608"/>
                </a:lnTo>
                <a:lnTo>
                  <a:pt x="1865092" y="438150"/>
                </a:lnTo>
                <a:lnTo>
                  <a:pt x="1862190" y="439420"/>
                </a:lnTo>
                <a:close/>
              </a:path>
              <a:path w="4096384" h="836930">
                <a:moveTo>
                  <a:pt x="1560642" y="435610"/>
                </a:moveTo>
                <a:lnTo>
                  <a:pt x="1558796" y="435610"/>
                </a:lnTo>
                <a:lnTo>
                  <a:pt x="1559958" y="434962"/>
                </a:lnTo>
                <a:lnTo>
                  <a:pt x="1560642" y="435610"/>
                </a:lnTo>
                <a:close/>
              </a:path>
              <a:path w="4096384" h="836930">
                <a:moveTo>
                  <a:pt x="1860017" y="435610"/>
                </a:moveTo>
                <a:lnTo>
                  <a:pt x="1859683" y="435610"/>
                </a:lnTo>
                <a:lnTo>
                  <a:pt x="1860017" y="434978"/>
                </a:lnTo>
                <a:lnTo>
                  <a:pt x="1860017" y="435610"/>
                </a:lnTo>
                <a:close/>
              </a:path>
              <a:path w="4096384" h="836930">
                <a:moveTo>
                  <a:pt x="3143702" y="435610"/>
                </a:moveTo>
                <a:lnTo>
                  <a:pt x="3143924" y="435071"/>
                </a:lnTo>
                <a:lnTo>
                  <a:pt x="3144353" y="435159"/>
                </a:lnTo>
                <a:lnTo>
                  <a:pt x="3143702" y="435610"/>
                </a:lnTo>
                <a:close/>
              </a:path>
              <a:path w="4096384" h="836930">
                <a:moveTo>
                  <a:pt x="3132983" y="444500"/>
                </a:moveTo>
                <a:lnTo>
                  <a:pt x="3127777" y="444500"/>
                </a:lnTo>
                <a:lnTo>
                  <a:pt x="3134884" y="437907"/>
                </a:lnTo>
                <a:lnTo>
                  <a:pt x="3137671" y="435155"/>
                </a:lnTo>
                <a:lnTo>
                  <a:pt x="3137671" y="439420"/>
                </a:lnTo>
                <a:lnTo>
                  <a:pt x="3140200" y="441228"/>
                </a:lnTo>
                <a:lnTo>
                  <a:pt x="3132983" y="444500"/>
                </a:lnTo>
                <a:close/>
              </a:path>
              <a:path w="4096384" h="836930">
                <a:moveTo>
                  <a:pt x="3146550" y="435610"/>
                </a:moveTo>
                <a:lnTo>
                  <a:pt x="3143702" y="435610"/>
                </a:lnTo>
                <a:lnTo>
                  <a:pt x="3144353" y="435159"/>
                </a:lnTo>
                <a:lnTo>
                  <a:pt x="3146550" y="435610"/>
                </a:lnTo>
                <a:close/>
              </a:path>
              <a:path w="4096384" h="836930">
                <a:moveTo>
                  <a:pt x="1342422" y="435610"/>
                </a:moveTo>
                <a:lnTo>
                  <a:pt x="1341727" y="435610"/>
                </a:lnTo>
                <a:lnTo>
                  <a:pt x="1342186" y="435271"/>
                </a:lnTo>
                <a:lnTo>
                  <a:pt x="1342422" y="435610"/>
                </a:lnTo>
                <a:close/>
              </a:path>
              <a:path w="4096384" h="836930">
                <a:moveTo>
                  <a:pt x="3537793" y="435610"/>
                </a:moveTo>
                <a:lnTo>
                  <a:pt x="3536103" y="435610"/>
                </a:lnTo>
                <a:lnTo>
                  <a:pt x="3537534" y="435281"/>
                </a:lnTo>
                <a:lnTo>
                  <a:pt x="3537793" y="435610"/>
                </a:lnTo>
                <a:close/>
              </a:path>
              <a:path w="4096384" h="836930">
                <a:moveTo>
                  <a:pt x="175891" y="444500"/>
                </a:moveTo>
                <a:lnTo>
                  <a:pt x="182930" y="435610"/>
                </a:lnTo>
                <a:lnTo>
                  <a:pt x="182930" y="443230"/>
                </a:lnTo>
                <a:lnTo>
                  <a:pt x="179244" y="443230"/>
                </a:lnTo>
                <a:lnTo>
                  <a:pt x="175891" y="444500"/>
                </a:lnTo>
                <a:close/>
              </a:path>
              <a:path w="4096384" h="836930">
                <a:moveTo>
                  <a:pt x="267617" y="445770"/>
                </a:moveTo>
                <a:lnTo>
                  <a:pt x="182930" y="445770"/>
                </a:lnTo>
                <a:lnTo>
                  <a:pt x="182930" y="435610"/>
                </a:lnTo>
                <a:lnTo>
                  <a:pt x="199523" y="435610"/>
                </a:lnTo>
                <a:lnTo>
                  <a:pt x="200531" y="436880"/>
                </a:lnTo>
                <a:lnTo>
                  <a:pt x="202711" y="438150"/>
                </a:lnTo>
                <a:lnTo>
                  <a:pt x="362229" y="438150"/>
                </a:lnTo>
                <a:lnTo>
                  <a:pt x="362488" y="439420"/>
                </a:lnTo>
                <a:lnTo>
                  <a:pt x="340832" y="439420"/>
                </a:lnTo>
                <a:lnTo>
                  <a:pt x="340246" y="440690"/>
                </a:lnTo>
                <a:lnTo>
                  <a:pt x="261210" y="440690"/>
                </a:lnTo>
                <a:lnTo>
                  <a:pt x="261210" y="444500"/>
                </a:lnTo>
                <a:lnTo>
                  <a:pt x="267382" y="444500"/>
                </a:lnTo>
                <a:lnTo>
                  <a:pt x="267617" y="445770"/>
                </a:lnTo>
                <a:close/>
              </a:path>
              <a:path w="4096384" h="836930">
                <a:moveTo>
                  <a:pt x="336812" y="438150"/>
                </a:moveTo>
                <a:lnTo>
                  <a:pt x="335299" y="438150"/>
                </a:lnTo>
                <a:lnTo>
                  <a:pt x="333623" y="436880"/>
                </a:lnTo>
                <a:lnTo>
                  <a:pt x="333623" y="435610"/>
                </a:lnTo>
                <a:lnTo>
                  <a:pt x="335640" y="435610"/>
                </a:lnTo>
                <a:lnTo>
                  <a:pt x="336797" y="436863"/>
                </a:lnTo>
                <a:lnTo>
                  <a:pt x="336812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36812" y="438150"/>
                </a:lnTo>
                <a:lnTo>
                  <a:pt x="336797" y="436863"/>
                </a:lnTo>
                <a:lnTo>
                  <a:pt x="335640" y="435610"/>
                </a:lnTo>
                <a:lnTo>
                  <a:pt x="347708" y="43561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70093" y="439390"/>
                </a:moveTo>
                <a:lnTo>
                  <a:pt x="374023" y="435610"/>
                </a:lnTo>
                <a:lnTo>
                  <a:pt x="375529" y="435610"/>
                </a:lnTo>
                <a:lnTo>
                  <a:pt x="375749" y="436443"/>
                </a:lnTo>
                <a:lnTo>
                  <a:pt x="375750" y="437095"/>
                </a:lnTo>
                <a:lnTo>
                  <a:pt x="375196" y="438150"/>
                </a:lnTo>
                <a:lnTo>
                  <a:pt x="372013" y="438150"/>
                </a:lnTo>
                <a:lnTo>
                  <a:pt x="370318" y="439316"/>
                </a:lnTo>
                <a:lnTo>
                  <a:pt x="370093" y="439390"/>
                </a:lnTo>
                <a:close/>
              </a:path>
              <a:path w="4096384" h="836930">
                <a:moveTo>
                  <a:pt x="380506" y="443230"/>
                </a:moveTo>
                <a:lnTo>
                  <a:pt x="372320" y="443230"/>
                </a:lnTo>
                <a:lnTo>
                  <a:pt x="372049" y="438745"/>
                </a:lnTo>
                <a:lnTo>
                  <a:pt x="373853" y="438150"/>
                </a:lnTo>
                <a:lnTo>
                  <a:pt x="375196" y="438150"/>
                </a:lnTo>
                <a:lnTo>
                  <a:pt x="375750" y="437095"/>
                </a:lnTo>
                <a:lnTo>
                  <a:pt x="375749" y="436443"/>
                </a:lnTo>
                <a:lnTo>
                  <a:pt x="375529" y="435610"/>
                </a:lnTo>
                <a:lnTo>
                  <a:pt x="386929" y="435610"/>
                </a:lnTo>
                <a:lnTo>
                  <a:pt x="386929" y="440690"/>
                </a:lnTo>
                <a:lnTo>
                  <a:pt x="382405" y="440690"/>
                </a:lnTo>
                <a:lnTo>
                  <a:pt x="380506" y="443230"/>
                </a:lnTo>
                <a:close/>
              </a:path>
              <a:path w="4096384" h="836930">
                <a:moveTo>
                  <a:pt x="470238" y="436880"/>
                </a:moveTo>
                <a:lnTo>
                  <a:pt x="469904" y="436880"/>
                </a:lnTo>
                <a:lnTo>
                  <a:pt x="468902" y="435610"/>
                </a:lnTo>
                <a:lnTo>
                  <a:pt x="470238" y="436880"/>
                </a:lnTo>
                <a:close/>
              </a:path>
              <a:path w="4096384" h="836930">
                <a:moveTo>
                  <a:pt x="480132" y="436880"/>
                </a:moveTo>
                <a:lnTo>
                  <a:pt x="470238" y="436880"/>
                </a:lnTo>
                <a:lnTo>
                  <a:pt x="468902" y="435610"/>
                </a:lnTo>
                <a:lnTo>
                  <a:pt x="479014" y="435610"/>
                </a:lnTo>
                <a:lnTo>
                  <a:pt x="480132" y="436880"/>
                </a:lnTo>
                <a:close/>
              </a:path>
              <a:path w="4096384" h="836930">
                <a:moveTo>
                  <a:pt x="732408" y="445770"/>
                </a:moveTo>
                <a:lnTo>
                  <a:pt x="731406" y="445770"/>
                </a:lnTo>
                <a:lnTo>
                  <a:pt x="725703" y="441960"/>
                </a:lnTo>
                <a:lnTo>
                  <a:pt x="736095" y="435610"/>
                </a:lnTo>
                <a:lnTo>
                  <a:pt x="738445" y="435610"/>
                </a:lnTo>
                <a:lnTo>
                  <a:pt x="738665" y="436443"/>
                </a:lnTo>
                <a:lnTo>
                  <a:pt x="738625" y="437095"/>
                </a:lnTo>
                <a:lnTo>
                  <a:pt x="732408" y="44577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84969" y="450850"/>
                </a:lnTo>
                <a:lnTo>
                  <a:pt x="687653" y="449580"/>
                </a:lnTo>
                <a:lnTo>
                  <a:pt x="683960" y="445770"/>
                </a:lnTo>
                <a:lnTo>
                  <a:pt x="732408" y="445770"/>
                </a:lnTo>
                <a:lnTo>
                  <a:pt x="738625" y="437095"/>
                </a:lnTo>
                <a:lnTo>
                  <a:pt x="738665" y="436443"/>
                </a:lnTo>
                <a:lnTo>
                  <a:pt x="738445" y="435610"/>
                </a:lnTo>
                <a:lnTo>
                  <a:pt x="750874" y="435610"/>
                </a:lnTo>
                <a:lnTo>
                  <a:pt x="749713" y="438150"/>
                </a:lnTo>
                <a:lnTo>
                  <a:pt x="753361" y="439420"/>
                </a:lnTo>
                <a:lnTo>
                  <a:pt x="757591" y="439420"/>
                </a:lnTo>
                <a:lnTo>
                  <a:pt x="757467" y="440690"/>
                </a:lnTo>
                <a:lnTo>
                  <a:pt x="747324" y="440690"/>
                </a:lnTo>
                <a:lnTo>
                  <a:pt x="744306" y="441960"/>
                </a:lnTo>
                <a:lnTo>
                  <a:pt x="744816" y="444500"/>
                </a:lnTo>
                <a:lnTo>
                  <a:pt x="757485" y="444500"/>
                </a:lnTo>
                <a:lnTo>
                  <a:pt x="758020" y="447040"/>
                </a:lnTo>
                <a:lnTo>
                  <a:pt x="698883" y="447040"/>
                </a:lnTo>
                <a:lnTo>
                  <a:pt x="696890" y="448298"/>
                </a:lnTo>
                <a:lnTo>
                  <a:pt x="696873" y="449580"/>
                </a:lnTo>
                <a:lnTo>
                  <a:pt x="698883" y="44958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4383" y="436880"/>
                </a:lnTo>
                <a:lnTo>
                  <a:pt x="843879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3879" y="435610"/>
                </a:lnTo>
                <a:lnTo>
                  <a:pt x="845312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947524" y="444500"/>
                </a:moveTo>
                <a:lnTo>
                  <a:pt x="946552" y="442296"/>
                </a:lnTo>
                <a:lnTo>
                  <a:pt x="946478" y="441799"/>
                </a:lnTo>
                <a:lnTo>
                  <a:pt x="947578" y="439420"/>
                </a:lnTo>
                <a:lnTo>
                  <a:pt x="950655" y="435610"/>
                </a:lnTo>
                <a:lnTo>
                  <a:pt x="954178" y="435610"/>
                </a:lnTo>
                <a:lnTo>
                  <a:pt x="961294" y="436863"/>
                </a:lnTo>
                <a:lnTo>
                  <a:pt x="961387" y="438150"/>
                </a:lnTo>
                <a:lnTo>
                  <a:pt x="952836" y="438150"/>
                </a:lnTo>
                <a:lnTo>
                  <a:pt x="951307" y="440712"/>
                </a:lnTo>
                <a:lnTo>
                  <a:pt x="947524" y="444500"/>
                </a:lnTo>
                <a:close/>
              </a:path>
              <a:path w="4096384" h="836930">
                <a:moveTo>
                  <a:pt x="1037153" y="436880"/>
                </a:moveTo>
                <a:lnTo>
                  <a:pt x="1033800" y="436880"/>
                </a:lnTo>
                <a:lnTo>
                  <a:pt x="1033970" y="435610"/>
                </a:lnTo>
                <a:lnTo>
                  <a:pt x="1037323" y="435610"/>
                </a:lnTo>
                <a:lnTo>
                  <a:pt x="1037153" y="436880"/>
                </a:lnTo>
                <a:close/>
              </a:path>
              <a:path w="4096384" h="836930">
                <a:moveTo>
                  <a:pt x="1048103" y="436880"/>
                </a:moveTo>
                <a:lnTo>
                  <a:pt x="1037153" y="436880"/>
                </a:lnTo>
                <a:lnTo>
                  <a:pt x="1037323" y="435610"/>
                </a:lnTo>
                <a:lnTo>
                  <a:pt x="1047824" y="435610"/>
                </a:lnTo>
                <a:lnTo>
                  <a:pt x="1048103" y="436880"/>
                </a:lnTo>
                <a:close/>
              </a:path>
              <a:path w="4096384" h="836930">
                <a:moveTo>
                  <a:pt x="1074528" y="436880"/>
                </a:moveTo>
                <a:lnTo>
                  <a:pt x="1073860" y="435610"/>
                </a:lnTo>
                <a:lnTo>
                  <a:pt x="1076715" y="435610"/>
                </a:lnTo>
                <a:lnTo>
                  <a:pt x="1074528" y="436880"/>
                </a:lnTo>
                <a:close/>
              </a:path>
              <a:path w="4096384" h="836930">
                <a:moveTo>
                  <a:pt x="1079563" y="436880"/>
                </a:moveTo>
                <a:lnTo>
                  <a:pt x="1074528" y="436880"/>
                </a:lnTo>
                <a:lnTo>
                  <a:pt x="1076715" y="435610"/>
                </a:lnTo>
                <a:lnTo>
                  <a:pt x="1079563" y="435610"/>
                </a:lnTo>
                <a:lnTo>
                  <a:pt x="1079563" y="436880"/>
                </a:lnTo>
                <a:close/>
              </a:path>
              <a:path w="4096384" h="836930">
                <a:moveTo>
                  <a:pt x="1086602" y="445770"/>
                </a:moveTo>
                <a:lnTo>
                  <a:pt x="1081744" y="444500"/>
                </a:lnTo>
                <a:lnTo>
                  <a:pt x="1081069" y="443230"/>
                </a:lnTo>
                <a:lnTo>
                  <a:pt x="1080231" y="441960"/>
                </a:lnTo>
                <a:lnTo>
                  <a:pt x="1079656" y="440866"/>
                </a:lnTo>
                <a:lnTo>
                  <a:pt x="1079563" y="435610"/>
                </a:lnTo>
                <a:lnTo>
                  <a:pt x="1086602" y="44577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086602" y="445770"/>
                </a:lnTo>
                <a:lnTo>
                  <a:pt x="1079563" y="435610"/>
                </a:lnTo>
                <a:lnTo>
                  <a:pt x="1086098" y="435610"/>
                </a:lnTo>
                <a:lnTo>
                  <a:pt x="1088449" y="436880"/>
                </a:lnTo>
                <a:lnTo>
                  <a:pt x="1102023" y="436880"/>
                </a:lnTo>
                <a:lnTo>
                  <a:pt x="1101355" y="438150"/>
                </a:lnTo>
                <a:lnTo>
                  <a:pt x="1100346" y="439420"/>
                </a:lnTo>
                <a:lnTo>
                  <a:pt x="1124413" y="439420"/>
                </a:lnTo>
                <a:lnTo>
                  <a:pt x="1123650" y="440690"/>
                </a:lnTo>
                <a:lnTo>
                  <a:pt x="1123310" y="440690"/>
                </a:lnTo>
                <a:lnTo>
                  <a:pt x="1121470" y="441960"/>
                </a:lnTo>
                <a:lnTo>
                  <a:pt x="1095822" y="441960"/>
                </a:lnTo>
                <a:lnTo>
                  <a:pt x="1091631" y="444500"/>
                </a:lnTo>
                <a:lnTo>
                  <a:pt x="1135718" y="444500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380451" y="439420"/>
                </a:moveTo>
                <a:lnTo>
                  <a:pt x="1379449" y="439420"/>
                </a:lnTo>
                <a:lnTo>
                  <a:pt x="1378994" y="438562"/>
                </a:lnTo>
                <a:lnTo>
                  <a:pt x="1378871" y="437907"/>
                </a:lnTo>
                <a:lnTo>
                  <a:pt x="1379783" y="435610"/>
                </a:lnTo>
                <a:lnTo>
                  <a:pt x="1380785" y="435610"/>
                </a:lnTo>
                <a:lnTo>
                  <a:pt x="1381343" y="436670"/>
                </a:lnTo>
                <a:lnTo>
                  <a:pt x="1381249" y="437397"/>
                </a:lnTo>
                <a:lnTo>
                  <a:pt x="1380451" y="439420"/>
                </a:lnTo>
                <a:close/>
              </a:path>
              <a:path w="4096384" h="836930">
                <a:moveTo>
                  <a:pt x="1390676" y="439420"/>
                </a:moveTo>
                <a:lnTo>
                  <a:pt x="1380451" y="439420"/>
                </a:lnTo>
                <a:lnTo>
                  <a:pt x="1381249" y="437397"/>
                </a:lnTo>
                <a:lnTo>
                  <a:pt x="1381343" y="436670"/>
                </a:lnTo>
                <a:lnTo>
                  <a:pt x="1380785" y="435610"/>
                </a:lnTo>
                <a:lnTo>
                  <a:pt x="1382291" y="435610"/>
                </a:lnTo>
                <a:lnTo>
                  <a:pt x="1382291" y="436880"/>
                </a:lnTo>
                <a:lnTo>
                  <a:pt x="1384976" y="438150"/>
                </a:lnTo>
                <a:lnTo>
                  <a:pt x="1391511" y="438150"/>
                </a:lnTo>
                <a:lnTo>
                  <a:pt x="1391428" y="438468"/>
                </a:lnTo>
                <a:lnTo>
                  <a:pt x="1390676" y="439420"/>
                </a:lnTo>
                <a:close/>
              </a:path>
              <a:path w="4096384" h="836930">
                <a:moveTo>
                  <a:pt x="1391511" y="438365"/>
                </a:moveTo>
                <a:lnTo>
                  <a:pt x="1391511" y="435610"/>
                </a:lnTo>
                <a:lnTo>
                  <a:pt x="1395033" y="435610"/>
                </a:lnTo>
                <a:lnTo>
                  <a:pt x="1393023" y="436880"/>
                </a:lnTo>
                <a:lnTo>
                  <a:pt x="1397718" y="438150"/>
                </a:lnTo>
                <a:lnTo>
                  <a:pt x="1391681" y="438150"/>
                </a:lnTo>
                <a:lnTo>
                  <a:pt x="1391511" y="438365"/>
                </a:lnTo>
                <a:close/>
              </a:path>
              <a:path w="4096384" h="836930">
                <a:moveTo>
                  <a:pt x="1478776" y="445770"/>
                </a:moveTo>
                <a:lnTo>
                  <a:pt x="1472539" y="445770"/>
                </a:lnTo>
                <a:lnTo>
                  <a:pt x="1466019" y="444500"/>
                </a:lnTo>
                <a:lnTo>
                  <a:pt x="1465307" y="444099"/>
                </a:lnTo>
                <a:lnTo>
                  <a:pt x="1465205" y="443852"/>
                </a:lnTo>
                <a:lnTo>
                  <a:pt x="1465606" y="443230"/>
                </a:lnTo>
                <a:lnTo>
                  <a:pt x="1474054" y="443230"/>
                </a:lnTo>
                <a:lnTo>
                  <a:pt x="1476836" y="439420"/>
                </a:lnTo>
                <a:lnTo>
                  <a:pt x="1476836" y="435610"/>
                </a:lnTo>
                <a:lnTo>
                  <a:pt x="1477340" y="440690"/>
                </a:lnTo>
                <a:lnTo>
                  <a:pt x="1484209" y="440690"/>
                </a:lnTo>
                <a:lnTo>
                  <a:pt x="1483906" y="444500"/>
                </a:lnTo>
                <a:lnTo>
                  <a:pt x="1480188" y="444500"/>
                </a:lnTo>
                <a:lnTo>
                  <a:pt x="1478776" y="445770"/>
                </a:lnTo>
                <a:close/>
              </a:path>
              <a:path w="4096384" h="836930">
                <a:moveTo>
                  <a:pt x="1477340" y="440690"/>
                </a:moveTo>
                <a:lnTo>
                  <a:pt x="1476836" y="435610"/>
                </a:lnTo>
                <a:lnTo>
                  <a:pt x="1478846" y="435610"/>
                </a:lnTo>
                <a:lnTo>
                  <a:pt x="1477340" y="440690"/>
                </a:lnTo>
                <a:close/>
              </a:path>
              <a:path w="4096384" h="836930">
                <a:moveTo>
                  <a:pt x="1583120" y="445770"/>
                </a:moveTo>
                <a:lnTo>
                  <a:pt x="1580423" y="445770"/>
                </a:lnTo>
                <a:lnTo>
                  <a:pt x="1582597" y="441960"/>
                </a:lnTo>
                <a:lnTo>
                  <a:pt x="1576567" y="438150"/>
                </a:lnTo>
                <a:lnTo>
                  <a:pt x="1576567" y="435610"/>
                </a:lnTo>
                <a:lnTo>
                  <a:pt x="1581586" y="439420"/>
                </a:lnTo>
                <a:lnTo>
                  <a:pt x="1584324" y="439420"/>
                </a:lnTo>
                <a:lnTo>
                  <a:pt x="1583605" y="443230"/>
                </a:lnTo>
                <a:lnTo>
                  <a:pt x="1585406" y="443230"/>
                </a:lnTo>
                <a:lnTo>
                  <a:pt x="1584018" y="444500"/>
                </a:lnTo>
                <a:lnTo>
                  <a:pt x="1583120" y="445770"/>
                </a:lnTo>
                <a:close/>
              </a:path>
              <a:path w="4096384" h="836930">
                <a:moveTo>
                  <a:pt x="1581586" y="439420"/>
                </a:moveTo>
                <a:lnTo>
                  <a:pt x="1576567" y="435610"/>
                </a:lnTo>
                <a:lnTo>
                  <a:pt x="1580039" y="435610"/>
                </a:lnTo>
                <a:lnTo>
                  <a:pt x="1581410" y="437973"/>
                </a:lnTo>
                <a:lnTo>
                  <a:pt x="1581536" y="438562"/>
                </a:lnTo>
                <a:lnTo>
                  <a:pt x="1581586" y="439420"/>
                </a:lnTo>
                <a:close/>
              </a:path>
              <a:path w="4096384" h="836930">
                <a:moveTo>
                  <a:pt x="1592450" y="438150"/>
                </a:moveTo>
                <a:lnTo>
                  <a:pt x="1591987" y="438150"/>
                </a:lnTo>
                <a:lnTo>
                  <a:pt x="1592825" y="435610"/>
                </a:lnTo>
                <a:lnTo>
                  <a:pt x="1594167" y="435610"/>
                </a:lnTo>
                <a:lnTo>
                  <a:pt x="1595240" y="436350"/>
                </a:lnTo>
                <a:lnTo>
                  <a:pt x="1592450" y="438150"/>
                </a:lnTo>
                <a:close/>
              </a:path>
              <a:path w="4096384" h="836930">
                <a:moveTo>
                  <a:pt x="1595240" y="436350"/>
                </a:moveTo>
                <a:lnTo>
                  <a:pt x="1594167" y="435610"/>
                </a:lnTo>
                <a:lnTo>
                  <a:pt x="1596389" y="435610"/>
                </a:lnTo>
                <a:lnTo>
                  <a:pt x="1595240" y="436350"/>
                </a:lnTo>
                <a:close/>
              </a:path>
              <a:path w="4096384" h="836930">
                <a:moveTo>
                  <a:pt x="1694906" y="452120"/>
                </a:moveTo>
                <a:lnTo>
                  <a:pt x="1693570" y="452120"/>
                </a:lnTo>
                <a:lnTo>
                  <a:pt x="1692394" y="449584"/>
                </a:lnTo>
                <a:lnTo>
                  <a:pt x="1689877" y="443230"/>
                </a:lnTo>
                <a:lnTo>
                  <a:pt x="1697087" y="443230"/>
                </a:lnTo>
                <a:lnTo>
                  <a:pt x="1693476" y="435610"/>
                </a:lnTo>
                <a:lnTo>
                  <a:pt x="1694911" y="435610"/>
                </a:lnTo>
                <a:lnTo>
                  <a:pt x="1696923" y="438150"/>
                </a:lnTo>
                <a:lnTo>
                  <a:pt x="1698950" y="438150"/>
                </a:lnTo>
                <a:lnTo>
                  <a:pt x="1701277" y="440690"/>
                </a:lnTo>
                <a:lnTo>
                  <a:pt x="1702449" y="444500"/>
                </a:lnTo>
                <a:lnTo>
                  <a:pt x="1696419" y="445770"/>
                </a:lnTo>
                <a:lnTo>
                  <a:pt x="1696312" y="449760"/>
                </a:lnTo>
                <a:lnTo>
                  <a:pt x="1694906" y="452120"/>
                </a:lnTo>
                <a:close/>
              </a:path>
              <a:path w="4096384" h="836930">
                <a:moveTo>
                  <a:pt x="1698402" y="437776"/>
                </a:moveTo>
                <a:lnTo>
                  <a:pt x="1695224" y="435610"/>
                </a:lnTo>
                <a:lnTo>
                  <a:pt x="1705741" y="435610"/>
                </a:lnTo>
                <a:lnTo>
                  <a:pt x="1708487" y="436880"/>
                </a:lnTo>
                <a:lnTo>
                  <a:pt x="1701952" y="436880"/>
                </a:lnTo>
                <a:lnTo>
                  <a:pt x="1698402" y="437776"/>
                </a:lnTo>
                <a:close/>
              </a:path>
              <a:path w="4096384" h="836930">
                <a:moveTo>
                  <a:pt x="1717651" y="438150"/>
                </a:moveTo>
                <a:lnTo>
                  <a:pt x="1713181" y="438150"/>
                </a:lnTo>
                <a:lnTo>
                  <a:pt x="1718714" y="435610"/>
                </a:lnTo>
                <a:lnTo>
                  <a:pt x="1717651" y="43815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10497" y="448310"/>
                </a:lnTo>
                <a:lnTo>
                  <a:pt x="1715525" y="443230"/>
                </a:lnTo>
                <a:lnTo>
                  <a:pt x="1718714" y="435610"/>
                </a:lnTo>
                <a:lnTo>
                  <a:pt x="1719212" y="435610"/>
                </a:lnTo>
                <a:lnTo>
                  <a:pt x="1718878" y="439420"/>
                </a:lnTo>
                <a:lnTo>
                  <a:pt x="1727511" y="439420"/>
                </a:lnTo>
                <a:lnTo>
                  <a:pt x="1726840" y="440546"/>
                </a:lnTo>
                <a:lnTo>
                  <a:pt x="1726788" y="440712"/>
                </a:lnTo>
                <a:lnTo>
                  <a:pt x="1728566" y="441960"/>
                </a:lnTo>
                <a:lnTo>
                  <a:pt x="1717536" y="441960"/>
                </a:lnTo>
                <a:lnTo>
                  <a:pt x="1722734" y="443229"/>
                </a:lnTo>
                <a:lnTo>
                  <a:pt x="1721021" y="445832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35811" y="447040"/>
                </a:moveTo>
                <a:lnTo>
                  <a:pt x="1731016" y="443677"/>
                </a:lnTo>
                <a:lnTo>
                  <a:pt x="1732124" y="443230"/>
                </a:lnTo>
                <a:lnTo>
                  <a:pt x="1729856" y="442864"/>
                </a:lnTo>
                <a:lnTo>
                  <a:pt x="1726788" y="440712"/>
                </a:lnTo>
                <a:lnTo>
                  <a:pt x="1726840" y="440546"/>
                </a:lnTo>
                <a:lnTo>
                  <a:pt x="1729610" y="435610"/>
                </a:lnTo>
                <a:lnTo>
                  <a:pt x="1738155" y="441960"/>
                </a:lnTo>
                <a:lnTo>
                  <a:pt x="1736630" y="444556"/>
                </a:lnTo>
                <a:lnTo>
                  <a:pt x="1735811" y="447040"/>
                </a:lnTo>
                <a:close/>
              </a:path>
              <a:path w="4096384" h="836930">
                <a:moveTo>
                  <a:pt x="1798330" y="441960"/>
                </a:moveTo>
                <a:lnTo>
                  <a:pt x="1794981" y="440690"/>
                </a:lnTo>
                <a:lnTo>
                  <a:pt x="1792889" y="437095"/>
                </a:lnTo>
                <a:lnTo>
                  <a:pt x="1792821" y="436846"/>
                </a:lnTo>
                <a:lnTo>
                  <a:pt x="1794977" y="435610"/>
                </a:lnTo>
                <a:lnTo>
                  <a:pt x="1797328" y="435610"/>
                </a:lnTo>
                <a:lnTo>
                  <a:pt x="1798801" y="436846"/>
                </a:lnTo>
                <a:lnTo>
                  <a:pt x="1798897" y="437095"/>
                </a:lnTo>
                <a:lnTo>
                  <a:pt x="1799508" y="439420"/>
                </a:lnTo>
                <a:lnTo>
                  <a:pt x="1798330" y="441960"/>
                </a:lnTo>
                <a:close/>
              </a:path>
              <a:path w="4096384" h="836930">
                <a:moveTo>
                  <a:pt x="1802193" y="441960"/>
                </a:moveTo>
                <a:lnTo>
                  <a:pt x="1798330" y="441960"/>
                </a:lnTo>
                <a:lnTo>
                  <a:pt x="1799365" y="439728"/>
                </a:lnTo>
                <a:lnTo>
                  <a:pt x="1799449" y="439193"/>
                </a:lnTo>
                <a:lnTo>
                  <a:pt x="1798897" y="437095"/>
                </a:lnTo>
                <a:lnTo>
                  <a:pt x="1798801" y="436846"/>
                </a:lnTo>
                <a:lnTo>
                  <a:pt x="1797328" y="435610"/>
                </a:lnTo>
                <a:lnTo>
                  <a:pt x="1803025" y="435610"/>
                </a:lnTo>
                <a:lnTo>
                  <a:pt x="1808525" y="440690"/>
                </a:lnTo>
                <a:lnTo>
                  <a:pt x="1806214" y="440690"/>
                </a:lnTo>
                <a:lnTo>
                  <a:pt x="1802193" y="441960"/>
                </a:lnTo>
                <a:close/>
              </a:path>
              <a:path w="4096384" h="836930">
                <a:moveTo>
                  <a:pt x="1814758" y="438150"/>
                </a:moveTo>
                <a:lnTo>
                  <a:pt x="1814864" y="436738"/>
                </a:lnTo>
                <a:lnTo>
                  <a:pt x="1815937" y="435610"/>
                </a:lnTo>
                <a:lnTo>
                  <a:pt x="1816773" y="435610"/>
                </a:lnTo>
                <a:lnTo>
                  <a:pt x="1814758" y="438150"/>
                </a:lnTo>
                <a:close/>
              </a:path>
              <a:path w="4096384" h="836930">
                <a:moveTo>
                  <a:pt x="1912656" y="458470"/>
                </a:moveTo>
                <a:lnTo>
                  <a:pt x="1895219" y="458470"/>
                </a:lnTo>
                <a:lnTo>
                  <a:pt x="1908131" y="441960"/>
                </a:lnTo>
                <a:lnTo>
                  <a:pt x="1917514" y="435610"/>
                </a:lnTo>
                <a:lnTo>
                  <a:pt x="1918018" y="435610"/>
                </a:lnTo>
                <a:lnTo>
                  <a:pt x="1923381" y="438150"/>
                </a:lnTo>
                <a:lnTo>
                  <a:pt x="1918523" y="440690"/>
                </a:lnTo>
                <a:lnTo>
                  <a:pt x="1918018" y="440690"/>
                </a:lnTo>
                <a:lnTo>
                  <a:pt x="1916008" y="441960"/>
                </a:lnTo>
                <a:lnTo>
                  <a:pt x="1916962" y="441960"/>
                </a:lnTo>
                <a:lnTo>
                  <a:pt x="1910625" y="449580"/>
                </a:lnTo>
                <a:lnTo>
                  <a:pt x="1907961" y="449580"/>
                </a:lnTo>
                <a:lnTo>
                  <a:pt x="1907505" y="453022"/>
                </a:lnTo>
                <a:lnTo>
                  <a:pt x="1907560" y="453390"/>
                </a:lnTo>
                <a:lnTo>
                  <a:pt x="1907293" y="455930"/>
                </a:lnTo>
                <a:lnTo>
                  <a:pt x="1912656" y="455930"/>
                </a:lnTo>
                <a:lnTo>
                  <a:pt x="1912656" y="458470"/>
                </a:lnTo>
                <a:close/>
              </a:path>
              <a:path w="4096384" h="836930">
                <a:moveTo>
                  <a:pt x="1907293" y="455930"/>
                </a:moveTo>
                <a:lnTo>
                  <a:pt x="1907575" y="453247"/>
                </a:lnTo>
                <a:lnTo>
                  <a:pt x="1917682" y="441114"/>
                </a:lnTo>
                <a:lnTo>
                  <a:pt x="1923381" y="438150"/>
                </a:lnTo>
                <a:lnTo>
                  <a:pt x="1918018" y="435610"/>
                </a:lnTo>
                <a:lnTo>
                  <a:pt x="1927909" y="435610"/>
                </a:lnTo>
                <a:lnTo>
                  <a:pt x="1930924" y="439420"/>
                </a:lnTo>
                <a:lnTo>
                  <a:pt x="1941656" y="439420"/>
                </a:lnTo>
                <a:lnTo>
                  <a:pt x="1941656" y="441960"/>
                </a:lnTo>
                <a:lnTo>
                  <a:pt x="1926734" y="441960"/>
                </a:lnTo>
                <a:lnTo>
                  <a:pt x="1922877" y="443230"/>
                </a:lnTo>
                <a:lnTo>
                  <a:pt x="1920995" y="445615"/>
                </a:lnTo>
                <a:lnTo>
                  <a:pt x="1920970" y="445832"/>
                </a:lnTo>
                <a:lnTo>
                  <a:pt x="1926819" y="449580"/>
                </a:lnTo>
                <a:lnTo>
                  <a:pt x="1915838" y="449580"/>
                </a:lnTo>
                <a:lnTo>
                  <a:pt x="1912656" y="452120"/>
                </a:lnTo>
                <a:lnTo>
                  <a:pt x="1915128" y="454660"/>
                </a:lnTo>
                <a:lnTo>
                  <a:pt x="1912656" y="454660"/>
                </a:lnTo>
                <a:lnTo>
                  <a:pt x="1907293" y="455930"/>
                </a:lnTo>
                <a:close/>
              </a:path>
              <a:path w="4096384" h="836930">
                <a:moveTo>
                  <a:pt x="2018260" y="440690"/>
                </a:moveTo>
                <a:lnTo>
                  <a:pt x="2011718" y="440690"/>
                </a:lnTo>
                <a:lnTo>
                  <a:pt x="2009204" y="439420"/>
                </a:lnTo>
                <a:lnTo>
                  <a:pt x="2009319" y="438562"/>
                </a:lnTo>
                <a:lnTo>
                  <a:pt x="2009441" y="438120"/>
                </a:lnTo>
                <a:lnTo>
                  <a:pt x="2012238" y="436863"/>
                </a:lnTo>
                <a:lnTo>
                  <a:pt x="2013395" y="435610"/>
                </a:lnTo>
                <a:lnTo>
                  <a:pt x="2018260" y="440690"/>
                </a:lnTo>
                <a:close/>
              </a:path>
              <a:path w="4096384" h="836930">
                <a:moveTo>
                  <a:pt x="2022614" y="440690"/>
                </a:moveTo>
                <a:lnTo>
                  <a:pt x="2018260" y="440690"/>
                </a:lnTo>
                <a:lnTo>
                  <a:pt x="2013395" y="435610"/>
                </a:lnTo>
                <a:lnTo>
                  <a:pt x="2018260" y="435610"/>
                </a:lnTo>
                <a:lnTo>
                  <a:pt x="2020440" y="436880"/>
                </a:lnTo>
                <a:lnTo>
                  <a:pt x="2035804" y="436880"/>
                </a:lnTo>
                <a:lnTo>
                  <a:pt x="2036194" y="438150"/>
                </a:lnTo>
                <a:lnTo>
                  <a:pt x="2025299" y="438150"/>
                </a:lnTo>
                <a:lnTo>
                  <a:pt x="2022614" y="440690"/>
                </a:lnTo>
                <a:close/>
              </a:path>
              <a:path w="4096384" h="836930">
                <a:moveTo>
                  <a:pt x="2064357" y="445770"/>
                </a:moveTo>
                <a:lnTo>
                  <a:pt x="2063343" y="438120"/>
                </a:lnTo>
                <a:lnTo>
                  <a:pt x="2062851" y="435610"/>
                </a:lnTo>
                <a:lnTo>
                  <a:pt x="2065869" y="436880"/>
                </a:lnTo>
                <a:lnTo>
                  <a:pt x="2069198" y="436880"/>
                </a:lnTo>
                <a:lnTo>
                  <a:pt x="2064357" y="445770"/>
                </a:lnTo>
                <a:close/>
              </a:path>
              <a:path w="4096384" h="836930">
                <a:moveTo>
                  <a:pt x="2067205" y="436880"/>
                </a:moveTo>
                <a:lnTo>
                  <a:pt x="2065869" y="436880"/>
                </a:lnTo>
                <a:lnTo>
                  <a:pt x="2062851" y="435610"/>
                </a:lnTo>
                <a:lnTo>
                  <a:pt x="2069890" y="435610"/>
                </a:lnTo>
                <a:lnTo>
                  <a:pt x="2067205" y="436880"/>
                </a:lnTo>
                <a:close/>
              </a:path>
              <a:path w="4096384" h="836930">
                <a:moveTo>
                  <a:pt x="2069198" y="436880"/>
                </a:moveTo>
                <a:lnTo>
                  <a:pt x="2067205" y="436880"/>
                </a:lnTo>
                <a:lnTo>
                  <a:pt x="2069890" y="435610"/>
                </a:lnTo>
                <a:lnTo>
                  <a:pt x="2069198" y="436880"/>
                </a:lnTo>
                <a:close/>
              </a:path>
              <a:path w="4096384" h="836930">
                <a:moveTo>
                  <a:pt x="2069386" y="445770"/>
                </a:moveTo>
                <a:lnTo>
                  <a:pt x="2064357" y="445770"/>
                </a:lnTo>
                <a:lnTo>
                  <a:pt x="2069890" y="435610"/>
                </a:lnTo>
                <a:lnTo>
                  <a:pt x="2089551" y="435610"/>
                </a:lnTo>
                <a:lnTo>
                  <a:pt x="2088260" y="436880"/>
                </a:lnTo>
                <a:lnTo>
                  <a:pt x="2079443" y="436880"/>
                </a:lnTo>
                <a:lnTo>
                  <a:pt x="2079443" y="439420"/>
                </a:lnTo>
                <a:lnTo>
                  <a:pt x="2090297" y="439420"/>
                </a:lnTo>
                <a:lnTo>
                  <a:pt x="2093529" y="440690"/>
                </a:lnTo>
                <a:lnTo>
                  <a:pt x="2108778" y="440690"/>
                </a:lnTo>
                <a:lnTo>
                  <a:pt x="2108778" y="441960"/>
                </a:lnTo>
                <a:lnTo>
                  <a:pt x="2071226" y="441960"/>
                </a:lnTo>
                <a:lnTo>
                  <a:pt x="2070394" y="443230"/>
                </a:lnTo>
                <a:lnTo>
                  <a:pt x="2069720" y="443230"/>
                </a:lnTo>
                <a:lnTo>
                  <a:pt x="2069108" y="444392"/>
                </a:lnTo>
                <a:lnTo>
                  <a:pt x="2069192" y="445031"/>
                </a:lnTo>
                <a:lnTo>
                  <a:pt x="2069386" y="445770"/>
                </a:lnTo>
                <a:close/>
              </a:path>
              <a:path w="4096384" h="836930">
                <a:moveTo>
                  <a:pt x="2138112" y="438150"/>
                </a:moveTo>
                <a:lnTo>
                  <a:pt x="2130733" y="438150"/>
                </a:lnTo>
                <a:lnTo>
                  <a:pt x="2130458" y="437028"/>
                </a:lnTo>
                <a:lnTo>
                  <a:pt x="2132579" y="435610"/>
                </a:lnTo>
                <a:lnTo>
                  <a:pt x="2132942" y="436880"/>
                </a:lnTo>
                <a:lnTo>
                  <a:pt x="2138112" y="438150"/>
                </a:lnTo>
                <a:close/>
              </a:path>
              <a:path w="4096384" h="836930">
                <a:moveTo>
                  <a:pt x="2143282" y="438150"/>
                </a:moveTo>
                <a:lnTo>
                  <a:pt x="2138112" y="438150"/>
                </a:lnTo>
                <a:lnTo>
                  <a:pt x="2132942" y="436880"/>
                </a:lnTo>
                <a:lnTo>
                  <a:pt x="2132579" y="435610"/>
                </a:lnTo>
                <a:lnTo>
                  <a:pt x="2152319" y="435610"/>
                </a:lnTo>
                <a:lnTo>
                  <a:pt x="2153450" y="436880"/>
                </a:lnTo>
                <a:lnTo>
                  <a:pt x="2143645" y="436880"/>
                </a:lnTo>
                <a:lnTo>
                  <a:pt x="2143282" y="438150"/>
                </a:lnTo>
                <a:close/>
              </a:path>
              <a:path w="4096384" h="836930">
                <a:moveTo>
                  <a:pt x="2175658" y="444500"/>
                </a:moveTo>
                <a:lnTo>
                  <a:pt x="2167780" y="440690"/>
                </a:lnTo>
                <a:lnTo>
                  <a:pt x="2170295" y="439420"/>
                </a:lnTo>
                <a:lnTo>
                  <a:pt x="2168789" y="435610"/>
                </a:lnTo>
                <a:lnTo>
                  <a:pt x="2172980" y="435610"/>
                </a:lnTo>
                <a:lnTo>
                  <a:pt x="2175428" y="436846"/>
                </a:lnTo>
                <a:lnTo>
                  <a:pt x="2175555" y="439728"/>
                </a:lnTo>
                <a:lnTo>
                  <a:pt x="2175658" y="444500"/>
                </a:lnTo>
                <a:close/>
              </a:path>
              <a:path w="4096384" h="836930">
                <a:moveTo>
                  <a:pt x="2177756" y="444500"/>
                </a:moveTo>
                <a:lnTo>
                  <a:pt x="2175658" y="444500"/>
                </a:lnTo>
                <a:lnTo>
                  <a:pt x="2175555" y="439728"/>
                </a:lnTo>
                <a:lnTo>
                  <a:pt x="2175428" y="436846"/>
                </a:lnTo>
                <a:lnTo>
                  <a:pt x="2172980" y="435610"/>
                </a:lnTo>
                <a:lnTo>
                  <a:pt x="2187562" y="435610"/>
                </a:lnTo>
                <a:lnTo>
                  <a:pt x="2183875" y="436880"/>
                </a:lnTo>
                <a:lnTo>
                  <a:pt x="2183201" y="438150"/>
                </a:lnTo>
                <a:lnTo>
                  <a:pt x="2185551" y="439420"/>
                </a:lnTo>
                <a:lnTo>
                  <a:pt x="2193874" y="439420"/>
                </a:lnTo>
                <a:lnTo>
                  <a:pt x="2191025" y="443230"/>
                </a:lnTo>
                <a:lnTo>
                  <a:pt x="2179180" y="443230"/>
                </a:lnTo>
                <a:lnTo>
                  <a:pt x="2177756" y="444500"/>
                </a:lnTo>
                <a:close/>
              </a:path>
              <a:path w="4096384" h="836930">
                <a:moveTo>
                  <a:pt x="2189238" y="439420"/>
                </a:moveTo>
                <a:lnTo>
                  <a:pt x="2185551" y="439420"/>
                </a:lnTo>
                <a:lnTo>
                  <a:pt x="2183411" y="438263"/>
                </a:lnTo>
                <a:lnTo>
                  <a:pt x="2183294" y="437973"/>
                </a:lnTo>
                <a:lnTo>
                  <a:pt x="2183875" y="436880"/>
                </a:lnTo>
                <a:lnTo>
                  <a:pt x="2187562" y="435610"/>
                </a:lnTo>
                <a:lnTo>
                  <a:pt x="2189520" y="436846"/>
                </a:lnTo>
                <a:lnTo>
                  <a:pt x="2189405" y="438150"/>
                </a:lnTo>
                <a:lnTo>
                  <a:pt x="2189238" y="439420"/>
                </a:lnTo>
                <a:close/>
              </a:path>
              <a:path w="4096384" h="836930">
                <a:moveTo>
                  <a:pt x="2213496" y="453762"/>
                </a:moveTo>
                <a:lnTo>
                  <a:pt x="2213147" y="447114"/>
                </a:lnTo>
                <a:lnTo>
                  <a:pt x="2213024" y="443336"/>
                </a:lnTo>
                <a:lnTo>
                  <a:pt x="2219581" y="435610"/>
                </a:lnTo>
                <a:lnTo>
                  <a:pt x="2219915" y="435610"/>
                </a:lnTo>
                <a:lnTo>
                  <a:pt x="2222567" y="438058"/>
                </a:lnTo>
                <a:lnTo>
                  <a:pt x="2222497" y="438365"/>
                </a:lnTo>
                <a:lnTo>
                  <a:pt x="2219683" y="441960"/>
                </a:lnTo>
                <a:lnTo>
                  <a:pt x="2217109" y="447040"/>
                </a:lnTo>
                <a:lnTo>
                  <a:pt x="2221520" y="447040"/>
                </a:lnTo>
                <a:lnTo>
                  <a:pt x="2222728" y="452120"/>
                </a:lnTo>
                <a:lnTo>
                  <a:pt x="2215554" y="452120"/>
                </a:lnTo>
                <a:lnTo>
                  <a:pt x="2213496" y="453762"/>
                </a:lnTo>
                <a:close/>
              </a:path>
              <a:path w="4096384" h="836930">
                <a:moveTo>
                  <a:pt x="2221520" y="447040"/>
                </a:moveTo>
                <a:lnTo>
                  <a:pt x="2217109" y="447040"/>
                </a:lnTo>
                <a:lnTo>
                  <a:pt x="2219683" y="441960"/>
                </a:lnTo>
                <a:lnTo>
                  <a:pt x="2222497" y="438365"/>
                </a:lnTo>
                <a:lnTo>
                  <a:pt x="2222567" y="438058"/>
                </a:lnTo>
                <a:lnTo>
                  <a:pt x="2219915" y="435610"/>
                </a:lnTo>
                <a:lnTo>
                  <a:pt x="2227037" y="435610"/>
                </a:lnTo>
                <a:lnTo>
                  <a:pt x="2228126" y="436880"/>
                </a:lnTo>
                <a:lnTo>
                  <a:pt x="2228515" y="436880"/>
                </a:lnTo>
                <a:lnTo>
                  <a:pt x="2226843" y="444500"/>
                </a:lnTo>
                <a:lnTo>
                  <a:pt x="2220916" y="444500"/>
                </a:lnTo>
                <a:lnTo>
                  <a:pt x="2221520" y="447040"/>
                </a:lnTo>
                <a:close/>
              </a:path>
              <a:path w="4096384" h="836930">
                <a:moveTo>
                  <a:pt x="2244220" y="445770"/>
                </a:moveTo>
                <a:lnTo>
                  <a:pt x="2240364" y="445770"/>
                </a:lnTo>
                <a:lnTo>
                  <a:pt x="2242544" y="435610"/>
                </a:lnTo>
                <a:lnTo>
                  <a:pt x="2244384" y="435610"/>
                </a:lnTo>
                <a:lnTo>
                  <a:pt x="2253774" y="441960"/>
                </a:lnTo>
                <a:lnTo>
                  <a:pt x="2261149" y="441960"/>
                </a:lnTo>
                <a:lnTo>
                  <a:pt x="2259304" y="443230"/>
                </a:lnTo>
                <a:lnTo>
                  <a:pt x="2244888" y="443230"/>
                </a:lnTo>
                <a:lnTo>
                  <a:pt x="2244220" y="445770"/>
                </a:lnTo>
                <a:close/>
              </a:path>
              <a:path w="4096384" h="836930">
                <a:moveTo>
                  <a:pt x="2260649" y="441960"/>
                </a:moveTo>
                <a:lnTo>
                  <a:pt x="2253774" y="441960"/>
                </a:lnTo>
                <a:lnTo>
                  <a:pt x="2244384" y="435610"/>
                </a:lnTo>
                <a:lnTo>
                  <a:pt x="2252546" y="435610"/>
                </a:lnTo>
                <a:lnTo>
                  <a:pt x="2260649" y="441960"/>
                </a:lnTo>
                <a:close/>
              </a:path>
              <a:path w="4096384" h="836930">
                <a:moveTo>
                  <a:pt x="2279838" y="436880"/>
                </a:moveTo>
                <a:lnTo>
                  <a:pt x="2276233" y="436880"/>
                </a:lnTo>
                <a:lnTo>
                  <a:pt x="2276248" y="436579"/>
                </a:lnTo>
                <a:lnTo>
                  <a:pt x="2276567" y="435610"/>
                </a:lnTo>
                <a:lnTo>
                  <a:pt x="2277071" y="435610"/>
                </a:lnTo>
                <a:lnTo>
                  <a:pt x="2279838" y="436880"/>
                </a:lnTo>
                <a:close/>
              </a:path>
              <a:path w="4096384" h="836930">
                <a:moveTo>
                  <a:pt x="2291743" y="447709"/>
                </a:moveTo>
                <a:lnTo>
                  <a:pt x="2288307" y="441960"/>
                </a:lnTo>
                <a:lnTo>
                  <a:pt x="2282540" y="438120"/>
                </a:lnTo>
                <a:lnTo>
                  <a:pt x="2277071" y="435610"/>
                </a:lnTo>
                <a:lnTo>
                  <a:pt x="2287101" y="435610"/>
                </a:lnTo>
                <a:lnTo>
                  <a:pt x="2288912" y="438150"/>
                </a:lnTo>
                <a:lnTo>
                  <a:pt x="2293948" y="443230"/>
                </a:lnTo>
                <a:lnTo>
                  <a:pt x="2297520" y="445770"/>
                </a:lnTo>
                <a:lnTo>
                  <a:pt x="2305233" y="447040"/>
                </a:lnTo>
                <a:lnTo>
                  <a:pt x="2292662" y="447040"/>
                </a:lnTo>
                <a:lnTo>
                  <a:pt x="2291743" y="447709"/>
                </a:lnTo>
                <a:close/>
              </a:path>
              <a:path w="4096384" h="836930">
                <a:moveTo>
                  <a:pt x="2319822" y="441960"/>
                </a:moveTo>
                <a:lnTo>
                  <a:pt x="2319160" y="440712"/>
                </a:lnTo>
                <a:lnTo>
                  <a:pt x="2318984" y="439420"/>
                </a:lnTo>
                <a:lnTo>
                  <a:pt x="2315461" y="435610"/>
                </a:lnTo>
                <a:lnTo>
                  <a:pt x="2323338" y="435610"/>
                </a:lnTo>
                <a:lnTo>
                  <a:pt x="2325015" y="436880"/>
                </a:lnTo>
                <a:lnTo>
                  <a:pt x="2324176" y="436880"/>
                </a:lnTo>
                <a:lnTo>
                  <a:pt x="2319822" y="441960"/>
                </a:lnTo>
                <a:close/>
              </a:path>
              <a:path w="4096384" h="836930">
                <a:moveTo>
                  <a:pt x="2325185" y="436880"/>
                </a:moveTo>
                <a:lnTo>
                  <a:pt x="2325015" y="436880"/>
                </a:lnTo>
                <a:lnTo>
                  <a:pt x="2323338" y="435610"/>
                </a:lnTo>
                <a:lnTo>
                  <a:pt x="2324023" y="435610"/>
                </a:lnTo>
                <a:lnTo>
                  <a:pt x="2325185" y="436880"/>
                </a:lnTo>
                <a:close/>
              </a:path>
              <a:path w="4096384" h="836930">
                <a:moveTo>
                  <a:pt x="2431057" y="439412"/>
                </a:moveTo>
                <a:lnTo>
                  <a:pt x="2430619" y="435610"/>
                </a:lnTo>
                <a:lnTo>
                  <a:pt x="2432908" y="438562"/>
                </a:lnTo>
                <a:lnTo>
                  <a:pt x="2431057" y="439412"/>
                </a:lnTo>
                <a:close/>
              </a:path>
              <a:path w="4096384" h="836930">
                <a:moveTo>
                  <a:pt x="2432908" y="438562"/>
                </a:moveTo>
                <a:lnTo>
                  <a:pt x="2430619" y="435610"/>
                </a:lnTo>
                <a:lnTo>
                  <a:pt x="2440710" y="435610"/>
                </a:lnTo>
                <a:lnTo>
                  <a:pt x="2438162" y="438150"/>
                </a:lnTo>
                <a:lnTo>
                  <a:pt x="2433807" y="438150"/>
                </a:lnTo>
                <a:lnTo>
                  <a:pt x="2432908" y="438562"/>
                </a:lnTo>
                <a:close/>
              </a:path>
              <a:path w="4096384" h="836930">
                <a:moveTo>
                  <a:pt x="2495325" y="439420"/>
                </a:moveTo>
                <a:lnTo>
                  <a:pt x="2491128" y="439420"/>
                </a:lnTo>
                <a:lnTo>
                  <a:pt x="2492136" y="438150"/>
                </a:lnTo>
                <a:lnTo>
                  <a:pt x="2493485" y="435610"/>
                </a:lnTo>
                <a:lnTo>
                  <a:pt x="2496490" y="436880"/>
                </a:lnTo>
                <a:lnTo>
                  <a:pt x="2497158" y="438150"/>
                </a:lnTo>
                <a:lnTo>
                  <a:pt x="2495325" y="439420"/>
                </a:lnTo>
                <a:close/>
              </a:path>
              <a:path w="4096384" h="836930">
                <a:moveTo>
                  <a:pt x="2506711" y="439420"/>
                </a:moveTo>
                <a:lnTo>
                  <a:pt x="2495325" y="439420"/>
                </a:lnTo>
                <a:lnTo>
                  <a:pt x="2496994" y="438263"/>
                </a:lnTo>
                <a:lnTo>
                  <a:pt x="2497065" y="437973"/>
                </a:lnTo>
                <a:lnTo>
                  <a:pt x="2496490" y="436880"/>
                </a:lnTo>
                <a:lnTo>
                  <a:pt x="2493485" y="435610"/>
                </a:lnTo>
                <a:lnTo>
                  <a:pt x="2508810" y="435610"/>
                </a:lnTo>
                <a:lnTo>
                  <a:pt x="2507420" y="436849"/>
                </a:lnTo>
                <a:lnTo>
                  <a:pt x="2507329" y="437095"/>
                </a:lnTo>
                <a:lnTo>
                  <a:pt x="2506711" y="439420"/>
                </a:lnTo>
                <a:close/>
              </a:path>
              <a:path w="4096384" h="836930">
                <a:moveTo>
                  <a:pt x="2551990" y="441960"/>
                </a:moveTo>
                <a:lnTo>
                  <a:pt x="2549633" y="440690"/>
                </a:lnTo>
                <a:lnTo>
                  <a:pt x="2546942" y="439420"/>
                </a:lnTo>
                <a:lnTo>
                  <a:pt x="2546574" y="438468"/>
                </a:lnTo>
                <a:lnTo>
                  <a:pt x="2546472" y="438120"/>
                </a:lnTo>
                <a:lnTo>
                  <a:pt x="2548290" y="435610"/>
                </a:lnTo>
                <a:lnTo>
                  <a:pt x="2552972" y="435610"/>
                </a:lnTo>
                <a:lnTo>
                  <a:pt x="2551990" y="441960"/>
                </a:lnTo>
                <a:close/>
              </a:path>
              <a:path w="4096384" h="836930">
                <a:moveTo>
                  <a:pt x="2561457" y="441960"/>
                </a:moveTo>
                <a:lnTo>
                  <a:pt x="2551990" y="441960"/>
                </a:lnTo>
                <a:lnTo>
                  <a:pt x="2552972" y="435610"/>
                </a:lnTo>
                <a:lnTo>
                  <a:pt x="2554950" y="435610"/>
                </a:lnTo>
                <a:lnTo>
                  <a:pt x="2555847" y="436880"/>
                </a:lnTo>
                <a:lnTo>
                  <a:pt x="2560065" y="436880"/>
                </a:lnTo>
                <a:lnTo>
                  <a:pt x="2560191" y="438120"/>
                </a:lnTo>
                <a:lnTo>
                  <a:pt x="2561457" y="441960"/>
                </a:lnTo>
                <a:close/>
              </a:path>
              <a:path w="4096384" h="836930">
                <a:moveTo>
                  <a:pt x="2602599" y="441960"/>
                </a:moveTo>
                <a:lnTo>
                  <a:pt x="2601098" y="438562"/>
                </a:lnTo>
                <a:lnTo>
                  <a:pt x="2601009" y="437973"/>
                </a:lnTo>
                <a:lnTo>
                  <a:pt x="2601606" y="436863"/>
                </a:lnTo>
                <a:lnTo>
                  <a:pt x="2602782" y="435610"/>
                </a:lnTo>
                <a:lnTo>
                  <a:pt x="2606178" y="438058"/>
                </a:lnTo>
                <a:lnTo>
                  <a:pt x="2606070" y="438468"/>
                </a:lnTo>
                <a:lnTo>
                  <a:pt x="2604438" y="440690"/>
                </a:lnTo>
                <a:lnTo>
                  <a:pt x="2602599" y="441960"/>
                </a:lnTo>
                <a:close/>
              </a:path>
              <a:path w="4096384" h="836930">
                <a:moveTo>
                  <a:pt x="2616848" y="441960"/>
                </a:moveTo>
                <a:lnTo>
                  <a:pt x="2602599" y="441960"/>
                </a:lnTo>
                <a:lnTo>
                  <a:pt x="2604438" y="440690"/>
                </a:lnTo>
                <a:lnTo>
                  <a:pt x="2606070" y="438468"/>
                </a:lnTo>
                <a:lnTo>
                  <a:pt x="2606178" y="438058"/>
                </a:lnTo>
                <a:lnTo>
                  <a:pt x="2602782" y="435610"/>
                </a:lnTo>
                <a:lnTo>
                  <a:pt x="2611159" y="435610"/>
                </a:lnTo>
                <a:lnTo>
                  <a:pt x="2612669" y="436880"/>
                </a:lnTo>
                <a:lnTo>
                  <a:pt x="2614556" y="436880"/>
                </a:lnTo>
                <a:lnTo>
                  <a:pt x="2612492" y="439420"/>
                </a:lnTo>
                <a:lnTo>
                  <a:pt x="2614509" y="439420"/>
                </a:lnTo>
                <a:lnTo>
                  <a:pt x="2616848" y="441960"/>
                </a:lnTo>
                <a:close/>
              </a:path>
              <a:path w="4096384" h="836930">
                <a:moveTo>
                  <a:pt x="2829397" y="440690"/>
                </a:moveTo>
                <a:lnTo>
                  <a:pt x="2829403" y="438120"/>
                </a:lnTo>
                <a:lnTo>
                  <a:pt x="2829895" y="435610"/>
                </a:lnTo>
                <a:lnTo>
                  <a:pt x="2830903" y="435610"/>
                </a:lnTo>
                <a:lnTo>
                  <a:pt x="2832542" y="436846"/>
                </a:lnTo>
                <a:lnTo>
                  <a:pt x="2833928" y="439420"/>
                </a:lnTo>
                <a:lnTo>
                  <a:pt x="2829397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29397" y="440690"/>
                </a:lnTo>
                <a:lnTo>
                  <a:pt x="2833928" y="439420"/>
                </a:lnTo>
                <a:lnTo>
                  <a:pt x="2832664" y="437028"/>
                </a:lnTo>
                <a:lnTo>
                  <a:pt x="2832542" y="436846"/>
                </a:lnTo>
                <a:lnTo>
                  <a:pt x="2830903" y="435610"/>
                </a:lnTo>
                <a:lnTo>
                  <a:pt x="2857900" y="435610"/>
                </a:lnTo>
                <a:lnTo>
                  <a:pt x="2853218" y="436880"/>
                </a:lnTo>
                <a:lnTo>
                  <a:pt x="2855167" y="438150"/>
                </a:lnTo>
                <a:lnTo>
                  <a:pt x="2844156" y="438150"/>
                </a:lnTo>
                <a:lnTo>
                  <a:pt x="2844313" y="439420"/>
                </a:lnTo>
                <a:lnTo>
                  <a:pt x="2857117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53446" y="437028"/>
                </a:lnTo>
                <a:lnTo>
                  <a:pt x="2853340" y="436846"/>
                </a:lnTo>
                <a:lnTo>
                  <a:pt x="2857900" y="435610"/>
                </a:lnTo>
                <a:lnTo>
                  <a:pt x="2859923" y="435610"/>
                </a:lnTo>
                <a:lnTo>
                  <a:pt x="2860474" y="436688"/>
                </a:lnTo>
                <a:lnTo>
                  <a:pt x="2860386" y="437608"/>
                </a:lnTo>
                <a:lnTo>
                  <a:pt x="2859923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59066" y="440690"/>
                </a:lnTo>
                <a:lnTo>
                  <a:pt x="2859923" y="439420"/>
                </a:lnTo>
                <a:lnTo>
                  <a:pt x="2860386" y="437608"/>
                </a:lnTo>
                <a:lnTo>
                  <a:pt x="2860474" y="436688"/>
                </a:lnTo>
                <a:lnTo>
                  <a:pt x="2859923" y="435610"/>
                </a:lnTo>
                <a:lnTo>
                  <a:pt x="2892100" y="43561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92100" y="435610"/>
                </a:lnTo>
                <a:lnTo>
                  <a:pt x="2904992" y="435610"/>
                </a:lnTo>
                <a:lnTo>
                  <a:pt x="2899184" y="43939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899139" y="440690"/>
                </a:lnTo>
                <a:lnTo>
                  <a:pt x="2899184" y="439390"/>
                </a:lnTo>
                <a:lnTo>
                  <a:pt x="2904992" y="435610"/>
                </a:lnTo>
                <a:lnTo>
                  <a:pt x="2911206" y="435610"/>
                </a:lnTo>
                <a:lnTo>
                  <a:pt x="2910467" y="436738"/>
                </a:lnTo>
                <a:lnTo>
                  <a:pt x="2910346" y="437095"/>
                </a:lnTo>
                <a:lnTo>
                  <a:pt x="2910041" y="439420"/>
                </a:lnTo>
                <a:lnTo>
                  <a:pt x="2951253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2912889" y="439420"/>
                </a:moveTo>
                <a:lnTo>
                  <a:pt x="2910041" y="439420"/>
                </a:lnTo>
                <a:lnTo>
                  <a:pt x="2910346" y="437095"/>
                </a:lnTo>
                <a:lnTo>
                  <a:pt x="2910467" y="436738"/>
                </a:lnTo>
                <a:lnTo>
                  <a:pt x="2911206" y="435610"/>
                </a:lnTo>
                <a:lnTo>
                  <a:pt x="2914784" y="436846"/>
                </a:lnTo>
                <a:lnTo>
                  <a:pt x="2914711" y="437095"/>
                </a:lnTo>
                <a:lnTo>
                  <a:pt x="2912889" y="439420"/>
                </a:lnTo>
                <a:close/>
              </a:path>
              <a:path w="4096384" h="836930">
                <a:moveTo>
                  <a:pt x="2951253" y="439420"/>
                </a:moveTo>
                <a:lnTo>
                  <a:pt x="2912889" y="439420"/>
                </a:lnTo>
                <a:lnTo>
                  <a:pt x="2914711" y="437095"/>
                </a:lnTo>
                <a:lnTo>
                  <a:pt x="2914784" y="436846"/>
                </a:lnTo>
                <a:lnTo>
                  <a:pt x="2911206" y="435610"/>
                </a:lnTo>
                <a:lnTo>
                  <a:pt x="2952261" y="435610"/>
                </a:lnTo>
                <a:lnTo>
                  <a:pt x="2951365" y="436738"/>
                </a:lnTo>
                <a:lnTo>
                  <a:pt x="2951253" y="4394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90675" y="438263"/>
                </a:lnTo>
                <a:lnTo>
                  <a:pt x="2990361" y="437397"/>
                </a:lnTo>
                <a:lnTo>
                  <a:pt x="2990243" y="436846"/>
                </a:lnTo>
                <a:lnTo>
                  <a:pt x="2993343" y="435610"/>
                </a:lnTo>
                <a:lnTo>
                  <a:pt x="2994017" y="438150"/>
                </a:lnTo>
                <a:lnTo>
                  <a:pt x="2994849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26868" y="440690"/>
                </a:moveTo>
                <a:lnTo>
                  <a:pt x="2991169" y="440690"/>
                </a:lnTo>
                <a:lnTo>
                  <a:pt x="2994849" y="439420"/>
                </a:lnTo>
                <a:lnTo>
                  <a:pt x="2994017" y="438150"/>
                </a:lnTo>
                <a:lnTo>
                  <a:pt x="2993343" y="435610"/>
                </a:lnTo>
                <a:lnTo>
                  <a:pt x="3005902" y="435610"/>
                </a:lnTo>
                <a:lnTo>
                  <a:pt x="3004817" y="437973"/>
                </a:lnTo>
                <a:lnTo>
                  <a:pt x="3004906" y="438468"/>
                </a:lnTo>
                <a:lnTo>
                  <a:pt x="3005411" y="439420"/>
                </a:lnTo>
                <a:lnTo>
                  <a:pt x="3028378" y="439420"/>
                </a:lnTo>
                <a:lnTo>
                  <a:pt x="3026868" y="440690"/>
                </a:lnTo>
                <a:close/>
              </a:path>
              <a:path w="4096384" h="836930">
                <a:moveTo>
                  <a:pt x="3006236" y="439420"/>
                </a:moveTo>
                <a:lnTo>
                  <a:pt x="3005411" y="439420"/>
                </a:lnTo>
                <a:lnTo>
                  <a:pt x="3004906" y="438468"/>
                </a:lnTo>
                <a:lnTo>
                  <a:pt x="3004817" y="437973"/>
                </a:lnTo>
                <a:lnTo>
                  <a:pt x="3005902" y="435610"/>
                </a:lnTo>
                <a:lnTo>
                  <a:pt x="3006576" y="435610"/>
                </a:lnTo>
                <a:lnTo>
                  <a:pt x="3006983" y="437608"/>
                </a:lnTo>
                <a:lnTo>
                  <a:pt x="3006878" y="438468"/>
                </a:lnTo>
                <a:lnTo>
                  <a:pt x="3006236" y="43942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06236" y="439420"/>
                </a:lnTo>
                <a:lnTo>
                  <a:pt x="3006878" y="438468"/>
                </a:lnTo>
                <a:lnTo>
                  <a:pt x="3006983" y="437608"/>
                </a:lnTo>
                <a:lnTo>
                  <a:pt x="3006576" y="435610"/>
                </a:lnTo>
                <a:lnTo>
                  <a:pt x="3031216" y="435610"/>
                </a:lnTo>
                <a:lnTo>
                  <a:pt x="3031399" y="436880"/>
                </a:lnTo>
                <a:lnTo>
                  <a:pt x="3020654" y="436880"/>
                </a:lnTo>
                <a:lnTo>
                  <a:pt x="3019155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3040101" y="445770"/>
                </a:lnTo>
                <a:lnTo>
                  <a:pt x="3036265" y="444556"/>
                </a:lnTo>
                <a:lnTo>
                  <a:pt x="3036181" y="444392"/>
                </a:lnTo>
                <a:lnTo>
                  <a:pt x="3043801" y="435610"/>
                </a:lnTo>
                <a:lnTo>
                  <a:pt x="3046466" y="435610"/>
                </a:lnTo>
                <a:lnTo>
                  <a:pt x="3050554" y="436846"/>
                </a:lnTo>
                <a:lnTo>
                  <a:pt x="3050510" y="437095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43460" y="447040"/>
                </a:lnTo>
                <a:lnTo>
                  <a:pt x="3050510" y="437095"/>
                </a:lnTo>
                <a:lnTo>
                  <a:pt x="3050554" y="436846"/>
                </a:lnTo>
                <a:lnTo>
                  <a:pt x="3046466" y="435610"/>
                </a:lnTo>
                <a:lnTo>
                  <a:pt x="3053014" y="435610"/>
                </a:lnTo>
                <a:lnTo>
                  <a:pt x="3048482" y="440690"/>
                </a:lnTo>
                <a:lnTo>
                  <a:pt x="3056943" y="440690"/>
                </a:lnTo>
                <a:lnTo>
                  <a:pt x="3056536" y="441960"/>
                </a:lnTo>
                <a:lnTo>
                  <a:pt x="3073009" y="441960"/>
                </a:lnTo>
                <a:lnTo>
                  <a:pt x="3073314" y="443230"/>
                </a:lnTo>
                <a:lnTo>
                  <a:pt x="3053688" y="443230"/>
                </a:lnTo>
                <a:lnTo>
                  <a:pt x="3051598" y="444450"/>
                </a:lnTo>
                <a:lnTo>
                  <a:pt x="3051391" y="445355"/>
                </a:lnTo>
                <a:lnTo>
                  <a:pt x="3051437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110019" y="443230"/>
                </a:moveTo>
                <a:lnTo>
                  <a:pt x="3103963" y="441960"/>
                </a:lnTo>
                <a:lnTo>
                  <a:pt x="3099949" y="440690"/>
                </a:lnTo>
                <a:lnTo>
                  <a:pt x="3103629" y="438150"/>
                </a:lnTo>
                <a:lnTo>
                  <a:pt x="3103963" y="435610"/>
                </a:lnTo>
                <a:lnTo>
                  <a:pt x="3110019" y="443230"/>
                </a:lnTo>
                <a:close/>
              </a:path>
              <a:path w="4096384" h="836930">
                <a:moveTo>
                  <a:pt x="3166658" y="448310"/>
                </a:moveTo>
                <a:lnTo>
                  <a:pt x="3161977" y="448310"/>
                </a:lnTo>
                <a:lnTo>
                  <a:pt x="3160993" y="445832"/>
                </a:lnTo>
                <a:lnTo>
                  <a:pt x="3159601" y="438849"/>
                </a:lnTo>
                <a:lnTo>
                  <a:pt x="3159485" y="438145"/>
                </a:lnTo>
                <a:lnTo>
                  <a:pt x="3165938" y="436846"/>
                </a:lnTo>
                <a:lnTo>
                  <a:pt x="3169847" y="435610"/>
                </a:lnTo>
                <a:lnTo>
                  <a:pt x="3175652" y="438120"/>
                </a:lnTo>
                <a:lnTo>
                  <a:pt x="3175609" y="438263"/>
                </a:lnTo>
                <a:lnTo>
                  <a:pt x="3170988" y="442927"/>
                </a:lnTo>
                <a:lnTo>
                  <a:pt x="3170522" y="443230"/>
                </a:lnTo>
                <a:lnTo>
                  <a:pt x="3167490" y="443230"/>
                </a:lnTo>
                <a:lnTo>
                  <a:pt x="3166658" y="448310"/>
                </a:lnTo>
                <a:close/>
              </a:path>
              <a:path w="4096384" h="836930">
                <a:moveTo>
                  <a:pt x="3171015" y="442910"/>
                </a:moveTo>
                <a:lnTo>
                  <a:pt x="3175609" y="438263"/>
                </a:lnTo>
                <a:lnTo>
                  <a:pt x="3175652" y="438120"/>
                </a:lnTo>
                <a:lnTo>
                  <a:pt x="3169847" y="435610"/>
                </a:lnTo>
                <a:lnTo>
                  <a:pt x="3239739" y="435610"/>
                </a:lnTo>
                <a:lnTo>
                  <a:pt x="3235391" y="436880"/>
                </a:lnTo>
                <a:lnTo>
                  <a:pt x="3181084" y="436880"/>
                </a:lnTo>
                <a:lnTo>
                  <a:pt x="3180103" y="439420"/>
                </a:lnTo>
                <a:lnTo>
                  <a:pt x="3176395" y="439420"/>
                </a:lnTo>
                <a:lnTo>
                  <a:pt x="3171015" y="442910"/>
                </a:lnTo>
                <a:close/>
              </a:path>
              <a:path w="4096384" h="836930">
                <a:moveTo>
                  <a:pt x="3235391" y="440690"/>
                </a:moveTo>
                <a:lnTo>
                  <a:pt x="3235505" y="436846"/>
                </a:lnTo>
                <a:lnTo>
                  <a:pt x="3239739" y="435610"/>
                </a:lnTo>
                <a:lnTo>
                  <a:pt x="3240931" y="438150"/>
                </a:lnTo>
                <a:lnTo>
                  <a:pt x="3241939" y="439420"/>
                </a:lnTo>
                <a:lnTo>
                  <a:pt x="3235391" y="440690"/>
                </a:lnTo>
                <a:close/>
              </a:path>
              <a:path w="4096384" h="836930">
                <a:moveTo>
                  <a:pt x="3251650" y="439420"/>
                </a:moveTo>
                <a:lnTo>
                  <a:pt x="3250642" y="439420"/>
                </a:lnTo>
                <a:lnTo>
                  <a:pt x="3249839" y="437397"/>
                </a:lnTo>
                <a:lnTo>
                  <a:pt x="3249745" y="436738"/>
                </a:lnTo>
                <a:lnTo>
                  <a:pt x="3250642" y="435610"/>
                </a:lnTo>
                <a:lnTo>
                  <a:pt x="3251650" y="435610"/>
                </a:lnTo>
                <a:lnTo>
                  <a:pt x="3252562" y="437907"/>
                </a:lnTo>
                <a:lnTo>
                  <a:pt x="3252487" y="438365"/>
                </a:lnTo>
                <a:lnTo>
                  <a:pt x="3251650" y="439420"/>
                </a:lnTo>
                <a:close/>
              </a:path>
              <a:path w="4096384" h="836930">
                <a:moveTo>
                  <a:pt x="3258234" y="439420"/>
                </a:moveTo>
                <a:lnTo>
                  <a:pt x="3251650" y="439420"/>
                </a:lnTo>
                <a:lnTo>
                  <a:pt x="3252487" y="438365"/>
                </a:lnTo>
                <a:lnTo>
                  <a:pt x="3252562" y="437907"/>
                </a:lnTo>
                <a:lnTo>
                  <a:pt x="3251650" y="435610"/>
                </a:lnTo>
                <a:lnTo>
                  <a:pt x="3255847" y="435610"/>
                </a:lnTo>
                <a:lnTo>
                  <a:pt x="3258234" y="43942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55847" y="435610"/>
                </a:lnTo>
                <a:lnTo>
                  <a:pt x="3261537" y="436880"/>
                </a:lnTo>
                <a:lnTo>
                  <a:pt x="3262055" y="436880"/>
                </a:lnTo>
                <a:lnTo>
                  <a:pt x="3262703" y="438150"/>
                </a:lnTo>
                <a:lnTo>
                  <a:pt x="3263128" y="439193"/>
                </a:lnTo>
                <a:lnTo>
                  <a:pt x="3263015" y="440712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67234" y="445770"/>
                </a:moveTo>
                <a:lnTo>
                  <a:pt x="3262212" y="445770"/>
                </a:lnTo>
                <a:lnTo>
                  <a:pt x="3263015" y="440712"/>
                </a:lnTo>
                <a:lnTo>
                  <a:pt x="3263128" y="439193"/>
                </a:lnTo>
                <a:lnTo>
                  <a:pt x="3262703" y="438150"/>
                </a:lnTo>
                <a:lnTo>
                  <a:pt x="3262055" y="436880"/>
                </a:lnTo>
                <a:lnTo>
                  <a:pt x="3261537" y="436880"/>
                </a:lnTo>
                <a:lnTo>
                  <a:pt x="3255847" y="435610"/>
                </a:lnTo>
                <a:lnTo>
                  <a:pt x="3262886" y="435610"/>
                </a:lnTo>
                <a:lnTo>
                  <a:pt x="3267529" y="443062"/>
                </a:lnTo>
                <a:lnTo>
                  <a:pt x="3267295" y="443195"/>
                </a:lnTo>
                <a:lnTo>
                  <a:pt x="3267234" y="445770"/>
                </a:lnTo>
                <a:close/>
              </a:path>
              <a:path w="4096384" h="836930">
                <a:moveTo>
                  <a:pt x="3267529" y="443062"/>
                </a:moveTo>
                <a:lnTo>
                  <a:pt x="3262886" y="435610"/>
                </a:lnTo>
                <a:lnTo>
                  <a:pt x="3264228" y="436880"/>
                </a:lnTo>
                <a:lnTo>
                  <a:pt x="3266534" y="437907"/>
                </a:lnTo>
                <a:lnTo>
                  <a:pt x="3266225" y="439420"/>
                </a:lnTo>
                <a:lnTo>
                  <a:pt x="3268425" y="439420"/>
                </a:lnTo>
                <a:lnTo>
                  <a:pt x="3268425" y="442552"/>
                </a:lnTo>
                <a:lnTo>
                  <a:pt x="3267529" y="443062"/>
                </a:lnTo>
                <a:close/>
              </a:path>
              <a:path w="4096384" h="836930">
                <a:moveTo>
                  <a:pt x="3266534" y="437907"/>
                </a:moveTo>
                <a:lnTo>
                  <a:pt x="3264228" y="436880"/>
                </a:lnTo>
                <a:lnTo>
                  <a:pt x="3262886" y="435610"/>
                </a:lnTo>
                <a:lnTo>
                  <a:pt x="3267002" y="435610"/>
                </a:lnTo>
                <a:lnTo>
                  <a:pt x="3266534" y="437907"/>
                </a:lnTo>
                <a:close/>
              </a:path>
              <a:path w="4096384" h="836930">
                <a:moveTo>
                  <a:pt x="3306632" y="440690"/>
                </a:moveTo>
                <a:lnTo>
                  <a:pt x="3304061" y="438263"/>
                </a:lnTo>
                <a:lnTo>
                  <a:pt x="3303941" y="436880"/>
                </a:lnTo>
                <a:lnTo>
                  <a:pt x="3305133" y="436880"/>
                </a:lnTo>
                <a:lnTo>
                  <a:pt x="3306456" y="435610"/>
                </a:lnTo>
                <a:lnTo>
                  <a:pt x="3306632" y="440690"/>
                </a:lnTo>
                <a:close/>
              </a:path>
              <a:path w="4096384" h="836930">
                <a:moveTo>
                  <a:pt x="3318039" y="440690"/>
                </a:moveTo>
                <a:lnTo>
                  <a:pt x="3306632" y="440690"/>
                </a:lnTo>
                <a:lnTo>
                  <a:pt x="3306456" y="435610"/>
                </a:lnTo>
                <a:lnTo>
                  <a:pt x="3319034" y="435610"/>
                </a:lnTo>
                <a:lnTo>
                  <a:pt x="3311838" y="438150"/>
                </a:lnTo>
                <a:lnTo>
                  <a:pt x="3314503" y="439420"/>
                </a:lnTo>
                <a:lnTo>
                  <a:pt x="3315361" y="439420"/>
                </a:lnTo>
                <a:lnTo>
                  <a:pt x="3318039" y="440690"/>
                </a:lnTo>
                <a:close/>
              </a:path>
              <a:path w="4096384" h="836930">
                <a:moveTo>
                  <a:pt x="3320717" y="441960"/>
                </a:moveTo>
                <a:lnTo>
                  <a:pt x="3315361" y="439420"/>
                </a:lnTo>
                <a:lnTo>
                  <a:pt x="3314503" y="439420"/>
                </a:lnTo>
                <a:lnTo>
                  <a:pt x="3311838" y="438150"/>
                </a:lnTo>
                <a:lnTo>
                  <a:pt x="3319034" y="435610"/>
                </a:lnTo>
                <a:lnTo>
                  <a:pt x="3319946" y="437907"/>
                </a:lnTo>
                <a:lnTo>
                  <a:pt x="3320062" y="438263"/>
                </a:lnTo>
                <a:lnTo>
                  <a:pt x="3320717" y="441960"/>
                </a:lnTo>
                <a:close/>
              </a:path>
              <a:path w="4096384" h="836930">
                <a:moveTo>
                  <a:pt x="3328096" y="441960"/>
                </a:moveTo>
                <a:lnTo>
                  <a:pt x="3320717" y="441960"/>
                </a:lnTo>
                <a:lnTo>
                  <a:pt x="3320062" y="438263"/>
                </a:lnTo>
                <a:lnTo>
                  <a:pt x="3319034" y="435610"/>
                </a:lnTo>
                <a:lnTo>
                  <a:pt x="3326132" y="435610"/>
                </a:lnTo>
                <a:lnTo>
                  <a:pt x="3328096" y="441960"/>
                </a:lnTo>
                <a:close/>
              </a:path>
              <a:path w="4096384" h="836930">
                <a:moveTo>
                  <a:pt x="3355408" y="439420"/>
                </a:moveTo>
                <a:lnTo>
                  <a:pt x="3354916" y="439420"/>
                </a:lnTo>
                <a:lnTo>
                  <a:pt x="3354845" y="436738"/>
                </a:lnTo>
                <a:lnTo>
                  <a:pt x="3355741" y="435610"/>
                </a:lnTo>
                <a:lnTo>
                  <a:pt x="3363795" y="438150"/>
                </a:lnTo>
                <a:lnTo>
                  <a:pt x="3356416" y="438150"/>
                </a:lnTo>
                <a:lnTo>
                  <a:pt x="3355408" y="439420"/>
                </a:lnTo>
                <a:close/>
              </a:path>
              <a:path w="4096384" h="836930">
                <a:moveTo>
                  <a:pt x="3423643" y="438150"/>
                </a:moveTo>
                <a:lnTo>
                  <a:pt x="3421783" y="438150"/>
                </a:lnTo>
                <a:lnTo>
                  <a:pt x="3421606" y="437487"/>
                </a:lnTo>
                <a:lnTo>
                  <a:pt x="3421483" y="436846"/>
                </a:lnTo>
                <a:lnTo>
                  <a:pt x="3422975" y="435610"/>
                </a:lnTo>
                <a:lnTo>
                  <a:pt x="3424141" y="435610"/>
                </a:lnTo>
                <a:lnTo>
                  <a:pt x="3424360" y="436443"/>
                </a:lnTo>
                <a:lnTo>
                  <a:pt x="3424333" y="437095"/>
                </a:lnTo>
                <a:lnTo>
                  <a:pt x="3423643" y="438150"/>
                </a:lnTo>
                <a:close/>
              </a:path>
              <a:path w="4096384" h="836930">
                <a:moveTo>
                  <a:pt x="3424907" y="438150"/>
                </a:moveTo>
                <a:lnTo>
                  <a:pt x="3423643" y="438150"/>
                </a:lnTo>
                <a:lnTo>
                  <a:pt x="3424333" y="437095"/>
                </a:lnTo>
                <a:lnTo>
                  <a:pt x="3424360" y="436443"/>
                </a:lnTo>
                <a:lnTo>
                  <a:pt x="3424141" y="435610"/>
                </a:lnTo>
                <a:lnTo>
                  <a:pt x="3426689" y="435610"/>
                </a:lnTo>
                <a:lnTo>
                  <a:pt x="3426314" y="436880"/>
                </a:lnTo>
                <a:lnTo>
                  <a:pt x="3426527" y="436880"/>
                </a:lnTo>
                <a:lnTo>
                  <a:pt x="3424907" y="438150"/>
                </a:lnTo>
                <a:close/>
              </a:path>
              <a:path w="4096384" h="836930">
                <a:moveTo>
                  <a:pt x="3426795" y="436670"/>
                </a:moveTo>
                <a:lnTo>
                  <a:pt x="3428148" y="435610"/>
                </a:lnTo>
                <a:lnTo>
                  <a:pt x="3428307" y="435776"/>
                </a:lnTo>
                <a:lnTo>
                  <a:pt x="3428329" y="435999"/>
                </a:lnTo>
                <a:lnTo>
                  <a:pt x="3426795" y="436670"/>
                </a:lnTo>
                <a:close/>
              </a:path>
              <a:path w="4096384" h="836930">
                <a:moveTo>
                  <a:pt x="3428464" y="435941"/>
                </a:moveTo>
                <a:lnTo>
                  <a:pt x="3428148" y="435610"/>
                </a:lnTo>
                <a:lnTo>
                  <a:pt x="3429222" y="435610"/>
                </a:lnTo>
                <a:lnTo>
                  <a:pt x="3428464" y="435941"/>
                </a:lnTo>
                <a:close/>
              </a:path>
              <a:path w="4096384" h="836930">
                <a:moveTo>
                  <a:pt x="3453580" y="441960"/>
                </a:moveTo>
                <a:lnTo>
                  <a:pt x="3453524" y="441228"/>
                </a:lnTo>
                <a:lnTo>
                  <a:pt x="3453399" y="437973"/>
                </a:lnTo>
                <a:lnTo>
                  <a:pt x="3454852" y="435610"/>
                </a:lnTo>
                <a:lnTo>
                  <a:pt x="3456931" y="440546"/>
                </a:lnTo>
                <a:lnTo>
                  <a:pt x="3456930" y="440712"/>
                </a:lnTo>
                <a:lnTo>
                  <a:pt x="3453580" y="441960"/>
                </a:lnTo>
                <a:close/>
              </a:path>
              <a:path w="4096384" h="836930">
                <a:moveTo>
                  <a:pt x="3464213" y="441960"/>
                </a:moveTo>
                <a:lnTo>
                  <a:pt x="3453580" y="441960"/>
                </a:lnTo>
                <a:lnTo>
                  <a:pt x="3456930" y="440712"/>
                </a:lnTo>
                <a:lnTo>
                  <a:pt x="3456931" y="440546"/>
                </a:lnTo>
                <a:lnTo>
                  <a:pt x="3454852" y="435610"/>
                </a:lnTo>
                <a:lnTo>
                  <a:pt x="3460512" y="435610"/>
                </a:lnTo>
                <a:lnTo>
                  <a:pt x="3462013" y="436880"/>
                </a:lnTo>
                <a:lnTo>
                  <a:pt x="3464213" y="436880"/>
                </a:lnTo>
                <a:lnTo>
                  <a:pt x="3464213" y="441960"/>
                </a:lnTo>
                <a:close/>
              </a:path>
              <a:path w="4096384" h="836930">
                <a:moveTo>
                  <a:pt x="3473584" y="448310"/>
                </a:moveTo>
                <a:lnTo>
                  <a:pt x="3471845" y="444392"/>
                </a:lnTo>
                <a:lnTo>
                  <a:pt x="3470578" y="441960"/>
                </a:lnTo>
                <a:lnTo>
                  <a:pt x="3464213" y="441960"/>
                </a:lnTo>
                <a:lnTo>
                  <a:pt x="3464213" y="435610"/>
                </a:lnTo>
                <a:lnTo>
                  <a:pt x="3472909" y="438150"/>
                </a:lnTo>
                <a:lnTo>
                  <a:pt x="3474707" y="443062"/>
                </a:lnTo>
                <a:lnTo>
                  <a:pt x="3474596" y="443995"/>
                </a:lnTo>
                <a:lnTo>
                  <a:pt x="3473584" y="448310"/>
                </a:lnTo>
                <a:close/>
              </a:path>
              <a:path w="4096384" h="836930">
                <a:moveTo>
                  <a:pt x="3670039" y="440690"/>
                </a:moveTo>
                <a:lnTo>
                  <a:pt x="3668697" y="440690"/>
                </a:lnTo>
                <a:lnTo>
                  <a:pt x="3667678" y="438468"/>
                </a:lnTo>
                <a:lnTo>
                  <a:pt x="3667551" y="438120"/>
                </a:lnTo>
                <a:lnTo>
                  <a:pt x="3669214" y="435610"/>
                </a:lnTo>
                <a:lnTo>
                  <a:pt x="3670563" y="435610"/>
                </a:lnTo>
                <a:lnTo>
                  <a:pt x="3671642" y="437973"/>
                </a:lnTo>
                <a:lnTo>
                  <a:pt x="3671580" y="438365"/>
                </a:lnTo>
                <a:lnTo>
                  <a:pt x="3670039" y="440690"/>
                </a:lnTo>
                <a:close/>
              </a:path>
              <a:path w="4096384" h="836930">
                <a:moveTo>
                  <a:pt x="3736265" y="440690"/>
                </a:moveTo>
                <a:lnTo>
                  <a:pt x="3670039" y="440690"/>
                </a:lnTo>
                <a:lnTo>
                  <a:pt x="3671580" y="438365"/>
                </a:lnTo>
                <a:lnTo>
                  <a:pt x="3671642" y="437973"/>
                </a:lnTo>
                <a:lnTo>
                  <a:pt x="3670563" y="435610"/>
                </a:lnTo>
                <a:lnTo>
                  <a:pt x="3735407" y="435610"/>
                </a:lnTo>
                <a:lnTo>
                  <a:pt x="3734582" y="438150"/>
                </a:lnTo>
                <a:lnTo>
                  <a:pt x="3709261" y="438150"/>
                </a:lnTo>
                <a:lnTo>
                  <a:pt x="3709778" y="439420"/>
                </a:lnTo>
                <a:lnTo>
                  <a:pt x="3735423" y="439420"/>
                </a:lnTo>
                <a:lnTo>
                  <a:pt x="3736265" y="440690"/>
                </a:lnTo>
                <a:close/>
              </a:path>
              <a:path w="4096384" h="836930">
                <a:moveTo>
                  <a:pt x="3737607" y="440690"/>
                </a:moveTo>
                <a:lnTo>
                  <a:pt x="3736265" y="440690"/>
                </a:lnTo>
                <a:lnTo>
                  <a:pt x="3734793" y="438468"/>
                </a:lnTo>
                <a:lnTo>
                  <a:pt x="3734703" y="437776"/>
                </a:lnTo>
                <a:lnTo>
                  <a:pt x="3735407" y="435610"/>
                </a:lnTo>
                <a:lnTo>
                  <a:pt x="3736598" y="435610"/>
                </a:lnTo>
                <a:lnTo>
                  <a:pt x="3738262" y="438120"/>
                </a:lnTo>
                <a:lnTo>
                  <a:pt x="3737607" y="440690"/>
                </a:lnTo>
                <a:close/>
              </a:path>
              <a:path w="4096384" h="836930">
                <a:moveTo>
                  <a:pt x="3593108" y="447040"/>
                </a:moveTo>
                <a:lnTo>
                  <a:pt x="3585729" y="447040"/>
                </a:lnTo>
                <a:lnTo>
                  <a:pt x="3582049" y="444500"/>
                </a:lnTo>
                <a:lnTo>
                  <a:pt x="3578016" y="440690"/>
                </a:lnTo>
                <a:lnTo>
                  <a:pt x="3737607" y="440690"/>
                </a:lnTo>
                <a:lnTo>
                  <a:pt x="3738172" y="438562"/>
                </a:lnTo>
                <a:lnTo>
                  <a:pt x="3738262" y="438120"/>
                </a:lnTo>
                <a:lnTo>
                  <a:pt x="3736598" y="435610"/>
                </a:lnTo>
                <a:lnTo>
                  <a:pt x="3743905" y="435610"/>
                </a:lnTo>
                <a:lnTo>
                  <a:pt x="3744135" y="436880"/>
                </a:lnTo>
                <a:lnTo>
                  <a:pt x="3748601" y="436880"/>
                </a:lnTo>
                <a:lnTo>
                  <a:pt x="3748266" y="438849"/>
                </a:lnTo>
                <a:lnTo>
                  <a:pt x="3748389" y="440712"/>
                </a:lnTo>
                <a:lnTo>
                  <a:pt x="3748601" y="441960"/>
                </a:lnTo>
                <a:lnTo>
                  <a:pt x="3715292" y="441960"/>
                </a:lnTo>
                <a:lnTo>
                  <a:pt x="3714158" y="443195"/>
                </a:lnTo>
                <a:lnTo>
                  <a:pt x="3713622" y="444500"/>
                </a:lnTo>
                <a:lnTo>
                  <a:pt x="3594117" y="444500"/>
                </a:lnTo>
                <a:lnTo>
                  <a:pt x="3593108" y="447040"/>
                </a:lnTo>
                <a:close/>
              </a:path>
              <a:path w="4096384" h="836930">
                <a:moveTo>
                  <a:pt x="3748817" y="443230"/>
                </a:moveTo>
                <a:lnTo>
                  <a:pt x="3748332" y="440377"/>
                </a:lnTo>
                <a:lnTo>
                  <a:pt x="3748207" y="439193"/>
                </a:lnTo>
                <a:lnTo>
                  <a:pt x="3748817" y="435610"/>
                </a:lnTo>
                <a:lnTo>
                  <a:pt x="3750166" y="435610"/>
                </a:lnTo>
                <a:lnTo>
                  <a:pt x="3751978" y="438120"/>
                </a:lnTo>
                <a:lnTo>
                  <a:pt x="3752674" y="439420"/>
                </a:lnTo>
                <a:lnTo>
                  <a:pt x="3748817" y="443230"/>
                </a:lnTo>
                <a:close/>
              </a:path>
              <a:path w="4096384" h="836930">
                <a:moveTo>
                  <a:pt x="3801536" y="447040"/>
                </a:moveTo>
                <a:lnTo>
                  <a:pt x="3796944" y="447040"/>
                </a:lnTo>
                <a:lnTo>
                  <a:pt x="3798245" y="444836"/>
                </a:lnTo>
                <a:lnTo>
                  <a:pt x="3798327" y="444450"/>
                </a:lnTo>
                <a:lnTo>
                  <a:pt x="3795444" y="443230"/>
                </a:lnTo>
                <a:lnTo>
                  <a:pt x="3748817" y="443230"/>
                </a:lnTo>
                <a:lnTo>
                  <a:pt x="3752674" y="439420"/>
                </a:lnTo>
                <a:lnTo>
                  <a:pt x="3751978" y="438120"/>
                </a:lnTo>
                <a:lnTo>
                  <a:pt x="3750166" y="435610"/>
                </a:lnTo>
                <a:lnTo>
                  <a:pt x="3756646" y="435610"/>
                </a:lnTo>
                <a:lnTo>
                  <a:pt x="3759044" y="438150"/>
                </a:lnTo>
                <a:lnTo>
                  <a:pt x="3760911" y="438150"/>
                </a:lnTo>
                <a:lnTo>
                  <a:pt x="3762901" y="439420"/>
                </a:lnTo>
                <a:lnTo>
                  <a:pt x="3787390" y="439420"/>
                </a:lnTo>
                <a:lnTo>
                  <a:pt x="3788399" y="440690"/>
                </a:lnTo>
                <a:lnTo>
                  <a:pt x="3800283" y="440690"/>
                </a:lnTo>
                <a:lnTo>
                  <a:pt x="3806652" y="445770"/>
                </a:lnTo>
                <a:lnTo>
                  <a:pt x="3801966" y="445770"/>
                </a:lnTo>
                <a:lnTo>
                  <a:pt x="3801536" y="447040"/>
                </a:lnTo>
                <a:close/>
              </a:path>
              <a:path w="4096384" h="836930">
                <a:moveTo>
                  <a:pt x="3762901" y="439420"/>
                </a:moveTo>
                <a:lnTo>
                  <a:pt x="3761088" y="438263"/>
                </a:lnTo>
                <a:lnTo>
                  <a:pt x="3760982" y="438058"/>
                </a:lnTo>
                <a:lnTo>
                  <a:pt x="3762901" y="435610"/>
                </a:lnTo>
                <a:lnTo>
                  <a:pt x="3765522" y="436846"/>
                </a:lnTo>
                <a:lnTo>
                  <a:pt x="3765592" y="438150"/>
                </a:lnTo>
                <a:lnTo>
                  <a:pt x="3762901" y="439420"/>
                </a:lnTo>
                <a:close/>
              </a:path>
              <a:path w="4096384" h="836930">
                <a:moveTo>
                  <a:pt x="3885451" y="441960"/>
                </a:moveTo>
                <a:lnTo>
                  <a:pt x="3877555" y="435610"/>
                </a:lnTo>
                <a:lnTo>
                  <a:pt x="3889125" y="435610"/>
                </a:lnTo>
                <a:lnTo>
                  <a:pt x="3884900" y="440546"/>
                </a:lnTo>
                <a:lnTo>
                  <a:pt x="3885010" y="441129"/>
                </a:lnTo>
                <a:lnTo>
                  <a:pt x="3885451" y="441960"/>
                </a:lnTo>
                <a:close/>
              </a:path>
              <a:path w="4096384" h="836930">
                <a:moveTo>
                  <a:pt x="3929692" y="447040"/>
                </a:moveTo>
                <a:lnTo>
                  <a:pt x="3890140" y="447040"/>
                </a:lnTo>
                <a:lnTo>
                  <a:pt x="3892848" y="445832"/>
                </a:lnTo>
                <a:lnTo>
                  <a:pt x="3892919" y="443195"/>
                </a:lnTo>
                <a:lnTo>
                  <a:pt x="3890473" y="441960"/>
                </a:lnTo>
                <a:lnTo>
                  <a:pt x="3885451" y="441960"/>
                </a:lnTo>
                <a:lnTo>
                  <a:pt x="3885010" y="441129"/>
                </a:lnTo>
                <a:lnTo>
                  <a:pt x="3884900" y="440546"/>
                </a:lnTo>
                <a:lnTo>
                  <a:pt x="3889125" y="435610"/>
                </a:lnTo>
                <a:lnTo>
                  <a:pt x="3896013" y="435610"/>
                </a:lnTo>
                <a:lnTo>
                  <a:pt x="3894821" y="440690"/>
                </a:lnTo>
                <a:lnTo>
                  <a:pt x="3923828" y="440690"/>
                </a:lnTo>
                <a:lnTo>
                  <a:pt x="3926506" y="444500"/>
                </a:lnTo>
                <a:lnTo>
                  <a:pt x="3928772" y="444500"/>
                </a:lnTo>
                <a:lnTo>
                  <a:pt x="3929371" y="445832"/>
                </a:lnTo>
                <a:lnTo>
                  <a:pt x="3929692" y="447040"/>
                </a:lnTo>
                <a:close/>
              </a:path>
              <a:path w="4096384" h="836930">
                <a:moveTo>
                  <a:pt x="3897021" y="440690"/>
                </a:moveTo>
                <a:lnTo>
                  <a:pt x="3894821" y="440690"/>
                </a:lnTo>
                <a:lnTo>
                  <a:pt x="3896013" y="435610"/>
                </a:lnTo>
                <a:lnTo>
                  <a:pt x="3899019" y="436880"/>
                </a:lnTo>
                <a:lnTo>
                  <a:pt x="3901710" y="438150"/>
                </a:lnTo>
                <a:lnTo>
                  <a:pt x="3897021" y="440690"/>
                </a:lnTo>
                <a:close/>
              </a:path>
              <a:path w="4096384" h="836930">
                <a:moveTo>
                  <a:pt x="3973959" y="443230"/>
                </a:moveTo>
                <a:lnTo>
                  <a:pt x="3976039" y="437973"/>
                </a:lnTo>
                <a:lnTo>
                  <a:pt x="3977148" y="435610"/>
                </a:lnTo>
                <a:lnTo>
                  <a:pt x="3978647" y="435610"/>
                </a:lnTo>
                <a:lnTo>
                  <a:pt x="3980487" y="436880"/>
                </a:lnTo>
                <a:lnTo>
                  <a:pt x="3983726" y="440546"/>
                </a:lnTo>
                <a:lnTo>
                  <a:pt x="3983764" y="440712"/>
                </a:lnTo>
                <a:lnTo>
                  <a:pt x="3973959" y="443230"/>
                </a:lnTo>
                <a:close/>
              </a:path>
              <a:path w="4096384" h="836930">
                <a:moveTo>
                  <a:pt x="4002697" y="448310"/>
                </a:moveTo>
                <a:lnTo>
                  <a:pt x="4000262" y="448310"/>
                </a:lnTo>
                <a:lnTo>
                  <a:pt x="4001069" y="447114"/>
                </a:lnTo>
                <a:lnTo>
                  <a:pt x="4001047" y="444450"/>
                </a:lnTo>
                <a:lnTo>
                  <a:pt x="3999253" y="443230"/>
                </a:lnTo>
                <a:lnTo>
                  <a:pt x="3973959" y="443230"/>
                </a:lnTo>
                <a:lnTo>
                  <a:pt x="3983764" y="440712"/>
                </a:lnTo>
                <a:lnTo>
                  <a:pt x="3983726" y="440546"/>
                </a:lnTo>
                <a:lnTo>
                  <a:pt x="3980487" y="436880"/>
                </a:lnTo>
                <a:lnTo>
                  <a:pt x="3978647" y="435610"/>
                </a:lnTo>
                <a:lnTo>
                  <a:pt x="3985935" y="435610"/>
                </a:lnTo>
                <a:lnTo>
                  <a:pt x="3988201" y="436880"/>
                </a:lnTo>
                <a:lnTo>
                  <a:pt x="4017712" y="436880"/>
                </a:lnTo>
                <a:lnTo>
                  <a:pt x="4016483" y="439193"/>
                </a:lnTo>
                <a:lnTo>
                  <a:pt x="4016363" y="440690"/>
                </a:lnTo>
                <a:lnTo>
                  <a:pt x="4032130" y="440690"/>
                </a:lnTo>
                <a:lnTo>
                  <a:pt x="4033112" y="441960"/>
                </a:lnTo>
                <a:lnTo>
                  <a:pt x="4021051" y="441960"/>
                </a:lnTo>
                <a:lnTo>
                  <a:pt x="4021161" y="445770"/>
                </a:lnTo>
                <a:lnTo>
                  <a:pt x="4005958" y="445770"/>
                </a:lnTo>
                <a:lnTo>
                  <a:pt x="4002697" y="448310"/>
                </a:lnTo>
                <a:close/>
              </a:path>
              <a:path w="4096384" h="836930">
                <a:moveTo>
                  <a:pt x="4059284" y="439420"/>
                </a:moveTo>
                <a:lnTo>
                  <a:pt x="4058610" y="439420"/>
                </a:lnTo>
                <a:lnTo>
                  <a:pt x="4057387" y="438263"/>
                </a:lnTo>
                <a:lnTo>
                  <a:pt x="4057321" y="437947"/>
                </a:lnTo>
                <a:lnTo>
                  <a:pt x="4057545" y="437095"/>
                </a:lnTo>
                <a:lnTo>
                  <a:pt x="4057653" y="436846"/>
                </a:lnTo>
                <a:lnTo>
                  <a:pt x="4059598" y="435610"/>
                </a:lnTo>
                <a:lnTo>
                  <a:pt x="4062807" y="436880"/>
                </a:lnTo>
                <a:lnTo>
                  <a:pt x="4059284" y="439420"/>
                </a:lnTo>
                <a:close/>
              </a:path>
              <a:path w="4096384" h="836930">
                <a:moveTo>
                  <a:pt x="4069178" y="439420"/>
                </a:moveTo>
                <a:lnTo>
                  <a:pt x="4059284" y="439420"/>
                </a:lnTo>
                <a:lnTo>
                  <a:pt x="4062601" y="437028"/>
                </a:lnTo>
                <a:lnTo>
                  <a:pt x="4062723" y="436846"/>
                </a:lnTo>
                <a:lnTo>
                  <a:pt x="4059598" y="435610"/>
                </a:lnTo>
                <a:lnTo>
                  <a:pt x="4072694" y="435610"/>
                </a:lnTo>
                <a:lnTo>
                  <a:pt x="4072020" y="436880"/>
                </a:lnTo>
                <a:lnTo>
                  <a:pt x="4069391" y="438120"/>
                </a:lnTo>
                <a:lnTo>
                  <a:pt x="4069280" y="438562"/>
                </a:lnTo>
                <a:lnTo>
                  <a:pt x="4069178" y="439420"/>
                </a:lnTo>
                <a:close/>
              </a:path>
              <a:path w="4096384" h="836930">
                <a:moveTo>
                  <a:pt x="4073185" y="440690"/>
                </a:moveTo>
                <a:lnTo>
                  <a:pt x="4071169" y="440690"/>
                </a:lnTo>
                <a:lnTo>
                  <a:pt x="4069178" y="439420"/>
                </a:lnTo>
                <a:lnTo>
                  <a:pt x="4069280" y="438562"/>
                </a:lnTo>
                <a:lnTo>
                  <a:pt x="4069391" y="438120"/>
                </a:lnTo>
                <a:lnTo>
                  <a:pt x="4072020" y="436880"/>
                </a:lnTo>
                <a:lnTo>
                  <a:pt x="4072694" y="435610"/>
                </a:lnTo>
                <a:lnTo>
                  <a:pt x="4073185" y="436880"/>
                </a:lnTo>
                <a:lnTo>
                  <a:pt x="4073526" y="436880"/>
                </a:lnTo>
                <a:lnTo>
                  <a:pt x="4073860" y="439420"/>
                </a:lnTo>
                <a:lnTo>
                  <a:pt x="4073185" y="440690"/>
                </a:lnTo>
                <a:close/>
              </a:path>
              <a:path w="4096384" h="836930">
                <a:moveTo>
                  <a:pt x="2416704" y="436880"/>
                </a:moveTo>
                <a:lnTo>
                  <a:pt x="2417448" y="435692"/>
                </a:lnTo>
                <a:lnTo>
                  <a:pt x="2418023" y="436380"/>
                </a:lnTo>
                <a:lnTo>
                  <a:pt x="2416704" y="436880"/>
                </a:lnTo>
                <a:close/>
              </a:path>
              <a:path w="4096384" h="836930">
                <a:moveTo>
                  <a:pt x="1533850" y="436880"/>
                </a:moveTo>
                <a:lnTo>
                  <a:pt x="1531818" y="436880"/>
                </a:lnTo>
                <a:lnTo>
                  <a:pt x="1532567" y="435745"/>
                </a:lnTo>
                <a:lnTo>
                  <a:pt x="1533850" y="436880"/>
                </a:lnTo>
                <a:close/>
              </a:path>
              <a:path w="4096384" h="836930">
                <a:moveTo>
                  <a:pt x="3337187" y="438150"/>
                </a:moveTo>
                <a:lnTo>
                  <a:pt x="3333793" y="438150"/>
                </a:lnTo>
                <a:lnTo>
                  <a:pt x="3336295" y="435776"/>
                </a:lnTo>
                <a:lnTo>
                  <a:pt x="3337187" y="438150"/>
                </a:lnTo>
                <a:close/>
              </a:path>
              <a:path w="4096384" h="836930">
                <a:moveTo>
                  <a:pt x="3431787" y="439420"/>
                </a:moveTo>
                <a:lnTo>
                  <a:pt x="3428413" y="439420"/>
                </a:lnTo>
                <a:lnTo>
                  <a:pt x="3424907" y="438150"/>
                </a:lnTo>
                <a:lnTo>
                  <a:pt x="3426795" y="436670"/>
                </a:lnTo>
                <a:lnTo>
                  <a:pt x="3428464" y="435941"/>
                </a:lnTo>
                <a:lnTo>
                  <a:pt x="3431787" y="439420"/>
                </a:lnTo>
                <a:close/>
              </a:path>
              <a:path w="4096384" h="836930">
                <a:moveTo>
                  <a:pt x="1423025" y="436880"/>
                </a:moveTo>
                <a:lnTo>
                  <a:pt x="1423025" y="435962"/>
                </a:lnTo>
                <a:lnTo>
                  <a:pt x="1423392" y="436579"/>
                </a:lnTo>
                <a:lnTo>
                  <a:pt x="1423342" y="436738"/>
                </a:lnTo>
                <a:lnTo>
                  <a:pt x="1423025" y="43688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094529" y="440690"/>
                </a:lnTo>
                <a:lnTo>
                  <a:pt x="2093356" y="438468"/>
                </a:lnTo>
                <a:lnTo>
                  <a:pt x="2093259" y="438058"/>
                </a:lnTo>
                <a:lnTo>
                  <a:pt x="2094891" y="435999"/>
                </a:lnTo>
                <a:lnTo>
                  <a:pt x="2103919" y="43942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3268425" y="438150"/>
                </a:moveTo>
                <a:lnTo>
                  <a:pt x="3267077" y="438150"/>
                </a:lnTo>
                <a:lnTo>
                  <a:pt x="3268425" y="436086"/>
                </a:lnTo>
                <a:lnTo>
                  <a:pt x="3268425" y="438150"/>
                </a:lnTo>
                <a:close/>
              </a:path>
              <a:path w="4096384" h="836930">
                <a:moveTo>
                  <a:pt x="3298094" y="443230"/>
                </a:moveTo>
                <a:lnTo>
                  <a:pt x="3300942" y="436880"/>
                </a:lnTo>
                <a:lnTo>
                  <a:pt x="3301388" y="436098"/>
                </a:lnTo>
                <a:lnTo>
                  <a:pt x="3303488" y="436579"/>
                </a:lnTo>
                <a:lnTo>
                  <a:pt x="3303611" y="436880"/>
                </a:lnTo>
                <a:lnTo>
                  <a:pt x="3303776" y="438150"/>
                </a:lnTo>
                <a:lnTo>
                  <a:pt x="3302933" y="438150"/>
                </a:lnTo>
                <a:lnTo>
                  <a:pt x="3298094" y="443230"/>
                </a:lnTo>
                <a:close/>
              </a:path>
              <a:path w="4096384" h="836930">
                <a:moveTo>
                  <a:pt x="1470635" y="439420"/>
                </a:moveTo>
                <a:lnTo>
                  <a:pt x="1469293" y="439420"/>
                </a:lnTo>
                <a:lnTo>
                  <a:pt x="1469293" y="436212"/>
                </a:lnTo>
                <a:lnTo>
                  <a:pt x="1470635" y="439420"/>
                </a:lnTo>
                <a:close/>
              </a:path>
              <a:path w="4096384" h="836930">
                <a:moveTo>
                  <a:pt x="1592328" y="444556"/>
                </a:moveTo>
                <a:lnTo>
                  <a:pt x="1590644" y="440690"/>
                </a:lnTo>
                <a:lnTo>
                  <a:pt x="1590527" y="439390"/>
                </a:lnTo>
                <a:lnTo>
                  <a:pt x="1595240" y="436350"/>
                </a:lnTo>
                <a:lnTo>
                  <a:pt x="1595959" y="436846"/>
                </a:lnTo>
                <a:lnTo>
                  <a:pt x="1595847" y="437487"/>
                </a:lnTo>
                <a:lnTo>
                  <a:pt x="1595673" y="438150"/>
                </a:lnTo>
                <a:lnTo>
                  <a:pt x="1598245" y="438150"/>
                </a:lnTo>
                <a:lnTo>
                  <a:pt x="1597700" y="441960"/>
                </a:lnTo>
                <a:lnTo>
                  <a:pt x="1595509" y="441960"/>
                </a:lnTo>
                <a:lnTo>
                  <a:pt x="1592328" y="444556"/>
                </a:lnTo>
                <a:close/>
              </a:path>
              <a:path w="4096384" h="836930">
                <a:moveTo>
                  <a:pt x="2418440" y="436880"/>
                </a:moveTo>
                <a:lnTo>
                  <a:pt x="2416704" y="436880"/>
                </a:lnTo>
                <a:lnTo>
                  <a:pt x="2418023" y="436380"/>
                </a:lnTo>
                <a:lnTo>
                  <a:pt x="2418440" y="436880"/>
                </a:lnTo>
                <a:close/>
              </a:path>
              <a:path w="4096384" h="836930">
                <a:moveTo>
                  <a:pt x="69513" y="436880"/>
                </a:moveTo>
                <a:lnTo>
                  <a:pt x="68945" y="436880"/>
                </a:lnTo>
                <a:lnTo>
                  <a:pt x="69098" y="436443"/>
                </a:lnTo>
                <a:lnTo>
                  <a:pt x="69513" y="43688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402" y="438150"/>
                </a:lnTo>
                <a:lnTo>
                  <a:pt x="1547613" y="436579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305287" y="439420"/>
                </a:moveTo>
                <a:lnTo>
                  <a:pt x="3304125" y="439420"/>
                </a:lnTo>
                <a:lnTo>
                  <a:pt x="3303912" y="439193"/>
                </a:lnTo>
                <a:lnTo>
                  <a:pt x="3303575" y="436599"/>
                </a:lnTo>
                <a:lnTo>
                  <a:pt x="3304799" y="436880"/>
                </a:lnTo>
                <a:lnTo>
                  <a:pt x="3303941" y="436880"/>
                </a:lnTo>
                <a:lnTo>
                  <a:pt x="3304061" y="438263"/>
                </a:lnTo>
                <a:lnTo>
                  <a:pt x="3305287" y="439420"/>
                </a:lnTo>
                <a:close/>
              </a:path>
              <a:path w="4096384" h="836930">
                <a:moveTo>
                  <a:pt x="3426527" y="436880"/>
                </a:moveTo>
                <a:lnTo>
                  <a:pt x="3426314" y="436880"/>
                </a:lnTo>
                <a:lnTo>
                  <a:pt x="3426795" y="436670"/>
                </a:lnTo>
                <a:lnTo>
                  <a:pt x="3426527" y="436880"/>
                </a:lnTo>
                <a:close/>
              </a:path>
              <a:path w="4096384" h="836930">
                <a:moveTo>
                  <a:pt x="1423570" y="436880"/>
                </a:moveTo>
                <a:lnTo>
                  <a:pt x="1423025" y="436880"/>
                </a:lnTo>
                <a:lnTo>
                  <a:pt x="1423456" y="436688"/>
                </a:lnTo>
                <a:lnTo>
                  <a:pt x="1423570" y="436880"/>
                </a:lnTo>
                <a:close/>
              </a:path>
              <a:path w="4096384" h="836930">
                <a:moveTo>
                  <a:pt x="2290181" y="448847"/>
                </a:moveTo>
                <a:lnTo>
                  <a:pt x="2288964" y="448298"/>
                </a:lnTo>
                <a:lnTo>
                  <a:pt x="2281432" y="440690"/>
                </a:lnTo>
                <a:lnTo>
                  <a:pt x="2274897" y="440690"/>
                </a:lnTo>
                <a:lnTo>
                  <a:pt x="2276160" y="436846"/>
                </a:lnTo>
                <a:lnTo>
                  <a:pt x="2279838" y="436880"/>
                </a:lnTo>
                <a:lnTo>
                  <a:pt x="2282604" y="438150"/>
                </a:lnTo>
                <a:lnTo>
                  <a:pt x="2288429" y="442031"/>
                </a:lnTo>
                <a:lnTo>
                  <a:pt x="2290422" y="443195"/>
                </a:lnTo>
                <a:lnTo>
                  <a:pt x="2290531" y="443336"/>
                </a:lnTo>
                <a:lnTo>
                  <a:pt x="2291588" y="445615"/>
                </a:lnTo>
                <a:lnTo>
                  <a:pt x="2291714" y="447040"/>
                </a:lnTo>
                <a:lnTo>
                  <a:pt x="2291690" y="447748"/>
                </a:lnTo>
                <a:lnTo>
                  <a:pt x="2290181" y="448847"/>
                </a:lnTo>
                <a:close/>
              </a:path>
              <a:path w="4096384" h="836930">
                <a:moveTo>
                  <a:pt x="1814885" y="441960"/>
                </a:moveTo>
                <a:lnTo>
                  <a:pt x="1809900" y="441960"/>
                </a:lnTo>
                <a:lnTo>
                  <a:pt x="1814758" y="436849"/>
                </a:lnTo>
                <a:lnTo>
                  <a:pt x="1814758" y="438150"/>
                </a:lnTo>
                <a:lnTo>
                  <a:pt x="1820291" y="438150"/>
                </a:lnTo>
                <a:lnTo>
                  <a:pt x="1821130" y="440690"/>
                </a:lnTo>
                <a:lnTo>
                  <a:pt x="1817273" y="440690"/>
                </a:lnTo>
                <a:lnTo>
                  <a:pt x="1814885" y="441960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9122" y="439420"/>
                </a:lnTo>
                <a:lnTo>
                  <a:pt x="1467774" y="436863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84365" y="448310"/>
                </a:moveTo>
                <a:lnTo>
                  <a:pt x="84365" y="436880"/>
                </a:lnTo>
                <a:lnTo>
                  <a:pt x="89224" y="444500"/>
                </a:lnTo>
                <a:lnTo>
                  <a:pt x="88556" y="444500"/>
                </a:lnTo>
                <a:lnTo>
                  <a:pt x="84365" y="44831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86212" y="444500"/>
                </a:lnTo>
                <a:lnTo>
                  <a:pt x="785544" y="444500"/>
                </a:lnTo>
                <a:lnTo>
                  <a:pt x="785040" y="443230"/>
                </a:lnTo>
                <a:lnTo>
                  <a:pt x="784372" y="443230"/>
                </a:lnTo>
                <a:lnTo>
                  <a:pt x="784372" y="43688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2249" y="445770"/>
                </a:lnTo>
                <a:lnTo>
                  <a:pt x="784372" y="436880"/>
                </a:lnTo>
                <a:lnTo>
                  <a:pt x="789738" y="436880"/>
                </a:lnTo>
                <a:lnTo>
                  <a:pt x="790075" y="438150"/>
                </a:lnTo>
                <a:lnTo>
                  <a:pt x="803704" y="438150"/>
                </a:lnTo>
                <a:lnTo>
                  <a:pt x="804821" y="440690"/>
                </a:lnTo>
                <a:lnTo>
                  <a:pt x="798286" y="440690"/>
                </a:lnTo>
                <a:lnTo>
                  <a:pt x="796749" y="441960"/>
                </a:lnTo>
                <a:lnTo>
                  <a:pt x="797678" y="444500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300993" y="452120"/>
                </a:lnTo>
                <a:lnTo>
                  <a:pt x="1298478" y="450850"/>
                </a:lnTo>
                <a:lnTo>
                  <a:pt x="1309040" y="436880"/>
                </a:lnTo>
                <a:lnTo>
                  <a:pt x="1313337" y="444392"/>
                </a:lnTo>
                <a:lnTo>
                  <a:pt x="1313337" y="444556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08202" y="458470"/>
                </a:moveTo>
                <a:lnTo>
                  <a:pt x="1298819" y="458470"/>
                </a:lnTo>
                <a:lnTo>
                  <a:pt x="1297810" y="453390"/>
                </a:lnTo>
                <a:lnTo>
                  <a:pt x="1303343" y="453390"/>
                </a:lnTo>
                <a:lnTo>
                  <a:pt x="1313337" y="444556"/>
                </a:lnTo>
                <a:lnTo>
                  <a:pt x="1313337" y="444392"/>
                </a:lnTo>
                <a:lnTo>
                  <a:pt x="1309040" y="436880"/>
                </a:lnTo>
                <a:lnTo>
                  <a:pt x="1315308" y="436880"/>
                </a:lnTo>
                <a:lnTo>
                  <a:pt x="1315543" y="437973"/>
                </a:lnTo>
                <a:lnTo>
                  <a:pt x="1315641" y="438263"/>
                </a:lnTo>
                <a:lnTo>
                  <a:pt x="1316942" y="440712"/>
                </a:lnTo>
                <a:lnTo>
                  <a:pt x="1319684" y="443230"/>
                </a:lnTo>
                <a:lnTo>
                  <a:pt x="1316917" y="443230"/>
                </a:lnTo>
                <a:lnTo>
                  <a:pt x="1315915" y="447040"/>
                </a:lnTo>
                <a:lnTo>
                  <a:pt x="1314239" y="448310"/>
                </a:lnTo>
                <a:lnTo>
                  <a:pt x="1311888" y="448310"/>
                </a:lnTo>
                <a:lnTo>
                  <a:pt x="1323458" y="455930"/>
                </a:lnTo>
                <a:lnTo>
                  <a:pt x="1309210" y="455930"/>
                </a:lnTo>
                <a:lnTo>
                  <a:pt x="1308202" y="458470"/>
                </a:lnTo>
                <a:close/>
              </a:path>
              <a:path w="4096384" h="836930">
                <a:moveTo>
                  <a:pt x="1454348" y="443852"/>
                </a:moveTo>
                <a:lnTo>
                  <a:pt x="1453198" y="443230"/>
                </a:lnTo>
                <a:lnTo>
                  <a:pt x="1460407" y="436880"/>
                </a:lnTo>
                <a:lnTo>
                  <a:pt x="1461245" y="439420"/>
                </a:lnTo>
                <a:lnTo>
                  <a:pt x="1461626" y="440377"/>
                </a:lnTo>
                <a:lnTo>
                  <a:pt x="1461535" y="441314"/>
                </a:lnTo>
                <a:lnTo>
                  <a:pt x="1460877" y="443230"/>
                </a:lnTo>
                <a:lnTo>
                  <a:pt x="1454268" y="443230"/>
                </a:lnTo>
                <a:lnTo>
                  <a:pt x="1454348" y="443852"/>
                </a:lnTo>
                <a:close/>
              </a:path>
              <a:path w="4096384" h="836930">
                <a:moveTo>
                  <a:pt x="1463146" y="447040"/>
                </a:moveTo>
                <a:lnTo>
                  <a:pt x="1459569" y="447040"/>
                </a:lnTo>
                <a:lnTo>
                  <a:pt x="1461535" y="441314"/>
                </a:lnTo>
                <a:lnTo>
                  <a:pt x="1461626" y="440377"/>
                </a:lnTo>
                <a:lnTo>
                  <a:pt x="1461171" y="439193"/>
                </a:lnTo>
                <a:lnTo>
                  <a:pt x="1460407" y="436880"/>
                </a:lnTo>
                <a:lnTo>
                  <a:pt x="1463256" y="436880"/>
                </a:lnTo>
                <a:lnTo>
                  <a:pt x="1464907" y="439420"/>
                </a:lnTo>
                <a:lnTo>
                  <a:pt x="1469292" y="443230"/>
                </a:lnTo>
                <a:lnTo>
                  <a:pt x="1463760" y="443230"/>
                </a:lnTo>
                <a:lnTo>
                  <a:pt x="1465019" y="443937"/>
                </a:lnTo>
                <a:lnTo>
                  <a:pt x="1464998" y="444171"/>
                </a:lnTo>
                <a:lnTo>
                  <a:pt x="1463146" y="447040"/>
                </a:lnTo>
                <a:close/>
              </a:path>
              <a:path w="4096384" h="836930">
                <a:moveTo>
                  <a:pt x="1538485" y="440866"/>
                </a:moveTo>
                <a:lnTo>
                  <a:pt x="1538019" y="440690"/>
                </a:lnTo>
                <a:lnTo>
                  <a:pt x="1539191" y="439420"/>
                </a:lnTo>
                <a:lnTo>
                  <a:pt x="1539695" y="438150"/>
                </a:lnTo>
                <a:lnTo>
                  <a:pt x="1541372" y="436880"/>
                </a:lnTo>
                <a:lnTo>
                  <a:pt x="1541372" y="440690"/>
                </a:lnTo>
                <a:lnTo>
                  <a:pt x="1538857" y="440690"/>
                </a:lnTo>
                <a:lnTo>
                  <a:pt x="1538485" y="440866"/>
                </a:lnTo>
                <a:close/>
              </a:path>
              <a:path w="4096384" h="836930">
                <a:moveTo>
                  <a:pt x="1545058" y="444500"/>
                </a:moveTo>
                <a:lnTo>
                  <a:pt x="1537849" y="444500"/>
                </a:lnTo>
                <a:lnTo>
                  <a:pt x="1541038" y="443230"/>
                </a:lnTo>
                <a:lnTo>
                  <a:pt x="1541283" y="442296"/>
                </a:lnTo>
                <a:lnTo>
                  <a:pt x="1541372" y="436880"/>
                </a:lnTo>
                <a:lnTo>
                  <a:pt x="1543467" y="436880"/>
                </a:lnTo>
                <a:lnTo>
                  <a:pt x="1543218" y="438150"/>
                </a:lnTo>
                <a:lnTo>
                  <a:pt x="1553431" y="438150"/>
                </a:lnTo>
                <a:lnTo>
                  <a:pt x="1552929" y="439420"/>
                </a:lnTo>
                <a:lnTo>
                  <a:pt x="1552513" y="440690"/>
                </a:lnTo>
                <a:lnTo>
                  <a:pt x="1542544" y="440690"/>
                </a:lnTo>
                <a:lnTo>
                  <a:pt x="1545058" y="444500"/>
                </a:lnTo>
                <a:close/>
              </a:path>
              <a:path w="4096384" h="836930">
                <a:moveTo>
                  <a:pt x="1689877" y="450850"/>
                </a:moveTo>
                <a:lnTo>
                  <a:pt x="1689728" y="450623"/>
                </a:lnTo>
                <a:lnTo>
                  <a:pt x="1689613" y="450265"/>
                </a:lnTo>
                <a:lnTo>
                  <a:pt x="1688820" y="447040"/>
                </a:lnTo>
                <a:lnTo>
                  <a:pt x="1685726" y="444500"/>
                </a:lnTo>
                <a:lnTo>
                  <a:pt x="1682334" y="439420"/>
                </a:lnTo>
                <a:lnTo>
                  <a:pt x="1686560" y="437907"/>
                </a:lnTo>
                <a:lnTo>
                  <a:pt x="1689544" y="436880"/>
                </a:lnTo>
                <a:lnTo>
                  <a:pt x="1692896" y="438150"/>
                </a:lnTo>
                <a:lnTo>
                  <a:pt x="1697087" y="443230"/>
                </a:lnTo>
                <a:lnTo>
                  <a:pt x="1689877" y="443230"/>
                </a:lnTo>
                <a:lnTo>
                  <a:pt x="1689877" y="450850"/>
                </a:lnTo>
                <a:close/>
              </a:path>
              <a:path w="4096384" h="836930">
                <a:moveTo>
                  <a:pt x="1697087" y="443230"/>
                </a:moveTo>
                <a:lnTo>
                  <a:pt x="1692896" y="438150"/>
                </a:lnTo>
                <a:lnTo>
                  <a:pt x="1689544" y="436880"/>
                </a:lnTo>
                <a:lnTo>
                  <a:pt x="1694078" y="436880"/>
                </a:lnTo>
                <a:lnTo>
                  <a:pt x="1697087" y="44323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4906" y="452120"/>
                </a:lnTo>
                <a:lnTo>
                  <a:pt x="1696312" y="449760"/>
                </a:lnTo>
                <a:lnTo>
                  <a:pt x="1696419" y="445770"/>
                </a:lnTo>
                <a:lnTo>
                  <a:pt x="1702251" y="444541"/>
                </a:lnTo>
                <a:lnTo>
                  <a:pt x="1702326" y="444099"/>
                </a:lnTo>
                <a:lnTo>
                  <a:pt x="1701277" y="440690"/>
                </a:lnTo>
                <a:lnTo>
                  <a:pt x="1698944" y="438145"/>
                </a:lnTo>
                <a:lnTo>
                  <a:pt x="1698402" y="437776"/>
                </a:lnTo>
                <a:lnTo>
                  <a:pt x="1701952" y="436880"/>
                </a:lnTo>
                <a:lnTo>
                  <a:pt x="1704460" y="438150"/>
                </a:lnTo>
                <a:lnTo>
                  <a:pt x="1710904" y="438150"/>
                </a:lnTo>
                <a:lnTo>
                  <a:pt x="1712009" y="439420"/>
                </a:lnTo>
                <a:lnTo>
                  <a:pt x="1712261" y="440377"/>
                </a:lnTo>
                <a:lnTo>
                  <a:pt x="1712287" y="440712"/>
                </a:lnTo>
                <a:lnTo>
                  <a:pt x="1703075" y="444450"/>
                </a:lnTo>
                <a:lnTo>
                  <a:pt x="1707816" y="447114"/>
                </a:lnTo>
                <a:lnTo>
                  <a:pt x="1710497" y="448310"/>
                </a:lnTo>
                <a:lnTo>
                  <a:pt x="1732039" y="448310"/>
                </a:lnTo>
                <a:lnTo>
                  <a:pt x="1731286" y="449580"/>
                </a:lnTo>
                <a:lnTo>
                  <a:pt x="1718198" y="449584"/>
                </a:lnTo>
                <a:lnTo>
                  <a:pt x="1714689" y="450850"/>
                </a:lnTo>
                <a:lnTo>
                  <a:pt x="1699935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04460" y="438150"/>
                </a:moveTo>
                <a:lnTo>
                  <a:pt x="1701952" y="436880"/>
                </a:lnTo>
                <a:lnTo>
                  <a:pt x="1708487" y="436880"/>
                </a:lnTo>
                <a:lnTo>
                  <a:pt x="1704460" y="438150"/>
                </a:lnTo>
                <a:close/>
              </a:path>
              <a:path w="4096384" h="836930">
                <a:moveTo>
                  <a:pt x="1744356" y="438150"/>
                </a:moveTo>
                <a:lnTo>
                  <a:pt x="1742182" y="438150"/>
                </a:lnTo>
                <a:lnTo>
                  <a:pt x="1743354" y="436880"/>
                </a:lnTo>
                <a:lnTo>
                  <a:pt x="1744356" y="438150"/>
                </a:lnTo>
                <a:close/>
              </a:path>
              <a:path w="4096384" h="836930">
                <a:moveTo>
                  <a:pt x="1751146" y="438150"/>
                </a:moveTo>
                <a:lnTo>
                  <a:pt x="1744356" y="438150"/>
                </a:lnTo>
                <a:lnTo>
                  <a:pt x="1743354" y="436880"/>
                </a:lnTo>
                <a:lnTo>
                  <a:pt x="1750056" y="436880"/>
                </a:lnTo>
                <a:lnTo>
                  <a:pt x="1751146" y="438150"/>
                </a:lnTo>
                <a:close/>
              </a:path>
              <a:path w="4096384" h="836930">
                <a:moveTo>
                  <a:pt x="1998813" y="440690"/>
                </a:moveTo>
                <a:lnTo>
                  <a:pt x="1997641" y="439420"/>
                </a:lnTo>
                <a:lnTo>
                  <a:pt x="1997749" y="438058"/>
                </a:lnTo>
                <a:lnTo>
                  <a:pt x="1999147" y="436880"/>
                </a:lnTo>
                <a:lnTo>
                  <a:pt x="1999821" y="436880"/>
                </a:lnTo>
                <a:lnTo>
                  <a:pt x="1999991" y="439420"/>
                </a:lnTo>
                <a:lnTo>
                  <a:pt x="1998813" y="440690"/>
                </a:lnTo>
                <a:close/>
              </a:path>
              <a:path w="4096384" h="836930">
                <a:moveTo>
                  <a:pt x="2090297" y="439420"/>
                </a:moveTo>
                <a:lnTo>
                  <a:pt x="2079443" y="439420"/>
                </a:lnTo>
                <a:lnTo>
                  <a:pt x="2079443" y="436880"/>
                </a:lnTo>
                <a:lnTo>
                  <a:pt x="2088260" y="436880"/>
                </a:lnTo>
                <a:lnTo>
                  <a:pt x="2090297" y="439420"/>
                </a:lnTo>
                <a:close/>
              </a:path>
              <a:path w="4096384" h="836930">
                <a:moveTo>
                  <a:pt x="2116655" y="441960"/>
                </a:moveTo>
                <a:lnTo>
                  <a:pt x="2114311" y="436880"/>
                </a:lnTo>
                <a:lnTo>
                  <a:pt x="2118331" y="436880"/>
                </a:lnTo>
                <a:lnTo>
                  <a:pt x="2121279" y="438120"/>
                </a:lnTo>
                <a:lnTo>
                  <a:pt x="2121406" y="438365"/>
                </a:lnTo>
                <a:lnTo>
                  <a:pt x="2121683" y="439420"/>
                </a:lnTo>
                <a:lnTo>
                  <a:pt x="2119291" y="440712"/>
                </a:lnTo>
                <a:lnTo>
                  <a:pt x="2116655" y="441960"/>
                </a:lnTo>
                <a:close/>
              </a:path>
              <a:path w="4096384" h="836930">
                <a:moveTo>
                  <a:pt x="2126380" y="454660"/>
                </a:moveTo>
                <a:lnTo>
                  <a:pt x="2126044" y="454660"/>
                </a:lnTo>
                <a:lnTo>
                  <a:pt x="2118665" y="448310"/>
                </a:lnTo>
                <a:lnTo>
                  <a:pt x="2131073" y="448310"/>
                </a:lnTo>
                <a:lnTo>
                  <a:pt x="2126644" y="443336"/>
                </a:lnTo>
                <a:lnTo>
                  <a:pt x="2126549" y="441960"/>
                </a:lnTo>
                <a:lnTo>
                  <a:pt x="2116655" y="441960"/>
                </a:lnTo>
                <a:lnTo>
                  <a:pt x="2119339" y="440690"/>
                </a:lnTo>
                <a:lnTo>
                  <a:pt x="2121683" y="439420"/>
                </a:lnTo>
                <a:lnTo>
                  <a:pt x="2121406" y="438365"/>
                </a:lnTo>
                <a:lnTo>
                  <a:pt x="2121279" y="438120"/>
                </a:lnTo>
                <a:lnTo>
                  <a:pt x="2118331" y="436880"/>
                </a:lnTo>
                <a:lnTo>
                  <a:pt x="2129337" y="436880"/>
                </a:lnTo>
                <a:lnTo>
                  <a:pt x="2129906" y="437397"/>
                </a:lnTo>
                <a:lnTo>
                  <a:pt x="2126882" y="439420"/>
                </a:lnTo>
                <a:lnTo>
                  <a:pt x="2139056" y="447040"/>
                </a:lnTo>
                <a:lnTo>
                  <a:pt x="2147212" y="447040"/>
                </a:lnTo>
                <a:lnTo>
                  <a:pt x="2144743" y="450850"/>
                </a:lnTo>
                <a:lnTo>
                  <a:pt x="2129786" y="450850"/>
                </a:lnTo>
                <a:lnTo>
                  <a:pt x="2129600" y="452120"/>
                </a:lnTo>
                <a:lnTo>
                  <a:pt x="2128729" y="452120"/>
                </a:lnTo>
                <a:lnTo>
                  <a:pt x="2126380" y="454660"/>
                </a:lnTo>
                <a:close/>
              </a:path>
              <a:path w="4096384" h="836930">
                <a:moveTo>
                  <a:pt x="2150684" y="438150"/>
                </a:moveTo>
                <a:lnTo>
                  <a:pt x="2143282" y="438150"/>
                </a:lnTo>
                <a:lnTo>
                  <a:pt x="2143645" y="436880"/>
                </a:lnTo>
                <a:lnTo>
                  <a:pt x="2152864" y="436880"/>
                </a:lnTo>
                <a:lnTo>
                  <a:pt x="2150684" y="438150"/>
                </a:lnTo>
                <a:close/>
              </a:path>
              <a:path w="4096384" h="836930">
                <a:moveTo>
                  <a:pt x="2147212" y="447040"/>
                </a:moveTo>
                <a:lnTo>
                  <a:pt x="2139788" y="447040"/>
                </a:lnTo>
                <a:lnTo>
                  <a:pt x="2140504" y="444556"/>
                </a:lnTo>
                <a:lnTo>
                  <a:pt x="2144143" y="441960"/>
                </a:lnTo>
                <a:lnTo>
                  <a:pt x="2152864" y="436880"/>
                </a:lnTo>
                <a:lnTo>
                  <a:pt x="2153450" y="436880"/>
                </a:lnTo>
                <a:lnTo>
                  <a:pt x="2154582" y="438150"/>
                </a:lnTo>
                <a:lnTo>
                  <a:pt x="2154207" y="438150"/>
                </a:lnTo>
                <a:lnTo>
                  <a:pt x="2150315" y="443230"/>
                </a:lnTo>
                <a:lnTo>
                  <a:pt x="2149682" y="443230"/>
                </a:lnTo>
                <a:lnTo>
                  <a:pt x="2147212" y="447040"/>
                </a:lnTo>
                <a:close/>
              </a:path>
              <a:path w="4096384" h="836930">
                <a:moveTo>
                  <a:pt x="2324009" y="441960"/>
                </a:moveTo>
                <a:lnTo>
                  <a:pt x="2319822" y="441960"/>
                </a:lnTo>
                <a:lnTo>
                  <a:pt x="2324176" y="436880"/>
                </a:lnTo>
                <a:lnTo>
                  <a:pt x="2324681" y="436880"/>
                </a:lnTo>
                <a:lnTo>
                  <a:pt x="2324009" y="441960"/>
                </a:lnTo>
                <a:close/>
              </a:path>
              <a:path w="4096384" h="836930">
                <a:moveTo>
                  <a:pt x="2323904" y="447429"/>
                </a:moveTo>
                <a:lnTo>
                  <a:pt x="2323447" y="447114"/>
                </a:lnTo>
                <a:lnTo>
                  <a:pt x="2323376" y="446753"/>
                </a:lnTo>
                <a:lnTo>
                  <a:pt x="2324681" y="436880"/>
                </a:lnTo>
                <a:lnTo>
                  <a:pt x="2331549" y="445770"/>
                </a:lnTo>
                <a:lnTo>
                  <a:pt x="2327699" y="445770"/>
                </a:lnTo>
                <a:lnTo>
                  <a:pt x="2323904" y="447429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8359" y="447040"/>
                </a:lnTo>
                <a:lnTo>
                  <a:pt x="2525721" y="444556"/>
                </a:lnTo>
                <a:lnTo>
                  <a:pt x="2525760" y="444392"/>
                </a:lnTo>
                <a:lnTo>
                  <a:pt x="2532707" y="436880"/>
                </a:lnTo>
                <a:lnTo>
                  <a:pt x="2542594" y="436880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41919" y="455930"/>
                </a:moveTo>
                <a:lnTo>
                  <a:pt x="2540754" y="454660"/>
                </a:lnTo>
                <a:lnTo>
                  <a:pt x="2540550" y="453883"/>
                </a:lnTo>
                <a:lnTo>
                  <a:pt x="2540475" y="453445"/>
                </a:lnTo>
                <a:lnTo>
                  <a:pt x="2535889" y="448310"/>
                </a:lnTo>
                <a:lnTo>
                  <a:pt x="2530015" y="448310"/>
                </a:lnTo>
                <a:lnTo>
                  <a:pt x="2542594" y="436880"/>
                </a:lnTo>
                <a:lnTo>
                  <a:pt x="2547371" y="436880"/>
                </a:lnTo>
                <a:lnTo>
                  <a:pt x="2546472" y="438120"/>
                </a:lnTo>
                <a:lnTo>
                  <a:pt x="2546574" y="438468"/>
                </a:lnTo>
                <a:lnTo>
                  <a:pt x="2546942" y="439420"/>
                </a:lnTo>
                <a:lnTo>
                  <a:pt x="2549675" y="440712"/>
                </a:lnTo>
                <a:lnTo>
                  <a:pt x="2551990" y="441960"/>
                </a:lnTo>
                <a:lnTo>
                  <a:pt x="2561457" y="441960"/>
                </a:lnTo>
                <a:lnTo>
                  <a:pt x="2561877" y="443230"/>
                </a:lnTo>
                <a:lnTo>
                  <a:pt x="2540911" y="443230"/>
                </a:lnTo>
                <a:lnTo>
                  <a:pt x="2540671" y="445031"/>
                </a:lnTo>
                <a:lnTo>
                  <a:pt x="2540628" y="445832"/>
                </a:lnTo>
                <a:lnTo>
                  <a:pt x="2546280" y="452195"/>
                </a:lnTo>
                <a:lnTo>
                  <a:pt x="2548950" y="454660"/>
                </a:lnTo>
                <a:lnTo>
                  <a:pt x="2543759" y="454660"/>
                </a:lnTo>
                <a:lnTo>
                  <a:pt x="2541919" y="455930"/>
                </a:lnTo>
                <a:close/>
              </a:path>
              <a:path w="4096384" h="836930">
                <a:moveTo>
                  <a:pt x="2592596" y="447040"/>
                </a:moveTo>
                <a:lnTo>
                  <a:pt x="2556338" y="447040"/>
                </a:lnTo>
                <a:lnTo>
                  <a:pt x="2557335" y="445791"/>
                </a:lnTo>
                <a:lnTo>
                  <a:pt x="2557547" y="445031"/>
                </a:lnTo>
                <a:lnTo>
                  <a:pt x="2557614" y="444392"/>
                </a:lnTo>
                <a:lnTo>
                  <a:pt x="2556829" y="443230"/>
                </a:lnTo>
                <a:lnTo>
                  <a:pt x="2561877" y="443230"/>
                </a:lnTo>
                <a:lnTo>
                  <a:pt x="2565066" y="436880"/>
                </a:lnTo>
                <a:lnTo>
                  <a:pt x="2569073" y="436880"/>
                </a:lnTo>
                <a:lnTo>
                  <a:pt x="2573986" y="440712"/>
                </a:lnTo>
                <a:lnTo>
                  <a:pt x="2580801" y="444500"/>
                </a:lnTo>
                <a:lnTo>
                  <a:pt x="2593347" y="444500"/>
                </a:lnTo>
                <a:lnTo>
                  <a:pt x="2592596" y="447040"/>
                </a:lnTo>
                <a:close/>
              </a:path>
              <a:path w="4096384" h="836930">
                <a:moveTo>
                  <a:pt x="2580801" y="444500"/>
                </a:moveTo>
                <a:lnTo>
                  <a:pt x="2573945" y="440690"/>
                </a:lnTo>
                <a:lnTo>
                  <a:pt x="2569073" y="436880"/>
                </a:lnTo>
                <a:lnTo>
                  <a:pt x="2579144" y="436880"/>
                </a:lnTo>
                <a:lnTo>
                  <a:pt x="2577582" y="438058"/>
                </a:lnTo>
                <a:lnTo>
                  <a:pt x="2577678" y="438562"/>
                </a:lnTo>
                <a:lnTo>
                  <a:pt x="2580801" y="444500"/>
                </a:lnTo>
                <a:close/>
              </a:path>
              <a:path w="4096384" h="836930">
                <a:moveTo>
                  <a:pt x="2629602" y="438150"/>
                </a:moveTo>
                <a:lnTo>
                  <a:pt x="2630026" y="437487"/>
                </a:lnTo>
                <a:lnTo>
                  <a:pt x="2630584" y="436880"/>
                </a:lnTo>
                <a:lnTo>
                  <a:pt x="2630584" y="437608"/>
                </a:lnTo>
                <a:lnTo>
                  <a:pt x="2629602" y="438150"/>
                </a:lnTo>
                <a:close/>
              </a:path>
              <a:path w="4096384" h="836930">
                <a:moveTo>
                  <a:pt x="2630584" y="437608"/>
                </a:moveTo>
                <a:lnTo>
                  <a:pt x="2630584" y="436880"/>
                </a:lnTo>
                <a:lnTo>
                  <a:pt x="2631905" y="436880"/>
                </a:lnTo>
                <a:lnTo>
                  <a:pt x="2630584" y="437608"/>
                </a:lnTo>
                <a:close/>
              </a:path>
              <a:path w="4096384" h="836930">
                <a:moveTo>
                  <a:pt x="2651216" y="463550"/>
                </a:moveTo>
                <a:lnTo>
                  <a:pt x="2641486" y="455930"/>
                </a:lnTo>
                <a:lnTo>
                  <a:pt x="2641109" y="451516"/>
                </a:lnTo>
                <a:lnTo>
                  <a:pt x="2640989" y="449580"/>
                </a:lnTo>
                <a:lnTo>
                  <a:pt x="2646535" y="445770"/>
                </a:lnTo>
                <a:lnTo>
                  <a:pt x="2647474" y="444556"/>
                </a:lnTo>
                <a:lnTo>
                  <a:pt x="2655295" y="438150"/>
                </a:lnTo>
                <a:lnTo>
                  <a:pt x="2658764" y="436880"/>
                </a:lnTo>
                <a:lnTo>
                  <a:pt x="2658413" y="440690"/>
                </a:lnTo>
                <a:lnTo>
                  <a:pt x="2654792" y="444500"/>
                </a:lnTo>
                <a:lnTo>
                  <a:pt x="2650039" y="447040"/>
                </a:lnTo>
                <a:lnTo>
                  <a:pt x="2647814" y="450623"/>
                </a:lnTo>
                <a:lnTo>
                  <a:pt x="2647893" y="451165"/>
                </a:lnTo>
                <a:lnTo>
                  <a:pt x="2651216" y="455930"/>
                </a:lnTo>
                <a:lnTo>
                  <a:pt x="2653940" y="457080"/>
                </a:lnTo>
                <a:lnTo>
                  <a:pt x="2651216" y="463550"/>
                </a:lnTo>
                <a:close/>
              </a:path>
              <a:path w="4096384" h="836930">
                <a:moveTo>
                  <a:pt x="2653940" y="457080"/>
                </a:moveTo>
                <a:lnTo>
                  <a:pt x="2651216" y="455930"/>
                </a:lnTo>
                <a:lnTo>
                  <a:pt x="2647673" y="450850"/>
                </a:lnTo>
                <a:lnTo>
                  <a:pt x="2650039" y="447040"/>
                </a:lnTo>
                <a:lnTo>
                  <a:pt x="2654792" y="444500"/>
                </a:lnTo>
                <a:lnTo>
                  <a:pt x="2658413" y="440690"/>
                </a:lnTo>
                <a:lnTo>
                  <a:pt x="2658764" y="436880"/>
                </a:lnTo>
                <a:lnTo>
                  <a:pt x="2665737" y="436880"/>
                </a:lnTo>
                <a:lnTo>
                  <a:pt x="2670507" y="443230"/>
                </a:lnTo>
                <a:lnTo>
                  <a:pt x="2662269" y="443230"/>
                </a:lnTo>
                <a:lnTo>
                  <a:pt x="2661710" y="445355"/>
                </a:lnTo>
                <a:lnTo>
                  <a:pt x="2661601" y="447040"/>
                </a:lnTo>
                <a:lnTo>
                  <a:pt x="2655905" y="447040"/>
                </a:lnTo>
                <a:lnTo>
                  <a:pt x="2654460" y="455764"/>
                </a:lnTo>
                <a:lnTo>
                  <a:pt x="2653940" y="457080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62018" y="439728"/>
                </a:lnTo>
                <a:lnTo>
                  <a:pt x="2761950" y="439193"/>
                </a:lnTo>
                <a:lnTo>
                  <a:pt x="2762354" y="438150"/>
                </a:lnTo>
                <a:lnTo>
                  <a:pt x="2763696" y="436880"/>
                </a:lnTo>
                <a:lnTo>
                  <a:pt x="2765094" y="438058"/>
                </a:lnTo>
                <a:lnTo>
                  <a:pt x="2764993" y="438468"/>
                </a:lnTo>
                <a:lnTo>
                  <a:pt x="2764370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776255" y="449580"/>
                </a:moveTo>
                <a:lnTo>
                  <a:pt x="2773072" y="449580"/>
                </a:lnTo>
                <a:lnTo>
                  <a:pt x="2776589" y="440690"/>
                </a:lnTo>
                <a:lnTo>
                  <a:pt x="2762504" y="440690"/>
                </a:lnTo>
                <a:lnTo>
                  <a:pt x="2764370" y="439420"/>
                </a:lnTo>
                <a:lnTo>
                  <a:pt x="2764993" y="438468"/>
                </a:lnTo>
                <a:lnTo>
                  <a:pt x="2765094" y="438058"/>
                </a:lnTo>
                <a:lnTo>
                  <a:pt x="2763696" y="436880"/>
                </a:lnTo>
                <a:lnTo>
                  <a:pt x="2778271" y="436880"/>
                </a:lnTo>
                <a:lnTo>
                  <a:pt x="2777025" y="438058"/>
                </a:lnTo>
                <a:lnTo>
                  <a:pt x="2776899" y="438263"/>
                </a:lnTo>
                <a:lnTo>
                  <a:pt x="2776616" y="439316"/>
                </a:lnTo>
                <a:lnTo>
                  <a:pt x="2776719" y="439912"/>
                </a:lnTo>
                <a:lnTo>
                  <a:pt x="2777263" y="441960"/>
                </a:lnTo>
                <a:lnTo>
                  <a:pt x="2811463" y="441960"/>
                </a:lnTo>
                <a:lnTo>
                  <a:pt x="2810788" y="443230"/>
                </a:lnTo>
                <a:lnTo>
                  <a:pt x="2783294" y="443230"/>
                </a:lnTo>
                <a:lnTo>
                  <a:pt x="2782227" y="444392"/>
                </a:lnTo>
                <a:lnTo>
                  <a:pt x="2782195" y="444556"/>
                </a:lnTo>
                <a:lnTo>
                  <a:pt x="2783634" y="445770"/>
                </a:lnTo>
                <a:lnTo>
                  <a:pt x="2810498" y="445770"/>
                </a:lnTo>
                <a:lnTo>
                  <a:pt x="2810883" y="447040"/>
                </a:lnTo>
                <a:lnTo>
                  <a:pt x="2808457" y="447040"/>
                </a:lnTo>
                <a:lnTo>
                  <a:pt x="2805350" y="448310"/>
                </a:lnTo>
                <a:lnTo>
                  <a:pt x="2778455" y="448310"/>
                </a:lnTo>
                <a:lnTo>
                  <a:pt x="2776255" y="449580"/>
                </a:lnTo>
                <a:close/>
              </a:path>
              <a:path w="4096384" h="836930">
                <a:moveTo>
                  <a:pt x="2777263" y="441960"/>
                </a:moveTo>
                <a:lnTo>
                  <a:pt x="2776719" y="439912"/>
                </a:lnTo>
                <a:lnTo>
                  <a:pt x="2776616" y="439316"/>
                </a:lnTo>
                <a:lnTo>
                  <a:pt x="2776899" y="438263"/>
                </a:lnTo>
                <a:lnTo>
                  <a:pt x="2777025" y="438058"/>
                </a:lnTo>
                <a:lnTo>
                  <a:pt x="2778271" y="436880"/>
                </a:lnTo>
                <a:lnTo>
                  <a:pt x="2778690" y="437907"/>
                </a:lnTo>
                <a:lnTo>
                  <a:pt x="2778588" y="440712"/>
                </a:lnTo>
                <a:lnTo>
                  <a:pt x="2777263" y="44196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19288" y="438263"/>
                </a:lnTo>
                <a:lnTo>
                  <a:pt x="3019262" y="438058"/>
                </a:lnTo>
                <a:lnTo>
                  <a:pt x="3020654" y="436880"/>
                </a:lnTo>
                <a:lnTo>
                  <a:pt x="3022494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28378" y="439420"/>
                </a:moveTo>
                <a:lnTo>
                  <a:pt x="3020654" y="439420"/>
                </a:lnTo>
                <a:lnTo>
                  <a:pt x="3022494" y="438150"/>
                </a:lnTo>
                <a:lnTo>
                  <a:pt x="3020654" y="436880"/>
                </a:lnTo>
                <a:lnTo>
                  <a:pt x="3031399" y="436880"/>
                </a:lnTo>
                <a:lnTo>
                  <a:pt x="3028378" y="43942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79159" y="440690"/>
                </a:lnTo>
                <a:lnTo>
                  <a:pt x="3079066" y="437907"/>
                </a:lnTo>
                <a:lnTo>
                  <a:pt x="3078668" y="436880"/>
                </a:lnTo>
                <a:lnTo>
                  <a:pt x="3098109" y="43688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98109" y="436880"/>
                </a:lnTo>
                <a:lnTo>
                  <a:pt x="3099458" y="436880"/>
                </a:lnTo>
                <a:lnTo>
                  <a:pt x="3101114" y="438150"/>
                </a:lnTo>
                <a:lnTo>
                  <a:pt x="3101298" y="438150"/>
                </a:lnTo>
                <a:lnTo>
                  <a:pt x="3099949" y="43942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118898" y="438150"/>
                </a:moveTo>
                <a:lnTo>
                  <a:pt x="3117039" y="438150"/>
                </a:lnTo>
                <a:lnTo>
                  <a:pt x="3118047" y="436880"/>
                </a:lnTo>
                <a:lnTo>
                  <a:pt x="3118898" y="438150"/>
                </a:lnTo>
                <a:close/>
              </a:path>
              <a:path w="4096384" h="836930">
                <a:moveTo>
                  <a:pt x="3120014" y="448310"/>
                </a:moveTo>
                <a:lnTo>
                  <a:pt x="3111859" y="448310"/>
                </a:lnTo>
                <a:lnTo>
                  <a:pt x="3111870" y="442715"/>
                </a:lnTo>
                <a:lnTo>
                  <a:pt x="3119573" y="439420"/>
                </a:lnTo>
                <a:lnTo>
                  <a:pt x="3118878" y="438120"/>
                </a:lnTo>
                <a:lnTo>
                  <a:pt x="3118047" y="436880"/>
                </a:lnTo>
                <a:lnTo>
                  <a:pt x="3128933" y="436880"/>
                </a:lnTo>
                <a:lnTo>
                  <a:pt x="3127970" y="443230"/>
                </a:lnTo>
                <a:lnTo>
                  <a:pt x="3126987" y="443230"/>
                </a:lnTo>
                <a:lnTo>
                  <a:pt x="3120995" y="444556"/>
                </a:lnTo>
                <a:lnTo>
                  <a:pt x="3116173" y="445770"/>
                </a:lnTo>
                <a:lnTo>
                  <a:pt x="3120738" y="447040"/>
                </a:lnTo>
                <a:lnTo>
                  <a:pt x="3120014" y="448310"/>
                </a:lnTo>
                <a:close/>
              </a:path>
              <a:path w="4096384" h="836930">
                <a:moveTo>
                  <a:pt x="3146550" y="445770"/>
                </a:moveTo>
                <a:lnTo>
                  <a:pt x="3144214" y="444099"/>
                </a:lnTo>
                <a:lnTo>
                  <a:pt x="3143544" y="436880"/>
                </a:lnTo>
                <a:lnTo>
                  <a:pt x="3146549" y="439727"/>
                </a:lnTo>
                <a:lnTo>
                  <a:pt x="3146550" y="445770"/>
                </a:lnTo>
                <a:close/>
              </a:path>
              <a:path w="4096384" h="836930">
                <a:moveTo>
                  <a:pt x="3146550" y="439728"/>
                </a:moveTo>
                <a:lnTo>
                  <a:pt x="3143544" y="436880"/>
                </a:lnTo>
                <a:lnTo>
                  <a:pt x="3146550" y="436880"/>
                </a:lnTo>
                <a:lnTo>
                  <a:pt x="3146550" y="438058"/>
                </a:lnTo>
                <a:lnTo>
                  <a:pt x="3145384" y="438150"/>
                </a:lnTo>
                <a:lnTo>
                  <a:pt x="3146550" y="438360"/>
                </a:lnTo>
                <a:lnTo>
                  <a:pt x="3146550" y="439728"/>
                </a:lnTo>
                <a:close/>
              </a:path>
              <a:path w="4096384" h="836930">
                <a:moveTo>
                  <a:pt x="3160215" y="441960"/>
                </a:moveTo>
                <a:lnTo>
                  <a:pt x="3157446" y="441960"/>
                </a:lnTo>
                <a:lnTo>
                  <a:pt x="3158881" y="437095"/>
                </a:lnTo>
                <a:lnTo>
                  <a:pt x="3161643" y="436880"/>
                </a:lnTo>
                <a:lnTo>
                  <a:pt x="3165833" y="436880"/>
                </a:lnTo>
                <a:lnTo>
                  <a:pt x="3159485" y="438145"/>
                </a:lnTo>
                <a:lnTo>
                  <a:pt x="3160215" y="441960"/>
                </a:lnTo>
                <a:close/>
              </a:path>
              <a:path w="4096384" h="836930">
                <a:moveTo>
                  <a:pt x="3193819" y="445770"/>
                </a:moveTo>
                <a:lnTo>
                  <a:pt x="3190461" y="445770"/>
                </a:lnTo>
                <a:lnTo>
                  <a:pt x="3184559" y="443230"/>
                </a:lnTo>
                <a:lnTo>
                  <a:pt x="3180103" y="439420"/>
                </a:lnTo>
                <a:lnTo>
                  <a:pt x="3181084" y="436880"/>
                </a:lnTo>
                <a:lnTo>
                  <a:pt x="3184757" y="436880"/>
                </a:lnTo>
                <a:lnTo>
                  <a:pt x="3193819" y="440690"/>
                </a:lnTo>
                <a:lnTo>
                  <a:pt x="3193819" y="445770"/>
                </a:lnTo>
                <a:close/>
              </a:path>
              <a:path w="4096384" h="836930">
                <a:moveTo>
                  <a:pt x="3215390" y="445770"/>
                </a:moveTo>
                <a:lnTo>
                  <a:pt x="3193819" y="445770"/>
                </a:lnTo>
                <a:lnTo>
                  <a:pt x="3193819" y="440690"/>
                </a:lnTo>
                <a:lnTo>
                  <a:pt x="3184757" y="436880"/>
                </a:lnTo>
                <a:lnTo>
                  <a:pt x="3193333" y="436880"/>
                </a:lnTo>
                <a:lnTo>
                  <a:pt x="3194552" y="438150"/>
                </a:lnTo>
                <a:lnTo>
                  <a:pt x="3198252" y="439420"/>
                </a:lnTo>
                <a:lnTo>
                  <a:pt x="3213777" y="439420"/>
                </a:lnTo>
                <a:lnTo>
                  <a:pt x="3213848" y="444556"/>
                </a:lnTo>
                <a:lnTo>
                  <a:pt x="3215390" y="445770"/>
                </a:lnTo>
                <a:close/>
              </a:path>
              <a:path w="4096384" h="836930">
                <a:moveTo>
                  <a:pt x="3200524" y="439420"/>
                </a:moveTo>
                <a:lnTo>
                  <a:pt x="3198230" y="439412"/>
                </a:lnTo>
                <a:lnTo>
                  <a:pt x="3194552" y="438150"/>
                </a:lnTo>
                <a:lnTo>
                  <a:pt x="3193333" y="436880"/>
                </a:lnTo>
                <a:lnTo>
                  <a:pt x="3199850" y="436880"/>
                </a:lnTo>
                <a:lnTo>
                  <a:pt x="3200430" y="437973"/>
                </a:lnTo>
                <a:lnTo>
                  <a:pt x="3200524" y="439420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18799" y="448310"/>
                </a:lnTo>
                <a:lnTo>
                  <a:pt x="3221648" y="447040"/>
                </a:lnTo>
                <a:lnTo>
                  <a:pt x="3213777" y="439420"/>
                </a:lnTo>
                <a:lnTo>
                  <a:pt x="3200524" y="439420"/>
                </a:lnTo>
                <a:lnTo>
                  <a:pt x="3200430" y="437973"/>
                </a:lnTo>
                <a:lnTo>
                  <a:pt x="3199850" y="436880"/>
                </a:lnTo>
                <a:lnTo>
                  <a:pt x="3220299" y="436880"/>
                </a:lnTo>
                <a:lnTo>
                  <a:pt x="3219474" y="439420"/>
                </a:lnTo>
                <a:lnTo>
                  <a:pt x="3220816" y="441960"/>
                </a:lnTo>
                <a:lnTo>
                  <a:pt x="3231044" y="441960"/>
                </a:lnTo>
                <a:lnTo>
                  <a:pt x="3230339" y="443230"/>
                </a:lnTo>
                <a:lnTo>
                  <a:pt x="3228012" y="443230"/>
                </a:lnTo>
                <a:lnTo>
                  <a:pt x="3227401" y="444392"/>
                </a:lnTo>
                <a:lnTo>
                  <a:pt x="3227518" y="444926"/>
                </a:lnTo>
                <a:lnTo>
                  <a:pt x="3227861" y="445770"/>
                </a:lnTo>
                <a:lnTo>
                  <a:pt x="3228930" y="44577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221981" y="441960"/>
                </a:moveTo>
                <a:lnTo>
                  <a:pt x="3220816" y="441960"/>
                </a:lnTo>
                <a:lnTo>
                  <a:pt x="3219636" y="439728"/>
                </a:lnTo>
                <a:lnTo>
                  <a:pt x="3219547" y="439193"/>
                </a:lnTo>
                <a:lnTo>
                  <a:pt x="3220299" y="436880"/>
                </a:lnTo>
                <a:lnTo>
                  <a:pt x="3221490" y="436880"/>
                </a:lnTo>
                <a:lnTo>
                  <a:pt x="3222718" y="438058"/>
                </a:lnTo>
                <a:lnTo>
                  <a:pt x="3222660" y="438849"/>
                </a:lnTo>
                <a:lnTo>
                  <a:pt x="3221981" y="44196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61720" y="445770"/>
                </a:lnTo>
                <a:lnTo>
                  <a:pt x="3259029" y="443230"/>
                </a:lnTo>
                <a:lnTo>
                  <a:pt x="3258538" y="441960"/>
                </a:lnTo>
                <a:lnTo>
                  <a:pt x="3221981" y="441960"/>
                </a:lnTo>
                <a:lnTo>
                  <a:pt x="3222660" y="438849"/>
                </a:lnTo>
                <a:lnTo>
                  <a:pt x="3222718" y="438058"/>
                </a:lnTo>
                <a:lnTo>
                  <a:pt x="3221490" y="436880"/>
                </a:lnTo>
                <a:lnTo>
                  <a:pt x="3235391" y="436880"/>
                </a:lnTo>
                <a:lnTo>
                  <a:pt x="3235391" y="440690"/>
                </a:lnTo>
                <a:lnTo>
                  <a:pt x="3259029" y="440690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7800" y="438145"/>
                </a:lnTo>
                <a:lnTo>
                  <a:pt x="3249633" y="436880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250642" y="439420"/>
                </a:moveTo>
                <a:lnTo>
                  <a:pt x="3249142" y="439420"/>
                </a:lnTo>
                <a:lnTo>
                  <a:pt x="3249633" y="436880"/>
                </a:lnTo>
                <a:lnTo>
                  <a:pt x="3250642" y="439420"/>
                </a:lnTo>
                <a:close/>
              </a:path>
              <a:path w="4096384" h="836930">
                <a:moveTo>
                  <a:pt x="3374174" y="441960"/>
                </a:moveTo>
                <a:lnTo>
                  <a:pt x="3373008" y="441960"/>
                </a:lnTo>
                <a:lnTo>
                  <a:pt x="3372185" y="438849"/>
                </a:lnTo>
                <a:lnTo>
                  <a:pt x="3372120" y="438058"/>
                </a:lnTo>
                <a:lnTo>
                  <a:pt x="3373683" y="436880"/>
                </a:lnTo>
                <a:lnTo>
                  <a:pt x="3374848" y="436880"/>
                </a:lnTo>
                <a:lnTo>
                  <a:pt x="3375857" y="439420"/>
                </a:lnTo>
                <a:lnTo>
                  <a:pt x="3374174" y="441960"/>
                </a:lnTo>
                <a:close/>
              </a:path>
              <a:path w="4096384" h="836930">
                <a:moveTo>
                  <a:pt x="3421115" y="441960"/>
                </a:moveTo>
                <a:lnTo>
                  <a:pt x="3374174" y="441960"/>
                </a:lnTo>
                <a:lnTo>
                  <a:pt x="3375652" y="439728"/>
                </a:lnTo>
                <a:lnTo>
                  <a:pt x="3375766" y="439193"/>
                </a:lnTo>
                <a:lnTo>
                  <a:pt x="3374848" y="436880"/>
                </a:lnTo>
                <a:lnTo>
                  <a:pt x="3383236" y="436880"/>
                </a:lnTo>
                <a:lnTo>
                  <a:pt x="3386293" y="440690"/>
                </a:lnTo>
                <a:lnTo>
                  <a:pt x="3423126" y="440690"/>
                </a:lnTo>
                <a:lnTo>
                  <a:pt x="3421115" y="441960"/>
                </a:lnTo>
                <a:close/>
              </a:path>
              <a:path w="4096384" h="836930">
                <a:moveTo>
                  <a:pt x="3440916" y="439420"/>
                </a:moveTo>
                <a:lnTo>
                  <a:pt x="3436536" y="439420"/>
                </a:lnTo>
                <a:lnTo>
                  <a:pt x="3437053" y="436880"/>
                </a:lnTo>
                <a:lnTo>
                  <a:pt x="3441067" y="436880"/>
                </a:lnTo>
                <a:lnTo>
                  <a:pt x="3440916" y="439420"/>
                </a:lnTo>
                <a:close/>
              </a:path>
              <a:path w="4096384" h="836930">
                <a:moveTo>
                  <a:pt x="3453387" y="439420"/>
                </a:moveTo>
                <a:lnTo>
                  <a:pt x="3440916" y="439420"/>
                </a:lnTo>
                <a:lnTo>
                  <a:pt x="3441067" y="436880"/>
                </a:lnTo>
                <a:lnTo>
                  <a:pt x="3454072" y="436880"/>
                </a:lnTo>
                <a:lnTo>
                  <a:pt x="3453399" y="437973"/>
                </a:lnTo>
                <a:lnTo>
                  <a:pt x="3453387" y="439420"/>
                </a:lnTo>
                <a:close/>
              </a:path>
              <a:path w="4096384" h="836930">
                <a:moveTo>
                  <a:pt x="3519687" y="443230"/>
                </a:moveTo>
                <a:lnTo>
                  <a:pt x="3518862" y="443230"/>
                </a:lnTo>
                <a:lnTo>
                  <a:pt x="3518451" y="436880"/>
                </a:lnTo>
                <a:lnTo>
                  <a:pt x="3521891" y="436880"/>
                </a:lnTo>
                <a:lnTo>
                  <a:pt x="3524483" y="439420"/>
                </a:lnTo>
                <a:lnTo>
                  <a:pt x="3521527" y="441960"/>
                </a:lnTo>
                <a:lnTo>
                  <a:pt x="3520695" y="441960"/>
                </a:lnTo>
                <a:lnTo>
                  <a:pt x="3519687" y="443230"/>
                </a:lnTo>
                <a:close/>
              </a:path>
              <a:path w="4096384" h="836930">
                <a:moveTo>
                  <a:pt x="3526848" y="450850"/>
                </a:moveTo>
                <a:lnTo>
                  <a:pt x="3511299" y="450850"/>
                </a:lnTo>
                <a:lnTo>
                  <a:pt x="3518679" y="443230"/>
                </a:lnTo>
                <a:lnTo>
                  <a:pt x="3519687" y="443230"/>
                </a:lnTo>
                <a:lnTo>
                  <a:pt x="3520695" y="441960"/>
                </a:lnTo>
                <a:lnTo>
                  <a:pt x="3521527" y="441960"/>
                </a:lnTo>
                <a:lnTo>
                  <a:pt x="3524483" y="439420"/>
                </a:lnTo>
                <a:lnTo>
                  <a:pt x="3521891" y="436880"/>
                </a:lnTo>
                <a:lnTo>
                  <a:pt x="3532314" y="436880"/>
                </a:lnTo>
                <a:lnTo>
                  <a:pt x="3531080" y="439420"/>
                </a:lnTo>
                <a:lnTo>
                  <a:pt x="3529888" y="440712"/>
                </a:lnTo>
                <a:lnTo>
                  <a:pt x="3526924" y="443195"/>
                </a:lnTo>
                <a:lnTo>
                  <a:pt x="3527049" y="444450"/>
                </a:lnTo>
                <a:lnTo>
                  <a:pt x="3527362" y="446753"/>
                </a:lnTo>
                <a:lnTo>
                  <a:pt x="3527448" y="447114"/>
                </a:lnTo>
                <a:lnTo>
                  <a:pt x="3529024" y="449580"/>
                </a:lnTo>
                <a:lnTo>
                  <a:pt x="3527224" y="449580"/>
                </a:lnTo>
                <a:lnTo>
                  <a:pt x="3526848" y="450850"/>
                </a:lnTo>
                <a:close/>
              </a:path>
              <a:path w="4096384" h="836930">
                <a:moveTo>
                  <a:pt x="3845221" y="441960"/>
                </a:moveTo>
                <a:lnTo>
                  <a:pt x="3841254" y="440712"/>
                </a:lnTo>
                <a:lnTo>
                  <a:pt x="3841306" y="440377"/>
                </a:lnTo>
                <a:lnTo>
                  <a:pt x="3842151" y="438263"/>
                </a:lnTo>
                <a:lnTo>
                  <a:pt x="3842268" y="438058"/>
                </a:lnTo>
                <a:lnTo>
                  <a:pt x="3843204" y="436880"/>
                </a:lnTo>
                <a:lnTo>
                  <a:pt x="3844213" y="436880"/>
                </a:lnTo>
                <a:lnTo>
                  <a:pt x="3845131" y="439193"/>
                </a:lnTo>
                <a:lnTo>
                  <a:pt x="3845221" y="441960"/>
                </a:lnTo>
                <a:close/>
              </a:path>
              <a:path w="4096384" h="836930">
                <a:moveTo>
                  <a:pt x="3855115" y="441960"/>
                </a:moveTo>
                <a:lnTo>
                  <a:pt x="3845221" y="441960"/>
                </a:lnTo>
                <a:lnTo>
                  <a:pt x="3845131" y="439193"/>
                </a:lnTo>
                <a:lnTo>
                  <a:pt x="3844213" y="436880"/>
                </a:lnTo>
                <a:lnTo>
                  <a:pt x="3856457" y="436880"/>
                </a:lnTo>
                <a:lnTo>
                  <a:pt x="3855626" y="438120"/>
                </a:lnTo>
                <a:lnTo>
                  <a:pt x="3855203" y="439193"/>
                </a:lnTo>
                <a:lnTo>
                  <a:pt x="3855115" y="441960"/>
                </a:lnTo>
                <a:close/>
              </a:path>
              <a:path w="4096384" h="836930">
                <a:moveTo>
                  <a:pt x="3855115" y="444500"/>
                </a:moveTo>
                <a:lnTo>
                  <a:pt x="3855203" y="439193"/>
                </a:lnTo>
                <a:lnTo>
                  <a:pt x="3855626" y="438120"/>
                </a:lnTo>
                <a:lnTo>
                  <a:pt x="3856457" y="436880"/>
                </a:lnTo>
                <a:lnTo>
                  <a:pt x="3861813" y="436880"/>
                </a:lnTo>
                <a:lnTo>
                  <a:pt x="3855115" y="444500"/>
                </a:lnTo>
                <a:close/>
              </a:path>
              <a:path w="4096384" h="836930">
                <a:moveTo>
                  <a:pt x="3876572" y="445770"/>
                </a:moveTo>
                <a:lnTo>
                  <a:pt x="3865677" y="445770"/>
                </a:lnTo>
                <a:lnTo>
                  <a:pt x="3865827" y="444500"/>
                </a:lnTo>
                <a:lnTo>
                  <a:pt x="3855115" y="444500"/>
                </a:lnTo>
                <a:lnTo>
                  <a:pt x="3861813" y="436880"/>
                </a:lnTo>
                <a:lnTo>
                  <a:pt x="3879134" y="436880"/>
                </a:lnTo>
                <a:lnTo>
                  <a:pt x="3885451" y="441960"/>
                </a:lnTo>
                <a:lnTo>
                  <a:pt x="3887448" y="441960"/>
                </a:lnTo>
                <a:lnTo>
                  <a:pt x="3887448" y="443230"/>
                </a:lnTo>
                <a:lnTo>
                  <a:pt x="3881928" y="443230"/>
                </a:lnTo>
                <a:lnTo>
                  <a:pt x="3876572" y="445770"/>
                </a:lnTo>
                <a:close/>
              </a:path>
              <a:path w="4096384" h="836930">
                <a:moveTo>
                  <a:pt x="3921900" y="437947"/>
                </a:moveTo>
                <a:lnTo>
                  <a:pt x="3921150" y="436880"/>
                </a:lnTo>
                <a:lnTo>
                  <a:pt x="3923263" y="436880"/>
                </a:lnTo>
                <a:lnTo>
                  <a:pt x="3921900" y="437947"/>
                </a:lnTo>
                <a:close/>
              </a:path>
              <a:path w="4096384" h="836930">
                <a:moveTo>
                  <a:pt x="4019028" y="440690"/>
                </a:moveTo>
                <a:lnTo>
                  <a:pt x="4016363" y="440690"/>
                </a:lnTo>
                <a:lnTo>
                  <a:pt x="4016483" y="439193"/>
                </a:lnTo>
                <a:lnTo>
                  <a:pt x="4017712" y="436880"/>
                </a:lnTo>
                <a:lnTo>
                  <a:pt x="4018720" y="436880"/>
                </a:lnTo>
                <a:lnTo>
                  <a:pt x="4018959" y="438849"/>
                </a:lnTo>
                <a:lnTo>
                  <a:pt x="4019028" y="440690"/>
                </a:lnTo>
                <a:close/>
              </a:path>
              <a:path w="4096384" h="836930">
                <a:moveTo>
                  <a:pt x="4032130" y="440690"/>
                </a:moveTo>
                <a:lnTo>
                  <a:pt x="4019028" y="440690"/>
                </a:lnTo>
                <a:lnTo>
                  <a:pt x="4018959" y="438849"/>
                </a:lnTo>
                <a:lnTo>
                  <a:pt x="4018720" y="436880"/>
                </a:lnTo>
                <a:lnTo>
                  <a:pt x="4033453" y="436880"/>
                </a:lnTo>
                <a:lnTo>
                  <a:pt x="4030517" y="438120"/>
                </a:lnTo>
                <a:lnTo>
                  <a:pt x="4030631" y="438849"/>
                </a:lnTo>
                <a:lnTo>
                  <a:pt x="4030781" y="439420"/>
                </a:lnTo>
                <a:lnTo>
                  <a:pt x="4032130" y="440690"/>
                </a:lnTo>
                <a:close/>
              </a:path>
              <a:path w="4096384" h="836930">
                <a:moveTo>
                  <a:pt x="4033112" y="441960"/>
                </a:moveTo>
                <a:lnTo>
                  <a:pt x="4032130" y="440690"/>
                </a:lnTo>
                <a:lnTo>
                  <a:pt x="4030781" y="439420"/>
                </a:lnTo>
                <a:lnTo>
                  <a:pt x="4030631" y="438849"/>
                </a:lnTo>
                <a:lnTo>
                  <a:pt x="4030517" y="438120"/>
                </a:lnTo>
                <a:lnTo>
                  <a:pt x="4033453" y="436880"/>
                </a:lnTo>
                <a:lnTo>
                  <a:pt x="4033854" y="438849"/>
                </a:lnTo>
                <a:lnTo>
                  <a:pt x="4033804" y="439912"/>
                </a:lnTo>
                <a:lnTo>
                  <a:pt x="4033112" y="441960"/>
                </a:lnTo>
                <a:close/>
              </a:path>
              <a:path w="4096384" h="836930">
                <a:moveTo>
                  <a:pt x="4063433" y="448310"/>
                </a:moveTo>
                <a:lnTo>
                  <a:pt x="4021234" y="448310"/>
                </a:lnTo>
                <a:lnTo>
                  <a:pt x="4025091" y="447040"/>
                </a:lnTo>
                <a:lnTo>
                  <a:pt x="4027599" y="445770"/>
                </a:lnTo>
                <a:lnTo>
                  <a:pt x="4027697" y="443195"/>
                </a:lnTo>
                <a:lnTo>
                  <a:pt x="4025582" y="441960"/>
                </a:lnTo>
                <a:lnTo>
                  <a:pt x="4033112" y="441960"/>
                </a:lnTo>
                <a:lnTo>
                  <a:pt x="4033804" y="439912"/>
                </a:lnTo>
                <a:lnTo>
                  <a:pt x="4033854" y="438849"/>
                </a:lnTo>
                <a:lnTo>
                  <a:pt x="4033453" y="436880"/>
                </a:lnTo>
                <a:lnTo>
                  <a:pt x="4046365" y="436880"/>
                </a:lnTo>
                <a:lnTo>
                  <a:pt x="4045357" y="438150"/>
                </a:lnTo>
                <a:lnTo>
                  <a:pt x="4057267" y="438150"/>
                </a:lnTo>
                <a:lnTo>
                  <a:pt x="4058610" y="439420"/>
                </a:lnTo>
                <a:lnTo>
                  <a:pt x="4069178" y="439420"/>
                </a:lnTo>
                <a:lnTo>
                  <a:pt x="4071169" y="440690"/>
                </a:lnTo>
                <a:lnTo>
                  <a:pt x="4034638" y="440690"/>
                </a:lnTo>
                <a:lnTo>
                  <a:pt x="4036818" y="445770"/>
                </a:lnTo>
                <a:lnTo>
                  <a:pt x="4062624" y="445770"/>
                </a:lnTo>
                <a:lnTo>
                  <a:pt x="4063433" y="448310"/>
                </a:lnTo>
                <a:close/>
              </a:path>
              <a:path w="4096384" h="836930">
                <a:moveTo>
                  <a:pt x="2130733" y="438150"/>
                </a:moveTo>
                <a:lnTo>
                  <a:pt x="2129906" y="437397"/>
                </a:lnTo>
                <a:lnTo>
                  <a:pt x="2130458" y="437028"/>
                </a:lnTo>
                <a:lnTo>
                  <a:pt x="2130733" y="438150"/>
                </a:lnTo>
                <a:close/>
              </a:path>
              <a:path w="4096384" h="836930">
                <a:moveTo>
                  <a:pt x="3157446" y="441960"/>
                </a:moveTo>
                <a:lnTo>
                  <a:pt x="3152382" y="439412"/>
                </a:lnTo>
                <a:lnTo>
                  <a:pt x="3146577" y="438365"/>
                </a:lnTo>
                <a:lnTo>
                  <a:pt x="3146550" y="438058"/>
                </a:lnTo>
                <a:lnTo>
                  <a:pt x="3158881" y="437095"/>
                </a:lnTo>
                <a:lnTo>
                  <a:pt x="3157446" y="441960"/>
                </a:lnTo>
                <a:close/>
              </a:path>
              <a:path w="4096384" h="836930">
                <a:moveTo>
                  <a:pt x="2139788" y="447040"/>
                </a:moveTo>
                <a:lnTo>
                  <a:pt x="2139056" y="447040"/>
                </a:lnTo>
                <a:lnTo>
                  <a:pt x="2126882" y="439420"/>
                </a:lnTo>
                <a:lnTo>
                  <a:pt x="2129906" y="437397"/>
                </a:lnTo>
                <a:lnTo>
                  <a:pt x="2130733" y="438150"/>
                </a:lnTo>
                <a:lnTo>
                  <a:pt x="2150684" y="438150"/>
                </a:lnTo>
                <a:lnTo>
                  <a:pt x="2144041" y="442031"/>
                </a:lnTo>
                <a:lnTo>
                  <a:pt x="2140591" y="444450"/>
                </a:lnTo>
                <a:lnTo>
                  <a:pt x="2139788" y="447040"/>
                </a:lnTo>
                <a:close/>
              </a:path>
              <a:path w="4096384" h="836930">
                <a:moveTo>
                  <a:pt x="2629602" y="441960"/>
                </a:moveTo>
                <a:lnTo>
                  <a:pt x="2628744" y="440690"/>
                </a:lnTo>
                <a:lnTo>
                  <a:pt x="2628444" y="439912"/>
                </a:lnTo>
                <a:lnTo>
                  <a:pt x="2628348" y="439316"/>
                </a:lnTo>
                <a:lnTo>
                  <a:pt x="2630026" y="437487"/>
                </a:lnTo>
                <a:lnTo>
                  <a:pt x="2629602" y="438150"/>
                </a:lnTo>
                <a:lnTo>
                  <a:pt x="2630584" y="438150"/>
                </a:lnTo>
                <a:lnTo>
                  <a:pt x="2630465" y="439728"/>
                </a:lnTo>
                <a:lnTo>
                  <a:pt x="2629602" y="441960"/>
                </a:lnTo>
                <a:close/>
              </a:path>
              <a:path w="4096384" h="836930">
                <a:moveTo>
                  <a:pt x="2630584" y="438150"/>
                </a:moveTo>
                <a:lnTo>
                  <a:pt x="2629602" y="438150"/>
                </a:lnTo>
                <a:lnTo>
                  <a:pt x="2630584" y="437608"/>
                </a:lnTo>
                <a:lnTo>
                  <a:pt x="2630584" y="438150"/>
                </a:lnTo>
                <a:close/>
              </a:path>
              <a:path w="4096384" h="836930">
                <a:moveTo>
                  <a:pt x="1698950" y="438150"/>
                </a:moveTo>
                <a:lnTo>
                  <a:pt x="1696923" y="438150"/>
                </a:lnTo>
                <a:lnTo>
                  <a:pt x="1698402" y="437776"/>
                </a:lnTo>
                <a:lnTo>
                  <a:pt x="1698950" y="438150"/>
                </a:lnTo>
                <a:close/>
              </a:path>
              <a:path w="4096384" h="836930">
                <a:moveTo>
                  <a:pt x="3266225" y="439420"/>
                </a:moveTo>
                <a:lnTo>
                  <a:pt x="3266534" y="437907"/>
                </a:lnTo>
                <a:lnTo>
                  <a:pt x="3267010" y="438120"/>
                </a:lnTo>
                <a:lnTo>
                  <a:pt x="3266922" y="438365"/>
                </a:lnTo>
                <a:lnTo>
                  <a:pt x="3266225" y="439420"/>
                </a:lnTo>
                <a:close/>
              </a:path>
              <a:path w="4096384" h="836930">
                <a:moveTo>
                  <a:pt x="3922043" y="438150"/>
                </a:moveTo>
                <a:lnTo>
                  <a:pt x="3921900" y="437947"/>
                </a:lnTo>
                <a:lnTo>
                  <a:pt x="3922043" y="438150"/>
                </a:lnTo>
                <a:close/>
              </a:path>
              <a:path w="4096384" h="836930">
                <a:moveTo>
                  <a:pt x="3921982" y="438150"/>
                </a:moveTo>
                <a:lnTo>
                  <a:pt x="3921641" y="438150"/>
                </a:lnTo>
                <a:lnTo>
                  <a:pt x="3921866" y="437973"/>
                </a:lnTo>
                <a:lnTo>
                  <a:pt x="3921982" y="438150"/>
                </a:lnTo>
                <a:close/>
              </a:path>
              <a:path w="4096384" h="836930">
                <a:moveTo>
                  <a:pt x="3146550" y="438360"/>
                </a:moveTo>
                <a:lnTo>
                  <a:pt x="3145384" y="438150"/>
                </a:lnTo>
                <a:lnTo>
                  <a:pt x="3146550" y="438058"/>
                </a:lnTo>
                <a:lnTo>
                  <a:pt x="3146550" y="438360"/>
                </a:lnTo>
                <a:close/>
              </a:path>
              <a:path w="4096384" h="836930">
                <a:moveTo>
                  <a:pt x="3268425" y="439420"/>
                </a:moveTo>
                <a:lnTo>
                  <a:pt x="3266225" y="439420"/>
                </a:lnTo>
                <a:lnTo>
                  <a:pt x="3267077" y="438150"/>
                </a:lnTo>
                <a:lnTo>
                  <a:pt x="3268425" y="438150"/>
                </a:lnTo>
                <a:lnTo>
                  <a:pt x="3268425" y="439420"/>
                </a:lnTo>
                <a:close/>
              </a:path>
              <a:path w="4096384" h="836930">
                <a:moveTo>
                  <a:pt x="19193" y="440690"/>
                </a:moveTo>
                <a:lnTo>
                  <a:pt x="9268" y="440690"/>
                </a:lnTo>
                <a:lnTo>
                  <a:pt x="13629" y="438150"/>
                </a:lnTo>
                <a:lnTo>
                  <a:pt x="14296" y="439420"/>
                </a:lnTo>
                <a:lnTo>
                  <a:pt x="19829" y="439420"/>
                </a:lnTo>
                <a:lnTo>
                  <a:pt x="19193" y="440690"/>
                </a:lnTo>
                <a:close/>
              </a:path>
              <a:path w="4096384" h="836930">
                <a:moveTo>
                  <a:pt x="16143" y="439420"/>
                </a:moveTo>
                <a:lnTo>
                  <a:pt x="14296" y="439420"/>
                </a:lnTo>
                <a:lnTo>
                  <a:pt x="13629" y="438150"/>
                </a:lnTo>
                <a:lnTo>
                  <a:pt x="15619" y="438150"/>
                </a:lnTo>
                <a:lnTo>
                  <a:pt x="16143" y="439420"/>
                </a:lnTo>
                <a:close/>
              </a:path>
              <a:path w="4096384" h="836930">
                <a:moveTo>
                  <a:pt x="173875" y="453390"/>
                </a:moveTo>
                <a:lnTo>
                  <a:pt x="171530" y="452120"/>
                </a:lnTo>
                <a:lnTo>
                  <a:pt x="169354" y="449584"/>
                </a:lnTo>
                <a:lnTo>
                  <a:pt x="164825" y="438150"/>
                </a:lnTo>
                <a:lnTo>
                  <a:pt x="169350" y="441960"/>
                </a:lnTo>
                <a:lnTo>
                  <a:pt x="178236" y="447040"/>
                </a:lnTo>
                <a:lnTo>
                  <a:pt x="173875" y="453390"/>
                </a:lnTo>
                <a:close/>
              </a:path>
              <a:path w="4096384" h="836930">
                <a:moveTo>
                  <a:pt x="287614" y="457200"/>
                </a:moveTo>
                <a:lnTo>
                  <a:pt x="263057" y="457200"/>
                </a:lnTo>
                <a:lnTo>
                  <a:pt x="264229" y="453390"/>
                </a:lnTo>
                <a:lnTo>
                  <a:pt x="173875" y="453390"/>
                </a:lnTo>
                <a:lnTo>
                  <a:pt x="178236" y="447040"/>
                </a:lnTo>
                <a:lnTo>
                  <a:pt x="169350" y="441960"/>
                </a:lnTo>
                <a:lnTo>
                  <a:pt x="164825" y="438150"/>
                </a:lnTo>
                <a:lnTo>
                  <a:pt x="180919" y="438150"/>
                </a:lnTo>
                <a:lnTo>
                  <a:pt x="175891" y="444500"/>
                </a:lnTo>
                <a:lnTo>
                  <a:pt x="181421" y="444500"/>
                </a:lnTo>
                <a:lnTo>
                  <a:pt x="182930" y="445770"/>
                </a:lnTo>
                <a:lnTo>
                  <a:pt x="267617" y="445770"/>
                </a:lnTo>
                <a:lnTo>
                  <a:pt x="267851" y="447040"/>
                </a:lnTo>
                <a:lnTo>
                  <a:pt x="186617" y="447040"/>
                </a:lnTo>
                <a:lnTo>
                  <a:pt x="185716" y="449309"/>
                </a:lnTo>
                <a:lnTo>
                  <a:pt x="185751" y="449760"/>
                </a:lnTo>
                <a:lnTo>
                  <a:pt x="186617" y="450850"/>
                </a:lnTo>
                <a:lnTo>
                  <a:pt x="255595" y="450850"/>
                </a:lnTo>
                <a:lnTo>
                  <a:pt x="252161" y="452120"/>
                </a:lnTo>
                <a:lnTo>
                  <a:pt x="268789" y="452120"/>
                </a:lnTo>
                <a:lnTo>
                  <a:pt x="269257" y="454660"/>
                </a:lnTo>
                <a:lnTo>
                  <a:pt x="288200" y="454660"/>
                </a:lnTo>
                <a:lnTo>
                  <a:pt x="287030" y="455928"/>
                </a:lnTo>
                <a:lnTo>
                  <a:pt x="287614" y="457200"/>
                </a:lnTo>
                <a:close/>
              </a:path>
              <a:path w="4096384" h="836930">
                <a:moveTo>
                  <a:pt x="370318" y="439316"/>
                </a:moveTo>
                <a:lnTo>
                  <a:pt x="372013" y="438150"/>
                </a:lnTo>
                <a:lnTo>
                  <a:pt x="372049" y="438745"/>
                </a:lnTo>
                <a:lnTo>
                  <a:pt x="370318" y="439316"/>
                </a:lnTo>
                <a:close/>
              </a:path>
              <a:path w="4096384" h="836930">
                <a:moveTo>
                  <a:pt x="372049" y="438745"/>
                </a:moveTo>
                <a:lnTo>
                  <a:pt x="372013" y="438150"/>
                </a:lnTo>
                <a:lnTo>
                  <a:pt x="373853" y="438150"/>
                </a:lnTo>
                <a:lnTo>
                  <a:pt x="372049" y="438745"/>
                </a:lnTo>
                <a:close/>
              </a:path>
              <a:path w="4096384" h="836930">
                <a:moveTo>
                  <a:pt x="489017" y="445770"/>
                </a:moveTo>
                <a:lnTo>
                  <a:pt x="487675" y="445770"/>
                </a:lnTo>
                <a:lnTo>
                  <a:pt x="486667" y="443230"/>
                </a:lnTo>
                <a:lnTo>
                  <a:pt x="485999" y="438150"/>
                </a:lnTo>
                <a:lnTo>
                  <a:pt x="493208" y="441960"/>
                </a:lnTo>
                <a:lnTo>
                  <a:pt x="490613" y="444556"/>
                </a:lnTo>
                <a:lnTo>
                  <a:pt x="489017" y="445770"/>
                </a:lnTo>
                <a:close/>
              </a:path>
              <a:path w="4096384" h="836930">
                <a:moveTo>
                  <a:pt x="498317" y="445770"/>
                </a:moveTo>
                <a:lnTo>
                  <a:pt x="489017" y="445770"/>
                </a:lnTo>
                <a:lnTo>
                  <a:pt x="490687" y="444500"/>
                </a:lnTo>
                <a:lnTo>
                  <a:pt x="493208" y="441960"/>
                </a:lnTo>
                <a:lnTo>
                  <a:pt x="485999" y="438150"/>
                </a:lnTo>
                <a:lnTo>
                  <a:pt x="514993" y="438150"/>
                </a:lnTo>
                <a:lnTo>
                  <a:pt x="513235" y="441960"/>
                </a:lnTo>
                <a:lnTo>
                  <a:pt x="501583" y="441960"/>
                </a:lnTo>
                <a:lnTo>
                  <a:pt x="498317" y="445770"/>
                </a:lnTo>
                <a:close/>
              </a:path>
              <a:path w="4096384" h="836930">
                <a:moveTo>
                  <a:pt x="519687" y="445770"/>
                </a:moveTo>
                <a:lnTo>
                  <a:pt x="511476" y="445770"/>
                </a:lnTo>
                <a:lnTo>
                  <a:pt x="514993" y="438150"/>
                </a:lnTo>
                <a:lnTo>
                  <a:pt x="517881" y="440712"/>
                </a:lnTo>
                <a:lnTo>
                  <a:pt x="519687" y="441960"/>
                </a:lnTo>
                <a:lnTo>
                  <a:pt x="520256" y="444099"/>
                </a:lnTo>
                <a:lnTo>
                  <a:pt x="520332" y="444556"/>
                </a:lnTo>
                <a:lnTo>
                  <a:pt x="519687" y="445770"/>
                </a:lnTo>
                <a:close/>
              </a:path>
              <a:path w="4096384" h="836930">
                <a:moveTo>
                  <a:pt x="721179" y="443230"/>
                </a:moveTo>
                <a:lnTo>
                  <a:pt x="715475" y="443230"/>
                </a:lnTo>
                <a:lnTo>
                  <a:pt x="719666" y="438150"/>
                </a:lnTo>
                <a:lnTo>
                  <a:pt x="720933" y="440546"/>
                </a:lnTo>
                <a:lnTo>
                  <a:pt x="721058" y="441434"/>
                </a:lnTo>
                <a:lnTo>
                  <a:pt x="721179" y="443230"/>
                </a:lnTo>
                <a:close/>
              </a:path>
              <a:path w="4096384" h="836930">
                <a:moveTo>
                  <a:pt x="763379" y="450850"/>
                </a:moveTo>
                <a:lnTo>
                  <a:pt x="758572" y="449584"/>
                </a:lnTo>
                <a:lnTo>
                  <a:pt x="757463" y="444392"/>
                </a:lnTo>
                <a:lnTo>
                  <a:pt x="757342" y="441960"/>
                </a:lnTo>
                <a:lnTo>
                  <a:pt x="757716" y="438150"/>
                </a:lnTo>
                <a:lnTo>
                  <a:pt x="765259" y="445770"/>
                </a:lnTo>
                <a:lnTo>
                  <a:pt x="767276" y="445770"/>
                </a:lnTo>
                <a:lnTo>
                  <a:pt x="767637" y="448310"/>
                </a:lnTo>
                <a:lnTo>
                  <a:pt x="763379" y="45085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5259" y="445770"/>
                </a:lnTo>
                <a:lnTo>
                  <a:pt x="757716" y="438150"/>
                </a:lnTo>
                <a:lnTo>
                  <a:pt x="764955" y="438150"/>
                </a:lnTo>
                <a:lnTo>
                  <a:pt x="765473" y="439420"/>
                </a:lnTo>
                <a:lnTo>
                  <a:pt x="769103" y="44450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810858" y="449580"/>
                </a:moveTo>
                <a:lnTo>
                  <a:pt x="810184" y="440690"/>
                </a:lnTo>
                <a:lnTo>
                  <a:pt x="808678" y="440690"/>
                </a:lnTo>
                <a:lnTo>
                  <a:pt x="819240" y="438150"/>
                </a:lnTo>
                <a:lnTo>
                  <a:pt x="814099" y="445031"/>
                </a:lnTo>
                <a:lnTo>
                  <a:pt x="810858" y="449580"/>
                </a:lnTo>
                <a:close/>
              </a:path>
              <a:path w="4096384" h="836930">
                <a:moveTo>
                  <a:pt x="831137" y="449580"/>
                </a:moveTo>
                <a:lnTo>
                  <a:pt x="810858" y="449580"/>
                </a:lnTo>
                <a:lnTo>
                  <a:pt x="815897" y="442552"/>
                </a:lnTo>
                <a:lnTo>
                  <a:pt x="819240" y="438150"/>
                </a:lnTo>
                <a:lnTo>
                  <a:pt x="819781" y="438150"/>
                </a:lnTo>
                <a:lnTo>
                  <a:pt x="821829" y="440690"/>
                </a:lnTo>
                <a:lnTo>
                  <a:pt x="823594" y="443230"/>
                </a:lnTo>
                <a:lnTo>
                  <a:pt x="824602" y="445770"/>
                </a:lnTo>
                <a:lnTo>
                  <a:pt x="832191" y="445770"/>
                </a:lnTo>
                <a:lnTo>
                  <a:pt x="831137" y="447040"/>
                </a:lnTo>
                <a:lnTo>
                  <a:pt x="831137" y="449580"/>
                </a:lnTo>
                <a:close/>
              </a:path>
              <a:path w="4096384" h="836930">
                <a:moveTo>
                  <a:pt x="831137" y="454660"/>
                </a:moveTo>
                <a:lnTo>
                  <a:pt x="831137" y="447040"/>
                </a:lnTo>
                <a:lnTo>
                  <a:pt x="838516" y="438150"/>
                </a:lnTo>
                <a:lnTo>
                  <a:pt x="840937" y="443421"/>
                </a:lnTo>
                <a:lnTo>
                  <a:pt x="842877" y="448310"/>
                </a:lnTo>
                <a:lnTo>
                  <a:pt x="831137" y="454660"/>
                </a:lnTo>
                <a:close/>
              </a:path>
              <a:path w="4096384" h="836930">
                <a:moveTo>
                  <a:pt x="816653" y="459740"/>
                </a:moveTo>
                <a:lnTo>
                  <a:pt x="812030" y="459740"/>
                </a:lnTo>
                <a:lnTo>
                  <a:pt x="812698" y="454660"/>
                </a:lnTo>
                <a:lnTo>
                  <a:pt x="831137" y="454660"/>
                </a:lnTo>
                <a:lnTo>
                  <a:pt x="842877" y="448310"/>
                </a:lnTo>
                <a:lnTo>
                  <a:pt x="840845" y="443195"/>
                </a:lnTo>
                <a:lnTo>
                  <a:pt x="838516" y="438150"/>
                </a:lnTo>
                <a:lnTo>
                  <a:pt x="854146" y="438150"/>
                </a:lnTo>
                <a:lnTo>
                  <a:pt x="853883" y="438468"/>
                </a:lnTo>
                <a:lnTo>
                  <a:pt x="845555" y="443230"/>
                </a:lnTo>
                <a:lnTo>
                  <a:pt x="852594" y="444500"/>
                </a:lnTo>
                <a:lnTo>
                  <a:pt x="931267" y="444500"/>
                </a:lnTo>
                <a:lnTo>
                  <a:pt x="936073" y="447040"/>
                </a:lnTo>
                <a:lnTo>
                  <a:pt x="940434" y="447040"/>
                </a:lnTo>
                <a:lnTo>
                  <a:pt x="937935" y="448298"/>
                </a:lnTo>
                <a:lnTo>
                  <a:pt x="937831" y="449580"/>
                </a:lnTo>
                <a:lnTo>
                  <a:pt x="922833" y="449580"/>
                </a:lnTo>
                <a:lnTo>
                  <a:pt x="927358" y="450850"/>
                </a:lnTo>
                <a:lnTo>
                  <a:pt x="937749" y="450850"/>
                </a:lnTo>
                <a:lnTo>
                  <a:pt x="940100" y="452120"/>
                </a:lnTo>
                <a:lnTo>
                  <a:pt x="864328" y="452120"/>
                </a:lnTo>
                <a:lnTo>
                  <a:pt x="865834" y="457200"/>
                </a:lnTo>
                <a:lnTo>
                  <a:pt x="816221" y="457200"/>
                </a:lnTo>
                <a:lnTo>
                  <a:pt x="816653" y="459740"/>
                </a:lnTo>
                <a:close/>
              </a:path>
              <a:path w="4096384" h="836930">
                <a:moveTo>
                  <a:pt x="853099" y="439420"/>
                </a:moveTo>
                <a:lnTo>
                  <a:pt x="853883" y="438468"/>
                </a:lnTo>
                <a:lnTo>
                  <a:pt x="854441" y="438150"/>
                </a:lnTo>
                <a:lnTo>
                  <a:pt x="854224" y="439242"/>
                </a:lnTo>
                <a:lnTo>
                  <a:pt x="853099" y="439420"/>
                </a:lnTo>
                <a:close/>
              </a:path>
              <a:path w="4096384" h="836930">
                <a:moveTo>
                  <a:pt x="854224" y="439242"/>
                </a:moveTo>
                <a:lnTo>
                  <a:pt x="854441" y="438150"/>
                </a:lnTo>
                <a:lnTo>
                  <a:pt x="860308" y="438150"/>
                </a:lnTo>
                <a:lnTo>
                  <a:pt x="854224" y="439242"/>
                </a:lnTo>
                <a:close/>
              </a:path>
              <a:path w="4096384" h="836930">
                <a:moveTo>
                  <a:pt x="860427" y="438263"/>
                </a:moveTo>
                <a:lnTo>
                  <a:pt x="861146" y="438150"/>
                </a:lnTo>
                <a:lnTo>
                  <a:pt x="860427" y="438263"/>
                </a:lnTo>
                <a:close/>
              </a:path>
              <a:path w="4096384" h="836930">
                <a:moveTo>
                  <a:pt x="861644" y="439420"/>
                </a:moveTo>
                <a:lnTo>
                  <a:pt x="860427" y="438263"/>
                </a:lnTo>
                <a:lnTo>
                  <a:pt x="861146" y="438150"/>
                </a:lnTo>
                <a:lnTo>
                  <a:pt x="861414" y="438150"/>
                </a:lnTo>
                <a:lnTo>
                  <a:pt x="861644" y="43942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47524" y="444500"/>
                </a:lnTo>
                <a:lnTo>
                  <a:pt x="951307" y="440712"/>
                </a:lnTo>
                <a:lnTo>
                  <a:pt x="952836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52836" y="438150"/>
                </a:lnTo>
                <a:lnTo>
                  <a:pt x="961387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89623" y="440690"/>
                </a:moveTo>
                <a:lnTo>
                  <a:pt x="987029" y="440690"/>
                </a:lnTo>
                <a:lnTo>
                  <a:pt x="988037" y="439420"/>
                </a:lnTo>
                <a:lnTo>
                  <a:pt x="989884" y="438150"/>
                </a:lnTo>
                <a:lnTo>
                  <a:pt x="989623" y="440690"/>
                </a:lnTo>
                <a:close/>
              </a:path>
              <a:path w="4096384" h="836930">
                <a:moveTo>
                  <a:pt x="992817" y="449580"/>
                </a:moveTo>
                <a:lnTo>
                  <a:pt x="988712" y="449580"/>
                </a:lnTo>
                <a:lnTo>
                  <a:pt x="989884" y="438150"/>
                </a:lnTo>
                <a:lnTo>
                  <a:pt x="1006980" y="438150"/>
                </a:lnTo>
                <a:lnTo>
                  <a:pt x="1011001" y="439420"/>
                </a:lnTo>
                <a:lnTo>
                  <a:pt x="1054583" y="439420"/>
                </a:lnTo>
                <a:lnTo>
                  <a:pt x="1052743" y="440690"/>
                </a:lnTo>
                <a:lnTo>
                  <a:pt x="1052966" y="441960"/>
                </a:lnTo>
                <a:lnTo>
                  <a:pt x="1013515" y="441960"/>
                </a:lnTo>
                <a:lnTo>
                  <a:pt x="1013515" y="443230"/>
                </a:lnTo>
                <a:lnTo>
                  <a:pt x="1053188" y="443230"/>
                </a:lnTo>
                <a:lnTo>
                  <a:pt x="1053411" y="444500"/>
                </a:lnTo>
                <a:lnTo>
                  <a:pt x="1066985" y="444500"/>
                </a:lnTo>
                <a:lnTo>
                  <a:pt x="1066985" y="447040"/>
                </a:lnTo>
                <a:lnTo>
                  <a:pt x="993904" y="447040"/>
                </a:lnTo>
                <a:lnTo>
                  <a:pt x="992742" y="448298"/>
                </a:lnTo>
                <a:lnTo>
                  <a:pt x="992817" y="449580"/>
                </a:lnTo>
                <a:close/>
              </a:path>
              <a:path w="4096384" h="836930">
                <a:moveTo>
                  <a:pt x="1197892" y="450850"/>
                </a:moveTo>
                <a:lnTo>
                  <a:pt x="1195747" y="449580"/>
                </a:lnTo>
                <a:lnTo>
                  <a:pt x="1191355" y="448298"/>
                </a:lnTo>
                <a:lnTo>
                  <a:pt x="1188016" y="445770"/>
                </a:lnTo>
                <a:lnTo>
                  <a:pt x="1183995" y="445770"/>
                </a:lnTo>
                <a:lnTo>
                  <a:pt x="1186510" y="440690"/>
                </a:lnTo>
                <a:lnTo>
                  <a:pt x="1189412" y="439193"/>
                </a:lnTo>
                <a:lnTo>
                  <a:pt x="1191198" y="438150"/>
                </a:lnTo>
                <a:lnTo>
                  <a:pt x="1193693" y="444450"/>
                </a:lnTo>
                <a:lnTo>
                  <a:pt x="1197892" y="450850"/>
                </a:lnTo>
                <a:close/>
              </a:path>
              <a:path w="4096384" h="836930">
                <a:moveTo>
                  <a:pt x="1354301" y="450850"/>
                </a:moveTo>
                <a:lnTo>
                  <a:pt x="1352623" y="450850"/>
                </a:lnTo>
                <a:lnTo>
                  <a:pt x="1353993" y="440546"/>
                </a:lnTo>
                <a:lnTo>
                  <a:pt x="1354469" y="438150"/>
                </a:lnTo>
                <a:lnTo>
                  <a:pt x="1358660" y="440690"/>
                </a:lnTo>
                <a:lnTo>
                  <a:pt x="1362052" y="440690"/>
                </a:lnTo>
                <a:lnTo>
                  <a:pt x="1363309" y="448310"/>
                </a:lnTo>
                <a:lnTo>
                  <a:pt x="1356650" y="448310"/>
                </a:lnTo>
                <a:lnTo>
                  <a:pt x="1354301" y="450850"/>
                </a:lnTo>
                <a:close/>
              </a:path>
              <a:path w="4096384" h="836930">
                <a:moveTo>
                  <a:pt x="1358660" y="440690"/>
                </a:moveTo>
                <a:lnTo>
                  <a:pt x="1354469" y="438150"/>
                </a:lnTo>
                <a:lnTo>
                  <a:pt x="1359832" y="438150"/>
                </a:lnTo>
                <a:lnTo>
                  <a:pt x="1358660" y="440690"/>
                </a:lnTo>
                <a:close/>
              </a:path>
              <a:path w="4096384" h="836930">
                <a:moveTo>
                  <a:pt x="1394280" y="441960"/>
                </a:moveTo>
                <a:lnTo>
                  <a:pt x="1391511" y="441960"/>
                </a:lnTo>
                <a:lnTo>
                  <a:pt x="1391591" y="438263"/>
                </a:lnTo>
                <a:lnTo>
                  <a:pt x="1393861" y="440690"/>
                </a:lnTo>
                <a:lnTo>
                  <a:pt x="1394280" y="441960"/>
                </a:lnTo>
                <a:close/>
              </a:path>
              <a:path w="4096384" h="836930">
                <a:moveTo>
                  <a:pt x="1396628" y="444500"/>
                </a:moveTo>
                <a:lnTo>
                  <a:pt x="1393527" y="444500"/>
                </a:lnTo>
                <a:lnTo>
                  <a:pt x="1394522" y="443421"/>
                </a:lnTo>
                <a:lnTo>
                  <a:pt x="1394600" y="442927"/>
                </a:lnTo>
                <a:lnTo>
                  <a:pt x="1393861" y="440690"/>
                </a:lnTo>
                <a:lnTo>
                  <a:pt x="1391681" y="438150"/>
                </a:lnTo>
                <a:lnTo>
                  <a:pt x="1397718" y="438150"/>
                </a:lnTo>
                <a:lnTo>
                  <a:pt x="1397808" y="438849"/>
                </a:lnTo>
                <a:lnTo>
                  <a:pt x="1397882" y="440690"/>
                </a:lnTo>
                <a:lnTo>
                  <a:pt x="1398890" y="440690"/>
                </a:lnTo>
                <a:lnTo>
                  <a:pt x="1396628" y="444500"/>
                </a:lnTo>
                <a:close/>
              </a:path>
              <a:path w="4096384" h="836930">
                <a:moveTo>
                  <a:pt x="1428729" y="444969"/>
                </a:moveTo>
                <a:lnTo>
                  <a:pt x="1424368" y="443230"/>
                </a:lnTo>
                <a:lnTo>
                  <a:pt x="1430569" y="440690"/>
                </a:lnTo>
                <a:lnTo>
                  <a:pt x="1435263" y="438150"/>
                </a:lnTo>
                <a:lnTo>
                  <a:pt x="1434510" y="441960"/>
                </a:lnTo>
                <a:lnTo>
                  <a:pt x="1428729" y="441960"/>
                </a:lnTo>
                <a:lnTo>
                  <a:pt x="1428729" y="444969"/>
                </a:lnTo>
                <a:close/>
              </a:path>
              <a:path w="4096384" h="836930">
                <a:moveTo>
                  <a:pt x="1438112" y="447040"/>
                </a:moveTo>
                <a:lnTo>
                  <a:pt x="1433832" y="445791"/>
                </a:lnTo>
                <a:lnTo>
                  <a:pt x="1433788" y="445615"/>
                </a:lnTo>
                <a:lnTo>
                  <a:pt x="1435263" y="438150"/>
                </a:lnTo>
                <a:lnTo>
                  <a:pt x="1435635" y="438150"/>
                </a:lnTo>
                <a:lnTo>
                  <a:pt x="1435694" y="439420"/>
                </a:lnTo>
                <a:lnTo>
                  <a:pt x="1441634" y="439420"/>
                </a:lnTo>
                <a:lnTo>
                  <a:pt x="1441745" y="441024"/>
                </a:lnTo>
                <a:lnTo>
                  <a:pt x="1442892" y="444500"/>
                </a:lnTo>
                <a:lnTo>
                  <a:pt x="1438112" y="444500"/>
                </a:lnTo>
                <a:lnTo>
                  <a:pt x="1437669" y="445615"/>
                </a:lnTo>
                <a:lnTo>
                  <a:pt x="1437632" y="445832"/>
                </a:lnTo>
                <a:lnTo>
                  <a:pt x="1438112" y="447040"/>
                </a:lnTo>
                <a:close/>
              </a:path>
              <a:path w="4096384" h="836930">
                <a:moveTo>
                  <a:pt x="1444149" y="448310"/>
                </a:moveTo>
                <a:lnTo>
                  <a:pt x="1441779" y="441129"/>
                </a:lnTo>
                <a:lnTo>
                  <a:pt x="1441665" y="439374"/>
                </a:lnTo>
                <a:lnTo>
                  <a:pt x="1442473" y="438150"/>
                </a:lnTo>
                <a:lnTo>
                  <a:pt x="1444817" y="438150"/>
                </a:lnTo>
                <a:lnTo>
                  <a:pt x="1446997" y="439420"/>
                </a:lnTo>
                <a:lnTo>
                  <a:pt x="1448844" y="440690"/>
                </a:lnTo>
                <a:lnTo>
                  <a:pt x="1448169" y="441960"/>
                </a:lnTo>
                <a:lnTo>
                  <a:pt x="1444149" y="44831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6608" y="439193"/>
                </a:lnTo>
                <a:lnTo>
                  <a:pt x="1444817" y="438150"/>
                </a:lnTo>
                <a:lnTo>
                  <a:pt x="1448006" y="43815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91251" y="445770"/>
                </a:moveTo>
                <a:lnTo>
                  <a:pt x="1489912" y="445770"/>
                </a:lnTo>
                <a:lnTo>
                  <a:pt x="1489912" y="439420"/>
                </a:lnTo>
                <a:lnTo>
                  <a:pt x="1496283" y="439420"/>
                </a:lnTo>
                <a:lnTo>
                  <a:pt x="1500886" y="438150"/>
                </a:lnTo>
                <a:lnTo>
                  <a:pt x="1505710" y="438150"/>
                </a:lnTo>
                <a:lnTo>
                  <a:pt x="1508209" y="439420"/>
                </a:lnTo>
                <a:lnTo>
                  <a:pt x="1505836" y="440690"/>
                </a:lnTo>
                <a:lnTo>
                  <a:pt x="1507594" y="441960"/>
                </a:lnTo>
                <a:lnTo>
                  <a:pt x="1491588" y="441960"/>
                </a:lnTo>
                <a:lnTo>
                  <a:pt x="1490599" y="444450"/>
                </a:lnTo>
                <a:lnTo>
                  <a:pt x="1491251" y="445770"/>
                </a:lnTo>
                <a:close/>
              </a:path>
              <a:path w="4096384" h="836930">
                <a:moveTo>
                  <a:pt x="1509353" y="443230"/>
                </a:moveTo>
                <a:lnTo>
                  <a:pt x="1505836" y="440690"/>
                </a:lnTo>
                <a:lnTo>
                  <a:pt x="1508209" y="439420"/>
                </a:lnTo>
                <a:lnTo>
                  <a:pt x="1505710" y="438150"/>
                </a:lnTo>
                <a:lnTo>
                  <a:pt x="1513569" y="438150"/>
                </a:lnTo>
                <a:lnTo>
                  <a:pt x="1509353" y="443230"/>
                </a:lnTo>
                <a:close/>
              </a:path>
              <a:path w="4096384" h="836930">
                <a:moveTo>
                  <a:pt x="1603468" y="452120"/>
                </a:moveTo>
                <a:lnTo>
                  <a:pt x="1597246" y="452120"/>
                </a:lnTo>
                <a:lnTo>
                  <a:pt x="1600368" y="450850"/>
                </a:lnTo>
                <a:lnTo>
                  <a:pt x="1598802" y="448310"/>
                </a:lnTo>
                <a:lnTo>
                  <a:pt x="1597645" y="443732"/>
                </a:lnTo>
                <a:lnTo>
                  <a:pt x="1597542" y="443062"/>
                </a:lnTo>
                <a:lnTo>
                  <a:pt x="1598245" y="438150"/>
                </a:lnTo>
                <a:lnTo>
                  <a:pt x="1602712" y="443230"/>
                </a:lnTo>
                <a:lnTo>
                  <a:pt x="1598322" y="443230"/>
                </a:lnTo>
                <a:lnTo>
                  <a:pt x="1600012" y="444500"/>
                </a:lnTo>
                <a:lnTo>
                  <a:pt x="1603304" y="445770"/>
                </a:lnTo>
                <a:lnTo>
                  <a:pt x="1604729" y="445770"/>
                </a:lnTo>
                <a:lnTo>
                  <a:pt x="1607741" y="447040"/>
                </a:lnTo>
                <a:lnTo>
                  <a:pt x="1607741" y="449580"/>
                </a:lnTo>
                <a:lnTo>
                  <a:pt x="1605063" y="449580"/>
                </a:lnTo>
                <a:lnTo>
                  <a:pt x="1603468" y="452120"/>
                </a:lnTo>
                <a:close/>
              </a:path>
              <a:path w="4096384" h="836930">
                <a:moveTo>
                  <a:pt x="1869755" y="450945"/>
                </a:moveTo>
                <a:lnTo>
                  <a:pt x="1868972" y="450265"/>
                </a:lnTo>
                <a:lnTo>
                  <a:pt x="1868850" y="449022"/>
                </a:lnTo>
                <a:lnTo>
                  <a:pt x="1868065" y="438150"/>
                </a:lnTo>
                <a:lnTo>
                  <a:pt x="1871417" y="441960"/>
                </a:lnTo>
                <a:lnTo>
                  <a:pt x="1873048" y="443195"/>
                </a:lnTo>
                <a:lnTo>
                  <a:pt x="1873144" y="443421"/>
                </a:lnTo>
                <a:lnTo>
                  <a:pt x="1873341" y="444171"/>
                </a:lnTo>
                <a:lnTo>
                  <a:pt x="1873398" y="444556"/>
                </a:lnTo>
                <a:lnTo>
                  <a:pt x="1872723" y="445832"/>
                </a:lnTo>
                <a:lnTo>
                  <a:pt x="1869755" y="450945"/>
                </a:lnTo>
                <a:close/>
              </a:path>
              <a:path w="4096384" h="836930">
                <a:moveTo>
                  <a:pt x="1868455" y="471170"/>
                </a:moveTo>
                <a:lnTo>
                  <a:pt x="1865053" y="471170"/>
                </a:lnTo>
                <a:lnTo>
                  <a:pt x="1865053" y="461010"/>
                </a:lnTo>
                <a:lnTo>
                  <a:pt x="1867901" y="461010"/>
                </a:lnTo>
                <a:lnTo>
                  <a:pt x="1869577" y="459740"/>
                </a:lnTo>
                <a:lnTo>
                  <a:pt x="1876950" y="457200"/>
                </a:lnTo>
                <a:lnTo>
                  <a:pt x="1869826" y="451007"/>
                </a:lnTo>
                <a:lnTo>
                  <a:pt x="1869810" y="450850"/>
                </a:lnTo>
                <a:lnTo>
                  <a:pt x="1872841" y="445615"/>
                </a:lnTo>
                <a:lnTo>
                  <a:pt x="1873251" y="444836"/>
                </a:lnTo>
                <a:lnTo>
                  <a:pt x="1873341" y="444171"/>
                </a:lnTo>
                <a:lnTo>
                  <a:pt x="1873144" y="443421"/>
                </a:lnTo>
                <a:lnTo>
                  <a:pt x="1873048" y="443195"/>
                </a:lnTo>
                <a:lnTo>
                  <a:pt x="1871417" y="441960"/>
                </a:lnTo>
                <a:lnTo>
                  <a:pt x="1868065" y="438150"/>
                </a:lnTo>
                <a:lnTo>
                  <a:pt x="1874481" y="438150"/>
                </a:lnTo>
                <a:lnTo>
                  <a:pt x="1874266" y="439420"/>
                </a:lnTo>
                <a:lnTo>
                  <a:pt x="1887008" y="439420"/>
                </a:lnTo>
                <a:lnTo>
                  <a:pt x="1892467" y="444500"/>
                </a:lnTo>
                <a:lnTo>
                  <a:pt x="1883957" y="444500"/>
                </a:lnTo>
                <a:lnTo>
                  <a:pt x="1878960" y="448310"/>
                </a:lnTo>
                <a:lnTo>
                  <a:pt x="1875942" y="448310"/>
                </a:lnTo>
                <a:lnTo>
                  <a:pt x="1874770" y="449580"/>
                </a:lnTo>
                <a:lnTo>
                  <a:pt x="1874893" y="450966"/>
                </a:lnTo>
                <a:lnTo>
                  <a:pt x="1876112" y="452120"/>
                </a:lnTo>
                <a:lnTo>
                  <a:pt x="1885228" y="452120"/>
                </a:lnTo>
                <a:lnTo>
                  <a:pt x="1882617" y="455930"/>
                </a:lnTo>
                <a:lnTo>
                  <a:pt x="1881931" y="459190"/>
                </a:lnTo>
                <a:lnTo>
                  <a:pt x="1882022" y="460291"/>
                </a:lnTo>
                <a:lnTo>
                  <a:pt x="1882765" y="462280"/>
                </a:lnTo>
                <a:lnTo>
                  <a:pt x="1876112" y="462280"/>
                </a:lnTo>
                <a:lnTo>
                  <a:pt x="1866894" y="468631"/>
                </a:lnTo>
                <a:lnTo>
                  <a:pt x="1868455" y="471170"/>
                </a:lnTo>
                <a:close/>
              </a:path>
              <a:path w="4096384" h="836930">
                <a:moveTo>
                  <a:pt x="2035193" y="440690"/>
                </a:moveTo>
                <a:lnTo>
                  <a:pt x="2022614" y="440690"/>
                </a:lnTo>
                <a:lnTo>
                  <a:pt x="2027649" y="438150"/>
                </a:lnTo>
                <a:lnTo>
                  <a:pt x="2036194" y="438150"/>
                </a:lnTo>
                <a:lnTo>
                  <a:pt x="2035193" y="440690"/>
                </a:lnTo>
                <a:close/>
              </a:path>
              <a:path w="4096384" h="836930">
                <a:moveTo>
                  <a:pt x="2040555" y="450850"/>
                </a:moveTo>
                <a:lnTo>
                  <a:pt x="2044072" y="438150"/>
                </a:lnTo>
                <a:lnTo>
                  <a:pt x="2046898" y="444450"/>
                </a:lnTo>
                <a:lnTo>
                  <a:pt x="2046756" y="445770"/>
                </a:lnTo>
                <a:lnTo>
                  <a:pt x="2046586" y="445770"/>
                </a:lnTo>
                <a:lnTo>
                  <a:pt x="2046459" y="446753"/>
                </a:lnTo>
                <a:lnTo>
                  <a:pt x="2046353" y="447084"/>
                </a:lnTo>
                <a:lnTo>
                  <a:pt x="2040555" y="450850"/>
                </a:lnTo>
                <a:close/>
              </a:path>
              <a:path w="4096384" h="836930">
                <a:moveTo>
                  <a:pt x="2042446" y="450850"/>
                </a:moveTo>
                <a:lnTo>
                  <a:pt x="2040555" y="450850"/>
                </a:lnTo>
                <a:lnTo>
                  <a:pt x="2046353" y="447084"/>
                </a:lnTo>
                <a:lnTo>
                  <a:pt x="2046459" y="446753"/>
                </a:lnTo>
                <a:lnTo>
                  <a:pt x="2046586" y="445770"/>
                </a:lnTo>
                <a:lnTo>
                  <a:pt x="2046756" y="445770"/>
                </a:lnTo>
                <a:lnTo>
                  <a:pt x="2046898" y="444450"/>
                </a:lnTo>
                <a:lnTo>
                  <a:pt x="2044072" y="438150"/>
                </a:lnTo>
                <a:lnTo>
                  <a:pt x="2049404" y="438150"/>
                </a:lnTo>
                <a:lnTo>
                  <a:pt x="2049728" y="439420"/>
                </a:lnTo>
                <a:lnTo>
                  <a:pt x="2063517" y="439420"/>
                </a:lnTo>
                <a:lnTo>
                  <a:pt x="2063853" y="441960"/>
                </a:lnTo>
                <a:lnTo>
                  <a:pt x="2053625" y="441960"/>
                </a:lnTo>
                <a:lnTo>
                  <a:pt x="2057816" y="448310"/>
                </a:lnTo>
                <a:lnTo>
                  <a:pt x="2071062" y="448310"/>
                </a:lnTo>
                <a:lnTo>
                  <a:pt x="2074080" y="449580"/>
                </a:lnTo>
                <a:lnTo>
                  <a:pt x="2043233" y="449580"/>
                </a:lnTo>
                <a:lnTo>
                  <a:pt x="2042446" y="450850"/>
                </a:lnTo>
                <a:close/>
              </a:path>
              <a:path w="4096384" h="836930">
                <a:moveTo>
                  <a:pt x="2153994" y="444500"/>
                </a:moveTo>
                <a:lnTo>
                  <a:pt x="2149342" y="444500"/>
                </a:lnTo>
                <a:lnTo>
                  <a:pt x="2154207" y="438150"/>
                </a:lnTo>
                <a:lnTo>
                  <a:pt x="2153994" y="444500"/>
                </a:lnTo>
                <a:close/>
              </a:path>
              <a:path w="4096384" h="836930">
                <a:moveTo>
                  <a:pt x="2143311" y="464820"/>
                </a:moveTo>
                <a:lnTo>
                  <a:pt x="2142303" y="464820"/>
                </a:lnTo>
                <a:lnTo>
                  <a:pt x="2142184" y="457080"/>
                </a:lnTo>
                <a:lnTo>
                  <a:pt x="2141631" y="456527"/>
                </a:lnTo>
                <a:lnTo>
                  <a:pt x="2153866" y="448310"/>
                </a:lnTo>
                <a:lnTo>
                  <a:pt x="2154207" y="438150"/>
                </a:lnTo>
                <a:lnTo>
                  <a:pt x="2154582" y="438150"/>
                </a:lnTo>
                <a:lnTo>
                  <a:pt x="2155713" y="439420"/>
                </a:lnTo>
                <a:lnTo>
                  <a:pt x="2157559" y="440690"/>
                </a:lnTo>
                <a:lnTo>
                  <a:pt x="2166942" y="440690"/>
                </a:lnTo>
                <a:lnTo>
                  <a:pt x="2166104" y="441960"/>
                </a:lnTo>
                <a:lnTo>
                  <a:pt x="2165266" y="441960"/>
                </a:lnTo>
                <a:lnTo>
                  <a:pt x="2164705" y="444171"/>
                </a:lnTo>
                <a:lnTo>
                  <a:pt x="2164666" y="444556"/>
                </a:lnTo>
                <a:lnTo>
                  <a:pt x="2166649" y="447040"/>
                </a:lnTo>
                <a:lnTo>
                  <a:pt x="2176956" y="447040"/>
                </a:lnTo>
                <a:lnTo>
                  <a:pt x="2177579" y="448310"/>
                </a:lnTo>
                <a:lnTo>
                  <a:pt x="2188510" y="448310"/>
                </a:lnTo>
                <a:lnTo>
                  <a:pt x="2187951" y="449580"/>
                </a:lnTo>
                <a:lnTo>
                  <a:pt x="2164932" y="449580"/>
                </a:lnTo>
                <a:lnTo>
                  <a:pt x="2167280" y="450850"/>
                </a:lnTo>
                <a:lnTo>
                  <a:pt x="2158561" y="450850"/>
                </a:lnTo>
                <a:lnTo>
                  <a:pt x="2157975" y="452120"/>
                </a:lnTo>
                <a:lnTo>
                  <a:pt x="2150350" y="452120"/>
                </a:lnTo>
                <a:lnTo>
                  <a:pt x="2149365" y="457080"/>
                </a:lnTo>
                <a:lnTo>
                  <a:pt x="2149491" y="459432"/>
                </a:lnTo>
                <a:lnTo>
                  <a:pt x="2149592" y="459807"/>
                </a:lnTo>
                <a:lnTo>
                  <a:pt x="2151018" y="461010"/>
                </a:lnTo>
                <a:lnTo>
                  <a:pt x="2146998" y="461010"/>
                </a:lnTo>
                <a:lnTo>
                  <a:pt x="2143311" y="464820"/>
                </a:lnTo>
                <a:close/>
              </a:path>
              <a:path w="4096384" h="836930">
                <a:moveTo>
                  <a:pt x="2453916" y="462280"/>
                </a:moveTo>
                <a:lnTo>
                  <a:pt x="2448219" y="453390"/>
                </a:lnTo>
                <a:lnTo>
                  <a:pt x="2432799" y="453390"/>
                </a:lnTo>
                <a:lnTo>
                  <a:pt x="2438449" y="445832"/>
                </a:lnTo>
                <a:lnTo>
                  <a:pt x="2438376" y="445615"/>
                </a:lnTo>
                <a:lnTo>
                  <a:pt x="2432908" y="438562"/>
                </a:lnTo>
                <a:lnTo>
                  <a:pt x="2433807" y="438150"/>
                </a:lnTo>
                <a:lnTo>
                  <a:pt x="2437494" y="438150"/>
                </a:lnTo>
                <a:lnTo>
                  <a:pt x="2444533" y="443230"/>
                </a:lnTo>
                <a:lnTo>
                  <a:pt x="2446106" y="443230"/>
                </a:lnTo>
                <a:lnTo>
                  <a:pt x="2445739" y="444392"/>
                </a:lnTo>
                <a:lnTo>
                  <a:pt x="2445751" y="444556"/>
                </a:lnTo>
                <a:lnTo>
                  <a:pt x="2447803" y="447040"/>
                </a:lnTo>
                <a:lnTo>
                  <a:pt x="2460396" y="447040"/>
                </a:lnTo>
                <a:lnTo>
                  <a:pt x="2460287" y="448310"/>
                </a:lnTo>
                <a:lnTo>
                  <a:pt x="2454761" y="448310"/>
                </a:lnTo>
                <a:lnTo>
                  <a:pt x="2455095" y="449580"/>
                </a:lnTo>
                <a:lnTo>
                  <a:pt x="2441351" y="449580"/>
                </a:lnTo>
                <a:lnTo>
                  <a:pt x="2439334" y="452120"/>
                </a:lnTo>
                <a:lnTo>
                  <a:pt x="2453166" y="452120"/>
                </a:lnTo>
                <a:lnTo>
                  <a:pt x="2451238" y="454660"/>
                </a:lnTo>
                <a:lnTo>
                  <a:pt x="2464001" y="454660"/>
                </a:lnTo>
                <a:lnTo>
                  <a:pt x="2461197" y="458470"/>
                </a:lnTo>
                <a:lnTo>
                  <a:pt x="2457777" y="461010"/>
                </a:lnTo>
                <a:lnTo>
                  <a:pt x="2453916" y="462280"/>
                </a:lnTo>
                <a:close/>
              </a:path>
              <a:path w="4096384" h="836930">
                <a:moveTo>
                  <a:pt x="2598408" y="444500"/>
                </a:moveTo>
                <a:lnTo>
                  <a:pt x="2594211" y="444500"/>
                </a:lnTo>
                <a:lnTo>
                  <a:pt x="2593930" y="443732"/>
                </a:lnTo>
                <a:lnTo>
                  <a:pt x="2593812" y="442927"/>
                </a:lnTo>
                <a:lnTo>
                  <a:pt x="2595226" y="438150"/>
                </a:lnTo>
                <a:lnTo>
                  <a:pt x="2598626" y="443062"/>
                </a:lnTo>
                <a:lnTo>
                  <a:pt x="2598513" y="444099"/>
                </a:lnTo>
                <a:lnTo>
                  <a:pt x="2598408" y="444500"/>
                </a:lnTo>
                <a:close/>
              </a:path>
              <a:path w="4096384" h="836930">
                <a:moveTo>
                  <a:pt x="2614832" y="448310"/>
                </a:moveTo>
                <a:lnTo>
                  <a:pt x="2592220" y="448310"/>
                </a:lnTo>
                <a:lnTo>
                  <a:pt x="2597917" y="447040"/>
                </a:lnTo>
                <a:lnTo>
                  <a:pt x="2598234" y="445832"/>
                </a:lnTo>
                <a:lnTo>
                  <a:pt x="2598401" y="444556"/>
                </a:lnTo>
                <a:lnTo>
                  <a:pt x="2598513" y="444099"/>
                </a:lnTo>
                <a:lnTo>
                  <a:pt x="2598626" y="443062"/>
                </a:lnTo>
                <a:lnTo>
                  <a:pt x="2595226" y="438150"/>
                </a:lnTo>
                <a:lnTo>
                  <a:pt x="2600916" y="438150"/>
                </a:lnTo>
                <a:lnTo>
                  <a:pt x="2602599" y="441960"/>
                </a:lnTo>
                <a:lnTo>
                  <a:pt x="2616848" y="441960"/>
                </a:lnTo>
                <a:lnTo>
                  <a:pt x="2620356" y="445770"/>
                </a:lnTo>
                <a:lnTo>
                  <a:pt x="2620880" y="445770"/>
                </a:lnTo>
                <a:lnTo>
                  <a:pt x="2622293" y="447040"/>
                </a:lnTo>
                <a:lnTo>
                  <a:pt x="2615000" y="447040"/>
                </a:lnTo>
                <a:lnTo>
                  <a:pt x="2614832" y="448310"/>
                </a:lnTo>
                <a:close/>
              </a:path>
              <a:path w="4096384" h="836930">
                <a:moveTo>
                  <a:pt x="2750109" y="439420"/>
                </a:moveTo>
                <a:lnTo>
                  <a:pt x="2750109" y="438150"/>
                </a:lnTo>
                <a:lnTo>
                  <a:pt x="2751301" y="438150"/>
                </a:lnTo>
                <a:lnTo>
                  <a:pt x="2750109" y="439420"/>
                </a:lnTo>
                <a:close/>
              </a:path>
              <a:path w="4096384" h="836930">
                <a:moveTo>
                  <a:pt x="2761862" y="439420"/>
                </a:moveTo>
                <a:lnTo>
                  <a:pt x="2750109" y="439420"/>
                </a:lnTo>
                <a:lnTo>
                  <a:pt x="2751301" y="438150"/>
                </a:lnTo>
                <a:lnTo>
                  <a:pt x="2762354" y="438150"/>
                </a:lnTo>
                <a:lnTo>
                  <a:pt x="2761862" y="439420"/>
                </a:lnTo>
                <a:close/>
              </a:path>
              <a:path w="4096384" h="836930">
                <a:moveTo>
                  <a:pt x="2857117" y="439420"/>
                </a:moveTo>
                <a:lnTo>
                  <a:pt x="2844313" y="439420"/>
                </a:lnTo>
                <a:lnTo>
                  <a:pt x="2844156" y="438150"/>
                </a:lnTo>
                <a:lnTo>
                  <a:pt x="2855167" y="438150"/>
                </a:lnTo>
                <a:lnTo>
                  <a:pt x="2857117" y="43942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404" y="453390"/>
                </a:lnTo>
                <a:lnTo>
                  <a:pt x="3090553" y="450850"/>
                </a:lnTo>
                <a:lnTo>
                  <a:pt x="3089230" y="448310"/>
                </a:lnTo>
                <a:lnTo>
                  <a:pt x="3082682" y="448310"/>
                </a:lnTo>
                <a:lnTo>
                  <a:pt x="3087370" y="445770"/>
                </a:lnTo>
                <a:lnTo>
                  <a:pt x="3084856" y="444500"/>
                </a:lnTo>
                <a:lnTo>
                  <a:pt x="3073620" y="444500"/>
                </a:lnTo>
                <a:lnTo>
                  <a:pt x="3075850" y="439374"/>
                </a:lnTo>
                <a:lnTo>
                  <a:pt x="3076651" y="438150"/>
                </a:lnTo>
                <a:lnTo>
                  <a:pt x="3079159" y="440690"/>
                </a:lnTo>
                <a:lnTo>
                  <a:pt x="3091561" y="440690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079159" y="440690"/>
                </a:moveTo>
                <a:lnTo>
                  <a:pt x="3076651" y="438150"/>
                </a:lnTo>
                <a:lnTo>
                  <a:pt x="3079159" y="438150"/>
                </a:lnTo>
                <a:lnTo>
                  <a:pt x="3079159" y="440690"/>
                </a:lnTo>
                <a:close/>
              </a:path>
              <a:path w="4096384" h="836930">
                <a:moveTo>
                  <a:pt x="3308305" y="443230"/>
                </a:moveTo>
                <a:lnTo>
                  <a:pt x="3298094" y="443230"/>
                </a:lnTo>
                <a:lnTo>
                  <a:pt x="3302933" y="438150"/>
                </a:lnTo>
                <a:lnTo>
                  <a:pt x="3303912" y="439193"/>
                </a:lnTo>
                <a:lnTo>
                  <a:pt x="3303941" y="439420"/>
                </a:lnTo>
                <a:lnTo>
                  <a:pt x="3305287" y="439420"/>
                </a:lnTo>
                <a:lnTo>
                  <a:pt x="3306632" y="440690"/>
                </a:lnTo>
                <a:lnTo>
                  <a:pt x="3318039" y="440690"/>
                </a:lnTo>
                <a:lnTo>
                  <a:pt x="3320717" y="441960"/>
                </a:lnTo>
                <a:lnTo>
                  <a:pt x="3308472" y="441960"/>
                </a:lnTo>
                <a:lnTo>
                  <a:pt x="3308305" y="443230"/>
                </a:lnTo>
                <a:close/>
              </a:path>
              <a:path w="4096384" h="836930">
                <a:moveTo>
                  <a:pt x="3303912" y="439193"/>
                </a:moveTo>
                <a:lnTo>
                  <a:pt x="3302933" y="438150"/>
                </a:lnTo>
                <a:lnTo>
                  <a:pt x="3303776" y="438150"/>
                </a:lnTo>
                <a:lnTo>
                  <a:pt x="3303912" y="439193"/>
                </a:lnTo>
                <a:close/>
              </a:path>
              <a:path w="4096384" h="836930">
                <a:moveTo>
                  <a:pt x="3356832" y="439420"/>
                </a:moveTo>
                <a:lnTo>
                  <a:pt x="3355408" y="439420"/>
                </a:lnTo>
                <a:lnTo>
                  <a:pt x="3356416" y="438150"/>
                </a:lnTo>
                <a:lnTo>
                  <a:pt x="3356832" y="439420"/>
                </a:lnTo>
                <a:close/>
              </a:path>
              <a:path w="4096384" h="836930">
                <a:moveTo>
                  <a:pt x="3360430" y="440690"/>
                </a:moveTo>
                <a:lnTo>
                  <a:pt x="3357247" y="440690"/>
                </a:lnTo>
                <a:lnTo>
                  <a:pt x="3356416" y="438150"/>
                </a:lnTo>
                <a:lnTo>
                  <a:pt x="3363795" y="438150"/>
                </a:lnTo>
                <a:lnTo>
                  <a:pt x="3360430" y="440690"/>
                </a:lnTo>
                <a:close/>
              </a:path>
              <a:path w="4096384" h="836930">
                <a:moveTo>
                  <a:pt x="3553516" y="443732"/>
                </a:moveTo>
                <a:lnTo>
                  <a:pt x="3541976" y="439420"/>
                </a:lnTo>
                <a:lnTo>
                  <a:pt x="3545682" y="438150"/>
                </a:lnTo>
                <a:lnTo>
                  <a:pt x="3553119" y="439412"/>
                </a:lnTo>
                <a:lnTo>
                  <a:pt x="3553241" y="440377"/>
                </a:lnTo>
                <a:lnTo>
                  <a:pt x="3553516" y="443732"/>
                </a:lnTo>
                <a:close/>
              </a:path>
              <a:path w="4096384" h="836930">
                <a:moveTo>
                  <a:pt x="3565654" y="454660"/>
                </a:moveTo>
                <a:lnTo>
                  <a:pt x="3548837" y="454660"/>
                </a:lnTo>
                <a:lnTo>
                  <a:pt x="3553659" y="448600"/>
                </a:lnTo>
                <a:lnTo>
                  <a:pt x="3553775" y="445770"/>
                </a:lnTo>
                <a:lnTo>
                  <a:pt x="3555569" y="444500"/>
                </a:lnTo>
                <a:lnTo>
                  <a:pt x="3553516" y="443732"/>
                </a:lnTo>
                <a:lnTo>
                  <a:pt x="3553241" y="440377"/>
                </a:lnTo>
                <a:lnTo>
                  <a:pt x="3553119" y="439412"/>
                </a:lnTo>
                <a:lnTo>
                  <a:pt x="3545682" y="438150"/>
                </a:lnTo>
                <a:lnTo>
                  <a:pt x="3557226" y="438150"/>
                </a:lnTo>
                <a:lnTo>
                  <a:pt x="3558234" y="439420"/>
                </a:lnTo>
                <a:lnTo>
                  <a:pt x="3560074" y="441960"/>
                </a:lnTo>
                <a:lnTo>
                  <a:pt x="3565797" y="441960"/>
                </a:lnTo>
                <a:lnTo>
                  <a:pt x="3565797" y="447040"/>
                </a:lnTo>
                <a:lnTo>
                  <a:pt x="3570296" y="448310"/>
                </a:lnTo>
                <a:lnTo>
                  <a:pt x="3708821" y="448310"/>
                </a:lnTo>
                <a:lnTo>
                  <a:pt x="3707837" y="449580"/>
                </a:lnTo>
                <a:lnTo>
                  <a:pt x="3574002" y="449580"/>
                </a:lnTo>
                <a:lnTo>
                  <a:pt x="3572653" y="452120"/>
                </a:lnTo>
                <a:lnTo>
                  <a:pt x="3566131" y="452120"/>
                </a:lnTo>
                <a:lnTo>
                  <a:pt x="3565654" y="454660"/>
                </a:lnTo>
                <a:close/>
              </a:path>
              <a:path w="4096384" h="836930">
                <a:moveTo>
                  <a:pt x="3709778" y="439420"/>
                </a:moveTo>
                <a:lnTo>
                  <a:pt x="3709261" y="438150"/>
                </a:lnTo>
                <a:lnTo>
                  <a:pt x="3710453" y="438150"/>
                </a:lnTo>
                <a:lnTo>
                  <a:pt x="3709778" y="439420"/>
                </a:lnTo>
                <a:close/>
              </a:path>
              <a:path w="4096384" h="836930">
                <a:moveTo>
                  <a:pt x="3735423" y="439420"/>
                </a:moveTo>
                <a:lnTo>
                  <a:pt x="3709778" y="439420"/>
                </a:lnTo>
                <a:lnTo>
                  <a:pt x="3710453" y="438150"/>
                </a:lnTo>
                <a:lnTo>
                  <a:pt x="3734582" y="438150"/>
                </a:lnTo>
                <a:lnTo>
                  <a:pt x="3735423" y="439420"/>
                </a:lnTo>
                <a:close/>
              </a:path>
              <a:path w="4096384" h="836930">
                <a:moveTo>
                  <a:pt x="3938751" y="441960"/>
                </a:moveTo>
                <a:lnTo>
                  <a:pt x="3935392" y="441960"/>
                </a:lnTo>
                <a:lnTo>
                  <a:pt x="3933939" y="440690"/>
                </a:lnTo>
                <a:lnTo>
                  <a:pt x="3937181" y="439374"/>
                </a:lnTo>
                <a:lnTo>
                  <a:pt x="3940518" y="438150"/>
                </a:lnTo>
                <a:lnTo>
                  <a:pt x="3940100" y="439420"/>
                </a:lnTo>
                <a:lnTo>
                  <a:pt x="3938417" y="440690"/>
                </a:lnTo>
                <a:lnTo>
                  <a:pt x="3938751" y="441960"/>
                </a:lnTo>
                <a:close/>
              </a:path>
              <a:path w="4096384" h="836930">
                <a:moveTo>
                  <a:pt x="3985169" y="447040"/>
                </a:moveTo>
                <a:lnTo>
                  <a:pt x="3943773" y="447040"/>
                </a:lnTo>
                <a:lnTo>
                  <a:pt x="3945279" y="441960"/>
                </a:lnTo>
                <a:lnTo>
                  <a:pt x="3938751" y="441960"/>
                </a:lnTo>
                <a:lnTo>
                  <a:pt x="3938417" y="440690"/>
                </a:lnTo>
                <a:lnTo>
                  <a:pt x="3940100" y="439420"/>
                </a:lnTo>
                <a:lnTo>
                  <a:pt x="3940518" y="438150"/>
                </a:lnTo>
                <a:lnTo>
                  <a:pt x="3949316" y="438150"/>
                </a:lnTo>
                <a:lnTo>
                  <a:pt x="3948979" y="439420"/>
                </a:lnTo>
                <a:lnTo>
                  <a:pt x="3949810" y="440690"/>
                </a:lnTo>
                <a:lnTo>
                  <a:pt x="3974957" y="440690"/>
                </a:lnTo>
                <a:lnTo>
                  <a:pt x="3973959" y="443230"/>
                </a:lnTo>
                <a:lnTo>
                  <a:pt x="3999253" y="443230"/>
                </a:lnTo>
                <a:lnTo>
                  <a:pt x="3998592" y="444500"/>
                </a:lnTo>
                <a:lnTo>
                  <a:pt x="3985169" y="444500"/>
                </a:lnTo>
                <a:lnTo>
                  <a:pt x="3985169" y="44704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77874" y="438150"/>
                </a:lnTo>
                <a:lnTo>
                  <a:pt x="4080565" y="444500"/>
                </a:lnTo>
                <a:lnTo>
                  <a:pt x="4083570" y="44450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83045" y="452120"/>
                </a:moveTo>
                <a:lnTo>
                  <a:pt x="4074017" y="452120"/>
                </a:lnTo>
                <a:lnTo>
                  <a:pt x="4083570" y="444500"/>
                </a:lnTo>
                <a:lnTo>
                  <a:pt x="4080565" y="444500"/>
                </a:lnTo>
                <a:lnTo>
                  <a:pt x="4077874" y="438150"/>
                </a:lnTo>
                <a:lnTo>
                  <a:pt x="4095854" y="438150"/>
                </a:lnTo>
                <a:lnTo>
                  <a:pt x="4095854" y="441960"/>
                </a:lnTo>
                <a:lnTo>
                  <a:pt x="4087761" y="441960"/>
                </a:lnTo>
                <a:lnTo>
                  <a:pt x="4091801" y="445770"/>
                </a:lnTo>
                <a:lnTo>
                  <a:pt x="4091489" y="448138"/>
                </a:lnTo>
                <a:lnTo>
                  <a:pt x="4091284" y="448310"/>
                </a:lnTo>
                <a:lnTo>
                  <a:pt x="4088278" y="448310"/>
                </a:lnTo>
                <a:lnTo>
                  <a:pt x="4083045" y="452120"/>
                </a:lnTo>
                <a:close/>
              </a:path>
              <a:path w="4096384" h="836930">
                <a:moveTo>
                  <a:pt x="931267" y="444500"/>
                </a:moveTo>
                <a:lnTo>
                  <a:pt x="855947" y="444500"/>
                </a:lnTo>
                <a:lnTo>
                  <a:pt x="854113" y="441024"/>
                </a:lnTo>
                <a:lnTo>
                  <a:pt x="854023" y="440254"/>
                </a:lnTo>
                <a:lnTo>
                  <a:pt x="854224" y="439242"/>
                </a:lnTo>
                <a:lnTo>
                  <a:pt x="860427" y="438263"/>
                </a:lnTo>
                <a:lnTo>
                  <a:pt x="861644" y="439420"/>
                </a:lnTo>
                <a:lnTo>
                  <a:pt x="933729" y="439420"/>
                </a:lnTo>
                <a:lnTo>
                  <a:pt x="931855" y="440712"/>
                </a:lnTo>
                <a:lnTo>
                  <a:pt x="930373" y="441960"/>
                </a:lnTo>
                <a:lnTo>
                  <a:pt x="895843" y="441960"/>
                </a:lnTo>
                <a:lnTo>
                  <a:pt x="890140" y="443230"/>
                </a:lnTo>
                <a:lnTo>
                  <a:pt x="928864" y="443230"/>
                </a:lnTo>
                <a:lnTo>
                  <a:pt x="931267" y="444500"/>
                </a:lnTo>
                <a:close/>
              </a:path>
              <a:path w="4096384" h="836930">
                <a:moveTo>
                  <a:pt x="3163812" y="454660"/>
                </a:moveTo>
                <a:lnTo>
                  <a:pt x="3158120" y="454660"/>
                </a:lnTo>
                <a:lnTo>
                  <a:pt x="3161643" y="449580"/>
                </a:lnTo>
                <a:lnTo>
                  <a:pt x="3156097" y="449580"/>
                </a:lnTo>
                <a:lnTo>
                  <a:pt x="3155594" y="448298"/>
                </a:lnTo>
                <a:lnTo>
                  <a:pt x="3146550" y="439728"/>
                </a:lnTo>
                <a:lnTo>
                  <a:pt x="3146550" y="438360"/>
                </a:lnTo>
                <a:lnTo>
                  <a:pt x="3152423" y="439420"/>
                </a:lnTo>
                <a:lnTo>
                  <a:pt x="3157446" y="441960"/>
                </a:lnTo>
                <a:lnTo>
                  <a:pt x="3160215" y="441960"/>
                </a:lnTo>
                <a:lnTo>
                  <a:pt x="3160993" y="445832"/>
                </a:lnTo>
                <a:lnTo>
                  <a:pt x="3161977" y="448310"/>
                </a:lnTo>
                <a:lnTo>
                  <a:pt x="3176212" y="448310"/>
                </a:lnTo>
                <a:lnTo>
                  <a:pt x="3177720" y="452120"/>
                </a:lnTo>
                <a:lnTo>
                  <a:pt x="3166658" y="452120"/>
                </a:lnTo>
                <a:lnTo>
                  <a:pt x="3163812" y="45466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90672" y="443230"/>
                </a:lnTo>
                <a:lnTo>
                  <a:pt x="1387660" y="443230"/>
                </a:lnTo>
                <a:lnTo>
                  <a:pt x="1391511" y="438365"/>
                </a:lnTo>
                <a:lnTo>
                  <a:pt x="1391511" y="441960"/>
                </a:lnTo>
                <a:lnTo>
                  <a:pt x="1394280" y="441960"/>
                </a:lnTo>
                <a:lnTo>
                  <a:pt x="1394600" y="442927"/>
                </a:lnTo>
                <a:lnTo>
                  <a:pt x="1394522" y="443421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855947" y="444500"/>
                </a:moveTo>
                <a:lnTo>
                  <a:pt x="852594" y="444500"/>
                </a:lnTo>
                <a:lnTo>
                  <a:pt x="845555" y="443230"/>
                </a:lnTo>
                <a:lnTo>
                  <a:pt x="853883" y="438468"/>
                </a:lnTo>
                <a:lnTo>
                  <a:pt x="853099" y="439420"/>
                </a:lnTo>
                <a:lnTo>
                  <a:pt x="854189" y="439420"/>
                </a:lnTo>
                <a:lnTo>
                  <a:pt x="853965" y="440546"/>
                </a:lnTo>
                <a:lnTo>
                  <a:pt x="854081" y="440963"/>
                </a:lnTo>
                <a:lnTo>
                  <a:pt x="855947" y="444500"/>
                </a:lnTo>
                <a:close/>
              </a:path>
              <a:path w="4096384" h="836930">
                <a:moveTo>
                  <a:pt x="2432799" y="453390"/>
                </a:moveTo>
                <a:lnTo>
                  <a:pt x="2431743" y="445355"/>
                </a:lnTo>
                <a:lnTo>
                  <a:pt x="2431267" y="441228"/>
                </a:lnTo>
                <a:lnTo>
                  <a:pt x="2431141" y="439374"/>
                </a:lnTo>
                <a:lnTo>
                  <a:pt x="2432908" y="438562"/>
                </a:lnTo>
                <a:lnTo>
                  <a:pt x="2438376" y="445615"/>
                </a:lnTo>
                <a:lnTo>
                  <a:pt x="2438449" y="445832"/>
                </a:lnTo>
                <a:lnTo>
                  <a:pt x="2432799" y="453390"/>
                </a:lnTo>
                <a:close/>
              </a:path>
              <a:path w="4096384" h="836930">
                <a:moveTo>
                  <a:pt x="372090" y="439420"/>
                </a:moveTo>
                <a:lnTo>
                  <a:pt x="370167" y="439420"/>
                </a:lnTo>
                <a:lnTo>
                  <a:pt x="370318" y="439316"/>
                </a:lnTo>
                <a:lnTo>
                  <a:pt x="372049" y="438745"/>
                </a:lnTo>
                <a:lnTo>
                  <a:pt x="372090" y="439420"/>
                </a:lnTo>
                <a:close/>
              </a:path>
              <a:path w="4096384" h="836930">
                <a:moveTo>
                  <a:pt x="1414814" y="441960"/>
                </a:moveTo>
                <a:lnTo>
                  <a:pt x="1416046" y="438849"/>
                </a:lnTo>
                <a:lnTo>
                  <a:pt x="1418627" y="440963"/>
                </a:lnTo>
                <a:lnTo>
                  <a:pt x="1414814" y="441960"/>
                </a:lnTo>
                <a:close/>
              </a:path>
              <a:path w="4096384" h="836930">
                <a:moveTo>
                  <a:pt x="854189" y="439420"/>
                </a:moveTo>
                <a:lnTo>
                  <a:pt x="853099" y="439420"/>
                </a:lnTo>
                <a:lnTo>
                  <a:pt x="854224" y="439242"/>
                </a:lnTo>
                <a:lnTo>
                  <a:pt x="854189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318" y="439316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003" y="439420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2431498" y="443230"/>
                </a:moveTo>
                <a:lnTo>
                  <a:pt x="2421065" y="443230"/>
                </a:lnTo>
                <a:lnTo>
                  <a:pt x="2428275" y="440690"/>
                </a:lnTo>
                <a:lnTo>
                  <a:pt x="2431057" y="439412"/>
                </a:lnTo>
                <a:lnTo>
                  <a:pt x="2431498" y="443230"/>
                </a:lnTo>
                <a:close/>
              </a:path>
              <a:path w="4096384" h="836930">
                <a:moveTo>
                  <a:pt x="0" y="464820"/>
                </a:moveTo>
                <a:lnTo>
                  <a:pt x="0" y="439420"/>
                </a:lnTo>
                <a:lnTo>
                  <a:pt x="1391" y="440690"/>
                </a:lnTo>
                <a:lnTo>
                  <a:pt x="3401" y="440690"/>
                </a:lnTo>
                <a:lnTo>
                  <a:pt x="3401" y="443230"/>
                </a:lnTo>
                <a:lnTo>
                  <a:pt x="6249" y="444500"/>
                </a:lnTo>
                <a:lnTo>
                  <a:pt x="17284" y="444500"/>
                </a:lnTo>
                <a:lnTo>
                  <a:pt x="16647" y="445770"/>
                </a:lnTo>
                <a:lnTo>
                  <a:pt x="15639" y="445770"/>
                </a:lnTo>
                <a:lnTo>
                  <a:pt x="13176" y="447114"/>
                </a:lnTo>
                <a:lnTo>
                  <a:pt x="11295" y="448298"/>
                </a:lnTo>
                <a:lnTo>
                  <a:pt x="11015" y="449309"/>
                </a:lnTo>
                <a:lnTo>
                  <a:pt x="11006" y="449638"/>
                </a:lnTo>
                <a:lnTo>
                  <a:pt x="12286" y="450850"/>
                </a:lnTo>
                <a:lnTo>
                  <a:pt x="15135" y="452120"/>
                </a:lnTo>
                <a:lnTo>
                  <a:pt x="66263" y="452120"/>
                </a:lnTo>
                <a:lnTo>
                  <a:pt x="68105" y="453390"/>
                </a:lnTo>
                <a:lnTo>
                  <a:pt x="8934" y="453390"/>
                </a:lnTo>
                <a:lnTo>
                  <a:pt x="6590" y="454660"/>
                </a:lnTo>
                <a:lnTo>
                  <a:pt x="4743" y="455930"/>
                </a:lnTo>
                <a:lnTo>
                  <a:pt x="4573" y="455930"/>
                </a:lnTo>
                <a:lnTo>
                  <a:pt x="6249" y="457200"/>
                </a:lnTo>
                <a:lnTo>
                  <a:pt x="8934" y="458470"/>
                </a:lnTo>
                <a:lnTo>
                  <a:pt x="27305" y="458470"/>
                </a:lnTo>
                <a:lnTo>
                  <a:pt x="25025" y="461010"/>
                </a:lnTo>
                <a:lnTo>
                  <a:pt x="1391" y="461010"/>
                </a:lnTo>
                <a:lnTo>
                  <a:pt x="1663" y="462044"/>
                </a:lnTo>
                <a:lnTo>
                  <a:pt x="1713" y="462302"/>
                </a:lnTo>
                <a:lnTo>
                  <a:pt x="1022" y="463591"/>
                </a:lnTo>
                <a:lnTo>
                  <a:pt x="0" y="464820"/>
                </a:lnTo>
                <a:close/>
              </a:path>
              <a:path w="4096384" h="836930">
                <a:moveTo>
                  <a:pt x="6249" y="444500"/>
                </a:moveTo>
                <a:lnTo>
                  <a:pt x="3401" y="443230"/>
                </a:lnTo>
                <a:lnTo>
                  <a:pt x="3401" y="440690"/>
                </a:lnTo>
                <a:lnTo>
                  <a:pt x="5915" y="439420"/>
                </a:lnTo>
                <a:lnTo>
                  <a:pt x="8430" y="440690"/>
                </a:lnTo>
                <a:lnTo>
                  <a:pt x="8529" y="441434"/>
                </a:lnTo>
                <a:lnTo>
                  <a:pt x="8446" y="442125"/>
                </a:lnTo>
                <a:lnTo>
                  <a:pt x="6249" y="444500"/>
                </a:lnTo>
                <a:close/>
              </a:path>
              <a:path w="4096384" h="836930">
                <a:moveTo>
                  <a:pt x="17284" y="444500"/>
                </a:moveTo>
                <a:lnTo>
                  <a:pt x="6249" y="444500"/>
                </a:lnTo>
                <a:lnTo>
                  <a:pt x="8446" y="442125"/>
                </a:lnTo>
                <a:lnTo>
                  <a:pt x="8529" y="441434"/>
                </a:lnTo>
                <a:lnTo>
                  <a:pt x="8430" y="440690"/>
                </a:lnTo>
                <a:lnTo>
                  <a:pt x="5915" y="439420"/>
                </a:lnTo>
                <a:lnTo>
                  <a:pt x="9547" y="439420"/>
                </a:lnTo>
                <a:lnTo>
                  <a:pt x="9268" y="440690"/>
                </a:lnTo>
                <a:lnTo>
                  <a:pt x="19193" y="440690"/>
                </a:lnTo>
                <a:lnTo>
                  <a:pt x="17284" y="444500"/>
                </a:lnTo>
                <a:close/>
              </a:path>
              <a:path w="4096384" h="836930">
                <a:moveTo>
                  <a:pt x="69031" y="439912"/>
                </a:moveTo>
                <a:lnTo>
                  <a:pt x="68053" y="439727"/>
                </a:lnTo>
                <a:lnTo>
                  <a:pt x="68945" y="439420"/>
                </a:lnTo>
                <a:lnTo>
                  <a:pt x="69031" y="439912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4567" y="440377"/>
                </a:lnTo>
                <a:lnTo>
                  <a:pt x="154689" y="440210"/>
                </a:lnTo>
                <a:lnTo>
                  <a:pt x="155940" y="439420"/>
                </a:lnTo>
                <a:lnTo>
                  <a:pt x="155752" y="440377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5752" y="440377"/>
                </a:moveTo>
                <a:lnTo>
                  <a:pt x="155940" y="439420"/>
                </a:lnTo>
                <a:lnTo>
                  <a:pt x="159797" y="439420"/>
                </a:lnTo>
                <a:lnTo>
                  <a:pt x="155752" y="440377"/>
                </a:lnTo>
                <a:close/>
              </a:path>
              <a:path w="4096384" h="836930">
                <a:moveTo>
                  <a:pt x="341841" y="444500"/>
                </a:moveTo>
                <a:lnTo>
                  <a:pt x="340832" y="444500"/>
                </a:lnTo>
                <a:lnTo>
                  <a:pt x="339815" y="442296"/>
                </a:lnTo>
                <a:lnTo>
                  <a:pt x="339734" y="441799"/>
                </a:lnTo>
                <a:lnTo>
                  <a:pt x="340832" y="439420"/>
                </a:lnTo>
                <a:lnTo>
                  <a:pt x="341841" y="439420"/>
                </a:lnTo>
                <a:lnTo>
                  <a:pt x="342939" y="441799"/>
                </a:lnTo>
                <a:lnTo>
                  <a:pt x="342858" y="442296"/>
                </a:lnTo>
                <a:lnTo>
                  <a:pt x="341841" y="444500"/>
                </a:lnTo>
                <a:close/>
              </a:path>
              <a:path w="4096384" h="836930">
                <a:moveTo>
                  <a:pt x="390112" y="452120"/>
                </a:moveTo>
                <a:lnTo>
                  <a:pt x="376702" y="452120"/>
                </a:lnTo>
                <a:lnTo>
                  <a:pt x="381737" y="450850"/>
                </a:lnTo>
                <a:lnTo>
                  <a:pt x="374023" y="444500"/>
                </a:lnTo>
                <a:lnTo>
                  <a:pt x="341841" y="444500"/>
                </a:lnTo>
                <a:lnTo>
                  <a:pt x="342858" y="442296"/>
                </a:lnTo>
                <a:lnTo>
                  <a:pt x="342939" y="441799"/>
                </a:lnTo>
                <a:lnTo>
                  <a:pt x="341841" y="439420"/>
                </a:lnTo>
                <a:lnTo>
                  <a:pt x="362488" y="439420"/>
                </a:lnTo>
                <a:lnTo>
                  <a:pt x="362684" y="440377"/>
                </a:lnTo>
                <a:lnTo>
                  <a:pt x="362793" y="440712"/>
                </a:lnTo>
                <a:lnTo>
                  <a:pt x="367801" y="443230"/>
                </a:lnTo>
                <a:lnTo>
                  <a:pt x="380506" y="443230"/>
                </a:lnTo>
                <a:lnTo>
                  <a:pt x="379556" y="444500"/>
                </a:lnTo>
                <a:lnTo>
                  <a:pt x="385253" y="445770"/>
                </a:lnTo>
                <a:lnTo>
                  <a:pt x="385089" y="447040"/>
                </a:lnTo>
                <a:lnTo>
                  <a:pt x="385421" y="447040"/>
                </a:lnTo>
                <a:lnTo>
                  <a:pt x="385721" y="449309"/>
                </a:lnTo>
                <a:lnTo>
                  <a:pt x="385835" y="449638"/>
                </a:lnTo>
                <a:lnTo>
                  <a:pt x="387434" y="450850"/>
                </a:lnTo>
                <a:lnTo>
                  <a:pt x="390112" y="452120"/>
                </a:lnTo>
                <a:close/>
              </a:path>
              <a:path w="4096384" h="836930">
                <a:moveTo>
                  <a:pt x="451294" y="440210"/>
                </a:moveTo>
                <a:lnTo>
                  <a:pt x="452807" y="439420"/>
                </a:lnTo>
                <a:lnTo>
                  <a:pt x="452746" y="439912"/>
                </a:lnTo>
                <a:lnTo>
                  <a:pt x="451294" y="440210"/>
                </a:lnTo>
                <a:close/>
              </a:path>
              <a:path w="4096384" h="836930">
                <a:moveTo>
                  <a:pt x="452807" y="439900"/>
                </a:moveTo>
                <a:lnTo>
                  <a:pt x="452807" y="439420"/>
                </a:lnTo>
                <a:lnTo>
                  <a:pt x="455152" y="439420"/>
                </a:lnTo>
                <a:lnTo>
                  <a:pt x="452807" y="439900"/>
                </a:lnTo>
                <a:close/>
              </a:path>
              <a:path w="4096384" h="836930">
                <a:moveTo>
                  <a:pt x="458674" y="440690"/>
                </a:moveTo>
                <a:lnTo>
                  <a:pt x="458006" y="440690"/>
                </a:lnTo>
                <a:lnTo>
                  <a:pt x="458006" y="439420"/>
                </a:lnTo>
                <a:lnTo>
                  <a:pt x="458170" y="439420"/>
                </a:lnTo>
                <a:lnTo>
                  <a:pt x="458674" y="440690"/>
                </a:lnTo>
                <a:close/>
              </a:path>
              <a:path w="4096384" h="836930">
                <a:moveTo>
                  <a:pt x="456200" y="450850"/>
                </a:moveTo>
                <a:lnTo>
                  <a:pt x="453880" y="449580"/>
                </a:lnTo>
                <a:lnTo>
                  <a:pt x="455990" y="447040"/>
                </a:lnTo>
                <a:lnTo>
                  <a:pt x="458461" y="445791"/>
                </a:lnTo>
                <a:lnTo>
                  <a:pt x="458577" y="445355"/>
                </a:lnTo>
                <a:lnTo>
                  <a:pt x="459007" y="442927"/>
                </a:lnTo>
                <a:lnTo>
                  <a:pt x="459115" y="441799"/>
                </a:lnTo>
                <a:lnTo>
                  <a:pt x="458170" y="439420"/>
                </a:lnTo>
                <a:lnTo>
                  <a:pt x="459676" y="439420"/>
                </a:lnTo>
                <a:lnTo>
                  <a:pt x="472995" y="445355"/>
                </a:lnTo>
                <a:lnTo>
                  <a:pt x="472923" y="445770"/>
                </a:lnTo>
                <a:lnTo>
                  <a:pt x="473924" y="445770"/>
                </a:lnTo>
                <a:lnTo>
                  <a:pt x="470408" y="449580"/>
                </a:lnTo>
                <a:lnTo>
                  <a:pt x="459326" y="449584"/>
                </a:lnTo>
                <a:lnTo>
                  <a:pt x="456200" y="450850"/>
                </a:lnTo>
                <a:close/>
              </a:path>
              <a:path w="4096384" h="836930">
                <a:moveTo>
                  <a:pt x="472995" y="445355"/>
                </a:moveTo>
                <a:lnTo>
                  <a:pt x="459676" y="439420"/>
                </a:lnTo>
                <a:lnTo>
                  <a:pt x="473590" y="439420"/>
                </a:lnTo>
                <a:lnTo>
                  <a:pt x="473486" y="442552"/>
                </a:lnTo>
                <a:lnTo>
                  <a:pt x="472995" y="445355"/>
                </a:lnTo>
                <a:close/>
              </a:path>
              <a:path w="4096384" h="836930">
                <a:moveTo>
                  <a:pt x="473577" y="445615"/>
                </a:moveTo>
                <a:lnTo>
                  <a:pt x="472995" y="445355"/>
                </a:lnTo>
                <a:lnTo>
                  <a:pt x="473486" y="442552"/>
                </a:lnTo>
                <a:lnTo>
                  <a:pt x="473590" y="439420"/>
                </a:lnTo>
                <a:lnTo>
                  <a:pt x="477781" y="440690"/>
                </a:lnTo>
                <a:lnTo>
                  <a:pt x="478221" y="441799"/>
                </a:lnTo>
                <a:lnTo>
                  <a:pt x="478285" y="444500"/>
                </a:lnTo>
                <a:lnTo>
                  <a:pt x="473577" y="445615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55727" y="440690"/>
                </a:lnTo>
                <a:lnTo>
                  <a:pt x="557573" y="439420"/>
                </a:lnTo>
                <a:lnTo>
                  <a:pt x="558916" y="440690"/>
                </a:lnTo>
                <a:lnTo>
                  <a:pt x="558859" y="442031"/>
                </a:lnTo>
                <a:lnTo>
                  <a:pt x="557907" y="44323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63845" y="439420"/>
                </a:lnTo>
                <a:lnTo>
                  <a:pt x="664943" y="441799"/>
                </a:lnTo>
                <a:lnTo>
                  <a:pt x="664914" y="442031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674580" y="443230"/>
                </a:moveTo>
                <a:lnTo>
                  <a:pt x="663178" y="443230"/>
                </a:lnTo>
                <a:lnTo>
                  <a:pt x="664914" y="442031"/>
                </a:lnTo>
                <a:lnTo>
                  <a:pt x="664943" y="441799"/>
                </a:lnTo>
                <a:lnTo>
                  <a:pt x="663845" y="439420"/>
                </a:lnTo>
                <a:lnTo>
                  <a:pt x="680113" y="439420"/>
                </a:lnTo>
                <a:lnTo>
                  <a:pt x="674580" y="443230"/>
                </a:lnTo>
                <a:close/>
              </a:path>
              <a:path w="4096384" h="836930">
                <a:moveTo>
                  <a:pt x="936073" y="447040"/>
                </a:moveTo>
                <a:lnTo>
                  <a:pt x="928864" y="443230"/>
                </a:lnTo>
                <a:lnTo>
                  <a:pt x="931883" y="440690"/>
                </a:lnTo>
                <a:lnTo>
                  <a:pt x="933729" y="439420"/>
                </a:lnTo>
                <a:lnTo>
                  <a:pt x="935235" y="439420"/>
                </a:lnTo>
                <a:lnTo>
                  <a:pt x="936020" y="441799"/>
                </a:lnTo>
                <a:lnTo>
                  <a:pt x="936073" y="447040"/>
                </a:lnTo>
                <a:close/>
              </a:path>
              <a:path w="4096384" h="836930">
                <a:moveTo>
                  <a:pt x="988712" y="449580"/>
                </a:moveTo>
                <a:lnTo>
                  <a:pt x="985019" y="443230"/>
                </a:lnTo>
                <a:lnTo>
                  <a:pt x="982170" y="439420"/>
                </a:lnTo>
                <a:lnTo>
                  <a:pt x="987029" y="440690"/>
                </a:lnTo>
                <a:lnTo>
                  <a:pt x="989623" y="440690"/>
                </a:lnTo>
                <a:lnTo>
                  <a:pt x="988712" y="449580"/>
                </a:lnTo>
                <a:close/>
              </a:path>
              <a:path w="4096384" h="836930">
                <a:moveTo>
                  <a:pt x="987029" y="440690"/>
                </a:moveTo>
                <a:lnTo>
                  <a:pt x="982170" y="439420"/>
                </a:lnTo>
                <a:lnTo>
                  <a:pt x="988037" y="439420"/>
                </a:lnTo>
                <a:lnTo>
                  <a:pt x="987029" y="440690"/>
                </a:lnTo>
                <a:close/>
              </a:path>
              <a:path w="4096384" h="836930">
                <a:moveTo>
                  <a:pt x="1054753" y="444500"/>
                </a:moveTo>
                <a:lnTo>
                  <a:pt x="1053411" y="444500"/>
                </a:lnTo>
                <a:lnTo>
                  <a:pt x="1052743" y="440690"/>
                </a:lnTo>
                <a:lnTo>
                  <a:pt x="1054583" y="439420"/>
                </a:lnTo>
                <a:lnTo>
                  <a:pt x="1055762" y="439420"/>
                </a:lnTo>
                <a:lnTo>
                  <a:pt x="1056387" y="441799"/>
                </a:lnTo>
                <a:lnTo>
                  <a:pt x="1056320" y="442125"/>
                </a:lnTo>
                <a:lnTo>
                  <a:pt x="1054753" y="444500"/>
                </a:lnTo>
                <a:close/>
              </a:path>
              <a:path w="4096384" h="836930">
                <a:moveTo>
                  <a:pt x="1207961" y="444500"/>
                </a:moveTo>
                <a:lnTo>
                  <a:pt x="1203770" y="444500"/>
                </a:lnTo>
                <a:lnTo>
                  <a:pt x="1201426" y="443230"/>
                </a:lnTo>
                <a:lnTo>
                  <a:pt x="1200254" y="439420"/>
                </a:lnTo>
                <a:lnTo>
                  <a:pt x="1207961" y="444500"/>
                </a:lnTo>
                <a:close/>
              </a:path>
              <a:path w="4096384" h="836930">
                <a:moveTo>
                  <a:pt x="1363518" y="449580"/>
                </a:moveTo>
                <a:lnTo>
                  <a:pt x="1361842" y="439420"/>
                </a:lnTo>
                <a:lnTo>
                  <a:pt x="1365031" y="441960"/>
                </a:lnTo>
                <a:lnTo>
                  <a:pt x="1367412" y="444556"/>
                </a:lnTo>
                <a:lnTo>
                  <a:pt x="1368111" y="445615"/>
                </a:lnTo>
                <a:lnTo>
                  <a:pt x="1368136" y="445832"/>
                </a:lnTo>
                <a:lnTo>
                  <a:pt x="1363518" y="449580"/>
                </a:lnTo>
                <a:close/>
              </a:path>
              <a:path w="4096384" h="836930">
                <a:moveTo>
                  <a:pt x="1365936" y="449580"/>
                </a:moveTo>
                <a:lnTo>
                  <a:pt x="1363518" y="449580"/>
                </a:lnTo>
                <a:lnTo>
                  <a:pt x="1368136" y="445832"/>
                </a:lnTo>
                <a:lnTo>
                  <a:pt x="1368111" y="445615"/>
                </a:lnTo>
                <a:lnTo>
                  <a:pt x="1367403" y="444541"/>
                </a:lnTo>
                <a:lnTo>
                  <a:pt x="1365031" y="441960"/>
                </a:lnTo>
                <a:lnTo>
                  <a:pt x="1361842" y="439420"/>
                </a:lnTo>
                <a:lnTo>
                  <a:pt x="1370267" y="439420"/>
                </a:lnTo>
                <a:lnTo>
                  <a:pt x="1372397" y="441434"/>
                </a:lnTo>
                <a:lnTo>
                  <a:pt x="1375902" y="444500"/>
                </a:lnTo>
                <a:lnTo>
                  <a:pt x="1396628" y="444500"/>
                </a:lnTo>
                <a:lnTo>
                  <a:pt x="1395874" y="445770"/>
                </a:lnTo>
                <a:lnTo>
                  <a:pt x="1368383" y="445770"/>
                </a:lnTo>
                <a:lnTo>
                  <a:pt x="1368043" y="447040"/>
                </a:lnTo>
                <a:lnTo>
                  <a:pt x="1365936" y="449580"/>
                </a:lnTo>
                <a:close/>
              </a:path>
              <a:path w="4096384" h="836930">
                <a:moveTo>
                  <a:pt x="1491922" y="447040"/>
                </a:moveTo>
                <a:lnTo>
                  <a:pt x="1483705" y="447040"/>
                </a:lnTo>
                <a:lnTo>
                  <a:pt x="1488733" y="444500"/>
                </a:lnTo>
                <a:lnTo>
                  <a:pt x="1489912" y="439420"/>
                </a:lnTo>
                <a:lnTo>
                  <a:pt x="1489912" y="445770"/>
                </a:lnTo>
                <a:lnTo>
                  <a:pt x="1491251" y="445770"/>
                </a:lnTo>
                <a:lnTo>
                  <a:pt x="1491922" y="447040"/>
                </a:lnTo>
                <a:close/>
              </a:path>
              <a:path w="4096384" h="836930">
                <a:moveTo>
                  <a:pt x="1582221" y="447040"/>
                </a:moveTo>
                <a:lnTo>
                  <a:pt x="1573214" y="447040"/>
                </a:lnTo>
                <a:lnTo>
                  <a:pt x="1577739" y="445770"/>
                </a:lnTo>
                <a:lnTo>
                  <a:pt x="1572367" y="443421"/>
                </a:lnTo>
                <a:lnTo>
                  <a:pt x="1572291" y="443230"/>
                </a:lnTo>
                <a:lnTo>
                  <a:pt x="1571367" y="439420"/>
                </a:lnTo>
                <a:lnTo>
                  <a:pt x="1572376" y="439420"/>
                </a:lnTo>
                <a:lnTo>
                  <a:pt x="1580423" y="445770"/>
                </a:lnTo>
                <a:lnTo>
                  <a:pt x="1583120" y="445770"/>
                </a:lnTo>
                <a:lnTo>
                  <a:pt x="1582221" y="447040"/>
                </a:lnTo>
                <a:close/>
              </a:path>
              <a:path w="4096384" h="836930">
                <a:moveTo>
                  <a:pt x="1580423" y="445770"/>
                </a:moveTo>
                <a:lnTo>
                  <a:pt x="1572376" y="439420"/>
                </a:lnTo>
                <a:lnTo>
                  <a:pt x="1578577" y="439420"/>
                </a:lnTo>
                <a:lnTo>
                  <a:pt x="1582597" y="441960"/>
                </a:lnTo>
                <a:lnTo>
                  <a:pt x="1581062" y="444556"/>
                </a:lnTo>
                <a:lnTo>
                  <a:pt x="1580423" y="445770"/>
                </a:lnTo>
                <a:close/>
              </a:path>
              <a:path w="4096384" h="836930">
                <a:moveTo>
                  <a:pt x="1753241" y="445770"/>
                </a:moveTo>
                <a:lnTo>
                  <a:pt x="1746536" y="445770"/>
                </a:lnTo>
                <a:lnTo>
                  <a:pt x="1746165" y="444836"/>
                </a:lnTo>
                <a:lnTo>
                  <a:pt x="1746052" y="444450"/>
                </a:lnTo>
                <a:lnTo>
                  <a:pt x="1747040" y="441960"/>
                </a:lnTo>
                <a:lnTo>
                  <a:pt x="1749555" y="439420"/>
                </a:lnTo>
                <a:lnTo>
                  <a:pt x="1753241" y="445770"/>
                </a:lnTo>
                <a:close/>
              </a:path>
              <a:path w="4096384" h="836930">
                <a:moveTo>
                  <a:pt x="1756761" y="445770"/>
                </a:moveTo>
                <a:lnTo>
                  <a:pt x="1753241" y="445770"/>
                </a:lnTo>
                <a:lnTo>
                  <a:pt x="1749555" y="439420"/>
                </a:lnTo>
                <a:lnTo>
                  <a:pt x="1752235" y="439420"/>
                </a:lnTo>
                <a:lnTo>
                  <a:pt x="1755822" y="443601"/>
                </a:lnTo>
                <a:lnTo>
                  <a:pt x="1752737" y="444500"/>
                </a:lnTo>
                <a:lnTo>
                  <a:pt x="1756761" y="445770"/>
                </a:lnTo>
                <a:close/>
              </a:path>
              <a:path w="4096384" h="836930">
                <a:moveTo>
                  <a:pt x="2635115" y="445770"/>
                </a:moveTo>
                <a:lnTo>
                  <a:pt x="2635610" y="444556"/>
                </a:lnTo>
                <a:lnTo>
                  <a:pt x="2636981" y="439420"/>
                </a:lnTo>
                <a:lnTo>
                  <a:pt x="2639489" y="443230"/>
                </a:lnTo>
                <a:lnTo>
                  <a:pt x="2639989" y="444500"/>
                </a:lnTo>
                <a:lnTo>
                  <a:pt x="2635967" y="444500"/>
                </a:lnTo>
                <a:lnTo>
                  <a:pt x="2635115" y="445770"/>
                </a:lnTo>
                <a:close/>
              </a:path>
              <a:path w="4096384" h="836930">
                <a:moveTo>
                  <a:pt x="2642837" y="448310"/>
                </a:moveTo>
                <a:lnTo>
                  <a:pt x="2641486" y="448310"/>
                </a:lnTo>
                <a:lnTo>
                  <a:pt x="2639489" y="443230"/>
                </a:lnTo>
                <a:lnTo>
                  <a:pt x="2636981" y="439420"/>
                </a:lnTo>
                <a:lnTo>
                  <a:pt x="2640146" y="439420"/>
                </a:lnTo>
                <a:lnTo>
                  <a:pt x="2638972" y="440690"/>
                </a:lnTo>
                <a:lnTo>
                  <a:pt x="2652205" y="440690"/>
                </a:lnTo>
                <a:lnTo>
                  <a:pt x="2647578" y="444450"/>
                </a:lnTo>
                <a:lnTo>
                  <a:pt x="2646535" y="445770"/>
                </a:lnTo>
                <a:lnTo>
                  <a:pt x="2642837" y="448310"/>
                </a:lnTo>
                <a:close/>
              </a:path>
              <a:path w="4096384" h="836930">
                <a:moveTo>
                  <a:pt x="3185078" y="456349"/>
                </a:moveTo>
                <a:lnTo>
                  <a:pt x="3182244" y="455928"/>
                </a:lnTo>
                <a:lnTo>
                  <a:pt x="3178726" y="454660"/>
                </a:lnTo>
                <a:lnTo>
                  <a:pt x="3176197" y="448298"/>
                </a:lnTo>
                <a:lnTo>
                  <a:pt x="3172872" y="445770"/>
                </a:lnTo>
                <a:lnTo>
                  <a:pt x="3171964" y="444392"/>
                </a:lnTo>
                <a:lnTo>
                  <a:pt x="3171347" y="443230"/>
                </a:lnTo>
                <a:lnTo>
                  <a:pt x="3170699" y="443230"/>
                </a:lnTo>
                <a:lnTo>
                  <a:pt x="3170998" y="442927"/>
                </a:lnTo>
                <a:lnTo>
                  <a:pt x="3176395" y="439420"/>
                </a:lnTo>
                <a:lnTo>
                  <a:pt x="3181751" y="447040"/>
                </a:lnTo>
                <a:lnTo>
                  <a:pt x="3179401" y="447040"/>
                </a:lnTo>
                <a:lnTo>
                  <a:pt x="3180252" y="448310"/>
                </a:lnTo>
                <a:lnTo>
                  <a:pt x="3185646" y="452850"/>
                </a:lnTo>
                <a:lnTo>
                  <a:pt x="3185078" y="456349"/>
                </a:lnTo>
                <a:close/>
              </a:path>
              <a:path w="4096384" h="836930">
                <a:moveTo>
                  <a:pt x="3216959" y="454660"/>
                </a:moveTo>
                <a:lnTo>
                  <a:pt x="3212926" y="454660"/>
                </a:lnTo>
                <a:lnTo>
                  <a:pt x="3214020" y="453487"/>
                </a:lnTo>
                <a:lnTo>
                  <a:pt x="3214111" y="447040"/>
                </a:lnTo>
                <a:lnTo>
                  <a:pt x="3181751" y="447040"/>
                </a:lnTo>
                <a:lnTo>
                  <a:pt x="3176395" y="439420"/>
                </a:lnTo>
                <a:lnTo>
                  <a:pt x="3180103" y="439420"/>
                </a:lnTo>
                <a:lnTo>
                  <a:pt x="3184559" y="443230"/>
                </a:lnTo>
                <a:lnTo>
                  <a:pt x="3190461" y="445770"/>
                </a:lnTo>
                <a:lnTo>
                  <a:pt x="3215390" y="445770"/>
                </a:lnTo>
                <a:lnTo>
                  <a:pt x="3218616" y="448310"/>
                </a:lnTo>
                <a:lnTo>
                  <a:pt x="3227344" y="448310"/>
                </a:lnTo>
                <a:lnTo>
                  <a:pt x="3216959" y="454660"/>
                </a:lnTo>
                <a:close/>
              </a:path>
              <a:path w="4096384" h="836930">
                <a:moveTo>
                  <a:pt x="3218799" y="448310"/>
                </a:moveTo>
                <a:lnTo>
                  <a:pt x="3218602" y="448298"/>
                </a:lnTo>
                <a:lnTo>
                  <a:pt x="3213848" y="444556"/>
                </a:lnTo>
                <a:lnTo>
                  <a:pt x="3213777" y="439420"/>
                </a:lnTo>
                <a:lnTo>
                  <a:pt x="3221648" y="447040"/>
                </a:lnTo>
                <a:lnTo>
                  <a:pt x="3218799" y="448310"/>
                </a:lnTo>
                <a:close/>
              </a:path>
              <a:path w="4096384" h="836930">
                <a:moveTo>
                  <a:pt x="3274456" y="444500"/>
                </a:moveTo>
                <a:lnTo>
                  <a:pt x="3268425" y="444500"/>
                </a:lnTo>
                <a:lnTo>
                  <a:pt x="3268425" y="442552"/>
                </a:lnTo>
                <a:lnTo>
                  <a:pt x="3273939" y="439420"/>
                </a:lnTo>
                <a:lnTo>
                  <a:pt x="3274456" y="444500"/>
                </a:lnTo>
                <a:close/>
              </a:path>
              <a:path w="4096384" h="836930">
                <a:moveTo>
                  <a:pt x="3282661" y="448310"/>
                </a:moveTo>
                <a:lnTo>
                  <a:pt x="3274947" y="448310"/>
                </a:lnTo>
                <a:lnTo>
                  <a:pt x="3274499" y="444836"/>
                </a:lnTo>
                <a:lnTo>
                  <a:pt x="3273939" y="439420"/>
                </a:lnTo>
                <a:lnTo>
                  <a:pt x="3299803" y="439420"/>
                </a:lnTo>
                <a:lnTo>
                  <a:pt x="3298664" y="441960"/>
                </a:lnTo>
                <a:lnTo>
                  <a:pt x="3296745" y="441960"/>
                </a:lnTo>
                <a:lnTo>
                  <a:pt x="3295825" y="443230"/>
                </a:lnTo>
                <a:lnTo>
                  <a:pt x="3280827" y="443230"/>
                </a:lnTo>
                <a:lnTo>
                  <a:pt x="3282661" y="448310"/>
                </a:lnTo>
                <a:close/>
              </a:path>
              <a:path w="4096384" h="836930">
                <a:moveTo>
                  <a:pt x="3364620" y="450850"/>
                </a:moveTo>
                <a:lnTo>
                  <a:pt x="3360764" y="445770"/>
                </a:lnTo>
                <a:lnTo>
                  <a:pt x="3358367" y="444556"/>
                </a:lnTo>
                <a:lnTo>
                  <a:pt x="3366152" y="439420"/>
                </a:lnTo>
                <a:lnTo>
                  <a:pt x="3366152" y="444500"/>
                </a:lnTo>
                <a:lnTo>
                  <a:pt x="3368313" y="444500"/>
                </a:lnTo>
                <a:lnTo>
                  <a:pt x="3368818" y="445770"/>
                </a:lnTo>
                <a:lnTo>
                  <a:pt x="3365969" y="445770"/>
                </a:lnTo>
                <a:lnTo>
                  <a:pt x="3364620" y="450850"/>
                </a:lnTo>
                <a:close/>
              </a:path>
              <a:path w="4096384" h="836930">
                <a:moveTo>
                  <a:pt x="3366152" y="444500"/>
                </a:moveTo>
                <a:lnTo>
                  <a:pt x="3366152" y="439420"/>
                </a:lnTo>
                <a:lnTo>
                  <a:pt x="3372336" y="439420"/>
                </a:lnTo>
                <a:lnTo>
                  <a:pt x="3373008" y="441960"/>
                </a:lnTo>
                <a:lnTo>
                  <a:pt x="3421115" y="441960"/>
                </a:lnTo>
                <a:lnTo>
                  <a:pt x="3419105" y="443230"/>
                </a:lnTo>
                <a:lnTo>
                  <a:pt x="3366978" y="443230"/>
                </a:lnTo>
                <a:lnTo>
                  <a:pt x="3366152" y="444500"/>
                </a:lnTo>
                <a:close/>
              </a:path>
              <a:path w="4096384" h="836930">
                <a:moveTo>
                  <a:pt x="3152925" y="445770"/>
                </a:moveTo>
                <a:lnTo>
                  <a:pt x="3146550" y="445770"/>
                </a:lnTo>
                <a:lnTo>
                  <a:pt x="3146550" y="439728"/>
                </a:lnTo>
                <a:lnTo>
                  <a:pt x="3152925" y="445770"/>
                </a:lnTo>
                <a:close/>
              </a:path>
              <a:path w="4096384" h="836930">
                <a:moveTo>
                  <a:pt x="446694" y="464820"/>
                </a:moveTo>
                <a:lnTo>
                  <a:pt x="442874" y="464820"/>
                </a:lnTo>
                <a:lnTo>
                  <a:pt x="438741" y="462280"/>
                </a:lnTo>
                <a:lnTo>
                  <a:pt x="434286" y="458543"/>
                </a:lnTo>
                <a:lnTo>
                  <a:pt x="434272" y="458022"/>
                </a:lnTo>
                <a:lnTo>
                  <a:pt x="434821" y="454660"/>
                </a:lnTo>
                <a:lnTo>
                  <a:pt x="440687" y="448298"/>
                </a:lnTo>
                <a:lnTo>
                  <a:pt x="447942" y="441960"/>
                </a:lnTo>
                <a:lnTo>
                  <a:pt x="451294" y="440210"/>
                </a:lnTo>
                <a:lnTo>
                  <a:pt x="452807" y="439900"/>
                </a:lnTo>
                <a:lnTo>
                  <a:pt x="452807" y="443230"/>
                </a:lnTo>
                <a:lnTo>
                  <a:pt x="448283" y="445770"/>
                </a:lnTo>
                <a:lnTo>
                  <a:pt x="448157" y="447641"/>
                </a:lnTo>
                <a:lnTo>
                  <a:pt x="447949" y="453390"/>
                </a:lnTo>
                <a:lnTo>
                  <a:pt x="451969" y="453390"/>
                </a:lnTo>
                <a:lnTo>
                  <a:pt x="450293" y="459740"/>
                </a:lnTo>
                <a:lnTo>
                  <a:pt x="446694" y="464820"/>
                </a:lnTo>
                <a:close/>
              </a:path>
              <a:path w="4096384" h="836930">
                <a:moveTo>
                  <a:pt x="84365" y="444500"/>
                </a:moveTo>
                <a:lnTo>
                  <a:pt x="74642" y="444500"/>
                </a:lnTo>
                <a:lnTo>
                  <a:pt x="80345" y="441960"/>
                </a:lnTo>
                <a:lnTo>
                  <a:pt x="69226" y="441024"/>
                </a:lnTo>
                <a:lnTo>
                  <a:pt x="69031" y="439912"/>
                </a:lnTo>
                <a:lnTo>
                  <a:pt x="73136" y="440690"/>
                </a:lnTo>
                <a:lnTo>
                  <a:pt x="84365" y="440690"/>
                </a:lnTo>
                <a:lnTo>
                  <a:pt x="84365" y="444500"/>
                </a:lnTo>
                <a:close/>
              </a:path>
              <a:path w="4096384" h="836930">
                <a:moveTo>
                  <a:pt x="450375" y="440690"/>
                </a:moveTo>
                <a:lnTo>
                  <a:pt x="448951" y="440690"/>
                </a:lnTo>
                <a:lnTo>
                  <a:pt x="451294" y="440210"/>
                </a:lnTo>
                <a:lnTo>
                  <a:pt x="450375" y="440690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3930" y="440690"/>
                </a:lnTo>
                <a:lnTo>
                  <a:pt x="154619" y="440254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3092" y="444500"/>
                </a:moveTo>
                <a:lnTo>
                  <a:pt x="152083" y="440690"/>
                </a:lnTo>
                <a:lnTo>
                  <a:pt x="154434" y="440690"/>
                </a:lnTo>
                <a:lnTo>
                  <a:pt x="155752" y="440377"/>
                </a:lnTo>
                <a:lnTo>
                  <a:pt x="155442" y="441960"/>
                </a:lnTo>
                <a:lnTo>
                  <a:pt x="155102" y="441960"/>
                </a:lnTo>
                <a:lnTo>
                  <a:pt x="153092" y="444500"/>
                </a:lnTo>
                <a:close/>
              </a:path>
              <a:path w="4096384" h="836930">
                <a:moveTo>
                  <a:pt x="143062" y="445770"/>
                </a:moveTo>
                <a:lnTo>
                  <a:pt x="140350" y="444500"/>
                </a:lnTo>
                <a:lnTo>
                  <a:pt x="139071" y="443421"/>
                </a:lnTo>
                <a:lnTo>
                  <a:pt x="138970" y="443062"/>
                </a:lnTo>
                <a:lnTo>
                  <a:pt x="140754" y="440690"/>
                </a:lnTo>
                <a:lnTo>
                  <a:pt x="142678" y="441960"/>
                </a:lnTo>
                <a:lnTo>
                  <a:pt x="143062" y="445770"/>
                </a:lnTo>
                <a:close/>
              </a:path>
              <a:path w="4096384" h="836930">
                <a:moveTo>
                  <a:pt x="267382" y="444500"/>
                </a:moveTo>
                <a:lnTo>
                  <a:pt x="261210" y="444500"/>
                </a:lnTo>
                <a:lnTo>
                  <a:pt x="261210" y="440690"/>
                </a:lnTo>
                <a:lnTo>
                  <a:pt x="340246" y="440690"/>
                </a:lnTo>
                <a:lnTo>
                  <a:pt x="339660" y="441960"/>
                </a:lnTo>
                <a:lnTo>
                  <a:pt x="266913" y="441960"/>
                </a:lnTo>
                <a:lnTo>
                  <a:pt x="267382" y="44450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79744" y="444541"/>
                </a:lnTo>
                <a:lnTo>
                  <a:pt x="379637" y="444392"/>
                </a:lnTo>
                <a:lnTo>
                  <a:pt x="382405" y="440690"/>
                </a:lnTo>
                <a:lnTo>
                  <a:pt x="384251" y="44196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84251" y="441960"/>
                </a:lnTo>
                <a:lnTo>
                  <a:pt x="382405" y="440690"/>
                </a:lnTo>
                <a:lnTo>
                  <a:pt x="391624" y="440690"/>
                </a:lnTo>
                <a:lnTo>
                  <a:pt x="394266" y="444500"/>
                </a:lnTo>
                <a:lnTo>
                  <a:pt x="391290" y="44450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95147" y="445770"/>
                </a:moveTo>
                <a:lnTo>
                  <a:pt x="391624" y="440690"/>
                </a:lnTo>
                <a:lnTo>
                  <a:pt x="401852" y="440690"/>
                </a:lnTo>
                <a:lnTo>
                  <a:pt x="395147" y="445770"/>
                </a:lnTo>
                <a:close/>
              </a:path>
              <a:path w="4096384" h="836930">
                <a:moveTo>
                  <a:pt x="421122" y="444500"/>
                </a:moveTo>
                <a:lnTo>
                  <a:pt x="425149" y="440690"/>
                </a:lnTo>
                <a:lnTo>
                  <a:pt x="422969" y="443230"/>
                </a:lnTo>
                <a:lnTo>
                  <a:pt x="421122" y="444500"/>
                </a:lnTo>
                <a:close/>
              </a:path>
              <a:path w="4096384" h="836930">
                <a:moveTo>
                  <a:pt x="422131" y="453390"/>
                </a:moveTo>
                <a:lnTo>
                  <a:pt x="412577" y="453390"/>
                </a:lnTo>
                <a:lnTo>
                  <a:pt x="416100" y="452120"/>
                </a:lnTo>
                <a:lnTo>
                  <a:pt x="425149" y="448310"/>
                </a:lnTo>
                <a:lnTo>
                  <a:pt x="413245" y="444500"/>
                </a:lnTo>
                <a:lnTo>
                  <a:pt x="421122" y="444500"/>
                </a:lnTo>
                <a:lnTo>
                  <a:pt x="422999" y="443195"/>
                </a:lnTo>
                <a:lnTo>
                  <a:pt x="425149" y="440690"/>
                </a:lnTo>
                <a:lnTo>
                  <a:pt x="431350" y="440690"/>
                </a:lnTo>
                <a:lnTo>
                  <a:pt x="434198" y="443230"/>
                </a:lnTo>
                <a:lnTo>
                  <a:pt x="446489" y="443230"/>
                </a:lnTo>
                <a:lnTo>
                  <a:pt x="440674" y="448310"/>
                </a:lnTo>
                <a:lnTo>
                  <a:pt x="427827" y="448310"/>
                </a:lnTo>
                <a:lnTo>
                  <a:pt x="424815" y="449580"/>
                </a:lnTo>
                <a:lnTo>
                  <a:pt x="427489" y="452195"/>
                </a:lnTo>
                <a:lnTo>
                  <a:pt x="422131" y="453390"/>
                </a:lnTo>
                <a:close/>
              </a:path>
              <a:path w="4096384" h="836930">
                <a:moveTo>
                  <a:pt x="603670" y="452120"/>
                </a:moveTo>
                <a:lnTo>
                  <a:pt x="592945" y="452120"/>
                </a:lnTo>
                <a:lnTo>
                  <a:pt x="595289" y="444500"/>
                </a:lnTo>
                <a:lnTo>
                  <a:pt x="653290" y="444500"/>
                </a:lnTo>
                <a:lnTo>
                  <a:pt x="650769" y="440690"/>
                </a:lnTo>
                <a:lnTo>
                  <a:pt x="655063" y="440690"/>
                </a:lnTo>
                <a:lnTo>
                  <a:pt x="654796" y="443230"/>
                </a:lnTo>
                <a:lnTo>
                  <a:pt x="674580" y="443230"/>
                </a:lnTo>
                <a:lnTo>
                  <a:pt x="670891" y="445770"/>
                </a:lnTo>
                <a:lnTo>
                  <a:pt x="599146" y="445770"/>
                </a:lnTo>
                <a:lnTo>
                  <a:pt x="602917" y="451165"/>
                </a:lnTo>
                <a:lnTo>
                  <a:pt x="603670" y="452120"/>
                </a:lnTo>
                <a:close/>
              </a:path>
              <a:path w="4096384" h="836930">
                <a:moveTo>
                  <a:pt x="745484" y="444500"/>
                </a:moveTo>
                <a:lnTo>
                  <a:pt x="744816" y="444500"/>
                </a:lnTo>
                <a:lnTo>
                  <a:pt x="744306" y="441960"/>
                </a:lnTo>
                <a:lnTo>
                  <a:pt x="747324" y="440690"/>
                </a:lnTo>
                <a:lnTo>
                  <a:pt x="746322" y="443230"/>
                </a:lnTo>
                <a:lnTo>
                  <a:pt x="745484" y="444500"/>
                </a:lnTo>
                <a:close/>
              </a:path>
              <a:path w="4096384" h="836930">
                <a:moveTo>
                  <a:pt x="757485" y="444500"/>
                </a:moveTo>
                <a:lnTo>
                  <a:pt x="745484" y="444500"/>
                </a:lnTo>
                <a:lnTo>
                  <a:pt x="746322" y="443230"/>
                </a:lnTo>
                <a:lnTo>
                  <a:pt x="747324" y="440690"/>
                </a:lnTo>
                <a:lnTo>
                  <a:pt x="757467" y="440690"/>
                </a:lnTo>
                <a:lnTo>
                  <a:pt x="757342" y="441960"/>
                </a:lnTo>
                <a:lnTo>
                  <a:pt x="757463" y="444392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7678" y="444500"/>
                </a:lnTo>
                <a:lnTo>
                  <a:pt x="796749" y="441960"/>
                </a:lnTo>
                <a:lnTo>
                  <a:pt x="798286" y="440690"/>
                </a:lnTo>
                <a:lnTo>
                  <a:pt x="802477" y="440690"/>
                </a:lnTo>
                <a:lnTo>
                  <a:pt x="802371" y="443336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806456" y="450850"/>
                </a:moveTo>
                <a:lnTo>
                  <a:pt x="763379" y="450850"/>
                </a:lnTo>
                <a:lnTo>
                  <a:pt x="767637" y="448310"/>
                </a:lnTo>
                <a:lnTo>
                  <a:pt x="767276" y="445770"/>
                </a:lnTo>
                <a:lnTo>
                  <a:pt x="799959" y="445770"/>
                </a:lnTo>
                <a:lnTo>
                  <a:pt x="802371" y="443336"/>
                </a:lnTo>
                <a:lnTo>
                  <a:pt x="802477" y="440690"/>
                </a:lnTo>
                <a:lnTo>
                  <a:pt x="810184" y="440690"/>
                </a:lnTo>
                <a:lnTo>
                  <a:pt x="810280" y="441960"/>
                </a:lnTo>
                <a:lnTo>
                  <a:pt x="805659" y="441960"/>
                </a:lnTo>
                <a:lnTo>
                  <a:pt x="806497" y="448310"/>
                </a:lnTo>
                <a:lnTo>
                  <a:pt x="804821" y="448310"/>
                </a:lnTo>
                <a:lnTo>
                  <a:pt x="803942" y="449580"/>
                </a:lnTo>
                <a:lnTo>
                  <a:pt x="806456" y="450850"/>
                </a:lnTo>
                <a:close/>
              </a:path>
              <a:path w="4096384" h="836930">
                <a:moveTo>
                  <a:pt x="992902" y="450850"/>
                </a:moveTo>
                <a:lnTo>
                  <a:pt x="966920" y="450850"/>
                </a:lnTo>
                <a:lnTo>
                  <a:pt x="969094" y="447040"/>
                </a:lnTo>
                <a:lnTo>
                  <a:pt x="969412" y="445832"/>
                </a:lnTo>
                <a:lnTo>
                  <a:pt x="972113" y="440690"/>
                </a:lnTo>
                <a:lnTo>
                  <a:pt x="977305" y="443230"/>
                </a:lnTo>
                <a:lnTo>
                  <a:pt x="974961" y="444500"/>
                </a:lnTo>
                <a:lnTo>
                  <a:pt x="973115" y="444500"/>
                </a:lnTo>
                <a:lnTo>
                  <a:pt x="971275" y="445770"/>
                </a:lnTo>
                <a:lnTo>
                  <a:pt x="986496" y="445770"/>
                </a:lnTo>
                <a:lnTo>
                  <a:pt x="988712" y="449580"/>
                </a:lnTo>
                <a:lnTo>
                  <a:pt x="992817" y="449580"/>
                </a:lnTo>
                <a:lnTo>
                  <a:pt x="992902" y="450850"/>
                </a:lnTo>
                <a:close/>
              </a:path>
              <a:path w="4096384" h="836930">
                <a:moveTo>
                  <a:pt x="986496" y="445770"/>
                </a:moveTo>
                <a:lnTo>
                  <a:pt x="971275" y="445770"/>
                </a:lnTo>
                <a:lnTo>
                  <a:pt x="973115" y="444500"/>
                </a:lnTo>
                <a:lnTo>
                  <a:pt x="974961" y="444500"/>
                </a:lnTo>
                <a:lnTo>
                  <a:pt x="977108" y="443336"/>
                </a:lnTo>
                <a:lnTo>
                  <a:pt x="977234" y="443195"/>
                </a:lnTo>
                <a:lnTo>
                  <a:pt x="972113" y="440690"/>
                </a:lnTo>
                <a:lnTo>
                  <a:pt x="983120" y="440690"/>
                </a:lnTo>
                <a:lnTo>
                  <a:pt x="985019" y="443230"/>
                </a:lnTo>
                <a:lnTo>
                  <a:pt x="986496" y="445770"/>
                </a:lnTo>
                <a:close/>
              </a:path>
              <a:path w="4096384" h="836930">
                <a:moveTo>
                  <a:pt x="1066985" y="448310"/>
                </a:moveTo>
                <a:lnTo>
                  <a:pt x="1067110" y="442763"/>
                </a:lnTo>
                <a:lnTo>
                  <a:pt x="1067325" y="441960"/>
                </a:lnTo>
                <a:lnTo>
                  <a:pt x="1068334" y="440690"/>
                </a:lnTo>
                <a:lnTo>
                  <a:pt x="1069840" y="441960"/>
                </a:lnTo>
                <a:lnTo>
                  <a:pt x="1073696" y="443230"/>
                </a:lnTo>
                <a:lnTo>
                  <a:pt x="1066985" y="448310"/>
                </a:lnTo>
                <a:close/>
              </a:path>
              <a:path w="4096384" h="836930">
                <a:moveTo>
                  <a:pt x="1071850" y="452120"/>
                </a:moveTo>
                <a:lnTo>
                  <a:pt x="1062631" y="452120"/>
                </a:lnTo>
                <a:lnTo>
                  <a:pt x="1062713" y="451508"/>
                </a:lnTo>
                <a:lnTo>
                  <a:pt x="1062838" y="450265"/>
                </a:lnTo>
                <a:lnTo>
                  <a:pt x="1062964" y="448310"/>
                </a:lnTo>
                <a:lnTo>
                  <a:pt x="1067000" y="448298"/>
                </a:lnTo>
                <a:lnTo>
                  <a:pt x="1073469" y="443401"/>
                </a:lnTo>
                <a:lnTo>
                  <a:pt x="1073591" y="443195"/>
                </a:lnTo>
                <a:lnTo>
                  <a:pt x="1069840" y="441960"/>
                </a:lnTo>
                <a:lnTo>
                  <a:pt x="1068334" y="440690"/>
                </a:lnTo>
                <a:lnTo>
                  <a:pt x="1079563" y="440690"/>
                </a:lnTo>
                <a:lnTo>
                  <a:pt x="1080231" y="441960"/>
                </a:lnTo>
                <a:lnTo>
                  <a:pt x="1081069" y="443230"/>
                </a:lnTo>
                <a:lnTo>
                  <a:pt x="1081744" y="444500"/>
                </a:lnTo>
                <a:lnTo>
                  <a:pt x="1086602" y="445770"/>
                </a:lnTo>
                <a:lnTo>
                  <a:pt x="1089451" y="445770"/>
                </a:lnTo>
                <a:lnTo>
                  <a:pt x="1086432" y="447040"/>
                </a:lnTo>
                <a:lnTo>
                  <a:pt x="1070337" y="447040"/>
                </a:lnTo>
                <a:lnTo>
                  <a:pt x="1071850" y="452120"/>
                </a:lnTo>
                <a:close/>
              </a:path>
              <a:path w="4096384" h="836930">
                <a:moveTo>
                  <a:pt x="1124822" y="443230"/>
                </a:moveTo>
                <a:lnTo>
                  <a:pt x="1121299" y="443230"/>
                </a:lnTo>
                <a:lnTo>
                  <a:pt x="1121470" y="441960"/>
                </a:lnTo>
                <a:lnTo>
                  <a:pt x="1123310" y="440690"/>
                </a:lnTo>
                <a:lnTo>
                  <a:pt x="1124986" y="441960"/>
                </a:lnTo>
                <a:lnTo>
                  <a:pt x="1124822" y="443230"/>
                </a:lnTo>
                <a:close/>
              </a:path>
              <a:path w="4096384" h="836930">
                <a:moveTo>
                  <a:pt x="1134546" y="443230"/>
                </a:moveTo>
                <a:lnTo>
                  <a:pt x="1124822" y="443230"/>
                </a:lnTo>
                <a:lnTo>
                  <a:pt x="1124986" y="441960"/>
                </a:lnTo>
                <a:lnTo>
                  <a:pt x="1123310" y="440690"/>
                </a:lnTo>
                <a:lnTo>
                  <a:pt x="1160187" y="440690"/>
                </a:lnTo>
                <a:lnTo>
                  <a:pt x="1159100" y="441960"/>
                </a:lnTo>
                <a:lnTo>
                  <a:pt x="1135214" y="441960"/>
                </a:lnTo>
                <a:lnTo>
                  <a:pt x="1134546" y="443230"/>
                </a:lnTo>
                <a:close/>
              </a:path>
              <a:path w="4096384" h="836930">
                <a:moveTo>
                  <a:pt x="1160358" y="447040"/>
                </a:moveTo>
                <a:lnTo>
                  <a:pt x="1158131" y="443421"/>
                </a:lnTo>
                <a:lnTo>
                  <a:pt x="1158043" y="443195"/>
                </a:lnTo>
                <a:lnTo>
                  <a:pt x="1160187" y="440690"/>
                </a:lnTo>
                <a:lnTo>
                  <a:pt x="1162872" y="440690"/>
                </a:lnTo>
                <a:lnTo>
                  <a:pt x="1163604" y="441799"/>
                </a:lnTo>
                <a:lnTo>
                  <a:pt x="1163577" y="442296"/>
                </a:lnTo>
                <a:lnTo>
                  <a:pt x="1162721" y="444450"/>
                </a:lnTo>
                <a:lnTo>
                  <a:pt x="1160358" y="447040"/>
                </a:lnTo>
                <a:close/>
              </a:path>
              <a:path w="4096384" h="836930">
                <a:moveTo>
                  <a:pt x="1230590" y="444500"/>
                </a:moveTo>
                <a:lnTo>
                  <a:pt x="1228416" y="443230"/>
                </a:lnTo>
                <a:lnTo>
                  <a:pt x="1228416" y="441960"/>
                </a:lnTo>
                <a:lnTo>
                  <a:pt x="1230590" y="440690"/>
                </a:lnTo>
                <a:lnTo>
                  <a:pt x="1232770" y="441960"/>
                </a:lnTo>
                <a:lnTo>
                  <a:pt x="1232770" y="443230"/>
                </a:lnTo>
                <a:lnTo>
                  <a:pt x="1232437" y="443230"/>
                </a:lnTo>
                <a:lnTo>
                  <a:pt x="1232441" y="443421"/>
                </a:lnTo>
                <a:lnTo>
                  <a:pt x="1230590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42998" y="452120"/>
                </a:lnTo>
                <a:lnTo>
                  <a:pt x="1237799" y="447040"/>
                </a:lnTo>
                <a:lnTo>
                  <a:pt x="1232587" y="443336"/>
                </a:lnTo>
                <a:lnTo>
                  <a:pt x="1232770" y="443230"/>
                </a:lnTo>
                <a:lnTo>
                  <a:pt x="1232770" y="441960"/>
                </a:lnTo>
                <a:lnTo>
                  <a:pt x="1230590" y="440690"/>
                </a:lnTo>
                <a:lnTo>
                  <a:pt x="1264088" y="440690"/>
                </a:lnTo>
                <a:lnTo>
                  <a:pt x="1264953" y="441960"/>
                </a:lnTo>
                <a:lnTo>
                  <a:pt x="1277227" y="441960"/>
                </a:lnTo>
                <a:lnTo>
                  <a:pt x="1281080" y="448310"/>
                </a:lnTo>
                <a:lnTo>
                  <a:pt x="1278029" y="448310"/>
                </a:lnTo>
                <a:lnTo>
                  <a:pt x="1276353" y="449580"/>
                </a:lnTo>
                <a:lnTo>
                  <a:pt x="1281851" y="449580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341786" y="447040"/>
                </a:moveTo>
                <a:lnTo>
                  <a:pt x="1337032" y="447040"/>
                </a:lnTo>
                <a:lnTo>
                  <a:pt x="1337032" y="440690"/>
                </a:lnTo>
                <a:lnTo>
                  <a:pt x="1345863" y="440690"/>
                </a:lnTo>
                <a:lnTo>
                  <a:pt x="1348296" y="444500"/>
                </a:lnTo>
                <a:lnTo>
                  <a:pt x="1344916" y="444500"/>
                </a:lnTo>
                <a:lnTo>
                  <a:pt x="1341786" y="447040"/>
                </a:lnTo>
                <a:close/>
              </a:path>
              <a:path w="4096384" h="836930">
                <a:moveTo>
                  <a:pt x="1380639" y="463550"/>
                </a:moveTo>
                <a:lnTo>
                  <a:pt x="1374918" y="463550"/>
                </a:lnTo>
                <a:lnTo>
                  <a:pt x="1383067" y="457248"/>
                </a:lnTo>
                <a:lnTo>
                  <a:pt x="1383173" y="457080"/>
                </a:lnTo>
                <a:lnTo>
                  <a:pt x="1384976" y="452120"/>
                </a:lnTo>
                <a:lnTo>
                  <a:pt x="1386128" y="448310"/>
                </a:lnTo>
                <a:lnTo>
                  <a:pt x="1394365" y="448310"/>
                </a:lnTo>
                <a:lnTo>
                  <a:pt x="1398890" y="440690"/>
                </a:lnTo>
                <a:lnTo>
                  <a:pt x="1400603" y="444556"/>
                </a:lnTo>
                <a:lnTo>
                  <a:pt x="1401302" y="445615"/>
                </a:lnTo>
                <a:lnTo>
                  <a:pt x="1401380" y="445832"/>
                </a:lnTo>
                <a:lnTo>
                  <a:pt x="1400900" y="447040"/>
                </a:lnTo>
                <a:lnTo>
                  <a:pt x="1397214" y="447040"/>
                </a:lnTo>
                <a:lnTo>
                  <a:pt x="1395871" y="449580"/>
                </a:lnTo>
                <a:lnTo>
                  <a:pt x="1395701" y="449580"/>
                </a:lnTo>
                <a:lnTo>
                  <a:pt x="1392689" y="452120"/>
                </a:lnTo>
                <a:lnTo>
                  <a:pt x="1393023" y="452120"/>
                </a:lnTo>
                <a:lnTo>
                  <a:pt x="1393559" y="453390"/>
                </a:lnTo>
                <a:lnTo>
                  <a:pt x="1392185" y="453390"/>
                </a:lnTo>
                <a:lnTo>
                  <a:pt x="1392185" y="459740"/>
                </a:lnTo>
                <a:lnTo>
                  <a:pt x="1383129" y="459740"/>
                </a:lnTo>
                <a:lnTo>
                  <a:pt x="1381344" y="460972"/>
                </a:lnTo>
                <a:lnTo>
                  <a:pt x="1381253" y="461153"/>
                </a:lnTo>
                <a:lnTo>
                  <a:pt x="1380639" y="463550"/>
                </a:lnTo>
                <a:close/>
              </a:path>
              <a:path w="4096384" h="836930">
                <a:moveTo>
                  <a:pt x="1539442" y="441228"/>
                </a:moveTo>
                <a:lnTo>
                  <a:pt x="1538485" y="440866"/>
                </a:lnTo>
                <a:lnTo>
                  <a:pt x="1538857" y="440690"/>
                </a:lnTo>
                <a:lnTo>
                  <a:pt x="1539698" y="441114"/>
                </a:lnTo>
                <a:lnTo>
                  <a:pt x="1539442" y="441228"/>
                </a:lnTo>
                <a:close/>
              </a:path>
              <a:path w="4096384" h="836930">
                <a:moveTo>
                  <a:pt x="1539702" y="441116"/>
                </a:moveTo>
                <a:lnTo>
                  <a:pt x="1538857" y="440690"/>
                </a:lnTo>
                <a:lnTo>
                  <a:pt x="1540697" y="440690"/>
                </a:lnTo>
                <a:lnTo>
                  <a:pt x="1539702" y="441116"/>
                </a:lnTo>
                <a:close/>
              </a:path>
              <a:path w="4096384" h="836930">
                <a:moveTo>
                  <a:pt x="1540093" y="441314"/>
                </a:moveTo>
                <a:lnTo>
                  <a:pt x="1539707" y="441114"/>
                </a:lnTo>
                <a:lnTo>
                  <a:pt x="1540697" y="440690"/>
                </a:lnTo>
                <a:lnTo>
                  <a:pt x="1540093" y="441314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40093" y="441314"/>
                </a:lnTo>
                <a:lnTo>
                  <a:pt x="1540697" y="440690"/>
                </a:lnTo>
                <a:lnTo>
                  <a:pt x="1541372" y="440690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46400" y="448310"/>
                </a:moveTo>
                <a:lnTo>
                  <a:pt x="1546734" y="447040"/>
                </a:lnTo>
                <a:lnTo>
                  <a:pt x="1542544" y="440690"/>
                </a:lnTo>
                <a:lnTo>
                  <a:pt x="1548240" y="441960"/>
                </a:lnTo>
                <a:lnTo>
                  <a:pt x="1552097" y="441960"/>
                </a:lnTo>
                <a:lnTo>
                  <a:pt x="1551530" y="444836"/>
                </a:lnTo>
                <a:lnTo>
                  <a:pt x="1546400" y="448310"/>
                </a:lnTo>
                <a:close/>
              </a:path>
              <a:path w="4096384" h="836930">
                <a:moveTo>
                  <a:pt x="1552097" y="441960"/>
                </a:moveTo>
                <a:lnTo>
                  <a:pt x="1548240" y="441960"/>
                </a:lnTo>
                <a:lnTo>
                  <a:pt x="1542544" y="440690"/>
                </a:lnTo>
                <a:lnTo>
                  <a:pt x="1552513" y="440690"/>
                </a:lnTo>
                <a:lnTo>
                  <a:pt x="1552097" y="441960"/>
                </a:lnTo>
                <a:close/>
              </a:path>
              <a:path w="4096384" h="836930">
                <a:moveTo>
                  <a:pt x="1565738" y="440712"/>
                </a:moveTo>
                <a:close/>
              </a:path>
              <a:path w="4096384" h="836930">
                <a:moveTo>
                  <a:pt x="1763469" y="444500"/>
                </a:moveTo>
                <a:lnTo>
                  <a:pt x="1756594" y="444500"/>
                </a:lnTo>
                <a:lnTo>
                  <a:pt x="1757096" y="443230"/>
                </a:lnTo>
                <a:lnTo>
                  <a:pt x="1765813" y="440690"/>
                </a:lnTo>
                <a:lnTo>
                  <a:pt x="1763469" y="44450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57602" y="455930"/>
                </a:lnTo>
                <a:lnTo>
                  <a:pt x="1758604" y="449580"/>
                </a:lnTo>
                <a:lnTo>
                  <a:pt x="1765479" y="449580"/>
                </a:lnTo>
                <a:lnTo>
                  <a:pt x="1763655" y="444969"/>
                </a:lnTo>
                <a:lnTo>
                  <a:pt x="1763540" y="444392"/>
                </a:lnTo>
                <a:lnTo>
                  <a:pt x="1765813" y="440690"/>
                </a:lnTo>
                <a:lnTo>
                  <a:pt x="1789785" y="440690"/>
                </a:lnTo>
                <a:lnTo>
                  <a:pt x="1788378" y="444500"/>
                </a:lnTo>
                <a:lnTo>
                  <a:pt x="1780232" y="444500"/>
                </a:lnTo>
                <a:lnTo>
                  <a:pt x="1780105" y="452120"/>
                </a:lnTo>
                <a:lnTo>
                  <a:pt x="1769336" y="452120"/>
                </a:lnTo>
                <a:lnTo>
                  <a:pt x="1767489" y="453390"/>
                </a:lnTo>
                <a:lnTo>
                  <a:pt x="1779979" y="45339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1795" y="448310"/>
                </a:moveTo>
                <a:lnTo>
                  <a:pt x="1788613" y="447040"/>
                </a:lnTo>
                <a:lnTo>
                  <a:pt x="1787441" y="447040"/>
                </a:lnTo>
                <a:lnTo>
                  <a:pt x="1789785" y="440690"/>
                </a:lnTo>
                <a:lnTo>
                  <a:pt x="1792228" y="444392"/>
                </a:lnTo>
                <a:lnTo>
                  <a:pt x="1792318" y="444556"/>
                </a:lnTo>
                <a:lnTo>
                  <a:pt x="1793043" y="446753"/>
                </a:lnTo>
                <a:lnTo>
                  <a:pt x="1793058" y="447114"/>
                </a:lnTo>
                <a:lnTo>
                  <a:pt x="1791795" y="448310"/>
                </a:lnTo>
                <a:close/>
              </a:path>
              <a:path w="4096384" h="836930">
                <a:moveTo>
                  <a:pt x="1805987" y="453390"/>
                </a:moveTo>
                <a:lnTo>
                  <a:pt x="1797328" y="453390"/>
                </a:lnTo>
                <a:lnTo>
                  <a:pt x="1798841" y="450850"/>
                </a:lnTo>
                <a:lnTo>
                  <a:pt x="1794480" y="448310"/>
                </a:lnTo>
                <a:lnTo>
                  <a:pt x="1791795" y="448310"/>
                </a:lnTo>
                <a:lnTo>
                  <a:pt x="1793058" y="447114"/>
                </a:lnTo>
                <a:lnTo>
                  <a:pt x="1793043" y="446753"/>
                </a:lnTo>
                <a:lnTo>
                  <a:pt x="1792318" y="444556"/>
                </a:lnTo>
                <a:lnTo>
                  <a:pt x="1789785" y="440690"/>
                </a:lnTo>
                <a:lnTo>
                  <a:pt x="1794981" y="440690"/>
                </a:lnTo>
                <a:lnTo>
                  <a:pt x="1798330" y="441960"/>
                </a:lnTo>
                <a:lnTo>
                  <a:pt x="1802193" y="441960"/>
                </a:lnTo>
                <a:lnTo>
                  <a:pt x="1796157" y="443229"/>
                </a:lnTo>
                <a:lnTo>
                  <a:pt x="1805987" y="453390"/>
                </a:lnTo>
                <a:close/>
              </a:path>
              <a:path w="4096384" h="836930">
                <a:moveTo>
                  <a:pt x="1807215" y="454660"/>
                </a:moveTo>
                <a:lnTo>
                  <a:pt x="1796157" y="443229"/>
                </a:lnTo>
                <a:lnTo>
                  <a:pt x="1802193" y="441960"/>
                </a:lnTo>
                <a:lnTo>
                  <a:pt x="1806214" y="440690"/>
                </a:lnTo>
                <a:lnTo>
                  <a:pt x="1809254" y="444836"/>
                </a:lnTo>
                <a:lnTo>
                  <a:pt x="1809226" y="444969"/>
                </a:lnTo>
                <a:lnTo>
                  <a:pt x="1807720" y="445770"/>
                </a:lnTo>
                <a:lnTo>
                  <a:pt x="1810573" y="446634"/>
                </a:lnTo>
                <a:lnTo>
                  <a:pt x="1814595" y="452120"/>
                </a:lnTo>
                <a:lnTo>
                  <a:pt x="1809062" y="453390"/>
                </a:lnTo>
                <a:lnTo>
                  <a:pt x="1807215" y="454660"/>
                </a:lnTo>
                <a:close/>
              </a:path>
              <a:path w="4096384" h="836930">
                <a:moveTo>
                  <a:pt x="1809316" y="444921"/>
                </a:moveTo>
                <a:lnTo>
                  <a:pt x="1806214" y="440690"/>
                </a:lnTo>
                <a:lnTo>
                  <a:pt x="1808525" y="440690"/>
                </a:lnTo>
                <a:lnTo>
                  <a:pt x="1809900" y="441960"/>
                </a:lnTo>
                <a:lnTo>
                  <a:pt x="1814885" y="441960"/>
                </a:lnTo>
                <a:lnTo>
                  <a:pt x="1809316" y="444921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9900" y="440690"/>
                </a:lnTo>
                <a:lnTo>
                  <a:pt x="1811107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20796" y="449580"/>
                </a:moveTo>
                <a:lnTo>
                  <a:pt x="1816064" y="448298"/>
                </a:lnTo>
                <a:lnTo>
                  <a:pt x="1810573" y="446634"/>
                </a:lnTo>
                <a:lnTo>
                  <a:pt x="1809316" y="444921"/>
                </a:lnTo>
                <a:lnTo>
                  <a:pt x="1817273" y="440690"/>
                </a:lnTo>
                <a:lnTo>
                  <a:pt x="1820966" y="440690"/>
                </a:lnTo>
                <a:lnTo>
                  <a:pt x="1820844" y="448138"/>
                </a:lnTo>
                <a:lnTo>
                  <a:pt x="1820796" y="449580"/>
                </a:lnTo>
                <a:close/>
              </a:path>
              <a:path w="4096384" h="836930">
                <a:moveTo>
                  <a:pt x="1832791" y="461932"/>
                </a:moveTo>
                <a:lnTo>
                  <a:pt x="1826833" y="453390"/>
                </a:lnTo>
                <a:lnTo>
                  <a:pt x="1826499" y="450850"/>
                </a:lnTo>
                <a:lnTo>
                  <a:pt x="1825320" y="449580"/>
                </a:lnTo>
                <a:lnTo>
                  <a:pt x="1820796" y="449580"/>
                </a:lnTo>
                <a:lnTo>
                  <a:pt x="1820844" y="448138"/>
                </a:lnTo>
                <a:lnTo>
                  <a:pt x="1820966" y="440690"/>
                </a:lnTo>
                <a:lnTo>
                  <a:pt x="1821130" y="441960"/>
                </a:lnTo>
                <a:lnTo>
                  <a:pt x="1822270" y="441960"/>
                </a:lnTo>
                <a:lnTo>
                  <a:pt x="1826833" y="447040"/>
                </a:lnTo>
                <a:lnTo>
                  <a:pt x="1828843" y="452120"/>
                </a:lnTo>
                <a:lnTo>
                  <a:pt x="1849599" y="452120"/>
                </a:lnTo>
                <a:lnTo>
                  <a:pt x="1855159" y="459740"/>
                </a:lnTo>
                <a:lnTo>
                  <a:pt x="1866413" y="459740"/>
                </a:lnTo>
                <a:lnTo>
                  <a:pt x="1867901" y="461010"/>
                </a:lnTo>
                <a:lnTo>
                  <a:pt x="1832700" y="461010"/>
                </a:lnTo>
                <a:lnTo>
                  <a:pt x="1832791" y="461932"/>
                </a:lnTo>
                <a:close/>
              </a:path>
              <a:path w="4096384" h="836930">
                <a:moveTo>
                  <a:pt x="1822270" y="441960"/>
                </a:moveTo>
                <a:lnTo>
                  <a:pt x="1821130" y="441960"/>
                </a:lnTo>
                <a:lnTo>
                  <a:pt x="1820966" y="440690"/>
                </a:lnTo>
                <a:lnTo>
                  <a:pt x="1821130" y="440690"/>
                </a:lnTo>
                <a:lnTo>
                  <a:pt x="1822270" y="441960"/>
                </a:lnTo>
                <a:close/>
              </a:path>
              <a:path w="4096384" h="836930">
                <a:moveTo>
                  <a:pt x="1828843" y="452120"/>
                </a:moveTo>
                <a:lnTo>
                  <a:pt x="1826833" y="447040"/>
                </a:lnTo>
                <a:lnTo>
                  <a:pt x="1821130" y="440690"/>
                </a:lnTo>
                <a:lnTo>
                  <a:pt x="1832351" y="442763"/>
                </a:lnTo>
                <a:lnTo>
                  <a:pt x="1832359" y="443230"/>
                </a:lnTo>
                <a:lnTo>
                  <a:pt x="1834874" y="443230"/>
                </a:lnTo>
                <a:lnTo>
                  <a:pt x="1833105" y="444450"/>
                </a:lnTo>
                <a:lnTo>
                  <a:pt x="1828843" y="452120"/>
                </a:lnTo>
                <a:close/>
              </a:path>
              <a:path w="4096384" h="836930">
                <a:moveTo>
                  <a:pt x="1916008" y="441960"/>
                </a:moveTo>
                <a:lnTo>
                  <a:pt x="1918018" y="440690"/>
                </a:lnTo>
                <a:lnTo>
                  <a:pt x="1917653" y="441129"/>
                </a:lnTo>
                <a:lnTo>
                  <a:pt x="1916008" y="441960"/>
                </a:lnTo>
                <a:close/>
              </a:path>
              <a:path w="4096384" h="836930">
                <a:moveTo>
                  <a:pt x="1917653" y="441129"/>
                </a:moveTo>
                <a:lnTo>
                  <a:pt x="1918018" y="440690"/>
                </a:lnTo>
                <a:lnTo>
                  <a:pt x="1918523" y="440690"/>
                </a:lnTo>
                <a:lnTo>
                  <a:pt x="1917653" y="441129"/>
                </a:lnTo>
                <a:close/>
              </a:path>
              <a:path w="4096384" h="836930">
                <a:moveTo>
                  <a:pt x="2108778" y="453390"/>
                </a:moveTo>
                <a:lnTo>
                  <a:pt x="2108778" y="440690"/>
                </a:lnTo>
                <a:lnTo>
                  <a:pt x="2112464" y="444500"/>
                </a:lnTo>
                <a:lnTo>
                  <a:pt x="2115296" y="444500"/>
                </a:lnTo>
                <a:lnTo>
                  <a:pt x="2108778" y="453390"/>
                </a:lnTo>
                <a:close/>
              </a:path>
              <a:path w="4096384" h="836930">
                <a:moveTo>
                  <a:pt x="2176956" y="447040"/>
                </a:moveTo>
                <a:lnTo>
                  <a:pt x="2166649" y="447040"/>
                </a:lnTo>
                <a:lnTo>
                  <a:pt x="2168517" y="445832"/>
                </a:lnTo>
                <a:lnTo>
                  <a:pt x="2168588" y="445615"/>
                </a:lnTo>
                <a:lnTo>
                  <a:pt x="2167780" y="440690"/>
                </a:lnTo>
                <a:lnTo>
                  <a:pt x="2175658" y="444500"/>
                </a:lnTo>
                <a:lnTo>
                  <a:pt x="2177756" y="444500"/>
                </a:lnTo>
                <a:lnTo>
                  <a:pt x="2176332" y="445770"/>
                </a:lnTo>
                <a:lnTo>
                  <a:pt x="2176956" y="447040"/>
                </a:lnTo>
                <a:close/>
              </a:path>
              <a:path w="4096384" h="836930">
                <a:moveTo>
                  <a:pt x="2261985" y="449580"/>
                </a:moveTo>
                <a:lnTo>
                  <a:pt x="2259804" y="449580"/>
                </a:lnTo>
                <a:lnTo>
                  <a:pt x="2256452" y="448310"/>
                </a:lnTo>
                <a:lnTo>
                  <a:pt x="2257445" y="444556"/>
                </a:lnTo>
                <a:lnTo>
                  <a:pt x="2262993" y="440690"/>
                </a:lnTo>
                <a:lnTo>
                  <a:pt x="2262963" y="447114"/>
                </a:lnTo>
                <a:lnTo>
                  <a:pt x="2261985" y="449580"/>
                </a:lnTo>
                <a:close/>
              </a:path>
              <a:path w="4096384" h="836930">
                <a:moveTo>
                  <a:pt x="2266114" y="449580"/>
                </a:moveTo>
                <a:lnTo>
                  <a:pt x="2261985" y="449580"/>
                </a:lnTo>
                <a:lnTo>
                  <a:pt x="2262963" y="447114"/>
                </a:lnTo>
                <a:lnTo>
                  <a:pt x="2262993" y="440690"/>
                </a:lnTo>
                <a:lnTo>
                  <a:pt x="2264754" y="440690"/>
                </a:lnTo>
                <a:lnTo>
                  <a:pt x="2265678" y="443230"/>
                </a:lnTo>
                <a:lnTo>
                  <a:pt x="2271080" y="447040"/>
                </a:lnTo>
                <a:lnTo>
                  <a:pt x="2266029" y="447040"/>
                </a:lnTo>
                <a:lnTo>
                  <a:pt x="2266114" y="449580"/>
                </a:lnTo>
                <a:close/>
              </a:path>
              <a:path w="4096384" h="836930">
                <a:moveTo>
                  <a:pt x="2285689" y="452120"/>
                </a:moveTo>
                <a:lnTo>
                  <a:pt x="2280717" y="452120"/>
                </a:lnTo>
                <a:lnTo>
                  <a:pt x="2278061" y="447429"/>
                </a:lnTo>
                <a:lnTo>
                  <a:pt x="2277960" y="446753"/>
                </a:lnTo>
                <a:lnTo>
                  <a:pt x="2279449" y="443195"/>
                </a:lnTo>
                <a:lnTo>
                  <a:pt x="2281432" y="440690"/>
                </a:lnTo>
                <a:lnTo>
                  <a:pt x="2288975" y="448310"/>
                </a:lnTo>
                <a:lnTo>
                  <a:pt x="2290181" y="448847"/>
                </a:lnTo>
                <a:lnTo>
                  <a:pt x="2285689" y="452120"/>
                </a:lnTo>
                <a:close/>
              </a:path>
              <a:path w="4096384" h="836930">
                <a:moveTo>
                  <a:pt x="2396092" y="448310"/>
                </a:moveTo>
                <a:lnTo>
                  <a:pt x="2393261" y="445791"/>
                </a:lnTo>
                <a:lnTo>
                  <a:pt x="2390893" y="441960"/>
                </a:lnTo>
                <a:lnTo>
                  <a:pt x="2397264" y="440690"/>
                </a:lnTo>
                <a:lnTo>
                  <a:pt x="2396092" y="448310"/>
                </a:lnTo>
                <a:close/>
              </a:path>
              <a:path w="4096384" h="836930">
                <a:moveTo>
                  <a:pt x="2447803" y="447040"/>
                </a:moveTo>
                <a:lnTo>
                  <a:pt x="2445751" y="444556"/>
                </a:lnTo>
                <a:lnTo>
                  <a:pt x="2445739" y="444392"/>
                </a:lnTo>
                <a:lnTo>
                  <a:pt x="2446908" y="440690"/>
                </a:lnTo>
                <a:lnTo>
                  <a:pt x="2447839" y="443062"/>
                </a:lnTo>
                <a:lnTo>
                  <a:pt x="2447803" y="447040"/>
                </a:lnTo>
                <a:close/>
              </a:path>
              <a:path w="4096384" h="836930">
                <a:moveTo>
                  <a:pt x="2460396" y="447040"/>
                </a:moveTo>
                <a:lnTo>
                  <a:pt x="2447803" y="447040"/>
                </a:lnTo>
                <a:lnTo>
                  <a:pt x="2447839" y="443062"/>
                </a:lnTo>
                <a:lnTo>
                  <a:pt x="2446908" y="440690"/>
                </a:lnTo>
                <a:lnTo>
                  <a:pt x="2454256" y="440690"/>
                </a:lnTo>
                <a:lnTo>
                  <a:pt x="2459953" y="441960"/>
                </a:lnTo>
                <a:lnTo>
                  <a:pt x="2461603" y="441960"/>
                </a:lnTo>
                <a:lnTo>
                  <a:pt x="2460838" y="443062"/>
                </a:lnTo>
                <a:lnTo>
                  <a:pt x="2460712" y="443336"/>
                </a:lnTo>
                <a:lnTo>
                  <a:pt x="2460396" y="447040"/>
                </a:lnTo>
                <a:close/>
              </a:path>
              <a:path w="4096384" h="836930">
                <a:moveTo>
                  <a:pt x="2503038" y="448310"/>
                </a:moveTo>
                <a:lnTo>
                  <a:pt x="2501021" y="447040"/>
                </a:lnTo>
                <a:lnTo>
                  <a:pt x="2499482" y="444430"/>
                </a:lnTo>
                <a:lnTo>
                  <a:pt x="2497682" y="440690"/>
                </a:lnTo>
                <a:lnTo>
                  <a:pt x="2504252" y="445031"/>
                </a:lnTo>
                <a:lnTo>
                  <a:pt x="2504538" y="445770"/>
                </a:lnTo>
                <a:lnTo>
                  <a:pt x="2505212" y="445770"/>
                </a:lnTo>
                <a:lnTo>
                  <a:pt x="2505703" y="447040"/>
                </a:lnTo>
                <a:lnTo>
                  <a:pt x="2505546" y="447040"/>
                </a:lnTo>
                <a:lnTo>
                  <a:pt x="2503038" y="448310"/>
                </a:lnTo>
                <a:close/>
              </a:path>
              <a:path w="4096384" h="836930">
                <a:moveTo>
                  <a:pt x="2504252" y="445031"/>
                </a:moveTo>
                <a:lnTo>
                  <a:pt x="2497682" y="440690"/>
                </a:lnTo>
                <a:lnTo>
                  <a:pt x="2514274" y="440690"/>
                </a:lnTo>
                <a:lnTo>
                  <a:pt x="2513099" y="443195"/>
                </a:lnTo>
                <a:lnTo>
                  <a:pt x="2512960" y="444500"/>
                </a:lnTo>
                <a:lnTo>
                  <a:pt x="2504047" y="444500"/>
                </a:lnTo>
                <a:lnTo>
                  <a:pt x="2504252" y="445031"/>
                </a:lnTo>
                <a:close/>
              </a:path>
              <a:path w="4096384" h="836930">
                <a:moveTo>
                  <a:pt x="2520122" y="448310"/>
                </a:moveTo>
                <a:lnTo>
                  <a:pt x="2512591" y="448310"/>
                </a:lnTo>
                <a:lnTo>
                  <a:pt x="2513099" y="443195"/>
                </a:lnTo>
                <a:lnTo>
                  <a:pt x="2514274" y="440690"/>
                </a:lnTo>
                <a:lnTo>
                  <a:pt x="2515774" y="440690"/>
                </a:lnTo>
                <a:lnTo>
                  <a:pt x="2517614" y="443230"/>
                </a:lnTo>
                <a:lnTo>
                  <a:pt x="2520122" y="448310"/>
                </a:lnTo>
                <a:close/>
              </a:path>
              <a:path w="4096384" h="836930">
                <a:moveTo>
                  <a:pt x="2720337" y="442763"/>
                </a:moveTo>
                <a:lnTo>
                  <a:pt x="2720528" y="441114"/>
                </a:lnTo>
                <a:lnTo>
                  <a:pt x="2721606" y="440690"/>
                </a:lnTo>
                <a:lnTo>
                  <a:pt x="2720337" y="442763"/>
                </a:lnTo>
                <a:close/>
              </a:path>
              <a:path w="4096384" h="836930">
                <a:moveTo>
                  <a:pt x="2720283" y="443230"/>
                </a:moveTo>
                <a:lnTo>
                  <a:pt x="2720364" y="442720"/>
                </a:lnTo>
                <a:lnTo>
                  <a:pt x="2721606" y="440690"/>
                </a:lnTo>
                <a:lnTo>
                  <a:pt x="2723963" y="440690"/>
                </a:lnTo>
                <a:lnTo>
                  <a:pt x="2720283" y="443230"/>
                </a:lnTo>
                <a:close/>
              </a:path>
              <a:path w="4096384" h="836930">
                <a:moveTo>
                  <a:pt x="2725646" y="443230"/>
                </a:moveTo>
                <a:lnTo>
                  <a:pt x="2720283" y="443230"/>
                </a:lnTo>
                <a:lnTo>
                  <a:pt x="2723963" y="440690"/>
                </a:lnTo>
                <a:lnTo>
                  <a:pt x="2731677" y="440690"/>
                </a:lnTo>
                <a:lnTo>
                  <a:pt x="2731186" y="441960"/>
                </a:lnTo>
                <a:lnTo>
                  <a:pt x="2725646" y="443230"/>
                </a:lnTo>
                <a:close/>
              </a:path>
              <a:path w="4096384" h="836930">
                <a:moveTo>
                  <a:pt x="2733517" y="450850"/>
                </a:moveTo>
                <a:lnTo>
                  <a:pt x="2729227" y="446634"/>
                </a:lnTo>
                <a:lnTo>
                  <a:pt x="2725647" y="443229"/>
                </a:lnTo>
                <a:lnTo>
                  <a:pt x="2731186" y="441960"/>
                </a:lnTo>
                <a:lnTo>
                  <a:pt x="2731677" y="440690"/>
                </a:lnTo>
                <a:lnTo>
                  <a:pt x="2733517" y="450850"/>
                </a:lnTo>
                <a:close/>
              </a:path>
              <a:path w="4096384" h="836930">
                <a:moveTo>
                  <a:pt x="2735358" y="450850"/>
                </a:moveTo>
                <a:lnTo>
                  <a:pt x="2733517" y="450850"/>
                </a:lnTo>
                <a:lnTo>
                  <a:pt x="2731677" y="440690"/>
                </a:lnTo>
                <a:lnTo>
                  <a:pt x="2776589" y="440690"/>
                </a:lnTo>
                <a:lnTo>
                  <a:pt x="2771233" y="441960"/>
                </a:lnTo>
                <a:lnTo>
                  <a:pt x="2757331" y="441960"/>
                </a:lnTo>
                <a:lnTo>
                  <a:pt x="2756323" y="443230"/>
                </a:lnTo>
                <a:lnTo>
                  <a:pt x="2741564" y="443230"/>
                </a:lnTo>
                <a:lnTo>
                  <a:pt x="2743247" y="447040"/>
                </a:lnTo>
                <a:lnTo>
                  <a:pt x="2747595" y="447040"/>
                </a:lnTo>
                <a:lnTo>
                  <a:pt x="2747595" y="449580"/>
                </a:lnTo>
                <a:lnTo>
                  <a:pt x="2736699" y="449580"/>
                </a:lnTo>
                <a:lnTo>
                  <a:pt x="2735358" y="450850"/>
                </a:lnTo>
                <a:close/>
              </a:path>
              <a:path w="4096384" h="836930">
                <a:moveTo>
                  <a:pt x="2773072" y="449580"/>
                </a:moveTo>
                <a:lnTo>
                  <a:pt x="2769550" y="445770"/>
                </a:lnTo>
                <a:lnTo>
                  <a:pt x="2768116" y="444556"/>
                </a:lnTo>
                <a:lnTo>
                  <a:pt x="2768094" y="444392"/>
                </a:lnTo>
                <a:lnTo>
                  <a:pt x="2768524" y="443336"/>
                </a:lnTo>
                <a:lnTo>
                  <a:pt x="2768640" y="443195"/>
                </a:lnTo>
                <a:lnTo>
                  <a:pt x="2771233" y="441960"/>
                </a:lnTo>
                <a:lnTo>
                  <a:pt x="2776589" y="440690"/>
                </a:lnTo>
                <a:lnTo>
                  <a:pt x="2773072" y="449580"/>
                </a:lnTo>
                <a:close/>
              </a:path>
              <a:path w="4096384" h="836930">
                <a:moveTo>
                  <a:pt x="2889926" y="448310"/>
                </a:moveTo>
                <a:lnTo>
                  <a:pt x="2891282" y="444430"/>
                </a:lnTo>
                <a:lnTo>
                  <a:pt x="2893108" y="440690"/>
                </a:lnTo>
                <a:lnTo>
                  <a:pt x="2889926" y="448310"/>
                </a:lnTo>
                <a:close/>
              </a:path>
              <a:path w="4096384" h="836930">
                <a:moveTo>
                  <a:pt x="2959641" y="459740"/>
                </a:moveTo>
                <a:lnTo>
                  <a:pt x="2933829" y="459740"/>
                </a:lnTo>
                <a:lnTo>
                  <a:pt x="2934306" y="458841"/>
                </a:lnTo>
                <a:lnTo>
                  <a:pt x="2934421" y="458260"/>
                </a:lnTo>
                <a:lnTo>
                  <a:pt x="2933493" y="455928"/>
                </a:lnTo>
                <a:lnTo>
                  <a:pt x="2931812" y="454660"/>
                </a:lnTo>
                <a:lnTo>
                  <a:pt x="2940875" y="454660"/>
                </a:lnTo>
                <a:lnTo>
                  <a:pt x="2941883" y="448310"/>
                </a:lnTo>
                <a:lnTo>
                  <a:pt x="2889926" y="448310"/>
                </a:lnTo>
                <a:lnTo>
                  <a:pt x="2893108" y="440690"/>
                </a:lnTo>
                <a:lnTo>
                  <a:pt x="2998863" y="440690"/>
                </a:lnTo>
                <a:lnTo>
                  <a:pt x="2998863" y="441960"/>
                </a:lnTo>
                <a:lnTo>
                  <a:pt x="2918062" y="441960"/>
                </a:lnTo>
                <a:lnTo>
                  <a:pt x="2917503" y="444171"/>
                </a:lnTo>
                <a:lnTo>
                  <a:pt x="2917446" y="444556"/>
                </a:lnTo>
                <a:lnTo>
                  <a:pt x="2918586" y="447040"/>
                </a:lnTo>
                <a:lnTo>
                  <a:pt x="2954953" y="447040"/>
                </a:lnTo>
                <a:lnTo>
                  <a:pt x="2949413" y="452120"/>
                </a:lnTo>
                <a:lnTo>
                  <a:pt x="2952104" y="452120"/>
                </a:lnTo>
                <a:lnTo>
                  <a:pt x="2953270" y="453390"/>
                </a:lnTo>
                <a:lnTo>
                  <a:pt x="2962489" y="453390"/>
                </a:lnTo>
                <a:lnTo>
                  <a:pt x="2962489" y="455930"/>
                </a:lnTo>
                <a:lnTo>
                  <a:pt x="2960833" y="455930"/>
                </a:lnTo>
                <a:lnTo>
                  <a:pt x="2959975" y="457200"/>
                </a:lnTo>
                <a:lnTo>
                  <a:pt x="2956976" y="458470"/>
                </a:lnTo>
                <a:lnTo>
                  <a:pt x="2959641" y="459740"/>
                </a:lnTo>
                <a:close/>
              </a:path>
              <a:path w="4096384" h="836930">
                <a:moveTo>
                  <a:pt x="3000539" y="445770"/>
                </a:moveTo>
                <a:lnTo>
                  <a:pt x="2999714" y="445770"/>
                </a:lnTo>
                <a:lnTo>
                  <a:pt x="2998900" y="444556"/>
                </a:lnTo>
                <a:lnTo>
                  <a:pt x="2998863" y="440690"/>
                </a:lnTo>
                <a:lnTo>
                  <a:pt x="3002667" y="443195"/>
                </a:lnTo>
                <a:lnTo>
                  <a:pt x="3002544" y="443421"/>
                </a:lnTo>
                <a:lnTo>
                  <a:pt x="3001509" y="444556"/>
                </a:lnTo>
                <a:lnTo>
                  <a:pt x="3000539" y="445770"/>
                </a:lnTo>
                <a:close/>
              </a:path>
              <a:path w="4096384" h="836930">
                <a:moveTo>
                  <a:pt x="3040101" y="445770"/>
                </a:moveTo>
                <a:lnTo>
                  <a:pt x="3000539" y="445770"/>
                </a:lnTo>
                <a:lnTo>
                  <a:pt x="3001653" y="444392"/>
                </a:lnTo>
                <a:lnTo>
                  <a:pt x="3002544" y="443421"/>
                </a:lnTo>
                <a:lnTo>
                  <a:pt x="3002667" y="443195"/>
                </a:lnTo>
                <a:lnTo>
                  <a:pt x="2998863" y="440690"/>
                </a:lnTo>
                <a:lnTo>
                  <a:pt x="3032073" y="440690"/>
                </a:lnTo>
                <a:lnTo>
                  <a:pt x="3037587" y="441960"/>
                </a:lnTo>
                <a:lnTo>
                  <a:pt x="3038291" y="441960"/>
                </a:lnTo>
                <a:lnTo>
                  <a:pt x="3036087" y="444500"/>
                </a:lnTo>
                <a:lnTo>
                  <a:pt x="3040101" y="44577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561" y="440690"/>
                </a:lnTo>
                <a:lnTo>
                  <a:pt x="3093087" y="441960"/>
                </a:lnTo>
                <a:lnTo>
                  <a:pt x="3093735" y="443230"/>
                </a:lnTo>
                <a:lnTo>
                  <a:pt x="3098325" y="443230"/>
                </a:lnTo>
                <a:lnTo>
                  <a:pt x="3096396" y="445832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140998" y="441799"/>
                </a:moveTo>
                <a:lnTo>
                  <a:pt x="3140320" y="441314"/>
                </a:lnTo>
                <a:lnTo>
                  <a:pt x="3141528" y="440690"/>
                </a:lnTo>
                <a:lnTo>
                  <a:pt x="3140998" y="441799"/>
                </a:lnTo>
                <a:close/>
              </a:path>
              <a:path w="4096384" h="836930">
                <a:moveTo>
                  <a:pt x="3144214" y="444099"/>
                </a:moveTo>
                <a:lnTo>
                  <a:pt x="3140998" y="441799"/>
                </a:lnTo>
                <a:lnTo>
                  <a:pt x="3141528" y="440690"/>
                </a:lnTo>
                <a:lnTo>
                  <a:pt x="3143898" y="440690"/>
                </a:lnTo>
                <a:lnTo>
                  <a:pt x="3144214" y="444099"/>
                </a:lnTo>
                <a:close/>
              </a:path>
              <a:path w="4096384" h="836930">
                <a:moveTo>
                  <a:pt x="3414738" y="457200"/>
                </a:moveTo>
                <a:lnTo>
                  <a:pt x="3412073" y="453390"/>
                </a:lnTo>
                <a:lnTo>
                  <a:pt x="3411221" y="450850"/>
                </a:lnTo>
                <a:lnTo>
                  <a:pt x="3417056" y="444541"/>
                </a:lnTo>
                <a:lnTo>
                  <a:pt x="3423126" y="440690"/>
                </a:lnTo>
                <a:lnTo>
                  <a:pt x="3422117" y="448310"/>
                </a:lnTo>
                <a:lnTo>
                  <a:pt x="3418261" y="448310"/>
                </a:lnTo>
                <a:lnTo>
                  <a:pt x="3414738" y="457200"/>
                </a:lnTo>
                <a:close/>
              </a:path>
              <a:path w="4096384" h="836930">
                <a:moveTo>
                  <a:pt x="3585729" y="447040"/>
                </a:moveTo>
                <a:lnTo>
                  <a:pt x="3579201" y="447040"/>
                </a:lnTo>
                <a:lnTo>
                  <a:pt x="3578016" y="440690"/>
                </a:lnTo>
                <a:lnTo>
                  <a:pt x="3582049" y="444500"/>
                </a:lnTo>
                <a:lnTo>
                  <a:pt x="3585729" y="447040"/>
                </a:lnTo>
                <a:close/>
              </a:path>
              <a:path w="4096384" h="836930">
                <a:moveTo>
                  <a:pt x="3833372" y="454660"/>
                </a:moveTo>
                <a:lnTo>
                  <a:pt x="3829460" y="454660"/>
                </a:lnTo>
                <a:lnTo>
                  <a:pt x="3825263" y="450850"/>
                </a:lnTo>
                <a:lnTo>
                  <a:pt x="3834142" y="440690"/>
                </a:lnTo>
                <a:lnTo>
                  <a:pt x="3837174" y="441960"/>
                </a:lnTo>
                <a:lnTo>
                  <a:pt x="3838751" y="444392"/>
                </a:lnTo>
                <a:lnTo>
                  <a:pt x="3838632" y="445031"/>
                </a:lnTo>
                <a:lnTo>
                  <a:pt x="3837019" y="449584"/>
                </a:lnTo>
                <a:lnTo>
                  <a:pt x="3833372" y="45466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929371" y="445832"/>
                </a:lnTo>
                <a:lnTo>
                  <a:pt x="3928359" y="443601"/>
                </a:lnTo>
                <a:lnTo>
                  <a:pt x="3928237" y="443195"/>
                </a:lnTo>
                <a:lnTo>
                  <a:pt x="3931712" y="440690"/>
                </a:lnTo>
                <a:lnTo>
                  <a:pt x="3932544" y="443230"/>
                </a:lnTo>
                <a:lnTo>
                  <a:pt x="3934894" y="44577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30029" y="448310"/>
                </a:lnTo>
                <a:lnTo>
                  <a:pt x="3934894" y="445770"/>
                </a:lnTo>
                <a:lnTo>
                  <a:pt x="3932544" y="443230"/>
                </a:lnTo>
                <a:lnTo>
                  <a:pt x="3931712" y="440690"/>
                </a:lnTo>
                <a:lnTo>
                  <a:pt x="3933939" y="440690"/>
                </a:lnTo>
                <a:lnTo>
                  <a:pt x="3935392" y="441960"/>
                </a:lnTo>
                <a:lnTo>
                  <a:pt x="3945279" y="441960"/>
                </a:lnTo>
                <a:lnTo>
                  <a:pt x="3944433" y="444556"/>
                </a:lnTo>
                <a:lnTo>
                  <a:pt x="3943773" y="447040"/>
                </a:lnTo>
                <a:lnTo>
                  <a:pt x="3998838" y="447040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4039660" y="445770"/>
                </a:moveTo>
                <a:lnTo>
                  <a:pt x="4036818" y="445770"/>
                </a:lnTo>
                <a:lnTo>
                  <a:pt x="4034638" y="440690"/>
                </a:lnTo>
                <a:lnTo>
                  <a:pt x="4042175" y="441960"/>
                </a:lnTo>
                <a:lnTo>
                  <a:pt x="4039660" y="445770"/>
                </a:lnTo>
                <a:close/>
              </a:path>
              <a:path w="4096384" h="836930">
                <a:moveTo>
                  <a:pt x="1551095" y="447040"/>
                </a:moveTo>
                <a:lnTo>
                  <a:pt x="1551530" y="444836"/>
                </a:lnTo>
                <a:lnTo>
                  <a:pt x="1555777" y="441960"/>
                </a:lnTo>
                <a:lnTo>
                  <a:pt x="1560138" y="441960"/>
                </a:lnTo>
                <a:lnTo>
                  <a:pt x="1565738" y="440712"/>
                </a:lnTo>
                <a:lnTo>
                  <a:pt x="1565640" y="440963"/>
                </a:lnTo>
                <a:lnTo>
                  <a:pt x="1563972" y="443230"/>
                </a:lnTo>
                <a:lnTo>
                  <a:pt x="1555613" y="443230"/>
                </a:lnTo>
                <a:lnTo>
                  <a:pt x="1551095" y="447040"/>
                </a:lnTo>
                <a:close/>
              </a:path>
              <a:path w="4096384" h="836930">
                <a:moveTo>
                  <a:pt x="1562318" y="452120"/>
                </a:moveTo>
                <a:lnTo>
                  <a:pt x="1559536" y="449309"/>
                </a:lnTo>
                <a:lnTo>
                  <a:pt x="1565716" y="440859"/>
                </a:lnTo>
                <a:lnTo>
                  <a:pt x="1565167" y="444500"/>
                </a:lnTo>
                <a:lnTo>
                  <a:pt x="1572598" y="444500"/>
                </a:lnTo>
                <a:lnTo>
                  <a:pt x="1573214" y="447040"/>
                </a:lnTo>
                <a:lnTo>
                  <a:pt x="1582221" y="447040"/>
                </a:lnTo>
                <a:lnTo>
                  <a:pt x="1581323" y="448310"/>
                </a:lnTo>
                <a:lnTo>
                  <a:pt x="1562318" y="448310"/>
                </a:lnTo>
                <a:lnTo>
                  <a:pt x="1562318" y="452120"/>
                </a:lnTo>
                <a:close/>
              </a:path>
              <a:path w="4096384" h="836930">
                <a:moveTo>
                  <a:pt x="1535977" y="442715"/>
                </a:moveTo>
                <a:lnTo>
                  <a:pt x="1536179" y="441960"/>
                </a:lnTo>
                <a:lnTo>
                  <a:pt x="1538485" y="440866"/>
                </a:lnTo>
                <a:lnTo>
                  <a:pt x="1539442" y="441228"/>
                </a:lnTo>
                <a:lnTo>
                  <a:pt x="1535977" y="442715"/>
                </a:lnTo>
                <a:close/>
              </a:path>
              <a:path w="4096384" h="836930">
                <a:moveTo>
                  <a:pt x="1419843" y="441960"/>
                </a:moveTo>
                <a:lnTo>
                  <a:pt x="1414814" y="441960"/>
                </a:lnTo>
                <a:lnTo>
                  <a:pt x="1418627" y="440963"/>
                </a:lnTo>
                <a:lnTo>
                  <a:pt x="1419843" y="441960"/>
                </a:lnTo>
                <a:close/>
              </a:path>
              <a:path w="4096384" h="836930">
                <a:moveTo>
                  <a:pt x="74642" y="444500"/>
                </a:moveTo>
                <a:lnTo>
                  <a:pt x="71459" y="444500"/>
                </a:lnTo>
                <a:lnTo>
                  <a:pt x="69613" y="443230"/>
                </a:lnTo>
                <a:lnTo>
                  <a:pt x="69560" y="442927"/>
                </a:lnTo>
                <a:lnTo>
                  <a:pt x="69449" y="441960"/>
                </a:lnTo>
                <a:lnTo>
                  <a:pt x="69226" y="441024"/>
                </a:lnTo>
                <a:lnTo>
                  <a:pt x="80345" y="441960"/>
                </a:lnTo>
                <a:lnTo>
                  <a:pt x="74642" y="4445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6211" y="448298"/>
                </a:lnTo>
                <a:lnTo>
                  <a:pt x="2708713" y="445770"/>
                </a:lnTo>
                <a:lnTo>
                  <a:pt x="2720528" y="441114"/>
                </a:lnTo>
                <a:lnTo>
                  <a:pt x="2720325" y="442783"/>
                </a:lnTo>
                <a:lnTo>
                  <a:pt x="2719341" y="444392"/>
                </a:lnTo>
                <a:lnTo>
                  <a:pt x="2719468" y="445031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1539979" y="441432"/>
                </a:moveTo>
                <a:lnTo>
                  <a:pt x="1539442" y="441228"/>
                </a:lnTo>
                <a:lnTo>
                  <a:pt x="1539702" y="441116"/>
                </a:lnTo>
                <a:lnTo>
                  <a:pt x="1539989" y="441261"/>
                </a:lnTo>
                <a:lnTo>
                  <a:pt x="1539979" y="441432"/>
                </a:lnTo>
                <a:close/>
              </a:path>
              <a:path w="4096384" h="836930">
                <a:moveTo>
                  <a:pt x="1916962" y="441960"/>
                </a:moveTo>
                <a:lnTo>
                  <a:pt x="1916008" y="441960"/>
                </a:lnTo>
                <a:lnTo>
                  <a:pt x="1917653" y="441129"/>
                </a:lnTo>
                <a:lnTo>
                  <a:pt x="1916962" y="441960"/>
                </a:lnTo>
                <a:close/>
              </a:path>
              <a:path w="4096384" h="836930">
                <a:moveTo>
                  <a:pt x="1537329" y="444171"/>
                </a:moveTo>
                <a:lnTo>
                  <a:pt x="1536008" y="443336"/>
                </a:lnTo>
                <a:lnTo>
                  <a:pt x="1535884" y="443062"/>
                </a:lnTo>
                <a:lnTo>
                  <a:pt x="1535977" y="442715"/>
                </a:lnTo>
                <a:lnTo>
                  <a:pt x="1539442" y="441228"/>
                </a:lnTo>
                <a:lnTo>
                  <a:pt x="1539979" y="441432"/>
                </a:lnTo>
                <a:lnTo>
                  <a:pt x="1537329" y="444171"/>
                </a:lnTo>
                <a:close/>
              </a:path>
              <a:path w="4096384" h="836930">
                <a:moveTo>
                  <a:pt x="3136839" y="449580"/>
                </a:moveTo>
                <a:lnTo>
                  <a:pt x="3133249" y="447114"/>
                </a:lnTo>
                <a:lnTo>
                  <a:pt x="3133140" y="444500"/>
                </a:lnTo>
                <a:lnTo>
                  <a:pt x="3140246" y="441261"/>
                </a:lnTo>
                <a:lnTo>
                  <a:pt x="3140998" y="441799"/>
                </a:lnTo>
                <a:lnTo>
                  <a:pt x="3138447" y="447114"/>
                </a:lnTo>
                <a:lnTo>
                  <a:pt x="3136839" y="449580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39984" y="441434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37849" y="444500"/>
                </a:moveTo>
                <a:lnTo>
                  <a:pt x="1537329" y="444171"/>
                </a:lnTo>
                <a:lnTo>
                  <a:pt x="1539984" y="441434"/>
                </a:lnTo>
                <a:lnTo>
                  <a:pt x="1541372" y="441960"/>
                </a:lnTo>
                <a:lnTo>
                  <a:pt x="1541038" y="443230"/>
                </a:lnTo>
                <a:lnTo>
                  <a:pt x="1537849" y="444500"/>
                </a:lnTo>
                <a:close/>
              </a:path>
              <a:path w="4096384" h="836930">
                <a:moveTo>
                  <a:pt x="411909" y="448310"/>
                </a:moveTo>
                <a:lnTo>
                  <a:pt x="407378" y="441960"/>
                </a:lnTo>
                <a:lnTo>
                  <a:pt x="409401" y="441960"/>
                </a:lnTo>
                <a:lnTo>
                  <a:pt x="409487" y="441434"/>
                </a:lnTo>
                <a:lnTo>
                  <a:pt x="411909" y="448310"/>
                </a:lnTo>
                <a:close/>
              </a:path>
              <a:path w="4096384" h="836930">
                <a:moveTo>
                  <a:pt x="3137227" y="455930"/>
                </a:moveTo>
                <a:lnTo>
                  <a:pt x="3126952" y="455930"/>
                </a:lnTo>
                <a:lnTo>
                  <a:pt x="3128118" y="454660"/>
                </a:lnTo>
                <a:lnTo>
                  <a:pt x="3128943" y="452120"/>
                </a:lnTo>
                <a:lnTo>
                  <a:pt x="3129617" y="449580"/>
                </a:lnTo>
                <a:lnTo>
                  <a:pt x="3136839" y="449580"/>
                </a:lnTo>
                <a:lnTo>
                  <a:pt x="3138496" y="447040"/>
                </a:lnTo>
                <a:lnTo>
                  <a:pt x="3140998" y="441799"/>
                </a:lnTo>
                <a:lnTo>
                  <a:pt x="3144214" y="444099"/>
                </a:lnTo>
                <a:lnTo>
                  <a:pt x="3144508" y="447040"/>
                </a:lnTo>
                <a:lnTo>
                  <a:pt x="3140853" y="447040"/>
                </a:lnTo>
                <a:lnTo>
                  <a:pt x="3140046" y="450850"/>
                </a:lnTo>
                <a:lnTo>
                  <a:pt x="3130626" y="450850"/>
                </a:lnTo>
                <a:lnTo>
                  <a:pt x="3131300" y="452120"/>
                </a:lnTo>
                <a:lnTo>
                  <a:pt x="3139777" y="452120"/>
                </a:lnTo>
                <a:lnTo>
                  <a:pt x="3139358" y="454096"/>
                </a:lnTo>
                <a:lnTo>
                  <a:pt x="3137227" y="455930"/>
                </a:lnTo>
                <a:close/>
              </a:path>
              <a:path w="4096384" h="836930">
                <a:moveTo>
                  <a:pt x="69403" y="442030"/>
                </a:moveTo>
                <a:close/>
              </a:path>
              <a:path w="4096384" h="836930">
                <a:moveTo>
                  <a:pt x="106661" y="452120"/>
                </a:moveTo>
                <a:lnTo>
                  <a:pt x="104814" y="452120"/>
                </a:lnTo>
                <a:lnTo>
                  <a:pt x="97327" y="444556"/>
                </a:lnTo>
                <a:lnTo>
                  <a:pt x="98947" y="443230"/>
                </a:lnTo>
                <a:lnTo>
                  <a:pt x="103122" y="441960"/>
                </a:lnTo>
                <a:lnTo>
                  <a:pt x="107329" y="445770"/>
                </a:lnTo>
                <a:lnTo>
                  <a:pt x="109274" y="450850"/>
                </a:lnTo>
                <a:lnTo>
                  <a:pt x="106661" y="452120"/>
                </a:lnTo>
                <a:close/>
              </a:path>
              <a:path w="4096384" h="836930">
                <a:moveTo>
                  <a:pt x="133645" y="452120"/>
                </a:moveTo>
                <a:lnTo>
                  <a:pt x="106661" y="452120"/>
                </a:lnTo>
                <a:lnTo>
                  <a:pt x="109077" y="450945"/>
                </a:lnTo>
                <a:lnTo>
                  <a:pt x="109163" y="450558"/>
                </a:lnTo>
                <a:lnTo>
                  <a:pt x="107329" y="445770"/>
                </a:lnTo>
                <a:lnTo>
                  <a:pt x="103122" y="441960"/>
                </a:lnTo>
                <a:lnTo>
                  <a:pt x="139799" y="441960"/>
                </a:lnTo>
                <a:lnTo>
                  <a:pt x="138970" y="443062"/>
                </a:lnTo>
                <a:lnTo>
                  <a:pt x="139071" y="443421"/>
                </a:lnTo>
                <a:lnTo>
                  <a:pt x="140350" y="444500"/>
                </a:lnTo>
                <a:lnTo>
                  <a:pt x="143062" y="445770"/>
                </a:lnTo>
                <a:lnTo>
                  <a:pt x="161303" y="445770"/>
                </a:lnTo>
                <a:lnTo>
                  <a:pt x="161136" y="447040"/>
                </a:lnTo>
                <a:lnTo>
                  <a:pt x="130292" y="447040"/>
                </a:lnTo>
                <a:lnTo>
                  <a:pt x="133645" y="452120"/>
                </a:lnTo>
                <a:close/>
              </a:path>
              <a:path w="4096384" h="836930">
                <a:moveTo>
                  <a:pt x="269257" y="454660"/>
                </a:moveTo>
                <a:lnTo>
                  <a:pt x="266913" y="441960"/>
                </a:lnTo>
                <a:lnTo>
                  <a:pt x="269151" y="449235"/>
                </a:lnTo>
                <a:lnTo>
                  <a:pt x="269257" y="454660"/>
                </a:lnTo>
                <a:close/>
              </a:path>
              <a:path w="4096384" h="836930">
                <a:moveTo>
                  <a:pt x="357038" y="464820"/>
                </a:moveTo>
                <a:lnTo>
                  <a:pt x="348880" y="464820"/>
                </a:lnTo>
                <a:lnTo>
                  <a:pt x="350386" y="463550"/>
                </a:lnTo>
                <a:lnTo>
                  <a:pt x="351537" y="462302"/>
                </a:lnTo>
                <a:lnTo>
                  <a:pt x="351496" y="462044"/>
                </a:lnTo>
                <a:lnTo>
                  <a:pt x="351262" y="461153"/>
                </a:lnTo>
                <a:lnTo>
                  <a:pt x="351164" y="460972"/>
                </a:lnTo>
                <a:lnTo>
                  <a:pt x="349214" y="459740"/>
                </a:lnTo>
                <a:lnTo>
                  <a:pt x="340498" y="459740"/>
                </a:lnTo>
                <a:lnTo>
                  <a:pt x="342345" y="458470"/>
                </a:lnTo>
                <a:lnTo>
                  <a:pt x="345023" y="458470"/>
                </a:lnTo>
                <a:lnTo>
                  <a:pt x="343183" y="454660"/>
                </a:lnTo>
                <a:lnTo>
                  <a:pt x="269257" y="454660"/>
                </a:lnTo>
                <a:lnTo>
                  <a:pt x="269151" y="449235"/>
                </a:lnTo>
                <a:lnTo>
                  <a:pt x="266913" y="441960"/>
                </a:lnTo>
                <a:lnTo>
                  <a:pt x="339660" y="441960"/>
                </a:lnTo>
                <a:lnTo>
                  <a:pt x="340832" y="444500"/>
                </a:lnTo>
                <a:lnTo>
                  <a:pt x="374023" y="444500"/>
                </a:lnTo>
                <a:lnTo>
                  <a:pt x="373633" y="445770"/>
                </a:lnTo>
                <a:lnTo>
                  <a:pt x="332785" y="445770"/>
                </a:lnTo>
                <a:lnTo>
                  <a:pt x="333125" y="450850"/>
                </a:lnTo>
                <a:lnTo>
                  <a:pt x="372511" y="450850"/>
                </a:lnTo>
                <a:lnTo>
                  <a:pt x="373853" y="452120"/>
                </a:lnTo>
                <a:lnTo>
                  <a:pt x="401041" y="452120"/>
                </a:lnTo>
                <a:lnTo>
                  <a:pt x="401852" y="453390"/>
                </a:lnTo>
                <a:lnTo>
                  <a:pt x="387604" y="453390"/>
                </a:lnTo>
                <a:lnTo>
                  <a:pt x="390346" y="455467"/>
                </a:lnTo>
                <a:lnTo>
                  <a:pt x="390094" y="455930"/>
                </a:lnTo>
                <a:lnTo>
                  <a:pt x="353574" y="455930"/>
                </a:lnTo>
                <a:lnTo>
                  <a:pt x="353118" y="457080"/>
                </a:lnTo>
                <a:lnTo>
                  <a:pt x="353096" y="457248"/>
                </a:lnTo>
                <a:lnTo>
                  <a:pt x="353748" y="458495"/>
                </a:lnTo>
                <a:lnTo>
                  <a:pt x="354747" y="461010"/>
                </a:lnTo>
                <a:lnTo>
                  <a:pt x="374862" y="461010"/>
                </a:lnTo>
                <a:lnTo>
                  <a:pt x="372177" y="462280"/>
                </a:lnTo>
                <a:lnTo>
                  <a:pt x="360613" y="462280"/>
                </a:lnTo>
                <a:lnTo>
                  <a:pt x="357038" y="464820"/>
                </a:lnTo>
                <a:close/>
              </a:path>
              <a:path w="4096384" h="836930">
                <a:moveTo>
                  <a:pt x="499176" y="449580"/>
                </a:moveTo>
                <a:lnTo>
                  <a:pt x="494779" y="449580"/>
                </a:lnTo>
                <a:lnTo>
                  <a:pt x="495552" y="447040"/>
                </a:lnTo>
                <a:lnTo>
                  <a:pt x="497228" y="447040"/>
                </a:lnTo>
                <a:lnTo>
                  <a:pt x="501583" y="441960"/>
                </a:lnTo>
                <a:lnTo>
                  <a:pt x="503429" y="441960"/>
                </a:lnTo>
                <a:lnTo>
                  <a:pt x="503659" y="445832"/>
                </a:lnTo>
                <a:lnTo>
                  <a:pt x="503596" y="447114"/>
                </a:lnTo>
                <a:lnTo>
                  <a:pt x="499176" y="449580"/>
                </a:lnTo>
                <a:close/>
              </a:path>
              <a:path w="4096384" h="836930">
                <a:moveTo>
                  <a:pt x="507787" y="449580"/>
                </a:moveTo>
                <a:lnTo>
                  <a:pt x="499176" y="449580"/>
                </a:lnTo>
                <a:lnTo>
                  <a:pt x="503596" y="447114"/>
                </a:lnTo>
                <a:lnTo>
                  <a:pt x="503659" y="445832"/>
                </a:lnTo>
                <a:lnTo>
                  <a:pt x="503429" y="441960"/>
                </a:lnTo>
                <a:lnTo>
                  <a:pt x="513235" y="441960"/>
                </a:lnTo>
                <a:lnTo>
                  <a:pt x="511476" y="445770"/>
                </a:lnTo>
                <a:lnTo>
                  <a:pt x="520028" y="445770"/>
                </a:lnTo>
                <a:lnTo>
                  <a:pt x="520028" y="447040"/>
                </a:lnTo>
                <a:lnTo>
                  <a:pt x="504267" y="447040"/>
                </a:lnTo>
                <a:lnTo>
                  <a:pt x="507787" y="449580"/>
                </a:lnTo>
                <a:close/>
              </a:path>
              <a:path w="4096384" h="836930">
                <a:moveTo>
                  <a:pt x="533438" y="444500"/>
                </a:moveTo>
                <a:lnTo>
                  <a:pt x="530753" y="444500"/>
                </a:lnTo>
                <a:lnTo>
                  <a:pt x="529077" y="443230"/>
                </a:lnTo>
                <a:lnTo>
                  <a:pt x="528907" y="443230"/>
                </a:lnTo>
                <a:lnTo>
                  <a:pt x="530419" y="441960"/>
                </a:lnTo>
                <a:lnTo>
                  <a:pt x="530583" y="441960"/>
                </a:lnTo>
                <a:lnTo>
                  <a:pt x="533438" y="444500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33438" y="444500"/>
                </a:lnTo>
                <a:lnTo>
                  <a:pt x="530583" y="441960"/>
                </a:lnTo>
                <a:lnTo>
                  <a:pt x="555616" y="44196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52112" y="443230"/>
                </a:moveTo>
                <a:lnTo>
                  <a:pt x="610375" y="443230"/>
                </a:lnTo>
                <a:lnTo>
                  <a:pt x="610880" y="441960"/>
                </a:lnTo>
                <a:lnTo>
                  <a:pt x="651440" y="441960"/>
                </a:lnTo>
                <a:lnTo>
                  <a:pt x="652112" y="443230"/>
                </a:lnTo>
                <a:close/>
              </a:path>
              <a:path w="4096384" h="836930">
                <a:moveTo>
                  <a:pt x="704750" y="444500"/>
                </a:moveTo>
                <a:lnTo>
                  <a:pt x="701902" y="444500"/>
                </a:lnTo>
                <a:lnTo>
                  <a:pt x="703578" y="441960"/>
                </a:lnTo>
                <a:lnTo>
                  <a:pt x="705254" y="441960"/>
                </a:lnTo>
                <a:lnTo>
                  <a:pt x="706596" y="443230"/>
                </a:lnTo>
                <a:lnTo>
                  <a:pt x="706426" y="443230"/>
                </a:lnTo>
                <a:lnTo>
                  <a:pt x="704750" y="444500"/>
                </a:lnTo>
                <a:close/>
              </a:path>
              <a:path w="4096384" h="836930">
                <a:moveTo>
                  <a:pt x="715475" y="443230"/>
                </a:moveTo>
                <a:lnTo>
                  <a:pt x="706596" y="443230"/>
                </a:lnTo>
                <a:lnTo>
                  <a:pt x="705254" y="441960"/>
                </a:lnTo>
                <a:lnTo>
                  <a:pt x="716523" y="441960"/>
                </a:lnTo>
                <a:lnTo>
                  <a:pt x="715475" y="443230"/>
                </a:lnTo>
                <a:close/>
              </a:path>
              <a:path w="4096384" h="836930">
                <a:moveTo>
                  <a:pt x="809157" y="450850"/>
                </a:moveTo>
                <a:lnTo>
                  <a:pt x="806456" y="450850"/>
                </a:lnTo>
                <a:lnTo>
                  <a:pt x="803942" y="449580"/>
                </a:lnTo>
                <a:lnTo>
                  <a:pt x="804821" y="448310"/>
                </a:lnTo>
                <a:lnTo>
                  <a:pt x="806497" y="448310"/>
                </a:lnTo>
                <a:lnTo>
                  <a:pt x="805659" y="441960"/>
                </a:lnTo>
                <a:lnTo>
                  <a:pt x="808756" y="448138"/>
                </a:lnTo>
                <a:lnTo>
                  <a:pt x="808878" y="448600"/>
                </a:lnTo>
                <a:lnTo>
                  <a:pt x="809157" y="450850"/>
                </a:lnTo>
                <a:close/>
              </a:path>
              <a:path w="4096384" h="836930">
                <a:moveTo>
                  <a:pt x="831137" y="450850"/>
                </a:moveTo>
                <a:lnTo>
                  <a:pt x="809157" y="450850"/>
                </a:lnTo>
                <a:lnTo>
                  <a:pt x="808878" y="448600"/>
                </a:lnTo>
                <a:lnTo>
                  <a:pt x="808756" y="448138"/>
                </a:lnTo>
                <a:lnTo>
                  <a:pt x="805659" y="441960"/>
                </a:lnTo>
                <a:lnTo>
                  <a:pt x="810280" y="441960"/>
                </a:lnTo>
                <a:lnTo>
                  <a:pt x="810858" y="449580"/>
                </a:lnTo>
                <a:lnTo>
                  <a:pt x="831137" y="449580"/>
                </a:lnTo>
                <a:lnTo>
                  <a:pt x="831137" y="450850"/>
                </a:lnTo>
                <a:close/>
              </a:path>
              <a:path w="4096384" h="836930">
                <a:moveTo>
                  <a:pt x="892320" y="443230"/>
                </a:moveTo>
                <a:lnTo>
                  <a:pt x="890140" y="443230"/>
                </a:lnTo>
                <a:lnTo>
                  <a:pt x="895843" y="441960"/>
                </a:lnTo>
                <a:lnTo>
                  <a:pt x="892320" y="443230"/>
                </a:lnTo>
                <a:close/>
              </a:path>
              <a:path w="4096384" h="836930">
                <a:moveTo>
                  <a:pt x="928864" y="443230"/>
                </a:moveTo>
                <a:lnTo>
                  <a:pt x="892320" y="443230"/>
                </a:lnTo>
                <a:lnTo>
                  <a:pt x="895843" y="441960"/>
                </a:lnTo>
                <a:lnTo>
                  <a:pt x="930373" y="441960"/>
                </a:lnTo>
                <a:lnTo>
                  <a:pt x="928864" y="443230"/>
                </a:lnTo>
                <a:close/>
              </a:path>
              <a:path w="4096384" h="836930">
                <a:moveTo>
                  <a:pt x="1041009" y="443230"/>
                </a:moveTo>
                <a:lnTo>
                  <a:pt x="1013685" y="443230"/>
                </a:lnTo>
                <a:lnTo>
                  <a:pt x="1013515" y="441960"/>
                </a:lnTo>
                <a:lnTo>
                  <a:pt x="1041009" y="441960"/>
                </a:lnTo>
                <a:lnTo>
                  <a:pt x="1041009" y="443230"/>
                </a:lnTo>
                <a:close/>
              </a:path>
              <a:path w="4096384" h="836930">
                <a:moveTo>
                  <a:pt x="1043858" y="443230"/>
                </a:moveTo>
                <a:lnTo>
                  <a:pt x="1041009" y="443230"/>
                </a:lnTo>
                <a:lnTo>
                  <a:pt x="1041009" y="441960"/>
                </a:lnTo>
                <a:lnTo>
                  <a:pt x="1044028" y="441960"/>
                </a:lnTo>
                <a:lnTo>
                  <a:pt x="1043858" y="443230"/>
                </a:lnTo>
                <a:close/>
              </a:path>
              <a:path w="4096384" h="836930">
                <a:moveTo>
                  <a:pt x="1053188" y="443230"/>
                </a:moveTo>
                <a:lnTo>
                  <a:pt x="1043858" y="443230"/>
                </a:lnTo>
                <a:lnTo>
                  <a:pt x="1044028" y="441960"/>
                </a:lnTo>
                <a:lnTo>
                  <a:pt x="1052966" y="441960"/>
                </a:lnTo>
                <a:lnTo>
                  <a:pt x="1053188" y="443230"/>
                </a:lnTo>
                <a:close/>
              </a:path>
              <a:path w="4096384" h="836930">
                <a:moveTo>
                  <a:pt x="1106213" y="444500"/>
                </a:moveTo>
                <a:lnTo>
                  <a:pt x="1091631" y="444500"/>
                </a:lnTo>
                <a:lnTo>
                  <a:pt x="1094650" y="443230"/>
                </a:lnTo>
                <a:lnTo>
                  <a:pt x="1095822" y="441960"/>
                </a:lnTo>
                <a:lnTo>
                  <a:pt x="1108060" y="441960"/>
                </a:lnTo>
                <a:lnTo>
                  <a:pt x="1106263" y="443195"/>
                </a:lnTo>
                <a:lnTo>
                  <a:pt x="1106213" y="444500"/>
                </a:lnTo>
                <a:close/>
              </a:path>
              <a:path w="4096384" h="836930">
                <a:moveTo>
                  <a:pt x="1108394" y="444500"/>
                </a:moveTo>
                <a:lnTo>
                  <a:pt x="1106213" y="444500"/>
                </a:lnTo>
                <a:lnTo>
                  <a:pt x="1106263" y="443195"/>
                </a:lnTo>
                <a:lnTo>
                  <a:pt x="1108060" y="441960"/>
                </a:lnTo>
                <a:lnTo>
                  <a:pt x="1110240" y="443230"/>
                </a:lnTo>
                <a:lnTo>
                  <a:pt x="1108394" y="444500"/>
                </a:lnTo>
                <a:close/>
              </a:path>
              <a:path w="4096384" h="836930">
                <a:moveTo>
                  <a:pt x="1135718" y="444500"/>
                </a:moveTo>
                <a:lnTo>
                  <a:pt x="1108394" y="444500"/>
                </a:lnTo>
                <a:lnTo>
                  <a:pt x="1110085" y="443336"/>
                </a:lnTo>
                <a:lnTo>
                  <a:pt x="1110181" y="443195"/>
                </a:lnTo>
                <a:lnTo>
                  <a:pt x="1108060" y="441960"/>
                </a:lnTo>
                <a:lnTo>
                  <a:pt x="1121470" y="441960"/>
                </a:lnTo>
                <a:lnTo>
                  <a:pt x="1121299" y="443230"/>
                </a:lnTo>
                <a:lnTo>
                  <a:pt x="1134546" y="443230"/>
                </a:lnTo>
                <a:lnTo>
                  <a:pt x="1135718" y="44450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135745" y="444541"/>
                </a:lnTo>
                <a:lnTo>
                  <a:pt x="1134723" y="443421"/>
                </a:lnTo>
                <a:lnTo>
                  <a:pt x="1134634" y="443062"/>
                </a:lnTo>
                <a:lnTo>
                  <a:pt x="1135214" y="441960"/>
                </a:lnTo>
                <a:lnTo>
                  <a:pt x="1136052" y="441960"/>
                </a:lnTo>
                <a:lnTo>
                  <a:pt x="1136779" y="443062"/>
                </a:lnTo>
                <a:lnTo>
                  <a:pt x="1136657" y="444969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142587" y="464820"/>
                </a:moveTo>
                <a:lnTo>
                  <a:pt x="1115596" y="464820"/>
                </a:lnTo>
                <a:lnTo>
                  <a:pt x="1116090" y="463591"/>
                </a:lnTo>
                <a:lnTo>
                  <a:pt x="1116763" y="462302"/>
                </a:lnTo>
                <a:lnTo>
                  <a:pt x="1116775" y="457200"/>
                </a:lnTo>
                <a:lnTo>
                  <a:pt x="1148794" y="457200"/>
                </a:lnTo>
                <a:lnTo>
                  <a:pt x="1150634" y="455930"/>
                </a:lnTo>
                <a:lnTo>
                  <a:pt x="1147956" y="452120"/>
                </a:lnTo>
                <a:lnTo>
                  <a:pt x="1155159" y="452120"/>
                </a:lnTo>
                <a:lnTo>
                  <a:pt x="1156054" y="448736"/>
                </a:lnTo>
                <a:lnTo>
                  <a:pt x="1156167" y="445770"/>
                </a:lnTo>
                <a:lnTo>
                  <a:pt x="1136549" y="445770"/>
                </a:lnTo>
                <a:lnTo>
                  <a:pt x="1136657" y="444969"/>
                </a:lnTo>
                <a:lnTo>
                  <a:pt x="1136779" y="443062"/>
                </a:lnTo>
                <a:lnTo>
                  <a:pt x="1136052" y="441960"/>
                </a:lnTo>
                <a:lnTo>
                  <a:pt x="1159100" y="441960"/>
                </a:lnTo>
                <a:lnTo>
                  <a:pt x="1158043" y="443195"/>
                </a:lnTo>
                <a:lnTo>
                  <a:pt x="1158131" y="443421"/>
                </a:lnTo>
                <a:lnTo>
                  <a:pt x="1160358" y="447040"/>
                </a:lnTo>
                <a:lnTo>
                  <a:pt x="1168398" y="447040"/>
                </a:lnTo>
                <a:lnTo>
                  <a:pt x="1167074" y="448298"/>
                </a:lnTo>
                <a:lnTo>
                  <a:pt x="1164718" y="453390"/>
                </a:lnTo>
                <a:lnTo>
                  <a:pt x="1173768" y="453390"/>
                </a:lnTo>
                <a:lnTo>
                  <a:pt x="1173768" y="458470"/>
                </a:lnTo>
                <a:lnTo>
                  <a:pt x="1188520" y="458470"/>
                </a:lnTo>
                <a:lnTo>
                  <a:pt x="1189637" y="459740"/>
                </a:lnTo>
                <a:lnTo>
                  <a:pt x="1168398" y="459740"/>
                </a:lnTo>
                <a:lnTo>
                  <a:pt x="1166306" y="461010"/>
                </a:lnTo>
                <a:lnTo>
                  <a:pt x="1157169" y="461010"/>
                </a:lnTo>
                <a:lnTo>
                  <a:pt x="1155329" y="462280"/>
                </a:lnTo>
                <a:lnTo>
                  <a:pt x="1128338" y="462280"/>
                </a:lnTo>
                <a:lnTo>
                  <a:pt x="1128338" y="463550"/>
                </a:lnTo>
                <a:lnTo>
                  <a:pt x="1144348" y="463550"/>
                </a:lnTo>
                <a:lnTo>
                  <a:pt x="1142587" y="464820"/>
                </a:lnTo>
                <a:close/>
              </a:path>
              <a:path w="4096384" h="836930">
                <a:moveTo>
                  <a:pt x="1173597" y="443230"/>
                </a:moveTo>
                <a:lnTo>
                  <a:pt x="1175274" y="441960"/>
                </a:lnTo>
                <a:lnTo>
                  <a:pt x="1177290" y="441960"/>
                </a:lnTo>
                <a:lnTo>
                  <a:pt x="1173597" y="443230"/>
                </a:lnTo>
                <a:close/>
              </a:path>
              <a:path w="4096384" h="836930">
                <a:moveTo>
                  <a:pt x="1185253" y="443230"/>
                </a:moveTo>
                <a:lnTo>
                  <a:pt x="1173597" y="443230"/>
                </a:lnTo>
                <a:lnTo>
                  <a:pt x="1177290" y="441960"/>
                </a:lnTo>
                <a:lnTo>
                  <a:pt x="1185881" y="441960"/>
                </a:lnTo>
                <a:lnTo>
                  <a:pt x="1185253" y="443230"/>
                </a:lnTo>
                <a:close/>
              </a:path>
              <a:path w="4096384" h="836930">
                <a:moveTo>
                  <a:pt x="1403919" y="444500"/>
                </a:moveTo>
                <a:lnTo>
                  <a:pt x="1401568" y="444500"/>
                </a:lnTo>
                <a:lnTo>
                  <a:pt x="1401678" y="443677"/>
                </a:lnTo>
                <a:lnTo>
                  <a:pt x="1401802" y="443195"/>
                </a:lnTo>
                <a:lnTo>
                  <a:pt x="1404089" y="441960"/>
                </a:lnTo>
                <a:lnTo>
                  <a:pt x="1406433" y="443230"/>
                </a:lnTo>
                <a:lnTo>
                  <a:pt x="1406263" y="443230"/>
                </a:lnTo>
                <a:lnTo>
                  <a:pt x="1403919" y="444500"/>
                </a:lnTo>
                <a:close/>
              </a:path>
              <a:path w="4096384" h="836930">
                <a:moveTo>
                  <a:pt x="1415482" y="443230"/>
                </a:moveTo>
                <a:lnTo>
                  <a:pt x="1406433" y="443230"/>
                </a:lnTo>
                <a:lnTo>
                  <a:pt x="1404089" y="441960"/>
                </a:lnTo>
                <a:lnTo>
                  <a:pt x="1414492" y="441960"/>
                </a:lnTo>
                <a:lnTo>
                  <a:pt x="1415482" y="44323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24368" y="441960"/>
                </a:lnTo>
                <a:lnTo>
                  <a:pt x="1427468" y="441960"/>
                </a:lnTo>
                <a:lnTo>
                  <a:pt x="1424368" y="443230"/>
                </a:lnTo>
                <a:lnTo>
                  <a:pt x="1428608" y="444921"/>
                </a:lnTo>
                <a:lnTo>
                  <a:pt x="1428729" y="445770"/>
                </a:lnTo>
                <a:lnTo>
                  <a:pt x="1426548" y="44577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439091" y="449580"/>
                </a:moveTo>
                <a:lnTo>
                  <a:pt x="1434596" y="449580"/>
                </a:lnTo>
                <a:lnTo>
                  <a:pt x="1433921" y="447040"/>
                </a:lnTo>
                <a:lnTo>
                  <a:pt x="1428729" y="444969"/>
                </a:lnTo>
                <a:lnTo>
                  <a:pt x="1428729" y="441960"/>
                </a:lnTo>
                <a:lnTo>
                  <a:pt x="1434510" y="441960"/>
                </a:lnTo>
                <a:lnTo>
                  <a:pt x="1433788" y="445615"/>
                </a:lnTo>
                <a:lnTo>
                  <a:pt x="1433832" y="445791"/>
                </a:lnTo>
                <a:lnTo>
                  <a:pt x="1438112" y="447040"/>
                </a:lnTo>
                <a:lnTo>
                  <a:pt x="1439868" y="447040"/>
                </a:lnTo>
                <a:lnTo>
                  <a:pt x="1439989" y="448310"/>
                </a:lnTo>
                <a:lnTo>
                  <a:pt x="1439091" y="449580"/>
                </a:lnTo>
                <a:close/>
              </a:path>
              <a:path w="4096384" h="836930">
                <a:moveTo>
                  <a:pt x="1493264" y="447040"/>
                </a:moveTo>
                <a:lnTo>
                  <a:pt x="1491922" y="447040"/>
                </a:lnTo>
                <a:lnTo>
                  <a:pt x="1490609" y="444556"/>
                </a:lnTo>
                <a:lnTo>
                  <a:pt x="1491588" y="441960"/>
                </a:lnTo>
                <a:lnTo>
                  <a:pt x="1492760" y="441960"/>
                </a:lnTo>
                <a:lnTo>
                  <a:pt x="1494366" y="444392"/>
                </a:lnTo>
                <a:lnTo>
                  <a:pt x="1494411" y="444556"/>
                </a:lnTo>
                <a:lnTo>
                  <a:pt x="1493264" y="447040"/>
                </a:lnTo>
                <a:close/>
              </a:path>
              <a:path w="4096384" h="836930">
                <a:moveTo>
                  <a:pt x="1504913" y="447040"/>
                </a:moveTo>
                <a:lnTo>
                  <a:pt x="1493264" y="447040"/>
                </a:lnTo>
                <a:lnTo>
                  <a:pt x="1494240" y="444926"/>
                </a:lnTo>
                <a:lnTo>
                  <a:pt x="1494366" y="444392"/>
                </a:lnTo>
                <a:lnTo>
                  <a:pt x="1492760" y="441960"/>
                </a:lnTo>
                <a:lnTo>
                  <a:pt x="1507594" y="441960"/>
                </a:lnTo>
                <a:lnTo>
                  <a:pt x="1509353" y="443230"/>
                </a:lnTo>
                <a:lnTo>
                  <a:pt x="1502143" y="443230"/>
                </a:lnTo>
                <a:lnTo>
                  <a:pt x="1498961" y="445770"/>
                </a:lnTo>
                <a:lnTo>
                  <a:pt x="1506168" y="445770"/>
                </a:lnTo>
                <a:lnTo>
                  <a:pt x="1504913" y="447040"/>
                </a:lnTo>
                <a:close/>
              </a:path>
              <a:path w="4096384" h="836930">
                <a:moveTo>
                  <a:pt x="1572598" y="444500"/>
                </a:moveTo>
                <a:lnTo>
                  <a:pt x="1568349" y="444500"/>
                </a:lnTo>
                <a:lnTo>
                  <a:pt x="1569023" y="441960"/>
                </a:lnTo>
                <a:lnTo>
                  <a:pt x="1572322" y="443401"/>
                </a:lnTo>
                <a:lnTo>
                  <a:pt x="1572598" y="444500"/>
                </a:lnTo>
                <a:close/>
              </a:path>
              <a:path w="4096384" h="836930">
                <a:moveTo>
                  <a:pt x="1572334" y="443407"/>
                </a:moveTo>
                <a:lnTo>
                  <a:pt x="1569023" y="441960"/>
                </a:lnTo>
                <a:lnTo>
                  <a:pt x="1571983" y="441960"/>
                </a:lnTo>
                <a:lnTo>
                  <a:pt x="1572334" y="443407"/>
                </a:lnTo>
                <a:close/>
              </a:path>
              <a:path w="4096384" h="836930">
                <a:moveTo>
                  <a:pt x="1584273" y="452120"/>
                </a:moveTo>
                <a:lnTo>
                  <a:pt x="1580733" y="452120"/>
                </a:lnTo>
                <a:lnTo>
                  <a:pt x="1581323" y="448310"/>
                </a:lnTo>
                <a:lnTo>
                  <a:pt x="1584018" y="444500"/>
                </a:lnTo>
                <a:lnTo>
                  <a:pt x="1586794" y="441960"/>
                </a:lnTo>
                <a:lnTo>
                  <a:pt x="1591169" y="441960"/>
                </a:lnTo>
                <a:lnTo>
                  <a:pt x="1592328" y="444556"/>
                </a:lnTo>
                <a:lnTo>
                  <a:pt x="1584614" y="450850"/>
                </a:lnTo>
                <a:lnTo>
                  <a:pt x="1584273" y="452120"/>
                </a:lnTo>
                <a:close/>
              </a:path>
              <a:path w="4096384" h="836930">
                <a:moveTo>
                  <a:pt x="1596744" y="451508"/>
                </a:moveTo>
                <a:lnTo>
                  <a:pt x="1594124" y="448310"/>
                </a:lnTo>
                <a:lnTo>
                  <a:pt x="1592462" y="444836"/>
                </a:lnTo>
                <a:lnTo>
                  <a:pt x="1592345" y="444541"/>
                </a:lnTo>
                <a:lnTo>
                  <a:pt x="1595509" y="441960"/>
                </a:lnTo>
                <a:lnTo>
                  <a:pt x="1597700" y="441960"/>
                </a:lnTo>
                <a:lnTo>
                  <a:pt x="1597582" y="442783"/>
                </a:lnTo>
                <a:lnTo>
                  <a:pt x="1597697" y="443937"/>
                </a:lnTo>
                <a:lnTo>
                  <a:pt x="1598802" y="448310"/>
                </a:lnTo>
                <a:lnTo>
                  <a:pt x="1599585" y="449580"/>
                </a:lnTo>
                <a:lnTo>
                  <a:pt x="1598358" y="449580"/>
                </a:lnTo>
                <a:lnTo>
                  <a:pt x="1596744" y="451508"/>
                </a:lnTo>
                <a:close/>
              </a:path>
              <a:path w="4096384" h="836930">
                <a:moveTo>
                  <a:pt x="1620149" y="452120"/>
                </a:moveTo>
                <a:lnTo>
                  <a:pt x="1618964" y="449760"/>
                </a:lnTo>
                <a:lnTo>
                  <a:pt x="1618845" y="449022"/>
                </a:lnTo>
                <a:lnTo>
                  <a:pt x="1621491" y="441960"/>
                </a:lnTo>
                <a:lnTo>
                  <a:pt x="1623447" y="443195"/>
                </a:lnTo>
                <a:lnTo>
                  <a:pt x="1623568" y="443732"/>
                </a:lnTo>
                <a:lnTo>
                  <a:pt x="1624005" y="447040"/>
                </a:lnTo>
                <a:lnTo>
                  <a:pt x="1621151" y="447040"/>
                </a:lnTo>
                <a:lnTo>
                  <a:pt x="1620853" y="449309"/>
                </a:lnTo>
                <a:lnTo>
                  <a:pt x="1620727" y="449924"/>
                </a:lnTo>
                <a:lnTo>
                  <a:pt x="1620149" y="452120"/>
                </a:lnTo>
                <a:close/>
              </a:path>
              <a:path w="4096384" h="836930">
                <a:moveTo>
                  <a:pt x="1627247" y="450850"/>
                </a:moveTo>
                <a:lnTo>
                  <a:pt x="1624844" y="450850"/>
                </a:lnTo>
                <a:lnTo>
                  <a:pt x="1624411" y="449760"/>
                </a:lnTo>
                <a:lnTo>
                  <a:pt x="1624304" y="449309"/>
                </a:lnTo>
                <a:lnTo>
                  <a:pt x="1623568" y="443732"/>
                </a:lnTo>
                <a:lnTo>
                  <a:pt x="1623447" y="443195"/>
                </a:lnTo>
                <a:lnTo>
                  <a:pt x="1621491" y="441960"/>
                </a:lnTo>
                <a:lnTo>
                  <a:pt x="1661132" y="441960"/>
                </a:lnTo>
                <a:lnTo>
                  <a:pt x="1660890" y="443195"/>
                </a:lnTo>
                <a:lnTo>
                  <a:pt x="1657408" y="449580"/>
                </a:lnTo>
                <a:lnTo>
                  <a:pt x="1627607" y="449580"/>
                </a:lnTo>
                <a:lnTo>
                  <a:pt x="1627247" y="450850"/>
                </a:lnTo>
                <a:close/>
              </a:path>
              <a:path w="4096384" h="836930">
                <a:moveTo>
                  <a:pt x="1671439" y="443230"/>
                </a:moveTo>
                <a:lnTo>
                  <a:pt x="1672781" y="441960"/>
                </a:lnTo>
                <a:lnTo>
                  <a:pt x="1673730" y="441960"/>
                </a:lnTo>
                <a:lnTo>
                  <a:pt x="1673920" y="442125"/>
                </a:lnTo>
                <a:lnTo>
                  <a:pt x="1671439" y="443230"/>
                </a:lnTo>
                <a:close/>
              </a:path>
              <a:path w="4096384" h="836930">
                <a:moveTo>
                  <a:pt x="1687363" y="447040"/>
                </a:moveTo>
                <a:lnTo>
                  <a:pt x="1677646" y="447040"/>
                </a:lnTo>
                <a:lnTo>
                  <a:pt x="1676638" y="444500"/>
                </a:lnTo>
                <a:lnTo>
                  <a:pt x="1673920" y="442125"/>
                </a:lnTo>
                <a:lnTo>
                  <a:pt x="1674294" y="441960"/>
                </a:lnTo>
                <a:lnTo>
                  <a:pt x="1683134" y="441960"/>
                </a:lnTo>
                <a:lnTo>
                  <a:pt x="1684178" y="443230"/>
                </a:lnTo>
                <a:lnTo>
                  <a:pt x="1685595" y="444392"/>
                </a:lnTo>
                <a:lnTo>
                  <a:pt x="1687363" y="44704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21161" y="445615"/>
                </a:lnTo>
                <a:lnTo>
                  <a:pt x="1722734" y="443229"/>
                </a:lnTo>
                <a:lnTo>
                  <a:pt x="1717536" y="441960"/>
                </a:lnTo>
                <a:lnTo>
                  <a:pt x="1724241" y="441960"/>
                </a:lnTo>
                <a:lnTo>
                  <a:pt x="1729856" y="442864"/>
                </a:lnTo>
                <a:lnTo>
                  <a:pt x="1731016" y="443677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29856" y="442864"/>
                </a:moveTo>
                <a:lnTo>
                  <a:pt x="1724241" y="441960"/>
                </a:lnTo>
                <a:lnTo>
                  <a:pt x="1728566" y="441960"/>
                </a:lnTo>
                <a:lnTo>
                  <a:pt x="1729856" y="442864"/>
                </a:lnTo>
                <a:close/>
              </a:path>
              <a:path w="4096384" h="836930">
                <a:moveTo>
                  <a:pt x="1862532" y="449580"/>
                </a:moveTo>
                <a:lnTo>
                  <a:pt x="1847616" y="449580"/>
                </a:lnTo>
                <a:lnTo>
                  <a:pt x="1844347" y="443677"/>
                </a:lnTo>
                <a:lnTo>
                  <a:pt x="1844222" y="442763"/>
                </a:lnTo>
                <a:lnTo>
                  <a:pt x="1844419" y="442030"/>
                </a:lnTo>
                <a:lnTo>
                  <a:pt x="1844931" y="441960"/>
                </a:lnTo>
                <a:lnTo>
                  <a:pt x="1868340" y="441960"/>
                </a:lnTo>
                <a:lnTo>
                  <a:pt x="1868798" y="448310"/>
                </a:lnTo>
                <a:lnTo>
                  <a:pt x="1866722" y="448310"/>
                </a:lnTo>
                <a:lnTo>
                  <a:pt x="1862532" y="449580"/>
                </a:lnTo>
                <a:close/>
              </a:path>
              <a:path w="4096384" h="836930">
                <a:moveTo>
                  <a:pt x="1933015" y="450850"/>
                </a:moveTo>
                <a:lnTo>
                  <a:pt x="1926819" y="449580"/>
                </a:lnTo>
                <a:lnTo>
                  <a:pt x="1920970" y="445832"/>
                </a:lnTo>
                <a:lnTo>
                  <a:pt x="1920995" y="445615"/>
                </a:lnTo>
                <a:lnTo>
                  <a:pt x="1922877" y="443230"/>
                </a:lnTo>
                <a:lnTo>
                  <a:pt x="1926734" y="441960"/>
                </a:lnTo>
                <a:lnTo>
                  <a:pt x="1929084" y="447040"/>
                </a:lnTo>
                <a:lnTo>
                  <a:pt x="1931739" y="448298"/>
                </a:lnTo>
                <a:lnTo>
                  <a:pt x="1933015" y="450850"/>
                </a:lnTo>
                <a:close/>
              </a:path>
              <a:path w="4096384" h="836930">
                <a:moveTo>
                  <a:pt x="1941404" y="450850"/>
                </a:moveTo>
                <a:lnTo>
                  <a:pt x="1933015" y="450850"/>
                </a:lnTo>
                <a:lnTo>
                  <a:pt x="1931863" y="448513"/>
                </a:lnTo>
                <a:lnTo>
                  <a:pt x="1931739" y="448298"/>
                </a:lnTo>
                <a:lnTo>
                  <a:pt x="1929084" y="447040"/>
                </a:lnTo>
                <a:lnTo>
                  <a:pt x="1926734" y="441960"/>
                </a:lnTo>
                <a:lnTo>
                  <a:pt x="1941656" y="441960"/>
                </a:lnTo>
                <a:lnTo>
                  <a:pt x="1941656" y="444500"/>
                </a:lnTo>
                <a:lnTo>
                  <a:pt x="1949533" y="444500"/>
                </a:lnTo>
                <a:lnTo>
                  <a:pt x="1949533" y="449580"/>
                </a:lnTo>
                <a:lnTo>
                  <a:pt x="1941990" y="449580"/>
                </a:lnTo>
                <a:lnTo>
                  <a:pt x="1941404" y="450850"/>
                </a:lnTo>
                <a:close/>
              </a:path>
              <a:path w="4096384" h="836930">
                <a:moveTo>
                  <a:pt x="1994458" y="445770"/>
                </a:moveTo>
                <a:lnTo>
                  <a:pt x="1991106" y="445770"/>
                </a:lnTo>
                <a:lnTo>
                  <a:pt x="1989259" y="441960"/>
                </a:lnTo>
                <a:lnTo>
                  <a:pt x="1994458" y="445770"/>
                </a:lnTo>
                <a:close/>
              </a:path>
              <a:path w="4096384" h="836930">
                <a:moveTo>
                  <a:pt x="2002499" y="445770"/>
                </a:moveTo>
                <a:lnTo>
                  <a:pt x="1994458" y="445770"/>
                </a:lnTo>
                <a:lnTo>
                  <a:pt x="1989259" y="441960"/>
                </a:lnTo>
                <a:lnTo>
                  <a:pt x="2019262" y="441960"/>
                </a:lnTo>
                <a:lnTo>
                  <a:pt x="2017088" y="443230"/>
                </a:lnTo>
                <a:lnTo>
                  <a:pt x="2016079" y="443230"/>
                </a:lnTo>
                <a:lnTo>
                  <a:pt x="2015912" y="444500"/>
                </a:lnTo>
                <a:lnTo>
                  <a:pt x="2003010" y="444500"/>
                </a:lnTo>
                <a:lnTo>
                  <a:pt x="2002499" y="445770"/>
                </a:lnTo>
                <a:close/>
              </a:path>
              <a:path w="4096384" h="836930">
                <a:moveTo>
                  <a:pt x="2020270" y="447040"/>
                </a:moveTo>
                <a:lnTo>
                  <a:pt x="2016079" y="447040"/>
                </a:lnTo>
                <a:lnTo>
                  <a:pt x="2015762" y="445832"/>
                </a:lnTo>
                <a:lnTo>
                  <a:pt x="2016079" y="443230"/>
                </a:lnTo>
                <a:lnTo>
                  <a:pt x="2017088" y="443230"/>
                </a:lnTo>
                <a:lnTo>
                  <a:pt x="2019262" y="441960"/>
                </a:lnTo>
                <a:lnTo>
                  <a:pt x="2020574" y="443195"/>
                </a:lnTo>
                <a:lnTo>
                  <a:pt x="2020661" y="443421"/>
                </a:lnTo>
                <a:lnTo>
                  <a:pt x="2020858" y="444171"/>
                </a:lnTo>
                <a:lnTo>
                  <a:pt x="2020803" y="445031"/>
                </a:lnTo>
                <a:lnTo>
                  <a:pt x="2020270" y="447040"/>
                </a:lnTo>
                <a:close/>
              </a:path>
              <a:path w="4096384" h="836930">
                <a:moveTo>
                  <a:pt x="2029573" y="447040"/>
                </a:moveTo>
                <a:lnTo>
                  <a:pt x="2020270" y="447040"/>
                </a:lnTo>
                <a:lnTo>
                  <a:pt x="2020803" y="445031"/>
                </a:lnTo>
                <a:lnTo>
                  <a:pt x="2020858" y="444171"/>
                </a:lnTo>
                <a:lnTo>
                  <a:pt x="2020661" y="443421"/>
                </a:lnTo>
                <a:lnTo>
                  <a:pt x="2020574" y="443195"/>
                </a:lnTo>
                <a:lnTo>
                  <a:pt x="2019262" y="441960"/>
                </a:lnTo>
                <a:lnTo>
                  <a:pt x="2033598" y="441960"/>
                </a:lnTo>
                <a:lnTo>
                  <a:pt x="2032004" y="443230"/>
                </a:lnTo>
                <a:lnTo>
                  <a:pt x="2031336" y="443230"/>
                </a:lnTo>
                <a:lnTo>
                  <a:pt x="2029573" y="447040"/>
                </a:lnTo>
                <a:close/>
              </a:path>
              <a:path w="4096384" h="836930">
                <a:moveTo>
                  <a:pt x="2057816" y="448310"/>
                </a:moveTo>
                <a:lnTo>
                  <a:pt x="2053625" y="441960"/>
                </a:lnTo>
                <a:lnTo>
                  <a:pt x="2059328" y="441960"/>
                </a:lnTo>
                <a:lnTo>
                  <a:pt x="2059908" y="443062"/>
                </a:lnTo>
                <a:lnTo>
                  <a:pt x="2059964" y="444556"/>
                </a:lnTo>
                <a:lnTo>
                  <a:pt x="2057816" y="448310"/>
                </a:lnTo>
                <a:close/>
              </a:path>
              <a:path w="4096384" h="836930">
                <a:moveTo>
                  <a:pt x="2071062" y="448310"/>
                </a:moveTo>
                <a:lnTo>
                  <a:pt x="2057816" y="448310"/>
                </a:lnTo>
                <a:lnTo>
                  <a:pt x="2059804" y="444836"/>
                </a:lnTo>
                <a:lnTo>
                  <a:pt x="2059908" y="443062"/>
                </a:lnTo>
                <a:lnTo>
                  <a:pt x="2059328" y="441960"/>
                </a:lnTo>
                <a:lnTo>
                  <a:pt x="2063853" y="441960"/>
                </a:lnTo>
                <a:lnTo>
                  <a:pt x="2064357" y="445770"/>
                </a:lnTo>
                <a:lnTo>
                  <a:pt x="2069386" y="445770"/>
                </a:lnTo>
                <a:lnTo>
                  <a:pt x="2069720" y="447040"/>
                </a:lnTo>
                <a:lnTo>
                  <a:pt x="2071062" y="448310"/>
                </a:lnTo>
                <a:close/>
              </a:path>
              <a:path w="4096384" h="836930">
                <a:moveTo>
                  <a:pt x="2074080" y="449580"/>
                </a:moveTo>
                <a:lnTo>
                  <a:pt x="2071050" y="448298"/>
                </a:lnTo>
                <a:lnTo>
                  <a:pt x="2069720" y="447040"/>
                </a:lnTo>
                <a:lnTo>
                  <a:pt x="2069192" y="445031"/>
                </a:lnTo>
                <a:lnTo>
                  <a:pt x="2069108" y="444392"/>
                </a:lnTo>
                <a:lnTo>
                  <a:pt x="2069720" y="443230"/>
                </a:lnTo>
                <a:lnTo>
                  <a:pt x="2070394" y="443230"/>
                </a:lnTo>
                <a:lnTo>
                  <a:pt x="2071226" y="441960"/>
                </a:lnTo>
                <a:lnTo>
                  <a:pt x="2075416" y="441960"/>
                </a:lnTo>
                <a:lnTo>
                  <a:pt x="2074080" y="44958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35356" y="462280"/>
                </a:lnTo>
                <a:lnTo>
                  <a:pt x="2043233" y="449580"/>
                </a:lnTo>
                <a:lnTo>
                  <a:pt x="2074080" y="449580"/>
                </a:lnTo>
                <a:lnTo>
                  <a:pt x="2075416" y="441960"/>
                </a:lnTo>
                <a:lnTo>
                  <a:pt x="2108778" y="441960"/>
                </a:lnTo>
                <a:lnTo>
                  <a:pt x="2108778" y="443230"/>
                </a:lnTo>
                <a:lnTo>
                  <a:pt x="2084642" y="443230"/>
                </a:lnTo>
                <a:lnTo>
                  <a:pt x="2084306" y="445770"/>
                </a:lnTo>
                <a:lnTo>
                  <a:pt x="2075927" y="445770"/>
                </a:lnTo>
                <a:lnTo>
                  <a:pt x="2075927" y="450850"/>
                </a:lnTo>
                <a:lnTo>
                  <a:pt x="2064691" y="450850"/>
                </a:lnTo>
                <a:lnTo>
                  <a:pt x="2065025" y="453390"/>
                </a:lnTo>
                <a:lnTo>
                  <a:pt x="2068377" y="453390"/>
                </a:lnTo>
                <a:lnTo>
                  <a:pt x="2068660" y="453762"/>
                </a:lnTo>
                <a:lnTo>
                  <a:pt x="2068547" y="454660"/>
                </a:lnTo>
                <a:lnTo>
                  <a:pt x="2057816" y="454660"/>
                </a:lnTo>
                <a:lnTo>
                  <a:pt x="2056844" y="455930"/>
                </a:lnTo>
                <a:lnTo>
                  <a:pt x="2048098" y="455930"/>
                </a:lnTo>
                <a:lnTo>
                  <a:pt x="2040555" y="458470"/>
                </a:lnTo>
                <a:lnTo>
                  <a:pt x="2043405" y="461010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115296" y="444500"/>
                </a:moveTo>
                <a:lnTo>
                  <a:pt x="2112464" y="444500"/>
                </a:lnTo>
                <a:lnTo>
                  <a:pt x="2114140" y="443230"/>
                </a:lnTo>
                <a:lnTo>
                  <a:pt x="2117159" y="441960"/>
                </a:lnTo>
                <a:lnTo>
                  <a:pt x="2115296" y="444500"/>
                </a:lnTo>
                <a:close/>
              </a:path>
              <a:path w="4096384" h="836930">
                <a:moveTo>
                  <a:pt x="2113301" y="453390"/>
                </a:moveTo>
                <a:lnTo>
                  <a:pt x="2108778" y="453390"/>
                </a:lnTo>
                <a:lnTo>
                  <a:pt x="2117159" y="441960"/>
                </a:lnTo>
                <a:lnTo>
                  <a:pt x="2126549" y="441960"/>
                </a:lnTo>
                <a:lnTo>
                  <a:pt x="2126549" y="443230"/>
                </a:lnTo>
                <a:lnTo>
                  <a:pt x="2117159" y="447040"/>
                </a:lnTo>
                <a:lnTo>
                  <a:pt x="2125370" y="448310"/>
                </a:lnTo>
                <a:lnTo>
                  <a:pt x="2118665" y="448310"/>
                </a:lnTo>
                <a:lnTo>
                  <a:pt x="2113301" y="453390"/>
                </a:lnTo>
                <a:close/>
              </a:path>
              <a:path w="4096384" h="836930">
                <a:moveTo>
                  <a:pt x="2212038" y="444500"/>
                </a:moveTo>
                <a:lnTo>
                  <a:pt x="2212705" y="441960"/>
                </a:lnTo>
                <a:lnTo>
                  <a:pt x="2212876" y="441960"/>
                </a:lnTo>
                <a:lnTo>
                  <a:pt x="2212953" y="443421"/>
                </a:lnTo>
                <a:lnTo>
                  <a:pt x="2212038" y="444500"/>
                </a:lnTo>
                <a:close/>
              </a:path>
              <a:path w="4096384" h="836930">
                <a:moveTo>
                  <a:pt x="2212953" y="443421"/>
                </a:moveTo>
                <a:lnTo>
                  <a:pt x="2212876" y="441960"/>
                </a:lnTo>
                <a:lnTo>
                  <a:pt x="2214193" y="441960"/>
                </a:lnTo>
                <a:lnTo>
                  <a:pt x="2212953" y="443421"/>
                </a:lnTo>
                <a:close/>
              </a:path>
              <a:path w="4096384" h="836930">
                <a:moveTo>
                  <a:pt x="2410340" y="447040"/>
                </a:moveTo>
                <a:lnTo>
                  <a:pt x="2403131" y="445770"/>
                </a:lnTo>
                <a:lnTo>
                  <a:pt x="2406817" y="441960"/>
                </a:lnTo>
                <a:lnTo>
                  <a:pt x="2408991" y="441960"/>
                </a:lnTo>
                <a:lnTo>
                  <a:pt x="2410138" y="443195"/>
                </a:lnTo>
                <a:lnTo>
                  <a:pt x="2410259" y="444556"/>
                </a:lnTo>
                <a:lnTo>
                  <a:pt x="2410340" y="447040"/>
                </a:lnTo>
                <a:close/>
              </a:path>
              <a:path w="4096384" h="836930">
                <a:moveTo>
                  <a:pt x="2476709" y="445770"/>
                </a:moveTo>
                <a:lnTo>
                  <a:pt x="2474535" y="445770"/>
                </a:lnTo>
                <a:lnTo>
                  <a:pt x="2474250" y="445031"/>
                </a:lnTo>
                <a:lnTo>
                  <a:pt x="2474127" y="444392"/>
                </a:lnTo>
                <a:lnTo>
                  <a:pt x="2475068" y="443195"/>
                </a:lnTo>
                <a:lnTo>
                  <a:pt x="2476552" y="441960"/>
                </a:lnTo>
                <a:lnTo>
                  <a:pt x="2479280" y="444392"/>
                </a:lnTo>
                <a:lnTo>
                  <a:pt x="2479281" y="444556"/>
                </a:lnTo>
                <a:lnTo>
                  <a:pt x="2476709" y="445770"/>
                </a:lnTo>
                <a:close/>
              </a:path>
              <a:path w="4096384" h="836930">
                <a:moveTo>
                  <a:pt x="2485813" y="445770"/>
                </a:moveTo>
                <a:lnTo>
                  <a:pt x="2476709" y="445770"/>
                </a:lnTo>
                <a:lnTo>
                  <a:pt x="2479281" y="444556"/>
                </a:lnTo>
                <a:lnTo>
                  <a:pt x="2479280" y="444392"/>
                </a:lnTo>
                <a:lnTo>
                  <a:pt x="2476552" y="441960"/>
                </a:lnTo>
                <a:lnTo>
                  <a:pt x="2487945" y="441960"/>
                </a:lnTo>
                <a:lnTo>
                  <a:pt x="2486308" y="443195"/>
                </a:lnTo>
                <a:lnTo>
                  <a:pt x="2486183" y="443677"/>
                </a:lnTo>
                <a:lnTo>
                  <a:pt x="2485813" y="445770"/>
                </a:lnTo>
                <a:close/>
              </a:path>
              <a:path w="4096384" h="836930">
                <a:moveTo>
                  <a:pt x="2488620" y="449580"/>
                </a:moveTo>
                <a:lnTo>
                  <a:pt x="2485677" y="447114"/>
                </a:lnTo>
                <a:lnTo>
                  <a:pt x="2485660" y="446634"/>
                </a:lnTo>
                <a:lnTo>
                  <a:pt x="2486183" y="443677"/>
                </a:lnTo>
                <a:lnTo>
                  <a:pt x="2486308" y="443195"/>
                </a:lnTo>
                <a:lnTo>
                  <a:pt x="2487945" y="441960"/>
                </a:lnTo>
                <a:lnTo>
                  <a:pt x="2490636" y="443230"/>
                </a:lnTo>
                <a:lnTo>
                  <a:pt x="2494316" y="445770"/>
                </a:lnTo>
                <a:lnTo>
                  <a:pt x="2488620" y="449580"/>
                </a:lnTo>
                <a:close/>
              </a:path>
              <a:path w="4096384" h="836930">
                <a:moveTo>
                  <a:pt x="2622293" y="447040"/>
                </a:moveTo>
                <a:lnTo>
                  <a:pt x="2620949" y="445832"/>
                </a:lnTo>
                <a:lnTo>
                  <a:pt x="2620989" y="445355"/>
                </a:lnTo>
                <a:lnTo>
                  <a:pt x="2621384" y="443852"/>
                </a:lnTo>
                <a:lnTo>
                  <a:pt x="2621511" y="443195"/>
                </a:lnTo>
                <a:lnTo>
                  <a:pt x="2620206" y="441960"/>
                </a:lnTo>
                <a:lnTo>
                  <a:pt x="2624062" y="441960"/>
                </a:lnTo>
                <a:lnTo>
                  <a:pt x="2627360" y="443195"/>
                </a:lnTo>
                <a:lnTo>
                  <a:pt x="2627319" y="443421"/>
                </a:lnTo>
                <a:lnTo>
                  <a:pt x="2625673" y="445770"/>
                </a:lnTo>
                <a:lnTo>
                  <a:pt x="2622293" y="447040"/>
                </a:lnTo>
                <a:close/>
              </a:path>
              <a:path w="4096384" h="836930">
                <a:moveTo>
                  <a:pt x="2758831" y="448310"/>
                </a:moveTo>
                <a:lnTo>
                  <a:pt x="2756863" y="445832"/>
                </a:lnTo>
                <a:lnTo>
                  <a:pt x="2756784" y="445615"/>
                </a:lnTo>
                <a:lnTo>
                  <a:pt x="2756471" y="443995"/>
                </a:lnTo>
                <a:lnTo>
                  <a:pt x="2756350" y="443195"/>
                </a:lnTo>
                <a:lnTo>
                  <a:pt x="2757331" y="441960"/>
                </a:lnTo>
                <a:lnTo>
                  <a:pt x="2759996" y="441960"/>
                </a:lnTo>
                <a:lnTo>
                  <a:pt x="2763270" y="443195"/>
                </a:lnTo>
                <a:lnTo>
                  <a:pt x="2763191" y="443421"/>
                </a:lnTo>
                <a:lnTo>
                  <a:pt x="2758831" y="448310"/>
                </a:lnTo>
                <a:close/>
              </a:path>
              <a:path w="4096384" h="836930">
                <a:moveTo>
                  <a:pt x="2771898" y="448310"/>
                </a:moveTo>
                <a:lnTo>
                  <a:pt x="2758831" y="448310"/>
                </a:lnTo>
                <a:lnTo>
                  <a:pt x="2763191" y="443421"/>
                </a:lnTo>
                <a:lnTo>
                  <a:pt x="2763270" y="443195"/>
                </a:lnTo>
                <a:lnTo>
                  <a:pt x="2759996" y="441960"/>
                </a:lnTo>
                <a:lnTo>
                  <a:pt x="2771233" y="441960"/>
                </a:lnTo>
                <a:lnTo>
                  <a:pt x="2768640" y="443195"/>
                </a:lnTo>
                <a:lnTo>
                  <a:pt x="2768524" y="443336"/>
                </a:lnTo>
                <a:lnTo>
                  <a:pt x="2768094" y="444392"/>
                </a:lnTo>
                <a:lnTo>
                  <a:pt x="2768116" y="444556"/>
                </a:lnTo>
                <a:lnTo>
                  <a:pt x="2769607" y="445832"/>
                </a:lnTo>
                <a:lnTo>
                  <a:pt x="2771898" y="448310"/>
                </a:lnTo>
                <a:close/>
              </a:path>
              <a:path w="4096384" h="836930">
                <a:moveTo>
                  <a:pt x="2919594" y="447040"/>
                </a:moveTo>
                <a:lnTo>
                  <a:pt x="2918586" y="447040"/>
                </a:lnTo>
                <a:lnTo>
                  <a:pt x="2917616" y="444926"/>
                </a:lnTo>
                <a:lnTo>
                  <a:pt x="2917503" y="444171"/>
                </a:lnTo>
                <a:lnTo>
                  <a:pt x="2918062" y="441960"/>
                </a:lnTo>
                <a:lnTo>
                  <a:pt x="2919077" y="441960"/>
                </a:lnTo>
                <a:lnTo>
                  <a:pt x="2920362" y="444392"/>
                </a:lnTo>
                <a:lnTo>
                  <a:pt x="2920246" y="445031"/>
                </a:lnTo>
                <a:lnTo>
                  <a:pt x="2919594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19594" y="447040"/>
                </a:lnTo>
                <a:lnTo>
                  <a:pt x="2920246" y="445031"/>
                </a:lnTo>
                <a:lnTo>
                  <a:pt x="2920362" y="444392"/>
                </a:lnTo>
                <a:lnTo>
                  <a:pt x="2919077" y="441960"/>
                </a:lnTo>
                <a:lnTo>
                  <a:pt x="2998863" y="441960"/>
                </a:lnTo>
                <a:lnTo>
                  <a:pt x="2998863" y="443230"/>
                </a:lnTo>
                <a:lnTo>
                  <a:pt x="2929481" y="443230"/>
                </a:lnTo>
                <a:lnTo>
                  <a:pt x="2930428" y="445615"/>
                </a:lnTo>
                <a:lnTo>
                  <a:pt x="2930541" y="445791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98325" y="443230"/>
                </a:moveTo>
                <a:lnTo>
                  <a:pt x="3093735" y="443230"/>
                </a:lnTo>
                <a:lnTo>
                  <a:pt x="3099274" y="441960"/>
                </a:lnTo>
                <a:lnTo>
                  <a:pt x="3098325" y="443230"/>
                </a:lnTo>
                <a:close/>
              </a:path>
              <a:path w="4096384" h="836930">
                <a:moveTo>
                  <a:pt x="3095952" y="453390"/>
                </a:moveTo>
                <a:lnTo>
                  <a:pt x="3092753" y="453390"/>
                </a:lnTo>
                <a:lnTo>
                  <a:pt x="3096416" y="445791"/>
                </a:lnTo>
                <a:lnTo>
                  <a:pt x="3099274" y="441960"/>
                </a:lnTo>
                <a:lnTo>
                  <a:pt x="3103963" y="441960"/>
                </a:lnTo>
                <a:lnTo>
                  <a:pt x="3110019" y="443230"/>
                </a:lnTo>
                <a:lnTo>
                  <a:pt x="3104637" y="443230"/>
                </a:lnTo>
                <a:lnTo>
                  <a:pt x="3103472" y="448310"/>
                </a:lnTo>
                <a:lnTo>
                  <a:pt x="3120014" y="448310"/>
                </a:lnTo>
                <a:lnTo>
                  <a:pt x="3119289" y="449580"/>
                </a:lnTo>
                <a:lnTo>
                  <a:pt x="3113359" y="449580"/>
                </a:lnTo>
                <a:lnTo>
                  <a:pt x="3112132" y="452120"/>
                </a:lnTo>
                <a:lnTo>
                  <a:pt x="3097244" y="452120"/>
                </a:lnTo>
                <a:lnTo>
                  <a:pt x="3095952" y="453390"/>
                </a:lnTo>
                <a:close/>
              </a:path>
              <a:path w="4096384" h="836930">
                <a:moveTo>
                  <a:pt x="3111859" y="442720"/>
                </a:moveTo>
                <a:lnTo>
                  <a:pt x="3111859" y="441960"/>
                </a:lnTo>
                <a:lnTo>
                  <a:pt x="3113636" y="441960"/>
                </a:lnTo>
                <a:lnTo>
                  <a:pt x="3111859" y="442720"/>
                </a:lnTo>
                <a:close/>
              </a:path>
              <a:path w="4096384" h="836930">
                <a:moveTo>
                  <a:pt x="3234228" y="445770"/>
                </a:moveTo>
                <a:lnTo>
                  <a:pt x="3229695" y="445770"/>
                </a:lnTo>
                <a:lnTo>
                  <a:pt x="3229694" y="444392"/>
                </a:lnTo>
                <a:lnTo>
                  <a:pt x="3231044" y="441960"/>
                </a:lnTo>
                <a:lnTo>
                  <a:pt x="3232833" y="443195"/>
                </a:lnTo>
                <a:lnTo>
                  <a:pt x="3234228" y="445770"/>
                </a:lnTo>
                <a:close/>
              </a:path>
              <a:path w="4096384" h="836930">
                <a:moveTo>
                  <a:pt x="3235979" y="448310"/>
                </a:moveTo>
                <a:lnTo>
                  <a:pt x="3235058" y="448310"/>
                </a:lnTo>
                <a:lnTo>
                  <a:pt x="3234900" y="447040"/>
                </a:lnTo>
                <a:lnTo>
                  <a:pt x="3232940" y="443336"/>
                </a:lnTo>
                <a:lnTo>
                  <a:pt x="3232833" y="443195"/>
                </a:lnTo>
                <a:lnTo>
                  <a:pt x="3231044" y="441960"/>
                </a:lnTo>
                <a:lnTo>
                  <a:pt x="3249967" y="441960"/>
                </a:lnTo>
                <a:lnTo>
                  <a:pt x="3246277" y="443230"/>
                </a:lnTo>
                <a:lnTo>
                  <a:pt x="3243445" y="443230"/>
                </a:lnTo>
                <a:lnTo>
                  <a:pt x="3240380" y="444450"/>
                </a:lnTo>
                <a:lnTo>
                  <a:pt x="3242254" y="445770"/>
                </a:lnTo>
                <a:lnTo>
                  <a:pt x="3242771" y="445770"/>
                </a:lnTo>
                <a:lnTo>
                  <a:pt x="3243574" y="447040"/>
                </a:lnTo>
                <a:lnTo>
                  <a:pt x="3236400" y="447040"/>
                </a:lnTo>
                <a:lnTo>
                  <a:pt x="3235979" y="44831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42810" y="445832"/>
                </a:lnTo>
                <a:lnTo>
                  <a:pt x="3242692" y="444836"/>
                </a:lnTo>
                <a:lnTo>
                  <a:pt x="3242900" y="444392"/>
                </a:lnTo>
                <a:lnTo>
                  <a:pt x="3249967" y="441960"/>
                </a:lnTo>
                <a:lnTo>
                  <a:pt x="3248107" y="447114"/>
                </a:lnTo>
                <a:lnTo>
                  <a:pt x="3247456" y="449580"/>
                </a:lnTo>
                <a:lnTo>
                  <a:pt x="3247302" y="449580"/>
                </a:lnTo>
                <a:lnTo>
                  <a:pt x="3247180" y="450623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250301" y="450850"/>
                </a:moveTo>
                <a:lnTo>
                  <a:pt x="3247441" y="449638"/>
                </a:lnTo>
                <a:lnTo>
                  <a:pt x="3248107" y="447114"/>
                </a:lnTo>
                <a:lnTo>
                  <a:pt x="3249967" y="441960"/>
                </a:lnTo>
                <a:lnTo>
                  <a:pt x="3255015" y="441960"/>
                </a:lnTo>
                <a:lnTo>
                  <a:pt x="3254430" y="443062"/>
                </a:lnTo>
                <a:lnTo>
                  <a:pt x="3254305" y="443336"/>
                </a:lnTo>
                <a:lnTo>
                  <a:pt x="3253490" y="445770"/>
                </a:lnTo>
                <a:lnTo>
                  <a:pt x="3267234" y="445770"/>
                </a:lnTo>
                <a:lnTo>
                  <a:pt x="3267568" y="448310"/>
                </a:lnTo>
                <a:lnTo>
                  <a:pt x="3304799" y="448310"/>
                </a:lnTo>
                <a:lnTo>
                  <a:pt x="3302108" y="449580"/>
                </a:lnTo>
                <a:lnTo>
                  <a:pt x="3250975" y="449580"/>
                </a:lnTo>
                <a:lnTo>
                  <a:pt x="3250301" y="450850"/>
                </a:lnTo>
                <a:close/>
              </a:path>
              <a:path w="4096384" h="836930">
                <a:moveTo>
                  <a:pt x="3261720" y="445770"/>
                </a:moveTo>
                <a:lnTo>
                  <a:pt x="3253490" y="445770"/>
                </a:lnTo>
                <a:lnTo>
                  <a:pt x="3254305" y="443336"/>
                </a:lnTo>
                <a:lnTo>
                  <a:pt x="3255015" y="441960"/>
                </a:lnTo>
                <a:lnTo>
                  <a:pt x="3255847" y="441960"/>
                </a:lnTo>
                <a:lnTo>
                  <a:pt x="3256672" y="443230"/>
                </a:lnTo>
                <a:lnTo>
                  <a:pt x="3259029" y="443230"/>
                </a:lnTo>
                <a:lnTo>
                  <a:pt x="3261720" y="445770"/>
                </a:lnTo>
                <a:close/>
              </a:path>
              <a:path w="4096384" h="836930">
                <a:moveTo>
                  <a:pt x="3256672" y="443230"/>
                </a:moveTo>
                <a:lnTo>
                  <a:pt x="3255847" y="441960"/>
                </a:lnTo>
                <a:lnTo>
                  <a:pt x="3258538" y="441960"/>
                </a:lnTo>
                <a:lnTo>
                  <a:pt x="3256672" y="443230"/>
                </a:lnTo>
                <a:close/>
              </a:path>
              <a:path w="4096384" h="836930">
                <a:moveTo>
                  <a:pt x="3259029" y="443230"/>
                </a:moveTo>
                <a:lnTo>
                  <a:pt x="3256672" y="443230"/>
                </a:lnTo>
                <a:lnTo>
                  <a:pt x="3258538" y="441960"/>
                </a:lnTo>
                <a:lnTo>
                  <a:pt x="3259029" y="443230"/>
                </a:lnTo>
                <a:close/>
              </a:path>
              <a:path w="4096384" h="836930">
                <a:moveTo>
                  <a:pt x="3296228" y="445770"/>
                </a:moveTo>
                <a:lnTo>
                  <a:pt x="3295403" y="445770"/>
                </a:lnTo>
                <a:lnTo>
                  <a:pt x="3295089" y="444969"/>
                </a:lnTo>
                <a:lnTo>
                  <a:pt x="3294983" y="444392"/>
                </a:lnTo>
                <a:lnTo>
                  <a:pt x="3296745" y="441960"/>
                </a:lnTo>
                <a:lnTo>
                  <a:pt x="3297577" y="441960"/>
                </a:lnTo>
                <a:lnTo>
                  <a:pt x="3297700" y="443732"/>
                </a:lnTo>
                <a:lnTo>
                  <a:pt x="3297686" y="444556"/>
                </a:lnTo>
                <a:lnTo>
                  <a:pt x="3296228" y="445770"/>
                </a:lnTo>
                <a:close/>
              </a:path>
              <a:path w="4096384" h="836930">
                <a:moveTo>
                  <a:pt x="3299348" y="445770"/>
                </a:moveTo>
                <a:lnTo>
                  <a:pt x="3296228" y="445770"/>
                </a:lnTo>
                <a:lnTo>
                  <a:pt x="3297686" y="444556"/>
                </a:lnTo>
                <a:lnTo>
                  <a:pt x="3297700" y="443732"/>
                </a:lnTo>
                <a:lnTo>
                  <a:pt x="3297577" y="441960"/>
                </a:lnTo>
                <a:lnTo>
                  <a:pt x="3298664" y="441960"/>
                </a:lnTo>
                <a:lnTo>
                  <a:pt x="3298094" y="443230"/>
                </a:lnTo>
                <a:lnTo>
                  <a:pt x="3308305" y="443230"/>
                </a:lnTo>
                <a:lnTo>
                  <a:pt x="3308138" y="444500"/>
                </a:lnTo>
                <a:lnTo>
                  <a:pt x="3299102" y="444500"/>
                </a:lnTo>
                <a:lnTo>
                  <a:pt x="3299348" y="445770"/>
                </a:lnTo>
                <a:close/>
              </a:path>
              <a:path w="4096384" h="836930">
                <a:moveTo>
                  <a:pt x="3316153" y="450623"/>
                </a:moveTo>
                <a:lnTo>
                  <a:pt x="3308241" y="445832"/>
                </a:lnTo>
                <a:lnTo>
                  <a:pt x="3308224" y="443852"/>
                </a:lnTo>
                <a:lnTo>
                  <a:pt x="3308472" y="441960"/>
                </a:lnTo>
                <a:lnTo>
                  <a:pt x="3309147" y="441960"/>
                </a:lnTo>
                <a:lnTo>
                  <a:pt x="3309821" y="444500"/>
                </a:lnTo>
                <a:lnTo>
                  <a:pt x="3315511" y="444500"/>
                </a:lnTo>
                <a:lnTo>
                  <a:pt x="3316465" y="450466"/>
                </a:lnTo>
                <a:lnTo>
                  <a:pt x="3316153" y="450623"/>
                </a:lnTo>
                <a:close/>
              </a:path>
              <a:path w="4096384" h="836930">
                <a:moveTo>
                  <a:pt x="3309821" y="444500"/>
                </a:moveTo>
                <a:lnTo>
                  <a:pt x="3309147" y="441960"/>
                </a:lnTo>
                <a:lnTo>
                  <a:pt x="3310830" y="441960"/>
                </a:lnTo>
                <a:lnTo>
                  <a:pt x="3309821" y="444500"/>
                </a:lnTo>
                <a:close/>
              </a:path>
              <a:path w="4096384" h="836930">
                <a:moveTo>
                  <a:pt x="3315511" y="444500"/>
                </a:moveTo>
                <a:lnTo>
                  <a:pt x="3309821" y="444500"/>
                </a:lnTo>
                <a:lnTo>
                  <a:pt x="3310830" y="441960"/>
                </a:lnTo>
                <a:lnTo>
                  <a:pt x="3315511" y="441960"/>
                </a:lnTo>
                <a:lnTo>
                  <a:pt x="3315511" y="444500"/>
                </a:lnTo>
                <a:close/>
              </a:path>
              <a:path w="4096384" h="836930">
                <a:moveTo>
                  <a:pt x="3465713" y="455930"/>
                </a:moveTo>
                <a:lnTo>
                  <a:pt x="3454477" y="441960"/>
                </a:lnTo>
                <a:lnTo>
                  <a:pt x="3462347" y="441960"/>
                </a:lnTo>
                <a:lnTo>
                  <a:pt x="3471744" y="452120"/>
                </a:lnTo>
                <a:lnTo>
                  <a:pt x="3468895" y="453390"/>
                </a:lnTo>
                <a:lnTo>
                  <a:pt x="3465713" y="455930"/>
                </a:lnTo>
                <a:close/>
              </a:path>
              <a:path w="4096384" h="836930">
                <a:moveTo>
                  <a:pt x="3495381" y="455930"/>
                </a:moveTo>
                <a:lnTo>
                  <a:pt x="3465713" y="455930"/>
                </a:lnTo>
                <a:lnTo>
                  <a:pt x="3468895" y="453390"/>
                </a:lnTo>
                <a:lnTo>
                  <a:pt x="3471744" y="452120"/>
                </a:lnTo>
                <a:lnTo>
                  <a:pt x="3462347" y="441960"/>
                </a:lnTo>
                <a:lnTo>
                  <a:pt x="3470578" y="441960"/>
                </a:lnTo>
                <a:lnTo>
                  <a:pt x="3471926" y="444556"/>
                </a:lnTo>
                <a:lnTo>
                  <a:pt x="3473584" y="448310"/>
                </a:lnTo>
                <a:lnTo>
                  <a:pt x="3494328" y="448310"/>
                </a:lnTo>
                <a:lnTo>
                  <a:pt x="3493459" y="449580"/>
                </a:lnTo>
                <a:lnTo>
                  <a:pt x="3481130" y="449584"/>
                </a:lnTo>
                <a:lnTo>
                  <a:pt x="3478291" y="450850"/>
                </a:lnTo>
                <a:lnTo>
                  <a:pt x="3477957" y="452120"/>
                </a:lnTo>
                <a:lnTo>
                  <a:pt x="3480289" y="453390"/>
                </a:lnTo>
                <a:lnTo>
                  <a:pt x="3490850" y="453390"/>
                </a:lnTo>
                <a:lnTo>
                  <a:pt x="3493207" y="454660"/>
                </a:lnTo>
                <a:lnTo>
                  <a:pt x="3495381" y="455930"/>
                </a:lnTo>
                <a:close/>
              </a:path>
              <a:path w="4096384" h="836930">
                <a:moveTo>
                  <a:pt x="3511299" y="450850"/>
                </a:moveTo>
                <a:lnTo>
                  <a:pt x="3512557" y="444926"/>
                </a:lnTo>
                <a:lnTo>
                  <a:pt x="3512680" y="444430"/>
                </a:lnTo>
                <a:lnTo>
                  <a:pt x="3513814" y="441960"/>
                </a:lnTo>
                <a:lnTo>
                  <a:pt x="3515647" y="441960"/>
                </a:lnTo>
                <a:lnTo>
                  <a:pt x="3518345" y="443230"/>
                </a:lnTo>
                <a:lnTo>
                  <a:pt x="3518679" y="443230"/>
                </a:lnTo>
                <a:lnTo>
                  <a:pt x="3511299" y="450850"/>
                </a:lnTo>
                <a:close/>
              </a:path>
              <a:path w="4096384" h="836930">
                <a:moveTo>
                  <a:pt x="3518862" y="443230"/>
                </a:moveTo>
                <a:lnTo>
                  <a:pt x="3518345" y="443230"/>
                </a:lnTo>
                <a:lnTo>
                  <a:pt x="3515647" y="441960"/>
                </a:lnTo>
                <a:lnTo>
                  <a:pt x="3518780" y="441960"/>
                </a:lnTo>
                <a:lnTo>
                  <a:pt x="3518862" y="443230"/>
                </a:lnTo>
                <a:close/>
              </a:path>
              <a:path w="4096384" h="836930">
                <a:moveTo>
                  <a:pt x="3570296" y="448310"/>
                </a:moveTo>
                <a:lnTo>
                  <a:pt x="3565797" y="447040"/>
                </a:lnTo>
                <a:lnTo>
                  <a:pt x="3565797" y="441960"/>
                </a:lnTo>
                <a:lnTo>
                  <a:pt x="3570173" y="443195"/>
                </a:lnTo>
                <a:lnTo>
                  <a:pt x="3570296" y="448310"/>
                </a:lnTo>
                <a:close/>
              </a:path>
              <a:path w="4096384" h="836930">
                <a:moveTo>
                  <a:pt x="3716307" y="447040"/>
                </a:moveTo>
                <a:lnTo>
                  <a:pt x="3713976" y="447040"/>
                </a:lnTo>
                <a:lnTo>
                  <a:pt x="3713160" y="445832"/>
                </a:lnTo>
                <a:lnTo>
                  <a:pt x="3713179" y="445615"/>
                </a:lnTo>
                <a:lnTo>
                  <a:pt x="3714050" y="443421"/>
                </a:lnTo>
                <a:lnTo>
                  <a:pt x="3714158" y="443195"/>
                </a:lnTo>
                <a:lnTo>
                  <a:pt x="3715292" y="441960"/>
                </a:lnTo>
                <a:lnTo>
                  <a:pt x="3719823" y="445770"/>
                </a:lnTo>
                <a:lnTo>
                  <a:pt x="3716307" y="44704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16307" y="447040"/>
                </a:lnTo>
                <a:lnTo>
                  <a:pt x="3719823" y="445770"/>
                </a:lnTo>
                <a:lnTo>
                  <a:pt x="3715292" y="441960"/>
                </a:lnTo>
                <a:lnTo>
                  <a:pt x="3748601" y="441960"/>
                </a:lnTo>
                <a:lnTo>
                  <a:pt x="3748817" y="443230"/>
                </a:lnTo>
                <a:lnTo>
                  <a:pt x="3793238" y="443230"/>
                </a:lnTo>
                <a:lnTo>
                  <a:pt x="3793408" y="444500"/>
                </a:lnTo>
                <a:lnTo>
                  <a:pt x="3742452" y="444500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890140" y="447040"/>
                </a:moveTo>
                <a:lnTo>
                  <a:pt x="3887448" y="447040"/>
                </a:lnTo>
                <a:lnTo>
                  <a:pt x="3887448" y="441960"/>
                </a:lnTo>
                <a:lnTo>
                  <a:pt x="3890473" y="441960"/>
                </a:lnTo>
                <a:lnTo>
                  <a:pt x="3892919" y="443195"/>
                </a:lnTo>
                <a:lnTo>
                  <a:pt x="3892848" y="445832"/>
                </a:lnTo>
                <a:lnTo>
                  <a:pt x="3890140" y="447040"/>
                </a:lnTo>
                <a:close/>
              </a:path>
              <a:path w="4096384" h="836930">
                <a:moveTo>
                  <a:pt x="4021234" y="448310"/>
                </a:moveTo>
                <a:lnTo>
                  <a:pt x="4021051" y="441960"/>
                </a:lnTo>
                <a:lnTo>
                  <a:pt x="4025582" y="441960"/>
                </a:lnTo>
                <a:lnTo>
                  <a:pt x="4027697" y="443195"/>
                </a:lnTo>
                <a:lnTo>
                  <a:pt x="4027599" y="445770"/>
                </a:lnTo>
                <a:lnTo>
                  <a:pt x="4025091" y="447040"/>
                </a:lnTo>
                <a:lnTo>
                  <a:pt x="4021234" y="448310"/>
                </a:lnTo>
                <a:close/>
              </a:path>
              <a:path w="4096384" h="836930">
                <a:moveTo>
                  <a:pt x="4064647" y="452120"/>
                </a:moveTo>
                <a:lnTo>
                  <a:pt x="4062643" y="445832"/>
                </a:lnTo>
                <a:lnTo>
                  <a:pt x="4060266" y="441960"/>
                </a:lnTo>
                <a:lnTo>
                  <a:pt x="4066480" y="444500"/>
                </a:lnTo>
                <a:lnTo>
                  <a:pt x="4066821" y="444500"/>
                </a:lnTo>
                <a:lnTo>
                  <a:pt x="4064647" y="45212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64647" y="452120"/>
                </a:lnTo>
                <a:lnTo>
                  <a:pt x="4066821" y="444500"/>
                </a:lnTo>
                <a:lnTo>
                  <a:pt x="4066480" y="444500"/>
                </a:lnTo>
                <a:lnTo>
                  <a:pt x="4060266" y="441960"/>
                </a:lnTo>
                <a:lnTo>
                  <a:pt x="4076880" y="44196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91489" y="448138"/>
                </a:moveTo>
                <a:lnTo>
                  <a:pt x="4091801" y="445770"/>
                </a:lnTo>
                <a:lnTo>
                  <a:pt x="4087761" y="441960"/>
                </a:lnTo>
                <a:lnTo>
                  <a:pt x="4095854" y="441960"/>
                </a:lnTo>
                <a:lnTo>
                  <a:pt x="4095787" y="444556"/>
                </a:lnTo>
                <a:lnTo>
                  <a:pt x="4091489" y="448138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69403" y="442030"/>
                </a:lnTo>
                <a:lnTo>
                  <a:pt x="69528" y="449309"/>
                </a:lnTo>
                <a:lnTo>
                  <a:pt x="69648" y="450850"/>
                </a:lnTo>
                <a:lnTo>
                  <a:pt x="64420" y="450850"/>
                </a:lnTo>
                <a:lnTo>
                  <a:pt x="64649" y="451007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847616" y="449580"/>
                </a:moveTo>
                <a:lnTo>
                  <a:pt x="1841415" y="447040"/>
                </a:lnTo>
                <a:lnTo>
                  <a:pt x="1835712" y="443230"/>
                </a:lnTo>
                <a:lnTo>
                  <a:pt x="1844415" y="442031"/>
                </a:lnTo>
                <a:lnTo>
                  <a:pt x="1844222" y="442763"/>
                </a:lnTo>
                <a:lnTo>
                  <a:pt x="1844347" y="443677"/>
                </a:lnTo>
                <a:lnTo>
                  <a:pt x="1847616" y="449580"/>
                </a:lnTo>
                <a:close/>
              </a:path>
              <a:path w="4096384" h="836930">
                <a:moveTo>
                  <a:pt x="1673822" y="450850"/>
                </a:moveTo>
                <a:lnTo>
                  <a:pt x="1665606" y="450850"/>
                </a:lnTo>
                <a:lnTo>
                  <a:pt x="1668591" y="448310"/>
                </a:lnTo>
                <a:lnTo>
                  <a:pt x="1670327" y="444969"/>
                </a:lnTo>
                <a:lnTo>
                  <a:pt x="1670446" y="444392"/>
                </a:lnTo>
                <a:lnTo>
                  <a:pt x="1669094" y="443230"/>
                </a:lnTo>
                <a:lnTo>
                  <a:pt x="1671439" y="443230"/>
                </a:lnTo>
                <a:lnTo>
                  <a:pt x="1673920" y="442125"/>
                </a:lnTo>
                <a:lnTo>
                  <a:pt x="1676638" y="444500"/>
                </a:lnTo>
                <a:lnTo>
                  <a:pt x="1677491" y="447040"/>
                </a:lnTo>
                <a:lnTo>
                  <a:pt x="1676467" y="447040"/>
                </a:lnTo>
                <a:lnTo>
                  <a:pt x="1674457" y="449580"/>
                </a:lnTo>
                <a:lnTo>
                  <a:pt x="1673789" y="449580"/>
                </a:lnTo>
                <a:lnTo>
                  <a:pt x="1673822" y="450850"/>
                </a:lnTo>
                <a:close/>
              </a:path>
              <a:path w="4096384" h="836930">
                <a:moveTo>
                  <a:pt x="114204" y="478790"/>
                </a:moveTo>
                <a:lnTo>
                  <a:pt x="113195" y="478790"/>
                </a:lnTo>
                <a:lnTo>
                  <a:pt x="111079" y="477520"/>
                </a:lnTo>
                <a:lnTo>
                  <a:pt x="106933" y="473710"/>
                </a:lnTo>
                <a:lnTo>
                  <a:pt x="88890" y="473710"/>
                </a:lnTo>
                <a:lnTo>
                  <a:pt x="88726" y="468630"/>
                </a:lnTo>
                <a:lnTo>
                  <a:pt x="106490" y="468630"/>
                </a:lnTo>
                <a:lnTo>
                  <a:pt x="110233" y="464932"/>
                </a:lnTo>
                <a:lnTo>
                  <a:pt x="110288" y="464459"/>
                </a:lnTo>
                <a:lnTo>
                  <a:pt x="109509" y="459740"/>
                </a:lnTo>
                <a:lnTo>
                  <a:pt x="103642" y="458470"/>
                </a:lnTo>
                <a:lnTo>
                  <a:pt x="99241" y="454660"/>
                </a:lnTo>
                <a:lnTo>
                  <a:pt x="69947" y="454660"/>
                </a:lnTo>
                <a:lnTo>
                  <a:pt x="69576" y="449924"/>
                </a:lnTo>
                <a:lnTo>
                  <a:pt x="69449" y="442296"/>
                </a:lnTo>
                <a:lnTo>
                  <a:pt x="69613" y="443230"/>
                </a:lnTo>
                <a:lnTo>
                  <a:pt x="71459" y="444500"/>
                </a:lnTo>
                <a:lnTo>
                  <a:pt x="84365" y="444500"/>
                </a:lnTo>
                <a:lnTo>
                  <a:pt x="84365" y="448310"/>
                </a:lnTo>
                <a:lnTo>
                  <a:pt x="92576" y="448310"/>
                </a:lnTo>
                <a:lnTo>
                  <a:pt x="92576" y="450850"/>
                </a:lnTo>
                <a:lnTo>
                  <a:pt x="103557" y="450850"/>
                </a:lnTo>
                <a:lnTo>
                  <a:pt x="104814" y="452120"/>
                </a:lnTo>
                <a:lnTo>
                  <a:pt x="133645" y="452120"/>
                </a:lnTo>
                <a:lnTo>
                  <a:pt x="134483" y="453390"/>
                </a:lnTo>
                <a:lnTo>
                  <a:pt x="112528" y="453390"/>
                </a:lnTo>
                <a:lnTo>
                  <a:pt x="111689" y="454660"/>
                </a:lnTo>
                <a:lnTo>
                  <a:pt x="111103" y="455764"/>
                </a:lnTo>
                <a:lnTo>
                  <a:pt x="110978" y="456211"/>
                </a:lnTo>
                <a:lnTo>
                  <a:pt x="110177" y="462280"/>
                </a:lnTo>
                <a:lnTo>
                  <a:pt x="120054" y="462280"/>
                </a:lnTo>
                <a:lnTo>
                  <a:pt x="119750" y="463341"/>
                </a:lnTo>
                <a:lnTo>
                  <a:pt x="119789" y="463591"/>
                </a:lnTo>
                <a:lnTo>
                  <a:pt x="122749" y="464820"/>
                </a:lnTo>
                <a:lnTo>
                  <a:pt x="130405" y="464820"/>
                </a:lnTo>
                <a:lnTo>
                  <a:pt x="130015" y="466090"/>
                </a:lnTo>
                <a:lnTo>
                  <a:pt x="110851" y="466090"/>
                </a:lnTo>
                <a:lnTo>
                  <a:pt x="112023" y="467360"/>
                </a:lnTo>
                <a:lnTo>
                  <a:pt x="111519" y="467360"/>
                </a:lnTo>
                <a:lnTo>
                  <a:pt x="109843" y="474980"/>
                </a:lnTo>
                <a:lnTo>
                  <a:pt x="120071" y="474980"/>
                </a:lnTo>
                <a:lnTo>
                  <a:pt x="114204" y="478790"/>
                </a:lnTo>
                <a:close/>
              </a:path>
              <a:path w="4096384" h="836930">
                <a:moveTo>
                  <a:pt x="3268425" y="444500"/>
                </a:moveTo>
                <a:lnTo>
                  <a:pt x="3267529" y="443062"/>
                </a:lnTo>
                <a:lnTo>
                  <a:pt x="3268425" y="442552"/>
                </a:lnTo>
                <a:lnTo>
                  <a:pt x="3268425" y="444500"/>
                </a:lnTo>
                <a:close/>
              </a:path>
              <a:path w="4096384" h="836930">
                <a:moveTo>
                  <a:pt x="1535668" y="453390"/>
                </a:moveTo>
                <a:lnTo>
                  <a:pt x="1527124" y="444500"/>
                </a:lnTo>
                <a:lnTo>
                  <a:pt x="1531818" y="444500"/>
                </a:lnTo>
                <a:lnTo>
                  <a:pt x="1535977" y="442715"/>
                </a:lnTo>
                <a:lnTo>
                  <a:pt x="1535839" y="443230"/>
                </a:lnTo>
                <a:lnTo>
                  <a:pt x="1537329" y="444171"/>
                </a:lnTo>
                <a:lnTo>
                  <a:pt x="1533335" y="448298"/>
                </a:lnTo>
                <a:lnTo>
                  <a:pt x="1535668" y="453390"/>
                </a:lnTo>
                <a:close/>
              </a:path>
              <a:path w="4096384" h="836930">
                <a:moveTo>
                  <a:pt x="3111859" y="448310"/>
                </a:moveTo>
                <a:lnTo>
                  <a:pt x="3106497" y="448310"/>
                </a:lnTo>
                <a:lnTo>
                  <a:pt x="3108677" y="447040"/>
                </a:lnTo>
                <a:lnTo>
                  <a:pt x="3109011" y="445770"/>
                </a:lnTo>
                <a:lnTo>
                  <a:pt x="3107145" y="444500"/>
                </a:lnTo>
                <a:lnTo>
                  <a:pt x="3104637" y="443230"/>
                </a:lnTo>
                <a:lnTo>
                  <a:pt x="3110668" y="443230"/>
                </a:lnTo>
                <a:lnTo>
                  <a:pt x="3111859" y="442720"/>
                </a:lnTo>
                <a:lnTo>
                  <a:pt x="3111859" y="448310"/>
                </a:lnTo>
                <a:close/>
              </a:path>
              <a:path w="4096384" h="836930">
                <a:moveTo>
                  <a:pt x="2731336" y="454660"/>
                </a:moveTo>
                <a:lnTo>
                  <a:pt x="2727065" y="454660"/>
                </a:lnTo>
                <a:lnTo>
                  <a:pt x="2728462" y="453487"/>
                </a:lnTo>
                <a:lnTo>
                  <a:pt x="2728480" y="453247"/>
                </a:lnTo>
                <a:lnTo>
                  <a:pt x="2726825" y="450850"/>
                </a:lnTo>
                <a:lnTo>
                  <a:pt x="2724481" y="449580"/>
                </a:lnTo>
                <a:lnTo>
                  <a:pt x="2721115" y="449580"/>
                </a:lnTo>
                <a:lnTo>
                  <a:pt x="2719468" y="445031"/>
                </a:lnTo>
                <a:lnTo>
                  <a:pt x="2719341" y="444392"/>
                </a:lnTo>
                <a:lnTo>
                  <a:pt x="2720337" y="442763"/>
                </a:lnTo>
                <a:lnTo>
                  <a:pt x="2720283" y="443230"/>
                </a:lnTo>
                <a:lnTo>
                  <a:pt x="2725646" y="443230"/>
                </a:lnTo>
                <a:lnTo>
                  <a:pt x="2733517" y="450850"/>
                </a:lnTo>
                <a:lnTo>
                  <a:pt x="2735358" y="450850"/>
                </a:lnTo>
                <a:lnTo>
                  <a:pt x="2731336" y="454660"/>
                </a:lnTo>
                <a:close/>
              </a:path>
              <a:path w="4096384" h="836930">
                <a:moveTo>
                  <a:pt x="1832359" y="443230"/>
                </a:moveTo>
                <a:lnTo>
                  <a:pt x="1832457" y="442783"/>
                </a:lnTo>
                <a:lnTo>
                  <a:pt x="1833238" y="442927"/>
                </a:lnTo>
                <a:lnTo>
                  <a:pt x="1832359" y="443230"/>
                </a:lnTo>
                <a:close/>
              </a:path>
              <a:path w="4096384" h="836930">
                <a:moveTo>
                  <a:pt x="1731016" y="443677"/>
                </a:moveTo>
                <a:lnTo>
                  <a:pt x="1729856" y="442864"/>
                </a:lnTo>
                <a:lnTo>
                  <a:pt x="1732124" y="443230"/>
                </a:lnTo>
                <a:lnTo>
                  <a:pt x="1731016" y="443677"/>
                </a:lnTo>
                <a:close/>
              </a:path>
              <a:path w="4096384" h="836930">
                <a:moveTo>
                  <a:pt x="3170699" y="443230"/>
                </a:moveTo>
                <a:lnTo>
                  <a:pt x="3170522" y="443230"/>
                </a:lnTo>
                <a:lnTo>
                  <a:pt x="3171015" y="442910"/>
                </a:lnTo>
                <a:lnTo>
                  <a:pt x="3170699" y="443230"/>
                </a:lnTo>
                <a:close/>
              </a:path>
              <a:path w="4096384" h="836930">
                <a:moveTo>
                  <a:pt x="1834874" y="443230"/>
                </a:moveTo>
                <a:lnTo>
                  <a:pt x="1832359" y="443230"/>
                </a:lnTo>
                <a:lnTo>
                  <a:pt x="1833238" y="442927"/>
                </a:lnTo>
                <a:lnTo>
                  <a:pt x="1834874" y="443230"/>
                </a:lnTo>
                <a:close/>
              </a:path>
              <a:path w="4096384" h="836930">
                <a:moveTo>
                  <a:pt x="3274947" y="448310"/>
                </a:moveTo>
                <a:lnTo>
                  <a:pt x="3267568" y="448310"/>
                </a:lnTo>
                <a:lnTo>
                  <a:pt x="3267411" y="447114"/>
                </a:lnTo>
                <a:lnTo>
                  <a:pt x="3267295" y="443195"/>
                </a:lnTo>
                <a:lnTo>
                  <a:pt x="3267529" y="443062"/>
                </a:lnTo>
                <a:lnTo>
                  <a:pt x="3268425" y="444500"/>
                </a:lnTo>
                <a:lnTo>
                  <a:pt x="3274456" y="444500"/>
                </a:lnTo>
                <a:lnTo>
                  <a:pt x="3274947" y="448310"/>
                </a:lnTo>
                <a:close/>
              </a:path>
              <a:path w="4096384" h="836930">
                <a:moveTo>
                  <a:pt x="2594211" y="444500"/>
                </a:moveTo>
                <a:lnTo>
                  <a:pt x="2593644" y="444099"/>
                </a:lnTo>
                <a:lnTo>
                  <a:pt x="2593613" y="443601"/>
                </a:lnTo>
                <a:lnTo>
                  <a:pt x="2593733" y="443195"/>
                </a:lnTo>
                <a:lnTo>
                  <a:pt x="2594211" y="444500"/>
                </a:lnTo>
                <a:close/>
              </a:path>
              <a:path w="4096384" h="836930">
                <a:moveTo>
                  <a:pt x="1756594" y="444500"/>
                </a:moveTo>
                <a:lnTo>
                  <a:pt x="1755822" y="443601"/>
                </a:lnTo>
                <a:lnTo>
                  <a:pt x="1757096" y="443229"/>
                </a:lnTo>
                <a:lnTo>
                  <a:pt x="1756594" y="444500"/>
                </a:lnTo>
                <a:close/>
              </a:path>
              <a:path w="4096384" h="836930">
                <a:moveTo>
                  <a:pt x="51010" y="450850"/>
                </a:moveTo>
                <a:lnTo>
                  <a:pt x="49999" y="449760"/>
                </a:lnTo>
                <a:lnTo>
                  <a:pt x="49904" y="449309"/>
                </a:lnTo>
                <a:lnTo>
                  <a:pt x="50188" y="448298"/>
                </a:lnTo>
                <a:lnTo>
                  <a:pt x="52012" y="447040"/>
                </a:lnTo>
                <a:lnTo>
                  <a:pt x="61946" y="443230"/>
                </a:lnTo>
                <a:lnTo>
                  <a:pt x="61592" y="445615"/>
                </a:lnTo>
                <a:lnTo>
                  <a:pt x="61480" y="445832"/>
                </a:lnTo>
                <a:lnTo>
                  <a:pt x="56145" y="449584"/>
                </a:lnTo>
                <a:lnTo>
                  <a:pt x="51010" y="450850"/>
                </a:lnTo>
                <a:close/>
              </a:path>
              <a:path w="4096384" h="836930">
                <a:moveTo>
                  <a:pt x="63582" y="450850"/>
                </a:moveTo>
                <a:lnTo>
                  <a:pt x="51010" y="450850"/>
                </a:lnTo>
                <a:lnTo>
                  <a:pt x="56163" y="449580"/>
                </a:lnTo>
                <a:lnTo>
                  <a:pt x="61480" y="445832"/>
                </a:lnTo>
                <a:lnTo>
                  <a:pt x="61592" y="445615"/>
                </a:lnTo>
                <a:lnTo>
                  <a:pt x="61946" y="443230"/>
                </a:lnTo>
                <a:lnTo>
                  <a:pt x="68611" y="443230"/>
                </a:lnTo>
                <a:lnTo>
                  <a:pt x="63582" y="450850"/>
                </a:lnTo>
                <a:close/>
              </a:path>
              <a:path w="4096384" h="836930">
                <a:moveTo>
                  <a:pt x="181421" y="444500"/>
                </a:moveTo>
                <a:lnTo>
                  <a:pt x="175891" y="444500"/>
                </a:lnTo>
                <a:lnTo>
                  <a:pt x="179244" y="443230"/>
                </a:lnTo>
                <a:lnTo>
                  <a:pt x="179912" y="443230"/>
                </a:lnTo>
                <a:lnTo>
                  <a:pt x="181421" y="444500"/>
                </a:lnTo>
                <a:close/>
              </a:path>
              <a:path w="4096384" h="836930">
                <a:moveTo>
                  <a:pt x="182930" y="445770"/>
                </a:moveTo>
                <a:lnTo>
                  <a:pt x="179912" y="443230"/>
                </a:lnTo>
                <a:lnTo>
                  <a:pt x="182930" y="443230"/>
                </a:lnTo>
                <a:lnTo>
                  <a:pt x="182930" y="445770"/>
                </a:lnTo>
                <a:close/>
              </a:path>
              <a:path w="4096384" h="836930">
                <a:moveTo>
                  <a:pt x="1232587" y="443336"/>
                </a:moveTo>
                <a:lnTo>
                  <a:pt x="1232437" y="443230"/>
                </a:lnTo>
                <a:lnTo>
                  <a:pt x="1232770" y="443230"/>
                </a:lnTo>
                <a:lnTo>
                  <a:pt x="1232587" y="443336"/>
                </a:lnTo>
                <a:close/>
              </a:path>
              <a:path w="4096384" h="836930">
                <a:moveTo>
                  <a:pt x="1323458" y="455930"/>
                </a:moveTo>
                <a:lnTo>
                  <a:pt x="1311888" y="448310"/>
                </a:lnTo>
                <a:lnTo>
                  <a:pt x="1314254" y="448298"/>
                </a:lnTo>
                <a:lnTo>
                  <a:pt x="1315915" y="447040"/>
                </a:lnTo>
                <a:lnTo>
                  <a:pt x="1316917" y="443230"/>
                </a:lnTo>
                <a:lnTo>
                  <a:pt x="1323458" y="455930"/>
                </a:lnTo>
                <a:close/>
              </a:path>
              <a:path w="4096384" h="836930">
                <a:moveTo>
                  <a:pt x="1333346" y="458470"/>
                </a:moveTo>
                <a:lnTo>
                  <a:pt x="1309878" y="458470"/>
                </a:lnTo>
                <a:lnTo>
                  <a:pt x="1311169" y="457248"/>
                </a:lnTo>
                <a:lnTo>
                  <a:pt x="1311106" y="456773"/>
                </a:lnTo>
                <a:lnTo>
                  <a:pt x="1310880" y="455930"/>
                </a:lnTo>
                <a:lnTo>
                  <a:pt x="1323458" y="455930"/>
                </a:lnTo>
                <a:lnTo>
                  <a:pt x="1318602" y="446634"/>
                </a:lnTo>
                <a:lnTo>
                  <a:pt x="1316917" y="443230"/>
                </a:lnTo>
                <a:lnTo>
                  <a:pt x="1319684" y="443230"/>
                </a:lnTo>
                <a:lnTo>
                  <a:pt x="1327983" y="450850"/>
                </a:lnTo>
                <a:lnTo>
                  <a:pt x="1330831" y="452120"/>
                </a:lnTo>
                <a:lnTo>
                  <a:pt x="1333850" y="453390"/>
                </a:lnTo>
                <a:lnTo>
                  <a:pt x="1335022" y="455930"/>
                </a:lnTo>
                <a:lnTo>
                  <a:pt x="1333346" y="458470"/>
                </a:lnTo>
                <a:close/>
              </a:path>
              <a:path w="4096384" h="836930">
                <a:moveTo>
                  <a:pt x="1410290" y="444500"/>
                </a:moveTo>
                <a:lnTo>
                  <a:pt x="1403919" y="444500"/>
                </a:lnTo>
                <a:lnTo>
                  <a:pt x="1406263" y="443230"/>
                </a:lnTo>
                <a:lnTo>
                  <a:pt x="1411626" y="443230"/>
                </a:lnTo>
                <a:lnTo>
                  <a:pt x="1410290" y="444500"/>
                </a:lnTo>
                <a:close/>
              </a:path>
              <a:path w="4096384" h="836930">
                <a:moveTo>
                  <a:pt x="1410787" y="447040"/>
                </a:moveTo>
                <a:lnTo>
                  <a:pt x="1410508" y="445615"/>
                </a:lnTo>
                <a:lnTo>
                  <a:pt x="1410403" y="444392"/>
                </a:lnTo>
                <a:lnTo>
                  <a:pt x="1411626" y="443230"/>
                </a:lnTo>
                <a:lnTo>
                  <a:pt x="1412968" y="443230"/>
                </a:lnTo>
                <a:lnTo>
                  <a:pt x="1413453" y="444450"/>
                </a:lnTo>
                <a:lnTo>
                  <a:pt x="1413138" y="445770"/>
                </a:lnTo>
                <a:lnTo>
                  <a:pt x="1410787" y="447040"/>
                </a:lnTo>
                <a:close/>
              </a:path>
              <a:path w="4096384" h="836930">
                <a:moveTo>
                  <a:pt x="1452530" y="448310"/>
                </a:moveTo>
                <a:lnTo>
                  <a:pt x="1451856" y="448310"/>
                </a:lnTo>
                <a:lnTo>
                  <a:pt x="1452739" y="443230"/>
                </a:lnTo>
                <a:lnTo>
                  <a:pt x="1453198" y="443230"/>
                </a:lnTo>
                <a:lnTo>
                  <a:pt x="1454348" y="443852"/>
                </a:lnTo>
                <a:lnTo>
                  <a:pt x="1454722" y="446753"/>
                </a:lnTo>
                <a:lnTo>
                  <a:pt x="1454628" y="447114"/>
                </a:lnTo>
                <a:lnTo>
                  <a:pt x="1452530" y="448310"/>
                </a:lnTo>
                <a:close/>
              </a:path>
              <a:path w="4096384" h="836930">
                <a:moveTo>
                  <a:pt x="1459569" y="447040"/>
                </a:moveTo>
                <a:lnTo>
                  <a:pt x="1457893" y="445770"/>
                </a:lnTo>
                <a:lnTo>
                  <a:pt x="1454348" y="443852"/>
                </a:lnTo>
                <a:lnTo>
                  <a:pt x="1454268" y="443230"/>
                </a:lnTo>
                <a:lnTo>
                  <a:pt x="1460877" y="443230"/>
                </a:lnTo>
                <a:lnTo>
                  <a:pt x="1459569" y="447040"/>
                </a:lnTo>
                <a:close/>
              </a:path>
              <a:path w="4096384" h="836930">
                <a:moveTo>
                  <a:pt x="1506168" y="445770"/>
                </a:moveTo>
                <a:lnTo>
                  <a:pt x="1498961" y="445770"/>
                </a:lnTo>
                <a:lnTo>
                  <a:pt x="1502143" y="443230"/>
                </a:lnTo>
                <a:lnTo>
                  <a:pt x="1506168" y="445770"/>
                </a:lnTo>
                <a:close/>
              </a:path>
              <a:path w="4096384" h="836930">
                <a:moveTo>
                  <a:pt x="1506202" y="445791"/>
                </a:moveTo>
                <a:lnTo>
                  <a:pt x="1502143" y="443230"/>
                </a:lnTo>
                <a:lnTo>
                  <a:pt x="1508848" y="443230"/>
                </a:lnTo>
                <a:lnTo>
                  <a:pt x="1506202" y="445791"/>
                </a:lnTo>
                <a:close/>
              </a:path>
              <a:path w="4096384" h="836930">
                <a:moveTo>
                  <a:pt x="1509857" y="447040"/>
                </a:moveTo>
                <a:lnTo>
                  <a:pt x="1508181" y="447040"/>
                </a:lnTo>
                <a:lnTo>
                  <a:pt x="1506267" y="445832"/>
                </a:lnTo>
                <a:lnTo>
                  <a:pt x="1508848" y="443230"/>
                </a:lnTo>
                <a:lnTo>
                  <a:pt x="1510169" y="446753"/>
                </a:lnTo>
                <a:lnTo>
                  <a:pt x="1509857" y="447040"/>
                </a:lnTo>
                <a:close/>
              </a:path>
              <a:path w="4096384" h="836930">
                <a:moveTo>
                  <a:pt x="1558834" y="448600"/>
                </a:moveTo>
                <a:lnTo>
                  <a:pt x="1557290" y="447040"/>
                </a:lnTo>
                <a:lnTo>
                  <a:pt x="1551095" y="447040"/>
                </a:lnTo>
                <a:lnTo>
                  <a:pt x="1555613" y="443230"/>
                </a:lnTo>
                <a:lnTo>
                  <a:pt x="1556281" y="443230"/>
                </a:lnTo>
                <a:lnTo>
                  <a:pt x="1558834" y="448600"/>
                </a:lnTo>
                <a:close/>
              </a:path>
              <a:path w="4096384" h="836930">
                <a:moveTo>
                  <a:pt x="1559515" y="449287"/>
                </a:moveTo>
                <a:lnTo>
                  <a:pt x="1558834" y="448600"/>
                </a:lnTo>
                <a:lnTo>
                  <a:pt x="1556281" y="443230"/>
                </a:lnTo>
                <a:lnTo>
                  <a:pt x="1563972" y="443230"/>
                </a:lnTo>
                <a:lnTo>
                  <a:pt x="1559515" y="449287"/>
                </a:lnTo>
                <a:close/>
              </a:path>
              <a:path w="4096384" h="836930">
                <a:moveTo>
                  <a:pt x="1603304" y="445770"/>
                </a:moveTo>
                <a:lnTo>
                  <a:pt x="1600012" y="444500"/>
                </a:lnTo>
                <a:lnTo>
                  <a:pt x="1598322" y="443230"/>
                </a:lnTo>
                <a:lnTo>
                  <a:pt x="1619815" y="443230"/>
                </a:lnTo>
                <a:lnTo>
                  <a:pt x="1616960" y="444500"/>
                </a:lnTo>
                <a:lnTo>
                  <a:pt x="1603721" y="444500"/>
                </a:lnTo>
                <a:lnTo>
                  <a:pt x="1603304" y="445770"/>
                </a:lnTo>
                <a:close/>
              </a:path>
              <a:path w="4096384" h="836930">
                <a:moveTo>
                  <a:pt x="1618701" y="449235"/>
                </a:moveTo>
                <a:lnTo>
                  <a:pt x="1616992" y="445832"/>
                </a:lnTo>
                <a:lnTo>
                  <a:pt x="1617071" y="444450"/>
                </a:lnTo>
                <a:lnTo>
                  <a:pt x="1619815" y="443230"/>
                </a:lnTo>
                <a:lnTo>
                  <a:pt x="1618701" y="449235"/>
                </a:lnTo>
                <a:close/>
              </a:path>
              <a:path w="4096384" h="836930">
                <a:moveTo>
                  <a:pt x="1664389" y="448842"/>
                </a:moveTo>
                <a:lnTo>
                  <a:pt x="1664242" y="448600"/>
                </a:lnTo>
                <a:lnTo>
                  <a:pt x="1664179" y="448138"/>
                </a:lnTo>
                <a:lnTo>
                  <a:pt x="1665701" y="445832"/>
                </a:lnTo>
                <a:lnTo>
                  <a:pt x="1665619" y="445615"/>
                </a:lnTo>
                <a:lnTo>
                  <a:pt x="1664734" y="444500"/>
                </a:lnTo>
                <a:lnTo>
                  <a:pt x="1669094" y="443230"/>
                </a:lnTo>
                <a:lnTo>
                  <a:pt x="1670446" y="444392"/>
                </a:lnTo>
                <a:lnTo>
                  <a:pt x="1670542" y="444556"/>
                </a:lnTo>
                <a:lnTo>
                  <a:pt x="1668591" y="448310"/>
                </a:lnTo>
                <a:lnTo>
                  <a:pt x="1666076" y="448310"/>
                </a:lnTo>
                <a:lnTo>
                  <a:pt x="1664389" y="448842"/>
                </a:lnTo>
                <a:close/>
              </a:path>
              <a:path w="4096384" h="836930">
                <a:moveTo>
                  <a:pt x="1692981" y="450850"/>
                </a:moveTo>
                <a:lnTo>
                  <a:pt x="1689877" y="450850"/>
                </a:lnTo>
                <a:lnTo>
                  <a:pt x="1689877" y="443230"/>
                </a:lnTo>
                <a:lnTo>
                  <a:pt x="1692552" y="449924"/>
                </a:lnTo>
                <a:lnTo>
                  <a:pt x="1692981" y="45085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81048" y="454660"/>
                </a:lnTo>
                <a:lnTo>
                  <a:pt x="1973505" y="454660"/>
                </a:lnTo>
                <a:lnTo>
                  <a:pt x="1970820" y="449580"/>
                </a:lnTo>
                <a:lnTo>
                  <a:pt x="1949533" y="449580"/>
                </a:lnTo>
                <a:lnTo>
                  <a:pt x="1949533" y="443230"/>
                </a:lnTo>
                <a:lnTo>
                  <a:pt x="1973004" y="443230"/>
                </a:lnTo>
                <a:lnTo>
                  <a:pt x="1977004" y="445770"/>
                </a:lnTo>
                <a:lnTo>
                  <a:pt x="2002499" y="445770"/>
                </a:lnTo>
                <a:lnTo>
                  <a:pt x="2003344" y="447040"/>
                </a:lnTo>
                <a:lnTo>
                  <a:pt x="2004850" y="448310"/>
                </a:lnTo>
                <a:lnTo>
                  <a:pt x="1984735" y="448310"/>
                </a:lnTo>
                <a:lnTo>
                  <a:pt x="1982089" y="449580"/>
                </a:lnTo>
                <a:lnTo>
                  <a:pt x="1984188" y="452120"/>
                </a:lnTo>
                <a:lnTo>
                  <a:pt x="1987230" y="453390"/>
                </a:lnTo>
                <a:lnTo>
                  <a:pt x="1989934" y="453390"/>
                </a:lnTo>
                <a:lnTo>
                  <a:pt x="1990060" y="456909"/>
                </a:lnTo>
                <a:lnTo>
                  <a:pt x="1990175" y="457495"/>
                </a:lnTo>
                <a:lnTo>
                  <a:pt x="1990431" y="458470"/>
                </a:lnTo>
                <a:lnTo>
                  <a:pt x="1981382" y="45847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84806" y="448310"/>
                </a:moveTo>
                <a:lnTo>
                  <a:pt x="2084177" y="447114"/>
                </a:lnTo>
                <a:lnTo>
                  <a:pt x="2084176" y="446753"/>
                </a:lnTo>
                <a:lnTo>
                  <a:pt x="2084642" y="443230"/>
                </a:lnTo>
                <a:lnTo>
                  <a:pt x="2085474" y="443230"/>
                </a:lnTo>
                <a:lnTo>
                  <a:pt x="2086894" y="445615"/>
                </a:lnTo>
                <a:lnTo>
                  <a:pt x="2086995" y="445832"/>
                </a:lnTo>
                <a:lnTo>
                  <a:pt x="2087118" y="446753"/>
                </a:lnTo>
                <a:lnTo>
                  <a:pt x="2087018" y="447114"/>
                </a:lnTo>
                <a:lnTo>
                  <a:pt x="2084806" y="448310"/>
                </a:lnTo>
                <a:close/>
              </a:path>
              <a:path w="4096384" h="836930">
                <a:moveTo>
                  <a:pt x="2091249" y="448310"/>
                </a:moveTo>
                <a:lnTo>
                  <a:pt x="2084806" y="448310"/>
                </a:lnTo>
                <a:lnTo>
                  <a:pt x="2087018" y="447114"/>
                </a:lnTo>
                <a:lnTo>
                  <a:pt x="2087118" y="446753"/>
                </a:lnTo>
                <a:lnTo>
                  <a:pt x="2086995" y="445832"/>
                </a:lnTo>
                <a:lnTo>
                  <a:pt x="2086894" y="445615"/>
                </a:lnTo>
                <a:lnTo>
                  <a:pt x="2085474" y="443230"/>
                </a:lnTo>
                <a:lnTo>
                  <a:pt x="2108778" y="443230"/>
                </a:lnTo>
                <a:lnTo>
                  <a:pt x="2108778" y="444500"/>
                </a:lnTo>
                <a:lnTo>
                  <a:pt x="2095366" y="444500"/>
                </a:lnTo>
                <a:lnTo>
                  <a:pt x="2091249" y="448310"/>
                </a:lnTo>
                <a:close/>
              </a:path>
              <a:path w="4096384" h="836930">
                <a:moveTo>
                  <a:pt x="2131073" y="448310"/>
                </a:moveTo>
                <a:lnTo>
                  <a:pt x="2125298" y="448298"/>
                </a:lnTo>
                <a:lnTo>
                  <a:pt x="2117159" y="447040"/>
                </a:lnTo>
                <a:lnTo>
                  <a:pt x="2126549" y="443230"/>
                </a:lnTo>
                <a:lnTo>
                  <a:pt x="2131073" y="448310"/>
                </a:lnTo>
                <a:close/>
              </a:path>
              <a:path w="4096384" h="836930">
                <a:moveTo>
                  <a:pt x="2141631" y="456527"/>
                </a:moveTo>
                <a:lnTo>
                  <a:pt x="2141286" y="456182"/>
                </a:lnTo>
                <a:lnTo>
                  <a:pt x="2149682" y="443230"/>
                </a:lnTo>
                <a:lnTo>
                  <a:pt x="2149342" y="444500"/>
                </a:lnTo>
                <a:lnTo>
                  <a:pt x="2153994" y="444500"/>
                </a:lnTo>
                <a:lnTo>
                  <a:pt x="2153866" y="448310"/>
                </a:lnTo>
                <a:lnTo>
                  <a:pt x="2141631" y="456527"/>
                </a:lnTo>
                <a:close/>
              </a:path>
              <a:path w="4096384" h="836930">
                <a:moveTo>
                  <a:pt x="2149342" y="444500"/>
                </a:moveTo>
                <a:lnTo>
                  <a:pt x="2149682" y="443230"/>
                </a:lnTo>
                <a:lnTo>
                  <a:pt x="2150315" y="443230"/>
                </a:lnTo>
                <a:lnTo>
                  <a:pt x="2149342" y="444500"/>
                </a:lnTo>
                <a:close/>
              </a:path>
              <a:path w="4096384" h="836930">
                <a:moveTo>
                  <a:pt x="2177579" y="448310"/>
                </a:moveTo>
                <a:lnTo>
                  <a:pt x="2176332" y="445770"/>
                </a:lnTo>
                <a:lnTo>
                  <a:pt x="2179180" y="443230"/>
                </a:lnTo>
                <a:lnTo>
                  <a:pt x="2181972" y="444450"/>
                </a:lnTo>
                <a:lnTo>
                  <a:pt x="2180523" y="447040"/>
                </a:lnTo>
                <a:lnTo>
                  <a:pt x="2177579" y="448310"/>
                </a:lnTo>
                <a:close/>
              </a:path>
              <a:path w="4096384" h="836930">
                <a:moveTo>
                  <a:pt x="2188510" y="448310"/>
                </a:moveTo>
                <a:lnTo>
                  <a:pt x="2177579" y="448310"/>
                </a:lnTo>
                <a:lnTo>
                  <a:pt x="2180523" y="447040"/>
                </a:lnTo>
                <a:lnTo>
                  <a:pt x="2181878" y="444836"/>
                </a:lnTo>
                <a:lnTo>
                  <a:pt x="2181972" y="444450"/>
                </a:lnTo>
                <a:lnTo>
                  <a:pt x="2179180" y="443230"/>
                </a:lnTo>
                <a:lnTo>
                  <a:pt x="2191025" y="443230"/>
                </a:lnTo>
                <a:lnTo>
                  <a:pt x="2190156" y="444392"/>
                </a:lnTo>
                <a:lnTo>
                  <a:pt x="2190054" y="444556"/>
                </a:lnTo>
                <a:lnTo>
                  <a:pt x="2188510" y="448310"/>
                </a:lnTo>
                <a:close/>
              </a:path>
              <a:path w="4096384" h="836930">
                <a:moveTo>
                  <a:pt x="2257964" y="458470"/>
                </a:moveTo>
                <a:lnTo>
                  <a:pt x="2249079" y="452120"/>
                </a:lnTo>
                <a:lnTo>
                  <a:pt x="2251259" y="450850"/>
                </a:lnTo>
                <a:lnTo>
                  <a:pt x="2252765" y="449580"/>
                </a:lnTo>
                <a:lnTo>
                  <a:pt x="2254442" y="448310"/>
                </a:lnTo>
                <a:lnTo>
                  <a:pt x="2233488" y="448310"/>
                </a:lnTo>
                <a:lnTo>
                  <a:pt x="2233488" y="443230"/>
                </a:lnTo>
                <a:lnTo>
                  <a:pt x="2239192" y="443230"/>
                </a:lnTo>
                <a:lnTo>
                  <a:pt x="2240364" y="445770"/>
                </a:lnTo>
                <a:lnTo>
                  <a:pt x="2244220" y="445770"/>
                </a:lnTo>
                <a:lnTo>
                  <a:pt x="2243886" y="447040"/>
                </a:lnTo>
                <a:lnTo>
                  <a:pt x="2256788" y="447040"/>
                </a:lnTo>
                <a:lnTo>
                  <a:pt x="2256497" y="448138"/>
                </a:lnTo>
                <a:lnTo>
                  <a:pt x="2256601" y="449309"/>
                </a:lnTo>
                <a:lnTo>
                  <a:pt x="2257964" y="458470"/>
                </a:lnTo>
                <a:close/>
              </a:path>
              <a:path w="4096384" h="836930">
                <a:moveTo>
                  <a:pt x="2247403" y="447040"/>
                </a:moveTo>
                <a:lnTo>
                  <a:pt x="2243886" y="447040"/>
                </a:lnTo>
                <a:lnTo>
                  <a:pt x="2244888" y="443230"/>
                </a:lnTo>
                <a:lnTo>
                  <a:pt x="2247239" y="443230"/>
                </a:lnTo>
                <a:lnTo>
                  <a:pt x="2249813" y="444450"/>
                </a:lnTo>
                <a:lnTo>
                  <a:pt x="2249794" y="445832"/>
                </a:lnTo>
                <a:lnTo>
                  <a:pt x="2247403" y="447040"/>
                </a:lnTo>
                <a:close/>
              </a:path>
              <a:path w="4096384" h="836930">
                <a:moveTo>
                  <a:pt x="2256788" y="447040"/>
                </a:moveTo>
                <a:lnTo>
                  <a:pt x="2247403" y="447040"/>
                </a:lnTo>
                <a:lnTo>
                  <a:pt x="2249794" y="445832"/>
                </a:lnTo>
                <a:lnTo>
                  <a:pt x="2249813" y="444450"/>
                </a:lnTo>
                <a:lnTo>
                  <a:pt x="2247239" y="443230"/>
                </a:lnTo>
                <a:lnTo>
                  <a:pt x="2259304" y="443230"/>
                </a:lnTo>
                <a:lnTo>
                  <a:pt x="2257532" y="444450"/>
                </a:lnTo>
                <a:lnTo>
                  <a:pt x="2256788" y="447040"/>
                </a:lnTo>
                <a:close/>
              </a:path>
              <a:path w="4096384" h="836930">
                <a:moveTo>
                  <a:pt x="2321328" y="457200"/>
                </a:moveTo>
                <a:lnTo>
                  <a:pt x="2320320" y="452120"/>
                </a:lnTo>
                <a:lnTo>
                  <a:pt x="2318814" y="452120"/>
                </a:lnTo>
                <a:lnTo>
                  <a:pt x="2314975" y="448310"/>
                </a:lnTo>
                <a:lnTo>
                  <a:pt x="2314230" y="445355"/>
                </a:lnTo>
                <a:lnTo>
                  <a:pt x="2314111" y="444392"/>
                </a:lnTo>
                <a:lnTo>
                  <a:pt x="2315160" y="443230"/>
                </a:lnTo>
                <a:lnTo>
                  <a:pt x="2317642" y="445770"/>
                </a:lnTo>
                <a:lnTo>
                  <a:pt x="2318984" y="449580"/>
                </a:lnTo>
                <a:lnTo>
                  <a:pt x="2325686" y="449580"/>
                </a:lnTo>
                <a:lnTo>
                  <a:pt x="2323612" y="453487"/>
                </a:lnTo>
                <a:lnTo>
                  <a:pt x="2321328" y="457200"/>
                </a:lnTo>
                <a:close/>
              </a:path>
              <a:path w="4096384" h="836930">
                <a:moveTo>
                  <a:pt x="2318984" y="449580"/>
                </a:moveTo>
                <a:lnTo>
                  <a:pt x="2317642" y="445770"/>
                </a:lnTo>
                <a:lnTo>
                  <a:pt x="2315160" y="443230"/>
                </a:lnTo>
                <a:lnTo>
                  <a:pt x="2323842" y="443230"/>
                </a:lnTo>
                <a:lnTo>
                  <a:pt x="2323338" y="447040"/>
                </a:lnTo>
                <a:lnTo>
                  <a:pt x="2323175" y="447040"/>
                </a:lnTo>
                <a:lnTo>
                  <a:pt x="2323175" y="447748"/>
                </a:lnTo>
                <a:lnTo>
                  <a:pt x="2318984" y="449580"/>
                </a:lnTo>
                <a:close/>
              </a:path>
              <a:path w="4096384" h="836930">
                <a:moveTo>
                  <a:pt x="2364073" y="445770"/>
                </a:moveTo>
                <a:lnTo>
                  <a:pt x="2357027" y="445770"/>
                </a:lnTo>
                <a:lnTo>
                  <a:pt x="2356528" y="444500"/>
                </a:lnTo>
                <a:lnTo>
                  <a:pt x="2360427" y="443230"/>
                </a:lnTo>
                <a:lnTo>
                  <a:pt x="2364388" y="443230"/>
                </a:lnTo>
                <a:lnTo>
                  <a:pt x="2364073" y="445770"/>
                </a:lnTo>
                <a:close/>
              </a:path>
              <a:path w="4096384" h="836930">
                <a:moveTo>
                  <a:pt x="2368767" y="448310"/>
                </a:moveTo>
                <a:lnTo>
                  <a:pt x="2363568" y="445770"/>
                </a:lnTo>
                <a:lnTo>
                  <a:pt x="2364073" y="445770"/>
                </a:lnTo>
                <a:lnTo>
                  <a:pt x="2364388" y="443230"/>
                </a:lnTo>
                <a:lnTo>
                  <a:pt x="2369101" y="443230"/>
                </a:lnTo>
                <a:lnTo>
                  <a:pt x="2368975" y="444171"/>
                </a:lnTo>
                <a:lnTo>
                  <a:pt x="2368874" y="445832"/>
                </a:lnTo>
                <a:lnTo>
                  <a:pt x="2368767" y="448310"/>
                </a:lnTo>
                <a:close/>
              </a:path>
              <a:path w="4096384" h="836930">
                <a:moveTo>
                  <a:pt x="2382845" y="447040"/>
                </a:moveTo>
                <a:lnTo>
                  <a:pt x="2381673" y="447040"/>
                </a:lnTo>
                <a:lnTo>
                  <a:pt x="2380946" y="444836"/>
                </a:lnTo>
                <a:lnTo>
                  <a:pt x="2380835" y="443230"/>
                </a:lnTo>
                <a:lnTo>
                  <a:pt x="2384856" y="444500"/>
                </a:lnTo>
                <a:lnTo>
                  <a:pt x="2384165" y="445791"/>
                </a:lnTo>
                <a:lnTo>
                  <a:pt x="2382845" y="447040"/>
                </a:lnTo>
                <a:close/>
              </a:path>
              <a:path w="4096384" h="836930">
                <a:moveTo>
                  <a:pt x="2556495" y="461010"/>
                </a:moveTo>
                <a:lnTo>
                  <a:pt x="2553077" y="458470"/>
                </a:lnTo>
                <a:lnTo>
                  <a:pt x="2546198" y="452120"/>
                </a:lnTo>
                <a:lnTo>
                  <a:pt x="2540628" y="445832"/>
                </a:lnTo>
                <a:lnTo>
                  <a:pt x="2540671" y="445031"/>
                </a:lnTo>
                <a:lnTo>
                  <a:pt x="2540911" y="443230"/>
                </a:lnTo>
                <a:lnTo>
                  <a:pt x="2545611" y="444500"/>
                </a:lnTo>
                <a:lnTo>
                  <a:pt x="2552250" y="451007"/>
                </a:lnTo>
                <a:lnTo>
                  <a:pt x="2556891" y="455928"/>
                </a:lnTo>
                <a:lnTo>
                  <a:pt x="2556495" y="461010"/>
                </a:lnTo>
                <a:close/>
              </a:path>
              <a:path w="4096384" h="836930">
                <a:moveTo>
                  <a:pt x="2567796" y="461010"/>
                </a:moveTo>
                <a:lnTo>
                  <a:pt x="2556495" y="461010"/>
                </a:lnTo>
                <a:lnTo>
                  <a:pt x="2556891" y="455928"/>
                </a:lnTo>
                <a:lnTo>
                  <a:pt x="2549494" y="448298"/>
                </a:lnTo>
                <a:lnTo>
                  <a:pt x="2545611" y="444500"/>
                </a:lnTo>
                <a:lnTo>
                  <a:pt x="2540911" y="443230"/>
                </a:lnTo>
                <a:lnTo>
                  <a:pt x="2554996" y="443230"/>
                </a:lnTo>
                <a:lnTo>
                  <a:pt x="2551609" y="444450"/>
                </a:lnTo>
                <a:lnTo>
                  <a:pt x="2556338" y="447040"/>
                </a:lnTo>
                <a:lnTo>
                  <a:pt x="2592596" y="447040"/>
                </a:lnTo>
                <a:lnTo>
                  <a:pt x="2592220" y="448310"/>
                </a:lnTo>
                <a:lnTo>
                  <a:pt x="2614832" y="448310"/>
                </a:lnTo>
                <a:lnTo>
                  <a:pt x="2614663" y="449580"/>
                </a:lnTo>
                <a:lnTo>
                  <a:pt x="2602107" y="449580"/>
                </a:lnTo>
                <a:lnTo>
                  <a:pt x="2601433" y="450850"/>
                </a:lnTo>
                <a:lnTo>
                  <a:pt x="2575962" y="450850"/>
                </a:lnTo>
                <a:lnTo>
                  <a:pt x="2566566" y="457200"/>
                </a:lnTo>
                <a:lnTo>
                  <a:pt x="2566631" y="459807"/>
                </a:lnTo>
                <a:lnTo>
                  <a:pt x="2567796" y="461010"/>
                </a:lnTo>
                <a:close/>
              </a:path>
              <a:path w="4096384" h="836930">
                <a:moveTo>
                  <a:pt x="2556338" y="447040"/>
                </a:moveTo>
                <a:lnTo>
                  <a:pt x="2551473" y="444500"/>
                </a:lnTo>
                <a:lnTo>
                  <a:pt x="2554996" y="443230"/>
                </a:lnTo>
                <a:lnTo>
                  <a:pt x="2556829" y="443230"/>
                </a:lnTo>
                <a:lnTo>
                  <a:pt x="2557614" y="444392"/>
                </a:lnTo>
                <a:lnTo>
                  <a:pt x="2557547" y="445031"/>
                </a:lnTo>
                <a:lnTo>
                  <a:pt x="2557335" y="445791"/>
                </a:lnTo>
                <a:lnTo>
                  <a:pt x="2556338" y="447040"/>
                </a:lnTo>
                <a:close/>
              </a:path>
              <a:path w="4096384" h="836930">
                <a:moveTo>
                  <a:pt x="2661601" y="447040"/>
                </a:moveTo>
                <a:lnTo>
                  <a:pt x="2661710" y="445355"/>
                </a:lnTo>
                <a:lnTo>
                  <a:pt x="2662269" y="443230"/>
                </a:lnTo>
                <a:lnTo>
                  <a:pt x="2663278" y="443230"/>
                </a:lnTo>
                <a:lnTo>
                  <a:pt x="2664671" y="444556"/>
                </a:lnTo>
                <a:lnTo>
                  <a:pt x="2665512" y="445615"/>
                </a:lnTo>
                <a:lnTo>
                  <a:pt x="2665566" y="445791"/>
                </a:lnTo>
                <a:lnTo>
                  <a:pt x="2661601" y="447040"/>
                </a:lnTo>
                <a:close/>
              </a:path>
              <a:path w="4096384" h="836930">
                <a:moveTo>
                  <a:pt x="2700352" y="473710"/>
                </a:moveTo>
                <a:lnTo>
                  <a:pt x="2690615" y="473710"/>
                </a:lnTo>
                <a:lnTo>
                  <a:pt x="2694786" y="468630"/>
                </a:lnTo>
                <a:lnTo>
                  <a:pt x="2695460" y="468630"/>
                </a:lnTo>
                <a:lnTo>
                  <a:pt x="2697304" y="467370"/>
                </a:lnTo>
                <a:lnTo>
                  <a:pt x="2699345" y="464764"/>
                </a:lnTo>
                <a:lnTo>
                  <a:pt x="2701183" y="461010"/>
                </a:lnTo>
                <a:lnTo>
                  <a:pt x="2694786" y="461010"/>
                </a:lnTo>
                <a:lnTo>
                  <a:pt x="2689089" y="455930"/>
                </a:lnTo>
                <a:lnTo>
                  <a:pt x="2662610" y="455930"/>
                </a:lnTo>
                <a:lnTo>
                  <a:pt x="2655905" y="447040"/>
                </a:lnTo>
                <a:lnTo>
                  <a:pt x="2661601" y="447040"/>
                </a:lnTo>
                <a:lnTo>
                  <a:pt x="2665437" y="445832"/>
                </a:lnTo>
                <a:lnTo>
                  <a:pt x="2665512" y="445615"/>
                </a:lnTo>
                <a:lnTo>
                  <a:pt x="2664627" y="444500"/>
                </a:lnTo>
                <a:lnTo>
                  <a:pt x="2663278" y="443230"/>
                </a:lnTo>
                <a:lnTo>
                  <a:pt x="2677664" y="443230"/>
                </a:lnTo>
                <a:lnTo>
                  <a:pt x="2677342" y="445355"/>
                </a:lnTo>
                <a:lnTo>
                  <a:pt x="2677318" y="445832"/>
                </a:lnTo>
                <a:lnTo>
                  <a:pt x="2678866" y="448310"/>
                </a:lnTo>
                <a:lnTo>
                  <a:pt x="2662269" y="448310"/>
                </a:lnTo>
                <a:lnTo>
                  <a:pt x="2669832" y="454660"/>
                </a:lnTo>
                <a:lnTo>
                  <a:pt x="2708880" y="454660"/>
                </a:lnTo>
                <a:lnTo>
                  <a:pt x="2709879" y="457200"/>
                </a:lnTo>
                <a:lnTo>
                  <a:pt x="2714703" y="457200"/>
                </a:lnTo>
                <a:lnTo>
                  <a:pt x="2717720" y="459740"/>
                </a:lnTo>
                <a:lnTo>
                  <a:pt x="2724635" y="459740"/>
                </a:lnTo>
                <a:lnTo>
                  <a:pt x="2722116" y="463550"/>
                </a:lnTo>
                <a:lnTo>
                  <a:pt x="2711221" y="463550"/>
                </a:lnTo>
                <a:lnTo>
                  <a:pt x="2709545" y="464820"/>
                </a:lnTo>
                <a:lnTo>
                  <a:pt x="2709722" y="464820"/>
                </a:lnTo>
                <a:lnTo>
                  <a:pt x="2711405" y="466090"/>
                </a:lnTo>
                <a:lnTo>
                  <a:pt x="2720437" y="466090"/>
                </a:lnTo>
                <a:lnTo>
                  <a:pt x="2719597" y="467360"/>
                </a:lnTo>
                <a:lnTo>
                  <a:pt x="2717592" y="467360"/>
                </a:lnTo>
                <a:lnTo>
                  <a:pt x="2712701" y="471170"/>
                </a:lnTo>
                <a:lnTo>
                  <a:pt x="2700044" y="471170"/>
                </a:lnTo>
                <a:lnTo>
                  <a:pt x="2700352" y="473710"/>
                </a:lnTo>
                <a:close/>
              </a:path>
              <a:path w="4096384" h="836930">
                <a:moveTo>
                  <a:pt x="2686241" y="452120"/>
                </a:moveTo>
                <a:lnTo>
                  <a:pt x="2684742" y="452120"/>
                </a:lnTo>
                <a:lnTo>
                  <a:pt x="2679660" y="449580"/>
                </a:lnTo>
                <a:lnTo>
                  <a:pt x="2677318" y="445832"/>
                </a:lnTo>
                <a:lnTo>
                  <a:pt x="2677342" y="445355"/>
                </a:lnTo>
                <a:lnTo>
                  <a:pt x="2677664" y="443230"/>
                </a:lnTo>
                <a:lnTo>
                  <a:pt x="2680885" y="447040"/>
                </a:lnTo>
                <a:lnTo>
                  <a:pt x="2705657" y="447040"/>
                </a:lnTo>
                <a:lnTo>
                  <a:pt x="2705890" y="448310"/>
                </a:lnTo>
                <a:lnTo>
                  <a:pt x="2687099" y="448310"/>
                </a:lnTo>
                <a:lnTo>
                  <a:pt x="2686241" y="452120"/>
                </a:lnTo>
                <a:close/>
              </a:path>
              <a:path w="4096384" h="836930">
                <a:moveTo>
                  <a:pt x="2681068" y="447040"/>
                </a:moveTo>
                <a:lnTo>
                  <a:pt x="2680885" y="447040"/>
                </a:lnTo>
                <a:lnTo>
                  <a:pt x="2677664" y="443230"/>
                </a:lnTo>
                <a:lnTo>
                  <a:pt x="2705014" y="443230"/>
                </a:lnTo>
                <a:lnTo>
                  <a:pt x="2681068" y="447040"/>
                </a:lnTo>
                <a:close/>
              </a:path>
              <a:path w="4096384" h="836930">
                <a:moveTo>
                  <a:pt x="2705657" y="447040"/>
                </a:moveTo>
                <a:lnTo>
                  <a:pt x="2681068" y="447040"/>
                </a:lnTo>
                <a:lnTo>
                  <a:pt x="2705014" y="443230"/>
                </a:lnTo>
                <a:lnTo>
                  <a:pt x="2705252" y="444836"/>
                </a:lnTo>
                <a:lnTo>
                  <a:pt x="2705657" y="447040"/>
                </a:lnTo>
                <a:close/>
              </a:path>
              <a:path w="4096384" h="836930">
                <a:moveTo>
                  <a:pt x="2745264" y="447040"/>
                </a:moveTo>
                <a:lnTo>
                  <a:pt x="2743247" y="447040"/>
                </a:lnTo>
                <a:lnTo>
                  <a:pt x="2741564" y="443230"/>
                </a:lnTo>
                <a:lnTo>
                  <a:pt x="2744079" y="443230"/>
                </a:lnTo>
                <a:lnTo>
                  <a:pt x="2746095" y="444500"/>
                </a:lnTo>
                <a:lnTo>
                  <a:pt x="2746429" y="444500"/>
                </a:lnTo>
                <a:lnTo>
                  <a:pt x="2745264" y="447040"/>
                </a:lnTo>
                <a:close/>
              </a:path>
              <a:path w="4096384" h="836930">
                <a:moveTo>
                  <a:pt x="2747595" y="447040"/>
                </a:moveTo>
                <a:lnTo>
                  <a:pt x="2745264" y="447040"/>
                </a:lnTo>
                <a:lnTo>
                  <a:pt x="2746429" y="444500"/>
                </a:lnTo>
                <a:lnTo>
                  <a:pt x="2746095" y="444500"/>
                </a:lnTo>
                <a:lnTo>
                  <a:pt x="2744079" y="443230"/>
                </a:lnTo>
                <a:lnTo>
                  <a:pt x="2756323" y="443230"/>
                </a:lnTo>
                <a:lnTo>
                  <a:pt x="2756814" y="445770"/>
                </a:lnTo>
                <a:lnTo>
                  <a:pt x="2747595" y="445770"/>
                </a:lnTo>
                <a:lnTo>
                  <a:pt x="2747595" y="447040"/>
                </a:lnTo>
                <a:close/>
              </a:path>
              <a:path w="4096384" h="836930">
                <a:moveTo>
                  <a:pt x="2783634" y="445770"/>
                </a:moveTo>
                <a:lnTo>
                  <a:pt x="2782195" y="444556"/>
                </a:lnTo>
                <a:lnTo>
                  <a:pt x="2782227" y="444392"/>
                </a:lnTo>
                <a:lnTo>
                  <a:pt x="2783294" y="443230"/>
                </a:lnTo>
                <a:lnTo>
                  <a:pt x="2785409" y="444450"/>
                </a:lnTo>
                <a:lnTo>
                  <a:pt x="2783634" y="445770"/>
                </a:lnTo>
                <a:close/>
              </a:path>
              <a:path w="4096384" h="836930">
                <a:moveTo>
                  <a:pt x="2810498" y="445770"/>
                </a:moveTo>
                <a:lnTo>
                  <a:pt x="2783634" y="445770"/>
                </a:lnTo>
                <a:lnTo>
                  <a:pt x="2785412" y="444556"/>
                </a:lnTo>
                <a:lnTo>
                  <a:pt x="2783294" y="443230"/>
                </a:lnTo>
                <a:lnTo>
                  <a:pt x="2810788" y="443230"/>
                </a:lnTo>
                <a:lnTo>
                  <a:pt x="2810171" y="444392"/>
                </a:lnTo>
                <a:lnTo>
                  <a:pt x="2810275" y="445031"/>
                </a:lnTo>
                <a:lnTo>
                  <a:pt x="2810498" y="445770"/>
                </a:lnTo>
                <a:close/>
              </a:path>
              <a:path w="4096384" h="836930">
                <a:moveTo>
                  <a:pt x="2830563" y="453390"/>
                </a:moveTo>
                <a:lnTo>
                  <a:pt x="2819176" y="453390"/>
                </a:lnTo>
                <a:lnTo>
                  <a:pt x="2815653" y="447040"/>
                </a:lnTo>
                <a:lnTo>
                  <a:pt x="2819510" y="443230"/>
                </a:lnTo>
                <a:lnTo>
                  <a:pt x="2822125" y="443230"/>
                </a:lnTo>
                <a:lnTo>
                  <a:pt x="2825861" y="444500"/>
                </a:lnTo>
                <a:lnTo>
                  <a:pt x="2839291" y="444500"/>
                </a:lnTo>
                <a:lnTo>
                  <a:pt x="2839291" y="445770"/>
                </a:lnTo>
                <a:lnTo>
                  <a:pt x="2850681" y="445770"/>
                </a:lnTo>
                <a:lnTo>
                  <a:pt x="2851018" y="447040"/>
                </a:lnTo>
                <a:lnTo>
                  <a:pt x="2890367" y="447040"/>
                </a:lnTo>
                <a:lnTo>
                  <a:pt x="2889926" y="448310"/>
                </a:lnTo>
                <a:lnTo>
                  <a:pt x="2871467" y="448310"/>
                </a:lnTo>
                <a:lnTo>
                  <a:pt x="2870459" y="450850"/>
                </a:lnTo>
                <a:lnTo>
                  <a:pt x="2830903" y="450850"/>
                </a:lnTo>
                <a:lnTo>
                  <a:pt x="2829738" y="452120"/>
                </a:lnTo>
                <a:lnTo>
                  <a:pt x="2830563" y="453390"/>
                </a:lnTo>
                <a:close/>
              </a:path>
              <a:path w="4096384" h="836930">
                <a:moveTo>
                  <a:pt x="2827179" y="444500"/>
                </a:moveTo>
                <a:lnTo>
                  <a:pt x="2825861" y="444500"/>
                </a:lnTo>
                <a:lnTo>
                  <a:pt x="2822125" y="443230"/>
                </a:lnTo>
                <a:lnTo>
                  <a:pt x="2824860" y="443230"/>
                </a:lnTo>
                <a:lnTo>
                  <a:pt x="2827179" y="444500"/>
                </a:lnTo>
                <a:close/>
              </a:path>
              <a:path w="4096384" h="836930">
                <a:moveTo>
                  <a:pt x="2851869" y="447040"/>
                </a:moveTo>
                <a:lnTo>
                  <a:pt x="2851018" y="447040"/>
                </a:lnTo>
                <a:lnTo>
                  <a:pt x="2850571" y="445355"/>
                </a:lnTo>
                <a:lnTo>
                  <a:pt x="2850445" y="444392"/>
                </a:lnTo>
                <a:lnTo>
                  <a:pt x="2851536" y="443230"/>
                </a:lnTo>
                <a:lnTo>
                  <a:pt x="2852361" y="443230"/>
                </a:lnTo>
                <a:lnTo>
                  <a:pt x="2852858" y="444450"/>
                </a:lnTo>
                <a:lnTo>
                  <a:pt x="2852667" y="445031"/>
                </a:lnTo>
                <a:lnTo>
                  <a:pt x="2851869" y="44704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51869" y="447040"/>
                </a:lnTo>
                <a:lnTo>
                  <a:pt x="2852744" y="444836"/>
                </a:lnTo>
                <a:lnTo>
                  <a:pt x="2852858" y="444450"/>
                </a:lnTo>
                <a:lnTo>
                  <a:pt x="2852361" y="443230"/>
                </a:lnTo>
                <a:lnTo>
                  <a:pt x="2891868" y="443230"/>
                </a:lnTo>
                <a:lnTo>
                  <a:pt x="2891248" y="444500"/>
                </a:lnTo>
                <a:lnTo>
                  <a:pt x="2877341" y="44450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30541" y="445791"/>
                </a:lnTo>
                <a:lnTo>
                  <a:pt x="2930428" y="445615"/>
                </a:lnTo>
                <a:lnTo>
                  <a:pt x="2929481" y="443230"/>
                </a:lnTo>
                <a:lnTo>
                  <a:pt x="2934661" y="443230"/>
                </a:lnTo>
                <a:lnTo>
                  <a:pt x="2933566" y="445615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2933495" y="447040"/>
                </a:lnTo>
                <a:lnTo>
                  <a:pt x="2933566" y="445615"/>
                </a:lnTo>
                <a:lnTo>
                  <a:pt x="2934661" y="443230"/>
                </a:lnTo>
                <a:lnTo>
                  <a:pt x="2947082" y="443230"/>
                </a:lnTo>
                <a:lnTo>
                  <a:pt x="2947793" y="444556"/>
                </a:lnTo>
                <a:lnTo>
                  <a:pt x="2948588" y="445770"/>
                </a:lnTo>
                <a:lnTo>
                  <a:pt x="3040101" y="445770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2958809" y="445770"/>
                </a:moveTo>
                <a:lnTo>
                  <a:pt x="2948588" y="445770"/>
                </a:lnTo>
                <a:lnTo>
                  <a:pt x="2947082" y="443230"/>
                </a:lnTo>
                <a:lnTo>
                  <a:pt x="2961658" y="443230"/>
                </a:lnTo>
                <a:lnTo>
                  <a:pt x="2959300" y="444500"/>
                </a:lnTo>
                <a:lnTo>
                  <a:pt x="2958292" y="444500"/>
                </a:lnTo>
                <a:lnTo>
                  <a:pt x="2958809" y="445770"/>
                </a:lnTo>
                <a:close/>
              </a:path>
              <a:path w="4096384" h="836930">
                <a:moveTo>
                  <a:pt x="2960833" y="445770"/>
                </a:moveTo>
                <a:lnTo>
                  <a:pt x="2958809" y="445770"/>
                </a:lnTo>
                <a:lnTo>
                  <a:pt x="2958292" y="444500"/>
                </a:lnTo>
                <a:lnTo>
                  <a:pt x="2959300" y="444500"/>
                </a:lnTo>
                <a:lnTo>
                  <a:pt x="2961658" y="443230"/>
                </a:lnTo>
                <a:lnTo>
                  <a:pt x="2962130" y="444450"/>
                </a:lnTo>
                <a:lnTo>
                  <a:pt x="2960833" y="445770"/>
                </a:lnTo>
                <a:close/>
              </a:path>
              <a:path w="4096384" h="836930">
                <a:moveTo>
                  <a:pt x="2999714" y="445770"/>
                </a:moveTo>
                <a:lnTo>
                  <a:pt x="2960833" y="445770"/>
                </a:lnTo>
                <a:lnTo>
                  <a:pt x="2962091" y="444556"/>
                </a:lnTo>
                <a:lnTo>
                  <a:pt x="2961658" y="443230"/>
                </a:lnTo>
                <a:lnTo>
                  <a:pt x="2998863" y="443230"/>
                </a:lnTo>
                <a:lnTo>
                  <a:pt x="2998900" y="444556"/>
                </a:lnTo>
                <a:lnTo>
                  <a:pt x="2999714" y="44577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51437" y="445832"/>
                </a:lnTo>
                <a:lnTo>
                  <a:pt x="3051391" y="445355"/>
                </a:lnTo>
                <a:lnTo>
                  <a:pt x="3051506" y="444556"/>
                </a:lnTo>
                <a:lnTo>
                  <a:pt x="3053688" y="443230"/>
                </a:lnTo>
                <a:lnTo>
                  <a:pt x="3055929" y="444450"/>
                </a:lnTo>
                <a:lnTo>
                  <a:pt x="3055896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47405" y="448298"/>
                </a:lnTo>
                <a:lnTo>
                  <a:pt x="3039604" y="447040"/>
                </a:lnTo>
                <a:lnTo>
                  <a:pt x="3053505" y="447040"/>
                </a:lnTo>
                <a:lnTo>
                  <a:pt x="3055896" y="445832"/>
                </a:lnTo>
                <a:lnTo>
                  <a:pt x="3055929" y="444450"/>
                </a:lnTo>
                <a:lnTo>
                  <a:pt x="3053688" y="443230"/>
                </a:lnTo>
                <a:lnTo>
                  <a:pt x="3073314" y="443230"/>
                </a:lnTo>
                <a:lnTo>
                  <a:pt x="3073620" y="444500"/>
                </a:lnTo>
                <a:lnTo>
                  <a:pt x="3068938" y="444500"/>
                </a:lnTo>
                <a:lnTo>
                  <a:pt x="3066090" y="445770"/>
                </a:lnTo>
                <a:lnTo>
                  <a:pt x="3083132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106497" y="448310"/>
                </a:moveTo>
                <a:lnTo>
                  <a:pt x="3103472" y="448310"/>
                </a:lnTo>
                <a:lnTo>
                  <a:pt x="3104637" y="443230"/>
                </a:lnTo>
                <a:lnTo>
                  <a:pt x="3107227" y="444556"/>
                </a:lnTo>
                <a:lnTo>
                  <a:pt x="3109011" y="445770"/>
                </a:lnTo>
                <a:lnTo>
                  <a:pt x="3108677" y="447040"/>
                </a:lnTo>
                <a:lnTo>
                  <a:pt x="3106497" y="448310"/>
                </a:lnTo>
                <a:close/>
              </a:path>
              <a:path w="4096384" h="836930">
                <a:moveTo>
                  <a:pt x="3122432" y="450850"/>
                </a:moveTo>
                <a:lnTo>
                  <a:pt x="3118564" y="450850"/>
                </a:lnTo>
                <a:lnTo>
                  <a:pt x="3120738" y="447040"/>
                </a:lnTo>
                <a:lnTo>
                  <a:pt x="3116173" y="445770"/>
                </a:lnTo>
                <a:lnTo>
                  <a:pt x="3121533" y="444430"/>
                </a:lnTo>
                <a:lnTo>
                  <a:pt x="3126987" y="443230"/>
                </a:lnTo>
                <a:lnTo>
                  <a:pt x="3124595" y="448310"/>
                </a:lnTo>
                <a:lnTo>
                  <a:pt x="3124239" y="449584"/>
                </a:lnTo>
                <a:lnTo>
                  <a:pt x="3122432" y="450850"/>
                </a:lnTo>
                <a:close/>
              </a:path>
              <a:path w="4096384" h="836930">
                <a:moveTo>
                  <a:pt x="3120647" y="455930"/>
                </a:moveTo>
                <a:lnTo>
                  <a:pt x="3112992" y="455930"/>
                </a:lnTo>
                <a:lnTo>
                  <a:pt x="3118806" y="453390"/>
                </a:lnTo>
                <a:lnTo>
                  <a:pt x="3124239" y="449584"/>
                </a:lnTo>
                <a:lnTo>
                  <a:pt x="3124595" y="448310"/>
                </a:lnTo>
                <a:lnTo>
                  <a:pt x="3126987" y="443230"/>
                </a:lnTo>
                <a:lnTo>
                  <a:pt x="3127970" y="443230"/>
                </a:lnTo>
                <a:lnTo>
                  <a:pt x="3127777" y="444500"/>
                </a:lnTo>
                <a:lnTo>
                  <a:pt x="3133140" y="444500"/>
                </a:lnTo>
                <a:lnTo>
                  <a:pt x="3133249" y="447114"/>
                </a:lnTo>
                <a:lnTo>
                  <a:pt x="3136839" y="449580"/>
                </a:lnTo>
                <a:lnTo>
                  <a:pt x="3129595" y="449584"/>
                </a:lnTo>
                <a:lnTo>
                  <a:pt x="3123246" y="450850"/>
                </a:lnTo>
                <a:lnTo>
                  <a:pt x="3125420" y="453390"/>
                </a:lnTo>
                <a:lnTo>
                  <a:pt x="3121904" y="453390"/>
                </a:lnTo>
                <a:lnTo>
                  <a:pt x="3120647" y="455930"/>
                </a:lnTo>
                <a:close/>
              </a:path>
              <a:path w="4096384" h="836930">
                <a:moveTo>
                  <a:pt x="3176212" y="448310"/>
                </a:moveTo>
                <a:lnTo>
                  <a:pt x="3166658" y="448310"/>
                </a:lnTo>
                <a:lnTo>
                  <a:pt x="3167490" y="443230"/>
                </a:lnTo>
                <a:lnTo>
                  <a:pt x="3171347" y="443230"/>
                </a:lnTo>
                <a:lnTo>
                  <a:pt x="3172059" y="444556"/>
                </a:lnTo>
                <a:lnTo>
                  <a:pt x="3172872" y="445770"/>
                </a:lnTo>
                <a:lnTo>
                  <a:pt x="3176212" y="448310"/>
                </a:lnTo>
                <a:close/>
              </a:path>
              <a:path w="4096384" h="836930">
                <a:moveTo>
                  <a:pt x="3228930" y="445770"/>
                </a:moveTo>
                <a:lnTo>
                  <a:pt x="3227861" y="445770"/>
                </a:lnTo>
                <a:lnTo>
                  <a:pt x="3227518" y="444926"/>
                </a:lnTo>
                <a:lnTo>
                  <a:pt x="3227401" y="444392"/>
                </a:lnTo>
                <a:lnTo>
                  <a:pt x="3228012" y="443230"/>
                </a:lnTo>
                <a:lnTo>
                  <a:pt x="3228844" y="443230"/>
                </a:lnTo>
                <a:lnTo>
                  <a:pt x="3229623" y="444392"/>
                </a:lnTo>
                <a:lnTo>
                  <a:pt x="3229604" y="444556"/>
                </a:lnTo>
                <a:lnTo>
                  <a:pt x="3228930" y="445770"/>
                </a:lnTo>
                <a:close/>
              </a:path>
              <a:path w="4096384" h="836930">
                <a:moveTo>
                  <a:pt x="3229662" y="444450"/>
                </a:moveTo>
                <a:lnTo>
                  <a:pt x="3228844" y="443230"/>
                </a:lnTo>
                <a:lnTo>
                  <a:pt x="3230339" y="443230"/>
                </a:lnTo>
                <a:lnTo>
                  <a:pt x="3229662" y="444450"/>
                </a:lnTo>
                <a:close/>
              </a:path>
              <a:path w="4096384" h="836930">
                <a:moveTo>
                  <a:pt x="3242254" y="445770"/>
                </a:moveTo>
                <a:lnTo>
                  <a:pt x="3240345" y="444556"/>
                </a:lnTo>
                <a:lnTo>
                  <a:pt x="3243445" y="443230"/>
                </a:lnTo>
                <a:lnTo>
                  <a:pt x="3242900" y="444392"/>
                </a:lnTo>
                <a:lnTo>
                  <a:pt x="3242588" y="444500"/>
                </a:lnTo>
                <a:lnTo>
                  <a:pt x="3242600" y="445031"/>
                </a:lnTo>
                <a:lnTo>
                  <a:pt x="3242254" y="445770"/>
                </a:lnTo>
                <a:close/>
              </a:path>
              <a:path w="4096384" h="836930">
                <a:moveTo>
                  <a:pt x="3242900" y="444392"/>
                </a:moveTo>
                <a:lnTo>
                  <a:pt x="3243445" y="443230"/>
                </a:lnTo>
                <a:lnTo>
                  <a:pt x="3246277" y="443230"/>
                </a:lnTo>
                <a:lnTo>
                  <a:pt x="3242900" y="444392"/>
                </a:lnTo>
                <a:close/>
              </a:path>
              <a:path w="4096384" h="836930">
                <a:moveTo>
                  <a:pt x="3284841" y="448310"/>
                </a:moveTo>
                <a:lnTo>
                  <a:pt x="3282661" y="448310"/>
                </a:lnTo>
                <a:lnTo>
                  <a:pt x="3280827" y="443230"/>
                </a:lnTo>
                <a:lnTo>
                  <a:pt x="3285849" y="443230"/>
                </a:lnTo>
                <a:lnTo>
                  <a:pt x="3289381" y="444450"/>
                </a:lnTo>
                <a:lnTo>
                  <a:pt x="3284841" y="448310"/>
                </a:lnTo>
                <a:close/>
              </a:path>
              <a:path w="4096384" h="836930">
                <a:moveTo>
                  <a:pt x="3308697" y="454660"/>
                </a:moveTo>
                <a:lnTo>
                  <a:pt x="3306456" y="454660"/>
                </a:lnTo>
                <a:lnTo>
                  <a:pt x="3309821" y="448310"/>
                </a:lnTo>
                <a:lnTo>
                  <a:pt x="3284841" y="448310"/>
                </a:lnTo>
                <a:lnTo>
                  <a:pt x="3289523" y="444500"/>
                </a:lnTo>
                <a:lnTo>
                  <a:pt x="3285849" y="443230"/>
                </a:lnTo>
                <a:lnTo>
                  <a:pt x="3295825" y="443230"/>
                </a:lnTo>
                <a:lnTo>
                  <a:pt x="3294983" y="444392"/>
                </a:lnTo>
                <a:lnTo>
                  <a:pt x="3295114" y="445031"/>
                </a:lnTo>
                <a:lnTo>
                  <a:pt x="3295403" y="445770"/>
                </a:lnTo>
                <a:lnTo>
                  <a:pt x="3299348" y="445770"/>
                </a:lnTo>
                <a:lnTo>
                  <a:pt x="3299593" y="447040"/>
                </a:lnTo>
                <a:lnTo>
                  <a:pt x="3310235" y="447040"/>
                </a:lnTo>
                <a:lnTo>
                  <a:pt x="3316153" y="450623"/>
                </a:lnTo>
                <a:lnTo>
                  <a:pt x="3313185" y="452120"/>
                </a:lnTo>
                <a:lnTo>
                  <a:pt x="3312512" y="452120"/>
                </a:lnTo>
                <a:lnTo>
                  <a:pt x="3308697" y="454660"/>
                </a:lnTo>
                <a:close/>
              </a:path>
              <a:path w="4096384" h="836930">
                <a:moveTo>
                  <a:pt x="3337132" y="448310"/>
                </a:moveTo>
                <a:lnTo>
                  <a:pt x="3334461" y="448310"/>
                </a:lnTo>
                <a:lnTo>
                  <a:pt x="3332479" y="444836"/>
                </a:lnTo>
                <a:lnTo>
                  <a:pt x="3332371" y="444450"/>
                </a:lnTo>
                <a:lnTo>
                  <a:pt x="3334461" y="443230"/>
                </a:lnTo>
                <a:lnTo>
                  <a:pt x="3336641" y="443230"/>
                </a:lnTo>
                <a:lnTo>
                  <a:pt x="3340498" y="447040"/>
                </a:lnTo>
                <a:lnTo>
                  <a:pt x="3337132" y="448310"/>
                </a:lnTo>
                <a:close/>
              </a:path>
              <a:path w="4096384" h="836930">
                <a:moveTo>
                  <a:pt x="3352564" y="448310"/>
                </a:moveTo>
                <a:lnTo>
                  <a:pt x="3337132" y="448310"/>
                </a:lnTo>
                <a:lnTo>
                  <a:pt x="3340498" y="447040"/>
                </a:lnTo>
                <a:lnTo>
                  <a:pt x="3336641" y="443230"/>
                </a:lnTo>
                <a:lnTo>
                  <a:pt x="3345854" y="443230"/>
                </a:lnTo>
                <a:lnTo>
                  <a:pt x="3352564" y="448310"/>
                </a:lnTo>
                <a:close/>
              </a:path>
              <a:path w="4096384" h="836930">
                <a:moveTo>
                  <a:pt x="3354242" y="449580"/>
                </a:moveTo>
                <a:lnTo>
                  <a:pt x="3345854" y="443230"/>
                </a:lnTo>
                <a:lnTo>
                  <a:pt x="3359107" y="443230"/>
                </a:lnTo>
                <a:lnTo>
                  <a:pt x="3355458" y="447040"/>
                </a:lnTo>
                <a:lnTo>
                  <a:pt x="3354059" y="447040"/>
                </a:lnTo>
                <a:lnTo>
                  <a:pt x="3354242" y="449580"/>
                </a:lnTo>
                <a:close/>
              </a:path>
              <a:path w="4096384" h="836930">
                <a:moveTo>
                  <a:pt x="3356087" y="448310"/>
                </a:moveTo>
                <a:lnTo>
                  <a:pt x="3354242" y="448310"/>
                </a:lnTo>
                <a:lnTo>
                  <a:pt x="3359107" y="443230"/>
                </a:lnTo>
                <a:lnTo>
                  <a:pt x="3360230" y="443230"/>
                </a:lnTo>
                <a:lnTo>
                  <a:pt x="3358332" y="444450"/>
                </a:lnTo>
                <a:lnTo>
                  <a:pt x="3360764" y="445770"/>
                </a:lnTo>
                <a:lnTo>
                  <a:pt x="3361728" y="447040"/>
                </a:lnTo>
                <a:lnTo>
                  <a:pt x="3356907" y="447040"/>
                </a:lnTo>
                <a:lnTo>
                  <a:pt x="3356087" y="448310"/>
                </a:lnTo>
                <a:close/>
              </a:path>
              <a:path w="4096384" h="836930">
                <a:moveTo>
                  <a:pt x="3368313" y="444500"/>
                </a:moveTo>
                <a:lnTo>
                  <a:pt x="3366152" y="444500"/>
                </a:lnTo>
                <a:lnTo>
                  <a:pt x="3366978" y="443230"/>
                </a:lnTo>
                <a:lnTo>
                  <a:pt x="3367809" y="443230"/>
                </a:lnTo>
                <a:lnTo>
                  <a:pt x="3368313" y="44450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67135" y="447040"/>
                </a:lnTo>
                <a:lnTo>
                  <a:pt x="3367986" y="445770"/>
                </a:lnTo>
                <a:lnTo>
                  <a:pt x="3368818" y="445770"/>
                </a:lnTo>
                <a:lnTo>
                  <a:pt x="3367809" y="443230"/>
                </a:lnTo>
                <a:lnTo>
                  <a:pt x="3380388" y="443230"/>
                </a:lnTo>
                <a:lnTo>
                  <a:pt x="3378122" y="444450"/>
                </a:lnTo>
                <a:lnTo>
                  <a:pt x="3378146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78146" y="445832"/>
                </a:lnTo>
                <a:lnTo>
                  <a:pt x="3378122" y="444450"/>
                </a:lnTo>
                <a:lnTo>
                  <a:pt x="3380388" y="443230"/>
                </a:lnTo>
                <a:lnTo>
                  <a:pt x="3382477" y="444450"/>
                </a:lnTo>
                <a:lnTo>
                  <a:pt x="3382455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7836" y="447040"/>
                </a:moveTo>
                <a:lnTo>
                  <a:pt x="3380388" y="447040"/>
                </a:lnTo>
                <a:lnTo>
                  <a:pt x="3382455" y="445832"/>
                </a:lnTo>
                <a:lnTo>
                  <a:pt x="3382477" y="444450"/>
                </a:lnTo>
                <a:lnTo>
                  <a:pt x="3380388" y="443230"/>
                </a:lnTo>
                <a:lnTo>
                  <a:pt x="3419105" y="443230"/>
                </a:lnTo>
                <a:lnTo>
                  <a:pt x="3417095" y="444500"/>
                </a:lnTo>
                <a:lnTo>
                  <a:pt x="3390949" y="444500"/>
                </a:lnTo>
                <a:lnTo>
                  <a:pt x="3387836" y="447040"/>
                </a:lnTo>
                <a:close/>
              </a:path>
              <a:path w="4096384" h="836930">
                <a:moveTo>
                  <a:pt x="3435193" y="445770"/>
                </a:moveTo>
                <a:lnTo>
                  <a:pt x="3430348" y="445770"/>
                </a:lnTo>
                <a:lnTo>
                  <a:pt x="3432862" y="443230"/>
                </a:lnTo>
                <a:lnTo>
                  <a:pt x="3435193" y="445770"/>
                </a:lnTo>
                <a:close/>
              </a:path>
              <a:path w="4096384" h="836930">
                <a:moveTo>
                  <a:pt x="3444590" y="445770"/>
                </a:moveTo>
                <a:lnTo>
                  <a:pt x="3435193" y="445770"/>
                </a:lnTo>
                <a:lnTo>
                  <a:pt x="3432862" y="443230"/>
                </a:lnTo>
                <a:lnTo>
                  <a:pt x="3444590" y="443230"/>
                </a:lnTo>
                <a:lnTo>
                  <a:pt x="3443972" y="444392"/>
                </a:lnTo>
                <a:lnTo>
                  <a:pt x="3443945" y="444556"/>
                </a:lnTo>
                <a:lnTo>
                  <a:pt x="3444590" y="445770"/>
                </a:lnTo>
                <a:close/>
              </a:path>
              <a:path w="4096384" h="836930">
                <a:moveTo>
                  <a:pt x="3449278" y="448310"/>
                </a:moveTo>
                <a:lnTo>
                  <a:pt x="3447750" y="448298"/>
                </a:lnTo>
                <a:lnTo>
                  <a:pt x="3445264" y="447040"/>
                </a:lnTo>
                <a:lnTo>
                  <a:pt x="3444094" y="444836"/>
                </a:lnTo>
                <a:lnTo>
                  <a:pt x="3443972" y="444392"/>
                </a:lnTo>
                <a:lnTo>
                  <a:pt x="3444590" y="443230"/>
                </a:lnTo>
                <a:lnTo>
                  <a:pt x="3447438" y="443230"/>
                </a:lnTo>
                <a:lnTo>
                  <a:pt x="3448293" y="444556"/>
                </a:lnTo>
                <a:lnTo>
                  <a:pt x="3448937" y="445770"/>
                </a:lnTo>
                <a:lnTo>
                  <a:pt x="3449795" y="445770"/>
                </a:lnTo>
                <a:lnTo>
                  <a:pt x="3449278" y="44831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4511" y="467930"/>
                </a:lnTo>
                <a:lnTo>
                  <a:pt x="3484598" y="467115"/>
                </a:lnTo>
                <a:lnTo>
                  <a:pt x="3484367" y="466235"/>
                </a:lnTo>
                <a:lnTo>
                  <a:pt x="3484250" y="466024"/>
                </a:lnTo>
                <a:lnTo>
                  <a:pt x="3482796" y="464820"/>
                </a:lnTo>
                <a:lnTo>
                  <a:pt x="3481480" y="461010"/>
                </a:lnTo>
                <a:lnTo>
                  <a:pt x="3446430" y="461010"/>
                </a:lnTo>
                <a:lnTo>
                  <a:pt x="3452979" y="455928"/>
                </a:lnTo>
                <a:lnTo>
                  <a:pt x="3454320" y="454660"/>
                </a:lnTo>
                <a:lnTo>
                  <a:pt x="3458491" y="448310"/>
                </a:lnTo>
                <a:lnTo>
                  <a:pt x="3449278" y="448310"/>
                </a:lnTo>
                <a:lnTo>
                  <a:pt x="3449795" y="445770"/>
                </a:lnTo>
                <a:lnTo>
                  <a:pt x="3448937" y="445770"/>
                </a:lnTo>
                <a:lnTo>
                  <a:pt x="3448193" y="444392"/>
                </a:lnTo>
                <a:lnTo>
                  <a:pt x="3447438" y="443230"/>
                </a:lnTo>
                <a:lnTo>
                  <a:pt x="3455498" y="443230"/>
                </a:lnTo>
                <a:lnTo>
                  <a:pt x="3465713" y="455930"/>
                </a:lnTo>
                <a:lnTo>
                  <a:pt x="3498642" y="455930"/>
                </a:lnTo>
                <a:lnTo>
                  <a:pt x="3498324" y="456909"/>
                </a:lnTo>
                <a:lnTo>
                  <a:pt x="3498446" y="458022"/>
                </a:lnTo>
                <a:lnTo>
                  <a:pt x="3498564" y="458470"/>
                </a:lnTo>
                <a:lnTo>
                  <a:pt x="3499912" y="458470"/>
                </a:lnTo>
                <a:lnTo>
                  <a:pt x="3501255" y="459740"/>
                </a:lnTo>
                <a:lnTo>
                  <a:pt x="3511817" y="459740"/>
                </a:lnTo>
                <a:lnTo>
                  <a:pt x="3514148" y="462280"/>
                </a:lnTo>
                <a:lnTo>
                  <a:pt x="3530690" y="462280"/>
                </a:lnTo>
                <a:lnTo>
                  <a:pt x="3533588" y="463550"/>
                </a:lnTo>
                <a:lnTo>
                  <a:pt x="3540415" y="463550"/>
                </a:lnTo>
                <a:lnTo>
                  <a:pt x="3546109" y="467360"/>
                </a:lnTo>
                <a:lnTo>
                  <a:pt x="3513139" y="467360"/>
                </a:lnTo>
                <a:lnTo>
                  <a:pt x="3512302" y="468630"/>
                </a:lnTo>
                <a:lnTo>
                  <a:pt x="3485492" y="468631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503429" y="450850"/>
                </a:moveTo>
                <a:lnTo>
                  <a:pt x="3495715" y="445770"/>
                </a:lnTo>
                <a:lnTo>
                  <a:pt x="3503252" y="443230"/>
                </a:lnTo>
                <a:lnTo>
                  <a:pt x="3503481" y="444099"/>
                </a:lnTo>
                <a:lnTo>
                  <a:pt x="3503429" y="450850"/>
                </a:lnTo>
                <a:close/>
              </a:path>
              <a:path w="4096384" h="836930">
                <a:moveTo>
                  <a:pt x="3503586" y="450850"/>
                </a:moveTo>
                <a:lnTo>
                  <a:pt x="3503429" y="450850"/>
                </a:lnTo>
                <a:lnTo>
                  <a:pt x="3503481" y="444099"/>
                </a:lnTo>
                <a:lnTo>
                  <a:pt x="3503252" y="443230"/>
                </a:lnTo>
                <a:lnTo>
                  <a:pt x="3513231" y="443230"/>
                </a:lnTo>
                <a:lnTo>
                  <a:pt x="3512680" y="444430"/>
                </a:lnTo>
                <a:lnTo>
                  <a:pt x="3511569" y="449580"/>
                </a:lnTo>
                <a:lnTo>
                  <a:pt x="3506424" y="449584"/>
                </a:lnTo>
                <a:lnTo>
                  <a:pt x="3503586" y="450850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8977" y="447040"/>
                </a:lnTo>
                <a:lnTo>
                  <a:pt x="3537777" y="443230"/>
                </a:lnTo>
                <a:lnTo>
                  <a:pt x="3541628" y="444500"/>
                </a:lnTo>
                <a:lnTo>
                  <a:pt x="3547146" y="447114"/>
                </a:lnTo>
                <a:lnTo>
                  <a:pt x="3550187" y="448310"/>
                </a:lnTo>
                <a:lnTo>
                  <a:pt x="3553890" y="44831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550187" y="448310"/>
                </a:moveTo>
                <a:lnTo>
                  <a:pt x="3546956" y="447040"/>
                </a:lnTo>
                <a:lnTo>
                  <a:pt x="3541628" y="444500"/>
                </a:lnTo>
                <a:lnTo>
                  <a:pt x="3537777" y="443230"/>
                </a:lnTo>
                <a:lnTo>
                  <a:pt x="3552171" y="443230"/>
                </a:lnTo>
                <a:lnTo>
                  <a:pt x="3553516" y="443732"/>
                </a:lnTo>
                <a:lnTo>
                  <a:pt x="3553687" y="445832"/>
                </a:lnTo>
                <a:lnTo>
                  <a:pt x="3550187" y="448310"/>
                </a:lnTo>
                <a:close/>
              </a:path>
              <a:path w="4096384" h="836930">
                <a:moveTo>
                  <a:pt x="3796944" y="447040"/>
                </a:moveTo>
                <a:lnTo>
                  <a:pt x="3795595" y="447040"/>
                </a:lnTo>
                <a:lnTo>
                  <a:pt x="3793578" y="445770"/>
                </a:lnTo>
                <a:lnTo>
                  <a:pt x="3793238" y="443230"/>
                </a:lnTo>
                <a:lnTo>
                  <a:pt x="3795444" y="443230"/>
                </a:lnTo>
                <a:lnTo>
                  <a:pt x="3798327" y="444450"/>
                </a:lnTo>
                <a:lnTo>
                  <a:pt x="3796944" y="447040"/>
                </a:lnTo>
                <a:close/>
              </a:path>
              <a:path w="4096384" h="836930">
                <a:moveTo>
                  <a:pt x="3819672" y="449760"/>
                </a:moveTo>
                <a:lnTo>
                  <a:pt x="3823246" y="443230"/>
                </a:lnTo>
                <a:lnTo>
                  <a:pt x="3823423" y="443230"/>
                </a:lnTo>
                <a:lnTo>
                  <a:pt x="3825689" y="444450"/>
                </a:lnTo>
                <a:lnTo>
                  <a:pt x="3825886" y="445355"/>
                </a:lnTo>
                <a:lnTo>
                  <a:pt x="3825822" y="445832"/>
                </a:lnTo>
                <a:lnTo>
                  <a:pt x="3823580" y="447040"/>
                </a:lnTo>
                <a:lnTo>
                  <a:pt x="3820552" y="449584"/>
                </a:lnTo>
                <a:lnTo>
                  <a:pt x="3819672" y="449760"/>
                </a:lnTo>
                <a:close/>
              </a:path>
              <a:path w="4096384" h="836930">
                <a:moveTo>
                  <a:pt x="3823024" y="468630"/>
                </a:moveTo>
                <a:lnTo>
                  <a:pt x="3817059" y="468630"/>
                </a:lnTo>
                <a:lnTo>
                  <a:pt x="3825446" y="462280"/>
                </a:lnTo>
                <a:lnTo>
                  <a:pt x="3813019" y="462280"/>
                </a:lnTo>
                <a:lnTo>
                  <a:pt x="3812043" y="458495"/>
                </a:lnTo>
                <a:lnTo>
                  <a:pt x="3811362" y="457200"/>
                </a:lnTo>
                <a:lnTo>
                  <a:pt x="3819567" y="457200"/>
                </a:lnTo>
                <a:lnTo>
                  <a:pt x="3817884" y="452120"/>
                </a:lnTo>
                <a:lnTo>
                  <a:pt x="3818741" y="452120"/>
                </a:lnTo>
                <a:lnTo>
                  <a:pt x="3820577" y="449580"/>
                </a:lnTo>
                <a:lnTo>
                  <a:pt x="3823580" y="447040"/>
                </a:lnTo>
                <a:lnTo>
                  <a:pt x="3825822" y="445832"/>
                </a:lnTo>
                <a:lnTo>
                  <a:pt x="3825886" y="445355"/>
                </a:lnTo>
                <a:lnTo>
                  <a:pt x="3825787" y="444556"/>
                </a:lnTo>
                <a:lnTo>
                  <a:pt x="3823423" y="443230"/>
                </a:lnTo>
                <a:lnTo>
                  <a:pt x="3831922" y="443230"/>
                </a:lnTo>
                <a:lnTo>
                  <a:pt x="3825461" y="450623"/>
                </a:lnTo>
                <a:lnTo>
                  <a:pt x="3825437" y="451007"/>
                </a:lnTo>
                <a:lnTo>
                  <a:pt x="3828061" y="453390"/>
                </a:lnTo>
                <a:lnTo>
                  <a:pt x="3821407" y="453390"/>
                </a:lnTo>
                <a:lnTo>
                  <a:pt x="3821533" y="459345"/>
                </a:lnTo>
                <a:lnTo>
                  <a:pt x="3821634" y="459807"/>
                </a:lnTo>
                <a:lnTo>
                  <a:pt x="3822415" y="461010"/>
                </a:lnTo>
                <a:lnTo>
                  <a:pt x="3831318" y="461010"/>
                </a:lnTo>
                <a:lnTo>
                  <a:pt x="3829667" y="462302"/>
                </a:lnTo>
                <a:lnTo>
                  <a:pt x="3823024" y="468630"/>
                </a:lnTo>
                <a:close/>
              </a:path>
              <a:path w="4096384" h="836930">
                <a:moveTo>
                  <a:pt x="3850066" y="447040"/>
                </a:moveTo>
                <a:lnTo>
                  <a:pt x="3849235" y="447040"/>
                </a:lnTo>
                <a:lnTo>
                  <a:pt x="3848227" y="445770"/>
                </a:lnTo>
                <a:lnTo>
                  <a:pt x="3845221" y="444500"/>
                </a:lnTo>
                <a:lnTo>
                  <a:pt x="3851592" y="443230"/>
                </a:lnTo>
                <a:lnTo>
                  <a:pt x="3850702" y="445832"/>
                </a:lnTo>
                <a:lnTo>
                  <a:pt x="3850066" y="447040"/>
                </a:lnTo>
                <a:close/>
              </a:path>
              <a:path w="4096384" h="836930">
                <a:moveTo>
                  <a:pt x="3888300" y="459740"/>
                </a:moveTo>
                <a:lnTo>
                  <a:pt x="3878862" y="459740"/>
                </a:lnTo>
                <a:lnTo>
                  <a:pt x="3877913" y="457248"/>
                </a:lnTo>
                <a:lnTo>
                  <a:pt x="3871190" y="447040"/>
                </a:lnTo>
                <a:lnTo>
                  <a:pt x="3850066" y="447040"/>
                </a:lnTo>
                <a:lnTo>
                  <a:pt x="3850702" y="445832"/>
                </a:lnTo>
                <a:lnTo>
                  <a:pt x="3851592" y="443230"/>
                </a:lnTo>
                <a:lnTo>
                  <a:pt x="3855115" y="443230"/>
                </a:lnTo>
                <a:lnTo>
                  <a:pt x="3855115" y="444500"/>
                </a:lnTo>
                <a:lnTo>
                  <a:pt x="3863162" y="444500"/>
                </a:lnTo>
                <a:lnTo>
                  <a:pt x="3861971" y="445770"/>
                </a:lnTo>
                <a:lnTo>
                  <a:pt x="3876389" y="445770"/>
                </a:lnTo>
                <a:lnTo>
                  <a:pt x="3877220" y="448310"/>
                </a:lnTo>
                <a:lnTo>
                  <a:pt x="4002697" y="448310"/>
                </a:lnTo>
                <a:lnTo>
                  <a:pt x="4001067" y="449580"/>
                </a:lnTo>
                <a:lnTo>
                  <a:pt x="3885268" y="449580"/>
                </a:lnTo>
                <a:lnTo>
                  <a:pt x="3877404" y="453390"/>
                </a:lnTo>
                <a:lnTo>
                  <a:pt x="3883094" y="454660"/>
                </a:lnTo>
                <a:lnTo>
                  <a:pt x="3888116" y="455930"/>
                </a:lnTo>
                <a:lnTo>
                  <a:pt x="3890565" y="455930"/>
                </a:lnTo>
                <a:lnTo>
                  <a:pt x="3889950" y="457248"/>
                </a:lnTo>
                <a:lnTo>
                  <a:pt x="3888300" y="459740"/>
                </a:lnTo>
                <a:close/>
              </a:path>
              <a:path w="4096384" h="836930">
                <a:moveTo>
                  <a:pt x="3878412" y="448310"/>
                </a:moveTo>
                <a:lnTo>
                  <a:pt x="3877220" y="448310"/>
                </a:lnTo>
                <a:lnTo>
                  <a:pt x="3876389" y="445770"/>
                </a:lnTo>
                <a:lnTo>
                  <a:pt x="3876572" y="445770"/>
                </a:lnTo>
                <a:lnTo>
                  <a:pt x="3881928" y="443230"/>
                </a:lnTo>
                <a:lnTo>
                  <a:pt x="3880095" y="447040"/>
                </a:lnTo>
                <a:lnTo>
                  <a:pt x="3878412" y="44831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878412" y="448310"/>
                </a:lnTo>
                <a:lnTo>
                  <a:pt x="3880095" y="447040"/>
                </a:lnTo>
                <a:lnTo>
                  <a:pt x="3881928" y="443230"/>
                </a:lnTo>
                <a:lnTo>
                  <a:pt x="3887448" y="443230"/>
                </a:lnTo>
                <a:lnTo>
                  <a:pt x="3887448" y="447040"/>
                </a:lnTo>
                <a:lnTo>
                  <a:pt x="3929692" y="44704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97413" y="445770"/>
                </a:lnTo>
                <a:lnTo>
                  <a:pt x="3997931" y="445770"/>
                </a:lnTo>
                <a:lnTo>
                  <a:pt x="3999253" y="443230"/>
                </a:lnTo>
                <a:lnTo>
                  <a:pt x="4001047" y="444450"/>
                </a:lnTo>
                <a:lnTo>
                  <a:pt x="4001069" y="447114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1242998" y="452120"/>
                </a:moveTo>
                <a:lnTo>
                  <a:pt x="1234447" y="452120"/>
                </a:lnTo>
                <a:lnTo>
                  <a:pt x="1232713" y="444450"/>
                </a:lnTo>
                <a:lnTo>
                  <a:pt x="1232587" y="443336"/>
                </a:lnTo>
                <a:lnTo>
                  <a:pt x="1237799" y="447040"/>
                </a:lnTo>
                <a:lnTo>
                  <a:pt x="1242998" y="452120"/>
                </a:lnTo>
                <a:close/>
              </a:path>
              <a:path w="4096384" h="836930">
                <a:moveTo>
                  <a:pt x="1232724" y="444500"/>
                </a:moveTo>
                <a:lnTo>
                  <a:pt x="1230590" y="444500"/>
                </a:lnTo>
                <a:lnTo>
                  <a:pt x="1232475" y="443401"/>
                </a:lnTo>
                <a:lnTo>
                  <a:pt x="1232724" y="444500"/>
                </a:lnTo>
                <a:close/>
              </a:path>
              <a:path w="4096384" h="836930">
                <a:moveTo>
                  <a:pt x="2213009" y="444500"/>
                </a:moveTo>
                <a:lnTo>
                  <a:pt x="2212038" y="444500"/>
                </a:lnTo>
                <a:lnTo>
                  <a:pt x="2212953" y="443421"/>
                </a:lnTo>
                <a:lnTo>
                  <a:pt x="2213009" y="444500"/>
                </a:lnTo>
                <a:close/>
              </a:path>
              <a:path w="4096384" h="836930">
                <a:moveTo>
                  <a:pt x="1765479" y="449580"/>
                </a:moveTo>
                <a:lnTo>
                  <a:pt x="1760784" y="447040"/>
                </a:lnTo>
                <a:lnTo>
                  <a:pt x="1752737" y="444500"/>
                </a:lnTo>
                <a:lnTo>
                  <a:pt x="1755822" y="443601"/>
                </a:lnTo>
                <a:lnTo>
                  <a:pt x="1756594" y="444500"/>
                </a:lnTo>
                <a:lnTo>
                  <a:pt x="1763469" y="444500"/>
                </a:lnTo>
                <a:lnTo>
                  <a:pt x="1765479" y="449580"/>
                </a:lnTo>
                <a:close/>
              </a:path>
              <a:path w="4096384" h="836930">
                <a:moveTo>
                  <a:pt x="1732039" y="448310"/>
                </a:moveTo>
                <a:lnTo>
                  <a:pt x="1719552" y="448310"/>
                </a:lnTo>
                <a:lnTo>
                  <a:pt x="1731016" y="443677"/>
                </a:lnTo>
                <a:lnTo>
                  <a:pt x="1735811" y="447040"/>
                </a:lnTo>
                <a:lnTo>
                  <a:pt x="1732792" y="447040"/>
                </a:lnTo>
                <a:lnTo>
                  <a:pt x="1732039" y="448310"/>
                </a:lnTo>
                <a:close/>
              </a:path>
              <a:path w="4096384" h="836930">
                <a:moveTo>
                  <a:pt x="1458227" y="454660"/>
                </a:moveTo>
                <a:lnTo>
                  <a:pt x="1458227" y="452120"/>
                </a:lnTo>
                <a:lnTo>
                  <a:pt x="1454540" y="449580"/>
                </a:lnTo>
                <a:lnTo>
                  <a:pt x="1452530" y="448310"/>
                </a:lnTo>
                <a:lnTo>
                  <a:pt x="1454628" y="447114"/>
                </a:lnTo>
                <a:lnTo>
                  <a:pt x="1454722" y="446753"/>
                </a:lnTo>
                <a:lnTo>
                  <a:pt x="1454348" y="443852"/>
                </a:lnTo>
                <a:lnTo>
                  <a:pt x="1457893" y="445770"/>
                </a:lnTo>
                <a:lnTo>
                  <a:pt x="1459569" y="447040"/>
                </a:lnTo>
                <a:lnTo>
                  <a:pt x="1463146" y="447040"/>
                </a:lnTo>
                <a:lnTo>
                  <a:pt x="1458227" y="454660"/>
                </a:lnTo>
                <a:close/>
              </a:path>
              <a:path w="4096384" h="836930">
                <a:moveTo>
                  <a:pt x="1462859" y="486245"/>
                </a:moveTo>
                <a:lnTo>
                  <a:pt x="1451662" y="484201"/>
                </a:lnTo>
                <a:lnTo>
                  <a:pt x="1451689" y="483234"/>
                </a:lnTo>
                <a:lnTo>
                  <a:pt x="1453532" y="482600"/>
                </a:lnTo>
                <a:lnTo>
                  <a:pt x="1451492" y="482600"/>
                </a:lnTo>
                <a:lnTo>
                  <a:pt x="1456702" y="478803"/>
                </a:lnTo>
                <a:lnTo>
                  <a:pt x="1458768" y="472440"/>
                </a:lnTo>
                <a:lnTo>
                  <a:pt x="1465367" y="464764"/>
                </a:lnTo>
                <a:lnTo>
                  <a:pt x="1471641" y="458495"/>
                </a:lnTo>
                <a:lnTo>
                  <a:pt x="1473149" y="454660"/>
                </a:lnTo>
                <a:lnTo>
                  <a:pt x="1458227" y="454660"/>
                </a:lnTo>
                <a:lnTo>
                  <a:pt x="1465122" y="443995"/>
                </a:lnTo>
                <a:lnTo>
                  <a:pt x="1466019" y="444500"/>
                </a:lnTo>
                <a:lnTo>
                  <a:pt x="1472539" y="445770"/>
                </a:lnTo>
                <a:lnTo>
                  <a:pt x="1478008" y="445770"/>
                </a:lnTo>
                <a:lnTo>
                  <a:pt x="1478203" y="451165"/>
                </a:lnTo>
                <a:lnTo>
                  <a:pt x="1477674" y="452120"/>
                </a:lnTo>
                <a:lnTo>
                  <a:pt x="1478179" y="452885"/>
                </a:lnTo>
                <a:lnTo>
                  <a:pt x="1478301" y="453883"/>
                </a:lnTo>
                <a:lnTo>
                  <a:pt x="1478466" y="458470"/>
                </a:lnTo>
                <a:lnTo>
                  <a:pt x="1473988" y="458470"/>
                </a:lnTo>
                <a:lnTo>
                  <a:pt x="1474319" y="461010"/>
                </a:lnTo>
                <a:lnTo>
                  <a:pt x="1470301" y="462280"/>
                </a:lnTo>
                <a:lnTo>
                  <a:pt x="1470728" y="464459"/>
                </a:lnTo>
                <a:lnTo>
                  <a:pt x="1470826" y="464845"/>
                </a:lnTo>
                <a:lnTo>
                  <a:pt x="1474485" y="468630"/>
                </a:lnTo>
                <a:lnTo>
                  <a:pt x="1471300" y="468631"/>
                </a:lnTo>
                <a:lnTo>
                  <a:pt x="1468695" y="469863"/>
                </a:lnTo>
                <a:lnTo>
                  <a:pt x="1474151" y="474980"/>
                </a:lnTo>
                <a:lnTo>
                  <a:pt x="1458397" y="474980"/>
                </a:lnTo>
                <a:lnTo>
                  <a:pt x="1456322" y="479813"/>
                </a:lnTo>
                <a:lnTo>
                  <a:pt x="1456395" y="483880"/>
                </a:lnTo>
                <a:lnTo>
                  <a:pt x="1457389" y="485140"/>
                </a:lnTo>
                <a:lnTo>
                  <a:pt x="1464683" y="485140"/>
                </a:lnTo>
                <a:lnTo>
                  <a:pt x="1462859" y="486245"/>
                </a:lnTo>
                <a:close/>
              </a:path>
              <a:path w="4096384" h="836930">
                <a:moveTo>
                  <a:pt x="2592220" y="448310"/>
                </a:moveTo>
                <a:lnTo>
                  <a:pt x="2593496" y="443995"/>
                </a:lnTo>
                <a:lnTo>
                  <a:pt x="2594211" y="444500"/>
                </a:lnTo>
                <a:lnTo>
                  <a:pt x="2598408" y="444500"/>
                </a:lnTo>
                <a:lnTo>
                  <a:pt x="2598234" y="445832"/>
                </a:lnTo>
                <a:lnTo>
                  <a:pt x="2597917" y="447040"/>
                </a:lnTo>
                <a:lnTo>
                  <a:pt x="2592220" y="448310"/>
                </a:lnTo>
                <a:close/>
              </a:path>
              <a:path w="4096384" h="836930">
                <a:moveTo>
                  <a:pt x="3144743" y="449191"/>
                </a:moveTo>
                <a:lnTo>
                  <a:pt x="3144331" y="445355"/>
                </a:lnTo>
                <a:lnTo>
                  <a:pt x="3144214" y="444099"/>
                </a:lnTo>
                <a:lnTo>
                  <a:pt x="3146550" y="445770"/>
                </a:lnTo>
                <a:lnTo>
                  <a:pt x="3152925" y="445770"/>
                </a:lnTo>
                <a:lnTo>
                  <a:pt x="3155606" y="448310"/>
                </a:lnTo>
                <a:lnTo>
                  <a:pt x="3146550" y="448310"/>
                </a:lnTo>
                <a:lnTo>
                  <a:pt x="3144743" y="449191"/>
                </a:lnTo>
                <a:close/>
              </a:path>
              <a:path w="4096384" h="836930">
                <a:moveTo>
                  <a:pt x="1537067" y="453390"/>
                </a:moveTo>
                <a:lnTo>
                  <a:pt x="1535668" y="453390"/>
                </a:lnTo>
                <a:lnTo>
                  <a:pt x="1533992" y="449580"/>
                </a:lnTo>
                <a:lnTo>
                  <a:pt x="1533335" y="448298"/>
                </a:lnTo>
                <a:lnTo>
                  <a:pt x="1537329" y="444171"/>
                </a:lnTo>
                <a:lnTo>
                  <a:pt x="1537849" y="444500"/>
                </a:lnTo>
                <a:lnTo>
                  <a:pt x="1545058" y="444500"/>
                </a:lnTo>
                <a:lnTo>
                  <a:pt x="1546734" y="447040"/>
                </a:lnTo>
                <a:lnTo>
                  <a:pt x="1546400" y="448310"/>
                </a:lnTo>
                <a:lnTo>
                  <a:pt x="1540868" y="448310"/>
                </a:lnTo>
                <a:lnTo>
                  <a:pt x="1537067" y="453390"/>
                </a:lnTo>
                <a:close/>
              </a:path>
              <a:path w="4096384" h="836930">
                <a:moveTo>
                  <a:pt x="3242649" y="444926"/>
                </a:moveTo>
                <a:lnTo>
                  <a:pt x="3242588" y="444500"/>
                </a:lnTo>
                <a:lnTo>
                  <a:pt x="3242900" y="444392"/>
                </a:lnTo>
                <a:lnTo>
                  <a:pt x="3242649" y="444926"/>
                </a:lnTo>
                <a:close/>
              </a:path>
              <a:path w="4096384" h="836930">
                <a:moveTo>
                  <a:pt x="1689685" y="450558"/>
                </a:moveTo>
                <a:lnTo>
                  <a:pt x="1685641" y="444430"/>
                </a:lnTo>
                <a:lnTo>
                  <a:pt x="1688820" y="447040"/>
                </a:lnTo>
                <a:lnTo>
                  <a:pt x="1689685" y="450558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29662" y="444450"/>
                </a:lnTo>
                <a:lnTo>
                  <a:pt x="3229695" y="445770"/>
                </a:lnTo>
                <a:lnTo>
                  <a:pt x="3234228" y="445770"/>
                </a:lnTo>
                <a:lnTo>
                  <a:pt x="3234900" y="44704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76702" y="452120"/>
                </a:moveTo>
                <a:lnTo>
                  <a:pt x="373853" y="452120"/>
                </a:lnTo>
                <a:lnTo>
                  <a:pt x="372667" y="450998"/>
                </a:lnTo>
                <a:lnTo>
                  <a:pt x="372541" y="450623"/>
                </a:lnTo>
                <a:lnTo>
                  <a:pt x="372779" y="448847"/>
                </a:lnTo>
                <a:lnTo>
                  <a:pt x="372904" y="448138"/>
                </a:lnTo>
                <a:lnTo>
                  <a:pt x="374023" y="444500"/>
                </a:lnTo>
                <a:lnTo>
                  <a:pt x="381737" y="450850"/>
                </a:lnTo>
                <a:lnTo>
                  <a:pt x="376702" y="452120"/>
                </a:lnTo>
                <a:close/>
              </a:path>
              <a:path w="4096384" h="836930">
                <a:moveTo>
                  <a:pt x="393464" y="452120"/>
                </a:moveTo>
                <a:lnTo>
                  <a:pt x="390112" y="452120"/>
                </a:lnTo>
                <a:lnTo>
                  <a:pt x="387434" y="450850"/>
                </a:lnTo>
                <a:lnTo>
                  <a:pt x="385835" y="449638"/>
                </a:lnTo>
                <a:lnTo>
                  <a:pt x="385712" y="449235"/>
                </a:lnTo>
                <a:lnTo>
                  <a:pt x="385253" y="445770"/>
                </a:lnTo>
                <a:lnTo>
                  <a:pt x="391290" y="444500"/>
                </a:lnTo>
                <a:lnTo>
                  <a:pt x="393464" y="452120"/>
                </a:lnTo>
                <a:close/>
              </a:path>
              <a:path w="4096384" h="836930">
                <a:moveTo>
                  <a:pt x="401041" y="452120"/>
                </a:moveTo>
                <a:lnTo>
                  <a:pt x="393464" y="452120"/>
                </a:lnTo>
                <a:lnTo>
                  <a:pt x="391290" y="444500"/>
                </a:lnTo>
                <a:lnTo>
                  <a:pt x="394266" y="444500"/>
                </a:lnTo>
                <a:lnTo>
                  <a:pt x="395147" y="445770"/>
                </a:lnTo>
                <a:lnTo>
                  <a:pt x="396987" y="445770"/>
                </a:lnTo>
                <a:lnTo>
                  <a:pt x="401041" y="452120"/>
                </a:lnTo>
                <a:close/>
              </a:path>
              <a:path w="4096384" h="836930">
                <a:moveTo>
                  <a:pt x="412577" y="453390"/>
                </a:moveTo>
                <a:lnTo>
                  <a:pt x="413644" y="449924"/>
                </a:lnTo>
                <a:lnTo>
                  <a:pt x="413703" y="449235"/>
                </a:lnTo>
                <a:lnTo>
                  <a:pt x="413579" y="448310"/>
                </a:lnTo>
                <a:lnTo>
                  <a:pt x="413245" y="444500"/>
                </a:lnTo>
                <a:lnTo>
                  <a:pt x="425149" y="448310"/>
                </a:lnTo>
                <a:lnTo>
                  <a:pt x="416100" y="452120"/>
                </a:lnTo>
                <a:lnTo>
                  <a:pt x="412577" y="453390"/>
                </a:lnTo>
                <a:close/>
              </a:path>
              <a:path w="4096384" h="836930">
                <a:moveTo>
                  <a:pt x="592945" y="452120"/>
                </a:moveTo>
                <a:lnTo>
                  <a:pt x="592277" y="452120"/>
                </a:lnTo>
                <a:lnTo>
                  <a:pt x="586240" y="450850"/>
                </a:lnTo>
                <a:lnTo>
                  <a:pt x="590260" y="447040"/>
                </a:lnTo>
                <a:lnTo>
                  <a:pt x="595289" y="444500"/>
                </a:lnTo>
                <a:lnTo>
                  <a:pt x="592945" y="452120"/>
                </a:lnTo>
                <a:close/>
              </a:path>
              <a:path w="4096384" h="836930">
                <a:moveTo>
                  <a:pt x="1216891" y="456773"/>
                </a:moveTo>
                <a:lnTo>
                  <a:pt x="1210311" y="447040"/>
                </a:lnTo>
                <a:lnTo>
                  <a:pt x="1213160" y="447040"/>
                </a:lnTo>
                <a:lnTo>
                  <a:pt x="1217180" y="444500"/>
                </a:lnTo>
                <a:lnTo>
                  <a:pt x="1218856" y="448310"/>
                </a:lnTo>
                <a:lnTo>
                  <a:pt x="1221748" y="450850"/>
                </a:lnTo>
                <a:lnTo>
                  <a:pt x="1234160" y="450850"/>
                </a:lnTo>
                <a:lnTo>
                  <a:pt x="1234447" y="452120"/>
                </a:lnTo>
                <a:lnTo>
                  <a:pt x="1289763" y="452120"/>
                </a:lnTo>
                <a:lnTo>
                  <a:pt x="1290935" y="453390"/>
                </a:lnTo>
                <a:lnTo>
                  <a:pt x="1233779" y="453390"/>
                </a:lnTo>
                <a:lnTo>
                  <a:pt x="1229922" y="454660"/>
                </a:lnTo>
                <a:lnTo>
                  <a:pt x="1216676" y="454660"/>
                </a:lnTo>
                <a:lnTo>
                  <a:pt x="1216895" y="455764"/>
                </a:lnTo>
                <a:lnTo>
                  <a:pt x="1216891" y="456773"/>
                </a:lnTo>
                <a:close/>
              </a:path>
              <a:path w="4096384" h="836930">
                <a:moveTo>
                  <a:pt x="1221748" y="450850"/>
                </a:moveTo>
                <a:lnTo>
                  <a:pt x="1218856" y="448310"/>
                </a:lnTo>
                <a:lnTo>
                  <a:pt x="1217180" y="444500"/>
                </a:lnTo>
                <a:lnTo>
                  <a:pt x="1222818" y="444500"/>
                </a:lnTo>
                <a:lnTo>
                  <a:pt x="1222612" y="447114"/>
                </a:lnTo>
                <a:lnTo>
                  <a:pt x="1221748" y="450850"/>
                </a:lnTo>
                <a:close/>
              </a:path>
              <a:path w="4096384" h="836930">
                <a:moveTo>
                  <a:pt x="1344746" y="450850"/>
                </a:moveTo>
                <a:lnTo>
                  <a:pt x="1343069" y="449580"/>
                </a:lnTo>
                <a:lnTo>
                  <a:pt x="1340221" y="448310"/>
                </a:lnTo>
                <a:lnTo>
                  <a:pt x="1344916" y="444500"/>
                </a:lnTo>
                <a:lnTo>
                  <a:pt x="1345873" y="448138"/>
                </a:lnTo>
                <a:lnTo>
                  <a:pt x="1345750" y="448948"/>
                </a:lnTo>
                <a:lnTo>
                  <a:pt x="1345545" y="449638"/>
                </a:lnTo>
                <a:lnTo>
                  <a:pt x="1344746" y="4508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4746" y="450850"/>
                </a:lnTo>
                <a:lnTo>
                  <a:pt x="1345545" y="449638"/>
                </a:lnTo>
                <a:lnTo>
                  <a:pt x="1345750" y="448948"/>
                </a:lnTo>
                <a:lnTo>
                  <a:pt x="1345873" y="448138"/>
                </a:lnTo>
                <a:lnTo>
                  <a:pt x="1344916" y="444500"/>
                </a:lnTo>
                <a:lnTo>
                  <a:pt x="1348296" y="444500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439868" y="447040"/>
                </a:moveTo>
                <a:lnTo>
                  <a:pt x="1438112" y="447040"/>
                </a:lnTo>
                <a:lnTo>
                  <a:pt x="1437632" y="445832"/>
                </a:lnTo>
                <a:lnTo>
                  <a:pt x="1437669" y="445615"/>
                </a:lnTo>
                <a:lnTo>
                  <a:pt x="1438112" y="444500"/>
                </a:lnTo>
                <a:lnTo>
                  <a:pt x="1439624" y="444500"/>
                </a:lnTo>
                <a:lnTo>
                  <a:pt x="1439868" y="447040"/>
                </a:lnTo>
                <a:close/>
              </a:path>
              <a:path w="4096384" h="836930">
                <a:moveTo>
                  <a:pt x="1436484" y="458470"/>
                </a:moveTo>
                <a:lnTo>
                  <a:pt x="1428395" y="458470"/>
                </a:lnTo>
                <a:lnTo>
                  <a:pt x="1431610" y="457200"/>
                </a:lnTo>
                <a:lnTo>
                  <a:pt x="1436396" y="453390"/>
                </a:lnTo>
                <a:lnTo>
                  <a:pt x="1439784" y="448600"/>
                </a:lnTo>
                <a:lnTo>
                  <a:pt x="1439875" y="447114"/>
                </a:lnTo>
                <a:lnTo>
                  <a:pt x="1439624" y="444500"/>
                </a:lnTo>
                <a:lnTo>
                  <a:pt x="1442892" y="444500"/>
                </a:lnTo>
                <a:lnTo>
                  <a:pt x="1444149" y="448310"/>
                </a:lnTo>
                <a:lnTo>
                  <a:pt x="1450016" y="448310"/>
                </a:lnTo>
                <a:lnTo>
                  <a:pt x="1449014" y="449580"/>
                </a:lnTo>
                <a:lnTo>
                  <a:pt x="1448503" y="450850"/>
                </a:lnTo>
                <a:lnTo>
                  <a:pt x="1445380" y="450850"/>
                </a:lnTo>
                <a:lnTo>
                  <a:pt x="1440168" y="453390"/>
                </a:lnTo>
                <a:lnTo>
                  <a:pt x="1436484" y="458470"/>
                </a:lnTo>
                <a:close/>
              </a:path>
              <a:path w="4096384" h="836930">
                <a:moveTo>
                  <a:pt x="1479790" y="448298"/>
                </a:moveTo>
                <a:lnTo>
                  <a:pt x="1478008" y="445770"/>
                </a:lnTo>
                <a:lnTo>
                  <a:pt x="1478776" y="445770"/>
                </a:lnTo>
                <a:lnTo>
                  <a:pt x="1480188" y="444500"/>
                </a:lnTo>
                <a:lnTo>
                  <a:pt x="1481068" y="445615"/>
                </a:lnTo>
                <a:lnTo>
                  <a:pt x="1481156" y="445832"/>
                </a:lnTo>
                <a:lnTo>
                  <a:pt x="1479790" y="448298"/>
                </a:lnTo>
                <a:close/>
              </a:path>
              <a:path w="4096384" h="836930">
                <a:moveTo>
                  <a:pt x="1483875" y="452120"/>
                </a:moveTo>
                <a:lnTo>
                  <a:pt x="1482866" y="450850"/>
                </a:lnTo>
                <a:lnTo>
                  <a:pt x="1481694" y="450850"/>
                </a:lnTo>
                <a:lnTo>
                  <a:pt x="1480693" y="449580"/>
                </a:lnTo>
                <a:lnTo>
                  <a:pt x="1480002" y="448600"/>
                </a:lnTo>
                <a:lnTo>
                  <a:pt x="1479879" y="448138"/>
                </a:lnTo>
                <a:lnTo>
                  <a:pt x="1481156" y="445832"/>
                </a:lnTo>
                <a:lnTo>
                  <a:pt x="1481068" y="445615"/>
                </a:lnTo>
                <a:lnTo>
                  <a:pt x="1480188" y="444500"/>
                </a:lnTo>
                <a:lnTo>
                  <a:pt x="1483906" y="444500"/>
                </a:lnTo>
                <a:lnTo>
                  <a:pt x="1483705" y="447040"/>
                </a:lnTo>
                <a:lnTo>
                  <a:pt x="1504913" y="447040"/>
                </a:lnTo>
                <a:lnTo>
                  <a:pt x="1503601" y="448310"/>
                </a:lnTo>
                <a:lnTo>
                  <a:pt x="1485480" y="448310"/>
                </a:lnTo>
                <a:lnTo>
                  <a:pt x="1483875" y="452120"/>
                </a:lnTo>
                <a:close/>
              </a:path>
              <a:path w="4096384" h="836930">
                <a:moveTo>
                  <a:pt x="1604729" y="445770"/>
                </a:moveTo>
                <a:lnTo>
                  <a:pt x="1603304" y="445770"/>
                </a:lnTo>
                <a:lnTo>
                  <a:pt x="1603721" y="444500"/>
                </a:lnTo>
                <a:lnTo>
                  <a:pt x="1604729" y="445770"/>
                </a:lnTo>
                <a:close/>
              </a:path>
              <a:path w="4096384" h="836930">
                <a:moveTo>
                  <a:pt x="1618637" y="449580"/>
                </a:moveTo>
                <a:lnTo>
                  <a:pt x="1607741" y="449580"/>
                </a:lnTo>
                <a:lnTo>
                  <a:pt x="1607741" y="447040"/>
                </a:lnTo>
                <a:lnTo>
                  <a:pt x="1604729" y="445770"/>
                </a:lnTo>
                <a:lnTo>
                  <a:pt x="1603721" y="444500"/>
                </a:lnTo>
                <a:lnTo>
                  <a:pt x="1616960" y="444500"/>
                </a:lnTo>
                <a:lnTo>
                  <a:pt x="1616992" y="445832"/>
                </a:lnTo>
                <a:lnTo>
                  <a:pt x="1618679" y="449191"/>
                </a:lnTo>
                <a:lnTo>
                  <a:pt x="1618637" y="449580"/>
                </a:lnTo>
                <a:close/>
              </a:path>
              <a:path w="4096384" h="836930">
                <a:moveTo>
                  <a:pt x="1680583" y="456240"/>
                </a:moveTo>
                <a:lnTo>
                  <a:pt x="1676638" y="444500"/>
                </a:lnTo>
                <a:lnTo>
                  <a:pt x="1677646" y="447040"/>
                </a:lnTo>
                <a:lnTo>
                  <a:pt x="1687363" y="447040"/>
                </a:lnTo>
                <a:lnTo>
                  <a:pt x="1688201" y="448310"/>
                </a:lnTo>
                <a:lnTo>
                  <a:pt x="1681332" y="448310"/>
                </a:lnTo>
                <a:lnTo>
                  <a:pt x="1681332" y="454911"/>
                </a:lnTo>
                <a:lnTo>
                  <a:pt x="1680583" y="45624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80105" y="452120"/>
                </a:lnTo>
                <a:lnTo>
                  <a:pt x="1780232" y="444500"/>
                </a:lnTo>
                <a:lnTo>
                  <a:pt x="1786098" y="452120"/>
                </a:lnTo>
                <a:lnTo>
                  <a:pt x="1785260" y="45212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5433" y="462216"/>
                </a:moveTo>
                <a:lnTo>
                  <a:pt x="1792470" y="455930"/>
                </a:lnTo>
                <a:lnTo>
                  <a:pt x="1790289" y="452120"/>
                </a:lnTo>
                <a:lnTo>
                  <a:pt x="1786098" y="452120"/>
                </a:lnTo>
                <a:lnTo>
                  <a:pt x="1780232" y="444500"/>
                </a:lnTo>
                <a:lnTo>
                  <a:pt x="1788378" y="444500"/>
                </a:lnTo>
                <a:lnTo>
                  <a:pt x="1787441" y="447040"/>
                </a:lnTo>
                <a:lnTo>
                  <a:pt x="1788613" y="447040"/>
                </a:lnTo>
                <a:lnTo>
                  <a:pt x="1791795" y="448310"/>
                </a:lnTo>
                <a:lnTo>
                  <a:pt x="1794480" y="448310"/>
                </a:lnTo>
                <a:lnTo>
                  <a:pt x="1793137" y="453390"/>
                </a:lnTo>
                <a:lnTo>
                  <a:pt x="1805987" y="453390"/>
                </a:lnTo>
                <a:lnTo>
                  <a:pt x="1807215" y="454660"/>
                </a:lnTo>
                <a:lnTo>
                  <a:pt x="1822338" y="454660"/>
                </a:lnTo>
                <a:lnTo>
                  <a:pt x="1822472" y="455930"/>
                </a:lnTo>
                <a:lnTo>
                  <a:pt x="1804701" y="455930"/>
                </a:lnTo>
                <a:lnTo>
                  <a:pt x="1800176" y="457200"/>
                </a:lnTo>
                <a:lnTo>
                  <a:pt x="1800510" y="458881"/>
                </a:lnTo>
                <a:lnTo>
                  <a:pt x="1800577" y="459432"/>
                </a:lnTo>
                <a:lnTo>
                  <a:pt x="1795433" y="462216"/>
                </a:lnTo>
                <a:close/>
              </a:path>
              <a:path w="4096384" h="836930">
                <a:moveTo>
                  <a:pt x="1884664" y="467360"/>
                </a:moveTo>
                <a:lnTo>
                  <a:pt x="1882022" y="460291"/>
                </a:lnTo>
                <a:lnTo>
                  <a:pt x="1881931" y="459190"/>
                </a:lnTo>
                <a:lnTo>
                  <a:pt x="1882617" y="455930"/>
                </a:lnTo>
                <a:lnTo>
                  <a:pt x="1885176" y="452195"/>
                </a:lnTo>
                <a:lnTo>
                  <a:pt x="1885299" y="451165"/>
                </a:lnTo>
                <a:lnTo>
                  <a:pt x="1885418" y="449580"/>
                </a:lnTo>
                <a:lnTo>
                  <a:pt x="1878960" y="448310"/>
                </a:lnTo>
                <a:lnTo>
                  <a:pt x="1883957" y="444500"/>
                </a:lnTo>
                <a:lnTo>
                  <a:pt x="1887491" y="447040"/>
                </a:lnTo>
                <a:lnTo>
                  <a:pt x="1890864" y="454660"/>
                </a:lnTo>
                <a:lnTo>
                  <a:pt x="1888520" y="454660"/>
                </a:lnTo>
                <a:lnTo>
                  <a:pt x="1884664" y="467360"/>
                </a:lnTo>
                <a:close/>
              </a:path>
              <a:path w="4096384" h="836930">
                <a:moveTo>
                  <a:pt x="1895893" y="473710"/>
                </a:moveTo>
                <a:lnTo>
                  <a:pt x="1884159" y="473710"/>
                </a:lnTo>
                <a:lnTo>
                  <a:pt x="1884821" y="472452"/>
                </a:lnTo>
                <a:lnTo>
                  <a:pt x="1884306" y="471143"/>
                </a:lnTo>
                <a:lnTo>
                  <a:pt x="1881815" y="467360"/>
                </a:lnTo>
                <a:lnTo>
                  <a:pt x="1884664" y="467360"/>
                </a:lnTo>
                <a:lnTo>
                  <a:pt x="1888520" y="454660"/>
                </a:lnTo>
                <a:lnTo>
                  <a:pt x="1890864" y="454660"/>
                </a:lnTo>
                <a:lnTo>
                  <a:pt x="1887491" y="447040"/>
                </a:lnTo>
                <a:lnTo>
                  <a:pt x="1883957" y="444500"/>
                </a:lnTo>
                <a:lnTo>
                  <a:pt x="1892467" y="444500"/>
                </a:lnTo>
                <a:lnTo>
                  <a:pt x="1896561" y="448310"/>
                </a:lnTo>
                <a:lnTo>
                  <a:pt x="1903267" y="448310"/>
                </a:lnTo>
                <a:lnTo>
                  <a:pt x="1896225" y="457200"/>
                </a:lnTo>
                <a:lnTo>
                  <a:pt x="1895219" y="457200"/>
                </a:lnTo>
                <a:lnTo>
                  <a:pt x="1895219" y="458470"/>
                </a:lnTo>
                <a:lnTo>
                  <a:pt x="1918835" y="458470"/>
                </a:lnTo>
                <a:lnTo>
                  <a:pt x="1919489" y="459141"/>
                </a:lnTo>
                <a:lnTo>
                  <a:pt x="1916175" y="462280"/>
                </a:lnTo>
                <a:lnTo>
                  <a:pt x="1897399" y="462280"/>
                </a:lnTo>
                <a:lnTo>
                  <a:pt x="1900251" y="464820"/>
                </a:lnTo>
                <a:lnTo>
                  <a:pt x="1888186" y="464820"/>
                </a:lnTo>
                <a:lnTo>
                  <a:pt x="1888016" y="466090"/>
                </a:lnTo>
                <a:lnTo>
                  <a:pt x="1889206" y="467382"/>
                </a:lnTo>
                <a:lnTo>
                  <a:pt x="1891198" y="469900"/>
                </a:lnTo>
                <a:lnTo>
                  <a:pt x="1895055" y="469900"/>
                </a:lnTo>
                <a:lnTo>
                  <a:pt x="1894234" y="471143"/>
                </a:lnTo>
                <a:lnTo>
                  <a:pt x="1894440" y="472016"/>
                </a:lnTo>
                <a:lnTo>
                  <a:pt x="1894564" y="472452"/>
                </a:lnTo>
                <a:lnTo>
                  <a:pt x="1895893" y="473710"/>
                </a:lnTo>
                <a:close/>
              </a:path>
              <a:path w="4096384" h="836930">
                <a:moveTo>
                  <a:pt x="2005852" y="448310"/>
                </a:moveTo>
                <a:lnTo>
                  <a:pt x="2004837" y="448298"/>
                </a:lnTo>
                <a:lnTo>
                  <a:pt x="2003344" y="447040"/>
                </a:lnTo>
                <a:lnTo>
                  <a:pt x="2002541" y="445832"/>
                </a:lnTo>
                <a:lnTo>
                  <a:pt x="2002561" y="445615"/>
                </a:lnTo>
                <a:lnTo>
                  <a:pt x="2003010" y="444500"/>
                </a:lnTo>
                <a:lnTo>
                  <a:pt x="2005354" y="444500"/>
                </a:lnTo>
                <a:lnTo>
                  <a:pt x="2005852" y="445770"/>
                </a:lnTo>
                <a:lnTo>
                  <a:pt x="2006526" y="445770"/>
                </a:lnTo>
                <a:lnTo>
                  <a:pt x="2005852" y="4483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05852" y="448310"/>
                </a:lnTo>
                <a:lnTo>
                  <a:pt x="2006526" y="445770"/>
                </a:lnTo>
                <a:lnTo>
                  <a:pt x="2005852" y="445770"/>
                </a:lnTo>
                <a:lnTo>
                  <a:pt x="2005354" y="444500"/>
                </a:lnTo>
                <a:lnTo>
                  <a:pt x="2015912" y="444500"/>
                </a:lnTo>
                <a:lnTo>
                  <a:pt x="2015800" y="445355"/>
                </a:lnTo>
                <a:lnTo>
                  <a:pt x="2015762" y="445832"/>
                </a:lnTo>
                <a:lnTo>
                  <a:pt x="2016079" y="447040"/>
                </a:lnTo>
                <a:lnTo>
                  <a:pt x="2029573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88492" y="459740"/>
                </a:moveTo>
                <a:lnTo>
                  <a:pt x="2084806" y="459740"/>
                </a:lnTo>
                <a:lnTo>
                  <a:pt x="2085443" y="457248"/>
                </a:lnTo>
                <a:lnTo>
                  <a:pt x="2089876" y="449580"/>
                </a:lnTo>
                <a:lnTo>
                  <a:pt x="2095366" y="444500"/>
                </a:lnTo>
                <a:lnTo>
                  <a:pt x="2099224" y="444500"/>
                </a:lnTo>
                <a:lnTo>
                  <a:pt x="2100396" y="445770"/>
                </a:lnTo>
                <a:lnTo>
                  <a:pt x="2096206" y="449580"/>
                </a:lnTo>
                <a:lnTo>
                  <a:pt x="2096373" y="452120"/>
                </a:lnTo>
                <a:lnTo>
                  <a:pt x="2091347" y="452120"/>
                </a:lnTo>
                <a:lnTo>
                  <a:pt x="2088492" y="459740"/>
                </a:lnTo>
                <a:close/>
              </a:path>
              <a:path w="4096384" h="836930">
                <a:moveTo>
                  <a:pt x="2110061" y="459740"/>
                </a:moveTo>
                <a:lnTo>
                  <a:pt x="2100062" y="459740"/>
                </a:lnTo>
                <a:lnTo>
                  <a:pt x="2104587" y="457200"/>
                </a:lnTo>
                <a:lnTo>
                  <a:pt x="2096540" y="454660"/>
                </a:lnTo>
                <a:lnTo>
                  <a:pt x="2096206" y="449580"/>
                </a:lnTo>
                <a:lnTo>
                  <a:pt x="2100396" y="445770"/>
                </a:lnTo>
                <a:lnTo>
                  <a:pt x="2099224" y="444500"/>
                </a:lnTo>
                <a:lnTo>
                  <a:pt x="2108778" y="444500"/>
                </a:lnTo>
                <a:lnTo>
                  <a:pt x="2108778" y="448310"/>
                </a:lnTo>
                <a:lnTo>
                  <a:pt x="2106652" y="448310"/>
                </a:lnTo>
                <a:lnTo>
                  <a:pt x="2104356" y="450850"/>
                </a:lnTo>
                <a:lnTo>
                  <a:pt x="2103049" y="453247"/>
                </a:lnTo>
                <a:lnTo>
                  <a:pt x="2103057" y="453487"/>
                </a:lnTo>
                <a:lnTo>
                  <a:pt x="2104083" y="454660"/>
                </a:lnTo>
                <a:lnTo>
                  <a:pt x="2107350" y="454660"/>
                </a:lnTo>
                <a:lnTo>
                  <a:pt x="2108273" y="455930"/>
                </a:lnTo>
                <a:lnTo>
                  <a:pt x="2125205" y="455930"/>
                </a:lnTo>
                <a:lnTo>
                  <a:pt x="2124030" y="457200"/>
                </a:lnTo>
                <a:lnTo>
                  <a:pt x="2109616" y="457200"/>
                </a:lnTo>
                <a:lnTo>
                  <a:pt x="2110061" y="459740"/>
                </a:lnTo>
                <a:close/>
              </a:path>
              <a:path w="4096384" h="836930">
                <a:moveTo>
                  <a:pt x="2223935" y="457200"/>
                </a:moveTo>
                <a:lnTo>
                  <a:pt x="2220916" y="444500"/>
                </a:lnTo>
                <a:lnTo>
                  <a:pt x="2228296" y="450850"/>
                </a:lnTo>
                <a:lnTo>
                  <a:pt x="2232316" y="453390"/>
                </a:lnTo>
                <a:lnTo>
                  <a:pt x="2227124" y="454660"/>
                </a:lnTo>
                <a:lnTo>
                  <a:pt x="2226115" y="454660"/>
                </a:lnTo>
                <a:lnTo>
                  <a:pt x="2223935" y="457200"/>
                </a:lnTo>
                <a:close/>
              </a:path>
              <a:path w="4096384" h="836930">
                <a:moveTo>
                  <a:pt x="2231648" y="457200"/>
                </a:moveTo>
                <a:lnTo>
                  <a:pt x="2223935" y="457200"/>
                </a:lnTo>
                <a:lnTo>
                  <a:pt x="2226115" y="454660"/>
                </a:lnTo>
                <a:lnTo>
                  <a:pt x="2227124" y="454660"/>
                </a:lnTo>
                <a:lnTo>
                  <a:pt x="2232316" y="453390"/>
                </a:lnTo>
                <a:lnTo>
                  <a:pt x="2228296" y="450850"/>
                </a:lnTo>
                <a:lnTo>
                  <a:pt x="2220916" y="444500"/>
                </a:lnTo>
                <a:lnTo>
                  <a:pt x="2226843" y="444500"/>
                </a:lnTo>
                <a:lnTo>
                  <a:pt x="2226286" y="447040"/>
                </a:lnTo>
                <a:lnTo>
                  <a:pt x="2233488" y="447040"/>
                </a:lnTo>
                <a:lnTo>
                  <a:pt x="2233488" y="448310"/>
                </a:lnTo>
                <a:lnTo>
                  <a:pt x="2254442" y="448310"/>
                </a:lnTo>
                <a:lnTo>
                  <a:pt x="2252765" y="449580"/>
                </a:lnTo>
                <a:lnTo>
                  <a:pt x="2239362" y="449580"/>
                </a:lnTo>
                <a:lnTo>
                  <a:pt x="2231651" y="455928"/>
                </a:lnTo>
                <a:lnTo>
                  <a:pt x="2231648" y="457200"/>
                </a:lnTo>
                <a:close/>
              </a:path>
              <a:path w="4096384" h="836930">
                <a:moveTo>
                  <a:pt x="2352652" y="444541"/>
                </a:moveTo>
                <a:lnTo>
                  <a:pt x="2352503" y="444500"/>
                </a:lnTo>
                <a:lnTo>
                  <a:pt x="2352674" y="444500"/>
                </a:lnTo>
                <a:close/>
              </a:path>
              <a:path w="4096384" h="836930">
                <a:moveTo>
                  <a:pt x="2541350" y="468630"/>
                </a:moveTo>
                <a:lnTo>
                  <a:pt x="2509900" y="468630"/>
                </a:lnTo>
                <a:lnTo>
                  <a:pt x="2511576" y="465183"/>
                </a:lnTo>
                <a:lnTo>
                  <a:pt x="2511679" y="464764"/>
                </a:lnTo>
                <a:lnTo>
                  <a:pt x="2505102" y="459740"/>
                </a:lnTo>
                <a:lnTo>
                  <a:pt x="2498423" y="457200"/>
                </a:lnTo>
                <a:lnTo>
                  <a:pt x="2507386" y="457200"/>
                </a:lnTo>
                <a:lnTo>
                  <a:pt x="2509900" y="450850"/>
                </a:lnTo>
                <a:lnTo>
                  <a:pt x="2510909" y="450850"/>
                </a:lnTo>
                <a:lnTo>
                  <a:pt x="2505651" y="447114"/>
                </a:lnTo>
                <a:lnTo>
                  <a:pt x="2505592" y="446753"/>
                </a:lnTo>
                <a:lnTo>
                  <a:pt x="2505212" y="445770"/>
                </a:lnTo>
                <a:lnTo>
                  <a:pt x="2505369" y="445770"/>
                </a:lnTo>
                <a:lnTo>
                  <a:pt x="2504047" y="444500"/>
                </a:lnTo>
                <a:lnTo>
                  <a:pt x="2512960" y="444500"/>
                </a:lnTo>
                <a:lnTo>
                  <a:pt x="2512591" y="448310"/>
                </a:lnTo>
                <a:lnTo>
                  <a:pt x="2520462" y="448310"/>
                </a:lnTo>
                <a:lnTo>
                  <a:pt x="2519267" y="451684"/>
                </a:lnTo>
                <a:lnTo>
                  <a:pt x="2519213" y="452195"/>
                </a:lnTo>
                <a:lnTo>
                  <a:pt x="2520796" y="453390"/>
                </a:lnTo>
                <a:lnTo>
                  <a:pt x="2525101" y="453390"/>
                </a:lnTo>
                <a:lnTo>
                  <a:pt x="2525998" y="455930"/>
                </a:lnTo>
                <a:lnTo>
                  <a:pt x="2513757" y="455930"/>
                </a:lnTo>
                <a:lnTo>
                  <a:pt x="2513531" y="456773"/>
                </a:lnTo>
                <a:lnTo>
                  <a:pt x="2513417" y="462280"/>
                </a:lnTo>
                <a:lnTo>
                  <a:pt x="2536380" y="462280"/>
                </a:lnTo>
                <a:lnTo>
                  <a:pt x="2535555" y="463550"/>
                </a:lnTo>
                <a:lnTo>
                  <a:pt x="2521470" y="463550"/>
                </a:lnTo>
                <a:lnTo>
                  <a:pt x="2521574" y="464932"/>
                </a:lnTo>
                <a:lnTo>
                  <a:pt x="2522636" y="466090"/>
                </a:lnTo>
                <a:lnTo>
                  <a:pt x="2533869" y="466090"/>
                </a:lnTo>
                <a:lnTo>
                  <a:pt x="2534540" y="467360"/>
                </a:lnTo>
                <a:lnTo>
                  <a:pt x="2542378" y="467360"/>
                </a:lnTo>
                <a:lnTo>
                  <a:pt x="2541350" y="468630"/>
                </a:lnTo>
                <a:close/>
              </a:path>
              <a:path w="4096384" h="836930">
                <a:moveTo>
                  <a:pt x="2637806" y="445770"/>
                </a:moveTo>
                <a:lnTo>
                  <a:pt x="2635115" y="445770"/>
                </a:lnTo>
                <a:lnTo>
                  <a:pt x="2635967" y="444500"/>
                </a:lnTo>
                <a:lnTo>
                  <a:pt x="2637806" y="445770"/>
                </a:lnTo>
                <a:close/>
              </a:path>
              <a:path w="4096384" h="836930">
                <a:moveTo>
                  <a:pt x="2641486" y="448310"/>
                </a:moveTo>
                <a:lnTo>
                  <a:pt x="2635967" y="444500"/>
                </a:lnTo>
                <a:lnTo>
                  <a:pt x="2639989" y="444500"/>
                </a:lnTo>
                <a:lnTo>
                  <a:pt x="2641486" y="448310"/>
                </a:lnTo>
                <a:close/>
              </a:path>
              <a:path w="4096384" h="836930">
                <a:moveTo>
                  <a:pt x="2839291" y="445770"/>
                </a:moveTo>
                <a:lnTo>
                  <a:pt x="2839291" y="444500"/>
                </a:lnTo>
                <a:lnTo>
                  <a:pt x="2839468" y="444500"/>
                </a:lnTo>
                <a:lnTo>
                  <a:pt x="2839291" y="44577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77341" y="444500"/>
                </a:lnTo>
                <a:lnTo>
                  <a:pt x="2879698" y="44577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890367" y="447040"/>
                </a:moveTo>
                <a:lnTo>
                  <a:pt x="2876332" y="447040"/>
                </a:lnTo>
                <a:lnTo>
                  <a:pt x="2879698" y="445770"/>
                </a:lnTo>
                <a:lnTo>
                  <a:pt x="2877341" y="444500"/>
                </a:lnTo>
                <a:lnTo>
                  <a:pt x="2891248" y="444500"/>
                </a:lnTo>
                <a:lnTo>
                  <a:pt x="2890367" y="447040"/>
                </a:lnTo>
                <a:close/>
              </a:path>
              <a:path w="4096384" h="836930">
                <a:moveTo>
                  <a:pt x="3067098" y="445770"/>
                </a:moveTo>
                <a:lnTo>
                  <a:pt x="3066090" y="445770"/>
                </a:lnTo>
                <a:lnTo>
                  <a:pt x="3068938" y="444500"/>
                </a:lnTo>
                <a:lnTo>
                  <a:pt x="3067098" y="445770"/>
                </a:lnTo>
                <a:close/>
              </a:path>
              <a:path w="4096384" h="836930">
                <a:moveTo>
                  <a:pt x="3083132" y="445770"/>
                </a:moveTo>
                <a:lnTo>
                  <a:pt x="3067098" y="445770"/>
                </a:lnTo>
                <a:lnTo>
                  <a:pt x="3068938" y="444500"/>
                </a:lnTo>
                <a:lnTo>
                  <a:pt x="3083356" y="444500"/>
                </a:lnTo>
                <a:lnTo>
                  <a:pt x="3083132" y="44577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83356" y="444500"/>
                </a:lnTo>
                <a:lnTo>
                  <a:pt x="3084856" y="444500"/>
                </a:lnTo>
                <a:lnTo>
                  <a:pt x="3087370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300425" y="447040"/>
                </a:moveTo>
                <a:lnTo>
                  <a:pt x="3299593" y="447040"/>
                </a:lnTo>
                <a:lnTo>
                  <a:pt x="3299102" y="444500"/>
                </a:lnTo>
                <a:lnTo>
                  <a:pt x="3300759" y="444500"/>
                </a:lnTo>
                <a:lnTo>
                  <a:pt x="3301213" y="445615"/>
                </a:lnTo>
                <a:lnTo>
                  <a:pt x="3301234" y="445832"/>
                </a:lnTo>
                <a:lnTo>
                  <a:pt x="3300425" y="447040"/>
                </a:lnTo>
                <a:close/>
              </a:path>
              <a:path w="4096384" h="836930">
                <a:moveTo>
                  <a:pt x="3310235" y="447040"/>
                </a:moveTo>
                <a:lnTo>
                  <a:pt x="3300425" y="447040"/>
                </a:lnTo>
                <a:lnTo>
                  <a:pt x="3301234" y="445832"/>
                </a:lnTo>
                <a:lnTo>
                  <a:pt x="3301213" y="445615"/>
                </a:lnTo>
                <a:lnTo>
                  <a:pt x="3300759" y="444500"/>
                </a:lnTo>
                <a:lnTo>
                  <a:pt x="3308138" y="444500"/>
                </a:lnTo>
                <a:lnTo>
                  <a:pt x="3308241" y="445832"/>
                </a:lnTo>
                <a:lnTo>
                  <a:pt x="3310235" y="447040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23209" y="444500"/>
                </a:lnTo>
                <a:lnTo>
                  <a:pt x="3328297" y="445770"/>
                </a:lnTo>
                <a:lnTo>
                  <a:pt x="3333955" y="45085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5029" y="452120"/>
                </a:moveTo>
                <a:lnTo>
                  <a:pt x="3329439" y="452120"/>
                </a:lnTo>
                <a:lnTo>
                  <a:pt x="3333955" y="450850"/>
                </a:lnTo>
                <a:lnTo>
                  <a:pt x="3328297" y="445770"/>
                </a:lnTo>
                <a:lnTo>
                  <a:pt x="3323209" y="444500"/>
                </a:lnTo>
                <a:lnTo>
                  <a:pt x="3332287" y="444500"/>
                </a:lnTo>
                <a:lnTo>
                  <a:pt x="3334461" y="448310"/>
                </a:lnTo>
                <a:lnTo>
                  <a:pt x="3352564" y="448310"/>
                </a:lnTo>
                <a:lnTo>
                  <a:pt x="3354242" y="449580"/>
                </a:lnTo>
                <a:lnTo>
                  <a:pt x="3345363" y="449580"/>
                </a:lnTo>
                <a:lnTo>
                  <a:pt x="3345029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86268" y="453390"/>
                </a:lnTo>
                <a:lnTo>
                  <a:pt x="3380054" y="453390"/>
                </a:lnTo>
                <a:lnTo>
                  <a:pt x="3390949" y="444500"/>
                </a:lnTo>
                <a:lnTo>
                  <a:pt x="3389450" y="452120"/>
                </a:lnTo>
                <a:lnTo>
                  <a:pt x="3388514" y="453487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392964" y="454660"/>
                </a:moveTo>
                <a:lnTo>
                  <a:pt x="3387584" y="454660"/>
                </a:lnTo>
                <a:lnTo>
                  <a:pt x="3388688" y="453247"/>
                </a:lnTo>
                <a:lnTo>
                  <a:pt x="3389450" y="452120"/>
                </a:lnTo>
                <a:lnTo>
                  <a:pt x="3390949" y="444500"/>
                </a:lnTo>
                <a:lnTo>
                  <a:pt x="3417095" y="444500"/>
                </a:lnTo>
                <a:lnTo>
                  <a:pt x="3413571" y="448310"/>
                </a:lnTo>
                <a:lnTo>
                  <a:pt x="3397995" y="448310"/>
                </a:lnTo>
                <a:lnTo>
                  <a:pt x="3392964" y="454660"/>
                </a:lnTo>
                <a:close/>
              </a:path>
              <a:path w="4096384" h="836930">
                <a:moveTo>
                  <a:pt x="3594942" y="447040"/>
                </a:moveTo>
                <a:lnTo>
                  <a:pt x="3593108" y="447040"/>
                </a:lnTo>
                <a:lnTo>
                  <a:pt x="3594117" y="444500"/>
                </a:lnTo>
                <a:lnTo>
                  <a:pt x="3595459" y="445770"/>
                </a:lnTo>
                <a:lnTo>
                  <a:pt x="3595799" y="445770"/>
                </a:lnTo>
                <a:lnTo>
                  <a:pt x="3594942" y="447040"/>
                </a:lnTo>
                <a:close/>
              </a:path>
              <a:path w="4096384" h="836930">
                <a:moveTo>
                  <a:pt x="3721172" y="454660"/>
                </a:moveTo>
                <a:lnTo>
                  <a:pt x="3708927" y="454660"/>
                </a:lnTo>
                <a:lnTo>
                  <a:pt x="3710610" y="453390"/>
                </a:lnTo>
                <a:lnTo>
                  <a:pt x="3711618" y="453390"/>
                </a:lnTo>
                <a:lnTo>
                  <a:pt x="3711561" y="451684"/>
                </a:lnTo>
                <a:lnTo>
                  <a:pt x="3710787" y="445770"/>
                </a:lnTo>
                <a:lnTo>
                  <a:pt x="3595459" y="445770"/>
                </a:lnTo>
                <a:lnTo>
                  <a:pt x="3594117" y="444500"/>
                </a:lnTo>
                <a:lnTo>
                  <a:pt x="3713622" y="444500"/>
                </a:lnTo>
                <a:lnTo>
                  <a:pt x="3713179" y="445615"/>
                </a:lnTo>
                <a:lnTo>
                  <a:pt x="3713160" y="445832"/>
                </a:lnTo>
                <a:lnTo>
                  <a:pt x="3713976" y="447040"/>
                </a:lnTo>
                <a:lnTo>
                  <a:pt x="3753014" y="447040"/>
                </a:lnTo>
                <a:lnTo>
                  <a:pt x="3755705" y="448310"/>
                </a:lnTo>
                <a:lnTo>
                  <a:pt x="3757047" y="449580"/>
                </a:lnTo>
                <a:lnTo>
                  <a:pt x="3737607" y="449580"/>
                </a:lnTo>
                <a:lnTo>
                  <a:pt x="3735747" y="450850"/>
                </a:lnTo>
                <a:lnTo>
                  <a:pt x="3721172" y="450850"/>
                </a:lnTo>
                <a:lnTo>
                  <a:pt x="3720785" y="452850"/>
                </a:lnTo>
                <a:lnTo>
                  <a:pt x="3720871" y="453883"/>
                </a:lnTo>
                <a:lnTo>
                  <a:pt x="3721172" y="45466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42452" y="444500"/>
                </a:lnTo>
                <a:lnTo>
                  <a:pt x="3743338" y="445615"/>
                </a:lnTo>
                <a:lnTo>
                  <a:pt x="3743387" y="445832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753014" y="447040"/>
                </a:moveTo>
                <a:lnTo>
                  <a:pt x="3741955" y="447040"/>
                </a:lnTo>
                <a:lnTo>
                  <a:pt x="3743387" y="445832"/>
                </a:lnTo>
                <a:lnTo>
                  <a:pt x="3743338" y="445615"/>
                </a:lnTo>
                <a:lnTo>
                  <a:pt x="3742452" y="444500"/>
                </a:lnTo>
                <a:lnTo>
                  <a:pt x="3756196" y="444500"/>
                </a:lnTo>
                <a:lnTo>
                  <a:pt x="3754614" y="445832"/>
                </a:lnTo>
                <a:lnTo>
                  <a:pt x="3753014" y="447040"/>
                </a:lnTo>
                <a:close/>
              </a:path>
              <a:path w="4096384" h="836930">
                <a:moveTo>
                  <a:pt x="3757047" y="449580"/>
                </a:moveTo>
                <a:lnTo>
                  <a:pt x="3755682" y="448298"/>
                </a:lnTo>
                <a:lnTo>
                  <a:pt x="3753014" y="447040"/>
                </a:lnTo>
                <a:lnTo>
                  <a:pt x="3754697" y="445770"/>
                </a:lnTo>
                <a:lnTo>
                  <a:pt x="3756196" y="444500"/>
                </a:lnTo>
                <a:lnTo>
                  <a:pt x="3756380" y="444500"/>
                </a:lnTo>
                <a:lnTo>
                  <a:pt x="3757047" y="449580"/>
                </a:lnTo>
                <a:close/>
              </a:path>
              <a:path w="4096384" h="836930">
                <a:moveTo>
                  <a:pt x="3796603" y="455930"/>
                </a:moveTo>
                <a:lnTo>
                  <a:pt x="3790730" y="455930"/>
                </a:lnTo>
                <a:lnTo>
                  <a:pt x="3790730" y="452120"/>
                </a:lnTo>
                <a:lnTo>
                  <a:pt x="3792596" y="450850"/>
                </a:lnTo>
                <a:lnTo>
                  <a:pt x="3781851" y="449580"/>
                </a:lnTo>
                <a:lnTo>
                  <a:pt x="3757047" y="449580"/>
                </a:lnTo>
                <a:lnTo>
                  <a:pt x="3756380" y="444500"/>
                </a:lnTo>
                <a:lnTo>
                  <a:pt x="3793408" y="444500"/>
                </a:lnTo>
                <a:lnTo>
                  <a:pt x="3793523" y="445355"/>
                </a:lnTo>
                <a:lnTo>
                  <a:pt x="3793612" y="445791"/>
                </a:lnTo>
                <a:lnTo>
                  <a:pt x="3795595" y="447040"/>
                </a:lnTo>
                <a:lnTo>
                  <a:pt x="3801536" y="447040"/>
                </a:lnTo>
                <a:lnTo>
                  <a:pt x="3798960" y="454660"/>
                </a:lnTo>
                <a:lnTo>
                  <a:pt x="3796603" y="455930"/>
                </a:lnTo>
                <a:close/>
              </a:path>
              <a:path w="4096384" h="836930">
                <a:moveTo>
                  <a:pt x="3865677" y="445770"/>
                </a:moveTo>
                <a:lnTo>
                  <a:pt x="3861971" y="445770"/>
                </a:lnTo>
                <a:lnTo>
                  <a:pt x="3863162" y="444500"/>
                </a:lnTo>
                <a:lnTo>
                  <a:pt x="3865827" y="444500"/>
                </a:lnTo>
                <a:lnTo>
                  <a:pt x="3865677" y="445770"/>
                </a:lnTo>
                <a:close/>
              </a:path>
              <a:path w="4096384" h="836930">
                <a:moveTo>
                  <a:pt x="3998838" y="447040"/>
                </a:moveTo>
                <a:lnTo>
                  <a:pt x="3985169" y="447040"/>
                </a:lnTo>
                <a:lnTo>
                  <a:pt x="3985169" y="444500"/>
                </a:lnTo>
                <a:lnTo>
                  <a:pt x="3998592" y="444500"/>
                </a:lnTo>
                <a:lnTo>
                  <a:pt x="3997931" y="445770"/>
                </a:lnTo>
                <a:lnTo>
                  <a:pt x="3997413" y="445770"/>
                </a:lnTo>
                <a:lnTo>
                  <a:pt x="3998838" y="447040"/>
                </a:lnTo>
                <a:close/>
              </a:path>
              <a:path w="4096384" h="836930">
                <a:moveTo>
                  <a:pt x="4084631" y="463550"/>
                </a:moveTo>
                <a:lnTo>
                  <a:pt x="4079556" y="463550"/>
                </a:lnTo>
                <a:lnTo>
                  <a:pt x="4082064" y="459740"/>
                </a:lnTo>
                <a:lnTo>
                  <a:pt x="4083413" y="457200"/>
                </a:lnTo>
                <a:lnTo>
                  <a:pt x="4088953" y="454660"/>
                </a:lnTo>
                <a:lnTo>
                  <a:pt x="4088875" y="451684"/>
                </a:lnTo>
                <a:lnTo>
                  <a:pt x="4088278" y="448310"/>
                </a:lnTo>
                <a:lnTo>
                  <a:pt x="4091467" y="448310"/>
                </a:lnTo>
                <a:lnTo>
                  <a:pt x="4091489" y="448138"/>
                </a:lnTo>
                <a:lnTo>
                  <a:pt x="4095854" y="444500"/>
                </a:lnTo>
                <a:lnTo>
                  <a:pt x="4095854" y="455930"/>
                </a:lnTo>
                <a:lnTo>
                  <a:pt x="4089935" y="455930"/>
                </a:lnTo>
                <a:lnTo>
                  <a:pt x="4084631" y="463550"/>
                </a:lnTo>
                <a:close/>
              </a:path>
              <a:path w="4096384" h="836930">
                <a:moveTo>
                  <a:pt x="2351671" y="453390"/>
                </a:moveTo>
                <a:lnTo>
                  <a:pt x="2349824" y="453390"/>
                </a:lnTo>
                <a:lnTo>
                  <a:pt x="2350436" y="448736"/>
                </a:lnTo>
                <a:lnTo>
                  <a:pt x="2352652" y="444541"/>
                </a:lnTo>
                <a:lnTo>
                  <a:pt x="2357027" y="445770"/>
                </a:lnTo>
                <a:lnTo>
                  <a:pt x="2363568" y="445770"/>
                </a:lnTo>
                <a:lnTo>
                  <a:pt x="2368767" y="448310"/>
                </a:lnTo>
                <a:lnTo>
                  <a:pt x="2360720" y="448310"/>
                </a:lnTo>
                <a:lnTo>
                  <a:pt x="2361388" y="449580"/>
                </a:lnTo>
                <a:lnTo>
                  <a:pt x="2351671" y="453390"/>
                </a:lnTo>
                <a:close/>
              </a:path>
              <a:path w="4096384" h="836930">
                <a:moveTo>
                  <a:pt x="1589554" y="452120"/>
                </a:moveTo>
                <a:lnTo>
                  <a:pt x="1584273" y="452120"/>
                </a:lnTo>
                <a:lnTo>
                  <a:pt x="1584614" y="450850"/>
                </a:lnTo>
                <a:lnTo>
                  <a:pt x="1592328" y="444556"/>
                </a:lnTo>
                <a:lnTo>
                  <a:pt x="1594124" y="448310"/>
                </a:lnTo>
                <a:lnTo>
                  <a:pt x="1595164" y="449580"/>
                </a:lnTo>
                <a:lnTo>
                  <a:pt x="1593817" y="449584"/>
                </a:lnTo>
                <a:lnTo>
                  <a:pt x="1589302" y="450850"/>
                </a:lnTo>
                <a:lnTo>
                  <a:pt x="1589554" y="452120"/>
                </a:lnTo>
                <a:close/>
              </a:path>
              <a:path w="4096384" h="836930">
                <a:moveTo>
                  <a:pt x="1553767" y="457200"/>
                </a:moveTo>
                <a:lnTo>
                  <a:pt x="1553099" y="457200"/>
                </a:lnTo>
                <a:lnTo>
                  <a:pt x="1552319" y="456211"/>
                </a:lnTo>
                <a:lnTo>
                  <a:pt x="1552205" y="455764"/>
                </a:lnTo>
                <a:lnTo>
                  <a:pt x="1552420" y="455467"/>
                </a:lnTo>
                <a:lnTo>
                  <a:pt x="1554605" y="453390"/>
                </a:lnTo>
                <a:lnTo>
                  <a:pt x="1556491" y="451007"/>
                </a:lnTo>
                <a:lnTo>
                  <a:pt x="1556615" y="449580"/>
                </a:lnTo>
                <a:lnTo>
                  <a:pt x="1554271" y="448310"/>
                </a:lnTo>
                <a:lnTo>
                  <a:pt x="1546400" y="448310"/>
                </a:lnTo>
                <a:lnTo>
                  <a:pt x="1551530" y="444836"/>
                </a:lnTo>
                <a:lnTo>
                  <a:pt x="1551095" y="447040"/>
                </a:lnTo>
                <a:lnTo>
                  <a:pt x="1557290" y="447040"/>
                </a:lnTo>
                <a:lnTo>
                  <a:pt x="1561886" y="454660"/>
                </a:lnTo>
                <a:lnTo>
                  <a:pt x="1553767" y="454660"/>
                </a:lnTo>
                <a:lnTo>
                  <a:pt x="1554435" y="455930"/>
                </a:lnTo>
                <a:lnTo>
                  <a:pt x="1553767" y="457200"/>
                </a:lnTo>
                <a:close/>
              </a:path>
              <a:path w="4096384" h="836930">
                <a:moveTo>
                  <a:pt x="1810573" y="446634"/>
                </a:moveTo>
                <a:lnTo>
                  <a:pt x="1807720" y="445770"/>
                </a:lnTo>
                <a:lnTo>
                  <a:pt x="1809316" y="444921"/>
                </a:lnTo>
                <a:lnTo>
                  <a:pt x="1810573" y="446634"/>
                </a:lnTo>
                <a:close/>
              </a:path>
              <a:path w="4096384" h="836930">
                <a:moveTo>
                  <a:pt x="3242771" y="445770"/>
                </a:moveTo>
                <a:lnTo>
                  <a:pt x="3242254" y="445770"/>
                </a:lnTo>
                <a:lnTo>
                  <a:pt x="3242649" y="444926"/>
                </a:lnTo>
                <a:lnTo>
                  <a:pt x="3242771" y="445770"/>
                </a:lnTo>
                <a:close/>
              </a:path>
              <a:path w="4096384" h="836930">
                <a:moveTo>
                  <a:pt x="1431243" y="452120"/>
                </a:moveTo>
                <a:lnTo>
                  <a:pt x="1430739" y="452120"/>
                </a:lnTo>
                <a:lnTo>
                  <a:pt x="1429226" y="450850"/>
                </a:lnTo>
                <a:lnTo>
                  <a:pt x="1427550" y="449580"/>
                </a:lnTo>
                <a:lnTo>
                  <a:pt x="1422862" y="447040"/>
                </a:lnTo>
                <a:lnTo>
                  <a:pt x="1426548" y="445770"/>
                </a:lnTo>
                <a:lnTo>
                  <a:pt x="1428729" y="445770"/>
                </a:lnTo>
                <a:lnTo>
                  <a:pt x="1428729" y="444969"/>
                </a:lnTo>
                <a:lnTo>
                  <a:pt x="1433921" y="447040"/>
                </a:lnTo>
                <a:lnTo>
                  <a:pt x="1434258" y="448310"/>
                </a:lnTo>
                <a:lnTo>
                  <a:pt x="1432579" y="448310"/>
                </a:lnTo>
                <a:lnTo>
                  <a:pt x="1431243" y="452120"/>
                </a:lnTo>
                <a:close/>
              </a:path>
              <a:path w="4096384" h="836930">
                <a:moveTo>
                  <a:pt x="2505369" y="445770"/>
                </a:moveTo>
                <a:lnTo>
                  <a:pt x="2504538" y="445770"/>
                </a:lnTo>
                <a:lnTo>
                  <a:pt x="2504252" y="445031"/>
                </a:lnTo>
                <a:lnTo>
                  <a:pt x="2505369" y="445770"/>
                </a:lnTo>
                <a:close/>
              </a:path>
              <a:path w="4096384" h="836930">
                <a:moveTo>
                  <a:pt x="472923" y="445770"/>
                </a:moveTo>
                <a:lnTo>
                  <a:pt x="472995" y="445355"/>
                </a:lnTo>
                <a:lnTo>
                  <a:pt x="473577" y="445615"/>
                </a:lnTo>
                <a:lnTo>
                  <a:pt x="472923" y="445770"/>
                </a:lnTo>
                <a:close/>
              </a:path>
              <a:path w="4096384" h="836930">
                <a:moveTo>
                  <a:pt x="473924" y="445770"/>
                </a:moveTo>
                <a:lnTo>
                  <a:pt x="472923" y="445770"/>
                </a:lnTo>
                <a:lnTo>
                  <a:pt x="473577" y="445615"/>
                </a:lnTo>
                <a:lnTo>
                  <a:pt x="473924" y="445770"/>
                </a:lnTo>
                <a:close/>
              </a:path>
              <a:path w="4096384" h="836930">
                <a:moveTo>
                  <a:pt x="15135" y="452120"/>
                </a:moveTo>
                <a:lnTo>
                  <a:pt x="12286" y="450850"/>
                </a:lnTo>
                <a:lnTo>
                  <a:pt x="11134" y="449760"/>
                </a:lnTo>
                <a:lnTo>
                  <a:pt x="11015" y="449309"/>
                </a:lnTo>
                <a:lnTo>
                  <a:pt x="11295" y="448298"/>
                </a:lnTo>
                <a:lnTo>
                  <a:pt x="13295" y="447040"/>
                </a:lnTo>
                <a:lnTo>
                  <a:pt x="15639" y="445770"/>
                </a:lnTo>
                <a:lnTo>
                  <a:pt x="15135" y="452120"/>
                </a:lnTo>
                <a:close/>
              </a:path>
              <a:path w="4096384" h="836930">
                <a:moveTo>
                  <a:pt x="160301" y="453390"/>
                </a:moveTo>
                <a:lnTo>
                  <a:pt x="161303" y="445770"/>
                </a:lnTo>
                <a:lnTo>
                  <a:pt x="161178" y="451165"/>
                </a:lnTo>
                <a:lnTo>
                  <a:pt x="160301" y="453390"/>
                </a:lnTo>
                <a:close/>
              </a:path>
              <a:path w="4096384" h="836930">
                <a:moveTo>
                  <a:pt x="333125" y="450850"/>
                </a:moveTo>
                <a:lnTo>
                  <a:pt x="332785" y="445770"/>
                </a:lnTo>
                <a:lnTo>
                  <a:pt x="335136" y="447040"/>
                </a:lnTo>
                <a:lnTo>
                  <a:pt x="336797" y="448298"/>
                </a:lnTo>
                <a:lnTo>
                  <a:pt x="336976" y="449580"/>
                </a:lnTo>
                <a:lnTo>
                  <a:pt x="335470" y="449580"/>
                </a:lnTo>
                <a:lnTo>
                  <a:pt x="333125" y="450850"/>
                </a:lnTo>
                <a:close/>
              </a:path>
              <a:path w="4096384" h="836930">
                <a:moveTo>
                  <a:pt x="372511" y="450850"/>
                </a:moveTo>
                <a:lnTo>
                  <a:pt x="333125" y="450850"/>
                </a:lnTo>
                <a:lnTo>
                  <a:pt x="335470" y="449580"/>
                </a:lnTo>
                <a:lnTo>
                  <a:pt x="336976" y="449580"/>
                </a:lnTo>
                <a:lnTo>
                  <a:pt x="336797" y="448298"/>
                </a:lnTo>
                <a:lnTo>
                  <a:pt x="335136" y="447040"/>
                </a:lnTo>
                <a:lnTo>
                  <a:pt x="332785" y="445770"/>
                </a:lnTo>
                <a:lnTo>
                  <a:pt x="373633" y="445770"/>
                </a:lnTo>
                <a:lnTo>
                  <a:pt x="372904" y="448138"/>
                </a:lnTo>
                <a:lnTo>
                  <a:pt x="372779" y="448847"/>
                </a:lnTo>
                <a:lnTo>
                  <a:pt x="372511" y="450850"/>
                </a:lnTo>
                <a:close/>
              </a:path>
              <a:path w="4096384" h="836930">
                <a:moveTo>
                  <a:pt x="385421" y="447040"/>
                </a:moveTo>
                <a:lnTo>
                  <a:pt x="385089" y="447040"/>
                </a:lnTo>
                <a:lnTo>
                  <a:pt x="385253" y="445770"/>
                </a:lnTo>
                <a:lnTo>
                  <a:pt x="385421" y="447040"/>
                </a:lnTo>
                <a:close/>
              </a:path>
              <a:path w="4096384" h="836930">
                <a:moveTo>
                  <a:pt x="401852" y="453390"/>
                </a:moveTo>
                <a:lnTo>
                  <a:pt x="396987" y="445770"/>
                </a:lnTo>
                <a:lnTo>
                  <a:pt x="402690" y="445770"/>
                </a:lnTo>
                <a:lnTo>
                  <a:pt x="408387" y="447040"/>
                </a:lnTo>
                <a:lnTo>
                  <a:pt x="402016" y="452120"/>
                </a:lnTo>
                <a:lnTo>
                  <a:pt x="401852" y="453390"/>
                </a:lnTo>
                <a:close/>
              </a:path>
              <a:path w="4096384" h="836930">
                <a:moveTo>
                  <a:pt x="524219" y="449580"/>
                </a:moveTo>
                <a:lnTo>
                  <a:pt x="520526" y="449580"/>
                </a:lnTo>
                <a:lnTo>
                  <a:pt x="520142" y="448600"/>
                </a:lnTo>
                <a:lnTo>
                  <a:pt x="520028" y="445770"/>
                </a:lnTo>
                <a:lnTo>
                  <a:pt x="523210" y="445770"/>
                </a:lnTo>
                <a:lnTo>
                  <a:pt x="524553" y="447040"/>
                </a:lnTo>
                <a:lnTo>
                  <a:pt x="524219" y="449580"/>
                </a:lnTo>
                <a:close/>
              </a:path>
              <a:path w="4096384" h="836930">
                <a:moveTo>
                  <a:pt x="606355" y="452120"/>
                </a:moveTo>
                <a:lnTo>
                  <a:pt x="603670" y="452120"/>
                </a:lnTo>
                <a:lnTo>
                  <a:pt x="602669" y="450850"/>
                </a:lnTo>
                <a:lnTo>
                  <a:pt x="599146" y="445770"/>
                </a:lnTo>
                <a:lnTo>
                  <a:pt x="610375" y="445770"/>
                </a:lnTo>
                <a:lnTo>
                  <a:pt x="606355" y="452120"/>
                </a:lnTo>
                <a:close/>
              </a:path>
              <a:path w="4096384" h="836930">
                <a:moveTo>
                  <a:pt x="508735" y="463550"/>
                </a:moveTo>
                <a:lnTo>
                  <a:pt x="501249" y="463550"/>
                </a:lnTo>
                <a:lnTo>
                  <a:pt x="506618" y="455930"/>
                </a:lnTo>
                <a:lnTo>
                  <a:pt x="504436" y="455928"/>
                </a:lnTo>
                <a:lnTo>
                  <a:pt x="500581" y="452120"/>
                </a:lnTo>
                <a:lnTo>
                  <a:pt x="606355" y="452120"/>
                </a:lnTo>
                <a:lnTo>
                  <a:pt x="610375" y="445770"/>
                </a:lnTo>
                <a:lnTo>
                  <a:pt x="683960" y="445770"/>
                </a:lnTo>
                <a:lnTo>
                  <a:pt x="682959" y="447040"/>
                </a:lnTo>
                <a:lnTo>
                  <a:pt x="645747" y="447040"/>
                </a:lnTo>
                <a:lnTo>
                  <a:pt x="642729" y="448310"/>
                </a:lnTo>
                <a:lnTo>
                  <a:pt x="617748" y="448310"/>
                </a:lnTo>
                <a:lnTo>
                  <a:pt x="616242" y="449580"/>
                </a:lnTo>
                <a:lnTo>
                  <a:pt x="617251" y="453390"/>
                </a:lnTo>
                <a:lnTo>
                  <a:pt x="570145" y="453390"/>
                </a:lnTo>
                <a:lnTo>
                  <a:pt x="568803" y="454660"/>
                </a:lnTo>
                <a:lnTo>
                  <a:pt x="516335" y="454660"/>
                </a:lnTo>
                <a:lnTo>
                  <a:pt x="516335" y="457200"/>
                </a:lnTo>
                <a:lnTo>
                  <a:pt x="596293" y="457200"/>
                </a:lnTo>
                <a:lnTo>
                  <a:pt x="596795" y="458470"/>
                </a:lnTo>
                <a:lnTo>
                  <a:pt x="615070" y="458470"/>
                </a:lnTo>
                <a:lnTo>
                  <a:pt x="615070" y="459740"/>
                </a:lnTo>
                <a:lnTo>
                  <a:pt x="538801" y="459740"/>
                </a:lnTo>
                <a:lnTo>
                  <a:pt x="537124" y="461010"/>
                </a:lnTo>
                <a:lnTo>
                  <a:pt x="509630" y="461010"/>
                </a:lnTo>
                <a:lnTo>
                  <a:pt x="508735" y="463550"/>
                </a:lnTo>
                <a:close/>
              </a:path>
              <a:path w="4096384" h="836930">
                <a:moveTo>
                  <a:pt x="684969" y="450850"/>
                </a:moveTo>
                <a:lnTo>
                  <a:pt x="681787" y="450850"/>
                </a:lnTo>
                <a:lnTo>
                  <a:pt x="681966" y="448298"/>
                </a:lnTo>
                <a:lnTo>
                  <a:pt x="683960" y="445770"/>
                </a:lnTo>
                <a:lnTo>
                  <a:pt x="687653" y="449580"/>
                </a:lnTo>
                <a:lnTo>
                  <a:pt x="684969" y="450850"/>
                </a:lnTo>
                <a:close/>
              </a:path>
              <a:path w="4096384" h="836930">
                <a:moveTo>
                  <a:pt x="966920" y="450850"/>
                </a:moveTo>
                <a:lnTo>
                  <a:pt x="966871" y="448847"/>
                </a:lnTo>
                <a:lnTo>
                  <a:pt x="966750" y="447040"/>
                </a:lnTo>
                <a:lnTo>
                  <a:pt x="967418" y="445770"/>
                </a:lnTo>
                <a:lnTo>
                  <a:pt x="969094" y="445770"/>
                </a:lnTo>
                <a:lnTo>
                  <a:pt x="969051" y="447114"/>
                </a:lnTo>
                <a:lnTo>
                  <a:pt x="966920" y="450850"/>
                </a:lnTo>
                <a:close/>
              </a:path>
              <a:path w="4096384" h="836930">
                <a:moveTo>
                  <a:pt x="969094" y="447040"/>
                </a:moveTo>
                <a:lnTo>
                  <a:pt x="969094" y="445770"/>
                </a:lnTo>
                <a:lnTo>
                  <a:pt x="969428" y="445770"/>
                </a:lnTo>
                <a:lnTo>
                  <a:pt x="969094" y="447040"/>
                </a:lnTo>
                <a:close/>
              </a:path>
              <a:path w="4096384" h="836930">
                <a:moveTo>
                  <a:pt x="1089621" y="455930"/>
                </a:moveTo>
                <a:lnTo>
                  <a:pt x="1082582" y="448310"/>
                </a:lnTo>
                <a:lnTo>
                  <a:pt x="1086432" y="447040"/>
                </a:lnTo>
                <a:lnTo>
                  <a:pt x="1089451" y="445770"/>
                </a:lnTo>
                <a:lnTo>
                  <a:pt x="1090957" y="447040"/>
                </a:lnTo>
                <a:lnTo>
                  <a:pt x="1091078" y="448847"/>
                </a:lnTo>
                <a:lnTo>
                  <a:pt x="1090952" y="450315"/>
                </a:lnTo>
                <a:lnTo>
                  <a:pt x="1089621" y="455930"/>
                </a:lnTo>
                <a:close/>
              </a:path>
              <a:path w="4096384" h="836930">
                <a:moveTo>
                  <a:pt x="1108728" y="464820"/>
                </a:moveTo>
                <a:lnTo>
                  <a:pt x="1100012" y="464820"/>
                </a:lnTo>
                <a:lnTo>
                  <a:pt x="1101808" y="463591"/>
                </a:lnTo>
                <a:lnTo>
                  <a:pt x="1101891" y="463254"/>
                </a:lnTo>
                <a:lnTo>
                  <a:pt x="1102018" y="461655"/>
                </a:lnTo>
                <a:lnTo>
                  <a:pt x="1102133" y="459670"/>
                </a:lnTo>
                <a:lnTo>
                  <a:pt x="1100175" y="455930"/>
                </a:lnTo>
                <a:lnTo>
                  <a:pt x="1089621" y="455930"/>
                </a:lnTo>
                <a:lnTo>
                  <a:pt x="1090952" y="450315"/>
                </a:lnTo>
                <a:lnTo>
                  <a:pt x="1091078" y="448847"/>
                </a:lnTo>
                <a:lnTo>
                  <a:pt x="1090957" y="447040"/>
                </a:lnTo>
                <a:lnTo>
                  <a:pt x="1089451" y="445770"/>
                </a:lnTo>
                <a:lnTo>
                  <a:pt x="1156167" y="445770"/>
                </a:lnTo>
                <a:lnTo>
                  <a:pt x="1155764" y="448310"/>
                </a:lnTo>
                <a:lnTo>
                  <a:pt x="1140576" y="448310"/>
                </a:lnTo>
                <a:lnTo>
                  <a:pt x="1139909" y="449580"/>
                </a:lnTo>
                <a:lnTo>
                  <a:pt x="1139404" y="452120"/>
                </a:lnTo>
                <a:lnTo>
                  <a:pt x="1147956" y="452120"/>
                </a:lnTo>
                <a:lnTo>
                  <a:pt x="1146443" y="453390"/>
                </a:lnTo>
                <a:lnTo>
                  <a:pt x="1136386" y="453390"/>
                </a:lnTo>
                <a:lnTo>
                  <a:pt x="1135043" y="454660"/>
                </a:lnTo>
                <a:lnTo>
                  <a:pt x="1107385" y="454660"/>
                </a:lnTo>
                <a:lnTo>
                  <a:pt x="1105625" y="457080"/>
                </a:lnTo>
                <a:lnTo>
                  <a:pt x="1105539" y="458470"/>
                </a:lnTo>
                <a:lnTo>
                  <a:pt x="1115434" y="458470"/>
                </a:lnTo>
                <a:lnTo>
                  <a:pt x="1108728" y="4648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56167" y="445770"/>
                </a:lnTo>
                <a:lnTo>
                  <a:pt x="1156054" y="448736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364829" y="458470"/>
                </a:moveTo>
                <a:lnTo>
                  <a:pt x="1361678" y="457200"/>
                </a:lnTo>
                <a:lnTo>
                  <a:pt x="1360672" y="455928"/>
                </a:lnTo>
                <a:lnTo>
                  <a:pt x="1368043" y="447040"/>
                </a:lnTo>
                <a:lnTo>
                  <a:pt x="1368383" y="445770"/>
                </a:lnTo>
                <a:lnTo>
                  <a:pt x="1373910" y="452120"/>
                </a:lnTo>
                <a:lnTo>
                  <a:pt x="1377262" y="453390"/>
                </a:lnTo>
                <a:lnTo>
                  <a:pt x="1371576" y="453390"/>
                </a:lnTo>
                <a:lnTo>
                  <a:pt x="1368422" y="455930"/>
                </a:lnTo>
                <a:lnTo>
                  <a:pt x="1364829" y="458470"/>
                </a:lnTo>
                <a:close/>
              </a:path>
              <a:path w="4096384" h="836930">
                <a:moveTo>
                  <a:pt x="1377262" y="453390"/>
                </a:moveTo>
                <a:lnTo>
                  <a:pt x="1373910" y="452120"/>
                </a:lnTo>
                <a:lnTo>
                  <a:pt x="1368383" y="445770"/>
                </a:lnTo>
                <a:lnTo>
                  <a:pt x="1395874" y="445770"/>
                </a:lnTo>
                <a:lnTo>
                  <a:pt x="1394365" y="448310"/>
                </a:lnTo>
                <a:lnTo>
                  <a:pt x="1386128" y="448310"/>
                </a:lnTo>
                <a:lnTo>
                  <a:pt x="1383929" y="449638"/>
                </a:lnTo>
                <a:lnTo>
                  <a:pt x="1380449" y="452120"/>
                </a:lnTo>
                <a:lnTo>
                  <a:pt x="1377262" y="453390"/>
                </a:lnTo>
                <a:close/>
              </a:path>
              <a:path w="4096384" h="836930">
                <a:moveTo>
                  <a:pt x="1478203" y="451165"/>
                </a:moveTo>
                <a:lnTo>
                  <a:pt x="1478008" y="445770"/>
                </a:lnTo>
                <a:lnTo>
                  <a:pt x="1479677" y="448138"/>
                </a:lnTo>
                <a:lnTo>
                  <a:pt x="1479553" y="448726"/>
                </a:lnTo>
                <a:lnTo>
                  <a:pt x="1478203" y="451165"/>
                </a:lnTo>
                <a:close/>
              </a:path>
              <a:path w="4096384" h="836930">
                <a:moveTo>
                  <a:pt x="2075927" y="454660"/>
                </a:moveTo>
                <a:lnTo>
                  <a:pt x="2075927" y="445770"/>
                </a:lnTo>
                <a:lnTo>
                  <a:pt x="2079613" y="450850"/>
                </a:lnTo>
                <a:lnTo>
                  <a:pt x="2080111" y="450850"/>
                </a:lnTo>
                <a:lnTo>
                  <a:pt x="2075927" y="454660"/>
                </a:lnTo>
                <a:close/>
              </a:path>
              <a:path w="4096384" h="836930">
                <a:moveTo>
                  <a:pt x="2086929" y="454660"/>
                </a:moveTo>
                <a:lnTo>
                  <a:pt x="2075927" y="454660"/>
                </a:lnTo>
                <a:lnTo>
                  <a:pt x="2080111" y="450850"/>
                </a:lnTo>
                <a:lnTo>
                  <a:pt x="2079613" y="450850"/>
                </a:lnTo>
                <a:lnTo>
                  <a:pt x="2075927" y="445770"/>
                </a:lnTo>
                <a:lnTo>
                  <a:pt x="2084306" y="445770"/>
                </a:lnTo>
                <a:lnTo>
                  <a:pt x="2084192" y="446634"/>
                </a:lnTo>
                <a:lnTo>
                  <a:pt x="2084177" y="447114"/>
                </a:lnTo>
                <a:lnTo>
                  <a:pt x="2084806" y="448310"/>
                </a:lnTo>
                <a:lnTo>
                  <a:pt x="2091249" y="448310"/>
                </a:lnTo>
                <a:lnTo>
                  <a:pt x="2089876" y="449580"/>
                </a:lnTo>
                <a:lnTo>
                  <a:pt x="2086929" y="454660"/>
                </a:lnTo>
                <a:close/>
              </a:path>
              <a:path w="4096384" h="836930">
                <a:moveTo>
                  <a:pt x="2310937" y="458470"/>
                </a:moveTo>
                <a:lnTo>
                  <a:pt x="2303223" y="452120"/>
                </a:lnTo>
                <a:lnTo>
                  <a:pt x="2304729" y="452120"/>
                </a:lnTo>
                <a:lnTo>
                  <a:pt x="2309424" y="445770"/>
                </a:lnTo>
                <a:lnTo>
                  <a:pt x="2310099" y="452120"/>
                </a:lnTo>
                <a:lnTo>
                  <a:pt x="2310769" y="457200"/>
                </a:lnTo>
                <a:lnTo>
                  <a:pt x="2309594" y="457200"/>
                </a:lnTo>
                <a:lnTo>
                  <a:pt x="2310871" y="457973"/>
                </a:lnTo>
                <a:lnTo>
                  <a:pt x="2310937" y="4584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297800" y="473710"/>
                </a:lnTo>
                <a:lnTo>
                  <a:pt x="2301545" y="472440"/>
                </a:lnTo>
                <a:lnTo>
                  <a:pt x="2304188" y="469989"/>
                </a:lnTo>
                <a:lnTo>
                  <a:pt x="2301711" y="468630"/>
                </a:lnTo>
                <a:lnTo>
                  <a:pt x="2287463" y="468630"/>
                </a:lnTo>
                <a:lnTo>
                  <a:pt x="2295012" y="467360"/>
                </a:lnTo>
                <a:lnTo>
                  <a:pt x="2295516" y="467360"/>
                </a:lnTo>
                <a:lnTo>
                  <a:pt x="2294168" y="459740"/>
                </a:lnTo>
                <a:lnTo>
                  <a:pt x="2317471" y="459740"/>
                </a:lnTo>
                <a:lnTo>
                  <a:pt x="2310821" y="457595"/>
                </a:lnTo>
                <a:lnTo>
                  <a:pt x="2310099" y="452120"/>
                </a:lnTo>
                <a:lnTo>
                  <a:pt x="2309424" y="445770"/>
                </a:lnTo>
                <a:lnTo>
                  <a:pt x="2314334" y="445770"/>
                </a:lnTo>
                <a:lnTo>
                  <a:pt x="2314975" y="448310"/>
                </a:lnTo>
                <a:lnTo>
                  <a:pt x="2318814" y="452120"/>
                </a:lnTo>
                <a:lnTo>
                  <a:pt x="2320320" y="452120"/>
                </a:lnTo>
                <a:lnTo>
                  <a:pt x="2321328" y="457200"/>
                </a:lnTo>
                <a:lnTo>
                  <a:pt x="2326244" y="457200"/>
                </a:lnTo>
                <a:lnTo>
                  <a:pt x="2325917" y="458260"/>
                </a:lnTo>
                <a:lnTo>
                  <a:pt x="2326043" y="458676"/>
                </a:lnTo>
                <a:lnTo>
                  <a:pt x="2327153" y="459901"/>
                </a:lnTo>
                <a:lnTo>
                  <a:pt x="2328033" y="461010"/>
                </a:lnTo>
                <a:lnTo>
                  <a:pt x="2341443" y="461010"/>
                </a:lnTo>
                <a:lnTo>
                  <a:pt x="2334738" y="462280"/>
                </a:lnTo>
                <a:lnTo>
                  <a:pt x="2307918" y="462280"/>
                </a:lnTo>
                <a:lnTo>
                  <a:pt x="2307414" y="463550"/>
                </a:lnTo>
                <a:lnTo>
                  <a:pt x="2302555" y="466090"/>
                </a:lnTo>
                <a:lnTo>
                  <a:pt x="2305776" y="467382"/>
                </a:lnTo>
                <a:lnTo>
                  <a:pt x="2310544" y="470159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904" y="447429"/>
                </a:lnTo>
                <a:lnTo>
                  <a:pt x="2327699" y="445770"/>
                </a:lnTo>
                <a:lnTo>
                  <a:pt x="2327028" y="447040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6244" y="457200"/>
                </a:moveTo>
                <a:lnTo>
                  <a:pt x="2321328" y="457200"/>
                </a:lnTo>
                <a:lnTo>
                  <a:pt x="2323748" y="453247"/>
                </a:lnTo>
                <a:lnTo>
                  <a:pt x="2327699" y="445770"/>
                </a:lnTo>
                <a:lnTo>
                  <a:pt x="2331549" y="445770"/>
                </a:lnTo>
                <a:lnTo>
                  <a:pt x="2328701" y="447040"/>
                </a:lnTo>
                <a:lnTo>
                  <a:pt x="2351230" y="447040"/>
                </a:lnTo>
                <a:lnTo>
                  <a:pt x="2350593" y="448310"/>
                </a:lnTo>
                <a:lnTo>
                  <a:pt x="2346469" y="449580"/>
                </a:lnTo>
                <a:lnTo>
                  <a:pt x="2335072" y="449580"/>
                </a:lnTo>
                <a:lnTo>
                  <a:pt x="2331386" y="452120"/>
                </a:lnTo>
                <a:lnTo>
                  <a:pt x="2331720" y="453390"/>
                </a:lnTo>
                <a:lnTo>
                  <a:pt x="2340837" y="453390"/>
                </a:lnTo>
                <a:lnTo>
                  <a:pt x="2339229" y="455930"/>
                </a:lnTo>
                <a:lnTo>
                  <a:pt x="2326635" y="455930"/>
                </a:lnTo>
                <a:lnTo>
                  <a:pt x="2326244" y="45720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8210" y="453464"/>
                </a:lnTo>
                <a:lnTo>
                  <a:pt x="2748083" y="453247"/>
                </a:lnTo>
                <a:lnTo>
                  <a:pt x="2747659" y="451165"/>
                </a:lnTo>
                <a:lnTo>
                  <a:pt x="2747595" y="445770"/>
                </a:lnTo>
                <a:lnTo>
                  <a:pt x="2755982" y="452120"/>
                </a:lnTo>
                <a:lnTo>
                  <a:pt x="2752397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35193" y="459740"/>
                </a:lnTo>
                <a:lnTo>
                  <a:pt x="2732011" y="454660"/>
                </a:lnTo>
                <a:lnTo>
                  <a:pt x="2749769" y="454660"/>
                </a:lnTo>
                <a:lnTo>
                  <a:pt x="2752617" y="453390"/>
                </a:lnTo>
                <a:lnTo>
                  <a:pt x="2755982" y="452120"/>
                </a:lnTo>
                <a:lnTo>
                  <a:pt x="2747595" y="445770"/>
                </a:lnTo>
                <a:lnTo>
                  <a:pt x="2756814" y="445770"/>
                </a:lnTo>
                <a:lnTo>
                  <a:pt x="2758831" y="448310"/>
                </a:lnTo>
                <a:lnTo>
                  <a:pt x="2771898" y="448310"/>
                </a:lnTo>
                <a:lnTo>
                  <a:pt x="2773072" y="449580"/>
                </a:lnTo>
                <a:lnTo>
                  <a:pt x="2776255" y="449580"/>
                </a:lnTo>
                <a:lnTo>
                  <a:pt x="2772575" y="450850"/>
                </a:lnTo>
                <a:lnTo>
                  <a:pt x="2778946" y="457200"/>
                </a:lnTo>
                <a:lnTo>
                  <a:pt x="2797044" y="45720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3370500" y="450850"/>
                </a:moveTo>
                <a:lnTo>
                  <a:pt x="3364620" y="450850"/>
                </a:lnTo>
                <a:lnTo>
                  <a:pt x="3365969" y="445770"/>
                </a:lnTo>
                <a:lnTo>
                  <a:pt x="3367135" y="447040"/>
                </a:lnTo>
                <a:lnTo>
                  <a:pt x="3387836" y="447040"/>
                </a:lnTo>
                <a:lnTo>
                  <a:pt x="3384723" y="449580"/>
                </a:lnTo>
                <a:lnTo>
                  <a:pt x="3370500" y="449580"/>
                </a:lnTo>
                <a:lnTo>
                  <a:pt x="3370500" y="450850"/>
                </a:lnTo>
                <a:close/>
              </a:path>
              <a:path w="4096384" h="836930">
                <a:moveTo>
                  <a:pt x="3367135" y="447040"/>
                </a:moveTo>
                <a:lnTo>
                  <a:pt x="3365969" y="445770"/>
                </a:lnTo>
                <a:lnTo>
                  <a:pt x="3367986" y="445770"/>
                </a:lnTo>
                <a:lnTo>
                  <a:pt x="3367135" y="447040"/>
                </a:lnTo>
                <a:close/>
              </a:path>
              <a:path w="4096384" h="836930">
                <a:moveTo>
                  <a:pt x="3709804" y="447040"/>
                </a:moveTo>
                <a:lnTo>
                  <a:pt x="3594942" y="447040"/>
                </a:lnTo>
                <a:lnTo>
                  <a:pt x="3595799" y="445770"/>
                </a:lnTo>
                <a:lnTo>
                  <a:pt x="3710787" y="445770"/>
                </a:lnTo>
                <a:lnTo>
                  <a:pt x="3709804" y="447040"/>
                </a:lnTo>
                <a:close/>
              </a:path>
              <a:path w="4096384" h="836930">
                <a:moveTo>
                  <a:pt x="3708927" y="454660"/>
                </a:moveTo>
                <a:lnTo>
                  <a:pt x="3703905" y="454660"/>
                </a:lnTo>
                <a:lnTo>
                  <a:pt x="3710787" y="445770"/>
                </a:lnTo>
                <a:lnTo>
                  <a:pt x="3711561" y="451684"/>
                </a:lnTo>
                <a:lnTo>
                  <a:pt x="3711618" y="453390"/>
                </a:lnTo>
                <a:lnTo>
                  <a:pt x="3710610" y="453390"/>
                </a:lnTo>
                <a:lnTo>
                  <a:pt x="3708927" y="454660"/>
                </a:lnTo>
                <a:close/>
              </a:path>
              <a:path w="4096384" h="836930">
                <a:moveTo>
                  <a:pt x="3800126" y="461010"/>
                </a:moveTo>
                <a:lnTo>
                  <a:pt x="3797278" y="461010"/>
                </a:lnTo>
                <a:lnTo>
                  <a:pt x="3794920" y="459740"/>
                </a:lnTo>
                <a:lnTo>
                  <a:pt x="3794586" y="457200"/>
                </a:lnTo>
                <a:lnTo>
                  <a:pt x="3796607" y="455928"/>
                </a:lnTo>
                <a:lnTo>
                  <a:pt x="3798960" y="454660"/>
                </a:lnTo>
                <a:lnTo>
                  <a:pt x="3801966" y="445770"/>
                </a:lnTo>
                <a:lnTo>
                  <a:pt x="3807505" y="452120"/>
                </a:lnTo>
                <a:lnTo>
                  <a:pt x="3800126" y="461010"/>
                </a:lnTo>
                <a:close/>
              </a:path>
              <a:path w="4096384" h="836930">
                <a:moveTo>
                  <a:pt x="3808579" y="461010"/>
                </a:moveTo>
                <a:lnTo>
                  <a:pt x="3800126" y="461010"/>
                </a:lnTo>
                <a:lnTo>
                  <a:pt x="3807505" y="452120"/>
                </a:lnTo>
                <a:lnTo>
                  <a:pt x="3801966" y="445770"/>
                </a:lnTo>
                <a:lnTo>
                  <a:pt x="3806652" y="445770"/>
                </a:lnTo>
                <a:lnTo>
                  <a:pt x="3809836" y="448310"/>
                </a:lnTo>
                <a:lnTo>
                  <a:pt x="3820466" y="448310"/>
                </a:lnTo>
                <a:lnTo>
                  <a:pt x="3819672" y="449760"/>
                </a:lnTo>
                <a:lnTo>
                  <a:pt x="3807839" y="452120"/>
                </a:lnTo>
                <a:lnTo>
                  <a:pt x="3815219" y="454660"/>
                </a:lnTo>
                <a:lnTo>
                  <a:pt x="3819567" y="457200"/>
                </a:lnTo>
                <a:lnTo>
                  <a:pt x="3810013" y="457200"/>
                </a:lnTo>
                <a:lnTo>
                  <a:pt x="3807997" y="458470"/>
                </a:lnTo>
                <a:lnTo>
                  <a:pt x="3804140" y="459740"/>
                </a:lnTo>
                <a:lnTo>
                  <a:pt x="3808579" y="461010"/>
                </a:lnTo>
                <a:close/>
              </a:path>
              <a:path w="4096384" h="836930">
                <a:moveTo>
                  <a:pt x="4006633" y="453390"/>
                </a:moveTo>
                <a:lnTo>
                  <a:pt x="4004459" y="453390"/>
                </a:lnTo>
                <a:lnTo>
                  <a:pt x="3999437" y="450850"/>
                </a:lnTo>
                <a:lnTo>
                  <a:pt x="4005958" y="445770"/>
                </a:lnTo>
                <a:lnTo>
                  <a:pt x="4007161" y="449638"/>
                </a:lnTo>
                <a:lnTo>
                  <a:pt x="4007557" y="451684"/>
                </a:lnTo>
                <a:lnTo>
                  <a:pt x="4007581" y="452195"/>
                </a:lnTo>
                <a:lnTo>
                  <a:pt x="4006633" y="453390"/>
                </a:lnTo>
                <a:close/>
              </a:path>
              <a:path w="4096384" h="836930">
                <a:moveTo>
                  <a:pt x="4031119" y="453390"/>
                </a:moveTo>
                <a:lnTo>
                  <a:pt x="4006633" y="453390"/>
                </a:lnTo>
                <a:lnTo>
                  <a:pt x="4007442" y="452370"/>
                </a:lnTo>
                <a:lnTo>
                  <a:pt x="4007557" y="451684"/>
                </a:lnTo>
                <a:lnTo>
                  <a:pt x="4007161" y="449638"/>
                </a:lnTo>
                <a:lnTo>
                  <a:pt x="4005958" y="445770"/>
                </a:lnTo>
                <a:lnTo>
                  <a:pt x="4021161" y="445770"/>
                </a:lnTo>
                <a:lnTo>
                  <a:pt x="4021234" y="448310"/>
                </a:lnTo>
                <a:lnTo>
                  <a:pt x="4063433" y="448310"/>
                </a:lnTo>
                <a:lnTo>
                  <a:pt x="4063838" y="449580"/>
                </a:lnTo>
                <a:lnTo>
                  <a:pt x="4031613" y="449580"/>
                </a:lnTo>
                <a:lnTo>
                  <a:pt x="4030924" y="451684"/>
                </a:lnTo>
                <a:lnTo>
                  <a:pt x="4031021" y="453022"/>
                </a:lnTo>
                <a:lnTo>
                  <a:pt x="4031119" y="453390"/>
                </a:lnTo>
                <a:close/>
              </a:path>
              <a:path w="4096384" h="836930">
                <a:moveTo>
                  <a:pt x="1505777" y="463550"/>
                </a:moveTo>
                <a:lnTo>
                  <a:pt x="1502982" y="463550"/>
                </a:lnTo>
                <a:lnTo>
                  <a:pt x="1499981" y="459740"/>
                </a:lnTo>
                <a:lnTo>
                  <a:pt x="1497327" y="458470"/>
                </a:lnTo>
                <a:lnTo>
                  <a:pt x="1497001" y="455928"/>
                </a:lnTo>
                <a:lnTo>
                  <a:pt x="1500978" y="450850"/>
                </a:lnTo>
                <a:lnTo>
                  <a:pt x="1506202" y="445791"/>
                </a:lnTo>
                <a:lnTo>
                  <a:pt x="1508181" y="447040"/>
                </a:lnTo>
                <a:lnTo>
                  <a:pt x="1510276" y="447040"/>
                </a:lnTo>
                <a:lnTo>
                  <a:pt x="1511703" y="450850"/>
                </a:lnTo>
                <a:lnTo>
                  <a:pt x="1504494" y="453390"/>
                </a:lnTo>
                <a:lnTo>
                  <a:pt x="1501476" y="453390"/>
                </a:lnTo>
                <a:lnTo>
                  <a:pt x="1505162" y="455930"/>
                </a:lnTo>
                <a:lnTo>
                  <a:pt x="1516189" y="455930"/>
                </a:lnTo>
                <a:lnTo>
                  <a:pt x="1510191" y="457200"/>
                </a:lnTo>
                <a:lnTo>
                  <a:pt x="1508685" y="458470"/>
                </a:lnTo>
                <a:lnTo>
                  <a:pt x="1505777" y="463550"/>
                </a:lnTo>
                <a:close/>
              </a:path>
              <a:path w="4096384" h="836930">
                <a:moveTo>
                  <a:pt x="3553890" y="448310"/>
                </a:moveTo>
                <a:lnTo>
                  <a:pt x="3550187" y="448310"/>
                </a:lnTo>
                <a:lnTo>
                  <a:pt x="3553687" y="445832"/>
                </a:lnTo>
                <a:lnTo>
                  <a:pt x="3553890" y="448310"/>
                </a:lnTo>
                <a:close/>
              </a:path>
              <a:path w="4096384" h="836930">
                <a:moveTo>
                  <a:pt x="1822338" y="454660"/>
                </a:moveTo>
                <a:lnTo>
                  <a:pt x="1807215" y="454660"/>
                </a:lnTo>
                <a:lnTo>
                  <a:pt x="1809062" y="453390"/>
                </a:lnTo>
                <a:lnTo>
                  <a:pt x="1814595" y="452120"/>
                </a:lnTo>
                <a:lnTo>
                  <a:pt x="1810573" y="446634"/>
                </a:lnTo>
                <a:lnTo>
                  <a:pt x="1816101" y="448310"/>
                </a:lnTo>
                <a:lnTo>
                  <a:pt x="1820796" y="449580"/>
                </a:lnTo>
                <a:lnTo>
                  <a:pt x="1821804" y="449580"/>
                </a:lnTo>
                <a:lnTo>
                  <a:pt x="1822338" y="454660"/>
                </a:lnTo>
                <a:close/>
              </a:path>
              <a:path w="4096384" h="836930">
                <a:moveTo>
                  <a:pt x="1510276" y="447040"/>
                </a:moveTo>
                <a:lnTo>
                  <a:pt x="1509857" y="447040"/>
                </a:lnTo>
                <a:lnTo>
                  <a:pt x="1510169" y="446753"/>
                </a:lnTo>
                <a:lnTo>
                  <a:pt x="1510276" y="447040"/>
                </a:lnTo>
                <a:close/>
              </a:path>
              <a:path w="4096384" h="836930">
                <a:moveTo>
                  <a:pt x="92576" y="450850"/>
                </a:moveTo>
                <a:lnTo>
                  <a:pt x="92667" y="448138"/>
                </a:lnTo>
                <a:lnTo>
                  <a:pt x="93251" y="447040"/>
                </a:lnTo>
                <a:lnTo>
                  <a:pt x="94423" y="447040"/>
                </a:lnTo>
                <a:lnTo>
                  <a:pt x="97605" y="449580"/>
                </a:lnTo>
                <a:lnTo>
                  <a:pt x="92576" y="450850"/>
                </a:lnTo>
                <a:close/>
              </a:path>
              <a:path w="4096384" h="836930">
                <a:moveTo>
                  <a:pt x="103557" y="450850"/>
                </a:moveTo>
                <a:lnTo>
                  <a:pt x="92576" y="450850"/>
                </a:lnTo>
                <a:lnTo>
                  <a:pt x="97605" y="449580"/>
                </a:lnTo>
                <a:lnTo>
                  <a:pt x="94423" y="447040"/>
                </a:lnTo>
                <a:lnTo>
                  <a:pt x="99785" y="447040"/>
                </a:lnTo>
                <a:lnTo>
                  <a:pt x="103557" y="450850"/>
                </a:lnTo>
                <a:close/>
              </a:path>
              <a:path w="4096384" h="836930">
                <a:moveTo>
                  <a:pt x="139726" y="460778"/>
                </a:moveTo>
                <a:lnTo>
                  <a:pt x="139316" y="460713"/>
                </a:lnTo>
                <a:lnTo>
                  <a:pt x="130292" y="447040"/>
                </a:lnTo>
                <a:lnTo>
                  <a:pt x="133645" y="448310"/>
                </a:lnTo>
                <a:lnTo>
                  <a:pt x="134886" y="449638"/>
                </a:lnTo>
                <a:lnTo>
                  <a:pt x="143034" y="457200"/>
                </a:lnTo>
                <a:lnTo>
                  <a:pt x="139726" y="460778"/>
                </a:lnTo>
                <a:close/>
              </a:path>
              <a:path w="4096384" h="836930">
                <a:moveTo>
                  <a:pt x="154434" y="467360"/>
                </a:moveTo>
                <a:lnTo>
                  <a:pt x="129624" y="467360"/>
                </a:lnTo>
                <a:lnTo>
                  <a:pt x="141194" y="461010"/>
                </a:lnTo>
                <a:lnTo>
                  <a:pt x="139726" y="460778"/>
                </a:lnTo>
                <a:lnTo>
                  <a:pt x="143034" y="457200"/>
                </a:lnTo>
                <a:lnTo>
                  <a:pt x="134823" y="449580"/>
                </a:lnTo>
                <a:lnTo>
                  <a:pt x="133645" y="448310"/>
                </a:lnTo>
                <a:lnTo>
                  <a:pt x="130292" y="447040"/>
                </a:lnTo>
                <a:lnTo>
                  <a:pt x="161136" y="447040"/>
                </a:lnTo>
                <a:lnTo>
                  <a:pt x="160301" y="453390"/>
                </a:lnTo>
                <a:lnTo>
                  <a:pt x="164659" y="453390"/>
                </a:lnTo>
                <a:lnTo>
                  <a:pt x="163316" y="455930"/>
                </a:lnTo>
                <a:lnTo>
                  <a:pt x="153930" y="455930"/>
                </a:lnTo>
                <a:lnTo>
                  <a:pt x="153262" y="457200"/>
                </a:lnTo>
                <a:lnTo>
                  <a:pt x="162645" y="457200"/>
                </a:lnTo>
                <a:lnTo>
                  <a:pt x="165834" y="458470"/>
                </a:lnTo>
                <a:lnTo>
                  <a:pt x="166672" y="458470"/>
                </a:lnTo>
                <a:lnTo>
                  <a:pt x="170024" y="461010"/>
                </a:lnTo>
                <a:lnTo>
                  <a:pt x="148062" y="461010"/>
                </a:lnTo>
                <a:lnTo>
                  <a:pt x="145660" y="462223"/>
                </a:lnTo>
                <a:lnTo>
                  <a:pt x="145465" y="462903"/>
                </a:lnTo>
                <a:lnTo>
                  <a:pt x="145449" y="463591"/>
                </a:lnTo>
                <a:lnTo>
                  <a:pt x="147559" y="464820"/>
                </a:lnTo>
                <a:lnTo>
                  <a:pt x="186450" y="464820"/>
                </a:lnTo>
                <a:lnTo>
                  <a:pt x="186199" y="466090"/>
                </a:lnTo>
                <a:lnTo>
                  <a:pt x="158120" y="466090"/>
                </a:lnTo>
                <a:lnTo>
                  <a:pt x="154434" y="467360"/>
                </a:lnTo>
                <a:close/>
              </a:path>
              <a:path w="4096384" h="836930">
                <a:moveTo>
                  <a:pt x="187789" y="450850"/>
                </a:moveTo>
                <a:lnTo>
                  <a:pt x="186617" y="450850"/>
                </a:lnTo>
                <a:lnTo>
                  <a:pt x="185751" y="449760"/>
                </a:lnTo>
                <a:lnTo>
                  <a:pt x="185716" y="449309"/>
                </a:lnTo>
                <a:lnTo>
                  <a:pt x="186617" y="447040"/>
                </a:lnTo>
                <a:lnTo>
                  <a:pt x="187625" y="447040"/>
                </a:lnTo>
                <a:lnTo>
                  <a:pt x="188961" y="449580"/>
                </a:lnTo>
                <a:lnTo>
                  <a:pt x="187789" y="450850"/>
                </a:lnTo>
                <a:close/>
              </a:path>
              <a:path w="4096384" h="836930">
                <a:moveTo>
                  <a:pt x="255595" y="450850"/>
                </a:moveTo>
                <a:lnTo>
                  <a:pt x="187789" y="450850"/>
                </a:lnTo>
                <a:lnTo>
                  <a:pt x="188961" y="449580"/>
                </a:lnTo>
                <a:lnTo>
                  <a:pt x="187625" y="447040"/>
                </a:lnTo>
                <a:lnTo>
                  <a:pt x="267851" y="447040"/>
                </a:lnTo>
                <a:lnTo>
                  <a:pt x="268320" y="449580"/>
                </a:lnTo>
                <a:lnTo>
                  <a:pt x="259018" y="449584"/>
                </a:lnTo>
                <a:lnTo>
                  <a:pt x="255595" y="450850"/>
                </a:lnTo>
                <a:close/>
              </a:path>
              <a:path w="4096384" h="836930">
                <a:moveTo>
                  <a:pt x="476265" y="479663"/>
                </a:moveTo>
                <a:lnTo>
                  <a:pt x="467895" y="468631"/>
                </a:lnTo>
                <a:lnTo>
                  <a:pt x="468156" y="467632"/>
                </a:lnTo>
                <a:lnTo>
                  <a:pt x="468274" y="467293"/>
                </a:lnTo>
                <a:lnTo>
                  <a:pt x="471772" y="462302"/>
                </a:lnTo>
                <a:lnTo>
                  <a:pt x="478727" y="457200"/>
                </a:lnTo>
                <a:lnTo>
                  <a:pt x="484053" y="451007"/>
                </a:lnTo>
                <a:lnTo>
                  <a:pt x="484137" y="450623"/>
                </a:lnTo>
                <a:lnTo>
                  <a:pt x="483724" y="448823"/>
                </a:lnTo>
                <a:lnTo>
                  <a:pt x="484656" y="448310"/>
                </a:lnTo>
                <a:lnTo>
                  <a:pt x="483314" y="447040"/>
                </a:lnTo>
                <a:lnTo>
                  <a:pt x="495552" y="447040"/>
                </a:lnTo>
                <a:lnTo>
                  <a:pt x="494779" y="449580"/>
                </a:lnTo>
                <a:lnTo>
                  <a:pt x="507787" y="449580"/>
                </a:lnTo>
                <a:lnTo>
                  <a:pt x="511306" y="452120"/>
                </a:lnTo>
                <a:lnTo>
                  <a:pt x="500581" y="452120"/>
                </a:lnTo>
                <a:lnTo>
                  <a:pt x="500692" y="458260"/>
                </a:lnTo>
                <a:lnTo>
                  <a:pt x="501115" y="462280"/>
                </a:lnTo>
                <a:lnTo>
                  <a:pt x="492029" y="462280"/>
                </a:lnTo>
                <a:lnTo>
                  <a:pt x="486281" y="468630"/>
                </a:lnTo>
                <a:lnTo>
                  <a:pt x="474265" y="468630"/>
                </a:lnTo>
                <a:lnTo>
                  <a:pt x="475607" y="472440"/>
                </a:lnTo>
                <a:lnTo>
                  <a:pt x="481973" y="472440"/>
                </a:lnTo>
                <a:lnTo>
                  <a:pt x="481134" y="473710"/>
                </a:lnTo>
                <a:lnTo>
                  <a:pt x="476265" y="479663"/>
                </a:lnTo>
                <a:close/>
              </a:path>
              <a:path w="4096384" h="836930">
                <a:moveTo>
                  <a:pt x="511306" y="452120"/>
                </a:moveTo>
                <a:lnTo>
                  <a:pt x="504267" y="447040"/>
                </a:lnTo>
                <a:lnTo>
                  <a:pt x="516171" y="447040"/>
                </a:lnTo>
                <a:lnTo>
                  <a:pt x="511306" y="452120"/>
                </a:lnTo>
                <a:close/>
              </a:path>
              <a:path w="4096384" h="836930">
                <a:moveTo>
                  <a:pt x="592277" y="452120"/>
                </a:moveTo>
                <a:lnTo>
                  <a:pt x="511306" y="452120"/>
                </a:lnTo>
                <a:lnTo>
                  <a:pt x="516171" y="447040"/>
                </a:lnTo>
                <a:lnTo>
                  <a:pt x="520028" y="447040"/>
                </a:lnTo>
                <a:lnTo>
                  <a:pt x="520142" y="448600"/>
                </a:lnTo>
                <a:lnTo>
                  <a:pt x="520526" y="449580"/>
                </a:lnTo>
                <a:lnTo>
                  <a:pt x="587580" y="449580"/>
                </a:lnTo>
                <a:lnTo>
                  <a:pt x="586240" y="450850"/>
                </a:lnTo>
                <a:lnTo>
                  <a:pt x="592277" y="452120"/>
                </a:lnTo>
                <a:close/>
              </a:path>
              <a:path w="4096384" h="836930">
                <a:moveTo>
                  <a:pt x="644575" y="450850"/>
                </a:moveTo>
                <a:lnTo>
                  <a:pt x="643730" y="450850"/>
                </a:lnTo>
                <a:lnTo>
                  <a:pt x="642844" y="448600"/>
                </a:lnTo>
                <a:lnTo>
                  <a:pt x="642755" y="448298"/>
                </a:lnTo>
                <a:lnTo>
                  <a:pt x="645747" y="447040"/>
                </a:lnTo>
                <a:lnTo>
                  <a:pt x="645693" y="449638"/>
                </a:lnTo>
                <a:lnTo>
                  <a:pt x="644575" y="450850"/>
                </a:lnTo>
                <a:close/>
              </a:path>
              <a:path w="4096384" h="836930">
                <a:moveTo>
                  <a:pt x="649938" y="457200"/>
                </a:moveTo>
                <a:lnTo>
                  <a:pt x="638702" y="457200"/>
                </a:lnTo>
                <a:lnTo>
                  <a:pt x="640214" y="455930"/>
                </a:lnTo>
                <a:lnTo>
                  <a:pt x="641720" y="453390"/>
                </a:lnTo>
                <a:lnTo>
                  <a:pt x="636528" y="450850"/>
                </a:lnTo>
                <a:lnTo>
                  <a:pt x="644575" y="450850"/>
                </a:lnTo>
                <a:lnTo>
                  <a:pt x="645693" y="449638"/>
                </a:lnTo>
                <a:lnTo>
                  <a:pt x="645747" y="447040"/>
                </a:lnTo>
                <a:lnTo>
                  <a:pt x="659157" y="447040"/>
                </a:lnTo>
                <a:lnTo>
                  <a:pt x="651110" y="453390"/>
                </a:lnTo>
                <a:lnTo>
                  <a:pt x="653205" y="453390"/>
                </a:lnTo>
                <a:lnTo>
                  <a:pt x="651444" y="454660"/>
                </a:lnTo>
                <a:lnTo>
                  <a:pt x="649940" y="455928"/>
                </a:lnTo>
                <a:lnTo>
                  <a:pt x="649938" y="457200"/>
                </a:lnTo>
                <a:close/>
              </a:path>
              <a:path w="4096384" h="836930">
                <a:moveTo>
                  <a:pt x="651110" y="453390"/>
                </a:moveTo>
                <a:lnTo>
                  <a:pt x="659157" y="447040"/>
                </a:lnTo>
                <a:lnTo>
                  <a:pt x="658987" y="448310"/>
                </a:lnTo>
                <a:lnTo>
                  <a:pt x="663178" y="452120"/>
                </a:lnTo>
                <a:lnTo>
                  <a:pt x="654967" y="452120"/>
                </a:lnTo>
                <a:lnTo>
                  <a:pt x="653904" y="452885"/>
                </a:lnTo>
                <a:lnTo>
                  <a:pt x="651110" y="453390"/>
                </a:lnTo>
                <a:close/>
              </a:path>
              <a:path w="4096384" h="836930">
                <a:moveTo>
                  <a:pt x="662339" y="468630"/>
                </a:moveTo>
                <a:lnTo>
                  <a:pt x="656473" y="468630"/>
                </a:lnTo>
                <a:lnTo>
                  <a:pt x="659798" y="463591"/>
                </a:lnTo>
                <a:lnTo>
                  <a:pt x="659995" y="462903"/>
                </a:lnTo>
                <a:lnTo>
                  <a:pt x="660100" y="462167"/>
                </a:lnTo>
                <a:lnTo>
                  <a:pt x="659491" y="461010"/>
                </a:lnTo>
                <a:lnTo>
                  <a:pt x="657985" y="461010"/>
                </a:lnTo>
                <a:lnTo>
                  <a:pt x="654092" y="458742"/>
                </a:lnTo>
                <a:lnTo>
                  <a:pt x="654889" y="452708"/>
                </a:lnTo>
                <a:lnTo>
                  <a:pt x="658149" y="452120"/>
                </a:lnTo>
                <a:lnTo>
                  <a:pt x="663178" y="452120"/>
                </a:lnTo>
                <a:lnTo>
                  <a:pt x="658987" y="448310"/>
                </a:lnTo>
                <a:lnTo>
                  <a:pt x="659157" y="447040"/>
                </a:lnTo>
                <a:lnTo>
                  <a:pt x="682959" y="447040"/>
                </a:lnTo>
                <a:lnTo>
                  <a:pt x="681966" y="448298"/>
                </a:lnTo>
                <a:lnTo>
                  <a:pt x="681787" y="450850"/>
                </a:lnTo>
                <a:lnTo>
                  <a:pt x="722266" y="450850"/>
                </a:lnTo>
                <a:lnTo>
                  <a:pt x="722855" y="453390"/>
                </a:lnTo>
                <a:lnTo>
                  <a:pt x="732238" y="453390"/>
                </a:lnTo>
                <a:lnTo>
                  <a:pt x="731737" y="454660"/>
                </a:lnTo>
                <a:lnTo>
                  <a:pt x="676922" y="454660"/>
                </a:lnTo>
                <a:lnTo>
                  <a:pt x="670309" y="459670"/>
                </a:lnTo>
                <a:lnTo>
                  <a:pt x="670190" y="459807"/>
                </a:lnTo>
                <a:lnTo>
                  <a:pt x="669712" y="461010"/>
                </a:lnTo>
                <a:lnTo>
                  <a:pt x="667740" y="464820"/>
                </a:lnTo>
                <a:lnTo>
                  <a:pt x="680804" y="464820"/>
                </a:lnTo>
                <a:lnTo>
                  <a:pt x="682337" y="466090"/>
                </a:lnTo>
                <a:lnTo>
                  <a:pt x="662339" y="466090"/>
                </a:lnTo>
                <a:lnTo>
                  <a:pt x="662339" y="46863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98883" y="449580"/>
                </a:lnTo>
                <a:lnTo>
                  <a:pt x="696873" y="449580"/>
                </a:lnTo>
                <a:lnTo>
                  <a:pt x="696890" y="448298"/>
                </a:lnTo>
                <a:lnTo>
                  <a:pt x="698883" y="44704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722266" y="450850"/>
                </a:moveTo>
                <a:lnTo>
                  <a:pt x="701064" y="450850"/>
                </a:lnTo>
                <a:lnTo>
                  <a:pt x="699466" y="448138"/>
                </a:lnTo>
                <a:lnTo>
                  <a:pt x="698883" y="447040"/>
                </a:lnTo>
                <a:lnTo>
                  <a:pt x="710617" y="447040"/>
                </a:lnTo>
                <a:lnTo>
                  <a:pt x="710113" y="448310"/>
                </a:lnTo>
                <a:lnTo>
                  <a:pt x="711455" y="449580"/>
                </a:lnTo>
                <a:lnTo>
                  <a:pt x="721971" y="449580"/>
                </a:lnTo>
                <a:lnTo>
                  <a:pt x="722266" y="450850"/>
                </a:lnTo>
                <a:close/>
              </a:path>
              <a:path w="4096384" h="836930">
                <a:moveTo>
                  <a:pt x="713131" y="449580"/>
                </a:moveTo>
                <a:lnTo>
                  <a:pt x="711455" y="449580"/>
                </a:lnTo>
                <a:lnTo>
                  <a:pt x="710113" y="448310"/>
                </a:lnTo>
                <a:lnTo>
                  <a:pt x="710617" y="447040"/>
                </a:lnTo>
                <a:lnTo>
                  <a:pt x="712797" y="447040"/>
                </a:lnTo>
                <a:lnTo>
                  <a:pt x="713375" y="448138"/>
                </a:lnTo>
                <a:lnTo>
                  <a:pt x="713278" y="449022"/>
                </a:lnTo>
                <a:lnTo>
                  <a:pt x="713131" y="449580"/>
                </a:lnTo>
                <a:close/>
              </a:path>
              <a:path w="4096384" h="836930">
                <a:moveTo>
                  <a:pt x="721971" y="449580"/>
                </a:moveTo>
                <a:lnTo>
                  <a:pt x="713131" y="449580"/>
                </a:lnTo>
                <a:lnTo>
                  <a:pt x="713278" y="449022"/>
                </a:lnTo>
                <a:lnTo>
                  <a:pt x="713375" y="448138"/>
                </a:lnTo>
                <a:lnTo>
                  <a:pt x="712797" y="447040"/>
                </a:lnTo>
                <a:lnTo>
                  <a:pt x="740115" y="447040"/>
                </a:lnTo>
                <a:lnTo>
                  <a:pt x="735761" y="448310"/>
                </a:lnTo>
                <a:lnTo>
                  <a:pt x="721676" y="448310"/>
                </a:lnTo>
                <a:lnTo>
                  <a:pt x="721971" y="449580"/>
                </a:lnTo>
                <a:close/>
              </a:path>
              <a:path w="4096384" h="836930">
                <a:moveTo>
                  <a:pt x="739781" y="452120"/>
                </a:moveTo>
                <a:lnTo>
                  <a:pt x="737601" y="450850"/>
                </a:lnTo>
                <a:lnTo>
                  <a:pt x="735908" y="448513"/>
                </a:lnTo>
                <a:lnTo>
                  <a:pt x="735799" y="448298"/>
                </a:lnTo>
                <a:lnTo>
                  <a:pt x="740115" y="447040"/>
                </a:lnTo>
                <a:lnTo>
                  <a:pt x="741798" y="449580"/>
                </a:lnTo>
                <a:lnTo>
                  <a:pt x="741123" y="450850"/>
                </a:lnTo>
                <a:lnTo>
                  <a:pt x="739781" y="45212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39781" y="452120"/>
                </a:lnTo>
                <a:lnTo>
                  <a:pt x="741123" y="450850"/>
                </a:lnTo>
                <a:lnTo>
                  <a:pt x="741798" y="449580"/>
                </a:lnTo>
                <a:lnTo>
                  <a:pt x="740115" y="447040"/>
                </a:lnTo>
                <a:lnTo>
                  <a:pt x="758020" y="447040"/>
                </a:lnTo>
                <a:lnTo>
                  <a:pt x="758287" y="448310"/>
                </a:lnTo>
                <a:lnTo>
                  <a:pt x="749505" y="448310"/>
                </a:lnTo>
                <a:lnTo>
                  <a:pt x="749624" y="450466"/>
                </a:lnTo>
                <a:lnTo>
                  <a:pt x="749675" y="450850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942274" y="452120"/>
                </a:moveTo>
                <a:lnTo>
                  <a:pt x="940100" y="452120"/>
                </a:lnTo>
                <a:lnTo>
                  <a:pt x="937927" y="450945"/>
                </a:lnTo>
                <a:lnTo>
                  <a:pt x="937809" y="449924"/>
                </a:lnTo>
                <a:lnTo>
                  <a:pt x="937935" y="448298"/>
                </a:lnTo>
                <a:lnTo>
                  <a:pt x="940434" y="447040"/>
                </a:lnTo>
                <a:lnTo>
                  <a:pt x="943787" y="447040"/>
                </a:lnTo>
                <a:lnTo>
                  <a:pt x="942274" y="452120"/>
                </a:lnTo>
                <a:close/>
              </a:path>
              <a:path w="4096384" h="836930">
                <a:moveTo>
                  <a:pt x="993570" y="450850"/>
                </a:moveTo>
                <a:lnTo>
                  <a:pt x="992902" y="450850"/>
                </a:lnTo>
                <a:lnTo>
                  <a:pt x="992742" y="448298"/>
                </a:lnTo>
                <a:lnTo>
                  <a:pt x="993904" y="447040"/>
                </a:lnTo>
                <a:lnTo>
                  <a:pt x="994578" y="447040"/>
                </a:lnTo>
                <a:lnTo>
                  <a:pt x="994877" y="449309"/>
                </a:lnTo>
                <a:lnTo>
                  <a:pt x="994850" y="449638"/>
                </a:lnTo>
                <a:lnTo>
                  <a:pt x="993570" y="450850"/>
                </a:lnTo>
                <a:close/>
              </a:path>
              <a:path w="4096384" h="836930">
                <a:moveTo>
                  <a:pt x="1020390" y="450850"/>
                </a:moveTo>
                <a:lnTo>
                  <a:pt x="993570" y="450850"/>
                </a:lnTo>
                <a:lnTo>
                  <a:pt x="994850" y="449638"/>
                </a:lnTo>
                <a:lnTo>
                  <a:pt x="994877" y="449309"/>
                </a:lnTo>
                <a:lnTo>
                  <a:pt x="994578" y="447040"/>
                </a:lnTo>
                <a:lnTo>
                  <a:pt x="1007150" y="447040"/>
                </a:lnTo>
                <a:lnTo>
                  <a:pt x="1004800" y="449580"/>
                </a:lnTo>
                <a:lnTo>
                  <a:pt x="1019971" y="449580"/>
                </a:lnTo>
                <a:lnTo>
                  <a:pt x="1020390" y="450850"/>
                </a:lnTo>
                <a:close/>
              </a:path>
              <a:path w="4096384" h="836930">
                <a:moveTo>
                  <a:pt x="1004800" y="449580"/>
                </a:moveTo>
                <a:lnTo>
                  <a:pt x="1007150" y="447040"/>
                </a:lnTo>
                <a:lnTo>
                  <a:pt x="1008152" y="447040"/>
                </a:lnTo>
                <a:lnTo>
                  <a:pt x="1004800" y="449580"/>
                </a:lnTo>
                <a:close/>
              </a:path>
              <a:path w="4096384" h="836930">
                <a:moveTo>
                  <a:pt x="1019971" y="449580"/>
                </a:moveTo>
                <a:lnTo>
                  <a:pt x="1004800" y="449580"/>
                </a:lnTo>
                <a:lnTo>
                  <a:pt x="1008152" y="447040"/>
                </a:lnTo>
                <a:lnTo>
                  <a:pt x="1020390" y="447040"/>
                </a:lnTo>
                <a:lnTo>
                  <a:pt x="1019665" y="448138"/>
                </a:lnTo>
                <a:lnTo>
                  <a:pt x="1019787" y="449022"/>
                </a:lnTo>
                <a:lnTo>
                  <a:pt x="1019971" y="449580"/>
                </a:lnTo>
                <a:close/>
              </a:path>
              <a:path w="4096384" h="836930">
                <a:moveTo>
                  <a:pt x="1021392" y="450850"/>
                </a:moveTo>
                <a:lnTo>
                  <a:pt x="1020390" y="450850"/>
                </a:lnTo>
                <a:lnTo>
                  <a:pt x="1019787" y="449022"/>
                </a:lnTo>
                <a:lnTo>
                  <a:pt x="1019665" y="448138"/>
                </a:lnTo>
                <a:lnTo>
                  <a:pt x="1020390" y="447040"/>
                </a:lnTo>
                <a:lnTo>
                  <a:pt x="1021392" y="447040"/>
                </a:lnTo>
                <a:lnTo>
                  <a:pt x="1022141" y="449309"/>
                </a:lnTo>
                <a:lnTo>
                  <a:pt x="1022111" y="449760"/>
                </a:lnTo>
                <a:lnTo>
                  <a:pt x="1021392" y="450850"/>
                </a:lnTo>
                <a:close/>
              </a:path>
              <a:path w="4096384" h="836930">
                <a:moveTo>
                  <a:pt x="1008421" y="473710"/>
                </a:moveTo>
                <a:lnTo>
                  <a:pt x="1000943" y="473710"/>
                </a:lnTo>
                <a:lnTo>
                  <a:pt x="1008486" y="466090"/>
                </a:lnTo>
                <a:lnTo>
                  <a:pt x="1033800" y="466090"/>
                </a:lnTo>
                <a:lnTo>
                  <a:pt x="1041848" y="463550"/>
                </a:lnTo>
                <a:lnTo>
                  <a:pt x="1035810" y="462280"/>
                </a:lnTo>
                <a:lnTo>
                  <a:pt x="1031456" y="461010"/>
                </a:lnTo>
                <a:lnTo>
                  <a:pt x="1032288" y="461010"/>
                </a:lnTo>
                <a:lnTo>
                  <a:pt x="1031057" y="455161"/>
                </a:lnTo>
                <a:lnTo>
                  <a:pt x="1030952" y="450850"/>
                </a:lnTo>
                <a:lnTo>
                  <a:pt x="1021392" y="450850"/>
                </a:lnTo>
                <a:lnTo>
                  <a:pt x="1022111" y="449760"/>
                </a:lnTo>
                <a:lnTo>
                  <a:pt x="1022141" y="449309"/>
                </a:lnTo>
                <a:lnTo>
                  <a:pt x="1021392" y="447040"/>
                </a:lnTo>
                <a:lnTo>
                  <a:pt x="1066985" y="447040"/>
                </a:lnTo>
                <a:lnTo>
                  <a:pt x="1066985" y="448310"/>
                </a:lnTo>
                <a:lnTo>
                  <a:pt x="1061458" y="448310"/>
                </a:lnTo>
                <a:lnTo>
                  <a:pt x="1060116" y="449580"/>
                </a:lnTo>
                <a:lnTo>
                  <a:pt x="1059782" y="449580"/>
                </a:lnTo>
                <a:lnTo>
                  <a:pt x="1060280" y="452120"/>
                </a:lnTo>
                <a:lnTo>
                  <a:pt x="1071850" y="452120"/>
                </a:lnTo>
                <a:lnTo>
                  <a:pt x="1072354" y="454660"/>
                </a:lnTo>
                <a:lnTo>
                  <a:pt x="1054753" y="454660"/>
                </a:lnTo>
                <a:lnTo>
                  <a:pt x="1054086" y="455930"/>
                </a:lnTo>
                <a:lnTo>
                  <a:pt x="1053241" y="455930"/>
                </a:lnTo>
                <a:lnTo>
                  <a:pt x="1052636" y="457080"/>
                </a:lnTo>
                <a:lnTo>
                  <a:pt x="1052573" y="462280"/>
                </a:lnTo>
                <a:lnTo>
                  <a:pt x="1057936" y="462280"/>
                </a:lnTo>
                <a:lnTo>
                  <a:pt x="1059145" y="463591"/>
                </a:lnTo>
                <a:lnTo>
                  <a:pt x="1061963" y="467360"/>
                </a:lnTo>
                <a:lnTo>
                  <a:pt x="1027095" y="467360"/>
                </a:lnTo>
                <a:lnTo>
                  <a:pt x="1026482" y="468526"/>
                </a:lnTo>
                <a:lnTo>
                  <a:pt x="1026427" y="469900"/>
                </a:lnTo>
                <a:lnTo>
                  <a:pt x="1011839" y="469900"/>
                </a:lnTo>
                <a:lnTo>
                  <a:pt x="1008421" y="473710"/>
                </a:lnTo>
                <a:close/>
              </a:path>
              <a:path w="4096384" h="836930">
                <a:moveTo>
                  <a:pt x="1073362" y="459740"/>
                </a:moveTo>
                <a:lnTo>
                  <a:pt x="1071850" y="452120"/>
                </a:lnTo>
                <a:lnTo>
                  <a:pt x="1070337" y="447040"/>
                </a:lnTo>
                <a:lnTo>
                  <a:pt x="1074868" y="449580"/>
                </a:lnTo>
                <a:lnTo>
                  <a:pt x="1077920" y="449580"/>
                </a:lnTo>
                <a:lnTo>
                  <a:pt x="1073362" y="459740"/>
                </a:lnTo>
                <a:close/>
              </a:path>
              <a:path w="4096384" h="836930">
                <a:moveTo>
                  <a:pt x="1074868" y="449580"/>
                </a:moveTo>
                <a:lnTo>
                  <a:pt x="1070337" y="447040"/>
                </a:lnTo>
                <a:lnTo>
                  <a:pt x="1079059" y="447040"/>
                </a:lnTo>
                <a:lnTo>
                  <a:pt x="1076211" y="448310"/>
                </a:lnTo>
                <a:lnTo>
                  <a:pt x="1074868" y="449580"/>
                </a:lnTo>
                <a:close/>
              </a:path>
              <a:path w="4096384" h="836930">
                <a:moveTo>
                  <a:pt x="1077920" y="449580"/>
                </a:moveTo>
                <a:lnTo>
                  <a:pt x="1074868" y="449580"/>
                </a:lnTo>
                <a:lnTo>
                  <a:pt x="1076236" y="448298"/>
                </a:lnTo>
                <a:lnTo>
                  <a:pt x="1079059" y="447040"/>
                </a:lnTo>
                <a:lnTo>
                  <a:pt x="1077920" y="449580"/>
                </a:lnTo>
                <a:close/>
              </a:path>
              <a:path w="4096384" h="836930">
                <a:moveTo>
                  <a:pt x="1032710" y="474980"/>
                </a:moveTo>
                <a:lnTo>
                  <a:pt x="1026427" y="474980"/>
                </a:lnTo>
                <a:lnTo>
                  <a:pt x="1035476" y="467360"/>
                </a:lnTo>
                <a:lnTo>
                  <a:pt x="1061963" y="467360"/>
                </a:lnTo>
                <a:lnTo>
                  <a:pt x="1065819" y="459740"/>
                </a:lnTo>
                <a:lnTo>
                  <a:pt x="1073362" y="459740"/>
                </a:lnTo>
                <a:lnTo>
                  <a:pt x="1079059" y="447040"/>
                </a:lnTo>
                <a:lnTo>
                  <a:pt x="1086432" y="447040"/>
                </a:lnTo>
                <a:lnTo>
                  <a:pt x="1082582" y="448310"/>
                </a:lnTo>
                <a:lnTo>
                  <a:pt x="1089621" y="455930"/>
                </a:lnTo>
                <a:lnTo>
                  <a:pt x="1079229" y="455930"/>
                </a:lnTo>
                <a:lnTo>
                  <a:pt x="1079306" y="457248"/>
                </a:lnTo>
                <a:lnTo>
                  <a:pt x="1081233" y="458470"/>
                </a:lnTo>
                <a:lnTo>
                  <a:pt x="1075536" y="458470"/>
                </a:lnTo>
                <a:lnTo>
                  <a:pt x="1074757" y="465551"/>
                </a:lnTo>
                <a:lnTo>
                  <a:pt x="1074864" y="466290"/>
                </a:lnTo>
                <a:lnTo>
                  <a:pt x="1076794" y="468630"/>
                </a:lnTo>
                <a:lnTo>
                  <a:pt x="1041342" y="468631"/>
                </a:lnTo>
                <a:lnTo>
                  <a:pt x="1040364" y="469863"/>
                </a:lnTo>
                <a:lnTo>
                  <a:pt x="1040335" y="471170"/>
                </a:lnTo>
                <a:lnTo>
                  <a:pt x="1066819" y="471170"/>
                </a:lnTo>
                <a:lnTo>
                  <a:pt x="1066985" y="472440"/>
                </a:lnTo>
                <a:lnTo>
                  <a:pt x="1034794" y="472452"/>
                </a:lnTo>
                <a:lnTo>
                  <a:pt x="1033296" y="473710"/>
                </a:lnTo>
                <a:lnTo>
                  <a:pt x="1032710" y="474980"/>
                </a:lnTo>
                <a:close/>
              </a:path>
              <a:path w="4096384" h="836930">
                <a:moveTo>
                  <a:pt x="1164718" y="453390"/>
                </a:moveTo>
                <a:lnTo>
                  <a:pt x="1167074" y="448298"/>
                </a:lnTo>
                <a:lnTo>
                  <a:pt x="1168398" y="447040"/>
                </a:lnTo>
                <a:lnTo>
                  <a:pt x="1169407" y="447040"/>
                </a:lnTo>
                <a:lnTo>
                  <a:pt x="1174435" y="452120"/>
                </a:lnTo>
                <a:lnTo>
                  <a:pt x="1169407" y="452120"/>
                </a:lnTo>
                <a:lnTo>
                  <a:pt x="1164718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64718" y="453390"/>
                </a:lnTo>
                <a:lnTo>
                  <a:pt x="1169407" y="452120"/>
                </a:lnTo>
                <a:lnTo>
                  <a:pt x="1174435" y="452120"/>
                </a:lnTo>
                <a:lnTo>
                  <a:pt x="1169407" y="447040"/>
                </a:lnTo>
                <a:lnTo>
                  <a:pt x="1175948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75948" y="447040"/>
                </a:lnTo>
                <a:lnTo>
                  <a:pt x="1188684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214554" y="460224"/>
                </a:moveTo>
                <a:lnTo>
                  <a:pt x="1214168" y="458470"/>
                </a:lnTo>
                <a:lnTo>
                  <a:pt x="1212570" y="457243"/>
                </a:lnTo>
                <a:lnTo>
                  <a:pt x="1212448" y="457080"/>
                </a:lnTo>
                <a:lnTo>
                  <a:pt x="1208991" y="450850"/>
                </a:lnTo>
                <a:lnTo>
                  <a:pt x="1207259" y="447040"/>
                </a:lnTo>
                <a:lnTo>
                  <a:pt x="1210311" y="447040"/>
                </a:lnTo>
                <a:lnTo>
                  <a:pt x="1216726" y="456527"/>
                </a:lnTo>
                <a:lnTo>
                  <a:pt x="1216610" y="457595"/>
                </a:lnTo>
                <a:lnTo>
                  <a:pt x="1215828" y="459879"/>
                </a:lnTo>
                <a:lnTo>
                  <a:pt x="1214554" y="460224"/>
                </a:lnTo>
                <a:close/>
              </a:path>
              <a:path w="4096384" h="836930">
                <a:moveTo>
                  <a:pt x="1290935" y="453390"/>
                </a:moveTo>
                <a:lnTo>
                  <a:pt x="1287419" y="449580"/>
                </a:lnTo>
                <a:lnTo>
                  <a:pt x="1288615" y="448298"/>
                </a:lnTo>
                <a:lnTo>
                  <a:pt x="1291276" y="447040"/>
                </a:lnTo>
                <a:lnTo>
                  <a:pt x="1292952" y="449580"/>
                </a:lnTo>
                <a:lnTo>
                  <a:pt x="1292114" y="450850"/>
                </a:lnTo>
                <a:lnTo>
                  <a:pt x="1290935" y="45339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290935" y="453390"/>
                </a:lnTo>
                <a:lnTo>
                  <a:pt x="1292114" y="450850"/>
                </a:lnTo>
                <a:lnTo>
                  <a:pt x="1292952" y="449580"/>
                </a:lnTo>
                <a:lnTo>
                  <a:pt x="1291276" y="447040"/>
                </a:lnTo>
                <a:lnTo>
                  <a:pt x="1301359" y="447040"/>
                </a:lnTo>
                <a:lnTo>
                  <a:pt x="1298478" y="450850"/>
                </a:lnTo>
                <a:lnTo>
                  <a:pt x="1300993" y="452120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97696" y="451516"/>
                </a:moveTo>
                <a:lnTo>
                  <a:pt x="1396056" y="449924"/>
                </a:lnTo>
                <a:lnTo>
                  <a:pt x="1395871" y="449580"/>
                </a:lnTo>
                <a:lnTo>
                  <a:pt x="1397214" y="447040"/>
                </a:lnTo>
                <a:lnTo>
                  <a:pt x="1398052" y="447040"/>
                </a:lnTo>
                <a:lnTo>
                  <a:pt x="1398649" y="449309"/>
                </a:lnTo>
                <a:lnTo>
                  <a:pt x="1398538" y="449924"/>
                </a:lnTo>
                <a:lnTo>
                  <a:pt x="1397696" y="451516"/>
                </a:lnTo>
                <a:close/>
              </a:path>
              <a:path w="4096384" h="836930">
                <a:moveTo>
                  <a:pt x="1404921" y="464820"/>
                </a:moveTo>
                <a:lnTo>
                  <a:pt x="1398386" y="464820"/>
                </a:lnTo>
                <a:lnTo>
                  <a:pt x="1400730" y="459740"/>
                </a:lnTo>
                <a:lnTo>
                  <a:pt x="1402241" y="455928"/>
                </a:lnTo>
                <a:lnTo>
                  <a:pt x="1397701" y="451508"/>
                </a:lnTo>
                <a:lnTo>
                  <a:pt x="1398538" y="449924"/>
                </a:lnTo>
                <a:lnTo>
                  <a:pt x="1398649" y="449309"/>
                </a:lnTo>
                <a:lnTo>
                  <a:pt x="1398052" y="447040"/>
                </a:lnTo>
                <a:lnTo>
                  <a:pt x="1400900" y="447040"/>
                </a:lnTo>
                <a:lnTo>
                  <a:pt x="1399394" y="448310"/>
                </a:lnTo>
                <a:lnTo>
                  <a:pt x="1411626" y="448310"/>
                </a:lnTo>
                <a:lnTo>
                  <a:pt x="1410787" y="450850"/>
                </a:lnTo>
                <a:lnTo>
                  <a:pt x="1404423" y="450850"/>
                </a:lnTo>
                <a:lnTo>
                  <a:pt x="1406433" y="452120"/>
                </a:lnTo>
                <a:lnTo>
                  <a:pt x="1409111" y="453390"/>
                </a:lnTo>
                <a:lnTo>
                  <a:pt x="1409786" y="453390"/>
                </a:lnTo>
                <a:lnTo>
                  <a:pt x="1410581" y="453872"/>
                </a:lnTo>
                <a:lnTo>
                  <a:pt x="1410335" y="454660"/>
                </a:lnTo>
                <a:lnTo>
                  <a:pt x="1404587" y="454660"/>
                </a:lnTo>
                <a:lnTo>
                  <a:pt x="1403246" y="455928"/>
                </a:lnTo>
                <a:lnTo>
                  <a:pt x="1403415" y="457200"/>
                </a:lnTo>
                <a:lnTo>
                  <a:pt x="1409542" y="457200"/>
                </a:lnTo>
                <a:lnTo>
                  <a:pt x="1407560" y="463550"/>
                </a:lnTo>
                <a:lnTo>
                  <a:pt x="1406937" y="463550"/>
                </a:lnTo>
                <a:lnTo>
                  <a:pt x="1404921" y="464820"/>
                </a:lnTo>
                <a:close/>
              </a:path>
              <a:path w="4096384" h="836930">
                <a:moveTo>
                  <a:pt x="1429226" y="450850"/>
                </a:moveTo>
                <a:lnTo>
                  <a:pt x="1421519" y="450850"/>
                </a:lnTo>
                <a:lnTo>
                  <a:pt x="1421693" y="448298"/>
                </a:lnTo>
                <a:lnTo>
                  <a:pt x="1422862" y="447040"/>
                </a:lnTo>
                <a:lnTo>
                  <a:pt x="1427550" y="449580"/>
                </a:lnTo>
                <a:lnTo>
                  <a:pt x="1429226" y="4508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5208" y="455930"/>
                </a:lnTo>
                <a:lnTo>
                  <a:pt x="1454368" y="455928"/>
                </a:lnTo>
                <a:lnTo>
                  <a:pt x="1448685" y="451007"/>
                </a:lnTo>
                <a:lnTo>
                  <a:pt x="1448594" y="450623"/>
                </a:lnTo>
                <a:lnTo>
                  <a:pt x="1449014" y="449580"/>
                </a:lnTo>
                <a:lnTo>
                  <a:pt x="1450016" y="448310"/>
                </a:lnTo>
                <a:lnTo>
                  <a:pt x="1450854" y="447040"/>
                </a:lnTo>
                <a:lnTo>
                  <a:pt x="1451856" y="448310"/>
                </a:lnTo>
                <a:lnTo>
                  <a:pt x="1452530" y="448310"/>
                </a:lnTo>
                <a:lnTo>
                  <a:pt x="1454625" y="449638"/>
                </a:lnTo>
                <a:lnTo>
                  <a:pt x="1458227" y="452120"/>
                </a:lnTo>
                <a:lnTo>
                  <a:pt x="1458227" y="454660"/>
                </a:lnTo>
                <a:lnTo>
                  <a:pt x="1459739" y="45466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51856" y="448310"/>
                </a:moveTo>
                <a:lnTo>
                  <a:pt x="1450854" y="447040"/>
                </a:lnTo>
                <a:lnTo>
                  <a:pt x="1452077" y="447040"/>
                </a:lnTo>
                <a:lnTo>
                  <a:pt x="1451856" y="448310"/>
                </a:lnTo>
                <a:close/>
              </a:path>
              <a:path w="4096384" h="836930">
                <a:moveTo>
                  <a:pt x="1575224" y="467360"/>
                </a:moveTo>
                <a:lnTo>
                  <a:pt x="1563824" y="458470"/>
                </a:lnTo>
                <a:lnTo>
                  <a:pt x="1562652" y="455930"/>
                </a:lnTo>
                <a:lnTo>
                  <a:pt x="1557290" y="447040"/>
                </a:lnTo>
                <a:lnTo>
                  <a:pt x="1558834" y="448600"/>
                </a:lnTo>
                <a:lnTo>
                  <a:pt x="1559300" y="449580"/>
                </a:lnTo>
                <a:lnTo>
                  <a:pt x="1559804" y="449580"/>
                </a:lnTo>
                <a:lnTo>
                  <a:pt x="1562318" y="452120"/>
                </a:lnTo>
                <a:lnTo>
                  <a:pt x="1562318" y="454660"/>
                </a:lnTo>
                <a:lnTo>
                  <a:pt x="1573044" y="458470"/>
                </a:lnTo>
                <a:lnTo>
                  <a:pt x="1574220" y="462302"/>
                </a:lnTo>
                <a:lnTo>
                  <a:pt x="1575224" y="467360"/>
                </a:lnTo>
                <a:close/>
              </a:path>
              <a:path w="4096384" h="836930">
                <a:moveTo>
                  <a:pt x="1621630" y="452120"/>
                </a:moveTo>
                <a:lnTo>
                  <a:pt x="1620149" y="452120"/>
                </a:lnTo>
                <a:lnTo>
                  <a:pt x="1620727" y="449924"/>
                </a:lnTo>
                <a:lnTo>
                  <a:pt x="1620853" y="449309"/>
                </a:lnTo>
                <a:lnTo>
                  <a:pt x="1621151" y="447040"/>
                </a:lnTo>
                <a:lnTo>
                  <a:pt x="1621630" y="452120"/>
                </a:lnTo>
                <a:close/>
              </a:path>
              <a:path w="4096384" h="836930">
                <a:moveTo>
                  <a:pt x="1630373" y="455930"/>
                </a:moveTo>
                <a:lnTo>
                  <a:pt x="1621989" y="455930"/>
                </a:lnTo>
                <a:lnTo>
                  <a:pt x="1621151" y="447040"/>
                </a:lnTo>
                <a:lnTo>
                  <a:pt x="1624005" y="447040"/>
                </a:lnTo>
                <a:lnTo>
                  <a:pt x="1624304" y="449309"/>
                </a:lnTo>
                <a:lnTo>
                  <a:pt x="1624411" y="449760"/>
                </a:lnTo>
                <a:lnTo>
                  <a:pt x="1624844" y="450850"/>
                </a:lnTo>
                <a:lnTo>
                  <a:pt x="1628267" y="450850"/>
                </a:lnTo>
                <a:lnTo>
                  <a:pt x="1630373" y="455930"/>
                </a:lnTo>
                <a:close/>
              </a:path>
              <a:path w="4096384" h="836930">
                <a:moveTo>
                  <a:pt x="1674084" y="455731"/>
                </a:moveTo>
                <a:lnTo>
                  <a:pt x="1673945" y="455599"/>
                </a:lnTo>
                <a:lnTo>
                  <a:pt x="1673789" y="449580"/>
                </a:lnTo>
                <a:lnTo>
                  <a:pt x="1674457" y="449580"/>
                </a:lnTo>
                <a:lnTo>
                  <a:pt x="1676467" y="447040"/>
                </a:lnTo>
                <a:lnTo>
                  <a:pt x="1678484" y="452120"/>
                </a:lnTo>
                <a:lnTo>
                  <a:pt x="1675629" y="453390"/>
                </a:lnTo>
                <a:lnTo>
                  <a:pt x="1674084" y="455731"/>
                </a:lnTo>
                <a:close/>
              </a:path>
              <a:path w="4096384" h="836930">
                <a:moveTo>
                  <a:pt x="1686648" y="468630"/>
                </a:moveTo>
                <a:lnTo>
                  <a:pt x="1682505" y="468630"/>
                </a:lnTo>
                <a:lnTo>
                  <a:pt x="1675466" y="466090"/>
                </a:lnTo>
                <a:lnTo>
                  <a:pt x="1678484" y="458470"/>
                </a:lnTo>
                <a:lnTo>
                  <a:pt x="1673619" y="458470"/>
                </a:lnTo>
                <a:lnTo>
                  <a:pt x="1674070" y="456773"/>
                </a:lnTo>
                <a:lnTo>
                  <a:pt x="1674171" y="455599"/>
                </a:lnTo>
                <a:lnTo>
                  <a:pt x="1675629" y="453390"/>
                </a:lnTo>
                <a:lnTo>
                  <a:pt x="1678484" y="452120"/>
                </a:lnTo>
                <a:lnTo>
                  <a:pt x="1676467" y="447040"/>
                </a:lnTo>
                <a:lnTo>
                  <a:pt x="1677491" y="447040"/>
                </a:lnTo>
                <a:lnTo>
                  <a:pt x="1680479" y="455930"/>
                </a:lnTo>
                <a:lnTo>
                  <a:pt x="1680422" y="456527"/>
                </a:lnTo>
                <a:lnTo>
                  <a:pt x="1679320" y="458495"/>
                </a:lnTo>
                <a:lnTo>
                  <a:pt x="1678727" y="460713"/>
                </a:lnTo>
                <a:lnTo>
                  <a:pt x="1678736" y="461153"/>
                </a:lnTo>
                <a:lnTo>
                  <a:pt x="1680999" y="464820"/>
                </a:lnTo>
                <a:lnTo>
                  <a:pt x="1685066" y="464820"/>
                </a:lnTo>
                <a:lnTo>
                  <a:pt x="1686648" y="468630"/>
                </a:lnTo>
                <a:close/>
              </a:path>
              <a:path w="4096384" h="836930">
                <a:moveTo>
                  <a:pt x="1733630" y="452120"/>
                </a:moveTo>
                <a:lnTo>
                  <a:pt x="1732288" y="452120"/>
                </a:lnTo>
                <a:lnTo>
                  <a:pt x="1731286" y="449580"/>
                </a:lnTo>
                <a:lnTo>
                  <a:pt x="1732792" y="447040"/>
                </a:lnTo>
                <a:lnTo>
                  <a:pt x="1733964" y="447040"/>
                </a:lnTo>
                <a:lnTo>
                  <a:pt x="1734865" y="449309"/>
                </a:lnTo>
                <a:lnTo>
                  <a:pt x="1734791" y="449924"/>
                </a:lnTo>
                <a:lnTo>
                  <a:pt x="1733630" y="452120"/>
                </a:lnTo>
                <a:close/>
              </a:path>
              <a:path w="4096384" h="836930">
                <a:moveTo>
                  <a:pt x="1839234" y="452120"/>
                </a:moveTo>
                <a:lnTo>
                  <a:pt x="1836386" y="452120"/>
                </a:lnTo>
                <a:lnTo>
                  <a:pt x="1834874" y="450850"/>
                </a:lnTo>
                <a:lnTo>
                  <a:pt x="1834540" y="449580"/>
                </a:lnTo>
                <a:lnTo>
                  <a:pt x="1835548" y="448310"/>
                </a:lnTo>
                <a:lnTo>
                  <a:pt x="1839234" y="447040"/>
                </a:lnTo>
                <a:lnTo>
                  <a:pt x="1839234" y="452120"/>
                </a:lnTo>
                <a:close/>
              </a:path>
              <a:path w="4096384" h="836930">
                <a:moveTo>
                  <a:pt x="1849599" y="452120"/>
                </a:moveTo>
                <a:lnTo>
                  <a:pt x="1839234" y="452120"/>
                </a:lnTo>
                <a:lnTo>
                  <a:pt x="1839234" y="447040"/>
                </a:lnTo>
                <a:lnTo>
                  <a:pt x="1841415" y="447040"/>
                </a:lnTo>
                <a:lnTo>
                  <a:pt x="1847616" y="449580"/>
                </a:lnTo>
                <a:lnTo>
                  <a:pt x="1862532" y="449580"/>
                </a:lnTo>
                <a:lnTo>
                  <a:pt x="1855997" y="450850"/>
                </a:lnTo>
                <a:lnTo>
                  <a:pt x="1848673" y="450850"/>
                </a:lnTo>
                <a:lnTo>
                  <a:pt x="1849599" y="452120"/>
                </a:lnTo>
                <a:close/>
              </a:path>
              <a:path w="4096384" h="836930">
                <a:moveTo>
                  <a:pt x="2273072" y="459740"/>
                </a:moveTo>
                <a:lnTo>
                  <a:pt x="2270355" y="458470"/>
                </a:lnTo>
                <a:lnTo>
                  <a:pt x="2268690" y="457200"/>
                </a:lnTo>
                <a:lnTo>
                  <a:pt x="2267762" y="457200"/>
                </a:lnTo>
                <a:lnTo>
                  <a:pt x="2266237" y="451165"/>
                </a:lnTo>
                <a:lnTo>
                  <a:pt x="2266150" y="450623"/>
                </a:lnTo>
                <a:lnTo>
                  <a:pt x="2266029" y="447040"/>
                </a:lnTo>
                <a:lnTo>
                  <a:pt x="2269528" y="450850"/>
                </a:lnTo>
                <a:lnTo>
                  <a:pt x="2273690" y="458260"/>
                </a:lnTo>
                <a:lnTo>
                  <a:pt x="2273569" y="458881"/>
                </a:lnTo>
                <a:lnTo>
                  <a:pt x="2273072" y="45974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73072" y="459740"/>
                </a:lnTo>
                <a:lnTo>
                  <a:pt x="2273569" y="458881"/>
                </a:lnTo>
                <a:lnTo>
                  <a:pt x="2273690" y="458260"/>
                </a:lnTo>
                <a:lnTo>
                  <a:pt x="2269528" y="450850"/>
                </a:lnTo>
                <a:lnTo>
                  <a:pt x="2266029" y="447040"/>
                </a:lnTo>
                <a:lnTo>
                  <a:pt x="2271080" y="447040"/>
                </a:lnTo>
                <a:lnTo>
                  <a:pt x="2272880" y="448310"/>
                </a:lnTo>
                <a:lnTo>
                  <a:pt x="2274907" y="449584"/>
                </a:lnTo>
                <a:lnTo>
                  <a:pt x="2280717" y="452120"/>
                </a:lnTo>
                <a:lnTo>
                  <a:pt x="2285689" y="452120"/>
                </a:lnTo>
                <a:lnTo>
                  <a:pt x="2283946" y="453390"/>
                </a:lnTo>
                <a:lnTo>
                  <a:pt x="2284069" y="456240"/>
                </a:lnTo>
                <a:lnTo>
                  <a:pt x="2284155" y="457248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2294505" y="449580"/>
                </a:moveTo>
                <a:lnTo>
                  <a:pt x="2291823" y="449580"/>
                </a:lnTo>
                <a:lnTo>
                  <a:pt x="2291836" y="447641"/>
                </a:lnTo>
                <a:lnTo>
                  <a:pt x="2292662" y="447040"/>
                </a:lnTo>
                <a:lnTo>
                  <a:pt x="2294505" y="449580"/>
                </a:lnTo>
                <a:close/>
              </a:path>
              <a:path w="4096384" h="836930">
                <a:moveTo>
                  <a:pt x="2323261" y="447710"/>
                </a:moveTo>
                <a:lnTo>
                  <a:pt x="2323175" y="447040"/>
                </a:lnTo>
                <a:lnTo>
                  <a:pt x="2323277" y="447429"/>
                </a:lnTo>
                <a:lnTo>
                  <a:pt x="2323261" y="447710"/>
                </a:lnTo>
                <a:close/>
              </a:path>
              <a:path w="4096384" h="836930">
                <a:moveTo>
                  <a:pt x="2323342" y="447675"/>
                </a:moveTo>
                <a:lnTo>
                  <a:pt x="2323175" y="447040"/>
                </a:lnTo>
                <a:lnTo>
                  <a:pt x="2323338" y="447040"/>
                </a:lnTo>
                <a:lnTo>
                  <a:pt x="2323342" y="447675"/>
                </a:lnTo>
                <a:close/>
              </a:path>
              <a:path w="4096384" h="836930">
                <a:moveTo>
                  <a:pt x="2323419" y="447641"/>
                </a:moveTo>
                <a:lnTo>
                  <a:pt x="2323338" y="447040"/>
                </a:lnTo>
                <a:lnTo>
                  <a:pt x="2323904" y="447429"/>
                </a:lnTo>
                <a:lnTo>
                  <a:pt x="2323419" y="447641"/>
                </a:lnTo>
                <a:close/>
              </a:path>
              <a:path w="4096384" h="836930">
                <a:moveTo>
                  <a:pt x="2326357" y="448310"/>
                </a:moveTo>
                <a:lnTo>
                  <a:pt x="2325185" y="448310"/>
                </a:lnTo>
                <a:lnTo>
                  <a:pt x="2327025" y="447040"/>
                </a:lnTo>
                <a:lnTo>
                  <a:pt x="2326357" y="448310"/>
                </a:lnTo>
                <a:close/>
              </a:path>
              <a:path w="4096384" h="836930">
                <a:moveTo>
                  <a:pt x="2377149" y="455930"/>
                </a:moveTo>
                <a:lnTo>
                  <a:pt x="2365245" y="450850"/>
                </a:lnTo>
                <a:lnTo>
                  <a:pt x="2373329" y="448298"/>
                </a:lnTo>
                <a:lnTo>
                  <a:pt x="2377483" y="447040"/>
                </a:lnTo>
                <a:lnTo>
                  <a:pt x="2376170" y="453247"/>
                </a:lnTo>
                <a:lnTo>
                  <a:pt x="2376288" y="453762"/>
                </a:lnTo>
                <a:lnTo>
                  <a:pt x="2377149" y="455930"/>
                </a:lnTo>
                <a:close/>
              </a:path>
              <a:path w="4096384" h="836930">
                <a:moveTo>
                  <a:pt x="2400616" y="453390"/>
                </a:moveTo>
                <a:lnTo>
                  <a:pt x="2399668" y="452195"/>
                </a:lnTo>
                <a:lnTo>
                  <a:pt x="2399608" y="449580"/>
                </a:lnTo>
                <a:lnTo>
                  <a:pt x="2401952" y="447040"/>
                </a:lnTo>
                <a:lnTo>
                  <a:pt x="2404807" y="452120"/>
                </a:lnTo>
                <a:lnTo>
                  <a:pt x="2402797" y="452120"/>
                </a:lnTo>
                <a:lnTo>
                  <a:pt x="2400616" y="453390"/>
                </a:lnTo>
                <a:close/>
              </a:path>
              <a:path w="4096384" h="836930">
                <a:moveTo>
                  <a:pt x="2411959" y="453390"/>
                </a:moveTo>
                <a:lnTo>
                  <a:pt x="2400616" y="453390"/>
                </a:lnTo>
                <a:lnTo>
                  <a:pt x="2402797" y="452120"/>
                </a:lnTo>
                <a:lnTo>
                  <a:pt x="2404807" y="452120"/>
                </a:lnTo>
                <a:lnTo>
                  <a:pt x="2401952" y="447040"/>
                </a:lnTo>
                <a:lnTo>
                  <a:pt x="2427266" y="447040"/>
                </a:lnTo>
                <a:lnTo>
                  <a:pt x="2426186" y="448310"/>
                </a:lnTo>
                <a:lnTo>
                  <a:pt x="2414531" y="448310"/>
                </a:lnTo>
                <a:lnTo>
                  <a:pt x="2411959" y="453390"/>
                </a:lnTo>
                <a:close/>
              </a:path>
              <a:path w="4096384" h="836930">
                <a:moveTo>
                  <a:pt x="2423685" y="460972"/>
                </a:moveTo>
                <a:lnTo>
                  <a:pt x="2421569" y="459740"/>
                </a:lnTo>
                <a:lnTo>
                  <a:pt x="2417543" y="458470"/>
                </a:lnTo>
                <a:lnTo>
                  <a:pt x="2427266" y="447040"/>
                </a:lnTo>
                <a:lnTo>
                  <a:pt x="2429113" y="452120"/>
                </a:lnTo>
                <a:lnTo>
                  <a:pt x="2429044" y="453487"/>
                </a:lnTo>
                <a:lnTo>
                  <a:pt x="2425538" y="458470"/>
                </a:lnTo>
                <a:lnTo>
                  <a:pt x="2422742" y="458470"/>
                </a:lnTo>
                <a:lnTo>
                  <a:pt x="2423685" y="460972"/>
                </a:lnTo>
                <a:close/>
              </a:path>
              <a:path w="4096384" h="836930">
                <a:moveTo>
                  <a:pt x="2505609" y="447084"/>
                </a:moveTo>
                <a:close/>
              </a:path>
              <a:path w="4096384" h="836930">
                <a:moveTo>
                  <a:pt x="2614326" y="457200"/>
                </a:moveTo>
                <a:lnTo>
                  <a:pt x="2614453" y="451165"/>
                </a:lnTo>
                <a:lnTo>
                  <a:pt x="2615000" y="447040"/>
                </a:lnTo>
                <a:lnTo>
                  <a:pt x="2618032" y="452120"/>
                </a:lnTo>
                <a:lnTo>
                  <a:pt x="2618857" y="452120"/>
                </a:lnTo>
                <a:lnTo>
                  <a:pt x="2614326" y="457200"/>
                </a:lnTo>
                <a:close/>
              </a:path>
              <a:path w="4096384" h="836930">
                <a:moveTo>
                  <a:pt x="2620697" y="457200"/>
                </a:moveTo>
                <a:lnTo>
                  <a:pt x="2614326" y="457200"/>
                </a:lnTo>
                <a:lnTo>
                  <a:pt x="2618857" y="452120"/>
                </a:lnTo>
                <a:lnTo>
                  <a:pt x="2618032" y="452120"/>
                </a:lnTo>
                <a:lnTo>
                  <a:pt x="2615000" y="447040"/>
                </a:lnTo>
                <a:lnTo>
                  <a:pt x="2630276" y="447040"/>
                </a:lnTo>
                <a:lnTo>
                  <a:pt x="2628744" y="449580"/>
                </a:lnTo>
                <a:lnTo>
                  <a:pt x="2628410" y="450850"/>
                </a:lnTo>
                <a:lnTo>
                  <a:pt x="2624554" y="453390"/>
                </a:lnTo>
                <a:lnTo>
                  <a:pt x="2622039" y="453390"/>
                </a:lnTo>
                <a:lnTo>
                  <a:pt x="2620697" y="457200"/>
                </a:lnTo>
                <a:close/>
              </a:path>
              <a:path w="4096384" h="836930">
                <a:moveTo>
                  <a:pt x="2633950" y="458470"/>
                </a:moveTo>
                <a:lnTo>
                  <a:pt x="2627402" y="454660"/>
                </a:lnTo>
                <a:lnTo>
                  <a:pt x="2624554" y="453390"/>
                </a:lnTo>
                <a:lnTo>
                  <a:pt x="2628410" y="450850"/>
                </a:lnTo>
                <a:lnTo>
                  <a:pt x="2628744" y="449580"/>
                </a:lnTo>
                <a:lnTo>
                  <a:pt x="2630276" y="447040"/>
                </a:lnTo>
                <a:lnTo>
                  <a:pt x="2633950" y="458470"/>
                </a:lnTo>
                <a:close/>
              </a:path>
              <a:path w="4096384" h="836930">
                <a:moveTo>
                  <a:pt x="2654460" y="455764"/>
                </a:moveTo>
                <a:lnTo>
                  <a:pt x="2655905" y="447040"/>
                </a:lnTo>
                <a:lnTo>
                  <a:pt x="2661652" y="454660"/>
                </a:lnTo>
                <a:lnTo>
                  <a:pt x="2654896" y="454660"/>
                </a:lnTo>
                <a:lnTo>
                  <a:pt x="2654460" y="455764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803421" y="453445"/>
                </a:lnTo>
                <a:lnTo>
                  <a:pt x="2802243" y="449580"/>
                </a:lnTo>
                <a:lnTo>
                  <a:pt x="2808457" y="447040"/>
                </a:lnTo>
                <a:lnTo>
                  <a:pt x="2808457" y="45593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10448" y="459740"/>
                </a:moveTo>
                <a:lnTo>
                  <a:pt x="2797044" y="459740"/>
                </a:lnTo>
                <a:lnTo>
                  <a:pt x="2798053" y="458470"/>
                </a:lnTo>
                <a:lnTo>
                  <a:pt x="2797044" y="457200"/>
                </a:lnTo>
                <a:lnTo>
                  <a:pt x="2804266" y="457200"/>
                </a:lnTo>
                <a:lnTo>
                  <a:pt x="2808457" y="455930"/>
                </a:lnTo>
                <a:lnTo>
                  <a:pt x="2808457" y="447040"/>
                </a:lnTo>
                <a:lnTo>
                  <a:pt x="2810883" y="447040"/>
                </a:lnTo>
                <a:lnTo>
                  <a:pt x="2812805" y="453390"/>
                </a:lnTo>
                <a:lnTo>
                  <a:pt x="2938026" y="453390"/>
                </a:lnTo>
                <a:lnTo>
                  <a:pt x="2940875" y="454660"/>
                </a:lnTo>
                <a:lnTo>
                  <a:pt x="2931812" y="454660"/>
                </a:lnTo>
                <a:lnTo>
                  <a:pt x="2930699" y="455930"/>
                </a:lnTo>
                <a:lnTo>
                  <a:pt x="2811122" y="455930"/>
                </a:lnTo>
                <a:lnTo>
                  <a:pt x="2809289" y="457200"/>
                </a:lnTo>
                <a:lnTo>
                  <a:pt x="2810448" y="459740"/>
                </a:lnTo>
                <a:close/>
              </a:path>
              <a:path w="4096384" h="836930">
                <a:moveTo>
                  <a:pt x="2954128" y="453390"/>
                </a:moveTo>
                <a:lnTo>
                  <a:pt x="2953270" y="453390"/>
                </a:lnTo>
                <a:lnTo>
                  <a:pt x="2952104" y="452120"/>
                </a:lnTo>
                <a:lnTo>
                  <a:pt x="2949413" y="452120"/>
                </a:lnTo>
                <a:lnTo>
                  <a:pt x="2954953" y="447040"/>
                </a:lnTo>
                <a:lnTo>
                  <a:pt x="2954904" y="452195"/>
                </a:lnTo>
                <a:lnTo>
                  <a:pt x="2954128" y="453390"/>
                </a:lnTo>
                <a:close/>
              </a:path>
              <a:path w="4096384" h="836930">
                <a:moveTo>
                  <a:pt x="2962489" y="453390"/>
                </a:moveTo>
                <a:lnTo>
                  <a:pt x="2954128" y="453390"/>
                </a:lnTo>
                <a:lnTo>
                  <a:pt x="2954904" y="452195"/>
                </a:lnTo>
                <a:lnTo>
                  <a:pt x="2954953" y="447040"/>
                </a:lnTo>
                <a:lnTo>
                  <a:pt x="2995026" y="447040"/>
                </a:lnTo>
                <a:lnTo>
                  <a:pt x="2994738" y="448310"/>
                </a:lnTo>
                <a:lnTo>
                  <a:pt x="2962489" y="448310"/>
                </a:lnTo>
                <a:lnTo>
                  <a:pt x="2962489" y="45339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95026" y="447040"/>
                </a:lnTo>
                <a:lnTo>
                  <a:pt x="2994151" y="452195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39944" y="457200"/>
                </a:moveTo>
                <a:lnTo>
                  <a:pt x="3039604" y="457200"/>
                </a:lnTo>
                <a:lnTo>
                  <a:pt x="3038445" y="455930"/>
                </a:lnTo>
                <a:lnTo>
                  <a:pt x="2993009" y="455930"/>
                </a:lnTo>
                <a:lnTo>
                  <a:pt x="2994151" y="452195"/>
                </a:lnTo>
                <a:lnTo>
                  <a:pt x="2995026" y="447040"/>
                </a:lnTo>
                <a:lnTo>
                  <a:pt x="3039604" y="447040"/>
                </a:lnTo>
                <a:lnTo>
                  <a:pt x="3042763" y="449580"/>
                </a:lnTo>
                <a:lnTo>
                  <a:pt x="3033056" y="449580"/>
                </a:lnTo>
                <a:lnTo>
                  <a:pt x="3032372" y="451684"/>
                </a:lnTo>
                <a:lnTo>
                  <a:pt x="3032340" y="452195"/>
                </a:lnTo>
                <a:lnTo>
                  <a:pt x="3034064" y="453390"/>
                </a:lnTo>
                <a:lnTo>
                  <a:pt x="3047503" y="453390"/>
                </a:lnTo>
                <a:lnTo>
                  <a:pt x="3049083" y="454660"/>
                </a:lnTo>
                <a:lnTo>
                  <a:pt x="3044966" y="454660"/>
                </a:lnTo>
                <a:lnTo>
                  <a:pt x="3039944" y="457200"/>
                </a:lnTo>
                <a:close/>
              </a:path>
              <a:path w="4096384" h="836930">
                <a:moveTo>
                  <a:pt x="3050663" y="455930"/>
                </a:moveTo>
                <a:lnTo>
                  <a:pt x="3039604" y="447040"/>
                </a:lnTo>
                <a:lnTo>
                  <a:pt x="3047474" y="448310"/>
                </a:lnTo>
                <a:lnTo>
                  <a:pt x="3052837" y="448310"/>
                </a:lnTo>
                <a:lnTo>
                  <a:pt x="3050165" y="454660"/>
                </a:lnTo>
                <a:lnTo>
                  <a:pt x="3049988" y="454660"/>
                </a:lnTo>
                <a:lnTo>
                  <a:pt x="3050663" y="455930"/>
                </a:lnTo>
                <a:close/>
              </a:path>
              <a:path w="4096384" h="836930">
                <a:moveTo>
                  <a:pt x="3139358" y="454096"/>
                </a:moveTo>
                <a:lnTo>
                  <a:pt x="3140853" y="447040"/>
                </a:lnTo>
                <a:lnTo>
                  <a:pt x="3141344" y="450850"/>
                </a:lnTo>
                <a:lnTo>
                  <a:pt x="3144924" y="450850"/>
                </a:lnTo>
                <a:lnTo>
                  <a:pt x="3145062" y="452120"/>
                </a:lnTo>
                <a:lnTo>
                  <a:pt x="3143879" y="452120"/>
                </a:lnTo>
                <a:lnTo>
                  <a:pt x="3142687" y="453390"/>
                </a:lnTo>
                <a:lnTo>
                  <a:pt x="3140179" y="453390"/>
                </a:lnTo>
                <a:lnTo>
                  <a:pt x="3139358" y="454096"/>
                </a:lnTo>
                <a:close/>
              </a:path>
              <a:path w="4096384" h="836930">
                <a:moveTo>
                  <a:pt x="3141344" y="450850"/>
                </a:moveTo>
                <a:lnTo>
                  <a:pt x="3140853" y="447040"/>
                </a:lnTo>
                <a:lnTo>
                  <a:pt x="3144508" y="447040"/>
                </a:lnTo>
                <a:lnTo>
                  <a:pt x="3144628" y="448138"/>
                </a:lnTo>
                <a:lnTo>
                  <a:pt x="3144501" y="449309"/>
                </a:lnTo>
                <a:lnTo>
                  <a:pt x="3141344" y="450850"/>
                </a:lnTo>
                <a:close/>
              </a:path>
              <a:path w="4096384" h="836930">
                <a:moveTo>
                  <a:pt x="3185646" y="452850"/>
                </a:moveTo>
                <a:lnTo>
                  <a:pt x="3180252" y="448310"/>
                </a:lnTo>
                <a:lnTo>
                  <a:pt x="3179401" y="447040"/>
                </a:lnTo>
                <a:lnTo>
                  <a:pt x="3195161" y="447040"/>
                </a:lnTo>
                <a:lnTo>
                  <a:pt x="3196744" y="450623"/>
                </a:lnTo>
                <a:lnTo>
                  <a:pt x="3196696" y="451007"/>
                </a:lnTo>
                <a:lnTo>
                  <a:pt x="3195653" y="452120"/>
                </a:lnTo>
                <a:lnTo>
                  <a:pt x="3185765" y="452120"/>
                </a:lnTo>
                <a:lnTo>
                  <a:pt x="3185646" y="452850"/>
                </a:lnTo>
                <a:close/>
              </a:path>
              <a:path w="4096384" h="836930">
                <a:moveTo>
                  <a:pt x="3199023" y="453390"/>
                </a:moveTo>
                <a:lnTo>
                  <a:pt x="3195424" y="453390"/>
                </a:lnTo>
                <a:lnTo>
                  <a:pt x="3195653" y="452120"/>
                </a:lnTo>
                <a:lnTo>
                  <a:pt x="3196696" y="451007"/>
                </a:lnTo>
                <a:lnTo>
                  <a:pt x="3196744" y="450623"/>
                </a:lnTo>
                <a:lnTo>
                  <a:pt x="3195161" y="447040"/>
                </a:lnTo>
                <a:lnTo>
                  <a:pt x="3199850" y="449580"/>
                </a:lnTo>
                <a:lnTo>
                  <a:pt x="3201986" y="452120"/>
                </a:lnTo>
                <a:lnTo>
                  <a:pt x="3199023" y="453390"/>
                </a:lnTo>
                <a:close/>
              </a:path>
              <a:path w="4096384" h="836930">
                <a:moveTo>
                  <a:pt x="3207900" y="453390"/>
                </a:moveTo>
                <a:lnTo>
                  <a:pt x="3199023" y="453390"/>
                </a:lnTo>
                <a:lnTo>
                  <a:pt x="3201986" y="452120"/>
                </a:lnTo>
                <a:lnTo>
                  <a:pt x="3199850" y="449580"/>
                </a:lnTo>
                <a:lnTo>
                  <a:pt x="3195161" y="447040"/>
                </a:lnTo>
                <a:lnTo>
                  <a:pt x="3214111" y="447040"/>
                </a:lnTo>
                <a:lnTo>
                  <a:pt x="3205206" y="452120"/>
                </a:lnTo>
                <a:lnTo>
                  <a:pt x="3207900" y="453390"/>
                </a:lnTo>
                <a:close/>
              </a:path>
              <a:path w="4096384" h="836930">
                <a:moveTo>
                  <a:pt x="3212926" y="454660"/>
                </a:moveTo>
                <a:lnTo>
                  <a:pt x="3210595" y="454660"/>
                </a:lnTo>
                <a:lnTo>
                  <a:pt x="3205206" y="452120"/>
                </a:lnTo>
                <a:lnTo>
                  <a:pt x="3214111" y="447040"/>
                </a:lnTo>
                <a:lnTo>
                  <a:pt x="3214020" y="453487"/>
                </a:lnTo>
                <a:lnTo>
                  <a:pt x="3212926" y="454660"/>
                </a:lnTo>
                <a:close/>
              </a:path>
              <a:path w="4096384" h="836930">
                <a:moveTo>
                  <a:pt x="3235058" y="448310"/>
                </a:moveTo>
                <a:lnTo>
                  <a:pt x="3227521" y="448310"/>
                </a:lnTo>
                <a:lnTo>
                  <a:pt x="3234900" y="447040"/>
                </a:lnTo>
                <a:lnTo>
                  <a:pt x="3235058" y="448310"/>
                </a:lnTo>
                <a:close/>
              </a:path>
              <a:path w="4096384" h="836930">
                <a:moveTo>
                  <a:pt x="3238161" y="449580"/>
                </a:moveTo>
                <a:lnTo>
                  <a:pt x="3236066" y="449580"/>
                </a:lnTo>
                <a:lnTo>
                  <a:pt x="3236066" y="448310"/>
                </a:lnTo>
                <a:lnTo>
                  <a:pt x="3236036" y="448138"/>
                </a:lnTo>
                <a:lnTo>
                  <a:pt x="3236400" y="447040"/>
                </a:lnTo>
                <a:lnTo>
                  <a:pt x="3238161" y="44958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39923" y="452120"/>
                </a:lnTo>
                <a:lnTo>
                  <a:pt x="3236400" y="447040"/>
                </a:lnTo>
                <a:lnTo>
                  <a:pt x="3243574" y="447040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353625" y="452120"/>
                </a:moveTo>
                <a:lnTo>
                  <a:pt x="3349036" y="452120"/>
                </a:lnTo>
                <a:lnTo>
                  <a:pt x="3347694" y="449580"/>
                </a:lnTo>
                <a:lnTo>
                  <a:pt x="3354242" y="449580"/>
                </a:lnTo>
                <a:lnTo>
                  <a:pt x="3354059" y="447040"/>
                </a:lnTo>
                <a:lnTo>
                  <a:pt x="3354242" y="448310"/>
                </a:lnTo>
                <a:lnTo>
                  <a:pt x="3356087" y="448310"/>
                </a:lnTo>
                <a:lnTo>
                  <a:pt x="3353625" y="452120"/>
                </a:lnTo>
                <a:close/>
              </a:path>
              <a:path w="4096384" h="836930">
                <a:moveTo>
                  <a:pt x="3354242" y="448310"/>
                </a:moveTo>
                <a:lnTo>
                  <a:pt x="3354059" y="447040"/>
                </a:lnTo>
                <a:lnTo>
                  <a:pt x="3355458" y="447040"/>
                </a:lnTo>
                <a:lnTo>
                  <a:pt x="3354242" y="448310"/>
                </a:lnTo>
                <a:close/>
              </a:path>
              <a:path w="4096384" h="836930">
                <a:moveTo>
                  <a:pt x="3354916" y="462280"/>
                </a:moveTo>
                <a:lnTo>
                  <a:pt x="3351314" y="460972"/>
                </a:lnTo>
                <a:lnTo>
                  <a:pt x="3348846" y="459807"/>
                </a:lnTo>
                <a:lnTo>
                  <a:pt x="3356907" y="447040"/>
                </a:lnTo>
                <a:lnTo>
                  <a:pt x="3360834" y="449638"/>
                </a:lnTo>
                <a:lnTo>
                  <a:pt x="3363795" y="452120"/>
                </a:lnTo>
                <a:lnTo>
                  <a:pt x="3354916" y="462280"/>
                </a:lnTo>
                <a:close/>
              </a:path>
              <a:path w="4096384" h="836930">
                <a:moveTo>
                  <a:pt x="3395465" y="466090"/>
                </a:moveTo>
                <a:lnTo>
                  <a:pt x="3385076" y="466090"/>
                </a:lnTo>
                <a:lnTo>
                  <a:pt x="3385995" y="464932"/>
                </a:lnTo>
                <a:lnTo>
                  <a:pt x="3385977" y="464764"/>
                </a:lnTo>
                <a:lnTo>
                  <a:pt x="3381219" y="462280"/>
                </a:lnTo>
                <a:lnTo>
                  <a:pt x="3354916" y="462280"/>
                </a:lnTo>
                <a:lnTo>
                  <a:pt x="3363795" y="452120"/>
                </a:lnTo>
                <a:lnTo>
                  <a:pt x="3360764" y="449580"/>
                </a:lnTo>
                <a:lnTo>
                  <a:pt x="3356907" y="447040"/>
                </a:lnTo>
                <a:lnTo>
                  <a:pt x="3361728" y="447040"/>
                </a:lnTo>
                <a:lnTo>
                  <a:pt x="3364620" y="450850"/>
                </a:lnTo>
                <a:lnTo>
                  <a:pt x="3370500" y="450850"/>
                </a:lnTo>
                <a:lnTo>
                  <a:pt x="3370500" y="454660"/>
                </a:lnTo>
                <a:lnTo>
                  <a:pt x="3392964" y="454660"/>
                </a:lnTo>
                <a:lnTo>
                  <a:pt x="3391958" y="455930"/>
                </a:lnTo>
                <a:lnTo>
                  <a:pt x="3362113" y="455930"/>
                </a:lnTo>
                <a:lnTo>
                  <a:pt x="3359781" y="457200"/>
                </a:lnTo>
                <a:lnTo>
                  <a:pt x="3359598" y="458470"/>
                </a:lnTo>
                <a:lnTo>
                  <a:pt x="3363612" y="458470"/>
                </a:lnTo>
                <a:lnTo>
                  <a:pt x="3362999" y="459670"/>
                </a:lnTo>
                <a:lnTo>
                  <a:pt x="3363112" y="459901"/>
                </a:lnTo>
                <a:lnTo>
                  <a:pt x="3364129" y="461010"/>
                </a:lnTo>
                <a:lnTo>
                  <a:pt x="3398893" y="461010"/>
                </a:lnTo>
                <a:lnTo>
                  <a:pt x="3394027" y="464764"/>
                </a:lnTo>
                <a:lnTo>
                  <a:pt x="3394089" y="464932"/>
                </a:lnTo>
                <a:lnTo>
                  <a:pt x="3395465" y="466090"/>
                </a:lnTo>
                <a:close/>
              </a:path>
              <a:path w="4096384" h="836930">
                <a:moveTo>
                  <a:pt x="3497221" y="455930"/>
                </a:moveTo>
                <a:lnTo>
                  <a:pt x="3495378" y="455928"/>
                </a:lnTo>
                <a:lnTo>
                  <a:pt x="3492740" y="454408"/>
                </a:lnTo>
                <a:lnTo>
                  <a:pt x="3491032" y="453487"/>
                </a:lnTo>
                <a:lnTo>
                  <a:pt x="3490948" y="453247"/>
                </a:lnTo>
                <a:lnTo>
                  <a:pt x="3495198" y="447040"/>
                </a:lnTo>
                <a:lnTo>
                  <a:pt x="3499055" y="454660"/>
                </a:lnTo>
                <a:lnTo>
                  <a:pt x="3497221" y="455930"/>
                </a:lnTo>
                <a:close/>
              </a:path>
              <a:path w="4096384" h="836930">
                <a:moveTo>
                  <a:pt x="3511817" y="459740"/>
                </a:moveTo>
                <a:lnTo>
                  <a:pt x="3501255" y="459740"/>
                </a:lnTo>
                <a:lnTo>
                  <a:pt x="3500245" y="455928"/>
                </a:lnTo>
                <a:lnTo>
                  <a:pt x="3499055" y="454660"/>
                </a:lnTo>
                <a:lnTo>
                  <a:pt x="3495198" y="447040"/>
                </a:lnTo>
                <a:lnTo>
                  <a:pt x="3497644" y="447040"/>
                </a:lnTo>
                <a:lnTo>
                  <a:pt x="3503429" y="450850"/>
                </a:lnTo>
                <a:lnTo>
                  <a:pt x="3503586" y="450850"/>
                </a:lnTo>
                <a:lnTo>
                  <a:pt x="3503706" y="451684"/>
                </a:lnTo>
                <a:lnTo>
                  <a:pt x="3503818" y="452195"/>
                </a:lnTo>
                <a:lnTo>
                  <a:pt x="3504594" y="453390"/>
                </a:lnTo>
                <a:lnTo>
                  <a:pt x="3526097" y="453390"/>
                </a:lnTo>
                <a:lnTo>
                  <a:pt x="3524594" y="458470"/>
                </a:lnTo>
                <a:lnTo>
                  <a:pt x="3511974" y="458470"/>
                </a:lnTo>
                <a:lnTo>
                  <a:pt x="3511817" y="459740"/>
                </a:lnTo>
                <a:close/>
              </a:path>
              <a:path w="4096384" h="836930">
                <a:moveTo>
                  <a:pt x="3878862" y="459740"/>
                </a:moveTo>
                <a:lnTo>
                  <a:pt x="3875537" y="458470"/>
                </a:lnTo>
                <a:lnTo>
                  <a:pt x="3871043" y="455928"/>
                </a:lnTo>
                <a:lnTo>
                  <a:pt x="3868518" y="454660"/>
                </a:lnTo>
                <a:lnTo>
                  <a:pt x="3866512" y="453487"/>
                </a:lnTo>
                <a:lnTo>
                  <a:pt x="3866453" y="453247"/>
                </a:lnTo>
                <a:lnTo>
                  <a:pt x="3871190" y="447040"/>
                </a:lnTo>
                <a:lnTo>
                  <a:pt x="3877913" y="457248"/>
                </a:lnTo>
                <a:lnTo>
                  <a:pt x="3878862" y="459740"/>
                </a:lnTo>
                <a:close/>
              </a:path>
              <a:path w="4096384" h="836930">
                <a:moveTo>
                  <a:pt x="2507386" y="457200"/>
                </a:moveTo>
                <a:lnTo>
                  <a:pt x="2505581" y="451516"/>
                </a:lnTo>
                <a:lnTo>
                  <a:pt x="2505487" y="448736"/>
                </a:lnTo>
                <a:lnTo>
                  <a:pt x="2505609" y="447084"/>
                </a:lnTo>
                <a:lnTo>
                  <a:pt x="2510909" y="450850"/>
                </a:lnTo>
                <a:lnTo>
                  <a:pt x="2509900" y="450850"/>
                </a:lnTo>
                <a:lnTo>
                  <a:pt x="2507386" y="457200"/>
                </a:lnTo>
                <a:close/>
              </a:path>
              <a:path w="4096384" h="836930">
                <a:moveTo>
                  <a:pt x="2505546" y="448310"/>
                </a:moveTo>
                <a:lnTo>
                  <a:pt x="2503038" y="448310"/>
                </a:lnTo>
                <a:lnTo>
                  <a:pt x="2505546" y="447114"/>
                </a:lnTo>
                <a:lnTo>
                  <a:pt x="2505546" y="4483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509" y="448310"/>
                </a:lnTo>
                <a:lnTo>
                  <a:pt x="2323419" y="447641"/>
                </a:lnTo>
                <a:lnTo>
                  <a:pt x="2323904" y="447429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3509" y="448310"/>
                </a:moveTo>
                <a:lnTo>
                  <a:pt x="2323338" y="448310"/>
                </a:lnTo>
                <a:lnTo>
                  <a:pt x="2323342" y="447675"/>
                </a:lnTo>
                <a:lnTo>
                  <a:pt x="2323509" y="448310"/>
                </a:lnTo>
                <a:close/>
              </a:path>
              <a:path w="4096384" h="836930">
                <a:moveTo>
                  <a:pt x="2291823" y="449580"/>
                </a:moveTo>
                <a:lnTo>
                  <a:pt x="2290181" y="448847"/>
                </a:lnTo>
                <a:lnTo>
                  <a:pt x="2291743" y="447709"/>
                </a:lnTo>
                <a:lnTo>
                  <a:pt x="2291823" y="449580"/>
                </a:lnTo>
                <a:close/>
              </a:path>
              <a:path w="4096384" h="836930">
                <a:moveTo>
                  <a:pt x="2323338" y="448310"/>
                </a:moveTo>
                <a:lnTo>
                  <a:pt x="2323175" y="448310"/>
                </a:lnTo>
                <a:lnTo>
                  <a:pt x="2323261" y="447710"/>
                </a:lnTo>
                <a:lnTo>
                  <a:pt x="2323338" y="448310"/>
                </a:lnTo>
                <a:close/>
              </a:path>
              <a:path w="4096384" h="836930">
                <a:moveTo>
                  <a:pt x="2325686" y="449580"/>
                </a:moveTo>
                <a:lnTo>
                  <a:pt x="2318984" y="449580"/>
                </a:lnTo>
                <a:lnTo>
                  <a:pt x="2323175" y="447748"/>
                </a:lnTo>
                <a:lnTo>
                  <a:pt x="2323175" y="448310"/>
                </a:lnTo>
                <a:lnTo>
                  <a:pt x="2326357" y="448310"/>
                </a:lnTo>
                <a:lnTo>
                  <a:pt x="2325686" y="449580"/>
                </a:lnTo>
                <a:close/>
              </a:path>
              <a:path w="4096384" h="836930">
                <a:moveTo>
                  <a:pt x="1484407" y="458676"/>
                </a:moveTo>
                <a:lnTo>
                  <a:pt x="1482623" y="457200"/>
                </a:lnTo>
                <a:lnTo>
                  <a:pt x="1480188" y="455930"/>
                </a:lnTo>
                <a:lnTo>
                  <a:pt x="1478270" y="453022"/>
                </a:lnTo>
                <a:lnTo>
                  <a:pt x="1478290" y="451007"/>
                </a:lnTo>
                <a:lnTo>
                  <a:pt x="1479790" y="448298"/>
                </a:lnTo>
                <a:lnTo>
                  <a:pt x="1481694" y="450850"/>
                </a:lnTo>
                <a:lnTo>
                  <a:pt x="1482866" y="450850"/>
                </a:lnTo>
                <a:lnTo>
                  <a:pt x="1483875" y="452120"/>
                </a:lnTo>
                <a:lnTo>
                  <a:pt x="1488551" y="452120"/>
                </a:lnTo>
                <a:lnTo>
                  <a:pt x="1489319" y="455930"/>
                </a:lnTo>
                <a:lnTo>
                  <a:pt x="1485551" y="458470"/>
                </a:lnTo>
                <a:lnTo>
                  <a:pt x="1484407" y="458676"/>
                </a:lnTo>
                <a:close/>
              </a:path>
              <a:path w="4096384" h="836930">
                <a:moveTo>
                  <a:pt x="49832" y="449580"/>
                </a:moveTo>
                <a:lnTo>
                  <a:pt x="38936" y="449580"/>
                </a:lnTo>
                <a:lnTo>
                  <a:pt x="39774" y="448310"/>
                </a:lnTo>
                <a:lnTo>
                  <a:pt x="50172" y="448310"/>
                </a:lnTo>
                <a:lnTo>
                  <a:pt x="49832" y="449580"/>
                </a:lnTo>
                <a:close/>
              </a:path>
              <a:path w="4096384" h="836930">
                <a:moveTo>
                  <a:pt x="430008" y="454660"/>
                </a:moveTo>
                <a:lnTo>
                  <a:pt x="427854" y="452553"/>
                </a:lnTo>
                <a:lnTo>
                  <a:pt x="427779" y="452195"/>
                </a:lnTo>
                <a:lnTo>
                  <a:pt x="427412" y="452120"/>
                </a:lnTo>
                <a:lnTo>
                  <a:pt x="424815" y="449580"/>
                </a:lnTo>
                <a:lnTo>
                  <a:pt x="427827" y="448310"/>
                </a:lnTo>
                <a:lnTo>
                  <a:pt x="429510" y="448310"/>
                </a:lnTo>
                <a:lnTo>
                  <a:pt x="430512" y="449580"/>
                </a:lnTo>
                <a:lnTo>
                  <a:pt x="430926" y="450623"/>
                </a:lnTo>
                <a:lnTo>
                  <a:pt x="430840" y="451516"/>
                </a:lnTo>
                <a:lnTo>
                  <a:pt x="430680" y="452120"/>
                </a:lnTo>
                <a:lnTo>
                  <a:pt x="427827" y="452120"/>
                </a:lnTo>
                <a:lnTo>
                  <a:pt x="427489" y="452195"/>
                </a:lnTo>
                <a:lnTo>
                  <a:pt x="430660" y="452195"/>
                </a:lnTo>
                <a:lnTo>
                  <a:pt x="430008" y="454660"/>
                </a:lnTo>
                <a:close/>
              </a:path>
              <a:path w="4096384" h="836930">
                <a:moveTo>
                  <a:pt x="434821" y="454660"/>
                </a:moveTo>
                <a:lnTo>
                  <a:pt x="430008" y="454660"/>
                </a:lnTo>
                <a:lnTo>
                  <a:pt x="430840" y="451516"/>
                </a:lnTo>
                <a:lnTo>
                  <a:pt x="430926" y="450623"/>
                </a:lnTo>
                <a:lnTo>
                  <a:pt x="430512" y="449580"/>
                </a:lnTo>
                <a:lnTo>
                  <a:pt x="429510" y="448310"/>
                </a:lnTo>
                <a:lnTo>
                  <a:pt x="440674" y="448310"/>
                </a:lnTo>
                <a:lnTo>
                  <a:pt x="434821" y="454660"/>
                </a:lnTo>
                <a:close/>
              </a:path>
              <a:path w="4096384" h="836930">
                <a:moveTo>
                  <a:pt x="618423" y="453390"/>
                </a:moveTo>
                <a:lnTo>
                  <a:pt x="617251" y="453390"/>
                </a:lnTo>
                <a:lnTo>
                  <a:pt x="616242" y="449580"/>
                </a:lnTo>
                <a:lnTo>
                  <a:pt x="617748" y="448310"/>
                </a:lnTo>
                <a:lnTo>
                  <a:pt x="618927" y="448310"/>
                </a:lnTo>
                <a:lnTo>
                  <a:pt x="619685" y="450623"/>
                </a:lnTo>
                <a:lnTo>
                  <a:pt x="619593" y="451165"/>
                </a:lnTo>
                <a:lnTo>
                  <a:pt x="618423" y="453390"/>
                </a:lnTo>
                <a:close/>
              </a:path>
              <a:path w="4096384" h="836930">
                <a:moveTo>
                  <a:pt x="596293" y="457200"/>
                </a:moveTo>
                <a:lnTo>
                  <a:pt x="570145" y="457200"/>
                </a:lnTo>
                <a:lnTo>
                  <a:pt x="571324" y="455930"/>
                </a:lnTo>
                <a:lnTo>
                  <a:pt x="570983" y="453390"/>
                </a:lnTo>
                <a:lnTo>
                  <a:pt x="618423" y="453390"/>
                </a:lnTo>
                <a:lnTo>
                  <a:pt x="619593" y="451165"/>
                </a:lnTo>
                <a:lnTo>
                  <a:pt x="619685" y="450623"/>
                </a:lnTo>
                <a:lnTo>
                  <a:pt x="618927" y="448310"/>
                </a:lnTo>
                <a:lnTo>
                  <a:pt x="642729" y="448310"/>
                </a:lnTo>
                <a:lnTo>
                  <a:pt x="643730" y="450850"/>
                </a:lnTo>
                <a:lnTo>
                  <a:pt x="636528" y="450850"/>
                </a:lnTo>
                <a:lnTo>
                  <a:pt x="636528" y="454660"/>
                </a:lnTo>
                <a:lnTo>
                  <a:pt x="595289" y="454660"/>
                </a:lnTo>
                <a:lnTo>
                  <a:pt x="596293" y="457200"/>
                </a:lnTo>
                <a:close/>
              </a:path>
              <a:path w="4096384" h="836930">
                <a:moveTo>
                  <a:pt x="722855" y="453390"/>
                </a:moveTo>
                <a:lnTo>
                  <a:pt x="721676" y="448310"/>
                </a:lnTo>
                <a:lnTo>
                  <a:pt x="725035" y="448310"/>
                </a:lnTo>
                <a:lnTo>
                  <a:pt x="727379" y="449580"/>
                </a:lnTo>
                <a:lnTo>
                  <a:pt x="727550" y="450850"/>
                </a:lnTo>
                <a:lnTo>
                  <a:pt x="725533" y="452120"/>
                </a:lnTo>
                <a:lnTo>
                  <a:pt x="722855" y="453390"/>
                </a:lnTo>
                <a:close/>
              </a:path>
              <a:path w="4096384" h="836930">
                <a:moveTo>
                  <a:pt x="798620" y="458470"/>
                </a:moveTo>
                <a:lnTo>
                  <a:pt x="790239" y="458470"/>
                </a:lnTo>
                <a:lnTo>
                  <a:pt x="786382" y="453390"/>
                </a:lnTo>
                <a:lnTo>
                  <a:pt x="722855" y="453390"/>
                </a:lnTo>
                <a:lnTo>
                  <a:pt x="725533" y="452120"/>
                </a:lnTo>
                <a:lnTo>
                  <a:pt x="727398" y="450945"/>
                </a:lnTo>
                <a:lnTo>
                  <a:pt x="727498" y="450466"/>
                </a:lnTo>
                <a:lnTo>
                  <a:pt x="727379" y="449580"/>
                </a:lnTo>
                <a:lnTo>
                  <a:pt x="725035" y="448310"/>
                </a:lnTo>
                <a:lnTo>
                  <a:pt x="735761" y="448310"/>
                </a:lnTo>
                <a:lnTo>
                  <a:pt x="737601" y="450850"/>
                </a:lnTo>
                <a:lnTo>
                  <a:pt x="739781" y="452120"/>
                </a:lnTo>
                <a:lnTo>
                  <a:pt x="831137" y="452120"/>
                </a:lnTo>
                <a:lnTo>
                  <a:pt x="831137" y="454660"/>
                </a:lnTo>
                <a:lnTo>
                  <a:pt x="799124" y="454660"/>
                </a:lnTo>
                <a:lnTo>
                  <a:pt x="797954" y="455928"/>
                </a:lnTo>
                <a:lnTo>
                  <a:pt x="798620" y="45847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49675" y="450850"/>
                </a:lnTo>
                <a:lnTo>
                  <a:pt x="749624" y="450466"/>
                </a:lnTo>
                <a:lnTo>
                  <a:pt x="749505" y="448310"/>
                </a:lnTo>
                <a:lnTo>
                  <a:pt x="755038" y="448310"/>
                </a:lnTo>
                <a:lnTo>
                  <a:pt x="753467" y="449638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831137" y="452120"/>
                </a:moveTo>
                <a:lnTo>
                  <a:pt x="751011" y="452120"/>
                </a:lnTo>
                <a:lnTo>
                  <a:pt x="753525" y="449580"/>
                </a:lnTo>
                <a:lnTo>
                  <a:pt x="755038" y="448310"/>
                </a:lnTo>
                <a:lnTo>
                  <a:pt x="758287" y="448310"/>
                </a:lnTo>
                <a:lnTo>
                  <a:pt x="758572" y="449584"/>
                </a:lnTo>
                <a:lnTo>
                  <a:pt x="763379" y="450850"/>
                </a:lnTo>
                <a:lnTo>
                  <a:pt x="831137" y="450850"/>
                </a:lnTo>
                <a:lnTo>
                  <a:pt x="831137" y="452120"/>
                </a:lnTo>
                <a:close/>
              </a:path>
              <a:path w="4096384" h="836930">
                <a:moveTo>
                  <a:pt x="1062631" y="452120"/>
                </a:moveTo>
                <a:lnTo>
                  <a:pt x="1060280" y="452120"/>
                </a:lnTo>
                <a:lnTo>
                  <a:pt x="1059782" y="449580"/>
                </a:lnTo>
                <a:lnTo>
                  <a:pt x="1060116" y="449580"/>
                </a:lnTo>
                <a:lnTo>
                  <a:pt x="1061458" y="448310"/>
                </a:lnTo>
                <a:lnTo>
                  <a:pt x="1062964" y="448310"/>
                </a:lnTo>
                <a:lnTo>
                  <a:pt x="1062838" y="450265"/>
                </a:lnTo>
                <a:lnTo>
                  <a:pt x="1062713" y="451508"/>
                </a:lnTo>
                <a:lnTo>
                  <a:pt x="1062631" y="452120"/>
                </a:lnTo>
                <a:close/>
              </a:path>
              <a:path w="4096384" h="836930">
                <a:moveTo>
                  <a:pt x="1139404" y="452120"/>
                </a:moveTo>
                <a:lnTo>
                  <a:pt x="1139909" y="449580"/>
                </a:lnTo>
                <a:lnTo>
                  <a:pt x="1140576" y="448310"/>
                </a:lnTo>
                <a:lnTo>
                  <a:pt x="1143759" y="448310"/>
                </a:lnTo>
                <a:lnTo>
                  <a:pt x="1143759" y="450850"/>
                </a:lnTo>
                <a:lnTo>
                  <a:pt x="1139404" y="4521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39404" y="452120"/>
                </a:lnTo>
                <a:lnTo>
                  <a:pt x="1143759" y="450850"/>
                </a:lnTo>
                <a:lnTo>
                  <a:pt x="1143759" y="448310"/>
                </a:lnTo>
                <a:lnTo>
                  <a:pt x="1155764" y="448310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279876" y="449580"/>
                </a:moveTo>
                <a:lnTo>
                  <a:pt x="1276353" y="449580"/>
                </a:lnTo>
                <a:lnTo>
                  <a:pt x="1278029" y="448310"/>
                </a:lnTo>
                <a:lnTo>
                  <a:pt x="1279706" y="448310"/>
                </a:lnTo>
                <a:lnTo>
                  <a:pt x="1279876" y="449580"/>
                </a:lnTo>
                <a:close/>
              </a:path>
              <a:path w="4096384" h="836930">
                <a:moveTo>
                  <a:pt x="1281851" y="449580"/>
                </a:moveTo>
                <a:lnTo>
                  <a:pt x="1279876" y="449580"/>
                </a:lnTo>
                <a:lnTo>
                  <a:pt x="1279706" y="448310"/>
                </a:lnTo>
                <a:lnTo>
                  <a:pt x="1281080" y="448310"/>
                </a:lnTo>
                <a:lnTo>
                  <a:pt x="1281851" y="449580"/>
                </a:lnTo>
                <a:close/>
              </a:path>
              <a:path w="4096384" h="836930">
                <a:moveTo>
                  <a:pt x="1360336" y="453390"/>
                </a:moveTo>
                <a:lnTo>
                  <a:pt x="1353127" y="452120"/>
                </a:lnTo>
                <a:lnTo>
                  <a:pt x="1356650" y="448310"/>
                </a:lnTo>
                <a:lnTo>
                  <a:pt x="1359662" y="450850"/>
                </a:lnTo>
                <a:lnTo>
                  <a:pt x="1360336" y="453390"/>
                </a:lnTo>
                <a:close/>
              </a:path>
              <a:path w="4096384" h="836930">
                <a:moveTo>
                  <a:pt x="1362777" y="453390"/>
                </a:moveTo>
                <a:lnTo>
                  <a:pt x="1360336" y="453390"/>
                </a:lnTo>
                <a:lnTo>
                  <a:pt x="1359662" y="450850"/>
                </a:lnTo>
                <a:lnTo>
                  <a:pt x="1356650" y="448310"/>
                </a:lnTo>
                <a:lnTo>
                  <a:pt x="1363309" y="448310"/>
                </a:lnTo>
                <a:lnTo>
                  <a:pt x="1363518" y="449580"/>
                </a:lnTo>
                <a:lnTo>
                  <a:pt x="1365936" y="449580"/>
                </a:lnTo>
                <a:lnTo>
                  <a:pt x="1362777" y="453390"/>
                </a:lnTo>
                <a:close/>
              </a:path>
              <a:path w="4096384" h="836930">
                <a:moveTo>
                  <a:pt x="1374918" y="463550"/>
                </a:moveTo>
                <a:lnTo>
                  <a:pt x="1373412" y="454660"/>
                </a:lnTo>
                <a:lnTo>
                  <a:pt x="1371576" y="453390"/>
                </a:lnTo>
                <a:lnTo>
                  <a:pt x="1377262" y="453390"/>
                </a:lnTo>
                <a:lnTo>
                  <a:pt x="1380449" y="452120"/>
                </a:lnTo>
                <a:lnTo>
                  <a:pt x="1384012" y="449580"/>
                </a:lnTo>
                <a:lnTo>
                  <a:pt x="1386128" y="448310"/>
                </a:lnTo>
                <a:lnTo>
                  <a:pt x="1384976" y="452120"/>
                </a:lnTo>
                <a:lnTo>
                  <a:pt x="1383173" y="457080"/>
                </a:lnTo>
                <a:lnTo>
                  <a:pt x="1383067" y="457248"/>
                </a:lnTo>
                <a:lnTo>
                  <a:pt x="1374918" y="463550"/>
                </a:lnTo>
                <a:close/>
              </a:path>
              <a:path w="4096384" h="836930">
                <a:moveTo>
                  <a:pt x="1410581" y="453872"/>
                </a:moveTo>
                <a:lnTo>
                  <a:pt x="1409947" y="453487"/>
                </a:lnTo>
                <a:lnTo>
                  <a:pt x="1409842" y="453247"/>
                </a:lnTo>
                <a:lnTo>
                  <a:pt x="1410862" y="450623"/>
                </a:lnTo>
                <a:lnTo>
                  <a:pt x="1411626" y="448310"/>
                </a:lnTo>
                <a:lnTo>
                  <a:pt x="1411796" y="448310"/>
                </a:lnTo>
                <a:lnTo>
                  <a:pt x="1414702" y="451007"/>
                </a:lnTo>
                <a:lnTo>
                  <a:pt x="1415400" y="452120"/>
                </a:lnTo>
                <a:lnTo>
                  <a:pt x="1411128" y="452120"/>
                </a:lnTo>
                <a:lnTo>
                  <a:pt x="1410581" y="453872"/>
                </a:lnTo>
                <a:close/>
              </a:path>
              <a:path w="4096384" h="836930">
                <a:moveTo>
                  <a:pt x="1428395" y="458470"/>
                </a:moveTo>
                <a:lnTo>
                  <a:pt x="1426712" y="454660"/>
                </a:lnTo>
                <a:lnTo>
                  <a:pt x="1424198" y="454660"/>
                </a:lnTo>
                <a:lnTo>
                  <a:pt x="1421683" y="452120"/>
                </a:lnTo>
                <a:lnTo>
                  <a:pt x="1431243" y="452120"/>
                </a:lnTo>
                <a:lnTo>
                  <a:pt x="1432579" y="448310"/>
                </a:lnTo>
                <a:lnTo>
                  <a:pt x="1434596" y="449580"/>
                </a:lnTo>
                <a:lnTo>
                  <a:pt x="1439091" y="449580"/>
                </a:lnTo>
                <a:lnTo>
                  <a:pt x="1436396" y="453390"/>
                </a:lnTo>
                <a:lnTo>
                  <a:pt x="1431610" y="457200"/>
                </a:lnTo>
                <a:lnTo>
                  <a:pt x="1428395" y="458470"/>
                </a:lnTo>
                <a:close/>
              </a:path>
              <a:path w="4096384" h="836930">
                <a:moveTo>
                  <a:pt x="1434596" y="449580"/>
                </a:moveTo>
                <a:lnTo>
                  <a:pt x="1432579" y="448310"/>
                </a:lnTo>
                <a:lnTo>
                  <a:pt x="1434258" y="448310"/>
                </a:lnTo>
                <a:lnTo>
                  <a:pt x="1434596" y="449580"/>
                </a:lnTo>
                <a:close/>
              </a:path>
              <a:path w="4096384" h="836930">
                <a:moveTo>
                  <a:pt x="1488551" y="452120"/>
                </a:moveTo>
                <a:lnTo>
                  <a:pt x="1483875" y="452120"/>
                </a:lnTo>
                <a:lnTo>
                  <a:pt x="1485480" y="448310"/>
                </a:lnTo>
                <a:lnTo>
                  <a:pt x="1488295" y="450850"/>
                </a:lnTo>
                <a:lnTo>
                  <a:pt x="1488551" y="452120"/>
                </a:lnTo>
                <a:close/>
              </a:path>
              <a:path w="4096384" h="836930">
                <a:moveTo>
                  <a:pt x="1490279" y="464764"/>
                </a:moveTo>
                <a:lnTo>
                  <a:pt x="1487182" y="460972"/>
                </a:lnTo>
                <a:lnTo>
                  <a:pt x="1484407" y="458676"/>
                </a:lnTo>
                <a:lnTo>
                  <a:pt x="1485551" y="458470"/>
                </a:lnTo>
                <a:lnTo>
                  <a:pt x="1489319" y="455930"/>
                </a:lnTo>
                <a:lnTo>
                  <a:pt x="1488295" y="450850"/>
                </a:lnTo>
                <a:lnTo>
                  <a:pt x="1485480" y="448310"/>
                </a:lnTo>
                <a:lnTo>
                  <a:pt x="1503601" y="448310"/>
                </a:lnTo>
                <a:lnTo>
                  <a:pt x="1500978" y="450850"/>
                </a:lnTo>
                <a:lnTo>
                  <a:pt x="1496999" y="455930"/>
                </a:lnTo>
                <a:lnTo>
                  <a:pt x="1491922" y="455930"/>
                </a:lnTo>
                <a:lnTo>
                  <a:pt x="1490076" y="458470"/>
                </a:lnTo>
                <a:lnTo>
                  <a:pt x="1490076" y="459740"/>
                </a:lnTo>
                <a:lnTo>
                  <a:pt x="1499981" y="459740"/>
                </a:lnTo>
                <a:lnTo>
                  <a:pt x="1501981" y="462280"/>
                </a:lnTo>
                <a:lnTo>
                  <a:pt x="1491752" y="462280"/>
                </a:lnTo>
                <a:lnTo>
                  <a:pt x="1490279" y="464764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816" y="474903"/>
                </a:lnTo>
                <a:lnTo>
                  <a:pt x="1527457" y="469900"/>
                </a:lnTo>
                <a:lnTo>
                  <a:pt x="1525870" y="465356"/>
                </a:lnTo>
                <a:lnTo>
                  <a:pt x="1525744" y="464764"/>
                </a:lnTo>
                <a:lnTo>
                  <a:pt x="1528441" y="462302"/>
                </a:lnTo>
                <a:lnTo>
                  <a:pt x="1525456" y="459740"/>
                </a:lnTo>
                <a:lnTo>
                  <a:pt x="1532316" y="459740"/>
                </a:lnTo>
                <a:lnTo>
                  <a:pt x="1540868" y="448310"/>
                </a:lnTo>
                <a:lnTo>
                  <a:pt x="1545562" y="448310"/>
                </a:lnTo>
                <a:lnTo>
                  <a:pt x="1544888" y="449580"/>
                </a:lnTo>
                <a:lnTo>
                  <a:pt x="1544554" y="449580"/>
                </a:lnTo>
                <a:lnTo>
                  <a:pt x="1545671" y="450850"/>
                </a:lnTo>
                <a:lnTo>
                  <a:pt x="1545732" y="451007"/>
                </a:lnTo>
                <a:lnTo>
                  <a:pt x="1537849" y="458470"/>
                </a:lnTo>
                <a:lnTo>
                  <a:pt x="1537515" y="458470"/>
                </a:lnTo>
                <a:lnTo>
                  <a:pt x="1537897" y="459432"/>
                </a:lnTo>
                <a:lnTo>
                  <a:pt x="1537917" y="459901"/>
                </a:lnTo>
                <a:lnTo>
                  <a:pt x="1534803" y="464820"/>
                </a:lnTo>
                <a:lnTo>
                  <a:pt x="1531648" y="464820"/>
                </a:lnTo>
                <a:lnTo>
                  <a:pt x="1530743" y="467115"/>
                </a:lnTo>
                <a:lnTo>
                  <a:pt x="1530705" y="467382"/>
                </a:lnTo>
                <a:lnTo>
                  <a:pt x="1534001" y="468631"/>
                </a:lnTo>
                <a:lnTo>
                  <a:pt x="1535839" y="469900"/>
                </a:lnTo>
                <a:lnTo>
                  <a:pt x="1541542" y="469900"/>
                </a:lnTo>
                <a:lnTo>
                  <a:pt x="1540196" y="472452"/>
                </a:lnTo>
                <a:lnTo>
                  <a:pt x="1539866" y="473710"/>
                </a:lnTo>
                <a:lnTo>
                  <a:pt x="1534830" y="47498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45774" y="450966"/>
                </a:moveTo>
                <a:lnTo>
                  <a:pt x="1544554" y="449580"/>
                </a:lnTo>
                <a:lnTo>
                  <a:pt x="1544888" y="449580"/>
                </a:lnTo>
                <a:lnTo>
                  <a:pt x="1545562" y="448310"/>
                </a:lnTo>
                <a:lnTo>
                  <a:pt x="1547906" y="448310"/>
                </a:lnTo>
                <a:lnTo>
                  <a:pt x="1547828" y="449022"/>
                </a:lnTo>
                <a:lnTo>
                  <a:pt x="1545774" y="450966"/>
                </a:lnTo>
                <a:close/>
              </a:path>
              <a:path w="4096384" h="836930">
                <a:moveTo>
                  <a:pt x="1547906" y="448948"/>
                </a:moveTo>
                <a:lnTo>
                  <a:pt x="1547906" y="448310"/>
                </a:lnTo>
                <a:lnTo>
                  <a:pt x="1548581" y="448310"/>
                </a:lnTo>
                <a:lnTo>
                  <a:pt x="1547906" y="448948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7453" y="466090"/>
                </a:lnTo>
                <a:lnTo>
                  <a:pt x="1550257" y="458470"/>
                </a:lnTo>
                <a:lnTo>
                  <a:pt x="1550591" y="458470"/>
                </a:lnTo>
                <a:lnTo>
                  <a:pt x="1544390" y="453390"/>
                </a:lnTo>
                <a:lnTo>
                  <a:pt x="1547906" y="453390"/>
                </a:lnTo>
                <a:lnTo>
                  <a:pt x="1548018" y="448842"/>
                </a:lnTo>
                <a:lnTo>
                  <a:pt x="1548581" y="448310"/>
                </a:lnTo>
                <a:lnTo>
                  <a:pt x="1550591" y="448310"/>
                </a:lnTo>
                <a:lnTo>
                  <a:pt x="1551933" y="455930"/>
                </a:lnTo>
                <a:lnTo>
                  <a:pt x="1552097" y="455930"/>
                </a:lnTo>
                <a:lnTo>
                  <a:pt x="1553099" y="457200"/>
                </a:lnTo>
                <a:lnTo>
                  <a:pt x="1563238" y="457200"/>
                </a:lnTo>
                <a:lnTo>
                  <a:pt x="1563824" y="458470"/>
                </a:lnTo>
                <a:lnTo>
                  <a:pt x="1565453" y="459740"/>
                </a:lnTo>
                <a:lnTo>
                  <a:pt x="1557624" y="459740"/>
                </a:lnTo>
                <a:lnTo>
                  <a:pt x="1556106" y="462302"/>
                </a:lnTo>
                <a:lnTo>
                  <a:pt x="1555522" y="463401"/>
                </a:lnTo>
                <a:lnTo>
                  <a:pt x="1555634" y="463772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1933" y="455930"/>
                </a:moveTo>
                <a:lnTo>
                  <a:pt x="1550591" y="448310"/>
                </a:lnTo>
                <a:lnTo>
                  <a:pt x="1554271" y="448310"/>
                </a:lnTo>
                <a:lnTo>
                  <a:pt x="1556615" y="449580"/>
                </a:lnTo>
                <a:lnTo>
                  <a:pt x="1556491" y="451007"/>
                </a:lnTo>
                <a:lnTo>
                  <a:pt x="1554605" y="453390"/>
                </a:lnTo>
                <a:lnTo>
                  <a:pt x="1553269" y="454660"/>
                </a:lnTo>
                <a:lnTo>
                  <a:pt x="1552929" y="454660"/>
                </a:lnTo>
                <a:lnTo>
                  <a:pt x="1552400" y="455467"/>
                </a:lnTo>
                <a:lnTo>
                  <a:pt x="1551933" y="455930"/>
                </a:lnTo>
                <a:close/>
              </a:path>
              <a:path w="4096384" h="836930">
                <a:moveTo>
                  <a:pt x="1576567" y="461010"/>
                </a:moveTo>
                <a:lnTo>
                  <a:pt x="1574052" y="461010"/>
                </a:lnTo>
                <a:lnTo>
                  <a:pt x="1573044" y="458470"/>
                </a:lnTo>
                <a:lnTo>
                  <a:pt x="1562318" y="454660"/>
                </a:lnTo>
                <a:lnTo>
                  <a:pt x="1562318" y="448310"/>
                </a:lnTo>
                <a:lnTo>
                  <a:pt x="1568879" y="448310"/>
                </a:lnTo>
                <a:lnTo>
                  <a:pt x="1566005" y="450850"/>
                </a:lnTo>
                <a:lnTo>
                  <a:pt x="1579415" y="457200"/>
                </a:lnTo>
                <a:lnTo>
                  <a:pt x="1584782" y="457200"/>
                </a:lnTo>
                <a:lnTo>
                  <a:pt x="1583777" y="458470"/>
                </a:lnTo>
                <a:lnTo>
                  <a:pt x="1575728" y="458470"/>
                </a:lnTo>
                <a:lnTo>
                  <a:pt x="1576567" y="461010"/>
                </a:lnTo>
                <a:close/>
              </a:path>
              <a:path w="4096384" h="836930">
                <a:moveTo>
                  <a:pt x="1579415" y="457200"/>
                </a:moveTo>
                <a:lnTo>
                  <a:pt x="1566005" y="450850"/>
                </a:lnTo>
                <a:lnTo>
                  <a:pt x="1568879" y="448310"/>
                </a:lnTo>
                <a:lnTo>
                  <a:pt x="1574299" y="448310"/>
                </a:lnTo>
                <a:lnTo>
                  <a:pt x="1578966" y="452120"/>
                </a:lnTo>
                <a:lnTo>
                  <a:pt x="1579525" y="455599"/>
                </a:lnTo>
                <a:lnTo>
                  <a:pt x="1579415" y="457200"/>
                </a:lnTo>
                <a:close/>
              </a:path>
              <a:path w="4096384" h="836930">
                <a:moveTo>
                  <a:pt x="1584782" y="457200"/>
                </a:moveTo>
                <a:lnTo>
                  <a:pt x="1579415" y="457200"/>
                </a:lnTo>
                <a:lnTo>
                  <a:pt x="1579525" y="455599"/>
                </a:lnTo>
                <a:lnTo>
                  <a:pt x="1578966" y="452120"/>
                </a:lnTo>
                <a:lnTo>
                  <a:pt x="1574299" y="448310"/>
                </a:lnTo>
                <a:lnTo>
                  <a:pt x="1581323" y="448310"/>
                </a:lnTo>
                <a:lnTo>
                  <a:pt x="1580733" y="452120"/>
                </a:lnTo>
                <a:lnTo>
                  <a:pt x="1589554" y="452120"/>
                </a:lnTo>
                <a:lnTo>
                  <a:pt x="1590058" y="454660"/>
                </a:lnTo>
                <a:lnTo>
                  <a:pt x="1585452" y="454660"/>
                </a:lnTo>
                <a:lnTo>
                  <a:pt x="1586399" y="455159"/>
                </a:lnTo>
                <a:lnTo>
                  <a:pt x="1584782" y="457200"/>
                </a:lnTo>
                <a:close/>
              </a:path>
              <a:path w="4096384" h="836930">
                <a:moveTo>
                  <a:pt x="1665282" y="450315"/>
                </a:moveTo>
                <a:lnTo>
                  <a:pt x="1664498" y="449022"/>
                </a:lnTo>
                <a:lnTo>
                  <a:pt x="1664449" y="448823"/>
                </a:lnTo>
                <a:lnTo>
                  <a:pt x="1666076" y="448310"/>
                </a:lnTo>
                <a:lnTo>
                  <a:pt x="1665282" y="450315"/>
                </a:lnTo>
                <a:close/>
              </a:path>
              <a:path w="4096384" h="836930">
                <a:moveTo>
                  <a:pt x="1665606" y="450850"/>
                </a:moveTo>
                <a:lnTo>
                  <a:pt x="1665429" y="450558"/>
                </a:lnTo>
                <a:lnTo>
                  <a:pt x="1665313" y="450234"/>
                </a:lnTo>
                <a:lnTo>
                  <a:pt x="1666076" y="448310"/>
                </a:lnTo>
                <a:lnTo>
                  <a:pt x="1668591" y="448310"/>
                </a:lnTo>
                <a:lnTo>
                  <a:pt x="1665606" y="450850"/>
                </a:lnTo>
                <a:close/>
              </a:path>
              <a:path w="4096384" h="836930">
                <a:moveTo>
                  <a:pt x="1681332" y="454911"/>
                </a:moveTo>
                <a:lnTo>
                  <a:pt x="1681332" y="448310"/>
                </a:lnTo>
                <a:lnTo>
                  <a:pt x="1683953" y="449580"/>
                </a:lnTo>
                <a:lnTo>
                  <a:pt x="1682135" y="453487"/>
                </a:lnTo>
                <a:lnTo>
                  <a:pt x="1681332" y="454911"/>
                </a:lnTo>
                <a:close/>
              </a:path>
              <a:path w="4096384" h="836930">
                <a:moveTo>
                  <a:pt x="1686761" y="458470"/>
                </a:moveTo>
                <a:lnTo>
                  <a:pt x="1681332" y="458470"/>
                </a:lnTo>
                <a:lnTo>
                  <a:pt x="1681388" y="454812"/>
                </a:lnTo>
                <a:lnTo>
                  <a:pt x="1682256" y="453247"/>
                </a:lnTo>
                <a:lnTo>
                  <a:pt x="1683953" y="449580"/>
                </a:lnTo>
                <a:lnTo>
                  <a:pt x="1681332" y="448310"/>
                </a:lnTo>
                <a:lnTo>
                  <a:pt x="1688201" y="448310"/>
                </a:lnTo>
                <a:lnTo>
                  <a:pt x="1689624" y="450466"/>
                </a:lnTo>
                <a:lnTo>
                  <a:pt x="1689701" y="450623"/>
                </a:lnTo>
                <a:lnTo>
                  <a:pt x="1690291" y="453022"/>
                </a:lnTo>
                <a:lnTo>
                  <a:pt x="1690218" y="454660"/>
                </a:lnTo>
                <a:lnTo>
                  <a:pt x="1686761" y="458470"/>
                </a:lnTo>
                <a:close/>
              </a:path>
              <a:path w="4096384" h="836930">
                <a:moveTo>
                  <a:pt x="1797328" y="453390"/>
                </a:moveTo>
                <a:lnTo>
                  <a:pt x="1793137" y="453390"/>
                </a:lnTo>
                <a:lnTo>
                  <a:pt x="1794480" y="448310"/>
                </a:lnTo>
                <a:lnTo>
                  <a:pt x="1798841" y="450850"/>
                </a:lnTo>
                <a:lnTo>
                  <a:pt x="1797328" y="453390"/>
                </a:lnTo>
                <a:close/>
              </a:path>
              <a:path w="4096384" h="836930">
                <a:moveTo>
                  <a:pt x="1867901" y="461010"/>
                </a:moveTo>
                <a:lnTo>
                  <a:pt x="1855997" y="450850"/>
                </a:lnTo>
                <a:lnTo>
                  <a:pt x="1862532" y="449580"/>
                </a:lnTo>
                <a:lnTo>
                  <a:pt x="1866722" y="448310"/>
                </a:lnTo>
                <a:lnTo>
                  <a:pt x="1868853" y="450162"/>
                </a:lnTo>
                <a:lnTo>
                  <a:pt x="1868965" y="450623"/>
                </a:lnTo>
                <a:lnTo>
                  <a:pt x="1869073" y="452120"/>
                </a:lnTo>
                <a:lnTo>
                  <a:pt x="1871106" y="452120"/>
                </a:lnTo>
                <a:lnTo>
                  <a:pt x="1876950" y="457200"/>
                </a:lnTo>
                <a:lnTo>
                  <a:pt x="1869577" y="459740"/>
                </a:lnTo>
                <a:lnTo>
                  <a:pt x="1867901" y="461010"/>
                </a:lnTo>
                <a:close/>
              </a:path>
              <a:path w="4096384" h="836930">
                <a:moveTo>
                  <a:pt x="1868937" y="450234"/>
                </a:moveTo>
                <a:lnTo>
                  <a:pt x="1866722" y="448310"/>
                </a:lnTo>
                <a:lnTo>
                  <a:pt x="1868798" y="448310"/>
                </a:lnTo>
                <a:lnTo>
                  <a:pt x="1868937" y="450234"/>
                </a:lnTo>
                <a:close/>
              </a:path>
              <a:path w="4096384" h="836930">
                <a:moveTo>
                  <a:pt x="1878292" y="452120"/>
                </a:moveTo>
                <a:lnTo>
                  <a:pt x="1876112" y="452120"/>
                </a:lnTo>
                <a:lnTo>
                  <a:pt x="1874893" y="450966"/>
                </a:lnTo>
                <a:lnTo>
                  <a:pt x="1874770" y="449580"/>
                </a:lnTo>
                <a:lnTo>
                  <a:pt x="1875942" y="448310"/>
                </a:lnTo>
                <a:lnTo>
                  <a:pt x="1878797" y="448310"/>
                </a:lnTo>
                <a:lnTo>
                  <a:pt x="1879250" y="450623"/>
                </a:lnTo>
                <a:lnTo>
                  <a:pt x="1879170" y="451007"/>
                </a:lnTo>
                <a:lnTo>
                  <a:pt x="1878292" y="452120"/>
                </a:lnTo>
                <a:close/>
              </a:path>
              <a:path w="4096384" h="836930">
                <a:moveTo>
                  <a:pt x="1885228" y="452120"/>
                </a:moveTo>
                <a:lnTo>
                  <a:pt x="1878292" y="452120"/>
                </a:lnTo>
                <a:lnTo>
                  <a:pt x="1879170" y="451007"/>
                </a:lnTo>
                <a:lnTo>
                  <a:pt x="1879250" y="450623"/>
                </a:lnTo>
                <a:lnTo>
                  <a:pt x="1878797" y="448310"/>
                </a:lnTo>
                <a:lnTo>
                  <a:pt x="1878960" y="448310"/>
                </a:lnTo>
                <a:lnTo>
                  <a:pt x="1885418" y="449580"/>
                </a:lnTo>
                <a:lnTo>
                  <a:pt x="1885228" y="452120"/>
                </a:lnTo>
                <a:close/>
              </a:path>
              <a:path w="4096384" h="836930">
                <a:moveTo>
                  <a:pt x="1987230" y="453390"/>
                </a:moveTo>
                <a:lnTo>
                  <a:pt x="1984188" y="452120"/>
                </a:lnTo>
                <a:lnTo>
                  <a:pt x="1982089" y="449580"/>
                </a:lnTo>
                <a:lnTo>
                  <a:pt x="1984735" y="448310"/>
                </a:lnTo>
                <a:lnTo>
                  <a:pt x="1986241" y="449580"/>
                </a:lnTo>
                <a:lnTo>
                  <a:pt x="1987249" y="450850"/>
                </a:lnTo>
                <a:lnTo>
                  <a:pt x="1987357" y="451684"/>
                </a:lnTo>
                <a:lnTo>
                  <a:pt x="1987230" y="453390"/>
                </a:lnTo>
                <a:close/>
              </a:path>
              <a:path w="4096384" h="836930">
                <a:moveTo>
                  <a:pt x="1989934" y="453390"/>
                </a:moveTo>
                <a:lnTo>
                  <a:pt x="1987230" y="453390"/>
                </a:lnTo>
                <a:lnTo>
                  <a:pt x="1987357" y="451684"/>
                </a:lnTo>
                <a:lnTo>
                  <a:pt x="1987249" y="450850"/>
                </a:lnTo>
                <a:lnTo>
                  <a:pt x="1986241" y="449580"/>
                </a:lnTo>
                <a:lnTo>
                  <a:pt x="1984735" y="448310"/>
                </a:lnTo>
                <a:lnTo>
                  <a:pt x="2000829" y="448310"/>
                </a:lnTo>
                <a:lnTo>
                  <a:pt x="1994956" y="449580"/>
                </a:lnTo>
                <a:lnTo>
                  <a:pt x="1994622" y="452120"/>
                </a:lnTo>
                <a:lnTo>
                  <a:pt x="1989934" y="452120"/>
                </a:lnTo>
                <a:lnTo>
                  <a:pt x="1989934" y="453390"/>
                </a:lnTo>
                <a:close/>
              </a:path>
              <a:path w="4096384" h="836930">
                <a:moveTo>
                  <a:pt x="2000829" y="455930"/>
                </a:moveTo>
                <a:lnTo>
                  <a:pt x="1994118" y="454660"/>
                </a:lnTo>
                <a:lnTo>
                  <a:pt x="1994622" y="452120"/>
                </a:lnTo>
                <a:lnTo>
                  <a:pt x="1994956" y="449580"/>
                </a:lnTo>
                <a:lnTo>
                  <a:pt x="2000829" y="448310"/>
                </a:lnTo>
                <a:lnTo>
                  <a:pt x="2000829" y="455930"/>
                </a:lnTo>
                <a:close/>
              </a:path>
              <a:path w="4096384" h="836930">
                <a:moveTo>
                  <a:pt x="2013265" y="455930"/>
                </a:moveTo>
                <a:lnTo>
                  <a:pt x="2000829" y="455930"/>
                </a:lnTo>
                <a:lnTo>
                  <a:pt x="2000829" y="448310"/>
                </a:lnTo>
                <a:lnTo>
                  <a:pt x="2022955" y="448310"/>
                </a:lnTo>
                <a:lnTo>
                  <a:pt x="2022117" y="449580"/>
                </a:lnTo>
                <a:lnTo>
                  <a:pt x="2018242" y="449584"/>
                </a:lnTo>
                <a:lnTo>
                  <a:pt x="2008366" y="452120"/>
                </a:lnTo>
                <a:lnTo>
                  <a:pt x="2010717" y="453390"/>
                </a:lnTo>
                <a:lnTo>
                  <a:pt x="2013265" y="455930"/>
                </a:lnTo>
                <a:close/>
              </a:path>
              <a:path w="4096384" h="836930">
                <a:moveTo>
                  <a:pt x="2025967" y="455930"/>
                </a:moveTo>
                <a:lnTo>
                  <a:pt x="2022784" y="452120"/>
                </a:lnTo>
                <a:lnTo>
                  <a:pt x="2022117" y="449580"/>
                </a:lnTo>
                <a:lnTo>
                  <a:pt x="2022955" y="448310"/>
                </a:lnTo>
                <a:lnTo>
                  <a:pt x="2030157" y="448310"/>
                </a:lnTo>
                <a:lnTo>
                  <a:pt x="2025967" y="455930"/>
                </a:lnTo>
                <a:close/>
              </a:path>
              <a:path w="4096384" h="836930">
                <a:moveTo>
                  <a:pt x="2104083" y="454660"/>
                </a:moveTo>
                <a:lnTo>
                  <a:pt x="2103057" y="453487"/>
                </a:lnTo>
                <a:lnTo>
                  <a:pt x="2103049" y="453247"/>
                </a:lnTo>
                <a:lnTo>
                  <a:pt x="2104356" y="450850"/>
                </a:lnTo>
                <a:lnTo>
                  <a:pt x="2106652" y="448310"/>
                </a:lnTo>
                <a:lnTo>
                  <a:pt x="2108273" y="450850"/>
                </a:lnTo>
                <a:lnTo>
                  <a:pt x="2108273" y="453390"/>
                </a:lnTo>
                <a:lnTo>
                  <a:pt x="2106427" y="453390"/>
                </a:lnTo>
                <a:lnTo>
                  <a:pt x="2104083" y="454660"/>
                </a:lnTo>
                <a:close/>
              </a:path>
              <a:path w="4096384" h="836930">
                <a:moveTo>
                  <a:pt x="2125205" y="455930"/>
                </a:moveTo>
                <a:lnTo>
                  <a:pt x="2108273" y="455930"/>
                </a:lnTo>
                <a:lnTo>
                  <a:pt x="2108273" y="450850"/>
                </a:lnTo>
                <a:lnTo>
                  <a:pt x="2106652" y="448310"/>
                </a:lnTo>
                <a:lnTo>
                  <a:pt x="2108778" y="448310"/>
                </a:lnTo>
                <a:lnTo>
                  <a:pt x="2108778" y="453390"/>
                </a:lnTo>
                <a:lnTo>
                  <a:pt x="2113301" y="453390"/>
                </a:lnTo>
                <a:lnTo>
                  <a:pt x="2111960" y="454660"/>
                </a:lnTo>
                <a:lnTo>
                  <a:pt x="2126380" y="454660"/>
                </a:lnTo>
                <a:lnTo>
                  <a:pt x="2125205" y="455930"/>
                </a:lnTo>
                <a:close/>
              </a:path>
              <a:path w="4096384" h="836930">
                <a:moveTo>
                  <a:pt x="2126044" y="454660"/>
                </a:moveTo>
                <a:lnTo>
                  <a:pt x="2111960" y="454660"/>
                </a:lnTo>
                <a:lnTo>
                  <a:pt x="2118665" y="448310"/>
                </a:lnTo>
                <a:lnTo>
                  <a:pt x="2126044" y="454660"/>
                </a:lnTo>
                <a:close/>
              </a:path>
              <a:path w="4096384" h="836930">
                <a:moveTo>
                  <a:pt x="2201085" y="449022"/>
                </a:moveTo>
                <a:lnTo>
                  <a:pt x="2201875" y="448310"/>
                </a:lnTo>
                <a:lnTo>
                  <a:pt x="2201085" y="449022"/>
                </a:lnTo>
                <a:close/>
              </a:path>
              <a:path w="4096384" h="836930">
                <a:moveTo>
                  <a:pt x="2202323" y="450265"/>
                </a:moveTo>
                <a:lnTo>
                  <a:pt x="2200467" y="449580"/>
                </a:lnTo>
                <a:lnTo>
                  <a:pt x="2201980" y="448310"/>
                </a:lnTo>
                <a:lnTo>
                  <a:pt x="2202323" y="450265"/>
                </a:lnTo>
                <a:close/>
              </a:path>
              <a:path w="4096384" h="836930">
                <a:moveTo>
                  <a:pt x="2259641" y="458470"/>
                </a:moveTo>
                <a:lnTo>
                  <a:pt x="2257964" y="458470"/>
                </a:lnTo>
                <a:lnTo>
                  <a:pt x="2256452" y="448310"/>
                </a:lnTo>
                <a:lnTo>
                  <a:pt x="2259804" y="449580"/>
                </a:lnTo>
                <a:lnTo>
                  <a:pt x="2266114" y="449580"/>
                </a:lnTo>
                <a:lnTo>
                  <a:pt x="2266237" y="451165"/>
                </a:lnTo>
                <a:lnTo>
                  <a:pt x="2267441" y="455930"/>
                </a:lnTo>
                <a:lnTo>
                  <a:pt x="2260315" y="455930"/>
                </a:lnTo>
                <a:lnTo>
                  <a:pt x="2259641" y="458470"/>
                </a:lnTo>
                <a:close/>
              </a:path>
              <a:path w="4096384" h="836930">
                <a:moveTo>
                  <a:pt x="2337500" y="459539"/>
                </a:moveTo>
                <a:lnTo>
                  <a:pt x="2338405" y="457248"/>
                </a:lnTo>
                <a:lnTo>
                  <a:pt x="2342445" y="450850"/>
                </a:lnTo>
                <a:lnTo>
                  <a:pt x="2350492" y="448310"/>
                </a:lnTo>
                <a:lnTo>
                  <a:pt x="2350379" y="448736"/>
                </a:lnTo>
                <a:lnTo>
                  <a:pt x="2349320" y="450850"/>
                </a:lnTo>
                <a:lnTo>
                  <a:pt x="2350158" y="450850"/>
                </a:lnTo>
                <a:lnTo>
                  <a:pt x="2349824" y="453390"/>
                </a:lnTo>
                <a:lnTo>
                  <a:pt x="2364297" y="453390"/>
                </a:lnTo>
                <a:lnTo>
                  <a:pt x="2358710" y="455930"/>
                </a:lnTo>
                <a:lnTo>
                  <a:pt x="2358035" y="457200"/>
                </a:lnTo>
                <a:lnTo>
                  <a:pt x="2337500" y="459539"/>
                </a:lnTo>
                <a:close/>
              </a:path>
              <a:path w="4096384" h="836930">
                <a:moveTo>
                  <a:pt x="2350456" y="448582"/>
                </a:moveTo>
                <a:lnTo>
                  <a:pt x="2350492" y="448310"/>
                </a:lnTo>
                <a:lnTo>
                  <a:pt x="2350456" y="448582"/>
                </a:lnTo>
                <a:close/>
              </a:path>
              <a:path w="4096384" h="836930">
                <a:moveTo>
                  <a:pt x="2364297" y="453390"/>
                </a:moveTo>
                <a:lnTo>
                  <a:pt x="2351671" y="453390"/>
                </a:lnTo>
                <a:lnTo>
                  <a:pt x="2361388" y="449580"/>
                </a:lnTo>
                <a:lnTo>
                  <a:pt x="2360720" y="448310"/>
                </a:lnTo>
                <a:lnTo>
                  <a:pt x="2367091" y="452120"/>
                </a:lnTo>
                <a:lnTo>
                  <a:pt x="2364297" y="45339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6404" y="467382"/>
                </a:lnTo>
                <a:lnTo>
                  <a:pt x="2386009" y="465551"/>
                </a:lnTo>
                <a:lnTo>
                  <a:pt x="2385896" y="464764"/>
                </a:lnTo>
                <a:lnTo>
                  <a:pt x="2389508" y="458543"/>
                </a:lnTo>
                <a:lnTo>
                  <a:pt x="2389616" y="458138"/>
                </a:lnTo>
                <a:lnTo>
                  <a:pt x="2390051" y="455928"/>
                </a:lnTo>
                <a:lnTo>
                  <a:pt x="2383016" y="452120"/>
                </a:lnTo>
                <a:lnTo>
                  <a:pt x="2386866" y="449580"/>
                </a:lnTo>
                <a:lnTo>
                  <a:pt x="2389884" y="448310"/>
                </a:lnTo>
                <a:lnTo>
                  <a:pt x="2394245" y="452120"/>
                </a:lnTo>
                <a:lnTo>
                  <a:pt x="2395417" y="454660"/>
                </a:lnTo>
                <a:lnTo>
                  <a:pt x="2396841" y="458470"/>
                </a:lnTo>
                <a:lnTo>
                  <a:pt x="2393407" y="458470"/>
                </a:lnTo>
                <a:lnTo>
                  <a:pt x="2390999" y="466235"/>
                </a:lnTo>
                <a:lnTo>
                  <a:pt x="2390540" y="46737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410674" y="455930"/>
                </a:moveTo>
                <a:lnTo>
                  <a:pt x="2414531" y="448310"/>
                </a:lnTo>
                <a:lnTo>
                  <a:pt x="2414704" y="449584"/>
                </a:lnTo>
                <a:lnTo>
                  <a:pt x="2420227" y="452120"/>
                </a:lnTo>
                <a:lnTo>
                  <a:pt x="2415703" y="453390"/>
                </a:lnTo>
                <a:lnTo>
                  <a:pt x="2410674" y="455930"/>
                </a:lnTo>
                <a:close/>
              </a:path>
              <a:path w="4096384" h="836930">
                <a:moveTo>
                  <a:pt x="2419703" y="455930"/>
                </a:moveTo>
                <a:lnTo>
                  <a:pt x="2410674" y="455930"/>
                </a:lnTo>
                <a:lnTo>
                  <a:pt x="2415703" y="453390"/>
                </a:lnTo>
                <a:lnTo>
                  <a:pt x="2420227" y="452120"/>
                </a:lnTo>
                <a:lnTo>
                  <a:pt x="2414704" y="449584"/>
                </a:lnTo>
                <a:lnTo>
                  <a:pt x="2414531" y="448310"/>
                </a:lnTo>
                <a:lnTo>
                  <a:pt x="2426186" y="448310"/>
                </a:lnTo>
                <a:lnTo>
                  <a:pt x="2419703" y="455930"/>
                </a:lnTo>
                <a:close/>
              </a:path>
              <a:path w="4096384" h="836930">
                <a:moveTo>
                  <a:pt x="2451238" y="454660"/>
                </a:moveTo>
                <a:lnTo>
                  <a:pt x="2454958" y="449760"/>
                </a:lnTo>
                <a:lnTo>
                  <a:pt x="2454993" y="449191"/>
                </a:lnTo>
                <a:lnTo>
                  <a:pt x="2454761" y="448310"/>
                </a:lnTo>
                <a:lnTo>
                  <a:pt x="2461963" y="453390"/>
                </a:lnTo>
                <a:lnTo>
                  <a:pt x="2456267" y="453390"/>
                </a:lnTo>
                <a:lnTo>
                  <a:pt x="2451238" y="454660"/>
                </a:lnTo>
                <a:close/>
              </a:path>
              <a:path w="4096384" h="836930">
                <a:moveTo>
                  <a:pt x="2464001" y="454660"/>
                </a:moveTo>
                <a:lnTo>
                  <a:pt x="2451238" y="454660"/>
                </a:lnTo>
                <a:lnTo>
                  <a:pt x="2456267" y="453390"/>
                </a:lnTo>
                <a:lnTo>
                  <a:pt x="2461963" y="453390"/>
                </a:lnTo>
                <a:lnTo>
                  <a:pt x="2454761" y="448310"/>
                </a:lnTo>
                <a:lnTo>
                  <a:pt x="2481240" y="448310"/>
                </a:lnTo>
                <a:lnTo>
                  <a:pt x="2479092" y="450850"/>
                </a:lnTo>
                <a:lnTo>
                  <a:pt x="2467088" y="450850"/>
                </a:lnTo>
                <a:lnTo>
                  <a:pt x="2464001" y="454660"/>
                </a:lnTo>
                <a:close/>
              </a:path>
              <a:path w="4096384" h="836930">
                <a:moveTo>
                  <a:pt x="2484232" y="450850"/>
                </a:moveTo>
                <a:lnTo>
                  <a:pt x="2479092" y="450850"/>
                </a:lnTo>
                <a:lnTo>
                  <a:pt x="2481240" y="448310"/>
                </a:lnTo>
                <a:lnTo>
                  <a:pt x="2484232" y="450850"/>
                </a:lnTo>
                <a:close/>
              </a:path>
              <a:path w="4096384" h="836930">
                <a:moveTo>
                  <a:pt x="2525101" y="453390"/>
                </a:moveTo>
                <a:lnTo>
                  <a:pt x="2520796" y="453390"/>
                </a:lnTo>
                <a:lnTo>
                  <a:pt x="2519113" y="452120"/>
                </a:lnTo>
                <a:lnTo>
                  <a:pt x="2520462" y="448310"/>
                </a:lnTo>
                <a:lnTo>
                  <a:pt x="2522479" y="448310"/>
                </a:lnTo>
                <a:lnTo>
                  <a:pt x="2525314" y="451007"/>
                </a:lnTo>
                <a:lnTo>
                  <a:pt x="2525936" y="451684"/>
                </a:lnTo>
                <a:lnTo>
                  <a:pt x="2524653" y="452120"/>
                </a:lnTo>
                <a:lnTo>
                  <a:pt x="2525101" y="453390"/>
                </a:lnTo>
                <a:close/>
              </a:path>
              <a:path w="4096384" h="836930">
                <a:moveTo>
                  <a:pt x="2525936" y="451684"/>
                </a:moveTo>
                <a:lnTo>
                  <a:pt x="2525170" y="450850"/>
                </a:lnTo>
                <a:lnTo>
                  <a:pt x="2522479" y="448310"/>
                </a:lnTo>
                <a:lnTo>
                  <a:pt x="2535889" y="448310"/>
                </a:lnTo>
                <a:lnTo>
                  <a:pt x="2525936" y="451684"/>
                </a:lnTo>
                <a:close/>
              </a:path>
              <a:path w="4096384" h="836930">
                <a:moveTo>
                  <a:pt x="2540440" y="453464"/>
                </a:moveTo>
                <a:lnTo>
                  <a:pt x="2527501" y="453390"/>
                </a:lnTo>
                <a:lnTo>
                  <a:pt x="2525936" y="451684"/>
                </a:lnTo>
                <a:lnTo>
                  <a:pt x="2535889" y="448310"/>
                </a:lnTo>
                <a:lnTo>
                  <a:pt x="2540577" y="453390"/>
                </a:lnTo>
                <a:lnTo>
                  <a:pt x="2540440" y="453464"/>
                </a:lnTo>
                <a:close/>
              </a:path>
              <a:path w="4096384" h="836930">
                <a:moveTo>
                  <a:pt x="2669832" y="454660"/>
                </a:moveTo>
                <a:lnTo>
                  <a:pt x="2662269" y="448310"/>
                </a:lnTo>
                <a:lnTo>
                  <a:pt x="2677212" y="448310"/>
                </a:lnTo>
                <a:lnTo>
                  <a:pt x="2669832" y="454660"/>
                </a:lnTo>
                <a:close/>
              </a:path>
              <a:path w="4096384" h="836930">
                <a:moveTo>
                  <a:pt x="2708880" y="454660"/>
                </a:moveTo>
                <a:lnTo>
                  <a:pt x="2669832" y="454660"/>
                </a:lnTo>
                <a:lnTo>
                  <a:pt x="2677212" y="448310"/>
                </a:lnTo>
                <a:lnTo>
                  <a:pt x="2678866" y="448310"/>
                </a:lnTo>
                <a:lnTo>
                  <a:pt x="2679660" y="449580"/>
                </a:lnTo>
                <a:lnTo>
                  <a:pt x="2684742" y="452120"/>
                </a:lnTo>
                <a:lnTo>
                  <a:pt x="2695303" y="452120"/>
                </a:lnTo>
                <a:lnTo>
                  <a:pt x="2694786" y="453390"/>
                </a:lnTo>
                <a:lnTo>
                  <a:pt x="2708381" y="453390"/>
                </a:lnTo>
                <a:lnTo>
                  <a:pt x="2708880" y="454660"/>
                </a:lnTo>
                <a:close/>
              </a:path>
              <a:path w="4096384" h="836930">
                <a:moveTo>
                  <a:pt x="2695303" y="452120"/>
                </a:moveTo>
                <a:lnTo>
                  <a:pt x="2686241" y="452120"/>
                </a:lnTo>
                <a:lnTo>
                  <a:pt x="2687099" y="448310"/>
                </a:lnTo>
                <a:lnTo>
                  <a:pt x="2689273" y="449580"/>
                </a:lnTo>
                <a:lnTo>
                  <a:pt x="2690098" y="449580"/>
                </a:lnTo>
                <a:lnTo>
                  <a:pt x="2695303" y="452120"/>
                </a:lnTo>
                <a:close/>
              </a:path>
              <a:path w="4096384" h="836930">
                <a:moveTo>
                  <a:pt x="2694786" y="453390"/>
                </a:moveTo>
                <a:lnTo>
                  <a:pt x="2695303" y="452120"/>
                </a:lnTo>
                <a:lnTo>
                  <a:pt x="2690098" y="449580"/>
                </a:lnTo>
                <a:lnTo>
                  <a:pt x="2689273" y="449580"/>
                </a:lnTo>
                <a:lnTo>
                  <a:pt x="2687099" y="448310"/>
                </a:lnTo>
                <a:lnTo>
                  <a:pt x="2705890" y="448310"/>
                </a:lnTo>
                <a:lnTo>
                  <a:pt x="2706356" y="450850"/>
                </a:lnTo>
                <a:lnTo>
                  <a:pt x="2697143" y="452120"/>
                </a:lnTo>
                <a:lnTo>
                  <a:pt x="2694786" y="453390"/>
                </a:lnTo>
                <a:close/>
              </a:path>
              <a:path w="4096384" h="836930">
                <a:moveTo>
                  <a:pt x="2709879" y="457200"/>
                </a:moveTo>
                <a:lnTo>
                  <a:pt x="2707882" y="452120"/>
                </a:lnTo>
                <a:lnTo>
                  <a:pt x="2707548" y="449580"/>
                </a:lnTo>
                <a:lnTo>
                  <a:pt x="2708713" y="448310"/>
                </a:lnTo>
                <a:lnTo>
                  <a:pt x="2711405" y="449580"/>
                </a:lnTo>
                <a:lnTo>
                  <a:pt x="2715235" y="449580"/>
                </a:lnTo>
                <a:lnTo>
                  <a:pt x="2709879" y="4572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1405" y="449580"/>
                </a:lnTo>
                <a:lnTo>
                  <a:pt x="2708713" y="448310"/>
                </a:lnTo>
                <a:lnTo>
                  <a:pt x="2716243" y="448310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2778946" y="457200"/>
                </a:moveTo>
                <a:lnTo>
                  <a:pt x="2772575" y="450850"/>
                </a:lnTo>
                <a:lnTo>
                  <a:pt x="2776255" y="449580"/>
                </a:lnTo>
                <a:lnTo>
                  <a:pt x="2778455" y="448310"/>
                </a:lnTo>
                <a:lnTo>
                  <a:pt x="2781303" y="450850"/>
                </a:lnTo>
                <a:lnTo>
                  <a:pt x="2778946" y="457200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778946" y="457200"/>
                </a:lnTo>
                <a:lnTo>
                  <a:pt x="2781303" y="450850"/>
                </a:lnTo>
                <a:lnTo>
                  <a:pt x="2778455" y="448310"/>
                </a:lnTo>
                <a:lnTo>
                  <a:pt x="2792847" y="448310"/>
                </a:lnTo>
                <a:lnTo>
                  <a:pt x="2792847" y="454660"/>
                </a:lnTo>
                <a:lnTo>
                  <a:pt x="2803695" y="45466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03695" y="454660"/>
                </a:moveTo>
                <a:lnTo>
                  <a:pt x="2792847" y="454660"/>
                </a:lnTo>
                <a:lnTo>
                  <a:pt x="2792847" y="448310"/>
                </a:lnTo>
                <a:lnTo>
                  <a:pt x="2805350" y="448310"/>
                </a:lnTo>
                <a:lnTo>
                  <a:pt x="2802243" y="449580"/>
                </a:lnTo>
                <a:lnTo>
                  <a:pt x="2803421" y="453445"/>
                </a:lnTo>
                <a:lnTo>
                  <a:pt x="2803695" y="454660"/>
                </a:lnTo>
                <a:close/>
              </a:path>
              <a:path w="4096384" h="836930">
                <a:moveTo>
                  <a:pt x="2873150" y="453390"/>
                </a:moveTo>
                <a:lnTo>
                  <a:pt x="2871985" y="453390"/>
                </a:lnTo>
                <a:lnTo>
                  <a:pt x="2870648" y="451165"/>
                </a:lnTo>
                <a:lnTo>
                  <a:pt x="2870549" y="450623"/>
                </a:lnTo>
                <a:lnTo>
                  <a:pt x="2871467" y="448310"/>
                </a:lnTo>
                <a:lnTo>
                  <a:pt x="2872659" y="448310"/>
                </a:lnTo>
                <a:lnTo>
                  <a:pt x="2873982" y="449580"/>
                </a:lnTo>
                <a:lnTo>
                  <a:pt x="2873150" y="453390"/>
                </a:lnTo>
                <a:close/>
              </a:path>
              <a:path w="4096384" h="836930">
                <a:moveTo>
                  <a:pt x="2935669" y="453390"/>
                </a:moveTo>
                <a:lnTo>
                  <a:pt x="2873150" y="453390"/>
                </a:lnTo>
                <a:lnTo>
                  <a:pt x="2873982" y="449580"/>
                </a:lnTo>
                <a:lnTo>
                  <a:pt x="2872659" y="448310"/>
                </a:lnTo>
                <a:lnTo>
                  <a:pt x="2936344" y="448310"/>
                </a:lnTo>
                <a:lnTo>
                  <a:pt x="2936175" y="449580"/>
                </a:lnTo>
                <a:lnTo>
                  <a:pt x="2922442" y="449580"/>
                </a:lnTo>
                <a:lnTo>
                  <a:pt x="2925107" y="450850"/>
                </a:lnTo>
                <a:lnTo>
                  <a:pt x="2911540" y="450850"/>
                </a:lnTo>
                <a:lnTo>
                  <a:pt x="2911206" y="452120"/>
                </a:lnTo>
                <a:lnTo>
                  <a:pt x="2935838" y="452120"/>
                </a:lnTo>
                <a:lnTo>
                  <a:pt x="2935669" y="453390"/>
                </a:lnTo>
                <a:close/>
              </a:path>
              <a:path w="4096384" h="836930">
                <a:moveTo>
                  <a:pt x="2940875" y="454660"/>
                </a:moveTo>
                <a:lnTo>
                  <a:pt x="2938026" y="453390"/>
                </a:lnTo>
                <a:lnTo>
                  <a:pt x="2935669" y="453390"/>
                </a:lnTo>
                <a:lnTo>
                  <a:pt x="2936344" y="448310"/>
                </a:lnTo>
                <a:lnTo>
                  <a:pt x="2941883" y="448310"/>
                </a:lnTo>
                <a:lnTo>
                  <a:pt x="2940875" y="454660"/>
                </a:lnTo>
                <a:close/>
              </a:path>
              <a:path w="4096384" h="836930">
                <a:moveTo>
                  <a:pt x="2962489" y="455930"/>
                </a:moveTo>
                <a:lnTo>
                  <a:pt x="2962489" y="448310"/>
                </a:lnTo>
                <a:lnTo>
                  <a:pt x="2966346" y="450850"/>
                </a:lnTo>
                <a:lnTo>
                  <a:pt x="2967688" y="452120"/>
                </a:lnTo>
                <a:lnTo>
                  <a:pt x="2967354" y="453390"/>
                </a:lnTo>
                <a:lnTo>
                  <a:pt x="2965338" y="454660"/>
                </a:lnTo>
                <a:lnTo>
                  <a:pt x="2962489" y="45593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62489" y="455930"/>
                </a:lnTo>
                <a:lnTo>
                  <a:pt x="2965338" y="454660"/>
                </a:lnTo>
                <a:lnTo>
                  <a:pt x="2967354" y="453390"/>
                </a:lnTo>
                <a:lnTo>
                  <a:pt x="2967688" y="452120"/>
                </a:lnTo>
                <a:lnTo>
                  <a:pt x="2966346" y="450850"/>
                </a:lnTo>
                <a:lnTo>
                  <a:pt x="2962489" y="448310"/>
                </a:lnTo>
                <a:lnTo>
                  <a:pt x="2994738" y="448310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54520" y="454660"/>
                </a:moveTo>
                <a:lnTo>
                  <a:pt x="3050165" y="454660"/>
                </a:lnTo>
                <a:lnTo>
                  <a:pt x="3052837" y="448310"/>
                </a:lnTo>
                <a:lnTo>
                  <a:pt x="3068106" y="448310"/>
                </a:lnTo>
                <a:lnTo>
                  <a:pt x="3068676" y="449580"/>
                </a:lnTo>
                <a:lnTo>
                  <a:pt x="3060210" y="449580"/>
                </a:lnTo>
                <a:lnTo>
                  <a:pt x="3054520" y="45466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74137" y="454660"/>
                </a:lnTo>
                <a:lnTo>
                  <a:pt x="3070955" y="454660"/>
                </a:lnTo>
                <a:lnTo>
                  <a:pt x="3068106" y="448310"/>
                </a:lnTo>
                <a:lnTo>
                  <a:pt x="3077326" y="449580"/>
                </a:lnTo>
                <a:lnTo>
                  <a:pt x="3077451" y="451684"/>
                </a:lnTo>
                <a:lnTo>
                  <a:pt x="3077339" y="452645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077477" y="458470"/>
                </a:moveTo>
                <a:lnTo>
                  <a:pt x="3075820" y="458470"/>
                </a:lnTo>
                <a:lnTo>
                  <a:pt x="3077339" y="452645"/>
                </a:lnTo>
                <a:lnTo>
                  <a:pt x="3077451" y="451684"/>
                </a:lnTo>
                <a:lnTo>
                  <a:pt x="3077326" y="449580"/>
                </a:lnTo>
                <a:lnTo>
                  <a:pt x="3068106" y="448310"/>
                </a:lnTo>
                <a:lnTo>
                  <a:pt x="3089230" y="448310"/>
                </a:lnTo>
                <a:lnTo>
                  <a:pt x="3089773" y="449580"/>
                </a:lnTo>
                <a:lnTo>
                  <a:pt x="3087547" y="449580"/>
                </a:lnTo>
                <a:lnTo>
                  <a:pt x="3085196" y="450850"/>
                </a:lnTo>
                <a:lnTo>
                  <a:pt x="3085039" y="452120"/>
                </a:lnTo>
                <a:lnTo>
                  <a:pt x="3078334" y="452120"/>
                </a:lnTo>
                <a:lnTo>
                  <a:pt x="3077477" y="45847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9230" y="448310"/>
                </a:lnTo>
                <a:lnTo>
                  <a:pt x="3090553" y="45085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45764" y="453445"/>
                </a:moveTo>
                <a:lnTo>
                  <a:pt x="3145201" y="453390"/>
                </a:lnTo>
                <a:lnTo>
                  <a:pt x="3144743" y="449191"/>
                </a:lnTo>
                <a:lnTo>
                  <a:pt x="3146550" y="448310"/>
                </a:lnTo>
                <a:lnTo>
                  <a:pt x="3145764" y="453445"/>
                </a:lnTo>
                <a:close/>
              </a:path>
              <a:path w="4096384" h="836930">
                <a:moveTo>
                  <a:pt x="3158120" y="454660"/>
                </a:moveTo>
                <a:lnTo>
                  <a:pt x="3145764" y="453445"/>
                </a:lnTo>
                <a:lnTo>
                  <a:pt x="3146550" y="448310"/>
                </a:lnTo>
                <a:lnTo>
                  <a:pt x="3155606" y="448310"/>
                </a:lnTo>
                <a:lnTo>
                  <a:pt x="3156097" y="449580"/>
                </a:lnTo>
                <a:lnTo>
                  <a:pt x="3161643" y="449580"/>
                </a:lnTo>
                <a:lnTo>
                  <a:pt x="3158120" y="454660"/>
                </a:lnTo>
                <a:close/>
              </a:path>
              <a:path w="4096384" h="836930">
                <a:moveTo>
                  <a:pt x="3230369" y="455930"/>
                </a:moveTo>
                <a:lnTo>
                  <a:pt x="3225649" y="455928"/>
                </a:lnTo>
                <a:lnTo>
                  <a:pt x="3216959" y="454660"/>
                </a:lnTo>
                <a:lnTo>
                  <a:pt x="3227344" y="448310"/>
                </a:lnTo>
                <a:lnTo>
                  <a:pt x="3227103" y="451007"/>
                </a:lnTo>
                <a:lnTo>
                  <a:pt x="3227070" y="452195"/>
                </a:lnTo>
                <a:lnTo>
                  <a:pt x="3230369" y="45593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30368" y="455928"/>
                </a:lnTo>
                <a:lnTo>
                  <a:pt x="3227225" y="452370"/>
                </a:lnTo>
                <a:lnTo>
                  <a:pt x="3227103" y="451007"/>
                </a:lnTo>
                <a:lnTo>
                  <a:pt x="3227344" y="448310"/>
                </a:lnTo>
                <a:lnTo>
                  <a:pt x="3235732" y="448310"/>
                </a:lnTo>
                <a:lnTo>
                  <a:pt x="3235648" y="449309"/>
                </a:lnTo>
                <a:lnTo>
                  <a:pt x="3235138" y="450850"/>
                </a:lnTo>
                <a:lnTo>
                  <a:pt x="3234717" y="450850"/>
                </a:lnTo>
                <a:lnTo>
                  <a:pt x="3234717" y="452120"/>
                </a:lnTo>
                <a:lnTo>
                  <a:pt x="3248127" y="452120"/>
                </a:lnTo>
                <a:lnTo>
                  <a:pt x="3248802" y="453390"/>
                </a:lnTo>
                <a:lnTo>
                  <a:pt x="3276832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35841" y="448726"/>
                </a:moveTo>
                <a:lnTo>
                  <a:pt x="3235732" y="448310"/>
                </a:lnTo>
                <a:lnTo>
                  <a:pt x="3235883" y="448310"/>
                </a:lnTo>
                <a:lnTo>
                  <a:pt x="3235841" y="448726"/>
                </a:lnTo>
                <a:close/>
              </a:path>
              <a:path w="4096384" h="836930">
                <a:moveTo>
                  <a:pt x="3235912" y="448513"/>
                </a:moveTo>
                <a:lnTo>
                  <a:pt x="3235883" y="448310"/>
                </a:lnTo>
                <a:lnTo>
                  <a:pt x="3235912" y="448513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79" y="448310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3306456" y="454660"/>
                </a:moveTo>
                <a:lnTo>
                  <a:pt x="3305467" y="454660"/>
                </a:lnTo>
                <a:lnTo>
                  <a:pt x="3303941" y="453390"/>
                </a:lnTo>
                <a:lnTo>
                  <a:pt x="3302108" y="449580"/>
                </a:lnTo>
                <a:lnTo>
                  <a:pt x="3304799" y="448310"/>
                </a:lnTo>
                <a:lnTo>
                  <a:pt x="3309821" y="448310"/>
                </a:lnTo>
                <a:lnTo>
                  <a:pt x="3306456" y="454660"/>
                </a:lnTo>
                <a:close/>
              </a:path>
              <a:path w="4096384" h="836930">
                <a:moveTo>
                  <a:pt x="3393754" y="458470"/>
                </a:moveTo>
                <a:lnTo>
                  <a:pt x="3390559" y="458470"/>
                </a:lnTo>
                <a:lnTo>
                  <a:pt x="3391959" y="455928"/>
                </a:lnTo>
                <a:lnTo>
                  <a:pt x="3397995" y="448310"/>
                </a:lnTo>
                <a:lnTo>
                  <a:pt x="3403534" y="454660"/>
                </a:lnTo>
                <a:lnTo>
                  <a:pt x="3399337" y="454660"/>
                </a:lnTo>
                <a:lnTo>
                  <a:pt x="3397896" y="455930"/>
                </a:lnTo>
                <a:lnTo>
                  <a:pt x="3393754" y="458470"/>
                </a:lnTo>
                <a:close/>
              </a:path>
              <a:path w="4096384" h="836930">
                <a:moveTo>
                  <a:pt x="3402185" y="458470"/>
                </a:moveTo>
                <a:lnTo>
                  <a:pt x="3393754" y="458470"/>
                </a:lnTo>
                <a:lnTo>
                  <a:pt x="3397898" y="455928"/>
                </a:lnTo>
                <a:lnTo>
                  <a:pt x="3399337" y="454660"/>
                </a:lnTo>
                <a:lnTo>
                  <a:pt x="3403534" y="454660"/>
                </a:lnTo>
                <a:lnTo>
                  <a:pt x="3397995" y="448310"/>
                </a:lnTo>
                <a:lnTo>
                  <a:pt x="3413571" y="448310"/>
                </a:lnTo>
                <a:lnTo>
                  <a:pt x="3411221" y="450850"/>
                </a:lnTo>
                <a:lnTo>
                  <a:pt x="3412073" y="453390"/>
                </a:lnTo>
                <a:lnTo>
                  <a:pt x="3414738" y="457200"/>
                </a:lnTo>
                <a:lnTo>
                  <a:pt x="3404176" y="457200"/>
                </a:lnTo>
                <a:lnTo>
                  <a:pt x="3402185" y="458470"/>
                </a:lnTo>
                <a:close/>
              </a:path>
              <a:path w="4096384" h="836930">
                <a:moveTo>
                  <a:pt x="3434211" y="467360"/>
                </a:moveTo>
                <a:lnTo>
                  <a:pt x="3411896" y="467360"/>
                </a:lnTo>
                <a:lnTo>
                  <a:pt x="3420127" y="466090"/>
                </a:lnTo>
                <a:lnTo>
                  <a:pt x="3415078" y="463550"/>
                </a:lnTo>
                <a:lnTo>
                  <a:pt x="3410473" y="462302"/>
                </a:lnTo>
                <a:lnTo>
                  <a:pt x="3408373" y="457200"/>
                </a:lnTo>
                <a:lnTo>
                  <a:pt x="3414738" y="457200"/>
                </a:lnTo>
                <a:lnTo>
                  <a:pt x="3418261" y="448310"/>
                </a:lnTo>
                <a:lnTo>
                  <a:pt x="3425306" y="448310"/>
                </a:lnTo>
                <a:lnTo>
                  <a:pt x="3424381" y="450623"/>
                </a:lnTo>
                <a:lnTo>
                  <a:pt x="3424481" y="451165"/>
                </a:lnTo>
                <a:lnTo>
                  <a:pt x="3425823" y="453390"/>
                </a:lnTo>
                <a:lnTo>
                  <a:pt x="3443758" y="453390"/>
                </a:lnTo>
                <a:lnTo>
                  <a:pt x="3443957" y="455930"/>
                </a:lnTo>
                <a:lnTo>
                  <a:pt x="3433353" y="455930"/>
                </a:lnTo>
                <a:lnTo>
                  <a:pt x="3432837" y="457248"/>
                </a:lnTo>
                <a:lnTo>
                  <a:pt x="3432299" y="458260"/>
                </a:lnTo>
                <a:lnTo>
                  <a:pt x="3432415" y="458841"/>
                </a:lnTo>
                <a:lnTo>
                  <a:pt x="3434519" y="462280"/>
                </a:lnTo>
                <a:lnTo>
                  <a:pt x="3443090" y="462280"/>
                </a:lnTo>
                <a:lnTo>
                  <a:pt x="3435527" y="463550"/>
                </a:lnTo>
                <a:lnTo>
                  <a:pt x="3435415" y="464459"/>
                </a:lnTo>
                <a:lnTo>
                  <a:pt x="3435319" y="464932"/>
                </a:lnTo>
                <a:lnTo>
                  <a:pt x="3434211" y="467360"/>
                </a:lnTo>
                <a:close/>
              </a:path>
              <a:path w="4096384" h="836930">
                <a:moveTo>
                  <a:pt x="3427166" y="453390"/>
                </a:moveTo>
                <a:lnTo>
                  <a:pt x="3425823" y="453390"/>
                </a:lnTo>
                <a:lnTo>
                  <a:pt x="3424481" y="451165"/>
                </a:lnTo>
                <a:lnTo>
                  <a:pt x="3424381" y="450623"/>
                </a:lnTo>
                <a:lnTo>
                  <a:pt x="3425306" y="448310"/>
                </a:lnTo>
                <a:lnTo>
                  <a:pt x="3426648" y="448310"/>
                </a:lnTo>
                <a:lnTo>
                  <a:pt x="3428014" y="450623"/>
                </a:lnTo>
                <a:lnTo>
                  <a:pt x="3428026" y="451165"/>
                </a:lnTo>
                <a:lnTo>
                  <a:pt x="3427166" y="453390"/>
                </a:lnTo>
                <a:close/>
              </a:path>
              <a:path w="4096384" h="836930">
                <a:moveTo>
                  <a:pt x="3450286" y="455930"/>
                </a:moveTo>
                <a:lnTo>
                  <a:pt x="3443758" y="453390"/>
                </a:lnTo>
                <a:lnTo>
                  <a:pt x="3427166" y="453390"/>
                </a:lnTo>
                <a:lnTo>
                  <a:pt x="3428148" y="450850"/>
                </a:lnTo>
                <a:lnTo>
                  <a:pt x="3426648" y="448310"/>
                </a:lnTo>
                <a:lnTo>
                  <a:pt x="3450463" y="448310"/>
                </a:lnTo>
                <a:lnTo>
                  <a:pt x="3450338" y="451007"/>
                </a:lnTo>
                <a:lnTo>
                  <a:pt x="3450286" y="455930"/>
                </a:lnTo>
                <a:close/>
              </a:path>
              <a:path w="4096384" h="836930">
                <a:moveTo>
                  <a:pt x="3452977" y="455930"/>
                </a:moveTo>
                <a:lnTo>
                  <a:pt x="3450286" y="455930"/>
                </a:lnTo>
                <a:lnTo>
                  <a:pt x="3450338" y="451007"/>
                </a:lnTo>
                <a:lnTo>
                  <a:pt x="3450463" y="448310"/>
                </a:lnTo>
                <a:lnTo>
                  <a:pt x="3458491" y="448310"/>
                </a:lnTo>
                <a:lnTo>
                  <a:pt x="3454320" y="454660"/>
                </a:lnTo>
                <a:lnTo>
                  <a:pt x="3452977" y="455930"/>
                </a:lnTo>
                <a:close/>
              </a:path>
              <a:path w="4096384" h="836930">
                <a:moveTo>
                  <a:pt x="3855606" y="453390"/>
                </a:moveTo>
                <a:lnTo>
                  <a:pt x="3852267" y="448310"/>
                </a:lnTo>
                <a:lnTo>
                  <a:pt x="3856482" y="449584"/>
                </a:lnTo>
                <a:lnTo>
                  <a:pt x="3863477" y="450850"/>
                </a:lnTo>
                <a:lnTo>
                  <a:pt x="3855606" y="453390"/>
                </a:lnTo>
                <a:close/>
              </a:path>
              <a:path w="4096384" h="836930">
                <a:moveTo>
                  <a:pt x="3864169" y="453390"/>
                </a:moveTo>
                <a:lnTo>
                  <a:pt x="3855606" y="453390"/>
                </a:lnTo>
                <a:lnTo>
                  <a:pt x="3863477" y="450850"/>
                </a:lnTo>
                <a:lnTo>
                  <a:pt x="3856457" y="449580"/>
                </a:lnTo>
                <a:lnTo>
                  <a:pt x="3852267" y="448310"/>
                </a:lnTo>
                <a:lnTo>
                  <a:pt x="3870221" y="448310"/>
                </a:lnTo>
                <a:lnTo>
                  <a:pt x="3867314" y="452120"/>
                </a:lnTo>
                <a:lnTo>
                  <a:pt x="3864819" y="452120"/>
                </a:lnTo>
                <a:lnTo>
                  <a:pt x="3864169" y="453390"/>
                </a:lnTo>
                <a:close/>
              </a:path>
              <a:path w="4096384" h="836930">
                <a:moveTo>
                  <a:pt x="4079556" y="463550"/>
                </a:moveTo>
                <a:lnTo>
                  <a:pt x="4076525" y="458470"/>
                </a:lnTo>
                <a:lnTo>
                  <a:pt x="4079065" y="455930"/>
                </a:lnTo>
                <a:lnTo>
                  <a:pt x="4079556" y="454660"/>
                </a:lnTo>
                <a:lnTo>
                  <a:pt x="4088278" y="448310"/>
                </a:lnTo>
                <a:lnTo>
                  <a:pt x="4088875" y="451684"/>
                </a:lnTo>
                <a:lnTo>
                  <a:pt x="4088953" y="454660"/>
                </a:lnTo>
                <a:lnTo>
                  <a:pt x="4083413" y="457200"/>
                </a:lnTo>
                <a:lnTo>
                  <a:pt x="4082064" y="459740"/>
                </a:lnTo>
                <a:lnTo>
                  <a:pt x="4079556" y="463550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95" y="449309"/>
                </a:lnTo>
                <a:lnTo>
                  <a:pt x="3235912" y="448513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2349320" y="450850"/>
                </a:moveTo>
                <a:lnTo>
                  <a:pt x="2350456" y="448582"/>
                </a:lnTo>
                <a:lnTo>
                  <a:pt x="2350378" y="448847"/>
                </a:lnTo>
                <a:lnTo>
                  <a:pt x="2349320" y="450850"/>
                </a:lnTo>
                <a:close/>
              </a:path>
              <a:path w="4096384" h="836930">
                <a:moveTo>
                  <a:pt x="1559300" y="449580"/>
                </a:moveTo>
                <a:lnTo>
                  <a:pt x="1558834" y="448600"/>
                </a:lnTo>
                <a:lnTo>
                  <a:pt x="1559420" y="449191"/>
                </a:lnTo>
                <a:lnTo>
                  <a:pt x="1559300" y="449580"/>
                </a:lnTo>
                <a:close/>
              </a:path>
              <a:path w="4096384" h="836930">
                <a:moveTo>
                  <a:pt x="3239923" y="452120"/>
                </a:moveTo>
                <a:lnTo>
                  <a:pt x="3237906" y="452120"/>
                </a:lnTo>
                <a:lnTo>
                  <a:pt x="3235112" y="451007"/>
                </a:lnTo>
                <a:lnTo>
                  <a:pt x="3235841" y="448726"/>
                </a:lnTo>
                <a:lnTo>
                  <a:pt x="3236066" y="449580"/>
                </a:lnTo>
                <a:lnTo>
                  <a:pt x="3238161" y="449580"/>
                </a:lnTo>
                <a:lnTo>
                  <a:pt x="3239923" y="452120"/>
                </a:lnTo>
                <a:close/>
              </a:path>
              <a:path w="4096384" h="836930">
                <a:moveTo>
                  <a:pt x="2350158" y="450850"/>
                </a:moveTo>
                <a:lnTo>
                  <a:pt x="2349320" y="450850"/>
                </a:lnTo>
                <a:lnTo>
                  <a:pt x="2350436" y="448736"/>
                </a:lnTo>
                <a:lnTo>
                  <a:pt x="2350158" y="450850"/>
                </a:lnTo>
                <a:close/>
              </a:path>
              <a:path w="4096384" h="836930">
                <a:moveTo>
                  <a:pt x="470008" y="464820"/>
                </a:moveTo>
                <a:lnTo>
                  <a:pt x="463718" y="464820"/>
                </a:lnTo>
                <a:lnTo>
                  <a:pt x="465864" y="462302"/>
                </a:lnTo>
                <a:lnTo>
                  <a:pt x="466480" y="459570"/>
                </a:lnTo>
                <a:lnTo>
                  <a:pt x="466597" y="458260"/>
                </a:lnTo>
                <a:lnTo>
                  <a:pt x="483724" y="448823"/>
                </a:lnTo>
                <a:lnTo>
                  <a:pt x="484137" y="450623"/>
                </a:lnTo>
                <a:lnTo>
                  <a:pt x="484053" y="451007"/>
                </a:lnTo>
                <a:lnTo>
                  <a:pt x="478727" y="457200"/>
                </a:lnTo>
                <a:lnTo>
                  <a:pt x="471772" y="462302"/>
                </a:lnTo>
                <a:lnTo>
                  <a:pt x="470008" y="464820"/>
                </a:lnTo>
                <a:close/>
              </a:path>
              <a:path w="4096384" h="836930">
                <a:moveTo>
                  <a:pt x="1663057" y="455930"/>
                </a:moveTo>
                <a:lnTo>
                  <a:pt x="1660883" y="452120"/>
                </a:lnTo>
                <a:lnTo>
                  <a:pt x="1660376" y="451165"/>
                </a:lnTo>
                <a:lnTo>
                  <a:pt x="1660268" y="450623"/>
                </a:lnTo>
                <a:lnTo>
                  <a:pt x="1660543" y="449580"/>
                </a:lnTo>
                <a:lnTo>
                  <a:pt x="1662056" y="449580"/>
                </a:lnTo>
                <a:lnTo>
                  <a:pt x="1664389" y="448842"/>
                </a:lnTo>
                <a:lnTo>
                  <a:pt x="1665189" y="450162"/>
                </a:lnTo>
                <a:lnTo>
                  <a:pt x="1665070" y="450850"/>
                </a:lnTo>
                <a:lnTo>
                  <a:pt x="1663057" y="45593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84155" y="457248"/>
                </a:lnTo>
                <a:lnTo>
                  <a:pt x="2284069" y="456240"/>
                </a:lnTo>
                <a:lnTo>
                  <a:pt x="2283946" y="453390"/>
                </a:lnTo>
                <a:lnTo>
                  <a:pt x="2290181" y="448847"/>
                </a:lnTo>
                <a:lnTo>
                  <a:pt x="2291823" y="449580"/>
                </a:lnTo>
                <a:lnTo>
                  <a:pt x="2294505" y="449580"/>
                </a:lnTo>
                <a:lnTo>
                  <a:pt x="2296348" y="452120"/>
                </a:lnTo>
                <a:lnTo>
                  <a:pt x="2295404" y="454660"/>
                </a:lnTo>
                <a:lnTo>
                  <a:pt x="2291174" y="458470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1547906" y="453390"/>
                </a:moveTo>
                <a:lnTo>
                  <a:pt x="1545949" y="451165"/>
                </a:lnTo>
                <a:lnTo>
                  <a:pt x="1545898" y="450850"/>
                </a:lnTo>
                <a:lnTo>
                  <a:pt x="1547906" y="448948"/>
                </a:lnTo>
                <a:lnTo>
                  <a:pt x="1547906" y="453390"/>
                </a:lnTo>
                <a:close/>
              </a:path>
              <a:path w="4096384" h="836930">
                <a:moveTo>
                  <a:pt x="2204999" y="458470"/>
                </a:moveTo>
                <a:lnTo>
                  <a:pt x="2194437" y="450850"/>
                </a:lnTo>
                <a:lnTo>
                  <a:pt x="2198791" y="450850"/>
                </a:lnTo>
                <a:lnTo>
                  <a:pt x="2201085" y="449022"/>
                </a:lnTo>
                <a:lnTo>
                  <a:pt x="2200467" y="449580"/>
                </a:lnTo>
                <a:lnTo>
                  <a:pt x="2202239" y="450234"/>
                </a:lnTo>
                <a:lnTo>
                  <a:pt x="2202358" y="450466"/>
                </a:lnTo>
                <a:lnTo>
                  <a:pt x="2202676" y="452195"/>
                </a:lnTo>
                <a:lnTo>
                  <a:pt x="2204999" y="458470"/>
                </a:lnTo>
                <a:close/>
              </a:path>
              <a:path w="4096384" h="836930">
                <a:moveTo>
                  <a:pt x="3144924" y="450850"/>
                </a:moveTo>
                <a:lnTo>
                  <a:pt x="3141344" y="450850"/>
                </a:lnTo>
                <a:lnTo>
                  <a:pt x="3144743" y="449191"/>
                </a:lnTo>
                <a:lnTo>
                  <a:pt x="3144924" y="450850"/>
                </a:lnTo>
                <a:close/>
              </a:path>
              <a:path w="4096384" h="836930">
                <a:moveTo>
                  <a:pt x="1559804" y="449580"/>
                </a:moveTo>
                <a:lnTo>
                  <a:pt x="1559300" y="449580"/>
                </a:lnTo>
                <a:lnTo>
                  <a:pt x="1559515" y="449287"/>
                </a:lnTo>
                <a:lnTo>
                  <a:pt x="1559804" y="449580"/>
                </a:lnTo>
                <a:close/>
              </a:path>
              <a:path w="4096384" h="836930">
                <a:moveTo>
                  <a:pt x="1617969" y="458470"/>
                </a:moveTo>
                <a:lnTo>
                  <a:pt x="1617969" y="457200"/>
                </a:lnTo>
                <a:lnTo>
                  <a:pt x="1602712" y="457200"/>
                </a:lnTo>
                <a:lnTo>
                  <a:pt x="1602039" y="455161"/>
                </a:lnTo>
                <a:lnTo>
                  <a:pt x="1601994" y="454469"/>
                </a:lnTo>
                <a:lnTo>
                  <a:pt x="1605063" y="449580"/>
                </a:lnTo>
                <a:lnTo>
                  <a:pt x="1618637" y="449580"/>
                </a:lnTo>
                <a:lnTo>
                  <a:pt x="1618738" y="449309"/>
                </a:lnTo>
                <a:lnTo>
                  <a:pt x="1620149" y="452120"/>
                </a:lnTo>
                <a:lnTo>
                  <a:pt x="1621630" y="452120"/>
                </a:lnTo>
                <a:lnTo>
                  <a:pt x="1621869" y="454660"/>
                </a:lnTo>
                <a:lnTo>
                  <a:pt x="1621321" y="454660"/>
                </a:lnTo>
                <a:lnTo>
                  <a:pt x="1617969" y="458470"/>
                </a:lnTo>
                <a:close/>
              </a:path>
              <a:path w="4096384" h="836930">
                <a:moveTo>
                  <a:pt x="252161" y="452120"/>
                </a:moveTo>
                <a:lnTo>
                  <a:pt x="259030" y="449580"/>
                </a:lnTo>
                <a:lnTo>
                  <a:pt x="256181" y="450850"/>
                </a:lnTo>
                <a:lnTo>
                  <a:pt x="252161" y="452120"/>
                </a:lnTo>
                <a:close/>
              </a:path>
              <a:path w="4096384" h="836930">
                <a:moveTo>
                  <a:pt x="268789" y="452120"/>
                </a:moveTo>
                <a:lnTo>
                  <a:pt x="252161" y="452120"/>
                </a:lnTo>
                <a:lnTo>
                  <a:pt x="256181" y="450850"/>
                </a:lnTo>
                <a:lnTo>
                  <a:pt x="259030" y="449580"/>
                </a:lnTo>
                <a:lnTo>
                  <a:pt x="268320" y="449580"/>
                </a:lnTo>
                <a:lnTo>
                  <a:pt x="268789" y="452120"/>
                </a:lnTo>
                <a:close/>
              </a:path>
              <a:path w="4096384" h="836930">
                <a:moveTo>
                  <a:pt x="931549" y="450850"/>
                </a:moveTo>
                <a:lnTo>
                  <a:pt x="927358" y="450850"/>
                </a:lnTo>
                <a:lnTo>
                  <a:pt x="922833" y="449580"/>
                </a:lnTo>
                <a:lnTo>
                  <a:pt x="931549" y="450850"/>
                </a:lnTo>
                <a:close/>
              </a:path>
              <a:path w="4096384" h="836930">
                <a:moveTo>
                  <a:pt x="937749" y="450850"/>
                </a:moveTo>
                <a:lnTo>
                  <a:pt x="931549" y="450850"/>
                </a:lnTo>
                <a:lnTo>
                  <a:pt x="922833" y="449580"/>
                </a:lnTo>
                <a:lnTo>
                  <a:pt x="937831" y="449580"/>
                </a:lnTo>
                <a:lnTo>
                  <a:pt x="937749" y="45085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2689" y="452120"/>
                </a:lnTo>
                <a:lnTo>
                  <a:pt x="1395701" y="449580"/>
                </a:lnTo>
                <a:lnTo>
                  <a:pt x="1396052" y="449924"/>
                </a:lnTo>
                <a:lnTo>
                  <a:pt x="1396539" y="450850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1396049" y="449917"/>
                </a:moveTo>
                <a:lnTo>
                  <a:pt x="1395701" y="449580"/>
                </a:lnTo>
                <a:lnTo>
                  <a:pt x="1395871" y="449580"/>
                </a:lnTo>
                <a:lnTo>
                  <a:pt x="1396049" y="449917"/>
                </a:lnTo>
                <a:close/>
              </a:path>
              <a:path w="4096384" h="836930">
                <a:moveTo>
                  <a:pt x="1420175" y="455930"/>
                </a:moveTo>
                <a:lnTo>
                  <a:pt x="1420005" y="455928"/>
                </a:lnTo>
                <a:lnTo>
                  <a:pt x="1414702" y="451007"/>
                </a:lnTo>
                <a:lnTo>
                  <a:pt x="1413806" y="449580"/>
                </a:lnTo>
                <a:lnTo>
                  <a:pt x="1420007" y="450850"/>
                </a:lnTo>
                <a:lnTo>
                  <a:pt x="1429226" y="450850"/>
                </a:lnTo>
                <a:lnTo>
                  <a:pt x="1430739" y="452120"/>
                </a:lnTo>
                <a:lnTo>
                  <a:pt x="1421683" y="452120"/>
                </a:lnTo>
                <a:lnTo>
                  <a:pt x="1420175" y="455930"/>
                </a:lnTo>
                <a:close/>
              </a:path>
              <a:path w="4096384" h="836930">
                <a:moveTo>
                  <a:pt x="1421519" y="450850"/>
                </a:moveTo>
                <a:lnTo>
                  <a:pt x="1420007" y="450850"/>
                </a:lnTo>
                <a:lnTo>
                  <a:pt x="1413806" y="449580"/>
                </a:lnTo>
                <a:lnTo>
                  <a:pt x="1421601" y="449580"/>
                </a:lnTo>
                <a:lnTo>
                  <a:pt x="1421519" y="450850"/>
                </a:lnTo>
                <a:close/>
              </a:path>
              <a:path w="4096384" h="836930">
                <a:moveTo>
                  <a:pt x="1527124" y="454660"/>
                </a:moveTo>
                <a:lnTo>
                  <a:pt x="1525284" y="453390"/>
                </a:lnTo>
                <a:lnTo>
                  <a:pt x="1523861" y="452195"/>
                </a:lnTo>
                <a:lnTo>
                  <a:pt x="1523857" y="451684"/>
                </a:lnTo>
                <a:lnTo>
                  <a:pt x="1524275" y="449580"/>
                </a:lnTo>
                <a:lnTo>
                  <a:pt x="1527628" y="449580"/>
                </a:lnTo>
                <a:lnTo>
                  <a:pt x="1528466" y="450850"/>
                </a:lnTo>
                <a:lnTo>
                  <a:pt x="1529134" y="450850"/>
                </a:lnTo>
                <a:lnTo>
                  <a:pt x="1528296" y="453390"/>
                </a:lnTo>
                <a:lnTo>
                  <a:pt x="1527124" y="454660"/>
                </a:lnTo>
                <a:close/>
              </a:path>
              <a:path w="4096384" h="836930">
                <a:moveTo>
                  <a:pt x="1532316" y="459740"/>
                </a:moveTo>
                <a:lnTo>
                  <a:pt x="1531381" y="459740"/>
                </a:lnTo>
                <a:lnTo>
                  <a:pt x="1526830" y="457200"/>
                </a:lnTo>
                <a:lnTo>
                  <a:pt x="1522466" y="454660"/>
                </a:lnTo>
                <a:lnTo>
                  <a:pt x="1527124" y="454660"/>
                </a:lnTo>
                <a:lnTo>
                  <a:pt x="1528296" y="453390"/>
                </a:lnTo>
                <a:lnTo>
                  <a:pt x="1529134" y="450850"/>
                </a:lnTo>
                <a:lnTo>
                  <a:pt x="1528466" y="450850"/>
                </a:lnTo>
                <a:lnTo>
                  <a:pt x="1527628" y="449580"/>
                </a:lnTo>
                <a:lnTo>
                  <a:pt x="1532006" y="449580"/>
                </a:lnTo>
                <a:lnTo>
                  <a:pt x="1535668" y="453390"/>
                </a:lnTo>
                <a:lnTo>
                  <a:pt x="1537067" y="453390"/>
                </a:lnTo>
                <a:lnTo>
                  <a:pt x="1532316" y="459740"/>
                </a:lnTo>
                <a:close/>
              </a:path>
              <a:path w="4096384" h="836930">
                <a:moveTo>
                  <a:pt x="1593997" y="471170"/>
                </a:moveTo>
                <a:lnTo>
                  <a:pt x="1591653" y="471170"/>
                </a:lnTo>
                <a:lnTo>
                  <a:pt x="1590481" y="462280"/>
                </a:lnTo>
                <a:lnTo>
                  <a:pt x="1593997" y="462280"/>
                </a:lnTo>
                <a:lnTo>
                  <a:pt x="1590836" y="458495"/>
                </a:lnTo>
                <a:lnTo>
                  <a:pt x="1589302" y="450850"/>
                </a:lnTo>
                <a:lnTo>
                  <a:pt x="1593833" y="449580"/>
                </a:lnTo>
                <a:lnTo>
                  <a:pt x="1595164" y="449580"/>
                </a:lnTo>
                <a:lnTo>
                  <a:pt x="1596737" y="451516"/>
                </a:lnTo>
                <a:lnTo>
                  <a:pt x="1595169" y="453390"/>
                </a:lnTo>
                <a:lnTo>
                  <a:pt x="1594167" y="453390"/>
                </a:lnTo>
                <a:lnTo>
                  <a:pt x="1595734" y="455764"/>
                </a:lnTo>
                <a:lnTo>
                  <a:pt x="1595646" y="456527"/>
                </a:lnTo>
                <a:lnTo>
                  <a:pt x="1595074" y="458260"/>
                </a:lnTo>
                <a:lnTo>
                  <a:pt x="1595112" y="458543"/>
                </a:lnTo>
                <a:lnTo>
                  <a:pt x="1596845" y="459740"/>
                </a:lnTo>
                <a:lnTo>
                  <a:pt x="1603550" y="459740"/>
                </a:lnTo>
                <a:lnTo>
                  <a:pt x="1603478" y="461086"/>
                </a:lnTo>
                <a:lnTo>
                  <a:pt x="1593997" y="471170"/>
                </a:lnTo>
                <a:close/>
              </a:path>
              <a:path w="4096384" h="836930">
                <a:moveTo>
                  <a:pt x="1597246" y="452120"/>
                </a:moveTo>
                <a:lnTo>
                  <a:pt x="1596744" y="451508"/>
                </a:lnTo>
                <a:lnTo>
                  <a:pt x="1598358" y="449580"/>
                </a:lnTo>
                <a:lnTo>
                  <a:pt x="1599585" y="449580"/>
                </a:lnTo>
                <a:lnTo>
                  <a:pt x="1600368" y="450850"/>
                </a:lnTo>
                <a:lnTo>
                  <a:pt x="1597246" y="452120"/>
                </a:lnTo>
                <a:close/>
              </a:path>
              <a:path w="4096384" h="836930">
                <a:moveTo>
                  <a:pt x="1628267" y="450850"/>
                </a:moveTo>
                <a:lnTo>
                  <a:pt x="1627247" y="450850"/>
                </a:lnTo>
                <a:lnTo>
                  <a:pt x="1627607" y="449580"/>
                </a:lnTo>
                <a:lnTo>
                  <a:pt x="1628267" y="450850"/>
                </a:lnTo>
                <a:close/>
              </a:path>
              <a:path w="4096384" h="836930">
                <a:moveTo>
                  <a:pt x="1641102" y="466090"/>
                </a:moveTo>
                <a:lnTo>
                  <a:pt x="1632387" y="466090"/>
                </a:lnTo>
                <a:lnTo>
                  <a:pt x="1622159" y="458470"/>
                </a:lnTo>
                <a:lnTo>
                  <a:pt x="1630875" y="457200"/>
                </a:lnTo>
                <a:lnTo>
                  <a:pt x="1627717" y="449580"/>
                </a:lnTo>
                <a:lnTo>
                  <a:pt x="1657408" y="449580"/>
                </a:lnTo>
                <a:lnTo>
                  <a:pt x="1656018" y="452120"/>
                </a:lnTo>
                <a:lnTo>
                  <a:pt x="1652332" y="453390"/>
                </a:lnTo>
                <a:lnTo>
                  <a:pt x="1653340" y="453390"/>
                </a:lnTo>
                <a:lnTo>
                  <a:pt x="1657810" y="455930"/>
                </a:lnTo>
                <a:lnTo>
                  <a:pt x="1648979" y="455930"/>
                </a:lnTo>
                <a:lnTo>
                  <a:pt x="1648936" y="457248"/>
                </a:lnTo>
                <a:lnTo>
                  <a:pt x="1641102" y="466090"/>
                </a:lnTo>
                <a:close/>
              </a:path>
              <a:path w="4096384" h="836930">
                <a:moveTo>
                  <a:pt x="1716942" y="467360"/>
                </a:moveTo>
                <a:lnTo>
                  <a:pt x="1710613" y="461578"/>
                </a:lnTo>
                <a:lnTo>
                  <a:pt x="1704800" y="455930"/>
                </a:lnTo>
                <a:lnTo>
                  <a:pt x="1704126" y="454660"/>
                </a:lnTo>
                <a:lnTo>
                  <a:pt x="1718210" y="449580"/>
                </a:lnTo>
                <a:lnTo>
                  <a:pt x="1721058" y="453390"/>
                </a:lnTo>
                <a:lnTo>
                  <a:pt x="1712683" y="455928"/>
                </a:lnTo>
                <a:lnTo>
                  <a:pt x="1713130" y="458138"/>
                </a:lnTo>
                <a:lnTo>
                  <a:pt x="1713232" y="458543"/>
                </a:lnTo>
                <a:lnTo>
                  <a:pt x="1716130" y="464932"/>
                </a:lnTo>
                <a:lnTo>
                  <a:pt x="1716942" y="467360"/>
                </a:lnTo>
                <a:close/>
              </a:path>
              <a:path w="4096384" h="836930">
                <a:moveTo>
                  <a:pt x="1739831" y="477520"/>
                </a:moveTo>
                <a:lnTo>
                  <a:pt x="1707812" y="477520"/>
                </a:lnTo>
                <a:lnTo>
                  <a:pt x="1707676" y="476077"/>
                </a:lnTo>
                <a:lnTo>
                  <a:pt x="1706810" y="474980"/>
                </a:lnTo>
                <a:lnTo>
                  <a:pt x="1705972" y="474980"/>
                </a:lnTo>
                <a:lnTo>
                  <a:pt x="1711811" y="472452"/>
                </a:lnTo>
                <a:lnTo>
                  <a:pt x="1711935" y="471707"/>
                </a:lnTo>
                <a:lnTo>
                  <a:pt x="1712051" y="470826"/>
                </a:lnTo>
                <a:lnTo>
                  <a:pt x="1712173" y="467360"/>
                </a:lnTo>
                <a:lnTo>
                  <a:pt x="1716942" y="467360"/>
                </a:lnTo>
                <a:lnTo>
                  <a:pt x="1716066" y="464764"/>
                </a:lnTo>
                <a:lnTo>
                  <a:pt x="1713232" y="458543"/>
                </a:lnTo>
                <a:lnTo>
                  <a:pt x="1712683" y="455928"/>
                </a:lnTo>
                <a:lnTo>
                  <a:pt x="1720876" y="453445"/>
                </a:lnTo>
                <a:lnTo>
                  <a:pt x="1720952" y="453247"/>
                </a:lnTo>
                <a:lnTo>
                  <a:pt x="1718210" y="449580"/>
                </a:lnTo>
                <a:lnTo>
                  <a:pt x="1729944" y="449580"/>
                </a:lnTo>
                <a:lnTo>
                  <a:pt x="1726925" y="450850"/>
                </a:lnTo>
                <a:lnTo>
                  <a:pt x="1726965" y="452195"/>
                </a:lnTo>
                <a:lnTo>
                  <a:pt x="1727593" y="453390"/>
                </a:lnTo>
                <a:lnTo>
                  <a:pt x="1754754" y="453390"/>
                </a:lnTo>
                <a:lnTo>
                  <a:pt x="1756178" y="454660"/>
                </a:lnTo>
                <a:lnTo>
                  <a:pt x="1744192" y="454660"/>
                </a:lnTo>
                <a:lnTo>
                  <a:pt x="1744652" y="455930"/>
                </a:lnTo>
                <a:lnTo>
                  <a:pt x="1734088" y="455930"/>
                </a:lnTo>
                <a:lnTo>
                  <a:pt x="1732692" y="457200"/>
                </a:lnTo>
                <a:lnTo>
                  <a:pt x="1721726" y="457200"/>
                </a:lnTo>
                <a:lnTo>
                  <a:pt x="1722067" y="458470"/>
                </a:lnTo>
                <a:lnTo>
                  <a:pt x="1731297" y="458470"/>
                </a:lnTo>
                <a:lnTo>
                  <a:pt x="1729978" y="459670"/>
                </a:lnTo>
                <a:lnTo>
                  <a:pt x="1729873" y="459807"/>
                </a:lnTo>
                <a:lnTo>
                  <a:pt x="1727369" y="465887"/>
                </a:lnTo>
                <a:lnTo>
                  <a:pt x="1727485" y="466711"/>
                </a:lnTo>
                <a:lnTo>
                  <a:pt x="1728097" y="468630"/>
                </a:lnTo>
                <a:lnTo>
                  <a:pt x="1717536" y="468630"/>
                </a:lnTo>
                <a:lnTo>
                  <a:pt x="1721607" y="469863"/>
                </a:lnTo>
                <a:lnTo>
                  <a:pt x="1721513" y="470325"/>
                </a:lnTo>
                <a:lnTo>
                  <a:pt x="1718544" y="476250"/>
                </a:lnTo>
                <a:lnTo>
                  <a:pt x="1743588" y="476250"/>
                </a:lnTo>
                <a:lnTo>
                  <a:pt x="1743504" y="476450"/>
                </a:lnTo>
                <a:lnTo>
                  <a:pt x="1739831" y="477520"/>
                </a:lnTo>
                <a:close/>
              </a:path>
              <a:path w="4096384" h="836930">
                <a:moveTo>
                  <a:pt x="1730612" y="453390"/>
                </a:moveTo>
                <a:lnTo>
                  <a:pt x="1727593" y="453390"/>
                </a:lnTo>
                <a:lnTo>
                  <a:pt x="1726965" y="452195"/>
                </a:lnTo>
                <a:lnTo>
                  <a:pt x="1726925" y="450850"/>
                </a:lnTo>
                <a:lnTo>
                  <a:pt x="1729944" y="449580"/>
                </a:lnTo>
                <a:lnTo>
                  <a:pt x="1730612" y="453390"/>
                </a:lnTo>
                <a:close/>
              </a:path>
              <a:path w="4096384" h="836930">
                <a:moveTo>
                  <a:pt x="1754754" y="453390"/>
                </a:moveTo>
                <a:lnTo>
                  <a:pt x="1730612" y="453390"/>
                </a:lnTo>
                <a:lnTo>
                  <a:pt x="1729944" y="449580"/>
                </a:lnTo>
                <a:lnTo>
                  <a:pt x="1731286" y="449580"/>
                </a:lnTo>
                <a:lnTo>
                  <a:pt x="1732288" y="452120"/>
                </a:lnTo>
                <a:lnTo>
                  <a:pt x="1753916" y="452120"/>
                </a:lnTo>
                <a:lnTo>
                  <a:pt x="1754754" y="453390"/>
                </a:lnTo>
                <a:close/>
              </a:path>
              <a:path w="4096384" h="836930">
                <a:moveTo>
                  <a:pt x="1743688" y="452120"/>
                </a:moveTo>
                <a:lnTo>
                  <a:pt x="1738829" y="452120"/>
                </a:lnTo>
                <a:lnTo>
                  <a:pt x="1742182" y="449580"/>
                </a:lnTo>
                <a:lnTo>
                  <a:pt x="1742516" y="449580"/>
                </a:lnTo>
                <a:lnTo>
                  <a:pt x="1743858" y="450850"/>
                </a:lnTo>
                <a:lnTo>
                  <a:pt x="1743688" y="452120"/>
                </a:lnTo>
                <a:close/>
              </a:path>
              <a:path w="4096384" h="836930">
                <a:moveTo>
                  <a:pt x="1753916" y="452120"/>
                </a:moveTo>
                <a:lnTo>
                  <a:pt x="1743688" y="452120"/>
                </a:lnTo>
                <a:lnTo>
                  <a:pt x="1743858" y="450850"/>
                </a:lnTo>
                <a:lnTo>
                  <a:pt x="1742516" y="449580"/>
                </a:lnTo>
                <a:lnTo>
                  <a:pt x="1758604" y="449580"/>
                </a:lnTo>
                <a:lnTo>
                  <a:pt x="1755592" y="450850"/>
                </a:lnTo>
                <a:lnTo>
                  <a:pt x="1754079" y="450850"/>
                </a:lnTo>
                <a:lnTo>
                  <a:pt x="1753916" y="452120"/>
                </a:lnTo>
                <a:close/>
              </a:path>
              <a:path w="4096384" h="836930">
                <a:moveTo>
                  <a:pt x="1757602" y="455930"/>
                </a:moveTo>
                <a:lnTo>
                  <a:pt x="1754754" y="453390"/>
                </a:lnTo>
                <a:lnTo>
                  <a:pt x="1754081" y="452370"/>
                </a:lnTo>
                <a:lnTo>
                  <a:pt x="1753972" y="451684"/>
                </a:lnTo>
                <a:lnTo>
                  <a:pt x="1754079" y="450850"/>
                </a:lnTo>
                <a:lnTo>
                  <a:pt x="1755592" y="450850"/>
                </a:lnTo>
                <a:lnTo>
                  <a:pt x="1758604" y="449580"/>
                </a:lnTo>
                <a:lnTo>
                  <a:pt x="1757602" y="455930"/>
                </a:lnTo>
                <a:close/>
              </a:path>
              <a:path w="4096384" h="836930">
                <a:moveTo>
                  <a:pt x="1822472" y="455930"/>
                </a:moveTo>
                <a:lnTo>
                  <a:pt x="1821804" y="449580"/>
                </a:lnTo>
                <a:lnTo>
                  <a:pt x="1825320" y="449580"/>
                </a:lnTo>
                <a:lnTo>
                  <a:pt x="1826499" y="450850"/>
                </a:lnTo>
                <a:lnTo>
                  <a:pt x="1826735" y="452645"/>
                </a:lnTo>
                <a:lnTo>
                  <a:pt x="1826665" y="453487"/>
                </a:lnTo>
                <a:lnTo>
                  <a:pt x="1822472" y="455930"/>
                </a:lnTo>
                <a:close/>
              </a:path>
              <a:path w="4096384" h="836930">
                <a:moveTo>
                  <a:pt x="1907457" y="453390"/>
                </a:moveTo>
                <a:lnTo>
                  <a:pt x="1907961" y="449580"/>
                </a:lnTo>
                <a:lnTo>
                  <a:pt x="1907575" y="453247"/>
                </a:lnTo>
                <a:lnTo>
                  <a:pt x="1907457" y="453390"/>
                </a:lnTo>
                <a:close/>
              </a:path>
              <a:path w="4096384" h="836930">
                <a:moveTo>
                  <a:pt x="1907575" y="453247"/>
                </a:moveTo>
                <a:lnTo>
                  <a:pt x="1907961" y="449580"/>
                </a:lnTo>
                <a:lnTo>
                  <a:pt x="1910625" y="449580"/>
                </a:lnTo>
                <a:lnTo>
                  <a:pt x="1907575" y="453247"/>
                </a:lnTo>
                <a:close/>
              </a:path>
              <a:path w="4096384" h="836930">
                <a:moveTo>
                  <a:pt x="1919489" y="459141"/>
                </a:moveTo>
                <a:lnTo>
                  <a:pt x="1912656" y="452120"/>
                </a:lnTo>
                <a:lnTo>
                  <a:pt x="1915852" y="449584"/>
                </a:lnTo>
                <a:lnTo>
                  <a:pt x="1919869" y="450850"/>
                </a:lnTo>
                <a:lnTo>
                  <a:pt x="1924074" y="454660"/>
                </a:lnTo>
                <a:lnTo>
                  <a:pt x="1925553" y="458470"/>
                </a:lnTo>
                <a:lnTo>
                  <a:pt x="1920199" y="458470"/>
                </a:lnTo>
                <a:lnTo>
                  <a:pt x="1919489" y="459141"/>
                </a:lnTo>
                <a:close/>
              </a:path>
              <a:path w="4096384" h="836930">
                <a:moveTo>
                  <a:pt x="1928467" y="462280"/>
                </a:moveTo>
                <a:lnTo>
                  <a:pt x="1922543" y="462280"/>
                </a:lnTo>
                <a:lnTo>
                  <a:pt x="1923381" y="461010"/>
                </a:lnTo>
                <a:lnTo>
                  <a:pt x="1925903" y="459807"/>
                </a:lnTo>
                <a:lnTo>
                  <a:pt x="1925927" y="459432"/>
                </a:lnTo>
                <a:lnTo>
                  <a:pt x="1924074" y="454660"/>
                </a:lnTo>
                <a:lnTo>
                  <a:pt x="1919869" y="450850"/>
                </a:lnTo>
                <a:lnTo>
                  <a:pt x="1915838" y="449580"/>
                </a:lnTo>
                <a:lnTo>
                  <a:pt x="1926841" y="449584"/>
                </a:lnTo>
                <a:lnTo>
                  <a:pt x="1933015" y="450850"/>
                </a:lnTo>
                <a:lnTo>
                  <a:pt x="1941404" y="450850"/>
                </a:lnTo>
                <a:lnTo>
                  <a:pt x="1940818" y="452120"/>
                </a:lnTo>
                <a:lnTo>
                  <a:pt x="1941820" y="453390"/>
                </a:lnTo>
                <a:lnTo>
                  <a:pt x="1946685" y="457200"/>
                </a:lnTo>
                <a:lnTo>
                  <a:pt x="1948361" y="457200"/>
                </a:lnTo>
                <a:lnTo>
                  <a:pt x="1948525" y="458470"/>
                </a:lnTo>
                <a:lnTo>
                  <a:pt x="1936798" y="458470"/>
                </a:lnTo>
                <a:lnTo>
                  <a:pt x="1936798" y="459740"/>
                </a:lnTo>
                <a:lnTo>
                  <a:pt x="1929752" y="459740"/>
                </a:lnTo>
                <a:lnTo>
                  <a:pt x="1928467" y="462280"/>
                </a:lnTo>
                <a:close/>
              </a:path>
              <a:path w="4096384" h="836930">
                <a:moveTo>
                  <a:pt x="1946685" y="457200"/>
                </a:moveTo>
                <a:lnTo>
                  <a:pt x="1941820" y="453390"/>
                </a:lnTo>
                <a:lnTo>
                  <a:pt x="1940818" y="452120"/>
                </a:lnTo>
                <a:lnTo>
                  <a:pt x="1941990" y="449580"/>
                </a:lnTo>
                <a:lnTo>
                  <a:pt x="1947019" y="449580"/>
                </a:lnTo>
                <a:lnTo>
                  <a:pt x="1946685" y="457200"/>
                </a:lnTo>
                <a:close/>
              </a:path>
              <a:path w="4096384" h="836930">
                <a:moveTo>
                  <a:pt x="1948361" y="457200"/>
                </a:moveTo>
                <a:lnTo>
                  <a:pt x="1946685" y="457200"/>
                </a:lnTo>
                <a:lnTo>
                  <a:pt x="1947019" y="449580"/>
                </a:lnTo>
                <a:lnTo>
                  <a:pt x="1970820" y="449580"/>
                </a:lnTo>
                <a:lnTo>
                  <a:pt x="1970991" y="450850"/>
                </a:lnTo>
                <a:lnTo>
                  <a:pt x="1960933" y="450850"/>
                </a:lnTo>
                <a:lnTo>
                  <a:pt x="1954228" y="452120"/>
                </a:lnTo>
                <a:lnTo>
                  <a:pt x="1948361" y="452120"/>
                </a:lnTo>
                <a:lnTo>
                  <a:pt x="1948361" y="457200"/>
                </a:lnTo>
                <a:close/>
              </a:path>
              <a:path w="4096384" h="836930">
                <a:moveTo>
                  <a:pt x="1973505" y="454660"/>
                </a:moveTo>
                <a:lnTo>
                  <a:pt x="1970650" y="453390"/>
                </a:lnTo>
                <a:lnTo>
                  <a:pt x="1969548" y="452195"/>
                </a:lnTo>
                <a:lnTo>
                  <a:pt x="1969478" y="450850"/>
                </a:lnTo>
                <a:lnTo>
                  <a:pt x="1970991" y="450850"/>
                </a:lnTo>
                <a:lnTo>
                  <a:pt x="1970820" y="449580"/>
                </a:lnTo>
                <a:lnTo>
                  <a:pt x="1973505" y="454660"/>
                </a:lnTo>
                <a:close/>
              </a:path>
              <a:path w="4096384" h="836930">
                <a:moveTo>
                  <a:pt x="2019557" y="461010"/>
                </a:moveTo>
                <a:lnTo>
                  <a:pt x="2016773" y="459740"/>
                </a:lnTo>
                <a:lnTo>
                  <a:pt x="2012801" y="455467"/>
                </a:lnTo>
                <a:lnTo>
                  <a:pt x="2010717" y="453390"/>
                </a:lnTo>
                <a:lnTo>
                  <a:pt x="2008366" y="452120"/>
                </a:lnTo>
                <a:lnTo>
                  <a:pt x="2018260" y="449580"/>
                </a:lnTo>
                <a:lnTo>
                  <a:pt x="2019810" y="457800"/>
                </a:lnTo>
                <a:lnTo>
                  <a:pt x="2019723" y="459901"/>
                </a:lnTo>
                <a:lnTo>
                  <a:pt x="2019557" y="461010"/>
                </a:lnTo>
                <a:close/>
              </a:path>
              <a:path w="4096384" h="836930">
                <a:moveTo>
                  <a:pt x="2024297" y="461010"/>
                </a:moveTo>
                <a:lnTo>
                  <a:pt x="2019557" y="461010"/>
                </a:lnTo>
                <a:lnTo>
                  <a:pt x="2019723" y="459901"/>
                </a:lnTo>
                <a:lnTo>
                  <a:pt x="2019810" y="457800"/>
                </a:lnTo>
                <a:lnTo>
                  <a:pt x="2018260" y="449580"/>
                </a:lnTo>
                <a:lnTo>
                  <a:pt x="2022117" y="449580"/>
                </a:lnTo>
                <a:lnTo>
                  <a:pt x="2022784" y="452120"/>
                </a:lnTo>
                <a:lnTo>
                  <a:pt x="2025967" y="455930"/>
                </a:lnTo>
                <a:lnTo>
                  <a:pt x="2029436" y="455930"/>
                </a:lnTo>
                <a:lnTo>
                  <a:pt x="2024297" y="461010"/>
                </a:lnTo>
                <a:close/>
              </a:path>
              <a:path w="4096384" h="836930">
                <a:moveTo>
                  <a:pt x="2035356" y="462280"/>
                </a:moveTo>
                <a:lnTo>
                  <a:pt x="2031336" y="461010"/>
                </a:lnTo>
                <a:lnTo>
                  <a:pt x="2024297" y="461010"/>
                </a:lnTo>
                <a:lnTo>
                  <a:pt x="2035860" y="449580"/>
                </a:lnTo>
                <a:lnTo>
                  <a:pt x="2040907" y="449580"/>
                </a:lnTo>
                <a:lnTo>
                  <a:pt x="2040555" y="450850"/>
                </a:lnTo>
                <a:lnTo>
                  <a:pt x="2042446" y="450850"/>
                </a:lnTo>
                <a:lnTo>
                  <a:pt x="2035356" y="462280"/>
                </a:lnTo>
                <a:close/>
              </a:path>
              <a:path w="4096384" h="836930">
                <a:moveTo>
                  <a:pt x="2174322" y="454660"/>
                </a:moveTo>
                <a:lnTo>
                  <a:pt x="2164932" y="449580"/>
                </a:lnTo>
                <a:lnTo>
                  <a:pt x="2179685" y="449580"/>
                </a:lnTo>
                <a:lnTo>
                  <a:pt x="2174322" y="45466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74322" y="454660"/>
                </a:lnTo>
                <a:lnTo>
                  <a:pt x="2179685" y="449580"/>
                </a:lnTo>
                <a:lnTo>
                  <a:pt x="2187951" y="44958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231648" y="462280"/>
                </a:moveTo>
                <a:lnTo>
                  <a:pt x="2231651" y="455928"/>
                </a:lnTo>
                <a:lnTo>
                  <a:pt x="2239362" y="449580"/>
                </a:lnTo>
                <a:lnTo>
                  <a:pt x="2240698" y="452120"/>
                </a:lnTo>
                <a:lnTo>
                  <a:pt x="2242374" y="453390"/>
                </a:lnTo>
                <a:lnTo>
                  <a:pt x="2231648" y="462280"/>
                </a:lnTo>
                <a:close/>
              </a:path>
              <a:path w="4096384" h="836930">
                <a:moveTo>
                  <a:pt x="2220729" y="481330"/>
                </a:moveTo>
                <a:lnTo>
                  <a:pt x="2211533" y="481330"/>
                </a:lnTo>
                <a:lnTo>
                  <a:pt x="2217130" y="478827"/>
                </a:lnTo>
                <a:lnTo>
                  <a:pt x="2222396" y="472452"/>
                </a:lnTo>
                <a:lnTo>
                  <a:pt x="2225923" y="464845"/>
                </a:lnTo>
                <a:lnTo>
                  <a:pt x="2226620" y="462280"/>
                </a:lnTo>
                <a:lnTo>
                  <a:pt x="2231648" y="462280"/>
                </a:lnTo>
                <a:lnTo>
                  <a:pt x="2242374" y="453390"/>
                </a:lnTo>
                <a:lnTo>
                  <a:pt x="2240698" y="452120"/>
                </a:lnTo>
                <a:lnTo>
                  <a:pt x="2239362" y="449580"/>
                </a:lnTo>
                <a:lnTo>
                  <a:pt x="2252765" y="449580"/>
                </a:lnTo>
                <a:lnTo>
                  <a:pt x="2251259" y="450850"/>
                </a:lnTo>
                <a:lnTo>
                  <a:pt x="2249079" y="452120"/>
                </a:lnTo>
                <a:lnTo>
                  <a:pt x="2254410" y="455930"/>
                </a:lnTo>
                <a:lnTo>
                  <a:pt x="2249744" y="455930"/>
                </a:lnTo>
                <a:lnTo>
                  <a:pt x="2244725" y="457200"/>
                </a:lnTo>
                <a:lnTo>
                  <a:pt x="2239587" y="459703"/>
                </a:lnTo>
                <a:lnTo>
                  <a:pt x="2239489" y="459901"/>
                </a:lnTo>
                <a:lnTo>
                  <a:pt x="2238805" y="464459"/>
                </a:lnTo>
                <a:lnTo>
                  <a:pt x="2238832" y="464932"/>
                </a:lnTo>
                <a:lnTo>
                  <a:pt x="2240597" y="467360"/>
                </a:lnTo>
                <a:lnTo>
                  <a:pt x="2249753" y="467360"/>
                </a:lnTo>
                <a:lnTo>
                  <a:pt x="2247071" y="469900"/>
                </a:lnTo>
                <a:lnTo>
                  <a:pt x="2235669" y="469900"/>
                </a:lnTo>
                <a:lnTo>
                  <a:pt x="2228134" y="472452"/>
                </a:lnTo>
                <a:lnTo>
                  <a:pt x="2220729" y="481330"/>
                </a:lnTo>
                <a:close/>
              </a:path>
              <a:path w="4096384" h="836930">
                <a:moveTo>
                  <a:pt x="2335242" y="453390"/>
                </a:moveTo>
                <a:lnTo>
                  <a:pt x="2331720" y="453390"/>
                </a:lnTo>
                <a:lnTo>
                  <a:pt x="2331386" y="452120"/>
                </a:lnTo>
                <a:lnTo>
                  <a:pt x="2335072" y="449580"/>
                </a:lnTo>
                <a:lnTo>
                  <a:pt x="2336244" y="449580"/>
                </a:lnTo>
                <a:lnTo>
                  <a:pt x="2336919" y="452120"/>
                </a:lnTo>
                <a:lnTo>
                  <a:pt x="2336074" y="452120"/>
                </a:lnTo>
                <a:lnTo>
                  <a:pt x="2335242" y="453390"/>
                </a:lnTo>
                <a:close/>
              </a:path>
              <a:path w="4096384" h="836930">
                <a:moveTo>
                  <a:pt x="2340837" y="453390"/>
                </a:moveTo>
                <a:lnTo>
                  <a:pt x="2335242" y="453390"/>
                </a:lnTo>
                <a:lnTo>
                  <a:pt x="2336074" y="452120"/>
                </a:lnTo>
                <a:lnTo>
                  <a:pt x="2336919" y="452120"/>
                </a:lnTo>
                <a:lnTo>
                  <a:pt x="2336244" y="449580"/>
                </a:lnTo>
                <a:lnTo>
                  <a:pt x="2346469" y="449580"/>
                </a:lnTo>
                <a:lnTo>
                  <a:pt x="2342445" y="450850"/>
                </a:lnTo>
                <a:lnTo>
                  <a:pt x="2340837" y="453390"/>
                </a:lnTo>
                <a:close/>
              </a:path>
              <a:path w="4096384" h="836930">
                <a:moveTo>
                  <a:pt x="2444029" y="452120"/>
                </a:moveTo>
                <a:lnTo>
                  <a:pt x="2439334" y="452120"/>
                </a:lnTo>
                <a:lnTo>
                  <a:pt x="2441351" y="449580"/>
                </a:lnTo>
                <a:lnTo>
                  <a:pt x="2442352" y="449580"/>
                </a:lnTo>
                <a:lnTo>
                  <a:pt x="2443020" y="450850"/>
                </a:lnTo>
                <a:lnTo>
                  <a:pt x="2444029" y="452120"/>
                </a:lnTo>
                <a:close/>
              </a:path>
              <a:path w="4096384" h="836930">
                <a:moveTo>
                  <a:pt x="2453166" y="452120"/>
                </a:moveTo>
                <a:lnTo>
                  <a:pt x="2444029" y="452120"/>
                </a:lnTo>
                <a:lnTo>
                  <a:pt x="2443020" y="450850"/>
                </a:lnTo>
                <a:lnTo>
                  <a:pt x="2442352" y="449580"/>
                </a:lnTo>
                <a:lnTo>
                  <a:pt x="2455095" y="449580"/>
                </a:lnTo>
                <a:lnTo>
                  <a:pt x="2453166" y="452120"/>
                </a:lnTo>
                <a:close/>
              </a:path>
              <a:path w="4096384" h="836930">
                <a:moveTo>
                  <a:pt x="2602782" y="453390"/>
                </a:moveTo>
                <a:lnTo>
                  <a:pt x="2601600" y="451165"/>
                </a:lnTo>
                <a:lnTo>
                  <a:pt x="2601553" y="450623"/>
                </a:lnTo>
                <a:lnTo>
                  <a:pt x="2602107" y="449580"/>
                </a:lnTo>
                <a:lnTo>
                  <a:pt x="2603947" y="449580"/>
                </a:lnTo>
                <a:lnTo>
                  <a:pt x="2603430" y="452120"/>
                </a:lnTo>
                <a:lnTo>
                  <a:pt x="2602782" y="453390"/>
                </a:lnTo>
                <a:close/>
              </a:path>
              <a:path w="4096384" h="836930">
                <a:moveTo>
                  <a:pt x="2614326" y="453390"/>
                </a:moveTo>
                <a:lnTo>
                  <a:pt x="2602782" y="453390"/>
                </a:lnTo>
                <a:lnTo>
                  <a:pt x="2603430" y="452120"/>
                </a:lnTo>
                <a:lnTo>
                  <a:pt x="2603947" y="449580"/>
                </a:lnTo>
                <a:lnTo>
                  <a:pt x="2614663" y="449580"/>
                </a:lnTo>
                <a:lnTo>
                  <a:pt x="2614453" y="451165"/>
                </a:lnTo>
                <a:lnTo>
                  <a:pt x="2614326" y="453390"/>
                </a:lnTo>
                <a:close/>
              </a:path>
              <a:path w="4096384" h="836930">
                <a:moveTo>
                  <a:pt x="2714703" y="457200"/>
                </a:moveTo>
                <a:lnTo>
                  <a:pt x="2709879" y="457200"/>
                </a:lnTo>
                <a:lnTo>
                  <a:pt x="2715235" y="449580"/>
                </a:lnTo>
                <a:lnTo>
                  <a:pt x="2721940" y="449580"/>
                </a:lnTo>
                <a:lnTo>
                  <a:pt x="2721449" y="452120"/>
                </a:lnTo>
                <a:lnTo>
                  <a:pt x="2719609" y="453390"/>
                </a:lnTo>
                <a:lnTo>
                  <a:pt x="2718267" y="454660"/>
                </a:lnTo>
                <a:lnTo>
                  <a:pt x="2716918" y="454660"/>
                </a:lnTo>
                <a:lnTo>
                  <a:pt x="2715575" y="455930"/>
                </a:lnTo>
                <a:lnTo>
                  <a:pt x="2714703" y="457200"/>
                </a:lnTo>
                <a:close/>
              </a:path>
              <a:path w="4096384" h="836930">
                <a:moveTo>
                  <a:pt x="2727065" y="454660"/>
                </a:moveTo>
                <a:lnTo>
                  <a:pt x="2719609" y="453390"/>
                </a:lnTo>
                <a:lnTo>
                  <a:pt x="2721449" y="452120"/>
                </a:lnTo>
                <a:lnTo>
                  <a:pt x="2721940" y="449580"/>
                </a:lnTo>
                <a:lnTo>
                  <a:pt x="2724481" y="449580"/>
                </a:lnTo>
                <a:lnTo>
                  <a:pt x="2726825" y="450850"/>
                </a:lnTo>
                <a:lnTo>
                  <a:pt x="2728480" y="453247"/>
                </a:lnTo>
                <a:lnTo>
                  <a:pt x="2728462" y="453487"/>
                </a:lnTo>
                <a:lnTo>
                  <a:pt x="2727065" y="454660"/>
                </a:lnTo>
                <a:close/>
              </a:path>
              <a:path w="4096384" h="836930">
                <a:moveTo>
                  <a:pt x="2743064" y="454660"/>
                </a:moveTo>
                <a:lnTo>
                  <a:pt x="2731336" y="454660"/>
                </a:lnTo>
                <a:lnTo>
                  <a:pt x="2736699" y="449580"/>
                </a:lnTo>
                <a:lnTo>
                  <a:pt x="2743064" y="45466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3064" y="454660"/>
                </a:lnTo>
                <a:lnTo>
                  <a:pt x="2736699" y="449580"/>
                </a:lnTo>
                <a:lnTo>
                  <a:pt x="2747595" y="449580"/>
                </a:lnTo>
                <a:lnTo>
                  <a:pt x="2747659" y="451165"/>
                </a:lnTo>
                <a:lnTo>
                  <a:pt x="2748083" y="453247"/>
                </a:lnTo>
                <a:lnTo>
                  <a:pt x="2748240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935838" y="452120"/>
                </a:moveTo>
                <a:lnTo>
                  <a:pt x="2914055" y="452120"/>
                </a:lnTo>
                <a:lnTo>
                  <a:pt x="2912889" y="450850"/>
                </a:lnTo>
                <a:lnTo>
                  <a:pt x="2928133" y="450850"/>
                </a:lnTo>
                <a:lnTo>
                  <a:pt x="2922442" y="449580"/>
                </a:lnTo>
                <a:lnTo>
                  <a:pt x="2936175" y="449580"/>
                </a:lnTo>
                <a:lnTo>
                  <a:pt x="2935838" y="452120"/>
                </a:lnTo>
                <a:close/>
              </a:path>
              <a:path w="4096384" h="836930">
                <a:moveTo>
                  <a:pt x="3035413" y="453390"/>
                </a:moveTo>
                <a:lnTo>
                  <a:pt x="3034064" y="453390"/>
                </a:lnTo>
                <a:lnTo>
                  <a:pt x="3032231" y="452120"/>
                </a:lnTo>
                <a:lnTo>
                  <a:pt x="3033056" y="449580"/>
                </a:lnTo>
                <a:lnTo>
                  <a:pt x="3034405" y="449580"/>
                </a:lnTo>
                <a:lnTo>
                  <a:pt x="3036238" y="450850"/>
                </a:lnTo>
                <a:lnTo>
                  <a:pt x="3035413" y="453390"/>
                </a:lnTo>
                <a:close/>
              </a:path>
              <a:path w="4096384" h="836930">
                <a:moveTo>
                  <a:pt x="3047503" y="453390"/>
                </a:moveTo>
                <a:lnTo>
                  <a:pt x="3035413" y="453390"/>
                </a:lnTo>
                <a:lnTo>
                  <a:pt x="3036238" y="450850"/>
                </a:lnTo>
                <a:lnTo>
                  <a:pt x="3034405" y="449580"/>
                </a:lnTo>
                <a:lnTo>
                  <a:pt x="3042763" y="449580"/>
                </a:lnTo>
                <a:lnTo>
                  <a:pt x="3047503" y="453390"/>
                </a:lnTo>
                <a:close/>
              </a:path>
              <a:path w="4096384" h="836930">
                <a:moveTo>
                  <a:pt x="3065756" y="454660"/>
                </a:moveTo>
                <a:lnTo>
                  <a:pt x="3054520" y="454660"/>
                </a:lnTo>
                <a:lnTo>
                  <a:pt x="3060210" y="449580"/>
                </a:lnTo>
                <a:lnTo>
                  <a:pt x="3065756" y="454660"/>
                </a:lnTo>
                <a:close/>
              </a:path>
              <a:path w="4096384" h="836930">
                <a:moveTo>
                  <a:pt x="3070955" y="454660"/>
                </a:moveTo>
                <a:lnTo>
                  <a:pt x="3065756" y="454660"/>
                </a:lnTo>
                <a:lnTo>
                  <a:pt x="3060210" y="449580"/>
                </a:lnTo>
                <a:lnTo>
                  <a:pt x="3068676" y="449580"/>
                </a:lnTo>
                <a:lnTo>
                  <a:pt x="3070955" y="454660"/>
                </a:lnTo>
                <a:close/>
              </a:path>
              <a:path w="4096384" h="836930">
                <a:moveTo>
                  <a:pt x="3087370" y="453390"/>
                </a:moveTo>
                <a:lnTo>
                  <a:pt x="3085178" y="452195"/>
                </a:lnTo>
                <a:lnTo>
                  <a:pt x="3085093" y="451684"/>
                </a:lnTo>
                <a:lnTo>
                  <a:pt x="3085196" y="450850"/>
                </a:lnTo>
                <a:lnTo>
                  <a:pt x="3087547" y="449580"/>
                </a:lnTo>
                <a:lnTo>
                  <a:pt x="3089904" y="450850"/>
                </a:lnTo>
                <a:lnTo>
                  <a:pt x="3089728" y="452120"/>
                </a:lnTo>
                <a:lnTo>
                  <a:pt x="3087370" y="45339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7370" y="453390"/>
                </a:lnTo>
                <a:lnTo>
                  <a:pt x="3089728" y="452120"/>
                </a:lnTo>
                <a:lnTo>
                  <a:pt x="3089904" y="450850"/>
                </a:lnTo>
                <a:lnTo>
                  <a:pt x="3087547" y="449580"/>
                </a:lnTo>
                <a:lnTo>
                  <a:pt x="3089773" y="44958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12992" y="455930"/>
                </a:moveTo>
                <a:lnTo>
                  <a:pt x="3111576" y="453487"/>
                </a:lnTo>
                <a:lnTo>
                  <a:pt x="3111588" y="453247"/>
                </a:lnTo>
                <a:lnTo>
                  <a:pt x="3113359" y="449580"/>
                </a:lnTo>
                <a:lnTo>
                  <a:pt x="3118564" y="450850"/>
                </a:lnTo>
                <a:lnTo>
                  <a:pt x="3122432" y="450850"/>
                </a:lnTo>
                <a:lnTo>
                  <a:pt x="3118806" y="453390"/>
                </a:lnTo>
                <a:lnTo>
                  <a:pt x="3112992" y="455930"/>
                </a:lnTo>
                <a:close/>
              </a:path>
              <a:path w="4096384" h="836930">
                <a:moveTo>
                  <a:pt x="3118564" y="450850"/>
                </a:moveTo>
                <a:lnTo>
                  <a:pt x="3113359" y="449580"/>
                </a:lnTo>
                <a:lnTo>
                  <a:pt x="3119289" y="449580"/>
                </a:lnTo>
                <a:lnTo>
                  <a:pt x="3118564" y="450850"/>
                </a:lnTo>
                <a:close/>
              </a:path>
              <a:path w="4096384" h="836930">
                <a:moveTo>
                  <a:pt x="3126952" y="455930"/>
                </a:moveTo>
                <a:lnTo>
                  <a:pt x="3125420" y="453390"/>
                </a:lnTo>
                <a:lnTo>
                  <a:pt x="3123246" y="450850"/>
                </a:lnTo>
                <a:lnTo>
                  <a:pt x="3129617" y="449580"/>
                </a:lnTo>
                <a:lnTo>
                  <a:pt x="3128943" y="452120"/>
                </a:lnTo>
                <a:lnTo>
                  <a:pt x="3128118" y="454660"/>
                </a:lnTo>
                <a:lnTo>
                  <a:pt x="3126952" y="455930"/>
                </a:lnTo>
                <a:close/>
              </a:path>
              <a:path w="4096384" h="836930">
                <a:moveTo>
                  <a:pt x="3247441" y="449638"/>
                </a:moveTo>
                <a:lnTo>
                  <a:pt x="3247302" y="449580"/>
                </a:lnTo>
                <a:lnTo>
                  <a:pt x="3247456" y="449580"/>
                </a:lnTo>
                <a:close/>
              </a:path>
              <a:path w="4096384" h="836930">
                <a:moveTo>
                  <a:pt x="3253074" y="450850"/>
                </a:moveTo>
                <a:lnTo>
                  <a:pt x="3250301" y="450850"/>
                </a:lnTo>
                <a:lnTo>
                  <a:pt x="3250975" y="449580"/>
                </a:lnTo>
                <a:lnTo>
                  <a:pt x="3252815" y="449580"/>
                </a:lnTo>
                <a:lnTo>
                  <a:pt x="3253074" y="450850"/>
                </a:lnTo>
                <a:close/>
              </a:path>
              <a:path w="4096384" h="836930">
                <a:moveTo>
                  <a:pt x="3276832" y="453390"/>
                </a:moveTo>
                <a:lnTo>
                  <a:pt x="3252658" y="453390"/>
                </a:lnTo>
                <a:lnTo>
                  <a:pt x="3253199" y="452370"/>
                </a:lnTo>
                <a:lnTo>
                  <a:pt x="3253244" y="451684"/>
                </a:lnTo>
                <a:lnTo>
                  <a:pt x="3252815" y="449580"/>
                </a:lnTo>
                <a:lnTo>
                  <a:pt x="3276891" y="449580"/>
                </a:lnTo>
                <a:lnTo>
                  <a:pt x="3276832" y="45339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76895" y="453487"/>
                </a:lnTo>
                <a:lnTo>
                  <a:pt x="3276891" y="449580"/>
                </a:lnTo>
                <a:lnTo>
                  <a:pt x="3279970" y="449580"/>
                </a:lnTo>
                <a:lnTo>
                  <a:pt x="3281318" y="450850"/>
                </a:lnTo>
                <a:lnTo>
                  <a:pt x="3280827" y="453390"/>
                </a:lnTo>
                <a:lnTo>
                  <a:pt x="3280487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87584" y="457780"/>
                </a:moveTo>
                <a:lnTo>
                  <a:pt x="3281495" y="453390"/>
                </a:lnTo>
                <a:lnTo>
                  <a:pt x="3280827" y="453390"/>
                </a:lnTo>
                <a:lnTo>
                  <a:pt x="3281318" y="450850"/>
                </a:lnTo>
                <a:lnTo>
                  <a:pt x="3279970" y="449580"/>
                </a:lnTo>
                <a:lnTo>
                  <a:pt x="3302108" y="449580"/>
                </a:lnTo>
                <a:lnTo>
                  <a:pt x="3303941" y="453390"/>
                </a:lnTo>
                <a:lnTo>
                  <a:pt x="3305467" y="454660"/>
                </a:lnTo>
                <a:lnTo>
                  <a:pt x="3308697" y="454660"/>
                </a:lnTo>
                <a:lnTo>
                  <a:pt x="3306790" y="455930"/>
                </a:lnTo>
                <a:lnTo>
                  <a:pt x="3288023" y="455930"/>
                </a:lnTo>
                <a:lnTo>
                  <a:pt x="3287584" y="457780"/>
                </a:lnTo>
                <a:close/>
              </a:path>
              <a:path w="4096384" h="836930">
                <a:moveTo>
                  <a:pt x="3317692" y="450850"/>
                </a:moveTo>
                <a:lnTo>
                  <a:pt x="3316526" y="450850"/>
                </a:lnTo>
                <a:lnTo>
                  <a:pt x="3316465" y="450466"/>
                </a:lnTo>
                <a:lnTo>
                  <a:pt x="3318224" y="449580"/>
                </a:lnTo>
                <a:lnTo>
                  <a:pt x="3318312" y="449924"/>
                </a:lnTo>
                <a:lnTo>
                  <a:pt x="3317692" y="450850"/>
                </a:lnTo>
                <a:close/>
              </a:path>
              <a:path w="4096384" h="836930">
                <a:moveTo>
                  <a:pt x="3318312" y="449924"/>
                </a:moveTo>
                <a:lnTo>
                  <a:pt x="3318224" y="449580"/>
                </a:lnTo>
                <a:lnTo>
                  <a:pt x="3318543" y="449580"/>
                </a:lnTo>
                <a:lnTo>
                  <a:pt x="3318312" y="449924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18877" y="452120"/>
                </a:lnTo>
                <a:lnTo>
                  <a:pt x="3318543" y="449580"/>
                </a:lnTo>
                <a:lnTo>
                  <a:pt x="3327362" y="44958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9036" y="452120"/>
                </a:moveTo>
                <a:lnTo>
                  <a:pt x="3345029" y="452120"/>
                </a:lnTo>
                <a:lnTo>
                  <a:pt x="3345363" y="449580"/>
                </a:lnTo>
                <a:lnTo>
                  <a:pt x="3347694" y="449580"/>
                </a:lnTo>
                <a:lnTo>
                  <a:pt x="3349036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70500" y="454660"/>
                </a:lnTo>
                <a:lnTo>
                  <a:pt x="3370500" y="449580"/>
                </a:lnTo>
                <a:lnTo>
                  <a:pt x="3384723" y="449580"/>
                </a:lnTo>
                <a:lnTo>
                  <a:pt x="3380054" y="453390"/>
                </a:lnTo>
                <a:lnTo>
                  <a:pt x="3386268" y="453390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483137" y="453390"/>
                </a:moveTo>
                <a:lnTo>
                  <a:pt x="3480289" y="453390"/>
                </a:lnTo>
                <a:lnTo>
                  <a:pt x="3478096" y="452195"/>
                </a:lnTo>
                <a:lnTo>
                  <a:pt x="3478072" y="451684"/>
                </a:lnTo>
                <a:lnTo>
                  <a:pt x="3478291" y="450850"/>
                </a:lnTo>
                <a:lnTo>
                  <a:pt x="3481140" y="449580"/>
                </a:lnTo>
                <a:lnTo>
                  <a:pt x="3483471" y="452120"/>
                </a:lnTo>
                <a:lnTo>
                  <a:pt x="3483137" y="453390"/>
                </a:lnTo>
                <a:close/>
              </a:path>
              <a:path w="4096384" h="836930">
                <a:moveTo>
                  <a:pt x="3490850" y="453390"/>
                </a:moveTo>
                <a:lnTo>
                  <a:pt x="3483137" y="453390"/>
                </a:lnTo>
                <a:lnTo>
                  <a:pt x="3483471" y="452120"/>
                </a:lnTo>
                <a:lnTo>
                  <a:pt x="3481140" y="449580"/>
                </a:lnTo>
                <a:lnTo>
                  <a:pt x="3493459" y="449580"/>
                </a:lnTo>
                <a:lnTo>
                  <a:pt x="3490850" y="453390"/>
                </a:lnTo>
                <a:close/>
              </a:path>
              <a:path w="4096384" h="836930">
                <a:moveTo>
                  <a:pt x="3506100" y="453390"/>
                </a:moveTo>
                <a:lnTo>
                  <a:pt x="3504594" y="453390"/>
                </a:lnTo>
                <a:lnTo>
                  <a:pt x="3503818" y="452195"/>
                </a:lnTo>
                <a:lnTo>
                  <a:pt x="3503706" y="451684"/>
                </a:lnTo>
                <a:lnTo>
                  <a:pt x="3503586" y="450850"/>
                </a:lnTo>
                <a:lnTo>
                  <a:pt x="3506434" y="449580"/>
                </a:lnTo>
                <a:lnTo>
                  <a:pt x="3508117" y="449580"/>
                </a:lnTo>
                <a:lnTo>
                  <a:pt x="3508634" y="452120"/>
                </a:lnTo>
                <a:lnTo>
                  <a:pt x="3506100" y="453390"/>
                </a:lnTo>
                <a:close/>
              </a:path>
              <a:path w="4096384" h="836930">
                <a:moveTo>
                  <a:pt x="3526097" y="453390"/>
                </a:moveTo>
                <a:lnTo>
                  <a:pt x="3506100" y="453390"/>
                </a:lnTo>
                <a:lnTo>
                  <a:pt x="3508484" y="452195"/>
                </a:lnTo>
                <a:lnTo>
                  <a:pt x="3508546" y="451684"/>
                </a:lnTo>
                <a:lnTo>
                  <a:pt x="3508117" y="449580"/>
                </a:lnTo>
                <a:lnTo>
                  <a:pt x="3511569" y="449580"/>
                </a:lnTo>
                <a:lnTo>
                  <a:pt x="3511299" y="450850"/>
                </a:lnTo>
                <a:lnTo>
                  <a:pt x="3526848" y="450850"/>
                </a:lnTo>
                <a:lnTo>
                  <a:pt x="3526097" y="453390"/>
                </a:lnTo>
                <a:close/>
              </a:path>
              <a:path w="4096384" h="836930">
                <a:moveTo>
                  <a:pt x="3533588" y="463550"/>
                </a:moveTo>
                <a:lnTo>
                  <a:pt x="3524893" y="459740"/>
                </a:lnTo>
                <a:lnTo>
                  <a:pt x="3524218" y="459740"/>
                </a:lnTo>
                <a:lnTo>
                  <a:pt x="3527224" y="449580"/>
                </a:lnTo>
                <a:lnTo>
                  <a:pt x="3530430" y="457248"/>
                </a:lnTo>
                <a:lnTo>
                  <a:pt x="3533588" y="463550"/>
                </a:lnTo>
                <a:close/>
              </a:path>
              <a:path w="4096384" h="836930">
                <a:moveTo>
                  <a:pt x="3540415" y="463550"/>
                </a:moveTo>
                <a:lnTo>
                  <a:pt x="3533588" y="463550"/>
                </a:lnTo>
                <a:lnTo>
                  <a:pt x="3530406" y="457200"/>
                </a:lnTo>
                <a:lnTo>
                  <a:pt x="3527224" y="449580"/>
                </a:lnTo>
                <a:lnTo>
                  <a:pt x="3529024" y="449580"/>
                </a:lnTo>
                <a:lnTo>
                  <a:pt x="3532272" y="454660"/>
                </a:lnTo>
                <a:lnTo>
                  <a:pt x="3565654" y="454660"/>
                </a:lnTo>
                <a:lnTo>
                  <a:pt x="3565416" y="455930"/>
                </a:lnTo>
                <a:lnTo>
                  <a:pt x="3542467" y="455930"/>
                </a:lnTo>
                <a:lnTo>
                  <a:pt x="3540634" y="458470"/>
                </a:lnTo>
                <a:lnTo>
                  <a:pt x="3536679" y="460972"/>
                </a:lnTo>
                <a:lnTo>
                  <a:pt x="3540415" y="463550"/>
                </a:lnTo>
                <a:close/>
              </a:path>
              <a:path w="4096384" h="836930">
                <a:moveTo>
                  <a:pt x="3574493" y="453390"/>
                </a:moveTo>
                <a:lnTo>
                  <a:pt x="3573484" y="453390"/>
                </a:lnTo>
                <a:lnTo>
                  <a:pt x="3572653" y="452120"/>
                </a:lnTo>
                <a:lnTo>
                  <a:pt x="3574002" y="449580"/>
                </a:lnTo>
                <a:lnTo>
                  <a:pt x="3575010" y="449580"/>
                </a:lnTo>
                <a:lnTo>
                  <a:pt x="3575569" y="451684"/>
                </a:lnTo>
                <a:lnTo>
                  <a:pt x="3575614" y="452195"/>
                </a:lnTo>
                <a:lnTo>
                  <a:pt x="3574493" y="453390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74493" y="453390"/>
                </a:lnTo>
                <a:lnTo>
                  <a:pt x="3575449" y="452370"/>
                </a:lnTo>
                <a:lnTo>
                  <a:pt x="3575569" y="451684"/>
                </a:lnTo>
                <a:lnTo>
                  <a:pt x="3575010" y="449580"/>
                </a:lnTo>
                <a:lnTo>
                  <a:pt x="3616406" y="449580"/>
                </a:lnTo>
                <a:lnTo>
                  <a:pt x="3616406" y="450850"/>
                </a:lnTo>
                <a:lnTo>
                  <a:pt x="3588237" y="450850"/>
                </a:lnTo>
                <a:lnTo>
                  <a:pt x="3586737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66857" y="453390"/>
                </a:moveTo>
                <a:lnTo>
                  <a:pt x="3616406" y="453390"/>
                </a:lnTo>
                <a:lnTo>
                  <a:pt x="3616406" y="449580"/>
                </a:lnTo>
                <a:lnTo>
                  <a:pt x="3707837" y="449580"/>
                </a:lnTo>
                <a:lnTo>
                  <a:pt x="3706854" y="450850"/>
                </a:lnTo>
                <a:lnTo>
                  <a:pt x="3628133" y="450850"/>
                </a:lnTo>
                <a:lnTo>
                  <a:pt x="3626476" y="452120"/>
                </a:lnTo>
                <a:lnTo>
                  <a:pt x="3667273" y="452120"/>
                </a:lnTo>
                <a:lnTo>
                  <a:pt x="3666857" y="453390"/>
                </a:lnTo>
                <a:close/>
              </a:path>
              <a:path w="4096384" h="836930">
                <a:moveTo>
                  <a:pt x="3738281" y="453390"/>
                </a:moveTo>
                <a:lnTo>
                  <a:pt x="3736598" y="452120"/>
                </a:lnTo>
                <a:lnTo>
                  <a:pt x="3735407" y="452120"/>
                </a:lnTo>
                <a:lnTo>
                  <a:pt x="3735747" y="450850"/>
                </a:lnTo>
                <a:lnTo>
                  <a:pt x="3737607" y="449580"/>
                </a:lnTo>
                <a:lnTo>
                  <a:pt x="3738161" y="450623"/>
                </a:lnTo>
                <a:lnTo>
                  <a:pt x="3738281" y="453390"/>
                </a:lnTo>
                <a:close/>
              </a:path>
              <a:path w="4096384" h="836930">
                <a:moveTo>
                  <a:pt x="3748169" y="453390"/>
                </a:moveTo>
                <a:lnTo>
                  <a:pt x="3738281" y="453390"/>
                </a:lnTo>
                <a:lnTo>
                  <a:pt x="3738161" y="450623"/>
                </a:lnTo>
                <a:lnTo>
                  <a:pt x="3737607" y="449580"/>
                </a:lnTo>
                <a:lnTo>
                  <a:pt x="3781851" y="449580"/>
                </a:lnTo>
                <a:lnTo>
                  <a:pt x="3783358" y="450850"/>
                </a:lnTo>
                <a:lnTo>
                  <a:pt x="3749675" y="450850"/>
                </a:lnTo>
                <a:lnTo>
                  <a:pt x="3748660" y="452120"/>
                </a:lnTo>
                <a:lnTo>
                  <a:pt x="3748169" y="45339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87881" y="454660"/>
                </a:lnTo>
                <a:lnTo>
                  <a:pt x="3781851" y="449580"/>
                </a:lnTo>
                <a:lnTo>
                  <a:pt x="3792596" y="450850"/>
                </a:lnTo>
                <a:lnTo>
                  <a:pt x="3790730" y="45212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819075" y="450850"/>
                </a:moveTo>
                <a:lnTo>
                  <a:pt x="3819672" y="449760"/>
                </a:lnTo>
                <a:lnTo>
                  <a:pt x="3820575" y="449580"/>
                </a:lnTo>
                <a:lnTo>
                  <a:pt x="3819075" y="450850"/>
                </a:lnTo>
                <a:close/>
              </a:path>
              <a:path w="4096384" h="836930">
                <a:moveTo>
                  <a:pt x="3820572" y="449584"/>
                </a:moveTo>
                <a:close/>
              </a:path>
              <a:path w="4096384" h="836930">
                <a:moveTo>
                  <a:pt x="3888116" y="455930"/>
                </a:moveTo>
                <a:lnTo>
                  <a:pt x="3883094" y="454660"/>
                </a:lnTo>
                <a:lnTo>
                  <a:pt x="3877404" y="453390"/>
                </a:lnTo>
                <a:lnTo>
                  <a:pt x="3885268" y="449580"/>
                </a:lnTo>
                <a:lnTo>
                  <a:pt x="3884889" y="450558"/>
                </a:lnTo>
                <a:lnTo>
                  <a:pt x="3884984" y="451165"/>
                </a:lnTo>
                <a:lnTo>
                  <a:pt x="3888116" y="455930"/>
                </a:lnTo>
                <a:close/>
              </a:path>
              <a:path w="4096384" h="836930">
                <a:moveTo>
                  <a:pt x="3890565" y="455930"/>
                </a:moveTo>
                <a:lnTo>
                  <a:pt x="3888116" y="455930"/>
                </a:lnTo>
                <a:lnTo>
                  <a:pt x="3884984" y="451165"/>
                </a:lnTo>
                <a:lnTo>
                  <a:pt x="3884889" y="450558"/>
                </a:lnTo>
                <a:lnTo>
                  <a:pt x="3885268" y="449580"/>
                </a:lnTo>
                <a:lnTo>
                  <a:pt x="3896170" y="449580"/>
                </a:lnTo>
                <a:lnTo>
                  <a:pt x="3892647" y="453390"/>
                </a:lnTo>
                <a:lnTo>
                  <a:pt x="3896013" y="454660"/>
                </a:lnTo>
                <a:lnTo>
                  <a:pt x="3891148" y="454660"/>
                </a:lnTo>
                <a:lnTo>
                  <a:pt x="3890565" y="455930"/>
                </a:lnTo>
                <a:close/>
              </a:path>
              <a:path w="4096384" h="836930">
                <a:moveTo>
                  <a:pt x="3896013" y="454660"/>
                </a:moveTo>
                <a:lnTo>
                  <a:pt x="3892647" y="453390"/>
                </a:lnTo>
                <a:lnTo>
                  <a:pt x="3896170" y="449580"/>
                </a:lnTo>
                <a:lnTo>
                  <a:pt x="3897853" y="450850"/>
                </a:lnTo>
                <a:lnTo>
                  <a:pt x="3898861" y="452120"/>
                </a:lnTo>
                <a:lnTo>
                  <a:pt x="3898344" y="453390"/>
                </a:lnTo>
                <a:lnTo>
                  <a:pt x="3896013" y="454660"/>
                </a:lnTo>
                <a:close/>
              </a:path>
              <a:path w="4096384" h="836930">
                <a:moveTo>
                  <a:pt x="3956849" y="462280"/>
                </a:moveTo>
                <a:lnTo>
                  <a:pt x="3891822" y="462280"/>
                </a:lnTo>
                <a:lnTo>
                  <a:pt x="3895494" y="461010"/>
                </a:lnTo>
                <a:lnTo>
                  <a:pt x="3891148" y="454660"/>
                </a:lnTo>
                <a:lnTo>
                  <a:pt x="3896013" y="454660"/>
                </a:lnTo>
                <a:lnTo>
                  <a:pt x="3898344" y="453390"/>
                </a:lnTo>
                <a:lnTo>
                  <a:pt x="3898861" y="452120"/>
                </a:lnTo>
                <a:lnTo>
                  <a:pt x="3897853" y="450850"/>
                </a:lnTo>
                <a:lnTo>
                  <a:pt x="3896170" y="449580"/>
                </a:lnTo>
                <a:lnTo>
                  <a:pt x="3976807" y="449580"/>
                </a:lnTo>
                <a:lnTo>
                  <a:pt x="3975462" y="450850"/>
                </a:lnTo>
                <a:lnTo>
                  <a:pt x="3921825" y="450850"/>
                </a:lnTo>
                <a:lnTo>
                  <a:pt x="3921704" y="451684"/>
                </a:lnTo>
                <a:lnTo>
                  <a:pt x="3921732" y="452195"/>
                </a:lnTo>
                <a:lnTo>
                  <a:pt x="3923167" y="453390"/>
                </a:lnTo>
                <a:lnTo>
                  <a:pt x="3976133" y="453390"/>
                </a:lnTo>
                <a:lnTo>
                  <a:pt x="3978931" y="455930"/>
                </a:lnTo>
                <a:lnTo>
                  <a:pt x="3931195" y="455930"/>
                </a:lnTo>
                <a:lnTo>
                  <a:pt x="3929355" y="457200"/>
                </a:lnTo>
                <a:lnTo>
                  <a:pt x="3929472" y="458543"/>
                </a:lnTo>
                <a:lnTo>
                  <a:pt x="3931378" y="459740"/>
                </a:lnTo>
                <a:lnTo>
                  <a:pt x="3956018" y="459740"/>
                </a:lnTo>
                <a:lnTo>
                  <a:pt x="3956849" y="462280"/>
                </a:lnTo>
                <a:close/>
              </a:path>
              <a:path w="4096384" h="836930">
                <a:moveTo>
                  <a:pt x="3980330" y="457200"/>
                </a:moveTo>
                <a:lnTo>
                  <a:pt x="3976133" y="453390"/>
                </a:lnTo>
                <a:lnTo>
                  <a:pt x="3974116" y="452120"/>
                </a:lnTo>
                <a:lnTo>
                  <a:pt x="3976807" y="449580"/>
                </a:lnTo>
                <a:lnTo>
                  <a:pt x="3980821" y="449580"/>
                </a:lnTo>
                <a:lnTo>
                  <a:pt x="3980330" y="45720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3980330" y="457200"/>
                </a:lnTo>
                <a:lnTo>
                  <a:pt x="3980821" y="449580"/>
                </a:lnTo>
                <a:lnTo>
                  <a:pt x="4001067" y="449580"/>
                </a:lnTo>
                <a:lnTo>
                  <a:pt x="3999437" y="450850"/>
                </a:lnTo>
                <a:lnTo>
                  <a:pt x="4004459" y="453390"/>
                </a:lnTo>
                <a:lnTo>
                  <a:pt x="4031119" y="453390"/>
                </a:lnTo>
                <a:lnTo>
                  <a:pt x="4031456" y="454660"/>
                </a:lnTo>
                <a:lnTo>
                  <a:pt x="4045206" y="45466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32438" y="454660"/>
                </a:moveTo>
                <a:lnTo>
                  <a:pt x="4031456" y="454660"/>
                </a:lnTo>
                <a:lnTo>
                  <a:pt x="4030781" y="452120"/>
                </a:lnTo>
                <a:lnTo>
                  <a:pt x="4031613" y="449580"/>
                </a:lnTo>
                <a:lnTo>
                  <a:pt x="4032438" y="450850"/>
                </a:lnTo>
                <a:lnTo>
                  <a:pt x="4033453" y="452120"/>
                </a:lnTo>
                <a:lnTo>
                  <a:pt x="4032438" y="454660"/>
                </a:lnTo>
                <a:close/>
              </a:path>
              <a:path w="4096384" h="836930">
                <a:moveTo>
                  <a:pt x="4045206" y="454660"/>
                </a:moveTo>
                <a:lnTo>
                  <a:pt x="4032438" y="454660"/>
                </a:lnTo>
                <a:lnTo>
                  <a:pt x="4033453" y="452120"/>
                </a:lnTo>
                <a:lnTo>
                  <a:pt x="4032438" y="450850"/>
                </a:lnTo>
                <a:lnTo>
                  <a:pt x="4031613" y="449580"/>
                </a:lnTo>
                <a:lnTo>
                  <a:pt x="4048048" y="449580"/>
                </a:lnTo>
                <a:lnTo>
                  <a:pt x="4044866" y="450850"/>
                </a:lnTo>
                <a:lnTo>
                  <a:pt x="4043674" y="452120"/>
                </a:lnTo>
                <a:lnTo>
                  <a:pt x="4043792" y="453487"/>
                </a:lnTo>
                <a:lnTo>
                  <a:pt x="4045206" y="45466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4043792" y="453487"/>
                </a:lnTo>
                <a:lnTo>
                  <a:pt x="4043674" y="452120"/>
                </a:lnTo>
                <a:lnTo>
                  <a:pt x="4044866" y="450850"/>
                </a:lnTo>
                <a:lnTo>
                  <a:pt x="4048048" y="44958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75074" y="472440"/>
                </a:moveTo>
                <a:lnTo>
                  <a:pt x="4066480" y="472440"/>
                </a:lnTo>
                <a:lnTo>
                  <a:pt x="4067989" y="470159"/>
                </a:lnTo>
                <a:lnTo>
                  <a:pt x="4068115" y="469863"/>
                </a:lnTo>
                <a:lnTo>
                  <a:pt x="4064797" y="467360"/>
                </a:lnTo>
                <a:lnTo>
                  <a:pt x="4046863" y="467360"/>
                </a:lnTo>
                <a:lnTo>
                  <a:pt x="4048790" y="464932"/>
                </a:lnTo>
                <a:lnTo>
                  <a:pt x="4048827" y="464764"/>
                </a:lnTo>
                <a:lnTo>
                  <a:pt x="4042849" y="458470"/>
                </a:lnTo>
                <a:lnTo>
                  <a:pt x="4040826" y="457200"/>
                </a:lnTo>
                <a:lnTo>
                  <a:pt x="4048388" y="457200"/>
                </a:lnTo>
                <a:lnTo>
                  <a:pt x="4048048" y="449580"/>
                </a:lnTo>
                <a:lnTo>
                  <a:pt x="4063838" y="449580"/>
                </a:lnTo>
                <a:lnTo>
                  <a:pt x="4064242" y="450850"/>
                </a:lnTo>
                <a:lnTo>
                  <a:pt x="4057267" y="450850"/>
                </a:lnTo>
                <a:lnTo>
                  <a:pt x="4056102" y="454660"/>
                </a:lnTo>
                <a:lnTo>
                  <a:pt x="4079556" y="454660"/>
                </a:lnTo>
                <a:lnTo>
                  <a:pt x="4079065" y="455930"/>
                </a:lnTo>
                <a:lnTo>
                  <a:pt x="4076525" y="458470"/>
                </a:lnTo>
                <a:lnTo>
                  <a:pt x="4051387" y="458470"/>
                </a:lnTo>
                <a:lnTo>
                  <a:pt x="4048205" y="459740"/>
                </a:lnTo>
                <a:lnTo>
                  <a:pt x="4077283" y="459740"/>
                </a:lnTo>
                <a:lnTo>
                  <a:pt x="4078799" y="462280"/>
                </a:lnTo>
                <a:lnTo>
                  <a:pt x="4070337" y="462280"/>
                </a:lnTo>
                <a:lnTo>
                  <a:pt x="4068280" y="467086"/>
                </a:lnTo>
                <a:lnTo>
                  <a:pt x="4068210" y="467382"/>
                </a:lnTo>
                <a:lnTo>
                  <a:pt x="4070836" y="468631"/>
                </a:lnTo>
                <a:lnTo>
                  <a:pt x="4075074" y="472440"/>
                </a:lnTo>
                <a:close/>
              </a:path>
              <a:path w="4096384" h="836930">
                <a:moveTo>
                  <a:pt x="3819658" y="450850"/>
                </a:moveTo>
                <a:lnTo>
                  <a:pt x="3819075" y="450850"/>
                </a:lnTo>
                <a:lnTo>
                  <a:pt x="3820572" y="449584"/>
                </a:lnTo>
                <a:lnTo>
                  <a:pt x="3819658" y="450850"/>
                </a:lnTo>
                <a:close/>
              </a:path>
              <a:path w="4096384" h="836930">
                <a:moveTo>
                  <a:pt x="3252658" y="453390"/>
                </a:moveTo>
                <a:lnTo>
                  <a:pt x="3248802" y="453390"/>
                </a:lnTo>
                <a:lnTo>
                  <a:pt x="3248127" y="452120"/>
                </a:lnTo>
                <a:lnTo>
                  <a:pt x="3247302" y="452120"/>
                </a:lnTo>
                <a:lnTo>
                  <a:pt x="3247365" y="449924"/>
                </a:lnTo>
                <a:lnTo>
                  <a:pt x="3247441" y="449638"/>
                </a:lnTo>
                <a:lnTo>
                  <a:pt x="3250301" y="450850"/>
                </a:lnTo>
                <a:lnTo>
                  <a:pt x="3253074" y="450850"/>
                </a:lnTo>
                <a:lnTo>
                  <a:pt x="3253244" y="451684"/>
                </a:lnTo>
                <a:lnTo>
                  <a:pt x="3253199" y="452370"/>
                </a:lnTo>
                <a:lnTo>
                  <a:pt x="3252658" y="453390"/>
                </a:lnTo>
                <a:close/>
              </a:path>
              <a:path w="4096384" h="836930">
                <a:moveTo>
                  <a:pt x="3819567" y="457200"/>
                </a:moveTo>
                <a:lnTo>
                  <a:pt x="3815219" y="454660"/>
                </a:lnTo>
                <a:lnTo>
                  <a:pt x="3807839" y="452120"/>
                </a:lnTo>
                <a:lnTo>
                  <a:pt x="3819672" y="449760"/>
                </a:lnTo>
                <a:lnTo>
                  <a:pt x="3819075" y="450850"/>
                </a:lnTo>
                <a:lnTo>
                  <a:pt x="3819658" y="450850"/>
                </a:lnTo>
                <a:lnTo>
                  <a:pt x="3818741" y="452120"/>
                </a:lnTo>
                <a:lnTo>
                  <a:pt x="3817884" y="452120"/>
                </a:lnTo>
                <a:lnTo>
                  <a:pt x="3819567" y="45720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6539" y="450850"/>
                </a:lnTo>
                <a:lnTo>
                  <a:pt x="1396049" y="449917"/>
                </a:lnTo>
                <a:lnTo>
                  <a:pt x="1397687" y="451508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3316689" y="465720"/>
                </a:moveTo>
                <a:lnTo>
                  <a:pt x="3318199" y="462302"/>
                </a:lnTo>
                <a:lnTo>
                  <a:pt x="3314217" y="455161"/>
                </a:lnTo>
                <a:lnTo>
                  <a:pt x="3316677" y="454660"/>
                </a:lnTo>
                <a:lnTo>
                  <a:pt x="3317692" y="450850"/>
                </a:lnTo>
                <a:lnTo>
                  <a:pt x="3318312" y="449924"/>
                </a:lnTo>
                <a:lnTo>
                  <a:pt x="3318877" y="452120"/>
                </a:lnTo>
                <a:lnTo>
                  <a:pt x="3353625" y="452120"/>
                </a:lnTo>
                <a:lnTo>
                  <a:pt x="3352805" y="453390"/>
                </a:lnTo>
                <a:lnTo>
                  <a:pt x="3334461" y="453390"/>
                </a:lnTo>
                <a:lnTo>
                  <a:pt x="3332503" y="455930"/>
                </a:lnTo>
                <a:lnTo>
                  <a:pt x="3326571" y="455930"/>
                </a:lnTo>
                <a:lnTo>
                  <a:pt x="3324901" y="457200"/>
                </a:lnTo>
                <a:lnTo>
                  <a:pt x="3322066" y="457200"/>
                </a:lnTo>
                <a:lnTo>
                  <a:pt x="3320874" y="458470"/>
                </a:lnTo>
                <a:lnTo>
                  <a:pt x="3322066" y="461010"/>
                </a:lnTo>
                <a:lnTo>
                  <a:pt x="3320383" y="461010"/>
                </a:lnTo>
                <a:lnTo>
                  <a:pt x="3317510" y="464845"/>
                </a:lnTo>
                <a:lnTo>
                  <a:pt x="3316689" y="465720"/>
                </a:lnTo>
                <a:close/>
              </a:path>
              <a:path w="4096384" h="836930">
                <a:moveTo>
                  <a:pt x="3247302" y="452120"/>
                </a:moveTo>
                <a:lnTo>
                  <a:pt x="3246785" y="452120"/>
                </a:lnTo>
                <a:lnTo>
                  <a:pt x="3247302" y="450162"/>
                </a:lnTo>
                <a:lnTo>
                  <a:pt x="3247302" y="452120"/>
                </a:lnTo>
                <a:close/>
              </a:path>
              <a:path w="4096384" h="836930">
                <a:moveTo>
                  <a:pt x="1869073" y="452120"/>
                </a:moveTo>
                <a:lnTo>
                  <a:pt x="1868937" y="450234"/>
                </a:lnTo>
                <a:lnTo>
                  <a:pt x="1869645" y="450850"/>
                </a:lnTo>
                <a:lnTo>
                  <a:pt x="1869627" y="451165"/>
                </a:lnTo>
                <a:lnTo>
                  <a:pt x="1869073" y="452120"/>
                </a:lnTo>
                <a:close/>
              </a:path>
              <a:path w="4096384" h="836930">
                <a:moveTo>
                  <a:pt x="2206672" y="458470"/>
                </a:moveTo>
                <a:lnTo>
                  <a:pt x="2204999" y="458470"/>
                </a:lnTo>
                <a:lnTo>
                  <a:pt x="2202676" y="452195"/>
                </a:lnTo>
                <a:lnTo>
                  <a:pt x="2202323" y="450265"/>
                </a:lnTo>
                <a:lnTo>
                  <a:pt x="2212954" y="454195"/>
                </a:lnTo>
                <a:lnTo>
                  <a:pt x="2212372" y="454660"/>
                </a:lnTo>
                <a:lnTo>
                  <a:pt x="2218000" y="454660"/>
                </a:lnTo>
                <a:lnTo>
                  <a:pt x="2218102" y="455930"/>
                </a:lnTo>
                <a:lnTo>
                  <a:pt x="2206855" y="455930"/>
                </a:lnTo>
                <a:lnTo>
                  <a:pt x="2206672" y="458470"/>
                </a:lnTo>
                <a:close/>
              </a:path>
              <a:path w="4096384" h="836930">
                <a:moveTo>
                  <a:pt x="1659122" y="467360"/>
                </a:moveTo>
                <a:lnTo>
                  <a:pt x="1649313" y="467360"/>
                </a:lnTo>
                <a:lnTo>
                  <a:pt x="1659994" y="457248"/>
                </a:lnTo>
                <a:lnTo>
                  <a:pt x="1660045" y="455930"/>
                </a:lnTo>
                <a:lnTo>
                  <a:pt x="1663057" y="455930"/>
                </a:lnTo>
                <a:lnTo>
                  <a:pt x="1665282" y="450315"/>
                </a:lnTo>
                <a:lnTo>
                  <a:pt x="1665606" y="450850"/>
                </a:lnTo>
                <a:lnTo>
                  <a:pt x="1673822" y="450850"/>
                </a:lnTo>
                <a:lnTo>
                  <a:pt x="1673920" y="454660"/>
                </a:lnTo>
                <a:lnTo>
                  <a:pt x="1671779" y="454660"/>
                </a:lnTo>
                <a:lnTo>
                  <a:pt x="1671105" y="455930"/>
                </a:lnTo>
                <a:lnTo>
                  <a:pt x="1671776" y="457200"/>
                </a:lnTo>
                <a:lnTo>
                  <a:pt x="1667752" y="457200"/>
                </a:lnTo>
                <a:lnTo>
                  <a:pt x="1667588" y="459740"/>
                </a:lnTo>
                <a:lnTo>
                  <a:pt x="1677506" y="459740"/>
                </a:lnTo>
                <a:lnTo>
                  <a:pt x="1676529" y="461010"/>
                </a:lnTo>
                <a:lnTo>
                  <a:pt x="1663057" y="461010"/>
                </a:lnTo>
                <a:lnTo>
                  <a:pt x="1664066" y="463550"/>
                </a:lnTo>
                <a:lnTo>
                  <a:pt x="1659541" y="463550"/>
                </a:lnTo>
                <a:lnTo>
                  <a:pt x="1658770" y="465887"/>
                </a:lnTo>
                <a:lnTo>
                  <a:pt x="1658870" y="466597"/>
                </a:lnTo>
                <a:lnTo>
                  <a:pt x="1659122" y="467360"/>
                </a:lnTo>
                <a:close/>
              </a:path>
              <a:path w="4096384" h="836930">
                <a:moveTo>
                  <a:pt x="3316526" y="450850"/>
                </a:moveTo>
                <a:lnTo>
                  <a:pt x="3316153" y="450623"/>
                </a:lnTo>
                <a:lnTo>
                  <a:pt x="3316465" y="450466"/>
                </a:lnTo>
                <a:lnTo>
                  <a:pt x="3316526" y="450850"/>
                </a:lnTo>
                <a:close/>
              </a:path>
              <a:path w="4096384" h="836930">
                <a:moveTo>
                  <a:pt x="1685066" y="464820"/>
                </a:moveTo>
                <a:lnTo>
                  <a:pt x="1680999" y="464820"/>
                </a:lnTo>
                <a:lnTo>
                  <a:pt x="1690218" y="454660"/>
                </a:lnTo>
                <a:lnTo>
                  <a:pt x="1690291" y="453022"/>
                </a:lnTo>
                <a:lnTo>
                  <a:pt x="1689685" y="450558"/>
                </a:lnTo>
                <a:lnTo>
                  <a:pt x="1689877" y="450850"/>
                </a:lnTo>
                <a:lnTo>
                  <a:pt x="1692981" y="450850"/>
                </a:lnTo>
                <a:lnTo>
                  <a:pt x="1693570" y="452120"/>
                </a:lnTo>
                <a:lnTo>
                  <a:pt x="1711168" y="452120"/>
                </a:lnTo>
                <a:lnTo>
                  <a:pt x="1704126" y="454660"/>
                </a:lnTo>
                <a:lnTo>
                  <a:pt x="1704800" y="455930"/>
                </a:lnTo>
                <a:lnTo>
                  <a:pt x="1706107" y="457200"/>
                </a:lnTo>
                <a:lnTo>
                  <a:pt x="1694075" y="457200"/>
                </a:lnTo>
                <a:lnTo>
                  <a:pt x="1693066" y="458470"/>
                </a:lnTo>
                <a:lnTo>
                  <a:pt x="1691776" y="459690"/>
                </a:lnTo>
                <a:lnTo>
                  <a:pt x="1694075" y="461010"/>
                </a:lnTo>
                <a:lnTo>
                  <a:pt x="1695581" y="462280"/>
                </a:lnTo>
                <a:lnTo>
                  <a:pt x="1684011" y="462280"/>
                </a:lnTo>
                <a:lnTo>
                  <a:pt x="1685066" y="464820"/>
                </a:lnTo>
                <a:close/>
              </a:path>
              <a:path w="4096384" h="836930">
                <a:moveTo>
                  <a:pt x="3314217" y="455161"/>
                </a:moveTo>
                <a:lnTo>
                  <a:pt x="3312942" y="452885"/>
                </a:lnTo>
                <a:lnTo>
                  <a:pt x="3312873" y="452553"/>
                </a:lnTo>
                <a:lnTo>
                  <a:pt x="3313185" y="452120"/>
                </a:lnTo>
                <a:lnTo>
                  <a:pt x="3316153" y="450623"/>
                </a:lnTo>
                <a:lnTo>
                  <a:pt x="3316526" y="450850"/>
                </a:lnTo>
                <a:lnTo>
                  <a:pt x="3317692" y="450850"/>
                </a:lnTo>
                <a:lnTo>
                  <a:pt x="3316677" y="454660"/>
                </a:lnTo>
                <a:lnTo>
                  <a:pt x="3314217" y="455161"/>
                </a:lnTo>
                <a:close/>
              </a:path>
              <a:path w="4096384" h="836930">
                <a:moveTo>
                  <a:pt x="64649" y="451007"/>
                </a:moveTo>
                <a:lnTo>
                  <a:pt x="64420" y="450850"/>
                </a:lnTo>
                <a:lnTo>
                  <a:pt x="64918" y="450850"/>
                </a:lnTo>
                <a:lnTo>
                  <a:pt x="64649" y="451007"/>
                </a:lnTo>
                <a:close/>
              </a:path>
              <a:path w="4096384" h="836930">
                <a:moveTo>
                  <a:pt x="69947" y="454660"/>
                </a:moveTo>
                <a:lnTo>
                  <a:pt x="64878" y="451165"/>
                </a:lnTo>
                <a:lnTo>
                  <a:pt x="64754" y="450945"/>
                </a:lnTo>
                <a:lnTo>
                  <a:pt x="64918" y="450850"/>
                </a:lnTo>
                <a:lnTo>
                  <a:pt x="69648" y="450850"/>
                </a:lnTo>
                <a:lnTo>
                  <a:pt x="69947" y="454660"/>
                </a:lnTo>
                <a:close/>
              </a:path>
              <a:path w="4096384" h="836930">
                <a:moveTo>
                  <a:pt x="638702" y="457200"/>
                </a:moveTo>
                <a:lnTo>
                  <a:pt x="637536" y="457200"/>
                </a:lnTo>
                <a:lnTo>
                  <a:pt x="636528" y="455930"/>
                </a:lnTo>
                <a:lnTo>
                  <a:pt x="636528" y="450850"/>
                </a:lnTo>
                <a:lnTo>
                  <a:pt x="641720" y="453390"/>
                </a:lnTo>
                <a:lnTo>
                  <a:pt x="640214" y="455930"/>
                </a:lnTo>
                <a:lnTo>
                  <a:pt x="638702" y="457200"/>
                </a:lnTo>
                <a:close/>
              </a:path>
              <a:path w="4096384" h="836930">
                <a:moveTo>
                  <a:pt x="1032288" y="461010"/>
                </a:moveTo>
                <a:lnTo>
                  <a:pt x="1024247" y="455930"/>
                </a:lnTo>
                <a:lnTo>
                  <a:pt x="1026593" y="455928"/>
                </a:lnTo>
                <a:lnTo>
                  <a:pt x="1030952" y="450850"/>
                </a:lnTo>
                <a:lnTo>
                  <a:pt x="1031057" y="455161"/>
                </a:lnTo>
                <a:lnTo>
                  <a:pt x="1032288" y="461010"/>
                </a:lnTo>
                <a:close/>
              </a:path>
              <a:path w="4096384" h="836930">
                <a:moveTo>
                  <a:pt x="1409111" y="453390"/>
                </a:moveTo>
                <a:lnTo>
                  <a:pt x="1406433" y="452120"/>
                </a:lnTo>
                <a:lnTo>
                  <a:pt x="1404423" y="450850"/>
                </a:lnTo>
                <a:lnTo>
                  <a:pt x="1409111" y="453390"/>
                </a:lnTo>
                <a:close/>
              </a:path>
              <a:path w="4096384" h="836930">
                <a:moveTo>
                  <a:pt x="1409786" y="453390"/>
                </a:moveTo>
                <a:lnTo>
                  <a:pt x="1409111" y="453390"/>
                </a:lnTo>
                <a:lnTo>
                  <a:pt x="1404423" y="450850"/>
                </a:lnTo>
                <a:lnTo>
                  <a:pt x="1410787" y="450850"/>
                </a:lnTo>
                <a:lnTo>
                  <a:pt x="1409786" y="453390"/>
                </a:lnTo>
                <a:close/>
              </a:path>
              <a:path w="4096384" h="836930">
                <a:moveTo>
                  <a:pt x="1445783" y="471143"/>
                </a:moveTo>
                <a:lnTo>
                  <a:pt x="1433374" y="463401"/>
                </a:lnTo>
                <a:lnTo>
                  <a:pt x="1433332" y="463250"/>
                </a:lnTo>
                <a:lnTo>
                  <a:pt x="1434669" y="460972"/>
                </a:lnTo>
                <a:lnTo>
                  <a:pt x="1440168" y="453390"/>
                </a:lnTo>
                <a:lnTo>
                  <a:pt x="1445380" y="450850"/>
                </a:lnTo>
                <a:lnTo>
                  <a:pt x="1446449" y="457200"/>
                </a:lnTo>
                <a:lnTo>
                  <a:pt x="1442977" y="457200"/>
                </a:lnTo>
                <a:lnTo>
                  <a:pt x="1442855" y="458543"/>
                </a:lnTo>
                <a:lnTo>
                  <a:pt x="1438848" y="460972"/>
                </a:lnTo>
                <a:lnTo>
                  <a:pt x="1438672" y="461153"/>
                </a:lnTo>
                <a:lnTo>
                  <a:pt x="1437778" y="462280"/>
                </a:lnTo>
                <a:lnTo>
                  <a:pt x="1441798" y="462280"/>
                </a:lnTo>
                <a:lnTo>
                  <a:pt x="1440325" y="464764"/>
                </a:lnTo>
                <a:lnTo>
                  <a:pt x="1443311" y="466090"/>
                </a:lnTo>
                <a:lnTo>
                  <a:pt x="1450316" y="466090"/>
                </a:lnTo>
                <a:lnTo>
                  <a:pt x="1451522" y="469900"/>
                </a:lnTo>
                <a:lnTo>
                  <a:pt x="1445783" y="471143"/>
                </a:lnTo>
                <a:close/>
              </a:path>
              <a:path w="4096384" h="836930">
                <a:moveTo>
                  <a:pt x="1451690" y="471170"/>
                </a:moveTo>
                <a:lnTo>
                  <a:pt x="1445825" y="471170"/>
                </a:lnTo>
                <a:lnTo>
                  <a:pt x="1451384" y="469929"/>
                </a:lnTo>
                <a:lnTo>
                  <a:pt x="1451412" y="469554"/>
                </a:lnTo>
                <a:lnTo>
                  <a:pt x="1449592" y="463803"/>
                </a:lnTo>
                <a:lnTo>
                  <a:pt x="1449479" y="463401"/>
                </a:lnTo>
                <a:lnTo>
                  <a:pt x="1448673" y="459740"/>
                </a:lnTo>
                <a:lnTo>
                  <a:pt x="1445151" y="459740"/>
                </a:lnTo>
                <a:lnTo>
                  <a:pt x="1446576" y="458543"/>
                </a:lnTo>
                <a:lnTo>
                  <a:pt x="1446550" y="457800"/>
                </a:lnTo>
                <a:lnTo>
                  <a:pt x="1445380" y="450850"/>
                </a:lnTo>
                <a:lnTo>
                  <a:pt x="1448503" y="450850"/>
                </a:lnTo>
                <a:lnTo>
                  <a:pt x="1454370" y="455930"/>
                </a:lnTo>
                <a:lnTo>
                  <a:pt x="1450520" y="455930"/>
                </a:lnTo>
                <a:lnTo>
                  <a:pt x="1450873" y="461153"/>
                </a:lnTo>
                <a:lnTo>
                  <a:pt x="1451188" y="463550"/>
                </a:lnTo>
                <a:lnTo>
                  <a:pt x="1459903" y="463550"/>
                </a:lnTo>
                <a:lnTo>
                  <a:pt x="1459903" y="466090"/>
                </a:lnTo>
                <a:lnTo>
                  <a:pt x="1456883" y="468631"/>
                </a:lnTo>
                <a:lnTo>
                  <a:pt x="1455798" y="469900"/>
                </a:lnTo>
                <a:lnTo>
                  <a:pt x="1451856" y="469900"/>
                </a:lnTo>
                <a:lnTo>
                  <a:pt x="1451690" y="47117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9935" y="450850"/>
                </a:lnTo>
                <a:lnTo>
                  <a:pt x="1705972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11168" y="452120"/>
                </a:moveTo>
                <a:lnTo>
                  <a:pt x="1703458" y="452120"/>
                </a:lnTo>
                <a:lnTo>
                  <a:pt x="1705972" y="450850"/>
                </a:lnTo>
                <a:lnTo>
                  <a:pt x="1714689" y="450850"/>
                </a:lnTo>
                <a:lnTo>
                  <a:pt x="1711168" y="452120"/>
                </a:lnTo>
                <a:close/>
              </a:path>
              <a:path w="4096384" h="836930">
                <a:moveTo>
                  <a:pt x="1858341" y="459740"/>
                </a:moveTo>
                <a:lnTo>
                  <a:pt x="1855159" y="459740"/>
                </a:lnTo>
                <a:lnTo>
                  <a:pt x="1848673" y="450850"/>
                </a:lnTo>
                <a:lnTo>
                  <a:pt x="1851285" y="450850"/>
                </a:lnTo>
                <a:lnTo>
                  <a:pt x="1856882" y="454660"/>
                </a:lnTo>
                <a:lnTo>
                  <a:pt x="1859214" y="458260"/>
                </a:lnTo>
                <a:lnTo>
                  <a:pt x="1859133" y="458742"/>
                </a:lnTo>
                <a:lnTo>
                  <a:pt x="1858341" y="459740"/>
                </a:lnTo>
                <a:close/>
              </a:path>
              <a:path w="4096384" h="836930">
                <a:moveTo>
                  <a:pt x="1866413" y="459740"/>
                </a:moveTo>
                <a:lnTo>
                  <a:pt x="1858341" y="459740"/>
                </a:lnTo>
                <a:lnTo>
                  <a:pt x="1859349" y="458470"/>
                </a:lnTo>
                <a:lnTo>
                  <a:pt x="1856882" y="454660"/>
                </a:lnTo>
                <a:lnTo>
                  <a:pt x="1851285" y="450850"/>
                </a:lnTo>
                <a:lnTo>
                  <a:pt x="1855997" y="450850"/>
                </a:lnTo>
                <a:lnTo>
                  <a:pt x="1866413" y="459740"/>
                </a:lnTo>
                <a:close/>
              </a:path>
              <a:path w="4096384" h="836930">
                <a:moveTo>
                  <a:pt x="1957751" y="452120"/>
                </a:moveTo>
                <a:lnTo>
                  <a:pt x="1954228" y="452120"/>
                </a:lnTo>
                <a:lnTo>
                  <a:pt x="1960933" y="450850"/>
                </a:lnTo>
                <a:lnTo>
                  <a:pt x="1957751" y="452120"/>
                </a:lnTo>
                <a:close/>
              </a:path>
              <a:path w="4096384" h="836930">
                <a:moveTo>
                  <a:pt x="1955230" y="467360"/>
                </a:moveTo>
                <a:lnTo>
                  <a:pt x="1932096" y="467360"/>
                </a:lnTo>
                <a:lnTo>
                  <a:pt x="1929752" y="459740"/>
                </a:lnTo>
                <a:lnTo>
                  <a:pt x="1955066" y="459740"/>
                </a:lnTo>
                <a:lnTo>
                  <a:pt x="1948361" y="452120"/>
                </a:lnTo>
                <a:lnTo>
                  <a:pt x="1957751" y="452120"/>
                </a:lnTo>
                <a:lnTo>
                  <a:pt x="1960933" y="450850"/>
                </a:lnTo>
                <a:lnTo>
                  <a:pt x="1969478" y="450850"/>
                </a:lnTo>
                <a:lnTo>
                  <a:pt x="1969548" y="452195"/>
                </a:lnTo>
                <a:lnTo>
                  <a:pt x="1970650" y="453390"/>
                </a:lnTo>
                <a:lnTo>
                  <a:pt x="1973505" y="454660"/>
                </a:lnTo>
                <a:lnTo>
                  <a:pt x="1977526" y="454660"/>
                </a:lnTo>
                <a:lnTo>
                  <a:pt x="1974507" y="455930"/>
                </a:lnTo>
                <a:lnTo>
                  <a:pt x="1959087" y="455930"/>
                </a:lnTo>
                <a:lnTo>
                  <a:pt x="1966271" y="463550"/>
                </a:lnTo>
                <a:lnTo>
                  <a:pt x="1958249" y="463550"/>
                </a:lnTo>
                <a:lnTo>
                  <a:pt x="1956559" y="464845"/>
                </a:lnTo>
                <a:lnTo>
                  <a:pt x="1955230" y="467360"/>
                </a:lnTo>
                <a:close/>
              </a:path>
              <a:path w="4096384" h="836930">
                <a:moveTo>
                  <a:pt x="2068711" y="453390"/>
                </a:moveTo>
                <a:lnTo>
                  <a:pt x="2065025" y="453390"/>
                </a:lnTo>
                <a:lnTo>
                  <a:pt x="2064691" y="450850"/>
                </a:lnTo>
                <a:lnTo>
                  <a:pt x="2066367" y="450850"/>
                </a:lnTo>
                <a:lnTo>
                  <a:pt x="2067375" y="452120"/>
                </a:lnTo>
                <a:lnTo>
                  <a:pt x="2068214" y="452120"/>
                </a:lnTo>
                <a:lnTo>
                  <a:pt x="2068711" y="453390"/>
                </a:lnTo>
                <a:close/>
              </a:path>
              <a:path w="4096384" h="836930">
                <a:moveTo>
                  <a:pt x="2073242" y="468630"/>
                </a:moveTo>
                <a:lnTo>
                  <a:pt x="2066033" y="468630"/>
                </a:lnTo>
                <a:lnTo>
                  <a:pt x="2069386" y="464820"/>
                </a:lnTo>
                <a:lnTo>
                  <a:pt x="2065699" y="463550"/>
                </a:lnTo>
                <a:lnTo>
                  <a:pt x="2076091" y="463550"/>
                </a:lnTo>
                <a:lnTo>
                  <a:pt x="2068755" y="453872"/>
                </a:lnTo>
                <a:lnTo>
                  <a:pt x="2068881" y="453390"/>
                </a:lnTo>
                <a:lnTo>
                  <a:pt x="2068711" y="453390"/>
                </a:lnTo>
                <a:lnTo>
                  <a:pt x="2068214" y="452120"/>
                </a:lnTo>
                <a:lnTo>
                  <a:pt x="2067375" y="452120"/>
                </a:lnTo>
                <a:lnTo>
                  <a:pt x="2066367" y="450850"/>
                </a:lnTo>
                <a:lnTo>
                  <a:pt x="2075927" y="450850"/>
                </a:lnTo>
                <a:lnTo>
                  <a:pt x="2075927" y="454660"/>
                </a:lnTo>
                <a:lnTo>
                  <a:pt x="2086929" y="454660"/>
                </a:lnTo>
                <a:lnTo>
                  <a:pt x="2085525" y="457080"/>
                </a:lnTo>
                <a:lnTo>
                  <a:pt x="2085443" y="457248"/>
                </a:lnTo>
                <a:lnTo>
                  <a:pt x="2084806" y="459740"/>
                </a:lnTo>
                <a:lnTo>
                  <a:pt x="2110061" y="459740"/>
                </a:lnTo>
                <a:lnTo>
                  <a:pt x="2110284" y="461010"/>
                </a:lnTo>
                <a:lnTo>
                  <a:pt x="2079279" y="461010"/>
                </a:lnTo>
                <a:lnTo>
                  <a:pt x="2075586" y="466090"/>
                </a:lnTo>
                <a:lnTo>
                  <a:pt x="2078435" y="467360"/>
                </a:lnTo>
                <a:lnTo>
                  <a:pt x="2073576" y="467360"/>
                </a:lnTo>
                <a:lnTo>
                  <a:pt x="2073242" y="468630"/>
                </a:lnTo>
                <a:close/>
              </a:path>
              <a:path w="4096384" h="836930">
                <a:moveTo>
                  <a:pt x="2142303" y="464820"/>
                </a:moveTo>
                <a:lnTo>
                  <a:pt x="2129901" y="455930"/>
                </a:lnTo>
                <a:lnTo>
                  <a:pt x="2129360" y="454911"/>
                </a:lnTo>
                <a:lnTo>
                  <a:pt x="2129341" y="453883"/>
                </a:lnTo>
                <a:lnTo>
                  <a:pt x="2129786" y="450850"/>
                </a:lnTo>
                <a:lnTo>
                  <a:pt x="2134446" y="452120"/>
                </a:lnTo>
                <a:lnTo>
                  <a:pt x="2139765" y="454660"/>
                </a:lnTo>
                <a:lnTo>
                  <a:pt x="2141286" y="456182"/>
                </a:lnTo>
                <a:lnTo>
                  <a:pt x="2140626" y="457200"/>
                </a:lnTo>
                <a:lnTo>
                  <a:pt x="2142303" y="457200"/>
                </a:lnTo>
                <a:lnTo>
                  <a:pt x="2142303" y="464820"/>
                </a:lnTo>
                <a:close/>
              </a:path>
              <a:path w="4096384" h="836930">
                <a:moveTo>
                  <a:pt x="2141286" y="456182"/>
                </a:moveTo>
                <a:lnTo>
                  <a:pt x="2139765" y="454660"/>
                </a:lnTo>
                <a:lnTo>
                  <a:pt x="2134446" y="452120"/>
                </a:lnTo>
                <a:lnTo>
                  <a:pt x="2129786" y="450850"/>
                </a:lnTo>
                <a:lnTo>
                  <a:pt x="2144743" y="450850"/>
                </a:lnTo>
                <a:lnTo>
                  <a:pt x="2141286" y="456182"/>
                </a:lnTo>
                <a:close/>
              </a:path>
              <a:path w="4096384" h="836930">
                <a:moveTo>
                  <a:pt x="2161743" y="453390"/>
                </a:moveTo>
                <a:lnTo>
                  <a:pt x="2157389" y="453390"/>
                </a:lnTo>
                <a:lnTo>
                  <a:pt x="2158561" y="450850"/>
                </a:lnTo>
                <a:lnTo>
                  <a:pt x="2161075" y="450850"/>
                </a:lnTo>
                <a:lnTo>
                  <a:pt x="2161743" y="453390"/>
                </a:lnTo>
                <a:close/>
              </a:path>
              <a:path w="4096384" h="836930">
                <a:moveTo>
                  <a:pt x="2171974" y="453390"/>
                </a:moveTo>
                <a:lnTo>
                  <a:pt x="2161743" y="453390"/>
                </a:lnTo>
                <a:lnTo>
                  <a:pt x="2161075" y="450850"/>
                </a:lnTo>
                <a:lnTo>
                  <a:pt x="2167280" y="450850"/>
                </a:lnTo>
                <a:lnTo>
                  <a:pt x="2171974" y="453390"/>
                </a:lnTo>
                <a:close/>
              </a:path>
              <a:path w="4096384" h="836930">
                <a:moveTo>
                  <a:pt x="2470345" y="462280"/>
                </a:moveTo>
                <a:lnTo>
                  <a:pt x="2453916" y="462280"/>
                </a:lnTo>
                <a:lnTo>
                  <a:pt x="2457777" y="461010"/>
                </a:lnTo>
                <a:lnTo>
                  <a:pt x="2461197" y="458470"/>
                </a:lnTo>
                <a:lnTo>
                  <a:pt x="2465708" y="452553"/>
                </a:lnTo>
                <a:lnTo>
                  <a:pt x="2467088" y="450850"/>
                </a:lnTo>
                <a:lnTo>
                  <a:pt x="2471353" y="452120"/>
                </a:lnTo>
                <a:lnTo>
                  <a:pt x="2469900" y="454660"/>
                </a:lnTo>
                <a:lnTo>
                  <a:pt x="2466387" y="457200"/>
                </a:lnTo>
                <a:lnTo>
                  <a:pt x="2465105" y="459740"/>
                </a:lnTo>
                <a:lnTo>
                  <a:pt x="2470345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0345" y="462280"/>
                </a:lnTo>
                <a:lnTo>
                  <a:pt x="2465245" y="459807"/>
                </a:lnTo>
                <a:lnTo>
                  <a:pt x="2465141" y="459670"/>
                </a:lnTo>
                <a:lnTo>
                  <a:pt x="2466387" y="457200"/>
                </a:lnTo>
                <a:lnTo>
                  <a:pt x="2469900" y="454660"/>
                </a:lnTo>
                <a:lnTo>
                  <a:pt x="2471353" y="452120"/>
                </a:lnTo>
                <a:lnTo>
                  <a:pt x="2467088" y="450850"/>
                </a:lnTo>
                <a:lnTo>
                  <a:pt x="2492810" y="450850"/>
                </a:lnTo>
                <a:lnTo>
                  <a:pt x="2489785" y="454660"/>
                </a:lnTo>
                <a:lnTo>
                  <a:pt x="2477384" y="454660"/>
                </a:lnTo>
                <a:lnTo>
                  <a:pt x="2474378" y="45720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87899" y="458470"/>
                </a:moveTo>
                <a:lnTo>
                  <a:pt x="2486014" y="458470"/>
                </a:lnTo>
                <a:lnTo>
                  <a:pt x="2488778" y="455928"/>
                </a:lnTo>
                <a:lnTo>
                  <a:pt x="2492810" y="450850"/>
                </a:lnTo>
                <a:lnTo>
                  <a:pt x="2499673" y="452120"/>
                </a:lnTo>
                <a:lnTo>
                  <a:pt x="2495816" y="454660"/>
                </a:lnTo>
                <a:lnTo>
                  <a:pt x="2491982" y="455930"/>
                </a:lnTo>
                <a:lnTo>
                  <a:pt x="2487899" y="458470"/>
                </a:lnTo>
                <a:close/>
              </a:path>
              <a:path w="4096384" h="836930">
                <a:moveTo>
                  <a:pt x="2578770" y="468630"/>
                </a:moveTo>
                <a:lnTo>
                  <a:pt x="2574436" y="467360"/>
                </a:lnTo>
                <a:lnTo>
                  <a:pt x="2573945" y="467360"/>
                </a:lnTo>
                <a:lnTo>
                  <a:pt x="2566631" y="459807"/>
                </a:lnTo>
                <a:lnTo>
                  <a:pt x="2566566" y="457200"/>
                </a:lnTo>
                <a:lnTo>
                  <a:pt x="2575962" y="450850"/>
                </a:lnTo>
                <a:lnTo>
                  <a:pt x="2580650" y="452120"/>
                </a:lnTo>
                <a:lnTo>
                  <a:pt x="2574096" y="457200"/>
                </a:lnTo>
                <a:lnTo>
                  <a:pt x="2573978" y="459190"/>
                </a:lnTo>
                <a:lnTo>
                  <a:pt x="2574031" y="459807"/>
                </a:lnTo>
                <a:lnTo>
                  <a:pt x="2575501" y="460972"/>
                </a:lnTo>
                <a:lnTo>
                  <a:pt x="2578111" y="464764"/>
                </a:lnTo>
                <a:lnTo>
                  <a:pt x="2578236" y="465356"/>
                </a:lnTo>
                <a:lnTo>
                  <a:pt x="2578770" y="46863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78770" y="468630"/>
                </a:lnTo>
                <a:lnTo>
                  <a:pt x="2578236" y="465356"/>
                </a:lnTo>
                <a:lnTo>
                  <a:pt x="2578111" y="464764"/>
                </a:lnTo>
                <a:lnTo>
                  <a:pt x="2575601" y="461086"/>
                </a:lnTo>
                <a:lnTo>
                  <a:pt x="2574031" y="459807"/>
                </a:lnTo>
                <a:lnTo>
                  <a:pt x="2573978" y="459190"/>
                </a:lnTo>
                <a:lnTo>
                  <a:pt x="2574096" y="457200"/>
                </a:lnTo>
                <a:lnTo>
                  <a:pt x="2580650" y="452120"/>
                </a:lnTo>
                <a:lnTo>
                  <a:pt x="2575962" y="450850"/>
                </a:lnTo>
                <a:lnTo>
                  <a:pt x="2586838" y="450850"/>
                </a:lnTo>
                <a:lnTo>
                  <a:pt x="2587846" y="452120"/>
                </a:lnTo>
                <a:lnTo>
                  <a:pt x="2602107" y="452120"/>
                </a:lnTo>
                <a:lnTo>
                  <a:pt x="2602782" y="453390"/>
                </a:lnTo>
                <a:lnTo>
                  <a:pt x="2614326" y="453390"/>
                </a:lnTo>
                <a:lnTo>
                  <a:pt x="2614326" y="455930"/>
                </a:lnTo>
                <a:lnTo>
                  <a:pt x="2582333" y="455930"/>
                </a:lnTo>
                <a:lnTo>
                  <a:pt x="2580467" y="457200"/>
                </a:lnTo>
                <a:lnTo>
                  <a:pt x="2580467" y="458470"/>
                </a:lnTo>
                <a:lnTo>
                  <a:pt x="2593202" y="458470"/>
                </a:lnTo>
                <a:lnTo>
                  <a:pt x="2595070" y="461010"/>
                </a:lnTo>
                <a:lnTo>
                  <a:pt x="2598251" y="462280"/>
                </a:lnTo>
                <a:lnTo>
                  <a:pt x="2591212" y="462280"/>
                </a:lnTo>
                <a:lnTo>
                  <a:pt x="2588955" y="463591"/>
                </a:lnTo>
                <a:lnTo>
                  <a:pt x="2586609" y="464764"/>
                </a:lnTo>
                <a:lnTo>
                  <a:pt x="2586562" y="46493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590537" y="452120"/>
                </a:moveTo>
                <a:lnTo>
                  <a:pt x="2587846" y="452120"/>
                </a:lnTo>
                <a:lnTo>
                  <a:pt x="2586838" y="450850"/>
                </a:lnTo>
                <a:lnTo>
                  <a:pt x="2588855" y="450850"/>
                </a:lnTo>
                <a:lnTo>
                  <a:pt x="2590537" y="452120"/>
                </a:lnTo>
                <a:close/>
              </a:path>
              <a:path w="4096384" h="836930">
                <a:moveTo>
                  <a:pt x="2602107" y="452120"/>
                </a:moveTo>
                <a:lnTo>
                  <a:pt x="2590537" y="452120"/>
                </a:lnTo>
                <a:lnTo>
                  <a:pt x="2588855" y="450850"/>
                </a:lnTo>
                <a:lnTo>
                  <a:pt x="2601433" y="450850"/>
                </a:lnTo>
                <a:lnTo>
                  <a:pt x="2602107" y="452120"/>
                </a:lnTo>
                <a:close/>
              </a:path>
              <a:path w="4096384" h="836930">
                <a:moveTo>
                  <a:pt x="2831420" y="453390"/>
                </a:moveTo>
                <a:lnTo>
                  <a:pt x="2830563" y="453390"/>
                </a:lnTo>
                <a:lnTo>
                  <a:pt x="2829738" y="452120"/>
                </a:lnTo>
                <a:lnTo>
                  <a:pt x="2830903" y="450850"/>
                </a:lnTo>
                <a:lnTo>
                  <a:pt x="2831912" y="450850"/>
                </a:lnTo>
                <a:lnTo>
                  <a:pt x="2832586" y="452120"/>
                </a:lnTo>
                <a:lnTo>
                  <a:pt x="2831420" y="453390"/>
                </a:lnTo>
                <a:close/>
              </a:path>
              <a:path w="4096384" h="836930">
                <a:moveTo>
                  <a:pt x="2871985" y="453390"/>
                </a:moveTo>
                <a:lnTo>
                  <a:pt x="2831420" y="453390"/>
                </a:lnTo>
                <a:lnTo>
                  <a:pt x="2832586" y="452120"/>
                </a:lnTo>
                <a:lnTo>
                  <a:pt x="2831912" y="450850"/>
                </a:lnTo>
                <a:lnTo>
                  <a:pt x="2870459" y="450850"/>
                </a:lnTo>
                <a:lnTo>
                  <a:pt x="2871985" y="453390"/>
                </a:lnTo>
                <a:close/>
              </a:path>
              <a:path w="4096384" h="836930">
                <a:moveTo>
                  <a:pt x="2914055" y="452120"/>
                </a:moveTo>
                <a:lnTo>
                  <a:pt x="2911206" y="452120"/>
                </a:lnTo>
                <a:lnTo>
                  <a:pt x="2911540" y="450850"/>
                </a:lnTo>
                <a:lnTo>
                  <a:pt x="2912889" y="450850"/>
                </a:lnTo>
                <a:lnTo>
                  <a:pt x="2914055" y="452120"/>
                </a:lnTo>
                <a:close/>
              </a:path>
              <a:path w="4096384" h="836930">
                <a:moveTo>
                  <a:pt x="3139777" y="452120"/>
                </a:moveTo>
                <a:lnTo>
                  <a:pt x="3131300" y="452120"/>
                </a:lnTo>
                <a:lnTo>
                  <a:pt x="3130626" y="450850"/>
                </a:lnTo>
                <a:lnTo>
                  <a:pt x="3140046" y="450850"/>
                </a:lnTo>
                <a:lnTo>
                  <a:pt x="3139777" y="452120"/>
                </a:lnTo>
                <a:close/>
              </a:path>
              <a:path w="4096384" h="836930">
                <a:moveTo>
                  <a:pt x="3235089" y="450998"/>
                </a:moveTo>
                <a:lnTo>
                  <a:pt x="3234717" y="450850"/>
                </a:lnTo>
                <a:lnTo>
                  <a:pt x="3235138" y="450850"/>
                </a:lnTo>
                <a:lnTo>
                  <a:pt x="3235089" y="450998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86737" y="452120"/>
                </a:lnTo>
                <a:lnTo>
                  <a:pt x="3588237" y="450850"/>
                </a:lnTo>
                <a:lnTo>
                  <a:pt x="3589428" y="450850"/>
                </a:lnTo>
                <a:lnTo>
                  <a:pt x="3592434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16406" y="453390"/>
                </a:moveTo>
                <a:lnTo>
                  <a:pt x="3589094" y="453390"/>
                </a:lnTo>
                <a:lnTo>
                  <a:pt x="3592434" y="452120"/>
                </a:lnTo>
                <a:lnTo>
                  <a:pt x="3589428" y="450850"/>
                </a:lnTo>
                <a:lnTo>
                  <a:pt x="3616406" y="450850"/>
                </a:lnTo>
                <a:lnTo>
                  <a:pt x="3616406" y="453390"/>
                </a:lnTo>
                <a:close/>
              </a:path>
              <a:path w="4096384" h="836930">
                <a:moveTo>
                  <a:pt x="3628650" y="452120"/>
                </a:moveTo>
                <a:lnTo>
                  <a:pt x="3626476" y="452120"/>
                </a:lnTo>
                <a:lnTo>
                  <a:pt x="3628133" y="450850"/>
                </a:lnTo>
                <a:lnTo>
                  <a:pt x="3628650" y="452120"/>
                </a:lnTo>
                <a:close/>
              </a:path>
              <a:path w="4096384" h="836930">
                <a:moveTo>
                  <a:pt x="3667273" y="452120"/>
                </a:moveTo>
                <a:lnTo>
                  <a:pt x="3628650" y="452120"/>
                </a:lnTo>
                <a:lnTo>
                  <a:pt x="3628133" y="450850"/>
                </a:lnTo>
                <a:lnTo>
                  <a:pt x="3667689" y="450850"/>
                </a:lnTo>
                <a:lnTo>
                  <a:pt x="3667273" y="452120"/>
                </a:lnTo>
                <a:close/>
              </a:path>
              <a:path w="4096384" h="836930">
                <a:moveTo>
                  <a:pt x="3669031" y="454660"/>
                </a:moveTo>
                <a:lnTo>
                  <a:pt x="3668023" y="454660"/>
                </a:lnTo>
                <a:lnTo>
                  <a:pt x="3666947" y="453487"/>
                </a:lnTo>
                <a:lnTo>
                  <a:pt x="3666977" y="453022"/>
                </a:lnTo>
                <a:lnTo>
                  <a:pt x="3667689" y="450850"/>
                </a:lnTo>
                <a:lnTo>
                  <a:pt x="3668697" y="450850"/>
                </a:lnTo>
                <a:lnTo>
                  <a:pt x="3669822" y="453247"/>
                </a:lnTo>
                <a:lnTo>
                  <a:pt x="3669823" y="453487"/>
                </a:lnTo>
                <a:lnTo>
                  <a:pt x="3669031" y="454660"/>
                </a:lnTo>
                <a:close/>
              </a:path>
              <a:path w="4096384" h="836930">
                <a:moveTo>
                  <a:pt x="3703905" y="454660"/>
                </a:moveTo>
                <a:lnTo>
                  <a:pt x="3669031" y="454660"/>
                </a:lnTo>
                <a:lnTo>
                  <a:pt x="3669823" y="453487"/>
                </a:lnTo>
                <a:lnTo>
                  <a:pt x="3669822" y="453247"/>
                </a:lnTo>
                <a:lnTo>
                  <a:pt x="3668697" y="450850"/>
                </a:lnTo>
                <a:lnTo>
                  <a:pt x="3706854" y="450850"/>
                </a:lnTo>
                <a:lnTo>
                  <a:pt x="3703905" y="454660"/>
                </a:lnTo>
                <a:close/>
              </a:path>
              <a:path w="4096384" h="836930">
                <a:moveTo>
                  <a:pt x="3721663" y="455930"/>
                </a:moveTo>
                <a:lnTo>
                  <a:pt x="3720871" y="453883"/>
                </a:lnTo>
                <a:lnTo>
                  <a:pt x="3720785" y="452850"/>
                </a:lnTo>
                <a:lnTo>
                  <a:pt x="3721172" y="450850"/>
                </a:lnTo>
                <a:lnTo>
                  <a:pt x="3722180" y="450850"/>
                </a:lnTo>
                <a:lnTo>
                  <a:pt x="3723453" y="453247"/>
                </a:lnTo>
                <a:lnTo>
                  <a:pt x="3723463" y="453487"/>
                </a:lnTo>
                <a:lnTo>
                  <a:pt x="3722671" y="454660"/>
                </a:lnTo>
                <a:lnTo>
                  <a:pt x="3721663" y="455930"/>
                </a:lnTo>
                <a:close/>
              </a:path>
              <a:path w="4096384" h="836930">
                <a:moveTo>
                  <a:pt x="3740946" y="455930"/>
                </a:moveTo>
                <a:lnTo>
                  <a:pt x="3721663" y="455930"/>
                </a:lnTo>
                <a:lnTo>
                  <a:pt x="3722671" y="454660"/>
                </a:lnTo>
                <a:lnTo>
                  <a:pt x="3723463" y="453487"/>
                </a:lnTo>
                <a:lnTo>
                  <a:pt x="3723453" y="453247"/>
                </a:lnTo>
                <a:lnTo>
                  <a:pt x="3722180" y="450850"/>
                </a:lnTo>
                <a:lnTo>
                  <a:pt x="3735747" y="450850"/>
                </a:lnTo>
                <a:lnTo>
                  <a:pt x="3735407" y="452120"/>
                </a:lnTo>
                <a:lnTo>
                  <a:pt x="3736598" y="452120"/>
                </a:lnTo>
                <a:lnTo>
                  <a:pt x="3738281" y="453390"/>
                </a:lnTo>
                <a:lnTo>
                  <a:pt x="3748169" y="453390"/>
                </a:lnTo>
                <a:lnTo>
                  <a:pt x="3749167" y="454660"/>
                </a:lnTo>
                <a:lnTo>
                  <a:pt x="3741130" y="454660"/>
                </a:lnTo>
                <a:lnTo>
                  <a:pt x="3740946" y="455930"/>
                </a:lnTo>
                <a:close/>
              </a:path>
              <a:path w="4096384" h="836930">
                <a:moveTo>
                  <a:pt x="3750166" y="455930"/>
                </a:moveTo>
                <a:lnTo>
                  <a:pt x="3748246" y="453487"/>
                </a:lnTo>
                <a:lnTo>
                  <a:pt x="3748224" y="453247"/>
                </a:lnTo>
                <a:lnTo>
                  <a:pt x="3748660" y="452120"/>
                </a:lnTo>
                <a:lnTo>
                  <a:pt x="3749675" y="450850"/>
                </a:lnTo>
                <a:lnTo>
                  <a:pt x="3750342" y="450850"/>
                </a:lnTo>
                <a:lnTo>
                  <a:pt x="3750812" y="453247"/>
                </a:lnTo>
                <a:lnTo>
                  <a:pt x="3750709" y="453883"/>
                </a:lnTo>
                <a:lnTo>
                  <a:pt x="3750166" y="45593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50166" y="455930"/>
                </a:lnTo>
                <a:lnTo>
                  <a:pt x="3750709" y="453883"/>
                </a:lnTo>
                <a:lnTo>
                  <a:pt x="3750812" y="453247"/>
                </a:lnTo>
                <a:lnTo>
                  <a:pt x="3750342" y="450850"/>
                </a:lnTo>
                <a:lnTo>
                  <a:pt x="3783358" y="450850"/>
                </a:lnTo>
                <a:lnTo>
                  <a:pt x="3787881" y="45466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925347" y="453390"/>
                </a:moveTo>
                <a:lnTo>
                  <a:pt x="3923167" y="453390"/>
                </a:lnTo>
                <a:lnTo>
                  <a:pt x="3921732" y="452195"/>
                </a:lnTo>
                <a:lnTo>
                  <a:pt x="3921704" y="451684"/>
                </a:lnTo>
                <a:lnTo>
                  <a:pt x="3921825" y="450850"/>
                </a:lnTo>
                <a:lnTo>
                  <a:pt x="3925007" y="450850"/>
                </a:lnTo>
                <a:lnTo>
                  <a:pt x="3925347" y="453390"/>
                </a:lnTo>
                <a:close/>
              </a:path>
              <a:path w="4096384" h="836930">
                <a:moveTo>
                  <a:pt x="3976133" y="453390"/>
                </a:moveTo>
                <a:lnTo>
                  <a:pt x="3925347" y="453390"/>
                </a:lnTo>
                <a:lnTo>
                  <a:pt x="3925007" y="450850"/>
                </a:lnTo>
                <a:lnTo>
                  <a:pt x="3975462" y="450850"/>
                </a:lnTo>
                <a:lnTo>
                  <a:pt x="3974116" y="452120"/>
                </a:lnTo>
                <a:lnTo>
                  <a:pt x="3976133" y="453390"/>
                </a:lnTo>
                <a:close/>
              </a:path>
              <a:path w="4096384" h="836930">
                <a:moveTo>
                  <a:pt x="4056102" y="454660"/>
                </a:moveTo>
                <a:lnTo>
                  <a:pt x="4057267" y="450850"/>
                </a:lnTo>
                <a:lnTo>
                  <a:pt x="4058433" y="450850"/>
                </a:lnTo>
                <a:lnTo>
                  <a:pt x="4059775" y="452120"/>
                </a:lnTo>
                <a:lnTo>
                  <a:pt x="4059598" y="453390"/>
                </a:lnTo>
                <a:lnTo>
                  <a:pt x="4057942" y="453390"/>
                </a:lnTo>
                <a:lnTo>
                  <a:pt x="4056102" y="454660"/>
                </a:lnTo>
                <a:close/>
              </a:path>
              <a:path w="4096384" h="836930">
                <a:moveTo>
                  <a:pt x="4079556" y="454660"/>
                </a:moveTo>
                <a:lnTo>
                  <a:pt x="4056102" y="454660"/>
                </a:lnTo>
                <a:lnTo>
                  <a:pt x="4057942" y="453390"/>
                </a:lnTo>
                <a:lnTo>
                  <a:pt x="4059598" y="453390"/>
                </a:lnTo>
                <a:lnTo>
                  <a:pt x="4059775" y="452120"/>
                </a:lnTo>
                <a:lnTo>
                  <a:pt x="4058433" y="450850"/>
                </a:lnTo>
                <a:lnTo>
                  <a:pt x="4064242" y="450850"/>
                </a:lnTo>
                <a:lnTo>
                  <a:pt x="4064647" y="452120"/>
                </a:lnTo>
                <a:lnTo>
                  <a:pt x="4083045" y="452120"/>
                </a:lnTo>
                <a:lnTo>
                  <a:pt x="4079556" y="454660"/>
                </a:lnTo>
                <a:close/>
              </a:path>
              <a:path w="4096384" h="836930">
                <a:moveTo>
                  <a:pt x="1871106" y="452120"/>
                </a:moveTo>
                <a:lnTo>
                  <a:pt x="1869073" y="452120"/>
                </a:lnTo>
                <a:lnTo>
                  <a:pt x="1869755" y="450945"/>
                </a:lnTo>
                <a:lnTo>
                  <a:pt x="1871106" y="452120"/>
                </a:lnTo>
                <a:close/>
              </a:path>
              <a:path w="4096384" h="836930">
                <a:moveTo>
                  <a:pt x="1535839" y="466090"/>
                </a:moveTo>
                <a:lnTo>
                  <a:pt x="1533999" y="466090"/>
                </a:lnTo>
                <a:lnTo>
                  <a:pt x="1537917" y="459901"/>
                </a:lnTo>
                <a:lnTo>
                  <a:pt x="1537897" y="459432"/>
                </a:lnTo>
                <a:lnTo>
                  <a:pt x="1537515" y="458470"/>
                </a:lnTo>
                <a:lnTo>
                  <a:pt x="1537849" y="458470"/>
                </a:lnTo>
                <a:lnTo>
                  <a:pt x="1545774" y="450966"/>
                </a:lnTo>
                <a:lnTo>
                  <a:pt x="1547906" y="453390"/>
                </a:lnTo>
                <a:lnTo>
                  <a:pt x="1544390" y="453390"/>
                </a:lnTo>
                <a:lnTo>
                  <a:pt x="1542714" y="461010"/>
                </a:lnTo>
                <a:lnTo>
                  <a:pt x="1538523" y="461010"/>
                </a:lnTo>
                <a:lnTo>
                  <a:pt x="1538421" y="463803"/>
                </a:lnTo>
                <a:lnTo>
                  <a:pt x="1538353" y="464820"/>
                </a:lnTo>
                <a:lnTo>
                  <a:pt x="1535839" y="464820"/>
                </a:lnTo>
                <a:lnTo>
                  <a:pt x="1535839" y="466090"/>
                </a:lnTo>
                <a:close/>
              </a:path>
              <a:path w="4096384" h="836930">
                <a:moveTo>
                  <a:pt x="3237906" y="452120"/>
                </a:moveTo>
                <a:lnTo>
                  <a:pt x="3234717" y="452120"/>
                </a:lnTo>
                <a:lnTo>
                  <a:pt x="3235089" y="450998"/>
                </a:lnTo>
                <a:lnTo>
                  <a:pt x="3237906" y="452120"/>
                </a:lnTo>
                <a:close/>
              </a:path>
              <a:path w="4096384" h="836930">
                <a:moveTo>
                  <a:pt x="1420007" y="455930"/>
                </a:moveTo>
                <a:lnTo>
                  <a:pt x="1416995" y="454660"/>
                </a:lnTo>
                <a:lnTo>
                  <a:pt x="1414701" y="451006"/>
                </a:lnTo>
                <a:lnTo>
                  <a:pt x="1420007" y="455930"/>
                </a:lnTo>
                <a:close/>
              </a:path>
              <a:path w="4096384" h="836930">
                <a:moveTo>
                  <a:pt x="66263" y="452120"/>
                </a:moveTo>
                <a:lnTo>
                  <a:pt x="62744" y="452120"/>
                </a:lnTo>
                <a:lnTo>
                  <a:pt x="64649" y="451007"/>
                </a:lnTo>
                <a:lnTo>
                  <a:pt x="66263" y="452120"/>
                </a:lnTo>
                <a:close/>
              </a:path>
              <a:path w="4096384" h="836930">
                <a:moveTo>
                  <a:pt x="1478270" y="453022"/>
                </a:moveTo>
                <a:lnTo>
                  <a:pt x="1477674" y="452120"/>
                </a:lnTo>
                <a:lnTo>
                  <a:pt x="1478203" y="451165"/>
                </a:lnTo>
                <a:lnTo>
                  <a:pt x="1478270" y="453022"/>
                </a:lnTo>
                <a:close/>
              </a:path>
              <a:path w="4096384" h="836930">
                <a:moveTo>
                  <a:pt x="1596845" y="459740"/>
                </a:moveTo>
                <a:lnTo>
                  <a:pt x="1595112" y="458543"/>
                </a:lnTo>
                <a:lnTo>
                  <a:pt x="1595074" y="458260"/>
                </a:lnTo>
                <a:lnTo>
                  <a:pt x="1595646" y="456527"/>
                </a:lnTo>
                <a:lnTo>
                  <a:pt x="1595734" y="455764"/>
                </a:lnTo>
                <a:lnTo>
                  <a:pt x="1594167" y="453390"/>
                </a:lnTo>
                <a:lnTo>
                  <a:pt x="1595169" y="453390"/>
                </a:lnTo>
                <a:lnTo>
                  <a:pt x="1596744" y="451508"/>
                </a:lnTo>
                <a:lnTo>
                  <a:pt x="1597246" y="452120"/>
                </a:lnTo>
                <a:lnTo>
                  <a:pt x="1603468" y="452120"/>
                </a:lnTo>
                <a:lnTo>
                  <a:pt x="1601874" y="454660"/>
                </a:lnTo>
                <a:lnTo>
                  <a:pt x="1600368" y="454660"/>
                </a:lnTo>
                <a:lnTo>
                  <a:pt x="1596850" y="455928"/>
                </a:lnTo>
                <a:lnTo>
                  <a:pt x="1596845" y="459740"/>
                </a:lnTo>
                <a:close/>
              </a:path>
              <a:path w="4096384" h="836930">
                <a:moveTo>
                  <a:pt x="1397214" y="462044"/>
                </a:moveTo>
                <a:lnTo>
                  <a:pt x="1393023" y="452120"/>
                </a:lnTo>
                <a:lnTo>
                  <a:pt x="1397377" y="452120"/>
                </a:lnTo>
                <a:lnTo>
                  <a:pt x="1397696" y="451516"/>
                </a:lnTo>
                <a:lnTo>
                  <a:pt x="1402241" y="455928"/>
                </a:lnTo>
                <a:lnTo>
                  <a:pt x="1400730" y="459740"/>
                </a:lnTo>
                <a:lnTo>
                  <a:pt x="1397214" y="459740"/>
                </a:lnTo>
                <a:lnTo>
                  <a:pt x="1397214" y="462044"/>
                </a:lnTo>
                <a:close/>
              </a:path>
              <a:path w="4096384" h="836930">
                <a:moveTo>
                  <a:pt x="2527319" y="459670"/>
                </a:moveTo>
                <a:lnTo>
                  <a:pt x="2524653" y="452120"/>
                </a:lnTo>
                <a:lnTo>
                  <a:pt x="2525936" y="451684"/>
                </a:lnTo>
                <a:lnTo>
                  <a:pt x="2527501" y="453390"/>
                </a:lnTo>
                <a:lnTo>
                  <a:pt x="2540420" y="453390"/>
                </a:lnTo>
                <a:lnTo>
                  <a:pt x="2538246" y="454660"/>
                </a:lnTo>
                <a:lnTo>
                  <a:pt x="2527319" y="459670"/>
                </a:lnTo>
                <a:close/>
              </a:path>
              <a:path w="4096384" h="836930">
                <a:moveTo>
                  <a:pt x="173875" y="463550"/>
                </a:moveTo>
                <a:lnTo>
                  <a:pt x="173377" y="463550"/>
                </a:lnTo>
                <a:lnTo>
                  <a:pt x="166672" y="458470"/>
                </a:lnTo>
                <a:lnTo>
                  <a:pt x="165834" y="458470"/>
                </a:lnTo>
                <a:lnTo>
                  <a:pt x="162767" y="457248"/>
                </a:lnTo>
                <a:lnTo>
                  <a:pt x="162708" y="457080"/>
                </a:lnTo>
                <a:lnTo>
                  <a:pt x="165330" y="452120"/>
                </a:lnTo>
                <a:lnTo>
                  <a:pt x="170522" y="455930"/>
                </a:lnTo>
                <a:lnTo>
                  <a:pt x="171360" y="455930"/>
                </a:lnTo>
                <a:lnTo>
                  <a:pt x="177786" y="462167"/>
                </a:lnTo>
                <a:lnTo>
                  <a:pt x="177830" y="462302"/>
                </a:lnTo>
                <a:lnTo>
                  <a:pt x="173875" y="463550"/>
                </a:lnTo>
                <a:close/>
              </a:path>
              <a:path w="4096384" h="836930">
                <a:moveTo>
                  <a:pt x="247800" y="455930"/>
                </a:moveTo>
                <a:lnTo>
                  <a:pt x="170520" y="455928"/>
                </a:lnTo>
                <a:lnTo>
                  <a:pt x="165330" y="452120"/>
                </a:lnTo>
                <a:lnTo>
                  <a:pt x="171530" y="452120"/>
                </a:lnTo>
                <a:lnTo>
                  <a:pt x="173875" y="453390"/>
                </a:lnTo>
                <a:lnTo>
                  <a:pt x="250315" y="453390"/>
                </a:lnTo>
                <a:lnTo>
                  <a:pt x="247800" y="455930"/>
                </a:lnTo>
                <a:close/>
              </a:path>
              <a:path w="4096384" h="836930">
                <a:moveTo>
                  <a:pt x="409055" y="461010"/>
                </a:moveTo>
                <a:lnTo>
                  <a:pt x="410063" y="452120"/>
                </a:lnTo>
                <a:lnTo>
                  <a:pt x="409944" y="456527"/>
                </a:lnTo>
                <a:lnTo>
                  <a:pt x="409055" y="461010"/>
                </a:lnTo>
                <a:close/>
              </a:path>
              <a:path w="4096384" h="836930">
                <a:moveTo>
                  <a:pt x="415678" y="461010"/>
                </a:moveTo>
                <a:lnTo>
                  <a:pt x="409055" y="461010"/>
                </a:lnTo>
                <a:lnTo>
                  <a:pt x="409944" y="456527"/>
                </a:lnTo>
                <a:lnTo>
                  <a:pt x="410063" y="452120"/>
                </a:lnTo>
                <a:lnTo>
                  <a:pt x="412968" y="452120"/>
                </a:lnTo>
                <a:lnTo>
                  <a:pt x="412577" y="453390"/>
                </a:lnTo>
                <a:lnTo>
                  <a:pt x="422131" y="453390"/>
                </a:lnTo>
                <a:lnTo>
                  <a:pt x="419616" y="454660"/>
                </a:lnTo>
                <a:lnTo>
                  <a:pt x="415678" y="461010"/>
                </a:lnTo>
                <a:close/>
              </a:path>
              <a:path w="4096384" h="836930">
                <a:moveTo>
                  <a:pt x="427668" y="452370"/>
                </a:moveTo>
                <a:lnTo>
                  <a:pt x="427489" y="452195"/>
                </a:lnTo>
                <a:lnTo>
                  <a:pt x="427827" y="452120"/>
                </a:lnTo>
                <a:lnTo>
                  <a:pt x="427668" y="452370"/>
                </a:lnTo>
                <a:close/>
              </a:path>
              <a:path w="4096384" h="836930">
                <a:moveTo>
                  <a:pt x="501249" y="463550"/>
                </a:moveTo>
                <a:lnTo>
                  <a:pt x="500692" y="458260"/>
                </a:lnTo>
                <a:lnTo>
                  <a:pt x="500581" y="452120"/>
                </a:lnTo>
                <a:lnTo>
                  <a:pt x="504437" y="455930"/>
                </a:lnTo>
                <a:lnTo>
                  <a:pt x="506618" y="455930"/>
                </a:lnTo>
                <a:lnTo>
                  <a:pt x="501249" y="463550"/>
                </a:lnTo>
                <a:close/>
              </a:path>
              <a:path w="4096384" h="836930">
                <a:moveTo>
                  <a:pt x="653904" y="452885"/>
                </a:moveTo>
                <a:lnTo>
                  <a:pt x="654967" y="452120"/>
                </a:lnTo>
                <a:lnTo>
                  <a:pt x="654889" y="452708"/>
                </a:lnTo>
                <a:lnTo>
                  <a:pt x="653904" y="452885"/>
                </a:lnTo>
                <a:close/>
              </a:path>
              <a:path w="4096384" h="836930">
                <a:moveTo>
                  <a:pt x="654889" y="452708"/>
                </a:moveTo>
                <a:lnTo>
                  <a:pt x="654967" y="452120"/>
                </a:lnTo>
                <a:lnTo>
                  <a:pt x="658149" y="452120"/>
                </a:lnTo>
                <a:lnTo>
                  <a:pt x="654889" y="452708"/>
                </a:lnTo>
                <a:close/>
              </a:path>
              <a:path w="4096384" h="836930">
                <a:moveTo>
                  <a:pt x="899299" y="473710"/>
                </a:moveTo>
                <a:lnTo>
                  <a:pt x="893663" y="473710"/>
                </a:lnTo>
                <a:lnTo>
                  <a:pt x="897690" y="468630"/>
                </a:lnTo>
                <a:lnTo>
                  <a:pt x="870031" y="468630"/>
                </a:lnTo>
                <a:lnTo>
                  <a:pt x="879414" y="461010"/>
                </a:lnTo>
                <a:lnTo>
                  <a:pt x="867013" y="461010"/>
                </a:lnTo>
                <a:lnTo>
                  <a:pt x="864328" y="452120"/>
                </a:lnTo>
                <a:lnTo>
                  <a:pt x="894003" y="452120"/>
                </a:lnTo>
                <a:lnTo>
                  <a:pt x="891935" y="453390"/>
                </a:lnTo>
                <a:lnTo>
                  <a:pt x="883101" y="453390"/>
                </a:lnTo>
                <a:lnTo>
                  <a:pt x="879919" y="454660"/>
                </a:lnTo>
                <a:lnTo>
                  <a:pt x="872376" y="457200"/>
                </a:lnTo>
                <a:lnTo>
                  <a:pt x="882490" y="459190"/>
                </a:lnTo>
                <a:lnTo>
                  <a:pt x="881709" y="459670"/>
                </a:lnTo>
                <a:lnTo>
                  <a:pt x="881815" y="459879"/>
                </a:lnTo>
                <a:lnTo>
                  <a:pt x="885632" y="462302"/>
                </a:lnTo>
                <a:lnTo>
                  <a:pt x="887462" y="464820"/>
                </a:lnTo>
                <a:lnTo>
                  <a:pt x="895542" y="464820"/>
                </a:lnTo>
                <a:lnTo>
                  <a:pt x="894167" y="466090"/>
                </a:lnTo>
                <a:lnTo>
                  <a:pt x="899700" y="466090"/>
                </a:lnTo>
                <a:lnTo>
                  <a:pt x="904729" y="467360"/>
                </a:lnTo>
                <a:lnTo>
                  <a:pt x="906235" y="467360"/>
                </a:lnTo>
                <a:lnTo>
                  <a:pt x="904388" y="469900"/>
                </a:lnTo>
                <a:lnTo>
                  <a:pt x="919533" y="469900"/>
                </a:lnTo>
                <a:lnTo>
                  <a:pt x="919645" y="471170"/>
                </a:lnTo>
                <a:lnTo>
                  <a:pt x="900708" y="471170"/>
                </a:lnTo>
                <a:lnTo>
                  <a:pt x="899299" y="473710"/>
                </a:lnTo>
                <a:close/>
              </a:path>
              <a:path w="4096384" h="836930">
                <a:moveTo>
                  <a:pt x="893018" y="459740"/>
                </a:moveTo>
                <a:lnTo>
                  <a:pt x="885281" y="459740"/>
                </a:lnTo>
                <a:lnTo>
                  <a:pt x="884421" y="459570"/>
                </a:lnTo>
                <a:lnTo>
                  <a:pt x="884327" y="458841"/>
                </a:lnTo>
                <a:lnTo>
                  <a:pt x="884203" y="458138"/>
                </a:lnTo>
                <a:lnTo>
                  <a:pt x="894003" y="452120"/>
                </a:lnTo>
                <a:lnTo>
                  <a:pt x="896007" y="454660"/>
                </a:lnTo>
                <a:lnTo>
                  <a:pt x="897185" y="455930"/>
                </a:lnTo>
                <a:lnTo>
                  <a:pt x="893018" y="459740"/>
                </a:lnTo>
                <a:close/>
              </a:path>
              <a:path w="4096384" h="836930">
                <a:moveTo>
                  <a:pt x="895542" y="464820"/>
                </a:moveTo>
                <a:lnTo>
                  <a:pt x="887462" y="464820"/>
                </a:lnTo>
                <a:lnTo>
                  <a:pt x="897185" y="455930"/>
                </a:lnTo>
                <a:lnTo>
                  <a:pt x="896007" y="454660"/>
                </a:lnTo>
                <a:lnTo>
                  <a:pt x="894003" y="452120"/>
                </a:lnTo>
                <a:lnTo>
                  <a:pt x="951664" y="452120"/>
                </a:lnTo>
                <a:lnTo>
                  <a:pt x="949206" y="453390"/>
                </a:lnTo>
                <a:lnTo>
                  <a:pt x="900708" y="453390"/>
                </a:lnTo>
                <a:lnTo>
                  <a:pt x="906569" y="459740"/>
                </a:lnTo>
                <a:lnTo>
                  <a:pt x="901042" y="459740"/>
                </a:lnTo>
                <a:lnTo>
                  <a:pt x="895542" y="464820"/>
                </a:lnTo>
                <a:close/>
              </a:path>
              <a:path w="4096384" h="836930">
                <a:moveTo>
                  <a:pt x="945967" y="462280"/>
                </a:moveTo>
                <a:lnTo>
                  <a:pt x="944625" y="455930"/>
                </a:lnTo>
                <a:lnTo>
                  <a:pt x="944291" y="455930"/>
                </a:lnTo>
                <a:lnTo>
                  <a:pt x="951664" y="452120"/>
                </a:lnTo>
                <a:lnTo>
                  <a:pt x="949119" y="457248"/>
                </a:lnTo>
                <a:lnTo>
                  <a:pt x="945967" y="462280"/>
                </a:lnTo>
                <a:close/>
              </a:path>
              <a:path w="4096384" h="836930">
                <a:moveTo>
                  <a:pt x="1148794" y="457200"/>
                </a:moveTo>
                <a:lnTo>
                  <a:pt x="1145775" y="457200"/>
                </a:lnTo>
                <a:lnTo>
                  <a:pt x="1145142" y="456240"/>
                </a:lnTo>
                <a:lnTo>
                  <a:pt x="1145035" y="455764"/>
                </a:lnTo>
                <a:lnTo>
                  <a:pt x="1146443" y="453390"/>
                </a:lnTo>
                <a:lnTo>
                  <a:pt x="1147956" y="452120"/>
                </a:lnTo>
                <a:lnTo>
                  <a:pt x="1150634" y="455930"/>
                </a:lnTo>
                <a:lnTo>
                  <a:pt x="1148794" y="457200"/>
                </a:lnTo>
                <a:close/>
              </a:path>
              <a:path w="4096384" h="836930">
                <a:moveTo>
                  <a:pt x="1414366" y="456211"/>
                </a:moveTo>
                <a:lnTo>
                  <a:pt x="1413973" y="455928"/>
                </a:lnTo>
                <a:lnTo>
                  <a:pt x="1410599" y="453883"/>
                </a:lnTo>
                <a:lnTo>
                  <a:pt x="1411128" y="452120"/>
                </a:lnTo>
                <a:lnTo>
                  <a:pt x="1414366" y="456211"/>
                </a:lnTo>
                <a:close/>
              </a:path>
              <a:path w="4096384" h="836930">
                <a:moveTo>
                  <a:pt x="1417492" y="458470"/>
                </a:moveTo>
                <a:lnTo>
                  <a:pt x="1414343" y="456182"/>
                </a:lnTo>
                <a:lnTo>
                  <a:pt x="1411128" y="452120"/>
                </a:lnTo>
                <a:lnTo>
                  <a:pt x="1415400" y="452120"/>
                </a:lnTo>
                <a:lnTo>
                  <a:pt x="1416995" y="454660"/>
                </a:lnTo>
                <a:lnTo>
                  <a:pt x="1420007" y="455930"/>
                </a:lnTo>
                <a:lnTo>
                  <a:pt x="1420175" y="455930"/>
                </a:lnTo>
                <a:lnTo>
                  <a:pt x="1419720" y="457080"/>
                </a:lnTo>
                <a:lnTo>
                  <a:pt x="1419590" y="457248"/>
                </a:lnTo>
                <a:lnTo>
                  <a:pt x="1417492" y="458470"/>
                </a:lnTo>
                <a:close/>
              </a:path>
              <a:path w="4096384" h="836930">
                <a:moveTo>
                  <a:pt x="1418501" y="480060"/>
                </a:moveTo>
                <a:lnTo>
                  <a:pt x="1411789" y="476242"/>
                </a:lnTo>
                <a:lnTo>
                  <a:pt x="1407474" y="471573"/>
                </a:lnTo>
                <a:lnTo>
                  <a:pt x="1410611" y="469989"/>
                </a:lnTo>
                <a:lnTo>
                  <a:pt x="1406937" y="467360"/>
                </a:lnTo>
                <a:lnTo>
                  <a:pt x="1419509" y="467360"/>
                </a:lnTo>
                <a:lnTo>
                  <a:pt x="1425206" y="466090"/>
                </a:lnTo>
                <a:lnTo>
                  <a:pt x="1426848" y="464845"/>
                </a:lnTo>
                <a:lnTo>
                  <a:pt x="1426754" y="462903"/>
                </a:lnTo>
                <a:lnTo>
                  <a:pt x="1426631" y="462223"/>
                </a:lnTo>
                <a:lnTo>
                  <a:pt x="1421185" y="458470"/>
                </a:lnTo>
                <a:lnTo>
                  <a:pt x="1417492" y="458470"/>
                </a:lnTo>
                <a:lnTo>
                  <a:pt x="1419599" y="457243"/>
                </a:lnTo>
                <a:lnTo>
                  <a:pt x="1419720" y="457080"/>
                </a:lnTo>
                <a:lnTo>
                  <a:pt x="1421683" y="452120"/>
                </a:lnTo>
                <a:lnTo>
                  <a:pt x="1424198" y="454660"/>
                </a:lnTo>
                <a:lnTo>
                  <a:pt x="1426712" y="454660"/>
                </a:lnTo>
                <a:lnTo>
                  <a:pt x="1427834" y="457200"/>
                </a:lnTo>
                <a:lnTo>
                  <a:pt x="1425042" y="457200"/>
                </a:lnTo>
                <a:lnTo>
                  <a:pt x="1424337" y="458260"/>
                </a:lnTo>
                <a:lnTo>
                  <a:pt x="1424452" y="458951"/>
                </a:lnTo>
                <a:lnTo>
                  <a:pt x="1425540" y="461010"/>
                </a:lnTo>
                <a:lnTo>
                  <a:pt x="1434641" y="461010"/>
                </a:lnTo>
                <a:lnTo>
                  <a:pt x="1433899" y="462280"/>
                </a:lnTo>
                <a:lnTo>
                  <a:pt x="1431577" y="462280"/>
                </a:lnTo>
                <a:lnTo>
                  <a:pt x="1432415" y="464820"/>
                </a:lnTo>
                <a:lnTo>
                  <a:pt x="1430739" y="464820"/>
                </a:lnTo>
                <a:lnTo>
                  <a:pt x="1430739" y="466090"/>
                </a:lnTo>
                <a:lnTo>
                  <a:pt x="1427638" y="468630"/>
                </a:lnTo>
                <a:lnTo>
                  <a:pt x="1417661" y="468631"/>
                </a:lnTo>
                <a:lnTo>
                  <a:pt x="1416157" y="469900"/>
                </a:lnTo>
                <a:lnTo>
                  <a:pt x="1413302" y="469900"/>
                </a:lnTo>
                <a:lnTo>
                  <a:pt x="1412321" y="471143"/>
                </a:lnTo>
                <a:lnTo>
                  <a:pt x="1411866" y="472264"/>
                </a:lnTo>
                <a:lnTo>
                  <a:pt x="1411827" y="472452"/>
                </a:lnTo>
                <a:lnTo>
                  <a:pt x="1414978" y="473710"/>
                </a:lnTo>
                <a:lnTo>
                  <a:pt x="1420146" y="473710"/>
                </a:lnTo>
                <a:lnTo>
                  <a:pt x="1421620" y="476250"/>
                </a:lnTo>
                <a:lnTo>
                  <a:pt x="1420177" y="476250"/>
                </a:lnTo>
                <a:lnTo>
                  <a:pt x="1418331" y="477520"/>
                </a:lnTo>
                <a:lnTo>
                  <a:pt x="1417663" y="477520"/>
                </a:lnTo>
                <a:lnTo>
                  <a:pt x="1418501" y="480060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18408" y="452120"/>
                </a:lnTo>
                <a:lnTo>
                  <a:pt x="1518828" y="452553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18828" y="452553"/>
                </a:moveTo>
                <a:lnTo>
                  <a:pt x="1518408" y="452120"/>
                </a:lnTo>
                <a:lnTo>
                  <a:pt x="1519011" y="452120"/>
                </a:lnTo>
                <a:lnTo>
                  <a:pt x="1518828" y="452553"/>
                </a:lnTo>
                <a:close/>
              </a:path>
              <a:path w="4096384" h="836930">
                <a:moveTo>
                  <a:pt x="1767489" y="453390"/>
                </a:moveTo>
                <a:lnTo>
                  <a:pt x="1769336" y="452120"/>
                </a:lnTo>
                <a:lnTo>
                  <a:pt x="1771012" y="452120"/>
                </a:lnTo>
                <a:lnTo>
                  <a:pt x="1767489" y="453390"/>
                </a:lnTo>
                <a:close/>
              </a:path>
              <a:path w="4096384" h="836930">
                <a:moveTo>
                  <a:pt x="1779979" y="453390"/>
                </a:moveTo>
                <a:lnTo>
                  <a:pt x="1767489" y="453390"/>
                </a:lnTo>
                <a:lnTo>
                  <a:pt x="1771012" y="452120"/>
                </a:lnTo>
                <a:lnTo>
                  <a:pt x="1780105" y="452120"/>
                </a:lnTo>
                <a:lnTo>
                  <a:pt x="1779979" y="453390"/>
                </a:lnTo>
                <a:close/>
              </a:path>
              <a:path w="4096384" h="836930">
                <a:moveTo>
                  <a:pt x="1773860" y="469900"/>
                </a:moveTo>
                <a:lnTo>
                  <a:pt x="1769670" y="469900"/>
                </a:lnTo>
                <a:lnTo>
                  <a:pt x="1770957" y="462302"/>
                </a:lnTo>
                <a:lnTo>
                  <a:pt x="1771084" y="460972"/>
                </a:lnTo>
                <a:lnTo>
                  <a:pt x="1764975" y="458470"/>
                </a:lnTo>
                <a:lnTo>
                  <a:pt x="1762401" y="457495"/>
                </a:lnTo>
                <a:lnTo>
                  <a:pt x="1764811" y="455930"/>
                </a:lnTo>
                <a:lnTo>
                  <a:pt x="1779730" y="455928"/>
                </a:lnTo>
                <a:lnTo>
                  <a:pt x="1785260" y="452120"/>
                </a:lnTo>
                <a:lnTo>
                  <a:pt x="1790289" y="452120"/>
                </a:lnTo>
                <a:lnTo>
                  <a:pt x="1787738" y="457200"/>
                </a:lnTo>
                <a:lnTo>
                  <a:pt x="1776375" y="457200"/>
                </a:lnTo>
                <a:lnTo>
                  <a:pt x="1775366" y="458470"/>
                </a:lnTo>
                <a:lnTo>
                  <a:pt x="1786937" y="458470"/>
                </a:lnTo>
                <a:lnTo>
                  <a:pt x="1784422" y="459740"/>
                </a:lnTo>
                <a:lnTo>
                  <a:pt x="1787482" y="461010"/>
                </a:lnTo>
                <a:lnTo>
                  <a:pt x="1781908" y="461010"/>
                </a:lnTo>
                <a:lnTo>
                  <a:pt x="1773860" y="469900"/>
                </a:lnTo>
                <a:close/>
              </a:path>
              <a:path w="4096384" h="836930">
                <a:moveTo>
                  <a:pt x="1793242" y="463401"/>
                </a:moveTo>
                <a:lnTo>
                  <a:pt x="1784586" y="459807"/>
                </a:lnTo>
                <a:lnTo>
                  <a:pt x="1786937" y="458470"/>
                </a:lnTo>
                <a:lnTo>
                  <a:pt x="1787100" y="458470"/>
                </a:lnTo>
                <a:lnTo>
                  <a:pt x="1790289" y="452120"/>
                </a:lnTo>
                <a:lnTo>
                  <a:pt x="1792470" y="455930"/>
                </a:lnTo>
                <a:lnTo>
                  <a:pt x="1795420" y="462189"/>
                </a:lnTo>
                <a:lnTo>
                  <a:pt x="1795273" y="462302"/>
                </a:lnTo>
                <a:lnTo>
                  <a:pt x="1793242" y="463401"/>
                </a:lnTo>
                <a:close/>
              </a:path>
              <a:path w="4096384" h="836930">
                <a:moveTo>
                  <a:pt x="1955066" y="459740"/>
                </a:moveTo>
                <a:lnTo>
                  <a:pt x="1949363" y="459740"/>
                </a:lnTo>
                <a:lnTo>
                  <a:pt x="1948574" y="458543"/>
                </a:lnTo>
                <a:lnTo>
                  <a:pt x="1948482" y="458138"/>
                </a:lnTo>
                <a:lnTo>
                  <a:pt x="1948361" y="452120"/>
                </a:lnTo>
                <a:lnTo>
                  <a:pt x="1955066" y="459740"/>
                </a:lnTo>
                <a:close/>
              </a:path>
              <a:path w="4096384" h="836930">
                <a:moveTo>
                  <a:pt x="1994305" y="463250"/>
                </a:moveTo>
                <a:lnTo>
                  <a:pt x="1990602" y="459740"/>
                </a:lnTo>
                <a:lnTo>
                  <a:pt x="1990496" y="458951"/>
                </a:lnTo>
                <a:lnTo>
                  <a:pt x="1990376" y="458260"/>
                </a:lnTo>
                <a:lnTo>
                  <a:pt x="1990175" y="457495"/>
                </a:lnTo>
                <a:lnTo>
                  <a:pt x="1990060" y="456909"/>
                </a:lnTo>
                <a:lnTo>
                  <a:pt x="1989934" y="452120"/>
                </a:lnTo>
                <a:lnTo>
                  <a:pt x="1994101" y="462280"/>
                </a:lnTo>
                <a:lnTo>
                  <a:pt x="1993954" y="462280"/>
                </a:lnTo>
                <a:lnTo>
                  <a:pt x="1994305" y="463250"/>
                </a:lnTo>
                <a:close/>
              </a:path>
              <a:path w="4096384" h="836930">
                <a:moveTo>
                  <a:pt x="2000659" y="463550"/>
                </a:moveTo>
                <a:lnTo>
                  <a:pt x="1994622" y="463550"/>
                </a:lnTo>
                <a:lnTo>
                  <a:pt x="1989934" y="452120"/>
                </a:lnTo>
                <a:lnTo>
                  <a:pt x="1994622" y="452120"/>
                </a:lnTo>
                <a:lnTo>
                  <a:pt x="1994118" y="454660"/>
                </a:lnTo>
                <a:lnTo>
                  <a:pt x="2000829" y="455930"/>
                </a:lnTo>
                <a:lnTo>
                  <a:pt x="2013265" y="455930"/>
                </a:lnTo>
                <a:lnTo>
                  <a:pt x="2014434" y="457200"/>
                </a:lnTo>
                <a:lnTo>
                  <a:pt x="2005184" y="457200"/>
                </a:lnTo>
                <a:lnTo>
                  <a:pt x="2005184" y="458470"/>
                </a:lnTo>
                <a:lnTo>
                  <a:pt x="2010049" y="458470"/>
                </a:lnTo>
                <a:lnTo>
                  <a:pt x="2009039" y="462280"/>
                </a:lnTo>
                <a:lnTo>
                  <a:pt x="1996973" y="462280"/>
                </a:lnTo>
                <a:lnTo>
                  <a:pt x="2000659" y="463550"/>
                </a:lnTo>
                <a:close/>
              </a:path>
              <a:path w="4096384" h="836930">
                <a:moveTo>
                  <a:pt x="2097712" y="459740"/>
                </a:moveTo>
                <a:lnTo>
                  <a:pt x="2088492" y="459740"/>
                </a:lnTo>
                <a:lnTo>
                  <a:pt x="2091347" y="452120"/>
                </a:lnTo>
                <a:lnTo>
                  <a:pt x="2095366" y="455928"/>
                </a:lnTo>
                <a:lnTo>
                  <a:pt x="2096137" y="458260"/>
                </a:lnTo>
                <a:lnTo>
                  <a:pt x="2096236" y="458495"/>
                </a:lnTo>
                <a:lnTo>
                  <a:pt x="2097712" y="459740"/>
                </a:lnTo>
                <a:close/>
              </a:path>
              <a:path w="4096384" h="836930">
                <a:moveTo>
                  <a:pt x="2100062" y="459740"/>
                </a:moveTo>
                <a:lnTo>
                  <a:pt x="2097712" y="459740"/>
                </a:lnTo>
                <a:lnTo>
                  <a:pt x="2096236" y="458495"/>
                </a:lnTo>
                <a:lnTo>
                  <a:pt x="2095366" y="455928"/>
                </a:lnTo>
                <a:lnTo>
                  <a:pt x="2091347" y="452120"/>
                </a:lnTo>
                <a:lnTo>
                  <a:pt x="2096373" y="452120"/>
                </a:lnTo>
                <a:lnTo>
                  <a:pt x="2096540" y="454660"/>
                </a:lnTo>
                <a:lnTo>
                  <a:pt x="2104587" y="457200"/>
                </a:lnTo>
                <a:lnTo>
                  <a:pt x="2100062" y="459740"/>
                </a:lnTo>
                <a:close/>
              </a:path>
              <a:path w="4096384" h="836930">
                <a:moveTo>
                  <a:pt x="2128551" y="465887"/>
                </a:moveTo>
                <a:lnTo>
                  <a:pt x="2122017" y="458470"/>
                </a:lnTo>
                <a:lnTo>
                  <a:pt x="2122856" y="458470"/>
                </a:lnTo>
                <a:lnTo>
                  <a:pt x="2128729" y="452120"/>
                </a:lnTo>
                <a:lnTo>
                  <a:pt x="2128679" y="465726"/>
                </a:lnTo>
                <a:lnTo>
                  <a:pt x="2128551" y="465887"/>
                </a:lnTo>
                <a:close/>
              </a:path>
              <a:path w="4096384" h="836930">
                <a:moveTo>
                  <a:pt x="2128729" y="465663"/>
                </a:moveTo>
                <a:lnTo>
                  <a:pt x="2128729" y="452120"/>
                </a:lnTo>
                <a:lnTo>
                  <a:pt x="2129600" y="452120"/>
                </a:lnTo>
                <a:lnTo>
                  <a:pt x="2129295" y="454195"/>
                </a:lnTo>
                <a:lnTo>
                  <a:pt x="2129360" y="454911"/>
                </a:lnTo>
                <a:lnTo>
                  <a:pt x="2129901" y="455930"/>
                </a:lnTo>
                <a:lnTo>
                  <a:pt x="2135216" y="459740"/>
                </a:lnTo>
                <a:lnTo>
                  <a:pt x="2133587" y="459740"/>
                </a:lnTo>
                <a:lnTo>
                  <a:pt x="2129308" y="464932"/>
                </a:lnTo>
                <a:lnTo>
                  <a:pt x="2128729" y="465663"/>
                </a:lnTo>
                <a:close/>
              </a:path>
              <a:path w="4096384" h="836930">
                <a:moveTo>
                  <a:pt x="2151018" y="461010"/>
                </a:moveTo>
                <a:lnTo>
                  <a:pt x="2149592" y="459807"/>
                </a:lnTo>
                <a:lnTo>
                  <a:pt x="2149491" y="459432"/>
                </a:lnTo>
                <a:lnTo>
                  <a:pt x="2149365" y="457080"/>
                </a:lnTo>
                <a:lnTo>
                  <a:pt x="2150350" y="452120"/>
                </a:lnTo>
                <a:lnTo>
                  <a:pt x="2159399" y="455930"/>
                </a:lnTo>
                <a:lnTo>
                  <a:pt x="2153866" y="459740"/>
                </a:lnTo>
                <a:lnTo>
                  <a:pt x="2151018" y="461010"/>
                </a:lnTo>
                <a:close/>
              </a:path>
              <a:path w="4096384" h="836930">
                <a:moveTo>
                  <a:pt x="2163490" y="472440"/>
                </a:moveTo>
                <a:lnTo>
                  <a:pt x="2155140" y="472440"/>
                </a:lnTo>
                <a:lnTo>
                  <a:pt x="2154749" y="470159"/>
                </a:lnTo>
                <a:lnTo>
                  <a:pt x="2154623" y="469863"/>
                </a:lnTo>
                <a:lnTo>
                  <a:pt x="2151859" y="468631"/>
                </a:lnTo>
                <a:lnTo>
                  <a:pt x="2146998" y="461010"/>
                </a:lnTo>
                <a:lnTo>
                  <a:pt x="2151018" y="461010"/>
                </a:lnTo>
                <a:lnTo>
                  <a:pt x="2153866" y="459740"/>
                </a:lnTo>
                <a:lnTo>
                  <a:pt x="2159399" y="455930"/>
                </a:lnTo>
                <a:lnTo>
                  <a:pt x="2150350" y="452120"/>
                </a:lnTo>
                <a:lnTo>
                  <a:pt x="2157975" y="452120"/>
                </a:lnTo>
                <a:lnTo>
                  <a:pt x="2157389" y="453390"/>
                </a:lnTo>
                <a:lnTo>
                  <a:pt x="2171974" y="453390"/>
                </a:lnTo>
                <a:lnTo>
                  <a:pt x="2174322" y="454660"/>
                </a:lnTo>
                <a:lnTo>
                  <a:pt x="2175160" y="454660"/>
                </a:lnTo>
                <a:lnTo>
                  <a:pt x="2175447" y="455930"/>
                </a:lnTo>
                <a:lnTo>
                  <a:pt x="2169123" y="455930"/>
                </a:lnTo>
                <a:lnTo>
                  <a:pt x="2164264" y="457200"/>
                </a:lnTo>
                <a:lnTo>
                  <a:pt x="2163092" y="457200"/>
                </a:lnTo>
                <a:lnTo>
                  <a:pt x="2163647" y="462280"/>
                </a:lnTo>
                <a:lnTo>
                  <a:pt x="2160742" y="462280"/>
                </a:lnTo>
                <a:lnTo>
                  <a:pt x="2158731" y="463550"/>
                </a:lnTo>
                <a:lnTo>
                  <a:pt x="2157767" y="464764"/>
                </a:lnTo>
                <a:lnTo>
                  <a:pt x="2157812" y="464932"/>
                </a:lnTo>
                <a:lnTo>
                  <a:pt x="2158731" y="466090"/>
                </a:lnTo>
                <a:lnTo>
                  <a:pt x="2162204" y="467029"/>
                </a:lnTo>
                <a:lnTo>
                  <a:pt x="2163490" y="472440"/>
                </a:lnTo>
                <a:close/>
              </a:path>
              <a:path w="4096384" h="836930">
                <a:moveTo>
                  <a:pt x="2218000" y="454660"/>
                </a:moveTo>
                <a:lnTo>
                  <a:pt x="2214211" y="454660"/>
                </a:lnTo>
                <a:lnTo>
                  <a:pt x="2213695" y="454469"/>
                </a:lnTo>
                <a:lnTo>
                  <a:pt x="2215554" y="452120"/>
                </a:lnTo>
                <a:lnTo>
                  <a:pt x="2222728" y="452120"/>
                </a:lnTo>
                <a:lnTo>
                  <a:pt x="2223029" y="453390"/>
                </a:lnTo>
                <a:lnTo>
                  <a:pt x="2217898" y="453390"/>
                </a:lnTo>
                <a:lnTo>
                  <a:pt x="2218000" y="454660"/>
                </a:lnTo>
                <a:close/>
              </a:path>
              <a:path w="4096384" h="836930">
                <a:moveTo>
                  <a:pt x="3076809" y="463550"/>
                </a:moveTo>
                <a:lnTo>
                  <a:pt x="3078334" y="452120"/>
                </a:lnTo>
                <a:lnTo>
                  <a:pt x="3085196" y="459740"/>
                </a:lnTo>
                <a:lnTo>
                  <a:pt x="3084365" y="459740"/>
                </a:lnTo>
                <a:lnTo>
                  <a:pt x="3076809" y="463550"/>
                </a:lnTo>
                <a:close/>
              </a:path>
              <a:path w="4096384" h="836930">
                <a:moveTo>
                  <a:pt x="3084365" y="463550"/>
                </a:moveTo>
                <a:lnTo>
                  <a:pt x="3076809" y="463550"/>
                </a:lnTo>
                <a:lnTo>
                  <a:pt x="3084365" y="459740"/>
                </a:lnTo>
                <a:lnTo>
                  <a:pt x="3085196" y="459740"/>
                </a:lnTo>
                <a:lnTo>
                  <a:pt x="3078334" y="452120"/>
                </a:lnTo>
                <a:lnTo>
                  <a:pt x="3085039" y="452120"/>
                </a:lnTo>
                <a:lnTo>
                  <a:pt x="3087370" y="453390"/>
                </a:lnTo>
                <a:lnTo>
                  <a:pt x="3095952" y="453390"/>
                </a:lnTo>
                <a:lnTo>
                  <a:pt x="3092200" y="457080"/>
                </a:lnTo>
                <a:lnTo>
                  <a:pt x="3092317" y="459901"/>
                </a:lnTo>
                <a:lnTo>
                  <a:pt x="3092415" y="461010"/>
                </a:lnTo>
                <a:lnTo>
                  <a:pt x="3106937" y="461010"/>
                </a:lnTo>
                <a:lnTo>
                  <a:pt x="3110453" y="462280"/>
                </a:lnTo>
                <a:lnTo>
                  <a:pt x="3086696" y="462280"/>
                </a:lnTo>
                <a:lnTo>
                  <a:pt x="3084365" y="463550"/>
                </a:lnTo>
                <a:close/>
              </a:path>
              <a:path w="4096384" h="836930">
                <a:moveTo>
                  <a:pt x="3092415" y="461010"/>
                </a:moveTo>
                <a:lnTo>
                  <a:pt x="3092317" y="459901"/>
                </a:lnTo>
                <a:lnTo>
                  <a:pt x="3092200" y="457080"/>
                </a:lnTo>
                <a:lnTo>
                  <a:pt x="3097244" y="452120"/>
                </a:lnTo>
                <a:lnTo>
                  <a:pt x="3104644" y="452120"/>
                </a:lnTo>
                <a:lnTo>
                  <a:pt x="3111167" y="455930"/>
                </a:lnTo>
                <a:lnTo>
                  <a:pt x="3100289" y="455930"/>
                </a:lnTo>
                <a:lnTo>
                  <a:pt x="3099194" y="457200"/>
                </a:lnTo>
                <a:lnTo>
                  <a:pt x="3095678" y="459740"/>
                </a:lnTo>
                <a:lnTo>
                  <a:pt x="3092415" y="461010"/>
                </a:lnTo>
                <a:close/>
              </a:path>
              <a:path w="4096384" h="836930">
                <a:moveTo>
                  <a:pt x="3098783" y="466090"/>
                </a:moveTo>
                <a:lnTo>
                  <a:pt x="3086382" y="466090"/>
                </a:lnTo>
                <a:lnTo>
                  <a:pt x="3087213" y="464820"/>
                </a:lnTo>
                <a:lnTo>
                  <a:pt x="3088379" y="464820"/>
                </a:lnTo>
                <a:lnTo>
                  <a:pt x="3088221" y="463550"/>
                </a:lnTo>
                <a:lnTo>
                  <a:pt x="3086696" y="462280"/>
                </a:lnTo>
                <a:lnTo>
                  <a:pt x="3110453" y="462280"/>
                </a:lnTo>
                <a:lnTo>
                  <a:pt x="3113699" y="458470"/>
                </a:lnTo>
                <a:lnTo>
                  <a:pt x="3111164" y="455928"/>
                </a:lnTo>
                <a:lnTo>
                  <a:pt x="3104644" y="452120"/>
                </a:lnTo>
                <a:lnTo>
                  <a:pt x="3112132" y="452120"/>
                </a:lnTo>
                <a:lnTo>
                  <a:pt x="3111588" y="453247"/>
                </a:lnTo>
                <a:lnTo>
                  <a:pt x="3111576" y="453487"/>
                </a:lnTo>
                <a:lnTo>
                  <a:pt x="3112992" y="455930"/>
                </a:lnTo>
                <a:lnTo>
                  <a:pt x="3120647" y="455930"/>
                </a:lnTo>
                <a:lnTo>
                  <a:pt x="3119336" y="458543"/>
                </a:lnTo>
                <a:lnTo>
                  <a:pt x="3115716" y="463550"/>
                </a:lnTo>
                <a:lnTo>
                  <a:pt x="3099949" y="463550"/>
                </a:lnTo>
                <a:lnTo>
                  <a:pt x="3098783" y="466090"/>
                </a:lnTo>
                <a:close/>
              </a:path>
              <a:path w="4096384" h="836930">
                <a:moveTo>
                  <a:pt x="3145627" y="459740"/>
                </a:moveTo>
                <a:lnTo>
                  <a:pt x="3138679" y="459740"/>
                </a:lnTo>
                <a:lnTo>
                  <a:pt x="3139504" y="458470"/>
                </a:lnTo>
                <a:lnTo>
                  <a:pt x="3140179" y="458470"/>
                </a:lnTo>
                <a:lnTo>
                  <a:pt x="3140276" y="456773"/>
                </a:lnTo>
                <a:lnTo>
                  <a:pt x="3142687" y="453390"/>
                </a:lnTo>
                <a:lnTo>
                  <a:pt x="3143879" y="452120"/>
                </a:lnTo>
                <a:lnTo>
                  <a:pt x="3145384" y="455930"/>
                </a:lnTo>
                <a:lnTo>
                  <a:pt x="3162389" y="455930"/>
                </a:lnTo>
                <a:lnTo>
                  <a:pt x="3160966" y="457200"/>
                </a:lnTo>
                <a:lnTo>
                  <a:pt x="3144193" y="457200"/>
                </a:lnTo>
                <a:lnTo>
                  <a:pt x="3145044" y="458470"/>
                </a:lnTo>
                <a:lnTo>
                  <a:pt x="3145627" y="459740"/>
                </a:lnTo>
                <a:close/>
              </a:path>
              <a:path w="4096384" h="836930">
                <a:moveTo>
                  <a:pt x="3145384" y="455930"/>
                </a:moveTo>
                <a:lnTo>
                  <a:pt x="3143879" y="452120"/>
                </a:lnTo>
                <a:lnTo>
                  <a:pt x="3145062" y="452120"/>
                </a:lnTo>
                <a:lnTo>
                  <a:pt x="3145201" y="453390"/>
                </a:lnTo>
                <a:lnTo>
                  <a:pt x="3145764" y="453445"/>
                </a:lnTo>
                <a:lnTo>
                  <a:pt x="3145384" y="45593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54597" y="467360"/>
                </a:lnTo>
                <a:lnTo>
                  <a:pt x="3156280" y="466090"/>
                </a:lnTo>
                <a:lnTo>
                  <a:pt x="3160477" y="466090"/>
                </a:lnTo>
                <a:lnTo>
                  <a:pt x="3160316" y="457780"/>
                </a:lnTo>
                <a:lnTo>
                  <a:pt x="3166658" y="452120"/>
                </a:lnTo>
                <a:lnTo>
                  <a:pt x="3167723" y="458470"/>
                </a:lnTo>
                <a:lnTo>
                  <a:pt x="3160785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170699" y="467360"/>
                </a:moveTo>
                <a:lnTo>
                  <a:pt x="3169356" y="467360"/>
                </a:lnTo>
                <a:lnTo>
                  <a:pt x="3167471" y="457080"/>
                </a:lnTo>
                <a:lnTo>
                  <a:pt x="3166658" y="452120"/>
                </a:lnTo>
                <a:lnTo>
                  <a:pt x="3177720" y="452120"/>
                </a:lnTo>
                <a:lnTo>
                  <a:pt x="3178726" y="454660"/>
                </a:lnTo>
                <a:lnTo>
                  <a:pt x="3182249" y="455930"/>
                </a:lnTo>
                <a:lnTo>
                  <a:pt x="3177227" y="455930"/>
                </a:lnTo>
                <a:lnTo>
                  <a:pt x="3173547" y="457200"/>
                </a:lnTo>
                <a:lnTo>
                  <a:pt x="3170181" y="459740"/>
                </a:lnTo>
                <a:lnTo>
                  <a:pt x="3171013" y="459740"/>
                </a:lnTo>
                <a:lnTo>
                  <a:pt x="3170699" y="467360"/>
                </a:lnTo>
                <a:close/>
              </a:path>
              <a:path w="4096384" h="836930">
                <a:moveTo>
                  <a:pt x="3191252" y="457200"/>
                </a:moveTo>
                <a:lnTo>
                  <a:pt x="3190814" y="457200"/>
                </a:lnTo>
                <a:lnTo>
                  <a:pt x="3185851" y="453022"/>
                </a:lnTo>
                <a:lnTo>
                  <a:pt x="3185765" y="452120"/>
                </a:lnTo>
                <a:lnTo>
                  <a:pt x="3191252" y="457200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199359" y="467360"/>
                </a:lnTo>
                <a:lnTo>
                  <a:pt x="3200053" y="466290"/>
                </a:lnTo>
                <a:lnTo>
                  <a:pt x="3200136" y="465726"/>
                </a:lnTo>
                <a:lnTo>
                  <a:pt x="3199883" y="463803"/>
                </a:lnTo>
                <a:lnTo>
                  <a:pt x="3199795" y="463341"/>
                </a:lnTo>
                <a:lnTo>
                  <a:pt x="3198841" y="459740"/>
                </a:lnTo>
                <a:lnTo>
                  <a:pt x="3193996" y="459740"/>
                </a:lnTo>
                <a:lnTo>
                  <a:pt x="3191305" y="457248"/>
                </a:lnTo>
                <a:lnTo>
                  <a:pt x="3185765" y="452120"/>
                </a:lnTo>
                <a:lnTo>
                  <a:pt x="3195653" y="452120"/>
                </a:lnTo>
                <a:lnTo>
                  <a:pt x="3195424" y="453390"/>
                </a:lnTo>
                <a:lnTo>
                  <a:pt x="3207900" y="453390"/>
                </a:lnTo>
                <a:lnTo>
                  <a:pt x="3210595" y="454660"/>
                </a:lnTo>
                <a:lnTo>
                  <a:pt x="3216959" y="454660"/>
                </a:lnTo>
                <a:lnTo>
                  <a:pt x="3225661" y="455930"/>
                </a:lnTo>
                <a:lnTo>
                  <a:pt x="3201041" y="455930"/>
                </a:lnTo>
                <a:lnTo>
                  <a:pt x="3202453" y="460713"/>
                </a:lnTo>
                <a:lnTo>
                  <a:pt x="3202482" y="461153"/>
                </a:lnTo>
                <a:lnTo>
                  <a:pt x="3202024" y="462280"/>
                </a:lnTo>
                <a:lnTo>
                  <a:pt x="3233205" y="462280"/>
                </a:lnTo>
                <a:lnTo>
                  <a:pt x="3232619" y="463550"/>
                </a:lnTo>
                <a:lnTo>
                  <a:pt x="3225838" y="463550"/>
                </a:lnTo>
                <a:lnTo>
                  <a:pt x="3223910" y="464764"/>
                </a:lnTo>
                <a:lnTo>
                  <a:pt x="3223821" y="466090"/>
                </a:lnTo>
                <a:lnTo>
                  <a:pt x="3231446" y="466090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316343" y="466090"/>
                </a:moveTo>
                <a:lnTo>
                  <a:pt x="3316186" y="466090"/>
                </a:lnTo>
                <a:lnTo>
                  <a:pt x="3302103" y="459807"/>
                </a:lnTo>
                <a:lnTo>
                  <a:pt x="3302039" y="459670"/>
                </a:lnTo>
                <a:lnTo>
                  <a:pt x="3306792" y="455928"/>
                </a:lnTo>
                <a:lnTo>
                  <a:pt x="3312512" y="452120"/>
                </a:lnTo>
                <a:lnTo>
                  <a:pt x="3312755" y="452553"/>
                </a:lnTo>
                <a:lnTo>
                  <a:pt x="3312634" y="452885"/>
                </a:lnTo>
                <a:lnTo>
                  <a:pt x="3310442" y="455930"/>
                </a:lnTo>
                <a:lnTo>
                  <a:pt x="3314649" y="455930"/>
                </a:lnTo>
                <a:lnTo>
                  <a:pt x="3318100" y="462085"/>
                </a:lnTo>
                <a:lnTo>
                  <a:pt x="3318199" y="462302"/>
                </a:lnTo>
                <a:lnTo>
                  <a:pt x="3316684" y="465726"/>
                </a:lnTo>
                <a:lnTo>
                  <a:pt x="3316343" y="466090"/>
                </a:lnTo>
                <a:close/>
              </a:path>
              <a:path w="4096384" h="836930">
                <a:moveTo>
                  <a:pt x="3312807" y="452645"/>
                </a:moveTo>
                <a:lnTo>
                  <a:pt x="3312512" y="452120"/>
                </a:lnTo>
                <a:lnTo>
                  <a:pt x="3313185" y="452120"/>
                </a:lnTo>
                <a:lnTo>
                  <a:pt x="3312807" y="452645"/>
                </a:lnTo>
                <a:close/>
              </a:path>
              <a:path w="4096384" h="836930">
                <a:moveTo>
                  <a:pt x="3576359" y="469900"/>
                </a:moveTo>
                <a:lnTo>
                  <a:pt x="3572496" y="468630"/>
                </a:lnTo>
                <a:lnTo>
                  <a:pt x="3572162" y="468630"/>
                </a:lnTo>
                <a:lnTo>
                  <a:pt x="3565133" y="458742"/>
                </a:lnTo>
                <a:lnTo>
                  <a:pt x="3565065" y="457800"/>
                </a:lnTo>
                <a:lnTo>
                  <a:pt x="3566131" y="452120"/>
                </a:lnTo>
                <a:lnTo>
                  <a:pt x="3573661" y="462280"/>
                </a:lnTo>
                <a:lnTo>
                  <a:pt x="3574676" y="462280"/>
                </a:lnTo>
                <a:lnTo>
                  <a:pt x="3580857" y="464820"/>
                </a:lnTo>
                <a:lnTo>
                  <a:pt x="3576359" y="46990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10610" y="468630"/>
                </a:lnTo>
                <a:lnTo>
                  <a:pt x="3710716" y="465887"/>
                </a:lnTo>
                <a:lnTo>
                  <a:pt x="3709444" y="462280"/>
                </a:lnTo>
                <a:lnTo>
                  <a:pt x="3573661" y="462280"/>
                </a:lnTo>
                <a:lnTo>
                  <a:pt x="3566131" y="452120"/>
                </a:lnTo>
                <a:lnTo>
                  <a:pt x="3572653" y="452120"/>
                </a:lnTo>
                <a:lnTo>
                  <a:pt x="3573484" y="453390"/>
                </a:lnTo>
                <a:lnTo>
                  <a:pt x="3666857" y="453390"/>
                </a:lnTo>
                <a:lnTo>
                  <a:pt x="3668023" y="454660"/>
                </a:lnTo>
                <a:lnTo>
                  <a:pt x="3721172" y="454660"/>
                </a:lnTo>
                <a:lnTo>
                  <a:pt x="3721663" y="455930"/>
                </a:lnTo>
                <a:lnTo>
                  <a:pt x="3594451" y="455930"/>
                </a:lnTo>
                <a:lnTo>
                  <a:pt x="3593537" y="457080"/>
                </a:lnTo>
                <a:lnTo>
                  <a:pt x="3593634" y="459190"/>
                </a:lnTo>
                <a:lnTo>
                  <a:pt x="3594117" y="461010"/>
                </a:lnTo>
                <a:lnTo>
                  <a:pt x="3714863" y="461010"/>
                </a:lnTo>
                <a:lnTo>
                  <a:pt x="3720006" y="464820"/>
                </a:lnTo>
                <a:lnTo>
                  <a:pt x="3720542" y="464820"/>
                </a:lnTo>
                <a:lnTo>
                  <a:pt x="3720340" y="466090"/>
                </a:lnTo>
                <a:lnTo>
                  <a:pt x="3721014" y="466090"/>
                </a:lnTo>
                <a:lnTo>
                  <a:pt x="3721663" y="467360"/>
                </a:lnTo>
                <a:lnTo>
                  <a:pt x="3722337" y="46736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859633" y="463254"/>
                </a:moveTo>
                <a:lnTo>
                  <a:pt x="3859302" y="462903"/>
                </a:lnTo>
                <a:lnTo>
                  <a:pt x="3864819" y="452120"/>
                </a:lnTo>
                <a:lnTo>
                  <a:pt x="3866054" y="456773"/>
                </a:lnTo>
                <a:lnTo>
                  <a:pt x="3865936" y="457800"/>
                </a:lnTo>
                <a:lnTo>
                  <a:pt x="3864660" y="461010"/>
                </a:lnTo>
                <a:lnTo>
                  <a:pt x="3859633" y="463254"/>
                </a:lnTo>
                <a:close/>
              </a:path>
              <a:path w="4096384" h="836930">
                <a:moveTo>
                  <a:pt x="3867096" y="467360"/>
                </a:moveTo>
                <a:lnTo>
                  <a:pt x="3856948" y="467360"/>
                </a:lnTo>
                <a:lnTo>
                  <a:pt x="3862311" y="466090"/>
                </a:lnTo>
                <a:lnTo>
                  <a:pt x="3859644" y="463250"/>
                </a:lnTo>
                <a:lnTo>
                  <a:pt x="3864660" y="461010"/>
                </a:lnTo>
                <a:lnTo>
                  <a:pt x="3865936" y="457800"/>
                </a:lnTo>
                <a:lnTo>
                  <a:pt x="3866054" y="456773"/>
                </a:lnTo>
                <a:lnTo>
                  <a:pt x="3864819" y="452120"/>
                </a:lnTo>
                <a:lnTo>
                  <a:pt x="3867314" y="452120"/>
                </a:lnTo>
                <a:lnTo>
                  <a:pt x="3866453" y="453247"/>
                </a:lnTo>
                <a:lnTo>
                  <a:pt x="3866512" y="453487"/>
                </a:lnTo>
                <a:lnTo>
                  <a:pt x="3868518" y="454660"/>
                </a:lnTo>
                <a:lnTo>
                  <a:pt x="3871047" y="455930"/>
                </a:lnTo>
                <a:lnTo>
                  <a:pt x="3875603" y="458495"/>
                </a:lnTo>
                <a:lnTo>
                  <a:pt x="3878862" y="459740"/>
                </a:lnTo>
                <a:lnTo>
                  <a:pt x="3888300" y="459740"/>
                </a:lnTo>
                <a:lnTo>
                  <a:pt x="3888976" y="461010"/>
                </a:lnTo>
                <a:lnTo>
                  <a:pt x="3891822" y="462280"/>
                </a:lnTo>
                <a:lnTo>
                  <a:pt x="3913620" y="462280"/>
                </a:lnTo>
                <a:lnTo>
                  <a:pt x="3912160" y="463550"/>
                </a:lnTo>
                <a:lnTo>
                  <a:pt x="3898728" y="463550"/>
                </a:lnTo>
                <a:lnTo>
                  <a:pt x="3897122" y="464820"/>
                </a:lnTo>
                <a:lnTo>
                  <a:pt x="3864145" y="464820"/>
                </a:lnTo>
                <a:lnTo>
                  <a:pt x="3867096" y="467360"/>
                </a:lnTo>
                <a:close/>
              </a:path>
              <a:path w="4096384" h="836930">
                <a:moveTo>
                  <a:pt x="411739" y="467360"/>
                </a:moveTo>
                <a:lnTo>
                  <a:pt x="419616" y="454660"/>
                </a:lnTo>
                <a:lnTo>
                  <a:pt x="422131" y="453390"/>
                </a:lnTo>
                <a:lnTo>
                  <a:pt x="427489" y="452195"/>
                </a:lnTo>
                <a:lnTo>
                  <a:pt x="427363" y="452850"/>
                </a:lnTo>
                <a:lnTo>
                  <a:pt x="418948" y="466090"/>
                </a:lnTo>
                <a:lnTo>
                  <a:pt x="415262" y="466090"/>
                </a:lnTo>
                <a:lnTo>
                  <a:pt x="412249" y="467226"/>
                </a:lnTo>
                <a:lnTo>
                  <a:pt x="411739" y="467360"/>
                </a:lnTo>
                <a:close/>
              </a:path>
              <a:path w="4096384" h="836930">
                <a:moveTo>
                  <a:pt x="414894" y="478790"/>
                </a:moveTo>
                <a:lnTo>
                  <a:pt x="408891" y="478790"/>
                </a:lnTo>
                <a:lnTo>
                  <a:pt x="412400" y="472452"/>
                </a:lnTo>
                <a:lnTo>
                  <a:pt x="415084" y="466485"/>
                </a:lnTo>
                <a:lnTo>
                  <a:pt x="416598" y="466090"/>
                </a:lnTo>
                <a:lnTo>
                  <a:pt x="418948" y="466090"/>
                </a:lnTo>
                <a:lnTo>
                  <a:pt x="427668" y="452370"/>
                </a:lnTo>
                <a:lnTo>
                  <a:pt x="430008" y="454660"/>
                </a:lnTo>
                <a:lnTo>
                  <a:pt x="434821" y="454660"/>
                </a:lnTo>
                <a:lnTo>
                  <a:pt x="434272" y="458022"/>
                </a:lnTo>
                <a:lnTo>
                  <a:pt x="434286" y="458543"/>
                </a:lnTo>
                <a:lnTo>
                  <a:pt x="435713" y="459740"/>
                </a:lnTo>
                <a:lnTo>
                  <a:pt x="430512" y="459740"/>
                </a:lnTo>
                <a:lnTo>
                  <a:pt x="430612" y="459901"/>
                </a:lnTo>
                <a:lnTo>
                  <a:pt x="423554" y="464764"/>
                </a:lnTo>
                <a:lnTo>
                  <a:pt x="429340" y="466090"/>
                </a:lnTo>
                <a:lnTo>
                  <a:pt x="436045" y="468630"/>
                </a:lnTo>
                <a:lnTo>
                  <a:pt x="419521" y="468631"/>
                </a:lnTo>
                <a:lnTo>
                  <a:pt x="415092" y="473710"/>
                </a:lnTo>
                <a:lnTo>
                  <a:pt x="414894" y="47879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7400" y="455930"/>
                </a:lnTo>
                <a:lnTo>
                  <a:pt x="1518828" y="452553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3310442" y="455930"/>
                </a:moveTo>
                <a:lnTo>
                  <a:pt x="3312807" y="452645"/>
                </a:lnTo>
                <a:lnTo>
                  <a:pt x="3314217" y="455161"/>
                </a:lnTo>
                <a:lnTo>
                  <a:pt x="3310442" y="455930"/>
                </a:lnTo>
                <a:close/>
              </a:path>
              <a:path w="4096384" h="836930">
                <a:moveTo>
                  <a:pt x="653624" y="462280"/>
                </a:moveTo>
                <a:lnTo>
                  <a:pt x="651110" y="458470"/>
                </a:lnTo>
                <a:lnTo>
                  <a:pt x="649982" y="457248"/>
                </a:lnTo>
                <a:lnTo>
                  <a:pt x="649940" y="455928"/>
                </a:lnTo>
                <a:lnTo>
                  <a:pt x="651444" y="454660"/>
                </a:lnTo>
                <a:lnTo>
                  <a:pt x="653904" y="452885"/>
                </a:lnTo>
                <a:lnTo>
                  <a:pt x="654889" y="452708"/>
                </a:lnTo>
                <a:lnTo>
                  <a:pt x="654128" y="458470"/>
                </a:lnTo>
                <a:lnTo>
                  <a:pt x="653624" y="458470"/>
                </a:lnTo>
                <a:lnTo>
                  <a:pt x="653933" y="459570"/>
                </a:lnTo>
                <a:lnTo>
                  <a:pt x="653823" y="460778"/>
                </a:lnTo>
                <a:lnTo>
                  <a:pt x="653624" y="462280"/>
                </a:lnTo>
                <a:close/>
              </a:path>
              <a:path w="4096384" h="836930">
                <a:moveTo>
                  <a:pt x="3190814" y="457200"/>
                </a:moveTo>
                <a:lnTo>
                  <a:pt x="3185078" y="456349"/>
                </a:lnTo>
                <a:lnTo>
                  <a:pt x="3185646" y="452850"/>
                </a:lnTo>
                <a:lnTo>
                  <a:pt x="3190814" y="457200"/>
                </a:lnTo>
                <a:close/>
              </a:path>
              <a:path w="4096384" h="836930">
                <a:moveTo>
                  <a:pt x="653205" y="453390"/>
                </a:moveTo>
                <a:lnTo>
                  <a:pt x="651110" y="453390"/>
                </a:lnTo>
                <a:lnTo>
                  <a:pt x="653904" y="452885"/>
                </a:lnTo>
                <a:lnTo>
                  <a:pt x="653205" y="453390"/>
                </a:lnTo>
                <a:close/>
              </a:path>
              <a:path w="4096384" h="836930">
                <a:moveTo>
                  <a:pt x="1478512" y="459740"/>
                </a:moveTo>
                <a:lnTo>
                  <a:pt x="1478270" y="453022"/>
                </a:lnTo>
                <a:lnTo>
                  <a:pt x="1479350" y="454660"/>
                </a:lnTo>
                <a:lnTo>
                  <a:pt x="1480447" y="458470"/>
                </a:lnTo>
                <a:lnTo>
                  <a:pt x="1479854" y="458470"/>
                </a:lnTo>
                <a:lnTo>
                  <a:pt x="1480214" y="459432"/>
                </a:lnTo>
                <a:lnTo>
                  <a:pt x="1478512" y="459740"/>
                </a:lnTo>
                <a:close/>
              </a:path>
              <a:path w="4096384" h="836930">
                <a:moveTo>
                  <a:pt x="1907560" y="453390"/>
                </a:moveTo>
                <a:lnTo>
                  <a:pt x="1907575" y="453247"/>
                </a:lnTo>
                <a:lnTo>
                  <a:pt x="1907560" y="453390"/>
                </a:lnTo>
                <a:close/>
              </a:path>
              <a:path w="4096384" h="836930">
                <a:moveTo>
                  <a:pt x="8934" y="458470"/>
                </a:moveTo>
                <a:lnTo>
                  <a:pt x="6249" y="457200"/>
                </a:lnTo>
                <a:lnTo>
                  <a:pt x="4573" y="455930"/>
                </a:lnTo>
                <a:lnTo>
                  <a:pt x="4746" y="455928"/>
                </a:lnTo>
                <a:lnTo>
                  <a:pt x="6590" y="454660"/>
                </a:lnTo>
                <a:lnTo>
                  <a:pt x="8934" y="453390"/>
                </a:lnTo>
                <a:lnTo>
                  <a:pt x="8934" y="458470"/>
                </a:lnTo>
                <a:close/>
              </a:path>
              <a:path w="4096384" h="836930">
                <a:moveTo>
                  <a:pt x="27305" y="458470"/>
                </a:moveTo>
                <a:lnTo>
                  <a:pt x="8934" y="458470"/>
                </a:lnTo>
                <a:lnTo>
                  <a:pt x="8934" y="453390"/>
                </a:lnTo>
                <a:lnTo>
                  <a:pt x="46316" y="453390"/>
                </a:lnTo>
                <a:lnTo>
                  <a:pt x="45811" y="454660"/>
                </a:lnTo>
                <a:lnTo>
                  <a:pt x="30725" y="454660"/>
                </a:lnTo>
                <a:lnTo>
                  <a:pt x="27305" y="458470"/>
                </a:lnTo>
                <a:close/>
              </a:path>
              <a:path w="4096384" h="836930">
                <a:moveTo>
                  <a:pt x="49668" y="462280"/>
                </a:moveTo>
                <a:lnTo>
                  <a:pt x="43781" y="459670"/>
                </a:lnTo>
                <a:lnTo>
                  <a:pt x="40612" y="458470"/>
                </a:lnTo>
                <a:lnTo>
                  <a:pt x="45641" y="454660"/>
                </a:lnTo>
                <a:lnTo>
                  <a:pt x="45811" y="454660"/>
                </a:lnTo>
                <a:lnTo>
                  <a:pt x="46316" y="453390"/>
                </a:lnTo>
                <a:lnTo>
                  <a:pt x="49668" y="462280"/>
                </a:lnTo>
                <a:close/>
              </a:path>
              <a:path w="4096384" h="836930">
                <a:moveTo>
                  <a:pt x="72802" y="480060"/>
                </a:moveTo>
                <a:lnTo>
                  <a:pt x="39106" y="480060"/>
                </a:lnTo>
                <a:lnTo>
                  <a:pt x="40568" y="478827"/>
                </a:lnTo>
                <a:lnTo>
                  <a:pt x="40695" y="478478"/>
                </a:lnTo>
                <a:lnTo>
                  <a:pt x="41037" y="477190"/>
                </a:lnTo>
                <a:lnTo>
                  <a:pt x="41164" y="476094"/>
                </a:lnTo>
                <a:lnTo>
                  <a:pt x="40278" y="474980"/>
                </a:lnTo>
                <a:lnTo>
                  <a:pt x="30391" y="474980"/>
                </a:lnTo>
                <a:lnTo>
                  <a:pt x="35086" y="472440"/>
                </a:lnTo>
                <a:lnTo>
                  <a:pt x="37992" y="469989"/>
                </a:lnTo>
                <a:lnTo>
                  <a:pt x="32401" y="468630"/>
                </a:lnTo>
                <a:lnTo>
                  <a:pt x="46272" y="468630"/>
                </a:lnTo>
                <a:lnTo>
                  <a:pt x="50845" y="467360"/>
                </a:lnTo>
                <a:lnTo>
                  <a:pt x="53184" y="466090"/>
                </a:lnTo>
                <a:lnTo>
                  <a:pt x="54697" y="466090"/>
                </a:lnTo>
                <a:lnTo>
                  <a:pt x="54697" y="462280"/>
                </a:lnTo>
                <a:lnTo>
                  <a:pt x="49668" y="462280"/>
                </a:lnTo>
                <a:lnTo>
                  <a:pt x="46316" y="453390"/>
                </a:lnTo>
                <a:lnTo>
                  <a:pt x="68105" y="453390"/>
                </a:lnTo>
                <a:lnTo>
                  <a:pt x="69947" y="454660"/>
                </a:lnTo>
                <a:lnTo>
                  <a:pt x="60727" y="454660"/>
                </a:lnTo>
                <a:lnTo>
                  <a:pt x="58553" y="455930"/>
                </a:lnTo>
                <a:lnTo>
                  <a:pt x="58213" y="455930"/>
                </a:lnTo>
                <a:lnTo>
                  <a:pt x="60060" y="457200"/>
                </a:lnTo>
                <a:lnTo>
                  <a:pt x="79311" y="457200"/>
                </a:lnTo>
                <a:lnTo>
                  <a:pt x="73200" y="458495"/>
                </a:lnTo>
                <a:lnTo>
                  <a:pt x="70167" y="459740"/>
                </a:lnTo>
                <a:lnTo>
                  <a:pt x="66097" y="459740"/>
                </a:lnTo>
                <a:lnTo>
                  <a:pt x="63657" y="460972"/>
                </a:lnTo>
                <a:lnTo>
                  <a:pt x="63563" y="461153"/>
                </a:lnTo>
                <a:lnTo>
                  <a:pt x="63438" y="462085"/>
                </a:lnTo>
                <a:lnTo>
                  <a:pt x="63448" y="462302"/>
                </a:lnTo>
                <a:lnTo>
                  <a:pt x="65422" y="463550"/>
                </a:lnTo>
                <a:lnTo>
                  <a:pt x="104146" y="463550"/>
                </a:lnTo>
                <a:lnTo>
                  <a:pt x="104732" y="464820"/>
                </a:lnTo>
                <a:lnTo>
                  <a:pt x="72965" y="464820"/>
                </a:lnTo>
                <a:lnTo>
                  <a:pt x="70888" y="467360"/>
                </a:lnTo>
                <a:lnTo>
                  <a:pt x="57375" y="467360"/>
                </a:lnTo>
                <a:lnTo>
                  <a:pt x="57471" y="470191"/>
                </a:lnTo>
                <a:lnTo>
                  <a:pt x="58226" y="472452"/>
                </a:lnTo>
                <a:lnTo>
                  <a:pt x="59555" y="473710"/>
                </a:lnTo>
                <a:lnTo>
                  <a:pt x="66431" y="473710"/>
                </a:lnTo>
                <a:lnTo>
                  <a:pt x="65088" y="477520"/>
                </a:lnTo>
                <a:lnTo>
                  <a:pt x="75231" y="477520"/>
                </a:lnTo>
                <a:lnTo>
                  <a:pt x="72802" y="480060"/>
                </a:lnTo>
                <a:close/>
              </a:path>
              <a:path w="4096384" h="836930">
                <a:moveTo>
                  <a:pt x="110177" y="462280"/>
                </a:moveTo>
                <a:lnTo>
                  <a:pt x="110978" y="456211"/>
                </a:lnTo>
                <a:lnTo>
                  <a:pt x="111103" y="455764"/>
                </a:lnTo>
                <a:lnTo>
                  <a:pt x="111689" y="454660"/>
                </a:lnTo>
                <a:lnTo>
                  <a:pt x="112528" y="453390"/>
                </a:lnTo>
                <a:lnTo>
                  <a:pt x="119567" y="453390"/>
                </a:lnTo>
                <a:lnTo>
                  <a:pt x="110177" y="462280"/>
                </a:lnTo>
                <a:close/>
              </a:path>
              <a:path w="4096384" h="836930">
                <a:moveTo>
                  <a:pt x="120054" y="462280"/>
                </a:moveTo>
                <a:lnTo>
                  <a:pt x="110177" y="462280"/>
                </a:lnTo>
                <a:lnTo>
                  <a:pt x="119567" y="453390"/>
                </a:lnTo>
                <a:lnTo>
                  <a:pt x="129120" y="453390"/>
                </a:lnTo>
                <a:lnTo>
                  <a:pt x="124448" y="455930"/>
                </a:lnTo>
                <a:lnTo>
                  <a:pt x="120848" y="459670"/>
                </a:lnTo>
                <a:lnTo>
                  <a:pt x="120734" y="459901"/>
                </a:lnTo>
                <a:lnTo>
                  <a:pt x="120054" y="462280"/>
                </a:lnTo>
                <a:close/>
              </a:path>
              <a:path w="4096384" h="836930">
                <a:moveTo>
                  <a:pt x="122749" y="464820"/>
                </a:moveTo>
                <a:lnTo>
                  <a:pt x="119789" y="463591"/>
                </a:lnTo>
                <a:lnTo>
                  <a:pt x="119750" y="463341"/>
                </a:lnTo>
                <a:lnTo>
                  <a:pt x="120734" y="459901"/>
                </a:lnTo>
                <a:lnTo>
                  <a:pt x="120848" y="459670"/>
                </a:lnTo>
                <a:lnTo>
                  <a:pt x="124451" y="455928"/>
                </a:lnTo>
                <a:lnTo>
                  <a:pt x="129120" y="453390"/>
                </a:lnTo>
                <a:lnTo>
                  <a:pt x="134149" y="454660"/>
                </a:lnTo>
                <a:lnTo>
                  <a:pt x="123959" y="463803"/>
                </a:lnTo>
                <a:lnTo>
                  <a:pt x="122749" y="464820"/>
                </a:lnTo>
                <a:close/>
              </a:path>
              <a:path w="4096384" h="836930">
                <a:moveTo>
                  <a:pt x="130405" y="464820"/>
                </a:moveTo>
                <a:lnTo>
                  <a:pt x="122749" y="464820"/>
                </a:lnTo>
                <a:lnTo>
                  <a:pt x="124595" y="463250"/>
                </a:lnTo>
                <a:lnTo>
                  <a:pt x="134149" y="454660"/>
                </a:lnTo>
                <a:lnTo>
                  <a:pt x="129120" y="453390"/>
                </a:lnTo>
                <a:lnTo>
                  <a:pt x="134483" y="453390"/>
                </a:lnTo>
                <a:lnTo>
                  <a:pt x="138673" y="459740"/>
                </a:lnTo>
                <a:lnTo>
                  <a:pt x="129624" y="459740"/>
                </a:lnTo>
                <a:lnTo>
                  <a:pt x="131430" y="462223"/>
                </a:lnTo>
                <a:lnTo>
                  <a:pt x="130784" y="463591"/>
                </a:lnTo>
                <a:lnTo>
                  <a:pt x="130405" y="46482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47296" y="455930"/>
                </a:lnTo>
                <a:lnTo>
                  <a:pt x="247802" y="455928"/>
                </a:lnTo>
                <a:lnTo>
                  <a:pt x="250315" y="453390"/>
                </a:lnTo>
                <a:lnTo>
                  <a:pt x="251118" y="458260"/>
                </a:lnTo>
                <a:lnTo>
                  <a:pt x="251186" y="458495"/>
                </a:lnTo>
                <a:lnTo>
                  <a:pt x="252829" y="459740"/>
                </a:lnTo>
                <a:lnTo>
                  <a:pt x="252665" y="459740"/>
                </a:lnTo>
                <a:lnTo>
                  <a:pt x="266360" y="469863"/>
                </a:lnTo>
                <a:lnTo>
                  <a:pt x="261544" y="47117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252829" y="459740"/>
                </a:lnTo>
                <a:lnTo>
                  <a:pt x="251186" y="458495"/>
                </a:lnTo>
                <a:lnTo>
                  <a:pt x="251118" y="458260"/>
                </a:lnTo>
                <a:lnTo>
                  <a:pt x="250315" y="453390"/>
                </a:lnTo>
                <a:lnTo>
                  <a:pt x="257020" y="453390"/>
                </a:lnTo>
                <a:lnTo>
                  <a:pt x="260372" y="457200"/>
                </a:lnTo>
                <a:lnTo>
                  <a:pt x="287614" y="457200"/>
                </a:lnTo>
                <a:lnTo>
                  <a:pt x="288200" y="458470"/>
                </a:lnTo>
                <a:lnTo>
                  <a:pt x="339996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263057" y="457200"/>
                </a:moveTo>
                <a:lnTo>
                  <a:pt x="260372" y="457200"/>
                </a:lnTo>
                <a:lnTo>
                  <a:pt x="257020" y="453390"/>
                </a:lnTo>
                <a:lnTo>
                  <a:pt x="264229" y="453390"/>
                </a:lnTo>
                <a:lnTo>
                  <a:pt x="263057" y="457200"/>
                </a:lnTo>
                <a:close/>
              </a:path>
              <a:path w="4096384" h="836930">
                <a:moveTo>
                  <a:pt x="390346" y="455467"/>
                </a:moveTo>
                <a:lnTo>
                  <a:pt x="387604" y="453390"/>
                </a:lnTo>
                <a:lnTo>
                  <a:pt x="397491" y="453390"/>
                </a:lnTo>
                <a:lnTo>
                  <a:pt x="398042" y="454660"/>
                </a:lnTo>
                <a:lnTo>
                  <a:pt x="390786" y="454660"/>
                </a:lnTo>
                <a:lnTo>
                  <a:pt x="390346" y="455467"/>
                </a:lnTo>
                <a:close/>
              </a:path>
              <a:path w="4096384" h="836930">
                <a:moveTo>
                  <a:pt x="457750" y="464820"/>
                </a:moveTo>
                <a:lnTo>
                  <a:pt x="446694" y="464820"/>
                </a:lnTo>
                <a:lnTo>
                  <a:pt x="450293" y="459740"/>
                </a:lnTo>
                <a:lnTo>
                  <a:pt x="451969" y="453390"/>
                </a:lnTo>
                <a:lnTo>
                  <a:pt x="463703" y="453390"/>
                </a:lnTo>
                <a:lnTo>
                  <a:pt x="457168" y="459740"/>
                </a:lnTo>
                <a:lnTo>
                  <a:pt x="466442" y="459740"/>
                </a:lnTo>
                <a:lnTo>
                  <a:pt x="466163" y="461010"/>
                </a:lnTo>
                <a:lnTo>
                  <a:pt x="456619" y="461010"/>
                </a:lnTo>
                <a:lnTo>
                  <a:pt x="457750" y="464820"/>
                </a:lnTo>
                <a:close/>
              </a:path>
              <a:path w="4096384" h="836930">
                <a:moveTo>
                  <a:pt x="457168" y="459740"/>
                </a:moveTo>
                <a:lnTo>
                  <a:pt x="463703" y="453390"/>
                </a:lnTo>
                <a:lnTo>
                  <a:pt x="466597" y="458260"/>
                </a:lnTo>
                <a:lnTo>
                  <a:pt x="466218" y="458470"/>
                </a:lnTo>
                <a:lnTo>
                  <a:pt x="466722" y="458470"/>
                </a:lnTo>
                <a:lnTo>
                  <a:pt x="457168" y="459740"/>
                </a:lnTo>
                <a:close/>
              </a:path>
              <a:path w="4096384" h="836930">
                <a:moveTo>
                  <a:pt x="570145" y="457200"/>
                </a:moveTo>
                <a:lnTo>
                  <a:pt x="569307" y="457200"/>
                </a:lnTo>
                <a:lnTo>
                  <a:pt x="568803" y="454660"/>
                </a:lnTo>
                <a:lnTo>
                  <a:pt x="570145" y="453390"/>
                </a:lnTo>
                <a:lnTo>
                  <a:pt x="570983" y="453390"/>
                </a:lnTo>
                <a:lnTo>
                  <a:pt x="571324" y="455930"/>
                </a:lnTo>
                <a:lnTo>
                  <a:pt x="570145" y="457200"/>
                </a:lnTo>
                <a:close/>
              </a:path>
              <a:path w="4096384" h="836930">
                <a:moveTo>
                  <a:pt x="736429" y="459740"/>
                </a:moveTo>
                <a:lnTo>
                  <a:pt x="731904" y="459740"/>
                </a:lnTo>
                <a:lnTo>
                  <a:pt x="730595" y="458495"/>
                </a:lnTo>
                <a:lnTo>
                  <a:pt x="730477" y="457080"/>
                </a:lnTo>
                <a:lnTo>
                  <a:pt x="731236" y="455930"/>
                </a:lnTo>
                <a:lnTo>
                  <a:pt x="732238" y="453390"/>
                </a:lnTo>
                <a:lnTo>
                  <a:pt x="736429" y="459740"/>
                </a:lnTo>
                <a:close/>
              </a:path>
              <a:path w="4096384" h="836930">
                <a:moveTo>
                  <a:pt x="706291" y="477520"/>
                </a:moveTo>
                <a:lnTo>
                  <a:pt x="699381" y="477520"/>
                </a:lnTo>
                <a:lnTo>
                  <a:pt x="697694" y="476606"/>
                </a:lnTo>
                <a:lnTo>
                  <a:pt x="701847" y="475060"/>
                </a:lnTo>
                <a:lnTo>
                  <a:pt x="701941" y="474903"/>
                </a:lnTo>
                <a:lnTo>
                  <a:pt x="695863" y="471170"/>
                </a:lnTo>
                <a:lnTo>
                  <a:pt x="697323" y="467382"/>
                </a:lnTo>
                <a:lnTo>
                  <a:pt x="700169" y="463803"/>
                </a:lnTo>
                <a:lnTo>
                  <a:pt x="700284" y="463401"/>
                </a:lnTo>
                <a:lnTo>
                  <a:pt x="698928" y="461086"/>
                </a:lnTo>
                <a:lnTo>
                  <a:pt x="697207" y="459740"/>
                </a:lnTo>
                <a:lnTo>
                  <a:pt x="736429" y="459740"/>
                </a:lnTo>
                <a:lnTo>
                  <a:pt x="732238" y="453390"/>
                </a:lnTo>
                <a:lnTo>
                  <a:pt x="782362" y="453390"/>
                </a:lnTo>
                <a:lnTo>
                  <a:pt x="781339" y="454660"/>
                </a:lnTo>
                <a:lnTo>
                  <a:pt x="760571" y="454660"/>
                </a:lnTo>
                <a:lnTo>
                  <a:pt x="759065" y="455930"/>
                </a:lnTo>
                <a:lnTo>
                  <a:pt x="744980" y="455930"/>
                </a:lnTo>
                <a:lnTo>
                  <a:pt x="742461" y="457248"/>
                </a:lnTo>
                <a:lnTo>
                  <a:pt x="738525" y="459740"/>
                </a:lnTo>
                <a:lnTo>
                  <a:pt x="737816" y="461010"/>
                </a:lnTo>
                <a:lnTo>
                  <a:pt x="711285" y="461010"/>
                </a:lnTo>
                <a:lnTo>
                  <a:pt x="710781" y="462280"/>
                </a:lnTo>
                <a:lnTo>
                  <a:pt x="703408" y="462280"/>
                </a:lnTo>
                <a:lnTo>
                  <a:pt x="701610" y="473410"/>
                </a:lnTo>
                <a:lnTo>
                  <a:pt x="701641" y="473861"/>
                </a:lnTo>
                <a:lnTo>
                  <a:pt x="702236" y="474980"/>
                </a:lnTo>
                <a:lnTo>
                  <a:pt x="719145" y="474980"/>
                </a:lnTo>
                <a:lnTo>
                  <a:pt x="717956" y="476250"/>
                </a:lnTo>
                <a:lnTo>
                  <a:pt x="707868" y="476250"/>
                </a:lnTo>
                <a:lnTo>
                  <a:pt x="706291" y="477520"/>
                </a:lnTo>
                <a:close/>
              </a:path>
              <a:path w="4096384" h="836930">
                <a:moveTo>
                  <a:pt x="788555" y="476060"/>
                </a:moveTo>
                <a:lnTo>
                  <a:pt x="781354" y="469900"/>
                </a:lnTo>
                <a:lnTo>
                  <a:pt x="772134" y="469900"/>
                </a:lnTo>
                <a:lnTo>
                  <a:pt x="772180" y="466032"/>
                </a:lnTo>
                <a:lnTo>
                  <a:pt x="782362" y="453390"/>
                </a:lnTo>
                <a:lnTo>
                  <a:pt x="786382" y="453390"/>
                </a:lnTo>
                <a:lnTo>
                  <a:pt x="790239" y="458470"/>
                </a:lnTo>
                <a:lnTo>
                  <a:pt x="781354" y="458470"/>
                </a:lnTo>
                <a:lnTo>
                  <a:pt x="784372" y="467360"/>
                </a:lnTo>
                <a:lnTo>
                  <a:pt x="788726" y="467360"/>
                </a:lnTo>
                <a:lnTo>
                  <a:pt x="790443" y="473861"/>
                </a:lnTo>
                <a:lnTo>
                  <a:pt x="788555" y="476060"/>
                </a:lnTo>
                <a:close/>
              </a:path>
              <a:path w="4096384" h="836930">
                <a:moveTo>
                  <a:pt x="882490" y="459190"/>
                </a:moveTo>
                <a:lnTo>
                  <a:pt x="872376" y="457200"/>
                </a:lnTo>
                <a:lnTo>
                  <a:pt x="879919" y="454660"/>
                </a:lnTo>
                <a:lnTo>
                  <a:pt x="883101" y="453390"/>
                </a:lnTo>
                <a:lnTo>
                  <a:pt x="884203" y="458138"/>
                </a:lnTo>
                <a:lnTo>
                  <a:pt x="882490" y="459190"/>
                </a:lnTo>
                <a:close/>
              </a:path>
              <a:path w="4096384" h="836930">
                <a:moveTo>
                  <a:pt x="884203" y="458138"/>
                </a:moveTo>
                <a:lnTo>
                  <a:pt x="883101" y="453390"/>
                </a:lnTo>
                <a:lnTo>
                  <a:pt x="891935" y="453390"/>
                </a:lnTo>
                <a:lnTo>
                  <a:pt x="884203" y="458138"/>
                </a:lnTo>
                <a:close/>
              </a:path>
              <a:path w="4096384" h="836930">
                <a:moveTo>
                  <a:pt x="907741" y="461010"/>
                </a:moveTo>
                <a:lnTo>
                  <a:pt x="900708" y="453390"/>
                </a:lnTo>
                <a:lnTo>
                  <a:pt x="906739" y="453390"/>
                </a:lnTo>
                <a:lnTo>
                  <a:pt x="907577" y="454660"/>
                </a:lnTo>
                <a:lnTo>
                  <a:pt x="907698" y="455599"/>
                </a:lnTo>
                <a:lnTo>
                  <a:pt x="907741" y="461010"/>
                </a:lnTo>
                <a:close/>
              </a:path>
              <a:path w="4096384" h="836930">
                <a:moveTo>
                  <a:pt x="913778" y="478790"/>
                </a:moveTo>
                <a:lnTo>
                  <a:pt x="900538" y="478790"/>
                </a:lnTo>
                <a:lnTo>
                  <a:pt x="902044" y="477520"/>
                </a:lnTo>
                <a:lnTo>
                  <a:pt x="902718" y="477520"/>
                </a:lnTo>
                <a:lnTo>
                  <a:pt x="902657" y="476094"/>
                </a:lnTo>
                <a:lnTo>
                  <a:pt x="900708" y="471170"/>
                </a:lnTo>
                <a:lnTo>
                  <a:pt x="919645" y="471170"/>
                </a:lnTo>
                <a:lnTo>
                  <a:pt x="921016" y="469863"/>
                </a:lnTo>
                <a:lnTo>
                  <a:pt x="921826" y="468842"/>
                </a:lnTo>
                <a:lnTo>
                  <a:pt x="921911" y="468503"/>
                </a:lnTo>
                <a:lnTo>
                  <a:pt x="921151" y="467360"/>
                </a:lnTo>
                <a:lnTo>
                  <a:pt x="915794" y="467360"/>
                </a:lnTo>
                <a:lnTo>
                  <a:pt x="918309" y="461010"/>
                </a:lnTo>
                <a:lnTo>
                  <a:pt x="907741" y="461010"/>
                </a:lnTo>
                <a:lnTo>
                  <a:pt x="907698" y="455599"/>
                </a:lnTo>
                <a:lnTo>
                  <a:pt x="907577" y="454660"/>
                </a:lnTo>
                <a:lnTo>
                  <a:pt x="906739" y="453390"/>
                </a:lnTo>
                <a:lnTo>
                  <a:pt x="949206" y="453390"/>
                </a:lnTo>
                <a:lnTo>
                  <a:pt x="946748" y="454660"/>
                </a:lnTo>
                <a:lnTo>
                  <a:pt x="934063" y="454660"/>
                </a:lnTo>
                <a:lnTo>
                  <a:pt x="933559" y="455930"/>
                </a:lnTo>
                <a:lnTo>
                  <a:pt x="918309" y="455930"/>
                </a:lnTo>
                <a:lnTo>
                  <a:pt x="917846" y="457080"/>
                </a:lnTo>
                <a:lnTo>
                  <a:pt x="917850" y="457248"/>
                </a:lnTo>
                <a:lnTo>
                  <a:pt x="919147" y="458470"/>
                </a:lnTo>
                <a:lnTo>
                  <a:pt x="922499" y="459740"/>
                </a:lnTo>
                <a:lnTo>
                  <a:pt x="923672" y="459740"/>
                </a:lnTo>
                <a:lnTo>
                  <a:pt x="923672" y="466090"/>
                </a:lnTo>
                <a:lnTo>
                  <a:pt x="932148" y="466090"/>
                </a:lnTo>
                <a:lnTo>
                  <a:pt x="927692" y="473710"/>
                </a:lnTo>
                <a:lnTo>
                  <a:pt x="924673" y="473710"/>
                </a:lnTo>
                <a:lnTo>
                  <a:pt x="925052" y="474980"/>
                </a:lnTo>
                <a:lnTo>
                  <a:pt x="914282" y="474980"/>
                </a:lnTo>
                <a:lnTo>
                  <a:pt x="912453" y="476242"/>
                </a:lnTo>
                <a:lnTo>
                  <a:pt x="912328" y="477100"/>
                </a:lnTo>
                <a:lnTo>
                  <a:pt x="912324" y="477564"/>
                </a:lnTo>
                <a:lnTo>
                  <a:pt x="913778" y="478790"/>
                </a:lnTo>
                <a:close/>
              </a:path>
              <a:path w="4096384" h="836930">
                <a:moveTo>
                  <a:pt x="971648" y="459366"/>
                </a:moveTo>
                <a:lnTo>
                  <a:pt x="972283" y="453390"/>
                </a:lnTo>
                <a:lnTo>
                  <a:pt x="975302" y="455930"/>
                </a:lnTo>
                <a:lnTo>
                  <a:pt x="976055" y="457080"/>
                </a:lnTo>
                <a:lnTo>
                  <a:pt x="975978" y="457595"/>
                </a:lnTo>
                <a:lnTo>
                  <a:pt x="975635" y="458470"/>
                </a:lnTo>
                <a:lnTo>
                  <a:pt x="973789" y="458470"/>
                </a:lnTo>
                <a:lnTo>
                  <a:pt x="973079" y="458881"/>
                </a:lnTo>
                <a:lnTo>
                  <a:pt x="971648" y="459366"/>
                </a:lnTo>
                <a:close/>
              </a:path>
              <a:path w="4096384" h="836930">
                <a:moveTo>
                  <a:pt x="1033630" y="466090"/>
                </a:moveTo>
                <a:lnTo>
                  <a:pt x="977816" y="466090"/>
                </a:lnTo>
                <a:lnTo>
                  <a:pt x="981332" y="464820"/>
                </a:lnTo>
                <a:lnTo>
                  <a:pt x="986531" y="463550"/>
                </a:lnTo>
                <a:lnTo>
                  <a:pt x="979322" y="458470"/>
                </a:lnTo>
                <a:lnTo>
                  <a:pt x="975635" y="458470"/>
                </a:lnTo>
                <a:lnTo>
                  <a:pt x="975978" y="457595"/>
                </a:lnTo>
                <a:lnTo>
                  <a:pt x="976055" y="457080"/>
                </a:lnTo>
                <a:lnTo>
                  <a:pt x="975299" y="455928"/>
                </a:lnTo>
                <a:lnTo>
                  <a:pt x="972283" y="453390"/>
                </a:lnTo>
                <a:lnTo>
                  <a:pt x="986197" y="453390"/>
                </a:lnTo>
                <a:lnTo>
                  <a:pt x="984855" y="454660"/>
                </a:lnTo>
                <a:lnTo>
                  <a:pt x="983741" y="458260"/>
                </a:lnTo>
                <a:lnTo>
                  <a:pt x="983812" y="458543"/>
                </a:lnTo>
                <a:lnTo>
                  <a:pt x="988371" y="461010"/>
                </a:lnTo>
                <a:lnTo>
                  <a:pt x="1006810" y="461010"/>
                </a:lnTo>
                <a:lnTo>
                  <a:pt x="1006810" y="463550"/>
                </a:lnTo>
                <a:lnTo>
                  <a:pt x="1033241" y="463550"/>
                </a:lnTo>
                <a:lnTo>
                  <a:pt x="1034095" y="464764"/>
                </a:lnTo>
                <a:lnTo>
                  <a:pt x="1033993" y="465356"/>
                </a:lnTo>
                <a:lnTo>
                  <a:pt x="1033815" y="466032"/>
                </a:lnTo>
                <a:lnTo>
                  <a:pt x="1033630" y="466090"/>
                </a:lnTo>
                <a:close/>
              </a:path>
              <a:path w="4096384" h="836930">
                <a:moveTo>
                  <a:pt x="988371" y="461010"/>
                </a:moveTo>
                <a:lnTo>
                  <a:pt x="983812" y="458543"/>
                </a:lnTo>
                <a:lnTo>
                  <a:pt x="983741" y="458260"/>
                </a:lnTo>
                <a:lnTo>
                  <a:pt x="984855" y="454660"/>
                </a:lnTo>
                <a:lnTo>
                  <a:pt x="986197" y="453390"/>
                </a:lnTo>
                <a:lnTo>
                  <a:pt x="990882" y="455928"/>
                </a:lnTo>
                <a:lnTo>
                  <a:pt x="988751" y="460291"/>
                </a:lnTo>
                <a:lnTo>
                  <a:pt x="988371" y="461010"/>
                </a:lnTo>
                <a:close/>
              </a:path>
              <a:path w="4096384" h="836930">
                <a:moveTo>
                  <a:pt x="1006810" y="461010"/>
                </a:moveTo>
                <a:lnTo>
                  <a:pt x="988371" y="461010"/>
                </a:lnTo>
                <a:lnTo>
                  <a:pt x="990882" y="455928"/>
                </a:lnTo>
                <a:lnTo>
                  <a:pt x="986197" y="453390"/>
                </a:lnTo>
                <a:lnTo>
                  <a:pt x="1028771" y="453390"/>
                </a:lnTo>
                <a:lnTo>
                  <a:pt x="1027681" y="454660"/>
                </a:lnTo>
                <a:lnTo>
                  <a:pt x="1012513" y="454660"/>
                </a:lnTo>
                <a:lnTo>
                  <a:pt x="1012755" y="454812"/>
                </a:lnTo>
                <a:lnTo>
                  <a:pt x="1010840" y="455928"/>
                </a:lnTo>
                <a:lnTo>
                  <a:pt x="1011001" y="457200"/>
                </a:lnTo>
                <a:lnTo>
                  <a:pt x="1013181" y="457200"/>
                </a:lnTo>
                <a:lnTo>
                  <a:pt x="1018544" y="458470"/>
                </a:lnTo>
                <a:lnTo>
                  <a:pt x="1028267" y="458470"/>
                </a:lnTo>
                <a:lnTo>
                  <a:pt x="1030277" y="459740"/>
                </a:lnTo>
                <a:lnTo>
                  <a:pt x="1006810" y="459740"/>
                </a:lnTo>
                <a:lnTo>
                  <a:pt x="1006810" y="461010"/>
                </a:lnTo>
                <a:close/>
              </a:path>
              <a:path w="4096384" h="836930">
                <a:moveTo>
                  <a:pt x="1135718" y="457200"/>
                </a:moveTo>
                <a:lnTo>
                  <a:pt x="1135043" y="455930"/>
                </a:lnTo>
                <a:lnTo>
                  <a:pt x="1135043" y="454660"/>
                </a:lnTo>
                <a:lnTo>
                  <a:pt x="1136386" y="453390"/>
                </a:lnTo>
                <a:lnTo>
                  <a:pt x="1137060" y="453390"/>
                </a:lnTo>
                <a:lnTo>
                  <a:pt x="1136890" y="455930"/>
                </a:lnTo>
                <a:lnTo>
                  <a:pt x="1135718" y="457200"/>
                </a:lnTo>
                <a:close/>
              </a:path>
              <a:path w="4096384" h="836930">
                <a:moveTo>
                  <a:pt x="1145775" y="457200"/>
                </a:moveTo>
                <a:lnTo>
                  <a:pt x="1135718" y="457200"/>
                </a:lnTo>
                <a:lnTo>
                  <a:pt x="1136890" y="455930"/>
                </a:lnTo>
                <a:lnTo>
                  <a:pt x="1137060" y="453390"/>
                </a:lnTo>
                <a:lnTo>
                  <a:pt x="1146443" y="453390"/>
                </a:lnTo>
                <a:lnTo>
                  <a:pt x="1144937" y="455930"/>
                </a:lnTo>
                <a:lnTo>
                  <a:pt x="1145775" y="457200"/>
                </a:lnTo>
                <a:close/>
              </a:path>
              <a:path w="4096384" h="836930">
                <a:moveTo>
                  <a:pt x="1177454" y="458470"/>
                </a:moveTo>
                <a:lnTo>
                  <a:pt x="1173768" y="458470"/>
                </a:lnTo>
                <a:lnTo>
                  <a:pt x="1173768" y="453390"/>
                </a:lnTo>
                <a:lnTo>
                  <a:pt x="1178122" y="453390"/>
                </a:lnTo>
                <a:lnTo>
                  <a:pt x="1177541" y="455599"/>
                </a:lnTo>
                <a:lnTo>
                  <a:pt x="1177454" y="458470"/>
                </a:lnTo>
                <a:close/>
              </a:path>
              <a:path w="4096384" h="836930">
                <a:moveTo>
                  <a:pt x="1231428" y="461010"/>
                </a:moveTo>
                <a:lnTo>
                  <a:pt x="1225227" y="455930"/>
                </a:lnTo>
                <a:lnTo>
                  <a:pt x="1229922" y="454660"/>
                </a:lnTo>
                <a:lnTo>
                  <a:pt x="1233779" y="453390"/>
                </a:lnTo>
                <a:lnTo>
                  <a:pt x="1231205" y="458260"/>
                </a:lnTo>
                <a:lnTo>
                  <a:pt x="1231239" y="460291"/>
                </a:lnTo>
                <a:lnTo>
                  <a:pt x="1231428" y="46101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31428" y="461010"/>
                </a:lnTo>
                <a:lnTo>
                  <a:pt x="1231239" y="460291"/>
                </a:lnTo>
                <a:lnTo>
                  <a:pt x="1231205" y="458260"/>
                </a:lnTo>
                <a:lnTo>
                  <a:pt x="1233779" y="453390"/>
                </a:lnTo>
                <a:lnTo>
                  <a:pt x="1240818" y="453390"/>
                </a:lnTo>
                <a:lnTo>
                  <a:pt x="1237969" y="458470"/>
                </a:lnTo>
                <a:lnTo>
                  <a:pt x="1257011" y="458470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45847" y="458470"/>
                </a:moveTo>
                <a:lnTo>
                  <a:pt x="1237969" y="458470"/>
                </a:lnTo>
                <a:lnTo>
                  <a:pt x="1240818" y="453390"/>
                </a:lnTo>
                <a:lnTo>
                  <a:pt x="1243162" y="453390"/>
                </a:lnTo>
                <a:lnTo>
                  <a:pt x="1244668" y="454660"/>
                </a:lnTo>
                <a:lnTo>
                  <a:pt x="1245847" y="458470"/>
                </a:lnTo>
                <a:close/>
              </a:path>
              <a:path w="4096384" h="836930">
                <a:moveTo>
                  <a:pt x="1257011" y="458470"/>
                </a:moveTo>
                <a:lnTo>
                  <a:pt x="1245847" y="458470"/>
                </a:lnTo>
                <a:lnTo>
                  <a:pt x="1244668" y="454660"/>
                </a:lnTo>
                <a:lnTo>
                  <a:pt x="1243162" y="453390"/>
                </a:lnTo>
                <a:lnTo>
                  <a:pt x="1297810" y="453390"/>
                </a:lnTo>
                <a:lnTo>
                  <a:pt x="1295126" y="454660"/>
                </a:lnTo>
                <a:lnTo>
                  <a:pt x="1252886" y="454660"/>
                </a:lnTo>
                <a:lnTo>
                  <a:pt x="1257011" y="458470"/>
                </a:lnTo>
                <a:close/>
              </a:path>
              <a:path w="4096384" h="836930">
                <a:moveTo>
                  <a:pt x="1298819" y="458470"/>
                </a:moveTo>
                <a:lnTo>
                  <a:pt x="1294288" y="458470"/>
                </a:lnTo>
                <a:lnTo>
                  <a:pt x="1292955" y="455928"/>
                </a:lnTo>
                <a:lnTo>
                  <a:pt x="1295126" y="454660"/>
                </a:lnTo>
                <a:lnTo>
                  <a:pt x="1297810" y="453390"/>
                </a:lnTo>
                <a:lnTo>
                  <a:pt x="1298819" y="458470"/>
                </a:lnTo>
                <a:close/>
              </a:path>
              <a:path w="4096384" h="836930">
                <a:moveTo>
                  <a:pt x="1374058" y="458470"/>
                </a:moveTo>
                <a:lnTo>
                  <a:pt x="1364829" y="458470"/>
                </a:lnTo>
                <a:lnTo>
                  <a:pt x="1368424" y="455928"/>
                </a:lnTo>
                <a:lnTo>
                  <a:pt x="1371576" y="453390"/>
                </a:lnTo>
                <a:lnTo>
                  <a:pt x="1373412" y="454660"/>
                </a:lnTo>
                <a:lnTo>
                  <a:pt x="1374058" y="458470"/>
                </a:lnTo>
                <a:close/>
              </a:path>
              <a:path w="4096384" h="836930">
                <a:moveTo>
                  <a:pt x="1396844" y="472440"/>
                </a:moveTo>
                <a:lnTo>
                  <a:pt x="1391177" y="472440"/>
                </a:lnTo>
                <a:lnTo>
                  <a:pt x="1392069" y="470191"/>
                </a:lnTo>
                <a:lnTo>
                  <a:pt x="1392166" y="469863"/>
                </a:lnTo>
                <a:lnTo>
                  <a:pt x="1391511" y="468631"/>
                </a:lnTo>
                <a:lnTo>
                  <a:pt x="1390672" y="467360"/>
                </a:lnTo>
                <a:lnTo>
                  <a:pt x="1394699" y="467360"/>
                </a:lnTo>
                <a:lnTo>
                  <a:pt x="1396880" y="466090"/>
                </a:lnTo>
                <a:lnTo>
                  <a:pt x="1396376" y="464820"/>
                </a:lnTo>
                <a:lnTo>
                  <a:pt x="1393527" y="463550"/>
                </a:lnTo>
                <a:lnTo>
                  <a:pt x="1387511" y="463550"/>
                </a:lnTo>
                <a:lnTo>
                  <a:pt x="1386540" y="461153"/>
                </a:lnTo>
                <a:lnTo>
                  <a:pt x="1386427" y="460972"/>
                </a:lnTo>
                <a:lnTo>
                  <a:pt x="1384642" y="459740"/>
                </a:lnTo>
                <a:lnTo>
                  <a:pt x="1392185" y="459740"/>
                </a:lnTo>
                <a:lnTo>
                  <a:pt x="1392185" y="453390"/>
                </a:lnTo>
                <a:lnTo>
                  <a:pt x="1393559" y="453390"/>
                </a:lnTo>
                <a:lnTo>
                  <a:pt x="1397167" y="461932"/>
                </a:lnTo>
                <a:lnTo>
                  <a:pt x="1397214" y="466090"/>
                </a:lnTo>
                <a:lnTo>
                  <a:pt x="1397548" y="466090"/>
                </a:lnTo>
                <a:lnTo>
                  <a:pt x="1397423" y="469307"/>
                </a:lnTo>
                <a:lnTo>
                  <a:pt x="1396844" y="472440"/>
                </a:lnTo>
                <a:close/>
              </a:path>
              <a:path w="4096384" h="836930">
                <a:moveTo>
                  <a:pt x="1551510" y="466361"/>
                </a:moveTo>
                <a:lnTo>
                  <a:pt x="1548428" y="462302"/>
                </a:lnTo>
                <a:lnTo>
                  <a:pt x="1546571" y="461010"/>
                </a:lnTo>
                <a:lnTo>
                  <a:pt x="1542714" y="461010"/>
                </a:lnTo>
                <a:lnTo>
                  <a:pt x="1544390" y="453390"/>
                </a:lnTo>
                <a:lnTo>
                  <a:pt x="1550591" y="458470"/>
                </a:lnTo>
                <a:lnTo>
                  <a:pt x="1550257" y="458470"/>
                </a:lnTo>
                <a:lnTo>
                  <a:pt x="1556254" y="464820"/>
                </a:lnTo>
                <a:lnTo>
                  <a:pt x="1552929" y="464820"/>
                </a:lnTo>
                <a:lnTo>
                  <a:pt x="1551510" y="466361"/>
                </a:lnTo>
                <a:close/>
              </a:path>
              <a:path w="4096384" h="836930">
                <a:moveTo>
                  <a:pt x="1825158" y="461010"/>
                </a:moveTo>
                <a:lnTo>
                  <a:pt x="1822619" y="459740"/>
                </a:lnTo>
                <a:lnTo>
                  <a:pt x="1819923" y="457200"/>
                </a:lnTo>
                <a:lnTo>
                  <a:pt x="1817777" y="455930"/>
                </a:lnTo>
                <a:lnTo>
                  <a:pt x="1822475" y="455928"/>
                </a:lnTo>
                <a:lnTo>
                  <a:pt x="1826833" y="453390"/>
                </a:lnTo>
                <a:lnTo>
                  <a:pt x="1825158" y="461010"/>
                </a:lnTo>
                <a:close/>
              </a:path>
              <a:path w="4096384" h="836930">
                <a:moveTo>
                  <a:pt x="1832148" y="461010"/>
                </a:moveTo>
                <a:lnTo>
                  <a:pt x="1825158" y="461010"/>
                </a:lnTo>
                <a:lnTo>
                  <a:pt x="1826833" y="453390"/>
                </a:lnTo>
                <a:lnTo>
                  <a:pt x="1832148" y="461010"/>
                </a:lnTo>
                <a:close/>
              </a:path>
              <a:path w="4096384" h="836930">
                <a:moveTo>
                  <a:pt x="2107350" y="454660"/>
                </a:moveTo>
                <a:lnTo>
                  <a:pt x="2104083" y="454660"/>
                </a:lnTo>
                <a:lnTo>
                  <a:pt x="2106427" y="453390"/>
                </a:lnTo>
                <a:lnTo>
                  <a:pt x="2107350" y="454660"/>
                </a:lnTo>
                <a:close/>
              </a:path>
              <a:path w="4096384" h="836930">
                <a:moveTo>
                  <a:pt x="2108273" y="455930"/>
                </a:moveTo>
                <a:lnTo>
                  <a:pt x="2106427" y="453390"/>
                </a:lnTo>
                <a:lnTo>
                  <a:pt x="2108273" y="453390"/>
                </a:lnTo>
                <a:lnTo>
                  <a:pt x="2108273" y="455930"/>
                </a:lnTo>
                <a:close/>
              </a:path>
              <a:path w="4096384" h="836930">
                <a:moveTo>
                  <a:pt x="2216562" y="461010"/>
                </a:moveTo>
                <a:lnTo>
                  <a:pt x="2217898" y="459740"/>
                </a:lnTo>
                <a:lnTo>
                  <a:pt x="2218409" y="459740"/>
                </a:lnTo>
                <a:lnTo>
                  <a:pt x="2217898" y="453390"/>
                </a:lnTo>
                <a:lnTo>
                  <a:pt x="2222259" y="457200"/>
                </a:lnTo>
                <a:lnTo>
                  <a:pt x="2227955" y="459740"/>
                </a:lnTo>
                <a:lnTo>
                  <a:pt x="2216562" y="461010"/>
                </a:lnTo>
                <a:close/>
              </a:path>
              <a:path w="4096384" h="836930">
                <a:moveTo>
                  <a:pt x="2231648" y="461010"/>
                </a:moveTo>
                <a:lnTo>
                  <a:pt x="2216562" y="461010"/>
                </a:lnTo>
                <a:lnTo>
                  <a:pt x="2227955" y="459740"/>
                </a:lnTo>
                <a:lnTo>
                  <a:pt x="2222259" y="457200"/>
                </a:lnTo>
                <a:lnTo>
                  <a:pt x="2217898" y="453390"/>
                </a:lnTo>
                <a:lnTo>
                  <a:pt x="2223029" y="453390"/>
                </a:lnTo>
                <a:lnTo>
                  <a:pt x="2223935" y="457200"/>
                </a:lnTo>
                <a:lnTo>
                  <a:pt x="2231648" y="457200"/>
                </a:lnTo>
                <a:lnTo>
                  <a:pt x="2231648" y="461010"/>
                </a:lnTo>
                <a:close/>
              </a:path>
              <a:path w="4096384" h="836930">
                <a:moveTo>
                  <a:pt x="2386702" y="459740"/>
                </a:moveTo>
                <a:lnTo>
                  <a:pt x="2373796" y="459740"/>
                </a:lnTo>
                <a:lnTo>
                  <a:pt x="2382682" y="453390"/>
                </a:lnTo>
                <a:lnTo>
                  <a:pt x="2381844" y="455930"/>
                </a:lnTo>
                <a:lnTo>
                  <a:pt x="2386702" y="459740"/>
                </a:lnTo>
                <a:close/>
              </a:path>
              <a:path w="4096384" h="836930">
                <a:moveTo>
                  <a:pt x="2359718" y="464932"/>
                </a:moveTo>
                <a:lnTo>
                  <a:pt x="2364243" y="459740"/>
                </a:lnTo>
                <a:lnTo>
                  <a:pt x="2386702" y="459740"/>
                </a:lnTo>
                <a:lnTo>
                  <a:pt x="2381844" y="455930"/>
                </a:lnTo>
                <a:lnTo>
                  <a:pt x="2382682" y="453390"/>
                </a:lnTo>
                <a:lnTo>
                  <a:pt x="2385362" y="453390"/>
                </a:lnTo>
                <a:lnTo>
                  <a:pt x="2390051" y="455928"/>
                </a:lnTo>
                <a:lnTo>
                  <a:pt x="2389616" y="458138"/>
                </a:lnTo>
                <a:lnTo>
                  <a:pt x="2389508" y="458543"/>
                </a:lnTo>
                <a:lnTo>
                  <a:pt x="2386601" y="463550"/>
                </a:lnTo>
                <a:lnTo>
                  <a:pt x="2362730" y="463550"/>
                </a:lnTo>
                <a:lnTo>
                  <a:pt x="2359718" y="464932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48390" y="472440"/>
                </a:lnTo>
                <a:lnTo>
                  <a:pt x="2450592" y="471295"/>
                </a:lnTo>
                <a:lnTo>
                  <a:pt x="2450710" y="469900"/>
                </a:lnTo>
                <a:lnTo>
                  <a:pt x="2450223" y="464932"/>
                </a:lnTo>
                <a:lnTo>
                  <a:pt x="2450097" y="464459"/>
                </a:lnTo>
                <a:lnTo>
                  <a:pt x="2448175" y="458470"/>
                </a:lnTo>
                <a:lnTo>
                  <a:pt x="2446442" y="457248"/>
                </a:lnTo>
                <a:lnTo>
                  <a:pt x="2446431" y="457080"/>
                </a:lnTo>
                <a:lnTo>
                  <a:pt x="2448219" y="453390"/>
                </a:lnTo>
                <a:lnTo>
                  <a:pt x="2453916" y="462280"/>
                </a:lnTo>
                <a:lnTo>
                  <a:pt x="2464144" y="462280"/>
                </a:lnTo>
                <a:lnTo>
                  <a:pt x="2460457" y="46355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622223" y="459740"/>
                </a:moveTo>
                <a:lnTo>
                  <a:pt x="2620880" y="459740"/>
                </a:lnTo>
                <a:lnTo>
                  <a:pt x="2620739" y="457080"/>
                </a:lnTo>
                <a:lnTo>
                  <a:pt x="2622039" y="453390"/>
                </a:lnTo>
                <a:lnTo>
                  <a:pt x="2627585" y="455930"/>
                </a:lnTo>
                <a:lnTo>
                  <a:pt x="2624507" y="458495"/>
                </a:lnTo>
                <a:lnTo>
                  <a:pt x="2622223" y="459740"/>
                </a:lnTo>
                <a:close/>
              </a:path>
              <a:path w="4096384" h="836930">
                <a:moveTo>
                  <a:pt x="2646351" y="459740"/>
                </a:moveTo>
                <a:lnTo>
                  <a:pt x="2622223" y="459740"/>
                </a:lnTo>
                <a:lnTo>
                  <a:pt x="2624554" y="458470"/>
                </a:lnTo>
                <a:lnTo>
                  <a:pt x="2627585" y="455930"/>
                </a:lnTo>
                <a:lnTo>
                  <a:pt x="2622039" y="453390"/>
                </a:lnTo>
                <a:lnTo>
                  <a:pt x="2624554" y="453390"/>
                </a:lnTo>
                <a:lnTo>
                  <a:pt x="2627402" y="454660"/>
                </a:lnTo>
                <a:lnTo>
                  <a:pt x="2633950" y="458470"/>
                </a:lnTo>
                <a:lnTo>
                  <a:pt x="2644730" y="458470"/>
                </a:lnTo>
                <a:lnTo>
                  <a:pt x="2646351" y="459740"/>
                </a:lnTo>
                <a:close/>
              </a:path>
              <a:path w="4096384" h="836930">
                <a:moveTo>
                  <a:pt x="2720673" y="459740"/>
                </a:moveTo>
                <a:lnTo>
                  <a:pt x="2717720" y="459740"/>
                </a:lnTo>
                <a:lnTo>
                  <a:pt x="2714761" y="457248"/>
                </a:lnTo>
                <a:lnTo>
                  <a:pt x="2714785" y="457080"/>
                </a:lnTo>
                <a:lnTo>
                  <a:pt x="2715577" y="455928"/>
                </a:lnTo>
                <a:lnTo>
                  <a:pt x="2716918" y="454660"/>
                </a:lnTo>
                <a:lnTo>
                  <a:pt x="2718267" y="454660"/>
                </a:lnTo>
                <a:lnTo>
                  <a:pt x="2719609" y="453390"/>
                </a:lnTo>
                <a:lnTo>
                  <a:pt x="2720673" y="459740"/>
                </a:lnTo>
                <a:close/>
              </a:path>
              <a:path w="4096384" h="836930">
                <a:moveTo>
                  <a:pt x="2724635" y="459740"/>
                </a:moveTo>
                <a:lnTo>
                  <a:pt x="2720673" y="459740"/>
                </a:lnTo>
                <a:lnTo>
                  <a:pt x="2719609" y="453390"/>
                </a:lnTo>
                <a:lnTo>
                  <a:pt x="2727065" y="454660"/>
                </a:lnTo>
                <a:lnTo>
                  <a:pt x="2732011" y="454660"/>
                </a:lnTo>
                <a:lnTo>
                  <a:pt x="2727480" y="455930"/>
                </a:lnTo>
                <a:lnTo>
                  <a:pt x="2729162" y="457200"/>
                </a:lnTo>
                <a:lnTo>
                  <a:pt x="2726314" y="457200"/>
                </a:lnTo>
                <a:lnTo>
                  <a:pt x="2724635" y="459740"/>
                </a:lnTo>
                <a:close/>
              </a:path>
              <a:path w="4096384" h="836930">
                <a:moveTo>
                  <a:pt x="3115716" y="463550"/>
                </a:moveTo>
                <a:lnTo>
                  <a:pt x="3119371" y="458495"/>
                </a:lnTo>
                <a:lnTo>
                  <a:pt x="3121904" y="453390"/>
                </a:lnTo>
                <a:lnTo>
                  <a:pt x="3122755" y="458470"/>
                </a:lnTo>
                <a:lnTo>
                  <a:pt x="3123429" y="458470"/>
                </a:lnTo>
                <a:lnTo>
                  <a:pt x="3125420" y="459740"/>
                </a:lnTo>
                <a:lnTo>
                  <a:pt x="3115716" y="463550"/>
                </a:lnTo>
                <a:close/>
              </a:path>
              <a:path w="4096384" h="836930">
                <a:moveTo>
                  <a:pt x="3150898" y="472016"/>
                </a:moveTo>
                <a:lnTo>
                  <a:pt x="3148530" y="469863"/>
                </a:lnTo>
                <a:lnTo>
                  <a:pt x="3144710" y="466090"/>
                </a:lnTo>
                <a:lnTo>
                  <a:pt x="3143702" y="463550"/>
                </a:lnTo>
                <a:lnTo>
                  <a:pt x="3115716" y="463550"/>
                </a:lnTo>
                <a:lnTo>
                  <a:pt x="3125247" y="459807"/>
                </a:lnTo>
                <a:lnTo>
                  <a:pt x="3125311" y="459670"/>
                </a:lnTo>
                <a:lnTo>
                  <a:pt x="3123429" y="458470"/>
                </a:lnTo>
                <a:lnTo>
                  <a:pt x="3122755" y="458470"/>
                </a:lnTo>
                <a:lnTo>
                  <a:pt x="3121904" y="453390"/>
                </a:lnTo>
                <a:lnTo>
                  <a:pt x="3125420" y="453390"/>
                </a:lnTo>
                <a:lnTo>
                  <a:pt x="3126952" y="455930"/>
                </a:lnTo>
                <a:lnTo>
                  <a:pt x="3137227" y="455930"/>
                </a:lnTo>
                <a:lnTo>
                  <a:pt x="3132799" y="459740"/>
                </a:lnTo>
                <a:lnTo>
                  <a:pt x="3145627" y="459740"/>
                </a:lnTo>
                <a:lnTo>
                  <a:pt x="3146211" y="461010"/>
                </a:lnTo>
                <a:lnTo>
                  <a:pt x="3156910" y="464820"/>
                </a:lnTo>
                <a:lnTo>
                  <a:pt x="3154263" y="464820"/>
                </a:lnTo>
                <a:lnTo>
                  <a:pt x="3153158" y="466024"/>
                </a:lnTo>
                <a:lnTo>
                  <a:pt x="3153098" y="467360"/>
                </a:lnTo>
                <a:lnTo>
                  <a:pt x="3170856" y="467360"/>
                </a:lnTo>
                <a:lnTo>
                  <a:pt x="3174351" y="469900"/>
                </a:lnTo>
                <a:lnTo>
                  <a:pt x="3160128" y="469900"/>
                </a:lnTo>
                <a:lnTo>
                  <a:pt x="3158954" y="471170"/>
                </a:lnTo>
                <a:lnTo>
                  <a:pt x="3150898" y="471170"/>
                </a:lnTo>
                <a:lnTo>
                  <a:pt x="3150898" y="472016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9358" y="454096"/>
                </a:lnTo>
                <a:lnTo>
                  <a:pt x="3140179" y="453390"/>
                </a:lnTo>
                <a:lnTo>
                  <a:pt x="3140057" y="457080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3140179" y="456909"/>
                </a:moveTo>
                <a:lnTo>
                  <a:pt x="3140179" y="453390"/>
                </a:lnTo>
                <a:lnTo>
                  <a:pt x="3142687" y="453390"/>
                </a:lnTo>
                <a:lnTo>
                  <a:pt x="3140179" y="456909"/>
                </a:lnTo>
                <a:close/>
              </a:path>
              <a:path w="4096384" h="836930">
                <a:moveTo>
                  <a:pt x="3234377" y="459740"/>
                </a:moveTo>
                <a:lnTo>
                  <a:pt x="3229852" y="459740"/>
                </a:lnTo>
                <a:lnTo>
                  <a:pt x="3229852" y="458470"/>
                </a:lnTo>
                <a:lnTo>
                  <a:pt x="3232504" y="455930"/>
                </a:lnTo>
                <a:lnTo>
                  <a:pt x="3278473" y="455928"/>
                </a:lnTo>
                <a:lnTo>
                  <a:pt x="3280487" y="453390"/>
                </a:lnTo>
                <a:lnTo>
                  <a:pt x="3281495" y="453390"/>
                </a:lnTo>
                <a:lnTo>
                  <a:pt x="3280606" y="457200"/>
                </a:lnTo>
                <a:lnTo>
                  <a:pt x="3235549" y="457200"/>
                </a:lnTo>
                <a:lnTo>
                  <a:pt x="3234377" y="459740"/>
                </a:lnTo>
                <a:close/>
              </a:path>
              <a:path w="4096384" h="836930">
                <a:moveTo>
                  <a:pt x="3283826" y="462280"/>
                </a:moveTo>
                <a:lnTo>
                  <a:pt x="3279972" y="461010"/>
                </a:lnTo>
                <a:lnTo>
                  <a:pt x="3280245" y="458951"/>
                </a:lnTo>
                <a:lnTo>
                  <a:pt x="3280359" y="458260"/>
                </a:lnTo>
                <a:lnTo>
                  <a:pt x="3281495" y="453390"/>
                </a:lnTo>
                <a:lnTo>
                  <a:pt x="3287584" y="457780"/>
                </a:lnTo>
                <a:lnTo>
                  <a:pt x="3286819" y="461010"/>
                </a:lnTo>
                <a:lnTo>
                  <a:pt x="3284684" y="461010"/>
                </a:lnTo>
                <a:lnTo>
                  <a:pt x="3283826" y="462280"/>
                </a:lnTo>
                <a:close/>
              </a:path>
              <a:path w="4096384" h="836930">
                <a:moveTo>
                  <a:pt x="3344355" y="461010"/>
                </a:moveTo>
                <a:lnTo>
                  <a:pt x="3328587" y="461010"/>
                </a:lnTo>
                <a:lnTo>
                  <a:pt x="3334461" y="453390"/>
                </a:lnTo>
                <a:lnTo>
                  <a:pt x="3338324" y="455930"/>
                </a:lnTo>
                <a:lnTo>
                  <a:pt x="3340498" y="457200"/>
                </a:lnTo>
                <a:lnTo>
                  <a:pt x="3344355" y="461010"/>
                </a:lnTo>
                <a:close/>
              </a:path>
              <a:path w="4096384" h="836930">
                <a:moveTo>
                  <a:pt x="3355422" y="474980"/>
                </a:moveTo>
                <a:lnTo>
                  <a:pt x="3337309" y="474980"/>
                </a:lnTo>
                <a:lnTo>
                  <a:pt x="3346529" y="473710"/>
                </a:lnTo>
                <a:lnTo>
                  <a:pt x="3341627" y="471143"/>
                </a:lnTo>
                <a:lnTo>
                  <a:pt x="3336301" y="467360"/>
                </a:lnTo>
                <a:lnTo>
                  <a:pt x="3346686" y="467360"/>
                </a:lnTo>
                <a:lnTo>
                  <a:pt x="3348028" y="466090"/>
                </a:lnTo>
                <a:lnTo>
                  <a:pt x="3348099" y="464459"/>
                </a:lnTo>
                <a:lnTo>
                  <a:pt x="3347020" y="461010"/>
                </a:lnTo>
                <a:lnTo>
                  <a:pt x="3344355" y="461010"/>
                </a:lnTo>
                <a:lnTo>
                  <a:pt x="3340498" y="457200"/>
                </a:lnTo>
                <a:lnTo>
                  <a:pt x="3338321" y="455928"/>
                </a:lnTo>
                <a:lnTo>
                  <a:pt x="3334461" y="453390"/>
                </a:lnTo>
                <a:lnTo>
                  <a:pt x="3352805" y="453390"/>
                </a:lnTo>
                <a:lnTo>
                  <a:pt x="3348703" y="459740"/>
                </a:lnTo>
                <a:lnTo>
                  <a:pt x="3351395" y="461010"/>
                </a:lnTo>
                <a:lnTo>
                  <a:pt x="3354916" y="462280"/>
                </a:lnTo>
                <a:lnTo>
                  <a:pt x="3357247" y="462280"/>
                </a:lnTo>
                <a:lnTo>
                  <a:pt x="3354646" y="467226"/>
                </a:lnTo>
                <a:lnTo>
                  <a:pt x="3354546" y="467382"/>
                </a:lnTo>
                <a:lnTo>
                  <a:pt x="3352893" y="468630"/>
                </a:lnTo>
                <a:lnTo>
                  <a:pt x="3351544" y="468631"/>
                </a:lnTo>
                <a:lnTo>
                  <a:pt x="3348674" y="471143"/>
                </a:lnTo>
                <a:lnTo>
                  <a:pt x="3347287" y="473710"/>
                </a:lnTo>
                <a:lnTo>
                  <a:pt x="3355591" y="473710"/>
                </a:lnTo>
                <a:lnTo>
                  <a:pt x="3355422" y="474980"/>
                </a:lnTo>
                <a:close/>
              </a:path>
              <a:path w="4096384" h="836930">
                <a:moveTo>
                  <a:pt x="3446430" y="461010"/>
                </a:moveTo>
                <a:lnTo>
                  <a:pt x="3444256" y="459740"/>
                </a:lnTo>
                <a:lnTo>
                  <a:pt x="3443758" y="453390"/>
                </a:lnTo>
                <a:lnTo>
                  <a:pt x="3450286" y="455930"/>
                </a:lnTo>
                <a:lnTo>
                  <a:pt x="3452977" y="455930"/>
                </a:lnTo>
                <a:lnTo>
                  <a:pt x="3446430" y="461010"/>
                </a:lnTo>
                <a:close/>
              </a:path>
              <a:path w="4096384" h="836930">
                <a:moveTo>
                  <a:pt x="3829611" y="461010"/>
                </a:moveTo>
                <a:lnTo>
                  <a:pt x="3822415" y="461010"/>
                </a:lnTo>
                <a:lnTo>
                  <a:pt x="3821634" y="459807"/>
                </a:lnTo>
                <a:lnTo>
                  <a:pt x="3821533" y="459345"/>
                </a:lnTo>
                <a:lnTo>
                  <a:pt x="3821407" y="453390"/>
                </a:lnTo>
                <a:lnTo>
                  <a:pt x="3829611" y="461010"/>
                </a:lnTo>
                <a:close/>
              </a:path>
              <a:path w="4096384" h="836930">
                <a:moveTo>
                  <a:pt x="3831318" y="461010"/>
                </a:moveTo>
                <a:lnTo>
                  <a:pt x="3829611" y="461010"/>
                </a:lnTo>
                <a:lnTo>
                  <a:pt x="3821407" y="453390"/>
                </a:lnTo>
                <a:lnTo>
                  <a:pt x="3828061" y="453390"/>
                </a:lnTo>
                <a:lnTo>
                  <a:pt x="3829460" y="454660"/>
                </a:lnTo>
                <a:lnTo>
                  <a:pt x="3863519" y="454660"/>
                </a:lnTo>
                <a:lnTo>
                  <a:pt x="3862220" y="457200"/>
                </a:lnTo>
                <a:lnTo>
                  <a:pt x="3836201" y="457200"/>
                </a:lnTo>
                <a:lnTo>
                  <a:pt x="3831318" y="461010"/>
                </a:lnTo>
                <a:close/>
              </a:path>
              <a:path w="4096384" h="836930">
                <a:moveTo>
                  <a:pt x="3162389" y="455930"/>
                </a:moveTo>
                <a:lnTo>
                  <a:pt x="3145384" y="455930"/>
                </a:lnTo>
                <a:lnTo>
                  <a:pt x="3145764" y="453445"/>
                </a:lnTo>
                <a:lnTo>
                  <a:pt x="3158120" y="454660"/>
                </a:lnTo>
                <a:lnTo>
                  <a:pt x="3163812" y="454660"/>
                </a:lnTo>
                <a:lnTo>
                  <a:pt x="3162389" y="455930"/>
                </a:lnTo>
                <a:close/>
              </a:path>
              <a:path w="4096384" h="836930">
                <a:moveTo>
                  <a:pt x="2542340" y="459740"/>
                </a:moveTo>
                <a:lnTo>
                  <a:pt x="2538960" y="459740"/>
                </a:lnTo>
                <a:lnTo>
                  <a:pt x="2540334" y="453762"/>
                </a:lnTo>
                <a:lnTo>
                  <a:pt x="2540440" y="453464"/>
                </a:lnTo>
                <a:lnTo>
                  <a:pt x="2540754" y="454660"/>
                </a:lnTo>
                <a:lnTo>
                  <a:pt x="2541919" y="455930"/>
                </a:lnTo>
                <a:lnTo>
                  <a:pt x="2544677" y="455930"/>
                </a:lnTo>
                <a:lnTo>
                  <a:pt x="2545509" y="457080"/>
                </a:lnTo>
                <a:lnTo>
                  <a:pt x="2545533" y="457248"/>
                </a:lnTo>
                <a:lnTo>
                  <a:pt x="2542340" y="459740"/>
                </a:lnTo>
                <a:close/>
              </a:path>
              <a:path w="4096384" h="836930">
                <a:moveTo>
                  <a:pt x="2538960" y="459740"/>
                </a:moveTo>
                <a:lnTo>
                  <a:pt x="2527344" y="459740"/>
                </a:lnTo>
                <a:lnTo>
                  <a:pt x="2538246" y="454660"/>
                </a:lnTo>
                <a:lnTo>
                  <a:pt x="2540397" y="453487"/>
                </a:lnTo>
                <a:lnTo>
                  <a:pt x="2538960" y="459740"/>
                </a:lnTo>
                <a:close/>
              </a:path>
              <a:path w="4096384" h="836930">
                <a:moveTo>
                  <a:pt x="2213530" y="454408"/>
                </a:moveTo>
                <a:lnTo>
                  <a:pt x="2212954" y="454195"/>
                </a:lnTo>
                <a:lnTo>
                  <a:pt x="2213496" y="453762"/>
                </a:lnTo>
                <a:lnTo>
                  <a:pt x="2213530" y="454408"/>
                </a:lnTo>
                <a:close/>
              </a:path>
              <a:path w="4096384" h="836930">
                <a:moveTo>
                  <a:pt x="1409949" y="466090"/>
                </a:moveTo>
                <a:lnTo>
                  <a:pt x="1406767" y="466090"/>
                </a:lnTo>
                <a:lnTo>
                  <a:pt x="1410581" y="453872"/>
                </a:lnTo>
                <a:lnTo>
                  <a:pt x="1413976" y="455930"/>
                </a:lnTo>
                <a:lnTo>
                  <a:pt x="1414389" y="456240"/>
                </a:lnTo>
                <a:lnTo>
                  <a:pt x="1415148" y="457200"/>
                </a:lnTo>
                <a:lnTo>
                  <a:pt x="1414814" y="457200"/>
                </a:lnTo>
                <a:lnTo>
                  <a:pt x="1412658" y="463550"/>
                </a:lnTo>
                <a:lnTo>
                  <a:pt x="1408777" y="463550"/>
                </a:lnTo>
                <a:lnTo>
                  <a:pt x="1409949" y="466090"/>
                </a:lnTo>
                <a:close/>
              </a:path>
              <a:path w="4096384" h="836930">
                <a:moveTo>
                  <a:pt x="2076091" y="463550"/>
                </a:moveTo>
                <a:lnTo>
                  <a:pt x="2070053" y="459740"/>
                </a:lnTo>
                <a:lnTo>
                  <a:pt x="2068737" y="457248"/>
                </a:lnTo>
                <a:lnTo>
                  <a:pt x="2068396" y="456396"/>
                </a:lnTo>
                <a:lnTo>
                  <a:pt x="2068300" y="455599"/>
                </a:lnTo>
                <a:lnTo>
                  <a:pt x="2068752" y="453883"/>
                </a:lnTo>
                <a:lnTo>
                  <a:pt x="2076091" y="463550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2799" y="459740"/>
                </a:lnTo>
                <a:lnTo>
                  <a:pt x="3139358" y="454096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2213544" y="454660"/>
                </a:moveTo>
                <a:lnTo>
                  <a:pt x="2213530" y="454408"/>
                </a:lnTo>
                <a:lnTo>
                  <a:pt x="2213695" y="454469"/>
                </a:lnTo>
                <a:lnTo>
                  <a:pt x="2213544" y="45466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30725" y="454660"/>
                </a:lnTo>
                <a:lnTo>
                  <a:pt x="31733" y="454660"/>
                </a:lnTo>
                <a:lnTo>
                  <a:pt x="35046" y="455928"/>
                </a:lnTo>
                <a:lnTo>
                  <a:pt x="33513" y="459740"/>
                </a:lnTo>
                <a:lnTo>
                  <a:pt x="29492" y="463550"/>
                </a:lnTo>
                <a:lnTo>
                  <a:pt x="25362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26705" y="474980"/>
                </a:moveTo>
                <a:lnTo>
                  <a:pt x="26200" y="474980"/>
                </a:lnTo>
                <a:lnTo>
                  <a:pt x="22308" y="472452"/>
                </a:lnTo>
                <a:lnTo>
                  <a:pt x="23516" y="467360"/>
                </a:lnTo>
                <a:lnTo>
                  <a:pt x="19325" y="467360"/>
                </a:lnTo>
                <a:lnTo>
                  <a:pt x="25362" y="466090"/>
                </a:lnTo>
                <a:lnTo>
                  <a:pt x="29492" y="463550"/>
                </a:lnTo>
                <a:lnTo>
                  <a:pt x="33513" y="459740"/>
                </a:lnTo>
                <a:lnTo>
                  <a:pt x="35046" y="455928"/>
                </a:lnTo>
                <a:lnTo>
                  <a:pt x="31733" y="454660"/>
                </a:lnTo>
                <a:lnTo>
                  <a:pt x="45641" y="454660"/>
                </a:lnTo>
                <a:lnTo>
                  <a:pt x="40612" y="458470"/>
                </a:lnTo>
                <a:lnTo>
                  <a:pt x="43965" y="459740"/>
                </a:lnTo>
                <a:lnTo>
                  <a:pt x="35584" y="459740"/>
                </a:lnTo>
                <a:lnTo>
                  <a:pt x="36537" y="463341"/>
                </a:lnTo>
                <a:lnTo>
                  <a:pt x="36619" y="463591"/>
                </a:lnTo>
                <a:lnTo>
                  <a:pt x="38268" y="466090"/>
                </a:lnTo>
                <a:lnTo>
                  <a:pt x="48155" y="466090"/>
                </a:lnTo>
                <a:lnTo>
                  <a:pt x="43898" y="468630"/>
                </a:lnTo>
                <a:lnTo>
                  <a:pt x="32231" y="468630"/>
                </a:lnTo>
                <a:lnTo>
                  <a:pt x="31127" y="472440"/>
                </a:lnTo>
                <a:lnTo>
                  <a:pt x="29037" y="472452"/>
                </a:lnTo>
                <a:lnTo>
                  <a:pt x="26705" y="474980"/>
                </a:lnTo>
                <a:close/>
              </a:path>
              <a:path w="4096384" h="836930">
                <a:moveTo>
                  <a:pt x="62574" y="457200"/>
                </a:moveTo>
                <a:lnTo>
                  <a:pt x="60060" y="457200"/>
                </a:lnTo>
                <a:lnTo>
                  <a:pt x="58213" y="455930"/>
                </a:lnTo>
                <a:lnTo>
                  <a:pt x="58557" y="455928"/>
                </a:lnTo>
                <a:lnTo>
                  <a:pt x="60727" y="454660"/>
                </a:lnTo>
                <a:lnTo>
                  <a:pt x="62741" y="455928"/>
                </a:lnTo>
                <a:lnTo>
                  <a:pt x="62574" y="457200"/>
                </a:lnTo>
                <a:close/>
              </a:path>
              <a:path w="4096384" h="836930">
                <a:moveTo>
                  <a:pt x="82185" y="458470"/>
                </a:moveTo>
                <a:lnTo>
                  <a:pt x="79311" y="457200"/>
                </a:lnTo>
                <a:lnTo>
                  <a:pt x="62574" y="457200"/>
                </a:lnTo>
                <a:lnTo>
                  <a:pt x="62741" y="455928"/>
                </a:lnTo>
                <a:lnTo>
                  <a:pt x="60727" y="454660"/>
                </a:lnTo>
                <a:lnTo>
                  <a:pt x="94089" y="454660"/>
                </a:lnTo>
                <a:lnTo>
                  <a:pt x="85871" y="455930"/>
                </a:lnTo>
                <a:lnTo>
                  <a:pt x="82185" y="458470"/>
                </a:lnTo>
                <a:close/>
              </a:path>
              <a:path w="4096384" h="836930">
                <a:moveTo>
                  <a:pt x="94171" y="458470"/>
                </a:moveTo>
                <a:lnTo>
                  <a:pt x="82185" y="458470"/>
                </a:lnTo>
                <a:lnTo>
                  <a:pt x="85883" y="455928"/>
                </a:lnTo>
                <a:lnTo>
                  <a:pt x="94089" y="454660"/>
                </a:lnTo>
                <a:lnTo>
                  <a:pt x="94171" y="458470"/>
                </a:lnTo>
                <a:close/>
              </a:path>
              <a:path w="4096384" h="836930">
                <a:moveTo>
                  <a:pt x="103329" y="462280"/>
                </a:moveTo>
                <a:lnTo>
                  <a:pt x="94253" y="462280"/>
                </a:lnTo>
                <a:lnTo>
                  <a:pt x="94253" y="458470"/>
                </a:lnTo>
                <a:lnTo>
                  <a:pt x="94089" y="454660"/>
                </a:lnTo>
                <a:lnTo>
                  <a:pt x="99241" y="454660"/>
                </a:lnTo>
                <a:lnTo>
                  <a:pt x="99493" y="457200"/>
                </a:lnTo>
                <a:lnTo>
                  <a:pt x="101662" y="459703"/>
                </a:lnTo>
                <a:lnTo>
                  <a:pt x="103329" y="462280"/>
                </a:lnTo>
                <a:close/>
              </a:path>
              <a:path w="4096384" h="836930">
                <a:moveTo>
                  <a:pt x="106490" y="468630"/>
                </a:moveTo>
                <a:lnTo>
                  <a:pt x="104165" y="463591"/>
                </a:lnTo>
                <a:lnTo>
                  <a:pt x="101662" y="459703"/>
                </a:lnTo>
                <a:lnTo>
                  <a:pt x="99493" y="457200"/>
                </a:lnTo>
                <a:lnTo>
                  <a:pt x="99241" y="454660"/>
                </a:lnTo>
                <a:lnTo>
                  <a:pt x="103642" y="458470"/>
                </a:lnTo>
                <a:lnTo>
                  <a:pt x="109509" y="459740"/>
                </a:lnTo>
                <a:lnTo>
                  <a:pt x="110288" y="464459"/>
                </a:lnTo>
                <a:lnTo>
                  <a:pt x="110233" y="464932"/>
                </a:lnTo>
                <a:lnTo>
                  <a:pt x="106490" y="468630"/>
                </a:lnTo>
                <a:close/>
              </a:path>
              <a:path w="4096384" h="836930">
                <a:moveTo>
                  <a:pt x="288200" y="458470"/>
                </a:moveTo>
                <a:lnTo>
                  <a:pt x="287030" y="455928"/>
                </a:lnTo>
                <a:lnTo>
                  <a:pt x="288200" y="454660"/>
                </a:lnTo>
                <a:lnTo>
                  <a:pt x="288200" y="458470"/>
                </a:lnTo>
                <a:close/>
              </a:path>
              <a:path w="4096384" h="836930">
                <a:moveTo>
                  <a:pt x="339996" y="458470"/>
                </a:moveTo>
                <a:lnTo>
                  <a:pt x="288200" y="458470"/>
                </a:lnTo>
                <a:lnTo>
                  <a:pt x="288200" y="454660"/>
                </a:lnTo>
                <a:lnTo>
                  <a:pt x="341500" y="454660"/>
                </a:lnTo>
                <a:lnTo>
                  <a:pt x="338996" y="455928"/>
                </a:lnTo>
                <a:lnTo>
                  <a:pt x="339996" y="45847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338996" y="455928"/>
                </a:lnTo>
                <a:lnTo>
                  <a:pt x="341500" y="454660"/>
                </a:lnTo>
                <a:lnTo>
                  <a:pt x="343183" y="454660"/>
                </a:lnTo>
                <a:lnTo>
                  <a:pt x="345023" y="458470"/>
                </a:lnTo>
                <a:lnTo>
                  <a:pt x="342345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390954" y="455928"/>
                </a:moveTo>
                <a:lnTo>
                  <a:pt x="390346" y="455467"/>
                </a:lnTo>
                <a:lnTo>
                  <a:pt x="390786" y="454660"/>
                </a:lnTo>
                <a:lnTo>
                  <a:pt x="390954" y="455928"/>
                </a:lnTo>
                <a:close/>
              </a:path>
              <a:path w="4096384" h="836930">
                <a:moveTo>
                  <a:pt x="401348" y="462280"/>
                </a:moveTo>
                <a:lnTo>
                  <a:pt x="394309" y="458470"/>
                </a:lnTo>
                <a:lnTo>
                  <a:pt x="390956" y="455930"/>
                </a:lnTo>
                <a:lnTo>
                  <a:pt x="390786" y="454660"/>
                </a:lnTo>
                <a:lnTo>
                  <a:pt x="398042" y="454660"/>
                </a:lnTo>
                <a:lnTo>
                  <a:pt x="401348" y="462280"/>
                </a:lnTo>
                <a:close/>
              </a:path>
              <a:path w="4096384" h="836930">
                <a:moveTo>
                  <a:pt x="516335" y="457200"/>
                </a:moveTo>
                <a:lnTo>
                  <a:pt x="516335" y="454660"/>
                </a:lnTo>
                <a:lnTo>
                  <a:pt x="518011" y="454660"/>
                </a:lnTo>
                <a:lnTo>
                  <a:pt x="516335" y="457200"/>
                </a:lnTo>
                <a:close/>
              </a:path>
              <a:path w="4096384" h="836930">
                <a:moveTo>
                  <a:pt x="569307" y="457200"/>
                </a:moveTo>
                <a:lnTo>
                  <a:pt x="516335" y="457200"/>
                </a:lnTo>
                <a:lnTo>
                  <a:pt x="518011" y="454660"/>
                </a:lnTo>
                <a:lnTo>
                  <a:pt x="568803" y="454660"/>
                </a:lnTo>
                <a:lnTo>
                  <a:pt x="569307" y="457200"/>
                </a:lnTo>
                <a:close/>
              </a:path>
              <a:path w="4096384" h="836930">
                <a:moveTo>
                  <a:pt x="598471" y="458470"/>
                </a:moveTo>
                <a:lnTo>
                  <a:pt x="596795" y="458470"/>
                </a:lnTo>
                <a:lnTo>
                  <a:pt x="595289" y="454660"/>
                </a:lnTo>
                <a:lnTo>
                  <a:pt x="597470" y="454660"/>
                </a:lnTo>
                <a:lnTo>
                  <a:pt x="600484" y="455928"/>
                </a:lnTo>
                <a:lnTo>
                  <a:pt x="600710" y="456773"/>
                </a:lnTo>
                <a:lnTo>
                  <a:pt x="600732" y="457248"/>
                </a:lnTo>
                <a:lnTo>
                  <a:pt x="598471" y="458470"/>
                </a:lnTo>
                <a:close/>
              </a:path>
              <a:path w="4096384" h="836930">
                <a:moveTo>
                  <a:pt x="644405" y="472440"/>
                </a:moveTo>
                <a:lnTo>
                  <a:pt x="610042" y="472440"/>
                </a:lnTo>
                <a:lnTo>
                  <a:pt x="614062" y="471170"/>
                </a:lnTo>
                <a:lnTo>
                  <a:pt x="614062" y="466090"/>
                </a:lnTo>
                <a:lnTo>
                  <a:pt x="616917" y="466090"/>
                </a:lnTo>
                <a:lnTo>
                  <a:pt x="618757" y="464820"/>
                </a:lnTo>
                <a:lnTo>
                  <a:pt x="622109" y="463550"/>
                </a:lnTo>
                <a:lnTo>
                  <a:pt x="615070" y="458470"/>
                </a:lnTo>
                <a:lnTo>
                  <a:pt x="598471" y="458470"/>
                </a:lnTo>
                <a:lnTo>
                  <a:pt x="600732" y="457248"/>
                </a:lnTo>
                <a:lnTo>
                  <a:pt x="600710" y="456773"/>
                </a:lnTo>
                <a:lnTo>
                  <a:pt x="600484" y="455928"/>
                </a:lnTo>
                <a:lnTo>
                  <a:pt x="597470" y="454660"/>
                </a:lnTo>
                <a:lnTo>
                  <a:pt x="636528" y="454660"/>
                </a:lnTo>
                <a:lnTo>
                  <a:pt x="636528" y="455930"/>
                </a:lnTo>
                <a:lnTo>
                  <a:pt x="637536" y="457200"/>
                </a:lnTo>
                <a:lnTo>
                  <a:pt x="649938" y="457200"/>
                </a:lnTo>
                <a:lnTo>
                  <a:pt x="651110" y="458470"/>
                </a:lnTo>
                <a:lnTo>
                  <a:pt x="653624" y="462280"/>
                </a:lnTo>
                <a:lnTo>
                  <a:pt x="654692" y="462280"/>
                </a:lnTo>
                <a:lnTo>
                  <a:pt x="655404" y="464820"/>
                </a:lnTo>
                <a:lnTo>
                  <a:pt x="630303" y="464820"/>
                </a:lnTo>
                <a:lnTo>
                  <a:pt x="623085" y="467382"/>
                </a:lnTo>
                <a:lnTo>
                  <a:pt x="620167" y="469900"/>
                </a:lnTo>
                <a:lnTo>
                  <a:pt x="635267" y="469900"/>
                </a:lnTo>
                <a:lnTo>
                  <a:pt x="635349" y="471170"/>
                </a:lnTo>
                <a:lnTo>
                  <a:pt x="645645" y="471170"/>
                </a:lnTo>
                <a:lnTo>
                  <a:pt x="644405" y="472440"/>
                </a:lnTo>
                <a:close/>
              </a:path>
              <a:path w="4096384" h="836930">
                <a:moveTo>
                  <a:pt x="667740" y="464820"/>
                </a:moveTo>
                <a:lnTo>
                  <a:pt x="669712" y="461010"/>
                </a:lnTo>
                <a:lnTo>
                  <a:pt x="670190" y="459807"/>
                </a:lnTo>
                <a:lnTo>
                  <a:pt x="670309" y="459670"/>
                </a:lnTo>
                <a:lnTo>
                  <a:pt x="676922" y="454660"/>
                </a:lnTo>
                <a:lnTo>
                  <a:pt x="677596" y="454660"/>
                </a:lnTo>
                <a:lnTo>
                  <a:pt x="682625" y="458470"/>
                </a:lnTo>
                <a:lnTo>
                  <a:pt x="679102" y="459740"/>
                </a:lnTo>
                <a:lnTo>
                  <a:pt x="677305" y="461010"/>
                </a:lnTo>
                <a:lnTo>
                  <a:pt x="671895" y="463550"/>
                </a:lnTo>
                <a:lnTo>
                  <a:pt x="667740" y="464820"/>
                </a:lnTo>
                <a:close/>
              </a:path>
              <a:path w="4096384" h="836930">
                <a:moveTo>
                  <a:pt x="680804" y="464820"/>
                </a:moveTo>
                <a:lnTo>
                  <a:pt x="667740" y="464820"/>
                </a:lnTo>
                <a:lnTo>
                  <a:pt x="671895" y="463550"/>
                </a:lnTo>
                <a:lnTo>
                  <a:pt x="677359" y="460972"/>
                </a:lnTo>
                <a:lnTo>
                  <a:pt x="679102" y="459740"/>
                </a:lnTo>
                <a:lnTo>
                  <a:pt x="682625" y="458470"/>
                </a:lnTo>
                <a:lnTo>
                  <a:pt x="677596" y="454660"/>
                </a:lnTo>
                <a:lnTo>
                  <a:pt x="692008" y="454660"/>
                </a:lnTo>
                <a:lnTo>
                  <a:pt x="690168" y="457200"/>
                </a:lnTo>
                <a:lnTo>
                  <a:pt x="687149" y="457200"/>
                </a:lnTo>
                <a:lnTo>
                  <a:pt x="682435" y="461153"/>
                </a:lnTo>
                <a:lnTo>
                  <a:pt x="679272" y="463550"/>
                </a:lnTo>
                <a:lnTo>
                  <a:pt x="680804" y="464820"/>
                </a:lnTo>
                <a:close/>
              </a:path>
              <a:path w="4096384" h="836930">
                <a:moveTo>
                  <a:pt x="692342" y="459740"/>
                </a:moveTo>
                <a:lnTo>
                  <a:pt x="691006" y="459740"/>
                </a:lnTo>
                <a:lnTo>
                  <a:pt x="690366" y="457800"/>
                </a:lnTo>
                <a:lnTo>
                  <a:pt x="690254" y="457080"/>
                </a:lnTo>
                <a:lnTo>
                  <a:pt x="692008" y="454660"/>
                </a:lnTo>
                <a:lnTo>
                  <a:pt x="693350" y="454660"/>
                </a:lnTo>
                <a:lnTo>
                  <a:pt x="694092" y="456909"/>
                </a:lnTo>
                <a:lnTo>
                  <a:pt x="694153" y="457248"/>
                </a:lnTo>
                <a:lnTo>
                  <a:pt x="692342" y="45974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692342" y="459740"/>
                </a:lnTo>
                <a:lnTo>
                  <a:pt x="693974" y="457495"/>
                </a:lnTo>
                <a:lnTo>
                  <a:pt x="694092" y="456909"/>
                </a:lnTo>
                <a:lnTo>
                  <a:pt x="693350" y="454660"/>
                </a:lnTo>
                <a:lnTo>
                  <a:pt x="731737" y="454660"/>
                </a:lnTo>
                <a:lnTo>
                  <a:pt x="731236" y="455930"/>
                </a:lnTo>
                <a:lnTo>
                  <a:pt x="710113" y="45593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66627" y="467360"/>
                </a:moveTo>
                <a:lnTo>
                  <a:pt x="762269" y="464845"/>
                </a:lnTo>
                <a:lnTo>
                  <a:pt x="758662" y="459901"/>
                </a:lnTo>
                <a:lnTo>
                  <a:pt x="758590" y="459412"/>
                </a:lnTo>
                <a:lnTo>
                  <a:pt x="759067" y="455928"/>
                </a:lnTo>
                <a:lnTo>
                  <a:pt x="760571" y="454660"/>
                </a:lnTo>
                <a:lnTo>
                  <a:pt x="768069" y="460972"/>
                </a:lnTo>
                <a:lnTo>
                  <a:pt x="768187" y="461578"/>
                </a:lnTo>
                <a:lnTo>
                  <a:pt x="768270" y="462302"/>
                </a:lnTo>
                <a:lnTo>
                  <a:pt x="766627" y="467360"/>
                </a:lnTo>
                <a:close/>
              </a:path>
              <a:path w="4096384" h="836930">
                <a:moveTo>
                  <a:pt x="772134" y="467360"/>
                </a:moveTo>
                <a:lnTo>
                  <a:pt x="766627" y="467360"/>
                </a:lnTo>
                <a:lnTo>
                  <a:pt x="768075" y="462903"/>
                </a:lnTo>
                <a:lnTo>
                  <a:pt x="768187" y="461578"/>
                </a:lnTo>
                <a:lnTo>
                  <a:pt x="768069" y="460972"/>
                </a:lnTo>
                <a:lnTo>
                  <a:pt x="760571" y="454660"/>
                </a:lnTo>
                <a:lnTo>
                  <a:pt x="781339" y="454660"/>
                </a:lnTo>
                <a:lnTo>
                  <a:pt x="772180" y="466032"/>
                </a:lnTo>
                <a:lnTo>
                  <a:pt x="772134" y="467360"/>
                </a:lnTo>
                <a:close/>
              </a:path>
              <a:path w="4096384" h="836930">
                <a:moveTo>
                  <a:pt x="799458" y="458470"/>
                </a:moveTo>
                <a:lnTo>
                  <a:pt x="798620" y="458470"/>
                </a:lnTo>
                <a:lnTo>
                  <a:pt x="797954" y="455928"/>
                </a:lnTo>
                <a:lnTo>
                  <a:pt x="799124" y="454660"/>
                </a:lnTo>
                <a:lnTo>
                  <a:pt x="799963" y="454660"/>
                </a:lnTo>
                <a:lnTo>
                  <a:pt x="800409" y="456909"/>
                </a:lnTo>
                <a:lnTo>
                  <a:pt x="800428" y="457248"/>
                </a:lnTo>
                <a:lnTo>
                  <a:pt x="799458" y="458470"/>
                </a:lnTo>
                <a:close/>
              </a:path>
              <a:path w="4096384" h="836930">
                <a:moveTo>
                  <a:pt x="806831" y="472440"/>
                </a:moveTo>
                <a:lnTo>
                  <a:pt x="799963" y="472440"/>
                </a:lnTo>
                <a:lnTo>
                  <a:pt x="802477" y="471170"/>
                </a:lnTo>
                <a:lnTo>
                  <a:pt x="797782" y="467360"/>
                </a:lnTo>
                <a:lnTo>
                  <a:pt x="792419" y="467360"/>
                </a:lnTo>
                <a:lnTo>
                  <a:pt x="800133" y="458470"/>
                </a:lnTo>
                <a:lnTo>
                  <a:pt x="799458" y="458470"/>
                </a:lnTo>
                <a:lnTo>
                  <a:pt x="800428" y="457248"/>
                </a:lnTo>
                <a:lnTo>
                  <a:pt x="800409" y="456909"/>
                </a:lnTo>
                <a:lnTo>
                  <a:pt x="799963" y="454660"/>
                </a:lnTo>
                <a:lnTo>
                  <a:pt x="812698" y="454660"/>
                </a:lnTo>
                <a:lnTo>
                  <a:pt x="812030" y="455930"/>
                </a:lnTo>
                <a:lnTo>
                  <a:pt x="803983" y="455930"/>
                </a:lnTo>
                <a:lnTo>
                  <a:pt x="802972" y="462302"/>
                </a:lnTo>
                <a:lnTo>
                  <a:pt x="801973" y="469900"/>
                </a:lnTo>
                <a:lnTo>
                  <a:pt x="813270" y="469900"/>
                </a:lnTo>
                <a:lnTo>
                  <a:pt x="809182" y="471170"/>
                </a:lnTo>
                <a:lnTo>
                  <a:pt x="806831" y="472440"/>
                </a:lnTo>
                <a:close/>
              </a:path>
              <a:path w="4096384" h="836930">
                <a:moveTo>
                  <a:pt x="812030" y="459740"/>
                </a:moveTo>
                <a:lnTo>
                  <a:pt x="812117" y="455764"/>
                </a:lnTo>
                <a:lnTo>
                  <a:pt x="812698" y="454660"/>
                </a:lnTo>
                <a:lnTo>
                  <a:pt x="812030" y="459740"/>
                </a:lnTo>
                <a:close/>
              </a:path>
              <a:path w="4096384" h="836930">
                <a:moveTo>
                  <a:pt x="935235" y="458470"/>
                </a:moveTo>
                <a:lnTo>
                  <a:pt x="934227" y="458470"/>
                </a:lnTo>
                <a:lnTo>
                  <a:pt x="933099" y="457248"/>
                </a:lnTo>
                <a:lnTo>
                  <a:pt x="933102" y="457080"/>
                </a:lnTo>
                <a:lnTo>
                  <a:pt x="934063" y="454660"/>
                </a:lnTo>
                <a:lnTo>
                  <a:pt x="935065" y="454660"/>
                </a:lnTo>
                <a:lnTo>
                  <a:pt x="936188" y="457080"/>
                </a:lnTo>
                <a:lnTo>
                  <a:pt x="936205" y="457248"/>
                </a:lnTo>
                <a:lnTo>
                  <a:pt x="935235" y="458470"/>
                </a:lnTo>
                <a:close/>
              </a:path>
              <a:path w="4096384" h="836930">
                <a:moveTo>
                  <a:pt x="932148" y="466090"/>
                </a:moveTo>
                <a:lnTo>
                  <a:pt x="923672" y="466090"/>
                </a:lnTo>
                <a:lnTo>
                  <a:pt x="929914" y="464845"/>
                </a:lnTo>
                <a:lnTo>
                  <a:pt x="929947" y="464459"/>
                </a:lnTo>
                <a:lnTo>
                  <a:pt x="929374" y="462302"/>
                </a:lnTo>
                <a:lnTo>
                  <a:pt x="928530" y="459740"/>
                </a:lnTo>
                <a:lnTo>
                  <a:pt x="923672" y="458470"/>
                </a:lnTo>
                <a:lnTo>
                  <a:pt x="935235" y="458470"/>
                </a:lnTo>
                <a:lnTo>
                  <a:pt x="936205" y="457248"/>
                </a:lnTo>
                <a:lnTo>
                  <a:pt x="936188" y="457080"/>
                </a:lnTo>
                <a:lnTo>
                  <a:pt x="935065" y="454660"/>
                </a:lnTo>
                <a:lnTo>
                  <a:pt x="946748" y="454660"/>
                </a:lnTo>
                <a:lnTo>
                  <a:pt x="944291" y="455930"/>
                </a:lnTo>
                <a:lnTo>
                  <a:pt x="944625" y="455930"/>
                </a:lnTo>
                <a:lnTo>
                  <a:pt x="945699" y="461010"/>
                </a:lnTo>
                <a:lnTo>
                  <a:pt x="940433" y="461010"/>
                </a:lnTo>
                <a:lnTo>
                  <a:pt x="938350" y="462223"/>
                </a:lnTo>
                <a:lnTo>
                  <a:pt x="938319" y="463591"/>
                </a:lnTo>
                <a:lnTo>
                  <a:pt x="940264" y="464820"/>
                </a:lnTo>
                <a:lnTo>
                  <a:pt x="932891" y="464820"/>
                </a:lnTo>
                <a:lnTo>
                  <a:pt x="932148" y="466090"/>
                </a:lnTo>
                <a:close/>
              </a:path>
              <a:path w="4096384" h="836930">
                <a:moveTo>
                  <a:pt x="1028267" y="458470"/>
                </a:moveTo>
                <a:lnTo>
                  <a:pt x="1018544" y="458470"/>
                </a:lnTo>
                <a:lnTo>
                  <a:pt x="1012755" y="454812"/>
                </a:lnTo>
                <a:lnTo>
                  <a:pt x="1013017" y="454660"/>
                </a:lnTo>
                <a:lnTo>
                  <a:pt x="1027681" y="454660"/>
                </a:lnTo>
                <a:lnTo>
                  <a:pt x="1026591" y="455930"/>
                </a:lnTo>
                <a:lnTo>
                  <a:pt x="1024247" y="455930"/>
                </a:lnTo>
                <a:lnTo>
                  <a:pt x="1028267" y="458470"/>
                </a:lnTo>
                <a:close/>
              </a:path>
              <a:path w="4096384" h="836930">
                <a:moveTo>
                  <a:pt x="1052573" y="462280"/>
                </a:moveTo>
                <a:lnTo>
                  <a:pt x="1052636" y="457080"/>
                </a:lnTo>
                <a:lnTo>
                  <a:pt x="1053241" y="455930"/>
                </a:lnTo>
                <a:lnTo>
                  <a:pt x="1054086" y="455930"/>
                </a:lnTo>
                <a:lnTo>
                  <a:pt x="1054753" y="454660"/>
                </a:lnTo>
                <a:lnTo>
                  <a:pt x="1061792" y="454660"/>
                </a:lnTo>
                <a:lnTo>
                  <a:pt x="1052573" y="462280"/>
                </a:lnTo>
                <a:close/>
              </a:path>
              <a:path w="4096384" h="836930">
                <a:moveTo>
                  <a:pt x="1057936" y="462280"/>
                </a:moveTo>
                <a:lnTo>
                  <a:pt x="1052573" y="462280"/>
                </a:lnTo>
                <a:lnTo>
                  <a:pt x="1061792" y="454660"/>
                </a:lnTo>
                <a:lnTo>
                  <a:pt x="1069002" y="454660"/>
                </a:lnTo>
                <a:lnTo>
                  <a:pt x="1066988" y="455928"/>
                </a:lnTo>
                <a:lnTo>
                  <a:pt x="1067011" y="457248"/>
                </a:lnTo>
                <a:lnTo>
                  <a:pt x="1067659" y="458470"/>
                </a:lnTo>
                <a:lnTo>
                  <a:pt x="1073110" y="458470"/>
                </a:lnTo>
                <a:lnTo>
                  <a:pt x="1073362" y="459740"/>
                </a:lnTo>
                <a:lnTo>
                  <a:pt x="1061629" y="459740"/>
                </a:lnTo>
                <a:lnTo>
                  <a:pt x="1058773" y="461010"/>
                </a:lnTo>
                <a:lnTo>
                  <a:pt x="1057936" y="462280"/>
                </a:lnTo>
                <a:close/>
              </a:path>
              <a:path w="4096384" h="836930">
                <a:moveTo>
                  <a:pt x="1067659" y="458470"/>
                </a:moveTo>
                <a:lnTo>
                  <a:pt x="1067011" y="457248"/>
                </a:lnTo>
                <a:lnTo>
                  <a:pt x="1066988" y="455928"/>
                </a:lnTo>
                <a:lnTo>
                  <a:pt x="1069002" y="454660"/>
                </a:lnTo>
                <a:lnTo>
                  <a:pt x="1069669" y="455930"/>
                </a:lnTo>
                <a:lnTo>
                  <a:pt x="1069506" y="455930"/>
                </a:lnTo>
                <a:lnTo>
                  <a:pt x="1067659" y="458470"/>
                </a:lnTo>
                <a:close/>
              </a:path>
              <a:path w="4096384" h="836930">
                <a:moveTo>
                  <a:pt x="1073110" y="458470"/>
                </a:moveTo>
                <a:lnTo>
                  <a:pt x="1067659" y="458470"/>
                </a:lnTo>
                <a:lnTo>
                  <a:pt x="1069506" y="455930"/>
                </a:lnTo>
                <a:lnTo>
                  <a:pt x="1069583" y="455764"/>
                </a:lnTo>
                <a:lnTo>
                  <a:pt x="1069002" y="454660"/>
                </a:lnTo>
                <a:lnTo>
                  <a:pt x="1072354" y="454660"/>
                </a:lnTo>
                <a:lnTo>
                  <a:pt x="1073110" y="458470"/>
                </a:lnTo>
                <a:close/>
              </a:path>
              <a:path w="4096384" h="836930">
                <a:moveTo>
                  <a:pt x="1108728" y="458470"/>
                </a:moveTo>
                <a:lnTo>
                  <a:pt x="1105539" y="458470"/>
                </a:lnTo>
                <a:lnTo>
                  <a:pt x="1105625" y="457080"/>
                </a:lnTo>
                <a:lnTo>
                  <a:pt x="1107385" y="454660"/>
                </a:lnTo>
                <a:lnTo>
                  <a:pt x="1108394" y="454660"/>
                </a:lnTo>
                <a:lnTo>
                  <a:pt x="1108834" y="456909"/>
                </a:lnTo>
                <a:lnTo>
                  <a:pt x="1108728" y="458470"/>
                </a:lnTo>
                <a:close/>
              </a:path>
              <a:path w="4096384" h="836930">
                <a:moveTo>
                  <a:pt x="1115434" y="458470"/>
                </a:moveTo>
                <a:lnTo>
                  <a:pt x="1108728" y="458470"/>
                </a:lnTo>
                <a:lnTo>
                  <a:pt x="1108834" y="456909"/>
                </a:lnTo>
                <a:lnTo>
                  <a:pt x="1108394" y="454660"/>
                </a:lnTo>
                <a:lnTo>
                  <a:pt x="1135043" y="454660"/>
                </a:lnTo>
                <a:lnTo>
                  <a:pt x="1135043" y="455930"/>
                </a:lnTo>
                <a:lnTo>
                  <a:pt x="1135718" y="457200"/>
                </a:lnTo>
                <a:lnTo>
                  <a:pt x="1116775" y="457200"/>
                </a:lnTo>
                <a:lnTo>
                  <a:pt x="1115434" y="458470"/>
                </a:lnTo>
                <a:close/>
              </a:path>
              <a:path w="4096384" h="836930">
                <a:moveTo>
                  <a:pt x="1191702" y="462085"/>
                </a:moveTo>
                <a:lnTo>
                  <a:pt x="1185167" y="454660"/>
                </a:lnTo>
                <a:lnTo>
                  <a:pt x="1189692" y="454660"/>
                </a:lnTo>
                <a:lnTo>
                  <a:pt x="1191872" y="455930"/>
                </a:lnTo>
                <a:lnTo>
                  <a:pt x="1192478" y="457080"/>
                </a:lnTo>
                <a:lnTo>
                  <a:pt x="1192383" y="457800"/>
                </a:lnTo>
                <a:lnTo>
                  <a:pt x="1191891" y="459670"/>
                </a:lnTo>
                <a:lnTo>
                  <a:pt x="1191773" y="462044"/>
                </a:lnTo>
                <a:close/>
              </a:path>
              <a:path w="4096384" h="836930">
                <a:moveTo>
                  <a:pt x="1191872" y="461986"/>
                </a:moveTo>
                <a:lnTo>
                  <a:pt x="1191891" y="459670"/>
                </a:lnTo>
                <a:lnTo>
                  <a:pt x="1192383" y="457800"/>
                </a:lnTo>
                <a:lnTo>
                  <a:pt x="1192478" y="457080"/>
                </a:lnTo>
                <a:lnTo>
                  <a:pt x="1191869" y="455928"/>
                </a:lnTo>
                <a:lnTo>
                  <a:pt x="1189692" y="454660"/>
                </a:lnTo>
                <a:lnTo>
                  <a:pt x="1211105" y="454660"/>
                </a:lnTo>
                <a:lnTo>
                  <a:pt x="1212448" y="457080"/>
                </a:lnTo>
                <a:lnTo>
                  <a:pt x="1212577" y="457248"/>
                </a:lnTo>
                <a:lnTo>
                  <a:pt x="1214168" y="458470"/>
                </a:lnTo>
                <a:lnTo>
                  <a:pt x="1214447" y="459740"/>
                </a:lnTo>
                <a:lnTo>
                  <a:pt x="1199409" y="459740"/>
                </a:lnTo>
                <a:lnTo>
                  <a:pt x="1193548" y="461010"/>
                </a:lnTo>
                <a:lnTo>
                  <a:pt x="1191872" y="461986"/>
                </a:lnTo>
                <a:close/>
              </a:path>
              <a:path w="4096384" h="836930">
                <a:moveTo>
                  <a:pt x="1217020" y="456396"/>
                </a:moveTo>
                <a:lnTo>
                  <a:pt x="1216676" y="454660"/>
                </a:lnTo>
                <a:lnTo>
                  <a:pt x="1217114" y="455764"/>
                </a:lnTo>
                <a:lnTo>
                  <a:pt x="1217020" y="456396"/>
                </a:lnTo>
                <a:close/>
              </a:path>
              <a:path w="4096384" h="836930">
                <a:moveTo>
                  <a:pt x="1226777" y="457200"/>
                </a:moveTo>
                <a:lnTo>
                  <a:pt x="1217180" y="457200"/>
                </a:lnTo>
                <a:lnTo>
                  <a:pt x="1217114" y="455764"/>
                </a:lnTo>
                <a:lnTo>
                  <a:pt x="1216676" y="454660"/>
                </a:lnTo>
                <a:lnTo>
                  <a:pt x="1229922" y="454660"/>
                </a:lnTo>
                <a:lnTo>
                  <a:pt x="1225227" y="455930"/>
                </a:lnTo>
                <a:lnTo>
                  <a:pt x="1226777" y="45720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52886" y="454660"/>
                </a:lnTo>
                <a:lnTo>
                  <a:pt x="1258923" y="454660"/>
                </a:lnTo>
                <a:lnTo>
                  <a:pt x="1259652" y="455764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62943" y="463550"/>
                </a:moveTo>
                <a:lnTo>
                  <a:pt x="1237799" y="463550"/>
                </a:lnTo>
                <a:lnTo>
                  <a:pt x="1242998" y="461010"/>
                </a:lnTo>
                <a:lnTo>
                  <a:pt x="1259761" y="461010"/>
                </a:lnTo>
                <a:lnTo>
                  <a:pt x="1259652" y="455764"/>
                </a:lnTo>
                <a:lnTo>
                  <a:pt x="1258923" y="454660"/>
                </a:lnTo>
                <a:lnTo>
                  <a:pt x="1295126" y="454660"/>
                </a:lnTo>
                <a:lnTo>
                  <a:pt x="1292952" y="455930"/>
                </a:lnTo>
                <a:lnTo>
                  <a:pt x="1294288" y="458470"/>
                </a:lnTo>
                <a:lnTo>
                  <a:pt x="1333346" y="458470"/>
                </a:lnTo>
                <a:lnTo>
                  <a:pt x="1332508" y="459740"/>
                </a:lnTo>
                <a:lnTo>
                  <a:pt x="1262105" y="459740"/>
                </a:lnTo>
                <a:lnTo>
                  <a:pt x="1259702" y="462167"/>
                </a:lnTo>
                <a:lnTo>
                  <a:pt x="1259650" y="462302"/>
                </a:lnTo>
                <a:lnTo>
                  <a:pt x="1262943" y="463550"/>
                </a:lnTo>
                <a:close/>
              </a:path>
              <a:path w="4096384" h="836930">
                <a:moveTo>
                  <a:pt x="1405091" y="457200"/>
                </a:moveTo>
                <a:lnTo>
                  <a:pt x="1403415" y="457200"/>
                </a:lnTo>
                <a:lnTo>
                  <a:pt x="1403246" y="455928"/>
                </a:lnTo>
                <a:lnTo>
                  <a:pt x="1404587" y="454660"/>
                </a:lnTo>
                <a:lnTo>
                  <a:pt x="1406597" y="454660"/>
                </a:lnTo>
                <a:lnTo>
                  <a:pt x="1406767" y="455930"/>
                </a:lnTo>
                <a:lnTo>
                  <a:pt x="1405091" y="457200"/>
                </a:lnTo>
                <a:close/>
              </a:path>
              <a:path w="4096384" h="836930">
                <a:moveTo>
                  <a:pt x="1409542" y="457200"/>
                </a:moveTo>
                <a:lnTo>
                  <a:pt x="1405091" y="457200"/>
                </a:lnTo>
                <a:lnTo>
                  <a:pt x="1406767" y="455930"/>
                </a:lnTo>
                <a:lnTo>
                  <a:pt x="1406597" y="454660"/>
                </a:lnTo>
                <a:lnTo>
                  <a:pt x="1410335" y="454660"/>
                </a:lnTo>
                <a:lnTo>
                  <a:pt x="1409542" y="457200"/>
                </a:lnTo>
                <a:close/>
              </a:path>
              <a:path w="4096384" h="836930">
                <a:moveTo>
                  <a:pt x="1462417" y="461010"/>
                </a:moveTo>
                <a:lnTo>
                  <a:pt x="1452366" y="461010"/>
                </a:lnTo>
                <a:lnTo>
                  <a:pt x="1453872" y="459740"/>
                </a:lnTo>
                <a:lnTo>
                  <a:pt x="1459235" y="459740"/>
                </a:lnTo>
                <a:lnTo>
                  <a:pt x="1459739" y="454660"/>
                </a:lnTo>
                <a:lnTo>
                  <a:pt x="1464932" y="459740"/>
                </a:lnTo>
                <a:lnTo>
                  <a:pt x="1462417" y="461010"/>
                </a:lnTo>
                <a:close/>
              </a:path>
              <a:path w="4096384" h="836930">
                <a:moveTo>
                  <a:pt x="1459858" y="471170"/>
                </a:moveTo>
                <a:lnTo>
                  <a:pt x="1454711" y="471170"/>
                </a:lnTo>
                <a:lnTo>
                  <a:pt x="1456883" y="468631"/>
                </a:lnTo>
                <a:lnTo>
                  <a:pt x="1459903" y="466090"/>
                </a:lnTo>
                <a:lnTo>
                  <a:pt x="1460014" y="462223"/>
                </a:lnTo>
                <a:lnTo>
                  <a:pt x="1464797" y="459807"/>
                </a:lnTo>
                <a:lnTo>
                  <a:pt x="1459739" y="454660"/>
                </a:lnTo>
                <a:lnTo>
                  <a:pt x="1473149" y="454660"/>
                </a:lnTo>
                <a:lnTo>
                  <a:pt x="1471748" y="458260"/>
                </a:lnTo>
                <a:lnTo>
                  <a:pt x="1471641" y="458495"/>
                </a:lnTo>
                <a:lnTo>
                  <a:pt x="1465214" y="464932"/>
                </a:lnTo>
                <a:lnTo>
                  <a:pt x="1459858" y="471170"/>
                </a:lnTo>
                <a:close/>
              </a:path>
              <a:path w="4096384" h="836930">
                <a:moveTo>
                  <a:pt x="1480699" y="459345"/>
                </a:moveTo>
                <a:lnTo>
                  <a:pt x="1479350" y="454660"/>
                </a:lnTo>
                <a:lnTo>
                  <a:pt x="1480188" y="455930"/>
                </a:lnTo>
                <a:lnTo>
                  <a:pt x="1482623" y="457200"/>
                </a:lnTo>
                <a:lnTo>
                  <a:pt x="1484407" y="458676"/>
                </a:lnTo>
                <a:lnTo>
                  <a:pt x="1480699" y="459345"/>
                </a:lnTo>
                <a:close/>
              </a:path>
              <a:path w="4096384" h="836930">
                <a:moveTo>
                  <a:pt x="1516896" y="466090"/>
                </a:moveTo>
                <a:lnTo>
                  <a:pt x="1516139" y="462903"/>
                </a:lnTo>
                <a:lnTo>
                  <a:pt x="1516039" y="462085"/>
                </a:lnTo>
                <a:lnTo>
                  <a:pt x="1516760" y="459190"/>
                </a:lnTo>
                <a:lnTo>
                  <a:pt x="1516877" y="458260"/>
                </a:lnTo>
                <a:lnTo>
                  <a:pt x="1516189" y="455930"/>
                </a:lnTo>
                <a:lnTo>
                  <a:pt x="1522095" y="455930"/>
                </a:lnTo>
                <a:lnTo>
                  <a:pt x="1522466" y="454660"/>
                </a:lnTo>
                <a:lnTo>
                  <a:pt x="1526917" y="457248"/>
                </a:lnTo>
                <a:lnTo>
                  <a:pt x="1531381" y="459740"/>
                </a:lnTo>
                <a:lnTo>
                  <a:pt x="1525456" y="459740"/>
                </a:lnTo>
                <a:lnTo>
                  <a:pt x="1519875" y="464764"/>
                </a:lnTo>
                <a:lnTo>
                  <a:pt x="1516896" y="466090"/>
                </a:lnTo>
                <a:close/>
              </a:path>
              <a:path w="4096384" h="836930">
                <a:moveTo>
                  <a:pt x="1552367" y="455517"/>
                </a:moveTo>
                <a:lnTo>
                  <a:pt x="1552929" y="454660"/>
                </a:lnTo>
                <a:lnTo>
                  <a:pt x="1553269" y="454660"/>
                </a:lnTo>
                <a:lnTo>
                  <a:pt x="1552367" y="455517"/>
                </a:lnTo>
                <a:close/>
              </a:path>
              <a:path w="4096384" h="836930">
                <a:moveTo>
                  <a:pt x="1563238" y="457200"/>
                </a:moveTo>
                <a:lnTo>
                  <a:pt x="1553767" y="457200"/>
                </a:lnTo>
                <a:lnTo>
                  <a:pt x="1554271" y="456240"/>
                </a:lnTo>
                <a:lnTo>
                  <a:pt x="1554348" y="455764"/>
                </a:lnTo>
                <a:lnTo>
                  <a:pt x="1553767" y="454660"/>
                </a:lnTo>
                <a:lnTo>
                  <a:pt x="1561886" y="454660"/>
                </a:lnTo>
                <a:lnTo>
                  <a:pt x="1562652" y="455930"/>
                </a:lnTo>
                <a:lnTo>
                  <a:pt x="1563238" y="457200"/>
                </a:lnTo>
                <a:close/>
              </a:path>
              <a:path w="4096384" h="836930">
                <a:moveTo>
                  <a:pt x="1590983" y="466090"/>
                </a:moveTo>
                <a:lnTo>
                  <a:pt x="1582244" y="466090"/>
                </a:lnTo>
                <a:lnTo>
                  <a:pt x="1587640" y="462302"/>
                </a:lnTo>
                <a:lnTo>
                  <a:pt x="1590271" y="457200"/>
                </a:lnTo>
                <a:lnTo>
                  <a:pt x="1586399" y="455159"/>
                </a:lnTo>
                <a:lnTo>
                  <a:pt x="1586794" y="454660"/>
                </a:lnTo>
                <a:lnTo>
                  <a:pt x="1590058" y="454660"/>
                </a:lnTo>
                <a:lnTo>
                  <a:pt x="1590726" y="458022"/>
                </a:lnTo>
                <a:lnTo>
                  <a:pt x="1590836" y="458495"/>
                </a:lnTo>
                <a:lnTo>
                  <a:pt x="1593997" y="462280"/>
                </a:lnTo>
                <a:lnTo>
                  <a:pt x="1590481" y="462280"/>
                </a:lnTo>
                <a:lnTo>
                  <a:pt x="1590983" y="466090"/>
                </a:lnTo>
                <a:close/>
              </a:path>
              <a:path w="4096384" h="836930">
                <a:moveTo>
                  <a:pt x="1603550" y="459740"/>
                </a:moveTo>
                <a:lnTo>
                  <a:pt x="1596845" y="459740"/>
                </a:lnTo>
                <a:lnTo>
                  <a:pt x="1596850" y="455928"/>
                </a:lnTo>
                <a:lnTo>
                  <a:pt x="1600368" y="454660"/>
                </a:lnTo>
                <a:lnTo>
                  <a:pt x="1602712" y="457200"/>
                </a:lnTo>
                <a:lnTo>
                  <a:pt x="1617969" y="457200"/>
                </a:lnTo>
                <a:lnTo>
                  <a:pt x="1617717" y="458470"/>
                </a:lnTo>
                <a:lnTo>
                  <a:pt x="1603550" y="458470"/>
                </a:lnTo>
                <a:lnTo>
                  <a:pt x="1603550" y="459740"/>
                </a:lnTo>
                <a:close/>
              </a:path>
              <a:path w="4096384" h="836930">
                <a:moveTo>
                  <a:pt x="1602712" y="457200"/>
                </a:moveTo>
                <a:lnTo>
                  <a:pt x="1600368" y="454660"/>
                </a:lnTo>
                <a:lnTo>
                  <a:pt x="1601874" y="454660"/>
                </a:lnTo>
                <a:lnTo>
                  <a:pt x="1602712" y="457200"/>
                </a:lnTo>
                <a:close/>
              </a:path>
              <a:path w="4096384" h="836930">
                <a:moveTo>
                  <a:pt x="1622159" y="458470"/>
                </a:moveTo>
                <a:lnTo>
                  <a:pt x="1617969" y="458470"/>
                </a:lnTo>
                <a:lnTo>
                  <a:pt x="1621321" y="454660"/>
                </a:lnTo>
                <a:lnTo>
                  <a:pt x="1621655" y="455930"/>
                </a:lnTo>
                <a:lnTo>
                  <a:pt x="1630373" y="455930"/>
                </a:lnTo>
                <a:lnTo>
                  <a:pt x="1630875" y="457200"/>
                </a:lnTo>
                <a:lnTo>
                  <a:pt x="1622159" y="458470"/>
                </a:lnTo>
                <a:close/>
              </a:path>
              <a:path w="4096384" h="836930">
                <a:moveTo>
                  <a:pt x="1621989" y="455930"/>
                </a:moveTo>
                <a:lnTo>
                  <a:pt x="1621655" y="455930"/>
                </a:lnTo>
                <a:lnTo>
                  <a:pt x="1621321" y="454660"/>
                </a:lnTo>
                <a:lnTo>
                  <a:pt x="1621869" y="454660"/>
                </a:lnTo>
                <a:lnTo>
                  <a:pt x="1621989" y="455930"/>
                </a:lnTo>
                <a:close/>
              </a:path>
              <a:path w="4096384" h="836930">
                <a:moveTo>
                  <a:pt x="1673619" y="458470"/>
                </a:moveTo>
                <a:lnTo>
                  <a:pt x="1672447" y="458470"/>
                </a:lnTo>
                <a:lnTo>
                  <a:pt x="1671269" y="456240"/>
                </a:lnTo>
                <a:lnTo>
                  <a:pt x="1671192" y="455764"/>
                </a:lnTo>
                <a:lnTo>
                  <a:pt x="1671779" y="454660"/>
                </a:lnTo>
                <a:lnTo>
                  <a:pt x="1672951" y="454660"/>
                </a:lnTo>
                <a:lnTo>
                  <a:pt x="1673858" y="455517"/>
                </a:lnTo>
                <a:lnTo>
                  <a:pt x="1673953" y="455930"/>
                </a:lnTo>
                <a:lnTo>
                  <a:pt x="1674294" y="455930"/>
                </a:lnTo>
                <a:lnTo>
                  <a:pt x="1673619" y="458470"/>
                </a:lnTo>
                <a:close/>
              </a:path>
              <a:path w="4096384" h="836930">
                <a:moveTo>
                  <a:pt x="1673945" y="455599"/>
                </a:moveTo>
                <a:lnTo>
                  <a:pt x="1672951" y="454660"/>
                </a:lnTo>
                <a:lnTo>
                  <a:pt x="1673920" y="454660"/>
                </a:lnTo>
                <a:lnTo>
                  <a:pt x="1673945" y="455599"/>
                </a:lnTo>
                <a:close/>
              </a:path>
              <a:path w="4096384" h="836930">
                <a:moveTo>
                  <a:pt x="1750727" y="462280"/>
                </a:moveTo>
                <a:lnTo>
                  <a:pt x="1746538" y="461010"/>
                </a:lnTo>
                <a:lnTo>
                  <a:pt x="1744192" y="454660"/>
                </a:lnTo>
                <a:lnTo>
                  <a:pt x="1755422" y="455930"/>
                </a:lnTo>
                <a:lnTo>
                  <a:pt x="1750727" y="462280"/>
                </a:lnTo>
                <a:close/>
              </a:path>
              <a:path w="4096384" h="836930">
                <a:moveTo>
                  <a:pt x="1746716" y="468842"/>
                </a:moveTo>
                <a:lnTo>
                  <a:pt x="1744860" y="462280"/>
                </a:lnTo>
                <a:lnTo>
                  <a:pt x="1750727" y="462280"/>
                </a:lnTo>
                <a:lnTo>
                  <a:pt x="1755422" y="455930"/>
                </a:lnTo>
                <a:lnTo>
                  <a:pt x="1744192" y="454660"/>
                </a:lnTo>
                <a:lnTo>
                  <a:pt x="1756178" y="454660"/>
                </a:lnTo>
                <a:lnTo>
                  <a:pt x="1757602" y="455930"/>
                </a:lnTo>
                <a:lnTo>
                  <a:pt x="1758270" y="455930"/>
                </a:lnTo>
                <a:lnTo>
                  <a:pt x="1762401" y="457495"/>
                </a:lnTo>
                <a:lnTo>
                  <a:pt x="1758862" y="459807"/>
                </a:lnTo>
                <a:lnTo>
                  <a:pt x="1752866" y="464764"/>
                </a:lnTo>
                <a:lnTo>
                  <a:pt x="1755798" y="466090"/>
                </a:lnTo>
                <a:lnTo>
                  <a:pt x="1747879" y="466090"/>
                </a:lnTo>
                <a:lnTo>
                  <a:pt x="1746716" y="468842"/>
                </a:lnTo>
                <a:close/>
              </a:path>
              <a:path w="4096384" h="836930">
                <a:moveTo>
                  <a:pt x="1912656" y="455930"/>
                </a:moveTo>
                <a:lnTo>
                  <a:pt x="1907293" y="455930"/>
                </a:lnTo>
                <a:lnTo>
                  <a:pt x="1912656" y="454660"/>
                </a:lnTo>
                <a:lnTo>
                  <a:pt x="1912656" y="455930"/>
                </a:lnTo>
                <a:close/>
              </a:path>
              <a:path w="4096384" h="836930">
                <a:moveTo>
                  <a:pt x="1918835" y="458470"/>
                </a:moveTo>
                <a:lnTo>
                  <a:pt x="1912656" y="458470"/>
                </a:lnTo>
                <a:lnTo>
                  <a:pt x="1912656" y="454660"/>
                </a:lnTo>
                <a:lnTo>
                  <a:pt x="1915128" y="454660"/>
                </a:lnTo>
                <a:lnTo>
                  <a:pt x="1918835" y="45847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77192" y="461010"/>
                </a:lnTo>
                <a:lnTo>
                  <a:pt x="1973505" y="461010"/>
                </a:lnTo>
                <a:lnTo>
                  <a:pt x="1974511" y="455928"/>
                </a:lnTo>
                <a:lnTo>
                  <a:pt x="1977526" y="454660"/>
                </a:lnTo>
                <a:lnTo>
                  <a:pt x="1981048" y="45466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52957" y="461010"/>
                </a:moveTo>
                <a:lnTo>
                  <a:pt x="2057816" y="454660"/>
                </a:lnTo>
                <a:lnTo>
                  <a:pt x="2057689" y="456909"/>
                </a:lnTo>
                <a:lnTo>
                  <a:pt x="2057767" y="457248"/>
                </a:lnTo>
                <a:lnTo>
                  <a:pt x="2060670" y="458470"/>
                </a:lnTo>
                <a:lnTo>
                  <a:pt x="2057482" y="459740"/>
                </a:lnTo>
                <a:lnTo>
                  <a:pt x="2052957" y="461010"/>
                </a:lnTo>
                <a:close/>
              </a:path>
              <a:path w="4096384" h="836930">
                <a:moveTo>
                  <a:pt x="2072066" y="461010"/>
                </a:moveTo>
                <a:lnTo>
                  <a:pt x="2052957" y="461010"/>
                </a:lnTo>
                <a:lnTo>
                  <a:pt x="2057657" y="459670"/>
                </a:lnTo>
                <a:lnTo>
                  <a:pt x="2060670" y="458470"/>
                </a:lnTo>
                <a:lnTo>
                  <a:pt x="2057767" y="457248"/>
                </a:lnTo>
                <a:lnTo>
                  <a:pt x="2057689" y="456909"/>
                </a:lnTo>
                <a:lnTo>
                  <a:pt x="2057816" y="454660"/>
                </a:lnTo>
                <a:lnTo>
                  <a:pt x="2068547" y="454660"/>
                </a:lnTo>
                <a:lnTo>
                  <a:pt x="2068300" y="455599"/>
                </a:lnTo>
                <a:lnTo>
                  <a:pt x="2068396" y="456396"/>
                </a:lnTo>
                <a:lnTo>
                  <a:pt x="2068737" y="457248"/>
                </a:lnTo>
                <a:lnTo>
                  <a:pt x="2070053" y="459740"/>
                </a:lnTo>
                <a:lnTo>
                  <a:pt x="2072066" y="461010"/>
                </a:lnTo>
                <a:close/>
              </a:path>
              <a:path w="4096384" h="836930">
                <a:moveTo>
                  <a:pt x="2177170" y="463550"/>
                </a:moveTo>
                <a:lnTo>
                  <a:pt x="2175160" y="454660"/>
                </a:lnTo>
                <a:lnTo>
                  <a:pt x="2179180" y="455930"/>
                </a:lnTo>
                <a:lnTo>
                  <a:pt x="2182029" y="455930"/>
                </a:lnTo>
                <a:lnTo>
                  <a:pt x="2182579" y="458022"/>
                </a:lnTo>
                <a:lnTo>
                  <a:pt x="2182452" y="458841"/>
                </a:lnTo>
                <a:lnTo>
                  <a:pt x="2181026" y="461010"/>
                </a:lnTo>
                <a:lnTo>
                  <a:pt x="2177170" y="463550"/>
                </a:lnTo>
                <a:close/>
              </a:path>
              <a:path w="4096384" h="836930">
                <a:moveTo>
                  <a:pt x="2200134" y="474980"/>
                </a:moveTo>
                <a:lnTo>
                  <a:pt x="2192420" y="474980"/>
                </a:lnTo>
                <a:lnTo>
                  <a:pt x="2198352" y="469989"/>
                </a:lnTo>
                <a:lnTo>
                  <a:pt x="2189238" y="464820"/>
                </a:lnTo>
                <a:lnTo>
                  <a:pt x="2184997" y="463550"/>
                </a:lnTo>
                <a:lnTo>
                  <a:pt x="2177170" y="463550"/>
                </a:lnTo>
                <a:lnTo>
                  <a:pt x="2181026" y="461010"/>
                </a:lnTo>
                <a:lnTo>
                  <a:pt x="2182452" y="458841"/>
                </a:lnTo>
                <a:lnTo>
                  <a:pt x="2182579" y="458022"/>
                </a:lnTo>
                <a:lnTo>
                  <a:pt x="2182029" y="455930"/>
                </a:lnTo>
                <a:lnTo>
                  <a:pt x="2179174" y="455928"/>
                </a:lnTo>
                <a:lnTo>
                  <a:pt x="2175160" y="454660"/>
                </a:lnTo>
                <a:lnTo>
                  <a:pt x="2191589" y="454660"/>
                </a:lnTo>
                <a:lnTo>
                  <a:pt x="2192761" y="462280"/>
                </a:lnTo>
                <a:lnTo>
                  <a:pt x="2197205" y="462280"/>
                </a:lnTo>
                <a:lnTo>
                  <a:pt x="2196386" y="463401"/>
                </a:lnTo>
                <a:lnTo>
                  <a:pt x="2196343" y="463803"/>
                </a:lnTo>
                <a:lnTo>
                  <a:pt x="2196849" y="465726"/>
                </a:lnTo>
                <a:lnTo>
                  <a:pt x="2196742" y="467632"/>
                </a:lnTo>
                <a:lnTo>
                  <a:pt x="2196611" y="468630"/>
                </a:lnTo>
                <a:lnTo>
                  <a:pt x="2206334" y="468630"/>
                </a:lnTo>
                <a:lnTo>
                  <a:pt x="2200134" y="474980"/>
                </a:lnTo>
                <a:close/>
              </a:path>
              <a:path w="4096384" h="836930">
                <a:moveTo>
                  <a:pt x="2192761" y="462280"/>
                </a:moveTo>
                <a:lnTo>
                  <a:pt x="2191589" y="454660"/>
                </a:lnTo>
                <a:lnTo>
                  <a:pt x="2193471" y="459432"/>
                </a:lnTo>
                <a:lnTo>
                  <a:pt x="2193412" y="460291"/>
                </a:lnTo>
                <a:lnTo>
                  <a:pt x="2192761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4378" y="457200"/>
                </a:lnTo>
                <a:lnTo>
                  <a:pt x="2477384" y="454660"/>
                </a:lnTo>
                <a:lnTo>
                  <a:pt x="2477842" y="456909"/>
                </a:lnTo>
                <a:lnTo>
                  <a:pt x="2477718" y="45974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7718" y="459740"/>
                </a:lnTo>
                <a:lnTo>
                  <a:pt x="2477842" y="456909"/>
                </a:lnTo>
                <a:lnTo>
                  <a:pt x="2477384" y="454660"/>
                </a:lnTo>
                <a:lnTo>
                  <a:pt x="2489785" y="454660"/>
                </a:lnTo>
                <a:lnTo>
                  <a:pt x="2488777" y="455930"/>
                </a:lnTo>
                <a:lnTo>
                  <a:pt x="2486014" y="458470"/>
                </a:lnTo>
                <a:lnTo>
                  <a:pt x="2499012" y="458470"/>
                </a:lnTo>
                <a:lnTo>
                  <a:pt x="2500190" y="461010"/>
                </a:lnTo>
                <a:lnTo>
                  <a:pt x="2480748" y="46101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544677" y="455930"/>
                </a:moveTo>
                <a:lnTo>
                  <a:pt x="2541919" y="455930"/>
                </a:lnTo>
                <a:lnTo>
                  <a:pt x="2543759" y="454660"/>
                </a:lnTo>
                <a:lnTo>
                  <a:pt x="2544677" y="455930"/>
                </a:lnTo>
                <a:close/>
              </a:path>
              <a:path w="4096384" h="836930">
                <a:moveTo>
                  <a:pt x="2554786" y="459740"/>
                </a:moveTo>
                <a:lnTo>
                  <a:pt x="2542340" y="459740"/>
                </a:lnTo>
                <a:lnTo>
                  <a:pt x="2545533" y="457248"/>
                </a:lnTo>
                <a:lnTo>
                  <a:pt x="2545509" y="457080"/>
                </a:lnTo>
                <a:lnTo>
                  <a:pt x="2543759" y="454660"/>
                </a:lnTo>
                <a:lnTo>
                  <a:pt x="2548950" y="454660"/>
                </a:lnTo>
                <a:lnTo>
                  <a:pt x="2553077" y="458470"/>
                </a:lnTo>
                <a:lnTo>
                  <a:pt x="2554786" y="459740"/>
                </a:lnTo>
                <a:close/>
              </a:path>
              <a:path w="4096384" h="836930">
                <a:moveTo>
                  <a:pt x="2673018" y="458470"/>
                </a:moveTo>
                <a:lnTo>
                  <a:pt x="2661778" y="458470"/>
                </a:lnTo>
                <a:lnTo>
                  <a:pt x="2661778" y="457200"/>
                </a:lnTo>
                <a:lnTo>
                  <a:pt x="2654222" y="457200"/>
                </a:lnTo>
                <a:lnTo>
                  <a:pt x="2654460" y="455764"/>
                </a:lnTo>
                <a:lnTo>
                  <a:pt x="2654896" y="454660"/>
                </a:lnTo>
                <a:lnTo>
                  <a:pt x="2662610" y="455930"/>
                </a:lnTo>
                <a:lnTo>
                  <a:pt x="2670507" y="455930"/>
                </a:lnTo>
                <a:lnTo>
                  <a:pt x="2673018" y="458470"/>
                </a:lnTo>
                <a:close/>
              </a:path>
              <a:path w="4096384" h="836930">
                <a:moveTo>
                  <a:pt x="2662610" y="455930"/>
                </a:moveTo>
                <a:lnTo>
                  <a:pt x="2654896" y="454660"/>
                </a:lnTo>
                <a:lnTo>
                  <a:pt x="2661652" y="454660"/>
                </a:lnTo>
                <a:lnTo>
                  <a:pt x="2662610" y="455930"/>
                </a:lnTo>
                <a:close/>
              </a:path>
              <a:path w="4096384" h="836930">
                <a:moveTo>
                  <a:pt x="2735193" y="459740"/>
                </a:moveTo>
                <a:lnTo>
                  <a:pt x="2727146" y="459740"/>
                </a:lnTo>
                <a:lnTo>
                  <a:pt x="2729162" y="457200"/>
                </a:lnTo>
                <a:lnTo>
                  <a:pt x="2727480" y="455930"/>
                </a:lnTo>
                <a:lnTo>
                  <a:pt x="2732011" y="454660"/>
                </a:lnTo>
                <a:lnTo>
                  <a:pt x="2735193" y="459740"/>
                </a:lnTo>
                <a:close/>
              </a:path>
              <a:path w="4096384" h="836930">
                <a:moveTo>
                  <a:pt x="2933829" y="459740"/>
                </a:moveTo>
                <a:lnTo>
                  <a:pt x="2931321" y="459740"/>
                </a:lnTo>
                <a:lnTo>
                  <a:pt x="2928473" y="458470"/>
                </a:lnTo>
                <a:lnTo>
                  <a:pt x="2931812" y="454660"/>
                </a:lnTo>
                <a:lnTo>
                  <a:pt x="2933493" y="455928"/>
                </a:lnTo>
                <a:lnTo>
                  <a:pt x="2934421" y="458260"/>
                </a:lnTo>
                <a:lnTo>
                  <a:pt x="2934306" y="458841"/>
                </a:lnTo>
                <a:lnTo>
                  <a:pt x="2933829" y="459740"/>
                </a:lnTo>
                <a:close/>
              </a:path>
              <a:path w="4096384" h="836930">
                <a:moveTo>
                  <a:pt x="3043844" y="457200"/>
                </a:moveTo>
                <a:lnTo>
                  <a:pt x="3039944" y="457200"/>
                </a:lnTo>
                <a:lnTo>
                  <a:pt x="3044966" y="454660"/>
                </a:lnTo>
                <a:lnTo>
                  <a:pt x="3043844" y="457200"/>
                </a:lnTo>
                <a:close/>
              </a:path>
              <a:path w="4096384" h="836930">
                <a:moveTo>
                  <a:pt x="3044626" y="464820"/>
                </a:moveTo>
                <a:lnTo>
                  <a:pt x="3039761" y="464820"/>
                </a:lnTo>
                <a:lnTo>
                  <a:pt x="3043269" y="458495"/>
                </a:lnTo>
                <a:lnTo>
                  <a:pt x="3044966" y="454660"/>
                </a:lnTo>
                <a:lnTo>
                  <a:pt x="3049083" y="454660"/>
                </a:lnTo>
                <a:lnTo>
                  <a:pt x="3050663" y="455930"/>
                </a:lnTo>
                <a:lnTo>
                  <a:pt x="3053845" y="455930"/>
                </a:lnTo>
                <a:lnTo>
                  <a:pt x="3051848" y="458470"/>
                </a:lnTo>
                <a:lnTo>
                  <a:pt x="3050840" y="458470"/>
                </a:lnTo>
                <a:lnTo>
                  <a:pt x="3053014" y="462280"/>
                </a:lnTo>
                <a:lnTo>
                  <a:pt x="3047324" y="462280"/>
                </a:lnTo>
                <a:lnTo>
                  <a:pt x="3044626" y="46482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68359" y="458470"/>
                </a:lnTo>
                <a:lnTo>
                  <a:pt x="3071112" y="455930"/>
                </a:lnTo>
                <a:lnTo>
                  <a:pt x="3050663" y="455930"/>
                </a:lnTo>
                <a:lnTo>
                  <a:pt x="3049988" y="454660"/>
                </a:lnTo>
                <a:lnTo>
                  <a:pt x="3074137" y="454660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498642" y="455930"/>
                </a:moveTo>
                <a:lnTo>
                  <a:pt x="3497221" y="455930"/>
                </a:lnTo>
                <a:lnTo>
                  <a:pt x="3499055" y="454660"/>
                </a:lnTo>
                <a:lnTo>
                  <a:pt x="3498642" y="455930"/>
                </a:lnTo>
                <a:close/>
              </a:path>
              <a:path w="4096384" h="836930">
                <a:moveTo>
                  <a:pt x="3501255" y="459740"/>
                </a:moveTo>
                <a:lnTo>
                  <a:pt x="3499912" y="458470"/>
                </a:lnTo>
                <a:lnTo>
                  <a:pt x="3498564" y="458470"/>
                </a:lnTo>
                <a:lnTo>
                  <a:pt x="3498446" y="458022"/>
                </a:lnTo>
                <a:lnTo>
                  <a:pt x="3498324" y="456909"/>
                </a:lnTo>
                <a:lnTo>
                  <a:pt x="3499055" y="454660"/>
                </a:lnTo>
                <a:lnTo>
                  <a:pt x="3500245" y="455928"/>
                </a:lnTo>
                <a:lnTo>
                  <a:pt x="3501255" y="459740"/>
                </a:lnTo>
                <a:close/>
              </a:path>
              <a:path w="4096384" h="836930">
                <a:moveTo>
                  <a:pt x="3737161" y="462167"/>
                </a:moveTo>
                <a:lnTo>
                  <a:pt x="3741130" y="455930"/>
                </a:lnTo>
                <a:lnTo>
                  <a:pt x="3741006" y="455517"/>
                </a:lnTo>
                <a:lnTo>
                  <a:pt x="3741130" y="454660"/>
                </a:lnTo>
                <a:lnTo>
                  <a:pt x="3747160" y="461010"/>
                </a:lnTo>
                <a:lnTo>
                  <a:pt x="3739445" y="46101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3740796" y="472440"/>
                </a:moveTo>
                <a:lnTo>
                  <a:pt x="3732899" y="472440"/>
                </a:lnTo>
                <a:lnTo>
                  <a:pt x="3739077" y="461655"/>
                </a:lnTo>
                <a:lnTo>
                  <a:pt x="3741130" y="461010"/>
                </a:lnTo>
                <a:lnTo>
                  <a:pt x="3747160" y="461010"/>
                </a:lnTo>
                <a:lnTo>
                  <a:pt x="3741130" y="454660"/>
                </a:lnTo>
                <a:lnTo>
                  <a:pt x="3749167" y="454660"/>
                </a:lnTo>
                <a:lnTo>
                  <a:pt x="3750166" y="455930"/>
                </a:lnTo>
                <a:lnTo>
                  <a:pt x="3796603" y="455930"/>
                </a:lnTo>
                <a:lnTo>
                  <a:pt x="3794586" y="457200"/>
                </a:lnTo>
                <a:lnTo>
                  <a:pt x="3755365" y="457200"/>
                </a:lnTo>
                <a:lnTo>
                  <a:pt x="3747038" y="464764"/>
                </a:lnTo>
                <a:lnTo>
                  <a:pt x="3747045" y="464932"/>
                </a:lnTo>
                <a:lnTo>
                  <a:pt x="3748429" y="467226"/>
                </a:lnTo>
                <a:lnTo>
                  <a:pt x="3748541" y="467382"/>
                </a:lnTo>
                <a:lnTo>
                  <a:pt x="3750342" y="468630"/>
                </a:lnTo>
                <a:lnTo>
                  <a:pt x="3783758" y="468630"/>
                </a:lnTo>
                <a:lnTo>
                  <a:pt x="3782368" y="469900"/>
                </a:lnTo>
                <a:lnTo>
                  <a:pt x="3766941" y="469900"/>
                </a:lnTo>
                <a:lnTo>
                  <a:pt x="3767316" y="471170"/>
                </a:lnTo>
                <a:lnTo>
                  <a:pt x="3741464" y="471170"/>
                </a:lnTo>
                <a:lnTo>
                  <a:pt x="3740796" y="472440"/>
                </a:lnTo>
                <a:close/>
              </a:path>
              <a:path w="4096384" h="836930">
                <a:moveTo>
                  <a:pt x="3891822" y="462280"/>
                </a:moveTo>
                <a:lnTo>
                  <a:pt x="3888976" y="461010"/>
                </a:lnTo>
                <a:lnTo>
                  <a:pt x="3888385" y="459901"/>
                </a:lnTo>
                <a:lnTo>
                  <a:pt x="3888323" y="459703"/>
                </a:lnTo>
                <a:lnTo>
                  <a:pt x="3889950" y="457248"/>
                </a:lnTo>
                <a:lnTo>
                  <a:pt x="3891148" y="454660"/>
                </a:lnTo>
                <a:lnTo>
                  <a:pt x="3895494" y="461010"/>
                </a:lnTo>
                <a:lnTo>
                  <a:pt x="3891822" y="462280"/>
                </a:lnTo>
                <a:close/>
              </a:path>
              <a:path w="4096384" h="836930">
                <a:moveTo>
                  <a:pt x="1018544" y="458470"/>
                </a:moveTo>
                <a:lnTo>
                  <a:pt x="1013181" y="457200"/>
                </a:lnTo>
                <a:lnTo>
                  <a:pt x="1011001" y="457200"/>
                </a:lnTo>
                <a:lnTo>
                  <a:pt x="1010840" y="455928"/>
                </a:lnTo>
                <a:lnTo>
                  <a:pt x="1012755" y="454812"/>
                </a:lnTo>
                <a:lnTo>
                  <a:pt x="1018544" y="458470"/>
                </a:lnTo>
                <a:close/>
              </a:path>
              <a:path w="4096384" h="836930">
                <a:moveTo>
                  <a:pt x="1681332" y="458470"/>
                </a:moveTo>
                <a:lnTo>
                  <a:pt x="1680680" y="456527"/>
                </a:lnTo>
                <a:lnTo>
                  <a:pt x="1680616" y="456182"/>
                </a:lnTo>
                <a:lnTo>
                  <a:pt x="1681332" y="454911"/>
                </a:lnTo>
                <a:lnTo>
                  <a:pt x="1681332" y="458470"/>
                </a:lnTo>
                <a:close/>
              </a:path>
              <a:path w="4096384" h="836930">
                <a:moveTo>
                  <a:pt x="1582244" y="466090"/>
                </a:moveTo>
                <a:lnTo>
                  <a:pt x="1578577" y="464820"/>
                </a:lnTo>
                <a:lnTo>
                  <a:pt x="1578747" y="464820"/>
                </a:lnTo>
                <a:lnTo>
                  <a:pt x="1586402" y="455161"/>
                </a:lnTo>
                <a:lnTo>
                  <a:pt x="1590271" y="457200"/>
                </a:lnTo>
                <a:lnTo>
                  <a:pt x="1587729" y="462167"/>
                </a:lnTo>
                <a:lnTo>
                  <a:pt x="1587640" y="462302"/>
                </a:lnTo>
                <a:lnTo>
                  <a:pt x="1582244" y="466090"/>
                </a:lnTo>
                <a:close/>
              </a:path>
              <a:path w="4096384" h="836930">
                <a:moveTo>
                  <a:pt x="3314649" y="455930"/>
                </a:moveTo>
                <a:lnTo>
                  <a:pt x="3310442" y="455930"/>
                </a:lnTo>
                <a:lnTo>
                  <a:pt x="3314217" y="455161"/>
                </a:lnTo>
                <a:lnTo>
                  <a:pt x="3314649" y="45593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90346" y="455467"/>
                </a:lnTo>
                <a:lnTo>
                  <a:pt x="390954" y="455928"/>
                </a:lnTo>
                <a:lnTo>
                  <a:pt x="391769" y="462085"/>
                </a:lnTo>
                <a:lnTo>
                  <a:pt x="391919" y="463550"/>
                </a:lnTo>
                <a:lnTo>
                  <a:pt x="387434" y="46355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1552097" y="455930"/>
                </a:moveTo>
                <a:lnTo>
                  <a:pt x="1551933" y="455930"/>
                </a:lnTo>
                <a:lnTo>
                  <a:pt x="1552367" y="455517"/>
                </a:lnTo>
                <a:lnTo>
                  <a:pt x="1552097" y="455930"/>
                </a:lnTo>
                <a:close/>
              </a:path>
              <a:path w="4096384" h="836930">
                <a:moveTo>
                  <a:pt x="1674294" y="455930"/>
                </a:moveTo>
                <a:lnTo>
                  <a:pt x="1673953" y="455930"/>
                </a:lnTo>
                <a:lnTo>
                  <a:pt x="1674084" y="455731"/>
                </a:lnTo>
                <a:lnTo>
                  <a:pt x="1674294" y="455930"/>
                </a:lnTo>
                <a:close/>
              </a:path>
              <a:path w="4096384" h="836930">
                <a:moveTo>
                  <a:pt x="396817" y="485140"/>
                </a:moveTo>
                <a:lnTo>
                  <a:pt x="382967" y="485140"/>
                </a:lnTo>
                <a:lnTo>
                  <a:pt x="387454" y="482600"/>
                </a:lnTo>
                <a:lnTo>
                  <a:pt x="391057" y="478827"/>
                </a:lnTo>
                <a:lnTo>
                  <a:pt x="391167" y="476884"/>
                </a:lnTo>
                <a:lnTo>
                  <a:pt x="391290" y="473710"/>
                </a:lnTo>
                <a:lnTo>
                  <a:pt x="387263" y="467360"/>
                </a:lnTo>
                <a:lnTo>
                  <a:pt x="392292" y="467360"/>
                </a:lnTo>
                <a:lnTo>
                  <a:pt x="391769" y="462085"/>
                </a:lnTo>
                <a:lnTo>
                  <a:pt x="390954" y="455928"/>
                </a:lnTo>
                <a:lnTo>
                  <a:pt x="394356" y="458495"/>
                </a:lnTo>
                <a:lnTo>
                  <a:pt x="401348" y="462280"/>
                </a:lnTo>
                <a:lnTo>
                  <a:pt x="399781" y="463550"/>
                </a:lnTo>
                <a:lnTo>
                  <a:pt x="397157" y="463550"/>
                </a:lnTo>
                <a:lnTo>
                  <a:pt x="393961" y="467382"/>
                </a:lnTo>
                <a:lnTo>
                  <a:pt x="393244" y="469554"/>
                </a:lnTo>
                <a:lnTo>
                  <a:pt x="393356" y="470325"/>
                </a:lnTo>
                <a:lnTo>
                  <a:pt x="393805" y="471170"/>
                </a:lnTo>
                <a:lnTo>
                  <a:pt x="395666" y="472452"/>
                </a:lnTo>
                <a:lnTo>
                  <a:pt x="400169" y="474980"/>
                </a:lnTo>
                <a:lnTo>
                  <a:pt x="404910" y="474980"/>
                </a:lnTo>
                <a:lnTo>
                  <a:pt x="399930" y="476242"/>
                </a:lnTo>
                <a:lnTo>
                  <a:pt x="396366" y="481330"/>
                </a:lnTo>
                <a:lnTo>
                  <a:pt x="395654" y="483880"/>
                </a:lnTo>
                <a:lnTo>
                  <a:pt x="396817" y="485140"/>
                </a:lnTo>
                <a:close/>
              </a:path>
              <a:path w="4096384" h="836930">
                <a:moveTo>
                  <a:pt x="153930" y="457200"/>
                </a:moveTo>
                <a:lnTo>
                  <a:pt x="153262" y="457200"/>
                </a:lnTo>
                <a:lnTo>
                  <a:pt x="153930" y="455930"/>
                </a:lnTo>
                <a:lnTo>
                  <a:pt x="153930" y="457200"/>
                </a:lnTo>
                <a:close/>
              </a:path>
              <a:path w="4096384" h="836930">
                <a:moveTo>
                  <a:pt x="162645" y="457200"/>
                </a:moveTo>
                <a:lnTo>
                  <a:pt x="153930" y="457200"/>
                </a:lnTo>
                <a:lnTo>
                  <a:pt x="153930" y="455930"/>
                </a:lnTo>
                <a:lnTo>
                  <a:pt x="163316" y="455930"/>
                </a:lnTo>
                <a:lnTo>
                  <a:pt x="162645" y="457200"/>
                </a:lnTo>
                <a:close/>
              </a:path>
              <a:path w="4096384" h="836930">
                <a:moveTo>
                  <a:pt x="186700" y="463550"/>
                </a:moveTo>
                <a:lnTo>
                  <a:pt x="173875" y="463550"/>
                </a:lnTo>
                <a:lnTo>
                  <a:pt x="177830" y="462302"/>
                </a:lnTo>
                <a:lnTo>
                  <a:pt x="177786" y="462167"/>
                </a:lnTo>
                <a:lnTo>
                  <a:pt x="171360" y="455930"/>
                </a:lnTo>
                <a:lnTo>
                  <a:pt x="220816" y="455930"/>
                </a:lnTo>
                <a:lnTo>
                  <a:pt x="219808" y="458470"/>
                </a:lnTo>
                <a:lnTo>
                  <a:pt x="248972" y="458470"/>
                </a:lnTo>
                <a:lnTo>
                  <a:pt x="249810" y="459740"/>
                </a:lnTo>
                <a:lnTo>
                  <a:pt x="189806" y="459740"/>
                </a:lnTo>
                <a:lnTo>
                  <a:pt x="187053" y="462189"/>
                </a:lnTo>
                <a:lnTo>
                  <a:pt x="186700" y="463550"/>
                </a:lnTo>
                <a:close/>
              </a:path>
              <a:path w="4096384" h="836930">
                <a:moveTo>
                  <a:pt x="219808" y="458470"/>
                </a:moveTo>
                <a:lnTo>
                  <a:pt x="220816" y="455930"/>
                </a:lnTo>
                <a:lnTo>
                  <a:pt x="221724" y="457080"/>
                </a:lnTo>
                <a:lnTo>
                  <a:pt x="221741" y="457248"/>
                </a:lnTo>
                <a:lnTo>
                  <a:pt x="219808" y="458470"/>
                </a:lnTo>
                <a:close/>
              </a:path>
              <a:path w="4096384" h="836930">
                <a:moveTo>
                  <a:pt x="248972" y="458470"/>
                </a:moveTo>
                <a:lnTo>
                  <a:pt x="219808" y="458470"/>
                </a:lnTo>
                <a:lnTo>
                  <a:pt x="221741" y="457248"/>
                </a:lnTo>
                <a:lnTo>
                  <a:pt x="221724" y="457080"/>
                </a:lnTo>
                <a:lnTo>
                  <a:pt x="220816" y="455930"/>
                </a:lnTo>
                <a:lnTo>
                  <a:pt x="247296" y="455930"/>
                </a:lnTo>
                <a:lnTo>
                  <a:pt x="248972" y="458470"/>
                </a:lnTo>
                <a:close/>
              </a:path>
              <a:path w="4096384" h="836930">
                <a:moveTo>
                  <a:pt x="354747" y="461010"/>
                </a:moveTo>
                <a:lnTo>
                  <a:pt x="353748" y="458495"/>
                </a:lnTo>
                <a:lnTo>
                  <a:pt x="353225" y="457495"/>
                </a:lnTo>
                <a:lnTo>
                  <a:pt x="353118" y="457080"/>
                </a:lnTo>
                <a:lnTo>
                  <a:pt x="353574" y="455930"/>
                </a:lnTo>
                <a:lnTo>
                  <a:pt x="357929" y="455930"/>
                </a:lnTo>
                <a:lnTo>
                  <a:pt x="354747" y="46101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75032" y="464820"/>
                </a:lnTo>
                <a:lnTo>
                  <a:pt x="377623" y="463591"/>
                </a:lnTo>
                <a:lnTo>
                  <a:pt x="377584" y="462223"/>
                </a:lnTo>
                <a:lnTo>
                  <a:pt x="374862" y="461010"/>
                </a:lnTo>
                <a:lnTo>
                  <a:pt x="354747" y="461010"/>
                </a:lnTo>
                <a:lnTo>
                  <a:pt x="357929" y="455930"/>
                </a:lnTo>
                <a:lnTo>
                  <a:pt x="383073" y="455930"/>
                </a:lnTo>
                <a:lnTo>
                  <a:pt x="382739" y="457200"/>
                </a:lnTo>
                <a:lnTo>
                  <a:pt x="389403" y="45720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389403" y="457200"/>
                </a:moveTo>
                <a:lnTo>
                  <a:pt x="382739" y="457200"/>
                </a:lnTo>
                <a:lnTo>
                  <a:pt x="383073" y="455930"/>
                </a:lnTo>
                <a:lnTo>
                  <a:pt x="390094" y="455930"/>
                </a:lnTo>
                <a:lnTo>
                  <a:pt x="389403" y="45720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710113" y="455930"/>
                </a:lnTo>
                <a:lnTo>
                  <a:pt x="705922" y="45847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31904" y="459740"/>
                </a:moveTo>
                <a:lnTo>
                  <a:pt x="701397" y="459740"/>
                </a:lnTo>
                <a:lnTo>
                  <a:pt x="705922" y="458470"/>
                </a:lnTo>
                <a:lnTo>
                  <a:pt x="710113" y="455930"/>
                </a:lnTo>
                <a:lnTo>
                  <a:pt x="731236" y="455930"/>
                </a:lnTo>
                <a:lnTo>
                  <a:pt x="730477" y="457080"/>
                </a:lnTo>
                <a:lnTo>
                  <a:pt x="730595" y="458495"/>
                </a:lnTo>
                <a:lnTo>
                  <a:pt x="731904" y="459740"/>
                </a:lnTo>
                <a:close/>
              </a:path>
              <a:path w="4096384" h="836930">
                <a:moveTo>
                  <a:pt x="739617" y="466090"/>
                </a:moveTo>
                <a:lnTo>
                  <a:pt x="736451" y="463591"/>
                </a:lnTo>
                <a:lnTo>
                  <a:pt x="736482" y="463401"/>
                </a:lnTo>
                <a:lnTo>
                  <a:pt x="738525" y="459740"/>
                </a:lnTo>
                <a:lnTo>
                  <a:pt x="742537" y="457200"/>
                </a:lnTo>
                <a:lnTo>
                  <a:pt x="744980" y="455930"/>
                </a:lnTo>
                <a:lnTo>
                  <a:pt x="751181" y="455930"/>
                </a:lnTo>
                <a:lnTo>
                  <a:pt x="742852" y="464764"/>
                </a:lnTo>
                <a:lnTo>
                  <a:pt x="739617" y="466090"/>
                </a:lnTo>
                <a:close/>
              </a:path>
              <a:path w="4096384" h="836930">
                <a:moveTo>
                  <a:pt x="751353" y="472440"/>
                </a:moveTo>
                <a:lnTo>
                  <a:pt x="745655" y="472440"/>
                </a:lnTo>
                <a:lnTo>
                  <a:pt x="747538" y="471143"/>
                </a:lnTo>
                <a:lnTo>
                  <a:pt x="751683" y="468631"/>
                </a:lnTo>
                <a:lnTo>
                  <a:pt x="742859" y="464845"/>
                </a:lnTo>
                <a:lnTo>
                  <a:pt x="751181" y="455930"/>
                </a:lnTo>
                <a:lnTo>
                  <a:pt x="759065" y="455930"/>
                </a:lnTo>
                <a:lnTo>
                  <a:pt x="758546" y="459740"/>
                </a:lnTo>
                <a:lnTo>
                  <a:pt x="751351" y="459740"/>
                </a:lnTo>
                <a:lnTo>
                  <a:pt x="749544" y="466090"/>
                </a:lnTo>
                <a:lnTo>
                  <a:pt x="754620" y="468630"/>
                </a:lnTo>
                <a:lnTo>
                  <a:pt x="772134" y="468630"/>
                </a:lnTo>
                <a:lnTo>
                  <a:pt x="772134" y="469900"/>
                </a:lnTo>
                <a:lnTo>
                  <a:pt x="752360" y="469900"/>
                </a:lnTo>
                <a:lnTo>
                  <a:pt x="751353" y="472440"/>
                </a:lnTo>
                <a:close/>
              </a:path>
              <a:path w="4096384" h="836930">
                <a:moveTo>
                  <a:pt x="801973" y="469900"/>
                </a:moveTo>
                <a:lnTo>
                  <a:pt x="802972" y="462302"/>
                </a:lnTo>
                <a:lnTo>
                  <a:pt x="803983" y="455930"/>
                </a:lnTo>
                <a:lnTo>
                  <a:pt x="807840" y="462280"/>
                </a:lnTo>
                <a:lnTo>
                  <a:pt x="808678" y="462280"/>
                </a:lnTo>
                <a:lnTo>
                  <a:pt x="801973" y="469900"/>
                </a:lnTo>
                <a:close/>
              </a:path>
              <a:path w="4096384" h="836930">
                <a:moveTo>
                  <a:pt x="823764" y="469900"/>
                </a:moveTo>
                <a:lnTo>
                  <a:pt x="801973" y="469900"/>
                </a:lnTo>
                <a:lnTo>
                  <a:pt x="808678" y="462280"/>
                </a:lnTo>
                <a:lnTo>
                  <a:pt x="807840" y="462280"/>
                </a:lnTo>
                <a:lnTo>
                  <a:pt x="803983" y="455930"/>
                </a:lnTo>
                <a:lnTo>
                  <a:pt x="812030" y="455930"/>
                </a:lnTo>
                <a:lnTo>
                  <a:pt x="812030" y="459740"/>
                </a:lnTo>
                <a:lnTo>
                  <a:pt x="816653" y="459740"/>
                </a:lnTo>
                <a:lnTo>
                  <a:pt x="817699" y="465887"/>
                </a:lnTo>
                <a:lnTo>
                  <a:pt x="817708" y="466068"/>
                </a:lnTo>
                <a:lnTo>
                  <a:pt x="817563" y="466090"/>
                </a:lnTo>
                <a:lnTo>
                  <a:pt x="839187" y="466090"/>
                </a:lnTo>
                <a:lnTo>
                  <a:pt x="838013" y="467360"/>
                </a:lnTo>
                <a:lnTo>
                  <a:pt x="824602" y="467360"/>
                </a:lnTo>
                <a:lnTo>
                  <a:pt x="823764" y="469900"/>
                </a:lnTo>
                <a:close/>
              </a:path>
              <a:path w="4096384" h="836930">
                <a:moveTo>
                  <a:pt x="922499" y="459740"/>
                </a:moveTo>
                <a:lnTo>
                  <a:pt x="919147" y="458470"/>
                </a:lnTo>
                <a:lnTo>
                  <a:pt x="917850" y="457248"/>
                </a:lnTo>
                <a:lnTo>
                  <a:pt x="917846" y="457080"/>
                </a:lnTo>
                <a:lnTo>
                  <a:pt x="918309" y="455930"/>
                </a:lnTo>
                <a:lnTo>
                  <a:pt x="920987" y="455930"/>
                </a:lnTo>
                <a:lnTo>
                  <a:pt x="922997" y="458470"/>
                </a:lnTo>
                <a:lnTo>
                  <a:pt x="922499" y="459740"/>
                </a:lnTo>
                <a:close/>
              </a:path>
              <a:path w="4096384" h="836930">
                <a:moveTo>
                  <a:pt x="923672" y="459740"/>
                </a:moveTo>
                <a:lnTo>
                  <a:pt x="922499" y="459740"/>
                </a:lnTo>
                <a:lnTo>
                  <a:pt x="922997" y="458470"/>
                </a:lnTo>
                <a:lnTo>
                  <a:pt x="920987" y="455930"/>
                </a:lnTo>
                <a:lnTo>
                  <a:pt x="933559" y="455930"/>
                </a:lnTo>
                <a:lnTo>
                  <a:pt x="933102" y="457080"/>
                </a:lnTo>
                <a:lnTo>
                  <a:pt x="933099" y="457248"/>
                </a:lnTo>
                <a:lnTo>
                  <a:pt x="934227" y="458470"/>
                </a:lnTo>
                <a:lnTo>
                  <a:pt x="923672" y="458470"/>
                </a:lnTo>
                <a:lnTo>
                  <a:pt x="923672" y="459740"/>
                </a:lnTo>
                <a:close/>
              </a:path>
              <a:path w="4096384" h="836930">
                <a:moveTo>
                  <a:pt x="1081233" y="458470"/>
                </a:moveTo>
                <a:lnTo>
                  <a:pt x="1079306" y="457248"/>
                </a:lnTo>
                <a:lnTo>
                  <a:pt x="1079229" y="455930"/>
                </a:lnTo>
                <a:lnTo>
                  <a:pt x="1082746" y="455930"/>
                </a:lnTo>
                <a:lnTo>
                  <a:pt x="1082859" y="456773"/>
                </a:lnTo>
                <a:lnTo>
                  <a:pt x="1082852" y="457248"/>
                </a:lnTo>
                <a:lnTo>
                  <a:pt x="1081233" y="45847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083146" y="473710"/>
                </a:lnTo>
                <a:lnTo>
                  <a:pt x="1081940" y="468842"/>
                </a:lnTo>
                <a:lnTo>
                  <a:pt x="1081828" y="468526"/>
                </a:lnTo>
                <a:lnTo>
                  <a:pt x="1078962" y="463550"/>
                </a:lnTo>
                <a:lnTo>
                  <a:pt x="1078221" y="463550"/>
                </a:lnTo>
                <a:lnTo>
                  <a:pt x="1075536" y="458470"/>
                </a:lnTo>
                <a:lnTo>
                  <a:pt x="1081233" y="458470"/>
                </a:lnTo>
                <a:lnTo>
                  <a:pt x="1082852" y="457248"/>
                </a:lnTo>
                <a:lnTo>
                  <a:pt x="1082859" y="456773"/>
                </a:lnTo>
                <a:lnTo>
                  <a:pt x="1082746" y="455930"/>
                </a:lnTo>
                <a:lnTo>
                  <a:pt x="1095147" y="455930"/>
                </a:lnTo>
                <a:lnTo>
                  <a:pt x="1091801" y="457200"/>
                </a:lnTo>
                <a:lnTo>
                  <a:pt x="1097162" y="462280"/>
                </a:lnTo>
                <a:lnTo>
                  <a:pt x="1090586" y="462280"/>
                </a:lnTo>
                <a:lnTo>
                  <a:pt x="1086642" y="463550"/>
                </a:lnTo>
                <a:lnTo>
                  <a:pt x="1083894" y="466090"/>
                </a:lnTo>
                <a:lnTo>
                  <a:pt x="1086773" y="467360"/>
                </a:lnTo>
                <a:lnTo>
                  <a:pt x="1135214" y="467360"/>
                </a:lnTo>
                <a:lnTo>
                  <a:pt x="1133370" y="468630"/>
                </a:lnTo>
                <a:lnTo>
                  <a:pt x="1120795" y="468630"/>
                </a:lnTo>
                <a:lnTo>
                  <a:pt x="1120795" y="471170"/>
                </a:lnTo>
                <a:lnTo>
                  <a:pt x="1132863" y="471170"/>
                </a:lnTo>
                <a:lnTo>
                  <a:pt x="1135214" y="472440"/>
                </a:lnTo>
                <a:lnTo>
                  <a:pt x="1160651" y="47245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100012" y="464820"/>
                </a:moveTo>
                <a:lnTo>
                  <a:pt x="1099842" y="464820"/>
                </a:lnTo>
                <a:lnTo>
                  <a:pt x="1091801" y="457200"/>
                </a:lnTo>
                <a:lnTo>
                  <a:pt x="1095147" y="455930"/>
                </a:lnTo>
                <a:lnTo>
                  <a:pt x="1100175" y="455930"/>
                </a:lnTo>
                <a:lnTo>
                  <a:pt x="1102133" y="459670"/>
                </a:lnTo>
                <a:lnTo>
                  <a:pt x="1102018" y="461655"/>
                </a:lnTo>
                <a:lnTo>
                  <a:pt x="1101891" y="463254"/>
                </a:lnTo>
                <a:lnTo>
                  <a:pt x="1101808" y="463591"/>
                </a:lnTo>
                <a:lnTo>
                  <a:pt x="1100012" y="464820"/>
                </a:lnTo>
                <a:close/>
              </a:path>
              <a:path w="4096384" h="836930">
                <a:moveTo>
                  <a:pt x="1309878" y="458470"/>
                </a:moveTo>
                <a:lnTo>
                  <a:pt x="1308202" y="458470"/>
                </a:lnTo>
                <a:lnTo>
                  <a:pt x="1309210" y="455930"/>
                </a:lnTo>
                <a:lnTo>
                  <a:pt x="1310880" y="455930"/>
                </a:lnTo>
                <a:lnTo>
                  <a:pt x="1311106" y="456773"/>
                </a:lnTo>
                <a:lnTo>
                  <a:pt x="1311169" y="457248"/>
                </a:lnTo>
                <a:lnTo>
                  <a:pt x="1309878" y="458470"/>
                </a:lnTo>
                <a:close/>
              </a:path>
              <a:path w="4096384" h="836930">
                <a:moveTo>
                  <a:pt x="1459903" y="463550"/>
                </a:moveTo>
                <a:lnTo>
                  <a:pt x="1451188" y="463550"/>
                </a:lnTo>
                <a:lnTo>
                  <a:pt x="1451126" y="462044"/>
                </a:lnTo>
                <a:lnTo>
                  <a:pt x="1450892" y="461153"/>
                </a:lnTo>
                <a:lnTo>
                  <a:pt x="1450768" y="459703"/>
                </a:lnTo>
                <a:lnTo>
                  <a:pt x="1450520" y="455930"/>
                </a:lnTo>
                <a:lnTo>
                  <a:pt x="1453872" y="458470"/>
                </a:lnTo>
                <a:lnTo>
                  <a:pt x="1454370" y="459740"/>
                </a:lnTo>
                <a:lnTo>
                  <a:pt x="1453872" y="459740"/>
                </a:lnTo>
                <a:lnTo>
                  <a:pt x="1452366" y="461010"/>
                </a:lnTo>
                <a:lnTo>
                  <a:pt x="1462417" y="461010"/>
                </a:lnTo>
                <a:lnTo>
                  <a:pt x="1460014" y="462223"/>
                </a:lnTo>
                <a:lnTo>
                  <a:pt x="1459903" y="4635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4370" y="459740"/>
                </a:lnTo>
                <a:lnTo>
                  <a:pt x="1453872" y="458470"/>
                </a:lnTo>
                <a:lnTo>
                  <a:pt x="1450520" y="455930"/>
                </a:lnTo>
                <a:lnTo>
                  <a:pt x="1455208" y="45593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94607" y="459740"/>
                </a:moveTo>
                <a:lnTo>
                  <a:pt x="1490076" y="459740"/>
                </a:lnTo>
                <a:lnTo>
                  <a:pt x="1490076" y="458470"/>
                </a:lnTo>
                <a:lnTo>
                  <a:pt x="1491922" y="455930"/>
                </a:lnTo>
                <a:lnTo>
                  <a:pt x="1495275" y="455930"/>
                </a:lnTo>
                <a:lnTo>
                  <a:pt x="1494607" y="459740"/>
                </a:lnTo>
                <a:close/>
              </a:path>
              <a:path w="4096384" h="836930">
                <a:moveTo>
                  <a:pt x="1499981" y="459740"/>
                </a:moveTo>
                <a:lnTo>
                  <a:pt x="1494607" y="459740"/>
                </a:lnTo>
                <a:lnTo>
                  <a:pt x="1495275" y="455930"/>
                </a:lnTo>
                <a:lnTo>
                  <a:pt x="1496999" y="455930"/>
                </a:lnTo>
                <a:lnTo>
                  <a:pt x="1497327" y="458470"/>
                </a:lnTo>
                <a:lnTo>
                  <a:pt x="1499981" y="459740"/>
                </a:lnTo>
                <a:close/>
              </a:path>
              <a:path w="4096384" h="836930">
                <a:moveTo>
                  <a:pt x="1503656" y="469900"/>
                </a:moveTo>
                <a:lnTo>
                  <a:pt x="1502143" y="469900"/>
                </a:lnTo>
                <a:lnTo>
                  <a:pt x="1508685" y="458470"/>
                </a:lnTo>
                <a:lnTo>
                  <a:pt x="1510191" y="457200"/>
                </a:lnTo>
                <a:lnTo>
                  <a:pt x="1516189" y="455930"/>
                </a:lnTo>
                <a:lnTo>
                  <a:pt x="1516877" y="458260"/>
                </a:lnTo>
                <a:lnTo>
                  <a:pt x="1516760" y="459190"/>
                </a:lnTo>
                <a:lnTo>
                  <a:pt x="1515996" y="462302"/>
                </a:lnTo>
                <a:lnTo>
                  <a:pt x="1516896" y="466090"/>
                </a:lnTo>
                <a:lnTo>
                  <a:pt x="1516732" y="466090"/>
                </a:lnTo>
                <a:lnTo>
                  <a:pt x="1511133" y="467382"/>
                </a:lnTo>
                <a:lnTo>
                  <a:pt x="1503656" y="469900"/>
                </a:lnTo>
                <a:close/>
              </a:path>
              <a:path w="4096384" h="836930">
                <a:moveTo>
                  <a:pt x="1641770" y="469900"/>
                </a:moveTo>
                <a:lnTo>
                  <a:pt x="1638588" y="467360"/>
                </a:lnTo>
                <a:lnTo>
                  <a:pt x="1641102" y="466090"/>
                </a:lnTo>
                <a:lnTo>
                  <a:pt x="1648936" y="457248"/>
                </a:lnTo>
                <a:lnTo>
                  <a:pt x="1648979" y="455930"/>
                </a:lnTo>
                <a:lnTo>
                  <a:pt x="1650723" y="457200"/>
                </a:lnTo>
                <a:lnTo>
                  <a:pt x="1647328" y="462302"/>
                </a:lnTo>
                <a:lnTo>
                  <a:pt x="1644408" y="466090"/>
                </a:lnTo>
                <a:lnTo>
                  <a:pt x="1647473" y="467360"/>
                </a:lnTo>
                <a:lnTo>
                  <a:pt x="1659122" y="467360"/>
                </a:lnTo>
                <a:lnTo>
                  <a:pt x="1659541" y="468630"/>
                </a:lnTo>
                <a:lnTo>
                  <a:pt x="1644118" y="468631"/>
                </a:lnTo>
                <a:lnTo>
                  <a:pt x="1641770" y="469900"/>
                </a:lnTo>
                <a:close/>
              </a:path>
              <a:path w="4096384" h="836930">
                <a:moveTo>
                  <a:pt x="1649313" y="467360"/>
                </a:moveTo>
                <a:lnTo>
                  <a:pt x="1647473" y="467360"/>
                </a:lnTo>
                <a:lnTo>
                  <a:pt x="1644408" y="466090"/>
                </a:lnTo>
                <a:lnTo>
                  <a:pt x="1647576" y="461932"/>
                </a:lnTo>
                <a:lnTo>
                  <a:pt x="1650723" y="457200"/>
                </a:lnTo>
                <a:lnTo>
                  <a:pt x="1648979" y="455930"/>
                </a:lnTo>
                <a:lnTo>
                  <a:pt x="1657810" y="455930"/>
                </a:lnTo>
                <a:lnTo>
                  <a:pt x="1660045" y="457200"/>
                </a:lnTo>
                <a:lnTo>
                  <a:pt x="1649313" y="467360"/>
                </a:lnTo>
                <a:close/>
              </a:path>
              <a:path w="4096384" h="836930">
                <a:moveTo>
                  <a:pt x="1729944" y="468630"/>
                </a:moveTo>
                <a:lnTo>
                  <a:pt x="1728097" y="468630"/>
                </a:lnTo>
                <a:lnTo>
                  <a:pt x="1727485" y="466711"/>
                </a:lnTo>
                <a:lnTo>
                  <a:pt x="1727369" y="465887"/>
                </a:lnTo>
                <a:lnTo>
                  <a:pt x="1729873" y="459807"/>
                </a:lnTo>
                <a:lnTo>
                  <a:pt x="1729978" y="459670"/>
                </a:lnTo>
                <a:lnTo>
                  <a:pt x="1734088" y="455930"/>
                </a:lnTo>
                <a:lnTo>
                  <a:pt x="1737991" y="457200"/>
                </a:lnTo>
                <a:lnTo>
                  <a:pt x="1738995" y="459740"/>
                </a:lnTo>
                <a:lnTo>
                  <a:pt x="1736145" y="459740"/>
                </a:lnTo>
                <a:lnTo>
                  <a:pt x="1737940" y="462085"/>
                </a:lnTo>
                <a:lnTo>
                  <a:pt x="1737877" y="462302"/>
                </a:lnTo>
                <a:lnTo>
                  <a:pt x="1729944" y="468630"/>
                </a:lnTo>
                <a:close/>
              </a:path>
              <a:path w="4096384" h="836930">
                <a:moveTo>
                  <a:pt x="1744696" y="463550"/>
                </a:moveTo>
                <a:lnTo>
                  <a:pt x="1739317" y="461153"/>
                </a:lnTo>
                <a:lnTo>
                  <a:pt x="1739380" y="460713"/>
                </a:lnTo>
                <a:lnTo>
                  <a:pt x="1737991" y="457200"/>
                </a:lnTo>
                <a:lnTo>
                  <a:pt x="1734088" y="455930"/>
                </a:lnTo>
                <a:lnTo>
                  <a:pt x="1744652" y="455930"/>
                </a:lnTo>
                <a:lnTo>
                  <a:pt x="1746538" y="461010"/>
                </a:lnTo>
                <a:lnTo>
                  <a:pt x="1750727" y="462280"/>
                </a:lnTo>
                <a:lnTo>
                  <a:pt x="1744860" y="462280"/>
                </a:lnTo>
                <a:lnTo>
                  <a:pt x="1744696" y="463550"/>
                </a:lnTo>
                <a:close/>
              </a:path>
              <a:path w="4096384" h="836930">
                <a:moveTo>
                  <a:pt x="1800615" y="459412"/>
                </a:moveTo>
                <a:lnTo>
                  <a:pt x="1800176" y="457200"/>
                </a:lnTo>
                <a:lnTo>
                  <a:pt x="1804701" y="455930"/>
                </a:lnTo>
                <a:lnTo>
                  <a:pt x="1805880" y="458470"/>
                </a:lnTo>
                <a:lnTo>
                  <a:pt x="1802357" y="458470"/>
                </a:lnTo>
                <a:lnTo>
                  <a:pt x="1800615" y="459412"/>
                </a:lnTo>
                <a:close/>
              </a:path>
              <a:path w="4096384" h="836930">
                <a:moveTo>
                  <a:pt x="1821077" y="466090"/>
                </a:moveTo>
                <a:lnTo>
                  <a:pt x="1809900" y="466090"/>
                </a:lnTo>
                <a:lnTo>
                  <a:pt x="1810359" y="464932"/>
                </a:lnTo>
                <a:lnTo>
                  <a:pt x="1810451" y="464459"/>
                </a:lnTo>
                <a:lnTo>
                  <a:pt x="1810568" y="463550"/>
                </a:lnTo>
                <a:lnTo>
                  <a:pt x="1808053" y="463550"/>
                </a:lnTo>
                <a:lnTo>
                  <a:pt x="1804701" y="455930"/>
                </a:lnTo>
                <a:lnTo>
                  <a:pt x="1817777" y="455930"/>
                </a:lnTo>
                <a:lnTo>
                  <a:pt x="1813335" y="459670"/>
                </a:lnTo>
                <a:lnTo>
                  <a:pt x="1813451" y="459901"/>
                </a:lnTo>
                <a:lnTo>
                  <a:pt x="1821077" y="466090"/>
                </a:lnTo>
                <a:close/>
              </a:path>
              <a:path w="4096384" h="836930">
                <a:moveTo>
                  <a:pt x="1822341" y="467115"/>
                </a:moveTo>
                <a:lnTo>
                  <a:pt x="1813451" y="459901"/>
                </a:lnTo>
                <a:lnTo>
                  <a:pt x="1813335" y="459670"/>
                </a:lnTo>
                <a:lnTo>
                  <a:pt x="1817777" y="455930"/>
                </a:lnTo>
                <a:lnTo>
                  <a:pt x="1819923" y="457200"/>
                </a:lnTo>
                <a:lnTo>
                  <a:pt x="1822619" y="459740"/>
                </a:lnTo>
                <a:lnTo>
                  <a:pt x="1825158" y="461010"/>
                </a:lnTo>
                <a:lnTo>
                  <a:pt x="1832148" y="461010"/>
                </a:lnTo>
                <a:lnTo>
                  <a:pt x="1832791" y="461932"/>
                </a:lnTo>
                <a:lnTo>
                  <a:pt x="1832826" y="462280"/>
                </a:lnTo>
                <a:lnTo>
                  <a:pt x="1828339" y="462280"/>
                </a:lnTo>
                <a:lnTo>
                  <a:pt x="1822341" y="467115"/>
                </a:lnTo>
                <a:close/>
              </a:path>
              <a:path w="4096384" h="836930">
                <a:moveTo>
                  <a:pt x="1967468" y="464820"/>
                </a:moveTo>
                <a:lnTo>
                  <a:pt x="1959087" y="455930"/>
                </a:lnTo>
                <a:lnTo>
                  <a:pt x="1964954" y="455930"/>
                </a:lnTo>
                <a:lnTo>
                  <a:pt x="1967468" y="458470"/>
                </a:lnTo>
                <a:lnTo>
                  <a:pt x="1967468" y="464820"/>
                </a:lnTo>
                <a:close/>
              </a:path>
              <a:path w="4096384" h="836930">
                <a:moveTo>
                  <a:pt x="1981382" y="466090"/>
                </a:moveTo>
                <a:lnTo>
                  <a:pt x="1970991" y="466090"/>
                </a:lnTo>
                <a:lnTo>
                  <a:pt x="1970820" y="464820"/>
                </a:lnTo>
                <a:lnTo>
                  <a:pt x="1967468" y="464820"/>
                </a:lnTo>
                <a:lnTo>
                  <a:pt x="1967468" y="458470"/>
                </a:lnTo>
                <a:lnTo>
                  <a:pt x="1964954" y="455930"/>
                </a:lnTo>
                <a:lnTo>
                  <a:pt x="1974507" y="455930"/>
                </a:lnTo>
                <a:lnTo>
                  <a:pt x="1973505" y="461010"/>
                </a:lnTo>
                <a:lnTo>
                  <a:pt x="1977194" y="461010"/>
                </a:lnTo>
                <a:lnTo>
                  <a:pt x="1981382" y="462280"/>
                </a:lnTo>
                <a:lnTo>
                  <a:pt x="1981382" y="46609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43361" y="460972"/>
                </a:lnTo>
                <a:lnTo>
                  <a:pt x="2040555" y="458470"/>
                </a:lnTo>
                <a:lnTo>
                  <a:pt x="2048098" y="455930"/>
                </a:lnTo>
                <a:lnTo>
                  <a:pt x="2047424" y="459740"/>
                </a:lnTo>
                <a:lnTo>
                  <a:pt x="2046611" y="460972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063185" y="468630"/>
                </a:moveTo>
                <a:lnTo>
                  <a:pt x="2049271" y="468630"/>
                </a:lnTo>
                <a:lnTo>
                  <a:pt x="2053883" y="467382"/>
                </a:lnTo>
                <a:lnTo>
                  <a:pt x="2053895" y="467226"/>
                </a:lnTo>
                <a:lnTo>
                  <a:pt x="2052579" y="464764"/>
                </a:lnTo>
                <a:lnTo>
                  <a:pt x="2051621" y="463550"/>
                </a:lnTo>
                <a:lnTo>
                  <a:pt x="2049775" y="462280"/>
                </a:lnTo>
                <a:lnTo>
                  <a:pt x="2045250" y="462280"/>
                </a:lnTo>
                <a:lnTo>
                  <a:pt x="2046611" y="460972"/>
                </a:lnTo>
                <a:lnTo>
                  <a:pt x="2047424" y="459740"/>
                </a:lnTo>
                <a:lnTo>
                  <a:pt x="2048098" y="455930"/>
                </a:lnTo>
                <a:lnTo>
                  <a:pt x="2056844" y="455930"/>
                </a:lnTo>
                <a:lnTo>
                  <a:pt x="2052957" y="461010"/>
                </a:lnTo>
                <a:lnTo>
                  <a:pt x="2072066" y="461010"/>
                </a:lnTo>
                <a:lnTo>
                  <a:pt x="2076091" y="463550"/>
                </a:lnTo>
                <a:lnTo>
                  <a:pt x="2061842" y="463550"/>
                </a:lnTo>
                <a:lnTo>
                  <a:pt x="2063185" y="468630"/>
                </a:lnTo>
                <a:close/>
              </a:path>
              <a:path w="4096384" h="836930">
                <a:moveTo>
                  <a:pt x="2163924" y="464820"/>
                </a:moveTo>
                <a:lnTo>
                  <a:pt x="2163092" y="457200"/>
                </a:lnTo>
                <a:lnTo>
                  <a:pt x="2164264" y="457200"/>
                </a:lnTo>
                <a:lnTo>
                  <a:pt x="2169123" y="455930"/>
                </a:lnTo>
                <a:lnTo>
                  <a:pt x="2167300" y="459690"/>
                </a:lnTo>
                <a:lnTo>
                  <a:pt x="2163924" y="464820"/>
                </a:lnTo>
                <a:close/>
              </a:path>
              <a:path w="4096384" h="836930">
                <a:moveTo>
                  <a:pt x="2171249" y="464820"/>
                </a:moveTo>
                <a:lnTo>
                  <a:pt x="2163924" y="464820"/>
                </a:lnTo>
                <a:lnTo>
                  <a:pt x="2167300" y="459690"/>
                </a:lnTo>
                <a:lnTo>
                  <a:pt x="2169123" y="455930"/>
                </a:lnTo>
                <a:lnTo>
                  <a:pt x="2175447" y="455930"/>
                </a:lnTo>
                <a:lnTo>
                  <a:pt x="2176883" y="462280"/>
                </a:lnTo>
                <a:lnTo>
                  <a:pt x="2170131" y="462280"/>
                </a:lnTo>
                <a:lnTo>
                  <a:pt x="2171249" y="464820"/>
                </a:lnTo>
                <a:close/>
              </a:path>
              <a:path w="4096384" h="836930">
                <a:moveTo>
                  <a:pt x="2212705" y="469900"/>
                </a:moveTo>
                <a:lnTo>
                  <a:pt x="2210859" y="466090"/>
                </a:lnTo>
                <a:lnTo>
                  <a:pt x="2208566" y="462167"/>
                </a:lnTo>
                <a:lnTo>
                  <a:pt x="2206811" y="458742"/>
                </a:lnTo>
                <a:lnTo>
                  <a:pt x="2206735" y="457595"/>
                </a:lnTo>
                <a:lnTo>
                  <a:pt x="2206855" y="455930"/>
                </a:lnTo>
                <a:lnTo>
                  <a:pt x="2211194" y="459901"/>
                </a:lnTo>
                <a:lnTo>
                  <a:pt x="2216171" y="464764"/>
                </a:lnTo>
                <a:lnTo>
                  <a:pt x="2216150" y="464932"/>
                </a:lnTo>
                <a:lnTo>
                  <a:pt x="2212705" y="469900"/>
                </a:lnTo>
                <a:close/>
              </a:path>
              <a:path w="4096384" h="836930">
                <a:moveTo>
                  <a:pt x="2218709" y="469900"/>
                </a:moveTo>
                <a:lnTo>
                  <a:pt x="2212705" y="469900"/>
                </a:lnTo>
                <a:lnTo>
                  <a:pt x="2216150" y="464932"/>
                </a:lnTo>
                <a:lnTo>
                  <a:pt x="2216171" y="464764"/>
                </a:lnTo>
                <a:lnTo>
                  <a:pt x="2209638" y="458470"/>
                </a:lnTo>
                <a:lnTo>
                  <a:pt x="2206855" y="455930"/>
                </a:lnTo>
                <a:lnTo>
                  <a:pt x="2218102" y="455930"/>
                </a:lnTo>
                <a:lnTo>
                  <a:pt x="2218409" y="459740"/>
                </a:lnTo>
                <a:lnTo>
                  <a:pt x="2217898" y="459740"/>
                </a:lnTo>
                <a:lnTo>
                  <a:pt x="2216562" y="461010"/>
                </a:lnTo>
                <a:lnTo>
                  <a:pt x="2231648" y="461010"/>
                </a:lnTo>
                <a:lnTo>
                  <a:pt x="2231648" y="462280"/>
                </a:lnTo>
                <a:lnTo>
                  <a:pt x="2226620" y="462280"/>
                </a:lnTo>
                <a:lnTo>
                  <a:pt x="2222733" y="464845"/>
                </a:lnTo>
                <a:lnTo>
                  <a:pt x="2218709" y="469900"/>
                </a:lnTo>
                <a:close/>
              </a:path>
              <a:path w="4096384" h="836930">
                <a:moveTo>
                  <a:pt x="2240597" y="467360"/>
                </a:moveTo>
                <a:lnTo>
                  <a:pt x="2238832" y="464932"/>
                </a:lnTo>
                <a:lnTo>
                  <a:pt x="2238805" y="464459"/>
                </a:lnTo>
                <a:lnTo>
                  <a:pt x="2239489" y="459901"/>
                </a:lnTo>
                <a:lnTo>
                  <a:pt x="2239587" y="459703"/>
                </a:lnTo>
                <a:lnTo>
                  <a:pt x="2244725" y="457200"/>
                </a:lnTo>
                <a:lnTo>
                  <a:pt x="2249744" y="455930"/>
                </a:lnTo>
                <a:lnTo>
                  <a:pt x="2248911" y="458495"/>
                </a:lnTo>
                <a:lnTo>
                  <a:pt x="2245618" y="462302"/>
                </a:lnTo>
                <a:lnTo>
                  <a:pt x="2243096" y="464932"/>
                </a:lnTo>
                <a:lnTo>
                  <a:pt x="2240597" y="46736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40597" y="467360"/>
                </a:lnTo>
                <a:lnTo>
                  <a:pt x="2243265" y="464764"/>
                </a:lnTo>
                <a:lnTo>
                  <a:pt x="2245940" y="461932"/>
                </a:lnTo>
                <a:lnTo>
                  <a:pt x="2248911" y="458495"/>
                </a:lnTo>
                <a:lnTo>
                  <a:pt x="2249744" y="455930"/>
                </a:lnTo>
                <a:lnTo>
                  <a:pt x="2254410" y="455930"/>
                </a:lnTo>
                <a:lnTo>
                  <a:pt x="2257964" y="458470"/>
                </a:lnTo>
                <a:lnTo>
                  <a:pt x="2259641" y="458470"/>
                </a:lnTo>
                <a:lnTo>
                  <a:pt x="2261985" y="461010"/>
                </a:lnTo>
                <a:lnTo>
                  <a:pt x="2269255" y="461010"/>
                </a:lnTo>
                <a:lnTo>
                  <a:pt x="2268138" y="462280"/>
                </a:lnTo>
                <a:lnTo>
                  <a:pt x="2251430" y="462280"/>
                </a:lnTo>
                <a:lnTo>
                  <a:pt x="2251044" y="463250"/>
                </a:lnTo>
                <a:lnTo>
                  <a:pt x="2251093" y="463803"/>
                </a:lnTo>
                <a:lnTo>
                  <a:pt x="2252602" y="46609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61985" y="461010"/>
                </a:moveTo>
                <a:lnTo>
                  <a:pt x="2259831" y="458676"/>
                </a:lnTo>
                <a:lnTo>
                  <a:pt x="2259759" y="458022"/>
                </a:lnTo>
                <a:lnTo>
                  <a:pt x="2260315" y="455930"/>
                </a:lnTo>
                <a:lnTo>
                  <a:pt x="2261985" y="461010"/>
                </a:lnTo>
                <a:close/>
              </a:path>
              <a:path w="4096384" h="836930">
                <a:moveTo>
                  <a:pt x="2269255" y="461010"/>
                </a:moveTo>
                <a:lnTo>
                  <a:pt x="2261985" y="461010"/>
                </a:lnTo>
                <a:lnTo>
                  <a:pt x="2260315" y="455930"/>
                </a:lnTo>
                <a:lnTo>
                  <a:pt x="2267441" y="455930"/>
                </a:lnTo>
                <a:lnTo>
                  <a:pt x="2267762" y="457200"/>
                </a:lnTo>
                <a:lnTo>
                  <a:pt x="2268690" y="457200"/>
                </a:lnTo>
                <a:lnTo>
                  <a:pt x="2270409" y="458495"/>
                </a:lnTo>
                <a:lnTo>
                  <a:pt x="2273072" y="459740"/>
                </a:lnTo>
                <a:lnTo>
                  <a:pt x="2270373" y="459740"/>
                </a:lnTo>
                <a:lnTo>
                  <a:pt x="2269255" y="461010"/>
                </a:lnTo>
                <a:close/>
              </a:path>
              <a:path w="4096384" h="836930">
                <a:moveTo>
                  <a:pt x="2329205" y="461010"/>
                </a:moveTo>
                <a:lnTo>
                  <a:pt x="2328033" y="461010"/>
                </a:lnTo>
                <a:lnTo>
                  <a:pt x="2326043" y="458676"/>
                </a:lnTo>
                <a:lnTo>
                  <a:pt x="2325917" y="458260"/>
                </a:lnTo>
                <a:lnTo>
                  <a:pt x="2326635" y="455930"/>
                </a:lnTo>
                <a:lnTo>
                  <a:pt x="2329476" y="457200"/>
                </a:lnTo>
                <a:lnTo>
                  <a:pt x="2331219" y="459570"/>
                </a:lnTo>
                <a:lnTo>
                  <a:pt x="2331109" y="459879"/>
                </a:lnTo>
                <a:lnTo>
                  <a:pt x="2329205" y="461010"/>
                </a:lnTo>
                <a:close/>
              </a:path>
              <a:path w="4096384" h="836930">
                <a:moveTo>
                  <a:pt x="2336919" y="461010"/>
                </a:moveTo>
                <a:lnTo>
                  <a:pt x="2329205" y="461010"/>
                </a:lnTo>
                <a:lnTo>
                  <a:pt x="2331109" y="459879"/>
                </a:lnTo>
                <a:lnTo>
                  <a:pt x="2331219" y="459570"/>
                </a:lnTo>
                <a:lnTo>
                  <a:pt x="2329476" y="457200"/>
                </a:lnTo>
                <a:lnTo>
                  <a:pt x="2326635" y="455930"/>
                </a:lnTo>
                <a:lnTo>
                  <a:pt x="2339229" y="455930"/>
                </a:lnTo>
                <a:lnTo>
                  <a:pt x="2338405" y="457248"/>
                </a:lnTo>
                <a:lnTo>
                  <a:pt x="2337500" y="459539"/>
                </a:lnTo>
                <a:lnTo>
                  <a:pt x="2335740" y="459740"/>
                </a:lnTo>
                <a:lnTo>
                  <a:pt x="2336919" y="46101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67257" y="457200"/>
                </a:lnTo>
                <a:lnTo>
                  <a:pt x="2364018" y="455930"/>
                </a:lnTo>
                <a:lnTo>
                  <a:pt x="2366751" y="455930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513417" y="462280"/>
                </a:moveTo>
                <a:lnTo>
                  <a:pt x="2513531" y="456773"/>
                </a:lnTo>
                <a:lnTo>
                  <a:pt x="2513757" y="455930"/>
                </a:lnTo>
                <a:lnTo>
                  <a:pt x="2519788" y="455930"/>
                </a:lnTo>
                <a:lnTo>
                  <a:pt x="2513417" y="462280"/>
                </a:lnTo>
                <a:close/>
              </a:path>
              <a:path w="4096384" h="836930">
                <a:moveTo>
                  <a:pt x="2542378" y="467360"/>
                </a:moveTo>
                <a:lnTo>
                  <a:pt x="2540420" y="467360"/>
                </a:lnTo>
                <a:lnTo>
                  <a:pt x="2536380" y="462280"/>
                </a:lnTo>
                <a:lnTo>
                  <a:pt x="2513417" y="462280"/>
                </a:lnTo>
                <a:lnTo>
                  <a:pt x="2519788" y="455930"/>
                </a:lnTo>
                <a:lnTo>
                  <a:pt x="2525998" y="455930"/>
                </a:lnTo>
                <a:lnTo>
                  <a:pt x="2527273" y="459539"/>
                </a:lnTo>
                <a:lnTo>
                  <a:pt x="2527167" y="459740"/>
                </a:lnTo>
                <a:lnTo>
                  <a:pt x="2554786" y="459740"/>
                </a:lnTo>
                <a:lnTo>
                  <a:pt x="2556495" y="461010"/>
                </a:lnTo>
                <a:lnTo>
                  <a:pt x="2567796" y="461010"/>
                </a:lnTo>
                <a:lnTo>
                  <a:pt x="2571485" y="464820"/>
                </a:lnTo>
                <a:lnTo>
                  <a:pt x="2544434" y="464820"/>
                </a:lnTo>
                <a:lnTo>
                  <a:pt x="2542378" y="467360"/>
                </a:lnTo>
                <a:close/>
              </a:path>
              <a:path w="4096384" h="836930">
                <a:moveTo>
                  <a:pt x="2584998" y="458470"/>
                </a:moveTo>
                <a:lnTo>
                  <a:pt x="2580467" y="458470"/>
                </a:lnTo>
                <a:lnTo>
                  <a:pt x="2580467" y="457200"/>
                </a:lnTo>
                <a:lnTo>
                  <a:pt x="2582333" y="455930"/>
                </a:lnTo>
                <a:lnTo>
                  <a:pt x="2584841" y="457200"/>
                </a:lnTo>
                <a:lnTo>
                  <a:pt x="2584998" y="458470"/>
                </a:lnTo>
                <a:close/>
              </a:path>
              <a:path w="4096384" h="836930">
                <a:moveTo>
                  <a:pt x="2593202" y="458470"/>
                </a:moveTo>
                <a:lnTo>
                  <a:pt x="2584998" y="458470"/>
                </a:lnTo>
                <a:lnTo>
                  <a:pt x="2584841" y="457200"/>
                </a:lnTo>
                <a:lnTo>
                  <a:pt x="2582333" y="455930"/>
                </a:lnTo>
                <a:lnTo>
                  <a:pt x="2597400" y="455930"/>
                </a:lnTo>
                <a:lnTo>
                  <a:pt x="2593877" y="457200"/>
                </a:lnTo>
                <a:lnTo>
                  <a:pt x="2593202" y="458470"/>
                </a:lnTo>
                <a:close/>
              </a:path>
              <a:path w="4096384" h="836930">
                <a:moveTo>
                  <a:pt x="2598251" y="462280"/>
                </a:moveTo>
                <a:lnTo>
                  <a:pt x="2595070" y="461010"/>
                </a:lnTo>
                <a:lnTo>
                  <a:pt x="2593402" y="458742"/>
                </a:lnTo>
                <a:lnTo>
                  <a:pt x="2593313" y="458260"/>
                </a:lnTo>
                <a:lnTo>
                  <a:pt x="2593877" y="457200"/>
                </a:lnTo>
                <a:lnTo>
                  <a:pt x="2597400" y="455930"/>
                </a:lnTo>
                <a:lnTo>
                  <a:pt x="2599907" y="455930"/>
                </a:lnTo>
                <a:lnTo>
                  <a:pt x="2598251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598251" y="462280"/>
                </a:lnTo>
                <a:lnTo>
                  <a:pt x="2599907" y="455930"/>
                </a:lnTo>
                <a:lnTo>
                  <a:pt x="2603273" y="455930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603273" y="455930"/>
                </a:lnTo>
                <a:lnTo>
                  <a:pt x="2614326" y="455930"/>
                </a:lnTo>
                <a:lnTo>
                  <a:pt x="2611686" y="459703"/>
                </a:lnTo>
                <a:lnTo>
                  <a:pt x="2611789" y="460778"/>
                </a:lnTo>
                <a:lnTo>
                  <a:pt x="2611856" y="461153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51229" y="467360"/>
                </a:moveTo>
                <a:lnTo>
                  <a:pt x="2645520" y="467360"/>
                </a:lnTo>
                <a:lnTo>
                  <a:pt x="2646011" y="463550"/>
                </a:lnTo>
                <a:lnTo>
                  <a:pt x="2644511" y="462280"/>
                </a:lnTo>
                <a:lnTo>
                  <a:pt x="2612152" y="462280"/>
                </a:lnTo>
                <a:lnTo>
                  <a:pt x="2611856" y="461153"/>
                </a:lnTo>
                <a:lnTo>
                  <a:pt x="2611789" y="460778"/>
                </a:lnTo>
                <a:lnTo>
                  <a:pt x="2611686" y="459703"/>
                </a:lnTo>
                <a:lnTo>
                  <a:pt x="2614326" y="455930"/>
                </a:lnTo>
                <a:lnTo>
                  <a:pt x="2614326" y="457200"/>
                </a:lnTo>
                <a:lnTo>
                  <a:pt x="2620697" y="457200"/>
                </a:lnTo>
                <a:lnTo>
                  <a:pt x="2620880" y="459740"/>
                </a:lnTo>
                <a:lnTo>
                  <a:pt x="2646351" y="459740"/>
                </a:lnTo>
                <a:lnTo>
                  <a:pt x="2651216" y="463550"/>
                </a:lnTo>
                <a:lnTo>
                  <a:pt x="2655735" y="463550"/>
                </a:lnTo>
                <a:lnTo>
                  <a:pt x="2653706" y="464845"/>
                </a:lnTo>
                <a:lnTo>
                  <a:pt x="2651229" y="467360"/>
                </a:lnTo>
                <a:close/>
              </a:path>
              <a:path w="4096384" h="836930">
                <a:moveTo>
                  <a:pt x="2680551" y="466090"/>
                </a:moveTo>
                <a:lnTo>
                  <a:pt x="2670507" y="455930"/>
                </a:lnTo>
                <a:lnTo>
                  <a:pt x="2678868" y="455930"/>
                </a:lnTo>
                <a:lnTo>
                  <a:pt x="2679920" y="462280"/>
                </a:lnTo>
                <a:lnTo>
                  <a:pt x="2678194" y="462280"/>
                </a:lnTo>
                <a:lnTo>
                  <a:pt x="2680281" y="464459"/>
                </a:lnTo>
                <a:lnTo>
                  <a:pt x="2680551" y="466090"/>
                </a:lnTo>
                <a:close/>
              </a:path>
              <a:path w="4096384" h="836930">
                <a:moveTo>
                  <a:pt x="2682568" y="468630"/>
                </a:moveTo>
                <a:lnTo>
                  <a:pt x="2682902" y="467360"/>
                </a:lnTo>
                <a:lnTo>
                  <a:pt x="2680281" y="464459"/>
                </a:lnTo>
                <a:lnTo>
                  <a:pt x="2678868" y="455930"/>
                </a:lnTo>
                <a:lnTo>
                  <a:pt x="2689089" y="455930"/>
                </a:lnTo>
                <a:lnTo>
                  <a:pt x="2689211" y="456773"/>
                </a:lnTo>
                <a:lnTo>
                  <a:pt x="2689192" y="457248"/>
                </a:lnTo>
                <a:lnTo>
                  <a:pt x="2682902" y="461010"/>
                </a:lnTo>
                <a:lnTo>
                  <a:pt x="2693463" y="461010"/>
                </a:lnTo>
                <a:lnTo>
                  <a:pt x="2693627" y="462280"/>
                </a:lnTo>
                <a:lnTo>
                  <a:pt x="2689764" y="462280"/>
                </a:lnTo>
                <a:lnTo>
                  <a:pt x="2682568" y="468630"/>
                </a:lnTo>
                <a:close/>
              </a:path>
              <a:path w="4096384" h="836930">
                <a:moveTo>
                  <a:pt x="2694786" y="461010"/>
                </a:moveTo>
                <a:lnTo>
                  <a:pt x="2682902" y="461010"/>
                </a:lnTo>
                <a:lnTo>
                  <a:pt x="2689192" y="457248"/>
                </a:lnTo>
                <a:lnTo>
                  <a:pt x="2689211" y="456773"/>
                </a:lnTo>
                <a:lnTo>
                  <a:pt x="2689089" y="455930"/>
                </a:lnTo>
                <a:lnTo>
                  <a:pt x="2694786" y="461010"/>
                </a:lnTo>
                <a:close/>
              </a:path>
              <a:path w="4096384" h="836930">
                <a:moveTo>
                  <a:pt x="2814311" y="459740"/>
                </a:moveTo>
                <a:lnTo>
                  <a:pt x="2810448" y="459740"/>
                </a:lnTo>
                <a:lnTo>
                  <a:pt x="2809289" y="457200"/>
                </a:lnTo>
                <a:lnTo>
                  <a:pt x="2811122" y="455930"/>
                </a:lnTo>
                <a:lnTo>
                  <a:pt x="2812471" y="457200"/>
                </a:lnTo>
                <a:lnTo>
                  <a:pt x="2813355" y="458543"/>
                </a:lnTo>
                <a:lnTo>
                  <a:pt x="2814311" y="459740"/>
                </a:lnTo>
                <a:close/>
              </a:path>
              <a:path w="4096384" h="836930">
                <a:moveTo>
                  <a:pt x="2754396" y="467360"/>
                </a:moveTo>
                <a:lnTo>
                  <a:pt x="2753475" y="467360"/>
                </a:lnTo>
                <a:lnTo>
                  <a:pt x="2752466" y="459740"/>
                </a:lnTo>
                <a:lnTo>
                  <a:pt x="2814311" y="459740"/>
                </a:lnTo>
                <a:lnTo>
                  <a:pt x="2813296" y="458470"/>
                </a:lnTo>
                <a:lnTo>
                  <a:pt x="2812471" y="457200"/>
                </a:lnTo>
                <a:lnTo>
                  <a:pt x="2811122" y="455930"/>
                </a:lnTo>
                <a:lnTo>
                  <a:pt x="2825724" y="455930"/>
                </a:lnTo>
                <a:lnTo>
                  <a:pt x="2820676" y="462280"/>
                </a:lnTo>
                <a:lnTo>
                  <a:pt x="2778271" y="462280"/>
                </a:lnTo>
                <a:lnTo>
                  <a:pt x="2777600" y="463550"/>
                </a:lnTo>
                <a:lnTo>
                  <a:pt x="2765536" y="463550"/>
                </a:lnTo>
                <a:lnTo>
                  <a:pt x="2764527" y="466090"/>
                </a:lnTo>
                <a:lnTo>
                  <a:pt x="2754143" y="466090"/>
                </a:lnTo>
                <a:lnTo>
                  <a:pt x="2754396" y="467360"/>
                </a:lnTo>
                <a:close/>
              </a:path>
              <a:path w="4096384" h="836930">
                <a:moveTo>
                  <a:pt x="2828238" y="472440"/>
                </a:moveTo>
                <a:lnTo>
                  <a:pt x="2813970" y="471170"/>
                </a:lnTo>
                <a:lnTo>
                  <a:pt x="2825724" y="455930"/>
                </a:lnTo>
                <a:lnTo>
                  <a:pt x="2823707" y="458470"/>
                </a:lnTo>
                <a:lnTo>
                  <a:pt x="2826706" y="461010"/>
                </a:lnTo>
                <a:lnTo>
                  <a:pt x="2824680" y="461010"/>
                </a:lnTo>
                <a:lnTo>
                  <a:pt x="2825351" y="464459"/>
                </a:lnTo>
                <a:lnTo>
                  <a:pt x="2825458" y="464932"/>
                </a:lnTo>
                <a:lnTo>
                  <a:pt x="2827102" y="469900"/>
                </a:lnTo>
                <a:lnTo>
                  <a:pt x="2827898" y="471170"/>
                </a:lnTo>
                <a:lnTo>
                  <a:pt x="2828238" y="472440"/>
                </a:lnTo>
                <a:close/>
              </a:path>
              <a:path w="4096384" h="836930">
                <a:moveTo>
                  <a:pt x="2892257" y="461010"/>
                </a:moveTo>
                <a:lnTo>
                  <a:pt x="2826706" y="461010"/>
                </a:lnTo>
                <a:lnTo>
                  <a:pt x="2823707" y="458470"/>
                </a:lnTo>
                <a:lnTo>
                  <a:pt x="2825724" y="455930"/>
                </a:lnTo>
                <a:lnTo>
                  <a:pt x="2841799" y="455930"/>
                </a:lnTo>
                <a:lnTo>
                  <a:pt x="2837942" y="457200"/>
                </a:lnTo>
                <a:lnTo>
                  <a:pt x="2834269" y="459740"/>
                </a:lnTo>
                <a:lnTo>
                  <a:pt x="2891504" y="459740"/>
                </a:lnTo>
                <a:lnTo>
                  <a:pt x="2892257" y="461010"/>
                </a:lnTo>
                <a:close/>
              </a:path>
              <a:path w="4096384" h="836930">
                <a:moveTo>
                  <a:pt x="2834269" y="459740"/>
                </a:moveTo>
                <a:lnTo>
                  <a:pt x="2837942" y="457200"/>
                </a:lnTo>
                <a:lnTo>
                  <a:pt x="2841799" y="455930"/>
                </a:lnTo>
                <a:lnTo>
                  <a:pt x="2834269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34269" y="459740"/>
                </a:lnTo>
                <a:lnTo>
                  <a:pt x="2841799" y="455930"/>
                </a:lnTo>
                <a:lnTo>
                  <a:pt x="2877838" y="455930"/>
                </a:lnTo>
                <a:lnTo>
                  <a:pt x="2877007" y="457200"/>
                </a:lnTo>
                <a:lnTo>
                  <a:pt x="2863440" y="457200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9024" y="459740"/>
                </a:moveTo>
                <a:lnTo>
                  <a:pt x="2878172" y="459740"/>
                </a:lnTo>
                <a:lnTo>
                  <a:pt x="2876612" y="458543"/>
                </a:lnTo>
                <a:lnTo>
                  <a:pt x="2876597" y="458260"/>
                </a:lnTo>
                <a:lnTo>
                  <a:pt x="2876988" y="457248"/>
                </a:lnTo>
                <a:lnTo>
                  <a:pt x="2877838" y="455930"/>
                </a:lnTo>
                <a:lnTo>
                  <a:pt x="2878912" y="457080"/>
                </a:lnTo>
                <a:lnTo>
                  <a:pt x="2879024" y="459740"/>
                </a:lnTo>
                <a:close/>
              </a:path>
              <a:path w="4096384" h="836930">
                <a:moveTo>
                  <a:pt x="2891504" y="459740"/>
                </a:moveTo>
                <a:lnTo>
                  <a:pt x="2879024" y="459740"/>
                </a:lnTo>
                <a:lnTo>
                  <a:pt x="2878912" y="457080"/>
                </a:lnTo>
                <a:lnTo>
                  <a:pt x="2877838" y="455930"/>
                </a:lnTo>
                <a:lnTo>
                  <a:pt x="2891425" y="455930"/>
                </a:lnTo>
                <a:lnTo>
                  <a:pt x="2890870" y="458022"/>
                </a:lnTo>
                <a:lnTo>
                  <a:pt x="2890995" y="458881"/>
                </a:lnTo>
                <a:lnTo>
                  <a:pt x="2891504" y="459740"/>
                </a:lnTo>
                <a:close/>
              </a:path>
              <a:path w="4096384" h="836930">
                <a:moveTo>
                  <a:pt x="2893448" y="461010"/>
                </a:moveTo>
                <a:lnTo>
                  <a:pt x="2892257" y="461010"/>
                </a:lnTo>
                <a:lnTo>
                  <a:pt x="2890995" y="458881"/>
                </a:lnTo>
                <a:lnTo>
                  <a:pt x="2890870" y="458022"/>
                </a:lnTo>
                <a:lnTo>
                  <a:pt x="2891425" y="455930"/>
                </a:lnTo>
                <a:lnTo>
                  <a:pt x="2892591" y="455930"/>
                </a:lnTo>
                <a:lnTo>
                  <a:pt x="2893967" y="458260"/>
                </a:lnTo>
                <a:lnTo>
                  <a:pt x="2893847" y="459432"/>
                </a:lnTo>
                <a:lnTo>
                  <a:pt x="2893448" y="461010"/>
                </a:lnTo>
                <a:close/>
              </a:path>
              <a:path w="4096384" h="836930">
                <a:moveTo>
                  <a:pt x="2866779" y="467360"/>
                </a:moveTo>
                <a:lnTo>
                  <a:pt x="2832095" y="467360"/>
                </a:lnTo>
                <a:lnTo>
                  <a:pt x="2834419" y="466090"/>
                </a:lnTo>
                <a:lnTo>
                  <a:pt x="2829397" y="461010"/>
                </a:lnTo>
                <a:lnTo>
                  <a:pt x="2893448" y="461010"/>
                </a:lnTo>
                <a:lnTo>
                  <a:pt x="2893847" y="459432"/>
                </a:lnTo>
                <a:lnTo>
                  <a:pt x="2893967" y="458260"/>
                </a:lnTo>
                <a:lnTo>
                  <a:pt x="2892591" y="455930"/>
                </a:lnTo>
                <a:lnTo>
                  <a:pt x="2930699" y="455930"/>
                </a:lnTo>
                <a:lnTo>
                  <a:pt x="2928473" y="458470"/>
                </a:lnTo>
                <a:lnTo>
                  <a:pt x="2924767" y="458470"/>
                </a:lnTo>
                <a:lnTo>
                  <a:pt x="2923482" y="462280"/>
                </a:lnTo>
                <a:lnTo>
                  <a:pt x="2845839" y="462280"/>
                </a:lnTo>
                <a:lnTo>
                  <a:pt x="2843305" y="463550"/>
                </a:lnTo>
                <a:lnTo>
                  <a:pt x="2843080" y="464459"/>
                </a:lnTo>
                <a:lnTo>
                  <a:pt x="2843168" y="464932"/>
                </a:lnTo>
                <a:lnTo>
                  <a:pt x="2844988" y="466090"/>
                </a:lnTo>
                <a:lnTo>
                  <a:pt x="2868678" y="466090"/>
                </a:lnTo>
                <a:lnTo>
                  <a:pt x="2866779" y="467360"/>
                </a:lnTo>
                <a:close/>
              </a:path>
              <a:path w="4096384" h="836930">
                <a:moveTo>
                  <a:pt x="2962666" y="461010"/>
                </a:moveTo>
                <a:lnTo>
                  <a:pt x="2958386" y="459141"/>
                </a:lnTo>
                <a:lnTo>
                  <a:pt x="2956976" y="458470"/>
                </a:lnTo>
                <a:lnTo>
                  <a:pt x="2959975" y="457200"/>
                </a:lnTo>
                <a:lnTo>
                  <a:pt x="2960833" y="455930"/>
                </a:lnTo>
                <a:lnTo>
                  <a:pt x="2963007" y="455930"/>
                </a:lnTo>
                <a:lnTo>
                  <a:pt x="2962666" y="46101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62666" y="461010"/>
                </a:lnTo>
                <a:lnTo>
                  <a:pt x="2963007" y="455930"/>
                </a:lnTo>
                <a:lnTo>
                  <a:pt x="2973568" y="455930"/>
                </a:lnTo>
                <a:lnTo>
                  <a:pt x="2972527" y="457248"/>
                </a:lnTo>
                <a:lnTo>
                  <a:pt x="2971702" y="458470"/>
                </a:lnTo>
                <a:lnTo>
                  <a:pt x="2998548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2974734" y="458470"/>
                </a:moveTo>
                <a:lnTo>
                  <a:pt x="2971702" y="458470"/>
                </a:lnTo>
                <a:lnTo>
                  <a:pt x="2972655" y="457080"/>
                </a:lnTo>
                <a:lnTo>
                  <a:pt x="2973568" y="455930"/>
                </a:lnTo>
                <a:lnTo>
                  <a:pt x="2974393" y="455930"/>
                </a:lnTo>
                <a:lnTo>
                  <a:pt x="2974619" y="456773"/>
                </a:lnTo>
                <a:lnTo>
                  <a:pt x="2974734" y="458470"/>
                </a:lnTo>
                <a:close/>
              </a:path>
              <a:path w="4096384" h="836930">
                <a:moveTo>
                  <a:pt x="2998548" y="458470"/>
                </a:moveTo>
                <a:lnTo>
                  <a:pt x="2974734" y="458470"/>
                </a:lnTo>
                <a:lnTo>
                  <a:pt x="2974619" y="456773"/>
                </a:lnTo>
                <a:lnTo>
                  <a:pt x="2974393" y="455930"/>
                </a:lnTo>
                <a:lnTo>
                  <a:pt x="3000048" y="455930"/>
                </a:lnTo>
                <a:lnTo>
                  <a:pt x="2998974" y="457080"/>
                </a:lnTo>
                <a:lnTo>
                  <a:pt x="2998851" y="457248"/>
                </a:lnTo>
                <a:lnTo>
                  <a:pt x="2998548" y="45847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98784" y="459690"/>
                </a:lnTo>
                <a:lnTo>
                  <a:pt x="2998659" y="458022"/>
                </a:lnTo>
                <a:lnTo>
                  <a:pt x="2998851" y="457248"/>
                </a:lnTo>
                <a:lnTo>
                  <a:pt x="2998974" y="457080"/>
                </a:lnTo>
                <a:lnTo>
                  <a:pt x="3000048" y="455930"/>
                </a:lnTo>
                <a:lnTo>
                  <a:pt x="3003387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3047140" y="467360"/>
                </a:moveTo>
                <a:lnTo>
                  <a:pt x="3021694" y="467360"/>
                </a:lnTo>
                <a:lnTo>
                  <a:pt x="3021641" y="464764"/>
                </a:lnTo>
                <a:lnTo>
                  <a:pt x="3020007" y="461010"/>
                </a:lnTo>
                <a:lnTo>
                  <a:pt x="2999039" y="461010"/>
                </a:lnTo>
                <a:lnTo>
                  <a:pt x="3003387" y="458470"/>
                </a:lnTo>
                <a:lnTo>
                  <a:pt x="3000048" y="455930"/>
                </a:lnTo>
                <a:lnTo>
                  <a:pt x="3038445" y="455930"/>
                </a:lnTo>
                <a:lnTo>
                  <a:pt x="3038633" y="457200"/>
                </a:lnTo>
                <a:lnTo>
                  <a:pt x="3024694" y="457200"/>
                </a:lnTo>
                <a:lnTo>
                  <a:pt x="3024357" y="458495"/>
                </a:lnTo>
                <a:lnTo>
                  <a:pt x="3023686" y="463550"/>
                </a:lnTo>
                <a:lnTo>
                  <a:pt x="3039573" y="463550"/>
                </a:lnTo>
                <a:lnTo>
                  <a:pt x="3039761" y="464820"/>
                </a:lnTo>
                <a:lnTo>
                  <a:pt x="3044626" y="464820"/>
                </a:lnTo>
                <a:lnTo>
                  <a:pt x="3044626" y="466090"/>
                </a:lnTo>
                <a:lnTo>
                  <a:pt x="3047140" y="467360"/>
                </a:lnTo>
                <a:close/>
              </a:path>
              <a:path w="4096384" h="836930">
                <a:moveTo>
                  <a:pt x="3039761" y="464820"/>
                </a:moveTo>
                <a:lnTo>
                  <a:pt x="3038445" y="455930"/>
                </a:lnTo>
                <a:lnTo>
                  <a:pt x="3039604" y="457200"/>
                </a:lnTo>
                <a:lnTo>
                  <a:pt x="3043844" y="457200"/>
                </a:lnTo>
                <a:lnTo>
                  <a:pt x="3043269" y="458495"/>
                </a:lnTo>
                <a:lnTo>
                  <a:pt x="3039761" y="464820"/>
                </a:lnTo>
                <a:close/>
              </a:path>
              <a:path w="4096384" h="836930">
                <a:moveTo>
                  <a:pt x="3053014" y="462280"/>
                </a:moveTo>
                <a:lnTo>
                  <a:pt x="3050840" y="458470"/>
                </a:lnTo>
                <a:lnTo>
                  <a:pt x="3051848" y="458470"/>
                </a:lnTo>
                <a:lnTo>
                  <a:pt x="3053845" y="455930"/>
                </a:lnTo>
                <a:lnTo>
                  <a:pt x="3056870" y="458470"/>
                </a:lnTo>
                <a:lnTo>
                  <a:pt x="3056536" y="459740"/>
                </a:lnTo>
                <a:lnTo>
                  <a:pt x="3053014" y="462280"/>
                </a:lnTo>
                <a:close/>
              </a:path>
              <a:path w="4096384" h="836930">
                <a:moveTo>
                  <a:pt x="3074635" y="462280"/>
                </a:moveTo>
                <a:lnTo>
                  <a:pt x="3053014" y="462280"/>
                </a:lnTo>
                <a:lnTo>
                  <a:pt x="3056536" y="459740"/>
                </a:lnTo>
                <a:lnTo>
                  <a:pt x="3056870" y="458470"/>
                </a:lnTo>
                <a:lnTo>
                  <a:pt x="3053845" y="455930"/>
                </a:lnTo>
                <a:lnTo>
                  <a:pt x="3066234" y="455930"/>
                </a:lnTo>
                <a:lnTo>
                  <a:pt x="3066024" y="458470"/>
                </a:lnTo>
                <a:lnTo>
                  <a:pt x="3077477" y="458470"/>
                </a:lnTo>
                <a:lnTo>
                  <a:pt x="3077143" y="461010"/>
                </a:lnTo>
                <a:lnTo>
                  <a:pt x="3075152" y="461010"/>
                </a:lnTo>
                <a:lnTo>
                  <a:pt x="3074635" y="462280"/>
                </a:lnTo>
                <a:close/>
              </a:path>
              <a:path w="4096384" h="836930">
                <a:moveTo>
                  <a:pt x="3068359" y="458470"/>
                </a:moveTo>
                <a:lnTo>
                  <a:pt x="3066024" y="458470"/>
                </a:lnTo>
                <a:lnTo>
                  <a:pt x="3066234" y="455930"/>
                </a:lnTo>
                <a:lnTo>
                  <a:pt x="3071112" y="455930"/>
                </a:lnTo>
                <a:lnTo>
                  <a:pt x="3068359" y="458470"/>
                </a:lnTo>
                <a:close/>
              </a:path>
              <a:path w="4096384" h="836930">
                <a:moveTo>
                  <a:pt x="3106935" y="461010"/>
                </a:moveTo>
                <a:lnTo>
                  <a:pt x="3092415" y="461010"/>
                </a:lnTo>
                <a:lnTo>
                  <a:pt x="3095678" y="459740"/>
                </a:lnTo>
                <a:lnTo>
                  <a:pt x="3099194" y="457200"/>
                </a:lnTo>
                <a:lnTo>
                  <a:pt x="3100289" y="455930"/>
                </a:lnTo>
                <a:lnTo>
                  <a:pt x="3103447" y="457200"/>
                </a:lnTo>
                <a:lnTo>
                  <a:pt x="3106935" y="461010"/>
                </a:lnTo>
                <a:close/>
              </a:path>
              <a:path w="4096384" h="836930">
                <a:moveTo>
                  <a:pt x="3110453" y="462280"/>
                </a:moveTo>
                <a:lnTo>
                  <a:pt x="3106937" y="461010"/>
                </a:lnTo>
                <a:lnTo>
                  <a:pt x="3103447" y="457200"/>
                </a:lnTo>
                <a:lnTo>
                  <a:pt x="3100289" y="455930"/>
                </a:lnTo>
                <a:lnTo>
                  <a:pt x="3111167" y="455930"/>
                </a:lnTo>
                <a:lnTo>
                  <a:pt x="3113699" y="458470"/>
                </a:lnTo>
                <a:lnTo>
                  <a:pt x="3110453" y="462280"/>
                </a:lnTo>
                <a:close/>
              </a:path>
              <a:path w="4096384" h="836930">
                <a:moveTo>
                  <a:pt x="3170181" y="459740"/>
                </a:moveTo>
                <a:lnTo>
                  <a:pt x="3173547" y="457200"/>
                </a:lnTo>
                <a:lnTo>
                  <a:pt x="3177227" y="455930"/>
                </a:lnTo>
                <a:lnTo>
                  <a:pt x="3170181" y="459740"/>
                </a:lnTo>
                <a:close/>
              </a:path>
              <a:path w="4096384" h="836930">
                <a:moveTo>
                  <a:pt x="3187878" y="471170"/>
                </a:moveTo>
                <a:lnTo>
                  <a:pt x="3180593" y="471170"/>
                </a:lnTo>
                <a:lnTo>
                  <a:pt x="3171013" y="459740"/>
                </a:lnTo>
                <a:lnTo>
                  <a:pt x="3170181" y="459740"/>
                </a:lnTo>
                <a:lnTo>
                  <a:pt x="3177227" y="455930"/>
                </a:lnTo>
                <a:lnTo>
                  <a:pt x="3182249" y="455930"/>
                </a:lnTo>
                <a:lnTo>
                  <a:pt x="3185078" y="456349"/>
                </a:lnTo>
                <a:lnTo>
                  <a:pt x="3184940" y="457200"/>
                </a:lnTo>
                <a:lnTo>
                  <a:pt x="3178386" y="457200"/>
                </a:lnTo>
                <a:lnTo>
                  <a:pt x="3173030" y="461010"/>
                </a:lnTo>
                <a:lnTo>
                  <a:pt x="3197670" y="461010"/>
                </a:lnTo>
                <a:lnTo>
                  <a:pt x="3195329" y="463550"/>
                </a:lnTo>
                <a:lnTo>
                  <a:pt x="3179243" y="463550"/>
                </a:lnTo>
                <a:lnTo>
                  <a:pt x="3179287" y="464845"/>
                </a:lnTo>
                <a:lnTo>
                  <a:pt x="3181417" y="466090"/>
                </a:lnTo>
                <a:lnTo>
                  <a:pt x="3188336" y="468471"/>
                </a:lnTo>
                <a:lnTo>
                  <a:pt x="3187878" y="471170"/>
                </a:lnTo>
                <a:close/>
              </a:path>
              <a:path w="4096384" h="836930">
                <a:moveTo>
                  <a:pt x="3202024" y="462280"/>
                </a:moveTo>
                <a:lnTo>
                  <a:pt x="3202482" y="461153"/>
                </a:lnTo>
                <a:lnTo>
                  <a:pt x="3202453" y="460713"/>
                </a:lnTo>
                <a:lnTo>
                  <a:pt x="3201041" y="455930"/>
                </a:lnTo>
                <a:lnTo>
                  <a:pt x="3204865" y="457248"/>
                </a:lnTo>
                <a:lnTo>
                  <a:pt x="3212585" y="459740"/>
                </a:lnTo>
                <a:lnTo>
                  <a:pt x="3202024" y="462280"/>
                </a:lnTo>
                <a:close/>
              </a:path>
              <a:path w="4096384" h="836930">
                <a:moveTo>
                  <a:pt x="3233205" y="462280"/>
                </a:moveTo>
                <a:lnTo>
                  <a:pt x="3202024" y="462280"/>
                </a:lnTo>
                <a:lnTo>
                  <a:pt x="3212585" y="459740"/>
                </a:lnTo>
                <a:lnTo>
                  <a:pt x="3204715" y="457200"/>
                </a:lnTo>
                <a:lnTo>
                  <a:pt x="3201041" y="455930"/>
                </a:lnTo>
                <a:lnTo>
                  <a:pt x="3220299" y="455930"/>
                </a:lnTo>
                <a:lnTo>
                  <a:pt x="3218566" y="457200"/>
                </a:lnTo>
                <a:lnTo>
                  <a:pt x="3211086" y="457200"/>
                </a:lnTo>
                <a:lnTo>
                  <a:pt x="3216175" y="458951"/>
                </a:lnTo>
                <a:lnTo>
                  <a:pt x="3215100" y="459740"/>
                </a:lnTo>
                <a:lnTo>
                  <a:pt x="3234377" y="459740"/>
                </a:lnTo>
                <a:lnTo>
                  <a:pt x="3233205" y="462280"/>
                </a:lnTo>
                <a:close/>
              </a:path>
              <a:path w="4096384" h="836930">
                <a:moveTo>
                  <a:pt x="3221156" y="459740"/>
                </a:moveTo>
                <a:lnTo>
                  <a:pt x="3218465" y="459740"/>
                </a:lnTo>
                <a:lnTo>
                  <a:pt x="3216924" y="458676"/>
                </a:lnTo>
                <a:lnTo>
                  <a:pt x="3216833" y="458470"/>
                </a:lnTo>
                <a:lnTo>
                  <a:pt x="3220299" y="455930"/>
                </a:lnTo>
                <a:lnTo>
                  <a:pt x="3220977" y="458495"/>
                </a:lnTo>
                <a:lnTo>
                  <a:pt x="3221156" y="459740"/>
                </a:lnTo>
                <a:close/>
              </a:path>
              <a:path w="4096384" h="836930">
                <a:moveTo>
                  <a:pt x="3227662" y="459740"/>
                </a:moveTo>
                <a:lnTo>
                  <a:pt x="3221156" y="459740"/>
                </a:lnTo>
                <a:lnTo>
                  <a:pt x="3220977" y="458495"/>
                </a:lnTo>
                <a:lnTo>
                  <a:pt x="3220299" y="455930"/>
                </a:lnTo>
                <a:lnTo>
                  <a:pt x="3232504" y="455930"/>
                </a:lnTo>
                <a:lnTo>
                  <a:pt x="3230384" y="457200"/>
                </a:lnTo>
                <a:lnTo>
                  <a:pt x="3227662" y="459740"/>
                </a:lnTo>
                <a:close/>
              </a:path>
              <a:path w="4096384" h="836930">
                <a:moveTo>
                  <a:pt x="3229852" y="459740"/>
                </a:moveTo>
                <a:lnTo>
                  <a:pt x="3227662" y="459740"/>
                </a:lnTo>
                <a:lnTo>
                  <a:pt x="3230384" y="457200"/>
                </a:lnTo>
                <a:lnTo>
                  <a:pt x="3232504" y="455930"/>
                </a:lnTo>
                <a:lnTo>
                  <a:pt x="3229852" y="458470"/>
                </a:lnTo>
                <a:lnTo>
                  <a:pt x="3229852" y="459740"/>
                </a:lnTo>
                <a:close/>
              </a:path>
              <a:path w="4096384" h="836930">
                <a:moveTo>
                  <a:pt x="3289111" y="458881"/>
                </a:moveTo>
                <a:lnTo>
                  <a:pt x="3287611" y="457800"/>
                </a:lnTo>
                <a:lnTo>
                  <a:pt x="3288023" y="455930"/>
                </a:lnTo>
                <a:lnTo>
                  <a:pt x="3289111" y="458881"/>
                </a:lnTo>
                <a:close/>
              </a:path>
              <a:path w="4096384" h="836930">
                <a:moveTo>
                  <a:pt x="3317194" y="467360"/>
                </a:moveTo>
                <a:lnTo>
                  <a:pt x="3301767" y="467360"/>
                </a:lnTo>
                <a:lnTo>
                  <a:pt x="3303375" y="464932"/>
                </a:lnTo>
                <a:lnTo>
                  <a:pt x="3303355" y="464459"/>
                </a:lnTo>
                <a:lnTo>
                  <a:pt x="3302442" y="461010"/>
                </a:lnTo>
                <a:lnTo>
                  <a:pt x="3292063" y="461010"/>
                </a:lnTo>
                <a:lnTo>
                  <a:pt x="3289111" y="458881"/>
                </a:lnTo>
                <a:lnTo>
                  <a:pt x="3288023" y="455930"/>
                </a:lnTo>
                <a:lnTo>
                  <a:pt x="3298585" y="455930"/>
                </a:lnTo>
                <a:lnTo>
                  <a:pt x="3297822" y="458260"/>
                </a:lnTo>
                <a:lnTo>
                  <a:pt x="3297898" y="458742"/>
                </a:lnTo>
                <a:lnTo>
                  <a:pt x="3298428" y="459740"/>
                </a:lnTo>
                <a:lnTo>
                  <a:pt x="3301951" y="459740"/>
                </a:lnTo>
                <a:lnTo>
                  <a:pt x="3313339" y="464820"/>
                </a:lnTo>
                <a:lnTo>
                  <a:pt x="3304799" y="464820"/>
                </a:lnTo>
                <a:lnTo>
                  <a:pt x="3305290" y="466090"/>
                </a:lnTo>
                <a:lnTo>
                  <a:pt x="3316343" y="466090"/>
                </a:lnTo>
                <a:lnTo>
                  <a:pt x="3317194" y="467360"/>
                </a:lnTo>
                <a:close/>
              </a:path>
              <a:path w="4096384" h="836930">
                <a:moveTo>
                  <a:pt x="3299260" y="459740"/>
                </a:moveTo>
                <a:lnTo>
                  <a:pt x="3298428" y="459740"/>
                </a:lnTo>
                <a:lnTo>
                  <a:pt x="3297898" y="458742"/>
                </a:lnTo>
                <a:lnTo>
                  <a:pt x="3297822" y="458260"/>
                </a:lnTo>
                <a:lnTo>
                  <a:pt x="3298585" y="455930"/>
                </a:lnTo>
                <a:lnTo>
                  <a:pt x="3299593" y="455930"/>
                </a:lnTo>
                <a:lnTo>
                  <a:pt x="3300356" y="458260"/>
                </a:lnTo>
                <a:lnTo>
                  <a:pt x="3300236" y="458676"/>
                </a:lnTo>
                <a:lnTo>
                  <a:pt x="3299260" y="459740"/>
                </a:lnTo>
                <a:close/>
              </a:path>
              <a:path w="4096384" h="836930">
                <a:moveTo>
                  <a:pt x="3301951" y="459740"/>
                </a:moveTo>
                <a:lnTo>
                  <a:pt x="3299260" y="459740"/>
                </a:lnTo>
                <a:lnTo>
                  <a:pt x="3300236" y="458676"/>
                </a:lnTo>
                <a:lnTo>
                  <a:pt x="3300356" y="458260"/>
                </a:lnTo>
                <a:lnTo>
                  <a:pt x="3299593" y="455930"/>
                </a:lnTo>
                <a:lnTo>
                  <a:pt x="3306790" y="455930"/>
                </a:lnTo>
                <a:lnTo>
                  <a:pt x="3301951" y="459740"/>
                </a:lnTo>
                <a:close/>
              </a:path>
              <a:path w="4096384" h="836930">
                <a:moveTo>
                  <a:pt x="3326080" y="459740"/>
                </a:moveTo>
                <a:lnTo>
                  <a:pt x="3324154" y="458881"/>
                </a:lnTo>
                <a:lnTo>
                  <a:pt x="3324143" y="458676"/>
                </a:lnTo>
                <a:lnTo>
                  <a:pt x="3324240" y="458470"/>
                </a:lnTo>
                <a:lnTo>
                  <a:pt x="3323929" y="458138"/>
                </a:lnTo>
                <a:lnTo>
                  <a:pt x="3323884" y="457973"/>
                </a:lnTo>
                <a:lnTo>
                  <a:pt x="3326571" y="455930"/>
                </a:lnTo>
                <a:lnTo>
                  <a:pt x="3327039" y="457080"/>
                </a:lnTo>
                <a:lnTo>
                  <a:pt x="3327132" y="457248"/>
                </a:lnTo>
                <a:lnTo>
                  <a:pt x="3328254" y="458470"/>
                </a:lnTo>
                <a:lnTo>
                  <a:pt x="3327913" y="458470"/>
                </a:lnTo>
                <a:lnTo>
                  <a:pt x="3326080" y="459740"/>
                </a:lnTo>
                <a:close/>
              </a:path>
              <a:path w="4096384" h="836930">
                <a:moveTo>
                  <a:pt x="3329566" y="459740"/>
                </a:moveTo>
                <a:lnTo>
                  <a:pt x="3326080" y="459740"/>
                </a:lnTo>
                <a:lnTo>
                  <a:pt x="3327913" y="458470"/>
                </a:lnTo>
                <a:lnTo>
                  <a:pt x="3328254" y="458470"/>
                </a:lnTo>
                <a:lnTo>
                  <a:pt x="3327132" y="457248"/>
                </a:lnTo>
                <a:lnTo>
                  <a:pt x="3327039" y="457080"/>
                </a:lnTo>
                <a:lnTo>
                  <a:pt x="3326571" y="455930"/>
                </a:lnTo>
                <a:lnTo>
                  <a:pt x="3332503" y="455930"/>
                </a:lnTo>
                <a:lnTo>
                  <a:pt x="3329566" y="459740"/>
                </a:lnTo>
                <a:close/>
              </a:path>
              <a:path w="4096384" h="836930">
                <a:moveTo>
                  <a:pt x="3363795" y="458470"/>
                </a:moveTo>
                <a:lnTo>
                  <a:pt x="3359598" y="458470"/>
                </a:lnTo>
                <a:lnTo>
                  <a:pt x="3359781" y="457200"/>
                </a:lnTo>
                <a:lnTo>
                  <a:pt x="3362113" y="455930"/>
                </a:lnTo>
                <a:lnTo>
                  <a:pt x="3363795" y="457200"/>
                </a:lnTo>
                <a:lnTo>
                  <a:pt x="3363795" y="458470"/>
                </a:lnTo>
                <a:close/>
              </a:path>
              <a:path w="4096384" h="836930">
                <a:moveTo>
                  <a:pt x="3380054" y="461010"/>
                </a:moveTo>
                <a:lnTo>
                  <a:pt x="3365635" y="461010"/>
                </a:lnTo>
                <a:lnTo>
                  <a:pt x="3367693" y="459807"/>
                </a:lnTo>
                <a:lnTo>
                  <a:pt x="3367699" y="459670"/>
                </a:lnTo>
                <a:lnTo>
                  <a:pt x="3365812" y="458470"/>
                </a:lnTo>
                <a:lnTo>
                  <a:pt x="3363795" y="458470"/>
                </a:lnTo>
                <a:lnTo>
                  <a:pt x="3363795" y="457200"/>
                </a:lnTo>
                <a:lnTo>
                  <a:pt x="3362113" y="455930"/>
                </a:lnTo>
                <a:lnTo>
                  <a:pt x="3391958" y="455930"/>
                </a:lnTo>
                <a:lnTo>
                  <a:pt x="3391259" y="457200"/>
                </a:lnTo>
                <a:lnTo>
                  <a:pt x="3376531" y="457200"/>
                </a:lnTo>
                <a:lnTo>
                  <a:pt x="3375182" y="458470"/>
                </a:lnTo>
                <a:lnTo>
                  <a:pt x="3375523" y="459740"/>
                </a:lnTo>
                <a:lnTo>
                  <a:pt x="3379638" y="459740"/>
                </a:lnTo>
                <a:lnTo>
                  <a:pt x="3380054" y="461010"/>
                </a:lnTo>
                <a:close/>
              </a:path>
              <a:path w="4096384" h="836930">
                <a:moveTo>
                  <a:pt x="3434519" y="462280"/>
                </a:moveTo>
                <a:lnTo>
                  <a:pt x="3432415" y="458841"/>
                </a:lnTo>
                <a:lnTo>
                  <a:pt x="3432299" y="458260"/>
                </a:lnTo>
                <a:lnTo>
                  <a:pt x="3432837" y="457248"/>
                </a:lnTo>
                <a:lnTo>
                  <a:pt x="3433353" y="455930"/>
                </a:lnTo>
                <a:lnTo>
                  <a:pt x="3436719" y="455930"/>
                </a:lnTo>
                <a:lnTo>
                  <a:pt x="3434519" y="462280"/>
                </a:lnTo>
                <a:close/>
              </a:path>
              <a:path w="4096384" h="836930">
                <a:moveTo>
                  <a:pt x="3484656" y="471170"/>
                </a:moveTo>
                <a:lnTo>
                  <a:pt x="3470401" y="471170"/>
                </a:lnTo>
                <a:lnTo>
                  <a:pt x="3470297" y="465551"/>
                </a:lnTo>
                <a:lnTo>
                  <a:pt x="3469910" y="463550"/>
                </a:lnTo>
                <a:lnTo>
                  <a:pt x="3468070" y="462280"/>
                </a:lnTo>
                <a:lnTo>
                  <a:pt x="3434519" y="462280"/>
                </a:lnTo>
                <a:lnTo>
                  <a:pt x="3436719" y="455930"/>
                </a:lnTo>
                <a:lnTo>
                  <a:pt x="3443957" y="455930"/>
                </a:lnTo>
                <a:lnTo>
                  <a:pt x="3444256" y="459740"/>
                </a:lnTo>
                <a:lnTo>
                  <a:pt x="3446430" y="461010"/>
                </a:lnTo>
                <a:lnTo>
                  <a:pt x="3481480" y="461010"/>
                </a:lnTo>
                <a:lnTo>
                  <a:pt x="3479614" y="466090"/>
                </a:lnTo>
                <a:lnTo>
                  <a:pt x="3479280" y="466090"/>
                </a:lnTo>
                <a:lnTo>
                  <a:pt x="3478115" y="468630"/>
                </a:lnTo>
                <a:lnTo>
                  <a:pt x="3483471" y="468630"/>
                </a:lnTo>
                <a:lnTo>
                  <a:pt x="3484035" y="469989"/>
                </a:lnTo>
                <a:lnTo>
                  <a:pt x="3484656" y="471170"/>
                </a:lnTo>
                <a:close/>
              </a:path>
              <a:path w="4096384" h="836930">
                <a:moveTo>
                  <a:pt x="3548007" y="468630"/>
                </a:moveTo>
                <a:lnTo>
                  <a:pt x="3536734" y="461086"/>
                </a:lnTo>
                <a:lnTo>
                  <a:pt x="3540634" y="458470"/>
                </a:lnTo>
                <a:lnTo>
                  <a:pt x="3542467" y="455930"/>
                </a:lnTo>
                <a:lnTo>
                  <a:pt x="3547182" y="462280"/>
                </a:lnTo>
                <a:lnTo>
                  <a:pt x="3550521" y="462280"/>
                </a:lnTo>
                <a:lnTo>
                  <a:pt x="3549683" y="464845"/>
                </a:lnTo>
                <a:lnTo>
                  <a:pt x="3549004" y="467382"/>
                </a:lnTo>
                <a:lnTo>
                  <a:pt x="3548007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47182" y="462280"/>
                </a:lnTo>
                <a:lnTo>
                  <a:pt x="3542467" y="455930"/>
                </a:lnTo>
                <a:lnTo>
                  <a:pt x="3565416" y="455930"/>
                </a:lnTo>
                <a:lnTo>
                  <a:pt x="3565178" y="457200"/>
                </a:lnTo>
                <a:lnTo>
                  <a:pt x="3554378" y="457200"/>
                </a:lnTo>
                <a:lnTo>
                  <a:pt x="3551765" y="459690"/>
                </a:lnTo>
                <a:lnTo>
                  <a:pt x="3551714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594117" y="461010"/>
                </a:moveTo>
                <a:lnTo>
                  <a:pt x="3593634" y="459190"/>
                </a:lnTo>
                <a:lnTo>
                  <a:pt x="3593537" y="457080"/>
                </a:lnTo>
                <a:lnTo>
                  <a:pt x="3594451" y="455930"/>
                </a:lnTo>
                <a:lnTo>
                  <a:pt x="3596378" y="459570"/>
                </a:lnTo>
                <a:lnTo>
                  <a:pt x="3596342" y="459807"/>
                </a:lnTo>
                <a:lnTo>
                  <a:pt x="3594117" y="461010"/>
                </a:lnTo>
                <a:close/>
              </a:path>
              <a:path w="4096384" h="836930">
                <a:moveTo>
                  <a:pt x="3634498" y="461010"/>
                </a:moveTo>
                <a:lnTo>
                  <a:pt x="3594117" y="461010"/>
                </a:lnTo>
                <a:lnTo>
                  <a:pt x="3596342" y="459807"/>
                </a:lnTo>
                <a:lnTo>
                  <a:pt x="3596378" y="459570"/>
                </a:lnTo>
                <a:lnTo>
                  <a:pt x="3594451" y="455930"/>
                </a:lnTo>
                <a:lnTo>
                  <a:pt x="3741130" y="455930"/>
                </a:lnTo>
                <a:lnTo>
                  <a:pt x="3740322" y="457200"/>
                </a:lnTo>
                <a:lnTo>
                  <a:pt x="3622279" y="457200"/>
                </a:lnTo>
                <a:lnTo>
                  <a:pt x="3620262" y="458470"/>
                </a:lnTo>
                <a:lnTo>
                  <a:pt x="3620937" y="459740"/>
                </a:lnTo>
                <a:lnTo>
                  <a:pt x="3633823" y="459740"/>
                </a:lnTo>
                <a:lnTo>
                  <a:pt x="3634498" y="461010"/>
                </a:lnTo>
                <a:close/>
              </a:path>
              <a:path w="4096384" h="836930">
                <a:moveTo>
                  <a:pt x="3931378" y="459740"/>
                </a:moveTo>
                <a:lnTo>
                  <a:pt x="3929472" y="458543"/>
                </a:lnTo>
                <a:lnTo>
                  <a:pt x="3929355" y="457200"/>
                </a:lnTo>
                <a:lnTo>
                  <a:pt x="3931195" y="455930"/>
                </a:lnTo>
                <a:lnTo>
                  <a:pt x="3933729" y="455930"/>
                </a:lnTo>
                <a:lnTo>
                  <a:pt x="3933684" y="457248"/>
                </a:lnTo>
                <a:lnTo>
                  <a:pt x="3931378" y="459740"/>
                </a:lnTo>
                <a:close/>
              </a:path>
              <a:path w="4096384" h="836930">
                <a:moveTo>
                  <a:pt x="3956018" y="459740"/>
                </a:moveTo>
                <a:lnTo>
                  <a:pt x="3931378" y="459740"/>
                </a:lnTo>
                <a:lnTo>
                  <a:pt x="3933684" y="457248"/>
                </a:lnTo>
                <a:lnTo>
                  <a:pt x="3933729" y="455930"/>
                </a:lnTo>
                <a:lnTo>
                  <a:pt x="3978931" y="455930"/>
                </a:lnTo>
                <a:lnTo>
                  <a:pt x="3980330" y="457200"/>
                </a:lnTo>
                <a:lnTo>
                  <a:pt x="3957524" y="457200"/>
                </a:lnTo>
                <a:lnTo>
                  <a:pt x="3956018" y="459740"/>
                </a:lnTo>
                <a:close/>
              </a:path>
              <a:path w="4096384" h="836930">
                <a:moveTo>
                  <a:pt x="4087514" y="466090"/>
                </a:moveTo>
                <a:lnTo>
                  <a:pt x="4084238" y="466090"/>
                </a:lnTo>
                <a:lnTo>
                  <a:pt x="4083888" y="465183"/>
                </a:lnTo>
                <a:lnTo>
                  <a:pt x="4083786" y="464764"/>
                </a:lnTo>
                <a:lnTo>
                  <a:pt x="4089935" y="455930"/>
                </a:lnTo>
                <a:lnTo>
                  <a:pt x="4091126" y="455930"/>
                </a:lnTo>
                <a:lnTo>
                  <a:pt x="4094518" y="459703"/>
                </a:lnTo>
                <a:lnTo>
                  <a:pt x="4094449" y="459901"/>
                </a:lnTo>
                <a:lnTo>
                  <a:pt x="4092149" y="463550"/>
                </a:lnTo>
                <a:lnTo>
                  <a:pt x="4087514" y="466090"/>
                </a:lnTo>
                <a:close/>
              </a:path>
              <a:path w="4096384" h="836930">
                <a:moveTo>
                  <a:pt x="4095854" y="466090"/>
                </a:moveTo>
                <a:lnTo>
                  <a:pt x="4087514" y="466090"/>
                </a:lnTo>
                <a:lnTo>
                  <a:pt x="4092149" y="463550"/>
                </a:lnTo>
                <a:lnTo>
                  <a:pt x="4094449" y="459901"/>
                </a:lnTo>
                <a:lnTo>
                  <a:pt x="4094518" y="459703"/>
                </a:lnTo>
                <a:lnTo>
                  <a:pt x="4091126" y="455930"/>
                </a:lnTo>
                <a:lnTo>
                  <a:pt x="4095854" y="455930"/>
                </a:lnTo>
                <a:lnTo>
                  <a:pt x="4095854" y="466090"/>
                </a:lnTo>
                <a:close/>
              </a:path>
              <a:path w="4096384" h="836930">
                <a:moveTo>
                  <a:pt x="2140626" y="457200"/>
                </a:moveTo>
                <a:lnTo>
                  <a:pt x="2141286" y="456182"/>
                </a:lnTo>
                <a:lnTo>
                  <a:pt x="2141631" y="456527"/>
                </a:lnTo>
                <a:lnTo>
                  <a:pt x="2140626" y="457200"/>
                </a:lnTo>
                <a:close/>
              </a:path>
              <a:path w="4096384" h="836930">
                <a:moveTo>
                  <a:pt x="1419749" y="466090"/>
                </a:moveTo>
                <a:lnTo>
                  <a:pt x="1411796" y="466090"/>
                </a:lnTo>
                <a:lnTo>
                  <a:pt x="1414814" y="457200"/>
                </a:lnTo>
                <a:lnTo>
                  <a:pt x="1415148" y="457200"/>
                </a:lnTo>
                <a:lnTo>
                  <a:pt x="1414366" y="456211"/>
                </a:lnTo>
                <a:lnTo>
                  <a:pt x="1417492" y="458470"/>
                </a:lnTo>
                <a:lnTo>
                  <a:pt x="1421185" y="458470"/>
                </a:lnTo>
                <a:lnTo>
                  <a:pt x="1419749" y="466090"/>
                </a:lnTo>
                <a:close/>
              </a:path>
              <a:path w="4096384" h="836930">
                <a:moveTo>
                  <a:pt x="1680999" y="464820"/>
                </a:moveTo>
                <a:lnTo>
                  <a:pt x="1678736" y="461153"/>
                </a:lnTo>
                <a:lnTo>
                  <a:pt x="1678727" y="460713"/>
                </a:lnTo>
                <a:lnTo>
                  <a:pt x="1679320" y="458495"/>
                </a:lnTo>
                <a:lnTo>
                  <a:pt x="1680583" y="456240"/>
                </a:lnTo>
                <a:lnTo>
                  <a:pt x="1681332" y="458470"/>
                </a:lnTo>
                <a:lnTo>
                  <a:pt x="1686761" y="458470"/>
                </a:lnTo>
                <a:lnTo>
                  <a:pt x="1680999" y="46482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85274" y="459740"/>
                </a:lnTo>
                <a:lnTo>
                  <a:pt x="3185080" y="458260"/>
                </a:lnTo>
                <a:lnTo>
                  <a:pt x="3184960" y="457080"/>
                </a:lnTo>
                <a:lnTo>
                  <a:pt x="3185078" y="456349"/>
                </a:lnTo>
                <a:lnTo>
                  <a:pt x="3190814" y="457200"/>
                </a:lnTo>
                <a:lnTo>
                  <a:pt x="3191252" y="457200"/>
                </a:lnTo>
                <a:lnTo>
                  <a:pt x="3191128" y="458543"/>
                </a:lnTo>
                <a:lnTo>
                  <a:pt x="3190971" y="459740"/>
                </a:lnTo>
                <a:lnTo>
                  <a:pt x="318861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2142303" y="457200"/>
                </a:moveTo>
                <a:lnTo>
                  <a:pt x="2140626" y="457200"/>
                </a:lnTo>
                <a:lnTo>
                  <a:pt x="2141631" y="456527"/>
                </a:lnTo>
                <a:lnTo>
                  <a:pt x="2142303" y="457200"/>
                </a:lnTo>
                <a:close/>
              </a:path>
              <a:path w="4096384" h="836930">
                <a:moveTo>
                  <a:pt x="1215828" y="459879"/>
                </a:moveTo>
                <a:lnTo>
                  <a:pt x="1216891" y="456773"/>
                </a:lnTo>
                <a:lnTo>
                  <a:pt x="1217180" y="457200"/>
                </a:lnTo>
                <a:lnTo>
                  <a:pt x="1226777" y="457200"/>
                </a:lnTo>
                <a:lnTo>
                  <a:pt x="1229878" y="459740"/>
                </a:lnTo>
                <a:lnTo>
                  <a:pt x="1216342" y="459740"/>
                </a:lnTo>
                <a:lnTo>
                  <a:pt x="1215828" y="459879"/>
                </a:lnTo>
                <a:close/>
              </a:path>
              <a:path w="4096384" h="836930">
                <a:moveTo>
                  <a:pt x="3138679" y="459740"/>
                </a:moveTo>
                <a:lnTo>
                  <a:pt x="3138162" y="459740"/>
                </a:lnTo>
                <a:lnTo>
                  <a:pt x="3140179" y="456909"/>
                </a:lnTo>
                <a:lnTo>
                  <a:pt x="3140179" y="458470"/>
                </a:lnTo>
                <a:lnTo>
                  <a:pt x="3139504" y="458470"/>
                </a:lnTo>
                <a:lnTo>
                  <a:pt x="3138679" y="459740"/>
                </a:lnTo>
                <a:close/>
              </a:path>
              <a:path w="4096384" h="836930">
                <a:moveTo>
                  <a:pt x="2655735" y="463550"/>
                </a:moveTo>
                <a:lnTo>
                  <a:pt x="2651216" y="463550"/>
                </a:lnTo>
                <a:lnTo>
                  <a:pt x="2653940" y="457080"/>
                </a:lnTo>
                <a:lnTo>
                  <a:pt x="2654222" y="457200"/>
                </a:lnTo>
                <a:lnTo>
                  <a:pt x="2661778" y="457200"/>
                </a:lnTo>
                <a:lnTo>
                  <a:pt x="2661444" y="458470"/>
                </a:lnTo>
                <a:lnTo>
                  <a:pt x="2673018" y="458470"/>
                </a:lnTo>
                <a:lnTo>
                  <a:pt x="2676784" y="462280"/>
                </a:lnTo>
                <a:lnTo>
                  <a:pt x="2657739" y="462280"/>
                </a:lnTo>
                <a:lnTo>
                  <a:pt x="2655735" y="463550"/>
                </a:lnTo>
                <a:close/>
              </a:path>
              <a:path w="4096384" h="836930">
                <a:moveTo>
                  <a:pt x="77994" y="463550"/>
                </a:moveTo>
                <a:lnTo>
                  <a:pt x="76154" y="463550"/>
                </a:lnTo>
                <a:lnTo>
                  <a:pt x="70273" y="459807"/>
                </a:lnTo>
                <a:lnTo>
                  <a:pt x="73262" y="458470"/>
                </a:lnTo>
                <a:lnTo>
                  <a:pt x="79311" y="457200"/>
                </a:lnTo>
                <a:lnTo>
                  <a:pt x="82185" y="458470"/>
                </a:lnTo>
                <a:lnTo>
                  <a:pt x="94171" y="458470"/>
                </a:lnTo>
                <a:lnTo>
                  <a:pt x="77994" y="463550"/>
                </a:lnTo>
                <a:close/>
              </a:path>
              <a:path w="4096384" h="836930">
                <a:moveTo>
                  <a:pt x="697683" y="476600"/>
                </a:moveTo>
                <a:lnTo>
                  <a:pt x="689998" y="472440"/>
                </a:lnTo>
                <a:lnTo>
                  <a:pt x="679272" y="463550"/>
                </a:lnTo>
                <a:lnTo>
                  <a:pt x="682669" y="460972"/>
                </a:lnTo>
                <a:lnTo>
                  <a:pt x="687149" y="457200"/>
                </a:lnTo>
                <a:lnTo>
                  <a:pt x="687987" y="466090"/>
                </a:lnTo>
                <a:lnTo>
                  <a:pt x="698345" y="466090"/>
                </a:lnTo>
                <a:lnTo>
                  <a:pt x="697323" y="467382"/>
                </a:lnTo>
                <a:lnTo>
                  <a:pt x="695863" y="471170"/>
                </a:lnTo>
                <a:lnTo>
                  <a:pt x="702065" y="474980"/>
                </a:lnTo>
                <a:lnTo>
                  <a:pt x="697683" y="476600"/>
                </a:lnTo>
                <a:close/>
              </a:path>
              <a:path w="4096384" h="836930">
                <a:moveTo>
                  <a:pt x="694018" y="466090"/>
                </a:moveTo>
                <a:lnTo>
                  <a:pt x="687987" y="466090"/>
                </a:lnTo>
                <a:lnTo>
                  <a:pt x="687149" y="457200"/>
                </a:lnTo>
                <a:lnTo>
                  <a:pt x="690168" y="457200"/>
                </a:lnTo>
                <a:lnTo>
                  <a:pt x="691006" y="459740"/>
                </a:lnTo>
                <a:lnTo>
                  <a:pt x="697207" y="459740"/>
                </a:lnTo>
                <a:lnTo>
                  <a:pt x="694018" y="466090"/>
                </a:lnTo>
                <a:close/>
              </a:path>
              <a:path w="4096384" h="836930">
                <a:moveTo>
                  <a:pt x="817729" y="466064"/>
                </a:moveTo>
                <a:lnTo>
                  <a:pt x="816221" y="457200"/>
                </a:lnTo>
                <a:lnTo>
                  <a:pt x="820576" y="461010"/>
                </a:lnTo>
                <a:lnTo>
                  <a:pt x="825945" y="464820"/>
                </a:lnTo>
                <a:lnTo>
                  <a:pt x="817729" y="466064"/>
                </a:lnTo>
                <a:close/>
              </a:path>
              <a:path w="4096384" h="836930">
                <a:moveTo>
                  <a:pt x="839187" y="466090"/>
                </a:moveTo>
                <a:lnTo>
                  <a:pt x="817734" y="466090"/>
                </a:lnTo>
                <a:lnTo>
                  <a:pt x="825775" y="464845"/>
                </a:lnTo>
                <a:lnTo>
                  <a:pt x="820532" y="460972"/>
                </a:lnTo>
                <a:lnTo>
                  <a:pt x="816221" y="457200"/>
                </a:lnTo>
                <a:lnTo>
                  <a:pt x="865834" y="457200"/>
                </a:lnTo>
                <a:lnTo>
                  <a:pt x="867013" y="461010"/>
                </a:lnTo>
                <a:lnTo>
                  <a:pt x="843879" y="461010"/>
                </a:lnTo>
                <a:lnTo>
                  <a:pt x="839187" y="466090"/>
                </a:lnTo>
                <a:close/>
              </a:path>
              <a:path w="4096384" h="836930">
                <a:moveTo>
                  <a:pt x="1115596" y="464820"/>
                </a:moveTo>
                <a:lnTo>
                  <a:pt x="1108728" y="464820"/>
                </a:lnTo>
                <a:lnTo>
                  <a:pt x="1116775" y="457200"/>
                </a:lnTo>
                <a:lnTo>
                  <a:pt x="1116763" y="462302"/>
                </a:lnTo>
                <a:lnTo>
                  <a:pt x="1116090" y="463591"/>
                </a:lnTo>
                <a:lnTo>
                  <a:pt x="1115596" y="464820"/>
                </a:lnTo>
                <a:close/>
              </a:path>
              <a:path w="4096384" h="836930">
                <a:moveTo>
                  <a:pt x="1346926" y="468630"/>
                </a:moveTo>
                <a:lnTo>
                  <a:pt x="1342190" y="462302"/>
                </a:lnTo>
                <a:lnTo>
                  <a:pt x="1342202" y="462167"/>
                </a:lnTo>
                <a:lnTo>
                  <a:pt x="1348432" y="457200"/>
                </a:lnTo>
                <a:lnTo>
                  <a:pt x="1346961" y="463401"/>
                </a:lnTo>
                <a:lnTo>
                  <a:pt x="1346926" y="468630"/>
                </a:lnTo>
                <a:close/>
              </a:path>
              <a:path w="4096384" h="836930">
                <a:moveTo>
                  <a:pt x="1363017" y="468630"/>
                </a:moveTo>
                <a:lnTo>
                  <a:pt x="1346926" y="468630"/>
                </a:lnTo>
                <a:lnTo>
                  <a:pt x="1346961" y="463401"/>
                </a:lnTo>
                <a:lnTo>
                  <a:pt x="1348432" y="457200"/>
                </a:lnTo>
                <a:lnTo>
                  <a:pt x="1361678" y="457200"/>
                </a:lnTo>
                <a:lnTo>
                  <a:pt x="1364829" y="458470"/>
                </a:lnTo>
                <a:lnTo>
                  <a:pt x="1374058" y="458470"/>
                </a:lnTo>
                <a:lnTo>
                  <a:pt x="1374488" y="461010"/>
                </a:lnTo>
                <a:lnTo>
                  <a:pt x="1371734" y="461010"/>
                </a:lnTo>
                <a:lnTo>
                  <a:pt x="1368881" y="462280"/>
                </a:lnTo>
                <a:lnTo>
                  <a:pt x="1355975" y="462280"/>
                </a:lnTo>
                <a:lnTo>
                  <a:pt x="1355307" y="464820"/>
                </a:lnTo>
                <a:lnTo>
                  <a:pt x="1366535" y="464820"/>
                </a:lnTo>
                <a:lnTo>
                  <a:pt x="1363017" y="468630"/>
                </a:lnTo>
                <a:close/>
              </a:path>
              <a:path w="4096384" h="836930">
                <a:moveTo>
                  <a:pt x="1426548" y="461010"/>
                </a:moveTo>
                <a:lnTo>
                  <a:pt x="1425540" y="461010"/>
                </a:lnTo>
                <a:lnTo>
                  <a:pt x="1424198" y="458470"/>
                </a:lnTo>
                <a:lnTo>
                  <a:pt x="1425042" y="457200"/>
                </a:lnTo>
                <a:lnTo>
                  <a:pt x="1426044" y="457200"/>
                </a:lnTo>
                <a:lnTo>
                  <a:pt x="1427386" y="458470"/>
                </a:lnTo>
                <a:lnTo>
                  <a:pt x="1426548" y="461010"/>
                </a:lnTo>
                <a:close/>
              </a:path>
              <a:path w="4096384" h="836930">
                <a:moveTo>
                  <a:pt x="1434641" y="461010"/>
                </a:moveTo>
                <a:lnTo>
                  <a:pt x="1426548" y="461010"/>
                </a:lnTo>
                <a:lnTo>
                  <a:pt x="1427386" y="458470"/>
                </a:lnTo>
                <a:lnTo>
                  <a:pt x="1426044" y="457200"/>
                </a:lnTo>
                <a:lnTo>
                  <a:pt x="1427834" y="457200"/>
                </a:lnTo>
                <a:lnTo>
                  <a:pt x="1428395" y="458470"/>
                </a:lnTo>
                <a:lnTo>
                  <a:pt x="1436484" y="458470"/>
                </a:lnTo>
                <a:lnTo>
                  <a:pt x="1434641" y="461010"/>
                </a:lnTo>
                <a:close/>
              </a:path>
              <a:path w="4096384" h="836930">
                <a:moveTo>
                  <a:pt x="1443311" y="466090"/>
                </a:moveTo>
                <a:lnTo>
                  <a:pt x="1440353" y="464845"/>
                </a:lnTo>
                <a:lnTo>
                  <a:pt x="1441798" y="462280"/>
                </a:lnTo>
                <a:lnTo>
                  <a:pt x="1437778" y="462280"/>
                </a:lnTo>
                <a:lnTo>
                  <a:pt x="1438726" y="461086"/>
                </a:lnTo>
                <a:lnTo>
                  <a:pt x="1442855" y="458543"/>
                </a:lnTo>
                <a:lnTo>
                  <a:pt x="1442977" y="457200"/>
                </a:lnTo>
                <a:lnTo>
                  <a:pt x="1443979" y="459740"/>
                </a:lnTo>
                <a:lnTo>
                  <a:pt x="1448673" y="459740"/>
                </a:lnTo>
                <a:lnTo>
                  <a:pt x="1443311" y="463550"/>
                </a:lnTo>
                <a:lnTo>
                  <a:pt x="1443311" y="466090"/>
                </a:lnTo>
                <a:close/>
              </a:path>
              <a:path w="4096384" h="836930">
                <a:moveTo>
                  <a:pt x="1445151" y="459740"/>
                </a:moveTo>
                <a:lnTo>
                  <a:pt x="1443979" y="459740"/>
                </a:lnTo>
                <a:lnTo>
                  <a:pt x="1442977" y="457200"/>
                </a:lnTo>
                <a:lnTo>
                  <a:pt x="1446449" y="457200"/>
                </a:lnTo>
                <a:lnTo>
                  <a:pt x="1446550" y="457800"/>
                </a:lnTo>
                <a:lnTo>
                  <a:pt x="1446576" y="458543"/>
                </a:lnTo>
                <a:lnTo>
                  <a:pt x="1445151" y="459740"/>
                </a:lnTo>
                <a:close/>
              </a:path>
              <a:path w="4096384" h="836930">
                <a:moveTo>
                  <a:pt x="1643528" y="474980"/>
                </a:moveTo>
                <a:lnTo>
                  <a:pt x="1634561" y="474980"/>
                </a:lnTo>
                <a:lnTo>
                  <a:pt x="1634320" y="474903"/>
                </a:lnTo>
                <a:lnTo>
                  <a:pt x="1630721" y="471370"/>
                </a:lnTo>
                <a:lnTo>
                  <a:pt x="1630669" y="471143"/>
                </a:lnTo>
                <a:lnTo>
                  <a:pt x="1630146" y="470806"/>
                </a:lnTo>
                <a:lnTo>
                  <a:pt x="1625619" y="466361"/>
                </a:lnTo>
                <a:lnTo>
                  <a:pt x="1627358" y="464820"/>
                </a:lnTo>
                <a:lnTo>
                  <a:pt x="1617053" y="462302"/>
                </a:lnTo>
                <a:lnTo>
                  <a:pt x="1617084" y="461655"/>
                </a:lnTo>
                <a:lnTo>
                  <a:pt x="1617969" y="457200"/>
                </a:lnTo>
                <a:lnTo>
                  <a:pt x="1617969" y="458470"/>
                </a:lnTo>
                <a:lnTo>
                  <a:pt x="1622159" y="458470"/>
                </a:lnTo>
                <a:lnTo>
                  <a:pt x="1632387" y="466090"/>
                </a:lnTo>
                <a:lnTo>
                  <a:pt x="1641102" y="466090"/>
                </a:lnTo>
                <a:lnTo>
                  <a:pt x="1638588" y="467360"/>
                </a:lnTo>
                <a:lnTo>
                  <a:pt x="1641770" y="469900"/>
                </a:lnTo>
                <a:lnTo>
                  <a:pt x="1645961" y="469900"/>
                </a:lnTo>
                <a:lnTo>
                  <a:pt x="1644654" y="473710"/>
                </a:lnTo>
                <a:lnTo>
                  <a:pt x="1643528" y="474980"/>
                </a:lnTo>
                <a:close/>
              </a:path>
              <a:path w="4096384" h="836930">
                <a:moveTo>
                  <a:pt x="1667588" y="459740"/>
                </a:moveTo>
                <a:lnTo>
                  <a:pt x="1667752" y="457200"/>
                </a:lnTo>
                <a:lnTo>
                  <a:pt x="1669265" y="458470"/>
                </a:lnTo>
                <a:lnTo>
                  <a:pt x="1667588" y="459740"/>
                </a:lnTo>
                <a:close/>
              </a:path>
              <a:path w="4096384" h="836930">
                <a:moveTo>
                  <a:pt x="1677506" y="459740"/>
                </a:moveTo>
                <a:lnTo>
                  <a:pt x="1667588" y="459740"/>
                </a:lnTo>
                <a:lnTo>
                  <a:pt x="1669265" y="458470"/>
                </a:lnTo>
                <a:lnTo>
                  <a:pt x="1667752" y="457200"/>
                </a:lnTo>
                <a:lnTo>
                  <a:pt x="1671776" y="457200"/>
                </a:lnTo>
                <a:lnTo>
                  <a:pt x="1672447" y="458470"/>
                </a:lnTo>
                <a:lnTo>
                  <a:pt x="1678484" y="458470"/>
                </a:lnTo>
                <a:lnTo>
                  <a:pt x="1677506" y="459740"/>
                </a:lnTo>
                <a:close/>
              </a:path>
              <a:path w="4096384" h="836930">
                <a:moveTo>
                  <a:pt x="1695581" y="462280"/>
                </a:moveTo>
                <a:lnTo>
                  <a:pt x="1694075" y="461010"/>
                </a:lnTo>
                <a:lnTo>
                  <a:pt x="1691850" y="459807"/>
                </a:lnTo>
                <a:lnTo>
                  <a:pt x="1693066" y="458470"/>
                </a:lnTo>
                <a:lnTo>
                  <a:pt x="1694075" y="457200"/>
                </a:lnTo>
                <a:lnTo>
                  <a:pt x="1698933" y="457200"/>
                </a:lnTo>
                <a:lnTo>
                  <a:pt x="1695581" y="462280"/>
                </a:lnTo>
                <a:close/>
              </a:path>
              <a:path w="4096384" h="836930">
                <a:moveTo>
                  <a:pt x="1694700" y="472440"/>
                </a:moveTo>
                <a:lnTo>
                  <a:pt x="1688037" y="472440"/>
                </a:lnTo>
                <a:lnTo>
                  <a:pt x="1688846" y="469989"/>
                </a:lnTo>
                <a:lnTo>
                  <a:pt x="1691560" y="467216"/>
                </a:lnTo>
                <a:lnTo>
                  <a:pt x="1692723" y="466235"/>
                </a:lnTo>
                <a:lnTo>
                  <a:pt x="1692816" y="465887"/>
                </a:lnTo>
                <a:lnTo>
                  <a:pt x="1692437" y="464932"/>
                </a:lnTo>
                <a:lnTo>
                  <a:pt x="1692340" y="464764"/>
                </a:lnTo>
                <a:lnTo>
                  <a:pt x="1690048" y="462280"/>
                </a:lnTo>
                <a:lnTo>
                  <a:pt x="1695581" y="462280"/>
                </a:lnTo>
                <a:lnTo>
                  <a:pt x="1698933" y="457200"/>
                </a:lnTo>
                <a:lnTo>
                  <a:pt x="1706107" y="457200"/>
                </a:lnTo>
                <a:lnTo>
                  <a:pt x="1711360" y="462302"/>
                </a:lnTo>
                <a:lnTo>
                  <a:pt x="1712737" y="463550"/>
                </a:lnTo>
                <a:lnTo>
                  <a:pt x="1702286" y="463550"/>
                </a:lnTo>
                <a:lnTo>
                  <a:pt x="1699267" y="464820"/>
                </a:lnTo>
                <a:lnTo>
                  <a:pt x="1696095" y="468631"/>
                </a:lnTo>
                <a:lnTo>
                  <a:pt x="1698340" y="468965"/>
                </a:lnTo>
                <a:lnTo>
                  <a:pt x="1696978" y="469863"/>
                </a:lnTo>
                <a:lnTo>
                  <a:pt x="1696419" y="471170"/>
                </a:lnTo>
                <a:lnTo>
                  <a:pt x="1694700" y="472440"/>
                </a:lnTo>
                <a:close/>
              </a:path>
              <a:path w="4096384" h="836930">
                <a:moveTo>
                  <a:pt x="1731297" y="458470"/>
                </a:moveTo>
                <a:lnTo>
                  <a:pt x="1722067" y="458470"/>
                </a:lnTo>
                <a:lnTo>
                  <a:pt x="1721726" y="457200"/>
                </a:lnTo>
                <a:lnTo>
                  <a:pt x="1732692" y="457200"/>
                </a:lnTo>
                <a:lnTo>
                  <a:pt x="1731297" y="458470"/>
                </a:lnTo>
                <a:close/>
              </a:path>
              <a:path w="4096384" h="836930">
                <a:moveTo>
                  <a:pt x="1787100" y="458470"/>
                </a:moveTo>
                <a:lnTo>
                  <a:pt x="1775366" y="458470"/>
                </a:lnTo>
                <a:lnTo>
                  <a:pt x="1776375" y="457200"/>
                </a:lnTo>
                <a:lnTo>
                  <a:pt x="1787738" y="457200"/>
                </a:lnTo>
                <a:lnTo>
                  <a:pt x="1787100" y="458470"/>
                </a:lnTo>
                <a:close/>
              </a:path>
              <a:path w="4096384" h="836930">
                <a:moveTo>
                  <a:pt x="2005184" y="458470"/>
                </a:moveTo>
                <a:lnTo>
                  <a:pt x="2005184" y="457200"/>
                </a:lnTo>
                <a:lnTo>
                  <a:pt x="2005688" y="457200"/>
                </a:lnTo>
                <a:lnTo>
                  <a:pt x="2005184" y="458470"/>
                </a:lnTo>
                <a:close/>
              </a:path>
              <a:path w="4096384" h="836930">
                <a:moveTo>
                  <a:pt x="2043738" y="473710"/>
                </a:moveTo>
                <a:lnTo>
                  <a:pt x="2033346" y="473710"/>
                </a:lnTo>
                <a:lnTo>
                  <a:pt x="2033176" y="471170"/>
                </a:lnTo>
                <a:lnTo>
                  <a:pt x="2030916" y="464820"/>
                </a:lnTo>
                <a:lnTo>
                  <a:pt x="2012897" y="464820"/>
                </a:lnTo>
                <a:lnTo>
                  <a:pt x="2010049" y="458470"/>
                </a:lnTo>
                <a:lnTo>
                  <a:pt x="2005184" y="458470"/>
                </a:lnTo>
                <a:lnTo>
                  <a:pt x="2005688" y="457200"/>
                </a:lnTo>
                <a:lnTo>
                  <a:pt x="2014434" y="457200"/>
                </a:lnTo>
                <a:lnTo>
                  <a:pt x="2016773" y="459740"/>
                </a:lnTo>
                <a:lnTo>
                  <a:pt x="2019557" y="461010"/>
                </a:lnTo>
                <a:lnTo>
                  <a:pt x="2031338" y="461010"/>
                </a:lnTo>
                <a:lnTo>
                  <a:pt x="2035356" y="462280"/>
                </a:lnTo>
                <a:lnTo>
                  <a:pt x="2049775" y="462280"/>
                </a:lnTo>
                <a:lnTo>
                  <a:pt x="2049523" y="463550"/>
                </a:lnTo>
                <a:lnTo>
                  <a:pt x="2037203" y="463550"/>
                </a:lnTo>
                <a:lnTo>
                  <a:pt x="2036076" y="464764"/>
                </a:lnTo>
                <a:lnTo>
                  <a:pt x="2036024" y="466090"/>
                </a:lnTo>
                <a:lnTo>
                  <a:pt x="2037537" y="467360"/>
                </a:lnTo>
                <a:lnTo>
                  <a:pt x="2049271" y="467360"/>
                </a:lnTo>
                <a:lnTo>
                  <a:pt x="2049271" y="468630"/>
                </a:lnTo>
                <a:lnTo>
                  <a:pt x="2073242" y="468630"/>
                </a:lnTo>
                <a:lnTo>
                  <a:pt x="2064187" y="469900"/>
                </a:lnTo>
                <a:lnTo>
                  <a:pt x="2056641" y="469900"/>
                </a:lnTo>
                <a:lnTo>
                  <a:pt x="2057252" y="471170"/>
                </a:lnTo>
                <a:lnTo>
                  <a:pt x="2043233" y="471170"/>
                </a:lnTo>
                <a:lnTo>
                  <a:pt x="2042908" y="472452"/>
                </a:lnTo>
                <a:lnTo>
                  <a:pt x="2043738" y="473710"/>
                </a:lnTo>
                <a:close/>
              </a:path>
              <a:path w="4096384" h="836930">
                <a:moveTo>
                  <a:pt x="2110284" y="461010"/>
                </a:moveTo>
                <a:lnTo>
                  <a:pt x="2109616" y="457200"/>
                </a:lnTo>
                <a:lnTo>
                  <a:pt x="2113806" y="457200"/>
                </a:lnTo>
                <a:lnTo>
                  <a:pt x="2114227" y="458260"/>
                </a:lnTo>
                <a:lnTo>
                  <a:pt x="2114223" y="458543"/>
                </a:lnTo>
                <a:lnTo>
                  <a:pt x="2112798" y="459740"/>
                </a:lnTo>
                <a:lnTo>
                  <a:pt x="2110284" y="46101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14481" y="474980"/>
                </a:lnTo>
                <a:lnTo>
                  <a:pt x="2114815" y="469900"/>
                </a:lnTo>
                <a:lnTo>
                  <a:pt x="2123694" y="469900"/>
                </a:lnTo>
                <a:lnTo>
                  <a:pt x="2120675" y="462280"/>
                </a:lnTo>
                <a:lnTo>
                  <a:pt x="2120341" y="462280"/>
                </a:lnTo>
                <a:lnTo>
                  <a:pt x="2120845" y="461010"/>
                </a:lnTo>
                <a:lnTo>
                  <a:pt x="2110284" y="461010"/>
                </a:lnTo>
                <a:lnTo>
                  <a:pt x="2112798" y="459740"/>
                </a:lnTo>
                <a:lnTo>
                  <a:pt x="2114223" y="458543"/>
                </a:lnTo>
                <a:lnTo>
                  <a:pt x="2114227" y="458260"/>
                </a:lnTo>
                <a:lnTo>
                  <a:pt x="2113806" y="457200"/>
                </a:lnTo>
                <a:lnTo>
                  <a:pt x="2124030" y="457200"/>
                </a:lnTo>
                <a:lnTo>
                  <a:pt x="2122856" y="458470"/>
                </a:lnTo>
                <a:lnTo>
                  <a:pt x="2122017" y="458470"/>
                </a:lnTo>
                <a:lnTo>
                  <a:pt x="2128409" y="465726"/>
                </a:lnTo>
                <a:lnTo>
                  <a:pt x="2128391" y="466090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2310871" y="457973"/>
                </a:moveTo>
                <a:lnTo>
                  <a:pt x="2309594" y="457200"/>
                </a:lnTo>
                <a:lnTo>
                  <a:pt x="2310821" y="457595"/>
                </a:lnTo>
                <a:lnTo>
                  <a:pt x="2310871" y="457973"/>
                </a:lnTo>
                <a:close/>
              </a:path>
              <a:path w="4096384" h="836930">
                <a:moveTo>
                  <a:pt x="2310821" y="457595"/>
                </a:moveTo>
                <a:lnTo>
                  <a:pt x="2309594" y="457200"/>
                </a:lnTo>
                <a:lnTo>
                  <a:pt x="2310769" y="457200"/>
                </a:lnTo>
                <a:lnTo>
                  <a:pt x="2310821" y="457595"/>
                </a:lnTo>
                <a:close/>
              </a:path>
              <a:path w="4096384" h="836930">
                <a:moveTo>
                  <a:pt x="2353511" y="476250"/>
                </a:moveTo>
                <a:lnTo>
                  <a:pt x="2353007" y="473710"/>
                </a:lnTo>
                <a:lnTo>
                  <a:pt x="2352843" y="473710"/>
                </a:lnTo>
                <a:lnTo>
                  <a:pt x="2349010" y="470191"/>
                </a:lnTo>
                <a:lnTo>
                  <a:pt x="2348889" y="469863"/>
                </a:lnTo>
                <a:lnTo>
                  <a:pt x="2349799" y="468842"/>
                </a:lnTo>
                <a:lnTo>
                  <a:pt x="2349905" y="468207"/>
                </a:lnTo>
                <a:lnTo>
                  <a:pt x="2349457" y="465887"/>
                </a:lnTo>
                <a:lnTo>
                  <a:pt x="2348652" y="461010"/>
                </a:lnTo>
                <a:lnTo>
                  <a:pt x="2336919" y="461010"/>
                </a:lnTo>
                <a:lnTo>
                  <a:pt x="2337500" y="459539"/>
                </a:lnTo>
                <a:lnTo>
                  <a:pt x="2358035" y="457200"/>
                </a:lnTo>
                <a:lnTo>
                  <a:pt x="2357368" y="458470"/>
                </a:lnTo>
                <a:lnTo>
                  <a:pt x="2375573" y="458470"/>
                </a:lnTo>
                <a:lnTo>
                  <a:pt x="2373796" y="459740"/>
                </a:lnTo>
                <a:lnTo>
                  <a:pt x="2364243" y="459740"/>
                </a:lnTo>
                <a:lnTo>
                  <a:pt x="2357197" y="466090"/>
                </a:lnTo>
                <a:lnTo>
                  <a:pt x="2358874" y="466090"/>
                </a:lnTo>
                <a:lnTo>
                  <a:pt x="2362226" y="468630"/>
                </a:lnTo>
                <a:lnTo>
                  <a:pt x="2362061" y="468631"/>
                </a:lnTo>
                <a:lnTo>
                  <a:pt x="2353511" y="476250"/>
                </a:lnTo>
                <a:close/>
              </a:path>
              <a:path w="4096384" h="836930">
                <a:moveTo>
                  <a:pt x="2357368" y="458470"/>
                </a:moveTo>
                <a:lnTo>
                  <a:pt x="2358035" y="457200"/>
                </a:lnTo>
                <a:lnTo>
                  <a:pt x="2357368" y="458470"/>
                </a:lnTo>
                <a:close/>
              </a:path>
              <a:path w="4096384" h="836930">
                <a:moveTo>
                  <a:pt x="2415703" y="469900"/>
                </a:moveTo>
                <a:lnTo>
                  <a:pt x="2413856" y="467360"/>
                </a:lnTo>
                <a:lnTo>
                  <a:pt x="2411458" y="464764"/>
                </a:lnTo>
                <a:lnTo>
                  <a:pt x="2407466" y="461010"/>
                </a:lnTo>
                <a:lnTo>
                  <a:pt x="2405392" y="457200"/>
                </a:lnTo>
                <a:lnTo>
                  <a:pt x="2408991" y="457200"/>
                </a:lnTo>
                <a:lnTo>
                  <a:pt x="2418415" y="459703"/>
                </a:lnTo>
                <a:lnTo>
                  <a:pt x="2418396" y="460291"/>
                </a:lnTo>
                <a:lnTo>
                  <a:pt x="2415703" y="469900"/>
                </a:lnTo>
                <a:close/>
              </a:path>
              <a:path w="4096384" h="836930">
                <a:moveTo>
                  <a:pt x="2422533" y="469900"/>
                </a:moveTo>
                <a:lnTo>
                  <a:pt x="2415703" y="469900"/>
                </a:lnTo>
                <a:lnTo>
                  <a:pt x="2418551" y="459740"/>
                </a:lnTo>
                <a:lnTo>
                  <a:pt x="2408991" y="457200"/>
                </a:lnTo>
                <a:lnTo>
                  <a:pt x="2418623" y="457200"/>
                </a:lnTo>
                <a:lnTo>
                  <a:pt x="2417721" y="458260"/>
                </a:lnTo>
                <a:lnTo>
                  <a:pt x="2417623" y="458495"/>
                </a:lnTo>
                <a:lnTo>
                  <a:pt x="2421569" y="459740"/>
                </a:lnTo>
                <a:lnTo>
                  <a:pt x="2423685" y="460972"/>
                </a:lnTo>
                <a:lnTo>
                  <a:pt x="2426109" y="467382"/>
                </a:lnTo>
                <a:lnTo>
                  <a:pt x="2426944" y="468630"/>
                </a:lnTo>
                <a:lnTo>
                  <a:pt x="2421733" y="468630"/>
                </a:lnTo>
                <a:lnTo>
                  <a:pt x="2423256" y="469307"/>
                </a:lnTo>
                <a:lnTo>
                  <a:pt x="2422533" y="469900"/>
                </a:lnTo>
                <a:close/>
              </a:path>
              <a:path w="4096384" h="836930">
                <a:moveTo>
                  <a:pt x="2437828" y="462280"/>
                </a:moveTo>
                <a:lnTo>
                  <a:pt x="2432468" y="461010"/>
                </a:lnTo>
                <a:lnTo>
                  <a:pt x="2430118" y="459807"/>
                </a:lnTo>
                <a:lnTo>
                  <a:pt x="2430097" y="459670"/>
                </a:lnTo>
                <a:lnTo>
                  <a:pt x="2434014" y="457200"/>
                </a:lnTo>
                <a:lnTo>
                  <a:pt x="2438734" y="457200"/>
                </a:lnTo>
                <a:lnTo>
                  <a:pt x="2438398" y="458260"/>
                </a:lnTo>
                <a:lnTo>
                  <a:pt x="2438278" y="458495"/>
                </a:lnTo>
                <a:lnTo>
                  <a:pt x="2435724" y="459703"/>
                </a:lnTo>
                <a:lnTo>
                  <a:pt x="2435786" y="459901"/>
                </a:lnTo>
                <a:lnTo>
                  <a:pt x="2437828" y="462280"/>
                </a:lnTo>
                <a:close/>
              </a:path>
              <a:path w="4096384" h="836930">
                <a:moveTo>
                  <a:pt x="2449397" y="462280"/>
                </a:moveTo>
                <a:lnTo>
                  <a:pt x="2437828" y="462280"/>
                </a:lnTo>
                <a:lnTo>
                  <a:pt x="2435786" y="459901"/>
                </a:lnTo>
                <a:lnTo>
                  <a:pt x="2435724" y="459703"/>
                </a:lnTo>
                <a:lnTo>
                  <a:pt x="2438278" y="458495"/>
                </a:lnTo>
                <a:lnTo>
                  <a:pt x="2438398" y="458260"/>
                </a:lnTo>
                <a:lnTo>
                  <a:pt x="2438734" y="457200"/>
                </a:lnTo>
                <a:lnTo>
                  <a:pt x="2446373" y="457200"/>
                </a:lnTo>
                <a:lnTo>
                  <a:pt x="2448175" y="458470"/>
                </a:lnTo>
                <a:lnTo>
                  <a:pt x="2449397" y="462280"/>
                </a:lnTo>
                <a:close/>
              </a:path>
              <a:path w="4096384" h="836930">
                <a:moveTo>
                  <a:pt x="2509900" y="468630"/>
                </a:moveTo>
                <a:lnTo>
                  <a:pt x="2508578" y="468630"/>
                </a:lnTo>
                <a:lnTo>
                  <a:pt x="2502053" y="462302"/>
                </a:lnTo>
                <a:lnTo>
                  <a:pt x="2500191" y="461010"/>
                </a:lnTo>
                <a:lnTo>
                  <a:pt x="2498423" y="457200"/>
                </a:lnTo>
                <a:lnTo>
                  <a:pt x="2505102" y="459740"/>
                </a:lnTo>
                <a:lnTo>
                  <a:pt x="2511679" y="464764"/>
                </a:lnTo>
                <a:lnTo>
                  <a:pt x="2511576" y="465183"/>
                </a:lnTo>
                <a:lnTo>
                  <a:pt x="2509900" y="468630"/>
                </a:lnTo>
                <a:close/>
              </a:path>
              <a:path w="4096384" h="836930">
                <a:moveTo>
                  <a:pt x="2724481" y="468630"/>
                </a:moveTo>
                <a:lnTo>
                  <a:pt x="2718758" y="468630"/>
                </a:lnTo>
                <a:lnTo>
                  <a:pt x="2726314" y="457200"/>
                </a:lnTo>
                <a:lnTo>
                  <a:pt x="2727378" y="463803"/>
                </a:lnTo>
                <a:lnTo>
                  <a:pt x="2727716" y="465551"/>
                </a:lnTo>
                <a:lnTo>
                  <a:pt x="2727642" y="466361"/>
                </a:lnTo>
                <a:lnTo>
                  <a:pt x="2726944" y="467382"/>
                </a:lnTo>
                <a:lnTo>
                  <a:pt x="2724481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24481" y="468630"/>
                </a:lnTo>
                <a:lnTo>
                  <a:pt x="2726967" y="467370"/>
                </a:lnTo>
                <a:lnTo>
                  <a:pt x="2727642" y="466361"/>
                </a:lnTo>
                <a:lnTo>
                  <a:pt x="2727716" y="465551"/>
                </a:lnTo>
                <a:lnTo>
                  <a:pt x="2727337" y="463591"/>
                </a:lnTo>
                <a:lnTo>
                  <a:pt x="2726314" y="457200"/>
                </a:lnTo>
                <a:lnTo>
                  <a:pt x="2729162" y="457200"/>
                </a:lnTo>
                <a:lnTo>
                  <a:pt x="2727146" y="459740"/>
                </a:lnTo>
                <a:lnTo>
                  <a:pt x="2752466" y="45974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97044" y="457200"/>
                </a:lnTo>
                <a:lnTo>
                  <a:pt x="2798053" y="45847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63440" y="457200"/>
                </a:lnTo>
                <a:lnTo>
                  <a:pt x="2867453" y="457200"/>
                </a:lnTo>
                <a:lnTo>
                  <a:pt x="2867376" y="458543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8172" y="459740"/>
                </a:moveTo>
                <a:lnTo>
                  <a:pt x="2866111" y="459740"/>
                </a:lnTo>
                <a:lnTo>
                  <a:pt x="2867376" y="458543"/>
                </a:lnTo>
                <a:lnTo>
                  <a:pt x="2867453" y="457200"/>
                </a:lnTo>
                <a:lnTo>
                  <a:pt x="2877007" y="457200"/>
                </a:lnTo>
                <a:lnTo>
                  <a:pt x="2876597" y="458260"/>
                </a:lnTo>
                <a:lnTo>
                  <a:pt x="2876612" y="458543"/>
                </a:lnTo>
                <a:lnTo>
                  <a:pt x="2878172" y="459740"/>
                </a:lnTo>
                <a:close/>
              </a:path>
              <a:path w="4096384" h="836930">
                <a:moveTo>
                  <a:pt x="3023686" y="463550"/>
                </a:moveTo>
                <a:lnTo>
                  <a:pt x="3024357" y="458495"/>
                </a:lnTo>
                <a:lnTo>
                  <a:pt x="3024694" y="457200"/>
                </a:lnTo>
                <a:lnTo>
                  <a:pt x="3027025" y="457200"/>
                </a:lnTo>
                <a:lnTo>
                  <a:pt x="3032565" y="458470"/>
                </a:lnTo>
                <a:lnTo>
                  <a:pt x="3023686" y="463550"/>
                </a:lnTo>
                <a:close/>
              </a:path>
              <a:path w="4096384" h="836930">
                <a:moveTo>
                  <a:pt x="3039573" y="463550"/>
                </a:moveTo>
                <a:lnTo>
                  <a:pt x="3023686" y="463550"/>
                </a:lnTo>
                <a:lnTo>
                  <a:pt x="3032565" y="458470"/>
                </a:lnTo>
                <a:lnTo>
                  <a:pt x="3027025" y="457200"/>
                </a:lnTo>
                <a:lnTo>
                  <a:pt x="3038633" y="457200"/>
                </a:lnTo>
                <a:lnTo>
                  <a:pt x="3039573" y="463550"/>
                </a:lnTo>
                <a:close/>
              </a:path>
              <a:path w="4096384" h="836930">
                <a:moveTo>
                  <a:pt x="3160294" y="466024"/>
                </a:moveTo>
                <a:lnTo>
                  <a:pt x="3146211" y="461010"/>
                </a:lnTo>
                <a:lnTo>
                  <a:pt x="3145044" y="458470"/>
                </a:lnTo>
                <a:lnTo>
                  <a:pt x="3144193" y="457200"/>
                </a:lnTo>
                <a:lnTo>
                  <a:pt x="3160294" y="457200"/>
                </a:lnTo>
                <a:lnTo>
                  <a:pt x="3160294" y="457800"/>
                </a:lnTo>
                <a:lnTo>
                  <a:pt x="3158120" y="459740"/>
                </a:lnTo>
                <a:lnTo>
                  <a:pt x="3160294" y="45974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60294" y="457800"/>
                </a:moveTo>
                <a:lnTo>
                  <a:pt x="3160294" y="457200"/>
                </a:lnTo>
                <a:lnTo>
                  <a:pt x="3160966" y="457200"/>
                </a:lnTo>
                <a:lnTo>
                  <a:pt x="3160294" y="457800"/>
                </a:lnTo>
                <a:close/>
              </a:path>
              <a:path w="4096384" h="836930">
                <a:moveTo>
                  <a:pt x="3173030" y="461010"/>
                </a:moveTo>
                <a:lnTo>
                  <a:pt x="3178386" y="457200"/>
                </a:lnTo>
                <a:lnTo>
                  <a:pt x="3182583" y="457200"/>
                </a:lnTo>
                <a:lnTo>
                  <a:pt x="3173030" y="46101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73030" y="461010"/>
                </a:lnTo>
                <a:lnTo>
                  <a:pt x="3182583" y="457200"/>
                </a:lnTo>
                <a:lnTo>
                  <a:pt x="3184940" y="457200"/>
                </a:lnTo>
                <a:lnTo>
                  <a:pt x="318527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3191299" y="457243"/>
                </a:moveTo>
                <a:close/>
              </a:path>
              <a:path w="4096384" h="836930">
                <a:moveTo>
                  <a:pt x="3216175" y="458951"/>
                </a:moveTo>
                <a:lnTo>
                  <a:pt x="3211086" y="457200"/>
                </a:lnTo>
                <a:lnTo>
                  <a:pt x="3214785" y="457200"/>
                </a:lnTo>
                <a:lnTo>
                  <a:pt x="3216732" y="458543"/>
                </a:lnTo>
                <a:lnTo>
                  <a:pt x="3216175" y="458951"/>
                </a:lnTo>
                <a:close/>
              </a:path>
              <a:path w="4096384" h="836930">
                <a:moveTo>
                  <a:pt x="3216732" y="458543"/>
                </a:moveTo>
                <a:lnTo>
                  <a:pt x="3214785" y="457200"/>
                </a:lnTo>
                <a:lnTo>
                  <a:pt x="3218566" y="457200"/>
                </a:lnTo>
                <a:lnTo>
                  <a:pt x="3216732" y="458543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235549" y="457200"/>
                </a:lnTo>
                <a:lnTo>
                  <a:pt x="3237039" y="463401"/>
                </a:lnTo>
                <a:lnTo>
                  <a:pt x="3236940" y="463803"/>
                </a:lnTo>
                <a:lnTo>
                  <a:pt x="3236400" y="464820"/>
                </a:lnTo>
                <a:lnTo>
                  <a:pt x="3235732" y="464820"/>
                </a:lnTo>
                <a:lnTo>
                  <a:pt x="3235343" y="465551"/>
                </a:lnTo>
                <a:lnTo>
                  <a:pt x="3234383" y="466090"/>
                </a:lnTo>
                <a:lnTo>
                  <a:pt x="3234576" y="466235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235343" y="465551"/>
                </a:moveTo>
                <a:lnTo>
                  <a:pt x="3235732" y="464820"/>
                </a:lnTo>
                <a:lnTo>
                  <a:pt x="3236400" y="464820"/>
                </a:lnTo>
                <a:lnTo>
                  <a:pt x="3236940" y="463803"/>
                </a:lnTo>
                <a:lnTo>
                  <a:pt x="3237039" y="463401"/>
                </a:lnTo>
                <a:lnTo>
                  <a:pt x="3235549" y="457200"/>
                </a:lnTo>
                <a:lnTo>
                  <a:pt x="3244945" y="457200"/>
                </a:lnTo>
                <a:lnTo>
                  <a:pt x="3242928" y="458470"/>
                </a:lnTo>
                <a:lnTo>
                  <a:pt x="3240934" y="461010"/>
                </a:lnTo>
                <a:lnTo>
                  <a:pt x="3247119" y="462280"/>
                </a:lnTo>
                <a:lnTo>
                  <a:pt x="3249611" y="462280"/>
                </a:lnTo>
                <a:lnTo>
                  <a:pt x="3249992" y="463550"/>
                </a:lnTo>
                <a:lnTo>
                  <a:pt x="3238914" y="463550"/>
                </a:lnTo>
                <a:lnTo>
                  <a:pt x="3235343" y="465551"/>
                </a:lnTo>
                <a:close/>
              </a:path>
              <a:path w="4096384" h="836930">
                <a:moveTo>
                  <a:pt x="3247119" y="462280"/>
                </a:moveTo>
                <a:lnTo>
                  <a:pt x="3240934" y="461010"/>
                </a:lnTo>
                <a:lnTo>
                  <a:pt x="3242928" y="458470"/>
                </a:lnTo>
                <a:lnTo>
                  <a:pt x="3244945" y="457200"/>
                </a:lnTo>
                <a:lnTo>
                  <a:pt x="3246294" y="457200"/>
                </a:lnTo>
                <a:lnTo>
                  <a:pt x="3247064" y="459570"/>
                </a:lnTo>
                <a:lnTo>
                  <a:pt x="3247119" y="462280"/>
                </a:lnTo>
                <a:close/>
              </a:path>
              <a:path w="4096384" h="836930">
                <a:moveTo>
                  <a:pt x="3249611" y="462280"/>
                </a:moveTo>
                <a:lnTo>
                  <a:pt x="3247119" y="462280"/>
                </a:lnTo>
                <a:lnTo>
                  <a:pt x="3247064" y="459570"/>
                </a:lnTo>
                <a:lnTo>
                  <a:pt x="3246294" y="457200"/>
                </a:lnTo>
                <a:lnTo>
                  <a:pt x="3258021" y="457200"/>
                </a:lnTo>
                <a:lnTo>
                  <a:pt x="3258021" y="458470"/>
                </a:lnTo>
                <a:lnTo>
                  <a:pt x="3248468" y="458470"/>
                </a:lnTo>
                <a:lnTo>
                  <a:pt x="3249611" y="462280"/>
                </a:lnTo>
                <a:close/>
              </a:path>
              <a:path w="4096384" h="836930">
                <a:moveTo>
                  <a:pt x="3258021" y="458470"/>
                </a:moveTo>
                <a:lnTo>
                  <a:pt x="3258021" y="457200"/>
                </a:lnTo>
                <a:lnTo>
                  <a:pt x="3259520" y="457200"/>
                </a:lnTo>
                <a:lnTo>
                  <a:pt x="3258021" y="458470"/>
                </a:lnTo>
                <a:close/>
              </a:path>
              <a:path w="4096384" h="836930">
                <a:moveTo>
                  <a:pt x="3268583" y="472440"/>
                </a:moveTo>
                <a:lnTo>
                  <a:pt x="3252658" y="472440"/>
                </a:lnTo>
                <a:lnTo>
                  <a:pt x="3252999" y="471170"/>
                </a:lnTo>
                <a:lnTo>
                  <a:pt x="3258547" y="471170"/>
                </a:lnTo>
                <a:lnTo>
                  <a:pt x="3259417" y="469989"/>
                </a:lnTo>
                <a:lnTo>
                  <a:pt x="3254627" y="464764"/>
                </a:lnTo>
                <a:lnTo>
                  <a:pt x="3248468" y="458470"/>
                </a:lnTo>
                <a:lnTo>
                  <a:pt x="3258021" y="458470"/>
                </a:lnTo>
                <a:lnTo>
                  <a:pt x="3259520" y="457200"/>
                </a:lnTo>
                <a:lnTo>
                  <a:pt x="3280606" y="457200"/>
                </a:lnTo>
                <a:lnTo>
                  <a:pt x="3280387" y="458138"/>
                </a:lnTo>
                <a:lnTo>
                  <a:pt x="3280273" y="458742"/>
                </a:lnTo>
                <a:lnTo>
                  <a:pt x="3279972" y="461010"/>
                </a:lnTo>
                <a:lnTo>
                  <a:pt x="3283826" y="462280"/>
                </a:lnTo>
                <a:lnTo>
                  <a:pt x="3274456" y="462280"/>
                </a:lnTo>
                <a:lnTo>
                  <a:pt x="3272590" y="464820"/>
                </a:lnTo>
                <a:lnTo>
                  <a:pt x="3264726" y="464820"/>
                </a:lnTo>
                <a:lnTo>
                  <a:pt x="3260372" y="467360"/>
                </a:lnTo>
                <a:lnTo>
                  <a:pt x="3291114" y="467360"/>
                </a:lnTo>
                <a:lnTo>
                  <a:pt x="3292705" y="468630"/>
                </a:lnTo>
                <a:lnTo>
                  <a:pt x="3295772" y="468630"/>
                </a:lnTo>
                <a:lnTo>
                  <a:pt x="3294817" y="469900"/>
                </a:lnTo>
                <a:lnTo>
                  <a:pt x="3268583" y="469900"/>
                </a:lnTo>
                <a:lnTo>
                  <a:pt x="3268583" y="472440"/>
                </a:lnTo>
                <a:close/>
              </a:path>
              <a:path w="4096384" h="836930">
                <a:moveTo>
                  <a:pt x="3323048" y="461010"/>
                </a:moveTo>
                <a:lnTo>
                  <a:pt x="3322066" y="461010"/>
                </a:lnTo>
                <a:lnTo>
                  <a:pt x="3320874" y="458470"/>
                </a:lnTo>
                <a:lnTo>
                  <a:pt x="3322066" y="457200"/>
                </a:lnTo>
                <a:lnTo>
                  <a:pt x="3323048" y="457200"/>
                </a:lnTo>
                <a:lnTo>
                  <a:pt x="3323820" y="458022"/>
                </a:lnTo>
                <a:lnTo>
                  <a:pt x="3323231" y="458470"/>
                </a:lnTo>
                <a:lnTo>
                  <a:pt x="3324065" y="458841"/>
                </a:lnTo>
                <a:lnTo>
                  <a:pt x="3323048" y="461010"/>
                </a:lnTo>
                <a:close/>
              </a:path>
              <a:path w="4096384" h="836930">
                <a:moveTo>
                  <a:pt x="3323820" y="458022"/>
                </a:moveTo>
                <a:lnTo>
                  <a:pt x="3323048" y="457200"/>
                </a:lnTo>
                <a:lnTo>
                  <a:pt x="3324901" y="457200"/>
                </a:lnTo>
                <a:lnTo>
                  <a:pt x="3323820" y="458022"/>
                </a:lnTo>
                <a:close/>
              </a:path>
              <a:path w="4096384" h="836930">
                <a:moveTo>
                  <a:pt x="3377539" y="459740"/>
                </a:moveTo>
                <a:lnTo>
                  <a:pt x="3375523" y="459740"/>
                </a:lnTo>
                <a:lnTo>
                  <a:pt x="3375182" y="458470"/>
                </a:lnTo>
                <a:lnTo>
                  <a:pt x="3376531" y="457200"/>
                </a:lnTo>
                <a:lnTo>
                  <a:pt x="3378888" y="458470"/>
                </a:lnTo>
                <a:lnTo>
                  <a:pt x="3379222" y="458470"/>
                </a:lnTo>
                <a:lnTo>
                  <a:pt x="3377539" y="459740"/>
                </a:lnTo>
                <a:close/>
              </a:path>
              <a:path w="4096384" h="836930">
                <a:moveTo>
                  <a:pt x="3379222" y="458470"/>
                </a:moveTo>
                <a:lnTo>
                  <a:pt x="3378888" y="458470"/>
                </a:lnTo>
                <a:lnTo>
                  <a:pt x="3376531" y="457200"/>
                </a:lnTo>
                <a:lnTo>
                  <a:pt x="3380231" y="457200"/>
                </a:lnTo>
                <a:lnTo>
                  <a:pt x="3379222" y="458470"/>
                </a:lnTo>
                <a:close/>
              </a:path>
              <a:path w="4096384" h="836930">
                <a:moveTo>
                  <a:pt x="3381062" y="461010"/>
                </a:moveTo>
                <a:lnTo>
                  <a:pt x="3380054" y="461010"/>
                </a:lnTo>
                <a:lnTo>
                  <a:pt x="3379222" y="458470"/>
                </a:lnTo>
                <a:lnTo>
                  <a:pt x="3380231" y="457200"/>
                </a:lnTo>
                <a:lnTo>
                  <a:pt x="3381219" y="457200"/>
                </a:lnTo>
                <a:lnTo>
                  <a:pt x="3381777" y="458260"/>
                </a:lnTo>
                <a:lnTo>
                  <a:pt x="3381653" y="459190"/>
                </a:lnTo>
                <a:lnTo>
                  <a:pt x="3381062" y="461010"/>
                </a:lnTo>
                <a:close/>
              </a:path>
              <a:path w="4096384" h="836930">
                <a:moveTo>
                  <a:pt x="3398893" y="461010"/>
                </a:moveTo>
                <a:lnTo>
                  <a:pt x="3381062" y="461010"/>
                </a:lnTo>
                <a:lnTo>
                  <a:pt x="3381653" y="459190"/>
                </a:lnTo>
                <a:lnTo>
                  <a:pt x="3381777" y="458260"/>
                </a:lnTo>
                <a:lnTo>
                  <a:pt x="3381219" y="457200"/>
                </a:lnTo>
                <a:lnTo>
                  <a:pt x="3391259" y="457200"/>
                </a:lnTo>
                <a:lnTo>
                  <a:pt x="3390559" y="458470"/>
                </a:lnTo>
                <a:lnTo>
                  <a:pt x="3402185" y="458470"/>
                </a:lnTo>
                <a:lnTo>
                  <a:pt x="3398893" y="461010"/>
                </a:lnTo>
                <a:close/>
              </a:path>
              <a:path w="4096384" h="836930">
                <a:moveTo>
                  <a:pt x="3398486" y="468630"/>
                </a:moveTo>
                <a:lnTo>
                  <a:pt x="3394089" y="464932"/>
                </a:lnTo>
                <a:lnTo>
                  <a:pt x="3394027" y="464764"/>
                </a:lnTo>
                <a:lnTo>
                  <a:pt x="3402185" y="458470"/>
                </a:lnTo>
                <a:lnTo>
                  <a:pt x="3404176" y="457200"/>
                </a:lnTo>
                <a:lnTo>
                  <a:pt x="3408373" y="457200"/>
                </a:lnTo>
                <a:lnTo>
                  <a:pt x="3410390" y="462280"/>
                </a:lnTo>
                <a:lnTo>
                  <a:pt x="3404693" y="462280"/>
                </a:lnTo>
                <a:lnTo>
                  <a:pt x="3398486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51873" y="461086"/>
                </a:lnTo>
                <a:lnTo>
                  <a:pt x="3551765" y="459690"/>
                </a:lnTo>
                <a:lnTo>
                  <a:pt x="3554378" y="457200"/>
                </a:lnTo>
                <a:lnTo>
                  <a:pt x="3557016" y="459690"/>
                </a:lnTo>
                <a:lnTo>
                  <a:pt x="3557068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620105" y="474980"/>
                </a:moveTo>
                <a:lnTo>
                  <a:pt x="3566288" y="474980"/>
                </a:lnTo>
                <a:lnTo>
                  <a:pt x="3566721" y="473861"/>
                </a:lnTo>
                <a:lnTo>
                  <a:pt x="3566821" y="473410"/>
                </a:lnTo>
                <a:lnTo>
                  <a:pt x="3566956" y="472440"/>
                </a:lnTo>
                <a:lnTo>
                  <a:pt x="3572653" y="471170"/>
                </a:lnTo>
                <a:lnTo>
                  <a:pt x="3568122" y="468630"/>
                </a:lnTo>
                <a:lnTo>
                  <a:pt x="3562766" y="467360"/>
                </a:lnTo>
                <a:lnTo>
                  <a:pt x="3561934" y="467360"/>
                </a:lnTo>
                <a:lnTo>
                  <a:pt x="3563440" y="466090"/>
                </a:lnTo>
                <a:lnTo>
                  <a:pt x="3563403" y="464764"/>
                </a:lnTo>
                <a:lnTo>
                  <a:pt x="3561757" y="462280"/>
                </a:lnTo>
                <a:lnTo>
                  <a:pt x="3554378" y="462280"/>
                </a:lnTo>
                <a:lnTo>
                  <a:pt x="3556907" y="461086"/>
                </a:lnTo>
                <a:lnTo>
                  <a:pt x="3557016" y="459690"/>
                </a:lnTo>
                <a:lnTo>
                  <a:pt x="3554378" y="457200"/>
                </a:lnTo>
                <a:lnTo>
                  <a:pt x="3565178" y="457200"/>
                </a:lnTo>
                <a:lnTo>
                  <a:pt x="3565065" y="457800"/>
                </a:lnTo>
                <a:lnTo>
                  <a:pt x="3565133" y="458742"/>
                </a:lnTo>
                <a:lnTo>
                  <a:pt x="3572162" y="468630"/>
                </a:lnTo>
                <a:lnTo>
                  <a:pt x="3572500" y="468631"/>
                </a:lnTo>
                <a:lnTo>
                  <a:pt x="3576359" y="469900"/>
                </a:lnTo>
                <a:lnTo>
                  <a:pt x="3580366" y="469900"/>
                </a:lnTo>
                <a:lnTo>
                  <a:pt x="3578237" y="471143"/>
                </a:lnTo>
                <a:lnTo>
                  <a:pt x="3578350" y="472440"/>
                </a:lnTo>
                <a:lnTo>
                  <a:pt x="3580857" y="473710"/>
                </a:lnTo>
                <a:lnTo>
                  <a:pt x="3617571" y="473710"/>
                </a:lnTo>
                <a:lnTo>
                  <a:pt x="3620105" y="474980"/>
                </a:lnTo>
                <a:close/>
              </a:path>
              <a:path w="4096384" h="836930">
                <a:moveTo>
                  <a:pt x="3620937" y="459740"/>
                </a:moveTo>
                <a:lnTo>
                  <a:pt x="3620262" y="458470"/>
                </a:lnTo>
                <a:lnTo>
                  <a:pt x="3622279" y="457200"/>
                </a:lnTo>
                <a:lnTo>
                  <a:pt x="3620937" y="459740"/>
                </a:lnTo>
                <a:close/>
              </a:path>
              <a:path w="4096384" h="836930">
                <a:moveTo>
                  <a:pt x="3633823" y="459740"/>
                </a:moveTo>
                <a:lnTo>
                  <a:pt x="3620937" y="459740"/>
                </a:lnTo>
                <a:lnTo>
                  <a:pt x="3622279" y="457200"/>
                </a:lnTo>
                <a:lnTo>
                  <a:pt x="3674237" y="457200"/>
                </a:lnTo>
                <a:lnTo>
                  <a:pt x="3674079" y="458470"/>
                </a:lnTo>
                <a:lnTo>
                  <a:pt x="3634006" y="458470"/>
                </a:lnTo>
                <a:lnTo>
                  <a:pt x="3633823" y="459740"/>
                </a:lnTo>
                <a:close/>
              </a:path>
              <a:path w="4096384" h="836930">
                <a:moveTo>
                  <a:pt x="3677085" y="459740"/>
                </a:moveTo>
                <a:lnTo>
                  <a:pt x="3675585" y="459740"/>
                </a:lnTo>
                <a:lnTo>
                  <a:pt x="3674167" y="458543"/>
                </a:lnTo>
                <a:lnTo>
                  <a:pt x="3674120" y="458138"/>
                </a:lnTo>
                <a:lnTo>
                  <a:pt x="3674237" y="457200"/>
                </a:lnTo>
                <a:lnTo>
                  <a:pt x="3676410" y="457200"/>
                </a:lnTo>
                <a:lnTo>
                  <a:pt x="3677419" y="458470"/>
                </a:lnTo>
                <a:lnTo>
                  <a:pt x="3677085" y="459740"/>
                </a:lnTo>
                <a:close/>
              </a:path>
              <a:path w="4096384" h="836930">
                <a:moveTo>
                  <a:pt x="3713149" y="459740"/>
                </a:moveTo>
                <a:lnTo>
                  <a:pt x="3677085" y="459740"/>
                </a:lnTo>
                <a:lnTo>
                  <a:pt x="3677419" y="458470"/>
                </a:lnTo>
                <a:lnTo>
                  <a:pt x="3676410" y="457200"/>
                </a:lnTo>
                <a:lnTo>
                  <a:pt x="3716149" y="457200"/>
                </a:lnTo>
                <a:lnTo>
                  <a:pt x="3711435" y="458470"/>
                </a:lnTo>
                <a:lnTo>
                  <a:pt x="3713149" y="459740"/>
                </a:lnTo>
                <a:close/>
              </a:path>
              <a:path w="4096384" h="836930">
                <a:moveTo>
                  <a:pt x="3720006" y="464820"/>
                </a:moveTo>
                <a:lnTo>
                  <a:pt x="3711435" y="458470"/>
                </a:lnTo>
                <a:lnTo>
                  <a:pt x="3716149" y="457200"/>
                </a:lnTo>
                <a:lnTo>
                  <a:pt x="3718608" y="459690"/>
                </a:lnTo>
                <a:lnTo>
                  <a:pt x="3718700" y="459901"/>
                </a:lnTo>
                <a:lnTo>
                  <a:pt x="3720006" y="464820"/>
                </a:lnTo>
                <a:close/>
              </a:path>
              <a:path w="4096384" h="836930">
                <a:moveTo>
                  <a:pt x="3720542" y="464820"/>
                </a:moveTo>
                <a:lnTo>
                  <a:pt x="3720006" y="464820"/>
                </a:lnTo>
                <a:lnTo>
                  <a:pt x="3718700" y="459901"/>
                </a:lnTo>
                <a:lnTo>
                  <a:pt x="3718608" y="459690"/>
                </a:lnTo>
                <a:lnTo>
                  <a:pt x="3716149" y="457200"/>
                </a:lnTo>
                <a:lnTo>
                  <a:pt x="3740322" y="457200"/>
                </a:lnTo>
                <a:lnTo>
                  <a:pt x="3738706" y="459740"/>
                </a:lnTo>
                <a:lnTo>
                  <a:pt x="3721349" y="459740"/>
                </a:lnTo>
                <a:lnTo>
                  <a:pt x="3720542" y="464820"/>
                </a:lnTo>
                <a:close/>
              </a:path>
              <a:path w="4096384" h="836930">
                <a:moveTo>
                  <a:pt x="3750342" y="468630"/>
                </a:moveTo>
                <a:lnTo>
                  <a:pt x="3748541" y="467382"/>
                </a:lnTo>
                <a:lnTo>
                  <a:pt x="3747045" y="464932"/>
                </a:lnTo>
                <a:lnTo>
                  <a:pt x="3747038" y="464764"/>
                </a:lnTo>
                <a:lnTo>
                  <a:pt x="3755365" y="457200"/>
                </a:lnTo>
                <a:lnTo>
                  <a:pt x="3755522" y="457200"/>
                </a:lnTo>
                <a:lnTo>
                  <a:pt x="3760911" y="458470"/>
                </a:lnTo>
                <a:lnTo>
                  <a:pt x="3752928" y="464764"/>
                </a:lnTo>
                <a:lnTo>
                  <a:pt x="3752827" y="464932"/>
                </a:lnTo>
                <a:lnTo>
                  <a:pt x="3752523" y="466090"/>
                </a:lnTo>
                <a:lnTo>
                  <a:pt x="3750342" y="468630"/>
                </a:lnTo>
                <a:close/>
              </a:path>
              <a:path w="4096384" h="836930">
                <a:moveTo>
                  <a:pt x="3783758" y="468630"/>
                </a:moveTo>
                <a:lnTo>
                  <a:pt x="3750342" y="468630"/>
                </a:lnTo>
                <a:lnTo>
                  <a:pt x="3752523" y="466090"/>
                </a:lnTo>
                <a:lnTo>
                  <a:pt x="3752827" y="464932"/>
                </a:lnTo>
                <a:lnTo>
                  <a:pt x="3752928" y="464764"/>
                </a:lnTo>
                <a:lnTo>
                  <a:pt x="3760911" y="458470"/>
                </a:lnTo>
                <a:lnTo>
                  <a:pt x="3755522" y="457200"/>
                </a:lnTo>
                <a:lnTo>
                  <a:pt x="3794586" y="457200"/>
                </a:lnTo>
                <a:lnTo>
                  <a:pt x="3794753" y="458470"/>
                </a:lnTo>
                <a:lnTo>
                  <a:pt x="3767757" y="458470"/>
                </a:lnTo>
                <a:lnTo>
                  <a:pt x="3763406" y="461010"/>
                </a:lnTo>
                <a:lnTo>
                  <a:pt x="3760236" y="464764"/>
                </a:lnTo>
                <a:lnTo>
                  <a:pt x="3760362" y="465183"/>
                </a:lnTo>
                <a:lnTo>
                  <a:pt x="3761402" y="467360"/>
                </a:lnTo>
                <a:lnTo>
                  <a:pt x="3785149" y="467360"/>
                </a:lnTo>
                <a:lnTo>
                  <a:pt x="3783758" y="468630"/>
                </a:lnTo>
                <a:close/>
              </a:path>
              <a:path w="4096384" h="836930">
                <a:moveTo>
                  <a:pt x="3813019" y="462280"/>
                </a:moveTo>
                <a:lnTo>
                  <a:pt x="3804140" y="459740"/>
                </a:lnTo>
                <a:lnTo>
                  <a:pt x="3807997" y="458470"/>
                </a:lnTo>
                <a:lnTo>
                  <a:pt x="3810013" y="457200"/>
                </a:lnTo>
                <a:lnTo>
                  <a:pt x="3811362" y="457200"/>
                </a:lnTo>
                <a:lnTo>
                  <a:pt x="3812043" y="458495"/>
                </a:lnTo>
                <a:lnTo>
                  <a:pt x="3813019" y="462280"/>
                </a:lnTo>
                <a:close/>
              </a:path>
              <a:path w="4096384" h="836930">
                <a:moveTo>
                  <a:pt x="3823656" y="473710"/>
                </a:moveTo>
                <a:lnTo>
                  <a:pt x="3820241" y="473710"/>
                </a:lnTo>
                <a:lnTo>
                  <a:pt x="3823023" y="468631"/>
                </a:lnTo>
                <a:lnTo>
                  <a:pt x="3830136" y="461932"/>
                </a:lnTo>
                <a:lnTo>
                  <a:pt x="3836201" y="457200"/>
                </a:lnTo>
                <a:lnTo>
                  <a:pt x="3838483" y="459703"/>
                </a:lnTo>
                <a:lnTo>
                  <a:pt x="3838395" y="459901"/>
                </a:lnTo>
                <a:lnTo>
                  <a:pt x="3835615" y="463591"/>
                </a:lnTo>
                <a:lnTo>
                  <a:pt x="3829780" y="469863"/>
                </a:lnTo>
                <a:lnTo>
                  <a:pt x="3823656" y="473710"/>
                </a:lnTo>
                <a:close/>
              </a:path>
              <a:path w="4096384" h="836930">
                <a:moveTo>
                  <a:pt x="3835956" y="473710"/>
                </a:moveTo>
                <a:lnTo>
                  <a:pt x="3823656" y="473710"/>
                </a:lnTo>
                <a:lnTo>
                  <a:pt x="3829780" y="469863"/>
                </a:lnTo>
                <a:lnTo>
                  <a:pt x="3835653" y="463550"/>
                </a:lnTo>
                <a:lnTo>
                  <a:pt x="3838395" y="459901"/>
                </a:lnTo>
                <a:lnTo>
                  <a:pt x="3838483" y="459703"/>
                </a:lnTo>
                <a:lnTo>
                  <a:pt x="3836201" y="457200"/>
                </a:lnTo>
                <a:lnTo>
                  <a:pt x="3849752" y="457200"/>
                </a:lnTo>
                <a:lnTo>
                  <a:pt x="3848584" y="459690"/>
                </a:lnTo>
                <a:lnTo>
                  <a:pt x="3848669" y="459901"/>
                </a:lnTo>
                <a:lnTo>
                  <a:pt x="3849418" y="461010"/>
                </a:lnTo>
                <a:lnTo>
                  <a:pt x="3850734" y="461010"/>
                </a:lnTo>
                <a:lnTo>
                  <a:pt x="3837174" y="463550"/>
                </a:lnTo>
                <a:lnTo>
                  <a:pt x="3842530" y="467360"/>
                </a:lnTo>
                <a:lnTo>
                  <a:pt x="3839007" y="467360"/>
                </a:lnTo>
                <a:lnTo>
                  <a:pt x="3834817" y="472440"/>
                </a:lnTo>
                <a:lnTo>
                  <a:pt x="3834325" y="472440"/>
                </a:lnTo>
                <a:lnTo>
                  <a:pt x="3835956" y="473710"/>
                </a:lnTo>
                <a:close/>
              </a:path>
              <a:path w="4096384" h="836930">
                <a:moveTo>
                  <a:pt x="3850400" y="461010"/>
                </a:moveTo>
                <a:lnTo>
                  <a:pt x="3849418" y="461010"/>
                </a:lnTo>
                <a:lnTo>
                  <a:pt x="3848669" y="459901"/>
                </a:lnTo>
                <a:lnTo>
                  <a:pt x="3848584" y="459690"/>
                </a:lnTo>
                <a:lnTo>
                  <a:pt x="3849752" y="457200"/>
                </a:lnTo>
                <a:lnTo>
                  <a:pt x="3850734" y="457200"/>
                </a:lnTo>
                <a:lnTo>
                  <a:pt x="3851525" y="459539"/>
                </a:lnTo>
                <a:lnTo>
                  <a:pt x="3851441" y="459901"/>
                </a:lnTo>
                <a:lnTo>
                  <a:pt x="3850400" y="461010"/>
                </a:lnTo>
                <a:close/>
              </a:path>
              <a:path w="4096384" h="836930">
                <a:moveTo>
                  <a:pt x="3868572" y="468630"/>
                </a:moveTo>
                <a:lnTo>
                  <a:pt x="3842530" y="468630"/>
                </a:lnTo>
                <a:lnTo>
                  <a:pt x="3842547" y="468471"/>
                </a:lnTo>
                <a:lnTo>
                  <a:pt x="3850734" y="461010"/>
                </a:lnTo>
                <a:lnTo>
                  <a:pt x="3850400" y="461010"/>
                </a:lnTo>
                <a:lnTo>
                  <a:pt x="3851441" y="459901"/>
                </a:lnTo>
                <a:lnTo>
                  <a:pt x="3851525" y="459539"/>
                </a:lnTo>
                <a:lnTo>
                  <a:pt x="3850734" y="457200"/>
                </a:lnTo>
                <a:lnTo>
                  <a:pt x="3862220" y="457200"/>
                </a:lnTo>
                <a:lnTo>
                  <a:pt x="3861570" y="458470"/>
                </a:lnTo>
                <a:lnTo>
                  <a:pt x="3855115" y="458470"/>
                </a:lnTo>
                <a:lnTo>
                  <a:pt x="3853660" y="463295"/>
                </a:lnTo>
                <a:lnTo>
                  <a:pt x="3853742" y="466290"/>
                </a:lnTo>
                <a:lnTo>
                  <a:pt x="3854591" y="467360"/>
                </a:lnTo>
                <a:lnTo>
                  <a:pt x="3867096" y="467360"/>
                </a:lnTo>
                <a:lnTo>
                  <a:pt x="3868572" y="468630"/>
                </a:lnTo>
                <a:close/>
              </a:path>
              <a:path w="4096384" h="836930">
                <a:moveTo>
                  <a:pt x="3958041" y="462280"/>
                </a:moveTo>
                <a:lnTo>
                  <a:pt x="3956849" y="462280"/>
                </a:lnTo>
                <a:lnTo>
                  <a:pt x="3956198" y="460291"/>
                </a:lnTo>
                <a:lnTo>
                  <a:pt x="3956137" y="459539"/>
                </a:lnTo>
                <a:lnTo>
                  <a:pt x="3957524" y="457200"/>
                </a:lnTo>
                <a:lnTo>
                  <a:pt x="3958532" y="458470"/>
                </a:lnTo>
                <a:lnTo>
                  <a:pt x="3959128" y="460713"/>
                </a:lnTo>
                <a:lnTo>
                  <a:pt x="3959075" y="461153"/>
                </a:lnTo>
                <a:lnTo>
                  <a:pt x="3958041" y="462280"/>
                </a:lnTo>
                <a:close/>
              </a:path>
              <a:path w="4096384" h="836930">
                <a:moveTo>
                  <a:pt x="4047980" y="469900"/>
                </a:moveTo>
                <a:lnTo>
                  <a:pt x="4031796" y="469900"/>
                </a:lnTo>
                <a:lnTo>
                  <a:pt x="4032777" y="468631"/>
                </a:lnTo>
                <a:lnTo>
                  <a:pt x="4033441" y="467382"/>
                </a:lnTo>
                <a:lnTo>
                  <a:pt x="4033787" y="462280"/>
                </a:lnTo>
                <a:lnTo>
                  <a:pt x="3958041" y="462280"/>
                </a:lnTo>
                <a:lnTo>
                  <a:pt x="3959075" y="461153"/>
                </a:lnTo>
                <a:lnTo>
                  <a:pt x="3959128" y="460713"/>
                </a:lnTo>
                <a:lnTo>
                  <a:pt x="3958532" y="458470"/>
                </a:lnTo>
                <a:lnTo>
                  <a:pt x="3957524" y="457200"/>
                </a:lnTo>
                <a:lnTo>
                  <a:pt x="4038376" y="457200"/>
                </a:lnTo>
                <a:lnTo>
                  <a:pt x="4039840" y="462302"/>
                </a:lnTo>
                <a:lnTo>
                  <a:pt x="4043283" y="467360"/>
                </a:lnTo>
                <a:lnTo>
                  <a:pt x="4064797" y="467360"/>
                </a:lnTo>
                <a:lnTo>
                  <a:pt x="4064797" y="468630"/>
                </a:lnTo>
                <a:lnTo>
                  <a:pt x="4047380" y="468630"/>
                </a:lnTo>
                <a:lnTo>
                  <a:pt x="4047980" y="469900"/>
                </a:lnTo>
                <a:close/>
              </a:path>
              <a:path w="4096384" h="836930">
                <a:moveTo>
                  <a:pt x="4046863" y="467360"/>
                </a:moveTo>
                <a:lnTo>
                  <a:pt x="4043283" y="467360"/>
                </a:lnTo>
                <a:lnTo>
                  <a:pt x="4039840" y="462302"/>
                </a:lnTo>
                <a:lnTo>
                  <a:pt x="4038376" y="457200"/>
                </a:lnTo>
                <a:lnTo>
                  <a:pt x="4040826" y="457200"/>
                </a:lnTo>
                <a:lnTo>
                  <a:pt x="4042849" y="458470"/>
                </a:lnTo>
                <a:lnTo>
                  <a:pt x="4048827" y="464764"/>
                </a:lnTo>
                <a:lnTo>
                  <a:pt x="4048790" y="464932"/>
                </a:lnTo>
                <a:lnTo>
                  <a:pt x="4046863" y="467360"/>
                </a:lnTo>
                <a:close/>
              </a:path>
              <a:path w="4096384" h="836930">
                <a:moveTo>
                  <a:pt x="3191305" y="459740"/>
                </a:moveTo>
                <a:lnTo>
                  <a:pt x="3190971" y="459740"/>
                </a:lnTo>
                <a:lnTo>
                  <a:pt x="3191299" y="457243"/>
                </a:lnTo>
                <a:lnTo>
                  <a:pt x="3191305" y="459740"/>
                </a:lnTo>
                <a:close/>
              </a:path>
              <a:path w="4096384" h="836930">
                <a:moveTo>
                  <a:pt x="3193996" y="459740"/>
                </a:moveTo>
                <a:lnTo>
                  <a:pt x="3191305" y="459740"/>
                </a:lnTo>
                <a:lnTo>
                  <a:pt x="3191305" y="457248"/>
                </a:lnTo>
                <a:lnTo>
                  <a:pt x="3193996" y="459740"/>
                </a:lnTo>
                <a:close/>
              </a:path>
              <a:path w="4096384" h="836930">
                <a:moveTo>
                  <a:pt x="1755798" y="466090"/>
                </a:moveTo>
                <a:lnTo>
                  <a:pt x="1752859" y="464845"/>
                </a:lnTo>
                <a:lnTo>
                  <a:pt x="1758944" y="459740"/>
                </a:lnTo>
                <a:lnTo>
                  <a:pt x="1762401" y="457495"/>
                </a:lnTo>
                <a:lnTo>
                  <a:pt x="1765155" y="458543"/>
                </a:lnTo>
                <a:lnTo>
                  <a:pt x="1771084" y="460972"/>
                </a:lnTo>
                <a:lnTo>
                  <a:pt x="1770957" y="462302"/>
                </a:lnTo>
                <a:lnTo>
                  <a:pt x="1770746" y="463550"/>
                </a:lnTo>
                <a:lnTo>
                  <a:pt x="1765479" y="463550"/>
                </a:lnTo>
                <a:lnTo>
                  <a:pt x="1762005" y="464820"/>
                </a:lnTo>
                <a:lnTo>
                  <a:pt x="1755798" y="466090"/>
                </a:lnTo>
                <a:close/>
              </a:path>
              <a:path w="4096384" h="836930">
                <a:moveTo>
                  <a:pt x="2317471" y="459740"/>
                </a:moveTo>
                <a:lnTo>
                  <a:pt x="2313785" y="459740"/>
                </a:lnTo>
                <a:lnTo>
                  <a:pt x="2310871" y="457973"/>
                </a:lnTo>
                <a:lnTo>
                  <a:pt x="2310821" y="457595"/>
                </a:lnTo>
                <a:lnTo>
                  <a:pt x="2317471" y="459740"/>
                </a:lnTo>
                <a:close/>
              </a:path>
              <a:path w="4096384" h="836930">
                <a:moveTo>
                  <a:pt x="3291031" y="467293"/>
                </a:moveTo>
                <a:lnTo>
                  <a:pt x="3289523" y="466090"/>
                </a:lnTo>
                <a:lnTo>
                  <a:pt x="3285018" y="466090"/>
                </a:lnTo>
                <a:lnTo>
                  <a:pt x="3286508" y="462302"/>
                </a:lnTo>
                <a:lnTo>
                  <a:pt x="3287584" y="457780"/>
                </a:lnTo>
                <a:lnTo>
                  <a:pt x="3289056" y="458841"/>
                </a:lnTo>
                <a:lnTo>
                  <a:pt x="3291434" y="465183"/>
                </a:lnTo>
                <a:lnTo>
                  <a:pt x="3290760" y="466032"/>
                </a:lnTo>
                <a:lnTo>
                  <a:pt x="3290878" y="466711"/>
                </a:lnTo>
                <a:lnTo>
                  <a:pt x="3291031" y="467293"/>
                </a:lnTo>
                <a:close/>
              </a:path>
              <a:path w="4096384" h="836930">
                <a:moveTo>
                  <a:pt x="3158120" y="459740"/>
                </a:moveTo>
                <a:lnTo>
                  <a:pt x="3160294" y="457800"/>
                </a:lnTo>
                <a:lnTo>
                  <a:pt x="3160294" y="458470"/>
                </a:lnTo>
                <a:lnTo>
                  <a:pt x="3159960" y="458470"/>
                </a:lnTo>
                <a:lnTo>
                  <a:pt x="3158120" y="459740"/>
                </a:lnTo>
                <a:close/>
              </a:path>
              <a:path w="4096384" h="836930">
                <a:moveTo>
                  <a:pt x="2311690" y="458470"/>
                </a:moveTo>
                <a:lnTo>
                  <a:pt x="2310937" y="458470"/>
                </a:lnTo>
                <a:lnTo>
                  <a:pt x="2310871" y="457973"/>
                </a:lnTo>
                <a:lnTo>
                  <a:pt x="2311690" y="458470"/>
                </a:lnTo>
                <a:close/>
              </a:path>
              <a:path w="4096384" h="836930">
                <a:moveTo>
                  <a:pt x="3324065" y="458841"/>
                </a:moveTo>
                <a:lnTo>
                  <a:pt x="3323231" y="458470"/>
                </a:lnTo>
                <a:lnTo>
                  <a:pt x="3323820" y="458022"/>
                </a:lnTo>
                <a:lnTo>
                  <a:pt x="3324240" y="458470"/>
                </a:lnTo>
                <a:lnTo>
                  <a:pt x="3324065" y="458841"/>
                </a:lnTo>
                <a:close/>
              </a:path>
              <a:path w="4096384" h="836930">
                <a:moveTo>
                  <a:pt x="884421" y="459570"/>
                </a:moveTo>
                <a:lnTo>
                  <a:pt x="882490" y="459190"/>
                </a:lnTo>
                <a:lnTo>
                  <a:pt x="884203" y="458138"/>
                </a:lnTo>
                <a:lnTo>
                  <a:pt x="884327" y="458841"/>
                </a:lnTo>
                <a:lnTo>
                  <a:pt x="884421" y="459570"/>
                </a:lnTo>
                <a:close/>
              </a:path>
              <a:path w="4096384" h="836930">
                <a:moveTo>
                  <a:pt x="466722" y="458470"/>
                </a:moveTo>
                <a:lnTo>
                  <a:pt x="466218" y="458470"/>
                </a:lnTo>
                <a:lnTo>
                  <a:pt x="466597" y="458260"/>
                </a:lnTo>
                <a:lnTo>
                  <a:pt x="466722" y="458470"/>
                </a:lnTo>
                <a:close/>
              </a:path>
              <a:path w="4096384" h="836930">
                <a:moveTo>
                  <a:pt x="94171" y="458495"/>
                </a:moveTo>
                <a:close/>
              </a:path>
              <a:path w="4096384" h="836930">
                <a:moveTo>
                  <a:pt x="466442" y="459740"/>
                </a:moveTo>
                <a:lnTo>
                  <a:pt x="457168" y="459740"/>
                </a:lnTo>
                <a:lnTo>
                  <a:pt x="466722" y="458470"/>
                </a:lnTo>
                <a:lnTo>
                  <a:pt x="466442" y="459740"/>
                </a:lnTo>
                <a:close/>
              </a:path>
              <a:path w="4096384" h="836930">
                <a:moveTo>
                  <a:pt x="616917" y="466090"/>
                </a:moveTo>
                <a:lnTo>
                  <a:pt x="615762" y="464845"/>
                </a:lnTo>
                <a:lnTo>
                  <a:pt x="615187" y="463772"/>
                </a:lnTo>
                <a:lnTo>
                  <a:pt x="615070" y="458470"/>
                </a:lnTo>
                <a:lnTo>
                  <a:pt x="621903" y="463401"/>
                </a:lnTo>
                <a:lnTo>
                  <a:pt x="622000" y="463591"/>
                </a:lnTo>
                <a:lnTo>
                  <a:pt x="618720" y="464845"/>
                </a:lnTo>
                <a:lnTo>
                  <a:pt x="616917" y="466090"/>
                </a:lnTo>
                <a:close/>
              </a:path>
              <a:path w="4096384" h="836930">
                <a:moveTo>
                  <a:pt x="653966" y="459690"/>
                </a:moveTo>
                <a:lnTo>
                  <a:pt x="653624" y="458470"/>
                </a:lnTo>
                <a:lnTo>
                  <a:pt x="653979" y="458676"/>
                </a:lnTo>
                <a:lnTo>
                  <a:pt x="653966" y="459690"/>
                </a:lnTo>
                <a:close/>
              </a:path>
              <a:path w="4096384" h="836930">
                <a:moveTo>
                  <a:pt x="654092" y="458742"/>
                </a:moveTo>
                <a:lnTo>
                  <a:pt x="653624" y="458470"/>
                </a:lnTo>
                <a:lnTo>
                  <a:pt x="654128" y="458470"/>
                </a:lnTo>
                <a:lnTo>
                  <a:pt x="654092" y="458742"/>
                </a:lnTo>
                <a:close/>
              </a:path>
              <a:path w="4096384" h="836930">
                <a:moveTo>
                  <a:pt x="784372" y="467360"/>
                </a:moveTo>
                <a:lnTo>
                  <a:pt x="781354" y="458470"/>
                </a:lnTo>
                <a:lnTo>
                  <a:pt x="800133" y="458470"/>
                </a:lnTo>
                <a:lnTo>
                  <a:pt x="793087" y="459740"/>
                </a:lnTo>
                <a:lnTo>
                  <a:pt x="788336" y="462223"/>
                </a:lnTo>
                <a:lnTo>
                  <a:pt x="792583" y="463550"/>
                </a:lnTo>
                <a:lnTo>
                  <a:pt x="786886" y="463550"/>
                </a:lnTo>
                <a:lnTo>
                  <a:pt x="784372" y="467360"/>
                </a:lnTo>
                <a:close/>
              </a:path>
              <a:path w="4096384" h="836930">
                <a:moveTo>
                  <a:pt x="792419" y="467360"/>
                </a:moveTo>
                <a:lnTo>
                  <a:pt x="792467" y="465356"/>
                </a:lnTo>
                <a:lnTo>
                  <a:pt x="792583" y="463550"/>
                </a:lnTo>
                <a:lnTo>
                  <a:pt x="788306" y="462302"/>
                </a:lnTo>
                <a:lnTo>
                  <a:pt x="793087" y="459740"/>
                </a:lnTo>
                <a:lnTo>
                  <a:pt x="800133" y="458470"/>
                </a:lnTo>
                <a:lnTo>
                  <a:pt x="792419" y="467360"/>
                </a:lnTo>
                <a:close/>
              </a:path>
              <a:path w="4096384" h="836930">
                <a:moveTo>
                  <a:pt x="923672" y="466090"/>
                </a:moveTo>
                <a:lnTo>
                  <a:pt x="923672" y="458470"/>
                </a:lnTo>
                <a:lnTo>
                  <a:pt x="928530" y="459740"/>
                </a:lnTo>
                <a:lnTo>
                  <a:pt x="929374" y="462302"/>
                </a:lnTo>
                <a:lnTo>
                  <a:pt x="930043" y="464820"/>
                </a:lnTo>
                <a:lnTo>
                  <a:pt x="923672" y="466090"/>
                </a:lnTo>
                <a:close/>
              </a:path>
              <a:path w="4096384" h="836930">
                <a:moveTo>
                  <a:pt x="973086" y="458879"/>
                </a:moveTo>
                <a:lnTo>
                  <a:pt x="973789" y="458470"/>
                </a:lnTo>
                <a:lnTo>
                  <a:pt x="974293" y="458470"/>
                </a:lnTo>
                <a:lnTo>
                  <a:pt x="973086" y="458879"/>
                </a:lnTo>
                <a:close/>
              </a:path>
              <a:path w="4096384" h="836930">
                <a:moveTo>
                  <a:pt x="973203" y="459740"/>
                </a:moveTo>
                <a:lnTo>
                  <a:pt x="971609" y="459740"/>
                </a:lnTo>
                <a:lnTo>
                  <a:pt x="973082" y="458881"/>
                </a:lnTo>
                <a:lnTo>
                  <a:pt x="974293" y="458470"/>
                </a:lnTo>
                <a:lnTo>
                  <a:pt x="973203" y="459740"/>
                </a:lnTo>
                <a:close/>
              </a:path>
              <a:path w="4096384" h="836930">
                <a:moveTo>
                  <a:pt x="1001611" y="467360"/>
                </a:moveTo>
                <a:lnTo>
                  <a:pt x="967084" y="467360"/>
                </a:lnTo>
                <a:lnTo>
                  <a:pt x="970190" y="463250"/>
                </a:lnTo>
                <a:lnTo>
                  <a:pt x="974293" y="458470"/>
                </a:lnTo>
                <a:lnTo>
                  <a:pt x="979322" y="458470"/>
                </a:lnTo>
                <a:lnTo>
                  <a:pt x="979912" y="460713"/>
                </a:lnTo>
                <a:lnTo>
                  <a:pt x="979928" y="461153"/>
                </a:lnTo>
                <a:lnTo>
                  <a:pt x="977816" y="466090"/>
                </a:lnTo>
                <a:lnTo>
                  <a:pt x="1008486" y="466090"/>
                </a:lnTo>
                <a:lnTo>
                  <a:pt x="1001611" y="467360"/>
                </a:lnTo>
                <a:close/>
              </a:path>
              <a:path w="4096384" h="836930">
                <a:moveTo>
                  <a:pt x="977816" y="466090"/>
                </a:moveTo>
                <a:lnTo>
                  <a:pt x="979928" y="461153"/>
                </a:lnTo>
                <a:lnTo>
                  <a:pt x="979912" y="460713"/>
                </a:lnTo>
                <a:lnTo>
                  <a:pt x="979322" y="458470"/>
                </a:lnTo>
                <a:lnTo>
                  <a:pt x="986531" y="463550"/>
                </a:lnTo>
                <a:lnTo>
                  <a:pt x="981261" y="464845"/>
                </a:lnTo>
                <a:lnTo>
                  <a:pt x="977816" y="466090"/>
                </a:lnTo>
                <a:close/>
              </a:path>
              <a:path w="4096384" h="836930">
                <a:moveTo>
                  <a:pt x="1083146" y="473710"/>
                </a:moveTo>
                <a:lnTo>
                  <a:pt x="1078867" y="471143"/>
                </a:lnTo>
                <a:lnTo>
                  <a:pt x="1074864" y="466290"/>
                </a:lnTo>
                <a:lnTo>
                  <a:pt x="1074757" y="465551"/>
                </a:lnTo>
                <a:lnTo>
                  <a:pt x="1075536" y="458470"/>
                </a:lnTo>
                <a:lnTo>
                  <a:pt x="1078221" y="463550"/>
                </a:lnTo>
                <a:lnTo>
                  <a:pt x="1078962" y="463550"/>
                </a:lnTo>
                <a:lnTo>
                  <a:pt x="1081828" y="468526"/>
                </a:lnTo>
                <a:lnTo>
                  <a:pt x="1081940" y="468842"/>
                </a:lnTo>
                <a:lnTo>
                  <a:pt x="1083146" y="47371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21185" y="458470"/>
                </a:lnTo>
                <a:lnTo>
                  <a:pt x="1426631" y="462223"/>
                </a:lnTo>
                <a:lnTo>
                  <a:pt x="1426754" y="462903"/>
                </a:lnTo>
                <a:lnTo>
                  <a:pt x="1426878" y="464764"/>
                </a:lnTo>
                <a:lnTo>
                  <a:pt x="1425206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482633" y="466068"/>
                </a:moveTo>
                <a:lnTo>
                  <a:pt x="1478676" y="464820"/>
                </a:lnTo>
                <a:lnTo>
                  <a:pt x="1476532" y="463803"/>
                </a:lnTo>
                <a:lnTo>
                  <a:pt x="1474321" y="461010"/>
                </a:lnTo>
                <a:lnTo>
                  <a:pt x="1473988" y="458470"/>
                </a:lnTo>
                <a:lnTo>
                  <a:pt x="1478466" y="458470"/>
                </a:lnTo>
                <a:lnTo>
                  <a:pt x="1478512" y="459740"/>
                </a:lnTo>
                <a:lnTo>
                  <a:pt x="1480329" y="459740"/>
                </a:lnTo>
                <a:lnTo>
                  <a:pt x="1482364" y="465183"/>
                </a:lnTo>
                <a:lnTo>
                  <a:pt x="1482633" y="466068"/>
                </a:lnTo>
                <a:close/>
              </a:path>
              <a:path w="4096384" h="836930">
                <a:moveTo>
                  <a:pt x="1480214" y="459432"/>
                </a:moveTo>
                <a:lnTo>
                  <a:pt x="1479854" y="458470"/>
                </a:lnTo>
                <a:lnTo>
                  <a:pt x="1480447" y="458470"/>
                </a:lnTo>
                <a:lnTo>
                  <a:pt x="1480654" y="459190"/>
                </a:lnTo>
                <a:lnTo>
                  <a:pt x="1480580" y="459366"/>
                </a:lnTo>
                <a:lnTo>
                  <a:pt x="1480214" y="459432"/>
                </a:lnTo>
                <a:close/>
              </a:path>
              <a:path w="4096384" h="836930">
                <a:moveTo>
                  <a:pt x="1580089" y="467360"/>
                </a:moveTo>
                <a:lnTo>
                  <a:pt x="1575224" y="467360"/>
                </a:lnTo>
                <a:lnTo>
                  <a:pt x="1574220" y="462302"/>
                </a:lnTo>
                <a:lnTo>
                  <a:pt x="1573044" y="458470"/>
                </a:lnTo>
                <a:lnTo>
                  <a:pt x="1574052" y="461010"/>
                </a:lnTo>
                <a:lnTo>
                  <a:pt x="1581765" y="461010"/>
                </a:lnTo>
                <a:lnTo>
                  <a:pt x="1578747" y="464820"/>
                </a:lnTo>
                <a:lnTo>
                  <a:pt x="1576062" y="464820"/>
                </a:lnTo>
                <a:lnTo>
                  <a:pt x="1580089" y="467360"/>
                </a:lnTo>
                <a:close/>
              </a:path>
              <a:path w="4096384" h="836930">
                <a:moveTo>
                  <a:pt x="1581765" y="461010"/>
                </a:moveTo>
                <a:lnTo>
                  <a:pt x="1576567" y="461010"/>
                </a:lnTo>
                <a:lnTo>
                  <a:pt x="1575728" y="458470"/>
                </a:lnTo>
                <a:lnTo>
                  <a:pt x="1583777" y="458470"/>
                </a:lnTo>
                <a:lnTo>
                  <a:pt x="1581765" y="461010"/>
                </a:lnTo>
                <a:close/>
              </a:path>
              <a:path w="4096384" h="836930">
                <a:moveTo>
                  <a:pt x="1601855" y="471170"/>
                </a:moveTo>
                <a:lnTo>
                  <a:pt x="1593997" y="471170"/>
                </a:lnTo>
                <a:lnTo>
                  <a:pt x="1603478" y="461086"/>
                </a:lnTo>
                <a:lnTo>
                  <a:pt x="1603550" y="458470"/>
                </a:lnTo>
                <a:lnTo>
                  <a:pt x="1605233" y="459901"/>
                </a:lnTo>
                <a:lnTo>
                  <a:pt x="1606538" y="461153"/>
                </a:lnTo>
                <a:lnTo>
                  <a:pt x="1607473" y="462167"/>
                </a:lnTo>
                <a:lnTo>
                  <a:pt x="1607527" y="462302"/>
                </a:lnTo>
                <a:lnTo>
                  <a:pt x="1604729" y="463550"/>
                </a:lnTo>
                <a:lnTo>
                  <a:pt x="1601855" y="47117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91780" y="478827"/>
                </a:lnTo>
                <a:lnTo>
                  <a:pt x="1591756" y="478478"/>
                </a:lnTo>
                <a:lnTo>
                  <a:pt x="1592425" y="476450"/>
                </a:lnTo>
                <a:lnTo>
                  <a:pt x="1592524" y="476242"/>
                </a:lnTo>
                <a:lnTo>
                  <a:pt x="1598024" y="474980"/>
                </a:lnTo>
                <a:lnTo>
                  <a:pt x="1600368" y="472440"/>
                </a:lnTo>
                <a:lnTo>
                  <a:pt x="1601376" y="472440"/>
                </a:lnTo>
                <a:lnTo>
                  <a:pt x="1604729" y="463550"/>
                </a:lnTo>
                <a:lnTo>
                  <a:pt x="1607527" y="462302"/>
                </a:lnTo>
                <a:lnTo>
                  <a:pt x="1607473" y="462167"/>
                </a:lnTo>
                <a:lnTo>
                  <a:pt x="1606365" y="460972"/>
                </a:lnTo>
                <a:lnTo>
                  <a:pt x="1603550" y="458470"/>
                </a:lnTo>
                <a:lnTo>
                  <a:pt x="1617717" y="458470"/>
                </a:lnTo>
                <a:lnTo>
                  <a:pt x="1616960" y="462280"/>
                </a:lnTo>
                <a:lnTo>
                  <a:pt x="1613274" y="462280"/>
                </a:lnTo>
                <a:lnTo>
                  <a:pt x="1615120" y="466090"/>
                </a:lnTo>
                <a:lnTo>
                  <a:pt x="1611598" y="466090"/>
                </a:lnTo>
                <a:lnTo>
                  <a:pt x="1612135" y="468630"/>
                </a:lnTo>
                <a:lnTo>
                  <a:pt x="1608415" y="468630"/>
                </a:lnTo>
                <a:lnTo>
                  <a:pt x="1606797" y="472452"/>
                </a:lnTo>
                <a:lnTo>
                  <a:pt x="1601856" y="477520"/>
                </a:lnTo>
                <a:lnTo>
                  <a:pt x="1600034" y="477520"/>
                </a:lnTo>
                <a:lnTo>
                  <a:pt x="1599644" y="478478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4318" y="477210"/>
                </a:moveTo>
                <a:lnTo>
                  <a:pt x="1674528" y="474512"/>
                </a:lnTo>
                <a:lnTo>
                  <a:pt x="1674654" y="472016"/>
                </a:lnTo>
                <a:lnTo>
                  <a:pt x="1674296" y="467632"/>
                </a:lnTo>
                <a:lnTo>
                  <a:pt x="1674187" y="467293"/>
                </a:lnTo>
                <a:lnTo>
                  <a:pt x="1672617" y="466090"/>
                </a:lnTo>
                <a:lnTo>
                  <a:pt x="1678484" y="458470"/>
                </a:lnTo>
                <a:lnTo>
                  <a:pt x="1675466" y="466090"/>
                </a:lnTo>
                <a:lnTo>
                  <a:pt x="1682505" y="468630"/>
                </a:lnTo>
                <a:lnTo>
                  <a:pt x="1684850" y="468631"/>
                </a:lnTo>
                <a:lnTo>
                  <a:pt x="1685696" y="469863"/>
                </a:lnTo>
                <a:lnTo>
                  <a:pt x="1687029" y="472440"/>
                </a:lnTo>
                <a:lnTo>
                  <a:pt x="1687474" y="472452"/>
                </a:lnTo>
                <a:lnTo>
                  <a:pt x="1689157" y="474903"/>
                </a:lnTo>
                <a:lnTo>
                  <a:pt x="1689152" y="475129"/>
                </a:lnTo>
                <a:lnTo>
                  <a:pt x="1674318" y="477210"/>
                </a:lnTo>
                <a:close/>
              </a:path>
              <a:path w="4096384" h="836930">
                <a:moveTo>
                  <a:pt x="1800922" y="461578"/>
                </a:moveTo>
                <a:lnTo>
                  <a:pt x="1800858" y="461086"/>
                </a:lnTo>
                <a:lnTo>
                  <a:pt x="1800739" y="459345"/>
                </a:lnTo>
                <a:lnTo>
                  <a:pt x="1802357" y="458470"/>
                </a:lnTo>
                <a:lnTo>
                  <a:pt x="1800922" y="461578"/>
                </a:lnTo>
                <a:close/>
              </a:path>
              <a:path w="4096384" h="836930">
                <a:moveTo>
                  <a:pt x="1808053" y="463550"/>
                </a:moveTo>
                <a:lnTo>
                  <a:pt x="1801014" y="462280"/>
                </a:lnTo>
                <a:lnTo>
                  <a:pt x="1800922" y="461578"/>
                </a:lnTo>
                <a:lnTo>
                  <a:pt x="1802357" y="458470"/>
                </a:lnTo>
                <a:lnTo>
                  <a:pt x="1805880" y="458470"/>
                </a:lnTo>
                <a:lnTo>
                  <a:pt x="1808053" y="463550"/>
                </a:lnTo>
                <a:close/>
              </a:path>
              <a:path w="4096384" h="836930">
                <a:moveTo>
                  <a:pt x="1920036" y="459703"/>
                </a:moveTo>
                <a:lnTo>
                  <a:pt x="1919489" y="459141"/>
                </a:lnTo>
                <a:lnTo>
                  <a:pt x="1920199" y="458470"/>
                </a:lnTo>
                <a:lnTo>
                  <a:pt x="1920036" y="459703"/>
                </a:lnTo>
                <a:close/>
              </a:path>
              <a:path w="4096384" h="836930">
                <a:moveTo>
                  <a:pt x="1922543" y="462280"/>
                </a:moveTo>
                <a:lnTo>
                  <a:pt x="1920137" y="459807"/>
                </a:lnTo>
                <a:lnTo>
                  <a:pt x="1920075" y="459412"/>
                </a:lnTo>
                <a:lnTo>
                  <a:pt x="1920199" y="458470"/>
                </a:lnTo>
                <a:lnTo>
                  <a:pt x="1925553" y="458470"/>
                </a:lnTo>
                <a:lnTo>
                  <a:pt x="1926046" y="459740"/>
                </a:lnTo>
                <a:lnTo>
                  <a:pt x="1923381" y="461010"/>
                </a:lnTo>
                <a:lnTo>
                  <a:pt x="1922543" y="462280"/>
                </a:lnTo>
                <a:close/>
              </a:path>
              <a:path w="4096384" h="836930">
                <a:moveTo>
                  <a:pt x="1937800" y="459740"/>
                </a:moveTo>
                <a:lnTo>
                  <a:pt x="1936798" y="459740"/>
                </a:lnTo>
                <a:lnTo>
                  <a:pt x="1936798" y="458470"/>
                </a:lnTo>
                <a:lnTo>
                  <a:pt x="1937800" y="459740"/>
                </a:lnTo>
                <a:close/>
              </a:path>
              <a:path w="4096384" h="836930">
                <a:moveTo>
                  <a:pt x="1949363" y="459740"/>
                </a:moveTo>
                <a:lnTo>
                  <a:pt x="1937800" y="459740"/>
                </a:lnTo>
                <a:lnTo>
                  <a:pt x="1936798" y="458470"/>
                </a:lnTo>
                <a:lnTo>
                  <a:pt x="1948525" y="458470"/>
                </a:lnTo>
                <a:lnTo>
                  <a:pt x="1949363" y="459740"/>
                </a:lnTo>
                <a:close/>
              </a:path>
              <a:path w="4096384" h="836930">
                <a:moveTo>
                  <a:pt x="1981382" y="468630"/>
                </a:moveTo>
                <a:lnTo>
                  <a:pt x="1981382" y="458470"/>
                </a:lnTo>
                <a:lnTo>
                  <a:pt x="1986077" y="464820"/>
                </a:lnTo>
                <a:lnTo>
                  <a:pt x="1985573" y="464820"/>
                </a:lnTo>
                <a:lnTo>
                  <a:pt x="1981382" y="468630"/>
                </a:lnTo>
                <a:close/>
              </a:path>
              <a:path w="4096384" h="836930">
                <a:moveTo>
                  <a:pt x="2003841" y="472440"/>
                </a:moveTo>
                <a:lnTo>
                  <a:pt x="1991774" y="472440"/>
                </a:lnTo>
                <a:lnTo>
                  <a:pt x="1992622" y="471370"/>
                </a:lnTo>
                <a:lnTo>
                  <a:pt x="1992680" y="470913"/>
                </a:lnTo>
                <a:lnTo>
                  <a:pt x="1991774" y="468630"/>
                </a:lnTo>
                <a:lnTo>
                  <a:pt x="1981382" y="468630"/>
                </a:lnTo>
                <a:lnTo>
                  <a:pt x="1985573" y="464820"/>
                </a:lnTo>
                <a:lnTo>
                  <a:pt x="1986077" y="464820"/>
                </a:lnTo>
                <a:lnTo>
                  <a:pt x="1981382" y="458470"/>
                </a:lnTo>
                <a:lnTo>
                  <a:pt x="1990431" y="458470"/>
                </a:lnTo>
                <a:lnTo>
                  <a:pt x="1990558" y="459412"/>
                </a:lnTo>
                <a:lnTo>
                  <a:pt x="1990673" y="459807"/>
                </a:lnTo>
                <a:lnTo>
                  <a:pt x="1994305" y="463250"/>
                </a:lnTo>
                <a:lnTo>
                  <a:pt x="1995794" y="467360"/>
                </a:lnTo>
                <a:lnTo>
                  <a:pt x="2007965" y="467360"/>
                </a:lnTo>
                <a:lnTo>
                  <a:pt x="2007565" y="469900"/>
                </a:lnTo>
                <a:lnTo>
                  <a:pt x="2004850" y="469900"/>
                </a:lnTo>
                <a:lnTo>
                  <a:pt x="2004182" y="471170"/>
                </a:lnTo>
                <a:lnTo>
                  <a:pt x="2003841" y="472440"/>
                </a:lnTo>
                <a:close/>
              </a:path>
              <a:path w="4096384" h="836930">
                <a:moveTo>
                  <a:pt x="2007364" y="471170"/>
                </a:moveTo>
                <a:lnTo>
                  <a:pt x="2008348" y="464932"/>
                </a:lnTo>
                <a:lnTo>
                  <a:pt x="2010049" y="458470"/>
                </a:lnTo>
                <a:lnTo>
                  <a:pt x="2012897" y="464820"/>
                </a:lnTo>
                <a:lnTo>
                  <a:pt x="2014403" y="464820"/>
                </a:lnTo>
                <a:lnTo>
                  <a:pt x="2007364" y="471170"/>
                </a:lnTo>
                <a:close/>
              </a:path>
              <a:path w="4096384" h="836930">
                <a:moveTo>
                  <a:pt x="2401114" y="488950"/>
                </a:moveTo>
                <a:lnTo>
                  <a:pt x="2393407" y="488950"/>
                </a:lnTo>
                <a:lnTo>
                  <a:pt x="2394749" y="486410"/>
                </a:lnTo>
                <a:lnTo>
                  <a:pt x="2406651" y="486408"/>
                </a:lnTo>
                <a:lnTo>
                  <a:pt x="2409999" y="485140"/>
                </a:lnTo>
                <a:lnTo>
                  <a:pt x="2407655" y="483870"/>
                </a:lnTo>
                <a:lnTo>
                  <a:pt x="2405691" y="482726"/>
                </a:lnTo>
                <a:lnTo>
                  <a:pt x="2402122" y="473710"/>
                </a:lnTo>
                <a:lnTo>
                  <a:pt x="2408991" y="473710"/>
                </a:lnTo>
                <a:lnTo>
                  <a:pt x="2409161" y="472440"/>
                </a:lnTo>
                <a:lnTo>
                  <a:pt x="2407321" y="471170"/>
                </a:lnTo>
                <a:lnTo>
                  <a:pt x="2395083" y="471170"/>
                </a:lnTo>
                <a:lnTo>
                  <a:pt x="2395751" y="468630"/>
                </a:lnTo>
                <a:lnTo>
                  <a:pt x="2388378" y="468630"/>
                </a:lnTo>
                <a:lnTo>
                  <a:pt x="2390540" y="467370"/>
                </a:lnTo>
                <a:lnTo>
                  <a:pt x="2390999" y="466235"/>
                </a:lnTo>
                <a:lnTo>
                  <a:pt x="2393407" y="458470"/>
                </a:lnTo>
                <a:lnTo>
                  <a:pt x="2398266" y="462280"/>
                </a:lnTo>
                <a:lnTo>
                  <a:pt x="2408816" y="462280"/>
                </a:lnTo>
                <a:lnTo>
                  <a:pt x="2411621" y="464932"/>
                </a:lnTo>
                <a:lnTo>
                  <a:pt x="2413856" y="467360"/>
                </a:lnTo>
                <a:lnTo>
                  <a:pt x="2415703" y="469900"/>
                </a:lnTo>
                <a:lnTo>
                  <a:pt x="2422533" y="469900"/>
                </a:lnTo>
                <a:lnTo>
                  <a:pt x="2414778" y="476250"/>
                </a:lnTo>
                <a:lnTo>
                  <a:pt x="2412180" y="476250"/>
                </a:lnTo>
                <a:lnTo>
                  <a:pt x="2411676" y="478790"/>
                </a:lnTo>
                <a:lnTo>
                  <a:pt x="2412545" y="478790"/>
                </a:lnTo>
                <a:lnTo>
                  <a:pt x="2412727" y="480060"/>
                </a:lnTo>
                <a:lnTo>
                  <a:pt x="2435044" y="480060"/>
                </a:lnTo>
                <a:lnTo>
                  <a:pt x="2433836" y="482600"/>
                </a:lnTo>
                <a:lnTo>
                  <a:pt x="2422067" y="482600"/>
                </a:lnTo>
                <a:lnTo>
                  <a:pt x="2420561" y="485140"/>
                </a:lnTo>
                <a:lnTo>
                  <a:pt x="2420112" y="487680"/>
                </a:lnTo>
                <a:lnTo>
                  <a:pt x="2410340" y="487680"/>
                </a:lnTo>
                <a:lnTo>
                  <a:pt x="2401114" y="488950"/>
                </a:lnTo>
                <a:close/>
              </a:path>
              <a:path w="4096384" h="836930">
                <a:moveTo>
                  <a:pt x="2398266" y="462280"/>
                </a:moveTo>
                <a:lnTo>
                  <a:pt x="2393407" y="458470"/>
                </a:lnTo>
                <a:lnTo>
                  <a:pt x="2396841" y="458470"/>
                </a:lnTo>
                <a:lnTo>
                  <a:pt x="2398266" y="462280"/>
                </a:lnTo>
                <a:close/>
              </a:path>
              <a:path w="4096384" h="836930">
                <a:moveTo>
                  <a:pt x="2423750" y="461010"/>
                </a:moveTo>
                <a:lnTo>
                  <a:pt x="2422742" y="458470"/>
                </a:lnTo>
                <a:lnTo>
                  <a:pt x="2424502" y="459740"/>
                </a:lnTo>
                <a:lnTo>
                  <a:pt x="2424530" y="459901"/>
                </a:lnTo>
                <a:lnTo>
                  <a:pt x="2423750" y="461010"/>
                </a:lnTo>
                <a:close/>
              </a:path>
              <a:path w="4096384" h="836930">
                <a:moveTo>
                  <a:pt x="2424596" y="459807"/>
                </a:moveTo>
                <a:lnTo>
                  <a:pt x="2422742" y="458470"/>
                </a:lnTo>
                <a:lnTo>
                  <a:pt x="2425538" y="458470"/>
                </a:lnTo>
                <a:lnTo>
                  <a:pt x="2424596" y="459807"/>
                </a:lnTo>
                <a:close/>
              </a:path>
              <a:path w="4096384" h="836930">
                <a:moveTo>
                  <a:pt x="2926299" y="467360"/>
                </a:moveTo>
                <a:lnTo>
                  <a:pt x="2921768" y="467360"/>
                </a:lnTo>
                <a:lnTo>
                  <a:pt x="2924767" y="458470"/>
                </a:lnTo>
                <a:lnTo>
                  <a:pt x="2927799" y="463550"/>
                </a:lnTo>
                <a:lnTo>
                  <a:pt x="2929088" y="464764"/>
                </a:lnTo>
                <a:lnTo>
                  <a:pt x="2929021" y="464932"/>
                </a:lnTo>
                <a:lnTo>
                  <a:pt x="2926299" y="467360"/>
                </a:lnTo>
                <a:close/>
              </a:path>
              <a:path w="4096384" h="836930">
                <a:moveTo>
                  <a:pt x="3005253" y="467360"/>
                </a:moveTo>
                <a:lnTo>
                  <a:pt x="2926299" y="467360"/>
                </a:lnTo>
                <a:lnTo>
                  <a:pt x="2929021" y="464932"/>
                </a:lnTo>
                <a:lnTo>
                  <a:pt x="2929088" y="464764"/>
                </a:lnTo>
                <a:lnTo>
                  <a:pt x="2927799" y="463550"/>
                </a:lnTo>
                <a:lnTo>
                  <a:pt x="2924767" y="458470"/>
                </a:lnTo>
                <a:lnTo>
                  <a:pt x="2928473" y="458470"/>
                </a:lnTo>
                <a:lnTo>
                  <a:pt x="2931321" y="459740"/>
                </a:lnTo>
                <a:lnTo>
                  <a:pt x="2959641" y="459740"/>
                </a:lnTo>
                <a:lnTo>
                  <a:pt x="2962666" y="461010"/>
                </a:lnTo>
                <a:lnTo>
                  <a:pt x="3020007" y="461010"/>
                </a:lnTo>
                <a:lnTo>
                  <a:pt x="3018480" y="462280"/>
                </a:lnTo>
                <a:lnTo>
                  <a:pt x="3006910" y="462280"/>
                </a:lnTo>
                <a:lnTo>
                  <a:pt x="3004815" y="463550"/>
                </a:lnTo>
                <a:lnTo>
                  <a:pt x="2940534" y="463550"/>
                </a:lnTo>
                <a:lnTo>
                  <a:pt x="2938926" y="464764"/>
                </a:lnTo>
                <a:lnTo>
                  <a:pt x="2939001" y="464932"/>
                </a:lnTo>
                <a:lnTo>
                  <a:pt x="2940534" y="466090"/>
                </a:lnTo>
                <a:lnTo>
                  <a:pt x="3003905" y="466090"/>
                </a:lnTo>
                <a:lnTo>
                  <a:pt x="3005253" y="467360"/>
                </a:lnTo>
                <a:close/>
              </a:path>
              <a:path w="4096384" h="836930">
                <a:moveTo>
                  <a:pt x="3160294" y="459740"/>
                </a:moveTo>
                <a:lnTo>
                  <a:pt x="3158120" y="459740"/>
                </a:lnTo>
                <a:lnTo>
                  <a:pt x="3159960" y="458470"/>
                </a:lnTo>
                <a:lnTo>
                  <a:pt x="3160294" y="458470"/>
                </a:lnTo>
                <a:lnTo>
                  <a:pt x="3160294" y="45974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60785" y="458470"/>
                </a:lnTo>
                <a:lnTo>
                  <a:pt x="3167723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252658" y="472440"/>
                </a:moveTo>
                <a:lnTo>
                  <a:pt x="3248468" y="458470"/>
                </a:lnTo>
                <a:lnTo>
                  <a:pt x="3254788" y="464932"/>
                </a:lnTo>
                <a:lnTo>
                  <a:pt x="3259448" y="469863"/>
                </a:lnTo>
                <a:lnTo>
                  <a:pt x="3258547" y="471170"/>
                </a:lnTo>
                <a:lnTo>
                  <a:pt x="3252999" y="471170"/>
                </a:lnTo>
                <a:lnTo>
                  <a:pt x="3252658" y="472440"/>
                </a:lnTo>
                <a:close/>
              </a:path>
              <a:path w="4096384" h="836930">
                <a:moveTo>
                  <a:pt x="3365635" y="461010"/>
                </a:moveTo>
                <a:lnTo>
                  <a:pt x="3364129" y="461010"/>
                </a:lnTo>
                <a:lnTo>
                  <a:pt x="3363112" y="459901"/>
                </a:lnTo>
                <a:lnTo>
                  <a:pt x="3362999" y="459670"/>
                </a:lnTo>
                <a:lnTo>
                  <a:pt x="3363612" y="458470"/>
                </a:lnTo>
                <a:lnTo>
                  <a:pt x="3365812" y="458470"/>
                </a:lnTo>
                <a:lnTo>
                  <a:pt x="3367699" y="459670"/>
                </a:lnTo>
                <a:lnTo>
                  <a:pt x="3367693" y="459807"/>
                </a:lnTo>
                <a:lnTo>
                  <a:pt x="3365635" y="461010"/>
                </a:lnTo>
                <a:close/>
              </a:path>
              <a:path w="4096384" h="836930">
                <a:moveTo>
                  <a:pt x="3379638" y="459740"/>
                </a:moveTo>
                <a:lnTo>
                  <a:pt x="3377539" y="459740"/>
                </a:lnTo>
                <a:lnTo>
                  <a:pt x="3379222" y="458470"/>
                </a:lnTo>
                <a:lnTo>
                  <a:pt x="3379638" y="459740"/>
                </a:lnTo>
                <a:close/>
              </a:path>
              <a:path w="4096384" h="836930">
                <a:moveTo>
                  <a:pt x="3514148" y="462280"/>
                </a:moveTo>
                <a:lnTo>
                  <a:pt x="3511964" y="459901"/>
                </a:lnTo>
                <a:lnTo>
                  <a:pt x="3511855" y="459432"/>
                </a:lnTo>
                <a:lnTo>
                  <a:pt x="3511974" y="458470"/>
                </a:lnTo>
                <a:lnTo>
                  <a:pt x="3514488" y="458470"/>
                </a:lnTo>
                <a:lnTo>
                  <a:pt x="3516925" y="459703"/>
                </a:lnTo>
                <a:lnTo>
                  <a:pt x="3516994" y="461010"/>
                </a:lnTo>
                <a:lnTo>
                  <a:pt x="3514148" y="462280"/>
                </a:lnTo>
                <a:close/>
              </a:path>
              <a:path w="4096384" h="836930">
                <a:moveTo>
                  <a:pt x="3530690" y="462280"/>
                </a:moveTo>
                <a:lnTo>
                  <a:pt x="3514148" y="462280"/>
                </a:lnTo>
                <a:lnTo>
                  <a:pt x="3516825" y="461086"/>
                </a:lnTo>
                <a:lnTo>
                  <a:pt x="3516925" y="459703"/>
                </a:lnTo>
                <a:lnTo>
                  <a:pt x="3514488" y="458470"/>
                </a:lnTo>
                <a:lnTo>
                  <a:pt x="3524594" y="458470"/>
                </a:lnTo>
                <a:lnTo>
                  <a:pt x="3524218" y="459740"/>
                </a:lnTo>
                <a:lnTo>
                  <a:pt x="3524893" y="459740"/>
                </a:lnTo>
                <a:lnTo>
                  <a:pt x="3530690" y="462280"/>
                </a:lnTo>
                <a:close/>
              </a:path>
              <a:path w="4096384" h="836930">
                <a:moveTo>
                  <a:pt x="3636364" y="461010"/>
                </a:moveTo>
                <a:lnTo>
                  <a:pt x="3634498" y="461010"/>
                </a:lnTo>
                <a:lnTo>
                  <a:pt x="3633909" y="459901"/>
                </a:lnTo>
                <a:lnTo>
                  <a:pt x="3633880" y="459345"/>
                </a:lnTo>
                <a:lnTo>
                  <a:pt x="3634006" y="458470"/>
                </a:lnTo>
                <a:lnTo>
                  <a:pt x="3635355" y="458470"/>
                </a:lnTo>
                <a:lnTo>
                  <a:pt x="3636364" y="461010"/>
                </a:lnTo>
                <a:close/>
              </a:path>
              <a:path w="4096384" h="836930">
                <a:moveTo>
                  <a:pt x="3714863" y="461010"/>
                </a:moveTo>
                <a:lnTo>
                  <a:pt x="3636364" y="461010"/>
                </a:lnTo>
                <a:lnTo>
                  <a:pt x="3635355" y="458470"/>
                </a:lnTo>
                <a:lnTo>
                  <a:pt x="3674079" y="458470"/>
                </a:lnTo>
                <a:lnTo>
                  <a:pt x="3675585" y="459740"/>
                </a:lnTo>
                <a:lnTo>
                  <a:pt x="3713149" y="459740"/>
                </a:lnTo>
                <a:lnTo>
                  <a:pt x="3714863" y="461010"/>
                </a:lnTo>
                <a:close/>
              </a:path>
              <a:path w="4096384" h="836930">
                <a:moveTo>
                  <a:pt x="3762901" y="467360"/>
                </a:moveTo>
                <a:lnTo>
                  <a:pt x="3761402" y="467360"/>
                </a:lnTo>
                <a:lnTo>
                  <a:pt x="3760362" y="465183"/>
                </a:lnTo>
                <a:lnTo>
                  <a:pt x="3760236" y="464764"/>
                </a:lnTo>
                <a:lnTo>
                  <a:pt x="3763406" y="461010"/>
                </a:lnTo>
                <a:lnTo>
                  <a:pt x="3767757" y="458470"/>
                </a:lnTo>
                <a:lnTo>
                  <a:pt x="3769940" y="458470"/>
                </a:lnTo>
                <a:lnTo>
                  <a:pt x="3770774" y="459703"/>
                </a:lnTo>
                <a:lnTo>
                  <a:pt x="3770631" y="459901"/>
                </a:lnTo>
                <a:lnTo>
                  <a:pt x="3762901" y="467360"/>
                </a:lnTo>
                <a:close/>
              </a:path>
              <a:path w="4096384" h="836930">
                <a:moveTo>
                  <a:pt x="3785149" y="467360"/>
                </a:moveTo>
                <a:lnTo>
                  <a:pt x="3762901" y="467360"/>
                </a:lnTo>
                <a:lnTo>
                  <a:pt x="3770654" y="459879"/>
                </a:lnTo>
                <a:lnTo>
                  <a:pt x="3770774" y="459703"/>
                </a:lnTo>
                <a:lnTo>
                  <a:pt x="3769940" y="458470"/>
                </a:lnTo>
                <a:lnTo>
                  <a:pt x="3794753" y="458470"/>
                </a:lnTo>
                <a:lnTo>
                  <a:pt x="3794920" y="459740"/>
                </a:lnTo>
                <a:lnTo>
                  <a:pt x="3797278" y="461010"/>
                </a:lnTo>
                <a:lnTo>
                  <a:pt x="3808582" y="461010"/>
                </a:lnTo>
                <a:lnTo>
                  <a:pt x="3813019" y="462280"/>
                </a:lnTo>
                <a:lnTo>
                  <a:pt x="3793087" y="462280"/>
                </a:lnTo>
                <a:lnTo>
                  <a:pt x="3788143" y="463550"/>
                </a:lnTo>
                <a:lnTo>
                  <a:pt x="3778328" y="463550"/>
                </a:lnTo>
                <a:lnTo>
                  <a:pt x="3776400" y="464764"/>
                </a:lnTo>
                <a:lnTo>
                  <a:pt x="3776387" y="464932"/>
                </a:lnTo>
                <a:lnTo>
                  <a:pt x="3777162" y="466090"/>
                </a:lnTo>
                <a:lnTo>
                  <a:pt x="3784985" y="466090"/>
                </a:lnTo>
                <a:lnTo>
                  <a:pt x="3785859" y="466711"/>
                </a:lnTo>
                <a:lnTo>
                  <a:pt x="3785149" y="467360"/>
                </a:lnTo>
                <a:close/>
              </a:path>
              <a:path w="4096384" h="836930">
                <a:moveTo>
                  <a:pt x="3856948" y="467360"/>
                </a:moveTo>
                <a:lnTo>
                  <a:pt x="3854591" y="467360"/>
                </a:lnTo>
                <a:lnTo>
                  <a:pt x="3853742" y="466290"/>
                </a:lnTo>
                <a:lnTo>
                  <a:pt x="3853660" y="463295"/>
                </a:lnTo>
                <a:lnTo>
                  <a:pt x="3855115" y="458470"/>
                </a:lnTo>
                <a:lnTo>
                  <a:pt x="3859302" y="462903"/>
                </a:lnTo>
                <a:lnTo>
                  <a:pt x="3858972" y="463550"/>
                </a:lnTo>
                <a:lnTo>
                  <a:pt x="3859912" y="463550"/>
                </a:lnTo>
                <a:lnTo>
                  <a:pt x="3862311" y="466090"/>
                </a:lnTo>
                <a:lnTo>
                  <a:pt x="3856948" y="467360"/>
                </a:lnTo>
                <a:close/>
              </a:path>
              <a:path w="4096384" h="836930">
                <a:moveTo>
                  <a:pt x="3859302" y="462903"/>
                </a:moveTo>
                <a:lnTo>
                  <a:pt x="3855115" y="458470"/>
                </a:lnTo>
                <a:lnTo>
                  <a:pt x="3861570" y="458470"/>
                </a:lnTo>
                <a:lnTo>
                  <a:pt x="3859302" y="462903"/>
                </a:lnTo>
                <a:close/>
              </a:path>
              <a:path w="4096384" h="836930">
                <a:moveTo>
                  <a:pt x="4054236" y="459740"/>
                </a:moveTo>
                <a:lnTo>
                  <a:pt x="4048205" y="459740"/>
                </a:lnTo>
                <a:lnTo>
                  <a:pt x="4051387" y="458470"/>
                </a:lnTo>
                <a:lnTo>
                  <a:pt x="4054236" y="459740"/>
                </a:lnTo>
                <a:close/>
              </a:path>
              <a:path w="4096384" h="836930">
                <a:moveTo>
                  <a:pt x="4077283" y="459740"/>
                </a:moveTo>
                <a:lnTo>
                  <a:pt x="4054236" y="459740"/>
                </a:lnTo>
                <a:lnTo>
                  <a:pt x="4051387" y="458470"/>
                </a:lnTo>
                <a:lnTo>
                  <a:pt x="4076525" y="458470"/>
                </a:lnTo>
                <a:lnTo>
                  <a:pt x="4077283" y="459740"/>
                </a:lnTo>
                <a:close/>
              </a:path>
              <a:path w="4096384" h="836930">
                <a:moveTo>
                  <a:pt x="104146" y="463550"/>
                </a:moveTo>
                <a:lnTo>
                  <a:pt x="77994" y="463550"/>
                </a:lnTo>
                <a:lnTo>
                  <a:pt x="94171" y="458495"/>
                </a:lnTo>
                <a:lnTo>
                  <a:pt x="94253" y="462280"/>
                </a:lnTo>
                <a:lnTo>
                  <a:pt x="103329" y="462280"/>
                </a:lnTo>
                <a:lnTo>
                  <a:pt x="104146" y="463550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6175" y="458951"/>
                </a:lnTo>
                <a:lnTo>
                  <a:pt x="3216732" y="458543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489280" y="466090"/>
                </a:moveTo>
                <a:lnTo>
                  <a:pt x="1482703" y="466090"/>
                </a:lnTo>
                <a:lnTo>
                  <a:pt x="1482379" y="465183"/>
                </a:lnTo>
                <a:lnTo>
                  <a:pt x="1480699" y="459345"/>
                </a:lnTo>
                <a:lnTo>
                  <a:pt x="1484407" y="458676"/>
                </a:lnTo>
                <a:lnTo>
                  <a:pt x="1487182" y="460972"/>
                </a:lnTo>
                <a:lnTo>
                  <a:pt x="1490279" y="464764"/>
                </a:lnTo>
                <a:lnTo>
                  <a:pt x="1490232" y="464932"/>
                </a:lnTo>
                <a:lnTo>
                  <a:pt x="1489280" y="466090"/>
                </a:lnTo>
                <a:close/>
              </a:path>
              <a:path w="4096384" h="836930">
                <a:moveTo>
                  <a:pt x="656473" y="468630"/>
                </a:moveTo>
                <a:lnTo>
                  <a:pt x="654135" y="460291"/>
                </a:lnTo>
                <a:lnTo>
                  <a:pt x="654092" y="458742"/>
                </a:lnTo>
                <a:lnTo>
                  <a:pt x="657985" y="461010"/>
                </a:lnTo>
                <a:lnTo>
                  <a:pt x="659491" y="461010"/>
                </a:lnTo>
                <a:lnTo>
                  <a:pt x="660100" y="462167"/>
                </a:lnTo>
                <a:lnTo>
                  <a:pt x="660153" y="462302"/>
                </a:lnTo>
                <a:lnTo>
                  <a:pt x="659880" y="463341"/>
                </a:lnTo>
                <a:lnTo>
                  <a:pt x="659798" y="463591"/>
                </a:lnTo>
                <a:lnTo>
                  <a:pt x="656473" y="468630"/>
                </a:lnTo>
                <a:close/>
              </a:path>
              <a:path w="4096384" h="836930">
                <a:moveTo>
                  <a:pt x="3328587" y="461010"/>
                </a:moveTo>
                <a:lnTo>
                  <a:pt x="3323048" y="461010"/>
                </a:lnTo>
                <a:lnTo>
                  <a:pt x="3324065" y="458841"/>
                </a:lnTo>
                <a:lnTo>
                  <a:pt x="3326080" y="459740"/>
                </a:lnTo>
                <a:lnTo>
                  <a:pt x="3329566" y="459740"/>
                </a:lnTo>
                <a:lnTo>
                  <a:pt x="3328587" y="461010"/>
                </a:lnTo>
                <a:close/>
              </a:path>
              <a:path w="4096384" h="836930">
                <a:moveTo>
                  <a:pt x="971609" y="459740"/>
                </a:moveTo>
                <a:lnTo>
                  <a:pt x="971711" y="459345"/>
                </a:lnTo>
                <a:lnTo>
                  <a:pt x="973086" y="458879"/>
                </a:lnTo>
                <a:lnTo>
                  <a:pt x="971609" y="459740"/>
                </a:lnTo>
                <a:close/>
              </a:path>
              <a:path w="4096384" h="836930">
                <a:moveTo>
                  <a:pt x="3291434" y="465183"/>
                </a:moveTo>
                <a:lnTo>
                  <a:pt x="3289111" y="458881"/>
                </a:lnTo>
                <a:lnTo>
                  <a:pt x="3292063" y="461010"/>
                </a:lnTo>
                <a:lnTo>
                  <a:pt x="3301276" y="461010"/>
                </a:lnTo>
                <a:lnTo>
                  <a:pt x="3300435" y="462280"/>
                </a:lnTo>
                <a:lnTo>
                  <a:pt x="3294571" y="462280"/>
                </a:lnTo>
                <a:lnTo>
                  <a:pt x="3291703" y="464845"/>
                </a:lnTo>
                <a:lnTo>
                  <a:pt x="3291434" y="465183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5100" y="459740"/>
                </a:lnTo>
                <a:lnTo>
                  <a:pt x="3216175" y="458951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915170" y="466090"/>
                </a:lnTo>
                <a:lnTo>
                  <a:pt x="1912152" y="466090"/>
                </a:lnTo>
                <a:lnTo>
                  <a:pt x="1919489" y="459141"/>
                </a:lnTo>
                <a:lnTo>
                  <a:pt x="1920023" y="459690"/>
                </a:lnTo>
                <a:lnTo>
                  <a:pt x="1919368" y="464764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887462" y="464820"/>
                </a:moveTo>
                <a:lnTo>
                  <a:pt x="885632" y="462302"/>
                </a:lnTo>
                <a:lnTo>
                  <a:pt x="881815" y="459879"/>
                </a:lnTo>
                <a:lnTo>
                  <a:pt x="881709" y="459670"/>
                </a:lnTo>
                <a:lnTo>
                  <a:pt x="882490" y="459190"/>
                </a:lnTo>
                <a:lnTo>
                  <a:pt x="884421" y="459570"/>
                </a:lnTo>
                <a:lnTo>
                  <a:pt x="884443" y="459740"/>
                </a:lnTo>
                <a:lnTo>
                  <a:pt x="893018" y="459740"/>
                </a:lnTo>
                <a:lnTo>
                  <a:pt x="887462" y="464820"/>
                </a:lnTo>
                <a:close/>
              </a:path>
              <a:path w="4096384" h="836930">
                <a:moveTo>
                  <a:pt x="1482428" y="465356"/>
                </a:moveTo>
                <a:lnTo>
                  <a:pt x="1480389" y="459901"/>
                </a:lnTo>
                <a:lnTo>
                  <a:pt x="1480329" y="459412"/>
                </a:lnTo>
                <a:lnTo>
                  <a:pt x="1480699" y="459345"/>
                </a:lnTo>
                <a:lnTo>
                  <a:pt x="1482428" y="465356"/>
                </a:lnTo>
                <a:close/>
              </a:path>
              <a:path w="4096384" h="836930">
                <a:moveTo>
                  <a:pt x="967084" y="467360"/>
                </a:moveTo>
                <a:lnTo>
                  <a:pt x="965244" y="462280"/>
                </a:lnTo>
                <a:lnTo>
                  <a:pt x="963057" y="462280"/>
                </a:lnTo>
                <a:lnTo>
                  <a:pt x="971648" y="459366"/>
                </a:lnTo>
                <a:lnTo>
                  <a:pt x="971609" y="459740"/>
                </a:lnTo>
                <a:lnTo>
                  <a:pt x="973203" y="459740"/>
                </a:lnTo>
                <a:lnTo>
                  <a:pt x="969743" y="463803"/>
                </a:lnTo>
                <a:lnTo>
                  <a:pt x="967084" y="467360"/>
                </a:lnTo>
                <a:close/>
              </a:path>
              <a:path w="4096384" h="836930">
                <a:moveTo>
                  <a:pt x="1799427" y="464820"/>
                </a:moveTo>
                <a:lnTo>
                  <a:pt x="1796660" y="464820"/>
                </a:lnTo>
                <a:lnTo>
                  <a:pt x="1795473" y="462302"/>
                </a:lnTo>
                <a:lnTo>
                  <a:pt x="1795523" y="462167"/>
                </a:lnTo>
                <a:lnTo>
                  <a:pt x="1800615" y="459412"/>
                </a:lnTo>
                <a:lnTo>
                  <a:pt x="1800702" y="459901"/>
                </a:lnTo>
                <a:lnTo>
                  <a:pt x="1800817" y="460778"/>
                </a:lnTo>
                <a:lnTo>
                  <a:pt x="1800887" y="461655"/>
                </a:lnTo>
                <a:lnTo>
                  <a:pt x="1799427" y="464820"/>
                </a:lnTo>
                <a:close/>
              </a:path>
              <a:path w="4096384" h="836930">
                <a:moveTo>
                  <a:pt x="1480329" y="459740"/>
                </a:moveTo>
                <a:lnTo>
                  <a:pt x="1478512" y="459740"/>
                </a:lnTo>
                <a:lnTo>
                  <a:pt x="1480214" y="459432"/>
                </a:lnTo>
                <a:lnTo>
                  <a:pt x="1480329" y="459740"/>
                </a:lnTo>
                <a:close/>
              </a:path>
              <a:path w="4096384" h="836930">
                <a:moveTo>
                  <a:pt x="885281" y="459740"/>
                </a:moveTo>
                <a:lnTo>
                  <a:pt x="884443" y="459740"/>
                </a:lnTo>
                <a:lnTo>
                  <a:pt x="884421" y="459570"/>
                </a:lnTo>
                <a:lnTo>
                  <a:pt x="885281" y="459740"/>
                </a:lnTo>
                <a:close/>
              </a:path>
              <a:path w="4096384" h="836930">
                <a:moveTo>
                  <a:pt x="654692" y="462280"/>
                </a:moveTo>
                <a:lnTo>
                  <a:pt x="653624" y="462280"/>
                </a:lnTo>
                <a:lnTo>
                  <a:pt x="653966" y="459690"/>
                </a:lnTo>
                <a:lnTo>
                  <a:pt x="654692" y="462280"/>
                </a:lnTo>
                <a:close/>
              </a:path>
              <a:path w="4096384" h="836930">
                <a:moveTo>
                  <a:pt x="1884285" y="480060"/>
                </a:moveTo>
                <a:lnTo>
                  <a:pt x="1880132" y="480060"/>
                </a:lnTo>
                <a:lnTo>
                  <a:pt x="1879522" y="476360"/>
                </a:lnTo>
                <a:lnTo>
                  <a:pt x="1879404" y="474936"/>
                </a:lnTo>
                <a:lnTo>
                  <a:pt x="1882483" y="473710"/>
                </a:lnTo>
                <a:lnTo>
                  <a:pt x="1897399" y="473710"/>
                </a:lnTo>
                <a:lnTo>
                  <a:pt x="1898912" y="472440"/>
                </a:lnTo>
                <a:lnTo>
                  <a:pt x="1899617" y="471370"/>
                </a:lnTo>
                <a:lnTo>
                  <a:pt x="1899647" y="470976"/>
                </a:lnTo>
                <a:lnTo>
                  <a:pt x="1899075" y="469900"/>
                </a:lnTo>
                <a:lnTo>
                  <a:pt x="1918857" y="469900"/>
                </a:lnTo>
                <a:lnTo>
                  <a:pt x="1919368" y="464764"/>
                </a:lnTo>
                <a:lnTo>
                  <a:pt x="1920036" y="459703"/>
                </a:lnTo>
                <a:lnTo>
                  <a:pt x="1922543" y="462280"/>
                </a:lnTo>
                <a:lnTo>
                  <a:pt x="1928467" y="462280"/>
                </a:lnTo>
                <a:lnTo>
                  <a:pt x="1925896" y="467360"/>
                </a:lnTo>
                <a:lnTo>
                  <a:pt x="1925562" y="467360"/>
                </a:lnTo>
                <a:lnTo>
                  <a:pt x="1924389" y="468631"/>
                </a:lnTo>
                <a:lnTo>
                  <a:pt x="1923217" y="471170"/>
                </a:lnTo>
                <a:lnTo>
                  <a:pt x="1906953" y="471170"/>
                </a:lnTo>
                <a:lnTo>
                  <a:pt x="1909807" y="474980"/>
                </a:lnTo>
                <a:lnTo>
                  <a:pt x="1919361" y="474980"/>
                </a:lnTo>
                <a:lnTo>
                  <a:pt x="1916342" y="476250"/>
                </a:lnTo>
                <a:lnTo>
                  <a:pt x="1889692" y="476250"/>
                </a:lnTo>
                <a:lnTo>
                  <a:pt x="1884285" y="480060"/>
                </a:lnTo>
                <a:close/>
              </a:path>
              <a:path w="4096384" h="836930">
                <a:moveTo>
                  <a:pt x="38268" y="466090"/>
                </a:moveTo>
                <a:lnTo>
                  <a:pt x="36619" y="463591"/>
                </a:lnTo>
                <a:lnTo>
                  <a:pt x="35584" y="459740"/>
                </a:lnTo>
                <a:lnTo>
                  <a:pt x="42629" y="459740"/>
                </a:lnTo>
                <a:lnTo>
                  <a:pt x="41775" y="462302"/>
                </a:lnTo>
                <a:lnTo>
                  <a:pt x="39911" y="464845"/>
                </a:lnTo>
                <a:lnTo>
                  <a:pt x="38268" y="466090"/>
                </a:lnTo>
                <a:close/>
              </a:path>
              <a:path w="4096384" h="836930">
                <a:moveTo>
                  <a:pt x="48155" y="466090"/>
                </a:moveTo>
                <a:lnTo>
                  <a:pt x="38268" y="466090"/>
                </a:lnTo>
                <a:lnTo>
                  <a:pt x="39911" y="464845"/>
                </a:lnTo>
                <a:lnTo>
                  <a:pt x="41791" y="462280"/>
                </a:lnTo>
                <a:lnTo>
                  <a:pt x="42629" y="459740"/>
                </a:lnTo>
                <a:lnTo>
                  <a:pt x="43965" y="459740"/>
                </a:lnTo>
                <a:lnTo>
                  <a:pt x="49668" y="462280"/>
                </a:lnTo>
                <a:lnTo>
                  <a:pt x="54697" y="462280"/>
                </a:lnTo>
                <a:lnTo>
                  <a:pt x="48155" y="466090"/>
                </a:lnTo>
                <a:close/>
              </a:path>
              <a:path w="4096384" h="836930">
                <a:moveTo>
                  <a:pt x="68107" y="463550"/>
                </a:moveTo>
                <a:lnTo>
                  <a:pt x="65422" y="463550"/>
                </a:lnTo>
                <a:lnTo>
                  <a:pt x="63448" y="462302"/>
                </a:lnTo>
                <a:lnTo>
                  <a:pt x="63438" y="462085"/>
                </a:lnTo>
                <a:lnTo>
                  <a:pt x="63563" y="461153"/>
                </a:lnTo>
                <a:lnTo>
                  <a:pt x="63657" y="460972"/>
                </a:lnTo>
                <a:lnTo>
                  <a:pt x="66097" y="459740"/>
                </a:lnTo>
                <a:lnTo>
                  <a:pt x="68193" y="462189"/>
                </a:lnTo>
                <a:lnTo>
                  <a:pt x="68107" y="463550"/>
                </a:lnTo>
                <a:close/>
              </a:path>
              <a:path w="4096384" h="836930">
                <a:moveTo>
                  <a:pt x="76154" y="463550"/>
                </a:moveTo>
                <a:lnTo>
                  <a:pt x="68107" y="463550"/>
                </a:lnTo>
                <a:lnTo>
                  <a:pt x="68193" y="462189"/>
                </a:lnTo>
                <a:lnTo>
                  <a:pt x="66097" y="459740"/>
                </a:lnTo>
                <a:lnTo>
                  <a:pt x="70167" y="459740"/>
                </a:lnTo>
                <a:lnTo>
                  <a:pt x="76154" y="463550"/>
                </a:lnTo>
                <a:close/>
              </a:path>
              <a:path w="4096384" h="836930">
                <a:moveTo>
                  <a:pt x="129624" y="467360"/>
                </a:moveTo>
                <a:lnTo>
                  <a:pt x="130784" y="463591"/>
                </a:lnTo>
                <a:lnTo>
                  <a:pt x="131459" y="462302"/>
                </a:lnTo>
                <a:lnTo>
                  <a:pt x="129624" y="459740"/>
                </a:lnTo>
                <a:lnTo>
                  <a:pt x="133147" y="459740"/>
                </a:lnTo>
                <a:lnTo>
                  <a:pt x="139316" y="460713"/>
                </a:lnTo>
                <a:lnTo>
                  <a:pt x="139511" y="461010"/>
                </a:lnTo>
                <a:lnTo>
                  <a:pt x="141194" y="461010"/>
                </a:lnTo>
                <a:lnTo>
                  <a:pt x="129624" y="467360"/>
                </a:lnTo>
                <a:close/>
              </a:path>
              <a:path w="4096384" h="836930">
                <a:moveTo>
                  <a:pt x="139316" y="460713"/>
                </a:moveTo>
                <a:lnTo>
                  <a:pt x="133147" y="459740"/>
                </a:lnTo>
                <a:lnTo>
                  <a:pt x="138673" y="459740"/>
                </a:lnTo>
                <a:lnTo>
                  <a:pt x="139316" y="460713"/>
                </a:lnTo>
                <a:close/>
              </a:path>
              <a:path w="4096384" h="836930">
                <a:moveTo>
                  <a:pt x="185949" y="467360"/>
                </a:moveTo>
                <a:lnTo>
                  <a:pt x="186946" y="462302"/>
                </a:lnTo>
                <a:lnTo>
                  <a:pt x="189806" y="459740"/>
                </a:lnTo>
                <a:lnTo>
                  <a:pt x="185949" y="467360"/>
                </a:lnTo>
                <a:close/>
              </a:path>
              <a:path w="4096384" h="836930">
                <a:moveTo>
                  <a:pt x="207236" y="472440"/>
                </a:moveTo>
                <a:lnTo>
                  <a:pt x="183264" y="472440"/>
                </a:lnTo>
                <a:lnTo>
                  <a:pt x="183712" y="470626"/>
                </a:lnTo>
                <a:lnTo>
                  <a:pt x="183824" y="469863"/>
                </a:lnTo>
                <a:lnTo>
                  <a:pt x="181158" y="468471"/>
                </a:lnTo>
                <a:lnTo>
                  <a:pt x="178739" y="467360"/>
                </a:lnTo>
                <a:lnTo>
                  <a:pt x="185949" y="467360"/>
                </a:lnTo>
                <a:lnTo>
                  <a:pt x="189806" y="459740"/>
                </a:lnTo>
                <a:lnTo>
                  <a:pt x="240925" y="459740"/>
                </a:lnTo>
                <a:lnTo>
                  <a:pt x="238751" y="462280"/>
                </a:lnTo>
                <a:lnTo>
                  <a:pt x="199523" y="462280"/>
                </a:lnTo>
                <a:lnTo>
                  <a:pt x="199572" y="463591"/>
                </a:lnTo>
                <a:lnTo>
                  <a:pt x="201035" y="464820"/>
                </a:lnTo>
                <a:lnTo>
                  <a:pt x="253163" y="464820"/>
                </a:lnTo>
                <a:lnTo>
                  <a:pt x="256515" y="469900"/>
                </a:lnTo>
                <a:lnTo>
                  <a:pt x="210255" y="469900"/>
                </a:lnTo>
                <a:lnTo>
                  <a:pt x="208074" y="471170"/>
                </a:lnTo>
                <a:lnTo>
                  <a:pt x="207236" y="472440"/>
                </a:lnTo>
                <a:close/>
              </a:path>
              <a:path w="4096384" h="836930">
                <a:moveTo>
                  <a:pt x="243943" y="464820"/>
                </a:moveTo>
                <a:lnTo>
                  <a:pt x="241265" y="464820"/>
                </a:lnTo>
                <a:lnTo>
                  <a:pt x="238915" y="463550"/>
                </a:lnTo>
                <a:lnTo>
                  <a:pt x="238829" y="462189"/>
                </a:lnTo>
                <a:lnTo>
                  <a:pt x="240925" y="459740"/>
                </a:lnTo>
                <a:lnTo>
                  <a:pt x="243105" y="459740"/>
                </a:lnTo>
                <a:lnTo>
                  <a:pt x="243943" y="464820"/>
                </a:lnTo>
                <a:close/>
              </a:path>
              <a:path w="4096384" h="836930">
                <a:moveTo>
                  <a:pt x="253163" y="464820"/>
                </a:moveTo>
                <a:lnTo>
                  <a:pt x="243943" y="464820"/>
                </a:lnTo>
                <a:lnTo>
                  <a:pt x="243105" y="459740"/>
                </a:lnTo>
                <a:lnTo>
                  <a:pt x="249810" y="459740"/>
                </a:lnTo>
                <a:lnTo>
                  <a:pt x="253163" y="464820"/>
                </a:lnTo>
                <a:close/>
              </a:path>
              <a:path w="4096384" h="836930">
                <a:moveTo>
                  <a:pt x="292889" y="474980"/>
                </a:moveTo>
                <a:lnTo>
                  <a:pt x="179074" y="474980"/>
                </a:lnTo>
                <a:lnTo>
                  <a:pt x="181922" y="472440"/>
                </a:lnTo>
                <a:lnTo>
                  <a:pt x="258192" y="472440"/>
                </a:lnTo>
                <a:lnTo>
                  <a:pt x="261645" y="471143"/>
                </a:lnTo>
                <a:lnTo>
                  <a:pt x="266295" y="469929"/>
                </a:lnTo>
                <a:lnTo>
                  <a:pt x="252665" y="459740"/>
                </a:lnTo>
                <a:lnTo>
                  <a:pt x="267581" y="459740"/>
                </a:lnTo>
                <a:lnTo>
                  <a:pt x="266451" y="462189"/>
                </a:lnTo>
                <a:lnTo>
                  <a:pt x="267247" y="464820"/>
                </a:lnTo>
                <a:lnTo>
                  <a:pt x="357038" y="464820"/>
                </a:lnTo>
                <a:lnTo>
                  <a:pt x="355251" y="466090"/>
                </a:lnTo>
                <a:lnTo>
                  <a:pt x="353676" y="467382"/>
                </a:lnTo>
                <a:lnTo>
                  <a:pt x="350222" y="468630"/>
                </a:lnTo>
                <a:lnTo>
                  <a:pt x="328258" y="468631"/>
                </a:lnTo>
                <a:lnTo>
                  <a:pt x="326080" y="469900"/>
                </a:lnTo>
                <a:lnTo>
                  <a:pt x="326250" y="469900"/>
                </a:lnTo>
                <a:lnTo>
                  <a:pt x="328594" y="471170"/>
                </a:lnTo>
                <a:lnTo>
                  <a:pt x="292889" y="471170"/>
                </a:lnTo>
                <a:lnTo>
                  <a:pt x="292889" y="474980"/>
                </a:lnTo>
                <a:close/>
              </a:path>
              <a:path w="4096384" h="836930">
                <a:moveTo>
                  <a:pt x="268419" y="464820"/>
                </a:moveTo>
                <a:lnTo>
                  <a:pt x="267247" y="464820"/>
                </a:lnTo>
                <a:lnTo>
                  <a:pt x="266417" y="462302"/>
                </a:lnTo>
                <a:lnTo>
                  <a:pt x="267581" y="459740"/>
                </a:lnTo>
                <a:lnTo>
                  <a:pt x="268553" y="460972"/>
                </a:lnTo>
                <a:lnTo>
                  <a:pt x="269693" y="463401"/>
                </a:lnTo>
                <a:lnTo>
                  <a:pt x="269718" y="463591"/>
                </a:lnTo>
                <a:lnTo>
                  <a:pt x="268419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268419" y="464820"/>
                </a:lnTo>
                <a:lnTo>
                  <a:pt x="269577" y="463724"/>
                </a:lnTo>
                <a:lnTo>
                  <a:pt x="269693" y="463401"/>
                </a:lnTo>
                <a:lnTo>
                  <a:pt x="268553" y="460972"/>
                </a:lnTo>
                <a:lnTo>
                  <a:pt x="267581" y="459740"/>
                </a:lnTo>
                <a:lnTo>
                  <a:pt x="349214" y="459740"/>
                </a:lnTo>
                <a:lnTo>
                  <a:pt x="346467" y="462189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346388" y="462302"/>
                </a:lnTo>
                <a:lnTo>
                  <a:pt x="349214" y="459740"/>
                </a:lnTo>
                <a:lnTo>
                  <a:pt x="351164" y="460972"/>
                </a:lnTo>
                <a:lnTo>
                  <a:pt x="351262" y="461153"/>
                </a:lnTo>
                <a:lnTo>
                  <a:pt x="351496" y="462044"/>
                </a:lnTo>
                <a:lnTo>
                  <a:pt x="351537" y="462302"/>
                </a:lnTo>
                <a:lnTo>
                  <a:pt x="350337" y="463591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408216" y="466090"/>
                </a:moveTo>
                <a:lnTo>
                  <a:pt x="402690" y="464820"/>
                </a:lnTo>
                <a:lnTo>
                  <a:pt x="398159" y="464820"/>
                </a:lnTo>
                <a:lnTo>
                  <a:pt x="403023" y="461010"/>
                </a:lnTo>
                <a:lnTo>
                  <a:pt x="403188" y="459740"/>
                </a:lnTo>
                <a:lnTo>
                  <a:pt x="403358" y="459740"/>
                </a:lnTo>
                <a:lnTo>
                  <a:pt x="408216" y="466090"/>
                </a:lnTo>
                <a:close/>
              </a:path>
              <a:path w="4096384" h="836930">
                <a:moveTo>
                  <a:pt x="408557" y="468630"/>
                </a:moveTo>
                <a:lnTo>
                  <a:pt x="406206" y="466090"/>
                </a:lnTo>
                <a:lnTo>
                  <a:pt x="408216" y="466090"/>
                </a:lnTo>
                <a:lnTo>
                  <a:pt x="403358" y="459740"/>
                </a:lnTo>
                <a:lnTo>
                  <a:pt x="409199" y="459740"/>
                </a:lnTo>
                <a:lnTo>
                  <a:pt x="409055" y="461010"/>
                </a:lnTo>
                <a:lnTo>
                  <a:pt x="415678" y="461010"/>
                </a:lnTo>
                <a:lnTo>
                  <a:pt x="411739" y="467360"/>
                </a:lnTo>
                <a:lnTo>
                  <a:pt x="411909" y="467360"/>
                </a:lnTo>
                <a:lnTo>
                  <a:pt x="408557" y="468630"/>
                </a:lnTo>
                <a:close/>
              </a:path>
              <a:path w="4096384" h="836930">
                <a:moveTo>
                  <a:pt x="452662" y="477520"/>
                </a:moveTo>
                <a:lnTo>
                  <a:pt x="443546" y="477520"/>
                </a:lnTo>
                <a:lnTo>
                  <a:pt x="447757" y="474980"/>
                </a:lnTo>
                <a:lnTo>
                  <a:pt x="443418" y="473710"/>
                </a:lnTo>
                <a:lnTo>
                  <a:pt x="446266" y="473710"/>
                </a:lnTo>
                <a:lnTo>
                  <a:pt x="449959" y="472440"/>
                </a:lnTo>
                <a:lnTo>
                  <a:pt x="451799" y="472440"/>
                </a:lnTo>
                <a:lnTo>
                  <a:pt x="451301" y="468630"/>
                </a:lnTo>
                <a:lnTo>
                  <a:pt x="436045" y="468630"/>
                </a:lnTo>
                <a:lnTo>
                  <a:pt x="430612" y="459901"/>
                </a:lnTo>
                <a:lnTo>
                  <a:pt x="430846" y="459740"/>
                </a:lnTo>
                <a:lnTo>
                  <a:pt x="435713" y="459740"/>
                </a:lnTo>
                <a:lnTo>
                  <a:pt x="438777" y="462302"/>
                </a:lnTo>
                <a:lnTo>
                  <a:pt x="442874" y="464820"/>
                </a:lnTo>
                <a:lnTo>
                  <a:pt x="457750" y="464820"/>
                </a:lnTo>
                <a:lnTo>
                  <a:pt x="458517" y="467382"/>
                </a:lnTo>
                <a:lnTo>
                  <a:pt x="459923" y="469900"/>
                </a:lnTo>
                <a:lnTo>
                  <a:pt x="454484" y="469900"/>
                </a:lnTo>
                <a:lnTo>
                  <a:pt x="453106" y="475165"/>
                </a:lnTo>
                <a:lnTo>
                  <a:pt x="452662" y="477520"/>
                </a:lnTo>
                <a:close/>
              </a:path>
              <a:path w="4096384" h="836930">
                <a:moveTo>
                  <a:pt x="541145" y="463550"/>
                </a:moveTo>
                <a:lnTo>
                  <a:pt x="536123" y="463550"/>
                </a:lnTo>
                <a:lnTo>
                  <a:pt x="535949" y="462903"/>
                </a:lnTo>
                <a:lnTo>
                  <a:pt x="535878" y="462189"/>
                </a:lnTo>
                <a:lnTo>
                  <a:pt x="537174" y="460972"/>
                </a:lnTo>
                <a:lnTo>
                  <a:pt x="538801" y="459740"/>
                </a:lnTo>
                <a:lnTo>
                  <a:pt x="541145" y="463550"/>
                </a:lnTo>
                <a:close/>
              </a:path>
              <a:path w="4096384" h="836930">
                <a:moveTo>
                  <a:pt x="548688" y="463550"/>
                </a:moveTo>
                <a:lnTo>
                  <a:pt x="541145" y="463550"/>
                </a:lnTo>
                <a:lnTo>
                  <a:pt x="538801" y="459740"/>
                </a:lnTo>
                <a:lnTo>
                  <a:pt x="548688" y="459740"/>
                </a:lnTo>
                <a:lnTo>
                  <a:pt x="548688" y="463550"/>
                </a:lnTo>
                <a:close/>
              </a:path>
              <a:path w="4096384" h="836930">
                <a:moveTo>
                  <a:pt x="548688" y="469900"/>
                </a:moveTo>
                <a:lnTo>
                  <a:pt x="548688" y="459740"/>
                </a:lnTo>
                <a:lnTo>
                  <a:pt x="552040" y="462280"/>
                </a:lnTo>
                <a:lnTo>
                  <a:pt x="555393" y="462280"/>
                </a:lnTo>
                <a:lnTo>
                  <a:pt x="548688" y="469900"/>
                </a:lnTo>
                <a:close/>
              </a:path>
              <a:path w="4096384" h="836930">
                <a:moveTo>
                  <a:pt x="566143" y="485140"/>
                </a:moveTo>
                <a:lnTo>
                  <a:pt x="556899" y="485140"/>
                </a:lnTo>
                <a:lnTo>
                  <a:pt x="566951" y="478899"/>
                </a:lnTo>
                <a:lnTo>
                  <a:pt x="567045" y="478478"/>
                </a:lnTo>
                <a:lnTo>
                  <a:pt x="566544" y="476572"/>
                </a:lnTo>
                <a:lnTo>
                  <a:pt x="566417" y="476025"/>
                </a:lnTo>
                <a:lnTo>
                  <a:pt x="565287" y="469900"/>
                </a:lnTo>
                <a:lnTo>
                  <a:pt x="548688" y="469900"/>
                </a:lnTo>
                <a:lnTo>
                  <a:pt x="555393" y="462280"/>
                </a:lnTo>
                <a:lnTo>
                  <a:pt x="552040" y="462280"/>
                </a:lnTo>
                <a:lnTo>
                  <a:pt x="548688" y="459740"/>
                </a:lnTo>
                <a:lnTo>
                  <a:pt x="615070" y="459740"/>
                </a:lnTo>
                <a:lnTo>
                  <a:pt x="615070" y="461010"/>
                </a:lnTo>
                <a:lnTo>
                  <a:pt x="562098" y="461010"/>
                </a:lnTo>
                <a:lnTo>
                  <a:pt x="562187" y="464932"/>
                </a:lnTo>
                <a:lnTo>
                  <a:pt x="570145" y="474980"/>
                </a:lnTo>
                <a:lnTo>
                  <a:pt x="575508" y="474980"/>
                </a:lnTo>
                <a:lnTo>
                  <a:pt x="574166" y="481330"/>
                </a:lnTo>
                <a:lnTo>
                  <a:pt x="573328" y="481330"/>
                </a:lnTo>
                <a:lnTo>
                  <a:pt x="569161" y="482600"/>
                </a:lnTo>
                <a:lnTo>
                  <a:pt x="566143" y="485140"/>
                </a:lnTo>
                <a:close/>
              </a:path>
              <a:path w="4096384" h="836930">
                <a:moveTo>
                  <a:pt x="698345" y="466090"/>
                </a:moveTo>
                <a:lnTo>
                  <a:pt x="694018" y="466090"/>
                </a:lnTo>
                <a:lnTo>
                  <a:pt x="697207" y="459740"/>
                </a:lnTo>
                <a:lnTo>
                  <a:pt x="698833" y="460972"/>
                </a:lnTo>
                <a:lnTo>
                  <a:pt x="698967" y="461153"/>
                </a:lnTo>
                <a:lnTo>
                  <a:pt x="700284" y="463401"/>
                </a:lnTo>
                <a:lnTo>
                  <a:pt x="700169" y="463803"/>
                </a:lnTo>
                <a:lnTo>
                  <a:pt x="698345" y="466090"/>
                </a:lnTo>
                <a:close/>
              </a:path>
              <a:path w="4096384" h="836930">
                <a:moveTo>
                  <a:pt x="760450" y="468630"/>
                </a:moveTo>
                <a:lnTo>
                  <a:pt x="754620" y="468630"/>
                </a:lnTo>
                <a:lnTo>
                  <a:pt x="749544" y="466090"/>
                </a:lnTo>
                <a:lnTo>
                  <a:pt x="751351" y="459740"/>
                </a:lnTo>
                <a:lnTo>
                  <a:pt x="754704" y="459740"/>
                </a:lnTo>
                <a:lnTo>
                  <a:pt x="757886" y="466090"/>
                </a:lnTo>
                <a:lnTo>
                  <a:pt x="760905" y="467360"/>
                </a:lnTo>
                <a:lnTo>
                  <a:pt x="760450" y="468630"/>
                </a:lnTo>
                <a:close/>
              </a:path>
              <a:path w="4096384" h="836930">
                <a:moveTo>
                  <a:pt x="772134" y="468630"/>
                </a:moveTo>
                <a:lnTo>
                  <a:pt x="760450" y="468630"/>
                </a:lnTo>
                <a:lnTo>
                  <a:pt x="760905" y="467360"/>
                </a:lnTo>
                <a:lnTo>
                  <a:pt x="757886" y="466090"/>
                </a:lnTo>
                <a:lnTo>
                  <a:pt x="754704" y="459740"/>
                </a:lnTo>
                <a:lnTo>
                  <a:pt x="758546" y="459740"/>
                </a:lnTo>
                <a:lnTo>
                  <a:pt x="762184" y="464764"/>
                </a:lnTo>
                <a:lnTo>
                  <a:pt x="766627" y="467360"/>
                </a:lnTo>
                <a:lnTo>
                  <a:pt x="772134" y="467360"/>
                </a:lnTo>
                <a:lnTo>
                  <a:pt x="772134" y="468630"/>
                </a:lnTo>
                <a:close/>
              </a:path>
              <a:path w="4096384" h="836930">
                <a:moveTo>
                  <a:pt x="904729" y="467360"/>
                </a:moveTo>
                <a:lnTo>
                  <a:pt x="899700" y="466090"/>
                </a:lnTo>
                <a:lnTo>
                  <a:pt x="894167" y="466090"/>
                </a:lnTo>
                <a:lnTo>
                  <a:pt x="901042" y="459740"/>
                </a:lnTo>
                <a:lnTo>
                  <a:pt x="900968" y="460291"/>
                </a:lnTo>
                <a:lnTo>
                  <a:pt x="900959" y="461153"/>
                </a:lnTo>
                <a:lnTo>
                  <a:pt x="904729" y="46736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04729" y="467360"/>
                </a:lnTo>
                <a:lnTo>
                  <a:pt x="900959" y="461153"/>
                </a:lnTo>
                <a:lnTo>
                  <a:pt x="900968" y="460291"/>
                </a:lnTo>
                <a:lnTo>
                  <a:pt x="901042" y="459740"/>
                </a:lnTo>
                <a:lnTo>
                  <a:pt x="906569" y="459740"/>
                </a:lnTo>
                <a:lnTo>
                  <a:pt x="907741" y="461010"/>
                </a:lnTo>
                <a:lnTo>
                  <a:pt x="914446" y="461010"/>
                </a:lnTo>
                <a:lnTo>
                  <a:pt x="912205" y="462223"/>
                </a:lnTo>
                <a:lnTo>
                  <a:pt x="911721" y="463250"/>
                </a:lnTo>
                <a:lnTo>
                  <a:pt x="911653" y="463591"/>
                </a:lnTo>
                <a:lnTo>
                  <a:pt x="913229" y="464932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1033241" y="463550"/>
                </a:moveTo>
                <a:lnTo>
                  <a:pt x="1006810" y="463550"/>
                </a:lnTo>
                <a:lnTo>
                  <a:pt x="1006810" y="459740"/>
                </a:lnTo>
                <a:lnTo>
                  <a:pt x="1030277" y="459740"/>
                </a:lnTo>
                <a:lnTo>
                  <a:pt x="1032288" y="461010"/>
                </a:lnTo>
                <a:lnTo>
                  <a:pt x="1031456" y="461010"/>
                </a:lnTo>
                <a:lnTo>
                  <a:pt x="1033241" y="463550"/>
                </a:lnTo>
                <a:close/>
              </a:path>
              <a:path w="4096384" h="836930">
                <a:moveTo>
                  <a:pt x="1061963" y="467360"/>
                </a:moveTo>
                <a:lnTo>
                  <a:pt x="1059114" y="463550"/>
                </a:lnTo>
                <a:lnTo>
                  <a:pt x="1057957" y="462302"/>
                </a:lnTo>
                <a:lnTo>
                  <a:pt x="1058773" y="461010"/>
                </a:lnTo>
                <a:lnTo>
                  <a:pt x="1061629" y="459740"/>
                </a:lnTo>
                <a:lnTo>
                  <a:pt x="1065819" y="459740"/>
                </a:lnTo>
                <a:lnTo>
                  <a:pt x="1061963" y="467360"/>
                </a:lnTo>
                <a:close/>
              </a:path>
              <a:path w="4096384" h="836930">
                <a:moveTo>
                  <a:pt x="1169407" y="466090"/>
                </a:moveTo>
                <a:lnTo>
                  <a:pt x="1169258" y="464932"/>
                </a:lnTo>
                <a:lnTo>
                  <a:pt x="1168909" y="463550"/>
                </a:lnTo>
                <a:lnTo>
                  <a:pt x="1164298" y="462302"/>
                </a:lnTo>
                <a:lnTo>
                  <a:pt x="1168398" y="459740"/>
                </a:lnTo>
                <a:lnTo>
                  <a:pt x="1175103" y="459740"/>
                </a:lnTo>
                <a:lnTo>
                  <a:pt x="1169407" y="46609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69911" y="478790"/>
                </a:lnTo>
                <a:lnTo>
                  <a:pt x="1171455" y="476450"/>
                </a:lnTo>
                <a:lnTo>
                  <a:pt x="1171526" y="476094"/>
                </a:lnTo>
                <a:lnTo>
                  <a:pt x="1170585" y="473710"/>
                </a:lnTo>
                <a:lnTo>
                  <a:pt x="1164882" y="473710"/>
                </a:lnTo>
                <a:lnTo>
                  <a:pt x="1164276" y="469102"/>
                </a:lnTo>
                <a:lnTo>
                  <a:pt x="1164153" y="468526"/>
                </a:lnTo>
                <a:lnTo>
                  <a:pt x="1162702" y="466090"/>
                </a:lnTo>
                <a:lnTo>
                  <a:pt x="1169407" y="466090"/>
                </a:lnTo>
                <a:lnTo>
                  <a:pt x="1175103" y="459740"/>
                </a:lnTo>
                <a:lnTo>
                  <a:pt x="1189637" y="459740"/>
                </a:lnTo>
                <a:lnTo>
                  <a:pt x="1191702" y="462085"/>
                </a:lnTo>
                <a:lnTo>
                  <a:pt x="1191368" y="462280"/>
                </a:lnTo>
                <a:lnTo>
                  <a:pt x="1178292" y="462280"/>
                </a:lnTo>
                <a:lnTo>
                  <a:pt x="1186844" y="464820"/>
                </a:lnTo>
                <a:lnTo>
                  <a:pt x="1194519" y="464820"/>
                </a:lnTo>
                <a:lnTo>
                  <a:pt x="1197670" y="467360"/>
                </a:lnTo>
                <a:lnTo>
                  <a:pt x="1174435" y="467360"/>
                </a:lnTo>
                <a:lnTo>
                  <a:pt x="1174435" y="471170"/>
                </a:lnTo>
                <a:lnTo>
                  <a:pt x="1216512" y="471170"/>
                </a:lnTo>
                <a:lnTo>
                  <a:pt x="1218018" y="472440"/>
                </a:lnTo>
                <a:lnTo>
                  <a:pt x="1228449" y="472452"/>
                </a:lnTo>
                <a:lnTo>
                  <a:pt x="1235285" y="474980"/>
                </a:lnTo>
                <a:lnTo>
                  <a:pt x="1290772" y="474980"/>
                </a:lnTo>
                <a:lnTo>
                  <a:pt x="1289429" y="476250"/>
                </a:lnTo>
                <a:lnTo>
                  <a:pt x="1182483" y="476250"/>
                </a:lnTo>
                <a:lnTo>
                  <a:pt x="1181311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199076" y="462280"/>
                </a:moveTo>
                <a:lnTo>
                  <a:pt x="1191872" y="462280"/>
                </a:lnTo>
                <a:lnTo>
                  <a:pt x="1191965" y="461932"/>
                </a:lnTo>
                <a:lnTo>
                  <a:pt x="1193549" y="461010"/>
                </a:lnTo>
                <a:lnTo>
                  <a:pt x="1199409" y="459740"/>
                </a:lnTo>
                <a:lnTo>
                  <a:pt x="1199076" y="462280"/>
                </a:lnTo>
                <a:close/>
              </a:path>
              <a:path w="4096384" h="836930">
                <a:moveTo>
                  <a:pt x="1204949" y="466090"/>
                </a:moveTo>
                <a:lnTo>
                  <a:pt x="1198577" y="466090"/>
                </a:lnTo>
                <a:lnTo>
                  <a:pt x="1199409" y="459740"/>
                </a:lnTo>
                <a:lnTo>
                  <a:pt x="1214447" y="459740"/>
                </a:lnTo>
                <a:lnTo>
                  <a:pt x="1214554" y="460224"/>
                </a:lnTo>
                <a:lnTo>
                  <a:pt x="1206959" y="462280"/>
                </a:lnTo>
                <a:lnTo>
                  <a:pt x="1204949" y="466090"/>
                </a:lnTo>
                <a:close/>
              </a:path>
              <a:path w="4096384" h="836930">
                <a:moveTo>
                  <a:pt x="1215687" y="460291"/>
                </a:moveTo>
                <a:lnTo>
                  <a:pt x="1215828" y="459879"/>
                </a:lnTo>
                <a:lnTo>
                  <a:pt x="1216342" y="459740"/>
                </a:lnTo>
                <a:lnTo>
                  <a:pt x="1215687" y="460291"/>
                </a:lnTo>
                <a:close/>
              </a:path>
              <a:path w="4096384" h="836930">
                <a:moveTo>
                  <a:pt x="1231765" y="462280"/>
                </a:moveTo>
                <a:lnTo>
                  <a:pt x="1215006" y="462280"/>
                </a:lnTo>
                <a:lnTo>
                  <a:pt x="1215687" y="460291"/>
                </a:lnTo>
                <a:lnTo>
                  <a:pt x="1216342" y="459740"/>
                </a:lnTo>
                <a:lnTo>
                  <a:pt x="1229878" y="459740"/>
                </a:lnTo>
                <a:lnTo>
                  <a:pt x="1231428" y="461010"/>
                </a:lnTo>
                <a:lnTo>
                  <a:pt x="1229752" y="461010"/>
                </a:lnTo>
                <a:lnTo>
                  <a:pt x="1231765" y="462280"/>
                </a:lnTo>
                <a:close/>
              </a:path>
              <a:path w="4096384" h="836930">
                <a:moveTo>
                  <a:pt x="1263113" y="463550"/>
                </a:moveTo>
                <a:lnTo>
                  <a:pt x="1262943" y="463550"/>
                </a:lnTo>
                <a:lnTo>
                  <a:pt x="1259650" y="462302"/>
                </a:lnTo>
                <a:lnTo>
                  <a:pt x="1259702" y="462167"/>
                </a:lnTo>
                <a:lnTo>
                  <a:pt x="1262105" y="459740"/>
                </a:lnTo>
                <a:lnTo>
                  <a:pt x="1263781" y="459740"/>
                </a:lnTo>
                <a:lnTo>
                  <a:pt x="1264161" y="461655"/>
                </a:lnTo>
                <a:lnTo>
                  <a:pt x="1264265" y="462302"/>
                </a:lnTo>
                <a:lnTo>
                  <a:pt x="1263113" y="463550"/>
                </a:lnTo>
                <a:close/>
              </a:path>
              <a:path w="4096384" h="836930">
                <a:moveTo>
                  <a:pt x="1276775" y="463550"/>
                </a:moveTo>
                <a:lnTo>
                  <a:pt x="1263113" y="463550"/>
                </a:lnTo>
                <a:lnTo>
                  <a:pt x="1264265" y="462302"/>
                </a:lnTo>
                <a:lnTo>
                  <a:pt x="1263781" y="459740"/>
                </a:lnTo>
                <a:lnTo>
                  <a:pt x="1330497" y="459740"/>
                </a:lnTo>
                <a:lnTo>
                  <a:pt x="1329684" y="460972"/>
                </a:lnTo>
                <a:lnTo>
                  <a:pt x="1329787" y="461655"/>
                </a:lnTo>
                <a:lnTo>
                  <a:pt x="1329911" y="462280"/>
                </a:lnTo>
                <a:lnTo>
                  <a:pt x="1277361" y="462280"/>
                </a:lnTo>
                <a:lnTo>
                  <a:pt x="1276775" y="463550"/>
                </a:lnTo>
                <a:close/>
              </a:path>
              <a:path w="4096384" h="836930">
                <a:moveTo>
                  <a:pt x="1332344" y="464820"/>
                </a:moveTo>
                <a:lnTo>
                  <a:pt x="1330234" y="463591"/>
                </a:lnTo>
                <a:lnTo>
                  <a:pt x="1330134" y="463401"/>
                </a:lnTo>
                <a:lnTo>
                  <a:pt x="1329787" y="461655"/>
                </a:lnTo>
                <a:lnTo>
                  <a:pt x="1329684" y="460972"/>
                </a:lnTo>
                <a:lnTo>
                  <a:pt x="1330497" y="459740"/>
                </a:lnTo>
                <a:lnTo>
                  <a:pt x="1332508" y="459740"/>
                </a:lnTo>
                <a:lnTo>
                  <a:pt x="1333321" y="460972"/>
                </a:lnTo>
                <a:lnTo>
                  <a:pt x="1333196" y="461578"/>
                </a:lnTo>
                <a:lnTo>
                  <a:pt x="1332344" y="464820"/>
                </a:lnTo>
                <a:close/>
              </a:path>
              <a:path w="4096384" h="836930">
                <a:moveTo>
                  <a:pt x="1387511" y="463550"/>
                </a:moveTo>
                <a:lnTo>
                  <a:pt x="1380639" y="463550"/>
                </a:lnTo>
                <a:lnTo>
                  <a:pt x="1381253" y="461153"/>
                </a:lnTo>
                <a:lnTo>
                  <a:pt x="1381344" y="460972"/>
                </a:lnTo>
                <a:lnTo>
                  <a:pt x="1383129" y="459740"/>
                </a:lnTo>
                <a:lnTo>
                  <a:pt x="1384642" y="459740"/>
                </a:lnTo>
                <a:lnTo>
                  <a:pt x="1386427" y="460972"/>
                </a:lnTo>
                <a:lnTo>
                  <a:pt x="1386540" y="461153"/>
                </a:lnTo>
                <a:lnTo>
                  <a:pt x="1387511" y="463550"/>
                </a:lnTo>
                <a:close/>
              </a:path>
              <a:path w="4096384" h="836930">
                <a:moveTo>
                  <a:pt x="1398386" y="464820"/>
                </a:moveTo>
                <a:lnTo>
                  <a:pt x="1397323" y="462302"/>
                </a:lnTo>
                <a:lnTo>
                  <a:pt x="1397214" y="459740"/>
                </a:lnTo>
                <a:lnTo>
                  <a:pt x="1400730" y="459740"/>
                </a:lnTo>
                <a:lnTo>
                  <a:pt x="1398386" y="464820"/>
                </a:lnTo>
                <a:close/>
              </a:path>
              <a:path w="4096384" h="836930">
                <a:moveTo>
                  <a:pt x="1450316" y="466090"/>
                </a:moveTo>
                <a:lnTo>
                  <a:pt x="1443311" y="466090"/>
                </a:lnTo>
                <a:lnTo>
                  <a:pt x="1443311" y="463550"/>
                </a:lnTo>
                <a:lnTo>
                  <a:pt x="1448673" y="459740"/>
                </a:lnTo>
                <a:lnTo>
                  <a:pt x="1449479" y="463401"/>
                </a:lnTo>
                <a:lnTo>
                  <a:pt x="1450316" y="466090"/>
                </a:lnTo>
                <a:close/>
              </a:path>
              <a:path w="4096384" h="836930">
                <a:moveTo>
                  <a:pt x="1507907" y="480639"/>
                </a:moveTo>
                <a:lnTo>
                  <a:pt x="1509687" y="477520"/>
                </a:lnTo>
                <a:lnTo>
                  <a:pt x="1508351" y="474980"/>
                </a:lnTo>
                <a:lnTo>
                  <a:pt x="1515724" y="474980"/>
                </a:lnTo>
                <a:lnTo>
                  <a:pt x="1516732" y="466090"/>
                </a:lnTo>
                <a:lnTo>
                  <a:pt x="1516896" y="466090"/>
                </a:lnTo>
                <a:lnTo>
                  <a:pt x="1519754" y="464845"/>
                </a:lnTo>
                <a:lnTo>
                  <a:pt x="1525456" y="459740"/>
                </a:lnTo>
                <a:lnTo>
                  <a:pt x="1528358" y="462189"/>
                </a:lnTo>
                <a:lnTo>
                  <a:pt x="1525744" y="464764"/>
                </a:lnTo>
                <a:lnTo>
                  <a:pt x="1525870" y="465356"/>
                </a:lnTo>
                <a:lnTo>
                  <a:pt x="1527014" y="468630"/>
                </a:lnTo>
                <a:lnTo>
                  <a:pt x="1523601" y="468630"/>
                </a:lnTo>
                <a:lnTo>
                  <a:pt x="1522933" y="471170"/>
                </a:lnTo>
                <a:lnTo>
                  <a:pt x="1521420" y="471170"/>
                </a:lnTo>
                <a:lnTo>
                  <a:pt x="1518395" y="473710"/>
                </a:lnTo>
                <a:lnTo>
                  <a:pt x="1507907" y="480639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5634" y="463772"/>
                </a:lnTo>
                <a:lnTo>
                  <a:pt x="1555522" y="463401"/>
                </a:lnTo>
                <a:lnTo>
                  <a:pt x="1557624" y="459740"/>
                </a:lnTo>
                <a:lnTo>
                  <a:pt x="1561330" y="463401"/>
                </a:lnTo>
                <a:lnTo>
                  <a:pt x="1561404" y="463591"/>
                </a:lnTo>
                <a:lnTo>
                  <a:pt x="1559136" y="464820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9342" y="471170"/>
                </a:moveTo>
                <a:lnTo>
                  <a:pt x="1555947" y="471170"/>
                </a:lnTo>
                <a:lnTo>
                  <a:pt x="1553774" y="466597"/>
                </a:lnTo>
                <a:lnTo>
                  <a:pt x="1554775" y="466090"/>
                </a:lnTo>
                <a:lnTo>
                  <a:pt x="1557624" y="466090"/>
                </a:lnTo>
                <a:lnTo>
                  <a:pt x="1559136" y="464820"/>
                </a:lnTo>
                <a:lnTo>
                  <a:pt x="1561480" y="463550"/>
                </a:lnTo>
                <a:lnTo>
                  <a:pt x="1557624" y="459740"/>
                </a:lnTo>
                <a:lnTo>
                  <a:pt x="1565453" y="459740"/>
                </a:lnTo>
                <a:lnTo>
                  <a:pt x="1571967" y="464820"/>
                </a:lnTo>
                <a:lnTo>
                  <a:pt x="1569023" y="464820"/>
                </a:lnTo>
                <a:lnTo>
                  <a:pt x="1564833" y="466090"/>
                </a:lnTo>
                <a:lnTo>
                  <a:pt x="1558852" y="469863"/>
                </a:lnTo>
                <a:lnTo>
                  <a:pt x="1558978" y="470325"/>
                </a:lnTo>
                <a:lnTo>
                  <a:pt x="1559342" y="471170"/>
                </a:lnTo>
                <a:close/>
              </a:path>
              <a:path w="4096384" h="836930">
                <a:moveTo>
                  <a:pt x="1738019" y="462189"/>
                </a:moveTo>
                <a:lnTo>
                  <a:pt x="1736145" y="459740"/>
                </a:lnTo>
                <a:lnTo>
                  <a:pt x="1739317" y="461153"/>
                </a:lnTo>
                <a:lnTo>
                  <a:pt x="1738019" y="462189"/>
                </a:lnTo>
                <a:close/>
              </a:path>
              <a:path w="4096384" h="836930">
                <a:moveTo>
                  <a:pt x="1739317" y="461153"/>
                </a:moveTo>
                <a:lnTo>
                  <a:pt x="1736145" y="459740"/>
                </a:lnTo>
                <a:lnTo>
                  <a:pt x="1738995" y="459740"/>
                </a:lnTo>
                <a:lnTo>
                  <a:pt x="1739380" y="460713"/>
                </a:lnTo>
                <a:lnTo>
                  <a:pt x="1739317" y="461153"/>
                </a:lnTo>
                <a:close/>
              </a:path>
              <a:path w="4096384" h="836930">
                <a:moveTo>
                  <a:pt x="1929084" y="468630"/>
                </a:moveTo>
                <a:lnTo>
                  <a:pt x="1927408" y="468630"/>
                </a:lnTo>
                <a:lnTo>
                  <a:pt x="1925922" y="467382"/>
                </a:lnTo>
                <a:lnTo>
                  <a:pt x="1925963" y="467226"/>
                </a:lnTo>
                <a:lnTo>
                  <a:pt x="1929752" y="459740"/>
                </a:lnTo>
                <a:lnTo>
                  <a:pt x="1932096" y="467360"/>
                </a:lnTo>
                <a:lnTo>
                  <a:pt x="1930590" y="467360"/>
                </a:lnTo>
                <a:lnTo>
                  <a:pt x="1929084" y="468630"/>
                </a:lnTo>
                <a:close/>
              </a:path>
              <a:path w="4096384" h="836930">
                <a:moveTo>
                  <a:pt x="2135150" y="466090"/>
                </a:moveTo>
                <a:lnTo>
                  <a:pt x="2128729" y="466090"/>
                </a:lnTo>
                <a:lnTo>
                  <a:pt x="2128817" y="465551"/>
                </a:lnTo>
                <a:lnTo>
                  <a:pt x="2133587" y="459740"/>
                </a:lnTo>
                <a:lnTo>
                  <a:pt x="2136735" y="464764"/>
                </a:lnTo>
                <a:lnTo>
                  <a:pt x="2136626" y="464932"/>
                </a:lnTo>
                <a:lnTo>
                  <a:pt x="2135150" y="46609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21350" y="474980"/>
                </a:lnTo>
                <a:lnTo>
                  <a:pt x="2125206" y="472440"/>
                </a:lnTo>
                <a:lnTo>
                  <a:pt x="2131971" y="468582"/>
                </a:lnTo>
                <a:lnTo>
                  <a:pt x="2136626" y="464932"/>
                </a:lnTo>
                <a:lnTo>
                  <a:pt x="2136735" y="464764"/>
                </a:lnTo>
                <a:lnTo>
                  <a:pt x="2133587" y="459740"/>
                </a:lnTo>
                <a:lnTo>
                  <a:pt x="2135216" y="459740"/>
                </a:lnTo>
                <a:lnTo>
                  <a:pt x="2142303" y="464820"/>
                </a:lnTo>
                <a:lnTo>
                  <a:pt x="2143311" y="464820"/>
                </a:lnTo>
                <a:lnTo>
                  <a:pt x="2144198" y="468631"/>
                </a:lnTo>
                <a:lnTo>
                  <a:pt x="2147041" y="469900"/>
                </a:lnTo>
                <a:lnTo>
                  <a:pt x="2139454" y="469900"/>
                </a:lnTo>
                <a:lnTo>
                  <a:pt x="2138119" y="472452"/>
                </a:lnTo>
                <a:lnTo>
                  <a:pt x="2138787" y="473710"/>
                </a:lnTo>
                <a:lnTo>
                  <a:pt x="2163792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2259973" y="476250"/>
                </a:moveTo>
                <a:lnTo>
                  <a:pt x="2250087" y="476250"/>
                </a:lnTo>
                <a:lnTo>
                  <a:pt x="2253071" y="474903"/>
                </a:lnTo>
                <a:lnTo>
                  <a:pt x="2257438" y="472452"/>
                </a:lnTo>
                <a:lnTo>
                  <a:pt x="2258802" y="468631"/>
                </a:lnTo>
                <a:lnTo>
                  <a:pt x="2262605" y="466024"/>
                </a:lnTo>
                <a:lnTo>
                  <a:pt x="2267020" y="463550"/>
                </a:lnTo>
                <a:lnTo>
                  <a:pt x="2270373" y="459740"/>
                </a:lnTo>
                <a:lnTo>
                  <a:pt x="2273848" y="468526"/>
                </a:lnTo>
                <a:lnTo>
                  <a:pt x="2274009" y="469900"/>
                </a:lnTo>
                <a:lnTo>
                  <a:pt x="2262489" y="469900"/>
                </a:lnTo>
                <a:lnTo>
                  <a:pt x="2259973" y="476250"/>
                </a:lnTo>
                <a:close/>
              </a:path>
              <a:path w="4096384" h="836930">
                <a:moveTo>
                  <a:pt x="2285238" y="473710"/>
                </a:moveTo>
                <a:lnTo>
                  <a:pt x="2274370" y="473710"/>
                </a:lnTo>
                <a:lnTo>
                  <a:pt x="2273973" y="469517"/>
                </a:lnTo>
                <a:lnTo>
                  <a:pt x="2273848" y="468526"/>
                </a:lnTo>
                <a:lnTo>
                  <a:pt x="2270373" y="459740"/>
                </a:lnTo>
                <a:lnTo>
                  <a:pt x="2294168" y="459740"/>
                </a:lnTo>
                <a:lnTo>
                  <a:pt x="2291156" y="463550"/>
                </a:lnTo>
                <a:lnTo>
                  <a:pt x="2280594" y="463550"/>
                </a:lnTo>
                <a:lnTo>
                  <a:pt x="2280090" y="464820"/>
                </a:lnTo>
                <a:lnTo>
                  <a:pt x="2290232" y="464820"/>
                </a:lnTo>
                <a:lnTo>
                  <a:pt x="2288386" y="467360"/>
                </a:lnTo>
                <a:lnTo>
                  <a:pt x="2279251" y="467360"/>
                </a:lnTo>
                <a:lnTo>
                  <a:pt x="2285238" y="47371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91393" y="463250"/>
                </a:lnTo>
                <a:lnTo>
                  <a:pt x="2294168" y="459740"/>
                </a:lnTo>
                <a:lnTo>
                  <a:pt x="2295516" y="467360"/>
                </a:lnTo>
                <a:lnTo>
                  <a:pt x="2294879" y="467382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52466" y="459740"/>
                </a:lnTo>
                <a:lnTo>
                  <a:pt x="2753475" y="467360"/>
                </a:lnTo>
                <a:lnTo>
                  <a:pt x="2754396" y="46736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3180593" y="471170"/>
                </a:moveTo>
                <a:lnTo>
                  <a:pt x="3178586" y="471170"/>
                </a:lnTo>
                <a:lnTo>
                  <a:pt x="3174351" y="469900"/>
                </a:lnTo>
                <a:lnTo>
                  <a:pt x="3170856" y="467360"/>
                </a:lnTo>
                <a:lnTo>
                  <a:pt x="3170781" y="465356"/>
                </a:lnTo>
                <a:lnTo>
                  <a:pt x="3171013" y="459740"/>
                </a:lnTo>
                <a:lnTo>
                  <a:pt x="3180593" y="471170"/>
                </a:lnTo>
                <a:close/>
              </a:path>
              <a:path w="4096384" h="836930">
                <a:moveTo>
                  <a:pt x="3197670" y="461010"/>
                </a:moveTo>
                <a:lnTo>
                  <a:pt x="3186623" y="461010"/>
                </a:lnTo>
                <a:lnTo>
                  <a:pt x="3188614" y="459740"/>
                </a:lnTo>
                <a:lnTo>
                  <a:pt x="3198841" y="459740"/>
                </a:lnTo>
                <a:lnTo>
                  <a:pt x="3197670" y="461010"/>
                </a:lnTo>
                <a:close/>
              </a:path>
              <a:path w="4096384" h="836930">
                <a:moveTo>
                  <a:pt x="3199359" y="467360"/>
                </a:moveTo>
                <a:lnTo>
                  <a:pt x="3197519" y="467360"/>
                </a:lnTo>
                <a:lnTo>
                  <a:pt x="3192987" y="466090"/>
                </a:lnTo>
                <a:lnTo>
                  <a:pt x="3198841" y="459740"/>
                </a:lnTo>
                <a:lnTo>
                  <a:pt x="3199795" y="463341"/>
                </a:lnTo>
                <a:lnTo>
                  <a:pt x="3199883" y="463803"/>
                </a:lnTo>
                <a:lnTo>
                  <a:pt x="3200136" y="465726"/>
                </a:lnTo>
                <a:lnTo>
                  <a:pt x="3200053" y="466290"/>
                </a:lnTo>
                <a:lnTo>
                  <a:pt x="3199359" y="46736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22337" y="467360"/>
                </a:lnTo>
                <a:lnTo>
                  <a:pt x="3721663" y="467360"/>
                </a:lnTo>
                <a:lnTo>
                  <a:pt x="3721014" y="466090"/>
                </a:lnTo>
                <a:lnTo>
                  <a:pt x="3720340" y="466090"/>
                </a:lnTo>
                <a:lnTo>
                  <a:pt x="3721349" y="45974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0568" y="472440"/>
                </a:lnTo>
                <a:lnTo>
                  <a:pt x="3730268" y="470159"/>
                </a:lnTo>
                <a:lnTo>
                  <a:pt x="3730141" y="469554"/>
                </a:lnTo>
                <a:lnTo>
                  <a:pt x="3729893" y="468630"/>
                </a:lnTo>
                <a:lnTo>
                  <a:pt x="3726868" y="468630"/>
                </a:lnTo>
                <a:lnTo>
                  <a:pt x="3721349" y="459740"/>
                </a:lnTo>
                <a:lnTo>
                  <a:pt x="3738706" y="459740"/>
                </a:lnTo>
                <a:lnTo>
                  <a:pt x="3737213" y="462085"/>
                </a:lnTo>
                <a:lnTo>
                  <a:pt x="3736939" y="462280"/>
                </a:lnTo>
                <a:lnTo>
                  <a:pt x="3734916" y="462280"/>
                </a:lnTo>
                <a:lnTo>
                  <a:pt x="3733573" y="463550"/>
                </a:lnTo>
                <a:lnTo>
                  <a:pt x="3732995" y="465726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2426262" y="461010"/>
                </a:moveTo>
                <a:lnTo>
                  <a:pt x="2423750" y="461010"/>
                </a:lnTo>
                <a:lnTo>
                  <a:pt x="2424596" y="459807"/>
                </a:lnTo>
                <a:lnTo>
                  <a:pt x="2426262" y="461010"/>
                </a:lnTo>
                <a:close/>
              </a:path>
              <a:path w="4096384" h="836930">
                <a:moveTo>
                  <a:pt x="1214743" y="461086"/>
                </a:moveTo>
                <a:lnTo>
                  <a:pt x="1214554" y="460224"/>
                </a:lnTo>
                <a:lnTo>
                  <a:pt x="1215828" y="459879"/>
                </a:lnTo>
                <a:lnTo>
                  <a:pt x="1215687" y="460291"/>
                </a:lnTo>
                <a:lnTo>
                  <a:pt x="1214743" y="461086"/>
                </a:lnTo>
                <a:close/>
              </a:path>
              <a:path w="4096384" h="836930">
                <a:moveTo>
                  <a:pt x="436045" y="468630"/>
                </a:moveTo>
                <a:lnTo>
                  <a:pt x="429340" y="466090"/>
                </a:lnTo>
                <a:lnTo>
                  <a:pt x="423591" y="464845"/>
                </a:lnTo>
                <a:lnTo>
                  <a:pt x="430612" y="459901"/>
                </a:lnTo>
                <a:lnTo>
                  <a:pt x="436045" y="468630"/>
                </a:lnTo>
                <a:close/>
              </a:path>
              <a:path w="4096384" h="836930">
                <a:moveTo>
                  <a:pt x="1207964" y="466090"/>
                </a:moveTo>
                <a:lnTo>
                  <a:pt x="1204949" y="466090"/>
                </a:lnTo>
                <a:lnTo>
                  <a:pt x="1206959" y="462280"/>
                </a:lnTo>
                <a:lnTo>
                  <a:pt x="1214554" y="460224"/>
                </a:lnTo>
                <a:lnTo>
                  <a:pt x="1214676" y="460778"/>
                </a:lnTo>
                <a:lnTo>
                  <a:pt x="1214664" y="461153"/>
                </a:lnTo>
                <a:lnTo>
                  <a:pt x="1210264" y="464845"/>
                </a:lnTo>
                <a:lnTo>
                  <a:pt x="1207964" y="466090"/>
                </a:lnTo>
                <a:close/>
              </a:path>
              <a:path w="4096384" h="836930">
                <a:moveTo>
                  <a:pt x="1215006" y="462280"/>
                </a:moveTo>
                <a:lnTo>
                  <a:pt x="1214954" y="462044"/>
                </a:lnTo>
                <a:lnTo>
                  <a:pt x="1214833" y="461010"/>
                </a:lnTo>
                <a:lnTo>
                  <a:pt x="1215687" y="460291"/>
                </a:lnTo>
                <a:lnTo>
                  <a:pt x="1215006" y="462280"/>
                </a:lnTo>
                <a:close/>
              </a:path>
              <a:path w="4096384" h="836930">
                <a:moveTo>
                  <a:pt x="139511" y="461010"/>
                </a:moveTo>
                <a:lnTo>
                  <a:pt x="139316" y="460713"/>
                </a:lnTo>
                <a:lnTo>
                  <a:pt x="139726" y="460778"/>
                </a:lnTo>
                <a:lnTo>
                  <a:pt x="139511" y="461010"/>
                </a:lnTo>
                <a:close/>
              </a:path>
              <a:path w="4096384" h="836930">
                <a:moveTo>
                  <a:pt x="141194" y="461010"/>
                </a:moveTo>
                <a:lnTo>
                  <a:pt x="139511" y="461010"/>
                </a:lnTo>
                <a:lnTo>
                  <a:pt x="139726" y="460778"/>
                </a:lnTo>
                <a:lnTo>
                  <a:pt x="141194" y="461010"/>
                </a:lnTo>
                <a:close/>
              </a:path>
              <a:path w="4096384" h="836930">
                <a:moveTo>
                  <a:pt x="2430342" y="473710"/>
                </a:moveTo>
                <a:lnTo>
                  <a:pt x="2426109" y="467382"/>
                </a:lnTo>
                <a:lnTo>
                  <a:pt x="2423685" y="460972"/>
                </a:lnTo>
                <a:lnTo>
                  <a:pt x="2426262" y="461010"/>
                </a:lnTo>
                <a:lnTo>
                  <a:pt x="2432778" y="465726"/>
                </a:lnTo>
                <a:lnTo>
                  <a:pt x="2431123" y="466090"/>
                </a:lnTo>
                <a:lnTo>
                  <a:pt x="2443191" y="466090"/>
                </a:lnTo>
                <a:lnTo>
                  <a:pt x="2437157" y="470490"/>
                </a:lnTo>
                <a:lnTo>
                  <a:pt x="2434269" y="472452"/>
                </a:lnTo>
                <a:lnTo>
                  <a:pt x="2430342" y="473710"/>
                </a:lnTo>
                <a:close/>
              </a:path>
              <a:path w="4096384" h="836930">
                <a:moveTo>
                  <a:pt x="0" y="468630"/>
                </a:moveTo>
                <a:lnTo>
                  <a:pt x="46" y="464764"/>
                </a:lnTo>
                <a:lnTo>
                  <a:pt x="1022" y="463591"/>
                </a:lnTo>
                <a:lnTo>
                  <a:pt x="1713" y="462302"/>
                </a:lnTo>
                <a:lnTo>
                  <a:pt x="1391" y="461010"/>
                </a:lnTo>
                <a:lnTo>
                  <a:pt x="25025" y="461010"/>
                </a:lnTo>
                <a:lnTo>
                  <a:pt x="20465" y="466090"/>
                </a:lnTo>
                <a:lnTo>
                  <a:pt x="6419" y="466090"/>
                </a:lnTo>
                <a:lnTo>
                  <a:pt x="0" y="468630"/>
                </a:lnTo>
                <a:close/>
              </a:path>
              <a:path w="4096384" h="836930">
                <a:moveTo>
                  <a:pt x="147559" y="464820"/>
                </a:moveTo>
                <a:lnTo>
                  <a:pt x="145449" y="463591"/>
                </a:lnTo>
                <a:lnTo>
                  <a:pt x="145465" y="462903"/>
                </a:lnTo>
                <a:lnTo>
                  <a:pt x="145546" y="462302"/>
                </a:lnTo>
                <a:lnTo>
                  <a:pt x="146237" y="461932"/>
                </a:lnTo>
                <a:lnTo>
                  <a:pt x="148064" y="461010"/>
                </a:lnTo>
                <a:lnTo>
                  <a:pt x="150147" y="462223"/>
                </a:lnTo>
                <a:lnTo>
                  <a:pt x="150073" y="463550"/>
                </a:lnTo>
                <a:lnTo>
                  <a:pt x="147559" y="46482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47559" y="464820"/>
                </a:lnTo>
                <a:lnTo>
                  <a:pt x="150073" y="463550"/>
                </a:lnTo>
                <a:lnTo>
                  <a:pt x="150147" y="462223"/>
                </a:lnTo>
                <a:lnTo>
                  <a:pt x="148063" y="461010"/>
                </a:lnTo>
                <a:lnTo>
                  <a:pt x="170024" y="461010"/>
                </a:lnTo>
                <a:lnTo>
                  <a:pt x="171701" y="462280"/>
                </a:lnTo>
                <a:lnTo>
                  <a:pt x="156948" y="46228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375032" y="464820"/>
                </a:moveTo>
                <a:lnTo>
                  <a:pt x="372270" y="463591"/>
                </a:lnTo>
                <a:lnTo>
                  <a:pt x="372296" y="462223"/>
                </a:lnTo>
                <a:lnTo>
                  <a:pt x="374863" y="461010"/>
                </a:lnTo>
                <a:lnTo>
                  <a:pt x="377584" y="462223"/>
                </a:lnTo>
                <a:lnTo>
                  <a:pt x="377623" y="463591"/>
                </a:lnTo>
                <a:lnTo>
                  <a:pt x="375032" y="4648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50293" y="491490"/>
                </a:lnTo>
                <a:lnTo>
                  <a:pt x="451465" y="490220"/>
                </a:lnTo>
                <a:lnTo>
                  <a:pt x="453141" y="490220"/>
                </a:lnTo>
                <a:lnTo>
                  <a:pt x="454590" y="487788"/>
                </a:lnTo>
                <a:lnTo>
                  <a:pt x="454698" y="487643"/>
                </a:lnTo>
                <a:lnTo>
                  <a:pt x="456387" y="486245"/>
                </a:lnTo>
                <a:lnTo>
                  <a:pt x="463173" y="481330"/>
                </a:lnTo>
                <a:lnTo>
                  <a:pt x="464372" y="477520"/>
                </a:lnTo>
                <a:lnTo>
                  <a:pt x="461883" y="473410"/>
                </a:lnTo>
                <a:lnTo>
                  <a:pt x="458517" y="467382"/>
                </a:lnTo>
                <a:lnTo>
                  <a:pt x="456619" y="461010"/>
                </a:lnTo>
                <a:lnTo>
                  <a:pt x="459530" y="462302"/>
                </a:lnTo>
                <a:lnTo>
                  <a:pt x="463718" y="464820"/>
                </a:lnTo>
                <a:lnTo>
                  <a:pt x="470008" y="464820"/>
                </a:lnTo>
                <a:lnTo>
                  <a:pt x="468274" y="467293"/>
                </a:lnTo>
                <a:lnTo>
                  <a:pt x="468156" y="467632"/>
                </a:lnTo>
                <a:lnTo>
                  <a:pt x="467895" y="468631"/>
                </a:lnTo>
                <a:lnTo>
                  <a:pt x="473676" y="476250"/>
                </a:lnTo>
                <a:lnTo>
                  <a:pt x="471580" y="476250"/>
                </a:lnTo>
                <a:lnTo>
                  <a:pt x="467493" y="482726"/>
                </a:lnTo>
                <a:lnTo>
                  <a:pt x="465605" y="486304"/>
                </a:lnTo>
                <a:lnTo>
                  <a:pt x="465598" y="486443"/>
                </a:lnTo>
                <a:lnTo>
                  <a:pt x="471357" y="490383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63718" y="464820"/>
                </a:moveTo>
                <a:lnTo>
                  <a:pt x="459493" y="462280"/>
                </a:lnTo>
                <a:lnTo>
                  <a:pt x="456619" y="461010"/>
                </a:lnTo>
                <a:lnTo>
                  <a:pt x="466163" y="461010"/>
                </a:lnTo>
                <a:lnTo>
                  <a:pt x="465864" y="462302"/>
                </a:lnTo>
                <a:lnTo>
                  <a:pt x="463718" y="464820"/>
                </a:lnTo>
                <a:close/>
              </a:path>
              <a:path w="4096384" h="836930">
                <a:moveTo>
                  <a:pt x="508288" y="464820"/>
                </a:moveTo>
                <a:lnTo>
                  <a:pt x="509630" y="461010"/>
                </a:lnTo>
                <a:lnTo>
                  <a:pt x="510739" y="463401"/>
                </a:lnTo>
                <a:lnTo>
                  <a:pt x="510727" y="463591"/>
                </a:lnTo>
                <a:lnTo>
                  <a:pt x="508288" y="464820"/>
                </a:lnTo>
                <a:close/>
              </a:path>
              <a:path w="4096384" h="836930">
                <a:moveTo>
                  <a:pt x="524716" y="464820"/>
                </a:moveTo>
                <a:lnTo>
                  <a:pt x="508288" y="464820"/>
                </a:lnTo>
                <a:lnTo>
                  <a:pt x="510727" y="463591"/>
                </a:lnTo>
                <a:lnTo>
                  <a:pt x="510739" y="463401"/>
                </a:lnTo>
                <a:lnTo>
                  <a:pt x="509630" y="461010"/>
                </a:lnTo>
                <a:lnTo>
                  <a:pt x="524048" y="461010"/>
                </a:lnTo>
                <a:lnTo>
                  <a:pt x="521964" y="462223"/>
                </a:lnTo>
                <a:lnTo>
                  <a:pt x="522038" y="463550"/>
                </a:lnTo>
                <a:lnTo>
                  <a:pt x="524716" y="464820"/>
                </a:lnTo>
                <a:close/>
              </a:path>
              <a:path w="4096384" h="836930">
                <a:moveTo>
                  <a:pt x="527571" y="464820"/>
                </a:moveTo>
                <a:lnTo>
                  <a:pt x="524716" y="464820"/>
                </a:lnTo>
                <a:lnTo>
                  <a:pt x="522038" y="463550"/>
                </a:lnTo>
                <a:lnTo>
                  <a:pt x="521964" y="462223"/>
                </a:lnTo>
                <a:lnTo>
                  <a:pt x="524048" y="461010"/>
                </a:lnTo>
                <a:lnTo>
                  <a:pt x="526065" y="461010"/>
                </a:lnTo>
                <a:lnTo>
                  <a:pt x="527571" y="464820"/>
                </a:lnTo>
                <a:close/>
              </a:path>
              <a:path w="4096384" h="836930">
                <a:moveTo>
                  <a:pt x="548688" y="464820"/>
                </a:moveTo>
                <a:lnTo>
                  <a:pt x="527571" y="464820"/>
                </a:lnTo>
                <a:lnTo>
                  <a:pt x="526065" y="461010"/>
                </a:lnTo>
                <a:lnTo>
                  <a:pt x="537124" y="461010"/>
                </a:lnTo>
                <a:lnTo>
                  <a:pt x="535878" y="462189"/>
                </a:lnTo>
                <a:lnTo>
                  <a:pt x="536123" y="463550"/>
                </a:lnTo>
                <a:lnTo>
                  <a:pt x="548688" y="463550"/>
                </a:lnTo>
                <a:lnTo>
                  <a:pt x="548688" y="464820"/>
                </a:lnTo>
                <a:close/>
              </a:path>
              <a:path w="4096384" h="836930">
                <a:moveTo>
                  <a:pt x="570145" y="474980"/>
                </a:moveTo>
                <a:lnTo>
                  <a:pt x="562187" y="464932"/>
                </a:lnTo>
                <a:lnTo>
                  <a:pt x="562098" y="461010"/>
                </a:lnTo>
                <a:lnTo>
                  <a:pt x="575287" y="466068"/>
                </a:lnTo>
                <a:lnTo>
                  <a:pt x="575183" y="466361"/>
                </a:lnTo>
                <a:lnTo>
                  <a:pt x="570145" y="474980"/>
                </a:lnTo>
                <a:close/>
              </a:path>
              <a:path w="4096384" h="836930">
                <a:moveTo>
                  <a:pt x="575508" y="474980"/>
                </a:moveTo>
                <a:lnTo>
                  <a:pt x="570145" y="474980"/>
                </a:lnTo>
                <a:lnTo>
                  <a:pt x="575183" y="466361"/>
                </a:lnTo>
                <a:lnTo>
                  <a:pt x="575287" y="466068"/>
                </a:lnTo>
                <a:lnTo>
                  <a:pt x="562098" y="461010"/>
                </a:lnTo>
                <a:lnTo>
                  <a:pt x="589723" y="461010"/>
                </a:lnTo>
                <a:lnTo>
                  <a:pt x="589489" y="463772"/>
                </a:lnTo>
                <a:lnTo>
                  <a:pt x="589558" y="465183"/>
                </a:lnTo>
                <a:lnTo>
                  <a:pt x="591058" y="468630"/>
                </a:lnTo>
                <a:lnTo>
                  <a:pt x="584392" y="468631"/>
                </a:lnTo>
                <a:lnTo>
                  <a:pt x="583245" y="469863"/>
                </a:lnTo>
                <a:lnTo>
                  <a:pt x="583367" y="470191"/>
                </a:lnTo>
                <a:lnTo>
                  <a:pt x="585251" y="473710"/>
                </a:lnTo>
                <a:lnTo>
                  <a:pt x="577852" y="473710"/>
                </a:lnTo>
                <a:lnTo>
                  <a:pt x="575508" y="474980"/>
                </a:lnTo>
                <a:close/>
              </a:path>
              <a:path w="4096384" h="836930">
                <a:moveTo>
                  <a:pt x="599480" y="471170"/>
                </a:moveTo>
                <a:lnTo>
                  <a:pt x="590310" y="471170"/>
                </a:lnTo>
                <a:lnTo>
                  <a:pt x="593613" y="468630"/>
                </a:lnTo>
                <a:lnTo>
                  <a:pt x="591058" y="468630"/>
                </a:lnTo>
                <a:lnTo>
                  <a:pt x="589558" y="465183"/>
                </a:lnTo>
                <a:lnTo>
                  <a:pt x="589489" y="463772"/>
                </a:lnTo>
                <a:lnTo>
                  <a:pt x="589723" y="461010"/>
                </a:lnTo>
                <a:lnTo>
                  <a:pt x="593109" y="462280"/>
                </a:lnTo>
                <a:lnTo>
                  <a:pt x="599117" y="469863"/>
                </a:lnTo>
                <a:lnTo>
                  <a:pt x="599480" y="471170"/>
                </a:lnTo>
                <a:close/>
              </a:path>
              <a:path w="4096384" h="836930">
                <a:moveTo>
                  <a:pt x="605347" y="481330"/>
                </a:moveTo>
                <a:lnTo>
                  <a:pt x="598429" y="475165"/>
                </a:lnTo>
                <a:lnTo>
                  <a:pt x="599961" y="473861"/>
                </a:lnTo>
                <a:lnTo>
                  <a:pt x="600069" y="473410"/>
                </a:lnTo>
                <a:lnTo>
                  <a:pt x="599222" y="470191"/>
                </a:lnTo>
                <a:lnTo>
                  <a:pt x="599117" y="469863"/>
                </a:lnTo>
                <a:lnTo>
                  <a:pt x="593109" y="462280"/>
                </a:lnTo>
                <a:lnTo>
                  <a:pt x="589723" y="461010"/>
                </a:lnTo>
                <a:lnTo>
                  <a:pt x="615070" y="461010"/>
                </a:lnTo>
                <a:lnTo>
                  <a:pt x="615187" y="463772"/>
                </a:lnTo>
                <a:lnTo>
                  <a:pt x="615762" y="464845"/>
                </a:lnTo>
                <a:lnTo>
                  <a:pt x="616917" y="466090"/>
                </a:lnTo>
                <a:lnTo>
                  <a:pt x="614062" y="466090"/>
                </a:lnTo>
                <a:lnTo>
                  <a:pt x="610042" y="467360"/>
                </a:lnTo>
                <a:lnTo>
                  <a:pt x="610042" y="472440"/>
                </a:lnTo>
                <a:lnTo>
                  <a:pt x="678188" y="472452"/>
                </a:lnTo>
                <a:lnTo>
                  <a:pt x="678604" y="473710"/>
                </a:lnTo>
                <a:lnTo>
                  <a:pt x="610709" y="473710"/>
                </a:lnTo>
                <a:lnTo>
                  <a:pt x="605510" y="480065"/>
                </a:lnTo>
                <a:lnTo>
                  <a:pt x="605347" y="481330"/>
                </a:lnTo>
                <a:close/>
              </a:path>
              <a:path w="4096384" h="836930">
                <a:moveTo>
                  <a:pt x="712123" y="464820"/>
                </a:moveTo>
                <a:lnTo>
                  <a:pt x="711285" y="464820"/>
                </a:lnTo>
                <a:lnTo>
                  <a:pt x="710478" y="463803"/>
                </a:lnTo>
                <a:lnTo>
                  <a:pt x="710395" y="463250"/>
                </a:lnTo>
                <a:lnTo>
                  <a:pt x="711285" y="461010"/>
                </a:lnTo>
                <a:lnTo>
                  <a:pt x="712293" y="461010"/>
                </a:lnTo>
                <a:lnTo>
                  <a:pt x="712902" y="462167"/>
                </a:lnTo>
                <a:lnTo>
                  <a:pt x="712954" y="462302"/>
                </a:lnTo>
                <a:lnTo>
                  <a:pt x="712123" y="464820"/>
                </a:lnTo>
                <a:close/>
              </a:path>
              <a:path w="4096384" h="836930">
                <a:moveTo>
                  <a:pt x="719162" y="464820"/>
                </a:moveTo>
                <a:lnTo>
                  <a:pt x="712123" y="464820"/>
                </a:lnTo>
                <a:lnTo>
                  <a:pt x="712954" y="462302"/>
                </a:lnTo>
                <a:lnTo>
                  <a:pt x="712293" y="461010"/>
                </a:lnTo>
                <a:lnTo>
                  <a:pt x="727379" y="461010"/>
                </a:lnTo>
                <a:lnTo>
                  <a:pt x="719162" y="464820"/>
                </a:lnTo>
                <a:close/>
              </a:path>
              <a:path w="4096384" h="836930">
                <a:moveTo>
                  <a:pt x="730568" y="464820"/>
                </a:moveTo>
                <a:lnTo>
                  <a:pt x="719162" y="464820"/>
                </a:lnTo>
                <a:lnTo>
                  <a:pt x="727379" y="461010"/>
                </a:lnTo>
                <a:lnTo>
                  <a:pt x="727254" y="461986"/>
                </a:lnTo>
                <a:lnTo>
                  <a:pt x="727245" y="462302"/>
                </a:lnTo>
                <a:lnTo>
                  <a:pt x="730568" y="464820"/>
                </a:lnTo>
                <a:close/>
              </a:path>
              <a:path w="4096384" h="836930">
                <a:moveTo>
                  <a:pt x="732045" y="464820"/>
                </a:moveTo>
                <a:lnTo>
                  <a:pt x="730568" y="464820"/>
                </a:lnTo>
                <a:lnTo>
                  <a:pt x="727245" y="462302"/>
                </a:lnTo>
                <a:lnTo>
                  <a:pt x="727254" y="461986"/>
                </a:lnTo>
                <a:lnTo>
                  <a:pt x="727379" y="461010"/>
                </a:lnTo>
                <a:lnTo>
                  <a:pt x="737816" y="461010"/>
                </a:lnTo>
                <a:lnTo>
                  <a:pt x="736399" y="463550"/>
                </a:lnTo>
                <a:lnTo>
                  <a:pt x="733246" y="463550"/>
                </a:lnTo>
                <a:lnTo>
                  <a:pt x="732045" y="464820"/>
                </a:lnTo>
                <a:close/>
              </a:path>
              <a:path w="4096384" h="836930">
                <a:moveTo>
                  <a:pt x="840690" y="473710"/>
                </a:moveTo>
                <a:lnTo>
                  <a:pt x="838687" y="473710"/>
                </a:lnTo>
                <a:lnTo>
                  <a:pt x="836986" y="471370"/>
                </a:lnTo>
                <a:lnTo>
                  <a:pt x="836884" y="468582"/>
                </a:lnTo>
                <a:lnTo>
                  <a:pt x="843879" y="461010"/>
                </a:lnTo>
                <a:lnTo>
                  <a:pt x="855777" y="461010"/>
                </a:lnTo>
                <a:lnTo>
                  <a:pt x="842591" y="469863"/>
                </a:lnTo>
                <a:lnTo>
                  <a:pt x="842707" y="471170"/>
                </a:lnTo>
                <a:lnTo>
                  <a:pt x="842930" y="472016"/>
                </a:lnTo>
                <a:lnTo>
                  <a:pt x="843018" y="472452"/>
                </a:lnTo>
                <a:lnTo>
                  <a:pt x="840690" y="473710"/>
                </a:lnTo>
                <a:close/>
              </a:path>
              <a:path w="4096384" h="836930">
                <a:moveTo>
                  <a:pt x="851923" y="481330"/>
                </a:moveTo>
                <a:lnTo>
                  <a:pt x="848908" y="481330"/>
                </a:lnTo>
                <a:lnTo>
                  <a:pt x="849582" y="473710"/>
                </a:lnTo>
                <a:lnTo>
                  <a:pt x="843041" y="472440"/>
                </a:lnTo>
                <a:lnTo>
                  <a:pt x="842707" y="471170"/>
                </a:lnTo>
                <a:lnTo>
                  <a:pt x="842591" y="469863"/>
                </a:lnTo>
                <a:lnTo>
                  <a:pt x="855777" y="461010"/>
                </a:lnTo>
                <a:lnTo>
                  <a:pt x="874720" y="461010"/>
                </a:lnTo>
                <a:lnTo>
                  <a:pt x="873718" y="462280"/>
                </a:lnTo>
                <a:lnTo>
                  <a:pt x="858632" y="462280"/>
                </a:lnTo>
                <a:lnTo>
                  <a:pt x="853798" y="464764"/>
                </a:lnTo>
                <a:lnTo>
                  <a:pt x="852624" y="468334"/>
                </a:lnTo>
                <a:lnTo>
                  <a:pt x="852702" y="468965"/>
                </a:lnTo>
                <a:lnTo>
                  <a:pt x="853800" y="471170"/>
                </a:lnTo>
                <a:lnTo>
                  <a:pt x="865506" y="471170"/>
                </a:lnTo>
                <a:lnTo>
                  <a:pt x="866679" y="472440"/>
                </a:lnTo>
                <a:lnTo>
                  <a:pt x="892502" y="472452"/>
                </a:lnTo>
                <a:lnTo>
                  <a:pt x="893663" y="473710"/>
                </a:lnTo>
                <a:lnTo>
                  <a:pt x="899299" y="473710"/>
                </a:lnTo>
                <a:lnTo>
                  <a:pt x="898595" y="474980"/>
                </a:lnTo>
                <a:lnTo>
                  <a:pt x="871871" y="474980"/>
                </a:lnTo>
                <a:lnTo>
                  <a:pt x="871033" y="476250"/>
                </a:lnTo>
                <a:lnTo>
                  <a:pt x="870365" y="476250"/>
                </a:lnTo>
                <a:lnTo>
                  <a:pt x="870699" y="477520"/>
                </a:lnTo>
                <a:lnTo>
                  <a:pt x="868689" y="477520"/>
                </a:lnTo>
                <a:lnTo>
                  <a:pt x="864584" y="480060"/>
                </a:lnTo>
                <a:lnTo>
                  <a:pt x="851586" y="480060"/>
                </a:lnTo>
                <a:lnTo>
                  <a:pt x="851923" y="481330"/>
                </a:lnTo>
                <a:close/>
              </a:path>
              <a:path w="4096384" h="836930">
                <a:moveTo>
                  <a:pt x="870031" y="468630"/>
                </a:moveTo>
                <a:lnTo>
                  <a:pt x="871871" y="463550"/>
                </a:lnTo>
                <a:lnTo>
                  <a:pt x="872880" y="462280"/>
                </a:lnTo>
                <a:lnTo>
                  <a:pt x="873718" y="462280"/>
                </a:lnTo>
                <a:lnTo>
                  <a:pt x="874720" y="461010"/>
                </a:lnTo>
                <a:lnTo>
                  <a:pt x="879414" y="461010"/>
                </a:lnTo>
                <a:lnTo>
                  <a:pt x="870031" y="46863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13044" y="464764"/>
                </a:lnTo>
                <a:lnTo>
                  <a:pt x="911811" y="463724"/>
                </a:lnTo>
                <a:lnTo>
                  <a:pt x="911721" y="463250"/>
                </a:lnTo>
                <a:lnTo>
                  <a:pt x="912093" y="462302"/>
                </a:lnTo>
                <a:lnTo>
                  <a:pt x="914446" y="461010"/>
                </a:lnTo>
                <a:lnTo>
                  <a:pt x="918309" y="461010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940264" y="464820"/>
                </a:moveTo>
                <a:lnTo>
                  <a:pt x="938319" y="463591"/>
                </a:lnTo>
                <a:lnTo>
                  <a:pt x="938350" y="462223"/>
                </a:lnTo>
                <a:lnTo>
                  <a:pt x="940435" y="461010"/>
                </a:lnTo>
                <a:lnTo>
                  <a:pt x="942837" y="462223"/>
                </a:lnTo>
                <a:lnTo>
                  <a:pt x="942861" y="463591"/>
                </a:lnTo>
                <a:lnTo>
                  <a:pt x="940264" y="464820"/>
                </a:lnTo>
                <a:close/>
              </a:path>
              <a:path w="4096384" h="836930">
                <a:moveTo>
                  <a:pt x="972114" y="486410"/>
                </a:moveTo>
                <a:lnTo>
                  <a:pt x="960713" y="486410"/>
                </a:lnTo>
                <a:lnTo>
                  <a:pt x="963217" y="483880"/>
                </a:lnTo>
                <a:lnTo>
                  <a:pt x="963398" y="482600"/>
                </a:lnTo>
                <a:lnTo>
                  <a:pt x="961217" y="481330"/>
                </a:lnTo>
                <a:lnTo>
                  <a:pt x="958035" y="480060"/>
                </a:lnTo>
                <a:lnTo>
                  <a:pt x="966246" y="480060"/>
                </a:lnTo>
                <a:lnTo>
                  <a:pt x="969011" y="478827"/>
                </a:lnTo>
                <a:lnTo>
                  <a:pt x="971102" y="476450"/>
                </a:lnTo>
                <a:lnTo>
                  <a:pt x="971189" y="475926"/>
                </a:lnTo>
                <a:lnTo>
                  <a:pt x="970974" y="475104"/>
                </a:lnTo>
                <a:lnTo>
                  <a:pt x="970848" y="474936"/>
                </a:lnTo>
                <a:lnTo>
                  <a:pt x="968256" y="473710"/>
                </a:lnTo>
                <a:lnTo>
                  <a:pt x="932387" y="473710"/>
                </a:lnTo>
                <a:lnTo>
                  <a:pt x="935370" y="472452"/>
                </a:lnTo>
                <a:lnTo>
                  <a:pt x="935457" y="472264"/>
                </a:lnTo>
                <a:lnTo>
                  <a:pt x="936102" y="470325"/>
                </a:lnTo>
                <a:lnTo>
                  <a:pt x="936224" y="469863"/>
                </a:lnTo>
                <a:lnTo>
                  <a:pt x="934913" y="467382"/>
                </a:lnTo>
                <a:lnTo>
                  <a:pt x="932891" y="464820"/>
                </a:lnTo>
                <a:lnTo>
                  <a:pt x="940264" y="464820"/>
                </a:lnTo>
                <a:lnTo>
                  <a:pt x="942861" y="463591"/>
                </a:lnTo>
                <a:lnTo>
                  <a:pt x="942837" y="462223"/>
                </a:lnTo>
                <a:lnTo>
                  <a:pt x="940434" y="461010"/>
                </a:lnTo>
                <a:lnTo>
                  <a:pt x="945699" y="461010"/>
                </a:lnTo>
                <a:lnTo>
                  <a:pt x="945967" y="462280"/>
                </a:lnTo>
                <a:lnTo>
                  <a:pt x="965244" y="462280"/>
                </a:lnTo>
                <a:lnTo>
                  <a:pt x="967084" y="467360"/>
                </a:lnTo>
                <a:lnTo>
                  <a:pt x="945797" y="467360"/>
                </a:lnTo>
                <a:lnTo>
                  <a:pt x="945129" y="469874"/>
                </a:lnTo>
                <a:lnTo>
                  <a:pt x="946131" y="471170"/>
                </a:lnTo>
                <a:lnTo>
                  <a:pt x="959708" y="471170"/>
                </a:lnTo>
                <a:lnTo>
                  <a:pt x="960379" y="472440"/>
                </a:lnTo>
                <a:lnTo>
                  <a:pt x="985471" y="472452"/>
                </a:lnTo>
                <a:lnTo>
                  <a:pt x="988541" y="473710"/>
                </a:lnTo>
                <a:lnTo>
                  <a:pt x="989046" y="474980"/>
                </a:lnTo>
                <a:lnTo>
                  <a:pt x="981186" y="474980"/>
                </a:lnTo>
                <a:lnTo>
                  <a:pt x="977458" y="477520"/>
                </a:lnTo>
                <a:lnTo>
                  <a:pt x="979100" y="478751"/>
                </a:lnTo>
                <a:lnTo>
                  <a:pt x="984180" y="481330"/>
                </a:lnTo>
                <a:lnTo>
                  <a:pt x="975799" y="481330"/>
                </a:lnTo>
                <a:lnTo>
                  <a:pt x="974627" y="482600"/>
                </a:lnTo>
                <a:lnTo>
                  <a:pt x="970103" y="482600"/>
                </a:lnTo>
                <a:lnTo>
                  <a:pt x="972114" y="486410"/>
                </a:lnTo>
                <a:close/>
              </a:path>
              <a:path w="4096384" h="836930">
                <a:moveTo>
                  <a:pt x="1033815" y="466032"/>
                </a:moveTo>
                <a:lnTo>
                  <a:pt x="1033993" y="465356"/>
                </a:lnTo>
                <a:lnTo>
                  <a:pt x="1034095" y="464764"/>
                </a:lnTo>
                <a:lnTo>
                  <a:pt x="1031456" y="461010"/>
                </a:lnTo>
                <a:lnTo>
                  <a:pt x="1035918" y="462302"/>
                </a:lnTo>
                <a:lnTo>
                  <a:pt x="1041848" y="463550"/>
                </a:lnTo>
                <a:lnTo>
                  <a:pt x="1033815" y="466032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55159" y="464820"/>
                </a:lnTo>
                <a:lnTo>
                  <a:pt x="1154491" y="464820"/>
                </a:lnTo>
                <a:lnTo>
                  <a:pt x="1154589" y="463401"/>
                </a:lnTo>
                <a:lnTo>
                  <a:pt x="1155314" y="462302"/>
                </a:lnTo>
                <a:lnTo>
                  <a:pt x="1157169" y="46101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60610" y="472440"/>
                </a:moveTo>
                <a:lnTo>
                  <a:pt x="1150798" y="472440"/>
                </a:lnTo>
                <a:lnTo>
                  <a:pt x="1150821" y="472264"/>
                </a:lnTo>
                <a:lnTo>
                  <a:pt x="1150946" y="469863"/>
                </a:lnTo>
                <a:lnTo>
                  <a:pt x="1149462" y="467360"/>
                </a:lnTo>
                <a:lnTo>
                  <a:pt x="1157339" y="467360"/>
                </a:lnTo>
                <a:lnTo>
                  <a:pt x="1157169" y="461010"/>
                </a:lnTo>
                <a:lnTo>
                  <a:pt x="1166306" y="461010"/>
                </a:lnTo>
                <a:lnTo>
                  <a:pt x="1164307" y="462223"/>
                </a:lnTo>
                <a:lnTo>
                  <a:pt x="1168909" y="463550"/>
                </a:lnTo>
                <a:lnTo>
                  <a:pt x="1169258" y="464932"/>
                </a:lnTo>
                <a:lnTo>
                  <a:pt x="1169407" y="466090"/>
                </a:lnTo>
                <a:lnTo>
                  <a:pt x="1161025" y="466090"/>
                </a:lnTo>
                <a:lnTo>
                  <a:pt x="1158999" y="467382"/>
                </a:lnTo>
                <a:lnTo>
                  <a:pt x="1156337" y="471170"/>
                </a:lnTo>
                <a:lnTo>
                  <a:pt x="1160610" y="472440"/>
                </a:lnTo>
                <a:close/>
              </a:path>
              <a:path w="4096384" h="836930">
                <a:moveTo>
                  <a:pt x="1237799" y="463550"/>
                </a:moveTo>
                <a:lnTo>
                  <a:pt x="1233779" y="463550"/>
                </a:lnTo>
                <a:lnTo>
                  <a:pt x="1229752" y="461010"/>
                </a:lnTo>
                <a:lnTo>
                  <a:pt x="1242998" y="461010"/>
                </a:lnTo>
                <a:lnTo>
                  <a:pt x="1237799" y="463550"/>
                </a:lnTo>
                <a:close/>
              </a:path>
              <a:path w="4096384" h="836930">
                <a:moveTo>
                  <a:pt x="1342131" y="462223"/>
                </a:moveTo>
                <a:lnTo>
                  <a:pt x="1341223" y="461010"/>
                </a:lnTo>
                <a:lnTo>
                  <a:pt x="1343654" y="461010"/>
                </a:lnTo>
                <a:lnTo>
                  <a:pt x="1342131" y="462223"/>
                </a:lnTo>
                <a:close/>
              </a:path>
              <a:path w="4096384" h="836930">
                <a:moveTo>
                  <a:pt x="1368547" y="472440"/>
                </a:moveTo>
                <a:lnTo>
                  <a:pt x="1359498" y="472440"/>
                </a:lnTo>
                <a:lnTo>
                  <a:pt x="1368881" y="462280"/>
                </a:lnTo>
                <a:lnTo>
                  <a:pt x="1371736" y="461010"/>
                </a:lnTo>
                <a:lnTo>
                  <a:pt x="1369333" y="462223"/>
                </a:lnTo>
                <a:lnTo>
                  <a:pt x="1368547" y="47244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68547" y="472440"/>
                </a:lnTo>
                <a:lnTo>
                  <a:pt x="1369220" y="462302"/>
                </a:lnTo>
                <a:lnTo>
                  <a:pt x="1369910" y="461932"/>
                </a:lnTo>
                <a:lnTo>
                  <a:pt x="1371736" y="461010"/>
                </a:lnTo>
                <a:lnTo>
                  <a:pt x="1374488" y="461010"/>
                </a:lnTo>
                <a:lnTo>
                  <a:pt x="1374918" y="463550"/>
                </a:lnTo>
                <a:lnTo>
                  <a:pt x="1393527" y="463550"/>
                </a:lnTo>
                <a:lnTo>
                  <a:pt x="1391237" y="466024"/>
                </a:lnTo>
                <a:lnTo>
                  <a:pt x="1391340" y="466711"/>
                </a:lnTo>
                <a:lnTo>
                  <a:pt x="1391511" y="467360"/>
                </a:lnTo>
                <a:lnTo>
                  <a:pt x="1390672" y="467360"/>
                </a:lnTo>
                <a:lnTo>
                  <a:pt x="1390253" y="468630"/>
                </a:lnTo>
                <a:lnTo>
                  <a:pt x="1377433" y="468630"/>
                </a:lnTo>
                <a:lnTo>
                  <a:pt x="1376784" y="469863"/>
                </a:lnTo>
                <a:lnTo>
                  <a:pt x="1377433" y="471170"/>
                </a:lnTo>
                <a:lnTo>
                  <a:pt x="1390338" y="471170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76532" y="463803"/>
                </a:moveTo>
                <a:lnTo>
                  <a:pt x="1475998" y="463550"/>
                </a:lnTo>
                <a:lnTo>
                  <a:pt x="1474512" y="462302"/>
                </a:lnTo>
                <a:lnTo>
                  <a:pt x="1474447" y="461986"/>
                </a:lnTo>
                <a:lnTo>
                  <a:pt x="1474321" y="461010"/>
                </a:lnTo>
                <a:lnTo>
                  <a:pt x="1476532" y="463803"/>
                </a:lnTo>
                <a:close/>
              </a:path>
              <a:path w="4096384" h="836930">
                <a:moveTo>
                  <a:pt x="1541340" y="466803"/>
                </a:moveTo>
                <a:lnTo>
                  <a:pt x="1538353" y="465726"/>
                </a:lnTo>
                <a:lnTo>
                  <a:pt x="1538523" y="461010"/>
                </a:lnTo>
                <a:lnTo>
                  <a:pt x="1546237" y="462280"/>
                </a:lnTo>
                <a:lnTo>
                  <a:pt x="1541340" y="466803"/>
                </a:lnTo>
                <a:close/>
              </a:path>
              <a:path w="4096384" h="836930">
                <a:moveTo>
                  <a:pt x="1536593" y="477520"/>
                </a:moveTo>
                <a:lnTo>
                  <a:pt x="1532990" y="477520"/>
                </a:lnTo>
                <a:lnTo>
                  <a:pt x="1534830" y="474980"/>
                </a:lnTo>
                <a:lnTo>
                  <a:pt x="1539866" y="473710"/>
                </a:lnTo>
                <a:lnTo>
                  <a:pt x="1540196" y="472452"/>
                </a:lnTo>
                <a:lnTo>
                  <a:pt x="1542884" y="467360"/>
                </a:lnTo>
                <a:lnTo>
                  <a:pt x="1541340" y="466803"/>
                </a:lnTo>
                <a:lnTo>
                  <a:pt x="1546237" y="462280"/>
                </a:lnTo>
                <a:lnTo>
                  <a:pt x="1538523" y="461010"/>
                </a:lnTo>
                <a:lnTo>
                  <a:pt x="1546571" y="461010"/>
                </a:lnTo>
                <a:lnTo>
                  <a:pt x="1548428" y="462302"/>
                </a:lnTo>
                <a:lnTo>
                  <a:pt x="1550339" y="464820"/>
                </a:lnTo>
                <a:lnTo>
                  <a:pt x="1548581" y="464820"/>
                </a:lnTo>
                <a:lnTo>
                  <a:pt x="1540534" y="474980"/>
                </a:lnTo>
                <a:lnTo>
                  <a:pt x="1539866" y="474980"/>
                </a:lnTo>
                <a:lnTo>
                  <a:pt x="1535863" y="476242"/>
                </a:lnTo>
                <a:lnTo>
                  <a:pt x="1536593" y="477520"/>
                </a:lnTo>
                <a:close/>
              </a:path>
              <a:path w="4096384" h="836930">
                <a:moveTo>
                  <a:pt x="1664151" y="463764"/>
                </a:moveTo>
                <a:lnTo>
                  <a:pt x="1663057" y="461010"/>
                </a:lnTo>
                <a:lnTo>
                  <a:pt x="1666416" y="462280"/>
                </a:lnTo>
                <a:lnTo>
                  <a:pt x="1673285" y="463550"/>
                </a:lnTo>
                <a:lnTo>
                  <a:pt x="1664236" y="463550"/>
                </a:lnTo>
                <a:lnTo>
                  <a:pt x="1664151" y="463764"/>
                </a:lnTo>
                <a:close/>
              </a:path>
              <a:path w="4096384" h="836930">
                <a:moveTo>
                  <a:pt x="1674392" y="476250"/>
                </a:moveTo>
                <a:lnTo>
                  <a:pt x="1668445" y="476250"/>
                </a:lnTo>
                <a:lnTo>
                  <a:pt x="1671475" y="473710"/>
                </a:lnTo>
                <a:lnTo>
                  <a:pt x="1672277" y="473710"/>
                </a:lnTo>
                <a:lnTo>
                  <a:pt x="1672945" y="472452"/>
                </a:lnTo>
                <a:lnTo>
                  <a:pt x="1673455" y="471170"/>
                </a:lnTo>
                <a:lnTo>
                  <a:pt x="1673789" y="469900"/>
                </a:lnTo>
                <a:lnTo>
                  <a:pt x="1670378" y="469102"/>
                </a:lnTo>
                <a:lnTo>
                  <a:pt x="1670103" y="467360"/>
                </a:lnTo>
                <a:lnTo>
                  <a:pt x="1663562" y="467360"/>
                </a:lnTo>
                <a:lnTo>
                  <a:pt x="1673285" y="463550"/>
                </a:lnTo>
                <a:lnTo>
                  <a:pt x="1666416" y="462280"/>
                </a:lnTo>
                <a:lnTo>
                  <a:pt x="1663057" y="461010"/>
                </a:lnTo>
                <a:lnTo>
                  <a:pt x="1676529" y="461010"/>
                </a:lnTo>
                <a:lnTo>
                  <a:pt x="1672617" y="466090"/>
                </a:lnTo>
                <a:lnTo>
                  <a:pt x="1674187" y="467293"/>
                </a:lnTo>
                <a:lnTo>
                  <a:pt x="1674296" y="467632"/>
                </a:lnTo>
                <a:lnTo>
                  <a:pt x="1674654" y="472016"/>
                </a:lnTo>
                <a:lnTo>
                  <a:pt x="1674528" y="474512"/>
                </a:lnTo>
                <a:lnTo>
                  <a:pt x="1674392" y="476250"/>
                </a:lnTo>
                <a:close/>
              </a:path>
              <a:path w="4096384" h="836930">
                <a:moveTo>
                  <a:pt x="1778555" y="474980"/>
                </a:moveTo>
                <a:lnTo>
                  <a:pt x="1773943" y="469989"/>
                </a:lnTo>
                <a:lnTo>
                  <a:pt x="1781908" y="461010"/>
                </a:lnTo>
                <a:lnTo>
                  <a:pt x="1784088" y="463550"/>
                </a:lnTo>
                <a:lnTo>
                  <a:pt x="1785308" y="467029"/>
                </a:lnTo>
                <a:lnTo>
                  <a:pt x="1785404" y="467382"/>
                </a:lnTo>
                <a:lnTo>
                  <a:pt x="1778555" y="474980"/>
                </a:lnTo>
                <a:close/>
              </a:path>
              <a:path w="4096384" h="836930">
                <a:moveTo>
                  <a:pt x="1782077" y="474980"/>
                </a:moveTo>
                <a:lnTo>
                  <a:pt x="1778555" y="474980"/>
                </a:lnTo>
                <a:lnTo>
                  <a:pt x="1785269" y="467532"/>
                </a:lnTo>
                <a:lnTo>
                  <a:pt x="1785308" y="467029"/>
                </a:lnTo>
                <a:lnTo>
                  <a:pt x="1784088" y="463550"/>
                </a:lnTo>
                <a:lnTo>
                  <a:pt x="1781908" y="461010"/>
                </a:lnTo>
                <a:lnTo>
                  <a:pt x="1787483" y="461010"/>
                </a:lnTo>
                <a:lnTo>
                  <a:pt x="1793242" y="463401"/>
                </a:lnTo>
                <a:lnTo>
                  <a:pt x="1792967" y="463550"/>
                </a:lnTo>
                <a:lnTo>
                  <a:pt x="1793931" y="464764"/>
                </a:lnTo>
                <a:lnTo>
                  <a:pt x="1794008" y="464932"/>
                </a:lnTo>
                <a:lnTo>
                  <a:pt x="1795429" y="469900"/>
                </a:lnTo>
                <a:lnTo>
                  <a:pt x="1787441" y="469900"/>
                </a:lnTo>
                <a:lnTo>
                  <a:pt x="1782077" y="474980"/>
                </a:lnTo>
                <a:close/>
              </a:path>
              <a:path w="4096384" h="836930">
                <a:moveTo>
                  <a:pt x="1834543" y="462280"/>
                </a:moveTo>
                <a:lnTo>
                  <a:pt x="1833034" y="462280"/>
                </a:lnTo>
                <a:lnTo>
                  <a:pt x="1832791" y="461932"/>
                </a:lnTo>
                <a:lnTo>
                  <a:pt x="1832700" y="461010"/>
                </a:lnTo>
                <a:lnTo>
                  <a:pt x="1834543" y="462280"/>
                </a:lnTo>
                <a:close/>
              </a:path>
              <a:path w="4096384" h="836930">
                <a:moveTo>
                  <a:pt x="1841245" y="473710"/>
                </a:moveTo>
                <a:lnTo>
                  <a:pt x="1834035" y="473710"/>
                </a:lnTo>
                <a:lnTo>
                  <a:pt x="1839909" y="463550"/>
                </a:lnTo>
                <a:lnTo>
                  <a:pt x="1836386" y="463550"/>
                </a:lnTo>
                <a:lnTo>
                  <a:pt x="1832700" y="461010"/>
                </a:lnTo>
                <a:lnTo>
                  <a:pt x="1865053" y="461010"/>
                </a:lnTo>
                <a:lnTo>
                  <a:pt x="1862957" y="462280"/>
                </a:lnTo>
                <a:lnTo>
                  <a:pt x="1850968" y="462280"/>
                </a:lnTo>
                <a:lnTo>
                  <a:pt x="1849542" y="465887"/>
                </a:lnTo>
                <a:lnTo>
                  <a:pt x="1849462" y="467360"/>
                </a:lnTo>
                <a:lnTo>
                  <a:pt x="1861864" y="467360"/>
                </a:lnTo>
                <a:lnTo>
                  <a:pt x="1856054" y="469900"/>
                </a:lnTo>
                <a:lnTo>
                  <a:pt x="1841833" y="469900"/>
                </a:lnTo>
                <a:lnTo>
                  <a:pt x="1839283" y="471143"/>
                </a:lnTo>
                <a:lnTo>
                  <a:pt x="1839389" y="471370"/>
                </a:lnTo>
                <a:lnTo>
                  <a:pt x="1841245" y="473710"/>
                </a:lnTo>
                <a:close/>
              </a:path>
              <a:path w="4096384" h="836930">
                <a:moveTo>
                  <a:pt x="1865053" y="471170"/>
                </a:moveTo>
                <a:lnTo>
                  <a:pt x="1859520" y="463550"/>
                </a:lnTo>
                <a:lnTo>
                  <a:pt x="1860862" y="463550"/>
                </a:lnTo>
                <a:lnTo>
                  <a:pt x="1865053" y="461010"/>
                </a:lnTo>
                <a:lnTo>
                  <a:pt x="1865053" y="471170"/>
                </a:lnTo>
                <a:close/>
              </a:path>
              <a:path w="4096384" h="836930">
                <a:moveTo>
                  <a:pt x="2081958" y="467360"/>
                </a:moveTo>
                <a:lnTo>
                  <a:pt x="2078435" y="467360"/>
                </a:lnTo>
                <a:lnTo>
                  <a:pt x="2075586" y="466090"/>
                </a:lnTo>
                <a:lnTo>
                  <a:pt x="2079279" y="461010"/>
                </a:lnTo>
                <a:lnTo>
                  <a:pt x="2081254" y="464764"/>
                </a:lnTo>
                <a:lnTo>
                  <a:pt x="2081958" y="467360"/>
                </a:lnTo>
                <a:close/>
              </a:path>
              <a:path w="4096384" h="836930">
                <a:moveTo>
                  <a:pt x="2075291" y="476025"/>
                </a:moveTo>
                <a:lnTo>
                  <a:pt x="2073576" y="467360"/>
                </a:lnTo>
                <a:lnTo>
                  <a:pt x="2081958" y="467360"/>
                </a:lnTo>
                <a:lnTo>
                  <a:pt x="2081254" y="464764"/>
                </a:lnTo>
                <a:lnTo>
                  <a:pt x="2079279" y="461010"/>
                </a:lnTo>
                <a:lnTo>
                  <a:pt x="2120845" y="461010"/>
                </a:lnTo>
                <a:lnTo>
                  <a:pt x="2118709" y="462280"/>
                </a:lnTo>
                <a:lnTo>
                  <a:pt x="2104253" y="462280"/>
                </a:lnTo>
                <a:lnTo>
                  <a:pt x="2103664" y="463550"/>
                </a:lnTo>
                <a:lnTo>
                  <a:pt x="2092015" y="463550"/>
                </a:lnTo>
                <a:lnTo>
                  <a:pt x="2090732" y="464764"/>
                </a:lnTo>
                <a:lnTo>
                  <a:pt x="2090815" y="465356"/>
                </a:lnTo>
                <a:lnTo>
                  <a:pt x="2091681" y="468630"/>
                </a:lnTo>
                <a:lnTo>
                  <a:pt x="2081283" y="468630"/>
                </a:lnTo>
                <a:lnTo>
                  <a:pt x="2081586" y="472440"/>
                </a:lnTo>
                <a:lnTo>
                  <a:pt x="2077589" y="472452"/>
                </a:lnTo>
                <a:lnTo>
                  <a:pt x="2075291" y="476025"/>
                </a:lnTo>
                <a:close/>
              </a:path>
              <a:path w="4096384" h="836930">
                <a:moveTo>
                  <a:pt x="2123694" y="469900"/>
                </a:moveTo>
                <a:lnTo>
                  <a:pt x="2117997" y="467360"/>
                </a:lnTo>
                <a:lnTo>
                  <a:pt x="2112300" y="466090"/>
                </a:lnTo>
                <a:lnTo>
                  <a:pt x="2120845" y="461010"/>
                </a:lnTo>
                <a:lnTo>
                  <a:pt x="2120341" y="462280"/>
                </a:lnTo>
                <a:lnTo>
                  <a:pt x="2120675" y="462280"/>
                </a:lnTo>
                <a:lnTo>
                  <a:pt x="2123694" y="469900"/>
                </a:lnTo>
                <a:close/>
              </a:path>
              <a:path w="4096384" h="836930">
                <a:moveTo>
                  <a:pt x="2155140" y="472440"/>
                </a:moveTo>
                <a:lnTo>
                  <a:pt x="2149828" y="471143"/>
                </a:lnTo>
                <a:lnTo>
                  <a:pt x="2144198" y="468631"/>
                </a:lnTo>
                <a:lnTo>
                  <a:pt x="2143481" y="465551"/>
                </a:lnTo>
                <a:lnTo>
                  <a:pt x="2143365" y="464764"/>
                </a:lnTo>
                <a:lnTo>
                  <a:pt x="2146998" y="461010"/>
                </a:lnTo>
                <a:lnTo>
                  <a:pt x="2151859" y="468631"/>
                </a:lnTo>
                <a:lnTo>
                  <a:pt x="2154623" y="469863"/>
                </a:lnTo>
                <a:lnTo>
                  <a:pt x="2154749" y="470159"/>
                </a:lnTo>
                <a:lnTo>
                  <a:pt x="2155140" y="472440"/>
                </a:lnTo>
                <a:close/>
              </a:path>
              <a:path w="4096384" h="836930">
                <a:moveTo>
                  <a:pt x="2334404" y="467360"/>
                </a:moveTo>
                <a:lnTo>
                  <a:pt x="2334510" y="466068"/>
                </a:lnTo>
                <a:lnTo>
                  <a:pt x="2327863" y="463550"/>
                </a:lnTo>
                <a:lnTo>
                  <a:pt x="2335333" y="462167"/>
                </a:lnTo>
                <a:lnTo>
                  <a:pt x="2341443" y="461010"/>
                </a:lnTo>
                <a:lnTo>
                  <a:pt x="2334404" y="467360"/>
                </a:lnTo>
                <a:close/>
              </a:path>
              <a:path w="4096384" h="836930">
                <a:moveTo>
                  <a:pt x="2337423" y="467360"/>
                </a:moveTo>
                <a:lnTo>
                  <a:pt x="2334404" y="467360"/>
                </a:lnTo>
                <a:lnTo>
                  <a:pt x="2341443" y="461010"/>
                </a:lnTo>
                <a:lnTo>
                  <a:pt x="2348652" y="461010"/>
                </a:lnTo>
                <a:lnTo>
                  <a:pt x="2337423" y="467360"/>
                </a:lnTo>
                <a:close/>
              </a:path>
              <a:path w="4096384" h="836930">
                <a:moveTo>
                  <a:pt x="2340939" y="478790"/>
                </a:moveTo>
                <a:lnTo>
                  <a:pt x="2337610" y="467930"/>
                </a:lnTo>
                <a:lnTo>
                  <a:pt x="2337540" y="467293"/>
                </a:lnTo>
                <a:lnTo>
                  <a:pt x="2348652" y="461010"/>
                </a:lnTo>
                <a:lnTo>
                  <a:pt x="2349568" y="466485"/>
                </a:lnTo>
                <a:lnTo>
                  <a:pt x="2349988" y="468630"/>
                </a:lnTo>
                <a:lnTo>
                  <a:pt x="2347310" y="468630"/>
                </a:lnTo>
                <a:lnTo>
                  <a:pt x="2348778" y="469989"/>
                </a:lnTo>
                <a:lnTo>
                  <a:pt x="2340939" y="478790"/>
                </a:lnTo>
                <a:close/>
              </a:path>
              <a:path w="4096384" h="836930">
                <a:moveTo>
                  <a:pt x="2481731" y="471170"/>
                </a:moveTo>
                <a:lnTo>
                  <a:pt x="2478883" y="462280"/>
                </a:lnTo>
                <a:lnTo>
                  <a:pt x="2477567" y="462280"/>
                </a:lnTo>
                <a:lnTo>
                  <a:pt x="2480752" y="461010"/>
                </a:lnTo>
                <a:lnTo>
                  <a:pt x="2486105" y="462280"/>
                </a:lnTo>
                <a:lnTo>
                  <a:pt x="2483610" y="467632"/>
                </a:lnTo>
                <a:lnTo>
                  <a:pt x="2481731" y="471170"/>
                </a:lnTo>
                <a:close/>
              </a:path>
              <a:path w="4096384" h="836930">
                <a:moveTo>
                  <a:pt x="2499504" y="471170"/>
                </a:moveTo>
                <a:lnTo>
                  <a:pt x="2481731" y="471170"/>
                </a:lnTo>
                <a:lnTo>
                  <a:pt x="2483785" y="467293"/>
                </a:lnTo>
                <a:lnTo>
                  <a:pt x="2486105" y="462280"/>
                </a:lnTo>
                <a:lnTo>
                  <a:pt x="2480749" y="461010"/>
                </a:lnTo>
                <a:lnTo>
                  <a:pt x="2500190" y="461010"/>
                </a:lnTo>
                <a:lnTo>
                  <a:pt x="2502030" y="462280"/>
                </a:lnTo>
                <a:lnTo>
                  <a:pt x="2492634" y="462280"/>
                </a:lnTo>
                <a:lnTo>
                  <a:pt x="2491899" y="463401"/>
                </a:lnTo>
                <a:lnTo>
                  <a:pt x="2491869" y="463803"/>
                </a:lnTo>
                <a:lnTo>
                  <a:pt x="2493485" y="469900"/>
                </a:lnTo>
                <a:lnTo>
                  <a:pt x="2499335" y="469900"/>
                </a:lnTo>
                <a:lnTo>
                  <a:pt x="2499504" y="471170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93999" y="464932"/>
                </a:lnTo>
                <a:lnTo>
                  <a:pt x="2693947" y="464764"/>
                </a:lnTo>
                <a:lnTo>
                  <a:pt x="2693463" y="461010"/>
                </a:lnTo>
                <a:lnTo>
                  <a:pt x="2701183" y="461010"/>
                </a:lnTo>
                <a:lnTo>
                  <a:pt x="2699345" y="464764"/>
                </a:lnTo>
                <a:lnTo>
                  <a:pt x="2697287" y="467382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835611" y="472440"/>
                </a:moveTo>
                <a:lnTo>
                  <a:pt x="2828238" y="472440"/>
                </a:lnTo>
                <a:lnTo>
                  <a:pt x="2827898" y="471170"/>
                </a:lnTo>
                <a:lnTo>
                  <a:pt x="2827102" y="469900"/>
                </a:lnTo>
                <a:lnTo>
                  <a:pt x="2825458" y="464932"/>
                </a:lnTo>
                <a:lnTo>
                  <a:pt x="2824680" y="461010"/>
                </a:lnTo>
                <a:lnTo>
                  <a:pt x="2829397" y="461010"/>
                </a:lnTo>
                <a:lnTo>
                  <a:pt x="2828508" y="463250"/>
                </a:lnTo>
                <a:lnTo>
                  <a:pt x="2828572" y="466090"/>
                </a:lnTo>
                <a:lnTo>
                  <a:pt x="2829895" y="467360"/>
                </a:lnTo>
                <a:lnTo>
                  <a:pt x="2866779" y="467360"/>
                </a:lnTo>
                <a:lnTo>
                  <a:pt x="2872319" y="468630"/>
                </a:lnTo>
                <a:lnTo>
                  <a:pt x="2858391" y="468630"/>
                </a:lnTo>
                <a:lnTo>
                  <a:pt x="2861147" y="471170"/>
                </a:lnTo>
                <a:lnTo>
                  <a:pt x="2836777" y="471170"/>
                </a:lnTo>
                <a:lnTo>
                  <a:pt x="2835611" y="472440"/>
                </a:lnTo>
                <a:close/>
              </a:path>
              <a:path w="4096384" h="836930">
                <a:moveTo>
                  <a:pt x="2832095" y="467360"/>
                </a:moveTo>
                <a:lnTo>
                  <a:pt x="2829895" y="467360"/>
                </a:lnTo>
                <a:lnTo>
                  <a:pt x="2828572" y="466090"/>
                </a:lnTo>
                <a:lnTo>
                  <a:pt x="2828508" y="463250"/>
                </a:lnTo>
                <a:lnTo>
                  <a:pt x="2829397" y="461010"/>
                </a:lnTo>
                <a:lnTo>
                  <a:pt x="2834419" y="466090"/>
                </a:lnTo>
                <a:lnTo>
                  <a:pt x="2832095" y="467360"/>
                </a:lnTo>
                <a:close/>
              </a:path>
              <a:path w="4096384" h="836930">
                <a:moveTo>
                  <a:pt x="3021694" y="467360"/>
                </a:moveTo>
                <a:lnTo>
                  <a:pt x="3018329" y="467360"/>
                </a:lnTo>
                <a:lnTo>
                  <a:pt x="3013124" y="463550"/>
                </a:lnTo>
                <a:lnTo>
                  <a:pt x="3017989" y="463550"/>
                </a:lnTo>
                <a:lnTo>
                  <a:pt x="3018471" y="462302"/>
                </a:lnTo>
                <a:lnTo>
                  <a:pt x="3020007" y="461010"/>
                </a:lnTo>
                <a:lnTo>
                  <a:pt x="3021641" y="464764"/>
                </a:lnTo>
                <a:lnTo>
                  <a:pt x="3021694" y="467360"/>
                </a:lnTo>
                <a:close/>
              </a:path>
              <a:path w="4096384" h="836930">
                <a:moveTo>
                  <a:pt x="3078108" y="470806"/>
                </a:moveTo>
                <a:lnTo>
                  <a:pt x="3072795" y="467360"/>
                </a:lnTo>
                <a:lnTo>
                  <a:pt x="3067432" y="464820"/>
                </a:lnTo>
                <a:lnTo>
                  <a:pt x="3074478" y="462280"/>
                </a:lnTo>
                <a:lnTo>
                  <a:pt x="3074635" y="462280"/>
                </a:lnTo>
                <a:lnTo>
                  <a:pt x="3075152" y="461010"/>
                </a:lnTo>
                <a:lnTo>
                  <a:pt x="3078422" y="470490"/>
                </a:lnTo>
                <a:lnTo>
                  <a:pt x="3078108" y="470806"/>
                </a:lnTo>
                <a:close/>
              </a:path>
              <a:path w="4096384" h="836930">
                <a:moveTo>
                  <a:pt x="3078430" y="470482"/>
                </a:moveTo>
                <a:lnTo>
                  <a:pt x="3075152" y="461010"/>
                </a:lnTo>
                <a:lnTo>
                  <a:pt x="3077143" y="461010"/>
                </a:lnTo>
                <a:lnTo>
                  <a:pt x="3076809" y="463550"/>
                </a:lnTo>
                <a:lnTo>
                  <a:pt x="3084365" y="463550"/>
                </a:lnTo>
                <a:lnTo>
                  <a:pt x="3086382" y="466090"/>
                </a:lnTo>
                <a:lnTo>
                  <a:pt x="3098783" y="466090"/>
                </a:lnTo>
                <a:lnTo>
                  <a:pt x="3103472" y="468630"/>
                </a:lnTo>
                <a:lnTo>
                  <a:pt x="3083018" y="468631"/>
                </a:lnTo>
                <a:lnTo>
                  <a:pt x="3078825" y="469900"/>
                </a:lnTo>
                <a:lnTo>
                  <a:pt x="3079009" y="469900"/>
                </a:lnTo>
                <a:lnTo>
                  <a:pt x="3078430" y="470482"/>
                </a:lnTo>
                <a:close/>
              </a:path>
              <a:path w="4096384" h="836930">
                <a:moveTo>
                  <a:pt x="3291048" y="467360"/>
                </a:moveTo>
                <a:lnTo>
                  <a:pt x="3276296" y="467360"/>
                </a:lnTo>
                <a:lnTo>
                  <a:pt x="3277026" y="466235"/>
                </a:lnTo>
                <a:lnTo>
                  <a:pt x="3277150" y="465887"/>
                </a:lnTo>
                <a:lnTo>
                  <a:pt x="3277275" y="464764"/>
                </a:lnTo>
                <a:lnTo>
                  <a:pt x="3275956" y="462280"/>
                </a:lnTo>
                <a:lnTo>
                  <a:pt x="3283826" y="462280"/>
                </a:lnTo>
                <a:lnTo>
                  <a:pt x="3284684" y="461010"/>
                </a:lnTo>
                <a:lnTo>
                  <a:pt x="3286819" y="461010"/>
                </a:lnTo>
                <a:lnTo>
                  <a:pt x="3286508" y="462302"/>
                </a:lnTo>
                <a:lnTo>
                  <a:pt x="3285018" y="466090"/>
                </a:lnTo>
                <a:lnTo>
                  <a:pt x="3289523" y="466090"/>
                </a:lnTo>
                <a:lnTo>
                  <a:pt x="3290934" y="467216"/>
                </a:lnTo>
                <a:lnTo>
                  <a:pt x="3291048" y="467360"/>
                </a:lnTo>
                <a:close/>
              </a:path>
              <a:path w="4096384" h="836930">
                <a:moveTo>
                  <a:pt x="3301767" y="467360"/>
                </a:moveTo>
                <a:lnTo>
                  <a:pt x="3300602" y="466090"/>
                </a:lnTo>
                <a:lnTo>
                  <a:pt x="3299694" y="463803"/>
                </a:lnTo>
                <a:lnTo>
                  <a:pt x="3299692" y="463401"/>
                </a:lnTo>
                <a:lnTo>
                  <a:pt x="3301276" y="461010"/>
                </a:lnTo>
                <a:lnTo>
                  <a:pt x="3302442" y="461010"/>
                </a:lnTo>
                <a:lnTo>
                  <a:pt x="3303355" y="464459"/>
                </a:lnTo>
                <a:lnTo>
                  <a:pt x="3303375" y="464932"/>
                </a:lnTo>
                <a:lnTo>
                  <a:pt x="3301767" y="467360"/>
                </a:lnTo>
                <a:close/>
              </a:path>
              <a:path w="4096384" h="836930">
                <a:moveTo>
                  <a:pt x="3322954" y="466090"/>
                </a:moveTo>
                <a:lnTo>
                  <a:pt x="3316526" y="466090"/>
                </a:lnTo>
                <a:lnTo>
                  <a:pt x="3316687" y="465726"/>
                </a:lnTo>
                <a:lnTo>
                  <a:pt x="3317576" y="464764"/>
                </a:lnTo>
                <a:lnTo>
                  <a:pt x="3320383" y="461010"/>
                </a:lnTo>
                <a:lnTo>
                  <a:pt x="3322954" y="466090"/>
                </a:lnTo>
                <a:close/>
              </a:path>
              <a:path w="4096384" h="836930">
                <a:moveTo>
                  <a:pt x="3332948" y="468630"/>
                </a:moveTo>
                <a:lnTo>
                  <a:pt x="3324240" y="468630"/>
                </a:lnTo>
                <a:lnTo>
                  <a:pt x="3320383" y="461010"/>
                </a:lnTo>
                <a:lnTo>
                  <a:pt x="3347020" y="461010"/>
                </a:lnTo>
                <a:lnTo>
                  <a:pt x="3345182" y="462280"/>
                </a:lnTo>
                <a:lnTo>
                  <a:pt x="3332009" y="462280"/>
                </a:lnTo>
                <a:lnTo>
                  <a:pt x="3329436" y="464764"/>
                </a:lnTo>
                <a:lnTo>
                  <a:pt x="3329441" y="464932"/>
                </a:lnTo>
                <a:lnTo>
                  <a:pt x="3330087" y="466090"/>
                </a:lnTo>
                <a:lnTo>
                  <a:pt x="3331953" y="466090"/>
                </a:lnTo>
                <a:lnTo>
                  <a:pt x="3332948" y="468630"/>
                </a:lnTo>
                <a:close/>
              </a:path>
              <a:path w="4096384" h="836930">
                <a:moveTo>
                  <a:pt x="3348211" y="464820"/>
                </a:moveTo>
                <a:lnTo>
                  <a:pt x="3344014" y="464820"/>
                </a:lnTo>
                <a:lnTo>
                  <a:pt x="3344014" y="463550"/>
                </a:lnTo>
                <a:lnTo>
                  <a:pt x="3343839" y="463401"/>
                </a:lnTo>
                <a:lnTo>
                  <a:pt x="3343778" y="463250"/>
                </a:lnTo>
                <a:lnTo>
                  <a:pt x="3347020" y="461010"/>
                </a:lnTo>
                <a:lnTo>
                  <a:pt x="3348211" y="46482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3471" y="468630"/>
                </a:lnTo>
                <a:lnTo>
                  <a:pt x="3478115" y="468630"/>
                </a:lnTo>
                <a:lnTo>
                  <a:pt x="3479280" y="466090"/>
                </a:lnTo>
                <a:lnTo>
                  <a:pt x="3479614" y="466090"/>
                </a:lnTo>
                <a:lnTo>
                  <a:pt x="3481480" y="461010"/>
                </a:lnTo>
                <a:lnTo>
                  <a:pt x="3482796" y="464820"/>
                </a:lnTo>
                <a:lnTo>
                  <a:pt x="3484250" y="466024"/>
                </a:lnTo>
                <a:lnTo>
                  <a:pt x="3484367" y="466235"/>
                </a:lnTo>
                <a:lnTo>
                  <a:pt x="3484598" y="467115"/>
                </a:lnTo>
                <a:lnTo>
                  <a:pt x="3484511" y="467930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9447" y="461010"/>
                </a:lnTo>
                <a:lnTo>
                  <a:pt x="3739077" y="461655"/>
                </a:lnTo>
                <a:lnTo>
                  <a:pt x="3737090" y="462280"/>
                </a:lnTo>
                <a:close/>
              </a:path>
              <a:path w="4096384" h="836930">
                <a:moveTo>
                  <a:pt x="3739077" y="461655"/>
                </a:moveTo>
                <a:lnTo>
                  <a:pt x="3739447" y="461010"/>
                </a:lnTo>
                <a:lnTo>
                  <a:pt x="3741130" y="461010"/>
                </a:lnTo>
                <a:lnTo>
                  <a:pt x="3739077" y="461655"/>
                </a:lnTo>
                <a:close/>
              </a:path>
              <a:path w="4096384" h="836930">
                <a:moveTo>
                  <a:pt x="3842530" y="468486"/>
                </a:moveTo>
                <a:lnTo>
                  <a:pt x="3842437" y="467293"/>
                </a:lnTo>
                <a:lnTo>
                  <a:pt x="3837174" y="463550"/>
                </a:lnTo>
                <a:lnTo>
                  <a:pt x="3850734" y="461010"/>
                </a:lnTo>
                <a:lnTo>
                  <a:pt x="3842530" y="468486"/>
                </a:lnTo>
                <a:close/>
              </a:path>
              <a:path w="4096384" h="836930">
                <a:moveTo>
                  <a:pt x="1484106" y="473710"/>
                </a:moveTo>
                <a:lnTo>
                  <a:pt x="1480982" y="472440"/>
                </a:lnTo>
                <a:lnTo>
                  <a:pt x="1476115" y="469863"/>
                </a:lnTo>
                <a:lnTo>
                  <a:pt x="1474442" y="468582"/>
                </a:lnTo>
                <a:lnTo>
                  <a:pt x="1472072" y="466024"/>
                </a:lnTo>
                <a:lnTo>
                  <a:pt x="1470826" y="464845"/>
                </a:lnTo>
                <a:lnTo>
                  <a:pt x="1470728" y="464459"/>
                </a:lnTo>
                <a:lnTo>
                  <a:pt x="1470301" y="462280"/>
                </a:lnTo>
                <a:lnTo>
                  <a:pt x="1474319" y="461010"/>
                </a:lnTo>
                <a:lnTo>
                  <a:pt x="1474440" y="461932"/>
                </a:lnTo>
                <a:lnTo>
                  <a:pt x="1474512" y="462302"/>
                </a:lnTo>
                <a:lnTo>
                  <a:pt x="1475998" y="463550"/>
                </a:lnTo>
                <a:lnTo>
                  <a:pt x="1476532" y="463803"/>
                </a:lnTo>
                <a:lnTo>
                  <a:pt x="1478342" y="466090"/>
                </a:lnTo>
                <a:lnTo>
                  <a:pt x="1480694" y="468631"/>
                </a:lnTo>
                <a:lnTo>
                  <a:pt x="1481148" y="469307"/>
                </a:lnTo>
                <a:lnTo>
                  <a:pt x="1481057" y="469554"/>
                </a:lnTo>
                <a:lnTo>
                  <a:pt x="1480731" y="469863"/>
                </a:lnTo>
                <a:lnTo>
                  <a:pt x="1482034" y="470626"/>
                </a:lnTo>
                <a:lnTo>
                  <a:pt x="1484106" y="473710"/>
                </a:lnTo>
                <a:close/>
              </a:path>
              <a:path w="4096384" h="836930">
                <a:moveTo>
                  <a:pt x="1215340" y="471170"/>
                </a:moveTo>
                <a:lnTo>
                  <a:pt x="1205616" y="471170"/>
                </a:lnTo>
                <a:lnTo>
                  <a:pt x="1205739" y="467293"/>
                </a:lnTo>
                <a:lnTo>
                  <a:pt x="1210264" y="464845"/>
                </a:lnTo>
                <a:lnTo>
                  <a:pt x="1214743" y="461086"/>
                </a:lnTo>
                <a:lnTo>
                  <a:pt x="1215006" y="462280"/>
                </a:lnTo>
                <a:lnTo>
                  <a:pt x="1231765" y="462280"/>
                </a:lnTo>
                <a:lnTo>
                  <a:pt x="1233779" y="463550"/>
                </a:lnTo>
                <a:lnTo>
                  <a:pt x="1276775" y="463550"/>
                </a:lnTo>
                <a:lnTo>
                  <a:pt x="1276189" y="464820"/>
                </a:lnTo>
                <a:lnTo>
                  <a:pt x="1289927" y="464820"/>
                </a:lnTo>
                <a:lnTo>
                  <a:pt x="1289927" y="466090"/>
                </a:lnTo>
                <a:lnTo>
                  <a:pt x="1229922" y="466090"/>
                </a:lnTo>
                <a:lnTo>
                  <a:pt x="1229418" y="467360"/>
                </a:lnTo>
                <a:lnTo>
                  <a:pt x="1214332" y="467360"/>
                </a:lnTo>
                <a:lnTo>
                  <a:pt x="1215340" y="471170"/>
                </a:lnTo>
                <a:close/>
              </a:path>
              <a:path w="4096384" h="836930">
                <a:moveTo>
                  <a:pt x="1746147" y="470191"/>
                </a:moveTo>
                <a:lnTo>
                  <a:pt x="1741003" y="466090"/>
                </a:lnTo>
                <a:lnTo>
                  <a:pt x="1738105" y="462302"/>
                </a:lnTo>
                <a:lnTo>
                  <a:pt x="1738046" y="462167"/>
                </a:lnTo>
                <a:lnTo>
                  <a:pt x="1739317" y="461153"/>
                </a:lnTo>
                <a:lnTo>
                  <a:pt x="1744696" y="463550"/>
                </a:lnTo>
                <a:lnTo>
                  <a:pt x="1745219" y="463550"/>
                </a:lnTo>
                <a:lnTo>
                  <a:pt x="1746656" y="468631"/>
                </a:lnTo>
                <a:lnTo>
                  <a:pt x="1746606" y="469102"/>
                </a:lnTo>
                <a:lnTo>
                  <a:pt x="1746147" y="470191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796156" y="472440"/>
                </a:lnTo>
                <a:lnTo>
                  <a:pt x="1799452" y="464764"/>
                </a:lnTo>
                <a:lnTo>
                  <a:pt x="1800922" y="461578"/>
                </a:lnTo>
                <a:lnTo>
                  <a:pt x="1801014" y="462280"/>
                </a:lnTo>
                <a:lnTo>
                  <a:pt x="1808053" y="463550"/>
                </a:lnTo>
                <a:lnTo>
                  <a:pt x="1808728" y="463550"/>
                </a:lnTo>
                <a:lnTo>
                  <a:pt x="1809079" y="464845"/>
                </a:lnTo>
                <a:lnTo>
                  <a:pt x="1809900" y="466090"/>
                </a:lnTo>
                <a:lnTo>
                  <a:pt x="1821077" y="466090"/>
                </a:lnTo>
                <a:lnTo>
                  <a:pt x="1822235" y="467029"/>
                </a:lnTo>
                <a:lnTo>
                  <a:pt x="1822119" y="467293"/>
                </a:lnTo>
                <a:lnTo>
                  <a:pt x="1821823" y="467532"/>
                </a:lnTo>
                <a:lnTo>
                  <a:pt x="1816605" y="468630"/>
                </a:lnTo>
                <a:lnTo>
                  <a:pt x="1802191" y="468631"/>
                </a:lnTo>
                <a:lnTo>
                  <a:pt x="1800558" y="469863"/>
                </a:lnTo>
                <a:lnTo>
                  <a:pt x="1800669" y="470490"/>
                </a:lnTo>
                <a:lnTo>
                  <a:pt x="1800851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2995" y="465726"/>
                </a:lnTo>
                <a:lnTo>
                  <a:pt x="3733573" y="463550"/>
                </a:lnTo>
                <a:lnTo>
                  <a:pt x="3734916" y="462280"/>
                </a:lnTo>
                <a:lnTo>
                  <a:pt x="3737090" y="462280"/>
                </a:lnTo>
                <a:lnTo>
                  <a:pt x="3739077" y="461655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1833665" y="470317"/>
                </a:moveTo>
                <a:lnTo>
                  <a:pt x="1832791" y="461932"/>
                </a:lnTo>
                <a:lnTo>
                  <a:pt x="1833034" y="462280"/>
                </a:lnTo>
                <a:lnTo>
                  <a:pt x="1834543" y="462280"/>
                </a:lnTo>
                <a:lnTo>
                  <a:pt x="1836386" y="463550"/>
                </a:lnTo>
                <a:lnTo>
                  <a:pt x="1839909" y="463550"/>
                </a:lnTo>
                <a:lnTo>
                  <a:pt x="1836238" y="469900"/>
                </a:lnTo>
                <a:lnTo>
                  <a:pt x="1833872" y="469900"/>
                </a:lnTo>
                <a:lnTo>
                  <a:pt x="1833665" y="470317"/>
                </a:lnTo>
                <a:close/>
              </a:path>
              <a:path w="4096384" h="836930">
                <a:moveTo>
                  <a:pt x="1191872" y="462280"/>
                </a:moveTo>
                <a:lnTo>
                  <a:pt x="1191773" y="462044"/>
                </a:lnTo>
                <a:lnTo>
                  <a:pt x="1191872" y="462280"/>
                </a:lnTo>
                <a:close/>
              </a:path>
              <a:path w="4096384" h="836930">
                <a:moveTo>
                  <a:pt x="1406263" y="467360"/>
                </a:moveTo>
                <a:lnTo>
                  <a:pt x="1403755" y="466090"/>
                </a:lnTo>
                <a:lnTo>
                  <a:pt x="1397214" y="466090"/>
                </a:lnTo>
                <a:lnTo>
                  <a:pt x="1397214" y="462044"/>
                </a:lnTo>
                <a:lnTo>
                  <a:pt x="1398386" y="464820"/>
                </a:lnTo>
                <a:lnTo>
                  <a:pt x="1404921" y="464820"/>
                </a:lnTo>
                <a:lnTo>
                  <a:pt x="1404757" y="466090"/>
                </a:lnTo>
                <a:lnTo>
                  <a:pt x="1406263" y="46736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200254" y="469900"/>
                </a:lnTo>
                <a:lnTo>
                  <a:pt x="1199246" y="468631"/>
                </a:lnTo>
                <a:lnTo>
                  <a:pt x="1191396" y="462302"/>
                </a:lnTo>
                <a:lnTo>
                  <a:pt x="1191702" y="462085"/>
                </a:lnTo>
                <a:lnTo>
                  <a:pt x="1191872" y="462280"/>
                </a:lnTo>
                <a:lnTo>
                  <a:pt x="1199076" y="462280"/>
                </a:lnTo>
                <a:lnTo>
                  <a:pt x="1198577" y="466090"/>
                </a:lnTo>
                <a:lnTo>
                  <a:pt x="1207964" y="466090"/>
                </a:lnTo>
                <a:lnTo>
                  <a:pt x="1205739" y="467293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6939" y="46228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1743588" y="476250"/>
                </a:moveTo>
                <a:lnTo>
                  <a:pt x="1718544" y="476250"/>
                </a:lnTo>
                <a:lnTo>
                  <a:pt x="1730946" y="469900"/>
                </a:lnTo>
                <a:lnTo>
                  <a:pt x="1723403" y="468630"/>
                </a:lnTo>
                <a:lnTo>
                  <a:pt x="1729944" y="468630"/>
                </a:lnTo>
                <a:lnTo>
                  <a:pt x="1738019" y="462189"/>
                </a:lnTo>
                <a:lnTo>
                  <a:pt x="1741003" y="466090"/>
                </a:lnTo>
                <a:lnTo>
                  <a:pt x="1746107" y="470159"/>
                </a:lnTo>
                <a:lnTo>
                  <a:pt x="1746020" y="470490"/>
                </a:lnTo>
                <a:lnTo>
                  <a:pt x="1743588" y="476250"/>
                </a:lnTo>
                <a:close/>
              </a:path>
              <a:path w="4096384" h="836930">
                <a:moveTo>
                  <a:pt x="1796660" y="464820"/>
                </a:moveTo>
                <a:lnTo>
                  <a:pt x="1793242" y="463401"/>
                </a:lnTo>
                <a:lnTo>
                  <a:pt x="1795433" y="462216"/>
                </a:lnTo>
                <a:lnTo>
                  <a:pt x="1796660" y="464820"/>
                </a:lnTo>
                <a:close/>
              </a:path>
              <a:path w="4096384" h="836930">
                <a:moveTo>
                  <a:pt x="1342173" y="462280"/>
                </a:moveTo>
                <a:close/>
              </a:path>
              <a:path w="4096384" h="836930">
                <a:moveTo>
                  <a:pt x="46272" y="468630"/>
                </a:moveTo>
                <a:lnTo>
                  <a:pt x="43898" y="468630"/>
                </a:lnTo>
                <a:lnTo>
                  <a:pt x="54697" y="462280"/>
                </a:lnTo>
                <a:lnTo>
                  <a:pt x="54697" y="466090"/>
                </a:lnTo>
                <a:lnTo>
                  <a:pt x="53184" y="466090"/>
                </a:lnTo>
                <a:lnTo>
                  <a:pt x="50845" y="467360"/>
                </a:lnTo>
                <a:lnTo>
                  <a:pt x="46272" y="46863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56948" y="462280"/>
                </a:lnTo>
                <a:lnTo>
                  <a:pt x="165159" y="46355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186450" y="464820"/>
                </a:moveTo>
                <a:lnTo>
                  <a:pt x="161139" y="464820"/>
                </a:lnTo>
                <a:lnTo>
                  <a:pt x="165159" y="463550"/>
                </a:lnTo>
                <a:lnTo>
                  <a:pt x="156948" y="462280"/>
                </a:lnTo>
                <a:lnTo>
                  <a:pt x="171701" y="462280"/>
                </a:lnTo>
                <a:lnTo>
                  <a:pt x="173377" y="463550"/>
                </a:lnTo>
                <a:lnTo>
                  <a:pt x="186700" y="463550"/>
                </a:lnTo>
                <a:lnTo>
                  <a:pt x="186450" y="464820"/>
                </a:lnTo>
                <a:close/>
              </a:path>
              <a:path w="4096384" h="836930">
                <a:moveTo>
                  <a:pt x="201035" y="464820"/>
                </a:moveTo>
                <a:lnTo>
                  <a:pt x="199572" y="463591"/>
                </a:lnTo>
                <a:lnTo>
                  <a:pt x="199523" y="462280"/>
                </a:lnTo>
                <a:lnTo>
                  <a:pt x="203216" y="462280"/>
                </a:lnTo>
                <a:lnTo>
                  <a:pt x="203341" y="463254"/>
                </a:lnTo>
                <a:lnTo>
                  <a:pt x="203303" y="463591"/>
                </a:lnTo>
                <a:lnTo>
                  <a:pt x="201035" y="464820"/>
                </a:lnTo>
                <a:close/>
              </a:path>
              <a:path w="4096384" h="836930">
                <a:moveTo>
                  <a:pt x="241265" y="464820"/>
                </a:moveTo>
                <a:lnTo>
                  <a:pt x="201035" y="464820"/>
                </a:lnTo>
                <a:lnTo>
                  <a:pt x="203303" y="463591"/>
                </a:lnTo>
                <a:lnTo>
                  <a:pt x="203341" y="463254"/>
                </a:lnTo>
                <a:lnTo>
                  <a:pt x="203216" y="462280"/>
                </a:lnTo>
                <a:lnTo>
                  <a:pt x="238751" y="462280"/>
                </a:lnTo>
                <a:lnTo>
                  <a:pt x="238877" y="463254"/>
                </a:lnTo>
                <a:lnTo>
                  <a:pt x="238991" y="463591"/>
                </a:lnTo>
                <a:lnTo>
                  <a:pt x="241265" y="46482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50222" y="468630"/>
                </a:lnTo>
                <a:lnTo>
                  <a:pt x="353708" y="467370"/>
                </a:lnTo>
                <a:lnTo>
                  <a:pt x="355343" y="466024"/>
                </a:lnTo>
                <a:lnTo>
                  <a:pt x="360613" y="462280"/>
                </a:lnTo>
                <a:lnTo>
                  <a:pt x="362453" y="462280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321053" y="478790"/>
                </a:moveTo>
                <a:lnTo>
                  <a:pt x="310156" y="478790"/>
                </a:lnTo>
                <a:lnTo>
                  <a:pt x="311293" y="477564"/>
                </a:lnTo>
                <a:lnTo>
                  <a:pt x="311374" y="477210"/>
                </a:lnTo>
                <a:lnTo>
                  <a:pt x="311498" y="471170"/>
                </a:lnTo>
                <a:lnTo>
                  <a:pt x="362290" y="471170"/>
                </a:lnTo>
                <a:lnTo>
                  <a:pt x="362453" y="462280"/>
                </a:lnTo>
                <a:lnTo>
                  <a:pt x="372177" y="462280"/>
                </a:lnTo>
                <a:lnTo>
                  <a:pt x="372270" y="463591"/>
                </a:lnTo>
                <a:lnTo>
                  <a:pt x="375032" y="464820"/>
                </a:lnTo>
                <a:lnTo>
                  <a:pt x="389612" y="464820"/>
                </a:lnTo>
                <a:lnTo>
                  <a:pt x="390952" y="466090"/>
                </a:lnTo>
                <a:lnTo>
                  <a:pt x="382568" y="466090"/>
                </a:lnTo>
                <a:lnTo>
                  <a:pt x="382100" y="467360"/>
                </a:lnTo>
                <a:lnTo>
                  <a:pt x="369158" y="467360"/>
                </a:lnTo>
                <a:lnTo>
                  <a:pt x="365641" y="468631"/>
                </a:lnTo>
                <a:lnTo>
                  <a:pt x="360349" y="473710"/>
                </a:lnTo>
                <a:lnTo>
                  <a:pt x="322727" y="473710"/>
                </a:lnTo>
                <a:lnTo>
                  <a:pt x="321743" y="475165"/>
                </a:lnTo>
                <a:lnTo>
                  <a:pt x="320887" y="476250"/>
                </a:lnTo>
                <a:lnTo>
                  <a:pt x="320049" y="476250"/>
                </a:lnTo>
                <a:lnTo>
                  <a:pt x="321053" y="478790"/>
                </a:lnTo>
                <a:close/>
              </a:path>
              <a:path w="4096384" h="836930">
                <a:moveTo>
                  <a:pt x="490523" y="472440"/>
                </a:moveTo>
                <a:lnTo>
                  <a:pt x="488179" y="472440"/>
                </a:lnTo>
                <a:lnTo>
                  <a:pt x="484646" y="471370"/>
                </a:lnTo>
                <a:lnTo>
                  <a:pt x="484604" y="470482"/>
                </a:lnTo>
                <a:lnTo>
                  <a:pt x="492029" y="462280"/>
                </a:lnTo>
                <a:lnTo>
                  <a:pt x="491908" y="469554"/>
                </a:lnTo>
                <a:lnTo>
                  <a:pt x="491695" y="471170"/>
                </a:lnTo>
                <a:lnTo>
                  <a:pt x="490523" y="472440"/>
                </a:lnTo>
                <a:close/>
              </a:path>
              <a:path w="4096384" h="836930">
                <a:moveTo>
                  <a:pt x="502424" y="472440"/>
                </a:moveTo>
                <a:lnTo>
                  <a:pt x="490523" y="472440"/>
                </a:lnTo>
                <a:lnTo>
                  <a:pt x="491695" y="471170"/>
                </a:lnTo>
                <a:lnTo>
                  <a:pt x="491908" y="469554"/>
                </a:lnTo>
                <a:lnTo>
                  <a:pt x="492029" y="462280"/>
                </a:lnTo>
                <a:lnTo>
                  <a:pt x="501115" y="462280"/>
                </a:lnTo>
                <a:lnTo>
                  <a:pt x="501249" y="463550"/>
                </a:lnTo>
                <a:lnTo>
                  <a:pt x="508735" y="463550"/>
                </a:lnTo>
                <a:lnTo>
                  <a:pt x="508288" y="464820"/>
                </a:lnTo>
                <a:lnTo>
                  <a:pt x="548688" y="464820"/>
                </a:lnTo>
                <a:lnTo>
                  <a:pt x="548688" y="467360"/>
                </a:lnTo>
                <a:lnTo>
                  <a:pt x="504601" y="467360"/>
                </a:lnTo>
                <a:lnTo>
                  <a:pt x="497896" y="471170"/>
                </a:lnTo>
                <a:lnTo>
                  <a:pt x="502424" y="472440"/>
                </a:lnTo>
                <a:close/>
              </a:path>
              <a:path w="4096384" h="836930">
                <a:moveTo>
                  <a:pt x="702236" y="474980"/>
                </a:moveTo>
                <a:lnTo>
                  <a:pt x="701641" y="473861"/>
                </a:lnTo>
                <a:lnTo>
                  <a:pt x="701610" y="473410"/>
                </a:lnTo>
                <a:lnTo>
                  <a:pt x="703408" y="462280"/>
                </a:lnTo>
                <a:lnTo>
                  <a:pt x="707604" y="467382"/>
                </a:lnTo>
                <a:lnTo>
                  <a:pt x="708260" y="469874"/>
                </a:lnTo>
                <a:lnTo>
                  <a:pt x="707264" y="471170"/>
                </a:lnTo>
                <a:lnTo>
                  <a:pt x="704580" y="473710"/>
                </a:lnTo>
                <a:lnTo>
                  <a:pt x="703074" y="473710"/>
                </a:lnTo>
                <a:lnTo>
                  <a:pt x="702236" y="474980"/>
                </a:lnTo>
                <a:close/>
              </a:path>
              <a:path w="4096384" h="836930">
                <a:moveTo>
                  <a:pt x="719145" y="474980"/>
                </a:moveTo>
                <a:lnTo>
                  <a:pt x="702236" y="474980"/>
                </a:lnTo>
                <a:lnTo>
                  <a:pt x="703074" y="473710"/>
                </a:lnTo>
                <a:lnTo>
                  <a:pt x="704580" y="473710"/>
                </a:lnTo>
                <a:lnTo>
                  <a:pt x="707285" y="471143"/>
                </a:lnTo>
                <a:lnTo>
                  <a:pt x="708196" y="469989"/>
                </a:lnTo>
                <a:lnTo>
                  <a:pt x="707604" y="467382"/>
                </a:lnTo>
                <a:lnTo>
                  <a:pt x="703408" y="462280"/>
                </a:lnTo>
                <a:lnTo>
                  <a:pt x="710781" y="462280"/>
                </a:lnTo>
                <a:lnTo>
                  <a:pt x="710395" y="463250"/>
                </a:lnTo>
                <a:lnTo>
                  <a:pt x="710478" y="463803"/>
                </a:lnTo>
                <a:lnTo>
                  <a:pt x="711285" y="464820"/>
                </a:lnTo>
                <a:lnTo>
                  <a:pt x="732045" y="464820"/>
                </a:lnTo>
                <a:lnTo>
                  <a:pt x="728440" y="468630"/>
                </a:lnTo>
                <a:lnTo>
                  <a:pt x="721671" y="468631"/>
                </a:lnTo>
                <a:lnTo>
                  <a:pt x="716818" y="469900"/>
                </a:lnTo>
                <a:lnTo>
                  <a:pt x="716958" y="469929"/>
                </a:lnTo>
                <a:lnTo>
                  <a:pt x="712457" y="471170"/>
                </a:lnTo>
                <a:lnTo>
                  <a:pt x="721456" y="471170"/>
                </a:lnTo>
                <a:lnTo>
                  <a:pt x="720334" y="473710"/>
                </a:lnTo>
                <a:lnTo>
                  <a:pt x="719145" y="474980"/>
                </a:lnTo>
                <a:close/>
              </a:path>
              <a:path w="4096384" h="836930">
                <a:moveTo>
                  <a:pt x="853800" y="471170"/>
                </a:moveTo>
                <a:lnTo>
                  <a:pt x="852702" y="468965"/>
                </a:lnTo>
                <a:lnTo>
                  <a:pt x="852624" y="468334"/>
                </a:lnTo>
                <a:lnTo>
                  <a:pt x="853681" y="464845"/>
                </a:lnTo>
                <a:lnTo>
                  <a:pt x="858632" y="462280"/>
                </a:lnTo>
                <a:lnTo>
                  <a:pt x="860976" y="462280"/>
                </a:lnTo>
                <a:lnTo>
                  <a:pt x="863993" y="464820"/>
                </a:lnTo>
                <a:lnTo>
                  <a:pt x="859640" y="464820"/>
                </a:lnTo>
                <a:lnTo>
                  <a:pt x="856142" y="469863"/>
                </a:lnTo>
                <a:lnTo>
                  <a:pt x="853800" y="471170"/>
                </a:lnTo>
                <a:close/>
              </a:path>
              <a:path w="4096384" h="836930">
                <a:moveTo>
                  <a:pt x="892491" y="472440"/>
                </a:moveTo>
                <a:lnTo>
                  <a:pt x="866679" y="472440"/>
                </a:lnTo>
                <a:lnTo>
                  <a:pt x="867421" y="470191"/>
                </a:lnTo>
                <a:lnTo>
                  <a:pt x="867545" y="469863"/>
                </a:lnTo>
                <a:lnTo>
                  <a:pt x="868351" y="468842"/>
                </a:lnTo>
                <a:lnTo>
                  <a:pt x="868396" y="468526"/>
                </a:lnTo>
                <a:lnTo>
                  <a:pt x="860976" y="462280"/>
                </a:lnTo>
                <a:lnTo>
                  <a:pt x="872880" y="462280"/>
                </a:lnTo>
                <a:lnTo>
                  <a:pt x="871871" y="463550"/>
                </a:lnTo>
                <a:lnTo>
                  <a:pt x="870031" y="468630"/>
                </a:lnTo>
                <a:lnTo>
                  <a:pt x="891319" y="468630"/>
                </a:lnTo>
                <a:lnTo>
                  <a:pt x="890829" y="469863"/>
                </a:lnTo>
                <a:lnTo>
                  <a:pt x="892491" y="472440"/>
                </a:lnTo>
                <a:close/>
              </a:path>
              <a:path w="4096384" h="836930">
                <a:moveTo>
                  <a:pt x="1091631" y="467360"/>
                </a:moveTo>
                <a:lnTo>
                  <a:pt x="1086773" y="467360"/>
                </a:lnTo>
                <a:lnTo>
                  <a:pt x="1083894" y="466090"/>
                </a:lnTo>
                <a:lnTo>
                  <a:pt x="1086642" y="463550"/>
                </a:lnTo>
                <a:lnTo>
                  <a:pt x="1090586" y="462280"/>
                </a:lnTo>
                <a:lnTo>
                  <a:pt x="1091208" y="463401"/>
                </a:lnTo>
                <a:lnTo>
                  <a:pt x="1091091" y="463803"/>
                </a:lnTo>
                <a:lnTo>
                  <a:pt x="1089287" y="466090"/>
                </a:lnTo>
                <a:lnTo>
                  <a:pt x="1091631" y="467360"/>
                </a:lnTo>
                <a:close/>
              </a:path>
              <a:path w="4096384" h="836930">
                <a:moveTo>
                  <a:pt x="1140072" y="467360"/>
                </a:moveTo>
                <a:lnTo>
                  <a:pt x="1091631" y="467360"/>
                </a:lnTo>
                <a:lnTo>
                  <a:pt x="1089287" y="466090"/>
                </a:lnTo>
                <a:lnTo>
                  <a:pt x="1091091" y="463803"/>
                </a:lnTo>
                <a:lnTo>
                  <a:pt x="1091208" y="463401"/>
                </a:lnTo>
                <a:lnTo>
                  <a:pt x="1090586" y="462280"/>
                </a:lnTo>
                <a:lnTo>
                  <a:pt x="1097162" y="462280"/>
                </a:lnTo>
                <a:lnTo>
                  <a:pt x="1099842" y="464820"/>
                </a:lnTo>
                <a:lnTo>
                  <a:pt x="1142587" y="464820"/>
                </a:lnTo>
                <a:lnTo>
                  <a:pt x="1140072" y="467360"/>
                </a:lnTo>
                <a:close/>
              </a:path>
              <a:path w="4096384" h="836930">
                <a:moveTo>
                  <a:pt x="1129013" y="463550"/>
                </a:moveTo>
                <a:lnTo>
                  <a:pt x="1128338" y="463550"/>
                </a:lnTo>
                <a:lnTo>
                  <a:pt x="1128338" y="462280"/>
                </a:lnTo>
                <a:lnTo>
                  <a:pt x="1129013" y="463550"/>
                </a:lnTo>
                <a:close/>
              </a:path>
              <a:path w="4096384" h="836930">
                <a:moveTo>
                  <a:pt x="1144348" y="463550"/>
                </a:moveTo>
                <a:lnTo>
                  <a:pt x="1129013" y="463550"/>
                </a:lnTo>
                <a:lnTo>
                  <a:pt x="1128338" y="462280"/>
                </a:lnTo>
                <a:lnTo>
                  <a:pt x="1146109" y="462280"/>
                </a:lnTo>
                <a:lnTo>
                  <a:pt x="1144348" y="463550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40072" y="467360"/>
                </a:lnTo>
                <a:lnTo>
                  <a:pt x="1146109" y="462280"/>
                </a:lnTo>
                <a:lnTo>
                  <a:pt x="1155329" y="462280"/>
                </a:lnTo>
                <a:lnTo>
                  <a:pt x="1154589" y="463401"/>
                </a:lnTo>
                <a:lnTo>
                  <a:pt x="1154491" y="464820"/>
                </a:lnTo>
                <a:lnTo>
                  <a:pt x="1155159" y="46482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94519" y="464820"/>
                </a:moveTo>
                <a:lnTo>
                  <a:pt x="1186844" y="464820"/>
                </a:lnTo>
                <a:lnTo>
                  <a:pt x="1182817" y="463550"/>
                </a:lnTo>
                <a:lnTo>
                  <a:pt x="1178292" y="462280"/>
                </a:lnTo>
                <a:lnTo>
                  <a:pt x="1191368" y="462280"/>
                </a:lnTo>
                <a:lnTo>
                  <a:pt x="1194519" y="464820"/>
                </a:lnTo>
                <a:close/>
              </a:path>
              <a:path w="4096384" h="836930">
                <a:moveTo>
                  <a:pt x="1276189" y="464820"/>
                </a:moveTo>
                <a:lnTo>
                  <a:pt x="1277361" y="462280"/>
                </a:lnTo>
                <a:lnTo>
                  <a:pt x="1278246" y="463401"/>
                </a:lnTo>
                <a:lnTo>
                  <a:pt x="1278293" y="463591"/>
                </a:lnTo>
                <a:lnTo>
                  <a:pt x="1276189" y="464820"/>
                </a:lnTo>
                <a:close/>
              </a:path>
              <a:path w="4096384" h="836930">
                <a:moveTo>
                  <a:pt x="1289927" y="464820"/>
                </a:moveTo>
                <a:lnTo>
                  <a:pt x="1276189" y="464820"/>
                </a:lnTo>
                <a:lnTo>
                  <a:pt x="1278293" y="463591"/>
                </a:lnTo>
                <a:lnTo>
                  <a:pt x="1278246" y="463401"/>
                </a:lnTo>
                <a:lnTo>
                  <a:pt x="1277361" y="462280"/>
                </a:lnTo>
                <a:lnTo>
                  <a:pt x="1289927" y="462280"/>
                </a:lnTo>
                <a:lnTo>
                  <a:pt x="1289927" y="464820"/>
                </a:lnTo>
                <a:close/>
              </a:path>
              <a:path w="4096384" h="836930">
                <a:moveTo>
                  <a:pt x="1289927" y="466090"/>
                </a:moveTo>
                <a:lnTo>
                  <a:pt x="1289927" y="462280"/>
                </a:lnTo>
                <a:lnTo>
                  <a:pt x="1292611" y="462280"/>
                </a:lnTo>
                <a:lnTo>
                  <a:pt x="1292997" y="463250"/>
                </a:lnTo>
                <a:lnTo>
                  <a:pt x="1292982" y="463803"/>
                </a:lnTo>
                <a:lnTo>
                  <a:pt x="1292477" y="464764"/>
                </a:lnTo>
                <a:lnTo>
                  <a:pt x="1289927" y="466090"/>
                </a:lnTo>
                <a:close/>
              </a:path>
              <a:path w="4096384" h="836930">
                <a:moveTo>
                  <a:pt x="1295466" y="472440"/>
                </a:moveTo>
                <a:lnTo>
                  <a:pt x="1288257" y="472440"/>
                </a:lnTo>
                <a:lnTo>
                  <a:pt x="1286411" y="468631"/>
                </a:lnTo>
                <a:lnTo>
                  <a:pt x="1284357" y="466090"/>
                </a:lnTo>
                <a:lnTo>
                  <a:pt x="1289927" y="466090"/>
                </a:lnTo>
                <a:lnTo>
                  <a:pt x="1292397" y="464845"/>
                </a:lnTo>
                <a:lnTo>
                  <a:pt x="1292982" y="463803"/>
                </a:lnTo>
                <a:lnTo>
                  <a:pt x="1292997" y="463250"/>
                </a:lnTo>
                <a:lnTo>
                  <a:pt x="1292611" y="462280"/>
                </a:lnTo>
                <a:lnTo>
                  <a:pt x="1303848" y="462280"/>
                </a:lnTo>
                <a:lnTo>
                  <a:pt x="1303848" y="464820"/>
                </a:lnTo>
                <a:lnTo>
                  <a:pt x="1304802" y="464820"/>
                </a:lnTo>
                <a:lnTo>
                  <a:pt x="1304366" y="467360"/>
                </a:lnTo>
                <a:lnTo>
                  <a:pt x="1292782" y="467360"/>
                </a:lnTo>
                <a:lnTo>
                  <a:pt x="1292876" y="469989"/>
                </a:lnTo>
                <a:lnTo>
                  <a:pt x="1295466" y="472440"/>
                </a:lnTo>
                <a:close/>
              </a:path>
              <a:path w="4096384" h="836930">
                <a:moveTo>
                  <a:pt x="1303848" y="464820"/>
                </a:moveTo>
                <a:lnTo>
                  <a:pt x="1303848" y="462280"/>
                </a:lnTo>
                <a:lnTo>
                  <a:pt x="1304686" y="462280"/>
                </a:lnTo>
                <a:lnTo>
                  <a:pt x="1303848" y="464820"/>
                </a:lnTo>
                <a:close/>
              </a:path>
              <a:path w="4096384" h="836930">
                <a:moveTo>
                  <a:pt x="1304802" y="464820"/>
                </a:moveTo>
                <a:lnTo>
                  <a:pt x="1303848" y="464820"/>
                </a:lnTo>
                <a:lnTo>
                  <a:pt x="1304686" y="462280"/>
                </a:lnTo>
                <a:lnTo>
                  <a:pt x="1321278" y="462280"/>
                </a:lnTo>
                <a:lnTo>
                  <a:pt x="1321110" y="463550"/>
                </a:lnTo>
                <a:lnTo>
                  <a:pt x="1305020" y="463550"/>
                </a:lnTo>
                <a:lnTo>
                  <a:pt x="1304802" y="464820"/>
                </a:lnTo>
                <a:close/>
              </a:path>
              <a:path w="4096384" h="836930">
                <a:moveTo>
                  <a:pt x="1328651" y="471170"/>
                </a:moveTo>
                <a:lnTo>
                  <a:pt x="1322620" y="471170"/>
                </a:lnTo>
                <a:lnTo>
                  <a:pt x="1321922" y="469863"/>
                </a:lnTo>
                <a:lnTo>
                  <a:pt x="1321108" y="468630"/>
                </a:lnTo>
                <a:lnTo>
                  <a:pt x="1320440" y="468630"/>
                </a:lnTo>
                <a:lnTo>
                  <a:pt x="1321278" y="462280"/>
                </a:lnTo>
                <a:lnTo>
                  <a:pt x="1328651" y="471170"/>
                </a:lnTo>
                <a:close/>
              </a:path>
              <a:path w="4096384" h="836930">
                <a:moveTo>
                  <a:pt x="1349440" y="496570"/>
                </a:moveTo>
                <a:lnTo>
                  <a:pt x="1336194" y="496570"/>
                </a:lnTo>
                <a:lnTo>
                  <a:pt x="1330831" y="485140"/>
                </a:lnTo>
                <a:lnTo>
                  <a:pt x="1331670" y="485140"/>
                </a:lnTo>
                <a:lnTo>
                  <a:pt x="1324297" y="480060"/>
                </a:lnTo>
                <a:lnTo>
                  <a:pt x="1319268" y="477520"/>
                </a:lnTo>
                <a:lnTo>
                  <a:pt x="1317755" y="477520"/>
                </a:lnTo>
                <a:lnTo>
                  <a:pt x="1316583" y="471170"/>
                </a:lnTo>
                <a:lnTo>
                  <a:pt x="1328651" y="471170"/>
                </a:lnTo>
                <a:lnTo>
                  <a:pt x="1321278" y="462280"/>
                </a:lnTo>
                <a:lnTo>
                  <a:pt x="1329911" y="462280"/>
                </a:lnTo>
                <a:lnTo>
                  <a:pt x="1330134" y="463401"/>
                </a:lnTo>
                <a:lnTo>
                  <a:pt x="1330234" y="463591"/>
                </a:lnTo>
                <a:lnTo>
                  <a:pt x="1332344" y="464820"/>
                </a:lnTo>
                <a:lnTo>
                  <a:pt x="1344074" y="464820"/>
                </a:lnTo>
                <a:lnTo>
                  <a:pt x="1345025" y="466090"/>
                </a:lnTo>
                <a:lnTo>
                  <a:pt x="1338879" y="466090"/>
                </a:lnTo>
                <a:lnTo>
                  <a:pt x="1330668" y="471170"/>
                </a:lnTo>
                <a:lnTo>
                  <a:pt x="1335526" y="472440"/>
                </a:lnTo>
                <a:lnTo>
                  <a:pt x="1344258" y="472440"/>
                </a:lnTo>
                <a:lnTo>
                  <a:pt x="1342735" y="473710"/>
                </a:lnTo>
                <a:lnTo>
                  <a:pt x="1338879" y="478790"/>
                </a:lnTo>
                <a:lnTo>
                  <a:pt x="1343321" y="478790"/>
                </a:lnTo>
                <a:lnTo>
                  <a:pt x="1343574" y="480060"/>
                </a:lnTo>
                <a:lnTo>
                  <a:pt x="1363160" y="480060"/>
                </a:lnTo>
                <a:lnTo>
                  <a:pt x="1361915" y="481330"/>
                </a:lnTo>
                <a:lnTo>
                  <a:pt x="1349604" y="481330"/>
                </a:lnTo>
                <a:lnTo>
                  <a:pt x="1347928" y="482600"/>
                </a:lnTo>
                <a:lnTo>
                  <a:pt x="1336194" y="482600"/>
                </a:lnTo>
                <a:lnTo>
                  <a:pt x="1331165" y="483870"/>
                </a:lnTo>
                <a:lnTo>
                  <a:pt x="1341563" y="490220"/>
                </a:lnTo>
                <a:lnTo>
                  <a:pt x="1341393" y="490220"/>
                </a:lnTo>
                <a:lnTo>
                  <a:pt x="1346088" y="491490"/>
                </a:lnTo>
                <a:lnTo>
                  <a:pt x="1366816" y="491490"/>
                </a:lnTo>
                <a:lnTo>
                  <a:pt x="1365365" y="492760"/>
                </a:lnTo>
                <a:lnTo>
                  <a:pt x="1361678" y="492760"/>
                </a:lnTo>
                <a:lnTo>
                  <a:pt x="1362147" y="494030"/>
                </a:lnTo>
                <a:lnTo>
                  <a:pt x="1351117" y="494030"/>
                </a:lnTo>
                <a:lnTo>
                  <a:pt x="1349440" y="496570"/>
                </a:lnTo>
                <a:close/>
              </a:path>
              <a:path w="4096384" h="836930">
                <a:moveTo>
                  <a:pt x="1358994" y="464820"/>
                </a:moveTo>
                <a:lnTo>
                  <a:pt x="1355307" y="464820"/>
                </a:lnTo>
                <a:lnTo>
                  <a:pt x="1355975" y="462280"/>
                </a:lnTo>
                <a:lnTo>
                  <a:pt x="1357318" y="462280"/>
                </a:lnTo>
                <a:lnTo>
                  <a:pt x="1358994" y="463550"/>
                </a:lnTo>
                <a:lnTo>
                  <a:pt x="1358994" y="464820"/>
                </a:lnTo>
                <a:close/>
              </a:path>
              <a:path w="4096384" h="836930">
                <a:moveTo>
                  <a:pt x="1366535" y="464820"/>
                </a:moveTo>
                <a:lnTo>
                  <a:pt x="1358994" y="464820"/>
                </a:lnTo>
                <a:lnTo>
                  <a:pt x="1358994" y="463550"/>
                </a:lnTo>
                <a:lnTo>
                  <a:pt x="1357318" y="462280"/>
                </a:lnTo>
                <a:lnTo>
                  <a:pt x="1368881" y="462280"/>
                </a:lnTo>
                <a:lnTo>
                  <a:pt x="1366535" y="464820"/>
                </a:lnTo>
                <a:close/>
              </a:path>
              <a:path w="4096384" h="836930">
                <a:moveTo>
                  <a:pt x="1433279" y="463341"/>
                </a:moveTo>
                <a:lnTo>
                  <a:pt x="1431577" y="462280"/>
                </a:lnTo>
                <a:lnTo>
                  <a:pt x="1433899" y="462280"/>
                </a:lnTo>
                <a:lnTo>
                  <a:pt x="1433279" y="463341"/>
                </a:lnTo>
                <a:close/>
              </a:path>
              <a:path w="4096384" h="836930">
                <a:moveTo>
                  <a:pt x="1501561" y="469900"/>
                </a:moveTo>
                <a:lnTo>
                  <a:pt x="1495943" y="469900"/>
                </a:lnTo>
                <a:lnTo>
                  <a:pt x="1495943" y="467360"/>
                </a:lnTo>
                <a:lnTo>
                  <a:pt x="1490303" y="464845"/>
                </a:lnTo>
                <a:lnTo>
                  <a:pt x="1491752" y="462280"/>
                </a:lnTo>
                <a:lnTo>
                  <a:pt x="1494792" y="462280"/>
                </a:lnTo>
                <a:lnTo>
                  <a:pt x="1499088" y="466090"/>
                </a:lnTo>
                <a:lnTo>
                  <a:pt x="1501561" y="469900"/>
                </a:lnTo>
                <a:close/>
              </a:path>
              <a:path w="4096384" h="836930">
                <a:moveTo>
                  <a:pt x="1503322" y="476250"/>
                </a:moveTo>
                <a:lnTo>
                  <a:pt x="1501729" y="474903"/>
                </a:lnTo>
                <a:lnTo>
                  <a:pt x="1499131" y="472440"/>
                </a:lnTo>
                <a:lnTo>
                  <a:pt x="1501476" y="469989"/>
                </a:lnTo>
                <a:lnTo>
                  <a:pt x="1499088" y="466090"/>
                </a:lnTo>
                <a:lnTo>
                  <a:pt x="1494792" y="462280"/>
                </a:lnTo>
                <a:lnTo>
                  <a:pt x="1500808" y="462280"/>
                </a:lnTo>
                <a:lnTo>
                  <a:pt x="1499465" y="463550"/>
                </a:lnTo>
                <a:lnTo>
                  <a:pt x="1499568" y="466235"/>
                </a:lnTo>
                <a:lnTo>
                  <a:pt x="1502143" y="469900"/>
                </a:lnTo>
                <a:lnTo>
                  <a:pt x="1503656" y="469900"/>
                </a:lnTo>
                <a:lnTo>
                  <a:pt x="1506504" y="472440"/>
                </a:lnTo>
                <a:lnTo>
                  <a:pt x="1504982" y="472452"/>
                </a:lnTo>
                <a:lnTo>
                  <a:pt x="1503322" y="473710"/>
                </a:lnTo>
                <a:lnTo>
                  <a:pt x="1503322" y="476250"/>
                </a:lnTo>
                <a:close/>
              </a:path>
              <a:path w="4096384" h="836930">
                <a:moveTo>
                  <a:pt x="1502143" y="469900"/>
                </a:moveTo>
                <a:lnTo>
                  <a:pt x="1499568" y="466235"/>
                </a:lnTo>
                <a:lnTo>
                  <a:pt x="1499465" y="463550"/>
                </a:lnTo>
                <a:lnTo>
                  <a:pt x="1500808" y="462280"/>
                </a:lnTo>
                <a:lnTo>
                  <a:pt x="1502982" y="463550"/>
                </a:lnTo>
                <a:lnTo>
                  <a:pt x="1505777" y="463550"/>
                </a:lnTo>
                <a:lnTo>
                  <a:pt x="1502143" y="469900"/>
                </a:lnTo>
                <a:close/>
              </a:path>
              <a:path w="4096384" h="836930">
                <a:moveTo>
                  <a:pt x="1502982" y="463550"/>
                </a:moveTo>
                <a:lnTo>
                  <a:pt x="1500808" y="462280"/>
                </a:lnTo>
                <a:lnTo>
                  <a:pt x="1501981" y="462280"/>
                </a:lnTo>
                <a:lnTo>
                  <a:pt x="1502982" y="463550"/>
                </a:lnTo>
                <a:close/>
              </a:path>
              <a:path w="4096384" h="836930">
                <a:moveTo>
                  <a:pt x="1609387" y="485140"/>
                </a:moveTo>
                <a:lnTo>
                  <a:pt x="1605567" y="485140"/>
                </a:lnTo>
                <a:lnTo>
                  <a:pt x="1610760" y="481330"/>
                </a:lnTo>
                <a:lnTo>
                  <a:pt x="1616626" y="473710"/>
                </a:lnTo>
                <a:lnTo>
                  <a:pt x="1612976" y="472452"/>
                </a:lnTo>
                <a:lnTo>
                  <a:pt x="1612850" y="472016"/>
                </a:lnTo>
                <a:lnTo>
                  <a:pt x="1611598" y="466090"/>
                </a:lnTo>
                <a:lnTo>
                  <a:pt x="1615120" y="466090"/>
                </a:lnTo>
                <a:lnTo>
                  <a:pt x="1613274" y="462280"/>
                </a:lnTo>
                <a:lnTo>
                  <a:pt x="1616626" y="463550"/>
                </a:lnTo>
                <a:lnTo>
                  <a:pt x="1616710" y="467532"/>
                </a:lnTo>
                <a:lnTo>
                  <a:pt x="1618473" y="471170"/>
                </a:lnTo>
                <a:lnTo>
                  <a:pt x="1626016" y="471170"/>
                </a:lnTo>
                <a:lnTo>
                  <a:pt x="1625687" y="472452"/>
                </a:lnTo>
                <a:lnTo>
                  <a:pt x="1626180" y="473710"/>
                </a:lnTo>
                <a:lnTo>
                  <a:pt x="1627358" y="474980"/>
                </a:lnTo>
                <a:lnTo>
                  <a:pt x="1630456" y="474980"/>
                </a:lnTo>
                <a:lnTo>
                  <a:pt x="1630370" y="476250"/>
                </a:lnTo>
                <a:lnTo>
                  <a:pt x="1622614" y="476250"/>
                </a:lnTo>
                <a:lnTo>
                  <a:pt x="1619400" y="478751"/>
                </a:lnTo>
                <a:lnTo>
                  <a:pt x="1619480" y="479243"/>
                </a:lnTo>
                <a:lnTo>
                  <a:pt x="1620076" y="481330"/>
                </a:lnTo>
                <a:lnTo>
                  <a:pt x="1616463" y="481330"/>
                </a:lnTo>
                <a:lnTo>
                  <a:pt x="1616517" y="482600"/>
                </a:lnTo>
                <a:lnTo>
                  <a:pt x="1610930" y="482600"/>
                </a:lnTo>
                <a:lnTo>
                  <a:pt x="1609387" y="485140"/>
                </a:lnTo>
                <a:close/>
              </a:path>
              <a:path w="4096384" h="836930">
                <a:moveTo>
                  <a:pt x="1618473" y="471170"/>
                </a:moveTo>
                <a:lnTo>
                  <a:pt x="1616710" y="467532"/>
                </a:lnTo>
                <a:lnTo>
                  <a:pt x="1616626" y="463550"/>
                </a:lnTo>
                <a:lnTo>
                  <a:pt x="1613274" y="462280"/>
                </a:lnTo>
                <a:lnTo>
                  <a:pt x="1616960" y="462280"/>
                </a:lnTo>
                <a:lnTo>
                  <a:pt x="1627358" y="464820"/>
                </a:lnTo>
                <a:lnTo>
                  <a:pt x="1625793" y="466090"/>
                </a:lnTo>
                <a:lnTo>
                  <a:pt x="1625342" y="466090"/>
                </a:lnTo>
                <a:lnTo>
                  <a:pt x="1625490" y="466235"/>
                </a:lnTo>
                <a:lnTo>
                  <a:pt x="1622664" y="468630"/>
                </a:lnTo>
                <a:lnTo>
                  <a:pt x="1619977" y="468631"/>
                </a:lnTo>
                <a:lnTo>
                  <a:pt x="1618303" y="469900"/>
                </a:lnTo>
                <a:lnTo>
                  <a:pt x="1620568" y="469900"/>
                </a:lnTo>
                <a:lnTo>
                  <a:pt x="1618473" y="471170"/>
                </a:lnTo>
                <a:close/>
              </a:path>
              <a:path w="4096384" h="836930">
                <a:moveTo>
                  <a:pt x="1687704" y="471170"/>
                </a:moveTo>
                <a:lnTo>
                  <a:pt x="1684011" y="462280"/>
                </a:lnTo>
                <a:lnTo>
                  <a:pt x="1690048" y="462280"/>
                </a:lnTo>
                <a:lnTo>
                  <a:pt x="1692340" y="464764"/>
                </a:lnTo>
                <a:lnTo>
                  <a:pt x="1692437" y="464932"/>
                </a:lnTo>
                <a:lnTo>
                  <a:pt x="1692896" y="466090"/>
                </a:lnTo>
                <a:lnTo>
                  <a:pt x="1691368" y="467382"/>
                </a:lnTo>
                <a:lnTo>
                  <a:pt x="1690161" y="468630"/>
                </a:lnTo>
                <a:lnTo>
                  <a:pt x="1687533" y="468630"/>
                </a:lnTo>
                <a:lnTo>
                  <a:pt x="1688837" y="469863"/>
                </a:lnTo>
                <a:lnTo>
                  <a:pt x="1687704" y="471170"/>
                </a:lnTo>
                <a:close/>
              </a:path>
              <a:path w="4096384" h="836930">
                <a:moveTo>
                  <a:pt x="1745219" y="463550"/>
                </a:moveTo>
                <a:lnTo>
                  <a:pt x="1744696" y="463550"/>
                </a:lnTo>
                <a:lnTo>
                  <a:pt x="1744860" y="462280"/>
                </a:lnTo>
                <a:lnTo>
                  <a:pt x="1745219" y="463550"/>
                </a:lnTo>
                <a:close/>
              </a:path>
              <a:path w="4096384" h="836930">
                <a:moveTo>
                  <a:pt x="1825879" y="474980"/>
                </a:moveTo>
                <a:lnTo>
                  <a:pt x="1820966" y="474980"/>
                </a:lnTo>
                <a:lnTo>
                  <a:pt x="1818750" y="470191"/>
                </a:lnTo>
                <a:lnTo>
                  <a:pt x="1818668" y="469863"/>
                </a:lnTo>
                <a:lnTo>
                  <a:pt x="1820659" y="468471"/>
                </a:lnTo>
                <a:lnTo>
                  <a:pt x="1821823" y="467532"/>
                </a:lnTo>
                <a:lnTo>
                  <a:pt x="1822536" y="467382"/>
                </a:lnTo>
                <a:lnTo>
                  <a:pt x="1822447" y="467029"/>
                </a:lnTo>
                <a:lnTo>
                  <a:pt x="1828339" y="462280"/>
                </a:lnTo>
                <a:lnTo>
                  <a:pt x="1832826" y="462280"/>
                </a:lnTo>
                <a:lnTo>
                  <a:pt x="1833481" y="468630"/>
                </a:lnTo>
                <a:lnTo>
                  <a:pt x="1829510" y="468631"/>
                </a:lnTo>
                <a:lnTo>
                  <a:pt x="1826475" y="472264"/>
                </a:lnTo>
                <a:lnTo>
                  <a:pt x="1826354" y="472452"/>
                </a:lnTo>
                <a:lnTo>
                  <a:pt x="1829007" y="473710"/>
                </a:lnTo>
                <a:lnTo>
                  <a:pt x="1828673" y="473710"/>
                </a:lnTo>
                <a:lnTo>
                  <a:pt x="1825879" y="474980"/>
                </a:lnTo>
                <a:close/>
              </a:path>
              <a:path w="4096384" h="836930">
                <a:moveTo>
                  <a:pt x="1853149" y="467360"/>
                </a:moveTo>
                <a:lnTo>
                  <a:pt x="1849462" y="467360"/>
                </a:lnTo>
                <a:lnTo>
                  <a:pt x="1849542" y="465887"/>
                </a:lnTo>
                <a:lnTo>
                  <a:pt x="1850968" y="462280"/>
                </a:lnTo>
                <a:lnTo>
                  <a:pt x="1852140" y="462280"/>
                </a:lnTo>
                <a:lnTo>
                  <a:pt x="1853126" y="464764"/>
                </a:lnTo>
                <a:lnTo>
                  <a:pt x="1853149" y="46736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51977" y="487680"/>
                </a:lnTo>
                <a:lnTo>
                  <a:pt x="1857673" y="486410"/>
                </a:lnTo>
                <a:lnTo>
                  <a:pt x="1858177" y="486410"/>
                </a:lnTo>
                <a:lnTo>
                  <a:pt x="1856755" y="479243"/>
                </a:lnTo>
                <a:lnTo>
                  <a:pt x="1856683" y="478751"/>
                </a:lnTo>
                <a:lnTo>
                  <a:pt x="1861864" y="467360"/>
                </a:lnTo>
                <a:lnTo>
                  <a:pt x="1853149" y="467360"/>
                </a:lnTo>
                <a:lnTo>
                  <a:pt x="1853126" y="464764"/>
                </a:lnTo>
                <a:lnTo>
                  <a:pt x="1852140" y="462280"/>
                </a:lnTo>
                <a:lnTo>
                  <a:pt x="1862957" y="462280"/>
                </a:lnTo>
                <a:lnTo>
                  <a:pt x="1860862" y="463550"/>
                </a:lnTo>
                <a:lnTo>
                  <a:pt x="1859520" y="463550"/>
                </a:lnTo>
                <a:lnTo>
                  <a:pt x="1865053" y="471170"/>
                </a:lnTo>
                <a:lnTo>
                  <a:pt x="1868455" y="471170"/>
                </a:lnTo>
                <a:lnTo>
                  <a:pt x="1869237" y="472440"/>
                </a:lnTo>
                <a:lnTo>
                  <a:pt x="1879467" y="472440"/>
                </a:lnTo>
                <a:lnTo>
                  <a:pt x="1878880" y="473710"/>
                </a:lnTo>
                <a:lnTo>
                  <a:pt x="1865387" y="473710"/>
                </a:lnTo>
                <a:lnTo>
                  <a:pt x="1857510" y="481330"/>
                </a:lnTo>
                <a:lnTo>
                  <a:pt x="1869156" y="48133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70075" y="472440"/>
                </a:moveTo>
                <a:lnTo>
                  <a:pt x="1869237" y="472440"/>
                </a:lnTo>
                <a:lnTo>
                  <a:pt x="1867024" y="468842"/>
                </a:lnTo>
                <a:lnTo>
                  <a:pt x="1866961" y="468582"/>
                </a:lnTo>
                <a:lnTo>
                  <a:pt x="1876112" y="462280"/>
                </a:lnTo>
                <a:lnTo>
                  <a:pt x="1877258" y="464764"/>
                </a:lnTo>
                <a:lnTo>
                  <a:pt x="1877388" y="464932"/>
                </a:lnTo>
                <a:lnTo>
                  <a:pt x="1879512" y="467226"/>
                </a:lnTo>
                <a:lnTo>
                  <a:pt x="1879593" y="467382"/>
                </a:lnTo>
                <a:lnTo>
                  <a:pt x="1870075" y="472440"/>
                </a:lnTo>
                <a:close/>
              </a:path>
              <a:path w="4096384" h="836930">
                <a:moveTo>
                  <a:pt x="1879467" y="472440"/>
                </a:moveTo>
                <a:lnTo>
                  <a:pt x="1870075" y="472440"/>
                </a:lnTo>
                <a:lnTo>
                  <a:pt x="1879593" y="467382"/>
                </a:lnTo>
                <a:lnTo>
                  <a:pt x="1879512" y="467226"/>
                </a:lnTo>
                <a:lnTo>
                  <a:pt x="1877383" y="464926"/>
                </a:lnTo>
                <a:lnTo>
                  <a:pt x="1877258" y="464764"/>
                </a:lnTo>
                <a:lnTo>
                  <a:pt x="1876112" y="462280"/>
                </a:lnTo>
                <a:lnTo>
                  <a:pt x="1882765" y="462280"/>
                </a:lnTo>
                <a:lnTo>
                  <a:pt x="1884664" y="467360"/>
                </a:lnTo>
                <a:lnTo>
                  <a:pt x="1881815" y="467360"/>
                </a:lnTo>
                <a:lnTo>
                  <a:pt x="1879467" y="472440"/>
                </a:lnTo>
                <a:close/>
              </a:path>
              <a:path w="4096384" h="836930">
                <a:moveTo>
                  <a:pt x="1902658" y="468479"/>
                </a:moveTo>
                <a:lnTo>
                  <a:pt x="1902994" y="467632"/>
                </a:lnTo>
                <a:lnTo>
                  <a:pt x="1903028" y="467293"/>
                </a:lnTo>
                <a:lnTo>
                  <a:pt x="1897399" y="462280"/>
                </a:lnTo>
                <a:lnTo>
                  <a:pt x="1912152" y="462280"/>
                </a:lnTo>
                <a:lnTo>
                  <a:pt x="1902658" y="468479"/>
                </a:lnTo>
                <a:close/>
              </a:path>
              <a:path w="4096384" h="836930">
                <a:moveTo>
                  <a:pt x="1917628" y="468630"/>
                </a:moveTo>
                <a:lnTo>
                  <a:pt x="1902598" y="468630"/>
                </a:lnTo>
                <a:lnTo>
                  <a:pt x="1902671" y="468471"/>
                </a:lnTo>
                <a:lnTo>
                  <a:pt x="1912152" y="462280"/>
                </a:lnTo>
                <a:lnTo>
                  <a:pt x="1916175" y="462280"/>
                </a:lnTo>
                <a:lnTo>
                  <a:pt x="1912152" y="466090"/>
                </a:lnTo>
                <a:lnTo>
                  <a:pt x="1915170" y="466090"/>
                </a:lnTo>
                <a:lnTo>
                  <a:pt x="1917628" y="468630"/>
                </a:lnTo>
                <a:close/>
              </a:path>
              <a:path w="4096384" h="836930">
                <a:moveTo>
                  <a:pt x="1994622" y="463550"/>
                </a:moveTo>
                <a:lnTo>
                  <a:pt x="1994305" y="463250"/>
                </a:lnTo>
                <a:lnTo>
                  <a:pt x="1993954" y="462280"/>
                </a:lnTo>
                <a:lnTo>
                  <a:pt x="1994101" y="462280"/>
                </a:lnTo>
                <a:lnTo>
                  <a:pt x="1994622" y="463550"/>
                </a:lnTo>
                <a:close/>
              </a:path>
              <a:path w="4096384" h="836930">
                <a:moveTo>
                  <a:pt x="2007965" y="467360"/>
                </a:moveTo>
                <a:lnTo>
                  <a:pt x="1998649" y="467360"/>
                </a:lnTo>
                <a:lnTo>
                  <a:pt x="2001052" y="464932"/>
                </a:lnTo>
                <a:lnTo>
                  <a:pt x="2001141" y="464764"/>
                </a:lnTo>
                <a:lnTo>
                  <a:pt x="2000659" y="463550"/>
                </a:lnTo>
                <a:lnTo>
                  <a:pt x="1996973" y="462280"/>
                </a:lnTo>
                <a:lnTo>
                  <a:pt x="2009039" y="462280"/>
                </a:lnTo>
                <a:lnTo>
                  <a:pt x="2008348" y="464932"/>
                </a:lnTo>
                <a:lnTo>
                  <a:pt x="2007965" y="467360"/>
                </a:lnTo>
                <a:close/>
              </a:path>
              <a:path w="4096384" h="836930">
                <a:moveTo>
                  <a:pt x="2049271" y="468630"/>
                </a:moveTo>
                <a:lnTo>
                  <a:pt x="2049342" y="464459"/>
                </a:lnTo>
                <a:lnTo>
                  <a:pt x="2049775" y="462280"/>
                </a:lnTo>
                <a:lnTo>
                  <a:pt x="2051621" y="463550"/>
                </a:lnTo>
                <a:lnTo>
                  <a:pt x="2052579" y="464764"/>
                </a:lnTo>
                <a:lnTo>
                  <a:pt x="2053895" y="467226"/>
                </a:lnTo>
                <a:lnTo>
                  <a:pt x="2053883" y="467382"/>
                </a:lnTo>
                <a:lnTo>
                  <a:pt x="2049271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102980" y="465356"/>
                </a:lnTo>
                <a:lnTo>
                  <a:pt x="2103100" y="464764"/>
                </a:lnTo>
                <a:lnTo>
                  <a:pt x="2104253" y="462280"/>
                </a:lnTo>
                <a:lnTo>
                  <a:pt x="2105595" y="462280"/>
                </a:lnTo>
                <a:lnTo>
                  <a:pt x="2106742" y="464764"/>
                </a:lnTo>
                <a:lnTo>
                  <a:pt x="2106986" y="466485"/>
                </a:lnTo>
                <a:lnTo>
                  <a:pt x="2107019" y="467382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01435" y="474980"/>
                </a:moveTo>
                <a:lnTo>
                  <a:pt x="2086986" y="474980"/>
                </a:lnTo>
                <a:lnTo>
                  <a:pt x="2088492" y="468630"/>
                </a:lnTo>
                <a:lnTo>
                  <a:pt x="2102407" y="468630"/>
                </a:lnTo>
                <a:lnTo>
                  <a:pt x="2107019" y="467382"/>
                </a:lnTo>
                <a:lnTo>
                  <a:pt x="2106986" y="466485"/>
                </a:lnTo>
                <a:lnTo>
                  <a:pt x="2106742" y="464764"/>
                </a:lnTo>
                <a:lnTo>
                  <a:pt x="2105595" y="462280"/>
                </a:lnTo>
                <a:lnTo>
                  <a:pt x="2118709" y="462280"/>
                </a:lnTo>
                <a:lnTo>
                  <a:pt x="2112300" y="466090"/>
                </a:lnTo>
                <a:lnTo>
                  <a:pt x="2118047" y="467382"/>
                </a:lnTo>
                <a:lnTo>
                  <a:pt x="2123694" y="469900"/>
                </a:lnTo>
                <a:lnTo>
                  <a:pt x="2097214" y="469900"/>
                </a:lnTo>
                <a:lnTo>
                  <a:pt x="2096652" y="472016"/>
                </a:lnTo>
                <a:lnTo>
                  <a:pt x="2096553" y="472452"/>
                </a:lnTo>
                <a:lnTo>
                  <a:pt x="2097882" y="473710"/>
                </a:lnTo>
                <a:lnTo>
                  <a:pt x="2101234" y="473710"/>
                </a:lnTo>
                <a:lnTo>
                  <a:pt x="2101435" y="474980"/>
                </a:lnTo>
                <a:close/>
              </a:path>
              <a:path w="4096384" h="836930">
                <a:moveTo>
                  <a:pt x="2162204" y="467029"/>
                </a:moveTo>
                <a:lnTo>
                  <a:pt x="2158731" y="466090"/>
                </a:lnTo>
                <a:lnTo>
                  <a:pt x="2157812" y="464932"/>
                </a:lnTo>
                <a:lnTo>
                  <a:pt x="2157767" y="464764"/>
                </a:lnTo>
                <a:lnTo>
                  <a:pt x="2158731" y="463550"/>
                </a:lnTo>
                <a:lnTo>
                  <a:pt x="2160742" y="462280"/>
                </a:lnTo>
                <a:lnTo>
                  <a:pt x="2161438" y="463803"/>
                </a:lnTo>
                <a:lnTo>
                  <a:pt x="2162204" y="467029"/>
                </a:lnTo>
                <a:close/>
              </a:path>
              <a:path w="4096384" h="836930">
                <a:moveTo>
                  <a:pt x="2161430" y="463772"/>
                </a:moveTo>
                <a:lnTo>
                  <a:pt x="2160742" y="462280"/>
                </a:lnTo>
                <a:lnTo>
                  <a:pt x="2161075" y="462280"/>
                </a:lnTo>
                <a:lnTo>
                  <a:pt x="2161430" y="463772"/>
                </a:lnTo>
                <a:close/>
              </a:path>
              <a:path w="4096384" h="836930">
                <a:moveTo>
                  <a:pt x="2165768" y="467360"/>
                </a:moveTo>
                <a:lnTo>
                  <a:pt x="2163426" y="467360"/>
                </a:lnTo>
                <a:lnTo>
                  <a:pt x="2161888" y="464764"/>
                </a:lnTo>
                <a:lnTo>
                  <a:pt x="2161445" y="463803"/>
                </a:lnTo>
                <a:lnTo>
                  <a:pt x="2161075" y="462280"/>
                </a:lnTo>
                <a:lnTo>
                  <a:pt x="2165768" y="467360"/>
                </a:lnTo>
                <a:close/>
              </a:path>
              <a:path w="4096384" h="836930">
                <a:moveTo>
                  <a:pt x="2174278" y="475988"/>
                </a:moveTo>
                <a:lnTo>
                  <a:pt x="2168081" y="469863"/>
                </a:lnTo>
                <a:lnTo>
                  <a:pt x="2161075" y="462280"/>
                </a:lnTo>
                <a:lnTo>
                  <a:pt x="2163647" y="462280"/>
                </a:lnTo>
                <a:lnTo>
                  <a:pt x="2163924" y="464820"/>
                </a:lnTo>
                <a:lnTo>
                  <a:pt x="2171249" y="464820"/>
                </a:lnTo>
                <a:lnTo>
                  <a:pt x="2171807" y="466090"/>
                </a:lnTo>
                <a:lnTo>
                  <a:pt x="2186561" y="466090"/>
                </a:lnTo>
                <a:lnTo>
                  <a:pt x="2188460" y="468631"/>
                </a:lnTo>
                <a:lnTo>
                  <a:pt x="2189277" y="469900"/>
                </a:lnTo>
                <a:lnTo>
                  <a:pt x="2181695" y="469900"/>
                </a:lnTo>
                <a:lnTo>
                  <a:pt x="2175494" y="471170"/>
                </a:lnTo>
                <a:lnTo>
                  <a:pt x="2177340" y="474980"/>
                </a:lnTo>
                <a:lnTo>
                  <a:pt x="2174278" y="475988"/>
                </a:lnTo>
                <a:close/>
              </a:path>
              <a:path w="4096384" h="836930">
                <a:moveTo>
                  <a:pt x="2174486" y="466090"/>
                </a:moveTo>
                <a:lnTo>
                  <a:pt x="2171807" y="466090"/>
                </a:lnTo>
                <a:lnTo>
                  <a:pt x="2170131" y="462280"/>
                </a:lnTo>
                <a:lnTo>
                  <a:pt x="2173150" y="463550"/>
                </a:lnTo>
                <a:lnTo>
                  <a:pt x="2174589" y="464764"/>
                </a:lnTo>
                <a:lnTo>
                  <a:pt x="2174486" y="466090"/>
                </a:lnTo>
                <a:close/>
              </a:path>
              <a:path w="4096384" h="836930">
                <a:moveTo>
                  <a:pt x="2186561" y="466090"/>
                </a:moveTo>
                <a:lnTo>
                  <a:pt x="2174486" y="466090"/>
                </a:lnTo>
                <a:lnTo>
                  <a:pt x="2174589" y="464764"/>
                </a:lnTo>
                <a:lnTo>
                  <a:pt x="2173150" y="463550"/>
                </a:lnTo>
                <a:lnTo>
                  <a:pt x="2170131" y="462280"/>
                </a:lnTo>
                <a:lnTo>
                  <a:pt x="2176883" y="462280"/>
                </a:lnTo>
                <a:lnTo>
                  <a:pt x="2177170" y="463550"/>
                </a:lnTo>
                <a:lnTo>
                  <a:pt x="2184997" y="463550"/>
                </a:lnTo>
                <a:lnTo>
                  <a:pt x="2185585" y="464764"/>
                </a:lnTo>
                <a:lnTo>
                  <a:pt x="2186561" y="466090"/>
                </a:lnTo>
                <a:close/>
              </a:path>
              <a:path w="4096384" h="836930">
                <a:moveTo>
                  <a:pt x="2196611" y="468630"/>
                </a:moveTo>
                <a:lnTo>
                  <a:pt x="2196742" y="467632"/>
                </a:lnTo>
                <a:lnTo>
                  <a:pt x="2196849" y="465726"/>
                </a:lnTo>
                <a:lnTo>
                  <a:pt x="2196343" y="463803"/>
                </a:lnTo>
                <a:lnTo>
                  <a:pt x="2196386" y="463401"/>
                </a:lnTo>
                <a:lnTo>
                  <a:pt x="2197205" y="462280"/>
                </a:lnTo>
                <a:lnTo>
                  <a:pt x="2200553" y="462280"/>
                </a:lnTo>
                <a:lnTo>
                  <a:pt x="2202597" y="464764"/>
                </a:lnTo>
                <a:lnTo>
                  <a:pt x="2202517" y="464932"/>
                </a:lnTo>
                <a:lnTo>
                  <a:pt x="2199743" y="467382"/>
                </a:lnTo>
                <a:lnTo>
                  <a:pt x="2196611" y="468630"/>
                </a:lnTo>
                <a:close/>
              </a:path>
              <a:path w="4096384" h="836930">
                <a:moveTo>
                  <a:pt x="2211533" y="481330"/>
                </a:moveTo>
                <a:lnTo>
                  <a:pt x="2211723" y="479628"/>
                </a:lnTo>
                <a:lnTo>
                  <a:pt x="2211846" y="478751"/>
                </a:lnTo>
                <a:lnTo>
                  <a:pt x="2222733" y="464845"/>
                </a:lnTo>
                <a:lnTo>
                  <a:pt x="2226620" y="462280"/>
                </a:lnTo>
                <a:lnTo>
                  <a:pt x="2225923" y="464845"/>
                </a:lnTo>
                <a:lnTo>
                  <a:pt x="2222396" y="472452"/>
                </a:lnTo>
                <a:lnTo>
                  <a:pt x="2217245" y="478751"/>
                </a:lnTo>
                <a:lnTo>
                  <a:pt x="2216787" y="478980"/>
                </a:lnTo>
                <a:lnTo>
                  <a:pt x="2211533" y="48133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52587" y="466068"/>
                </a:lnTo>
                <a:lnTo>
                  <a:pt x="2251093" y="463803"/>
                </a:lnTo>
                <a:lnTo>
                  <a:pt x="2251044" y="463250"/>
                </a:lnTo>
                <a:lnTo>
                  <a:pt x="2251430" y="462280"/>
                </a:lnTo>
                <a:lnTo>
                  <a:pt x="2254278" y="462280"/>
                </a:lnTo>
                <a:lnTo>
                  <a:pt x="2257630" y="46355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50087" y="476250"/>
                </a:moveTo>
                <a:lnTo>
                  <a:pt x="2249753" y="467360"/>
                </a:lnTo>
                <a:lnTo>
                  <a:pt x="2254612" y="467360"/>
                </a:lnTo>
                <a:lnTo>
                  <a:pt x="2257630" y="463550"/>
                </a:lnTo>
                <a:lnTo>
                  <a:pt x="2254278" y="462280"/>
                </a:lnTo>
                <a:lnTo>
                  <a:pt x="2268138" y="462280"/>
                </a:lnTo>
                <a:lnTo>
                  <a:pt x="2267020" y="463550"/>
                </a:lnTo>
                <a:lnTo>
                  <a:pt x="2262489" y="466090"/>
                </a:lnTo>
                <a:lnTo>
                  <a:pt x="2258802" y="468631"/>
                </a:lnTo>
                <a:lnTo>
                  <a:pt x="2257522" y="472264"/>
                </a:lnTo>
                <a:lnTo>
                  <a:pt x="2257438" y="472452"/>
                </a:lnTo>
                <a:lnTo>
                  <a:pt x="2252936" y="474980"/>
                </a:lnTo>
                <a:lnTo>
                  <a:pt x="2250087" y="476250"/>
                </a:lnTo>
                <a:close/>
              </a:path>
              <a:path w="4096384" h="836930">
                <a:moveTo>
                  <a:pt x="2310544" y="470159"/>
                </a:moveTo>
                <a:lnTo>
                  <a:pt x="2305738" y="467360"/>
                </a:lnTo>
                <a:lnTo>
                  <a:pt x="2302555" y="466090"/>
                </a:lnTo>
                <a:lnTo>
                  <a:pt x="2307414" y="463550"/>
                </a:lnTo>
                <a:lnTo>
                  <a:pt x="2307918" y="462280"/>
                </a:lnTo>
                <a:lnTo>
                  <a:pt x="2308252" y="462280"/>
                </a:lnTo>
                <a:lnTo>
                  <a:pt x="2310553" y="467360"/>
                </a:lnTo>
                <a:lnTo>
                  <a:pt x="2308252" y="467360"/>
                </a:lnTo>
                <a:lnTo>
                  <a:pt x="2310544" y="470159"/>
                </a:lnTo>
                <a:close/>
              </a:path>
              <a:path w="4096384" h="836930">
                <a:moveTo>
                  <a:pt x="2319221" y="473710"/>
                </a:moveTo>
                <a:lnTo>
                  <a:pt x="2313451" y="473710"/>
                </a:lnTo>
                <a:lnTo>
                  <a:pt x="2321826" y="469900"/>
                </a:lnTo>
                <a:lnTo>
                  <a:pt x="2313949" y="468630"/>
                </a:lnTo>
                <a:lnTo>
                  <a:pt x="2310812" y="467930"/>
                </a:lnTo>
                <a:lnTo>
                  <a:pt x="2308252" y="462280"/>
                </a:lnTo>
                <a:lnTo>
                  <a:pt x="2321492" y="462280"/>
                </a:lnTo>
                <a:lnTo>
                  <a:pt x="2318984" y="463550"/>
                </a:lnTo>
                <a:lnTo>
                  <a:pt x="2318339" y="464764"/>
                </a:lnTo>
                <a:lnTo>
                  <a:pt x="2318369" y="464932"/>
                </a:lnTo>
                <a:lnTo>
                  <a:pt x="2319581" y="467226"/>
                </a:lnTo>
                <a:lnTo>
                  <a:pt x="2319693" y="467382"/>
                </a:lnTo>
                <a:lnTo>
                  <a:pt x="2321996" y="468630"/>
                </a:lnTo>
                <a:lnTo>
                  <a:pt x="2337840" y="468630"/>
                </a:lnTo>
                <a:lnTo>
                  <a:pt x="2338258" y="469900"/>
                </a:lnTo>
                <a:lnTo>
                  <a:pt x="2323175" y="469900"/>
                </a:lnTo>
                <a:lnTo>
                  <a:pt x="2319221" y="473710"/>
                </a:lnTo>
                <a:close/>
              </a:path>
              <a:path w="4096384" h="836930">
                <a:moveTo>
                  <a:pt x="2321996" y="468630"/>
                </a:moveTo>
                <a:lnTo>
                  <a:pt x="2319693" y="467382"/>
                </a:lnTo>
                <a:lnTo>
                  <a:pt x="2319581" y="467226"/>
                </a:lnTo>
                <a:lnTo>
                  <a:pt x="2318369" y="464932"/>
                </a:lnTo>
                <a:lnTo>
                  <a:pt x="2318339" y="464764"/>
                </a:lnTo>
                <a:lnTo>
                  <a:pt x="2318984" y="463550"/>
                </a:lnTo>
                <a:lnTo>
                  <a:pt x="2321492" y="462280"/>
                </a:lnTo>
                <a:lnTo>
                  <a:pt x="2325519" y="462280"/>
                </a:lnTo>
                <a:lnTo>
                  <a:pt x="2321996" y="468630"/>
                </a:lnTo>
                <a:close/>
              </a:path>
              <a:path w="4096384" h="836930">
                <a:moveTo>
                  <a:pt x="2337840" y="468630"/>
                </a:moveTo>
                <a:lnTo>
                  <a:pt x="2321996" y="468630"/>
                </a:lnTo>
                <a:lnTo>
                  <a:pt x="2325519" y="462280"/>
                </a:lnTo>
                <a:lnTo>
                  <a:pt x="2334738" y="462280"/>
                </a:lnTo>
                <a:lnTo>
                  <a:pt x="2327863" y="463550"/>
                </a:lnTo>
                <a:lnTo>
                  <a:pt x="2334510" y="466068"/>
                </a:lnTo>
                <a:lnTo>
                  <a:pt x="2334404" y="467360"/>
                </a:lnTo>
                <a:lnTo>
                  <a:pt x="2337423" y="467360"/>
                </a:lnTo>
                <a:lnTo>
                  <a:pt x="2337840" y="468630"/>
                </a:lnTo>
                <a:close/>
              </a:path>
              <a:path w="4096384" h="836930">
                <a:moveTo>
                  <a:pt x="2463810" y="480060"/>
                </a:moveTo>
                <a:lnTo>
                  <a:pt x="2445201" y="480060"/>
                </a:lnTo>
                <a:lnTo>
                  <a:pt x="2441685" y="473710"/>
                </a:lnTo>
                <a:lnTo>
                  <a:pt x="2451572" y="473710"/>
                </a:lnTo>
                <a:lnTo>
                  <a:pt x="2460457" y="463550"/>
                </a:lnTo>
                <a:lnTo>
                  <a:pt x="2464144" y="462280"/>
                </a:lnTo>
                <a:lnTo>
                  <a:pt x="2465990" y="462280"/>
                </a:lnTo>
                <a:lnTo>
                  <a:pt x="2466822" y="469900"/>
                </a:lnTo>
                <a:lnTo>
                  <a:pt x="2481324" y="469900"/>
                </a:lnTo>
                <a:lnTo>
                  <a:pt x="2481731" y="471170"/>
                </a:lnTo>
                <a:lnTo>
                  <a:pt x="2499504" y="471170"/>
                </a:lnTo>
                <a:lnTo>
                  <a:pt x="2499679" y="472452"/>
                </a:lnTo>
                <a:lnTo>
                  <a:pt x="2501021" y="474980"/>
                </a:lnTo>
                <a:lnTo>
                  <a:pt x="2505055" y="474980"/>
                </a:lnTo>
                <a:lnTo>
                  <a:pt x="2505723" y="476250"/>
                </a:lnTo>
                <a:lnTo>
                  <a:pt x="2467673" y="476250"/>
                </a:lnTo>
                <a:lnTo>
                  <a:pt x="2463810" y="480060"/>
                </a:lnTo>
                <a:close/>
              </a:path>
              <a:path w="4096384" h="836930">
                <a:moveTo>
                  <a:pt x="2466822" y="469900"/>
                </a:moveTo>
                <a:lnTo>
                  <a:pt x="2465990" y="462280"/>
                </a:lnTo>
                <a:lnTo>
                  <a:pt x="2473186" y="462280"/>
                </a:lnTo>
                <a:lnTo>
                  <a:pt x="2470658" y="467382"/>
                </a:lnTo>
                <a:lnTo>
                  <a:pt x="2469510" y="468631"/>
                </a:lnTo>
                <a:lnTo>
                  <a:pt x="2466822" y="469900"/>
                </a:lnTo>
                <a:close/>
              </a:path>
              <a:path w="4096384" h="836930">
                <a:moveTo>
                  <a:pt x="2481324" y="469900"/>
                </a:moveTo>
                <a:lnTo>
                  <a:pt x="2466822" y="469900"/>
                </a:lnTo>
                <a:lnTo>
                  <a:pt x="2469510" y="468631"/>
                </a:lnTo>
                <a:lnTo>
                  <a:pt x="2470658" y="467382"/>
                </a:lnTo>
                <a:lnTo>
                  <a:pt x="2473186" y="462280"/>
                </a:lnTo>
                <a:lnTo>
                  <a:pt x="2478883" y="462280"/>
                </a:lnTo>
                <a:lnTo>
                  <a:pt x="2481324" y="469900"/>
                </a:lnTo>
                <a:close/>
              </a:path>
              <a:path w="4096384" h="836930">
                <a:moveTo>
                  <a:pt x="2493485" y="469900"/>
                </a:moveTo>
                <a:lnTo>
                  <a:pt x="2491869" y="463803"/>
                </a:lnTo>
                <a:lnTo>
                  <a:pt x="2491899" y="463401"/>
                </a:lnTo>
                <a:lnTo>
                  <a:pt x="2492634" y="462280"/>
                </a:lnTo>
                <a:lnTo>
                  <a:pt x="2494984" y="462280"/>
                </a:lnTo>
                <a:lnTo>
                  <a:pt x="2501689" y="463550"/>
                </a:lnTo>
                <a:lnTo>
                  <a:pt x="2493485" y="469900"/>
                </a:lnTo>
                <a:close/>
              </a:path>
              <a:path w="4096384" h="836930">
                <a:moveTo>
                  <a:pt x="2499335" y="469900"/>
                </a:moveTo>
                <a:lnTo>
                  <a:pt x="2493485" y="469900"/>
                </a:lnTo>
                <a:lnTo>
                  <a:pt x="2501689" y="463550"/>
                </a:lnTo>
                <a:lnTo>
                  <a:pt x="2494984" y="462280"/>
                </a:lnTo>
                <a:lnTo>
                  <a:pt x="2502030" y="462280"/>
                </a:lnTo>
                <a:lnTo>
                  <a:pt x="2507268" y="467360"/>
                </a:lnTo>
                <a:lnTo>
                  <a:pt x="2498998" y="467360"/>
                </a:lnTo>
                <a:lnTo>
                  <a:pt x="2499335" y="469900"/>
                </a:lnTo>
                <a:close/>
              </a:path>
              <a:path w="4096384" h="836930">
                <a:moveTo>
                  <a:pt x="2540420" y="467360"/>
                </a:moveTo>
                <a:lnTo>
                  <a:pt x="2534540" y="467360"/>
                </a:lnTo>
                <a:lnTo>
                  <a:pt x="2533390" y="465183"/>
                </a:lnTo>
                <a:lnTo>
                  <a:pt x="2533292" y="464459"/>
                </a:lnTo>
                <a:lnTo>
                  <a:pt x="2533532" y="463550"/>
                </a:lnTo>
                <a:lnTo>
                  <a:pt x="2535555" y="463550"/>
                </a:lnTo>
                <a:lnTo>
                  <a:pt x="2536380" y="462280"/>
                </a:lnTo>
                <a:lnTo>
                  <a:pt x="2540420" y="46736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86707" y="465183"/>
                </a:lnTo>
                <a:lnTo>
                  <a:pt x="2586609" y="464764"/>
                </a:lnTo>
                <a:lnTo>
                  <a:pt x="2589038" y="463550"/>
                </a:lnTo>
                <a:lnTo>
                  <a:pt x="2591212" y="462280"/>
                </a:lnTo>
                <a:lnTo>
                  <a:pt x="2592711" y="466090"/>
                </a:lnTo>
                <a:lnTo>
                  <a:pt x="2590325" y="46738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622102" y="474980"/>
                </a:moveTo>
                <a:lnTo>
                  <a:pt x="2597917" y="474980"/>
                </a:lnTo>
                <a:lnTo>
                  <a:pt x="2597917" y="468630"/>
                </a:lnTo>
                <a:lnTo>
                  <a:pt x="2588697" y="468630"/>
                </a:lnTo>
                <a:lnTo>
                  <a:pt x="2590354" y="467360"/>
                </a:lnTo>
                <a:lnTo>
                  <a:pt x="2592711" y="466090"/>
                </a:lnTo>
                <a:lnTo>
                  <a:pt x="2591212" y="462280"/>
                </a:lnTo>
                <a:lnTo>
                  <a:pt x="2601256" y="462280"/>
                </a:lnTo>
                <a:lnTo>
                  <a:pt x="2600522" y="463401"/>
                </a:lnTo>
                <a:lnTo>
                  <a:pt x="2600600" y="464459"/>
                </a:lnTo>
                <a:lnTo>
                  <a:pt x="2600916" y="466090"/>
                </a:lnTo>
                <a:lnTo>
                  <a:pt x="2602939" y="469900"/>
                </a:lnTo>
                <a:lnTo>
                  <a:pt x="2606455" y="469900"/>
                </a:lnTo>
                <a:lnTo>
                  <a:pt x="2605972" y="472452"/>
                </a:lnTo>
                <a:lnTo>
                  <a:pt x="2606796" y="473710"/>
                </a:lnTo>
                <a:lnTo>
                  <a:pt x="2621491" y="473710"/>
                </a:lnTo>
                <a:lnTo>
                  <a:pt x="2622102" y="474980"/>
                </a:lnTo>
                <a:close/>
              </a:path>
              <a:path w="4096384" h="836930">
                <a:moveTo>
                  <a:pt x="2602939" y="469900"/>
                </a:moveTo>
                <a:lnTo>
                  <a:pt x="2600916" y="466090"/>
                </a:lnTo>
                <a:lnTo>
                  <a:pt x="2600600" y="464459"/>
                </a:lnTo>
                <a:lnTo>
                  <a:pt x="2600522" y="463401"/>
                </a:lnTo>
                <a:lnTo>
                  <a:pt x="2601256" y="462280"/>
                </a:lnTo>
                <a:lnTo>
                  <a:pt x="2603273" y="463550"/>
                </a:lnTo>
                <a:lnTo>
                  <a:pt x="2607287" y="463550"/>
                </a:lnTo>
                <a:lnTo>
                  <a:pt x="2602939" y="469900"/>
                </a:lnTo>
                <a:close/>
              </a:path>
              <a:path w="4096384" h="836930">
                <a:moveTo>
                  <a:pt x="2606455" y="469900"/>
                </a:moveTo>
                <a:lnTo>
                  <a:pt x="2602939" y="469900"/>
                </a:lnTo>
                <a:lnTo>
                  <a:pt x="2607287" y="463550"/>
                </a:lnTo>
                <a:lnTo>
                  <a:pt x="2603273" y="463550"/>
                </a:lnTo>
                <a:lnTo>
                  <a:pt x="2601256" y="462280"/>
                </a:lnTo>
                <a:lnTo>
                  <a:pt x="2644511" y="462280"/>
                </a:lnTo>
                <a:lnTo>
                  <a:pt x="2642672" y="463550"/>
                </a:lnTo>
                <a:lnTo>
                  <a:pt x="2642154" y="464820"/>
                </a:lnTo>
                <a:lnTo>
                  <a:pt x="2615184" y="464820"/>
                </a:lnTo>
                <a:lnTo>
                  <a:pt x="2615413" y="464926"/>
                </a:lnTo>
                <a:lnTo>
                  <a:pt x="2614264" y="466090"/>
                </a:lnTo>
                <a:lnTo>
                  <a:pt x="2609644" y="466090"/>
                </a:lnTo>
                <a:lnTo>
                  <a:pt x="2606455" y="469900"/>
                </a:lnTo>
                <a:close/>
              </a:path>
              <a:path w="4096384" h="836930">
                <a:moveTo>
                  <a:pt x="2645520" y="467360"/>
                </a:moveTo>
                <a:lnTo>
                  <a:pt x="2643346" y="466090"/>
                </a:lnTo>
                <a:lnTo>
                  <a:pt x="2642260" y="464932"/>
                </a:lnTo>
                <a:lnTo>
                  <a:pt x="2642177" y="464764"/>
                </a:lnTo>
                <a:lnTo>
                  <a:pt x="2642672" y="463550"/>
                </a:lnTo>
                <a:lnTo>
                  <a:pt x="2644511" y="462280"/>
                </a:lnTo>
                <a:lnTo>
                  <a:pt x="2646011" y="463550"/>
                </a:lnTo>
                <a:lnTo>
                  <a:pt x="2645520" y="467360"/>
                </a:lnTo>
                <a:close/>
              </a:path>
              <a:path w="4096384" h="836930">
                <a:moveTo>
                  <a:pt x="2650715" y="474980"/>
                </a:moveTo>
                <a:lnTo>
                  <a:pt x="2649245" y="473710"/>
                </a:lnTo>
                <a:lnTo>
                  <a:pt x="2649910" y="469102"/>
                </a:lnTo>
                <a:lnTo>
                  <a:pt x="2650024" y="468582"/>
                </a:lnTo>
                <a:lnTo>
                  <a:pt x="2653706" y="464845"/>
                </a:lnTo>
                <a:lnTo>
                  <a:pt x="2657739" y="462280"/>
                </a:lnTo>
                <a:lnTo>
                  <a:pt x="2657414" y="464459"/>
                </a:lnTo>
                <a:lnTo>
                  <a:pt x="2657294" y="464932"/>
                </a:lnTo>
                <a:lnTo>
                  <a:pt x="2653574" y="471170"/>
                </a:lnTo>
                <a:lnTo>
                  <a:pt x="2650715" y="474980"/>
                </a:lnTo>
                <a:close/>
              </a:path>
              <a:path w="4096384" h="836930">
                <a:moveTo>
                  <a:pt x="2667588" y="478790"/>
                </a:moveTo>
                <a:lnTo>
                  <a:pt x="2657738" y="478790"/>
                </a:lnTo>
                <a:lnTo>
                  <a:pt x="2657725" y="478478"/>
                </a:lnTo>
                <a:lnTo>
                  <a:pt x="2659270" y="474980"/>
                </a:lnTo>
                <a:lnTo>
                  <a:pt x="2650715" y="474980"/>
                </a:lnTo>
                <a:lnTo>
                  <a:pt x="2653574" y="471170"/>
                </a:lnTo>
                <a:lnTo>
                  <a:pt x="2657294" y="464932"/>
                </a:lnTo>
                <a:lnTo>
                  <a:pt x="2657414" y="464459"/>
                </a:lnTo>
                <a:lnTo>
                  <a:pt x="2657739" y="462280"/>
                </a:lnTo>
                <a:lnTo>
                  <a:pt x="2670323" y="462280"/>
                </a:lnTo>
                <a:lnTo>
                  <a:pt x="2669337" y="464764"/>
                </a:lnTo>
                <a:lnTo>
                  <a:pt x="2669383" y="464932"/>
                </a:lnTo>
                <a:lnTo>
                  <a:pt x="2670078" y="466090"/>
                </a:lnTo>
                <a:lnTo>
                  <a:pt x="2667318" y="466090"/>
                </a:lnTo>
                <a:lnTo>
                  <a:pt x="2661102" y="468631"/>
                </a:lnTo>
                <a:lnTo>
                  <a:pt x="2659800" y="469863"/>
                </a:lnTo>
                <a:lnTo>
                  <a:pt x="2659926" y="472264"/>
                </a:lnTo>
                <a:lnTo>
                  <a:pt x="2659954" y="472452"/>
                </a:lnTo>
                <a:lnTo>
                  <a:pt x="2661601" y="473710"/>
                </a:lnTo>
                <a:lnTo>
                  <a:pt x="2665458" y="476250"/>
                </a:lnTo>
                <a:lnTo>
                  <a:pt x="2696803" y="476250"/>
                </a:lnTo>
                <a:lnTo>
                  <a:pt x="2696312" y="477520"/>
                </a:lnTo>
                <a:lnTo>
                  <a:pt x="2669315" y="477520"/>
                </a:lnTo>
                <a:lnTo>
                  <a:pt x="2667588" y="478790"/>
                </a:lnTo>
                <a:close/>
              </a:path>
              <a:path w="4096384" h="836930">
                <a:moveTo>
                  <a:pt x="2672006" y="467360"/>
                </a:moveTo>
                <a:lnTo>
                  <a:pt x="2670840" y="467360"/>
                </a:lnTo>
                <a:lnTo>
                  <a:pt x="2669383" y="464932"/>
                </a:lnTo>
                <a:lnTo>
                  <a:pt x="2669337" y="464764"/>
                </a:lnTo>
                <a:lnTo>
                  <a:pt x="2670323" y="462280"/>
                </a:lnTo>
                <a:lnTo>
                  <a:pt x="2671489" y="462280"/>
                </a:lnTo>
                <a:lnTo>
                  <a:pt x="2672801" y="464764"/>
                </a:lnTo>
                <a:lnTo>
                  <a:pt x="2672713" y="465183"/>
                </a:lnTo>
                <a:lnTo>
                  <a:pt x="2672006" y="467360"/>
                </a:lnTo>
                <a:close/>
              </a:path>
              <a:path w="4096384" h="836930">
                <a:moveTo>
                  <a:pt x="2683059" y="467360"/>
                </a:moveTo>
                <a:lnTo>
                  <a:pt x="2672006" y="467360"/>
                </a:lnTo>
                <a:lnTo>
                  <a:pt x="2672713" y="465183"/>
                </a:lnTo>
                <a:lnTo>
                  <a:pt x="2672801" y="464764"/>
                </a:lnTo>
                <a:lnTo>
                  <a:pt x="2671489" y="462280"/>
                </a:lnTo>
                <a:lnTo>
                  <a:pt x="2676784" y="462280"/>
                </a:lnTo>
                <a:lnTo>
                  <a:pt x="2680551" y="466090"/>
                </a:lnTo>
                <a:lnTo>
                  <a:pt x="2681843" y="466090"/>
                </a:lnTo>
                <a:lnTo>
                  <a:pt x="2683059" y="467360"/>
                </a:lnTo>
                <a:close/>
              </a:path>
              <a:path w="4096384" h="836930">
                <a:moveTo>
                  <a:pt x="2680281" y="464459"/>
                </a:moveTo>
                <a:lnTo>
                  <a:pt x="2678194" y="462280"/>
                </a:lnTo>
                <a:lnTo>
                  <a:pt x="2679920" y="462280"/>
                </a:lnTo>
                <a:lnTo>
                  <a:pt x="2680281" y="464459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82568" y="468630"/>
                </a:lnTo>
                <a:lnTo>
                  <a:pt x="2689764" y="462280"/>
                </a:lnTo>
                <a:lnTo>
                  <a:pt x="2693627" y="462280"/>
                </a:lnTo>
                <a:lnTo>
                  <a:pt x="2693947" y="464764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778455" y="466090"/>
                </a:moveTo>
                <a:lnTo>
                  <a:pt x="2777597" y="466090"/>
                </a:lnTo>
                <a:lnTo>
                  <a:pt x="2776988" y="464932"/>
                </a:lnTo>
                <a:lnTo>
                  <a:pt x="2776959" y="464764"/>
                </a:lnTo>
                <a:lnTo>
                  <a:pt x="2778271" y="462280"/>
                </a:lnTo>
                <a:lnTo>
                  <a:pt x="2779280" y="462280"/>
                </a:lnTo>
                <a:lnTo>
                  <a:pt x="2779572" y="464459"/>
                </a:lnTo>
                <a:lnTo>
                  <a:pt x="2779517" y="464932"/>
                </a:lnTo>
                <a:lnTo>
                  <a:pt x="2778455" y="466090"/>
                </a:lnTo>
                <a:close/>
              </a:path>
              <a:path w="4096384" h="836930">
                <a:moveTo>
                  <a:pt x="2791348" y="466090"/>
                </a:moveTo>
                <a:lnTo>
                  <a:pt x="2778455" y="466090"/>
                </a:lnTo>
                <a:lnTo>
                  <a:pt x="2779517" y="464932"/>
                </a:lnTo>
                <a:lnTo>
                  <a:pt x="2779572" y="464459"/>
                </a:lnTo>
                <a:lnTo>
                  <a:pt x="2779280" y="462280"/>
                </a:lnTo>
                <a:lnTo>
                  <a:pt x="2820676" y="462280"/>
                </a:lnTo>
                <a:lnTo>
                  <a:pt x="2819718" y="463550"/>
                </a:lnTo>
                <a:lnTo>
                  <a:pt x="2791007" y="463550"/>
                </a:lnTo>
                <a:lnTo>
                  <a:pt x="2791104" y="465183"/>
                </a:lnTo>
                <a:lnTo>
                  <a:pt x="2791348" y="466090"/>
                </a:lnTo>
                <a:close/>
              </a:path>
              <a:path w="4096384" h="836930">
                <a:moveTo>
                  <a:pt x="2844988" y="466090"/>
                </a:moveTo>
                <a:lnTo>
                  <a:pt x="2843168" y="464932"/>
                </a:lnTo>
                <a:lnTo>
                  <a:pt x="2843080" y="464459"/>
                </a:lnTo>
                <a:lnTo>
                  <a:pt x="2843305" y="463550"/>
                </a:lnTo>
                <a:lnTo>
                  <a:pt x="2845839" y="462280"/>
                </a:lnTo>
                <a:lnTo>
                  <a:pt x="2847830" y="463550"/>
                </a:lnTo>
                <a:lnTo>
                  <a:pt x="2847496" y="464820"/>
                </a:lnTo>
                <a:lnTo>
                  <a:pt x="2844988" y="466090"/>
                </a:lnTo>
                <a:close/>
              </a:path>
              <a:path w="4096384" h="836930">
                <a:moveTo>
                  <a:pt x="2857566" y="466090"/>
                </a:moveTo>
                <a:lnTo>
                  <a:pt x="2844988" y="466090"/>
                </a:lnTo>
                <a:lnTo>
                  <a:pt x="2847496" y="464820"/>
                </a:lnTo>
                <a:lnTo>
                  <a:pt x="2847830" y="463550"/>
                </a:lnTo>
                <a:lnTo>
                  <a:pt x="2845839" y="462280"/>
                </a:lnTo>
                <a:lnTo>
                  <a:pt x="2872476" y="462280"/>
                </a:lnTo>
                <a:lnTo>
                  <a:pt x="2872476" y="463550"/>
                </a:lnTo>
                <a:lnTo>
                  <a:pt x="2858915" y="463550"/>
                </a:lnTo>
                <a:lnTo>
                  <a:pt x="2857450" y="464764"/>
                </a:lnTo>
                <a:lnTo>
                  <a:pt x="2857566" y="466090"/>
                </a:lnTo>
                <a:close/>
              </a:path>
              <a:path w="4096384" h="836930">
                <a:moveTo>
                  <a:pt x="2878356" y="468630"/>
                </a:moveTo>
                <a:lnTo>
                  <a:pt x="2872319" y="468630"/>
                </a:lnTo>
                <a:lnTo>
                  <a:pt x="2866877" y="467382"/>
                </a:lnTo>
                <a:lnTo>
                  <a:pt x="2872414" y="463591"/>
                </a:lnTo>
                <a:lnTo>
                  <a:pt x="2872476" y="462280"/>
                </a:lnTo>
                <a:lnTo>
                  <a:pt x="2878356" y="468630"/>
                </a:lnTo>
                <a:close/>
              </a:path>
              <a:path w="4096384" h="836930">
                <a:moveTo>
                  <a:pt x="2910375" y="468630"/>
                </a:moveTo>
                <a:lnTo>
                  <a:pt x="2878356" y="468630"/>
                </a:lnTo>
                <a:lnTo>
                  <a:pt x="2872476" y="462280"/>
                </a:lnTo>
                <a:lnTo>
                  <a:pt x="2910866" y="462280"/>
                </a:lnTo>
                <a:lnTo>
                  <a:pt x="2908546" y="467293"/>
                </a:lnTo>
                <a:lnTo>
                  <a:pt x="2910375" y="468630"/>
                </a:lnTo>
                <a:close/>
              </a:path>
              <a:path w="4096384" h="836930">
                <a:moveTo>
                  <a:pt x="2912031" y="468630"/>
                </a:moveTo>
                <a:lnTo>
                  <a:pt x="2910375" y="468630"/>
                </a:lnTo>
                <a:lnTo>
                  <a:pt x="2908548" y="467382"/>
                </a:lnTo>
                <a:lnTo>
                  <a:pt x="2910866" y="462280"/>
                </a:lnTo>
                <a:lnTo>
                  <a:pt x="2913171" y="464764"/>
                </a:lnTo>
                <a:lnTo>
                  <a:pt x="2915888" y="466090"/>
                </a:lnTo>
                <a:lnTo>
                  <a:pt x="2912031" y="46863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59876" y="481330"/>
                </a:lnTo>
                <a:lnTo>
                  <a:pt x="3062724" y="480060"/>
                </a:lnTo>
                <a:lnTo>
                  <a:pt x="3064803" y="478859"/>
                </a:lnTo>
                <a:lnTo>
                  <a:pt x="3060059" y="474980"/>
                </a:lnTo>
                <a:lnTo>
                  <a:pt x="3054448" y="474980"/>
                </a:lnTo>
                <a:lnTo>
                  <a:pt x="3055037" y="473710"/>
                </a:lnTo>
                <a:lnTo>
                  <a:pt x="3066090" y="473710"/>
                </a:lnTo>
                <a:lnTo>
                  <a:pt x="3068424" y="472452"/>
                </a:lnTo>
                <a:lnTo>
                  <a:pt x="3068395" y="471143"/>
                </a:lnTo>
                <a:lnTo>
                  <a:pt x="3065933" y="469900"/>
                </a:lnTo>
                <a:lnTo>
                  <a:pt x="3053688" y="469900"/>
                </a:lnTo>
                <a:lnTo>
                  <a:pt x="3052763" y="468630"/>
                </a:lnTo>
                <a:lnTo>
                  <a:pt x="2912031" y="468630"/>
                </a:lnTo>
                <a:lnTo>
                  <a:pt x="2915888" y="466090"/>
                </a:lnTo>
                <a:lnTo>
                  <a:pt x="2913277" y="464845"/>
                </a:lnTo>
                <a:lnTo>
                  <a:pt x="2910866" y="462280"/>
                </a:lnTo>
                <a:lnTo>
                  <a:pt x="2923482" y="462280"/>
                </a:lnTo>
                <a:lnTo>
                  <a:pt x="2921768" y="467360"/>
                </a:lnTo>
                <a:lnTo>
                  <a:pt x="3072795" y="467360"/>
                </a:lnTo>
                <a:lnTo>
                  <a:pt x="3078108" y="470806"/>
                </a:lnTo>
                <a:lnTo>
                  <a:pt x="3071446" y="477520"/>
                </a:lnTo>
                <a:lnTo>
                  <a:pt x="3071295" y="477520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3006236" y="467360"/>
                </a:moveTo>
                <a:lnTo>
                  <a:pt x="3005253" y="467360"/>
                </a:lnTo>
                <a:lnTo>
                  <a:pt x="3003844" y="466024"/>
                </a:lnTo>
                <a:lnTo>
                  <a:pt x="3002825" y="464932"/>
                </a:lnTo>
                <a:lnTo>
                  <a:pt x="3002812" y="464764"/>
                </a:lnTo>
                <a:lnTo>
                  <a:pt x="3006910" y="462280"/>
                </a:lnTo>
                <a:lnTo>
                  <a:pt x="3006803" y="466290"/>
                </a:lnTo>
                <a:lnTo>
                  <a:pt x="3006236" y="467360"/>
                </a:lnTo>
                <a:close/>
              </a:path>
              <a:path w="4096384" h="836930">
                <a:moveTo>
                  <a:pt x="3018329" y="467360"/>
                </a:moveTo>
                <a:lnTo>
                  <a:pt x="3006236" y="467360"/>
                </a:lnTo>
                <a:lnTo>
                  <a:pt x="3006803" y="466290"/>
                </a:lnTo>
                <a:lnTo>
                  <a:pt x="3006910" y="462280"/>
                </a:lnTo>
                <a:lnTo>
                  <a:pt x="3018480" y="462280"/>
                </a:lnTo>
                <a:lnTo>
                  <a:pt x="3017989" y="463550"/>
                </a:lnTo>
                <a:lnTo>
                  <a:pt x="3013124" y="463550"/>
                </a:lnTo>
                <a:lnTo>
                  <a:pt x="3018329" y="467360"/>
                </a:lnTo>
                <a:close/>
              </a:path>
              <a:path w="4096384" h="836930">
                <a:moveTo>
                  <a:pt x="3049831" y="467360"/>
                </a:moveTo>
                <a:lnTo>
                  <a:pt x="3047140" y="467360"/>
                </a:lnTo>
                <a:lnTo>
                  <a:pt x="3044626" y="466090"/>
                </a:lnTo>
                <a:lnTo>
                  <a:pt x="3044685" y="464764"/>
                </a:lnTo>
                <a:lnTo>
                  <a:pt x="3047324" y="462280"/>
                </a:lnTo>
                <a:lnTo>
                  <a:pt x="3050663" y="462280"/>
                </a:lnTo>
                <a:lnTo>
                  <a:pt x="3049831" y="467360"/>
                </a:lnTo>
                <a:close/>
              </a:path>
              <a:path w="4096384" h="836930">
                <a:moveTo>
                  <a:pt x="3072795" y="467360"/>
                </a:moveTo>
                <a:lnTo>
                  <a:pt x="3049831" y="467360"/>
                </a:lnTo>
                <a:lnTo>
                  <a:pt x="3050663" y="462280"/>
                </a:lnTo>
                <a:lnTo>
                  <a:pt x="3074478" y="462280"/>
                </a:lnTo>
                <a:lnTo>
                  <a:pt x="3067432" y="464820"/>
                </a:lnTo>
                <a:lnTo>
                  <a:pt x="3072795" y="467360"/>
                </a:lnTo>
                <a:close/>
              </a:path>
              <a:path w="4096384" h="836930">
                <a:moveTo>
                  <a:pt x="3086382" y="466090"/>
                </a:moveTo>
                <a:lnTo>
                  <a:pt x="3084365" y="463550"/>
                </a:lnTo>
                <a:lnTo>
                  <a:pt x="3086696" y="462280"/>
                </a:lnTo>
                <a:lnTo>
                  <a:pt x="3088221" y="463550"/>
                </a:lnTo>
                <a:lnTo>
                  <a:pt x="3088379" y="464820"/>
                </a:lnTo>
                <a:lnTo>
                  <a:pt x="3087213" y="464820"/>
                </a:lnTo>
                <a:lnTo>
                  <a:pt x="3086382" y="466090"/>
                </a:lnTo>
                <a:close/>
              </a:path>
              <a:path w="4096384" h="836930">
                <a:moveTo>
                  <a:pt x="3276296" y="467360"/>
                </a:moveTo>
                <a:lnTo>
                  <a:pt x="3274456" y="467360"/>
                </a:lnTo>
                <a:lnTo>
                  <a:pt x="3272673" y="464932"/>
                </a:lnTo>
                <a:lnTo>
                  <a:pt x="3272631" y="464764"/>
                </a:lnTo>
                <a:lnTo>
                  <a:pt x="3274456" y="462280"/>
                </a:lnTo>
                <a:lnTo>
                  <a:pt x="3275956" y="462280"/>
                </a:lnTo>
                <a:lnTo>
                  <a:pt x="3277275" y="464764"/>
                </a:lnTo>
                <a:lnTo>
                  <a:pt x="3277150" y="465887"/>
                </a:lnTo>
                <a:lnTo>
                  <a:pt x="3277026" y="466235"/>
                </a:lnTo>
                <a:lnTo>
                  <a:pt x="3276296" y="467360"/>
                </a:lnTo>
                <a:close/>
              </a:path>
              <a:path w="4096384" h="836930">
                <a:moveTo>
                  <a:pt x="3295772" y="468630"/>
                </a:moveTo>
                <a:lnTo>
                  <a:pt x="3292705" y="468630"/>
                </a:lnTo>
                <a:lnTo>
                  <a:pt x="3291434" y="465183"/>
                </a:lnTo>
                <a:lnTo>
                  <a:pt x="3291786" y="464764"/>
                </a:lnTo>
                <a:lnTo>
                  <a:pt x="3294571" y="462280"/>
                </a:lnTo>
                <a:lnTo>
                  <a:pt x="3295650" y="467360"/>
                </a:lnTo>
                <a:lnTo>
                  <a:pt x="3292888" y="467360"/>
                </a:lnTo>
                <a:lnTo>
                  <a:pt x="3295674" y="468526"/>
                </a:lnTo>
                <a:close/>
              </a:path>
              <a:path w="4096384" h="836930">
                <a:moveTo>
                  <a:pt x="3295887" y="468476"/>
                </a:moveTo>
                <a:lnTo>
                  <a:pt x="3294571" y="462280"/>
                </a:lnTo>
                <a:lnTo>
                  <a:pt x="3300435" y="462280"/>
                </a:lnTo>
                <a:lnTo>
                  <a:pt x="3299403" y="463803"/>
                </a:lnTo>
                <a:lnTo>
                  <a:pt x="3295887" y="468476"/>
                </a:lnTo>
                <a:close/>
              </a:path>
              <a:path w="4096384" h="836930">
                <a:moveTo>
                  <a:pt x="3333944" y="471170"/>
                </a:moveTo>
                <a:lnTo>
                  <a:pt x="3331953" y="466090"/>
                </a:lnTo>
                <a:lnTo>
                  <a:pt x="3330087" y="466090"/>
                </a:lnTo>
                <a:lnTo>
                  <a:pt x="3329441" y="464932"/>
                </a:lnTo>
                <a:lnTo>
                  <a:pt x="3329436" y="464764"/>
                </a:lnTo>
                <a:lnTo>
                  <a:pt x="3332009" y="462280"/>
                </a:lnTo>
                <a:lnTo>
                  <a:pt x="3334981" y="462280"/>
                </a:lnTo>
                <a:lnTo>
                  <a:pt x="3335168" y="463803"/>
                </a:lnTo>
                <a:lnTo>
                  <a:pt x="3335066" y="465887"/>
                </a:lnTo>
                <a:lnTo>
                  <a:pt x="3333944" y="471170"/>
                </a:lnTo>
                <a:close/>
              </a:path>
              <a:path w="4096384" h="836930">
                <a:moveTo>
                  <a:pt x="3336805" y="471170"/>
                </a:moveTo>
                <a:lnTo>
                  <a:pt x="3333944" y="471170"/>
                </a:lnTo>
                <a:lnTo>
                  <a:pt x="3335066" y="465887"/>
                </a:lnTo>
                <a:lnTo>
                  <a:pt x="3335168" y="463803"/>
                </a:lnTo>
                <a:lnTo>
                  <a:pt x="3334981" y="462280"/>
                </a:lnTo>
                <a:lnTo>
                  <a:pt x="3340832" y="462280"/>
                </a:lnTo>
                <a:lnTo>
                  <a:pt x="3340742" y="462903"/>
                </a:lnTo>
                <a:lnTo>
                  <a:pt x="3340717" y="463803"/>
                </a:lnTo>
                <a:lnTo>
                  <a:pt x="3340989" y="464820"/>
                </a:lnTo>
                <a:lnTo>
                  <a:pt x="3341506" y="464820"/>
                </a:lnTo>
                <a:lnTo>
                  <a:pt x="3344355" y="466090"/>
                </a:lnTo>
                <a:lnTo>
                  <a:pt x="3346686" y="467360"/>
                </a:lnTo>
                <a:lnTo>
                  <a:pt x="3336301" y="467360"/>
                </a:lnTo>
                <a:lnTo>
                  <a:pt x="3336805" y="471170"/>
                </a:lnTo>
                <a:close/>
              </a:path>
              <a:path w="4096384" h="836930">
                <a:moveTo>
                  <a:pt x="3341506" y="464820"/>
                </a:moveTo>
                <a:lnTo>
                  <a:pt x="3340989" y="464820"/>
                </a:lnTo>
                <a:lnTo>
                  <a:pt x="3340717" y="463803"/>
                </a:lnTo>
                <a:lnTo>
                  <a:pt x="3340742" y="462903"/>
                </a:lnTo>
                <a:lnTo>
                  <a:pt x="3340832" y="462280"/>
                </a:lnTo>
                <a:lnTo>
                  <a:pt x="3342515" y="462280"/>
                </a:lnTo>
                <a:lnTo>
                  <a:pt x="3343660" y="463250"/>
                </a:lnTo>
                <a:lnTo>
                  <a:pt x="3343559" y="463401"/>
                </a:lnTo>
                <a:lnTo>
                  <a:pt x="3341506" y="464820"/>
                </a:lnTo>
                <a:close/>
              </a:path>
              <a:path w="4096384" h="836930">
                <a:moveTo>
                  <a:pt x="3343713" y="463295"/>
                </a:moveTo>
                <a:lnTo>
                  <a:pt x="3342515" y="462280"/>
                </a:lnTo>
                <a:lnTo>
                  <a:pt x="3345182" y="462280"/>
                </a:lnTo>
                <a:lnTo>
                  <a:pt x="3343713" y="463295"/>
                </a:lnTo>
                <a:close/>
              </a:path>
              <a:path w="4096384" h="836930">
                <a:moveTo>
                  <a:pt x="3364620" y="476250"/>
                </a:moveTo>
                <a:lnTo>
                  <a:pt x="3360947" y="472440"/>
                </a:lnTo>
                <a:lnTo>
                  <a:pt x="3356259" y="469900"/>
                </a:lnTo>
                <a:lnTo>
                  <a:pt x="3360115" y="469900"/>
                </a:lnTo>
                <a:lnTo>
                  <a:pt x="3352901" y="468631"/>
                </a:lnTo>
                <a:lnTo>
                  <a:pt x="3354546" y="467382"/>
                </a:lnTo>
                <a:lnTo>
                  <a:pt x="3357247" y="462280"/>
                </a:lnTo>
                <a:lnTo>
                  <a:pt x="3359939" y="462280"/>
                </a:lnTo>
                <a:lnTo>
                  <a:pt x="3363612" y="463550"/>
                </a:lnTo>
                <a:lnTo>
                  <a:pt x="3360609" y="466090"/>
                </a:lnTo>
                <a:lnTo>
                  <a:pt x="3358256" y="466090"/>
                </a:lnTo>
                <a:lnTo>
                  <a:pt x="3359107" y="467360"/>
                </a:lnTo>
                <a:lnTo>
                  <a:pt x="3359344" y="467360"/>
                </a:lnTo>
                <a:lnTo>
                  <a:pt x="3364620" y="476250"/>
                </a:lnTo>
                <a:close/>
              </a:path>
              <a:path w="4096384" h="836930">
                <a:moveTo>
                  <a:pt x="3383910" y="476250"/>
                </a:moveTo>
                <a:lnTo>
                  <a:pt x="3364620" y="476250"/>
                </a:lnTo>
                <a:lnTo>
                  <a:pt x="3359357" y="467382"/>
                </a:lnTo>
                <a:lnTo>
                  <a:pt x="3359277" y="467216"/>
                </a:lnTo>
                <a:lnTo>
                  <a:pt x="3363612" y="463550"/>
                </a:lnTo>
                <a:lnTo>
                  <a:pt x="3359939" y="462280"/>
                </a:lnTo>
                <a:lnTo>
                  <a:pt x="3380879" y="462280"/>
                </a:lnTo>
                <a:lnTo>
                  <a:pt x="3381062" y="464820"/>
                </a:lnTo>
                <a:lnTo>
                  <a:pt x="3372517" y="464820"/>
                </a:lnTo>
                <a:lnTo>
                  <a:pt x="3372000" y="466090"/>
                </a:lnTo>
                <a:lnTo>
                  <a:pt x="3395465" y="466090"/>
                </a:lnTo>
                <a:lnTo>
                  <a:pt x="3396976" y="467360"/>
                </a:lnTo>
                <a:lnTo>
                  <a:pt x="3380388" y="467360"/>
                </a:lnTo>
                <a:lnTo>
                  <a:pt x="3375865" y="471170"/>
                </a:lnTo>
                <a:lnTo>
                  <a:pt x="3366644" y="471170"/>
                </a:lnTo>
                <a:lnTo>
                  <a:pt x="3364804" y="472440"/>
                </a:lnTo>
                <a:lnTo>
                  <a:pt x="3364804" y="473710"/>
                </a:lnTo>
                <a:lnTo>
                  <a:pt x="3376701" y="473710"/>
                </a:lnTo>
                <a:lnTo>
                  <a:pt x="3379045" y="474980"/>
                </a:lnTo>
                <a:lnTo>
                  <a:pt x="3383910" y="474980"/>
                </a:lnTo>
                <a:lnTo>
                  <a:pt x="3383910" y="47625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81082" y="464845"/>
                </a:lnTo>
                <a:lnTo>
                  <a:pt x="3380879" y="462280"/>
                </a:lnTo>
                <a:lnTo>
                  <a:pt x="3381219" y="462280"/>
                </a:lnTo>
                <a:lnTo>
                  <a:pt x="3386084" y="464820"/>
                </a:lnTo>
                <a:lnTo>
                  <a:pt x="3383910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398486" y="468630"/>
                </a:lnTo>
                <a:lnTo>
                  <a:pt x="3404693" y="462280"/>
                </a:lnTo>
                <a:lnTo>
                  <a:pt x="3409565" y="462280"/>
                </a:lnTo>
                <a:lnTo>
                  <a:pt x="3409565" y="467360"/>
                </a:lnTo>
                <a:lnTo>
                  <a:pt x="3434436" y="46738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411896" y="467360"/>
                </a:moveTo>
                <a:lnTo>
                  <a:pt x="3409565" y="467360"/>
                </a:lnTo>
                <a:lnTo>
                  <a:pt x="3409565" y="462280"/>
                </a:lnTo>
                <a:lnTo>
                  <a:pt x="3410390" y="462280"/>
                </a:lnTo>
                <a:lnTo>
                  <a:pt x="3415078" y="463550"/>
                </a:lnTo>
                <a:lnTo>
                  <a:pt x="3420127" y="466090"/>
                </a:lnTo>
                <a:lnTo>
                  <a:pt x="3411896" y="467360"/>
                </a:lnTo>
                <a:close/>
              </a:path>
              <a:path w="4096384" h="836930">
                <a:moveTo>
                  <a:pt x="3453652" y="468630"/>
                </a:moveTo>
                <a:lnTo>
                  <a:pt x="3446947" y="468630"/>
                </a:lnTo>
                <a:lnTo>
                  <a:pt x="3443104" y="462302"/>
                </a:lnTo>
                <a:lnTo>
                  <a:pt x="3443241" y="462280"/>
                </a:lnTo>
                <a:lnTo>
                  <a:pt x="3468070" y="462280"/>
                </a:lnTo>
                <a:lnTo>
                  <a:pt x="3465038" y="463550"/>
                </a:lnTo>
                <a:lnTo>
                  <a:pt x="3453311" y="463550"/>
                </a:lnTo>
                <a:lnTo>
                  <a:pt x="3452214" y="465887"/>
                </a:lnTo>
                <a:lnTo>
                  <a:pt x="3452284" y="466361"/>
                </a:lnTo>
                <a:lnTo>
                  <a:pt x="3453652" y="468630"/>
                </a:lnTo>
                <a:close/>
              </a:path>
              <a:path w="4096384" h="836930">
                <a:moveTo>
                  <a:pt x="3470401" y="471170"/>
                </a:moveTo>
                <a:lnTo>
                  <a:pt x="3461575" y="467382"/>
                </a:lnTo>
                <a:lnTo>
                  <a:pt x="3461645" y="467226"/>
                </a:lnTo>
                <a:lnTo>
                  <a:pt x="3465038" y="463550"/>
                </a:lnTo>
                <a:lnTo>
                  <a:pt x="3468070" y="462280"/>
                </a:lnTo>
                <a:lnTo>
                  <a:pt x="3469910" y="463550"/>
                </a:lnTo>
                <a:lnTo>
                  <a:pt x="3470297" y="465551"/>
                </a:lnTo>
                <a:lnTo>
                  <a:pt x="3470401" y="471170"/>
                </a:lnTo>
                <a:close/>
              </a:path>
              <a:path w="4096384" h="836930">
                <a:moveTo>
                  <a:pt x="3552340" y="468630"/>
                </a:moveTo>
                <a:lnTo>
                  <a:pt x="3548007" y="468630"/>
                </a:lnTo>
                <a:lnTo>
                  <a:pt x="3549004" y="467382"/>
                </a:lnTo>
                <a:lnTo>
                  <a:pt x="3549683" y="464845"/>
                </a:lnTo>
                <a:lnTo>
                  <a:pt x="3550521" y="462280"/>
                </a:lnTo>
                <a:lnTo>
                  <a:pt x="3559583" y="462280"/>
                </a:lnTo>
                <a:lnTo>
                  <a:pt x="3558988" y="463401"/>
                </a:lnTo>
                <a:lnTo>
                  <a:pt x="3558909" y="464820"/>
                </a:lnTo>
                <a:lnTo>
                  <a:pt x="3554220" y="464820"/>
                </a:lnTo>
                <a:lnTo>
                  <a:pt x="3552340" y="468630"/>
                </a:lnTo>
                <a:close/>
              </a:path>
              <a:path w="4096384" h="836930">
                <a:moveTo>
                  <a:pt x="3561934" y="467360"/>
                </a:moveTo>
                <a:lnTo>
                  <a:pt x="3559917" y="467360"/>
                </a:lnTo>
                <a:lnTo>
                  <a:pt x="3559068" y="466290"/>
                </a:lnTo>
                <a:lnTo>
                  <a:pt x="3558988" y="463401"/>
                </a:lnTo>
                <a:lnTo>
                  <a:pt x="3559583" y="462280"/>
                </a:lnTo>
                <a:lnTo>
                  <a:pt x="3561757" y="462280"/>
                </a:lnTo>
                <a:lnTo>
                  <a:pt x="3563403" y="464764"/>
                </a:lnTo>
                <a:lnTo>
                  <a:pt x="3563440" y="466090"/>
                </a:lnTo>
                <a:lnTo>
                  <a:pt x="3561934" y="46736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80857" y="473710"/>
                </a:lnTo>
                <a:lnTo>
                  <a:pt x="3583043" y="472452"/>
                </a:lnTo>
                <a:lnTo>
                  <a:pt x="3582939" y="471573"/>
                </a:lnTo>
                <a:lnTo>
                  <a:pt x="3582828" y="471143"/>
                </a:lnTo>
                <a:lnTo>
                  <a:pt x="3580366" y="469900"/>
                </a:lnTo>
                <a:lnTo>
                  <a:pt x="3576359" y="469900"/>
                </a:lnTo>
                <a:lnTo>
                  <a:pt x="3580857" y="464820"/>
                </a:lnTo>
                <a:lnTo>
                  <a:pt x="3574676" y="462280"/>
                </a:lnTo>
                <a:lnTo>
                  <a:pt x="3671054" y="462280"/>
                </a:lnTo>
                <a:lnTo>
                  <a:pt x="3668095" y="463550"/>
                </a:lnTo>
                <a:lnTo>
                  <a:pt x="3601156" y="463550"/>
                </a:lnTo>
                <a:lnTo>
                  <a:pt x="3597973" y="464820"/>
                </a:lnTo>
                <a:lnTo>
                  <a:pt x="3587903" y="464820"/>
                </a:lnTo>
                <a:lnTo>
                  <a:pt x="3586480" y="466024"/>
                </a:lnTo>
                <a:lnTo>
                  <a:pt x="3586554" y="467360"/>
                </a:lnTo>
                <a:lnTo>
                  <a:pt x="3596799" y="467360"/>
                </a:lnTo>
                <a:lnTo>
                  <a:pt x="3594451" y="472440"/>
                </a:lnTo>
                <a:lnTo>
                  <a:pt x="3592434" y="472440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73071" y="468630"/>
                </a:moveTo>
                <a:lnTo>
                  <a:pt x="3668540" y="468630"/>
                </a:lnTo>
                <a:lnTo>
                  <a:pt x="3662175" y="466090"/>
                </a:lnTo>
                <a:lnTo>
                  <a:pt x="3671054" y="462280"/>
                </a:lnTo>
                <a:lnTo>
                  <a:pt x="3670563" y="464820"/>
                </a:lnTo>
                <a:lnTo>
                  <a:pt x="3670223" y="464820"/>
                </a:lnTo>
                <a:lnTo>
                  <a:pt x="3673071" y="468630"/>
                </a:lnTo>
                <a:close/>
              </a:path>
              <a:path w="4096384" h="836930">
                <a:moveTo>
                  <a:pt x="3748326" y="480060"/>
                </a:moveTo>
                <a:lnTo>
                  <a:pt x="3693520" y="480060"/>
                </a:lnTo>
                <a:lnTo>
                  <a:pt x="3696615" y="478827"/>
                </a:lnTo>
                <a:lnTo>
                  <a:pt x="3695851" y="477520"/>
                </a:lnTo>
                <a:lnTo>
                  <a:pt x="3694685" y="476250"/>
                </a:lnTo>
                <a:lnTo>
                  <a:pt x="3688321" y="476250"/>
                </a:lnTo>
                <a:lnTo>
                  <a:pt x="3691012" y="474980"/>
                </a:lnTo>
                <a:lnTo>
                  <a:pt x="3696526" y="473710"/>
                </a:lnTo>
                <a:lnTo>
                  <a:pt x="3684464" y="464820"/>
                </a:lnTo>
                <a:lnTo>
                  <a:pt x="3670563" y="464820"/>
                </a:lnTo>
                <a:lnTo>
                  <a:pt x="3671054" y="462280"/>
                </a:lnTo>
                <a:lnTo>
                  <a:pt x="3709444" y="462280"/>
                </a:lnTo>
                <a:lnTo>
                  <a:pt x="3704913" y="466090"/>
                </a:lnTo>
                <a:lnTo>
                  <a:pt x="3707604" y="468630"/>
                </a:lnTo>
                <a:lnTo>
                  <a:pt x="3718140" y="468630"/>
                </a:lnTo>
                <a:lnTo>
                  <a:pt x="3714903" y="469929"/>
                </a:lnTo>
                <a:lnTo>
                  <a:pt x="3712627" y="471170"/>
                </a:lnTo>
                <a:lnTo>
                  <a:pt x="3701548" y="471170"/>
                </a:lnTo>
                <a:lnTo>
                  <a:pt x="3700382" y="473710"/>
                </a:lnTo>
                <a:lnTo>
                  <a:pt x="3740196" y="473710"/>
                </a:lnTo>
                <a:lnTo>
                  <a:pt x="3740455" y="474980"/>
                </a:lnTo>
                <a:lnTo>
                  <a:pt x="3749825" y="474980"/>
                </a:lnTo>
                <a:lnTo>
                  <a:pt x="3745992" y="476242"/>
                </a:lnTo>
                <a:lnTo>
                  <a:pt x="3746977" y="478790"/>
                </a:lnTo>
                <a:lnTo>
                  <a:pt x="3748326" y="480060"/>
                </a:lnTo>
                <a:close/>
              </a:path>
              <a:path w="4096384" h="836930">
                <a:moveTo>
                  <a:pt x="3710610" y="468630"/>
                </a:moveTo>
                <a:lnTo>
                  <a:pt x="3707604" y="468630"/>
                </a:lnTo>
                <a:lnTo>
                  <a:pt x="3705068" y="466235"/>
                </a:lnTo>
                <a:lnTo>
                  <a:pt x="3704991" y="466024"/>
                </a:lnTo>
                <a:lnTo>
                  <a:pt x="3709444" y="462280"/>
                </a:lnTo>
                <a:lnTo>
                  <a:pt x="3710716" y="465887"/>
                </a:lnTo>
                <a:lnTo>
                  <a:pt x="3710610" y="468630"/>
                </a:lnTo>
                <a:close/>
              </a:path>
              <a:path w="4096384" h="836930">
                <a:moveTo>
                  <a:pt x="3785859" y="466711"/>
                </a:moveTo>
                <a:lnTo>
                  <a:pt x="3783200" y="464820"/>
                </a:lnTo>
                <a:lnTo>
                  <a:pt x="3793087" y="462280"/>
                </a:lnTo>
                <a:lnTo>
                  <a:pt x="3792353" y="463401"/>
                </a:lnTo>
                <a:lnTo>
                  <a:pt x="3792461" y="464932"/>
                </a:lnTo>
                <a:lnTo>
                  <a:pt x="3792633" y="466090"/>
                </a:lnTo>
                <a:lnTo>
                  <a:pt x="3786539" y="466090"/>
                </a:lnTo>
                <a:lnTo>
                  <a:pt x="3785859" y="466711"/>
                </a:lnTo>
                <a:close/>
              </a:path>
              <a:path w="4096384" h="836930">
                <a:moveTo>
                  <a:pt x="3793469" y="471707"/>
                </a:moveTo>
                <a:lnTo>
                  <a:pt x="3792461" y="464932"/>
                </a:lnTo>
                <a:lnTo>
                  <a:pt x="3792353" y="463401"/>
                </a:lnTo>
                <a:lnTo>
                  <a:pt x="3793087" y="462280"/>
                </a:lnTo>
                <a:lnTo>
                  <a:pt x="3810688" y="462280"/>
                </a:lnTo>
                <a:lnTo>
                  <a:pt x="3811962" y="463550"/>
                </a:lnTo>
                <a:lnTo>
                  <a:pt x="3801809" y="463550"/>
                </a:lnTo>
                <a:lnTo>
                  <a:pt x="3800200" y="464764"/>
                </a:lnTo>
                <a:lnTo>
                  <a:pt x="3800322" y="465551"/>
                </a:lnTo>
                <a:lnTo>
                  <a:pt x="3800466" y="466090"/>
                </a:lnTo>
                <a:lnTo>
                  <a:pt x="3803131" y="467360"/>
                </a:lnTo>
                <a:lnTo>
                  <a:pt x="3794429" y="467360"/>
                </a:lnTo>
                <a:lnTo>
                  <a:pt x="3793469" y="471707"/>
                </a:lnTo>
                <a:close/>
              </a:path>
              <a:path w="4096384" h="836930">
                <a:moveTo>
                  <a:pt x="3817059" y="468630"/>
                </a:moveTo>
                <a:lnTo>
                  <a:pt x="3810688" y="462280"/>
                </a:lnTo>
                <a:lnTo>
                  <a:pt x="3825446" y="462280"/>
                </a:lnTo>
                <a:lnTo>
                  <a:pt x="3817059" y="468630"/>
                </a:lnTo>
                <a:close/>
              </a:path>
              <a:path w="4096384" h="836930">
                <a:moveTo>
                  <a:pt x="3909240" y="469900"/>
                </a:moveTo>
                <a:lnTo>
                  <a:pt x="3909315" y="466024"/>
                </a:lnTo>
                <a:lnTo>
                  <a:pt x="3913620" y="462280"/>
                </a:lnTo>
                <a:lnTo>
                  <a:pt x="3909240" y="469900"/>
                </a:lnTo>
                <a:close/>
              </a:path>
              <a:path w="4096384" h="836930">
                <a:moveTo>
                  <a:pt x="3912687" y="469900"/>
                </a:moveTo>
                <a:lnTo>
                  <a:pt x="3909240" y="469900"/>
                </a:lnTo>
                <a:lnTo>
                  <a:pt x="3913620" y="462280"/>
                </a:lnTo>
                <a:lnTo>
                  <a:pt x="4033787" y="462280"/>
                </a:lnTo>
                <a:lnTo>
                  <a:pt x="4031122" y="463550"/>
                </a:lnTo>
                <a:lnTo>
                  <a:pt x="3937900" y="463550"/>
                </a:lnTo>
                <a:lnTo>
                  <a:pt x="3936567" y="464820"/>
                </a:lnTo>
                <a:lnTo>
                  <a:pt x="3920569" y="464820"/>
                </a:lnTo>
                <a:lnTo>
                  <a:pt x="3922316" y="467360"/>
                </a:lnTo>
                <a:lnTo>
                  <a:pt x="3923324" y="467360"/>
                </a:lnTo>
                <a:lnTo>
                  <a:pt x="3925164" y="468630"/>
                </a:lnTo>
                <a:lnTo>
                  <a:pt x="3911263" y="468630"/>
                </a:lnTo>
                <a:lnTo>
                  <a:pt x="3912687" y="469900"/>
                </a:lnTo>
                <a:close/>
              </a:path>
              <a:path w="4096384" h="836930">
                <a:moveTo>
                  <a:pt x="4031796" y="469900"/>
                </a:moveTo>
                <a:lnTo>
                  <a:pt x="4026748" y="464820"/>
                </a:lnTo>
                <a:lnTo>
                  <a:pt x="4031122" y="463550"/>
                </a:lnTo>
                <a:lnTo>
                  <a:pt x="4033787" y="462280"/>
                </a:lnTo>
                <a:lnTo>
                  <a:pt x="4033441" y="467382"/>
                </a:lnTo>
                <a:lnTo>
                  <a:pt x="4032777" y="468631"/>
                </a:lnTo>
                <a:lnTo>
                  <a:pt x="4031796" y="469900"/>
                </a:lnTo>
                <a:close/>
              </a:path>
              <a:path w="4096384" h="836930">
                <a:moveTo>
                  <a:pt x="4087378" y="480060"/>
                </a:moveTo>
                <a:lnTo>
                  <a:pt x="4081981" y="477520"/>
                </a:lnTo>
                <a:lnTo>
                  <a:pt x="4075074" y="472440"/>
                </a:lnTo>
                <a:lnTo>
                  <a:pt x="4070836" y="468631"/>
                </a:lnTo>
                <a:lnTo>
                  <a:pt x="4068210" y="467382"/>
                </a:lnTo>
                <a:lnTo>
                  <a:pt x="4068280" y="467086"/>
                </a:lnTo>
                <a:lnTo>
                  <a:pt x="4070337" y="462280"/>
                </a:lnTo>
                <a:lnTo>
                  <a:pt x="4075359" y="464820"/>
                </a:lnTo>
                <a:lnTo>
                  <a:pt x="4087270" y="476250"/>
                </a:lnTo>
                <a:lnTo>
                  <a:pt x="4087087" y="476250"/>
                </a:lnTo>
                <a:lnTo>
                  <a:pt x="4087378" y="480060"/>
                </a:lnTo>
                <a:close/>
              </a:path>
              <a:path w="4096384" h="836930">
                <a:moveTo>
                  <a:pt x="4095854" y="480060"/>
                </a:moveTo>
                <a:lnTo>
                  <a:pt x="4087378" y="480060"/>
                </a:lnTo>
                <a:lnTo>
                  <a:pt x="4087087" y="476250"/>
                </a:lnTo>
                <a:lnTo>
                  <a:pt x="4087270" y="476250"/>
                </a:lnTo>
                <a:lnTo>
                  <a:pt x="4075359" y="464820"/>
                </a:lnTo>
                <a:lnTo>
                  <a:pt x="4070337" y="462280"/>
                </a:lnTo>
                <a:lnTo>
                  <a:pt x="4078799" y="462280"/>
                </a:lnTo>
                <a:lnTo>
                  <a:pt x="4079556" y="463550"/>
                </a:lnTo>
                <a:lnTo>
                  <a:pt x="4084631" y="463550"/>
                </a:lnTo>
                <a:lnTo>
                  <a:pt x="4083786" y="464764"/>
                </a:lnTo>
                <a:lnTo>
                  <a:pt x="4083888" y="465183"/>
                </a:lnTo>
                <a:lnTo>
                  <a:pt x="4084238" y="466090"/>
                </a:lnTo>
                <a:lnTo>
                  <a:pt x="4095854" y="466090"/>
                </a:lnTo>
                <a:lnTo>
                  <a:pt x="4095854" y="48006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434320" y="467370"/>
                </a:lnTo>
                <a:lnTo>
                  <a:pt x="3435319" y="464932"/>
                </a:lnTo>
                <a:lnTo>
                  <a:pt x="3435415" y="464459"/>
                </a:lnTo>
                <a:lnTo>
                  <a:pt x="3435527" y="463550"/>
                </a:lnTo>
                <a:lnTo>
                  <a:pt x="3443104" y="46230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858972" y="463550"/>
                </a:moveTo>
                <a:lnTo>
                  <a:pt x="3859302" y="462903"/>
                </a:lnTo>
                <a:lnTo>
                  <a:pt x="3859629" y="463250"/>
                </a:lnTo>
                <a:lnTo>
                  <a:pt x="3858972" y="463550"/>
                </a:lnTo>
                <a:close/>
              </a:path>
              <a:path w="4096384" h="836930">
                <a:moveTo>
                  <a:pt x="1998649" y="467360"/>
                </a:moveTo>
                <a:lnTo>
                  <a:pt x="1995794" y="467360"/>
                </a:lnTo>
                <a:lnTo>
                  <a:pt x="1994305" y="463250"/>
                </a:lnTo>
                <a:lnTo>
                  <a:pt x="1994622" y="463550"/>
                </a:lnTo>
                <a:lnTo>
                  <a:pt x="2000659" y="463550"/>
                </a:lnTo>
                <a:lnTo>
                  <a:pt x="2001141" y="464764"/>
                </a:lnTo>
                <a:lnTo>
                  <a:pt x="2001052" y="464932"/>
                </a:lnTo>
                <a:lnTo>
                  <a:pt x="1998649" y="467360"/>
                </a:lnTo>
                <a:close/>
              </a:path>
              <a:path w="4096384" h="836930">
                <a:moveTo>
                  <a:pt x="3859912" y="463550"/>
                </a:moveTo>
                <a:lnTo>
                  <a:pt x="3858972" y="463550"/>
                </a:lnTo>
                <a:lnTo>
                  <a:pt x="3859633" y="463254"/>
                </a:lnTo>
                <a:lnTo>
                  <a:pt x="3859912" y="463550"/>
                </a:lnTo>
                <a:close/>
              </a:path>
              <a:path w="4096384" h="836930">
                <a:moveTo>
                  <a:pt x="3346686" y="467360"/>
                </a:moveTo>
                <a:lnTo>
                  <a:pt x="3344208" y="466024"/>
                </a:lnTo>
                <a:lnTo>
                  <a:pt x="3341564" y="464845"/>
                </a:lnTo>
                <a:lnTo>
                  <a:pt x="3343713" y="463295"/>
                </a:lnTo>
                <a:lnTo>
                  <a:pt x="3344014" y="463550"/>
                </a:lnTo>
                <a:lnTo>
                  <a:pt x="3344014" y="464820"/>
                </a:lnTo>
                <a:lnTo>
                  <a:pt x="3348211" y="464820"/>
                </a:lnTo>
                <a:lnTo>
                  <a:pt x="3348028" y="466090"/>
                </a:lnTo>
                <a:lnTo>
                  <a:pt x="3346686" y="467360"/>
                </a:lnTo>
                <a:close/>
              </a:path>
              <a:path w="4096384" h="836930">
                <a:moveTo>
                  <a:pt x="1451524" y="472440"/>
                </a:moveTo>
                <a:lnTo>
                  <a:pt x="1438446" y="472440"/>
                </a:lnTo>
                <a:lnTo>
                  <a:pt x="1430739" y="464820"/>
                </a:lnTo>
                <a:lnTo>
                  <a:pt x="1432415" y="464820"/>
                </a:lnTo>
                <a:lnTo>
                  <a:pt x="1433279" y="463341"/>
                </a:lnTo>
                <a:lnTo>
                  <a:pt x="1445783" y="471143"/>
                </a:lnTo>
                <a:lnTo>
                  <a:pt x="1451690" y="471170"/>
                </a:lnTo>
                <a:lnTo>
                  <a:pt x="1451524" y="472440"/>
                </a:lnTo>
                <a:close/>
              </a:path>
              <a:path w="4096384" h="836930">
                <a:moveTo>
                  <a:pt x="1796156" y="472440"/>
                </a:moveTo>
                <a:lnTo>
                  <a:pt x="1794008" y="464932"/>
                </a:lnTo>
                <a:lnTo>
                  <a:pt x="1793931" y="464764"/>
                </a:lnTo>
                <a:lnTo>
                  <a:pt x="1792967" y="463550"/>
                </a:lnTo>
                <a:lnTo>
                  <a:pt x="1793242" y="463401"/>
                </a:lnTo>
                <a:lnTo>
                  <a:pt x="1796660" y="464820"/>
                </a:lnTo>
                <a:lnTo>
                  <a:pt x="1799427" y="464820"/>
                </a:lnTo>
                <a:lnTo>
                  <a:pt x="1796156" y="472440"/>
                </a:lnTo>
                <a:close/>
              </a:path>
              <a:path w="4096384" h="836930">
                <a:moveTo>
                  <a:pt x="389612" y="464820"/>
                </a:moveTo>
                <a:lnTo>
                  <a:pt x="385253" y="464820"/>
                </a:lnTo>
                <a:lnTo>
                  <a:pt x="387434" y="463550"/>
                </a:lnTo>
                <a:lnTo>
                  <a:pt x="388272" y="463550"/>
                </a:lnTo>
                <a:lnTo>
                  <a:pt x="389612" y="464820"/>
                </a:lnTo>
                <a:close/>
              </a:path>
              <a:path w="4096384" h="836930">
                <a:moveTo>
                  <a:pt x="392292" y="467360"/>
                </a:moveTo>
                <a:lnTo>
                  <a:pt x="388272" y="463550"/>
                </a:lnTo>
                <a:lnTo>
                  <a:pt x="391919" y="463550"/>
                </a:lnTo>
                <a:lnTo>
                  <a:pt x="392292" y="467360"/>
                </a:lnTo>
                <a:close/>
              </a:path>
              <a:path w="4096384" h="836930">
                <a:moveTo>
                  <a:pt x="400169" y="474980"/>
                </a:moveTo>
                <a:lnTo>
                  <a:pt x="395645" y="472440"/>
                </a:lnTo>
                <a:lnTo>
                  <a:pt x="393805" y="471170"/>
                </a:lnTo>
                <a:lnTo>
                  <a:pt x="393356" y="470325"/>
                </a:lnTo>
                <a:lnTo>
                  <a:pt x="393244" y="469554"/>
                </a:lnTo>
                <a:lnTo>
                  <a:pt x="393961" y="467382"/>
                </a:lnTo>
                <a:lnTo>
                  <a:pt x="397157" y="463550"/>
                </a:lnTo>
                <a:lnTo>
                  <a:pt x="400169" y="474980"/>
                </a:lnTo>
                <a:close/>
              </a:path>
              <a:path w="4096384" h="836930">
                <a:moveTo>
                  <a:pt x="402690" y="490220"/>
                </a:moveTo>
                <a:lnTo>
                  <a:pt x="400844" y="485140"/>
                </a:lnTo>
                <a:lnTo>
                  <a:pt x="410714" y="485140"/>
                </a:lnTo>
                <a:lnTo>
                  <a:pt x="410063" y="481330"/>
                </a:lnTo>
                <a:lnTo>
                  <a:pt x="404910" y="474980"/>
                </a:lnTo>
                <a:lnTo>
                  <a:pt x="400169" y="474980"/>
                </a:lnTo>
                <a:lnTo>
                  <a:pt x="397157" y="463550"/>
                </a:lnTo>
                <a:lnTo>
                  <a:pt x="399781" y="463550"/>
                </a:lnTo>
                <a:lnTo>
                  <a:pt x="398159" y="464820"/>
                </a:lnTo>
                <a:lnTo>
                  <a:pt x="402690" y="464820"/>
                </a:lnTo>
                <a:lnTo>
                  <a:pt x="408216" y="466090"/>
                </a:lnTo>
                <a:lnTo>
                  <a:pt x="406206" y="466090"/>
                </a:lnTo>
                <a:lnTo>
                  <a:pt x="408891" y="478790"/>
                </a:lnTo>
                <a:lnTo>
                  <a:pt x="414894" y="478790"/>
                </a:lnTo>
                <a:lnTo>
                  <a:pt x="418930" y="482726"/>
                </a:lnTo>
                <a:lnTo>
                  <a:pt x="423295" y="486410"/>
                </a:lnTo>
                <a:lnTo>
                  <a:pt x="423716" y="487680"/>
                </a:lnTo>
                <a:lnTo>
                  <a:pt x="415092" y="487680"/>
                </a:lnTo>
                <a:lnTo>
                  <a:pt x="414756" y="488950"/>
                </a:lnTo>
                <a:lnTo>
                  <a:pt x="405368" y="488950"/>
                </a:lnTo>
                <a:lnTo>
                  <a:pt x="402690" y="490220"/>
                </a:lnTo>
                <a:close/>
              </a:path>
              <a:path w="4096384" h="836930">
                <a:moveTo>
                  <a:pt x="732465" y="472440"/>
                </a:moveTo>
                <a:lnTo>
                  <a:pt x="728722" y="472440"/>
                </a:lnTo>
                <a:lnTo>
                  <a:pt x="726573" y="471981"/>
                </a:lnTo>
                <a:lnTo>
                  <a:pt x="726170" y="471370"/>
                </a:lnTo>
                <a:lnTo>
                  <a:pt x="726062" y="471143"/>
                </a:lnTo>
                <a:lnTo>
                  <a:pt x="733246" y="463550"/>
                </a:lnTo>
                <a:lnTo>
                  <a:pt x="733491" y="468207"/>
                </a:lnTo>
                <a:lnTo>
                  <a:pt x="733615" y="470159"/>
                </a:lnTo>
                <a:lnTo>
                  <a:pt x="733751" y="471170"/>
                </a:lnTo>
                <a:lnTo>
                  <a:pt x="732465" y="472440"/>
                </a:lnTo>
                <a:close/>
              </a:path>
              <a:path w="4096384" h="836930">
                <a:moveTo>
                  <a:pt x="748333" y="491490"/>
                </a:moveTo>
                <a:lnTo>
                  <a:pt x="738943" y="491490"/>
                </a:lnTo>
                <a:lnTo>
                  <a:pt x="739964" y="490383"/>
                </a:lnTo>
                <a:lnTo>
                  <a:pt x="740076" y="489606"/>
                </a:lnTo>
                <a:lnTo>
                  <a:pt x="739951" y="487680"/>
                </a:lnTo>
                <a:lnTo>
                  <a:pt x="733410" y="487680"/>
                </a:lnTo>
                <a:lnTo>
                  <a:pt x="733320" y="484910"/>
                </a:lnTo>
                <a:lnTo>
                  <a:pt x="732912" y="483870"/>
                </a:lnTo>
                <a:lnTo>
                  <a:pt x="732238" y="482600"/>
                </a:lnTo>
                <a:lnTo>
                  <a:pt x="722180" y="482600"/>
                </a:lnTo>
                <a:lnTo>
                  <a:pt x="733623" y="471295"/>
                </a:lnTo>
                <a:lnTo>
                  <a:pt x="733725" y="470976"/>
                </a:lnTo>
                <a:lnTo>
                  <a:pt x="733615" y="470159"/>
                </a:lnTo>
                <a:lnTo>
                  <a:pt x="733246" y="463550"/>
                </a:lnTo>
                <a:lnTo>
                  <a:pt x="736399" y="463550"/>
                </a:lnTo>
                <a:lnTo>
                  <a:pt x="739617" y="466090"/>
                </a:lnTo>
                <a:lnTo>
                  <a:pt x="742967" y="466090"/>
                </a:lnTo>
                <a:lnTo>
                  <a:pt x="743422" y="469554"/>
                </a:lnTo>
                <a:lnTo>
                  <a:pt x="743526" y="469989"/>
                </a:lnTo>
                <a:lnTo>
                  <a:pt x="744306" y="471170"/>
                </a:lnTo>
                <a:lnTo>
                  <a:pt x="745655" y="472440"/>
                </a:lnTo>
                <a:lnTo>
                  <a:pt x="751353" y="472440"/>
                </a:lnTo>
                <a:lnTo>
                  <a:pt x="750347" y="474980"/>
                </a:lnTo>
                <a:lnTo>
                  <a:pt x="737040" y="474980"/>
                </a:lnTo>
                <a:lnTo>
                  <a:pt x="737937" y="480065"/>
                </a:lnTo>
                <a:lnTo>
                  <a:pt x="739277" y="482600"/>
                </a:lnTo>
                <a:lnTo>
                  <a:pt x="743472" y="483880"/>
                </a:lnTo>
                <a:lnTo>
                  <a:pt x="744646" y="486410"/>
                </a:lnTo>
                <a:lnTo>
                  <a:pt x="747999" y="486410"/>
                </a:lnTo>
                <a:lnTo>
                  <a:pt x="748799" y="488836"/>
                </a:lnTo>
                <a:lnTo>
                  <a:pt x="748925" y="489606"/>
                </a:lnTo>
                <a:lnTo>
                  <a:pt x="748813" y="490585"/>
                </a:lnTo>
                <a:lnTo>
                  <a:pt x="748333" y="491490"/>
                </a:lnTo>
                <a:close/>
              </a:path>
              <a:path w="4096384" h="836930">
                <a:moveTo>
                  <a:pt x="788726" y="467360"/>
                </a:moveTo>
                <a:lnTo>
                  <a:pt x="784372" y="467360"/>
                </a:lnTo>
                <a:lnTo>
                  <a:pt x="786886" y="463550"/>
                </a:lnTo>
                <a:lnTo>
                  <a:pt x="788726" y="467360"/>
                </a:lnTo>
                <a:close/>
              </a:path>
              <a:path w="4096384" h="836930">
                <a:moveTo>
                  <a:pt x="790443" y="473861"/>
                </a:moveTo>
                <a:lnTo>
                  <a:pt x="788772" y="467532"/>
                </a:lnTo>
                <a:lnTo>
                  <a:pt x="788662" y="467226"/>
                </a:lnTo>
                <a:lnTo>
                  <a:pt x="786886" y="463550"/>
                </a:lnTo>
                <a:lnTo>
                  <a:pt x="792583" y="463550"/>
                </a:lnTo>
                <a:lnTo>
                  <a:pt x="792467" y="465356"/>
                </a:lnTo>
                <a:lnTo>
                  <a:pt x="792419" y="467360"/>
                </a:lnTo>
                <a:lnTo>
                  <a:pt x="797782" y="467360"/>
                </a:lnTo>
                <a:lnTo>
                  <a:pt x="796654" y="468582"/>
                </a:lnTo>
                <a:lnTo>
                  <a:pt x="796540" y="468842"/>
                </a:lnTo>
                <a:lnTo>
                  <a:pt x="795885" y="470826"/>
                </a:lnTo>
                <a:lnTo>
                  <a:pt x="795957" y="471370"/>
                </a:lnTo>
                <a:lnTo>
                  <a:pt x="796944" y="472440"/>
                </a:lnTo>
                <a:lnTo>
                  <a:pt x="806831" y="472440"/>
                </a:lnTo>
                <a:lnTo>
                  <a:pt x="805044" y="473710"/>
                </a:lnTo>
                <a:lnTo>
                  <a:pt x="790573" y="473710"/>
                </a:lnTo>
                <a:lnTo>
                  <a:pt x="790443" y="473861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302839" y="476250"/>
                </a:lnTo>
                <a:lnTo>
                  <a:pt x="1305020" y="463550"/>
                </a:lnTo>
                <a:lnTo>
                  <a:pt x="1312563" y="471170"/>
                </a:lnTo>
                <a:lnTo>
                  <a:pt x="1312229" y="471170"/>
                </a:lnTo>
                <a:lnTo>
                  <a:pt x="1309366" y="472452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322620" y="471170"/>
                </a:moveTo>
                <a:lnTo>
                  <a:pt x="1312563" y="471170"/>
                </a:lnTo>
                <a:lnTo>
                  <a:pt x="1305020" y="463550"/>
                </a:lnTo>
                <a:lnTo>
                  <a:pt x="1321110" y="463550"/>
                </a:lnTo>
                <a:lnTo>
                  <a:pt x="1320440" y="468630"/>
                </a:lnTo>
                <a:lnTo>
                  <a:pt x="1321109" y="468631"/>
                </a:lnTo>
                <a:lnTo>
                  <a:pt x="1321993" y="469989"/>
                </a:lnTo>
                <a:lnTo>
                  <a:pt x="1322620" y="471170"/>
                </a:lnTo>
                <a:close/>
              </a:path>
              <a:path w="4096384" h="836930">
                <a:moveTo>
                  <a:pt x="1394699" y="467360"/>
                </a:moveTo>
                <a:lnTo>
                  <a:pt x="1391511" y="467360"/>
                </a:lnTo>
                <a:lnTo>
                  <a:pt x="1391340" y="466711"/>
                </a:lnTo>
                <a:lnTo>
                  <a:pt x="1391237" y="466024"/>
                </a:lnTo>
                <a:lnTo>
                  <a:pt x="1393527" y="463550"/>
                </a:lnTo>
                <a:lnTo>
                  <a:pt x="1396376" y="464820"/>
                </a:lnTo>
                <a:lnTo>
                  <a:pt x="1396880" y="466090"/>
                </a:lnTo>
                <a:lnTo>
                  <a:pt x="1394699" y="467360"/>
                </a:lnTo>
                <a:close/>
              </a:path>
              <a:path w="4096384" h="836930">
                <a:moveTo>
                  <a:pt x="1408273" y="467360"/>
                </a:moveTo>
                <a:lnTo>
                  <a:pt x="1406263" y="467360"/>
                </a:lnTo>
                <a:lnTo>
                  <a:pt x="1404757" y="466090"/>
                </a:lnTo>
                <a:lnTo>
                  <a:pt x="1404906" y="464932"/>
                </a:lnTo>
                <a:lnTo>
                  <a:pt x="1405009" y="464764"/>
                </a:lnTo>
                <a:lnTo>
                  <a:pt x="1406937" y="463550"/>
                </a:lnTo>
                <a:lnTo>
                  <a:pt x="1407560" y="463550"/>
                </a:lnTo>
                <a:lnTo>
                  <a:pt x="1406767" y="466090"/>
                </a:lnTo>
                <a:lnTo>
                  <a:pt x="1409949" y="466090"/>
                </a:lnTo>
                <a:lnTo>
                  <a:pt x="1408273" y="46736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08273" y="467360"/>
                </a:lnTo>
                <a:lnTo>
                  <a:pt x="1409757" y="466235"/>
                </a:lnTo>
                <a:lnTo>
                  <a:pt x="1409856" y="465887"/>
                </a:lnTo>
                <a:lnTo>
                  <a:pt x="1408777" y="463550"/>
                </a:lnTo>
                <a:lnTo>
                  <a:pt x="1412658" y="463550"/>
                </a:lnTo>
                <a:lnTo>
                  <a:pt x="1411796" y="466090"/>
                </a:lnTo>
                <a:lnTo>
                  <a:pt x="1419749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660883" y="468630"/>
                </a:moveTo>
                <a:lnTo>
                  <a:pt x="1659541" y="468630"/>
                </a:lnTo>
                <a:lnTo>
                  <a:pt x="1658870" y="466597"/>
                </a:lnTo>
                <a:lnTo>
                  <a:pt x="1658770" y="465887"/>
                </a:lnTo>
                <a:lnTo>
                  <a:pt x="1659541" y="463550"/>
                </a:lnTo>
                <a:lnTo>
                  <a:pt x="1664066" y="463550"/>
                </a:lnTo>
                <a:lnTo>
                  <a:pt x="1664135" y="463803"/>
                </a:lnTo>
                <a:lnTo>
                  <a:pt x="1662691" y="467382"/>
                </a:lnTo>
                <a:lnTo>
                  <a:pt x="1660883" y="468630"/>
                </a:lnTo>
                <a:close/>
              </a:path>
              <a:path w="4096384" h="836930">
                <a:moveTo>
                  <a:pt x="1663562" y="467360"/>
                </a:moveTo>
                <a:lnTo>
                  <a:pt x="1664400" y="464820"/>
                </a:lnTo>
                <a:lnTo>
                  <a:pt x="1664570" y="464820"/>
                </a:lnTo>
                <a:lnTo>
                  <a:pt x="1664166" y="463803"/>
                </a:lnTo>
                <a:lnTo>
                  <a:pt x="1664236" y="463550"/>
                </a:lnTo>
                <a:lnTo>
                  <a:pt x="1673285" y="463550"/>
                </a:lnTo>
                <a:lnTo>
                  <a:pt x="1663562" y="467360"/>
                </a:lnTo>
                <a:close/>
              </a:path>
              <a:path w="4096384" h="836930">
                <a:moveTo>
                  <a:pt x="1698340" y="468965"/>
                </a:moveTo>
                <a:lnTo>
                  <a:pt x="1696095" y="468631"/>
                </a:lnTo>
                <a:lnTo>
                  <a:pt x="1699267" y="464820"/>
                </a:lnTo>
                <a:lnTo>
                  <a:pt x="1702286" y="463550"/>
                </a:lnTo>
                <a:lnTo>
                  <a:pt x="1704126" y="463550"/>
                </a:lnTo>
                <a:lnTo>
                  <a:pt x="1704523" y="465551"/>
                </a:lnTo>
                <a:lnTo>
                  <a:pt x="1704630" y="467360"/>
                </a:lnTo>
                <a:lnTo>
                  <a:pt x="1700773" y="467360"/>
                </a:lnTo>
                <a:lnTo>
                  <a:pt x="1698340" y="468965"/>
                </a:lnTo>
                <a:close/>
              </a:path>
              <a:path w="4096384" h="836930">
                <a:moveTo>
                  <a:pt x="1705972" y="469900"/>
                </a:moveTo>
                <a:lnTo>
                  <a:pt x="1704630" y="469900"/>
                </a:lnTo>
                <a:lnTo>
                  <a:pt x="1704523" y="465551"/>
                </a:lnTo>
                <a:lnTo>
                  <a:pt x="1704126" y="463550"/>
                </a:lnTo>
                <a:lnTo>
                  <a:pt x="1712737" y="463550"/>
                </a:lnTo>
                <a:lnTo>
                  <a:pt x="1716942" y="467360"/>
                </a:lnTo>
                <a:lnTo>
                  <a:pt x="1705972" y="467360"/>
                </a:lnTo>
                <a:lnTo>
                  <a:pt x="1705972" y="46990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52403" y="482600"/>
                </a:lnTo>
                <a:lnTo>
                  <a:pt x="1764471" y="477520"/>
                </a:lnTo>
                <a:lnTo>
                  <a:pt x="1756594" y="474980"/>
                </a:lnTo>
                <a:lnTo>
                  <a:pt x="1751717" y="474056"/>
                </a:lnTo>
                <a:lnTo>
                  <a:pt x="1752403" y="473710"/>
                </a:lnTo>
                <a:lnTo>
                  <a:pt x="1749539" y="469863"/>
                </a:lnTo>
                <a:lnTo>
                  <a:pt x="1747879" y="466090"/>
                </a:lnTo>
                <a:lnTo>
                  <a:pt x="1755798" y="466090"/>
                </a:lnTo>
                <a:lnTo>
                  <a:pt x="1762005" y="464820"/>
                </a:lnTo>
                <a:lnTo>
                  <a:pt x="1765479" y="463550"/>
                </a:lnTo>
                <a:lnTo>
                  <a:pt x="1769670" y="469900"/>
                </a:lnTo>
                <a:lnTo>
                  <a:pt x="1773860" y="469900"/>
                </a:lnTo>
                <a:lnTo>
                  <a:pt x="1775034" y="471170"/>
                </a:lnTo>
                <a:lnTo>
                  <a:pt x="1760588" y="471170"/>
                </a:lnTo>
                <a:lnTo>
                  <a:pt x="1767489" y="478790"/>
                </a:lnTo>
                <a:lnTo>
                  <a:pt x="1780177" y="478790"/>
                </a:lnTo>
                <a:lnTo>
                  <a:pt x="1779907" y="480065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69670" y="469900"/>
                </a:moveTo>
                <a:lnTo>
                  <a:pt x="1765479" y="463550"/>
                </a:lnTo>
                <a:lnTo>
                  <a:pt x="1770746" y="463550"/>
                </a:lnTo>
                <a:lnTo>
                  <a:pt x="1769670" y="469900"/>
                </a:lnTo>
                <a:close/>
              </a:path>
              <a:path w="4096384" h="836930">
                <a:moveTo>
                  <a:pt x="1809900" y="466090"/>
                </a:moveTo>
                <a:lnTo>
                  <a:pt x="1809079" y="464845"/>
                </a:lnTo>
                <a:lnTo>
                  <a:pt x="1808728" y="463550"/>
                </a:lnTo>
                <a:lnTo>
                  <a:pt x="1810568" y="463550"/>
                </a:lnTo>
                <a:lnTo>
                  <a:pt x="1810451" y="464459"/>
                </a:lnTo>
                <a:lnTo>
                  <a:pt x="1810359" y="464932"/>
                </a:lnTo>
                <a:lnTo>
                  <a:pt x="1809900" y="466090"/>
                </a:lnTo>
                <a:close/>
              </a:path>
              <a:path w="4096384" h="836930">
                <a:moveTo>
                  <a:pt x="1959421" y="467360"/>
                </a:moveTo>
                <a:lnTo>
                  <a:pt x="1955230" y="467360"/>
                </a:lnTo>
                <a:lnTo>
                  <a:pt x="1956559" y="464845"/>
                </a:lnTo>
                <a:lnTo>
                  <a:pt x="1958249" y="463550"/>
                </a:lnTo>
                <a:lnTo>
                  <a:pt x="1959257" y="463550"/>
                </a:lnTo>
                <a:lnTo>
                  <a:pt x="1959374" y="464459"/>
                </a:lnTo>
                <a:lnTo>
                  <a:pt x="1959421" y="467360"/>
                </a:lnTo>
                <a:close/>
              </a:path>
              <a:path w="4096384" h="836930">
                <a:moveTo>
                  <a:pt x="1989093" y="499110"/>
                </a:moveTo>
                <a:lnTo>
                  <a:pt x="1979205" y="499110"/>
                </a:lnTo>
                <a:lnTo>
                  <a:pt x="1976711" y="495335"/>
                </a:lnTo>
                <a:lnTo>
                  <a:pt x="1967468" y="486410"/>
                </a:lnTo>
                <a:lnTo>
                  <a:pt x="1946849" y="486410"/>
                </a:lnTo>
                <a:lnTo>
                  <a:pt x="1952382" y="485140"/>
                </a:lnTo>
                <a:lnTo>
                  <a:pt x="1966126" y="485140"/>
                </a:lnTo>
                <a:lnTo>
                  <a:pt x="1966126" y="483870"/>
                </a:lnTo>
                <a:lnTo>
                  <a:pt x="1964286" y="482600"/>
                </a:lnTo>
                <a:lnTo>
                  <a:pt x="1972333" y="482600"/>
                </a:lnTo>
                <a:lnTo>
                  <a:pt x="1981546" y="473710"/>
                </a:lnTo>
                <a:lnTo>
                  <a:pt x="1977526" y="467360"/>
                </a:lnTo>
                <a:lnTo>
                  <a:pt x="1959421" y="467360"/>
                </a:lnTo>
                <a:lnTo>
                  <a:pt x="1959374" y="464459"/>
                </a:lnTo>
                <a:lnTo>
                  <a:pt x="1959257" y="463550"/>
                </a:lnTo>
                <a:lnTo>
                  <a:pt x="1966271" y="463550"/>
                </a:lnTo>
                <a:lnTo>
                  <a:pt x="1967468" y="464820"/>
                </a:lnTo>
                <a:lnTo>
                  <a:pt x="1970316" y="464820"/>
                </a:lnTo>
                <a:lnTo>
                  <a:pt x="1970991" y="466090"/>
                </a:lnTo>
                <a:lnTo>
                  <a:pt x="1981382" y="466090"/>
                </a:lnTo>
                <a:lnTo>
                  <a:pt x="1981382" y="468630"/>
                </a:lnTo>
                <a:lnTo>
                  <a:pt x="1990765" y="468630"/>
                </a:lnTo>
                <a:lnTo>
                  <a:pt x="1989840" y="470976"/>
                </a:lnTo>
                <a:lnTo>
                  <a:pt x="1989922" y="471370"/>
                </a:lnTo>
                <a:lnTo>
                  <a:pt x="1990765" y="472440"/>
                </a:lnTo>
                <a:lnTo>
                  <a:pt x="2003853" y="472452"/>
                </a:lnTo>
                <a:lnTo>
                  <a:pt x="2005013" y="473710"/>
                </a:lnTo>
                <a:lnTo>
                  <a:pt x="2013064" y="473710"/>
                </a:lnTo>
                <a:lnTo>
                  <a:pt x="2009919" y="477520"/>
                </a:lnTo>
                <a:lnTo>
                  <a:pt x="1999344" y="477520"/>
                </a:lnTo>
                <a:lnTo>
                  <a:pt x="1997288" y="478751"/>
                </a:lnTo>
                <a:lnTo>
                  <a:pt x="1997270" y="480060"/>
                </a:lnTo>
                <a:lnTo>
                  <a:pt x="1976858" y="480060"/>
                </a:lnTo>
                <a:lnTo>
                  <a:pt x="1976057" y="484910"/>
                </a:lnTo>
                <a:lnTo>
                  <a:pt x="1975945" y="485695"/>
                </a:lnTo>
                <a:lnTo>
                  <a:pt x="1976041" y="486771"/>
                </a:lnTo>
                <a:lnTo>
                  <a:pt x="1976524" y="487680"/>
                </a:lnTo>
                <a:lnTo>
                  <a:pt x="1978364" y="488950"/>
                </a:lnTo>
                <a:lnTo>
                  <a:pt x="1990936" y="488950"/>
                </a:lnTo>
                <a:lnTo>
                  <a:pt x="1995964" y="492760"/>
                </a:lnTo>
                <a:lnTo>
                  <a:pt x="1997975" y="492760"/>
                </a:lnTo>
                <a:lnTo>
                  <a:pt x="1999487" y="494030"/>
                </a:lnTo>
                <a:lnTo>
                  <a:pt x="2008366" y="494030"/>
                </a:lnTo>
                <a:lnTo>
                  <a:pt x="2004850" y="495300"/>
                </a:lnTo>
                <a:lnTo>
                  <a:pt x="1999821" y="496570"/>
                </a:lnTo>
                <a:lnTo>
                  <a:pt x="1992612" y="496570"/>
                </a:lnTo>
                <a:lnTo>
                  <a:pt x="1988087" y="497840"/>
                </a:lnTo>
                <a:lnTo>
                  <a:pt x="1989093" y="499110"/>
                </a:lnTo>
                <a:close/>
              </a:path>
              <a:path w="4096384" h="836930">
                <a:moveTo>
                  <a:pt x="2039383" y="467360"/>
                </a:moveTo>
                <a:lnTo>
                  <a:pt x="2037537" y="467360"/>
                </a:lnTo>
                <a:lnTo>
                  <a:pt x="2036198" y="466235"/>
                </a:lnTo>
                <a:lnTo>
                  <a:pt x="2036076" y="464764"/>
                </a:lnTo>
                <a:lnTo>
                  <a:pt x="2037203" y="463550"/>
                </a:lnTo>
                <a:lnTo>
                  <a:pt x="2039717" y="463550"/>
                </a:lnTo>
                <a:lnTo>
                  <a:pt x="2039834" y="465356"/>
                </a:lnTo>
                <a:lnTo>
                  <a:pt x="2039726" y="466485"/>
                </a:lnTo>
                <a:lnTo>
                  <a:pt x="2039383" y="467360"/>
                </a:lnTo>
                <a:close/>
              </a:path>
              <a:path w="4096384" h="836930">
                <a:moveTo>
                  <a:pt x="2049271" y="467360"/>
                </a:moveTo>
                <a:lnTo>
                  <a:pt x="2039383" y="467360"/>
                </a:lnTo>
                <a:lnTo>
                  <a:pt x="2039726" y="466485"/>
                </a:lnTo>
                <a:lnTo>
                  <a:pt x="2039834" y="465356"/>
                </a:lnTo>
                <a:lnTo>
                  <a:pt x="2039717" y="463550"/>
                </a:lnTo>
                <a:lnTo>
                  <a:pt x="2049523" y="463550"/>
                </a:lnTo>
                <a:lnTo>
                  <a:pt x="2049342" y="464459"/>
                </a:lnTo>
                <a:lnTo>
                  <a:pt x="2049271" y="467360"/>
                </a:lnTo>
                <a:close/>
              </a:path>
              <a:path w="4096384" h="836930">
                <a:moveTo>
                  <a:pt x="2066033" y="468630"/>
                </a:moveTo>
                <a:lnTo>
                  <a:pt x="2063185" y="468630"/>
                </a:lnTo>
                <a:lnTo>
                  <a:pt x="2061842" y="463550"/>
                </a:lnTo>
                <a:lnTo>
                  <a:pt x="2065699" y="463550"/>
                </a:lnTo>
                <a:lnTo>
                  <a:pt x="2069386" y="464820"/>
                </a:lnTo>
                <a:lnTo>
                  <a:pt x="2066033" y="468630"/>
                </a:lnTo>
                <a:close/>
              </a:path>
              <a:path w="4096384" h="836930">
                <a:moveTo>
                  <a:pt x="2092853" y="468630"/>
                </a:moveTo>
                <a:lnTo>
                  <a:pt x="2091681" y="468630"/>
                </a:lnTo>
                <a:lnTo>
                  <a:pt x="2090815" y="465356"/>
                </a:lnTo>
                <a:lnTo>
                  <a:pt x="2090732" y="464764"/>
                </a:lnTo>
                <a:lnTo>
                  <a:pt x="2092015" y="463550"/>
                </a:lnTo>
                <a:lnTo>
                  <a:pt x="2093187" y="463550"/>
                </a:lnTo>
                <a:lnTo>
                  <a:pt x="2093959" y="465887"/>
                </a:lnTo>
                <a:lnTo>
                  <a:pt x="2093843" y="466485"/>
                </a:lnTo>
                <a:lnTo>
                  <a:pt x="2092853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092853" y="468630"/>
                </a:lnTo>
                <a:lnTo>
                  <a:pt x="2093843" y="466485"/>
                </a:lnTo>
                <a:lnTo>
                  <a:pt x="2093959" y="465887"/>
                </a:lnTo>
                <a:lnTo>
                  <a:pt x="2093187" y="463550"/>
                </a:lnTo>
                <a:lnTo>
                  <a:pt x="2103664" y="463550"/>
                </a:lnTo>
                <a:lnTo>
                  <a:pt x="2103100" y="464764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8460" y="468631"/>
                </a:lnTo>
                <a:lnTo>
                  <a:pt x="2185585" y="464764"/>
                </a:lnTo>
                <a:lnTo>
                  <a:pt x="2184997" y="463550"/>
                </a:lnTo>
                <a:lnTo>
                  <a:pt x="2189284" y="464845"/>
                </a:lnTo>
                <a:lnTo>
                  <a:pt x="2198392" y="469863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80260" y="464820"/>
                </a:moveTo>
                <a:lnTo>
                  <a:pt x="2280090" y="464820"/>
                </a:lnTo>
                <a:lnTo>
                  <a:pt x="2280594" y="463550"/>
                </a:lnTo>
                <a:lnTo>
                  <a:pt x="2280260" y="464820"/>
                </a:lnTo>
                <a:close/>
              </a:path>
              <a:path w="4096384" h="836930">
                <a:moveTo>
                  <a:pt x="2290232" y="464820"/>
                </a:moveTo>
                <a:lnTo>
                  <a:pt x="2280260" y="464820"/>
                </a:lnTo>
                <a:lnTo>
                  <a:pt x="2280594" y="463550"/>
                </a:lnTo>
                <a:lnTo>
                  <a:pt x="2291156" y="463550"/>
                </a:lnTo>
                <a:lnTo>
                  <a:pt x="2290232" y="464820"/>
                </a:lnTo>
                <a:close/>
              </a:path>
              <a:path w="4096384" h="836930">
                <a:moveTo>
                  <a:pt x="2368261" y="466090"/>
                </a:moveTo>
                <a:lnTo>
                  <a:pt x="2358710" y="466090"/>
                </a:lnTo>
                <a:lnTo>
                  <a:pt x="2359732" y="464926"/>
                </a:lnTo>
                <a:lnTo>
                  <a:pt x="2362730" y="463550"/>
                </a:lnTo>
                <a:lnTo>
                  <a:pt x="2362734" y="464845"/>
                </a:lnTo>
                <a:lnTo>
                  <a:pt x="2368261" y="466090"/>
                </a:lnTo>
                <a:close/>
              </a:path>
              <a:path w="4096384" h="836930">
                <a:moveTo>
                  <a:pt x="2373525" y="466090"/>
                </a:moveTo>
                <a:lnTo>
                  <a:pt x="2368261" y="466090"/>
                </a:lnTo>
                <a:lnTo>
                  <a:pt x="2362734" y="464845"/>
                </a:lnTo>
                <a:lnTo>
                  <a:pt x="2362730" y="463550"/>
                </a:lnTo>
                <a:lnTo>
                  <a:pt x="2376978" y="463550"/>
                </a:lnTo>
                <a:lnTo>
                  <a:pt x="2373092" y="464820"/>
                </a:lnTo>
                <a:lnTo>
                  <a:pt x="2372284" y="464820"/>
                </a:lnTo>
                <a:lnTo>
                  <a:pt x="2373525" y="466090"/>
                </a:lnTo>
                <a:close/>
              </a:path>
              <a:path w="4096384" h="836930">
                <a:moveTo>
                  <a:pt x="2347428" y="495255"/>
                </a:moveTo>
                <a:lnTo>
                  <a:pt x="2344705" y="494064"/>
                </a:lnTo>
                <a:lnTo>
                  <a:pt x="2344747" y="493570"/>
                </a:lnTo>
                <a:lnTo>
                  <a:pt x="2346643" y="486408"/>
                </a:lnTo>
                <a:lnTo>
                  <a:pt x="2352339" y="485140"/>
                </a:lnTo>
                <a:lnTo>
                  <a:pt x="2363064" y="473710"/>
                </a:lnTo>
                <a:lnTo>
                  <a:pt x="2363529" y="471370"/>
                </a:lnTo>
                <a:lnTo>
                  <a:pt x="2363747" y="470490"/>
                </a:lnTo>
                <a:lnTo>
                  <a:pt x="2363855" y="469863"/>
                </a:lnTo>
                <a:lnTo>
                  <a:pt x="2358874" y="466090"/>
                </a:lnTo>
                <a:lnTo>
                  <a:pt x="2373525" y="466090"/>
                </a:lnTo>
                <a:lnTo>
                  <a:pt x="2372284" y="464820"/>
                </a:lnTo>
                <a:lnTo>
                  <a:pt x="2373092" y="464820"/>
                </a:lnTo>
                <a:lnTo>
                  <a:pt x="2376978" y="463550"/>
                </a:lnTo>
                <a:lnTo>
                  <a:pt x="2378892" y="464764"/>
                </a:lnTo>
                <a:lnTo>
                  <a:pt x="2374079" y="467382"/>
                </a:lnTo>
                <a:lnTo>
                  <a:pt x="2365415" y="471170"/>
                </a:lnTo>
                <a:lnTo>
                  <a:pt x="2371868" y="473710"/>
                </a:lnTo>
                <a:lnTo>
                  <a:pt x="2367929" y="473710"/>
                </a:lnTo>
                <a:lnTo>
                  <a:pt x="2365081" y="474980"/>
                </a:lnTo>
                <a:lnTo>
                  <a:pt x="2353449" y="486304"/>
                </a:lnTo>
                <a:lnTo>
                  <a:pt x="2353335" y="486443"/>
                </a:lnTo>
                <a:lnTo>
                  <a:pt x="2352450" y="491731"/>
                </a:lnTo>
                <a:lnTo>
                  <a:pt x="2351948" y="494030"/>
                </a:lnTo>
                <a:lnTo>
                  <a:pt x="2346976" y="494030"/>
                </a:lnTo>
                <a:lnTo>
                  <a:pt x="2347428" y="495255"/>
                </a:lnTo>
                <a:close/>
              </a:path>
              <a:path w="4096384" h="836930">
                <a:moveTo>
                  <a:pt x="2377539" y="485140"/>
                </a:moveTo>
                <a:lnTo>
                  <a:pt x="2374294" y="485140"/>
                </a:lnTo>
                <a:lnTo>
                  <a:pt x="2377483" y="477520"/>
                </a:lnTo>
                <a:lnTo>
                  <a:pt x="2378188" y="476450"/>
                </a:lnTo>
                <a:lnTo>
                  <a:pt x="2378301" y="476242"/>
                </a:lnTo>
                <a:lnTo>
                  <a:pt x="2365415" y="471170"/>
                </a:lnTo>
                <a:lnTo>
                  <a:pt x="2374404" y="467216"/>
                </a:lnTo>
                <a:lnTo>
                  <a:pt x="2378777" y="464926"/>
                </a:lnTo>
                <a:lnTo>
                  <a:pt x="2378892" y="464764"/>
                </a:lnTo>
                <a:lnTo>
                  <a:pt x="2376978" y="463550"/>
                </a:lnTo>
                <a:lnTo>
                  <a:pt x="2386601" y="463550"/>
                </a:lnTo>
                <a:lnTo>
                  <a:pt x="2385896" y="464764"/>
                </a:lnTo>
                <a:lnTo>
                  <a:pt x="2386009" y="465551"/>
                </a:lnTo>
                <a:lnTo>
                  <a:pt x="2386368" y="467360"/>
                </a:lnTo>
                <a:lnTo>
                  <a:pt x="2379329" y="467360"/>
                </a:lnTo>
                <a:lnTo>
                  <a:pt x="2379793" y="470913"/>
                </a:lnTo>
                <a:lnTo>
                  <a:pt x="2380999" y="477520"/>
                </a:lnTo>
                <a:lnTo>
                  <a:pt x="2382682" y="477520"/>
                </a:lnTo>
                <a:lnTo>
                  <a:pt x="2377539" y="485140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30342" y="473710"/>
                </a:lnTo>
                <a:lnTo>
                  <a:pt x="2434308" y="472440"/>
                </a:lnTo>
                <a:lnTo>
                  <a:pt x="2438071" y="469863"/>
                </a:lnTo>
                <a:lnTo>
                  <a:pt x="2442998" y="466235"/>
                </a:lnTo>
                <a:lnTo>
                  <a:pt x="2443124" y="464764"/>
                </a:lnTo>
                <a:lnTo>
                  <a:pt x="2441892" y="463724"/>
                </a:lnTo>
                <a:lnTo>
                  <a:pt x="2442686" y="463550"/>
                </a:lnTo>
                <a:lnTo>
                  <a:pt x="2449805" y="463550"/>
                </a:lnTo>
                <a:lnTo>
                  <a:pt x="2450097" y="464459"/>
                </a:lnTo>
                <a:lnTo>
                  <a:pt x="2450223" y="464932"/>
                </a:lnTo>
                <a:lnTo>
                  <a:pt x="2450834" y="471170"/>
                </a:lnTo>
                <a:lnTo>
                  <a:pt x="2448390" y="47244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522636" y="466090"/>
                </a:moveTo>
                <a:lnTo>
                  <a:pt x="2521574" y="464932"/>
                </a:lnTo>
                <a:lnTo>
                  <a:pt x="2521470" y="463550"/>
                </a:lnTo>
                <a:lnTo>
                  <a:pt x="2524653" y="463550"/>
                </a:lnTo>
                <a:lnTo>
                  <a:pt x="2524540" y="464459"/>
                </a:lnTo>
                <a:lnTo>
                  <a:pt x="2524458" y="464845"/>
                </a:lnTo>
                <a:lnTo>
                  <a:pt x="2522636" y="466090"/>
                </a:lnTo>
                <a:close/>
              </a:path>
              <a:path w="4096384" h="836930">
                <a:moveTo>
                  <a:pt x="2533869" y="466090"/>
                </a:moveTo>
                <a:lnTo>
                  <a:pt x="2522636" y="466090"/>
                </a:lnTo>
                <a:lnTo>
                  <a:pt x="2524458" y="464845"/>
                </a:lnTo>
                <a:lnTo>
                  <a:pt x="2524540" y="464459"/>
                </a:lnTo>
                <a:lnTo>
                  <a:pt x="2524653" y="463550"/>
                </a:lnTo>
                <a:lnTo>
                  <a:pt x="2533532" y="463550"/>
                </a:lnTo>
                <a:lnTo>
                  <a:pt x="2533292" y="464459"/>
                </a:lnTo>
                <a:lnTo>
                  <a:pt x="2533257" y="464932"/>
                </a:lnTo>
                <a:lnTo>
                  <a:pt x="2533869" y="466090"/>
                </a:lnTo>
                <a:close/>
              </a:path>
              <a:path w="4096384" h="836930">
                <a:moveTo>
                  <a:pt x="2713402" y="466090"/>
                </a:moveTo>
                <a:lnTo>
                  <a:pt x="2711405" y="466090"/>
                </a:lnTo>
                <a:lnTo>
                  <a:pt x="2709722" y="464820"/>
                </a:lnTo>
                <a:lnTo>
                  <a:pt x="2711221" y="463550"/>
                </a:lnTo>
                <a:lnTo>
                  <a:pt x="2713155" y="464764"/>
                </a:lnTo>
                <a:lnTo>
                  <a:pt x="2713258" y="464932"/>
                </a:lnTo>
                <a:lnTo>
                  <a:pt x="2713402" y="466090"/>
                </a:lnTo>
                <a:close/>
              </a:path>
              <a:path w="4096384" h="836930">
                <a:moveTo>
                  <a:pt x="2720437" y="466090"/>
                </a:moveTo>
                <a:lnTo>
                  <a:pt x="2713402" y="466090"/>
                </a:lnTo>
                <a:lnTo>
                  <a:pt x="2713258" y="464932"/>
                </a:lnTo>
                <a:lnTo>
                  <a:pt x="2713155" y="464764"/>
                </a:lnTo>
                <a:lnTo>
                  <a:pt x="2711221" y="463550"/>
                </a:lnTo>
                <a:lnTo>
                  <a:pt x="2722116" y="463550"/>
                </a:lnTo>
                <a:lnTo>
                  <a:pt x="2720437" y="466090"/>
                </a:lnTo>
                <a:close/>
              </a:path>
              <a:path w="4096384" h="836930">
                <a:moveTo>
                  <a:pt x="2764711" y="466090"/>
                </a:moveTo>
                <a:lnTo>
                  <a:pt x="2764527" y="466090"/>
                </a:lnTo>
                <a:lnTo>
                  <a:pt x="2765536" y="463550"/>
                </a:lnTo>
                <a:lnTo>
                  <a:pt x="2764711" y="466090"/>
                </a:lnTo>
                <a:close/>
              </a:path>
              <a:path w="4096384" h="836930">
                <a:moveTo>
                  <a:pt x="2777597" y="466090"/>
                </a:moveTo>
                <a:lnTo>
                  <a:pt x="2764711" y="466090"/>
                </a:lnTo>
                <a:lnTo>
                  <a:pt x="2765536" y="463550"/>
                </a:lnTo>
                <a:lnTo>
                  <a:pt x="2777600" y="463550"/>
                </a:lnTo>
                <a:lnTo>
                  <a:pt x="2776959" y="464764"/>
                </a:lnTo>
                <a:lnTo>
                  <a:pt x="2776988" y="464932"/>
                </a:lnTo>
                <a:lnTo>
                  <a:pt x="2777597" y="466090"/>
                </a:lnTo>
                <a:close/>
              </a:path>
              <a:path w="4096384" h="836930">
                <a:moveTo>
                  <a:pt x="2758988" y="469900"/>
                </a:moveTo>
                <a:lnTo>
                  <a:pt x="2758156" y="469900"/>
                </a:lnTo>
                <a:lnTo>
                  <a:pt x="2754143" y="466090"/>
                </a:lnTo>
                <a:lnTo>
                  <a:pt x="2791348" y="466090"/>
                </a:lnTo>
                <a:lnTo>
                  <a:pt x="2791007" y="463550"/>
                </a:lnTo>
                <a:lnTo>
                  <a:pt x="2803252" y="463550"/>
                </a:lnTo>
                <a:lnTo>
                  <a:pt x="2802137" y="464764"/>
                </a:lnTo>
                <a:lnTo>
                  <a:pt x="2802262" y="465356"/>
                </a:lnTo>
                <a:lnTo>
                  <a:pt x="2802918" y="467360"/>
                </a:lnTo>
                <a:lnTo>
                  <a:pt x="2816844" y="467360"/>
                </a:lnTo>
                <a:lnTo>
                  <a:pt x="2815886" y="468630"/>
                </a:lnTo>
                <a:lnTo>
                  <a:pt x="2762193" y="468631"/>
                </a:lnTo>
                <a:lnTo>
                  <a:pt x="2758988" y="469900"/>
                </a:lnTo>
                <a:close/>
              </a:path>
              <a:path w="4096384" h="836930">
                <a:moveTo>
                  <a:pt x="2804083" y="467360"/>
                </a:moveTo>
                <a:lnTo>
                  <a:pt x="2802918" y="467360"/>
                </a:lnTo>
                <a:lnTo>
                  <a:pt x="2802262" y="465356"/>
                </a:lnTo>
                <a:lnTo>
                  <a:pt x="2802137" y="464764"/>
                </a:lnTo>
                <a:lnTo>
                  <a:pt x="2803252" y="463550"/>
                </a:lnTo>
                <a:lnTo>
                  <a:pt x="2804417" y="463550"/>
                </a:lnTo>
                <a:lnTo>
                  <a:pt x="2805556" y="464764"/>
                </a:lnTo>
                <a:lnTo>
                  <a:pt x="2805541" y="464932"/>
                </a:lnTo>
                <a:lnTo>
                  <a:pt x="2804083" y="467360"/>
                </a:lnTo>
                <a:close/>
              </a:path>
              <a:path w="4096384" h="836930">
                <a:moveTo>
                  <a:pt x="2816844" y="467360"/>
                </a:moveTo>
                <a:lnTo>
                  <a:pt x="2804083" y="467360"/>
                </a:lnTo>
                <a:lnTo>
                  <a:pt x="2805541" y="464932"/>
                </a:lnTo>
                <a:lnTo>
                  <a:pt x="2805556" y="464764"/>
                </a:lnTo>
                <a:lnTo>
                  <a:pt x="2804417" y="463550"/>
                </a:lnTo>
                <a:lnTo>
                  <a:pt x="2819718" y="463550"/>
                </a:lnTo>
                <a:lnTo>
                  <a:pt x="2816844" y="467360"/>
                </a:lnTo>
                <a:close/>
              </a:path>
              <a:path w="4096384" h="836930">
                <a:moveTo>
                  <a:pt x="2861089" y="466090"/>
                </a:moveTo>
                <a:lnTo>
                  <a:pt x="2857566" y="466090"/>
                </a:lnTo>
                <a:lnTo>
                  <a:pt x="2857450" y="464764"/>
                </a:lnTo>
                <a:lnTo>
                  <a:pt x="2858915" y="463550"/>
                </a:lnTo>
                <a:lnTo>
                  <a:pt x="2860818" y="464764"/>
                </a:lnTo>
                <a:lnTo>
                  <a:pt x="2860922" y="464932"/>
                </a:lnTo>
                <a:lnTo>
                  <a:pt x="2861089" y="466090"/>
                </a:lnTo>
                <a:close/>
              </a:path>
              <a:path w="4096384" h="836930">
                <a:moveTo>
                  <a:pt x="2868678" y="466090"/>
                </a:moveTo>
                <a:lnTo>
                  <a:pt x="2861089" y="466090"/>
                </a:lnTo>
                <a:lnTo>
                  <a:pt x="2860922" y="464932"/>
                </a:lnTo>
                <a:lnTo>
                  <a:pt x="2860818" y="464764"/>
                </a:lnTo>
                <a:lnTo>
                  <a:pt x="2858915" y="463550"/>
                </a:lnTo>
                <a:lnTo>
                  <a:pt x="2872476" y="463550"/>
                </a:lnTo>
                <a:lnTo>
                  <a:pt x="2868678" y="466090"/>
                </a:lnTo>
                <a:close/>
              </a:path>
              <a:path w="4096384" h="836930">
                <a:moveTo>
                  <a:pt x="2940534" y="466090"/>
                </a:moveTo>
                <a:lnTo>
                  <a:pt x="2939001" y="464932"/>
                </a:lnTo>
                <a:lnTo>
                  <a:pt x="2938926" y="464764"/>
                </a:lnTo>
                <a:lnTo>
                  <a:pt x="2940534" y="463550"/>
                </a:lnTo>
                <a:lnTo>
                  <a:pt x="2940534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40534" y="466090"/>
                </a:lnTo>
                <a:lnTo>
                  <a:pt x="2940534" y="463550"/>
                </a:lnTo>
                <a:lnTo>
                  <a:pt x="2952262" y="463550"/>
                </a:lnTo>
                <a:lnTo>
                  <a:pt x="2951298" y="464764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51304" y="464845"/>
                </a:lnTo>
                <a:lnTo>
                  <a:pt x="2952262" y="463550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3003905" y="466090"/>
                </a:moveTo>
                <a:lnTo>
                  <a:pt x="2953787" y="466090"/>
                </a:lnTo>
                <a:lnTo>
                  <a:pt x="2952262" y="463550"/>
                </a:lnTo>
                <a:lnTo>
                  <a:pt x="3004815" y="463550"/>
                </a:lnTo>
                <a:lnTo>
                  <a:pt x="3002812" y="464764"/>
                </a:lnTo>
                <a:lnTo>
                  <a:pt x="3002825" y="464932"/>
                </a:lnTo>
                <a:lnTo>
                  <a:pt x="3003905" y="46609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104308" y="472452"/>
                </a:lnTo>
                <a:lnTo>
                  <a:pt x="3103953" y="469874"/>
                </a:lnTo>
                <a:lnTo>
                  <a:pt x="3103472" y="468631"/>
                </a:lnTo>
                <a:lnTo>
                  <a:pt x="3098783" y="466090"/>
                </a:lnTo>
                <a:lnTo>
                  <a:pt x="3099949" y="463550"/>
                </a:lnTo>
                <a:lnTo>
                  <a:pt x="3106497" y="463550"/>
                </a:lnTo>
                <a:lnTo>
                  <a:pt x="3106497" y="466090"/>
                </a:lnTo>
                <a:lnTo>
                  <a:pt x="3104146" y="466090"/>
                </a:lnTo>
                <a:lnTo>
                  <a:pt x="3104977" y="468631"/>
                </a:lnTo>
                <a:lnTo>
                  <a:pt x="3109919" y="469874"/>
                </a:lnTo>
                <a:lnTo>
                  <a:pt x="3107797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135661" y="467360"/>
                </a:moveTo>
                <a:lnTo>
                  <a:pt x="3105645" y="467360"/>
                </a:lnTo>
                <a:lnTo>
                  <a:pt x="3106399" y="466235"/>
                </a:lnTo>
                <a:lnTo>
                  <a:pt x="3106497" y="463550"/>
                </a:lnTo>
                <a:lnTo>
                  <a:pt x="3139013" y="463550"/>
                </a:lnTo>
                <a:lnTo>
                  <a:pt x="3135661" y="467360"/>
                </a:lnTo>
                <a:close/>
              </a:path>
              <a:path w="4096384" h="836930">
                <a:moveTo>
                  <a:pt x="3143960" y="472440"/>
                </a:moveTo>
                <a:lnTo>
                  <a:pt x="3132466" y="472440"/>
                </a:lnTo>
                <a:lnTo>
                  <a:pt x="3132331" y="471143"/>
                </a:lnTo>
                <a:lnTo>
                  <a:pt x="3139013" y="463550"/>
                </a:lnTo>
                <a:lnTo>
                  <a:pt x="3143702" y="463550"/>
                </a:lnTo>
                <a:lnTo>
                  <a:pt x="3144710" y="466090"/>
                </a:lnTo>
                <a:lnTo>
                  <a:pt x="3149217" y="470490"/>
                </a:lnTo>
                <a:lnTo>
                  <a:pt x="3149965" y="471170"/>
                </a:lnTo>
                <a:lnTo>
                  <a:pt x="3144036" y="471170"/>
                </a:lnTo>
                <a:lnTo>
                  <a:pt x="3143960" y="472440"/>
                </a:lnTo>
                <a:close/>
              </a:path>
              <a:path w="4096384" h="836930">
                <a:moveTo>
                  <a:pt x="3188336" y="468471"/>
                </a:moveTo>
                <a:lnTo>
                  <a:pt x="3181417" y="466090"/>
                </a:lnTo>
                <a:lnTo>
                  <a:pt x="3179287" y="464845"/>
                </a:lnTo>
                <a:lnTo>
                  <a:pt x="3179243" y="463550"/>
                </a:lnTo>
                <a:lnTo>
                  <a:pt x="3184940" y="463550"/>
                </a:lnTo>
                <a:lnTo>
                  <a:pt x="3188266" y="467930"/>
                </a:lnTo>
                <a:lnTo>
                  <a:pt x="3188336" y="468471"/>
                </a:lnTo>
                <a:close/>
              </a:path>
              <a:path w="4096384" h="836930">
                <a:moveTo>
                  <a:pt x="3188398" y="468104"/>
                </a:moveTo>
                <a:lnTo>
                  <a:pt x="3184940" y="463550"/>
                </a:lnTo>
                <a:lnTo>
                  <a:pt x="3195329" y="463550"/>
                </a:lnTo>
                <a:lnTo>
                  <a:pt x="3194158" y="464820"/>
                </a:lnTo>
                <a:lnTo>
                  <a:pt x="3188954" y="464820"/>
                </a:lnTo>
                <a:lnTo>
                  <a:pt x="3188398" y="468104"/>
                </a:lnTo>
                <a:close/>
              </a:path>
              <a:path w="4096384" h="836930">
                <a:moveTo>
                  <a:pt x="3225661" y="466090"/>
                </a:moveTo>
                <a:lnTo>
                  <a:pt x="3223821" y="466090"/>
                </a:lnTo>
                <a:lnTo>
                  <a:pt x="3223910" y="464764"/>
                </a:lnTo>
                <a:lnTo>
                  <a:pt x="3225838" y="463550"/>
                </a:lnTo>
                <a:lnTo>
                  <a:pt x="3227597" y="464764"/>
                </a:lnTo>
                <a:lnTo>
                  <a:pt x="3225661" y="466090"/>
                </a:lnTo>
                <a:close/>
              </a:path>
              <a:path w="4096384" h="836930">
                <a:moveTo>
                  <a:pt x="3231446" y="466090"/>
                </a:moveTo>
                <a:lnTo>
                  <a:pt x="3225661" y="466090"/>
                </a:lnTo>
                <a:lnTo>
                  <a:pt x="3227499" y="464932"/>
                </a:lnTo>
                <a:lnTo>
                  <a:pt x="3227597" y="464764"/>
                </a:lnTo>
                <a:lnTo>
                  <a:pt x="3225838" y="463550"/>
                </a:lnTo>
                <a:lnTo>
                  <a:pt x="3232619" y="463550"/>
                </a:lnTo>
                <a:lnTo>
                  <a:pt x="3231446" y="466090"/>
                </a:lnTo>
                <a:close/>
              </a:path>
              <a:path w="4096384" h="836930">
                <a:moveTo>
                  <a:pt x="3239405" y="469900"/>
                </a:moveTo>
                <a:lnTo>
                  <a:pt x="3234576" y="466235"/>
                </a:lnTo>
                <a:lnTo>
                  <a:pt x="3235058" y="466090"/>
                </a:lnTo>
                <a:lnTo>
                  <a:pt x="3235343" y="465551"/>
                </a:lnTo>
                <a:lnTo>
                  <a:pt x="3238914" y="463550"/>
                </a:lnTo>
                <a:lnTo>
                  <a:pt x="3241422" y="463550"/>
                </a:lnTo>
                <a:lnTo>
                  <a:pt x="3242067" y="464764"/>
                </a:lnTo>
                <a:lnTo>
                  <a:pt x="3242045" y="464932"/>
                </a:lnTo>
                <a:lnTo>
                  <a:pt x="3240918" y="467382"/>
                </a:lnTo>
                <a:lnTo>
                  <a:pt x="3239405" y="469900"/>
                </a:lnTo>
                <a:close/>
              </a:path>
              <a:path w="4096384" h="836930">
                <a:moveTo>
                  <a:pt x="3240666" y="469900"/>
                </a:moveTo>
                <a:lnTo>
                  <a:pt x="3239405" y="469900"/>
                </a:lnTo>
                <a:lnTo>
                  <a:pt x="3240961" y="467293"/>
                </a:lnTo>
                <a:lnTo>
                  <a:pt x="3242045" y="464932"/>
                </a:lnTo>
                <a:lnTo>
                  <a:pt x="3242067" y="464764"/>
                </a:lnTo>
                <a:lnTo>
                  <a:pt x="3241422" y="463550"/>
                </a:lnTo>
                <a:lnTo>
                  <a:pt x="3249992" y="463550"/>
                </a:lnTo>
                <a:lnTo>
                  <a:pt x="3251515" y="468630"/>
                </a:lnTo>
                <a:lnTo>
                  <a:pt x="3240414" y="468630"/>
                </a:lnTo>
                <a:lnTo>
                  <a:pt x="3240666" y="469900"/>
                </a:lnTo>
                <a:close/>
              </a:path>
              <a:path w="4096384" h="836930">
                <a:moveTo>
                  <a:pt x="3300266" y="468630"/>
                </a:moveTo>
                <a:lnTo>
                  <a:pt x="3295920" y="468630"/>
                </a:lnTo>
                <a:lnTo>
                  <a:pt x="3295995" y="468334"/>
                </a:lnTo>
                <a:lnTo>
                  <a:pt x="3299593" y="463550"/>
                </a:lnTo>
                <a:lnTo>
                  <a:pt x="3300266" y="46863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290040" y="476250"/>
                </a:lnTo>
                <a:lnTo>
                  <a:pt x="3293045" y="474980"/>
                </a:lnTo>
                <a:lnTo>
                  <a:pt x="3301767" y="474980"/>
                </a:lnTo>
                <a:lnTo>
                  <a:pt x="3300663" y="471370"/>
                </a:lnTo>
                <a:lnTo>
                  <a:pt x="3300556" y="470826"/>
                </a:lnTo>
                <a:lnTo>
                  <a:pt x="3299593" y="463550"/>
                </a:lnTo>
                <a:lnTo>
                  <a:pt x="3300602" y="466090"/>
                </a:lnTo>
                <a:lnTo>
                  <a:pt x="3301767" y="467360"/>
                </a:lnTo>
                <a:lnTo>
                  <a:pt x="3317194" y="467360"/>
                </a:lnTo>
                <a:lnTo>
                  <a:pt x="3319708" y="468630"/>
                </a:lnTo>
                <a:lnTo>
                  <a:pt x="3332948" y="468630"/>
                </a:lnTo>
                <a:lnTo>
                  <a:pt x="3333446" y="469900"/>
                </a:lnTo>
                <a:lnTo>
                  <a:pt x="3308138" y="469900"/>
                </a:lnTo>
                <a:lnTo>
                  <a:pt x="3307307" y="471170"/>
                </a:lnTo>
                <a:lnTo>
                  <a:pt x="3306456" y="474980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455151" y="468630"/>
                </a:moveTo>
                <a:lnTo>
                  <a:pt x="3453652" y="468630"/>
                </a:lnTo>
                <a:lnTo>
                  <a:pt x="3452284" y="466361"/>
                </a:lnTo>
                <a:lnTo>
                  <a:pt x="3452214" y="465887"/>
                </a:lnTo>
                <a:lnTo>
                  <a:pt x="3453311" y="463550"/>
                </a:lnTo>
                <a:lnTo>
                  <a:pt x="3454660" y="463550"/>
                </a:lnTo>
                <a:lnTo>
                  <a:pt x="3456302" y="466068"/>
                </a:lnTo>
                <a:lnTo>
                  <a:pt x="3455151" y="468630"/>
                </a:lnTo>
                <a:close/>
              </a:path>
              <a:path w="4096384" h="836930">
                <a:moveTo>
                  <a:pt x="3485992" y="473710"/>
                </a:moveTo>
                <a:lnTo>
                  <a:pt x="3460173" y="473710"/>
                </a:lnTo>
                <a:lnTo>
                  <a:pt x="3460173" y="468630"/>
                </a:lnTo>
                <a:lnTo>
                  <a:pt x="3455151" y="468630"/>
                </a:lnTo>
                <a:lnTo>
                  <a:pt x="3456192" y="466361"/>
                </a:lnTo>
                <a:lnTo>
                  <a:pt x="3456302" y="466068"/>
                </a:lnTo>
                <a:lnTo>
                  <a:pt x="3454660" y="463550"/>
                </a:lnTo>
                <a:lnTo>
                  <a:pt x="3465038" y="463550"/>
                </a:lnTo>
                <a:lnTo>
                  <a:pt x="3461645" y="467226"/>
                </a:lnTo>
                <a:lnTo>
                  <a:pt x="3461575" y="467382"/>
                </a:lnTo>
                <a:lnTo>
                  <a:pt x="3470401" y="471170"/>
                </a:lnTo>
                <a:lnTo>
                  <a:pt x="3484656" y="471170"/>
                </a:lnTo>
                <a:lnTo>
                  <a:pt x="3485992" y="47371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92434" y="472440"/>
                </a:lnTo>
                <a:lnTo>
                  <a:pt x="3594451" y="472440"/>
                </a:lnTo>
                <a:lnTo>
                  <a:pt x="3597973" y="464820"/>
                </a:lnTo>
                <a:lnTo>
                  <a:pt x="3601156" y="463550"/>
                </a:lnTo>
                <a:lnTo>
                  <a:pt x="3603258" y="466032"/>
                </a:lnTo>
                <a:lnTo>
                  <a:pt x="3603166" y="466290"/>
                </a:lnTo>
                <a:lnTo>
                  <a:pt x="3600656" y="469863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596036" y="473710"/>
                </a:lnTo>
                <a:lnTo>
                  <a:pt x="3600656" y="469863"/>
                </a:lnTo>
                <a:lnTo>
                  <a:pt x="3603166" y="466290"/>
                </a:lnTo>
                <a:lnTo>
                  <a:pt x="3603258" y="466032"/>
                </a:lnTo>
                <a:lnTo>
                  <a:pt x="3601156" y="463550"/>
                </a:lnTo>
                <a:lnTo>
                  <a:pt x="3615057" y="463550"/>
                </a:lnTo>
                <a:lnTo>
                  <a:pt x="3614093" y="464764"/>
                </a:lnTo>
                <a:lnTo>
                  <a:pt x="3614197" y="465551"/>
                </a:lnTo>
                <a:lnTo>
                  <a:pt x="3614566" y="467360"/>
                </a:lnTo>
                <a:lnTo>
                  <a:pt x="3604495" y="467360"/>
                </a:lnTo>
                <a:lnTo>
                  <a:pt x="3605170" y="471170"/>
                </a:lnTo>
                <a:lnTo>
                  <a:pt x="3605855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5574" y="467360"/>
                </a:moveTo>
                <a:lnTo>
                  <a:pt x="3614566" y="467360"/>
                </a:lnTo>
                <a:lnTo>
                  <a:pt x="3614197" y="465551"/>
                </a:lnTo>
                <a:lnTo>
                  <a:pt x="3614093" y="464764"/>
                </a:lnTo>
                <a:lnTo>
                  <a:pt x="3615057" y="463550"/>
                </a:lnTo>
                <a:lnTo>
                  <a:pt x="3616740" y="466090"/>
                </a:lnTo>
                <a:lnTo>
                  <a:pt x="3615574" y="467360"/>
                </a:lnTo>
                <a:close/>
              </a:path>
              <a:path w="4096384" h="836930">
                <a:moveTo>
                  <a:pt x="3624955" y="467360"/>
                </a:moveTo>
                <a:lnTo>
                  <a:pt x="3615574" y="467360"/>
                </a:lnTo>
                <a:lnTo>
                  <a:pt x="3616606" y="466235"/>
                </a:lnTo>
                <a:lnTo>
                  <a:pt x="3616725" y="466068"/>
                </a:lnTo>
                <a:lnTo>
                  <a:pt x="3615057" y="463550"/>
                </a:lnTo>
                <a:lnTo>
                  <a:pt x="3668095" y="463550"/>
                </a:lnTo>
                <a:lnTo>
                  <a:pt x="3665135" y="464820"/>
                </a:lnTo>
                <a:lnTo>
                  <a:pt x="3625959" y="464820"/>
                </a:lnTo>
                <a:lnTo>
                  <a:pt x="3624955" y="467360"/>
                </a:lnTo>
                <a:close/>
              </a:path>
              <a:path w="4096384" h="836930">
                <a:moveTo>
                  <a:pt x="3777162" y="466090"/>
                </a:moveTo>
                <a:lnTo>
                  <a:pt x="3776387" y="464932"/>
                </a:lnTo>
                <a:lnTo>
                  <a:pt x="3776400" y="464764"/>
                </a:lnTo>
                <a:lnTo>
                  <a:pt x="3778328" y="463550"/>
                </a:lnTo>
                <a:lnTo>
                  <a:pt x="3777162" y="466090"/>
                </a:lnTo>
                <a:close/>
              </a:path>
              <a:path w="4096384" h="836930">
                <a:moveTo>
                  <a:pt x="3784985" y="466090"/>
                </a:moveTo>
                <a:lnTo>
                  <a:pt x="3777162" y="466090"/>
                </a:lnTo>
                <a:lnTo>
                  <a:pt x="3778328" y="463550"/>
                </a:lnTo>
                <a:lnTo>
                  <a:pt x="3788143" y="463550"/>
                </a:lnTo>
                <a:lnTo>
                  <a:pt x="3783200" y="464820"/>
                </a:lnTo>
                <a:lnTo>
                  <a:pt x="3784985" y="466090"/>
                </a:lnTo>
                <a:close/>
              </a:path>
              <a:path w="4096384" h="836930">
                <a:moveTo>
                  <a:pt x="3803131" y="467360"/>
                </a:moveTo>
                <a:lnTo>
                  <a:pt x="3800466" y="466090"/>
                </a:lnTo>
                <a:lnTo>
                  <a:pt x="3800322" y="465551"/>
                </a:lnTo>
                <a:lnTo>
                  <a:pt x="3800200" y="464764"/>
                </a:lnTo>
                <a:lnTo>
                  <a:pt x="3801809" y="463550"/>
                </a:lnTo>
                <a:lnTo>
                  <a:pt x="3804140" y="464820"/>
                </a:lnTo>
                <a:lnTo>
                  <a:pt x="3804657" y="464820"/>
                </a:lnTo>
                <a:lnTo>
                  <a:pt x="3803131" y="467360"/>
                </a:lnTo>
                <a:close/>
              </a:path>
              <a:path w="4096384" h="836930">
                <a:moveTo>
                  <a:pt x="3797435" y="474980"/>
                </a:moveTo>
                <a:lnTo>
                  <a:pt x="3794429" y="467360"/>
                </a:lnTo>
                <a:lnTo>
                  <a:pt x="3803131" y="467360"/>
                </a:lnTo>
                <a:lnTo>
                  <a:pt x="3804657" y="464820"/>
                </a:lnTo>
                <a:lnTo>
                  <a:pt x="3804140" y="464820"/>
                </a:lnTo>
                <a:lnTo>
                  <a:pt x="3801809" y="463550"/>
                </a:lnTo>
                <a:lnTo>
                  <a:pt x="3811962" y="463550"/>
                </a:lnTo>
                <a:lnTo>
                  <a:pt x="3817059" y="468630"/>
                </a:lnTo>
                <a:lnTo>
                  <a:pt x="3823024" y="468630"/>
                </a:lnTo>
                <a:lnTo>
                  <a:pt x="3822328" y="469900"/>
                </a:lnTo>
                <a:lnTo>
                  <a:pt x="3809836" y="469900"/>
                </a:lnTo>
                <a:lnTo>
                  <a:pt x="3799792" y="473710"/>
                </a:lnTo>
                <a:lnTo>
                  <a:pt x="3799609" y="473710"/>
                </a:lnTo>
                <a:lnTo>
                  <a:pt x="3797435" y="474980"/>
                </a:lnTo>
                <a:close/>
              </a:path>
              <a:path w="4096384" h="836930">
                <a:moveTo>
                  <a:pt x="3890965" y="474980"/>
                </a:moveTo>
                <a:lnTo>
                  <a:pt x="3885876" y="469989"/>
                </a:lnTo>
                <a:lnTo>
                  <a:pt x="3891815" y="468631"/>
                </a:lnTo>
                <a:lnTo>
                  <a:pt x="3893994" y="467293"/>
                </a:lnTo>
                <a:lnTo>
                  <a:pt x="3898728" y="463550"/>
                </a:lnTo>
                <a:lnTo>
                  <a:pt x="3896012" y="468631"/>
                </a:lnTo>
                <a:lnTo>
                  <a:pt x="3890965" y="474980"/>
                </a:lnTo>
                <a:close/>
              </a:path>
              <a:path w="4096384" h="836930">
                <a:moveTo>
                  <a:pt x="3917048" y="474980"/>
                </a:moveTo>
                <a:lnTo>
                  <a:pt x="3890965" y="474980"/>
                </a:lnTo>
                <a:lnTo>
                  <a:pt x="3896012" y="468631"/>
                </a:lnTo>
                <a:lnTo>
                  <a:pt x="3898728" y="463550"/>
                </a:lnTo>
                <a:lnTo>
                  <a:pt x="3912160" y="463550"/>
                </a:lnTo>
                <a:lnTo>
                  <a:pt x="3909315" y="466024"/>
                </a:lnTo>
                <a:lnTo>
                  <a:pt x="3909240" y="468630"/>
                </a:lnTo>
                <a:lnTo>
                  <a:pt x="3905563" y="468631"/>
                </a:lnTo>
                <a:lnTo>
                  <a:pt x="3900210" y="471170"/>
                </a:lnTo>
                <a:lnTo>
                  <a:pt x="3901726" y="472452"/>
                </a:lnTo>
                <a:lnTo>
                  <a:pt x="3903392" y="473710"/>
                </a:lnTo>
                <a:lnTo>
                  <a:pt x="3916960" y="473710"/>
                </a:lnTo>
                <a:lnTo>
                  <a:pt x="3917048" y="47498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35418" y="467370"/>
                </a:lnTo>
                <a:lnTo>
                  <a:pt x="3935303" y="466024"/>
                </a:lnTo>
                <a:lnTo>
                  <a:pt x="3937900" y="463550"/>
                </a:lnTo>
                <a:lnTo>
                  <a:pt x="3941082" y="464820"/>
                </a:lnTo>
                <a:lnTo>
                  <a:pt x="3941202" y="466485"/>
                </a:lnTo>
                <a:lnTo>
                  <a:pt x="3941215" y="467382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48795" y="492760"/>
                </a:moveTo>
                <a:lnTo>
                  <a:pt x="3942090" y="492760"/>
                </a:lnTo>
                <a:lnTo>
                  <a:pt x="3950328" y="483870"/>
                </a:lnTo>
                <a:lnTo>
                  <a:pt x="3937592" y="483870"/>
                </a:lnTo>
                <a:lnTo>
                  <a:pt x="3944939" y="476250"/>
                </a:lnTo>
                <a:lnTo>
                  <a:pt x="3945095" y="475165"/>
                </a:lnTo>
                <a:lnTo>
                  <a:pt x="3945796" y="472440"/>
                </a:lnTo>
                <a:lnTo>
                  <a:pt x="3941940" y="468630"/>
                </a:lnTo>
                <a:lnTo>
                  <a:pt x="3938417" y="468630"/>
                </a:lnTo>
                <a:lnTo>
                  <a:pt x="3941215" y="467382"/>
                </a:lnTo>
                <a:lnTo>
                  <a:pt x="3941202" y="466485"/>
                </a:lnTo>
                <a:lnTo>
                  <a:pt x="3941082" y="464820"/>
                </a:lnTo>
                <a:lnTo>
                  <a:pt x="3937900" y="463550"/>
                </a:lnTo>
                <a:lnTo>
                  <a:pt x="3950478" y="463550"/>
                </a:lnTo>
                <a:lnTo>
                  <a:pt x="3950819" y="464820"/>
                </a:lnTo>
                <a:lnTo>
                  <a:pt x="3956692" y="464820"/>
                </a:lnTo>
                <a:lnTo>
                  <a:pt x="3961753" y="467382"/>
                </a:lnTo>
                <a:lnTo>
                  <a:pt x="3967820" y="470913"/>
                </a:lnTo>
                <a:lnTo>
                  <a:pt x="3967928" y="474980"/>
                </a:lnTo>
                <a:lnTo>
                  <a:pt x="3948979" y="474980"/>
                </a:lnTo>
                <a:lnTo>
                  <a:pt x="3948127" y="476250"/>
                </a:lnTo>
                <a:lnTo>
                  <a:pt x="3946985" y="479983"/>
                </a:lnTo>
                <a:lnTo>
                  <a:pt x="3951827" y="481330"/>
                </a:lnTo>
                <a:lnTo>
                  <a:pt x="3982995" y="481330"/>
                </a:lnTo>
                <a:lnTo>
                  <a:pt x="3983274" y="482600"/>
                </a:lnTo>
                <a:lnTo>
                  <a:pt x="3965912" y="482600"/>
                </a:lnTo>
                <a:lnTo>
                  <a:pt x="3973108" y="488950"/>
                </a:lnTo>
                <a:lnTo>
                  <a:pt x="3977148" y="488950"/>
                </a:lnTo>
                <a:lnTo>
                  <a:pt x="3976336" y="490220"/>
                </a:lnTo>
                <a:lnTo>
                  <a:pt x="3952501" y="490220"/>
                </a:lnTo>
                <a:lnTo>
                  <a:pt x="3948127" y="491490"/>
                </a:lnTo>
                <a:lnTo>
                  <a:pt x="3948795" y="492760"/>
                </a:lnTo>
                <a:close/>
              </a:path>
              <a:path w="4096384" h="836930">
                <a:moveTo>
                  <a:pt x="3956692" y="464820"/>
                </a:moveTo>
                <a:lnTo>
                  <a:pt x="3950819" y="464820"/>
                </a:lnTo>
                <a:lnTo>
                  <a:pt x="3950478" y="463550"/>
                </a:lnTo>
                <a:lnTo>
                  <a:pt x="3966245" y="463550"/>
                </a:lnTo>
                <a:lnTo>
                  <a:pt x="3956692" y="464820"/>
                </a:lnTo>
                <a:close/>
              </a:path>
              <a:path w="4096384" h="836930">
                <a:moveTo>
                  <a:pt x="3974633" y="472440"/>
                </a:moveTo>
                <a:lnTo>
                  <a:pt x="3970443" y="472440"/>
                </a:lnTo>
                <a:lnTo>
                  <a:pt x="3966265" y="463591"/>
                </a:lnTo>
                <a:lnTo>
                  <a:pt x="3966586" y="463550"/>
                </a:lnTo>
                <a:lnTo>
                  <a:pt x="3992391" y="463550"/>
                </a:lnTo>
                <a:lnTo>
                  <a:pt x="3989376" y="464820"/>
                </a:lnTo>
                <a:lnTo>
                  <a:pt x="3977148" y="464820"/>
                </a:lnTo>
                <a:lnTo>
                  <a:pt x="3976509" y="467226"/>
                </a:lnTo>
                <a:lnTo>
                  <a:pt x="3976585" y="467532"/>
                </a:lnTo>
                <a:lnTo>
                  <a:pt x="3977298" y="468630"/>
                </a:lnTo>
                <a:lnTo>
                  <a:pt x="3979657" y="468631"/>
                </a:lnTo>
                <a:lnTo>
                  <a:pt x="3980872" y="469900"/>
                </a:lnTo>
                <a:lnTo>
                  <a:pt x="3971268" y="469900"/>
                </a:lnTo>
                <a:lnTo>
                  <a:pt x="3974633" y="472440"/>
                </a:lnTo>
                <a:close/>
              </a:path>
              <a:path w="4096384" h="836930">
                <a:moveTo>
                  <a:pt x="3997328" y="468503"/>
                </a:moveTo>
                <a:lnTo>
                  <a:pt x="3990709" y="467086"/>
                </a:lnTo>
                <a:lnTo>
                  <a:pt x="3986360" y="466090"/>
                </a:lnTo>
                <a:lnTo>
                  <a:pt x="3992391" y="463550"/>
                </a:lnTo>
                <a:lnTo>
                  <a:pt x="3992548" y="463550"/>
                </a:lnTo>
                <a:lnTo>
                  <a:pt x="3997374" y="468104"/>
                </a:lnTo>
                <a:lnTo>
                  <a:pt x="3997328" y="468503"/>
                </a:lnTo>
                <a:close/>
              </a:path>
              <a:path w="4096384" h="836930">
                <a:moveTo>
                  <a:pt x="3997413" y="468141"/>
                </a:moveTo>
                <a:lnTo>
                  <a:pt x="3992548" y="463550"/>
                </a:lnTo>
                <a:lnTo>
                  <a:pt x="4020043" y="463550"/>
                </a:lnTo>
                <a:lnTo>
                  <a:pt x="4015355" y="464820"/>
                </a:lnTo>
                <a:lnTo>
                  <a:pt x="4006476" y="464820"/>
                </a:lnTo>
                <a:lnTo>
                  <a:pt x="4003812" y="466068"/>
                </a:lnTo>
                <a:lnTo>
                  <a:pt x="4003926" y="466485"/>
                </a:lnTo>
                <a:lnTo>
                  <a:pt x="4004279" y="467360"/>
                </a:lnTo>
                <a:lnTo>
                  <a:pt x="3997597" y="467360"/>
                </a:lnTo>
                <a:lnTo>
                  <a:pt x="3997413" y="468141"/>
                </a:lnTo>
                <a:close/>
              </a:path>
              <a:path w="4096384" h="836930">
                <a:moveTo>
                  <a:pt x="4016854" y="481330"/>
                </a:moveTo>
                <a:lnTo>
                  <a:pt x="4013514" y="481330"/>
                </a:lnTo>
                <a:lnTo>
                  <a:pt x="4012664" y="472452"/>
                </a:lnTo>
                <a:lnTo>
                  <a:pt x="4010313" y="466090"/>
                </a:lnTo>
                <a:lnTo>
                  <a:pt x="4006476" y="464820"/>
                </a:lnTo>
                <a:lnTo>
                  <a:pt x="4017528" y="464820"/>
                </a:lnTo>
                <a:lnTo>
                  <a:pt x="4020043" y="463550"/>
                </a:lnTo>
                <a:lnTo>
                  <a:pt x="4031122" y="463550"/>
                </a:lnTo>
                <a:lnTo>
                  <a:pt x="4026748" y="464820"/>
                </a:lnTo>
                <a:lnTo>
                  <a:pt x="4030534" y="468630"/>
                </a:lnTo>
                <a:lnTo>
                  <a:pt x="4023559" y="468630"/>
                </a:lnTo>
                <a:lnTo>
                  <a:pt x="4023734" y="472452"/>
                </a:lnTo>
                <a:lnTo>
                  <a:pt x="4022891" y="473710"/>
                </a:lnTo>
                <a:lnTo>
                  <a:pt x="4049779" y="473710"/>
                </a:lnTo>
                <a:lnTo>
                  <a:pt x="4050350" y="474917"/>
                </a:lnTo>
                <a:lnTo>
                  <a:pt x="4049888" y="474980"/>
                </a:lnTo>
                <a:lnTo>
                  <a:pt x="4078527" y="474980"/>
                </a:lnTo>
                <a:lnTo>
                  <a:pt x="4080254" y="476250"/>
                </a:lnTo>
                <a:lnTo>
                  <a:pt x="4015846" y="476250"/>
                </a:lnTo>
                <a:lnTo>
                  <a:pt x="4015197" y="477520"/>
                </a:lnTo>
                <a:lnTo>
                  <a:pt x="4016854" y="481330"/>
                </a:lnTo>
                <a:close/>
              </a:path>
              <a:path w="4096384" h="836930">
                <a:moveTo>
                  <a:pt x="3967928" y="470976"/>
                </a:moveTo>
                <a:lnTo>
                  <a:pt x="3961714" y="467360"/>
                </a:lnTo>
                <a:lnTo>
                  <a:pt x="3956692" y="464820"/>
                </a:lnTo>
                <a:lnTo>
                  <a:pt x="3966265" y="463591"/>
                </a:lnTo>
                <a:lnTo>
                  <a:pt x="3969243" y="469900"/>
                </a:lnTo>
                <a:lnTo>
                  <a:pt x="3967928" y="469900"/>
                </a:lnTo>
                <a:lnTo>
                  <a:pt x="3967928" y="470976"/>
                </a:lnTo>
                <a:close/>
              </a:path>
              <a:path w="4096384" h="836930">
                <a:moveTo>
                  <a:pt x="2443191" y="466090"/>
                </a:moveTo>
                <a:lnTo>
                  <a:pt x="2433303" y="466090"/>
                </a:lnTo>
                <a:lnTo>
                  <a:pt x="2432799" y="465726"/>
                </a:lnTo>
                <a:lnTo>
                  <a:pt x="2441892" y="463724"/>
                </a:lnTo>
                <a:lnTo>
                  <a:pt x="2443124" y="464764"/>
                </a:lnTo>
                <a:lnTo>
                  <a:pt x="2443191" y="466090"/>
                </a:lnTo>
                <a:close/>
              </a:path>
              <a:path w="4096384" h="836930">
                <a:moveTo>
                  <a:pt x="1668260" y="468630"/>
                </a:moveTo>
                <a:lnTo>
                  <a:pt x="1660883" y="468630"/>
                </a:lnTo>
                <a:lnTo>
                  <a:pt x="1662708" y="467370"/>
                </a:lnTo>
                <a:lnTo>
                  <a:pt x="1664151" y="463764"/>
                </a:lnTo>
                <a:lnTo>
                  <a:pt x="1664570" y="464820"/>
                </a:lnTo>
                <a:lnTo>
                  <a:pt x="1664400" y="464820"/>
                </a:lnTo>
                <a:lnTo>
                  <a:pt x="1663562" y="467360"/>
                </a:lnTo>
                <a:lnTo>
                  <a:pt x="1670103" y="467360"/>
                </a:lnTo>
                <a:lnTo>
                  <a:pt x="1668260" y="468630"/>
                </a:lnTo>
                <a:close/>
              </a:path>
              <a:path w="4096384" h="836930">
                <a:moveTo>
                  <a:pt x="2163426" y="467360"/>
                </a:moveTo>
                <a:lnTo>
                  <a:pt x="2162204" y="467029"/>
                </a:lnTo>
                <a:lnTo>
                  <a:pt x="2161430" y="463772"/>
                </a:lnTo>
                <a:lnTo>
                  <a:pt x="2161981" y="464932"/>
                </a:lnTo>
                <a:lnTo>
                  <a:pt x="2163426" y="467360"/>
                </a:lnTo>
                <a:close/>
              </a:path>
              <a:path w="4096384" h="836930">
                <a:moveTo>
                  <a:pt x="1481214" y="469405"/>
                </a:moveTo>
                <a:lnTo>
                  <a:pt x="1480649" y="468582"/>
                </a:lnTo>
                <a:lnTo>
                  <a:pt x="1478297" y="466032"/>
                </a:lnTo>
                <a:lnTo>
                  <a:pt x="1476532" y="463803"/>
                </a:lnTo>
                <a:lnTo>
                  <a:pt x="1478757" y="464845"/>
                </a:lnTo>
                <a:lnTo>
                  <a:pt x="1482521" y="466032"/>
                </a:lnTo>
                <a:lnTo>
                  <a:pt x="1483084" y="467632"/>
                </a:lnTo>
                <a:lnTo>
                  <a:pt x="1481214" y="469405"/>
                </a:lnTo>
                <a:close/>
              </a:path>
              <a:path w="4096384" h="836930">
                <a:moveTo>
                  <a:pt x="2681843" y="466090"/>
                </a:moveTo>
                <a:lnTo>
                  <a:pt x="2680551" y="466090"/>
                </a:lnTo>
                <a:lnTo>
                  <a:pt x="2680281" y="464459"/>
                </a:lnTo>
                <a:lnTo>
                  <a:pt x="2681843" y="466090"/>
                </a:lnTo>
                <a:close/>
              </a:path>
              <a:path w="4096384" h="836930">
                <a:moveTo>
                  <a:pt x="73803" y="471170"/>
                </a:moveTo>
                <a:lnTo>
                  <a:pt x="67773" y="471170"/>
                </a:lnTo>
                <a:lnTo>
                  <a:pt x="72965" y="464820"/>
                </a:lnTo>
                <a:lnTo>
                  <a:pt x="74138" y="468631"/>
                </a:lnTo>
                <a:lnTo>
                  <a:pt x="74385" y="469554"/>
                </a:lnTo>
                <a:lnTo>
                  <a:pt x="74323" y="470191"/>
                </a:lnTo>
                <a:lnTo>
                  <a:pt x="73803" y="471170"/>
                </a:lnTo>
                <a:close/>
              </a:path>
              <a:path w="4096384" h="836930">
                <a:moveTo>
                  <a:pt x="83863" y="471170"/>
                </a:moveTo>
                <a:lnTo>
                  <a:pt x="73803" y="471170"/>
                </a:lnTo>
                <a:lnTo>
                  <a:pt x="74323" y="470191"/>
                </a:lnTo>
                <a:lnTo>
                  <a:pt x="74385" y="469554"/>
                </a:lnTo>
                <a:lnTo>
                  <a:pt x="72965" y="464820"/>
                </a:lnTo>
                <a:lnTo>
                  <a:pt x="104732" y="464820"/>
                </a:lnTo>
                <a:lnTo>
                  <a:pt x="106490" y="468630"/>
                </a:lnTo>
                <a:lnTo>
                  <a:pt x="85203" y="468630"/>
                </a:lnTo>
                <a:lnTo>
                  <a:pt x="83863" y="471170"/>
                </a:lnTo>
                <a:close/>
              </a:path>
              <a:path w="4096384" h="836930">
                <a:moveTo>
                  <a:pt x="623429" y="469900"/>
                </a:moveTo>
                <a:lnTo>
                  <a:pt x="620167" y="469900"/>
                </a:lnTo>
                <a:lnTo>
                  <a:pt x="623111" y="467360"/>
                </a:lnTo>
                <a:lnTo>
                  <a:pt x="630303" y="464820"/>
                </a:lnTo>
                <a:lnTo>
                  <a:pt x="631600" y="464820"/>
                </a:lnTo>
                <a:lnTo>
                  <a:pt x="630145" y="467382"/>
                </a:lnTo>
                <a:lnTo>
                  <a:pt x="629148" y="468630"/>
                </a:lnTo>
                <a:lnTo>
                  <a:pt x="628036" y="468631"/>
                </a:lnTo>
                <a:lnTo>
                  <a:pt x="623429" y="469900"/>
                </a:lnTo>
                <a:close/>
              </a:path>
              <a:path w="4096384" h="836930">
                <a:moveTo>
                  <a:pt x="635267" y="469900"/>
                </a:moveTo>
                <a:lnTo>
                  <a:pt x="623429" y="469900"/>
                </a:lnTo>
                <a:lnTo>
                  <a:pt x="628041" y="468630"/>
                </a:lnTo>
                <a:lnTo>
                  <a:pt x="629148" y="468630"/>
                </a:lnTo>
                <a:lnTo>
                  <a:pt x="630145" y="467382"/>
                </a:lnTo>
                <a:lnTo>
                  <a:pt x="631600" y="464820"/>
                </a:lnTo>
                <a:lnTo>
                  <a:pt x="655404" y="464820"/>
                </a:lnTo>
                <a:lnTo>
                  <a:pt x="655760" y="466090"/>
                </a:lnTo>
                <a:lnTo>
                  <a:pt x="650606" y="466090"/>
                </a:lnTo>
                <a:lnTo>
                  <a:pt x="649365" y="467360"/>
                </a:lnTo>
                <a:lnTo>
                  <a:pt x="636357" y="467360"/>
                </a:lnTo>
                <a:lnTo>
                  <a:pt x="635229" y="468582"/>
                </a:lnTo>
                <a:lnTo>
                  <a:pt x="635267" y="469900"/>
                </a:lnTo>
                <a:close/>
              </a:path>
              <a:path w="4096384" h="836930">
                <a:moveTo>
                  <a:pt x="742967" y="466090"/>
                </a:moveTo>
                <a:lnTo>
                  <a:pt x="739617" y="466090"/>
                </a:lnTo>
                <a:lnTo>
                  <a:pt x="742800" y="464820"/>
                </a:lnTo>
                <a:lnTo>
                  <a:pt x="742967" y="466090"/>
                </a:lnTo>
                <a:close/>
              </a:path>
              <a:path w="4096384" h="836930">
                <a:moveTo>
                  <a:pt x="745655" y="472440"/>
                </a:moveTo>
                <a:lnTo>
                  <a:pt x="744288" y="471143"/>
                </a:lnTo>
                <a:lnTo>
                  <a:pt x="743526" y="469989"/>
                </a:lnTo>
                <a:lnTo>
                  <a:pt x="743403" y="469405"/>
                </a:lnTo>
                <a:lnTo>
                  <a:pt x="742800" y="464820"/>
                </a:lnTo>
                <a:lnTo>
                  <a:pt x="751683" y="468631"/>
                </a:lnTo>
                <a:lnTo>
                  <a:pt x="747203" y="471370"/>
                </a:lnTo>
                <a:lnTo>
                  <a:pt x="745655" y="472440"/>
                </a:lnTo>
                <a:close/>
              </a:path>
              <a:path w="4096384" h="836930">
                <a:moveTo>
                  <a:pt x="865506" y="471170"/>
                </a:moveTo>
                <a:lnTo>
                  <a:pt x="853800" y="471170"/>
                </a:lnTo>
                <a:lnTo>
                  <a:pt x="856063" y="469929"/>
                </a:lnTo>
                <a:lnTo>
                  <a:pt x="859640" y="464820"/>
                </a:lnTo>
                <a:lnTo>
                  <a:pt x="865506" y="471170"/>
                </a:lnTo>
                <a:close/>
              </a:path>
              <a:path w="4096384" h="836930">
                <a:moveTo>
                  <a:pt x="866679" y="472440"/>
                </a:moveTo>
                <a:lnTo>
                  <a:pt x="859640" y="464820"/>
                </a:lnTo>
                <a:lnTo>
                  <a:pt x="863993" y="464820"/>
                </a:lnTo>
                <a:lnTo>
                  <a:pt x="868518" y="468631"/>
                </a:lnTo>
                <a:lnTo>
                  <a:pt x="867545" y="469863"/>
                </a:lnTo>
                <a:lnTo>
                  <a:pt x="866679" y="472440"/>
                </a:lnTo>
                <a:close/>
              </a:path>
              <a:path w="4096384" h="836930">
                <a:moveTo>
                  <a:pt x="932387" y="473710"/>
                </a:moveTo>
                <a:lnTo>
                  <a:pt x="927692" y="473710"/>
                </a:lnTo>
                <a:lnTo>
                  <a:pt x="932891" y="464820"/>
                </a:lnTo>
                <a:lnTo>
                  <a:pt x="934913" y="467382"/>
                </a:lnTo>
                <a:lnTo>
                  <a:pt x="936224" y="469863"/>
                </a:lnTo>
                <a:lnTo>
                  <a:pt x="935457" y="472264"/>
                </a:lnTo>
                <a:lnTo>
                  <a:pt x="935370" y="472452"/>
                </a:lnTo>
                <a:lnTo>
                  <a:pt x="932387" y="473710"/>
                </a:lnTo>
                <a:close/>
              </a:path>
              <a:path w="4096384" h="836930">
                <a:moveTo>
                  <a:pt x="1438446" y="472440"/>
                </a:moveTo>
                <a:lnTo>
                  <a:pt x="1431407" y="471170"/>
                </a:lnTo>
                <a:lnTo>
                  <a:pt x="1424538" y="471170"/>
                </a:lnTo>
                <a:lnTo>
                  <a:pt x="1430739" y="466090"/>
                </a:lnTo>
                <a:lnTo>
                  <a:pt x="1430739" y="464820"/>
                </a:lnTo>
                <a:lnTo>
                  <a:pt x="1438446" y="472440"/>
                </a:lnTo>
                <a:close/>
              </a:path>
              <a:path w="4096384" h="836930">
                <a:moveTo>
                  <a:pt x="1535839" y="469900"/>
                </a:moveTo>
                <a:lnTo>
                  <a:pt x="1534001" y="468631"/>
                </a:lnTo>
                <a:lnTo>
                  <a:pt x="1530705" y="467382"/>
                </a:lnTo>
                <a:lnTo>
                  <a:pt x="1530743" y="467115"/>
                </a:lnTo>
                <a:lnTo>
                  <a:pt x="1531648" y="464820"/>
                </a:lnTo>
                <a:lnTo>
                  <a:pt x="1533999" y="466090"/>
                </a:lnTo>
                <a:lnTo>
                  <a:pt x="1535839" y="466090"/>
                </a:lnTo>
                <a:lnTo>
                  <a:pt x="1535839" y="469900"/>
                </a:lnTo>
                <a:close/>
              </a:path>
              <a:path w="4096384" h="836930">
                <a:moveTo>
                  <a:pt x="1533999" y="466090"/>
                </a:moveTo>
                <a:lnTo>
                  <a:pt x="1531648" y="464820"/>
                </a:lnTo>
                <a:lnTo>
                  <a:pt x="1534803" y="464820"/>
                </a:lnTo>
                <a:lnTo>
                  <a:pt x="1533999" y="466090"/>
                </a:lnTo>
                <a:close/>
              </a:path>
              <a:path w="4096384" h="836930">
                <a:moveTo>
                  <a:pt x="1541542" y="469900"/>
                </a:moveTo>
                <a:lnTo>
                  <a:pt x="1535839" y="469900"/>
                </a:lnTo>
                <a:lnTo>
                  <a:pt x="1535839" y="464820"/>
                </a:lnTo>
                <a:lnTo>
                  <a:pt x="1538337" y="465720"/>
                </a:lnTo>
                <a:lnTo>
                  <a:pt x="1538461" y="466361"/>
                </a:lnTo>
                <a:lnTo>
                  <a:pt x="1539361" y="468630"/>
                </a:lnTo>
                <a:lnTo>
                  <a:pt x="1542213" y="468630"/>
                </a:lnTo>
                <a:lnTo>
                  <a:pt x="1541542" y="469900"/>
                </a:lnTo>
                <a:close/>
              </a:path>
              <a:path w="4096384" h="836930">
                <a:moveTo>
                  <a:pt x="1538353" y="465726"/>
                </a:moveTo>
                <a:lnTo>
                  <a:pt x="1535839" y="464820"/>
                </a:lnTo>
                <a:lnTo>
                  <a:pt x="1538353" y="464820"/>
                </a:lnTo>
                <a:lnTo>
                  <a:pt x="1538353" y="465726"/>
                </a:lnTo>
                <a:close/>
              </a:path>
              <a:path w="4096384" h="836930">
                <a:moveTo>
                  <a:pt x="1538857" y="481330"/>
                </a:moveTo>
                <a:lnTo>
                  <a:pt x="1535958" y="476450"/>
                </a:lnTo>
                <a:lnTo>
                  <a:pt x="1535863" y="476242"/>
                </a:lnTo>
                <a:lnTo>
                  <a:pt x="1539866" y="474980"/>
                </a:lnTo>
                <a:lnTo>
                  <a:pt x="1540534" y="474980"/>
                </a:lnTo>
                <a:lnTo>
                  <a:pt x="1548581" y="464820"/>
                </a:lnTo>
                <a:lnTo>
                  <a:pt x="1548996" y="469554"/>
                </a:lnTo>
                <a:lnTo>
                  <a:pt x="1548771" y="469863"/>
                </a:lnTo>
                <a:lnTo>
                  <a:pt x="1548860" y="470191"/>
                </a:lnTo>
                <a:lnTo>
                  <a:pt x="1549106" y="470810"/>
                </a:lnTo>
                <a:lnTo>
                  <a:pt x="1549232" y="472247"/>
                </a:lnTo>
                <a:lnTo>
                  <a:pt x="1549149" y="473861"/>
                </a:lnTo>
                <a:lnTo>
                  <a:pt x="1547573" y="476250"/>
                </a:lnTo>
                <a:lnTo>
                  <a:pt x="1545896" y="476250"/>
                </a:lnTo>
                <a:lnTo>
                  <a:pt x="1544220" y="480060"/>
                </a:lnTo>
                <a:lnTo>
                  <a:pt x="1538857" y="481330"/>
                </a:lnTo>
                <a:close/>
              </a:path>
              <a:path w="4096384" h="836930">
                <a:moveTo>
                  <a:pt x="1548996" y="469554"/>
                </a:moveTo>
                <a:lnTo>
                  <a:pt x="1548581" y="464820"/>
                </a:lnTo>
                <a:lnTo>
                  <a:pt x="1550339" y="464820"/>
                </a:lnTo>
                <a:lnTo>
                  <a:pt x="1551414" y="466235"/>
                </a:lnTo>
                <a:lnTo>
                  <a:pt x="1551293" y="466597"/>
                </a:lnTo>
                <a:lnTo>
                  <a:pt x="1550591" y="467360"/>
                </a:lnTo>
                <a:lnTo>
                  <a:pt x="1548996" y="469554"/>
                </a:lnTo>
                <a:close/>
              </a:path>
              <a:path w="4096384" h="836930">
                <a:moveTo>
                  <a:pt x="1552267" y="467360"/>
                </a:moveTo>
                <a:lnTo>
                  <a:pt x="1551688" y="466597"/>
                </a:lnTo>
                <a:lnTo>
                  <a:pt x="1551626" y="466235"/>
                </a:lnTo>
                <a:lnTo>
                  <a:pt x="1552929" y="464820"/>
                </a:lnTo>
                <a:lnTo>
                  <a:pt x="1553774" y="466597"/>
                </a:lnTo>
                <a:lnTo>
                  <a:pt x="1552267" y="467360"/>
                </a:lnTo>
                <a:close/>
              </a:path>
              <a:path w="4096384" h="836930">
                <a:moveTo>
                  <a:pt x="1553774" y="466597"/>
                </a:moveTo>
                <a:lnTo>
                  <a:pt x="1552929" y="464820"/>
                </a:lnTo>
                <a:lnTo>
                  <a:pt x="1556254" y="464820"/>
                </a:lnTo>
                <a:lnTo>
                  <a:pt x="1557453" y="466090"/>
                </a:lnTo>
                <a:lnTo>
                  <a:pt x="1554775" y="466090"/>
                </a:lnTo>
                <a:lnTo>
                  <a:pt x="1553774" y="466597"/>
                </a:lnTo>
                <a:close/>
              </a:path>
              <a:path w="4096384" h="836930">
                <a:moveTo>
                  <a:pt x="1563318" y="474696"/>
                </a:moveTo>
                <a:lnTo>
                  <a:pt x="1559908" y="472452"/>
                </a:lnTo>
                <a:lnTo>
                  <a:pt x="1558978" y="470325"/>
                </a:lnTo>
                <a:lnTo>
                  <a:pt x="1558852" y="469863"/>
                </a:lnTo>
                <a:lnTo>
                  <a:pt x="1564833" y="466090"/>
                </a:lnTo>
                <a:lnTo>
                  <a:pt x="1569023" y="464820"/>
                </a:lnTo>
                <a:lnTo>
                  <a:pt x="1571967" y="464820"/>
                </a:lnTo>
                <a:lnTo>
                  <a:pt x="1575224" y="467360"/>
                </a:lnTo>
                <a:lnTo>
                  <a:pt x="1580089" y="467360"/>
                </a:lnTo>
                <a:lnTo>
                  <a:pt x="1582595" y="468631"/>
                </a:lnTo>
                <a:lnTo>
                  <a:pt x="1578241" y="471170"/>
                </a:lnTo>
                <a:lnTo>
                  <a:pt x="1565330" y="471170"/>
                </a:lnTo>
                <a:lnTo>
                  <a:pt x="1563318" y="474696"/>
                </a:lnTo>
                <a:close/>
              </a:path>
              <a:path w="4096384" h="836930">
                <a:moveTo>
                  <a:pt x="1583939" y="474980"/>
                </a:moveTo>
                <a:lnTo>
                  <a:pt x="1581261" y="473710"/>
                </a:lnTo>
                <a:lnTo>
                  <a:pt x="1576062" y="472440"/>
                </a:lnTo>
                <a:lnTo>
                  <a:pt x="1582595" y="468631"/>
                </a:lnTo>
                <a:lnTo>
                  <a:pt x="1579862" y="467216"/>
                </a:lnTo>
                <a:lnTo>
                  <a:pt x="1576062" y="464820"/>
                </a:lnTo>
                <a:lnTo>
                  <a:pt x="1578577" y="464820"/>
                </a:lnTo>
                <a:lnTo>
                  <a:pt x="1582244" y="466090"/>
                </a:lnTo>
                <a:lnTo>
                  <a:pt x="1590983" y="466090"/>
                </a:lnTo>
                <a:lnTo>
                  <a:pt x="1591150" y="467360"/>
                </a:lnTo>
                <a:lnTo>
                  <a:pt x="1584948" y="467360"/>
                </a:lnTo>
                <a:lnTo>
                  <a:pt x="1583939" y="474980"/>
                </a:lnTo>
                <a:close/>
              </a:path>
              <a:path w="4096384" h="836930">
                <a:moveTo>
                  <a:pt x="1891198" y="469900"/>
                </a:moveTo>
                <a:lnTo>
                  <a:pt x="1889188" y="467360"/>
                </a:lnTo>
                <a:lnTo>
                  <a:pt x="1888151" y="466235"/>
                </a:lnTo>
                <a:lnTo>
                  <a:pt x="1888065" y="465726"/>
                </a:lnTo>
                <a:lnTo>
                  <a:pt x="1888186" y="464820"/>
                </a:lnTo>
                <a:lnTo>
                  <a:pt x="1892875" y="464820"/>
                </a:lnTo>
                <a:lnTo>
                  <a:pt x="1891198" y="46990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891198" y="469900"/>
                </a:lnTo>
                <a:lnTo>
                  <a:pt x="1892875" y="464820"/>
                </a:lnTo>
                <a:lnTo>
                  <a:pt x="1900251" y="464820"/>
                </a:lnTo>
                <a:lnTo>
                  <a:pt x="1903028" y="467293"/>
                </a:lnTo>
                <a:lnTo>
                  <a:pt x="1902994" y="467632"/>
                </a:lnTo>
                <a:lnTo>
                  <a:pt x="1902647" y="468486"/>
                </a:lnTo>
                <a:lnTo>
                  <a:pt x="1902428" y="468630"/>
                </a:lnTo>
                <a:lnTo>
                  <a:pt x="1917629" y="468631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1970991" y="466090"/>
                </a:moveTo>
                <a:lnTo>
                  <a:pt x="1970316" y="464820"/>
                </a:lnTo>
                <a:lnTo>
                  <a:pt x="1970820" y="464820"/>
                </a:lnTo>
                <a:lnTo>
                  <a:pt x="1970991" y="466090"/>
                </a:lnTo>
                <a:close/>
              </a:path>
              <a:path w="4096384" h="836930">
                <a:moveTo>
                  <a:pt x="2015161" y="471170"/>
                </a:moveTo>
                <a:lnTo>
                  <a:pt x="2007364" y="471170"/>
                </a:lnTo>
                <a:lnTo>
                  <a:pt x="2014403" y="464820"/>
                </a:lnTo>
                <a:lnTo>
                  <a:pt x="2026536" y="464820"/>
                </a:lnTo>
                <a:lnTo>
                  <a:pt x="2021746" y="466090"/>
                </a:lnTo>
                <a:lnTo>
                  <a:pt x="2018260" y="468630"/>
                </a:lnTo>
                <a:lnTo>
                  <a:pt x="2017257" y="468631"/>
                </a:lnTo>
                <a:lnTo>
                  <a:pt x="2015161" y="471170"/>
                </a:lnTo>
                <a:close/>
              </a:path>
              <a:path w="4096384" h="836930">
                <a:moveTo>
                  <a:pt x="2013061" y="485140"/>
                </a:moveTo>
                <a:lnTo>
                  <a:pt x="2008706" y="478790"/>
                </a:lnTo>
                <a:lnTo>
                  <a:pt x="2008870" y="478790"/>
                </a:lnTo>
                <a:lnTo>
                  <a:pt x="2017258" y="468630"/>
                </a:lnTo>
                <a:lnTo>
                  <a:pt x="2018260" y="468630"/>
                </a:lnTo>
                <a:lnTo>
                  <a:pt x="2021746" y="466090"/>
                </a:lnTo>
                <a:lnTo>
                  <a:pt x="2026536" y="464820"/>
                </a:lnTo>
                <a:lnTo>
                  <a:pt x="2030916" y="464820"/>
                </a:lnTo>
                <a:lnTo>
                  <a:pt x="2032724" y="469900"/>
                </a:lnTo>
                <a:lnTo>
                  <a:pt x="2023963" y="469900"/>
                </a:lnTo>
                <a:lnTo>
                  <a:pt x="2021278" y="471170"/>
                </a:lnTo>
                <a:lnTo>
                  <a:pt x="2019262" y="471170"/>
                </a:lnTo>
                <a:lnTo>
                  <a:pt x="2013061" y="485140"/>
                </a:lnTo>
                <a:close/>
              </a:path>
              <a:path w="4096384" h="836930">
                <a:moveTo>
                  <a:pt x="2537238" y="473710"/>
                </a:moveTo>
                <a:lnTo>
                  <a:pt x="2544434" y="464820"/>
                </a:lnTo>
                <a:lnTo>
                  <a:pt x="2544434" y="472440"/>
                </a:lnTo>
                <a:lnTo>
                  <a:pt x="2539053" y="472452"/>
                </a:lnTo>
                <a:lnTo>
                  <a:pt x="2537238" y="473710"/>
                </a:lnTo>
                <a:close/>
              </a:path>
              <a:path w="4096384" h="836930">
                <a:moveTo>
                  <a:pt x="2560260" y="477520"/>
                </a:moveTo>
                <a:lnTo>
                  <a:pt x="2544434" y="477520"/>
                </a:lnTo>
                <a:lnTo>
                  <a:pt x="2544434" y="464820"/>
                </a:lnTo>
                <a:lnTo>
                  <a:pt x="2571485" y="464820"/>
                </a:lnTo>
                <a:lnTo>
                  <a:pt x="2573945" y="467360"/>
                </a:lnTo>
                <a:lnTo>
                  <a:pt x="2574436" y="467360"/>
                </a:lnTo>
                <a:lnTo>
                  <a:pt x="2578770" y="468630"/>
                </a:lnTo>
                <a:lnTo>
                  <a:pt x="2558512" y="468630"/>
                </a:lnTo>
                <a:lnTo>
                  <a:pt x="2555172" y="474980"/>
                </a:lnTo>
                <a:lnTo>
                  <a:pt x="2557353" y="474980"/>
                </a:lnTo>
                <a:lnTo>
                  <a:pt x="2560260" y="477520"/>
                </a:lnTo>
                <a:close/>
              </a:path>
              <a:path w="4096384" h="836930">
                <a:moveTo>
                  <a:pt x="2647685" y="479718"/>
                </a:moveTo>
                <a:lnTo>
                  <a:pt x="2644068" y="477564"/>
                </a:lnTo>
                <a:lnTo>
                  <a:pt x="2644076" y="477210"/>
                </a:lnTo>
                <a:lnTo>
                  <a:pt x="2644319" y="476350"/>
                </a:lnTo>
                <a:lnTo>
                  <a:pt x="2644511" y="476250"/>
                </a:lnTo>
                <a:lnTo>
                  <a:pt x="2622714" y="476250"/>
                </a:lnTo>
                <a:lnTo>
                  <a:pt x="2624168" y="471860"/>
                </a:lnTo>
                <a:lnTo>
                  <a:pt x="2624281" y="470826"/>
                </a:lnTo>
                <a:lnTo>
                  <a:pt x="2623545" y="468630"/>
                </a:lnTo>
                <a:lnTo>
                  <a:pt x="2623388" y="468630"/>
                </a:lnTo>
                <a:lnTo>
                  <a:pt x="2615426" y="464932"/>
                </a:lnTo>
                <a:lnTo>
                  <a:pt x="2642154" y="464820"/>
                </a:lnTo>
                <a:lnTo>
                  <a:pt x="2643346" y="466090"/>
                </a:lnTo>
                <a:lnTo>
                  <a:pt x="2645520" y="467360"/>
                </a:lnTo>
                <a:lnTo>
                  <a:pt x="2651229" y="467360"/>
                </a:lnTo>
                <a:lnTo>
                  <a:pt x="2650024" y="468582"/>
                </a:lnTo>
                <a:lnTo>
                  <a:pt x="2649910" y="469102"/>
                </a:lnTo>
                <a:lnTo>
                  <a:pt x="2649611" y="471170"/>
                </a:lnTo>
                <a:lnTo>
                  <a:pt x="2640164" y="471170"/>
                </a:lnTo>
                <a:lnTo>
                  <a:pt x="2636775" y="472452"/>
                </a:lnTo>
                <a:lnTo>
                  <a:pt x="2634441" y="473710"/>
                </a:lnTo>
                <a:lnTo>
                  <a:pt x="2649245" y="473710"/>
                </a:lnTo>
                <a:lnTo>
                  <a:pt x="2650715" y="474980"/>
                </a:lnTo>
                <a:lnTo>
                  <a:pt x="2659270" y="474980"/>
                </a:lnTo>
                <a:lnTo>
                  <a:pt x="2656756" y="476250"/>
                </a:lnTo>
                <a:lnTo>
                  <a:pt x="2653390" y="477520"/>
                </a:lnTo>
                <a:lnTo>
                  <a:pt x="2648034" y="477520"/>
                </a:lnTo>
                <a:lnTo>
                  <a:pt x="2647685" y="479718"/>
                </a:lnTo>
                <a:close/>
              </a:path>
              <a:path w="4096384" h="836930">
                <a:moveTo>
                  <a:pt x="3154597" y="467360"/>
                </a:moveTo>
                <a:lnTo>
                  <a:pt x="3153098" y="467360"/>
                </a:lnTo>
                <a:lnTo>
                  <a:pt x="3153158" y="466024"/>
                </a:lnTo>
                <a:lnTo>
                  <a:pt x="3154263" y="464820"/>
                </a:lnTo>
                <a:lnTo>
                  <a:pt x="3156097" y="466090"/>
                </a:lnTo>
                <a:lnTo>
                  <a:pt x="3156280" y="466090"/>
                </a:lnTo>
                <a:lnTo>
                  <a:pt x="3154597" y="467360"/>
                </a:lnTo>
                <a:close/>
              </a:path>
              <a:path w="4096384" h="836930">
                <a:moveTo>
                  <a:pt x="3160294" y="466090"/>
                </a:moveTo>
                <a:lnTo>
                  <a:pt x="3156097" y="466090"/>
                </a:lnTo>
                <a:lnTo>
                  <a:pt x="3154263" y="464820"/>
                </a:lnTo>
                <a:lnTo>
                  <a:pt x="3156910" y="46482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91578" y="468630"/>
                </a:moveTo>
                <a:lnTo>
                  <a:pt x="3188797" y="468630"/>
                </a:lnTo>
                <a:lnTo>
                  <a:pt x="3188572" y="468334"/>
                </a:lnTo>
                <a:lnTo>
                  <a:pt x="3188478" y="467632"/>
                </a:lnTo>
                <a:lnTo>
                  <a:pt x="3188954" y="464820"/>
                </a:lnTo>
                <a:lnTo>
                  <a:pt x="3191578" y="468630"/>
                </a:lnTo>
                <a:close/>
              </a:path>
              <a:path w="4096384" h="836930">
                <a:moveTo>
                  <a:pt x="3196299" y="475462"/>
                </a:moveTo>
                <a:lnTo>
                  <a:pt x="3188954" y="464820"/>
                </a:lnTo>
                <a:lnTo>
                  <a:pt x="3194158" y="464820"/>
                </a:lnTo>
                <a:lnTo>
                  <a:pt x="3192987" y="466090"/>
                </a:lnTo>
                <a:lnTo>
                  <a:pt x="3197519" y="467360"/>
                </a:lnTo>
                <a:lnTo>
                  <a:pt x="3210078" y="467360"/>
                </a:lnTo>
                <a:lnTo>
                  <a:pt x="3212436" y="472452"/>
                </a:lnTo>
                <a:lnTo>
                  <a:pt x="3213260" y="473710"/>
                </a:lnTo>
                <a:lnTo>
                  <a:pt x="3198841" y="473710"/>
                </a:lnTo>
                <a:lnTo>
                  <a:pt x="3196299" y="475462"/>
                </a:lnTo>
                <a:close/>
              </a:path>
              <a:path w="4096384" h="836930">
                <a:moveTo>
                  <a:pt x="3268917" y="467360"/>
                </a:moveTo>
                <a:lnTo>
                  <a:pt x="3260372" y="467360"/>
                </a:lnTo>
                <a:lnTo>
                  <a:pt x="3264726" y="464820"/>
                </a:lnTo>
                <a:lnTo>
                  <a:pt x="3268917" y="467360"/>
                </a:lnTo>
                <a:close/>
              </a:path>
              <a:path w="4096384" h="836930">
                <a:moveTo>
                  <a:pt x="3274456" y="467360"/>
                </a:moveTo>
                <a:lnTo>
                  <a:pt x="3268917" y="467360"/>
                </a:lnTo>
                <a:lnTo>
                  <a:pt x="3264726" y="464820"/>
                </a:lnTo>
                <a:lnTo>
                  <a:pt x="3272590" y="464820"/>
                </a:lnTo>
                <a:lnTo>
                  <a:pt x="3274456" y="467360"/>
                </a:lnTo>
                <a:close/>
              </a:path>
              <a:path w="4096384" h="836930">
                <a:moveTo>
                  <a:pt x="3316186" y="466090"/>
                </a:moveTo>
                <a:lnTo>
                  <a:pt x="3305290" y="466090"/>
                </a:lnTo>
                <a:lnTo>
                  <a:pt x="3305133" y="464820"/>
                </a:lnTo>
                <a:lnTo>
                  <a:pt x="3313339" y="464820"/>
                </a:lnTo>
                <a:lnTo>
                  <a:pt x="3316186" y="466090"/>
                </a:lnTo>
                <a:close/>
              </a:path>
              <a:path w="4096384" h="836930">
                <a:moveTo>
                  <a:pt x="3373191" y="466090"/>
                </a:moveTo>
                <a:lnTo>
                  <a:pt x="3372000" y="466090"/>
                </a:lnTo>
                <a:lnTo>
                  <a:pt x="3372517" y="464820"/>
                </a:lnTo>
                <a:lnTo>
                  <a:pt x="3373191" y="46609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73191" y="466090"/>
                </a:lnTo>
                <a:lnTo>
                  <a:pt x="3372517" y="464820"/>
                </a:lnTo>
                <a:lnTo>
                  <a:pt x="3381062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384401" y="466090"/>
                </a:moveTo>
                <a:lnTo>
                  <a:pt x="3382070" y="466090"/>
                </a:lnTo>
                <a:lnTo>
                  <a:pt x="3383910" y="464820"/>
                </a:lnTo>
                <a:lnTo>
                  <a:pt x="3384401" y="466090"/>
                </a:lnTo>
                <a:close/>
              </a:path>
              <a:path w="4096384" h="836930">
                <a:moveTo>
                  <a:pt x="3385076" y="466090"/>
                </a:moveTo>
                <a:lnTo>
                  <a:pt x="3384401" y="466090"/>
                </a:lnTo>
                <a:lnTo>
                  <a:pt x="3383910" y="464820"/>
                </a:lnTo>
                <a:lnTo>
                  <a:pt x="3386084" y="464820"/>
                </a:lnTo>
                <a:lnTo>
                  <a:pt x="3385076" y="466090"/>
                </a:lnTo>
                <a:close/>
              </a:path>
              <a:path w="4096384" h="836930">
                <a:moveTo>
                  <a:pt x="3549817" y="477564"/>
                </a:moveTo>
                <a:lnTo>
                  <a:pt x="3549689" y="477520"/>
                </a:lnTo>
                <a:lnTo>
                  <a:pt x="3548828" y="477018"/>
                </a:lnTo>
                <a:lnTo>
                  <a:pt x="3548722" y="476606"/>
                </a:lnTo>
                <a:lnTo>
                  <a:pt x="3551730" y="469863"/>
                </a:lnTo>
                <a:lnTo>
                  <a:pt x="3554220" y="464820"/>
                </a:lnTo>
                <a:lnTo>
                  <a:pt x="3555569" y="472440"/>
                </a:lnTo>
                <a:lnTo>
                  <a:pt x="3555216" y="472452"/>
                </a:lnTo>
                <a:lnTo>
                  <a:pt x="3549817" y="477564"/>
                </a:lnTo>
                <a:close/>
              </a:path>
              <a:path w="4096384" h="836930">
                <a:moveTo>
                  <a:pt x="3565701" y="473710"/>
                </a:moveTo>
                <a:lnTo>
                  <a:pt x="3555727" y="473710"/>
                </a:lnTo>
                <a:lnTo>
                  <a:pt x="3555571" y="472452"/>
                </a:lnTo>
                <a:lnTo>
                  <a:pt x="3554220" y="464820"/>
                </a:lnTo>
                <a:lnTo>
                  <a:pt x="3558909" y="464820"/>
                </a:lnTo>
                <a:lnTo>
                  <a:pt x="3559025" y="466235"/>
                </a:lnTo>
                <a:lnTo>
                  <a:pt x="3559917" y="467360"/>
                </a:lnTo>
                <a:lnTo>
                  <a:pt x="3562766" y="467360"/>
                </a:lnTo>
                <a:lnTo>
                  <a:pt x="3565701" y="473710"/>
                </a:lnTo>
                <a:close/>
              </a:path>
              <a:path w="4096384" h="836930">
                <a:moveTo>
                  <a:pt x="3588237" y="467360"/>
                </a:moveTo>
                <a:lnTo>
                  <a:pt x="3586554" y="467360"/>
                </a:lnTo>
                <a:lnTo>
                  <a:pt x="3586480" y="466024"/>
                </a:lnTo>
                <a:lnTo>
                  <a:pt x="3587903" y="464820"/>
                </a:lnTo>
                <a:lnTo>
                  <a:pt x="3589033" y="466024"/>
                </a:lnTo>
                <a:lnTo>
                  <a:pt x="3588911" y="466361"/>
                </a:lnTo>
                <a:lnTo>
                  <a:pt x="3588237" y="467360"/>
                </a:lnTo>
                <a:close/>
              </a:path>
              <a:path w="4096384" h="836930">
                <a:moveTo>
                  <a:pt x="3596799" y="467360"/>
                </a:moveTo>
                <a:lnTo>
                  <a:pt x="3588237" y="467360"/>
                </a:lnTo>
                <a:lnTo>
                  <a:pt x="3588911" y="466361"/>
                </a:lnTo>
                <a:lnTo>
                  <a:pt x="3589033" y="466024"/>
                </a:lnTo>
                <a:lnTo>
                  <a:pt x="3587903" y="464820"/>
                </a:lnTo>
                <a:lnTo>
                  <a:pt x="3597973" y="464820"/>
                </a:lnTo>
                <a:lnTo>
                  <a:pt x="3596799" y="467360"/>
                </a:lnTo>
                <a:close/>
              </a:path>
              <a:path w="4096384" h="836930">
                <a:moveTo>
                  <a:pt x="3625038" y="468334"/>
                </a:moveTo>
                <a:lnTo>
                  <a:pt x="3625052" y="467115"/>
                </a:lnTo>
                <a:lnTo>
                  <a:pt x="3625959" y="464820"/>
                </a:lnTo>
                <a:lnTo>
                  <a:pt x="3627793" y="464820"/>
                </a:lnTo>
                <a:lnTo>
                  <a:pt x="3628467" y="466090"/>
                </a:lnTo>
                <a:lnTo>
                  <a:pt x="3629475" y="466090"/>
                </a:lnTo>
                <a:lnTo>
                  <a:pt x="3625038" y="468334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25802" y="476250"/>
                </a:lnTo>
                <a:lnTo>
                  <a:pt x="3625038" y="468334"/>
                </a:lnTo>
                <a:lnTo>
                  <a:pt x="3629475" y="466090"/>
                </a:lnTo>
                <a:lnTo>
                  <a:pt x="3628467" y="466090"/>
                </a:lnTo>
                <a:lnTo>
                  <a:pt x="3627793" y="464820"/>
                </a:lnTo>
                <a:lnTo>
                  <a:pt x="3665135" y="464820"/>
                </a:lnTo>
                <a:lnTo>
                  <a:pt x="3662175" y="466090"/>
                </a:lnTo>
                <a:lnTo>
                  <a:pt x="3668540" y="468630"/>
                </a:lnTo>
                <a:lnTo>
                  <a:pt x="3685364" y="468630"/>
                </a:lnTo>
                <a:lnTo>
                  <a:pt x="3685664" y="469900"/>
                </a:lnTo>
                <a:lnTo>
                  <a:pt x="3647416" y="469900"/>
                </a:lnTo>
                <a:lnTo>
                  <a:pt x="3645403" y="472452"/>
                </a:lnTo>
                <a:lnTo>
                  <a:pt x="3646074" y="474980"/>
                </a:lnTo>
                <a:lnTo>
                  <a:pt x="3686638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685364" y="468630"/>
                </a:moveTo>
                <a:lnTo>
                  <a:pt x="3673071" y="468630"/>
                </a:lnTo>
                <a:lnTo>
                  <a:pt x="3670223" y="464820"/>
                </a:lnTo>
                <a:lnTo>
                  <a:pt x="3684464" y="464820"/>
                </a:lnTo>
                <a:lnTo>
                  <a:pt x="3685364" y="468630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86638" y="474980"/>
                </a:lnTo>
                <a:lnTo>
                  <a:pt x="3685918" y="470976"/>
                </a:lnTo>
                <a:lnTo>
                  <a:pt x="3684464" y="464820"/>
                </a:lnTo>
                <a:lnTo>
                  <a:pt x="3696526" y="473710"/>
                </a:lnTo>
                <a:lnTo>
                  <a:pt x="3691012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871524" y="471170"/>
                </a:moveTo>
                <a:lnTo>
                  <a:pt x="3864145" y="464820"/>
                </a:lnTo>
                <a:lnTo>
                  <a:pt x="3875381" y="464820"/>
                </a:lnTo>
                <a:lnTo>
                  <a:pt x="3871572" y="468582"/>
                </a:lnTo>
                <a:lnTo>
                  <a:pt x="3871524" y="471170"/>
                </a:lnTo>
                <a:close/>
              </a:path>
              <a:path w="4096384" h="836930">
                <a:moveTo>
                  <a:pt x="3876123" y="471170"/>
                </a:moveTo>
                <a:lnTo>
                  <a:pt x="3871524" y="471170"/>
                </a:lnTo>
                <a:lnTo>
                  <a:pt x="3871572" y="468582"/>
                </a:lnTo>
                <a:lnTo>
                  <a:pt x="3875381" y="464820"/>
                </a:lnTo>
                <a:lnTo>
                  <a:pt x="3880095" y="464820"/>
                </a:lnTo>
                <a:lnTo>
                  <a:pt x="3879401" y="467382"/>
                </a:lnTo>
                <a:lnTo>
                  <a:pt x="3876123" y="471170"/>
                </a:lnTo>
                <a:close/>
              </a:path>
              <a:path w="4096384" h="836930">
                <a:moveTo>
                  <a:pt x="3878844" y="472440"/>
                </a:moveTo>
                <a:lnTo>
                  <a:pt x="3875024" y="472440"/>
                </a:lnTo>
                <a:lnTo>
                  <a:pt x="3879401" y="467382"/>
                </a:lnTo>
                <a:lnTo>
                  <a:pt x="3880095" y="464820"/>
                </a:lnTo>
                <a:lnTo>
                  <a:pt x="3883435" y="464820"/>
                </a:lnTo>
                <a:lnTo>
                  <a:pt x="3883955" y="468631"/>
                </a:lnTo>
                <a:lnTo>
                  <a:pt x="3878844" y="472440"/>
                </a:lnTo>
                <a:close/>
              </a:path>
              <a:path w="4096384" h="836930">
                <a:moveTo>
                  <a:pt x="3888375" y="472440"/>
                </a:moveTo>
                <a:lnTo>
                  <a:pt x="3878844" y="472440"/>
                </a:lnTo>
                <a:lnTo>
                  <a:pt x="3883955" y="468631"/>
                </a:lnTo>
                <a:lnTo>
                  <a:pt x="3883435" y="464820"/>
                </a:lnTo>
                <a:lnTo>
                  <a:pt x="3897122" y="464820"/>
                </a:lnTo>
                <a:lnTo>
                  <a:pt x="3893873" y="467382"/>
                </a:lnTo>
                <a:lnTo>
                  <a:pt x="3891815" y="468631"/>
                </a:lnTo>
                <a:lnTo>
                  <a:pt x="3885905" y="469874"/>
                </a:lnTo>
                <a:lnTo>
                  <a:pt x="3888375" y="472440"/>
                </a:lnTo>
                <a:close/>
              </a:path>
              <a:path w="4096384" h="836930">
                <a:moveTo>
                  <a:pt x="3925164" y="468630"/>
                </a:moveTo>
                <a:lnTo>
                  <a:pt x="3923324" y="467360"/>
                </a:lnTo>
                <a:lnTo>
                  <a:pt x="3922316" y="467360"/>
                </a:lnTo>
                <a:lnTo>
                  <a:pt x="3920569" y="464820"/>
                </a:lnTo>
                <a:lnTo>
                  <a:pt x="3923681" y="464820"/>
                </a:lnTo>
                <a:lnTo>
                  <a:pt x="3926768" y="466068"/>
                </a:lnTo>
                <a:lnTo>
                  <a:pt x="3926645" y="466361"/>
                </a:lnTo>
                <a:lnTo>
                  <a:pt x="3925164" y="46863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25164" y="468630"/>
                </a:lnTo>
                <a:lnTo>
                  <a:pt x="3926645" y="466361"/>
                </a:lnTo>
                <a:lnTo>
                  <a:pt x="3926768" y="466068"/>
                </a:lnTo>
                <a:lnTo>
                  <a:pt x="3923681" y="464820"/>
                </a:lnTo>
                <a:lnTo>
                  <a:pt x="3936567" y="464820"/>
                </a:lnTo>
                <a:lnTo>
                  <a:pt x="3935303" y="466024"/>
                </a:lnTo>
                <a:lnTo>
                  <a:pt x="3935418" y="467370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78156" y="468630"/>
                </a:moveTo>
                <a:lnTo>
                  <a:pt x="3977298" y="468630"/>
                </a:lnTo>
                <a:lnTo>
                  <a:pt x="3976585" y="467532"/>
                </a:lnTo>
                <a:lnTo>
                  <a:pt x="3976509" y="467226"/>
                </a:lnTo>
                <a:lnTo>
                  <a:pt x="3977148" y="464820"/>
                </a:lnTo>
                <a:lnTo>
                  <a:pt x="3977973" y="464820"/>
                </a:lnTo>
                <a:lnTo>
                  <a:pt x="3978884" y="467115"/>
                </a:lnTo>
                <a:lnTo>
                  <a:pt x="3978804" y="467632"/>
                </a:lnTo>
                <a:lnTo>
                  <a:pt x="3978156" y="468630"/>
                </a:lnTo>
                <a:close/>
              </a:path>
              <a:path w="4096384" h="836930">
                <a:moveTo>
                  <a:pt x="3996405" y="474980"/>
                </a:moveTo>
                <a:lnTo>
                  <a:pt x="3983853" y="474980"/>
                </a:lnTo>
                <a:lnTo>
                  <a:pt x="3991717" y="468630"/>
                </a:lnTo>
                <a:lnTo>
                  <a:pt x="3978156" y="468630"/>
                </a:lnTo>
                <a:lnTo>
                  <a:pt x="3978804" y="467632"/>
                </a:lnTo>
                <a:lnTo>
                  <a:pt x="3978884" y="467115"/>
                </a:lnTo>
                <a:lnTo>
                  <a:pt x="3977973" y="464820"/>
                </a:lnTo>
                <a:lnTo>
                  <a:pt x="3989376" y="464820"/>
                </a:lnTo>
                <a:lnTo>
                  <a:pt x="3986360" y="466090"/>
                </a:lnTo>
                <a:lnTo>
                  <a:pt x="3992006" y="467382"/>
                </a:lnTo>
                <a:lnTo>
                  <a:pt x="3997251" y="468486"/>
                </a:lnTo>
                <a:lnTo>
                  <a:pt x="3997140" y="469307"/>
                </a:lnTo>
                <a:lnTo>
                  <a:pt x="3996446" y="472264"/>
                </a:lnTo>
                <a:lnTo>
                  <a:pt x="3996405" y="474980"/>
                </a:lnTo>
                <a:close/>
              </a:path>
              <a:path w="4096384" h="836930">
                <a:moveTo>
                  <a:pt x="4013514" y="481330"/>
                </a:moveTo>
                <a:lnTo>
                  <a:pt x="4004302" y="468630"/>
                </a:lnTo>
                <a:lnTo>
                  <a:pt x="4004793" y="468630"/>
                </a:lnTo>
                <a:lnTo>
                  <a:pt x="4003926" y="466485"/>
                </a:lnTo>
                <a:lnTo>
                  <a:pt x="4003812" y="466068"/>
                </a:lnTo>
                <a:lnTo>
                  <a:pt x="4006476" y="464820"/>
                </a:lnTo>
                <a:lnTo>
                  <a:pt x="4010313" y="466090"/>
                </a:lnTo>
                <a:lnTo>
                  <a:pt x="4012664" y="472452"/>
                </a:lnTo>
                <a:lnTo>
                  <a:pt x="4013514" y="481330"/>
                </a:lnTo>
                <a:close/>
              </a:path>
              <a:path w="4096384" h="836930">
                <a:moveTo>
                  <a:pt x="1491215" y="472440"/>
                </a:moveTo>
                <a:lnTo>
                  <a:pt x="1485381" y="472440"/>
                </a:lnTo>
                <a:lnTo>
                  <a:pt x="1486389" y="471170"/>
                </a:lnTo>
                <a:lnTo>
                  <a:pt x="1487343" y="469102"/>
                </a:lnTo>
                <a:lnTo>
                  <a:pt x="1487468" y="468582"/>
                </a:lnTo>
                <a:lnTo>
                  <a:pt x="1486133" y="467908"/>
                </a:lnTo>
                <a:lnTo>
                  <a:pt x="1488236" y="467360"/>
                </a:lnTo>
                <a:lnTo>
                  <a:pt x="1490303" y="464845"/>
                </a:lnTo>
                <a:lnTo>
                  <a:pt x="1495943" y="467360"/>
                </a:lnTo>
                <a:lnTo>
                  <a:pt x="1495943" y="468630"/>
                </a:lnTo>
                <a:lnTo>
                  <a:pt x="1492924" y="468630"/>
                </a:lnTo>
                <a:lnTo>
                  <a:pt x="1491215" y="472440"/>
                </a:lnTo>
                <a:close/>
              </a:path>
              <a:path w="4096384" h="836930">
                <a:moveTo>
                  <a:pt x="2622714" y="476250"/>
                </a:moveTo>
                <a:lnTo>
                  <a:pt x="2619547" y="469929"/>
                </a:lnTo>
                <a:lnTo>
                  <a:pt x="2613067" y="467382"/>
                </a:lnTo>
                <a:lnTo>
                  <a:pt x="2615413" y="464926"/>
                </a:lnTo>
                <a:lnTo>
                  <a:pt x="2623388" y="468630"/>
                </a:lnTo>
                <a:lnTo>
                  <a:pt x="2623545" y="468630"/>
                </a:lnTo>
                <a:lnTo>
                  <a:pt x="2624281" y="470826"/>
                </a:lnTo>
                <a:lnTo>
                  <a:pt x="2624168" y="471860"/>
                </a:lnTo>
                <a:lnTo>
                  <a:pt x="2622714" y="476250"/>
                </a:lnTo>
                <a:close/>
              </a:path>
              <a:path w="4096384" h="836930">
                <a:moveTo>
                  <a:pt x="2358710" y="466090"/>
                </a:moveTo>
                <a:lnTo>
                  <a:pt x="2357197" y="466090"/>
                </a:lnTo>
                <a:lnTo>
                  <a:pt x="2359718" y="464932"/>
                </a:lnTo>
                <a:lnTo>
                  <a:pt x="2358710" y="466090"/>
                </a:lnTo>
                <a:close/>
              </a:path>
              <a:path w="4096384" h="836930">
                <a:moveTo>
                  <a:pt x="3292705" y="468630"/>
                </a:moveTo>
                <a:lnTo>
                  <a:pt x="3291031" y="467293"/>
                </a:lnTo>
                <a:lnTo>
                  <a:pt x="3290878" y="466711"/>
                </a:lnTo>
                <a:lnTo>
                  <a:pt x="3290760" y="466032"/>
                </a:lnTo>
                <a:lnTo>
                  <a:pt x="3291434" y="465183"/>
                </a:lnTo>
                <a:lnTo>
                  <a:pt x="3292705" y="468630"/>
                </a:lnTo>
                <a:close/>
              </a:path>
              <a:path w="4096384" h="836930">
                <a:moveTo>
                  <a:pt x="1482703" y="466090"/>
                </a:moveTo>
                <a:lnTo>
                  <a:pt x="1482428" y="465356"/>
                </a:lnTo>
                <a:lnTo>
                  <a:pt x="1482703" y="466090"/>
                </a:lnTo>
                <a:close/>
              </a:path>
              <a:path w="4096384" h="836930">
                <a:moveTo>
                  <a:pt x="3234576" y="466235"/>
                </a:moveTo>
                <a:lnTo>
                  <a:pt x="3234500" y="466024"/>
                </a:lnTo>
                <a:lnTo>
                  <a:pt x="3235343" y="465551"/>
                </a:lnTo>
                <a:lnTo>
                  <a:pt x="3235058" y="466090"/>
                </a:lnTo>
                <a:lnTo>
                  <a:pt x="3234576" y="466235"/>
                </a:lnTo>
                <a:close/>
              </a:path>
              <a:path w="4096384" h="836930">
                <a:moveTo>
                  <a:pt x="2128729" y="466090"/>
                </a:moveTo>
                <a:lnTo>
                  <a:pt x="2128551" y="465887"/>
                </a:lnTo>
                <a:lnTo>
                  <a:pt x="2128729" y="465663"/>
                </a:lnTo>
                <a:lnTo>
                  <a:pt x="2128729" y="466090"/>
                </a:lnTo>
                <a:close/>
              </a:path>
              <a:path w="4096384" h="836930">
                <a:moveTo>
                  <a:pt x="3324240" y="468630"/>
                </a:moveTo>
                <a:lnTo>
                  <a:pt x="3319708" y="468630"/>
                </a:lnTo>
                <a:lnTo>
                  <a:pt x="3317216" y="467370"/>
                </a:lnTo>
                <a:lnTo>
                  <a:pt x="3316525" y="466361"/>
                </a:lnTo>
                <a:lnTo>
                  <a:pt x="3316404" y="466024"/>
                </a:lnTo>
                <a:lnTo>
                  <a:pt x="3316689" y="465720"/>
                </a:lnTo>
                <a:lnTo>
                  <a:pt x="3316526" y="466090"/>
                </a:lnTo>
                <a:lnTo>
                  <a:pt x="3322954" y="466090"/>
                </a:lnTo>
                <a:lnTo>
                  <a:pt x="3324240" y="468630"/>
                </a:lnTo>
                <a:close/>
              </a:path>
              <a:path w="4096384" h="836930">
                <a:moveTo>
                  <a:pt x="2433303" y="466090"/>
                </a:moveTo>
                <a:lnTo>
                  <a:pt x="2431123" y="466090"/>
                </a:lnTo>
                <a:lnTo>
                  <a:pt x="2432799" y="465726"/>
                </a:lnTo>
                <a:lnTo>
                  <a:pt x="2433303" y="466090"/>
                </a:lnTo>
                <a:close/>
              </a:path>
              <a:path w="4096384" h="836930">
                <a:moveTo>
                  <a:pt x="1539361" y="468630"/>
                </a:moveTo>
                <a:lnTo>
                  <a:pt x="1538461" y="466361"/>
                </a:lnTo>
                <a:lnTo>
                  <a:pt x="1538353" y="465726"/>
                </a:lnTo>
                <a:lnTo>
                  <a:pt x="1541340" y="466803"/>
                </a:lnTo>
                <a:lnTo>
                  <a:pt x="1539361" y="46863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28551" y="465887"/>
                </a:lnTo>
                <a:lnTo>
                  <a:pt x="2128729" y="466090"/>
                </a:lnTo>
                <a:lnTo>
                  <a:pt x="2135150" y="466090"/>
                </a:lnTo>
                <a:lnTo>
                  <a:pt x="2131909" y="468631"/>
                </a:lnTo>
                <a:lnTo>
                  <a:pt x="2125188" y="472452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1483084" y="467632"/>
                </a:moveTo>
                <a:lnTo>
                  <a:pt x="1482633" y="466068"/>
                </a:lnTo>
                <a:lnTo>
                  <a:pt x="1489280" y="466090"/>
                </a:lnTo>
                <a:lnTo>
                  <a:pt x="1488236" y="467360"/>
                </a:lnTo>
                <a:lnTo>
                  <a:pt x="1483371" y="467360"/>
                </a:lnTo>
                <a:lnTo>
                  <a:pt x="1483084" y="467632"/>
                </a:lnTo>
                <a:close/>
              </a:path>
              <a:path w="4096384" h="836930">
                <a:moveTo>
                  <a:pt x="10944" y="474980"/>
                </a:moveTo>
                <a:lnTo>
                  <a:pt x="5247" y="472440"/>
                </a:lnTo>
                <a:lnTo>
                  <a:pt x="0" y="471170"/>
                </a:lnTo>
                <a:lnTo>
                  <a:pt x="119" y="468582"/>
                </a:lnTo>
                <a:lnTo>
                  <a:pt x="6419" y="466090"/>
                </a:lnTo>
                <a:lnTo>
                  <a:pt x="6249" y="467360"/>
                </a:lnTo>
                <a:lnTo>
                  <a:pt x="6419" y="467360"/>
                </a:lnTo>
                <a:lnTo>
                  <a:pt x="10944" y="47498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6249" y="467360"/>
                </a:lnTo>
                <a:lnTo>
                  <a:pt x="6419" y="466090"/>
                </a:lnTo>
                <a:lnTo>
                  <a:pt x="20465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109843" y="474980"/>
                </a:moveTo>
                <a:lnTo>
                  <a:pt x="111519" y="467360"/>
                </a:lnTo>
                <a:lnTo>
                  <a:pt x="112023" y="467360"/>
                </a:lnTo>
                <a:lnTo>
                  <a:pt x="110851" y="466090"/>
                </a:lnTo>
                <a:lnTo>
                  <a:pt x="118061" y="468630"/>
                </a:lnTo>
                <a:lnTo>
                  <a:pt x="114368" y="471170"/>
                </a:lnTo>
                <a:lnTo>
                  <a:pt x="109843" y="474980"/>
                </a:lnTo>
                <a:close/>
              </a:path>
              <a:path w="4096384" h="836930">
                <a:moveTo>
                  <a:pt x="144710" y="490220"/>
                </a:moveTo>
                <a:lnTo>
                  <a:pt x="133395" y="490220"/>
                </a:lnTo>
                <a:lnTo>
                  <a:pt x="140350" y="485140"/>
                </a:lnTo>
                <a:lnTo>
                  <a:pt x="154264" y="485140"/>
                </a:lnTo>
                <a:lnTo>
                  <a:pt x="154100" y="483870"/>
                </a:lnTo>
                <a:lnTo>
                  <a:pt x="155442" y="483870"/>
                </a:lnTo>
                <a:lnTo>
                  <a:pt x="154650" y="482649"/>
                </a:lnTo>
                <a:lnTo>
                  <a:pt x="133645" y="482600"/>
                </a:lnTo>
                <a:lnTo>
                  <a:pt x="127280" y="480060"/>
                </a:lnTo>
                <a:lnTo>
                  <a:pt x="124674" y="478827"/>
                </a:lnTo>
                <a:lnTo>
                  <a:pt x="123235" y="476242"/>
                </a:lnTo>
                <a:lnTo>
                  <a:pt x="120234" y="474980"/>
                </a:lnTo>
                <a:lnTo>
                  <a:pt x="109843" y="474980"/>
                </a:lnTo>
                <a:lnTo>
                  <a:pt x="114406" y="471143"/>
                </a:lnTo>
                <a:lnTo>
                  <a:pt x="118061" y="468630"/>
                </a:lnTo>
                <a:lnTo>
                  <a:pt x="110851" y="466090"/>
                </a:lnTo>
                <a:lnTo>
                  <a:pt x="130015" y="466090"/>
                </a:lnTo>
                <a:lnTo>
                  <a:pt x="129624" y="467360"/>
                </a:lnTo>
                <a:lnTo>
                  <a:pt x="154434" y="467360"/>
                </a:lnTo>
                <a:lnTo>
                  <a:pt x="152940" y="469900"/>
                </a:lnTo>
                <a:lnTo>
                  <a:pt x="125604" y="469900"/>
                </a:lnTo>
                <a:lnTo>
                  <a:pt x="124363" y="472247"/>
                </a:lnTo>
                <a:lnTo>
                  <a:pt x="124275" y="472452"/>
                </a:lnTo>
                <a:lnTo>
                  <a:pt x="131471" y="478790"/>
                </a:lnTo>
                <a:lnTo>
                  <a:pt x="174379" y="478790"/>
                </a:lnTo>
                <a:lnTo>
                  <a:pt x="165159" y="482600"/>
                </a:lnTo>
                <a:lnTo>
                  <a:pt x="159821" y="488950"/>
                </a:lnTo>
                <a:lnTo>
                  <a:pt x="147559" y="488950"/>
                </a:lnTo>
                <a:lnTo>
                  <a:pt x="144710" y="49022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55690" y="476250"/>
                </a:lnTo>
                <a:lnTo>
                  <a:pt x="153066" y="470191"/>
                </a:lnTo>
                <a:lnTo>
                  <a:pt x="152962" y="469863"/>
                </a:lnTo>
                <a:lnTo>
                  <a:pt x="154434" y="467360"/>
                </a:lnTo>
                <a:lnTo>
                  <a:pt x="158120" y="466090"/>
                </a:lnTo>
                <a:lnTo>
                  <a:pt x="158120" y="471170"/>
                </a:lnTo>
                <a:lnTo>
                  <a:pt x="161643" y="472440"/>
                </a:lnTo>
                <a:lnTo>
                  <a:pt x="167510" y="47244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163149" y="472440"/>
                </a:moveTo>
                <a:lnTo>
                  <a:pt x="161643" y="472440"/>
                </a:lnTo>
                <a:lnTo>
                  <a:pt x="158120" y="471170"/>
                </a:lnTo>
                <a:lnTo>
                  <a:pt x="158120" y="466090"/>
                </a:lnTo>
                <a:lnTo>
                  <a:pt x="170692" y="466090"/>
                </a:lnTo>
                <a:lnTo>
                  <a:pt x="165998" y="467360"/>
                </a:lnTo>
                <a:lnTo>
                  <a:pt x="163987" y="467360"/>
                </a:lnTo>
                <a:lnTo>
                  <a:pt x="163149" y="472440"/>
                </a:lnTo>
                <a:close/>
              </a:path>
              <a:path w="4096384" h="836930">
                <a:moveTo>
                  <a:pt x="167510" y="472440"/>
                </a:moveTo>
                <a:lnTo>
                  <a:pt x="163149" y="472440"/>
                </a:lnTo>
                <a:lnTo>
                  <a:pt x="163987" y="467360"/>
                </a:lnTo>
                <a:lnTo>
                  <a:pt x="165998" y="467360"/>
                </a:lnTo>
                <a:lnTo>
                  <a:pt x="170692" y="466090"/>
                </a:lnTo>
                <a:lnTo>
                  <a:pt x="167510" y="472440"/>
                </a:lnTo>
                <a:close/>
              </a:path>
              <a:path w="4096384" h="836930">
                <a:moveTo>
                  <a:pt x="190473" y="492760"/>
                </a:moveTo>
                <a:lnTo>
                  <a:pt x="182476" y="490383"/>
                </a:lnTo>
                <a:lnTo>
                  <a:pt x="183687" y="484280"/>
                </a:lnTo>
                <a:lnTo>
                  <a:pt x="183813" y="483529"/>
                </a:lnTo>
                <a:lnTo>
                  <a:pt x="184436" y="478790"/>
                </a:lnTo>
                <a:lnTo>
                  <a:pt x="161081" y="478790"/>
                </a:lnTo>
                <a:lnTo>
                  <a:pt x="167498" y="472452"/>
                </a:lnTo>
                <a:lnTo>
                  <a:pt x="170692" y="466090"/>
                </a:lnTo>
                <a:lnTo>
                  <a:pt x="186199" y="466090"/>
                </a:lnTo>
                <a:lnTo>
                  <a:pt x="185949" y="467360"/>
                </a:lnTo>
                <a:lnTo>
                  <a:pt x="178739" y="467360"/>
                </a:lnTo>
                <a:lnTo>
                  <a:pt x="178269" y="470913"/>
                </a:lnTo>
                <a:lnTo>
                  <a:pt x="178387" y="471860"/>
                </a:lnTo>
                <a:lnTo>
                  <a:pt x="179074" y="474980"/>
                </a:lnTo>
                <a:lnTo>
                  <a:pt x="292889" y="474980"/>
                </a:lnTo>
                <a:lnTo>
                  <a:pt x="292889" y="476250"/>
                </a:lnTo>
                <a:lnTo>
                  <a:pt x="174215" y="476250"/>
                </a:lnTo>
                <a:lnTo>
                  <a:pt x="172873" y="477520"/>
                </a:lnTo>
                <a:lnTo>
                  <a:pt x="292889" y="477520"/>
                </a:lnTo>
                <a:lnTo>
                  <a:pt x="295403" y="480060"/>
                </a:lnTo>
                <a:lnTo>
                  <a:pt x="354910" y="480060"/>
                </a:lnTo>
                <a:lnTo>
                  <a:pt x="354682" y="481330"/>
                </a:lnTo>
                <a:lnTo>
                  <a:pt x="327926" y="481330"/>
                </a:lnTo>
                <a:lnTo>
                  <a:pt x="327592" y="482600"/>
                </a:lnTo>
                <a:lnTo>
                  <a:pt x="279479" y="482600"/>
                </a:lnTo>
                <a:lnTo>
                  <a:pt x="272944" y="485140"/>
                </a:lnTo>
                <a:lnTo>
                  <a:pt x="276694" y="487680"/>
                </a:lnTo>
                <a:lnTo>
                  <a:pt x="267411" y="487680"/>
                </a:lnTo>
                <a:lnTo>
                  <a:pt x="267814" y="488950"/>
                </a:lnTo>
                <a:lnTo>
                  <a:pt x="201035" y="488950"/>
                </a:lnTo>
                <a:lnTo>
                  <a:pt x="198521" y="490220"/>
                </a:lnTo>
                <a:lnTo>
                  <a:pt x="189635" y="490220"/>
                </a:lnTo>
                <a:lnTo>
                  <a:pt x="190473" y="492760"/>
                </a:lnTo>
                <a:close/>
              </a:path>
              <a:path w="4096384" h="836930">
                <a:moveTo>
                  <a:pt x="380224" y="472440"/>
                </a:moveTo>
                <a:lnTo>
                  <a:pt x="382568" y="466090"/>
                </a:lnTo>
                <a:lnTo>
                  <a:pt x="385089" y="468630"/>
                </a:lnTo>
                <a:lnTo>
                  <a:pt x="385921" y="468630"/>
                </a:lnTo>
                <a:lnTo>
                  <a:pt x="385802" y="469554"/>
                </a:lnTo>
                <a:lnTo>
                  <a:pt x="385726" y="469929"/>
                </a:lnTo>
                <a:lnTo>
                  <a:pt x="384415" y="471170"/>
                </a:lnTo>
                <a:lnTo>
                  <a:pt x="380224" y="472440"/>
                </a:lnTo>
                <a:close/>
              </a:path>
              <a:path w="4096384" h="836930">
                <a:moveTo>
                  <a:pt x="358852" y="492760"/>
                </a:moveTo>
                <a:lnTo>
                  <a:pt x="351394" y="492760"/>
                </a:lnTo>
                <a:lnTo>
                  <a:pt x="352192" y="491748"/>
                </a:lnTo>
                <a:lnTo>
                  <a:pt x="352312" y="490855"/>
                </a:lnTo>
                <a:lnTo>
                  <a:pt x="352069" y="489002"/>
                </a:lnTo>
                <a:lnTo>
                  <a:pt x="351394" y="486410"/>
                </a:lnTo>
                <a:lnTo>
                  <a:pt x="363307" y="486408"/>
                </a:lnTo>
                <a:lnTo>
                  <a:pt x="371542" y="484897"/>
                </a:lnTo>
                <a:lnTo>
                  <a:pt x="377376" y="483870"/>
                </a:lnTo>
                <a:lnTo>
                  <a:pt x="365308" y="478790"/>
                </a:lnTo>
                <a:lnTo>
                  <a:pt x="376204" y="478790"/>
                </a:lnTo>
                <a:lnTo>
                  <a:pt x="378765" y="476360"/>
                </a:lnTo>
                <a:lnTo>
                  <a:pt x="378882" y="472440"/>
                </a:lnTo>
                <a:lnTo>
                  <a:pt x="380224" y="472440"/>
                </a:lnTo>
                <a:lnTo>
                  <a:pt x="384415" y="471170"/>
                </a:lnTo>
                <a:lnTo>
                  <a:pt x="385726" y="469929"/>
                </a:lnTo>
                <a:lnTo>
                  <a:pt x="385802" y="469554"/>
                </a:lnTo>
                <a:lnTo>
                  <a:pt x="385921" y="468630"/>
                </a:lnTo>
                <a:lnTo>
                  <a:pt x="385089" y="468630"/>
                </a:lnTo>
                <a:lnTo>
                  <a:pt x="382568" y="466090"/>
                </a:lnTo>
                <a:lnTo>
                  <a:pt x="390952" y="466090"/>
                </a:lnTo>
                <a:lnTo>
                  <a:pt x="392292" y="467360"/>
                </a:lnTo>
                <a:lnTo>
                  <a:pt x="387263" y="467360"/>
                </a:lnTo>
                <a:lnTo>
                  <a:pt x="379928" y="482522"/>
                </a:lnTo>
                <a:lnTo>
                  <a:pt x="380025" y="483112"/>
                </a:lnTo>
                <a:lnTo>
                  <a:pt x="380246" y="483880"/>
                </a:lnTo>
                <a:lnTo>
                  <a:pt x="382967" y="485140"/>
                </a:lnTo>
                <a:lnTo>
                  <a:pt x="381677" y="485140"/>
                </a:lnTo>
                <a:lnTo>
                  <a:pt x="379052" y="486410"/>
                </a:lnTo>
                <a:lnTo>
                  <a:pt x="372347" y="487680"/>
                </a:lnTo>
                <a:lnTo>
                  <a:pt x="357261" y="487680"/>
                </a:lnTo>
                <a:lnTo>
                  <a:pt x="363128" y="490220"/>
                </a:lnTo>
                <a:lnTo>
                  <a:pt x="358852" y="492760"/>
                </a:lnTo>
                <a:close/>
              </a:path>
              <a:path w="4096384" h="836930">
                <a:moveTo>
                  <a:pt x="408891" y="478790"/>
                </a:moveTo>
                <a:lnTo>
                  <a:pt x="406206" y="466090"/>
                </a:lnTo>
                <a:lnTo>
                  <a:pt x="408557" y="468630"/>
                </a:lnTo>
                <a:lnTo>
                  <a:pt x="414120" y="468630"/>
                </a:lnTo>
                <a:lnTo>
                  <a:pt x="412400" y="472452"/>
                </a:lnTo>
                <a:lnTo>
                  <a:pt x="408891" y="478790"/>
                </a:lnTo>
                <a:close/>
              </a:path>
              <a:path w="4096384" h="836930">
                <a:moveTo>
                  <a:pt x="412288" y="467216"/>
                </a:moveTo>
                <a:lnTo>
                  <a:pt x="415262" y="466090"/>
                </a:lnTo>
                <a:lnTo>
                  <a:pt x="415084" y="466485"/>
                </a:lnTo>
                <a:lnTo>
                  <a:pt x="412288" y="467216"/>
                </a:lnTo>
                <a:close/>
              </a:path>
              <a:path w="4096384" h="836930">
                <a:moveTo>
                  <a:pt x="415084" y="466485"/>
                </a:moveTo>
                <a:lnTo>
                  <a:pt x="415262" y="466090"/>
                </a:lnTo>
                <a:lnTo>
                  <a:pt x="416598" y="466090"/>
                </a:lnTo>
                <a:lnTo>
                  <a:pt x="415084" y="466485"/>
                </a:lnTo>
                <a:close/>
              </a:path>
              <a:path w="4096384" h="836930">
                <a:moveTo>
                  <a:pt x="610042" y="472440"/>
                </a:moveTo>
                <a:lnTo>
                  <a:pt x="610042" y="467360"/>
                </a:lnTo>
                <a:lnTo>
                  <a:pt x="614062" y="466090"/>
                </a:lnTo>
                <a:lnTo>
                  <a:pt x="614062" y="471170"/>
                </a:lnTo>
                <a:lnTo>
                  <a:pt x="610042" y="472440"/>
                </a:lnTo>
                <a:close/>
              </a:path>
              <a:path w="4096384" h="836930">
                <a:moveTo>
                  <a:pt x="656977" y="472440"/>
                </a:moveTo>
                <a:lnTo>
                  <a:pt x="644405" y="472440"/>
                </a:lnTo>
                <a:lnTo>
                  <a:pt x="650606" y="466090"/>
                </a:lnTo>
                <a:lnTo>
                  <a:pt x="650634" y="467382"/>
                </a:lnTo>
                <a:lnTo>
                  <a:pt x="656977" y="472440"/>
                </a:lnTo>
                <a:close/>
              </a:path>
              <a:path w="4096384" h="836930">
                <a:moveTo>
                  <a:pt x="678184" y="472440"/>
                </a:moveTo>
                <a:lnTo>
                  <a:pt x="656977" y="472440"/>
                </a:lnTo>
                <a:lnTo>
                  <a:pt x="650634" y="467382"/>
                </a:lnTo>
                <a:lnTo>
                  <a:pt x="650606" y="466090"/>
                </a:lnTo>
                <a:lnTo>
                  <a:pt x="655760" y="466090"/>
                </a:lnTo>
                <a:lnTo>
                  <a:pt x="656473" y="468630"/>
                </a:lnTo>
                <a:lnTo>
                  <a:pt x="662339" y="468630"/>
                </a:lnTo>
                <a:lnTo>
                  <a:pt x="662339" y="471170"/>
                </a:lnTo>
                <a:lnTo>
                  <a:pt x="677763" y="471170"/>
                </a:lnTo>
                <a:lnTo>
                  <a:pt x="678184" y="472440"/>
                </a:lnTo>
                <a:close/>
              </a:path>
              <a:path w="4096384" h="836930">
                <a:moveTo>
                  <a:pt x="666864" y="471170"/>
                </a:moveTo>
                <a:lnTo>
                  <a:pt x="662339" y="471170"/>
                </a:lnTo>
                <a:lnTo>
                  <a:pt x="662339" y="466090"/>
                </a:lnTo>
                <a:lnTo>
                  <a:pt x="666196" y="466090"/>
                </a:lnTo>
                <a:lnTo>
                  <a:pt x="667019" y="468582"/>
                </a:lnTo>
                <a:lnTo>
                  <a:pt x="666864" y="471170"/>
                </a:lnTo>
                <a:close/>
              </a:path>
              <a:path w="4096384" h="836930">
                <a:moveTo>
                  <a:pt x="677763" y="471170"/>
                </a:moveTo>
                <a:lnTo>
                  <a:pt x="666864" y="471170"/>
                </a:lnTo>
                <a:lnTo>
                  <a:pt x="667019" y="468582"/>
                </a:lnTo>
                <a:lnTo>
                  <a:pt x="666196" y="466090"/>
                </a:lnTo>
                <a:lnTo>
                  <a:pt x="682337" y="466090"/>
                </a:lnTo>
                <a:lnTo>
                  <a:pt x="683869" y="467360"/>
                </a:lnTo>
                <a:lnTo>
                  <a:pt x="678938" y="467360"/>
                </a:lnTo>
                <a:lnTo>
                  <a:pt x="676996" y="468582"/>
                </a:lnTo>
                <a:lnTo>
                  <a:pt x="677078" y="469102"/>
                </a:lnTo>
                <a:lnTo>
                  <a:pt x="677763" y="471170"/>
                </a:lnTo>
                <a:close/>
              </a:path>
              <a:path w="4096384" h="836930">
                <a:moveTo>
                  <a:pt x="1000943" y="473710"/>
                </a:moveTo>
                <a:lnTo>
                  <a:pt x="1000859" y="472452"/>
                </a:lnTo>
                <a:lnTo>
                  <a:pt x="1000737" y="469863"/>
                </a:lnTo>
                <a:lnTo>
                  <a:pt x="998258" y="467360"/>
                </a:lnTo>
                <a:lnTo>
                  <a:pt x="1001611" y="467360"/>
                </a:lnTo>
                <a:lnTo>
                  <a:pt x="1008486" y="466090"/>
                </a:lnTo>
                <a:lnTo>
                  <a:pt x="1000943" y="47371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156337" y="471170"/>
                </a:lnTo>
                <a:lnTo>
                  <a:pt x="1158999" y="467382"/>
                </a:lnTo>
                <a:lnTo>
                  <a:pt x="1161025" y="466090"/>
                </a:lnTo>
                <a:lnTo>
                  <a:pt x="1162702" y="466090"/>
                </a:lnTo>
                <a:lnTo>
                  <a:pt x="1164153" y="468526"/>
                </a:lnTo>
                <a:lnTo>
                  <a:pt x="1164276" y="46910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235285" y="474980"/>
                </a:moveTo>
                <a:lnTo>
                  <a:pt x="1228416" y="472440"/>
                </a:lnTo>
                <a:lnTo>
                  <a:pt x="1223235" y="469989"/>
                </a:lnTo>
                <a:lnTo>
                  <a:pt x="1229391" y="467370"/>
                </a:lnTo>
                <a:lnTo>
                  <a:pt x="1229922" y="466090"/>
                </a:lnTo>
                <a:lnTo>
                  <a:pt x="1235285" y="474980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289429" y="477520"/>
                </a:lnTo>
                <a:lnTo>
                  <a:pt x="1290772" y="474980"/>
                </a:lnTo>
                <a:lnTo>
                  <a:pt x="1235285" y="474980"/>
                </a:lnTo>
                <a:lnTo>
                  <a:pt x="1229922" y="466090"/>
                </a:lnTo>
                <a:lnTo>
                  <a:pt x="1284357" y="466090"/>
                </a:lnTo>
                <a:lnTo>
                  <a:pt x="1283456" y="467360"/>
                </a:lnTo>
                <a:lnTo>
                  <a:pt x="1255904" y="467360"/>
                </a:lnTo>
                <a:lnTo>
                  <a:pt x="1252218" y="472440"/>
                </a:lnTo>
                <a:lnTo>
                  <a:pt x="1295494" y="472452"/>
                </a:lnTo>
                <a:lnTo>
                  <a:pt x="1298315" y="473710"/>
                </a:lnTo>
                <a:lnTo>
                  <a:pt x="1303275" y="473710"/>
                </a:lnTo>
                <a:lnTo>
                  <a:pt x="1302839" y="476250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82098" y="471370"/>
                </a:lnTo>
                <a:lnTo>
                  <a:pt x="1281982" y="470806"/>
                </a:lnTo>
                <a:lnTo>
                  <a:pt x="1282555" y="468631"/>
                </a:lnTo>
                <a:lnTo>
                  <a:pt x="1284357" y="466090"/>
                </a:lnTo>
                <a:lnTo>
                  <a:pt x="1286411" y="468631"/>
                </a:lnTo>
                <a:lnTo>
                  <a:pt x="1287642" y="471170"/>
                </a:lnTo>
                <a:lnTo>
                  <a:pt x="128389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36364" y="472440"/>
                </a:moveTo>
                <a:lnTo>
                  <a:pt x="1335526" y="472440"/>
                </a:lnTo>
                <a:lnTo>
                  <a:pt x="1330668" y="471170"/>
                </a:lnTo>
                <a:lnTo>
                  <a:pt x="1338879" y="466090"/>
                </a:lnTo>
                <a:lnTo>
                  <a:pt x="1338021" y="469929"/>
                </a:lnTo>
                <a:lnTo>
                  <a:pt x="1336364" y="472440"/>
                </a:lnTo>
                <a:close/>
              </a:path>
              <a:path w="4096384" h="836930">
                <a:moveTo>
                  <a:pt x="1351280" y="480060"/>
                </a:moveTo>
                <a:lnTo>
                  <a:pt x="1344221" y="480060"/>
                </a:lnTo>
                <a:lnTo>
                  <a:pt x="1344378" y="478478"/>
                </a:lnTo>
                <a:lnTo>
                  <a:pt x="1344499" y="475116"/>
                </a:lnTo>
                <a:lnTo>
                  <a:pt x="1344258" y="472440"/>
                </a:lnTo>
                <a:lnTo>
                  <a:pt x="1336364" y="472440"/>
                </a:lnTo>
                <a:lnTo>
                  <a:pt x="1338021" y="469929"/>
                </a:lnTo>
                <a:lnTo>
                  <a:pt x="1338879" y="466090"/>
                </a:lnTo>
                <a:lnTo>
                  <a:pt x="1345025" y="466090"/>
                </a:lnTo>
                <a:lnTo>
                  <a:pt x="1346926" y="468630"/>
                </a:lnTo>
                <a:lnTo>
                  <a:pt x="1363017" y="468630"/>
                </a:lnTo>
                <a:lnTo>
                  <a:pt x="1360671" y="471170"/>
                </a:lnTo>
                <a:lnTo>
                  <a:pt x="1344746" y="471170"/>
                </a:lnTo>
                <a:lnTo>
                  <a:pt x="1344421" y="472452"/>
                </a:lnTo>
                <a:lnTo>
                  <a:pt x="1345413" y="473710"/>
                </a:lnTo>
                <a:lnTo>
                  <a:pt x="1355641" y="473710"/>
                </a:lnTo>
                <a:lnTo>
                  <a:pt x="1355749" y="474512"/>
                </a:lnTo>
                <a:lnTo>
                  <a:pt x="1355646" y="475165"/>
                </a:lnTo>
                <a:lnTo>
                  <a:pt x="1351280" y="480060"/>
                </a:lnTo>
                <a:close/>
              </a:path>
              <a:path w="4096384" h="836930">
                <a:moveTo>
                  <a:pt x="1396494" y="474339"/>
                </a:moveTo>
                <a:lnTo>
                  <a:pt x="1397423" y="469307"/>
                </a:lnTo>
                <a:lnTo>
                  <a:pt x="1397548" y="466090"/>
                </a:lnTo>
                <a:lnTo>
                  <a:pt x="1401404" y="473710"/>
                </a:lnTo>
                <a:lnTo>
                  <a:pt x="1400730" y="473710"/>
                </a:lnTo>
                <a:lnTo>
                  <a:pt x="1396494" y="474339"/>
                </a:lnTo>
                <a:close/>
              </a:path>
              <a:path w="4096384" h="836930">
                <a:moveTo>
                  <a:pt x="1401404" y="473710"/>
                </a:moveTo>
                <a:lnTo>
                  <a:pt x="1397548" y="466090"/>
                </a:lnTo>
                <a:lnTo>
                  <a:pt x="1403755" y="466090"/>
                </a:lnTo>
                <a:lnTo>
                  <a:pt x="1400730" y="471170"/>
                </a:lnTo>
                <a:lnTo>
                  <a:pt x="1405759" y="472440"/>
                </a:lnTo>
                <a:lnTo>
                  <a:pt x="1401234" y="472440"/>
                </a:lnTo>
                <a:lnTo>
                  <a:pt x="1401404" y="473710"/>
                </a:lnTo>
                <a:close/>
              </a:path>
              <a:path w="4096384" h="836930">
                <a:moveTo>
                  <a:pt x="1405759" y="472440"/>
                </a:moveTo>
                <a:lnTo>
                  <a:pt x="1400730" y="471170"/>
                </a:lnTo>
                <a:lnTo>
                  <a:pt x="1403755" y="466090"/>
                </a:lnTo>
                <a:lnTo>
                  <a:pt x="1406263" y="467360"/>
                </a:lnTo>
                <a:lnTo>
                  <a:pt x="1406937" y="467360"/>
                </a:lnTo>
                <a:lnTo>
                  <a:pt x="1410733" y="469863"/>
                </a:lnTo>
                <a:lnTo>
                  <a:pt x="1408273" y="471170"/>
                </a:lnTo>
                <a:lnTo>
                  <a:pt x="1407101" y="471170"/>
                </a:lnTo>
                <a:lnTo>
                  <a:pt x="1406597" y="472016"/>
                </a:lnTo>
                <a:lnTo>
                  <a:pt x="1405759" y="472440"/>
                </a:lnTo>
                <a:close/>
              </a:path>
              <a:path w="4096384" h="836930">
                <a:moveTo>
                  <a:pt x="1509019" y="476250"/>
                </a:moveTo>
                <a:lnTo>
                  <a:pt x="1503322" y="476250"/>
                </a:lnTo>
                <a:lnTo>
                  <a:pt x="1503322" y="473710"/>
                </a:lnTo>
                <a:lnTo>
                  <a:pt x="1504998" y="472440"/>
                </a:lnTo>
                <a:lnTo>
                  <a:pt x="1506504" y="472440"/>
                </a:lnTo>
                <a:lnTo>
                  <a:pt x="1503756" y="469989"/>
                </a:lnTo>
                <a:lnTo>
                  <a:pt x="1511199" y="467360"/>
                </a:lnTo>
                <a:lnTo>
                  <a:pt x="1516732" y="466090"/>
                </a:lnTo>
                <a:lnTo>
                  <a:pt x="1516156" y="471170"/>
                </a:lnTo>
                <a:lnTo>
                  <a:pt x="1511199" y="471170"/>
                </a:lnTo>
                <a:lnTo>
                  <a:pt x="1511303" y="474512"/>
                </a:lnTo>
                <a:lnTo>
                  <a:pt x="1511363" y="474980"/>
                </a:lnTo>
                <a:lnTo>
                  <a:pt x="1508351" y="474980"/>
                </a:lnTo>
                <a:lnTo>
                  <a:pt x="1509019" y="476250"/>
                </a:lnTo>
                <a:close/>
              </a:path>
              <a:path w="4096384" h="836930">
                <a:moveTo>
                  <a:pt x="1625546" y="466290"/>
                </a:moveTo>
                <a:lnTo>
                  <a:pt x="1625342" y="466090"/>
                </a:lnTo>
                <a:lnTo>
                  <a:pt x="1625793" y="466090"/>
                </a:lnTo>
                <a:lnTo>
                  <a:pt x="1625546" y="466290"/>
                </a:lnTo>
                <a:close/>
              </a:path>
              <a:path w="4096384" h="836930">
                <a:moveTo>
                  <a:pt x="1750504" y="471170"/>
                </a:moveTo>
                <a:lnTo>
                  <a:pt x="1747374" y="471170"/>
                </a:lnTo>
                <a:lnTo>
                  <a:pt x="1746917" y="469554"/>
                </a:lnTo>
                <a:lnTo>
                  <a:pt x="1746805" y="468631"/>
                </a:lnTo>
                <a:lnTo>
                  <a:pt x="1747879" y="466090"/>
                </a:lnTo>
                <a:lnTo>
                  <a:pt x="1749539" y="469863"/>
                </a:lnTo>
                <a:lnTo>
                  <a:pt x="1750504" y="471170"/>
                </a:lnTo>
                <a:close/>
              </a:path>
              <a:path w="4096384" h="836930">
                <a:moveTo>
                  <a:pt x="2613835" y="473710"/>
                </a:moveTo>
                <a:lnTo>
                  <a:pt x="2606796" y="473710"/>
                </a:lnTo>
                <a:lnTo>
                  <a:pt x="2605972" y="472452"/>
                </a:lnTo>
                <a:lnTo>
                  <a:pt x="2606373" y="470325"/>
                </a:lnTo>
                <a:lnTo>
                  <a:pt x="2606485" y="469863"/>
                </a:lnTo>
                <a:lnTo>
                  <a:pt x="2609644" y="466090"/>
                </a:lnTo>
                <a:lnTo>
                  <a:pt x="2613835" y="473710"/>
                </a:lnTo>
                <a:close/>
              </a:path>
              <a:path w="4096384" h="836930">
                <a:moveTo>
                  <a:pt x="2621491" y="473710"/>
                </a:moveTo>
                <a:lnTo>
                  <a:pt x="2613835" y="473710"/>
                </a:lnTo>
                <a:lnTo>
                  <a:pt x="2609644" y="466090"/>
                </a:lnTo>
                <a:lnTo>
                  <a:pt x="2614264" y="466090"/>
                </a:lnTo>
                <a:lnTo>
                  <a:pt x="2613075" y="467293"/>
                </a:lnTo>
                <a:lnTo>
                  <a:pt x="2619439" y="469863"/>
                </a:lnTo>
                <a:lnTo>
                  <a:pt x="2620886" y="472452"/>
                </a:lnTo>
                <a:lnTo>
                  <a:pt x="2621491" y="473710"/>
                </a:lnTo>
                <a:close/>
              </a:path>
              <a:path w="4096384" h="836930">
                <a:moveTo>
                  <a:pt x="2665458" y="476250"/>
                </a:moveTo>
                <a:lnTo>
                  <a:pt x="2661601" y="473710"/>
                </a:lnTo>
                <a:lnTo>
                  <a:pt x="2659954" y="472452"/>
                </a:lnTo>
                <a:lnTo>
                  <a:pt x="2659926" y="472264"/>
                </a:lnTo>
                <a:lnTo>
                  <a:pt x="2659800" y="469863"/>
                </a:lnTo>
                <a:lnTo>
                  <a:pt x="2661102" y="468631"/>
                </a:lnTo>
                <a:lnTo>
                  <a:pt x="2667318" y="466090"/>
                </a:lnTo>
                <a:lnTo>
                  <a:pt x="2665458" y="47625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665458" y="476250"/>
                </a:lnTo>
                <a:lnTo>
                  <a:pt x="2667318" y="466090"/>
                </a:lnTo>
                <a:lnTo>
                  <a:pt x="2670078" y="466090"/>
                </a:lnTo>
                <a:lnTo>
                  <a:pt x="2670840" y="467360"/>
                </a:lnTo>
                <a:lnTo>
                  <a:pt x="2672680" y="467360"/>
                </a:lnTo>
                <a:lnTo>
                  <a:pt x="2674023" y="471170"/>
                </a:lnTo>
                <a:lnTo>
                  <a:pt x="2675188" y="473710"/>
                </a:lnTo>
                <a:lnTo>
                  <a:pt x="2700352" y="47371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5049" y="470626"/>
                </a:lnTo>
                <a:lnTo>
                  <a:pt x="2754591" y="468334"/>
                </a:lnTo>
                <a:lnTo>
                  <a:pt x="2754483" y="467360"/>
                </a:lnTo>
                <a:lnTo>
                  <a:pt x="2754143" y="466090"/>
                </a:lnTo>
                <a:lnTo>
                  <a:pt x="2758156" y="469900"/>
                </a:lnTo>
                <a:lnTo>
                  <a:pt x="2761316" y="46990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3117147" y="475848"/>
                </a:moveTo>
                <a:lnTo>
                  <a:pt x="3112350" y="473710"/>
                </a:lnTo>
                <a:lnTo>
                  <a:pt x="3105488" y="473710"/>
                </a:lnTo>
                <a:lnTo>
                  <a:pt x="3107819" y="472440"/>
                </a:lnTo>
                <a:lnTo>
                  <a:pt x="3109795" y="470159"/>
                </a:lnTo>
                <a:lnTo>
                  <a:pt x="3109919" y="469874"/>
                </a:lnTo>
                <a:lnTo>
                  <a:pt x="3104977" y="468631"/>
                </a:lnTo>
                <a:lnTo>
                  <a:pt x="3104146" y="466090"/>
                </a:lnTo>
                <a:lnTo>
                  <a:pt x="3105645" y="467360"/>
                </a:lnTo>
                <a:lnTo>
                  <a:pt x="3135661" y="467360"/>
                </a:lnTo>
                <a:lnTo>
                  <a:pt x="3133426" y="469900"/>
                </a:lnTo>
                <a:lnTo>
                  <a:pt x="3119202" y="469900"/>
                </a:lnTo>
                <a:lnTo>
                  <a:pt x="3118224" y="471170"/>
                </a:lnTo>
                <a:lnTo>
                  <a:pt x="3120738" y="472440"/>
                </a:lnTo>
                <a:lnTo>
                  <a:pt x="3117147" y="475848"/>
                </a:lnTo>
                <a:close/>
              </a:path>
              <a:path w="4096384" h="836930">
                <a:moveTo>
                  <a:pt x="3105645" y="467360"/>
                </a:moveTo>
                <a:lnTo>
                  <a:pt x="3104146" y="466090"/>
                </a:lnTo>
                <a:lnTo>
                  <a:pt x="3106497" y="466090"/>
                </a:lnTo>
                <a:lnTo>
                  <a:pt x="3105645" y="467360"/>
                </a:lnTo>
                <a:close/>
              </a:path>
              <a:path w="4096384" h="836930">
                <a:moveTo>
                  <a:pt x="3359107" y="467360"/>
                </a:moveTo>
                <a:lnTo>
                  <a:pt x="3358256" y="466090"/>
                </a:lnTo>
                <a:lnTo>
                  <a:pt x="3358590" y="466090"/>
                </a:lnTo>
                <a:lnTo>
                  <a:pt x="3359147" y="467029"/>
                </a:lnTo>
                <a:lnTo>
                  <a:pt x="3359107" y="467360"/>
                </a:lnTo>
                <a:close/>
              </a:path>
              <a:path w="4096384" h="836930">
                <a:moveTo>
                  <a:pt x="3359265" y="467226"/>
                </a:moveTo>
                <a:lnTo>
                  <a:pt x="3358590" y="466090"/>
                </a:lnTo>
                <a:lnTo>
                  <a:pt x="3360609" y="466090"/>
                </a:lnTo>
                <a:lnTo>
                  <a:pt x="3359265" y="467226"/>
                </a:lnTo>
                <a:close/>
              </a:path>
              <a:path w="4096384" h="836930">
                <a:moveTo>
                  <a:pt x="3786387" y="467086"/>
                </a:moveTo>
                <a:lnTo>
                  <a:pt x="3785988" y="466803"/>
                </a:lnTo>
                <a:lnTo>
                  <a:pt x="3785984" y="466597"/>
                </a:lnTo>
                <a:lnTo>
                  <a:pt x="3786539" y="466090"/>
                </a:lnTo>
                <a:lnTo>
                  <a:pt x="3786387" y="467086"/>
                </a:lnTo>
                <a:close/>
              </a:path>
              <a:path w="4096384" h="836930">
                <a:moveTo>
                  <a:pt x="3793346" y="472264"/>
                </a:moveTo>
                <a:lnTo>
                  <a:pt x="3787542" y="467908"/>
                </a:lnTo>
                <a:lnTo>
                  <a:pt x="3786426" y="467115"/>
                </a:lnTo>
                <a:lnTo>
                  <a:pt x="3786430" y="466803"/>
                </a:lnTo>
                <a:lnTo>
                  <a:pt x="3786539" y="466090"/>
                </a:lnTo>
                <a:lnTo>
                  <a:pt x="3792633" y="466090"/>
                </a:lnTo>
                <a:lnTo>
                  <a:pt x="3793360" y="470976"/>
                </a:lnTo>
                <a:lnTo>
                  <a:pt x="3793346" y="472264"/>
                </a:lnTo>
                <a:close/>
              </a:path>
              <a:path w="4096384" h="836930">
                <a:moveTo>
                  <a:pt x="3224231" y="479628"/>
                </a:moveTo>
                <a:lnTo>
                  <a:pt x="3221138" y="476606"/>
                </a:lnTo>
                <a:lnTo>
                  <a:pt x="3221184" y="476450"/>
                </a:lnTo>
                <a:lnTo>
                  <a:pt x="3224673" y="471170"/>
                </a:lnTo>
                <a:lnTo>
                  <a:pt x="3217968" y="471170"/>
                </a:lnTo>
                <a:lnTo>
                  <a:pt x="3210078" y="467360"/>
                </a:lnTo>
                <a:lnTo>
                  <a:pt x="3230860" y="467360"/>
                </a:lnTo>
                <a:lnTo>
                  <a:pt x="3234576" y="466235"/>
                </a:lnTo>
                <a:lnTo>
                  <a:pt x="3239405" y="469900"/>
                </a:lnTo>
                <a:lnTo>
                  <a:pt x="3240666" y="469900"/>
                </a:lnTo>
                <a:lnTo>
                  <a:pt x="3241422" y="473710"/>
                </a:lnTo>
                <a:lnTo>
                  <a:pt x="3233709" y="473710"/>
                </a:lnTo>
                <a:lnTo>
                  <a:pt x="3234566" y="476250"/>
                </a:lnTo>
                <a:lnTo>
                  <a:pt x="3233709" y="476250"/>
                </a:lnTo>
                <a:lnTo>
                  <a:pt x="3231201" y="478790"/>
                </a:lnTo>
                <a:lnTo>
                  <a:pt x="3224673" y="478790"/>
                </a:lnTo>
                <a:lnTo>
                  <a:pt x="3224231" y="479628"/>
                </a:lnTo>
                <a:close/>
              </a:path>
              <a:path w="4096384" h="836930">
                <a:moveTo>
                  <a:pt x="1626350" y="469900"/>
                </a:moveTo>
                <a:lnTo>
                  <a:pt x="1620647" y="469900"/>
                </a:lnTo>
                <a:lnTo>
                  <a:pt x="1622859" y="468471"/>
                </a:lnTo>
                <a:lnTo>
                  <a:pt x="1625546" y="466290"/>
                </a:lnTo>
                <a:lnTo>
                  <a:pt x="1627929" y="468630"/>
                </a:lnTo>
                <a:lnTo>
                  <a:pt x="1626684" y="468630"/>
                </a:lnTo>
                <a:lnTo>
                  <a:pt x="1626350" y="469900"/>
                </a:lnTo>
                <a:close/>
              </a:path>
              <a:path w="4096384" h="836930">
                <a:moveTo>
                  <a:pt x="1555947" y="471170"/>
                </a:moveTo>
                <a:lnTo>
                  <a:pt x="1549249" y="471170"/>
                </a:lnTo>
                <a:lnTo>
                  <a:pt x="1549172" y="470976"/>
                </a:lnTo>
                <a:lnTo>
                  <a:pt x="1549104" y="469405"/>
                </a:lnTo>
                <a:lnTo>
                  <a:pt x="1550591" y="467360"/>
                </a:lnTo>
                <a:lnTo>
                  <a:pt x="1551510" y="466361"/>
                </a:lnTo>
                <a:lnTo>
                  <a:pt x="1552267" y="467360"/>
                </a:lnTo>
                <a:lnTo>
                  <a:pt x="1554136" y="467360"/>
                </a:lnTo>
                <a:lnTo>
                  <a:pt x="1555947" y="471170"/>
                </a:lnTo>
                <a:close/>
              </a:path>
              <a:path w="4096384" h="836930">
                <a:moveTo>
                  <a:pt x="414120" y="468630"/>
                </a:moveTo>
                <a:lnTo>
                  <a:pt x="408557" y="468630"/>
                </a:lnTo>
                <a:lnTo>
                  <a:pt x="412288" y="467216"/>
                </a:lnTo>
                <a:lnTo>
                  <a:pt x="415084" y="466485"/>
                </a:lnTo>
                <a:lnTo>
                  <a:pt x="414120" y="468630"/>
                </a:lnTo>
                <a:close/>
              </a:path>
              <a:path w="4096384" h="836930">
                <a:moveTo>
                  <a:pt x="1554136" y="467360"/>
                </a:moveTo>
                <a:lnTo>
                  <a:pt x="1552267" y="467360"/>
                </a:lnTo>
                <a:lnTo>
                  <a:pt x="1553774" y="466597"/>
                </a:lnTo>
                <a:lnTo>
                  <a:pt x="1554136" y="467360"/>
                </a:lnTo>
                <a:close/>
              </a:path>
              <a:path w="4096384" h="836930">
                <a:moveTo>
                  <a:pt x="3785550" y="474980"/>
                </a:moveTo>
                <a:lnTo>
                  <a:pt x="3777320" y="474980"/>
                </a:lnTo>
                <a:lnTo>
                  <a:pt x="3782408" y="469863"/>
                </a:lnTo>
                <a:lnTo>
                  <a:pt x="3785859" y="466711"/>
                </a:lnTo>
                <a:lnTo>
                  <a:pt x="3786306" y="467029"/>
                </a:lnTo>
                <a:lnTo>
                  <a:pt x="3786196" y="468334"/>
                </a:lnTo>
                <a:lnTo>
                  <a:pt x="3785374" y="473710"/>
                </a:lnTo>
                <a:lnTo>
                  <a:pt x="3785550" y="473710"/>
                </a:lnTo>
                <a:lnTo>
                  <a:pt x="3785550" y="474980"/>
                </a:lnTo>
                <a:close/>
              </a:path>
              <a:path w="4096384" h="836930">
                <a:moveTo>
                  <a:pt x="1542213" y="468630"/>
                </a:moveTo>
                <a:lnTo>
                  <a:pt x="1539361" y="468630"/>
                </a:lnTo>
                <a:lnTo>
                  <a:pt x="1541340" y="466803"/>
                </a:lnTo>
                <a:lnTo>
                  <a:pt x="1542884" y="467360"/>
                </a:lnTo>
                <a:lnTo>
                  <a:pt x="1542213" y="46863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62204" y="467029"/>
                </a:lnTo>
                <a:lnTo>
                  <a:pt x="2163426" y="467360"/>
                </a:lnTo>
                <a:lnTo>
                  <a:pt x="2165768" y="467360"/>
                </a:lnTo>
                <a:lnTo>
                  <a:pt x="2168712" y="470490"/>
                </a:lnTo>
                <a:lnTo>
                  <a:pt x="2171971" y="473710"/>
                </a:lnTo>
                <a:lnTo>
                  <a:pt x="2164428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3774644" y="480060"/>
                </a:moveTo>
                <a:lnTo>
                  <a:pt x="3749157" y="480060"/>
                </a:lnTo>
                <a:lnTo>
                  <a:pt x="3749781" y="477686"/>
                </a:lnTo>
                <a:lnTo>
                  <a:pt x="3749825" y="474980"/>
                </a:lnTo>
                <a:lnTo>
                  <a:pt x="3785550" y="474980"/>
                </a:lnTo>
                <a:lnTo>
                  <a:pt x="3785550" y="473710"/>
                </a:lnTo>
                <a:lnTo>
                  <a:pt x="3785374" y="473710"/>
                </a:lnTo>
                <a:lnTo>
                  <a:pt x="3786387" y="467086"/>
                </a:lnTo>
                <a:lnTo>
                  <a:pt x="3788558" y="468631"/>
                </a:lnTo>
                <a:lnTo>
                  <a:pt x="3793325" y="472247"/>
                </a:lnTo>
                <a:lnTo>
                  <a:pt x="3793305" y="472452"/>
                </a:lnTo>
                <a:lnTo>
                  <a:pt x="3792763" y="474903"/>
                </a:lnTo>
                <a:lnTo>
                  <a:pt x="3792887" y="475104"/>
                </a:lnTo>
                <a:lnTo>
                  <a:pt x="3793169" y="475357"/>
                </a:lnTo>
                <a:lnTo>
                  <a:pt x="3791404" y="476250"/>
                </a:lnTo>
                <a:lnTo>
                  <a:pt x="3775480" y="476250"/>
                </a:lnTo>
                <a:lnTo>
                  <a:pt x="3775820" y="477520"/>
                </a:lnTo>
                <a:lnTo>
                  <a:pt x="3775971" y="477520"/>
                </a:lnTo>
                <a:lnTo>
                  <a:pt x="3774644" y="480060"/>
                </a:lnTo>
                <a:close/>
              </a:path>
              <a:path w="4096384" h="836930">
                <a:moveTo>
                  <a:pt x="411909" y="467360"/>
                </a:moveTo>
                <a:lnTo>
                  <a:pt x="411739" y="467360"/>
                </a:lnTo>
                <a:lnTo>
                  <a:pt x="412288" y="467216"/>
                </a:lnTo>
                <a:lnTo>
                  <a:pt x="411909" y="467360"/>
                </a:lnTo>
                <a:close/>
              </a:path>
              <a:path w="4096384" h="836930">
                <a:moveTo>
                  <a:pt x="3359344" y="467360"/>
                </a:moveTo>
                <a:lnTo>
                  <a:pt x="3359107" y="467360"/>
                </a:lnTo>
                <a:lnTo>
                  <a:pt x="3359265" y="467226"/>
                </a:lnTo>
                <a:lnTo>
                  <a:pt x="3359344" y="467360"/>
                </a:lnTo>
                <a:close/>
              </a:path>
              <a:path w="4096384" h="836930">
                <a:moveTo>
                  <a:pt x="3291114" y="467360"/>
                </a:moveTo>
                <a:close/>
              </a:path>
              <a:path w="4096384" h="836930">
                <a:moveTo>
                  <a:pt x="22043" y="474980"/>
                </a:moveTo>
                <a:lnTo>
                  <a:pt x="10944" y="474980"/>
                </a:lnTo>
                <a:lnTo>
                  <a:pt x="6419" y="467360"/>
                </a:lnTo>
                <a:lnTo>
                  <a:pt x="21001" y="467360"/>
                </a:lnTo>
                <a:lnTo>
                  <a:pt x="17818" y="468631"/>
                </a:lnTo>
                <a:lnTo>
                  <a:pt x="17164" y="469863"/>
                </a:lnTo>
                <a:lnTo>
                  <a:pt x="19161" y="472440"/>
                </a:lnTo>
                <a:lnTo>
                  <a:pt x="21339" y="473410"/>
                </a:lnTo>
                <a:lnTo>
                  <a:pt x="22043" y="474980"/>
                </a:lnTo>
                <a:close/>
              </a:path>
              <a:path w="4096384" h="836930">
                <a:moveTo>
                  <a:pt x="21339" y="473410"/>
                </a:moveTo>
                <a:lnTo>
                  <a:pt x="19161" y="472440"/>
                </a:lnTo>
                <a:lnTo>
                  <a:pt x="17215" y="469989"/>
                </a:lnTo>
                <a:lnTo>
                  <a:pt x="17818" y="468631"/>
                </a:lnTo>
                <a:lnTo>
                  <a:pt x="21001" y="467360"/>
                </a:lnTo>
                <a:lnTo>
                  <a:pt x="23516" y="467360"/>
                </a:lnTo>
                <a:lnTo>
                  <a:pt x="22612" y="471170"/>
                </a:lnTo>
                <a:lnTo>
                  <a:pt x="20334" y="471170"/>
                </a:lnTo>
                <a:lnTo>
                  <a:pt x="21339" y="473410"/>
                </a:lnTo>
                <a:close/>
              </a:path>
              <a:path w="4096384" h="836930">
                <a:moveTo>
                  <a:pt x="59555" y="473710"/>
                </a:moveTo>
                <a:lnTo>
                  <a:pt x="58226" y="472452"/>
                </a:lnTo>
                <a:lnTo>
                  <a:pt x="57471" y="470191"/>
                </a:lnTo>
                <a:lnTo>
                  <a:pt x="57375" y="467360"/>
                </a:lnTo>
                <a:lnTo>
                  <a:pt x="63412" y="468630"/>
                </a:lnTo>
                <a:lnTo>
                  <a:pt x="61546" y="472452"/>
                </a:lnTo>
                <a:lnTo>
                  <a:pt x="59555" y="473710"/>
                </a:lnTo>
                <a:close/>
              </a:path>
              <a:path w="4096384" h="836930">
                <a:moveTo>
                  <a:pt x="75231" y="477520"/>
                </a:moveTo>
                <a:lnTo>
                  <a:pt x="65088" y="477520"/>
                </a:lnTo>
                <a:lnTo>
                  <a:pt x="65756" y="476250"/>
                </a:lnTo>
                <a:lnTo>
                  <a:pt x="66431" y="473710"/>
                </a:lnTo>
                <a:lnTo>
                  <a:pt x="59555" y="473710"/>
                </a:lnTo>
                <a:lnTo>
                  <a:pt x="61546" y="472452"/>
                </a:lnTo>
                <a:lnTo>
                  <a:pt x="63412" y="468630"/>
                </a:lnTo>
                <a:lnTo>
                  <a:pt x="57375" y="467360"/>
                </a:lnTo>
                <a:lnTo>
                  <a:pt x="70888" y="467360"/>
                </a:lnTo>
                <a:lnTo>
                  <a:pt x="67773" y="471170"/>
                </a:lnTo>
                <a:lnTo>
                  <a:pt x="83863" y="471170"/>
                </a:lnTo>
                <a:lnTo>
                  <a:pt x="83193" y="472440"/>
                </a:lnTo>
                <a:lnTo>
                  <a:pt x="85537" y="472440"/>
                </a:lnTo>
                <a:lnTo>
                  <a:pt x="78328" y="474980"/>
                </a:lnTo>
                <a:lnTo>
                  <a:pt x="77660" y="474980"/>
                </a:lnTo>
                <a:lnTo>
                  <a:pt x="75231" y="477520"/>
                </a:lnTo>
                <a:close/>
              </a:path>
              <a:path w="4096384" h="836930">
                <a:moveTo>
                  <a:pt x="179074" y="474980"/>
                </a:moveTo>
                <a:lnTo>
                  <a:pt x="178387" y="471860"/>
                </a:lnTo>
                <a:lnTo>
                  <a:pt x="178269" y="470913"/>
                </a:lnTo>
                <a:lnTo>
                  <a:pt x="178739" y="467360"/>
                </a:lnTo>
                <a:lnTo>
                  <a:pt x="181506" y="468631"/>
                </a:lnTo>
                <a:lnTo>
                  <a:pt x="183824" y="469863"/>
                </a:lnTo>
                <a:lnTo>
                  <a:pt x="183712" y="470626"/>
                </a:lnTo>
                <a:lnTo>
                  <a:pt x="183264" y="472440"/>
                </a:lnTo>
                <a:lnTo>
                  <a:pt x="181908" y="472452"/>
                </a:lnTo>
                <a:lnTo>
                  <a:pt x="179074" y="474980"/>
                </a:lnTo>
                <a:close/>
              </a:path>
              <a:path w="4096384" h="836930">
                <a:moveTo>
                  <a:pt x="353999" y="485140"/>
                </a:moveTo>
                <a:lnTo>
                  <a:pt x="354909" y="480065"/>
                </a:lnTo>
                <a:lnTo>
                  <a:pt x="355020" y="479243"/>
                </a:lnTo>
                <a:lnTo>
                  <a:pt x="355121" y="478751"/>
                </a:lnTo>
                <a:lnTo>
                  <a:pt x="365642" y="468630"/>
                </a:lnTo>
                <a:lnTo>
                  <a:pt x="369158" y="467360"/>
                </a:lnTo>
                <a:lnTo>
                  <a:pt x="374023" y="471170"/>
                </a:lnTo>
                <a:lnTo>
                  <a:pt x="368824" y="473710"/>
                </a:lnTo>
                <a:lnTo>
                  <a:pt x="363570" y="477564"/>
                </a:lnTo>
                <a:lnTo>
                  <a:pt x="357784" y="483870"/>
                </a:lnTo>
                <a:lnTo>
                  <a:pt x="353999" y="485140"/>
                </a:lnTo>
                <a:close/>
              </a:path>
              <a:path w="4096384" h="836930">
                <a:moveTo>
                  <a:pt x="364806" y="485140"/>
                </a:moveTo>
                <a:lnTo>
                  <a:pt x="353999" y="485140"/>
                </a:lnTo>
                <a:lnTo>
                  <a:pt x="357784" y="483870"/>
                </a:lnTo>
                <a:lnTo>
                  <a:pt x="363611" y="477520"/>
                </a:lnTo>
                <a:lnTo>
                  <a:pt x="368824" y="473710"/>
                </a:lnTo>
                <a:lnTo>
                  <a:pt x="374023" y="471170"/>
                </a:lnTo>
                <a:lnTo>
                  <a:pt x="369158" y="467360"/>
                </a:lnTo>
                <a:lnTo>
                  <a:pt x="382100" y="467360"/>
                </a:lnTo>
                <a:lnTo>
                  <a:pt x="380224" y="472440"/>
                </a:lnTo>
                <a:lnTo>
                  <a:pt x="378840" y="472452"/>
                </a:lnTo>
                <a:lnTo>
                  <a:pt x="374528" y="473710"/>
                </a:lnTo>
                <a:lnTo>
                  <a:pt x="374601" y="476360"/>
                </a:lnTo>
                <a:lnTo>
                  <a:pt x="376204" y="478790"/>
                </a:lnTo>
                <a:lnTo>
                  <a:pt x="365308" y="478790"/>
                </a:lnTo>
                <a:lnTo>
                  <a:pt x="366480" y="481330"/>
                </a:lnTo>
                <a:lnTo>
                  <a:pt x="367741" y="482522"/>
                </a:lnTo>
                <a:lnTo>
                  <a:pt x="367673" y="482726"/>
                </a:lnTo>
                <a:lnTo>
                  <a:pt x="364806" y="485140"/>
                </a:lnTo>
                <a:close/>
              </a:path>
              <a:path w="4096384" h="836930">
                <a:moveTo>
                  <a:pt x="382967" y="485140"/>
                </a:moveTo>
                <a:lnTo>
                  <a:pt x="380246" y="483880"/>
                </a:lnTo>
                <a:lnTo>
                  <a:pt x="380025" y="483112"/>
                </a:lnTo>
                <a:lnTo>
                  <a:pt x="379928" y="482522"/>
                </a:lnTo>
                <a:lnTo>
                  <a:pt x="387263" y="467360"/>
                </a:lnTo>
                <a:lnTo>
                  <a:pt x="391290" y="473710"/>
                </a:lnTo>
                <a:lnTo>
                  <a:pt x="391167" y="476884"/>
                </a:lnTo>
                <a:lnTo>
                  <a:pt x="391057" y="478827"/>
                </a:lnTo>
                <a:lnTo>
                  <a:pt x="387454" y="482600"/>
                </a:lnTo>
                <a:lnTo>
                  <a:pt x="382967" y="485140"/>
                </a:lnTo>
                <a:close/>
              </a:path>
              <a:path w="4096384" h="836930">
                <a:moveTo>
                  <a:pt x="506952" y="473710"/>
                </a:moveTo>
                <a:lnTo>
                  <a:pt x="497896" y="471170"/>
                </a:lnTo>
                <a:lnTo>
                  <a:pt x="504601" y="467360"/>
                </a:lnTo>
                <a:lnTo>
                  <a:pt x="506215" y="468582"/>
                </a:lnTo>
                <a:lnTo>
                  <a:pt x="506341" y="469102"/>
                </a:lnTo>
                <a:lnTo>
                  <a:pt x="506456" y="469929"/>
                </a:lnTo>
                <a:lnTo>
                  <a:pt x="506686" y="470806"/>
                </a:lnTo>
                <a:lnTo>
                  <a:pt x="506809" y="471573"/>
                </a:lnTo>
                <a:lnTo>
                  <a:pt x="506952" y="473710"/>
                </a:lnTo>
                <a:close/>
              </a:path>
              <a:path w="4096384" h="836930">
                <a:moveTo>
                  <a:pt x="496894" y="513080"/>
                </a:moveTo>
                <a:lnTo>
                  <a:pt x="492370" y="513080"/>
                </a:lnTo>
                <a:lnTo>
                  <a:pt x="491198" y="504190"/>
                </a:lnTo>
                <a:lnTo>
                  <a:pt x="486826" y="504184"/>
                </a:lnTo>
                <a:lnTo>
                  <a:pt x="481689" y="501752"/>
                </a:lnTo>
                <a:lnTo>
                  <a:pt x="483982" y="500380"/>
                </a:lnTo>
                <a:lnTo>
                  <a:pt x="508628" y="500380"/>
                </a:lnTo>
                <a:lnTo>
                  <a:pt x="508716" y="497370"/>
                </a:lnTo>
                <a:lnTo>
                  <a:pt x="508841" y="488494"/>
                </a:lnTo>
                <a:lnTo>
                  <a:pt x="507954" y="485140"/>
                </a:lnTo>
                <a:lnTo>
                  <a:pt x="499743" y="474980"/>
                </a:lnTo>
                <a:lnTo>
                  <a:pt x="497732" y="474980"/>
                </a:lnTo>
                <a:lnTo>
                  <a:pt x="493208" y="473710"/>
                </a:lnTo>
                <a:lnTo>
                  <a:pt x="506952" y="473710"/>
                </a:lnTo>
                <a:lnTo>
                  <a:pt x="506809" y="471573"/>
                </a:lnTo>
                <a:lnTo>
                  <a:pt x="506686" y="470806"/>
                </a:lnTo>
                <a:lnTo>
                  <a:pt x="506456" y="469929"/>
                </a:lnTo>
                <a:lnTo>
                  <a:pt x="506341" y="469102"/>
                </a:lnTo>
                <a:lnTo>
                  <a:pt x="506215" y="468582"/>
                </a:lnTo>
                <a:lnTo>
                  <a:pt x="504601" y="467360"/>
                </a:lnTo>
                <a:lnTo>
                  <a:pt x="515585" y="467360"/>
                </a:lnTo>
                <a:lnTo>
                  <a:pt x="513658" y="468631"/>
                </a:lnTo>
                <a:lnTo>
                  <a:pt x="516409" y="472440"/>
                </a:lnTo>
                <a:lnTo>
                  <a:pt x="510450" y="472452"/>
                </a:lnTo>
                <a:lnTo>
                  <a:pt x="508628" y="473710"/>
                </a:lnTo>
                <a:lnTo>
                  <a:pt x="507519" y="476025"/>
                </a:lnTo>
                <a:lnTo>
                  <a:pt x="507635" y="476606"/>
                </a:lnTo>
                <a:lnTo>
                  <a:pt x="510597" y="481330"/>
                </a:lnTo>
                <a:lnTo>
                  <a:pt x="515605" y="485140"/>
                </a:lnTo>
                <a:lnTo>
                  <a:pt x="566143" y="485140"/>
                </a:lnTo>
                <a:lnTo>
                  <a:pt x="564634" y="486410"/>
                </a:lnTo>
                <a:lnTo>
                  <a:pt x="540143" y="486410"/>
                </a:lnTo>
                <a:lnTo>
                  <a:pt x="535700" y="488950"/>
                </a:lnTo>
                <a:lnTo>
                  <a:pt x="524553" y="488950"/>
                </a:lnTo>
                <a:lnTo>
                  <a:pt x="523380" y="490220"/>
                </a:lnTo>
                <a:lnTo>
                  <a:pt x="523507" y="491731"/>
                </a:lnTo>
                <a:lnTo>
                  <a:pt x="524048" y="492760"/>
                </a:lnTo>
                <a:lnTo>
                  <a:pt x="522038" y="492760"/>
                </a:lnTo>
                <a:lnTo>
                  <a:pt x="523994" y="494030"/>
                </a:lnTo>
                <a:lnTo>
                  <a:pt x="517007" y="494030"/>
                </a:lnTo>
                <a:lnTo>
                  <a:pt x="517955" y="497909"/>
                </a:lnTo>
                <a:lnTo>
                  <a:pt x="519354" y="501650"/>
                </a:lnTo>
                <a:lnTo>
                  <a:pt x="496560" y="501650"/>
                </a:lnTo>
                <a:lnTo>
                  <a:pt x="497058" y="505460"/>
                </a:lnTo>
                <a:lnTo>
                  <a:pt x="506952" y="505460"/>
                </a:lnTo>
                <a:lnTo>
                  <a:pt x="500411" y="506730"/>
                </a:lnTo>
                <a:lnTo>
                  <a:pt x="500744" y="511810"/>
                </a:lnTo>
                <a:lnTo>
                  <a:pt x="496894" y="513080"/>
                </a:lnTo>
                <a:close/>
              </a:path>
              <a:path w="4096384" h="836930">
                <a:moveTo>
                  <a:pt x="530013" y="482600"/>
                </a:moveTo>
                <a:lnTo>
                  <a:pt x="524310" y="480065"/>
                </a:lnTo>
                <a:lnTo>
                  <a:pt x="517327" y="473710"/>
                </a:lnTo>
                <a:lnTo>
                  <a:pt x="513811" y="468842"/>
                </a:lnTo>
                <a:lnTo>
                  <a:pt x="513728" y="468582"/>
                </a:lnTo>
                <a:lnTo>
                  <a:pt x="515585" y="467360"/>
                </a:lnTo>
                <a:lnTo>
                  <a:pt x="521032" y="471170"/>
                </a:lnTo>
                <a:lnTo>
                  <a:pt x="528439" y="477564"/>
                </a:lnTo>
                <a:lnTo>
                  <a:pt x="529868" y="478751"/>
                </a:lnTo>
                <a:lnTo>
                  <a:pt x="529980" y="481330"/>
                </a:lnTo>
                <a:lnTo>
                  <a:pt x="530013" y="482600"/>
                </a:lnTo>
                <a:close/>
              </a:path>
              <a:path w="4096384" h="836930">
                <a:moveTo>
                  <a:pt x="554391" y="482600"/>
                </a:moveTo>
                <a:lnTo>
                  <a:pt x="530013" y="482600"/>
                </a:lnTo>
                <a:lnTo>
                  <a:pt x="529980" y="481330"/>
                </a:lnTo>
                <a:lnTo>
                  <a:pt x="529868" y="478751"/>
                </a:lnTo>
                <a:lnTo>
                  <a:pt x="523601" y="473410"/>
                </a:lnTo>
                <a:lnTo>
                  <a:pt x="520995" y="471143"/>
                </a:lnTo>
                <a:lnTo>
                  <a:pt x="515585" y="467360"/>
                </a:lnTo>
                <a:lnTo>
                  <a:pt x="530249" y="467360"/>
                </a:lnTo>
                <a:lnTo>
                  <a:pt x="527397" y="469863"/>
                </a:lnTo>
                <a:lnTo>
                  <a:pt x="529350" y="471170"/>
                </a:lnTo>
                <a:lnTo>
                  <a:pt x="532631" y="472440"/>
                </a:lnTo>
                <a:lnTo>
                  <a:pt x="543006" y="472452"/>
                </a:lnTo>
                <a:lnTo>
                  <a:pt x="544831" y="473710"/>
                </a:lnTo>
                <a:lnTo>
                  <a:pt x="551707" y="473710"/>
                </a:lnTo>
                <a:lnTo>
                  <a:pt x="550282" y="474980"/>
                </a:lnTo>
                <a:lnTo>
                  <a:pt x="532259" y="474980"/>
                </a:lnTo>
                <a:lnTo>
                  <a:pt x="534944" y="480060"/>
                </a:lnTo>
                <a:lnTo>
                  <a:pt x="550449" y="480060"/>
                </a:lnTo>
                <a:lnTo>
                  <a:pt x="551373" y="481330"/>
                </a:lnTo>
                <a:lnTo>
                  <a:pt x="554391" y="482600"/>
                </a:lnTo>
                <a:close/>
              </a:path>
              <a:path w="4096384" h="836930">
                <a:moveTo>
                  <a:pt x="532631" y="472440"/>
                </a:moveTo>
                <a:lnTo>
                  <a:pt x="529308" y="471143"/>
                </a:lnTo>
                <a:lnTo>
                  <a:pt x="527496" y="469989"/>
                </a:lnTo>
                <a:lnTo>
                  <a:pt x="530249" y="467360"/>
                </a:lnTo>
                <a:lnTo>
                  <a:pt x="531421" y="468630"/>
                </a:lnTo>
                <a:lnTo>
                  <a:pt x="532431" y="468631"/>
                </a:lnTo>
                <a:lnTo>
                  <a:pt x="533568" y="469863"/>
                </a:lnTo>
                <a:lnTo>
                  <a:pt x="533442" y="470317"/>
                </a:lnTo>
                <a:lnTo>
                  <a:pt x="532631" y="472440"/>
                </a:lnTo>
                <a:close/>
              </a:path>
              <a:path w="4096384" h="836930">
                <a:moveTo>
                  <a:pt x="553723" y="480060"/>
                </a:moveTo>
                <a:lnTo>
                  <a:pt x="551707" y="473710"/>
                </a:lnTo>
                <a:lnTo>
                  <a:pt x="544831" y="473710"/>
                </a:lnTo>
                <a:lnTo>
                  <a:pt x="545830" y="472452"/>
                </a:lnTo>
                <a:lnTo>
                  <a:pt x="545506" y="468630"/>
                </a:lnTo>
                <a:lnTo>
                  <a:pt x="531421" y="468630"/>
                </a:lnTo>
                <a:lnTo>
                  <a:pt x="530249" y="467360"/>
                </a:lnTo>
                <a:lnTo>
                  <a:pt x="548688" y="467360"/>
                </a:lnTo>
                <a:lnTo>
                  <a:pt x="548688" y="469900"/>
                </a:lnTo>
                <a:lnTo>
                  <a:pt x="565287" y="469900"/>
                </a:lnTo>
                <a:lnTo>
                  <a:pt x="559584" y="478790"/>
                </a:lnTo>
                <a:lnTo>
                  <a:pt x="557410" y="478790"/>
                </a:lnTo>
                <a:lnTo>
                  <a:pt x="553723" y="480060"/>
                </a:lnTo>
                <a:close/>
              </a:path>
              <a:path w="4096384" h="836930">
                <a:moveTo>
                  <a:pt x="639042" y="471170"/>
                </a:moveTo>
                <a:lnTo>
                  <a:pt x="635349" y="471170"/>
                </a:lnTo>
                <a:lnTo>
                  <a:pt x="635229" y="468582"/>
                </a:lnTo>
                <a:lnTo>
                  <a:pt x="636357" y="467360"/>
                </a:lnTo>
                <a:lnTo>
                  <a:pt x="638034" y="467360"/>
                </a:lnTo>
                <a:lnTo>
                  <a:pt x="639357" y="469863"/>
                </a:lnTo>
                <a:lnTo>
                  <a:pt x="639264" y="470325"/>
                </a:lnTo>
                <a:lnTo>
                  <a:pt x="639042" y="471170"/>
                </a:lnTo>
                <a:close/>
              </a:path>
              <a:path w="4096384" h="836930">
                <a:moveTo>
                  <a:pt x="645645" y="471170"/>
                </a:moveTo>
                <a:lnTo>
                  <a:pt x="639042" y="471170"/>
                </a:lnTo>
                <a:lnTo>
                  <a:pt x="639264" y="470325"/>
                </a:lnTo>
                <a:lnTo>
                  <a:pt x="639357" y="469863"/>
                </a:lnTo>
                <a:lnTo>
                  <a:pt x="638034" y="467360"/>
                </a:lnTo>
                <a:lnTo>
                  <a:pt x="649365" y="467360"/>
                </a:lnTo>
                <a:lnTo>
                  <a:pt x="645645" y="471170"/>
                </a:lnTo>
                <a:close/>
              </a:path>
              <a:path w="4096384" h="836930">
                <a:moveTo>
                  <a:pt x="678604" y="473710"/>
                </a:moveTo>
                <a:lnTo>
                  <a:pt x="677078" y="469102"/>
                </a:lnTo>
                <a:lnTo>
                  <a:pt x="676996" y="468582"/>
                </a:lnTo>
                <a:lnTo>
                  <a:pt x="678938" y="467360"/>
                </a:lnTo>
                <a:lnTo>
                  <a:pt x="680949" y="468631"/>
                </a:lnTo>
                <a:lnTo>
                  <a:pt x="681787" y="471170"/>
                </a:lnTo>
                <a:lnTo>
                  <a:pt x="679765" y="472452"/>
                </a:lnTo>
                <a:lnTo>
                  <a:pt x="678604" y="473710"/>
                </a:lnTo>
                <a:close/>
              </a:path>
              <a:path w="4096384" h="836930">
                <a:moveTo>
                  <a:pt x="670387" y="490220"/>
                </a:moveTo>
                <a:lnTo>
                  <a:pt x="666360" y="490220"/>
                </a:lnTo>
                <a:lnTo>
                  <a:pt x="667198" y="483870"/>
                </a:lnTo>
                <a:lnTo>
                  <a:pt x="665627" y="480065"/>
                </a:lnTo>
                <a:lnTo>
                  <a:pt x="661886" y="476242"/>
                </a:lnTo>
                <a:lnTo>
                  <a:pt x="657888" y="473710"/>
                </a:lnTo>
                <a:lnTo>
                  <a:pt x="678604" y="473710"/>
                </a:lnTo>
                <a:lnTo>
                  <a:pt x="679776" y="472440"/>
                </a:lnTo>
                <a:lnTo>
                  <a:pt x="681588" y="471295"/>
                </a:lnTo>
                <a:lnTo>
                  <a:pt x="681673" y="470826"/>
                </a:lnTo>
                <a:lnTo>
                  <a:pt x="680949" y="468631"/>
                </a:lnTo>
                <a:lnTo>
                  <a:pt x="678938" y="467360"/>
                </a:lnTo>
                <a:lnTo>
                  <a:pt x="683869" y="467360"/>
                </a:lnTo>
                <a:lnTo>
                  <a:pt x="689998" y="472440"/>
                </a:lnTo>
                <a:lnTo>
                  <a:pt x="688441" y="472452"/>
                </a:lnTo>
                <a:lnTo>
                  <a:pt x="683293" y="473710"/>
                </a:lnTo>
                <a:lnTo>
                  <a:pt x="680860" y="474980"/>
                </a:lnTo>
                <a:lnTo>
                  <a:pt x="671389" y="474980"/>
                </a:lnTo>
                <a:lnTo>
                  <a:pt x="668727" y="476242"/>
                </a:lnTo>
                <a:lnTo>
                  <a:pt x="668710" y="478790"/>
                </a:lnTo>
                <a:lnTo>
                  <a:pt x="688655" y="478790"/>
                </a:lnTo>
                <a:lnTo>
                  <a:pt x="688924" y="480060"/>
                </a:lnTo>
                <a:lnTo>
                  <a:pt x="677920" y="480065"/>
                </a:lnTo>
                <a:lnTo>
                  <a:pt x="675586" y="481330"/>
                </a:lnTo>
                <a:lnTo>
                  <a:pt x="675483" y="482097"/>
                </a:lnTo>
                <a:lnTo>
                  <a:pt x="675507" y="482726"/>
                </a:lnTo>
                <a:lnTo>
                  <a:pt x="677255" y="485140"/>
                </a:lnTo>
                <a:lnTo>
                  <a:pt x="675252" y="485140"/>
                </a:lnTo>
                <a:lnTo>
                  <a:pt x="673991" y="486410"/>
                </a:lnTo>
                <a:lnTo>
                  <a:pt x="668370" y="486410"/>
                </a:lnTo>
                <a:lnTo>
                  <a:pt x="670387" y="490220"/>
                </a:lnTo>
                <a:close/>
              </a:path>
              <a:path w="4096384" h="836930">
                <a:moveTo>
                  <a:pt x="799963" y="472440"/>
                </a:moveTo>
                <a:lnTo>
                  <a:pt x="796944" y="472440"/>
                </a:lnTo>
                <a:lnTo>
                  <a:pt x="795957" y="471370"/>
                </a:lnTo>
                <a:lnTo>
                  <a:pt x="795885" y="470826"/>
                </a:lnTo>
                <a:lnTo>
                  <a:pt x="796540" y="468842"/>
                </a:lnTo>
                <a:lnTo>
                  <a:pt x="796654" y="468582"/>
                </a:lnTo>
                <a:lnTo>
                  <a:pt x="797782" y="467360"/>
                </a:lnTo>
                <a:lnTo>
                  <a:pt x="802477" y="471170"/>
                </a:lnTo>
                <a:lnTo>
                  <a:pt x="799963" y="472440"/>
                </a:lnTo>
                <a:close/>
              </a:path>
              <a:path w="4096384" h="836930">
                <a:moveTo>
                  <a:pt x="827955" y="469900"/>
                </a:moveTo>
                <a:lnTo>
                  <a:pt x="823764" y="469900"/>
                </a:lnTo>
                <a:lnTo>
                  <a:pt x="824602" y="467360"/>
                </a:lnTo>
                <a:lnTo>
                  <a:pt x="826783" y="467360"/>
                </a:lnTo>
                <a:lnTo>
                  <a:pt x="827955" y="469900"/>
                </a:lnTo>
                <a:close/>
              </a:path>
              <a:path w="4096384" h="836930">
                <a:moveTo>
                  <a:pt x="809015" y="485140"/>
                </a:moveTo>
                <a:lnTo>
                  <a:pt x="799288" y="485140"/>
                </a:lnTo>
                <a:lnTo>
                  <a:pt x="805965" y="479609"/>
                </a:lnTo>
                <a:lnTo>
                  <a:pt x="806886" y="478751"/>
                </a:lnTo>
                <a:lnTo>
                  <a:pt x="810383" y="476250"/>
                </a:lnTo>
                <a:lnTo>
                  <a:pt x="813091" y="472452"/>
                </a:lnTo>
                <a:lnTo>
                  <a:pt x="813270" y="469900"/>
                </a:lnTo>
                <a:lnTo>
                  <a:pt x="827955" y="469900"/>
                </a:lnTo>
                <a:lnTo>
                  <a:pt x="826783" y="467360"/>
                </a:lnTo>
                <a:lnTo>
                  <a:pt x="838013" y="467360"/>
                </a:lnTo>
                <a:lnTo>
                  <a:pt x="836884" y="468582"/>
                </a:lnTo>
                <a:lnTo>
                  <a:pt x="836986" y="471370"/>
                </a:lnTo>
                <a:lnTo>
                  <a:pt x="838687" y="473710"/>
                </a:lnTo>
                <a:lnTo>
                  <a:pt x="817734" y="473710"/>
                </a:lnTo>
                <a:lnTo>
                  <a:pt x="818067" y="478790"/>
                </a:lnTo>
                <a:lnTo>
                  <a:pt x="821086" y="480060"/>
                </a:lnTo>
                <a:lnTo>
                  <a:pt x="812868" y="480060"/>
                </a:lnTo>
                <a:lnTo>
                  <a:pt x="812030" y="481330"/>
                </a:lnTo>
                <a:lnTo>
                  <a:pt x="809015" y="485140"/>
                </a:lnTo>
                <a:close/>
              </a:path>
              <a:path w="4096384" h="836930">
                <a:moveTo>
                  <a:pt x="919533" y="469900"/>
                </a:moveTo>
                <a:lnTo>
                  <a:pt x="904899" y="469900"/>
                </a:lnTo>
                <a:lnTo>
                  <a:pt x="906235" y="467360"/>
                </a:lnTo>
                <a:lnTo>
                  <a:pt x="919311" y="467360"/>
                </a:lnTo>
                <a:lnTo>
                  <a:pt x="919533" y="469900"/>
                </a:lnTo>
                <a:close/>
              </a:path>
              <a:path w="4096384" h="836930">
                <a:moveTo>
                  <a:pt x="919645" y="471170"/>
                </a:moveTo>
                <a:lnTo>
                  <a:pt x="919311" y="467360"/>
                </a:lnTo>
                <a:lnTo>
                  <a:pt x="921151" y="467360"/>
                </a:lnTo>
                <a:lnTo>
                  <a:pt x="921994" y="468631"/>
                </a:lnTo>
                <a:lnTo>
                  <a:pt x="921016" y="469863"/>
                </a:lnTo>
                <a:lnTo>
                  <a:pt x="919645" y="471170"/>
                </a:lnTo>
                <a:close/>
              </a:path>
              <a:path w="4096384" h="836930">
                <a:moveTo>
                  <a:pt x="947139" y="471170"/>
                </a:moveTo>
                <a:lnTo>
                  <a:pt x="946131" y="471170"/>
                </a:lnTo>
                <a:lnTo>
                  <a:pt x="945193" y="469989"/>
                </a:lnTo>
                <a:lnTo>
                  <a:pt x="945797" y="467360"/>
                </a:lnTo>
                <a:lnTo>
                  <a:pt x="946805" y="467360"/>
                </a:lnTo>
                <a:lnTo>
                  <a:pt x="948122" y="469863"/>
                </a:lnTo>
                <a:lnTo>
                  <a:pt x="947139" y="471170"/>
                </a:lnTo>
                <a:close/>
              </a:path>
              <a:path w="4096384" h="836930">
                <a:moveTo>
                  <a:pt x="959708" y="471170"/>
                </a:moveTo>
                <a:lnTo>
                  <a:pt x="947139" y="471170"/>
                </a:lnTo>
                <a:lnTo>
                  <a:pt x="948071" y="469989"/>
                </a:lnTo>
                <a:lnTo>
                  <a:pt x="946805" y="467360"/>
                </a:lnTo>
                <a:lnTo>
                  <a:pt x="960045" y="467360"/>
                </a:lnTo>
                <a:lnTo>
                  <a:pt x="959051" y="469863"/>
                </a:lnTo>
                <a:lnTo>
                  <a:pt x="959708" y="471170"/>
                </a:lnTo>
                <a:close/>
              </a:path>
              <a:path w="4096384" h="836930">
                <a:moveTo>
                  <a:pt x="961551" y="472440"/>
                </a:moveTo>
                <a:lnTo>
                  <a:pt x="960379" y="472440"/>
                </a:lnTo>
                <a:lnTo>
                  <a:pt x="959174" y="470159"/>
                </a:lnTo>
                <a:lnTo>
                  <a:pt x="959051" y="469863"/>
                </a:lnTo>
                <a:lnTo>
                  <a:pt x="960045" y="467360"/>
                </a:lnTo>
                <a:lnTo>
                  <a:pt x="961217" y="467360"/>
                </a:lnTo>
                <a:lnTo>
                  <a:pt x="962540" y="469863"/>
                </a:lnTo>
                <a:lnTo>
                  <a:pt x="962444" y="470191"/>
                </a:lnTo>
                <a:lnTo>
                  <a:pt x="961551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61551" y="472440"/>
                </a:lnTo>
                <a:lnTo>
                  <a:pt x="962444" y="470191"/>
                </a:lnTo>
                <a:lnTo>
                  <a:pt x="962540" y="469863"/>
                </a:lnTo>
                <a:lnTo>
                  <a:pt x="961217" y="467360"/>
                </a:lnTo>
                <a:lnTo>
                  <a:pt x="973619" y="467360"/>
                </a:lnTo>
                <a:lnTo>
                  <a:pt x="972333" y="468582"/>
                </a:lnTo>
                <a:lnTo>
                  <a:pt x="972438" y="468965"/>
                </a:lnTo>
                <a:lnTo>
                  <a:pt x="973455" y="471170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73455" y="471170"/>
                </a:lnTo>
                <a:lnTo>
                  <a:pt x="972438" y="468965"/>
                </a:lnTo>
                <a:lnTo>
                  <a:pt x="972333" y="468582"/>
                </a:lnTo>
                <a:lnTo>
                  <a:pt x="973619" y="467360"/>
                </a:lnTo>
                <a:lnTo>
                  <a:pt x="974797" y="467360"/>
                </a:lnTo>
                <a:lnTo>
                  <a:pt x="975789" y="469874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85441" y="472440"/>
                </a:moveTo>
                <a:lnTo>
                  <a:pt x="974627" y="472440"/>
                </a:lnTo>
                <a:lnTo>
                  <a:pt x="975665" y="470191"/>
                </a:lnTo>
                <a:lnTo>
                  <a:pt x="975789" y="469874"/>
                </a:lnTo>
                <a:lnTo>
                  <a:pt x="974797" y="467360"/>
                </a:lnTo>
                <a:lnTo>
                  <a:pt x="998258" y="467360"/>
                </a:lnTo>
                <a:lnTo>
                  <a:pt x="999516" y="468630"/>
                </a:lnTo>
                <a:lnTo>
                  <a:pt x="988035" y="468631"/>
                </a:lnTo>
                <a:lnTo>
                  <a:pt x="986197" y="469900"/>
                </a:lnTo>
                <a:lnTo>
                  <a:pt x="982341" y="471170"/>
                </a:lnTo>
                <a:lnTo>
                  <a:pt x="985441" y="472440"/>
                </a:lnTo>
                <a:close/>
              </a:path>
              <a:path w="4096384" h="836930">
                <a:moveTo>
                  <a:pt x="1026427" y="474980"/>
                </a:moveTo>
                <a:lnTo>
                  <a:pt x="1026482" y="468526"/>
                </a:lnTo>
                <a:lnTo>
                  <a:pt x="1027095" y="467360"/>
                </a:lnTo>
                <a:lnTo>
                  <a:pt x="1035476" y="467360"/>
                </a:lnTo>
                <a:lnTo>
                  <a:pt x="1026427" y="474980"/>
                </a:lnTo>
                <a:close/>
              </a:path>
              <a:path w="4096384" h="836930">
                <a:moveTo>
                  <a:pt x="1135214" y="472440"/>
                </a:moveTo>
                <a:lnTo>
                  <a:pt x="1132835" y="471143"/>
                </a:lnTo>
                <a:lnTo>
                  <a:pt x="1131621" y="469989"/>
                </a:lnTo>
                <a:lnTo>
                  <a:pt x="1135214" y="467360"/>
                </a:lnTo>
                <a:lnTo>
                  <a:pt x="1136216" y="468631"/>
                </a:lnTo>
                <a:lnTo>
                  <a:pt x="1136340" y="470490"/>
                </a:lnTo>
                <a:lnTo>
                  <a:pt x="1136270" y="471295"/>
                </a:lnTo>
                <a:lnTo>
                  <a:pt x="1135214" y="472440"/>
                </a:lnTo>
                <a:close/>
              </a:path>
              <a:path w="4096384" h="836930">
                <a:moveTo>
                  <a:pt x="1147615" y="472440"/>
                </a:moveTo>
                <a:lnTo>
                  <a:pt x="1135214" y="472440"/>
                </a:lnTo>
                <a:lnTo>
                  <a:pt x="1136270" y="471295"/>
                </a:lnTo>
                <a:lnTo>
                  <a:pt x="1136340" y="470490"/>
                </a:lnTo>
                <a:lnTo>
                  <a:pt x="1136216" y="468631"/>
                </a:lnTo>
                <a:lnTo>
                  <a:pt x="1135214" y="467360"/>
                </a:lnTo>
                <a:lnTo>
                  <a:pt x="1147956" y="467360"/>
                </a:lnTo>
                <a:lnTo>
                  <a:pt x="1146443" y="468631"/>
                </a:lnTo>
                <a:lnTo>
                  <a:pt x="1146280" y="471170"/>
                </a:lnTo>
                <a:lnTo>
                  <a:pt x="1147615" y="472440"/>
                </a:lnTo>
                <a:close/>
              </a:path>
              <a:path w="4096384" h="836930">
                <a:moveTo>
                  <a:pt x="1150798" y="472440"/>
                </a:moveTo>
                <a:lnTo>
                  <a:pt x="1147615" y="472440"/>
                </a:lnTo>
                <a:lnTo>
                  <a:pt x="1146412" y="471295"/>
                </a:lnTo>
                <a:lnTo>
                  <a:pt x="1146323" y="470490"/>
                </a:lnTo>
                <a:lnTo>
                  <a:pt x="1146443" y="468631"/>
                </a:lnTo>
                <a:lnTo>
                  <a:pt x="1147956" y="467360"/>
                </a:lnTo>
                <a:lnTo>
                  <a:pt x="1149462" y="467360"/>
                </a:lnTo>
                <a:lnTo>
                  <a:pt x="1150946" y="469863"/>
                </a:lnTo>
                <a:lnTo>
                  <a:pt x="1150821" y="472264"/>
                </a:lnTo>
                <a:lnTo>
                  <a:pt x="1150798" y="472440"/>
                </a:lnTo>
                <a:close/>
              </a:path>
              <a:path w="4096384" h="836930">
                <a:moveTo>
                  <a:pt x="1189358" y="471170"/>
                </a:moveTo>
                <a:lnTo>
                  <a:pt x="1174435" y="471170"/>
                </a:lnTo>
                <a:lnTo>
                  <a:pt x="1174435" y="467360"/>
                </a:lnTo>
                <a:lnTo>
                  <a:pt x="1189358" y="467360"/>
                </a:lnTo>
                <a:lnTo>
                  <a:pt x="1188066" y="468582"/>
                </a:lnTo>
                <a:lnTo>
                  <a:pt x="1188128" y="468842"/>
                </a:lnTo>
                <a:lnTo>
                  <a:pt x="1189358" y="471170"/>
                </a:lnTo>
                <a:close/>
              </a:path>
              <a:path w="4096384" h="836930">
                <a:moveTo>
                  <a:pt x="1190360" y="471170"/>
                </a:moveTo>
                <a:lnTo>
                  <a:pt x="1189358" y="471170"/>
                </a:lnTo>
                <a:lnTo>
                  <a:pt x="1188128" y="468842"/>
                </a:lnTo>
                <a:lnTo>
                  <a:pt x="1188066" y="468582"/>
                </a:lnTo>
                <a:lnTo>
                  <a:pt x="1189358" y="467360"/>
                </a:lnTo>
                <a:lnTo>
                  <a:pt x="1191458" y="468582"/>
                </a:lnTo>
                <a:lnTo>
                  <a:pt x="1191383" y="468965"/>
                </a:lnTo>
                <a:lnTo>
                  <a:pt x="1190360" y="47117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190360" y="471170"/>
                </a:lnTo>
                <a:lnTo>
                  <a:pt x="1191383" y="468965"/>
                </a:lnTo>
                <a:lnTo>
                  <a:pt x="1191458" y="468582"/>
                </a:lnTo>
                <a:lnTo>
                  <a:pt x="1189358" y="467360"/>
                </a:lnTo>
                <a:lnTo>
                  <a:pt x="1197670" y="467360"/>
                </a:lnTo>
                <a:lnTo>
                  <a:pt x="1199246" y="468631"/>
                </a:lnTo>
                <a:lnTo>
                  <a:pt x="1200254" y="469900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1218018" y="472440"/>
                </a:moveTo>
                <a:lnTo>
                  <a:pt x="1216512" y="471170"/>
                </a:lnTo>
                <a:lnTo>
                  <a:pt x="1215340" y="471170"/>
                </a:lnTo>
                <a:lnTo>
                  <a:pt x="1214332" y="467360"/>
                </a:lnTo>
                <a:lnTo>
                  <a:pt x="1216342" y="467360"/>
                </a:lnTo>
                <a:lnTo>
                  <a:pt x="1218120" y="468582"/>
                </a:lnTo>
                <a:lnTo>
                  <a:pt x="1218018" y="472440"/>
                </a:lnTo>
                <a:close/>
              </a:path>
              <a:path w="4096384" h="836930">
                <a:moveTo>
                  <a:pt x="1228416" y="472440"/>
                </a:moveTo>
                <a:lnTo>
                  <a:pt x="1218018" y="472440"/>
                </a:lnTo>
                <a:lnTo>
                  <a:pt x="1218120" y="468582"/>
                </a:lnTo>
                <a:lnTo>
                  <a:pt x="1216342" y="467360"/>
                </a:lnTo>
                <a:lnTo>
                  <a:pt x="1229418" y="467360"/>
                </a:lnTo>
                <a:lnTo>
                  <a:pt x="1223137" y="469863"/>
                </a:lnTo>
                <a:lnTo>
                  <a:pt x="1228416" y="472440"/>
                </a:lnTo>
                <a:close/>
              </a:path>
              <a:path w="4096384" h="836930">
                <a:moveTo>
                  <a:pt x="1252218" y="472440"/>
                </a:moveTo>
                <a:lnTo>
                  <a:pt x="1255904" y="467360"/>
                </a:lnTo>
                <a:lnTo>
                  <a:pt x="1263277" y="471170"/>
                </a:lnTo>
                <a:lnTo>
                  <a:pt x="1256912" y="471170"/>
                </a:lnTo>
                <a:lnTo>
                  <a:pt x="1252218" y="472440"/>
                </a:lnTo>
                <a:close/>
              </a:path>
              <a:path w="4096384" h="836930">
                <a:moveTo>
                  <a:pt x="1268974" y="471170"/>
                </a:moveTo>
                <a:lnTo>
                  <a:pt x="1263277" y="471170"/>
                </a:lnTo>
                <a:lnTo>
                  <a:pt x="1255904" y="467360"/>
                </a:lnTo>
                <a:lnTo>
                  <a:pt x="1283456" y="467360"/>
                </a:lnTo>
                <a:lnTo>
                  <a:pt x="1282556" y="468630"/>
                </a:lnTo>
                <a:lnTo>
                  <a:pt x="1269312" y="468631"/>
                </a:lnTo>
                <a:lnTo>
                  <a:pt x="1267638" y="469900"/>
                </a:lnTo>
                <a:lnTo>
                  <a:pt x="1267468" y="469900"/>
                </a:lnTo>
                <a:lnTo>
                  <a:pt x="1268974" y="471170"/>
                </a:lnTo>
                <a:close/>
              </a:path>
              <a:path w="4096384" h="836930">
                <a:moveTo>
                  <a:pt x="1298315" y="473710"/>
                </a:moveTo>
                <a:lnTo>
                  <a:pt x="1295466" y="472440"/>
                </a:lnTo>
                <a:lnTo>
                  <a:pt x="1292876" y="469989"/>
                </a:lnTo>
                <a:lnTo>
                  <a:pt x="1292782" y="467360"/>
                </a:lnTo>
                <a:lnTo>
                  <a:pt x="1295466" y="467360"/>
                </a:lnTo>
                <a:lnTo>
                  <a:pt x="1299657" y="468630"/>
                </a:lnTo>
                <a:lnTo>
                  <a:pt x="1298315" y="473710"/>
                </a:lnTo>
                <a:close/>
              </a:path>
              <a:path w="4096384" h="836930">
                <a:moveTo>
                  <a:pt x="1303275" y="473710"/>
                </a:moveTo>
                <a:lnTo>
                  <a:pt x="1298315" y="473710"/>
                </a:lnTo>
                <a:lnTo>
                  <a:pt x="1299657" y="468630"/>
                </a:lnTo>
                <a:lnTo>
                  <a:pt x="1295466" y="467360"/>
                </a:lnTo>
                <a:lnTo>
                  <a:pt x="1304366" y="467360"/>
                </a:lnTo>
                <a:lnTo>
                  <a:pt x="1303275" y="47371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90338" y="471170"/>
                </a:lnTo>
                <a:lnTo>
                  <a:pt x="1390069" y="470490"/>
                </a:lnTo>
                <a:lnTo>
                  <a:pt x="1389948" y="469554"/>
                </a:lnTo>
                <a:lnTo>
                  <a:pt x="1390672" y="467360"/>
                </a:lnTo>
                <a:lnTo>
                  <a:pt x="1391511" y="468631"/>
                </a:lnTo>
                <a:lnTo>
                  <a:pt x="1392166" y="469863"/>
                </a:lnTo>
                <a:lnTo>
                  <a:pt x="1392069" y="470191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83371" y="468630"/>
                </a:moveTo>
                <a:lnTo>
                  <a:pt x="1483285" y="468334"/>
                </a:lnTo>
                <a:lnTo>
                  <a:pt x="1483189" y="467532"/>
                </a:lnTo>
                <a:lnTo>
                  <a:pt x="1483371" y="467360"/>
                </a:lnTo>
                <a:lnTo>
                  <a:pt x="1485047" y="467360"/>
                </a:lnTo>
                <a:lnTo>
                  <a:pt x="1486133" y="467908"/>
                </a:lnTo>
                <a:lnTo>
                  <a:pt x="1483371" y="468630"/>
                </a:lnTo>
                <a:close/>
              </a:path>
              <a:path w="4096384" h="836930">
                <a:moveTo>
                  <a:pt x="1486133" y="467908"/>
                </a:moveTo>
                <a:lnTo>
                  <a:pt x="1485047" y="467360"/>
                </a:lnTo>
                <a:lnTo>
                  <a:pt x="1488236" y="467360"/>
                </a:lnTo>
                <a:lnTo>
                  <a:pt x="1486133" y="467908"/>
                </a:lnTo>
                <a:close/>
              </a:path>
              <a:path w="4096384" h="836930">
                <a:moveTo>
                  <a:pt x="1588603" y="474980"/>
                </a:moveTo>
                <a:lnTo>
                  <a:pt x="1583939" y="474980"/>
                </a:lnTo>
                <a:lnTo>
                  <a:pt x="1584948" y="467360"/>
                </a:lnTo>
                <a:lnTo>
                  <a:pt x="1590481" y="472440"/>
                </a:lnTo>
                <a:lnTo>
                  <a:pt x="1588603" y="47498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84948" y="480060"/>
                </a:lnTo>
                <a:lnTo>
                  <a:pt x="1585815" y="478751"/>
                </a:lnTo>
                <a:lnTo>
                  <a:pt x="1590481" y="472440"/>
                </a:lnTo>
                <a:lnTo>
                  <a:pt x="1584948" y="467360"/>
                </a:lnTo>
                <a:lnTo>
                  <a:pt x="1591150" y="467360"/>
                </a:lnTo>
                <a:lnTo>
                  <a:pt x="1591653" y="471170"/>
                </a:lnTo>
                <a:lnTo>
                  <a:pt x="1601855" y="471170"/>
                </a:lnTo>
                <a:lnTo>
                  <a:pt x="1601376" y="472440"/>
                </a:lnTo>
                <a:lnTo>
                  <a:pt x="1600357" y="472452"/>
                </a:lnTo>
                <a:lnTo>
                  <a:pt x="1598024" y="474980"/>
                </a:lnTo>
                <a:lnTo>
                  <a:pt x="1592524" y="476242"/>
                </a:lnTo>
                <a:lnTo>
                  <a:pt x="1592425" y="476450"/>
                </a:lnTo>
                <a:lnTo>
                  <a:pt x="1591756" y="478478"/>
                </a:lnTo>
                <a:lnTo>
                  <a:pt x="1591780" y="478827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0378" y="469102"/>
                </a:moveTo>
                <a:lnTo>
                  <a:pt x="1668263" y="468631"/>
                </a:lnTo>
                <a:lnTo>
                  <a:pt x="1670103" y="467360"/>
                </a:lnTo>
                <a:lnTo>
                  <a:pt x="1670378" y="469102"/>
                </a:lnTo>
                <a:close/>
              </a:path>
              <a:path w="4096384" h="836930">
                <a:moveTo>
                  <a:pt x="1702055" y="469517"/>
                </a:moveTo>
                <a:lnTo>
                  <a:pt x="1698340" y="468965"/>
                </a:lnTo>
                <a:lnTo>
                  <a:pt x="1700773" y="467360"/>
                </a:lnTo>
                <a:lnTo>
                  <a:pt x="1702055" y="469517"/>
                </a:lnTo>
                <a:close/>
              </a:path>
              <a:path w="4096384" h="836930">
                <a:moveTo>
                  <a:pt x="1704630" y="469900"/>
                </a:moveTo>
                <a:lnTo>
                  <a:pt x="1702055" y="469517"/>
                </a:lnTo>
                <a:lnTo>
                  <a:pt x="1700773" y="467360"/>
                </a:lnTo>
                <a:lnTo>
                  <a:pt x="1704630" y="467360"/>
                </a:lnTo>
                <a:lnTo>
                  <a:pt x="1704630" y="469900"/>
                </a:lnTo>
                <a:close/>
              </a:path>
              <a:path w="4096384" h="836930">
                <a:moveTo>
                  <a:pt x="1705972" y="474980"/>
                </a:moveTo>
                <a:lnTo>
                  <a:pt x="1705972" y="467360"/>
                </a:lnTo>
                <a:lnTo>
                  <a:pt x="1712173" y="467360"/>
                </a:lnTo>
                <a:lnTo>
                  <a:pt x="1712051" y="470826"/>
                </a:lnTo>
                <a:lnTo>
                  <a:pt x="1711935" y="471707"/>
                </a:lnTo>
                <a:lnTo>
                  <a:pt x="1711811" y="472452"/>
                </a:lnTo>
                <a:lnTo>
                  <a:pt x="1705972" y="474980"/>
                </a:lnTo>
                <a:close/>
              </a:path>
              <a:path w="4096384" h="836930">
                <a:moveTo>
                  <a:pt x="1856665" y="478790"/>
                </a:moveTo>
                <a:lnTo>
                  <a:pt x="1852978" y="471170"/>
                </a:lnTo>
                <a:lnTo>
                  <a:pt x="1853149" y="471170"/>
                </a:lnTo>
                <a:lnTo>
                  <a:pt x="1861864" y="467360"/>
                </a:lnTo>
                <a:lnTo>
                  <a:pt x="1856665" y="478790"/>
                </a:lnTo>
                <a:close/>
              </a:path>
              <a:path w="4096384" h="836930">
                <a:moveTo>
                  <a:pt x="1880132" y="480060"/>
                </a:moveTo>
                <a:lnTo>
                  <a:pt x="1874102" y="480060"/>
                </a:lnTo>
                <a:lnTo>
                  <a:pt x="1875274" y="476250"/>
                </a:lnTo>
                <a:lnTo>
                  <a:pt x="1876457" y="476242"/>
                </a:lnTo>
                <a:lnTo>
                  <a:pt x="1878292" y="474980"/>
                </a:lnTo>
                <a:lnTo>
                  <a:pt x="1881815" y="467360"/>
                </a:lnTo>
                <a:lnTo>
                  <a:pt x="1884306" y="471143"/>
                </a:lnTo>
                <a:lnTo>
                  <a:pt x="1884821" y="472452"/>
                </a:lnTo>
                <a:lnTo>
                  <a:pt x="1884159" y="473710"/>
                </a:lnTo>
                <a:lnTo>
                  <a:pt x="1882483" y="473710"/>
                </a:lnTo>
                <a:lnTo>
                  <a:pt x="1879404" y="474936"/>
                </a:lnTo>
                <a:lnTo>
                  <a:pt x="1879522" y="476360"/>
                </a:lnTo>
                <a:lnTo>
                  <a:pt x="1880132" y="480060"/>
                </a:lnTo>
                <a:close/>
              </a:path>
              <a:path w="4096384" h="836930">
                <a:moveTo>
                  <a:pt x="1927572" y="482600"/>
                </a:moveTo>
                <a:lnTo>
                  <a:pt x="1921356" y="475165"/>
                </a:lnTo>
                <a:lnTo>
                  <a:pt x="1921294" y="474696"/>
                </a:lnTo>
                <a:lnTo>
                  <a:pt x="1922039" y="472440"/>
                </a:lnTo>
                <a:lnTo>
                  <a:pt x="1923217" y="471170"/>
                </a:lnTo>
                <a:lnTo>
                  <a:pt x="1924389" y="468631"/>
                </a:lnTo>
                <a:lnTo>
                  <a:pt x="1925562" y="467360"/>
                </a:lnTo>
                <a:lnTo>
                  <a:pt x="1926066" y="471170"/>
                </a:lnTo>
                <a:lnTo>
                  <a:pt x="1934375" y="479983"/>
                </a:lnTo>
                <a:lnTo>
                  <a:pt x="1927572" y="482600"/>
                </a:lnTo>
                <a:close/>
              </a:path>
              <a:path w="4096384" h="836930">
                <a:moveTo>
                  <a:pt x="1953333" y="494030"/>
                </a:moveTo>
                <a:lnTo>
                  <a:pt x="1930590" y="494030"/>
                </a:lnTo>
                <a:lnTo>
                  <a:pt x="1928744" y="483870"/>
                </a:lnTo>
                <a:lnTo>
                  <a:pt x="1924553" y="482600"/>
                </a:lnTo>
                <a:lnTo>
                  <a:pt x="1927572" y="482600"/>
                </a:lnTo>
                <a:lnTo>
                  <a:pt x="1934433" y="480065"/>
                </a:lnTo>
                <a:lnTo>
                  <a:pt x="1926066" y="471170"/>
                </a:lnTo>
                <a:lnTo>
                  <a:pt x="1925562" y="467360"/>
                </a:lnTo>
                <a:lnTo>
                  <a:pt x="1925896" y="467360"/>
                </a:lnTo>
                <a:lnTo>
                  <a:pt x="1927408" y="468630"/>
                </a:lnTo>
                <a:lnTo>
                  <a:pt x="1949363" y="468630"/>
                </a:lnTo>
                <a:lnTo>
                  <a:pt x="1946883" y="471170"/>
                </a:lnTo>
                <a:lnTo>
                  <a:pt x="1937132" y="471170"/>
                </a:lnTo>
                <a:lnTo>
                  <a:pt x="1936697" y="472264"/>
                </a:lnTo>
                <a:lnTo>
                  <a:pt x="1936640" y="472452"/>
                </a:lnTo>
                <a:lnTo>
                  <a:pt x="1937970" y="473710"/>
                </a:lnTo>
                <a:lnTo>
                  <a:pt x="1944402" y="473710"/>
                </a:lnTo>
                <a:lnTo>
                  <a:pt x="1943162" y="474980"/>
                </a:lnTo>
                <a:lnTo>
                  <a:pt x="1942828" y="474980"/>
                </a:lnTo>
                <a:lnTo>
                  <a:pt x="1938972" y="483870"/>
                </a:lnTo>
                <a:lnTo>
                  <a:pt x="1935449" y="483870"/>
                </a:lnTo>
                <a:lnTo>
                  <a:pt x="1935066" y="486410"/>
                </a:lnTo>
                <a:lnTo>
                  <a:pt x="1967468" y="486410"/>
                </a:lnTo>
                <a:lnTo>
                  <a:pt x="1967947" y="488950"/>
                </a:lnTo>
                <a:lnTo>
                  <a:pt x="1956402" y="488950"/>
                </a:lnTo>
                <a:lnTo>
                  <a:pt x="1956540" y="488999"/>
                </a:lnTo>
                <a:lnTo>
                  <a:pt x="1955763" y="490220"/>
                </a:lnTo>
                <a:lnTo>
                  <a:pt x="1944000" y="490220"/>
                </a:lnTo>
                <a:lnTo>
                  <a:pt x="1941820" y="491490"/>
                </a:lnTo>
                <a:lnTo>
                  <a:pt x="1943666" y="492760"/>
                </a:lnTo>
                <a:lnTo>
                  <a:pt x="1954143" y="492760"/>
                </a:lnTo>
                <a:lnTo>
                  <a:pt x="1953333" y="494030"/>
                </a:lnTo>
                <a:close/>
              </a:path>
              <a:path w="4096384" h="836930">
                <a:moveTo>
                  <a:pt x="1967789" y="475791"/>
                </a:moveTo>
                <a:lnTo>
                  <a:pt x="1967414" y="472264"/>
                </a:lnTo>
                <a:lnTo>
                  <a:pt x="1967298" y="468630"/>
                </a:lnTo>
                <a:lnTo>
                  <a:pt x="1929084" y="468630"/>
                </a:lnTo>
                <a:lnTo>
                  <a:pt x="1930590" y="467360"/>
                </a:lnTo>
                <a:lnTo>
                  <a:pt x="1977526" y="467360"/>
                </a:lnTo>
                <a:lnTo>
                  <a:pt x="1967789" y="475791"/>
                </a:lnTo>
                <a:close/>
              </a:path>
              <a:path w="4096384" h="836930">
                <a:moveTo>
                  <a:pt x="1977598" y="477520"/>
                </a:moveTo>
                <a:lnTo>
                  <a:pt x="1967972" y="477520"/>
                </a:lnTo>
                <a:lnTo>
                  <a:pt x="1967789" y="475791"/>
                </a:lnTo>
                <a:lnTo>
                  <a:pt x="1977526" y="467360"/>
                </a:lnTo>
                <a:lnTo>
                  <a:pt x="1981546" y="473710"/>
                </a:lnTo>
                <a:lnTo>
                  <a:pt x="1977598" y="477520"/>
                </a:lnTo>
                <a:close/>
              </a:path>
              <a:path w="4096384" h="836930">
                <a:moveTo>
                  <a:pt x="2074793" y="476798"/>
                </a:moveTo>
                <a:lnTo>
                  <a:pt x="2071396" y="473710"/>
                </a:lnTo>
                <a:lnTo>
                  <a:pt x="2064187" y="469900"/>
                </a:lnTo>
                <a:lnTo>
                  <a:pt x="2073232" y="468631"/>
                </a:lnTo>
                <a:lnTo>
                  <a:pt x="2073576" y="467360"/>
                </a:lnTo>
                <a:lnTo>
                  <a:pt x="2075179" y="475462"/>
                </a:lnTo>
                <a:lnTo>
                  <a:pt x="2075075" y="476360"/>
                </a:lnTo>
                <a:lnTo>
                  <a:pt x="2074793" y="476798"/>
                </a:lnTo>
                <a:close/>
              </a:path>
              <a:path w="4096384" h="836930">
                <a:moveTo>
                  <a:pt x="2252261" y="481330"/>
                </a:moveTo>
                <a:lnTo>
                  <a:pt x="2241536" y="481330"/>
                </a:lnTo>
                <a:lnTo>
                  <a:pt x="2253762" y="478827"/>
                </a:lnTo>
                <a:lnTo>
                  <a:pt x="2243048" y="473710"/>
                </a:lnTo>
                <a:lnTo>
                  <a:pt x="2249753" y="467360"/>
                </a:lnTo>
                <a:lnTo>
                  <a:pt x="2250087" y="476250"/>
                </a:lnTo>
                <a:lnTo>
                  <a:pt x="2259973" y="476250"/>
                </a:lnTo>
                <a:lnTo>
                  <a:pt x="2259470" y="477520"/>
                </a:lnTo>
                <a:lnTo>
                  <a:pt x="2256348" y="479039"/>
                </a:lnTo>
                <a:lnTo>
                  <a:pt x="2252261" y="481330"/>
                </a:lnTo>
                <a:close/>
              </a:path>
              <a:path w="4096384" h="836930">
                <a:moveTo>
                  <a:pt x="2287633" y="476250"/>
                </a:moveTo>
                <a:lnTo>
                  <a:pt x="2279251" y="467360"/>
                </a:lnTo>
                <a:lnTo>
                  <a:pt x="2287299" y="468630"/>
                </a:lnTo>
                <a:lnTo>
                  <a:pt x="2294004" y="468630"/>
                </a:lnTo>
                <a:lnTo>
                  <a:pt x="2287633" y="473710"/>
                </a:lnTo>
                <a:lnTo>
                  <a:pt x="2287633" y="47625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87299" y="468630"/>
                </a:lnTo>
                <a:lnTo>
                  <a:pt x="2279251" y="467360"/>
                </a:lnTo>
                <a:lnTo>
                  <a:pt x="2288386" y="467360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312279" y="471170"/>
                </a:moveTo>
                <a:lnTo>
                  <a:pt x="2310544" y="470159"/>
                </a:lnTo>
                <a:lnTo>
                  <a:pt x="2308252" y="467360"/>
                </a:lnTo>
                <a:lnTo>
                  <a:pt x="2310812" y="467930"/>
                </a:lnTo>
                <a:lnTo>
                  <a:pt x="2312279" y="471170"/>
                </a:lnTo>
                <a:close/>
              </a:path>
              <a:path w="4096384" h="836930">
                <a:moveTo>
                  <a:pt x="2310812" y="467930"/>
                </a:moveTo>
                <a:lnTo>
                  <a:pt x="2308252" y="467360"/>
                </a:lnTo>
                <a:lnTo>
                  <a:pt x="2310553" y="467360"/>
                </a:lnTo>
                <a:lnTo>
                  <a:pt x="2310812" y="467930"/>
                </a:lnTo>
                <a:close/>
              </a:path>
              <a:path w="4096384" h="836930">
                <a:moveTo>
                  <a:pt x="2380999" y="477520"/>
                </a:moveTo>
                <a:lnTo>
                  <a:pt x="2379793" y="470913"/>
                </a:lnTo>
                <a:lnTo>
                  <a:pt x="2379329" y="467360"/>
                </a:lnTo>
                <a:lnTo>
                  <a:pt x="2384856" y="468630"/>
                </a:lnTo>
                <a:lnTo>
                  <a:pt x="2385864" y="468630"/>
                </a:lnTo>
                <a:lnTo>
                  <a:pt x="2380999" y="47752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4856" y="468630"/>
                </a:lnTo>
                <a:lnTo>
                  <a:pt x="2379329" y="467360"/>
                </a:lnTo>
                <a:lnTo>
                  <a:pt x="2386368" y="46736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502521" y="474980"/>
                </a:moveTo>
                <a:lnTo>
                  <a:pt x="2501021" y="474980"/>
                </a:lnTo>
                <a:lnTo>
                  <a:pt x="2499679" y="472452"/>
                </a:lnTo>
                <a:lnTo>
                  <a:pt x="2498998" y="467360"/>
                </a:lnTo>
                <a:lnTo>
                  <a:pt x="2505789" y="469863"/>
                </a:lnTo>
                <a:lnTo>
                  <a:pt x="2505694" y="470191"/>
                </a:lnTo>
                <a:lnTo>
                  <a:pt x="2502521" y="474980"/>
                </a:lnTo>
                <a:close/>
              </a:path>
              <a:path w="4096384" h="836930">
                <a:moveTo>
                  <a:pt x="2505055" y="474980"/>
                </a:moveTo>
                <a:lnTo>
                  <a:pt x="2502521" y="474980"/>
                </a:lnTo>
                <a:lnTo>
                  <a:pt x="2505694" y="470191"/>
                </a:lnTo>
                <a:lnTo>
                  <a:pt x="2505789" y="469863"/>
                </a:lnTo>
                <a:lnTo>
                  <a:pt x="2498998" y="467360"/>
                </a:lnTo>
                <a:lnTo>
                  <a:pt x="2507268" y="467360"/>
                </a:lnTo>
                <a:lnTo>
                  <a:pt x="2508578" y="468630"/>
                </a:lnTo>
                <a:lnTo>
                  <a:pt x="2541350" y="468630"/>
                </a:lnTo>
                <a:lnTo>
                  <a:pt x="2540322" y="469900"/>
                </a:lnTo>
                <a:lnTo>
                  <a:pt x="2506895" y="469900"/>
                </a:lnTo>
                <a:lnTo>
                  <a:pt x="2512174" y="473710"/>
                </a:lnTo>
                <a:lnTo>
                  <a:pt x="2505055" y="474980"/>
                </a:lnTo>
                <a:close/>
              </a:path>
              <a:path w="4096384" h="836930">
                <a:moveTo>
                  <a:pt x="2676537" y="473710"/>
                </a:moveTo>
                <a:lnTo>
                  <a:pt x="2675188" y="473710"/>
                </a:lnTo>
                <a:lnTo>
                  <a:pt x="2674023" y="471170"/>
                </a:lnTo>
                <a:lnTo>
                  <a:pt x="2672680" y="467360"/>
                </a:lnTo>
                <a:lnTo>
                  <a:pt x="2680949" y="469863"/>
                </a:lnTo>
                <a:lnTo>
                  <a:pt x="2678353" y="472452"/>
                </a:lnTo>
                <a:lnTo>
                  <a:pt x="2676537" y="473710"/>
                </a:lnTo>
                <a:close/>
              </a:path>
              <a:path w="4096384" h="836930">
                <a:moveTo>
                  <a:pt x="2687590" y="473710"/>
                </a:moveTo>
                <a:lnTo>
                  <a:pt x="2676537" y="473710"/>
                </a:lnTo>
                <a:lnTo>
                  <a:pt x="2678371" y="472440"/>
                </a:lnTo>
                <a:lnTo>
                  <a:pt x="2680974" y="469989"/>
                </a:lnTo>
                <a:lnTo>
                  <a:pt x="2672680" y="467360"/>
                </a:lnTo>
                <a:lnTo>
                  <a:pt x="2682902" y="467360"/>
                </a:lnTo>
                <a:lnTo>
                  <a:pt x="2682568" y="468630"/>
                </a:lnTo>
                <a:lnTo>
                  <a:pt x="2691781" y="468630"/>
                </a:lnTo>
                <a:lnTo>
                  <a:pt x="2688264" y="469900"/>
                </a:lnTo>
                <a:lnTo>
                  <a:pt x="2686943" y="471143"/>
                </a:lnTo>
                <a:lnTo>
                  <a:pt x="2687256" y="472452"/>
                </a:lnTo>
                <a:lnTo>
                  <a:pt x="2687590" y="47371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17435" y="473710"/>
                </a:lnTo>
                <a:lnTo>
                  <a:pt x="2711071" y="472440"/>
                </a:lnTo>
                <a:lnTo>
                  <a:pt x="2717592" y="467360"/>
                </a:lnTo>
                <a:lnTo>
                  <a:pt x="2717592" y="468630"/>
                </a:lnTo>
                <a:lnTo>
                  <a:pt x="2718742" y="468631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18740" y="468630"/>
                </a:moveTo>
                <a:lnTo>
                  <a:pt x="2717592" y="468630"/>
                </a:lnTo>
                <a:lnTo>
                  <a:pt x="2717592" y="467360"/>
                </a:lnTo>
                <a:lnTo>
                  <a:pt x="2718740" y="46863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00659" y="476250"/>
                </a:lnTo>
                <a:lnTo>
                  <a:pt x="2702008" y="474980"/>
                </a:lnTo>
                <a:lnTo>
                  <a:pt x="2724481" y="474980"/>
                </a:lnTo>
                <a:lnTo>
                  <a:pt x="2717592" y="467360"/>
                </a:lnTo>
                <a:lnTo>
                  <a:pt x="2719597" y="467360"/>
                </a:lnTo>
                <a:lnTo>
                  <a:pt x="2718758" y="468630"/>
                </a:lnTo>
                <a:lnTo>
                  <a:pt x="2741073" y="468630"/>
                </a:lnTo>
                <a:lnTo>
                  <a:pt x="2741410" y="469900"/>
                </a:lnTo>
                <a:lnTo>
                  <a:pt x="2728154" y="469900"/>
                </a:lnTo>
                <a:lnTo>
                  <a:pt x="2727916" y="470806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54398" y="467370"/>
                </a:moveTo>
                <a:close/>
              </a:path>
              <a:path w="4096384" h="836930">
                <a:moveTo>
                  <a:pt x="3218799" y="480060"/>
                </a:moveTo>
                <a:lnTo>
                  <a:pt x="3216108" y="473710"/>
                </a:lnTo>
                <a:lnTo>
                  <a:pt x="3213260" y="473710"/>
                </a:lnTo>
                <a:lnTo>
                  <a:pt x="3212436" y="472452"/>
                </a:lnTo>
                <a:lnTo>
                  <a:pt x="3210078" y="467360"/>
                </a:lnTo>
                <a:lnTo>
                  <a:pt x="3217968" y="471170"/>
                </a:lnTo>
                <a:lnTo>
                  <a:pt x="3224673" y="471170"/>
                </a:lnTo>
                <a:lnTo>
                  <a:pt x="3222155" y="474980"/>
                </a:lnTo>
                <a:lnTo>
                  <a:pt x="3219474" y="474980"/>
                </a:lnTo>
                <a:lnTo>
                  <a:pt x="3219378" y="479183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95808" y="468582"/>
                </a:moveTo>
                <a:lnTo>
                  <a:pt x="3292888" y="467360"/>
                </a:lnTo>
                <a:lnTo>
                  <a:pt x="3295650" y="467360"/>
                </a:lnTo>
                <a:lnTo>
                  <a:pt x="3295772" y="467930"/>
                </a:lnTo>
                <a:lnTo>
                  <a:pt x="3295808" y="468582"/>
                </a:lnTo>
                <a:close/>
              </a:path>
              <a:path w="4096384" h="836930">
                <a:moveTo>
                  <a:pt x="3337303" y="474936"/>
                </a:moveTo>
                <a:lnTo>
                  <a:pt x="3336301" y="467360"/>
                </a:lnTo>
                <a:lnTo>
                  <a:pt x="3341664" y="471170"/>
                </a:lnTo>
                <a:lnTo>
                  <a:pt x="3346529" y="473710"/>
                </a:lnTo>
                <a:lnTo>
                  <a:pt x="3337303" y="474936"/>
                </a:lnTo>
                <a:close/>
              </a:path>
              <a:path w="4096384" h="836930">
                <a:moveTo>
                  <a:pt x="3382228" y="474980"/>
                </a:moveTo>
                <a:lnTo>
                  <a:pt x="3379045" y="474980"/>
                </a:lnTo>
                <a:lnTo>
                  <a:pt x="3374357" y="472440"/>
                </a:lnTo>
                <a:lnTo>
                  <a:pt x="3380388" y="467360"/>
                </a:lnTo>
                <a:lnTo>
                  <a:pt x="3381866" y="469863"/>
                </a:lnTo>
                <a:lnTo>
                  <a:pt x="3383130" y="473410"/>
                </a:lnTo>
                <a:lnTo>
                  <a:pt x="3383116" y="473861"/>
                </a:lnTo>
                <a:lnTo>
                  <a:pt x="3382228" y="474980"/>
                </a:lnTo>
                <a:close/>
              </a:path>
              <a:path w="4096384" h="836930">
                <a:moveTo>
                  <a:pt x="3383910" y="474980"/>
                </a:moveTo>
                <a:lnTo>
                  <a:pt x="3382228" y="474980"/>
                </a:lnTo>
                <a:lnTo>
                  <a:pt x="3383116" y="473861"/>
                </a:lnTo>
                <a:lnTo>
                  <a:pt x="3383130" y="473410"/>
                </a:lnTo>
                <a:lnTo>
                  <a:pt x="3381866" y="469863"/>
                </a:lnTo>
                <a:lnTo>
                  <a:pt x="3380388" y="467360"/>
                </a:lnTo>
                <a:lnTo>
                  <a:pt x="3396976" y="467360"/>
                </a:lnTo>
                <a:lnTo>
                  <a:pt x="3398486" y="468630"/>
                </a:lnTo>
                <a:lnTo>
                  <a:pt x="3432862" y="468630"/>
                </a:lnTo>
                <a:lnTo>
                  <a:pt x="3431775" y="469900"/>
                </a:lnTo>
                <a:lnTo>
                  <a:pt x="3393464" y="469900"/>
                </a:lnTo>
                <a:lnTo>
                  <a:pt x="3393464" y="472440"/>
                </a:lnTo>
                <a:lnTo>
                  <a:pt x="3383910" y="472440"/>
                </a:lnTo>
                <a:lnTo>
                  <a:pt x="3383910" y="474980"/>
                </a:lnTo>
                <a:close/>
              </a:path>
              <a:path w="4096384" h="836930">
                <a:moveTo>
                  <a:pt x="3508117" y="480060"/>
                </a:moveTo>
                <a:lnTo>
                  <a:pt x="3506768" y="480060"/>
                </a:lnTo>
                <a:lnTo>
                  <a:pt x="3503769" y="476250"/>
                </a:lnTo>
                <a:lnTo>
                  <a:pt x="3506444" y="476242"/>
                </a:lnTo>
                <a:lnTo>
                  <a:pt x="3508117" y="474980"/>
                </a:lnTo>
                <a:lnTo>
                  <a:pt x="3513139" y="467360"/>
                </a:lnTo>
                <a:lnTo>
                  <a:pt x="3514822" y="472440"/>
                </a:lnTo>
                <a:lnTo>
                  <a:pt x="3515005" y="472440"/>
                </a:lnTo>
                <a:lnTo>
                  <a:pt x="3508117" y="480060"/>
                </a:lnTo>
                <a:close/>
              </a:path>
              <a:path w="4096384" h="836930">
                <a:moveTo>
                  <a:pt x="3520584" y="480060"/>
                </a:moveTo>
                <a:lnTo>
                  <a:pt x="3508117" y="480060"/>
                </a:lnTo>
                <a:lnTo>
                  <a:pt x="3515005" y="472440"/>
                </a:lnTo>
                <a:lnTo>
                  <a:pt x="3514822" y="472440"/>
                </a:lnTo>
                <a:lnTo>
                  <a:pt x="3513139" y="467360"/>
                </a:lnTo>
                <a:lnTo>
                  <a:pt x="3546109" y="467360"/>
                </a:lnTo>
                <a:lnTo>
                  <a:pt x="3548007" y="468630"/>
                </a:lnTo>
                <a:lnTo>
                  <a:pt x="3552340" y="468630"/>
                </a:lnTo>
                <a:lnTo>
                  <a:pt x="3551713" y="469900"/>
                </a:lnTo>
                <a:lnTo>
                  <a:pt x="3526215" y="469900"/>
                </a:lnTo>
                <a:lnTo>
                  <a:pt x="3523210" y="474980"/>
                </a:lnTo>
                <a:lnTo>
                  <a:pt x="3526058" y="474980"/>
                </a:lnTo>
                <a:lnTo>
                  <a:pt x="3519510" y="477520"/>
                </a:lnTo>
                <a:lnTo>
                  <a:pt x="3520178" y="477520"/>
                </a:lnTo>
                <a:lnTo>
                  <a:pt x="3520584" y="480060"/>
                </a:lnTo>
                <a:close/>
              </a:path>
              <a:path w="4096384" h="836930">
                <a:moveTo>
                  <a:pt x="3566288" y="474980"/>
                </a:moveTo>
                <a:lnTo>
                  <a:pt x="3562766" y="467360"/>
                </a:lnTo>
                <a:lnTo>
                  <a:pt x="3568124" y="468631"/>
                </a:lnTo>
                <a:lnTo>
                  <a:pt x="3572653" y="471170"/>
                </a:lnTo>
                <a:lnTo>
                  <a:pt x="3566954" y="472452"/>
                </a:lnTo>
                <a:lnTo>
                  <a:pt x="3566821" y="473410"/>
                </a:lnTo>
                <a:lnTo>
                  <a:pt x="3566721" y="473861"/>
                </a:lnTo>
                <a:lnTo>
                  <a:pt x="3566288" y="47498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605855" y="472452"/>
                </a:lnTo>
                <a:lnTo>
                  <a:pt x="3605170" y="471170"/>
                </a:lnTo>
                <a:lnTo>
                  <a:pt x="3604495" y="467360"/>
                </a:lnTo>
                <a:lnTo>
                  <a:pt x="3610621" y="469863"/>
                </a:lnTo>
                <a:lnTo>
                  <a:pt x="3608520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7571" y="473710"/>
                </a:moveTo>
                <a:lnTo>
                  <a:pt x="3607009" y="473710"/>
                </a:lnTo>
                <a:lnTo>
                  <a:pt x="3608535" y="472440"/>
                </a:lnTo>
                <a:lnTo>
                  <a:pt x="3610633" y="469989"/>
                </a:lnTo>
                <a:lnTo>
                  <a:pt x="3604495" y="467360"/>
                </a:lnTo>
                <a:lnTo>
                  <a:pt x="3624944" y="467360"/>
                </a:lnTo>
                <a:lnTo>
                  <a:pt x="3621762" y="469900"/>
                </a:lnTo>
                <a:lnTo>
                  <a:pt x="3618165" y="471143"/>
                </a:lnTo>
                <a:lnTo>
                  <a:pt x="3618048" y="471370"/>
                </a:lnTo>
                <a:lnTo>
                  <a:pt x="3617571" y="473710"/>
                </a:lnTo>
                <a:close/>
              </a:path>
              <a:path w="4096384" h="836930">
                <a:moveTo>
                  <a:pt x="3625802" y="476250"/>
                </a:moveTo>
                <a:lnTo>
                  <a:pt x="3620105" y="474980"/>
                </a:lnTo>
                <a:lnTo>
                  <a:pt x="3617571" y="473710"/>
                </a:lnTo>
                <a:lnTo>
                  <a:pt x="3618048" y="471370"/>
                </a:lnTo>
                <a:lnTo>
                  <a:pt x="3618165" y="471143"/>
                </a:lnTo>
                <a:lnTo>
                  <a:pt x="3621762" y="469900"/>
                </a:lnTo>
                <a:lnTo>
                  <a:pt x="3624944" y="467360"/>
                </a:lnTo>
                <a:lnTo>
                  <a:pt x="3624453" y="468630"/>
                </a:lnTo>
                <a:lnTo>
                  <a:pt x="3625067" y="468630"/>
                </a:lnTo>
                <a:lnTo>
                  <a:pt x="3625802" y="476250"/>
                </a:lnTo>
                <a:close/>
              </a:path>
              <a:path w="4096384" h="836930">
                <a:moveTo>
                  <a:pt x="3796433" y="472440"/>
                </a:moveTo>
                <a:lnTo>
                  <a:pt x="3793578" y="472440"/>
                </a:lnTo>
                <a:lnTo>
                  <a:pt x="3793543" y="471370"/>
                </a:lnTo>
                <a:lnTo>
                  <a:pt x="3794429" y="467360"/>
                </a:lnTo>
                <a:lnTo>
                  <a:pt x="3796433" y="472440"/>
                </a:lnTo>
                <a:close/>
              </a:path>
              <a:path w="4096384" h="836930">
                <a:moveTo>
                  <a:pt x="3840847" y="477520"/>
                </a:moveTo>
                <a:lnTo>
                  <a:pt x="3834325" y="472440"/>
                </a:lnTo>
                <a:lnTo>
                  <a:pt x="3834817" y="472440"/>
                </a:lnTo>
                <a:lnTo>
                  <a:pt x="3839007" y="467360"/>
                </a:lnTo>
                <a:lnTo>
                  <a:pt x="3839821" y="470976"/>
                </a:lnTo>
                <a:lnTo>
                  <a:pt x="3840847" y="477520"/>
                </a:lnTo>
                <a:close/>
              </a:path>
              <a:path w="4096384" h="836930">
                <a:moveTo>
                  <a:pt x="3849081" y="495300"/>
                </a:moveTo>
                <a:lnTo>
                  <a:pt x="3843204" y="495300"/>
                </a:lnTo>
                <a:lnTo>
                  <a:pt x="3849278" y="492817"/>
                </a:lnTo>
                <a:lnTo>
                  <a:pt x="3849318" y="492675"/>
                </a:lnTo>
                <a:lnTo>
                  <a:pt x="3844887" y="488950"/>
                </a:lnTo>
                <a:lnTo>
                  <a:pt x="3839525" y="486410"/>
                </a:lnTo>
                <a:lnTo>
                  <a:pt x="3837174" y="477520"/>
                </a:lnTo>
                <a:lnTo>
                  <a:pt x="3840847" y="477520"/>
                </a:lnTo>
                <a:lnTo>
                  <a:pt x="3839821" y="470976"/>
                </a:lnTo>
                <a:lnTo>
                  <a:pt x="3839007" y="467360"/>
                </a:lnTo>
                <a:lnTo>
                  <a:pt x="3842530" y="467360"/>
                </a:lnTo>
                <a:lnTo>
                  <a:pt x="3842425" y="468582"/>
                </a:lnTo>
                <a:lnTo>
                  <a:pt x="3868574" y="468631"/>
                </a:lnTo>
                <a:lnTo>
                  <a:pt x="3870048" y="469900"/>
                </a:lnTo>
                <a:lnTo>
                  <a:pt x="3863477" y="469900"/>
                </a:lnTo>
                <a:lnTo>
                  <a:pt x="3857440" y="473710"/>
                </a:lnTo>
                <a:lnTo>
                  <a:pt x="3863162" y="474980"/>
                </a:lnTo>
                <a:lnTo>
                  <a:pt x="3865226" y="476242"/>
                </a:lnTo>
                <a:lnTo>
                  <a:pt x="3869469" y="480060"/>
                </a:lnTo>
                <a:lnTo>
                  <a:pt x="3881595" y="480060"/>
                </a:lnTo>
                <a:lnTo>
                  <a:pt x="3882603" y="481330"/>
                </a:lnTo>
                <a:lnTo>
                  <a:pt x="3935793" y="481330"/>
                </a:lnTo>
                <a:lnTo>
                  <a:pt x="3936693" y="482600"/>
                </a:lnTo>
                <a:lnTo>
                  <a:pt x="3875564" y="482600"/>
                </a:lnTo>
                <a:lnTo>
                  <a:pt x="3874372" y="483870"/>
                </a:lnTo>
                <a:lnTo>
                  <a:pt x="3850380" y="483880"/>
                </a:lnTo>
                <a:lnTo>
                  <a:pt x="3847886" y="485140"/>
                </a:lnTo>
                <a:lnTo>
                  <a:pt x="3847775" y="486074"/>
                </a:lnTo>
                <a:lnTo>
                  <a:pt x="3847797" y="486443"/>
                </a:lnTo>
                <a:lnTo>
                  <a:pt x="3850066" y="487680"/>
                </a:lnTo>
                <a:lnTo>
                  <a:pt x="3870358" y="487680"/>
                </a:lnTo>
                <a:lnTo>
                  <a:pt x="3881595" y="488950"/>
                </a:lnTo>
                <a:lnTo>
                  <a:pt x="3867333" y="488950"/>
                </a:lnTo>
                <a:lnTo>
                  <a:pt x="3868274" y="491490"/>
                </a:lnTo>
                <a:lnTo>
                  <a:pt x="3852600" y="491490"/>
                </a:lnTo>
                <a:lnTo>
                  <a:pt x="3849081" y="495300"/>
                </a:lnTo>
                <a:close/>
              </a:path>
              <a:path w="4096384" h="836930">
                <a:moveTo>
                  <a:pt x="3997483" y="468207"/>
                </a:moveTo>
                <a:lnTo>
                  <a:pt x="3997533" y="467632"/>
                </a:lnTo>
                <a:lnTo>
                  <a:pt x="3997597" y="467360"/>
                </a:lnTo>
                <a:lnTo>
                  <a:pt x="3997483" y="468207"/>
                </a:lnTo>
                <a:close/>
              </a:path>
              <a:path w="4096384" h="836930">
                <a:moveTo>
                  <a:pt x="4004793" y="468630"/>
                </a:moveTo>
                <a:lnTo>
                  <a:pt x="3997931" y="468630"/>
                </a:lnTo>
                <a:lnTo>
                  <a:pt x="3997617" y="468334"/>
                </a:lnTo>
                <a:lnTo>
                  <a:pt x="3997597" y="467360"/>
                </a:lnTo>
                <a:lnTo>
                  <a:pt x="4004279" y="467360"/>
                </a:lnTo>
                <a:lnTo>
                  <a:pt x="4004793" y="468630"/>
                </a:lnTo>
                <a:close/>
              </a:path>
              <a:path w="4096384" h="836930">
                <a:moveTo>
                  <a:pt x="4066480" y="472440"/>
                </a:moveTo>
                <a:lnTo>
                  <a:pt x="4065655" y="472440"/>
                </a:lnTo>
                <a:lnTo>
                  <a:pt x="4064882" y="471295"/>
                </a:lnTo>
                <a:lnTo>
                  <a:pt x="4064797" y="467360"/>
                </a:lnTo>
                <a:lnTo>
                  <a:pt x="4068115" y="469863"/>
                </a:lnTo>
                <a:lnTo>
                  <a:pt x="4067989" y="470159"/>
                </a:lnTo>
                <a:lnTo>
                  <a:pt x="4066480" y="472440"/>
                </a:lnTo>
                <a:close/>
              </a:path>
              <a:path w="4096384" h="836930">
                <a:moveTo>
                  <a:pt x="2752746" y="473710"/>
                </a:moveTo>
                <a:lnTo>
                  <a:pt x="2744079" y="473710"/>
                </a:lnTo>
                <a:lnTo>
                  <a:pt x="2745421" y="471170"/>
                </a:lnTo>
                <a:lnTo>
                  <a:pt x="2746062" y="470191"/>
                </a:lnTo>
                <a:lnTo>
                  <a:pt x="2746149" y="469874"/>
                </a:lnTo>
                <a:lnTo>
                  <a:pt x="2741073" y="468630"/>
                </a:lnTo>
                <a:lnTo>
                  <a:pt x="2744596" y="468630"/>
                </a:lnTo>
                <a:lnTo>
                  <a:pt x="2754398" y="467370"/>
                </a:lnTo>
                <a:lnTo>
                  <a:pt x="2755049" y="470626"/>
                </a:lnTo>
                <a:lnTo>
                  <a:pt x="2755157" y="472440"/>
                </a:lnTo>
                <a:lnTo>
                  <a:pt x="2754129" y="472452"/>
                </a:lnTo>
                <a:lnTo>
                  <a:pt x="2752746" y="473710"/>
                </a:lnTo>
                <a:close/>
              </a:path>
              <a:path w="4096384" h="836930">
                <a:moveTo>
                  <a:pt x="3624453" y="468630"/>
                </a:moveTo>
                <a:lnTo>
                  <a:pt x="3624946" y="467382"/>
                </a:lnTo>
                <a:lnTo>
                  <a:pt x="3625038" y="468334"/>
                </a:lnTo>
                <a:lnTo>
                  <a:pt x="3624453" y="468630"/>
                </a:lnTo>
                <a:close/>
              </a:path>
              <a:path w="4096384" h="836930">
                <a:moveTo>
                  <a:pt x="1820966" y="474980"/>
                </a:moveTo>
                <a:lnTo>
                  <a:pt x="1812585" y="474980"/>
                </a:lnTo>
                <a:lnTo>
                  <a:pt x="1812080" y="468630"/>
                </a:lnTo>
                <a:lnTo>
                  <a:pt x="1816605" y="468630"/>
                </a:lnTo>
                <a:lnTo>
                  <a:pt x="1821823" y="467532"/>
                </a:lnTo>
                <a:lnTo>
                  <a:pt x="1820460" y="468631"/>
                </a:lnTo>
                <a:lnTo>
                  <a:pt x="1818668" y="469863"/>
                </a:lnTo>
                <a:lnTo>
                  <a:pt x="1818750" y="470191"/>
                </a:lnTo>
                <a:lnTo>
                  <a:pt x="1820966" y="474980"/>
                </a:lnTo>
                <a:close/>
              </a:path>
              <a:path w="4096384" h="836930">
                <a:moveTo>
                  <a:pt x="1485381" y="472440"/>
                </a:moveTo>
                <a:lnTo>
                  <a:pt x="1482034" y="470626"/>
                </a:lnTo>
                <a:lnTo>
                  <a:pt x="1481314" y="469554"/>
                </a:lnTo>
                <a:lnTo>
                  <a:pt x="1481317" y="469307"/>
                </a:lnTo>
                <a:lnTo>
                  <a:pt x="1483084" y="467632"/>
                </a:lnTo>
                <a:lnTo>
                  <a:pt x="1483371" y="468630"/>
                </a:lnTo>
                <a:lnTo>
                  <a:pt x="1487561" y="468630"/>
                </a:lnTo>
                <a:lnTo>
                  <a:pt x="1486389" y="471170"/>
                </a:lnTo>
                <a:lnTo>
                  <a:pt x="1485381" y="472440"/>
                </a:lnTo>
                <a:close/>
              </a:path>
              <a:path w="4096384" h="836930">
                <a:moveTo>
                  <a:pt x="1487561" y="468630"/>
                </a:moveTo>
                <a:lnTo>
                  <a:pt x="1483371" y="468630"/>
                </a:lnTo>
                <a:lnTo>
                  <a:pt x="1486133" y="467908"/>
                </a:lnTo>
                <a:lnTo>
                  <a:pt x="1487561" y="468630"/>
                </a:lnTo>
                <a:close/>
              </a:path>
              <a:path w="4096384" h="836930">
                <a:moveTo>
                  <a:pt x="2319034" y="471170"/>
                </a:moveTo>
                <a:lnTo>
                  <a:pt x="2312279" y="471170"/>
                </a:lnTo>
                <a:lnTo>
                  <a:pt x="2310812" y="467930"/>
                </a:lnTo>
                <a:lnTo>
                  <a:pt x="2313958" y="468631"/>
                </a:lnTo>
                <a:lnTo>
                  <a:pt x="2321669" y="469874"/>
                </a:lnTo>
                <a:lnTo>
                  <a:pt x="2319034" y="471170"/>
                </a:lnTo>
                <a:close/>
              </a:path>
              <a:path w="4096384" h="836930">
                <a:moveTo>
                  <a:pt x="3188797" y="468630"/>
                </a:moveTo>
                <a:lnTo>
                  <a:pt x="3188497" y="468526"/>
                </a:lnTo>
                <a:lnTo>
                  <a:pt x="3188398" y="468104"/>
                </a:lnTo>
                <a:lnTo>
                  <a:pt x="3188797" y="468630"/>
                </a:lnTo>
                <a:close/>
              </a:path>
              <a:path w="4096384" h="836930">
                <a:moveTo>
                  <a:pt x="3997931" y="468630"/>
                </a:moveTo>
                <a:lnTo>
                  <a:pt x="3997440" y="468526"/>
                </a:lnTo>
                <a:lnTo>
                  <a:pt x="3997483" y="468207"/>
                </a:lnTo>
                <a:lnTo>
                  <a:pt x="3997931" y="468630"/>
                </a:lnTo>
                <a:close/>
              </a:path>
              <a:path w="4096384" h="836930">
                <a:moveTo>
                  <a:pt x="3625067" y="468630"/>
                </a:moveTo>
                <a:lnTo>
                  <a:pt x="3624453" y="468630"/>
                </a:lnTo>
                <a:lnTo>
                  <a:pt x="3625038" y="468334"/>
                </a:lnTo>
                <a:lnTo>
                  <a:pt x="3625067" y="468630"/>
                </a:lnTo>
                <a:close/>
              </a:path>
              <a:path w="4096384" h="836930">
                <a:moveTo>
                  <a:pt x="3195627" y="475926"/>
                </a:moveTo>
                <a:lnTo>
                  <a:pt x="3187291" y="473710"/>
                </a:lnTo>
                <a:lnTo>
                  <a:pt x="3187448" y="473710"/>
                </a:lnTo>
                <a:lnTo>
                  <a:pt x="3188336" y="468471"/>
                </a:lnTo>
                <a:lnTo>
                  <a:pt x="3188797" y="468630"/>
                </a:lnTo>
                <a:lnTo>
                  <a:pt x="3191579" y="468631"/>
                </a:lnTo>
                <a:lnTo>
                  <a:pt x="3196299" y="475462"/>
                </a:lnTo>
                <a:lnTo>
                  <a:pt x="3195627" y="475926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96450" y="472247"/>
                </a:lnTo>
                <a:lnTo>
                  <a:pt x="3997328" y="468503"/>
                </a:lnTo>
                <a:lnTo>
                  <a:pt x="3997217" y="470191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4004500" y="476250"/>
                </a:moveTo>
                <a:lnTo>
                  <a:pt x="3996405" y="476250"/>
                </a:lnTo>
                <a:lnTo>
                  <a:pt x="3997440" y="468526"/>
                </a:lnTo>
                <a:lnTo>
                  <a:pt x="3997931" y="468630"/>
                </a:lnTo>
                <a:lnTo>
                  <a:pt x="4004303" y="468631"/>
                </a:lnTo>
                <a:lnTo>
                  <a:pt x="4008908" y="474980"/>
                </a:lnTo>
                <a:lnTo>
                  <a:pt x="4005127" y="474980"/>
                </a:lnTo>
                <a:lnTo>
                  <a:pt x="4004500" y="47625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95808" y="468582"/>
                </a:lnTo>
                <a:lnTo>
                  <a:pt x="3300266" y="468630"/>
                </a:lnTo>
                <a:lnTo>
                  <a:pt x="3300602" y="471170"/>
                </a:lnTo>
                <a:lnTo>
                  <a:pt x="3301767" y="474980"/>
                </a:lnTo>
                <a:lnTo>
                  <a:pt x="3293045" y="47498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0391" y="474980"/>
                </a:moveTo>
                <a:lnTo>
                  <a:pt x="32231" y="468630"/>
                </a:lnTo>
                <a:lnTo>
                  <a:pt x="32408" y="468631"/>
                </a:lnTo>
                <a:lnTo>
                  <a:pt x="37985" y="469874"/>
                </a:lnTo>
                <a:lnTo>
                  <a:pt x="35063" y="472452"/>
                </a:lnTo>
                <a:lnTo>
                  <a:pt x="30391" y="474980"/>
                </a:lnTo>
                <a:close/>
              </a:path>
              <a:path w="4096384" h="836930">
                <a:moveTo>
                  <a:pt x="88890" y="473710"/>
                </a:moveTo>
                <a:lnTo>
                  <a:pt x="85537" y="472440"/>
                </a:lnTo>
                <a:lnTo>
                  <a:pt x="83193" y="472440"/>
                </a:lnTo>
                <a:lnTo>
                  <a:pt x="85203" y="468630"/>
                </a:lnTo>
                <a:lnTo>
                  <a:pt x="88726" y="468630"/>
                </a:lnTo>
                <a:lnTo>
                  <a:pt x="88890" y="473710"/>
                </a:lnTo>
                <a:close/>
              </a:path>
              <a:path w="4096384" h="836930">
                <a:moveTo>
                  <a:pt x="328594" y="471170"/>
                </a:moveTo>
                <a:lnTo>
                  <a:pt x="326250" y="469900"/>
                </a:lnTo>
                <a:lnTo>
                  <a:pt x="328260" y="468630"/>
                </a:lnTo>
                <a:lnTo>
                  <a:pt x="330107" y="468630"/>
                </a:lnTo>
                <a:lnTo>
                  <a:pt x="330226" y="469554"/>
                </a:lnTo>
                <a:lnTo>
                  <a:pt x="330153" y="469989"/>
                </a:lnTo>
                <a:lnTo>
                  <a:pt x="3285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28594" y="471170"/>
                </a:lnTo>
                <a:lnTo>
                  <a:pt x="330153" y="469989"/>
                </a:lnTo>
                <a:lnTo>
                  <a:pt x="330226" y="469554"/>
                </a:lnTo>
                <a:lnTo>
                  <a:pt x="330107" y="468630"/>
                </a:lnTo>
                <a:lnTo>
                  <a:pt x="341841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41841" y="468630"/>
                </a:lnTo>
                <a:lnTo>
                  <a:pt x="344355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39994" y="471170"/>
                </a:lnTo>
                <a:lnTo>
                  <a:pt x="344355" y="468630"/>
                </a:lnTo>
                <a:lnTo>
                  <a:pt x="350229" y="468631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422635" y="477520"/>
                </a:moveTo>
                <a:lnTo>
                  <a:pt x="423190" y="476450"/>
                </a:lnTo>
                <a:lnTo>
                  <a:pt x="423259" y="476077"/>
                </a:lnTo>
                <a:lnTo>
                  <a:pt x="422339" y="471573"/>
                </a:lnTo>
                <a:lnTo>
                  <a:pt x="422228" y="471143"/>
                </a:lnTo>
                <a:lnTo>
                  <a:pt x="419523" y="468630"/>
                </a:lnTo>
                <a:lnTo>
                  <a:pt x="447445" y="468630"/>
                </a:lnTo>
                <a:lnTo>
                  <a:pt x="446266" y="473710"/>
                </a:lnTo>
                <a:lnTo>
                  <a:pt x="443418" y="473710"/>
                </a:lnTo>
                <a:lnTo>
                  <a:pt x="441344" y="474980"/>
                </a:lnTo>
                <a:lnTo>
                  <a:pt x="431748" y="474980"/>
                </a:lnTo>
                <a:lnTo>
                  <a:pt x="426145" y="476250"/>
                </a:lnTo>
                <a:lnTo>
                  <a:pt x="422635" y="477520"/>
                </a:lnTo>
                <a:close/>
              </a:path>
              <a:path w="4096384" h="836930">
                <a:moveTo>
                  <a:pt x="446266" y="473710"/>
                </a:moveTo>
                <a:lnTo>
                  <a:pt x="447445" y="468630"/>
                </a:lnTo>
                <a:lnTo>
                  <a:pt x="451301" y="468630"/>
                </a:lnTo>
                <a:lnTo>
                  <a:pt x="451799" y="472440"/>
                </a:lnTo>
                <a:lnTo>
                  <a:pt x="449923" y="472452"/>
                </a:lnTo>
                <a:lnTo>
                  <a:pt x="446266" y="473710"/>
                </a:lnTo>
                <a:close/>
              </a:path>
              <a:path w="4096384" h="836930">
                <a:moveTo>
                  <a:pt x="478789" y="472440"/>
                </a:moveTo>
                <a:lnTo>
                  <a:pt x="475607" y="472440"/>
                </a:lnTo>
                <a:lnTo>
                  <a:pt x="474265" y="468630"/>
                </a:lnTo>
                <a:lnTo>
                  <a:pt x="477116" y="468631"/>
                </a:lnTo>
                <a:lnTo>
                  <a:pt x="479880" y="469863"/>
                </a:lnTo>
                <a:lnTo>
                  <a:pt x="480629" y="471170"/>
                </a:lnTo>
                <a:lnTo>
                  <a:pt x="478789" y="472440"/>
                </a:lnTo>
                <a:close/>
              </a:path>
              <a:path w="4096384" h="836930">
                <a:moveTo>
                  <a:pt x="481973" y="472440"/>
                </a:moveTo>
                <a:lnTo>
                  <a:pt x="478789" y="472440"/>
                </a:lnTo>
                <a:lnTo>
                  <a:pt x="480447" y="471295"/>
                </a:lnTo>
                <a:lnTo>
                  <a:pt x="480528" y="470976"/>
                </a:lnTo>
                <a:lnTo>
                  <a:pt x="480005" y="469982"/>
                </a:lnTo>
                <a:lnTo>
                  <a:pt x="477113" y="468630"/>
                </a:lnTo>
                <a:lnTo>
                  <a:pt x="484493" y="468630"/>
                </a:lnTo>
                <a:lnTo>
                  <a:pt x="481973" y="472440"/>
                </a:lnTo>
                <a:close/>
              </a:path>
              <a:path w="4096384" h="836930">
                <a:moveTo>
                  <a:pt x="476508" y="479983"/>
                </a:moveTo>
                <a:lnTo>
                  <a:pt x="476379" y="479813"/>
                </a:lnTo>
                <a:lnTo>
                  <a:pt x="476309" y="479609"/>
                </a:lnTo>
                <a:lnTo>
                  <a:pt x="481134" y="473710"/>
                </a:lnTo>
                <a:lnTo>
                  <a:pt x="484493" y="468630"/>
                </a:lnTo>
                <a:lnTo>
                  <a:pt x="484474" y="470626"/>
                </a:lnTo>
                <a:lnTo>
                  <a:pt x="483982" y="471170"/>
                </a:lnTo>
                <a:lnTo>
                  <a:pt x="484646" y="471370"/>
                </a:lnTo>
                <a:lnTo>
                  <a:pt x="484990" y="477520"/>
                </a:lnTo>
                <a:lnTo>
                  <a:pt x="485161" y="477520"/>
                </a:lnTo>
                <a:lnTo>
                  <a:pt x="485284" y="478478"/>
                </a:lnTo>
                <a:lnTo>
                  <a:pt x="485223" y="478803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484597" y="470490"/>
                </a:moveTo>
                <a:lnTo>
                  <a:pt x="484493" y="468630"/>
                </a:lnTo>
                <a:lnTo>
                  <a:pt x="486281" y="468630"/>
                </a:lnTo>
                <a:lnTo>
                  <a:pt x="484597" y="470490"/>
                </a:lnTo>
                <a:close/>
              </a:path>
              <a:path w="4096384" h="836930">
                <a:moveTo>
                  <a:pt x="542988" y="472440"/>
                </a:moveTo>
                <a:lnTo>
                  <a:pt x="532631" y="472440"/>
                </a:lnTo>
                <a:lnTo>
                  <a:pt x="533442" y="470317"/>
                </a:lnTo>
                <a:lnTo>
                  <a:pt x="533568" y="469863"/>
                </a:lnTo>
                <a:lnTo>
                  <a:pt x="532430" y="468630"/>
                </a:lnTo>
                <a:lnTo>
                  <a:pt x="544163" y="468630"/>
                </a:lnTo>
                <a:lnTo>
                  <a:pt x="541886" y="469863"/>
                </a:lnTo>
                <a:lnTo>
                  <a:pt x="541145" y="471170"/>
                </a:lnTo>
                <a:lnTo>
                  <a:pt x="542988" y="472440"/>
                </a:lnTo>
                <a:close/>
              </a:path>
              <a:path w="4096384" h="836930">
                <a:moveTo>
                  <a:pt x="544831" y="473710"/>
                </a:moveTo>
                <a:lnTo>
                  <a:pt x="541327" y="471295"/>
                </a:lnTo>
                <a:lnTo>
                  <a:pt x="541248" y="470976"/>
                </a:lnTo>
                <a:lnTo>
                  <a:pt x="541772" y="469989"/>
                </a:lnTo>
                <a:lnTo>
                  <a:pt x="544163" y="468630"/>
                </a:lnTo>
                <a:lnTo>
                  <a:pt x="545506" y="468630"/>
                </a:lnTo>
                <a:lnTo>
                  <a:pt x="545830" y="472452"/>
                </a:lnTo>
                <a:lnTo>
                  <a:pt x="544831" y="473710"/>
                </a:lnTo>
                <a:close/>
              </a:path>
              <a:path w="4096384" h="836930">
                <a:moveTo>
                  <a:pt x="583411" y="483870"/>
                </a:moveTo>
                <a:lnTo>
                  <a:pt x="582115" y="482726"/>
                </a:lnTo>
                <a:lnTo>
                  <a:pt x="582049" y="482522"/>
                </a:lnTo>
                <a:lnTo>
                  <a:pt x="585758" y="478751"/>
                </a:lnTo>
                <a:lnTo>
                  <a:pt x="587192" y="476242"/>
                </a:lnTo>
                <a:lnTo>
                  <a:pt x="585251" y="473710"/>
                </a:lnTo>
                <a:lnTo>
                  <a:pt x="583367" y="470191"/>
                </a:lnTo>
                <a:lnTo>
                  <a:pt x="583245" y="469863"/>
                </a:lnTo>
                <a:lnTo>
                  <a:pt x="584394" y="468630"/>
                </a:lnTo>
                <a:lnTo>
                  <a:pt x="587413" y="468630"/>
                </a:lnTo>
                <a:lnTo>
                  <a:pt x="588814" y="471170"/>
                </a:lnTo>
                <a:lnTo>
                  <a:pt x="599480" y="471170"/>
                </a:lnTo>
                <a:lnTo>
                  <a:pt x="600148" y="473710"/>
                </a:lnTo>
                <a:lnTo>
                  <a:pt x="596795" y="473710"/>
                </a:lnTo>
                <a:lnTo>
                  <a:pt x="598311" y="475060"/>
                </a:lnTo>
                <a:lnTo>
                  <a:pt x="592268" y="480065"/>
                </a:lnTo>
                <a:lnTo>
                  <a:pt x="587646" y="482600"/>
                </a:lnTo>
                <a:lnTo>
                  <a:pt x="583411" y="483870"/>
                </a:lnTo>
                <a:close/>
              </a:path>
              <a:path w="4096384" h="836930">
                <a:moveTo>
                  <a:pt x="590310" y="471170"/>
                </a:moveTo>
                <a:lnTo>
                  <a:pt x="588814" y="471170"/>
                </a:lnTo>
                <a:lnTo>
                  <a:pt x="587413" y="468630"/>
                </a:lnTo>
                <a:lnTo>
                  <a:pt x="593613" y="468630"/>
                </a:lnTo>
                <a:lnTo>
                  <a:pt x="590310" y="471170"/>
                </a:lnTo>
                <a:close/>
              </a:path>
              <a:path w="4096384" h="836930">
                <a:moveTo>
                  <a:pt x="718813" y="470325"/>
                </a:moveTo>
                <a:lnTo>
                  <a:pt x="716958" y="469929"/>
                </a:lnTo>
                <a:lnTo>
                  <a:pt x="721676" y="468630"/>
                </a:lnTo>
                <a:lnTo>
                  <a:pt x="728440" y="468630"/>
                </a:lnTo>
                <a:lnTo>
                  <a:pt x="727239" y="469900"/>
                </a:lnTo>
                <a:lnTo>
                  <a:pt x="722017" y="469900"/>
                </a:lnTo>
                <a:lnTo>
                  <a:pt x="718813" y="470325"/>
                </a:lnTo>
                <a:close/>
              </a:path>
              <a:path w="4096384" h="836930">
                <a:moveTo>
                  <a:pt x="893663" y="473710"/>
                </a:moveTo>
                <a:lnTo>
                  <a:pt x="892491" y="472440"/>
                </a:lnTo>
                <a:lnTo>
                  <a:pt x="890873" y="469989"/>
                </a:lnTo>
                <a:lnTo>
                  <a:pt x="891319" y="468630"/>
                </a:lnTo>
                <a:lnTo>
                  <a:pt x="897690" y="468630"/>
                </a:lnTo>
                <a:lnTo>
                  <a:pt x="893663" y="473710"/>
                </a:lnTo>
                <a:close/>
              </a:path>
              <a:path w="4096384" h="836930">
                <a:moveTo>
                  <a:pt x="1000943" y="486410"/>
                </a:moveTo>
                <a:lnTo>
                  <a:pt x="990210" y="476242"/>
                </a:lnTo>
                <a:lnTo>
                  <a:pt x="989046" y="474980"/>
                </a:lnTo>
                <a:lnTo>
                  <a:pt x="988541" y="473710"/>
                </a:lnTo>
                <a:lnTo>
                  <a:pt x="982341" y="471170"/>
                </a:lnTo>
                <a:lnTo>
                  <a:pt x="986197" y="469900"/>
                </a:lnTo>
                <a:lnTo>
                  <a:pt x="988037" y="468630"/>
                </a:lnTo>
                <a:lnTo>
                  <a:pt x="989046" y="468630"/>
                </a:lnTo>
                <a:lnTo>
                  <a:pt x="990381" y="471170"/>
                </a:lnTo>
                <a:lnTo>
                  <a:pt x="992562" y="473710"/>
                </a:lnTo>
                <a:lnTo>
                  <a:pt x="1001048" y="478751"/>
                </a:lnTo>
                <a:lnTo>
                  <a:pt x="1000943" y="486410"/>
                </a:lnTo>
                <a:close/>
              </a:path>
              <a:path w="4096384" h="836930">
                <a:moveTo>
                  <a:pt x="1019382" y="491490"/>
                </a:moveTo>
                <a:lnTo>
                  <a:pt x="1009495" y="491490"/>
                </a:lnTo>
                <a:lnTo>
                  <a:pt x="1010373" y="490383"/>
                </a:lnTo>
                <a:lnTo>
                  <a:pt x="1010427" y="490075"/>
                </a:lnTo>
                <a:lnTo>
                  <a:pt x="1008486" y="486410"/>
                </a:lnTo>
                <a:lnTo>
                  <a:pt x="1000943" y="486410"/>
                </a:lnTo>
                <a:lnTo>
                  <a:pt x="1001048" y="478751"/>
                </a:lnTo>
                <a:lnTo>
                  <a:pt x="992562" y="473710"/>
                </a:lnTo>
                <a:lnTo>
                  <a:pt x="990381" y="471170"/>
                </a:lnTo>
                <a:lnTo>
                  <a:pt x="989046" y="468630"/>
                </a:lnTo>
                <a:lnTo>
                  <a:pt x="999517" y="468631"/>
                </a:lnTo>
                <a:lnTo>
                  <a:pt x="1000737" y="469863"/>
                </a:lnTo>
                <a:lnTo>
                  <a:pt x="1000859" y="472452"/>
                </a:lnTo>
                <a:lnTo>
                  <a:pt x="1000943" y="473710"/>
                </a:lnTo>
                <a:lnTo>
                  <a:pt x="1008421" y="473710"/>
                </a:lnTo>
                <a:lnTo>
                  <a:pt x="1006142" y="476250"/>
                </a:lnTo>
                <a:lnTo>
                  <a:pt x="1005304" y="476250"/>
                </a:lnTo>
                <a:lnTo>
                  <a:pt x="1010837" y="483870"/>
                </a:lnTo>
                <a:lnTo>
                  <a:pt x="1012731" y="483880"/>
                </a:lnTo>
                <a:lnTo>
                  <a:pt x="1014019" y="485140"/>
                </a:lnTo>
                <a:lnTo>
                  <a:pt x="1014121" y="487936"/>
                </a:lnTo>
                <a:lnTo>
                  <a:pt x="1014189" y="488950"/>
                </a:lnTo>
                <a:lnTo>
                  <a:pt x="1019382" y="488950"/>
                </a:lnTo>
                <a:lnTo>
                  <a:pt x="1019382" y="491490"/>
                </a:lnTo>
                <a:close/>
              </a:path>
              <a:path w="4096384" h="836930">
                <a:moveTo>
                  <a:pt x="1040335" y="471170"/>
                </a:moveTo>
                <a:lnTo>
                  <a:pt x="1040364" y="469863"/>
                </a:lnTo>
                <a:lnTo>
                  <a:pt x="1041343" y="468630"/>
                </a:lnTo>
                <a:lnTo>
                  <a:pt x="1040335" y="471170"/>
                </a:lnTo>
                <a:close/>
              </a:path>
              <a:path w="4096384" h="836930">
                <a:moveTo>
                  <a:pt x="1066819" y="471170"/>
                </a:moveTo>
                <a:lnTo>
                  <a:pt x="1040335" y="471170"/>
                </a:lnTo>
                <a:lnTo>
                  <a:pt x="1041343" y="468630"/>
                </a:lnTo>
                <a:lnTo>
                  <a:pt x="1066487" y="468630"/>
                </a:lnTo>
                <a:lnTo>
                  <a:pt x="1066819" y="471170"/>
                </a:lnTo>
                <a:close/>
              </a:path>
              <a:path w="4096384" h="836930">
                <a:moveTo>
                  <a:pt x="1066985" y="472440"/>
                </a:moveTo>
                <a:lnTo>
                  <a:pt x="1066487" y="468630"/>
                </a:lnTo>
                <a:lnTo>
                  <a:pt x="1068670" y="468631"/>
                </a:lnTo>
                <a:lnTo>
                  <a:pt x="1070621" y="469863"/>
                </a:lnTo>
                <a:lnTo>
                  <a:pt x="1070678" y="471170"/>
                </a:lnTo>
                <a:lnTo>
                  <a:pt x="1068668" y="471170"/>
                </a:lnTo>
                <a:lnTo>
                  <a:pt x="1066985" y="472440"/>
                </a:lnTo>
                <a:close/>
              </a:path>
              <a:path w="4096384" h="836930">
                <a:moveTo>
                  <a:pt x="1038161" y="481330"/>
                </a:moveTo>
                <a:lnTo>
                  <a:pt x="1030952" y="481330"/>
                </a:lnTo>
                <a:lnTo>
                  <a:pt x="1038495" y="477520"/>
                </a:lnTo>
                <a:lnTo>
                  <a:pt x="1034809" y="472440"/>
                </a:lnTo>
                <a:lnTo>
                  <a:pt x="1066985" y="472440"/>
                </a:lnTo>
                <a:lnTo>
                  <a:pt x="1068668" y="471170"/>
                </a:lnTo>
                <a:lnTo>
                  <a:pt x="1070678" y="471170"/>
                </a:lnTo>
                <a:lnTo>
                  <a:pt x="1070621" y="469863"/>
                </a:lnTo>
                <a:lnTo>
                  <a:pt x="1068668" y="468630"/>
                </a:lnTo>
                <a:lnTo>
                  <a:pt x="1076795" y="468631"/>
                </a:lnTo>
                <a:lnTo>
                  <a:pt x="1078889" y="471170"/>
                </a:lnTo>
                <a:lnTo>
                  <a:pt x="1083146" y="473710"/>
                </a:lnTo>
                <a:lnTo>
                  <a:pt x="1074194" y="473710"/>
                </a:lnTo>
                <a:lnTo>
                  <a:pt x="1073696" y="474980"/>
                </a:lnTo>
                <a:lnTo>
                  <a:pt x="1061288" y="474980"/>
                </a:lnTo>
                <a:lnTo>
                  <a:pt x="1060620" y="476250"/>
                </a:lnTo>
                <a:lnTo>
                  <a:pt x="1039327" y="476250"/>
                </a:lnTo>
                <a:lnTo>
                  <a:pt x="1038161" y="481330"/>
                </a:lnTo>
                <a:close/>
              </a:path>
              <a:path w="4096384" h="836930">
                <a:moveTo>
                  <a:pt x="1132863" y="471170"/>
                </a:moveTo>
                <a:lnTo>
                  <a:pt x="1120795" y="471170"/>
                </a:lnTo>
                <a:lnTo>
                  <a:pt x="1120795" y="468630"/>
                </a:lnTo>
                <a:lnTo>
                  <a:pt x="1133370" y="468630"/>
                </a:lnTo>
                <a:lnTo>
                  <a:pt x="1131580" y="469863"/>
                </a:lnTo>
                <a:lnTo>
                  <a:pt x="1132863" y="471170"/>
                </a:lnTo>
                <a:close/>
              </a:path>
              <a:path w="4096384" h="836930">
                <a:moveTo>
                  <a:pt x="1270656" y="471170"/>
                </a:moveTo>
                <a:lnTo>
                  <a:pt x="1268974" y="471170"/>
                </a:lnTo>
                <a:lnTo>
                  <a:pt x="1267468" y="469900"/>
                </a:lnTo>
                <a:lnTo>
                  <a:pt x="1267638" y="469900"/>
                </a:lnTo>
                <a:lnTo>
                  <a:pt x="1269316" y="468631"/>
                </a:lnTo>
                <a:lnTo>
                  <a:pt x="1270777" y="469863"/>
                </a:lnTo>
                <a:lnTo>
                  <a:pt x="1270656" y="47117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52218" y="472440"/>
                </a:lnTo>
                <a:lnTo>
                  <a:pt x="1256912" y="471170"/>
                </a:lnTo>
                <a:lnTo>
                  <a:pt x="1270656" y="471170"/>
                </a:lnTo>
                <a:lnTo>
                  <a:pt x="1270777" y="469863"/>
                </a:lnTo>
                <a:lnTo>
                  <a:pt x="1269314" y="468630"/>
                </a:lnTo>
                <a:lnTo>
                  <a:pt x="1282556" y="468630"/>
                </a:lnTo>
                <a:lnTo>
                  <a:pt x="128188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78100" y="471170"/>
                </a:moveTo>
                <a:lnTo>
                  <a:pt x="1377433" y="471170"/>
                </a:lnTo>
                <a:lnTo>
                  <a:pt x="1376901" y="470159"/>
                </a:lnTo>
                <a:lnTo>
                  <a:pt x="1376784" y="469863"/>
                </a:lnTo>
                <a:lnTo>
                  <a:pt x="1377433" y="468630"/>
                </a:lnTo>
                <a:lnTo>
                  <a:pt x="1378102" y="468631"/>
                </a:lnTo>
                <a:lnTo>
                  <a:pt x="1379080" y="469863"/>
                </a:lnTo>
                <a:lnTo>
                  <a:pt x="1378100" y="471170"/>
                </a:lnTo>
                <a:close/>
              </a:path>
              <a:path w="4096384" h="836930">
                <a:moveTo>
                  <a:pt x="1390338" y="471170"/>
                </a:moveTo>
                <a:lnTo>
                  <a:pt x="1378100" y="471170"/>
                </a:lnTo>
                <a:lnTo>
                  <a:pt x="1379038" y="469989"/>
                </a:lnTo>
                <a:lnTo>
                  <a:pt x="1378100" y="468630"/>
                </a:lnTo>
                <a:lnTo>
                  <a:pt x="1390253" y="468630"/>
                </a:lnTo>
                <a:lnTo>
                  <a:pt x="1389948" y="469554"/>
                </a:lnTo>
                <a:lnTo>
                  <a:pt x="1390069" y="470490"/>
                </a:lnTo>
                <a:lnTo>
                  <a:pt x="1390338" y="471170"/>
                </a:lnTo>
                <a:close/>
              </a:path>
              <a:path w="4096384" h="836930">
                <a:moveTo>
                  <a:pt x="1417997" y="471170"/>
                </a:moveTo>
                <a:lnTo>
                  <a:pt x="1416320" y="469900"/>
                </a:lnTo>
                <a:lnTo>
                  <a:pt x="1417663" y="468630"/>
                </a:lnTo>
                <a:lnTo>
                  <a:pt x="1419509" y="468630"/>
                </a:lnTo>
                <a:lnTo>
                  <a:pt x="1419403" y="469989"/>
                </a:lnTo>
                <a:lnTo>
                  <a:pt x="1417997" y="471170"/>
                </a:lnTo>
                <a:close/>
              </a:path>
              <a:path w="4096384" h="836930">
                <a:moveTo>
                  <a:pt x="1424538" y="471170"/>
                </a:moveTo>
                <a:lnTo>
                  <a:pt x="1417997" y="471170"/>
                </a:lnTo>
                <a:lnTo>
                  <a:pt x="1419403" y="469989"/>
                </a:lnTo>
                <a:lnTo>
                  <a:pt x="1419509" y="468630"/>
                </a:lnTo>
                <a:lnTo>
                  <a:pt x="1427638" y="468630"/>
                </a:lnTo>
                <a:lnTo>
                  <a:pt x="1424538" y="47117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71184" y="480065"/>
                </a:lnTo>
                <a:lnTo>
                  <a:pt x="1471099" y="476250"/>
                </a:lnTo>
                <a:lnTo>
                  <a:pt x="1475323" y="476250"/>
                </a:lnTo>
                <a:lnTo>
                  <a:pt x="1474068" y="474903"/>
                </a:lnTo>
                <a:lnTo>
                  <a:pt x="1468715" y="469989"/>
                </a:lnTo>
                <a:lnTo>
                  <a:pt x="1471306" y="468631"/>
                </a:lnTo>
                <a:lnTo>
                  <a:pt x="1479858" y="472452"/>
                </a:lnTo>
                <a:lnTo>
                  <a:pt x="1480448" y="474696"/>
                </a:lnTo>
                <a:lnTo>
                  <a:pt x="1480369" y="475165"/>
                </a:lnTo>
                <a:lnTo>
                  <a:pt x="1476326" y="480065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4683" y="485140"/>
                </a:moveTo>
                <a:lnTo>
                  <a:pt x="1457389" y="485140"/>
                </a:lnTo>
                <a:lnTo>
                  <a:pt x="1459065" y="483870"/>
                </a:lnTo>
                <a:lnTo>
                  <a:pt x="1459903" y="482600"/>
                </a:lnTo>
                <a:lnTo>
                  <a:pt x="1473584" y="482600"/>
                </a:lnTo>
                <a:lnTo>
                  <a:pt x="1476326" y="480065"/>
                </a:lnTo>
                <a:lnTo>
                  <a:pt x="1480369" y="475165"/>
                </a:lnTo>
                <a:lnTo>
                  <a:pt x="1480448" y="474696"/>
                </a:lnTo>
                <a:lnTo>
                  <a:pt x="1479854" y="472440"/>
                </a:lnTo>
                <a:lnTo>
                  <a:pt x="1471303" y="468630"/>
                </a:lnTo>
                <a:lnTo>
                  <a:pt x="1474487" y="468631"/>
                </a:lnTo>
                <a:lnTo>
                  <a:pt x="1476219" y="469929"/>
                </a:lnTo>
                <a:lnTo>
                  <a:pt x="1481012" y="472452"/>
                </a:lnTo>
                <a:lnTo>
                  <a:pt x="1484106" y="473710"/>
                </a:lnTo>
                <a:lnTo>
                  <a:pt x="1490645" y="473710"/>
                </a:lnTo>
                <a:lnTo>
                  <a:pt x="1490203" y="474696"/>
                </a:lnTo>
                <a:lnTo>
                  <a:pt x="1490327" y="475926"/>
                </a:lnTo>
                <a:lnTo>
                  <a:pt x="1490750" y="477520"/>
                </a:lnTo>
                <a:lnTo>
                  <a:pt x="1485940" y="477520"/>
                </a:lnTo>
                <a:lnTo>
                  <a:pt x="1482513" y="480065"/>
                </a:lnTo>
                <a:lnTo>
                  <a:pt x="1477838" y="481330"/>
                </a:lnTo>
                <a:lnTo>
                  <a:pt x="1476332" y="483870"/>
                </a:lnTo>
                <a:lnTo>
                  <a:pt x="1466762" y="483880"/>
                </a:lnTo>
                <a:lnTo>
                  <a:pt x="1464683" y="485140"/>
                </a:lnTo>
                <a:close/>
              </a:path>
              <a:path w="4096384" h="836930">
                <a:moveTo>
                  <a:pt x="1492256" y="481330"/>
                </a:moveTo>
                <a:lnTo>
                  <a:pt x="1490768" y="477564"/>
                </a:lnTo>
                <a:lnTo>
                  <a:pt x="1490327" y="475926"/>
                </a:lnTo>
                <a:lnTo>
                  <a:pt x="1490203" y="474696"/>
                </a:lnTo>
                <a:lnTo>
                  <a:pt x="1492927" y="468631"/>
                </a:lnTo>
                <a:lnTo>
                  <a:pt x="1495943" y="469900"/>
                </a:lnTo>
                <a:lnTo>
                  <a:pt x="1501561" y="469900"/>
                </a:lnTo>
                <a:lnTo>
                  <a:pt x="1499131" y="472440"/>
                </a:lnTo>
                <a:lnTo>
                  <a:pt x="1501809" y="474980"/>
                </a:lnTo>
                <a:lnTo>
                  <a:pt x="1493762" y="474980"/>
                </a:lnTo>
                <a:lnTo>
                  <a:pt x="1495011" y="476798"/>
                </a:lnTo>
                <a:lnTo>
                  <a:pt x="1494893" y="477210"/>
                </a:lnTo>
                <a:lnTo>
                  <a:pt x="1494770" y="477520"/>
                </a:lnTo>
                <a:lnTo>
                  <a:pt x="1492256" y="481330"/>
                </a:lnTo>
                <a:close/>
              </a:path>
              <a:path w="4096384" h="836930">
                <a:moveTo>
                  <a:pt x="1495943" y="469900"/>
                </a:moveTo>
                <a:lnTo>
                  <a:pt x="1492924" y="468630"/>
                </a:lnTo>
                <a:lnTo>
                  <a:pt x="1495943" y="468630"/>
                </a:lnTo>
                <a:lnTo>
                  <a:pt x="1495943" y="469900"/>
                </a:lnTo>
                <a:close/>
              </a:path>
              <a:path w="4096384" h="836930">
                <a:moveTo>
                  <a:pt x="1527457" y="472440"/>
                </a:moveTo>
                <a:lnTo>
                  <a:pt x="1522599" y="472440"/>
                </a:lnTo>
                <a:lnTo>
                  <a:pt x="1523601" y="468630"/>
                </a:lnTo>
                <a:lnTo>
                  <a:pt x="1525448" y="468631"/>
                </a:lnTo>
                <a:lnTo>
                  <a:pt x="1526421" y="469863"/>
                </a:lnTo>
                <a:lnTo>
                  <a:pt x="1527457" y="472440"/>
                </a:lnTo>
                <a:close/>
              </a:path>
              <a:path w="4096384" h="836930">
                <a:moveTo>
                  <a:pt x="1529162" y="472440"/>
                </a:moveTo>
                <a:lnTo>
                  <a:pt x="1527457" y="472440"/>
                </a:lnTo>
                <a:lnTo>
                  <a:pt x="1526421" y="469863"/>
                </a:lnTo>
                <a:lnTo>
                  <a:pt x="1525447" y="468630"/>
                </a:lnTo>
                <a:lnTo>
                  <a:pt x="1527014" y="468630"/>
                </a:lnTo>
                <a:lnTo>
                  <a:pt x="1527457" y="469900"/>
                </a:lnTo>
                <a:lnTo>
                  <a:pt x="1529162" y="472440"/>
                </a:lnTo>
                <a:close/>
              </a:path>
              <a:path w="4096384" h="836930">
                <a:moveTo>
                  <a:pt x="1605465" y="499110"/>
                </a:moveTo>
                <a:lnTo>
                  <a:pt x="1600198" y="499110"/>
                </a:lnTo>
                <a:lnTo>
                  <a:pt x="1604269" y="486771"/>
                </a:lnTo>
                <a:lnTo>
                  <a:pt x="1604337" y="486304"/>
                </a:lnTo>
                <a:lnTo>
                  <a:pt x="1600508" y="478478"/>
                </a:lnTo>
                <a:lnTo>
                  <a:pt x="1600394" y="478153"/>
                </a:lnTo>
                <a:lnTo>
                  <a:pt x="1601856" y="477520"/>
                </a:lnTo>
                <a:lnTo>
                  <a:pt x="1606797" y="472452"/>
                </a:lnTo>
                <a:lnTo>
                  <a:pt x="1608415" y="468630"/>
                </a:lnTo>
                <a:lnTo>
                  <a:pt x="1611466" y="472440"/>
                </a:lnTo>
                <a:lnTo>
                  <a:pt x="1608812" y="474980"/>
                </a:lnTo>
                <a:lnTo>
                  <a:pt x="1605406" y="478751"/>
                </a:lnTo>
                <a:lnTo>
                  <a:pt x="1605495" y="479243"/>
                </a:lnTo>
                <a:lnTo>
                  <a:pt x="1606065" y="481330"/>
                </a:lnTo>
                <a:lnTo>
                  <a:pt x="1604559" y="481330"/>
                </a:lnTo>
                <a:lnTo>
                  <a:pt x="1603925" y="482522"/>
                </a:lnTo>
                <a:lnTo>
                  <a:pt x="1604022" y="483112"/>
                </a:lnTo>
                <a:lnTo>
                  <a:pt x="1604235" y="483880"/>
                </a:lnTo>
                <a:lnTo>
                  <a:pt x="1605567" y="485140"/>
                </a:lnTo>
                <a:lnTo>
                  <a:pt x="1609387" y="485140"/>
                </a:lnTo>
                <a:lnTo>
                  <a:pt x="1602548" y="496570"/>
                </a:lnTo>
                <a:lnTo>
                  <a:pt x="1605533" y="496570"/>
                </a:lnTo>
                <a:lnTo>
                  <a:pt x="1605465" y="499110"/>
                </a:lnTo>
                <a:close/>
              </a:path>
              <a:path w="4096384" h="836930">
                <a:moveTo>
                  <a:pt x="1605567" y="485140"/>
                </a:moveTo>
                <a:lnTo>
                  <a:pt x="1604235" y="483880"/>
                </a:lnTo>
                <a:lnTo>
                  <a:pt x="1604022" y="483112"/>
                </a:lnTo>
                <a:lnTo>
                  <a:pt x="1603925" y="482522"/>
                </a:lnTo>
                <a:lnTo>
                  <a:pt x="1604559" y="481330"/>
                </a:lnTo>
                <a:lnTo>
                  <a:pt x="1606065" y="481330"/>
                </a:lnTo>
                <a:lnTo>
                  <a:pt x="1605495" y="479243"/>
                </a:lnTo>
                <a:lnTo>
                  <a:pt x="1605406" y="478751"/>
                </a:lnTo>
                <a:lnTo>
                  <a:pt x="1608891" y="474903"/>
                </a:lnTo>
                <a:lnTo>
                  <a:pt x="1611466" y="472440"/>
                </a:lnTo>
                <a:lnTo>
                  <a:pt x="1608415" y="468630"/>
                </a:lnTo>
                <a:lnTo>
                  <a:pt x="1612135" y="468630"/>
                </a:lnTo>
                <a:lnTo>
                  <a:pt x="1612850" y="472016"/>
                </a:lnTo>
                <a:lnTo>
                  <a:pt x="1612976" y="472452"/>
                </a:lnTo>
                <a:lnTo>
                  <a:pt x="1616626" y="473710"/>
                </a:lnTo>
                <a:lnTo>
                  <a:pt x="1610760" y="481330"/>
                </a:lnTo>
                <a:lnTo>
                  <a:pt x="1605567" y="485140"/>
                </a:lnTo>
                <a:close/>
              </a:path>
              <a:path w="4096384" h="836930">
                <a:moveTo>
                  <a:pt x="1620568" y="469900"/>
                </a:moveTo>
                <a:lnTo>
                  <a:pt x="1618303" y="469900"/>
                </a:lnTo>
                <a:lnTo>
                  <a:pt x="1619979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0628" y="469863"/>
                </a:moveTo>
                <a:lnTo>
                  <a:pt x="1619979" y="468630"/>
                </a:lnTo>
                <a:lnTo>
                  <a:pt x="1622664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7358" y="474980"/>
                </a:moveTo>
                <a:lnTo>
                  <a:pt x="1626180" y="473710"/>
                </a:lnTo>
                <a:lnTo>
                  <a:pt x="1625687" y="472452"/>
                </a:lnTo>
                <a:lnTo>
                  <a:pt x="1626684" y="468630"/>
                </a:lnTo>
                <a:lnTo>
                  <a:pt x="1630135" y="470806"/>
                </a:lnTo>
                <a:lnTo>
                  <a:pt x="1630516" y="471170"/>
                </a:lnTo>
                <a:lnTo>
                  <a:pt x="1630427" y="471707"/>
                </a:lnTo>
                <a:lnTo>
                  <a:pt x="1629369" y="473710"/>
                </a:lnTo>
                <a:lnTo>
                  <a:pt x="1627358" y="474980"/>
                </a:lnTo>
                <a:close/>
              </a:path>
              <a:path w="4096384" h="836930">
                <a:moveTo>
                  <a:pt x="1630167" y="470826"/>
                </a:moveTo>
                <a:lnTo>
                  <a:pt x="1626684" y="468630"/>
                </a:lnTo>
                <a:lnTo>
                  <a:pt x="1627930" y="468631"/>
                </a:lnTo>
                <a:lnTo>
                  <a:pt x="1630167" y="470826"/>
                </a:lnTo>
                <a:close/>
              </a:path>
              <a:path w="4096384" h="836930">
                <a:moveTo>
                  <a:pt x="1645961" y="469900"/>
                </a:moveTo>
                <a:lnTo>
                  <a:pt x="1641770" y="469900"/>
                </a:lnTo>
                <a:lnTo>
                  <a:pt x="1644123" y="468631"/>
                </a:lnTo>
                <a:lnTo>
                  <a:pt x="1645961" y="469900"/>
                </a:lnTo>
                <a:close/>
              </a:path>
              <a:path w="4096384" h="836930">
                <a:moveTo>
                  <a:pt x="1621655" y="492760"/>
                </a:moveTo>
                <a:lnTo>
                  <a:pt x="1617969" y="487680"/>
                </a:lnTo>
                <a:lnTo>
                  <a:pt x="1627188" y="487680"/>
                </a:lnTo>
                <a:lnTo>
                  <a:pt x="1632171" y="485140"/>
                </a:lnTo>
                <a:lnTo>
                  <a:pt x="1639025" y="480060"/>
                </a:lnTo>
                <a:lnTo>
                  <a:pt x="1644654" y="473710"/>
                </a:lnTo>
                <a:lnTo>
                  <a:pt x="1645815" y="470325"/>
                </a:lnTo>
                <a:lnTo>
                  <a:pt x="1645909" y="469863"/>
                </a:lnTo>
                <a:lnTo>
                  <a:pt x="1644121" y="468630"/>
                </a:lnTo>
                <a:lnTo>
                  <a:pt x="1657145" y="468630"/>
                </a:lnTo>
                <a:lnTo>
                  <a:pt x="1654413" y="471143"/>
                </a:lnTo>
                <a:lnTo>
                  <a:pt x="1652317" y="476250"/>
                </a:lnTo>
                <a:lnTo>
                  <a:pt x="1648475" y="476250"/>
                </a:lnTo>
                <a:lnTo>
                  <a:pt x="1645627" y="477520"/>
                </a:lnTo>
                <a:lnTo>
                  <a:pt x="1647637" y="481330"/>
                </a:lnTo>
                <a:lnTo>
                  <a:pt x="1654510" y="481330"/>
                </a:lnTo>
                <a:lnTo>
                  <a:pt x="1654007" y="482600"/>
                </a:lnTo>
                <a:lnTo>
                  <a:pt x="1644455" y="482600"/>
                </a:lnTo>
                <a:lnTo>
                  <a:pt x="1638317" y="487936"/>
                </a:lnTo>
                <a:lnTo>
                  <a:pt x="1637246" y="488950"/>
                </a:lnTo>
                <a:lnTo>
                  <a:pt x="1626350" y="488950"/>
                </a:lnTo>
                <a:lnTo>
                  <a:pt x="1625903" y="490075"/>
                </a:lnTo>
                <a:lnTo>
                  <a:pt x="1626014" y="490585"/>
                </a:lnTo>
                <a:lnTo>
                  <a:pt x="1626432" y="491490"/>
                </a:lnTo>
                <a:lnTo>
                  <a:pt x="1623665" y="491490"/>
                </a:lnTo>
                <a:lnTo>
                  <a:pt x="1621655" y="492760"/>
                </a:lnTo>
                <a:close/>
              </a:path>
              <a:path w="4096384" h="836930">
                <a:moveTo>
                  <a:pt x="1654676" y="477520"/>
                </a:moveTo>
                <a:lnTo>
                  <a:pt x="1654178" y="477520"/>
                </a:lnTo>
                <a:lnTo>
                  <a:pt x="1652479" y="476360"/>
                </a:lnTo>
                <a:lnTo>
                  <a:pt x="1652380" y="476094"/>
                </a:lnTo>
                <a:lnTo>
                  <a:pt x="1654303" y="471370"/>
                </a:lnTo>
                <a:lnTo>
                  <a:pt x="1654413" y="471143"/>
                </a:lnTo>
                <a:lnTo>
                  <a:pt x="1657145" y="468630"/>
                </a:lnTo>
                <a:lnTo>
                  <a:pt x="1657361" y="473710"/>
                </a:lnTo>
                <a:lnTo>
                  <a:pt x="1657190" y="473710"/>
                </a:lnTo>
                <a:lnTo>
                  <a:pt x="1654676" y="47752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7361" y="473710"/>
                </a:lnTo>
                <a:lnTo>
                  <a:pt x="1657145" y="468630"/>
                </a:lnTo>
                <a:lnTo>
                  <a:pt x="1659201" y="468630"/>
                </a:lnTo>
                <a:lnTo>
                  <a:pt x="1658275" y="470976"/>
                </a:lnTo>
                <a:lnTo>
                  <a:pt x="1658359" y="471573"/>
                </a:lnTo>
                <a:lnTo>
                  <a:pt x="1658711" y="472452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8711" y="472452"/>
                </a:lnTo>
                <a:lnTo>
                  <a:pt x="1658359" y="471573"/>
                </a:lnTo>
                <a:lnTo>
                  <a:pt x="1658275" y="470976"/>
                </a:lnTo>
                <a:lnTo>
                  <a:pt x="1659201" y="468630"/>
                </a:lnTo>
                <a:lnTo>
                  <a:pt x="1660716" y="468631"/>
                </a:lnTo>
                <a:lnTo>
                  <a:pt x="1662991" y="469863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65906" y="473710"/>
                </a:moveTo>
                <a:lnTo>
                  <a:pt x="1659541" y="473710"/>
                </a:lnTo>
                <a:lnTo>
                  <a:pt x="1662975" y="469989"/>
                </a:lnTo>
                <a:lnTo>
                  <a:pt x="1660713" y="468630"/>
                </a:lnTo>
                <a:lnTo>
                  <a:pt x="1668258" y="468631"/>
                </a:lnTo>
                <a:lnTo>
                  <a:pt x="1665478" y="470490"/>
                </a:lnTo>
                <a:lnTo>
                  <a:pt x="1664441" y="471143"/>
                </a:lnTo>
                <a:lnTo>
                  <a:pt x="1664519" y="471370"/>
                </a:lnTo>
                <a:lnTo>
                  <a:pt x="1665906" y="473710"/>
                </a:lnTo>
                <a:close/>
              </a:path>
              <a:path w="4096384" h="836930">
                <a:moveTo>
                  <a:pt x="1668259" y="468630"/>
                </a:moveTo>
                <a:close/>
              </a:path>
              <a:path w="4096384" h="836930">
                <a:moveTo>
                  <a:pt x="1685703" y="469874"/>
                </a:moveTo>
                <a:lnTo>
                  <a:pt x="1684849" y="468630"/>
                </a:lnTo>
                <a:lnTo>
                  <a:pt x="1686525" y="468630"/>
                </a:lnTo>
                <a:lnTo>
                  <a:pt x="1685703" y="469874"/>
                </a:lnTo>
                <a:close/>
              </a:path>
              <a:path w="4096384" h="836930">
                <a:moveTo>
                  <a:pt x="1689245" y="475116"/>
                </a:moveTo>
                <a:lnTo>
                  <a:pt x="1689157" y="474903"/>
                </a:lnTo>
                <a:lnTo>
                  <a:pt x="1685711" y="469863"/>
                </a:lnTo>
                <a:lnTo>
                  <a:pt x="1686525" y="468630"/>
                </a:lnTo>
                <a:lnTo>
                  <a:pt x="1687704" y="471170"/>
                </a:lnTo>
                <a:lnTo>
                  <a:pt x="1688457" y="471170"/>
                </a:lnTo>
                <a:lnTo>
                  <a:pt x="1688037" y="472440"/>
                </a:lnTo>
                <a:lnTo>
                  <a:pt x="1694700" y="472440"/>
                </a:lnTo>
                <a:lnTo>
                  <a:pt x="1691262" y="474980"/>
                </a:lnTo>
                <a:lnTo>
                  <a:pt x="1690218" y="474980"/>
                </a:lnTo>
                <a:lnTo>
                  <a:pt x="1689245" y="475116"/>
                </a:lnTo>
                <a:close/>
              </a:path>
              <a:path w="4096384" h="836930">
                <a:moveTo>
                  <a:pt x="1688846" y="469989"/>
                </a:moveTo>
                <a:lnTo>
                  <a:pt x="1687533" y="468630"/>
                </a:lnTo>
                <a:lnTo>
                  <a:pt x="1690161" y="468630"/>
                </a:lnTo>
                <a:lnTo>
                  <a:pt x="1688846" y="469989"/>
                </a:lnTo>
                <a:close/>
              </a:path>
              <a:path w="4096384" h="836930">
                <a:moveTo>
                  <a:pt x="1718544" y="476250"/>
                </a:moveTo>
                <a:lnTo>
                  <a:pt x="1721513" y="470325"/>
                </a:lnTo>
                <a:lnTo>
                  <a:pt x="1721607" y="469863"/>
                </a:lnTo>
                <a:lnTo>
                  <a:pt x="1717536" y="468630"/>
                </a:lnTo>
                <a:lnTo>
                  <a:pt x="1723411" y="468631"/>
                </a:lnTo>
                <a:lnTo>
                  <a:pt x="1730796" y="469874"/>
                </a:lnTo>
                <a:lnTo>
                  <a:pt x="1718544" y="476250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800851" y="471170"/>
                </a:lnTo>
                <a:lnTo>
                  <a:pt x="1800669" y="470490"/>
                </a:lnTo>
                <a:lnTo>
                  <a:pt x="1800558" y="469863"/>
                </a:lnTo>
                <a:lnTo>
                  <a:pt x="1802196" y="468631"/>
                </a:lnTo>
                <a:lnTo>
                  <a:pt x="1804305" y="469863"/>
                </a:lnTo>
                <a:lnTo>
                  <a:pt x="1804424" y="470325"/>
                </a:lnTo>
                <a:lnTo>
                  <a:pt x="1804537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1812383" y="472440"/>
                </a:moveTo>
                <a:lnTo>
                  <a:pt x="1803025" y="472440"/>
                </a:lnTo>
                <a:lnTo>
                  <a:pt x="1804298" y="471370"/>
                </a:lnTo>
                <a:lnTo>
                  <a:pt x="1804424" y="470325"/>
                </a:lnTo>
                <a:lnTo>
                  <a:pt x="1804305" y="469863"/>
                </a:lnTo>
                <a:lnTo>
                  <a:pt x="1802193" y="468630"/>
                </a:lnTo>
                <a:lnTo>
                  <a:pt x="1812080" y="468630"/>
                </a:lnTo>
                <a:lnTo>
                  <a:pt x="1812383" y="472440"/>
                </a:lnTo>
                <a:close/>
              </a:path>
              <a:path w="4096384" h="836930">
                <a:moveTo>
                  <a:pt x="1831357" y="474980"/>
                </a:moveTo>
                <a:lnTo>
                  <a:pt x="1829007" y="473710"/>
                </a:lnTo>
                <a:lnTo>
                  <a:pt x="1826329" y="472440"/>
                </a:lnTo>
                <a:lnTo>
                  <a:pt x="1829514" y="468631"/>
                </a:lnTo>
                <a:lnTo>
                  <a:pt x="1832195" y="469900"/>
                </a:lnTo>
                <a:lnTo>
                  <a:pt x="1833620" y="469900"/>
                </a:lnTo>
                <a:lnTo>
                  <a:pt x="1833512" y="470626"/>
                </a:lnTo>
                <a:lnTo>
                  <a:pt x="1831357" y="474980"/>
                </a:lnTo>
                <a:close/>
              </a:path>
              <a:path w="4096384" h="836930">
                <a:moveTo>
                  <a:pt x="1833620" y="469900"/>
                </a:moveTo>
                <a:lnTo>
                  <a:pt x="1832195" y="469900"/>
                </a:lnTo>
                <a:lnTo>
                  <a:pt x="1829511" y="468630"/>
                </a:lnTo>
                <a:lnTo>
                  <a:pt x="1833481" y="468630"/>
                </a:lnTo>
                <a:lnTo>
                  <a:pt x="1833620" y="469900"/>
                </a:lnTo>
                <a:close/>
              </a:path>
              <a:path w="4096384" h="836930">
                <a:moveTo>
                  <a:pt x="1947857" y="483870"/>
                </a:moveTo>
                <a:lnTo>
                  <a:pt x="1938972" y="483870"/>
                </a:lnTo>
                <a:lnTo>
                  <a:pt x="1942828" y="474980"/>
                </a:lnTo>
                <a:lnTo>
                  <a:pt x="1943162" y="474980"/>
                </a:lnTo>
                <a:lnTo>
                  <a:pt x="1949363" y="468630"/>
                </a:lnTo>
                <a:lnTo>
                  <a:pt x="1950537" y="468631"/>
                </a:lnTo>
                <a:lnTo>
                  <a:pt x="1954228" y="472440"/>
                </a:lnTo>
                <a:lnTo>
                  <a:pt x="1948134" y="474936"/>
                </a:lnTo>
                <a:lnTo>
                  <a:pt x="1948015" y="475165"/>
                </a:lnTo>
                <a:lnTo>
                  <a:pt x="1947891" y="477018"/>
                </a:lnTo>
                <a:lnTo>
                  <a:pt x="1947857" y="48387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38280" y="486410"/>
                </a:lnTo>
                <a:lnTo>
                  <a:pt x="1941085" y="485140"/>
                </a:lnTo>
                <a:lnTo>
                  <a:pt x="1939476" y="483870"/>
                </a:lnTo>
                <a:lnTo>
                  <a:pt x="1947857" y="483870"/>
                </a:lnTo>
                <a:lnTo>
                  <a:pt x="1947891" y="477018"/>
                </a:lnTo>
                <a:lnTo>
                  <a:pt x="1948015" y="475165"/>
                </a:lnTo>
                <a:lnTo>
                  <a:pt x="1948134" y="474936"/>
                </a:lnTo>
                <a:lnTo>
                  <a:pt x="1954228" y="472440"/>
                </a:lnTo>
                <a:lnTo>
                  <a:pt x="1950535" y="468630"/>
                </a:lnTo>
                <a:lnTo>
                  <a:pt x="1967298" y="468630"/>
                </a:lnTo>
                <a:lnTo>
                  <a:pt x="1962863" y="469874"/>
                </a:lnTo>
                <a:lnTo>
                  <a:pt x="1962746" y="470325"/>
                </a:lnTo>
                <a:lnTo>
                  <a:pt x="1962616" y="472452"/>
                </a:lnTo>
                <a:lnTo>
                  <a:pt x="1963277" y="473710"/>
                </a:lnTo>
                <a:lnTo>
                  <a:pt x="1953888" y="473710"/>
                </a:lnTo>
                <a:lnTo>
                  <a:pt x="1957240" y="485140"/>
                </a:lnTo>
                <a:lnTo>
                  <a:pt x="1950371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1966847" y="476606"/>
                </a:moveTo>
                <a:lnTo>
                  <a:pt x="1963277" y="473710"/>
                </a:lnTo>
                <a:lnTo>
                  <a:pt x="1962616" y="472452"/>
                </a:lnTo>
                <a:lnTo>
                  <a:pt x="1962746" y="470325"/>
                </a:lnTo>
                <a:lnTo>
                  <a:pt x="1962863" y="469874"/>
                </a:lnTo>
                <a:lnTo>
                  <a:pt x="1967298" y="468630"/>
                </a:lnTo>
                <a:lnTo>
                  <a:pt x="1967414" y="472264"/>
                </a:lnTo>
                <a:lnTo>
                  <a:pt x="1967754" y="475462"/>
                </a:lnTo>
                <a:lnTo>
                  <a:pt x="1967632" y="475926"/>
                </a:lnTo>
                <a:lnTo>
                  <a:pt x="1966847" y="476606"/>
                </a:lnTo>
                <a:close/>
              </a:path>
              <a:path w="4096384" h="836930">
                <a:moveTo>
                  <a:pt x="1991774" y="472440"/>
                </a:moveTo>
                <a:lnTo>
                  <a:pt x="1990765" y="472440"/>
                </a:lnTo>
                <a:lnTo>
                  <a:pt x="1989922" y="471370"/>
                </a:lnTo>
                <a:lnTo>
                  <a:pt x="1989840" y="470976"/>
                </a:lnTo>
                <a:lnTo>
                  <a:pt x="1990765" y="468630"/>
                </a:lnTo>
                <a:lnTo>
                  <a:pt x="1991774" y="468630"/>
                </a:lnTo>
                <a:lnTo>
                  <a:pt x="1992680" y="470913"/>
                </a:lnTo>
                <a:lnTo>
                  <a:pt x="1992622" y="471370"/>
                </a:lnTo>
                <a:lnTo>
                  <a:pt x="1991774" y="472440"/>
                </a:lnTo>
                <a:close/>
              </a:path>
              <a:path w="4096384" h="836930">
                <a:moveTo>
                  <a:pt x="2086986" y="474980"/>
                </a:moveTo>
                <a:lnTo>
                  <a:pt x="2081787" y="474980"/>
                </a:lnTo>
                <a:lnTo>
                  <a:pt x="2081283" y="468630"/>
                </a:lnTo>
                <a:lnTo>
                  <a:pt x="2088492" y="468630"/>
                </a:lnTo>
                <a:lnTo>
                  <a:pt x="2086986" y="474980"/>
                </a:lnTo>
                <a:close/>
              </a:path>
              <a:path w="4096384" h="836930">
                <a:moveTo>
                  <a:pt x="2212038" y="474980"/>
                </a:moveTo>
                <a:lnTo>
                  <a:pt x="2200134" y="474980"/>
                </a:lnTo>
                <a:lnTo>
                  <a:pt x="2206334" y="468630"/>
                </a:lnTo>
                <a:lnTo>
                  <a:pt x="2206434" y="469989"/>
                </a:lnTo>
                <a:lnTo>
                  <a:pt x="2212038" y="474980"/>
                </a:lnTo>
                <a:close/>
              </a:path>
              <a:path w="4096384" h="836930">
                <a:moveTo>
                  <a:pt x="2316800" y="480060"/>
                </a:moveTo>
                <a:lnTo>
                  <a:pt x="2312279" y="480060"/>
                </a:lnTo>
                <a:lnTo>
                  <a:pt x="2310432" y="476250"/>
                </a:lnTo>
                <a:lnTo>
                  <a:pt x="2287633" y="476250"/>
                </a:lnTo>
                <a:lnTo>
                  <a:pt x="2287633" y="473710"/>
                </a:lnTo>
                <a:lnTo>
                  <a:pt x="2294004" y="468630"/>
                </a:lnTo>
                <a:lnTo>
                  <a:pt x="2299033" y="468630"/>
                </a:lnTo>
                <a:lnTo>
                  <a:pt x="2297374" y="471143"/>
                </a:lnTo>
                <a:lnTo>
                  <a:pt x="2297800" y="473710"/>
                </a:lnTo>
                <a:lnTo>
                  <a:pt x="2319221" y="473710"/>
                </a:lnTo>
                <a:lnTo>
                  <a:pt x="2313989" y="478751"/>
                </a:lnTo>
                <a:lnTo>
                  <a:pt x="2316800" y="480060"/>
                </a:lnTo>
                <a:close/>
              </a:path>
              <a:path w="4096384" h="836930">
                <a:moveTo>
                  <a:pt x="2297800" y="473710"/>
                </a:moveTo>
                <a:lnTo>
                  <a:pt x="2297498" y="471981"/>
                </a:lnTo>
                <a:lnTo>
                  <a:pt x="2297374" y="471143"/>
                </a:lnTo>
                <a:lnTo>
                  <a:pt x="2299033" y="468630"/>
                </a:lnTo>
                <a:lnTo>
                  <a:pt x="2301714" y="468631"/>
                </a:lnTo>
                <a:lnTo>
                  <a:pt x="2304210" y="469863"/>
                </a:lnTo>
                <a:lnTo>
                  <a:pt x="2301545" y="472440"/>
                </a:lnTo>
                <a:lnTo>
                  <a:pt x="2297800" y="473710"/>
                </a:lnTo>
                <a:close/>
              </a:path>
              <a:path w="4096384" h="836930">
                <a:moveTo>
                  <a:pt x="2348783" y="469982"/>
                </a:moveTo>
                <a:lnTo>
                  <a:pt x="2347310" y="468630"/>
                </a:lnTo>
                <a:lnTo>
                  <a:pt x="2349988" y="468630"/>
                </a:lnTo>
                <a:lnTo>
                  <a:pt x="2348783" y="469982"/>
                </a:lnTo>
                <a:close/>
              </a:path>
              <a:path w="4096384" h="836930">
                <a:moveTo>
                  <a:pt x="2348851" y="499110"/>
                </a:moveTo>
                <a:lnTo>
                  <a:pt x="2344509" y="499110"/>
                </a:lnTo>
                <a:lnTo>
                  <a:pt x="2344462" y="494030"/>
                </a:lnTo>
                <a:lnTo>
                  <a:pt x="2331833" y="494030"/>
                </a:lnTo>
                <a:lnTo>
                  <a:pt x="2333877" y="492760"/>
                </a:lnTo>
                <a:lnTo>
                  <a:pt x="2337400" y="488950"/>
                </a:lnTo>
                <a:lnTo>
                  <a:pt x="2340435" y="487680"/>
                </a:lnTo>
                <a:lnTo>
                  <a:pt x="2342111" y="486410"/>
                </a:lnTo>
                <a:lnTo>
                  <a:pt x="2349663" y="478949"/>
                </a:lnTo>
                <a:lnTo>
                  <a:pt x="2349773" y="478751"/>
                </a:lnTo>
                <a:lnTo>
                  <a:pt x="2348148" y="477520"/>
                </a:lnTo>
                <a:lnTo>
                  <a:pt x="2345798" y="476250"/>
                </a:lnTo>
                <a:lnTo>
                  <a:pt x="2353520" y="476242"/>
                </a:lnTo>
                <a:lnTo>
                  <a:pt x="2362062" y="468630"/>
                </a:lnTo>
                <a:lnTo>
                  <a:pt x="2362228" y="468631"/>
                </a:lnTo>
                <a:lnTo>
                  <a:pt x="2363855" y="469863"/>
                </a:lnTo>
                <a:lnTo>
                  <a:pt x="2363747" y="470490"/>
                </a:lnTo>
                <a:lnTo>
                  <a:pt x="2363529" y="471370"/>
                </a:lnTo>
                <a:lnTo>
                  <a:pt x="2363064" y="473710"/>
                </a:lnTo>
                <a:lnTo>
                  <a:pt x="2352339" y="485140"/>
                </a:lnTo>
                <a:lnTo>
                  <a:pt x="2346643" y="486408"/>
                </a:lnTo>
                <a:lnTo>
                  <a:pt x="2344747" y="493570"/>
                </a:lnTo>
                <a:lnTo>
                  <a:pt x="2344705" y="494064"/>
                </a:lnTo>
                <a:lnTo>
                  <a:pt x="2347364" y="495227"/>
                </a:lnTo>
                <a:lnTo>
                  <a:pt x="2347482" y="495399"/>
                </a:lnTo>
                <a:lnTo>
                  <a:pt x="2348851" y="49911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395581" y="486410"/>
                </a:lnTo>
                <a:lnTo>
                  <a:pt x="2395921" y="483870"/>
                </a:lnTo>
                <a:lnTo>
                  <a:pt x="2394749" y="482600"/>
                </a:lnTo>
                <a:lnTo>
                  <a:pt x="2387370" y="482600"/>
                </a:lnTo>
                <a:lnTo>
                  <a:pt x="2387370" y="477520"/>
                </a:lnTo>
                <a:lnTo>
                  <a:pt x="2380999" y="477520"/>
                </a:lnTo>
                <a:lnTo>
                  <a:pt x="2385864" y="468630"/>
                </a:lnTo>
                <a:lnTo>
                  <a:pt x="2395751" y="468630"/>
                </a:lnTo>
                <a:lnTo>
                  <a:pt x="2386532" y="472440"/>
                </a:lnTo>
                <a:lnTo>
                  <a:pt x="2393237" y="473710"/>
                </a:lnTo>
                <a:lnTo>
                  <a:pt x="2396930" y="474980"/>
                </a:lnTo>
                <a:lnTo>
                  <a:pt x="2401577" y="474980"/>
                </a:lnTo>
                <a:lnTo>
                  <a:pt x="2399959" y="478751"/>
                </a:lnTo>
                <a:lnTo>
                  <a:pt x="2400282" y="480060"/>
                </a:lnTo>
                <a:lnTo>
                  <a:pt x="2400616" y="480060"/>
                </a:lnTo>
                <a:lnTo>
                  <a:pt x="2400950" y="481330"/>
                </a:lnTo>
                <a:lnTo>
                  <a:pt x="2405244" y="484201"/>
                </a:lnTo>
                <a:lnTo>
                  <a:pt x="2405305" y="485140"/>
                </a:lnTo>
                <a:lnTo>
                  <a:pt x="2406313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2396930" y="474980"/>
                </a:moveTo>
                <a:lnTo>
                  <a:pt x="2393237" y="473710"/>
                </a:lnTo>
                <a:lnTo>
                  <a:pt x="2386532" y="472440"/>
                </a:lnTo>
                <a:lnTo>
                  <a:pt x="2395751" y="468630"/>
                </a:lnTo>
                <a:lnTo>
                  <a:pt x="2395083" y="471170"/>
                </a:lnTo>
                <a:lnTo>
                  <a:pt x="2394913" y="471170"/>
                </a:lnTo>
                <a:lnTo>
                  <a:pt x="2396930" y="474980"/>
                </a:lnTo>
                <a:close/>
              </a:path>
              <a:path w="4096384" h="836930">
                <a:moveTo>
                  <a:pt x="2435044" y="480060"/>
                </a:moveTo>
                <a:lnTo>
                  <a:pt x="2416307" y="480060"/>
                </a:lnTo>
                <a:lnTo>
                  <a:pt x="2420677" y="475791"/>
                </a:lnTo>
                <a:lnTo>
                  <a:pt x="2424404" y="472452"/>
                </a:lnTo>
                <a:lnTo>
                  <a:pt x="2424507" y="469863"/>
                </a:lnTo>
                <a:lnTo>
                  <a:pt x="2423256" y="469307"/>
                </a:lnTo>
                <a:lnTo>
                  <a:pt x="2424084" y="468630"/>
                </a:lnTo>
                <a:lnTo>
                  <a:pt x="2426945" y="468631"/>
                </a:lnTo>
                <a:lnTo>
                  <a:pt x="2430342" y="473710"/>
                </a:lnTo>
                <a:lnTo>
                  <a:pt x="2441685" y="473710"/>
                </a:lnTo>
                <a:lnTo>
                  <a:pt x="2440301" y="477210"/>
                </a:lnTo>
                <a:lnTo>
                  <a:pt x="2440179" y="478790"/>
                </a:lnTo>
                <a:lnTo>
                  <a:pt x="2435647" y="478790"/>
                </a:lnTo>
                <a:lnTo>
                  <a:pt x="2435044" y="480060"/>
                </a:lnTo>
                <a:close/>
              </a:path>
              <a:path w="4096384" h="836930">
                <a:moveTo>
                  <a:pt x="2555172" y="474980"/>
                </a:moveTo>
                <a:lnTo>
                  <a:pt x="2558512" y="468630"/>
                </a:lnTo>
                <a:lnTo>
                  <a:pt x="2557353" y="471170"/>
                </a:lnTo>
                <a:lnTo>
                  <a:pt x="2555172" y="474980"/>
                </a:lnTo>
                <a:close/>
              </a:path>
              <a:path w="4096384" h="836930">
                <a:moveTo>
                  <a:pt x="2565891" y="478790"/>
                </a:moveTo>
                <a:lnTo>
                  <a:pt x="2557353" y="474980"/>
                </a:lnTo>
                <a:lnTo>
                  <a:pt x="2555172" y="474980"/>
                </a:lnTo>
                <a:lnTo>
                  <a:pt x="2557353" y="471170"/>
                </a:lnTo>
                <a:lnTo>
                  <a:pt x="2558512" y="468630"/>
                </a:lnTo>
                <a:lnTo>
                  <a:pt x="2583498" y="468630"/>
                </a:lnTo>
                <a:lnTo>
                  <a:pt x="2582099" y="469900"/>
                </a:lnTo>
                <a:lnTo>
                  <a:pt x="2576119" y="469900"/>
                </a:lnTo>
                <a:lnTo>
                  <a:pt x="2570088" y="471170"/>
                </a:lnTo>
                <a:lnTo>
                  <a:pt x="2568582" y="471170"/>
                </a:lnTo>
                <a:lnTo>
                  <a:pt x="2568016" y="472247"/>
                </a:lnTo>
                <a:lnTo>
                  <a:pt x="2567914" y="477520"/>
                </a:lnTo>
                <a:lnTo>
                  <a:pt x="2565734" y="477520"/>
                </a:lnTo>
                <a:lnTo>
                  <a:pt x="2565891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9301" y="472440"/>
                </a:lnTo>
                <a:lnTo>
                  <a:pt x="2583498" y="468630"/>
                </a:lnTo>
                <a:lnTo>
                  <a:pt x="2583406" y="472452"/>
                </a:lnTo>
                <a:lnTo>
                  <a:pt x="2583315" y="473710"/>
                </a:lnTo>
                <a:lnTo>
                  <a:pt x="2579485" y="47371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597917" y="474980"/>
                </a:moveTo>
                <a:lnTo>
                  <a:pt x="2581816" y="474980"/>
                </a:lnTo>
                <a:lnTo>
                  <a:pt x="2583315" y="473710"/>
                </a:lnTo>
                <a:lnTo>
                  <a:pt x="2583406" y="472452"/>
                </a:lnTo>
                <a:lnTo>
                  <a:pt x="2583498" y="468630"/>
                </a:lnTo>
                <a:lnTo>
                  <a:pt x="2597917" y="468630"/>
                </a:lnTo>
                <a:lnTo>
                  <a:pt x="2597917" y="474980"/>
                </a:lnTo>
                <a:close/>
              </a:path>
              <a:path w="4096384" h="836930">
                <a:moveTo>
                  <a:pt x="2690615" y="473710"/>
                </a:moveTo>
                <a:lnTo>
                  <a:pt x="2687590" y="473710"/>
                </a:lnTo>
                <a:lnTo>
                  <a:pt x="2687058" y="471707"/>
                </a:lnTo>
                <a:lnTo>
                  <a:pt x="2686943" y="471143"/>
                </a:lnTo>
                <a:lnTo>
                  <a:pt x="2688264" y="469900"/>
                </a:lnTo>
                <a:lnTo>
                  <a:pt x="2691781" y="468630"/>
                </a:lnTo>
                <a:lnTo>
                  <a:pt x="2694786" y="468630"/>
                </a:lnTo>
                <a:lnTo>
                  <a:pt x="2690615" y="473710"/>
                </a:lnTo>
                <a:close/>
              </a:path>
              <a:path w="4096384" h="836930">
                <a:moveTo>
                  <a:pt x="2744079" y="473710"/>
                </a:moveTo>
                <a:lnTo>
                  <a:pt x="2742913" y="473710"/>
                </a:lnTo>
                <a:lnTo>
                  <a:pt x="2741805" y="471295"/>
                </a:lnTo>
                <a:lnTo>
                  <a:pt x="2741073" y="468630"/>
                </a:lnTo>
                <a:lnTo>
                  <a:pt x="2746149" y="469874"/>
                </a:lnTo>
                <a:lnTo>
                  <a:pt x="2746062" y="470191"/>
                </a:lnTo>
                <a:lnTo>
                  <a:pt x="2745421" y="471170"/>
                </a:lnTo>
                <a:lnTo>
                  <a:pt x="2744079" y="473710"/>
                </a:lnTo>
                <a:close/>
              </a:path>
              <a:path w="4096384" h="836930">
                <a:moveTo>
                  <a:pt x="2761316" y="469900"/>
                </a:moveTo>
                <a:lnTo>
                  <a:pt x="2758988" y="469900"/>
                </a:lnTo>
                <a:lnTo>
                  <a:pt x="2762196" y="468630"/>
                </a:lnTo>
                <a:lnTo>
                  <a:pt x="2761316" y="46990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55157" y="478790"/>
                </a:lnTo>
                <a:lnTo>
                  <a:pt x="2762196" y="468630"/>
                </a:lnTo>
                <a:lnTo>
                  <a:pt x="2811305" y="468630"/>
                </a:lnTo>
                <a:lnTo>
                  <a:pt x="2809466" y="469900"/>
                </a:lnTo>
                <a:lnTo>
                  <a:pt x="2771750" y="469900"/>
                </a:lnTo>
                <a:lnTo>
                  <a:pt x="2769392" y="471170"/>
                </a:lnTo>
                <a:lnTo>
                  <a:pt x="2769059" y="471170"/>
                </a:lnTo>
                <a:lnTo>
                  <a:pt x="2770892" y="473710"/>
                </a:lnTo>
                <a:lnTo>
                  <a:pt x="2782127" y="473710"/>
                </a:lnTo>
                <a:lnTo>
                  <a:pt x="2776869" y="477564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09466" y="474980"/>
                </a:moveTo>
                <a:lnTo>
                  <a:pt x="2808279" y="472452"/>
                </a:lnTo>
                <a:lnTo>
                  <a:pt x="2809424" y="469989"/>
                </a:lnTo>
                <a:lnTo>
                  <a:pt x="2811307" y="468631"/>
                </a:lnTo>
                <a:lnTo>
                  <a:pt x="2813787" y="471143"/>
                </a:lnTo>
                <a:lnTo>
                  <a:pt x="2815496" y="473710"/>
                </a:lnTo>
                <a:lnTo>
                  <a:pt x="2809466" y="474980"/>
                </a:lnTo>
                <a:close/>
              </a:path>
              <a:path w="4096384" h="836930">
                <a:moveTo>
                  <a:pt x="2776255" y="491490"/>
                </a:moveTo>
                <a:lnTo>
                  <a:pt x="2758006" y="491490"/>
                </a:lnTo>
                <a:lnTo>
                  <a:pt x="2759165" y="485140"/>
                </a:lnTo>
                <a:lnTo>
                  <a:pt x="2760330" y="485140"/>
                </a:lnTo>
                <a:lnTo>
                  <a:pt x="2753168" y="479243"/>
                </a:lnTo>
                <a:lnTo>
                  <a:pt x="2753475" y="478790"/>
                </a:lnTo>
                <a:lnTo>
                  <a:pt x="2817827" y="478790"/>
                </a:lnTo>
                <a:lnTo>
                  <a:pt x="2820102" y="477564"/>
                </a:lnTo>
                <a:lnTo>
                  <a:pt x="2820223" y="477210"/>
                </a:lnTo>
                <a:lnTo>
                  <a:pt x="2820327" y="476242"/>
                </a:lnTo>
                <a:lnTo>
                  <a:pt x="2818010" y="474980"/>
                </a:lnTo>
                <a:lnTo>
                  <a:pt x="2809466" y="474980"/>
                </a:lnTo>
                <a:lnTo>
                  <a:pt x="2815496" y="473710"/>
                </a:lnTo>
                <a:lnTo>
                  <a:pt x="2813787" y="471143"/>
                </a:lnTo>
                <a:lnTo>
                  <a:pt x="2811305" y="468630"/>
                </a:lnTo>
                <a:lnTo>
                  <a:pt x="2815886" y="468630"/>
                </a:lnTo>
                <a:lnTo>
                  <a:pt x="2813970" y="471170"/>
                </a:lnTo>
                <a:lnTo>
                  <a:pt x="2828238" y="472440"/>
                </a:lnTo>
                <a:lnTo>
                  <a:pt x="2835616" y="472452"/>
                </a:lnTo>
                <a:lnTo>
                  <a:pt x="2836102" y="473710"/>
                </a:lnTo>
                <a:lnTo>
                  <a:pt x="2827898" y="473710"/>
                </a:lnTo>
                <a:lnTo>
                  <a:pt x="2825881" y="481330"/>
                </a:lnTo>
                <a:lnTo>
                  <a:pt x="2792539" y="481330"/>
                </a:lnTo>
                <a:lnTo>
                  <a:pt x="2793711" y="482600"/>
                </a:lnTo>
                <a:lnTo>
                  <a:pt x="2771566" y="482600"/>
                </a:lnTo>
                <a:lnTo>
                  <a:pt x="2770396" y="483880"/>
                </a:lnTo>
                <a:lnTo>
                  <a:pt x="2768567" y="487680"/>
                </a:lnTo>
                <a:lnTo>
                  <a:pt x="2778455" y="487680"/>
                </a:lnTo>
                <a:lnTo>
                  <a:pt x="2777106" y="488950"/>
                </a:lnTo>
                <a:lnTo>
                  <a:pt x="2776255" y="491490"/>
                </a:lnTo>
                <a:close/>
              </a:path>
              <a:path w="4096384" h="836930">
                <a:moveTo>
                  <a:pt x="2865279" y="476250"/>
                </a:moveTo>
                <a:lnTo>
                  <a:pt x="2865197" y="474903"/>
                </a:lnTo>
                <a:lnTo>
                  <a:pt x="2858391" y="468630"/>
                </a:lnTo>
                <a:lnTo>
                  <a:pt x="2865446" y="468631"/>
                </a:lnTo>
                <a:lnTo>
                  <a:pt x="2872997" y="469874"/>
                </a:lnTo>
                <a:lnTo>
                  <a:pt x="2865279" y="476250"/>
                </a:lnTo>
                <a:close/>
              </a:path>
              <a:path w="4096384" h="836930">
                <a:moveTo>
                  <a:pt x="2940534" y="481330"/>
                </a:moveTo>
                <a:lnTo>
                  <a:pt x="2913223" y="481330"/>
                </a:lnTo>
                <a:lnTo>
                  <a:pt x="2913530" y="479039"/>
                </a:lnTo>
                <a:lnTo>
                  <a:pt x="2913897" y="477520"/>
                </a:lnTo>
                <a:lnTo>
                  <a:pt x="2909857" y="476250"/>
                </a:lnTo>
                <a:lnTo>
                  <a:pt x="2865279" y="476250"/>
                </a:lnTo>
                <a:lnTo>
                  <a:pt x="2873150" y="469900"/>
                </a:lnTo>
                <a:lnTo>
                  <a:pt x="2865437" y="468630"/>
                </a:lnTo>
                <a:lnTo>
                  <a:pt x="2920602" y="468630"/>
                </a:lnTo>
                <a:lnTo>
                  <a:pt x="2919928" y="469900"/>
                </a:lnTo>
                <a:lnTo>
                  <a:pt x="2890417" y="469900"/>
                </a:lnTo>
                <a:lnTo>
                  <a:pt x="2890260" y="473710"/>
                </a:lnTo>
                <a:lnTo>
                  <a:pt x="2916399" y="473710"/>
                </a:lnTo>
                <a:lnTo>
                  <a:pt x="2917663" y="475060"/>
                </a:lnTo>
                <a:lnTo>
                  <a:pt x="2921925" y="478790"/>
                </a:lnTo>
                <a:lnTo>
                  <a:pt x="2938026" y="478790"/>
                </a:lnTo>
                <a:lnTo>
                  <a:pt x="2938852" y="480060"/>
                </a:lnTo>
                <a:lnTo>
                  <a:pt x="2939709" y="480060"/>
                </a:lnTo>
                <a:lnTo>
                  <a:pt x="2940534" y="481330"/>
                </a:lnTo>
                <a:close/>
              </a:path>
              <a:path w="4096384" h="836930">
                <a:moveTo>
                  <a:pt x="2921925" y="478790"/>
                </a:moveTo>
                <a:lnTo>
                  <a:pt x="2917501" y="474903"/>
                </a:lnTo>
                <a:lnTo>
                  <a:pt x="2914240" y="471370"/>
                </a:lnTo>
                <a:lnTo>
                  <a:pt x="2914170" y="471143"/>
                </a:lnTo>
                <a:lnTo>
                  <a:pt x="2919594" y="469900"/>
                </a:lnTo>
                <a:lnTo>
                  <a:pt x="2919928" y="469900"/>
                </a:lnTo>
                <a:lnTo>
                  <a:pt x="2920602" y="468630"/>
                </a:lnTo>
                <a:lnTo>
                  <a:pt x="2921925" y="478790"/>
                </a:lnTo>
                <a:close/>
              </a:path>
              <a:path w="4096384" h="836930">
                <a:moveTo>
                  <a:pt x="2938026" y="478790"/>
                </a:moveTo>
                <a:lnTo>
                  <a:pt x="2921925" y="478790"/>
                </a:lnTo>
                <a:lnTo>
                  <a:pt x="2920602" y="468630"/>
                </a:lnTo>
                <a:lnTo>
                  <a:pt x="2957644" y="468630"/>
                </a:lnTo>
                <a:lnTo>
                  <a:pt x="2957385" y="469900"/>
                </a:lnTo>
                <a:lnTo>
                  <a:pt x="2931989" y="469900"/>
                </a:lnTo>
                <a:lnTo>
                  <a:pt x="2930835" y="472452"/>
                </a:lnTo>
                <a:lnTo>
                  <a:pt x="2931812" y="474980"/>
                </a:lnTo>
                <a:lnTo>
                  <a:pt x="2938026" y="474980"/>
                </a:lnTo>
                <a:lnTo>
                  <a:pt x="2938026" y="478790"/>
                </a:lnTo>
                <a:close/>
              </a:path>
              <a:path w="4096384" h="836930">
                <a:moveTo>
                  <a:pt x="2959300" y="473710"/>
                </a:moveTo>
                <a:lnTo>
                  <a:pt x="2958292" y="473710"/>
                </a:lnTo>
                <a:lnTo>
                  <a:pt x="2957312" y="471573"/>
                </a:lnTo>
                <a:lnTo>
                  <a:pt x="2957237" y="470626"/>
                </a:lnTo>
                <a:lnTo>
                  <a:pt x="2957644" y="468630"/>
                </a:lnTo>
                <a:lnTo>
                  <a:pt x="2958809" y="468630"/>
                </a:lnTo>
                <a:lnTo>
                  <a:pt x="2960201" y="470976"/>
                </a:lnTo>
                <a:lnTo>
                  <a:pt x="2960101" y="471707"/>
                </a:lnTo>
                <a:lnTo>
                  <a:pt x="2959300" y="473710"/>
                </a:lnTo>
                <a:close/>
              </a:path>
              <a:path w="4096384" h="836930">
                <a:moveTo>
                  <a:pt x="2971054" y="473710"/>
                </a:moveTo>
                <a:lnTo>
                  <a:pt x="2959300" y="473710"/>
                </a:lnTo>
                <a:lnTo>
                  <a:pt x="2960101" y="471707"/>
                </a:lnTo>
                <a:lnTo>
                  <a:pt x="2960201" y="470976"/>
                </a:lnTo>
                <a:lnTo>
                  <a:pt x="2958809" y="468630"/>
                </a:lnTo>
                <a:lnTo>
                  <a:pt x="2971702" y="468630"/>
                </a:lnTo>
                <a:lnTo>
                  <a:pt x="2970795" y="470976"/>
                </a:lnTo>
                <a:lnTo>
                  <a:pt x="2970889" y="472452"/>
                </a:lnTo>
                <a:lnTo>
                  <a:pt x="2971054" y="473710"/>
                </a:lnTo>
                <a:close/>
              </a:path>
              <a:path w="4096384" h="836930">
                <a:moveTo>
                  <a:pt x="2972219" y="474980"/>
                </a:moveTo>
                <a:lnTo>
                  <a:pt x="2971054" y="473710"/>
                </a:lnTo>
                <a:lnTo>
                  <a:pt x="2970889" y="472452"/>
                </a:lnTo>
                <a:lnTo>
                  <a:pt x="2970795" y="470976"/>
                </a:lnTo>
                <a:lnTo>
                  <a:pt x="2971702" y="468630"/>
                </a:lnTo>
                <a:lnTo>
                  <a:pt x="2976076" y="472440"/>
                </a:lnTo>
                <a:lnTo>
                  <a:pt x="2974243" y="473710"/>
                </a:lnTo>
                <a:lnTo>
                  <a:pt x="2972219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2972219" y="474980"/>
                </a:lnTo>
                <a:lnTo>
                  <a:pt x="2974243" y="473710"/>
                </a:lnTo>
                <a:lnTo>
                  <a:pt x="2976076" y="472440"/>
                </a:lnTo>
                <a:lnTo>
                  <a:pt x="2971702" y="468630"/>
                </a:lnTo>
                <a:lnTo>
                  <a:pt x="2998690" y="468630"/>
                </a:lnTo>
                <a:lnTo>
                  <a:pt x="2998236" y="472264"/>
                </a:lnTo>
                <a:lnTo>
                  <a:pt x="2998235" y="472452"/>
                </a:lnTo>
                <a:lnTo>
                  <a:pt x="3000388" y="473710"/>
                </a:lnTo>
                <a:lnTo>
                  <a:pt x="3010887" y="47371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3002734" y="473710"/>
                </a:moveTo>
                <a:lnTo>
                  <a:pt x="3000388" y="473710"/>
                </a:lnTo>
                <a:lnTo>
                  <a:pt x="2998235" y="472452"/>
                </a:lnTo>
                <a:lnTo>
                  <a:pt x="2998236" y="472264"/>
                </a:lnTo>
                <a:lnTo>
                  <a:pt x="2998690" y="468630"/>
                </a:lnTo>
                <a:lnTo>
                  <a:pt x="3001156" y="471143"/>
                </a:lnTo>
                <a:lnTo>
                  <a:pt x="3002734" y="473710"/>
                </a:lnTo>
                <a:close/>
              </a:path>
              <a:path w="4096384" h="836930">
                <a:moveTo>
                  <a:pt x="3010887" y="473710"/>
                </a:moveTo>
                <a:lnTo>
                  <a:pt x="3002734" y="473710"/>
                </a:lnTo>
                <a:lnTo>
                  <a:pt x="3001156" y="471143"/>
                </a:lnTo>
                <a:lnTo>
                  <a:pt x="2998690" y="468630"/>
                </a:lnTo>
                <a:lnTo>
                  <a:pt x="3052763" y="468630"/>
                </a:lnTo>
                <a:lnTo>
                  <a:pt x="3052960" y="469900"/>
                </a:lnTo>
                <a:lnTo>
                  <a:pt x="3010767" y="469900"/>
                </a:lnTo>
                <a:lnTo>
                  <a:pt x="3010195" y="470976"/>
                </a:lnTo>
                <a:lnTo>
                  <a:pt x="3010308" y="471860"/>
                </a:lnTo>
                <a:lnTo>
                  <a:pt x="3010887" y="473710"/>
                </a:lnTo>
                <a:close/>
              </a:path>
              <a:path w="4096384" h="836930">
                <a:moveTo>
                  <a:pt x="3054448" y="474980"/>
                </a:moveTo>
                <a:lnTo>
                  <a:pt x="3053359" y="472452"/>
                </a:lnTo>
                <a:lnTo>
                  <a:pt x="3052763" y="468630"/>
                </a:lnTo>
                <a:lnTo>
                  <a:pt x="3053688" y="469900"/>
                </a:lnTo>
                <a:lnTo>
                  <a:pt x="3054362" y="469900"/>
                </a:lnTo>
                <a:lnTo>
                  <a:pt x="3059542" y="473710"/>
                </a:lnTo>
                <a:lnTo>
                  <a:pt x="3055037" y="473710"/>
                </a:lnTo>
                <a:lnTo>
                  <a:pt x="3054448" y="474980"/>
                </a:lnTo>
                <a:close/>
              </a:path>
              <a:path w="4096384" h="836930">
                <a:moveTo>
                  <a:pt x="3085102" y="471170"/>
                </a:moveTo>
                <a:lnTo>
                  <a:pt x="3078668" y="471170"/>
                </a:lnTo>
                <a:lnTo>
                  <a:pt x="3078430" y="470482"/>
                </a:lnTo>
                <a:lnTo>
                  <a:pt x="3079009" y="469900"/>
                </a:lnTo>
                <a:lnTo>
                  <a:pt x="3083024" y="468631"/>
                </a:lnTo>
                <a:lnTo>
                  <a:pt x="3085102" y="471170"/>
                </a:lnTo>
                <a:close/>
              </a:path>
              <a:path w="4096384" h="836930">
                <a:moveTo>
                  <a:pt x="3094300" y="474980"/>
                </a:moveTo>
                <a:lnTo>
                  <a:pt x="3088221" y="474980"/>
                </a:lnTo>
                <a:lnTo>
                  <a:pt x="3083023" y="468630"/>
                </a:lnTo>
                <a:lnTo>
                  <a:pt x="3089571" y="468631"/>
                </a:lnTo>
                <a:lnTo>
                  <a:pt x="3093087" y="473710"/>
                </a:lnTo>
                <a:lnTo>
                  <a:pt x="3094300" y="474980"/>
                </a:lnTo>
                <a:close/>
              </a:path>
              <a:path w="4096384" h="836930">
                <a:moveTo>
                  <a:pt x="3102797" y="483870"/>
                </a:moveTo>
                <a:lnTo>
                  <a:pt x="3093087" y="473710"/>
                </a:lnTo>
                <a:lnTo>
                  <a:pt x="3089570" y="468630"/>
                </a:lnTo>
                <a:lnTo>
                  <a:pt x="3099355" y="471143"/>
                </a:lnTo>
                <a:lnTo>
                  <a:pt x="3099235" y="472016"/>
                </a:lnTo>
                <a:lnTo>
                  <a:pt x="3099124" y="472440"/>
                </a:lnTo>
                <a:lnTo>
                  <a:pt x="3096924" y="472440"/>
                </a:lnTo>
                <a:lnTo>
                  <a:pt x="3097775" y="474980"/>
                </a:lnTo>
                <a:lnTo>
                  <a:pt x="3101608" y="476242"/>
                </a:lnTo>
                <a:lnTo>
                  <a:pt x="3102779" y="478751"/>
                </a:lnTo>
                <a:lnTo>
                  <a:pt x="3102797" y="48387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098449" y="473710"/>
                </a:lnTo>
                <a:lnTo>
                  <a:pt x="3099117" y="472452"/>
                </a:lnTo>
                <a:lnTo>
                  <a:pt x="3099235" y="472016"/>
                </a:lnTo>
                <a:lnTo>
                  <a:pt x="3099355" y="471143"/>
                </a:lnTo>
                <a:lnTo>
                  <a:pt x="3089570" y="468630"/>
                </a:lnTo>
                <a:lnTo>
                  <a:pt x="3103472" y="468630"/>
                </a:lnTo>
                <a:lnTo>
                  <a:pt x="3103953" y="469874"/>
                </a:lnTo>
                <a:lnTo>
                  <a:pt x="3104308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241422" y="473710"/>
                </a:moveTo>
                <a:lnTo>
                  <a:pt x="3240414" y="468630"/>
                </a:lnTo>
                <a:lnTo>
                  <a:pt x="3243937" y="472440"/>
                </a:lnTo>
                <a:lnTo>
                  <a:pt x="3241422" y="473710"/>
                </a:lnTo>
                <a:close/>
              </a:path>
              <a:path w="4096384" h="836930">
                <a:moveTo>
                  <a:pt x="3268583" y="473710"/>
                </a:moveTo>
                <a:lnTo>
                  <a:pt x="3241422" y="473710"/>
                </a:lnTo>
                <a:lnTo>
                  <a:pt x="3243937" y="472440"/>
                </a:lnTo>
                <a:lnTo>
                  <a:pt x="3240414" y="468630"/>
                </a:lnTo>
                <a:lnTo>
                  <a:pt x="3251515" y="468630"/>
                </a:lnTo>
                <a:lnTo>
                  <a:pt x="3252658" y="472440"/>
                </a:lnTo>
                <a:lnTo>
                  <a:pt x="3268583" y="472440"/>
                </a:lnTo>
                <a:lnTo>
                  <a:pt x="3268583" y="473710"/>
                </a:lnTo>
                <a:close/>
              </a:path>
              <a:path w="4096384" h="836930">
                <a:moveTo>
                  <a:pt x="3355741" y="473710"/>
                </a:moveTo>
                <a:lnTo>
                  <a:pt x="3347287" y="473710"/>
                </a:lnTo>
                <a:lnTo>
                  <a:pt x="3348577" y="471295"/>
                </a:lnTo>
                <a:lnTo>
                  <a:pt x="3348674" y="471143"/>
                </a:lnTo>
                <a:lnTo>
                  <a:pt x="3351547" y="468631"/>
                </a:lnTo>
                <a:lnTo>
                  <a:pt x="3352708" y="469863"/>
                </a:lnTo>
                <a:lnTo>
                  <a:pt x="3352559" y="471170"/>
                </a:lnTo>
                <a:lnTo>
                  <a:pt x="3355741" y="473710"/>
                </a:lnTo>
                <a:close/>
              </a:path>
              <a:path w="4096384" h="836930">
                <a:moveTo>
                  <a:pt x="3359598" y="478790"/>
                </a:moveTo>
                <a:lnTo>
                  <a:pt x="3355591" y="473710"/>
                </a:lnTo>
                <a:lnTo>
                  <a:pt x="3355741" y="473710"/>
                </a:lnTo>
                <a:lnTo>
                  <a:pt x="3352559" y="471170"/>
                </a:lnTo>
                <a:lnTo>
                  <a:pt x="3352708" y="469863"/>
                </a:lnTo>
                <a:lnTo>
                  <a:pt x="3351545" y="468630"/>
                </a:lnTo>
                <a:lnTo>
                  <a:pt x="3352901" y="468631"/>
                </a:lnTo>
                <a:lnTo>
                  <a:pt x="3360115" y="469900"/>
                </a:lnTo>
                <a:lnTo>
                  <a:pt x="3356259" y="469900"/>
                </a:lnTo>
                <a:lnTo>
                  <a:pt x="3360959" y="472452"/>
                </a:lnTo>
                <a:lnTo>
                  <a:pt x="3364620" y="476250"/>
                </a:lnTo>
                <a:lnTo>
                  <a:pt x="3383910" y="476250"/>
                </a:lnTo>
                <a:lnTo>
                  <a:pt x="3383910" y="477520"/>
                </a:lnTo>
                <a:lnTo>
                  <a:pt x="3360764" y="477520"/>
                </a:lnTo>
                <a:lnTo>
                  <a:pt x="3359598" y="478790"/>
                </a:lnTo>
                <a:close/>
              </a:path>
              <a:path w="4096384" h="836930">
                <a:moveTo>
                  <a:pt x="3435711" y="471170"/>
                </a:moveTo>
                <a:lnTo>
                  <a:pt x="3430688" y="471170"/>
                </a:lnTo>
                <a:lnTo>
                  <a:pt x="3432862" y="468630"/>
                </a:lnTo>
                <a:lnTo>
                  <a:pt x="3434519" y="468630"/>
                </a:lnTo>
                <a:lnTo>
                  <a:pt x="3435711" y="471170"/>
                </a:lnTo>
                <a:close/>
              </a:path>
              <a:path w="4096384" h="836930">
                <a:moveTo>
                  <a:pt x="3435188" y="476094"/>
                </a:moveTo>
                <a:lnTo>
                  <a:pt x="3435574" y="472452"/>
                </a:lnTo>
                <a:lnTo>
                  <a:pt x="3435620" y="470976"/>
                </a:lnTo>
                <a:lnTo>
                  <a:pt x="3434519" y="468630"/>
                </a:lnTo>
                <a:lnTo>
                  <a:pt x="3454320" y="468630"/>
                </a:lnTo>
                <a:lnTo>
                  <a:pt x="3447281" y="469900"/>
                </a:lnTo>
                <a:lnTo>
                  <a:pt x="3441067" y="469900"/>
                </a:lnTo>
                <a:lnTo>
                  <a:pt x="3447615" y="474980"/>
                </a:lnTo>
                <a:lnTo>
                  <a:pt x="3435711" y="474980"/>
                </a:lnTo>
                <a:lnTo>
                  <a:pt x="3435188" y="476094"/>
                </a:lnTo>
                <a:close/>
              </a:path>
              <a:path w="4096384" h="836930">
                <a:moveTo>
                  <a:pt x="3447615" y="476250"/>
                </a:moveTo>
                <a:lnTo>
                  <a:pt x="3447516" y="474903"/>
                </a:lnTo>
                <a:lnTo>
                  <a:pt x="3441067" y="469900"/>
                </a:lnTo>
                <a:lnTo>
                  <a:pt x="3447281" y="469900"/>
                </a:lnTo>
                <a:lnTo>
                  <a:pt x="3454320" y="468630"/>
                </a:lnTo>
                <a:lnTo>
                  <a:pt x="3447615" y="476250"/>
                </a:lnTo>
                <a:close/>
              </a:path>
              <a:path w="4096384" h="836930">
                <a:moveTo>
                  <a:pt x="3490146" y="481330"/>
                </a:moveTo>
                <a:lnTo>
                  <a:pt x="3479712" y="481330"/>
                </a:lnTo>
                <a:lnTo>
                  <a:pt x="3483215" y="478859"/>
                </a:lnTo>
                <a:lnTo>
                  <a:pt x="3482113" y="476250"/>
                </a:lnTo>
                <a:lnTo>
                  <a:pt x="3447615" y="476250"/>
                </a:lnTo>
                <a:lnTo>
                  <a:pt x="3454320" y="468630"/>
                </a:lnTo>
                <a:lnTo>
                  <a:pt x="3460173" y="468630"/>
                </a:lnTo>
                <a:lnTo>
                  <a:pt x="3460173" y="473710"/>
                </a:lnTo>
                <a:lnTo>
                  <a:pt x="3485992" y="473710"/>
                </a:lnTo>
                <a:lnTo>
                  <a:pt x="3490146" y="481330"/>
                </a:lnTo>
                <a:close/>
              </a:path>
              <a:path w="4096384" h="836930">
                <a:moveTo>
                  <a:pt x="3497398" y="483870"/>
                </a:moveTo>
                <a:lnTo>
                  <a:pt x="3490850" y="482600"/>
                </a:lnTo>
                <a:lnTo>
                  <a:pt x="3485834" y="473410"/>
                </a:lnTo>
                <a:lnTo>
                  <a:pt x="3484141" y="470191"/>
                </a:lnTo>
                <a:lnTo>
                  <a:pt x="3484031" y="469863"/>
                </a:lnTo>
                <a:lnTo>
                  <a:pt x="3485494" y="468630"/>
                </a:lnTo>
                <a:lnTo>
                  <a:pt x="3487179" y="468631"/>
                </a:lnTo>
                <a:lnTo>
                  <a:pt x="3489104" y="469989"/>
                </a:lnTo>
                <a:lnTo>
                  <a:pt x="3493024" y="473710"/>
                </a:lnTo>
                <a:lnTo>
                  <a:pt x="3505452" y="473710"/>
                </a:lnTo>
                <a:lnTo>
                  <a:pt x="3496234" y="476242"/>
                </a:lnTo>
                <a:lnTo>
                  <a:pt x="3497398" y="483870"/>
                </a:lnTo>
                <a:close/>
              </a:path>
              <a:path w="4096384" h="836930">
                <a:moveTo>
                  <a:pt x="3493024" y="473710"/>
                </a:moveTo>
                <a:lnTo>
                  <a:pt x="3488958" y="469863"/>
                </a:lnTo>
                <a:lnTo>
                  <a:pt x="3487177" y="468630"/>
                </a:lnTo>
                <a:lnTo>
                  <a:pt x="3512302" y="468630"/>
                </a:lnTo>
                <a:lnTo>
                  <a:pt x="3511465" y="469900"/>
                </a:lnTo>
                <a:lnTo>
                  <a:pt x="3497652" y="469900"/>
                </a:lnTo>
                <a:lnTo>
                  <a:pt x="3495580" y="472452"/>
                </a:lnTo>
                <a:lnTo>
                  <a:pt x="3493024" y="473710"/>
                </a:lnTo>
                <a:close/>
              </a:path>
              <a:path w="4096384" h="836930">
                <a:moveTo>
                  <a:pt x="3717832" y="473710"/>
                </a:moveTo>
                <a:lnTo>
                  <a:pt x="3715475" y="473710"/>
                </a:lnTo>
                <a:lnTo>
                  <a:pt x="3712784" y="472440"/>
                </a:lnTo>
                <a:lnTo>
                  <a:pt x="3712675" y="471143"/>
                </a:lnTo>
                <a:lnTo>
                  <a:pt x="3715048" y="469863"/>
                </a:lnTo>
                <a:lnTo>
                  <a:pt x="3718140" y="468630"/>
                </a:lnTo>
                <a:lnTo>
                  <a:pt x="3717832" y="473710"/>
                </a:lnTo>
                <a:close/>
              </a:path>
              <a:path w="4096384" h="836930">
                <a:moveTo>
                  <a:pt x="3740196" y="473710"/>
                </a:moveTo>
                <a:lnTo>
                  <a:pt x="3717832" y="473710"/>
                </a:lnTo>
                <a:lnTo>
                  <a:pt x="3718140" y="468630"/>
                </a:lnTo>
                <a:lnTo>
                  <a:pt x="3729893" y="468630"/>
                </a:lnTo>
                <a:lnTo>
                  <a:pt x="3726371" y="471170"/>
                </a:lnTo>
                <a:lnTo>
                  <a:pt x="3728551" y="472440"/>
                </a:lnTo>
                <a:lnTo>
                  <a:pt x="3739940" y="472452"/>
                </a:lnTo>
                <a:lnTo>
                  <a:pt x="3740196" y="473710"/>
                </a:lnTo>
                <a:close/>
              </a:path>
              <a:path w="4096384" h="836930">
                <a:moveTo>
                  <a:pt x="3730568" y="472440"/>
                </a:moveTo>
                <a:lnTo>
                  <a:pt x="3728551" y="472440"/>
                </a:lnTo>
                <a:lnTo>
                  <a:pt x="3726371" y="471170"/>
                </a:lnTo>
                <a:lnTo>
                  <a:pt x="3729893" y="468630"/>
                </a:lnTo>
                <a:lnTo>
                  <a:pt x="3730141" y="469554"/>
                </a:lnTo>
                <a:lnTo>
                  <a:pt x="3730268" y="470159"/>
                </a:lnTo>
                <a:lnTo>
                  <a:pt x="3730568" y="472440"/>
                </a:lnTo>
                <a:close/>
              </a:path>
              <a:path w="4096384" h="836930">
                <a:moveTo>
                  <a:pt x="3904715" y="473710"/>
                </a:moveTo>
                <a:lnTo>
                  <a:pt x="3903392" y="473710"/>
                </a:lnTo>
                <a:lnTo>
                  <a:pt x="3901710" y="472440"/>
                </a:lnTo>
                <a:lnTo>
                  <a:pt x="3900359" y="471295"/>
                </a:lnTo>
                <a:lnTo>
                  <a:pt x="3900266" y="471143"/>
                </a:lnTo>
                <a:lnTo>
                  <a:pt x="3905566" y="468630"/>
                </a:lnTo>
                <a:lnTo>
                  <a:pt x="3905499" y="471370"/>
                </a:lnTo>
                <a:lnTo>
                  <a:pt x="3904715" y="473710"/>
                </a:lnTo>
                <a:close/>
              </a:path>
              <a:path w="4096384" h="836930">
                <a:moveTo>
                  <a:pt x="3916960" y="473710"/>
                </a:moveTo>
                <a:lnTo>
                  <a:pt x="3904715" y="473710"/>
                </a:lnTo>
                <a:lnTo>
                  <a:pt x="3905499" y="471370"/>
                </a:lnTo>
                <a:lnTo>
                  <a:pt x="3905566" y="468630"/>
                </a:lnTo>
                <a:lnTo>
                  <a:pt x="3909240" y="468630"/>
                </a:lnTo>
                <a:lnTo>
                  <a:pt x="3909240" y="469900"/>
                </a:lnTo>
                <a:lnTo>
                  <a:pt x="3912687" y="469900"/>
                </a:lnTo>
                <a:lnTo>
                  <a:pt x="3916960" y="473710"/>
                </a:lnTo>
                <a:close/>
              </a:path>
              <a:path w="4096384" h="836930">
                <a:moveTo>
                  <a:pt x="3917136" y="476250"/>
                </a:moveTo>
                <a:lnTo>
                  <a:pt x="3916960" y="473710"/>
                </a:lnTo>
                <a:lnTo>
                  <a:pt x="3911263" y="468630"/>
                </a:lnTo>
                <a:lnTo>
                  <a:pt x="3923665" y="468630"/>
                </a:lnTo>
                <a:lnTo>
                  <a:pt x="3917136" y="476250"/>
                </a:lnTo>
                <a:close/>
              </a:path>
              <a:path w="4096384" h="836930">
                <a:moveTo>
                  <a:pt x="3896504" y="481330"/>
                </a:moveTo>
                <a:lnTo>
                  <a:pt x="3883611" y="481330"/>
                </a:lnTo>
                <a:lnTo>
                  <a:pt x="3884492" y="480198"/>
                </a:lnTo>
                <a:lnTo>
                  <a:pt x="3884600" y="476250"/>
                </a:lnTo>
                <a:lnTo>
                  <a:pt x="3917143" y="476242"/>
                </a:lnTo>
                <a:lnTo>
                  <a:pt x="3923665" y="468630"/>
                </a:lnTo>
                <a:lnTo>
                  <a:pt x="3928189" y="468630"/>
                </a:lnTo>
                <a:lnTo>
                  <a:pt x="3928191" y="472452"/>
                </a:lnTo>
                <a:lnTo>
                  <a:pt x="3929122" y="477520"/>
                </a:lnTo>
                <a:lnTo>
                  <a:pt x="3896170" y="477520"/>
                </a:lnTo>
                <a:lnTo>
                  <a:pt x="3895586" y="479718"/>
                </a:lnTo>
                <a:lnTo>
                  <a:pt x="3895606" y="480198"/>
                </a:lnTo>
                <a:lnTo>
                  <a:pt x="3896504" y="481330"/>
                </a:lnTo>
                <a:close/>
              </a:path>
              <a:path w="4096384" h="836930">
                <a:moveTo>
                  <a:pt x="3929355" y="478790"/>
                </a:moveTo>
                <a:lnTo>
                  <a:pt x="3928191" y="472452"/>
                </a:lnTo>
                <a:lnTo>
                  <a:pt x="3928189" y="468630"/>
                </a:lnTo>
                <a:lnTo>
                  <a:pt x="3930704" y="469900"/>
                </a:lnTo>
                <a:lnTo>
                  <a:pt x="3934047" y="469900"/>
                </a:lnTo>
                <a:lnTo>
                  <a:pt x="3929355" y="478790"/>
                </a:lnTo>
                <a:close/>
              </a:path>
              <a:path w="4096384" h="836930">
                <a:moveTo>
                  <a:pt x="3932203" y="469900"/>
                </a:moveTo>
                <a:lnTo>
                  <a:pt x="3930704" y="469900"/>
                </a:lnTo>
                <a:lnTo>
                  <a:pt x="3928189" y="468630"/>
                </a:lnTo>
                <a:lnTo>
                  <a:pt x="3934717" y="468630"/>
                </a:lnTo>
                <a:lnTo>
                  <a:pt x="3932203" y="469900"/>
                </a:lnTo>
                <a:close/>
              </a:path>
              <a:path w="4096384" h="836930">
                <a:moveTo>
                  <a:pt x="3934047" y="469900"/>
                </a:moveTo>
                <a:lnTo>
                  <a:pt x="3932203" y="469900"/>
                </a:lnTo>
                <a:lnTo>
                  <a:pt x="3934717" y="468630"/>
                </a:lnTo>
                <a:lnTo>
                  <a:pt x="3934047" y="469900"/>
                </a:lnTo>
                <a:close/>
              </a:path>
              <a:path w="4096384" h="836930">
                <a:moveTo>
                  <a:pt x="3933807" y="478790"/>
                </a:moveTo>
                <a:lnTo>
                  <a:pt x="3929355" y="478790"/>
                </a:lnTo>
                <a:lnTo>
                  <a:pt x="3934717" y="468630"/>
                </a:lnTo>
                <a:lnTo>
                  <a:pt x="3941940" y="468630"/>
                </a:lnTo>
                <a:lnTo>
                  <a:pt x="3941262" y="472452"/>
                </a:lnTo>
                <a:lnTo>
                  <a:pt x="3940931" y="473710"/>
                </a:lnTo>
                <a:lnTo>
                  <a:pt x="3932720" y="477520"/>
                </a:lnTo>
                <a:lnTo>
                  <a:pt x="3933807" y="478790"/>
                </a:lnTo>
                <a:close/>
              </a:path>
              <a:path w="4096384" h="836930">
                <a:moveTo>
                  <a:pt x="3937592" y="483870"/>
                </a:moveTo>
                <a:lnTo>
                  <a:pt x="3934898" y="480065"/>
                </a:lnTo>
                <a:lnTo>
                  <a:pt x="3932720" y="477520"/>
                </a:lnTo>
                <a:lnTo>
                  <a:pt x="3940931" y="473710"/>
                </a:lnTo>
                <a:lnTo>
                  <a:pt x="3941262" y="472452"/>
                </a:lnTo>
                <a:lnTo>
                  <a:pt x="3941940" y="468630"/>
                </a:lnTo>
                <a:lnTo>
                  <a:pt x="3945793" y="472452"/>
                </a:lnTo>
                <a:lnTo>
                  <a:pt x="3945197" y="474696"/>
                </a:lnTo>
                <a:lnTo>
                  <a:pt x="3945095" y="475165"/>
                </a:lnTo>
                <a:lnTo>
                  <a:pt x="3944939" y="476250"/>
                </a:lnTo>
                <a:lnTo>
                  <a:pt x="3937592" y="483870"/>
                </a:lnTo>
                <a:close/>
              </a:path>
              <a:path w="4096384" h="836930">
                <a:moveTo>
                  <a:pt x="3984259" y="473436"/>
                </a:moveTo>
                <a:lnTo>
                  <a:pt x="3979655" y="468630"/>
                </a:lnTo>
                <a:lnTo>
                  <a:pt x="3991717" y="468630"/>
                </a:lnTo>
                <a:lnTo>
                  <a:pt x="3986998" y="472440"/>
                </a:lnTo>
                <a:lnTo>
                  <a:pt x="3984517" y="472452"/>
                </a:lnTo>
                <a:lnTo>
                  <a:pt x="3984259" y="473436"/>
                </a:lnTo>
                <a:close/>
              </a:path>
              <a:path w="4096384" h="836930">
                <a:moveTo>
                  <a:pt x="4031272" y="473710"/>
                </a:moveTo>
                <a:lnTo>
                  <a:pt x="4022891" y="473710"/>
                </a:lnTo>
                <a:lnTo>
                  <a:pt x="4023734" y="472452"/>
                </a:lnTo>
                <a:lnTo>
                  <a:pt x="4023559" y="468630"/>
                </a:lnTo>
                <a:lnTo>
                  <a:pt x="4026748" y="471170"/>
                </a:lnTo>
                <a:lnTo>
                  <a:pt x="4031272" y="473710"/>
                </a:lnTo>
                <a:close/>
              </a:path>
              <a:path w="4096384" h="836930">
                <a:moveTo>
                  <a:pt x="4037827" y="473710"/>
                </a:moveTo>
                <a:lnTo>
                  <a:pt x="4031272" y="473710"/>
                </a:lnTo>
                <a:lnTo>
                  <a:pt x="4026715" y="471143"/>
                </a:lnTo>
                <a:lnTo>
                  <a:pt x="4023559" y="468630"/>
                </a:lnTo>
                <a:lnTo>
                  <a:pt x="4030536" y="468631"/>
                </a:lnTo>
                <a:lnTo>
                  <a:pt x="4031796" y="469900"/>
                </a:lnTo>
                <a:lnTo>
                  <a:pt x="4047980" y="469900"/>
                </a:lnTo>
                <a:lnTo>
                  <a:pt x="4048580" y="471170"/>
                </a:lnTo>
                <a:lnTo>
                  <a:pt x="4035961" y="471170"/>
                </a:lnTo>
                <a:lnTo>
                  <a:pt x="4035979" y="472452"/>
                </a:lnTo>
                <a:lnTo>
                  <a:pt x="4037827" y="473710"/>
                </a:lnTo>
                <a:close/>
              </a:path>
              <a:path w="4096384" h="836930">
                <a:moveTo>
                  <a:pt x="4050350" y="474917"/>
                </a:moveTo>
                <a:lnTo>
                  <a:pt x="4047380" y="468630"/>
                </a:lnTo>
                <a:lnTo>
                  <a:pt x="4054236" y="471170"/>
                </a:lnTo>
                <a:lnTo>
                  <a:pt x="4059284" y="473710"/>
                </a:lnTo>
                <a:lnTo>
                  <a:pt x="4050350" y="474917"/>
                </a:lnTo>
                <a:close/>
              </a:path>
              <a:path w="4096384" h="836930">
                <a:moveTo>
                  <a:pt x="4078527" y="474980"/>
                </a:moveTo>
                <a:lnTo>
                  <a:pt x="4050379" y="474980"/>
                </a:lnTo>
                <a:lnTo>
                  <a:pt x="4059284" y="473710"/>
                </a:lnTo>
                <a:lnTo>
                  <a:pt x="4054165" y="471143"/>
                </a:lnTo>
                <a:lnTo>
                  <a:pt x="4047380" y="468630"/>
                </a:lnTo>
                <a:lnTo>
                  <a:pt x="4064797" y="468630"/>
                </a:lnTo>
                <a:lnTo>
                  <a:pt x="4064882" y="471295"/>
                </a:lnTo>
                <a:lnTo>
                  <a:pt x="4065655" y="472440"/>
                </a:lnTo>
                <a:lnTo>
                  <a:pt x="4075090" y="472452"/>
                </a:lnTo>
                <a:lnTo>
                  <a:pt x="4078527" y="474980"/>
                </a:lnTo>
                <a:close/>
              </a:path>
              <a:path w="4096384" h="836930">
                <a:moveTo>
                  <a:pt x="1670813" y="471860"/>
                </a:moveTo>
                <a:lnTo>
                  <a:pt x="1668258" y="468631"/>
                </a:lnTo>
                <a:lnTo>
                  <a:pt x="1670378" y="469102"/>
                </a:lnTo>
                <a:lnTo>
                  <a:pt x="1670813" y="471860"/>
                </a:lnTo>
                <a:close/>
              </a:path>
              <a:path w="4096384" h="836930">
                <a:moveTo>
                  <a:pt x="1671105" y="473710"/>
                </a:moveTo>
                <a:lnTo>
                  <a:pt x="1665906" y="473710"/>
                </a:lnTo>
                <a:lnTo>
                  <a:pt x="1664519" y="471370"/>
                </a:lnTo>
                <a:lnTo>
                  <a:pt x="1664441" y="471143"/>
                </a:lnTo>
                <a:lnTo>
                  <a:pt x="1666469" y="469863"/>
                </a:lnTo>
                <a:lnTo>
                  <a:pt x="1668258" y="468631"/>
                </a:lnTo>
                <a:lnTo>
                  <a:pt x="1670813" y="471860"/>
                </a:lnTo>
                <a:lnTo>
                  <a:pt x="1671105" y="473710"/>
                </a:lnTo>
                <a:close/>
              </a:path>
              <a:path w="4096384" h="836930">
                <a:moveTo>
                  <a:pt x="1747374" y="471170"/>
                </a:moveTo>
                <a:lnTo>
                  <a:pt x="1746147" y="470191"/>
                </a:lnTo>
                <a:lnTo>
                  <a:pt x="1746716" y="468842"/>
                </a:lnTo>
                <a:lnTo>
                  <a:pt x="1747374" y="471170"/>
                </a:lnTo>
                <a:close/>
              </a:path>
              <a:path w="4096384" h="836930">
                <a:moveTo>
                  <a:pt x="1695410" y="478790"/>
                </a:moveTo>
                <a:lnTo>
                  <a:pt x="1693734" y="477520"/>
                </a:lnTo>
                <a:lnTo>
                  <a:pt x="1689544" y="476250"/>
                </a:lnTo>
                <a:lnTo>
                  <a:pt x="1696419" y="471170"/>
                </a:lnTo>
                <a:lnTo>
                  <a:pt x="1696888" y="469989"/>
                </a:lnTo>
                <a:lnTo>
                  <a:pt x="1698340" y="468965"/>
                </a:lnTo>
                <a:lnTo>
                  <a:pt x="1702055" y="469517"/>
                </a:lnTo>
                <a:lnTo>
                  <a:pt x="1703677" y="472247"/>
                </a:lnTo>
                <a:lnTo>
                  <a:pt x="1703743" y="472452"/>
                </a:lnTo>
                <a:lnTo>
                  <a:pt x="1698763" y="473710"/>
                </a:lnTo>
                <a:lnTo>
                  <a:pt x="1699721" y="474980"/>
                </a:lnTo>
                <a:lnTo>
                  <a:pt x="1696419" y="474980"/>
                </a:lnTo>
                <a:lnTo>
                  <a:pt x="1695410" y="47879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0813" y="471860"/>
                </a:lnTo>
                <a:lnTo>
                  <a:pt x="1670378" y="469102"/>
                </a:lnTo>
                <a:lnTo>
                  <a:pt x="1673953" y="469900"/>
                </a:lnTo>
                <a:lnTo>
                  <a:pt x="1673789" y="469900"/>
                </a:lnTo>
                <a:lnTo>
                  <a:pt x="1673455" y="471170"/>
                </a:lnTo>
                <a:lnTo>
                  <a:pt x="1672945" y="472452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2416307" y="480060"/>
                </a:moveTo>
                <a:lnTo>
                  <a:pt x="2412727" y="480060"/>
                </a:lnTo>
                <a:lnTo>
                  <a:pt x="2412453" y="478153"/>
                </a:lnTo>
                <a:lnTo>
                  <a:pt x="2423256" y="469307"/>
                </a:lnTo>
                <a:lnTo>
                  <a:pt x="2424507" y="469863"/>
                </a:lnTo>
                <a:lnTo>
                  <a:pt x="2424404" y="472452"/>
                </a:lnTo>
                <a:lnTo>
                  <a:pt x="2419197" y="477210"/>
                </a:lnTo>
                <a:lnTo>
                  <a:pt x="2416307" y="480060"/>
                </a:lnTo>
                <a:close/>
              </a:path>
              <a:path w="4096384" h="836930">
                <a:moveTo>
                  <a:pt x="1482034" y="470626"/>
                </a:moveTo>
                <a:lnTo>
                  <a:pt x="1480857" y="469989"/>
                </a:lnTo>
                <a:lnTo>
                  <a:pt x="1481214" y="469405"/>
                </a:lnTo>
                <a:lnTo>
                  <a:pt x="1482034" y="470626"/>
                </a:lnTo>
                <a:close/>
              </a:path>
              <a:path w="4096384" h="836930">
                <a:moveTo>
                  <a:pt x="1716200" y="501650"/>
                </a:moveTo>
                <a:lnTo>
                  <a:pt x="1709325" y="501650"/>
                </a:lnTo>
                <a:lnTo>
                  <a:pt x="1710221" y="498263"/>
                </a:lnTo>
                <a:lnTo>
                  <a:pt x="1710333" y="492760"/>
                </a:lnTo>
                <a:lnTo>
                  <a:pt x="1715028" y="492760"/>
                </a:lnTo>
                <a:lnTo>
                  <a:pt x="1722564" y="488950"/>
                </a:lnTo>
                <a:lnTo>
                  <a:pt x="1715525" y="488950"/>
                </a:lnTo>
                <a:lnTo>
                  <a:pt x="1710642" y="487861"/>
                </a:lnTo>
                <a:lnTo>
                  <a:pt x="1707648" y="478790"/>
                </a:lnTo>
                <a:lnTo>
                  <a:pt x="1702998" y="478790"/>
                </a:lnTo>
                <a:lnTo>
                  <a:pt x="1700799" y="476360"/>
                </a:lnTo>
                <a:lnTo>
                  <a:pt x="1698763" y="473710"/>
                </a:lnTo>
                <a:lnTo>
                  <a:pt x="1703743" y="472452"/>
                </a:lnTo>
                <a:lnTo>
                  <a:pt x="1703677" y="472247"/>
                </a:lnTo>
                <a:lnTo>
                  <a:pt x="1702055" y="469517"/>
                </a:lnTo>
                <a:lnTo>
                  <a:pt x="1704630" y="469900"/>
                </a:lnTo>
                <a:lnTo>
                  <a:pt x="1705972" y="469900"/>
                </a:lnTo>
                <a:lnTo>
                  <a:pt x="1705972" y="474980"/>
                </a:lnTo>
                <a:lnTo>
                  <a:pt x="1706810" y="474980"/>
                </a:lnTo>
                <a:lnTo>
                  <a:pt x="1707812" y="477520"/>
                </a:lnTo>
                <a:lnTo>
                  <a:pt x="1739831" y="477520"/>
                </a:lnTo>
                <a:lnTo>
                  <a:pt x="1741714" y="479243"/>
                </a:lnTo>
                <a:lnTo>
                  <a:pt x="1742686" y="480060"/>
                </a:lnTo>
                <a:lnTo>
                  <a:pt x="1721726" y="480060"/>
                </a:lnTo>
                <a:lnTo>
                  <a:pt x="1717876" y="487680"/>
                </a:lnTo>
                <a:lnTo>
                  <a:pt x="1738088" y="487680"/>
                </a:lnTo>
                <a:lnTo>
                  <a:pt x="1739022" y="491490"/>
                </a:lnTo>
                <a:lnTo>
                  <a:pt x="1732288" y="491490"/>
                </a:lnTo>
                <a:lnTo>
                  <a:pt x="1732893" y="495300"/>
                </a:lnTo>
                <a:lnTo>
                  <a:pt x="1722230" y="495300"/>
                </a:lnTo>
                <a:lnTo>
                  <a:pt x="1722544" y="496493"/>
                </a:lnTo>
                <a:lnTo>
                  <a:pt x="1722454" y="496658"/>
                </a:lnTo>
                <a:lnTo>
                  <a:pt x="1716200" y="501650"/>
                </a:lnTo>
                <a:close/>
              </a:path>
              <a:path w="4096384" h="836930">
                <a:moveTo>
                  <a:pt x="1549106" y="470810"/>
                </a:moveTo>
                <a:lnTo>
                  <a:pt x="1548860" y="470191"/>
                </a:lnTo>
                <a:lnTo>
                  <a:pt x="1548771" y="469863"/>
                </a:lnTo>
                <a:lnTo>
                  <a:pt x="1548996" y="469554"/>
                </a:lnTo>
                <a:lnTo>
                  <a:pt x="1549106" y="470810"/>
                </a:lnTo>
                <a:close/>
              </a:path>
              <a:path w="4096384" h="836930">
                <a:moveTo>
                  <a:pt x="1626016" y="471170"/>
                </a:moveTo>
                <a:lnTo>
                  <a:pt x="1618473" y="471170"/>
                </a:lnTo>
                <a:lnTo>
                  <a:pt x="1620628" y="469863"/>
                </a:lnTo>
                <a:lnTo>
                  <a:pt x="1626350" y="469900"/>
                </a:lnTo>
                <a:lnTo>
                  <a:pt x="1626016" y="471170"/>
                </a:lnTo>
                <a:close/>
              </a:path>
              <a:path w="4096384" h="836930">
                <a:moveTo>
                  <a:pt x="1687465" y="472440"/>
                </a:moveTo>
                <a:lnTo>
                  <a:pt x="1687029" y="472440"/>
                </a:lnTo>
                <a:lnTo>
                  <a:pt x="1685824" y="470159"/>
                </a:lnTo>
                <a:lnTo>
                  <a:pt x="1685703" y="469874"/>
                </a:lnTo>
                <a:lnTo>
                  <a:pt x="1687465" y="472440"/>
                </a:lnTo>
                <a:close/>
              </a:path>
              <a:path w="4096384" h="836930">
                <a:moveTo>
                  <a:pt x="133481" y="478790"/>
                </a:moveTo>
                <a:lnTo>
                  <a:pt x="131471" y="478790"/>
                </a:lnTo>
                <a:lnTo>
                  <a:pt x="124275" y="472452"/>
                </a:lnTo>
                <a:lnTo>
                  <a:pt x="125604" y="469900"/>
                </a:lnTo>
                <a:lnTo>
                  <a:pt x="129096" y="469900"/>
                </a:lnTo>
                <a:lnTo>
                  <a:pt x="133815" y="473710"/>
                </a:lnTo>
                <a:lnTo>
                  <a:pt x="136188" y="477210"/>
                </a:lnTo>
                <a:lnTo>
                  <a:pt x="136296" y="477564"/>
                </a:lnTo>
                <a:lnTo>
                  <a:pt x="133481" y="47879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33481" y="478790"/>
                </a:lnTo>
                <a:lnTo>
                  <a:pt x="136397" y="477520"/>
                </a:lnTo>
                <a:lnTo>
                  <a:pt x="133815" y="473710"/>
                </a:lnTo>
                <a:lnTo>
                  <a:pt x="129096" y="469900"/>
                </a:lnTo>
                <a:lnTo>
                  <a:pt x="152940" y="469900"/>
                </a:lnTo>
                <a:lnTo>
                  <a:pt x="154590" y="473710"/>
                </a:lnTo>
                <a:lnTo>
                  <a:pt x="147225" y="473710"/>
                </a:lnTo>
                <a:lnTo>
                  <a:pt x="146123" y="474903"/>
                </a:lnTo>
                <a:lnTo>
                  <a:pt x="146241" y="475926"/>
                </a:lnTo>
                <a:lnTo>
                  <a:pt x="146557" y="477520"/>
                </a:lnTo>
                <a:lnTo>
                  <a:pt x="158386" y="47752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07236" y="472440"/>
                </a:lnTo>
                <a:lnTo>
                  <a:pt x="210255" y="469900"/>
                </a:lnTo>
                <a:lnTo>
                  <a:pt x="256515" y="46990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453685" y="481930"/>
                </a:moveTo>
                <a:lnTo>
                  <a:pt x="452503" y="479243"/>
                </a:lnTo>
                <a:lnTo>
                  <a:pt x="452508" y="478337"/>
                </a:lnTo>
                <a:lnTo>
                  <a:pt x="453106" y="475165"/>
                </a:lnTo>
                <a:lnTo>
                  <a:pt x="454484" y="469900"/>
                </a:lnTo>
                <a:lnTo>
                  <a:pt x="458006" y="474980"/>
                </a:lnTo>
                <a:lnTo>
                  <a:pt x="458838" y="474980"/>
                </a:lnTo>
                <a:lnTo>
                  <a:pt x="460179" y="476242"/>
                </a:lnTo>
                <a:lnTo>
                  <a:pt x="453685" y="481930"/>
                </a:lnTo>
                <a:close/>
              </a:path>
              <a:path w="4096384" h="836930">
                <a:moveTo>
                  <a:pt x="456160" y="486410"/>
                </a:moveTo>
                <a:lnTo>
                  <a:pt x="455656" y="486410"/>
                </a:lnTo>
                <a:lnTo>
                  <a:pt x="453685" y="481930"/>
                </a:lnTo>
                <a:lnTo>
                  <a:pt x="460179" y="476242"/>
                </a:lnTo>
                <a:lnTo>
                  <a:pt x="458838" y="474980"/>
                </a:lnTo>
                <a:lnTo>
                  <a:pt x="458006" y="474980"/>
                </a:lnTo>
                <a:lnTo>
                  <a:pt x="454484" y="469900"/>
                </a:lnTo>
                <a:lnTo>
                  <a:pt x="459923" y="469900"/>
                </a:lnTo>
                <a:lnTo>
                  <a:pt x="464372" y="477520"/>
                </a:lnTo>
                <a:lnTo>
                  <a:pt x="463173" y="481330"/>
                </a:lnTo>
                <a:lnTo>
                  <a:pt x="456160" y="486410"/>
                </a:lnTo>
                <a:close/>
              </a:path>
              <a:path w="4096384" h="836930">
                <a:moveTo>
                  <a:pt x="565081" y="480060"/>
                </a:moveTo>
                <a:lnTo>
                  <a:pt x="553723" y="480060"/>
                </a:lnTo>
                <a:lnTo>
                  <a:pt x="557410" y="478790"/>
                </a:lnTo>
                <a:lnTo>
                  <a:pt x="559584" y="478790"/>
                </a:lnTo>
                <a:lnTo>
                  <a:pt x="565287" y="469900"/>
                </a:lnTo>
                <a:lnTo>
                  <a:pt x="566417" y="476025"/>
                </a:lnTo>
                <a:lnTo>
                  <a:pt x="567045" y="478478"/>
                </a:lnTo>
                <a:lnTo>
                  <a:pt x="566951" y="478899"/>
                </a:lnTo>
                <a:lnTo>
                  <a:pt x="565081" y="480060"/>
                </a:lnTo>
                <a:close/>
              </a:path>
              <a:path w="4096384" h="836930">
                <a:moveTo>
                  <a:pt x="726573" y="471981"/>
                </a:moveTo>
                <a:lnTo>
                  <a:pt x="721569" y="470913"/>
                </a:lnTo>
                <a:lnTo>
                  <a:pt x="722017" y="469900"/>
                </a:lnTo>
                <a:lnTo>
                  <a:pt x="727239" y="469900"/>
                </a:lnTo>
                <a:lnTo>
                  <a:pt x="726062" y="471143"/>
                </a:lnTo>
                <a:lnTo>
                  <a:pt x="726170" y="471370"/>
                </a:lnTo>
                <a:lnTo>
                  <a:pt x="726573" y="471981"/>
                </a:lnTo>
                <a:close/>
              </a:path>
              <a:path w="4096384" h="836930">
                <a:moveTo>
                  <a:pt x="756707" y="480824"/>
                </a:moveTo>
                <a:lnTo>
                  <a:pt x="749007" y="477520"/>
                </a:lnTo>
                <a:lnTo>
                  <a:pt x="749341" y="477520"/>
                </a:lnTo>
                <a:lnTo>
                  <a:pt x="752360" y="469900"/>
                </a:lnTo>
                <a:lnTo>
                  <a:pt x="757485" y="480529"/>
                </a:lnTo>
                <a:lnTo>
                  <a:pt x="756707" y="480824"/>
                </a:lnTo>
                <a:close/>
              </a:path>
              <a:path w="4096384" h="836930">
                <a:moveTo>
                  <a:pt x="757485" y="480529"/>
                </a:moveTo>
                <a:lnTo>
                  <a:pt x="753980" y="473410"/>
                </a:lnTo>
                <a:lnTo>
                  <a:pt x="752360" y="469900"/>
                </a:lnTo>
                <a:lnTo>
                  <a:pt x="781354" y="469900"/>
                </a:lnTo>
                <a:lnTo>
                  <a:pt x="785807" y="473710"/>
                </a:lnTo>
                <a:lnTo>
                  <a:pt x="764421" y="473710"/>
                </a:lnTo>
                <a:lnTo>
                  <a:pt x="765095" y="477520"/>
                </a:lnTo>
                <a:lnTo>
                  <a:pt x="779180" y="477520"/>
                </a:lnTo>
                <a:lnTo>
                  <a:pt x="779180" y="478790"/>
                </a:lnTo>
                <a:lnTo>
                  <a:pt x="771296" y="478790"/>
                </a:lnTo>
                <a:lnTo>
                  <a:pt x="765593" y="480060"/>
                </a:lnTo>
                <a:lnTo>
                  <a:pt x="758710" y="480065"/>
                </a:lnTo>
                <a:lnTo>
                  <a:pt x="757485" y="480529"/>
                </a:lnTo>
                <a:close/>
              </a:path>
              <a:path w="4096384" h="836930">
                <a:moveTo>
                  <a:pt x="799288" y="485140"/>
                </a:moveTo>
                <a:lnTo>
                  <a:pt x="796193" y="480198"/>
                </a:lnTo>
                <a:lnTo>
                  <a:pt x="796214" y="479983"/>
                </a:lnTo>
                <a:lnTo>
                  <a:pt x="806831" y="472440"/>
                </a:lnTo>
                <a:lnTo>
                  <a:pt x="809182" y="471170"/>
                </a:lnTo>
                <a:lnTo>
                  <a:pt x="813270" y="469900"/>
                </a:lnTo>
                <a:lnTo>
                  <a:pt x="813091" y="472452"/>
                </a:lnTo>
                <a:lnTo>
                  <a:pt x="810383" y="476250"/>
                </a:lnTo>
                <a:lnTo>
                  <a:pt x="806792" y="478827"/>
                </a:lnTo>
                <a:lnTo>
                  <a:pt x="805483" y="480065"/>
                </a:lnTo>
                <a:lnTo>
                  <a:pt x="799288" y="485140"/>
                </a:lnTo>
                <a:close/>
              </a:path>
              <a:path w="4096384" h="836930">
                <a:moveTo>
                  <a:pt x="1010837" y="483870"/>
                </a:moveTo>
                <a:lnTo>
                  <a:pt x="1005304" y="476250"/>
                </a:lnTo>
                <a:lnTo>
                  <a:pt x="1006149" y="476242"/>
                </a:lnTo>
                <a:lnTo>
                  <a:pt x="1011839" y="469900"/>
                </a:lnTo>
                <a:lnTo>
                  <a:pt x="1010961" y="477686"/>
                </a:lnTo>
                <a:lnTo>
                  <a:pt x="1010837" y="480060"/>
                </a:lnTo>
                <a:lnTo>
                  <a:pt x="1008827" y="480060"/>
                </a:lnTo>
                <a:lnTo>
                  <a:pt x="1010739" y="481930"/>
                </a:lnTo>
                <a:lnTo>
                  <a:pt x="1010837" y="483870"/>
                </a:lnTo>
                <a:close/>
              </a:path>
              <a:path w="4096384" h="836930">
                <a:moveTo>
                  <a:pt x="1014189" y="488950"/>
                </a:moveTo>
                <a:lnTo>
                  <a:pt x="1014121" y="487936"/>
                </a:lnTo>
                <a:lnTo>
                  <a:pt x="1014019" y="485140"/>
                </a:lnTo>
                <a:lnTo>
                  <a:pt x="1010909" y="482097"/>
                </a:lnTo>
                <a:lnTo>
                  <a:pt x="1010961" y="477686"/>
                </a:lnTo>
                <a:lnTo>
                  <a:pt x="1011839" y="469900"/>
                </a:lnTo>
                <a:lnTo>
                  <a:pt x="1026427" y="469900"/>
                </a:lnTo>
                <a:lnTo>
                  <a:pt x="1026427" y="474980"/>
                </a:lnTo>
                <a:lnTo>
                  <a:pt x="1032710" y="474980"/>
                </a:lnTo>
                <a:lnTo>
                  <a:pt x="1032211" y="476060"/>
                </a:lnTo>
                <a:lnTo>
                  <a:pt x="1032098" y="476360"/>
                </a:lnTo>
                <a:lnTo>
                  <a:pt x="1031245" y="480060"/>
                </a:lnTo>
                <a:lnTo>
                  <a:pt x="1024071" y="480065"/>
                </a:lnTo>
                <a:lnTo>
                  <a:pt x="1022922" y="481098"/>
                </a:lnTo>
                <a:lnTo>
                  <a:pt x="1021058" y="481330"/>
                </a:lnTo>
                <a:lnTo>
                  <a:pt x="1021798" y="481930"/>
                </a:lnTo>
                <a:lnTo>
                  <a:pt x="1021811" y="482097"/>
                </a:lnTo>
                <a:lnTo>
                  <a:pt x="1014189" y="488950"/>
                </a:lnTo>
                <a:close/>
              </a:path>
              <a:path w="4096384" h="836930">
                <a:moveTo>
                  <a:pt x="1414978" y="473710"/>
                </a:moveTo>
                <a:lnTo>
                  <a:pt x="1411827" y="472452"/>
                </a:lnTo>
                <a:lnTo>
                  <a:pt x="1411866" y="472264"/>
                </a:lnTo>
                <a:lnTo>
                  <a:pt x="1412321" y="471143"/>
                </a:lnTo>
                <a:lnTo>
                  <a:pt x="1413302" y="469900"/>
                </a:lnTo>
                <a:lnTo>
                  <a:pt x="1414310" y="469900"/>
                </a:lnTo>
                <a:lnTo>
                  <a:pt x="1414876" y="470976"/>
                </a:lnTo>
                <a:lnTo>
                  <a:pt x="1414978" y="473710"/>
                </a:lnTo>
                <a:close/>
              </a:path>
              <a:path w="4096384" h="836930">
                <a:moveTo>
                  <a:pt x="1420146" y="473710"/>
                </a:moveTo>
                <a:lnTo>
                  <a:pt x="1414978" y="473710"/>
                </a:lnTo>
                <a:lnTo>
                  <a:pt x="1414876" y="470976"/>
                </a:lnTo>
                <a:lnTo>
                  <a:pt x="1414310" y="469900"/>
                </a:lnTo>
                <a:lnTo>
                  <a:pt x="1416320" y="469900"/>
                </a:lnTo>
                <a:lnTo>
                  <a:pt x="1417997" y="471170"/>
                </a:lnTo>
                <a:lnTo>
                  <a:pt x="1418671" y="471170"/>
                </a:lnTo>
                <a:lnTo>
                  <a:pt x="1420146" y="473710"/>
                </a:lnTo>
                <a:close/>
              </a:path>
              <a:path w="4096384" h="836930">
                <a:moveTo>
                  <a:pt x="1448006" y="485140"/>
                </a:moveTo>
                <a:lnTo>
                  <a:pt x="1451314" y="473861"/>
                </a:lnTo>
                <a:lnTo>
                  <a:pt x="1451397" y="473410"/>
                </a:lnTo>
                <a:lnTo>
                  <a:pt x="1451856" y="469900"/>
                </a:lnTo>
                <a:lnTo>
                  <a:pt x="1454711" y="471170"/>
                </a:lnTo>
                <a:lnTo>
                  <a:pt x="1459858" y="471170"/>
                </a:lnTo>
                <a:lnTo>
                  <a:pt x="1458764" y="472452"/>
                </a:lnTo>
                <a:lnTo>
                  <a:pt x="1456821" y="478478"/>
                </a:lnTo>
                <a:lnTo>
                  <a:pt x="1456702" y="478803"/>
                </a:lnTo>
                <a:lnTo>
                  <a:pt x="1448006" y="485140"/>
                </a:lnTo>
                <a:close/>
              </a:path>
              <a:path w="4096384" h="836930">
                <a:moveTo>
                  <a:pt x="1454711" y="471170"/>
                </a:moveTo>
                <a:lnTo>
                  <a:pt x="1451856" y="469900"/>
                </a:lnTo>
                <a:lnTo>
                  <a:pt x="1455798" y="469900"/>
                </a:lnTo>
                <a:lnTo>
                  <a:pt x="1454711" y="47117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79907" y="480065"/>
                </a:lnTo>
                <a:lnTo>
                  <a:pt x="1780744" y="476242"/>
                </a:lnTo>
                <a:lnTo>
                  <a:pt x="1787441" y="469900"/>
                </a:lnTo>
                <a:lnTo>
                  <a:pt x="1793976" y="469900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55423" y="486410"/>
                </a:moveTo>
                <a:lnTo>
                  <a:pt x="1748717" y="486410"/>
                </a:lnTo>
                <a:lnTo>
                  <a:pt x="1750393" y="485140"/>
                </a:lnTo>
                <a:lnTo>
                  <a:pt x="1750727" y="482600"/>
                </a:lnTo>
                <a:lnTo>
                  <a:pt x="1784592" y="482600"/>
                </a:lnTo>
                <a:lnTo>
                  <a:pt x="1793976" y="469900"/>
                </a:lnTo>
                <a:lnTo>
                  <a:pt x="1795429" y="469900"/>
                </a:lnTo>
                <a:lnTo>
                  <a:pt x="1796156" y="472440"/>
                </a:lnTo>
                <a:lnTo>
                  <a:pt x="1812383" y="472440"/>
                </a:lnTo>
                <a:lnTo>
                  <a:pt x="1812585" y="474980"/>
                </a:lnTo>
                <a:lnTo>
                  <a:pt x="1825879" y="474980"/>
                </a:lnTo>
                <a:lnTo>
                  <a:pt x="1823085" y="476250"/>
                </a:lnTo>
                <a:lnTo>
                  <a:pt x="1794309" y="476250"/>
                </a:lnTo>
                <a:lnTo>
                  <a:pt x="1792988" y="478751"/>
                </a:lnTo>
                <a:lnTo>
                  <a:pt x="1792967" y="480060"/>
                </a:lnTo>
                <a:lnTo>
                  <a:pt x="1790793" y="480060"/>
                </a:lnTo>
                <a:lnTo>
                  <a:pt x="1788680" y="483870"/>
                </a:lnTo>
                <a:lnTo>
                  <a:pt x="1762105" y="483880"/>
                </a:lnTo>
                <a:lnTo>
                  <a:pt x="1759442" y="485140"/>
                </a:lnTo>
                <a:lnTo>
                  <a:pt x="1755926" y="485140"/>
                </a:lnTo>
                <a:lnTo>
                  <a:pt x="1755423" y="486410"/>
                </a:lnTo>
                <a:close/>
              </a:path>
              <a:path w="4096384" h="836930">
                <a:moveTo>
                  <a:pt x="1834035" y="473710"/>
                </a:moveTo>
                <a:lnTo>
                  <a:pt x="1833851" y="472016"/>
                </a:lnTo>
                <a:lnTo>
                  <a:pt x="1833728" y="470191"/>
                </a:lnTo>
                <a:lnTo>
                  <a:pt x="1833872" y="469900"/>
                </a:lnTo>
                <a:lnTo>
                  <a:pt x="1836238" y="469900"/>
                </a:lnTo>
                <a:lnTo>
                  <a:pt x="1834035" y="473710"/>
                </a:lnTo>
                <a:close/>
              </a:path>
              <a:path w="4096384" h="836930">
                <a:moveTo>
                  <a:pt x="1846948" y="478790"/>
                </a:moveTo>
                <a:lnTo>
                  <a:pt x="1841245" y="473710"/>
                </a:lnTo>
                <a:lnTo>
                  <a:pt x="1839389" y="471370"/>
                </a:lnTo>
                <a:lnTo>
                  <a:pt x="1839283" y="471143"/>
                </a:lnTo>
                <a:lnTo>
                  <a:pt x="1841833" y="469900"/>
                </a:lnTo>
                <a:lnTo>
                  <a:pt x="1846444" y="469900"/>
                </a:lnTo>
                <a:lnTo>
                  <a:pt x="1845296" y="471143"/>
                </a:lnTo>
                <a:lnTo>
                  <a:pt x="1845390" y="471707"/>
                </a:lnTo>
                <a:lnTo>
                  <a:pt x="1846948" y="478790"/>
                </a:lnTo>
                <a:close/>
              </a:path>
              <a:path w="4096384" h="836930">
                <a:moveTo>
                  <a:pt x="1847112" y="478790"/>
                </a:moveTo>
                <a:lnTo>
                  <a:pt x="1846948" y="478790"/>
                </a:lnTo>
                <a:lnTo>
                  <a:pt x="1845390" y="471707"/>
                </a:lnTo>
                <a:lnTo>
                  <a:pt x="1845296" y="471143"/>
                </a:lnTo>
                <a:lnTo>
                  <a:pt x="1846444" y="469900"/>
                </a:lnTo>
                <a:lnTo>
                  <a:pt x="1856054" y="469900"/>
                </a:lnTo>
                <a:lnTo>
                  <a:pt x="1853149" y="471170"/>
                </a:lnTo>
                <a:lnTo>
                  <a:pt x="1852978" y="471170"/>
                </a:lnTo>
                <a:lnTo>
                  <a:pt x="1855436" y="476250"/>
                </a:lnTo>
                <a:lnTo>
                  <a:pt x="1851472" y="476250"/>
                </a:lnTo>
                <a:lnTo>
                  <a:pt x="1848454" y="477520"/>
                </a:lnTo>
                <a:lnTo>
                  <a:pt x="1847112" y="478790"/>
                </a:lnTo>
                <a:close/>
              </a:path>
              <a:path w="4096384" h="836930">
                <a:moveTo>
                  <a:pt x="1897399" y="473710"/>
                </a:moveTo>
                <a:lnTo>
                  <a:pt x="1895893" y="473710"/>
                </a:lnTo>
                <a:lnTo>
                  <a:pt x="1894564" y="472452"/>
                </a:lnTo>
                <a:lnTo>
                  <a:pt x="1894358" y="471707"/>
                </a:lnTo>
                <a:lnTo>
                  <a:pt x="1894234" y="471143"/>
                </a:lnTo>
                <a:lnTo>
                  <a:pt x="1895055" y="469900"/>
                </a:lnTo>
                <a:lnTo>
                  <a:pt x="1899075" y="469900"/>
                </a:lnTo>
                <a:lnTo>
                  <a:pt x="1899647" y="470976"/>
                </a:lnTo>
                <a:lnTo>
                  <a:pt x="1899617" y="471370"/>
                </a:lnTo>
                <a:lnTo>
                  <a:pt x="1898897" y="472452"/>
                </a:lnTo>
                <a:lnTo>
                  <a:pt x="1897399" y="473710"/>
                </a:lnTo>
                <a:close/>
              </a:path>
              <a:path w="4096384" h="836930">
                <a:moveTo>
                  <a:pt x="2005688" y="473710"/>
                </a:moveTo>
                <a:lnTo>
                  <a:pt x="2005013" y="473710"/>
                </a:lnTo>
                <a:lnTo>
                  <a:pt x="2003853" y="472452"/>
                </a:lnTo>
                <a:lnTo>
                  <a:pt x="2004182" y="471170"/>
                </a:lnTo>
                <a:lnTo>
                  <a:pt x="2004850" y="469900"/>
                </a:lnTo>
                <a:lnTo>
                  <a:pt x="2005782" y="472264"/>
                </a:lnTo>
                <a:lnTo>
                  <a:pt x="2005688" y="473710"/>
                </a:lnTo>
                <a:close/>
              </a:path>
              <a:path w="4096384" h="836930">
                <a:moveTo>
                  <a:pt x="2013064" y="473710"/>
                </a:moveTo>
                <a:lnTo>
                  <a:pt x="2005688" y="473710"/>
                </a:lnTo>
                <a:lnTo>
                  <a:pt x="2005782" y="472264"/>
                </a:lnTo>
                <a:lnTo>
                  <a:pt x="2004850" y="469900"/>
                </a:lnTo>
                <a:lnTo>
                  <a:pt x="2007565" y="469900"/>
                </a:lnTo>
                <a:lnTo>
                  <a:pt x="2007364" y="471170"/>
                </a:lnTo>
                <a:lnTo>
                  <a:pt x="2015161" y="471170"/>
                </a:lnTo>
                <a:lnTo>
                  <a:pt x="2013064" y="473710"/>
                </a:lnTo>
                <a:close/>
              </a:path>
              <a:path w="4096384" h="836930">
                <a:moveTo>
                  <a:pt x="2020538" y="485140"/>
                </a:moveTo>
                <a:lnTo>
                  <a:pt x="2013061" y="485140"/>
                </a:lnTo>
                <a:lnTo>
                  <a:pt x="2019262" y="471170"/>
                </a:lnTo>
                <a:lnTo>
                  <a:pt x="2021278" y="471170"/>
                </a:lnTo>
                <a:lnTo>
                  <a:pt x="2023963" y="469900"/>
                </a:lnTo>
                <a:lnTo>
                  <a:pt x="2033346" y="473710"/>
                </a:lnTo>
                <a:lnTo>
                  <a:pt x="2043738" y="473710"/>
                </a:lnTo>
                <a:lnTo>
                  <a:pt x="2045584" y="474980"/>
                </a:lnTo>
                <a:lnTo>
                  <a:pt x="2038709" y="474980"/>
                </a:lnTo>
                <a:lnTo>
                  <a:pt x="2037033" y="477520"/>
                </a:lnTo>
                <a:lnTo>
                  <a:pt x="2036194" y="477520"/>
                </a:lnTo>
                <a:lnTo>
                  <a:pt x="2036194" y="482600"/>
                </a:lnTo>
                <a:lnTo>
                  <a:pt x="2023289" y="482600"/>
                </a:lnTo>
                <a:lnTo>
                  <a:pt x="2015909" y="483870"/>
                </a:lnTo>
                <a:lnTo>
                  <a:pt x="2021914" y="483870"/>
                </a:lnTo>
                <a:lnTo>
                  <a:pt x="2020538" y="485140"/>
                </a:lnTo>
                <a:close/>
              </a:path>
              <a:path w="4096384" h="836930">
                <a:moveTo>
                  <a:pt x="2033346" y="473710"/>
                </a:moveTo>
                <a:lnTo>
                  <a:pt x="2023963" y="469900"/>
                </a:lnTo>
                <a:lnTo>
                  <a:pt x="2032724" y="469900"/>
                </a:lnTo>
                <a:lnTo>
                  <a:pt x="2033176" y="471170"/>
                </a:lnTo>
                <a:lnTo>
                  <a:pt x="2033346" y="473710"/>
                </a:lnTo>
                <a:close/>
              </a:path>
              <a:path w="4096384" h="836930">
                <a:moveTo>
                  <a:pt x="2066203" y="482600"/>
                </a:moveTo>
                <a:lnTo>
                  <a:pt x="2062858" y="480065"/>
                </a:lnTo>
                <a:lnTo>
                  <a:pt x="2062347" y="477520"/>
                </a:lnTo>
                <a:lnTo>
                  <a:pt x="2060775" y="476242"/>
                </a:lnTo>
                <a:lnTo>
                  <a:pt x="2057872" y="472452"/>
                </a:lnTo>
                <a:lnTo>
                  <a:pt x="2056641" y="469900"/>
                </a:lnTo>
                <a:lnTo>
                  <a:pt x="2060166" y="469900"/>
                </a:lnTo>
                <a:lnTo>
                  <a:pt x="2061842" y="471170"/>
                </a:lnTo>
                <a:lnTo>
                  <a:pt x="2068513" y="478751"/>
                </a:lnTo>
                <a:lnTo>
                  <a:pt x="2068420" y="480198"/>
                </a:lnTo>
                <a:lnTo>
                  <a:pt x="2066203" y="482600"/>
                </a:lnTo>
                <a:close/>
              </a:path>
              <a:path w="4096384" h="836930">
                <a:moveTo>
                  <a:pt x="2071062" y="482600"/>
                </a:moveTo>
                <a:lnTo>
                  <a:pt x="2066203" y="482600"/>
                </a:lnTo>
                <a:lnTo>
                  <a:pt x="2068420" y="480198"/>
                </a:lnTo>
                <a:lnTo>
                  <a:pt x="2068513" y="478751"/>
                </a:lnTo>
                <a:lnTo>
                  <a:pt x="2061808" y="471143"/>
                </a:lnTo>
                <a:lnTo>
                  <a:pt x="2060166" y="469900"/>
                </a:lnTo>
                <a:lnTo>
                  <a:pt x="2064187" y="469900"/>
                </a:lnTo>
                <a:lnTo>
                  <a:pt x="2071396" y="473710"/>
                </a:lnTo>
                <a:lnTo>
                  <a:pt x="2074793" y="476798"/>
                </a:lnTo>
                <a:lnTo>
                  <a:pt x="2071062" y="482600"/>
                </a:lnTo>
                <a:close/>
              </a:path>
              <a:path w="4096384" h="836930">
                <a:moveTo>
                  <a:pt x="2098884" y="473710"/>
                </a:moveTo>
                <a:lnTo>
                  <a:pt x="2097882" y="473710"/>
                </a:lnTo>
                <a:lnTo>
                  <a:pt x="2096553" y="472452"/>
                </a:lnTo>
                <a:lnTo>
                  <a:pt x="2097214" y="469900"/>
                </a:lnTo>
                <a:lnTo>
                  <a:pt x="2098216" y="469900"/>
                </a:lnTo>
                <a:lnTo>
                  <a:pt x="2099383" y="472452"/>
                </a:lnTo>
                <a:lnTo>
                  <a:pt x="2098884" y="473710"/>
                </a:lnTo>
                <a:close/>
              </a:path>
              <a:path w="4096384" h="836930">
                <a:moveTo>
                  <a:pt x="2108692" y="485140"/>
                </a:moveTo>
                <a:lnTo>
                  <a:pt x="2102236" y="485140"/>
                </a:lnTo>
                <a:lnTo>
                  <a:pt x="2108444" y="478790"/>
                </a:lnTo>
                <a:lnTo>
                  <a:pt x="2107606" y="478790"/>
                </a:lnTo>
                <a:lnTo>
                  <a:pt x="2101234" y="473710"/>
                </a:lnTo>
                <a:lnTo>
                  <a:pt x="2098884" y="473710"/>
                </a:lnTo>
                <a:lnTo>
                  <a:pt x="2099383" y="472452"/>
                </a:lnTo>
                <a:lnTo>
                  <a:pt x="2098216" y="469900"/>
                </a:lnTo>
                <a:lnTo>
                  <a:pt x="2111462" y="469900"/>
                </a:lnTo>
                <a:lnTo>
                  <a:pt x="2109654" y="471143"/>
                </a:lnTo>
                <a:lnTo>
                  <a:pt x="2109634" y="472452"/>
                </a:lnTo>
                <a:lnTo>
                  <a:pt x="2111462" y="473710"/>
                </a:lnTo>
                <a:lnTo>
                  <a:pt x="2114481" y="474980"/>
                </a:lnTo>
                <a:lnTo>
                  <a:pt x="2132749" y="474980"/>
                </a:lnTo>
                <a:lnTo>
                  <a:pt x="2130290" y="476250"/>
                </a:lnTo>
                <a:lnTo>
                  <a:pt x="2118073" y="476250"/>
                </a:lnTo>
                <a:lnTo>
                  <a:pt x="2117564" y="478478"/>
                </a:lnTo>
                <a:lnTo>
                  <a:pt x="2117677" y="479718"/>
                </a:lnTo>
                <a:lnTo>
                  <a:pt x="2117745" y="480060"/>
                </a:lnTo>
                <a:lnTo>
                  <a:pt x="2113636" y="480060"/>
                </a:lnTo>
                <a:lnTo>
                  <a:pt x="2110271" y="483880"/>
                </a:lnTo>
                <a:lnTo>
                  <a:pt x="2108692" y="485140"/>
                </a:lnTo>
                <a:close/>
              </a:path>
              <a:path w="4096384" h="836930">
                <a:moveTo>
                  <a:pt x="2114481" y="474980"/>
                </a:moveTo>
                <a:lnTo>
                  <a:pt x="2111462" y="473710"/>
                </a:lnTo>
                <a:lnTo>
                  <a:pt x="2109634" y="472452"/>
                </a:lnTo>
                <a:lnTo>
                  <a:pt x="2109654" y="471143"/>
                </a:lnTo>
                <a:lnTo>
                  <a:pt x="2111462" y="469900"/>
                </a:lnTo>
                <a:lnTo>
                  <a:pt x="2114815" y="469900"/>
                </a:lnTo>
                <a:lnTo>
                  <a:pt x="2114481" y="474980"/>
                </a:lnTo>
                <a:close/>
              </a:path>
              <a:path w="4096384" h="836930">
                <a:moveTo>
                  <a:pt x="2139618" y="473710"/>
                </a:moveTo>
                <a:lnTo>
                  <a:pt x="2138787" y="473710"/>
                </a:lnTo>
                <a:lnTo>
                  <a:pt x="2138119" y="472452"/>
                </a:lnTo>
                <a:lnTo>
                  <a:pt x="2139454" y="469900"/>
                </a:lnTo>
                <a:lnTo>
                  <a:pt x="2140293" y="469900"/>
                </a:lnTo>
                <a:lnTo>
                  <a:pt x="2140779" y="472452"/>
                </a:lnTo>
                <a:lnTo>
                  <a:pt x="2139618" y="473710"/>
                </a:lnTo>
                <a:close/>
              </a:path>
              <a:path w="4096384" h="836930">
                <a:moveTo>
                  <a:pt x="2163792" y="473710"/>
                </a:moveTo>
                <a:lnTo>
                  <a:pt x="2139618" y="473710"/>
                </a:lnTo>
                <a:lnTo>
                  <a:pt x="2140779" y="472452"/>
                </a:lnTo>
                <a:lnTo>
                  <a:pt x="2140293" y="469900"/>
                </a:lnTo>
                <a:lnTo>
                  <a:pt x="2147041" y="469900"/>
                </a:lnTo>
                <a:lnTo>
                  <a:pt x="2149887" y="471170"/>
                </a:lnTo>
                <a:lnTo>
                  <a:pt x="2155140" y="472440"/>
                </a:lnTo>
                <a:lnTo>
                  <a:pt x="2163493" y="472452"/>
                </a:lnTo>
                <a:lnTo>
                  <a:pt x="2163792" y="473710"/>
                </a:lnTo>
                <a:close/>
              </a:path>
              <a:path w="4096384" h="836930">
                <a:moveTo>
                  <a:pt x="2177393" y="477520"/>
                </a:moveTo>
                <a:lnTo>
                  <a:pt x="2175828" y="477520"/>
                </a:lnTo>
                <a:lnTo>
                  <a:pt x="2174278" y="475988"/>
                </a:lnTo>
                <a:lnTo>
                  <a:pt x="2177340" y="474980"/>
                </a:lnTo>
                <a:lnTo>
                  <a:pt x="2175494" y="471170"/>
                </a:lnTo>
                <a:lnTo>
                  <a:pt x="2181695" y="469900"/>
                </a:lnTo>
                <a:lnTo>
                  <a:pt x="2183201" y="473710"/>
                </a:lnTo>
                <a:lnTo>
                  <a:pt x="2180857" y="474980"/>
                </a:lnTo>
                <a:lnTo>
                  <a:pt x="2178846" y="474980"/>
                </a:lnTo>
                <a:lnTo>
                  <a:pt x="2177393" y="47752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0857" y="474980"/>
                </a:lnTo>
                <a:lnTo>
                  <a:pt x="2183201" y="473710"/>
                </a:lnTo>
                <a:lnTo>
                  <a:pt x="2181695" y="469900"/>
                </a:lnTo>
                <a:lnTo>
                  <a:pt x="2189277" y="469900"/>
                </a:lnTo>
                <a:lnTo>
                  <a:pt x="2190921" y="472452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14211" y="494030"/>
                </a:moveTo>
                <a:lnTo>
                  <a:pt x="2215389" y="490315"/>
                </a:lnTo>
                <a:lnTo>
                  <a:pt x="2220729" y="481330"/>
                </a:lnTo>
                <a:lnTo>
                  <a:pt x="2228144" y="472440"/>
                </a:lnTo>
                <a:lnTo>
                  <a:pt x="2235669" y="469900"/>
                </a:lnTo>
                <a:lnTo>
                  <a:pt x="2239119" y="471143"/>
                </a:lnTo>
                <a:lnTo>
                  <a:pt x="2239238" y="471370"/>
                </a:lnTo>
                <a:lnTo>
                  <a:pt x="2240071" y="474980"/>
                </a:lnTo>
                <a:lnTo>
                  <a:pt x="2233325" y="474980"/>
                </a:lnTo>
                <a:lnTo>
                  <a:pt x="2228642" y="478751"/>
                </a:lnTo>
                <a:lnTo>
                  <a:pt x="2218755" y="491490"/>
                </a:lnTo>
                <a:lnTo>
                  <a:pt x="2214211" y="494030"/>
                </a:lnTo>
                <a:close/>
              </a:path>
              <a:path w="4096384" h="836930">
                <a:moveTo>
                  <a:pt x="2241536" y="481330"/>
                </a:moveTo>
                <a:lnTo>
                  <a:pt x="2239238" y="471370"/>
                </a:lnTo>
                <a:lnTo>
                  <a:pt x="2239119" y="471143"/>
                </a:lnTo>
                <a:lnTo>
                  <a:pt x="2235669" y="469900"/>
                </a:lnTo>
                <a:lnTo>
                  <a:pt x="2247071" y="469900"/>
                </a:lnTo>
                <a:lnTo>
                  <a:pt x="2243048" y="473710"/>
                </a:lnTo>
                <a:lnTo>
                  <a:pt x="2253860" y="478751"/>
                </a:lnTo>
                <a:lnTo>
                  <a:pt x="2241536" y="48133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0755" y="486410"/>
                </a:lnTo>
                <a:lnTo>
                  <a:pt x="2250482" y="484320"/>
                </a:lnTo>
                <a:lnTo>
                  <a:pt x="2250379" y="482522"/>
                </a:lnTo>
                <a:lnTo>
                  <a:pt x="2252261" y="481330"/>
                </a:lnTo>
                <a:lnTo>
                  <a:pt x="2256874" y="478751"/>
                </a:lnTo>
                <a:lnTo>
                  <a:pt x="2259470" y="477520"/>
                </a:lnTo>
                <a:lnTo>
                  <a:pt x="2262489" y="469900"/>
                </a:lnTo>
                <a:lnTo>
                  <a:pt x="2265024" y="469900"/>
                </a:lnTo>
                <a:lnTo>
                  <a:pt x="2268475" y="472440"/>
                </a:lnTo>
                <a:lnTo>
                  <a:pt x="2267344" y="472452"/>
                </a:lnTo>
                <a:lnTo>
                  <a:pt x="2264172" y="476242"/>
                </a:lnTo>
                <a:lnTo>
                  <a:pt x="2264151" y="480060"/>
                </a:lnTo>
                <a:lnTo>
                  <a:pt x="2256379" y="480060"/>
                </a:lnTo>
                <a:lnTo>
                  <a:pt x="2257330" y="482653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4370" y="473710"/>
                </a:moveTo>
                <a:lnTo>
                  <a:pt x="2270200" y="473710"/>
                </a:lnTo>
                <a:lnTo>
                  <a:pt x="2265024" y="469900"/>
                </a:lnTo>
                <a:lnTo>
                  <a:pt x="2274009" y="469900"/>
                </a:lnTo>
                <a:lnTo>
                  <a:pt x="2274370" y="47371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25349" y="482600"/>
                </a:lnTo>
                <a:lnTo>
                  <a:pt x="2319652" y="481330"/>
                </a:lnTo>
                <a:lnTo>
                  <a:pt x="2314105" y="478859"/>
                </a:lnTo>
                <a:lnTo>
                  <a:pt x="2323175" y="469900"/>
                </a:lnTo>
                <a:lnTo>
                  <a:pt x="2325519" y="469900"/>
                </a:lnTo>
                <a:lnTo>
                  <a:pt x="2327534" y="471143"/>
                </a:lnTo>
                <a:lnTo>
                  <a:pt x="2327428" y="471707"/>
                </a:lnTo>
                <a:lnTo>
                  <a:pt x="2325557" y="478478"/>
                </a:lnTo>
                <a:lnTo>
                  <a:pt x="2325683" y="479183"/>
                </a:lnTo>
                <a:lnTo>
                  <a:pt x="2327529" y="482600"/>
                </a:lnTo>
                <a:lnTo>
                  <a:pt x="2332054" y="483870"/>
                </a:lnTo>
                <a:lnTo>
                  <a:pt x="2333897" y="483870"/>
                </a:lnTo>
                <a:lnTo>
                  <a:pt x="2331549" y="486410"/>
                </a:lnTo>
                <a:lnTo>
                  <a:pt x="2329369" y="48641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2332054" y="483870"/>
                </a:moveTo>
                <a:lnTo>
                  <a:pt x="2327529" y="482600"/>
                </a:lnTo>
                <a:lnTo>
                  <a:pt x="2325683" y="479183"/>
                </a:lnTo>
                <a:lnTo>
                  <a:pt x="2325557" y="478478"/>
                </a:lnTo>
                <a:lnTo>
                  <a:pt x="2327428" y="471707"/>
                </a:lnTo>
                <a:lnTo>
                  <a:pt x="2327534" y="471143"/>
                </a:lnTo>
                <a:lnTo>
                  <a:pt x="2325519" y="469900"/>
                </a:lnTo>
                <a:lnTo>
                  <a:pt x="2338258" y="469900"/>
                </a:lnTo>
                <a:lnTo>
                  <a:pt x="2339096" y="472452"/>
                </a:lnTo>
                <a:lnTo>
                  <a:pt x="2339462" y="473710"/>
                </a:lnTo>
                <a:lnTo>
                  <a:pt x="2328871" y="473710"/>
                </a:lnTo>
                <a:lnTo>
                  <a:pt x="2332054" y="483870"/>
                </a:lnTo>
                <a:close/>
              </a:path>
              <a:path w="4096384" h="836930">
                <a:moveTo>
                  <a:pt x="2521470" y="477520"/>
                </a:moveTo>
                <a:lnTo>
                  <a:pt x="2513934" y="474980"/>
                </a:lnTo>
                <a:lnTo>
                  <a:pt x="2506895" y="469900"/>
                </a:lnTo>
                <a:lnTo>
                  <a:pt x="2520639" y="469900"/>
                </a:lnTo>
                <a:lnTo>
                  <a:pt x="2518956" y="471170"/>
                </a:lnTo>
                <a:lnTo>
                  <a:pt x="2516782" y="473710"/>
                </a:lnTo>
                <a:lnTo>
                  <a:pt x="2521470" y="477520"/>
                </a:lnTo>
                <a:close/>
              </a:path>
              <a:path w="4096384" h="836930">
                <a:moveTo>
                  <a:pt x="2536223" y="477520"/>
                </a:moveTo>
                <a:lnTo>
                  <a:pt x="2521470" y="477520"/>
                </a:lnTo>
                <a:lnTo>
                  <a:pt x="2516782" y="473710"/>
                </a:lnTo>
                <a:lnTo>
                  <a:pt x="2518991" y="471143"/>
                </a:lnTo>
                <a:lnTo>
                  <a:pt x="2520639" y="469900"/>
                </a:lnTo>
                <a:lnTo>
                  <a:pt x="2540322" y="469900"/>
                </a:lnTo>
                <a:lnTo>
                  <a:pt x="2539294" y="471170"/>
                </a:lnTo>
                <a:lnTo>
                  <a:pt x="2527684" y="471170"/>
                </a:lnTo>
                <a:lnTo>
                  <a:pt x="2527344" y="474980"/>
                </a:lnTo>
                <a:lnTo>
                  <a:pt x="2542090" y="474980"/>
                </a:lnTo>
                <a:lnTo>
                  <a:pt x="2543262" y="476250"/>
                </a:lnTo>
                <a:lnTo>
                  <a:pt x="2537238" y="476250"/>
                </a:lnTo>
                <a:lnTo>
                  <a:pt x="2536223" y="477520"/>
                </a:lnTo>
                <a:close/>
              </a:path>
              <a:path w="4096384" h="836930">
                <a:moveTo>
                  <a:pt x="2567914" y="478790"/>
                </a:moveTo>
                <a:lnTo>
                  <a:pt x="2568016" y="472247"/>
                </a:lnTo>
                <a:lnTo>
                  <a:pt x="2568582" y="471170"/>
                </a:lnTo>
                <a:lnTo>
                  <a:pt x="2570088" y="471170"/>
                </a:lnTo>
                <a:lnTo>
                  <a:pt x="2576119" y="469900"/>
                </a:lnTo>
                <a:lnTo>
                  <a:pt x="2572603" y="473710"/>
                </a:lnTo>
                <a:lnTo>
                  <a:pt x="2569414" y="473710"/>
                </a:lnTo>
                <a:lnTo>
                  <a:pt x="2571259" y="475165"/>
                </a:lnTo>
                <a:lnTo>
                  <a:pt x="2567914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2265" y="474076"/>
                </a:lnTo>
                <a:lnTo>
                  <a:pt x="2576119" y="469900"/>
                </a:lnTo>
                <a:lnTo>
                  <a:pt x="2582099" y="469900"/>
                </a:lnTo>
                <a:lnTo>
                  <a:pt x="2579301" y="47244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27916" y="470806"/>
                </a:lnTo>
                <a:lnTo>
                  <a:pt x="2728154" y="469900"/>
                </a:lnTo>
                <a:lnTo>
                  <a:pt x="2735016" y="469900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22123" y="478790"/>
                </a:moveTo>
                <a:lnTo>
                  <a:pt x="2698486" y="478790"/>
                </a:lnTo>
                <a:lnTo>
                  <a:pt x="2698309" y="476250"/>
                </a:lnTo>
                <a:lnTo>
                  <a:pt x="2727829" y="476242"/>
                </a:lnTo>
                <a:lnTo>
                  <a:pt x="2735016" y="469900"/>
                </a:lnTo>
                <a:lnTo>
                  <a:pt x="2741410" y="469900"/>
                </a:lnTo>
                <a:lnTo>
                  <a:pt x="2741696" y="470976"/>
                </a:lnTo>
                <a:lnTo>
                  <a:pt x="2742336" y="472452"/>
                </a:lnTo>
                <a:lnTo>
                  <a:pt x="2742913" y="473710"/>
                </a:lnTo>
                <a:lnTo>
                  <a:pt x="2752746" y="473710"/>
                </a:lnTo>
                <a:lnTo>
                  <a:pt x="2751349" y="474980"/>
                </a:lnTo>
                <a:lnTo>
                  <a:pt x="2739881" y="474980"/>
                </a:lnTo>
                <a:lnTo>
                  <a:pt x="2728311" y="477520"/>
                </a:lnTo>
                <a:lnTo>
                  <a:pt x="2724297" y="477520"/>
                </a:lnTo>
                <a:lnTo>
                  <a:pt x="2722123" y="478790"/>
                </a:lnTo>
                <a:close/>
              </a:path>
              <a:path w="4096384" h="836930">
                <a:moveTo>
                  <a:pt x="2773590" y="473710"/>
                </a:moveTo>
                <a:lnTo>
                  <a:pt x="2770892" y="473710"/>
                </a:lnTo>
                <a:lnTo>
                  <a:pt x="2769059" y="471170"/>
                </a:lnTo>
                <a:lnTo>
                  <a:pt x="2769392" y="471170"/>
                </a:lnTo>
                <a:lnTo>
                  <a:pt x="2771750" y="469900"/>
                </a:lnTo>
                <a:lnTo>
                  <a:pt x="2773920" y="472452"/>
                </a:lnTo>
                <a:lnTo>
                  <a:pt x="2773590" y="473710"/>
                </a:lnTo>
                <a:close/>
              </a:path>
              <a:path w="4096384" h="836930">
                <a:moveTo>
                  <a:pt x="2782127" y="473710"/>
                </a:moveTo>
                <a:lnTo>
                  <a:pt x="2773590" y="473710"/>
                </a:lnTo>
                <a:lnTo>
                  <a:pt x="2773924" y="472440"/>
                </a:lnTo>
                <a:lnTo>
                  <a:pt x="2771750" y="469900"/>
                </a:lnTo>
                <a:lnTo>
                  <a:pt x="2809466" y="469900"/>
                </a:lnTo>
                <a:lnTo>
                  <a:pt x="2808870" y="471170"/>
                </a:lnTo>
                <a:lnTo>
                  <a:pt x="2785160" y="471170"/>
                </a:lnTo>
                <a:lnTo>
                  <a:pt x="2782127" y="473710"/>
                </a:lnTo>
                <a:close/>
              </a:path>
              <a:path w="4096384" h="836930">
                <a:moveTo>
                  <a:pt x="2891916" y="473710"/>
                </a:moveTo>
                <a:lnTo>
                  <a:pt x="2890260" y="473710"/>
                </a:lnTo>
                <a:lnTo>
                  <a:pt x="2890417" y="469900"/>
                </a:lnTo>
                <a:lnTo>
                  <a:pt x="2892257" y="469900"/>
                </a:lnTo>
                <a:lnTo>
                  <a:pt x="2893751" y="471143"/>
                </a:lnTo>
                <a:lnTo>
                  <a:pt x="2893625" y="472264"/>
                </a:lnTo>
                <a:lnTo>
                  <a:pt x="2893583" y="472452"/>
                </a:lnTo>
                <a:lnTo>
                  <a:pt x="2891916" y="473710"/>
                </a:lnTo>
                <a:close/>
              </a:path>
              <a:path w="4096384" h="836930">
                <a:moveTo>
                  <a:pt x="2916399" y="473710"/>
                </a:moveTo>
                <a:lnTo>
                  <a:pt x="2891916" y="473710"/>
                </a:lnTo>
                <a:lnTo>
                  <a:pt x="2893583" y="472452"/>
                </a:lnTo>
                <a:lnTo>
                  <a:pt x="2893625" y="472264"/>
                </a:lnTo>
                <a:lnTo>
                  <a:pt x="2893751" y="471143"/>
                </a:lnTo>
                <a:lnTo>
                  <a:pt x="2892257" y="469900"/>
                </a:lnTo>
                <a:lnTo>
                  <a:pt x="2907684" y="469900"/>
                </a:lnTo>
                <a:lnTo>
                  <a:pt x="2906859" y="472440"/>
                </a:lnTo>
                <a:lnTo>
                  <a:pt x="2915238" y="472452"/>
                </a:lnTo>
                <a:lnTo>
                  <a:pt x="2916399" y="473710"/>
                </a:lnTo>
                <a:close/>
              </a:path>
              <a:path w="4096384" h="836930">
                <a:moveTo>
                  <a:pt x="2915227" y="472440"/>
                </a:moveTo>
                <a:lnTo>
                  <a:pt x="2906859" y="472440"/>
                </a:lnTo>
                <a:lnTo>
                  <a:pt x="2907684" y="469900"/>
                </a:lnTo>
                <a:lnTo>
                  <a:pt x="2919594" y="469900"/>
                </a:lnTo>
                <a:lnTo>
                  <a:pt x="2914170" y="471143"/>
                </a:lnTo>
                <a:lnTo>
                  <a:pt x="2914240" y="471370"/>
                </a:lnTo>
                <a:lnTo>
                  <a:pt x="2915227" y="472440"/>
                </a:lnTo>
                <a:close/>
              </a:path>
              <a:path w="4096384" h="836930">
                <a:moveTo>
                  <a:pt x="2932821" y="474980"/>
                </a:moveTo>
                <a:lnTo>
                  <a:pt x="2931812" y="474980"/>
                </a:lnTo>
                <a:lnTo>
                  <a:pt x="2930835" y="472452"/>
                </a:lnTo>
                <a:lnTo>
                  <a:pt x="2931989" y="469900"/>
                </a:lnTo>
                <a:lnTo>
                  <a:pt x="2933004" y="469900"/>
                </a:lnTo>
                <a:lnTo>
                  <a:pt x="2934007" y="472452"/>
                </a:lnTo>
                <a:lnTo>
                  <a:pt x="2932821" y="474980"/>
                </a:lnTo>
                <a:close/>
              </a:path>
              <a:path w="4096384" h="836930">
                <a:moveTo>
                  <a:pt x="2938026" y="474980"/>
                </a:moveTo>
                <a:lnTo>
                  <a:pt x="2932821" y="474980"/>
                </a:lnTo>
                <a:lnTo>
                  <a:pt x="2934007" y="472452"/>
                </a:lnTo>
                <a:lnTo>
                  <a:pt x="2933004" y="469900"/>
                </a:lnTo>
                <a:lnTo>
                  <a:pt x="2957385" y="469900"/>
                </a:lnTo>
                <a:lnTo>
                  <a:pt x="2957166" y="470976"/>
                </a:lnTo>
                <a:lnTo>
                  <a:pt x="2957219" y="471370"/>
                </a:lnTo>
                <a:lnTo>
                  <a:pt x="2957709" y="472440"/>
                </a:lnTo>
                <a:lnTo>
                  <a:pt x="2938026" y="472440"/>
                </a:lnTo>
                <a:lnTo>
                  <a:pt x="2938026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3010308" y="471860"/>
                </a:lnTo>
                <a:lnTo>
                  <a:pt x="3010195" y="470976"/>
                </a:lnTo>
                <a:lnTo>
                  <a:pt x="3010767" y="469900"/>
                </a:lnTo>
                <a:lnTo>
                  <a:pt x="3012607" y="469900"/>
                </a:lnTo>
                <a:lnTo>
                  <a:pt x="3013921" y="471143"/>
                </a:lnTo>
                <a:lnTo>
                  <a:pt x="3013808" y="47137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2976750" y="480060"/>
                </a:moveTo>
                <a:lnTo>
                  <a:pt x="2967688" y="480060"/>
                </a:lnTo>
                <a:lnTo>
                  <a:pt x="2968021" y="479243"/>
                </a:lnTo>
                <a:lnTo>
                  <a:pt x="2968143" y="478337"/>
                </a:lnTo>
                <a:lnTo>
                  <a:pt x="2968029" y="477520"/>
                </a:lnTo>
                <a:lnTo>
                  <a:pt x="2966680" y="474980"/>
                </a:lnTo>
                <a:lnTo>
                  <a:pt x="3011284" y="474980"/>
                </a:lnTo>
                <a:lnTo>
                  <a:pt x="3013808" y="471370"/>
                </a:lnTo>
                <a:lnTo>
                  <a:pt x="3013921" y="471143"/>
                </a:lnTo>
                <a:lnTo>
                  <a:pt x="3012607" y="469900"/>
                </a:lnTo>
                <a:lnTo>
                  <a:pt x="3027025" y="469900"/>
                </a:lnTo>
                <a:lnTo>
                  <a:pt x="3025803" y="472247"/>
                </a:lnTo>
                <a:lnTo>
                  <a:pt x="3025714" y="472452"/>
                </a:lnTo>
                <a:lnTo>
                  <a:pt x="3026868" y="473710"/>
                </a:lnTo>
                <a:lnTo>
                  <a:pt x="3050171" y="473710"/>
                </a:lnTo>
                <a:lnTo>
                  <a:pt x="3046815" y="476250"/>
                </a:lnTo>
                <a:lnTo>
                  <a:pt x="2975225" y="476250"/>
                </a:lnTo>
                <a:lnTo>
                  <a:pt x="2976750" y="480060"/>
                </a:lnTo>
                <a:close/>
              </a:path>
              <a:path w="4096384" h="836930">
                <a:moveTo>
                  <a:pt x="3028034" y="473710"/>
                </a:moveTo>
                <a:lnTo>
                  <a:pt x="3026868" y="473710"/>
                </a:lnTo>
                <a:lnTo>
                  <a:pt x="3025714" y="472452"/>
                </a:lnTo>
                <a:lnTo>
                  <a:pt x="3027025" y="469900"/>
                </a:lnTo>
                <a:lnTo>
                  <a:pt x="3028034" y="469900"/>
                </a:lnTo>
                <a:lnTo>
                  <a:pt x="3029021" y="471143"/>
                </a:lnTo>
                <a:lnTo>
                  <a:pt x="3028962" y="471370"/>
                </a:lnTo>
                <a:lnTo>
                  <a:pt x="3028034" y="473710"/>
                </a:lnTo>
                <a:close/>
              </a:path>
              <a:path w="4096384" h="836930">
                <a:moveTo>
                  <a:pt x="3050171" y="473710"/>
                </a:moveTo>
                <a:lnTo>
                  <a:pt x="3028034" y="473710"/>
                </a:lnTo>
                <a:lnTo>
                  <a:pt x="3028962" y="471370"/>
                </a:lnTo>
                <a:lnTo>
                  <a:pt x="3029021" y="471143"/>
                </a:lnTo>
                <a:lnTo>
                  <a:pt x="3028034" y="469900"/>
                </a:lnTo>
                <a:lnTo>
                  <a:pt x="3039427" y="469900"/>
                </a:lnTo>
                <a:lnTo>
                  <a:pt x="3038132" y="471143"/>
                </a:lnTo>
                <a:lnTo>
                  <a:pt x="3038104" y="472440"/>
                </a:lnTo>
                <a:lnTo>
                  <a:pt x="3051848" y="472440"/>
                </a:lnTo>
                <a:lnTo>
                  <a:pt x="3050171" y="473710"/>
                </a:lnTo>
                <a:close/>
              </a:path>
              <a:path w="4096384" h="836930">
                <a:moveTo>
                  <a:pt x="3041286" y="472440"/>
                </a:moveTo>
                <a:lnTo>
                  <a:pt x="3038104" y="472440"/>
                </a:lnTo>
                <a:lnTo>
                  <a:pt x="3038132" y="471143"/>
                </a:lnTo>
                <a:lnTo>
                  <a:pt x="3039427" y="469900"/>
                </a:lnTo>
                <a:lnTo>
                  <a:pt x="3041248" y="471143"/>
                </a:lnTo>
                <a:lnTo>
                  <a:pt x="3041286" y="472440"/>
                </a:lnTo>
                <a:close/>
              </a:path>
              <a:path w="4096384" h="836930">
                <a:moveTo>
                  <a:pt x="3041262" y="486304"/>
                </a:moveTo>
                <a:lnTo>
                  <a:pt x="3040837" y="483112"/>
                </a:lnTo>
                <a:lnTo>
                  <a:pt x="3041110" y="482600"/>
                </a:lnTo>
                <a:lnTo>
                  <a:pt x="3048332" y="482600"/>
                </a:lnTo>
                <a:lnTo>
                  <a:pt x="3049804" y="478859"/>
                </a:lnTo>
                <a:lnTo>
                  <a:pt x="3051848" y="472440"/>
                </a:lnTo>
                <a:lnTo>
                  <a:pt x="3041286" y="472440"/>
                </a:lnTo>
                <a:lnTo>
                  <a:pt x="3041248" y="471143"/>
                </a:lnTo>
                <a:lnTo>
                  <a:pt x="3039427" y="469900"/>
                </a:lnTo>
                <a:lnTo>
                  <a:pt x="3052960" y="469900"/>
                </a:lnTo>
                <a:lnTo>
                  <a:pt x="3053359" y="472452"/>
                </a:lnTo>
                <a:lnTo>
                  <a:pt x="3054448" y="474980"/>
                </a:lnTo>
                <a:lnTo>
                  <a:pt x="3060059" y="474980"/>
                </a:lnTo>
                <a:lnTo>
                  <a:pt x="3058553" y="477520"/>
                </a:lnTo>
                <a:lnTo>
                  <a:pt x="3058553" y="478790"/>
                </a:lnTo>
                <a:lnTo>
                  <a:pt x="3056536" y="478790"/>
                </a:lnTo>
                <a:lnTo>
                  <a:pt x="3055711" y="485140"/>
                </a:lnTo>
                <a:lnTo>
                  <a:pt x="3042943" y="485140"/>
                </a:lnTo>
                <a:lnTo>
                  <a:pt x="3041262" y="486304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59542" y="473710"/>
                </a:lnTo>
                <a:lnTo>
                  <a:pt x="3054362" y="469900"/>
                </a:lnTo>
                <a:lnTo>
                  <a:pt x="3065933" y="469900"/>
                </a:lnTo>
                <a:lnTo>
                  <a:pt x="3063575" y="471170"/>
                </a:lnTo>
                <a:lnTo>
                  <a:pt x="3063733" y="471170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63733" y="471170"/>
                </a:lnTo>
                <a:lnTo>
                  <a:pt x="3065933" y="469900"/>
                </a:lnTo>
                <a:lnTo>
                  <a:pt x="3068395" y="471143"/>
                </a:lnTo>
                <a:lnTo>
                  <a:pt x="3068424" y="472452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117659" y="476077"/>
                </a:moveTo>
                <a:lnTo>
                  <a:pt x="3117321" y="475926"/>
                </a:lnTo>
                <a:lnTo>
                  <a:pt x="3117208" y="475791"/>
                </a:lnTo>
                <a:lnTo>
                  <a:pt x="3120738" y="472440"/>
                </a:lnTo>
                <a:lnTo>
                  <a:pt x="3118224" y="471170"/>
                </a:lnTo>
                <a:lnTo>
                  <a:pt x="3119202" y="469900"/>
                </a:lnTo>
                <a:lnTo>
                  <a:pt x="3123041" y="471170"/>
                </a:lnTo>
                <a:lnTo>
                  <a:pt x="3125813" y="472440"/>
                </a:lnTo>
                <a:lnTo>
                  <a:pt x="3123587" y="474980"/>
                </a:lnTo>
                <a:lnTo>
                  <a:pt x="3117659" y="476077"/>
                </a:lnTo>
                <a:close/>
              </a:path>
              <a:path w="4096384" h="836930">
                <a:moveTo>
                  <a:pt x="3116541" y="478790"/>
                </a:moveTo>
                <a:lnTo>
                  <a:pt x="3117928" y="476450"/>
                </a:lnTo>
                <a:lnTo>
                  <a:pt x="3118030" y="476242"/>
                </a:lnTo>
                <a:lnTo>
                  <a:pt x="3117699" y="476094"/>
                </a:lnTo>
                <a:lnTo>
                  <a:pt x="3123587" y="474980"/>
                </a:lnTo>
                <a:lnTo>
                  <a:pt x="3125813" y="472440"/>
                </a:lnTo>
                <a:lnTo>
                  <a:pt x="3122962" y="471143"/>
                </a:lnTo>
                <a:lnTo>
                  <a:pt x="3119202" y="469900"/>
                </a:lnTo>
                <a:lnTo>
                  <a:pt x="3133426" y="469900"/>
                </a:lnTo>
                <a:lnTo>
                  <a:pt x="3132308" y="471170"/>
                </a:lnTo>
                <a:lnTo>
                  <a:pt x="3132125" y="471170"/>
                </a:lnTo>
                <a:lnTo>
                  <a:pt x="3132466" y="472440"/>
                </a:lnTo>
                <a:lnTo>
                  <a:pt x="3144000" y="472452"/>
                </a:lnTo>
                <a:lnTo>
                  <a:pt x="3148116" y="473710"/>
                </a:lnTo>
                <a:lnTo>
                  <a:pt x="3160670" y="473710"/>
                </a:lnTo>
                <a:lnTo>
                  <a:pt x="3162200" y="474980"/>
                </a:lnTo>
                <a:lnTo>
                  <a:pt x="3124752" y="474980"/>
                </a:lnTo>
                <a:lnTo>
                  <a:pt x="3125340" y="476250"/>
                </a:lnTo>
                <a:lnTo>
                  <a:pt x="3118898" y="476250"/>
                </a:lnTo>
                <a:lnTo>
                  <a:pt x="3116541" y="478790"/>
                </a:lnTo>
                <a:close/>
              </a:path>
              <a:path w="4096384" h="836930">
                <a:moveTo>
                  <a:pt x="3178569" y="487680"/>
                </a:moveTo>
                <a:lnTo>
                  <a:pt x="3174445" y="485140"/>
                </a:lnTo>
                <a:lnTo>
                  <a:pt x="3160670" y="473710"/>
                </a:lnTo>
                <a:lnTo>
                  <a:pt x="3157780" y="472440"/>
                </a:lnTo>
                <a:lnTo>
                  <a:pt x="3160128" y="469900"/>
                </a:lnTo>
                <a:lnTo>
                  <a:pt x="3166841" y="473710"/>
                </a:lnTo>
                <a:lnTo>
                  <a:pt x="3174835" y="480065"/>
                </a:lnTo>
                <a:lnTo>
                  <a:pt x="3180926" y="481330"/>
                </a:lnTo>
                <a:lnTo>
                  <a:pt x="3182092" y="483870"/>
                </a:lnTo>
                <a:lnTo>
                  <a:pt x="3181234" y="486410"/>
                </a:lnTo>
                <a:lnTo>
                  <a:pt x="3178569" y="48768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78569" y="487680"/>
                </a:lnTo>
                <a:lnTo>
                  <a:pt x="3181234" y="486410"/>
                </a:lnTo>
                <a:lnTo>
                  <a:pt x="3182092" y="483870"/>
                </a:lnTo>
                <a:lnTo>
                  <a:pt x="3180926" y="481330"/>
                </a:lnTo>
                <a:lnTo>
                  <a:pt x="3174835" y="480065"/>
                </a:lnTo>
                <a:lnTo>
                  <a:pt x="3166841" y="473710"/>
                </a:lnTo>
                <a:lnTo>
                  <a:pt x="3160128" y="469900"/>
                </a:lnTo>
                <a:lnTo>
                  <a:pt x="3174351" y="469900"/>
                </a:lnTo>
                <a:lnTo>
                  <a:pt x="3178586" y="471170"/>
                </a:lnTo>
                <a:lnTo>
                  <a:pt x="3187878" y="471170"/>
                </a:lnTo>
                <a:lnTo>
                  <a:pt x="3187448" y="473710"/>
                </a:lnTo>
                <a:lnTo>
                  <a:pt x="3186282" y="473710"/>
                </a:lnTo>
                <a:lnTo>
                  <a:pt x="3179754" y="476242"/>
                </a:lnTo>
                <a:lnTo>
                  <a:pt x="3181180" y="479922"/>
                </a:lnTo>
                <a:lnTo>
                  <a:pt x="3181084" y="481330"/>
                </a:lnTo>
                <a:lnTo>
                  <a:pt x="3235116" y="481330"/>
                </a:lnTo>
                <a:lnTo>
                  <a:pt x="3236606" y="482296"/>
                </a:lnTo>
                <a:lnTo>
                  <a:pt x="3236708" y="482600"/>
                </a:lnTo>
                <a:lnTo>
                  <a:pt x="3196176" y="482600"/>
                </a:lnTo>
                <a:lnTo>
                  <a:pt x="3196888" y="483870"/>
                </a:lnTo>
                <a:lnTo>
                  <a:pt x="3187919" y="483880"/>
                </a:lnTo>
                <a:lnTo>
                  <a:pt x="3185431" y="485140"/>
                </a:lnTo>
                <a:lnTo>
                  <a:pt x="3185274" y="485140"/>
                </a:lnTo>
                <a:lnTo>
                  <a:pt x="3188025" y="486771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68583" y="473710"/>
                </a:lnTo>
                <a:lnTo>
                  <a:pt x="3268583" y="469900"/>
                </a:lnTo>
                <a:lnTo>
                  <a:pt x="3284841" y="469900"/>
                </a:lnTo>
                <a:lnTo>
                  <a:pt x="3284055" y="471170"/>
                </a:lnTo>
                <a:lnTo>
                  <a:pt x="3272439" y="471170"/>
                </a:lnTo>
                <a:lnTo>
                  <a:pt x="3271091" y="47244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81161" y="476250"/>
                </a:lnTo>
                <a:lnTo>
                  <a:pt x="3284841" y="469900"/>
                </a:lnTo>
                <a:lnTo>
                  <a:pt x="3286858" y="469900"/>
                </a:lnTo>
                <a:lnTo>
                  <a:pt x="3284549" y="471143"/>
                </a:lnTo>
                <a:lnTo>
                  <a:pt x="3284660" y="471370"/>
                </a:lnTo>
                <a:lnTo>
                  <a:pt x="3285509" y="472440"/>
                </a:lnTo>
                <a:lnTo>
                  <a:pt x="3292906" y="47244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285509" y="472440"/>
                </a:moveTo>
                <a:lnTo>
                  <a:pt x="3284660" y="471370"/>
                </a:lnTo>
                <a:lnTo>
                  <a:pt x="3284549" y="471143"/>
                </a:lnTo>
                <a:lnTo>
                  <a:pt x="3286858" y="469900"/>
                </a:lnTo>
                <a:lnTo>
                  <a:pt x="3285509" y="472440"/>
                </a:lnTo>
                <a:close/>
              </a:path>
              <a:path w="4096384" h="836930">
                <a:moveTo>
                  <a:pt x="3292906" y="472440"/>
                </a:moveTo>
                <a:lnTo>
                  <a:pt x="3285509" y="472440"/>
                </a:lnTo>
                <a:lnTo>
                  <a:pt x="3286858" y="469900"/>
                </a:lnTo>
                <a:lnTo>
                  <a:pt x="3294817" y="469900"/>
                </a:lnTo>
                <a:lnTo>
                  <a:pt x="3292906" y="47244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306456" y="474980"/>
                </a:lnTo>
                <a:lnTo>
                  <a:pt x="3307307" y="471170"/>
                </a:lnTo>
                <a:lnTo>
                  <a:pt x="3308138" y="469900"/>
                </a:lnTo>
                <a:lnTo>
                  <a:pt x="3314503" y="469900"/>
                </a:lnTo>
                <a:lnTo>
                  <a:pt x="3314505" y="472452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314843" y="477520"/>
                </a:moveTo>
                <a:lnTo>
                  <a:pt x="3313829" y="476250"/>
                </a:lnTo>
                <a:lnTo>
                  <a:pt x="3315177" y="476250"/>
                </a:lnTo>
                <a:lnTo>
                  <a:pt x="3314505" y="472452"/>
                </a:lnTo>
                <a:lnTo>
                  <a:pt x="3314503" y="469900"/>
                </a:lnTo>
                <a:lnTo>
                  <a:pt x="3325148" y="469900"/>
                </a:lnTo>
                <a:lnTo>
                  <a:pt x="3321331" y="471170"/>
                </a:lnTo>
                <a:lnTo>
                  <a:pt x="3319465" y="473710"/>
                </a:lnTo>
                <a:lnTo>
                  <a:pt x="3320492" y="474056"/>
                </a:lnTo>
                <a:lnTo>
                  <a:pt x="3314843" y="477520"/>
                </a:lnTo>
                <a:close/>
              </a:path>
              <a:path w="4096384" h="836930">
                <a:moveTo>
                  <a:pt x="3320492" y="474056"/>
                </a:moveTo>
                <a:lnTo>
                  <a:pt x="3319465" y="473710"/>
                </a:lnTo>
                <a:lnTo>
                  <a:pt x="3321331" y="471170"/>
                </a:lnTo>
                <a:lnTo>
                  <a:pt x="3325148" y="469900"/>
                </a:lnTo>
                <a:lnTo>
                  <a:pt x="3327239" y="472440"/>
                </a:lnTo>
                <a:lnTo>
                  <a:pt x="3327422" y="472440"/>
                </a:lnTo>
                <a:lnTo>
                  <a:pt x="3325739" y="473710"/>
                </a:lnTo>
                <a:lnTo>
                  <a:pt x="3321057" y="473710"/>
                </a:lnTo>
                <a:lnTo>
                  <a:pt x="3320492" y="474056"/>
                </a:lnTo>
                <a:close/>
              </a:path>
              <a:path w="4096384" h="836930">
                <a:moveTo>
                  <a:pt x="3330333" y="474980"/>
                </a:moveTo>
                <a:lnTo>
                  <a:pt x="3324056" y="474980"/>
                </a:lnTo>
                <a:lnTo>
                  <a:pt x="3327422" y="472440"/>
                </a:lnTo>
                <a:lnTo>
                  <a:pt x="3327239" y="472440"/>
                </a:lnTo>
                <a:lnTo>
                  <a:pt x="3325148" y="469900"/>
                </a:lnTo>
                <a:lnTo>
                  <a:pt x="3333446" y="469900"/>
                </a:lnTo>
                <a:lnTo>
                  <a:pt x="3333944" y="471170"/>
                </a:lnTo>
                <a:lnTo>
                  <a:pt x="3336805" y="471170"/>
                </a:lnTo>
                <a:lnTo>
                  <a:pt x="3337141" y="473710"/>
                </a:lnTo>
                <a:lnTo>
                  <a:pt x="3331279" y="473710"/>
                </a:lnTo>
                <a:lnTo>
                  <a:pt x="3330333" y="474980"/>
                </a:lnTo>
                <a:close/>
              </a:path>
              <a:path w="4096384" h="836930">
                <a:moveTo>
                  <a:pt x="3432021" y="474980"/>
                </a:moveTo>
                <a:lnTo>
                  <a:pt x="3393464" y="474980"/>
                </a:lnTo>
                <a:lnTo>
                  <a:pt x="3393464" y="469900"/>
                </a:lnTo>
                <a:lnTo>
                  <a:pt x="3406042" y="469900"/>
                </a:lnTo>
                <a:lnTo>
                  <a:pt x="3403407" y="471143"/>
                </a:lnTo>
                <a:lnTo>
                  <a:pt x="3403379" y="472452"/>
                </a:lnTo>
                <a:lnTo>
                  <a:pt x="3406199" y="473710"/>
                </a:lnTo>
                <a:lnTo>
                  <a:pt x="3430513" y="473710"/>
                </a:lnTo>
                <a:lnTo>
                  <a:pt x="3432021" y="474980"/>
                </a:lnTo>
                <a:close/>
              </a:path>
              <a:path w="4096384" h="836930">
                <a:moveTo>
                  <a:pt x="3406199" y="473710"/>
                </a:moveTo>
                <a:lnTo>
                  <a:pt x="3403379" y="472452"/>
                </a:lnTo>
                <a:lnTo>
                  <a:pt x="3403407" y="471143"/>
                </a:lnTo>
                <a:lnTo>
                  <a:pt x="3406042" y="469900"/>
                </a:lnTo>
                <a:lnTo>
                  <a:pt x="3408373" y="469900"/>
                </a:lnTo>
                <a:lnTo>
                  <a:pt x="3408478" y="470626"/>
                </a:lnTo>
                <a:lnTo>
                  <a:pt x="3408370" y="471370"/>
                </a:lnTo>
                <a:lnTo>
                  <a:pt x="3406199" y="473710"/>
                </a:lnTo>
                <a:close/>
              </a:path>
              <a:path w="4096384" h="836930">
                <a:moveTo>
                  <a:pt x="3419943" y="473710"/>
                </a:moveTo>
                <a:lnTo>
                  <a:pt x="3406199" y="473710"/>
                </a:lnTo>
                <a:lnTo>
                  <a:pt x="3408370" y="471370"/>
                </a:lnTo>
                <a:lnTo>
                  <a:pt x="3408478" y="470626"/>
                </a:lnTo>
                <a:lnTo>
                  <a:pt x="3408373" y="469900"/>
                </a:lnTo>
                <a:lnTo>
                  <a:pt x="3420284" y="469900"/>
                </a:lnTo>
                <a:lnTo>
                  <a:pt x="3419290" y="471143"/>
                </a:lnTo>
                <a:lnTo>
                  <a:pt x="3419943" y="473710"/>
                </a:lnTo>
                <a:close/>
              </a:path>
              <a:path w="4096384" h="836930">
                <a:moveTo>
                  <a:pt x="3420801" y="473710"/>
                </a:moveTo>
                <a:lnTo>
                  <a:pt x="3419943" y="473710"/>
                </a:lnTo>
                <a:lnTo>
                  <a:pt x="3419412" y="471707"/>
                </a:lnTo>
                <a:lnTo>
                  <a:pt x="3419290" y="471143"/>
                </a:lnTo>
                <a:lnTo>
                  <a:pt x="3420284" y="469900"/>
                </a:lnTo>
                <a:lnTo>
                  <a:pt x="3421109" y="469900"/>
                </a:lnTo>
                <a:lnTo>
                  <a:pt x="3421681" y="470976"/>
                </a:lnTo>
                <a:lnTo>
                  <a:pt x="3421575" y="471707"/>
                </a:lnTo>
                <a:lnTo>
                  <a:pt x="3420801" y="473710"/>
                </a:lnTo>
                <a:close/>
              </a:path>
              <a:path w="4096384" h="836930">
                <a:moveTo>
                  <a:pt x="3430513" y="473710"/>
                </a:moveTo>
                <a:lnTo>
                  <a:pt x="3420801" y="473710"/>
                </a:lnTo>
                <a:lnTo>
                  <a:pt x="3421575" y="471707"/>
                </a:lnTo>
                <a:lnTo>
                  <a:pt x="3421681" y="470976"/>
                </a:lnTo>
                <a:lnTo>
                  <a:pt x="3421109" y="469900"/>
                </a:lnTo>
                <a:lnTo>
                  <a:pt x="3427506" y="469900"/>
                </a:lnTo>
                <a:lnTo>
                  <a:pt x="3428488" y="472440"/>
                </a:lnTo>
                <a:lnTo>
                  <a:pt x="3429020" y="472452"/>
                </a:lnTo>
                <a:lnTo>
                  <a:pt x="3430513" y="473710"/>
                </a:lnTo>
                <a:close/>
              </a:path>
              <a:path w="4096384" h="836930">
                <a:moveTo>
                  <a:pt x="3434665" y="477207"/>
                </a:moveTo>
                <a:lnTo>
                  <a:pt x="3429006" y="472440"/>
                </a:lnTo>
                <a:lnTo>
                  <a:pt x="3428488" y="472440"/>
                </a:lnTo>
                <a:lnTo>
                  <a:pt x="3427506" y="469900"/>
                </a:lnTo>
                <a:lnTo>
                  <a:pt x="3430688" y="471170"/>
                </a:lnTo>
                <a:lnTo>
                  <a:pt x="3435711" y="471170"/>
                </a:lnTo>
                <a:lnTo>
                  <a:pt x="3435188" y="476094"/>
                </a:lnTo>
                <a:lnTo>
                  <a:pt x="3434665" y="477207"/>
                </a:lnTo>
                <a:close/>
              </a:path>
              <a:path w="4096384" h="836930">
                <a:moveTo>
                  <a:pt x="3430688" y="471170"/>
                </a:moveTo>
                <a:lnTo>
                  <a:pt x="3427506" y="469900"/>
                </a:lnTo>
                <a:lnTo>
                  <a:pt x="3431775" y="469900"/>
                </a:lnTo>
                <a:lnTo>
                  <a:pt x="3430688" y="471170"/>
                </a:lnTo>
                <a:close/>
              </a:path>
              <a:path w="4096384" h="836930">
                <a:moveTo>
                  <a:pt x="3505452" y="473710"/>
                </a:moveTo>
                <a:lnTo>
                  <a:pt x="3493024" y="473710"/>
                </a:lnTo>
                <a:lnTo>
                  <a:pt x="3495605" y="472440"/>
                </a:lnTo>
                <a:lnTo>
                  <a:pt x="3497652" y="469900"/>
                </a:lnTo>
                <a:lnTo>
                  <a:pt x="3500063" y="469900"/>
                </a:lnTo>
                <a:lnTo>
                  <a:pt x="3505452" y="473710"/>
                </a:lnTo>
                <a:close/>
              </a:path>
              <a:path w="4096384" h="836930">
                <a:moveTo>
                  <a:pt x="3497421" y="486410"/>
                </a:moveTo>
                <a:lnTo>
                  <a:pt x="3487327" y="486410"/>
                </a:lnTo>
                <a:lnTo>
                  <a:pt x="3489155" y="485262"/>
                </a:lnTo>
                <a:lnTo>
                  <a:pt x="3489232" y="484320"/>
                </a:lnTo>
                <a:lnTo>
                  <a:pt x="3489167" y="483870"/>
                </a:lnTo>
                <a:lnTo>
                  <a:pt x="3497398" y="483870"/>
                </a:lnTo>
                <a:lnTo>
                  <a:pt x="3496357" y="477210"/>
                </a:lnTo>
                <a:lnTo>
                  <a:pt x="3496234" y="476242"/>
                </a:lnTo>
                <a:lnTo>
                  <a:pt x="3505452" y="473710"/>
                </a:lnTo>
                <a:lnTo>
                  <a:pt x="3500063" y="469900"/>
                </a:lnTo>
                <a:lnTo>
                  <a:pt x="3511465" y="469900"/>
                </a:lnTo>
                <a:lnTo>
                  <a:pt x="3508117" y="474980"/>
                </a:lnTo>
                <a:lnTo>
                  <a:pt x="3506434" y="476250"/>
                </a:lnTo>
                <a:lnTo>
                  <a:pt x="3503769" y="476250"/>
                </a:lnTo>
                <a:lnTo>
                  <a:pt x="3506768" y="480060"/>
                </a:lnTo>
                <a:lnTo>
                  <a:pt x="3520584" y="480060"/>
                </a:lnTo>
                <a:lnTo>
                  <a:pt x="3520990" y="482600"/>
                </a:lnTo>
                <a:lnTo>
                  <a:pt x="3501594" y="482600"/>
                </a:lnTo>
                <a:lnTo>
                  <a:pt x="3498921" y="483880"/>
                </a:lnTo>
                <a:lnTo>
                  <a:pt x="3497421" y="486410"/>
                </a:lnTo>
                <a:close/>
              </a:path>
              <a:path w="4096384" h="836930">
                <a:moveTo>
                  <a:pt x="3530923" y="474980"/>
                </a:moveTo>
                <a:lnTo>
                  <a:pt x="3523210" y="474980"/>
                </a:lnTo>
                <a:lnTo>
                  <a:pt x="3526215" y="469900"/>
                </a:lnTo>
                <a:lnTo>
                  <a:pt x="3529240" y="469900"/>
                </a:lnTo>
                <a:lnTo>
                  <a:pt x="3530923" y="474980"/>
                </a:lnTo>
                <a:close/>
              </a:path>
              <a:path w="4096384" h="836930">
                <a:moveTo>
                  <a:pt x="3538287" y="485140"/>
                </a:moveTo>
                <a:lnTo>
                  <a:pt x="3528075" y="485140"/>
                </a:lnTo>
                <a:lnTo>
                  <a:pt x="3527400" y="483870"/>
                </a:lnTo>
                <a:lnTo>
                  <a:pt x="3521193" y="483870"/>
                </a:lnTo>
                <a:lnTo>
                  <a:pt x="3524248" y="478153"/>
                </a:lnTo>
                <a:lnTo>
                  <a:pt x="3526058" y="474980"/>
                </a:lnTo>
                <a:lnTo>
                  <a:pt x="3530923" y="474980"/>
                </a:lnTo>
                <a:lnTo>
                  <a:pt x="3529240" y="469900"/>
                </a:lnTo>
                <a:lnTo>
                  <a:pt x="3551713" y="469900"/>
                </a:lnTo>
                <a:lnTo>
                  <a:pt x="3550013" y="473710"/>
                </a:lnTo>
                <a:lnTo>
                  <a:pt x="3543142" y="473710"/>
                </a:lnTo>
                <a:lnTo>
                  <a:pt x="3545255" y="477520"/>
                </a:lnTo>
                <a:lnTo>
                  <a:pt x="3534271" y="477520"/>
                </a:lnTo>
                <a:lnTo>
                  <a:pt x="3532670" y="479983"/>
                </a:lnTo>
                <a:lnTo>
                  <a:pt x="3532682" y="480198"/>
                </a:lnTo>
                <a:lnTo>
                  <a:pt x="3533764" y="482600"/>
                </a:lnTo>
                <a:lnTo>
                  <a:pt x="3536949" y="482600"/>
                </a:lnTo>
                <a:lnTo>
                  <a:pt x="3538287" y="485140"/>
                </a:lnTo>
                <a:close/>
              </a:path>
              <a:path w="4096384" h="836930">
                <a:moveTo>
                  <a:pt x="3580857" y="473710"/>
                </a:moveTo>
                <a:lnTo>
                  <a:pt x="3578350" y="472440"/>
                </a:lnTo>
                <a:lnTo>
                  <a:pt x="3578237" y="471143"/>
                </a:lnTo>
                <a:lnTo>
                  <a:pt x="3580366" y="469900"/>
                </a:lnTo>
                <a:lnTo>
                  <a:pt x="3582828" y="471143"/>
                </a:lnTo>
                <a:lnTo>
                  <a:pt x="3582939" y="471573"/>
                </a:lnTo>
                <a:lnTo>
                  <a:pt x="3583043" y="472452"/>
                </a:lnTo>
                <a:lnTo>
                  <a:pt x="3580857" y="473710"/>
                </a:lnTo>
                <a:close/>
              </a:path>
              <a:path w="4096384" h="836930">
                <a:moveTo>
                  <a:pt x="3646074" y="474980"/>
                </a:moveTo>
                <a:lnTo>
                  <a:pt x="3645400" y="472440"/>
                </a:lnTo>
                <a:lnTo>
                  <a:pt x="3647416" y="469900"/>
                </a:lnTo>
                <a:lnTo>
                  <a:pt x="3650108" y="472440"/>
                </a:lnTo>
                <a:lnTo>
                  <a:pt x="3646074" y="474980"/>
                </a:lnTo>
                <a:close/>
              </a:path>
              <a:path w="4096384" h="836930">
                <a:moveTo>
                  <a:pt x="3686638" y="474980"/>
                </a:moveTo>
                <a:lnTo>
                  <a:pt x="3646074" y="474980"/>
                </a:lnTo>
                <a:lnTo>
                  <a:pt x="3650108" y="472440"/>
                </a:lnTo>
                <a:lnTo>
                  <a:pt x="3647416" y="469900"/>
                </a:lnTo>
                <a:lnTo>
                  <a:pt x="3675736" y="469900"/>
                </a:lnTo>
                <a:lnTo>
                  <a:pt x="3673231" y="472452"/>
                </a:lnTo>
                <a:lnTo>
                  <a:pt x="3673562" y="473710"/>
                </a:lnTo>
                <a:lnTo>
                  <a:pt x="3686413" y="473710"/>
                </a:lnTo>
                <a:lnTo>
                  <a:pt x="3686638" y="474980"/>
                </a:lnTo>
                <a:close/>
              </a:path>
              <a:path w="4096384" h="836930">
                <a:moveTo>
                  <a:pt x="3676410" y="473710"/>
                </a:moveTo>
                <a:lnTo>
                  <a:pt x="3673562" y="473710"/>
                </a:lnTo>
                <a:lnTo>
                  <a:pt x="3673228" y="472440"/>
                </a:lnTo>
                <a:lnTo>
                  <a:pt x="3675736" y="469900"/>
                </a:lnTo>
                <a:lnTo>
                  <a:pt x="3678525" y="471143"/>
                </a:lnTo>
                <a:lnTo>
                  <a:pt x="3678638" y="471370"/>
                </a:lnTo>
                <a:lnTo>
                  <a:pt x="3678811" y="472016"/>
                </a:lnTo>
                <a:lnTo>
                  <a:pt x="3678901" y="472452"/>
                </a:lnTo>
                <a:lnTo>
                  <a:pt x="3676410" y="473710"/>
                </a:lnTo>
                <a:close/>
              </a:path>
              <a:path w="4096384" h="836930">
                <a:moveTo>
                  <a:pt x="3686413" y="473710"/>
                </a:moveTo>
                <a:lnTo>
                  <a:pt x="3676410" y="473710"/>
                </a:lnTo>
                <a:lnTo>
                  <a:pt x="3678901" y="472452"/>
                </a:lnTo>
                <a:lnTo>
                  <a:pt x="3678638" y="471370"/>
                </a:lnTo>
                <a:lnTo>
                  <a:pt x="3678525" y="471143"/>
                </a:lnTo>
                <a:lnTo>
                  <a:pt x="3675736" y="469900"/>
                </a:lnTo>
                <a:lnTo>
                  <a:pt x="3685664" y="469900"/>
                </a:lnTo>
                <a:lnTo>
                  <a:pt x="3685999" y="471370"/>
                </a:lnTo>
                <a:lnTo>
                  <a:pt x="3686413" y="473710"/>
                </a:lnTo>
                <a:close/>
              </a:path>
              <a:path w="4096384" h="836930">
                <a:moveTo>
                  <a:pt x="3773463" y="474980"/>
                </a:moveTo>
                <a:lnTo>
                  <a:pt x="3768441" y="474980"/>
                </a:lnTo>
                <a:lnTo>
                  <a:pt x="3766941" y="469900"/>
                </a:lnTo>
                <a:lnTo>
                  <a:pt x="3773306" y="469900"/>
                </a:lnTo>
                <a:lnTo>
                  <a:pt x="3773463" y="474980"/>
                </a:lnTo>
                <a:close/>
              </a:path>
              <a:path w="4096384" h="836930">
                <a:moveTo>
                  <a:pt x="3777320" y="474980"/>
                </a:moveTo>
                <a:lnTo>
                  <a:pt x="3773463" y="474980"/>
                </a:lnTo>
                <a:lnTo>
                  <a:pt x="3773306" y="469900"/>
                </a:lnTo>
                <a:lnTo>
                  <a:pt x="3782368" y="469900"/>
                </a:lnTo>
                <a:lnTo>
                  <a:pt x="3777320" y="474980"/>
                </a:lnTo>
                <a:close/>
              </a:path>
              <a:path w="4096384" h="836930">
                <a:moveTo>
                  <a:pt x="3813188" y="474512"/>
                </a:moveTo>
                <a:lnTo>
                  <a:pt x="3812194" y="473710"/>
                </a:lnTo>
                <a:lnTo>
                  <a:pt x="3799792" y="473710"/>
                </a:lnTo>
                <a:lnTo>
                  <a:pt x="3809836" y="469900"/>
                </a:lnTo>
                <a:lnTo>
                  <a:pt x="3810013" y="469900"/>
                </a:lnTo>
                <a:lnTo>
                  <a:pt x="3815376" y="472440"/>
                </a:lnTo>
                <a:lnTo>
                  <a:pt x="3813188" y="474512"/>
                </a:lnTo>
                <a:close/>
              </a:path>
              <a:path w="4096384" h="836930">
                <a:moveTo>
                  <a:pt x="3820575" y="485140"/>
                </a:moveTo>
                <a:lnTo>
                  <a:pt x="3814702" y="485140"/>
                </a:lnTo>
                <a:lnTo>
                  <a:pt x="3819233" y="480060"/>
                </a:lnTo>
                <a:lnTo>
                  <a:pt x="3820058" y="480060"/>
                </a:lnTo>
                <a:lnTo>
                  <a:pt x="3813188" y="474512"/>
                </a:lnTo>
                <a:lnTo>
                  <a:pt x="3815376" y="472440"/>
                </a:lnTo>
                <a:lnTo>
                  <a:pt x="3810013" y="469900"/>
                </a:lnTo>
                <a:lnTo>
                  <a:pt x="3822328" y="469900"/>
                </a:lnTo>
                <a:lnTo>
                  <a:pt x="3820241" y="473710"/>
                </a:lnTo>
                <a:lnTo>
                  <a:pt x="3835956" y="473710"/>
                </a:lnTo>
                <a:lnTo>
                  <a:pt x="3839217" y="476250"/>
                </a:lnTo>
                <a:lnTo>
                  <a:pt x="3825780" y="476250"/>
                </a:lnTo>
                <a:lnTo>
                  <a:pt x="3830285" y="482600"/>
                </a:lnTo>
                <a:lnTo>
                  <a:pt x="3823423" y="482600"/>
                </a:lnTo>
                <a:lnTo>
                  <a:pt x="3820575" y="483870"/>
                </a:lnTo>
                <a:lnTo>
                  <a:pt x="3820575" y="485140"/>
                </a:lnTo>
                <a:close/>
              </a:path>
              <a:path w="4096384" h="836930">
                <a:moveTo>
                  <a:pt x="3872850" y="480060"/>
                </a:moveTo>
                <a:lnTo>
                  <a:pt x="3869469" y="480060"/>
                </a:lnTo>
                <a:lnTo>
                  <a:pt x="3865226" y="476242"/>
                </a:lnTo>
                <a:lnTo>
                  <a:pt x="3863162" y="474980"/>
                </a:lnTo>
                <a:lnTo>
                  <a:pt x="3857440" y="473710"/>
                </a:lnTo>
                <a:lnTo>
                  <a:pt x="3863477" y="469900"/>
                </a:lnTo>
                <a:lnTo>
                  <a:pt x="3864328" y="469900"/>
                </a:lnTo>
                <a:lnTo>
                  <a:pt x="3872476" y="477018"/>
                </a:lnTo>
                <a:lnTo>
                  <a:pt x="3872850" y="480060"/>
                </a:lnTo>
                <a:close/>
              </a:path>
              <a:path w="4096384" h="836930">
                <a:moveTo>
                  <a:pt x="3872476" y="477018"/>
                </a:moveTo>
                <a:lnTo>
                  <a:pt x="3864328" y="469900"/>
                </a:lnTo>
                <a:lnTo>
                  <a:pt x="3870048" y="469900"/>
                </a:lnTo>
                <a:lnTo>
                  <a:pt x="3871524" y="471170"/>
                </a:lnTo>
                <a:lnTo>
                  <a:pt x="3876123" y="471170"/>
                </a:lnTo>
                <a:lnTo>
                  <a:pt x="3875024" y="472440"/>
                </a:lnTo>
                <a:lnTo>
                  <a:pt x="3888387" y="472452"/>
                </a:lnTo>
                <a:lnTo>
                  <a:pt x="3890965" y="474980"/>
                </a:lnTo>
                <a:lnTo>
                  <a:pt x="3917048" y="474980"/>
                </a:lnTo>
                <a:lnTo>
                  <a:pt x="3917136" y="476250"/>
                </a:lnTo>
                <a:lnTo>
                  <a:pt x="3872382" y="476250"/>
                </a:lnTo>
                <a:lnTo>
                  <a:pt x="3872476" y="477018"/>
                </a:lnTo>
                <a:close/>
              </a:path>
              <a:path w="4096384" h="836930">
                <a:moveTo>
                  <a:pt x="3970443" y="472440"/>
                </a:moveTo>
                <a:lnTo>
                  <a:pt x="3967928" y="470976"/>
                </a:lnTo>
                <a:lnTo>
                  <a:pt x="3967928" y="469900"/>
                </a:lnTo>
                <a:lnTo>
                  <a:pt x="3969243" y="469900"/>
                </a:lnTo>
                <a:lnTo>
                  <a:pt x="3970443" y="472440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67928" y="476250"/>
                </a:lnTo>
                <a:lnTo>
                  <a:pt x="3974633" y="472440"/>
                </a:lnTo>
                <a:lnTo>
                  <a:pt x="3971268" y="469900"/>
                </a:lnTo>
                <a:lnTo>
                  <a:pt x="3980872" y="469900"/>
                </a:lnTo>
                <a:lnTo>
                  <a:pt x="3984234" y="473410"/>
                </a:lnTo>
                <a:lnTo>
                  <a:pt x="3984147" y="473861"/>
                </a:lnTo>
                <a:lnTo>
                  <a:pt x="3983853" y="474980"/>
                </a:lnTo>
                <a:lnTo>
                  <a:pt x="3996405" y="474980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712457" y="471170"/>
                </a:moveTo>
                <a:lnTo>
                  <a:pt x="716958" y="469929"/>
                </a:lnTo>
                <a:lnTo>
                  <a:pt x="718813" y="470325"/>
                </a:lnTo>
                <a:lnTo>
                  <a:pt x="712457" y="471170"/>
                </a:lnTo>
                <a:close/>
              </a:path>
              <a:path w="4096384" h="836930">
                <a:moveTo>
                  <a:pt x="2342823" y="478790"/>
                </a:moveTo>
                <a:lnTo>
                  <a:pt x="2340939" y="478790"/>
                </a:lnTo>
                <a:lnTo>
                  <a:pt x="2348783" y="469982"/>
                </a:lnTo>
                <a:lnTo>
                  <a:pt x="2352843" y="473710"/>
                </a:lnTo>
                <a:lnTo>
                  <a:pt x="2353007" y="473710"/>
                </a:lnTo>
                <a:lnTo>
                  <a:pt x="2353511" y="476250"/>
                </a:lnTo>
                <a:lnTo>
                  <a:pt x="2345798" y="476250"/>
                </a:lnTo>
                <a:lnTo>
                  <a:pt x="2342823" y="478790"/>
                </a:lnTo>
                <a:close/>
              </a:path>
              <a:path w="4096384" h="836930">
                <a:moveTo>
                  <a:pt x="1688457" y="471170"/>
                </a:moveTo>
                <a:lnTo>
                  <a:pt x="1687704" y="471170"/>
                </a:lnTo>
                <a:lnTo>
                  <a:pt x="1688846" y="469989"/>
                </a:lnTo>
                <a:lnTo>
                  <a:pt x="1688457" y="4711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310544" y="470159"/>
                </a:lnTo>
                <a:lnTo>
                  <a:pt x="2312279" y="471170"/>
                </a:lnTo>
                <a:lnTo>
                  <a:pt x="2319034" y="471170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1743504" y="476450"/>
                </a:moveTo>
                <a:lnTo>
                  <a:pt x="1746147" y="470191"/>
                </a:lnTo>
                <a:lnTo>
                  <a:pt x="1747374" y="471170"/>
                </a:lnTo>
                <a:lnTo>
                  <a:pt x="1750504" y="471170"/>
                </a:lnTo>
                <a:lnTo>
                  <a:pt x="1752403" y="473710"/>
                </a:lnTo>
                <a:lnTo>
                  <a:pt x="1749889" y="473710"/>
                </a:lnTo>
                <a:lnTo>
                  <a:pt x="1750748" y="474339"/>
                </a:lnTo>
                <a:lnTo>
                  <a:pt x="1750814" y="474512"/>
                </a:lnTo>
                <a:lnTo>
                  <a:pt x="1747431" y="476250"/>
                </a:lnTo>
                <a:lnTo>
                  <a:pt x="1744192" y="476250"/>
                </a:lnTo>
                <a:lnTo>
                  <a:pt x="1743504" y="476450"/>
                </a:lnTo>
                <a:close/>
              </a:path>
              <a:path w="4096384" h="836930">
                <a:moveTo>
                  <a:pt x="1842670" y="474980"/>
                </a:moveTo>
                <a:lnTo>
                  <a:pt x="1831357" y="474980"/>
                </a:lnTo>
                <a:lnTo>
                  <a:pt x="1833665" y="470317"/>
                </a:lnTo>
                <a:lnTo>
                  <a:pt x="1834035" y="473710"/>
                </a:lnTo>
                <a:lnTo>
                  <a:pt x="1841245" y="473710"/>
                </a:lnTo>
                <a:lnTo>
                  <a:pt x="1842670" y="474980"/>
                </a:lnTo>
                <a:close/>
              </a:path>
              <a:path w="4096384" h="836930">
                <a:moveTo>
                  <a:pt x="721456" y="471170"/>
                </a:moveTo>
                <a:lnTo>
                  <a:pt x="712457" y="471170"/>
                </a:lnTo>
                <a:lnTo>
                  <a:pt x="718813" y="470325"/>
                </a:lnTo>
                <a:lnTo>
                  <a:pt x="721569" y="470913"/>
                </a:lnTo>
                <a:lnTo>
                  <a:pt x="721456" y="471170"/>
                </a:lnTo>
                <a:close/>
              </a:path>
              <a:path w="4096384" h="836930">
                <a:moveTo>
                  <a:pt x="3078668" y="471170"/>
                </a:moveTo>
                <a:lnTo>
                  <a:pt x="3078108" y="470806"/>
                </a:lnTo>
                <a:lnTo>
                  <a:pt x="3078430" y="470482"/>
                </a:lnTo>
                <a:lnTo>
                  <a:pt x="3078668" y="471170"/>
                </a:lnTo>
                <a:close/>
              </a:path>
              <a:path w="4096384" h="836930">
                <a:moveTo>
                  <a:pt x="484646" y="471370"/>
                </a:moveTo>
                <a:lnTo>
                  <a:pt x="483982" y="471170"/>
                </a:lnTo>
                <a:lnTo>
                  <a:pt x="484597" y="470490"/>
                </a:lnTo>
                <a:lnTo>
                  <a:pt x="484646" y="471370"/>
                </a:lnTo>
                <a:close/>
              </a:path>
              <a:path w="4096384" h="836930">
                <a:moveTo>
                  <a:pt x="1490645" y="473710"/>
                </a:moveTo>
                <a:lnTo>
                  <a:pt x="1484106" y="473710"/>
                </a:lnTo>
                <a:lnTo>
                  <a:pt x="1482034" y="470626"/>
                </a:lnTo>
                <a:lnTo>
                  <a:pt x="1485381" y="472440"/>
                </a:lnTo>
                <a:lnTo>
                  <a:pt x="1491215" y="472440"/>
                </a:lnTo>
                <a:lnTo>
                  <a:pt x="1490645" y="47371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71295" y="477520"/>
                </a:lnTo>
                <a:lnTo>
                  <a:pt x="3071446" y="477520"/>
                </a:lnTo>
                <a:lnTo>
                  <a:pt x="3078108" y="470806"/>
                </a:lnTo>
                <a:lnTo>
                  <a:pt x="3078668" y="471170"/>
                </a:lnTo>
                <a:lnTo>
                  <a:pt x="3085102" y="471170"/>
                </a:lnTo>
                <a:lnTo>
                  <a:pt x="3087182" y="473710"/>
                </a:lnTo>
                <a:lnTo>
                  <a:pt x="3084365" y="473710"/>
                </a:lnTo>
                <a:lnTo>
                  <a:pt x="3084365" y="474980"/>
                </a:lnTo>
                <a:lnTo>
                  <a:pt x="3081516" y="474980"/>
                </a:lnTo>
                <a:lnTo>
                  <a:pt x="3079407" y="476242"/>
                </a:lnTo>
                <a:lnTo>
                  <a:pt x="3075380" y="480065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1557547" y="484850"/>
                </a:moveTo>
                <a:lnTo>
                  <a:pt x="1556956" y="482600"/>
                </a:lnTo>
                <a:lnTo>
                  <a:pt x="1554939" y="481330"/>
                </a:lnTo>
                <a:lnTo>
                  <a:pt x="1538857" y="481330"/>
                </a:lnTo>
                <a:lnTo>
                  <a:pt x="1544220" y="480060"/>
                </a:lnTo>
                <a:lnTo>
                  <a:pt x="1545896" y="476250"/>
                </a:lnTo>
                <a:lnTo>
                  <a:pt x="1547573" y="476250"/>
                </a:lnTo>
                <a:lnTo>
                  <a:pt x="1549149" y="473861"/>
                </a:lnTo>
                <a:lnTo>
                  <a:pt x="1549232" y="472247"/>
                </a:lnTo>
                <a:lnTo>
                  <a:pt x="1549106" y="470810"/>
                </a:lnTo>
                <a:lnTo>
                  <a:pt x="1549249" y="471170"/>
                </a:lnTo>
                <a:lnTo>
                  <a:pt x="1559342" y="471170"/>
                </a:lnTo>
                <a:lnTo>
                  <a:pt x="1559908" y="472452"/>
                </a:lnTo>
                <a:lnTo>
                  <a:pt x="1563318" y="474696"/>
                </a:lnTo>
                <a:lnTo>
                  <a:pt x="1563156" y="474980"/>
                </a:lnTo>
                <a:lnTo>
                  <a:pt x="1559968" y="474980"/>
                </a:lnTo>
                <a:lnTo>
                  <a:pt x="1558633" y="476242"/>
                </a:lnTo>
                <a:lnTo>
                  <a:pt x="1559702" y="480065"/>
                </a:lnTo>
                <a:lnTo>
                  <a:pt x="1560879" y="481098"/>
                </a:lnTo>
                <a:lnTo>
                  <a:pt x="1557547" y="484850"/>
                </a:lnTo>
                <a:close/>
              </a:path>
              <a:path w="4096384" h="836930">
                <a:moveTo>
                  <a:pt x="1630644" y="471295"/>
                </a:moveTo>
                <a:lnTo>
                  <a:pt x="1630167" y="470826"/>
                </a:lnTo>
                <a:lnTo>
                  <a:pt x="1630669" y="471143"/>
                </a:lnTo>
                <a:lnTo>
                  <a:pt x="1630644" y="471295"/>
                </a:lnTo>
                <a:close/>
              </a:path>
              <a:path w="4096384" h="836930">
                <a:moveTo>
                  <a:pt x="727323" y="477520"/>
                </a:moveTo>
                <a:lnTo>
                  <a:pt x="716767" y="477520"/>
                </a:lnTo>
                <a:lnTo>
                  <a:pt x="720334" y="473710"/>
                </a:lnTo>
                <a:lnTo>
                  <a:pt x="721569" y="470913"/>
                </a:lnTo>
                <a:lnTo>
                  <a:pt x="726573" y="471981"/>
                </a:lnTo>
                <a:lnTo>
                  <a:pt x="726875" y="472440"/>
                </a:lnTo>
                <a:lnTo>
                  <a:pt x="732465" y="472440"/>
                </a:lnTo>
                <a:lnTo>
                  <a:pt x="727323" y="477520"/>
                </a:lnTo>
                <a:close/>
              </a:path>
              <a:path w="4096384" h="836930">
                <a:moveTo>
                  <a:pt x="3967928" y="476250"/>
                </a:moveTo>
                <a:lnTo>
                  <a:pt x="3967928" y="470976"/>
                </a:lnTo>
                <a:lnTo>
                  <a:pt x="3970443" y="472440"/>
                </a:lnTo>
                <a:lnTo>
                  <a:pt x="3974633" y="472440"/>
                </a:lnTo>
                <a:lnTo>
                  <a:pt x="3967928" y="476250"/>
                </a:lnTo>
                <a:close/>
              </a:path>
              <a:path w="4096384" h="836930">
                <a:moveTo>
                  <a:pt x="0" y="487680"/>
                </a:moveTo>
                <a:lnTo>
                  <a:pt x="0" y="471170"/>
                </a:lnTo>
                <a:lnTo>
                  <a:pt x="5275" y="472452"/>
                </a:lnTo>
                <a:lnTo>
                  <a:pt x="10944" y="474980"/>
                </a:lnTo>
                <a:lnTo>
                  <a:pt x="22043" y="474980"/>
                </a:lnTo>
                <a:lnTo>
                  <a:pt x="23248" y="477686"/>
                </a:lnTo>
                <a:lnTo>
                  <a:pt x="24690" y="481330"/>
                </a:lnTo>
                <a:lnTo>
                  <a:pt x="5581" y="481330"/>
                </a:lnTo>
                <a:lnTo>
                  <a:pt x="4167" y="482522"/>
                </a:lnTo>
                <a:lnTo>
                  <a:pt x="4050" y="482726"/>
                </a:lnTo>
                <a:lnTo>
                  <a:pt x="3616" y="484910"/>
                </a:lnTo>
                <a:lnTo>
                  <a:pt x="3571" y="486410"/>
                </a:lnTo>
                <a:lnTo>
                  <a:pt x="2563" y="486410"/>
                </a:lnTo>
                <a:lnTo>
                  <a:pt x="0" y="487680"/>
                </a:lnTo>
                <a:close/>
              </a:path>
              <a:path w="4096384" h="836930">
                <a:moveTo>
                  <a:pt x="22010" y="473710"/>
                </a:moveTo>
                <a:lnTo>
                  <a:pt x="21339" y="473410"/>
                </a:lnTo>
                <a:lnTo>
                  <a:pt x="20334" y="471170"/>
                </a:lnTo>
                <a:lnTo>
                  <a:pt x="22308" y="472452"/>
                </a:lnTo>
                <a:lnTo>
                  <a:pt x="22010" y="473710"/>
                </a:lnTo>
                <a:close/>
              </a:path>
              <a:path w="4096384" h="836930">
                <a:moveTo>
                  <a:pt x="22308" y="472452"/>
                </a:moveTo>
                <a:lnTo>
                  <a:pt x="20334" y="471170"/>
                </a:lnTo>
                <a:lnTo>
                  <a:pt x="22612" y="471170"/>
                </a:lnTo>
                <a:lnTo>
                  <a:pt x="22308" y="472452"/>
                </a:lnTo>
                <a:close/>
              </a:path>
              <a:path w="4096384" h="836930">
                <a:moveTo>
                  <a:pt x="295403" y="480060"/>
                </a:moveTo>
                <a:lnTo>
                  <a:pt x="292932" y="477564"/>
                </a:lnTo>
                <a:lnTo>
                  <a:pt x="292889" y="471170"/>
                </a:lnTo>
                <a:lnTo>
                  <a:pt x="301566" y="478751"/>
                </a:lnTo>
                <a:lnTo>
                  <a:pt x="295403" y="480060"/>
                </a:lnTo>
                <a:close/>
              </a:path>
              <a:path w="4096384" h="836930">
                <a:moveTo>
                  <a:pt x="321555" y="480060"/>
                </a:moveTo>
                <a:lnTo>
                  <a:pt x="295403" y="480060"/>
                </a:lnTo>
                <a:lnTo>
                  <a:pt x="301543" y="478803"/>
                </a:lnTo>
                <a:lnTo>
                  <a:pt x="292889" y="471170"/>
                </a:lnTo>
                <a:lnTo>
                  <a:pt x="311498" y="471170"/>
                </a:lnTo>
                <a:lnTo>
                  <a:pt x="301611" y="477520"/>
                </a:lnTo>
                <a:lnTo>
                  <a:pt x="308145" y="478790"/>
                </a:lnTo>
                <a:lnTo>
                  <a:pt x="321053" y="478790"/>
                </a:lnTo>
                <a:lnTo>
                  <a:pt x="321555" y="480060"/>
                </a:lnTo>
                <a:close/>
              </a:path>
              <a:path w="4096384" h="836930">
                <a:moveTo>
                  <a:pt x="310156" y="478790"/>
                </a:moveTo>
                <a:lnTo>
                  <a:pt x="308145" y="478790"/>
                </a:lnTo>
                <a:lnTo>
                  <a:pt x="301611" y="477520"/>
                </a:lnTo>
                <a:lnTo>
                  <a:pt x="311498" y="471170"/>
                </a:lnTo>
                <a:lnTo>
                  <a:pt x="311374" y="477210"/>
                </a:lnTo>
                <a:lnTo>
                  <a:pt x="311293" y="477564"/>
                </a:lnTo>
                <a:lnTo>
                  <a:pt x="310156" y="478790"/>
                </a:lnTo>
                <a:close/>
              </a:path>
              <a:path w="4096384" h="836930">
                <a:moveTo>
                  <a:pt x="900538" y="478790"/>
                </a:moveTo>
                <a:lnTo>
                  <a:pt x="897185" y="477520"/>
                </a:lnTo>
                <a:lnTo>
                  <a:pt x="900708" y="471170"/>
                </a:lnTo>
                <a:lnTo>
                  <a:pt x="902657" y="476094"/>
                </a:lnTo>
                <a:lnTo>
                  <a:pt x="902718" y="477520"/>
                </a:lnTo>
                <a:lnTo>
                  <a:pt x="902044" y="477520"/>
                </a:lnTo>
                <a:lnTo>
                  <a:pt x="900538" y="47879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228" y="472440"/>
                </a:lnTo>
                <a:lnTo>
                  <a:pt x="1283896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896" y="471170"/>
                </a:lnTo>
                <a:lnTo>
                  <a:pt x="1287642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313692" y="477520"/>
                </a:moveTo>
                <a:lnTo>
                  <a:pt x="1306192" y="477520"/>
                </a:lnTo>
                <a:lnTo>
                  <a:pt x="1309374" y="472440"/>
                </a:lnTo>
                <a:lnTo>
                  <a:pt x="1312229" y="471170"/>
                </a:lnTo>
                <a:lnTo>
                  <a:pt x="1316583" y="471170"/>
                </a:lnTo>
                <a:lnTo>
                  <a:pt x="1314573" y="476250"/>
                </a:lnTo>
                <a:lnTo>
                  <a:pt x="1313692" y="477520"/>
                </a:lnTo>
                <a:close/>
              </a:path>
              <a:path w="4096384" h="836930">
                <a:moveTo>
                  <a:pt x="1311050" y="481330"/>
                </a:moveTo>
                <a:lnTo>
                  <a:pt x="1314573" y="476250"/>
                </a:lnTo>
                <a:lnTo>
                  <a:pt x="1316583" y="471170"/>
                </a:lnTo>
                <a:lnTo>
                  <a:pt x="1317755" y="477520"/>
                </a:lnTo>
                <a:lnTo>
                  <a:pt x="1318764" y="477520"/>
                </a:lnTo>
                <a:lnTo>
                  <a:pt x="1319627" y="478337"/>
                </a:lnTo>
                <a:lnTo>
                  <a:pt x="1319857" y="478859"/>
                </a:lnTo>
                <a:lnTo>
                  <a:pt x="1311050" y="481330"/>
                </a:lnTo>
                <a:close/>
              </a:path>
              <a:path w="4096384" h="836930">
                <a:moveTo>
                  <a:pt x="1347260" y="473710"/>
                </a:moveTo>
                <a:lnTo>
                  <a:pt x="1345413" y="473710"/>
                </a:lnTo>
                <a:lnTo>
                  <a:pt x="1344421" y="472452"/>
                </a:lnTo>
                <a:lnTo>
                  <a:pt x="1344746" y="471170"/>
                </a:lnTo>
                <a:lnTo>
                  <a:pt x="1346088" y="471170"/>
                </a:lnTo>
                <a:lnTo>
                  <a:pt x="1347429" y="472452"/>
                </a:lnTo>
                <a:lnTo>
                  <a:pt x="1347260" y="473710"/>
                </a:lnTo>
                <a:close/>
              </a:path>
              <a:path w="4096384" h="836930">
                <a:moveTo>
                  <a:pt x="1355641" y="473710"/>
                </a:moveTo>
                <a:lnTo>
                  <a:pt x="1347260" y="473710"/>
                </a:lnTo>
                <a:lnTo>
                  <a:pt x="1347430" y="472440"/>
                </a:lnTo>
                <a:lnTo>
                  <a:pt x="1346088" y="471170"/>
                </a:lnTo>
                <a:lnTo>
                  <a:pt x="1354973" y="471170"/>
                </a:lnTo>
                <a:lnTo>
                  <a:pt x="1355641" y="473710"/>
                </a:lnTo>
                <a:close/>
              </a:path>
              <a:path w="4096384" h="836930">
                <a:moveTo>
                  <a:pt x="1363160" y="480060"/>
                </a:moveTo>
                <a:lnTo>
                  <a:pt x="1351280" y="480060"/>
                </a:lnTo>
                <a:lnTo>
                  <a:pt x="1355646" y="475165"/>
                </a:lnTo>
                <a:lnTo>
                  <a:pt x="1355688" y="474056"/>
                </a:lnTo>
                <a:lnTo>
                  <a:pt x="1355563" y="473410"/>
                </a:lnTo>
                <a:lnTo>
                  <a:pt x="1354973" y="471170"/>
                </a:lnTo>
                <a:lnTo>
                  <a:pt x="1364211" y="478827"/>
                </a:lnTo>
                <a:lnTo>
                  <a:pt x="1364161" y="479039"/>
                </a:lnTo>
                <a:lnTo>
                  <a:pt x="1363160" y="480060"/>
                </a:lnTo>
                <a:close/>
              </a:path>
              <a:path w="4096384" h="836930">
                <a:moveTo>
                  <a:pt x="1364298" y="478899"/>
                </a:moveTo>
                <a:lnTo>
                  <a:pt x="1354973" y="471170"/>
                </a:lnTo>
                <a:lnTo>
                  <a:pt x="1360671" y="471170"/>
                </a:lnTo>
                <a:lnTo>
                  <a:pt x="1359498" y="472440"/>
                </a:lnTo>
                <a:lnTo>
                  <a:pt x="1396844" y="472440"/>
                </a:lnTo>
                <a:lnTo>
                  <a:pt x="1396610" y="473710"/>
                </a:lnTo>
                <a:lnTo>
                  <a:pt x="1369385" y="473710"/>
                </a:lnTo>
                <a:lnTo>
                  <a:pt x="1364298" y="478899"/>
                </a:lnTo>
                <a:close/>
              </a:path>
              <a:path w="4096384" h="836930">
                <a:moveTo>
                  <a:pt x="1406618" y="472005"/>
                </a:moveTo>
                <a:lnTo>
                  <a:pt x="1407101" y="471170"/>
                </a:lnTo>
                <a:lnTo>
                  <a:pt x="1407474" y="471573"/>
                </a:lnTo>
                <a:lnTo>
                  <a:pt x="1406618" y="472005"/>
                </a:lnTo>
                <a:close/>
              </a:path>
              <a:path w="4096384" h="836930">
                <a:moveTo>
                  <a:pt x="1407474" y="471573"/>
                </a:moveTo>
                <a:lnTo>
                  <a:pt x="1407101" y="471170"/>
                </a:lnTo>
                <a:lnTo>
                  <a:pt x="1408273" y="471170"/>
                </a:lnTo>
                <a:lnTo>
                  <a:pt x="1407474" y="471573"/>
                </a:lnTo>
                <a:close/>
              </a:path>
              <a:path w="4096384" h="836930">
                <a:moveTo>
                  <a:pt x="1423752" y="478244"/>
                </a:moveTo>
                <a:lnTo>
                  <a:pt x="1424198" y="477520"/>
                </a:lnTo>
                <a:lnTo>
                  <a:pt x="1421944" y="476808"/>
                </a:lnTo>
                <a:lnTo>
                  <a:pt x="1418671" y="471170"/>
                </a:lnTo>
                <a:lnTo>
                  <a:pt x="1424198" y="473710"/>
                </a:lnTo>
                <a:lnTo>
                  <a:pt x="1430064" y="476250"/>
                </a:lnTo>
                <a:lnTo>
                  <a:pt x="1423752" y="478244"/>
                </a:lnTo>
                <a:close/>
              </a:path>
              <a:path w="4096384" h="836930">
                <a:moveTo>
                  <a:pt x="1425925" y="485140"/>
                </a:moveTo>
                <a:lnTo>
                  <a:pt x="1420177" y="481330"/>
                </a:lnTo>
                <a:lnTo>
                  <a:pt x="1421853" y="481330"/>
                </a:lnTo>
                <a:lnTo>
                  <a:pt x="1423752" y="478244"/>
                </a:lnTo>
                <a:lnTo>
                  <a:pt x="1430064" y="476250"/>
                </a:lnTo>
                <a:lnTo>
                  <a:pt x="1424198" y="473710"/>
                </a:lnTo>
                <a:lnTo>
                  <a:pt x="1418671" y="471170"/>
                </a:lnTo>
                <a:lnTo>
                  <a:pt x="1431407" y="471170"/>
                </a:lnTo>
                <a:lnTo>
                  <a:pt x="1438446" y="472440"/>
                </a:lnTo>
                <a:lnTo>
                  <a:pt x="1451524" y="472440"/>
                </a:lnTo>
                <a:lnTo>
                  <a:pt x="1451358" y="473710"/>
                </a:lnTo>
                <a:lnTo>
                  <a:pt x="1438112" y="473710"/>
                </a:lnTo>
                <a:lnTo>
                  <a:pt x="1433039" y="476242"/>
                </a:lnTo>
                <a:lnTo>
                  <a:pt x="1429626" y="482522"/>
                </a:lnTo>
                <a:lnTo>
                  <a:pt x="1429506" y="482653"/>
                </a:lnTo>
                <a:lnTo>
                  <a:pt x="1425925" y="48514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363" y="474980"/>
                </a:lnTo>
                <a:lnTo>
                  <a:pt x="1511303" y="474512"/>
                </a:lnTo>
                <a:lnTo>
                  <a:pt x="1511199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199" y="471170"/>
                </a:lnTo>
                <a:lnTo>
                  <a:pt x="1516156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056" y="481330"/>
                </a:moveTo>
                <a:lnTo>
                  <a:pt x="1507513" y="481330"/>
                </a:lnTo>
                <a:lnTo>
                  <a:pt x="1507907" y="480639"/>
                </a:lnTo>
                <a:lnTo>
                  <a:pt x="1518395" y="473710"/>
                </a:lnTo>
                <a:lnTo>
                  <a:pt x="1521420" y="471170"/>
                </a:lnTo>
                <a:lnTo>
                  <a:pt x="1523935" y="474980"/>
                </a:lnTo>
                <a:lnTo>
                  <a:pt x="1522933" y="474980"/>
                </a:lnTo>
                <a:lnTo>
                  <a:pt x="1522996" y="476250"/>
                </a:lnTo>
                <a:lnTo>
                  <a:pt x="1515894" y="476250"/>
                </a:lnTo>
                <a:lnTo>
                  <a:pt x="1515390" y="478790"/>
                </a:lnTo>
                <a:lnTo>
                  <a:pt x="1515056" y="481330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306" y="477520"/>
                </a:lnTo>
                <a:lnTo>
                  <a:pt x="1526790" y="476250"/>
                </a:lnTo>
                <a:lnTo>
                  <a:pt x="1526597" y="476242"/>
                </a:lnTo>
                <a:lnTo>
                  <a:pt x="1524229" y="475426"/>
                </a:lnTo>
                <a:lnTo>
                  <a:pt x="1521420" y="471170"/>
                </a:lnTo>
                <a:lnTo>
                  <a:pt x="1522933" y="471170"/>
                </a:lnTo>
                <a:lnTo>
                  <a:pt x="1522599" y="472440"/>
                </a:lnTo>
                <a:lnTo>
                  <a:pt x="1529171" y="472452"/>
                </a:lnTo>
                <a:lnTo>
                  <a:pt x="1530935" y="475060"/>
                </a:lnTo>
                <a:lnTo>
                  <a:pt x="1531929" y="476250"/>
                </a:lnTo>
                <a:lnTo>
                  <a:pt x="1526790" y="476250"/>
                </a:lnTo>
                <a:lnTo>
                  <a:pt x="1532013" y="47635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76806" y="492760"/>
                </a:moveTo>
                <a:lnTo>
                  <a:pt x="1574556" y="492760"/>
                </a:lnTo>
                <a:lnTo>
                  <a:pt x="1571367" y="485140"/>
                </a:lnTo>
                <a:lnTo>
                  <a:pt x="1569190" y="485140"/>
                </a:lnTo>
                <a:lnTo>
                  <a:pt x="1572689" y="477564"/>
                </a:lnTo>
                <a:lnTo>
                  <a:pt x="1572877" y="476884"/>
                </a:lnTo>
                <a:lnTo>
                  <a:pt x="1572984" y="476242"/>
                </a:lnTo>
                <a:lnTo>
                  <a:pt x="1563784" y="475060"/>
                </a:lnTo>
                <a:lnTo>
                  <a:pt x="1563318" y="474696"/>
                </a:lnTo>
                <a:lnTo>
                  <a:pt x="1565330" y="471170"/>
                </a:lnTo>
                <a:lnTo>
                  <a:pt x="1568845" y="471170"/>
                </a:lnTo>
                <a:lnTo>
                  <a:pt x="1574574" y="474980"/>
                </a:lnTo>
                <a:lnTo>
                  <a:pt x="1580586" y="480060"/>
                </a:lnTo>
                <a:lnTo>
                  <a:pt x="1585111" y="480060"/>
                </a:lnTo>
                <a:lnTo>
                  <a:pt x="1585702" y="486410"/>
                </a:lnTo>
                <a:lnTo>
                  <a:pt x="1588301" y="487680"/>
                </a:lnTo>
                <a:lnTo>
                  <a:pt x="1595900" y="487680"/>
                </a:lnTo>
                <a:lnTo>
                  <a:pt x="1595383" y="488950"/>
                </a:lnTo>
                <a:lnTo>
                  <a:pt x="1579936" y="488950"/>
                </a:lnTo>
                <a:lnTo>
                  <a:pt x="1576806" y="492760"/>
                </a:lnTo>
                <a:close/>
              </a:path>
              <a:path w="4096384" h="836930">
                <a:moveTo>
                  <a:pt x="1584948" y="480060"/>
                </a:moveTo>
                <a:lnTo>
                  <a:pt x="1580586" y="480060"/>
                </a:lnTo>
                <a:lnTo>
                  <a:pt x="1574574" y="474980"/>
                </a:lnTo>
                <a:lnTo>
                  <a:pt x="1568845" y="471170"/>
                </a:lnTo>
                <a:lnTo>
                  <a:pt x="1578241" y="471170"/>
                </a:lnTo>
                <a:lnTo>
                  <a:pt x="1576062" y="472440"/>
                </a:lnTo>
                <a:lnTo>
                  <a:pt x="1581261" y="473710"/>
                </a:lnTo>
                <a:lnTo>
                  <a:pt x="1583939" y="474980"/>
                </a:lnTo>
                <a:lnTo>
                  <a:pt x="1588603" y="474980"/>
                </a:lnTo>
                <a:lnTo>
                  <a:pt x="1585486" y="479243"/>
                </a:lnTo>
                <a:lnTo>
                  <a:pt x="1584948" y="480060"/>
                </a:lnTo>
                <a:close/>
              </a:path>
              <a:path w="4096384" h="836930">
                <a:moveTo>
                  <a:pt x="1770842" y="478790"/>
                </a:moveTo>
                <a:lnTo>
                  <a:pt x="1767489" y="478790"/>
                </a:lnTo>
                <a:lnTo>
                  <a:pt x="1760588" y="471170"/>
                </a:lnTo>
                <a:lnTo>
                  <a:pt x="1763194" y="471170"/>
                </a:lnTo>
                <a:lnTo>
                  <a:pt x="1768786" y="474980"/>
                </a:lnTo>
                <a:lnTo>
                  <a:pt x="1770842" y="478790"/>
                </a:lnTo>
                <a:close/>
              </a:path>
              <a:path w="4096384" h="836930">
                <a:moveTo>
                  <a:pt x="1780177" y="478790"/>
                </a:moveTo>
                <a:lnTo>
                  <a:pt x="1770842" y="478790"/>
                </a:lnTo>
                <a:lnTo>
                  <a:pt x="1768786" y="474980"/>
                </a:lnTo>
                <a:lnTo>
                  <a:pt x="1763194" y="471170"/>
                </a:lnTo>
                <a:lnTo>
                  <a:pt x="1775034" y="471170"/>
                </a:lnTo>
                <a:lnTo>
                  <a:pt x="1778555" y="474980"/>
                </a:lnTo>
                <a:lnTo>
                  <a:pt x="1782077" y="474980"/>
                </a:lnTo>
                <a:lnTo>
                  <a:pt x="1780744" y="476242"/>
                </a:lnTo>
                <a:lnTo>
                  <a:pt x="1780177" y="478790"/>
                </a:lnTo>
                <a:close/>
              </a:path>
              <a:path w="4096384" h="836930">
                <a:moveTo>
                  <a:pt x="1909807" y="474980"/>
                </a:moveTo>
                <a:lnTo>
                  <a:pt x="1906953" y="471170"/>
                </a:lnTo>
                <a:lnTo>
                  <a:pt x="1911818" y="471170"/>
                </a:lnTo>
                <a:lnTo>
                  <a:pt x="1911973" y="472452"/>
                </a:lnTo>
                <a:lnTo>
                  <a:pt x="1911143" y="473710"/>
                </a:lnTo>
                <a:lnTo>
                  <a:pt x="1909807" y="474980"/>
                </a:lnTo>
                <a:close/>
              </a:path>
              <a:path w="4096384" h="836930">
                <a:moveTo>
                  <a:pt x="1923551" y="501650"/>
                </a:moveTo>
                <a:lnTo>
                  <a:pt x="1915674" y="501650"/>
                </a:lnTo>
                <a:lnTo>
                  <a:pt x="1908550" y="490855"/>
                </a:lnTo>
                <a:lnTo>
                  <a:pt x="1912322" y="485140"/>
                </a:lnTo>
                <a:lnTo>
                  <a:pt x="1913324" y="485140"/>
                </a:lnTo>
                <a:lnTo>
                  <a:pt x="1906619" y="478790"/>
                </a:lnTo>
                <a:lnTo>
                  <a:pt x="1919361" y="478790"/>
                </a:lnTo>
                <a:lnTo>
                  <a:pt x="1919361" y="474980"/>
                </a:lnTo>
                <a:lnTo>
                  <a:pt x="1909807" y="474980"/>
                </a:lnTo>
                <a:lnTo>
                  <a:pt x="1911143" y="473710"/>
                </a:lnTo>
                <a:lnTo>
                  <a:pt x="1911973" y="472452"/>
                </a:lnTo>
                <a:lnTo>
                  <a:pt x="1911818" y="471170"/>
                </a:lnTo>
                <a:lnTo>
                  <a:pt x="1923217" y="471170"/>
                </a:lnTo>
                <a:lnTo>
                  <a:pt x="1922035" y="472452"/>
                </a:lnTo>
                <a:lnTo>
                  <a:pt x="1921294" y="474696"/>
                </a:lnTo>
                <a:lnTo>
                  <a:pt x="1921356" y="475165"/>
                </a:lnTo>
                <a:lnTo>
                  <a:pt x="1927572" y="482600"/>
                </a:lnTo>
                <a:lnTo>
                  <a:pt x="1922457" y="482600"/>
                </a:lnTo>
                <a:lnTo>
                  <a:pt x="1924515" y="486443"/>
                </a:lnTo>
                <a:lnTo>
                  <a:pt x="1926093" y="488950"/>
                </a:lnTo>
                <a:lnTo>
                  <a:pt x="1916172" y="488950"/>
                </a:lnTo>
                <a:lnTo>
                  <a:pt x="1912579" y="493909"/>
                </a:lnTo>
                <a:lnTo>
                  <a:pt x="1912556" y="494064"/>
                </a:lnTo>
                <a:lnTo>
                  <a:pt x="1914836" y="495300"/>
                </a:lnTo>
                <a:lnTo>
                  <a:pt x="1916846" y="495300"/>
                </a:lnTo>
                <a:lnTo>
                  <a:pt x="1923551" y="501650"/>
                </a:lnTo>
                <a:close/>
              </a:path>
              <a:path w="4096384" h="836930">
                <a:moveTo>
                  <a:pt x="1938638" y="473710"/>
                </a:moveTo>
                <a:lnTo>
                  <a:pt x="1937970" y="473710"/>
                </a:lnTo>
                <a:lnTo>
                  <a:pt x="1936640" y="472452"/>
                </a:lnTo>
                <a:lnTo>
                  <a:pt x="1937132" y="471170"/>
                </a:lnTo>
                <a:lnTo>
                  <a:pt x="1937800" y="471170"/>
                </a:lnTo>
                <a:lnTo>
                  <a:pt x="1938801" y="472440"/>
                </a:lnTo>
                <a:lnTo>
                  <a:pt x="1938638" y="473710"/>
                </a:lnTo>
                <a:close/>
              </a:path>
              <a:path w="4096384" h="836930">
                <a:moveTo>
                  <a:pt x="1944402" y="473710"/>
                </a:moveTo>
                <a:lnTo>
                  <a:pt x="1938638" y="473710"/>
                </a:lnTo>
                <a:lnTo>
                  <a:pt x="1938801" y="472440"/>
                </a:lnTo>
                <a:lnTo>
                  <a:pt x="1937800" y="471170"/>
                </a:lnTo>
                <a:lnTo>
                  <a:pt x="1946883" y="471170"/>
                </a:lnTo>
                <a:lnTo>
                  <a:pt x="1944402" y="473710"/>
                </a:lnTo>
                <a:close/>
              </a:path>
              <a:path w="4096384" h="836930">
                <a:moveTo>
                  <a:pt x="2045584" y="474980"/>
                </a:moveTo>
                <a:lnTo>
                  <a:pt x="2043738" y="473710"/>
                </a:lnTo>
                <a:lnTo>
                  <a:pt x="2042908" y="472452"/>
                </a:lnTo>
                <a:lnTo>
                  <a:pt x="2043233" y="471170"/>
                </a:lnTo>
                <a:lnTo>
                  <a:pt x="2045080" y="471170"/>
                </a:lnTo>
                <a:lnTo>
                  <a:pt x="2047260" y="472440"/>
                </a:lnTo>
                <a:lnTo>
                  <a:pt x="2045584" y="474980"/>
                </a:lnTo>
                <a:close/>
              </a:path>
              <a:path w="4096384" h="836930">
                <a:moveTo>
                  <a:pt x="2004594" y="520700"/>
                </a:moveTo>
                <a:lnTo>
                  <a:pt x="2000155" y="520700"/>
                </a:lnTo>
                <a:lnTo>
                  <a:pt x="2001327" y="515620"/>
                </a:lnTo>
                <a:lnTo>
                  <a:pt x="2032174" y="515620"/>
                </a:lnTo>
                <a:lnTo>
                  <a:pt x="2033850" y="513080"/>
                </a:lnTo>
                <a:lnTo>
                  <a:pt x="2035040" y="511954"/>
                </a:lnTo>
                <a:lnTo>
                  <a:pt x="2035088" y="511740"/>
                </a:lnTo>
                <a:lnTo>
                  <a:pt x="2029489" y="508000"/>
                </a:lnTo>
                <a:lnTo>
                  <a:pt x="2029371" y="507580"/>
                </a:lnTo>
                <a:lnTo>
                  <a:pt x="2028433" y="503432"/>
                </a:lnTo>
                <a:lnTo>
                  <a:pt x="2028317" y="501650"/>
                </a:lnTo>
                <a:lnTo>
                  <a:pt x="2028985" y="501650"/>
                </a:lnTo>
                <a:lnTo>
                  <a:pt x="2039383" y="497840"/>
                </a:lnTo>
                <a:lnTo>
                  <a:pt x="2033850" y="495300"/>
                </a:lnTo>
                <a:lnTo>
                  <a:pt x="2028223" y="491748"/>
                </a:lnTo>
                <a:lnTo>
                  <a:pt x="2030853" y="490220"/>
                </a:lnTo>
                <a:lnTo>
                  <a:pt x="2033499" y="486697"/>
                </a:lnTo>
                <a:lnTo>
                  <a:pt x="2033623" y="486304"/>
                </a:lnTo>
                <a:lnTo>
                  <a:pt x="2031500" y="483870"/>
                </a:lnTo>
                <a:lnTo>
                  <a:pt x="2029489" y="482600"/>
                </a:lnTo>
                <a:lnTo>
                  <a:pt x="2036194" y="482600"/>
                </a:lnTo>
                <a:lnTo>
                  <a:pt x="2044925" y="476360"/>
                </a:lnTo>
                <a:lnTo>
                  <a:pt x="2038709" y="474980"/>
                </a:lnTo>
                <a:lnTo>
                  <a:pt x="2045584" y="474980"/>
                </a:lnTo>
                <a:lnTo>
                  <a:pt x="2047260" y="472440"/>
                </a:lnTo>
                <a:lnTo>
                  <a:pt x="2045080" y="471170"/>
                </a:lnTo>
                <a:lnTo>
                  <a:pt x="2057252" y="471170"/>
                </a:lnTo>
                <a:lnTo>
                  <a:pt x="2057872" y="472452"/>
                </a:lnTo>
                <a:lnTo>
                  <a:pt x="2060781" y="476250"/>
                </a:lnTo>
                <a:lnTo>
                  <a:pt x="2062347" y="477520"/>
                </a:lnTo>
                <a:lnTo>
                  <a:pt x="2062851" y="480060"/>
                </a:lnTo>
                <a:lnTo>
                  <a:pt x="2042395" y="480060"/>
                </a:lnTo>
                <a:lnTo>
                  <a:pt x="2041734" y="483880"/>
                </a:lnTo>
                <a:lnTo>
                  <a:pt x="2042829" y="485474"/>
                </a:lnTo>
                <a:lnTo>
                  <a:pt x="2043589" y="486443"/>
                </a:lnTo>
                <a:lnTo>
                  <a:pt x="2044405" y="487680"/>
                </a:lnTo>
                <a:lnTo>
                  <a:pt x="2065732" y="487680"/>
                </a:lnTo>
                <a:lnTo>
                  <a:pt x="2062445" y="490220"/>
                </a:lnTo>
                <a:lnTo>
                  <a:pt x="2037367" y="490220"/>
                </a:lnTo>
                <a:lnTo>
                  <a:pt x="2035356" y="491490"/>
                </a:lnTo>
                <a:lnTo>
                  <a:pt x="2035356" y="492760"/>
                </a:lnTo>
                <a:lnTo>
                  <a:pt x="2048937" y="492760"/>
                </a:lnTo>
                <a:lnTo>
                  <a:pt x="2048828" y="493570"/>
                </a:lnTo>
                <a:lnTo>
                  <a:pt x="2048831" y="494064"/>
                </a:lnTo>
                <a:lnTo>
                  <a:pt x="2051111" y="495300"/>
                </a:lnTo>
                <a:lnTo>
                  <a:pt x="2064357" y="495300"/>
                </a:lnTo>
                <a:lnTo>
                  <a:pt x="2068322" y="496570"/>
                </a:lnTo>
                <a:lnTo>
                  <a:pt x="2070190" y="497840"/>
                </a:lnTo>
                <a:lnTo>
                  <a:pt x="2056146" y="497840"/>
                </a:lnTo>
                <a:lnTo>
                  <a:pt x="2055099" y="498974"/>
                </a:lnTo>
                <a:lnTo>
                  <a:pt x="2055223" y="500380"/>
                </a:lnTo>
                <a:lnTo>
                  <a:pt x="2048937" y="500380"/>
                </a:lnTo>
                <a:lnTo>
                  <a:pt x="2048770" y="502920"/>
                </a:lnTo>
                <a:lnTo>
                  <a:pt x="2038166" y="502920"/>
                </a:lnTo>
                <a:lnTo>
                  <a:pt x="2036764" y="504133"/>
                </a:lnTo>
                <a:lnTo>
                  <a:pt x="2036884" y="506893"/>
                </a:lnTo>
                <a:lnTo>
                  <a:pt x="2037033" y="508000"/>
                </a:lnTo>
                <a:lnTo>
                  <a:pt x="2039716" y="509270"/>
                </a:lnTo>
                <a:lnTo>
                  <a:pt x="2060336" y="509270"/>
                </a:lnTo>
                <a:lnTo>
                  <a:pt x="2053291" y="511810"/>
                </a:lnTo>
                <a:lnTo>
                  <a:pt x="2040385" y="511810"/>
                </a:lnTo>
                <a:lnTo>
                  <a:pt x="2035022" y="518160"/>
                </a:lnTo>
                <a:lnTo>
                  <a:pt x="2007435" y="518160"/>
                </a:lnTo>
                <a:lnTo>
                  <a:pt x="2004594" y="520700"/>
                </a:lnTo>
                <a:close/>
              </a:path>
              <a:path w="4096384" h="836930">
                <a:moveTo>
                  <a:pt x="2401577" y="474980"/>
                </a:moveTo>
                <a:lnTo>
                  <a:pt x="2396930" y="474980"/>
                </a:lnTo>
                <a:lnTo>
                  <a:pt x="2394913" y="471170"/>
                </a:lnTo>
                <a:lnTo>
                  <a:pt x="2405141" y="471170"/>
                </a:lnTo>
                <a:lnTo>
                  <a:pt x="2406838" y="472452"/>
                </a:lnTo>
                <a:lnTo>
                  <a:pt x="2408991" y="473710"/>
                </a:lnTo>
                <a:lnTo>
                  <a:pt x="2402122" y="473710"/>
                </a:lnTo>
                <a:lnTo>
                  <a:pt x="2401577" y="474980"/>
                </a:lnTo>
                <a:close/>
              </a:path>
              <a:path w="4096384" h="836930">
                <a:moveTo>
                  <a:pt x="2408991" y="473710"/>
                </a:moveTo>
                <a:lnTo>
                  <a:pt x="2406817" y="472440"/>
                </a:lnTo>
                <a:lnTo>
                  <a:pt x="2405141" y="471170"/>
                </a:lnTo>
                <a:lnTo>
                  <a:pt x="2407321" y="471170"/>
                </a:lnTo>
                <a:lnTo>
                  <a:pt x="2409160" y="472452"/>
                </a:lnTo>
                <a:lnTo>
                  <a:pt x="2408991" y="473710"/>
                </a:lnTo>
                <a:close/>
              </a:path>
              <a:path w="4096384" h="836930">
                <a:moveTo>
                  <a:pt x="2529518" y="474980"/>
                </a:moveTo>
                <a:lnTo>
                  <a:pt x="2527344" y="474980"/>
                </a:lnTo>
                <a:lnTo>
                  <a:pt x="2527684" y="471170"/>
                </a:lnTo>
                <a:lnTo>
                  <a:pt x="2529341" y="471170"/>
                </a:lnTo>
                <a:lnTo>
                  <a:pt x="2531358" y="472440"/>
                </a:lnTo>
                <a:lnTo>
                  <a:pt x="2531358" y="473710"/>
                </a:lnTo>
                <a:lnTo>
                  <a:pt x="2529518" y="474980"/>
                </a:lnTo>
                <a:close/>
              </a:path>
              <a:path w="4096384" h="836930">
                <a:moveTo>
                  <a:pt x="2542090" y="474980"/>
                </a:moveTo>
                <a:lnTo>
                  <a:pt x="2529518" y="474980"/>
                </a:lnTo>
                <a:lnTo>
                  <a:pt x="2531358" y="473710"/>
                </a:lnTo>
                <a:lnTo>
                  <a:pt x="2531358" y="472440"/>
                </a:lnTo>
                <a:lnTo>
                  <a:pt x="2529341" y="471170"/>
                </a:lnTo>
                <a:lnTo>
                  <a:pt x="2539294" y="471170"/>
                </a:lnTo>
                <a:lnTo>
                  <a:pt x="2537238" y="473710"/>
                </a:lnTo>
                <a:lnTo>
                  <a:pt x="2540918" y="473710"/>
                </a:lnTo>
                <a:lnTo>
                  <a:pt x="2542090" y="474980"/>
                </a:lnTo>
                <a:close/>
              </a:path>
              <a:path w="4096384" h="836930">
                <a:moveTo>
                  <a:pt x="2649245" y="473710"/>
                </a:moveTo>
                <a:lnTo>
                  <a:pt x="2634441" y="473710"/>
                </a:lnTo>
                <a:lnTo>
                  <a:pt x="2640164" y="471170"/>
                </a:lnTo>
                <a:lnTo>
                  <a:pt x="2649611" y="471170"/>
                </a:lnTo>
                <a:lnTo>
                  <a:pt x="2649245" y="47371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700044" y="471170"/>
                </a:lnTo>
                <a:lnTo>
                  <a:pt x="2703031" y="471170"/>
                </a:lnTo>
                <a:lnTo>
                  <a:pt x="2705920" y="472440"/>
                </a:lnTo>
                <a:lnTo>
                  <a:pt x="2705014" y="474980"/>
                </a:lnTo>
                <a:lnTo>
                  <a:pt x="2702008" y="47498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05014" y="474980"/>
                </a:lnTo>
                <a:lnTo>
                  <a:pt x="2705920" y="472440"/>
                </a:lnTo>
                <a:lnTo>
                  <a:pt x="2703031" y="471170"/>
                </a:lnTo>
                <a:lnTo>
                  <a:pt x="2712701" y="471170"/>
                </a:lnTo>
                <a:lnTo>
                  <a:pt x="2711071" y="472440"/>
                </a:lnTo>
                <a:lnTo>
                  <a:pt x="2717435" y="473710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76911" y="477520"/>
                </a:lnTo>
                <a:lnTo>
                  <a:pt x="2782127" y="473710"/>
                </a:lnTo>
                <a:lnTo>
                  <a:pt x="2785160" y="471170"/>
                </a:lnTo>
                <a:lnTo>
                  <a:pt x="2784643" y="474980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775690" y="478790"/>
                </a:lnTo>
                <a:lnTo>
                  <a:pt x="2784643" y="474980"/>
                </a:lnTo>
                <a:lnTo>
                  <a:pt x="2785160" y="471170"/>
                </a:lnTo>
                <a:lnTo>
                  <a:pt x="2808870" y="471170"/>
                </a:lnTo>
                <a:lnTo>
                  <a:pt x="2808279" y="472452"/>
                </a:lnTo>
                <a:lnTo>
                  <a:pt x="2809466" y="474980"/>
                </a:lnTo>
                <a:lnTo>
                  <a:pt x="2818010" y="474980"/>
                </a:lnTo>
                <a:lnTo>
                  <a:pt x="2816006" y="476242"/>
                </a:lnTo>
                <a:lnTo>
                  <a:pt x="2816057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838283" y="473710"/>
                </a:moveTo>
                <a:lnTo>
                  <a:pt x="2836102" y="473710"/>
                </a:lnTo>
                <a:lnTo>
                  <a:pt x="2835611" y="472440"/>
                </a:lnTo>
                <a:lnTo>
                  <a:pt x="2836777" y="471170"/>
                </a:lnTo>
                <a:lnTo>
                  <a:pt x="2838125" y="472440"/>
                </a:lnTo>
                <a:lnTo>
                  <a:pt x="2838283" y="473710"/>
                </a:lnTo>
                <a:close/>
              </a:path>
              <a:path w="4096384" h="836930">
                <a:moveTo>
                  <a:pt x="2857850" y="474980"/>
                </a:moveTo>
                <a:lnTo>
                  <a:pt x="2836102" y="474980"/>
                </a:lnTo>
                <a:lnTo>
                  <a:pt x="2836286" y="473710"/>
                </a:lnTo>
                <a:lnTo>
                  <a:pt x="2838283" y="473710"/>
                </a:lnTo>
                <a:lnTo>
                  <a:pt x="2838125" y="472440"/>
                </a:lnTo>
                <a:lnTo>
                  <a:pt x="2836777" y="471170"/>
                </a:lnTo>
                <a:lnTo>
                  <a:pt x="2861147" y="471170"/>
                </a:lnTo>
                <a:lnTo>
                  <a:pt x="2862524" y="472440"/>
                </a:lnTo>
                <a:lnTo>
                  <a:pt x="2859575" y="472452"/>
                </a:lnTo>
                <a:lnTo>
                  <a:pt x="2857850" y="474980"/>
                </a:lnTo>
                <a:close/>
              </a:path>
              <a:path w="4096384" h="836930">
                <a:moveTo>
                  <a:pt x="3148116" y="473710"/>
                </a:moveTo>
                <a:lnTo>
                  <a:pt x="3144000" y="472452"/>
                </a:lnTo>
                <a:lnTo>
                  <a:pt x="3144036" y="471170"/>
                </a:lnTo>
                <a:lnTo>
                  <a:pt x="3149965" y="471170"/>
                </a:lnTo>
                <a:lnTo>
                  <a:pt x="3150859" y="471981"/>
                </a:lnTo>
                <a:lnTo>
                  <a:pt x="3150898" y="472440"/>
                </a:lnTo>
                <a:lnTo>
                  <a:pt x="3151364" y="472440"/>
                </a:lnTo>
                <a:lnTo>
                  <a:pt x="3148116" y="473710"/>
                </a:lnTo>
                <a:close/>
              </a:path>
              <a:path w="4096384" h="836930">
                <a:moveTo>
                  <a:pt x="3151152" y="472247"/>
                </a:moveTo>
                <a:lnTo>
                  <a:pt x="3150898" y="472016"/>
                </a:lnTo>
                <a:lnTo>
                  <a:pt x="3150898" y="471170"/>
                </a:lnTo>
                <a:lnTo>
                  <a:pt x="3152581" y="471170"/>
                </a:lnTo>
                <a:lnTo>
                  <a:pt x="3151152" y="472247"/>
                </a:lnTo>
                <a:close/>
              </a:path>
              <a:path w="4096384" h="836930">
                <a:moveTo>
                  <a:pt x="3160670" y="473710"/>
                </a:moveTo>
                <a:lnTo>
                  <a:pt x="3148116" y="473710"/>
                </a:lnTo>
                <a:lnTo>
                  <a:pt x="3151364" y="472440"/>
                </a:lnTo>
                <a:lnTo>
                  <a:pt x="3151152" y="472247"/>
                </a:lnTo>
                <a:lnTo>
                  <a:pt x="3152581" y="471170"/>
                </a:lnTo>
                <a:lnTo>
                  <a:pt x="3158954" y="471170"/>
                </a:lnTo>
                <a:lnTo>
                  <a:pt x="3157780" y="472440"/>
                </a:lnTo>
                <a:lnTo>
                  <a:pt x="3160670" y="47371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71091" y="472440"/>
                </a:lnTo>
                <a:lnTo>
                  <a:pt x="3272439" y="47117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43325" y="485140"/>
                </a:moveTo>
                <a:lnTo>
                  <a:pt x="3237565" y="485140"/>
                </a:lnTo>
                <a:lnTo>
                  <a:pt x="3240751" y="480065"/>
                </a:lnTo>
                <a:lnTo>
                  <a:pt x="3241611" y="478980"/>
                </a:lnTo>
                <a:lnTo>
                  <a:pt x="3241724" y="478478"/>
                </a:lnTo>
                <a:lnTo>
                  <a:pt x="3241605" y="477520"/>
                </a:lnTo>
                <a:lnTo>
                  <a:pt x="3240576" y="476242"/>
                </a:lnTo>
                <a:lnTo>
                  <a:pt x="3233709" y="473710"/>
                </a:lnTo>
                <a:lnTo>
                  <a:pt x="3271091" y="473710"/>
                </a:lnTo>
                <a:lnTo>
                  <a:pt x="3272439" y="471170"/>
                </a:lnTo>
                <a:lnTo>
                  <a:pt x="3273264" y="471170"/>
                </a:lnTo>
                <a:lnTo>
                  <a:pt x="3273264" y="474980"/>
                </a:lnTo>
                <a:lnTo>
                  <a:pt x="3264726" y="474980"/>
                </a:lnTo>
                <a:lnTo>
                  <a:pt x="3263940" y="476250"/>
                </a:lnTo>
                <a:lnTo>
                  <a:pt x="3248127" y="476250"/>
                </a:lnTo>
                <a:lnTo>
                  <a:pt x="3246141" y="478751"/>
                </a:lnTo>
                <a:lnTo>
                  <a:pt x="3248468" y="480060"/>
                </a:lnTo>
                <a:lnTo>
                  <a:pt x="3243325" y="485140"/>
                </a:lnTo>
                <a:close/>
              </a:path>
              <a:path w="4096384" h="836930">
                <a:moveTo>
                  <a:pt x="3279220" y="480060"/>
                </a:moveTo>
                <a:lnTo>
                  <a:pt x="3275956" y="480060"/>
                </a:lnTo>
                <a:lnTo>
                  <a:pt x="3275130" y="478790"/>
                </a:lnTo>
                <a:lnTo>
                  <a:pt x="3274122" y="478790"/>
                </a:lnTo>
                <a:lnTo>
                  <a:pt x="3273377" y="477686"/>
                </a:lnTo>
                <a:lnTo>
                  <a:pt x="3273264" y="471170"/>
                </a:lnTo>
                <a:lnTo>
                  <a:pt x="3278820" y="476242"/>
                </a:lnTo>
                <a:lnTo>
                  <a:pt x="3278886" y="479039"/>
                </a:lnTo>
                <a:lnTo>
                  <a:pt x="3279220" y="480060"/>
                </a:lnTo>
                <a:close/>
              </a:path>
              <a:path w="4096384" h="836930">
                <a:moveTo>
                  <a:pt x="3286550" y="480060"/>
                </a:moveTo>
                <a:lnTo>
                  <a:pt x="3283001" y="480060"/>
                </a:lnTo>
                <a:lnTo>
                  <a:pt x="3273264" y="471170"/>
                </a:lnTo>
                <a:lnTo>
                  <a:pt x="3284055" y="471170"/>
                </a:lnTo>
                <a:lnTo>
                  <a:pt x="3282405" y="473861"/>
                </a:lnTo>
                <a:lnTo>
                  <a:pt x="3281161" y="476250"/>
                </a:lnTo>
                <a:lnTo>
                  <a:pt x="3292250" y="476250"/>
                </a:lnTo>
                <a:lnTo>
                  <a:pt x="3287737" y="478751"/>
                </a:lnTo>
                <a:lnTo>
                  <a:pt x="3286550" y="480060"/>
                </a:lnTo>
                <a:close/>
              </a:path>
              <a:path w="4096384" h="836930">
                <a:moveTo>
                  <a:pt x="3366978" y="473710"/>
                </a:moveTo>
                <a:lnTo>
                  <a:pt x="3364804" y="473710"/>
                </a:lnTo>
                <a:lnTo>
                  <a:pt x="3364804" y="472440"/>
                </a:lnTo>
                <a:lnTo>
                  <a:pt x="3366644" y="471170"/>
                </a:lnTo>
                <a:lnTo>
                  <a:pt x="3368818" y="471170"/>
                </a:lnTo>
                <a:lnTo>
                  <a:pt x="3368800" y="472452"/>
                </a:lnTo>
                <a:lnTo>
                  <a:pt x="3366978" y="473710"/>
                </a:lnTo>
                <a:close/>
              </a:path>
              <a:path w="4096384" h="836930">
                <a:moveTo>
                  <a:pt x="3376701" y="473710"/>
                </a:moveTo>
                <a:lnTo>
                  <a:pt x="3366978" y="473710"/>
                </a:lnTo>
                <a:lnTo>
                  <a:pt x="3368800" y="472452"/>
                </a:lnTo>
                <a:lnTo>
                  <a:pt x="3368818" y="471170"/>
                </a:lnTo>
                <a:lnTo>
                  <a:pt x="3375865" y="471170"/>
                </a:lnTo>
                <a:lnTo>
                  <a:pt x="3374357" y="472440"/>
                </a:lnTo>
                <a:lnTo>
                  <a:pt x="3376701" y="473710"/>
                </a:lnTo>
                <a:close/>
              </a:path>
              <a:path w="4096384" h="836930">
                <a:moveTo>
                  <a:pt x="3700382" y="473710"/>
                </a:moveTo>
                <a:lnTo>
                  <a:pt x="3701548" y="471170"/>
                </a:lnTo>
                <a:lnTo>
                  <a:pt x="3703073" y="472440"/>
                </a:lnTo>
                <a:lnTo>
                  <a:pt x="3700382" y="473710"/>
                </a:lnTo>
                <a:close/>
              </a:path>
              <a:path w="4096384" h="836930">
                <a:moveTo>
                  <a:pt x="3715475" y="473710"/>
                </a:moveTo>
                <a:lnTo>
                  <a:pt x="3700382" y="473710"/>
                </a:lnTo>
                <a:lnTo>
                  <a:pt x="3703073" y="472440"/>
                </a:lnTo>
                <a:lnTo>
                  <a:pt x="3701548" y="471170"/>
                </a:lnTo>
                <a:lnTo>
                  <a:pt x="3712627" y="471170"/>
                </a:lnTo>
                <a:lnTo>
                  <a:pt x="3712731" y="472016"/>
                </a:lnTo>
                <a:lnTo>
                  <a:pt x="3712810" y="472452"/>
                </a:lnTo>
                <a:lnTo>
                  <a:pt x="3715475" y="473710"/>
                </a:lnTo>
                <a:close/>
              </a:path>
              <a:path w="4096384" h="836930">
                <a:moveTo>
                  <a:pt x="3743795" y="474980"/>
                </a:moveTo>
                <a:lnTo>
                  <a:pt x="3740455" y="474980"/>
                </a:lnTo>
                <a:lnTo>
                  <a:pt x="3739938" y="472440"/>
                </a:lnTo>
                <a:lnTo>
                  <a:pt x="3740796" y="472440"/>
                </a:lnTo>
                <a:lnTo>
                  <a:pt x="3741464" y="471170"/>
                </a:lnTo>
                <a:lnTo>
                  <a:pt x="3744803" y="471170"/>
                </a:lnTo>
                <a:lnTo>
                  <a:pt x="3745301" y="473710"/>
                </a:lnTo>
                <a:lnTo>
                  <a:pt x="3743795" y="474980"/>
                </a:lnTo>
                <a:close/>
              </a:path>
              <a:path w="4096384" h="836930">
                <a:moveTo>
                  <a:pt x="3768441" y="474980"/>
                </a:moveTo>
                <a:lnTo>
                  <a:pt x="3743795" y="474980"/>
                </a:lnTo>
                <a:lnTo>
                  <a:pt x="3745121" y="473861"/>
                </a:lnTo>
                <a:lnTo>
                  <a:pt x="3745242" y="473410"/>
                </a:lnTo>
                <a:lnTo>
                  <a:pt x="3744803" y="471170"/>
                </a:lnTo>
                <a:lnTo>
                  <a:pt x="3767316" y="471170"/>
                </a:lnTo>
                <a:lnTo>
                  <a:pt x="3768441" y="474980"/>
                </a:lnTo>
                <a:close/>
              </a:path>
              <a:path w="4096384" h="836930">
                <a:moveTo>
                  <a:pt x="4040158" y="473710"/>
                </a:moveTo>
                <a:lnTo>
                  <a:pt x="4037827" y="473710"/>
                </a:lnTo>
                <a:lnTo>
                  <a:pt x="4035979" y="472452"/>
                </a:lnTo>
                <a:lnTo>
                  <a:pt x="4035961" y="471170"/>
                </a:lnTo>
                <a:lnTo>
                  <a:pt x="4038161" y="471170"/>
                </a:lnTo>
                <a:lnTo>
                  <a:pt x="4040333" y="472452"/>
                </a:lnTo>
                <a:lnTo>
                  <a:pt x="4040158" y="473710"/>
                </a:lnTo>
                <a:close/>
              </a:path>
              <a:path w="4096384" h="836930">
                <a:moveTo>
                  <a:pt x="4049779" y="473710"/>
                </a:moveTo>
                <a:lnTo>
                  <a:pt x="4040158" y="473710"/>
                </a:lnTo>
                <a:lnTo>
                  <a:pt x="4040335" y="472440"/>
                </a:lnTo>
                <a:lnTo>
                  <a:pt x="4038161" y="471170"/>
                </a:lnTo>
                <a:lnTo>
                  <a:pt x="4048580" y="471170"/>
                </a:lnTo>
                <a:lnTo>
                  <a:pt x="4049779" y="473710"/>
                </a:lnTo>
                <a:close/>
              </a:path>
              <a:path w="4096384" h="836930">
                <a:moveTo>
                  <a:pt x="1630456" y="474980"/>
                </a:moveTo>
                <a:lnTo>
                  <a:pt x="1627358" y="474980"/>
                </a:lnTo>
                <a:lnTo>
                  <a:pt x="1629369" y="473710"/>
                </a:lnTo>
                <a:lnTo>
                  <a:pt x="1630644" y="471295"/>
                </a:lnTo>
                <a:lnTo>
                  <a:pt x="1633104" y="473710"/>
                </a:lnTo>
                <a:lnTo>
                  <a:pt x="1630541" y="473710"/>
                </a:lnTo>
                <a:lnTo>
                  <a:pt x="1630456" y="47498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73761" y="486410"/>
                </a:lnTo>
                <a:lnTo>
                  <a:pt x="477781" y="483870"/>
                </a:lnTo>
                <a:lnTo>
                  <a:pt x="479457" y="483870"/>
                </a:lnTo>
                <a:lnTo>
                  <a:pt x="476508" y="479983"/>
                </a:lnTo>
                <a:lnTo>
                  <a:pt x="485223" y="478803"/>
                </a:lnTo>
                <a:lnTo>
                  <a:pt x="485284" y="478478"/>
                </a:lnTo>
                <a:lnTo>
                  <a:pt x="485161" y="477520"/>
                </a:lnTo>
                <a:lnTo>
                  <a:pt x="484990" y="477520"/>
                </a:lnTo>
                <a:lnTo>
                  <a:pt x="484646" y="471370"/>
                </a:lnTo>
                <a:lnTo>
                  <a:pt x="488179" y="472440"/>
                </a:lnTo>
                <a:lnTo>
                  <a:pt x="502468" y="472452"/>
                </a:lnTo>
                <a:lnTo>
                  <a:pt x="506952" y="473710"/>
                </a:lnTo>
                <a:lnTo>
                  <a:pt x="493208" y="473710"/>
                </a:lnTo>
                <a:lnTo>
                  <a:pt x="495365" y="478751"/>
                </a:lnTo>
                <a:lnTo>
                  <a:pt x="491027" y="480060"/>
                </a:lnTo>
                <a:lnTo>
                  <a:pt x="489685" y="480060"/>
                </a:lnTo>
                <a:lnTo>
                  <a:pt x="488903" y="481245"/>
                </a:lnTo>
                <a:lnTo>
                  <a:pt x="488902" y="482726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1403289" y="486410"/>
                </a:moveTo>
                <a:lnTo>
                  <a:pt x="1400140" y="486410"/>
                </a:lnTo>
                <a:lnTo>
                  <a:pt x="1401234" y="481330"/>
                </a:lnTo>
                <a:lnTo>
                  <a:pt x="1406612" y="472016"/>
                </a:lnTo>
                <a:lnTo>
                  <a:pt x="1407474" y="471573"/>
                </a:lnTo>
                <a:lnTo>
                  <a:pt x="1411796" y="476250"/>
                </a:lnTo>
                <a:lnTo>
                  <a:pt x="1418501" y="480060"/>
                </a:lnTo>
                <a:lnTo>
                  <a:pt x="1409615" y="480060"/>
                </a:lnTo>
                <a:lnTo>
                  <a:pt x="1407488" y="483880"/>
                </a:lnTo>
                <a:lnTo>
                  <a:pt x="1403289" y="48641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1105" y="473710"/>
                </a:lnTo>
                <a:lnTo>
                  <a:pt x="1670813" y="471860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728722" y="472440"/>
                </a:moveTo>
                <a:lnTo>
                  <a:pt x="726875" y="472440"/>
                </a:lnTo>
                <a:lnTo>
                  <a:pt x="726573" y="471981"/>
                </a:lnTo>
                <a:lnTo>
                  <a:pt x="728722" y="472440"/>
                </a:lnTo>
                <a:close/>
              </a:path>
              <a:path w="4096384" h="836930">
                <a:moveTo>
                  <a:pt x="1404901" y="474980"/>
                </a:moveTo>
                <a:lnTo>
                  <a:pt x="1401738" y="474980"/>
                </a:lnTo>
                <a:lnTo>
                  <a:pt x="1401234" y="472440"/>
                </a:lnTo>
                <a:lnTo>
                  <a:pt x="1405759" y="472440"/>
                </a:lnTo>
                <a:lnTo>
                  <a:pt x="1406618" y="472005"/>
                </a:lnTo>
                <a:lnTo>
                  <a:pt x="1404901" y="474980"/>
                </a:lnTo>
                <a:close/>
              </a:path>
              <a:path w="4096384" h="836930">
                <a:moveTo>
                  <a:pt x="3150898" y="472440"/>
                </a:moveTo>
                <a:lnTo>
                  <a:pt x="3150898" y="472016"/>
                </a:lnTo>
                <a:lnTo>
                  <a:pt x="3151152" y="472247"/>
                </a:lnTo>
                <a:lnTo>
                  <a:pt x="3150898" y="472440"/>
                </a:lnTo>
                <a:close/>
              </a:path>
              <a:path w="4096384" h="836930">
                <a:moveTo>
                  <a:pt x="3151364" y="472440"/>
                </a:moveTo>
                <a:lnTo>
                  <a:pt x="3150898" y="472440"/>
                </a:lnTo>
                <a:lnTo>
                  <a:pt x="3151152" y="472247"/>
                </a:lnTo>
                <a:lnTo>
                  <a:pt x="3151364" y="472440"/>
                </a:lnTo>
                <a:close/>
              </a:path>
              <a:path w="4096384" h="836930">
                <a:moveTo>
                  <a:pt x="3793169" y="475357"/>
                </a:moveTo>
                <a:lnTo>
                  <a:pt x="3792887" y="475104"/>
                </a:lnTo>
                <a:lnTo>
                  <a:pt x="3792763" y="474903"/>
                </a:lnTo>
                <a:lnTo>
                  <a:pt x="3793346" y="472264"/>
                </a:lnTo>
                <a:lnTo>
                  <a:pt x="3793578" y="472440"/>
                </a:lnTo>
                <a:lnTo>
                  <a:pt x="3796438" y="472452"/>
                </a:lnTo>
                <a:lnTo>
                  <a:pt x="3796934" y="473710"/>
                </a:lnTo>
                <a:lnTo>
                  <a:pt x="3796426" y="473710"/>
                </a:lnTo>
                <a:lnTo>
                  <a:pt x="3793169" y="475357"/>
                </a:lnTo>
                <a:close/>
              </a:path>
              <a:path w="4096384" h="836930">
                <a:moveTo>
                  <a:pt x="28085" y="474980"/>
                </a:moveTo>
                <a:lnTo>
                  <a:pt x="26705" y="474980"/>
                </a:lnTo>
                <a:lnTo>
                  <a:pt x="29049" y="472440"/>
                </a:lnTo>
                <a:lnTo>
                  <a:pt x="28085" y="474980"/>
                </a:lnTo>
                <a:close/>
              </a:path>
              <a:path w="4096384" h="836930">
                <a:moveTo>
                  <a:pt x="30056" y="482600"/>
                </a:moveTo>
                <a:lnTo>
                  <a:pt x="25192" y="482600"/>
                </a:lnTo>
                <a:lnTo>
                  <a:pt x="29049" y="472440"/>
                </a:lnTo>
                <a:lnTo>
                  <a:pt x="31127" y="472440"/>
                </a:lnTo>
                <a:lnTo>
                  <a:pt x="30391" y="474980"/>
                </a:lnTo>
                <a:lnTo>
                  <a:pt x="37764" y="474980"/>
                </a:lnTo>
                <a:lnTo>
                  <a:pt x="36098" y="476242"/>
                </a:lnTo>
                <a:lnTo>
                  <a:pt x="35420" y="477520"/>
                </a:lnTo>
                <a:lnTo>
                  <a:pt x="35754" y="478790"/>
                </a:lnTo>
                <a:lnTo>
                  <a:pt x="31563" y="478790"/>
                </a:lnTo>
                <a:lnTo>
                  <a:pt x="30056" y="482600"/>
                </a:lnTo>
                <a:close/>
              </a:path>
              <a:path w="4096384" h="836930">
                <a:moveTo>
                  <a:pt x="75442" y="487643"/>
                </a:moveTo>
                <a:lnTo>
                  <a:pt x="71623" y="483870"/>
                </a:lnTo>
                <a:lnTo>
                  <a:pt x="72631" y="481330"/>
                </a:lnTo>
                <a:lnTo>
                  <a:pt x="72783" y="480198"/>
                </a:lnTo>
                <a:lnTo>
                  <a:pt x="72875" y="479983"/>
                </a:lnTo>
                <a:lnTo>
                  <a:pt x="77660" y="474980"/>
                </a:lnTo>
                <a:lnTo>
                  <a:pt x="78328" y="474980"/>
                </a:lnTo>
                <a:lnTo>
                  <a:pt x="85537" y="472440"/>
                </a:lnTo>
                <a:lnTo>
                  <a:pt x="81290" y="477520"/>
                </a:lnTo>
                <a:lnTo>
                  <a:pt x="76154" y="477520"/>
                </a:lnTo>
                <a:lnTo>
                  <a:pt x="79599" y="483870"/>
                </a:lnTo>
                <a:lnTo>
                  <a:pt x="76988" y="483880"/>
                </a:lnTo>
                <a:lnTo>
                  <a:pt x="75442" y="487643"/>
                </a:lnTo>
                <a:close/>
              </a:path>
              <a:path w="4096384" h="836930">
                <a:moveTo>
                  <a:pt x="105605" y="480060"/>
                </a:moveTo>
                <a:lnTo>
                  <a:pt x="79166" y="480060"/>
                </a:lnTo>
                <a:lnTo>
                  <a:pt x="85537" y="472440"/>
                </a:lnTo>
                <a:lnTo>
                  <a:pt x="88890" y="473710"/>
                </a:lnTo>
                <a:lnTo>
                  <a:pt x="103698" y="473710"/>
                </a:lnTo>
                <a:lnTo>
                  <a:pt x="104260" y="477210"/>
                </a:lnTo>
                <a:lnTo>
                  <a:pt x="104333" y="477564"/>
                </a:lnTo>
                <a:lnTo>
                  <a:pt x="105605" y="480060"/>
                </a:lnTo>
                <a:close/>
              </a:path>
              <a:path w="4096384" h="836930">
                <a:moveTo>
                  <a:pt x="376204" y="478790"/>
                </a:moveTo>
                <a:lnTo>
                  <a:pt x="374601" y="476360"/>
                </a:lnTo>
                <a:lnTo>
                  <a:pt x="374528" y="473710"/>
                </a:lnTo>
                <a:lnTo>
                  <a:pt x="378882" y="472440"/>
                </a:lnTo>
                <a:lnTo>
                  <a:pt x="378765" y="476360"/>
                </a:lnTo>
                <a:lnTo>
                  <a:pt x="376204" y="478790"/>
                </a:lnTo>
                <a:close/>
              </a:path>
              <a:path w="4096384" h="836930">
                <a:moveTo>
                  <a:pt x="515605" y="485140"/>
                </a:moveTo>
                <a:lnTo>
                  <a:pt x="510597" y="481330"/>
                </a:lnTo>
                <a:lnTo>
                  <a:pt x="507635" y="476606"/>
                </a:lnTo>
                <a:lnTo>
                  <a:pt x="507519" y="476025"/>
                </a:lnTo>
                <a:lnTo>
                  <a:pt x="508628" y="473710"/>
                </a:lnTo>
                <a:lnTo>
                  <a:pt x="510468" y="472440"/>
                </a:lnTo>
                <a:lnTo>
                  <a:pt x="520028" y="483870"/>
                </a:lnTo>
                <a:lnTo>
                  <a:pt x="519824" y="483880"/>
                </a:lnTo>
                <a:lnTo>
                  <a:pt x="515605" y="48514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45506" y="485140"/>
                </a:lnTo>
                <a:lnTo>
                  <a:pt x="544497" y="483870"/>
                </a:lnTo>
                <a:lnTo>
                  <a:pt x="520028" y="483870"/>
                </a:lnTo>
                <a:lnTo>
                  <a:pt x="510468" y="472440"/>
                </a:lnTo>
                <a:lnTo>
                  <a:pt x="516418" y="472452"/>
                </a:lnTo>
                <a:lnTo>
                  <a:pt x="517327" y="473710"/>
                </a:lnTo>
                <a:lnTo>
                  <a:pt x="524310" y="480065"/>
                </a:lnTo>
                <a:lnTo>
                  <a:pt x="530013" y="482600"/>
                </a:lnTo>
                <a:lnTo>
                  <a:pt x="554391" y="48260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687483" y="478790"/>
                </a:moveTo>
                <a:lnTo>
                  <a:pt x="686428" y="478790"/>
                </a:lnTo>
                <a:lnTo>
                  <a:pt x="683063" y="477520"/>
                </a:lnTo>
                <a:lnTo>
                  <a:pt x="681021" y="475165"/>
                </a:lnTo>
                <a:lnTo>
                  <a:pt x="680944" y="474936"/>
                </a:lnTo>
                <a:lnTo>
                  <a:pt x="683293" y="473710"/>
                </a:lnTo>
                <a:lnTo>
                  <a:pt x="688492" y="472440"/>
                </a:lnTo>
                <a:lnTo>
                  <a:pt x="686758" y="477210"/>
                </a:lnTo>
                <a:lnTo>
                  <a:pt x="686755" y="477686"/>
                </a:lnTo>
                <a:lnTo>
                  <a:pt x="687483" y="478790"/>
                </a:lnTo>
                <a:close/>
              </a:path>
              <a:path w="4096384" h="836930">
                <a:moveTo>
                  <a:pt x="698345" y="486410"/>
                </a:moveTo>
                <a:lnTo>
                  <a:pt x="691340" y="486410"/>
                </a:lnTo>
                <a:lnTo>
                  <a:pt x="697541" y="482600"/>
                </a:lnTo>
                <a:lnTo>
                  <a:pt x="692342" y="480060"/>
                </a:lnTo>
                <a:lnTo>
                  <a:pt x="688655" y="478790"/>
                </a:lnTo>
                <a:lnTo>
                  <a:pt x="687483" y="478790"/>
                </a:lnTo>
                <a:lnTo>
                  <a:pt x="686755" y="477686"/>
                </a:lnTo>
                <a:lnTo>
                  <a:pt x="686758" y="477210"/>
                </a:lnTo>
                <a:lnTo>
                  <a:pt x="688492" y="472440"/>
                </a:lnTo>
                <a:lnTo>
                  <a:pt x="690020" y="472452"/>
                </a:lnTo>
                <a:lnTo>
                  <a:pt x="697631" y="476572"/>
                </a:lnTo>
                <a:lnTo>
                  <a:pt x="695197" y="477520"/>
                </a:lnTo>
                <a:lnTo>
                  <a:pt x="706291" y="477520"/>
                </a:lnTo>
                <a:lnTo>
                  <a:pt x="701561" y="481330"/>
                </a:lnTo>
                <a:lnTo>
                  <a:pt x="698345" y="486410"/>
                </a:lnTo>
                <a:close/>
              </a:path>
              <a:path w="4096384" h="836930">
                <a:moveTo>
                  <a:pt x="836002" y="481330"/>
                </a:moveTo>
                <a:lnTo>
                  <a:pt x="835832" y="481330"/>
                </a:lnTo>
                <a:lnTo>
                  <a:pt x="835788" y="479718"/>
                </a:lnTo>
                <a:lnTo>
                  <a:pt x="835668" y="477520"/>
                </a:lnTo>
                <a:lnTo>
                  <a:pt x="833547" y="474980"/>
                </a:lnTo>
                <a:lnTo>
                  <a:pt x="820241" y="474980"/>
                </a:lnTo>
                <a:lnTo>
                  <a:pt x="817734" y="473710"/>
                </a:lnTo>
                <a:lnTo>
                  <a:pt x="840690" y="473710"/>
                </a:lnTo>
                <a:lnTo>
                  <a:pt x="843041" y="472440"/>
                </a:lnTo>
                <a:lnTo>
                  <a:pt x="842448" y="474696"/>
                </a:lnTo>
                <a:lnTo>
                  <a:pt x="842500" y="475462"/>
                </a:lnTo>
                <a:lnTo>
                  <a:pt x="843041" y="477520"/>
                </a:lnTo>
                <a:lnTo>
                  <a:pt x="845600" y="479243"/>
                </a:lnTo>
                <a:lnTo>
                  <a:pt x="846894" y="480060"/>
                </a:lnTo>
                <a:lnTo>
                  <a:pt x="839171" y="480065"/>
                </a:lnTo>
                <a:lnTo>
                  <a:pt x="836002" y="481330"/>
                </a:lnTo>
                <a:close/>
              </a:path>
              <a:path w="4096384" h="836930">
                <a:moveTo>
                  <a:pt x="848908" y="481330"/>
                </a:moveTo>
                <a:lnTo>
                  <a:pt x="844825" y="478751"/>
                </a:lnTo>
                <a:lnTo>
                  <a:pt x="843041" y="477520"/>
                </a:lnTo>
                <a:lnTo>
                  <a:pt x="842500" y="475462"/>
                </a:lnTo>
                <a:lnTo>
                  <a:pt x="842448" y="474696"/>
                </a:lnTo>
                <a:lnTo>
                  <a:pt x="843041" y="472440"/>
                </a:lnTo>
                <a:lnTo>
                  <a:pt x="849582" y="473710"/>
                </a:lnTo>
                <a:lnTo>
                  <a:pt x="848908" y="481330"/>
                </a:lnTo>
                <a:close/>
              </a:path>
              <a:path w="4096384" h="836930">
                <a:moveTo>
                  <a:pt x="1030952" y="481330"/>
                </a:moveTo>
                <a:lnTo>
                  <a:pt x="1031213" y="480198"/>
                </a:lnTo>
                <a:lnTo>
                  <a:pt x="1031286" y="480060"/>
                </a:lnTo>
                <a:lnTo>
                  <a:pt x="1031324" y="479718"/>
                </a:lnTo>
                <a:lnTo>
                  <a:pt x="1032098" y="476360"/>
                </a:lnTo>
                <a:lnTo>
                  <a:pt x="1033296" y="473710"/>
                </a:lnTo>
                <a:lnTo>
                  <a:pt x="1034809" y="472440"/>
                </a:lnTo>
                <a:lnTo>
                  <a:pt x="1038495" y="477520"/>
                </a:lnTo>
                <a:lnTo>
                  <a:pt x="1030952" y="481330"/>
                </a:lnTo>
                <a:close/>
              </a:path>
              <a:path w="4096384" h="836930">
                <a:moveTo>
                  <a:pt x="1338879" y="478790"/>
                </a:moveTo>
                <a:lnTo>
                  <a:pt x="1342735" y="473710"/>
                </a:lnTo>
                <a:lnTo>
                  <a:pt x="1344258" y="472440"/>
                </a:lnTo>
                <a:lnTo>
                  <a:pt x="1344499" y="475116"/>
                </a:lnTo>
                <a:lnTo>
                  <a:pt x="1344474" y="477520"/>
                </a:lnTo>
                <a:lnTo>
                  <a:pt x="1343069" y="477520"/>
                </a:lnTo>
                <a:lnTo>
                  <a:pt x="1338879" y="478790"/>
                </a:lnTo>
                <a:close/>
              </a:path>
              <a:path w="4096384" h="836930">
                <a:moveTo>
                  <a:pt x="1401967" y="480060"/>
                </a:moveTo>
                <a:lnTo>
                  <a:pt x="1398556" y="480060"/>
                </a:lnTo>
                <a:lnTo>
                  <a:pt x="1399869" y="477564"/>
                </a:lnTo>
                <a:lnTo>
                  <a:pt x="1400730" y="473710"/>
                </a:lnTo>
                <a:lnTo>
                  <a:pt x="1401404" y="473710"/>
                </a:lnTo>
                <a:lnTo>
                  <a:pt x="1401234" y="472440"/>
                </a:lnTo>
                <a:lnTo>
                  <a:pt x="1401738" y="474980"/>
                </a:lnTo>
                <a:lnTo>
                  <a:pt x="1404901" y="474980"/>
                </a:lnTo>
                <a:lnTo>
                  <a:pt x="1401967" y="480060"/>
                </a:lnTo>
                <a:close/>
              </a:path>
              <a:path w="4096384" h="836930">
                <a:moveTo>
                  <a:pt x="2080281" y="477520"/>
                </a:moveTo>
                <a:lnTo>
                  <a:pt x="2075586" y="477520"/>
                </a:lnTo>
                <a:lnTo>
                  <a:pt x="2075461" y="476884"/>
                </a:lnTo>
                <a:lnTo>
                  <a:pt x="2075354" y="475926"/>
                </a:lnTo>
                <a:lnTo>
                  <a:pt x="2077597" y="472440"/>
                </a:lnTo>
                <a:lnTo>
                  <a:pt x="2080281" y="477520"/>
                </a:lnTo>
                <a:close/>
              </a:path>
              <a:path w="4096384" h="836930">
                <a:moveTo>
                  <a:pt x="2083470" y="523240"/>
                </a:moveTo>
                <a:lnTo>
                  <a:pt x="2068043" y="523240"/>
                </a:lnTo>
                <a:lnTo>
                  <a:pt x="2067975" y="522199"/>
                </a:lnTo>
                <a:lnTo>
                  <a:pt x="2067860" y="518901"/>
                </a:lnTo>
                <a:lnTo>
                  <a:pt x="2079760" y="509283"/>
                </a:lnTo>
                <a:lnTo>
                  <a:pt x="2080452" y="500380"/>
                </a:lnTo>
                <a:lnTo>
                  <a:pt x="2073926" y="500380"/>
                </a:lnTo>
                <a:lnTo>
                  <a:pt x="2072234" y="495300"/>
                </a:lnTo>
                <a:lnTo>
                  <a:pt x="2067375" y="486410"/>
                </a:lnTo>
                <a:lnTo>
                  <a:pt x="2069597" y="486408"/>
                </a:lnTo>
                <a:lnTo>
                  <a:pt x="2072759" y="485140"/>
                </a:lnTo>
                <a:lnTo>
                  <a:pt x="2076837" y="482600"/>
                </a:lnTo>
                <a:lnTo>
                  <a:pt x="2078101" y="481330"/>
                </a:lnTo>
                <a:lnTo>
                  <a:pt x="2081609" y="480065"/>
                </a:lnTo>
                <a:lnTo>
                  <a:pt x="2077597" y="472440"/>
                </a:lnTo>
                <a:lnTo>
                  <a:pt x="2081586" y="472440"/>
                </a:lnTo>
                <a:lnTo>
                  <a:pt x="2081787" y="474980"/>
                </a:lnTo>
                <a:lnTo>
                  <a:pt x="2101435" y="474980"/>
                </a:lnTo>
                <a:lnTo>
                  <a:pt x="2101836" y="477520"/>
                </a:lnTo>
                <a:lnTo>
                  <a:pt x="2092349" y="477520"/>
                </a:lnTo>
                <a:lnTo>
                  <a:pt x="2091537" y="478751"/>
                </a:lnTo>
                <a:lnTo>
                  <a:pt x="2093691" y="480060"/>
                </a:lnTo>
                <a:lnTo>
                  <a:pt x="2102236" y="480060"/>
                </a:lnTo>
                <a:lnTo>
                  <a:pt x="2102236" y="481330"/>
                </a:lnTo>
                <a:lnTo>
                  <a:pt x="2078769" y="481330"/>
                </a:lnTo>
                <a:lnTo>
                  <a:pt x="2081508" y="483870"/>
                </a:lnTo>
                <a:lnTo>
                  <a:pt x="2080107" y="483880"/>
                </a:lnTo>
                <a:lnTo>
                  <a:pt x="2075416" y="495300"/>
                </a:lnTo>
                <a:lnTo>
                  <a:pt x="2082067" y="495300"/>
                </a:lnTo>
                <a:lnTo>
                  <a:pt x="2084302" y="496570"/>
                </a:lnTo>
                <a:lnTo>
                  <a:pt x="2086482" y="496570"/>
                </a:lnTo>
                <a:lnTo>
                  <a:pt x="2085814" y="497840"/>
                </a:lnTo>
                <a:lnTo>
                  <a:pt x="2082121" y="501650"/>
                </a:lnTo>
                <a:lnTo>
                  <a:pt x="2087157" y="501650"/>
                </a:lnTo>
                <a:lnTo>
                  <a:pt x="2089167" y="505460"/>
                </a:lnTo>
                <a:lnTo>
                  <a:pt x="2090843" y="506730"/>
                </a:lnTo>
                <a:lnTo>
                  <a:pt x="2112226" y="506730"/>
                </a:lnTo>
                <a:lnTo>
                  <a:pt x="2111603" y="508000"/>
                </a:lnTo>
                <a:lnTo>
                  <a:pt x="2095034" y="508000"/>
                </a:lnTo>
                <a:lnTo>
                  <a:pt x="2095785" y="511810"/>
                </a:lnTo>
                <a:lnTo>
                  <a:pt x="2082147" y="511810"/>
                </a:lnTo>
                <a:lnTo>
                  <a:pt x="2081499" y="514350"/>
                </a:lnTo>
                <a:lnTo>
                  <a:pt x="2088663" y="516890"/>
                </a:lnTo>
                <a:lnTo>
                  <a:pt x="2079279" y="516890"/>
                </a:lnTo>
                <a:lnTo>
                  <a:pt x="2076929" y="518160"/>
                </a:lnTo>
                <a:lnTo>
                  <a:pt x="2076929" y="519430"/>
                </a:lnTo>
                <a:lnTo>
                  <a:pt x="2088748" y="519430"/>
                </a:lnTo>
                <a:lnTo>
                  <a:pt x="2089167" y="520700"/>
                </a:lnTo>
                <a:lnTo>
                  <a:pt x="2083300" y="520700"/>
                </a:lnTo>
                <a:lnTo>
                  <a:pt x="2083470" y="52324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7687" y="485140"/>
                </a:lnTo>
                <a:lnTo>
                  <a:pt x="2264248" y="480198"/>
                </a:lnTo>
                <a:lnTo>
                  <a:pt x="2264172" y="476242"/>
                </a:lnTo>
                <a:lnTo>
                  <a:pt x="2267354" y="472440"/>
                </a:lnTo>
                <a:lnTo>
                  <a:pt x="2276003" y="482522"/>
                </a:lnTo>
                <a:lnTo>
                  <a:pt x="2276028" y="482726"/>
                </a:lnTo>
                <a:lnTo>
                  <a:pt x="2275231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243382" y="524510"/>
                </a:moveTo>
                <a:lnTo>
                  <a:pt x="2238687" y="524510"/>
                </a:lnTo>
                <a:lnTo>
                  <a:pt x="2237317" y="522894"/>
                </a:lnTo>
                <a:lnTo>
                  <a:pt x="2239975" y="521936"/>
                </a:lnTo>
                <a:lnTo>
                  <a:pt x="2244220" y="520700"/>
                </a:lnTo>
                <a:lnTo>
                  <a:pt x="2235669" y="510540"/>
                </a:lnTo>
                <a:lnTo>
                  <a:pt x="2233659" y="510540"/>
                </a:lnTo>
                <a:lnTo>
                  <a:pt x="2229802" y="509270"/>
                </a:lnTo>
                <a:lnTo>
                  <a:pt x="2229134" y="509270"/>
                </a:lnTo>
                <a:lnTo>
                  <a:pt x="2235669" y="501650"/>
                </a:lnTo>
                <a:lnTo>
                  <a:pt x="2236965" y="500423"/>
                </a:lnTo>
                <a:lnTo>
                  <a:pt x="2240698" y="495300"/>
                </a:lnTo>
                <a:lnTo>
                  <a:pt x="2241032" y="494030"/>
                </a:lnTo>
                <a:lnTo>
                  <a:pt x="2244220" y="486410"/>
                </a:lnTo>
                <a:lnTo>
                  <a:pt x="2272233" y="486408"/>
                </a:lnTo>
                <a:lnTo>
                  <a:pt x="2275231" y="485140"/>
                </a:lnTo>
                <a:lnTo>
                  <a:pt x="2275900" y="483112"/>
                </a:lnTo>
                <a:lnTo>
                  <a:pt x="2276003" y="482522"/>
                </a:lnTo>
                <a:lnTo>
                  <a:pt x="2267354" y="472440"/>
                </a:lnTo>
                <a:lnTo>
                  <a:pt x="2268491" y="472452"/>
                </a:lnTo>
                <a:lnTo>
                  <a:pt x="2270200" y="473710"/>
                </a:lnTo>
                <a:lnTo>
                  <a:pt x="2285238" y="473710"/>
                </a:lnTo>
                <a:lnTo>
                  <a:pt x="2286435" y="474980"/>
                </a:lnTo>
                <a:lnTo>
                  <a:pt x="2276233" y="474980"/>
                </a:lnTo>
                <a:lnTo>
                  <a:pt x="2279585" y="478790"/>
                </a:lnTo>
                <a:lnTo>
                  <a:pt x="2280594" y="478790"/>
                </a:lnTo>
                <a:lnTo>
                  <a:pt x="2281766" y="480060"/>
                </a:lnTo>
                <a:lnTo>
                  <a:pt x="2289055" y="480060"/>
                </a:lnTo>
                <a:lnTo>
                  <a:pt x="2283771" y="483880"/>
                </a:lnTo>
                <a:lnTo>
                  <a:pt x="2281895" y="487680"/>
                </a:lnTo>
                <a:lnTo>
                  <a:pt x="2252097" y="487680"/>
                </a:lnTo>
                <a:lnTo>
                  <a:pt x="2247825" y="495300"/>
                </a:lnTo>
                <a:lnTo>
                  <a:pt x="2246231" y="495300"/>
                </a:lnTo>
                <a:lnTo>
                  <a:pt x="2240534" y="500380"/>
                </a:lnTo>
                <a:lnTo>
                  <a:pt x="2237345" y="500380"/>
                </a:lnTo>
                <a:lnTo>
                  <a:pt x="2237849" y="505460"/>
                </a:lnTo>
                <a:lnTo>
                  <a:pt x="2239021" y="513080"/>
                </a:lnTo>
                <a:lnTo>
                  <a:pt x="2246401" y="513080"/>
                </a:lnTo>
                <a:lnTo>
                  <a:pt x="2246401" y="514350"/>
                </a:lnTo>
                <a:lnTo>
                  <a:pt x="2278413" y="514350"/>
                </a:lnTo>
                <a:lnTo>
                  <a:pt x="2277405" y="516890"/>
                </a:lnTo>
                <a:lnTo>
                  <a:pt x="2253293" y="516890"/>
                </a:lnTo>
                <a:lnTo>
                  <a:pt x="2251056" y="519380"/>
                </a:lnTo>
                <a:lnTo>
                  <a:pt x="2251117" y="519645"/>
                </a:lnTo>
                <a:lnTo>
                  <a:pt x="2252261" y="521970"/>
                </a:lnTo>
                <a:lnTo>
                  <a:pt x="2253610" y="521970"/>
                </a:lnTo>
                <a:lnTo>
                  <a:pt x="2255116" y="523240"/>
                </a:lnTo>
                <a:lnTo>
                  <a:pt x="2244050" y="523240"/>
                </a:lnTo>
                <a:lnTo>
                  <a:pt x="2243382" y="524510"/>
                </a:lnTo>
                <a:close/>
              </a:path>
              <a:path w="4096384" h="836930">
                <a:moveTo>
                  <a:pt x="2540918" y="473710"/>
                </a:moveTo>
                <a:lnTo>
                  <a:pt x="2537238" y="473710"/>
                </a:lnTo>
                <a:lnTo>
                  <a:pt x="2539071" y="472440"/>
                </a:lnTo>
                <a:lnTo>
                  <a:pt x="2539757" y="472452"/>
                </a:lnTo>
                <a:lnTo>
                  <a:pt x="2540918" y="473710"/>
                </a:lnTo>
                <a:close/>
              </a:path>
              <a:path w="4096384" h="836930">
                <a:moveTo>
                  <a:pt x="2544434" y="477520"/>
                </a:moveTo>
                <a:lnTo>
                  <a:pt x="2539746" y="472440"/>
                </a:lnTo>
                <a:lnTo>
                  <a:pt x="2544434" y="472440"/>
                </a:lnTo>
                <a:lnTo>
                  <a:pt x="2544434" y="477520"/>
                </a:lnTo>
                <a:close/>
              </a:path>
              <a:path w="4096384" h="836930">
                <a:moveTo>
                  <a:pt x="2751969" y="481330"/>
                </a:moveTo>
                <a:lnTo>
                  <a:pt x="2745787" y="480065"/>
                </a:lnTo>
                <a:lnTo>
                  <a:pt x="2754143" y="472440"/>
                </a:lnTo>
                <a:lnTo>
                  <a:pt x="2754143" y="478790"/>
                </a:lnTo>
                <a:lnTo>
                  <a:pt x="2752617" y="478790"/>
                </a:lnTo>
                <a:lnTo>
                  <a:pt x="2752785" y="479243"/>
                </a:lnTo>
                <a:lnTo>
                  <a:pt x="2752669" y="479983"/>
                </a:lnTo>
                <a:lnTo>
                  <a:pt x="2751969" y="48133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4143" y="478790"/>
                </a:lnTo>
                <a:lnTo>
                  <a:pt x="2754143" y="472440"/>
                </a:lnTo>
                <a:lnTo>
                  <a:pt x="2755157" y="47244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2854384" y="480060"/>
                </a:moveTo>
                <a:lnTo>
                  <a:pt x="2859583" y="472440"/>
                </a:lnTo>
                <a:lnTo>
                  <a:pt x="2860420" y="477564"/>
                </a:lnTo>
                <a:lnTo>
                  <a:pt x="2860578" y="478790"/>
                </a:lnTo>
                <a:lnTo>
                  <a:pt x="2857566" y="478790"/>
                </a:lnTo>
                <a:lnTo>
                  <a:pt x="2854384" y="480060"/>
                </a:lnTo>
                <a:close/>
              </a:path>
              <a:path w="4096384" h="836930">
                <a:moveTo>
                  <a:pt x="2883466" y="481330"/>
                </a:moveTo>
                <a:lnTo>
                  <a:pt x="2860906" y="481330"/>
                </a:lnTo>
                <a:lnTo>
                  <a:pt x="2860420" y="477564"/>
                </a:lnTo>
                <a:lnTo>
                  <a:pt x="2859583" y="472440"/>
                </a:lnTo>
                <a:lnTo>
                  <a:pt x="2862538" y="472452"/>
                </a:lnTo>
                <a:lnTo>
                  <a:pt x="2865197" y="474903"/>
                </a:lnTo>
                <a:lnTo>
                  <a:pt x="2865279" y="476250"/>
                </a:lnTo>
                <a:lnTo>
                  <a:pt x="2885211" y="476250"/>
                </a:lnTo>
                <a:lnTo>
                  <a:pt x="2884046" y="477520"/>
                </a:lnTo>
                <a:lnTo>
                  <a:pt x="2883246" y="479983"/>
                </a:lnTo>
                <a:lnTo>
                  <a:pt x="2883368" y="480824"/>
                </a:lnTo>
                <a:lnTo>
                  <a:pt x="2883466" y="481330"/>
                </a:lnTo>
                <a:close/>
              </a:path>
              <a:path w="4096384" h="836930">
                <a:moveTo>
                  <a:pt x="2945897" y="481330"/>
                </a:moveTo>
                <a:lnTo>
                  <a:pt x="2940534" y="481330"/>
                </a:lnTo>
                <a:lnTo>
                  <a:pt x="2939709" y="480060"/>
                </a:lnTo>
                <a:lnTo>
                  <a:pt x="2938852" y="480060"/>
                </a:lnTo>
                <a:lnTo>
                  <a:pt x="2938150" y="478980"/>
                </a:lnTo>
                <a:lnTo>
                  <a:pt x="2938026" y="472440"/>
                </a:lnTo>
                <a:lnTo>
                  <a:pt x="2945897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45897" y="481330"/>
                </a:lnTo>
                <a:lnTo>
                  <a:pt x="2938026" y="472440"/>
                </a:lnTo>
                <a:lnTo>
                  <a:pt x="2957715" y="472452"/>
                </a:lnTo>
                <a:lnTo>
                  <a:pt x="2958292" y="473710"/>
                </a:lnTo>
                <a:lnTo>
                  <a:pt x="2971054" y="473710"/>
                </a:lnTo>
                <a:lnTo>
                  <a:pt x="2972219" y="474980"/>
                </a:lnTo>
                <a:lnTo>
                  <a:pt x="2966680" y="474980"/>
                </a:lnTo>
                <a:lnTo>
                  <a:pt x="2964414" y="476250"/>
                </a:lnTo>
                <a:lnTo>
                  <a:pt x="2951770" y="476250"/>
                </a:lnTo>
                <a:lnTo>
                  <a:pt x="2951179" y="478478"/>
                </a:lnTo>
                <a:lnTo>
                  <a:pt x="2951114" y="480065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3048332" y="482600"/>
                </a:moveTo>
                <a:lnTo>
                  <a:pt x="3046132" y="478790"/>
                </a:lnTo>
                <a:lnTo>
                  <a:pt x="3043460" y="478790"/>
                </a:lnTo>
                <a:lnTo>
                  <a:pt x="3051848" y="472440"/>
                </a:lnTo>
                <a:lnTo>
                  <a:pt x="3049733" y="479039"/>
                </a:lnTo>
                <a:lnTo>
                  <a:pt x="3048332" y="482600"/>
                </a:lnTo>
                <a:close/>
              </a:path>
              <a:path w="4096384" h="836930">
                <a:moveTo>
                  <a:pt x="3104814" y="483870"/>
                </a:moveTo>
                <a:lnTo>
                  <a:pt x="3102797" y="483870"/>
                </a:lnTo>
                <a:lnTo>
                  <a:pt x="3102779" y="478751"/>
                </a:lnTo>
                <a:lnTo>
                  <a:pt x="3101724" y="476450"/>
                </a:lnTo>
                <a:lnTo>
                  <a:pt x="3101608" y="476242"/>
                </a:lnTo>
                <a:lnTo>
                  <a:pt x="3097775" y="474980"/>
                </a:lnTo>
                <a:lnTo>
                  <a:pt x="3096924" y="472440"/>
                </a:lnTo>
                <a:lnTo>
                  <a:pt x="3097592" y="473710"/>
                </a:lnTo>
                <a:lnTo>
                  <a:pt x="3112350" y="473710"/>
                </a:lnTo>
                <a:lnTo>
                  <a:pt x="3112419" y="477564"/>
                </a:lnTo>
                <a:lnTo>
                  <a:pt x="3118224" y="481330"/>
                </a:lnTo>
                <a:lnTo>
                  <a:pt x="3117556" y="481330"/>
                </a:lnTo>
                <a:lnTo>
                  <a:pt x="3120064" y="482600"/>
                </a:lnTo>
                <a:lnTo>
                  <a:pt x="3107485" y="482600"/>
                </a:lnTo>
                <a:lnTo>
                  <a:pt x="3104814" y="483870"/>
                </a:lnTo>
                <a:close/>
              </a:path>
              <a:path w="4096384" h="836930">
                <a:moveTo>
                  <a:pt x="3098449" y="473710"/>
                </a:moveTo>
                <a:lnTo>
                  <a:pt x="3097592" y="473710"/>
                </a:lnTo>
                <a:lnTo>
                  <a:pt x="3096924" y="472440"/>
                </a:lnTo>
                <a:lnTo>
                  <a:pt x="3099124" y="472440"/>
                </a:lnTo>
                <a:lnTo>
                  <a:pt x="3098449" y="473710"/>
                </a:lnTo>
                <a:close/>
              </a:path>
              <a:path w="4096384" h="836930">
                <a:moveTo>
                  <a:pt x="3383910" y="482600"/>
                </a:moveTo>
                <a:lnTo>
                  <a:pt x="3383910" y="472440"/>
                </a:lnTo>
                <a:lnTo>
                  <a:pt x="3388441" y="478790"/>
                </a:lnTo>
                <a:lnTo>
                  <a:pt x="3387767" y="478790"/>
                </a:lnTo>
                <a:lnTo>
                  <a:pt x="3383910" y="482600"/>
                </a:lnTo>
                <a:close/>
              </a:path>
              <a:path w="4096384" h="836930">
                <a:moveTo>
                  <a:pt x="3395297" y="478790"/>
                </a:moveTo>
                <a:lnTo>
                  <a:pt x="3388441" y="478790"/>
                </a:lnTo>
                <a:lnTo>
                  <a:pt x="3383910" y="472440"/>
                </a:lnTo>
                <a:lnTo>
                  <a:pt x="3393464" y="472440"/>
                </a:lnTo>
                <a:lnTo>
                  <a:pt x="3393464" y="474980"/>
                </a:lnTo>
                <a:lnTo>
                  <a:pt x="3432021" y="474980"/>
                </a:lnTo>
                <a:lnTo>
                  <a:pt x="3434664" y="477210"/>
                </a:lnTo>
                <a:lnTo>
                  <a:pt x="3434519" y="477520"/>
                </a:lnTo>
                <a:lnTo>
                  <a:pt x="3398663" y="477520"/>
                </a:lnTo>
                <a:lnTo>
                  <a:pt x="3395297" y="478790"/>
                </a:lnTo>
                <a:close/>
              </a:path>
              <a:path w="4096384" h="836930">
                <a:moveTo>
                  <a:pt x="3573818" y="481330"/>
                </a:moveTo>
                <a:lnTo>
                  <a:pt x="3546324" y="481330"/>
                </a:lnTo>
                <a:lnTo>
                  <a:pt x="3553176" y="478859"/>
                </a:lnTo>
                <a:lnTo>
                  <a:pt x="3549817" y="477564"/>
                </a:lnTo>
                <a:lnTo>
                  <a:pt x="3555229" y="472440"/>
                </a:lnTo>
                <a:lnTo>
                  <a:pt x="3555727" y="473710"/>
                </a:lnTo>
                <a:lnTo>
                  <a:pt x="3565701" y="473710"/>
                </a:lnTo>
                <a:lnTo>
                  <a:pt x="3566288" y="474980"/>
                </a:lnTo>
                <a:lnTo>
                  <a:pt x="3620105" y="474980"/>
                </a:lnTo>
                <a:lnTo>
                  <a:pt x="3625802" y="476250"/>
                </a:lnTo>
                <a:lnTo>
                  <a:pt x="3629816" y="476250"/>
                </a:lnTo>
                <a:lnTo>
                  <a:pt x="3627642" y="477520"/>
                </a:lnTo>
                <a:lnTo>
                  <a:pt x="3561757" y="477520"/>
                </a:lnTo>
                <a:lnTo>
                  <a:pt x="3559650" y="478751"/>
                </a:lnTo>
                <a:lnTo>
                  <a:pt x="3559734" y="480060"/>
                </a:lnTo>
                <a:lnTo>
                  <a:pt x="3570310" y="480065"/>
                </a:lnTo>
                <a:lnTo>
                  <a:pt x="3573818" y="481330"/>
                </a:lnTo>
                <a:close/>
              </a:path>
              <a:path w="4096384" h="836930">
                <a:moveTo>
                  <a:pt x="3555727" y="473710"/>
                </a:moveTo>
                <a:lnTo>
                  <a:pt x="3555229" y="472440"/>
                </a:lnTo>
                <a:lnTo>
                  <a:pt x="3555569" y="472440"/>
                </a:lnTo>
                <a:lnTo>
                  <a:pt x="3555727" y="473710"/>
                </a:lnTo>
                <a:close/>
              </a:path>
              <a:path w="4096384" h="836930">
                <a:moveTo>
                  <a:pt x="3984521" y="473710"/>
                </a:moveTo>
                <a:lnTo>
                  <a:pt x="3984259" y="473436"/>
                </a:lnTo>
                <a:lnTo>
                  <a:pt x="3984521" y="472440"/>
                </a:lnTo>
                <a:lnTo>
                  <a:pt x="3984521" y="473710"/>
                </a:lnTo>
                <a:close/>
              </a:path>
              <a:path w="4096384" h="836930">
                <a:moveTo>
                  <a:pt x="3985425" y="473710"/>
                </a:moveTo>
                <a:lnTo>
                  <a:pt x="3984521" y="473710"/>
                </a:lnTo>
                <a:lnTo>
                  <a:pt x="3984521" y="472440"/>
                </a:lnTo>
                <a:lnTo>
                  <a:pt x="3986998" y="472440"/>
                </a:lnTo>
                <a:lnTo>
                  <a:pt x="3985425" y="473710"/>
                </a:lnTo>
                <a:close/>
              </a:path>
              <a:path w="4096384" h="836930">
                <a:moveTo>
                  <a:pt x="24245" y="473710"/>
                </a:moveTo>
                <a:lnTo>
                  <a:pt x="22010" y="473710"/>
                </a:lnTo>
                <a:lnTo>
                  <a:pt x="22308" y="472452"/>
                </a:lnTo>
                <a:lnTo>
                  <a:pt x="24245" y="473710"/>
                </a:lnTo>
                <a:close/>
              </a:path>
              <a:path w="4096384" h="836930">
                <a:moveTo>
                  <a:pt x="25192" y="482600"/>
                </a:moveTo>
                <a:lnTo>
                  <a:pt x="23182" y="477520"/>
                </a:lnTo>
                <a:lnTo>
                  <a:pt x="21339" y="473410"/>
                </a:lnTo>
                <a:lnTo>
                  <a:pt x="22010" y="473710"/>
                </a:lnTo>
                <a:lnTo>
                  <a:pt x="24245" y="473710"/>
                </a:lnTo>
                <a:lnTo>
                  <a:pt x="26200" y="474980"/>
                </a:lnTo>
                <a:lnTo>
                  <a:pt x="28085" y="474980"/>
                </a:lnTo>
                <a:lnTo>
                  <a:pt x="25192" y="482600"/>
                </a:lnTo>
                <a:close/>
              </a:path>
              <a:path w="4096384" h="836930">
                <a:moveTo>
                  <a:pt x="3983853" y="474980"/>
                </a:moveTo>
                <a:lnTo>
                  <a:pt x="3984259" y="473436"/>
                </a:lnTo>
                <a:lnTo>
                  <a:pt x="3984521" y="473710"/>
                </a:lnTo>
                <a:lnTo>
                  <a:pt x="3985425" y="473710"/>
                </a:lnTo>
                <a:lnTo>
                  <a:pt x="3983853" y="474980"/>
                </a:lnTo>
                <a:close/>
              </a:path>
              <a:path w="4096384" h="836930">
                <a:moveTo>
                  <a:pt x="108841" y="486410"/>
                </a:moveTo>
                <a:lnTo>
                  <a:pt x="104333" y="477564"/>
                </a:lnTo>
                <a:lnTo>
                  <a:pt x="103698" y="473710"/>
                </a:lnTo>
                <a:lnTo>
                  <a:pt x="106933" y="473710"/>
                </a:lnTo>
                <a:lnTo>
                  <a:pt x="111079" y="477520"/>
                </a:lnTo>
                <a:lnTo>
                  <a:pt x="113195" y="478790"/>
                </a:lnTo>
                <a:lnTo>
                  <a:pt x="124595" y="478790"/>
                </a:lnTo>
                <a:lnTo>
                  <a:pt x="127280" y="480060"/>
                </a:lnTo>
                <a:lnTo>
                  <a:pt x="113529" y="480060"/>
                </a:lnTo>
                <a:lnTo>
                  <a:pt x="108841" y="486410"/>
                </a:lnTo>
                <a:close/>
              </a:path>
              <a:path w="4096384" h="836930">
                <a:moveTo>
                  <a:pt x="147395" y="477520"/>
                </a:moveTo>
                <a:lnTo>
                  <a:pt x="146557" y="477520"/>
                </a:lnTo>
                <a:lnTo>
                  <a:pt x="146241" y="475926"/>
                </a:lnTo>
                <a:lnTo>
                  <a:pt x="146123" y="474903"/>
                </a:lnTo>
                <a:lnTo>
                  <a:pt x="147225" y="473710"/>
                </a:lnTo>
                <a:lnTo>
                  <a:pt x="148063" y="473710"/>
                </a:lnTo>
                <a:lnTo>
                  <a:pt x="148274" y="474512"/>
                </a:lnTo>
                <a:lnTo>
                  <a:pt x="148207" y="475462"/>
                </a:lnTo>
                <a:lnTo>
                  <a:pt x="147395" y="477520"/>
                </a:lnTo>
                <a:close/>
              </a:path>
              <a:path w="4096384" h="836930">
                <a:moveTo>
                  <a:pt x="158386" y="477520"/>
                </a:moveTo>
                <a:lnTo>
                  <a:pt x="147395" y="477520"/>
                </a:lnTo>
                <a:lnTo>
                  <a:pt x="148207" y="475462"/>
                </a:lnTo>
                <a:lnTo>
                  <a:pt x="148274" y="474512"/>
                </a:lnTo>
                <a:lnTo>
                  <a:pt x="148063" y="473710"/>
                </a:lnTo>
                <a:lnTo>
                  <a:pt x="154590" y="473710"/>
                </a:lnTo>
                <a:lnTo>
                  <a:pt x="155690" y="476250"/>
                </a:lnTo>
                <a:lnTo>
                  <a:pt x="158386" y="477520"/>
                </a:lnTo>
                <a:close/>
              </a:path>
              <a:path w="4096384" h="836930">
                <a:moveTo>
                  <a:pt x="323232" y="480060"/>
                </a:moveTo>
                <a:lnTo>
                  <a:pt x="321555" y="480060"/>
                </a:lnTo>
                <a:lnTo>
                  <a:pt x="320049" y="476250"/>
                </a:lnTo>
                <a:lnTo>
                  <a:pt x="320887" y="476250"/>
                </a:lnTo>
                <a:lnTo>
                  <a:pt x="321940" y="474903"/>
                </a:lnTo>
                <a:lnTo>
                  <a:pt x="322727" y="473710"/>
                </a:lnTo>
                <a:lnTo>
                  <a:pt x="325071" y="476242"/>
                </a:lnTo>
                <a:lnTo>
                  <a:pt x="323232" y="480060"/>
                </a:lnTo>
                <a:close/>
              </a:path>
              <a:path w="4096384" h="836930">
                <a:moveTo>
                  <a:pt x="354910" y="480060"/>
                </a:moveTo>
                <a:lnTo>
                  <a:pt x="323232" y="480060"/>
                </a:lnTo>
                <a:lnTo>
                  <a:pt x="325071" y="476242"/>
                </a:lnTo>
                <a:lnTo>
                  <a:pt x="322727" y="473710"/>
                </a:lnTo>
                <a:lnTo>
                  <a:pt x="351060" y="473710"/>
                </a:lnTo>
                <a:lnTo>
                  <a:pt x="348553" y="476242"/>
                </a:lnTo>
                <a:lnTo>
                  <a:pt x="349214" y="478790"/>
                </a:lnTo>
                <a:lnTo>
                  <a:pt x="355080" y="478790"/>
                </a:lnTo>
                <a:lnTo>
                  <a:pt x="354910" y="480060"/>
                </a:lnTo>
                <a:close/>
              </a:path>
              <a:path w="4096384" h="836930">
                <a:moveTo>
                  <a:pt x="349214" y="478790"/>
                </a:moveTo>
                <a:lnTo>
                  <a:pt x="348553" y="476242"/>
                </a:lnTo>
                <a:lnTo>
                  <a:pt x="351060" y="473710"/>
                </a:lnTo>
                <a:lnTo>
                  <a:pt x="349214" y="478790"/>
                </a:lnTo>
                <a:close/>
              </a:path>
              <a:path w="4096384" h="836930">
                <a:moveTo>
                  <a:pt x="355080" y="478790"/>
                </a:moveTo>
                <a:lnTo>
                  <a:pt x="349214" y="478790"/>
                </a:lnTo>
                <a:lnTo>
                  <a:pt x="351060" y="473710"/>
                </a:lnTo>
                <a:lnTo>
                  <a:pt x="360349" y="473710"/>
                </a:lnTo>
                <a:lnTo>
                  <a:pt x="355080" y="478790"/>
                </a:lnTo>
                <a:close/>
              </a:path>
              <a:path w="4096384" h="836930">
                <a:moveTo>
                  <a:pt x="443546" y="477520"/>
                </a:moveTo>
                <a:lnTo>
                  <a:pt x="439271" y="476250"/>
                </a:lnTo>
                <a:lnTo>
                  <a:pt x="443418" y="473710"/>
                </a:lnTo>
                <a:lnTo>
                  <a:pt x="447757" y="474980"/>
                </a:lnTo>
                <a:lnTo>
                  <a:pt x="443546" y="47752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88902" y="482726"/>
                </a:lnTo>
                <a:lnTo>
                  <a:pt x="488903" y="481245"/>
                </a:lnTo>
                <a:lnTo>
                  <a:pt x="489685" y="480060"/>
                </a:lnTo>
                <a:lnTo>
                  <a:pt x="491027" y="480060"/>
                </a:lnTo>
                <a:lnTo>
                  <a:pt x="495254" y="478827"/>
                </a:lnTo>
                <a:lnTo>
                  <a:pt x="493208" y="473710"/>
                </a:lnTo>
                <a:lnTo>
                  <a:pt x="497732" y="474980"/>
                </a:lnTo>
                <a:lnTo>
                  <a:pt x="498400" y="474980"/>
                </a:lnTo>
                <a:lnTo>
                  <a:pt x="499118" y="478244"/>
                </a:lnTo>
                <a:lnTo>
                  <a:pt x="499064" y="478859"/>
                </a:lnTo>
                <a:lnTo>
                  <a:pt x="496056" y="480060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54391" y="482600"/>
                </a:lnTo>
                <a:lnTo>
                  <a:pt x="551373" y="481330"/>
                </a:lnTo>
                <a:lnTo>
                  <a:pt x="549553" y="478827"/>
                </a:lnTo>
                <a:lnTo>
                  <a:pt x="548867" y="476242"/>
                </a:lnTo>
                <a:lnTo>
                  <a:pt x="551707" y="473710"/>
                </a:lnTo>
                <a:lnTo>
                  <a:pt x="553723" y="480060"/>
                </a:lnTo>
                <a:lnTo>
                  <a:pt x="565081" y="48006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574166" y="481330"/>
                </a:moveTo>
                <a:lnTo>
                  <a:pt x="575469" y="475165"/>
                </a:lnTo>
                <a:lnTo>
                  <a:pt x="575589" y="474936"/>
                </a:lnTo>
                <a:lnTo>
                  <a:pt x="577852" y="473710"/>
                </a:lnTo>
                <a:lnTo>
                  <a:pt x="580609" y="474936"/>
                </a:lnTo>
                <a:lnTo>
                  <a:pt x="580614" y="477564"/>
                </a:lnTo>
                <a:lnTo>
                  <a:pt x="578008" y="478803"/>
                </a:lnTo>
                <a:lnTo>
                  <a:pt x="574166" y="481330"/>
                </a:lnTo>
                <a:close/>
              </a:path>
              <a:path w="4096384" h="836930">
                <a:moveTo>
                  <a:pt x="563302" y="504190"/>
                </a:moveTo>
                <a:lnTo>
                  <a:pt x="555563" y="504190"/>
                </a:lnTo>
                <a:lnTo>
                  <a:pt x="559250" y="499110"/>
                </a:lnTo>
                <a:lnTo>
                  <a:pt x="562098" y="492760"/>
                </a:lnTo>
                <a:lnTo>
                  <a:pt x="564612" y="492760"/>
                </a:lnTo>
                <a:lnTo>
                  <a:pt x="564143" y="492505"/>
                </a:lnTo>
                <a:lnTo>
                  <a:pt x="576012" y="483870"/>
                </a:lnTo>
                <a:lnTo>
                  <a:pt x="573328" y="481330"/>
                </a:lnTo>
                <a:lnTo>
                  <a:pt x="574166" y="481330"/>
                </a:lnTo>
                <a:lnTo>
                  <a:pt x="578111" y="478751"/>
                </a:lnTo>
                <a:lnTo>
                  <a:pt x="580614" y="477564"/>
                </a:lnTo>
                <a:lnTo>
                  <a:pt x="580609" y="474936"/>
                </a:lnTo>
                <a:lnTo>
                  <a:pt x="577852" y="473710"/>
                </a:lnTo>
                <a:lnTo>
                  <a:pt x="585251" y="473710"/>
                </a:lnTo>
                <a:lnTo>
                  <a:pt x="587192" y="476242"/>
                </a:lnTo>
                <a:lnTo>
                  <a:pt x="585758" y="478751"/>
                </a:lnTo>
                <a:lnTo>
                  <a:pt x="582049" y="482522"/>
                </a:lnTo>
                <a:lnTo>
                  <a:pt x="582115" y="482726"/>
                </a:lnTo>
                <a:lnTo>
                  <a:pt x="583411" y="483870"/>
                </a:lnTo>
                <a:lnTo>
                  <a:pt x="592945" y="483870"/>
                </a:lnTo>
                <a:lnTo>
                  <a:pt x="589088" y="486410"/>
                </a:lnTo>
                <a:lnTo>
                  <a:pt x="581205" y="486410"/>
                </a:lnTo>
                <a:lnTo>
                  <a:pt x="570479" y="494030"/>
                </a:lnTo>
                <a:lnTo>
                  <a:pt x="567297" y="494030"/>
                </a:lnTo>
                <a:lnTo>
                  <a:pt x="567067" y="495742"/>
                </a:lnTo>
                <a:lnTo>
                  <a:pt x="567181" y="496910"/>
                </a:lnTo>
                <a:lnTo>
                  <a:pt x="567795" y="497840"/>
                </a:lnTo>
                <a:lnTo>
                  <a:pt x="569811" y="499110"/>
                </a:lnTo>
                <a:lnTo>
                  <a:pt x="572326" y="500380"/>
                </a:lnTo>
                <a:lnTo>
                  <a:pt x="578108" y="500380"/>
                </a:lnTo>
                <a:lnTo>
                  <a:pt x="577298" y="501650"/>
                </a:lnTo>
                <a:lnTo>
                  <a:pt x="564115" y="501650"/>
                </a:lnTo>
                <a:lnTo>
                  <a:pt x="563302" y="504190"/>
                </a:lnTo>
                <a:close/>
              </a:path>
              <a:path w="4096384" h="836930">
                <a:moveTo>
                  <a:pt x="598388" y="475129"/>
                </a:moveTo>
                <a:lnTo>
                  <a:pt x="596795" y="473710"/>
                </a:lnTo>
                <a:lnTo>
                  <a:pt x="600148" y="473710"/>
                </a:lnTo>
                <a:lnTo>
                  <a:pt x="598388" y="475129"/>
                </a:lnTo>
                <a:close/>
              </a:path>
              <a:path w="4096384" h="836930">
                <a:moveTo>
                  <a:pt x="608296" y="481330"/>
                </a:moveTo>
                <a:lnTo>
                  <a:pt x="605347" y="481330"/>
                </a:lnTo>
                <a:lnTo>
                  <a:pt x="605510" y="480065"/>
                </a:lnTo>
                <a:lnTo>
                  <a:pt x="610709" y="473710"/>
                </a:lnTo>
                <a:lnTo>
                  <a:pt x="615738" y="473710"/>
                </a:lnTo>
                <a:lnTo>
                  <a:pt x="614478" y="478478"/>
                </a:lnTo>
                <a:lnTo>
                  <a:pt x="614376" y="478803"/>
                </a:lnTo>
                <a:lnTo>
                  <a:pt x="612556" y="480060"/>
                </a:lnTo>
                <a:lnTo>
                  <a:pt x="608195" y="480060"/>
                </a:lnTo>
                <a:lnTo>
                  <a:pt x="608296" y="481330"/>
                </a:lnTo>
                <a:close/>
              </a:path>
              <a:path w="4096384" h="836930">
                <a:moveTo>
                  <a:pt x="608699" y="486410"/>
                </a:moveTo>
                <a:lnTo>
                  <a:pt x="608195" y="480060"/>
                </a:lnTo>
                <a:lnTo>
                  <a:pt x="612556" y="480060"/>
                </a:lnTo>
                <a:lnTo>
                  <a:pt x="614376" y="478803"/>
                </a:lnTo>
                <a:lnTo>
                  <a:pt x="615738" y="473710"/>
                </a:lnTo>
                <a:lnTo>
                  <a:pt x="618253" y="474980"/>
                </a:lnTo>
                <a:lnTo>
                  <a:pt x="621585" y="476242"/>
                </a:lnTo>
                <a:lnTo>
                  <a:pt x="620552" y="477520"/>
                </a:lnTo>
                <a:lnTo>
                  <a:pt x="618423" y="477520"/>
                </a:lnTo>
                <a:lnTo>
                  <a:pt x="619333" y="478899"/>
                </a:lnTo>
                <a:lnTo>
                  <a:pt x="619292" y="479039"/>
                </a:lnTo>
                <a:lnTo>
                  <a:pt x="614232" y="485140"/>
                </a:lnTo>
                <a:lnTo>
                  <a:pt x="612556" y="485140"/>
                </a:lnTo>
                <a:lnTo>
                  <a:pt x="608699" y="486410"/>
                </a:lnTo>
                <a:close/>
              </a:path>
              <a:path w="4096384" h="836930">
                <a:moveTo>
                  <a:pt x="633174" y="485140"/>
                </a:moveTo>
                <a:lnTo>
                  <a:pt x="623452" y="485140"/>
                </a:lnTo>
                <a:lnTo>
                  <a:pt x="629993" y="481330"/>
                </a:lnTo>
                <a:lnTo>
                  <a:pt x="624453" y="480060"/>
                </a:lnTo>
                <a:lnTo>
                  <a:pt x="620142" y="478244"/>
                </a:lnTo>
                <a:lnTo>
                  <a:pt x="621513" y="476360"/>
                </a:lnTo>
                <a:lnTo>
                  <a:pt x="618102" y="474903"/>
                </a:lnTo>
                <a:lnTo>
                  <a:pt x="615738" y="473710"/>
                </a:lnTo>
                <a:lnTo>
                  <a:pt x="630157" y="473710"/>
                </a:lnTo>
                <a:lnTo>
                  <a:pt x="629482" y="474980"/>
                </a:lnTo>
                <a:lnTo>
                  <a:pt x="625796" y="474980"/>
                </a:lnTo>
                <a:lnTo>
                  <a:pt x="632337" y="481330"/>
                </a:lnTo>
                <a:lnTo>
                  <a:pt x="647757" y="481330"/>
                </a:lnTo>
                <a:lnTo>
                  <a:pt x="647757" y="483870"/>
                </a:lnTo>
                <a:lnTo>
                  <a:pt x="634338" y="483880"/>
                </a:lnTo>
                <a:lnTo>
                  <a:pt x="633174" y="485140"/>
                </a:lnTo>
                <a:close/>
              </a:path>
              <a:path w="4096384" h="836930">
                <a:moveTo>
                  <a:pt x="632337" y="481330"/>
                </a:moveTo>
                <a:lnTo>
                  <a:pt x="625796" y="474980"/>
                </a:lnTo>
                <a:lnTo>
                  <a:pt x="629482" y="474980"/>
                </a:lnTo>
                <a:lnTo>
                  <a:pt x="630157" y="473710"/>
                </a:lnTo>
                <a:lnTo>
                  <a:pt x="634851" y="473710"/>
                </a:lnTo>
                <a:lnTo>
                  <a:pt x="633905" y="476094"/>
                </a:lnTo>
                <a:lnTo>
                  <a:pt x="632337" y="481330"/>
                </a:lnTo>
                <a:close/>
              </a:path>
              <a:path w="4096384" h="836930">
                <a:moveTo>
                  <a:pt x="647757" y="481330"/>
                </a:moveTo>
                <a:lnTo>
                  <a:pt x="632337" y="481330"/>
                </a:lnTo>
                <a:lnTo>
                  <a:pt x="633784" y="476450"/>
                </a:lnTo>
                <a:lnTo>
                  <a:pt x="634851" y="473710"/>
                </a:lnTo>
                <a:lnTo>
                  <a:pt x="643062" y="473710"/>
                </a:lnTo>
                <a:lnTo>
                  <a:pt x="638538" y="476250"/>
                </a:lnTo>
                <a:lnTo>
                  <a:pt x="647757" y="481330"/>
                </a:lnTo>
                <a:close/>
              </a:path>
              <a:path w="4096384" h="836930">
                <a:moveTo>
                  <a:pt x="658260" y="488950"/>
                </a:moveTo>
                <a:lnTo>
                  <a:pt x="647757" y="488950"/>
                </a:lnTo>
                <a:lnTo>
                  <a:pt x="647757" y="481330"/>
                </a:lnTo>
                <a:lnTo>
                  <a:pt x="638538" y="476250"/>
                </a:lnTo>
                <a:lnTo>
                  <a:pt x="643062" y="473710"/>
                </a:lnTo>
                <a:lnTo>
                  <a:pt x="648484" y="474980"/>
                </a:lnTo>
                <a:lnTo>
                  <a:pt x="653623" y="481330"/>
                </a:lnTo>
                <a:lnTo>
                  <a:pt x="657664" y="487745"/>
                </a:lnTo>
                <a:lnTo>
                  <a:pt x="658207" y="488765"/>
                </a:lnTo>
                <a:lnTo>
                  <a:pt x="658260" y="488950"/>
                </a:lnTo>
                <a:close/>
              </a:path>
              <a:path w="4096384" h="836930">
                <a:moveTo>
                  <a:pt x="658271" y="488887"/>
                </a:moveTo>
                <a:lnTo>
                  <a:pt x="653623" y="481330"/>
                </a:lnTo>
                <a:lnTo>
                  <a:pt x="648484" y="474980"/>
                </a:lnTo>
                <a:lnTo>
                  <a:pt x="643062" y="473710"/>
                </a:lnTo>
                <a:lnTo>
                  <a:pt x="657888" y="473710"/>
                </a:lnTo>
                <a:lnTo>
                  <a:pt x="655471" y="476242"/>
                </a:lnTo>
                <a:lnTo>
                  <a:pt x="655073" y="478244"/>
                </a:lnTo>
                <a:lnTo>
                  <a:pt x="655156" y="478980"/>
                </a:lnTo>
                <a:lnTo>
                  <a:pt x="663828" y="487680"/>
                </a:lnTo>
                <a:lnTo>
                  <a:pt x="658489" y="487680"/>
                </a:lnTo>
                <a:lnTo>
                  <a:pt x="658271" y="488887"/>
                </a:lnTo>
                <a:close/>
              </a:path>
              <a:path w="4096384" h="836930">
                <a:moveTo>
                  <a:pt x="666360" y="490220"/>
                </a:moveTo>
                <a:lnTo>
                  <a:pt x="655156" y="478980"/>
                </a:lnTo>
                <a:lnTo>
                  <a:pt x="655073" y="478244"/>
                </a:lnTo>
                <a:lnTo>
                  <a:pt x="655471" y="476242"/>
                </a:lnTo>
                <a:lnTo>
                  <a:pt x="657888" y="473710"/>
                </a:lnTo>
                <a:lnTo>
                  <a:pt x="661886" y="476242"/>
                </a:lnTo>
                <a:lnTo>
                  <a:pt x="665627" y="480065"/>
                </a:lnTo>
                <a:lnTo>
                  <a:pt x="667198" y="483870"/>
                </a:lnTo>
                <a:lnTo>
                  <a:pt x="666360" y="490220"/>
                </a:lnTo>
                <a:close/>
              </a:path>
              <a:path w="4096384" h="836930">
                <a:moveTo>
                  <a:pt x="766104" y="477520"/>
                </a:moveTo>
                <a:lnTo>
                  <a:pt x="765095" y="477520"/>
                </a:lnTo>
                <a:lnTo>
                  <a:pt x="764421" y="473710"/>
                </a:lnTo>
                <a:lnTo>
                  <a:pt x="767439" y="473710"/>
                </a:lnTo>
                <a:lnTo>
                  <a:pt x="767105" y="476250"/>
                </a:lnTo>
                <a:lnTo>
                  <a:pt x="766104" y="477520"/>
                </a:lnTo>
                <a:close/>
              </a:path>
              <a:path w="4096384" h="836930">
                <a:moveTo>
                  <a:pt x="779180" y="477520"/>
                </a:moveTo>
                <a:lnTo>
                  <a:pt x="766104" y="477520"/>
                </a:lnTo>
                <a:lnTo>
                  <a:pt x="767105" y="476250"/>
                </a:lnTo>
                <a:lnTo>
                  <a:pt x="767439" y="473710"/>
                </a:lnTo>
                <a:lnTo>
                  <a:pt x="783193" y="473710"/>
                </a:lnTo>
                <a:lnTo>
                  <a:pt x="779192" y="476242"/>
                </a:lnTo>
                <a:lnTo>
                  <a:pt x="779180" y="477520"/>
                </a:lnTo>
                <a:close/>
              </a:path>
              <a:path w="4096384" h="836930">
                <a:moveTo>
                  <a:pt x="779180" y="478790"/>
                </a:moveTo>
                <a:lnTo>
                  <a:pt x="779192" y="476242"/>
                </a:lnTo>
                <a:lnTo>
                  <a:pt x="783193" y="473710"/>
                </a:lnTo>
                <a:lnTo>
                  <a:pt x="779180" y="478790"/>
                </a:lnTo>
                <a:close/>
              </a:path>
              <a:path w="4096384" h="836930">
                <a:moveTo>
                  <a:pt x="790743" y="490220"/>
                </a:moveTo>
                <a:lnTo>
                  <a:pt x="781512" y="490220"/>
                </a:lnTo>
                <a:lnTo>
                  <a:pt x="777497" y="485140"/>
                </a:lnTo>
                <a:lnTo>
                  <a:pt x="771296" y="478790"/>
                </a:lnTo>
                <a:lnTo>
                  <a:pt x="779180" y="478790"/>
                </a:lnTo>
                <a:lnTo>
                  <a:pt x="783193" y="473710"/>
                </a:lnTo>
                <a:lnTo>
                  <a:pt x="785807" y="473710"/>
                </a:lnTo>
                <a:lnTo>
                  <a:pt x="788513" y="476025"/>
                </a:lnTo>
                <a:lnTo>
                  <a:pt x="788605" y="476606"/>
                </a:lnTo>
                <a:lnTo>
                  <a:pt x="789149" y="477520"/>
                </a:lnTo>
                <a:lnTo>
                  <a:pt x="783704" y="477520"/>
                </a:lnTo>
                <a:lnTo>
                  <a:pt x="783704" y="487680"/>
                </a:lnTo>
                <a:lnTo>
                  <a:pt x="795098" y="487680"/>
                </a:lnTo>
                <a:lnTo>
                  <a:pt x="792249" y="488950"/>
                </a:lnTo>
                <a:lnTo>
                  <a:pt x="790743" y="490220"/>
                </a:lnTo>
                <a:close/>
              </a:path>
              <a:path w="4096384" h="836930">
                <a:moveTo>
                  <a:pt x="793925" y="478790"/>
                </a:moveTo>
                <a:lnTo>
                  <a:pt x="791745" y="478790"/>
                </a:lnTo>
                <a:lnTo>
                  <a:pt x="790443" y="473861"/>
                </a:lnTo>
                <a:lnTo>
                  <a:pt x="790573" y="473710"/>
                </a:lnTo>
                <a:lnTo>
                  <a:pt x="796610" y="473710"/>
                </a:lnTo>
                <a:lnTo>
                  <a:pt x="793925" y="478790"/>
                </a:lnTo>
                <a:close/>
              </a:path>
              <a:path w="4096384" h="836930">
                <a:moveTo>
                  <a:pt x="796901" y="481330"/>
                </a:moveTo>
                <a:lnTo>
                  <a:pt x="792583" y="481330"/>
                </a:lnTo>
                <a:lnTo>
                  <a:pt x="796610" y="473710"/>
                </a:lnTo>
                <a:lnTo>
                  <a:pt x="805044" y="473710"/>
                </a:lnTo>
                <a:lnTo>
                  <a:pt x="796214" y="479983"/>
                </a:lnTo>
                <a:lnTo>
                  <a:pt x="796193" y="480198"/>
                </a:lnTo>
                <a:lnTo>
                  <a:pt x="796901" y="481330"/>
                </a:lnTo>
                <a:close/>
              </a:path>
              <a:path w="4096384" h="836930">
                <a:moveTo>
                  <a:pt x="821086" y="480060"/>
                </a:moveTo>
                <a:lnTo>
                  <a:pt x="818067" y="478790"/>
                </a:lnTo>
                <a:lnTo>
                  <a:pt x="817734" y="473710"/>
                </a:lnTo>
                <a:lnTo>
                  <a:pt x="820241" y="474980"/>
                </a:lnTo>
                <a:lnTo>
                  <a:pt x="821420" y="474980"/>
                </a:lnTo>
                <a:lnTo>
                  <a:pt x="821086" y="480060"/>
                </a:lnTo>
                <a:close/>
              </a:path>
              <a:path w="4096384" h="836930">
                <a:moveTo>
                  <a:pt x="928864" y="478790"/>
                </a:moveTo>
                <a:lnTo>
                  <a:pt x="926186" y="478790"/>
                </a:lnTo>
                <a:lnTo>
                  <a:pt x="924673" y="473710"/>
                </a:lnTo>
                <a:lnTo>
                  <a:pt x="928196" y="473710"/>
                </a:lnTo>
                <a:lnTo>
                  <a:pt x="930703" y="476242"/>
                </a:lnTo>
                <a:lnTo>
                  <a:pt x="930820" y="477100"/>
                </a:lnTo>
                <a:lnTo>
                  <a:pt x="930804" y="477564"/>
                </a:lnTo>
                <a:lnTo>
                  <a:pt x="928864" y="478790"/>
                </a:lnTo>
                <a:close/>
              </a:path>
              <a:path w="4096384" h="836930">
                <a:moveTo>
                  <a:pt x="979823" y="514350"/>
                </a:moveTo>
                <a:lnTo>
                  <a:pt x="978988" y="514350"/>
                </a:lnTo>
                <a:lnTo>
                  <a:pt x="973619" y="508000"/>
                </a:lnTo>
                <a:lnTo>
                  <a:pt x="954682" y="508000"/>
                </a:lnTo>
                <a:lnTo>
                  <a:pt x="966246" y="495300"/>
                </a:lnTo>
                <a:lnTo>
                  <a:pt x="962219" y="494030"/>
                </a:lnTo>
                <a:lnTo>
                  <a:pt x="943616" y="494030"/>
                </a:lnTo>
                <a:lnTo>
                  <a:pt x="943787" y="490220"/>
                </a:lnTo>
                <a:lnTo>
                  <a:pt x="955180" y="478790"/>
                </a:lnTo>
                <a:lnTo>
                  <a:pt x="928864" y="478790"/>
                </a:lnTo>
                <a:lnTo>
                  <a:pt x="930804" y="477564"/>
                </a:lnTo>
                <a:lnTo>
                  <a:pt x="930820" y="477100"/>
                </a:lnTo>
                <a:lnTo>
                  <a:pt x="930703" y="476242"/>
                </a:lnTo>
                <a:lnTo>
                  <a:pt x="928196" y="473710"/>
                </a:lnTo>
                <a:lnTo>
                  <a:pt x="964065" y="473710"/>
                </a:lnTo>
                <a:lnTo>
                  <a:pt x="964501" y="474980"/>
                </a:lnTo>
                <a:lnTo>
                  <a:pt x="954846" y="474980"/>
                </a:lnTo>
                <a:lnTo>
                  <a:pt x="953844" y="476250"/>
                </a:lnTo>
                <a:lnTo>
                  <a:pt x="953340" y="477520"/>
                </a:lnTo>
                <a:lnTo>
                  <a:pt x="965374" y="477520"/>
                </a:lnTo>
                <a:lnTo>
                  <a:pt x="966246" y="480060"/>
                </a:lnTo>
                <a:lnTo>
                  <a:pt x="958035" y="480060"/>
                </a:lnTo>
                <a:lnTo>
                  <a:pt x="957531" y="486410"/>
                </a:lnTo>
                <a:lnTo>
                  <a:pt x="972114" y="486410"/>
                </a:lnTo>
                <a:lnTo>
                  <a:pt x="972784" y="487680"/>
                </a:lnTo>
                <a:lnTo>
                  <a:pt x="968256" y="487680"/>
                </a:lnTo>
                <a:lnTo>
                  <a:pt x="966704" y="489002"/>
                </a:lnTo>
                <a:lnTo>
                  <a:pt x="963398" y="492760"/>
                </a:lnTo>
                <a:lnTo>
                  <a:pt x="968760" y="492760"/>
                </a:lnTo>
                <a:lnTo>
                  <a:pt x="971134" y="497869"/>
                </a:lnTo>
                <a:lnTo>
                  <a:pt x="972113" y="499110"/>
                </a:lnTo>
                <a:lnTo>
                  <a:pt x="975551" y="499110"/>
                </a:lnTo>
                <a:lnTo>
                  <a:pt x="976306" y="500380"/>
                </a:lnTo>
                <a:lnTo>
                  <a:pt x="966246" y="500380"/>
                </a:lnTo>
                <a:lnTo>
                  <a:pt x="965244" y="501650"/>
                </a:lnTo>
                <a:lnTo>
                  <a:pt x="964664" y="503149"/>
                </a:lnTo>
                <a:lnTo>
                  <a:pt x="963902" y="505460"/>
                </a:lnTo>
                <a:lnTo>
                  <a:pt x="979322" y="505460"/>
                </a:lnTo>
                <a:lnTo>
                  <a:pt x="979059" y="506460"/>
                </a:lnTo>
                <a:lnTo>
                  <a:pt x="978314" y="506730"/>
                </a:lnTo>
                <a:lnTo>
                  <a:pt x="987800" y="506730"/>
                </a:lnTo>
                <a:lnTo>
                  <a:pt x="986865" y="510540"/>
                </a:lnTo>
                <a:lnTo>
                  <a:pt x="987029" y="510540"/>
                </a:lnTo>
                <a:lnTo>
                  <a:pt x="988207" y="511810"/>
                </a:lnTo>
                <a:lnTo>
                  <a:pt x="998464" y="511810"/>
                </a:lnTo>
                <a:lnTo>
                  <a:pt x="998769" y="513080"/>
                </a:lnTo>
                <a:lnTo>
                  <a:pt x="979990" y="513080"/>
                </a:lnTo>
                <a:lnTo>
                  <a:pt x="979823" y="514350"/>
                </a:lnTo>
                <a:close/>
              </a:path>
              <a:path w="4096384" h="836930">
                <a:moveTo>
                  <a:pt x="966246" y="480060"/>
                </a:moveTo>
                <a:lnTo>
                  <a:pt x="964065" y="473710"/>
                </a:lnTo>
                <a:lnTo>
                  <a:pt x="968256" y="473710"/>
                </a:lnTo>
                <a:lnTo>
                  <a:pt x="970848" y="474936"/>
                </a:lnTo>
                <a:lnTo>
                  <a:pt x="970974" y="475104"/>
                </a:lnTo>
                <a:lnTo>
                  <a:pt x="971189" y="475926"/>
                </a:lnTo>
                <a:lnTo>
                  <a:pt x="971102" y="476450"/>
                </a:lnTo>
                <a:lnTo>
                  <a:pt x="969128" y="478751"/>
                </a:lnTo>
                <a:lnTo>
                  <a:pt x="968667" y="478980"/>
                </a:lnTo>
                <a:lnTo>
                  <a:pt x="966246" y="48006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75039" y="477520"/>
                </a:lnTo>
                <a:lnTo>
                  <a:pt x="1073932" y="475426"/>
                </a:lnTo>
                <a:lnTo>
                  <a:pt x="1073807" y="474696"/>
                </a:lnTo>
                <a:lnTo>
                  <a:pt x="1074194" y="473710"/>
                </a:lnTo>
                <a:lnTo>
                  <a:pt x="1076715" y="473710"/>
                </a:lnTo>
                <a:lnTo>
                  <a:pt x="1079952" y="474936"/>
                </a:lnTo>
                <a:lnTo>
                  <a:pt x="1079912" y="475165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54995" y="478790"/>
                </a:moveTo>
                <a:lnTo>
                  <a:pt x="1076879" y="478790"/>
                </a:lnTo>
                <a:lnTo>
                  <a:pt x="1079912" y="475165"/>
                </a:lnTo>
                <a:lnTo>
                  <a:pt x="1079952" y="474936"/>
                </a:lnTo>
                <a:lnTo>
                  <a:pt x="1076715" y="473710"/>
                </a:lnTo>
                <a:lnTo>
                  <a:pt x="1128338" y="473710"/>
                </a:lnTo>
                <a:lnTo>
                  <a:pt x="1127003" y="474980"/>
                </a:lnTo>
                <a:lnTo>
                  <a:pt x="1116107" y="474980"/>
                </a:lnTo>
                <a:lnTo>
                  <a:pt x="1114090" y="476250"/>
                </a:lnTo>
                <a:lnTo>
                  <a:pt x="1116271" y="477520"/>
                </a:lnTo>
                <a:lnTo>
                  <a:pt x="1152985" y="477520"/>
                </a:lnTo>
                <a:lnTo>
                  <a:pt x="1154995" y="478790"/>
                </a:lnTo>
                <a:close/>
              </a:path>
              <a:path w="4096384" h="836930">
                <a:moveTo>
                  <a:pt x="1130853" y="477520"/>
                </a:moveTo>
                <a:lnTo>
                  <a:pt x="1126492" y="477520"/>
                </a:lnTo>
                <a:lnTo>
                  <a:pt x="1126965" y="475165"/>
                </a:lnTo>
                <a:lnTo>
                  <a:pt x="1127083" y="474903"/>
                </a:lnTo>
                <a:lnTo>
                  <a:pt x="1128338" y="473710"/>
                </a:lnTo>
                <a:lnTo>
                  <a:pt x="1129347" y="473710"/>
                </a:lnTo>
                <a:lnTo>
                  <a:pt x="1130135" y="474903"/>
                </a:lnTo>
                <a:lnTo>
                  <a:pt x="1130234" y="475165"/>
                </a:lnTo>
                <a:lnTo>
                  <a:pt x="1130853" y="477520"/>
                </a:lnTo>
                <a:close/>
              </a:path>
              <a:path w="4096384" h="836930">
                <a:moveTo>
                  <a:pt x="1152985" y="477520"/>
                </a:moveTo>
                <a:lnTo>
                  <a:pt x="1130853" y="477520"/>
                </a:lnTo>
                <a:lnTo>
                  <a:pt x="1130234" y="475165"/>
                </a:lnTo>
                <a:lnTo>
                  <a:pt x="1130135" y="474903"/>
                </a:lnTo>
                <a:lnTo>
                  <a:pt x="1129347" y="473710"/>
                </a:lnTo>
                <a:lnTo>
                  <a:pt x="1151308" y="473710"/>
                </a:lnTo>
                <a:lnTo>
                  <a:pt x="1151776" y="476094"/>
                </a:lnTo>
                <a:lnTo>
                  <a:pt x="1151899" y="476350"/>
                </a:lnTo>
                <a:lnTo>
                  <a:pt x="1152985" y="477520"/>
                </a:lnTo>
                <a:close/>
              </a:path>
              <a:path w="4096384" h="836930">
                <a:moveTo>
                  <a:pt x="1155833" y="478790"/>
                </a:moveTo>
                <a:lnTo>
                  <a:pt x="1154995" y="478790"/>
                </a:lnTo>
                <a:lnTo>
                  <a:pt x="1152985" y="477520"/>
                </a:lnTo>
                <a:lnTo>
                  <a:pt x="1151899" y="476350"/>
                </a:lnTo>
                <a:lnTo>
                  <a:pt x="1151776" y="476094"/>
                </a:lnTo>
                <a:lnTo>
                  <a:pt x="1151308" y="473710"/>
                </a:lnTo>
                <a:lnTo>
                  <a:pt x="1159185" y="473710"/>
                </a:lnTo>
                <a:lnTo>
                  <a:pt x="1155833" y="478790"/>
                </a:lnTo>
                <a:close/>
              </a:path>
              <a:path w="4096384" h="836930">
                <a:moveTo>
                  <a:pt x="1168569" y="478790"/>
                </a:moveTo>
                <a:lnTo>
                  <a:pt x="1155833" y="478790"/>
                </a:lnTo>
                <a:lnTo>
                  <a:pt x="1159185" y="473710"/>
                </a:lnTo>
                <a:lnTo>
                  <a:pt x="1169243" y="473710"/>
                </a:lnTo>
                <a:lnTo>
                  <a:pt x="1167823" y="476094"/>
                </a:lnTo>
                <a:lnTo>
                  <a:pt x="1167940" y="476884"/>
                </a:lnTo>
                <a:lnTo>
                  <a:pt x="1168569" y="478790"/>
                </a:lnTo>
                <a:close/>
              </a:path>
              <a:path w="4096384" h="836930">
                <a:moveTo>
                  <a:pt x="1169911" y="478790"/>
                </a:moveTo>
                <a:lnTo>
                  <a:pt x="1168569" y="478790"/>
                </a:lnTo>
                <a:lnTo>
                  <a:pt x="1167940" y="476884"/>
                </a:lnTo>
                <a:lnTo>
                  <a:pt x="1167823" y="476094"/>
                </a:lnTo>
                <a:lnTo>
                  <a:pt x="1169243" y="473710"/>
                </a:lnTo>
                <a:lnTo>
                  <a:pt x="1170585" y="473710"/>
                </a:lnTo>
                <a:lnTo>
                  <a:pt x="1171526" y="476094"/>
                </a:lnTo>
                <a:lnTo>
                  <a:pt x="1171455" y="476450"/>
                </a:lnTo>
                <a:lnTo>
                  <a:pt x="1169911" y="478790"/>
                </a:lnTo>
                <a:close/>
              </a:path>
              <a:path w="4096384" h="836930">
                <a:moveTo>
                  <a:pt x="1367709" y="480060"/>
                </a:moveTo>
                <a:lnTo>
                  <a:pt x="1365699" y="480060"/>
                </a:lnTo>
                <a:lnTo>
                  <a:pt x="1364396" y="478980"/>
                </a:lnTo>
                <a:lnTo>
                  <a:pt x="1369385" y="473710"/>
                </a:lnTo>
                <a:lnTo>
                  <a:pt x="1378100" y="473710"/>
                </a:lnTo>
                <a:lnTo>
                  <a:pt x="1367709" y="480060"/>
                </a:lnTo>
                <a:close/>
              </a:path>
              <a:path w="4096384" h="836930">
                <a:moveTo>
                  <a:pt x="1366816" y="491490"/>
                </a:moveTo>
                <a:lnTo>
                  <a:pt x="1359937" y="491490"/>
                </a:lnTo>
                <a:lnTo>
                  <a:pt x="1364441" y="487680"/>
                </a:lnTo>
                <a:lnTo>
                  <a:pt x="1367468" y="482726"/>
                </a:lnTo>
                <a:lnTo>
                  <a:pt x="1367582" y="482026"/>
                </a:lnTo>
                <a:lnTo>
                  <a:pt x="1367709" y="480065"/>
                </a:lnTo>
                <a:lnTo>
                  <a:pt x="1378100" y="473710"/>
                </a:lnTo>
                <a:lnTo>
                  <a:pt x="1396610" y="473710"/>
                </a:lnTo>
                <a:lnTo>
                  <a:pt x="1396494" y="474339"/>
                </a:lnTo>
                <a:lnTo>
                  <a:pt x="1392185" y="474980"/>
                </a:lnTo>
                <a:lnTo>
                  <a:pt x="1384138" y="474980"/>
                </a:lnTo>
                <a:lnTo>
                  <a:pt x="1381793" y="477520"/>
                </a:lnTo>
                <a:lnTo>
                  <a:pt x="1381917" y="478478"/>
                </a:lnTo>
                <a:lnTo>
                  <a:pt x="1382036" y="478827"/>
                </a:lnTo>
                <a:lnTo>
                  <a:pt x="1384642" y="480060"/>
                </a:lnTo>
                <a:lnTo>
                  <a:pt x="1376424" y="480060"/>
                </a:lnTo>
                <a:lnTo>
                  <a:pt x="1373242" y="485140"/>
                </a:lnTo>
                <a:lnTo>
                  <a:pt x="1377427" y="486408"/>
                </a:lnTo>
                <a:lnTo>
                  <a:pt x="1379653" y="487936"/>
                </a:lnTo>
                <a:lnTo>
                  <a:pt x="1381318" y="488950"/>
                </a:lnTo>
                <a:lnTo>
                  <a:pt x="1369719" y="488950"/>
                </a:lnTo>
                <a:lnTo>
                  <a:pt x="1366816" y="491490"/>
                </a:lnTo>
                <a:close/>
              </a:path>
              <a:path w="4096384" h="836930">
                <a:moveTo>
                  <a:pt x="1400451" y="474980"/>
                </a:moveTo>
                <a:lnTo>
                  <a:pt x="1396376" y="474980"/>
                </a:lnTo>
                <a:lnTo>
                  <a:pt x="1396494" y="474339"/>
                </a:lnTo>
                <a:lnTo>
                  <a:pt x="1400730" y="473710"/>
                </a:lnTo>
                <a:lnTo>
                  <a:pt x="1400451" y="474980"/>
                </a:lnTo>
                <a:close/>
              </a:path>
              <a:path w="4096384" h="836930">
                <a:moveTo>
                  <a:pt x="1433392" y="485474"/>
                </a:moveTo>
                <a:lnTo>
                  <a:pt x="1433083" y="485140"/>
                </a:lnTo>
                <a:lnTo>
                  <a:pt x="1425925" y="485140"/>
                </a:lnTo>
                <a:lnTo>
                  <a:pt x="1429506" y="482653"/>
                </a:lnTo>
                <a:lnTo>
                  <a:pt x="1429626" y="482522"/>
                </a:lnTo>
                <a:lnTo>
                  <a:pt x="1433039" y="476242"/>
                </a:lnTo>
                <a:lnTo>
                  <a:pt x="1438112" y="473710"/>
                </a:lnTo>
                <a:lnTo>
                  <a:pt x="1438594" y="478337"/>
                </a:lnTo>
                <a:lnTo>
                  <a:pt x="1438492" y="478980"/>
                </a:lnTo>
                <a:lnTo>
                  <a:pt x="1433392" y="485474"/>
                </a:lnTo>
                <a:close/>
              </a:path>
              <a:path w="4096384" h="836930">
                <a:moveTo>
                  <a:pt x="1434255" y="494030"/>
                </a:moveTo>
                <a:lnTo>
                  <a:pt x="1434157" y="486304"/>
                </a:lnTo>
                <a:lnTo>
                  <a:pt x="1433596" y="485695"/>
                </a:lnTo>
                <a:lnTo>
                  <a:pt x="1433479" y="485364"/>
                </a:lnTo>
                <a:lnTo>
                  <a:pt x="1438492" y="478980"/>
                </a:lnTo>
                <a:lnTo>
                  <a:pt x="1438594" y="478337"/>
                </a:lnTo>
                <a:lnTo>
                  <a:pt x="1438112" y="473710"/>
                </a:lnTo>
                <a:lnTo>
                  <a:pt x="1451358" y="473710"/>
                </a:lnTo>
                <a:lnTo>
                  <a:pt x="1450613" y="476250"/>
                </a:lnTo>
                <a:lnTo>
                  <a:pt x="1446183" y="476250"/>
                </a:lnTo>
                <a:lnTo>
                  <a:pt x="1442661" y="477520"/>
                </a:lnTo>
                <a:lnTo>
                  <a:pt x="1439421" y="481330"/>
                </a:lnTo>
                <a:lnTo>
                  <a:pt x="1438616" y="485140"/>
                </a:lnTo>
                <a:lnTo>
                  <a:pt x="1446138" y="485140"/>
                </a:lnTo>
                <a:lnTo>
                  <a:pt x="1434255" y="494030"/>
                </a:lnTo>
                <a:close/>
              </a:path>
              <a:path w="4096384" h="836930">
                <a:moveTo>
                  <a:pt x="1640151" y="478790"/>
                </a:moveTo>
                <a:lnTo>
                  <a:pt x="1630370" y="478790"/>
                </a:lnTo>
                <a:lnTo>
                  <a:pt x="1630423" y="475462"/>
                </a:lnTo>
                <a:lnTo>
                  <a:pt x="1630541" y="473710"/>
                </a:lnTo>
                <a:lnTo>
                  <a:pt x="1634320" y="474903"/>
                </a:lnTo>
                <a:lnTo>
                  <a:pt x="1643528" y="474980"/>
                </a:lnTo>
                <a:lnTo>
                  <a:pt x="1640151" y="478790"/>
                </a:lnTo>
                <a:close/>
              </a:path>
              <a:path w="4096384" h="836930">
                <a:moveTo>
                  <a:pt x="1634320" y="474903"/>
                </a:moveTo>
                <a:lnTo>
                  <a:pt x="1630541" y="473710"/>
                </a:lnTo>
                <a:lnTo>
                  <a:pt x="1633104" y="473710"/>
                </a:lnTo>
                <a:lnTo>
                  <a:pt x="1634320" y="474903"/>
                </a:lnTo>
                <a:close/>
              </a:path>
              <a:path w="4096384" h="836930">
                <a:moveTo>
                  <a:pt x="1658029" y="477520"/>
                </a:moveTo>
                <a:lnTo>
                  <a:pt x="1654676" y="477520"/>
                </a:lnTo>
                <a:lnTo>
                  <a:pt x="1657190" y="473710"/>
                </a:lnTo>
                <a:lnTo>
                  <a:pt x="1667588" y="473710"/>
                </a:lnTo>
                <a:lnTo>
                  <a:pt x="1666455" y="474980"/>
                </a:lnTo>
                <a:lnTo>
                  <a:pt x="1659705" y="474980"/>
                </a:lnTo>
                <a:lnTo>
                  <a:pt x="1658029" y="477520"/>
                </a:lnTo>
                <a:close/>
              </a:path>
              <a:path w="4096384" h="836930">
                <a:moveTo>
                  <a:pt x="1668445" y="476250"/>
                </a:moveTo>
                <a:lnTo>
                  <a:pt x="1665321" y="476250"/>
                </a:lnTo>
                <a:lnTo>
                  <a:pt x="1667588" y="473710"/>
                </a:lnTo>
                <a:lnTo>
                  <a:pt x="1671475" y="473710"/>
                </a:lnTo>
                <a:lnTo>
                  <a:pt x="1668445" y="476250"/>
                </a:lnTo>
                <a:close/>
              </a:path>
              <a:path w="4096384" h="836930">
                <a:moveTo>
                  <a:pt x="1750915" y="474461"/>
                </a:moveTo>
                <a:lnTo>
                  <a:pt x="1749889" y="473710"/>
                </a:lnTo>
                <a:lnTo>
                  <a:pt x="1751717" y="474056"/>
                </a:lnTo>
                <a:lnTo>
                  <a:pt x="1750915" y="474461"/>
                </a:lnTo>
                <a:close/>
              </a:path>
              <a:path w="4096384" h="836930">
                <a:moveTo>
                  <a:pt x="1751717" y="474056"/>
                </a:moveTo>
                <a:lnTo>
                  <a:pt x="1749889" y="473710"/>
                </a:lnTo>
                <a:lnTo>
                  <a:pt x="1752403" y="473710"/>
                </a:lnTo>
                <a:lnTo>
                  <a:pt x="1751717" y="474056"/>
                </a:lnTo>
                <a:close/>
              </a:path>
              <a:path w="4096384" h="836930">
                <a:moveTo>
                  <a:pt x="1828059" y="497840"/>
                </a:moveTo>
                <a:lnTo>
                  <a:pt x="1818451" y="497840"/>
                </a:lnTo>
                <a:lnTo>
                  <a:pt x="1818575" y="497370"/>
                </a:lnTo>
                <a:lnTo>
                  <a:pt x="1818698" y="496229"/>
                </a:lnTo>
                <a:lnTo>
                  <a:pt x="1817159" y="490220"/>
                </a:lnTo>
                <a:lnTo>
                  <a:pt x="1815388" y="486771"/>
                </a:lnTo>
                <a:lnTo>
                  <a:pt x="1815289" y="484320"/>
                </a:lnTo>
                <a:lnTo>
                  <a:pt x="1815413" y="481330"/>
                </a:lnTo>
                <a:lnTo>
                  <a:pt x="1820291" y="477520"/>
                </a:lnTo>
                <a:lnTo>
                  <a:pt x="1828673" y="473710"/>
                </a:lnTo>
                <a:lnTo>
                  <a:pt x="1822785" y="481330"/>
                </a:lnTo>
                <a:lnTo>
                  <a:pt x="1821130" y="481330"/>
                </a:lnTo>
                <a:lnTo>
                  <a:pt x="1826264" y="491936"/>
                </a:lnTo>
                <a:lnTo>
                  <a:pt x="1826138" y="492817"/>
                </a:lnTo>
                <a:lnTo>
                  <a:pt x="1825156" y="495300"/>
                </a:lnTo>
                <a:lnTo>
                  <a:pt x="1822642" y="496570"/>
                </a:lnTo>
                <a:lnTo>
                  <a:pt x="1830015" y="496570"/>
                </a:lnTo>
                <a:lnTo>
                  <a:pt x="1828059" y="497840"/>
                </a:lnTo>
                <a:close/>
              </a:path>
              <a:path w="4096384" h="836930">
                <a:moveTo>
                  <a:pt x="1824651" y="482600"/>
                </a:moveTo>
                <a:lnTo>
                  <a:pt x="1821804" y="482600"/>
                </a:lnTo>
                <a:lnTo>
                  <a:pt x="1828673" y="473710"/>
                </a:lnTo>
                <a:lnTo>
                  <a:pt x="1829007" y="473710"/>
                </a:lnTo>
                <a:lnTo>
                  <a:pt x="1831357" y="474980"/>
                </a:lnTo>
                <a:lnTo>
                  <a:pt x="1842670" y="474980"/>
                </a:lnTo>
                <a:lnTo>
                  <a:pt x="1845522" y="477520"/>
                </a:lnTo>
                <a:lnTo>
                  <a:pt x="1836324" y="477520"/>
                </a:lnTo>
                <a:lnTo>
                  <a:pt x="1833407" y="478751"/>
                </a:lnTo>
                <a:lnTo>
                  <a:pt x="1833523" y="479039"/>
                </a:lnTo>
                <a:lnTo>
                  <a:pt x="1834383" y="480065"/>
                </a:lnTo>
                <a:lnTo>
                  <a:pt x="1836216" y="481330"/>
                </a:lnTo>
                <a:lnTo>
                  <a:pt x="1823644" y="481330"/>
                </a:lnTo>
                <a:lnTo>
                  <a:pt x="1824651" y="482600"/>
                </a:lnTo>
                <a:close/>
              </a:path>
              <a:path w="4096384" h="836930">
                <a:moveTo>
                  <a:pt x="1862532" y="481330"/>
                </a:moveTo>
                <a:lnTo>
                  <a:pt x="1857510" y="481330"/>
                </a:lnTo>
                <a:lnTo>
                  <a:pt x="1865387" y="473710"/>
                </a:lnTo>
                <a:lnTo>
                  <a:pt x="1865260" y="478949"/>
                </a:lnTo>
                <a:lnTo>
                  <a:pt x="1864378" y="480060"/>
                </a:lnTo>
                <a:lnTo>
                  <a:pt x="1863540" y="480060"/>
                </a:lnTo>
                <a:lnTo>
                  <a:pt x="1862532" y="481330"/>
                </a:lnTo>
                <a:close/>
              </a:path>
              <a:path w="4096384" h="836930">
                <a:moveTo>
                  <a:pt x="1869156" y="481330"/>
                </a:moveTo>
                <a:lnTo>
                  <a:pt x="1862532" y="481330"/>
                </a:lnTo>
                <a:lnTo>
                  <a:pt x="1863540" y="480060"/>
                </a:lnTo>
                <a:lnTo>
                  <a:pt x="1864378" y="480060"/>
                </a:lnTo>
                <a:lnTo>
                  <a:pt x="1865260" y="478949"/>
                </a:lnTo>
                <a:lnTo>
                  <a:pt x="1865387" y="473710"/>
                </a:lnTo>
                <a:lnTo>
                  <a:pt x="1878880" y="473710"/>
                </a:lnTo>
                <a:lnTo>
                  <a:pt x="1878292" y="474980"/>
                </a:lnTo>
                <a:lnTo>
                  <a:pt x="1876446" y="476250"/>
                </a:lnTo>
                <a:lnTo>
                  <a:pt x="1875274" y="476250"/>
                </a:lnTo>
                <a:lnTo>
                  <a:pt x="1874883" y="477520"/>
                </a:lnTo>
                <a:lnTo>
                  <a:pt x="1871417" y="477520"/>
                </a:lnTo>
                <a:lnTo>
                  <a:pt x="1869156" y="481330"/>
                </a:lnTo>
                <a:close/>
              </a:path>
              <a:path w="4096384" h="836930">
                <a:moveTo>
                  <a:pt x="1957240" y="485140"/>
                </a:moveTo>
                <a:lnTo>
                  <a:pt x="1953888" y="473710"/>
                </a:lnTo>
                <a:lnTo>
                  <a:pt x="1961935" y="478790"/>
                </a:lnTo>
                <a:lnTo>
                  <a:pt x="1961103" y="478790"/>
                </a:lnTo>
                <a:lnTo>
                  <a:pt x="1957240" y="485140"/>
                </a:lnTo>
                <a:close/>
              </a:path>
              <a:path w="4096384" h="836930">
                <a:moveTo>
                  <a:pt x="1969478" y="480060"/>
                </a:moveTo>
                <a:lnTo>
                  <a:pt x="1960593" y="480060"/>
                </a:lnTo>
                <a:lnTo>
                  <a:pt x="1961766" y="478949"/>
                </a:lnTo>
                <a:lnTo>
                  <a:pt x="1961873" y="478751"/>
                </a:lnTo>
                <a:lnTo>
                  <a:pt x="1953888" y="473710"/>
                </a:lnTo>
                <a:lnTo>
                  <a:pt x="1963277" y="473710"/>
                </a:lnTo>
                <a:lnTo>
                  <a:pt x="1966847" y="476606"/>
                </a:lnTo>
                <a:lnTo>
                  <a:pt x="1965792" y="477520"/>
                </a:lnTo>
                <a:lnTo>
                  <a:pt x="1969478" y="480060"/>
                </a:lnTo>
                <a:close/>
              </a:path>
              <a:path w="4096384" h="836930">
                <a:moveTo>
                  <a:pt x="2102236" y="485140"/>
                </a:moveTo>
                <a:lnTo>
                  <a:pt x="2102224" y="479983"/>
                </a:lnTo>
                <a:lnTo>
                  <a:pt x="2101234" y="473710"/>
                </a:lnTo>
                <a:lnTo>
                  <a:pt x="2107606" y="478790"/>
                </a:lnTo>
                <a:lnTo>
                  <a:pt x="2108444" y="478790"/>
                </a:lnTo>
                <a:lnTo>
                  <a:pt x="2102236" y="485140"/>
                </a:lnTo>
                <a:close/>
              </a:path>
              <a:path w="4096384" h="836930">
                <a:moveTo>
                  <a:pt x="2147832" y="485140"/>
                </a:moveTo>
                <a:lnTo>
                  <a:pt x="2140829" y="485140"/>
                </a:lnTo>
                <a:lnTo>
                  <a:pt x="2138616" y="481330"/>
                </a:lnTo>
                <a:lnTo>
                  <a:pt x="2132749" y="474980"/>
                </a:lnTo>
                <a:lnTo>
                  <a:pt x="2164094" y="474980"/>
                </a:lnTo>
                <a:lnTo>
                  <a:pt x="2164428" y="473710"/>
                </a:lnTo>
                <a:lnTo>
                  <a:pt x="2164598" y="473710"/>
                </a:lnTo>
                <a:lnTo>
                  <a:pt x="2172085" y="476250"/>
                </a:lnTo>
                <a:lnTo>
                  <a:pt x="2154207" y="476250"/>
                </a:lnTo>
                <a:lnTo>
                  <a:pt x="2155185" y="477520"/>
                </a:lnTo>
                <a:lnTo>
                  <a:pt x="2142927" y="477520"/>
                </a:lnTo>
                <a:lnTo>
                  <a:pt x="2144981" y="481330"/>
                </a:lnTo>
                <a:lnTo>
                  <a:pt x="2147832" y="485140"/>
                </a:lnTo>
                <a:close/>
              </a:path>
              <a:path w="4096384" h="836930">
                <a:moveTo>
                  <a:pt x="2175828" y="477520"/>
                </a:moveTo>
                <a:lnTo>
                  <a:pt x="2164598" y="473710"/>
                </a:lnTo>
                <a:lnTo>
                  <a:pt x="2171971" y="473710"/>
                </a:lnTo>
                <a:lnTo>
                  <a:pt x="2174167" y="475879"/>
                </a:lnTo>
                <a:lnTo>
                  <a:pt x="2174058" y="476060"/>
                </a:lnTo>
                <a:lnTo>
                  <a:pt x="2173484" y="476250"/>
                </a:lnTo>
                <a:lnTo>
                  <a:pt x="2174542" y="476250"/>
                </a:lnTo>
                <a:lnTo>
                  <a:pt x="2175828" y="477520"/>
                </a:lnTo>
                <a:close/>
              </a:path>
              <a:path w="4096384" h="836930">
                <a:moveTo>
                  <a:pt x="2333897" y="483870"/>
                </a:moveTo>
                <a:lnTo>
                  <a:pt x="2332054" y="483870"/>
                </a:lnTo>
                <a:lnTo>
                  <a:pt x="2328871" y="473710"/>
                </a:lnTo>
                <a:lnTo>
                  <a:pt x="2334404" y="476250"/>
                </a:lnTo>
                <a:lnTo>
                  <a:pt x="2339767" y="477520"/>
                </a:lnTo>
                <a:lnTo>
                  <a:pt x="2333897" y="483870"/>
                </a:lnTo>
                <a:close/>
              </a:path>
              <a:path w="4096384" h="836930">
                <a:moveTo>
                  <a:pt x="2333566" y="487680"/>
                </a:moveTo>
                <a:lnTo>
                  <a:pt x="2323004" y="487680"/>
                </a:lnTo>
                <a:lnTo>
                  <a:pt x="2329369" y="486410"/>
                </a:lnTo>
                <a:lnTo>
                  <a:pt x="2331549" y="486410"/>
                </a:lnTo>
                <a:lnTo>
                  <a:pt x="2339767" y="477520"/>
                </a:lnTo>
                <a:lnTo>
                  <a:pt x="2334387" y="476242"/>
                </a:lnTo>
                <a:lnTo>
                  <a:pt x="2328871" y="473710"/>
                </a:lnTo>
                <a:lnTo>
                  <a:pt x="2339462" y="473710"/>
                </a:lnTo>
                <a:lnTo>
                  <a:pt x="2340939" y="478790"/>
                </a:lnTo>
                <a:lnTo>
                  <a:pt x="2342823" y="478790"/>
                </a:lnTo>
                <a:lnTo>
                  <a:pt x="2333900" y="486410"/>
                </a:lnTo>
                <a:lnTo>
                  <a:pt x="2333566" y="487680"/>
                </a:lnTo>
                <a:close/>
              </a:path>
              <a:path w="4096384" h="836930">
                <a:moveTo>
                  <a:pt x="2361054" y="495300"/>
                </a:moveTo>
                <a:lnTo>
                  <a:pt x="2351671" y="495300"/>
                </a:lnTo>
                <a:lnTo>
                  <a:pt x="2352450" y="491731"/>
                </a:lnTo>
                <a:lnTo>
                  <a:pt x="2353335" y="486443"/>
                </a:lnTo>
                <a:lnTo>
                  <a:pt x="2365081" y="474980"/>
                </a:lnTo>
                <a:lnTo>
                  <a:pt x="2367929" y="473710"/>
                </a:lnTo>
                <a:lnTo>
                  <a:pt x="2370941" y="473710"/>
                </a:lnTo>
                <a:lnTo>
                  <a:pt x="2373549" y="482600"/>
                </a:lnTo>
                <a:lnTo>
                  <a:pt x="2367091" y="482600"/>
                </a:lnTo>
                <a:lnTo>
                  <a:pt x="2364401" y="483880"/>
                </a:lnTo>
                <a:lnTo>
                  <a:pt x="2363854" y="484910"/>
                </a:lnTo>
                <a:lnTo>
                  <a:pt x="2363970" y="485364"/>
                </a:lnTo>
                <a:lnTo>
                  <a:pt x="2365134" y="486443"/>
                </a:lnTo>
                <a:lnTo>
                  <a:pt x="2367091" y="487680"/>
                </a:lnTo>
                <a:lnTo>
                  <a:pt x="2375825" y="487680"/>
                </a:lnTo>
                <a:lnTo>
                  <a:pt x="2374968" y="488950"/>
                </a:lnTo>
                <a:lnTo>
                  <a:pt x="2354519" y="488950"/>
                </a:lnTo>
                <a:lnTo>
                  <a:pt x="2361054" y="495300"/>
                </a:lnTo>
                <a:close/>
              </a:path>
              <a:path w="4096384" h="836930">
                <a:moveTo>
                  <a:pt x="2374294" y="485140"/>
                </a:moveTo>
                <a:lnTo>
                  <a:pt x="2370941" y="473710"/>
                </a:lnTo>
                <a:lnTo>
                  <a:pt x="2371868" y="473710"/>
                </a:lnTo>
                <a:lnTo>
                  <a:pt x="2378301" y="476242"/>
                </a:lnTo>
                <a:lnTo>
                  <a:pt x="2377483" y="477520"/>
                </a:lnTo>
                <a:lnTo>
                  <a:pt x="2374294" y="485140"/>
                </a:lnTo>
                <a:close/>
              </a:path>
              <a:path w="4096384" h="836930">
                <a:moveTo>
                  <a:pt x="2405362" y="484280"/>
                </a:moveTo>
                <a:lnTo>
                  <a:pt x="2400950" y="481330"/>
                </a:lnTo>
                <a:lnTo>
                  <a:pt x="2400616" y="480060"/>
                </a:lnTo>
                <a:lnTo>
                  <a:pt x="2400282" y="480060"/>
                </a:lnTo>
                <a:lnTo>
                  <a:pt x="2400064" y="479243"/>
                </a:lnTo>
                <a:lnTo>
                  <a:pt x="2399959" y="478751"/>
                </a:lnTo>
                <a:lnTo>
                  <a:pt x="2402122" y="473710"/>
                </a:lnTo>
                <a:lnTo>
                  <a:pt x="2405641" y="482600"/>
                </a:lnTo>
                <a:lnTo>
                  <a:pt x="2405475" y="482600"/>
                </a:lnTo>
                <a:lnTo>
                  <a:pt x="2405362" y="484280"/>
                </a:lnTo>
                <a:close/>
              </a:path>
              <a:path w="4096384" h="836930">
                <a:moveTo>
                  <a:pt x="2445201" y="480060"/>
                </a:moveTo>
                <a:lnTo>
                  <a:pt x="2440846" y="480060"/>
                </a:lnTo>
                <a:lnTo>
                  <a:pt x="2440417" y="479243"/>
                </a:lnTo>
                <a:lnTo>
                  <a:pt x="2440309" y="477190"/>
                </a:lnTo>
                <a:lnTo>
                  <a:pt x="2441685" y="473710"/>
                </a:lnTo>
                <a:lnTo>
                  <a:pt x="2445201" y="480060"/>
                </a:lnTo>
                <a:close/>
              </a:path>
              <a:path w="4096384" h="836930">
                <a:moveTo>
                  <a:pt x="2510752" y="480060"/>
                </a:moveTo>
                <a:lnTo>
                  <a:pt x="2507726" y="480060"/>
                </a:lnTo>
                <a:lnTo>
                  <a:pt x="2505055" y="474980"/>
                </a:lnTo>
                <a:lnTo>
                  <a:pt x="2512074" y="473710"/>
                </a:lnTo>
                <a:lnTo>
                  <a:pt x="2511210" y="477686"/>
                </a:lnTo>
                <a:lnTo>
                  <a:pt x="2510752" y="480060"/>
                </a:lnTo>
                <a:close/>
              </a:path>
              <a:path w="4096384" h="836930">
                <a:moveTo>
                  <a:pt x="2517412" y="491050"/>
                </a:moveTo>
                <a:lnTo>
                  <a:pt x="2519788" y="480060"/>
                </a:lnTo>
                <a:lnTo>
                  <a:pt x="2510752" y="480060"/>
                </a:lnTo>
                <a:lnTo>
                  <a:pt x="2512074" y="473710"/>
                </a:lnTo>
                <a:lnTo>
                  <a:pt x="2513934" y="474980"/>
                </a:lnTo>
                <a:lnTo>
                  <a:pt x="2521470" y="477520"/>
                </a:lnTo>
                <a:lnTo>
                  <a:pt x="2534049" y="477520"/>
                </a:lnTo>
                <a:lnTo>
                  <a:pt x="2532523" y="481330"/>
                </a:lnTo>
                <a:lnTo>
                  <a:pt x="2564621" y="481330"/>
                </a:lnTo>
                <a:lnTo>
                  <a:pt x="2565826" y="482382"/>
                </a:lnTo>
                <a:lnTo>
                  <a:pt x="2565891" y="482600"/>
                </a:lnTo>
                <a:lnTo>
                  <a:pt x="2528175" y="482600"/>
                </a:lnTo>
                <a:lnTo>
                  <a:pt x="2527465" y="484768"/>
                </a:lnTo>
                <a:lnTo>
                  <a:pt x="2527582" y="485364"/>
                </a:lnTo>
                <a:lnTo>
                  <a:pt x="2528693" y="486410"/>
                </a:lnTo>
                <a:lnTo>
                  <a:pt x="2555588" y="486410"/>
                </a:lnTo>
                <a:lnTo>
                  <a:pt x="2556338" y="487680"/>
                </a:lnTo>
                <a:lnTo>
                  <a:pt x="2536720" y="487680"/>
                </a:lnTo>
                <a:lnTo>
                  <a:pt x="2535889" y="490220"/>
                </a:lnTo>
                <a:lnTo>
                  <a:pt x="2523978" y="490220"/>
                </a:lnTo>
                <a:lnTo>
                  <a:pt x="2517412" y="491050"/>
                </a:lnTo>
                <a:close/>
              </a:path>
              <a:path w="4096384" h="836930">
                <a:moveTo>
                  <a:pt x="2571259" y="475165"/>
                </a:moveTo>
                <a:lnTo>
                  <a:pt x="2569414" y="473710"/>
                </a:lnTo>
                <a:lnTo>
                  <a:pt x="2572265" y="474076"/>
                </a:lnTo>
                <a:lnTo>
                  <a:pt x="2571259" y="475165"/>
                </a:lnTo>
                <a:close/>
              </a:path>
              <a:path w="4096384" h="836930">
                <a:moveTo>
                  <a:pt x="2572265" y="474076"/>
                </a:moveTo>
                <a:lnTo>
                  <a:pt x="2569414" y="473710"/>
                </a:lnTo>
                <a:lnTo>
                  <a:pt x="2572603" y="473710"/>
                </a:lnTo>
                <a:lnTo>
                  <a:pt x="2572265" y="474076"/>
                </a:lnTo>
                <a:close/>
              </a:path>
              <a:path w="4096384" h="836930">
                <a:moveTo>
                  <a:pt x="2579976" y="482600"/>
                </a:moveTo>
                <a:lnTo>
                  <a:pt x="2578967" y="482600"/>
                </a:lnTo>
                <a:lnTo>
                  <a:pt x="2579134" y="480198"/>
                </a:lnTo>
                <a:lnTo>
                  <a:pt x="2579243" y="475926"/>
                </a:lnTo>
                <a:lnTo>
                  <a:pt x="2579369" y="474512"/>
                </a:lnTo>
                <a:lnTo>
                  <a:pt x="2579485" y="473710"/>
                </a:lnTo>
                <a:lnTo>
                  <a:pt x="2583315" y="473710"/>
                </a:lnTo>
                <a:lnTo>
                  <a:pt x="2581816" y="474980"/>
                </a:lnTo>
                <a:lnTo>
                  <a:pt x="2622102" y="474980"/>
                </a:lnTo>
                <a:lnTo>
                  <a:pt x="2622714" y="476250"/>
                </a:lnTo>
                <a:lnTo>
                  <a:pt x="2589706" y="476250"/>
                </a:lnTo>
                <a:lnTo>
                  <a:pt x="2582809" y="479983"/>
                </a:lnTo>
                <a:lnTo>
                  <a:pt x="2589372" y="481330"/>
                </a:lnTo>
                <a:lnTo>
                  <a:pt x="2586497" y="481330"/>
                </a:lnTo>
                <a:lnTo>
                  <a:pt x="2579976" y="482600"/>
                </a:lnTo>
                <a:close/>
              </a:path>
              <a:path w="4096384" h="836930">
                <a:moveTo>
                  <a:pt x="2825881" y="481330"/>
                </a:moveTo>
                <a:lnTo>
                  <a:pt x="2827898" y="473710"/>
                </a:lnTo>
                <a:lnTo>
                  <a:pt x="2835952" y="474980"/>
                </a:lnTo>
                <a:lnTo>
                  <a:pt x="2825881" y="481330"/>
                </a:lnTo>
                <a:close/>
              </a:path>
              <a:path w="4096384" h="836930">
                <a:moveTo>
                  <a:pt x="2826889" y="490220"/>
                </a:moveTo>
                <a:lnTo>
                  <a:pt x="2822542" y="490220"/>
                </a:lnTo>
                <a:lnTo>
                  <a:pt x="2826938" y="487643"/>
                </a:lnTo>
                <a:lnTo>
                  <a:pt x="2828398" y="486541"/>
                </a:lnTo>
                <a:lnTo>
                  <a:pt x="2828478" y="485695"/>
                </a:lnTo>
                <a:lnTo>
                  <a:pt x="2828238" y="483870"/>
                </a:lnTo>
                <a:lnTo>
                  <a:pt x="2825881" y="482600"/>
                </a:lnTo>
                <a:lnTo>
                  <a:pt x="2821684" y="481330"/>
                </a:lnTo>
                <a:lnTo>
                  <a:pt x="2825881" y="481330"/>
                </a:lnTo>
                <a:lnTo>
                  <a:pt x="2835952" y="474980"/>
                </a:lnTo>
                <a:lnTo>
                  <a:pt x="2827898" y="473710"/>
                </a:lnTo>
                <a:lnTo>
                  <a:pt x="2836286" y="473710"/>
                </a:lnTo>
                <a:lnTo>
                  <a:pt x="2836102" y="474980"/>
                </a:lnTo>
                <a:lnTo>
                  <a:pt x="2857850" y="474980"/>
                </a:lnTo>
                <a:lnTo>
                  <a:pt x="2854384" y="480060"/>
                </a:lnTo>
                <a:lnTo>
                  <a:pt x="2852692" y="480065"/>
                </a:lnTo>
                <a:lnTo>
                  <a:pt x="2848504" y="482600"/>
                </a:lnTo>
                <a:lnTo>
                  <a:pt x="2849178" y="485140"/>
                </a:lnTo>
                <a:lnTo>
                  <a:pt x="2851018" y="487680"/>
                </a:lnTo>
                <a:lnTo>
                  <a:pt x="2835434" y="487680"/>
                </a:lnTo>
                <a:lnTo>
                  <a:pt x="2826889" y="490220"/>
                </a:lnTo>
                <a:close/>
              </a:path>
              <a:path w="4096384" h="836930">
                <a:moveTo>
                  <a:pt x="3087888" y="481330"/>
                </a:moveTo>
                <a:lnTo>
                  <a:pt x="3084856" y="481330"/>
                </a:lnTo>
                <a:lnTo>
                  <a:pt x="3084488" y="478478"/>
                </a:lnTo>
                <a:lnTo>
                  <a:pt x="3084365" y="473710"/>
                </a:lnTo>
                <a:lnTo>
                  <a:pt x="3092419" y="477520"/>
                </a:lnTo>
                <a:lnTo>
                  <a:pt x="3090053" y="480065"/>
                </a:lnTo>
                <a:lnTo>
                  <a:pt x="3087888" y="481330"/>
                </a:lnTo>
                <a:close/>
              </a:path>
              <a:path w="4096384" h="836930">
                <a:moveTo>
                  <a:pt x="3159620" y="487680"/>
                </a:moveTo>
                <a:lnTo>
                  <a:pt x="3091902" y="487680"/>
                </a:lnTo>
                <a:lnTo>
                  <a:pt x="3093924" y="486408"/>
                </a:lnTo>
                <a:lnTo>
                  <a:pt x="3098449" y="485140"/>
                </a:lnTo>
                <a:lnTo>
                  <a:pt x="3092753" y="481330"/>
                </a:lnTo>
                <a:lnTo>
                  <a:pt x="3087888" y="481330"/>
                </a:lnTo>
                <a:lnTo>
                  <a:pt x="3090053" y="480065"/>
                </a:lnTo>
                <a:lnTo>
                  <a:pt x="3092419" y="477520"/>
                </a:lnTo>
                <a:lnTo>
                  <a:pt x="3084365" y="473710"/>
                </a:lnTo>
                <a:lnTo>
                  <a:pt x="3087182" y="473710"/>
                </a:lnTo>
                <a:lnTo>
                  <a:pt x="3088221" y="474980"/>
                </a:lnTo>
                <a:lnTo>
                  <a:pt x="3094300" y="474980"/>
                </a:lnTo>
                <a:lnTo>
                  <a:pt x="3102797" y="483870"/>
                </a:lnTo>
                <a:lnTo>
                  <a:pt x="3104814" y="483870"/>
                </a:lnTo>
                <a:lnTo>
                  <a:pt x="3104814" y="485140"/>
                </a:lnTo>
                <a:lnTo>
                  <a:pt x="3107485" y="486410"/>
                </a:lnTo>
                <a:lnTo>
                  <a:pt x="3159620" y="486410"/>
                </a:lnTo>
                <a:lnTo>
                  <a:pt x="3159620" y="487680"/>
                </a:lnTo>
                <a:close/>
              </a:path>
              <a:path w="4096384" h="836930">
                <a:moveTo>
                  <a:pt x="3120064" y="482600"/>
                </a:moveTo>
                <a:lnTo>
                  <a:pt x="3117556" y="481330"/>
                </a:lnTo>
                <a:lnTo>
                  <a:pt x="3118224" y="481330"/>
                </a:lnTo>
                <a:lnTo>
                  <a:pt x="3112419" y="477564"/>
                </a:lnTo>
                <a:lnTo>
                  <a:pt x="3112350" y="473710"/>
                </a:lnTo>
                <a:lnTo>
                  <a:pt x="3117147" y="475848"/>
                </a:lnTo>
                <a:lnTo>
                  <a:pt x="3116724" y="476250"/>
                </a:lnTo>
                <a:lnTo>
                  <a:pt x="3118047" y="476250"/>
                </a:lnTo>
                <a:lnTo>
                  <a:pt x="3116541" y="478790"/>
                </a:lnTo>
                <a:lnTo>
                  <a:pt x="3119364" y="478790"/>
                </a:lnTo>
                <a:lnTo>
                  <a:pt x="3120064" y="482600"/>
                </a:lnTo>
                <a:close/>
              </a:path>
              <a:path w="4096384" h="836930">
                <a:moveTo>
                  <a:pt x="3187789" y="481330"/>
                </a:moveTo>
                <a:lnTo>
                  <a:pt x="3181234" y="481330"/>
                </a:lnTo>
                <a:lnTo>
                  <a:pt x="3181180" y="479922"/>
                </a:lnTo>
                <a:lnTo>
                  <a:pt x="3179875" y="476606"/>
                </a:lnTo>
                <a:lnTo>
                  <a:pt x="3179754" y="476242"/>
                </a:lnTo>
                <a:lnTo>
                  <a:pt x="3186282" y="473710"/>
                </a:lnTo>
                <a:lnTo>
                  <a:pt x="3186195" y="477686"/>
                </a:lnTo>
                <a:lnTo>
                  <a:pt x="3185541" y="478899"/>
                </a:lnTo>
                <a:lnTo>
                  <a:pt x="3184757" y="480060"/>
                </a:lnTo>
                <a:lnTo>
                  <a:pt x="3189631" y="480060"/>
                </a:lnTo>
                <a:lnTo>
                  <a:pt x="3187789" y="481330"/>
                </a:lnTo>
                <a:close/>
              </a:path>
              <a:path w="4096384" h="836930">
                <a:moveTo>
                  <a:pt x="3189631" y="480060"/>
                </a:moveTo>
                <a:lnTo>
                  <a:pt x="3184757" y="480060"/>
                </a:lnTo>
                <a:lnTo>
                  <a:pt x="3185635" y="478751"/>
                </a:lnTo>
                <a:lnTo>
                  <a:pt x="3186195" y="477686"/>
                </a:lnTo>
                <a:lnTo>
                  <a:pt x="3186282" y="473710"/>
                </a:lnTo>
                <a:lnTo>
                  <a:pt x="3187291" y="473710"/>
                </a:lnTo>
                <a:lnTo>
                  <a:pt x="3195450" y="475879"/>
                </a:lnTo>
                <a:lnTo>
                  <a:pt x="3195382" y="476094"/>
                </a:lnTo>
                <a:lnTo>
                  <a:pt x="3189631" y="480060"/>
                </a:lnTo>
                <a:close/>
              </a:path>
              <a:path w="4096384" h="836930">
                <a:moveTo>
                  <a:pt x="3198841" y="476250"/>
                </a:moveTo>
                <a:lnTo>
                  <a:pt x="3196844" y="476250"/>
                </a:lnTo>
                <a:lnTo>
                  <a:pt x="3196299" y="475462"/>
                </a:lnTo>
                <a:lnTo>
                  <a:pt x="3198841" y="473710"/>
                </a:lnTo>
                <a:lnTo>
                  <a:pt x="3198841" y="476250"/>
                </a:lnTo>
                <a:close/>
              </a:path>
              <a:path w="4096384" h="836930">
                <a:moveTo>
                  <a:pt x="3235116" y="481330"/>
                </a:moveTo>
                <a:lnTo>
                  <a:pt x="3195502" y="481330"/>
                </a:lnTo>
                <a:lnTo>
                  <a:pt x="3198750" y="478859"/>
                </a:lnTo>
                <a:lnTo>
                  <a:pt x="3198841" y="473710"/>
                </a:lnTo>
                <a:lnTo>
                  <a:pt x="3216108" y="473710"/>
                </a:lnTo>
                <a:lnTo>
                  <a:pt x="3217185" y="476250"/>
                </a:lnTo>
                <a:lnTo>
                  <a:pt x="3210745" y="476250"/>
                </a:lnTo>
                <a:lnTo>
                  <a:pt x="3208080" y="477520"/>
                </a:lnTo>
                <a:lnTo>
                  <a:pt x="3210411" y="480060"/>
                </a:lnTo>
                <a:lnTo>
                  <a:pt x="3233167" y="480065"/>
                </a:lnTo>
                <a:lnTo>
                  <a:pt x="3235116" y="481330"/>
                </a:lnTo>
                <a:close/>
              </a:path>
              <a:path w="4096384" h="836930">
                <a:moveTo>
                  <a:pt x="3237074" y="482600"/>
                </a:moveTo>
                <a:lnTo>
                  <a:pt x="3236606" y="482296"/>
                </a:lnTo>
                <a:lnTo>
                  <a:pt x="3233709" y="473710"/>
                </a:lnTo>
                <a:lnTo>
                  <a:pt x="3240597" y="476250"/>
                </a:lnTo>
                <a:lnTo>
                  <a:pt x="3236223" y="476250"/>
                </a:lnTo>
                <a:lnTo>
                  <a:pt x="3236323" y="477686"/>
                </a:lnTo>
                <a:lnTo>
                  <a:pt x="3236444" y="479039"/>
                </a:lnTo>
                <a:lnTo>
                  <a:pt x="3237074" y="482600"/>
                </a:lnTo>
                <a:close/>
              </a:path>
              <a:path w="4096384" h="836930">
                <a:moveTo>
                  <a:pt x="3321057" y="474246"/>
                </a:moveTo>
                <a:lnTo>
                  <a:pt x="3320492" y="474056"/>
                </a:lnTo>
                <a:lnTo>
                  <a:pt x="3321057" y="473710"/>
                </a:lnTo>
                <a:lnTo>
                  <a:pt x="3321057" y="474246"/>
                </a:lnTo>
                <a:close/>
              </a:path>
              <a:path w="4096384" h="836930">
                <a:moveTo>
                  <a:pt x="3324056" y="474980"/>
                </a:moveTo>
                <a:lnTo>
                  <a:pt x="3323231" y="474980"/>
                </a:lnTo>
                <a:lnTo>
                  <a:pt x="3321057" y="474246"/>
                </a:lnTo>
                <a:lnTo>
                  <a:pt x="3321057" y="473710"/>
                </a:lnTo>
                <a:lnTo>
                  <a:pt x="3325739" y="473710"/>
                </a:lnTo>
                <a:lnTo>
                  <a:pt x="3324056" y="474980"/>
                </a:lnTo>
                <a:close/>
              </a:path>
              <a:path w="4096384" h="836930">
                <a:moveTo>
                  <a:pt x="3313408" y="496016"/>
                </a:moveTo>
                <a:lnTo>
                  <a:pt x="3313200" y="495742"/>
                </a:lnTo>
                <a:lnTo>
                  <a:pt x="3318543" y="491490"/>
                </a:lnTo>
                <a:lnTo>
                  <a:pt x="3320341" y="488494"/>
                </a:lnTo>
                <a:lnTo>
                  <a:pt x="3331279" y="473710"/>
                </a:lnTo>
                <a:lnTo>
                  <a:pt x="3332778" y="478790"/>
                </a:lnTo>
                <a:lnTo>
                  <a:pt x="3331953" y="478790"/>
                </a:lnTo>
                <a:lnTo>
                  <a:pt x="3329931" y="483880"/>
                </a:lnTo>
                <a:lnTo>
                  <a:pt x="3328562" y="486443"/>
                </a:lnTo>
                <a:lnTo>
                  <a:pt x="3324731" y="491490"/>
                </a:lnTo>
                <a:lnTo>
                  <a:pt x="3321725" y="492760"/>
                </a:lnTo>
                <a:lnTo>
                  <a:pt x="3313408" y="496016"/>
                </a:lnTo>
                <a:close/>
              </a:path>
              <a:path w="4096384" h="836930">
                <a:moveTo>
                  <a:pt x="3336705" y="482600"/>
                </a:moveTo>
                <a:lnTo>
                  <a:pt x="3334618" y="482600"/>
                </a:lnTo>
                <a:lnTo>
                  <a:pt x="3332812" y="478859"/>
                </a:lnTo>
                <a:lnTo>
                  <a:pt x="3331279" y="473710"/>
                </a:lnTo>
                <a:lnTo>
                  <a:pt x="3337141" y="473710"/>
                </a:lnTo>
                <a:lnTo>
                  <a:pt x="3337303" y="474936"/>
                </a:lnTo>
                <a:lnTo>
                  <a:pt x="3336975" y="474980"/>
                </a:lnTo>
                <a:lnTo>
                  <a:pt x="3355422" y="474980"/>
                </a:lnTo>
                <a:lnTo>
                  <a:pt x="3355085" y="477520"/>
                </a:lnTo>
                <a:lnTo>
                  <a:pt x="3338324" y="477520"/>
                </a:lnTo>
                <a:lnTo>
                  <a:pt x="3336705" y="482600"/>
                </a:lnTo>
                <a:close/>
              </a:path>
              <a:path w="4096384" h="836930">
                <a:moveTo>
                  <a:pt x="3356416" y="481330"/>
                </a:moveTo>
                <a:lnTo>
                  <a:pt x="3355412" y="480065"/>
                </a:lnTo>
                <a:lnTo>
                  <a:pt x="3355092" y="479243"/>
                </a:lnTo>
                <a:lnTo>
                  <a:pt x="3355001" y="478153"/>
                </a:lnTo>
                <a:lnTo>
                  <a:pt x="3355591" y="473710"/>
                </a:lnTo>
                <a:lnTo>
                  <a:pt x="3359598" y="478790"/>
                </a:lnTo>
                <a:lnTo>
                  <a:pt x="3361414" y="478790"/>
                </a:lnTo>
                <a:lnTo>
                  <a:pt x="3361210" y="480060"/>
                </a:lnTo>
                <a:lnTo>
                  <a:pt x="3357576" y="480065"/>
                </a:lnTo>
                <a:lnTo>
                  <a:pt x="3356416" y="481330"/>
                </a:lnTo>
                <a:close/>
              </a:path>
              <a:path w="4096384" h="836930">
                <a:moveTo>
                  <a:pt x="3546324" y="481330"/>
                </a:moveTo>
                <a:lnTo>
                  <a:pt x="3546173" y="481330"/>
                </a:lnTo>
                <a:lnTo>
                  <a:pt x="3546611" y="480198"/>
                </a:lnTo>
                <a:lnTo>
                  <a:pt x="3546622" y="479983"/>
                </a:lnTo>
                <a:lnTo>
                  <a:pt x="3543142" y="473710"/>
                </a:lnTo>
                <a:lnTo>
                  <a:pt x="3548522" y="476840"/>
                </a:lnTo>
                <a:lnTo>
                  <a:pt x="3548452" y="477210"/>
                </a:lnTo>
                <a:lnTo>
                  <a:pt x="3547182" y="480060"/>
                </a:lnTo>
                <a:lnTo>
                  <a:pt x="3549847" y="480060"/>
                </a:lnTo>
                <a:lnTo>
                  <a:pt x="3546324" y="481330"/>
                </a:lnTo>
                <a:close/>
              </a:path>
              <a:path w="4096384" h="836930">
                <a:moveTo>
                  <a:pt x="3548598" y="476884"/>
                </a:moveTo>
                <a:lnTo>
                  <a:pt x="3543142" y="473710"/>
                </a:lnTo>
                <a:lnTo>
                  <a:pt x="3550013" y="473710"/>
                </a:lnTo>
                <a:lnTo>
                  <a:pt x="3548598" y="476884"/>
                </a:lnTo>
                <a:close/>
              </a:path>
              <a:path w="4096384" h="836930">
                <a:moveTo>
                  <a:pt x="3793732" y="475858"/>
                </a:moveTo>
                <a:lnTo>
                  <a:pt x="3793169" y="475357"/>
                </a:lnTo>
                <a:lnTo>
                  <a:pt x="3796426" y="473710"/>
                </a:lnTo>
                <a:lnTo>
                  <a:pt x="3793732" y="475858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95595" y="477520"/>
                </a:lnTo>
                <a:lnTo>
                  <a:pt x="3793918" y="476025"/>
                </a:lnTo>
                <a:lnTo>
                  <a:pt x="3793816" y="475791"/>
                </a:lnTo>
                <a:lnTo>
                  <a:pt x="3796426" y="473710"/>
                </a:lnTo>
                <a:lnTo>
                  <a:pt x="3796934" y="473710"/>
                </a:lnTo>
                <a:lnTo>
                  <a:pt x="3797435" y="474980"/>
                </a:lnTo>
                <a:lnTo>
                  <a:pt x="3812529" y="474980"/>
                </a:lnTo>
                <a:lnTo>
                  <a:pt x="3812498" y="475165"/>
                </a:lnTo>
                <a:lnTo>
                  <a:pt x="3808712" y="478751"/>
                </a:lnTo>
                <a:lnTo>
                  <a:pt x="3808244" y="47898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12529" y="474980"/>
                </a:moveTo>
                <a:lnTo>
                  <a:pt x="3797435" y="474980"/>
                </a:lnTo>
                <a:lnTo>
                  <a:pt x="3799609" y="473710"/>
                </a:lnTo>
                <a:lnTo>
                  <a:pt x="3812194" y="473710"/>
                </a:lnTo>
                <a:lnTo>
                  <a:pt x="3812529" y="474980"/>
                </a:lnTo>
                <a:close/>
              </a:path>
              <a:path w="4096384" h="836930">
                <a:moveTo>
                  <a:pt x="3812562" y="475104"/>
                </a:moveTo>
                <a:lnTo>
                  <a:pt x="3812194" y="473710"/>
                </a:lnTo>
                <a:lnTo>
                  <a:pt x="3813188" y="474512"/>
                </a:lnTo>
                <a:lnTo>
                  <a:pt x="3812562" y="475104"/>
                </a:lnTo>
                <a:close/>
              </a:path>
              <a:path w="4096384" h="836930">
                <a:moveTo>
                  <a:pt x="791745" y="478790"/>
                </a:moveTo>
                <a:lnTo>
                  <a:pt x="788776" y="476250"/>
                </a:lnTo>
                <a:lnTo>
                  <a:pt x="788670" y="475926"/>
                </a:lnTo>
                <a:lnTo>
                  <a:pt x="790443" y="473861"/>
                </a:lnTo>
                <a:lnTo>
                  <a:pt x="791745" y="478790"/>
                </a:lnTo>
                <a:close/>
              </a:path>
              <a:path w="4096384" h="836930">
                <a:moveTo>
                  <a:pt x="1752403" y="482600"/>
                </a:moveTo>
                <a:lnTo>
                  <a:pt x="1753241" y="481330"/>
                </a:lnTo>
                <a:lnTo>
                  <a:pt x="1755088" y="477520"/>
                </a:lnTo>
                <a:lnTo>
                  <a:pt x="1750915" y="474461"/>
                </a:lnTo>
                <a:lnTo>
                  <a:pt x="1751717" y="474056"/>
                </a:lnTo>
                <a:lnTo>
                  <a:pt x="1756594" y="474980"/>
                </a:lnTo>
                <a:lnTo>
                  <a:pt x="1764471" y="477520"/>
                </a:lnTo>
                <a:lnTo>
                  <a:pt x="1752403" y="482600"/>
                </a:lnTo>
                <a:close/>
              </a:path>
              <a:path w="4096384" h="836930">
                <a:moveTo>
                  <a:pt x="3321057" y="477520"/>
                </a:moveTo>
                <a:lnTo>
                  <a:pt x="3314843" y="477520"/>
                </a:lnTo>
                <a:lnTo>
                  <a:pt x="3320492" y="474056"/>
                </a:lnTo>
                <a:lnTo>
                  <a:pt x="3321057" y="474246"/>
                </a:lnTo>
                <a:lnTo>
                  <a:pt x="3321057" y="477520"/>
                </a:lnTo>
                <a:close/>
              </a:path>
              <a:path w="4096384" h="836930">
                <a:moveTo>
                  <a:pt x="2578967" y="482600"/>
                </a:moveTo>
                <a:lnTo>
                  <a:pt x="2577464" y="480065"/>
                </a:lnTo>
                <a:lnTo>
                  <a:pt x="2571259" y="475165"/>
                </a:lnTo>
                <a:lnTo>
                  <a:pt x="2572265" y="474076"/>
                </a:lnTo>
                <a:lnTo>
                  <a:pt x="2579301" y="474980"/>
                </a:lnTo>
                <a:lnTo>
                  <a:pt x="2579175" y="477018"/>
                </a:lnTo>
                <a:lnTo>
                  <a:pt x="2579056" y="481330"/>
                </a:lnTo>
                <a:lnTo>
                  <a:pt x="2578967" y="482600"/>
                </a:lnTo>
                <a:close/>
              </a:path>
              <a:path w="4096384" h="836930">
                <a:moveTo>
                  <a:pt x="3326549" y="480060"/>
                </a:moveTo>
                <a:lnTo>
                  <a:pt x="3320383" y="480060"/>
                </a:lnTo>
                <a:lnTo>
                  <a:pt x="3321013" y="477686"/>
                </a:lnTo>
                <a:lnTo>
                  <a:pt x="3321057" y="474246"/>
                </a:lnTo>
                <a:lnTo>
                  <a:pt x="3323231" y="474980"/>
                </a:lnTo>
                <a:lnTo>
                  <a:pt x="3330333" y="474980"/>
                </a:lnTo>
                <a:lnTo>
                  <a:pt x="3326549" y="480060"/>
                </a:lnTo>
                <a:close/>
              </a:path>
              <a:path w="4096384" h="836930">
                <a:moveTo>
                  <a:pt x="1395367" y="480060"/>
                </a:moveTo>
                <a:lnTo>
                  <a:pt x="1392185" y="474980"/>
                </a:lnTo>
                <a:lnTo>
                  <a:pt x="1396494" y="474339"/>
                </a:lnTo>
                <a:lnTo>
                  <a:pt x="1396376" y="474980"/>
                </a:lnTo>
                <a:lnTo>
                  <a:pt x="1400451" y="474980"/>
                </a:lnTo>
                <a:lnTo>
                  <a:pt x="1399869" y="477564"/>
                </a:lnTo>
                <a:lnTo>
                  <a:pt x="1399224" y="478790"/>
                </a:lnTo>
                <a:lnTo>
                  <a:pt x="1396880" y="478790"/>
                </a:lnTo>
                <a:lnTo>
                  <a:pt x="1395367" y="480060"/>
                </a:lnTo>
                <a:close/>
              </a:path>
              <a:path w="4096384" h="836930">
                <a:moveTo>
                  <a:pt x="1734973" y="487680"/>
                </a:moveTo>
                <a:lnTo>
                  <a:pt x="1724915" y="487680"/>
                </a:lnTo>
                <a:lnTo>
                  <a:pt x="1725605" y="486633"/>
                </a:lnTo>
                <a:lnTo>
                  <a:pt x="1725711" y="486304"/>
                </a:lnTo>
                <a:lnTo>
                  <a:pt x="1724745" y="483870"/>
                </a:lnTo>
                <a:lnTo>
                  <a:pt x="1721726" y="480060"/>
                </a:lnTo>
                <a:lnTo>
                  <a:pt x="1744022" y="480060"/>
                </a:lnTo>
                <a:lnTo>
                  <a:pt x="1745325" y="478827"/>
                </a:lnTo>
                <a:lnTo>
                  <a:pt x="1745508" y="478244"/>
                </a:lnTo>
                <a:lnTo>
                  <a:pt x="1745611" y="477190"/>
                </a:lnTo>
                <a:lnTo>
                  <a:pt x="1750915" y="474461"/>
                </a:lnTo>
                <a:lnTo>
                  <a:pt x="1755088" y="477520"/>
                </a:lnTo>
                <a:lnTo>
                  <a:pt x="1753241" y="481330"/>
                </a:lnTo>
                <a:lnTo>
                  <a:pt x="1734973" y="481330"/>
                </a:lnTo>
                <a:lnTo>
                  <a:pt x="1734198" y="484850"/>
                </a:lnTo>
                <a:lnTo>
                  <a:pt x="1734318" y="485695"/>
                </a:lnTo>
                <a:lnTo>
                  <a:pt x="1734973" y="487680"/>
                </a:lnTo>
                <a:close/>
              </a:path>
              <a:path w="4096384" h="836930">
                <a:moveTo>
                  <a:pt x="3813639" y="479183"/>
                </a:moveTo>
                <a:lnTo>
                  <a:pt x="3812656" y="475462"/>
                </a:lnTo>
                <a:lnTo>
                  <a:pt x="3812609" y="475060"/>
                </a:lnTo>
                <a:lnTo>
                  <a:pt x="3813188" y="474512"/>
                </a:lnTo>
                <a:lnTo>
                  <a:pt x="3818485" y="478790"/>
                </a:lnTo>
                <a:lnTo>
                  <a:pt x="3814210" y="478790"/>
                </a:lnTo>
                <a:lnTo>
                  <a:pt x="3813639" y="479183"/>
                </a:lnTo>
                <a:close/>
              </a:path>
              <a:path w="4096384" h="836930">
                <a:moveTo>
                  <a:pt x="1634561" y="474980"/>
                </a:moveTo>
                <a:lnTo>
                  <a:pt x="1634397" y="474980"/>
                </a:lnTo>
                <a:lnTo>
                  <a:pt x="1634561" y="474980"/>
                </a:lnTo>
                <a:close/>
              </a:path>
              <a:path w="4096384" h="836930">
                <a:moveTo>
                  <a:pt x="39106" y="480060"/>
                </a:moveTo>
                <a:lnTo>
                  <a:pt x="37430" y="480060"/>
                </a:lnTo>
                <a:lnTo>
                  <a:pt x="35772" y="478803"/>
                </a:lnTo>
                <a:lnTo>
                  <a:pt x="35420" y="477520"/>
                </a:lnTo>
                <a:lnTo>
                  <a:pt x="36098" y="476242"/>
                </a:lnTo>
                <a:lnTo>
                  <a:pt x="37764" y="474980"/>
                </a:lnTo>
                <a:lnTo>
                  <a:pt x="40278" y="474980"/>
                </a:lnTo>
                <a:lnTo>
                  <a:pt x="41164" y="476094"/>
                </a:lnTo>
                <a:lnTo>
                  <a:pt x="41037" y="477190"/>
                </a:lnTo>
                <a:lnTo>
                  <a:pt x="40695" y="478478"/>
                </a:lnTo>
                <a:lnTo>
                  <a:pt x="40568" y="478827"/>
                </a:lnTo>
                <a:lnTo>
                  <a:pt x="39106" y="480060"/>
                </a:lnTo>
                <a:close/>
              </a:path>
              <a:path w="4096384" h="836930">
                <a:moveTo>
                  <a:pt x="124595" y="478790"/>
                </a:moveTo>
                <a:lnTo>
                  <a:pt x="114204" y="478790"/>
                </a:lnTo>
                <a:lnTo>
                  <a:pt x="120071" y="474980"/>
                </a:lnTo>
                <a:lnTo>
                  <a:pt x="120234" y="474980"/>
                </a:lnTo>
                <a:lnTo>
                  <a:pt x="123235" y="476242"/>
                </a:lnTo>
                <a:lnTo>
                  <a:pt x="124595" y="478790"/>
                </a:lnTo>
                <a:close/>
              </a:path>
              <a:path w="4096384" h="836930">
                <a:moveTo>
                  <a:pt x="397995" y="485140"/>
                </a:moveTo>
                <a:lnTo>
                  <a:pt x="396817" y="485140"/>
                </a:lnTo>
                <a:lnTo>
                  <a:pt x="395654" y="483880"/>
                </a:lnTo>
                <a:lnTo>
                  <a:pt x="396366" y="481330"/>
                </a:lnTo>
                <a:lnTo>
                  <a:pt x="399823" y="476360"/>
                </a:lnTo>
                <a:lnTo>
                  <a:pt x="404910" y="474980"/>
                </a:lnTo>
                <a:lnTo>
                  <a:pt x="410063" y="481330"/>
                </a:lnTo>
                <a:lnTo>
                  <a:pt x="410280" y="482600"/>
                </a:lnTo>
                <a:lnTo>
                  <a:pt x="402401" y="482600"/>
                </a:lnTo>
                <a:lnTo>
                  <a:pt x="398989" y="483880"/>
                </a:lnTo>
                <a:lnTo>
                  <a:pt x="397995" y="485140"/>
                </a:lnTo>
                <a:close/>
              </a:path>
              <a:path w="4096384" h="836930">
                <a:moveTo>
                  <a:pt x="452423" y="478790"/>
                </a:moveTo>
                <a:lnTo>
                  <a:pt x="436198" y="478790"/>
                </a:lnTo>
                <a:lnTo>
                  <a:pt x="436162" y="476242"/>
                </a:lnTo>
                <a:lnTo>
                  <a:pt x="431748" y="474980"/>
                </a:lnTo>
                <a:lnTo>
                  <a:pt x="441344" y="474980"/>
                </a:lnTo>
                <a:lnTo>
                  <a:pt x="439271" y="476250"/>
                </a:lnTo>
                <a:lnTo>
                  <a:pt x="443546" y="477520"/>
                </a:lnTo>
                <a:lnTo>
                  <a:pt x="452662" y="477520"/>
                </a:lnTo>
                <a:lnTo>
                  <a:pt x="452423" y="478790"/>
                </a:lnTo>
                <a:close/>
              </a:path>
              <a:path w="4096384" h="836930">
                <a:moveTo>
                  <a:pt x="499743" y="486410"/>
                </a:moveTo>
                <a:lnTo>
                  <a:pt x="490523" y="486410"/>
                </a:lnTo>
                <a:lnTo>
                  <a:pt x="496056" y="480060"/>
                </a:lnTo>
                <a:lnTo>
                  <a:pt x="499064" y="478859"/>
                </a:lnTo>
                <a:lnTo>
                  <a:pt x="499118" y="478244"/>
                </a:lnTo>
                <a:lnTo>
                  <a:pt x="498400" y="474980"/>
                </a:lnTo>
                <a:lnTo>
                  <a:pt x="499743" y="474980"/>
                </a:lnTo>
                <a:lnTo>
                  <a:pt x="499743" y="486410"/>
                </a:lnTo>
                <a:close/>
              </a:path>
              <a:path w="4096384" h="836930">
                <a:moveTo>
                  <a:pt x="499743" y="486771"/>
                </a:moveTo>
                <a:lnTo>
                  <a:pt x="499743" y="474980"/>
                </a:lnTo>
                <a:lnTo>
                  <a:pt x="507954" y="485140"/>
                </a:lnTo>
                <a:lnTo>
                  <a:pt x="505276" y="485140"/>
                </a:lnTo>
                <a:lnTo>
                  <a:pt x="502509" y="486410"/>
                </a:lnTo>
                <a:lnTo>
                  <a:pt x="500744" y="486410"/>
                </a:lnTo>
                <a:lnTo>
                  <a:pt x="499743" y="486771"/>
                </a:lnTo>
                <a:close/>
              </a:path>
              <a:path w="4096384" h="836930">
                <a:moveTo>
                  <a:pt x="534944" y="480060"/>
                </a:moveTo>
                <a:lnTo>
                  <a:pt x="532259" y="474980"/>
                </a:lnTo>
                <a:lnTo>
                  <a:pt x="536790" y="474980"/>
                </a:lnTo>
                <a:lnTo>
                  <a:pt x="538287" y="476242"/>
                </a:lnTo>
                <a:lnTo>
                  <a:pt x="538256" y="477564"/>
                </a:lnTo>
                <a:lnTo>
                  <a:pt x="537160" y="478751"/>
                </a:lnTo>
                <a:lnTo>
                  <a:pt x="534944" y="480060"/>
                </a:lnTo>
                <a:close/>
              </a:path>
              <a:path w="4096384" h="836930">
                <a:moveTo>
                  <a:pt x="550449" y="480060"/>
                </a:moveTo>
                <a:lnTo>
                  <a:pt x="534944" y="480060"/>
                </a:lnTo>
                <a:lnTo>
                  <a:pt x="537061" y="478827"/>
                </a:lnTo>
                <a:lnTo>
                  <a:pt x="538256" y="477564"/>
                </a:lnTo>
                <a:lnTo>
                  <a:pt x="538287" y="476242"/>
                </a:lnTo>
                <a:lnTo>
                  <a:pt x="536790" y="474980"/>
                </a:lnTo>
                <a:lnTo>
                  <a:pt x="550282" y="474980"/>
                </a:lnTo>
                <a:lnTo>
                  <a:pt x="548867" y="476242"/>
                </a:lnTo>
                <a:lnTo>
                  <a:pt x="549444" y="478478"/>
                </a:lnTo>
                <a:lnTo>
                  <a:pt x="549553" y="478827"/>
                </a:lnTo>
                <a:lnTo>
                  <a:pt x="550449" y="480060"/>
                </a:lnTo>
                <a:close/>
              </a:path>
              <a:path w="4096384" h="836930">
                <a:moveTo>
                  <a:pt x="672731" y="478790"/>
                </a:moveTo>
                <a:lnTo>
                  <a:pt x="668710" y="478790"/>
                </a:lnTo>
                <a:lnTo>
                  <a:pt x="668727" y="476242"/>
                </a:lnTo>
                <a:lnTo>
                  <a:pt x="671389" y="474980"/>
                </a:lnTo>
                <a:lnTo>
                  <a:pt x="672063" y="476250"/>
                </a:lnTo>
                <a:lnTo>
                  <a:pt x="672731" y="478790"/>
                </a:lnTo>
                <a:close/>
              </a:path>
              <a:path w="4096384" h="836930">
                <a:moveTo>
                  <a:pt x="686428" y="478790"/>
                </a:moveTo>
                <a:lnTo>
                  <a:pt x="672731" y="478790"/>
                </a:lnTo>
                <a:lnTo>
                  <a:pt x="672063" y="476250"/>
                </a:lnTo>
                <a:lnTo>
                  <a:pt x="671389" y="474980"/>
                </a:lnTo>
                <a:lnTo>
                  <a:pt x="680860" y="474980"/>
                </a:lnTo>
                <a:lnTo>
                  <a:pt x="683063" y="477520"/>
                </a:lnTo>
                <a:lnTo>
                  <a:pt x="686428" y="478790"/>
                </a:lnTo>
                <a:close/>
              </a:path>
              <a:path w="4096384" h="836930">
                <a:moveTo>
                  <a:pt x="747161" y="501650"/>
                </a:moveTo>
                <a:lnTo>
                  <a:pt x="743304" y="497840"/>
                </a:lnTo>
                <a:lnTo>
                  <a:pt x="739447" y="495300"/>
                </a:lnTo>
                <a:lnTo>
                  <a:pt x="746820" y="492760"/>
                </a:lnTo>
                <a:lnTo>
                  <a:pt x="748333" y="491490"/>
                </a:lnTo>
                <a:lnTo>
                  <a:pt x="748813" y="490585"/>
                </a:lnTo>
                <a:lnTo>
                  <a:pt x="748925" y="489606"/>
                </a:lnTo>
                <a:lnTo>
                  <a:pt x="748799" y="488836"/>
                </a:lnTo>
                <a:lnTo>
                  <a:pt x="747999" y="486410"/>
                </a:lnTo>
                <a:lnTo>
                  <a:pt x="744646" y="486410"/>
                </a:lnTo>
                <a:lnTo>
                  <a:pt x="743468" y="483870"/>
                </a:lnTo>
                <a:lnTo>
                  <a:pt x="739277" y="482600"/>
                </a:lnTo>
                <a:lnTo>
                  <a:pt x="737937" y="480065"/>
                </a:lnTo>
                <a:lnTo>
                  <a:pt x="737040" y="474980"/>
                </a:lnTo>
                <a:lnTo>
                  <a:pt x="744504" y="478751"/>
                </a:lnTo>
                <a:lnTo>
                  <a:pt x="752419" y="486304"/>
                </a:lnTo>
                <a:lnTo>
                  <a:pt x="752544" y="486633"/>
                </a:lnTo>
                <a:lnTo>
                  <a:pt x="752857" y="491490"/>
                </a:lnTo>
                <a:lnTo>
                  <a:pt x="750513" y="492760"/>
                </a:lnTo>
                <a:lnTo>
                  <a:pt x="748553" y="497950"/>
                </a:lnTo>
                <a:lnTo>
                  <a:pt x="745988" y="499110"/>
                </a:lnTo>
                <a:lnTo>
                  <a:pt x="747586" y="500079"/>
                </a:lnTo>
                <a:lnTo>
                  <a:pt x="747573" y="500556"/>
                </a:lnTo>
                <a:lnTo>
                  <a:pt x="747161" y="501650"/>
                </a:lnTo>
                <a:close/>
              </a:path>
              <a:path w="4096384" h="836930">
                <a:moveTo>
                  <a:pt x="748557" y="497948"/>
                </a:moveTo>
                <a:lnTo>
                  <a:pt x="750513" y="492760"/>
                </a:lnTo>
                <a:lnTo>
                  <a:pt x="752857" y="491490"/>
                </a:lnTo>
                <a:lnTo>
                  <a:pt x="752544" y="486633"/>
                </a:lnTo>
                <a:lnTo>
                  <a:pt x="752419" y="486304"/>
                </a:lnTo>
                <a:lnTo>
                  <a:pt x="744619" y="478827"/>
                </a:lnTo>
                <a:lnTo>
                  <a:pt x="737040" y="474980"/>
                </a:lnTo>
                <a:lnTo>
                  <a:pt x="750347" y="474980"/>
                </a:lnTo>
                <a:lnTo>
                  <a:pt x="749341" y="477520"/>
                </a:lnTo>
                <a:lnTo>
                  <a:pt x="749007" y="477520"/>
                </a:lnTo>
                <a:lnTo>
                  <a:pt x="756707" y="480824"/>
                </a:lnTo>
                <a:lnTo>
                  <a:pt x="752019" y="482600"/>
                </a:lnTo>
                <a:lnTo>
                  <a:pt x="762751" y="486410"/>
                </a:lnTo>
                <a:lnTo>
                  <a:pt x="764291" y="486410"/>
                </a:lnTo>
                <a:lnTo>
                  <a:pt x="763306" y="491209"/>
                </a:lnTo>
                <a:lnTo>
                  <a:pt x="763196" y="491650"/>
                </a:lnTo>
                <a:lnTo>
                  <a:pt x="762833" y="492760"/>
                </a:lnTo>
                <a:lnTo>
                  <a:pt x="762300" y="492760"/>
                </a:lnTo>
                <a:lnTo>
                  <a:pt x="757218" y="494030"/>
                </a:lnTo>
                <a:lnTo>
                  <a:pt x="748557" y="497948"/>
                </a:lnTo>
                <a:close/>
              </a:path>
              <a:path w="4096384" h="836930">
                <a:moveTo>
                  <a:pt x="821924" y="483870"/>
                </a:moveTo>
                <a:lnTo>
                  <a:pt x="817897" y="483870"/>
                </a:lnTo>
                <a:lnTo>
                  <a:pt x="812868" y="480060"/>
                </a:lnTo>
                <a:lnTo>
                  <a:pt x="821086" y="480060"/>
                </a:lnTo>
                <a:lnTo>
                  <a:pt x="821420" y="474980"/>
                </a:lnTo>
                <a:lnTo>
                  <a:pt x="830783" y="474980"/>
                </a:lnTo>
                <a:lnTo>
                  <a:pt x="830502" y="477520"/>
                </a:lnTo>
                <a:lnTo>
                  <a:pt x="824602" y="477520"/>
                </a:lnTo>
                <a:lnTo>
                  <a:pt x="821924" y="483870"/>
                </a:lnTo>
                <a:close/>
              </a:path>
              <a:path w="4096384" h="836930">
                <a:moveTo>
                  <a:pt x="835832" y="481330"/>
                </a:moveTo>
                <a:lnTo>
                  <a:pt x="830563" y="477564"/>
                </a:lnTo>
                <a:lnTo>
                  <a:pt x="830536" y="477210"/>
                </a:lnTo>
                <a:lnTo>
                  <a:pt x="830783" y="474980"/>
                </a:lnTo>
                <a:lnTo>
                  <a:pt x="833547" y="474980"/>
                </a:lnTo>
                <a:lnTo>
                  <a:pt x="835668" y="477520"/>
                </a:lnTo>
                <a:lnTo>
                  <a:pt x="835788" y="479718"/>
                </a:lnTo>
                <a:lnTo>
                  <a:pt x="835832" y="481330"/>
                </a:lnTo>
                <a:close/>
              </a:path>
              <a:path w="4096384" h="836930">
                <a:moveTo>
                  <a:pt x="873384" y="477520"/>
                </a:moveTo>
                <a:lnTo>
                  <a:pt x="870699" y="477520"/>
                </a:lnTo>
                <a:lnTo>
                  <a:pt x="870365" y="476250"/>
                </a:lnTo>
                <a:lnTo>
                  <a:pt x="871033" y="476250"/>
                </a:lnTo>
                <a:lnTo>
                  <a:pt x="871871" y="474980"/>
                </a:lnTo>
                <a:lnTo>
                  <a:pt x="873384" y="474980"/>
                </a:lnTo>
                <a:lnTo>
                  <a:pt x="873826" y="476094"/>
                </a:lnTo>
                <a:lnTo>
                  <a:pt x="873747" y="476606"/>
                </a:lnTo>
                <a:lnTo>
                  <a:pt x="873384" y="477520"/>
                </a:lnTo>
                <a:close/>
              </a:path>
              <a:path w="4096384" h="836930">
                <a:moveTo>
                  <a:pt x="885949" y="477520"/>
                </a:moveTo>
                <a:lnTo>
                  <a:pt x="873384" y="477520"/>
                </a:lnTo>
                <a:lnTo>
                  <a:pt x="873747" y="476606"/>
                </a:lnTo>
                <a:lnTo>
                  <a:pt x="873826" y="476094"/>
                </a:lnTo>
                <a:lnTo>
                  <a:pt x="873384" y="474980"/>
                </a:lnTo>
                <a:lnTo>
                  <a:pt x="898595" y="474980"/>
                </a:lnTo>
                <a:lnTo>
                  <a:pt x="897890" y="476250"/>
                </a:lnTo>
                <a:lnTo>
                  <a:pt x="885786" y="476250"/>
                </a:lnTo>
                <a:lnTo>
                  <a:pt x="885949" y="477520"/>
                </a:lnTo>
                <a:close/>
              </a:path>
              <a:path w="4096384" h="836930">
                <a:moveTo>
                  <a:pt x="916462" y="478790"/>
                </a:moveTo>
                <a:lnTo>
                  <a:pt x="913778" y="478790"/>
                </a:lnTo>
                <a:lnTo>
                  <a:pt x="912324" y="477564"/>
                </a:lnTo>
                <a:lnTo>
                  <a:pt x="912328" y="477100"/>
                </a:lnTo>
                <a:lnTo>
                  <a:pt x="912453" y="476242"/>
                </a:lnTo>
                <a:lnTo>
                  <a:pt x="914282" y="474980"/>
                </a:lnTo>
                <a:lnTo>
                  <a:pt x="916462" y="474980"/>
                </a:lnTo>
                <a:lnTo>
                  <a:pt x="917012" y="476025"/>
                </a:lnTo>
                <a:lnTo>
                  <a:pt x="916906" y="477100"/>
                </a:lnTo>
                <a:lnTo>
                  <a:pt x="916462" y="478790"/>
                </a:lnTo>
                <a:close/>
              </a:path>
              <a:path w="4096384" h="836930">
                <a:moveTo>
                  <a:pt x="926186" y="478790"/>
                </a:moveTo>
                <a:lnTo>
                  <a:pt x="916462" y="478790"/>
                </a:lnTo>
                <a:lnTo>
                  <a:pt x="916906" y="477100"/>
                </a:lnTo>
                <a:lnTo>
                  <a:pt x="917012" y="476025"/>
                </a:lnTo>
                <a:lnTo>
                  <a:pt x="916462" y="474980"/>
                </a:lnTo>
                <a:lnTo>
                  <a:pt x="925052" y="474980"/>
                </a:lnTo>
                <a:lnTo>
                  <a:pt x="926186" y="478790"/>
                </a:lnTo>
                <a:close/>
              </a:path>
              <a:path w="4096384" h="836930">
                <a:moveTo>
                  <a:pt x="965374" y="477520"/>
                </a:moveTo>
                <a:lnTo>
                  <a:pt x="953340" y="477520"/>
                </a:lnTo>
                <a:lnTo>
                  <a:pt x="954846" y="474980"/>
                </a:lnTo>
                <a:lnTo>
                  <a:pt x="964501" y="474980"/>
                </a:lnTo>
                <a:lnTo>
                  <a:pt x="965374" y="477520"/>
                </a:lnTo>
                <a:close/>
              </a:path>
              <a:path w="4096384" h="836930">
                <a:moveTo>
                  <a:pt x="978818" y="492760"/>
                </a:moveTo>
                <a:lnTo>
                  <a:pt x="978818" y="485140"/>
                </a:lnTo>
                <a:lnTo>
                  <a:pt x="989209" y="483870"/>
                </a:lnTo>
                <a:lnTo>
                  <a:pt x="979100" y="478751"/>
                </a:lnTo>
                <a:lnTo>
                  <a:pt x="977458" y="477520"/>
                </a:lnTo>
                <a:lnTo>
                  <a:pt x="981186" y="474980"/>
                </a:lnTo>
                <a:lnTo>
                  <a:pt x="986547" y="476242"/>
                </a:lnTo>
                <a:lnTo>
                  <a:pt x="989885" y="480065"/>
                </a:lnTo>
                <a:lnTo>
                  <a:pt x="990678" y="484910"/>
                </a:lnTo>
                <a:lnTo>
                  <a:pt x="990599" y="485214"/>
                </a:lnTo>
                <a:lnTo>
                  <a:pt x="978818" y="492760"/>
                </a:lnTo>
                <a:close/>
              </a:path>
              <a:path w="4096384" h="836930">
                <a:moveTo>
                  <a:pt x="998464" y="511810"/>
                </a:moveTo>
                <a:lnTo>
                  <a:pt x="988207" y="511810"/>
                </a:lnTo>
                <a:lnTo>
                  <a:pt x="995914" y="506730"/>
                </a:lnTo>
                <a:lnTo>
                  <a:pt x="996255" y="505460"/>
                </a:lnTo>
                <a:lnTo>
                  <a:pt x="997086" y="500380"/>
                </a:lnTo>
                <a:lnTo>
                  <a:pt x="992902" y="499110"/>
                </a:lnTo>
                <a:lnTo>
                  <a:pt x="990735" y="495335"/>
                </a:lnTo>
                <a:lnTo>
                  <a:pt x="988289" y="492760"/>
                </a:lnTo>
                <a:lnTo>
                  <a:pt x="978818" y="492760"/>
                </a:lnTo>
                <a:lnTo>
                  <a:pt x="990599" y="485214"/>
                </a:lnTo>
                <a:lnTo>
                  <a:pt x="981186" y="474980"/>
                </a:lnTo>
                <a:lnTo>
                  <a:pt x="989046" y="474980"/>
                </a:lnTo>
                <a:lnTo>
                  <a:pt x="990594" y="476606"/>
                </a:lnTo>
                <a:lnTo>
                  <a:pt x="1000943" y="486410"/>
                </a:lnTo>
                <a:lnTo>
                  <a:pt x="992902" y="486410"/>
                </a:lnTo>
                <a:lnTo>
                  <a:pt x="989379" y="491490"/>
                </a:lnTo>
                <a:lnTo>
                  <a:pt x="996255" y="494030"/>
                </a:lnTo>
                <a:lnTo>
                  <a:pt x="1014800" y="494030"/>
                </a:lnTo>
                <a:lnTo>
                  <a:pt x="1013067" y="495300"/>
                </a:lnTo>
                <a:lnTo>
                  <a:pt x="999437" y="495300"/>
                </a:lnTo>
                <a:lnTo>
                  <a:pt x="999616" y="495335"/>
                </a:lnTo>
                <a:lnTo>
                  <a:pt x="1000576" y="499110"/>
                </a:lnTo>
                <a:lnTo>
                  <a:pt x="1004989" y="504190"/>
                </a:lnTo>
                <a:lnTo>
                  <a:pt x="1010564" y="505460"/>
                </a:lnTo>
                <a:lnTo>
                  <a:pt x="1020976" y="505460"/>
                </a:lnTo>
                <a:lnTo>
                  <a:pt x="1022905" y="506730"/>
                </a:lnTo>
                <a:lnTo>
                  <a:pt x="1028654" y="506730"/>
                </a:lnTo>
                <a:lnTo>
                  <a:pt x="1027365" y="508000"/>
                </a:lnTo>
                <a:lnTo>
                  <a:pt x="997548" y="508000"/>
                </a:lnTo>
                <a:lnTo>
                  <a:pt x="998464" y="511810"/>
                </a:lnTo>
                <a:close/>
              </a:path>
              <a:path w="4096384" h="836930">
                <a:moveTo>
                  <a:pt x="1063298" y="478790"/>
                </a:moveTo>
                <a:lnTo>
                  <a:pt x="1062297" y="478790"/>
                </a:lnTo>
                <a:lnTo>
                  <a:pt x="1060856" y="476606"/>
                </a:lnTo>
                <a:lnTo>
                  <a:pt x="1060739" y="476025"/>
                </a:lnTo>
                <a:lnTo>
                  <a:pt x="1061288" y="474980"/>
                </a:lnTo>
                <a:lnTo>
                  <a:pt x="1062297" y="474980"/>
                </a:lnTo>
                <a:lnTo>
                  <a:pt x="1063462" y="476242"/>
                </a:lnTo>
                <a:lnTo>
                  <a:pt x="1063298" y="47879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63298" y="478790"/>
                </a:lnTo>
                <a:lnTo>
                  <a:pt x="1063462" y="476242"/>
                </a:lnTo>
                <a:lnTo>
                  <a:pt x="1062297" y="474980"/>
                </a:lnTo>
                <a:lnTo>
                  <a:pt x="1073696" y="474980"/>
                </a:lnTo>
                <a:lnTo>
                  <a:pt x="1075039" y="477520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16271" y="477520"/>
                </a:moveTo>
                <a:lnTo>
                  <a:pt x="1114090" y="476250"/>
                </a:lnTo>
                <a:lnTo>
                  <a:pt x="1116107" y="474980"/>
                </a:lnTo>
                <a:lnTo>
                  <a:pt x="1116271" y="477520"/>
                </a:lnTo>
                <a:close/>
              </a:path>
              <a:path w="4096384" h="836930">
                <a:moveTo>
                  <a:pt x="1126492" y="477520"/>
                </a:moveTo>
                <a:lnTo>
                  <a:pt x="1116271" y="477520"/>
                </a:lnTo>
                <a:lnTo>
                  <a:pt x="1116107" y="474980"/>
                </a:lnTo>
                <a:lnTo>
                  <a:pt x="1127003" y="474980"/>
                </a:lnTo>
                <a:lnTo>
                  <a:pt x="1126492" y="477520"/>
                </a:lnTo>
                <a:close/>
              </a:path>
              <a:path w="4096384" h="836930">
                <a:moveTo>
                  <a:pt x="1289429" y="477520"/>
                </a:moveTo>
                <a:lnTo>
                  <a:pt x="1289437" y="476242"/>
                </a:lnTo>
                <a:lnTo>
                  <a:pt x="1290772" y="474980"/>
                </a:lnTo>
                <a:lnTo>
                  <a:pt x="1289429" y="477520"/>
                </a:lnTo>
                <a:close/>
              </a:path>
              <a:path w="4096384" h="836930">
                <a:moveTo>
                  <a:pt x="1387490" y="480060"/>
                </a:moveTo>
                <a:lnTo>
                  <a:pt x="1384642" y="480060"/>
                </a:lnTo>
                <a:lnTo>
                  <a:pt x="1382036" y="478827"/>
                </a:lnTo>
                <a:lnTo>
                  <a:pt x="1381917" y="478478"/>
                </a:lnTo>
                <a:lnTo>
                  <a:pt x="1381793" y="477520"/>
                </a:lnTo>
                <a:lnTo>
                  <a:pt x="1384138" y="474980"/>
                </a:lnTo>
                <a:lnTo>
                  <a:pt x="1386148" y="474980"/>
                </a:lnTo>
                <a:lnTo>
                  <a:pt x="1387490" y="480060"/>
                </a:lnTo>
                <a:close/>
              </a:path>
              <a:path w="4096384" h="836930">
                <a:moveTo>
                  <a:pt x="1391681" y="487680"/>
                </a:moveTo>
                <a:lnTo>
                  <a:pt x="1388499" y="481330"/>
                </a:lnTo>
                <a:lnTo>
                  <a:pt x="1390509" y="480060"/>
                </a:lnTo>
                <a:lnTo>
                  <a:pt x="1387490" y="480060"/>
                </a:lnTo>
                <a:lnTo>
                  <a:pt x="1386148" y="474980"/>
                </a:lnTo>
                <a:lnTo>
                  <a:pt x="1392185" y="474980"/>
                </a:lnTo>
                <a:lnTo>
                  <a:pt x="1395319" y="479983"/>
                </a:lnTo>
                <a:lnTo>
                  <a:pt x="1395300" y="480198"/>
                </a:lnTo>
                <a:lnTo>
                  <a:pt x="1391681" y="487680"/>
                </a:lnTo>
                <a:close/>
              </a:path>
              <a:path w="4096384" h="836930">
                <a:moveTo>
                  <a:pt x="1457389" y="485140"/>
                </a:moveTo>
                <a:lnTo>
                  <a:pt x="1456395" y="483880"/>
                </a:lnTo>
                <a:lnTo>
                  <a:pt x="1456322" y="479813"/>
                </a:lnTo>
                <a:lnTo>
                  <a:pt x="1458397" y="474980"/>
                </a:lnTo>
                <a:lnTo>
                  <a:pt x="1469797" y="474980"/>
                </a:lnTo>
                <a:lnTo>
                  <a:pt x="1468707" y="477520"/>
                </a:lnTo>
                <a:lnTo>
                  <a:pt x="1462922" y="477520"/>
                </a:lnTo>
                <a:lnTo>
                  <a:pt x="1462922" y="480060"/>
                </a:lnTo>
                <a:lnTo>
                  <a:pt x="1462070" y="480065"/>
                </a:lnTo>
                <a:lnTo>
                  <a:pt x="1458901" y="481330"/>
                </a:lnTo>
                <a:lnTo>
                  <a:pt x="1459739" y="482600"/>
                </a:lnTo>
                <a:lnTo>
                  <a:pt x="1459903" y="482600"/>
                </a:lnTo>
                <a:lnTo>
                  <a:pt x="1459052" y="483880"/>
                </a:lnTo>
                <a:lnTo>
                  <a:pt x="1457389" y="485140"/>
                </a:lnTo>
                <a:close/>
              </a:path>
              <a:path w="4096384" h="836930">
                <a:moveTo>
                  <a:pt x="1471179" y="480060"/>
                </a:moveTo>
                <a:lnTo>
                  <a:pt x="1467616" y="480060"/>
                </a:lnTo>
                <a:lnTo>
                  <a:pt x="1469797" y="474980"/>
                </a:lnTo>
                <a:lnTo>
                  <a:pt x="1474151" y="474980"/>
                </a:lnTo>
                <a:lnTo>
                  <a:pt x="1475323" y="476250"/>
                </a:lnTo>
                <a:lnTo>
                  <a:pt x="1471099" y="476250"/>
                </a:lnTo>
                <a:lnTo>
                  <a:pt x="1471179" y="480060"/>
                </a:lnTo>
                <a:close/>
              </a:path>
              <a:path w="4096384" h="836930">
                <a:moveTo>
                  <a:pt x="1495040" y="476840"/>
                </a:moveTo>
                <a:lnTo>
                  <a:pt x="1493762" y="474980"/>
                </a:lnTo>
                <a:lnTo>
                  <a:pt x="1495265" y="476242"/>
                </a:lnTo>
                <a:lnTo>
                  <a:pt x="1495040" y="476840"/>
                </a:lnTo>
                <a:close/>
              </a:path>
              <a:path w="4096384" h="836930">
                <a:moveTo>
                  <a:pt x="1501364" y="486049"/>
                </a:moveTo>
                <a:lnTo>
                  <a:pt x="1495219" y="477100"/>
                </a:lnTo>
                <a:lnTo>
                  <a:pt x="1495147" y="476572"/>
                </a:lnTo>
                <a:lnTo>
                  <a:pt x="1495265" y="476242"/>
                </a:lnTo>
                <a:lnTo>
                  <a:pt x="1493762" y="474980"/>
                </a:lnTo>
                <a:lnTo>
                  <a:pt x="1501809" y="474980"/>
                </a:lnTo>
                <a:lnTo>
                  <a:pt x="1503322" y="476250"/>
                </a:lnTo>
                <a:lnTo>
                  <a:pt x="1509019" y="476250"/>
                </a:lnTo>
                <a:lnTo>
                  <a:pt x="1509687" y="477520"/>
                </a:lnTo>
                <a:lnTo>
                  <a:pt x="1508962" y="478790"/>
                </a:lnTo>
                <a:lnTo>
                  <a:pt x="1504324" y="478790"/>
                </a:lnTo>
                <a:lnTo>
                  <a:pt x="1505601" y="480060"/>
                </a:lnTo>
                <a:lnTo>
                  <a:pt x="1497959" y="480060"/>
                </a:lnTo>
                <a:lnTo>
                  <a:pt x="1500642" y="483880"/>
                </a:lnTo>
                <a:lnTo>
                  <a:pt x="1501522" y="485695"/>
                </a:lnTo>
                <a:lnTo>
                  <a:pt x="1501546" y="485901"/>
                </a:lnTo>
                <a:lnTo>
                  <a:pt x="1501364" y="486049"/>
                </a:lnTo>
                <a:close/>
              </a:path>
              <a:path w="4096384" h="836930">
                <a:moveTo>
                  <a:pt x="1527628" y="485140"/>
                </a:moveTo>
                <a:lnTo>
                  <a:pt x="1523437" y="485140"/>
                </a:lnTo>
                <a:lnTo>
                  <a:pt x="1522933" y="474980"/>
                </a:lnTo>
                <a:lnTo>
                  <a:pt x="1524229" y="475426"/>
                </a:lnTo>
                <a:lnTo>
                  <a:pt x="1524773" y="476250"/>
                </a:lnTo>
                <a:lnTo>
                  <a:pt x="1526619" y="476250"/>
                </a:lnTo>
                <a:lnTo>
                  <a:pt x="1526911" y="476350"/>
                </a:lnTo>
                <a:lnTo>
                  <a:pt x="1534472" y="482600"/>
                </a:lnTo>
                <a:lnTo>
                  <a:pt x="1527124" y="482600"/>
                </a:lnTo>
                <a:lnTo>
                  <a:pt x="1528290" y="483880"/>
                </a:lnTo>
                <a:lnTo>
                  <a:pt x="1527628" y="485140"/>
                </a:lnTo>
                <a:close/>
              </a:path>
              <a:path w="4096384" h="836930">
                <a:moveTo>
                  <a:pt x="1524229" y="475426"/>
                </a:moveTo>
                <a:lnTo>
                  <a:pt x="1522933" y="474980"/>
                </a:lnTo>
                <a:lnTo>
                  <a:pt x="1523935" y="474980"/>
                </a:lnTo>
                <a:lnTo>
                  <a:pt x="1524229" y="475426"/>
                </a:lnTo>
                <a:close/>
              </a:path>
              <a:path w="4096384" h="836930">
                <a:moveTo>
                  <a:pt x="1560885" y="481103"/>
                </a:moveTo>
                <a:lnTo>
                  <a:pt x="1559702" y="480065"/>
                </a:lnTo>
                <a:lnTo>
                  <a:pt x="1558633" y="476242"/>
                </a:lnTo>
                <a:lnTo>
                  <a:pt x="1559968" y="474980"/>
                </a:lnTo>
                <a:lnTo>
                  <a:pt x="1563661" y="480060"/>
                </a:lnTo>
                <a:lnTo>
                  <a:pt x="1561814" y="480060"/>
                </a:lnTo>
                <a:lnTo>
                  <a:pt x="1560885" y="481103"/>
                </a:lnTo>
                <a:close/>
              </a:path>
              <a:path w="4096384" h="836930">
                <a:moveTo>
                  <a:pt x="1566005" y="480060"/>
                </a:moveTo>
                <a:lnTo>
                  <a:pt x="1563661" y="480060"/>
                </a:lnTo>
                <a:lnTo>
                  <a:pt x="1559968" y="474980"/>
                </a:lnTo>
                <a:lnTo>
                  <a:pt x="1563156" y="474980"/>
                </a:lnTo>
                <a:lnTo>
                  <a:pt x="1563784" y="475060"/>
                </a:lnTo>
                <a:lnTo>
                  <a:pt x="1566005" y="480060"/>
                </a:lnTo>
                <a:close/>
              </a:path>
              <a:path w="4096384" h="836930">
                <a:moveTo>
                  <a:pt x="1662389" y="482600"/>
                </a:moveTo>
                <a:lnTo>
                  <a:pt x="1660045" y="481330"/>
                </a:lnTo>
                <a:lnTo>
                  <a:pt x="1659371" y="481330"/>
                </a:lnTo>
                <a:lnTo>
                  <a:pt x="1657327" y="478949"/>
                </a:lnTo>
                <a:lnTo>
                  <a:pt x="1657216" y="478751"/>
                </a:lnTo>
                <a:lnTo>
                  <a:pt x="1659705" y="474980"/>
                </a:lnTo>
                <a:lnTo>
                  <a:pt x="1665906" y="474980"/>
                </a:lnTo>
                <a:lnTo>
                  <a:pt x="1662389" y="482600"/>
                </a:lnTo>
                <a:close/>
              </a:path>
              <a:path w="4096384" h="836930">
                <a:moveTo>
                  <a:pt x="1666462" y="482600"/>
                </a:moveTo>
                <a:lnTo>
                  <a:pt x="1662389" y="482600"/>
                </a:lnTo>
                <a:lnTo>
                  <a:pt x="1665906" y="474980"/>
                </a:lnTo>
                <a:lnTo>
                  <a:pt x="1666455" y="474980"/>
                </a:lnTo>
                <a:lnTo>
                  <a:pt x="1665321" y="476250"/>
                </a:lnTo>
                <a:lnTo>
                  <a:pt x="1674392" y="476250"/>
                </a:lnTo>
                <a:lnTo>
                  <a:pt x="1674318" y="477210"/>
                </a:lnTo>
                <a:lnTo>
                  <a:pt x="1672113" y="477520"/>
                </a:lnTo>
                <a:lnTo>
                  <a:pt x="1670103" y="477520"/>
                </a:lnTo>
                <a:lnTo>
                  <a:pt x="1666462" y="482600"/>
                </a:lnTo>
                <a:close/>
              </a:path>
              <a:path w="4096384" h="836930">
                <a:moveTo>
                  <a:pt x="1689544" y="476250"/>
                </a:moveTo>
                <a:lnTo>
                  <a:pt x="1689522" y="475791"/>
                </a:lnTo>
                <a:lnTo>
                  <a:pt x="1690218" y="474980"/>
                </a:lnTo>
                <a:lnTo>
                  <a:pt x="1691262" y="474980"/>
                </a:lnTo>
                <a:lnTo>
                  <a:pt x="1689544" y="476250"/>
                </a:lnTo>
                <a:close/>
              </a:path>
              <a:path w="4096384" h="836930">
                <a:moveTo>
                  <a:pt x="1702594" y="478790"/>
                </a:moveTo>
                <a:lnTo>
                  <a:pt x="1695410" y="478790"/>
                </a:lnTo>
                <a:lnTo>
                  <a:pt x="1696419" y="474980"/>
                </a:lnTo>
                <a:lnTo>
                  <a:pt x="1700672" y="476242"/>
                </a:lnTo>
                <a:lnTo>
                  <a:pt x="1702594" y="478790"/>
                </a:lnTo>
                <a:close/>
              </a:path>
              <a:path w="4096384" h="836930">
                <a:moveTo>
                  <a:pt x="1700672" y="476242"/>
                </a:moveTo>
                <a:lnTo>
                  <a:pt x="1696419" y="474980"/>
                </a:lnTo>
                <a:lnTo>
                  <a:pt x="1699721" y="474980"/>
                </a:lnTo>
                <a:lnTo>
                  <a:pt x="1700672" y="476242"/>
                </a:lnTo>
                <a:close/>
              </a:path>
              <a:path w="4096384" h="836930">
                <a:moveTo>
                  <a:pt x="1707812" y="477520"/>
                </a:moveTo>
                <a:lnTo>
                  <a:pt x="1706810" y="474980"/>
                </a:lnTo>
                <a:lnTo>
                  <a:pt x="1707690" y="476094"/>
                </a:lnTo>
                <a:lnTo>
                  <a:pt x="1707812" y="477520"/>
                </a:lnTo>
                <a:close/>
              </a:path>
              <a:path w="4096384" h="836930">
                <a:moveTo>
                  <a:pt x="1919361" y="478790"/>
                </a:moveTo>
                <a:lnTo>
                  <a:pt x="1917017" y="478790"/>
                </a:lnTo>
                <a:lnTo>
                  <a:pt x="1913324" y="477520"/>
                </a:lnTo>
                <a:lnTo>
                  <a:pt x="1919361" y="474980"/>
                </a:lnTo>
                <a:lnTo>
                  <a:pt x="1919361" y="478790"/>
                </a:lnTo>
                <a:close/>
              </a:path>
              <a:path w="4096384" h="836930">
                <a:moveTo>
                  <a:pt x="2036194" y="482600"/>
                </a:moveTo>
                <a:lnTo>
                  <a:pt x="2036194" y="477520"/>
                </a:lnTo>
                <a:lnTo>
                  <a:pt x="2037033" y="477520"/>
                </a:lnTo>
                <a:lnTo>
                  <a:pt x="2038709" y="474980"/>
                </a:lnTo>
                <a:lnTo>
                  <a:pt x="2045080" y="476250"/>
                </a:lnTo>
                <a:lnTo>
                  <a:pt x="2036194" y="482600"/>
                </a:lnTo>
                <a:close/>
              </a:path>
              <a:path w="4096384" h="836930">
                <a:moveTo>
                  <a:pt x="2140829" y="485140"/>
                </a:moveTo>
                <a:lnTo>
                  <a:pt x="2138845" y="485140"/>
                </a:lnTo>
                <a:lnTo>
                  <a:pt x="2134819" y="483870"/>
                </a:lnTo>
                <a:lnTo>
                  <a:pt x="2130903" y="481330"/>
                </a:lnTo>
                <a:lnTo>
                  <a:pt x="2125522" y="478859"/>
                </a:lnTo>
                <a:lnTo>
                  <a:pt x="2132749" y="474980"/>
                </a:lnTo>
                <a:lnTo>
                  <a:pt x="2138616" y="481330"/>
                </a:lnTo>
                <a:lnTo>
                  <a:pt x="2140829" y="485140"/>
                </a:lnTo>
                <a:close/>
              </a:path>
              <a:path w="4096384" h="836930">
                <a:moveTo>
                  <a:pt x="2225696" y="494030"/>
                </a:moveTo>
                <a:lnTo>
                  <a:pt x="2214211" y="494030"/>
                </a:lnTo>
                <a:lnTo>
                  <a:pt x="2218755" y="491490"/>
                </a:lnTo>
                <a:lnTo>
                  <a:pt x="2228539" y="478859"/>
                </a:lnTo>
                <a:lnTo>
                  <a:pt x="2233325" y="474980"/>
                </a:lnTo>
                <a:lnTo>
                  <a:pt x="2239859" y="474980"/>
                </a:lnTo>
                <a:lnTo>
                  <a:pt x="2233621" y="488950"/>
                </a:lnTo>
                <a:lnTo>
                  <a:pt x="2223771" y="488950"/>
                </a:lnTo>
                <a:lnTo>
                  <a:pt x="2226463" y="491350"/>
                </a:lnTo>
                <a:lnTo>
                  <a:pt x="2226342" y="492189"/>
                </a:lnTo>
                <a:lnTo>
                  <a:pt x="2225696" y="494030"/>
                </a:lnTo>
                <a:close/>
              </a:path>
              <a:path w="4096384" h="836930">
                <a:moveTo>
                  <a:pt x="2233171" y="489958"/>
                </a:moveTo>
                <a:lnTo>
                  <a:pt x="2239859" y="474980"/>
                </a:lnTo>
                <a:lnTo>
                  <a:pt x="2240071" y="474980"/>
                </a:lnTo>
                <a:lnTo>
                  <a:pt x="2241536" y="481330"/>
                </a:lnTo>
                <a:lnTo>
                  <a:pt x="2252261" y="481330"/>
                </a:lnTo>
                <a:lnTo>
                  <a:pt x="2250379" y="482522"/>
                </a:lnTo>
                <a:lnTo>
                  <a:pt x="2250423" y="483870"/>
                </a:lnTo>
                <a:lnTo>
                  <a:pt x="2242533" y="483880"/>
                </a:lnTo>
                <a:lnTo>
                  <a:pt x="2237011" y="488950"/>
                </a:lnTo>
                <a:lnTo>
                  <a:pt x="2234660" y="488950"/>
                </a:lnTo>
                <a:lnTo>
                  <a:pt x="2233171" y="489958"/>
                </a:lnTo>
                <a:close/>
              </a:path>
              <a:path w="4096384" h="836930">
                <a:moveTo>
                  <a:pt x="2282774" y="480060"/>
                </a:moveTo>
                <a:lnTo>
                  <a:pt x="2281766" y="480060"/>
                </a:lnTo>
                <a:lnTo>
                  <a:pt x="2280594" y="478790"/>
                </a:lnTo>
                <a:lnTo>
                  <a:pt x="2279585" y="478790"/>
                </a:lnTo>
                <a:lnTo>
                  <a:pt x="2276233" y="474980"/>
                </a:lnTo>
                <a:lnTo>
                  <a:pt x="2285735" y="476242"/>
                </a:lnTo>
                <a:lnTo>
                  <a:pt x="2285634" y="476450"/>
                </a:lnTo>
                <a:lnTo>
                  <a:pt x="2282774" y="480060"/>
                </a:lnTo>
                <a:close/>
              </a:path>
              <a:path w="4096384" h="836930">
                <a:moveTo>
                  <a:pt x="2289055" y="480060"/>
                </a:moveTo>
                <a:lnTo>
                  <a:pt x="2282774" y="480060"/>
                </a:lnTo>
                <a:lnTo>
                  <a:pt x="2285634" y="476450"/>
                </a:lnTo>
                <a:lnTo>
                  <a:pt x="2285735" y="476242"/>
                </a:lnTo>
                <a:lnTo>
                  <a:pt x="2276233" y="474980"/>
                </a:lnTo>
                <a:lnTo>
                  <a:pt x="2286435" y="474980"/>
                </a:lnTo>
                <a:lnTo>
                  <a:pt x="2287633" y="476250"/>
                </a:lnTo>
                <a:lnTo>
                  <a:pt x="2310432" y="476250"/>
                </a:lnTo>
                <a:lnTo>
                  <a:pt x="2310725" y="477520"/>
                </a:lnTo>
                <a:lnTo>
                  <a:pt x="2293834" y="477520"/>
                </a:lnTo>
                <a:lnTo>
                  <a:pt x="2295042" y="477686"/>
                </a:lnTo>
                <a:lnTo>
                  <a:pt x="2290815" y="478790"/>
                </a:lnTo>
                <a:lnTo>
                  <a:pt x="2289055" y="480060"/>
                </a:lnTo>
                <a:close/>
              </a:path>
              <a:path w="4096384" h="836930">
                <a:moveTo>
                  <a:pt x="2565986" y="482522"/>
                </a:moveTo>
                <a:lnTo>
                  <a:pt x="2557353" y="474980"/>
                </a:lnTo>
                <a:lnTo>
                  <a:pt x="2565891" y="478790"/>
                </a:lnTo>
                <a:lnTo>
                  <a:pt x="2566382" y="478790"/>
                </a:lnTo>
                <a:lnTo>
                  <a:pt x="2566566" y="481330"/>
                </a:lnTo>
                <a:lnTo>
                  <a:pt x="2566159" y="482382"/>
                </a:lnTo>
                <a:lnTo>
                  <a:pt x="2565986" y="482522"/>
                </a:lnTo>
                <a:close/>
              </a:path>
              <a:path w="4096384" h="836930">
                <a:moveTo>
                  <a:pt x="2657605" y="478751"/>
                </a:moveTo>
                <a:lnTo>
                  <a:pt x="2653390" y="477520"/>
                </a:lnTo>
                <a:lnTo>
                  <a:pt x="2656771" y="476242"/>
                </a:lnTo>
                <a:lnTo>
                  <a:pt x="2659270" y="474980"/>
                </a:lnTo>
                <a:lnTo>
                  <a:pt x="2657605" y="478751"/>
                </a:lnTo>
                <a:close/>
              </a:path>
              <a:path w="4096384" h="836930">
                <a:moveTo>
                  <a:pt x="2739547" y="485140"/>
                </a:moveTo>
                <a:lnTo>
                  <a:pt x="2736025" y="481330"/>
                </a:lnTo>
                <a:lnTo>
                  <a:pt x="2728311" y="477520"/>
                </a:lnTo>
                <a:lnTo>
                  <a:pt x="2739881" y="474980"/>
                </a:lnTo>
                <a:lnTo>
                  <a:pt x="2739056" y="477520"/>
                </a:lnTo>
                <a:lnTo>
                  <a:pt x="2738873" y="477520"/>
                </a:lnTo>
                <a:lnTo>
                  <a:pt x="2739547" y="485140"/>
                </a:lnTo>
                <a:close/>
              </a:path>
              <a:path w="4096384" h="836930">
                <a:moveTo>
                  <a:pt x="2754974" y="485140"/>
                </a:moveTo>
                <a:lnTo>
                  <a:pt x="2739547" y="485140"/>
                </a:lnTo>
                <a:lnTo>
                  <a:pt x="2738873" y="477520"/>
                </a:lnTo>
                <a:lnTo>
                  <a:pt x="2739056" y="477520"/>
                </a:lnTo>
                <a:lnTo>
                  <a:pt x="2739881" y="474980"/>
                </a:lnTo>
                <a:lnTo>
                  <a:pt x="2751349" y="474980"/>
                </a:lnTo>
                <a:lnTo>
                  <a:pt x="2745846" y="479983"/>
                </a:lnTo>
                <a:lnTo>
                  <a:pt x="2751969" y="481330"/>
                </a:lnTo>
                <a:lnTo>
                  <a:pt x="2753560" y="481330"/>
                </a:lnTo>
                <a:lnTo>
                  <a:pt x="2754974" y="48514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816057" y="477564"/>
                </a:lnTo>
                <a:lnTo>
                  <a:pt x="2816006" y="476242"/>
                </a:lnTo>
                <a:lnTo>
                  <a:pt x="2818010" y="474980"/>
                </a:lnTo>
                <a:lnTo>
                  <a:pt x="2820327" y="476242"/>
                </a:lnTo>
                <a:lnTo>
                  <a:pt x="2820223" y="477210"/>
                </a:lnTo>
                <a:lnTo>
                  <a:pt x="2820102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967688" y="480060"/>
                </a:moveTo>
                <a:lnTo>
                  <a:pt x="2964349" y="480060"/>
                </a:lnTo>
                <a:lnTo>
                  <a:pt x="2963133" y="478751"/>
                </a:lnTo>
                <a:lnTo>
                  <a:pt x="2962149" y="477520"/>
                </a:lnTo>
                <a:lnTo>
                  <a:pt x="2966680" y="474980"/>
                </a:lnTo>
                <a:lnTo>
                  <a:pt x="2968029" y="477520"/>
                </a:lnTo>
                <a:lnTo>
                  <a:pt x="2968143" y="478337"/>
                </a:lnTo>
                <a:lnTo>
                  <a:pt x="2968021" y="479243"/>
                </a:lnTo>
                <a:lnTo>
                  <a:pt x="2967688" y="480060"/>
                </a:lnTo>
                <a:close/>
              </a:path>
              <a:path w="4096384" h="836930">
                <a:moveTo>
                  <a:pt x="3059876" y="481330"/>
                </a:moveTo>
                <a:lnTo>
                  <a:pt x="3058553" y="481330"/>
                </a:lnTo>
                <a:lnTo>
                  <a:pt x="3058553" y="477520"/>
                </a:lnTo>
                <a:lnTo>
                  <a:pt x="3060059" y="474980"/>
                </a:lnTo>
                <a:lnTo>
                  <a:pt x="3064874" y="478751"/>
                </a:lnTo>
                <a:lnTo>
                  <a:pt x="3062712" y="480065"/>
                </a:lnTo>
                <a:lnTo>
                  <a:pt x="3059876" y="481330"/>
                </a:lnTo>
                <a:close/>
              </a:path>
              <a:path w="4096384" h="836930">
                <a:moveTo>
                  <a:pt x="3084856" y="481330"/>
                </a:moveTo>
                <a:lnTo>
                  <a:pt x="3071900" y="481330"/>
                </a:lnTo>
                <a:lnTo>
                  <a:pt x="3075380" y="480065"/>
                </a:lnTo>
                <a:lnTo>
                  <a:pt x="3079407" y="476242"/>
                </a:lnTo>
                <a:lnTo>
                  <a:pt x="3081516" y="474980"/>
                </a:lnTo>
                <a:lnTo>
                  <a:pt x="3084365" y="474980"/>
                </a:lnTo>
                <a:lnTo>
                  <a:pt x="3084488" y="478478"/>
                </a:lnTo>
                <a:lnTo>
                  <a:pt x="3084856" y="481330"/>
                </a:lnTo>
                <a:close/>
              </a:path>
              <a:path w="4096384" h="836930">
                <a:moveTo>
                  <a:pt x="3143649" y="480060"/>
                </a:moveTo>
                <a:lnTo>
                  <a:pt x="3127103" y="480060"/>
                </a:lnTo>
                <a:lnTo>
                  <a:pt x="3126278" y="477520"/>
                </a:lnTo>
                <a:lnTo>
                  <a:pt x="3124752" y="474980"/>
                </a:lnTo>
                <a:lnTo>
                  <a:pt x="3140179" y="474980"/>
                </a:lnTo>
                <a:lnTo>
                  <a:pt x="3140239" y="477564"/>
                </a:lnTo>
                <a:lnTo>
                  <a:pt x="3143649" y="480060"/>
                </a:lnTo>
                <a:close/>
              </a:path>
              <a:path w="4096384" h="836930">
                <a:moveTo>
                  <a:pt x="3145268" y="481245"/>
                </a:moveTo>
                <a:lnTo>
                  <a:pt x="3140239" y="477564"/>
                </a:lnTo>
                <a:lnTo>
                  <a:pt x="3140179" y="474980"/>
                </a:lnTo>
                <a:lnTo>
                  <a:pt x="3147067" y="478790"/>
                </a:lnTo>
                <a:lnTo>
                  <a:pt x="3147218" y="478790"/>
                </a:lnTo>
                <a:lnTo>
                  <a:pt x="3145268" y="481245"/>
                </a:lnTo>
                <a:close/>
              </a:path>
              <a:path w="4096384" h="836930">
                <a:moveTo>
                  <a:pt x="3158795" y="481330"/>
                </a:moveTo>
                <a:lnTo>
                  <a:pt x="3145384" y="481330"/>
                </a:lnTo>
                <a:lnTo>
                  <a:pt x="3145385" y="481098"/>
                </a:lnTo>
                <a:lnTo>
                  <a:pt x="3147218" y="478790"/>
                </a:lnTo>
                <a:lnTo>
                  <a:pt x="3147067" y="478790"/>
                </a:lnTo>
                <a:lnTo>
                  <a:pt x="3140179" y="474980"/>
                </a:lnTo>
                <a:lnTo>
                  <a:pt x="3162200" y="474980"/>
                </a:lnTo>
                <a:lnTo>
                  <a:pt x="3163731" y="476250"/>
                </a:lnTo>
                <a:lnTo>
                  <a:pt x="3152240" y="476250"/>
                </a:lnTo>
                <a:lnTo>
                  <a:pt x="3151572" y="477520"/>
                </a:lnTo>
                <a:lnTo>
                  <a:pt x="3153432" y="480060"/>
                </a:lnTo>
                <a:lnTo>
                  <a:pt x="3158042" y="480060"/>
                </a:lnTo>
                <a:lnTo>
                  <a:pt x="3158795" y="481330"/>
                </a:lnTo>
                <a:close/>
              </a:path>
              <a:path w="4096384" h="836930">
                <a:moveTo>
                  <a:pt x="3219474" y="479039"/>
                </a:moveTo>
                <a:lnTo>
                  <a:pt x="3219474" y="474980"/>
                </a:lnTo>
                <a:lnTo>
                  <a:pt x="3220979" y="476450"/>
                </a:lnTo>
                <a:lnTo>
                  <a:pt x="3220897" y="476884"/>
                </a:lnTo>
                <a:lnTo>
                  <a:pt x="3219474" y="479039"/>
                </a:lnTo>
                <a:close/>
              </a:path>
              <a:path w="4096384" h="836930">
                <a:moveTo>
                  <a:pt x="3221103" y="476572"/>
                </a:moveTo>
                <a:lnTo>
                  <a:pt x="3219474" y="474980"/>
                </a:lnTo>
                <a:lnTo>
                  <a:pt x="3222155" y="474980"/>
                </a:lnTo>
                <a:lnTo>
                  <a:pt x="3221103" y="476572"/>
                </a:lnTo>
                <a:close/>
              </a:path>
              <a:path w="4096384" h="836930">
                <a:moveTo>
                  <a:pt x="3266559" y="480060"/>
                </a:moveTo>
                <a:lnTo>
                  <a:pt x="3264903" y="480060"/>
                </a:lnTo>
                <a:lnTo>
                  <a:pt x="3262508" y="478859"/>
                </a:lnTo>
                <a:lnTo>
                  <a:pt x="3264726" y="474980"/>
                </a:lnTo>
                <a:lnTo>
                  <a:pt x="3267568" y="476250"/>
                </a:lnTo>
                <a:lnTo>
                  <a:pt x="3269074" y="476250"/>
                </a:lnTo>
                <a:lnTo>
                  <a:pt x="3266559" y="480060"/>
                </a:lnTo>
                <a:close/>
              </a:path>
              <a:path w="4096384" h="836930">
                <a:moveTo>
                  <a:pt x="3275956" y="480060"/>
                </a:moveTo>
                <a:lnTo>
                  <a:pt x="3266559" y="480060"/>
                </a:lnTo>
                <a:lnTo>
                  <a:pt x="3269074" y="476250"/>
                </a:lnTo>
                <a:lnTo>
                  <a:pt x="3267550" y="476242"/>
                </a:lnTo>
                <a:lnTo>
                  <a:pt x="3264726" y="474980"/>
                </a:lnTo>
                <a:lnTo>
                  <a:pt x="3273264" y="474980"/>
                </a:lnTo>
                <a:lnTo>
                  <a:pt x="3273377" y="477686"/>
                </a:lnTo>
                <a:lnTo>
                  <a:pt x="3274122" y="478790"/>
                </a:lnTo>
                <a:lnTo>
                  <a:pt x="3275130" y="478790"/>
                </a:lnTo>
                <a:lnTo>
                  <a:pt x="3275956" y="480060"/>
                </a:lnTo>
                <a:close/>
              </a:path>
              <a:path w="4096384" h="836930">
                <a:moveTo>
                  <a:pt x="3438218" y="477520"/>
                </a:moveTo>
                <a:lnTo>
                  <a:pt x="3435036" y="477520"/>
                </a:lnTo>
                <a:lnTo>
                  <a:pt x="3435203" y="476060"/>
                </a:lnTo>
                <a:lnTo>
                  <a:pt x="3435711" y="474980"/>
                </a:lnTo>
                <a:lnTo>
                  <a:pt x="3437053" y="474980"/>
                </a:lnTo>
                <a:lnTo>
                  <a:pt x="3438218" y="477520"/>
                </a:lnTo>
                <a:close/>
              </a:path>
              <a:path w="4096384" h="836930">
                <a:moveTo>
                  <a:pt x="3451126" y="480060"/>
                </a:moveTo>
                <a:lnTo>
                  <a:pt x="3438218" y="480060"/>
                </a:lnTo>
                <a:lnTo>
                  <a:pt x="3438218" y="477520"/>
                </a:lnTo>
                <a:lnTo>
                  <a:pt x="3437053" y="474980"/>
                </a:lnTo>
                <a:lnTo>
                  <a:pt x="3447615" y="474980"/>
                </a:lnTo>
                <a:lnTo>
                  <a:pt x="3447615" y="476250"/>
                </a:lnTo>
                <a:lnTo>
                  <a:pt x="3482113" y="476250"/>
                </a:lnTo>
                <a:lnTo>
                  <a:pt x="3481112" y="477520"/>
                </a:lnTo>
                <a:lnTo>
                  <a:pt x="3448780" y="477520"/>
                </a:lnTo>
                <a:lnTo>
                  <a:pt x="3451126" y="480060"/>
                </a:lnTo>
                <a:close/>
              </a:path>
              <a:path w="4096384" h="836930">
                <a:moveTo>
                  <a:pt x="3521193" y="483870"/>
                </a:moveTo>
                <a:lnTo>
                  <a:pt x="3520178" y="477520"/>
                </a:lnTo>
                <a:lnTo>
                  <a:pt x="3519510" y="477520"/>
                </a:lnTo>
                <a:lnTo>
                  <a:pt x="3526058" y="474980"/>
                </a:lnTo>
                <a:lnTo>
                  <a:pt x="3521193" y="483870"/>
                </a:lnTo>
                <a:close/>
              </a:path>
              <a:path w="4096384" h="836930">
                <a:moveTo>
                  <a:pt x="3749157" y="480060"/>
                </a:moveTo>
                <a:lnTo>
                  <a:pt x="3748326" y="480060"/>
                </a:lnTo>
                <a:lnTo>
                  <a:pt x="3746977" y="478790"/>
                </a:lnTo>
                <a:lnTo>
                  <a:pt x="3746110" y="476606"/>
                </a:lnTo>
                <a:lnTo>
                  <a:pt x="3745992" y="476242"/>
                </a:lnTo>
                <a:lnTo>
                  <a:pt x="3749825" y="474980"/>
                </a:lnTo>
                <a:lnTo>
                  <a:pt x="3749781" y="477686"/>
                </a:lnTo>
                <a:lnTo>
                  <a:pt x="3749157" y="480060"/>
                </a:lnTo>
                <a:close/>
              </a:path>
              <a:path w="4096384" h="836930">
                <a:moveTo>
                  <a:pt x="3951827" y="481330"/>
                </a:moveTo>
                <a:lnTo>
                  <a:pt x="3946982" y="480065"/>
                </a:lnTo>
                <a:lnTo>
                  <a:pt x="3948127" y="476250"/>
                </a:lnTo>
                <a:lnTo>
                  <a:pt x="3948979" y="474980"/>
                </a:lnTo>
                <a:lnTo>
                  <a:pt x="3952480" y="476242"/>
                </a:lnTo>
                <a:lnTo>
                  <a:pt x="3952357" y="478337"/>
                </a:lnTo>
                <a:lnTo>
                  <a:pt x="3951827" y="481330"/>
                </a:lnTo>
                <a:close/>
              </a:path>
              <a:path w="4096384" h="836930">
                <a:moveTo>
                  <a:pt x="4003293" y="494030"/>
                </a:moveTo>
                <a:lnTo>
                  <a:pt x="3994111" y="494030"/>
                </a:lnTo>
                <a:lnTo>
                  <a:pt x="3988329" y="486408"/>
                </a:lnTo>
                <a:lnTo>
                  <a:pt x="3986360" y="485140"/>
                </a:lnTo>
                <a:lnTo>
                  <a:pt x="3982995" y="481330"/>
                </a:lnTo>
                <a:lnTo>
                  <a:pt x="3951827" y="481330"/>
                </a:lnTo>
                <a:lnTo>
                  <a:pt x="3952357" y="478337"/>
                </a:lnTo>
                <a:lnTo>
                  <a:pt x="3952480" y="476242"/>
                </a:lnTo>
                <a:lnTo>
                  <a:pt x="3948979" y="474980"/>
                </a:lnTo>
                <a:lnTo>
                  <a:pt x="3967928" y="474980"/>
                </a:lnTo>
                <a:lnTo>
                  <a:pt x="3967928" y="476250"/>
                </a:lnTo>
                <a:lnTo>
                  <a:pt x="4004500" y="476250"/>
                </a:lnTo>
                <a:lnTo>
                  <a:pt x="4002619" y="480060"/>
                </a:lnTo>
                <a:lnTo>
                  <a:pt x="4008833" y="480060"/>
                </a:lnTo>
                <a:lnTo>
                  <a:pt x="4008833" y="482600"/>
                </a:lnTo>
                <a:lnTo>
                  <a:pt x="3996248" y="482600"/>
                </a:lnTo>
                <a:lnTo>
                  <a:pt x="3997001" y="486049"/>
                </a:lnTo>
                <a:lnTo>
                  <a:pt x="3997120" y="486443"/>
                </a:lnTo>
                <a:lnTo>
                  <a:pt x="3998605" y="487680"/>
                </a:lnTo>
                <a:lnTo>
                  <a:pt x="4008833" y="487680"/>
                </a:lnTo>
                <a:lnTo>
                  <a:pt x="4008833" y="489002"/>
                </a:lnTo>
                <a:lnTo>
                  <a:pt x="3997413" y="490220"/>
                </a:lnTo>
                <a:lnTo>
                  <a:pt x="4003293" y="494030"/>
                </a:lnTo>
                <a:close/>
              </a:path>
              <a:path w="4096384" h="836930">
                <a:moveTo>
                  <a:pt x="4006809" y="480060"/>
                </a:moveTo>
                <a:lnTo>
                  <a:pt x="4002619" y="480060"/>
                </a:lnTo>
                <a:lnTo>
                  <a:pt x="4005127" y="474980"/>
                </a:lnTo>
                <a:lnTo>
                  <a:pt x="4006967" y="477520"/>
                </a:lnTo>
                <a:lnTo>
                  <a:pt x="4007468" y="478751"/>
                </a:lnTo>
                <a:lnTo>
                  <a:pt x="4007352" y="479039"/>
                </a:lnTo>
                <a:lnTo>
                  <a:pt x="4006809" y="480060"/>
                </a:lnTo>
                <a:close/>
              </a:path>
              <a:path w="4096384" h="836930">
                <a:moveTo>
                  <a:pt x="4008833" y="480060"/>
                </a:moveTo>
                <a:lnTo>
                  <a:pt x="4006809" y="480060"/>
                </a:lnTo>
                <a:lnTo>
                  <a:pt x="4007352" y="479039"/>
                </a:lnTo>
                <a:lnTo>
                  <a:pt x="4007468" y="478751"/>
                </a:lnTo>
                <a:lnTo>
                  <a:pt x="4006967" y="477520"/>
                </a:lnTo>
                <a:lnTo>
                  <a:pt x="4005127" y="474980"/>
                </a:lnTo>
                <a:lnTo>
                  <a:pt x="4008908" y="474980"/>
                </a:lnTo>
                <a:lnTo>
                  <a:pt x="4011672" y="478790"/>
                </a:lnTo>
                <a:lnTo>
                  <a:pt x="4008833" y="478790"/>
                </a:lnTo>
                <a:lnTo>
                  <a:pt x="4008833" y="480060"/>
                </a:lnTo>
                <a:close/>
              </a:path>
              <a:path w="4096384" h="836930">
                <a:moveTo>
                  <a:pt x="1569190" y="485140"/>
                </a:moveTo>
                <a:lnTo>
                  <a:pt x="1564035" y="483870"/>
                </a:lnTo>
                <a:lnTo>
                  <a:pt x="1562016" y="482097"/>
                </a:lnTo>
                <a:lnTo>
                  <a:pt x="1561814" y="480060"/>
                </a:lnTo>
                <a:lnTo>
                  <a:pt x="1566005" y="480060"/>
                </a:lnTo>
                <a:lnTo>
                  <a:pt x="1563784" y="475060"/>
                </a:lnTo>
                <a:lnTo>
                  <a:pt x="1572984" y="476242"/>
                </a:lnTo>
                <a:lnTo>
                  <a:pt x="1572877" y="476884"/>
                </a:lnTo>
                <a:lnTo>
                  <a:pt x="1572689" y="477564"/>
                </a:lnTo>
                <a:lnTo>
                  <a:pt x="1569190" y="485140"/>
                </a:lnTo>
                <a:close/>
              </a:path>
              <a:path w="4096384" h="836930">
                <a:moveTo>
                  <a:pt x="3810517" y="481330"/>
                </a:moveTo>
                <a:lnTo>
                  <a:pt x="3802974" y="481330"/>
                </a:lnTo>
                <a:lnTo>
                  <a:pt x="3808588" y="478827"/>
                </a:lnTo>
                <a:lnTo>
                  <a:pt x="3812562" y="475104"/>
                </a:lnTo>
                <a:lnTo>
                  <a:pt x="3813577" y="478949"/>
                </a:lnTo>
                <a:lnTo>
                  <a:pt x="3813551" y="479243"/>
                </a:lnTo>
                <a:lnTo>
                  <a:pt x="3810517" y="481330"/>
                </a:lnTo>
                <a:close/>
              </a:path>
              <a:path w="4096384" h="836930">
                <a:moveTo>
                  <a:pt x="1685857" y="480060"/>
                </a:moveTo>
                <a:lnTo>
                  <a:pt x="1673121" y="480060"/>
                </a:lnTo>
                <a:lnTo>
                  <a:pt x="1674102" y="478899"/>
                </a:lnTo>
                <a:lnTo>
                  <a:pt x="1674219" y="478478"/>
                </a:lnTo>
                <a:lnTo>
                  <a:pt x="1674339" y="477207"/>
                </a:lnTo>
                <a:lnTo>
                  <a:pt x="1689245" y="475116"/>
                </a:lnTo>
                <a:lnTo>
                  <a:pt x="1689336" y="475462"/>
                </a:lnTo>
                <a:lnTo>
                  <a:pt x="1689261" y="476094"/>
                </a:lnTo>
                <a:lnTo>
                  <a:pt x="1686981" y="478751"/>
                </a:lnTo>
                <a:lnTo>
                  <a:pt x="1685857" y="480060"/>
                </a:lnTo>
                <a:close/>
              </a:path>
              <a:path w="4096384" h="836930">
                <a:moveTo>
                  <a:pt x="628534" y="513080"/>
                </a:moveTo>
                <a:lnTo>
                  <a:pt x="627642" y="513080"/>
                </a:lnTo>
                <a:lnTo>
                  <a:pt x="627568" y="505440"/>
                </a:lnTo>
                <a:lnTo>
                  <a:pt x="617919" y="502920"/>
                </a:lnTo>
                <a:lnTo>
                  <a:pt x="615908" y="501650"/>
                </a:lnTo>
                <a:lnTo>
                  <a:pt x="593947" y="501650"/>
                </a:lnTo>
                <a:lnTo>
                  <a:pt x="606853" y="496570"/>
                </a:lnTo>
                <a:lnTo>
                  <a:pt x="597804" y="494030"/>
                </a:lnTo>
                <a:lnTo>
                  <a:pt x="593279" y="491490"/>
                </a:lnTo>
                <a:lnTo>
                  <a:pt x="593109" y="491490"/>
                </a:lnTo>
                <a:lnTo>
                  <a:pt x="592945" y="483870"/>
                </a:lnTo>
                <a:lnTo>
                  <a:pt x="583411" y="483870"/>
                </a:lnTo>
                <a:lnTo>
                  <a:pt x="587646" y="482600"/>
                </a:lnTo>
                <a:lnTo>
                  <a:pt x="592268" y="480065"/>
                </a:lnTo>
                <a:lnTo>
                  <a:pt x="598388" y="475129"/>
                </a:lnTo>
                <a:lnTo>
                  <a:pt x="602496" y="478790"/>
                </a:lnTo>
                <a:lnTo>
                  <a:pt x="597299" y="478790"/>
                </a:lnTo>
                <a:lnTo>
                  <a:pt x="595289" y="481330"/>
                </a:lnTo>
                <a:lnTo>
                  <a:pt x="591766" y="482600"/>
                </a:lnTo>
                <a:lnTo>
                  <a:pt x="600148" y="488950"/>
                </a:lnTo>
                <a:lnTo>
                  <a:pt x="603101" y="488950"/>
                </a:lnTo>
                <a:lnTo>
                  <a:pt x="601994" y="490220"/>
                </a:lnTo>
                <a:lnTo>
                  <a:pt x="601824" y="490220"/>
                </a:lnTo>
                <a:lnTo>
                  <a:pt x="607527" y="496570"/>
                </a:lnTo>
                <a:lnTo>
                  <a:pt x="609622" y="496570"/>
                </a:lnTo>
                <a:lnTo>
                  <a:pt x="609138" y="497625"/>
                </a:lnTo>
                <a:lnTo>
                  <a:pt x="609262" y="498263"/>
                </a:lnTo>
                <a:lnTo>
                  <a:pt x="610375" y="500380"/>
                </a:lnTo>
                <a:lnTo>
                  <a:pt x="634177" y="500380"/>
                </a:lnTo>
                <a:lnTo>
                  <a:pt x="631499" y="501650"/>
                </a:lnTo>
                <a:lnTo>
                  <a:pt x="629482" y="502920"/>
                </a:lnTo>
                <a:lnTo>
                  <a:pt x="629482" y="504190"/>
                </a:lnTo>
                <a:lnTo>
                  <a:pt x="651557" y="504190"/>
                </a:lnTo>
                <a:lnTo>
                  <a:pt x="651834" y="505460"/>
                </a:lnTo>
                <a:lnTo>
                  <a:pt x="639540" y="505460"/>
                </a:lnTo>
                <a:lnTo>
                  <a:pt x="629993" y="509270"/>
                </a:lnTo>
                <a:lnTo>
                  <a:pt x="636357" y="511810"/>
                </a:lnTo>
                <a:lnTo>
                  <a:pt x="629148" y="511810"/>
                </a:lnTo>
                <a:lnTo>
                  <a:pt x="628534" y="513080"/>
                </a:lnTo>
                <a:close/>
              </a:path>
              <a:path w="4096384" h="836930">
                <a:moveTo>
                  <a:pt x="2555329" y="499110"/>
                </a:moveTo>
                <a:lnTo>
                  <a:pt x="2538920" y="499110"/>
                </a:lnTo>
                <a:lnTo>
                  <a:pt x="2536720" y="487680"/>
                </a:lnTo>
                <a:lnTo>
                  <a:pt x="2573762" y="487680"/>
                </a:lnTo>
                <a:lnTo>
                  <a:pt x="2570579" y="478790"/>
                </a:lnTo>
                <a:lnTo>
                  <a:pt x="2567914" y="478790"/>
                </a:lnTo>
                <a:lnTo>
                  <a:pt x="2571259" y="475165"/>
                </a:lnTo>
                <a:lnTo>
                  <a:pt x="2577464" y="480065"/>
                </a:lnTo>
                <a:lnTo>
                  <a:pt x="2578967" y="482600"/>
                </a:lnTo>
                <a:lnTo>
                  <a:pt x="2579144" y="482600"/>
                </a:lnTo>
                <a:lnTo>
                  <a:pt x="2579490" y="483880"/>
                </a:lnTo>
                <a:lnTo>
                  <a:pt x="2583001" y="490220"/>
                </a:lnTo>
                <a:lnTo>
                  <a:pt x="2562552" y="490220"/>
                </a:lnTo>
                <a:lnTo>
                  <a:pt x="2561654" y="491350"/>
                </a:lnTo>
                <a:lnTo>
                  <a:pt x="2561772" y="492189"/>
                </a:lnTo>
                <a:lnTo>
                  <a:pt x="2562375" y="494030"/>
                </a:lnTo>
                <a:lnTo>
                  <a:pt x="2569468" y="494030"/>
                </a:lnTo>
                <a:lnTo>
                  <a:pt x="2567154" y="497840"/>
                </a:lnTo>
                <a:lnTo>
                  <a:pt x="2556338" y="497840"/>
                </a:lnTo>
                <a:lnTo>
                  <a:pt x="2555329" y="499110"/>
                </a:lnTo>
                <a:close/>
              </a:path>
              <a:path w="4096384" h="836930">
                <a:moveTo>
                  <a:pt x="3790055" y="478790"/>
                </a:moveTo>
                <a:lnTo>
                  <a:pt x="3788222" y="478790"/>
                </a:lnTo>
                <a:lnTo>
                  <a:pt x="3791064" y="477520"/>
                </a:lnTo>
                <a:lnTo>
                  <a:pt x="3791419" y="476242"/>
                </a:lnTo>
                <a:lnTo>
                  <a:pt x="3793169" y="475357"/>
                </a:lnTo>
                <a:lnTo>
                  <a:pt x="3793656" y="475791"/>
                </a:lnTo>
                <a:lnTo>
                  <a:pt x="3793569" y="475988"/>
                </a:lnTo>
                <a:lnTo>
                  <a:pt x="3790055" y="478790"/>
                </a:lnTo>
                <a:close/>
              </a:path>
              <a:path w="4096384" h="836930">
                <a:moveTo>
                  <a:pt x="1526619" y="476250"/>
                </a:moveTo>
                <a:lnTo>
                  <a:pt x="1524773" y="476250"/>
                </a:lnTo>
                <a:lnTo>
                  <a:pt x="1524229" y="475426"/>
                </a:lnTo>
                <a:lnTo>
                  <a:pt x="1526619" y="476250"/>
                </a:lnTo>
                <a:close/>
              </a:path>
              <a:path w="4096384" h="836930">
                <a:moveTo>
                  <a:pt x="3196844" y="476250"/>
                </a:moveTo>
                <a:lnTo>
                  <a:pt x="3195627" y="475926"/>
                </a:lnTo>
                <a:lnTo>
                  <a:pt x="3196299" y="475462"/>
                </a:lnTo>
                <a:lnTo>
                  <a:pt x="3196844" y="476250"/>
                </a:lnTo>
                <a:close/>
              </a:path>
              <a:path w="4096384" h="836930">
                <a:moveTo>
                  <a:pt x="1967972" y="477520"/>
                </a:moveTo>
                <a:lnTo>
                  <a:pt x="1966847" y="476606"/>
                </a:lnTo>
                <a:lnTo>
                  <a:pt x="1967789" y="475791"/>
                </a:lnTo>
                <a:lnTo>
                  <a:pt x="1967972" y="477520"/>
                </a:lnTo>
                <a:close/>
              </a:path>
              <a:path w="4096384" h="836930">
                <a:moveTo>
                  <a:pt x="3116724" y="476250"/>
                </a:moveTo>
                <a:lnTo>
                  <a:pt x="3117147" y="475848"/>
                </a:lnTo>
                <a:lnTo>
                  <a:pt x="3117543" y="476025"/>
                </a:lnTo>
                <a:lnTo>
                  <a:pt x="3116724" y="476250"/>
                </a:lnTo>
                <a:close/>
              </a:path>
              <a:path w="4096384" h="836930">
                <a:moveTo>
                  <a:pt x="3798055" y="478790"/>
                </a:moveTo>
                <a:lnTo>
                  <a:pt x="3790055" y="478790"/>
                </a:lnTo>
                <a:lnTo>
                  <a:pt x="3793732" y="475858"/>
                </a:lnTo>
                <a:lnTo>
                  <a:pt x="3795595" y="477520"/>
                </a:lnTo>
                <a:lnTo>
                  <a:pt x="3798055" y="478790"/>
                </a:lnTo>
                <a:close/>
              </a:path>
              <a:path w="4096384" h="836930">
                <a:moveTo>
                  <a:pt x="1690722" y="481330"/>
                </a:moveTo>
                <a:lnTo>
                  <a:pt x="1687102" y="478949"/>
                </a:lnTo>
                <a:lnTo>
                  <a:pt x="1686981" y="478751"/>
                </a:lnTo>
                <a:lnTo>
                  <a:pt x="1689446" y="475879"/>
                </a:lnTo>
                <a:lnTo>
                  <a:pt x="1690722" y="481330"/>
                </a:lnTo>
                <a:close/>
              </a:path>
              <a:path w="4096384" h="836930">
                <a:moveTo>
                  <a:pt x="3195502" y="481330"/>
                </a:moveTo>
                <a:lnTo>
                  <a:pt x="3187789" y="481330"/>
                </a:lnTo>
                <a:lnTo>
                  <a:pt x="3195627" y="475926"/>
                </a:lnTo>
                <a:lnTo>
                  <a:pt x="3196844" y="476250"/>
                </a:lnTo>
                <a:lnTo>
                  <a:pt x="3198841" y="476250"/>
                </a:lnTo>
                <a:lnTo>
                  <a:pt x="3198750" y="478859"/>
                </a:lnTo>
                <a:lnTo>
                  <a:pt x="3195502" y="481330"/>
                </a:lnTo>
                <a:close/>
              </a:path>
              <a:path w="4096384" h="836930">
                <a:moveTo>
                  <a:pt x="2174542" y="476250"/>
                </a:moveTo>
                <a:lnTo>
                  <a:pt x="2173484" y="476250"/>
                </a:lnTo>
                <a:lnTo>
                  <a:pt x="2174278" y="475988"/>
                </a:lnTo>
                <a:lnTo>
                  <a:pt x="2174542" y="476250"/>
                </a:lnTo>
                <a:close/>
              </a:path>
              <a:path w="4096384" h="836930">
                <a:moveTo>
                  <a:pt x="2075586" y="477520"/>
                </a:moveTo>
                <a:lnTo>
                  <a:pt x="2075035" y="477018"/>
                </a:lnTo>
                <a:lnTo>
                  <a:pt x="2074917" y="476606"/>
                </a:lnTo>
                <a:lnTo>
                  <a:pt x="2075291" y="476025"/>
                </a:lnTo>
                <a:lnTo>
                  <a:pt x="2075586" y="477520"/>
                </a:lnTo>
                <a:close/>
              </a:path>
              <a:path w="4096384" h="836930">
                <a:moveTo>
                  <a:pt x="792583" y="481330"/>
                </a:moveTo>
                <a:lnTo>
                  <a:pt x="789882" y="478751"/>
                </a:lnTo>
                <a:lnTo>
                  <a:pt x="788399" y="476242"/>
                </a:lnTo>
                <a:lnTo>
                  <a:pt x="788555" y="476060"/>
                </a:lnTo>
                <a:lnTo>
                  <a:pt x="791745" y="478790"/>
                </a:lnTo>
                <a:lnTo>
                  <a:pt x="793925" y="478790"/>
                </a:lnTo>
                <a:lnTo>
                  <a:pt x="792583" y="481330"/>
                </a:lnTo>
                <a:close/>
              </a:path>
              <a:path w="4096384" h="836930">
                <a:moveTo>
                  <a:pt x="3118047" y="476250"/>
                </a:moveTo>
                <a:lnTo>
                  <a:pt x="3116724" y="476250"/>
                </a:lnTo>
                <a:lnTo>
                  <a:pt x="3117659" y="476077"/>
                </a:lnTo>
                <a:lnTo>
                  <a:pt x="3118047" y="476250"/>
                </a:lnTo>
                <a:close/>
              </a:path>
              <a:path w="4096384" h="836930">
                <a:moveTo>
                  <a:pt x="3435036" y="477520"/>
                </a:moveTo>
                <a:lnTo>
                  <a:pt x="3434669" y="477210"/>
                </a:lnTo>
                <a:lnTo>
                  <a:pt x="3435188" y="476094"/>
                </a:lnTo>
                <a:lnTo>
                  <a:pt x="3435036" y="477520"/>
                </a:lnTo>
                <a:close/>
              </a:path>
              <a:path w="4096384" h="836930">
                <a:moveTo>
                  <a:pt x="172873" y="477520"/>
                </a:moveTo>
                <a:lnTo>
                  <a:pt x="174215" y="476250"/>
                </a:lnTo>
                <a:lnTo>
                  <a:pt x="174379" y="476250"/>
                </a:lnTo>
                <a:lnTo>
                  <a:pt x="172873" y="477520"/>
                </a:lnTo>
                <a:close/>
              </a:path>
              <a:path w="4096384" h="836930">
                <a:moveTo>
                  <a:pt x="292889" y="477520"/>
                </a:moveTo>
                <a:lnTo>
                  <a:pt x="172873" y="477520"/>
                </a:lnTo>
                <a:lnTo>
                  <a:pt x="174379" y="476250"/>
                </a:lnTo>
                <a:lnTo>
                  <a:pt x="292889" y="476250"/>
                </a:lnTo>
                <a:lnTo>
                  <a:pt x="292889" y="4775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71076" y="490220"/>
                </a:lnTo>
                <a:lnTo>
                  <a:pt x="465598" y="486443"/>
                </a:lnTo>
                <a:lnTo>
                  <a:pt x="465605" y="486304"/>
                </a:lnTo>
                <a:lnTo>
                  <a:pt x="467752" y="482296"/>
                </a:lnTo>
                <a:lnTo>
                  <a:pt x="471580" y="476250"/>
                </a:lnTo>
                <a:lnTo>
                  <a:pt x="473761" y="486410"/>
                </a:lnTo>
                <a:lnTo>
                  <a:pt x="499743" y="486410"/>
                </a:lnTo>
                <a:lnTo>
                  <a:pt x="499743" y="486771"/>
                </a:lnTo>
                <a:lnTo>
                  <a:pt x="496971" y="487788"/>
                </a:lnTo>
                <a:lnTo>
                  <a:pt x="494210" y="488950"/>
                </a:lnTo>
                <a:lnTo>
                  <a:pt x="483146" y="488950"/>
                </a:lnTo>
                <a:lnTo>
                  <a:pt x="477321" y="490220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73761" y="486410"/>
                </a:moveTo>
                <a:lnTo>
                  <a:pt x="471580" y="476250"/>
                </a:lnTo>
                <a:lnTo>
                  <a:pt x="473676" y="476250"/>
                </a:lnTo>
                <a:lnTo>
                  <a:pt x="476225" y="479609"/>
                </a:lnTo>
                <a:lnTo>
                  <a:pt x="476143" y="479813"/>
                </a:lnTo>
                <a:lnTo>
                  <a:pt x="475941" y="480060"/>
                </a:lnTo>
                <a:lnTo>
                  <a:pt x="476566" y="480060"/>
                </a:lnTo>
                <a:lnTo>
                  <a:pt x="479457" y="483870"/>
                </a:lnTo>
                <a:lnTo>
                  <a:pt x="477765" y="483880"/>
                </a:lnTo>
                <a:lnTo>
                  <a:pt x="473761" y="48641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7596" y="515620"/>
                </a:lnTo>
                <a:lnTo>
                  <a:pt x="687313" y="513080"/>
                </a:lnTo>
                <a:lnTo>
                  <a:pt x="693350" y="504190"/>
                </a:lnTo>
                <a:lnTo>
                  <a:pt x="697493" y="500423"/>
                </a:lnTo>
                <a:lnTo>
                  <a:pt x="697585" y="500224"/>
                </a:lnTo>
                <a:lnTo>
                  <a:pt x="699705" y="492817"/>
                </a:lnTo>
                <a:lnTo>
                  <a:pt x="700723" y="490220"/>
                </a:lnTo>
                <a:lnTo>
                  <a:pt x="697676" y="487788"/>
                </a:lnTo>
                <a:lnTo>
                  <a:pt x="697623" y="487550"/>
                </a:lnTo>
                <a:lnTo>
                  <a:pt x="701561" y="481330"/>
                </a:lnTo>
                <a:lnTo>
                  <a:pt x="707868" y="476250"/>
                </a:lnTo>
                <a:lnTo>
                  <a:pt x="712774" y="477520"/>
                </a:lnTo>
                <a:lnTo>
                  <a:pt x="727323" y="477520"/>
                </a:lnTo>
                <a:lnTo>
                  <a:pt x="726037" y="478790"/>
                </a:lnTo>
                <a:lnTo>
                  <a:pt x="715141" y="478790"/>
                </a:lnTo>
                <a:lnTo>
                  <a:pt x="710099" y="480065"/>
                </a:lnTo>
                <a:lnTo>
                  <a:pt x="700225" y="483870"/>
                </a:lnTo>
                <a:lnTo>
                  <a:pt x="705490" y="491350"/>
                </a:lnTo>
                <a:lnTo>
                  <a:pt x="705365" y="492337"/>
                </a:lnTo>
                <a:lnTo>
                  <a:pt x="705254" y="492760"/>
                </a:lnTo>
                <a:lnTo>
                  <a:pt x="706354" y="492760"/>
                </a:lnTo>
                <a:lnTo>
                  <a:pt x="707182" y="497625"/>
                </a:lnTo>
                <a:lnTo>
                  <a:pt x="707101" y="497840"/>
                </a:lnTo>
                <a:lnTo>
                  <a:pt x="702910" y="501650"/>
                </a:lnTo>
                <a:lnTo>
                  <a:pt x="703578" y="504190"/>
                </a:lnTo>
                <a:lnTo>
                  <a:pt x="704750" y="508000"/>
                </a:lnTo>
                <a:lnTo>
                  <a:pt x="714712" y="511774"/>
                </a:lnTo>
                <a:lnTo>
                  <a:pt x="714838" y="512154"/>
                </a:lnTo>
                <a:lnTo>
                  <a:pt x="715141" y="515620"/>
                </a:lnTo>
                <a:lnTo>
                  <a:pt x="701064" y="515620"/>
                </a:lnTo>
                <a:lnTo>
                  <a:pt x="703244" y="516890"/>
                </a:lnTo>
                <a:lnTo>
                  <a:pt x="691758" y="516890"/>
                </a:lnTo>
                <a:lnTo>
                  <a:pt x="685769" y="51816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716767" y="477520"/>
                </a:moveTo>
                <a:lnTo>
                  <a:pt x="712774" y="477520"/>
                </a:lnTo>
                <a:lnTo>
                  <a:pt x="707868" y="476250"/>
                </a:lnTo>
                <a:lnTo>
                  <a:pt x="717956" y="476250"/>
                </a:lnTo>
                <a:lnTo>
                  <a:pt x="716767" y="477520"/>
                </a:lnTo>
                <a:close/>
              </a:path>
              <a:path w="4096384" h="836930">
                <a:moveTo>
                  <a:pt x="888804" y="477520"/>
                </a:moveTo>
                <a:lnTo>
                  <a:pt x="885949" y="477520"/>
                </a:lnTo>
                <a:lnTo>
                  <a:pt x="885786" y="476250"/>
                </a:lnTo>
                <a:lnTo>
                  <a:pt x="888804" y="476250"/>
                </a:lnTo>
                <a:lnTo>
                  <a:pt x="888804" y="477520"/>
                </a:lnTo>
                <a:close/>
              </a:path>
              <a:path w="4096384" h="836930">
                <a:moveTo>
                  <a:pt x="877404" y="483870"/>
                </a:moveTo>
                <a:lnTo>
                  <a:pt x="867681" y="483870"/>
                </a:lnTo>
                <a:lnTo>
                  <a:pt x="868483" y="482653"/>
                </a:lnTo>
                <a:lnTo>
                  <a:pt x="868586" y="482097"/>
                </a:lnTo>
                <a:lnTo>
                  <a:pt x="868689" y="477520"/>
                </a:lnTo>
                <a:lnTo>
                  <a:pt x="888804" y="477520"/>
                </a:lnTo>
                <a:lnTo>
                  <a:pt x="888804" y="476250"/>
                </a:lnTo>
                <a:lnTo>
                  <a:pt x="897890" y="476250"/>
                </a:lnTo>
                <a:lnTo>
                  <a:pt x="897357" y="477210"/>
                </a:lnTo>
                <a:lnTo>
                  <a:pt x="897302" y="477564"/>
                </a:lnTo>
                <a:lnTo>
                  <a:pt x="900538" y="478790"/>
                </a:lnTo>
                <a:lnTo>
                  <a:pt x="919985" y="478790"/>
                </a:lnTo>
                <a:lnTo>
                  <a:pt x="918643" y="480060"/>
                </a:lnTo>
                <a:lnTo>
                  <a:pt x="877404" y="480060"/>
                </a:lnTo>
                <a:lnTo>
                  <a:pt x="877404" y="483870"/>
                </a:lnTo>
                <a:close/>
              </a:path>
              <a:path w="4096384" h="836930">
                <a:moveTo>
                  <a:pt x="1048483" y="490220"/>
                </a:moveTo>
                <a:lnTo>
                  <a:pt x="1044529" y="490220"/>
                </a:lnTo>
                <a:lnTo>
                  <a:pt x="1039946" y="486410"/>
                </a:lnTo>
                <a:lnTo>
                  <a:pt x="1038161" y="481330"/>
                </a:lnTo>
                <a:lnTo>
                  <a:pt x="1039327" y="476250"/>
                </a:lnTo>
                <a:lnTo>
                  <a:pt x="1047544" y="485140"/>
                </a:lnTo>
                <a:lnTo>
                  <a:pt x="1048285" y="486262"/>
                </a:lnTo>
                <a:lnTo>
                  <a:pt x="1048408" y="487390"/>
                </a:lnTo>
                <a:lnTo>
                  <a:pt x="1048483" y="490220"/>
                </a:lnTo>
                <a:close/>
              </a:path>
              <a:path w="4096384" h="836930">
                <a:moveTo>
                  <a:pt x="1074030" y="490220"/>
                </a:moveTo>
                <a:lnTo>
                  <a:pt x="1048483" y="490220"/>
                </a:lnTo>
                <a:lnTo>
                  <a:pt x="1048408" y="487390"/>
                </a:lnTo>
                <a:lnTo>
                  <a:pt x="1048285" y="486262"/>
                </a:lnTo>
                <a:lnTo>
                  <a:pt x="1047544" y="485140"/>
                </a:lnTo>
                <a:lnTo>
                  <a:pt x="1039327" y="476250"/>
                </a:lnTo>
                <a:lnTo>
                  <a:pt x="1060620" y="476250"/>
                </a:lnTo>
                <a:lnTo>
                  <a:pt x="1061458" y="477520"/>
                </a:lnTo>
                <a:lnTo>
                  <a:pt x="1054924" y="477520"/>
                </a:lnTo>
                <a:lnTo>
                  <a:pt x="1053077" y="481330"/>
                </a:lnTo>
                <a:lnTo>
                  <a:pt x="1051735" y="483870"/>
                </a:lnTo>
                <a:lnTo>
                  <a:pt x="1054924" y="486410"/>
                </a:lnTo>
                <a:lnTo>
                  <a:pt x="1093757" y="486410"/>
                </a:lnTo>
                <a:lnTo>
                  <a:pt x="1094874" y="487680"/>
                </a:lnTo>
                <a:lnTo>
                  <a:pt x="1076374" y="487680"/>
                </a:lnTo>
                <a:lnTo>
                  <a:pt x="1074030" y="49022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81311" y="477520"/>
                </a:lnTo>
                <a:lnTo>
                  <a:pt x="1182483" y="476250"/>
                </a:lnTo>
                <a:lnTo>
                  <a:pt x="1184493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092639" y="485140"/>
                </a:moveTo>
                <a:lnTo>
                  <a:pt x="1085764" y="485140"/>
                </a:lnTo>
                <a:lnTo>
                  <a:pt x="1081744" y="478790"/>
                </a:lnTo>
                <a:lnTo>
                  <a:pt x="1182653" y="478790"/>
                </a:lnTo>
                <a:lnTo>
                  <a:pt x="1184493" y="477520"/>
                </a:lnTo>
                <a:lnTo>
                  <a:pt x="1182483" y="476250"/>
                </a:lnTo>
                <a:lnTo>
                  <a:pt x="1274677" y="476250"/>
                </a:lnTo>
                <a:lnTo>
                  <a:pt x="1275433" y="477520"/>
                </a:lnTo>
                <a:lnTo>
                  <a:pt x="1189692" y="477520"/>
                </a:lnTo>
                <a:lnTo>
                  <a:pt x="1189090" y="480060"/>
                </a:lnTo>
                <a:lnTo>
                  <a:pt x="1149282" y="480065"/>
                </a:lnTo>
                <a:lnTo>
                  <a:pt x="1146947" y="481330"/>
                </a:lnTo>
                <a:lnTo>
                  <a:pt x="1094479" y="481330"/>
                </a:lnTo>
                <a:lnTo>
                  <a:pt x="1091965" y="482600"/>
                </a:lnTo>
                <a:lnTo>
                  <a:pt x="1091291" y="483870"/>
                </a:lnTo>
                <a:lnTo>
                  <a:pt x="1092639" y="485140"/>
                </a:lnTo>
                <a:close/>
              </a:path>
              <a:path w="4096384" h="836930">
                <a:moveTo>
                  <a:pt x="1277191" y="478790"/>
                </a:moveTo>
                <a:lnTo>
                  <a:pt x="1276189" y="478790"/>
                </a:lnTo>
                <a:lnTo>
                  <a:pt x="1274677" y="476250"/>
                </a:lnTo>
                <a:lnTo>
                  <a:pt x="1278029" y="476250"/>
                </a:lnTo>
                <a:lnTo>
                  <a:pt x="1278282" y="477210"/>
                </a:lnTo>
                <a:lnTo>
                  <a:pt x="1278210" y="477686"/>
                </a:lnTo>
                <a:lnTo>
                  <a:pt x="1277191" y="478790"/>
                </a:lnTo>
                <a:close/>
              </a:path>
              <a:path w="4096384" h="836930">
                <a:moveTo>
                  <a:pt x="1312812" y="478790"/>
                </a:moveTo>
                <a:lnTo>
                  <a:pt x="1277191" y="478790"/>
                </a:lnTo>
                <a:lnTo>
                  <a:pt x="1278210" y="477686"/>
                </a:lnTo>
                <a:lnTo>
                  <a:pt x="1278282" y="477210"/>
                </a:lnTo>
                <a:lnTo>
                  <a:pt x="1278029" y="476250"/>
                </a:lnTo>
                <a:lnTo>
                  <a:pt x="1289429" y="476250"/>
                </a:lnTo>
                <a:lnTo>
                  <a:pt x="1289429" y="477520"/>
                </a:lnTo>
                <a:lnTo>
                  <a:pt x="1313692" y="477520"/>
                </a:lnTo>
                <a:lnTo>
                  <a:pt x="1312812" y="478790"/>
                </a:lnTo>
                <a:close/>
              </a:path>
              <a:path w="4096384" h="836930">
                <a:moveTo>
                  <a:pt x="1422358" y="477520"/>
                </a:moveTo>
                <a:lnTo>
                  <a:pt x="1418331" y="477520"/>
                </a:lnTo>
                <a:lnTo>
                  <a:pt x="1420177" y="476250"/>
                </a:lnTo>
                <a:lnTo>
                  <a:pt x="1421914" y="476798"/>
                </a:lnTo>
                <a:lnTo>
                  <a:pt x="1422358" y="477520"/>
                </a:lnTo>
                <a:close/>
              </a:path>
              <a:path w="4096384" h="836930">
                <a:moveTo>
                  <a:pt x="1421944" y="476808"/>
                </a:moveTo>
                <a:lnTo>
                  <a:pt x="1420177" y="476250"/>
                </a:lnTo>
                <a:lnTo>
                  <a:pt x="1421620" y="476250"/>
                </a:lnTo>
                <a:lnTo>
                  <a:pt x="1421944" y="476808"/>
                </a:lnTo>
                <a:close/>
              </a:path>
              <a:path w="4096384" h="836930">
                <a:moveTo>
                  <a:pt x="1446138" y="485140"/>
                </a:moveTo>
                <a:lnTo>
                  <a:pt x="1438616" y="485140"/>
                </a:lnTo>
                <a:lnTo>
                  <a:pt x="1439421" y="481330"/>
                </a:lnTo>
                <a:lnTo>
                  <a:pt x="1442661" y="477520"/>
                </a:lnTo>
                <a:lnTo>
                  <a:pt x="1446183" y="476250"/>
                </a:lnTo>
                <a:lnTo>
                  <a:pt x="1447728" y="479813"/>
                </a:lnTo>
                <a:lnTo>
                  <a:pt x="1447822" y="483880"/>
                </a:lnTo>
                <a:lnTo>
                  <a:pt x="1446138" y="485140"/>
                </a:lnTo>
                <a:close/>
              </a:path>
              <a:path w="4096384" h="836930">
                <a:moveTo>
                  <a:pt x="1441549" y="494030"/>
                </a:moveTo>
                <a:lnTo>
                  <a:pt x="1434255" y="494030"/>
                </a:lnTo>
                <a:lnTo>
                  <a:pt x="1447822" y="483880"/>
                </a:lnTo>
                <a:lnTo>
                  <a:pt x="1447728" y="479813"/>
                </a:lnTo>
                <a:lnTo>
                  <a:pt x="1446183" y="476250"/>
                </a:lnTo>
                <a:lnTo>
                  <a:pt x="1450613" y="476250"/>
                </a:lnTo>
                <a:lnTo>
                  <a:pt x="1448006" y="485140"/>
                </a:lnTo>
                <a:lnTo>
                  <a:pt x="1451744" y="485140"/>
                </a:lnTo>
                <a:lnTo>
                  <a:pt x="1451856" y="486410"/>
                </a:lnTo>
                <a:lnTo>
                  <a:pt x="1453034" y="486410"/>
                </a:lnTo>
                <a:lnTo>
                  <a:pt x="1449280" y="487643"/>
                </a:lnTo>
                <a:lnTo>
                  <a:pt x="1449233" y="487936"/>
                </a:lnTo>
                <a:lnTo>
                  <a:pt x="1450141" y="491490"/>
                </a:lnTo>
                <a:lnTo>
                  <a:pt x="1445491" y="491490"/>
                </a:lnTo>
                <a:lnTo>
                  <a:pt x="1445516" y="492337"/>
                </a:lnTo>
                <a:lnTo>
                  <a:pt x="1441549" y="494030"/>
                </a:lnTo>
                <a:close/>
              </a:path>
              <a:path w="4096384" h="836930">
                <a:moveTo>
                  <a:pt x="1524276" y="491490"/>
                </a:moveTo>
                <a:lnTo>
                  <a:pt x="1519410" y="491490"/>
                </a:lnTo>
                <a:lnTo>
                  <a:pt x="1515056" y="481330"/>
                </a:lnTo>
                <a:lnTo>
                  <a:pt x="1515390" y="478790"/>
                </a:lnTo>
                <a:lnTo>
                  <a:pt x="1515894" y="476250"/>
                </a:lnTo>
                <a:lnTo>
                  <a:pt x="1522996" y="476250"/>
                </a:lnTo>
                <a:lnTo>
                  <a:pt x="1523437" y="485140"/>
                </a:lnTo>
                <a:lnTo>
                  <a:pt x="1534333" y="485140"/>
                </a:lnTo>
                <a:lnTo>
                  <a:pt x="1524276" y="491490"/>
                </a:lnTo>
                <a:close/>
              </a:path>
              <a:path w="4096384" h="836930">
                <a:moveTo>
                  <a:pt x="1620818" y="483880"/>
                </a:moveTo>
                <a:lnTo>
                  <a:pt x="1619480" y="479243"/>
                </a:lnTo>
                <a:lnTo>
                  <a:pt x="1619400" y="478751"/>
                </a:lnTo>
                <a:lnTo>
                  <a:pt x="1622614" y="476250"/>
                </a:lnTo>
                <a:lnTo>
                  <a:pt x="1630370" y="478790"/>
                </a:lnTo>
                <a:lnTo>
                  <a:pt x="1640151" y="478790"/>
                </a:lnTo>
                <a:lnTo>
                  <a:pt x="1639018" y="480065"/>
                </a:lnTo>
                <a:lnTo>
                  <a:pt x="1635598" y="482600"/>
                </a:lnTo>
                <a:lnTo>
                  <a:pt x="1620647" y="482600"/>
                </a:lnTo>
                <a:lnTo>
                  <a:pt x="1620818" y="483880"/>
                </a:lnTo>
                <a:close/>
              </a:path>
              <a:path w="4096384" h="836930">
                <a:moveTo>
                  <a:pt x="1630370" y="478790"/>
                </a:moveTo>
                <a:lnTo>
                  <a:pt x="1622614" y="476250"/>
                </a:lnTo>
                <a:lnTo>
                  <a:pt x="1630370" y="476250"/>
                </a:lnTo>
                <a:lnTo>
                  <a:pt x="1630370" y="478790"/>
                </a:lnTo>
                <a:close/>
              </a:path>
              <a:path w="4096384" h="836930">
                <a:moveTo>
                  <a:pt x="1647637" y="481330"/>
                </a:moveTo>
                <a:lnTo>
                  <a:pt x="1645627" y="477520"/>
                </a:lnTo>
                <a:lnTo>
                  <a:pt x="1648475" y="476250"/>
                </a:lnTo>
                <a:lnTo>
                  <a:pt x="1651998" y="476250"/>
                </a:lnTo>
                <a:lnTo>
                  <a:pt x="1650180" y="478751"/>
                </a:lnTo>
                <a:lnTo>
                  <a:pt x="1648687" y="480198"/>
                </a:lnTo>
                <a:lnTo>
                  <a:pt x="1647637" y="481330"/>
                </a:lnTo>
                <a:close/>
              </a:path>
              <a:path w="4096384" h="836930">
                <a:moveTo>
                  <a:pt x="1654510" y="481330"/>
                </a:moveTo>
                <a:lnTo>
                  <a:pt x="1647637" y="481330"/>
                </a:lnTo>
                <a:lnTo>
                  <a:pt x="1649290" y="479609"/>
                </a:lnTo>
                <a:lnTo>
                  <a:pt x="1650180" y="478751"/>
                </a:lnTo>
                <a:lnTo>
                  <a:pt x="1651998" y="476250"/>
                </a:lnTo>
                <a:lnTo>
                  <a:pt x="1652317" y="476250"/>
                </a:lnTo>
                <a:lnTo>
                  <a:pt x="1654178" y="477520"/>
                </a:lnTo>
                <a:lnTo>
                  <a:pt x="1658029" y="477520"/>
                </a:lnTo>
                <a:lnTo>
                  <a:pt x="1657190" y="478790"/>
                </a:lnTo>
                <a:lnTo>
                  <a:pt x="1655514" y="478790"/>
                </a:lnTo>
                <a:lnTo>
                  <a:pt x="1654510" y="481330"/>
                </a:lnTo>
                <a:close/>
              </a:path>
              <a:path w="4096384" h="836930">
                <a:moveTo>
                  <a:pt x="1700105" y="481330"/>
                </a:moveTo>
                <a:lnTo>
                  <a:pt x="1690722" y="481330"/>
                </a:lnTo>
                <a:lnTo>
                  <a:pt x="1689544" y="476250"/>
                </a:lnTo>
                <a:lnTo>
                  <a:pt x="1693734" y="477520"/>
                </a:lnTo>
                <a:lnTo>
                  <a:pt x="1695410" y="478790"/>
                </a:lnTo>
                <a:lnTo>
                  <a:pt x="1707648" y="478790"/>
                </a:lnTo>
                <a:lnTo>
                  <a:pt x="1707146" y="480060"/>
                </a:lnTo>
                <a:lnTo>
                  <a:pt x="1700943" y="480060"/>
                </a:lnTo>
                <a:lnTo>
                  <a:pt x="1700105" y="481330"/>
                </a:lnTo>
                <a:close/>
              </a:path>
              <a:path w="4096384" h="836930">
                <a:moveTo>
                  <a:pt x="1742516" y="478790"/>
                </a:moveTo>
                <a:lnTo>
                  <a:pt x="1743504" y="476450"/>
                </a:lnTo>
                <a:lnTo>
                  <a:pt x="1744192" y="476250"/>
                </a:lnTo>
                <a:lnTo>
                  <a:pt x="1745364" y="476250"/>
                </a:lnTo>
                <a:lnTo>
                  <a:pt x="1745566" y="477018"/>
                </a:lnTo>
                <a:lnTo>
                  <a:pt x="1745572" y="477210"/>
                </a:lnTo>
                <a:lnTo>
                  <a:pt x="1742516" y="478790"/>
                </a:lnTo>
                <a:close/>
              </a:path>
              <a:path w="4096384" h="836930">
                <a:moveTo>
                  <a:pt x="1745611" y="477190"/>
                </a:moveTo>
                <a:lnTo>
                  <a:pt x="1745364" y="476250"/>
                </a:lnTo>
                <a:lnTo>
                  <a:pt x="1747431" y="476250"/>
                </a:lnTo>
                <a:lnTo>
                  <a:pt x="1745611" y="477190"/>
                </a:lnTo>
                <a:close/>
              </a:path>
              <a:path w="4096384" h="836930">
                <a:moveTo>
                  <a:pt x="1792967" y="485140"/>
                </a:moveTo>
                <a:lnTo>
                  <a:pt x="1792988" y="478751"/>
                </a:lnTo>
                <a:lnTo>
                  <a:pt x="1794309" y="476250"/>
                </a:lnTo>
                <a:lnTo>
                  <a:pt x="1802023" y="476250"/>
                </a:lnTo>
                <a:lnTo>
                  <a:pt x="1792967" y="485140"/>
                </a:lnTo>
                <a:close/>
              </a:path>
              <a:path w="4096384" h="836930">
                <a:moveTo>
                  <a:pt x="1815255" y="485140"/>
                </a:moveTo>
                <a:lnTo>
                  <a:pt x="1792967" y="485140"/>
                </a:lnTo>
                <a:lnTo>
                  <a:pt x="1802023" y="476250"/>
                </a:lnTo>
                <a:lnTo>
                  <a:pt x="1823085" y="476250"/>
                </a:lnTo>
                <a:lnTo>
                  <a:pt x="1820291" y="477520"/>
                </a:lnTo>
                <a:lnTo>
                  <a:pt x="1808053" y="477520"/>
                </a:lnTo>
                <a:lnTo>
                  <a:pt x="1807930" y="478478"/>
                </a:lnTo>
                <a:lnTo>
                  <a:pt x="1808041" y="478980"/>
                </a:lnTo>
                <a:lnTo>
                  <a:pt x="1808902" y="480065"/>
                </a:lnTo>
                <a:lnTo>
                  <a:pt x="1809730" y="481330"/>
                </a:lnTo>
                <a:lnTo>
                  <a:pt x="1815413" y="481330"/>
                </a:lnTo>
                <a:lnTo>
                  <a:pt x="1815255" y="485140"/>
                </a:lnTo>
                <a:close/>
              </a:path>
              <a:path w="4096384" h="836930">
                <a:moveTo>
                  <a:pt x="1849796" y="482600"/>
                </a:moveTo>
                <a:lnTo>
                  <a:pt x="1847246" y="478980"/>
                </a:lnTo>
                <a:lnTo>
                  <a:pt x="1847153" y="478751"/>
                </a:lnTo>
                <a:lnTo>
                  <a:pt x="1848454" y="477520"/>
                </a:lnTo>
                <a:lnTo>
                  <a:pt x="1851472" y="476250"/>
                </a:lnTo>
                <a:lnTo>
                  <a:pt x="1852644" y="477520"/>
                </a:lnTo>
                <a:lnTo>
                  <a:pt x="1852286" y="478827"/>
                </a:lnTo>
                <a:lnTo>
                  <a:pt x="1849796" y="482600"/>
                </a:lnTo>
                <a:close/>
              </a:path>
              <a:path w="4096384" h="836930">
                <a:moveTo>
                  <a:pt x="1854529" y="482600"/>
                </a:moveTo>
                <a:lnTo>
                  <a:pt x="1849796" y="482600"/>
                </a:lnTo>
                <a:lnTo>
                  <a:pt x="1852286" y="478827"/>
                </a:lnTo>
                <a:lnTo>
                  <a:pt x="1852644" y="477520"/>
                </a:lnTo>
                <a:lnTo>
                  <a:pt x="1851472" y="476250"/>
                </a:lnTo>
                <a:lnTo>
                  <a:pt x="1855436" y="476250"/>
                </a:lnTo>
                <a:lnTo>
                  <a:pt x="1856646" y="478751"/>
                </a:lnTo>
                <a:lnTo>
                  <a:pt x="1856525" y="479039"/>
                </a:lnTo>
                <a:lnTo>
                  <a:pt x="1854529" y="482600"/>
                </a:lnTo>
                <a:close/>
              </a:path>
              <a:path w="4096384" h="836930">
                <a:moveTo>
                  <a:pt x="1884129" y="481330"/>
                </a:moveTo>
                <a:lnTo>
                  <a:pt x="1882483" y="481330"/>
                </a:lnTo>
                <a:lnTo>
                  <a:pt x="1889692" y="476250"/>
                </a:lnTo>
                <a:lnTo>
                  <a:pt x="1895978" y="480060"/>
                </a:lnTo>
                <a:lnTo>
                  <a:pt x="1884827" y="480060"/>
                </a:lnTo>
                <a:lnTo>
                  <a:pt x="1884129" y="481330"/>
                </a:lnTo>
                <a:close/>
              </a:path>
              <a:path w="4096384" h="836930">
                <a:moveTo>
                  <a:pt x="1901757" y="481330"/>
                </a:moveTo>
                <a:lnTo>
                  <a:pt x="1898074" y="481330"/>
                </a:lnTo>
                <a:lnTo>
                  <a:pt x="1889692" y="476250"/>
                </a:lnTo>
                <a:lnTo>
                  <a:pt x="1901924" y="476250"/>
                </a:lnTo>
                <a:lnTo>
                  <a:pt x="1900922" y="477520"/>
                </a:lnTo>
                <a:lnTo>
                  <a:pt x="1901033" y="479243"/>
                </a:lnTo>
                <a:lnTo>
                  <a:pt x="1901159" y="480198"/>
                </a:lnTo>
                <a:lnTo>
                  <a:pt x="1901757" y="481330"/>
                </a:lnTo>
                <a:close/>
              </a:path>
              <a:path w="4096384" h="836930">
                <a:moveTo>
                  <a:pt x="1903941" y="482600"/>
                </a:moveTo>
                <a:lnTo>
                  <a:pt x="1902428" y="482600"/>
                </a:lnTo>
                <a:lnTo>
                  <a:pt x="1901159" y="480198"/>
                </a:lnTo>
                <a:lnTo>
                  <a:pt x="1901033" y="479243"/>
                </a:lnTo>
                <a:lnTo>
                  <a:pt x="1900922" y="477520"/>
                </a:lnTo>
                <a:lnTo>
                  <a:pt x="1901924" y="476250"/>
                </a:lnTo>
                <a:lnTo>
                  <a:pt x="1904104" y="476250"/>
                </a:lnTo>
                <a:lnTo>
                  <a:pt x="1905951" y="477520"/>
                </a:lnTo>
                <a:lnTo>
                  <a:pt x="1906331" y="478478"/>
                </a:lnTo>
                <a:lnTo>
                  <a:pt x="1906290" y="479039"/>
                </a:lnTo>
                <a:lnTo>
                  <a:pt x="1903941" y="482600"/>
                </a:lnTo>
                <a:close/>
              </a:path>
              <a:path w="4096384" h="836930">
                <a:moveTo>
                  <a:pt x="1907121" y="482600"/>
                </a:moveTo>
                <a:lnTo>
                  <a:pt x="1903941" y="482600"/>
                </a:lnTo>
                <a:lnTo>
                  <a:pt x="1906290" y="479039"/>
                </a:lnTo>
                <a:lnTo>
                  <a:pt x="1906331" y="478478"/>
                </a:lnTo>
                <a:lnTo>
                  <a:pt x="1905951" y="477520"/>
                </a:lnTo>
                <a:lnTo>
                  <a:pt x="1904104" y="476250"/>
                </a:lnTo>
                <a:lnTo>
                  <a:pt x="1916342" y="476250"/>
                </a:lnTo>
                <a:lnTo>
                  <a:pt x="1913324" y="477520"/>
                </a:lnTo>
                <a:lnTo>
                  <a:pt x="1917017" y="478790"/>
                </a:lnTo>
                <a:lnTo>
                  <a:pt x="1906619" y="478790"/>
                </a:lnTo>
                <a:lnTo>
                  <a:pt x="1907121" y="482600"/>
                </a:lnTo>
                <a:close/>
              </a:path>
              <a:path w="4096384" h="836930">
                <a:moveTo>
                  <a:pt x="2123026" y="488950"/>
                </a:moveTo>
                <a:lnTo>
                  <a:pt x="2117997" y="481330"/>
                </a:lnTo>
                <a:lnTo>
                  <a:pt x="2117677" y="479718"/>
                </a:lnTo>
                <a:lnTo>
                  <a:pt x="2117564" y="478478"/>
                </a:lnTo>
                <a:lnTo>
                  <a:pt x="2118073" y="476250"/>
                </a:lnTo>
                <a:lnTo>
                  <a:pt x="2122602" y="480065"/>
                </a:lnTo>
                <a:lnTo>
                  <a:pt x="2124072" y="481330"/>
                </a:lnTo>
                <a:lnTo>
                  <a:pt x="2124368" y="482600"/>
                </a:lnTo>
                <a:lnTo>
                  <a:pt x="2125710" y="482600"/>
                </a:lnTo>
                <a:lnTo>
                  <a:pt x="2126204" y="483880"/>
                </a:lnTo>
                <a:lnTo>
                  <a:pt x="2125710" y="485140"/>
                </a:lnTo>
                <a:lnTo>
                  <a:pt x="2123026" y="488950"/>
                </a:lnTo>
                <a:close/>
              </a:path>
              <a:path w="4096384" h="836930">
                <a:moveTo>
                  <a:pt x="2132081" y="488950"/>
                </a:moveTo>
                <a:lnTo>
                  <a:pt x="2123026" y="488950"/>
                </a:lnTo>
                <a:lnTo>
                  <a:pt x="2125710" y="485140"/>
                </a:lnTo>
                <a:lnTo>
                  <a:pt x="2126208" y="483870"/>
                </a:lnTo>
                <a:lnTo>
                  <a:pt x="2125710" y="482600"/>
                </a:lnTo>
                <a:lnTo>
                  <a:pt x="2124368" y="482600"/>
                </a:lnTo>
                <a:lnTo>
                  <a:pt x="2124072" y="481330"/>
                </a:lnTo>
                <a:lnTo>
                  <a:pt x="2118073" y="476250"/>
                </a:lnTo>
                <a:lnTo>
                  <a:pt x="2130290" y="476250"/>
                </a:lnTo>
                <a:lnTo>
                  <a:pt x="2125445" y="478751"/>
                </a:lnTo>
                <a:lnTo>
                  <a:pt x="2130903" y="481330"/>
                </a:lnTo>
                <a:lnTo>
                  <a:pt x="2134851" y="483880"/>
                </a:lnTo>
                <a:lnTo>
                  <a:pt x="2138845" y="485140"/>
                </a:lnTo>
                <a:lnTo>
                  <a:pt x="2147832" y="485140"/>
                </a:lnTo>
                <a:lnTo>
                  <a:pt x="2148783" y="486410"/>
                </a:lnTo>
                <a:lnTo>
                  <a:pt x="2135434" y="486410"/>
                </a:lnTo>
                <a:lnTo>
                  <a:pt x="2132081" y="488950"/>
                </a:lnTo>
                <a:close/>
              </a:path>
              <a:path w="4096384" h="836930">
                <a:moveTo>
                  <a:pt x="2160074" y="483870"/>
                </a:moveTo>
                <a:lnTo>
                  <a:pt x="2154207" y="476250"/>
                </a:lnTo>
                <a:lnTo>
                  <a:pt x="2160408" y="476250"/>
                </a:lnTo>
                <a:lnTo>
                  <a:pt x="2161409" y="477520"/>
                </a:lnTo>
                <a:lnTo>
                  <a:pt x="2161519" y="478337"/>
                </a:lnTo>
                <a:lnTo>
                  <a:pt x="2161445" y="479243"/>
                </a:lnTo>
                <a:lnTo>
                  <a:pt x="2160074" y="483870"/>
                </a:lnTo>
                <a:close/>
              </a:path>
              <a:path w="4096384" h="836930">
                <a:moveTo>
                  <a:pt x="2165266" y="483870"/>
                </a:moveTo>
                <a:lnTo>
                  <a:pt x="2160074" y="483870"/>
                </a:lnTo>
                <a:lnTo>
                  <a:pt x="2161445" y="479243"/>
                </a:lnTo>
                <a:lnTo>
                  <a:pt x="2161519" y="478337"/>
                </a:lnTo>
                <a:lnTo>
                  <a:pt x="2161409" y="477520"/>
                </a:lnTo>
                <a:lnTo>
                  <a:pt x="2160408" y="476250"/>
                </a:lnTo>
                <a:lnTo>
                  <a:pt x="2169123" y="476250"/>
                </a:lnTo>
                <a:lnTo>
                  <a:pt x="2171303" y="480060"/>
                </a:lnTo>
                <a:lnTo>
                  <a:pt x="2185047" y="480060"/>
                </a:lnTo>
                <a:lnTo>
                  <a:pt x="2185047" y="481330"/>
                </a:lnTo>
                <a:lnTo>
                  <a:pt x="2187057" y="482600"/>
                </a:lnTo>
                <a:lnTo>
                  <a:pt x="2166608" y="482600"/>
                </a:lnTo>
                <a:lnTo>
                  <a:pt x="2165266" y="483870"/>
                </a:lnTo>
                <a:close/>
              </a:path>
              <a:path w="4096384" h="836930">
                <a:moveTo>
                  <a:pt x="2171303" y="480060"/>
                </a:moveTo>
                <a:lnTo>
                  <a:pt x="2169123" y="476250"/>
                </a:lnTo>
                <a:lnTo>
                  <a:pt x="2172085" y="476250"/>
                </a:lnTo>
                <a:lnTo>
                  <a:pt x="2175828" y="477520"/>
                </a:lnTo>
                <a:lnTo>
                  <a:pt x="2177393" y="477520"/>
                </a:lnTo>
                <a:lnTo>
                  <a:pt x="2176666" y="478790"/>
                </a:lnTo>
                <a:lnTo>
                  <a:pt x="2175494" y="478790"/>
                </a:lnTo>
                <a:lnTo>
                  <a:pt x="2171303" y="480060"/>
                </a:lnTo>
                <a:close/>
              </a:path>
              <a:path w="4096384" h="836930">
                <a:moveTo>
                  <a:pt x="2187057" y="482600"/>
                </a:moveTo>
                <a:lnTo>
                  <a:pt x="2185047" y="481330"/>
                </a:lnTo>
                <a:lnTo>
                  <a:pt x="2185093" y="479718"/>
                </a:lnTo>
                <a:lnTo>
                  <a:pt x="2185217" y="477520"/>
                </a:lnTo>
                <a:lnTo>
                  <a:pt x="2187228" y="476250"/>
                </a:lnTo>
                <a:lnTo>
                  <a:pt x="2187057" y="482600"/>
                </a:lnTo>
                <a:close/>
              </a:path>
              <a:path w="4096384" h="836930">
                <a:moveTo>
                  <a:pt x="2185217" y="495300"/>
                </a:moveTo>
                <a:lnTo>
                  <a:pt x="2170969" y="495300"/>
                </a:lnTo>
                <a:lnTo>
                  <a:pt x="2180352" y="494030"/>
                </a:lnTo>
                <a:lnTo>
                  <a:pt x="2177172" y="491350"/>
                </a:lnTo>
                <a:lnTo>
                  <a:pt x="2177190" y="491209"/>
                </a:lnTo>
                <a:lnTo>
                  <a:pt x="2188066" y="482600"/>
                </a:lnTo>
                <a:lnTo>
                  <a:pt x="2187057" y="482600"/>
                </a:lnTo>
                <a:lnTo>
                  <a:pt x="2187228" y="476250"/>
                </a:lnTo>
                <a:lnTo>
                  <a:pt x="2198628" y="476250"/>
                </a:lnTo>
                <a:lnTo>
                  <a:pt x="2199710" y="477018"/>
                </a:lnTo>
                <a:lnTo>
                  <a:pt x="2199698" y="477210"/>
                </a:lnTo>
                <a:lnTo>
                  <a:pt x="2194941" y="481330"/>
                </a:lnTo>
                <a:lnTo>
                  <a:pt x="2188230" y="486410"/>
                </a:lnTo>
                <a:lnTo>
                  <a:pt x="2192198" y="486410"/>
                </a:lnTo>
                <a:lnTo>
                  <a:pt x="2196113" y="488950"/>
                </a:lnTo>
                <a:lnTo>
                  <a:pt x="2187689" y="488950"/>
                </a:lnTo>
                <a:lnTo>
                  <a:pt x="2184397" y="490220"/>
                </a:lnTo>
                <a:lnTo>
                  <a:pt x="2182461" y="492675"/>
                </a:lnTo>
                <a:lnTo>
                  <a:pt x="2182459" y="492817"/>
                </a:lnTo>
                <a:lnTo>
                  <a:pt x="2185217" y="495300"/>
                </a:lnTo>
                <a:close/>
              </a:path>
              <a:path w="4096384" h="836930">
                <a:moveTo>
                  <a:pt x="2214614" y="492760"/>
                </a:moveTo>
                <a:lnTo>
                  <a:pt x="2205333" y="492760"/>
                </a:lnTo>
                <a:lnTo>
                  <a:pt x="2205930" y="491936"/>
                </a:lnTo>
                <a:lnTo>
                  <a:pt x="2208011" y="491490"/>
                </a:lnTo>
                <a:lnTo>
                  <a:pt x="2206458" y="491209"/>
                </a:lnTo>
                <a:lnTo>
                  <a:pt x="2209200" y="487390"/>
                </a:lnTo>
                <a:lnTo>
                  <a:pt x="2212201" y="482600"/>
                </a:lnTo>
                <a:lnTo>
                  <a:pt x="2206505" y="481330"/>
                </a:lnTo>
                <a:lnTo>
                  <a:pt x="2204001" y="480065"/>
                </a:lnTo>
                <a:lnTo>
                  <a:pt x="2199980" y="477210"/>
                </a:lnTo>
                <a:lnTo>
                  <a:pt x="2199920" y="477018"/>
                </a:lnTo>
                <a:lnTo>
                  <a:pt x="2200808" y="476250"/>
                </a:lnTo>
                <a:lnTo>
                  <a:pt x="2213765" y="476250"/>
                </a:lnTo>
                <a:lnTo>
                  <a:pt x="2211846" y="478751"/>
                </a:lnTo>
                <a:lnTo>
                  <a:pt x="2211723" y="479628"/>
                </a:lnTo>
                <a:lnTo>
                  <a:pt x="2211533" y="481330"/>
                </a:lnTo>
                <a:lnTo>
                  <a:pt x="2220729" y="481330"/>
                </a:lnTo>
                <a:lnTo>
                  <a:pt x="2215506" y="490075"/>
                </a:lnTo>
                <a:lnTo>
                  <a:pt x="2215389" y="490315"/>
                </a:lnTo>
                <a:lnTo>
                  <a:pt x="2214614" y="492760"/>
                </a:lnTo>
                <a:close/>
              </a:path>
              <a:path w="4096384" h="836930">
                <a:moveTo>
                  <a:pt x="2331833" y="494030"/>
                </a:moveTo>
                <a:lnTo>
                  <a:pt x="2333900" y="486410"/>
                </a:lnTo>
                <a:lnTo>
                  <a:pt x="2345798" y="476250"/>
                </a:lnTo>
                <a:lnTo>
                  <a:pt x="2348206" y="477564"/>
                </a:lnTo>
                <a:lnTo>
                  <a:pt x="2349773" y="478751"/>
                </a:lnTo>
                <a:lnTo>
                  <a:pt x="2349663" y="478949"/>
                </a:lnTo>
                <a:lnTo>
                  <a:pt x="2342067" y="486443"/>
                </a:lnTo>
                <a:lnTo>
                  <a:pt x="2340435" y="487680"/>
                </a:lnTo>
                <a:lnTo>
                  <a:pt x="2337400" y="488950"/>
                </a:lnTo>
                <a:lnTo>
                  <a:pt x="2333877" y="492760"/>
                </a:lnTo>
                <a:lnTo>
                  <a:pt x="2331833" y="494030"/>
                </a:lnTo>
                <a:close/>
              </a:path>
              <a:path w="4096384" h="836930">
                <a:moveTo>
                  <a:pt x="2412453" y="478153"/>
                </a:moveTo>
                <a:lnTo>
                  <a:pt x="2412180" y="476250"/>
                </a:lnTo>
                <a:lnTo>
                  <a:pt x="2414778" y="476250"/>
                </a:lnTo>
                <a:lnTo>
                  <a:pt x="2412453" y="478153"/>
                </a:lnTo>
                <a:close/>
              </a:path>
              <a:path w="4096384" h="836930">
                <a:moveTo>
                  <a:pt x="2468996" y="481330"/>
                </a:moveTo>
                <a:lnTo>
                  <a:pt x="2466147" y="480060"/>
                </a:lnTo>
                <a:lnTo>
                  <a:pt x="2463810" y="480060"/>
                </a:lnTo>
                <a:lnTo>
                  <a:pt x="2467673" y="476250"/>
                </a:lnTo>
                <a:lnTo>
                  <a:pt x="2469513" y="477520"/>
                </a:lnTo>
                <a:lnTo>
                  <a:pt x="2472274" y="478751"/>
                </a:lnTo>
                <a:lnTo>
                  <a:pt x="2472150" y="478949"/>
                </a:lnTo>
                <a:lnTo>
                  <a:pt x="2468996" y="481330"/>
                </a:lnTo>
                <a:close/>
              </a:path>
              <a:path w="4096384" h="836930">
                <a:moveTo>
                  <a:pt x="2518661" y="481330"/>
                </a:moveTo>
                <a:lnTo>
                  <a:pt x="2468996" y="481330"/>
                </a:lnTo>
                <a:lnTo>
                  <a:pt x="2472150" y="478949"/>
                </a:lnTo>
                <a:lnTo>
                  <a:pt x="2472274" y="478751"/>
                </a:lnTo>
                <a:lnTo>
                  <a:pt x="2469513" y="477520"/>
                </a:lnTo>
                <a:lnTo>
                  <a:pt x="2467673" y="476250"/>
                </a:lnTo>
                <a:lnTo>
                  <a:pt x="2481574" y="476250"/>
                </a:lnTo>
                <a:lnTo>
                  <a:pt x="2479224" y="477520"/>
                </a:lnTo>
                <a:lnTo>
                  <a:pt x="2479066" y="477520"/>
                </a:lnTo>
                <a:lnTo>
                  <a:pt x="2481083" y="478790"/>
                </a:lnTo>
                <a:lnTo>
                  <a:pt x="2494984" y="478790"/>
                </a:lnTo>
                <a:lnTo>
                  <a:pt x="2495659" y="480060"/>
                </a:lnTo>
                <a:lnTo>
                  <a:pt x="2519788" y="480060"/>
                </a:lnTo>
                <a:lnTo>
                  <a:pt x="2518661" y="481330"/>
                </a:lnTo>
                <a:close/>
              </a:path>
              <a:path w="4096384" h="836930">
                <a:moveTo>
                  <a:pt x="2483414" y="478790"/>
                </a:moveTo>
                <a:lnTo>
                  <a:pt x="2481083" y="478790"/>
                </a:lnTo>
                <a:lnTo>
                  <a:pt x="2479066" y="477520"/>
                </a:lnTo>
                <a:lnTo>
                  <a:pt x="2479224" y="477520"/>
                </a:lnTo>
                <a:lnTo>
                  <a:pt x="2481574" y="476250"/>
                </a:lnTo>
                <a:lnTo>
                  <a:pt x="2483597" y="477520"/>
                </a:lnTo>
                <a:lnTo>
                  <a:pt x="2483414" y="478790"/>
                </a:lnTo>
                <a:close/>
              </a:path>
              <a:path w="4096384" h="836930">
                <a:moveTo>
                  <a:pt x="2494984" y="478790"/>
                </a:moveTo>
                <a:lnTo>
                  <a:pt x="2483414" y="478790"/>
                </a:lnTo>
                <a:lnTo>
                  <a:pt x="2483597" y="477520"/>
                </a:lnTo>
                <a:lnTo>
                  <a:pt x="2481574" y="476250"/>
                </a:lnTo>
                <a:lnTo>
                  <a:pt x="2505723" y="476250"/>
                </a:lnTo>
                <a:lnTo>
                  <a:pt x="2506391" y="477520"/>
                </a:lnTo>
                <a:lnTo>
                  <a:pt x="2495999" y="477520"/>
                </a:lnTo>
                <a:lnTo>
                  <a:pt x="2494984" y="478790"/>
                </a:lnTo>
                <a:close/>
              </a:path>
              <a:path w="4096384" h="836930">
                <a:moveTo>
                  <a:pt x="2538737" y="481330"/>
                </a:moveTo>
                <a:lnTo>
                  <a:pt x="2532523" y="481330"/>
                </a:lnTo>
                <a:lnTo>
                  <a:pt x="2534049" y="477520"/>
                </a:lnTo>
                <a:lnTo>
                  <a:pt x="2536223" y="477520"/>
                </a:lnTo>
                <a:lnTo>
                  <a:pt x="2537238" y="476250"/>
                </a:lnTo>
                <a:lnTo>
                  <a:pt x="2538683" y="479922"/>
                </a:lnTo>
                <a:lnTo>
                  <a:pt x="2538737" y="481330"/>
                </a:lnTo>
                <a:close/>
              </a:path>
              <a:path w="4096384" h="836930">
                <a:moveTo>
                  <a:pt x="2564621" y="481330"/>
                </a:moveTo>
                <a:lnTo>
                  <a:pt x="2538737" y="481330"/>
                </a:lnTo>
                <a:lnTo>
                  <a:pt x="2538683" y="479922"/>
                </a:lnTo>
                <a:lnTo>
                  <a:pt x="2537238" y="476250"/>
                </a:lnTo>
                <a:lnTo>
                  <a:pt x="2543262" y="476250"/>
                </a:lnTo>
                <a:lnTo>
                  <a:pt x="2544434" y="477520"/>
                </a:lnTo>
                <a:lnTo>
                  <a:pt x="2560260" y="477520"/>
                </a:lnTo>
                <a:lnTo>
                  <a:pt x="2564621" y="481330"/>
                </a:lnTo>
                <a:close/>
              </a:path>
              <a:path w="4096384" h="836930">
                <a:moveTo>
                  <a:pt x="2595226" y="482600"/>
                </a:moveTo>
                <a:lnTo>
                  <a:pt x="2589372" y="481330"/>
                </a:lnTo>
                <a:lnTo>
                  <a:pt x="2582667" y="480060"/>
                </a:lnTo>
                <a:lnTo>
                  <a:pt x="2589706" y="476250"/>
                </a:lnTo>
                <a:lnTo>
                  <a:pt x="2595226" y="482600"/>
                </a:lnTo>
                <a:close/>
              </a:path>
              <a:path w="4096384" h="836930">
                <a:moveTo>
                  <a:pt x="2622714" y="482600"/>
                </a:moveTo>
                <a:lnTo>
                  <a:pt x="2595226" y="482600"/>
                </a:lnTo>
                <a:lnTo>
                  <a:pt x="2589706" y="476250"/>
                </a:lnTo>
                <a:lnTo>
                  <a:pt x="2602599" y="476250"/>
                </a:lnTo>
                <a:lnTo>
                  <a:pt x="2601774" y="477520"/>
                </a:lnTo>
                <a:lnTo>
                  <a:pt x="2613344" y="477520"/>
                </a:lnTo>
                <a:lnTo>
                  <a:pt x="2613226" y="478337"/>
                </a:lnTo>
                <a:lnTo>
                  <a:pt x="2613305" y="478899"/>
                </a:lnTo>
                <a:lnTo>
                  <a:pt x="2614843" y="480060"/>
                </a:lnTo>
                <a:lnTo>
                  <a:pt x="2622714" y="480060"/>
                </a:lnTo>
                <a:lnTo>
                  <a:pt x="2622714" y="482600"/>
                </a:lnTo>
                <a:close/>
              </a:path>
              <a:path w="4096384" h="836930">
                <a:moveTo>
                  <a:pt x="2602599" y="477520"/>
                </a:moveTo>
                <a:lnTo>
                  <a:pt x="2601774" y="477520"/>
                </a:lnTo>
                <a:lnTo>
                  <a:pt x="2602599" y="476250"/>
                </a:lnTo>
                <a:lnTo>
                  <a:pt x="2602599" y="477520"/>
                </a:lnTo>
                <a:close/>
              </a:path>
              <a:path w="4096384" h="836930">
                <a:moveTo>
                  <a:pt x="2636641" y="487680"/>
                </a:moveTo>
                <a:lnTo>
                  <a:pt x="2630584" y="487680"/>
                </a:lnTo>
                <a:lnTo>
                  <a:pt x="2622714" y="480060"/>
                </a:lnTo>
                <a:lnTo>
                  <a:pt x="2614843" y="480060"/>
                </a:lnTo>
                <a:lnTo>
                  <a:pt x="2617448" y="478751"/>
                </a:lnTo>
                <a:lnTo>
                  <a:pt x="2615334" y="477520"/>
                </a:lnTo>
                <a:lnTo>
                  <a:pt x="2602599" y="477520"/>
                </a:lnTo>
                <a:lnTo>
                  <a:pt x="2602599" y="476250"/>
                </a:lnTo>
                <a:lnTo>
                  <a:pt x="2644328" y="476250"/>
                </a:lnTo>
                <a:lnTo>
                  <a:pt x="2634781" y="481330"/>
                </a:lnTo>
                <a:lnTo>
                  <a:pt x="2640164" y="481330"/>
                </a:lnTo>
                <a:lnTo>
                  <a:pt x="2636626" y="483880"/>
                </a:lnTo>
                <a:lnTo>
                  <a:pt x="2634781" y="485140"/>
                </a:lnTo>
                <a:lnTo>
                  <a:pt x="2634830" y="486443"/>
                </a:lnTo>
                <a:lnTo>
                  <a:pt x="2636641" y="487680"/>
                </a:lnTo>
                <a:close/>
              </a:path>
              <a:path w="4096384" h="836930">
                <a:moveTo>
                  <a:pt x="2698486" y="478790"/>
                </a:moveTo>
                <a:lnTo>
                  <a:pt x="2696652" y="478790"/>
                </a:lnTo>
                <a:lnTo>
                  <a:pt x="2696531" y="478337"/>
                </a:lnTo>
                <a:lnTo>
                  <a:pt x="2696431" y="477210"/>
                </a:lnTo>
                <a:lnTo>
                  <a:pt x="2696803" y="476250"/>
                </a:lnTo>
                <a:lnTo>
                  <a:pt x="2698309" y="476250"/>
                </a:lnTo>
                <a:lnTo>
                  <a:pt x="2698486" y="478790"/>
                </a:lnTo>
                <a:close/>
              </a:path>
              <a:path w="4096384" h="836930">
                <a:moveTo>
                  <a:pt x="2883712" y="482600"/>
                </a:moveTo>
                <a:lnTo>
                  <a:pt x="2883368" y="480824"/>
                </a:lnTo>
                <a:lnTo>
                  <a:pt x="2883246" y="479983"/>
                </a:lnTo>
                <a:lnTo>
                  <a:pt x="2884046" y="477520"/>
                </a:lnTo>
                <a:lnTo>
                  <a:pt x="2885211" y="476250"/>
                </a:lnTo>
                <a:lnTo>
                  <a:pt x="2886720" y="478751"/>
                </a:lnTo>
                <a:lnTo>
                  <a:pt x="2887385" y="481330"/>
                </a:lnTo>
                <a:lnTo>
                  <a:pt x="2883712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83712" y="482600"/>
                </a:lnTo>
                <a:lnTo>
                  <a:pt x="2887385" y="481330"/>
                </a:lnTo>
                <a:lnTo>
                  <a:pt x="2886720" y="478751"/>
                </a:lnTo>
                <a:lnTo>
                  <a:pt x="2885211" y="476250"/>
                </a:lnTo>
                <a:lnTo>
                  <a:pt x="2899636" y="476250"/>
                </a:lnTo>
                <a:lnTo>
                  <a:pt x="2895956" y="477520"/>
                </a:lnTo>
                <a:lnTo>
                  <a:pt x="2895303" y="478751"/>
                </a:lnTo>
                <a:lnTo>
                  <a:pt x="2895428" y="478949"/>
                </a:lnTo>
                <a:lnTo>
                  <a:pt x="2897613" y="48133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97613" y="481330"/>
                </a:lnTo>
                <a:lnTo>
                  <a:pt x="2895428" y="478949"/>
                </a:lnTo>
                <a:lnTo>
                  <a:pt x="2895303" y="478751"/>
                </a:lnTo>
                <a:lnTo>
                  <a:pt x="2895956" y="477520"/>
                </a:lnTo>
                <a:lnTo>
                  <a:pt x="2899636" y="476250"/>
                </a:lnTo>
                <a:lnTo>
                  <a:pt x="2900795" y="47752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31138" y="486410"/>
                </a:moveTo>
                <a:lnTo>
                  <a:pt x="2904318" y="486410"/>
                </a:lnTo>
                <a:lnTo>
                  <a:pt x="2909032" y="485140"/>
                </a:lnTo>
                <a:lnTo>
                  <a:pt x="2907350" y="483870"/>
                </a:lnTo>
                <a:lnTo>
                  <a:pt x="2906184" y="482600"/>
                </a:lnTo>
                <a:lnTo>
                  <a:pt x="2901136" y="482600"/>
                </a:lnTo>
                <a:lnTo>
                  <a:pt x="2900795" y="477520"/>
                </a:lnTo>
                <a:lnTo>
                  <a:pt x="2899636" y="476250"/>
                </a:lnTo>
                <a:lnTo>
                  <a:pt x="2909857" y="476250"/>
                </a:lnTo>
                <a:lnTo>
                  <a:pt x="2909372" y="480065"/>
                </a:lnTo>
                <a:lnTo>
                  <a:pt x="2910715" y="481330"/>
                </a:lnTo>
                <a:lnTo>
                  <a:pt x="2931138" y="481330"/>
                </a:lnTo>
                <a:lnTo>
                  <a:pt x="2931138" y="486410"/>
                </a:lnTo>
                <a:close/>
              </a:path>
              <a:path w="4096384" h="836930">
                <a:moveTo>
                  <a:pt x="2913223" y="481330"/>
                </a:moveTo>
                <a:lnTo>
                  <a:pt x="2910715" y="481330"/>
                </a:lnTo>
                <a:lnTo>
                  <a:pt x="2909372" y="480065"/>
                </a:lnTo>
                <a:lnTo>
                  <a:pt x="2909857" y="476250"/>
                </a:lnTo>
                <a:lnTo>
                  <a:pt x="2913897" y="477520"/>
                </a:lnTo>
                <a:lnTo>
                  <a:pt x="2913646" y="478478"/>
                </a:lnTo>
                <a:lnTo>
                  <a:pt x="2913530" y="479039"/>
                </a:lnTo>
                <a:lnTo>
                  <a:pt x="2913223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51114" y="480065"/>
                </a:lnTo>
                <a:lnTo>
                  <a:pt x="2951179" y="478478"/>
                </a:lnTo>
                <a:lnTo>
                  <a:pt x="2951770" y="476250"/>
                </a:lnTo>
                <a:lnTo>
                  <a:pt x="2955444" y="476250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2978748" y="481330"/>
                </a:moveTo>
                <a:lnTo>
                  <a:pt x="2955444" y="481330"/>
                </a:lnTo>
                <a:lnTo>
                  <a:pt x="2955444" y="476250"/>
                </a:lnTo>
                <a:lnTo>
                  <a:pt x="2964414" y="476250"/>
                </a:lnTo>
                <a:lnTo>
                  <a:pt x="2962149" y="477520"/>
                </a:lnTo>
                <a:lnTo>
                  <a:pt x="2963587" y="479243"/>
                </a:lnTo>
                <a:lnTo>
                  <a:pt x="2964349" y="480060"/>
                </a:lnTo>
                <a:lnTo>
                  <a:pt x="2976759" y="480065"/>
                </a:lnTo>
                <a:lnTo>
                  <a:pt x="2978748" y="481330"/>
                </a:lnTo>
                <a:close/>
              </a:path>
              <a:path w="4096384" h="836930">
                <a:moveTo>
                  <a:pt x="2981616" y="481330"/>
                </a:moveTo>
                <a:lnTo>
                  <a:pt x="2978748" y="481330"/>
                </a:lnTo>
                <a:lnTo>
                  <a:pt x="2976759" y="480065"/>
                </a:lnTo>
                <a:lnTo>
                  <a:pt x="2975225" y="476250"/>
                </a:lnTo>
                <a:lnTo>
                  <a:pt x="2978591" y="476250"/>
                </a:lnTo>
                <a:lnTo>
                  <a:pt x="2979756" y="477520"/>
                </a:lnTo>
                <a:lnTo>
                  <a:pt x="2981616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81616" y="481330"/>
                </a:lnTo>
                <a:lnTo>
                  <a:pt x="2979756" y="477520"/>
                </a:lnTo>
                <a:lnTo>
                  <a:pt x="2978591" y="476250"/>
                </a:lnTo>
                <a:lnTo>
                  <a:pt x="2993500" y="476250"/>
                </a:lnTo>
                <a:lnTo>
                  <a:pt x="2991509" y="477520"/>
                </a:lnTo>
                <a:lnTo>
                  <a:pt x="2991635" y="479628"/>
                </a:lnTo>
                <a:lnTo>
                  <a:pt x="2991751" y="480198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91751" y="480198"/>
                </a:lnTo>
                <a:lnTo>
                  <a:pt x="2991635" y="479628"/>
                </a:lnTo>
                <a:lnTo>
                  <a:pt x="2991509" y="477520"/>
                </a:lnTo>
                <a:lnTo>
                  <a:pt x="2993500" y="476250"/>
                </a:lnTo>
                <a:lnTo>
                  <a:pt x="2994358" y="477520"/>
                </a:lnTo>
                <a:lnTo>
                  <a:pt x="2994350" y="480065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3019986" y="481330"/>
                </a:moveTo>
                <a:lnTo>
                  <a:pt x="2992492" y="481330"/>
                </a:lnTo>
                <a:lnTo>
                  <a:pt x="2994350" y="480065"/>
                </a:lnTo>
                <a:lnTo>
                  <a:pt x="2994358" y="477520"/>
                </a:lnTo>
                <a:lnTo>
                  <a:pt x="2993500" y="476250"/>
                </a:lnTo>
                <a:lnTo>
                  <a:pt x="3004245" y="476250"/>
                </a:lnTo>
                <a:lnTo>
                  <a:pt x="3004122" y="477100"/>
                </a:lnTo>
                <a:lnTo>
                  <a:pt x="3004140" y="477686"/>
                </a:lnTo>
                <a:lnTo>
                  <a:pt x="3005253" y="480060"/>
                </a:lnTo>
                <a:lnTo>
                  <a:pt x="3019403" y="480060"/>
                </a:lnTo>
                <a:lnTo>
                  <a:pt x="3019986" y="481330"/>
                </a:lnTo>
                <a:close/>
              </a:path>
              <a:path w="4096384" h="836930">
                <a:moveTo>
                  <a:pt x="3007585" y="480060"/>
                </a:moveTo>
                <a:lnTo>
                  <a:pt x="3005253" y="480060"/>
                </a:lnTo>
                <a:lnTo>
                  <a:pt x="3004140" y="477686"/>
                </a:lnTo>
                <a:lnTo>
                  <a:pt x="3004122" y="477100"/>
                </a:lnTo>
                <a:lnTo>
                  <a:pt x="3004245" y="476250"/>
                </a:lnTo>
                <a:lnTo>
                  <a:pt x="3005745" y="476250"/>
                </a:lnTo>
                <a:lnTo>
                  <a:pt x="3008927" y="477520"/>
                </a:lnTo>
                <a:lnTo>
                  <a:pt x="3007585" y="480060"/>
                </a:lnTo>
                <a:close/>
              </a:path>
              <a:path w="4096384" h="836930">
                <a:moveTo>
                  <a:pt x="3019403" y="480060"/>
                </a:moveTo>
                <a:lnTo>
                  <a:pt x="3007585" y="480060"/>
                </a:lnTo>
                <a:lnTo>
                  <a:pt x="3008927" y="477520"/>
                </a:lnTo>
                <a:lnTo>
                  <a:pt x="3005745" y="476250"/>
                </a:lnTo>
                <a:lnTo>
                  <a:pt x="3046815" y="476250"/>
                </a:lnTo>
                <a:lnTo>
                  <a:pt x="3045138" y="477520"/>
                </a:lnTo>
                <a:lnTo>
                  <a:pt x="3019986" y="477520"/>
                </a:lnTo>
                <a:lnTo>
                  <a:pt x="3018856" y="478751"/>
                </a:lnTo>
                <a:lnTo>
                  <a:pt x="3018935" y="479039"/>
                </a:lnTo>
                <a:lnTo>
                  <a:pt x="3019403" y="480060"/>
                </a:lnTo>
                <a:close/>
              </a:path>
              <a:path w="4096384" h="836930">
                <a:moveTo>
                  <a:pt x="3119364" y="478790"/>
                </a:moveTo>
                <a:lnTo>
                  <a:pt x="3116541" y="478790"/>
                </a:lnTo>
                <a:lnTo>
                  <a:pt x="3118898" y="476250"/>
                </a:lnTo>
                <a:lnTo>
                  <a:pt x="3119364" y="478790"/>
                </a:lnTo>
                <a:close/>
              </a:path>
              <a:path w="4096384" h="836930">
                <a:moveTo>
                  <a:pt x="3146727" y="486410"/>
                </a:moveTo>
                <a:lnTo>
                  <a:pt x="3120895" y="486410"/>
                </a:lnTo>
                <a:lnTo>
                  <a:pt x="3123921" y="485140"/>
                </a:lnTo>
                <a:lnTo>
                  <a:pt x="3124078" y="483870"/>
                </a:lnTo>
                <a:lnTo>
                  <a:pt x="3121229" y="482600"/>
                </a:lnTo>
                <a:lnTo>
                  <a:pt x="3120064" y="482600"/>
                </a:lnTo>
                <a:lnTo>
                  <a:pt x="3118898" y="476250"/>
                </a:lnTo>
                <a:lnTo>
                  <a:pt x="3125340" y="476250"/>
                </a:lnTo>
                <a:lnTo>
                  <a:pt x="3127103" y="480060"/>
                </a:lnTo>
                <a:lnTo>
                  <a:pt x="3143656" y="480065"/>
                </a:lnTo>
                <a:lnTo>
                  <a:pt x="3145075" y="481103"/>
                </a:lnTo>
                <a:lnTo>
                  <a:pt x="3145201" y="481330"/>
                </a:lnTo>
                <a:lnTo>
                  <a:pt x="3146167" y="481330"/>
                </a:lnTo>
                <a:lnTo>
                  <a:pt x="3144532" y="483880"/>
                </a:lnTo>
                <a:lnTo>
                  <a:pt x="3145201" y="485140"/>
                </a:lnTo>
                <a:lnTo>
                  <a:pt x="3146052" y="485140"/>
                </a:lnTo>
                <a:lnTo>
                  <a:pt x="3146727" y="486410"/>
                </a:lnTo>
                <a:close/>
              </a:path>
              <a:path w="4096384" h="836930">
                <a:moveTo>
                  <a:pt x="3156097" y="480060"/>
                </a:moveTo>
                <a:lnTo>
                  <a:pt x="3153432" y="480060"/>
                </a:lnTo>
                <a:lnTo>
                  <a:pt x="3151572" y="477520"/>
                </a:lnTo>
                <a:lnTo>
                  <a:pt x="3152240" y="476250"/>
                </a:lnTo>
                <a:lnTo>
                  <a:pt x="3155272" y="476250"/>
                </a:lnTo>
                <a:lnTo>
                  <a:pt x="3156621" y="477520"/>
                </a:lnTo>
                <a:lnTo>
                  <a:pt x="3156097" y="480060"/>
                </a:lnTo>
                <a:close/>
              </a:path>
              <a:path w="4096384" h="836930">
                <a:moveTo>
                  <a:pt x="3158042" y="480060"/>
                </a:moveTo>
                <a:lnTo>
                  <a:pt x="3156097" y="480060"/>
                </a:lnTo>
                <a:lnTo>
                  <a:pt x="3156621" y="477520"/>
                </a:lnTo>
                <a:lnTo>
                  <a:pt x="3155272" y="476250"/>
                </a:lnTo>
                <a:lnTo>
                  <a:pt x="3163731" y="476250"/>
                </a:lnTo>
                <a:lnTo>
                  <a:pt x="3165262" y="477520"/>
                </a:lnTo>
                <a:lnTo>
                  <a:pt x="3157289" y="477520"/>
                </a:lnTo>
                <a:lnTo>
                  <a:pt x="3157402" y="478980"/>
                </a:lnTo>
                <a:lnTo>
                  <a:pt x="3158042" y="480060"/>
                </a:lnTo>
                <a:close/>
              </a:path>
              <a:path w="4096384" h="836930">
                <a:moveTo>
                  <a:pt x="3212251" y="480060"/>
                </a:moveTo>
                <a:lnTo>
                  <a:pt x="3210411" y="480060"/>
                </a:lnTo>
                <a:lnTo>
                  <a:pt x="3208080" y="477520"/>
                </a:lnTo>
                <a:lnTo>
                  <a:pt x="3210745" y="476250"/>
                </a:lnTo>
                <a:lnTo>
                  <a:pt x="3212094" y="476250"/>
                </a:lnTo>
                <a:lnTo>
                  <a:pt x="3215228" y="478751"/>
                </a:lnTo>
                <a:lnTo>
                  <a:pt x="3212251" y="480060"/>
                </a:lnTo>
                <a:close/>
              </a:path>
              <a:path w="4096384" h="836930">
                <a:moveTo>
                  <a:pt x="3218799" y="480060"/>
                </a:moveTo>
                <a:lnTo>
                  <a:pt x="3212251" y="480060"/>
                </a:lnTo>
                <a:lnTo>
                  <a:pt x="3215110" y="478859"/>
                </a:lnTo>
                <a:lnTo>
                  <a:pt x="3212094" y="476250"/>
                </a:lnTo>
                <a:lnTo>
                  <a:pt x="3217185" y="476250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36606" y="482296"/>
                </a:moveTo>
                <a:lnTo>
                  <a:pt x="3231308" y="478859"/>
                </a:lnTo>
                <a:lnTo>
                  <a:pt x="3233709" y="476250"/>
                </a:lnTo>
                <a:lnTo>
                  <a:pt x="3234566" y="476250"/>
                </a:lnTo>
                <a:lnTo>
                  <a:pt x="3236606" y="482296"/>
                </a:lnTo>
                <a:close/>
              </a:path>
              <a:path w="4096384" h="836930">
                <a:moveTo>
                  <a:pt x="3239160" y="482600"/>
                </a:moveTo>
                <a:lnTo>
                  <a:pt x="3237074" y="482600"/>
                </a:lnTo>
                <a:lnTo>
                  <a:pt x="3236444" y="479039"/>
                </a:lnTo>
                <a:lnTo>
                  <a:pt x="3236323" y="477686"/>
                </a:lnTo>
                <a:lnTo>
                  <a:pt x="3236223" y="476250"/>
                </a:lnTo>
                <a:lnTo>
                  <a:pt x="3240597" y="476250"/>
                </a:lnTo>
                <a:lnTo>
                  <a:pt x="3241605" y="477520"/>
                </a:lnTo>
                <a:lnTo>
                  <a:pt x="3241724" y="478478"/>
                </a:lnTo>
                <a:lnTo>
                  <a:pt x="3241611" y="478980"/>
                </a:lnTo>
                <a:lnTo>
                  <a:pt x="3240751" y="480065"/>
                </a:lnTo>
                <a:lnTo>
                  <a:pt x="3239160" y="482600"/>
                </a:lnTo>
                <a:close/>
              </a:path>
              <a:path w="4096384" h="836930">
                <a:moveTo>
                  <a:pt x="3240754" y="487680"/>
                </a:moveTo>
                <a:lnTo>
                  <a:pt x="3248468" y="480060"/>
                </a:lnTo>
                <a:lnTo>
                  <a:pt x="3246240" y="478859"/>
                </a:lnTo>
                <a:lnTo>
                  <a:pt x="3248127" y="476250"/>
                </a:lnTo>
                <a:lnTo>
                  <a:pt x="3249540" y="477564"/>
                </a:lnTo>
                <a:lnTo>
                  <a:pt x="3253143" y="480065"/>
                </a:lnTo>
                <a:lnTo>
                  <a:pt x="3244790" y="486408"/>
                </a:lnTo>
                <a:lnTo>
                  <a:pt x="3240754" y="487680"/>
                </a:lnTo>
                <a:close/>
              </a:path>
              <a:path w="4096384" h="836930">
                <a:moveTo>
                  <a:pt x="3258355" y="487680"/>
                </a:moveTo>
                <a:lnTo>
                  <a:pt x="3240754" y="487680"/>
                </a:lnTo>
                <a:lnTo>
                  <a:pt x="3244790" y="486408"/>
                </a:lnTo>
                <a:lnTo>
                  <a:pt x="3252969" y="480198"/>
                </a:lnTo>
                <a:lnTo>
                  <a:pt x="3253038" y="479983"/>
                </a:lnTo>
                <a:lnTo>
                  <a:pt x="3249476" y="477520"/>
                </a:lnTo>
                <a:lnTo>
                  <a:pt x="3248127" y="476250"/>
                </a:lnTo>
                <a:lnTo>
                  <a:pt x="3263940" y="476250"/>
                </a:lnTo>
                <a:lnTo>
                  <a:pt x="3262393" y="478751"/>
                </a:lnTo>
                <a:lnTo>
                  <a:pt x="3264903" y="480060"/>
                </a:lnTo>
                <a:lnTo>
                  <a:pt x="3279220" y="480060"/>
                </a:lnTo>
                <a:lnTo>
                  <a:pt x="3279635" y="481330"/>
                </a:lnTo>
                <a:lnTo>
                  <a:pt x="3261878" y="481330"/>
                </a:lnTo>
                <a:lnTo>
                  <a:pt x="3256338" y="482600"/>
                </a:lnTo>
                <a:lnTo>
                  <a:pt x="3257189" y="486410"/>
                </a:lnTo>
                <a:lnTo>
                  <a:pt x="3258355" y="487680"/>
                </a:lnTo>
                <a:close/>
              </a:path>
              <a:path w="4096384" h="836930">
                <a:moveTo>
                  <a:pt x="3279635" y="481330"/>
                </a:moveTo>
                <a:lnTo>
                  <a:pt x="3278886" y="479039"/>
                </a:lnTo>
                <a:lnTo>
                  <a:pt x="3278804" y="476250"/>
                </a:lnTo>
                <a:lnTo>
                  <a:pt x="3279635" y="481330"/>
                </a:lnTo>
                <a:close/>
              </a:path>
              <a:path w="4096384" h="836930">
                <a:moveTo>
                  <a:pt x="3269327" y="487680"/>
                </a:moveTo>
                <a:lnTo>
                  <a:pt x="3260038" y="487680"/>
                </a:lnTo>
                <a:lnTo>
                  <a:pt x="3261759" y="485303"/>
                </a:lnTo>
                <a:lnTo>
                  <a:pt x="3261878" y="481330"/>
                </a:lnTo>
                <a:lnTo>
                  <a:pt x="3279635" y="481330"/>
                </a:lnTo>
                <a:lnTo>
                  <a:pt x="3278804" y="476250"/>
                </a:lnTo>
                <a:lnTo>
                  <a:pt x="3283001" y="480060"/>
                </a:lnTo>
                <a:lnTo>
                  <a:pt x="3286550" y="480060"/>
                </a:lnTo>
                <a:lnTo>
                  <a:pt x="3284316" y="482600"/>
                </a:lnTo>
                <a:lnTo>
                  <a:pt x="3274456" y="482600"/>
                </a:lnTo>
                <a:lnTo>
                  <a:pt x="3272269" y="483870"/>
                </a:lnTo>
                <a:lnTo>
                  <a:pt x="3266559" y="483870"/>
                </a:lnTo>
                <a:lnTo>
                  <a:pt x="3269327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5442" y="486443"/>
                </a:lnTo>
                <a:lnTo>
                  <a:pt x="3285329" y="486304"/>
                </a:lnTo>
                <a:lnTo>
                  <a:pt x="3284500" y="483272"/>
                </a:lnTo>
                <a:lnTo>
                  <a:pt x="3284384" y="482522"/>
                </a:lnTo>
                <a:lnTo>
                  <a:pt x="3287634" y="478827"/>
                </a:lnTo>
                <a:lnTo>
                  <a:pt x="3292250" y="476250"/>
                </a:lnTo>
                <a:lnTo>
                  <a:pt x="3294905" y="477520"/>
                </a:lnTo>
                <a:lnTo>
                  <a:pt x="3295246" y="481330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1836" y="497840"/>
                </a:lnTo>
                <a:lnTo>
                  <a:pt x="3280008" y="491619"/>
                </a:lnTo>
                <a:lnTo>
                  <a:pt x="3278136" y="487680"/>
                </a:lnTo>
                <a:lnTo>
                  <a:pt x="3288541" y="487680"/>
                </a:lnTo>
                <a:lnTo>
                  <a:pt x="3295246" y="481330"/>
                </a:lnTo>
                <a:lnTo>
                  <a:pt x="3294905" y="477520"/>
                </a:lnTo>
                <a:lnTo>
                  <a:pt x="3292250" y="476250"/>
                </a:lnTo>
                <a:lnTo>
                  <a:pt x="3306632" y="476250"/>
                </a:lnTo>
                <a:lnTo>
                  <a:pt x="3306632" y="480060"/>
                </a:lnTo>
                <a:lnTo>
                  <a:pt x="3301942" y="480065"/>
                </a:lnTo>
                <a:lnTo>
                  <a:pt x="3293380" y="485140"/>
                </a:lnTo>
                <a:lnTo>
                  <a:pt x="3291389" y="485140"/>
                </a:lnTo>
                <a:lnTo>
                  <a:pt x="3298768" y="490220"/>
                </a:lnTo>
                <a:lnTo>
                  <a:pt x="3319293" y="490220"/>
                </a:lnTo>
                <a:lnTo>
                  <a:pt x="3318543" y="491490"/>
                </a:lnTo>
                <a:lnTo>
                  <a:pt x="3284501" y="491490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309481" y="483870"/>
                </a:moveTo>
                <a:lnTo>
                  <a:pt x="3306632" y="483870"/>
                </a:lnTo>
                <a:lnTo>
                  <a:pt x="3306632" y="476250"/>
                </a:lnTo>
                <a:lnTo>
                  <a:pt x="3313829" y="476250"/>
                </a:lnTo>
                <a:lnTo>
                  <a:pt x="3314923" y="482600"/>
                </a:lnTo>
                <a:lnTo>
                  <a:pt x="3309481" y="482600"/>
                </a:lnTo>
                <a:lnTo>
                  <a:pt x="3309481" y="483870"/>
                </a:lnTo>
                <a:close/>
              </a:path>
              <a:path w="4096384" h="836930">
                <a:moveTo>
                  <a:pt x="3315451" y="484910"/>
                </a:moveTo>
                <a:lnTo>
                  <a:pt x="3315088" y="483529"/>
                </a:lnTo>
                <a:lnTo>
                  <a:pt x="3313829" y="476250"/>
                </a:lnTo>
                <a:lnTo>
                  <a:pt x="3314843" y="477520"/>
                </a:lnTo>
                <a:lnTo>
                  <a:pt x="3321057" y="477520"/>
                </a:lnTo>
                <a:lnTo>
                  <a:pt x="3320720" y="478790"/>
                </a:lnTo>
                <a:lnTo>
                  <a:pt x="3317868" y="478790"/>
                </a:lnTo>
                <a:lnTo>
                  <a:pt x="3315451" y="484910"/>
                </a:lnTo>
                <a:close/>
              </a:path>
              <a:path w="4096384" h="836930">
                <a:moveTo>
                  <a:pt x="3479712" y="481330"/>
                </a:moveTo>
                <a:lnTo>
                  <a:pt x="3480040" y="479243"/>
                </a:lnTo>
                <a:lnTo>
                  <a:pt x="3480142" y="478751"/>
                </a:lnTo>
                <a:lnTo>
                  <a:pt x="3482113" y="476250"/>
                </a:lnTo>
                <a:lnTo>
                  <a:pt x="3483295" y="478751"/>
                </a:lnTo>
                <a:lnTo>
                  <a:pt x="3479712" y="481330"/>
                </a:lnTo>
                <a:close/>
              </a:path>
              <a:path w="4096384" h="836930">
                <a:moveTo>
                  <a:pt x="3628650" y="478790"/>
                </a:moveTo>
                <a:lnTo>
                  <a:pt x="3627642" y="477520"/>
                </a:lnTo>
                <a:lnTo>
                  <a:pt x="3629816" y="476250"/>
                </a:lnTo>
                <a:lnTo>
                  <a:pt x="3628650" y="478790"/>
                </a:lnTo>
                <a:close/>
              </a:path>
              <a:path w="4096384" h="836930">
                <a:moveTo>
                  <a:pt x="3693520" y="478790"/>
                </a:moveTo>
                <a:lnTo>
                  <a:pt x="3628650" y="478790"/>
                </a:lnTo>
                <a:lnTo>
                  <a:pt x="3629816" y="476250"/>
                </a:lnTo>
                <a:lnTo>
                  <a:pt x="3694011" y="476250"/>
                </a:lnTo>
                <a:lnTo>
                  <a:pt x="3693640" y="477210"/>
                </a:lnTo>
                <a:lnTo>
                  <a:pt x="3693520" y="478790"/>
                </a:lnTo>
                <a:close/>
              </a:path>
              <a:path w="4096384" h="836930">
                <a:moveTo>
                  <a:pt x="3693520" y="480060"/>
                </a:moveTo>
                <a:lnTo>
                  <a:pt x="3693640" y="477210"/>
                </a:lnTo>
                <a:lnTo>
                  <a:pt x="3694011" y="476250"/>
                </a:lnTo>
                <a:lnTo>
                  <a:pt x="3694685" y="476250"/>
                </a:lnTo>
                <a:lnTo>
                  <a:pt x="3695851" y="477520"/>
                </a:lnTo>
                <a:lnTo>
                  <a:pt x="3696682" y="478751"/>
                </a:lnTo>
                <a:lnTo>
                  <a:pt x="3693520" y="480060"/>
                </a:lnTo>
                <a:close/>
              </a:path>
              <a:path w="4096384" h="836930">
                <a:moveTo>
                  <a:pt x="3773980" y="481330"/>
                </a:moveTo>
                <a:lnTo>
                  <a:pt x="3775971" y="477520"/>
                </a:lnTo>
                <a:lnTo>
                  <a:pt x="3775820" y="477520"/>
                </a:lnTo>
                <a:lnTo>
                  <a:pt x="3775480" y="476250"/>
                </a:lnTo>
                <a:lnTo>
                  <a:pt x="3783081" y="478751"/>
                </a:lnTo>
                <a:lnTo>
                  <a:pt x="3777638" y="480065"/>
                </a:lnTo>
                <a:lnTo>
                  <a:pt x="3773980" y="481330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73980" y="481330"/>
                </a:lnTo>
                <a:lnTo>
                  <a:pt x="3777654" y="480060"/>
                </a:lnTo>
                <a:lnTo>
                  <a:pt x="3783037" y="478827"/>
                </a:lnTo>
                <a:lnTo>
                  <a:pt x="3775480" y="476250"/>
                </a:lnTo>
                <a:lnTo>
                  <a:pt x="3791404" y="476250"/>
                </a:lnTo>
                <a:lnTo>
                  <a:pt x="3791064" y="477520"/>
                </a:lnTo>
                <a:lnTo>
                  <a:pt x="3788222" y="478790"/>
                </a:lnTo>
                <a:lnTo>
                  <a:pt x="3798055" y="47879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30285" y="482600"/>
                </a:moveTo>
                <a:lnTo>
                  <a:pt x="3825780" y="476250"/>
                </a:lnTo>
                <a:lnTo>
                  <a:pt x="3829120" y="476250"/>
                </a:lnTo>
                <a:lnTo>
                  <a:pt x="3831477" y="477520"/>
                </a:lnTo>
                <a:lnTo>
                  <a:pt x="3830285" y="482600"/>
                </a:lnTo>
                <a:close/>
              </a:path>
              <a:path w="4096384" h="836930">
                <a:moveTo>
                  <a:pt x="3833147" y="487680"/>
                </a:moveTo>
                <a:lnTo>
                  <a:pt x="3826429" y="487680"/>
                </a:lnTo>
                <a:lnTo>
                  <a:pt x="3826121" y="482600"/>
                </a:lnTo>
                <a:lnTo>
                  <a:pt x="3830285" y="482600"/>
                </a:lnTo>
                <a:lnTo>
                  <a:pt x="3831477" y="477520"/>
                </a:lnTo>
                <a:lnTo>
                  <a:pt x="3829120" y="476250"/>
                </a:lnTo>
                <a:lnTo>
                  <a:pt x="3839217" y="476250"/>
                </a:lnTo>
                <a:lnTo>
                  <a:pt x="3840847" y="477520"/>
                </a:lnTo>
                <a:lnTo>
                  <a:pt x="3837174" y="477520"/>
                </a:lnTo>
                <a:lnTo>
                  <a:pt x="3834444" y="485214"/>
                </a:lnTo>
                <a:lnTo>
                  <a:pt x="3833147" y="487680"/>
                </a:lnTo>
                <a:close/>
              </a:path>
              <a:path w="4096384" h="836930">
                <a:moveTo>
                  <a:pt x="3882930" y="477520"/>
                </a:moveTo>
                <a:lnTo>
                  <a:pt x="3873050" y="477520"/>
                </a:lnTo>
                <a:lnTo>
                  <a:pt x="3872382" y="476250"/>
                </a:lnTo>
                <a:lnTo>
                  <a:pt x="3884600" y="476250"/>
                </a:lnTo>
                <a:lnTo>
                  <a:pt x="3882930" y="477520"/>
                </a:lnTo>
                <a:close/>
              </a:path>
              <a:path w="4096384" h="836930">
                <a:moveTo>
                  <a:pt x="3883611" y="481330"/>
                </a:moveTo>
                <a:lnTo>
                  <a:pt x="3882603" y="481330"/>
                </a:lnTo>
                <a:lnTo>
                  <a:pt x="3881599" y="480065"/>
                </a:lnTo>
                <a:lnTo>
                  <a:pt x="3881380" y="479243"/>
                </a:lnTo>
                <a:lnTo>
                  <a:pt x="3881312" y="478751"/>
                </a:lnTo>
                <a:lnTo>
                  <a:pt x="3884600" y="476250"/>
                </a:lnTo>
                <a:lnTo>
                  <a:pt x="3884492" y="480198"/>
                </a:lnTo>
                <a:lnTo>
                  <a:pt x="3883611" y="481330"/>
                </a:lnTo>
                <a:close/>
              </a:path>
              <a:path w="4096384" h="836930">
                <a:moveTo>
                  <a:pt x="4019552" y="483870"/>
                </a:moveTo>
                <a:lnTo>
                  <a:pt x="4016854" y="481330"/>
                </a:lnTo>
                <a:lnTo>
                  <a:pt x="4015197" y="477520"/>
                </a:lnTo>
                <a:lnTo>
                  <a:pt x="4015846" y="476250"/>
                </a:lnTo>
                <a:lnTo>
                  <a:pt x="4018877" y="476250"/>
                </a:lnTo>
                <a:lnTo>
                  <a:pt x="4021726" y="477520"/>
                </a:lnTo>
                <a:lnTo>
                  <a:pt x="4019552" y="48387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52245" y="488950"/>
                </a:lnTo>
                <a:lnTo>
                  <a:pt x="4053263" y="486731"/>
                </a:lnTo>
                <a:lnTo>
                  <a:pt x="4053383" y="486304"/>
                </a:lnTo>
                <a:lnTo>
                  <a:pt x="4052736" y="483870"/>
                </a:lnTo>
                <a:lnTo>
                  <a:pt x="4019552" y="483870"/>
                </a:lnTo>
                <a:lnTo>
                  <a:pt x="4021726" y="477520"/>
                </a:lnTo>
                <a:lnTo>
                  <a:pt x="4018877" y="476250"/>
                </a:lnTo>
                <a:lnTo>
                  <a:pt x="4056927" y="476250"/>
                </a:lnTo>
                <a:lnTo>
                  <a:pt x="4056102" y="477520"/>
                </a:lnTo>
                <a:lnTo>
                  <a:pt x="4056102" y="478790"/>
                </a:lnTo>
                <a:lnTo>
                  <a:pt x="4030938" y="478790"/>
                </a:lnTo>
                <a:lnTo>
                  <a:pt x="4028607" y="480060"/>
                </a:lnTo>
                <a:lnTo>
                  <a:pt x="4029256" y="482600"/>
                </a:lnTo>
                <a:lnTo>
                  <a:pt x="4075359" y="482600"/>
                </a:lnTo>
                <a:lnTo>
                  <a:pt x="4074789" y="484768"/>
                </a:lnTo>
                <a:lnTo>
                  <a:pt x="4074912" y="485695"/>
                </a:lnTo>
                <a:lnTo>
                  <a:pt x="407570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4058767" y="481330"/>
                </a:moveTo>
                <a:lnTo>
                  <a:pt x="4056935" y="480065"/>
                </a:lnTo>
                <a:lnTo>
                  <a:pt x="4056226" y="478980"/>
                </a:lnTo>
                <a:lnTo>
                  <a:pt x="4056102" y="477520"/>
                </a:lnTo>
                <a:lnTo>
                  <a:pt x="4056927" y="476250"/>
                </a:lnTo>
                <a:lnTo>
                  <a:pt x="4059932" y="476250"/>
                </a:lnTo>
                <a:lnTo>
                  <a:pt x="4060324" y="477210"/>
                </a:lnTo>
                <a:lnTo>
                  <a:pt x="4060199" y="478751"/>
                </a:lnTo>
                <a:lnTo>
                  <a:pt x="4059928" y="480065"/>
                </a:lnTo>
                <a:lnTo>
                  <a:pt x="4058767" y="481330"/>
                </a:lnTo>
                <a:close/>
              </a:path>
              <a:path w="4096384" h="836930">
                <a:moveTo>
                  <a:pt x="4070890" y="481330"/>
                </a:moveTo>
                <a:lnTo>
                  <a:pt x="4058767" y="481330"/>
                </a:lnTo>
                <a:lnTo>
                  <a:pt x="4059928" y="480065"/>
                </a:lnTo>
                <a:lnTo>
                  <a:pt x="4060199" y="478751"/>
                </a:lnTo>
                <a:lnTo>
                  <a:pt x="4060315" y="477190"/>
                </a:lnTo>
                <a:lnTo>
                  <a:pt x="4059932" y="476250"/>
                </a:lnTo>
                <a:lnTo>
                  <a:pt x="4080254" y="476250"/>
                </a:lnTo>
                <a:lnTo>
                  <a:pt x="4081981" y="477520"/>
                </a:lnTo>
                <a:lnTo>
                  <a:pt x="4068504" y="477520"/>
                </a:lnTo>
                <a:lnTo>
                  <a:pt x="4070890" y="481330"/>
                </a:lnTo>
                <a:close/>
              </a:path>
              <a:path w="4096384" h="836930">
                <a:moveTo>
                  <a:pt x="1543669" y="497599"/>
                </a:moveTo>
                <a:lnTo>
                  <a:pt x="1537011" y="490220"/>
                </a:lnTo>
                <a:lnTo>
                  <a:pt x="1533476" y="489002"/>
                </a:lnTo>
                <a:lnTo>
                  <a:pt x="1533434" y="488765"/>
                </a:lnTo>
                <a:lnTo>
                  <a:pt x="1534830" y="486410"/>
                </a:lnTo>
                <a:lnTo>
                  <a:pt x="1537011" y="486410"/>
                </a:lnTo>
                <a:lnTo>
                  <a:pt x="1535668" y="483870"/>
                </a:lnTo>
                <a:lnTo>
                  <a:pt x="1536009" y="483870"/>
                </a:lnTo>
                <a:lnTo>
                  <a:pt x="1526911" y="476350"/>
                </a:lnTo>
                <a:lnTo>
                  <a:pt x="1530306" y="477520"/>
                </a:lnTo>
                <a:lnTo>
                  <a:pt x="1536593" y="477520"/>
                </a:lnTo>
                <a:lnTo>
                  <a:pt x="1538857" y="481330"/>
                </a:lnTo>
                <a:lnTo>
                  <a:pt x="1552097" y="481330"/>
                </a:lnTo>
                <a:lnTo>
                  <a:pt x="1550278" y="482600"/>
                </a:lnTo>
                <a:lnTo>
                  <a:pt x="1540029" y="482600"/>
                </a:lnTo>
                <a:lnTo>
                  <a:pt x="1539028" y="483880"/>
                </a:lnTo>
                <a:lnTo>
                  <a:pt x="1539866" y="485140"/>
                </a:lnTo>
                <a:lnTo>
                  <a:pt x="1546640" y="485140"/>
                </a:lnTo>
                <a:lnTo>
                  <a:pt x="1544824" y="486408"/>
                </a:lnTo>
                <a:lnTo>
                  <a:pt x="1544285" y="490220"/>
                </a:lnTo>
                <a:lnTo>
                  <a:pt x="1558210" y="490220"/>
                </a:lnTo>
                <a:lnTo>
                  <a:pt x="1562762" y="492409"/>
                </a:lnTo>
                <a:lnTo>
                  <a:pt x="1562656" y="494030"/>
                </a:lnTo>
                <a:lnTo>
                  <a:pt x="1550694" y="494030"/>
                </a:lnTo>
                <a:lnTo>
                  <a:pt x="1550941" y="495533"/>
                </a:lnTo>
                <a:lnTo>
                  <a:pt x="1543669" y="497599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40498" y="487680"/>
                </a:lnTo>
                <a:lnTo>
                  <a:pt x="2640164" y="481330"/>
                </a:lnTo>
                <a:lnTo>
                  <a:pt x="2634781" y="481330"/>
                </a:lnTo>
                <a:lnTo>
                  <a:pt x="2644299" y="476360"/>
                </a:lnTo>
                <a:lnTo>
                  <a:pt x="2644076" y="477210"/>
                </a:lnTo>
                <a:lnTo>
                  <a:pt x="2644068" y="477564"/>
                </a:lnTo>
                <a:lnTo>
                  <a:pt x="2647593" y="479663"/>
                </a:lnTo>
                <a:lnTo>
                  <a:pt x="2647510" y="480824"/>
                </a:lnTo>
                <a:lnTo>
                  <a:pt x="2647034" y="483880"/>
                </a:lnTo>
                <a:lnTo>
                  <a:pt x="2649200" y="486410"/>
                </a:lnTo>
                <a:lnTo>
                  <a:pt x="2674671" y="486410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1744022" y="480060"/>
                </a:moveTo>
                <a:lnTo>
                  <a:pt x="1742686" y="480060"/>
                </a:lnTo>
                <a:lnTo>
                  <a:pt x="1741132" y="478751"/>
                </a:lnTo>
                <a:lnTo>
                  <a:pt x="1739831" y="477520"/>
                </a:lnTo>
                <a:lnTo>
                  <a:pt x="1743504" y="476450"/>
                </a:lnTo>
                <a:lnTo>
                  <a:pt x="1742516" y="478790"/>
                </a:lnTo>
                <a:lnTo>
                  <a:pt x="1745364" y="478790"/>
                </a:lnTo>
                <a:lnTo>
                  <a:pt x="1744022" y="480060"/>
                </a:lnTo>
                <a:close/>
              </a:path>
              <a:path w="4096384" h="836930">
                <a:moveTo>
                  <a:pt x="3224005" y="480060"/>
                </a:moveTo>
                <a:lnTo>
                  <a:pt x="3219474" y="480060"/>
                </a:lnTo>
                <a:lnTo>
                  <a:pt x="3219566" y="478899"/>
                </a:lnTo>
                <a:lnTo>
                  <a:pt x="3221103" y="476572"/>
                </a:lnTo>
                <a:lnTo>
                  <a:pt x="3224212" y="479609"/>
                </a:lnTo>
                <a:lnTo>
                  <a:pt x="3224005" y="480060"/>
                </a:lnTo>
                <a:close/>
              </a:path>
              <a:path w="4096384" h="836930">
                <a:moveTo>
                  <a:pt x="1972333" y="482600"/>
                </a:moveTo>
                <a:lnTo>
                  <a:pt x="1969484" y="480065"/>
                </a:lnTo>
                <a:lnTo>
                  <a:pt x="1965792" y="477520"/>
                </a:lnTo>
                <a:lnTo>
                  <a:pt x="1966847" y="476606"/>
                </a:lnTo>
                <a:lnTo>
                  <a:pt x="1967972" y="477520"/>
                </a:lnTo>
                <a:lnTo>
                  <a:pt x="1977598" y="477520"/>
                </a:lnTo>
                <a:lnTo>
                  <a:pt x="1972333" y="482600"/>
                </a:lnTo>
                <a:close/>
              </a:path>
              <a:path w="4096384" h="836930">
                <a:moveTo>
                  <a:pt x="2069593" y="486410"/>
                </a:moveTo>
                <a:lnTo>
                  <a:pt x="2071013" y="482726"/>
                </a:lnTo>
                <a:lnTo>
                  <a:pt x="2074793" y="476798"/>
                </a:lnTo>
                <a:lnTo>
                  <a:pt x="2075586" y="477520"/>
                </a:lnTo>
                <a:lnTo>
                  <a:pt x="2080281" y="477520"/>
                </a:lnTo>
                <a:lnTo>
                  <a:pt x="2081583" y="479983"/>
                </a:lnTo>
                <a:lnTo>
                  <a:pt x="2078101" y="481330"/>
                </a:lnTo>
                <a:lnTo>
                  <a:pt x="2076837" y="482600"/>
                </a:lnTo>
                <a:lnTo>
                  <a:pt x="2072759" y="485140"/>
                </a:lnTo>
                <a:lnTo>
                  <a:pt x="2069593" y="486410"/>
                </a:lnTo>
                <a:close/>
              </a:path>
              <a:path w="4096384" h="836930">
                <a:moveTo>
                  <a:pt x="1422024" y="478790"/>
                </a:moveTo>
                <a:lnTo>
                  <a:pt x="1422187" y="477520"/>
                </a:lnTo>
                <a:lnTo>
                  <a:pt x="1422358" y="477520"/>
                </a:lnTo>
                <a:lnTo>
                  <a:pt x="1421944" y="476808"/>
                </a:lnTo>
                <a:lnTo>
                  <a:pt x="1424198" y="477520"/>
                </a:lnTo>
                <a:lnTo>
                  <a:pt x="1423752" y="478244"/>
                </a:lnTo>
                <a:lnTo>
                  <a:pt x="1422024" y="478790"/>
                </a:lnTo>
                <a:close/>
              </a:path>
              <a:path w="4096384" h="836930">
                <a:moveTo>
                  <a:pt x="1498258" y="488569"/>
                </a:moveTo>
                <a:lnTo>
                  <a:pt x="1490750" y="481330"/>
                </a:lnTo>
                <a:lnTo>
                  <a:pt x="1492256" y="481330"/>
                </a:lnTo>
                <a:lnTo>
                  <a:pt x="1494770" y="477520"/>
                </a:lnTo>
                <a:lnTo>
                  <a:pt x="1495040" y="476840"/>
                </a:lnTo>
                <a:lnTo>
                  <a:pt x="1501262" y="485901"/>
                </a:lnTo>
                <a:lnTo>
                  <a:pt x="1501332" y="486074"/>
                </a:lnTo>
                <a:lnTo>
                  <a:pt x="1498258" y="488569"/>
                </a:lnTo>
                <a:close/>
              </a:path>
              <a:path w="4096384" h="836930">
                <a:moveTo>
                  <a:pt x="3547182" y="480060"/>
                </a:moveTo>
                <a:lnTo>
                  <a:pt x="3548598" y="476884"/>
                </a:lnTo>
                <a:lnTo>
                  <a:pt x="3549689" y="477520"/>
                </a:lnTo>
                <a:lnTo>
                  <a:pt x="3549817" y="477564"/>
                </a:lnTo>
                <a:lnTo>
                  <a:pt x="3547182" y="480060"/>
                </a:lnTo>
                <a:close/>
              </a:path>
              <a:path w="4096384" h="836930">
                <a:moveTo>
                  <a:pt x="3881595" y="480060"/>
                </a:moveTo>
                <a:lnTo>
                  <a:pt x="3872850" y="480060"/>
                </a:lnTo>
                <a:lnTo>
                  <a:pt x="3872476" y="477018"/>
                </a:lnTo>
                <a:lnTo>
                  <a:pt x="3873050" y="477520"/>
                </a:lnTo>
                <a:lnTo>
                  <a:pt x="3882930" y="477520"/>
                </a:lnTo>
                <a:lnTo>
                  <a:pt x="3881312" y="478751"/>
                </a:lnTo>
                <a:lnTo>
                  <a:pt x="3881380" y="479243"/>
                </a:lnTo>
                <a:lnTo>
                  <a:pt x="3881595" y="480060"/>
                </a:lnTo>
                <a:close/>
              </a:path>
              <a:path w="4096384" h="836930">
                <a:moveTo>
                  <a:pt x="2188230" y="486410"/>
                </a:moveTo>
                <a:lnTo>
                  <a:pt x="2195039" y="481245"/>
                </a:lnTo>
                <a:lnTo>
                  <a:pt x="2199825" y="477100"/>
                </a:lnTo>
                <a:lnTo>
                  <a:pt x="2204001" y="480065"/>
                </a:lnTo>
                <a:lnTo>
                  <a:pt x="2206505" y="481330"/>
                </a:lnTo>
                <a:lnTo>
                  <a:pt x="2203152" y="481330"/>
                </a:lnTo>
                <a:lnTo>
                  <a:pt x="2199800" y="482600"/>
                </a:lnTo>
                <a:lnTo>
                  <a:pt x="2196611" y="482600"/>
                </a:lnTo>
                <a:lnTo>
                  <a:pt x="2195439" y="485140"/>
                </a:lnTo>
                <a:lnTo>
                  <a:pt x="2190240" y="485140"/>
                </a:lnTo>
                <a:lnTo>
                  <a:pt x="2188230" y="486410"/>
                </a:lnTo>
                <a:close/>
              </a:path>
              <a:path w="4096384" h="836930">
                <a:moveTo>
                  <a:pt x="1745364" y="478790"/>
                </a:moveTo>
                <a:lnTo>
                  <a:pt x="1742516" y="478790"/>
                </a:lnTo>
                <a:lnTo>
                  <a:pt x="1745611" y="477190"/>
                </a:lnTo>
                <a:lnTo>
                  <a:pt x="1745508" y="478244"/>
                </a:lnTo>
                <a:lnTo>
                  <a:pt x="1745364" y="478790"/>
                </a:lnTo>
                <a:close/>
              </a:path>
              <a:path w="4096384" h="836930">
                <a:moveTo>
                  <a:pt x="3438218" y="480060"/>
                </a:moveTo>
                <a:lnTo>
                  <a:pt x="3434519" y="480060"/>
                </a:lnTo>
                <a:lnTo>
                  <a:pt x="3434519" y="477520"/>
                </a:lnTo>
                <a:lnTo>
                  <a:pt x="3434665" y="477207"/>
                </a:lnTo>
                <a:lnTo>
                  <a:pt x="3435036" y="477520"/>
                </a:lnTo>
                <a:lnTo>
                  <a:pt x="3438218" y="477520"/>
                </a:lnTo>
                <a:lnTo>
                  <a:pt x="3438218" y="480060"/>
                </a:lnTo>
                <a:close/>
              </a:path>
              <a:path w="4096384" h="836930">
                <a:moveTo>
                  <a:pt x="82355" y="488950"/>
                </a:moveTo>
                <a:lnTo>
                  <a:pt x="76154" y="477520"/>
                </a:lnTo>
                <a:lnTo>
                  <a:pt x="79166" y="480060"/>
                </a:lnTo>
                <a:lnTo>
                  <a:pt x="105605" y="480060"/>
                </a:lnTo>
                <a:lnTo>
                  <a:pt x="106899" y="482600"/>
                </a:lnTo>
                <a:lnTo>
                  <a:pt x="85537" y="482600"/>
                </a:lnTo>
                <a:lnTo>
                  <a:pt x="82966" y="485140"/>
                </a:lnTo>
                <a:lnTo>
                  <a:pt x="81347" y="485140"/>
                </a:lnTo>
                <a:lnTo>
                  <a:pt x="82355" y="488950"/>
                </a:lnTo>
                <a:close/>
              </a:path>
              <a:path w="4096384" h="836930">
                <a:moveTo>
                  <a:pt x="79166" y="480060"/>
                </a:moveTo>
                <a:lnTo>
                  <a:pt x="76154" y="477520"/>
                </a:lnTo>
                <a:lnTo>
                  <a:pt x="81290" y="477520"/>
                </a:lnTo>
                <a:lnTo>
                  <a:pt x="79166" y="480060"/>
                </a:lnTo>
                <a:close/>
              </a:path>
              <a:path w="4096384" h="836930">
                <a:moveTo>
                  <a:pt x="619366" y="478949"/>
                </a:moveTo>
                <a:lnTo>
                  <a:pt x="618423" y="477520"/>
                </a:lnTo>
                <a:lnTo>
                  <a:pt x="619926" y="478153"/>
                </a:lnTo>
                <a:lnTo>
                  <a:pt x="619874" y="478337"/>
                </a:lnTo>
                <a:lnTo>
                  <a:pt x="619366" y="478949"/>
                </a:lnTo>
                <a:close/>
              </a:path>
              <a:path w="4096384" h="836930">
                <a:moveTo>
                  <a:pt x="620001" y="478184"/>
                </a:moveTo>
                <a:lnTo>
                  <a:pt x="618423" y="477520"/>
                </a:lnTo>
                <a:lnTo>
                  <a:pt x="620552" y="477520"/>
                </a:lnTo>
                <a:lnTo>
                  <a:pt x="620001" y="478184"/>
                </a:lnTo>
                <a:close/>
              </a:path>
              <a:path w="4096384" h="836930">
                <a:moveTo>
                  <a:pt x="783704" y="487680"/>
                </a:moveTo>
                <a:lnTo>
                  <a:pt x="783704" y="477520"/>
                </a:lnTo>
                <a:lnTo>
                  <a:pt x="787220" y="481330"/>
                </a:lnTo>
                <a:lnTo>
                  <a:pt x="789848" y="481330"/>
                </a:lnTo>
                <a:lnTo>
                  <a:pt x="783704" y="487680"/>
                </a:lnTo>
                <a:close/>
              </a:path>
              <a:path w="4096384" h="836930">
                <a:moveTo>
                  <a:pt x="787725" y="481330"/>
                </a:moveTo>
                <a:lnTo>
                  <a:pt x="787220" y="481330"/>
                </a:lnTo>
                <a:lnTo>
                  <a:pt x="783704" y="477520"/>
                </a:lnTo>
                <a:lnTo>
                  <a:pt x="789149" y="477520"/>
                </a:lnTo>
                <a:lnTo>
                  <a:pt x="789882" y="478751"/>
                </a:lnTo>
                <a:lnTo>
                  <a:pt x="791244" y="480060"/>
                </a:lnTo>
                <a:lnTo>
                  <a:pt x="791063" y="480065"/>
                </a:lnTo>
                <a:lnTo>
                  <a:pt x="787725" y="481330"/>
                </a:lnTo>
                <a:close/>
              </a:path>
              <a:path w="4096384" h="836930">
                <a:moveTo>
                  <a:pt x="828847" y="483870"/>
                </a:moveTo>
                <a:lnTo>
                  <a:pt x="821924" y="483870"/>
                </a:lnTo>
                <a:lnTo>
                  <a:pt x="824602" y="477520"/>
                </a:lnTo>
                <a:lnTo>
                  <a:pt x="827621" y="481330"/>
                </a:lnTo>
                <a:lnTo>
                  <a:pt x="828847" y="483870"/>
                </a:lnTo>
                <a:close/>
              </a:path>
              <a:path w="4096384" h="836930">
                <a:moveTo>
                  <a:pt x="837930" y="506730"/>
                </a:moveTo>
                <a:lnTo>
                  <a:pt x="820078" y="506730"/>
                </a:lnTo>
                <a:lnTo>
                  <a:pt x="824439" y="504190"/>
                </a:lnTo>
                <a:lnTo>
                  <a:pt x="819069" y="497840"/>
                </a:lnTo>
                <a:lnTo>
                  <a:pt x="813751" y="497840"/>
                </a:lnTo>
                <a:lnTo>
                  <a:pt x="816784" y="496570"/>
                </a:lnTo>
                <a:lnTo>
                  <a:pt x="821420" y="491490"/>
                </a:lnTo>
                <a:lnTo>
                  <a:pt x="822592" y="488950"/>
                </a:lnTo>
                <a:lnTo>
                  <a:pt x="829239" y="485262"/>
                </a:lnTo>
                <a:lnTo>
                  <a:pt x="829350" y="484910"/>
                </a:lnTo>
                <a:lnTo>
                  <a:pt x="827621" y="481330"/>
                </a:lnTo>
                <a:lnTo>
                  <a:pt x="824602" y="477520"/>
                </a:lnTo>
                <a:lnTo>
                  <a:pt x="830502" y="477520"/>
                </a:lnTo>
                <a:lnTo>
                  <a:pt x="835832" y="481330"/>
                </a:lnTo>
                <a:lnTo>
                  <a:pt x="836002" y="481330"/>
                </a:lnTo>
                <a:lnTo>
                  <a:pt x="839525" y="485140"/>
                </a:lnTo>
                <a:lnTo>
                  <a:pt x="852260" y="485140"/>
                </a:lnTo>
                <a:lnTo>
                  <a:pt x="855504" y="487680"/>
                </a:lnTo>
                <a:lnTo>
                  <a:pt x="832616" y="487680"/>
                </a:lnTo>
                <a:lnTo>
                  <a:pt x="827780" y="494064"/>
                </a:lnTo>
                <a:lnTo>
                  <a:pt x="826263" y="498771"/>
                </a:lnTo>
                <a:lnTo>
                  <a:pt x="826362" y="499530"/>
                </a:lnTo>
                <a:lnTo>
                  <a:pt x="828038" y="502920"/>
                </a:lnTo>
                <a:lnTo>
                  <a:pt x="838748" y="502920"/>
                </a:lnTo>
                <a:lnTo>
                  <a:pt x="837930" y="506730"/>
                </a:lnTo>
                <a:close/>
              </a:path>
              <a:path w="4096384" h="836930">
                <a:moveTo>
                  <a:pt x="867681" y="483870"/>
                </a:moveTo>
                <a:lnTo>
                  <a:pt x="866004" y="483870"/>
                </a:lnTo>
                <a:lnTo>
                  <a:pt x="860713" y="482653"/>
                </a:lnTo>
                <a:lnTo>
                  <a:pt x="860603" y="482522"/>
                </a:lnTo>
                <a:lnTo>
                  <a:pt x="868689" y="477520"/>
                </a:lnTo>
                <a:lnTo>
                  <a:pt x="868586" y="482097"/>
                </a:lnTo>
                <a:lnTo>
                  <a:pt x="868483" y="482653"/>
                </a:lnTo>
                <a:lnTo>
                  <a:pt x="867681" y="483870"/>
                </a:lnTo>
                <a:close/>
              </a:path>
              <a:path w="4096384" h="836930">
                <a:moveTo>
                  <a:pt x="1054924" y="486410"/>
                </a:moveTo>
                <a:lnTo>
                  <a:pt x="1051735" y="483870"/>
                </a:lnTo>
                <a:lnTo>
                  <a:pt x="1054924" y="477520"/>
                </a:lnTo>
                <a:lnTo>
                  <a:pt x="1059380" y="482522"/>
                </a:lnTo>
                <a:lnTo>
                  <a:pt x="1059306" y="482726"/>
                </a:lnTo>
                <a:lnTo>
                  <a:pt x="1056299" y="485364"/>
                </a:lnTo>
                <a:lnTo>
                  <a:pt x="1054924" y="486410"/>
                </a:lnTo>
                <a:close/>
              </a:path>
              <a:path w="4096384" h="836930">
                <a:moveTo>
                  <a:pt x="1093757" y="486410"/>
                </a:moveTo>
                <a:lnTo>
                  <a:pt x="1054924" y="486410"/>
                </a:lnTo>
                <a:lnTo>
                  <a:pt x="1056593" y="485140"/>
                </a:lnTo>
                <a:lnTo>
                  <a:pt x="1059306" y="482726"/>
                </a:lnTo>
                <a:lnTo>
                  <a:pt x="1059380" y="482522"/>
                </a:lnTo>
                <a:lnTo>
                  <a:pt x="1054924" y="477520"/>
                </a:lnTo>
                <a:lnTo>
                  <a:pt x="1061458" y="477520"/>
                </a:lnTo>
                <a:lnTo>
                  <a:pt x="1062297" y="478790"/>
                </a:lnTo>
                <a:lnTo>
                  <a:pt x="1081744" y="478790"/>
                </a:lnTo>
                <a:lnTo>
                  <a:pt x="1079897" y="481330"/>
                </a:lnTo>
                <a:lnTo>
                  <a:pt x="1078637" y="482522"/>
                </a:lnTo>
                <a:lnTo>
                  <a:pt x="1078739" y="483529"/>
                </a:lnTo>
                <a:lnTo>
                  <a:pt x="1079059" y="485140"/>
                </a:lnTo>
                <a:lnTo>
                  <a:pt x="1092639" y="485140"/>
                </a:lnTo>
                <a:lnTo>
                  <a:pt x="1093757" y="486410"/>
                </a:lnTo>
                <a:close/>
              </a:path>
              <a:path w="4096384" h="836930">
                <a:moveTo>
                  <a:pt x="1195569" y="487550"/>
                </a:moveTo>
                <a:lnTo>
                  <a:pt x="1185331" y="486410"/>
                </a:lnTo>
                <a:lnTo>
                  <a:pt x="1187512" y="483870"/>
                </a:lnTo>
                <a:lnTo>
                  <a:pt x="1188186" y="483870"/>
                </a:lnTo>
                <a:lnTo>
                  <a:pt x="1189692" y="477520"/>
                </a:lnTo>
                <a:lnTo>
                  <a:pt x="1191872" y="481330"/>
                </a:lnTo>
                <a:lnTo>
                  <a:pt x="1196225" y="487018"/>
                </a:lnTo>
                <a:lnTo>
                  <a:pt x="1196303" y="487191"/>
                </a:lnTo>
                <a:lnTo>
                  <a:pt x="1195569" y="487550"/>
                </a:lnTo>
                <a:close/>
              </a:path>
              <a:path w="4096384" h="836930">
                <a:moveTo>
                  <a:pt x="1196343" y="487172"/>
                </a:moveTo>
                <a:lnTo>
                  <a:pt x="1191872" y="481330"/>
                </a:lnTo>
                <a:lnTo>
                  <a:pt x="1189692" y="477520"/>
                </a:lnTo>
                <a:lnTo>
                  <a:pt x="1261267" y="477520"/>
                </a:lnTo>
                <a:lnTo>
                  <a:pt x="1257580" y="478790"/>
                </a:lnTo>
                <a:lnTo>
                  <a:pt x="1217520" y="478790"/>
                </a:lnTo>
                <a:lnTo>
                  <a:pt x="1215340" y="480060"/>
                </a:lnTo>
                <a:lnTo>
                  <a:pt x="1199579" y="480060"/>
                </a:lnTo>
                <a:lnTo>
                  <a:pt x="1200691" y="484850"/>
                </a:lnTo>
                <a:lnTo>
                  <a:pt x="1200817" y="485214"/>
                </a:lnTo>
                <a:lnTo>
                  <a:pt x="1201760" y="486410"/>
                </a:lnTo>
                <a:lnTo>
                  <a:pt x="1197903" y="486410"/>
                </a:lnTo>
                <a:lnTo>
                  <a:pt x="1196343" y="487172"/>
                </a:lnTo>
                <a:close/>
              </a:path>
              <a:path w="4096384" h="836930">
                <a:moveTo>
                  <a:pt x="1257642" y="486262"/>
                </a:moveTo>
                <a:lnTo>
                  <a:pt x="1248531" y="481330"/>
                </a:lnTo>
                <a:lnTo>
                  <a:pt x="1253894" y="480060"/>
                </a:lnTo>
                <a:lnTo>
                  <a:pt x="1261267" y="477520"/>
                </a:lnTo>
                <a:lnTo>
                  <a:pt x="1257642" y="486262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57911" y="486408"/>
                </a:lnTo>
                <a:lnTo>
                  <a:pt x="1257719" y="486304"/>
                </a:lnTo>
                <a:lnTo>
                  <a:pt x="1257719" y="486074"/>
                </a:lnTo>
                <a:lnTo>
                  <a:pt x="1261267" y="477520"/>
                </a:lnTo>
                <a:lnTo>
                  <a:pt x="1267638" y="477520"/>
                </a:lnTo>
                <a:lnTo>
                  <a:pt x="1265123" y="485140"/>
                </a:lnTo>
                <a:lnTo>
                  <a:pt x="1267134" y="485140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67134" y="485140"/>
                </a:lnTo>
                <a:lnTo>
                  <a:pt x="1265123" y="485140"/>
                </a:lnTo>
                <a:lnTo>
                  <a:pt x="1267638" y="477520"/>
                </a:lnTo>
                <a:lnTo>
                  <a:pt x="1270364" y="482382"/>
                </a:lnTo>
                <a:lnTo>
                  <a:pt x="1270490" y="482653"/>
                </a:lnTo>
                <a:lnTo>
                  <a:pt x="1270601" y="484320"/>
                </a:lnTo>
                <a:lnTo>
                  <a:pt x="1270505" y="485303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86242" y="486410"/>
                </a:moveTo>
                <a:lnTo>
                  <a:pt x="1269484" y="486410"/>
                </a:lnTo>
                <a:lnTo>
                  <a:pt x="1270505" y="485303"/>
                </a:lnTo>
                <a:lnTo>
                  <a:pt x="1270601" y="484320"/>
                </a:lnTo>
                <a:lnTo>
                  <a:pt x="1270490" y="482653"/>
                </a:lnTo>
                <a:lnTo>
                  <a:pt x="1267638" y="477520"/>
                </a:lnTo>
                <a:lnTo>
                  <a:pt x="1275433" y="477520"/>
                </a:lnTo>
                <a:lnTo>
                  <a:pt x="1276189" y="478790"/>
                </a:lnTo>
                <a:lnTo>
                  <a:pt x="1312812" y="478790"/>
                </a:lnTo>
                <a:lnTo>
                  <a:pt x="1311931" y="480060"/>
                </a:lnTo>
                <a:lnTo>
                  <a:pt x="1297300" y="480065"/>
                </a:lnTo>
                <a:lnTo>
                  <a:pt x="1295800" y="481330"/>
                </a:lnTo>
                <a:lnTo>
                  <a:pt x="1283896" y="481330"/>
                </a:lnTo>
                <a:lnTo>
                  <a:pt x="1283896" y="485140"/>
                </a:lnTo>
                <a:lnTo>
                  <a:pt x="1285068" y="485140"/>
                </a:lnTo>
                <a:lnTo>
                  <a:pt x="1286242" y="486410"/>
                </a:lnTo>
                <a:close/>
              </a:path>
              <a:path w="4096384" h="836930">
                <a:moveTo>
                  <a:pt x="1319627" y="478337"/>
                </a:moveTo>
                <a:lnTo>
                  <a:pt x="1318764" y="477520"/>
                </a:lnTo>
                <a:lnTo>
                  <a:pt x="1319268" y="477520"/>
                </a:lnTo>
                <a:lnTo>
                  <a:pt x="1319627" y="478337"/>
                </a:lnTo>
                <a:close/>
              </a:path>
              <a:path w="4096384" h="836930">
                <a:moveTo>
                  <a:pt x="1322514" y="484897"/>
                </a:moveTo>
                <a:lnTo>
                  <a:pt x="1320026" y="479243"/>
                </a:lnTo>
                <a:lnTo>
                  <a:pt x="1319974" y="478827"/>
                </a:lnTo>
                <a:lnTo>
                  <a:pt x="1319627" y="478337"/>
                </a:lnTo>
                <a:lnTo>
                  <a:pt x="1319268" y="477520"/>
                </a:lnTo>
                <a:lnTo>
                  <a:pt x="1324304" y="480065"/>
                </a:lnTo>
                <a:lnTo>
                  <a:pt x="1329826" y="483870"/>
                </a:lnTo>
                <a:lnTo>
                  <a:pt x="1322784" y="483870"/>
                </a:lnTo>
                <a:lnTo>
                  <a:pt x="1322514" y="484897"/>
                </a:lnTo>
                <a:close/>
              </a:path>
              <a:path w="4096384" h="836930">
                <a:moveTo>
                  <a:pt x="1343321" y="478790"/>
                </a:moveTo>
                <a:lnTo>
                  <a:pt x="1338879" y="478790"/>
                </a:lnTo>
                <a:lnTo>
                  <a:pt x="1343069" y="477520"/>
                </a:lnTo>
                <a:lnTo>
                  <a:pt x="1343321" y="478790"/>
                </a:lnTo>
                <a:close/>
              </a:path>
              <a:path w="4096384" h="836930">
                <a:moveTo>
                  <a:pt x="1344221" y="480060"/>
                </a:moveTo>
                <a:lnTo>
                  <a:pt x="1343574" y="480060"/>
                </a:lnTo>
                <a:lnTo>
                  <a:pt x="1343069" y="477520"/>
                </a:lnTo>
                <a:lnTo>
                  <a:pt x="1344474" y="477520"/>
                </a:lnTo>
                <a:lnTo>
                  <a:pt x="1344221" y="480060"/>
                </a:lnTo>
                <a:close/>
              </a:path>
              <a:path w="4096384" h="836930">
                <a:moveTo>
                  <a:pt x="1403415" y="497840"/>
                </a:moveTo>
                <a:lnTo>
                  <a:pt x="1404142" y="495399"/>
                </a:lnTo>
                <a:lnTo>
                  <a:pt x="1404245" y="495227"/>
                </a:lnTo>
                <a:lnTo>
                  <a:pt x="1410760" y="488765"/>
                </a:lnTo>
                <a:lnTo>
                  <a:pt x="1414987" y="483870"/>
                </a:lnTo>
                <a:lnTo>
                  <a:pt x="1409615" y="480060"/>
                </a:lnTo>
                <a:lnTo>
                  <a:pt x="1418501" y="480060"/>
                </a:lnTo>
                <a:lnTo>
                  <a:pt x="1417663" y="477520"/>
                </a:lnTo>
                <a:lnTo>
                  <a:pt x="1422187" y="477520"/>
                </a:lnTo>
                <a:lnTo>
                  <a:pt x="1422024" y="478790"/>
                </a:lnTo>
                <a:lnTo>
                  <a:pt x="1423416" y="478790"/>
                </a:lnTo>
                <a:lnTo>
                  <a:pt x="1421853" y="481330"/>
                </a:lnTo>
                <a:lnTo>
                  <a:pt x="1420177" y="481330"/>
                </a:lnTo>
                <a:lnTo>
                  <a:pt x="1425925" y="485140"/>
                </a:lnTo>
                <a:lnTo>
                  <a:pt x="1433083" y="485140"/>
                </a:lnTo>
                <a:lnTo>
                  <a:pt x="1433392" y="485474"/>
                </a:lnTo>
                <a:lnTo>
                  <a:pt x="1431660" y="487680"/>
                </a:lnTo>
                <a:lnTo>
                  <a:pt x="1421015" y="487680"/>
                </a:lnTo>
                <a:lnTo>
                  <a:pt x="1418327" y="489606"/>
                </a:lnTo>
                <a:lnTo>
                  <a:pt x="1414183" y="491490"/>
                </a:lnTo>
                <a:lnTo>
                  <a:pt x="1407903" y="496570"/>
                </a:lnTo>
                <a:lnTo>
                  <a:pt x="1403415" y="497840"/>
                </a:lnTo>
                <a:close/>
              </a:path>
              <a:path w="4096384" h="836930">
                <a:moveTo>
                  <a:pt x="1472382" y="481330"/>
                </a:moveTo>
                <a:lnTo>
                  <a:pt x="1462922" y="481330"/>
                </a:lnTo>
                <a:lnTo>
                  <a:pt x="1462922" y="477520"/>
                </a:lnTo>
                <a:lnTo>
                  <a:pt x="1467616" y="480060"/>
                </a:lnTo>
                <a:lnTo>
                  <a:pt x="1471184" y="480065"/>
                </a:lnTo>
                <a:lnTo>
                  <a:pt x="1472382" y="481330"/>
                </a:lnTo>
                <a:close/>
              </a:path>
              <a:path w="4096384" h="836930">
                <a:moveTo>
                  <a:pt x="1467616" y="480060"/>
                </a:moveTo>
                <a:lnTo>
                  <a:pt x="1462922" y="477520"/>
                </a:lnTo>
                <a:lnTo>
                  <a:pt x="1468707" y="477520"/>
                </a:lnTo>
                <a:lnTo>
                  <a:pt x="1467616" y="480060"/>
                </a:lnTo>
                <a:close/>
              </a:path>
              <a:path w="4096384" h="836930">
                <a:moveTo>
                  <a:pt x="1476502" y="490220"/>
                </a:moveTo>
                <a:lnTo>
                  <a:pt x="1476502" y="488950"/>
                </a:lnTo>
                <a:lnTo>
                  <a:pt x="1476332" y="488950"/>
                </a:lnTo>
                <a:lnTo>
                  <a:pt x="1476332" y="483870"/>
                </a:lnTo>
                <a:lnTo>
                  <a:pt x="1477838" y="481330"/>
                </a:lnTo>
                <a:lnTo>
                  <a:pt x="1482513" y="480065"/>
                </a:lnTo>
                <a:lnTo>
                  <a:pt x="1485940" y="477520"/>
                </a:lnTo>
                <a:lnTo>
                  <a:pt x="1486931" y="479813"/>
                </a:lnTo>
                <a:lnTo>
                  <a:pt x="1486848" y="480824"/>
                </a:lnTo>
                <a:lnTo>
                  <a:pt x="1486081" y="483880"/>
                </a:lnTo>
                <a:lnTo>
                  <a:pt x="1483484" y="486304"/>
                </a:lnTo>
                <a:lnTo>
                  <a:pt x="1483514" y="486771"/>
                </a:lnTo>
                <a:lnTo>
                  <a:pt x="1483875" y="487680"/>
                </a:lnTo>
                <a:lnTo>
                  <a:pt x="1479180" y="487680"/>
                </a:lnTo>
                <a:lnTo>
                  <a:pt x="1477269" y="488887"/>
                </a:lnTo>
                <a:lnTo>
                  <a:pt x="1476502" y="490220"/>
                </a:lnTo>
                <a:close/>
              </a:path>
              <a:path w="4096384" h="836930">
                <a:moveTo>
                  <a:pt x="1488963" y="491153"/>
                </a:moveTo>
                <a:lnTo>
                  <a:pt x="1488236" y="488950"/>
                </a:lnTo>
                <a:lnTo>
                  <a:pt x="1484379" y="488950"/>
                </a:lnTo>
                <a:lnTo>
                  <a:pt x="1483514" y="486771"/>
                </a:lnTo>
                <a:lnTo>
                  <a:pt x="1483484" y="486304"/>
                </a:lnTo>
                <a:lnTo>
                  <a:pt x="1486081" y="483880"/>
                </a:lnTo>
                <a:lnTo>
                  <a:pt x="1486848" y="480824"/>
                </a:lnTo>
                <a:lnTo>
                  <a:pt x="1486931" y="479813"/>
                </a:lnTo>
                <a:lnTo>
                  <a:pt x="1485940" y="477520"/>
                </a:lnTo>
                <a:lnTo>
                  <a:pt x="1490750" y="477520"/>
                </a:lnTo>
                <a:lnTo>
                  <a:pt x="1492256" y="481330"/>
                </a:lnTo>
                <a:lnTo>
                  <a:pt x="1490750" y="481330"/>
                </a:lnTo>
                <a:lnTo>
                  <a:pt x="1488963" y="491153"/>
                </a:lnTo>
                <a:close/>
              </a:path>
              <a:path w="4096384" h="836930">
                <a:moveTo>
                  <a:pt x="1599644" y="478478"/>
                </a:moveTo>
                <a:lnTo>
                  <a:pt x="1600034" y="477520"/>
                </a:lnTo>
                <a:lnTo>
                  <a:pt x="1600348" y="478153"/>
                </a:lnTo>
                <a:lnTo>
                  <a:pt x="1599644" y="478478"/>
                </a:lnTo>
                <a:close/>
              </a:path>
              <a:path w="4096384" h="836930">
                <a:moveTo>
                  <a:pt x="1600356" y="478169"/>
                </a:moveTo>
                <a:lnTo>
                  <a:pt x="1600034" y="477520"/>
                </a:lnTo>
                <a:lnTo>
                  <a:pt x="1601856" y="477520"/>
                </a:lnTo>
                <a:lnTo>
                  <a:pt x="1600356" y="478169"/>
                </a:lnTo>
                <a:close/>
              </a:path>
              <a:path w="4096384" h="836930">
                <a:moveTo>
                  <a:pt x="1670103" y="490220"/>
                </a:moveTo>
                <a:lnTo>
                  <a:pt x="1669247" y="489357"/>
                </a:lnTo>
                <a:lnTo>
                  <a:pt x="1668924" y="488950"/>
                </a:lnTo>
                <a:lnTo>
                  <a:pt x="1666246" y="486410"/>
                </a:lnTo>
                <a:lnTo>
                  <a:pt x="1663732" y="486410"/>
                </a:lnTo>
                <a:lnTo>
                  <a:pt x="1670103" y="477520"/>
                </a:lnTo>
                <a:lnTo>
                  <a:pt x="1670103" y="490220"/>
                </a:lnTo>
                <a:close/>
              </a:path>
              <a:path w="4096384" h="836930">
                <a:moveTo>
                  <a:pt x="1680354" y="490220"/>
                </a:moveTo>
                <a:lnTo>
                  <a:pt x="1670103" y="490220"/>
                </a:lnTo>
                <a:lnTo>
                  <a:pt x="1670103" y="477520"/>
                </a:lnTo>
                <a:lnTo>
                  <a:pt x="1672113" y="477520"/>
                </a:lnTo>
                <a:lnTo>
                  <a:pt x="1673121" y="480060"/>
                </a:lnTo>
                <a:lnTo>
                  <a:pt x="1688798" y="480065"/>
                </a:lnTo>
                <a:lnTo>
                  <a:pt x="1690722" y="481330"/>
                </a:lnTo>
                <a:lnTo>
                  <a:pt x="1700105" y="481330"/>
                </a:lnTo>
                <a:lnTo>
                  <a:pt x="1699267" y="482600"/>
                </a:lnTo>
                <a:lnTo>
                  <a:pt x="1696582" y="483870"/>
                </a:lnTo>
                <a:lnTo>
                  <a:pt x="1679088" y="483870"/>
                </a:lnTo>
                <a:lnTo>
                  <a:pt x="1679337" y="486443"/>
                </a:lnTo>
                <a:lnTo>
                  <a:pt x="1680777" y="489810"/>
                </a:lnTo>
                <a:lnTo>
                  <a:pt x="1680354" y="490220"/>
                </a:lnTo>
                <a:close/>
              </a:path>
              <a:path w="4096384" h="836930">
                <a:moveTo>
                  <a:pt x="1810738" y="481330"/>
                </a:moveTo>
                <a:lnTo>
                  <a:pt x="1809730" y="481330"/>
                </a:lnTo>
                <a:lnTo>
                  <a:pt x="1808902" y="480065"/>
                </a:lnTo>
                <a:lnTo>
                  <a:pt x="1808041" y="478980"/>
                </a:lnTo>
                <a:lnTo>
                  <a:pt x="1807930" y="478478"/>
                </a:lnTo>
                <a:lnTo>
                  <a:pt x="1808053" y="477520"/>
                </a:lnTo>
                <a:lnTo>
                  <a:pt x="1811406" y="477520"/>
                </a:lnTo>
                <a:lnTo>
                  <a:pt x="1812060" y="478751"/>
                </a:lnTo>
                <a:lnTo>
                  <a:pt x="1811981" y="479039"/>
                </a:lnTo>
                <a:lnTo>
                  <a:pt x="1811573" y="480065"/>
                </a:lnTo>
                <a:lnTo>
                  <a:pt x="1810738" y="481330"/>
                </a:lnTo>
                <a:close/>
              </a:path>
              <a:path w="4096384" h="836930">
                <a:moveTo>
                  <a:pt x="1815413" y="481330"/>
                </a:moveTo>
                <a:lnTo>
                  <a:pt x="1810738" y="481330"/>
                </a:lnTo>
                <a:lnTo>
                  <a:pt x="1811573" y="480065"/>
                </a:lnTo>
                <a:lnTo>
                  <a:pt x="1811981" y="479039"/>
                </a:lnTo>
                <a:lnTo>
                  <a:pt x="1812060" y="478751"/>
                </a:lnTo>
                <a:lnTo>
                  <a:pt x="1811406" y="477520"/>
                </a:lnTo>
                <a:lnTo>
                  <a:pt x="1820291" y="477520"/>
                </a:lnTo>
                <a:lnTo>
                  <a:pt x="1815413" y="481330"/>
                </a:lnTo>
                <a:close/>
              </a:path>
              <a:path w="4096384" h="836930">
                <a:moveTo>
                  <a:pt x="1837728" y="481330"/>
                </a:moveTo>
                <a:lnTo>
                  <a:pt x="1836216" y="481330"/>
                </a:lnTo>
                <a:lnTo>
                  <a:pt x="1834383" y="480065"/>
                </a:lnTo>
                <a:lnTo>
                  <a:pt x="1833523" y="479039"/>
                </a:lnTo>
                <a:lnTo>
                  <a:pt x="1833407" y="478751"/>
                </a:lnTo>
                <a:lnTo>
                  <a:pt x="1836324" y="477520"/>
                </a:lnTo>
                <a:lnTo>
                  <a:pt x="1839490" y="477520"/>
                </a:lnTo>
                <a:lnTo>
                  <a:pt x="1838896" y="480065"/>
                </a:lnTo>
                <a:lnTo>
                  <a:pt x="1837728" y="481330"/>
                </a:lnTo>
                <a:close/>
              </a:path>
              <a:path w="4096384" h="836930">
                <a:moveTo>
                  <a:pt x="1834596" y="490220"/>
                </a:moveTo>
                <a:lnTo>
                  <a:pt x="1831357" y="490220"/>
                </a:lnTo>
                <a:lnTo>
                  <a:pt x="1830519" y="485140"/>
                </a:lnTo>
                <a:lnTo>
                  <a:pt x="1834035" y="483870"/>
                </a:lnTo>
                <a:lnTo>
                  <a:pt x="1823644" y="481330"/>
                </a:lnTo>
                <a:lnTo>
                  <a:pt x="1837728" y="481330"/>
                </a:lnTo>
                <a:lnTo>
                  <a:pt x="1838896" y="480065"/>
                </a:lnTo>
                <a:lnTo>
                  <a:pt x="1839490" y="477520"/>
                </a:lnTo>
                <a:lnTo>
                  <a:pt x="1845522" y="477520"/>
                </a:lnTo>
                <a:lnTo>
                  <a:pt x="1846948" y="478790"/>
                </a:lnTo>
                <a:lnTo>
                  <a:pt x="1847112" y="478790"/>
                </a:lnTo>
                <a:lnTo>
                  <a:pt x="1849796" y="482600"/>
                </a:lnTo>
                <a:lnTo>
                  <a:pt x="1854529" y="482600"/>
                </a:lnTo>
                <a:lnTo>
                  <a:pt x="1853812" y="483880"/>
                </a:lnTo>
                <a:lnTo>
                  <a:pt x="1851977" y="487680"/>
                </a:lnTo>
                <a:lnTo>
                  <a:pt x="1837054" y="487680"/>
                </a:lnTo>
                <a:lnTo>
                  <a:pt x="1834596" y="49022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71417" y="477520"/>
                </a:lnTo>
                <a:lnTo>
                  <a:pt x="1872420" y="483880"/>
                </a:lnTo>
                <a:lnTo>
                  <a:pt x="1871083" y="486410"/>
                </a:lnTo>
                <a:lnTo>
                  <a:pt x="1870415" y="48641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80637" y="487680"/>
                </a:moveTo>
                <a:lnTo>
                  <a:pt x="1865387" y="487680"/>
                </a:lnTo>
                <a:lnTo>
                  <a:pt x="1870415" y="486410"/>
                </a:lnTo>
                <a:lnTo>
                  <a:pt x="1871083" y="486410"/>
                </a:lnTo>
                <a:lnTo>
                  <a:pt x="1872250" y="484201"/>
                </a:lnTo>
                <a:lnTo>
                  <a:pt x="1872363" y="483476"/>
                </a:lnTo>
                <a:lnTo>
                  <a:pt x="1871417" y="477520"/>
                </a:lnTo>
                <a:lnTo>
                  <a:pt x="1874883" y="477520"/>
                </a:lnTo>
                <a:lnTo>
                  <a:pt x="1874102" y="480060"/>
                </a:lnTo>
                <a:lnTo>
                  <a:pt x="1884285" y="480060"/>
                </a:lnTo>
                <a:lnTo>
                  <a:pt x="1882483" y="481330"/>
                </a:lnTo>
                <a:lnTo>
                  <a:pt x="1884129" y="481330"/>
                </a:lnTo>
                <a:lnTo>
                  <a:pt x="1880637" y="487680"/>
                </a:lnTo>
                <a:close/>
              </a:path>
              <a:path w="4096384" h="836930">
                <a:moveTo>
                  <a:pt x="2006200" y="487680"/>
                </a:moveTo>
                <a:lnTo>
                  <a:pt x="2002497" y="486408"/>
                </a:lnTo>
                <a:lnTo>
                  <a:pt x="1997363" y="482600"/>
                </a:lnTo>
                <a:lnTo>
                  <a:pt x="1997288" y="478751"/>
                </a:lnTo>
                <a:lnTo>
                  <a:pt x="1999344" y="477520"/>
                </a:lnTo>
                <a:lnTo>
                  <a:pt x="2000993" y="477520"/>
                </a:lnTo>
                <a:lnTo>
                  <a:pt x="2002615" y="479983"/>
                </a:lnTo>
                <a:lnTo>
                  <a:pt x="2005329" y="485140"/>
                </a:lnTo>
                <a:lnTo>
                  <a:pt x="2006200" y="487680"/>
                </a:lnTo>
                <a:close/>
              </a:path>
              <a:path w="4096384" h="836930">
                <a:moveTo>
                  <a:pt x="2010150" y="487680"/>
                </a:moveTo>
                <a:lnTo>
                  <a:pt x="2006200" y="487680"/>
                </a:lnTo>
                <a:lnTo>
                  <a:pt x="2005329" y="485140"/>
                </a:lnTo>
                <a:lnTo>
                  <a:pt x="2002615" y="479983"/>
                </a:lnTo>
                <a:lnTo>
                  <a:pt x="2000993" y="477520"/>
                </a:lnTo>
                <a:lnTo>
                  <a:pt x="2009919" y="477520"/>
                </a:lnTo>
                <a:lnTo>
                  <a:pt x="2008870" y="478790"/>
                </a:lnTo>
                <a:lnTo>
                  <a:pt x="2008706" y="478790"/>
                </a:lnTo>
                <a:lnTo>
                  <a:pt x="2012190" y="483870"/>
                </a:lnTo>
                <a:lnTo>
                  <a:pt x="2011221" y="483870"/>
                </a:lnTo>
                <a:lnTo>
                  <a:pt x="2010150" y="487680"/>
                </a:lnTo>
                <a:close/>
              </a:path>
              <a:path w="4096384" h="836930">
                <a:moveTo>
                  <a:pt x="2093691" y="480060"/>
                </a:moveTo>
                <a:lnTo>
                  <a:pt x="2091631" y="478859"/>
                </a:lnTo>
                <a:lnTo>
                  <a:pt x="2092349" y="477520"/>
                </a:lnTo>
                <a:lnTo>
                  <a:pt x="2093691" y="480060"/>
                </a:lnTo>
                <a:close/>
              </a:path>
              <a:path w="4096384" h="836930">
                <a:moveTo>
                  <a:pt x="2102236" y="480060"/>
                </a:moveTo>
                <a:lnTo>
                  <a:pt x="2093691" y="480060"/>
                </a:lnTo>
                <a:lnTo>
                  <a:pt x="2092349" y="477520"/>
                </a:lnTo>
                <a:lnTo>
                  <a:pt x="2101836" y="477520"/>
                </a:lnTo>
                <a:lnTo>
                  <a:pt x="2102236" y="480060"/>
                </a:lnTo>
                <a:close/>
              </a:path>
              <a:path w="4096384" h="836930">
                <a:moveTo>
                  <a:pt x="2150684" y="488950"/>
                </a:moveTo>
                <a:lnTo>
                  <a:pt x="2144981" y="481330"/>
                </a:lnTo>
                <a:lnTo>
                  <a:pt x="2142927" y="477520"/>
                </a:lnTo>
                <a:lnTo>
                  <a:pt x="2145634" y="477520"/>
                </a:lnTo>
                <a:lnTo>
                  <a:pt x="2150202" y="480065"/>
                </a:lnTo>
                <a:lnTo>
                  <a:pt x="2153703" y="482600"/>
                </a:lnTo>
                <a:lnTo>
                  <a:pt x="2157055" y="482600"/>
                </a:lnTo>
                <a:lnTo>
                  <a:pt x="2150684" y="488950"/>
                </a:lnTo>
                <a:close/>
              </a:path>
              <a:path w="4096384" h="836930">
                <a:moveTo>
                  <a:pt x="2172646" y="500380"/>
                </a:moveTo>
                <a:lnTo>
                  <a:pt x="2169123" y="500380"/>
                </a:lnTo>
                <a:lnTo>
                  <a:pt x="2161409" y="488950"/>
                </a:lnTo>
                <a:lnTo>
                  <a:pt x="2150684" y="488950"/>
                </a:lnTo>
                <a:lnTo>
                  <a:pt x="2157055" y="482600"/>
                </a:lnTo>
                <a:lnTo>
                  <a:pt x="2153703" y="482600"/>
                </a:lnTo>
                <a:lnTo>
                  <a:pt x="2150194" y="480060"/>
                </a:lnTo>
                <a:lnTo>
                  <a:pt x="2145634" y="477520"/>
                </a:lnTo>
                <a:lnTo>
                  <a:pt x="2155185" y="477520"/>
                </a:lnTo>
                <a:lnTo>
                  <a:pt x="2160074" y="483870"/>
                </a:lnTo>
                <a:lnTo>
                  <a:pt x="2163760" y="483870"/>
                </a:lnTo>
                <a:lnTo>
                  <a:pt x="2163520" y="486410"/>
                </a:lnTo>
                <a:lnTo>
                  <a:pt x="2171971" y="486410"/>
                </a:lnTo>
                <a:lnTo>
                  <a:pt x="2171487" y="492505"/>
                </a:lnTo>
                <a:lnTo>
                  <a:pt x="2171380" y="494252"/>
                </a:lnTo>
                <a:lnTo>
                  <a:pt x="2170969" y="495300"/>
                </a:lnTo>
                <a:lnTo>
                  <a:pt x="2185217" y="495300"/>
                </a:lnTo>
                <a:lnTo>
                  <a:pt x="2191084" y="496570"/>
                </a:lnTo>
                <a:lnTo>
                  <a:pt x="2174486" y="496570"/>
                </a:lnTo>
                <a:lnTo>
                  <a:pt x="2175785" y="497840"/>
                </a:lnTo>
                <a:lnTo>
                  <a:pt x="2173988" y="497840"/>
                </a:lnTo>
                <a:lnTo>
                  <a:pt x="2172646" y="500380"/>
                </a:lnTo>
                <a:close/>
              </a:path>
              <a:path w="4096384" h="836930">
                <a:moveTo>
                  <a:pt x="2311280" y="479922"/>
                </a:moveTo>
                <a:lnTo>
                  <a:pt x="2295042" y="477686"/>
                </a:lnTo>
                <a:lnTo>
                  <a:pt x="2295680" y="477520"/>
                </a:lnTo>
                <a:lnTo>
                  <a:pt x="2310725" y="477520"/>
                </a:lnTo>
                <a:lnTo>
                  <a:pt x="2311280" y="479922"/>
                </a:lnTo>
                <a:close/>
              </a:path>
              <a:path w="4096384" h="836930">
                <a:moveTo>
                  <a:pt x="2374968" y="488950"/>
                </a:moveTo>
                <a:lnTo>
                  <a:pt x="2382682" y="477520"/>
                </a:lnTo>
                <a:lnTo>
                  <a:pt x="2384262" y="483529"/>
                </a:lnTo>
                <a:lnTo>
                  <a:pt x="2384382" y="484320"/>
                </a:lnTo>
                <a:lnTo>
                  <a:pt x="2384499" y="486074"/>
                </a:lnTo>
                <a:lnTo>
                  <a:pt x="2384382" y="486541"/>
                </a:lnTo>
                <a:lnTo>
                  <a:pt x="2383179" y="487680"/>
                </a:lnTo>
                <a:lnTo>
                  <a:pt x="2380501" y="487680"/>
                </a:lnTo>
                <a:lnTo>
                  <a:pt x="2374968" y="48895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74968" y="488950"/>
                </a:lnTo>
                <a:lnTo>
                  <a:pt x="2380501" y="487680"/>
                </a:lnTo>
                <a:lnTo>
                  <a:pt x="2383179" y="487680"/>
                </a:lnTo>
                <a:lnTo>
                  <a:pt x="2384382" y="486541"/>
                </a:lnTo>
                <a:lnTo>
                  <a:pt x="2384499" y="486074"/>
                </a:lnTo>
                <a:lnTo>
                  <a:pt x="2384382" y="484320"/>
                </a:lnTo>
                <a:lnTo>
                  <a:pt x="2384262" y="483529"/>
                </a:lnTo>
                <a:lnTo>
                  <a:pt x="2382682" y="477520"/>
                </a:lnTo>
                <a:lnTo>
                  <a:pt x="2387370" y="477520"/>
                </a:lnTo>
                <a:lnTo>
                  <a:pt x="2387370" y="482600"/>
                </a:lnTo>
                <a:lnTo>
                  <a:pt x="2394749" y="482600"/>
                </a:lnTo>
                <a:lnTo>
                  <a:pt x="2392226" y="483880"/>
                </a:lnTo>
                <a:lnTo>
                  <a:pt x="2391056" y="485140"/>
                </a:lnTo>
                <a:lnTo>
                  <a:pt x="2391397" y="48768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96333" y="480060"/>
                </a:moveTo>
                <a:lnTo>
                  <a:pt x="2495659" y="480060"/>
                </a:lnTo>
                <a:lnTo>
                  <a:pt x="2495117" y="479039"/>
                </a:lnTo>
                <a:lnTo>
                  <a:pt x="2495015" y="478751"/>
                </a:lnTo>
                <a:lnTo>
                  <a:pt x="2495999" y="477520"/>
                </a:lnTo>
                <a:lnTo>
                  <a:pt x="2496667" y="477520"/>
                </a:lnTo>
                <a:lnTo>
                  <a:pt x="2497321" y="478751"/>
                </a:lnTo>
                <a:lnTo>
                  <a:pt x="2497215" y="478949"/>
                </a:lnTo>
                <a:lnTo>
                  <a:pt x="2496333" y="480060"/>
                </a:lnTo>
                <a:close/>
              </a:path>
              <a:path w="4096384" h="836930">
                <a:moveTo>
                  <a:pt x="2507726" y="480060"/>
                </a:moveTo>
                <a:lnTo>
                  <a:pt x="2496333" y="480060"/>
                </a:lnTo>
                <a:lnTo>
                  <a:pt x="2497215" y="478949"/>
                </a:lnTo>
                <a:lnTo>
                  <a:pt x="2497321" y="478751"/>
                </a:lnTo>
                <a:lnTo>
                  <a:pt x="2496667" y="477520"/>
                </a:lnTo>
                <a:lnTo>
                  <a:pt x="2506391" y="477520"/>
                </a:lnTo>
                <a:lnTo>
                  <a:pt x="2507726" y="480060"/>
                </a:lnTo>
                <a:close/>
              </a:path>
              <a:path w="4096384" h="836930">
                <a:moveTo>
                  <a:pt x="2566382" y="478790"/>
                </a:moveTo>
                <a:lnTo>
                  <a:pt x="2565891" y="478790"/>
                </a:lnTo>
                <a:lnTo>
                  <a:pt x="2565734" y="477520"/>
                </a:lnTo>
                <a:lnTo>
                  <a:pt x="2566382" y="478790"/>
                </a:lnTo>
                <a:close/>
              </a:path>
              <a:path w="4096384" h="836930">
                <a:moveTo>
                  <a:pt x="2566159" y="482382"/>
                </a:moveTo>
                <a:lnTo>
                  <a:pt x="2566566" y="481330"/>
                </a:lnTo>
                <a:lnTo>
                  <a:pt x="2566362" y="478751"/>
                </a:lnTo>
                <a:lnTo>
                  <a:pt x="2565734" y="477520"/>
                </a:lnTo>
                <a:lnTo>
                  <a:pt x="2567914" y="477520"/>
                </a:lnTo>
                <a:lnTo>
                  <a:pt x="2567914" y="478790"/>
                </a:lnTo>
                <a:lnTo>
                  <a:pt x="2570579" y="478790"/>
                </a:lnTo>
                <a:lnTo>
                  <a:pt x="2566159" y="482382"/>
                </a:lnTo>
                <a:close/>
              </a:path>
              <a:path w="4096384" h="836930">
                <a:moveTo>
                  <a:pt x="2614843" y="480060"/>
                </a:moveTo>
                <a:lnTo>
                  <a:pt x="2613305" y="478899"/>
                </a:lnTo>
                <a:lnTo>
                  <a:pt x="2613226" y="478337"/>
                </a:lnTo>
                <a:lnTo>
                  <a:pt x="2613344" y="477520"/>
                </a:lnTo>
                <a:lnTo>
                  <a:pt x="2615334" y="477520"/>
                </a:lnTo>
                <a:lnTo>
                  <a:pt x="2617515" y="478790"/>
                </a:lnTo>
                <a:lnTo>
                  <a:pt x="2617357" y="478790"/>
                </a:lnTo>
                <a:lnTo>
                  <a:pt x="2614843" y="480060"/>
                </a:lnTo>
                <a:close/>
              </a:path>
              <a:path w="4096384" h="836930">
                <a:moveTo>
                  <a:pt x="2650829" y="481330"/>
                </a:moveTo>
                <a:lnTo>
                  <a:pt x="2650391" y="481330"/>
                </a:lnTo>
                <a:lnTo>
                  <a:pt x="2647845" y="479813"/>
                </a:lnTo>
                <a:lnTo>
                  <a:pt x="2647793" y="479039"/>
                </a:lnTo>
                <a:lnTo>
                  <a:pt x="2648034" y="477520"/>
                </a:lnTo>
                <a:lnTo>
                  <a:pt x="2650829" y="481330"/>
                </a:lnTo>
                <a:close/>
              </a:path>
              <a:path w="4096384" h="836930">
                <a:moveTo>
                  <a:pt x="2663802" y="486410"/>
                </a:moveTo>
                <a:lnTo>
                  <a:pt x="2654556" y="486410"/>
                </a:lnTo>
                <a:lnTo>
                  <a:pt x="2648034" y="477520"/>
                </a:lnTo>
                <a:lnTo>
                  <a:pt x="2653390" y="477520"/>
                </a:lnTo>
                <a:lnTo>
                  <a:pt x="2657605" y="478751"/>
                </a:lnTo>
                <a:lnTo>
                  <a:pt x="2667588" y="478790"/>
                </a:lnTo>
                <a:lnTo>
                  <a:pt x="2664135" y="481330"/>
                </a:lnTo>
                <a:lnTo>
                  <a:pt x="2672163" y="483870"/>
                </a:lnTo>
                <a:lnTo>
                  <a:pt x="2663793" y="483880"/>
                </a:lnTo>
                <a:lnTo>
                  <a:pt x="2662970" y="484910"/>
                </a:lnTo>
                <a:lnTo>
                  <a:pt x="2663054" y="485474"/>
                </a:lnTo>
                <a:lnTo>
                  <a:pt x="2663802" y="486410"/>
                </a:lnTo>
                <a:close/>
              </a:path>
              <a:path w="4096384" h="836930">
                <a:moveTo>
                  <a:pt x="2672163" y="483870"/>
                </a:moveTo>
                <a:lnTo>
                  <a:pt x="2664135" y="481330"/>
                </a:lnTo>
                <a:lnTo>
                  <a:pt x="2669315" y="477520"/>
                </a:lnTo>
                <a:lnTo>
                  <a:pt x="2672340" y="477520"/>
                </a:lnTo>
                <a:lnTo>
                  <a:pt x="2672220" y="479243"/>
                </a:lnTo>
                <a:lnTo>
                  <a:pt x="2672163" y="483870"/>
                </a:lnTo>
                <a:close/>
              </a:path>
              <a:path w="4096384" h="836930">
                <a:moveTo>
                  <a:pt x="2674671" y="486410"/>
                </a:moveTo>
                <a:lnTo>
                  <a:pt x="2664627" y="486410"/>
                </a:lnTo>
                <a:lnTo>
                  <a:pt x="2665123" y="485474"/>
                </a:lnTo>
                <a:lnTo>
                  <a:pt x="2665179" y="484910"/>
                </a:lnTo>
                <a:lnTo>
                  <a:pt x="2664627" y="483870"/>
                </a:lnTo>
                <a:lnTo>
                  <a:pt x="2672163" y="483870"/>
                </a:lnTo>
                <a:lnTo>
                  <a:pt x="2672220" y="479243"/>
                </a:lnTo>
                <a:lnTo>
                  <a:pt x="2672340" y="477520"/>
                </a:lnTo>
                <a:lnTo>
                  <a:pt x="2684251" y="477520"/>
                </a:lnTo>
                <a:lnTo>
                  <a:pt x="2681966" y="478751"/>
                </a:lnTo>
                <a:lnTo>
                  <a:pt x="2681857" y="479039"/>
                </a:lnTo>
                <a:lnTo>
                  <a:pt x="2681710" y="480060"/>
                </a:lnTo>
                <a:lnTo>
                  <a:pt x="2674854" y="480060"/>
                </a:lnTo>
                <a:lnTo>
                  <a:pt x="2672006" y="485140"/>
                </a:lnTo>
                <a:lnTo>
                  <a:pt x="2674671" y="486410"/>
                </a:lnTo>
                <a:close/>
              </a:path>
              <a:path w="4096384" h="836930">
                <a:moveTo>
                  <a:pt x="2684067" y="481330"/>
                </a:moveTo>
                <a:lnTo>
                  <a:pt x="2681720" y="480065"/>
                </a:lnTo>
                <a:lnTo>
                  <a:pt x="2681857" y="479039"/>
                </a:lnTo>
                <a:lnTo>
                  <a:pt x="2681966" y="478751"/>
                </a:lnTo>
                <a:lnTo>
                  <a:pt x="2684251" y="477520"/>
                </a:lnTo>
                <a:lnTo>
                  <a:pt x="2686034" y="478751"/>
                </a:lnTo>
                <a:lnTo>
                  <a:pt x="2686082" y="480065"/>
                </a:lnTo>
                <a:lnTo>
                  <a:pt x="2684067" y="481330"/>
                </a:lnTo>
                <a:close/>
              </a:path>
              <a:path w="4096384" h="836930">
                <a:moveTo>
                  <a:pt x="2688755" y="481330"/>
                </a:moveTo>
                <a:lnTo>
                  <a:pt x="2684067" y="481330"/>
                </a:lnTo>
                <a:lnTo>
                  <a:pt x="2686082" y="480065"/>
                </a:lnTo>
                <a:lnTo>
                  <a:pt x="2686034" y="478751"/>
                </a:lnTo>
                <a:lnTo>
                  <a:pt x="2684251" y="477520"/>
                </a:lnTo>
                <a:lnTo>
                  <a:pt x="2688755" y="477520"/>
                </a:lnTo>
                <a:lnTo>
                  <a:pt x="2688755" y="481330"/>
                </a:lnTo>
                <a:close/>
              </a:path>
              <a:path w="4096384" h="836930">
                <a:moveTo>
                  <a:pt x="2697660" y="486410"/>
                </a:moveTo>
                <a:lnTo>
                  <a:pt x="2689089" y="486410"/>
                </a:lnTo>
                <a:lnTo>
                  <a:pt x="2688843" y="485474"/>
                </a:lnTo>
                <a:lnTo>
                  <a:pt x="2688755" y="477520"/>
                </a:lnTo>
                <a:lnTo>
                  <a:pt x="2697660" y="486410"/>
                </a:lnTo>
                <a:close/>
              </a:path>
              <a:path w="4096384" h="836930">
                <a:moveTo>
                  <a:pt x="2701568" y="486410"/>
                </a:moveTo>
                <a:lnTo>
                  <a:pt x="2697660" y="486410"/>
                </a:lnTo>
                <a:lnTo>
                  <a:pt x="2688755" y="477520"/>
                </a:lnTo>
                <a:lnTo>
                  <a:pt x="2696312" y="477520"/>
                </a:lnTo>
                <a:lnTo>
                  <a:pt x="2696652" y="478790"/>
                </a:lnTo>
                <a:lnTo>
                  <a:pt x="2722123" y="478790"/>
                </a:lnTo>
                <a:lnTo>
                  <a:pt x="2722132" y="480065"/>
                </a:lnTo>
                <a:lnTo>
                  <a:pt x="2724297" y="481330"/>
                </a:lnTo>
                <a:lnTo>
                  <a:pt x="2729320" y="481330"/>
                </a:lnTo>
                <a:lnTo>
                  <a:pt x="2728983" y="482600"/>
                </a:lnTo>
                <a:lnTo>
                  <a:pt x="2702623" y="482600"/>
                </a:lnTo>
                <a:lnTo>
                  <a:pt x="2701568" y="486410"/>
                </a:lnTo>
                <a:close/>
              </a:path>
              <a:path w="4096384" h="836930">
                <a:moveTo>
                  <a:pt x="2724297" y="481330"/>
                </a:moveTo>
                <a:lnTo>
                  <a:pt x="2722132" y="480065"/>
                </a:lnTo>
                <a:lnTo>
                  <a:pt x="2722190" y="478751"/>
                </a:lnTo>
                <a:lnTo>
                  <a:pt x="2724297" y="477520"/>
                </a:lnTo>
                <a:lnTo>
                  <a:pt x="2726582" y="478751"/>
                </a:lnTo>
                <a:lnTo>
                  <a:pt x="2726645" y="480065"/>
                </a:lnTo>
                <a:lnTo>
                  <a:pt x="2724297" y="481330"/>
                </a:lnTo>
                <a:close/>
              </a:path>
              <a:path w="4096384" h="836930">
                <a:moveTo>
                  <a:pt x="2795721" y="495300"/>
                </a:moveTo>
                <a:lnTo>
                  <a:pt x="2753809" y="495300"/>
                </a:lnTo>
                <a:lnTo>
                  <a:pt x="2751311" y="490585"/>
                </a:lnTo>
                <a:lnTo>
                  <a:pt x="2751214" y="490075"/>
                </a:lnTo>
                <a:lnTo>
                  <a:pt x="2751969" y="488950"/>
                </a:lnTo>
                <a:lnTo>
                  <a:pt x="2728828" y="488950"/>
                </a:lnTo>
                <a:lnTo>
                  <a:pt x="2732789" y="486443"/>
                </a:lnTo>
                <a:lnTo>
                  <a:pt x="2732811" y="485901"/>
                </a:lnTo>
                <a:lnTo>
                  <a:pt x="2732685" y="483870"/>
                </a:lnTo>
                <a:lnTo>
                  <a:pt x="2730845" y="481330"/>
                </a:lnTo>
                <a:lnTo>
                  <a:pt x="2724297" y="481330"/>
                </a:lnTo>
                <a:lnTo>
                  <a:pt x="2726645" y="480065"/>
                </a:lnTo>
                <a:lnTo>
                  <a:pt x="2726582" y="478751"/>
                </a:lnTo>
                <a:lnTo>
                  <a:pt x="2724297" y="477520"/>
                </a:lnTo>
                <a:lnTo>
                  <a:pt x="2728311" y="477520"/>
                </a:lnTo>
                <a:lnTo>
                  <a:pt x="2736025" y="481330"/>
                </a:lnTo>
                <a:lnTo>
                  <a:pt x="2739547" y="485140"/>
                </a:lnTo>
                <a:lnTo>
                  <a:pt x="2754974" y="485140"/>
                </a:lnTo>
                <a:lnTo>
                  <a:pt x="2758006" y="491490"/>
                </a:lnTo>
                <a:lnTo>
                  <a:pt x="2776255" y="491490"/>
                </a:lnTo>
                <a:lnTo>
                  <a:pt x="2776772" y="492760"/>
                </a:lnTo>
                <a:lnTo>
                  <a:pt x="2790516" y="492760"/>
                </a:lnTo>
                <a:lnTo>
                  <a:pt x="2795676" y="494878"/>
                </a:lnTo>
                <a:lnTo>
                  <a:pt x="2795721" y="495300"/>
                </a:lnTo>
                <a:close/>
              </a:path>
              <a:path w="4096384" h="836930">
                <a:moveTo>
                  <a:pt x="3020995" y="481330"/>
                </a:moveTo>
                <a:lnTo>
                  <a:pt x="3019986" y="481330"/>
                </a:lnTo>
                <a:lnTo>
                  <a:pt x="3018935" y="479039"/>
                </a:lnTo>
                <a:lnTo>
                  <a:pt x="3018856" y="478751"/>
                </a:lnTo>
                <a:lnTo>
                  <a:pt x="3019986" y="477520"/>
                </a:lnTo>
                <a:lnTo>
                  <a:pt x="3020995" y="477520"/>
                </a:lnTo>
                <a:lnTo>
                  <a:pt x="3022150" y="478751"/>
                </a:lnTo>
                <a:lnTo>
                  <a:pt x="3022069" y="479039"/>
                </a:lnTo>
                <a:lnTo>
                  <a:pt x="3020995" y="481330"/>
                </a:lnTo>
                <a:close/>
              </a:path>
              <a:path w="4096384" h="836930">
                <a:moveTo>
                  <a:pt x="2935385" y="490220"/>
                </a:moveTo>
                <a:lnTo>
                  <a:pt x="2934995" y="490220"/>
                </a:lnTo>
                <a:lnTo>
                  <a:pt x="2931138" y="481330"/>
                </a:lnTo>
                <a:lnTo>
                  <a:pt x="3020995" y="481330"/>
                </a:lnTo>
                <a:lnTo>
                  <a:pt x="3022069" y="479039"/>
                </a:lnTo>
                <a:lnTo>
                  <a:pt x="3022150" y="478751"/>
                </a:lnTo>
                <a:lnTo>
                  <a:pt x="3020995" y="477520"/>
                </a:lnTo>
                <a:lnTo>
                  <a:pt x="3045138" y="477520"/>
                </a:lnTo>
                <a:lnTo>
                  <a:pt x="3043460" y="478790"/>
                </a:lnTo>
                <a:lnTo>
                  <a:pt x="3046132" y="478790"/>
                </a:lnTo>
                <a:lnTo>
                  <a:pt x="3048332" y="482600"/>
                </a:lnTo>
                <a:lnTo>
                  <a:pt x="3007768" y="482600"/>
                </a:lnTo>
                <a:lnTo>
                  <a:pt x="3009104" y="483870"/>
                </a:lnTo>
                <a:lnTo>
                  <a:pt x="2971697" y="483880"/>
                </a:lnTo>
                <a:lnTo>
                  <a:pt x="2970537" y="486410"/>
                </a:lnTo>
                <a:lnTo>
                  <a:pt x="2990501" y="486410"/>
                </a:lnTo>
                <a:lnTo>
                  <a:pt x="2990501" y="487680"/>
                </a:lnTo>
                <a:lnTo>
                  <a:pt x="2979265" y="487680"/>
                </a:lnTo>
                <a:lnTo>
                  <a:pt x="2979265" y="488950"/>
                </a:lnTo>
                <a:lnTo>
                  <a:pt x="2935329" y="488950"/>
                </a:lnTo>
                <a:lnTo>
                  <a:pt x="2935385" y="490220"/>
                </a:lnTo>
                <a:close/>
              </a:path>
              <a:path w="4096384" h="836930">
                <a:moveTo>
                  <a:pt x="3159960" y="481330"/>
                </a:moveTo>
                <a:lnTo>
                  <a:pt x="3158795" y="481330"/>
                </a:lnTo>
                <a:lnTo>
                  <a:pt x="3157402" y="478980"/>
                </a:lnTo>
                <a:lnTo>
                  <a:pt x="3157289" y="477520"/>
                </a:lnTo>
                <a:lnTo>
                  <a:pt x="3160137" y="478790"/>
                </a:lnTo>
                <a:lnTo>
                  <a:pt x="3160628" y="478790"/>
                </a:lnTo>
                <a:lnTo>
                  <a:pt x="3159960" y="481330"/>
                </a:lnTo>
                <a:close/>
              </a:path>
              <a:path w="4096384" h="836930">
                <a:moveTo>
                  <a:pt x="3180691" y="490355"/>
                </a:moveTo>
                <a:lnTo>
                  <a:pt x="3180592" y="490220"/>
                </a:lnTo>
                <a:lnTo>
                  <a:pt x="3168499" y="490220"/>
                </a:lnTo>
                <a:lnTo>
                  <a:pt x="3165991" y="481330"/>
                </a:lnTo>
                <a:lnTo>
                  <a:pt x="3159960" y="481330"/>
                </a:lnTo>
                <a:lnTo>
                  <a:pt x="3160628" y="478790"/>
                </a:lnTo>
                <a:lnTo>
                  <a:pt x="3160137" y="478790"/>
                </a:lnTo>
                <a:lnTo>
                  <a:pt x="3157289" y="477520"/>
                </a:lnTo>
                <a:lnTo>
                  <a:pt x="3165262" y="477520"/>
                </a:lnTo>
                <a:lnTo>
                  <a:pt x="3174445" y="485140"/>
                </a:lnTo>
                <a:lnTo>
                  <a:pt x="3178569" y="487680"/>
                </a:lnTo>
                <a:lnTo>
                  <a:pt x="3199021" y="487680"/>
                </a:lnTo>
                <a:lnTo>
                  <a:pt x="3199733" y="488950"/>
                </a:lnTo>
                <a:lnTo>
                  <a:pt x="3181234" y="488950"/>
                </a:lnTo>
                <a:lnTo>
                  <a:pt x="3180691" y="490355"/>
                </a:lnTo>
                <a:close/>
              </a:path>
              <a:path w="4096384" h="836930">
                <a:moveTo>
                  <a:pt x="3334618" y="488950"/>
                </a:moveTo>
                <a:lnTo>
                  <a:pt x="3338324" y="477520"/>
                </a:lnTo>
                <a:lnTo>
                  <a:pt x="3341589" y="487680"/>
                </a:lnTo>
                <a:lnTo>
                  <a:pt x="3339666" y="487680"/>
                </a:lnTo>
                <a:lnTo>
                  <a:pt x="3334618" y="48895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41997" y="488950"/>
                </a:lnTo>
                <a:lnTo>
                  <a:pt x="3338324" y="477520"/>
                </a:lnTo>
                <a:lnTo>
                  <a:pt x="3355085" y="477520"/>
                </a:lnTo>
                <a:lnTo>
                  <a:pt x="3354977" y="478337"/>
                </a:lnTo>
                <a:lnTo>
                  <a:pt x="3355092" y="479243"/>
                </a:lnTo>
                <a:lnTo>
                  <a:pt x="3355412" y="480065"/>
                </a:lnTo>
                <a:lnTo>
                  <a:pt x="3356416" y="481330"/>
                </a:lnTo>
                <a:lnTo>
                  <a:pt x="3358530" y="481330"/>
                </a:lnTo>
                <a:lnTo>
                  <a:pt x="3359479" y="482600"/>
                </a:lnTo>
                <a:lnTo>
                  <a:pt x="3371784" y="482600"/>
                </a:lnTo>
                <a:lnTo>
                  <a:pt x="3373345" y="483870"/>
                </a:lnTo>
                <a:lnTo>
                  <a:pt x="3367114" y="483880"/>
                </a:lnTo>
                <a:lnTo>
                  <a:pt x="3364470" y="485140"/>
                </a:lnTo>
                <a:lnTo>
                  <a:pt x="3350719" y="485140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61414" y="478790"/>
                </a:moveTo>
                <a:lnTo>
                  <a:pt x="3359598" y="478790"/>
                </a:lnTo>
                <a:lnTo>
                  <a:pt x="3360764" y="477520"/>
                </a:lnTo>
                <a:lnTo>
                  <a:pt x="3361617" y="477520"/>
                </a:lnTo>
                <a:lnTo>
                  <a:pt x="3361414" y="478790"/>
                </a:lnTo>
                <a:close/>
              </a:path>
              <a:path w="4096384" h="836930">
                <a:moveTo>
                  <a:pt x="3371784" y="482600"/>
                </a:moveTo>
                <a:lnTo>
                  <a:pt x="3359479" y="482600"/>
                </a:lnTo>
                <a:lnTo>
                  <a:pt x="3361007" y="481330"/>
                </a:lnTo>
                <a:lnTo>
                  <a:pt x="3361617" y="477520"/>
                </a:lnTo>
                <a:lnTo>
                  <a:pt x="3375857" y="477520"/>
                </a:lnTo>
                <a:lnTo>
                  <a:pt x="3372881" y="478827"/>
                </a:lnTo>
                <a:lnTo>
                  <a:pt x="3368660" y="480060"/>
                </a:lnTo>
                <a:lnTo>
                  <a:pt x="3371784" y="482600"/>
                </a:lnTo>
                <a:close/>
              </a:path>
              <a:path w="4096384" h="836930">
                <a:moveTo>
                  <a:pt x="3380545" y="487680"/>
                </a:moveTo>
                <a:lnTo>
                  <a:pt x="3378030" y="487680"/>
                </a:lnTo>
                <a:lnTo>
                  <a:pt x="3368660" y="480060"/>
                </a:lnTo>
                <a:lnTo>
                  <a:pt x="3373096" y="478751"/>
                </a:lnTo>
                <a:lnTo>
                  <a:pt x="3375857" y="477520"/>
                </a:lnTo>
                <a:lnTo>
                  <a:pt x="3385593" y="486410"/>
                </a:lnTo>
                <a:lnTo>
                  <a:pt x="3380545" y="487680"/>
                </a:lnTo>
                <a:close/>
              </a:path>
              <a:path w="4096384" h="836930">
                <a:moveTo>
                  <a:pt x="3395621" y="494030"/>
                </a:moveTo>
                <a:lnTo>
                  <a:pt x="3393641" y="494030"/>
                </a:lnTo>
                <a:lnTo>
                  <a:pt x="3385253" y="487680"/>
                </a:lnTo>
                <a:lnTo>
                  <a:pt x="3380545" y="487680"/>
                </a:lnTo>
                <a:lnTo>
                  <a:pt x="3385460" y="486443"/>
                </a:lnTo>
                <a:lnTo>
                  <a:pt x="3385477" y="486304"/>
                </a:lnTo>
                <a:lnTo>
                  <a:pt x="3375857" y="477520"/>
                </a:lnTo>
                <a:lnTo>
                  <a:pt x="3383910" y="477520"/>
                </a:lnTo>
                <a:lnTo>
                  <a:pt x="3383910" y="482600"/>
                </a:lnTo>
                <a:lnTo>
                  <a:pt x="3402860" y="482600"/>
                </a:lnTo>
                <a:lnTo>
                  <a:pt x="3403947" y="483870"/>
                </a:lnTo>
                <a:lnTo>
                  <a:pt x="3389450" y="483870"/>
                </a:lnTo>
                <a:lnTo>
                  <a:pt x="3395972" y="492760"/>
                </a:lnTo>
                <a:lnTo>
                  <a:pt x="3396489" y="492760"/>
                </a:lnTo>
                <a:lnTo>
                  <a:pt x="3395621" y="494030"/>
                </a:lnTo>
                <a:close/>
              </a:path>
              <a:path w="4096384" h="836930">
                <a:moveTo>
                  <a:pt x="3400213" y="481330"/>
                </a:moveTo>
                <a:lnTo>
                  <a:pt x="3396299" y="481330"/>
                </a:lnTo>
                <a:lnTo>
                  <a:pt x="3395147" y="478790"/>
                </a:lnTo>
                <a:lnTo>
                  <a:pt x="3395297" y="478790"/>
                </a:lnTo>
                <a:lnTo>
                  <a:pt x="3398663" y="477520"/>
                </a:lnTo>
                <a:lnTo>
                  <a:pt x="3399494" y="477520"/>
                </a:lnTo>
                <a:lnTo>
                  <a:pt x="3402583" y="478751"/>
                </a:lnTo>
                <a:lnTo>
                  <a:pt x="3402495" y="478980"/>
                </a:lnTo>
                <a:lnTo>
                  <a:pt x="3400213" y="481330"/>
                </a:lnTo>
                <a:close/>
              </a:path>
              <a:path w="4096384" h="836930">
                <a:moveTo>
                  <a:pt x="3405534" y="481330"/>
                </a:moveTo>
                <a:lnTo>
                  <a:pt x="3400213" y="481330"/>
                </a:lnTo>
                <a:lnTo>
                  <a:pt x="3402495" y="478980"/>
                </a:lnTo>
                <a:lnTo>
                  <a:pt x="3402583" y="478751"/>
                </a:lnTo>
                <a:lnTo>
                  <a:pt x="3399494" y="477520"/>
                </a:lnTo>
                <a:lnTo>
                  <a:pt x="3412747" y="477520"/>
                </a:lnTo>
                <a:lnTo>
                  <a:pt x="3410852" y="478803"/>
                </a:lnTo>
                <a:lnTo>
                  <a:pt x="3405534" y="481330"/>
                </a:lnTo>
                <a:close/>
              </a:path>
              <a:path w="4096384" h="836930">
                <a:moveTo>
                  <a:pt x="3408733" y="486410"/>
                </a:moveTo>
                <a:lnTo>
                  <a:pt x="3405034" y="485140"/>
                </a:lnTo>
                <a:lnTo>
                  <a:pt x="3402860" y="482600"/>
                </a:lnTo>
                <a:lnTo>
                  <a:pt x="3410938" y="478751"/>
                </a:lnTo>
                <a:lnTo>
                  <a:pt x="3412747" y="477520"/>
                </a:lnTo>
                <a:lnTo>
                  <a:pt x="3415190" y="479983"/>
                </a:lnTo>
                <a:lnTo>
                  <a:pt x="3415185" y="480198"/>
                </a:lnTo>
                <a:lnTo>
                  <a:pt x="3413018" y="483880"/>
                </a:lnTo>
                <a:lnTo>
                  <a:pt x="3408733" y="486410"/>
                </a:lnTo>
                <a:close/>
              </a:path>
              <a:path w="4096384" h="836930">
                <a:moveTo>
                  <a:pt x="3416944" y="486410"/>
                </a:moveTo>
                <a:lnTo>
                  <a:pt x="3408733" y="486410"/>
                </a:lnTo>
                <a:lnTo>
                  <a:pt x="3413035" y="483870"/>
                </a:lnTo>
                <a:lnTo>
                  <a:pt x="3415185" y="480198"/>
                </a:lnTo>
                <a:lnTo>
                  <a:pt x="3415190" y="479983"/>
                </a:lnTo>
                <a:lnTo>
                  <a:pt x="3412747" y="477520"/>
                </a:lnTo>
                <a:lnTo>
                  <a:pt x="3434519" y="477520"/>
                </a:lnTo>
                <a:lnTo>
                  <a:pt x="3434519" y="480060"/>
                </a:lnTo>
                <a:lnTo>
                  <a:pt x="3451131" y="480065"/>
                </a:lnTo>
                <a:lnTo>
                  <a:pt x="3453472" y="482600"/>
                </a:lnTo>
                <a:lnTo>
                  <a:pt x="3418103" y="482600"/>
                </a:lnTo>
                <a:lnTo>
                  <a:pt x="3417262" y="483880"/>
                </a:lnTo>
                <a:lnTo>
                  <a:pt x="3415262" y="485140"/>
                </a:lnTo>
                <a:lnTo>
                  <a:pt x="3416944" y="486410"/>
                </a:lnTo>
                <a:close/>
              </a:path>
              <a:path w="4096384" h="836930">
                <a:moveTo>
                  <a:pt x="3456991" y="486410"/>
                </a:moveTo>
                <a:lnTo>
                  <a:pt x="3448780" y="477520"/>
                </a:lnTo>
                <a:lnTo>
                  <a:pt x="3452303" y="478790"/>
                </a:lnTo>
                <a:lnTo>
                  <a:pt x="3455655" y="478790"/>
                </a:lnTo>
                <a:lnTo>
                  <a:pt x="3455851" y="480198"/>
                </a:lnTo>
                <a:lnTo>
                  <a:pt x="3456991" y="486410"/>
                </a:lnTo>
                <a:close/>
              </a:path>
              <a:path w="4096384" h="836930">
                <a:moveTo>
                  <a:pt x="3453135" y="478790"/>
                </a:moveTo>
                <a:lnTo>
                  <a:pt x="3452303" y="478790"/>
                </a:lnTo>
                <a:lnTo>
                  <a:pt x="3448780" y="477520"/>
                </a:lnTo>
                <a:lnTo>
                  <a:pt x="3455485" y="477520"/>
                </a:lnTo>
                <a:lnTo>
                  <a:pt x="3453135" y="478790"/>
                </a:lnTo>
                <a:close/>
              </a:path>
              <a:path w="4096384" h="836930">
                <a:moveTo>
                  <a:pt x="3455655" y="478790"/>
                </a:moveTo>
                <a:lnTo>
                  <a:pt x="3453135" y="478790"/>
                </a:lnTo>
                <a:lnTo>
                  <a:pt x="3455485" y="477520"/>
                </a:lnTo>
                <a:lnTo>
                  <a:pt x="3455655" y="478790"/>
                </a:lnTo>
                <a:close/>
              </a:path>
              <a:path w="4096384" h="836930">
                <a:moveTo>
                  <a:pt x="3473767" y="486410"/>
                </a:moveTo>
                <a:lnTo>
                  <a:pt x="3456991" y="486410"/>
                </a:lnTo>
                <a:lnTo>
                  <a:pt x="3455827" y="480065"/>
                </a:lnTo>
                <a:lnTo>
                  <a:pt x="3455485" y="477520"/>
                </a:lnTo>
                <a:lnTo>
                  <a:pt x="3481112" y="477520"/>
                </a:lnTo>
                <a:lnTo>
                  <a:pt x="3480142" y="478751"/>
                </a:lnTo>
                <a:lnTo>
                  <a:pt x="3480040" y="479243"/>
                </a:lnTo>
                <a:lnTo>
                  <a:pt x="3479712" y="481330"/>
                </a:lnTo>
                <a:lnTo>
                  <a:pt x="3490146" y="481330"/>
                </a:lnTo>
                <a:lnTo>
                  <a:pt x="3490850" y="482600"/>
                </a:lnTo>
                <a:lnTo>
                  <a:pt x="3497398" y="483870"/>
                </a:lnTo>
                <a:lnTo>
                  <a:pt x="3473760" y="483880"/>
                </a:lnTo>
                <a:lnTo>
                  <a:pt x="3473064" y="484910"/>
                </a:lnTo>
                <a:lnTo>
                  <a:pt x="3473135" y="485474"/>
                </a:lnTo>
                <a:lnTo>
                  <a:pt x="3473767" y="486410"/>
                </a:lnTo>
                <a:close/>
              </a:path>
              <a:path w="4096384" h="836930">
                <a:moveTo>
                  <a:pt x="3536949" y="482600"/>
                </a:moveTo>
                <a:lnTo>
                  <a:pt x="3533764" y="482600"/>
                </a:lnTo>
                <a:lnTo>
                  <a:pt x="3532682" y="480198"/>
                </a:lnTo>
                <a:lnTo>
                  <a:pt x="3532670" y="479983"/>
                </a:lnTo>
                <a:lnTo>
                  <a:pt x="3534271" y="477520"/>
                </a:lnTo>
                <a:lnTo>
                  <a:pt x="3537445" y="480060"/>
                </a:lnTo>
                <a:lnTo>
                  <a:pt x="3535612" y="480060"/>
                </a:lnTo>
                <a:lnTo>
                  <a:pt x="3536949" y="48260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38977" y="482600"/>
                </a:lnTo>
                <a:lnTo>
                  <a:pt x="3537448" y="480065"/>
                </a:lnTo>
                <a:lnTo>
                  <a:pt x="3534271" y="477520"/>
                </a:lnTo>
                <a:lnTo>
                  <a:pt x="3545255" y="477520"/>
                </a:lnTo>
                <a:lnTo>
                  <a:pt x="3546622" y="479983"/>
                </a:lnTo>
                <a:lnTo>
                  <a:pt x="3546611" y="480198"/>
                </a:lnTo>
                <a:lnTo>
                  <a:pt x="3546173" y="481330"/>
                </a:lnTo>
                <a:lnTo>
                  <a:pt x="3573818" y="48133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562432" y="480060"/>
                </a:moveTo>
                <a:lnTo>
                  <a:pt x="3559734" y="480060"/>
                </a:lnTo>
                <a:lnTo>
                  <a:pt x="3559650" y="478751"/>
                </a:lnTo>
                <a:lnTo>
                  <a:pt x="3561757" y="477520"/>
                </a:lnTo>
                <a:lnTo>
                  <a:pt x="3564448" y="477520"/>
                </a:lnTo>
                <a:lnTo>
                  <a:pt x="3564567" y="478478"/>
                </a:lnTo>
                <a:lnTo>
                  <a:pt x="3564486" y="478859"/>
                </a:lnTo>
                <a:lnTo>
                  <a:pt x="3562432" y="480060"/>
                </a:lnTo>
                <a:close/>
              </a:path>
              <a:path w="4096384" h="836930">
                <a:moveTo>
                  <a:pt x="3570296" y="480060"/>
                </a:moveTo>
                <a:lnTo>
                  <a:pt x="3562432" y="480060"/>
                </a:lnTo>
                <a:lnTo>
                  <a:pt x="3564486" y="478859"/>
                </a:lnTo>
                <a:lnTo>
                  <a:pt x="3564567" y="478478"/>
                </a:lnTo>
                <a:lnTo>
                  <a:pt x="3564448" y="477520"/>
                </a:lnTo>
                <a:lnTo>
                  <a:pt x="3572496" y="477520"/>
                </a:lnTo>
                <a:lnTo>
                  <a:pt x="3570296" y="48006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73818" y="481330"/>
                </a:lnTo>
                <a:lnTo>
                  <a:pt x="3570310" y="480065"/>
                </a:lnTo>
                <a:lnTo>
                  <a:pt x="3572496" y="477520"/>
                </a:lnTo>
                <a:lnTo>
                  <a:pt x="3578192" y="47752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810511" y="487680"/>
                </a:moveTo>
                <a:lnTo>
                  <a:pt x="3800283" y="487680"/>
                </a:lnTo>
                <a:lnTo>
                  <a:pt x="3798784" y="482600"/>
                </a:lnTo>
                <a:lnTo>
                  <a:pt x="3575835" y="482600"/>
                </a:lnTo>
                <a:lnTo>
                  <a:pt x="3578192" y="477520"/>
                </a:lnTo>
                <a:lnTo>
                  <a:pt x="3627642" y="477520"/>
                </a:lnTo>
                <a:lnTo>
                  <a:pt x="3628650" y="478790"/>
                </a:lnTo>
                <a:lnTo>
                  <a:pt x="3693520" y="478790"/>
                </a:lnTo>
                <a:lnTo>
                  <a:pt x="3693520" y="480060"/>
                </a:lnTo>
                <a:lnTo>
                  <a:pt x="3774644" y="480060"/>
                </a:lnTo>
                <a:lnTo>
                  <a:pt x="3773980" y="481330"/>
                </a:lnTo>
                <a:lnTo>
                  <a:pt x="3810517" y="481330"/>
                </a:lnTo>
                <a:lnTo>
                  <a:pt x="3808571" y="482653"/>
                </a:lnTo>
                <a:lnTo>
                  <a:pt x="3803983" y="485140"/>
                </a:lnTo>
                <a:lnTo>
                  <a:pt x="3810345" y="486408"/>
                </a:lnTo>
                <a:lnTo>
                  <a:pt x="3810511" y="487680"/>
                </a:lnTo>
                <a:close/>
              </a:path>
              <a:path w="4096384" h="836930">
                <a:moveTo>
                  <a:pt x="3831811" y="490220"/>
                </a:moveTo>
                <a:lnTo>
                  <a:pt x="3834444" y="485214"/>
                </a:lnTo>
                <a:lnTo>
                  <a:pt x="3837174" y="477520"/>
                </a:lnTo>
                <a:lnTo>
                  <a:pt x="3839401" y="486410"/>
                </a:lnTo>
                <a:lnTo>
                  <a:pt x="3836833" y="486410"/>
                </a:lnTo>
                <a:lnTo>
                  <a:pt x="3831811" y="490220"/>
                </a:lnTo>
                <a:close/>
              </a:path>
              <a:path w="4096384" h="836930">
                <a:moveTo>
                  <a:pt x="3897336" y="481330"/>
                </a:moveTo>
                <a:lnTo>
                  <a:pt x="3896504" y="481330"/>
                </a:lnTo>
                <a:lnTo>
                  <a:pt x="3895606" y="480198"/>
                </a:lnTo>
                <a:lnTo>
                  <a:pt x="3895586" y="479718"/>
                </a:lnTo>
                <a:lnTo>
                  <a:pt x="3896170" y="477520"/>
                </a:lnTo>
                <a:lnTo>
                  <a:pt x="3897021" y="477520"/>
                </a:lnTo>
                <a:lnTo>
                  <a:pt x="3897980" y="478751"/>
                </a:lnTo>
                <a:lnTo>
                  <a:pt x="3897890" y="479243"/>
                </a:lnTo>
                <a:lnTo>
                  <a:pt x="3897336" y="481330"/>
                </a:lnTo>
                <a:close/>
              </a:path>
              <a:path w="4096384" h="836930">
                <a:moveTo>
                  <a:pt x="3935793" y="481330"/>
                </a:moveTo>
                <a:lnTo>
                  <a:pt x="3897336" y="481330"/>
                </a:lnTo>
                <a:lnTo>
                  <a:pt x="3897890" y="479243"/>
                </a:lnTo>
                <a:lnTo>
                  <a:pt x="3897980" y="478751"/>
                </a:lnTo>
                <a:lnTo>
                  <a:pt x="3897021" y="477520"/>
                </a:lnTo>
                <a:lnTo>
                  <a:pt x="3909580" y="477520"/>
                </a:lnTo>
                <a:lnTo>
                  <a:pt x="3909462" y="478478"/>
                </a:lnTo>
                <a:lnTo>
                  <a:pt x="3909565" y="478899"/>
                </a:lnTo>
                <a:lnTo>
                  <a:pt x="3911080" y="480060"/>
                </a:lnTo>
                <a:lnTo>
                  <a:pt x="3934894" y="480060"/>
                </a:lnTo>
                <a:lnTo>
                  <a:pt x="3935793" y="481330"/>
                </a:lnTo>
                <a:close/>
              </a:path>
              <a:path w="4096384" h="836930">
                <a:moveTo>
                  <a:pt x="3913437" y="480060"/>
                </a:moveTo>
                <a:lnTo>
                  <a:pt x="3911080" y="480060"/>
                </a:lnTo>
                <a:lnTo>
                  <a:pt x="3909565" y="478899"/>
                </a:lnTo>
                <a:lnTo>
                  <a:pt x="3909462" y="478478"/>
                </a:lnTo>
                <a:lnTo>
                  <a:pt x="3909580" y="477520"/>
                </a:lnTo>
                <a:lnTo>
                  <a:pt x="3912946" y="477520"/>
                </a:lnTo>
                <a:lnTo>
                  <a:pt x="3913437" y="480060"/>
                </a:lnTo>
                <a:close/>
              </a:path>
              <a:path w="4096384" h="836930">
                <a:moveTo>
                  <a:pt x="3934894" y="480060"/>
                </a:moveTo>
                <a:lnTo>
                  <a:pt x="3913437" y="480060"/>
                </a:lnTo>
                <a:lnTo>
                  <a:pt x="3912946" y="477520"/>
                </a:lnTo>
                <a:lnTo>
                  <a:pt x="3929122" y="477520"/>
                </a:lnTo>
                <a:lnTo>
                  <a:pt x="3929355" y="478790"/>
                </a:lnTo>
                <a:lnTo>
                  <a:pt x="3933807" y="478790"/>
                </a:lnTo>
                <a:lnTo>
                  <a:pt x="3934894" y="480060"/>
                </a:lnTo>
                <a:close/>
              </a:path>
              <a:path w="4096384" h="836930">
                <a:moveTo>
                  <a:pt x="4074868" y="482600"/>
                </a:moveTo>
                <a:lnTo>
                  <a:pt x="4071686" y="482600"/>
                </a:lnTo>
                <a:lnTo>
                  <a:pt x="4068504" y="477520"/>
                </a:lnTo>
                <a:lnTo>
                  <a:pt x="4075025" y="477520"/>
                </a:lnTo>
                <a:lnTo>
                  <a:pt x="4075609" y="479718"/>
                </a:lnTo>
                <a:lnTo>
                  <a:pt x="4075510" y="480639"/>
                </a:lnTo>
                <a:lnTo>
                  <a:pt x="4074868" y="482600"/>
                </a:lnTo>
                <a:close/>
              </a:path>
              <a:path w="4096384" h="836930">
                <a:moveTo>
                  <a:pt x="4095854" y="488950"/>
                </a:moveTo>
                <a:lnTo>
                  <a:pt x="4078057" y="488950"/>
                </a:lnTo>
                <a:lnTo>
                  <a:pt x="4083570" y="487680"/>
                </a:lnTo>
                <a:lnTo>
                  <a:pt x="4077716" y="482600"/>
                </a:lnTo>
                <a:lnTo>
                  <a:pt x="4074868" y="482600"/>
                </a:lnTo>
                <a:lnTo>
                  <a:pt x="4075510" y="480639"/>
                </a:lnTo>
                <a:lnTo>
                  <a:pt x="4075609" y="479718"/>
                </a:lnTo>
                <a:lnTo>
                  <a:pt x="4075025" y="477520"/>
                </a:lnTo>
                <a:lnTo>
                  <a:pt x="4081981" y="477520"/>
                </a:lnTo>
                <a:lnTo>
                  <a:pt x="4087378" y="480060"/>
                </a:lnTo>
                <a:lnTo>
                  <a:pt x="4095854" y="480060"/>
                </a:lnTo>
                <a:lnTo>
                  <a:pt x="4095854" y="488950"/>
                </a:lnTo>
                <a:close/>
              </a:path>
              <a:path w="4096384" h="836930">
                <a:moveTo>
                  <a:pt x="3549847" y="480060"/>
                </a:moveTo>
                <a:lnTo>
                  <a:pt x="3547182" y="480060"/>
                </a:lnTo>
                <a:lnTo>
                  <a:pt x="3549817" y="477564"/>
                </a:lnTo>
                <a:lnTo>
                  <a:pt x="3553256" y="478751"/>
                </a:lnTo>
                <a:lnTo>
                  <a:pt x="3549847" y="480060"/>
                </a:lnTo>
                <a:close/>
              </a:path>
              <a:path w="4096384" h="836930">
                <a:moveTo>
                  <a:pt x="2280072" y="495300"/>
                </a:moveTo>
                <a:lnTo>
                  <a:pt x="2281258" y="489002"/>
                </a:lnTo>
                <a:lnTo>
                  <a:pt x="2283776" y="483870"/>
                </a:lnTo>
                <a:lnTo>
                  <a:pt x="2290815" y="478790"/>
                </a:lnTo>
                <a:lnTo>
                  <a:pt x="2295042" y="477686"/>
                </a:lnTo>
                <a:lnTo>
                  <a:pt x="2311280" y="479922"/>
                </a:lnTo>
                <a:lnTo>
                  <a:pt x="2311605" y="481330"/>
                </a:lnTo>
                <a:lnTo>
                  <a:pt x="2303557" y="481330"/>
                </a:lnTo>
                <a:lnTo>
                  <a:pt x="2303894" y="482600"/>
                </a:lnTo>
                <a:lnTo>
                  <a:pt x="2295346" y="482600"/>
                </a:lnTo>
                <a:lnTo>
                  <a:pt x="2291261" y="485140"/>
                </a:lnTo>
                <a:lnTo>
                  <a:pt x="2288671" y="487680"/>
                </a:lnTo>
                <a:lnTo>
                  <a:pt x="2288307" y="487680"/>
                </a:lnTo>
                <a:lnTo>
                  <a:pt x="2288409" y="487936"/>
                </a:lnTo>
                <a:lnTo>
                  <a:pt x="2284786" y="491490"/>
                </a:lnTo>
                <a:lnTo>
                  <a:pt x="2280072" y="495300"/>
                </a:lnTo>
                <a:close/>
              </a:path>
              <a:path w="4096384" h="836930">
                <a:moveTo>
                  <a:pt x="2412545" y="478790"/>
                </a:moveTo>
                <a:lnTo>
                  <a:pt x="2411676" y="478790"/>
                </a:lnTo>
                <a:lnTo>
                  <a:pt x="2412453" y="478153"/>
                </a:lnTo>
                <a:lnTo>
                  <a:pt x="2412545" y="478790"/>
                </a:lnTo>
                <a:close/>
              </a:path>
              <a:path w="4096384" h="836930">
                <a:moveTo>
                  <a:pt x="1594927" y="493404"/>
                </a:moveTo>
                <a:lnTo>
                  <a:pt x="1594331" y="492760"/>
                </a:lnTo>
                <a:lnTo>
                  <a:pt x="1593833" y="492760"/>
                </a:lnTo>
                <a:lnTo>
                  <a:pt x="1599644" y="478478"/>
                </a:lnTo>
                <a:lnTo>
                  <a:pt x="1600356" y="478169"/>
                </a:lnTo>
                <a:lnTo>
                  <a:pt x="1604337" y="486304"/>
                </a:lnTo>
                <a:lnTo>
                  <a:pt x="1604269" y="486771"/>
                </a:lnTo>
                <a:lnTo>
                  <a:pt x="1602712" y="491490"/>
                </a:lnTo>
                <a:lnTo>
                  <a:pt x="1598024" y="491490"/>
                </a:lnTo>
                <a:lnTo>
                  <a:pt x="1594927" y="493404"/>
                </a:lnTo>
                <a:close/>
              </a:path>
              <a:path w="4096384" h="836930">
                <a:moveTo>
                  <a:pt x="623452" y="485140"/>
                </a:moveTo>
                <a:lnTo>
                  <a:pt x="619521" y="479183"/>
                </a:lnTo>
                <a:lnTo>
                  <a:pt x="619408" y="478899"/>
                </a:lnTo>
                <a:lnTo>
                  <a:pt x="620001" y="478184"/>
                </a:lnTo>
                <a:lnTo>
                  <a:pt x="624476" y="480065"/>
                </a:lnTo>
                <a:lnTo>
                  <a:pt x="629993" y="481330"/>
                </a:lnTo>
                <a:lnTo>
                  <a:pt x="623452" y="485140"/>
                </a:lnTo>
                <a:close/>
              </a:path>
              <a:path w="4096384" h="836930">
                <a:moveTo>
                  <a:pt x="1423416" y="478790"/>
                </a:moveTo>
                <a:lnTo>
                  <a:pt x="1422024" y="478790"/>
                </a:lnTo>
                <a:lnTo>
                  <a:pt x="1423752" y="478244"/>
                </a:lnTo>
                <a:lnTo>
                  <a:pt x="1423416" y="478790"/>
                </a:lnTo>
                <a:close/>
              </a:path>
              <a:path w="4096384" h="836930">
                <a:moveTo>
                  <a:pt x="1319857" y="478859"/>
                </a:moveTo>
                <a:lnTo>
                  <a:pt x="1319627" y="478337"/>
                </a:lnTo>
                <a:lnTo>
                  <a:pt x="1320065" y="478751"/>
                </a:lnTo>
                <a:lnTo>
                  <a:pt x="1319857" y="478859"/>
                </a:lnTo>
                <a:close/>
              </a:path>
              <a:path w="4096384" h="836930">
                <a:moveTo>
                  <a:pt x="1589934" y="483234"/>
                </a:moveTo>
                <a:lnTo>
                  <a:pt x="1589472" y="482600"/>
                </a:lnTo>
                <a:lnTo>
                  <a:pt x="1586958" y="482600"/>
                </a:lnTo>
                <a:lnTo>
                  <a:pt x="1585616" y="481330"/>
                </a:lnTo>
                <a:lnTo>
                  <a:pt x="1585111" y="480060"/>
                </a:lnTo>
                <a:lnTo>
                  <a:pt x="1595992" y="480060"/>
                </a:lnTo>
                <a:lnTo>
                  <a:pt x="1599644" y="478478"/>
                </a:lnTo>
                <a:lnTo>
                  <a:pt x="1598484" y="481330"/>
                </a:lnTo>
                <a:lnTo>
                  <a:pt x="1592321" y="481330"/>
                </a:lnTo>
                <a:lnTo>
                  <a:pt x="1589934" y="483234"/>
                </a:lnTo>
                <a:close/>
              </a:path>
              <a:path w="4096384" h="836930">
                <a:moveTo>
                  <a:pt x="34916" y="483870"/>
                </a:moveTo>
                <a:lnTo>
                  <a:pt x="29553" y="483870"/>
                </a:lnTo>
                <a:lnTo>
                  <a:pt x="31563" y="478790"/>
                </a:lnTo>
                <a:lnTo>
                  <a:pt x="35754" y="480060"/>
                </a:lnTo>
                <a:lnTo>
                  <a:pt x="35879" y="481930"/>
                </a:lnTo>
                <a:lnTo>
                  <a:pt x="35824" y="482726"/>
                </a:lnTo>
                <a:lnTo>
                  <a:pt x="34916" y="483870"/>
                </a:lnTo>
                <a:close/>
              </a:path>
              <a:path w="4096384" h="836930">
                <a:moveTo>
                  <a:pt x="44636" y="483870"/>
                </a:moveTo>
                <a:lnTo>
                  <a:pt x="34916" y="483870"/>
                </a:lnTo>
                <a:lnTo>
                  <a:pt x="35824" y="482726"/>
                </a:lnTo>
                <a:lnTo>
                  <a:pt x="35879" y="481930"/>
                </a:lnTo>
                <a:lnTo>
                  <a:pt x="35754" y="480060"/>
                </a:lnTo>
                <a:lnTo>
                  <a:pt x="31563" y="478790"/>
                </a:lnTo>
                <a:lnTo>
                  <a:pt x="35754" y="478790"/>
                </a:lnTo>
                <a:lnTo>
                  <a:pt x="37430" y="480060"/>
                </a:lnTo>
                <a:lnTo>
                  <a:pt x="72802" y="480060"/>
                </a:lnTo>
                <a:lnTo>
                  <a:pt x="72631" y="481330"/>
                </a:lnTo>
                <a:lnTo>
                  <a:pt x="59051" y="481330"/>
                </a:lnTo>
                <a:lnTo>
                  <a:pt x="56877" y="482600"/>
                </a:lnTo>
                <a:lnTo>
                  <a:pt x="43965" y="482600"/>
                </a:lnTo>
                <a:lnTo>
                  <a:pt x="44636" y="483870"/>
                </a:lnTo>
                <a:close/>
              </a:path>
              <a:path w="4096384" h="836930">
                <a:moveTo>
                  <a:pt x="184607" y="514350"/>
                </a:moveTo>
                <a:lnTo>
                  <a:pt x="159874" y="488887"/>
                </a:lnTo>
                <a:lnTo>
                  <a:pt x="165159" y="482600"/>
                </a:lnTo>
                <a:lnTo>
                  <a:pt x="174379" y="478790"/>
                </a:lnTo>
                <a:lnTo>
                  <a:pt x="164200" y="487643"/>
                </a:lnTo>
                <a:lnTo>
                  <a:pt x="164325" y="488950"/>
                </a:lnTo>
                <a:lnTo>
                  <a:pt x="164438" y="489810"/>
                </a:lnTo>
                <a:lnTo>
                  <a:pt x="164996" y="492760"/>
                </a:lnTo>
                <a:lnTo>
                  <a:pt x="171864" y="501650"/>
                </a:lnTo>
                <a:lnTo>
                  <a:pt x="177734" y="501650"/>
                </a:lnTo>
                <a:lnTo>
                  <a:pt x="178185" y="502792"/>
                </a:lnTo>
                <a:lnTo>
                  <a:pt x="180082" y="509270"/>
                </a:lnTo>
                <a:lnTo>
                  <a:pt x="179578" y="509270"/>
                </a:lnTo>
                <a:lnTo>
                  <a:pt x="184607" y="514350"/>
                </a:lnTo>
                <a:close/>
              </a:path>
              <a:path w="4096384" h="836930">
                <a:moveTo>
                  <a:pt x="171864" y="501650"/>
                </a:moveTo>
                <a:lnTo>
                  <a:pt x="164200" y="487643"/>
                </a:lnTo>
                <a:lnTo>
                  <a:pt x="174379" y="478790"/>
                </a:lnTo>
                <a:lnTo>
                  <a:pt x="184436" y="478790"/>
                </a:lnTo>
                <a:lnTo>
                  <a:pt x="178236" y="481330"/>
                </a:lnTo>
                <a:lnTo>
                  <a:pt x="176396" y="481330"/>
                </a:lnTo>
                <a:lnTo>
                  <a:pt x="178593" y="485140"/>
                </a:lnTo>
                <a:lnTo>
                  <a:pt x="177902" y="485140"/>
                </a:lnTo>
                <a:lnTo>
                  <a:pt x="173377" y="487680"/>
                </a:lnTo>
                <a:lnTo>
                  <a:pt x="173720" y="487781"/>
                </a:lnTo>
                <a:lnTo>
                  <a:pt x="173508" y="487936"/>
                </a:lnTo>
                <a:lnTo>
                  <a:pt x="172014" y="488887"/>
                </a:lnTo>
                <a:lnTo>
                  <a:pt x="173396" y="492760"/>
                </a:lnTo>
                <a:lnTo>
                  <a:pt x="176355" y="496493"/>
                </a:lnTo>
                <a:lnTo>
                  <a:pt x="176233" y="496910"/>
                </a:lnTo>
                <a:lnTo>
                  <a:pt x="175053" y="499110"/>
                </a:lnTo>
                <a:lnTo>
                  <a:pt x="171864" y="501650"/>
                </a:lnTo>
                <a:close/>
              </a:path>
              <a:path w="4096384" h="836930">
                <a:moveTo>
                  <a:pt x="182476" y="490383"/>
                </a:moveTo>
                <a:lnTo>
                  <a:pt x="181440" y="490075"/>
                </a:lnTo>
                <a:lnTo>
                  <a:pt x="176396" y="481330"/>
                </a:lnTo>
                <a:lnTo>
                  <a:pt x="178236" y="481330"/>
                </a:lnTo>
                <a:lnTo>
                  <a:pt x="184436" y="478790"/>
                </a:lnTo>
                <a:lnTo>
                  <a:pt x="183813" y="483529"/>
                </a:lnTo>
                <a:lnTo>
                  <a:pt x="182476" y="490383"/>
                </a:lnTo>
                <a:close/>
              </a:path>
              <a:path w="4096384" h="836930">
                <a:moveTo>
                  <a:pt x="363298" y="486410"/>
                </a:moveTo>
                <a:lnTo>
                  <a:pt x="367673" y="482726"/>
                </a:lnTo>
                <a:lnTo>
                  <a:pt x="367741" y="482522"/>
                </a:lnTo>
                <a:lnTo>
                  <a:pt x="366480" y="481330"/>
                </a:lnTo>
                <a:lnTo>
                  <a:pt x="365308" y="478790"/>
                </a:lnTo>
                <a:lnTo>
                  <a:pt x="377376" y="483870"/>
                </a:lnTo>
                <a:lnTo>
                  <a:pt x="371467" y="484910"/>
                </a:lnTo>
                <a:lnTo>
                  <a:pt x="363298" y="486410"/>
                </a:lnTo>
                <a:close/>
              </a:path>
              <a:path w="4096384" h="836930">
                <a:moveTo>
                  <a:pt x="436198" y="478803"/>
                </a:moveTo>
                <a:close/>
              </a:path>
              <a:path w="4096384" h="836930">
                <a:moveTo>
                  <a:pt x="445932" y="483870"/>
                </a:moveTo>
                <a:lnTo>
                  <a:pt x="436215" y="483870"/>
                </a:lnTo>
                <a:lnTo>
                  <a:pt x="436215" y="478790"/>
                </a:lnTo>
                <a:lnTo>
                  <a:pt x="452303" y="478790"/>
                </a:lnTo>
                <a:lnTo>
                  <a:pt x="447949" y="481330"/>
                </a:lnTo>
                <a:lnTo>
                  <a:pt x="445932" y="483870"/>
                </a:lnTo>
                <a:close/>
              </a:path>
              <a:path w="4096384" h="836930">
                <a:moveTo>
                  <a:pt x="455656" y="486410"/>
                </a:moveTo>
                <a:lnTo>
                  <a:pt x="449784" y="486408"/>
                </a:lnTo>
                <a:lnTo>
                  <a:pt x="446436" y="485140"/>
                </a:lnTo>
                <a:lnTo>
                  <a:pt x="445932" y="483870"/>
                </a:lnTo>
                <a:lnTo>
                  <a:pt x="447949" y="481330"/>
                </a:lnTo>
                <a:lnTo>
                  <a:pt x="452303" y="478790"/>
                </a:lnTo>
                <a:lnTo>
                  <a:pt x="452183" y="480065"/>
                </a:lnTo>
                <a:lnTo>
                  <a:pt x="451465" y="483870"/>
                </a:lnTo>
                <a:lnTo>
                  <a:pt x="454543" y="483880"/>
                </a:lnTo>
                <a:lnTo>
                  <a:pt x="455656" y="486410"/>
                </a:lnTo>
                <a:close/>
              </a:path>
              <a:path w="4096384" h="836930">
                <a:moveTo>
                  <a:pt x="452387" y="478980"/>
                </a:moveTo>
                <a:lnTo>
                  <a:pt x="452303" y="478790"/>
                </a:lnTo>
                <a:lnTo>
                  <a:pt x="452387" y="478980"/>
                </a:lnTo>
                <a:close/>
              </a:path>
              <a:path w="4096384" h="836930">
                <a:moveTo>
                  <a:pt x="600148" y="488950"/>
                </a:moveTo>
                <a:lnTo>
                  <a:pt x="591766" y="482600"/>
                </a:lnTo>
                <a:lnTo>
                  <a:pt x="595289" y="481330"/>
                </a:lnTo>
                <a:lnTo>
                  <a:pt x="597299" y="478790"/>
                </a:lnTo>
                <a:lnTo>
                  <a:pt x="599146" y="478790"/>
                </a:lnTo>
                <a:lnTo>
                  <a:pt x="600602" y="481245"/>
                </a:lnTo>
                <a:lnTo>
                  <a:pt x="600483" y="483880"/>
                </a:lnTo>
                <a:lnTo>
                  <a:pt x="600148" y="488950"/>
                </a:lnTo>
                <a:close/>
              </a:path>
              <a:path w="4096384" h="836930">
                <a:moveTo>
                  <a:pt x="603101" y="488950"/>
                </a:moveTo>
                <a:lnTo>
                  <a:pt x="600148" y="488950"/>
                </a:lnTo>
                <a:lnTo>
                  <a:pt x="600483" y="483880"/>
                </a:lnTo>
                <a:lnTo>
                  <a:pt x="600602" y="481245"/>
                </a:lnTo>
                <a:lnTo>
                  <a:pt x="599146" y="478790"/>
                </a:lnTo>
                <a:lnTo>
                  <a:pt x="602496" y="478790"/>
                </a:lnTo>
                <a:lnTo>
                  <a:pt x="605347" y="481330"/>
                </a:lnTo>
                <a:lnTo>
                  <a:pt x="608296" y="481330"/>
                </a:lnTo>
                <a:lnTo>
                  <a:pt x="608498" y="483870"/>
                </a:lnTo>
                <a:lnTo>
                  <a:pt x="607518" y="483880"/>
                </a:lnTo>
                <a:lnTo>
                  <a:pt x="603101" y="488950"/>
                </a:lnTo>
                <a:close/>
              </a:path>
              <a:path w="4096384" h="836930">
                <a:moveTo>
                  <a:pt x="691340" y="486410"/>
                </a:moveTo>
                <a:lnTo>
                  <a:pt x="690665" y="485140"/>
                </a:lnTo>
                <a:lnTo>
                  <a:pt x="689998" y="485140"/>
                </a:lnTo>
                <a:lnTo>
                  <a:pt x="688655" y="478790"/>
                </a:lnTo>
                <a:lnTo>
                  <a:pt x="692352" y="480065"/>
                </a:lnTo>
                <a:lnTo>
                  <a:pt x="697541" y="482600"/>
                </a:lnTo>
                <a:lnTo>
                  <a:pt x="691340" y="486410"/>
                </a:lnTo>
                <a:close/>
              </a:path>
              <a:path w="4096384" h="836930">
                <a:moveTo>
                  <a:pt x="705254" y="492760"/>
                </a:moveTo>
                <a:lnTo>
                  <a:pt x="705365" y="492337"/>
                </a:lnTo>
                <a:lnTo>
                  <a:pt x="705490" y="491350"/>
                </a:lnTo>
                <a:lnTo>
                  <a:pt x="700225" y="483870"/>
                </a:lnTo>
                <a:lnTo>
                  <a:pt x="710113" y="480060"/>
                </a:lnTo>
                <a:lnTo>
                  <a:pt x="715141" y="478790"/>
                </a:lnTo>
                <a:lnTo>
                  <a:pt x="715809" y="485140"/>
                </a:lnTo>
                <a:lnTo>
                  <a:pt x="715141" y="485140"/>
                </a:lnTo>
                <a:lnTo>
                  <a:pt x="714303" y="486410"/>
                </a:lnTo>
                <a:lnTo>
                  <a:pt x="714637" y="486410"/>
                </a:lnTo>
                <a:lnTo>
                  <a:pt x="704082" y="488950"/>
                </a:lnTo>
                <a:lnTo>
                  <a:pt x="706483" y="490220"/>
                </a:lnTo>
                <a:lnTo>
                  <a:pt x="705922" y="490220"/>
                </a:lnTo>
                <a:lnTo>
                  <a:pt x="705254" y="492760"/>
                </a:lnTo>
                <a:close/>
              </a:path>
              <a:path w="4096384" h="836930">
                <a:moveTo>
                  <a:pt x="715809" y="485140"/>
                </a:moveTo>
                <a:lnTo>
                  <a:pt x="715141" y="478790"/>
                </a:lnTo>
                <a:lnTo>
                  <a:pt x="726037" y="478790"/>
                </a:lnTo>
                <a:lnTo>
                  <a:pt x="722180" y="482600"/>
                </a:lnTo>
                <a:lnTo>
                  <a:pt x="721846" y="482600"/>
                </a:lnTo>
                <a:lnTo>
                  <a:pt x="715809" y="485140"/>
                </a:lnTo>
                <a:close/>
              </a:path>
              <a:path w="4096384" h="836930">
                <a:moveTo>
                  <a:pt x="762417" y="494030"/>
                </a:moveTo>
                <a:lnTo>
                  <a:pt x="763196" y="491650"/>
                </a:lnTo>
                <a:lnTo>
                  <a:pt x="765593" y="480060"/>
                </a:lnTo>
                <a:lnTo>
                  <a:pt x="771296" y="478790"/>
                </a:lnTo>
                <a:lnTo>
                  <a:pt x="777497" y="485140"/>
                </a:lnTo>
                <a:lnTo>
                  <a:pt x="778501" y="486410"/>
                </a:lnTo>
                <a:lnTo>
                  <a:pt x="773476" y="486410"/>
                </a:lnTo>
                <a:lnTo>
                  <a:pt x="765770" y="487680"/>
                </a:lnTo>
                <a:lnTo>
                  <a:pt x="768965" y="492083"/>
                </a:lnTo>
                <a:lnTo>
                  <a:pt x="762417" y="494030"/>
                </a:lnTo>
                <a:close/>
              </a:path>
              <a:path w="4096384" h="836930">
                <a:moveTo>
                  <a:pt x="919645" y="486410"/>
                </a:moveTo>
                <a:lnTo>
                  <a:pt x="918198" y="482026"/>
                </a:lnTo>
                <a:lnTo>
                  <a:pt x="918091" y="481098"/>
                </a:lnTo>
                <a:lnTo>
                  <a:pt x="918640" y="480065"/>
                </a:lnTo>
                <a:lnTo>
                  <a:pt x="919985" y="478790"/>
                </a:lnTo>
                <a:lnTo>
                  <a:pt x="921829" y="480065"/>
                </a:lnTo>
                <a:lnTo>
                  <a:pt x="923774" y="482522"/>
                </a:lnTo>
                <a:lnTo>
                  <a:pt x="923697" y="482726"/>
                </a:lnTo>
                <a:lnTo>
                  <a:pt x="919645" y="486410"/>
                </a:lnTo>
                <a:close/>
              </a:path>
              <a:path w="4096384" h="836930">
                <a:moveTo>
                  <a:pt x="924258" y="486410"/>
                </a:moveTo>
                <a:lnTo>
                  <a:pt x="919645" y="486410"/>
                </a:lnTo>
                <a:lnTo>
                  <a:pt x="923697" y="482726"/>
                </a:lnTo>
                <a:lnTo>
                  <a:pt x="923774" y="482522"/>
                </a:lnTo>
                <a:lnTo>
                  <a:pt x="921829" y="480065"/>
                </a:lnTo>
                <a:lnTo>
                  <a:pt x="919985" y="478790"/>
                </a:lnTo>
                <a:lnTo>
                  <a:pt x="955180" y="478790"/>
                </a:lnTo>
                <a:lnTo>
                  <a:pt x="946969" y="480060"/>
                </a:lnTo>
                <a:lnTo>
                  <a:pt x="944959" y="480060"/>
                </a:lnTo>
                <a:lnTo>
                  <a:pt x="943208" y="482600"/>
                </a:lnTo>
                <a:lnTo>
                  <a:pt x="924844" y="482600"/>
                </a:lnTo>
                <a:lnTo>
                  <a:pt x="924258" y="486410"/>
                </a:lnTo>
                <a:close/>
              </a:path>
              <a:path w="4096384" h="836930">
                <a:moveTo>
                  <a:pt x="937749" y="494030"/>
                </a:moveTo>
                <a:lnTo>
                  <a:pt x="937334" y="492448"/>
                </a:lnTo>
                <a:lnTo>
                  <a:pt x="937208" y="491306"/>
                </a:lnTo>
                <a:lnTo>
                  <a:pt x="944959" y="480060"/>
                </a:lnTo>
                <a:lnTo>
                  <a:pt x="946969" y="480060"/>
                </a:lnTo>
                <a:lnTo>
                  <a:pt x="955180" y="478790"/>
                </a:lnTo>
                <a:lnTo>
                  <a:pt x="943787" y="490220"/>
                </a:lnTo>
                <a:lnTo>
                  <a:pt x="943673" y="492760"/>
                </a:lnTo>
                <a:lnTo>
                  <a:pt x="940264" y="492760"/>
                </a:lnTo>
                <a:lnTo>
                  <a:pt x="937749" y="494030"/>
                </a:lnTo>
                <a:close/>
              </a:path>
              <a:path w="4096384" h="836930">
                <a:moveTo>
                  <a:pt x="1085764" y="485140"/>
                </a:moveTo>
                <a:lnTo>
                  <a:pt x="1079059" y="485140"/>
                </a:lnTo>
                <a:lnTo>
                  <a:pt x="1078739" y="483529"/>
                </a:lnTo>
                <a:lnTo>
                  <a:pt x="1078637" y="482522"/>
                </a:lnTo>
                <a:lnTo>
                  <a:pt x="1079897" y="481330"/>
                </a:lnTo>
                <a:lnTo>
                  <a:pt x="1081744" y="478790"/>
                </a:lnTo>
                <a:lnTo>
                  <a:pt x="1085764" y="485140"/>
                </a:lnTo>
                <a:close/>
              </a:path>
              <a:path w="4096384" h="836930">
                <a:moveTo>
                  <a:pt x="1226236" y="491490"/>
                </a:moveTo>
                <a:lnTo>
                  <a:pt x="1221371" y="491490"/>
                </a:lnTo>
                <a:lnTo>
                  <a:pt x="1209977" y="482600"/>
                </a:lnTo>
                <a:lnTo>
                  <a:pt x="1215576" y="479922"/>
                </a:lnTo>
                <a:lnTo>
                  <a:pt x="1217520" y="478790"/>
                </a:lnTo>
                <a:lnTo>
                  <a:pt x="1226236" y="491490"/>
                </a:lnTo>
                <a:close/>
              </a:path>
              <a:path w="4096384" h="836930">
                <a:moveTo>
                  <a:pt x="1230873" y="491490"/>
                </a:moveTo>
                <a:lnTo>
                  <a:pt x="1226236" y="491490"/>
                </a:lnTo>
                <a:lnTo>
                  <a:pt x="1217520" y="478790"/>
                </a:lnTo>
                <a:lnTo>
                  <a:pt x="1257580" y="478790"/>
                </a:lnTo>
                <a:lnTo>
                  <a:pt x="1253872" y="480065"/>
                </a:lnTo>
                <a:lnTo>
                  <a:pt x="1248531" y="481330"/>
                </a:lnTo>
                <a:lnTo>
                  <a:pt x="1255568" y="485140"/>
                </a:lnTo>
                <a:lnTo>
                  <a:pt x="1237295" y="485140"/>
                </a:lnTo>
                <a:lnTo>
                  <a:pt x="1230873" y="491490"/>
                </a:lnTo>
                <a:close/>
              </a:path>
              <a:path w="4096384" h="836930">
                <a:moveTo>
                  <a:pt x="1392630" y="487680"/>
                </a:moveTo>
                <a:lnTo>
                  <a:pt x="1391681" y="487680"/>
                </a:lnTo>
                <a:lnTo>
                  <a:pt x="1395365" y="480065"/>
                </a:lnTo>
                <a:lnTo>
                  <a:pt x="1396880" y="478790"/>
                </a:lnTo>
                <a:lnTo>
                  <a:pt x="1398556" y="480060"/>
                </a:lnTo>
                <a:lnTo>
                  <a:pt x="1401967" y="480060"/>
                </a:lnTo>
                <a:lnTo>
                  <a:pt x="1401234" y="481330"/>
                </a:lnTo>
                <a:lnTo>
                  <a:pt x="1400140" y="486410"/>
                </a:lnTo>
                <a:lnTo>
                  <a:pt x="1393357" y="486410"/>
                </a:lnTo>
                <a:lnTo>
                  <a:pt x="1392630" y="487680"/>
                </a:lnTo>
                <a:close/>
              </a:path>
              <a:path w="4096384" h="836930">
                <a:moveTo>
                  <a:pt x="1398556" y="480060"/>
                </a:moveTo>
                <a:lnTo>
                  <a:pt x="1396880" y="478790"/>
                </a:lnTo>
                <a:lnTo>
                  <a:pt x="1399224" y="478790"/>
                </a:lnTo>
                <a:lnTo>
                  <a:pt x="1398556" y="480060"/>
                </a:lnTo>
                <a:close/>
              </a:path>
              <a:path w="4096384" h="836930">
                <a:moveTo>
                  <a:pt x="1506877" y="481330"/>
                </a:moveTo>
                <a:lnTo>
                  <a:pt x="1504324" y="478790"/>
                </a:lnTo>
                <a:lnTo>
                  <a:pt x="1507222" y="481098"/>
                </a:lnTo>
                <a:lnTo>
                  <a:pt x="1506877" y="481330"/>
                </a:lnTo>
                <a:close/>
              </a:path>
              <a:path w="4096384" h="836930">
                <a:moveTo>
                  <a:pt x="1507222" y="481098"/>
                </a:moveTo>
                <a:lnTo>
                  <a:pt x="1504324" y="478790"/>
                </a:lnTo>
                <a:lnTo>
                  <a:pt x="1508962" y="478790"/>
                </a:lnTo>
                <a:lnTo>
                  <a:pt x="1507907" y="480639"/>
                </a:lnTo>
                <a:lnTo>
                  <a:pt x="1507222" y="481098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51360" y="489002"/>
                </a:lnTo>
                <a:lnTo>
                  <a:pt x="1651421" y="488765"/>
                </a:lnTo>
                <a:lnTo>
                  <a:pt x="1652022" y="487618"/>
                </a:lnTo>
                <a:lnTo>
                  <a:pt x="1655514" y="478790"/>
                </a:lnTo>
                <a:lnTo>
                  <a:pt x="1659371" y="481330"/>
                </a:lnTo>
                <a:lnTo>
                  <a:pt x="1660045" y="481330"/>
                </a:lnTo>
                <a:lnTo>
                  <a:pt x="1661556" y="484910"/>
                </a:lnTo>
                <a:lnTo>
                  <a:pt x="1661435" y="485364"/>
                </a:lnTo>
                <a:lnTo>
                  <a:pt x="1657948" y="488950"/>
                </a:lnTo>
                <a:lnTo>
                  <a:pt x="1657361" y="488950"/>
                </a:lnTo>
                <a:lnTo>
                  <a:pt x="1655219" y="490383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659371" y="481330"/>
                </a:moveTo>
                <a:lnTo>
                  <a:pt x="1655514" y="478790"/>
                </a:lnTo>
                <a:lnTo>
                  <a:pt x="1657190" y="478790"/>
                </a:lnTo>
                <a:lnTo>
                  <a:pt x="1659371" y="481330"/>
                </a:lnTo>
                <a:close/>
              </a:path>
              <a:path w="4096384" h="836930">
                <a:moveTo>
                  <a:pt x="1686915" y="478827"/>
                </a:moveTo>
                <a:close/>
              </a:path>
              <a:path w="4096384" h="836930">
                <a:moveTo>
                  <a:pt x="1703962" y="487680"/>
                </a:moveTo>
                <a:lnTo>
                  <a:pt x="1706406" y="481930"/>
                </a:lnTo>
                <a:lnTo>
                  <a:pt x="1707648" y="478790"/>
                </a:lnTo>
                <a:lnTo>
                  <a:pt x="1710163" y="486410"/>
                </a:lnTo>
                <a:lnTo>
                  <a:pt x="1708153" y="486410"/>
                </a:lnTo>
                <a:lnTo>
                  <a:pt x="1703962" y="487680"/>
                </a:lnTo>
                <a:close/>
              </a:path>
              <a:path w="4096384" h="836930">
                <a:moveTo>
                  <a:pt x="1851977" y="487680"/>
                </a:moveTo>
                <a:lnTo>
                  <a:pt x="1853817" y="483870"/>
                </a:lnTo>
                <a:lnTo>
                  <a:pt x="1856665" y="478790"/>
                </a:lnTo>
                <a:lnTo>
                  <a:pt x="1858177" y="486410"/>
                </a:lnTo>
                <a:lnTo>
                  <a:pt x="1857673" y="486410"/>
                </a:lnTo>
                <a:lnTo>
                  <a:pt x="1851977" y="487680"/>
                </a:lnTo>
                <a:close/>
              </a:path>
              <a:path w="4096384" h="836930">
                <a:moveTo>
                  <a:pt x="1908550" y="490855"/>
                </a:moveTo>
                <a:lnTo>
                  <a:pt x="1907968" y="489958"/>
                </a:lnTo>
                <a:lnTo>
                  <a:pt x="1907474" y="485303"/>
                </a:lnTo>
                <a:lnTo>
                  <a:pt x="1906619" y="478790"/>
                </a:lnTo>
                <a:lnTo>
                  <a:pt x="1913324" y="485140"/>
                </a:lnTo>
                <a:lnTo>
                  <a:pt x="1912322" y="485140"/>
                </a:lnTo>
                <a:lnTo>
                  <a:pt x="1908550" y="490855"/>
                </a:lnTo>
                <a:close/>
              </a:path>
              <a:path w="4096384" h="836930">
                <a:moveTo>
                  <a:pt x="1961601" y="485140"/>
                </a:moveTo>
                <a:lnTo>
                  <a:pt x="1957240" y="485140"/>
                </a:lnTo>
                <a:lnTo>
                  <a:pt x="1961103" y="478790"/>
                </a:lnTo>
                <a:lnTo>
                  <a:pt x="1960593" y="480060"/>
                </a:lnTo>
                <a:lnTo>
                  <a:pt x="1969484" y="480065"/>
                </a:lnTo>
                <a:lnTo>
                  <a:pt x="1972333" y="482600"/>
                </a:lnTo>
                <a:lnTo>
                  <a:pt x="1963107" y="482600"/>
                </a:lnTo>
                <a:lnTo>
                  <a:pt x="1961601" y="485140"/>
                </a:lnTo>
                <a:close/>
              </a:path>
              <a:path w="4096384" h="836930">
                <a:moveTo>
                  <a:pt x="1960593" y="480060"/>
                </a:moveTo>
                <a:lnTo>
                  <a:pt x="1961103" y="478790"/>
                </a:lnTo>
                <a:lnTo>
                  <a:pt x="1961935" y="478790"/>
                </a:lnTo>
                <a:lnTo>
                  <a:pt x="1960593" y="480060"/>
                </a:lnTo>
                <a:close/>
              </a:path>
              <a:path w="4096384" h="836930">
                <a:moveTo>
                  <a:pt x="2439062" y="491184"/>
                </a:moveTo>
                <a:lnTo>
                  <a:pt x="2430621" y="486408"/>
                </a:lnTo>
                <a:lnTo>
                  <a:pt x="2432629" y="485140"/>
                </a:lnTo>
                <a:lnTo>
                  <a:pt x="2435647" y="478790"/>
                </a:lnTo>
                <a:lnTo>
                  <a:pt x="2437867" y="485214"/>
                </a:lnTo>
                <a:lnTo>
                  <a:pt x="2440558" y="490315"/>
                </a:lnTo>
                <a:lnTo>
                  <a:pt x="2439062" y="491184"/>
                </a:lnTo>
                <a:close/>
              </a:path>
              <a:path w="4096384" h="836930">
                <a:moveTo>
                  <a:pt x="2440583" y="490362"/>
                </a:moveTo>
                <a:lnTo>
                  <a:pt x="2437867" y="485214"/>
                </a:lnTo>
                <a:lnTo>
                  <a:pt x="2435647" y="478790"/>
                </a:lnTo>
                <a:lnTo>
                  <a:pt x="2440179" y="478790"/>
                </a:lnTo>
                <a:lnTo>
                  <a:pt x="2440846" y="480060"/>
                </a:lnTo>
                <a:lnTo>
                  <a:pt x="2466159" y="480065"/>
                </a:lnTo>
                <a:lnTo>
                  <a:pt x="2468996" y="481330"/>
                </a:lnTo>
                <a:lnTo>
                  <a:pt x="2518661" y="481330"/>
                </a:lnTo>
                <a:lnTo>
                  <a:pt x="2517535" y="482600"/>
                </a:lnTo>
                <a:lnTo>
                  <a:pt x="2458447" y="482600"/>
                </a:lnTo>
                <a:lnTo>
                  <a:pt x="2460123" y="483870"/>
                </a:lnTo>
                <a:lnTo>
                  <a:pt x="2448390" y="483870"/>
                </a:lnTo>
                <a:lnTo>
                  <a:pt x="2449391" y="486410"/>
                </a:lnTo>
                <a:lnTo>
                  <a:pt x="2454761" y="486410"/>
                </a:lnTo>
                <a:lnTo>
                  <a:pt x="2454338" y="488950"/>
                </a:lnTo>
                <a:lnTo>
                  <a:pt x="2443361" y="488950"/>
                </a:lnTo>
                <a:lnTo>
                  <a:pt x="2440583" y="490362"/>
                </a:lnTo>
                <a:close/>
              </a:path>
              <a:path w="4096384" h="836930">
                <a:moveTo>
                  <a:pt x="2571943" y="482600"/>
                </a:moveTo>
                <a:lnTo>
                  <a:pt x="2566074" y="482600"/>
                </a:lnTo>
                <a:lnTo>
                  <a:pt x="2566159" y="482382"/>
                </a:lnTo>
                <a:lnTo>
                  <a:pt x="2570579" y="478790"/>
                </a:lnTo>
                <a:lnTo>
                  <a:pt x="2571943" y="482600"/>
                </a:lnTo>
                <a:close/>
              </a:path>
              <a:path w="4096384" h="836930">
                <a:moveTo>
                  <a:pt x="2752921" y="479609"/>
                </a:moveTo>
                <a:lnTo>
                  <a:pt x="2752617" y="478790"/>
                </a:lnTo>
                <a:lnTo>
                  <a:pt x="2753168" y="479243"/>
                </a:lnTo>
                <a:lnTo>
                  <a:pt x="2752921" y="479609"/>
                </a:lnTo>
                <a:close/>
              </a:path>
              <a:path w="4096384" h="836930">
                <a:moveTo>
                  <a:pt x="2753168" y="479243"/>
                </a:moveTo>
                <a:lnTo>
                  <a:pt x="2752617" y="478790"/>
                </a:lnTo>
                <a:lnTo>
                  <a:pt x="2753475" y="478790"/>
                </a:lnTo>
                <a:lnTo>
                  <a:pt x="2753168" y="479243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33077" y="494030"/>
                </a:lnTo>
                <a:lnTo>
                  <a:pt x="2835434" y="487680"/>
                </a:lnTo>
                <a:lnTo>
                  <a:pt x="2852544" y="487680"/>
                </a:lnTo>
                <a:lnTo>
                  <a:pt x="2853572" y="484320"/>
                </a:lnTo>
                <a:lnTo>
                  <a:pt x="2853619" y="483529"/>
                </a:lnTo>
                <a:lnTo>
                  <a:pt x="2852701" y="480060"/>
                </a:lnTo>
                <a:lnTo>
                  <a:pt x="2854384" y="480060"/>
                </a:lnTo>
                <a:lnTo>
                  <a:pt x="2857566" y="478790"/>
                </a:lnTo>
                <a:lnTo>
                  <a:pt x="2860906" y="481330"/>
                </a:lnTo>
                <a:lnTo>
                  <a:pt x="2883466" y="481330"/>
                </a:lnTo>
                <a:lnTo>
                  <a:pt x="2883712" y="482600"/>
                </a:lnTo>
                <a:lnTo>
                  <a:pt x="2905326" y="482600"/>
                </a:lnTo>
                <a:lnTo>
                  <a:pt x="2905081" y="483870"/>
                </a:lnTo>
                <a:lnTo>
                  <a:pt x="2893917" y="483880"/>
                </a:lnTo>
                <a:lnTo>
                  <a:pt x="2891091" y="485140"/>
                </a:lnTo>
                <a:lnTo>
                  <a:pt x="2888920" y="486408"/>
                </a:lnTo>
                <a:lnTo>
                  <a:pt x="2893599" y="488950"/>
                </a:lnTo>
                <a:lnTo>
                  <a:pt x="2885211" y="488950"/>
                </a:lnTo>
                <a:lnTo>
                  <a:pt x="2884799" y="490220"/>
                </a:lnTo>
                <a:lnTo>
                  <a:pt x="2844156" y="490220"/>
                </a:lnTo>
                <a:lnTo>
                  <a:pt x="2842473" y="491490"/>
                </a:lnTo>
                <a:lnTo>
                  <a:pt x="2842657" y="492760"/>
                </a:lnTo>
                <a:lnTo>
                  <a:pt x="2883970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60906" y="481330"/>
                </a:moveTo>
                <a:lnTo>
                  <a:pt x="2857566" y="478790"/>
                </a:lnTo>
                <a:lnTo>
                  <a:pt x="2860578" y="478790"/>
                </a:lnTo>
                <a:lnTo>
                  <a:pt x="2860906" y="48133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56536" y="478790"/>
                </a:lnTo>
                <a:lnTo>
                  <a:pt x="3060555" y="486410"/>
                </a:lnTo>
                <a:lnTo>
                  <a:pt x="3059228" y="48641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067100" y="487680"/>
                </a:moveTo>
                <a:lnTo>
                  <a:pt x="3061225" y="487680"/>
                </a:lnTo>
                <a:lnTo>
                  <a:pt x="3056536" y="478790"/>
                </a:lnTo>
                <a:lnTo>
                  <a:pt x="3058553" y="478790"/>
                </a:lnTo>
                <a:lnTo>
                  <a:pt x="3058553" y="481330"/>
                </a:lnTo>
                <a:lnTo>
                  <a:pt x="3085864" y="481330"/>
                </a:lnTo>
                <a:lnTo>
                  <a:pt x="3083385" y="482600"/>
                </a:lnTo>
                <a:lnTo>
                  <a:pt x="3066247" y="482600"/>
                </a:lnTo>
                <a:lnTo>
                  <a:pt x="3062076" y="485140"/>
                </a:lnTo>
                <a:lnTo>
                  <a:pt x="3067100" y="487680"/>
                </a:lnTo>
                <a:close/>
              </a:path>
              <a:path w="4096384" h="836930">
                <a:moveTo>
                  <a:pt x="3233159" y="480060"/>
                </a:moveTo>
                <a:lnTo>
                  <a:pt x="3224673" y="480060"/>
                </a:lnTo>
                <a:lnTo>
                  <a:pt x="3224673" y="478790"/>
                </a:lnTo>
                <a:lnTo>
                  <a:pt x="3231201" y="478790"/>
                </a:lnTo>
                <a:lnTo>
                  <a:pt x="3233159" y="480060"/>
                </a:lnTo>
                <a:close/>
              </a:path>
              <a:path w="4096384" h="836930">
                <a:moveTo>
                  <a:pt x="3320874" y="487680"/>
                </a:moveTo>
                <a:lnTo>
                  <a:pt x="3315511" y="487680"/>
                </a:lnTo>
                <a:lnTo>
                  <a:pt x="3315507" y="484768"/>
                </a:lnTo>
                <a:lnTo>
                  <a:pt x="3317868" y="478790"/>
                </a:lnTo>
                <a:lnTo>
                  <a:pt x="3319375" y="480060"/>
                </a:lnTo>
                <a:lnTo>
                  <a:pt x="3326549" y="480060"/>
                </a:lnTo>
                <a:lnTo>
                  <a:pt x="3320874" y="487680"/>
                </a:lnTo>
                <a:close/>
              </a:path>
              <a:path w="4096384" h="836930">
                <a:moveTo>
                  <a:pt x="3320383" y="480060"/>
                </a:moveTo>
                <a:lnTo>
                  <a:pt x="3319375" y="480060"/>
                </a:lnTo>
                <a:lnTo>
                  <a:pt x="3317868" y="478790"/>
                </a:lnTo>
                <a:lnTo>
                  <a:pt x="3320720" y="478790"/>
                </a:lnTo>
                <a:lnTo>
                  <a:pt x="3320383" y="480060"/>
                </a:lnTo>
                <a:close/>
              </a:path>
              <a:path w="4096384" h="836930">
                <a:moveTo>
                  <a:pt x="3317923" y="501907"/>
                </a:moveTo>
                <a:lnTo>
                  <a:pt x="3313408" y="496016"/>
                </a:lnTo>
                <a:lnTo>
                  <a:pt x="3321725" y="492760"/>
                </a:lnTo>
                <a:lnTo>
                  <a:pt x="3324731" y="491490"/>
                </a:lnTo>
                <a:lnTo>
                  <a:pt x="3328562" y="486443"/>
                </a:lnTo>
                <a:lnTo>
                  <a:pt x="3329936" y="483870"/>
                </a:lnTo>
                <a:lnTo>
                  <a:pt x="3331953" y="478790"/>
                </a:lnTo>
                <a:lnTo>
                  <a:pt x="3334618" y="482600"/>
                </a:lnTo>
                <a:lnTo>
                  <a:pt x="3336705" y="482600"/>
                </a:lnTo>
                <a:lnTo>
                  <a:pt x="3334618" y="488950"/>
                </a:lnTo>
                <a:lnTo>
                  <a:pt x="3331800" y="488950"/>
                </a:lnTo>
                <a:lnTo>
                  <a:pt x="3331401" y="490220"/>
                </a:lnTo>
                <a:lnTo>
                  <a:pt x="3329919" y="490220"/>
                </a:lnTo>
                <a:lnTo>
                  <a:pt x="3330038" y="492505"/>
                </a:lnTo>
                <a:lnTo>
                  <a:pt x="3330135" y="493232"/>
                </a:lnTo>
                <a:lnTo>
                  <a:pt x="3330500" y="495300"/>
                </a:lnTo>
                <a:lnTo>
                  <a:pt x="3331436" y="495300"/>
                </a:lnTo>
                <a:lnTo>
                  <a:pt x="3332110" y="497840"/>
                </a:lnTo>
                <a:lnTo>
                  <a:pt x="3325474" y="497840"/>
                </a:lnTo>
                <a:lnTo>
                  <a:pt x="3320010" y="500405"/>
                </a:lnTo>
                <a:lnTo>
                  <a:pt x="3317923" y="501907"/>
                </a:lnTo>
                <a:close/>
              </a:path>
              <a:path w="4096384" h="836930">
                <a:moveTo>
                  <a:pt x="3334618" y="482600"/>
                </a:moveTo>
                <a:lnTo>
                  <a:pt x="3331953" y="478790"/>
                </a:lnTo>
                <a:lnTo>
                  <a:pt x="3332778" y="478790"/>
                </a:lnTo>
                <a:lnTo>
                  <a:pt x="3334618" y="482600"/>
                </a:lnTo>
                <a:close/>
              </a:path>
              <a:path w="4096384" h="836930">
                <a:moveTo>
                  <a:pt x="3402860" y="482600"/>
                </a:moveTo>
                <a:lnTo>
                  <a:pt x="3383910" y="482600"/>
                </a:lnTo>
                <a:lnTo>
                  <a:pt x="3387767" y="478790"/>
                </a:lnTo>
                <a:lnTo>
                  <a:pt x="3395147" y="478790"/>
                </a:lnTo>
                <a:lnTo>
                  <a:pt x="3396299" y="481330"/>
                </a:lnTo>
                <a:lnTo>
                  <a:pt x="3405534" y="481330"/>
                </a:lnTo>
                <a:lnTo>
                  <a:pt x="3402860" y="482600"/>
                </a:lnTo>
                <a:close/>
              </a:path>
              <a:path w="4096384" h="836930">
                <a:moveTo>
                  <a:pt x="3813805" y="479813"/>
                </a:moveTo>
                <a:lnTo>
                  <a:pt x="3813639" y="479183"/>
                </a:lnTo>
                <a:lnTo>
                  <a:pt x="3814210" y="478790"/>
                </a:lnTo>
                <a:lnTo>
                  <a:pt x="3813805" y="479813"/>
                </a:lnTo>
                <a:close/>
              </a:path>
              <a:path w="4096384" h="836930">
                <a:moveTo>
                  <a:pt x="3814702" y="485140"/>
                </a:moveTo>
                <a:lnTo>
                  <a:pt x="3813995" y="480824"/>
                </a:lnTo>
                <a:lnTo>
                  <a:pt x="3813886" y="479609"/>
                </a:lnTo>
                <a:lnTo>
                  <a:pt x="3814210" y="478790"/>
                </a:lnTo>
                <a:lnTo>
                  <a:pt x="3818485" y="478790"/>
                </a:lnTo>
                <a:lnTo>
                  <a:pt x="3820058" y="480060"/>
                </a:lnTo>
                <a:lnTo>
                  <a:pt x="3819233" y="480060"/>
                </a:lnTo>
                <a:lnTo>
                  <a:pt x="3814702" y="485140"/>
                </a:lnTo>
                <a:close/>
              </a:path>
              <a:path w="4096384" h="836930">
                <a:moveTo>
                  <a:pt x="4008833" y="489002"/>
                </a:moveTo>
                <a:lnTo>
                  <a:pt x="4008833" y="478790"/>
                </a:lnTo>
                <a:lnTo>
                  <a:pt x="4013949" y="487680"/>
                </a:lnTo>
                <a:lnTo>
                  <a:pt x="4011832" y="487680"/>
                </a:lnTo>
                <a:lnTo>
                  <a:pt x="4010332" y="488950"/>
                </a:lnTo>
                <a:lnTo>
                  <a:pt x="4009324" y="488950"/>
                </a:lnTo>
                <a:lnTo>
                  <a:pt x="4008833" y="489002"/>
                </a:lnTo>
                <a:close/>
              </a:path>
              <a:path w="4096384" h="836930">
                <a:moveTo>
                  <a:pt x="4050896" y="488950"/>
                </a:moveTo>
                <a:lnTo>
                  <a:pt x="4014680" y="488950"/>
                </a:lnTo>
                <a:lnTo>
                  <a:pt x="4008833" y="478790"/>
                </a:lnTo>
                <a:lnTo>
                  <a:pt x="4011672" y="478790"/>
                </a:lnTo>
                <a:lnTo>
                  <a:pt x="4013514" y="481330"/>
                </a:lnTo>
                <a:lnTo>
                  <a:pt x="4016854" y="481330"/>
                </a:lnTo>
                <a:lnTo>
                  <a:pt x="4019552" y="483870"/>
                </a:lnTo>
                <a:lnTo>
                  <a:pt x="4023408" y="483870"/>
                </a:lnTo>
                <a:lnTo>
                  <a:pt x="4023167" y="484768"/>
                </a:lnTo>
                <a:lnTo>
                  <a:pt x="4023285" y="485303"/>
                </a:lnTo>
                <a:lnTo>
                  <a:pt x="4024751" y="486410"/>
                </a:lnTo>
                <a:lnTo>
                  <a:pt x="4049705" y="486410"/>
                </a:lnTo>
                <a:lnTo>
                  <a:pt x="4050896" y="488950"/>
                </a:lnTo>
                <a:close/>
              </a:path>
              <a:path w="4096384" h="836930">
                <a:moveTo>
                  <a:pt x="4029256" y="482600"/>
                </a:moveTo>
                <a:lnTo>
                  <a:pt x="4028607" y="480060"/>
                </a:lnTo>
                <a:lnTo>
                  <a:pt x="4030938" y="478790"/>
                </a:lnTo>
                <a:lnTo>
                  <a:pt x="4032438" y="480060"/>
                </a:lnTo>
                <a:lnTo>
                  <a:pt x="4032621" y="480060"/>
                </a:lnTo>
                <a:lnTo>
                  <a:pt x="4031272" y="481330"/>
                </a:lnTo>
                <a:lnTo>
                  <a:pt x="4029256" y="482600"/>
                </a:lnTo>
                <a:close/>
              </a:path>
              <a:path w="4096384" h="836930">
                <a:moveTo>
                  <a:pt x="4071686" y="482600"/>
                </a:moveTo>
                <a:lnTo>
                  <a:pt x="4029256" y="482600"/>
                </a:lnTo>
                <a:lnTo>
                  <a:pt x="4031272" y="481330"/>
                </a:lnTo>
                <a:lnTo>
                  <a:pt x="4032621" y="480060"/>
                </a:lnTo>
                <a:lnTo>
                  <a:pt x="4032438" y="480060"/>
                </a:lnTo>
                <a:lnTo>
                  <a:pt x="4030938" y="478790"/>
                </a:lnTo>
                <a:lnTo>
                  <a:pt x="4056102" y="478790"/>
                </a:lnTo>
                <a:lnTo>
                  <a:pt x="4056935" y="480065"/>
                </a:lnTo>
                <a:lnTo>
                  <a:pt x="4058767" y="481330"/>
                </a:lnTo>
                <a:lnTo>
                  <a:pt x="4070890" y="481330"/>
                </a:lnTo>
                <a:lnTo>
                  <a:pt x="4071686" y="482600"/>
                </a:lnTo>
                <a:close/>
              </a:path>
              <a:path w="4096384" h="836930">
                <a:moveTo>
                  <a:pt x="427664" y="486410"/>
                </a:moveTo>
                <a:lnTo>
                  <a:pt x="428168" y="485140"/>
                </a:lnTo>
                <a:lnTo>
                  <a:pt x="436198" y="478803"/>
                </a:lnTo>
                <a:lnTo>
                  <a:pt x="436215" y="483870"/>
                </a:lnTo>
                <a:lnTo>
                  <a:pt x="445936" y="483880"/>
                </a:lnTo>
                <a:lnTo>
                  <a:pt x="446436" y="485140"/>
                </a:lnTo>
                <a:lnTo>
                  <a:pt x="429367" y="485140"/>
                </a:lnTo>
                <a:lnTo>
                  <a:pt x="427664" y="486410"/>
                </a:lnTo>
                <a:close/>
              </a:path>
              <a:path w="4096384" h="836930">
                <a:moveTo>
                  <a:pt x="1688791" y="480060"/>
                </a:moveTo>
                <a:lnTo>
                  <a:pt x="1685857" y="480060"/>
                </a:lnTo>
                <a:lnTo>
                  <a:pt x="1686915" y="478827"/>
                </a:lnTo>
                <a:lnTo>
                  <a:pt x="1688791" y="480060"/>
                </a:lnTo>
                <a:close/>
              </a:path>
              <a:path w="4096384" h="836930">
                <a:moveTo>
                  <a:pt x="1320944" y="481330"/>
                </a:moveTo>
                <a:lnTo>
                  <a:pt x="1311050" y="481330"/>
                </a:lnTo>
                <a:lnTo>
                  <a:pt x="1319857" y="478859"/>
                </a:lnTo>
                <a:lnTo>
                  <a:pt x="1320944" y="48133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57560" y="490263"/>
                </a:lnTo>
                <a:lnTo>
                  <a:pt x="1357533" y="490075"/>
                </a:lnTo>
                <a:lnTo>
                  <a:pt x="1360500" y="482600"/>
                </a:lnTo>
                <a:lnTo>
                  <a:pt x="1360670" y="482600"/>
                </a:lnTo>
                <a:lnTo>
                  <a:pt x="1364298" y="478899"/>
                </a:lnTo>
                <a:lnTo>
                  <a:pt x="1365699" y="480060"/>
                </a:lnTo>
                <a:lnTo>
                  <a:pt x="1367709" y="480060"/>
                </a:lnTo>
                <a:lnTo>
                  <a:pt x="1367582" y="482026"/>
                </a:lnTo>
                <a:lnTo>
                  <a:pt x="1367468" y="482726"/>
                </a:lnTo>
                <a:lnTo>
                  <a:pt x="1364441" y="487680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614900" y="486410"/>
                </a:moveTo>
                <a:lnTo>
                  <a:pt x="608699" y="486410"/>
                </a:lnTo>
                <a:lnTo>
                  <a:pt x="612556" y="485140"/>
                </a:lnTo>
                <a:lnTo>
                  <a:pt x="614232" y="485140"/>
                </a:lnTo>
                <a:lnTo>
                  <a:pt x="619366" y="478949"/>
                </a:lnTo>
                <a:lnTo>
                  <a:pt x="622613" y="483870"/>
                </a:lnTo>
                <a:lnTo>
                  <a:pt x="621246" y="483880"/>
                </a:lnTo>
                <a:lnTo>
                  <a:pt x="614900" y="486410"/>
                </a:lnTo>
                <a:close/>
              </a:path>
              <a:path w="4096384" h="836930">
                <a:moveTo>
                  <a:pt x="451465" y="483870"/>
                </a:moveTo>
                <a:lnTo>
                  <a:pt x="452387" y="478980"/>
                </a:lnTo>
                <a:lnTo>
                  <a:pt x="453685" y="481930"/>
                </a:lnTo>
                <a:lnTo>
                  <a:pt x="451465" y="483870"/>
                </a:lnTo>
                <a:close/>
              </a:path>
              <a:path w="4096384" h="836930">
                <a:moveTo>
                  <a:pt x="3219474" y="480060"/>
                </a:moveTo>
                <a:lnTo>
                  <a:pt x="3218799" y="480060"/>
                </a:lnTo>
                <a:lnTo>
                  <a:pt x="3219474" y="479039"/>
                </a:lnTo>
                <a:lnTo>
                  <a:pt x="3219474" y="480060"/>
                </a:lnTo>
                <a:close/>
              </a:path>
              <a:path w="4096384" h="836930">
                <a:moveTo>
                  <a:pt x="3810688" y="487680"/>
                </a:moveTo>
                <a:lnTo>
                  <a:pt x="3810511" y="487680"/>
                </a:lnTo>
                <a:lnTo>
                  <a:pt x="3810345" y="486408"/>
                </a:lnTo>
                <a:lnTo>
                  <a:pt x="3803983" y="485140"/>
                </a:lnTo>
                <a:lnTo>
                  <a:pt x="3808671" y="482600"/>
                </a:lnTo>
                <a:lnTo>
                  <a:pt x="3813639" y="479183"/>
                </a:lnTo>
                <a:lnTo>
                  <a:pt x="3813765" y="479663"/>
                </a:lnTo>
                <a:lnTo>
                  <a:pt x="3813652" y="480198"/>
                </a:lnTo>
                <a:lnTo>
                  <a:pt x="3810688" y="487680"/>
                </a:lnTo>
                <a:close/>
              </a:path>
              <a:path w="4096384" h="836930">
                <a:moveTo>
                  <a:pt x="2758006" y="491490"/>
                </a:moveTo>
                <a:lnTo>
                  <a:pt x="2755010" y="485214"/>
                </a:lnTo>
                <a:lnTo>
                  <a:pt x="2752921" y="479609"/>
                </a:lnTo>
                <a:lnTo>
                  <a:pt x="2753168" y="479243"/>
                </a:lnTo>
                <a:lnTo>
                  <a:pt x="2760330" y="485140"/>
                </a:lnTo>
                <a:lnTo>
                  <a:pt x="2759165" y="485140"/>
                </a:lnTo>
                <a:lnTo>
                  <a:pt x="2758006" y="491490"/>
                </a:lnTo>
                <a:close/>
              </a:path>
              <a:path w="4096384" h="836930">
                <a:moveTo>
                  <a:pt x="2753560" y="481330"/>
                </a:moveTo>
                <a:lnTo>
                  <a:pt x="2751969" y="481330"/>
                </a:lnTo>
                <a:lnTo>
                  <a:pt x="2752669" y="479983"/>
                </a:lnTo>
                <a:lnTo>
                  <a:pt x="2752921" y="479609"/>
                </a:lnTo>
                <a:lnTo>
                  <a:pt x="2753560" y="481330"/>
                </a:lnTo>
                <a:close/>
              </a:path>
              <a:path w="4096384" h="836930">
                <a:moveTo>
                  <a:pt x="3224673" y="480060"/>
                </a:moveTo>
                <a:lnTo>
                  <a:pt x="3224005" y="480060"/>
                </a:lnTo>
                <a:lnTo>
                  <a:pt x="3224231" y="479628"/>
                </a:lnTo>
                <a:lnTo>
                  <a:pt x="3224673" y="480060"/>
                </a:lnTo>
                <a:close/>
              </a:path>
              <a:path w="4096384" h="836930">
                <a:moveTo>
                  <a:pt x="475941" y="480060"/>
                </a:moveTo>
                <a:lnTo>
                  <a:pt x="476265" y="479663"/>
                </a:lnTo>
                <a:lnTo>
                  <a:pt x="476508" y="479983"/>
                </a:lnTo>
                <a:lnTo>
                  <a:pt x="475941" y="480060"/>
                </a:lnTo>
                <a:close/>
              </a:path>
              <a:path w="4096384" h="836930">
                <a:moveTo>
                  <a:pt x="2654556" y="486410"/>
                </a:moveTo>
                <a:lnTo>
                  <a:pt x="2649200" y="486410"/>
                </a:lnTo>
                <a:lnTo>
                  <a:pt x="2647034" y="483880"/>
                </a:lnTo>
                <a:lnTo>
                  <a:pt x="2647685" y="479718"/>
                </a:lnTo>
                <a:lnTo>
                  <a:pt x="2650391" y="481330"/>
                </a:lnTo>
                <a:lnTo>
                  <a:pt x="2650829" y="481330"/>
                </a:lnTo>
                <a:lnTo>
                  <a:pt x="2654556" y="486410"/>
                </a:lnTo>
                <a:close/>
              </a:path>
              <a:path w="4096384" h="836930">
                <a:moveTo>
                  <a:pt x="3823089" y="487680"/>
                </a:moveTo>
                <a:lnTo>
                  <a:pt x="3810688" y="487680"/>
                </a:lnTo>
                <a:lnTo>
                  <a:pt x="3813805" y="479813"/>
                </a:lnTo>
                <a:lnTo>
                  <a:pt x="3813893" y="480198"/>
                </a:lnTo>
                <a:lnTo>
                  <a:pt x="3814702" y="485140"/>
                </a:lnTo>
                <a:lnTo>
                  <a:pt x="3820575" y="485140"/>
                </a:lnTo>
                <a:lnTo>
                  <a:pt x="3823089" y="48768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15965" y="487680"/>
                </a:lnTo>
                <a:lnTo>
                  <a:pt x="2316804" y="481330"/>
                </a:lnTo>
                <a:lnTo>
                  <a:pt x="2311605" y="481330"/>
                </a:lnTo>
                <a:lnTo>
                  <a:pt x="2311280" y="479922"/>
                </a:lnTo>
                <a:lnTo>
                  <a:pt x="2312279" y="480060"/>
                </a:lnTo>
                <a:lnTo>
                  <a:pt x="2316812" y="480065"/>
                </a:lnTo>
                <a:lnTo>
                  <a:pt x="2319652" y="481330"/>
                </a:lnTo>
                <a:lnTo>
                  <a:pt x="2325349" y="48260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476566" y="480060"/>
                </a:moveTo>
                <a:lnTo>
                  <a:pt x="475941" y="480060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136078" y="486410"/>
                </a:moveTo>
                <a:lnTo>
                  <a:pt x="108841" y="486410"/>
                </a:lnTo>
                <a:lnTo>
                  <a:pt x="113529" y="480060"/>
                </a:lnTo>
                <a:lnTo>
                  <a:pt x="116882" y="481330"/>
                </a:lnTo>
                <a:lnTo>
                  <a:pt x="117720" y="481330"/>
                </a:lnTo>
                <a:lnTo>
                  <a:pt x="133645" y="482600"/>
                </a:lnTo>
                <a:lnTo>
                  <a:pt x="140186" y="482600"/>
                </a:lnTo>
                <a:lnTo>
                  <a:pt x="136078" y="486410"/>
                </a:lnTo>
                <a:close/>
              </a:path>
              <a:path w="4096384" h="836930">
                <a:moveTo>
                  <a:pt x="133645" y="482600"/>
                </a:moveTo>
                <a:lnTo>
                  <a:pt x="117720" y="481330"/>
                </a:lnTo>
                <a:lnTo>
                  <a:pt x="116882" y="481330"/>
                </a:lnTo>
                <a:lnTo>
                  <a:pt x="113529" y="480060"/>
                </a:lnTo>
                <a:lnTo>
                  <a:pt x="127293" y="480065"/>
                </a:lnTo>
                <a:lnTo>
                  <a:pt x="133645" y="482600"/>
                </a:lnTo>
                <a:close/>
              </a:path>
              <a:path w="4096384" h="836930">
                <a:moveTo>
                  <a:pt x="677255" y="485140"/>
                </a:moveTo>
                <a:lnTo>
                  <a:pt x="675507" y="482726"/>
                </a:lnTo>
                <a:lnTo>
                  <a:pt x="675483" y="482097"/>
                </a:lnTo>
                <a:lnTo>
                  <a:pt x="675586" y="481330"/>
                </a:lnTo>
                <a:lnTo>
                  <a:pt x="677935" y="480065"/>
                </a:lnTo>
                <a:lnTo>
                  <a:pt x="680368" y="482522"/>
                </a:lnTo>
                <a:lnTo>
                  <a:pt x="680268" y="483272"/>
                </a:lnTo>
                <a:lnTo>
                  <a:pt x="680088" y="483880"/>
                </a:lnTo>
                <a:lnTo>
                  <a:pt x="677255" y="485140"/>
                </a:lnTo>
                <a:close/>
              </a:path>
              <a:path w="4096384" h="836930">
                <a:moveTo>
                  <a:pt x="689998" y="485140"/>
                </a:moveTo>
                <a:lnTo>
                  <a:pt x="677255" y="485140"/>
                </a:lnTo>
                <a:lnTo>
                  <a:pt x="680088" y="483880"/>
                </a:lnTo>
                <a:lnTo>
                  <a:pt x="680268" y="483272"/>
                </a:lnTo>
                <a:lnTo>
                  <a:pt x="680368" y="482522"/>
                </a:lnTo>
                <a:lnTo>
                  <a:pt x="677930" y="480060"/>
                </a:lnTo>
                <a:lnTo>
                  <a:pt x="688924" y="480060"/>
                </a:lnTo>
                <a:lnTo>
                  <a:pt x="689998" y="485140"/>
                </a:lnTo>
                <a:close/>
              </a:path>
              <a:path w="4096384" h="836930">
                <a:moveTo>
                  <a:pt x="760233" y="481330"/>
                </a:moveTo>
                <a:lnTo>
                  <a:pt x="757886" y="481330"/>
                </a:lnTo>
                <a:lnTo>
                  <a:pt x="757485" y="480529"/>
                </a:lnTo>
                <a:lnTo>
                  <a:pt x="758730" y="480065"/>
                </a:lnTo>
                <a:lnTo>
                  <a:pt x="760233" y="481330"/>
                </a:lnTo>
                <a:close/>
              </a:path>
              <a:path w="4096384" h="836930">
                <a:moveTo>
                  <a:pt x="764291" y="486410"/>
                </a:moveTo>
                <a:lnTo>
                  <a:pt x="762751" y="486410"/>
                </a:lnTo>
                <a:lnTo>
                  <a:pt x="761776" y="482726"/>
                </a:lnTo>
                <a:lnTo>
                  <a:pt x="761651" y="482522"/>
                </a:lnTo>
                <a:lnTo>
                  <a:pt x="758724" y="480060"/>
                </a:lnTo>
                <a:lnTo>
                  <a:pt x="765593" y="480060"/>
                </a:lnTo>
                <a:lnTo>
                  <a:pt x="764291" y="486410"/>
                </a:lnTo>
                <a:close/>
              </a:path>
              <a:path w="4096384" h="836930">
                <a:moveTo>
                  <a:pt x="789848" y="481330"/>
                </a:moveTo>
                <a:lnTo>
                  <a:pt x="787725" y="481330"/>
                </a:lnTo>
                <a:lnTo>
                  <a:pt x="791077" y="480060"/>
                </a:lnTo>
                <a:lnTo>
                  <a:pt x="789848" y="481330"/>
                </a:lnTo>
                <a:close/>
              </a:path>
              <a:path w="4096384" h="836930">
                <a:moveTo>
                  <a:pt x="810354" y="505460"/>
                </a:moveTo>
                <a:lnTo>
                  <a:pt x="809516" y="505460"/>
                </a:lnTo>
                <a:lnTo>
                  <a:pt x="807335" y="500380"/>
                </a:lnTo>
                <a:lnTo>
                  <a:pt x="801697" y="500380"/>
                </a:lnTo>
                <a:lnTo>
                  <a:pt x="801887" y="499110"/>
                </a:lnTo>
                <a:lnTo>
                  <a:pt x="802008" y="497625"/>
                </a:lnTo>
                <a:lnTo>
                  <a:pt x="800854" y="494030"/>
                </a:lnTo>
                <a:lnTo>
                  <a:pt x="787554" y="494030"/>
                </a:lnTo>
                <a:lnTo>
                  <a:pt x="780849" y="492760"/>
                </a:lnTo>
                <a:lnTo>
                  <a:pt x="795936" y="492760"/>
                </a:lnTo>
                <a:lnTo>
                  <a:pt x="795098" y="487680"/>
                </a:lnTo>
                <a:lnTo>
                  <a:pt x="783704" y="487680"/>
                </a:lnTo>
                <a:lnTo>
                  <a:pt x="791077" y="480060"/>
                </a:lnTo>
                <a:lnTo>
                  <a:pt x="791250" y="480065"/>
                </a:lnTo>
                <a:lnTo>
                  <a:pt x="792583" y="481330"/>
                </a:lnTo>
                <a:lnTo>
                  <a:pt x="796901" y="481330"/>
                </a:lnTo>
                <a:lnTo>
                  <a:pt x="799288" y="485140"/>
                </a:lnTo>
                <a:lnTo>
                  <a:pt x="809015" y="485140"/>
                </a:lnTo>
                <a:lnTo>
                  <a:pt x="808010" y="486410"/>
                </a:lnTo>
                <a:lnTo>
                  <a:pt x="817059" y="486410"/>
                </a:lnTo>
                <a:lnTo>
                  <a:pt x="816054" y="488950"/>
                </a:lnTo>
                <a:lnTo>
                  <a:pt x="799458" y="488950"/>
                </a:lnTo>
                <a:lnTo>
                  <a:pt x="805404" y="492817"/>
                </a:lnTo>
                <a:lnTo>
                  <a:pt x="810529" y="496570"/>
                </a:lnTo>
                <a:lnTo>
                  <a:pt x="813751" y="497840"/>
                </a:lnTo>
                <a:lnTo>
                  <a:pt x="819069" y="497840"/>
                </a:lnTo>
                <a:lnTo>
                  <a:pt x="815887" y="502920"/>
                </a:lnTo>
                <a:lnTo>
                  <a:pt x="817734" y="502920"/>
                </a:lnTo>
                <a:lnTo>
                  <a:pt x="810354" y="505460"/>
                </a:lnTo>
                <a:close/>
              </a:path>
              <a:path w="4096384" h="836930">
                <a:moveTo>
                  <a:pt x="821420" y="491490"/>
                </a:moveTo>
                <a:lnTo>
                  <a:pt x="815049" y="491490"/>
                </a:lnTo>
                <a:lnTo>
                  <a:pt x="817059" y="486410"/>
                </a:lnTo>
                <a:lnTo>
                  <a:pt x="808010" y="486410"/>
                </a:lnTo>
                <a:lnTo>
                  <a:pt x="812086" y="481245"/>
                </a:lnTo>
                <a:lnTo>
                  <a:pt x="812868" y="480060"/>
                </a:lnTo>
                <a:lnTo>
                  <a:pt x="817897" y="483870"/>
                </a:lnTo>
                <a:lnTo>
                  <a:pt x="828852" y="483880"/>
                </a:lnTo>
                <a:lnTo>
                  <a:pt x="829461" y="485140"/>
                </a:lnTo>
                <a:lnTo>
                  <a:pt x="822592" y="488950"/>
                </a:lnTo>
                <a:lnTo>
                  <a:pt x="821420" y="491490"/>
                </a:lnTo>
                <a:close/>
              </a:path>
              <a:path w="4096384" h="836930">
                <a:moveTo>
                  <a:pt x="841699" y="485140"/>
                </a:moveTo>
                <a:lnTo>
                  <a:pt x="839525" y="485140"/>
                </a:lnTo>
                <a:lnTo>
                  <a:pt x="836002" y="481330"/>
                </a:lnTo>
                <a:lnTo>
                  <a:pt x="839184" y="480060"/>
                </a:lnTo>
                <a:lnTo>
                  <a:pt x="841195" y="480060"/>
                </a:lnTo>
                <a:lnTo>
                  <a:pt x="841938" y="482296"/>
                </a:lnTo>
                <a:lnTo>
                  <a:pt x="841814" y="484280"/>
                </a:lnTo>
                <a:lnTo>
                  <a:pt x="841699" y="485140"/>
                </a:lnTo>
                <a:close/>
              </a:path>
              <a:path w="4096384" h="836930">
                <a:moveTo>
                  <a:pt x="852260" y="485140"/>
                </a:moveTo>
                <a:lnTo>
                  <a:pt x="841699" y="485140"/>
                </a:lnTo>
                <a:lnTo>
                  <a:pt x="841814" y="484280"/>
                </a:lnTo>
                <a:lnTo>
                  <a:pt x="841938" y="482296"/>
                </a:lnTo>
                <a:lnTo>
                  <a:pt x="841195" y="480060"/>
                </a:lnTo>
                <a:lnTo>
                  <a:pt x="846903" y="480065"/>
                </a:lnTo>
                <a:lnTo>
                  <a:pt x="848908" y="481330"/>
                </a:lnTo>
                <a:lnTo>
                  <a:pt x="851923" y="481330"/>
                </a:lnTo>
                <a:lnTo>
                  <a:pt x="852203" y="482382"/>
                </a:lnTo>
                <a:lnTo>
                  <a:pt x="852144" y="482726"/>
                </a:lnTo>
                <a:lnTo>
                  <a:pt x="851088" y="483870"/>
                </a:lnTo>
                <a:lnTo>
                  <a:pt x="852260" y="485140"/>
                </a:lnTo>
                <a:close/>
              </a:path>
              <a:path w="4096384" h="836930">
                <a:moveTo>
                  <a:pt x="857126" y="488950"/>
                </a:moveTo>
                <a:lnTo>
                  <a:pt x="852260" y="485140"/>
                </a:lnTo>
                <a:lnTo>
                  <a:pt x="851088" y="483870"/>
                </a:lnTo>
                <a:lnTo>
                  <a:pt x="852144" y="482726"/>
                </a:lnTo>
                <a:lnTo>
                  <a:pt x="852203" y="482382"/>
                </a:lnTo>
                <a:lnTo>
                  <a:pt x="851586" y="480060"/>
                </a:lnTo>
                <a:lnTo>
                  <a:pt x="857126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57126" y="488950"/>
                </a:lnTo>
                <a:lnTo>
                  <a:pt x="851586" y="480060"/>
                </a:lnTo>
                <a:lnTo>
                  <a:pt x="864584" y="480060"/>
                </a:lnTo>
                <a:lnTo>
                  <a:pt x="860478" y="482600"/>
                </a:lnTo>
                <a:lnTo>
                  <a:pt x="866004" y="483870"/>
                </a:lnTo>
                <a:lnTo>
                  <a:pt x="877404" y="48387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77404" y="480060"/>
                </a:lnTo>
                <a:lnTo>
                  <a:pt x="877908" y="481330"/>
                </a:lnTo>
                <a:lnTo>
                  <a:pt x="883830" y="481330"/>
                </a:lnTo>
                <a:lnTo>
                  <a:pt x="881223" y="48432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8242" y="481330"/>
                </a:moveTo>
                <a:lnTo>
                  <a:pt x="877908" y="481330"/>
                </a:lnTo>
                <a:lnTo>
                  <a:pt x="877404" y="480060"/>
                </a:lnTo>
                <a:lnTo>
                  <a:pt x="884947" y="480060"/>
                </a:lnTo>
                <a:lnTo>
                  <a:pt x="878242" y="481330"/>
                </a:lnTo>
                <a:close/>
              </a:path>
              <a:path w="4096384" h="836930">
                <a:moveTo>
                  <a:pt x="883830" y="481330"/>
                </a:moveTo>
                <a:lnTo>
                  <a:pt x="878242" y="481330"/>
                </a:lnTo>
                <a:lnTo>
                  <a:pt x="884947" y="480060"/>
                </a:lnTo>
                <a:lnTo>
                  <a:pt x="883830" y="481330"/>
                </a:lnTo>
                <a:close/>
              </a:path>
              <a:path w="4096384" h="836930">
                <a:moveTo>
                  <a:pt x="894229" y="493983"/>
                </a:moveTo>
                <a:lnTo>
                  <a:pt x="888489" y="492994"/>
                </a:lnTo>
                <a:lnTo>
                  <a:pt x="888968" y="492760"/>
                </a:lnTo>
                <a:lnTo>
                  <a:pt x="890985" y="490220"/>
                </a:lnTo>
                <a:lnTo>
                  <a:pt x="885615" y="488950"/>
                </a:lnTo>
                <a:lnTo>
                  <a:pt x="877404" y="488950"/>
                </a:lnTo>
                <a:lnTo>
                  <a:pt x="881595" y="483870"/>
                </a:lnTo>
                <a:lnTo>
                  <a:pt x="884947" y="480060"/>
                </a:lnTo>
                <a:lnTo>
                  <a:pt x="918643" y="480060"/>
                </a:lnTo>
                <a:lnTo>
                  <a:pt x="917968" y="481330"/>
                </a:lnTo>
                <a:lnTo>
                  <a:pt x="891986" y="481330"/>
                </a:lnTo>
                <a:lnTo>
                  <a:pt x="889806" y="482600"/>
                </a:lnTo>
                <a:lnTo>
                  <a:pt x="889976" y="483870"/>
                </a:lnTo>
                <a:lnTo>
                  <a:pt x="918806" y="483870"/>
                </a:lnTo>
                <a:lnTo>
                  <a:pt x="919645" y="486410"/>
                </a:lnTo>
                <a:lnTo>
                  <a:pt x="924258" y="486410"/>
                </a:lnTo>
                <a:lnTo>
                  <a:pt x="924062" y="487680"/>
                </a:lnTo>
                <a:lnTo>
                  <a:pt x="899196" y="487680"/>
                </a:lnTo>
                <a:lnTo>
                  <a:pt x="897122" y="488887"/>
                </a:lnTo>
                <a:lnTo>
                  <a:pt x="897185" y="490220"/>
                </a:lnTo>
                <a:lnTo>
                  <a:pt x="899530" y="491490"/>
                </a:lnTo>
                <a:lnTo>
                  <a:pt x="911265" y="491490"/>
                </a:lnTo>
                <a:lnTo>
                  <a:pt x="913276" y="492760"/>
                </a:lnTo>
                <a:lnTo>
                  <a:pt x="895843" y="492760"/>
                </a:lnTo>
                <a:lnTo>
                  <a:pt x="894229" y="493983"/>
                </a:lnTo>
                <a:close/>
              </a:path>
              <a:path w="4096384" h="836930">
                <a:moveTo>
                  <a:pt x="960713" y="486410"/>
                </a:moveTo>
                <a:lnTo>
                  <a:pt x="957531" y="486410"/>
                </a:lnTo>
                <a:lnTo>
                  <a:pt x="958035" y="480060"/>
                </a:lnTo>
                <a:lnTo>
                  <a:pt x="961217" y="481330"/>
                </a:lnTo>
                <a:lnTo>
                  <a:pt x="963398" y="482600"/>
                </a:lnTo>
                <a:lnTo>
                  <a:pt x="963217" y="483880"/>
                </a:lnTo>
                <a:lnTo>
                  <a:pt x="960713" y="486410"/>
                </a:lnTo>
                <a:close/>
              </a:path>
              <a:path w="4096384" h="836930">
                <a:moveTo>
                  <a:pt x="1010837" y="482026"/>
                </a:moveTo>
                <a:lnTo>
                  <a:pt x="1008827" y="480060"/>
                </a:lnTo>
                <a:lnTo>
                  <a:pt x="1010837" y="480060"/>
                </a:lnTo>
                <a:lnTo>
                  <a:pt x="1010837" y="482026"/>
                </a:lnTo>
                <a:close/>
              </a:path>
              <a:path w="4096384" h="836930">
                <a:moveTo>
                  <a:pt x="1022922" y="481098"/>
                </a:moveTo>
                <a:lnTo>
                  <a:pt x="1024077" y="480060"/>
                </a:lnTo>
                <a:lnTo>
                  <a:pt x="1031245" y="480060"/>
                </a:lnTo>
                <a:lnTo>
                  <a:pt x="1022922" y="481098"/>
                </a:lnTo>
                <a:close/>
              </a:path>
              <a:path w="4096384" h="836930">
                <a:moveTo>
                  <a:pt x="1031244" y="480065"/>
                </a:moveTo>
                <a:close/>
              </a:path>
              <a:path w="4096384" h="836930">
                <a:moveTo>
                  <a:pt x="1157843" y="490220"/>
                </a:moveTo>
                <a:lnTo>
                  <a:pt x="1152644" y="490220"/>
                </a:lnTo>
                <a:lnTo>
                  <a:pt x="1140242" y="481330"/>
                </a:lnTo>
                <a:lnTo>
                  <a:pt x="1146947" y="481330"/>
                </a:lnTo>
                <a:lnTo>
                  <a:pt x="1149292" y="480060"/>
                </a:lnTo>
                <a:lnTo>
                  <a:pt x="1157843" y="490220"/>
                </a:lnTo>
                <a:close/>
              </a:path>
              <a:path w="4096384" h="836930">
                <a:moveTo>
                  <a:pt x="1166729" y="490220"/>
                </a:moveTo>
                <a:lnTo>
                  <a:pt x="1157843" y="490220"/>
                </a:lnTo>
                <a:lnTo>
                  <a:pt x="1149292" y="480060"/>
                </a:lnTo>
                <a:lnTo>
                  <a:pt x="1189090" y="480060"/>
                </a:lnTo>
                <a:lnTo>
                  <a:pt x="1188487" y="482600"/>
                </a:lnTo>
                <a:lnTo>
                  <a:pt x="1161196" y="482600"/>
                </a:lnTo>
                <a:lnTo>
                  <a:pt x="1160737" y="484910"/>
                </a:lnTo>
                <a:lnTo>
                  <a:pt x="1160838" y="485262"/>
                </a:lnTo>
                <a:lnTo>
                  <a:pt x="1162204" y="486410"/>
                </a:lnTo>
                <a:lnTo>
                  <a:pt x="1179433" y="486410"/>
                </a:lnTo>
                <a:lnTo>
                  <a:pt x="1179332" y="487680"/>
                </a:lnTo>
                <a:lnTo>
                  <a:pt x="1167396" y="487680"/>
                </a:lnTo>
                <a:lnTo>
                  <a:pt x="1166825" y="488765"/>
                </a:lnTo>
                <a:lnTo>
                  <a:pt x="1166729" y="490220"/>
                </a:lnTo>
                <a:close/>
              </a:path>
              <a:path w="4096384" h="836930">
                <a:moveTo>
                  <a:pt x="1202932" y="486410"/>
                </a:moveTo>
                <a:lnTo>
                  <a:pt x="1201760" y="486410"/>
                </a:lnTo>
                <a:lnTo>
                  <a:pt x="1200817" y="485214"/>
                </a:lnTo>
                <a:lnTo>
                  <a:pt x="1200691" y="484850"/>
                </a:lnTo>
                <a:lnTo>
                  <a:pt x="1199579" y="480060"/>
                </a:lnTo>
                <a:lnTo>
                  <a:pt x="1206121" y="481330"/>
                </a:lnTo>
                <a:lnTo>
                  <a:pt x="1204110" y="485140"/>
                </a:lnTo>
                <a:lnTo>
                  <a:pt x="1202932" y="486410"/>
                </a:lnTo>
                <a:close/>
              </a:path>
              <a:path w="4096384" h="836930">
                <a:moveTo>
                  <a:pt x="1269818" y="494030"/>
                </a:moveTo>
                <a:lnTo>
                  <a:pt x="1192704" y="494030"/>
                </a:lnTo>
                <a:lnTo>
                  <a:pt x="1200391" y="490315"/>
                </a:lnTo>
                <a:lnTo>
                  <a:pt x="1200474" y="490075"/>
                </a:lnTo>
                <a:lnTo>
                  <a:pt x="1198545" y="487618"/>
                </a:lnTo>
                <a:lnTo>
                  <a:pt x="1197903" y="486410"/>
                </a:lnTo>
                <a:lnTo>
                  <a:pt x="1202932" y="486410"/>
                </a:lnTo>
                <a:lnTo>
                  <a:pt x="1204110" y="485140"/>
                </a:lnTo>
                <a:lnTo>
                  <a:pt x="1206121" y="481330"/>
                </a:lnTo>
                <a:lnTo>
                  <a:pt x="1199579" y="480060"/>
                </a:lnTo>
                <a:lnTo>
                  <a:pt x="1215340" y="480060"/>
                </a:lnTo>
                <a:lnTo>
                  <a:pt x="1209977" y="482600"/>
                </a:lnTo>
                <a:lnTo>
                  <a:pt x="1221371" y="491490"/>
                </a:lnTo>
                <a:lnTo>
                  <a:pt x="1230873" y="491490"/>
                </a:lnTo>
                <a:lnTo>
                  <a:pt x="1229588" y="492760"/>
                </a:lnTo>
                <a:lnTo>
                  <a:pt x="1272603" y="492760"/>
                </a:lnTo>
                <a:lnTo>
                  <a:pt x="1269818" y="494030"/>
                </a:lnTo>
                <a:close/>
              </a:path>
              <a:path w="4096384" h="836930">
                <a:moveTo>
                  <a:pt x="1300155" y="486410"/>
                </a:moveTo>
                <a:lnTo>
                  <a:pt x="1295126" y="485140"/>
                </a:lnTo>
                <a:lnTo>
                  <a:pt x="1293300" y="483880"/>
                </a:lnTo>
                <a:lnTo>
                  <a:pt x="1293620" y="482600"/>
                </a:lnTo>
                <a:lnTo>
                  <a:pt x="1295800" y="481330"/>
                </a:lnTo>
                <a:lnTo>
                  <a:pt x="1297306" y="480060"/>
                </a:lnTo>
                <a:lnTo>
                  <a:pt x="1300155" y="486410"/>
                </a:lnTo>
                <a:close/>
              </a:path>
              <a:path w="4096384" h="836930">
                <a:moveTo>
                  <a:pt x="1315496" y="486410"/>
                </a:moveTo>
                <a:lnTo>
                  <a:pt x="1300155" y="486410"/>
                </a:lnTo>
                <a:lnTo>
                  <a:pt x="1297306" y="480060"/>
                </a:lnTo>
                <a:lnTo>
                  <a:pt x="1311931" y="480060"/>
                </a:lnTo>
                <a:lnTo>
                  <a:pt x="1311050" y="481330"/>
                </a:lnTo>
                <a:lnTo>
                  <a:pt x="1320944" y="481330"/>
                </a:lnTo>
                <a:lnTo>
                  <a:pt x="1322457" y="484768"/>
                </a:lnTo>
                <a:lnTo>
                  <a:pt x="1322450" y="485140"/>
                </a:lnTo>
                <a:lnTo>
                  <a:pt x="1317421" y="485140"/>
                </a:lnTo>
                <a:lnTo>
                  <a:pt x="1317321" y="485303"/>
                </a:lnTo>
                <a:lnTo>
                  <a:pt x="1315496" y="486410"/>
                </a:lnTo>
                <a:close/>
              </a:path>
              <a:path w="4096384" h="836930">
                <a:moveTo>
                  <a:pt x="1386223" y="490220"/>
                </a:moveTo>
                <a:lnTo>
                  <a:pt x="1383403" y="490220"/>
                </a:lnTo>
                <a:lnTo>
                  <a:pt x="1379048" y="487550"/>
                </a:lnTo>
                <a:lnTo>
                  <a:pt x="1377427" y="486408"/>
                </a:lnTo>
                <a:lnTo>
                  <a:pt x="1373242" y="485140"/>
                </a:lnTo>
                <a:lnTo>
                  <a:pt x="1376433" y="480065"/>
                </a:lnTo>
                <a:lnTo>
                  <a:pt x="1380615" y="482600"/>
                </a:lnTo>
                <a:lnTo>
                  <a:pt x="1380996" y="482600"/>
                </a:lnTo>
                <a:lnTo>
                  <a:pt x="1383633" y="486410"/>
                </a:lnTo>
                <a:lnTo>
                  <a:pt x="1383967" y="486410"/>
                </a:lnTo>
                <a:lnTo>
                  <a:pt x="1386223" y="490220"/>
                </a:lnTo>
                <a:close/>
              </a:path>
              <a:path w="4096384" h="836930">
                <a:moveTo>
                  <a:pt x="1380615" y="482600"/>
                </a:moveTo>
                <a:lnTo>
                  <a:pt x="1376424" y="480060"/>
                </a:lnTo>
                <a:lnTo>
                  <a:pt x="1387156" y="480060"/>
                </a:lnTo>
                <a:lnTo>
                  <a:pt x="1385814" y="481330"/>
                </a:lnTo>
                <a:lnTo>
                  <a:pt x="1380117" y="481330"/>
                </a:lnTo>
                <a:lnTo>
                  <a:pt x="1380615" y="482600"/>
                </a:lnTo>
                <a:close/>
              </a:path>
              <a:path w="4096384" h="836930">
                <a:moveTo>
                  <a:pt x="1389500" y="486410"/>
                </a:moveTo>
                <a:lnTo>
                  <a:pt x="1385981" y="486408"/>
                </a:lnTo>
                <a:lnTo>
                  <a:pt x="1383633" y="485140"/>
                </a:lnTo>
                <a:lnTo>
                  <a:pt x="1383129" y="483870"/>
                </a:lnTo>
                <a:lnTo>
                  <a:pt x="1387156" y="480060"/>
                </a:lnTo>
                <a:lnTo>
                  <a:pt x="1389500" y="486410"/>
                </a:lnTo>
                <a:close/>
              </a:path>
              <a:path w="4096384" h="836930">
                <a:moveTo>
                  <a:pt x="1391177" y="490220"/>
                </a:moveTo>
                <a:lnTo>
                  <a:pt x="1386223" y="490220"/>
                </a:lnTo>
                <a:lnTo>
                  <a:pt x="1383967" y="486410"/>
                </a:lnTo>
                <a:lnTo>
                  <a:pt x="1389500" y="486410"/>
                </a:lnTo>
                <a:lnTo>
                  <a:pt x="1387156" y="480060"/>
                </a:lnTo>
                <a:lnTo>
                  <a:pt x="1390509" y="480060"/>
                </a:lnTo>
                <a:lnTo>
                  <a:pt x="1388499" y="481330"/>
                </a:lnTo>
                <a:lnTo>
                  <a:pt x="1391681" y="487680"/>
                </a:lnTo>
                <a:lnTo>
                  <a:pt x="1392630" y="487680"/>
                </a:lnTo>
                <a:lnTo>
                  <a:pt x="1391177" y="490220"/>
                </a:lnTo>
                <a:close/>
              </a:path>
              <a:path w="4096384" h="836930">
                <a:moveTo>
                  <a:pt x="1417953" y="499110"/>
                </a:moveTo>
                <a:lnTo>
                  <a:pt x="1390672" y="499110"/>
                </a:lnTo>
                <a:lnTo>
                  <a:pt x="1392894" y="496710"/>
                </a:lnTo>
                <a:lnTo>
                  <a:pt x="1392993" y="496493"/>
                </a:lnTo>
                <a:lnTo>
                  <a:pt x="1392015" y="494030"/>
                </a:lnTo>
                <a:lnTo>
                  <a:pt x="1394025" y="494030"/>
                </a:lnTo>
                <a:lnTo>
                  <a:pt x="1394025" y="493835"/>
                </a:lnTo>
                <a:lnTo>
                  <a:pt x="1398052" y="491490"/>
                </a:lnTo>
                <a:lnTo>
                  <a:pt x="1404089" y="490220"/>
                </a:lnTo>
                <a:lnTo>
                  <a:pt x="1396880" y="486410"/>
                </a:lnTo>
                <a:lnTo>
                  <a:pt x="1403291" y="486408"/>
                </a:lnTo>
                <a:lnTo>
                  <a:pt x="1407505" y="483870"/>
                </a:lnTo>
                <a:lnTo>
                  <a:pt x="1409615" y="480060"/>
                </a:lnTo>
                <a:lnTo>
                  <a:pt x="1414987" y="483870"/>
                </a:lnTo>
                <a:lnTo>
                  <a:pt x="1410548" y="489002"/>
                </a:lnTo>
                <a:lnTo>
                  <a:pt x="1404245" y="495227"/>
                </a:lnTo>
                <a:lnTo>
                  <a:pt x="1404142" y="495399"/>
                </a:lnTo>
                <a:lnTo>
                  <a:pt x="1403415" y="497840"/>
                </a:lnTo>
                <a:lnTo>
                  <a:pt x="1416902" y="497840"/>
                </a:lnTo>
                <a:lnTo>
                  <a:pt x="1417953" y="49911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59739" y="482600"/>
                </a:lnTo>
                <a:lnTo>
                  <a:pt x="1458901" y="481330"/>
                </a:lnTo>
                <a:lnTo>
                  <a:pt x="1462084" y="480060"/>
                </a:lnTo>
                <a:lnTo>
                  <a:pt x="1462922" y="481330"/>
                </a:lnTo>
                <a:lnTo>
                  <a:pt x="1472382" y="481330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2922" y="481330"/>
                </a:moveTo>
                <a:lnTo>
                  <a:pt x="1462084" y="480060"/>
                </a:lnTo>
                <a:lnTo>
                  <a:pt x="1462922" y="480060"/>
                </a:lnTo>
                <a:lnTo>
                  <a:pt x="1462922" y="481330"/>
                </a:lnTo>
                <a:close/>
              </a:path>
              <a:path w="4096384" h="836930">
                <a:moveTo>
                  <a:pt x="1501600" y="485857"/>
                </a:moveTo>
                <a:lnTo>
                  <a:pt x="1500637" y="483870"/>
                </a:lnTo>
                <a:lnTo>
                  <a:pt x="1497959" y="480060"/>
                </a:lnTo>
                <a:lnTo>
                  <a:pt x="1502652" y="485140"/>
                </a:lnTo>
                <a:lnTo>
                  <a:pt x="1502484" y="485140"/>
                </a:lnTo>
                <a:lnTo>
                  <a:pt x="1501600" y="485857"/>
                </a:lnTo>
                <a:close/>
              </a:path>
              <a:path w="4096384" h="836930">
                <a:moveTo>
                  <a:pt x="1507847" y="487680"/>
                </a:moveTo>
                <a:lnTo>
                  <a:pt x="1504998" y="487680"/>
                </a:lnTo>
                <a:lnTo>
                  <a:pt x="1497959" y="480060"/>
                </a:lnTo>
                <a:lnTo>
                  <a:pt x="1505606" y="480065"/>
                </a:lnTo>
                <a:lnTo>
                  <a:pt x="1506877" y="481330"/>
                </a:lnTo>
                <a:lnTo>
                  <a:pt x="1515056" y="481330"/>
                </a:lnTo>
                <a:lnTo>
                  <a:pt x="1517233" y="486410"/>
                </a:lnTo>
                <a:lnTo>
                  <a:pt x="1509019" y="486410"/>
                </a:lnTo>
                <a:lnTo>
                  <a:pt x="1509102" y="486541"/>
                </a:lnTo>
                <a:lnTo>
                  <a:pt x="1509045" y="486771"/>
                </a:lnTo>
                <a:lnTo>
                  <a:pt x="1507847" y="487680"/>
                </a:lnTo>
                <a:close/>
              </a:path>
              <a:path w="4096384" h="836930">
                <a:moveTo>
                  <a:pt x="1562016" y="482097"/>
                </a:moveTo>
                <a:lnTo>
                  <a:pt x="1560885" y="481103"/>
                </a:lnTo>
                <a:lnTo>
                  <a:pt x="1561814" y="480060"/>
                </a:lnTo>
                <a:lnTo>
                  <a:pt x="1562016" y="482097"/>
                </a:lnTo>
                <a:close/>
              </a:path>
              <a:path w="4096384" h="836930">
                <a:moveTo>
                  <a:pt x="1588301" y="487680"/>
                </a:moveTo>
                <a:lnTo>
                  <a:pt x="1585702" y="486410"/>
                </a:lnTo>
                <a:lnTo>
                  <a:pt x="1585111" y="480060"/>
                </a:lnTo>
                <a:lnTo>
                  <a:pt x="1585616" y="481330"/>
                </a:lnTo>
                <a:lnTo>
                  <a:pt x="1586958" y="482600"/>
                </a:lnTo>
                <a:lnTo>
                  <a:pt x="1589472" y="482600"/>
                </a:lnTo>
                <a:lnTo>
                  <a:pt x="1589845" y="483112"/>
                </a:lnTo>
                <a:lnTo>
                  <a:pt x="1589887" y="483272"/>
                </a:lnTo>
                <a:lnTo>
                  <a:pt x="1589138" y="483870"/>
                </a:lnTo>
                <a:lnTo>
                  <a:pt x="1590148" y="484320"/>
                </a:lnTo>
                <a:lnTo>
                  <a:pt x="1588301" y="487680"/>
                </a:lnTo>
                <a:close/>
              </a:path>
              <a:path w="4096384" h="836930">
                <a:moveTo>
                  <a:pt x="1701277" y="486410"/>
                </a:moveTo>
                <a:lnTo>
                  <a:pt x="1696582" y="483870"/>
                </a:lnTo>
                <a:lnTo>
                  <a:pt x="1699267" y="482600"/>
                </a:lnTo>
                <a:lnTo>
                  <a:pt x="1700943" y="480060"/>
                </a:lnTo>
                <a:lnTo>
                  <a:pt x="1701781" y="481330"/>
                </a:lnTo>
                <a:lnTo>
                  <a:pt x="1701884" y="482097"/>
                </a:lnTo>
                <a:lnTo>
                  <a:pt x="1701787" y="483529"/>
                </a:lnTo>
                <a:lnTo>
                  <a:pt x="1701277" y="486410"/>
                </a:lnTo>
                <a:close/>
              </a:path>
              <a:path w="4096384" h="836930">
                <a:moveTo>
                  <a:pt x="1705802" y="497840"/>
                </a:moveTo>
                <a:lnTo>
                  <a:pt x="1705638" y="497840"/>
                </a:lnTo>
                <a:lnTo>
                  <a:pt x="1702007" y="494252"/>
                </a:lnTo>
                <a:lnTo>
                  <a:pt x="1701882" y="493931"/>
                </a:lnTo>
                <a:lnTo>
                  <a:pt x="1703024" y="492817"/>
                </a:lnTo>
                <a:lnTo>
                  <a:pt x="1703002" y="492505"/>
                </a:lnTo>
                <a:lnTo>
                  <a:pt x="1701903" y="489002"/>
                </a:lnTo>
                <a:lnTo>
                  <a:pt x="1697704" y="486410"/>
                </a:lnTo>
                <a:lnTo>
                  <a:pt x="1701277" y="486410"/>
                </a:lnTo>
                <a:lnTo>
                  <a:pt x="1701787" y="483529"/>
                </a:lnTo>
                <a:lnTo>
                  <a:pt x="1701884" y="482097"/>
                </a:lnTo>
                <a:lnTo>
                  <a:pt x="1701781" y="481330"/>
                </a:lnTo>
                <a:lnTo>
                  <a:pt x="1700943" y="480060"/>
                </a:lnTo>
                <a:lnTo>
                  <a:pt x="1707146" y="480060"/>
                </a:lnTo>
                <a:lnTo>
                  <a:pt x="1705440" y="484320"/>
                </a:lnTo>
                <a:lnTo>
                  <a:pt x="1703962" y="487680"/>
                </a:lnTo>
                <a:lnTo>
                  <a:pt x="1709829" y="487680"/>
                </a:lnTo>
                <a:lnTo>
                  <a:pt x="1711001" y="488950"/>
                </a:lnTo>
                <a:lnTo>
                  <a:pt x="1711129" y="488950"/>
                </a:lnTo>
                <a:lnTo>
                  <a:pt x="1715028" y="492760"/>
                </a:lnTo>
                <a:lnTo>
                  <a:pt x="1710333" y="492760"/>
                </a:lnTo>
                <a:lnTo>
                  <a:pt x="1705802" y="497840"/>
                </a:lnTo>
                <a:close/>
              </a:path>
              <a:path w="4096384" h="836930">
                <a:moveTo>
                  <a:pt x="1724915" y="487680"/>
                </a:moveTo>
                <a:lnTo>
                  <a:pt x="1717876" y="487680"/>
                </a:lnTo>
                <a:lnTo>
                  <a:pt x="1721726" y="480060"/>
                </a:lnTo>
                <a:lnTo>
                  <a:pt x="1724749" y="483880"/>
                </a:lnTo>
                <a:lnTo>
                  <a:pt x="1725711" y="486304"/>
                </a:lnTo>
                <a:lnTo>
                  <a:pt x="1725605" y="486633"/>
                </a:lnTo>
                <a:lnTo>
                  <a:pt x="1724915" y="487680"/>
                </a:lnTo>
                <a:close/>
              </a:path>
              <a:path w="4096384" h="836930">
                <a:moveTo>
                  <a:pt x="1792299" y="490220"/>
                </a:moveTo>
                <a:lnTo>
                  <a:pt x="1787775" y="486410"/>
                </a:lnTo>
                <a:lnTo>
                  <a:pt x="1787271" y="486410"/>
                </a:lnTo>
                <a:lnTo>
                  <a:pt x="1790793" y="480060"/>
                </a:lnTo>
                <a:lnTo>
                  <a:pt x="1791594" y="484910"/>
                </a:lnTo>
                <a:lnTo>
                  <a:pt x="1792299" y="490220"/>
                </a:lnTo>
                <a:close/>
              </a:path>
              <a:path w="4096384" h="836930">
                <a:moveTo>
                  <a:pt x="1808558" y="490220"/>
                </a:moveTo>
                <a:lnTo>
                  <a:pt x="1792299" y="490220"/>
                </a:lnTo>
                <a:lnTo>
                  <a:pt x="1791594" y="484910"/>
                </a:lnTo>
                <a:lnTo>
                  <a:pt x="1790793" y="480060"/>
                </a:lnTo>
                <a:lnTo>
                  <a:pt x="1792967" y="480060"/>
                </a:lnTo>
                <a:lnTo>
                  <a:pt x="1792967" y="485140"/>
                </a:lnTo>
                <a:lnTo>
                  <a:pt x="1815255" y="485140"/>
                </a:lnTo>
                <a:lnTo>
                  <a:pt x="1815367" y="486731"/>
                </a:lnTo>
                <a:lnTo>
                  <a:pt x="1816507" y="488950"/>
                </a:lnTo>
                <a:lnTo>
                  <a:pt x="1808558" y="488950"/>
                </a:lnTo>
                <a:lnTo>
                  <a:pt x="1808558" y="490220"/>
                </a:lnTo>
                <a:close/>
              </a:path>
              <a:path w="4096384" h="836930">
                <a:moveTo>
                  <a:pt x="1886170" y="490220"/>
                </a:moveTo>
                <a:lnTo>
                  <a:pt x="1881475" y="487680"/>
                </a:lnTo>
                <a:lnTo>
                  <a:pt x="1880637" y="487680"/>
                </a:lnTo>
                <a:lnTo>
                  <a:pt x="1884827" y="480060"/>
                </a:lnTo>
                <a:lnTo>
                  <a:pt x="1886099" y="486074"/>
                </a:lnTo>
                <a:lnTo>
                  <a:pt x="1886170" y="490220"/>
                </a:lnTo>
                <a:close/>
              </a:path>
              <a:path w="4096384" h="836930">
                <a:moveTo>
                  <a:pt x="1888214" y="495300"/>
                </a:moveTo>
                <a:lnTo>
                  <a:pt x="1880132" y="495300"/>
                </a:lnTo>
                <a:lnTo>
                  <a:pt x="1878292" y="490220"/>
                </a:lnTo>
                <a:lnTo>
                  <a:pt x="1886170" y="490220"/>
                </a:lnTo>
                <a:lnTo>
                  <a:pt x="1886099" y="486074"/>
                </a:lnTo>
                <a:lnTo>
                  <a:pt x="1884827" y="480060"/>
                </a:lnTo>
                <a:lnTo>
                  <a:pt x="1895987" y="480065"/>
                </a:lnTo>
                <a:lnTo>
                  <a:pt x="1898074" y="481330"/>
                </a:lnTo>
                <a:lnTo>
                  <a:pt x="1901757" y="481330"/>
                </a:lnTo>
                <a:lnTo>
                  <a:pt x="1902428" y="482600"/>
                </a:lnTo>
                <a:lnTo>
                  <a:pt x="1907121" y="482600"/>
                </a:lnTo>
                <a:lnTo>
                  <a:pt x="1907474" y="485303"/>
                </a:lnTo>
                <a:lnTo>
                  <a:pt x="1907861" y="488950"/>
                </a:lnTo>
                <a:lnTo>
                  <a:pt x="1889018" y="488950"/>
                </a:lnTo>
                <a:lnTo>
                  <a:pt x="1884100" y="492675"/>
                </a:lnTo>
                <a:lnTo>
                  <a:pt x="1884084" y="492817"/>
                </a:lnTo>
                <a:lnTo>
                  <a:pt x="1888214" y="495300"/>
                </a:lnTo>
                <a:close/>
              </a:path>
              <a:path w="4096384" h="836930">
                <a:moveTo>
                  <a:pt x="1984564" y="488950"/>
                </a:moveTo>
                <a:lnTo>
                  <a:pt x="1978364" y="488950"/>
                </a:lnTo>
                <a:lnTo>
                  <a:pt x="1976524" y="487680"/>
                </a:lnTo>
                <a:lnTo>
                  <a:pt x="1976041" y="486771"/>
                </a:lnTo>
                <a:lnTo>
                  <a:pt x="1975945" y="485695"/>
                </a:lnTo>
                <a:lnTo>
                  <a:pt x="1976858" y="480060"/>
                </a:lnTo>
                <a:lnTo>
                  <a:pt x="1984564" y="488950"/>
                </a:lnTo>
                <a:close/>
              </a:path>
              <a:path w="4096384" h="836930">
                <a:moveTo>
                  <a:pt x="1990936" y="488950"/>
                </a:moveTo>
                <a:lnTo>
                  <a:pt x="1984564" y="488950"/>
                </a:lnTo>
                <a:lnTo>
                  <a:pt x="1976858" y="480060"/>
                </a:lnTo>
                <a:lnTo>
                  <a:pt x="1997270" y="480060"/>
                </a:lnTo>
                <a:lnTo>
                  <a:pt x="1997317" y="481330"/>
                </a:lnTo>
                <a:lnTo>
                  <a:pt x="1993620" y="481330"/>
                </a:lnTo>
                <a:lnTo>
                  <a:pt x="1991106" y="483870"/>
                </a:lnTo>
                <a:lnTo>
                  <a:pt x="1986077" y="483870"/>
                </a:lnTo>
                <a:lnTo>
                  <a:pt x="1989259" y="487680"/>
                </a:lnTo>
                <a:lnTo>
                  <a:pt x="1990936" y="488950"/>
                </a:lnTo>
                <a:close/>
              </a:path>
              <a:path w="4096384" h="836930">
                <a:moveTo>
                  <a:pt x="2044405" y="487680"/>
                </a:moveTo>
                <a:lnTo>
                  <a:pt x="2043438" y="486245"/>
                </a:lnTo>
                <a:lnTo>
                  <a:pt x="2042566" y="485140"/>
                </a:lnTo>
                <a:lnTo>
                  <a:pt x="2041946" y="484201"/>
                </a:lnTo>
                <a:lnTo>
                  <a:pt x="2041832" y="483272"/>
                </a:lnTo>
                <a:lnTo>
                  <a:pt x="2042395" y="480060"/>
                </a:lnTo>
                <a:lnTo>
                  <a:pt x="2049271" y="483870"/>
                </a:lnTo>
                <a:lnTo>
                  <a:pt x="2047758" y="486410"/>
                </a:lnTo>
                <a:lnTo>
                  <a:pt x="2045584" y="486410"/>
                </a:lnTo>
                <a:lnTo>
                  <a:pt x="2044405" y="4876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44405" y="487680"/>
                </a:lnTo>
                <a:lnTo>
                  <a:pt x="2045584" y="486410"/>
                </a:lnTo>
                <a:lnTo>
                  <a:pt x="2047758" y="486410"/>
                </a:lnTo>
                <a:lnTo>
                  <a:pt x="2049271" y="483870"/>
                </a:lnTo>
                <a:lnTo>
                  <a:pt x="2042395" y="480060"/>
                </a:lnTo>
                <a:lnTo>
                  <a:pt x="2062858" y="480065"/>
                </a:lnTo>
                <a:lnTo>
                  <a:pt x="2066203" y="482600"/>
                </a:lnTo>
                <a:lnTo>
                  <a:pt x="2071062" y="482600"/>
                </a:lnTo>
                <a:lnTo>
                  <a:pt x="2070572" y="483870"/>
                </a:lnTo>
                <a:lnTo>
                  <a:pt x="2057971" y="483880"/>
                </a:lnTo>
                <a:lnTo>
                  <a:pt x="2056146" y="485140"/>
                </a:lnTo>
                <a:lnTo>
                  <a:pt x="2056452" y="486304"/>
                </a:lnTo>
                <a:lnTo>
                  <a:pt x="2056537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116881" y="490583"/>
                </a:moveTo>
                <a:lnTo>
                  <a:pt x="2107103" y="486408"/>
                </a:lnTo>
                <a:lnTo>
                  <a:pt x="2110284" y="483870"/>
                </a:lnTo>
                <a:lnTo>
                  <a:pt x="2113636" y="480060"/>
                </a:lnTo>
                <a:lnTo>
                  <a:pt x="2115261" y="482522"/>
                </a:lnTo>
                <a:lnTo>
                  <a:pt x="2117950" y="488950"/>
                </a:lnTo>
                <a:lnTo>
                  <a:pt x="2116989" y="488950"/>
                </a:lnTo>
                <a:lnTo>
                  <a:pt x="2116881" y="490583"/>
                </a:lnTo>
                <a:close/>
              </a:path>
              <a:path w="4096384" h="836930">
                <a:moveTo>
                  <a:pt x="2138181" y="500380"/>
                </a:moveTo>
                <a:lnTo>
                  <a:pt x="2126378" y="500380"/>
                </a:lnTo>
                <a:lnTo>
                  <a:pt x="2129227" y="497840"/>
                </a:lnTo>
                <a:lnTo>
                  <a:pt x="2125710" y="496570"/>
                </a:lnTo>
                <a:lnTo>
                  <a:pt x="2122772" y="495399"/>
                </a:lnTo>
                <a:lnTo>
                  <a:pt x="2122648" y="494030"/>
                </a:lnTo>
                <a:lnTo>
                  <a:pt x="2123026" y="490220"/>
                </a:lnTo>
                <a:lnTo>
                  <a:pt x="2119503" y="490220"/>
                </a:lnTo>
                <a:lnTo>
                  <a:pt x="2118245" y="489584"/>
                </a:lnTo>
                <a:lnTo>
                  <a:pt x="2118120" y="489357"/>
                </a:lnTo>
                <a:lnTo>
                  <a:pt x="2115365" y="482726"/>
                </a:lnTo>
                <a:lnTo>
                  <a:pt x="2113636" y="480060"/>
                </a:lnTo>
                <a:lnTo>
                  <a:pt x="2117745" y="480060"/>
                </a:lnTo>
                <a:lnTo>
                  <a:pt x="2117997" y="481330"/>
                </a:lnTo>
                <a:lnTo>
                  <a:pt x="2123026" y="488950"/>
                </a:lnTo>
                <a:lnTo>
                  <a:pt x="2132081" y="488950"/>
                </a:lnTo>
                <a:lnTo>
                  <a:pt x="2128729" y="491490"/>
                </a:lnTo>
                <a:lnTo>
                  <a:pt x="2129561" y="491490"/>
                </a:lnTo>
                <a:lnTo>
                  <a:pt x="2132177" y="495300"/>
                </a:lnTo>
                <a:lnTo>
                  <a:pt x="2131073" y="495300"/>
                </a:lnTo>
                <a:lnTo>
                  <a:pt x="2133241" y="496849"/>
                </a:lnTo>
                <a:lnTo>
                  <a:pt x="2133921" y="497840"/>
                </a:lnTo>
                <a:lnTo>
                  <a:pt x="2134627" y="497840"/>
                </a:lnTo>
                <a:lnTo>
                  <a:pt x="2138181" y="50038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7330" y="482653"/>
                </a:lnTo>
                <a:lnTo>
                  <a:pt x="2256379" y="480060"/>
                </a:lnTo>
                <a:lnTo>
                  <a:pt x="2258762" y="481330"/>
                </a:lnTo>
                <a:lnTo>
                  <a:pt x="2261584" y="485140"/>
                </a:lnTo>
                <a:lnTo>
                  <a:pt x="2260479" y="485140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1985" y="486410"/>
                </a:lnTo>
                <a:lnTo>
                  <a:pt x="2261584" y="485140"/>
                </a:lnTo>
                <a:lnTo>
                  <a:pt x="2258762" y="481330"/>
                </a:lnTo>
                <a:lnTo>
                  <a:pt x="2256379" y="480060"/>
                </a:lnTo>
                <a:lnTo>
                  <a:pt x="2264151" y="480060"/>
                </a:lnTo>
                <a:lnTo>
                  <a:pt x="2267687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518729" y="485140"/>
                </a:moveTo>
                <a:lnTo>
                  <a:pt x="2515283" y="485140"/>
                </a:lnTo>
                <a:lnTo>
                  <a:pt x="2519788" y="480060"/>
                </a:lnTo>
                <a:lnTo>
                  <a:pt x="2518729" y="485140"/>
                </a:lnTo>
                <a:close/>
              </a:path>
              <a:path w="4096384" h="836930">
                <a:moveTo>
                  <a:pt x="2630584" y="487680"/>
                </a:moveTo>
                <a:lnTo>
                  <a:pt x="2618032" y="487680"/>
                </a:lnTo>
                <a:lnTo>
                  <a:pt x="2622563" y="482600"/>
                </a:lnTo>
                <a:lnTo>
                  <a:pt x="2622714" y="482600"/>
                </a:lnTo>
                <a:lnTo>
                  <a:pt x="2622714" y="480060"/>
                </a:lnTo>
                <a:lnTo>
                  <a:pt x="2630584" y="487680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74667" y="486408"/>
                </a:lnTo>
                <a:lnTo>
                  <a:pt x="2672006" y="485140"/>
                </a:lnTo>
                <a:lnTo>
                  <a:pt x="2674854" y="480060"/>
                </a:lnTo>
                <a:lnTo>
                  <a:pt x="2678868" y="483870"/>
                </a:lnTo>
                <a:lnTo>
                  <a:pt x="2679317" y="486074"/>
                </a:lnTo>
                <a:lnTo>
                  <a:pt x="2679246" y="486541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2701778" y="487680"/>
                </a:moveTo>
                <a:lnTo>
                  <a:pt x="2678037" y="487680"/>
                </a:lnTo>
                <a:lnTo>
                  <a:pt x="2679246" y="486541"/>
                </a:lnTo>
                <a:lnTo>
                  <a:pt x="2679317" y="486074"/>
                </a:lnTo>
                <a:lnTo>
                  <a:pt x="2678868" y="483870"/>
                </a:lnTo>
                <a:lnTo>
                  <a:pt x="2674854" y="480060"/>
                </a:lnTo>
                <a:lnTo>
                  <a:pt x="2681720" y="480065"/>
                </a:lnTo>
                <a:lnTo>
                  <a:pt x="2684067" y="481330"/>
                </a:lnTo>
                <a:lnTo>
                  <a:pt x="2688755" y="481330"/>
                </a:lnTo>
                <a:lnTo>
                  <a:pt x="2688843" y="485474"/>
                </a:lnTo>
                <a:lnTo>
                  <a:pt x="2689089" y="486410"/>
                </a:lnTo>
                <a:lnTo>
                  <a:pt x="2701568" y="486410"/>
                </a:lnTo>
                <a:lnTo>
                  <a:pt x="2701778" y="487680"/>
                </a:lnTo>
                <a:close/>
              </a:path>
              <a:path w="4096384" h="836930">
                <a:moveTo>
                  <a:pt x="2852544" y="487680"/>
                </a:moveTo>
                <a:lnTo>
                  <a:pt x="2851018" y="487680"/>
                </a:lnTo>
                <a:lnTo>
                  <a:pt x="2849178" y="485140"/>
                </a:lnTo>
                <a:lnTo>
                  <a:pt x="2848504" y="482600"/>
                </a:lnTo>
                <a:lnTo>
                  <a:pt x="2852701" y="480060"/>
                </a:lnTo>
                <a:lnTo>
                  <a:pt x="2853619" y="483529"/>
                </a:lnTo>
                <a:lnTo>
                  <a:pt x="2853572" y="484320"/>
                </a:lnTo>
                <a:lnTo>
                  <a:pt x="2852544" y="487680"/>
                </a:lnTo>
                <a:close/>
              </a:path>
              <a:path w="4096384" h="836930">
                <a:moveTo>
                  <a:pt x="3181234" y="481330"/>
                </a:moveTo>
                <a:lnTo>
                  <a:pt x="3181084" y="481330"/>
                </a:lnTo>
                <a:lnTo>
                  <a:pt x="3181234" y="480060"/>
                </a:lnTo>
                <a:lnTo>
                  <a:pt x="3181234" y="481330"/>
                </a:lnTo>
                <a:close/>
              </a:path>
              <a:path w="4096384" h="836930">
                <a:moveTo>
                  <a:pt x="3298768" y="490220"/>
                </a:moveTo>
                <a:lnTo>
                  <a:pt x="3291389" y="485140"/>
                </a:lnTo>
                <a:lnTo>
                  <a:pt x="3293380" y="485140"/>
                </a:lnTo>
                <a:lnTo>
                  <a:pt x="3301951" y="480060"/>
                </a:lnTo>
                <a:lnTo>
                  <a:pt x="3300169" y="484910"/>
                </a:lnTo>
                <a:lnTo>
                  <a:pt x="3298768" y="490220"/>
                </a:lnTo>
                <a:close/>
              </a:path>
              <a:path w="4096384" h="836930">
                <a:moveTo>
                  <a:pt x="3319293" y="490220"/>
                </a:moveTo>
                <a:lnTo>
                  <a:pt x="3298768" y="490220"/>
                </a:lnTo>
                <a:lnTo>
                  <a:pt x="3300042" y="485303"/>
                </a:lnTo>
                <a:lnTo>
                  <a:pt x="3301951" y="480060"/>
                </a:lnTo>
                <a:lnTo>
                  <a:pt x="3306632" y="480060"/>
                </a:lnTo>
                <a:lnTo>
                  <a:pt x="3306632" y="483870"/>
                </a:lnTo>
                <a:lnTo>
                  <a:pt x="3309481" y="483870"/>
                </a:lnTo>
                <a:lnTo>
                  <a:pt x="3309590" y="485474"/>
                </a:lnTo>
                <a:lnTo>
                  <a:pt x="3310312" y="487680"/>
                </a:lnTo>
                <a:lnTo>
                  <a:pt x="3320874" y="487680"/>
                </a:lnTo>
                <a:lnTo>
                  <a:pt x="3320011" y="489002"/>
                </a:lnTo>
                <a:lnTo>
                  <a:pt x="3319293" y="490220"/>
                </a:lnTo>
                <a:close/>
              </a:path>
              <a:path w="4096384" h="836930">
                <a:moveTo>
                  <a:pt x="3358530" y="481330"/>
                </a:moveTo>
                <a:lnTo>
                  <a:pt x="3356416" y="481330"/>
                </a:lnTo>
                <a:lnTo>
                  <a:pt x="3357581" y="480060"/>
                </a:lnTo>
                <a:lnTo>
                  <a:pt x="3358530" y="481330"/>
                </a:lnTo>
                <a:close/>
              </a:path>
              <a:path w="4096384" h="836930">
                <a:moveTo>
                  <a:pt x="3359479" y="482600"/>
                </a:moveTo>
                <a:lnTo>
                  <a:pt x="3357581" y="480060"/>
                </a:lnTo>
                <a:lnTo>
                  <a:pt x="3361210" y="480060"/>
                </a:lnTo>
                <a:lnTo>
                  <a:pt x="3361007" y="481330"/>
                </a:lnTo>
                <a:lnTo>
                  <a:pt x="3359479" y="482600"/>
                </a:lnTo>
                <a:close/>
              </a:path>
              <a:path w="4096384" h="836930">
                <a:moveTo>
                  <a:pt x="3537203" y="482600"/>
                </a:moveTo>
                <a:lnTo>
                  <a:pt x="3536949" y="482600"/>
                </a:lnTo>
                <a:lnTo>
                  <a:pt x="3535612" y="480060"/>
                </a:lnTo>
                <a:lnTo>
                  <a:pt x="3537203" y="4826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62432" y="495300"/>
                </a:lnTo>
                <a:lnTo>
                  <a:pt x="3562337" y="491134"/>
                </a:lnTo>
                <a:lnTo>
                  <a:pt x="3561757" y="488950"/>
                </a:lnTo>
                <a:lnTo>
                  <a:pt x="3540293" y="488950"/>
                </a:lnTo>
                <a:lnTo>
                  <a:pt x="3538794" y="485140"/>
                </a:lnTo>
                <a:lnTo>
                  <a:pt x="3535612" y="480060"/>
                </a:lnTo>
                <a:lnTo>
                  <a:pt x="3537445" y="480060"/>
                </a:lnTo>
                <a:lnTo>
                  <a:pt x="3538977" y="482600"/>
                </a:lnTo>
                <a:lnTo>
                  <a:pt x="3567454" y="482600"/>
                </a:lnTo>
                <a:lnTo>
                  <a:pt x="3566439" y="483870"/>
                </a:lnTo>
                <a:lnTo>
                  <a:pt x="3555032" y="483880"/>
                </a:lnTo>
                <a:lnTo>
                  <a:pt x="3552538" y="485140"/>
                </a:lnTo>
                <a:lnTo>
                  <a:pt x="3554895" y="487680"/>
                </a:lnTo>
                <a:lnTo>
                  <a:pt x="3575684" y="487680"/>
                </a:lnTo>
                <a:lnTo>
                  <a:pt x="3572496" y="490220"/>
                </a:lnTo>
                <a:lnTo>
                  <a:pt x="3571441" y="491350"/>
                </a:lnTo>
                <a:lnTo>
                  <a:pt x="3571563" y="492448"/>
                </a:lnTo>
                <a:lnTo>
                  <a:pt x="3571644" y="492760"/>
                </a:lnTo>
                <a:lnTo>
                  <a:pt x="3573661" y="49403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1030448" y="488950"/>
                </a:moveTo>
                <a:lnTo>
                  <a:pt x="1022004" y="482097"/>
                </a:lnTo>
                <a:lnTo>
                  <a:pt x="1021996" y="481930"/>
                </a:lnTo>
                <a:lnTo>
                  <a:pt x="1022922" y="481098"/>
                </a:lnTo>
                <a:lnTo>
                  <a:pt x="1031244" y="480065"/>
                </a:lnTo>
                <a:lnTo>
                  <a:pt x="1031213" y="480198"/>
                </a:lnTo>
                <a:lnTo>
                  <a:pt x="1030618" y="481330"/>
                </a:lnTo>
                <a:lnTo>
                  <a:pt x="1029671" y="482522"/>
                </a:lnTo>
                <a:lnTo>
                  <a:pt x="1029779" y="483880"/>
                </a:lnTo>
                <a:lnTo>
                  <a:pt x="1030448" y="488950"/>
                </a:lnTo>
                <a:close/>
              </a:path>
              <a:path w="4096384" h="836930">
                <a:moveTo>
                  <a:pt x="1043001" y="488950"/>
                </a:moveTo>
                <a:lnTo>
                  <a:pt x="1030448" y="488950"/>
                </a:lnTo>
                <a:lnTo>
                  <a:pt x="1029779" y="483880"/>
                </a:lnTo>
                <a:lnTo>
                  <a:pt x="1029671" y="482522"/>
                </a:lnTo>
                <a:lnTo>
                  <a:pt x="1030618" y="481330"/>
                </a:lnTo>
                <a:lnTo>
                  <a:pt x="1031213" y="480198"/>
                </a:lnTo>
                <a:lnTo>
                  <a:pt x="1030952" y="481330"/>
                </a:lnTo>
                <a:lnTo>
                  <a:pt x="1038161" y="481330"/>
                </a:lnTo>
                <a:lnTo>
                  <a:pt x="1039946" y="486410"/>
                </a:lnTo>
                <a:lnTo>
                  <a:pt x="1043001" y="488950"/>
                </a:lnTo>
                <a:close/>
              </a:path>
              <a:path w="4096384" h="836930">
                <a:moveTo>
                  <a:pt x="757886" y="481330"/>
                </a:moveTo>
                <a:lnTo>
                  <a:pt x="756707" y="480824"/>
                </a:lnTo>
                <a:lnTo>
                  <a:pt x="757485" y="480529"/>
                </a:lnTo>
                <a:lnTo>
                  <a:pt x="757886" y="481330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7222" y="481098"/>
                </a:lnTo>
                <a:lnTo>
                  <a:pt x="1507907" y="480639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762751" y="486410"/>
                </a:moveTo>
                <a:lnTo>
                  <a:pt x="752019" y="482600"/>
                </a:lnTo>
                <a:lnTo>
                  <a:pt x="756707" y="480824"/>
                </a:lnTo>
                <a:lnTo>
                  <a:pt x="757886" y="481330"/>
                </a:lnTo>
                <a:lnTo>
                  <a:pt x="760233" y="481330"/>
                </a:lnTo>
                <a:lnTo>
                  <a:pt x="761651" y="482522"/>
                </a:lnTo>
                <a:lnTo>
                  <a:pt x="761776" y="482726"/>
                </a:lnTo>
                <a:lnTo>
                  <a:pt x="762751" y="486410"/>
                </a:lnTo>
                <a:close/>
              </a:path>
              <a:path w="4096384" h="836930">
                <a:moveTo>
                  <a:pt x="1021902" y="482015"/>
                </a:moveTo>
                <a:lnTo>
                  <a:pt x="1021058" y="481330"/>
                </a:lnTo>
                <a:lnTo>
                  <a:pt x="1022922" y="481098"/>
                </a:lnTo>
                <a:lnTo>
                  <a:pt x="1021902" y="482015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6877" y="481330"/>
                </a:lnTo>
                <a:lnTo>
                  <a:pt x="1507228" y="481103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1562762" y="492409"/>
                </a:moveTo>
                <a:lnTo>
                  <a:pt x="1552929" y="487680"/>
                </a:lnTo>
                <a:lnTo>
                  <a:pt x="1550925" y="486410"/>
                </a:lnTo>
                <a:lnTo>
                  <a:pt x="1557957" y="486410"/>
                </a:lnTo>
                <a:lnTo>
                  <a:pt x="1557711" y="485474"/>
                </a:lnTo>
                <a:lnTo>
                  <a:pt x="1557620" y="484768"/>
                </a:lnTo>
                <a:lnTo>
                  <a:pt x="1560885" y="481103"/>
                </a:lnTo>
                <a:lnTo>
                  <a:pt x="1561936" y="482026"/>
                </a:lnTo>
                <a:lnTo>
                  <a:pt x="1562059" y="482522"/>
                </a:lnTo>
                <a:lnTo>
                  <a:pt x="1562281" y="484768"/>
                </a:lnTo>
                <a:lnTo>
                  <a:pt x="1563295" y="491490"/>
                </a:lnTo>
                <a:lnTo>
                  <a:pt x="1562823" y="491490"/>
                </a:lnTo>
                <a:lnTo>
                  <a:pt x="1562762" y="492409"/>
                </a:lnTo>
                <a:close/>
              </a:path>
              <a:path w="4096384" h="836930">
                <a:moveTo>
                  <a:pt x="3736" y="488836"/>
                </a:moveTo>
                <a:lnTo>
                  <a:pt x="3616" y="484910"/>
                </a:lnTo>
                <a:lnTo>
                  <a:pt x="4050" y="482726"/>
                </a:lnTo>
                <a:lnTo>
                  <a:pt x="4167" y="482522"/>
                </a:lnTo>
                <a:lnTo>
                  <a:pt x="5581" y="481330"/>
                </a:lnTo>
                <a:lnTo>
                  <a:pt x="8216" y="482653"/>
                </a:lnTo>
                <a:lnTo>
                  <a:pt x="10944" y="483870"/>
                </a:lnTo>
                <a:lnTo>
                  <a:pt x="3736" y="488836"/>
                </a:lnTo>
                <a:close/>
              </a:path>
              <a:path w="4096384" h="836930">
                <a:moveTo>
                  <a:pt x="12286" y="501650"/>
                </a:moveTo>
                <a:lnTo>
                  <a:pt x="10276" y="501650"/>
                </a:lnTo>
                <a:lnTo>
                  <a:pt x="3817" y="489002"/>
                </a:lnTo>
                <a:lnTo>
                  <a:pt x="3838" y="488765"/>
                </a:lnTo>
                <a:lnTo>
                  <a:pt x="10944" y="483870"/>
                </a:lnTo>
                <a:lnTo>
                  <a:pt x="8096" y="482600"/>
                </a:lnTo>
                <a:lnTo>
                  <a:pt x="5581" y="481330"/>
                </a:lnTo>
                <a:lnTo>
                  <a:pt x="24690" y="481330"/>
                </a:lnTo>
                <a:lnTo>
                  <a:pt x="25192" y="482600"/>
                </a:lnTo>
                <a:lnTo>
                  <a:pt x="30056" y="482600"/>
                </a:lnTo>
                <a:lnTo>
                  <a:pt x="29553" y="483870"/>
                </a:lnTo>
                <a:lnTo>
                  <a:pt x="44641" y="483880"/>
                </a:lnTo>
                <a:lnTo>
                  <a:pt x="45307" y="485140"/>
                </a:lnTo>
                <a:lnTo>
                  <a:pt x="58213" y="485140"/>
                </a:lnTo>
                <a:lnTo>
                  <a:pt x="59555" y="486410"/>
                </a:lnTo>
                <a:lnTo>
                  <a:pt x="8096" y="486410"/>
                </a:lnTo>
                <a:lnTo>
                  <a:pt x="9942" y="490220"/>
                </a:lnTo>
                <a:lnTo>
                  <a:pt x="12286" y="490220"/>
                </a:lnTo>
                <a:lnTo>
                  <a:pt x="13458" y="491490"/>
                </a:lnTo>
                <a:lnTo>
                  <a:pt x="19286" y="491490"/>
                </a:lnTo>
                <a:lnTo>
                  <a:pt x="17170" y="495255"/>
                </a:lnTo>
                <a:lnTo>
                  <a:pt x="17230" y="499110"/>
                </a:lnTo>
                <a:lnTo>
                  <a:pt x="19955" y="500380"/>
                </a:lnTo>
                <a:lnTo>
                  <a:pt x="12790" y="500380"/>
                </a:lnTo>
                <a:lnTo>
                  <a:pt x="12286" y="501650"/>
                </a:lnTo>
                <a:close/>
              </a:path>
              <a:path w="4096384" h="836930">
                <a:moveTo>
                  <a:pt x="62240" y="488950"/>
                </a:moveTo>
                <a:lnTo>
                  <a:pt x="58213" y="485140"/>
                </a:lnTo>
                <a:lnTo>
                  <a:pt x="56550" y="483880"/>
                </a:lnTo>
                <a:lnTo>
                  <a:pt x="56877" y="482600"/>
                </a:lnTo>
                <a:lnTo>
                  <a:pt x="59051" y="481330"/>
                </a:lnTo>
                <a:lnTo>
                  <a:pt x="63916" y="481330"/>
                </a:lnTo>
                <a:lnTo>
                  <a:pt x="63078" y="485140"/>
                </a:lnTo>
                <a:lnTo>
                  <a:pt x="61906" y="485140"/>
                </a:lnTo>
                <a:lnTo>
                  <a:pt x="62852" y="485857"/>
                </a:lnTo>
                <a:lnTo>
                  <a:pt x="62728" y="486731"/>
                </a:lnTo>
                <a:lnTo>
                  <a:pt x="62240" y="488950"/>
                </a:lnTo>
                <a:close/>
              </a:path>
              <a:path w="4096384" h="836930">
                <a:moveTo>
                  <a:pt x="70342" y="494030"/>
                </a:moveTo>
                <a:lnTo>
                  <a:pt x="64196" y="494030"/>
                </a:lnTo>
                <a:lnTo>
                  <a:pt x="67960" y="492760"/>
                </a:lnTo>
                <a:lnTo>
                  <a:pt x="70569" y="490383"/>
                </a:lnTo>
                <a:lnTo>
                  <a:pt x="70655" y="490075"/>
                </a:lnTo>
                <a:lnTo>
                  <a:pt x="68262" y="486408"/>
                </a:lnTo>
                <a:lnTo>
                  <a:pt x="63029" y="485364"/>
                </a:lnTo>
                <a:lnTo>
                  <a:pt x="63916" y="481330"/>
                </a:lnTo>
                <a:lnTo>
                  <a:pt x="72631" y="481330"/>
                </a:lnTo>
                <a:lnTo>
                  <a:pt x="71633" y="483880"/>
                </a:lnTo>
                <a:lnTo>
                  <a:pt x="75349" y="487550"/>
                </a:lnTo>
                <a:lnTo>
                  <a:pt x="75322" y="487936"/>
                </a:lnTo>
                <a:lnTo>
                  <a:pt x="73341" y="492760"/>
                </a:lnTo>
                <a:lnTo>
                  <a:pt x="71964" y="492760"/>
                </a:lnTo>
                <a:lnTo>
                  <a:pt x="70342" y="494030"/>
                </a:lnTo>
                <a:close/>
              </a:path>
              <a:path w="4096384" h="836930">
                <a:moveTo>
                  <a:pt x="330605" y="483870"/>
                </a:moveTo>
                <a:lnTo>
                  <a:pt x="328935" y="483870"/>
                </a:lnTo>
                <a:lnTo>
                  <a:pt x="327726" y="482726"/>
                </a:lnTo>
                <a:lnTo>
                  <a:pt x="327650" y="482382"/>
                </a:lnTo>
                <a:lnTo>
                  <a:pt x="327926" y="481330"/>
                </a:lnTo>
                <a:lnTo>
                  <a:pt x="329773" y="481330"/>
                </a:lnTo>
                <a:lnTo>
                  <a:pt x="330874" y="482522"/>
                </a:lnTo>
                <a:lnTo>
                  <a:pt x="330765" y="483272"/>
                </a:lnTo>
                <a:lnTo>
                  <a:pt x="330605" y="483870"/>
                </a:lnTo>
                <a:close/>
              </a:path>
              <a:path w="4096384" h="836930">
                <a:moveTo>
                  <a:pt x="354227" y="483870"/>
                </a:moveTo>
                <a:lnTo>
                  <a:pt x="330605" y="483870"/>
                </a:lnTo>
                <a:lnTo>
                  <a:pt x="330765" y="483272"/>
                </a:lnTo>
                <a:lnTo>
                  <a:pt x="330874" y="482522"/>
                </a:lnTo>
                <a:lnTo>
                  <a:pt x="329773" y="481330"/>
                </a:lnTo>
                <a:lnTo>
                  <a:pt x="354682" y="481330"/>
                </a:lnTo>
                <a:lnTo>
                  <a:pt x="354227" y="483870"/>
                </a:lnTo>
                <a:close/>
              </a:path>
              <a:path w="4096384" h="836930">
                <a:moveTo>
                  <a:pt x="564039" y="492448"/>
                </a:moveTo>
                <a:lnTo>
                  <a:pt x="562274" y="491490"/>
                </a:lnTo>
                <a:lnTo>
                  <a:pt x="564634" y="486410"/>
                </a:lnTo>
                <a:lnTo>
                  <a:pt x="569161" y="482600"/>
                </a:lnTo>
                <a:lnTo>
                  <a:pt x="573328" y="481330"/>
                </a:lnTo>
                <a:lnTo>
                  <a:pt x="576012" y="483870"/>
                </a:lnTo>
                <a:lnTo>
                  <a:pt x="564039" y="492448"/>
                </a:lnTo>
                <a:close/>
              </a:path>
              <a:path w="4096384" h="836930">
                <a:moveTo>
                  <a:pt x="892491" y="483870"/>
                </a:moveTo>
                <a:lnTo>
                  <a:pt x="889976" y="483870"/>
                </a:lnTo>
                <a:lnTo>
                  <a:pt x="889806" y="482600"/>
                </a:lnTo>
                <a:lnTo>
                  <a:pt x="891986" y="481330"/>
                </a:lnTo>
                <a:lnTo>
                  <a:pt x="894337" y="482600"/>
                </a:lnTo>
                <a:lnTo>
                  <a:pt x="894501" y="482600"/>
                </a:lnTo>
                <a:lnTo>
                  <a:pt x="892491" y="483870"/>
                </a:lnTo>
                <a:close/>
              </a:path>
              <a:path w="4096384" h="836930">
                <a:moveTo>
                  <a:pt x="918806" y="483870"/>
                </a:moveTo>
                <a:lnTo>
                  <a:pt x="892491" y="483870"/>
                </a:lnTo>
                <a:lnTo>
                  <a:pt x="894501" y="482600"/>
                </a:lnTo>
                <a:lnTo>
                  <a:pt x="894337" y="482600"/>
                </a:lnTo>
                <a:lnTo>
                  <a:pt x="891986" y="481330"/>
                </a:lnTo>
                <a:lnTo>
                  <a:pt x="917968" y="481330"/>
                </a:lnTo>
                <a:lnTo>
                  <a:pt x="918806" y="483870"/>
                </a:lnTo>
                <a:close/>
              </a:path>
              <a:path w="4096384" h="836930">
                <a:moveTo>
                  <a:pt x="974123" y="490220"/>
                </a:moveTo>
                <a:lnTo>
                  <a:pt x="970103" y="482600"/>
                </a:lnTo>
                <a:lnTo>
                  <a:pt x="974627" y="482600"/>
                </a:lnTo>
                <a:lnTo>
                  <a:pt x="975799" y="481330"/>
                </a:lnTo>
                <a:lnTo>
                  <a:pt x="974123" y="490220"/>
                </a:lnTo>
                <a:close/>
              </a:path>
              <a:path w="4096384" h="836930">
                <a:moveTo>
                  <a:pt x="978818" y="490220"/>
                </a:moveTo>
                <a:lnTo>
                  <a:pt x="974123" y="490220"/>
                </a:lnTo>
                <a:lnTo>
                  <a:pt x="975799" y="481330"/>
                </a:lnTo>
                <a:lnTo>
                  <a:pt x="984180" y="481330"/>
                </a:lnTo>
                <a:lnTo>
                  <a:pt x="989209" y="483870"/>
                </a:lnTo>
                <a:lnTo>
                  <a:pt x="978818" y="485140"/>
                </a:lnTo>
                <a:lnTo>
                  <a:pt x="978818" y="490220"/>
                </a:lnTo>
                <a:close/>
              </a:path>
              <a:path w="4096384" h="836930">
                <a:moveTo>
                  <a:pt x="1095992" y="488950"/>
                </a:moveTo>
                <a:lnTo>
                  <a:pt x="1092639" y="485140"/>
                </a:lnTo>
                <a:lnTo>
                  <a:pt x="1091291" y="483870"/>
                </a:lnTo>
                <a:lnTo>
                  <a:pt x="1091965" y="482600"/>
                </a:lnTo>
                <a:lnTo>
                  <a:pt x="1094479" y="481330"/>
                </a:lnTo>
                <a:lnTo>
                  <a:pt x="1099508" y="481330"/>
                </a:lnTo>
                <a:lnTo>
                  <a:pt x="1096595" y="487643"/>
                </a:lnTo>
                <a:lnTo>
                  <a:pt x="1096460" y="487936"/>
                </a:lnTo>
                <a:lnTo>
                  <a:pt x="1095992" y="488950"/>
                </a:lnTo>
                <a:close/>
              </a:path>
              <a:path w="4096384" h="836930">
                <a:moveTo>
                  <a:pt x="1103195" y="495300"/>
                </a:moveTo>
                <a:lnTo>
                  <a:pt x="1096715" y="487936"/>
                </a:lnTo>
                <a:lnTo>
                  <a:pt x="1096595" y="487643"/>
                </a:lnTo>
                <a:lnTo>
                  <a:pt x="1099508" y="481330"/>
                </a:lnTo>
                <a:lnTo>
                  <a:pt x="1140242" y="481330"/>
                </a:lnTo>
                <a:lnTo>
                  <a:pt x="1142014" y="482600"/>
                </a:lnTo>
                <a:lnTo>
                  <a:pt x="1132699" y="482600"/>
                </a:lnTo>
                <a:lnTo>
                  <a:pt x="1132863" y="483870"/>
                </a:lnTo>
                <a:lnTo>
                  <a:pt x="1143800" y="483880"/>
                </a:lnTo>
                <a:lnTo>
                  <a:pt x="1149101" y="487680"/>
                </a:lnTo>
                <a:lnTo>
                  <a:pt x="1107555" y="487680"/>
                </a:lnTo>
                <a:lnTo>
                  <a:pt x="1103434" y="492675"/>
                </a:lnTo>
                <a:lnTo>
                  <a:pt x="1103310" y="493570"/>
                </a:lnTo>
                <a:lnTo>
                  <a:pt x="1103195" y="495300"/>
                </a:lnTo>
                <a:close/>
              </a:path>
              <a:path w="4096384" h="836930">
                <a:moveTo>
                  <a:pt x="1315581" y="491490"/>
                </a:moveTo>
                <a:lnTo>
                  <a:pt x="1288925" y="491490"/>
                </a:lnTo>
                <a:lnTo>
                  <a:pt x="1289060" y="491284"/>
                </a:lnTo>
                <a:lnTo>
                  <a:pt x="1297306" y="487680"/>
                </a:lnTo>
                <a:lnTo>
                  <a:pt x="1289511" y="486049"/>
                </a:lnTo>
                <a:lnTo>
                  <a:pt x="1285068" y="485140"/>
                </a:lnTo>
                <a:lnTo>
                  <a:pt x="1283896" y="485140"/>
                </a:lnTo>
                <a:lnTo>
                  <a:pt x="1283896" y="481330"/>
                </a:lnTo>
                <a:lnTo>
                  <a:pt x="1295800" y="481330"/>
                </a:lnTo>
                <a:lnTo>
                  <a:pt x="1293620" y="482600"/>
                </a:lnTo>
                <a:lnTo>
                  <a:pt x="1293300" y="483880"/>
                </a:lnTo>
                <a:lnTo>
                  <a:pt x="1295126" y="485140"/>
                </a:lnTo>
                <a:lnTo>
                  <a:pt x="1300155" y="486410"/>
                </a:lnTo>
                <a:lnTo>
                  <a:pt x="1315496" y="486410"/>
                </a:lnTo>
                <a:lnTo>
                  <a:pt x="1309210" y="490220"/>
                </a:lnTo>
                <a:lnTo>
                  <a:pt x="1315581" y="491490"/>
                </a:lnTo>
                <a:close/>
              </a:path>
              <a:path w="4096384" h="836930">
                <a:moveTo>
                  <a:pt x="1350946" y="487680"/>
                </a:moveTo>
                <a:lnTo>
                  <a:pt x="1347600" y="485262"/>
                </a:lnTo>
                <a:lnTo>
                  <a:pt x="1347475" y="484910"/>
                </a:lnTo>
                <a:lnTo>
                  <a:pt x="1347903" y="482726"/>
                </a:lnTo>
                <a:lnTo>
                  <a:pt x="1348030" y="482522"/>
                </a:lnTo>
                <a:lnTo>
                  <a:pt x="1349604" y="481330"/>
                </a:lnTo>
                <a:lnTo>
                  <a:pt x="1350783" y="481330"/>
                </a:lnTo>
                <a:lnTo>
                  <a:pt x="1351508" y="483529"/>
                </a:lnTo>
                <a:lnTo>
                  <a:pt x="1351383" y="485214"/>
                </a:lnTo>
                <a:lnTo>
                  <a:pt x="1350946" y="487680"/>
                </a:lnTo>
                <a:close/>
              </a:path>
              <a:path w="4096384" h="836930">
                <a:moveTo>
                  <a:pt x="1358484" y="487680"/>
                </a:moveTo>
                <a:lnTo>
                  <a:pt x="1350946" y="487680"/>
                </a:lnTo>
                <a:lnTo>
                  <a:pt x="1351383" y="485214"/>
                </a:lnTo>
                <a:lnTo>
                  <a:pt x="1351508" y="483529"/>
                </a:lnTo>
                <a:lnTo>
                  <a:pt x="1350783" y="481330"/>
                </a:lnTo>
                <a:lnTo>
                  <a:pt x="1361915" y="481330"/>
                </a:lnTo>
                <a:lnTo>
                  <a:pt x="1360670" y="482600"/>
                </a:lnTo>
                <a:lnTo>
                  <a:pt x="1360500" y="482600"/>
                </a:lnTo>
                <a:lnTo>
                  <a:pt x="1358484" y="487680"/>
                </a:lnTo>
                <a:close/>
              </a:path>
              <a:path w="4096384" h="836930">
                <a:moveTo>
                  <a:pt x="1380996" y="482600"/>
                </a:moveTo>
                <a:lnTo>
                  <a:pt x="1380615" y="482600"/>
                </a:lnTo>
                <a:lnTo>
                  <a:pt x="1380117" y="481330"/>
                </a:lnTo>
                <a:lnTo>
                  <a:pt x="1380996" y="482600"/>
                </a:lnTo>
                <a:close/>
              </a:path>
              <a:path w="4096384" h="836930">
                <a:moveTo>
                  <a:pt x="1385984" y="486410"/>
                </a:moveTo>
                <a:lnTo>
                  <a:pt x="1383633" y="486410"/>
                </a:lnTo>
                <a:lnTo>
                  <a:pt x="1380117" y="481330"/>
                </a:lnTo>
                <a:lnTo>
                  <a:pt x="1385814" y="481330"/>
                </a:lnTo>
                <a:lnTo>
                  <a:pt x="1383133" y="483880"/>
                </a:lnTo>
                <a:lnTo>
                  <a:pt x="1383633" y="485140"/>
                </a:lnTo>
                <a:lnTo>
                  <a:pt x="1385984" y="486410"/>
                </a:lnTo>
                <a:close/>
              </a:path>
              <a:path w="4096384" h="836930">
                <a:moveTo>
                  <a:pt x="1496113" y="491490"/>
                </a:moveTo>
                <a:lnTo>
                  <a:pt x="1489074" y="491490"/>
                </a:lnTo>
                <a:lnTo>
                  <a:pt x="1488992" y="490986"/>
                </a:lnTo>
                <a:lnTo>
                  <a:pt x="1490750" y="481330"/>
                </a:lnTo>
                <a:lnTo>
                  <a:pt x="1498258" y="488569"/>
                </a:lnTo>
                <a:lnTo>
                  <a:pt x="1497866" y="488887"/>
                </a:lnTo>
                <a:lnTo>
                  <a:pt x="1496113" y="491490"/>
                </a:lnTo>
                <a:close/>
              </a:path>
              <a:path w="4096384" h="836930">
                <a:moveTo>
                  <a:pt x="1547361" y="490220"/>
                </a:moveTo>
                <a:lnTo>
                  <a:pt x="1544285" y="490220"/>
                </a:lnTo>
                <a:lnTo>
                  <a:pt x="1544824" y="486408"/>
                </a:lnTo>
                <a:lnTo>
                  <a:pt x="1552097" y="481330"/>
                </a:lnTo>
                <a:lnTo>
                  <a:pt x="1554939" y="481330"/>
                </a:lnTo>
                <a:lnTo>
                  <a:pt x="1556956" y="482600"/>
                </a:lnTo>
                <a:lnTo>
                  <a:pt x="1557526" y="484768"/>
                </a:lnTo>
                <a:lnTo>
                  <a:pt x="1557494" y="484910"/>
                </a:lnTo>
                <a:lnTo>
                  <a:pt x="1557290" y="485140"/>
                </a:lnTo>
                <a:lnTo>
                  <a:pt x="1557957" y="486410"/>
                </a:lnTo>
                <a:lnTo>
                  <a:pt x="1550925" y="486410"/>
                </a:lnTo>
                <a:lnTo>
                  <a:pt x="1547361" y="490220"/>
                </a:lnTo>
                <a:close/>
              </a:path>
              <a:path w="4096384" h="836930">
                <a:moveTo>
                  <a:pt x="1595005" y="486410"/>
                </a:moveTo>
                <a:lnTo>
                  <a:pt x="1591338" y="484850"/>
                </a:lnTo>
                <a:lnTo>
                  <a:pt x="1590148" y="484320"/>
                </a:lnTo>
                <a:lnTo>
                  <a:pt x="1590396" y="483870"/>
                </a:lnTo>
                <a:lnTo>
                  <a:pt x="1589934" y="483234"/>
                </a:lnTo>
                <a:lnTo>
                  <a:pt x="1592321" y="481330"/>
                </a:lnTo>
                <a:lnTo>
                  <a:pt x="1593833" y="481330"/>
                </a:lnTo>
                <a:lnTo>
                  <a:pt x="1596511" y="482600"/>
                </a:lnTo>
                <a:lnTo>
                  <a:pt x="1595005" y="486410"/>
                </a:lnTo>
                <a:close/>
              </a:path>
              <a:path w="4096384" h="836930">
                <a:moveTo>
                  <a:pt x="1596417" y="486410"/>
                </a:moveTo>
                <a:lnTo>
                  <a:pt x="1595005" y="486410"/>
                </a:lnTo>
                <a:lnTo>
                  <a:pt x="1596511" y="482600"/>
                </a:lnTo>
                <a:lnTo>
                  <a:pt x="1593833" y="481330"/>
                </a:lnTo>
                <a:lnTo>
                  <a:pt x="1598484" y="481330"/>
                </a:lnTo>
                <a:lnTo>
                  <a:pt x="1596417" y="486410"/>
                </a:lnTo>
                <a:close/>
              </a:path>
              <a:path w="4096384" h="836930">
                <a:moveTo>
                  <a:pt x="1616557" y="483529"/>
                </a:moveTo>
                <a:lnTo>
                  <a:pt x="1616463" y="481330"/>
                </a:lnTo>
                <a:lnTo>
                  <a:pt x="1619475" y="482600"/>
                </a:lnTo>
                <a:lnTo>
                  <a:pt x="1617465" y="482600"/>
                </a:lnTo>
                <a:lnTo>
                  <a:pt x="1616557" y="483529"/>
                </a:lnTo>
                <a:close/>
              </a:path>
              <a:path w="4096384" h="836930">
                <a:moveTo>
                  <a:pt x="1620987" y="485140"/>
                </a:moveTo>
                <a:lnTo>
                  <a:pt x="1616626" y="485140"/>
                </a:lnTo>
                <a:lnTo>
                  <a:pt x="1616609" y="483476"/>
                </a:lnTo>
                <a:lnTo>
                  <a:pt x="1617465" y="482600"/>
                </a:lnTo>
                <a:lnTo>
                  <a:pt x="1619475" y="482600"/>
                </a:lnTo>
                <a:lnTo>
                  <a:pt x="1616463" y="481330"/>
                </a:lnTo>
                <a:lnTo>
                  <a:pt x="1620076" y="481330"/>
                </a:lnTo>
                <a:lnTo>
                  <a:pt x="1620818" y="483880"/>
                </a:lnTo>
                <a:lnTo>
                  <a:pt x="1620987" y="485140"/>
                </a:lnTo>
                <a:close/>
              </a:path>
              <a:path w="4096384" h="836930">
                <a:moveTo>
                  <a:pt x="1644351" y="505747"/>
                </a:moveTo>
                <a:lnTo>
                  <a:pt x="1643942" y="505540"/>
                </a:lnTo>
                <a:lnTo>
                  <a:pt x="1643870" y="505216"/>
                </a:lnTo>
                <a:lnTo>
                  <a:pt x="1645164" y="501650"/>
                </a:lnTo>
                <a:lnTo>
                  <a:pt x="1647107" y="498081"/>
                </a:lnTo>
                <a:lnTo>
                  <a:pt x="1647214" y="497625"/>
                </a:lnTo>
                <a:lnTo>
                  <a:pt x="1647089" y="495919"/>
                </a:lnTo>
                <a:lnTo>
                  <a:pt x="1655530" y="490220"/>
                </a:lnTo>
                <a:lnTo>
                  <a:pt x="1657948" y="488950"/>
                </a:lnTo>
                <a:lnTo>
                  <a:pt x="1661435" y="485364"/>
                </a:lnTo>
                <a:lnTo>
                  <a:pt x="1661556" y="484910"/>
                </a:lnTo>
                <a:lnTo>
                  <a:pt x="1660045" y="481330"/>
                </a:lnTo>
                <a:lnTo>
                  <a:pt x="1662389" y="482600"/>
                </a:lnTo>
                <a:lnTo>
                  <a:pt x="1666462" y="482600"/>
                </a:lnTo>
                <a:lnTo>
                  <a:pt x="1663732" y="486410"/>
                </a:lnTo>
                <a:lnTo>
                  <a:pt x="1666246" y="486410"/>
                </a:lnTo>
                <a:lnTo>
                  <a:pt x="1668817" y="488950"/>
                </a:lnTo>
                <a:lnTo>
                  <a:pt x="1663398" y="488950"/>
                </a:lnTo>
                <a:lnTo>
                  <a:pt x="1664400" y="491490"/>
                </a:lnTo>
                <a:lnTo>
                  <a:pt x="1670936" y="491490"/>
                </a:lnTo>
                <a:lnTo>
                  <a:pt x="1672947" y="494030"/>
                </a:lnTo>
                <a:lnTo>
                  <a:pt x="1656018" y="494030"/>
                </a:lnTo>
                <a:lnTo>
                  <a:pt x="1658703" y="497840"/>
                </a:lnTo>
                <a:lnTo>
                  <a:pt x="1658533" y="497840"/>
                </a:lnTo>
                <a:lnTo>
                  <a:pt x="1658199" y="499110"/>
                </a:lnTo>
                <a:lnTo>
                  <a:pt x="1663984" y="499110"/>
                </a:lnTo>
                <a:lnTo>
                  <a:pt x="1666246" y="500380"/>
                </a:lnTo>
                <a:lnTo>
                  <a:pt x="1648979" y="500380"/>
                </a:lnTo>
                <a:lnTo>
                  <a:pt x="1646799" y="502920"/>
                </a:lnTo>
                <a:lnTo>
                  <a:pt x="1646465" y="502920"/>
                </a:lnTo>
                <a:lnTo>
                  <a:pt x="1644351" y="505747"/>
                </a:lnTo>
                <a:close/>
              </a:path>
              <a:path w="4096384" h="836930">
                <a:moveTo>
                  <a:pt x="1737991" y="487680"/>
                </a:moveTo>
                <a:lnTo>
                  <a:pt x="1734973" y="487680"/>
                </a:lnTo>
                <a:lnTo>
                  <a:pt x="1734318" y="485695"/>
                </a:lnTo>
                <a:lnTo>
                  <a:pt x="1734198" y="484850"/>
                </a:lnTo>
                <a:lnTo>
                  <a:pt x="1734973" y="481330"/>
                </a:lnTo>
                <a:lnTo>
                  <a:pt x="1739220" y="483870"/>
                </a:lnTo>
                <a:lnTo>
                  <a:pt x="1737153" y="483870"/>
                </a:lnTo>
                <a:lnTo>
                  <a:pt x="1738017" y="487390"/>
                </a:lnTo>
                <a:lnTo>
                  <a:pt x="1737991" y="487680"/>
                </a:lnTo>
                <a:close/>
              </a:path>
              <a:path w="4096384" h="836930">
                <a:moveTo>
                  <a:pt x="1749610" y="495300"/>
                </a:moveTo>
                <a:lnTo>
                  <a:pt x="1741003" y="495300"/>
                </a:lnTo>
                <a:lnTo>
                  <a:pt x="1743688" y="492760"/>
                </a:lnTo>
                <a:lnTo>
                  <a:pt x="1745030" y="492760"/>
                </a:lnTo>
                <a:lnTo>
                  <a:pt x="1747374" y="491490"/>
                </a:lnTo>
                <a:lnTo>
                  <a:pt x="1740110" y="486074"/>
                </a:lnTo>
                <a:lnTo>
                  <a:pt x="1741344" y="485140"/>
                </a:lnTo>
                <a:lnTo>
                  <a:pt x="1734973" y="481330"/>
                </a:lnTo>
                <a:lnTo>
                  <a:pt x="1753241" y="481330"/>
                </a:lnTo>
                <a:lnTo>
                  <a:pt x="1752403" y="482600"/>
                </a:lnTo>
                <a:lnTo>
                  <a:pt x="1748546" y="482600"/>
                </a:lnTo>
                <a:lnTo>
                  <a:pt x="1746536" y="483870"/>
                </a:lnTo>
                <a:lnTo>
                  <a:pt x="1746536" y="485140"/>
                </a:lnTo>
                <a:lnTo>
                  <a:pt x="1748717" y="486410"/>
                </a:lnTo>
                <a:lnTo>
                  <a:pt x="1755423" y="486410"/>
                </a:lnTo>
                <a:lnTo>
                  <a:pt x="1752403" y="494030"/>
                </a:lnTo>
                <a:lnTo>
                  <a:pt x="1751231" y="494030"/>
                </a:lnTo>
                <a:lnTo>
                  <a:pt x="1749610" y="495300"/>
                </a:lnTo>
                <a:close/>
              </a:path>
              <a:path w="4096384" h="836930">
                <a:moveTo>
                  <a:pt x="1826386" y="492189"/>
                </a:moveTo>
                <a:lnTo>
                  <a:pt x="1821130" y="481330"/>
                </a:lnTo>
                <a:lnTo>
                  <a:pt x="1821804" y="482600"/>
                </a:lnTo>
                <a:lnTo>
                  <a:pt x="1824651" y="482600"/>
                </a:lnTo>
                <a:lnTo>
                  <a:pt x="1827703" y="486443"/>
                </a:lnTo>
                <a:lnTo>
                  <a:pt x="1831357" y="490220"/>
                </a:lnTo>
                <a:lnTo>
                  <a:pt x="1834596" y="490220"/>
                </a:lnTo>
                <a:lnTo>
                  <a:pt x="1833368" y="491490"/>
                </a:lnTo>
                <a:lnTo>
                  <a:pt x="1826663" y="491490"/>
                </a:lnTo>
                <a:lnTo>
                  <a:pt x="1826386" y="492189"/>
                </a:lnTo>
                <a:close/>
              </a:path>
              <a:path w="4096384" h="836930">
                <a:moveTo>
                  <a:pt x="1821804" y="482600"/>
                </a:moveTo>
                <a:lnTo>
                  <a:pt x="1821130" y="481330"/>
                </a:lnTo>
                <a:lnTo>
                  <a:pt x="1822785" y="481330"/>
                </a:lnTo>
                <a:lnTo>
                  <a:pt x="1821804" y="482600"/>
                </a:lnTo>
                <a:close/>
              </a:path>
              <a:path w="4096384" h="836930">
                <a:moveTo>
                  <a:pt x="1831357" y="490220"/>
                </a:moveTo>
                <a:lnTo>
                  <a:pt x="1827703" y="486443"/>
                </a:lnTo>
                <a:lnTo>
                  <a:pt x="1823644" y="481330"/>
                </a:lnTo>
                <a:lnTo>
                  <a:pt x="1834035" y="483870"/>
                </a:lnTo>
                <a:lnTo>
                  <a:pt x="1830519" y="485140"/>
                </a:lnTo>
                <a:lnTo>
                  <a:pt x="1831357" y="490220"/>
                </a:lnTo>
                <a:close/>
              </a:path>
              <a:path w="4096384" h="836930">
                <a:moveTo>
                  <a:pt x="1995964" y="492760"/>
                </a:moveTo>
                <a:lnTo>
                  <a:pt x="1989259" y="487680"/>
                </a:lnTo>
                <a:lnTo>
                  <a:pt x="1986077" y="483870"/>
                </a:lnTo>
                <a:lnTo>
                  <a:pt x="1991106" y="483870"/>
                </a:lnTo>
                <a:lnTo>
                  <a:pt x="1993620" y="481330"/>
                </a:lnTo>
                <a:lnTo>
                  <a:pt x="1995443" y="490220"/>
                </a:lnTo>
                <a:lnTo>
                  <a:pt x="1994792" y="490220"/>
                </a:lnTo>
                <a:lnTo>
                  <a:pt x="1995703" y="491748"/>
                </a:lnTo>
                <a:lnTo>
                  <a:pt x="1995826" y="492083"/>
                </a:lnTo>
                <a:lnTo>
                  <a:pt x="1995964" y="492760"/>
                </a:lnTo>
                <a:close/>
              </a:path>
              <a:path w="4096384" h="836930">
                <a:moveTo>
                  <a:pt x="1999487" y="494030"/>
                </a:moveTo>
                <a:lnTo>
                  <a:pt x="1997975" y="492760"/>
                </a:lnTo>
                <a:lnTo>
                  <a:pt x="1996305" y="492760"/>
                </a:lnTo>
                <a:lnTo>
                  <a:pt x="1995883" y="492051"/>
                </a:lnTo>
                <a:lnTo>
                  <a:pt x="1995757" y="491748"/>
                </a:lnTo>
                <a:lnTo>
                  <a:pt x="1993620" y="481330"/>
                </a:lnTo>
                <a:lnTo>
                  <a:pt x="1997317" y="481330"/>
                </a:lnTo>
                <a:lnTo>
                  <a:pt x="1997436" y="482653"/>
                </a:lnTo>
                <a:lnTo>
                  <a:pt x="2002497" y="486408"/>
                </a:lnTo>
                <a:lnTo>
                  <a:pt x="2006200" y="487680"/>
                </a:lnTo>
                <a:lnTo>
                  <a:pt x="2010150" y="487680"/>
                </a:lnTo>
                <a:lnTo>
                  <a:pt x="2009793" y="488950"/>
                </a:lnTo>
                <a:lnTo>
                  <a:pt x="1999991" y="488950"/>
                </a:lnTo>
                <a:lnTo>
                  <a:pt x="1996973" y="490220"/>
                </a:lnTo>
                <a:lnTo>
                  <a:pt x="1999865" y="490220"/>
                </a:lnTo>
                <a:lnTo>
                  <a:pt x="1999487" y="494030"/>
                </a:lnTo>
                <a:close/>
              </a:path>
              <a:path w="4096384" h="836930">
                <a:moveTo>
                  <a:pt x="2086986" y="488950"/>
                </a:moveTo>
                <a:lnTo>
                  <a:pt x="2078769" y="481330"/>
                </a:lnTo>
                <a:lnTo>
                  <a:pt x="2091845" y="481330"/>
                </a:lnTo>
                <a:lnTo>
                  <a:pt x="2087908" y="486304"/>
                </a:lnTo>
                <a:lnTo>
                  <a:pt x="2087790" y="486541"/>
                </a:lnTo>
                <a:lnTo>
                  <a:pt x="2087448" y="487788"/>
                </a:lnTo>
                <a:lnTo>
                  <a:pt x="2086986" y="488950"/>
                </a:lnTo>
                <a:close/>
              </a:path>
              <a:path w="4096384" h="836930">
                <a:moveTo>
                  <a:pt x="2109616" y="500380"/>
                </a:moveTo>
                <a:lnTo>
                  <a:pt x="2101739" y="500380"/>
                </a:lnTo>
                <a:lnTo>
                  <a:pt x="2101739" y="494030"/>
                </a:lnTo>
                <a:lnTo>
                  <a:pt x="2105759" y="494030"/>
                </a:lnTo>
                <a:lnTo>
                  <a:pt x="2106204" y="492337"/>
                </a:lnTo>
                <a:lnTo>
                  <a:pt x="2106319" y="491285"/>
                </a:lnTo>
                <a:lnTo>
                  <a:pt x="2105091" y="488950"/>
                </a:lnTo>
                <a:lnTo>
                  <a:pt x="2086986" y="488950"/>
                </a:lnTo>
                <a:lnTo>
                  <a:pt x="2087448" y="487788"/>
                </a:lnTo>
                <a:lnTo>
                  <a:pt x="2087790" y="486541"/>
                </a:lnTo>
                <a:lnTo>
                  <a:pt x="2087955" y="486245"/>
                </a:lnTo>
                <a:lnTo>
                  <a:pt x="2091845" y="481330"/>
                </a:lnTo>
                <a:lnTo>
                  <a:pt x="2102236" y="481330"/>
                </a:lnTo>
                <a:lnTo>
                  <a:pt x="2102236" y="482600"/>
                </a:lnTo>
                <a:lnTo>
                  <a:pt x="2098052" y="482600"/>
                </a:lnTo>
                <a:lnTo>
                  <a:pt x="2098387" y="483880"/>
                </a:lnTo>
                <a:lnTo>
                  <a:pt x="2098513" y="484850"/>
                </a:lnTo>
                <a:lnTo>
                  <a:pt x="2098638" y="485474"/>
                </a:lnTo>
                <a:lnTo>
                  <a:pt x="2098884" y="486410"/>
                </a:lnTo>
                <a:lnTo>
                  <a:pt x="2107101" y="486410"/>
                </a:lnTo>
                <a:lnTo>
                  <a:pt x="2116881" y="490583"/>
                </a:lnTo>
                <a:lnTo>
                  <a:pt x="2116755" y="492505"/>
                </a:lnTo>
                <a:lnTo>
                  <a:pt x="2116742" y="494064"/>
                </a:lnTo>
                <a:lnTo>
                  <a:pt x="2119837" y="495300"/>
                </a:lnTo>
                <a:lnTo>
                  <a:pt x="2121346" y="497840"/>
                </a:lnTo>
                <a:lnTo>
                  <a:pt x="2110618" y="497840"/>
                </a:lnTo>
                <a:lnTo>
                  <a:pt x="2109869" y="498974"/>
                </a:lnTo>
                <a:lnTo>
                  <a:pt x="2109745" y="499378"/>
                </a:lnTo>
                <a:lnTo>
                  <a:pt x="2109616" y="500380"/>
                </a:lnTo>
                <a:close/>
              </a:path>
              <a:path w="4096384" h="836930">
                <a:moveTo>
                  <a:pt x="2204986" y="490944"/>
                </a:moveTo>
                <a:lnTo>
                  <a:pt x="2196193" y="489357"/>
                </a:lnTo>
                <a:lnTo>
                  <a:pt x="2195669" y="486443"/>
                </a:lnTo>
                <a:lnTo>
                  <a:pt x="2195544" y="484910"/>
                </a:lnTo>
                <a:lnTo>
                  <a:pt x="2196611" y="482600"/>
                </a:lnTo>
                <a:lnTo>
                  <a:pt x="2199800" y="482600"/>
                </a:lnTo>
                <a:lnTo>
                  <a:pt x="2203152" y="481330"/>
                </a:lnTo>
                <a:lnTo>
                  <a:pt x="2204986" y="490944"/>
                </a:lnTo>
                <a:close/>
              </a:path>
              <a:path w="4096384" h="836930">
                <a:moveTo>
                  <a:pt x="2206458" y="491209"/>
                </a:moveTo>
                <a:lnTo>
                  <a:pt x="2204986" y="490944"/>
                </a:lnTo>
                <a:lnTo>
                  <a:pt x="2203152" y="481330"/>
                </a:lnTo>
                <a:lnTo>
                  <a:pt x="2206505" y="481330"/>
                </a:lnTo>
                <a:lnTo>
                  <a:pt x="2212201" y="482600"/>
                </a:lnTo>
                <a:lnTo>
                  <a:pt x="2208833" y="487936"/>
                </a:lnTo>
                <a:lnTo>
                  <a:pt x="2206458" y="491209"/>
                </a:lnTo>
                <a:close/>
              </a:path>
              <a:path w="4096384" h="836930">
                <a:moveTo>
                  <a:pt x="2304232" y="483870"/>
                </a:moveTo>
                <a:lnTo>
                  <a:pt x="2303557" y="481330"/>
                </a:lnTo>
                <a:lnTo>
                  <a:pt x="2303727" y="481330"/>
                </a:lnTo>
                <a:lnTo>
                  <a:pt x="2304232" y="483870"/>
                </a:lnTo>
                <a:close/>
              </a:path>
              <a:path w="4096384" h="836930">
                <a:moveTo>
                  <a:pt x="2304584" y="483870"/>
                </a:moveTo>
                <a:lnTo>
                  <a:pt x="2304232" y="483870"/>
                </a:lnTo>
                <a:lnTo>
                  <a:pt x="2303727" y="481330"/>
                </a:lnTo>
                <a:lnTo>
                  <a:pt x="2304584" y="483870"/>
                </a:lnTo>
                <a:close/>
              </a:path>
              <a:path w="4096384" h="836930">
                <a:moveTo>
                  <a:pt x="2307584" y="492760"/>
                </a:moveTo>
                <a:lnTo>
                  <a:pt x="2303727" y="481330"/>
                </a:lnTo>
                <a:lnTo>
                  <a:pt x="2316804" y="481330"/>
                </a:lnTo>
                <a:lnTo>
                  <a:pt x="2313785" y="482600"/>
                </a:lnTo>
                <a:lnTo>
                  <a:pt x="2312279" y="483870"/>
                </a:lnTo>
                <a:lnTo>
                  <a:pt x="2312405" y="484850"/>
                </a:lnTo>
                <a:lnTo>
                  <a:pt x="2312521" y="485214"/>
                </a:lnTo>
                <a:lnTo>
                  <a:pt x="2313785" y="486410"/>
                </a:lnTo>
                <a:lnTo>
                  <a:pt x="2315965" y="487680"/>
                </a:lnTo>
                <a:lnTo>
                  <a:pt x="2333566" y="487680"/>
                </a:lnTo>
                <a:lnTo>
                  <a:pt x="2333232" y="488950"/>
                </a:lnTo>
                <a:lnTo>
                  <a:pt x="2308416" y="488950"/>
                </a:lnTo>
                <a:lnTo>
                  <a:pt x="2307584" y="492760"/>
                </a:lnTo>
                <a:close/>
              </a:path>
              <a:path w="4096384" h="836930">
                <a:moveTo>
                  <a:pt x="2315965" y="487680"/>
                </a:moveTo>
                <a:lnTo>
                  <a:pt x="2313785" y="486410"/>
                </a:lnTo>
                <a:lnTo>
                  <a:pt x="2312521" y="485214"/>
                </a:lnTo>
                <a:lnTo>
                  <a:pt x="2312405" y="484850"/>
                </a:lnTo>
                <a:lnTo>
                  <a:pt x="2312279" y="483870"/>
                </a:lnTo>
                <a:lnTo>
                  <a:pt x="2313785" y="482600"/>
                </a:lnTo>
                <a:lnTo>
                  <a:pt x="2316804" y="481330"/>
                </a:lnTo>
                <a:lnTo>
                  <a:pt x="2315965" y="487680"/>
                </a:lnTo>
                <a:close/>
              </a:path>
              <a:path w="4096384" h="836930">
                <a:moveTo>
                  <a:pt x="2583001" y="490220"/>
                </a:moveTo>
                <a:lnTo>
                  <a:pt x="2579490" y="483880"/>
                </a:lnTo>
                <a:lnTo>
                  <a:pt x="2579144" y="482600"/>
                </a:lnTo>
                <a:lnTo>
                  <a:pt x="2579976" y="482600"/>
                </a:lnTo>
                <a:lnTo>
                  <a:pt x="2586497" y="481330"/>
                </a:lnTo>
                <a:lnTo>
                  <a:pt x="2584814" y="485214"/>
                </a:lnTo>
                <a:lnTo>
                  <a:pt x="2583001" y="49022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584664" y="501650"/>
                </a:lnTo>
                <a:lnTo>
                  <a:pt x="2585515" y="499110"/>
                </a:lnTo>
                <a:lnTo>
                  <a:pt x="2587172" y="499110"/>
                </a:lnTo>
                <a:lnTo>
                  <a:pt x="2584841" y="496570"/>
                </a:lnTo>
                <a:lnTo>
                  <a:pt x="2581554" y="495300"/>
                </a:lnTo>
                <a:lnTo>
                  <a:pt x="2572439" y="495300"/>
                </a:lnTo>
                <a:lnTo>
                  <a:pt x="2574953" y="494030"/>
                </a:lnTo>
                <a:lnTo>
                  <a:pt x="2576610" y="494030"/>
                </a:lnTo>
                <a:lnTo>
                  <a:pt x="2577959" y="490220"/>
                </a:lnTo>
                <a:lnTo>
                  <a:pt x="2583001" y="490220"/>
                </a:lnTo>
                <a:lnTo>
                  <a:pt x="2584814" y="485214"/>
                </a:lnTo>
                <a:lnTo>
                  <a:pt x="2586497" y="481330"/>
                </a:lnTo>
                <a:lnTo>
                  <a:pt x="2589372" y="481330"/>
                </a:lnTo>
                <a:lnTo>
                  <a:pt x="2595226" y="482600"/>
                </a:lnTo>
                <a:lnTo>
                  <a:pt x="2609304" y="482600"/>
                </a:lnTo>
                <a:lnTo>
                  <a:pt x="2607130" y="485140"/>
                </a:lnTo>
                <a:lnTo>
                  <a:pt x="2594394" y="485140"/>
                </a:lnTo>
                <a:lnTo>
                  <a:pt x="2597242" y="486410"/>
                </a:lnTo>
                <a:lnTo>
                  <a:pt x="2600091" y="486410"/>
                </a:lnTo>
                <a:lnTo>
                  <a:pt x="2600212" y="491720"/>
                </a:lnTo>
                <a:lnTo>
                  <a:pt x="2602107" y="495300"/>
                </a:lnTo>
                <a:lnTo>
                  <a:pt x="2609304" y="496570"/>
                </a:lnTo>
                <a:lnTo>
                  <a:pt x="2609153" y="496570"/>
                </a:lnTo>
                <a:lnTo>
                  <a:pt x="2607287" y="497840"/>
                </a:lnTo>
                <a:lnTo>
                  <a:pt x="2606246" y="498974"/>
                </a:lnTo>
                <a:lnTo>
                  <a:pt x="2606358" y="500009"/>
                </a:lnTo>
                <a:lnTo>
                  <a:pt x="2606455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640498" y="487680"/>
                </a:moveTo>
                <a:lnTo>
                  <a:pt x="2636641" y="487680"/>
                </a:lnTo>
                <a:lnTo>
                  <a:pt x="2634830" y="486443"/>
                </a:lnTo>
                <a:lnTo>
                  <a:pt x="2634781" y="485140"/>
                </a:lnTo>
                <a:lnTo>
                  <a:pt x="2640164" y="481330"/>
                </a:lnTo>
                <a:lnTo>
                  <a:pt x="2640498" y="48768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28533" y="486771"/>
                </a:lnTo>
                <a:lnTo>
                  <a:pt x="2728409" y="484768"/>
                </a:lnTo>
                <a:lnTo>
                  <a:pt x="2729320" y="481330"/>
                </a:lnTo>
                <a:lnTo>
                  <a:pt x="2730845" y="481330"/>
                </a:lnTo>
                <a:lnTo>
                  <a:pt x="2732685" y="483870"/>
                </a:lnTo>
                <a:lnTo>
                  <a:pt x="2732811" y="485901"/>
                </a:lnTo>
                <a:lnTo>
                  <a:pt x="2732789" y="486443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800744" y="490220"/>
                </a:moveTo>
                <a:lnTo>
                  <a:pt x="2792539" y="481330"/>
                </a:lnTo>
                <a:lnTo>
                  <a:pt x="2798229" y="482600"/>
                </a:lnTo>
                <a:lnTo>
                  <a:pt x="2802426" y="482600"/>
                </a:lnTo>
                <a:lnTo>
                  <a:pt x="2799395" y="485140"/>
                </a:lnTo>
                <a:lnTo>
                  <a:pt x="2799511" y="486074"/>
                </a:lnTo>
                <a:lnTo>
                  <a:pt x="2799633" y="486668"/>
                </a:lnTo>
                <a:lnTo>
                  <a:pt x="2800744" y="490220"/>
                </a:lnTo>
                <a:close/>
              </a:path>
              <a:path w="4096384" h="836930">
                <a:moveTo>
                  <a:pt x="2803009" y="490220"/>
                </a:moveTo>
                <a:lnTo>
                  <a:pt x="2800744" y="490220"/>
                </a:lnTo>
                <a:lnTo>
                  <a:pt x="2799633" y="486668"/>
                </a:lnTo>
                <a:lnTo>
                  <a:pt x="2799511" y="486074"/>
                </a:lnTo>
                <a:lnTo>
                  <a:pt x="2799395" y="485140"/>
                </a:lnTo>
                <a:lnTo>
                  <a:pt x="2802426" y="482600"/>
                </a:lnTo>
                <a:lnTo>
                  <a:pt x="2798229" y="482600"/>
                </a:lnTo>
                <a:lnTo>
                  <a:pt x="2792539" y="481330"/>
                </a:lnTo>
                <a:lnTo>
                  <a:pt x="2821684" y="481330"/>
                </a:lnTo>
                <a:lnTo>
                  <a:pt x="2822296" y="487680"/>
                </a:lnTo>
                <a:lnTo>
                  <a:pt x="2805092" y="487680"/>
                </a:lnTo>
                <a:lnTo>
                  <a:pt x="2803666" y="488887"/>
                </a:lnTo>
                <a:lnTo>
                  <a:pt x="2803009" y="490220"/>
                </a:lnTo>
                <a:close/>
              </a:path>
              <a:path w="4096384" h="836930">
                <a:moveTo>
                  <a:pt x="2822542" y="490220"/>
                </a:moveTo>
                <a:lnTo>
                  <a:pt x="2821684" y="481330"/>
                </a:lnTo>
                <a:lnTo>
                  <a:pt x="2825881" y="482600"/>
                </a:lnTo>
                <a:lnTo>
                  <a:pt x="2828238" y="483870"/>
                </a:lnTo>
                <a:lnTo>
                  <a:pt x="2828478" y="485695"/>
                </a:lnTo>
                <a:lnTo>
                  <a:pt x="2828528" y="486443"/>
                </a:lnTo>
                <a:lnTo>
                  <a:pt x="2826889" y="487680"/>
                </a:lnTo>
                <a:lnTo>
                  <a:pt x="2822542" y="490220"/>
                </a:lnTo>
                <a:close/>
              </a:path>
              <a:path w="4096384" h="836930">
                <a:moveTo>
                  <a:pt x="2934995" y="490220"/>
                </a:moveTo>
                <a:lnTo>
                  <a:pt x="2931172" y="486443"/>
                </a:lnTo>
                <a:lnTo>
                  <a:pt x="2931138" y="481330"/>
                </a:lnTo>
                <a:lnTo>
                  <a:pt x="2934995" y="490220"/>
                </a:lnTo>
                <a:close/>
              </a:path>
              <a:path w="4096384" h="836930">
                <a:moveTo>
                  <a:pt x="3081340" y="487680"/>
                </a:moveTo>
                <a:lnTo>
                  <a:pt x="3073469" y="487680"/>
                </a:lnTo>
                <a:lnTo>
                  <a:pt x="3085864" y="481330"/>
                </a:lnTo>
                <a:lnTo>
                  <a:pt x="3084522" y="485140"/>
                </a:lnTo>
                <a:lnTo>
                  <a:pt x="3081340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81340" y="487680"/>
                </a:lnTo>
                <a:lnTo>
                  <a:pt x="3084522" y="485140"/>
                </a:lnTo>
                <a:lnTo>
                  <a:pt x="3085864" y="481330"/>
                </a:lnTo>
                <a:lnTo>
                  <a:pt x="3092753" y="481330"/>
                </a:lnTo>
                <a:lnTo>
                  <a:pt x="3091070" y="483870"/>
                </a:lnTo>
                <a:lnTo>
                  <a:pt x="3090954" y="485474"/>
                </a:lnTo>
                <a:lnTo>
                  <a:pt x="3091065" y="486633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91065" y="486633"/>
                </a:lnTo>
                <a:lnTo>
                  <a:pt x="3090954" y="485474"/>
                </a:lnTo>
                <a:lnTo>
                  <a:pt x="3091070" y="483870"/>
                </a:lnTo>
                <a:lnTo>
                  <a:pt x="3092753" y="481330"/>
                </a:lnTo>
                <a:lnTo>
                  <a:pt x="3098449" y="485140"/>
                </a:lnTo>
                <a:lnTo>
                  <a:pt x="3093924" y="486408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150272" y="486410"/>
                </a:moveTo>
                <a:lnTo>
                  <a:pt x="3146727" y="486410"/>
                </a:lnTo>
                <a:lnTo>
                  <a:pt x="3146052" y="485140"/>
                </a:lnTo>
                <a:lnTo>
                  <a:pt x="3145201" y="485140"/>
                </a:lnTo>
                <a:lnTo>
                  <a:pt x="3144527" y="483870"/>
                </a:lnTo>
                <a:lnTo>
                  <a:pt x="3146167" y="481330"/>
                </a:lnTo>
                <a:lnTo>
                  <a:pt x="3149089" y="483880"/>
                </a:lnTo>
                <a:lnTo>
                  <a:pt x="3150272" y="486410"/>
                </a:lnTo>
                <a:close/>
              </a:path>
              <a:path w="4096384" h="836930">
                <a:moveTo>
                  <a:pt x="3159620" y="486410"/>
                </a:moveTo>
                <a:lnTo>
                  <a:pt x="3150272" y="486410"/>
                </a:lnTo>
                <a:lnTo>
                  <a:pt x="3149084" y="483870"/>
                </a:lnTo>
                <a:lnTo>
                  <a:pt x="3146167" y="481330"/>
                </a:lnTo>
                <a:lnTo>
                  <a:pt x="3165991" y="481330"/>
                </a:lnTo>
                <a:lnTo>
                  <a:pt x="3159960" y="482600"/>
                </a:lnTo>
                <a:lnTo>
                  <a:pt x="3159729" y="484320"/>
                </a:lnTo>
                <a:lnTo>
                  <a:pt x="3159620" y="486410"/>
                </a:lnTo>
                <a:close/>
              </a:path>
              <a:path w="4096384" h="836930">
                <a:moveTo>
                  <a:pt x="3168499" y="490220"/>
                </a:moveTo>
                <a:lnTo>
                  <a:pt x="3159850" y="487745"/>
                </a:lnTo>
                <a:lnTo>
                  <a:pt x="3159729" y="484320"/>
                </a:lnTo>
                <a:lnTo>
                  <a:pt x="3159960" y="482600"/>
                </a:lnTo>
                <a:lnTo>
                  <a:pt x="3165991" y="481330"/>
                </a:lnTo>
                <a:lnTo>
                  <a:pt x="3168499" y="490220"/>
                </a:lnTo>
                <a:close/>
              </a:path>
              <a:path w="4096384" h="836930">
                <a:moveTo>
                  <a:pt x="3260038" y="487680"/>
                </a:moveTo>
                <a:lnTo>
                  <a:pt x="3258355" y="487680"/>
                </a:lnTo>
                <a:lnTo>
                  <a:pt x="3257189" y="486410"/>
                </a:lnTo>
                <a:lnTo>
                  <a:pt x="3256338" y="482600"/>
                </a:lnTo>
                <a:lnTo>
                  <a:pt x="3261878" y="481330"/>
                </a:lnTo>
                <a:lnTo>
                  <a:pt x="3261759" y="485303"/>
                </a:lnTo>
                <a:lnTo>
                  <a:pt x="3260038" y="487680"/>
                </a:lnTo>
                <a:close/>
              </a:path>
              <a:path w="4096384" h="836930">
                <a:moveTo>
                  <a:pt x="3994111" y="494030"/>
                </a:moveTo>
                <a:lnTo>
                  <a:pt x="3990708" y="494030"/>
                </a:lnTo>
                <a:lnTo>
                  <a:pt x="3985509" y="492760"/>
                </a:lnTo>
                <a:lnTo>
                  <a:pt x="3982995" y="481330"/>
                </a:lnTo>
                <a:lnTo>
                  <a:pt x="3986360" y="485140"/>
                </a:lnTo>
                <a:lnTo>
                  <a:pt x="3988329" y="486408"/>
                </a:lnTo>
                <a:lnTo>
                  <a:pt x="3994111" y="494030"/>
                </a:lnTo>
                <a:close/>
              </a:path>
              <a:path w="4096384" h="836930">
                <a:moveTo>
                  <a:pt x="454538" y="483870"/>
                </a:moveTo>
                <a:lnTo>
                  <a:pt x="451465" y="483870"/>
                </a:lnTo>
                <a:lnTo>
                  <a:pt x="453685" y="481930"/>
                </a:lnTo>
                <a:lnTo>
                  <a:pt x="454538" y="483870"/>
                </a:lnTo>
                <a:close/>
              </a:path>
              <a:path w="4096384" h="836930">
                <a:moveTo>
                  <a:pt x="1019382" y="488950"/>
                </a:moveTo>
                <a:lnTo>
                  <a:pt x="1014189" y="488950"/>
                </a:lnTo>
                <a:lnTo>
                  <a:pt x="1021902" y="482015"/>
                </a:lnTo>
                <a:lnTo>
                  <a:pt x="1027318" y="486410"/>
                </a:lnTo>
                <a:lnTo>
                  <a:pt x="1019382" y="486410"/>
                </a:lnTo>
                <a:lnTo>
                  <a:pt x="1019382" y="488950"/>
                </a:lnTo>
                <a:close/>
              </a:path>
              <a:path w="4096384" h="836930">
                <a:moveTo>
                  <a:pt x="1012721" y="483870"/>
                </a:moveTo>
                <a:lnTo>
                  <a:pt x="1010837" y="483870"/>
                </a:lnTo>
                <a:lnTo>
                  <a:pt x="1010837" y="482026"/>
                </a:lnTo>
                <a:lnTo>
                  <a:pt x="1012721" y="483870"/>
                </a:lnTo>
                <a:close/>
              </a:path>
              <a:path w="4096384" h="836930">
                <a:moveTo>
                  <a:pt x="1568853" y="493434"/>
                </a:moveTo>
                <a:lnTo>
                  <a:pt x="1563320" y="491650"/>
                </a:lnTo>
                <a:lnTo>
                  <a:pt x="1562353" y="485364"/>
                </a:lnTo>
                <a:lnTo>
                  <a:pt x="1562016" y="482097"/>
                </a:lnTo>
                <a:lnTo>
                  <a:pt x="1564035" y="483870"/>
                </a:lnTo>
                <a:lnTo>
                  <a:pt x="1569190" y="485140"/>
                </a:lnTo>
                <a:lnTo>
                  <a:pt x="1571367" y="485140"/>
                </a:lnTo>
                <a:lnTo>
                  <a:pt x="1571266" y="487936"/>
                </a:lnTo>
                <a:lnTo>
                  <a:pt x="1570863" y="488950"/>
                </a:lnTo>
                <a:lnTo>
                  <a:pt x="1568853" y="488950"/>
                </a:lnTo>
                <a:lnTo>
                  <a:pt x="1568853" y="493434"/>
                </a:lnTo>
                <a:close/>
              </a:path>
              <a:path w="4096384" h="836930">
                <a:moveTo>
                  <a:pt x="3237565" y="485140"/>
                </a:moveTo>
                <a:lnTo>
                  <a:pt x="3236606" y="482296"/>
                </a:lnTo>
                <a:lnTo>
                  <a:pt x="3237074" y="482600"/>
                </a:lnTo>
                <a:lnTo>
                  <a:pt x="3239160" y="482600"/>
                </a:lnTo>
                <a:lnTo>
                  <a:pt x="3237565" y="485140"/>
                </a:lnTo>
                <a:close/>
              </a:path>
              <a:path w="4096384" h="836930">
                <a:moveTo>
                  <a:pt x="2566074" y="482600"/>
                </a:moveTo>
                <a:lnTo>
                  <a:pt x="2566159" y="482382"/>
                </a:lnTo>
                <a:lnTo>
                  <a:pt x="2566074" y="48260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70088" y="486410"/>
                </a:lnTo>
                <a:lnTo>
                  <a:pt x="2568065" y="486410"/>
                </a:lnTo>
                <a:lnTo>
                  <a:pt x="2566723" y="485140"/>
                </a:lnTo>
                <a:lnTo>
                  <a:pt x="2566111" y="483272"/>
                </a:lnTo>
                <a:lnTo>
                  <a:pt x="2565986" y="482522"/>
                </a:lnTo>
                <a:lnTo>
                  <a:pt x="2571943" y="48260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45307" y="485140"/>
                </a:moveTo>
                <a:lnTo>
                  <a:pt x="43965" y="482600"/>
                </a:lnTo>
                <a:lnTo>
                  <a:pt x="47488" y="482600"/>
                </a:lnTo>
                <a:lnTo>
                  <a:pt x="46639" y="483880"/>
                </a:lnTo>
                <a:lnTo>
                  <a:pt x="45307" y="485140"/>
                </a:lnTo>
                <a:close/>
              </a:path>
              <a:path w="4096384" h="836930">
                <a:moveTo>
                  <a:pt x="58213" y="485140"/>
                </a:moveTo>
                <a:lnTo>
                  <a:pt x="45307" y="485140"/>
                </a:lnTo>
                <a:lnTo>
                  <a:pt x="46649" y="483870"/>
                </a:lnTo>
                <a:lnTo>
                  <a:pt x="47488" y="482600"/>
                </a:lnTo>
                <a:lnTo>
                  <a:pt x="56877" y="482600"/>
                </a:lnTo>
                <a:lnTo>
                  <a:pt x="56550" y="483880"/>
                </a:lnTo>
                <a:lnTo>
                  <a:pt x="58213" y="485140"/>
                </a:lnTo>
                <a:close/>
              </a:path>
              <a:path w="4096384" h="836930">
                <a:moveTo>
                  <a:pt x="87066" y="497840"/>
                </a:moveTo>
                <a:lnTo>
                  <a:pt x="83079" y="495335"/>
                </a:lnTo>
                <a:lnTo>
                  <a:pt x="78164" y="488950"/>
                </a:lnTo>
                <a:lnTo>
                  <a:pt x="82355" y="488950"/>
                </a:lnTo>
                <a:lnTo>
                  <a:pt x="81909" y="487264"/>
                </a:lnTo>
                <a:lnTo>
                  <a:pt x="81788" y="486304"/>
                </a:lnTo>
                <a:lnTo>
                  <a:pt x="85537" y="482600"/>
                </a:lnTo>
                <a:lnTo>
                  <a:pt x="86709" y="482600"/>
                </a:lnTo>
                <a:lnTo>
                  <a:pt x="85527" y="486049"/>
                </a:lnTo>
                <a:lnTo>
                  <a:pt x="85653" y="487643"/>
                </a:lnTo>
                <a:lnTo>
                  <a:pt x="86639" y="492505"/>
                </a:lnTo>
                <a:lnTo>
                  <a:pt x="86763" y="493737"/>
                </a:lnTo>
                <a:lnTo>
                  <a:pt x="87066" y="497840"/>
                </a:lnTo>
                <a:close/>
              </a:path>
              <a:path w="4096384" h="836930">
                <a:moveTo>
                  <a:pt x="94506" y="497840"/>
                </a:moveTo>
                <a:lnTo>
                  <a:pt x="87066" y="497840"/>
                </a:lnTo>
                <a:lnTo>
                  <a:pt x="86763" y="493737"/>
                </a:lnTo>
                <a:lnTo>
                  <a:pt x="86639" y="492505"/>
                </a:lnTo>
                <a:lnTo>
                  <a:pt x="85653" y="487643"/>
                </a:lnTo>
                <a:lnTo>
                  <a:pt x="85527" y="486049"/>
                </a:lnTo>
                <a:lnTo>
                  <a:pt x="86709" y="482600"/>
                </a:lnTo>
                <a:lnTo>
                  <a:pt x="98217" y="482600"/>
                </a:lnTo>
                <a:lnTo>
                  <a:pt x="94475" y="485140"/>
                </a:lnTo>
                <a:lnTo>
                  <a:pt x="90402" y="490220"/>
                </a:lnTo>
                <a:lnTo>
                  <a:pt x="87888" y="492760"/>
                </a:lnTo>
                <a:lnTo>
                  <a:pt x="106159" y="492760"/>
                </a:lnTo>
                <a:lnTo>
                  <a:pt x="109343" y="494030"/>
                </a:lnTo>
                <a:lnTo>
                  <a:pt x="102136" y="494030"/>
                </a:lnTo>
                <a:lnTo>
                  <a:pt x="97441" y="496570"/>
                </a:lnTo>
                <a:lnTo>
                  <a:pt x="96099" y="496570"/>
                </a:lnTo>
                <a:lnTo>
                  <a:pt x="94506" y="497840"/>
                </a:lnTo>
                <a:close/>
              </a:path>
              <a:path w="4096384" h="836930">
                <a:moveTo>
                  <a:pt x="87888" y="492760"/>
                </a:moveTo>
                <a:lnTo>
                  <a:pt x="90402" y="490220"/>
                </a:lnTo>
                <a:lnTo>
                  <a:pt x="94475" y="485140"/>
                </a:lnTo>
                <a:lnTo>
                  <a:pt x="98217" y="482600"/>
                </a:lnTo>
                <a:lnTo>
                  <a:pt x="100231" y="482600"/>
                </a:lnTo>
                <a:lnTo>
                  <a:pt x="99148" y="486304"/>
                </a:lnTo>
                <a:lnTo>
                  <a:pt x="97441" y="490220"/>
                </a:lnTo>
                <a:lnTo>
                  <a:pt x="87888" y="492760"/>
                </a:lnTo>
                <a:close/>
              </a:path>
              <a:path w="4096384" h="836930">
                <a:moveTo>
                  <a:pt x="106159" y="492760"/>
                </a:moveTo>
                <a:lnTo>
                  <a:pt x="87888" y="492760"/>
                </a:lnTo>
                <a:lnTo>
                  <a:pt x="97441" y="490220"/>
                </a:lnTo>
                <a:lnTo>
                  <a:pt x="99060" y="486541"/>
                </a:lnTo>
                <a:lnTo>
                  <a:pt x="100231" y="482600"/>
                </a:lnTo>
                <a:lnTo>
                  <a:pt x="106899" y="482600"/>
                </a:lnTo>
                <a:lnTo>
                  <a:pt x="108841" y="486410"/>
                </a:lnTo>
                <a:lnTo>
                  <a:pt x="136078" y="486410"/>
                </a:lnTo>
                <a:lnTo>
                  <a:pt x="133340" y="488950"/>
                </a:lnTo>
                <a:lnTo>
                  <a:pt x="106157" y="488950"/>
                </a:lnTo>
                <a:lnTo>
                  <a:pt x="102974" y="491490"/>
                </a:lnTo>
                <a:lnTo>
                  <a:pt x="106159" y="492760"/>
                </a:lnTo>
                <a:close/>
              </a:path>
              <a:path w="4096384" h="836930">
                <a:moveTo>
                  <a:pt x="133395" y="490220"/>
                </a:moveTo>
                <a:lnTo>
                  <a:pt x="131971" y="490220"/>
                </a:lnTo>
                <a:lnTo>
                  <a:pt x="140186" y="482600"/>
                </a:lnTo>
                <a:lnTo>
                  <a:pt x="141024" y="483870"/>
                </a:lnTo>
                <a:lnTo>
                  <a:pt x="141024" y="485140"/>
                </a:lnTo>
                <a:lnTo>
                  <a:pt x="140350" y="485140"/>
                </a:lnTo>
                <a:lnTo>
                  <a:pt x="133395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41024" y="485140"/>
                </a:lnTo>
                <a:lnTo>
                  <a:pt x="141024" y="483870"/>
                </a:lnTo>
                <a:lnTo>
                  <a:pt x="140186" y="482600"/>
                </a:lnTo>
                <a:lnTo>
                  <a:pt x="154604" y="482600"/>
                </a:lnTo>
                <a:lnTo>
                  <a:pt x="151749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84903" y="491490"/>
                </a:moveTo>
                <a:lnTo>
                  <a:pt x="281348" y="490220"/>
                </a:lnTo>
                <a:lnTo>
                  <a:pt x="276500" y="487550"/>
                </a:lnTo>
                <a:lnTo>
                  <a:pt x="272944" y="485140"/>
                </a:lnTo>
                <a:lnTo>
                  <a:pt x="279479" y="482600"/>
                </a:lnTo>
                <a:lnTo>
                  <a:pt x="283403" y="487550"/>
                </a:lnTo>
                <a:lnTo>
                  <a:pt x="283530" y="487745"/>
                </a:lnTo>
                <a:lnTo>
                  <a:pt x="284903" y="491490"/>
                </a:lnTo>
                <a:close/>
              </a:path>
              <a:path w="4096384" h="836930">
                <a:moveTo>
                  <a:pt x="296078" y="499110"/>
                </a:moveTo>
                <a:lnTo>
                  <a:pt x="290211" y="499110"/>
                </a:lnTo>
                <a:lnTo>
                  <a:pt x="291219" y="491490"/>
                </a:lnTo>
                <a:lnTo>
                  <a:pt x="284903" y="491490"/>
                </a:lnTo>
                <a:lnTo>
                  <a:pt x="283530" y="487745"/>
                </a:lnTo>
                <a:lnTo>
                  <a:pt x="279479" y="482600"/>
                </a:lnTo>
                <a:lnTo>
                  <a:pt x="327592" y="482600"/>
                </a:lnTo>
                <a:lnTo>
                  <a:pt x="328935" y="483870"/>
                </a:lnTo>
                <a:lnTo>
                  <a:pt x="354227" y="483870"/>
                </a:lnTo>
                <a:lnTo>
                  <a:pt x="353999" y="485140"/>
                </a:lnTo>
                <a:lnTo>
                  <a:pt x="364806" y="485140"/>
                </a:lnTo>
                <a:lnTo>
                  <a:pt x="363298" y="486410"/>
                </a:lnTo>
                <a:lnTo>
                  <a:pt x="351394" y="486410"/>
                </a:lnTo>
                <a:lnTo>
                  <a:pt x="349270" y="487680"/>
                </a:lnTo>
                <a:lnTo>
                  <a:pt x="322898" y="487680"/>
                </a:lnTo>
                <a:lnTo>
                  <a:pt x="320049" y="488950"/>
                </a:lnTo>
                <a:lnTo>
                  <a:pt x="319602" y="490075"/>
                </a:lnTo>
                <a:lnTo>
                  <a:pt x="319686" y="490383"/>
                </a:lnTo>
                <a:lnTo>
                  <a:pt x="321726" y="492760"/>
                </a:lnTo>
                <a:lnTo>
                  <a:pt x="298756" y="492760"/>
                </a:lnTo>
                <a:lnTo>
                  <a:pt x="296078" y="49911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397995" y="485140"/>
                </a:lnTo>
                <a:lnTo>
                  <a:pt x="398997" y="483870"/>
                </a:lnTo>
                <a:lnTo>
                  <a:pt x="402401" y="482600"/>
                </a:lnTo>
                <a:lnTo>
                  <a:pt x="407261" y="48388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407233" y="483870"/>
                </a:lnTo>
                <a:lnTo>
                  <a:pt x="402401" y="482600"/>
                </a:lnTo>
                <a:lnTo>
                  <a:pt x="410280" y="48260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716107" y="495601"/>
                </a:moveTo>
                <a:lnTo>
                  <a:pt x="715141" y="485140"/>
                </a:lnTo>
                <a:lnTo>
                  <a:pt x="715809" y="485140"/>
                </a:lnTo>
                <a:lnTo>
                  <a:pt x="721846" y="482600"/>
                </a:lnTo>
                <a:lnTo>
                  <a:pt x="726875" y="482600"/>
                </a:lnTo>
                <a:lnTo>
                  <a:pt x="730858" y="485695"/>
                </a:lnTo>
                <a:lnTo>
                  <a:pt x="723523" y="487680"/>
                </a:lnTo>
                <a:lnTo>
                  <a:pt x="724027" y="487680"/>
                </a:lnTo>
                <a:lnTo>
                  <a:pt x="723811" y="491490"/>
                </a:lnTo>
                <a:lnTo>
                  <a:pt x="716981" y="491490"/>
                </a:lnTo>
                <a:lnTo>
                  <a:pt x="716309" y="494064"/>
                </a:lnTo>
                <a:lnTo>
                  <a:pt x="716107" y="495601"/>
                </a:lnTo>
                <a:close/>
              </a:path>
              <a:path w="4096384" h="836930">
                <a:moveTo>
                  <a:pt x="730858" y="485695"/>
                </a:moveTo>
                <a:lnTo>
                  <a:pt x="726875" y="482600"/>
                </a:lnTo>
                <a:lnTo>
                  <a:pt x="732238" y="482600"/>
                </a:lnTo>
                <a:lnTo>
                  <a:pt x="732916" y="483880"/>
                </a:lnTo>
                <a:lnTo>
                  <a:pt x="733410" y="485140"/>
                </a:lnTo>
                <a:lnTo>
                  <a:pt x="732912" y="485140"/>
                </a:lnTo>
                <a:lnTo>
                  <a:pt x="730858" y="485695"/>
                </a:lnTo>
                <a:close/>
              </a:path>
              <a:path w="4096384" h="836930">
                <a:moveTo>
                  <a:pt x="922997" y="495300"/>
                </a:moveTo>
                <a:lnTo>
                  <a:pt x="923694" y="490075"/>
                </a:lnTo>
                <a:lnTo>
                  <a:pt x="924844" y="482600"/>
                </a:lnTo>
                <a:lnTo>
                  <a:pt x="928293" y="490075"/>
                </a:lnTo>
                <a:lnTo>
                  <a:pt x="928187" y="490383"/>
                </a:lnTo>
                <a:lnTo>
                  <a:pt x="922997" y="495300"/>
                </a:lnTo>
                <a:close/>
              </a:path>
              <a:path w="4096384" h="836930">
                <a:moveTo>
                  <a:pt x="933014" y="495300"/>
                </a:moveTo>
                <a:lnTo>
                  <a:pt x="922997" y="495300"/>
                </a:lnTo>
                <a:lnTo>
                  <a:pt x="928187" y="490383"/>
                </a:lnTo>
                <a:lnTo>
                  <a:pt x="928293" y="490075"/>
                </a:lnTo>
                <a:lnTo>
                  <a:pt x="924844" y="482600"/>
                </a:lnTo>
                <a:lnTo>
                  <a:pt x="943208" y="482600"/>
                </a:lnTo>
                <a:lnTo>
                  <a:pt x="937208" y="491306"/>
                </a:lnTo>
                <a:lnTo>
                  <a:pt x="937334" y="492448"/>
                </a:lnTo>
                <a:lnTo>
                  <a:pt x="937416" y="492760"/>
                </a:lnTo>
                <a:lnTo>
                  <a:pt x="932877" y="492760"/>
                </a:lnTo>
                <a:lnTo>
                  <a:pt x="933014" y="495300"/>
                </a:lnTo>
                <a:close/>
              </a:path>
              <a:path w="4096384" h="836930">
                <a:moveTo>
                  <a:pt x="1136052" y="483870"/>
                </a:moveTo>
                <a:lnTo>
                  <a:pt x="1132863" y="483870"/>
                </a:lnTo>
                <a:lnTo>
                  <a:pt x="1132699" y="482600"/>
                </a:lnTo>
                <a:lnTo>
                  <a:pt x="1135882" y="482600"/>
                </a:lnTo>
                <a:lnTo>
                  <a:pt x="1136052" y="483870"/>
                </a:lnTo>
                <a:close/>
              </a:path>
              <a:path w="4096384" h="836930">
                <a:moveTo>
                  <a:pt x="1143786" y="483870"/>
                </a:moveTo>
                <a:lnTo>
                  <a:pt x="1136052" y="483870"/>
                </a:lnTo>
                <a:lnTo>
                  <a:pt x="1135882" y="482600"/>
                </a:lnTo>
                <a:lnTo>
                  <a:pt x="1142014" y="482600"/>
                </a:lnTo>
                <a:lnTo>
                  <a:pt x="1143786" y="483870"/>
                </a:lnTo>
                <a:close/>
              </a:path>
              <a:path w="4096384" h="836930">
                <a:moveTo>
                  <a:pt x="1163880" y="486410"/>
                </a:moveTo>
                <a:lnTo>
                  <a:pt x="1162204" y="486410"/>
                </a:lnTo>
                <a:lnTo>
                  <a:pt x="1160838" y="485262"/>
                </a:lnTo>
                <a:lnTo>
                  <a:pt x="1160737" y="484910"/>
                </a:lnTo>
                <a:lnTo>
                  <a:pt x="1161196" y="482600"/>
                </a:lnTo>
                <a:lnTo>
                  <a:pt x="1162538" y="482600"/>
                </a:lnTo>
                <a:lnTo>
                  <a:pt x="1163710" y="483870"/>
                </a:lnTo>
                <a:lnTo>
                  <a:pt x="1163880" y="486410"/>
                </a:lnTo>
                <a:close/>
              </a:path>
              <a:path w="4096384" h="836930">
                <a:moveTo>
                  <a:pt x="1179433" y="486410"/>
                </a:moveTo>
                <a:lnTo>
                  <a:pt x="1163880" y="486410"/>
                </a:lnTo>
                <a:lnTo>
                  <a:pt x="1163710" y="483870"/>
                </a:lnTo>
                <a:lnTo>
                  <a:pt x="1162538" y="482600"/>
                </a:lnTo>
                <a:lnTo>
                  <a:pt x="1188487" y="482600"/>
                </a:lnTo>
                <a:lnTo>
                  <a:pt x="1188186" y="483870"/>
                </a:lnTo>
                <a:lnTo>
                  <a:pt x="1179634" y="483870"/>
                </a:lnTo>
                <a:lnTo>
                  <a:pt x="1179433" y="486410"/>
                </a:lnTo>
                <a:close/>
              </a:path>
              <a:path w="4096384" h="836930">
                <a:moveTo>
                  <a:pt x="1346088" y="491490"/>
                </a:moveTo>
                <a:lnTo>
                  <a:pt x="1341393" y="490220"/>
                </a:lnTo>
                <a:lnTo>
                  <a:pt x="1341563" y="490220"/>
                </a:lnTo>
                <a:lnTo>
                  <a:pt x="1331165" y="483870"/>
                </a:lnTo>
                <a:lnTo>
                  <a:pt x="1336194" y="482600"/>
                </a:lnTo>
                <a:lnTo>
                  <a:pt x="1338375" y="482600"/>
                </a:lnTo>
                <a:lnTo>
                  <a:pt x="1346088" y="49149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46088" y="491490"/>
                </a:lnTo>
                <a:lnTo>
                  <a:pt x="1338375" y="482600"/>
                </a:lnTo>
                <a:lnTo>
                  <a:pt x="1347928" y="482600"/>
                </a:lnTo>
                <a:lnTo>
                  <a:pt x="1347475" y="484910"/>
                </a:lnTo>
                <a:lnTo>
                  <a:pt x="1347600" y="485262"/>
                </a:lnTo>
                <a:lnTo>
                  <a:pt x="1350946" y="487680"/>
                </a:lnTo>
                <a:lnTo>
                  <a:pt x="1358484" y="487680"/>
                </a:lnTo>
                <a:lnTo>
                  <a:pt x="1357533" y="490075"/>
                </a:lnTo>
                <a:lnTo>
                  <a:pt x="1357560" y="490263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1451744" y="485140"/>
                </a:moveTo>
                <a:lnTo>
                  <a:pt x="1448006" y="485140"/>
                </a:lnTo>
                <a:lnTo>
                  <a:pt x="1451492" y="482600"/>
                </a:lnTo>
                <a:lnTo>
                  <a:pt x="1451581" y="483272"/>
                </a:lnTo>
                <a:lnTo>
                  <a:pt x="1449846" y="483870"/>
                </a:lnTo>
                <a:lnTo>
                  <a:pt x="1451662" y="484201"/>
                </a:lnTo>
                <a:lnTo>
                  <a:pt x="1451744" y="485140"/>
                </a:lnTo>
                <a:close/>
              </a:path>
              <a:path w="4096384" h="836930">
                <a:moveTo>
                  <a:pt x="1451581" y="483272"/>
                </a:moveTo>
                <a:lnTo>
                  <a:pt x="1451522" y="482600"/>
                </a:lnTo>
                <a:lnTo>
                  <a:pt x="1453532" y="482600"/>
                </a:lnTo>
                <a:lnTo>
                  <a:pt x="1451581" y="483272"/>
                </a:lnTo>
                <a:close/>
              </a:path>
              <a:path w="4096384" h="836930">
                <a:moveTo>
                  <a:pt x="1534333" y="485140"/>
                </a:moveTo>
                <a:lnTo>
                  <a:pt x="1527628" y="485140"/>
                </a:lnTo>
                <a:lnTo>
                  <a:pt x="1528296" y="483870"/>
                </a:lnTo>
                <a:lnTo>
                  <a:pt x="1527124" y="482600"/>
                </a:lnTo>
                <a:lnTo>
                  <a:pt x="1534333" y="485140"/>
                </a:lnTo>
                <a:close/>
              </a:path>
              <a:path w="4096384" h="836930">
                <a:moveTo>
                  <a:pt x="1522763" y="499110"/>
                </a:moveTo>
                <a:lnTo>
                  <a:pt x="1522718" y="496229"/>
                </a:lnTo>
                <a:lnTo>
                  <a:pt x="1522265" y="492760"/>
                </a:lnTo>
                <a:lnTo>
                  <a:pt x="1534333" y="485140"/>
                </a:lnTo>
                <a:lnTo>
                  <a:pt x="1527124" y="482600"/>
                </a:lnTo>
                <a:lnTo>
                  <a:pt x="1534472" y="482600"/>
                </a:lnTo>
                <a:lnTo>
                  <a:pt x="1536009" y="483870"/>
                </a:lnTo>
                <a:lnTo>
                  <a:pt x="1535668" y="483870"/>
                </a:lnTo>
                <a:lnTo>
                  <a:pt x="1537011" y="486410"/>
                </a:lnTo>
                <a:lnTo>
                  <a:pt x="1534830" y="486410"/>
                </a:lnTo>
                <a:lnTo>
                  <a:pt x="1533324" y="488950"/>
                </a:lnTo>
                <a:lnTo>
                  <a:pt x="1537011" y="490220"/>
                </a:lnTo>
                <a:lnTo>
                  <a:pt x="1541594" y="495300"/>
                </a:lnTo>
                <a:lnTo>
                  <a:pt x="1526285" y="495300"/>
                </a:lnTo>
                <a:lnTo>
                  <a:pt x="1527791" y="496570"/>
                </a:lnTo>
                <a:lnTo>
                  <a:pt x="1522763" y="499110"/>
                </a:lnTo>
                <a:close/>
              </a:path>
              <a:path w="4096384" h="836930">
                <a:moveTo>
                  <a:pt x="1539866" y="485140"/>
                </a:moveTo>
                <a:lnTo>
                  <a:pt x="1539021" y="483870"/>
                </a:lnTo>
                <a:lnTo>
                  <a:pt x="1540029" y="482600"/>
                </a:lnTo>
                <a:lnTo>
                  <a:pt x="1539866" y="485140"/>
                </a:lnTo>
                <a:close/>
              </a:path>
              <a:path w="4096384" h="836930">
                <a:moveTo>
                  <a:pt x="1546640" y="485140"/>
                </a:moveTo>
                <a:lnTo>
                  <a:pt x="1539866" y="485140"/>
                </a:lnTo>
                <a:lnTo>
                  <a:pt x="1540029" y="482600"/>
                </a:lnTo>
                <a:lnTo>
                  <a:pt x="1550278" y="482600"/>
                </a:lnTo>
                <a:lnTo>
                  <a:pt x="1546640" y="485140"/>
                </a:lnTo>
                <a:close/>
              </a:path>
              <a:path w="4096384" h="836930">
                <a:moveTo>
                  <a:pt x="1605533" y="496570"/>
                </a:moveTo>
                <a:lnTo>
                  <a:pt x="1602548" y="496570"/>
                </a:lnTo>
                <a:lnTo>
                  <a:pt x="1610930" y="482600"/>
                </a:lnTo>
                <a:lnTo>
                  <a:pt x="1616517" y="482600"/>
                </a:lnTo>
                <a:lnTo>
                  <a:pt x="1616557" y="483529"/>
                </a:lnTo>
                <a:lnTo>
                  <a:pt x="1611264" y="488950"/>
                </a:lnTo>
                <a:lnTo>
                  <a:pt x="1614230" y="488950"/>
                </a:lnTo>
                <a:lnTo>
                  <a:pt x="1613799" y="490220"/>
                </a:lnTo>
                <a:lnTo>
                  <a:pt x="1609921" y="490220"/>
                </a:lnTo>
                <a:lnTo>
                  <a:pt x="1606405" y="495300"/>
                </a:lnTo>
                <a:lnTo>
                  <a:pt x="1605567" y="495300"/>
                </a:lnTo>
                <a:lnTo>
                  <a:pt x="1605533" y="496570"/>
                </a:lnTo>
                <a:close/>
              </a:path>
              <a:path w="4096384" h="836930">
                <a:moveTo>
                  <a:pt x="1627188" y="487680"/>
                </a:moveTo>
                <a:lnTo>
                  <a:pt x="1620818" y="483880"/>
                </a:lnTo>
                <a:lnTo>
                  <a:pt x="1620647" y="482600"/>
                </a:lnTo>
                <a:lnTo>
                  <a:pt x="1635598" y="482600"/>
                </a:lnTo>
                <a:lnTo>
                  <a:pt x="1632171" y="485140"/>
                </a:lnTo>
                <a:lnTo>
                  <a:pt x="1627188" y="48768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33893" y="491490"/>
                </a:lnTo>
                <a:lnTo>
                  <a:pt x="1635065" y="491490"/>
                </a:lnTo>
                <a:lnTo>
                  <a:pt x="1637246" y="488950"/>
                </a:lnTo>
                <a:lnTo>
                  <a:pt x="1639174" y="487172"/>
                </a:lnTo>
                <a:lnTo>
                  <a:pt x="1644455" y="482600"/>
                </a:lnTo>
                <a:lnTo>
                  <a:pt x="1646131" y="482600"/>
                </a:lnTo>
                <a:lnTo>
                  <a:pt x="1648166" y="488950"/>
                </a:lnTo>
                <a:lnTo>
                  <a:pt x="1644789" y="488950"/>
                </a:lnTo>
                <a:lnTo>
                  <a:pt x="1645795" y="490220"/>
                </a:lnTo>
                <a:lnTo>
                  <a:pt x="1636578" y="490220"/>
                </a:lnTo>
                <a:lnTo>
                  <a:pt x="1636818" y="491134"/>
                </a:lnTo>
                <a:lnTo>
                  <a:pt x="1636699" y="49172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48979" y="491490"/>
                </a:lnTo>
                <a:lnTo>
                  <a:pt x="1646131" y="482600"/>
                </a:lnTo>
                <a:lnTo>
                  <a:pt x="1654007" y="482600"/>
                </a:lnTo>
                <a:lnTo>
                  <a:pt x="1652022" y="487618"/>
                </a:lnTo>
                <a:lnTo>
                  <a:pt x="1651421" y="488765"/>
                </a:lnTo>
                <a:lnTo>
                  <a:pt x="1651360" y="489002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748717" y="486410"/>
                </a:moveTo>
                <a:lnTo>
                  <a:pt x="1746536" y="485140"/>
                </a:lnTo>
                <a:lnTo>
                  <a:pt x="1746536" y="483870"/>
                </a:lnTo>
                <a:lnTo>
                  <a:pt x="1748546" y="482600"/>
                </a:lnTo>
                <a:lnTo>
                  <a:pt x="1750727" y="482600"/>
                </a:lnTo>
                <a:lnTo>
                  <a:pt x="1750393" y="485140"/>
                </a:lnTo>
                <a:lnTo>
                  <a:pt x="1748717" y="486410"/>
                </a:lnTo>
                <a:close/>
              </a:path>
              <a:path w="4096384" h="836930">
                <a:moveTo>
                  <a:pt x="1930590" y="494030"/>
                </a:moveTo>
                <a:lnTo>
                  <a:pt x="1927692" y="491490"/>
                </a:lnTo>
                <a:lnTo>
                  <a:pt x="1924437" y="486304"/>
                </a:lnTo>
                <a:lnTo>
                  <a:pt x="1922457" y="482600"/>
                </a:lnTo>
                <a:lnTo>
                  <a:pt x="1924553" y="482600"/>
                </a:lnTo>
                <a:lnTo>
                  <a:pt x="1928744" y="483870"/>
                </a:lnTo>
                <a:lnTo>
                  <a:pt x="1930590" y="494030"/>
                </a:lnTo>
                <a:close/>
              </a:path>
              <a:path w="4096384" h="836930">
                <a:moveTo>
                  <a:pt x="1966126" y="485140"/>
                </a:moveTo>
                <a:lnTo>
                  <a:pt x="1961601" y="485140"/>
                </a:lnTo>
                <a:lnTo>
                  <a:pt x="1963107" y="482600"/>
                </a:lnTo>
                <a:lnTo>
                  <a:pt x="1964286" y="482600"/>
                </a:lnTo>
                <a:lnTo>
                  <a:pt x="1966126" y="483870"/>
                </a:lnTo>
                <a:lnTo>
                  <a:pt x="1966126" y="485140"/>
                </a:lnTo>
                <a:close/>
              </a:path>
              <a:path w="4096384" h="836930">
                <a:moveTo>
                  <a:pt x="2021914" y="483870"/>
                </a:moveTo>
                <a:lnTo>
                  <a:pt x="2015909" y="483870"/>
                </a:lnTo>
                <a:lnTo>
                  <a:pt x="2023289" y="482600"/>
                </a:lnTo>
                <a:lnTo>
                  <a:pt x="2021914" y="483870"/>
                </a:lnTo>
                <a:close/>
              </a:path>
              <a:path w="4096384" h="836930">
                <a:moveTo>
                  <a:pt x="2019098" y="500380"/>
                </a:moveTo>
                <a:lnTo>
                  <a:pt x="2002499" y="500380"/>
                </a:lnTo>
                <a:lnTo>
                  <a:pt x="2010717" y="496570"/>
                </a:lnTo>
                <a:lnTo>
                  <a:pt x="2013029" y="494064"/>
                </a:lnTo>
                <a:lnTo>
                  <a:pt x="2014907" y="491490"/>
                </a:lnTo>
                <a:lnTo>
                  <a:pt x="2016413" y="488950"/>
                </a:lnTo>
                <a:lnTo>
                  <a:pt x="2023289" y="482600"/>
                </a:lnTo>
                <a:lnTo>
                  <a:pt x="2029489" y="482600"/>
                </a:lnTo>
                <a:lnTo>
                  <a:pt x="2023882" y="491350"/>
                </a:lnTo>
                <a:lnTo>
                  <a:pt x="2023793" y="492760"/>
                </a:lnTo>
                <a:lnTo>
                  <a:pt x="2028125" y="492760"/>
                </a:lnTo>
                <a:lnTo>
                  <a:pt x="2028748" y="495300"/>
                </a:lnTo>
                <a:lnTo>
                  <a:pt x="2023118" y="495300"/>
                </a:lnTo>
                <a:lnTo>
                  <a:pt x="2016250" y="496570"/>
                </a:lnTo>
                <a:lnTo>
                  <a:pt x="2012557" y="496570"/>
                </a:lnTo>
                <a:lnTo>
                  <a:pt x="2019098" y="500380"/>
                </a:lnTo>
                <a:close/>
              </a:path>
              <a:path w="4096384" h="836930">
                <a:moveTo>
                  <a:pt x="2026387" y="492760"/>
                </a:moveTo>
                <a:lnTo>
                  <a:pt x="2023793" y="492760"/>
                </a:lnTo>
                <a:lnTo>
                  <a:pt x="2023882" y="491350"/>
                </a:lnTo>
                <a:lnTo>
                  <a:pt x="2029489" y="482600"/>
                </a:lnTo>
                <a:lnTo>
                  <a:pt x="2031508" y="483880"/>
                </a:lnTo>
                <a:lnTo>
                  <a:pt x="2033623" y="486304"/>
                </a:lnTo>
                <a:lnTo>
                  <a:pt x="2033499" y="486697"/>
                </a:lnTo>
                <a:lnTo>
                  <a:pt x="2030853" y="490220"/>
                </a:lnTo>
                <a:lnTo>
                  <a:pt x="2028620" y="491490"/>
                </a:lnTo>
                <a:lnTo>
                  <a:pt x="2027813" y="491490"/>
                </a:lnTo>
                <a:lnTo>
                  <a:pt x="2027835" y="491936"/>
                </a:lnTo>
                <a:lnTo>
                  <a:pt x="2026387" y="492760"/>
                </a:lnTo>
                <a:close/>
              </a:path>
              <a:path w="4096384" h="836930">
                <a:moveTo>
                  <a:pt x="2101405" y="486410"/>
                </a:moveTo>
                <a:lnTo>
                  <a:pt x="2098884" y="486410"/>
                </a:lnTo>
                <a:lnTo>
                  <a:pt x="2098638" y="485474"/>
                </a:lnTo>
                <a:lnTo>
                  <a:pt x="2098513" y="484850"/>
                </a:lnTo>
                <a:lnTo>
                  <a:pt x="2098387" y="483880"/>
                </a:lnTo>
                <a:lnTo>
                  <a:pt x="2098052" y="482600"/>
                </a:lnTo>
                <a:lnTo>
                  <a:pt x="2100233" y="482600"/>
                </a:lnTo>
                <a:lnTo>
                  <a:pt x="2101603" y="484910"/>
                </a:lnTo>
                <a:lnTo>
                  <a:pt x="2101493" y="486074"/>
                </a:lnTo>
                <a:lnTo>
                  <a:pt x="2101405" y="486410"/>
                </a:lnTo>
                <a:close/>
              </a:path>
              <a:path w="4096384" h="836930">
                <a:moveTo>
                  <a:pt x="2107101" y="486410"/>
                </a:moveTo>
                <a:lnTo>
                  <a:pt x="2101405" y="486410"/>
                </a:lnTo>
                <a:lnTo>
                  <a:pt x="2101739" y="485140"/>
                </a:lnTo>
                <a:lnTo>
                  <a:pt x="2100233" y="482600"/>
                </a:lnTo>
                <a:lnTo>
                  <a:pt x="2102236" y="482600"/>
                </a:lnTo>
                <a:lnTo>
                  <a:pt x="2102236" y="485140"/>
                </a:lnTo>
                <a:lnTo>
                  <a:pt x="2108692" y="485140"/>
                </a:lnTo>
                <a:lnTo>
                  <a:pt x="2107101" y="486410"/>
                </a:lnTo>
                <a:close/>
              </a:path>
              <a:path w="4096384" h="836930">
                <a:moveTo>
                  <a:pt x="2163520" y="486410"/>
                </a:moveTo>
                <a:lnTo>
                  <a:pt x="2163760" y="483870"/>
                </a:lnTo>
                <a:lnTo>
                  <a:pt x="2165266" y="483870"/>
                </a:lnTo>
                <a:lnTo>
                  <a:pt x="2166608" y="482600"/>
                </a:lnTo>
                <a:lnTo>
                  <a:pt x="2168114" y="482600"/>
                </a:lnTo>
                <a:lnTo>
                  <a:pt x="2170145" y="483870"/>
                </a:lnTo>
                <a:lnTo>
                  <a:pt x="2167131" y="485140"/>
                </a:lnTo>
                <a:lnTo>
                  <a:pt x="2163520" y="486410"/>
                </a:lnTo>
                <a:close/>
              </a:path>
              <a:path w="4096384" h="836930">
                <a:moveTo>
                  <a:pt x="2176915" y="491134"/>
                </a:moveTo>
                <a:lnTo>
                  <a:pt x="2174264" y="488887"/>
                </a:lnTo>
                <a:lnTo>
                  <a:pt x="2171971" y="486410"/>
                </a:lnTo>
                <a:lnTo>
                  <a:pt x="2163520" y="486410"/>
                </a:lnTo>
                <a:lnTo>
                  <a:pt x="2167131" y="485140"/>
                </a:lnTo>
                <a:lnTo>
                  <a:pt x="2170145" y="483870"/>
                </a:lnTo>
                <a:lnTo>
                  <a:pt x="2168114" y="482600"/>
                </a:lnTo>
                <a:lnTo>
                  <a:pt x="2176332" y="482600"/>
                </a:lnTo>
                <a:lnTo>
                  <a:pt x="2177796" y="486304"/>
                </a:lnTo>
                <a:lnTo>
                  <a:pt x="2177674" y="487680"/>
                </a:lnTo>
                <a:lnTo>
                  <a:pt x="2176915" y="491134"/>
                </a:lnTo>
                <a:close/>
              </a:path>
              <a:path w="4096384" h="836930">
                <a:moveTo>
                  <a:pt x="2177094" y="491285"/>
                </a:moveTo>
                <a:lnTo>
                  <a:pt x="2177035" y="490585"/>
                </a:lnTo>
                <a:lnTo>
                  <a:pt x="2177674" y="487680"/>
                </a:lnTo>
                <a:lnTo>
                  <a:pt x="2177796" y="486304"/>
                </a:lnTo>
                <a:lnTo>
                  <a:pt x="2176332" y="482600"/>
                </a:lnTo>
                <a:lnTo>
                  <a:pt x="2188066" y="482600"/>
                </a:lnTo>
                <a:lnTo>
                  <a:pt x="2177094" y="491285"/>
                </a:lnTo>
                <a:close/>
              </a:path>
              <a:path w="4096384" h="836930">
                <a:moveTo>
                  <a:pt x="2305404" y="494030"/>
                </a:moveTo>
                <a:lnTo>
                  <a:pt x="2292832" y="494030"/>
                </a:lnTo>
                <a:lnTo>
                  <a:pt x="2294168" y="492760"/>
                </a:lnTo>
                <a:lnTo>
                  <a:pt x="2298031" y="491490"/>
                </a:lnTo>
                <a:lnTo>
                  <a:pt x="2288583" y="487788"/>
                </a:lnTo>
                <a:lnTo>
                  <a:pt x="2291261" y="485140"/>
                </a:lnTo>
                <a:lnTo>
                  <a:pt x="2295346" y="482600"/>
                </a:lnTo>
                <a:lnTo>
                  <a:pt x="2296194" y="483880"/>
                </a:lnTo>
                <a:lnTo>
                  <a:pt x="2304979" y="492675"/>
                </a:lnTo>
                <a:lnTo>
                  <a:pt x="2305079" y="492817"/>
                </a:lnTo>
                <a:lnTo>
                  <a:pt x="2305404" y="494030"/>
                </a:lnTo>
                <a:close/>
              </a:path>
              <a:path w="4096384" h="836930">
                <a:moveTo>
                  <a:pt x="2312777" y="495300"/>
                </a:moveTo>
                <a:lnTo>
                  <a:pt x="2305404" y="494030"/>
                </a:lnTo>
                <a:lnTo>
                  <a:pt x="2305079" y="492817"/>
                </a:lnTo>
                <a:lnTo>
                  <a:pt x="2304979" y="492675"/>
                </a:lnTo>
                <a:lnTo>
                  <a:pt x="2296184" y="483870"/>
                </a:lnTo>
                <a:lnTo>
                  <a:pt x="2295346" y="482600"/>
                </a:lnTo>
                <a:lnTo>
                  <a:pt x="2303894" y="482600"/>
                </a:lnTo>
                <a:lnTo>
                  <a:pt x="2304232" y="483870"/>
                </a:lnTo>
                <a:lnTo>
                  <a:pt x="2304584" y="483870"/>
                </a:lnTo>
                <a:lnTo>
                  <a:pt x="2307584" y="492760"/>
                </a:lnTo>
                <a:lnTo>
                  <a:pt x="2309538" y="492760"/>
                </a:lnTo>
                <a:lnTo>
                  <a:pt x="2312777" y="495300"/>
                </a:lnTo>
                <a:close/>
              </a:path>
              <a:path w="4096384" h="836930">
                <a:moveTo>
                  <a:pt x="2368597" y="487680"/>
                </a:moveTo>
                <a:lnTo>
                  <a:pt x="2367091" y="487680"/>
                </a:lnTo>
                <a:lnTo>
                  <a:pt x="2365081" y="486410"/>
                </a:lnTo>
                <a:lnTo>
                  <a:pt x="2363970" y="485364"/>
                </a:lnTo>
                <a:lnTo>
                  <a:pt x="2363854" y="484910"/>
                </a:lnTo>
                <a:lnTo>
                  <a:pt x="2364407" y="483870"/>
                </a:lnTo>
                <a:lnTo>
                  <a:pt x="2367091" y="482600"/>
                </a:lnTo>
                <a:lnTo>
                  <a:pt x="2367929" y="483870"/>
                </a:lnTo>
                <a:lnTo>
                  <a:pt x="2368774" y="483880"/>
                </a:lnTo>
                <a:lnTo>
                  <a:pt x="2369454" y="484910"/>
                </a:lnTo>
                <a:lnTo>
                  <a:pt x="2369385" y="485695"/>
                </a:lnTo>
                <a:lnTo>
                  <a:pt x="2368597" y="487680"/>
                </a:lnTo>
                <a:close/>
              </a:path>
              <a:path w="4096384" h="836930">
                <a:moveTo>
                  <a:pt x="2375825" y="487680"/>
                </a:moveTo>
                <a:lnTo>
                  <a:pt x="2368597" y="487680"/>
                </a:lnTo>
                <a:lnTo>
                  <a:pt x="2369606" y="485140"/>
                </a:lnTo>
                <a:lnTo>
                  <a:pt x="2368767" y="483870"/>
                </a:lnTo>
                <a:lnTo>
                  <a:pt x="2367929" y="483870"/>
                </a:lnTo>
                <a:lnTo>
                  <a:pt x="2367091" y="482600"/>
                </a:lnTo>
                <a:lnTo>
                  <a:pt x="2373549" y="482600"/>
                </a:lnTo>
                <a:lnTo>
                  <a:pt x="2374294" y="485140"/>
                </a:lnTo>
                <a:lnTo>
                  <a:pt x="2377539" y="485140"/>
                </a:lnTo>
                <a:lnTo>
                  <a:pt x="2375825" y="48768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91397" y="487680"/>
                </a:lnTo>
                <a:lnTo>
                  <a:pt x="2391056" y="485140"/>
                </a:lnTo>
                <a:lnTo>
                  <a:pt x="2392235" y="483870"/>
                </a:lnTo>
                <a:lnTo>
                  <a:pt x="2394749" y="482600"/>
                </a:lnTo>
                <a:lnTo>
                  <a:pt x="2395921" y="483870"/>
                </a:lnTo>
                <a:lnTo>
                  <a:pt x="2395581" y="486410"/>
                </a:lnTo>
                <a:lnTo>
                  <a:pt x="2394749" y="48641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421" y="484320"/>
                </a:lnTo>
                <a:lnTo>
                  <a:pt x="2405475" y="482600"/>
                </a:lnTo>
                <a:lnTo>
                  <a:pt x="2405691" y="482726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2405691" y="482726"/>
                </a:moveTo>
                <a:lnTo>
                  <a:pt x="2405475" y="482600"/>
                </a:lnTo>
                <a:lnTo>
                  <a:pt x="2405641" y="482600"/>
                </a:lnTo>
                <a:close/>
              </a:path>
              <a:path w="4096384" h="836930">
                <a:moveTo>
                  <a:pt x="2419887" y="488950"/>
                </a:moveTo>
                <a:lnTo>
                  <a:pt x="2420561" y="485140"/>
                </a:lnTo>
                <a:lnTo>
                  <a:pt x="2422067" y="482600"/>
                </a:lnTo>
                <a:lnTo>
                  <a:pt x="2423409" y="482600"/>
                </a:lnTo>
                <a:lnTo>
                  <a:pt x="2424327" y="484910"/>
                </a:lnTo>
                <a:lnTo>
                  <a:pt x="2424440" y="485474"/>
                </a:lnTo>
                <a:lnTo>
                  <a:pt x="2424588" y="487680"/>
                </a:lnTo>
                <a:lnTo>
                  <a:pt x="2419887" y="488950"/>
                </a:lnTo>
                <a:close/>
              </a:path>
              <a:path w="4096384" h="836930">
                <a:moveTo>
                  <a:pt x="2434105" y="495300"/>
                </a:moveTo>
                <a:lnTo>
                  <a:pt x="2428942" y="495300"/>
                </a:lnTo>
                <a:lnTo>
                  <a:pt x="2431791" y="491490"/>
                </a:lnTo>
                <a:lnTo>
                  <a:pt x="2428438" y="490220"/>
                </a:lnTo>
                <a:lnTo>
                  <a:pt x="2425760" y="488950"/>
                </a:lnTo>
                <a:lnTo>
                  <a:pt x="2419887" y="488950"/>
                </a:lnTo>
                <a:lnTo>
                  <a:pt x="2424588" y="487680"/>
                </a:lnTo>
                <a:lnTo>
                  <a:pt x="2424440" y="485474"/>
                </a:lnTo>
                <a:lnTo>
                  <a:pt x="2424327" y="484910"/>
                </a:lnTo>
                <a:lnTo>
                  <a:pt x="2423409" y="482600"/>
                </a:lnTo>
                <a:lnTo>
                  <a:pt x="2433836" y="482600"/>
                </a:lnTo>
                <a:lnTo>
                  <a:pt x="2432629" y="485140"/>
                </a:lnTo>
                <a:lnTo>
                  <a:pt x="2430621" y="486408"/>
                </a:lnTo>
                <a:lnTo>
                  <a:pt x="2438973" y="491134"/>
                </a:lnTo>
                <a:lnTo>
                  <a:pt x="2438496" y="491490"/>
                </a:lnTo>
                <a:lnTo>
                  <a:pt x="2435818" y="491490"/>
                </a:lnTo>
                <a:lnTo>
                  <a:pt x="2434105" y="495300"/>
                </a:lnTo>
                <a:close/>
              </a:path>
              <a:path w="4096384" h="836930">
                <a:moveTo>
                  <a:pt x="2459789" y="487680"/>
                </a:moveTo>
                <a:lnTo>
                  <a:pt x="2459121" y="486668"/>
                </a:lnTo>
                <a:lnTo>
                  <a:pt x="2459000" y="486304"/>
                </a:lnTo>
                <a:lnTo>
                  <a:pt x="2460123" y="483870"/>
                </a:lnTo>
                <a:lnTo>
                  <a:pt x="2458447" y="482600"/>
                </a:lnTo>
                <a:lnTo>
                  <a:pt x="2462801" y="482600"/>
                </a:lnTo>
                <a:lnTo>
                  <a:pt x="2465552" y="483870"/>
                </a:lnTo>
                <a:lnTo>
                  <a:pt x="2463268" y="486410"/>
                </a:lnTo>
                <a:lnTo>
                  <a:pt x="2459789" y="487680"/>
                </a:lnTo>
                <a:close/>
              </a:path>
              <a:path w="4096384" h="836930">
                <a:moveTo>
                  <a:pt x="2514228" y="487680"/>
                </a:moveTo>
                <a:lnTo>
                  <a:pt x="2459789" y="487680"/>
                </a:lnTo>
                <a:lnTo>
                  <a:pt x="2463268" y="486410"/>
                </a:lnTo>
                <a:lnTo>
                  <a:pt x="2465552" y="483870"/>
                </a:lnTo>
                <a:lnTo>
                  <a:pt x="2462801" y="482600"/>
                </a:lnTo>
                <a:lnTo>
                  <a:pt x="2512749" y="482600"/>
                </a:lnTo>
                <a:lnTo>
                  <a:pt x="2513119" y="483870"/>
                </a:lnTo>
                <a:lnTo>
                  <a:pt x="2488608" y="483880"/>
                </a:lnTo>
                <a:lnTo>
                  <a:pt x="2487120" y="485140"/>
                </a:lnTo>
                <a:lnTo>
                  <a:pt x="2487271" y="486410"/>
                </a:lnTo>
                <a:lnTo>
                  <a:pt x="2513858" y="486410"/>
                </a:lnTo>
                <a:lnTo>
                  <a:pt x="2514228" y="487680"/>
                </a:lnTo>
                <a:close/>
              </a:path>
              <a:path w="4096384" h="836930">
                <a:moveTo>
                  <a:pt x="2515285" y="491306"/>
                </a:moveTo>
                <a:lnTo>
                  <a:pt x="2512749" y="482600"/>
                </a:lnTo>
                <a:lnTo>
                  <a:pt x="2513945" y="483880"/>
                </a:lnTo>
                <a:lnTo>
                  <a:pt x="2515283" y="485140"/>
                </a:lnTo>
                <a:lnTo>
                  <a:pt x="2518729" y="485140"/>
                </a:lnTo>
                <a:lnTo>
                  <a:pt x="2517412" y="491050"/>
                </a:lnTo>
                <a:lnTo>
                  <a:pt x="2515285" y="491306"/>
                </a:lnTo>
                <a:close/>
              </a:path>
              <a:path w="4096384" h="836930">
                <a:moveTo>
                  <a:pt x="2515283" y="485140"/>
                </a:moveTo>
                <a:lnTo>
                  <a:pt x="2513934" y="483870"/>
                </a:lnTo>
                <a:lnTo>
                  <a:pt x="2512749" y="482600"/>
                </a:lnTo>
                <a:lnTo>
                  <a:pt x="2517535" y="482600"/>
                </a:lnTo>
                <a:lnTo>
                  <a:pt x="2515283" y="485140"/>
                </a:lnTo>
                <a:close/>
              </a:path>
              <a:path w="4096384" h="836930">
                <a:moveTo>
                  <a:pt x="2530015" y="486410"/>
                </a:moveTo>
                <a:lnTo>
                  <a:pt x="2528693" y="486410"/>
                </a:lnTo>
                <a:lnTo>
                  <a:pt x="2527582" y="485364"/>
                </a:lnTo>
                <a:lnTo>
                  <a:pt x="2527465" y="484768"/>
                </a:lnTo>
                <a:lnTo>
                  <a:pt x="2528175" y="482600"/>
                </a:lnTo>
                <a:lnTo>
                  <a:pt x="2529341" y="482600"/>
                </a:lnTo>
                <a:lnTo>
                  <a:pt x="2531698" y="483870"/>
                </a:lnTo>
                <a:lnTo>
                  <a:pt x="2530015" y="486410"/>
                </a:lnTo>
                <a:close/>
              </a:path>
              <a:path w="4096384" h="836930">
                <a:moveTo>
                  <a:pt x="2541094" y="486410"/>
                </a:moveTo>
                <a:lnTo>
                  <a:pt x="2530015" y="486410"/>
                </a:lnTo>
                <a:lnTo>
                  <a:pt x="2531698" y="483870"/>
                </a:lnTo>
                <a:lnTo>
                  <a:pt x="2529341" y="482600"/>
                </a:lnTo>
                <a:lnTo>
                  <a:pt x="2541094" y="482600"/>
                </a:lnTo>
                <a:lnTo>
                  <a:pt x="2539746" y="483870"/>
                </a:lnTo>
                <a:lnTo>
                  <a:pt x="2539824" y="485214"/>
                </a:lnTo>
                <a:lnTo>
                  <a:pt x="2541094" y="486410"/>
                </a:lnTo>
                <a:close/>
              </a:path>
              <a:path w="4096384" h="836930">
                <a:moveTo>
                  <a:pt x="2542751" y="486410"/>
                </a:moveTo>
                <a:lnTo>
                  <a:pt x="2541094" y="486410"/>
                </a:lnTo>
                <a:lnTo>
                  <a:pt x="2539824" y="485214"/>
                </a:lnTo>
                <a:lnTo>
                  <a:pt x="2539746" y="483870"/>
                </a:lnTo>
                <a:lnTo>
                  <a:pt x="2541094" y="482600"/>
                </a:lnTo>
                <a:lnTo>
                  <a:pt x="2542260" y="482600"/>
                </a:lnTo>
                <a:lnTo>
                  <a:pt x="2542928" y="483870"/>
                </a:lnTo>
                <a:lnTo>
                  <a:pt x="2543049" y="484850"/>
                </a:lnTo>
                <a:lnTo>
                  <a:pt x="2542939" y="485695"/>
                </a:lnTo>
                <a:lnTo>
                  <a:pt x="2542751" y="486410"/>
                </a:lnTo>
                <a:close/>
              </a:path>
              <a:path w="4096384" h="836930">
                <a:moveTo>
                  <a:pt x="2555588" y="486410"/>
                </a:moveTo>
                <a:lnTo>
                  <a:pt x="2542751" y="486410"/>
                </a:lnTo>
                <a:lnTo>
                  <a:pt x="2542939" y="485695"/>
                </a:lnTo>
                <a:lnTo>
                  <a:pt x="2543049" y="484850"/>
                </a:lnTo>
                <a:lnTo>
                  <a:pt x="2542928" y="483870"/>
                </a:lnTo>
                <a:lnTo>
                  <a:pt x="2542260" y="482600"/>
                </a:lnTo>
                <a:lnTo>
                  <a:pt x="2556338" y="482600"/>
                </a:lnTo>
                <a:lnTo>
                  <a:pt x="2554974" y="484910"/>
                </a:lnTo>
                <a:lnTo>
                  <a:pt x="2555036" y="485474"/>
                </a:lnTo>
                <a:lnTo>
                  <a:pt x="2555588" y="486410"/>
                </a:lnTo>
                <a:close/>
              </a:path>
              <a:path w="4096384" h="836930">
                <a:moveTo>
                  <a:pt x="2557844" y="487680"/>
                </a:moveTo>
                <a:lnTo>
                  <a:pt x="2556338" y="487680"/>
                </a:lnTo>
                <a:lnTo>
                  <a:pt x="2554838" y="485140"/>
                </a:lnTo>
                <a:lnTo>
                  <a:pt x="2556338" y="482600"/>
                </a:lnTo>
                <a:lnTo>
                  <a:pt x="2557687" y="482600"/>
                </a:lnTo>
                <a:lnTo>
                  <a:pt x="2558908" y="484910"/>
                </a:lnTo>
                <a:lnTo>
                  <a:pt x="2558873" y="485474"/>
                </a:lnTo>
                <a:lnTo>
                  <a:pt x="2557844" y="48768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57844" y="487680"/>
                </a:lnTo>
                <a:lnTo>
                  <a:pt x="2558873" y="485474"/>
                </a:lnTo>
                <a:lnTo>
                  <a:pt x="2558908" y="484910"/>
                </a:lnTo>
                <a:lnTo>
                  <a:pt x="2557687" y="482600"/>
                </a:lnTo>
                <a:lnTo>
                  <a:pt x="2565891" y="482600"/>
                </a:lnTo>
                <a:lnTo>
                  <a:pt x="2566723" y="485140"/>
                </a:lnTo>
                <a:lnTo>
                  <a:pt x="2568065" y="486410"/>
                </a:lnTo>
                <a:lnTo>
                  <a:pt x="2570088" y="48641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2612335" y="488950"/>
                </a:moveTo>
                <a:lnTo>
                  <a:pt x="2605787" y="487680"/>
                </a:lnTo>
                <a:lnTo>
                  <a:pt x="2607130" y="485140"/>
                </a:lnTo>
                <a:lnTo>
                  <a:pt x="2609304" y="482600"/>
                </a:lnTo>
                <a:lnTo>
                  <a:pt x="2610986" y="482600"/>
                </a:lnTo>
                <a:lnTo>
                  <a:pt x="2612214" y="484910"/>
                </a:lnTo>
                <a:lnTo>
                  <a:pt x="2612335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612335" y="488950"/>
                </a:lnTo>
                <a:lnTo>
                  <a:pt x="2612214" y="484910"/>
                </a:lnTo>
                <a:lnTo>
                  <a:pt x="2610986" y="482600"/>
                </a:lnTo>
                <a:lnTo>
                  <a:pt x="2622563" y="482600"/>
                </a:lnTo>
                <a:lnTo>
                  <a:pt x="2618032" y="487680"/>
                </a:lnTo>
                <a:lnTo>
                  <a:pt x="2701778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701718" y="487314"/>
                </a:lnTo>
                <a:lnTo>
                  <a:pt x="2701597" y="486304"/>
                </a:lnTo>
                <a:lnTo>
                  <a:pt x="2702623" y="482600"/>
                </a:lnTo>
                <a:lnTo>
                  <a:pt x="2703848" y="482600"/>
                </a:lnTo>
                <a:lnTo>
                  <a:pt x="2705014" y="485140"/>
                </a:lnTo>
                <a:lnTo>
                  <a:pt x="2707194" y="485140"/>
                </a:lnTo>
                <a:lnTo>
                  <a:pt x="2705191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5014" y="485140"/>
                </a:moveTo>
                <a:lnTo>
                  <a:pt x="2703848" y="482600"/>
                </a:lnTo>
                <a:lnTo>
                  <a:pt x="2728983" y="482600"/>
                </a:lnTo>
                <a:lnTo>
                  <a:pt x="2728647" y="483870"/>
                </a:lnTo>
                <a:lnTo>
                  <a:pt x="2708171" y="483880"/>
                </a:lnTo>
                <a:lnTo>
                  <a:pt x="2705014" y="485140"/>
                </a:lnTo>
                <a:close/>
              </a:path>
              <a:path w="4096384" h="836930">
                <a:moveTo>
                  <a:pt x="2772915" y="487680"/>
                </a:moveTo>
                <a:lnTo>
                  <a:pt x="2768567" y="487680"/>
                </a:lnTo>
                <a:lnTo>
                  <a:pt x="2770401" y="483870"/>
                </a:lnTo>
                <a:lnTo>
                  <a:pt x="2771566" y="482600"/>
                </a:lnTo>
                <a:lnTo>
                  <a:pt x="2773249" y="483870"/>
                </a:lnTo>
                <a:lnTo>
                  <a:pt x="2773009" y="485695"/>
                </a:lnTo>
                <a:lnTo>
                  <a:pt x="2772915" y="487680"/>
                </a:lnTo>
                <a:close/>
              </a:path>
              <a:path w="4096384" h="836930">
                <a:moveTo>
                  <a:pt x="2792356" y="520700"/>
                </a:moveTo>
                <a:lnTo>
                  <a:pt x="2789841" y="520700"/>
                </a:lnTo>
                <a:lnTo>
                  <a:pt x="2788682" y="519430"/>
                </a:lnTo>
                <a:lnTo>
                  <a:pt x="2786325" y="517651"/>
                </a:lnTo>
                <a:lnTo>
                  <a:pt x="2786325" y="509054"/>
                </a:lnTo>
                <a:lnTo>
                  <a:pt x="2792022" y="508000"/>
                </a:lnTo>
                <a:lnTo>
                  <a:pt x="2800069" y="506730"/>
                </a:lnTo>
                <a:lnTo>
                  <a:pt x="2797354" y="505017"/>
                </a:lnTo>
                <a:lnTo>
                  <a:pt x="2797232" y="504727"/>
                </a:lnTo>
                <a:lnTo>
                  <a:pt x="2802426" y="497840"/>
                </a:lnTo>
                <a:lnTo>
                  <a:pt x="2800226" y="497840"/>
                </a:lnTo>
                <a:lnTo>
                  <a:pt x="2795885" y="494168"/>
                </a:lnTo>
                <a:lnTo>
                  <a:pt x="2791190" y="487680"/>
                </a:lnTo>
                <a:lnTo>
                  <a:pt x="2772915" y="487680"/>
                </a:lnTo>
                <a:lnTo>
                  <a:pt x="2773009" y="485695"/>
                </a:lnTo>
                <a:lnTo>
                  <a:pt x="2773249" y="483870"/>
                </a:lnTo>
                <a:lnTo>
                  <a:pt x="2771566" y="482600"/>
                </a:lnTo>
                <a:lnTo>
                  <a:pt x="2793711" y="482600"/>
                </a:lnTo>
                <a:lnTo>
                  <a:pt x="2794883" y="483870"/>
                </a:lnTo>
                <a:lnTo>
                  <a:pt x="2784151" y="483870"/>
                </a:lnTo>
                <a:lnTo>
                  <a:pt x="2786142" y="485140"/>
                </a:lnTo>
                <a:lnTo>
                  <a:pt x="2796055" y="485140"/>
                </a:lnTo>
                <a:lnTo>
                  <a:pt x="2800744" y="490220"/>
                </a:lnTo>
                <a:lnTo>
                  <a:pt x="2803009" y="490220"/>
                </a:lnTo>
                <a:lnTo>
                  <a:pt x="2802511" y="491306"/>
                </a:lnTo>
                <a:lnTo>
                  <a:pt x="2802392" y="491748"/>
                </a:lnTo>
                <a:lnTo>
                  <a:pt x="2801752" y="496570"/>
                </a:lnTo>
                <a:lnTo>
                  <a:pt x="2822980" y="496570"/>
                </a:lnTo>
                <a:lnTo>
                  <a:pt x="2820859" y="501650"/>
                </a:lnTo>
                <a:lnTo>
                  <a:pt x="2818168" y="501650"/>
                </a:lnTo>
                <a:lnTo>
                  <a:pt x="2815050" y="504133"/>
                </a:lnTo>
                <a:lnTo>
                  <a:pt x="2814927" y="505069"/>
                </a:lnTo>
                <a:lnTo>
                  <a:pt x="2814828" y="506730"/>
                </a:lnTo>
                <a:lnTo>
                  <a:pt x="2816485" y="508000"/>
                </a:lnTo>
                <a:lnTo>
                  <a:pt x="2809957" y="508000"/>
                </a:lnTo>
                <a:lnTo>
                  <a:pt x="2808352" y="516890"/>
                </a:lnTo>
                <a:lnTo>
                  <a:pt x="2797561" y="516890"/>
                </a:lnTo>
                <a:lnTo>
                  <a:pt x="2792356" y="520700"/>
                </a:lnTo>
                <a:close/>
              </a:path>
              <a:path w="4096384" h="836930">
                <a:moveTo>
                  <a:pt x="2904318" y="486410"/>
                </a:moveTo>
                <a:lnTo>
                  <a:pt x="2904768" y="485303"/>
                </a:lnTo>
                <a:lnTo>
                  <a:pt x="2904880" y="484910"/>
                </a:lnTo>
                <a:lnTo>
                  <a:pt x="2905326" y="482600"/>
                </a:lnTo>
                <a:lnTo>
                  <a:pt x="2906184" y="482600"/>
                </a:lnTo>
                <a:lnTo>
                  <a:pt x="2907363" y="483880"/>
                </a:lnTo>
                <a:lnTo>
                  <a:pt x="2909032" y="485140"/>
                </a:lnTo>
                <a:lnTo>
                  <a:pt x="2904318" y="486410"/>
                </a:lnTo>
                <a:close/>
              </a:path>
              <a:path w="4096384" h="836930">
                <a:moveTo>
                  <a:pt x="3011775" y="487680"/>
                </a:moveTo>
                <a:lnTo>
                  <a:pt x="3011664" y="486304"/>
                </a:lnTo>
                <a:lnTo>
                  <a:pt x="3007768" y="482600"/>
                </a:lnTo>
                <a:lnTo>
                  <a:pt x="3012450" y="482600"/>
                </a:lnTo>
                <a:lnTo>
                  <a:pt x="3019488" y="483870"/>
                </a:lnTo>
                <a:lnTo>
                  <a:pt x="3011775" y="487680"/>
                </a:lnTo>
                <a:close/>
              </a:path>
              <a:path w="4096384" h="836930">
                <a:moveTo>
                  <a:pt x="3023843" y="487680"/>
                </a:moveTo>
                <a:lnTo>
                  <a:pt x="3011775" y="487680"/>
                </a:lnTo>
                <a:lnTo>
                  <a:pt x="3019488" y="483870"/>
                </a:lnTo>
                <a:lnTo>
                  <a:pt x="3012450" y="482600"/>
                </a:lnTo>
                <a:lnTo>
                  <a:pt x="3022003" y="482600"/>
                </a:lnTo>
                <a:lnTo>
                  <a:pt x="3023843" y="487680"/>
                </a:lnTo>
                <a:close/>
              </a:path>
              <a:path w="4096384" h="836930">
                <a:moveTo>
                  <a:pt x="3027876" y="488950"/>
                </a:moveTo>
                <a:lnTo>
                  <a:pt x="3026193" y="488950"/>
                </a:lnTo>
                <a:lnTo>
                  <a:pt x="3023843" y="487680"/>
                </a:lnTo>
                <a:lnTo>
                  <a:pt x="3022003" y="482600"/>
                </a:lnTo>
                <a:lnTo>
                  <a:pt x="3030057" y="483870"/>
                </a:lnTo>
                <a:lnTo>
                  <a:pt x="3029199" y="485140"/>
                </a:lnTo>
                <a:lnTo>
                  <a:pt x="3027876" y="488950"/>
                </a:lnTo>
                <a:close/>
              </a:path>
              <a:path w="4096384" h="836930">
                <a:moveTo>
                  <a:pt x="3032045" y="488950"/>
                </a:moveTo>
                <a:lnTo>
                  <a:pt x="3027876" y="488950"/>
                </a:lnTo>
                <a:lnTo>
                  <a:pt x="3029199" y="485140"/>
                </a:lnTo>
                <a:lnTo>
                  <a:pt x="3030057" y="483870"/>
                </a:lnTo>
                <a:lnTo>
                  <a:pt x="3022003" y="482600"/>
                </a:lnTo>
                <a:lnTo>
                  <a:pt x="3040769" y="482600"/>
                </a:lnTo>
                <a:lnTo>
                  <a:pt x="3032073" y="483870"/>
                </a:lnTo>
                <a:lnTo>
                  <a:pt x="3035871" y="486410"/>
                </a:lnTo>
                <a:lnTo>
                  <a:pt x="3034922" y="486410"/>
                </a:lnTo>
                <a:lnTo>
                  <a:pt x="3032045" y="488950"/>
                </a:lnTo>
                <a:close/>
              </a:path>
              <a:path w="4096384" h="836930">
                <a:moveTo>
                  <a:pt x="3040775" y="482647"/>
                </a:moveTo>
                <a:lnTo>
                  <a:pt x="3041110" y="482600"/>
                </a:lnTo>
                <a:lnTo>
                  <a:pt x="3040775" y="482647"/>
                </a:lnTo>
                <a:close/>
              </a:path>
              <a:path w="4096384" h="836930">
                <a:moveTo>
                  <a:pt x="3040837" y="483112"/>
                </a:moveTo>
                <a:lnTo>
                  <a:pt x="3040775" y="482647"/>
                </a:lnTo>
                <a:lnTo>
                  <a:pt x="3041110" y="482600"/>
                </a:lnTo>
                <a:lnTo>
                  <a:pt x="3040837" y="483112"/>
                </a:lnTo>
                <a:close/>
              </a:path>
              <a:path w="4096384" h="836930">
                <a:moveTo>
                  <a:pt x="3069613" y="488950"/>
                </a:moveTo>
                <a:lnTo>
                  <a:pt x="3062076" y="485140"/>
                </a:lnTo>
                <a:lnTo>
                  <a:pt x="3066247" y="482600"/>
                </a:lnTo>
                <a:lnTo>
                  <a:pt x="3067098" y="483870"/>
                </a:lnTo>
                <a:lnTo>
                  <a:pt x="3068781" y="483870"/>
                </a:lnTo>
                <a:lnTo>
                  <a:pt x="3069613" y="488950"/>
                </a:lnTo>
                <a:close/>
              </a:path>
              <a:path w="4096384" h="836930">
                <a:moveTo>
                  <a:pt x="3116818" y="499507"/>
                </a:moveTo>
                <a:lnTo>
                  <a:pt x="3119218" y="492817"/>
                </a:lnTo>
                <a:lnTo>
                  <a:pt x="3121413" y="488950"/>
                </a:lnTo>
                <a:lnTo>
                  <a:pt x="3069613" y="488950"/>
                </a:lnTo>
                <a:lnTo>
                  <a:pt x="3068781" y="483870"/>
                </a:lnTo>
                <a:lnTo>
                  <a:pt x="3067098" y="483870"/>
                </a:lnTo>
                <a:lnTo>
                  <a:pt x="3066247" y="482600"/>
                </a:lnTo>
                <a:lnTo>
                  <a:pt x="3083385" y="482600"/>
                </a:lnTo>
                <a:lnTo>
                  <a:pt x="3073469" y="487680"/>
                </a:lnTo>
                <a:lnTo>
                  <a:pt x="3159620" y="487680"/>
                </a:lnTo>
                <a:lnTo>
                  <a:pt x="3168499" y="490220"/>
                </a:lnTo>
                <a:lnTo>
                  <a:pt x="3127260" y="490220"/>
                </a:lnTo>
                <a:lnTo>
                  <a:pt x="3120738" y="494030"/>
                </a:lnTo>
                <a:lnTo>
                  <a:pt x="3122321" y="494430"/>
                </a:lnTo>
                <a:lnTo>
                  <a:pt x="3116818" y="499507"/>
                </a:lnTo>
                <a:close/>
              </a:path>
              <a:path w="4096384" h="836930">
                <a:moveTo>
                  <a:pt x="3107485" y="486410"/>
                </a:moveTo>
                <a:lnTo>
                  <a:pt x="3104814" y="485140"/>
                </a:lnTo>
                <a:lnTo>
                  <a:pt x="3104814" y="483870"/>
                </a:lnTo>
                <a:lnTo>
                  <a:pt x="3107485" y="482600"/>
                </a:lnTo>
                <a:lnTo>
                  <a:pt x="3109497" y="483880"/>
                </a:lnTo>
                <a:lnTo>
                  <a:pt x="3108828" y="485140"/>
                </a:lnTo>
                <a:lnTo>
                  <a:pt x="3108153" y="485140"/>
                </a:lnTo>
                <a:lnTo>
                  <a:pt x="310748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07485" y="486410"/>
                </a:lnTo>
                <a:lnTo>
                  <a:pt x="3108153" y="485140"/>
                </a:lnTo>
                <a:lnTo>
                  <a:pt x="3108828" y="485140"/>
                </a:lnTo>
                <a:lnTo>
                  <a:pt x="3109502" y="483870"/>
                </a:lnTo>
                <a:lnTo>
                  <a:pt x="3107485" y="482600"/>
                </a:lnTo>
                <a:lnTo>
                  <a:pt x="3121229" y="482600"/>
                </a:lnTo>
                <a:lnTo>
                  <a:pt x="3118898" y="483870"/>
                </a:lnTo>
                <a:lnTo>
                  <a:pt x="3118715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18926" y="485262"/>
                </a:lnTo>
                <a:lnTo>
                  <a:pt x="3118833" y="484320"/>
                </a:lnTo>
                <a:lnTo>
                  <a:pt x="3118898" y="483870"/>
                </a:lnTo>
                <a:lnTo>
                  <a:pt x="3121229" y="482600"/>
                </a:lnTo>
                <a:lnTo>
                  <a:pt x="3124078" y="483870"/>
                </a:lnTo>
                <a:lnTo>
                  <a:pt x="3123921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201866" y="492760"/>
                </a:moveTo>
                <a:lnTo>
                  <a:pt x="3196176" y="482600"/>
                </a:lnTo>
                <a:lnTo>
                  <a:pt x="3199018" y="483870"/>
                </a:lnTo>
                <a:lnTo>
                  <a:pt x="3203431" y="483870"/>
                </a:lnTo>
                <a:lnTo>
                  <a:pt x="3202835" y="486697"/>
                </a:lnTo>
                <a:lnTo>
                  <a:pt x="3202784" y="487018"/>
                </a:lnTo>
                <a:lnTo>
                  <a:pt x="3201866" y="487680"/>
                </a:lnTo>
                <a:lnTo>
                  <a:pt x="3202678" y="487680"/>
                </a:lnTo>
                <a:lnTo>
                  <a:pt x="3201866" y="492760"/>
                </a:lnTo>
                <a:close/>
              </a:path>
              <a:path w="4096384" h="836930">
                <a:moveTo>
                  <a:pt x="3200033" y="483870"/>
                </a:moveTo>
                <a:lnTo>
                  <a:pt x="3199018" y="483870"/>
                </a:lnTo>
                <a:lnTo>
                  <a:pt x="3196176" y="482600"/>
                </a:lnTo>
                <a:lnTo>
                  <a:pt x="3203706" y="482600"/>
                </a:lnTo>
                <a:lnTo>
                  <a:pt x="3200033" y="483870"/>
                </a:lnTo>
                <a:close/>
              </a:path>
              <a:path w="4096384" h="836930">
                <a:moveTo>
                  <a:pt x="3203431" y="483870"/>
                </a:moveTo>
                <a:lnTo>
                  <a:pt x="3200033" y="483870"/>
                </a:lnTo>
                <a:lnTo>
                  <a:pt x="3203706" y="482600"/>
                </a:lnTo>
                <a:lnTo>
                  <a:pt x="3203431" y="483870"/>
                </a:lnTo>
                <a:close/>
              </a:path>
              <a:path w="4096384" h="836930">
                <a:moveTo>
                  <a:pt x="3202784" y="487018"/>
                </a:moveTo>
                <a:lnTo>
                  <a:pt x="3203706" y="482600"/>
                </a:lnTo>
                <a:lnTo>
                  <a:pt x="3219878" y="482600"/>
                </a:lnTo>
                <a:lnTo>
                  <a:pt x="3216625" y="483870"/>
                </a:lnTo>
                <a:lnTo>
                  <a:pt x="3215752" y="483880"/>
                </a:lnTo>
                <a:lnTo>
                  <a:pt x="3213839" y="485140"/>
                </a:lnTo>
                <a:lnTo>
                  <a:pt x="3205389" y="485140"/>
                </a:lnTo>
                <a:lnTo>
                  <a:pt x="3202784" y="487018"/>
                </a:lnTo>
                <a:close/>
              </a:path>
              <a:path w="4096384" h="836930">
                <a:moveTo>
                  <a:pt x="3217911" y="490220"/>
                </a:moveTo>
                <a:lnTo>
                  <a:pt x="3215617" y="486410"/>
                </a:lnTo>
                <a:lnTo>
                  <a:pt x="3211911" y="486410"/>
                </a:lnTo>
                <a:lnTo>
                  <a:pt x="3215768" y="483870"/>
                </a:lnTo>
                <a:lnTo>
                  <a:pt x="3216625" y="483870"/>
                </a:lnTo>
                <a:lnTo>
                  <a:pt x="3219878" y="482600"/>
                </a:lnTo>
                <a:lnTo>
                  <a:pt x="3219753" y="486541"/>
                </a:lnTo>
                <a:lnTo>
                  <a:pt x="3217911" y="490220"/>
                </a:lnTo>
                <a:close/>
              </a:path>
              <a:path w="4096384" h="836930">
                <a:moveTo>
                  <a:pt x="3242097" y="501650"/>
                </a:moveTo>
                <a:lnTo>
                  <a:pt x="3239248" y="501650"/>
                </a:lnTo>
                <a:lnTo>
                  <a:pt x="3229361" y="495300"/>
                </a:lnTo>
                <a:lnTo>
                  <a:pt x="3229361" y="494030"/>
                </a:lnTo>
                <a:lnTo>
                  <a:pt x="3238731" y="494030"/>
                </a:lnTo>
                <a:lnTo>
                  <a:pt x="3238423" y="490220"/>
                </a:lnTo>
                <a:lnTo>
                  <a:pt x="3217911" y="490220"/>
                </a:lnTo>
                <a:lnTo>
                  <a:pt x="3219753" y="486541"/>
                </a:lnTo>
                <a:lnTo>
                  <a:pt x="3219878" y="482600"/>
                </a:lnTo>
                <a:lnTo>
                  <a:pt x="3236708" y="482600"/>
                </a:lnTo>
                <a:lnTo>
                  <a:pt x="3237137" y="483870"/>
                </a:lnTo>
                <a:lnTo>
                  <a:pt x="3234029" y="483880"/>
                </a:lnTo>
                <a:lnTo>
                  <a:pt x="3231179" y="485364"/>
                </a:lnTo>
                <a:lnTo>
                  <a:pt x="3229521" y="486408"/>
                </a:lnTo>
                <a:lnTo>
                  <a:pt x="3229852" y="487680"/>
                </a:lnTo>
                <a:lnTo>
                  <a:pt x="3232366" y="488950"/>
                </a:lnTo>
                <a:lnTo>
                  <a:pt x="3250825" y="488950"/>
                </a:lnTo>
                <a:lnTo>
                  <a:pt x="3248310" y="497840"/>
                </a:lnTo>
                <a:lnTo>
                  <a:pt x="3241271" y="497840"/>
                </a:lnTo>
                <a:lnTo>
                  <a:pt x="3242097" y="501650"/>
                </a:lnTo>
                <a:close/>
              </a:path>
              <a:path w="4096384" h="836930">
                <a:moveTo>
                  <a:pt x="3274111" y="485140"/>
                </a:moveTo>
                <a:lnTo>
                  <a:pt x="3270082" y="485140"/>
                </a:lnTo>
                <a:lnTo>
                  <a:pt x="3274456" y="482600"/>
                </a:lnTo>
                <a:lnTo>
                  <a:pt x="3274111" y="485140"/>
                </a:lnTo>
                <a:close/>
              </a:path>
              <a:path w="4096384" h="836930">
                <a:moveTo>
                  <a:pt x="3281236" y="500380"/>
                </a:moveTo>
                <a:lnTo>
                  <a:pt x="3276971" y="500380"/>
                </a:lnTo>
                <a:lnTo>
                  <a:pt x="3273782" y="494030"/>
                </a:lnTo>
                <a:lnTo>
                  <a:pt x="3273939" y="494030"/>
                </a:lnTo>
                <a:lnTo>
                  <a:pt x="3273984" y="486074"/>
                </a:lnTo>
                <a:lnTo>
                  <a:pt x="3274456" y="482600"/>
                </a:lnTo>
                <a:lnTo>
                  <a:pt x="3277638" y="482600"/>
                </a:lnTo>
                <a:lnTo>
                  <a:pt x="3280001" y="486443"/>
                </a:lnTo>
                <a:lnTo>
                  <a:pt x="3281161" y="487680"/>
                </a:lnTo>
                <a:lnTo>
                  <a:pt x="3278136" y="487680"/>
                </a:lnTo>
                <a:lnTo>
                  <a:pt x="3276630" y="492760"/>
                </a:lnTo>
                <a:lnTo>
                  <a:pt x="3276113" y="492760"/>
                </a:lnTo>
                <a:lnTo>
                  <a:pt x="3275009" y="493962"/>
                </a:lnTo>
                <a:lnTo>
                  <a:pt x="3281836" y="497840"/>
                </a:lnTo>
                <a:lnTo>
                  <a:pt x="3283275" y="497840"/>
                </a:lnTo>
                <a:lnTo>
                  <a:pt x="3280978" y="499110"/>
                </a:lnTo>
                <a:lnTo>
                  <a:pt x="3281236" y="500380"/>
                </a:lnTo>
                <a:close/>
              </a:path>
              <a:path w="4096384" h="836930">
                <a:moveTo>
                  <a:pt x="3281161" y="487680"/>
                </a:moveTo>
                <a:lnTo>
                  <a:pt x="3280001" y="486443"/>
                </a:lnTo>
                <a:lnTo>
                  <a:pt x="3277638" y="482600"/>
                </a:lnTo>
                <a:lnTo>
                  <a:pt x="3281495" y="482600"/>
                </a:lnTo>
                <a:lnTo>
                  <a:pt x="3284501" y="485140"/>
                </a:lnTo>
                <a:lnTo>
                  <a:pt x="3284385" y="486074"/>
                </a:lnTo>
                <a:lnTo>
                  <a:pt x="3284259" y="486443"/>
                </a:lnTo>
                <a:lnTo>
                  <a:pt x="3281161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1161" y="487680"/>
                </a:lnTo>
                <a:lnTo>
                  <a:pt x="3284259" y="486443"/>
                </a:lnTo>
                <a:lnTo>
                  <a:pt x="3284385" y="486074"/>
                </a:lnTo>
                <a:lnTo>
                  <a:pt x="3284501" y="485140"/>
                </a:lnTo>
                <a:lnTo>
                  <a:pt x="3281495" y="482600"/>
                </a:lnTo>
                <a:lnTo>
                  <a:pt x="3284316" y="482600"/>
                </a:lnTo>
                <a:lnTo>
                  <a:pt x="3285329" y="486304"/>
                </a:lnTo>
                <a:lnTo>
                  <a:pt x="3285442" y="486443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315511" y="487680"/>
                </a:moveTo>
                <a:lnTo>
                  <a:pt x="3310312" y="487680"/>
                </a:lnTo>
                <a:lnTo>
                  <a:pt x="3309590" y="485474"/>
                </a:lnTo>
                <a:lnTo>
                  <a:pt x="3309481" y="482600"/>
                </a:lnTo>
                <a:lnTo>
                  <a:pt x="3314843" y="482600"/>
                </a:lnTo>
                <a:lnTo>
                  <a:pt x="3315083" y="483529"/>
                </a:lnTo>
                <a:lnTo>
                  <a:pt x="3315361" y="485140"/>
                </a:lnTo>
                <a:lnTo>
                  <a:pt x="3315511" y="485140"/>
                </a:lnTo>
                <a:lnTo>
                  <a:pt x="3315511" y="487680"/>
                </a:lnTo>
                <a:close/>
              </a:path>
              <a:path w="4096384" h="836930">
                <a:moveTo>
                  <a:pt x="3315074" y="483476"/>
                </a:moveTo>
                <a:lnTo>
                  <a:pt x="3314843" y="482600"/>
                </a:lnTo>
                <a:lnTo>
                  <a:pt x="3315074" y="483476"/>
                </a:lnTo>
                <a:close/>
              </a:path>
              <a:path w="4096384" h="836930">
                <a:moveTo>
                  <a:pt x="3418584" y="488950"/>
                </a:moveTo>
                <a:lnTo>
                  <a:pt x="3416942" y="486408"/>
                </a:lnTo>
                <a:lnTo>
                  <a:pt x="3415262" y="485140"/>
                </a:lnTo>
                <a:lnTo>
                  <a:pt x="3417278" y="483870"/>
                </a:lnTo>
                <a:lnTo>
                  <a:pt x="3418103" y="482600"/>
                </a:lnTo>
                <a:lnTo>
                  <a:pt x="3420235" y="482600"/>
                </a:lnTo>
                <a:lnTo>
                  <a:pt x="3420019" y="486443"/>
                </a:lnTo>
                <a:lnTo>
                  <a:pt x="3418584" y="488950"/>
                </a:lnTo>
                <a:close/>
              </a:path>
              <a:path w="4096384" h="836930">
                <a:moveTo>
                  <a:pt x="3445963" y="488950"/>
                </a:moveTo>
                <a:lnTo>
                  <a:pt x="3418584" y="488950"/>
                </a:lnTo>
                <a:lnTo>
                  <a:pt x="3420019" y="486443"/>
                </a:lnTo>
                <a:lnTo>
                  <a:pt x="3420235" y="482600"/>
                </a:lnTo>
                <a:lnTo>
                  <a:pt x="3429006" y="482600"/>
                </a:lnTo>
                <a:lnTo>
                  <a:pt x="3427641" y="484910"/>
                </a:lnTo>
                <a:lnTo>
                  <a:pt x="3427721" y="485695"/>
                </a:lnTo>
                <a:lnTo>
                  <a:pt x="3428488" y="487680"/>
                </a:lnTo>
                <a:lnTo>
                  <a:pt x="3445497" y="487680"/>
                </a:lnTo>
                <a:lnTo>
                  <a:pt x="3445963" y="488950"/>
                </a:lnTo>
                <a:close/>
              </a:path>
              <a:path w="4096384" h="836930">
                <a:moveTo>
                  <a:pt x="3429831" y="487680"/>
                </a:moveTo>
                <a:lnTo>
                  <a:pt x="3428488" y="487680"/>
                </a:lnTo>
                <a:lnTo>
                  <a:pt x="3427506" y="485140"/>
                </a:lnTo>
                <a:lnTo>
                  <a:pt x="3429006" y="482600"/>
                </a:lnTo>
                <a:lnTo>
                  <a:pt x="3430348" y="482600"/>
                </a:lnTo>
                <a:lnTo>
                  <a:pt x="3431058" y="484768"/>
                </a:lnTo>
                <a:lnTo>
                  <a:pt x="3431002" y="485474"/>
                </a:lnTo>
                <a:lnTo>
                  <a:pt x="3429831" y="487680"/>
                </a:lnTo>
                <a:close/>
              </a:path>
              <a:path w="4096384" h="836930">
                <a:moveTo>
                  <a:pt x="3445497" y="487680"/>
                </a:moveTo>
                <a:lnTo>
                  <a:pt x="3429831" y="487680"/>
                </a:lnTo>
                <a:lnTo>
                  <a:pt x="3431002" y="485474"/>
                </a:lnTo>
                <a:lnTo>
                  <a:pt x="3431058" y="484768"/>
                </a:lnTo>
                <a:lnTo>
                  <a:pt x="3430348" y="482600"/>
                </a:lnTo>
                <a:lnTo>
                  <a:pt x="3453472" y="482600"/>
                </a:lnTo>
                <a:lnTo>
                  <a:pt x="3454645" y="483870"/>
                </a:lnTo>
                <a:lnTo>
                  <a:pt x="3431513" y="483870"/>
                </a:lnTo>
                <a:lnTo>
                  <a:pt x="3432528" y="486410"/>
                </a:lnTo>
                <a:lnTo>
                  <a:pt x="3445031" y="486410"/>
                </a:lnTo>
                <a:lnTo>
                  <a:pt x="3445497" y="487680"/>
                </a:lnTo>
                <a:close/>
              </a:path>
              <a:path w="4096384" h="836930">
                <a:moveTo>
                  <a:pt x="3506768" y="499110"/>
                </a:moveTo>
                <a:lnTo>
                  <a:pt x="3489685" y="499110"/>
                </a:lnTo>
                <a:lnTo>
                  <a:pt x="3492350" y="491490"/>
                </a:lnTo>
                <a:lnTo>
                  <a:pt x="3495715" y="490220"/>
                </a:lnTo>
                <a:lnTo>
                  <a:pt x="3496627" y="487788"/>
                </a:lnTo>
                <a:lnTo>
                  <a:pt x="3498927" y="483870"/>
                </a:lnTo>
                <a:lnTo>
                  <a:pt x="3501594" y="482600"/>
                </a:lnTo>
                <a:lnTo>
                  <a:pt x="3503769" y="485140"/>
                </a:lnTo>
                <a:lnTo>
                  <a:pt x="3504204" y="487390"/>
                </a:lnTo>
                <a:lnTo>
                  <a:pt x="3504112" y="487788"/>
                </a:lnTo>
                <a:lnTo>
                  <a:pt x="3499055" y="491490"/>
                </a:lnTo>
                <a:lnTo>
                  <a:pt x="3498203" y="492817"/>
                </a:lnTo>
                <a:lnTo>
                  <a:pt x="3497168" y="495073"/>
                </a:lnTo>
                <a:lnTo>
                  <a:pt x="3497154" y="495335"/>
                </a:lnTo>
                <a:lnTo>
                  <a:pt x="3506768" y="499110"/>
                </a:lnTo>
                <a:close/>
              </a:path>
              <a:path w="4096384" h="836930">
                <a:moveTo>
                  <a:pt x="3507960" y="499110"/>
                </a:moveTo>
                <a:lnTo>
                  <a:pt x="3506768" y="499110"/>
                </a:lnTo>
                <a:lnTo>
                  <a:pt x="3497154" y="495335"/>
                </a:lnTo>
                <a:lnTo>
                  <a:pt x="3497168" y="495073"/>
                </a:lnTo>
                <a:lnTo>
                  <a:pt x="3498203" y="492817"/>
                </a:lnTo>
                <a:lnTo>
                  <a:pt x="3499055" y="491490"/>
                </a:lnTo>
                <a:lnTo>
                  <a:pt x="3504112" y="487788"/>
                </a:lnTo>
                <a:lnTo>
                  <a:pt x="3504204" y="487390"/>
                </a:lnTo>
                <a:lnTo>
                  <a:pt x="3503769" y="485140"/>
                </a:lnTo>
                <a:lnTo>
                  <a:pt x="3501594" y="482600"/>
                </a:lnTo>
                <a:lnTo>
                  <a:pt x="3520990" y="482600"/>
                </a:lnTo>
                <a:lnTo>
                  <a:pt x="3521193" y="483870"/>
                </a:lnTo>
                <a:lnTo>
                  <a:pt x="3527400" y="483870"/>
                </a:lnTo>
                <a:lnTo>
                  <a:pt x="3526883" y="485140"/>
                </a:lnTo>
                <a:lnTo>
                  <a:pt x="3538287" y="485140"/>
                </a:lnTo>
                <a:lnTo>
                  <a:pt x="3539624" y="487680"/>
                </a:lnTo>
                <a:lnTo>
                  <a:pt x="3535454" y="487680"/>
                </a:lnTo>
                <a:lnTo>
                  <a:pt x="3535256" y="488950"/>
                </a:lnTo>
                <a:lnTo>
                  <a:pt x="3520853" y="488950"/>
                </a:lnTo>
                <a:lnTo>
                  <a:pt x="3518345" y="490220"/>
                </a:lnTo>
                <a:lnTo>
                  <a:pt x="3517513" y="491490"/>
                </a:lnTo>
                <a:lnTo>
                  <a:pt x="3510134" y="491490"/>
                </a:lnTo>
                <a:lnTo>
                  <a:pt x="3504777" y="492760"/>
                </a:lnTo>
                <a:lnTo>
                  <a:pt x="3517759" y="492760"/>
                </a:lnTo>
                <a:lnTo>
                  <a:pt x="3518004" y="494030"/>
                </a:lnTo>
                <a:lnTo>
                  <a:pt x="3515339" y="494030"/>
                </a:lnTo>
                <a:lnTo>
                  <a:pt x="3512308" y="497840"/>
                </a:lnTo>
                <a:lnTo>
                  <a:pt x="3511640" y="497840"/>
                </a:lnTo>
                <a:lnTo>
                  <a:pt x="3507960" y="499110"/>
                </a:lnTo>
                <a:close/>
              </a:path>
              <a:path w="4096384" h="836930">
                <a:moveTo>
                  <a:pt x="3569313" y="485140"/>
                </a:moveTo>
                <a:lnTo>
                  <a:pt x="3566131" y="485140"/>
                </a:lnTo>
                <a:lnTo>
                  <a:pt x="3566439" y="483870"/>
                </a:lnTo>
                <a:lnTo>
                  <a:pt x="3567454" y="482600"/>
                </a:lnTo>
                <a:lnTo>
                  <a:pt x="3568796" y="482600"/>
                </a:lnTo>
                <a:lnTo>
                  <a:pt x="3569313" y="485140"/>
                </a:lnTo>
                <a:close/>
              </a:path>
              <a:path w="4096384" h="836930">
                <a:moveTo>
                  <a:pt x="3782447" y="485140"/>
                </a:moveTo>
                <a:lnTo>
                  <a:pt x="3569313" y="485140"/>
                </a:lnTo>
                <a:lnTo>
                  <a:pt x="3568796" y="482600"/>
                </a:lnTo>
                <a:lnTo>
                  <a:pt x="3798784" y="482600"/>
                </a:lnTo>
                <a:lnTo>
                  <a:pt x="3796269" y="483870"/>
                </a:lnTo>
                <a:lnTo>
                  <a:pt x="3786351" y="483880"/>
                </a:lnTo>
                <a:lnTo>
                  <a:pt x="3782447" y="485140"/>
                </a:lnTo>
                <a:close/>
              </a:path>
              <a:path w="4096384" h="836930">
                <a:moveTo>
                  <a:pt x="3800283" y="487680"/>
                </a:moveTo>
                <a:lnTo>
                  <a:pt x="3796944" y="487680"/>
                </a:lnTo>
                <a:lnTo>
                  <a:pt x="3794324" y="486443"/>
                </a:lnTo>
                <a:lnTo>
                  <a:pt x="3794211" y="486074"/>
                </a:lnTo>
                <a:lnTo>
                  <a:pt x="3794095" y="485140"/>
                </a:lnTo>
                <a:lnTo>
                  <a:pt x="3796269" y="483870"/>
                </a:lnTo>
                <a:lnTo>
                  <a:pt x="3798784" y="482600"/>
                </a:lnTo>
                <a:lnTo>
                  <a:pt x="3800283" y="487680"/>
                </a:lnTo>
                <a:close/>
              </a:path>
              <a:path w="4096384" h="836930">
                <a:moveTo>
                  <a:pt x="3826429" y="487680"/>
                </a:moveTo>
                <a:lnTo>
                  <a:pt x="3823089" y="487680"/>
                </a:lnTo>
                <a:lnTo>
                  <a:pt x="3820696" y="485262"/>
                </a:lnTo>
                <a:lnTo>
                  <a:pt x="3820575" y="483870"/>
                </a:lnTo>
                <a:lnTo>
                  <a:pt x="3823423" y="482600"/>
                </a:lnTo>
                <a:lnTo>
                  <a:pt x="3826121" y="482600"/>
                </a:lnTo>
                <a:lnTo>
                  <a:pt x="3826429" y="487680"/>
                </a:lnTo>
                <a:close/>
              </a:path>
              <a:path w="4096384" h="836930">
                <a:moveTo>
                  <a:pt x="3881595" y="488950"/>
                </a:moveTo>
                <a:lnTo>
                  <a:pt x="3870358" y="487680"/>
                </a:lnTo>
                <a:lnTo>
                  <a:pt x="3874372" y="483870"/>
                </a:lnTo>
                <a:lnTo>
                  <a:pt x="3875564" y="482600"/>
                </a:lnTo>
                <a:lnTo>
                  <a:pt x="3876730" y="482600"/>
                </a:lnTo>
                <a:lnTo>
                  <a:pt x="3878079" y="483880"/>
                </a:lnTo>
                <a:lnTo>
                  <a:pt x="3881595" y="488950"/>
                </a:lnTo>
                <a:close/>
              </a:path>
              <a:path w="4096384" h="836930">
                <a:moveTo>
                  <a:pt x="3907897" y="488950"/>
                </a:moveTo>
                <a:lnTo>
                  <a:pt x="3881595" y="488950"/>
                </a:lnTo>
                <a:lnTo>
                  <a:pt x="3878072" y="483870"/>
                </a:lnTo>
                <a:lnTo>
                  <a:pt x="3876730" y="482600"/>
                </a:lnTo>
                <a:lnTo>
                  <a:pt x="3936693" y="482600"/>
                </a:lnTo>
                <a:lnTo>
                  <a:pt x="3937592" y="483870"/>
                </a:lnTo>
                <a:lnTo>
                  <a:pt x="3903726" y="483870"/>
                </a:lnTo>
                <a:lnTo>
                  <a:pt x="3904558" y="485140"/>
                </a:lnTo>
                <a:lnTo>
                  <a:pt x="3907897" y="488950"/>
                </a:lnTo>
                <a:close/>
              </a:path>
              <a:path w="4096384" h="836930">
                <a:moveTo>
                  <a:pt x="3973108" y="488950"/>
                </a:moveTo>
                <a:lnTo>
                  <a:pt x="3965912" y="482600"/>
                </a:lnTo>
                <a:lnTo>
                  <a:pt x="3975281" y="482600"/>
                </a:lnTo>
                <a:lnTo>
                  <a:pt x="3972433" y="486410"/>
                </a:lnTo>
                <a:lnTo>
                  <a:pt x="3972617" y="486410"/>
                </a:lnTo>
                <a:lnTo>
                  <a:pt x="3973108" y="488950"/>
                </a:lnTo>
                <a:close/>
              </a:path>
              <a:path w="4096384" h="836930">
                <a:moveTo>
                  <a:pt x="4011460" y="496570"/>
                </a:moveTo>
                <a:lnTo>
                  <a:pt x="3972276" y="496570"/>
                </a:lnTo>
                <a:lnTo>
                  <a:pt x="3978375" y="493884"/>
                </a:lnTo>
                <a:lnTo>
                  <a:pt x="3985012" y="491490"/>
                </a:lnTo>
                <a:lnTo>
                  <a:pt x="3977298" y="491490"/>
                </a:lnTo>
                <a:lnTo>
                  <a:pt x="3977148" y="488950"/>
                </a:lnTo>
                <a:lnTo>
                  <a:pt x="3973108" y="488950"/>
                </a:lnTo>
                <a:lnTo>
                  <a:pt x="3972617" y="486410"/>
                </a:lnTo>
                <a:lnTo>
                  <a:pt x="3972556" y="486245"/>
                </a:lnTo>
                <a:lnTo>
                  <a:pt x="3975281" y="482600"/>
                </a:lnTo>
                <a:lnTo>
                  <a:pt x="3983274" y="482600"/>
                </a:lnTo>
                <a:lnTo>
                  <a:pt x="3985509" y="492760"/>
                </a:lnTo>
                <a:lnTo>
                  <a:pt x="3990708" y="494030"/>
                </a:lnTo>
                <a:lnTo>
                  <a:pt x="4017037" y="494030"/>
                </a:lnTo>
                <a:lnTo>
                  <a:pt x="4022243" y="495300"/>
                </a:lnTo>
                <a:lnTo>
                  <a:pt x="4012847" y="495300"/>
                </a:lnTo>
                <a:lnTo>
                  <a:pt x="4011460" y="496570"/>
                </a:lnTo>
                <a:close/>
              </a:path>
              <a:path w="4096384" h="836930">
                <a:moveTo>
                  <a:pt x="3999771" y="487680"/>
                </a:moveTo>
                <a:lnTo>
                  <a:pt x="3998605" y="487680"/>
                </a:lnTo>
                <a:lnTo>
                  <a:pt x="3997120" y="486443"/>
                </a:lnTo>
                <a:lnTo>
                  <a:pt x="3997001" y="486049"/>
                </a:lnTo>
                <a:lnTo>
                  <a:pt x="3996248" y="482600"/>
                </a:lnTo>
                <a:lnTo>
                  <a:pt x="4000779" y="483870"/>
                </a:lnTo>
                <a:lnTo>
                  <a:pt x="3999771" y="487680"/>
                </a:lnTo>
                <a:close/>
              </a:path>
              <a:path w="4096384" h="836930">
                <a:moveTo>
                  <a:pt x="4008833" y="487680"/>
                </a:moveTo>
                <a:lnTo>
                  <a:pt x="3999771" y="487680"/>
                </a:lnTo>
                <a:lnTo>
                  <a:pt x="4000779" y="483870"/>
                </a:lnTo>
                <a:lnTo>
                  <a:pt x="3996248" y="482600"/>
                </a:lnTo>
                <a:lnTo>
                  <a:pt x="4008833" y="482600"/>
                </a:lnTo>
                <a:lnTo>
                  <a:pt x="4008833" y="48768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75700" y="487680"/>
                </a:lnTo>
                <a:lnTo>
                  <a:pt x="4074912" y="485695"/>
                </a:lnTo>
                <a:lnTo>
                  <a:pt x="4074789" y="484768"/>
                </a:lnTo>
                <a:lnTo>
                  <a:pt x="4075359" y="482600"/>
                </a:lnTo>
                <a:lnTo>
                  <a:pt x="4077716" y="482600"/>
                </a:lnTo>
                <a:lnTo>
                  <a:pt x="408357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3040435" y="483870"/>
                </a:moveTo>
                <a:lnTo>
                  <a:pt x="3040736" y="482726"/>
                </a:lnTo>
                <a:lnTo>
                  <a:pt x="3040753" y="483272"/>
                </a:lnTo>
                <a:lnTo>
                  <a:pt x="3040435" y="483870"/>
                </a:lnTo>
                <a:close/>
              </a:path>
              <a:path w="4096384" h="836930">
                <a:moveTo>
                  <a:pt x="3041784" y="490220"/>
                </a:moveTo>
                <a:lnTo>
                  <a:pt x="3037011" y="487172"/>
                </a:lnTo>
                <a:lnTo>
                  <a:pt x="3032073" y="483870"/>
                </a:lnTo>
                <a:lnTo>
                  <a:pt x="3040756" y="482649"/>
                </a:lnTo>
                <a:lnTo>
                  <a:pt x="3040435" y="483870"/>
                </a:lnTo>
                <a:lnTo>
                  <a:pt x="3040938" y="483870"/>
                </a:lnTo>
                <a:lnTo>
                  <a:pt x="3041262" y="486304"/>
                </a:lnTo>
                <a:lnTo>
                  <a:pt x="3041112" y="486408"/>
                </a:lnTo>
                <a:lnTo>
                  <a:pt x="3041205" y="487745"/>
                </a:lnTo>
                <a:lnTo>
                  <a:pt x="3041480" y="487936"/>
                </a:lnTo>
                <a:lnTo>
                  <a:pt x="3041784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51749" y="483870"/>
                </a:lnTo>
                <a:lnTo>
                  <a:pt x="154640" y="482653"/>
                </a:lnTo>
                <a:lnTo>
                  <a:pt x="155442" y="483870"/>
                </a:lnTo>
                <a:lnTo>
                  <a:pt x="154100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406313" y="485140"/>
                </a:lnTo>
                <a:lnTo>
                  <a:pt x="2406647" y="485140"/>
                </a:lnTo>
                <a:lnTo>
                  <a:pt x="2405691" y="482726"/>
                </a:lnTo>
                <a:lnTo>
                  <a:pt x="2407674" y="483880"/>
                </a:lnTo>
                <a:lnTo>
                  <a:pt x="2409999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3040938" y="483870"/>
                </a:moveTo>
                <a:lnTo>
                  <a:pt x="3040435" y="483870"/>
                </a:lnTo>
                <a:lnTo>
                  <a:pt x="3040837" y="483112"/>
                </a:lnTo>
                <a:lnTo>
                  <a:pt x="3040938" y="483870"/>
                </a:lnTo>
                <a:close/>
              </a:path>
              <a:path w="4096384" h="836930">
                <a:moveTo>
                  <a:pt x="1590148" y="484320"/>
                </a:moveTo>
                <a:lnTo>
                  <a:pt x="1589138" y="483870"/>
                </a:lnTo>
                <a:lnTo>
                  <a:pt x="1589934" y="483234"/>
                </a:lnTo>
                <a:lnTo>
                  <a:pt x="1590390" y="483880"/>
                </a:lnTo>
                <a:lnTo>
                  <a:pt x="1590148" y="484320"/>
                </a:lnTo>
                <a:close/>
              </a:path>
              <a:path w="4096384" h="836930">
                <a:moveTo>
                  <a:pt x="3315361" y="485140"/>
                </a:moveTo>
                <a:lnTo>
                  <a:pt x="3315074" y="483476"/>
                </a:lnTo>
                <a:lnTo>
                  <a:pt x="3315414" y="484768"/>
                </a:lnTo>
                <a:lnTo>
                  <a:pt x="3315361" y="485140"/>
                </a:lnTo>
                <a:close/>
              </a:path>
              <a:path w="4096384" h="836930">
                <a:moveTo>
                  <a:pt x="1611264" y="488950"/>
                </a:moveTo>
                <a:lnTo>
                  <a:pt x="1616557" y="483529"/>
                </a:lnTo>
                <a:lnTo>
                  <a:pt x="1616626" y="485140"/>
                </a:lnTo>
                <a:lnTo>
                  <a:pt x="1622930" y="485140"/>
                </a:lnTo>
                <a:lnTo>
                  <a:pt x="1627188" y="487680"/>
                </a:lnTo>
                <a:lnTo>
                  <a:pt x="1614662" y="487680"/>
                </a:lnTo>
                <a:lnTo>
                  <a:pt x="1611264" y="488950"/>
                </a:lnTo>
                <a:close/>
              </a:path>
              <a:path w="4096384" h="836930">
                <a:moveTo>
                  <a:pt x="75480" y="487680"/>
                </a:moveTo>
                <a:lnTo>
                  <a:pt x="76992" y="483870"/>
                </a:lnTo>
                <a:lnTo>
                  <a:pt x="75480" y="487680"/>
                </a:lnTo>
                <a:close/>
              </a:path>
              <a:path w="4096384" h="836930">
                <a:moveTo>
                  <a:pt x="81666" y="487680"/>
                </a:moveTo>
                <a:lnTo>
                  <a:pt x="75480" y="487680"/>
                </a:lnTo>
                <a:lnTo>
                  <a:pt x="76992" y="483870"/>
                </a:lnTo>
                <a:lnTo>
                  <a:pt x="79605" y="483880"/>
                </a:lnTo>
                <a:lnTo>
                  <a:pt x="81666" y="48768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15605" y="485140"/>
                </a:lnTo>
                <a:lnTo>
                  <a:pt x="519858" y="483870"/>
                </a:lnTo>
                <a:lnTo>
                  <a:pt x="544343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44334" y="483870"/>
                </a:lnTo>
                <a:lnTo>
                  <a:pt x="544505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75173" y="511810"/>
                </a:moveTo>
                <a:lnTo>
                  <a:pt x="577355" y="504190"/>
                </a:lnTo>
                <a:lnTo>
                  <a:pt x="581715" y="501650"/>
                </a:lnTo>
                <a:lnTo>
                  <a:pt x="582683" y="500423"/>
                </a:lnTo>
                <a:lnTo>
                  <a:pt x="583917" y="496975"/>
                </a:lnTo>
                <a:lnTo>
                  <a:pt x="584041" y="496493"/>
                </a:lnTo>
                <a:lnTo>
                  <a:pt x="583016" y="492189"/>
                </a:lnTo>
                <a:lnTo>
                  <a:pt x="582900" y="491619"/>
                </a:lnTo>
                <a:lnTo>
                  <a:pt x="589091" y="486408"/>
                </a:lnTo>
                <a:lnTo>
                  <a:pt x="592945" y="483870"/>
                </a:lnTo>
                <a:lnTo>
                  <a:pt x="593109" y="491490"/>
                </a:lnTo>
                <a:lnTo>
                  <a:pt x="593279" y="491490"/>
                </a:lnTo>
                <a:lnTo>
                  <a:pt x="594887" y="496570"/>
                </a:lnTo>
                <a:lnTo>
                  <a:pt x="589756" y="496570"/>
                </a:lnTo>
                <a:lnTo>
                  <a:pt x="583889" y="506730"/>
                </a:lnTo>
                <a:lnTo>
                  <a:pt x="584885" y="506730"/>
                </a:lnTo>
                <a:lnTo>
                  <a:pt x="577814" y="510540"/>
                </a:lnTo>
                <a:lnTo>
                  <a:pt x="575173" y="511810"/>
                </a:lnTo>
                <a:close/>
              </a:path>
              <a:path w="4096384" h="836930">
                <a:moveTo>
                  <a:pt x="607527" y="496570"/>
                </a:moveTo>
                <a:lnTo>
                  <a:pt x="601824" y="490220"/>
                </a:lnTo>
                <a:lnTo>
                  <a:pt x="601994" y="490220"/>
                </a:lnTo>
                <a:lnTo>
                  <a:pt x="607527" y="483870"/>
                </a:lnTo>
                <a:lnTo>
                  <a:pt x="607527" y="496570"/>
                </a:lnTo>
                <a:close/>
              </a:path>
              <a:path w="4096384" h="836930">
                <a:moveTo>
                  <a:pt x="609622" y="496570"/>
                </a:moveTo>
                <a:lnTo>
                  <a:pt x="607527" y="496570"/>
                </a:lnTo>
                <a:lnTo>
                  <a:pt x="607527" y="483870"/>
                </a:lnTo>
                <a:lnTo>
                  <a:pt x="608498" y="483870"/>
                </a:lnTo>
                <a:lnTo>
                  <a:pt x="608699" y="486410"/>
                </a:lnTo>
                <a:lnTo>
                  <a:pt x="614900" y="486410"/>
                </a:lnTo>
                <a:lnTo>
                  <a:pt x="613173" y="488887"/>
                </a:lnTo>
                <a:lnTo>
                  <a:pt x="616075" y="490220"/>
                </a:lnTo>
                <a:lnTo>
                  <a:pt x="619900" y="491490"/>
                </a:lnTo>
                <a:lnTo>
                  <a:pt x="629148" y="491490"/>
                </a:lnTo>
                <a:lnTo>
                  <a:pt x="631049" y="492760"/>
                </a:lnTo>
                <a:lnTo>
                  <a:pt x="619261" y="492760"/>
                </a:lnTo>
                <a:lnTo>
                  <a:pt x="621019" y="495300"/>
                </a:lnTo>
                <a:lnTo>
                  <a:pt x="610205" y="495300"/>
                </a:lnTo>
                <a:lnTo>
                  <a:pt x="609622" y="496570"/>
                </a:lnTo>
                <a:close/>
              </a:path>
              <a:path w="4096384" h="836930">
                <a:moveTo>
                  <a:pt x="619900" y="491490"/>
                </a:moveTo>
                <a:lnTo>
                  <a:pt x="616075" y="490220"/>
                </a:lnTo>
                <a:lnTo>
                  <a:pt x="613251" y="489002"/>
                </a:lnTo>
                <a:lnTo>
                  <a:pt x="614904" y="486408"/>
                </a:lnTo>
                <a:lnTo>
                  <a:pt x="621271" y="483870"/>
                </a:lnTo>
                <a:lnTo>
                  <a:pt x="619261" y="490220"/>
                </a:lnTo>
                <a:lnTo>
                  <a:pt x="620767" y="490220"/>
                </a:lnTo>
                <a:lnTo>
                  <a:pt x="619900" y="491490"/>
                </a:lnTo>
                <a:close/>
              </a:path>
              <a:path w="4096384" h="836930">
                <a:moveTo>
                  <a:pt x="627308" y="491490"/>
                </a:moveTo>
                <a:lnTo>
                  <a:pt x="619900" y="491490"/>
                </a:lnTo>
                <a:lnTo>
                  <a:pt x="620767" y="490220"/>
                </a:lnTo>
                <a:lnTo>
                  <a:pt x="619261" y="490220"/>
                </a:lnTo>
                <a:lnTo>
                  <a:pt x="621271" y="483870"/>
                </a:lnTo>
                <a:lnTo>
                  <a:pt x="622620" y="483880"/>
                </a:lnTo>
                <a:lnTo>
                  <a:pt x="623452" y="485140"/>
                </a:lnTo>
                <a:lnTo>
                  <a:pt x="633174" y="485140"/>
                </a:lnTo>
                <a:lnTo>
                  <a:pt x="627308" y="491490"/>
                </a:lnTo>
                <a:close/>
              </a:path>
              <a:path w="4096384" h="836930">
                <a:moveTo>
                  <a:pt x="634851" y="495300"/>
                </a:moveTo>
                <a:lnTo>
                  <a:pt x="629148" y="491490"/>
                </a:lnTo>
                <a:lnTo>
                  <a:pt x="627308" y="491490"/>
                </a:lnTo>
                <a:lnTo>
                  <a:pt x="634347" y="483870"/>
                </a:lnTo>
                <a:lnTo>
                  <a:pt x="634473" y="491490"/>
                </a:lnTo>
                <a:lnTo>
                  <a:pt x="634851" y="495300"/>
                </a:lnTo>
                <a:close/>
              </a:path>
              <a:path w="4096384" h="836930">
                <a:moveTo>
                  <a:pt x="636528" y="495300"/>
                </a:moveTo>
                <a:lnTo>
                  <a:pt x="634851" y="495300"/>
                </a:lnTo>
                <a:lnTo>
                  <a:pt x="634473" y="491490"/>
                </a:lnTo>
                <a:lnTo>
                  <a:pt x="634347" y="483870"/>
                </a:lnTo>
                <a:lnTo>
                  <a:pt x="647757" y="483870"/>
                </a:lnTo>
                <a:lnTo>
                  <a:pt x="647757" y="486410"/>
                </a:lnTo>
                <a:lnTo>
                  <a:pt x="639710" y="486410"/>
                </a:lnTo>
                <a:lnTo>
                  <a:pt x="640692" y="492760"/>
                </a:lnTo>
                <a:lnTo>
                  <a:pt x="638872" y="492760"/>
                </a:lnTo>
                <a:lnTo>
                  <a:pt x="637536" y="494030"/>
                </a:lnTo>
                <a:lnTo>
                  <a:pt x="636528" y="495300"/>
                </a:lnTo>
                <a:close/>
              </a:path>
              <a:path w="4096384" h="836930">
                <a:moveTo>
                  <a:pt x="1179626" y="498427"/>
                </a:moveTo>
                <a:lnTo>
                  <a:pt x="1179175" y="498081"/>
                </a:lnTo>
                <a:lnTo>
                  <a:pt x="1179193" y="489435"/>
                </a:lnTo>
                <a:lnTo>
                  <a:pt x="1179634" y="483870"/>
                </a:lnTo>
                <a:lnTo>
                  <a:pt x="1184663" y="488950"/>
                </a:lnTo>
                <a:lnTo>
                  <a:pt x="1186510" y="488950"/>
                </a:lnTo>
                <a:lnTo>
                  <a:pt x="1179626" y="498427"/>
                </a:lnTo>
                <a:close/>
              </a:path>
              <a:path w="4096384" h="836930">
                <a:moveTo>
                  <a:pt x="1200758" y="509270"/>
                </a:moveTo>
                <a:lnTo>
                  <a:pt x="1198577" y="509270"/>
                </a:lnTo>
                <a:lnTo>
                  <a:pt x="1198577" y="504190"/>
                </a:lnTo>
                <a:lnTo>
                  <a:pt x="1197903" y="504190"/>
                </a:lnTo>
                <a:lnTo>
                  <a:pt x="1196998" y="502792"/>
                </a:lnTo>
                <a:lnTo>
                  <a:pt x="1196397" y="501650"/>
                </a:lnTo>
                <a:lnTo>
                  <a:pt x="1183825" y="501650"/>
                </a:lnTo>
                <a:lnTo>
                  <a:pt x="1179626" y="498427"/>
                </a:lnTo>
                <a:lnTo>
                  <a:pt x="1186510" y="488950"/>
                </a:lnTo>
                <a:lnTo>
                  <a:pt x="1184663" y="488950"/>
                </a:lnTo>
                <a:lnTo>
                  <a:pt x="1179634" y="483870"/>
                </a:lnTo>
                <a:lnTo>
                  <a:pt x="1187512" y="483870"/>
                </a:lnTo>
                <a:lnTo>
                  <a:pt x="1185331" y="486410"/>
                </a:lnTo>
                <a:lnTo>
                  <a:pt x="1195569" y="487550"/>
                </a:lnTo>
                <a:lnTo>
                  <a:pt x="1192704" y="488950"/>
                </a:lnTo>
                <a:lnTo>
                  <a:pt x="1192704" y="492760"/>
                </a:lnTo>
                <a:lnTo>
                  <a:pt x="1190700" y="492760"/>
                </a:lnTo>
                <a:lnTo>
                  <a:pt x="1186844" y="495300"/>
                </a:lnTo>
                <a:lnTo>
                  <a:pt x="1185896" y="496493"/>
                </a:lnTo>
                <a:lnTo>
                  <a:pt x="1186005" y="496996"/>
                </a:lnTo>
                <a:lnTo>
                  <a:pt x="1186339" y="497840"/>
                </a:lnTo>
                <a:lnTo>
                  <a:pt x="1188186" y="499110"/>
                </a:lnTo>
                <a:lnTo>
                  <a:pt x="1215504" y="499110"/>
                </a:lnTo>
                <a:lnTo>
                  <a:pt x="1208969" y="500380"/>
                </a:lnTo>
                <a:lnTo>
                  <a:pt x="1200254" y="504190"/>
                </a:lnTo>
                <a:lnTo>
                  <a:pt x="1211483" y="506730"/>
                </a:lnTo>
                <a:lnTo>
                  <a:pt x="1215504" y="506730"/>
                </a:lnTo>
                <a:lnTo>
                  <a:pt x="1214165" y="508000"/>
                </a:lnTo>
                <a:lnTo>
                  <a:pt x="1203102" y="508000"/>
                </a:lnTo>
                <a:lnTo>
                  <a:pt x="1200758" y="50927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548" y="484768"/>
                </a:lnTo>
                <a:lnTo>
                  <a:pt x="1322784" y="483870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1331670" y="485140"/>
                </a:moveTo>
                <a:lnTo>
                  <a:pt x="1322620" y="485140"/>
                </a:lnTo>
                <a:lnTo>
                  <a:pt x="1322784" y="483870"/>
                </a:lnTo>
                <a:lnTo>
                  <a:pt x="1329841" y="483880"/>
                </a:lnTo>
                <a:lnTo>
                  <a:pt x="1331670" y="485140"/>
                </a:lnTo>
                <a:close/>
              </a:path>
              <a:path w="4096384" h="836930">
                <a:moveTo>
                  <a:pt x="1452938" y="494030"/>
                </a:moveTo>
                <a:lnTo>
                  <a:pt x="1450141" y="491490"/>
                </a:lnTo>
                <a:lnTo>
                  <a:pt x="1449395" y="488569"/>
                </a:lnTo>
                <a:lnTo>
                  <a:pt x="1449280" y="487643"/>
                </a:lnTo>
                <a:lnTo>
                  <a:pt x="1453034" y="486410"/>
                </a:lnTo>
                <a:lnTo>
                  <a:pt x="1463760" y="486410"/>
                </a:lnTo>
                <a:lnTo>
                  <a:pt x="1462859" y="486245"/>
                </a:lnTo>
                <a:lnTo>
                  <a:pt x="1466778" y="483870"/>
                </a:lnTo>
                <a:lnTo>
                  <a:pt x="1469639" y="483880"/>
                </a:lnTo>
                <a:lnTo>
                  <a:pt x="1471133" y="485140"/>
                </a:lnTo>
                <a:lnTo>
                  <a:pt x="1472700" y="487680"/>
                </a:lnTo>
                <a:lnTo>
                  <a:pt x="1454540" y="487680"/>
                </a:lnTo>
                <a:lnTo>
                  <a:pt x="1452938" y="494030"/>
                </a:lnTo>
                <a:close/>
              </a:path>
              <a:path w="4096384" h="836930">
                <a:moveTo>
                  <a:pt x="1476332" y="488950"/>
                </a:moveTo>
                <a:lnTo>
                  <a:pt x="1473483" y="488950"/>
                </a:lnTo>
                <a:lnTo>
                  <a:pt x="1471133" y="485140"/>
                </a:lnTo>
                <a:lnTo>
                  <a:pt x="1469627" y="483870"/>
                </a:lnTo>
                <a:lnTo>
                  <a:pt x="1476332" y="483870"/>
                </a:lnTo>
                <a:lnTo>
                  <a:pt x="1476332" y="488950"/>
                </a:lnTo>
                <a:close/>
              </a:path>
              <a:path w="4096384" h="836930">
                <a:moveTo>
                  <a:pt x="1680777" y="489810"/>
                </a:moveTo>
                <a:lnTo>
                  <a:pt x="1679337" y="486443"/>
                </a:lnTo>
                <a:lnTo>
                  <a:pt x="1679088" y="483870"/>
                </a:lnTo>
                <a:lnTo>
                  <a:pt x="1682485" y="485140"/>
                </a:lnTo>
                <a:lnTo>
                  <a:pt x="1686981" y="487680"/>
                </a:lnTo>
                <a:lnTo>
                  <a:pt x="1699795" y="487680"/>
                </a:lnTo>
                <a:lnTo>
                  <a:pt x="1701886" y="488950"/>
                </a:lnTo>
                <a:lnTo>
                  <a:pt x="1681666" y="488950"/>
                </a:lnTo>
                <a:lnTo>
                  <a:pt x="1680777" y="489810"/>
                </a:lnTo>
                <a:close/>
              </a:path>
              <a:path w="4096384" h="836930">
                <a:moveTo>
                  <a:pt x="1690048" y="487680"/>
                </a:moveTo>
                <a:lnTo>
                  <a:pt x="1686981" y="487680"/>
                </a:lnTo>
                <a:lnTo>
                  <a:pt x="1682485" y="485140"/>
                </a:lnTo>
                <a:lnTo>
                  <a:pt x="1679088" y="483870"/>
                </a:lnTo>
                <a:lnTo>
                  <a:pt x="1696601" y="483880"/>
                </a:lnTo>
                <a:lnTo>
                  <a:pt x="1701277" y="486410"/>
                </a:lnTo>
                <a:lnTo>
                  <a:pt x="1697704" y="486410"/>
                </a:lnTo>
                <a:lnTo>
                  <a:pt x="1690048" y="487680"/>
                </a:lnTo>
                <a:close/>
              </a:path>
              <a:path w="4096384" h="836930">
                <a:moveTo>
                  <a:pt x="1738072" y="487618"/>
                </a:moveTo>
                <a:lnTo>
                  <a:pt x="1737153" y="483870"/>
                </a:lnTo>
                <a:lnTo>
                  <a:pt x="1740110" y="486074"/>
                </a:lnTo>
                <a:lnTo>
                  <a:pt x="1738072" y="487618"/>
                </a:lnTo>
                <a:close/>
              </a:path>
              <a:path w="4096384" h="836930">
                <a:moveTo>
                  <a:pt x="1740110" y="486074"/>
                </a:moveTo>
                <a:lnTo>
                  <a:pt x="1737153" y="483870"/>
                </a:lnTo>
                <a:lnTo>
                  <a:pt x="1739237" y="483880"/>
                </a:lnTo>
                <a:lnTo>
                  <a:pt x="1741344" y="485140"/>
                </a:lnTo>
                <a:lnTo>
                  <a:pt x="1740110" y="486074"/>
                </a:lnTo>
                <a:close/>
              </a:path>
              <a:path w="4096384" h="836930">
                <a:moveTo>
                  <a:pt x="1764307" y="488950"/>
                </a:moveTo>
                <a:lnTo>
                  <a:pt x="1760955" y="487680"/>
                </a:lnTo>
                <a:lnTo>
                  <a:pt x="1759157" y="486443"/>
                </a:lnTo>
                <a:lnTo>
                  <a:pt x="1759136" y="486304"/>
                </a:lnTo>
                <a:lnTo>
                  <a:pt x="1759442" y="485140"/>
                </a:lnTo>
                <a:lnTo>
                  <a:pt x="1762127" y="483870"/>
                </a:lnTo>
                <a:lnTo>
                  <a:pt x="1766488" y="483870"/>
                </a:lnTo>
                <a:lnTo>
                  <a:pt x="1764307" y="488950"/>
                </a:lnTo>
                <a:close/>
              </a:path>
              <a:path w="4096384" h="836930">
                <a:moveTo>
                  <a:pt x="1786432" y="497840"/>
                </a:moveTo>
                <a:lnTo>
                  <a:pt x="1780736" y="497840"/>
                </a:lnTo>
                <a:lnTo>
                  <a:pt x="1788777" y="488950"/>
                </a:lnTo>
                <a:lnTo>
                  <a:pt x="1764307" y="488950"/>
                </a:lnTo>
                <a:lnTo>
                  <a:pt x="1766488" y="483870"/>
                </a:lnTo>
                <a:lnTo>
                  <a:pt x="1777213" y="483870"/>
                </a:lnTo>
                <a:lnTo>
                  <a:pt x="1777213" y="486410"/>
                </a:lnTo>
                <a:lnTo>
                  <a:pt x="1787775" y="486410"/>
                </a:lnTo>
                <a:lnTo>
                  <a:pt x="1792299" y="490220"/>
                </a:lnTo>
                <a:lnTo>
                  <a:pt x="1808558" y="490220"/>
                </a:lnTo>
                <a:lnTo>
                  <a:pt x="1805542" y="494030"/>
                </a:lnTo>
                <a:lnTo>
                  <a:pt x="1786432" y="494030"/>
                </a:lnTo>
                <a:lnTo>
                  <a:pt x="1786432" y="497840"/>
                </a:lnTo>
                <a:close/>
              </a:path>
              <a:path w="4096384" h="836930">
                <a:moveTo>
                  <a:pt x="1787271" y="486410"/>
                </a:moveTo>
                <a:lnTo>
                  <a:pt x="1777213" y="486410"/>
                </a:lnTo>
                <a:lnTo>
                  <a:pt x="1777213" y="483870"/>
                </a:lnTo>
                <a:lnTo>
                  <a:pt x="1788680" y="483870"/>
                </a:lnTo>
                <a:lnTo>
                  <a:pt x="1787271" y="486410"/>
                </a:lnTo>
                <a:close/>
              </a:path>
              <a:path w="4096384" h="836930">
                <a:moveTo>
                  <a:pt x="1938280" y="486410"/>
                </a:moveTo>
                <a:lnTo>
                  <a:pt x="1935066" y="486410"/>
                </a:lnTo>
                <a:lnTo>
                  <a:pt x="1935449" y="483870"/>
                </a:lnTo>
                <a:lnTo>
                  <a:pt x="1939489" y="483880"/>
                </a:lnTo>
                <a:lnTo>
                  <a:pt x="1941085" y="485140"/>
                </a:lnTo>
                <a:lnTo>
                  <a:pt x="1938280" y="486410"/>
                </a:lnTo>
                <a:close/>
              </a:path>
              <a:path w="4096384" h="836930">
                <a:moveTo>
                  <a:pt x="2002499" y="500380"/>
                </a:moveTo>
                <a:lnTo>
                  <a:pt x="1999821" y="496570"/>
                </a:lnTo>
                <a:lnTo>
                  <a:pt x="2005052" y="495227"/>
                </a:lnTo>
                <a:lnTo>
                  <a:pt x="2008366" y="494030"/>
                </a:lnTo>
                <a:lnTo>
                  <a:pt x="2011221" y="483870"/>
                </a:lnTo>
                <a:lnTo>
                  <a:pt x="2012197" y="483880"/>
                </a:lnTo>
                <a:lnTo>
                  <a:pt x="2013061" y="485140"/>
                </a:lnTo>
                <a:lnTo>
                  <a:pt x="2020538" y="485140"/>
                </a:lnTo>
                <a:lnTo>
                  <a:pt x="2016413" y="488950"/>
                </a:lnTo>
                <a:lnTo>
                  <a:pt x="2014907" y="491490"/>
                </a:lnTo>
                <a:lnTo>
                  <a:pt x="2013029" y="494064"/>
                </a:lnTo>
                <a:lnTo>
                  <a:pt x="2010717" y="496570"/>
                </a:lnTo>
                <a:lnTo>
                  <a:pt x="2002499" y="5003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56537" y="486443"/>
                </a:lnTo>
                <a:lnTo>
                  <a:pt x="2056452" y="486304"/>
                </a:lnTo>
                <a:lnTo>
                  <a:pt x="2056146" y="485140"/>
                </a:lnTo>
                <a:lnTo>
                  <a:pt x="2057986" y="483870"/>
                </a:lnTo>
                <a:lnTo>
                  <a:pt x="2060177" y="483880"/>
                </a:lnTo>
                <a:lnTo>
                  <a:pt x="2062739" y="486304"/>
                </a:lnTo>
                <a:lnTo>
                  <a:pt x="2062740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065732" y="487680"/>
                </a:moveTo>
                <a:lnTo>
                  <a:pt x="2058654" y="487680"/>
                </a:lnTo>
                <a:lnTo>
                  <a:pt x="2062740" y="486443"/>
                </a:lnTo>
                <a:lnTo>
                  <a:pt x="2062739" y="486304"/>
                </a:lnTo>
                <a:lnTo>
                  <a:pt x="2060166" y="483870"/>
                </a:lnTo>
                <a:lnTo>
                  <a:pt x="2070572" y="483870"/>
                </a:lnTo>
                <a:lnTo>
                  <a:pt x="2069593" y="486410"/>
                </a:lnTo>
                <a:lnTo>
                  <a:pt x="2067375" y="486410"/>
                </a:lnTo>
                <a:lnTo>
                  <a:pt x="2065732" y="487680"/>
                </a:lnTo>
                <a:close/>
              </a:path>
              <a:path w="4096384" h="836930">
                <a:moveTo>
                  <a:pt x="2075416" y="495300"/>
                </a:moveTo>
                <a:lnTo>
                  <a:pt x="2080111" y="483870"/>
                </a:lnTo>
                <a:lnTo>
                  <a:pt x="2081563" y="489967"/>
                </a:lnTo>
                <a:lnTo>
                  <a:pt x="2081684" y="490362"/>
                </a:lnTo>
                <a:lnTo>
                  <a:pt x="2082695" y="492760"/>
                </a:lnTo>
                <a:lnTo>
                  <a:pt x="2077597" y="492760"/>
                </a:lnTo>
                <a:lnTo>
                  <a:pt x="2076722" y="494064"/>
                </a:lnTo>
                <a:lnTo>
                  <a:pt x="2075416" y="495300"/>
                </a:lnTo>
                <a:close/>
              </a:path>
              <a:path w="4096384" h="836930">
                <a:moveTo>
                  <a:pt x="2106263" y="506730"/>
                </a:moveTo>
                <a:lnTo>
                  <a:pt x="2092349" y="506730"/>
                </a:lnTo>
                <a:lnTo>
                  <a:pt x="2093691" y="505460"/>
                </a:lnTo>
                <a:lnTo>
                  <a:pt x="2094529" y="501650"/>
                </a:lnTo>
                <a:lnTo>
                  <a:pt x="2088158" y="501650"/>
                </a:lnTo>
                <a:lnTo>
                  <a:pt x="2089835" y="496570"/>
                </a:lnTo>
                <a:lnTo>
                  <a:pt x="2084302" y="496570"/>
                </a:lnTo>
                <a:lnTo>
                  <a:pt x="2081684" y="490362"/>
                </a:lnTo>
                <a:lnTo>
                  <a:pt x="2081563" y="489967"/>
                </a:lnTo>
                <a:lnTo>
                  <a:pt x="2080111" y="483870"/>
                </a:lnTo>
                <a:lnTo>
                  <a:pt x="2081519" y="483880"/>
                </a:lnTo>
                <a:lnTo>
                  <a:pt x="2086986" y="488950"/>
                </a:lnTo>
                <a:lnTo>
                  <a:pt x="2103919" y="488950"/>
                </a:lnTo>
                <a:lnTo>
                  <a:pt x="2103074" y="491490"/>
                </a:lnTo>
                <a:lnTo>
                  <a:pt x="2092179" y="491490"/>
                </a:lnTo>
                <a:lnTo>
                  <a:pt x="2088927" y="494030"/>
                </a:lnTo>
                <a:lnTo>
                  <a:pt x="2101739" y="494030"/>
                </a:lnTo>
                <a:lnTo>
                  <a:pt x="2097882" y="497840"/>
                </a:lnTo>
                <a:lnTo>
                  <a:pt x="2097214" y="497840"/>
                </a:lnTo>
                <a:lnTo>
                  <a:pt x="2098052" y="499110"/>
                </a:lnTo>
                <a:lnTo>
                  <a:pt x="2101739" y="500380"/>
                </a:lnTo>
                <a:lnTo>
                  <a:pt x="2109616" y="500380"/>
                </a:lnTo>
                <a:lnTo>
                  <a:pt x="2110284" y="502920"/>
                </a:lnTo>
                <a:lnTo>
                  <a:pt x="2106427" y="502920"/>
                </a:lnTo>
                <a:lnTo>
                  <a:pt x="2104360" y="504127"/>
                </a:lnTo>
                <a:lnTo>
                  <a:pt x="2104253" y="505460"/>
                </a:lnTo>
                <a:lnTo>
                  <a:pt x="2106263" y="506730"/>
                </a:lnTo>
                <a:close/>
              </a:path>
              <a:path w="4096384" h="836930">
                <a:moveTo>
                  <a:pt x="2237011" y="488950"/>
                </a:moveTo>
                <a:lnTo>
                  <a:pt x="2242544" y="483870"/>
                </a:lnTo>
                <a:lnTo>
                  <a:pt x="2246905" y="486410"/>
                </a:lnTo>
                <a:lnTo>
                  <a:pt x="2244220" y="486410"/>
                </a:lnTo>
                <a:lnTo>
                  <a:pt x="2237011" y="488950"/>
                </a:lnTo>
                <a:close/>
              </a:path>
              <a:path w="4096384" h="836930">
                <a:moveTo>
                  <a:pt x="2250755" y="486410"/>
                </a:moveTo>
                <a:lnTo>
                  <a:pt x="2246902" y="486408"/>
                </a:lnTo>
                <a:lnTo>
                  <a:pt x="2242544" y="483870"/>
                </a:lnTo>
                <a:lnTo>
                  <a:pt x="2250423" y="483870"/>
                </a:lnTo>
                <a:lnTo>
                  <a:pt x="2250755" y="48641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55429" y="494030"/>
                </a:lnTo>
                <a:lnTo>
                  <a:pt x="2457439" y="492760"/>
                </a:lnTo>
                <a:lnTo>
                  <a:pt x="2460961" y="491490"/>
                </a:lnTo>
                <a:lnTo>
                  <a:pt x="2454761" y="486410"/>
                </a:lnTo>
                <a:lnTo>
                  <a:pt x="2449391" y="486410"/>
                </a:lnTo>
                <a:lnTo>
                  <a:pt x="2449391" y="485140"/>
                </a:lnTo>
                <a:lnTo>
                  <a:pt x="2448390" y="483870"/>
                </a:lnTo>
                <a:lnTo>
                  <a:pt x="2460123" y="483870"/>
                </a:lnTo>
                <a:lnTo>
                  <a:pt x="2459000" y="486304"/>
                </a:lnTo>
                <a:lnTo>
                  <a:pt x="2459121" y="486668"/>
                </a:lnTo>
                <a:lnTo>
                  <a:pt x="2459789" y="487680"/>
                </a:lnTo>
                <a:lnTo>
                  <a:pt x="2514228" y="487680"/>
                </a:lnTo>
                <a:lnTo>
                  <a:pt x="2514968" y="490220"/>
                </a:lnTo>
                <a:lnTo>
                  <a:pt x="2468321" y="490220"/>
                </a:lnTo>
                <a:lnTo>
                  <a:pt x="2468839" y="492760"/>
                </a:lnTo>
                <a:lnTo>
                  <a:pt x="2479571" y="49276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88954" y="486410"/>
                </a:moveTo>
                <a:lnTo>
                  <a:pt x="2487271" y="486410"/>
                </a:lnTo>
                <a:lnTo>
                  <a:pt x="2487120" y="485140"/>
                </a:lnTo>
                <a:lnTo>
                  <a:pt x="2488620" y="483870"/>
                </a:lnTo>
                <a:lnTo>
                  <a:pt x="2490303" y="485140"/>
                </a:lnTo>
                <a:lnTo>
                  <a:pt x="2490460" y="485140"/>
                </a:lnTo>
                <a:lnTo>
                  <a:pt x="2488954" y="486410"/>
                </a:lnTo>
                <a:close/>
              </a:path>
              <a:path w="4096384" h="836930">
                <a:moveTo>
                  <a:pt x="2513858" y="486410"/>
                </a:moveTo>
                <a:lnTo>
                  <a:pt x="2488954" y="486410"/>
                </a:lnTo>
                <a:lnTo>
                  <a:pt x="2490460" y="485140"/>
                </a:lnTo>
                <a:lnTo>
                  <a:pt x="2490303" y="485140"/>
                </a:lnTo>
                <a:lnTo>
                  <a:pt x="2488620" y="483870"/>
                </a:lnTo>
                <a:lnTo>
                  <a:pt x="2513119" y="483870"/>
                </a:lnTo>
                <a:lnTo>
                  <a:pt x="2513858" y="486410"/>
                </a:lnTo>
                <a:close/>
              </a:path>
              <a:path w="4096384" h="836930">
                <a:moveTo>
                  <a:pt x="2664627" y="486410"/>
                </a:moveTo>
                <a:lnTo>
                  <a:pt x="2663802" y="486410"/>
                </a:lnTo>
                <a:lnTo>
                  <a:pt x="2662787" y="485140"/>
                </a:lnTo>
                <a:lnTo>
                  <a:pt x="2663802" y="483870"/>
                </a:lnTo>
                <a:lnTo>
                  <a:pt x="2664632" y="483880"/>
                </a:lnTo>
                <a:lnTo>
                  <a:pt x="2665179" y="484910"/>
                </a:lnTo>
                <a:lnTo>
                  <a:pt x="2665123" y="485474"/>
                </a:lnTo>
                <a:lnTo>
                  <a:pt x="2664627" y="486410"/>
                </a:lnTo>
                <a:close/>
              </a:path>
              <a:path w="4096384" h="836930">
                <a:moveTo>
                  <a:pt x="2707194" y="485140"/>
                </a:moveTo>
                <a:lnTo>
                  <a:pt x="2705014" y="485140"/>
                </a:lnTo>
                <a:lnTo>
                  <a:pt x="2708196" y="483870"/>
                </a:lnTo>
                <a:lnTo>
                  <a:pt x="2707194" y="48514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01988" y="488950"/>
                </a:lnTo>
                <a:lnTo>
                  <a:pt x="2705191" y="487680"/>
                </a:lnTo>
                <a:lnTo>
                  <a:pt x="2708196" y="483870"/>
                </a:lnTo>
                <a:lnTo>
                  <a:pt x="2728647" y="483870"/>
                </a:lnTo>
                <a:lnTo>
                  <a:pt x="2728409" y="484768"/>
                </a:lnTo>
                <a:lnTo>
                  <a:pt x="2728533" y="486771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796055" y="485140"/>
                </a:moveTo>
                <a:lnTo>
                  <a:pt x="2786476" y="485140"/>
                </a:lnTo>
                <a:lnTo>
                  <a:pt x="2784151" y="483870"/>
                </a:lnTo>
                <a:lnTo>
                  <a:pt x="2794893" y="483880"/>
                </a:lnTo>
                <a:lnTo>
                  <a:pt x="2796055" y="485140"/>
                </a:lnTo>
                <a:close/>
              </a:path>
              <a:path w="4096384" h="836930">
                <a:moveTo>
                  <a:pt x="2893599" y="488950"/>
                </a:moveTo>
                <a:lnTo>
                  <a:pt x="2888920" y="486408"/>
                </a:lnTo>
                <a:lnTo>
                  <a:pt x="2891091" y="485140"/>
                </a:lnTo>
                <a:lnTo>
                  <a:pt x="2893940" y="483870"/>
                </a:lnTo>
                <a:lnTo>
                  <a:pt x="2895282" y="485140"/>
                </a:lnTo>
                <a:lnTo>
                  <a:pt x="2895085" y="486443"/>
                </a:lnTo>
                <a:lnTo>
                  <a:pt x="2893599" y="488950"/>
                </a:lnTo>
                <a:close/>
              </a:path>
              <a:path w="4096384" h="836930">
                <a:moveTo>
                  <a:pt x="2932405" y="495300"/>
                </a:moveTo>
                <a:lnTo>
                  <a:pt x="2931655" y="495300"/>
                </a:lnTo>
                <a:lnTo>
                  <a:pt x="2924767" y="488950"/>
                </a:lnTo>
                <a:lnTo>
                  <a:pt x="2893599" y="488950"/>
                </a:lnTo>
                <a:lnTo>
                  <a:pt x="2895085" y="486443"/>
                </a:lnTo>
                <a:lnTo>
                  <a:pt x="2895282" y="485140"/>
                </a:lnTo>
                <a:lnTo>
                  <a:pt x="2893940" y="483870"/>
                </a:lnTo>
                <a:lnTo>
                  <a:pt x="2905081" y="483870"/>
                </a:lnTo>
                <a:lnTo>
                  <a:pt x="2904880" y="484910"/>
                </a:lnTo>
                <a:lnTo>
                  <a:pt x="2904768" y="485303"/>
                </a:lnTo>
                <a:lnTo>
                  <a:pt x="2904318" y="486410"/>
                </a:lnTo>
                <a:lnTo>
                  <a:pt x="2931138" y="486410"/>
                </a:lnTo>
                <a:lnTo>
                  <a:pt x="2934995" y="490220"/>
                </a:lnTo>
                <a:lnTo>
                  <a:pt x="2935385" y="490220"/>
                </a:lnTo>
                <a:lnTo>
                  <a:pt x="2935556" y="494030"/>
                </a:lnTo>
                <a:lnTo>
                  <a:pt x="2932862" y="494030"/>
                </a:lnTo>
                <a:lnTo>
                  <a:pt x="2932405" y="495300"/>
                </a:lnTo>
                <a:close/>
              </a:path>
              <a:path w="4096384" h="836930">
                <a:moveTo>
                  <a:pt x="2974059" y="486410"/>
                </a:moveTo>
                <a:lnTo>
                  <a:pt x="2970537" y="486410"/>
                </a:lnTo>
                <a:lnTo>
                  <a:pt x="2971702" y="483870"/>
                </a:lnTo>
                <a:lnTo>
                  <a:pt x="2973062" y="483880"/>
                </a:lnTo>
                <a:lnTo>
                  <a:pt x="2974393" y="485140"/>
                </a:lnTo>
                <a:lnTo>
                  <a:pt x="2974059" y="486410"/>
                </a:lnTo>
                <a:close/>
              </a:path>
              <a:path w="4096384" h="836930">
                <a:moveTo>
                  <a:pt x="2985296" y="486410"/>
                </a:moveTo>
                <a:lnTo>
                  <a:pt x="2974059" y="486410"/>
                </a:lnTo>
                <a:lnTo>
                  <a:pt x="2974393" y="485140"/>
                </a:lnTo>
                <a:lnTo>
                  <a:pt x="2973051" y="483870"/>
                </a:lnTo>
                <a:lnTo>
                  <a:pt x="3009114" y="483880"/>
                </a:lnTo>
                <a:lnTo>
                  <a:pt x="3010439" y="485140"/>
                </a:lnTo>
                <a:lnTo>
                  <a:pt x="2982604" y="485140"/>
                </a:lnTo>
                <a:lnTo>
                  <a:pt x="2985296" y="48641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86501" y="485857"/>
                </a:lnTo>
                <a:lnTo>
                  <a:pt x="3185274" y="485140"/>
                </a:lnTo>
                <a:lnTo>
                  <a:pt x="3185431" y="485140"/>
                </a:lnTo>
                <a:lnTo>
                  <a:pt x="3187939" y="483870"/>
                </a:lnTo>
                <a:lnTo>
                  <a:pt x="3190630" y="483870"/>
                </a:lnTo>
                <a:lnTo>
                  <a:pt x="3190357" y="484768"/>
                </a:lnTo>
                <a:lnTo>
                  <a:pt x="3189622" y="485140"/>
                </a:lnTo>
                <a:lnTo>
                  <a:pt x="3189316" y="486304"/>
                </a:lnTo>
                <a:lnTo>
                  <a:pt x="3189337" y="486443"/>
                </a:lnTo>
                <a:lnTo>
                  <a:pt x="3189711" y="486697"/>
                </a:lnTo>
                <a:lnTo>
                  <a:pt x="3189598" y="487264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190357" y="484768"/>
                </a:moveTo>
                <a:lnTo>
                  <a:pt x="3190630" y="483870"/>
                </a:lnTo>
                <a:lnTo>
                  <a:pt x="3192136" y="483870"/>
                </a:lnTo>
                <a:lnTo>
                  <a:pt x="3190357" y="484768"/>
                </a:lnTo>
                <a:close/>
              </a:path>
              <a:path w="4096384" h="836930">
                <a:moveTo>
                  <a:pt x="3192987" y="487680"/>
                </a:moveTo>
                <a:lnTo>
                  <a:pt x="3191154" y="487680"/>
                </a:lnTo>
                <a:lnTo>
                  <a:pt x="3189820" y="486771"/>
                </a:lnTo>
                <a:lnTo>
                  <a:pt x="3190357" y="484768"/>
                </a:lnTo>
                <a:lnTo>
                  <a:pt x="3192136" y="483870"/>
                </a:lnTo>
                <a:lnTo>
                  <a:pt x="3194153" y="483870"/>
                </a:lnTo>
                <a:lnTo>
                  <a:pt x="3192987" y="487680"/>
                </a:lnTo>
                <a:close/>
              </a:path>
              <a:path w="4096384" h="836930">
                <a:moveTo>
                  <a:pt x="3199021" y="487680"/>
                </a:moveTo>
                <a:lnTo>
                  <a:pt x="3192987" y="487680"/>
                </a:lnTo>
                <a:lnTo>
                  <a:pt x="3194153" y="483870"/>
                </a:lnTo>
                <a:lnTo>
                  <a:pt x="3196893" y="483880"/>
                </a:lnTo>
                <a:lnTo>
                  <a:pt x="3199021" y="487680"/>
                </a:lnTo>
                <a:close/>
              </a:path>
              <a:path w="4096384" h="836930">
                <a:moveTo>
                  <a:pt x="3234566" y="488950"/>
                </a:moveTo>
                <a:lnTo>
                  <a:pt x="3232366" y="488950"/>
                </a:lnTo>
                <a:lnTo>
                  <a:pt x="3229852" y="487680"/>
                </a:lnTo>
                <a:lnTo>
                  <a:pt x="3229521" y="486408"/>
                </a:lnTo>
                <a:lnTo>
                  <a:pt x="3231535" y="485140"/>
                </a:lnTo>
                <a:lnTo>
                  <a:pt x="3234049" y="483870"/>
                </a:lnTo>
                <a:lnTo>
                  <a:pt x="3234566" y="488950"/>
                </a:lnTo>
                <a:close/>
              </a:path>
              <a:path w="4096384" h="836930">
                <a:moveTo>
                  <a:pt x="3235153" y="508000"/>
                </a:moveTo>
                <a:lnTo>
                  <a:pt x="3226513" y="508000"/>
                </a:lnTo>
                <a:lnTo>
                  <a:pt x="3230527" y="506730"/>
                </a:lnTo>
                <a:lnTo>
                  <a:pt x="3228015" y="504190"/>
                </a:lnTo>
                <a:lnTo>
                  <a:pt x="3228019" y="504055"/>
                </a:lnTo>
                <a:lnTo>
                  <a:pt x="3229852" y="501650"/>
                </a:lnTo>
                <a:lnTo>
                  <a:pt x="3242097" y="501650"/>
                </a:lnTo>
                <a:lnTo>
                  <a:pt x="3242009" y="498974"/>
                </a:lnTo>
                <a:lnTo>
                  <a:pt x="3241271" y="497840"/>
                </a:lnTo>
                <a:lnTo>
                  <a:pt x="3248310" y="497840"/>
                </a:lnTo>
                <a:lnTo>
                  <a:pt x="3252288" y="494064"/>
                </a:lnTo>
                <a:lnTo>
                  <a:pt x="3256338" y="491490"/>
                </a:lnTo>
                <a:lnTo>
                  <a:pt x="3250975" y="490220"/>
                </a:lnTo>
                <a:lnTo>
                  <a:pt x="3250825" y="488950"/>
                </a:lnTo>
                <a:lnTo>
                  <a:pt x="3234566" y="488950"/>
                </a:lnTo>
                <a:lnTo>
                  <a:pt x="3234049" y="483870"/>
                </a:lnTo>
                <a:lnTo>
                  <a:pt x="3237137" y="483870"/>
                </a:lnTo>
                <a:lnTo>
                  <a:pt x="3237565" y="485140"/>
                </a:lnTo>
                <a:lnTo>
                  <a:pt x="3243325" y="485140"/>
                </a:lnTo>
                <a:lnTo>
                  <a:pt x="3240754" y="487680"/>
                </a:lnTo>
                <a:lnTo>
                  <a:pt x="3269327" y="487680"/>
                </a:lnTo>
                <a:lnTo>
                  <a:pt x="3273016" y="492760"/>
                </a:lnTo>
                <a:lnTo>
                  <a:pt x="3255015" y="492760"/>
                </a:lnTo>
                <a:lnTo>
                  <a:pt x="3255998" y="499110"/>
                </a:lnTo>
                <a:lnTo>
                  <a:pt x="3256672" y="499110"/>
                </a:lnTo>
                <a:lnTo>
                  <a:pt x="3257523" y="500380"/>
                </a:lnTo>
                <a:lnTo>
                  <a:pt x="3281236" y="500380"/>
                </a:lnTo>
                <a:lnTo>
                  <a:pt x="3281495" y="501650"/>
                </a:lnTo>
                <a:lnTo>
                  <a:pt x="3284795" y="504190"/>
                </a:lnTo>
                <a:lnTo>
                  <a:pt x="3235910" y="504190"/>
                </a:lnTo>
                <a:lnTo>
                  <a:pt x="3235153" y="508000"/>
                </a:lnTo>
                <a:close/>
              </a:path>
              <a:path w="4096384" h="836930">
                <a:moveTo>
                  <a:pt x="3273939" y="494030"/>
                </a:moveTo>
                <a:lnTo>
                  <a:pt x="3266559" y="483870"/>
                </a:lnTo>
                <a:lnTo>
                  <a:pt x="3269257" y="483880"/>
                </a:lnTo>
                <a:lnTo>
                  <a:pt x="3270082" y="485140"/>
                </a:lnTo>
                <a:lnTo>
                  <a:pt x="3274111" y="485140"/>
                </a:lnTo>
                <a:lnTo>
                  <a:pt x="3273984" y="486074"/>
                </a:lnTo>
                <a:lnTo>
                  <a:pt x="3273939" y="494030"/>
                </a:lnTo>
                <a:close/>
              </a:path>
              <a:path w="4096384" h="836930">
                <a:moveTo>
                  <a:pt x="3270082" y="485140"/>
                </a:moveTo>
                <a:lnTo>
                  <a:pt x="3269251" y="483870"/>
                </a:lnTo>
                <a:lnTo>
                  <a:pt x="3272269" y="483870"/>
                </a:lnTo>
                <a:lnTo>
                  <a:pt x="3270082" y="485140"/>
                </a:lnTo>
                <a:close/>
              </a:path>
              <a:path w="4096384" h="836930">
                <a:moveTo>
                  <a:pt x="3366644" y="487680"/>
                </a:moveTo>
                <a:lnTo>
                  <a:pt x="3364349" y="486443"/>
                </a:lnTo>
                <a:lnTo>
                  <a:pt x="3364360" y="485901"/>
                </a:lnTo>
                <a:lnTo>
                  <a:pt x="3364470" y="485140"/>
                </a:lnTo>
                <a:lnTo>
                  <a:pt x="3367135" y="483870"/>
                </a:lnTo>
                <a:lnTo>
                  <a:pt x="3369826" y="485140"/>
                </a:lnTo>
                <a:lnTo>
                  <a:pt x="3369710" y="486074"/>
                </a:lnTo>
                <a:lnTo>
                  <a:pt x="3369589" y="486443"/>
                </a:lnTo>
                <a:lnTo>
                  <a:pt x="3366644" y="487680"/>
                </a:lnTo>
                <a:close/>
              </a:path>
              <a:path w="4096384" h="836930">
                <a:moveTo>
                  <a:pt x="3378030" y="487680"/>
                </a:moveTo>
                <a:lnTo>
                  <a:pt x="3366644" y="487680"/>
                </a:lnTo>
                <a:lnTo>
                  <a:pt x="3369589" y="486443"/>
                </a:lnTo>
                <a:lnTo>
                  <a:pt x="3369710" y="486074"/>
                </a:lnTo>
                <a:lnTo>
                  <a:pt x="3369826" y="485140"/>
                </a:lnTo>
                <a:lnTo>
                  <a:pt x="3367135" y="483870"/>
                </a:lnTo>
                <a:lnTo>
                  <a:pt x="3373358" y="483880"/>
                </a:lnTo>
                <a:lnTo>
                  <a:pt x="3378030" y="487680"/>
                </a:lnTo>
                <a:close/>
              </a:path>
              <a:path w="4096384" h="836930">
                <a:moveTo>
                  <a:pt x="3385459" y="506460"/>
                </a:moveTo>
                <a:lnTo>
                  <a:pt x="3384190" y="505540"/>
                </a:lnTo>
                <a:lnTo>
                  <a:pt x="3384152" y="505374"/>
                </a:lnTo>
                <a:lnTo>
                  <a:pt x="3387386" y="501650"/>
                </a:lnTo>
                <a:lnTo>
                  <a:pt x="3393018" y="497840"/>
                </a:lnTo>
                <a:lnTo>
                  <a:pt x="3396489" y="492760"/>
                </a:lnTo>
                <a:lnTo>
                  <a:pt x="3395972" y="492760"/>
                </a:lnTo>
                <a:lnTo>
                  <a:pt x="3389450" y="483870"/>
                </a:lnTo>
                <a:lnTo>
                  <a:pt x="3394472" y="485140"/>
                </a:lnTo>
                <a:lnTo>
                  <a:pt x="3400054" y="488887"/>
                </a:lnTo>
                <a:lnTo>
                  <a:pt x="3399935" y="494430"/>
                </a:lnTo>
                <a:lnTo>
                  <a:pt x="3399113" y="497433"/>
                </a:lnTo>
                <a:lnTo>
                  <a:pt x="3399239" y="498263"/>
                </a:lnTo>
                <a:lnTo>
                  <a:pt x="3401886" y="502970"/>
                </a:lnTo>
                <a:lnTo>
                  <a:pt x="3402719" y="504190"/>
                </a:lnTo>
                <a:lnTo>
                  <a:pt x="3398486" y="504190"/>
                </a:lnTo>
                <a:lnTo>
                  <a:pt x="3385459" y="506460"/>
                </a:lnTo>
                <a:close/>
              </a:path>
              <a:path w="4096384" h="836930">
                <a:moveTo>
                  <a:pt x="3396872" y="514350"/>
                </a:moveTo>
                <a:lnTo>
                  <a:pt x="3395814" y="514350"/>
                </a:lnTo>
                <a:lnTo>
                  <a:pt x="3394806" y="508000"/>
                </a:lnTo>
                <a:lnTo>
                  <a:pt x="3400984" y="508000"/>
                </a:lnTo>
                <a:lnTo>
                  <a:pt x="3404455" y="506730"/>
                </a:lnTo>
                <a:lnTo>
                  <a:pt x="3401886" y="502970"/>
                </a:lnTo>
                <a:lnTo>
                  <a:pt x="3399239" y="498263"/>
                </a:lnTo>
                <a:lnTo>
                  <a:pt x="3399113" y="497433"/>
                </a:lnTo>
                <a:lnTo>
                  <a:pt x="3399935" y="494430"/>
                </a:lnTo>
                <a:lnTo>
                  <a:pt x="3400054" y="488887"/>
                </a:lnTo>
                <a:lnTo>
                  <a:pt x="3394472" y="485140"/>
                </a:lnTo>
                <a:lnTo>
                  <a:pt x="3389450" y="483870"/>
                </a:lnTo>
                <a:lnTo>
                  <a:pt x="3403955" y="483880"/>
                </a:lnTo>
                <a:lnTo>
                  <a:pt x="3405034" y="485140"/>
                </a:lnTo>
                <a:lnTo>
                  <a:pt x="3408733" y="486410"/>
                </a:lnTo>
                <a:lnTo>
                  <a:pt x="3416944" y="486410"/>
                </a:lnTo>
                <a:lnTo>
                  <a:pt x="3418584" y="488950"/>
                </a:lnTo>
                <a:lnTo>
                  <a:pt x="3445963" y="488950"/>
                </a:lnTo>
                <a:lnTo>
                  <a:pt x="3446430" y="490220"/>
                </a:lnTo>
                <a:lnTo>
                  <a:pt x="3407699" y="490220"/>
                </a:lnTo>
                <a:lnTo>
                  <a:pt x="3408216" y="492760"/>
                </a:lnTo>
                <a:lnTo>
                  <a:pt x="3410333" y="492760"/>
                </a:lnTo>
                <a:lnTo>
                  <a:pt x="3409147" y="493931"/>
                </a:lnTo>
                <a:lnTo>
                  <a:pt x="3409117" y="494064"/>
                </a:lnTo>
                <a:lnTo>
                  <a:pt x="3411556" y="495300"/>
                </a:lnTo>
                <a:lnTo>
                  <a:pt x="3415753" y="496570"/>
                </a:lnTo>
                <a:lnTo>
                  <a:pt x="3409716" y="496570"/>
                </a:lnTo>
                <a:lnTo>
                  <a:pt x="3406376" y="497840"/>
                </a:lnTo>
                <a:lnTo>
                  <a:pt x="3404516" y="499110"/>
                </a:lnTo>
                <a:lnTo>
                  <a:pt x="3404586" y="500423"/>
                </a:lnTo>
                <a:lnTo>
                  <a:pt x="3406533" y="501650"/>
                </a:lnTo>
                <a:lnTo>
                  <a:pt x="3418941" y="501650"/>
                </a:lnTo>
                <a:lnTo>
                  <a:pt x="3423983" y="509270"/>
                </a:lnTo>
                <a:lnTo>
                  <a:pt x="3429831" y="509270"/>
                </a:lnTo>
                <a:lnTo>
                  <a:pt x="3429163" y="510540"/>
                </a:lnTo>
                <a:lnTo>
                  <a:pt x="3403685" y="510540"/>
                </a:lnTo>
                <a:lnTo>
                  <a:pt x="3405061" y="511810"/>
                </a:lnTo>
                <a:lnTo>
                  <a:pt x="3401234" y="513080"/>
                </a:lnTo>
                <a:lnTo>
                  <a:pt x="3396872" y="514350"/>
                </a:lnTo>
                <a:close/>
              </a:path>
              <a:path w="4096384" h="836930">
                <a:moveTo>
                  <a:pt x="3432528" y="486410"/>
                </a:moveTo>
                <a:lnTo>
                  <a:pt x="3431513" y="483870"/>
                </a:lnTo>
                <a:lnTo>
                  <a:pt x="3433693" y="483880"/>
                </a:lnTo>
                <a:lnTo>
                  <a:pt x="3434362" y="485140"/>
                </a:lnTo>
                <a:lnTo>
                  <a:pt x="3434028" y="485140"/>
                </a:lnTo>
                <a:lnTo>
                  <a:pt x="3432528" y="486410"/>
                </a:lnTo>
                <a:close/>
              </a:path>
              <a:path w="4096384" h="836930">
                <a:moveTo>
                  <a:pt x="3445031" y="486410"/>
                </a:moveTo>
                <a:lnTo>
                  <a:pt x="3432528" y="486410"/>
                </a:lnTo>
                <a:lnTo>
                  <a:pt x="3434028" y="485140"/>
                </a:lnTo>
                <a:lnTo>
                  <a:pt x="3434362" y="485140"/>
                </a:lnTo>
                <a:lnTo>
                  <a:pt x="3433687" y="483870"/>
                </a:lnTo>
                <a:lnTo>
                  <a:pt x="3444098" y="483870"/>
                </a:lnTo>
                <a:lnTo>
                  <a:pt x="3445031" y="486410"/>
                </a:lnTo>
                <a:close/>
              </a:path>
              <a:path w="4096384" h="836930">
                <a:moveTo>
                  <a:pt x="3446430" y="490220"/>
                </a:moveTo>
                <a:lnTo>
                  <a:pt x="3444098" y="483870"/>
                </a:lnTo>
                <a:lnTo>
                  <a:pt x="3447116" y="483880"/>
                </a:lnTo>
                <a:lnTo>
                  <a:pt x="3449455" y="485140"/>
                </a:lnTo>
                <a:lnTo>
                  <a:pt x="3450073" y="486304"/>
                </a:lnTo>
                <a:lnTo>
                  <a:pt x="3449956" y="486668"/>
                </a:lnTo>
                <a:lnTo>
                  <a:pt x="3449278" y="487680"/>
                </a:lnTo>
                <a:lnTo>
                  <a:pt x="3446430" y="490220"/>
                </a:lnTo>
                <a:close/>
              </a:path>
              <a:path w="4096384" h="836930">
                <a:moveTo>
                  <a:pt x="3418941" y="501650"/>
                </a:moveTo>
                <a:lnTo>
                  <a:pt x="3409899" y="501650"/>
                </a:lnTo>
                <a:lnTo>
                  <a:pt x="3409716" y="496570"/>
                </a:lnTo>
                <a:lnTo>
                  <a:pt x="3415753" y="496570"/>
                </a:lnTo>
                <a:lnTo>
                  <a:pt x="3416604" y="491490"/>
                </a:lnTo>
                <a:lnTo>
                  <a:pt x="3414247" y="490220"/>
                </a:lnTo>
                <a:lnTo>
                  <a:pt x="3446430" y="490220"/>
                </a:lnTo>
                <a:lnTo>
                  <a:pt x="3449278" y="487680"/>
                </a:lnTo>
                <a:lnTo>
                  <a:pt x="3449956" y="486668"/>
                </a:lnTo>
                <a:lnTo>
                  <a:pt x="3450073" y="486304"/>
                </a:lnTo>
                <a:lnTo>
                  <a:pt x="3449455" y="485140"/>
                </a:lnTo>
                <a:lnTo>
                  <a:pt x="3447097" y="483870"/>
                </a:lnTo>
                <a:lnTo>
                  <a:pt x="3454654" y="483880"/>
                </a:lnTo>
                <a:lnTo>
                  <a:pt x="3456991" y="486410"/>
                </a:lnTo>
                <a:lnTo>
                  <a:pt x="3497421" y="486410"/>
                </a:lnTo>
                <a:lnTo>
                  <a:pt x="3496745" y="487550"/>
                </a:lnTo>
                <a:lnTo>
                  <a:pt x="3496572" y="487936"/>
                </a:lnTo>
                <a:lnTo>
                  <a:pt x="3496192" y="488950"/>
                </a:lnTo>
                <a:lnTo>
                  <a:pt x="3451969" y="488950"/>
                </a:lnTo>
                <a:lnTo>
                  <a:pt x="3449795" y="490220"/>
                </a:lnTo>
                <a:lnTo>
                  <a:pt x="3450347" y="491490"/>
                </a:lnTo>
                <a:lnTo>
                  <a:pt x="3437808" y="491490"/>
                </a:lnTo>
                <a:lnTo>
                  <a:pt x="3438184" y="492760"/>
                </a:lnTo>
                <a:lnTo>
                  <a:pt x="3423983" y="492760"/>
                </a:lnTo>
                <a:lnTo>
                  <a:pt x="3421830" y="497840"/>
                </a:lnTo>
                <a:lnTo>
                  <a:pt x="3416421" y="497840"/>
                </a:lnTo>
                <a:lnTo>
                  <a:pt x="3418941" y="501650"/>
                </a:lnTo>
                <a:close/>
              </a:path>
              <a:path w="4096384" h="836930">
                <a:moveTo>
                  <a:pt x="3474592" y="486410"/>
                </a:moveTo>
                <a:lnTo>
                  <a:pt x="3473767" y="486410"/>
                </a:lnTo>
                <a:lnTo>
                  <a:pt x="3472909" y="485140"/>
                </a:lnTo>
                <a:lnTo>
                  <a:pt x="3473767" y="483870"/>
                </a:lnTo>
                <a:lnTo>
                  <a:pt x="3474598" y="483880"/>
                </a:lnTo>
                <a:lnTo>
                  <a:pt x="3475273" y="484910"/>
                </a:lnTo>
                <a:lnTo>
                  <a:pt x="3475204" y="485474"/>
                </a:lnTo>
                <a:lnTo>
                  <a:pt x="3474592" y="486410"/>
                </a:lnTo>
                <a:close/>
              </a:path>
              <a:path w="4096384" h="836930">
                <a:moveTo>
                  <a:pt x="3484662" y="486410"/>
                </a:moveTo>
                <a:lnTo>
                  <a:pt x="3474592" y="486410"/>
                </a:lnTo>
                <a:lnTo>
                  <a:pt x="3475423" y="485140"/>
                </a:lnTo>
                <a:lnTo>
                  <a:pt x="3474592" y="483870"/>
                </a:lnTo>
                <a:lnTo>
                  <a:pt x="3486653" y="483870"/>
                </a:lnTo>
                <a:lnTo>
                  <a:pt x="3484479" y="485140"/>
                </a:lnTo>
                <a:lnTo>
                  <a:pt x="3484662" y="486410"/>
                </a:lnTo>
                <a:close/>
              </a:path>
              <a:path w="4096384" h="836930">
                <a:moveTo>
                  <a:pt x="3487327" y="486410"/>
                </a:moveTo>
                <a:lnTo>
                  <a:pt x="3484662" y="486410"/>
                </a:lnTo>
                <a:lnTo>
                  <a:pt x="3484479" y="485140"/>
                </a:lnTo>
                <a:lnTo>
                  <a:pt x="3486653" y="483870"/>
                </a:lnTo>
                <a:lnTo>
                  <a:pt x="3489167" y="483870"/>
                </a:lnTo>
                <a:lnTo>
                  <a:pt x="3489232" y="484320"/>
                </a:lnTo>
                <a:lnTo>
                  <a:pt x="3489155" y="485262"/>
                </a:lnTo>
                <a:lnTo>
                  <a:pt x="3487327" y="486410"/>
                </a:lnTo>
                <a:close/>
              </a:path>
              <a:path w="4096384" h="836930">
                <a:moveTo>
                  <a:pt x="3528075" y="485140"/>
                </a:moveTo>
                <a:lnTo>
                  <a:pt x="3526883" y="485140"/>
                </a:lnTo>
                <a:lnTo>
                  <a:pt x="3527400" y="483870"/>
                </a:lnTo>
                <a:lnTo>
                  <a:pt x="3528075" y="485140"/>
                </a:lnTo>
                <a:close/>
              </a:path>
              <a:path w="4096384" h="836930">
                <a:moveTo>
                  <a:pt x="3554895" y="487680"/>
                </a:moveTo>
                <a:lnTo>
                  <a:pt x="3552538" y="485140"/>
                </a:lnTo>
                <a:lnTo>
                  <a:pt x="3555052" y="483870"/>
                </a:lnTo>
                <a:lnTo>
                  <a:pt x="3557069" y="485140"/>
                </a:lnTo>
                <a:lnTo>
                  <a:pt x="3557012" y="486443"/>
                </a:lnTo>
                <a:lnTo>
                  <a:pt x="3554895" y="487680"/>
                </a:lnTo>
                <a:close/>
              </a:path>
              <a:path w="4096384" h="836930">
                <a:moveTo>
                  <a:pt x="3573327" y="505460"/>
                </a:moveTo>
                <a:lnTo>
                  <a:pt x="3569313" y="505460"/>
                </a:lnTo>
                <a:lnTo>
                  <a:pt x="3569349" y="499806"/>
                </a:lnTo>
                <a:lnTo>
                  <a:pt x="3569471" y="497840"/>
                </a:lnTo>
                <a:lnTo>
                  <a:pt x="3568639" y="496570"/>
                </a:lnTo>
                <a:lnTo>
                  <a:pt x="3566779" y="496570"/>
                </a:lnTo>
                <a:lnTo>
                  <a:pt x="3560408" y="495300"/>
                </a:lnTo>
                <a:lnTo>
                  <a:pt x="3578533" y="495300"/>
                </a:lnTo>
                <a:lnTo>
                  <a:pt x="3575684" y="487680"/>
                </a:lnTo>
                <a:lnTo>
                  <a:pt x="3554895" y="487680"/>
                </a:lnTo>
                <a:lnTo>
                  <a:pt x="3557012" y="486443"/>
                </a:lnTo>
                <a:lnTo>
                  <a:pt x="3557069" y="485140"/>
                </a:lnTo>
                <a:lnTo>
                  <a:pt x="3555052" y="483870"/>
                </a:lnTo>
                <a:lnTo>
                  <a:pt x="3566439" y="483870"/>
                </a:lnTo>
                <a:lnTo>
                  <a:pt x="3566131" y="485140"/>
                </a:lnTo>
                <a:lnTo>
                  <a:pt x="3782447" y="485140"/>
                </a:lnTo>
                <a:lnTo>
                  <a:pt x="3778511" y="486410"/>
                </a:lnTo>
                <a:lnTo>
                  <a:pt x="3787207" y="486410"/>
                </a:lnTo>
                <a:lnTo>
                  <a:pt x="3786200" y="490220"/>
                </a:lnTo>
                <a:lnTo>
                  <a:pt x="3760911" y="490220"/>
                </a:lnTo>
                <a:lnTo>
                  <a:pt x="3761356" y="492760"/>
                </a:lnTo>
                <a:lnTo>
                  <a:pt x="3580189" y="492760"/>
                </a:lnTo>
                <a:lnTo>
                  <a:pt x="3575776" y="502166"/>
                </a:lnTo>
                <a:lnTo>
                  <a:pt x="3575652" y="502297"/>
                </a:lnTo>
                <a:lnTo>
                  <a:pt x="3572836" y="504190"/>
                </a:lnTo>
                <a:lnTo>
                  <a:pt x="3573327" y="505460"/>
                </a:lnTo>
                <a:close/>
              </a:path>
              <a:path w="4096384" h="836930">
                <a:moveTo>
                  <a:pt x="3783016" y="486410"/>
                </a:moveTo>
                <a:lnTo>
                  <a:pt x="3778511" y="486410"/>
                </a:lnTo>
                <a:lnTo>
                  <a:pt x="3786382" y="483870"/>
                </a:lnTo>
                <a:lnTo>
                  <a:pt x="3783016" y="486410"/>
                </a:lnTo>
                <a:close/>
              </a:path>
              <a:path w="4096384" h="836930">
                <a:moveTo>
                  <a:pt x="3800838" y="506730"/>
                </a:moveTo>
                <a:lnTo>
                  <a:pt x="3792892" y="506730"/>
                </a:lnTo>
                <a:lnTo>
                  <a:pt x="3792596" y="501650"/>
                </a:lnTo>
                <a:lnTo>
                  <a:pt x="3794586" y="501650"/>
                </a:lnTo>
                <a:lnTo>
                  <a:pt x="3795935" y="500380"/>
                </a:lnTo>
                <a:lnTo>
                  <a:pt x="3796603" y="500380"/>
                </a:lnTo>
                <a:lnTo>
                  <a:pt x="3796269" y="499110"/>
                </a:lnTo>
                <a:lnTo>
                  <a:pt x="3786199" y="499110"/>
                </a:lnTo>
                <a:lnTo>
                  <a:pt x="3785479" y="497890"/>
                </a:lnTo>
                <a:lnTo>
                  <a:pt x="3785359" y="497599"/>
                </a:lnTo>
                <a:lnTo>
                  <a:pt x="3794095" y="491490"/>
                </a:lnTo>
                <a:lnTo>
                  <a:pt x="3790572" y="491490"/>
                </a:lnTo>
                <a:lnTo>
                  <a:pt x="3787207" y="486410"/>
                </a:lnTo>
                <a:lnTo>
                  <a:pt x="3783016" y="486410"/>
                </a:lnTo>
                <a:lnTo>
                  <a:pt x="3786382" y="483870"/>
                </a:lnTo>
                <a:lnTo>
                  <a:pt x="3796269" y="483870"/>
                </a:lnTo>
                <a:lnTo>
                  <a:pt x="3794095" y="485140"/>
                </a:lnTo>
                <a:lnTo>
                  <a:pt x="3794211" y="486074"/>
                </a:lnTo>
                <a:lnTo>
                  <a:pt x="3794324" y="486443"/>
                </a:lnTo>
                <a:lnTo>
                  <a:pt x="3796944" y="487680"/>
                </a:lnTo>
                <a:lnTo>
                  <a:pt x="3833147" y="487680"/>
                </a:lnTo>
                <a:lnTo>
                  <a:pt x="3832479" y="488950"/>
                </a:lnTo>
                <a:lnTo>
                  <a:pt x="3803131" y="488950"/>
                </a:lnTo>
                <a:lnTo>
                  <a:pt x="3801897" y="492505"/>
                </a:lnTo>
                <a:lnTo>
                  <a:pt x="3801995" y="493044"/>
                </a:lnTo>
                <a:lnTo>
                  <a:pt x="3802640" y="494030"/>
                </a:lnTo>
                <a:lnTo>
                  <a:pt x="3829917" y="494030"/>
                </a:lnTo>
                <a:lnTo>
                  <a:pt x="3829303" y="495300"/>
                </a:lnTo>
                <a:lnTo>
                  <a:pt x="3809005" y="495300"/>
                </a:lnTo>
                <a:lnTo>
                  <a:pt x="3807776" y="497625"/>
                </a:lnTo>
                <a:lnTo>
                  <a:pt x="3807663" y="502920"/>
                </a:lnTo>
                <a:lnTo>
                  <a:pt x="3802974" y="502920"/>
                </a:lnTo>
                <a:lnTo>
                  <a:pt x="3800838" y="506730"/>
                </a:lnTo>
                <a:close/>
              </a:path>
              <a:path w="4096384" h="836930">
                <a:moveTo>
                  <a:pt x="3852083" y="487680"/>
                </a:moveTo>
                <a:lnTo>
                  <a:pt x="3850066" y="487680"/>
                </a:lnTo>
                <a:lnTo>
                  <a:pt x="3847797" y="486443"/>
                </a:lnTo>
                <a:lnTo>
                  <a:pt x="3847775" y="486074"/>
                </a:lnTo>
                <a:lnTo>
                  <a:pt x="3847886" y="485140"/>
                </a:lnTo>
                <a:lnTo>
                  <a:pt x="3850400" y="483870"/>
                </a:lnTo>
                <a:lnTo>
                  <a:pt x="3853092" y="485140"/>
                </a:lnTo>
                <a:lnTo>
                  <a:pt x="3852083" y="487680"/>
                </a:lnTo>
                <a:close/>
              </a:path>
              <a:path w="4096384" h="836930">
                <a:moveTo>
                  <a:pt x="3870358" y="487680"/>
                </a:moveTo>
                <a:lnTo>
                  <a:pt x="3852083" y="487680"/>
                </a:lnTo>
                <a:lnTo>
                  <a:pt x="3853092" y="485140"/>
                </a:lnTo>
                <a:lnTo>
                  <a:pt x="3850400" y="483870"/>
                </a:lnTo>
                <a:lnTo>
                  <a:pt x="3874372" y="483870"/>
                </a:lnTo>
                <a:lnTo>
                  <a:pt x="3870358" y="48768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76730" y="494030"/>
                </a:lnTo>
                <a:lnTo>
                  <a:pt x="3871190" y="490220"/>
                </a:lnTo>
                <a:lnTo>
                  <a:pt x="3867333" y="488950"/>
                </a:lnTo>
                <a:lnTo>
                  <a:pt x="3907897" y="488950"/>
                </a:lnTo>
                <a:lnTo>
                  <a:pt x="3903726" y="483870"/>
                </a:lnTo>
                <a:lnTo>
                  <a:pt x="3950328" y="483870"/>
                </a:lnTo>
                <a:lnTo>
                  <a:pt x="3944297" y="485140"/>
                </a:lnTo>
                <a:lnTo>
                  <a:pt x="3935726" y="485140"/>
                </a:lnTo>
                <a:lnTo>
                  <a:pt x="3935054" y="490220"/>
                </a:lnTo>
                <a:lnTo>
                  <a:pt x="3923507" y="490220"/>
                </a:lnTo>
                <a:lnTo>
                  <a:pt x="3922999" y="491490"/>
                </a:lnTo>
                <a:lnTo>
                  <a:pt x="3882760" y="491490"/>
                </a:lnTo>
                <a:lnTo>
                  <a:pt x="3881928" y="492760"/>
                </a:lnTo>
                <a:lnTo>
                  <a:pt x="3882086" y="49276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942090" y="492760"/>
                </a:moveTo>
                <a:lnTo>
                  <a:pt x="3942123" y="487618"/>
                </a:lnTo>
                <a:lnTo>
                  <a:pt x="3942747" y="486443"/>
                </a:lnTo>
                <a:lnTo>
                  <a:pt x="3943623" y="485140"/>
                </a:lnTo>
                <a:lnTo>
                  <a:pt x="3944297" y="485140"/>
                </a:lnTo>
                <a:lnTo>
                  <a:pt x="3950328" y="483870"/>
                </a:lnTo>
                <a:lnTo>
                  <a:pt x="3942090" y="492760"/>
                </a:lnTo>
                <a:close/>
              </a:path>
              <a:path w="4096384" h="836930">
                <a:moveTo>
                  <a:pt x="4026591" y="486410"/>
                </a:moveTo>
                <a:lnTo>
                  <a:pt x="4024748" y="486408"/>
                </a:lnTo>
                <a:lnTo>
                  <a:pt x="4023285" y="485303"/>
                </a:lnTo>
                <a:lnTo>
                  <a:pt x="4023167" y="484768"/>
                </a:lnTo>
                <a:lnTo>
                  <a:pt x="4023408" y="483870"/>
                </a:lnTo>
                <a:lnTo>
                  <a:pt x="4027599" y="483870"/>
                </a:lnTo>
                <a:lnTo>
                  <a:pt x="4026591" y="486410"/>
                </a:lnTo>
                <a:close/>
              </a:path>
              <a:path w="4096384" h="836930">
                <a:moveTo>
                  <a:pt x="4036478" y="486410"/>
                </a:moveTo>
                <a:lnTo>
                  <a:pt x="4026591" y="486410"/>
                </a:lnTo>
                <a:lnTo>
                  <a:pt x="4027599" y="483870"/>
                </a:lnTo>
                <a:lnTo>
                  <a:pt x="4036969" y="483870"/>
                </a:lnTo>
                <a:lnTo>
                  <a:pt x="4035653" y="485140"/>
                </a:lnTo>
                <a:lnTo>
                  <a:pt x="4035470" y="485140"/>
                </a:lnTo>
                <a:lnTo>
                  <a:pt x="4036478" y="486410"/>
                </a:lnTo>
                <a:close/>
              </a:path>
              <a:path w="4096384" h="836930">
                <a:moveTo>
                  <a:pt x="4038318" y="486410"/>
                </a:moveTo>
                <a:lnTo>
                  <a:pt x="4036478" y="486410"/>
                </a:lnTo>
                <a:lnTo>
                  <a:pt x="4035470" y="485140"/>
                </a:lnTo>
                <a:lnTo>
                  <a:pt x="4035653" y="485140"/>
                </a:lnTo>
                <a:lnTo>
                  <a:pt x="4036969" y="483870"/>
                </a:lnTo>
                <a:lnTo>
                  <a:pt x="4038835" y="483870"/>
                </a:lnTo>
                <a:lnTo>
                  <a:pt x="4038957" y="484850"/>
                </a:lnTo>
                <a:lnTo>
                  <a:pt x="4038873" y="485364"/>
                </a:lnTo>
                <a:lnTo>
                  <a:pt x="4038318" y="486410"/>
                </a:lnTo>
                <a:close/>
              </a:path>
              <a:path w="4096384" h="836930">
                <a:moveTo>
                  <a:pt x="4049705" y="486410"/>
                </a:moveTo>
                <a:lnTo>
                  <a:pt x="4038318" y="486410"/>
                </a:lnTo>
                <a:lnTo>
                  <a:pt x="4038873" y="485364"/>
                </a:lnTo>
                <a:lnTo>
                  <a:pt x="4038957" y="484850"/>
                </a:lnTo>
                <a:lnTo>
                  <a:pt x="4038835" y="483870"/>
                </a:lnTo>
                <a:lnTo>
                  <a:pt x="4051571" y="483870"/>
                </a:lnTo>
                <a:lnTo>
                  <a:pt x="4049705" y="486410"/>
                </a:lnTo>
                <a:close/>
              </a:path>
              <a:path w="4096384" h="836930">
                <a:moveTo>
                  <a:pt x="4052245" y="488950"/>
                </a:moveTo>
                <a:lnTo>
                  <a:pt x="4050896" y="488950"/>
                </a:lnTo>
                <a:lnTo>
                  <a:pt x="4049874" y="486771"/>
                </a:lnTo>
                <a:lnTo>
                  <a:pt x="4049825" y="486245"/>
                </a:lnTo>
                <a:lnTo>
                  <a:pt x="4051571" y="483870"/>
                </a:lnTo>
                <a:lnTo>
                  <a:pt x="4052736" y="483870"/>
                </a:lnTo>
                <a:lnTo>
                  <a:pt x="4053383" y="486304"/>
                </a:lnTo>
                <a:lnTo>
                  <a:pt x="4053245" y="486771"/>
                </a:lnTo>
                <a:lnTo>
                  <a:pt x="4052245" y="488950"/>
                </a:lnTo>
                <a:close/>
              </a:path>
              <a:path w="4096384" h="836930">
                <a:moveTo>
                  <a:pt x="1622930" y="485140"/>
                </a:moveTo>
                <a:lnTo>
                  <a:pt x="1620987" y="485140"/>
                </a:lnTo>
                <a:lnTo>
                  <a:pt x="1620818" y="483880"/>
                </a:lnTo>
                <a:lnTo>
                  <a:pt x="1622930" y="485140"/>
                </a:lnTo>
                <a:close/>
              </a:path>
              <a:path w="4096384" h="836930">
                <a:moveTo>
                  <a:pt x="1462588" y="486410"/>
                </a:moveTo>
                <a:lnTo>
                  <a:pt x="1451856" y="486410"/>
                </a:lnTo>
                <a:lnTo>
                  <a:pt x="1451662" y="484201"/>
                </a:lnTo>
                <a:lnTo>
                  <a:pt x="1462859" y="486245"/>
                </a:lnTo>
                <a:lnTo>
                  <a:pt x="1462588" y="48641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305" y="485140"/>
                </a:lnTo>
                <a:lnTo>
                  <a:pt x="2405362" y="484280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1595900" y="487680"/>
                </a:moveTo>
                <a:lnTo>
                  <a:pt x="1588301" y="487680"/>
                </a:lnTo>
                <a:lnTo>
                  <a:pt x="1590148" y="484320"/>
                </a:lnTo>
                <a:lnTo>
                  <a:pt x="1592376" y="485303"/>
                </a:lnTo>
                <a:lnTo>
                  <a:pt x="1595005" y="486410"/>
                </a:lnTo>
                <a:lnTo>
                  <a:pt x="1596417" y="486410"/>
                </a:lnTo>
                <a:lnTo>
                  <a:pt x="1595900" y="487680"/>
                </a:lnTo>
                <a:close/>
              </a:path>
              <a:path w="4096384" h="836930">
                <a:moveTo>
                  <a:pt x="3189760" y="486731"/>
                </a:moveTo>
                <a:lnTo>
                  <a:pt x="3189337" y="486443"/>
                </a:lnTo>
                <a:lnTo>
                  <a:pt x="3189316" y="486304"/>
                </a:lnTo>
                <a:lnTo>
                  <a:pt x="3189622" y="485140"/>
                </a:lnTo>
                <a:lnTo>
                  <a:pt x="3190357" y="484768"/>
                </a:lnTo>
                <a:lnTo>
                  <a:pt x="3189760" y="486731"/>
                </a:lnTo>
                <a:close/>
              </a:path>
              <a:path w="4096384" h="836930">
                <a:moveTo>
                  <a:pt x="1557957" y="486410"/>
                </a:moveTo>
                <a:lnTo>
                  <a:pt x="1557290" y="485140"/>
                </a:lnTo>
                <a:lnTo>
                  <a:pt x="1557547" y="484850"/>
                </a:lnTo>
                <a:lnTo>
                  <a:pt x="1557957" y="48641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450" y="485140"/>
                </a:lnTo>
                <a:lnTo>
                  <a:pt x="1322514" y="484897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3315511" y="485140"/>
                </a:moveTo>
                <a:lnTo>
                  <a:pt x="3315361" y="485140"/>
                </a:lnTo>
                <a:lnTo>
                  <a:pt x="3315451" y="484910"/>
                </a:lnTo>
                <a:lnTo>
                  <a:pt x="3315511" y="485140"/>
                </a:lnTo>
                <a:close/>
              </a:path>
              <a:path w="4096384" h="836930">
                <a:moveTo>
                  <a:pt x="62911" y="485901"/>
                </a:moveTo>
                <a:lnTo>
                  <a:pt x="61906" y="485140"/>
                </a:lnTo>
                <a:lnTo>
                  <a:pt x="63029" y="485364"/>
                </a:lnTo>
                <a:lnTo>
                  <a:pt x="62911" y="485901"/>
                </a:lnTo>
                <a:close/>
              </a:path>
              <a:path w="4096384" h="836930">
                <a:moveTo>
                  <a:pt x="63029" y="485364"/>
                </a:moveTo>
                <a:lnTo>
                  <a:pt x="61906" y="485140"/>
                </a:lnTo>
                <a:lnTo>
                  <a:pt x="63078" y="485140"/>
                </a:lnTo>
                <a:lnTo>
                  <a:pt x="63029" y="485364"/>
                </a:lnTo>
                <a:close/>
              </a:path>
              <a:path w="4096384" h="836930">
                <a:moveTo>
                  <a:pt x="81682" y="486408"/>
                </a:moveTo>
                <a:lnTo>
                  <a:pt x="81347" y="485140"/>
                </a:lnTo>
                <a:lnTo>
                  <a:pt x="82966" y="485140"/>
                </a:lnTo>
                <a:lnTo>
                  <a:pt x="81682" y="486408"/>
                </a:lnTo>
                <a:close/>
              </a:path>
              <a:path w="4096384" h="836930">
                <a:moveTo>
                  <a:pt x="181440" y="490075"/>
                </a:moveTo>
                <a:lnTo>
                  <a:pt x="173741" y="487788"/>
                </a:lnTo>
                <a:lnTo>
                  <a:pt x="177902" y="485140"/>
                </a:lnTo>
                <a:lnTo>
                  <a:pt x="178593" y="485140"/>
                </a:lnTo>
                <a:lnTo>
                  <a:pt x="181440" y="490075"/>
                </a:lnTo>
                <a:close/>
              </a:path>
              <a:path w="4096384" h="836930">
                <a:moveTo>
                  <a:pt x="375032" y="492760"/>
                </a:moveTo>
                <a:lnTo>
                  <a:pt x="376702" y="490220"/>
                </a:lnTo>
                <a:lnTo>
                  <a:pt x="372347" y="487680"/>
                </a:lnTo>
                <a:lnTo>
                  <a:pt x="379056" y="486408"/>
                </a:lnTo>
                <a:lnTo>
                  <a:pt x="381677" y="485140"/>
                </a:lnTo>
                <a:lnTo>
                  <a:pt x="379682" y="488950"/>
                </a:lnTo>
                <a:lnTo>
                  <a:pt x="376366" y="491490"/>
                </a:lnTo>
                <a:lnTo>
                  <a:pt x="375032" y="492760"/>
                </a:lnTo>
                <a:close/>
              </a:path>
              <a:path w="4096384" h="836930">
                <a:moveTo>
                  <a:pt x="387435" y="492760"/>
                </a:moveTo>
                <a:lnTo>
                  <a:pt x="375032" y="492760"/>
                </a:lnTo>
                <a:lnTo>
                  <a:pt x="376366" y="491490"/>
                </a:lnTo>
                <a:lnTo>
                  <a:pt x="379682" y="488950"/>
                </a:lnTo>
                <a:lnTo>
                  <a:pt x="381677" y="485140"/>
                </a:lnTo>
                <a:lnTo>
                  <a:pt x="400844" y="485140"/>
                </a:lnTo>
                <a:lnTo>
                  <a:pt x="400307" y="487680"/>
                </a:lnTo>
                <a:lnTo>
                  <a:pt x="389948" y="487680"/>
                </a:lnTo>
                <a:lnTo>
                  <a:pt x="387604" y="488950"/>
                </a:lnTo>
                <a:lnTo>
                  <a:pt x="382909" y="488950"/>
                </a:lnTo>
                <a:lnTo>
                  <a:pt x="387435" y="492760"/>
                </a:lnTo>
                <a:close/>
              </a:path>
              <a:path w="4096384" h="836930">
                <a:moveTo>
                  <a:pt x="430613" y="497840"/>
                </a:moveTo>
                <a:lnTo>
                  <a:pt x="426655" y="495300"/>
                </a:lnTo>
                <a:lnTo>
                  <a:pt x="428440" y="495300"/>
                </a:lnTo>
                <a:lnTo>
                  <a:pt x="429252" y="491350"/>
                </a:lnTo>
                <a:lnTo>
                  <a:pt x="429367" y="485140"/>
                </a:lnTo>
                <a:lnTo>
                  <a:pt x="439397" y="485140"/>
                </a:lnTo>
                <a:lnTo>
                  <a:pt x="442750" y="496570"/>
                </a:lnTo>
                <a:lnTo>
                  <a:pt x="436674" y="496570"/>
                </a:lnTo>
                <a:lnTo>
                  <a:pt x="430613" y="49784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3475" y="505460"/>
                </a:lnTo>
                <a:lnTo>
                  <a:pt x="452672" y="501808"/>
                </a:lnTo>
                <a:lnTo>
                  <a:pt x="451799" y="499110"/>
                </a:lnTo>
                <a:lnTo>
                  <a:pt x="442750" y="496570"/>
                </a:lnTo>
                <a:lnTo>
                  <a:pt x="439397" y="485140"/>
                </a:lnTo>
                <a:lnTo>
                  <a:pt x="442076" y="491490"/>
                </a:lnTo>
                <a:lnTo>
                  <a:pt x="478619" y="491490"/>
                </a:lnTo>
                <a:lnTo>
                  <a:pt x="479482" y="492760"/>
                </a:lnTo>
                <a:lnTo>
                  <a:pt x="472255" y="492760"/>
                </a:lnTo>
                <a:lnTo>
                  <a:pt x="467724" y="494030"/>
                </a:lnTo>
                <a:lnTo>
                  <a:pt x="466892" y="494030"/>
                </a:lnTo>
                <a:lnTo>
                  <a:pt x="459853" y="501650"/>
                </a:lnTo>
                <a:lnTo>
                  <a:pt x="459676" y="50165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42076" y="491490"/>
                </a:moveTo>
                <a:lnTo>
                  <a:pt x="439397" y="485140"/>
                </a:lnTo>
                <a:lnTo>
                  <a:pt x="446436" y="485140"/>
                </a:lnTo>
                <a:lnTo>
                  <a:pt x="449789" y="486410"/>
                </a:lnTo>
                <a:lnTo>
                  <a:pt x="456160" y="486410"/>
                </a:lnTo>
                <a:lnTo>
                  <a:pt x="454698" y="487643"/>
                </a:lnTo>
                <a:lnTo>
                  <a:pt x="453898" y="488950"/>
                </a:lnTo>
                <a:lnTo>
                  <a:pt x="446266" y="488950"/>
                </a:lnTo>
                <a:lnTo>
                  <a:pt x="442076" y="491490"/>
                </a:lnTo>
                <a:close/>
              </a:path>
              <a:path w="4096384" h="836930">
                <a:moveTo>
                  <a:pt x="501644" y="495300"/>
                </a:moveTo>
                <a:lnTo>
                  <a:pt x="499743" y="495300"/>
                </a:lnTo>
                <a:lnTo>
                  <a:pt x="500648" y="487264"/>
                </a:lnTo>
                <a:lnTo>
                  <a:pt x="505276" y="485140"/>
                </a:lnTo>
                <a:lnTo>
                  <a:pt x="506578" y="488836"/>
                </a:lnTo>
                <a:lnTo>
                  <a:pt x="506703" y="489606"/>
                </a:lnTo>
                <a:lnTo>
                  <a:pt x="506616" y="490383"/>
                </a:lnTo>
                <a:lnTo>
                  <a:pt x="501644" y="49530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502257" y="497840"/>
                </a:lnTo>
                <a:lnTo>
                  <a:pt x="499075" y="497840"/>
                </a:lnTo>
                <a:lnTo>
                  <a:pt x="506616" y="490383"/>
                </a:lnTo>
                <a:lnTo>
                  <a:pt x="506703" y="489606"/>
                </a:lnTo>
                <a:lnTo>
                  <a:pt x="506578" y="488836"/>
                </a:lnTo>
                <a:lnTo>
                  <a:pt x="505276" y="485140"/>
                </a:lnTo>
                <a:lnTo>
                  <a:pt x="507954" y="485140"/>
                </a:lnTo>
                <a:lnTo>
                  <a:pt x="508841" y="488494"/>
                </a:lnTo>
                <a:lnTo>
                  <a:pt x="508716" y="49737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674804" y="487680"/>
                </a:moveTo>
                <a:lnTo>
                  <a:pt x="672731" y="487680"/>
                </a:lnTo>
                <a:lnTo>
                  <a:pt x="675252" y="485140"/>
                </a:lnTo>
                <a:lnTo>
                  <a:pt x="674804" y="487680"/>
                </a:lnTo>
                <a:close/>
              </a:path>
              <a:path w="4096384" h="836930">
                <a:moveTo>
                  <a:pt x="676268" y="496570"/>
                </a:moveTo>
                <a:lnTo>
                  <a:pt x="673235" y="496570"/>
                </a:lnTo>
                <a:lnTo>
                  <a:pt x="675252" y="485140"/>
                </a:lnTo>
                <a:lnTo>
                  <a:pt x="690665" y="485140"/>
                </a:lnTo>
                <a:lnTo>
                  <a:pt x="691340" y="486410"/>
                </a:lnTo>
                <a:lnTo>
                  <a:pt x="698345" y="486410"/>
                </a:lnTo>
                <a:lnTo>
                  <a:pt x="697541" y="487680"/>
                </a:lnTo>
                <a:lnTo>
                  <a:pt x="683816" y="487680"/>
                </a:lnTo>
                <a:lnTo>
                  <a:pt x="678957" y="491490"/>
                </a:lnTo>
                <a:lnTo>
                  <a:pt x="676268" y="496570"/>
                </a:lnTo>
                <a:close/>
              </a:path>
              <a:path w="4096384" h="836930">
                <a:moveTo>
                  <a:pt x="716314" y="497840"/>
                </a:moveTo>
                <a:lnTo>
                  <a:pt x="711285" y="492760"/>
                </a:lnTo>
                <a:lnTo>
                  <a:pt x="704082" y="488950"/>
                </a:lnTo>
                <a:lnTo>
                  <a:pt x="714637" y="486410"/>
                </a:lnTo>
                <a:lnTo>
                  <a:pt x="714303" y="486410"/>
                </a:lnTo>
                <a:lnTo>
                  <a:pt x="715141" y="485140"/>
                </a:lnTo>
                <a:lnTo>
                  <a:pt x="715982" y="494252"/>
                </a:lnTo>
                <a:lnTo>
                  <a:pt x="716090" y="496710"/>
                </a:lnTo>
                <a:lnTo>
                  <a:pt x="716200" y="496849"/>
                </a:lnTo>
                <a:lnTo>
                  <a:pt x="716314" y="497840"/>
                </a:lnTo>
                <a:close/>
              </a:path>
              <a:path w="4096384" h="836930">
                <a:moveTo>
                  <a:pt x="731774" y="486408"/>
                </a:moveTo>
                <a:lnTo>
                  <a:pt x="730858" y="485695"/>
                </a:lnTo>
                <a:lnTo>
                  <a:pt x="732912" y="485140"/>
                </a:lnTo>
                <a:lnTo>
                  <a:pt x="731774" y="486408"/>
                </a:lnTo>
                <a:close/>
              </a:path>
              <a:path w="4096384" h="836930">
                <a:moveTo>
                  <a:pt x="733410" y="487680"/>
                </a:moveTo>
                <a:lnTo>
                  <a:pt x="731946" y="486541"/>
                </a:lnTo>
                <a:lnTo>
                  <a:pt x="731868" y="486304"/>
                </a:lnTo>
                <a:lnTo>
                  <a:pt x="732912" y="485140"/>
                </a:lnTo>
                <a:lnTo>
                  <a:pt x="733410" y="485140"/>
                </a:lnTo>
                <a:lnTo>
                  <a:pt x="733410" y="487680"/>
                </a:lnTo>
                <a:close/>
              </a:path>
              <a:path w="4096384" h="836930">
                <a:moveTo>
                  <a:pt x="1237636" y="492760"/>
                </a:moveTo>
                <a:lnTo>
                  <a:pt x="1229588" y="492760"/>
                </a:lnTo>
                <a:lnTo>
                  <a:pt x="1237295" y="485140"/>
                </a:lnTo>
                <a:lnTo>
                  <a:pt x="1238454" y="488887"/>
                </a:lnTo>
                <a:lnTo>
                  <a:pt x="1238579" y="490585"/>
                </a:lnTo>
                <a:lnTo>
                  <a:pt x="1238456" y="491720"/>
                </a:lnTo>
                <a:lnTo>
                  <a:pt x="1237636" y="49276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37636" y="492760"/>
                </a:lnTo>
                <a:lnTo>
                  <a:pt x="1238456" y="491720"/>
                </a:lnTo>
                <a:lnTo>
                  <a:pt x="1238579" y="490585"/>
                </a:lnTo>
                <a:lnTo>
                  <a:pt x="1238454" y="488887"/>
                </a:lnTo>
                <a:lnTo>
                  <a:pt x="1237295" y="485140"/>
                </a:lnTo>
                <a:lnTo>
                  <a:pt x="1255568" y="485140"/>
                </a:lnTo>
                <a:lnTo>
                  <a:pt x="1257611" y="486245"/>
                </a:lnTo>
                <a:lnTo>
                  <a:pt x="1257580" y="486410"/>
                </a:lnTo>
                <a:lnTo>
                  <a:pt x="1286242" y="486410"/>
                </a:lnTo>
                <a:lnTo>
                  <a:pt x="1287416" y="487680"/>
                </a:lnTo>
                <a:lnTo>
                  <a:pt x="1256238" y="48768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89060" y="491284"/>
                </a:moveTo>
                <a:lnTo>
                  <a:pt x="1289763" y="490220"/>
                </a:lnTo>
                <a:lnTo>
                  <a:pt x="1285068" y="485140"/>
                </a:lnTo>
                <a:lnTo>
                  <a:pt x="1291276" y="486410"/>
                </a:lnTo>
                <a:lnTo>
                  <a:pt x="1297306" y="487680"/>
                </a:lnTo>
                <a:lnTo>
                  <a:pt x="1289060" y="491284"/>
                </a:lnTo>
                <a:close/>
              </a:path>
              <a:path w="4096384" h="836930">
                <a:moveTo>
                  <a:pt x="1317469" y="485214"/>
                </a:moveTo>
                <a:close/>
              </a:path>
              <a:path w="4096384" h="836930">
                <a:moveTo>
                  <a:pt x="1323061" y="493931"/>
                </a:moveTo>
                <a:lnTo>
                  <a:pt x="1317636" y="485474"/>
                </a:lnTo>
                <a:lnTo>
                  <a:pt x="1317592" y="485140"/>
                </a:lnTo>
                <a:lnTo>
                  <a:pt x="1330831" y="485140"/>
                </a:lnTo>
                <a:lnTo>
                  <a:pt x="1330164" y="487680"/>
                </a:lnTo>
                <a:lnTo>
                  <a:pt x="1322116" y="488950"/>
                </a:lnTo>
                <a:lnTo>
                  <a:pt x="1329155" y="492760"/>
                </a:lnTo>
                <a:lnTo>
                  <a:pt x="1328317" y="492760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36194" y="496570"/>
                </a:moveTo>
                <a:lnTo>
                  <a:pt x="1322116" y="488950"/>
                </a:lnTo>
                <a:lnTo>
                  <a:pt x="1330164" y="487680"/>
                </a:lnTo>
                <a:lnTo>
                  <a:pt x="1330831" y="485140"/>
                </a:lnTo>
                <a:lnTo>
                  <a:pt x="1336194" y="496570"/>
                </a:lnTo>
                <a:close/>
              </a:path>
              <a:path w="4096384" h="836930">
                <a:moveTo>
                  <a:pt x="1502312" y="486633"/>
                </a:moveTo>
                <a:lnTo>
                  <a:pt x="1501885" y="486443"/>
                </a:lnTo>
                <a:lnTo>
                  <a:pt x="1501600" y="485857"/>
                </a:lnTo>
                <a:lnTo>
                  <a:pt x="1502484" y="485140"/>
                </a:lnTo>
                <a:lnTo>
                  <a:pt x="1502312" y="486633"/>
                </a:lnTo>
                <a:close/>
              </a:path>
              <a:path w="4096384" h="836930">
                <a:moveTo>
                  <a:pt x="1504998" y="487680"/>
                </a:moveTo>
                <a:lnTo>
                  <a:pt x="1504658" y="487680"/>
                </a:lnTo>
                <a:lnTo>
                  <a:pt x="1502455" y="486697"/>
                </a:lnTo>
                <a:lnTo>
                  <a:pt x="1502376" y="486074"/>
                </a:lnTo>
                <a:lnTo>
                  <a:pt x="1502484" y="485140"/>
                </a:lnTo>
                <a:lnTo>
                  <a:pt x="1502652" y="485140"/>
                </a:lnTo>
                <a:lnTo>
                  <a:pt x="1504998" y="487680"/>
                </a:lnTo>
                <a:close/>
              </a:path>
              <a:path w="4096384" h="836930">
                <a:moveTo>
                  <a:pt x="1574556" y="492760"/>
                </a:moveTo>
                <a:lnTo>
                  <a:pt x="1571872" y="490220"/>
                </a:lnTo>
                <a:lnTo>
                  <a:pt x="1571034" y="488950"/>
                </a:lnTo>
                <a:lnTo>
                  <a:pt x="1570936" y="488765"/>
                </a:lnTo>
                <a:lnTo>
                  <a:pt x="1571266" y="487936"/>
                </a:lnTo>
                <a:lnTo>
                  <a:pt x="1571367" y="485140"/>
                </a:lnTo>
                <a:lnTo>
                  <a:pt x="1574556" y="492760"/>
                </a:lnTo>
                <a:close/>
              </a:path>
              <a:path w="4096384" h="836930">
                <a:moveTo>
                  <a:pt x="1752403" y="494030"/>
                </a:moveTo>
                <a:lnTo>
                  <a:pt x="1755926" y="485140"/>
                </a:lnTo>
                <a:lnTo>
                  <a:pt x="1757522" y="489976"/>
                </a:lnTo>
                <a:lnTo>
                  <a:pt x="1757623" y="490383"/>
                </a:lnTo>
                <a:lnTo>
                  <a:pt x="1757748" y="491350"/>
                </a:lnTo>
                <a:lnTo>
                  <a:pt x="1757630" y="491748"/>
                </a:lnTo>
                <a:lnTo>
                  <a:pt x="1757098" y="492760"/>
                </a:lnTo>
                <a:lnTo>
                  <a:pt x="1752403" y="494030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52403" y="494030"/>
                </a:lnTo>
                <a:lnTo>
                  <a:pt x="1757098" y="492760"/>
                </a:lnTo>
                <a:lnTo>
                  <a:pt x="1757630" y="491748"/>
                </a:lnTo>
                <a:lnTo>
                  <a:pt x="1757748" y="491350"/>
                </a:lnTo>
                <a:lnTo>
                  <a:pt x="1757623" y="490383"/>
                </a:lnTo>
                <a:lnTo>
                  <a:pt x="1757522" y="489976"/>
                </a:lnTo>
                <a:lnTo>
                  <a:pt x="1755926" y="485140"/>
                </a:lnTo>
                <a:lnTo>
                  <a:pt x="1759442" y="485140"/>
                </a:lnTo>
                <a:lnTo>
                  <a:pt x="1759136" y="486304"/>
                </a:lnTo>
                <a:lnTo>
                  <a:pt x="1759157" y="486443"/>
                </a:lnTo>
                <a:lnTo>
                  <a:pt x="1760955" y="487680"/>
                </a:lnTo>
                <a:lnTo>
                  <a:pt x="1764307" y="488950"/>
                </a:lnTo>
                <a:lnTo>
                  <a:pt x="1788777" y="488950"/>
                </a:lnTo>
                <a:lnTo>
                  <a:pt x="1783748" y="490220"/>
                </a:lnTo>
                <a:lnTo>
                  <a:pt x="1769002" y="490220"/>
                </a:lnTo>
                <a:lnTo>
                  <a:pt x="1766651" y="491490"/>
                </a:lnTo>
                <a:lnTo>
                  <a:pt x="1766757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50371" y="485140"/>
                </a:lnTo>
                <a:lnTo>
                  <a:pt x="1952382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2192198" y="486410"/>
                </a:moveTo>
                <a:lnTo>
                  <a:pt x="2188230" y="486410"/>
                </a:lnTo>
                <a:lnTo>
                  <a:pt x="2190240" y="485140"/>
                </a:lnTo>
                <a:lnTo>
                  <a:pt x="2192198" y="486410"/>
                </a:lnTo>
                <a:close/>
              </a:path>
              <a:path w="4096384" h="836930">
                <a:moveTo>
                  <a:pt x="2196113" y="488950"/>
                </a:moveTo>
                <a:lnTo>
                  <a:pt x="2190240" y="485140"/>
                </a:lnTo>
                <a:lnTo>
                  <a:pt x="2195439" y="485140"/>
                </a:lnTo>
                <a:lnTo>
                  <a:pt x="2196113" y="48895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59641" y="486410"/>
                </a:lnTo>
                <a:lnTo>
                  <a:pt x="2260479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60479" y="485140"/>
                </a:lnTo>
                <a:lnTo>
                  <a:pt x="2261584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605905" y="513080"/>
                </a:moveTo>
                <a:lnTo>
                  <a:pt x="2602599" y="513080"/>
                </a:lnTo>
                <a:lnTo>
                  <a:pt x="2607470" y="501650"/>
                </a:lnTo>
                <a:lnTo>
                  <a:pt x="2608295" y="501650"/>
                </a:lnTo>
                <a:lnTo>
                  <a:pt x="2608970" y="500380"/>
                </a:lnTo>
                <a:lnTo>
                  <a:pt x="2609644" y="500380"/>
                </a:lnTo>
                <a:lnTo>
                  <a:pt x="2610015" y="499420"/>
                </a:lnTo>
                <a:lnTo>
                  <a:pt x="2610135" y="497840"/>
                </a:lnTo>
                <a:lnTo>
                  <a:pt x="2609153" y="496570"/>
                </a:lnTo>
                <a:lnTo>
                  <a:pt x="2600091" y="486410"/>
                </a:lnTo>
                <a:lnTo>
                  <a:pt x="2597239" y="486408"/>
                </a:lnTo>
                <a:lnTo>
                  <a:pt x="2594394" y="485140"/>
                </a:lnTo>
                <a:lnTo>
                  <a:pt x="2607130" y="485140"/>
                </a:lnTo>
                <a:lnTo>
                  <a:pt x="2605787" y="487680"/>
                </a:lnTo>
                <a:lnTo>
                  <a:pt x="2612335" y="488950"/>
                </a:lnTo>
                <a:lnTo>
                  <a:pt x="2614843" y="488950"/>
                </a:lnTo>
                <a:lnTo>
                  <a:pt x="2613141" y="492760"/>
                </a:lnTo>
                <a:lnTo>
                  <a:pt x="2627749" y="492760"/>
                </a:lnTo>
                <a:lnTo>
                  <a:pt x="2628253" y="494030"/>
                </a:lnTo>
                <a:lnTo>
                  <a:pt x="2629936" y="495300"/>
                </a:lnTo>
                <a:lnTo>
                  <a:pt x="2627919" y="495300"/>
                </a:lnTo>
                <a:lnTo>
                  <a:pt x="2620206" y="496570"/>
                </a:lnTo>
                <a:lnTo>
                  <a:pt x="2620049" y="502920"/>
                </a:lnTo>
                <a:lnTo>
                  <a:pt x="2633459" y="502920"/>
                </a:lnTo>
                <a:lnTo>
                  <a:pt x="2633459" y="506730"/>
                </a:lnTo>
                <a:lnTo>
                  <a:pt x="2653574" y="506730"/>
                </a:lnTo>
                <a:lnTo>
                  <a:pt x="2653574" y="508000"/>
                </a:lnTo>
                <a:lnTo>
                  <a:pt x="2645520" y="508000"/>
                </a:lnTo>
                <a:lnTo>
                  <a:pt x="2645929" y="509270"/>
                </a:lnTo>
                <a:lnTo>
                  <a:pt x="2608636" y="509270"/>
                </a:lnTo>
                <a:lnTo>
                  <a:pt x="2605905" y="513080"/>
                </a:lnTo>
                <a:close/>
              </a:path>
              <a:path w="4096384" h="836930">
                <a:moveTo>
                  <a:pt x="2987312" y="486410"/>
                </a:moveTo>
                <a:lnTo>
                  <a:pt x="2985292" y="486408"/>
                </a:lnTo>
                <a:lnTo>
                  <a:pt x="2982604" y="485140"/>
                </a:lnTo>
                <a:lnTo>
                  <a:pt x="2987312" y="48641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2997697" y="494030"/>
                </a:lnTo>
                <a:lnTo>
                  <a:pt x="2990501" y="486410"/>
                </a:lnTo>
                <a:lnTo>
                  <a:pt x="2987306" y="486408"/>
                </a:lnTo>
                <a:lnTo>
                  <a:pt x="2982604" y="485140"/>
                </a:lnTo>
                <a:lnTo>
                  <a:pt x="3010439" y="485140"/>
                </a:lnTo>
                <a:lnTo>
                  <a:pt x="3011664" y="486304"/>
                </a:lnTo>
                <a:lnTo>
                  <a:pt x="3011775" y="487680"/>
                </a:lnTo>
                <a:lnTo>
                  <a:pt x="3023843" y="487680"/>
                </a:lnTo>
                <a:lnTo>
                  <a:pt x="3026193" y="488950"/>
                </a:lnTo>
                <a:lnTo>
                  <a:pt x="3032045" y="488950"/>
                </a:lnTo>
                <a:lnTo>
                  <a:pt x="3030606" y="490220"/>
                </a:lnTo>
                <a:lnTo>
                  <a:pt x="3006236" y="490220"/>
                </a:lnTo>
                <a:lnTo>
                  <a:pt x="3003728" y="491490"/>
                </a:lnTo>
                <a:lnTo>
                  <a:pt x="3004062" y="492760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42943" y="488950"/>
                </a:moveTo>
                <a:lnTo>
                  <a:pt x="3041480" y="487936"/>
                </a:lnTo>
                <a:lnTo>
                  <a:pt x="3041347" y="486245"/>
                </a:lnTo>
                <a:lnTo>
                  <a:pt x="3042943" y="485140"/>
                </a:lnTo>
                <a:lnTo>
                  <a:pt x="3045637" y="486408"/>
                </a:lnTo>
                <a:lnTo>
                  <a:pt x="3045641" y="487680"/>
                </a:lnTo>
                <a:lnTo>
                  <a:pt x="3042943" y="488950"/>
                </a:lnTo>
                <a:close/>
              </a:path>
              <a:path w="4096384" h="836930">
                <a:moveTo>
                  <a:pt x="3055206" y="488950"/>
                </a:moveTo>
                <a:lnTo>
                  <a:pt x="3042943" y="488950"/>
                </a:lnTo>
                <a:lnTo>
                  <a:pt x="3045641" y="487680"/>
                </a:lnTo>
                <a:lnTo>
                  <a:pt x="3045637" y="486408"/>
                </a:lnTo>
                <a:lnTo>
                  <a:pt x="3042943" y="485140"/>
                </a:lnTo>
                <a:lnTo>
                  <a:pt x="3055711" y="485140"/>
                </a:lnTo>
                <a:lnTo>
                  <a:pt x="3055206" y="488950"/>
                </a:lnTo>
                <a:close/>
              </a:path>
              <a:path w="4096384" h="836930">
                <a:moveTo>
                  <a:pt x="3202725" y="487390"/>
                </a:moveTo>
                <a:lnTo>
                  <a:pt x="3202784" y="487018"/>
                </a:lnTo>
                <a:lnTo>
                  <a:pt x="3205389" y="485140"/>
                </a:lnTo>
                <a:lnTo>
                  <a:pt x="3209403" y="485140"/>
                </a:lnTo>
                <a:lnTo>
                  <a:pt x="3202725" y="487390"/>
                </a:lnTo>
                <a:close/>
              </a:path>
              <a:path w="4096384" h="836930">
                <a:moveTo>
                  <a:pt x="3221648" y="492760"/>
                </a:moveTo>
                <a:lnTo>
                  <a:pt x="3201866" y="492760"/>
                </a:lnTo>
                <a:lnTo>
                  <a:pt x="3202725" y="487390"/>
                </a:lnTo>
                <a:lnTo>
                  <a:pt x="3209403" y="485140"/>
                </a:lnTo>
                <a:lnTo>
                  <a:pt x="3213839" y="485140"/>
                </a:lnTo>
                <a:lnTo>
                  <a:pt x="3211911" y="486410"/>
                </a:lnTo>
                <a:lnTo>
                  <a:pt x="3215617" y="486410"/>
                </a:lnTo>
                <a:lnTo>
                  <a:pt x="3217911" y="490220"/>
                </a:lnTo>
                <a:lnTo>
                  <a:pt x="3222813" y="490220"/>
                </a:lnTo>
                <a:lnTo>
                  <a:pt x="3220816" y="491490"/>
                </a:lnTo>
                <a:lnTo>
                  <a:pt x="3220973" y="491490"/>
                </a:lnTo>
                <a:lnTo>
                  <a:pt x="3221648" y="49276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50719" y="485140"/>
                </a:lnTo>
                <a:lnTo>
                  <a:pt x="3352742" y="485140"/>
                </a:lnTo>
                <a:lnTo>
                  <a:pt x="3354399" y="486410"/>
                </a:lnTo>
                <a:lnTo>
                  <a:pt x="3354733" y="486410"/>
                </a:lnTo>
                <a:lnTo>
                  <a:pt x="3353102" y="487936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73070" y="500380"/>
                </a:moveTo>
                <a:lnTo>
                  <a:pt x="3366373" y="500380"/>
                </a:lnTo>
                <a:lnTo>
                  <a:pt x="3369001" y="497840"/>
                </a:lnTo>
                <a:lnTo>
                  <a:pt x="3368477" y="497840"/>
                </a:lnTo>
                <a:lnTo>
                  <a:pt x="3360947" y="488950"/>
                </a:lnTo>
                <a:lnTo>
                  <a:pt x="3351885" y="488950"/>
                </a:lnTo>
                <a:lnTo>
                  <a:pt x="3353545" y="487550"/>
                </a:lnTo>
                <a:lnTo>
                  <a:pt x="3354733" y="486410"/>
                </a:lnTo>
                <a:lnTo>
                  <a:pt x="3354397" y="486408"/>
                </a:lnTo>
                <a:lnTo>
                  <a:pt x="3352742" y="485140"/>
                </a:lnTo>
                <a:lnTo>
                  <a:pt x="3364470" y="485140"/>
                </a:lnTo>
                <a:lnTo>
                  <a:pt x="3364360" y="485901"/>
                </a:lnTo>
                <a:lnTo>
                  <a:pt x="3364349" y="486443"/>
                </a:lnTo>
                <a:lnTo>
                  <a:pt x="3366644" y="487680"/>
                </a:lnTo>
                <a:lnTo>
                  <a:pt x="3385253" y="487680"/>
                </a:lnTo>
                <a:lnTo>
                  <a:pt x="3385253" y="490220"/>
                </a:lnTo>
                <a:lnTo>
                  <a:pt x="3375857" y="490220"/>
                </a:lnTo>
                <a:lnTo>
                  <a:pt x="3367135" y="491490"/>
                </a:lnTo>
                <a:lnTo>
                  <a:pt x="3370317" y="494030"/>
                </a:lnTo>
                <a:lnTo>
                  <a:pt x="3395621" y="494030"/>
                </a:lnTo>
                <a:lnTo>
                  <a:pt x="3393018" y="497840"/>
                </a:lnTo>
                <a:lnTo>
                  <a:pt x="3391141" y="499110"/>
                </a:lnTo>
                <a:lnTo>
                  <a:pt x="3373683" y="499110"/>
                </a:lnTo>
                <a:lnTo>
                  <a:pt x="3373070" y="500380"/>
                </a:lnTo>
                <a:close/>
              </a:path>
              <a:path w="4096384" h="836930">
                <a:moveTo>
                  <a:pt x="3943282" y="495300"/>
                </a:moveTo>
                <a:lnTo>
                  <a:pt x="3937251" y="494030"/>
                </a:lnTo>
                <a:lnTo>
                  <a:pt x="3936400" y="494030"/>
                </a:lnTo>
                <a:lnTo>
                  <a:pt x="3935569" y="492760"/>
                </a:lnTo>
                <a:lnTo>
                  <a:pt x="3934717" y="492760"/>
                </a:lnTo>
                <a:lnTo>
                  <a:pt x="3935726" y="485140"/>
                </a:lnTo>
                <a:lnTo>
                  <a:pt x="3943282" y="495300"/>
                </a:lnTo>
                <a:close/>
              </a:path>
              <a:path w="4096384" h="836930">
                <a:moveTo>
                  <a:pt x="4028090" y="506730"/>
                </a:moveTo>
                <a:lnTo>
                  <a:pt x="3978647" y="506730"/>
                </a:lnTo>
                <a:lnTo>
                  <a:pt x="3979591" y="505540"/>
                </a:lnTo>
                <a:lnTo>
                  <a:pt x="3979596" y="504133"/>
                </a:lnTo>
                <a:lnTo>
                  <a:pt x="3978313" y="502920"/>
                </a:lnTo>
                <a:lnTo>
                  <a:pt x="3940434" y="502920"/>
                </a:lnTo>
                <a:lnTo>
                  <a:pt x="3952993" y="499110"/>
                </a:lnTo>
                <a:lnTo>
                  <a:pt x="3945613" y="496570"/>
                </a:lnTo>
                <a:lnTo>
                  <a:pt x="3940434" y="495300"/>
                </a:lnTo>
                <a:lnTo>
                  <a:pt x="3943282" y="495300"/>
                </a:lnTo>
                <a:lnTo>
                  <a:pt x="3935726" y="485140"/>
                </a:lnTo>
                <a:lnTo>
                  <a:pt x="3943623" y="485140"/>
                </a:lnTo>
                <a:lnTo>
                  <a:pt x="3942747" y="486443"/>
                </a:lnTo>
                <a:lnTo>
                  <a:pt x="3942123" y="487618"/>
                </a:lnTo>
                <a:lnTo>
                  <a:pt x="3942090" y="492760"/>
                </a:lnTo>
                <a:lnTo>
                  <a:pt x="3948795" y="492760"/>
                </a:lnTo>
                <a:lnTo>
                  <a:pt x="3949653" y="494030"/>
                </a:lnTo>
                <a:lnTo>
                  <a:pt x="3973900" y="494030"/>
                </a:lnTo>
                <a:lnTo>
                  <a:pt x="3972276" y="496570"/>
                </a:lnTo>
                <a:lnTo>
                  <a:pt x="4011460" y="496570"/>
                </a:lnTo>
                <a:lnTo>
                  <a:pt x="4010074" y="497840"/>
                </a:lnTo>
                <a:lnTo>
                  <a:pt x="3984344" y="497840"/>
                </a:lnTo>
                <a:lnTo>
                  <a:pt x="3983443" y="498974"/>
                </a:lnTo>
                <a:lnTo>
                  <a:pt x="3983502" y="499530"/>
                </a:lnTo>
                <a:lnTo>
                  <a:pt x="3984344" y="501650"/>
                </a:lnTo>
                <a:lnTo>
                  <a:pt x="4075958" y="501650"/>
                </a:lnTo>
                <a:lnTo>
                  <a:pt x="4075700" y="504190"/>
                </a:lnTo>
                <a:lnTo>
                  <a:pt x="4033630" y="504190"/>
                </a:lnTo>
                <a:lnTo>
                  <a:pt x="4028090" y="506730"/>
                </a:lnTo>
                <a:close/>
              </a:path>
              <a:path w="4096384" h="836930">
                <a:moveTo>
                  <a:pt x="1317087" y="486410"/>
                </a:moveTo>
                <a:lnTo>
                  <a:pt x="1317362" y="485364"/>
                </a:lnTo>
                <a:lnTo>
                  <a:pt x="1317469" y="485214"/>
                </a:lnTo>
                <a:lnTo>
                  <a:pt x="1317371" y="485695"/>
                </a:lnTo>
                <a:lnTo>
                  <a:pt x="1317087" y="486410"/>
                </a:lnTo>
                <a:close/>
              </a:path>
              <a:path w="4096384" h="836930">
                <a:moveTo>
                  <a:pt x="1322924" y="493962"/>
                </a:moveTo>
                <a:lnTo>
                  <a:pt x="1315581" y="491490"/>
                </a:lnTo>
                <a:lnTo>
                  <a:pt x="1309210" y="490220"/>
                </a:lnTo>
                <a:lnTo>
                  <a:pt x="1317389" y="485262"/>
                </a:lnTo>
                <a:lnTo>
                  <a:pt x="1317087" y="486410"/>
                </a:lnTo>
                <a:lnTo>
                  <a:pt x="1318236" y="486410"/>
                </a:lnTo>
                <a:lnTo>
                  <a:pt x="1323061" y="493931"/>
                </a:lnTo>
                <a:lnTo>
                  <a:pt x="1322924" y="493962"/>
                </a:lnTo>
                <a:close/>
              </a:path>
              <a:path w="4096384" h="836930">
                <a:moveTo>
                  <a:pt x="1318236" y="486410"/>
                </a:moveTo>
                <a:lnTo>
                  <a:pt x="1317087" y="486410"/>
                </a:lnTo>
                <a:lnTo>
                  <a:pt x="1317527" y="485303"/>
                </a:lnTo>
                <a:lnTo>
                  <a:pt x="1318236" y="486410"/>
                </a:lnTo>
                <a:close/>
              </a:path>
              <a:path w="4096384" h="836930">
                <a:moveTo>
                  <a:pt x="64196" y="494030"/>
                </a:moveTo>
                <a:lnTo>
                  <a:pt x="63949" y="491936"/>
                </a:lnTo>
                <a:lnTo>
                  <a:pt x="63832" y="490075"/>
                </a:lnTo>
                <a:lnTo>
                  <a:pt x="65106" y="487936"/>
                </a:lnTo>
                <a:lnTo>
                  <a:pt x="65210" y="487643"/>
                </a:lnTo>
                <a:lnTo>
                  <a:pt x="63140" y="486074"/>
                </a:lnTo>
                <a:lnTo>
                  <a:pt x="63029" y="485364"/>
                </a:lnTo>
                <a:lnTo>
                  <a:pt x="68262" y="486408"/>
                </a:lnTo>
                <a:lnTo>
                  <a:pt x="70655" y="490075"/>
                </a:lnTo>
                <a:lnTo>
                  <a:pt x="70569" y="490383"/>
                </a:lnTo>
                <a:lnTo>
                  <a:pt x="67960" y="492760"/>
                </a:lnTo>
                <a:lnTo>
                  <a:pt x="64196" y="494030"/>
                </a:lnTo>
                <a:close/>
              </a:path>
              <a:path w="4096384" h="836930">
                <a:moveTo>
                  <a:pt x="1429044" y="500079"/>
                </a:moveTo>
                <a:lnTo>
                  <a:pt x="1426380" y="497840"/>
                </a:lnTo>
                <a:lnTo>
                  <a:pt x="1424238" y="496970"/>
                </a:lnTo>
                <a:lnTo>
                  <a:pt x="1424364" y="496493"/>
                </a:lnTo>
                <a:lnTo>
                  <a:pt x="1433392" y="485474"/>
                </a:lnTo>
                <a:lnTo>
                  <a:pt x="1434157" y="486304"/>
                </a:lnTo>
                <a:lnTo>
                  <a:pt x="1434255" y="492760"/>
                </a:lnTo>
                <a:lnTo>
                  <a:pt x="1432749" y="492760"/>
                </a:lnTo>
                <a:lnTo>
                  <a:pt x="1429044" y="500079"/>
                </a:lnTo>
                <a:close/>
              </a:path>
              <a:path w="4096384" h="836930">
                <a:moveTo>
                  <a:pt x="723523" y="496570"/>
                </a:moveTo>
                <a:lnTo>
                  <a:pt x="723582" y="495532"/>
                </a:lnTo>
                <a:lnTo>
                  <a:pt x="723836" y="495399"/>
                </a:lnTo>
                <a:lnTo>
                  <a:pt x="723944" y="495255"/>
                </a:lnTo>
                <a:lnTo>
                  <a:pt x="723608" y="495073"/>
                </a:lnTo>
                <a:lnTo>
                  <a:pt x="724027" y="487680"/>
                </a:lnTo>
                <a:lnTo>
                  <a:pt x="723523" y="487680"/>
                </a:lnTo>
                <a:lnTo>
                  <a:pt x="730858" y="485695"/>
                </a:lnTo>
                <a:lnTo>
                  <a:pt x="731774" y="486408"/>
                </a:lnTo>
                <a:lnTo>
                  <a:pt x="727216" y="491490"/>
                </a:lnTo>
                <a:lnTo>
                  <a:pt x="723523" y="496570"/>
                </a:lnTo>
                <a:close/>
              </a:path>
              <a:path w="4096384" h="836930">
                <a:moveTo>
                  <a:pt x="1501809" y="486697"/>
                </a:moveTo>
                <a:lnTo>
                  <a:pt x="1501364" y="486049"/>
                </a:lnTo>
                <a:lnTo>
                  <a:pt x="1501600" y="485857"/>
                </a:lnTo>
                <a:lnTo>
                  <a:pt x="1501817" y="486304"/>
                </a:lnTo>
                <a:lnTo>
                  <a:pt x="1501809" y="486697"/>
                </a:lnTo>
                <a:close/>
              </a:path>
              <a:path w="4096384" h="836930">
                <a:moveTo>
                  <a:pt x="64502" y="488950"/>
                </a:moveTo>
                <a:lnTo>
                  <a:pt x="62240" y="488950"/>
                </a:lnTo>
                <a:lnTo>
                  <a:pt x="62911" y="485901"/>
                </a:lnTo>
                <a:lnTo>
                  <a:pt x="65210" y="487643"/>
                </a:lnTo>
                <a:lnTo>
                  <a:pt x="65106" y="487936"/>
                </a:lnTo>
                <a:lnTo>
                  <a:pt x="64502" y="488950"/>
                </a:lnTo>
                <a:close/>
              </a:path>
              <a:path w="4096384" h="836930">
                <a:moveTo>
                  <a:pt x="1494941" y="494030"/>
                </a:moveTo>
                <a:lnTo>
                  <a:pt x="1494437" y="494030"/>
                </a:lnTo>
                <a:lnTo>
                  <a:pt x="1496027" y="491619"/>
                </a:lnTo>
                <a:lnTo>
                  <a:pt x="1499969" y="490220"/>
                </a:lnTo>
                <a:lnTo>
                  <a:pt x="1498461" y="488765"/>
                </a:lnTo>
                <a:lnTo>
                  <a:pt x="1498351" y="488494"/>
                </a:lnTo>
                <a:lnTo>
                  <a:pt x="1501364" y="486049"/>
                </a:lnTo>
                <a:lnTo>
                  <a:pt x="1501702" y="486541"/>
                </a:lnTo>
                <a:lnTo>
                  <a:pt x="1501572" y="493044"/>
                </a:lnTo>
                <a:lnTo>
                  <a:pt x="1494941" y="494030"/>
                </a:lnTo>
                <a:close/>
              </a:path>
              <a:path w="4096384" h="836930">
                <a:moveTo>
                  <a:pt x="1741003" y="495300"/>
                </a:moveTo>
                <a:lnTo>
                  <a:pt x="1739371" y="492817"/>
                </a:lnTo>
                <a:lnTo>
                  <a:pt x="1738287" y="488494"/>
                </a:lnTo>
                <a:lnTo>
                  <a:pt x="1738162" y="487550"/>
                </a:lnTo>
                <a:lnTo>
                  <a:pt x="1740110" y="486074"/>
                </a:lnTo>
                <a:lnTo>
                  <a:pt x="1747374" y="491490"/>
                </a:lnTo>
                <a:lnTo>
                  <a:pt x="1745030" y="492760"/>
                </a:lnTo>
                <a:lnTo>
                  <a:pt x="1743688" y="492760"/>
                </a:lnTo>
                <a:lnTo>
                  <a:pt x="1741003" y="495300"/>
                </a:lnTo>
                <a:close/>
              </a:path>
              <a:path w="4096384" h="836930">
                <a:moveTo>
                  <a:pt x="1463760" y="486410"/>
                </a:moveTo>
                <a:lnTo>
                  <a:pt x="1462588" y="486410"/>
                </a:lnTo>
                <a:lnTo>
                  <a:pt x="1462859" y="486245"/>
                </a:lnTo>
                <a:lnTo>
                  <a:pt x="1463760" y="486410"/>
                </a:lnTo>
                <a:close/>
              </a:path>
              <a:path w="4096384" h="836930">
                <a:moveTo>
                  <a:pt x="3041480" y="487936"/>
                </a:moveTo>
                <a:lnTo>
                  <a:pt x="3041205" y="487745"/>
                </a:lnTo>
                <a:lnTo>
                  <a:pt x="3041112" y="486408"/>
                </a:lnTo>
                <a:lnTo>
                  <a:pt x="3041262" y="486304"/>
                </a:lnTo>
                <a:lnTo>
                  <a:pt x="3041480" y="487936"/>
                </a:lnTo>
                <a:close/>
              </a:path>
              <a:path w="4096384" h="836930">
                <a:moveTo>
                  <a:pt x="732066" y="496570"/>
                </a:moveTo>
                <a:lnTo>
                  <a:pt x="723523" y="496570"/>
                </a:lnTo>
                <a:lnTo>
                  <a:pt x="727216" y="491490"/>
                </a:lnTo>
                <a:lnTo>
                  <a:pt x="731774" y="486408"/>
                </a:lnTo>
                <a:lnTo>
                  <a:pt x="733410" y="487680"/>
                </a:lnTo>
                <a:lnTo>
                  <a:pt x="735093" y="487680"/>
                </a:lnTo>
                <a:lnTo>
                  <a:pt x="735590" y="490220"/>
                </a:lnTo>
                <a:lnTo>
                  <a:pt x="737437" y="491490"/>
                </a:lnTo>
                <a:lnTo>
                  <a:pt x="748333" y="491490"/>
                </a:lnTo>
                <a:lnTo>
                  <a:pt x="746656" y="492760"/>
                </a:lnTo>
                <a:lnTo>
                  <a:pt x="746820" y="492760"/>
                </a:lnTo>
                <a:lnTo>
                  <a:pt x="739447" y="495300"/>
                </a:lnTo>
                <a:lnTo>
                  <a:pt x="734553" y="495300"/>
                </a:lnTo>
                <a:lnTo>
                  <a:pt x="732066" y="496570"/>
                </a:lnTo>
                <a:close/>
              </a:path>
              <a:path w="4096384" h="836930">
                <a:moveTo>
                  <a:pt x="0" y="519430"/>
                </a:moveTo>
                <a:lnTo>
                  <a:pt x="124" y="487618"/>
                </a:lnTo>
                <a:lnTo>
                  <a:pt x="2563" y="486410"/>
                </a:lnTo>
                <a:lnTo>
                  <a:pt x="3571" y="488494"/>
                </a:lnTo>
                <a:lnTo>
                  <a:pt x="3571" y="488950"/>
                </a:lnTo>
                <a:lnTo>
                  <a:pt x="3791" y="488950"/>
                </a:lnTo>
                <a:lnTo>
                  <a:pt x="7591" y="496570"/>
                </a:lnTo>
                <a:lnTo>
                  <a:pt x="5581" y="496570"/>
                </a:lnTo>
                <a:lnTo>
                  <a:pt x="3678" y="501378"/>
                </a:lnTo>
                <a:lnTo>
                  <a:pt x="3553" y="501752"/>
                </a:lnTo>
                <a:lnTo>
                  <a:pt x="2897" y="505460"/>
                </a:lnTo>
                <a:lnTo>
                  <a:pt x="5411" y="506730"/>
                </a:lnTo>
                <a:lnTo>
                  <a:pt x="2399" y="506730"/>
                </a:lnTo>
                <a:lnTo>
                  <a:pt x="2253" y="514350"/>
                </a:lnTo>
                <a:lnTo>
                  <a:pt x="218" y="514350"/>
                </a:lnTo>
                <a:lnTo>
                  <a:pt x="2132" y="514639"/>
                </a:lnTo>
                <a:lnTo>
                  <a:pt x="2229" y="515620"/>
                </a:lnTo>
                <a:lnTo>
                  <a:pt x="4075" y="515620"/>
                </a:lnTo>
                <a:lnTo>
                  <a:pt x="4198" y="516815"/>
                </a:lnTo>
                <a:lnTo>
                  <a:pt x="4101" y="517613"/>
                </a:lnTo>
                <a:lnTo>
                  <a:pt x="0" y="519430"/>
                </a:lnTo>
                <a:close/>
              </a:path>
              <a:path w="4096384" h="836930">
                <a:moveTo>
                  <a:pt x="3571" y="488494"/>
                </a:moveTo>
                <a:lnTo>
                  <a:pt x="2563" y="486410"/>
                </a:lnTo>
                <a:lnTo>
                  <a:pt x="3571" y="486410"/>
                </a:lnTo>
                <a:lnTo>
                  <a:pt x="3571" y="488494"/>
                </a:lnTo>
                <a:close/>
              </a:path>
              <a:path w="4096384" h="836930">
                <a:moveTo>
                  <a:pt x="15468" y="491490"/>
                </a:moveTo>
                <a:lnTo>
                  <a:pt x="13458" y="491490"/>
                </a:lnTo>
                <a:lnTo>
                  <a:pt x="12286" y="490220"/>
                </a:lnTo>
                <a:lnTo>
                  <a:pt x="9942" y="490220"/>
                </a:lnTo>
                <a:lnTo>
                  <a:pt x="8096" y="486410"/>
                </a:lnTo>
                <a:lnTo>
                  <a:pt x="15468" y="491490"/>
                </a:lnTo>
                <a:close/>
              </a:path>
              <a:path w="4096384" h="836930">
                <a:moveTo>
                  <a:pt x="19286" y="491490"/>
                </a:moveTo>
                <a:lnTo>
                  <a:pt x="15468" y="491490"/>
                </a:lnTo>
                <a:lnTo>
                  <a:pt x="8096" y="486410"/>
                </a:lnTo>
                <a:lnTo>
                  <a:pt x="25028" y="486410"/>
                </a:lnTo>
                <a:lnTo>
                  <a:pt x="24943" y="487788"/>
                </a:lnTo>
                <a:lnTo>
                  <a:pt x="23017" y="490220"/>
                </a:lnTo>
                <a:lnTo>
                  <a:pt x="20000" y="490220"/>
                </a:lnTo>
                <a:lnTo>
                  <a:pt x="19286" y="491490"/>
                </a:lnTo>
                <a:close/>
              </a:path>
              <a:path w="4096384" h="836930">
                <a:moveTo>
                  <a:pt x="22121" y="493570"/>
                </a:moveTo>
                <a:lnTo>
                  <a:pt x="21555" y="492675"/>
                </a:lnTo>
                <a:lnTo>
                  <a:pt x="21457" y="492189"/>
                </a:lnTo>
                <a:lnTo>
                  <a:pt x="24943" y="487788"/>
                </a:lnTo>
                <a:lnTo>
                  <a:pt x="25028" y="486410"/>
                </a:lnTo>
                <a:lnTo>
                  <a:pt x="33410" y="491490"/>
                </a:lnTo>
                <a:lnTo>
                  <a:pt x="25867" y="492760"/>
                </a:lnTo>
                <a:lnTo>
                  <a:pt x="22121" y="493570"/>
                </a:lnTo>
                <a:close/>
              </a:path>
              <a:path w="4096384" h="836930">
                <a:moveTo>
                  <a:pt x="57545" y="532130"/>
                </a:moveTo>
                <a:lnTo>
                  <a:pt x="57211" y="532130"/>
                </a:lnTo>
                <a:lnTo>
                  <a:pt x="50336" y="523240"/>
                </a:lnTo>
                <a:lnTo>
                  <a:pt x="35754" y="523240"/>
                </a:lnTo>
                <a:lnTo>
                  <a:pt x="36088" y="520700"/>
                </a:lnTo>
                <a:lnTo>
                  <a:pt x="31897" y="520700"/>
                </a:lnTo>
                <a:lnTo>
                  <a:pt x="23156" y="511954"/>
                </a:lnTo>
                <a:lnTo>
                  <a:pt x="23073" y="510374"/>
                </a:lnTo>
                <a:lnTo>
                  <a:pt x="24421" y="506730"/>
                </a:lnTo>
                <a:lnTo>
                  <a:pt x="26994" y="505460"/>
                </a:lnTo>
                <a:lnTo>
                  <a:pt x="28246" y="504190"/>
                </a:lnTo>
                <a:lnTo>
                  <a:pt x="25696" y="499110"/>
                </a:lnTo>
                <a:lnTo>
                  <a:pt x="22121" y="493570"/>
                </a:lnTo>
                <a:lnTo>
                  <a:pt x="25867" y="492760"/>
                </a:lnTo>
                <a:lnTo>
                  <a:pt x="33410" y="491490"/>
                </a:lnTo>
                <a:lnTo>
                  <a:pt x="25028" y="486410"/>
                </a:lnTo>
                <a:lnTo>
                  <a:pt x="39944" y="486410"/>
                </a:lnTo>
                <a:lnTo>
                  <a:pt x="33410" y="488950"/>
                </a:lnTo>
                <a:lnTo>
                  <a:pt x="38268" y="491490"/>
                </a:lnTo>
                <a:lnTo>
                  <a:pt x="43127" y="491490"/>
                </a:lnTo>
                <a:lnTo>
                  <a:pt x="43631" y="496570"/>
                </a:lnTo>
                <a:lnTo>
                  <a:pt x="44301" y="501650"/>
                </a:lnTo>
                <a:lnTo>
                  <a:pt x="43631" y="501650"/>
                </a:lnTo>
                <a:lnTo>
                  <a:pt x="32905" y="504190"/>
                </a:lnTo>
                <a:lnTo>
                  <a:pt x="31299" y="507841"/>
                </a:lnTo>
                <a:lnTo>
                  <a:pt x="30067" y="511810"/>
                </a:lnTo>
                <a:lnTo>
                  <a:pt x="44942" y="511810"/>
                </a:lnTo>
                <a:lnTo>
                  <a:pt x="46416" y="513080"/>
                </a:lnTo>
                <a:lnTo>
                  <a:pt x="41621" y="513080"/>
                </a:lnTo>
                <a:lnTo>
                  <a:pt x="38936" y="514350"/>
                </a:lnTo>
                <a:lnTo>
                  <a:pt x="37096" y="515620"/>
                </a:lnTo>
                <a:lnTo>
                  <a:pt x="36976" y="516519"/>
                </a:lnTo>
                <a:lnTo>
                  <a:pt x="36971" y="516932"/>
                </a:lnTo>
                <a:lnTo>
                  <a:pt x="38268" y="518160"/>
                </a:lnTo>
                <a:lnTo>
                  <a:pt x="40783" y="519430"/>
                </a:lnTo>
                <a:lnTo>
                  <a:pt x="59837" y="519430"/>
                </a:lnTo>
                <a:lnTo>
                  <a:pt x="57545" y="520700"/>
                </a:lnTo>
                <a:lnTo>
                  <a:pt x="52687" y="524510"/>
                </a:lnTo>
                <a:lnTo>
                  <a:pt x="61566" y="525780"/>
                </a:lnTo>
                <a:lnTo>
                  <a:pt x="68666" y="525780"/>
                </a:lnTo>
                <a:lnTo>
                  <a:pt x="67219" y="527066"/>
                </a:lnTo>
                <a:lnTo>
                  <a:pt x="64824" y="528361"/>
                </a:lnTo>
                <a:lnTo>
                  <a:pt x="62070" y="529590"/>
                </a:lnTo>
                <a:lnTo>
                  <a:pt x="60060" y="530860"/>
                </a:lnTo>
                <a:lnTo>
                  <a:pt x="57545" y="532130"/>
                </a:lnTo>
                <a:close/>
              </a:path>
              <a:path w="4096384" h="836930">
                <a:moveTo>
                  <a:pt x="40612" y="491490"/>
                </a:moveTo>
                <a:lnTo>
                  <a:pt x="38268" y="491490"/>
                </a:lnTo>
                <a:lnTo>
                  <a:pt x="33410" y="488950"/>
                </a:lnTo>
                <a:lnTo>
                  <a:pt x="39944" y="486410"/>
                </a:lnTo>
                <a:lnTo>
                  <a:pt x="40493" y="488494"/>
                </a:lnTo>
                <a:lnTo>
                  <a:pt x="40612" y="49149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47488" y="495300"/>
                </a:lnTo>
                <a:lnTo>
                  <a:pt x="43127" y="491490"/>
                </a:lnTo>
                <a:lnTo>
                  <a:pt x="40612" y="491490"/>
                </a:lnTo>
                <a:lnTo>
                  <a:pt x="40493" y="488494"/>
                </a:lnTo>
                <a:lnTo>
                  <a:pt x="39944" y="486410"/>
                </a:lnTo>
                <a:lnTo>
                  <a:pt x="59555" y="486410"/>
                </a:lnTo>
                <a:lnTo>
                  <a:pt x="60898" y="487680"/>
                </a:lnTo>
                <a:lnTo>
                  <a:pt x="48326" y="487680"/>
                </a:lnTo>
                <a:lnTo>
                  <a:pt x="52516" y="491490"/>
                </a:lnTo>
                <a:lnTo>
                  <a:pt x="52392" y="49462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351394" y="492760"/>
                </a:moveTo>
                <a:lnTo>
                  <a:pt x="349214" y="492760"/>
                </a:lnTo>
                <a:lnTo>
                  <a:pt x="345023" y="490220"/>
                </a:lnTo>
                <a:lnTo>
                  <a:pt x="351394" y="486410"/>
                </a:lnTo>
                <a:lnTo>
                  <a:pt x="352069" y="489002"/>
                </a:lnTo>
                <a:lnTo>
                  <a:pt x="352312" y="490855"/>
                </a:lnTo>
                <a:lnTo>
                  <a:pt x="352192" y="491748"/>
                </a:lnTo>
                <a:lnTo>
                  <a:pt x="351394" y="492760"/>
                </a:lnTo>
                <a:close/>
              </a:path>
              <a:path w="4096384" h="836930">
                <a:moveTo>
                  <a:pt x="499743" y="487680"/>
                </a:moveTo>
                <a:lnTo>
                  <a:pt x="499855" y="486731"/>
                </a:lnTo>
                <a:lnTo>
                  <a:pt x="500744" y="486410"/>
                </a:lnTo>
                <a:lnTo>
                  <a:pt x="500648" y="487264"/>
                </a:lnTo>
                <a:lnTo>
                  <a:pt x="499743" y="487680"/>
                </a:lnTo>
                <a:close/>
              </a:path>
              <a:path w="4096384" h="836930">
                <a:moveTo>
                  <a:pt x="500648" y="487264"/>
                </a:moveTo>
                <a:lnTo>
                  <a:pt x="500744" y="486410"/>
                </a:lnTo>
                <a:lnTo>
                  <a:pt x="502509" y="486410"/>
                </a:lnTo>
                <a:lnTo>
                  <a:pt x="500648" y="487264"/>
                </a:lnTo>
                <a:close/>
              </a:path>
              <a:path w="4096384" h="836930">
                <a:moveTo>
                  <a:pt x="547040" y="497840"/>
                </a:moveTo>
                <a:lnTo>
                  <a:pt x="544393" y="497840"/>
                </a:lnTo>
                <a:lnTo>
                  <a:pt x="536790" y="492760"/>
                </a:lnTo>
                <a:lnTo>
                  <a:pt x="531258" y="491490"/>
                </a:lnTo>
                <a:lnTo>
                  <a:pt x="540143" y="486410"/>
                </a:lnTo>
                <a:lnTo>
                  <a:pt x="547040" y="497840"/>
                </a:lnTo>
                <a:close/>
              </a:path>
              <a:path w="4096384" h="836930">
                <a:moveTo>
                  <a:pt x="554831" y="497840"/>
                </a:moveTo>
                <a:lnTo>
                  <a:pt x="547040" y="497840"/>
                </a:lnTo>
                <a:lnTo>
                  <a:pt x="540143" y="486410"/>
                </a:lnTo>
                <a:lnTo>
                  <a:pt x="548524" y="486410"/>
                </a:lnTo>
                <a:lnTo>
                  <a:pt x="546841" y="490220"/>
                </a:lnTo>
                <a:lnTo>
                  <a:pt x="562864" y="490220"/>
                </a:lnTo>
                <a:lnTo>
                  <a:pt x="562274" y="491490"/>
                </a:lnTo>
                <a:lnTo>
                  <a:pt x="563967" y="492409"/>
                </a:lnTo>
                <a:lnTo>
                  <a:pt x="563604" y="492760"/>
                </a:lnTo>
                <a:lnTo>
                  <a:pt x="562098" y="492760"/>
                </a:lnTo>
                <a:lnTo>
                  <a:pt x="558912" y="494030"/>
                </a:lnTo>
                <a:lnTo>
                  <a:pt x="554391" y="494030"/>
                </a:lnTo>
                <a:lnTo>
                  <a:pt x="554831" y="497840"/>
                </a:lnTo>
                <a:close/>
              </a:path>
              <a:path w="4096384" h="836930">
                <a:moveTo>
                  <a:pt x="550030" y="490220"/>
                </a:moveTo>
                <a:lnTo>
                  <a:pt x="546841" y="490220"/>
                </a:lnTo>
                <a:lnTo>
                  <a:pt x="548524" y="486410"/>
                </a:lnTo>
                <a:lnTo>
                  <a:pt x="549696" y="486410"/>
                </a:lnTo>
                <a:lnTo>
                  <a:pt x="551927" y="487618"/>
                </a:lnTo>
                <a:lnTo>
                  <a:pt x="552049" y="487745"/>
                </a:lnTo>
                <a:lnTo>
                  <a:pt x="552160" y="488569"/>
                </a:lnTo>
                <a:lnTo>
                  <a:pt x="552121" y="489002"/>
                </a:lnTo>
                <a:lnTo>
                  <a:pt x="550030" y="490220"/>
                </a:lnTo>
                <a:close/>
              </a:path>
              <a:path w="4096384" h="836930">
                <a:moveTo>
                  <a:pt x="562864" y="490220"/>
                </a:moveTo>
                <a:lnTo>
                  <a:pt x="550030" y="490220"/>
                </a:lnTo>
                <a:lnTo>
                  <a:pt x="552121" y="489002"/>
                </a:lnTo>
                <a:lnTo>
                  <a:pt x="552160" y="488569"/>
                </a:lnTo>
                <a:lnTo>
                  <a:pt x="552049" y="487745"/>
                </a:lnTo>
                <a:lnTo>
                  <a:pt x="551927" y="487618"/>
                </a:lnTo>
                <a:lnTo>
                  <a:pt x="549696" y="486410"/>
                </a:lnTo>
                <a:lnTo>
                  <a:pt x="564634" y="486410"/>
                </a:lnTo>
                <a:lnTo>
                  <a:pt x="562864" y="490220"/>
                </a:lnTo>
                <a:close/>
              </a:path>
              <a:path w="4096384" h="836930">
                <a:moveTo>
                  <a:pt x="572326" y="500380"/>
                </a:moveTo>
                <a:lnTo>
                  <a:pt x="569811" y="499110"/>
                </a:lnTo>
                <a:lnTo>
                  <a:pt x="567795" y="497840"/>
                </a:lnTo>
                <a:lnTo>
                  <a:pt x="567181" y="496910"/>
                </a:lnTo>
                <a:lnTo>
                  <a:pt x="567067" y="495742"/>
                </a:lnTo>
                <a:lnTo>
                  <a:pt x="567297" y="494030"/>
                </a:lnTo>
                <a:lnTo>
                  <a:pt x="570479" y="494030"/>
                </a:lnTo>
                <a:lnTo>
                  <a:pt x="581205" y="486410"/>
                </a:lnTo>
                <a:lnTo>
                  <a:pt x="580871" y="491490"/>
                </a:lnTo>
                <a:lnTo>
                  <a:pt x="572326" y="500380"/>
                </a:lnTo>
                <a:close/>
              </a:path>
              <a:path w="4096384" h="836930">
                <a:moveTo>
                  <a:pt x="578108" y="500380"/>
                </a:moveTo>
                <a:lnTo>
                  <a:pt x="572326" y="500380"/>
                </a:lnTo>
                <a:lnTo>
                  <a:pt x="580871" y="491490"/>
                </a:lnTo>
                <a:lnTo>
                  <a:pt x="581205" y="486410"/>
                </a:lnTo>
                <a:lnTo>
                  <a:pt x="589088" y="486410"/>
                </a:lnTo>
                <a:lnTo>
                  <a:pt x="584562" y="490220"/>
                </a:lnTo>
                <a:lnTo>
                  <a:pt x="582547" y="490220"/>
                </a:lnTo>
                <a:lnTo>
                  <a:pt x="581848" y="492505"/>
                </a:lnTo>
                <a:lnTo>
                  <a:pt x="581545" y="492760"/>
                </a:lnTo>
                <a:lnTo>
                  <a:pt x="581770" y="492760"/>
                </a:lnTo>
                <a:lnTo>
                  <a:pt x="580537" y="496570"/>
                </a:lnTo>
                <a:lnTo>
                  <a:pt x="578108" y="50038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39710" y="486410"/>
                </a:lnTo>
                <a:lnTo>
                  <a:pt x="647757" y="488950"/>
                </a:lnTo>
                <a:lnTo>
                  <a:pt x="658260" y="488950"/>
                </a:lnTo>
                <a:lnTo>
                  <a:pt x="657802" y="491490"/>
                </a:lnTo>
                <a:lnTo>
                  <a:pt x="645243" y="49149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647757" y="488950"/>
                </a:moveTo>
                <a:lnTo>
                  <a:pt x="639710" y="486410"/>
                </a:lnTo>
                <a:lnTo>
                  <a:pt x="647757" y="486410"/>
                </a:lnTo>
                <a:lnTo>
                  <a:pt x="647757" y="488950"/>
                </a:lnTo>
                <a:close/>
              </a:path>
              <a:path w="4096384" h="836930">
                <a:moveTo>
                  <a:pt x="673235" y="496570"/>
                </a:moveTo>
                <a:lnTo>
                  <a:pt x="670170" y="489810"/>
                </a:lnTo>
                <a:lnTo>
                  <a:pt x="668370" y="486410"/>
                </a:lnTo>
                <a:lnTo>
                  <a:pt x="672731" y="487680"/>
                </a:lnTo>
                <a:lnTo>
                  <a:pt x="674804" y="487680"/>
                </a:lnTo>
                <a:lnTo>
                  <a:pt x="673235" y="496570"/>
                </a:lnTo>
                <a:close/>
              </a:path>
              <a:path w="4096384" h="836930">
                <a:moveTo>
                  <a:pt x="672731" y="487680"/>
                </a:moveTo>
                <a:lnTo>
                  <a:pt x="668370" y="486410"/>
                </a:lnTo>
                <a:lnTo>
                  <a:pt x="673991" y="486410"/>
                </a:lnTo>
                <a:lnTo>
                  <a:pt x="672731" y="487680"/>
                </a:lnTo>
                <a:close/>
              </a:path>
              <a:path w="4096384" h="836930">
                <a:moveTo>
                  <a:pt x="768965" y="492083"/>
                </a:moveTo>
                <a:lnTo>
                  <a:pt x="765770" y="487680"/>
                </a:lnTo>
                <a:lnTo>
                  <a:pt x="773476" y="486410"/>
                </a:lnTo>
                <a:lnTo>
                  <a:pt x="775810" y="487936"/>
                </a:lnTo>
                <a:lnTo>
                  <a:pt x="779447" y="490220"/>
                </a:lnTo>
                <a:lnTo>
                  <a:pt x="790743" y="490220"/>
                </a:lnTo>
                <a:lnTo>
                  <a:pt x="791247" y="491490"/>
                </a:lnTo>
                <a:lnTo>
                  <a:pt x="770962" y="491490"/>
                </a:lnTo>
                <a:lnTo>
                  <a:pt x="768965" y="492083"/>
                </a:lnTo>
                <a:close/>
              </a:path>
              <a:path w="4096384" h="836930">
                <a:moveTo>
                  <a:pt x="781512" y="490220"/>
                </a:moveTo>
                <a:lnTo>
                  <a:pt x="779447" y="490220"/>
                </a:lnTo>
                <a:lnTo>
                  <a:pt x="773476" y="486410"/>
                </a:lnTo>
                <a:lnTo>
                  <a:pt x="778501" y="486410"/>
                </a:lnTo>
                <a:lnTo>
                  <a:pt x="781512" y="490220"/>
                </a:lnTo>
                <a:close/>
              </a:path>
              <a:path w="4096384" h="836930">
                <a:moveTo>
                  <a:pt x="996255" y="494030"/>
                </a:moveTo>
                <a:lnTo>
                  <a:pt x="989379" y="491490"/>
                </a:lnTo>
                <a:lnTo>
                  <a:pt x="992902" y="486410"/>
                </a:lnTo>
                <a:lnTo>
                  <a:pt x="995751" y="486410"/>
                </a:lnTo>
                <a:lnTo>
                  <a:pt x="997819" y="487618"/>
                </a:lnTo>
                <a:lnTo>
                  <a:pt x="997857" y="487936"/>
                </a:lnTo>
                <a:lnTo>
                  <a:pt x="996255" y="494030"/>
                </a:lnTo>
                <a:close/>
              </a:path>
              <a:path w="4096384" h="836930">
                <a:moveTo>
                  <a:pt x="1014800" y="494030"/>
                </a:moveTo>
                <a:lnTo>
                  <a:pt x="996255" y="494030"/>
                </a:lnTo>
                <a:lnTo>
                  <a:pt x="997710" y="488494"/>
                </a:lnTo>
                <a:lnTo>
                  <a:pt x="997819" y="487618"/>
                </a:lnTo>
                <a:lnTo>
                  <a:pt x="995751" y="486410"/>
                </a:lnTo>
                <a:lnTo>
                  <a:pt x="1008486" y="486410"/>
                </a:lnTo>
                <a:lnTo>
                  <a:pt x="1007239" y="489967"/>
                </a:lnTo>
                <a:lnTo>
                  <a:pt x="1007352" y="490986"/>
                </a:lnTo>
                <a:lnTo>
                  <a:pt x="1007484" y="491490"/>
                </a:lnTo>
                <a:lnTo>
                  <a:pt x="1086716" y="491490"/>
                </a:lnTo>
                <a:lnTo>
                  <a:pt x="1087106" y="492760"/>
                </a:lnTo>
                <a:lnTo>
                  <a:pt x="1016533" y="492760"/>
                </a:lnTo>
                <a:lnTo>
                  <a:pt x="1014800" y="494030"/>
                </a:lnTo>
                <a:close/>
              </a:path>
              <a:path w="4096384" h="836930">
                <a:moveTo>
                  <a:pt x="1009495" y="491490"/>
                </a:moveTo>
                <a:lnTo>
                  <a:pt x="1007484" y="491490"/>
                </a:lnTo>
                <a:lnTo>
                  <a:pt x="1007352" y="490986"/>
                </a:lnTo>
                <a:lnTo>
                  <a:pt x="1007239" y="489967"/>
                </a:lnTo>
                <a:lnTo>
                  <a:pt x="1008486" y="486410"/>
                </a:lnTo>
                <a:lnTo>
                  <a:pt x="1010427" y="490075"/>
                </a:lnTo>
                <a:lnTo>
                  <a:pt x="1010373" y="490383"/>
                </a:lnTo>
                <a:lnTo>
                  <a:pt x="1009495" y="491490"/>
                </a:lnTo>
                <a:close/>
              </a:path>
              <a:path w="4096384" h="836930">
                <a:moveTo>
                  <a:pt x="1072858" y="491490"/>
                </a:moveTo>
                <a:lnTo>
                  <a:pt x="1019382" y="491490"/>
                </a:lnTo>
                <a:lnTo>
                  <a:pt x="1019382" y="486410"/>
                </a:lnTo>
                <a:lnTo>
                  <a:pt x="1027318" y="486410"/>
                </a:lnTo>
                <a:lnTo>
                  <a:pt x="1030448" y="488950"/>
                </a:lnTo>
                <a:lnTo>
                  <a:pt x="1043001" y="488950"/>
                </a:lnTo>
                <a:lnTo>
                  <a:pt x="1044529" y="490220"/>
                </a:lnTo>
                <a:lnTo>
                  <a:pt x="1074030" y="490220"/>
                </a:lnTo>
                <a:lnTo>
                  <a:pt x="1072858" y="491490"/>
                </a:lnTo>
                <a:close/>
              </a:path>
              <a:path w="4096384" h="836930">
                <a:moveTo>
                  <a:pt x="1198577" y="487680"/>
                </a:moveTo>
                <a:lnTo>
                  <a:pt x="1196731" y="487680"/>
                </a:lnTo>
                <a:lnTo>
                  <a:pt x="1196343" y="487172"/>
                </a:lnTo>
                <a:lnTo>
                  <a:pt x="1197903" y="486410"/>
                </a:lnTo>
                <a:lnTo>
                  <a:pt x="1198577" y="487680"/>
                </a:lnTo>
                <a:close/>
              </a:path>
              <a:path w="4096384" h="836930">
                <a:moveTo>
                  <a:pt x="1393813" y="493737"/>
                </a:moveTo>
                <a:lnTo>
                  <a:pt x="1392185" y="491490"/>
                </a:lnTo>
                <a:lnTo>
                  <a:pt x="1391013" y="491490"/>
                </a:lnTo>
                <a:lnTo>
                  <a:pt x="1391156" y="490383"/>
                </a:lnTo>
                <a:lnTo>
                  <a:pt x="1391259" y="490075"/>
                </a:lnTo>
                <a:lnTo>
                  <a:pt x="1393357" y="486410"/>
                </a:lnTo>
                <a:lnTo>
                  <a:pt x="1393917" y="489606"/>
                </a:lnTo>
                <a:lnTo>
                  <a:pt x="1393813" y="493737"/>
                </a:lnTo>
                <a:close/>
              </a:path>
              <a:path w="4096384" h="836930">
                <a:moveTo>
                  <a:pt x="1394025" y="493232"/>
                </a:moveTo>
                <a:lnTo>
                  <a:pt x="1393917" y="489606"/>
                </a:lnTo>
                <a:lnTo>
                  <a:pt x="1393357" y="486410"/>
                </a:lnTo>
                <a:lnTo>
                  <a:pt x="1396880" y="486410"/>
                </a:lnTo>
                <a:lnTo>
                  <a:pt x="1394025" y="493232"/>
                </a:lnTo>
                <a:close/>
              </a:path>
              <a:path w="4096384" h="836930">
                <a:moveTo>
                  <a:pt x="1394025" y="493835"/>
                </a:moveTo>
                <a:lnTo>
                  <a:pt x="1394103" y="493044"/>
                </a:lnTo>
                <a:lnTo>
                  <a:pt x="1396880" y="486410"/>
                </a:lnTo>
                <a:lnTo>
                  <a:pt x="1397043" y="487680"/>
                </a:lnTo>
                <a:lnTo>
                  <a:pt x="1399283" y="487680"/>
                </a:lnTo>
                <a:lnTo>
                  <a:pt x="1404089" y="490220"/>
                </a:lnTo>
                <a:lnTo>
                  <a:pt x="1398052" y="491490"/>
                </a:lnTo>
                <a:lnTo>
                  <a:pt x="1394025" y="493835"/>
                </a:lnTo>
                <a:close/>
              </a:path>
              <a:path w="4096384" h="836930">
                <a:moveTo>
                  <a:pt x="1399283" y="487680"/>
                </a:moveTo>
                <a:lnTo>
                  <a:pt x="1397043" y="487680"/>
                </a:lnTo>
                <a:lnTo>
                  <a:pt x="1396880" y="486410"/>
                </a:lnTo>
                <a:lnTo>
                  <a:pt x="1399283" y="487680"/>
                </a:lnTo>
                <a:close/>
              </a:path>
              <a:path w="4096384" h="836930">
                <a:moveTo>
                  <a:pt x="1502233" y="487314"/>
                </a:moveTo>
                <a:lnTo>
                  <a:pt x="1501860" y="486771"/>
                </a:lnTo>
                <a:lnTo>
                  <a:pt x="1501809" y="486410"/>
                </a:lnTo>
                <a:lnTo>
                  <a:pt x="1501932" y="486541"/>
                </a:lnTo>
                <a:lnTo>
                  <a:pt x="1502163" y="487018"/>
                </a:lnTo>
                <a:lnTo>
                  <a:pt x="1502233" y="487314"/>
                </a:lnTo>
                <a:close/>
              </a:path>
              <a:path w="4096384" h="836930">
                <a:moveTo>
                  <a:pt x="1501885" y="486443"/>
                </a:moveTo>
                <a:close/>
              </a:path>
              <a:path w="4096384" h="836930">
                <a:moveTo>
                  <a:pt x="1509182" y="486668"/>
                </a:moveTo>
                <a:lnTo>
                  <a:pt x="1509019" y="486410"/>
                </a:lnTo>
                <a:lnTo>
                  <a:pt x="1509182" y="486668"/>
                </a:lnTo>
                <a:close/>
              </a:path>
              <a:path w="4096384" h="836930">
                <a:moveTo>
                  <a:pt x="1509349" y="486541"/>
                </a:moveTo>
                <a:lnTo>
                  <a:pt x="1509019" y="486410"/>
                </a:lnTo>
                <a:lnTo>
                  <a:pt x="1509523" y="486410"/>
                </a:lnTo>
                <a:lnTo>
                  <a:pt x="1509349" y="486541"/>
                </a:lnTo>
                <a:close/>
              </a:path>
              <a:path w="4096384" h="836930">
                <a:moveTo>
                  <a:pt x="1515894" y="488950"/>
                </a:moveTo>
                <a:lnTo>
                  <a:pt x="1515390" y="488950"/>
                </a:lnTo>
                <a:lnTo>
                  <a:pt x="1509349" y="486541"/>
                </a:lnTo>
                <a:lnTo>
                  <a:pt x="1509523" y="486410"/>
                </a:lnTo>
                <a:lnTo>
                  <a:pt x="1515560" y="486410"/>
                </a:lnTo>
                <a:lnTo>
                  <a:pt x="1515894" y="488950"/>
                </a:lnTo>
                <a:close/>
              </a:path>
              <a:path w="4096384" h="836930">
                <a:moveTo>
                  <a:pt x="1518295" y="491490"/>
                </a:moveTo>
                <a:lnTo>
                  <a:pt x="1516228" y="491490"/>
                </a:lnTo>
                <a:lnTo>
                  <a:pt x="1515560" y="486410"/>
                </a:lnTo>
                <a:lnTo>
                  <a:pt x="1517233" y="486410"/>
                </a:lnTo>
                <a:lnTo>
                  <a:pt x="1518322" y="488950"/>
                </a:lnTo>
                <a:lnTo>
                  <a:pt x="1516732" y="488950"/>
                </a:lnTo>
                <a:lnTo>
                  <a:pt x="1518295" y="491490"/>
                </a:lnTo>
                <a:close/>
              </a:path>
              <a:path w="4096384" h="836930">
                <a:moveTo>
                  <a:pt x="1558210" y="490220"/>
                </a:moveTo>
                <a:lnTo>
                  <a:pt x="1547361" y="490220"/>
                </a:lnTo>
                <a:lnTo>
                  <a:pt x="1550925" y="486410"/>
                </a:lnTo>
                <a:lnTo>
                  <a:pt x="1552929" y="487680"/>
                </a:lnTo>
                <a:lnTo>
                  <a:pt x="1558210" y="490220"/>
                </a:lnTo>
                <a:close/>
              </a:path>
              <a:path w="4096384" h="836930">
                <a:moveTo>
                  <a:pt x="1699795" y="487680"/>
                </a:moveTo>
                <a:lnTo>
                  <a:pt x="1690048" y="487680"/>
                </a:lnTo>
                <a:lnTo>
                  <a:pt x="1697704" y="486410"/>
                </a:lnTo>
                <a:lnTo>
                  <a:pt x="1699795" y="487680"/>
                </a:lnTo>
                <a:close/>
              </a:path>
              <a:path w="4096384" h="836930">
                <a:moveTo>
                  <a:pt x="1709829" y="487680"/>
                </a:moveTo>
                <a:lnTo>
                  <a:pt x="1703962" y="487680"/>
                </a:lnTo>
                <a:lnTo>
                  <a:pt x="1708153" y="486410"/>
                </a:lnTo>
                <a:lnTo>
                  <a:pt x="1708657" y="486410"/>
                </a:lnTo>
                <a:lnTo>
                  <a:pt x="1709829" y="487680"/>
                </a:lnTo>
                <a:close/>
              </a:path>
              <a:path w="4096384" h="836930">
                <a:moveTo>
                  <a:pt x="1710642" y="487861"/>
                </a:moveTo>
                <a:lnTo>
                  <a:pt x="1709829" y="487680"/>
                </a:lnTo>
                <a:lnTo>
                  <a:pt x="1708657" y="486410"/>
                </a:lnTo>
                <a:lnTo>
                  <a:pt x="1710163" y="486410"/>
                </a:lnTo>
                <a:lnTo>
                  <a:pt x="1710642" y="487861"/>
                </a:lnTo>
                <a:close/>
              </a:path>
              <a:path w="4096384" h="836930">
                <a:moveTo>
                  <a:pt x="1979205" y="499110"/>
                </a:moveTo>
                <a:lnTo>
                  <a:pt x="1976583" y="497840"/>
                </a:lnTo>
                <a:lnTo>
                  <a:pt x="1972421" y="496570"/>
                </a:lnTo>
                <a:lnTo>
                  <a:pt x="1970316" y="495300"/>
                </a:lnTo>
                <a:lnTo>
                  <a:pt x="1969144" y="495300"/>
                </a:lnTo>
                <a:lnTo>
                  <a:pt x="1967468" y="486410"/>
                </a:lnTo>
                <a:lnTo>
                  <a:pt x="1976711" y="495335"/>
                </a:lnTo>
                <a:lnTo>
                  <a:pt x="1979205" y="499110"/>
                </a:lnTo>
                <a:close/>
              </a:path>
              <a:path w="4096384" h="836930">
                <a:moveTo>
                  <a:pt x="2073926" y="500380"/>
                </a:moveTo>
                <a:lnTo>
                  <a:pt x="2068322" y="496570"/>
                </a:lnTo>
                <a:lnTo>
                  <a:pt x="2064357" y="495300"/>
                </a:lnTo>
                <a:lnTo>
                  <a:pt x="2059275" y="492817"/>
                </a:lnTo>
                <a:lnTo>
                  <a:pt x="2059267" y="492675"/>
                </a:lnTo>
                <a:lnTo>
                  <a:pt x="2067375" y="486410"/>
                </a:lnTo>
                <a:lnTo>
                  <a:pt x="2072234" y="495300"/>
                </a:lnTo>
                <a:lnTo>
                  <a:pt x="2073926" y="500380"/>
                </a:lnTo>
                <a:close/>
              </a:path>
              <a:path w="4096384" h="836930">
                <a:moveTo>
                  <a:pt x="2133971" y="497370"/>
                </a:moveTo>
                <a:lnTo>
                  <a:pt x="2133241" y="496849"/>
                </a:lnTo>
                <a:lnTo>
                  <a:pt x="2129561" y="491490"/>
                </a:lnTo>
                <a:lnTo>
                  <a:pt x="2128729" y="491490"/>
                </a:lnTo>
                <a:lnTo>
                  <a:pt x="2135434" y="486410"/>
                </a:lnTo>
                <a:lnTo>
                  <a:pt x="2134662" y="491050"/>
                </a:lnTo>
                <a:lnTo>
                  <a:pt x="2134542" y="491936"/>
                </a:lnTo>
                <a:lnTo>
                  <a:pt x="2133971" y="497370"/>
                </a:lnTo>
                <a:close/>
              </a:path>
              <a:path w="4096384" h="836930">
                <a:moveTo>
                  <a:pt x="2139959" y="501650"/>
                </a:moveTo>
                <a:lnTo>
                  <a:pt x="2134058" y="497433"/>
                </a:lnTo>
                <a:lnTo>
                  <a:pt x="2134063" y="496493"/>
                </a:lnTo>
                <a:lnTo>
                  <a:pt x="2134542" y="491936"/>
                </a:lnTo>
                <a:lnTo>
                  <a:pt x="2135434" y="486410"/>
                </a:lnTo>
                <a:lnTo>
                  <a:pt x="2148783" y="486410"/>
                </a:lnTo>
                <a:lnTo>
                  <a:pt x="2149733" y="487680"/>
                </a:lnTo>
                <a:lnTo>
                  <a:pt x="2149342" y="487680"/>
                </a:lnTo>
                <a:lnTo>
                  <a:pt x="2145825" y="488950"/>
                </a:lnTo>
                <a:lnTo>
                  <a:pt x="2145989" y="488950"/>
                </a:lnTo>
                <a:lnTo>
                  <a:pt x="2141294" y="491490"/>
                </a:lnTo>
                <a:lnTo>
                  <a:pt x="2143645" y="492760"/>
                </a:lnTo>
                <a:lnTo>
                  <a:pt x="2146998" y="495300"/>
                </a:lnTo>
                <a:lnTo>
                  <a:pt x="2144483" y="495300"/>
                </a:lnTo>
                <a:lnTo>
                  <a:pt x="2139959" y="499110"/>
                </a:lnTo>
                <a:lnTo>
                  <a:pt x="2139959" y="501650"/>
                </a:lnTo>
                <a:close/>
              </a:path>
              <a:path w="4096384" h="836930">
                <a:moveTo>
                  <a:pt x="2170969" y="495300"/>
                </a:moveTo>
                <a:lnTo>
                  <a:pt x="2171380" y="494252"/>
                </a:lnTo>
                <a:lnTo>
                  <a:pt x="2171487" y="492505"/>
                </a:lnTo>
                <a:lnTo>
                  <a:pt x="2171971" y="486410"/>
                </a:lnTo>
                <a:lnTo>
                  <a:pt x="2174384" y="489002"/>
                </a:lnTo>
                <a:lnTo>
                  <a:pt x="2176815" y="491050"/>
                </a:lnTo>
                <a:lnTo>
                  <a:pt x="2176836" y="491490"/>
                </a:lnTo>
                <a:lnTo>
                  <a:pt x="2177337" y="491490"/>
                </a:lnTo>
                <a:lnTo>
                  <a:pt x="2180352" y="494030"/>
                </a:lnTo>
                <a:lnTo>
                  <a:pt x="2170969" y="495300"/>
                </a:lnTo>
                <a:close/>
              </a:path>
              <a:path w="4096384" h="836930">
                <a:moveTo>
                  <a:pt x="2230349" y="503401"/>
                </a:moveTo>
                <a:lnTo>
                  <a:pt x="2230476" y="502920"/>
                </a:lnTo>
                <a:lnTo>
                  <a:pt x="2229334" y="502559"/>
                </a:lnTo>
                <a:lnTo>
                  <a:pt x="2233554" y="496710"/>
                </a:lnTo>
                <a:lnTo>
                  <a:pt x="2233641" y="496493"/>
                </a:lnTo>
                <a:lnTo>
                  <a:pt x="2232721" y="492505"/>
                </a:lnTo>
                <a:lnTo>
                  <a:pt x="2232612" y="491209"/>
                </a:lnTo>
                <a:lnTo>
                  <a:pt x="2233171" y="489958"/>
                </a:lnTo>
                <a:lnTo>
                  <a:pt x="2234660" y="488950"/>
                </a:lnTo>
                <a:lnTo>
                  <a:pt x="2237011" y="488950"/>
                </a:lnTo>
                <a:lnTo>
                  <a:pt x="2244220" y="486410"/>
                </a:lnTo>
                <a:lnTo>
                  <a:pt x="2241032" y="494030"/>
                </a:lnTo>
                <a:lnTo>
                  <a:pt x="2240698" y="495300"/>
                </a:lnTo>
                <a:lnTo>
                  <a:pt x="2236965" y="500423"/>
                </a:lnTo>
                <a:lnTo>
                  <a:pt x="2235669" y="501650"/>
                </a:lnTo>
                <a:lnTo>
                  <a:pt x="2230349" y="503401"/>
                </a:lnTo>
                <a:close/>
              </a:path>
              <a:path w="4096384" h="836930">
                <a:moveTo>
                  <a:pt x="2455429" y="494030"/>
                </a:moveTo>
                <a:lnTo>
                  <a:pt x="2454309" y="492817"/>
                </a:lnTo>
                <a:lnTo>
                  <a:pt x="2454188" y="492505"/>
                </a:lnTo>
                <a:lnTo>
                  <a:pt x="2454103" y="492189"/>
                </a:lnTo>
                <a:lnTo>
                  <a:pt x="2453989" y="491050"/>
                </a:lnTo>
                <a:lnTo>
                  <a:pt x="2454761" y="486410"/>
                </a:lnTo>
                <a:lnTo>
                  <a:pt x="2460961" y="491490"/>
                </a:lnTo>
                <a:lnTo>
                  <a:pt x="2457439" y="492760"/>
                </a:lnTo>
                <a:lnTo>
                  <a:pt x="2455429" y="494030"/>
                </a:lnTo>
                <a:close/>
              </a:path>
              <a:path w="4096384" h="836930">
                <a:moveTo>
                  <a:pt x="2609304" y="496570"/>
                </a:moveTo>
                <a:lnTo>
                  <a:pt x="2602107" y="495300"/>
                </a:lnTo>
                <a:lnTo>
                  <a:pt x="2600212" y="491720"/>
                </a:lnTo>
                <a:lnTo>
                  <a:pt x="2600091" y="486410"/>
                </a:lnTo>
                <a:lnTo>
                  <a:pt x="2609304" y="496570"/>
                </a:lnTo>
                <a:close/>
              </a:path>
              <a:path w="4096384" h="836930">
                <a:moveTo>
                  <a:pt x="2997697" y="494030"/>
                </a:moveTo>
                <a:lnTo>
                  <a:pt x="2992334" y="492760"/>
                </a:lnTo>
                <a:lnTo>
                  <a:pt x="2991660" y="492760"/>
                </a:lnTo>
                <a:lnTo>
                  <a:pt x="2991169" y="491490"/>
                </a:lnTo>
                <a:lnTo>
                  <a:pt x="2990501" y="491490"/>
                </a:lnTo>
                <a:lnTo>
                  <a:pt x="2990501" y="486410"/>
                </a:lnTo>
                <a:lnTo>
                  <a:pt x="2997697" y="49403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3032073" y="495300"/>
                </a:lnTo>
                <a:lnTo>
                  <a:pt x="3024851" y="495300"/>
                </a:lnTo>
                <a:lnTo>
                  <a:pt x="3034922" y="486410"/>
                </a:lnTo>
                <a:lnTo>
                  <a:pt x="3034102" y="488836"/>
                </a:lnTo>
                <a:lnTo>
                  <a:pt x="3033986" y="489606"/>
                </a:lnTo>
                <a:lnTo>
                  <a:pt x="3034013" y="490383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28307" y="504190"/>
                </a:moveTo>
                <a:lnTo>
                  <a:pt x="3012790" y="504190"/>
                </a:lnTo>
                <a:lnTo>
                  <a:pt x="3015298" y="496570"/>
                </a:lnTo>
                <a:lnTo>
                  <a:pt x="3037770" y="496570"/>
                </a:lnTo>
                <a:lnTo>
                  <a:pt x="3034013" y="490383"/>
                </a:lnTo>
                <a:lnTo>
                  <a:pt x="3033986" y="489606"/>
                </a:lnTo>
                <a:lnTo>
                  <a:pt x="3034102" y="488836"/>
                </a:lnTo>
                <a:lnTo>
                  <a:pt x="3034922" y="486410"/>
                </a:lnTo>
                <a:lnTo>
                  <a:pt x="3035871" y="486410"/>
                </a:lnTo>
                <a:lnTo>
                  <a:pt x="3038175" y="487936"/>
                </a:lnTo>
                <a:lnTo>
                  <a:pt x="3041784" y="490220"/>
                </a:lnTo>
                <a:lnTo>
                  <a:pt x="3072291" y="490220"/>
                </a:lnTo>
                <a:lnTo>
                  <a:pt x="3071786" y="491490"/>
                </a:lnTo>
                <a:lnTo>
                  <a:pt x="3047140" y="491490"/>
                </a:lnTo>
                <a:lnTo>
                  <a:pt x="3046983" y="492760"/>
                </a:lnTo>
                <a:lnTo>
                  <a:pt x="3072291" y="492760"/>
                </a:lnTo>
                <a:lnTo>
                  <a:pt x="3072795" y="494030"/>
                </a:lnTo>
                <a:lnTo>
                  <a:pt x="3082191" y="494030"/>
                </a:lnTo>
                <a:lnTo>
                  <a:pt x="3081183" y="495300"/>
                </a:lnTo>
                <a:lnTo>
                  <a:pt x="3051180" y="495300"/>
                </a:lnTo>
                <a:lnTo>
                  <a:pt x="3050709" y="498771"/>
                </a:lnTo>
                <a:lnTo>
                  <a:pt x="3050804" y="499530"/>
                </a:lnTo>
                <a:lnTo>
                  <a:pt x="3051514" y="501650"/>
                </a:lnTo>
                <a:lnTo>
                  <a:pt x="3069455" y="501650"/>
                </a:lnTo>
                <a:lnTo>
                  <a:pt x="3070344" y="502920"/>
                </a:lnTo>
                <a:lnTo>
                  <a:pt x="3026868" y="502920"/>
                </a:lnTo>
                <a:lnTo>
                  <a:pt x="3028307" y="504190"/>
                </a:lnTo>
                <a:close/>
              </a:path>
              <a:path w="4096384" h="836930">
                <a:moveTo>
                  <a:pt x="3072291" y="490220"/>
                </a:moveTo>
                <a:lnTo>
                  <a:pt x="3055037" y="490220"/>
                </a:lnTo>
                <a:lnTo>
                  <a:pt x="3059228" y="486410"/>
                </a:lnTo>
                <a:lnTo>
                  <a:pt x="3061225" y="487680"/>
                </a:lnTo>
                <a:lnTo>
                  <a:pt x="3067100" y="487680"/>
                </a:lnTo>
                <a:lnTo>
                  <a:pt x="3069613" y="488950"/>
                </a:lnTo>
                <a:lnTo>
                  <a:pt x="3072795" y="488950"/>
                </a:lnTo>
                <a:lnTo>
                  <a:pt x="3072291" y="490220"/>
                </a:lnTo>
                <a:close/>
              </a:path>
              <a:path w="4096384" h="836930">
                <a:moveTo>
                  <a:pt x="3061225" y="487680"/>
                </a:moveTo>
                <a:lnTo>
                  <a:pt x="3059228" y="486410"/>
                </a:lnTo>
                <a:lnTo>
                  <a:pt x="3060555" y="486410"/>
                </a:lnTo>
                <a:lnTo>
                  <a:pt x="3061225" y="487680"/>
                </a:lnTo>
                <a:close/>
              </a:path>
              <a:path w="4096384" h="836930">
                <a:moveTo>
                  <a:pt x="3785322" y="497625"/>
                </a:moveTo>
                <a:lnTo>
                  <a:pt x="3784498" y="496229"/>
                </a:lnTo>
                <a:lnTo>
                  <a:pt x="3784427" y="495601"/>
                </a:lnTo>
                <a:lnTo>
                  <a:pt x="3785865" y="491490"/>
                </a:lnTo>
                <a:lnTo>
                  <a:pt x="3787207" y="486410"/>
                </a:lnTo>
                <a:lnTo>
                  <a:pt x="3790572" y="491490"/>
                </a:lnTo>
                <a:lnTo>
                  <a:pt x="3794095" y="491490"/>
                </a:lnTo>
                <a:lnTo>
                  <a:pt x="3785322" y="497625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1811" y="490220"/>
                </a:lnTo>
                <a:lnTo>
                  <a:pt x="3836833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6833" y="486410"/>
                </a:lnTo>
                <a:lnTo>
                  <a:pt x="3839401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1034" y="490220"/>
                </a:moveTo>
                <a:lnTo>
                  <a:pt x="3840356" y="490220"/>
                </a:lnTo>
                <a:lnTo>
                  <a:pt x="3839401" y="486410"/>
                </a:lnTo>
                <a:lnTo>
                  <a:pt x="3841034" y="490220"/>
                </a:lnTo>
                <a:close/>
              </a:path>
              <a:path w="4096384" h="836930">
                <a:moveTo>
                  <a:pt x="3843047" y="495300"/>
                </a:moveTo>
                <a:lnTo>
                  <a:pt x="3839525" y="486410"/>
                </a:lnTo>
                <a:lnTo>
                  <a:pt x="3844887" y="488950"/>
                </a:lnTo>
                <a:lnTo>
                  <a:pt x="3849418" y="492760"/>
                </a:lnTo>
                <a:lnTo>
                  <a:pt x="3846311" y="494030"/>
                </a:lnTo>
                <a:lnTo>
                  <a:pt x="3843538" y="494030"/>
                </a:lnTo>
                <a:lnTo>
                  <a:pt x="3843047" y="495300"/>
                </a:lnTo>
                <a:close/>
              </a:path>
              <a:path w="4096384" h="836930">
                <a:moveTo>
                  <a:pt x="1502247" y="487191"/>
                </a:moveTo>
                <a:lnTo>
                  <a:pt x="1501885" y="486443"/>
                </a:lnTo>
                <a:lnTo>
                  <a:pt x="1502312" y="486633"/>
                </a:lnTo>
                <a:lnTo>
                  <a:pt x="1502247" y="487191"/>
                </a:lnTo>
                <a:close/>
              </a:path>
              <a:path w="4096384" h="836930">
                <a:moveTo>
                  <a:pt x="1518224" y="503214"/>
                </a:moveTo>
                <a:lnTo>
                  <a:pt x="1518068" y="502920"/>
                </a:lnTo>
                <a:lnTo>
                  <a:pt x="1516392" y="502920"/>
                </a:lnTo>
                <a:lnTo>
                  <a:pt x="1516853" y="500311"/>
                </a:lnTo>
                <a:lnTo>
                  <a:pt x="1516980" y="498974"/>
                </a:lnTo>
                <a:lnTo>
                  <a:pt x="1509248" y="486771"/>
                </a:lnTo>
                <a:lnTo>
                  <a:pt x="1509227" y="486633"/>
                </a:lnTo>
                <a:lnTo>
                  <a:pt x="1515390" y="488950"/>
                </a:lnTo>
                <a:lnTo>
                  <a:pt x="1515894" y="488950"/>
                </a:lnTo>
                <a:lnTo>
                  <a:pt x="1516228" y="491490"/>
                </a:lnTo>
                <a:lnTo>
                  <a:pt x="1518295" y="491490"/>
                </a:lnTo>
                <a:lnTo>
                  <a:pt x="1521373" y="496493"/>
                </a:lnTo>
                <a:lnTo>
                  <a:pt x="1521257" y="499110"/>
                </a:lnTo>
                <a:lnTo>
                  <a:pt x="1518224" y="503214"/>
                </a:lnTo>
                <a:close/>
              </a:path>
              <a:path w="4096384" h="836930">
                <a:moveTo>
                  <a:pt x="1504658" y="487680"/>
                </a:moveTo>
                <a:lnTo>
                  <a:pt x="1502484" y="487680"/>
                </a:lnTo>
                <a:lnTo>
                  <a:pt x="1502421" y="487550"/>
                </a:lnTo>
                <a:lnTo>
                  <a:pt x="1502312" y="486633"/>
                </a:lnTo>
                <a:lnTo>
                  <a:pt x="1504658" y="487680"/>
                </a:lnTo>
                <a:close/>
              </a:path>
              <a:path w="4096384" h="836930">
                <a:moveTo>
                  <a:pt x="1512238" y="491490"/>
                </a:moveTo>
                <a:lnTo>
                  <a:pt x="1507008" y="491490"/>
                </a:lnTo>
                <a:lnTo>
                  <a:pt x="1506838" y="487680"/>
                </a:lnTo>
                <a:lnTo>
                  <a:pt x="1507847" y="487680"/>
                </a:lnTo>
                <a:lnTo>
                  <a:pt x="1509182" y="486668"/>
                </a:lnTo>
                <a:lnTo>
                  <a:pt x="1512238" y="491490"/>
                </a:lnTo>
                <a:close/>
              </a:path>
              <a:path w="4096384" h="836930">
                <a:moveTo>
                  <a:pt x="1501809" y="490986"/>
                </a:moveTo>
                <a:lnTo>
                  <a:pt x="1501809" y="486697"/>
                </a:lnTo>
                <a:lnTo>
                  <a:pt x="1502148" y="487191"/>
                </a:lnTo>
                <a:lnTo>
                  <a:pt x="1502038" y="489002"/>
                </a:lnTo>
                <a:lnTo>
                  <a:pt x="1501809" y="490986"/>
                </a:lnTo>
                <a:close/>
              </a:path>
              <a:path w="4096384" h="836930">
                <a:moveTo>
                  <a:pt x="3191154" y="487680"/>
                </a:moveTo>
                <a:lnTo>
                  <a:pt x="3189471" y="487680"/>
                </a:lnTo>
                <a:lnTo>
                  <a:pt x="3189760" y="486731"/>
                </a:lnTo>
                <a:lnTo>
                  <a:pt x="3191154" y="487680"/>
                </a:lnTo>
                <a:close/>
              </a:path>
              <a:path w="4096384" h="836930">
                <a:moveTo>
                  <a:pt x="493885" y="490585"/>
                </a:moveTo>
                <a:lnTo>
                  <a:pt x="494210" y="488950"/>
                </a:lnTo>
                <a:lnTo>
                  <a:pt x="497399" y="487618"/>
                </a:lnTo>
                <a:lnTo>
                  <a:pt x="499743" y="486771"/>
                </a:lnTo>
                <a:lnTo>
                  <a:pt x="499743" y="487680"/>
                </a:lnTo>
                <a:lnTo>
                  <a:pt x="500601" y="487680"/>
                </a:lnTo>
                <a:lnTo>
                  <a:pt x="500315" y="490220"/>
                </a:lnTo>
                <a:lnTo>
                  <a:pt x="494544" y="490220"/>
                </a:lnTo>
                <a:lnTo>
                  <a:pt x="493885" y="490585"/>
                </a:lnTo>
                <a:close/>
              </a:path>
              <a:path w="4096384" h="836930">
                <a:moveTo>
                  <a:pt x="3201866" y="487680"/>
                </a:moveTo>
                <a:lnTo>
                  <a:pt x="3202784" y="487018"/>
                </a:lnTo>
                <a:lnTo>
                  <a:pt x="3202725" y="487390"/>
                </a:lnTo>
                <a:lnTo>
                  <a:pt x="3201866" y="487680"/>
                </a:lnTo>
                <a:close/>
              </a:path>
              <a:path w="4096384" h="836930">
                <a:moveTo>
                  <a:pt x="1196731" y="487680"/>
                </a:moveTo>
                <a:lnTo>
                  <a:pt x="1195569" y="487550"/>
                </a:lnTo>
                <a:lnTo>
                  <a:pt x="1196343" y="487172"/>
                </a:lnTo>
                <a:lnTo>
                  <a:pt x="1196731" y="487680"/>
                </a:lnTo>
                <a:close/>
              </a:path>
              <a:path w="4096384" h="836930">
                <a:moveTo>
                  <a:pt x="1502484" y="487680"/>
                </a:moveTo>
                <a:lnTo>
                  <a:pt x="1502285" y="487390"/>
                </a:lnTo>
                <a:lnTo>
                  <a:pt x="1502247" y="487191"/>
                </a:lnTo>
                <a:lnTo>
                  <a:pt x="1502484" y="487680"/>
                </a:lnTo>
                <a:close/>
              </a:path>
              <a:path w="4096384" h="836930">
                <a:moveTo>
                  <a:pt x="500601" y="487680"/>
                </a:moveTo>
                <a:lnTo>
                  <a:pt x="499743" y="487680"/>
                </a:lnTo>
                <a:lnTo>
                  <a:pt x="500648" y="487264"/>
                </a:lnTo>
                <a:lnTo>
                  <a:pt x="500601" y="487680"/>
                </a:lnTo>
                <a:close/>
              </a:path>
              <a:path w="4096384" h="836930">
                <a:moveTo>
                  <a:pt x="1507008" y="491490"/>
                </a:moveTo>
                <a:lnTo>
                  <a:pt x="1501809" y="491490"/>
                </a:lnTo>
                <a:lnTo>
                  <a:pt x="1501914" y="490075"/>
                </a:lnTo>
                <a:lnTo>
                  <a:pt x="1502233" y="487314"/>
                </a:lnTo>
                <a:lnTo>
                  <a:pt x="1502484" y="487680"/>
                </a:lnTo>
                <a:lnTo>
                  <a:pt x="1506838" y="487680"/>
                </a:lnTo>
                <a:lnTo>
                  <a:pt x="1507008" y="491490"/>
                </a:lnTo>
                <a:close/>
              </a:path>
              <a:path w="4096384" h="836930">
                <a:moveTo>
                  <a:pt x="3202678" y="487680"/>
                </a:moveTo>
                <a:lnTo>
                  <a:pt x="3201866" y="487680"/>
                </a:lnTo>
                <a:lnTo>
                  <a:pt x="3202725" y="487390"/>
                </a:lnTo>
                <a:lnTo>
                  <a:pt x="3202678" y="487680"/>
                </a:lnTo>
                <a:close/>
              </a:path>
              <a:path w="4096384" h="836930">
                <a:moveTo>
                  <a:pt x="1192704" y="494030"/>
                </a:moveTo>
                <a:lnTo>
                  <a:pt x="1192704" y="488950"/>
                </a:lnTo>
                <a:lnTo>
                  <a:pt x="1195569" y="487550"/>
                </a:lnTo>
                <a:lnTo>
                  <a:pt x="1196731" y="487680"/>
                </a:lnTo>
                <a:lnTo>
                  <a:pt x="1198577" y="487680"/>
                </a:lnTo>
                <a:lnTo>
                  <a:pt x="1200474" y="490075"/>
                </a:lnTo>
                <a:lnTo>
                  <a:pt x="1200391" y="490315"/>
                </a:lnTo>
                <a:lnTo>
                  <a:pt x="1192704" y="494030"/>
                </a:lnTo>
                <a:close/>
              </a:path>
              <a:path w="4096384" h="836930">
                <a:moveTo>
                  <a:pt x="1738088" y="487680"/>
                </a:moveTo>
                <a:close/>
              </a:path>
              <a:path w="4096384" h="836930">
                <a:moveTo>
                  <a:pt x="76953" y="495300"/>
                </a:moveTo>
                <a:lnTo>
                  <a:pt x="72297" y="495300"/>
                </a:lnTo>
                <a:lnTo>
                  <a:pt x="75442" y="487643"/>
                </a:lnTo>
                <a:lnTo>
                  <a:pt x="81666" y="487680"/>
                </a:lnTo>
                <a:lnTo>
                  <a:pt x="82355" y="488950"/>
                </a:lnTo>
                <a:lnTo>
                  <a:pt x="78164" y="488950"/>
                </a:lnTo>
                <a:lnTo>
                  <a:pt x="76953" y="49530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52392" y="494620"/>
                </a:lnTo>
                <a:lnTo>
                  <a:pt x="52516" y="491490"/>
                </a:lnTo>
                <a:lnTo>
                  <a:pt x="48326" y="487680"/>
                </a:lnTo>
                <a:lnTo>
                  <a:pt x="60898" y="48768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51174" y="516890"/>
                </a:moveTo>
                <a:lnTo>
                  <a:pt x="50840" y="516890"/>
                </a:lnTo>
                <a:lnTo>
                  <a:pt x="49563" y="510847"/>
                </a:lnTo>
                <a:lnTo>
                  <a:pt x="49440" y="510374"/>
                </a:lnTo>
                <a:lnTo>
                  <a:pt x="46820" y="502920"/>
                </a:lnTo>
                <a:lnTo>
                  <a:pt x="44469" y="502920"/>
                </a:lnTo>
                <a:lnTo>
                  <a:pt x="49668" y="495300"/>
                </a:lnTo>
                <a:lnTo>
                  <a:pt x="52346" y="495300"/>
                </a:lnTo>
                <a:lnTo>
                  <a:pt x="60898" y="487680"/>
                </a:lnTo>
                <a:lnTo>
                  <a:pt x="62240" y="488950"/>
                </a:lnTo>
                <a:lnTo>
                  <a:pt x="64502" y="488950"/>
                </a:lnTo>
                <a:lnTo>
                  <a:pt x="63832" y="490075"/>
                </a:lnTo>
                <a:lnTo>
                  <a:pt x="63949" y="491936"/>
                </a:lnTo>
                <a:lnTo>
                  <a:pt x="64196" y="494030"/>
                </a:lnTo>
                <a:lnTo>
                  <a:pt x="70342" y="494030"/>
                </a:lnTo>
                <a:lnTo>
                  <a:pt x="67098" y="496570"/>
                </a:lnTo>
                <a:lnTo>
                  <a:pt x="61128" y="496570"/>
                </a:lnTo>
                <a:lnTo>
                  <a:pt x="57337" y="497840"/>
                </a:lnTo>
                <a:lnTo>
                  <a:pt x="53184" y="500380"/>
                </a:lnTo>
                <a:lnTo>
                  <a:pt x="49832" y="501650"/>
                </a:lnTo>
                <a:lnTo>
                  <a:pt x="51174" y="505460"/>
                </a:lnTo>
                <a:lnTo>
                  <a:pt x="55869" y="506730"/>
                </a:lnTo>
                <a:lnTo>
                  <a:pt x="56394" y="506730"/>
                </a:lnTo>
                <a:lnTo>
                  <a:pt x="50638" y="514179"/>
                </a:lnTo>
                <a:lnTo>
                  <a:pt x="50750" y="515279"/>
                </a:lnTo>
                <a:lnTo>
                  <a:pt x="51174" y="516890"/>
                </a:lnTo>
                <a:close/>
              </a:path>
              <a:path w="4096384" h="836930">
                <a:moveTo>
                  <a:pt x="269591" y="494030"/>
                </a:moveTo>
                <a:lnTo>
                  <a:pt x="269428" y="494030"/>
                </a:lnTo>
                <a:lnTo>
                  <a:pt x="267411" y="487680"/>
                </a:lnTo>
                <a:lnTo>
                  <a:pt x="269468" y="490075"/>
                </a:lnTo>
                <a:lnTo>
                  <a:pt x="269591" y="494030"/>
                </a:lnTo>
                <a:close/>
              </a:path>
              <a:path w="4096384" h="836930">
                <a:moveTo>
                  <a:pt x="291501" y="504190"/>
                </a:moveTo>
                <a:lnTo>
                  <a:pt x="284507" y="502920"/>
                </a:lnTo>
                <a:lnTo>
                  <a:pt x="281495" y="502920"/>
                </a:lnTo>
                <a:lnTo>
                  <a:pt x="279315" y="496570"/>
                </a:lnTo>
                <a:lnTo>
                  <a:pt x="277135" y="496570"/>
                </a:lnTo>
                <a:lnTo>
                  <a:pt x="271157" y="494030"/>
                </a:lnTo>
                <a:lnTo>
                  <a:pt x="269591" y="494030"/>
                </a:lnTo>
                <a:lnTo>
                  <a:pt x="269468" y="490075"/>
                </a:lnTo>
                <a:lnTo>
                  <a:pt x="267411" y="487680"/>
                </a:lnTo>
                <a:lnTo>
                  <a:pt x="276694" y="487680"/>
                </a:lnTo>
                <a:lnTo>
                  <a:pt x="281348" y="490220"/>
                </a:lnTo>
                <a:lnTo>
                  <a:pt x="284903" y="491490"/>
                </a:lnTo>
                <a:lnTo>
                  <a:pt x="291219" y="491490"/>
                </a:lnTo>
                <a:lnTo>
                  <a:pt x="285621" y="493983"/>
                </a:lnTo>
                <a:lnTo>
                  <a:pt x="285494" y="494168"/>
                </a:lnTo>
                <a:lnTo>
                  <a:pt x="285134" y="496493"/>
                </a:lnTo>
                <a:lnTo>
                  <a:pt x="285241" y="496710"/>
                </a:lnTo>
                <a:lnTo>
                  <a:pt x="291501" y="504190"/>
                </a:lnTo>
                <a:close/>
              </a:path>
              <a:path w="4096384" h="836930">
                <a:moveTo>
                  <a:pt x="324070" y="492760"/>
                </a:moveTo>
                <a:lnTo>
                  <a:pt x="321726" y="492760"/>
                </a:lnTo>
                <a:lnTo>
                  <a:pt x="319686" y="490383"/>
                </a:lnTo>
                <a:lnTo>
                  <a:pt x="319602" y="490075"/>
                </a:lnTo>
                <a:lnTo>
                  <a:pt x="320049" y="488950"/>
                </a:lnTo>
                <a:lnTo>
                  <a:pt x="322898" y="487680"/>
                </a:lnTo>
                <a:lnTo>
                  <a:pt x="326918" y="488950"/>
                </a:lnTo>
                <a:lnTo>
                  <a:pt x="324070" y="492760"/>
                </a:lnTo>
                <a:close/>
              </a:path>
              <a:path w="4096384" h="836930">
                <a:moveTo>
                  <a:pt x="311342" y="499806"/>
                </a:moveTo>
                <a:lnTo>
                  <a:pt x="305631" y="495300"/>
                </a:lnTo>
                <a:lnTo>
                  <a:pt x="299934" y="492760"/>
                </a:lnTo>
                <a:lnTo>
                  <a:pt x="324070" y="492760"/>
                </a:lnTo>
                <a:lnTo>
                  <a:pt x="326918" y="488950"/>
                </a:lnTo>
                <a:lnTo>
                  <a:pt x="322898" y="487680"/>
                </a:lnTo>
                <a:lnTo>
                  <a:pt x="349270" y="487680"/>
                </a:lnTo>
                <a:lnTo>
                  <a:pt x="345023" y="490220"/>
                </a:lnTo>
                <a:lnTo>
                  <a:pt x="347118" y="491490"/>
                </a:lnTo>
                <a:lnTo>
                  <a:pt x="342679" y="491490"/>
                </a:lnTo>
                <a:lnTo>
                  <a:pt x="342151" y="494030"/>
                </a:lnTo>
                <a:lnTo>
                  <a:pt x="314182" y="494030"/>
                </a:lnTo>
                <a:lnTo>
                  <a:pt x="312775" y="496710"/>
                </a:lnTo>
                <a:lnTo>
                  <a:pt x="311342" y="499806"/>
                </a:lnTo>
                <a:close/>
              </a:path>
              <a:path w="4096384" h="836930">
                <a:moveTo>
                  <a:pt x="377546" y="499110"/>
                </a:moveTo>
                <a:lnTo>
                  <a:pt x="372851" y="499110"/>
                </a:lnTo>
                <a:lnTo>
                  <a:pt x="367318" y="491490"/>
                </a:lnTo>
                <a:lnTo>
                  <a:pt x="365642" y="490220"/>
                </a:lnTo>
                <a:lnTo>
                  <a:pt x="357261" y="487680"/>
                </a:lnTo>
                <a:lnTo>
                  <a:pt x="372347" y="487680"/>
                </a:lnTo>
                <a:lnTo>
                  <a:pt x="376702" y="490220"/>
                </a:lnTo>
                <a:lnTo>
                  <a:pt x="375032" y="492760"/>
                </a:lnTo>
                <a:lnTo>
                  <a:pt x="387435" y="492760"/>
                </a:lnTo>
                <a:lnTo>
                  <a:pt x="390452" y="495300"/>
                </a:lnTo>
                <a:lnTo>
                  <a:pt x="378882" y="495300"/>
                </a:lnTo>
                <a:lnTo>
                  <a:pt x="380019" y="495591"/>
                </a:lnTo>
                <a:lnTo>
                  <a:pt x="377546" y="499110"/>
                </a:lnTo>
                <a:close/>
              </a:path>
              <a:path w="4096384" h="836930">
                <a:moveTo>
                  <a:pt x="390452" y="495300"/>
                </a:moveTo>
                <a:lnTo>
                  <a:pt x="382909" y="488950"/>
                </a:lnTo>
                <a:lnTo>
                  <a:pt x="387604" y="488950"/>
                </a:lnTo>
                <a:lnTo>
                  <a:pt x="389948" y="487680"/>
                </a:lnTo>
                <a:lnTo>
                  <a:pt x="391170" y="488836"/>
                </a:lnTo>
                <a:lnTo>
                  <a:pt x="391297" y="488999"/>
                </a:lnTo>
                <a:lnTo>
                  <a:pt x="391541" y="490855"/>
                </a:lnTo>
                <a:lnTo>
                  <a:pt x="391428" y="492127"/>
                </a:lnTo>
                <a:lnTo>
                  <a:pt x="390452" y="495300"/>
                </a:lnTo>
                <a:close/>
              </a:path>
              <a:path w="4096384" h="836930">
                <a:moveTo>
                  <a:pt x="396987" y="506730"/>
                </a:moveTo>
                <a:lnTo>
                  <a:pt x="393485" y="505460"/>
                </a:lnTo>
                <a:lnTo>
                  <a:pt x="394620" y="501650"/>
                </a:lnTo>
                <a:lnTo>
                  <a:pt x="397655" y="495300"/>
                </a:lnTo>
                <a:lnTo>
                  <a:pt x="390452" y="495300"/>
                </a:lnTo>
                <a:lnTo>
                  <a:pt x="391428" y="492127"/>
                </a:lnTo>
                <a:lnTo>
                  <a:pt x="391541" y="490855"/>
                </a:lnTo>
                <a:lnTo>
                  <a:pt x="391297" y="488999"/>
                </a:lnTo>
                <a:lnTo>
                  <a:pt x="391096" y="488765"/>
                </a:lnTo>
                <a:lnTo>
                  <a:pt x="389948" y="487680"/>
                </a:lnTo>
                <a:lnTo>
                  <a:pt x="400307" y="487680"/>
                </a:lnTo>
                <a:lnTo>
                  <a:pt x="399438" y="491731"/>
                </a:lnTo>
                <a:lnTo>
                  <a:pt x="398833" y="494030"/>
                </a:lnTo>
                <a:lnTo>
                  <a:pt x="403692" y="494030"/>
                </a:lnTo>
                <a:lnTo>
                  <a:pt x="403569" y="495919"/>
                </a:lnTo>
                <a:lnTo>
                  <a:pt x="403230" y="497625"/>
                </a:lnTo>
                <a:lnTo>
                  <a:pt x="403188" y="505460"/>
                </a:lnTo>
                <a:lnTo>
                  <a:pt x="396987" y="506730"/>
                </a:lnTo>
                <a:close/>
              </a:path>
              <a:path w="4096384" h="836930">
                <a:moveTo>
                  <a:pt x="412243" y="506730"/>
                </a:moveTo>
                <a:lnTo>
                  <a:pt x="411065" y="506730"/>
                </a:lnTo>
                <a:lnTo>
                  <a:pt x="407674" y="505460"/>
                </a:lnTo>
                <a:lnTo>
                  <a:pt x="410491" y="500311"/>
                </a:lnTo>
                <a:lnTo>
                  <a:pt x="415067" y="493962"/>
                </a:lnTo>
                <a:lnTo>
                  <a:pt x="416862" y="490660"/>
                </a:lnTo>
                <a:lnTo>
                  <a:pt x="416988" y="490075"/>
                </a:lnTo>
                <a:lnTo>
                  <a:pt x="415092" y="487680"/>
                </a:lnTo>
                <a:lnTo>
                  <a:pt x="423716" y="487680"/>
                </a:lnTo>
                <a:lnTo>
                  <a:pt x="424933" y="491350"/>
                </a:lnTo>
                <a:lnTo>
                  <a:pt x="424811" y="492127"/>
                </a:lnTo>
                <a:lnTo>
                  <a:pt x="424712" y="492505"/>
                </a:lnTo>
                <a:lnTo>
                  <a:pt x="424594" y="492817"/>
                </a:lnTo>
                <a:lnTo>
                  <a:pt x="412243" y="506730"/>
                </a:lnTo>
                <a:close/>
              </a:path>
              <a:path w="4096384" h="836930">
                <a:moveTo>
                  <a:pt x="670956" y="491490"/>
                </a:moveTo>
                <a:lnTo>
                  <a:pt x="659655" y="491490"/>
                </a:lnTo>
                <a:lnTo>
                  <a:pt x="658489" y="487680"/>
                </a:lnTo>
                <a:lnTo>
                  <a:pt x="663828" y="487680"/>
                </a:lnTo>
                <a:lnTo>
                  <a:pt x="666360" y="490220"/>
                </a:lnTo>
                <a:lnTo>
                  <a:pt x="670387" y="490220"/>
                </a:lnTo>
                <a:lnTo>
                  <a:pt x="670956" y="491490"/>
                </a:lnTo>
                <a:close/>
              </a:path>
              <a:path w="4096384" h="836930">
                <a:moveTo>
                  <a:pt x="680110" y="500380"/>
                </a:moveTo>
                <a:lnTo>
                  <a:pt x="678938" y="500380"/>
                </a:lnTo>
                <a:lnTo>
                  <a:pt x="676366" y="496710"/>
                </a:lnTo>
                <a:lnTo>
                  <a:pt x="676309" y="496493"/>
                </a:lnTo>
                <a:lnTo>
                  <a:pt x="678957" y="491490"/>
                </a:lnTo>
                <a:lnTo>
                  <a:pt x="683816" y="487680"/>
                </a:lnTo>
                <a:lnTo>
                  <a:pt x="687653" y="488950"/>
                </a:lnTo>
                <a:lnTo>
                  <a:pt x="688741" y="491306"/>
                </a:lnTo>
                <a:lnTo>
                  <a:pt x="688668" y="491650"/>
                </a:lnTo>
                <a:lnTo>
                  <a:pt x="680110" y="500380"/>
                </a:lnTo>
                <a:close/>
              </a:path>
              <a:path w="4096384" h="836930">
                <a:moveTo>
                  <a:pt x="687313" y="513080"/>
                </a:moveTo>
                <a:lnTo>
                  <a:pt x="680274" y="513080"/>
                </a:lnTo>
                <a:lnTo>
                  <a:pt x="681732" y="507580"/>
                </a:lnTo>
                <a:lnTo>
                  <a:pt x="681854" y="506645"/>
                </a:lnTo>
                <a:lnTo>
                  <a:pt x="674243" y="500380"/>
                </a:lnTo>
                <a:lnTo>
                  <a:pt x="680110" y="500380"/>
                </a:lnTo>
                <a:lnTo>
                  <a:pt x="688668" y="491650"/>
                </a:lnTo>
                <a:lnTo>
                  <a:pt x="688741" y="491306"/>
                </a:lnTo>
                <a:lnTo>
                  <a:pt x="687653" y="488950"/>
                </a:lnTo>
                <a:lnTo>
                  <a:pt x="683816" y="487680"/>
                </a:lnTo>
                <a:lnTo>
                  <a:pt x="697541" y="487680"/>
                </a:lnTo>
                <a:lnTo>
                  <a:pt x="700723" y="490220"/>
                </a:lnTo>
                <a:lnTo>
                  <a:pt x="700222" y="491490"/>
                </a:lnTo>
                <a:lnTo>
                  <a:pt x="691504" y="491490"/>
                </a:lnTo>
                <a:lnTo>
                  <a:pt x="681895" y="502792"/>
                </a:lnTo>
                <a:lnTo>
                  <a:pt x="681988" y="503531"/>
                </a:lnTo>
                <a:lnTo>
                  <a:pt x="682828" y="505972"/>
                </a:lnTo>
                <a:lnTo>
                  <a:pt x="683129" y="506730"/>
                </a:lnTo>
                <a:lnTo>
                  <a:pt x="691625" y="506730"/>
                </a:lnTo>
                <a:lnTo>
                  <a:pt x="687313" y="513080"/>
                </a:lnTo>
                <a:close/>
              </a:path>
              <a:path w="4096384" h="836930">
                <a:moveTo>
                  <a:pt x="738943" y="491490"/>
                </a:moveTo>
                <a:lnTo>
                  <a:pt x="737437" y="491490"/>
                </a:lnTo>
                <a:lnTo>
                  <a:pt x="735590" y="490220"/>
                </a:lnTo>
                <a:lnTo>
                  <a:pt x="735093" y="487680"/>
                </a:lnTo>
                <a:lnTo>
                  <a:pt x="739951" y="487680"/>
                </a:lnTo>
                <a:lnTo>
                  <a:pt x="740076" y="489606"/>
                </a:lnTo>
                <a:lnTo>
                  <a:pt x="739964" y="490383"/>
                </a:lnTo>
                <a:lnTo>
                  <a:pt x="738943" y="491490"/>
                </a:lnTo>
                <a:close/>
              </a:path>
              <a:path w="4096384" h="836930">
                <a:moveTo>
                  <a:pt x="795936" y="492760"/>
                </a:moveTo>
                <a:lnTo>
                  <a:pt x="793428" y="492760"/>
                </a:lnTo>
                <a:lnTo>
                  <a:pt x="791247" y="491490"/>
                </a:lnTo>
                <a:lnTo>
                  <a:pt x="790743" y="490220"/>
                </a:lnTo>
                <a:lnTo>
                  <a:pt x="792249" y="488950"/>
                </a:lnTo>
                <a:lnTo>
                  <a:pt x="795098" y="487680"/>
                </a:lnTo>
                <a:lnTo>
                  <a:pt x="795936" y="492760"/>
                </a:lnTo>
                <a:close/>
              </a:path>
              <a:path w="4096384" h="836930">
                <a:moveTo>
                  <a:pt x="832312" y="502920"/>
                </a:moveTo>
                <a:lnTo>
                  <a:pt x="828038" y="502920"/>
                </a:lnTo>
                <a:lnTo>
                  <a:pt x="826362" y="499530"/>
                </a:lnTo>
                <a:lnTo>
                  <a:pt x="826263" y="498771"/>
                </a:lnTo>
                <a:lnTo>
                  <a:pt x="827780" y="494064"/>
                </a:lnTo>
                <a:lnTo>
                  <a:pt x="832616" y="487680"/>
                </a:lnTo>
                <a:lnTo>
                  <a:pt x="833224" y="489810"/>
                </a:lnTo>
                <a:lnTo>
                  <a:pt x="833100" y="491748"/>
                </a:lnTo>
                <a:lnTo>
                  <a:pt x="831982" y="499110"/>
                </a:lnTo>
                <a:lnTo>
                  <a:pt x="837842" y="500380"/>
                </a:lnTo>
                <a:lnTo>
                  <a:pt x="832312" y="502920"/>
                </a:lnTo>
                <a:close/>
              </a:path>
              <a:path w="4096384" h="836930">
                <a:moveTo>
                  <a:pt x="838748" y="502920"/>
                </a:moveTo>
                <a:lnTo>
                  <a:pt x="832312" y="502920"/>
                </a:lnTo>
                <a:lnTo>
                  <a:pt x="837842" y="500380"/>
                </a:lnTo>
                <a:lnTo>
                  <a:pt x="831982" y="499110"/>
                </a:lnTo>
                <a:lnTo>
                  <a:pt x="833100" y="491748"/>
                </a:lnTo>
                <a:lnTo>
                  <a:pt x="833224" y="489810"/>
                </a:lnTo>
                <a:lnTo>
                  <a:pt x="832616" y="487680"/>
                </a:lnTo>
                <a:lnTo>
                  <a:pt x="855504" y="487680"/>
                </a:lnTo>
                <a:lnTo>
                  <a:pt x="857126" y="488950"/>
                </a:lnTo>
                <a:lnTo>
                  <a:pt x="844213" y="488950"/>
                </a:lnTo>
                <a:lnTo>
                  <a:pt x="845031" y="490220"/>
                </a:lnTo>
                <a:lnTo>
                  <a:pt x="842707" y="490220"/>
                </a:lnTo>
                <a:lnTo>
                  <a:pt x="836841" y="496570"/>
                </a:lnTo>
                <a:lnTo>
                  <a:pt x="836172" y="496570"/>
                </a:lnTo>
                <a:lnTo>
                  <a:pt x="836112" y="496996"/>
                </a:lnTo>
                <a:lnTo>
                  <a:pt x="835668" y="497840"/>
                </a:lnTo>
                <a:lnTo>
                  <a:pt x="836989" y="497840"/>
                </a:lnTo>
                <a:lnTo>
                  <a:pt x="839440" y="501650"/>
                </a:lnTo>
                <a:lnTo>
                  <a:pt x="839021" y="501650"/>
                </a:lnTo>
                <a:lnTo>
                  <a:pt x="838748" y="502920"/>
                </a:lnTo>
                <a:close/>
              </a:path>
              <a:path w="4096384" h="836930">
                <a:moveTo>
                  <a:pt x="899530" y="491490"/>
                </a:moveTo>
                <a:lnTo>
                  <a:pt x="897185" y="490220"/>
                </a:lnTo>
                <a:lnTo>
                  <a:pt x="897122" y="488887"/>
                </a:lnTo>
                <a:lnTo>
                  <a:pt x="899196" y="487680"/>
                </a:lnTo>
                <a:lnTo>
                  <a:pt x="902044" y="488950"/>
                </a:lnTo>
                <a:lnTo>
                  <a:pt x="901957" y="490263"/>
                </a:lnTo>
                <a:lnTo>
                  <a:pt x="899530" y="491490"/>
                </a:lnTo>
                <a:close/>
              </a:path>
              <a:path w="4096384" h="836930">
                <a:moveTo>
                  <a:pt x="911265" y="491490"/>
                </a:moveTo>
                <a:lnTo>
                  <a:pt x="899530" y="491490"/>
                </a:lnTo>
                <a:lnTo>
                  <a:pt x="901957" y="490263"/>
                </a:lnTo>
                <a:lnTo>
                  <a:pt x="902044" y="488950"/>
                </a:lnTo>
                <a:lnTo>
                  <a:pt x="899196" y="487680"/>
                </a:lnTo>
                <a:lnTo>
                  <a:pt x="914786" y="487680"/>
                </a:lnTo>
                <a:lnTo>
                  <a:pt x="913444" y="488950"/>
                </a:lnTo>
                <a:lnTo>
                  <a:pt x="909253" y="490220"/>
                </a:lnTo>
                <a:lnTo>
                  <a:pt x="911265" y="491490"/>
                </a:lnTo>
                <a:close/>
              </a:path>
              <a:path w="4096384" h="836930">
                <a:moveTo>
                  <a:pt x="914786" y="506730"/>
                </a:moveTo>
                <a:lnTo>
                  <a:pt x="910538" y="503960"/>
                </a:lnTo>
                <a:lnTo>
                  <a:pt x="904610" y="500486"/>
                </a:lnTo>
                <a:lnTo>
                  <a:pt x="904523" y="500280"/>
                </a:lnTo>
                <a:lnTo>
                  <a:pt x="906823" y="497840"/>
                </a:lnTo>
                <a:lnTo>
                  <a:pt x="915794" y="497840"/>
                </a:lnTo>
                <a:lnTo>
                  <a:pt x="919067" y="496658"/>
                </a:lnTo>
                <a:lnTo>
                  <a:pt x="919189" y="496493"/>
                </a:lnTo>
                <a:lnTo>
                  <a:pt x="909253" y="490220"/>
                </a:lnTo>
                <a:lnTo>
                  <a:pt x="913444" y="488950"/>
                </a:lnTo>
                <a:lnTo>
                  <a:pt x="914786" y="487680"/>
                </a:lnTo>
                <a:lnTo>
                  <a:pt x="922159" y="495300"/>
                </a:lnTo>
                <a:lnTo>
                  <a:pt x="924844" y="496570"/>
                </a:lnTo>
                <a:lnTo>
                  <a:pt x="914786" y="506730"/>
                </a:lnTo>
                <a:close/>
              </a:path>
              <a:path w="4096384" h="836930">
                <a:moveTo>
                  <a:pt x="904647" y="520700"/>
                </a:moveTo>
                <a:lnTo>
                  <a:pt x="901880" y="520700"/>
                </a:lnTo>
                <a:lnTo>
                  <a:pt x="902924" y="518082"/>
                </a:lnTo>
                <a:lnTo>
                  <a:pt x="907544" y="509527"/>
                </a:lnTo>
                <a:lnTo>
                  <a:pt x="907656" y="508823"/>
                </a:lnTo>
                <a:lnTo>
                  <a:pt x="907529" y="506730"/>
                </a:lnTo>
                <a:lnTo>
                  <a:pt x="914786" y="506730"/>
                </a:lnTo>
                <a:lnTo>
                  <a:pt x="924844" y="496570"/>
                </a:lnTo>
                <a:lnTo>
                  <a:pt x="922159" y="495300"/>
                </a:lnTo>
                <a:lnTo>
                  <a:pt x="914786" y="487680"/>
                </a:lnTo>
                <a:lnTo>
                  <a:pt x="924062" y="487680"/>
                </a:lnTo>
                <a:lnTo>
                  <a:pt x="922997" y="495300"/>
                </a:lnTo>
                <a:lnTo>
                  <a:pt x="933014" y="495300"/>
                </a:lnTo>
                <a:lnTo>
                  <a:pt x="934673" y="499110"/>
                </a:lnTo>
                <a:lnTo>
                  <a:pt x="929034" y="499110"/>
                </a:lnTo>
                <a:lnTo>
                  <a:pt x="925244" y="500423"/>
                </a:lnTo>
                <a:lnTo>
                  <a:pt x="922329" y="501650"/>
                </a:lnTo>
                <a:lnTo>
                  <a:pt x="924474" y="505409"/>
                </a:lnTo>
                <a:lnTo>
                  <a:pt x="924391" y="505540"/>
                </a:lnTo>
                <a:lnTo>
                  <a:pt x="920987" y="508000"/>
                </a:lnTo>
                <a:lnTo>
                  <a:pt x="916960" y="509270"/>
                </a:lnTo>
                <a:lnTo>
                  <a:pt x="923501" y="513080"/>
                </a:lnTo>
                <a:lnTo>
                  <a:pt x="912272" y="513080"/>
                </a:lnTo>
                <a:lnTo>
                  <a:pt x="906775" y="519200"/>
                </a:lnTo>
                <a:lnTo>
                  <a:pt x="904647" y="520700"/>
                </a:lnTo>
                <a:close/>
              </a:path>
              <a:path w="4096384" h="836930">
                <a:moveTo>
                  <a:pt x="972113" y="499110"/>
                </a:moveTo>
                <a:lnTo>
                  <a:pt x="971134" y="497869"/>
                </a:lnTo>
                <a:lnTo>
                  <a:pt x="968760" y="492760"/>
                </a:lnTo>
                <a:lnTo>
                  <a:pt x="963398" y="492760"/>
                </a:lnTo>
                <a:lnTo>
                  <a:pt x="966704" y="489002"/>
                </a:lnTo>
                <a:lnTo>
                  <a:pt x="968256" y="487680"/>
                </a:lnTo>
                <a:lnTo>
                  <a:pt x="969688" y="488887"/>
                </a:lnTo>
                <a:lnTo>
                  <a:pt x="970693" y="490383"/>
                </a:lnTo>
                <a:lnTo>
                  <a:pt x="971275" y="491490"/>
                </a:lnTo>
                <a:lnTo>
                  <a:pt x="977033" y="493983"/>
                </a:lnTo>
                <a:lnTo>
                  <a:pt x="976980" y="494252"/>
                </a:lnTo>
                <a:lnTo>
                  <a:pt x="974463" y="497840"/>
                </a:lnTo>
                <a:lnTo>
                  <a:pt x="972113" y="499110"/>
                </a:lnTo>
                <a:close/>
              </a:path>
              <a:path w="4096384" h="836930">
                <a:moveTo>
                  <a:pt x="975551" y="499110"/>
                </a:moveTo>
                <a:lnTo>
                  <a:pt x="972113" y="499110"/>
                </a:lnTo>
                <a:lnTo>
                  <a:pt x="974463" y="497840"/>
                </a:lnTo>
                <a:lnTo>
                  <a:pt x="975357" y="496493"/>
                </a:lnTo>
                <a:lnTo>
                  <a:pt x="976980" y="494252"/>
                </a:lnTo>
                <a:lnTo>
                  <a:pt x="977033" y="493983"/>
                </a:lnTo>
                <a:lnTo>
                  <a:pt x="971275" y="491490"/>
                </a:lnTo>
                <a:lnTo>
                  <a:pt x="970630" y="490263"/>
                </a:lnTo>
                <a:lnTo>
                  <a:pt x="969797" y="489002"/>
                </a:lnTo>
                <a:lnTo>
                  <a:pt x="968256" y="487680"/>
                </a:lnTo>
                <a:lnTo>
                  <a:pt x="972784" y="487680"/>
                </a:lnTo>
                <a:lnTo>
                  <a:pt x="974123" y="490220"/>
                </a:lnTo>
                <a:lnTo>
                  <a:pt x="978818" y="490220"/>
                </a:lnTo>
                <a:lnTo>
                  <a:pt x="978818" y="492760"/>
                </a:lnTo>
                <a:lnTo>
                  <a:pt x="988289" y="492760"/>
                </a:lnTo>
                <a:lnTo>
                  <a:pt x="987932" y="496016"/>
                </a:lnTo>
                <a:lnTo>
                  <a:pt x="988035" y="497625"/>
                </a:lnTo>
                <a:lnTo>
                  <a:pt x="988068" y="497840"/>
                </a:lnTo>
                <a:lnTo>
                  <a:pt x="974797" y="497840"/>
                </a:lnTo>
                <a:lnTo>
                  <a:pt x="975551" y="499110"/>
                </a:lnTo>
                <a:close/>
              </a:path>
              <a:path w="4096384" h="836930">
                <a:moveTo>
                  <a:pt x="1086716" y="491490"/>
                </a:moveTo>
                <a:lnTo>
                  <a:pt x="1072858" y="491490"/>
                </a:lnTo>
                <a:lnTo>
                  <a:pt x="1076374" y="487680"/>
                </a:lnTo>
                <a:lnTo>
                  <a:pt x="1087440" y="487680"/>
                </a:lnTo>
                <a:lnTo>
                  <a:pt x="1086008" y="488887"/>
                </a:lnTo>
                <a:lnTo>
                  <a:pt x="1086130" y="489584"/>
                </a:lnTo>
                <a:lnTo>
                  <a:pt x="1086716" y="491490"/>
                </a:lnTo>
                <a:close/>
              </a:path>
              <a:path w="4096384" h="836930">
                <a:moveTo>
                  <a:pt x="1088449" y="492760"/>
                </a:moveTo>
                <a:lnTo>
                  <a:pt x="1087106" y="492760"/>
                </a:lnTo>
                <a:lnTo>
                  <a:pt x="1086130" y="489584"/>
                </a:lnTo>
                <a:lnTo>
                  <a:pt x="1086008" y="488887"/>
                </a:lnTo>
                <a:lnTo>
                  <a:pt x="1087440" y="487680"/>
                </a:lnTo>
                <a:lnTo>
                  <a:pt x="1088612" y="487680"/>
                </a:lnTo>
                <a:lnTo>
                  <a:pt x="1089564" y="490075"/>
                </a:lnTo>
                <a:lnTo>
                  <a:pt x="1089452" y="490585"/>
                </a:lnTo>
                <a:lnTo>
                  <a:pt x="1088449" y="492760"/>
                </a:lnTo>
                <a:close/>
              </a:path>
              <a:path w="4096384" h="836930">
                <a:moveTo>
                  <a:pt x="1020976" y="505460"/>
                </a:moveTo>
                <a:lnTo>
                  <a:pt x="1010564" y="505460"/>
                </a:lnTo>
                <a:lnTo>
                  <a:pt x="1014959" y="497945"/>
                </a:lnTo>
                <a:lnTo>
                  <a:pt x="1016533" y="492760"/>
                </a:lnTo>
                <a:lnTo>
                  <a:pt x="1088449" y="492760"/>
                </a:lnTo>
                <a:lnTo>
                  <a:pt x="1089452" y="490585"/>
                </a:lnTo>
                <a:lnTo>
                  <a:pt x="1089564" y="490075"/>
                </a:lnTo>
                <a:lnTo>
                  <a:pt x="1088612" y="487680"/>
                </a:lnTo>
                <a:lnTo>
                  <a:pt x="1094874" y="487680"/>
                </a:lnTo>
                <a:lnTo>
                  <a:pt x="1095992" y="488950"/>
                </a:lnTo>
                <a:lnTo>
                  <a:pt x="1097607" y="488950"/>
                </a:lnTo>
                <a:lnTo>
                  <a:pt x="1103195" y="495300"/>
                </a:lnTo>
                <a:lnTo>
                  <a:pt x="1067993" y="495300"/>
                </a:lnTo>
                <a:lnTo>
                  <a:pt x="1067155" y="496570"/>
                </a:lnTo>
                <a:lnTo>
                  <a:pt x="1034809" y="496570"/>
                </a:lnTo>
                <a:lnTo>
                  <a:pt x="1033381" y="500380"/>
                </a:lnTo>
                <a:lnTo>
                  <a:pt x="1023173" y="500380"/>
                </a:lnTo>
                <a:lnTo>
                  <a:pt x="1019739" y="501650"/>
                </a:lnTo>
                <a:lnTo>
                  <a:pt x="1017090" y="502920"/>
                </a:lnTo>
                <a:lnTo>
                  <a:pt x="1020976" y="505460"/>
                </a:lnTo>
                <a:close/>
              </a:path>
              <a:path w="4096384" h="836930">
                <a:moveTo>
                  <a:pt x="1096548" y="487745"/>
                </a:moveTo>
                <a:close/>
              </a:path>
              <a:path w="4096384" h="836930">
                <a:moveTo>
                  <a:pt x="1093307" y="497840"/>
                </a:moveTo>
                <a:lnTo>
                  <a:pt x="1069172" y="497840"/>
                </a:lnTo>
                <a:lnTo>
                  <a:pt x="1070063" y="496710"/>
                </a:lnTo>
                <a:lnTo>
                  <a:pt x="1070103" y="496493"/>
                </a:lnTo>
                <a:lnTo>
                  <a:pt x="1069002" y="495300"/>
                </a:lnTo>
                <a:lnTo>
                  <a:pt x="1103195" y="495300"/>
                </a:lnTo>
                <a:lnTo>
                  <a:pt x="1103310" y="493570"/>
                </a:lnTo>
                <a:lnTo>
                  <a:pt x="1103434" y="492675"/>
                </a:lnTo>
                <a:lnTo>
                  <a:pt x="1107555" y="487680"/>
                </a:lnTo>
                <a:lnTo>
                  <a:pt x="1142757" y="487680"/>
                </a:lnTo>
                <a:lnTo>
                  <a:pt x="1140413" y="488950"/>
                </a:lnTo>
                <a:lnTo>
                  <a:pt x="1120632" y="488950"/>
                </a:lnTo>
                <a:lnTo>
                  <a:pt x="1120632" y="496570"/>
                </a:lnTo>
                <a:lnTo>
                  <a:pt x="1093975" y="496570"/>
                </a:lnTo>
                <a:lnTo>
                  <a:pt x="1093307" y="497840"/>
                </a:lnTo>
                <a:close/>
              </a:path>
              <a:path w="4096384" h="836930">
                <a:moveTo>
                  <a:pt x="1140413" y="491490"/>
                </a:moveTo>
                <a:lnTo>
                  <a:pt x="1140528" y="488887"/>
                </a:lnTo>
                <a:lnTo>
                  <a:pt x="1142757" y="487680"/>
                </a:lnTo>
                <a:lnTo>
                  <a:pt x="1143702" y="490075"/>
                </a:lnTo>
                <a:lnTo>
                  <a:pt x="1143644" y="490263"/>
                </a:lnTo>
                <a:lnTo>
                  <a:pt x="1140413" y="491490"/>
                </a:lnTo>
                <a:close/>
              </a:path>
              <a:path w="4096384" h="836930">
                <a:moveTo>
                  <a:pt x="1179130" y="498047"/>
                </a:moveTo>
                <a:lnTo>
                  <a:pt x="1170585" y="491490"/>
                </a:lnTo>
                <a:lnTo>
                  <a:pt x="1140413" y="491490"/>
                </a:lnTo>
                <a:lnTo>
                  <a:pt x="1143644" y="490263"/>
                </a:lnTo>
                <a:lnTo>
                  <a:pt x="1143702" y="490075"/>
                </a:lnTo>
                <a:lnTo>
                  <a:pt x="1142757" y="487680"/>
                </a:lnTo>
                <a:lnTo>
                  <a:pt x="1149101" y="487680"/>
                </a:lnTo>
                <a:lnTo>
                  <a:pt x="1152644" y="490220"/>
                </a:lnTo>
                <a:lnTo>
                  <a:pt x="1179130" y="490220"/>
                </a:lnTo>
                <a:lnTo>
                  <a:pt x="1179130" y="498047"/>
                </a:lnTo>
                <a:close/>
              </a:path>
              <a:path w="4096384" h="836930">
                <a:moveTo>
                  <a:pt x="1179130" y="490220"/>
                </a:moveTo>
                <a:lnTo>
                  <a:pt x="1166729" y="490220"/>
                </a:lnTo>
                <a:lnTo>
                  <a:pt x="1167396" y="487680"/>
                </a:lnTo>
                <a:lnTo>
                  <a:pt x="1179332" y="487680"/>
                </a:lnTo>
                <a:lnTo>
                  <a:pt x="1179130" y="49022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56238" y="487680"/>
                </a:lnTo>
                <a:lnTo>
                  <a:pt x="1268306" y="487680"/>
                </a:lnTo>
                <a:lnTo>
                  <a:pt x="1264285" y="49149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72603" y="492760"/>
                </a:moveTo>
                <a:lnTo>
                  <a:pt x="1264285" y="492760"/>
                </a:lnTo>
                <a:lnTo>
                  <a:pt x="1264285" y="491490"/>
                </a:lnTo>
                <a:lnTo>
                  <a:pt x="1268306" y="487680"/>
                </a:lnTo>
                <a:lnTo>
                  <a:pt x="1287416" y="487680"/>
                </a:lnTo>
                <a:lnTo>
                  <a:pt x="1289763" y="490220"/>
                </a:lnTo>
                <a:lnTo>
                  <a:pt x="1278173" y="490220"/>
                </a:lnTo>
                <a:lnTo>
                  <a:pt x="1272603" y="492760"/>
                </a:lnTo>
                <a:close/>
              </a:path>
              <a:path w="4096384" h="836930">
                <a:moveTo>
                  <a:pt x="1418376" y="489584"/>
                </a:moveTo>
                <a:lnTo>
                  <a:pt x="1421015" y="487680"/>
                </a:lnTo>
                <a:lnTo>
                  <a:pt x="1421406" y="488950"/>
                </a:lnTo>
                <a:lnTo>
                  <a:pt x="1419772" y="488950"/>
                </a:lnTo>
                <a:lnTo>
                  <a:pt x="1418376" y="489584"/>
                </a:lnTo>
                <a:close/>
              </a:path>
              <a:path w="4096384" h="836930">
                <a:moveTo>
                  <a:pt x="1428506" y="491490"/>
                </a:moveTo>
                <a:lnTo>
                  <a:pt x="1422187" y="491490"/>
                </a:lnTo>
                <a:lnTo>
                  <a:pt x="1421015" y="487680"/>
                </a:lnTo>
                <a:lnTo>
                  <a:pt x="1431660" y="487680"/>
                </a:lnTo>
                <a:lnTo>
                  <a:pt x="1428506" y="491490"/>
                </a:lnTo>
                <a:close/>
              </a:path>
              <a:path w="4096384" h="836930">
                <a:moveTo>
                  <a:pt x="1456830" y="494030"/>
                </a:moveTo>
                <a:lnTo>
                  <a:pt x="1452938" y="494030"/>
                </a:lnTo>
                <a:lnTo>
                  <a:pt x="1454540" y="487680"/>
                </a:lnTo>
                <a:lnTo>
                  <a:pt x="1456397" y="491285"/>
                </a:lnTo>
                <a:lnTo>
                  <a:pt x="1456522" y="491650"/>
                </a:lnTo>
                <a:lnTo>
                  <a:pt x="1456830" y="494030"/>
                </a:lnTo>
                <a:close/>
              </a:path>
              <a:path w="4096384" h="836930">
                <a:moveTo>
                  <a:pt x="1458099" y="499110"/>
                </a:moveTo>
                <a:lnTo>
                  <a:pt x="1457211" y="496710"/>
                </a:lnTo>
                <a:lnTo>
                  <a:pt x="1457115" y="496229"/>
                </a:lnTo>
                <a:lnTo>
                  <a:pt x="1456522" y="491650"/>
                </a:lnTo>
                <a:lnTo>
                  <a:pt x="1456397" y="491285"/>
                </a:lnTo>
                <a:lnTo>
                  <a:pt x="1454540" y="487680"/>
                </a:lnTo>
                <a:lnTo>
                  <a:pt x="1466615" y="487680"/>
                </a:lnTo>
                <a:lnTo>
                  <a:pt x="1465422" y="495300"/>
                </a:lnTo>
                <a:lnTo>
                  <a:pt x="1460073" y="495300"/>
                </a:lnTo>
                <a:lnTo>
                  <a:pt x="1460585" y="495742"/>
                </a:lnTo>
                <a:lnTo>
                  <a:pt x="1458099" y="499110"/>
                </a:lnTo>
                <a:close/>
              </a:path>
              <a:path w="4096384" h="836930">
                <a:moveTo>
                  <a:pt x="1465851" y="500303"/>
                </a:moveTo>
                <a:lnTo>
                  <a:pt x="1464959" y="499530"/>
                </a:lnTo>
                <a:lnTo>
                  <a:pt x="1464860" y="498890"/>
                </a:lnTo>
                <a:lnTo>
                  <a:pt x="1466615" y="487680"/>
                </a:lnTo>
                <a:lnTo>
                  <a:pt x="1466778" y="488950"/>
                </a:lnTo>
                <a:lnTo>
                  <a:pt x="1468789" y="488950"/>
                </a:lnTo>
                <a:lnTo>
                  <a:pt x="1475645" y="499110"/>
                </a:lnTo>
                <a:lnTo>
                  <a:pt x="1467112" y="499110"/>
                </a:lnTo>
                <a:lnTo>
                  <a:pt x="1465851" y="500303"/>
                </a:lnTo>
                <a:close/>
              </a:path>
              <a:path w="4096384" h="836930">
                <a:moveTo>
                  <a:pt x="1473483" y="488950"/>
                </a:moveTo>
                <a:lnTo>
                  <a:pt x="1466778" y="488950"/>
                </a:lnTo>
                <a:lnTo>
                  <a:pt x="1466615" y="487680"/>
                </a:lnTo>
                <a:lnTo>
                  <a:pt x="1472700" y="487680"/>
                </a:lnTo>
                <a:lnTo>
                  <a:pt x="1473483" y="488950"/>
                </a:lnTo>
                <a:close/>
              </a:path>
              <a:path w="4096384" h="836930">
                <a:moveTo>
                  <a:pt x="1479016" y="492760"/>
                </a:moveTo>
                <a:lnTo>
                  <a:pt x="1477170" y="491490"/>
                </a:lnTo>
                <a:lnTo>
                  <a:pt x="1476694" y="490585"/>
                </a:lnTo>
                <a:lnTo>
                  <a:pt x="1476578" y="490075"/>
                </a:lnTo>
                <a:lnTo>
                  <a:pt x="1477142" y="489002"/>
                </a:lnTo>
                <a:lnTo>
                  <a:pt x="1477461" y="488765"/>
                </a:lnTo>
                <a:lnTo>
                  <a:pt x="1479180" y="487680"/>
                </a:lnTo>
                <a:lnTo>
                  <a:pt x="1478178" y="488950"/>
                </a:lnTo>
                <a:lnTo>
                  <a:pt x="1481026" y="488950"/>
                </a:lnTo>
                <a:lnTo>
                  <a:pt x="1480352" y="491490"/>
                </a:lnTo>
                <a:lnTo>
                  <a:pt x="1479016" y="492760"/>
                </a:lnTo>
                <a:close/>
              </a:path>
              <a:path w="4096384" h="836930">
                <a:moveTo>
                  <a:pt x="1484379" y="488950"/>
                </a:moveTo>
                <a:lnTo>
                  <a:pt x="1478178" y="488950"/>
                </a:lnTo>
                <a:lnTo>
                  <a:pt x="1479180" y="487680"/>
                </a:lnTo>
                <a:lnTo>
                  <a:pt x="1483875" y="487680"/>
                </a:lnTo>
                <a:lnTo>
                  <a:pt x="1484379" y="488950"/>
                </a:lnTo>
                <a:close/>
              </a:path>
              <a:path w="4096384" h="836930">
                <a:moveTo>
                  <a:pt x="1614230" y="488950"/>
                </a:moveTo>
                <a:lnTo>
                  <a:pt x="1611264" y="488950"/>
                </a:lnTo>
                <a:lnTo>
                  <a:pt x="1614662" y="487680"/>
                </a:lnTo>
                <a:lnTo>
                  <a:pt x="1614230" y="488950"/>
                </a:lnTo>
                <a:close/>
              </a:path>
              <a:path w="4096384" h="836930">
                <a:moveTo>
                  <a:pt x="1617969" y="491490"/>
                </a:moveTo>
                <a:lnTo>
                  <a:pt x="1611334" y="491490"/>
                </a:lnTo>
                <a:lnTo>
                  <a:pt x="1613799" y="490220"/>
                </a:lnTo>
                <a:lnTo>
                  <a:pt x="1614662" y="487680"/>
                </a:lnTo>
                <a:lnTo>
                  <a:pt x="1617969" y="487680"/>
                </a:lnTo>
                <a:lnTo>
                  <a:pt x="1617969" y="491490"/>
                </a:lnTo>
                <a:close/>
              </a:path>
              <a:path w="4096384" h="836930">
                <a:moveTo>
                  <a:pt x="1617969" y="496910"/>
                </a:moveTo>
                <a:lnTo>
                  <a:pt x="1617969" y="487680"/>
                </a:lnTo>
                <a:lnTo>
                  <a:pt x="1621655" y="492760"/>
                </a:lnTo>
                <a:lnTo>
                  <a:pt x="1622716" y="492760"/>
                </a:lnTo>
                <a:lnTo>
                  <a:pt x="1619868" y="496570"/>
                </a:lnTo>
                <a:lnTo>
                  <a:pt x="1619223" y="496570"/>
                </a:lnTo>
                <a:lnTo>
                  <a:pt x="1617969" y="496910"/>
                </a:lnTo>
                <a:close/>
              </a:path>
              <a:path w="4096384" h="836930">
                <a:moveTo>
                  <a:pt x="1711001" y="488950"/>
                </a:moveTo>
                <a:lnTo>
                  <a:pt x="1709829" y="487680"/>
                </a:lnTo>
                <a:lnTo>
                  <a:pt x="1710940" y="488765"/>
                </a:lnTo>
                <a:lnTo>
                  <a:pt x="1711001" y="488950"/>
                </a:lnTo>
                <a:close/>
              </a:path>
              <a:path w="4096384" h="836930">
                <a:moveTo>
                  <a:pt x="1710940" y="488765"/>
                </a:moveTo>
                <a:lnTo>
                  <a:pt x="1709829" y="487680"/>
                </a:lnTo>
                <a:lnTo>
                  <a:pt x="1710642" y="487861"/>
                </a:lnTo>
                <a:lnTo>
                  <a:pt x="1710940" y="488765"/>
                </a:lnTo>
                <a:close/>
              </a:path>
              <a:path w="4096384" h="836930">
                <a:moveTo>
                  <a:pt x="1837054" y="496570"/>
                </a:moveTo>
                <a:lnTo>
                  <a:pt x="1832863" y="491490"/>
                </a:lnTo>
                <a:lnTo>
                  <a:pt x="1833368" y="491490"/>
                </a:lnTo>
                <a:lnTo>
                  <a:pt x="1837054" y="487680"/>
                </a:lnTo>
                <a:lnTo>
                  <a:pt x="1837054" y="496570"/>
                </a:lnTo>
                <a:close/>
              </a:path>
              <a:path w="4096384" h="836930">
                <a:moveTo>
                  <a:pt x="1841163" y="496570"/>
                </a:moveTo>
                <a:lnTo>
                  <a:pt x="1837054" y="496570"/>
                </a:lnTo>
                <a:lnTo>
                  <a:pt x="1837054" y="487680"/>
                </a:lnTo>
                <a:lnTo>
                  <a:pt x="1881475" y="487680"/>
                </a:lnTo>
                <a:lnTo>
                  <a:pt x="1883822" y="488950"/>
                </a:lnTo>
                <a:lnTo>
                  <a:pt x="1865721" y="488950"/>
                </a:lnTo>
                <a:lnTo>
                  <a:pt x="1863370" y="490220"/>
                </a:lnTo>
                <a:lnTo>
                  <a:pt x="1862198" y="491490"/>
                </a:lnTo>
                <a:lnTo>
                  <a:pt x="1862198" y="492760"/>
                </a:lnTo>
                <a:lnTo>
                  <a:pt x="1873093" y="492760"/>
                </a:lnTo>
                <a:lnTo>
                  <a:pt x="1876613" y="494030"/>
                </a:lnTo>
                <a:lnTo>
                  <a:pt x="1842757" y="494030"/>
                </a:lnTo>
                <a:lnTo>
                  <a:pt x="1841163" y="496570"/>
                </a:lnTo>
                <a:close/>
              </a:path>
              <a:path w="4096384" h="836930">
                <a:moveTo>
                  <a:pt x="2146998" y="495300"/>
                </a:moveTo>
                <a:lnTo>
                  <a:pt x="2143645" y="492760"/>
                </a:lnTo>
                <a:lnTo>
                  <a:pt x="2141294" y="491490"/>
                </a:lnTo>
                <a:lnTo>
                  <a:pt x="2145989" y="488950"/>
                </a:lnTo>
                <a:lnTo>
                  <a:pt x="2145825" y="488950"/>
                </a:lnTo>
                <a:lnTo>
                  <a:pt x="2149342" y="487680"/>
                </a:lnTo>
                <a:lnTo>
                  <a:pt x="2146998" y="49530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39959" y="501650"/>
                </a:lnTo>
                <a:lnTo>
                  <a:pt x="2139959" y="499110"/>
                </a:lnTo>
                <a:lnTo>
                  <a:pt x="2144483" y="495300"/>
                </a:lnTo>
                <a:lnTo>
                  <a:pt x="2146998" y="495300"/>
                </a:lnTo>
                <a:lnTo>
                  <a:pt x="2149342" y="487680"/>
                </a:lnTo>
                <a:lnTo>
                  <a:pt x="2149733" y="487680"/>
                </a:lnTo>
                <a:lnTo>
                  <a:pt x="2150684" y="488950"/>
                </a:lnTo>
                <a:lnTo>
                  <a:pt x="2155379" y="488950"/>
                </a:lnTo>
                <a:lnTo>
                  <a:pt x="2161378" y="497840"/>
                </a:lnTo>
                <a:lnTo>
                  <a:pt x="2151522" y="497840"/>
                </a:lnTo>
                <a:lnTo>
                  <a:pt x="2150773" y="498974"/>
                </a:lnTo>
                <a:lnTo>
                  <a:pt x="2150850" y="49953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248160" y="496970"/>
                </a:moveTo>
                <a:lnTo>
                  <a:pt x="2247304" y="496229"/>
                </a:lnTo>
                <a:lnTo>
                  <a:pt x="2252097" y="487680"/>
                </a:lnTo>
                <a:lnTo>
                  <a:pt x="2252431" y="488950"/>
                </a:lnTo>
                <a:lnTo>
                  <a:pt x="2261651" y="491490"/>
                </a:lnTo>
                <a:lnTo>
                  <a:pt x="2254037" y="494064"/>
                </a:lnTo>
                <a:lnTo>
                  <a:pt x="2248160" y="496970"/>
                </a:lnTo>
                <a:close/>
              </a:path>
              <a:path w="4096384" h="836930">
                <a:moveTo>
                  <a:pt x="2246565" y="513080"/>
                </a:moveTo>
                <a:lnTo>
                  <a:pt x="2239021" y="513080"/>
                </a:lnTo>
                <a:lnTo>
                  <a:pt x="2244220" y="504190"/>
                </a:lnTo>
                <a:lnTo>
                  <a:pt x="2242544" y="504190"/>
                </a:lnTo>
                <a:lnTo>
                  <a:pt x="2237345" y="500380"/>
                </a:lnTo>
                <a:lnTo>
                  <a:pt x="2252097" y="500380"/>
                </a:lnTo>
                <a:lnTo>
                  <a:pt x="2248190" y="496996"/>
                </a:lnTo>
                <a:lnTo>
                  <a:pt x="2254108" y="494030"/>
                </a:lnTo>
                <a:lnTo>
                  <a:pt x="2261651" y="491490"/>
                </a:lnTo>
                <a:lnTo>
                  <a:pt x="2252431" y="488950"/>
                </a:lnTo>
                <a:lnTo>
                  <a:pt x="2252097" y="487680"/>
                </a:lnTo>
                <a:lnTo>
                  <a:pt x="2281895" y="487680"/>
                </a:lnTo>
                <a:lnTo>
                  <a:pt x="2281258" y="489002"/>
                </a:lnTo>
                <a:lnTo>
                  <a:pt x="2281029" y="490220"/>
                </a:lnTo>
                <a:lnTo>
                  <a:pt x="2268356" y="490220"/>
                </a:lnTo>
                <a:lnTo>
                  <a:pt x="2263831" y="491490"/>
                </a:lnTo>
                <a:lnTo>
                  <a:pt x="2265844" y="494030"/>
                </a:lnTo>
                <a:lnTo>
                  <a:pt x="2261317" y="494030"/>
                </a:lnTo>
                <a:lnTo>
                  <a:pt x="2257964" y="496570"/>
                </a:lnTo>
                <a:lnTo>
                  <a:pt x="2256729" y="499229"/>
                </a:lnTo>
                <a:lnTo>
                  <a:pt x="2256201" y="500224"/>
                </a:lnTo>
                <a:lnTo>
                  <a:pt x="2256319" y="500486"/>
                </a:lnTo>
                <a:lnTo>
                  <a:pt x="2258521" y="501650"/>
                </a:lnTo>
                <a:lnTo>
                  <a:pt x="2257801" y="501650"/>
                </a:lnTo>
                <a:lnTo>
                  <a:pt x="2256458" y="502920"/>
                </a:lnTo>
                <a:lnTo>
                  <a:pt x="2250755" y="502920"/>
                </a:lnTo>
                <a:lnTo>
                  <a:pt x="2251652" y="508000"/>
                </a:lnTo>
                <a:lnTo>
                  <a:pt x="2242204" y="508000"/>
                </a:lnTo>
                <a:lnTo>
                  <a:pt x="2246565" y="513080"/>
                </a:lnTo>
                <a:close/>
              </a:path>
              <a:path w="4096384" h="836930">
                <a:moveTo>
                  <a:pt x="2288420" y="487925"/>
                </a:moveTo>
                <a:lnTo>
                  <a:pt x="2288307" y="487680"/>
                </a:lnTo>
                <a:lnTo>
                  <a:pt x="2288475" y="487745"/>
                </a:lnTo>
                <a:lnTo>
                  <a:pt x="2288420" y="487925"/>
                </a:lnTo>
                <a:close/>
              </a:path>
              <a:path w="4096384" h="836930">
                <a:moveTo>
                  <a:pt x="2288567" y="487781"/>
                </a:moveTo>
                <a:lnTo>
                  <a:pt x="2288307" y="487680"/>
                </a:lnTo>
                <a:lnTo>
                  <a:pt x="2288671" y="487680"/>
                </a:lnTo>
                <a:close/>
              </a:path>
              <a:path w="4096384" h="836930">
                <a:moveTo>
                  <a:pt x="2398934" y="496570"/>
                </a:moveTo>
                <a:lnTo>
                  <a:pt x="2399186" y="495629"/>
                </a:lnTo>
                <a:lnTo>
                  <a:pt x="2399304" y="495073"/>
                </a:lnTo>
                <a:lnTo>
                  <a:pt x="2399412" y="494252"/>
                </a:lnTo>
                <a:lnTo>
                  <a:pt x="2399534" y="492675"/>
                </a:lnTo>
                <a:lnTo>
                  <a:pt x="2396255" y="488950"/>
                </a:lnTo>
                <a:lnTo>
                  <a:pt x="2401114" y="488950"/>
                </a:lnTo>
                <a:lnTo>
                  <a:pt x="2410340" y="487680"/>
                </a:lnTo>
                <a:lnTo>
                  <a:pt x="2398934" y="496570"/>
                </a:lnTo>
                <a:close/>
              </a:path>
              <a:path w="4096384" h="836930">
                <a:moveTo>
                  <a:pt x="2426428" y="504190"/>
                </a:moveTo>
                <a:lnTo>
                  <a:pt x="2421399" y="504190"/>
                </a:lnTo>
                <a:lnTo>
                  <a:pt x="2430619" y="496570"/>
                </a:lnTo>
                <a:lnTo>
                  <a:pt x="2398934" y="496570"/>
                </a:lnTo>
                <a:lnTo>
                  <a:pt x="2410340" y="487680"/>
                </a:lnTo>
                <a:lnTo>
                  <a:pt x="2420112" y="487680"/>
                </a:lnTo>
                <a:lnTo>
                  <a:pt x="2419887" y="488950"/>
                </a:lnTo>
                <a:lnTo>
                  <a:pt x="2425760" y="488950"/>
                </a:lnTo>
                <a:lnTo>
                  <a:pt x="2424790" y="493835"/>
                </a:lnTo>
                <a:lnTo>
                  <a:pt x="2424802" y="494064"/>
                </a:lnTo>
                <a:lnTo>
                  <a:pt x="2426592" y="495300"/>
                </a:lnTo>
                <a:lnTo>
                  <a:pt x="2434105" y="495300"/>
                </a:lnTo>
                <a:lnTo>
                  <a:pt x="2433059" y="497625"/>
                </a:lnTo>
                <a:lnTo>
                  <a:pt x="2433178" y="498081"/>
                </a:lnTo>
                <a:lnTo>
                  <a:pt x="2437494" y="502920"/>
                </a:lnTo>
                <a:lnTo>
                  <a:pt x="2426762" y="502920"/>
                </a:lnTo>
                <a:lnTo>
                  <a:pt x="2426428" y="504190"/>
                </a:lnTo>
                <a:close/>
              </a:path>
              <a:path w="4096384" h="836930">
                <a:moveTo>
                  <a:pt x="2538920" y="499110"/>
                </a:moveTo>
                <a:lnTo>
                  <a:pt x="2534206" y="494030"/>
                </a:lnTo>
                <a:lnTo>
                  <a:pt x="2531358" y="491490"/>
                </a:lnTo>
                <a:lnTo>
                  <a:pt x="2535398" y="491490"/>
                </a:lnTo>
                <a:lnTo>
                  <a:pt x="2535969" y="489976"/>
                </a:lnTo>
                <a:lnTo>
                  <a:pt x="2536720" y="487680"/>
                </a:lnTo>
                <a:lnTo>
                  <a:pt x="2538920" y="499110"/>
                </a:lnTo>
                <a:close/>
              </a:path>
              <a:path w="4096384" h="836930">
                <a:moveTo>
                  <a:pt x="2778612" y="492760"/>
                </a:moveTo>
                <a:lnTo>
                  <a:pt x="2776772" y="492760"/>
                </a:lnTo>
                <a:lnTo>
                  <a:pt x="2776422" y="491899"/>
                </a:lnTo>
                <a:lnTo>
                  <a:pt x="2776301" y="491350"/>
                </a:lnTo>
                <a:lnTo>
                  <a:pt x="2777106" y="488950"/>
                </a:lnTo>
                <a:lnTo>
                  <a:pt x="2778455" y="487680"/>
                </a:lnTo>
                <a:lnTo>
                  <a:pt x="2780445" y="491490"/>
                </a:lnTo>
                <a:lnTo>
                  <a:pt x="2778612" y="492760"/>
                </a:lnTo>
                <a:close/>
              </a:path>
              <a:path w="4096384" h="836930">
                <a:moveTo>
                  <a:pt x="2785651" y="492760"/>
                </a:moveTo>
                <a:lnTo>
                  <a:pt x="2778612" y="492760"/>
                </a:lnTo>
                <a:lnTo>
                  <a:pt x="2780214" y="491650"/>
                </a:lnTo>
                <a:lnTo>
                  <a:pt x="2780339" y="491285"/>
                </a:lnTo>
                <a:lnTo>
                  <a:pt x="2778455" y="487680"/>
                </a:lnTo>
                <a:lnTo>
                  <a:pt x="2791190" y="487680"/>
                </a:lnTo>
                <a:lnTo>
                  <a:pt x="2790856" y="488950"/>
                </a:lnTo>
                <a:lnTo>
                  <a:pt x="2785651" y="492760"/>
                </a:lnTo>
                <a:close/>
              </a:path>
              <a:path w="4096384" h="836930">
                <a:moveTo>
                  <a:pt x="2795721" y="494896"/>
                </a:moveTo>
                <a:lnTo>
                  <a:pt x="2790516" y="492760"/>
                </a:lnTo>
                <a:lnTo>
                  <a:pt x="2785651" y="492760"/>
                </a:lnTo>
                <a:lnTo>
                  <a:pt x="2790856" y="488950"/>
                </a:lnTo>
                <a:lnTo>
                  <a:pt x="2791190" y="487680"/>
                </a:lnTo>
                <a:lnTo>
                  <a:pt x="2795698" y="493909"/>
                </a:lnTo>
                <a:lnTo>
                  <a:pt x="2795721" y="494896"/>
                </a:lnTo>
                <a:close/>
              </a:path>
              <a:path w="4096384" h="836930">
                <a:moveTo>
                  <a:pt x="2801752" y="496570"/>
                </a:moveTo>
                <a:lnTo>
                  <a:pt x="2805092" y="487680"/>
                </a:lnTo>
                <a:lnTo>
                  <a:pt x="2807108" y="490220"/>
                </a:lnTo>
                <a:lnTo>
                  <a:pt x="2809405" y="493931"/>
                </a:lnTo>
                <a:lnTo>
                  <a:pt x="2809360" y="494064"/>
                </a:lnTo>
                <a:lnTo>
                  <a:pt x="2801752" y="496570"/>
                </a:lnTo>
                <a:close/>
              </a:path>
              <a:path w="4096384" h="836930">
                <a:moveTo>
                  <a:pt x="2822980" y="496570"/>
                </a:moveTo>
                <a:lnTo>
                  <a:pt x="2801752" y="496570"/>
                </a:lnTo>
                <a:lnTo>
                  <a:pt x="2809360" y="494064"/>
                </a:lnTo>
                <a:lnTo>
                  <a:pt x="2809405" y="493931"/>
                </a:lnTo>
                <a:lnTo>
                  <a:pt x="2807108" y="490220"/>
                </a:lnTo>
                <a:lnTo>
                  <a:pt x="2805092" y="487680"/>
                </a:lnTo>
                <a:lnTo>
                  <a:pt x="2822296" y="487680"/>
                </a:lnTo>
                <a:lnTo>
                  <a:pt x="2822419" y="488950"/>
                </a:lnTo>
                <a:lnTo>
                  <a:pt x="2818685" y="488950"/>
                </a:lnTo>
                <a:lnTo>
                  <a:pt x="2818685" y="490220"/>
                </a:lnTo>
                <a:lnTo>
                  <a:pt x="2818502" y="490220"/>
                </a:lnTo>
                <a:lnTo>
                  <a:pt x="2813479" y="494030"/>
                </a:lnTo>
                <a:lnTo>
                  <a:pt x="2818344" y="494030"/>
                </a:lnTo>
                <a:lnTo>
                  <a:pt x="2823541" y="495227"/>
                </a:lnTo>
                <a:lnTo>
                  <a:pt x="2822980" y="496570"/>
                </a:lnTo>
                <a:close/>
              </a:path>
              <a:path w="4096384" h="836930">
                <a:moveTo>
                  <a:pt x="2833077" y="494030"/>
                </a:moveTo>
                <a:lnTo>
                  <a:pt x="2831578" y="494030"/>
                </a:lnTo>
                <a:lnTo>
                  <a:pt x="2829581" y="492760"/>
                </a:lnTo>
                <a:lnTo>
                  <a:pt x="2826889" y="490220"/>
                </a:lnTo>
                <a:lnTo>
                  <a:pt x="2835434" y="487680"/>
                </a:lnTo>
                <a:lnTo>
                  <a:pt x="2833077" y="494030"/>
                </a:lnTo>
                <a:close/>
              </a:path>
              <a:path w="4096384" h="836930">
                <a:moveTo>
                  <a:pt x="3024851" y="495300"/>
                </a:moveTo>
                <a:lnTo>
                  <a:pt x="2979265" y="495300"/>
                </a:lnTo>
                <a:lnTo>
                  <a:pt x="2979265" y="487680"/>
                </a:lnTo>
                <a:lnTo>
                  <a:pt x="2990501" y="487680"/>
                </a:lnTo>
                <a:lnTo>
                  <a:pt x="2990501" y="491490"/>
                </a:lnTo>
                <a:lnTo>
                  <a:pt x="2991169" y="491490"/>
                </a:lnTo>
                <a:lnTo>
                  <a:pt x="2991660" y="492760"/>
                </a:lnTo>
                <a:lnTo>
                  <a:pt x="2992334" y="492760"/>
                </a:lnTo>
                <a:lnTo>
                  <a:pt x="2997697" y="494030"/>
                </a:lnTo>
                <a:lnTo>
                  <a:pt x="3026290" y="494030"/>
                </a:lnTo>
                <a:lnTo>
                  <a:pt x="3024851" y="495300"/>
                </a:lnTo>
                <a:close/>
              </a:path>
              <a:path w="4096384" h="836930">
                <a:moveTo>
                  <a:pt x="3281836" y="497840"/>
                </a:moveTo>
                <a:lnTo>
                  <a:pt x="3275010" y="494064"/>
                </a:lnTo>
                <a:lnTo>
                  <a:pt x="3276113" y="492760"/>
                </a:lnTo>
                <a:lnTo>
                  <a:pt x="3276630" y="492760"/>
                </a:lnTo>
                <a:lnTo>
                  <a:pt x="3278136" y="487680"/>
                </a:lnTo>
                <a:lnTo>
                  <a:pt x="3279881" y="491306"/>
                </a:lnTo>
                <a:lnTo>
                  <a:pt x="3280008" y="491619"/>
                </a:lnTo>
                <a:lnTo>
                  <a:pt x="3281836" y="49784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4618" y="488950"/>
                </a:lnTo>
                <a:lnTo>
                  <a:pt x="3339666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9666" y="487680"/>
                </a:lnTo>
                <a:lnTo>
                  <a:pt x="3341589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93641" y="494030"/>
                </a:moveTo>
                <a:lnTo>
                  <a:pt x="3387250" y="494030"/>
                </a:lnTo>
                <a:lnTo>
                  <a:pt x="3385379" y="491650"/>
                </a:lnTo>
                <a:lnTo>
                  <a:pt x="3385253" y="487680"/>
                </a:lnTo>
                <a:lnTo>
                  <a:pt x="3393641" y="494030"/>
                </a:lnTo>
                <a:close/>
              </a:path>
              <a:path w="4096384" h="836930">
                <a:moveTo>
                  <a:pt x="3534263" y="495300"/>
                </a:moveTo>
                <a:lnTo>
                  <a:pt x="3535454" y="487680"/>
                </a:lnTo>
                <a:lnTo>
                  <a:pt x="3535344" y="492994"/>
                </a:lnTo>
                <a:lnTo>
                  <a:pt x="3534263" y="495300"/>
                </a:lnTo>
                <a:close/>
              </a:path>
              <a:path w="4096384" h="836930">
                <a:moveTo>
                  <a:pt x="3548465" y="495300"/>
                </a:moveTo>
                <a:lnTo>
                  <a:pt x="3534263" y="495300"/>
                </a:lnTo>
                <a:lnTo>
                  <a:pt x="3535344" y="492994"/>
                </a:lnTo>
                <a:lnTo>
                  <a:pt x="3535454" y="487680"/>
                </a:lnTo>
                <a:lnTo>
                  <a:pt x="3539624" y="487680"/>
                </a:lnTo>
                <a:lnTo>
                  <a:pt x="3540293" y="488950"/>
                </a:lnTo>
                <a:lnTo>
                  <a:pt x="3560408" y="488950"/>
                </a:lnTo>
                <a:lnTo>
                  <a:pt x="3558418" y="490220"/>
                </a:lnTo>
                <a:lnTo>
                  <a:pt x="3548864" y="490220"/>
                </a:lnTo>
                <a:lnTo>
                  <a:pt x="3546998" y="491490"/>
                </a:lnTo>
                <a:lnTo>
                  <a:pt x="3544667" y="492760"/>
                </a:lnTo>
                <a:lnTo>
                  <a:pt x="3548465" y="4953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73661" y="494030"/>
                </a:lnTo>
                <a:lnTo>
                  <a:pt x="3571644" y="492760"/>
                </a:lnTo>
                <a:lnTo>
                  <a:pt x="3571311" y="491490"/>
                </a:lnTo>
                <a:lnTo>
                  <a:pt x="3572496" y="490220"/>
                </a:lnTo>
                <a:lnTo>
                  <a:pt x="3575684" y="48768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22243" y="495300"/>
                </a:lnTo>
                <a:lnTo>
                  <a:pt x="4017195" y="490220"/>
                </a:lnTo>
                <a:lnTo>
                  <a:pt x="4008833" y="490220"/>
                </a:lnTo>
                <a:lnTo>
                  <a:pt x="4011832" y="487680"/>
                </a:lnTo>
                <a:lnTo>
                  <a:pt x="4013181" y="487680"/>
                </a:lnTo>
                <a:lnTo>
                  <a:pt x="4014680" y="488950"/>
                </a:lnTo>
                <a:lnTo>
                  <a:pt x="4095854" y="488950"/>
                </a:lnTo>
                <a:lnTo>
                  <a:pt x="4095854" y="491490"/>
                </a:lnTo>
                <a:lnTo>
                  <a:pt x="4045206" y="491490"/>
                </a:lnTo>
                <a:lnTo>
                  <a:pt x="4041500" y="492760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14680" y="488950"/>
                </a:moveTo>
                <a:lnTo>
                  <a:pt x="4013181" y="487680"/>
                </a:lnTo>
                <a:lnTo>
                  <a:pt x="4013949" y="487680"/>
                </a:lnTo>
                <a:lnTo>
                  <a:pt x="4014680" y="488950"/>
                </a:lnTo>
                <a:close/>
              </a:path>
              <a:path w="4096384" h="836930">
                <a:moveTo>
                  <a:pt x="1097607" y="488950"/>
                </a:moveTo>
                <a:lnTo>
                  <a:pt x="1095992" y="488950"/>
                </a:lnTo>
                <a:lnTo>
                  <a:pt x="1096548" y="487745"/>
                </a:lnTo>
                <a:lnTo>
                  <a:pt x="1097607" y="488950"/>
                </a:lnTo>
                <a:close/>
              </a:path>
              <a:path w="4096384" h="836930">
                <a:moveTo>
                  <a:pt x="2292832" y="494030"/>
                </a:moveTo>
                <a:lnTo>
                  <a:pt x="2291660" y="494030"/>
                </a:lnTo>
                <a:lnTo>
                  <a:pt x="2290697" y="492817"/>
                </a:lnTo>
                <a:lnTo>
                  <a:pt x="2288426" y="487936"/>
                </a:lnTo>
                <a:lnTo>
                  <a:pt x="2288567" y="487781"/>
                </a:lnTo>
                <a:lnTo>
                  <a:pt x="2298031" y="491490"/>
                </a:lnTo>
                <a:lnTo>
                  <a:pt x="2294168" y="492760"/>
                </a:lnTo>
                <a:lnTo>
                  <a:pt x="2292832" y="494030"/>
                </a:lnTo>
                <a:close/>
              </a:path>
              <a:path w="4096384" h="836930">
                <a:moveTo>
                  <a:pt x="177734" y="501650"/>
                </a:moveTo>
                <a:lnTo>
                  <a:pt x="171864" y="501650"/>
                </a:lnTo>
                <a:lnTo>
                  <a:pt x="175053" y="499110"/>
                </a:lnTo>
                <a:lnTo>
                  <a:pt x="176233" y="496910"/>
                </a:lnTo>
                <a:lnTo>
                  <a:pt x="176355" y="496493"/>
                </a:lnTo>
                <a:lnTo>
                  <a:pt x="173396" y="492760"/>
                </a:lnTo>
                <a:lnTo>
                  <a:pt x="172105" y="489435"/>
                </a:lnTo>
                <a:lnTo>
                  <a:pt x="172014" y="488887"/>
                </a:lnTo>
                <a:lnTo>
                  <a:pt x="173741" y="487788"/>
                </a:lnTo>
                <a:lnTo>
                  <a:pt x="181440" y="490075"/>
                </a:lnTo>
                <a:lnTo>
                  <a:pt x="182256" y="491490"/>
                </a:lnTo>
                <a:lnTo>
                  <a:pt x="186199" y="491490"/>
                </a:lnTo>
                <a:lnTo>
                  <a:pt x="190473" y="492760"/>
                </a:lnTo>
                <a:lnTo>
                  <a:pt x="191141" y="492760"/>
                </a:lnTo>
                <a:lnTo>
                  <a:pt x="176730" y="499110"/>
                </a:lnTo>
                <a:lnTo>
                  <a:pt x="177734" y="501650"/>
                </a:lnTo>
                <a:close/>
              </a:path>
              <a:path w="4096384" h="836930">
                <a:moveTo>
                  <a:pt x="1715028" y="492760"/>
                </a:moveTo>
                <a:lnTo>
                  <a:pt x="1710940" y="488765"/>
                </a:lnTo>
                <a:lnTo>
                  <a:pt x="1710642" y="487861"/>
                </a:lnTo>
                <a:lnTo>
                  <a:pt x="1715525" y="488950"/>
                </a:lnTo>
                <a:lnTo>
                  <a:pt x="1722564" y="488950"/>
                </a:lnTo>
                <a:lnTo>
                  <a:pt x="1715028" y="492760"/>
                </a:lnTo>
                <a:close/>
              </a:path>
              <a:path w="4096384" h="836930">
                <a:moveTo>
                  <a:pt x="2288003" y="495300"/>
                </a:moveTo>
                <a:lnTo>
                  <a:pt x="2280072" y="495300"/>
                </a:lnTo>
                <a:lnTo>
                  <a:pt x="2284786" y="491490"/>
                </a:lnTo>
                <a:lnTo>
                  <a:pt x="2288420" y="487925"/>
                </a:lnTo>
                <a:lnTo>
                  <a:pt x="2290651" y="492760"/>
                </a:lnTo>
                <a:lnTo>
                  <a:pt x="2289813" y="492760"/>
                </a:lnTo>
                <a:lnTo>
                  <a:pt x="2288003" y="49530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41784" y="490220"/>
                </a:lnTo>
                <a:lnTo>
                  <a:pt x="3041480" y="487936"/>
                </a:lnTo>
                <a:lnTo>
                  <a:pt x="3042943" y="488950"/>
                </a:lnTo>
                <a:lnTo>
                  <a:pt x="3055206" y="48895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571" y="488950"/>
                </a:moveTo>
                <a:lnTo>
                  <a:pt x="3571" y="488494"/>
                </a:lnTo>
                <a:lnTo>
                  <a:pt x="3702" y="488765"/>
                </a:lnTo>
                <a:lnTo>
                  <a:pt x="3571" y="488950"/>
                </a:lnTo>
                <a:close/>
              </a:path>
              <a:path w="4096384" h="836930">
                <a:moveTo>
                  <a:pt x="1496027" y="491619"/>
                </a:moveTo>
                <a:lnTo>
                  <a:pt x="1497755" y="489002"/>
                </a:lnTo>
                <a:lnTo>
                  <a:pt x="1498258" y="488569"/>
                </a:lnTo>
                <a:lnTo>
                  <a:pt x="1499820" y="490075"/>
                </a:lnTo>
                <a:lnTo>
                  <a:pt x="1499846" y="490263"/>
                </a:lnTo>
                <a:lnTo>
                  <a:pt x="1496027" y="491619"/>
                </a:lnTo>
                <a:close/>
              </a:path>
              <a:path w="4096384" h="836930">
                <a:moveTo>
                  <a:pt x="1711129" y="488950"/>
                </a:moveTo>
                <a:lnTo>
                  <a:pt x="1711001" y="488950"/>
                </a:lnTo>
                <a:lnTo>
                  <a:pt x="1710940" y="488765"/>
                </a:lnTo>
                <a:lnTo>
                  <a:pt x="1711129" y="488950"/>
                </a:lnTo>
                <a:close/>
              </a:path>
              <a:path w="4096384" h="836930">
                <a:moveTo>
                  <a:pt x="3791" y="488950"/>
                </a:moveTo>
                <a:lnTo>
                  <a:pt x="3571" y="488950"/>
                </a:lnTo>
                <a:lnTo>
                  <a:pt x="3736" y="488836"/>
                </a:lnTo>
                <a:close/>
              </a:path>
              <a:path w="4096384" h="836930">
                <a:moveTo>
                  <a:pt x="655968" y="501650"/>
                </a:moveTo>
                <a:lnTo>
                  <a:pt x="658271" y="488887"/>
                </a:lnTo>
                <a:lnTo>
                  <a:pt x="659655" y="491490"/>
                </a:lnTo>
                <a:lnTo>
                  <a:pt x="670956" y="491490"/>
                </a:lnTo>
                <a:lnTo>
                  <a:pt x="672665" y="495300"/>
                </a:lnTo>
                <a:lnTo>
                  <a:pt x="662673" y="495300"/>
                </a:lnTo>
                <a:lnTo>
                  <a:pt x="660945" y="496493"/>
                </a:lnTo>
                <a:lnTo>
                  <a:pt x="661052" y="496881"/>
                </a:lnTo>
                <a:lnTo>
                  <a:pt x="662619" y="499110"/>
                </a:lnTo>
                <a:lnTo>
                  <a:pt x="656643" y="499110"/>
                </a:lnTo>
                <a:lnTo>
                  <a:pt x="655968" y="501650"/>
                </a:lnTo>
                <a:close/>
              </a:path>
              <a:path w="4096384" h="836930">
                <a:moveTo>
                  <a:pt x="79672" y="515620"/>
                </a:moveTo>
                <a:lnTo>
                  <a:pt x="70287" y="515620"/>
                </a:lnTo>
                <a:lnTo>
                  <a:pt x="74976" y="510540"/>
                </a:lnTo>
                <a:lnTo>
                  <a:pt x="78832" y="510540"/>
                </a:lnTo>
                <a:lnTo>
                  <a:pt x="70287" y="500380"/>
                </a:lnTo>
                <a:lnTo>
                  <a:pt x="75984" y="500380"/>
                </a:lnTo>
                <a:lnTo>
                  <a:pt x="78164" y="488950"/>
                </a:lnTo>
                <a:lnTo>
                  <a:pt x="82967" y="495227"/>
                </a:lnTo>
                <a:lnTo>
                  <a:pt x="87066" y="497840"/>
                </a:lnTo>
                <a:lnTo>
                  <a:pt x="94506" y="497840"/>
                </a:lnTo>
                <a:lnTo>
                  <a:pt x="89728" y="501650"/>
                </a:lnTo>
                <a:lnTo>
                  <a:pt x="80949" y="501650"/>
                </a:lnTo>
                <a:lnTo>
                  <a:pt x="77490" y="504190"/>
                </a:lnTo>
                <a:lnTo>
                  <a:pt x="77660" y="504190"/>
                </a:lnTo>
                <a:lnTo>
                  <a:pt x="84412" y="511810"/>
                </a:lnTo>
                <a:lnTo>
                  <a:pt x="83193" y="511810"/>
                </a:lnTo>
                <a:lnTo>
                  <a:pt x="79672" y="515620"/>
                </a:lnTo>
                <a:close/>
              </a:path>
              <a:path w="4096384" h="836930">
                <a:moveTo>
                  <a:pt x="111049" y="515620"/>
                </a:moveTo>
                <a:lnTo>
                  <a:pt x="107499" y="515620"/>
                </a:lnTo>
                <a:lnTo>
                  <a:pt x="109492" y="509816"/>
                </a:lnTo>
                <a:lnTo>
                  <a:pt x="109573" y="509058"/>
                </a:lnTo>
                <a:lnTo>
                  <a:pt x="106490" y="502920"/>
                </a:lnTo>
                <a:lnTo>
                  <a:pt x="101966" y="502920"/>
                </a:lnTo>
                <a:lnTo>
                  <a:pt x="97107" y="501650"/>
                </a:lnTo>
                <a:lnTo>
                  <a:pt x="104146" y="501650"/>
                </a:lnTo>
                <a:lnTo>
                  <a:pt x="108167" y="499110"/>
                </a:lnTo>
                <a:lnTo>
                  <a:pt x="112413" y="495399"/>
                </a:lnTo>
                <a:lnTo>
                  <a:pt x="112416" y="495255"/>
                </a:lnTo>
                <a:lnTo>
                  <a:pt x="102974" y="491490"/>
                </a:lnTo>
                <a:lnTo>
                  <a:pt x="106157" y="488950"/>
                </a:lnTo>
                <a:lnTo>
                  <a:pt x="106490" y="488950"/>
                </a:lnTo>
                <a:lnTo>
                  <a:pt x="121225" y="491350"/>
                </a:lnTo>
                <a:lnTo>
                  <a:pt x="120010" y="493983"/>
                </a:lnTo>
                <a:lnTo>
                  <a:pt x="114978" y="499110"/>
                </a:lnTo>
                <a:lnTo>
                  <a:pt x="111257" y="504190"/>
                </a:lnTo>
                <a:lnTo>
                  <a:pt x="113366" y="506730"/>
                </a:lnTo>
                <a:lnTo>
                  <a:pt x="116548" y="508000"/>
                </a:lnTo>
                <a:lnTo>
                  <a:pt x="117962" y="510374"/>
                </a:lnTo>
                <a:lnTo>
                  <a:pt x="117844" y="512154"/>
                </a:lnTo>
                <a:lnTo>
                  <a:pt x="117720" y="513080"/>
                </a:lnTo>
                <a:lnTo>
                  <a:pt x="111853" y="513080"/>
                </a:lnTo>
                <a:lnTo>
                  <a:pt x="111049" y="515620"/>
                </a:lnTo>
                <a:close/>
              </a:path>
              <a:path w="4096384" h="836930">
                <a:moveTo>
                  <a:pt x="121225" y="491350"/>
                </a:moveTo>
                <a:lnTo>
                  <a:pt x="106490" y="488950"/>
                </a:lnTo>
                <a:lnTo>
                  <a:pt x="124595" y="488950"/>
                </a:lnTo>
                <a:lnTo>
                  <a:pt x="124456" y="490220"/>
                </a:lnTo>
                <a:lnTo>
                  <a:pt x="121747" y="490220"/>
                </a:lnTo>
                <a:lnTo>
                  <a:pt x="121225" y="491350"/>
                </a:lnTo>
                <a:close/>
              </a:path>
              <a:path w="4096384" h="836930">
                <a:moveTo>
                  <a:pt x="123253" y="502920"/>
                </a:moveTo>
                <a:lnTo>
                  <a:pt x="123723" y="496996"/>
                </a:lnTo>
                <a:lnTo>
                  <a:pt x="124595" y="488950"/>
                </a:lnTo>
                <a:lnTo>
                  <a:pt x="130966" y="497840"/>
                </a:lnTo>
                <a:lnTo>
                  <a:pt x="128786" y="497840"/>
                </a:lnTo>
                <a:lnTo>
                  <a:pt x="123253" y="502920"/>
                </a:lnTo>
                <a:close/>
              </a:path>
              <a:path w="4096384" h="836930">
                <a:moveTo>
                  <a:pt x="152421" y="511810"/>
                </a:moveTo>
                <a:lnTo>
                  <a:pt x="146557" y="511810"/>
                </a:lnTo>
                <a:lnTo>
                  <a:pt x="142026" y="502920"/>
                </a:lnTo>
                <a:lnTo>
                  <a:pt x="123253" y="502920"/>
                </a:lnTo>
                <a:lnTo>
                  <a:pt x="128786" y="497840"/>
                </a:lnTo>
                <a:lnTo>
                  <a:pt x="130966" y="497840"/>
                </a:lnTo>
                <a:lnTo>
                  <a:pt x="124595" y="488950"/>
                </a:lnTo>
                <a:lnTo>
                  <a:pt x="133340" y="488950"/>
                </a:lnTo>
                <a:lnTo>
                  <a:pt x="131971" y="490220"/>
                </a:lnTo>
                <a:lnTo>
                  <a:pt x="144710" y="490220"/>
                </a:lnTo>
                <a:lnTo>
                  <a:pt x="141862" y="491490"/>
                </a:lnTo>
                <a:lnTo>
                  <a:pt x="151081" y="491490"/>
                </a:lnTo>
                <a:lnTo>
                  <a:pt x="151417" y="494030"/>
                </a:lnTo>
                <a:lnTo>
                  <a:pt x="139348" y="494030"/>
                </a:lnTo>
                <a:lnTo>
                  <a:pt x="138694" y="496493"/>
                </a:lnTo>
                <a:lnTo>
                  <a:pt x="138871" y="496996"/>
                </a:lnTo>
                <a:lnTo>
                  <a:pt x="139852" y="499110"/>
                </a:lnTo>
                <a:lnTo>
                  <a:pt x="151920" y="499110"/>
                </a:lnTo>
                <a:lnTo>
                  <a:pt x="151920" y="501650"/>
                </a:lnTo>
                <a:lnTo>
                  <a:pt x="143538" y="501650"/>
                </a:lnTo>
                <a:lnTo>
                  <a:pt x="146332" y="505386"/>
                </a:lnTo>
                <a:lnTo>
                  <a:pt x="146252" y="505972"/>
                </a:lnTo>
                <a:lnTo>
                  <a:pt x="146109" y="506514"/>
                </a:lnTo>
                <a:lnTo>
                  <a:pt x="145719" y="506730"/>
                </a:lnTo>
                <a:lnTo>
                  <a:pt x="173439" y="506730"/>
                </a:lnTo>
                <a:lnTo>
                  <a:pt x="174917" y="508000"/>
                </a:lnTo>
                <a:lnTo>
                  <a:pt x="167510" y="508000"/>
                </a:lnTo>
                <a:lnTo>
                  <a:pt x="168194" y="508148"/>
                </a:lnTo>
                <a:lnTo>
                  <a:pt x="160301" y="510540"/>
                </a:lnTo>
                <a:lnTo>
                  <a:pt x="152921" y="510540"/>
                </a:lnTo>
                <a:lnTo>
                  <a:pt x="152421" y="511810"/>
                </a:lnTo>
                <a:close/>
              </a:path>
              <a:path w="4096384" h="836930">
                <a:moveTo>
                  <a:pt x="141862" y="491490"/>
                </a:moveTo>
                <a:lnTo>
                  <a:pt x="147559" y="488950"/>
                </a:lnTo>
                <a:lnTo>
                  <a:pt x="150748" y="488950"/>
                </a:lnTo>
                <a:lnTo>
                  <a:pt x="141862" y="491490"/>
                </a:lnTo>
                <a:close/>
              </a:path>
              <a:path w="4096384" h="836930">
                <a:moveTo>
                  <a:pt x="173439" y="506730"/>
                </a:moveTo>
                <a:lnTo>
                  <a:pt x="167170" y="506730"/>
                </a:lnTo>
                <a:lnTo>
                  <a:pt x="163987" y="501650"/>
                </a:lnTo>
                <a:lnTo>
                  <a:pt x="163501" y="500423"/>
                </a:lnTo>
                <a:lnTo>
                  <a:pt x="151081" y="491490"/>
                </a:lnTo>
                <a:lnTo>
                  <a:pt x="141862" y="491490"/>
                </a:lnTo>
                <a:lnTo>
                  <a:pt x="150748" y="488950"/>
                </a:lnTo>
                <a:lnTo>
                  <a:pt x="159821" y="488950"/>
                </a:lnTo>
                <a:lnTo>
                  <a:pt x="162291" y="496570"/>
                </a:lnTo>
                <a:lnTo>
                  <a:pt x="169967" y="503746"/>
                </a:lnTo>
                <a:lnTo>
                  <a:pt x="173439" y="506730"/>
                </a:lnTo>
                <a:close/>
              </a:path>
              <a:path w="4096384" h="836930">
                <a:moveTo>
                  <a:pt x="205056" y="500380"/>
                </a:moveTo>
                <a:lnTo>
                  <a:pt x="204318" y="498348"/>
                </a:lnTo>
                <a:lnTo>
                  <a:pt x="204217" y="497840"/>
                </a:lnTo>
                <a:lnTo>
                  <a:pt x="201369" y="490220"/>
                </a:lnTo>
                <a:lnTo>
                  <a:pt x="198521" y="490220"/>
                </a:lnTo>
                <a:lnTo>
                  <a:pt x="201035" y="488950"/>
                </a:lnTo>
                <a:lnTo>
                  <a:pt x="211469" y="495227"/>
                </a:lnTo>
                <a:lnTo>
                  <a:pt x="211439" y="495399"/>
                </a:lnTo>
                <a:lnTo>
                  <a:pt x="207740" y="497840"/>
                </a:lnTo>
                <a:lnTo>
                  <a:pt x="205056" y="500380"/>
                </a:lnTo>
                <a:close/>
              </a:path>
              <a:path w="4096384" h="836930">
                <a:moveTo>
                  <a:pt x="215182" y="500380"/>
                </a:moveTo>
                <a:lnTo>
                  <a:pt x="205056" y="500380"/>
                </a:lnTo>
                <a:lnTo>
                  <a:pt x="207740" y="497840"/>
                </a:lnTo>
                <a:lnTo>
                  <a:pt x="211439" y="495399"/>
                </a:lnTo>
                <a:lnTo>
                  <a:pt x="211469" y="495227"/>
                </a:lnTo>
                <a:lnTo>
                  <a:pt x="201035" y="488950"/>
                </a:lnTo>
                <a:lnTo>
                  <a:pt x="267814" y="488950"/>
                </a:lnTo>
                <a:lnTo>
                  <a:pt x="268621" y="491490"/>
                </a:lnTo>
                <a:lnTo>
                  <a:pt x="259534" y="491490"/>
                </a:lnTo>
                <a:lnTo>
                  <a:pt x="258526" y="494030"/>
                </a:lnTo>
                <a:lnTo>
                  <a:pt x="245790" y="494030"/>
                </a:lnTo>
                <a:lnTo>
                  <a:pt x="246962" y="495300"/>
                </a:lnTo>
                <a:lnTo>
                  <a:pt x="232714" y="495300"/>
                </a:lnTo>
                <a:lnTo>
                  <a:pt x="232213" y="496570"/>
                </a:lnTo>
                <a:lnTo>
                  <a:pt x="223999" y="496570"/>
                </a:lnTo>
                <a:lnTo>
                  <a:pt x="218093" y="497840"/>
                </a:lnTo>
                <a:lnTo>
                  <a:pt x="214445" y="497840"/>
                </a:lnTo>
                <a:lnTo>
                  <a:pt x="215821" y="499530"/>
                </a:lnTo>
                <a:lnTo>
                  <a:pt x="215839" y="499806"/>
                </a:lnTo>
                <a:lnTo>
                  <a:pt x="215182" y="500380"/>
                </a:lnTo>
                <a:close/>
              </a:path>
              <a:path w="4096384" h="836930">
                <a:moveTo>
                  <a:pt x="413415" y="494030"/>
                </a:moveTo>
                <a:lnTo>
                  <a:pt x="410397" y="494030"/>
                </a:lnTo>
                <a:lnTo>
                  <a:pt x="409729" y="492760"/>
                </a:lnTo>
                <a:lnTo>
                  <a:pt x="404196" y="490220"/>
                </a:lnTo>
                <a:lnTo>
                  <a:pt x="405368" y="488950"/>
                </a:lnTo>
                <a:lnTo>
                  <a:pt x="414756" y="488950"/>
                </a:lnTo>
                <a:lnTo>
                  <a:pt x="413415" y="49403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6349" y="489002"/>
                </a:lnTo>
                <a:lnTo>
                  <a:pt x="453898" y="488950"/>
                </a:lnTo>
                <a:lnTo>
                  <a:pt x="453141" y="490220"/>
                </a:lnTo>
                <a:lnTo>
                  <a:pt x="451465" y="490220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87511" y="494030"/>
                </a:moveTo>
                <a:lnTo>
                  <a:pt x="478619" y="491490"/>
                </a:lnTo>
                <a:lnTo>
                  <a:pt x="473256" y="491490"/>
                </a:lnTo>
                <a:lnTo>
                  <a:pt x="477321" y="490220"/>
                </a:lnTo>
                <a:lnTo>
                  <a:pt x="483146" y="488950"/>
                </a:lnTo>
                <a:lnTo>
                  <a:pt x="487590" y="488950"/>
                </a:lnTo>
                <a:lnTo>
                  <a:pt x="487511" y="494030"/>
                </a:lnTo>
                <a:close/>
              </a:path>
              <a:path w="4096384" h="836930">
                <a:moveTo>
                  <a:pt x="487675" y="494030"/>
                </a:moveTo>
                <a:lnTo>
                  <a:pt x="487511" y="494030"/>
                </a:lnTo>
                <a:lnTo>
                  <a:pt x="487590" y="488950"/>
                </a:lnTo>
                <a:lnTo>
                  <a:pt x="494210" y="488950"/>
                </a:lnTo>
                <a:lnTo>
                  <a:pt x="493885" y="490585"/>
                </a:lnTo>
                <a:lnTo>
                  <a:pt x="487675" y="494030"/>
                </a:lnTo>
                <a:close/>
              </a:path>
              <a:path w="4096384" h="836930">
                <a:moveTo>
                  <a:pt x="524048" y="492760"/>
                </a:moveTo>
                <a:lnTo>
                  <a:pt x="523507" y="491731"/>
                </a:lnTo>
                <a:lnTo>
                  <a:pt x="523380" y="490220"/>
                </a:lnTo>
                <a:lnTo>
                  <a:pt x="524553" y="488950"/>
                </a:lnTo>
                <a:lnTo>
                  <a:pt x="524994" y="490075"/>
                </a:lnTo>
                <a:lnTo>
                  <a:pt x="524869" y="491720"/>
                </a:lnTo>
                <a:lnTo>
                  <a:pt x="524048" y="492760"/>
                </a:lnTo>
                <a:close/>
              </a:path>
              <a:path w="4096384" h="836930">
                <a:moveTo>
                  <a:pt x="555124" y="500380"/>
                </a:moveTo>
                <a:lnTo>
                  <a:pt x="533772" y="500380"/>
                </a:lnTo>
                <a:lnTo>
                  <a:pt x="532326" y="498771"/>
                </a:lnTo>
                <a:lnTo>
                  <a:pt x="531782" y="498081"/>
                </a:lnTo>
                <a:lnTo>
                  <a:pt x="531705" y="497625"/>
                </a:lnTo>
                <a:lnTo>
                  <a:pt x="534276" y="492760"/>
                </a:lnTo>
                <a:lnTo>
                  <a:pt x="524048" y="492760"/>
                </a:lnTo>
                <a:lnTo>
                  <a:pt x="524869" y="491720"/>
                </a:lnTo>
                <a:lnTo>
                  <a:pt x="524994" y="490075"/>
                </a:lnTo>
                <a:lnTo>
                  <a:pt x="524553" y="488950"/>
                </a:lnTo>
                <a:lnTo>
                  <a:pt x="535700" y="488950"/>
                </a:lnTo>
                <a:lnTo>
                  <a:pt x="531258" y="491490"/>
                </a:lnTo>
                <a:lnTo>
                  <a:pt x="536790" y="492760"/>
                </a:lnTo>
                <a:lnTo>
                  <a:pt x="544393" y="497840"/>
                </a:lnTo>
                <a:lnTo>
                  <a:pt x="554831" y="497840"/>
                </a:lnTo>
                <a:lnTo>
                  <a:pt x="555124" y="500380"/>
                </a:lnTo>
                <a:close/>
              </a:path>
              <a:path w="4096384" h="836930">
                <a:moveTo>
                  <a:pt x="813751" y="497840"/>
                </a:moveTo>
                <a:lnTo>
                  <a:pt x="810529" y="496570"/>
                </a:lnTo>
                <a:lnTo>
                  <a:pt x="805325" y="492760"/>
                </a:lnTo>
                <a:lnTo>
                  <a:pt x="799458" y="488950"/>
                </a:lnTo>
                <a:lnTo>
                  <a:pt x="814715" y="491490"/>
                </a:lnTo>
                <a:lnTo>
                  <a:pt x="821420" y="491490"/>
                </a:lnTo>
                <a:lnTo>
                  <a:pt x="816784" y="496570"/>
                </a:lnTo>
                <a:lnTo>
                  <a:pt x="813751" y="497840"/>
                </a:lnTo>
                <a:close/>
              </a:path>
              <a:path w="4096384" h="836930">
                <a:moveTo>
                  <a:pt x="815049" y="491490"/>
                </a:moveTo>
                <a:lnTo>
                  <a:pt x="814715" y="491490"/>
                </a:lnTo>
                <a:lnTo>
                  <a:pt x="799458" y="488950"/>
                </a:lnTo>
                <a:lnTo>
                  <a:pt x="816054" y="488950"/>
                </a:lnTo>
                <a:lnTo>
                  <a:pt x="815049" y="491490"/>
                </a:lnTo>
                <a:close/>
              </a:path>
              <a:path w="4096384" h="836930">
                <a:moveTo>
                  <a:pt x="850918" y="513080"/>
                </a:moveTo>
                <a:lnTo>
                  <a:pt x="851252" y="508000"/>
                </a:lnTo>
                <a:lnTo>
                  <a:pt x="853433" y="508000"/>
                </a:lnTo>
                <a:lnTo>
                  <a:pt x="854628" y="504606"/>
                </a:lnTo>
                <a:lnTo>
                  <a:pt x="854741" y="504133"/>
                </a:lnTo>
                <a:lnTo>
                  <a:pt x="852457" y="500311"/>
                </a:lnTo>
                <a:lnTo>
                  <a:pt x="847419" y="493931"/>
                </a:lnTo>
                <a:lnTo>
                  <a:pt x="844213" y="488950"/>
                </a:lnTo>
                <a:lnTo>
                  <a:pt x="847232" y="488950"/>
                </a:lnTo>
                <a:lnTo>
                  <a:pt x="851756" y="490220"/>
                </a:lnTo>
                <a:lnTo>
                  <a:pt x="853773" y="497840"/>
                </a:lnTo>
                <a:lnTo>
                  <a:pt x="858795" y="499110"/>
                </a:lnTo>
                <a:lnTo>
                  <a:pt x="869023" y="499110"/>
                </a:lnTo>
                <a:lnTo>
                  <a:pt x="865839" y="501650"/>
                </a:lnTo>
                <a:lnTo>
                  <a:pt x="862482" y="501650"/>
                </a:lnTo>
                <a:lnTo>
                  <a:pt x="864693" y="502563"/>
                </a:lnTo>
                <a:lnTo>
                  <a:pt x="857000" y="508691"/>
                </a:lnTo>
                <a:lnTo>
                  <a:pt x="850918" y="513080"/>
                </a:lnTo>
                <a:close/>
              </a:path>
              <a:path w="4096384" h="836930">
                <a:moveTo>
                  <a:pt x="861146" y="499110"/>
                </a:moveTo>
                <a:lnTo>
                  <a:pt x="858795" y="499110"/>
                </a:lnTo>
                <a:lnTo>
                  <a:pt x="853773" y="497840"/>
                </a:lnTo>
                <a:lnTo>
                  <a:pt x="851756" y="490220"/>
                </a:lnTo>
                <a:lnTo>
                  <a:pt x="847232" y="488950"/>
                </a:lnTo>
                <a:lnTo>
                  <a:pt x="869697" y="488950"/>
                </a:lnTo>
                <a:lnTo>
                  <a:pt x="861146" y="499110"/>
                </a:lnTo>
                <a:close/>
              </a:path>
              <a:path w="4096384" h="836930">
                <a:moveTo>
                  <a:pt x="869023" y="499110"/>
                </a:moveTo>
                <a:lnTo>
                  <a:pt x="861146" y="499110"/>
                </a:lnTo>
                <a:lnTo>
                  <a:pt x="869697" y="488950"/>
                </a:lnTo>
                <a:lnTo>
                  <a:pt x="869616" y="489976"/>
                </a:lnTo>
                <a:lnTo>
                  <a:pt x="869016" y="490220"/>
                </a:lnTo>
                <a:lnTo>
                  <a:pt x="869497" y="490583"/>
                </a:lnTo>
                <a:lnTo>
                  <a:pt x="869372" y="494620"/>
                </a:lnTo>
                <a:lnTo>
                  <a:pt x="869252" y="496710"/>
                </a:lnTo>
                <a:lnTo>
                  <a:pt x="869132" y="498263"/>
                </a:lnTo>
                <a:lnTo>
                  <a:pt x="869023" y="499110"/>
                </a:lnTo>
                <a:close/>
              </a:path>
              <a:path w="4096384" h="836930">
                <a:moveTo>
                  <a:pt x="869639" y="489967"/>
                </a:moveTo>
                <a:lnTo>
                  <a:pt x="869697" y="488950"/>
                </a:lnTo>
                <a:lnTo>
                  <a:pt x="872146" y="488950"/>
                </a:lnTo>
                <a:lnTo>
                  <a:pt x="869639" y="489967"/>
                </a:lnTo>
                <a:close/>
              </a:path>
              <a:path w="4096384" h="836930">
                <a:moveTo>
                  <a:pt x="879002" y="497840"/>
                </a:moveTo>
                <a:lnTo>
                  <a:pt x="877438" y="496493"/>
                </a:lnTo>
                <a:lnTo>
                  <a:pt x="876302" y="495300"/>
                </a:lnTo>
                <a:lnTo>
                  <a:pt x="872264" y="492675"/>
                </a:lnTo>
                <a:lnTo>
                  <a:pt x="869599" y="490660"/>
                </a:lnTo>
                <a:lnTo>
                  <a:pt x="869661" y="489958"/>
                </a:lnTo>
                <a:lnTo>
                  <a:pt x="872146" y="488950"/>
                </a:lnTo>
                <a:lnTo>
                  <a:pt x="876313" y="488950"/>
                </a:lnTo>
                <a:lnTo>
                  <a:pt x="876062" y="490220"/>
                </a:lnTo>
                <a:lnTo>
                  <a:pt x="890985" y="490220"/>
                </a:lnTo>
                <a:lnTo>
                  <a:pt x="888968" y="492760"/>
                </a:lnTo>
                <a:lnTo>
                  <a:pt x="887128" y="492760"/>
                </a:lnTo>
                <a:lnTo>
                  <a:pt x="887575" y="493404"/>
                </a:lnTo>
                <a:lnTo>
                  <a:pt x="883071" y="495674"/>
                </a:lnTo>
                <a:lnTo>
                  <a:pt x="879002" y="497840"/>
                </a:lnTo>
                <a:close/>
              </a:path>
              <a:path w="4096384" h="836930">
                <a:moveTo>
                  <a:pt x="884948" y="490220"/>
                </a:moveTo>
                <a:lnTo>
                  <a:pt x="876062" y="490220"/>
                </a:lnTo>
                <a:lnTo>
                  <a:pt x="876313" y="488950"/>
                </a:lnTo>
                <a:lnTo>
                  <a:pt x="885615" y="488950"/>
                </a:lnTo>
                <a:lnTo>
                  <a:pt x="884948" y="490220"/>
                </a:lnTo>
                <a:close/>
              </a:path>
              <a:path w="4096384" h="836930">
                <a:moveTo>
                  <a:pt x="890985" y="490220"/>
                </a:moveTo>
                <a:lnTo>
                  <a:pt x="884948" y="490220"/>
                </a:lnTo>
                <a:lnTo>
                  <a:pt x="885615" y="488950"/>
                </a:lnTo>
                <a:lnTo>
                  <a:pt x="890985" y="490220"/>
                </a:lnTo>
                <a:close/>
              </a:path>
              <a:path w="4096384" h="836930">
                <a:moveTo>
                  <a:pt x="1135609" y="506730"/>
                </a:moveTo>
                <a:lnTo>
                  <a:pt x="1113088" y="506730"/>
                </a:lnTo>
                <a:lnTo>
                  <a:pt x="1119119" y="505460"/>
                </a:lnTo>
                <a:lnTo>
                  <a:pt x="1117834" y="503017"/>
                </a:lnTo>
                <a:lnTo>
                  <a:pt x="1116775" y="500380"/>
                </a:lnTo>
                <a:lnTo>
                  <a:pt x="1120632" y="500380"/>
                </a:lnTo>
                <a:lnTo>
                  <a:pt x="1120632" y="488950"/>
                </a:lnTo>
                <a:lnTo>
                  <a:pt x="1140413" y="488950"/>
                </a:lnTo>
                <a:lnTo>
                  <a:pt x="1140413" y="491490"/>
                </a:lnTo>
                <a:lnTo>
                  <a:pt x="1161366" y="491490"/>
                </a:lnTo>
                <a:lnTo>
                  <a:pt x="1160443" y="494030"/>
                </a:lnTo>
                <a:lnTo>
                  <a:pt x="1134709" y="494030"/>
                </a:lnTo>
                <a:lnTo>
                  <a:pt x="1127416" y="500311"/>
                </a:lnTo>
                <a:lnTo>
                  <a:pt x="1127294" y="500486"/>
                </a:lnTo>
                <a:lnTo>
                  <a:pt x="1126940" y="501378"/>
                </a:lnTo>
                <a:lnTo>
                  <a:pt x="1127066" y="503017"/>
                </a:lnTo>
                <a:lnTo>
                  <a:pt x="1127266" y="504190"/>
                </a:lnTo>
                <a:lnTo>
                  <a:pt x="1138054" y="504190"/>
                </a:lnTo>
                <a:lnTo>
                  <a:pt x="1136491" y="505460"/>
                </a:lnTo>
                <a:lnTo>
                  <a:pt x="1135609" y="506730"/>
                </a:lnTo>
                <a:close/>
              </a:path>
              <a:path w="4096384" h="836930">
                <a:moveTo>
                  <a:pt x="1376594" y="500380"/>
                </a:moveTo>
                <a:lnTo>
                  <a:pt x="1371232" y="500380"/>
                </a:lnTo>
                <a:lnTo>
                  <a:pt x="1374748" y="494030"/>
                </a:lnTo>
                <a:lnTo>
                  <a:pt x="1365365" y="492760"/>
                </a:lnTo>
                <a:lnTo>
                  <a:pt x="1369719" y="488950"/>
                </a:lnTo>
                <a:lnTo>
                  <a:pt x="1372873" y="490315"/>
                </a:lnTo>
                <a:lnTo>
                  <a:pt x="1377243" y="492760"/>
                </a:lnTo>
                <a:lnTo>
                  <a:pt x="1379689" y="496493"/>
                </a:lnTo>
                <a:lnTo>
                  <a:pt x="1379624" y="496710"/>
                </a:lnTo>
                <a:lnTo>
                  <a:pt x="1376594" y="500380"/>
                </a:lnTo>
                <a:close/>
              </a:path>
              <a:path w="4096384" h="836930">
                <a:moveTo>
                  <a:pt x="1386695" y="505460"/>
                </a:moveTo>
                <a:lnTo>
                  <a:pt x="1370246" y="505460"/>
                </a:lnTo>
                <a:lnTo>
                  <a:pt x="1371731" y="502920"/>
                </a:lnTo>
                <a:lnTo>
                  <a:pt x="1376542" y="500407"/>
                </a:lnTo>
                <a:lnTo>
                  <a:pt x="1379624" y="496710"/>
                </a:lnTo>
                <a:lnTo>
                  <a:pt x="1379689" y="496493"/>
                </a:lnTo>
                <a:lnTo>
                  <a:pt x="1377243" y="492760"/>
                </a:lnTo>
                <a:lnTo>
                  <a:pt x="1372703" y="490220"/>
                </a:lnTo>
                <a:lnTo>
                  <a:pt x="1369719" y="488950"/>
                </a:lnTo>
                <a:lnTo>
                  <a:pt x="1381318" y="488950"/>
                </a:lnTo>
                <a:lnTo>
                  <a:pt x="1383403" y="490220"/>
                </a:lnTo>
                <a:lnTo>
                  <a:pt x="1391177" y="490220"/>
                </a:lnTo>
                <a:lnTo>
                  <a:pt x="1391013" y="491490"/>
                </a:lnTo>
                <a:lnTo>
                  <a:pt x="1392185" y="491490"/>
                </a:lnTo>
                <a:lnTo>
                  <a:pt x="1393105" y="492760"/>
                </a:lnTo>
                <a:lnTo>
                  <a:pt x="1387320" y="492760"/>
                </a:lnTo>
                <a:lnTo>
                  <a:pt x="1382461" y="501650"/>
                </a:lnTo>
                <a:lnTo>
                  <a:pt x="1381793" y="501650"/>
                </a:lnTo>
                <a:lnTo>
                  <a:pt x="1386695" y="505460"/>
                </a:lnTo>
                <a:close/>
              </a:path>
              <a:path w="4096384" h="836930">
                <a:moveTo>
                  <a:pt x="1418104" y="513080"/>
                </a:moveTo>
                <a:lnTo>
                  <a:pt x="1398720" y="513080"/>
                </a:lnTo>
                <a:lnTo>
                  <a:pt x="1405261" y="506730"/>
                </a:lnTo>
                <a:lnTo>
                  <a:pt x="1420347" y="506730"/>
                </a:lnTo>
                <a:lnTo>
                  <a:pt x="1421608" y="502920"/>
                </a:lnTo>
                <a:lnTo>
                  <a:pt x="1418947" y="500311"/>
                </a:lnTo>
                <a:lnTo>
                  <a:pt x="1416902" y="497840"/>
                </a:lnTo>
                <a:lnTo>
                  <a:pt x="1419673" y="494030"/>
                </a:lnTo>
                <a:lnTo>
                  <a:pt x="1413976" y="492760"/>
                </a:lnTo>
                <a:lnTo>
                  <a:pt x="1418420" y="489564"/>
                </a:lnTo>
                <a:lnTo>
                  <a:pt x="1419772" y="488950"/>
                </a:lnTo>
                <a:lnTo>
                  <a:pt x="1422187" y="491490"/>
                </a:lnTo>
                <a:lnTo>
                  <a:pt x="1428506" y="491490"/>
                </a:lnTo>
                <a:lnTo>
                  <a:pt x="1424301" y="496570"/>
                </a:lnTo>
                <a:lnTo>
                  <a:pt x="1423233" y="496570"/>
                </a:lnTo>
                <a:lnTo>
                  <a:pt x="1423700" y="500380"/>
                </a:lnTo>
                <a:lnTo>
                  <a:pt x="1429401" y="500380"/>
                </a:lnTo>
                <a:lnTo>
                  <a:pt x="1428558" y="501650"/>
                </a:lnTo>
                <a:lnTo>
                  <a:pt x="1429226" y="501650"/>
                </a:lnTo>
                <a:lnTo>
                  <a:pt x="1429897" y="505460"/>
                </a:lnTo>
                <a:lnTo>
                  <a:pt x="1422862" y="505460"/>
                </a:lnTo>
                <a:lnTo>
                  <a:pt x="1418104" y="513080"/>
                </a:lnTo>
                <a:close/>
              </a:path>
              <a:path w="4096384" h="836930">
                <a:moveTo>
                  <a:pt x="1422187" y="491490"/>
                </a:moveTo>
                <a:lnTo>
                  <a:pt x="1419772" y="488950"/>
                </a:lnTo>
                <a:lnTo>
                  <a:pt x="1421406" y="488950"/>
                </a:lnTo>
                <a:lnTo>
                  <a:pt x="1422187" y="49149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8789" y="488950"/>
                </a:lnTo>
                <a:lnTo>
                  <a:pt x="1476502" y="48895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3432" y="492760"/>
                </a:moveTo>
                <a:lnTo>
                  <a:pt x="1479016" y="492760"/>
                </a:lnTo>
                <a:lnTo>
                  <a:pt x="1480352" y="491490"/>
                </a:lnTo>
                <a:lnTo>
                  <a:pt x="1481026" y="488950"/>
                </a:lnTo>
                <a:lnTo>
                  <a:pt x="1483158" y="491490"/>
                </a:lnTo>
                <a:lnTo>
                  <a:pt x="1483432" y="492760"/>
                </a:lnTo>
                <a:close/>
              </a:path>
              <a:path w="4096384" h="836930">
                <a:moveTo>
                  <a:pt x="1485787" y="499110"/>
                </a:moveTo>
                <a:lnTo>
                  <a:pt x="1484253" y="496570"/>
                </a:lnTo>
                <a:lnTo>
                  <a:pt x="1483158" y="491490"/>
                </a:lnTo>
                <a:lnTo>
                  <a:pt x="1481026" y="488950"/>
                </a:lnTo>
                <a:lnTo>
                  <a:pt x="1488236" y="488950"/>
                </a:lnTo>
                <a:lnTo>
                  <a:pt x="1488908" y="490986"/>
                </a:lnTo>
                <a:lnTo>
                  <a:pt x="1488904" y="491490"/>
                </a:lnTo>
                <a:lnTo>
                  <a:pt x="1496113" y="491490"/>
                </a:lnTo>
                <a:lnTo>
                  <a:pt x="1495989" y="491633"/>
                </a:lnTo>
                <a:lnTo>
                  <a:pt x="1489238" y="494030"/>
                </a:lnTo>
                <a:lnTo>
                  <a:pt x="1485787" y="499110"/>
                </a:lnTo>
                <a:close/>
              </a:path>
              <a:path w="4096384" h="836930">
                <a:moveTo>
                  <a:pt x="1536105" y="504190"/>
                </a:moveTo>
                <a:lnTo>
                  <a:pt x="1518742" y="504190"/>
                </a:lnTo>
                <a:lnTo>
                  <a:pt x="1518393" y="503531"/>
                </a:lnTo>
                <a:lnTo>
                  <a:pt x="1518330" y="503071"/>
                </a:lnTo>
                <a:lnTo>
                  <a:pt x="1521257" y="499110"/>
                </a:lnTo>
                <a:lnTo>
                  <a:pt x="1521373" y="496493"/>
                </a:lnTo>
                <a:lnTo>
                  <a:pt x="1516732" y="488950"/>
                </a:lnTo>
                <a:lnTo>
                  <a:pt x="1518322" y="488950"/>
                </a:lnTo>
                <a:lnTo>
                  <a:pt x="1519410" y="491490"/>
                </a:lnTo>
                <a:lnTo>
                  <a:pt x="1524276" y="491490"/>
                </a:lnTo>
                <a:lnTo>
                  <a:pt x="1522265" y="492760"/>
                </a:lnTo>
                <a:lnTo>
                  <a:pt x="1522718" y="496229"/>
                </a:lnTo>
                <a:lnTo>
                  <a:pt x="1522763" y="499110"/>
                </a:lnTo>
                <a:lnTo>
                  <a:pt x="1533191" y="499110"/>
                </a:lnTo>
                <a:lnTo>
                  <a:pt x="1536009" y="501650"/>
                </a:lnTo>
                <a:lnTo>
                  <a:pt x="1543512" y="501650"/>
                </a:lnTo>
                <a:lnTo>
                  <a:pt x="1543855" y="502920"/>
                </a:lnTo>
                <a:lnTo>
                  <a:pt x="1534830" y="502920"/>
                </a:lnTo>
                <a:lnTo>
                  <a:pt x="1536105" y="504190"/>
                </a:lnTo>
                <a:close/>
              </a:path>
              <a:path w="4096384" h="836930">
                <a:moveTo>
                  <a:pt x="1572947" y="499110"/>
                </a:moveTo>
                <a:lnTo>
                  <a:pt x="1565167" y="499110"/>
                </a:lnTo>
                <a:lnTo>
                  <a:pt x="1567511" y="497840"/>
                </a:lnTo>
                <a:lnTo>
                  <a:pt x="1570700" y="494030"/>
                </a:lnTo>
                <a:lnTo>
                  <a:pt x="1568959" y="493468"/>
                </a:lnTo>
                <a:lnTo>
                  <a:pt x="1568853" y="488950"/>
                </a:lnTo>
                <a:lnTo>
                  <a:pt x="1571034" y="488950"/>
                </a:lnTo>
                <a:lnTo>
                  <a:pt x="1571872" y="490220"/>
                </a:lnTo>
                <a:lnTo>
                  <a:pt x="1574556" y="492760"/>
                </a:lnTo>
                <a:lnTo>
                  <a:pt x="1576806" y="492760"/>
                </a:lnTo>
                <a:lnTo>
                  <a:pt x="1574779" y="495227"/>
                </a:lnTo>
                <a:lnTo>
                  <a:pt x="1574673" y="495399"/>
                </a:lnTo>
                <a:lnTo>
                  <a:pt x="1572947" y="499110"/>
                </a:lnTo>
                <a:close/>
              </a:path>
              <a:path w="4096384" h="836930">
                <a:moveTo>
                  <a:pt x="1573005" y="505171"/>
                </a:moveTo>
                <a:lnTo>
                  <a:pt x="1572133" y="504834"/>
                </a:lnTo>
                <a:lnTo>
                  <a:pt x="1572008" y="503746"/>
                </a:lnTo>
                <a:lnTo>
                  <a:pt x="1571892" y="501378"/>
                </a:lnTo>
                <a:lnTo>
                  <a:pt x="1574673" y="495399"/>
                </a:lnTo>
                <a:lnTo>
                  <a:pt x="1574779" y="495227"/>
                </a:lnTo>
                <a:lnTo>
                  <a:pt x="1579936" y="488950"/>
                </a:lnTo>
                <a:lnTo>
                  <a:pt x="1586284" y="488950"/>
                </a:lnTo>
                <a:lnTo>
                  <a:pt x="1588300" y="490220"/>
                </a:lnTo>
                <a:lnTo>
                  <a:pt x="1573005" y="505171"/>
                </a:lnTo>
                <a:close/>
              </a:path>
              <a:path w="4096384" h="836930">
                <a:moveTo>
                  <a:pt x="1577283" y="510374"/>
                </a:moveTo>
                <a:lnTo>
                  <a:pt x="1573810" y="505540"/>
                </a:lnTo>
                <a:lnTo>
                  <a:pt x="1573122" y="505216"/>
                </a:lnTo>
                <a:lnTo>
                  <a:pt x="1573109" y="505069"/>
                </a:lnTo>
                <a:lnTo>
                  <a:pt x="1588300" y="490220"/>
                </a:lnTo>
                <a:lnTo>
                  <a:pt x="1586284" y="488950"/>
                </a:lnTo>
                <a:lnTo>
                  <a:pt x="1595383" y="488950"/>
                </a:lnTo>
                <a:lnTo>
                  <a:pt x="1593833" y="492760"/>
                </a:lnTo>
                <a:lnTo>
                  <a:pt x="1594331" y="492760"/>
                </a:lnTo>
                <a:lnTo>
                  <a:pt x="1594927" y="493404"/>
                </a:lnTo>
                <a:lnTo>
                  <a:pt x="1591861" y="495300"/>
                </a:lnTo>
                <a:lnTo>
                  <a:pt x="1587284" y="495300"/>
                </a:lnTo>
                <a:lnTo>
                  <a:pt x="1584950" y="498974"/>
                </a:lnTo>
                <a:lnTo>
                  <a:pt x="1584842" y="499229"/>
                </a:lnTo>
                <a:lnTo>
                  <a:pt x="1584636" y="500380"/>
                </a:lnTo>
                <a:lnTo>
                  <a:pt x="1580253" y="500380"/>
                </a:lnTo>
                <a:lnTo>
                  <a:pt x="1577283" y="510374"/>
                </a:lnTo>
                <a:close/>
              </a:path>
              <a:path w="4096384" h="836930">
                <a:moveTo>
                  <a:pt x="1627856" y="492760"/>
                </a:moveTo>
                <a:lnTo>
                  <a:pt x="1627018" y="492760"/>
                </a:lnTo>
                <a:lnTo>
                  <a:pt x="1626014" y="490585"/>
                </a:lnTo>
                <a:lnTo>
                  <a:pt x="1625903" y="490075"/>
                </a:lnTo>
                <a:lnTo>
                  <a:pt x="1626350" y="488950"/>
                </a:lnTo>
                <a:lnTo>
                  <a:pt x="1627188" y="488950"/>
                </a:lnTo>
                <a:lnTo>
                  <a:pt x="1628227" y="490075"/>
                </a:lnTo>
                <a:lnTo>
                  <a:pt x="1628108" y="491490"/>
                </a:lnTo>
                <a:lnTo>
                  <a:pt x="1627856" y="49276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27856" y="492760"/>
                </a:lnTo>
                <a:lnTo>
                  <a:pt x="1628360" y="490220"/>
                </a:lnTo>
                <a:lnTo>
                  <a:pt x="1627188" y="488950"/>
                </a:lnTo>
                <a:lnTo>
                  <a:pt x="1637246" y="488950"/>
                </a:lnTo>
                <a:lnTo>
                  <a:pt x="1636155" y="490220"/>
                </a:lnTo>
                <a:lnTo>
                  <a:pt x="1635065" y="490220"/>
                </a:lnTo>
                <a:lnTo>
                  <a:pt x="1633723" y="491490"/>
                </a:lnTo>
                <a:lnTo>
                  <a:pt x="1633893" y="49149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47022" y="495965"/>
                </a:moveTo>
                <a:lnTo>
                  <a:pt x="1646932" y="494539"/>
                </a:lnTo>
                <a:lnTo>
                  <a:pt x="1647169" y="493962"/>
                </a:lnTo>
                <a:lnTo>
                  <a:pt x="1647656" y="493044"/>
                </a:lnTo>
                <a:lnTo>
                  <a:pt x="1647741" y="492675"/>
                </a:lnTo>
                <a:lnTo>
                  <a:pt x="1644789" y="488950"/>
                </a:lnTo>
                <a:lnTo>
                  <a:pt x="1648166" y="488950"/>
                </a:lnTo>
                <a:lnTo>
                  <a:pt x="1648979" y="491490"/>
                </a:lnTo>
                <a:lnTo>
                  <a:pt x="1653618" y="491490"/>
                </a:lnTo>
                <a:lnTo>
                  <a:pt x="1647022" y="495965"/>
                </a:lnTo>
                <a:close/>
              </a:path>
              <a:path w="4096384" h="836930">
                <a:moveTo>
                  <a:pt x="1655349" y="490315"/>
                </a:moveTo>
                <a:lnTo>
                  <a:pt x="1657361" y="488950"/>
                </a:lnTo>
                <a:lnTo>
                  <a:pt x="1657948" y="488950"/>
                </a:lnTo>
                <a:lnTo>
                  <a:pt x="1655349" y="490315"/>
                </a:lnTo>
                <a:close/>
              </a:path>
              <a:path w="4096384" h="836930">
                <a:moveTo>
                  <a:pt x="1665572" y="491490"/>
                </a:moveTo>
                <a:lnTo>
                  <a:pt x="1664400" y="491490"/>
                </a:lnTo>
                <a:lnTo>
                  <a:pt x="1663398" y="488950"/>
                </a:lnTo>
                <a:lnTo>
                  <a:pt x="1665572" y="488950"/>
                </a:lnTo>
                <a:lnTo>
                  <a:pt x="1668427" y="490220"/>
                </a:lnTo>
                <a:lnTo>
                  <a:pt x="1665572" y="491490"/>
                </a:lnTo>
                <a:close/>
              </a:path>
              <a:path w="4096384" h="836930">
                <a:moveTo>
                  <a:pt x="1670936" y="491490"/>
                </a:moveTo>
                <a:lnTo>
                  <a:pt x="1665572" y="491490"/>
                </a:lnTo>
                <a:lnTo>
                  <a:pt x="1668427" y="490220"/>
                </a:lnTo>
                <a:lnTo>
                  <a:pt x="1665572" y="488950"/>
                </a:lnTo>
                <a:lnTo>
                  <a:pt x="1668817" y="488950"/>
                </a:lnTo>
                <a:lnTo>
                  <a:pt x="1669309" y="489435"/>
                </a:lnTo>
                <a:lnTo>
                  <a:pt x="1670936" y="491490"/>
                </a:lnTo>
                <a:close/>
              </a:path>
              <a:path w="4096384" h="836930">
                <a:moveTo>
                  <a:pt x="1669309" y="489435"/>
                </a:moveTo>
                <a:lnTo>
                  <a:pt x="1668817" y="488950"/>
                </a:lnTo>
                <a:lnTo>
                  <a:pt x="1669309" y="489435"/>
                </a:lnTo>
                <a:close/>
              </a:path>
              <a:path w="4096384" h="836930">
                <a:moveTo>
                  <a:pt x="1688371" y="495300"/>
                </a:moveTo>
                <a:lnTo>
                  <a:pt x="1681496" y="491490"/>
                </a:lnTo>
                <a:lnTo>
                  <a:pt x="1680777" y="489810"/>
                </a:lnTo>
                <a:lnTo>
                  <a:pt x="1681666" y="488950"/>
                </a:lnTo>
                <a:lnTo>
                  <a:pt x="1701886" y="488950"/>
                </a:lnTo>
                <a:lnTo>
                  <a:pt x="1702684" y="491490"/>
                </a:lnTo>
                <a:lnTo>
                  <a:pt x="1691724" y="491490"/>
                </a:lnTo>
                <a:lnTo>
                  <a:pt x="1688371" y="495300"/>
                </a:lnTo>
                <a:close/>
              </a:path>
              <a:path w="4096384" h="836930">
                <a:moveTo>
                  <a:pt x="1780736" y="497840"/>
                </a:moveTo>
                <a:lnTo>
                  <a:pt x="1780776" y="492448"/>
                </a:lnTo>
                <a:lnTo>
                  <a:pt x="1780899" y="491490"/>
                </a:lnTo>
                <a:lnTo>
                  <a:pt x="1781908" y="490220"/>
                </a:lnTo>
                <a:lnTo>
                  <a:pt x="1783748" y="490220"/>
                </a:lnTo>
                <a:lnTo>
                  <a:pt x="1788777" y="488950"/>
                </a:lnTo>
                <a:lnTo>
                  <a:pt x="1780736" y="497840"/>
                </a:lnTo>
                <a:close/>
              </a:path>
              <a:path w="4096384" h="836930">
                <a:moveTo>
                  <a:pt x="1809062" y="495300"/>
                </a:moveTo>
                <a:lnTo>
                  <a:pt x="1804537" y="495300"/>
                </a:lnTo>
                <a:lnTo>
                  <a:pt x="1808445" y="490362"/>
                </a:lnTo>
                <a:lnTo>
                  <a:pt x="1808558" y="488950"/>
                </a:lnTo>
                <a:lnTo>
                  <a:pt x="1815767" y="494030"/>
                </a:lnTo>
                <a:lnTo>
                  <a:pt x="1809062" y="495300"/>
                </a:lnTo>
                <a:close/>
              </a:path>
              <a:path w="4096384" h="836930">
                <a:moveTo>
                  <a:pt x="1818460" y="495300"/>
                </a:moveTo>
                <a:lnTo>
                  <a:pt x="1809062" y="495300"/>
                </a:lnTo>
                <a:lnTo>
                  <a:pt x="1815583" y="494064"/>
                </a:lnTo>
                <a:lnTo>
                  <a:pt x="1808558" y="488950"/>
                </a:lnTo>
                <a:lnTo>
                  <a:pt x="1816507" y="488950"/>
                </a:lnTo>
                <a:lnTo>
                  <a:pt x="1817159" y="490220"/>
                </a:lnTo>
                <a:lnTo>
                  <a:pt x="1818460" y="495300"/>
                </a:lnTo>
                <a:close/>
              </a:path>
              <a:path w="4096384" h="836930">
                <a:moveTo>
                  <a:pt x="1865721" y="492760"/>
                </a:moveTo>
                <a:lnTo>
                  <a:pt x="1862198" y="492760"/>
                </a:lnTo>
                <a:lnTo>
                  <a:pt x="1862198" y="491490"/>
                </a:lnTo>
                <a:lnTo>
                  <a:pt x="1863370" y="490220"/>
                </a:lnTo>
                <a:lnTo>
                  <a:pt x="1865721" y="488950"/>
                </a:lnTo>
                <a:lnTo>
                  <a:pt x="1865721" y="492760"/>
                </a:lnTo>
                <a:close/>
              </a:path>
              <a:path w="4096384" h="836930">
                <a:moveTo>
                  <a:pt x="1873093" y="492760"/>
                </a:moveTo>
                <a:lnTo>
                  <a:pt x="1865721" y="492760"/>
                </a:lnTo>
                <a:lnTo>
                  <a:pt x="1865721" y="488950"/>
                </a:lnTo>
                <a:lnTo>
                  <a:pt x="1883822" y="488950"/>
                </a:lnTo>
                <a:lnTo>
                  <a:pt x="1886170" y="490220"/>
                </a:lnTo>
                <a:lnTo>
                  <a:pt x="1876446" y="490220"/>
                </a:lnTo>
                <a:lnTo>
                  <a:pt x="1875444" y="491490"/>
                </a:lnTo>
                <a:lnTo>
                  <a:pt x="1873093" y="492760"/>
                </a:lnTo>
                <a:close/>
              </a:path>
              <a:path w="4096384" h="836930">
                <a:moveTo>
                  <a:pt x="1894326" y="498974"/>
                </a:moveTo>
                <a:lnTo>
                  <a:pt x="1884084" y="492817"/>
                </a:lnTo>
                <a:lnTo>
                  <a:pt x="1884100" y="492675"/>
                </a:lnTo>
                <a:lnTo>
                  <a:pt x="1889018" y="488950"/>
                </a:lnTo>
                <a:lnTo>
                  <a:pt x="1892875" y="488950"/>
                </a:lnTo>
                <a:lnTo>
                  <a:pt x="1893449" y="491134"/>
                </a:lnTo>
                <a:lnTo>
                  <a:pt x="1893574" y="491731"/>
                </a:lnTo>
                <a:lnTo>
                  <a:pt x="1894397" y="497950"/>
                </a:lnTo>
                <a:lnTo>
                  <a:pt x="1894326" y="498974"/>
                </a:lnTo>
                <a:close/>
              </a:path>
              <a:path w="4096384" h="836930">
                <a:moveTo>
                  <a:pt x="1894450" y="498348"/>
                </a:moveTo>
                <a:lnTo>
                  <a:pt x="1893574" y="491731"/>
                </a:lnTo>
                <a:lnTo>
                  <a:pt x="1893449" y="491134"/>
                </a:lnTo>
                <a:lnTo>
                  <a:pt x="1892875" y="488950"/>
                </a:lnTo>
                <a:lnTo>
                  <a:pt x="1903600" y="488950"/>
                </a:lnTo>
                <a:lnTo>
                  <a:pt x="1898074" y="490220"/>
                </a:lnTo>
                <a:lnTo>
                  <a:pt x="1900708" y="492760"/>
                </a:lnTo>
                <a:lnTo>
                  <a:pt x="1897733" y="492760"/>
                </a:lnTo>
                <a:lnTo>
                  <a:pt x="1894551" y="497840"/>
                </a:lnTo>
                <a:lnTo>
                  <a:pt x="1894450" y="498348"/>
                </a:lnTo>
                <a:close/>
              </a:path>
              <a:path w="4096384" h="836930">
                <a:moveTo>
                  <a:pt x="1915674" y="501650"/>
                </a:moveTo>
                <a:lnTo>
                  <a:pt x="1909637" y="500380"/>
                </a:lnTo>
                <a:lnTo>
                  <a:pt x="1907293" y="499110"/>
                </a:lnTo>
                <a:lnTo>
                  <a:pt x="1898074" y="490220"/>
                </a:lnTo>
                <a:lnTo>
                  <a:pt x="1903600" y="488950"/>
                </a:lnTo>
                <a:lnTo>
                  <a:pt x="1907293" y="488950"/>
                </a:lnTo>
                <a:lnTo>
                  <a:pt x="1907861" y="489810"/>
                </a:lnTo>
                <a:lnTo>
                  <a:pt x="1907981" y="490075"/>
                </a:lnTo>
                <a:lnTo>
                  <a:pt x="1908131" y="491490"/>
                </a:lnTo>
                <a:lnTo>
                  <a:pt x="1908969" y="491490"/>
                </a:lnTo>
                <a:lnTo>
                  <a:pt x="1915674" y="501650"/>
                </a:lnTo>
                <a:close/>
              </a:path>
              <a:path w="4096384" h="836930">
                <a:moveTo>
                  <a:pt x="1907970" y="489976"/>
                </a:moveTo>
                <a:lnTo>
                  <a:pt x="1907293" y="488950"/>
                </a:lnTo>
                <a:lnTo>
                  <a:pt x="1907861" y="488950"/>
                </a:lnTo>
                <a:lnTo>
                  <a:pt x="1907970" y="489976"/>
                </a:lnTo>
                <a:close/>
              </a:path>
              <a:path w="4096384" h="836930">
                <a:moveTo>
                  <a:pt x="1916676" y="495300"/>
                </a:moveTo>
                <a:lnTo>
                  <a:pt x="1914836" y="495300"/>
                </a:lnTo>
                <a:lnTo>
                  <a:pt x="1912556" y="494064"/>
                </a:lnTo>
                <a:lnTo>
                  <a:pt x="1912579" y="493909"/>
                </a:lnTo>
                <a:lnTo>
                  <a:pt x="1916172" y="488950"/>
                </a:lnTo>
                <a:lnTo>
                  <a:pt x="1918352" y="491490"/>
                </a:lnTo>
                <a:lnTo>
                  <a:pt x="1920111" y="493909"/>
                </a:lnTo>
                <a:lnTo>
                  <a:pt x="1920102" y="494064"/>
                </a:lnTo>
                <a:lnTo>
                  <a:pt x="1916676" y="49530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1544" y="496570"/>
                </a:lnTo>
                <a:lnTo>
                  <a:pt x="1943162" y="495300"/>
                </a:lnTo>
                <a:lnTo>
                  <a:pt x="1916676" y="495300"/>
                </a:lnTo>
                <a:lnTo>
                  <a:pt x="1920102" y="494064"/>
                </a:lnTo>
                <a:lnTo>
                  <a:pt x="1920111" y="493909"/>
                </a:lnTo>
                <a:lnTo>
                  <a:pt x="1918352" y="491490"/>
                </a:lnTo>
                <a:lnTo>
                  <a:pt x="1916172" y="488950"/>
                </a:lnTo>
                <a:lnTo>
                  <a:pt x="1926093" y="488950"/>
                </a:lnTo>
                <a:lnTo>
                  <a:pt x="1927692" y="491490"/>
                </a:lnTo>
                <a:lnTo>
                  <a:pt x="1929422" y="493044"/>
                </a:lnTo>
                <a:lnTo>
                  <a:pt x="1930590" y="494030"/>
                </a:lnTo>
                <a:lnTo>
                  <a:pt x="1953333" y="494030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1968330" y="508000"/>
                </a:moveTo>
                <a:lnTo>
                  <a:pt x="1954058" y="508000"/>
                </a:lnTo>
                <a:lnTo>
                  <a:pt x="1957076" y="506730"/>
                </a:lnTo>
                <a:lnTo>
                  <a:pt x="1959257" y="506730"/>
                </a:lnTo>
                <a:lnTo>
                  <a:pt x="1959591" y="502920"/>
                </a:lnTo>
                <a:lnTo>
                  <a:pt x="1949363" y="502920"/>
                </a:lnTo>
                <a:lnTo>
                  <a:pt x="1958753" y="496570"/>
                </a:lnTo>
                <a:lnTo>
                  <a:pt x="1951714" y="496570"/>
                </a:lnTo>
                <a:lnTo>
                  <a:pt x="1958496" y="493835"/>
                </a:lnTo>
                <a:lnTo>
                  <a:pt x="1963448" y="491490"/>
                </a:lnTo>
                <a:lnTo>
                  <a:pt x="1956547" y="489002"/>
                </a:lnTo>
                <a:lnTo>
                  <a:pt x="1967947" y="488950"/>
                </a:lnTo>
                <a:lnTo>
                  <a:pt x="1969144" y="495300"/>
                </a:lnTo>
                <a:lnTo>
                  <a:pt x="1965628" y="495300"/>
                </a:lnTo>
                <a:lnTo>
                  <a:pt x="1963782" y="497840"/>
                </a:lnTo>
                <a:lnTo>
                  <a:pt x="1959087" y="497840"/>
                </a:lnTo>
                <a:lnTo>
                  <a:pt x="1970295" y="503994"/>
                </a:lnTo>
                <a:lnTo>
                  <a:pt x="1968981" y="504190"/>
                </a:lnTo>
                <a:lnTo>
                  <a:pt x="1969478" y="504190"/>
                </a:lnTo>
                <a:lnTo>
                  <a:pt x="1968330" y="508000"/>
                </a:lnTo>
                <a:close/>
              </a:path>
              <a:path w="4096384" h="836930">
                <a:moveTo>
                  <a:pt x="1999865" y="490220"/>
                </a:moveTo>
                <a:lnTo>
                  <a:pt x="1996973" y="490220"/>
                </a:lnTo>
                <a:lnTo>
                  <a:pt x="1999991" y="488950"/>
                </a:lnTo>
                <a:lnTo>
                  <a:pt x="1999865" y="490220"/>
                </a:lnTo>
                <a:close/>
              </a:path>
              <a:path w="4096384" h="836930">
                <a:moveTo>
                  <a:pt x="2008366" y="494030"/>
                </a:moveTo>
                <a:lnTo>
                  <a:pt x="1999487" y="494030"/>
                </a:lnTo>
                <a:lnTo>
                  <a:pt x="1999991" y="488950"/>
                </a:lnTo>
                <a:lnTo>
                  <a:pt x="2009793" y="488950"/>
                </a:lnTo>
                <a:lnTo>
                  <a:pt x="2008366" y="494030"/>
                </a:lnTo>
                <a:close/>
              </a:path>
              <a:path w="4096384" h="836930">
                <a:moveTo>
                  <a:pt x="2105759" y="494030"/>
                </a:moveTo>
                <a:lnTo>
                  <a:pt x="2104587" y="494030"/>
                </a:lnTo>
                <a:lnTo>
                  <a:pt x="2103229" y="491748"/>
                </a:lnTo>
                <a:lnTo>
                  <a:pt x="2103121" y="491350"/>
                </a:lnTo>
                <a:lnTo>
                  <a:pt x="2103919" y="488950"/>
                </a:lnTo>
                <a:lnTo>
                  <a:pt x="2105091" y="488950"/>
                </a:lnTo>
                <a:lnTo>
                  <a:pt x="2106319" y="491285"/>
                </a:lnTo>
                <a:lnTo>
                  <a:pt x="2106204" y="492337"/>
                </a:lnTo>
                <a:lnTo>
                  <a:pt x="2105759" y="494030"/>
                </a:lnTo>
                <a:close/>
              </a:path>
              <a:path w="4096384" h="836930">
                <a:moveTo>
                  <a:pt x="2119005" y="491490"/>
                </a:moveTo>
                <a:lnTo>
                  <a:pt x="2117062" y="490660"/>
                </a:lnTo>
                <a:lnTo>
                  <a:pt x="2116989" y="488950"/>
                </a:lnTo>
                <a:lnTo>
                  <a:pt x="2118206" y="489564"/>
                </a:lnTo>
                <a:lnTo>
                  <a:pt x="2119005" y="491490"/>
                </a:lnTo>
                <a:close/>
              </a:path>
              <a:path w="4096384" h="836930">
                <a:moveTo>
                  <a:pt x="2118206" y="489564"/>
                </a:moveTo>
                <a:lnTo>
                  <a:pt x="2116989" y="488950"/>
                </a:lnTo>
                <a:lnTo>
                  <a:pt x="2117950" y="488950"/>
                </a:lnTo>
                <a:lnTo>
                  <a:pt x="2118206" y="489564"/>
                </a:lnTo>
                <a:close/>
              </a:path>
              <a:path w="4096384" h="836930">
                <a:moveTo>
                  <a:pt x="2169123" y="500380"/>
                </a:moveTo>
                <a:lnTo>
                  <a:pt x="2163092" y="500380"/>
                </a:lnTo>
                <a:lnTo>
                  <a:pt x="2155379" y="488950"/>
                </a:lnTo>
                <a:lnTo>
                  <a:pt x="2161409" y="488950"/>
                </a:lnTo>
                <a:lnTo>
                  <a:pt x="2169123" y="500380"/>
                </a:lnTo>
                <a:close/>
              </a:path>
              <a:path w="4096384" h="836930">
                <a:moveTo>
                  <a:pt x="2191084" y="496570"/>
                </a:moveTo>
                <a:lnTo>
                  <a:pt x="2185217" y="495300"/>
                </a:lnTo>
                <a:lnTo>
                  <a:pt x="2182459" y="492817"/>
                </a:lnTo>
                <a:lnTo>
                  <a:pt x="2182461" y="492675"/>
                </a:lnTo>
                <a:lnTo>
                  <a:pt x="2184397" y="490220"/>
                </a:lnTo>
                <a:lnTo>
                  <a:pt x="2187689" y="488950"/>
                </a:lnTo>
                <a:lnTo>
                  <a:pt x="2188615" y="490075"/>
                </a:lnTo>
                <a:lnTo>
                  <a:pt x="2188502" y="490660"/>
                </a:lnTo>
                <a:lnTo>
                  <a:pt x="2187442" y="492675"/>
                </a:lnTo>
                <a:lnTo>
                  <a:pt x="2187453" y="492817"/>
                </a:lnTo>
                <a:lnTo>
                  <a:pt x="2191084" y="496570"/>
                </a:lnTo>
                <a:close/>
              </a:path>
              <a:path w="4096384" h="836930">
                <a:moveTo>
                  <a:pt x="2217734" y="499110"/>
                </a:moveTo>
                <a:lnTo>
                  <a:pt x="2206505" y="499110"/>
                </a:lnTo>
                <a:lnTo>
                  <a:pt x="2206505" y="496570"/>
                </a:lnTo>
                <a:lnTo>
                  <a:pt x="2191084" y="496570"/>
                </a:lnTo>
                <a:lnTo>
                  <a:pt x="2187453" y="492817"/>
                </a:lnTo>
                <a:lnTo>
                  <a:pt x="2187442" y="492675"/>
                </a:lnTo>
                <a:lnTo>
                  <a:pt x="2188502" y="490660"/>
                </a:lnTo>
                <a:lnTo>
                  <a:pt x="2188615" y="490075"/>
                </a:lnTo>
                <a:lnTo>
                  <a:pt x="2187689" y="488950"/>
                </a:lnTo>
                <a:lnTo>
                  <a:pt x="2193933" y="488950"/>
                </a:lnTo>
                <a:lnTo>
                  <a:pt x="2196193" y="489357"/>
                </a:lnTo>
                <a:lnTo>
                  <a:pt x="2196556" y="491209"/>
                </a:lnTo>
                <a:lnTo>
                  <a:pt x="2197115" y="495300"/>
                </a:lnTo>
                <a:lnTo>
                  <a:pt x="2220583" y="495300"/>
                </a:lnTo>
                <a:lnTo>
                  <a:pt x="2218409" y="496570"/>
                </a:lnTo>
                <a:lnTo>
                  <a:pt x="2217734" y="49911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226097" y="492817"/>
                </a:lnTo>
                <a:lnTo>
                  <a:pt x="2226620" y="491490"/>
                </a:lnTo>
                <a:lnTo>
                  <a:pt x="2223771" y="488950"/>
                </a:lnTo>
                <a:lnTo>
                  <a:pt x="2233621" y="488950"/>
                </a:lnTo>
                <a:lnTo>
                  <a:pt x="2233237" y="489810"/>
                </a:lnTo>
                <a:lnTo>
                  <a:pt x="2233144" y="489976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2309538" y="492760"/>
                </a:moveTo>
                <a:lnTo>
                  <a:pt x="2307584" y="492760"/>
                </a:lnTo>
                <a:lnTo>
                  <a:pt x="2308416" y="488950"/>
                </a:lnTo>
                <a:lnTo>
                  <a:pt x="2307918" y="491490"/>
                </a:lnTo>
                <a:lnTo>
                  <a:pt x="2309538" y="492760"/>
                </a:lnTo>
                <a:close/>
              </a:path>
              <a:path w="4096384" h="836930">
                <a:moveTo>
                  <a:pt x="2317471" y="495300"/>
                </a:moveTo>
                <a:lnTo>
                  <a:pt x="2312777" y="495300"/>
                </a:lnTo>
                <a:lnTo>
                  <a:pt x="2308123" y="491650"/>
                </a:lnTo>
                <a:lnTo>
                  <a:pt x="2308042" y="490855"/>
                </a:lnTo>
                <a:lnTo>
                  <a:pt x="2308416" y="488950"/>
                </a:lnTo>
                <a:lnTo>
                  <a:pt x="2318984" y="488950"/>
                </a:lnTo>
                <a:lnTo>
                  <a:pt x="2317471" y="495300"/>
                </a:lnTo>
                <a:close/>
              </a:path>
              <a:path w="4096384" h="836930">
                <a:moveTo>
                  <a:pt x="2324176" y="495300"/>
                </a:moveTo>
                <a:lnTo>
                  <a:pt x="2317471" y="495300"/>
                </a:lnTo>
                <a:lnTo>
                  <a:pt x="2318984" y="488950"/>
                </a:lnTo>
                <a:lnTo>
                  <a:pt x="2324013" y="488950"/>
                </a:lnTo>
                <a:lnTo>
                  <a:pt x="2324176" y="495300"/>
                </a:lnTo>
                <a:close/>
              </a:path>
              <a:path w="4096384" h="836930">
                <a:moveTo>
                  <a:pt x="2320994" y="505460"/>
                </a:moveTo>
                <a:lnTo>
                  <a:pt x="2317642" y="501650"/>
                </a:lnTo>
                <a:lnTo>
                  <a:pt x="2311938" y="501650"/>
                </a:lnTo>
                <a:lnTo>
                  <a:pt x="2317352" y="500407"/>
                </a:lnTo>
                <a:lnTo>
                  <a:pt x="2317471" y="496570"/>
                </a:lnTo>
                <a:lnTo>
                  <a:pt x="2314957" y="495300"/>
                </a:lnTo>
                <a:lnTo>
                  <a:pt x="2324176" y="495300"/>
                </a:lnTo>
                <a:lnTo>
                  <a:pt x="2324013" y="488950"/>
                </a:lnTo>
                <a:lnTo>
                  <a:pt x="2333232" y="488950"/>
                </a:lnTo>
                <a:lnTo>
                  <a:pt x="2331833" y="494030"/>
                </a:lnTo>
                <a:lnTo>
                  <a:pt x="2328871" y="494030"/>
                </a:lnTo>
                <a:lnTo>
                  <a:pt x="2324844" y="499110"/>
                </a:lnTo>
                <a:lnTo>
                  <a:pt x="2324176" y="499110"/>
                </a:lnTo>
                <a:lnTo>
                  <a:pt x="2330881" y="504190"/>
                </a:lnTo>
                <a:lnTo>
                  <a:pt x="2324510" y="504190"/>
                </a:lnTo>
                <a:lnTo>
                  <a:pt x="2320994" y="505460"/>
                </a:lnTo>
                <a:close/>
              </a:path>
              <a:path w="4096384" h="836930">
                <a:moveTo>
                  <a:pt x="2361054" y="496570"/>
                </a:moveTo>
                <a:lnTo>
                  <a:pt x="2361224" y="495300"/>
                </a:lnTo>
                <a:lnTo>
                  <a:pt x="2361054" y="495300"/>
                </a:lnTo>
                <a:lnTo>
                  <a:pt x="2354519" y="488950"/>
                </a:lnTo>
                <a:lnTo>
                  <a:pt x="2362062" y="490220"/>
                </a:lnTo>
                <a:lnTo>
                  <a:pt x="2368597" y="491490"/>
                </a:lnTo>
                <a:lnTo>
                  <a:pt x="2361054" y="496570"/>
                </a:lnTo>
                <a:close/>
              </a:path>
              <a:path w="4096384" h="836930">
                <a:moveTo>
                  <a:pt x="2377873" y="511810"/>
                </a:moveTo>
                <a:lnTo>
                  <a:pt x="2374294" y="511810"/>
                </a:lnTo>
                <a:lnTo>
                  <a:pt x="2375302" y="506730"/>
                </a:lnTo>
                <a:lnTo>
                  <a:pt x="2377646" y="506730"/>
                </a:lnTo>
                <a:lnTo>
                  <a:pt x="2370164" y="501378"/>
                </a:lnTo>
                <a:lnTo>
                  <a:pt x="2369606" y="497840"/>
                </a:lnTo>
                <a:lnTo>
                  <a:pt x="2368767" y="497840"/>
                </a:lnTo>
                <a:lnTo>
                  <a:pt x="2367759" y="496570"/>
                </a:lnTo>
                <a:lnTo>
                  <a:pt x="2361054" y="496570"/>
                </a:lnTo>
                <a:lnTo>
                  <a:pt x="2368597" y="491490"/>
                </a:lnTo>
                <a:lnTo>
                  <a:pt x="2362062" y="490220"/>
                </a:lnTo>
                <a:lnTo>
                  <a:pt x="2354519" y="488950"/>
                </a:lnTo>
                <a:lnTo>
                  <a:pt x="2377149" y="488950"/>
                </a:lnTo>
                <a:lnTo>
                  <a:pt x="2375302" y="490220"/>
                </a:lnTo>
                <a:lnTo>
                  <a:pt x="2370941" y="490220"/>
                </a:lnTo>
                <a:lnTo>
                  <a:pt x="2375472" y="499110"/>
                </a:lnTo>
                <a:lnTo>
                  <a:pt x="2378953" y="499110"/>
                </a:lnTo>
                <a:lnTo>
                  <a:pt x="2379017" y="500380"/>
                </a:lnTo>
                <a:lnTo>
                  <a:pt x="2404916" y="500380"/>
                </a:lnTo>
                <a:lnTo>
                  <a:pt x="2406313" y="501650"/>
                </a:lnTo>
                <a:lnTo>
                  <a:pt x="2404466" y="501650"/>
                </a:lnTo>
                <a:lnTo>
                  <a:pt x="2401114" y="502920"/>
                </a:lnTo>
                <a:lnTo>
                  <a:pt x="2386368" y="502920"/>
                </a:lnTo>
                <a:lnTo>
                  <a:pt x="2386242" y="507020"/>
                </a:lnTo>
                <a:lnTo>
                  <a:pt x="2386352" y="508193"/>
                </a:lnTo>
                <a:lnTo>
                  <a:pt x="2387206" y="509270"/>
                </a:lnTo>
                <a:lnTo>
                  <a:pt x="2378655" y="509270"/>
                </a:lnTo>
                <a:lnTo>
                  <a:pt x="2377873" y="511810"/>
                </a:lnTo>
                <a:close/>
              </a:path>
              <a:path w="4096384" h="836930">
                <a:moveTo>
                  <a:pt x="2376813" y="491490"/>
                </a:moveTo>
                <a:lnTo>
                  <a:pt x="2373456" y="491490"/>
                </a:lnTo>
                <a:lnTo>
                  <a:pt x="2377149" y="488950"/>
                </a:lnTo>
                <a:lnTo>
                  <a:pt x="2376813" y="491490"/>
                </a:lnTo>
                <a:close/>
              </a:path>
              <a:path w="4096384" h="836930">
                <a:moveTo>
                  <a:pt x="2378953" y="499110"/>
                </a:moveTo>
                <a:lnTo>
                  <a:pt x="2375472" y="499110"/>
                </a:lnTo>
                <a:lnTo>
                  <a:pt x="2376678" y="492505"/>
                </a:lnTo>
                <a:lnTo>
                  <a:pt x="2377149" y="488950"/>
                </a:lnTo>
                <a:lnTo>
                  <a:pt x="2390225" y="488950"/>
                </a:lnTo>
                <a:lnTo>
                  <a:pt x="2379761" y="493983"/>
                </a:lnTo>
                <a:lnTo>
                  <a:pt x="2378937" y="496229"/>
                </a:lnTo>
                <a:lnTo>
                  <a:pt x="2378953" y="499110"/>
                </a:lnTo>
                <a:close/>
              </a:path>
              <a:path w="4096384" h="836930">
                <a:moveTo>
                  <a:pt x="2382637" y="500380"/>
                </a:moveTo>
                <a:lnTo>
                  <a:pt x="2379017" y="500380"/>
                </a:lnTo>
                <a:lnTo>
                  <a:pt x="2378937" y="496229"/>
                </a:lnTo>
                <a:lnTo>
                  <a:pt x="2379652" y="494064"/>
                </a:lnTo>
                <a:lnTo>
                  <a:pt x="2380067" y="493835"/>
                </a:lnTo>
                <a:lnTo>
                  <a:pt x="2390225" y="488950"/>
                </a:lnTo>
                <a:lnTo>
                  <a:pt x="2392739" y="488950"/>
                </a:lnTo>
                <a:lnTo>
                  <a:pt x="2390559" y="490220"/>
                </a:lnTo>
                <a:lnTo>
                  <a:pt x="2392065" y="495300"/>
                </a:lnTo>
                <a:lnTo>
                  <a:pt x="2389721" y="495300"/>
                </a:lnTo>
                <a:lnTo>
                  <a:pt x="2382637" y="500380"/>
                </a:lnTo>
                <a:close/>
              </a:path>
              <a:path w="4096384" h="836930">
                <a:moveTo>
                  <a:pt x="2393073" y="500380"/>
                </a:moveTo>
                <a:lnTo>
                  <a:pt x="2382637" y="500380"/>
                </a:lnTo>
                <a:lnTo>
                  <a:pt x="2389721" y="495300"/>
                </a:lnTo>
                <a:lnTo>
                  <a:pt x="2392065" y="495300"/>
                </a:lnTo>
                <a:lnTo>
                  <a:pt x="2390559" y="490220"/>
                </a:lnTo>
                <a:lnTo>
                  <a:pt x="2392739" y="488950"/>
                </a:lnTo>
                <a:lnTo>
                  <a:pt x="2396255" y="488950"/>
                </a:lnTo>
                <a:lnTo>
                  <a:pt x="2399534" y="492675"/>
                </a:lnTo>
                <a:lnTo>
                  <a:pt x="2399412" y="494252"/>
                </a:lnTo>
                <a:lnTo>
                  <a:pt x="2399304" y="495073"/>
                </a:lnTo>
                <a:lnTo>
                  <a:pt x="2398934" y="496570"/>
                </a:lnTo>
                <a:lnTo>
                  <a:pt x="2396092" y="496570"/>
                </a:lnTo>
                <a:lnTo>
                  <a:pt x="2393577" y="497840"/>
                </a:lnTo>
                <a:lnTo>
                  <a:pt x="2392829" y="498974"/>
                </a:lnTo>
                <a:lnTo>
                  <a:pt x="2392922" y="499806"/>
                </a:lnTo>
                <a:lnTo>
                  <a:pt x="2393073" y="500380"/>
                </a:lnTo>
                <a:close/>
              </a:path>
              <a:path w="4096384" h="836930">
                <a:moveTo>
                  <a:pt x="2428942" y="495300"/>
                </a:moveTo>
                <a:lnTo>
                  <a:pt x="2426592" y="495300"/>
                </a:lnTo>
                <a:lnTo>
                  <a:pt x="2424802" y="494064"/>
                </a:lnTo>
                <a:lnTo>
                  <a:pt x="2424790" y="493835"/>
                </a:lnTo>
                <a:lnTo>
                  <a:pt x="2425760" y="488950"/>
                </a:lnTo>
                <a:lnTo>
                  <a:pt x="2428870" y="490383"/>
                </a:lnTo>
                <a:lnTo>
                  <a:pt x="2431791" y="491490"/>
                </a:lnTo>
                <a:lnTo>
                  <a:pt x="2428942" y="495300"/>
                </a:lnTo>
                <a:close/>
              </a:path>
              <a:path w="4096384" h="836930">
                <a:moveTo>
                  <a:pt x="2446962" y="492760"/>
                </a:moveTo>
                <a:lnTo>
                  <a:pt x="2441848" y="492760"/>
                </a:lnTo>
                <a:lnTo>
                  <a:pt x="2440741" y="490660"/>
                </a:lnTo>
                <a:lnTo>
                  <a:pt x="2440670" y="490315"/>
                </a:lnTo>
                <a:lnTo>
                  <a:pt x="2443361" y="488950"/>
                </a:lnTo>
                <a:lnTo>
                  <a:pt x="2446962" y="492760"/>
                </a:lnTo>
                <a:close/>
              </a:path>
              <a:path w="4096384" h="836930">
                <a:moveTo>
                  <a:pt x="2465017" y="506730"/>
                </a:moveTo>
                <a:lnTo>
                  <a:pt x="2441848" y="506730"/>
                </a:lnTo>
                <a:lnTo>
                  <a:pt x="2441781" y="505374"/>
                </a:lnTo>
                <a:lnTo>
                  <a:pt x="2440846" y="504190"/>
                </a:lnTo>
                <a:lnTo>
                  <a:pt x="2447211" y="504190"/>
                </a:lnTo>
                <a:lnTo>
                  <a:pt x="2449695" y="498771"/>
                </a:lnTo>
                <a:lnTo>
                  <a:pt x="2450395" y="496996"/>
                </a:lnTo>
                <a:lnTo>
                  <a:pt x="2450491" y="496493"/>
                </a:lnTo>
                <a:lnTo>
                  <a:pt x="2443361" y="488950"/>
                </a:lnTo>
                <a:lnTo>
                  <a:pt x="2454338" y="488950"/>
                </a:lnTo>
                <a:lnTo>
                  <a:pt x="2453989" y="491050"/>
                </a:lnTo>
                <a:lnTo>
                  <a:pt x="2454103" y="492189"/>
                </a:lnTo>
                <a:lnTo>
                  <a:pt x="2454188" y="492505"/>
                </a:lnTo>
                <a:lnTo>
                  <a:pt x="2454309" y="492817"/>
                </a:lnTo>
                <a:lnTo>
                  <a:pt x="2455429" y="494030"/>
                </a:lnTo>
                <a:lnTo>
                  <a:pt x="2516078" y="494030"/>
                </a:lnTo>
                <a:lnTo>
                  <a:pt x="2516448" y="495300"/>
                </a:lnTo>
                <a:lnTo>
                  <a:pt x="2523903" y="495300"/>
                </a:lnTo>
                <a:lnTo>
                  <a:pt x="2525419" y="495919"/>
                </a:lnTo>
                <a:lnTo>
                  <a:pt x="2525524" y="496229"/>
                </a:lnTo>
                <a:lnTo>
                  <a:pt x="2525559" y="496570"/>
                </a:lnTo>
                <a:lnTo>
                  <a:pt x="2460621" y="496570"/>
                </a:lnTo>
                <a:lnTo>
                  <a:pt x="2458447" y="497840"/>
                </a:lnTo>
                <a:lnTo>
                  <a:pt x="2458322" y="498771"/>
                </a:lnTo>
                <a:lnTo>
                  <a:pt x="2458364" y="499229"/>
                </a:lnTo>
                <a:lnTo>
                  <a:pt x="2460123" y="501650"/>
                </a:lnTo>
                <a:lnTo>
                  <a:pt x="2465813" y="501650"/>
                </a:lnTo>
                <a:lnTo>
                  <a:pt x="2465017" y="506730"/>
                </a:lnTo>
                <a:close/>
              </a:path>
              <a:path w="4096384" h="836930">
                <a:moveTo>
                  <a:pt x="2617603" y="492760"/>
                </a:moveTo>
                <a:lnTo>
                  <a:pt x="2613141" y="492760"/>
                </a:lnTo>
                <a:lnTo>
                  <a:pt x="2614843" y="488950"/>
                </a:lnTo>
                <a:lnTo>
                  <a:pt x="2620685" y="490220"/>
                </a:lnTo>
                <a:lnTo>
                  <a:pt x="2617603" y="492760"/>
                </a:lnTo>
                <a:close/>
              </a:path>
              <a:path w="4096384" h="836930">
                <a:moveTo>
                  <a:pt x="2627749" y="492760"/>
                </a:moveTo>
                <a:lnTo>
                  <a:pt x="2617603" y="492760"/>
                </a:lnTo>
                <a:lnTo>
                  <a:pt x="2620685" y="490220"/>
                </a:lnTo>
                <a:lnTo>
                  <a:pt x="2614843" y="488950"/>
                </a:lnTo>
                <a:lnTo>
                  <a:pt x="2670323" y="488950"/>
                </a:lnTo>
                <a:lnTo>
                  <a:pt x="2669907" y="490220"/>
                </a:lnTo>
                <a:lnTo>
                  <a:pt x="2628076" y="490220"/>
                </a:lnTo>
                <a:lnTo>
                  <a:pt x="2627365" y="491306"/>
                </a:lnTo>
                <a:lnTo>
                  <a:pt x="2627480" y="492083"/>
                </a:lnTo>
                <a:lnTo>
                  <a:pt x="2627749" y="492760"/>
                </a:lnTo>
                <a:close/>
              </a:path>
              <a:path w="4096384" h="836930">
                <a:moveTo>
                  <a:pt x="2669492" y="494030"/>
                </a:moveTo>
                <a:lnTo>
                  <a:pt x="2669537" y="491350"/>
                </a:lnTo>
                <a:lnTo>
                  <a:pt x="2670323" y="488950"/>
                </a:lnTo>
                <a:lnTo>
                  <a:pt x="2669492" y="494030"/>
                </a:lnTo>
                <a:close/>
              </a:path>
              <a:path w="4096384" h="836930">
                <a:moveTo>
                  <a:pt x="2677314" y="494030"/>
                </a:moveTo>
                <a:lnTo>
                  <a:pt x="2669492" y="494030"/>
                </a:lnTo>
                <a:lnTo>
                  <a:pt x="2670323" y="488950"/>
                </a:lnTo>
                <a:lnTo>
                  <a:pt x="2725306" y="488950"/>
                </a:lnTo>
                <a:lnTo>
                  <a:pt x="2721606" y="490220"/>
                </a:lnTo>
                <a:lnTo>
                  <a:pt x="2721115" y="490220"/>
                </a:lnTo>
                <a:lnTo>
                  <a:pt x="2719894" y="491490"/>
                </a:lnTo>
                <a:lnTo>
                  <a:pt x="2678868" y="491490"/>
                </a:lnTo>
                <a:lnTo>
                  <a:pt x="2677314" y="494030"/>
                </a:lnTo>
                <a:close/>
              </a:path>
              <a:path w="4096384" h="836930">
                <a:moveTo>
                  <a:pt x="2719432" y="502920"/>
                </a:moveTo>
                <a:lnTo>
                  <a:pt x="2714653" y="500162"/>
                </a:lnTo>
                <a:lnTo>
                  <a:pt x="2712570" y="499110"/>
                </a:lnTo>
                <a:lnTo>
                  <a:pt x="2721115" y="490220"/>
                </a:lnTo>
                <a:lnTo>
                  <a:pt x="2721606" y="490220"/>
                </a:lnTo>
                <a:lnTo>
                  <a:pt x="2725306" y="488950"/>
                </a:lnTo>
                <a:lnTo>
                  <a:pt x="2728091" y="492675"/>
                </a:lnTo>
                <a:lnTo>
                  <a:pt x="2728056" y="492817"/>
                </a:lnTo>
                <a:lnTo>
                  <a:pt x="2723722" y="495335"/>
                </a:lnTo>
                <a:lnTo>
                  <a:pt x="2720775" y="496570"/>
                </a:lnTo>
                <a:lnTo>
                  <a:pt x="2719432" y="502920"/>
                </a:lnTo>
                <a:close/>
              </a:path>
              <a:path w="4096384" h="836930">
                <a:moveTo>
                  <a:pt x="2721996" y="502920"/>
                </a:moveTo>
                <a:lnTo>
                  <a:pt x="2719432" y="502920"/>
                </a:lnTo>
                <a:lnTo>
                  <a:pt x="2720775" y="496570"/>
                </a:lnTo>
                <a:lnTo>
                  <a:pt x="2723806" y="495300"/>
                </a:lnTo>
                <a:lnTo>
                  <a:pt x="2728056" y="492817"/>
                </a:lnTo>
                <a:lnTo>
                  <a:pt x="2728091" y="492675"/>
                </a:lnTo>
                <a:lnTo>
                  <a:pt x="2725306" y="488950"/>
                </a:lnTo>
                <a:lnTo>
                  <a:pt x="2733019" y="488950"/>
                </a:lnTo>
                <a:lnTo>
                  <a:pt x="2734333" y="495300"/>
                </a:lnTo>
                <a:lnTo>
                  <a:pt x="2724140" y="495300"/>
                </a:lnTo>
                <a:lnTo>
                  <a:pt x="2731186" y="501650"/>
                </a:lnTo>
                <a:lnTo>
                  <a:pt x="2723963" y="501650"/>
                </a:lnTo>
                <a:lnTo>
                  <a:pt x="2721996" y="502920"/>
                </a:lnTo>
                <a:close/>
              </a:path>
              <a:path w="4096384" h="836930">
                <a:moveTo>
                  <a:pt x="2734775" y="497433"/>
                </a:moveTo>
                <a:lnTo>
                  <a:pt x="2733019" y="488950"/>
                </a:lnTo>
                <a:lnTo>
                  <a:pt x="2737891" y="490220"/>
                </a:lnTo>
                <a:lnTo>
                  <a:pt x="2740065" y="491490"/>
                </a:lnTo>
                <a:lnTo>
                  <a:pt x="2740457" y="492505"/>
                </a:lnTo>
                <a:lnTo>
                  <a:pt x="2740510" y="492817"/>
                </a:lnTo>
                <a:lnTo>
                  <a:pt x="2739504" y="494064"/>
                </a:lnTo>
                <a:lnTo>
                  <a:pt x="2737985" y="495300"/>
                </a:lnTo>
                <a:lnTo>
                  <a:pt x="2737373" y="495300"/>
                </a:lnTo>
                <a:lnTo>
                  <a:pt x="2734775" y="497433"/>
                </a:lnTo>
                <a:close/>
              </a:path>
              <a:path w="4096384" h="836930">
                <a:moveTo>
                  <a:pt x="2744671" y="497840"/>
                </a:moveTo>
                <a:lnTo>
                  <a:pt x="2734859" y="497840"/>
                </a:lnTo>
                <a:lnTo>
                  <a:pt x="2739547" y="494030"/>
                </a:lnTo>
                <a:lnTo>
                  <a:pt x="2740370" y="492994"/>
                </a:lnTo>
                <a:lnTo>
                  <a:pt x="2740457" y="492505"/>
                </a:lnTo>
                <a:lnTo>
                  <a:pt x="2740065" y="491490"/>
                </a:lnTo>
                <a:lnTo>
                  <a:pt x="2737891" y="490220"/>
                </a:lnTo>
                <a:lnTo>
                  <a:pt x="2733019" y="488950"/>
                </a:lnTo>
                <a:lnTo>
                  <a:pt x="2751969" y="488950"/>
                </a:lnTo>
                <a:lnTo>
                  <a:pt x="2744255" y="491490"/>
                </a:lnTo>
                <a:lnTo>
                  <a:pt x="2748603" y="492760"/>
                </a:lnTo>
                <a:lnTo>
                  <a:pt x="2753809" y="495300"/>
                </a:lnTo>
                <a:lnTo>
                  <a:pt x="2795721" y="495300"/>
                </a:lnTo>
                <a:lnTo>
                  <a:pt x="2795721" y="496570"/>
                </a:lnTo>
                <a:lnTo>
                  <a:pt x="2745761" y="496570"/>
                </a:lnTo>
                <a:lnTo>
                  <a:pt x="2744671" y="497840"/>
                </a:lnTo>
                <a:close/>
              </a:path>
              <a:path w="4096384" h="836930">
                <a:moveTo>
                  <a:pt x="2753809" y="495300"/>
                </a:moveTo>
                <a:lnTo>
                  <a:pt x="2748603" y="492760"/>
                </a:lnTo>
                <a:lnTo>
                  <a:pt x="2744255" y="491490"/>
                </a:lnTo>
                <a:lnTo>
                  <a:pt x="2751969" y="488950"/>
                </a:lnTo>
                <a:lnTo>
                  <a:pt x="2751214" y="490075"/>
                </a:lnTo>
                <a:lnTo>
                  <a:pt x="2751311" y="490585"/>
                </a:lnTo>
                <a:lnTo>
                  <a:pt x="2753809" y="495300"/>
                </a:lnTo>
                <a:close/>
              </a:path>
              <a:path w="4096384" h="836930">
                <a:moveTo>
                  <a:pt x="2823541" y="495227"/>
                </a:moveTo>
                <a:lnTo>
                  <a:pt x="2818344" y="494030"/>
                </a:lnTo>
                <a:lnTo>
                  <a:pt x="2813479" y="494030"/>
                </a:lnTo>
                <a:lnTo>
                  <a:pt x="2818502" y="490220"/>
                </a:lnTo>
                <a:lnTo>
                  <a:pt x="2818685" y="490220"/>
                </a:lnTo>
                <a:lnTo>
                  <a:pt x="2818685" y="488950"/>
                </a:lnTo>
                <a:lnTo>
                  <a:pt x="2823514" y="494878"/>
                </a:lnTo>
                <a:lnTo>
                  <a:pt x="2823541" y="495227"/>
                </a:lnTo>
                <a:close/>
              </a:path>
              <a:path w="4096384" h="836930">
                <a:moveTo>
                  <a:pt x="2823628" y="495018"/>
                </a:moveTo>
                <a:lnTo>
                  <a:pt x="2818685" y="488950"/>
                </a:lnTo>
                <a:lnTo>
                  <a:pt x="2822419" y="488950"/>
                </a:lnTo>
                <a:lnTo>
                  <a:pt x="2822542" y="490220"/>
                </a:lnTo>
                <a:lnTo>
                  <a:pt x="2826889" y="490220"/>
                </a:lnTo>
                <a:lnTo>
                  <a:pt x="2829581" y="492760"/>
                </a:lnTo>
                <a:lnTo>
                  <a:pt x="2831578" y="494030"/>
                </a:lnTo>
                <a:lnTo>
                  <a:pt x="2824041" y="494030"/>
                </a:lnTo>
                <a:lnTo>
                  <a:pt x="2823628" y="495018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85211" y="488950"/>
                </a:lnTo>
                <a:lnTo>
                  <a:pt x="2886086" y="490263"/>
                </a:lnTo>
                <a:lnTo>
                  <a:pt x="2886506" y="491350"/>
                </a:lnTo>
                <a:lnTo>
                  <a:pt x="2886894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20859" y="501650"/>
                </a:lnTo>
                <a:lnTo>
                  <a:pt x="2824382" y="500380"/>
                </a:lnTo>
                <a:lnTo>
                  <a:pt x="2826215" y="500380"/>
                </a:lnTo>
                <a:lnTo>
                  <a:pt x="2826543" y="499530"/>
                </a:lnTo>
                <a:lnTo>
                  <a:pt x="2826654" y="498974"/>
                </a:lnTo>
                <a:lnTo>
                  <a:pt x="2825778" y="496710"/>
                </a:lnTo>
                <a:lnTo>
                  <a:pt x="2825673" y="496493"/>
                </a:lnTo>
                <a:lnTo>
                  <a:pt x="2824041" y="494030"/>
                </a:lnTo>
                <a:lnTo>
                  <a:pt x="2883555" y="494030"/>
                </a:lnTo>
                <a:lnTo>
                  <a:pt x="2886743" y="492817"/>
                </a:lnTo>
                <a:lnTo>
                  <a:pt x="2886827" y="492505"/>
                </a:lnTo>
                <a:lnTo>
                  <a:pt x="2886506" y="491350"/>
                </a:lnTo>
                <a:lnTo>
                  <a:pt x="2886086" y="490263"/>
                </a:lnTo>
                <a:lnTo>
                  <a:pt x="2885211" y="488950"/>
                </a:lnTo>
                <a:lnTo>
                  <a:pt x="2924767" y="488950"/>
                </a:lnTo>
                <a:lnTo>
                  <a:pt x="2925107" y="490220"/>
                </a:lnTo>
                <a:lnTo>
                  <a:pt x="2897305" y="490220"/>
                </a:lnTo>
                <a:lnTo>
                  <a:pt x="2896902" y="491209"/>
                </a:lnTo>
                <a:lnTo>
                  <a:pt x="2897011" y="492337"/>
                </a:lnTo>
                <a:lnTo>
                  <a:pt x="2897122" y="492760"/>
                </a:lnTo>
                <a:lnTo>
                  <a:pt x="2919745" y="492760"/>
                </a:lnTo>
                <a:lnTo>
                  <a:pt x="2925959" y="495300"/>
                </a:lnTo>
                <a:lnTo>
                  <a:pt x="2932405" y="495300"/>
                </a:lnTo>
                <a:lnTo>
                  <a:pt x="2931948" y="496570"/>
                </a:lnTo>
                <a:lnTo>
                  <a:pt x="2837942" y="496570"/>
                </a:lnTo>
                <a:lnTo>
                  <a:pt x="2835381" y="497840"/>
                </a:lnTo>
                <a:lnTo>
                  <a:pt x="2836686" y="500380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655" y="495300"/>
                </a:moveTo>
                <a:lnTo>
                  <a:pt x="2925959" y="495300"/>
                </a:lnTo>
                <a:lnTo>
                  <a:pt x="2919745" y="492760"/>
                </a:lnTo>
                <a:lnTo>
                  <a:pt x="2925284" y="491490"/>
                </a:lnTo>
                <a:lnTo>
                  <a:pt x="2925121" y="490315"/>
                </a:lnTo>
                <a:lnTo>
                  <a:pt x="2924767" y="488950"/>
                </a:lnTo>
                <a:lnTo>
                  <a:pt x="2931655" y="495300"/>
                </a:lnTo>
                <a:close/>
              </a:path>
              <a:path w="4096384" h="836930">
                <a:moveTo>
                  <a:pt x="2935669" y="496570"/>
                </a:moveTo>
                <a:lnTo>
                  <a:pt x="2935329" y="488950"/>
                </a:lnTo>
                <a:lnTo>
                  <a:pt x="2937686" y="488950"/>
                </a:lnTo>
                <a:lnTo>
                  <a:pt x="2947239" y="492760"/>
                </a:lnTo>
                <a:lnTo>
                  <a:pt x="2939743" y="495335"/>
                </a:lnTo>
                <a:lnTo>
                  <a:pt x="2935669" y="49657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2935669" y="496570"/>
                </a:lnTo>
                <a:lnTo>
                  <a:pt x="2940072" y="495227"/>
                </a:lnTo>
                <a:lnTo>
                  <a:pt x="2947239" y="492760"/>
                </a:lnTo>
                <a:lnTo>
                  <a:pt x="2937686" y="488950"/>
                </a:lnTo>
                <a:lnTo>
                  <a:pt x="2979265" y="488950"/>
                </a:lnTo>
                <a:lnTo>
                  <a:pt x="2979265" y="490220"/>
                </a:lnTo>
                <a:lnTo>
                  <a:pt x="2952936" y="490220"/>
                </a:lnTo>
                <a:lnTo>
                  <a:pt x="2951898" y="491350"/>
                </a:lnTo>
                <a:lnTo>
                  <a:pt x="2951927" y="494030"/>
                </a:lnTo>
                <a:lnTo>
                  <a:pt x="2979265" y="494030"/>
                </a:lnTo>
                <a:lnTo>
                  <a:pt x="2979265" y="495300"/>
                </a:lnTo>
                <a:lnTo>
                  <a:pt x="3032073" y="495300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73803" y="494030"/>
                </a:moveTo>
                <a:lnTo>
                  <a:pt x="3072795" y="494030"/>
                </a:lnTo>
                <a:lnTo>
                  <a:pt x="3072022" y="492083"/>
                </a:lnTo>
                <a:lnTo>
                  <a:pt x="3071898" y="491209"/>
                </a:lnTo>
                <a:lnTo>
                  <a:pt x="3072795" y="488950"/>
                </a:lnTo>
                <a:lnTo>
                  <a:pt x="3073803" y="488950"/>
                </a:lnTo>
                <a:lnTo>
                  <a:pt x="3074700" y="491209"/>
                </a:lnTo>
                <a:lnTo>
                  <a:pt x="3074576" y="492083"/>
                </a:lnTo>
                <a:lnTo>
                  <a:pt x="3073803" y="494030"/>
                </a:lnTo>
                <a:close/>
              </a:path>
              <a:path w="4096384" h="836930">
                <a:moveTo>
                  <a:pt x="3082191" y="494030"/>
                </a:moveTo>
                <a:lnTo>
                  <a:pt x="3073803" y="494030"/>
                </a:lnTo>
                <a:lnTo>
                  <a:pt x="3074576" y="492083"/>
                </a:lnTo>
                <a:lnTo>
                  <a:pt x="3074700" y="491209"/>
                </a:lnTo>
                <a:lnTo>
                  <a:pt x="3073803" y="488950"/>
                </a:lnTo>
                <a:lnTo>
                  <a:pt x="3111676" y="488950"/>
                </a:lnTo>
                <a:lnTo>
                  <a:pt x="3112113" y="490220"/>
                </a:lnTo>
                <a:lnTo>
                  <a:pt x="3092078" y="490220"/>
                </a:lnTo>
                <a:lnTo>
                  <a:pt x="3082191" y="494030"/>
                </a:lnTo>
                <a:close/>
              </a:path>
              <a:path w="4096384" h="836930">
                <a:moveTo>
                  <a:pt x="3114770" y="497932"/>
                </a:moveTo>
                <a:lnTo>
                  <a:pt x="3111676" y="488950"/>
                </a:lnTo>
                <a:lnTo>
                  <a:pt x="3113202" y="488950"/>
                </a:lnTo>
                <a:lnTo>
                  <a:pt x="3114524" y="490220"/>
                </a:lnTo>
                <a:lnTo>
                  <a:pt x="3120688" y="490220"/>
                </a:lnTo>
                <a:lnTo>
                  <a:pt x="3119218" y="492817"/>
                </a:lnTo>
                <a:lnTo>
                  <a:pt x="3117872" y="496570"/>
                </a:lnTo>
                <a:lnTo>
                  <a:pt x="3116390" y="496570"/>
                </a:lnTo>
                <a:lnTo>
                  <a:pt x="3114770" y="497932"/>
                </a:lnTo>
                <a:close/>
              </a:path>
              <a:path w="4096384" h="836930">
                <a:moveTo>
                  <a:pt x="3114524" y="490220"/>
                </a:moveTo>
                <a:lnTo>
                  <a:pt x="3113202" y="488950"/>
                </a:lnTo>
                <a:lnTo>
                  <a:pt x="3121413" y="488950"/>
                </a:lnTo>
                <a:lnTo>
                  <a:pt x="3114524" y="490220"/>
                </a:lnTo>
                <a:close/>
              </a:path>
              <a:path w="4096384" h="836930">
                <a:moveTo>
                  <a:pt x="3120688" y="490220"/>
                </a:moveTo>
                <a:lnTo>
                  <a:pt x="3114524" y="490220"/>
                </a:lnTo>
                <a:lnTo>
                  <a:pt x="3121413" y="488950"/>
                </a:lnTo>
                <a:lnTo>
                  <a:pt x="3120688" y="490220"/>
                </a:lnTo>
                <a:close/>
              </a:path>
              <a:path w="4096384" h="836930">
                <a:moveTo>
                  <a:pt x="3186106" y="497840"/>
                </a:moveTo>
                <a:lnTo>
                  <a:pt x="3180911" y="490660"/>
                </a:lnTo>
                <a:lnTo>
                  <a:pt x="3180799" y="490075"/>
                </a:lnTo>
                <a:lnTo>
                  <a:pt x="3181234" y="488950"/>
                </a:lnTo>
                <a:lnTo>
                  <a:pt x="3189288" y="488950"/>
                </a:lnTo>
                <a:lnTo>
                  <a:pt x="3187489" y="492675"/>
                </a:lnTo>
                <a:lnTo>
                  <a:pt x="3186106" y="497840"/>
                </a:lnTo>
                <a:close/>
              </a:path>
              <a:path w="4096384" h="836930">
                <a:moveTo>
                  <a:pt x="3199850" y="497840"/>
                </a:moveTo>
                <a:lnTo>
                  <a:pt x="3186106" y="497840"/>
                </a:lnTo>
                <a:lnTo>
                  <a:pt x="3187373" y="493044"/>
                </a:lnTo>
                <a:lnTo>
                  <a:pt x="3187489" y="492675"/>
                </a:lnTo>
                <a:lnTo>
                  <a:pt x="3189288" y="488950"/>
                </a:lnTo>
                <a:lnTo>
                  <a:pt x="3199733" y="488950"/>
                </a:lnTo>
                <a:lnTo>
                  <a:pt x="3200444" y="490220"/>
                </a:lnTo>
                <a:lnTo>
                  <a:pt x="3198501" y="490220"/>
                </a:lnTo>
                <a:lnTo>
                  <a:pt x="3196327" y="491490"/>
                </a:lnTo>
                <a:lnTo>
                  <a:pt x="3193479" y="491490"/>
                </a:lnTo>
                <a:lnTo>
                  <a:pt x="3199018" y="496570"/>
                </a:lnTo>
                <a:lnTo>
                  <a:pt x="3200612" y="496570"/>
                </a:lnTo>
                <a:lnTo>
                  <a:pt x="3199850" y="497840"/>
                </a:lnTo>
                <a:close/>
              </a:path>
              <a:path w="4096384" h="836930">
                <a:moveTo>
                  <a:pt x="3248310" y="497840"/>
                </a:moveTo>
                <a:lnTo>
                  <a:pt x="3250825" y="488950"/>
                </a:lnTo>
                <a:lnTo>
                  <a:pt x="3250975" y="490220"/>
                </a:lnTo>
                <a:lnTo>
                  <a:pt x="3256338" y="491490"/>
                </a:lnTo>
                <a:lnTo>
                  <a:pt x="3252288" y="494064"/>
                </a:lnTo>
                <a:lnTo>
                  <a:pt x="3248310" y="497840"/>
                </a:lnTo>
                <a:close/>
              </a:path>
              <a:path w="4096384" h="836930">
                <a:moveTo>
                  <a:pt x="3340957" y="516815"/>
                </a:moveTo>
                <a:lnTo>
                  <a:pt x="3337800" y="515620"/>
                </a:lnTo>
                <a:lnTo>
                  <a:pt x="3337309" y="514350"/>
                </a:lnTo>
                <a:lnTo>
                  <a:pt x="3335135" y="513080"/>
                </a:lnTo>
                <a:lnTo>
                  <a:pt x="3335135" y="509270"/>
                </a:lnTo>
                <a:lnTo>
                  <a:pt x="3341664" y="509270"/>
                </a:lnTo>
                <a:lnTo>
                  <a:pt x="3341359" y="504727"/>
                </a:lnTo>
                <a:lnTo>
                  <a:pt x="3340989" y="500380"/>
                </a:lnTo>
                <a:lnTo>
                  <a:pt x="3332110" y="497840"/>
                </a:lnTo>
                <a:lnTo>
                  <a:pt x="3330684" y="492505"/>
                </a:lnTo>
                <a:lnTo>
                  <a:pt x="3331800" y="488950"/>
                </a:lnTo>
                <a:lnTo>
                  <a:pt x="3334268" y="490220"/>
                </a:lnTo>
                <a:lnTo>
                  <a:pt x="3336291" y="493962"/>
                </a:lnTo>
                <a:lnTo>
                  <a:pt x="3336301" y="496570"/>
                </a:lnTo>
                <a:lnTo>
                  <a:pt x="3344073" y="496570"/>
                </a:lnTo>
                <a:lnTo>
                  <a:pt x="3344310" y="498771"/>
                </a:lnTo>
                <a:lnTo>
                  <a:pt x="3344431" y="499420"/>
                </a:lnTo>
                <a:lnTo>
                  <a:pt x="3345388" y="502920"/>
                </a:lnTo>
                <a:lnTo>
                  <a:pt x="3346529" y="502920"/>
                </a:lnTo>
                <a:lnTo>
                  <a:pt x="3346037" y="505460"/>
                </a:lnTo>
                <a:lnTo>
                  <a:pt x="3344775" y="515923"/>
                </a:lnTo>
                <a:lnTo>
                  <a:pt x="3340957" y="516815"/>
                </a:lnTo>
                <a:close/>
              </a:path>
              <a:path w="4096384" h="836930">
                <a:moveTo>
                  <a:pt x="3336301" y="496570"/>
                </a:moveTo>
                <a:lnTo>
                  <a:pt x="3336291" y="493962"/>
                </a:lnTo>
                <a:lnTo>
                  <a:pt x="3334268" y="490220"/>
                </a:lnTo>
                <a:lnTo>
                  <a:pt x="3331800" y="488950"/>
                </a:lnTo>
                <a:lnTo>
                  <a:pt x="3359264" y="488950"/>
                </a:lnTo>
                <a:lnTo>
                  <a:pt x="3358665" y="490220"/>
                </a:lnTo>
                <a:lnTo>
                  <a:pt x="3344689" y="490220"/>
                </a:lnTo>
                <a:lnTo>
                  <a:pt x="3338815" y="495300"/>
                </a:lnTo>
                <a:lnTo>
                  <a:pt x="3336301" y="496570"/>
                </a:lnTo>
                <a:close/>
              </a:path>
              <a:path w="4096384" h="836930">
                <a:moveTo>
                  <a:pt x="3366373" y="500380"/>
                </a:moveTo>
                <a:lnTo>
                  <a:pt x="3361181" y="497840"/>
                </a:lnTo>
                <a:lnTo>
                  <a:pt x="3357507" y="492817"/>
                </a:lnTo>
                <a:lnTo>
                  <a:pt x="3357505" y="492675"/>
                </a:lnTo>
                <a:lnTo>
                  <a:pt x="3359264" y="488950"/>
                </a:lnTo>
                <a:lnTo>
                  <a:pt x="3360947" y="488950"/>
                </a:lnTo>
                <a:lnTo>
                  <a:pt x="3368477" y="497840"/>
                </a:lnTo>
                <a:lnTo>
                  <a:pt x="3369001" y="497840"/>
                </a:lnTo>
                <a:lnTo>
                  <a:pt x="3366373" y="50038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9795" y="490220"/>
                </a:lnTo>
                <a:lnTo>
                  <a:pt x="3451969" y="488950"/>
                </a:lnTo>
                <a:lnTo>
                  <a:pt x="3454660" y="490220"/>
                </a:lnTo>
                <a:lnTo>
                  <a:pt x="3455151" y="491490"/>
                </a:lnTo>
                <a:lnTo>
                  <a:pt x="3453377" y="492817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043" y="494030"/>
                </a:moveTo>
                <a:lnTo>
                  <a:pt x="3451452" y="494030"/>
                </a:lnTo>
                <a:lnTo>
                  <a:pt x="3453580" y="492675"/>
                </a:lnTo>
                <a:lnTo>
                  <a:pt x="3454961" y="491633"/>
                </a:lnTo>
                <a:lnTo>
                  <a:pt x="3455080" y="491306"/>
                </a:lnTo>
                <a:lnTo>
                  <a:pt x="3454660" y="490220"/>
                </a:lnTo>
                <a:lnTo>
                  <a:pt x="3451969" y="488950"/>
                </a:lnTo>
                <a:lnTo>
                  <a:pt x="3496192" y="488950"/>
                </a:lnTo>
                <a:lnTo>
                  <a:pt x="3495715" y="490220"/>
                </a:lnTo>
                <a:lnTo>
                  <a:pt x="3492350" y="491490"/>
                </a:lnTo>
                <a:lnTo>
                  <a:pt x="3480131" y="491490"/>
                </a:lnTo>
                <a:lnTo>
                  <a:pt x="3479718" y="492505"/>
                </a:lnTo>
                <a:lnTo>
                  <a:pt x="3479842" y="493434"/>
                </a:lnTo>
                <a:lnTo>
                  <a:pt x="3480043" y="494030"/>
                </a:lnTo>
                <a:close/>
              </a:path>
              <a:path w="4096384" h="836930">
                <a:moveTo>
                  <a:pt x="3519170" y="499110"/>
                </a:moveTo>
                <a:lnTo>
                  <a:pt x="3518004" y="494030"/>
                </a:lnTo>
                <a:lnTo>
                  <a:pt x="3517759" y="492760"/>
                </a:lnTo>
                <a:lnTo>
                  <a:pt x="3517633" y="491306"/>
                </a:lnTo>
                <a:lnTo>
                  <a:pt x="3518345" y="490220"/>
                </a:lnTo>
                <a:lnTo>
                  <a:pt x="3520853" y="488950"/>
                </a:lnTo>
                <a:lnTo>
                  <a:pt x="3527741" y="491490"/>
                </a:lnTo>
                <a:lnTo>
                  <a:pt x="3519170" y="499110"/>
                </a:lnTo>
                <a:close/>
              </a:path>
              <a:path w="4096384" h="836930">
                <a:moveTo>
                  <a:pt x="3525567" y="499110"/>
                </a:moveTo>
                <a:lnTo>
                  <a:pt x="3519170" y="499110"/>
                </a:lnTo>
                <a:lnTo>
                  <a:pt x="3527741" y="491490"/>
                </a:lnTo>
                <a:lnTo>
                  <a:pt x="3520853" y="488950"/>
                </a:lnTo>
                <a:lnTo>
                  <a:pt x="3535256" y="488950"/>
                </a:lnTo>
                <a:lnTo>
                  <a:pt x="3534263" y="495300"/>
                </a:lnTo>
                <a:lnTo>
                  <a:pt x="3548465" y="495300"/>
                </a:lnTo>
                <a:lnTo>
                  <a:pt x="3550364" y="496570"/>
                </a:lnTo>
                <a:lnTo>
                  <a:pt x="3527741" y="496570"/>
                </a:lnTo>
                <a:lnTo>
                  <a:pt x="3526392" y="497840"/>
                </a:lnTo>
                <a:lnTo>
                  <a:pt x="3525567" y="499110"/>
                </a:lnTo>
                <a:close/>
              </a:path>
              <a:path w="4096384" h="836930">
                <a:moveTo>
                  <a:pt x="3562432" y="495300"/>
                </a:moveTo>
                <a:lnTo>
                  <a:pt x="3556886" y="491490"/>
                </a:lnTo>
                <a:lnTo>
                  <a:pt x="3558418" y="490220"/>
                </a:lnTo>
                <a:lnTo>
                  <a:pt x="3560408" y="488950"/>
                </a:lnTo>
                <a:lnTo>
                  <a:pt x="3561757" y="488950"/>
                </a:lnTo>
                <a:lnTo>
                  <a:pt x="3562337" y="491134"/>
                </a:lnTo>
                <a:lnTo>
                  <a:pt x="3562432" y="495300"/>
                </a:lnTo>
                <a:close/>
              </a:path>
              <a:path w="4096384" h="836930">
                <a:moveTo>
                  <a:pt x="3806988" y="494030"/>
                </a:moveTo>
                <a:lnTo>
                  <a:pt x="3802640" y="494030"/>
                </a:lnTo>
                <a:lnTo>
                  <a:pt x="3801995" y="493044"/>
                </a:lnTo>
                <a:lnTo>
                  <a:pt x="3801897" y="492505"/>
                </a:lnTo>
                <a:lnTo>
                  <a:pt x="3803131" y="488950"/>
                </a:lnTo>
                <a:lnTo>
                  <a:pt x="3806988" y="494030"/>
                </a:lnTo>
                <a:close/>
              </a:path>
              <a:path w="4096384" h="836930">
                <a:moveTo>
                  <a:pt x="3829917" y="494030"/>
                </a:moveTo>
                <a:lnTo>
                  <a:pt x="3806988" y="494030"/>
                </a:lnTo>
                <a:lnTo>
                  <a:pt x="3803131" y="488950"/>
                </a:lnTo>
                <a:lnTo>
                  <a:pt x="3828112" y="488950"/>
                </a:lnTo>
                <a:lnTo>
                  <a:pt x="3830926" y="491619"/>
                </a:lnTo>
                <a:lnTo>
                  <a:pt x="3830806" y="492189"/>
                </a:lnTo>
                <a:lnTo>
                  <a:pt x="3829917" y="494030"/>
                </a:lnTo>
                <a:close/>
              </a:path>
              <a:path w="4096384" h="836930">
                <a:moveTo>
                  <a:pt x="3834483" y="511810"/>
                </a:moveTo>
                <a:lnTo>
                  <a:pt x="3832485" y="511810"/>
                </a:lnTo>
                <a:lnTo>
                  <a:pt x="3830128" y="504190"/>
                </a:lnTo>
                <a:lnTo>
                  <a:pt x="3837174" y="500380"/>
                </a:lnTo>
                <a:lnTo>
                  <a:pt x="3842864" y="499110"/>
                </a:lnTo>
                <a:lnTo>
                  <a:pt x="3834659" y="495300"/>
                </a:lnTo>
                <a:lnTo>
                  <a:pt x="3832808" y="493404"/>
                </a:lnTo>
                <a:lnTo>
                  <a:pt x="3831261" y="491936"/>
                </a:lnTo>
                <a:lnTo>
                  <a:pt x="3831143" y="491490"/>
                </a:lnTo>
                <a:lnTo>
                  <a:pt x="3828112" y="488950"/>
                </a:lnTo>
                <a:lnTo>
                  <a:pt x="3832479" y="488950"/>
                </a:lnTo>
                <a:lnTo>
                  <a:pt x="3831811" y="490220"/>
                </a:lnTo>
                <a:lnTo>
                  <a:pt x="3841034" y="490220"/>
                </a:lnTo>
                <a:lnTo>
                  <a:pt x="3843047" y="495300"/>
                </a:lnTo>
                <a:lnTo>
                  <a:pt x="3849081" y="495300"/>
                </a:lnTo>
                <a:lnTo>
                  <a:pt x="3845562" y="499110"/>
                </a:lnTo>
                <a:lnTo>
                  <a:pt x="3846387" y="499110"/>
                </a:lnTo>
                <a:lnTo>
                  <a:pt x="3851514" y="502920"/>
                </a:lnTo>
                <a:lnTo>
                  <a:pt x="3845895" y="502920"/>
                </a:lnTo>
                <a:lnTo>
                  <a:pt x="3843637" y="505540"/>
                </a:lnTo>
                <a:lnTo>
                  <a:pt x="3841856" y="508000"/>
                </a:lnTo>
                <a:lnTo>
                  <a:pt x="3833985" y="508000"/>
                </a:lnTo>
                <a:lnTo>
                  <a:pt x="3834483" y="511810"/>
                </a:lnTo>
                <a:close/>
              </a:path>
              <a:path w="4096384" h="836930">
                <a:moveTo>
                  <a:pt x="3869684" y="495300"/>
                </a:moveTo>
                <a:lnTo>
                  <a:pt x="3867333" y="488950"/>
                </a:lnTo>
                <a:lnTo>
                  <a:pt x="3871190" y="490220"/>
                </a:lnTo>
                <a:lnTo>
                  <a:pt x="3876730" y="494030"/>
                </a:lnTo>
                <a:lnTo>
                  <a:pt x="3869867" y="494030"/>
                </a:lnTo>
                <a:lnTo>
                  <a:pt x="3869684" y="495300"/>
                </a:lnTo>
                <a:close/>
              </a:path>
              <a:path w="4096384" h="836930">
                <a:moveTo>
                  <a:pt x="3972276" y="496570"/>
                </a:moveTo>
                <a:lnTo>
                  <a:pt x="3977148" y="488950"/>
                </a:lnTo>
                <a:lnTo>
                  <a:pt x="3977298" y="491490"/>
                </a:lnTo>
                <a:lnTo>
                  <a:pt x="3985012" y="491490"/>
                </a:lnTo>
                <a:lnTo>
                  <a:pt x="3977894" y="494064"/>
                </a:lnTo>
                <a:lnTo>
                  <a:pt x="3972276" y="496570"/>
                </a:lnTo>
                <a:close/>
              </a:path>
              <a:path w="4096384" h="836930">
                <a:moveTo>
                  <a:pt x="4008833" y="489606"/>
                </a:moveTo>
                <a:lnTo>
                  <a:pt x="4008856" y="488999"/>
                </a:lnTo>
                <a:lnTo>
                  <a:pt x="4009324" y="488950"/>
                </a:lnTo>
                <a:lnTo>
                  <a:pt x="4008833" y="489606"/>
                </a:lnTo>
                <a:close/>
              </a:path>
              <a:path w="4096384" h="836930">
                <a:moveTo>
                  <a:pt x="4008833" y="490220"/>
                </a:moveTo>
                <a:lnTo>
                  <a:pt x="4008850" y="489584"/>
                </a:lnTo>
                <a:lnTo>
                  <a:pt x="4009324" y="488950"/>
                </a:lnTo>
                <a:lnTo>
                  <a:pt x="4010332" y="488950"/>
                </a:lnTo>
                <a:lnTo>
                  <a:pt x="4008833" y="49022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6547" y="489002"/>
                </a:lnTo>
                <a:lnTo>
                  <a:pt x="1963448" y="491490"/>
                </a:lnTo>
                <a:lnTo>
                  <a:pt x="1957997" y="494064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2076" y="491490"/>
                </a:lnTo>
                <a:lnTo>
                  <a:pt x="446349" y="489002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005467" y="494030"/>
                </a:moveTo>
                <a:lnTo>
                  <a:pt x="4003293" y="494030"/>
                </a:lnTo>
                <a:lnTo>
                  <a:pt x="3997413" y="490220"/>
                </a:lnTo>
                <a:lnTo>
                  <a:pt x="4008833" y="489002"/>
                </a:lnTo>
                <a:lnTo>
                  <a:pt x="4008833" y="489606"/>
                </a:lnTo>
                <a:lnTo>
                  <a:pt x="4005467" y="494030"/>
                </a:lnTo>
                <a:close/>
              </a:path>
              <a:path w="4096384" h="836930">
                <a:moveTo>
                  <a:pt x="2197115" y="495300"/>
                </a:moveTo>
                <a:lnTo>
                  <a:pt x="2196670" y="491936"/>
                </a:lnTo>
                <a:lnTo>
                  <a:pt x="2196556" y="491209"/>
                </a:lnTo>
                <a:lnTo>
                  <a:pt x="2196193" y="489357"/>
                </a:lnTo>
                <a:lnTo>
                  <a:pt x="2204986" y="490944"/>
                </a:lnTo>
                <a:lnTo>
                  <a:pt x="2205197" y="492051"/>
                </a:lnTo>
                <a:lnTo>
                  <a:pt x="2201646" y="492760"/>
                </a:lnTo>
                <a:lnTo>
                  <a:pt x="2197115" y="495300"/>
                </a:lnTo>
                <a:close/>
              </a:path>
              <a:path w="4096384" h="836930">
                <a:moveTo>
                  <a:pt x="1673789" y="496570"/>
                </a:moveTo>
                <a:lnTo>
                  <a:pt x="1673895" y="495227"/>
                </a:lnTo>
                <a:lnTo>
                  <a:pt x="1669309" y="489435"/>
                </a:lnTo>
                <a:lnTo>
                  <a:pt x="1670103" y="490220"/>
                </a:lnTo>
                <a:lnTo>
                  <a:pt x="1680354" y="490220"/>
                </a:lnTo>
                <a:lnTo>
                  <a:pt x="1673789" y="496570"/>
                </a:lnTo>
                <a:close/>
              </a:path>
              <a:path w="4096384" h="836930">
                <a:moveTo>
                  <a:pt x="2122900" y="491490"/>
                </a:moveTo>
                <a:lnTo>
                  <a:pt x="2119005" y="491490"/>
                </a:lnTo>
                <a:lnTo>
                  <a:pt x="2118206" y="489564"/>
                </a:lnTo>
                <a:lnTo>
                  <a:pt x="2119503" y="490220"/>
                </a:lnTo>
                <a:lnTo>
                  <a:pt x="2123026" y="490220"/>
                </a:lnTo>
                <a:lnTo>
                  <a:pt x="2122900" y="491490"/>
                </a:lnTo>
                <a:close/>
              </a:path>
              <a:path w="4096384" h="836930">
                <a:moveTo>
                  <a:pt x="1416902" y="497840"/>
                </a:moveTo>
                <a:lnTo>
                  <a:pt x="1403415" y="497840"/>
                </a:lnTo>
                <a:lnTo>
                  <a:pt x="1407903" y="496570"/>
                </a:lnTo>
                <a:lnTo>
                  <a:pt x="1414183" y="491490"/>
                </a:lnTo>
                <a:lnTo>
                  <a:pt x="1418376" y="489584"/>
                </a:lnTo>
                <a:lnTo>
                  <a:pt x="1413976" y="492760"/>
                </a:lnTo>
                <a:lnTo>
                  <a:pt x="1419673" y="494030"/>
                </a:lnTo>
                <a:lnTo>
                  <a:pt x="1416902" y="497840"/>
                </a:lnTo>
                <a:close/>
              </a:path>
              <a:path w="4096384" h="836930">
                <a:moveTo>
                  <a:pt x="4017037" y="494030"/>
                </a:moveTo>
                <a:lnTo>
                  <a:pt x="4005467" y="494030"/>
                </a:lnTo>
                <a:lnTo>
                  <a:pt x="4008833" y="489606"/>
                </a:lnTo>
                <a:lnTo>
                  <a:pt x="4008833" y="490220"/>
                </a:lnTo>
                <a:lnTo>
                  <a:pt x="4017195" y="490220"/>
                </a:lnTo>
                <a:lnTo>
                  <a:pt x="4012172" y="492760"/>
                </a:lnTo>
                <a:lnTo>
                  <a:pt x="4017037" y="49403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690218" y="509270"/>
                </a:lnTo>
                <a:lnTo>
                  <a:pt x="1693400" y="501650"/>
                </a:lnTo>
                <a:lnTo>
                  <a:pt x="1695247" y="499110"/>
                </a:lnTo>
                <a:lnTo>
                  <a:pt x="1695410" y="497840"/>
                </a:lnTo>
                <a:lnTo>
                  <a:pt x="1694409" y="496570"/>
                </a:lnTo>
                <a:lnTo>
                  <a:pt x="1673789" y="496570"/>
                </a:lnTo>
                <a:lnTo>
                  <a:pt x="1680777" y="489810"/>
                </a:lnTo>
                <a:lnTo>
                  <a:pt x="1681496" y="491490"/>
                </a:lnTo>
                <a:lnTo>
                  <a:pt x="1688371" y="495300"/>
                </a:lnTo>
                <a:lnTo>
                  <a:pt x="1694075" y="495300"/>
                </a:lnTo>
                <a:lnTo>
                  <a:pt x="1705638" y="497840"/>
                </a:lnTo>
                <a:lnTo>
                  <a:pt x="1705802" y="497840"/>
                </a:lnTo>
                <a:lnTo>
                  <a:pt x="1705871" y="500423"/>
                </a:lnTo>
                <a:lnTo>
                  <a:pt x="1707812" y="501650"/>
                </a:lnTo>
                <a:lnTo>
                  <a:pt x="1714524" y="501650"/>
                </a:lnTo>
                <a:lnTo>
                  <a:pt x="1713886" y="502920"/>
                </a:lnTo>
                <a:lnTo>
                  <a:pt x="1705468" y="502920"/>
                </a:lnTo>
                <a:lnTo>
                  <a:pt x="1705468" y="504190"/>
                </a:lnTo>
                <a:lnTo>
                  <a:pt x="1713248" y="504190"/>
                </a:lnTo>
                <a:lnTo>
                  <a:pt x="1711335" y="508000"/>
                </a:lnTo>
                <a:lnTo>
                  <a:pt x="1710163" y="508000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2229134" y="509270"/>
                </a:moveTo>
                <a:lnTo>
                  <a:pt x="2227955" y="506730"/>
                </a:lnTo>
                <a:lnTo>
                  <a:pt x="2224603" y="504190"/>
                </a:lnTo>
                <a:lnTo>
                  <a:pt x="2223962" y="503214"/>
                </a:lnTo>
                <a:lnTo>
                  <a:pt x="2223287" y="499229"/>
                </a:lnTo>
                <a:lnTo>
                  <a:pt x="2222259" y="495300"/>
                </a:lnTo>
                <a:lnTo>
                  <a:pt x="2225277" y="495300"/>
                </a:lnTo>
                <a:lnTo>
                  <a:pt x="2233171" y="489958"/>
                </a:lnTo>
                <a:lnTo>
                  <a:pt x="2232612" y="491209"/>
                </a:lnTo>
                <a:lnTo>
                  <a:pt x="2232721" y="492505"/>
                </a:lnTo>
                <a:lnTo>
                  <a:pt x="2233641" y="496493"/>
                </a:lnTo>
                <a:lnTo>
                  <a:pt x="2233554" y="496710"/>
                </a:lnTo>
                <a:lnTo>
                  <a:pt x="2229857" y="501650"/>
                </a:lnTo>
                <a:lnTo>
                  <a:pt x="2226449" y="501650"/>
                </a:lnTo>
                <a:lnTo>
                  <a:pt x="2229152" y="502502"/>
                </a:lnTo>
                <a:lnTo>
                  <a:pt x="2229030" y="502753"/>
                </a:lnTo>
                <a:lnTo>
                  <a:pt x="2227955" y="504190"/>
                </a:lnTo>
                <a:lnTo>
                  <a:pt x="2230140" y="504190"/>
                </a:lnTo>
                <a:lnTo>
                  <a:pt x="2229539" y="506460"/>
                </a:lnTo>
                <a:lnTo>
                  <a:pt x="2229422" y="507079"/>
                </a:lnTo>
                <a:lnTo>
                  <a:pt x="2229134" y="509270"/>
                </a:lnTo>
                <a:close/>
              </a:path>
              <a:path w="4096384" h="836930">
                <a:moveTo>
                  <a:pt x="869599" y="490660"/>
                </a:moveTo>
                <a:lnTo>
                  <a:pt x="869016" y="490220"/>
                </a:lnTo>
                <a:lnTo>
                  <a:pt x="869639" y="489967"/>
                </a:lnTo>
                <a:lnTo>
                  <a:pt x="869599" y="490660"/>
                </a:lnTo>
                <a:close/>
              </a:path>
              <a:path w="4096384" h="836930">
                <a:moveTo>
                  <a:pt x="1908131" y="491490"/>
                </a:moveTo>
                <a:lnTo>
                  <a:pt x="1907970" y="489976"/>
                </a:lnTo>
                <a:lnTo>
                  <a:pt x="1908422" y="490660"/>
                </a:lnTo>
                <a:lnTo>
                  <a:pt x="1908316" y="491209"/>
                </a:lnTo>
                <a:lnTo>
                  <a:pt x="1908131" y="491490"/>
                </a:lnTo>
                <a:close/>
              </a:path>
              <a:path w="4096384" h="836930">
                <a:moveTo>
                  <a:pt x="182256" y="491490"/>
                </a:moveTo>
                <a:lnTo>
                  <a:pt x="181440" y="490075"/>
                </a:lnTo>
                <a:lnTo>
                  <a:pt x="182382" y="490355"/>
                </a:lnTo>
                <a:lnTo>
                  <a:pt x="182256" y="491490"/>
                </a:lnTo>
                <a:close/>
              </a:path>
              <a:path w="4096384" h="836930">
                <a:moveTo>
                  <a:pt x="28089" y="516890"/>
                </a:moveTo>
                <a:lnTo>
                  <a:pt x="18762" y="516890"/>
                </a:lnTo>
                <a:lnTo>
                  <a:pt x="20866" y="514350"/>
                </a:lnTo>
                <a:lnTo>
                  <a:pt x="15097" y="506893"/>
                </a:lnTo>
                <a:lnTo>
                  <a:pt x="15067" y="506645"/>
                </a:lnTo>
                <a:lnTo>
                  <a:pt x="20731" y="501650"/>
                </a:lnTo>
                <a:lnTo>
                  <a:pt x="19981" y="500423"/>
                </a:lnTo>
                <a:lnTo>
                  <a:pt x="17230" y="499110"/>
                </a:lnTo>
                <a:lnTo>
                  <a:pt x="17170" y="495255"/>
                </a:lnTo>
                <a:lnTo>
                  <a:pt x="20000" y="490220"/>
                </a:lnTo>
                <a:lnTo>
                  <a:pt x="21317" y="492301"/>
                </a:lnTo>
                <a:lnTo>
                  <a:pt x="21207" y="492505"/>
                </a:lnTo>
                <a:lnTo>
                  <a:pt x="20000" y="494030"/>
                </a:lnTo>
                <a:lnTo>
                  <a:pt x="22412" y="494030"/>
                </a:lnTo>
                <a:lnTo>
                  <a:pt x="25696" y="499110"/>
                </a:lnTo>
                <a:lnTo>
                  <a:pt x="28246" y="504190"/>
                </a:lnTo>
                <a:lnTo>
                  <a:pt x="26994" y="505460"/>
                </a:lnTo>
                <a:lnTo>
                  <a:pt x="24421" y="506730"/>
                </a:lnTo>
                <a:lnTo>
                  <a:pt x="23073" y="510374"/>
                </a:lnTo>
                <a:lnTo>
                  <a:pt x="23156" y="511954"/>
                </a:lnTo>
                <a:lnTo>
                  <a:pt x="28089" y="516890"/>
                </a:lnTo>
                <a:close/>
              </a:path>
              <a:path w="4096384" h="836930">
                <a:moveTo>
                  <a:pt x="21340" y="492337"/>
                </a:moveTo>
                <a:lnTo>
                  <a:pt x="20000" y="490220"/>
                </a:lnTo>
                <a:lnTo>
                  <a:pt x="23017" y="490220"/>
                </a:lnTo>
                <a:lnTo>
                  <a:pt x="21340" y="492337"/>
                </a:lnTo>
                <a:close/>
              </a:path>
              <a:path w="4096384" h="836930">
                <a:moveTo>
                  <a:pt x="124316" y="491490"/>
                </a:moveTo>
                <a:lnTo>
                  <a:pt x="122081" y="491490"/>
                </a:lnTo>
                <a:lnTo>
                  <a:pt x="121747" y="490220"/>
                </a:lnTo>
                <a:lnTo>
                  <a:pt x="124456" y="490220"/>
                </a:lnTo>
                <a:lnTo>
                  <a:pt x="124316" y="491490"/>
                </a:lnTo>
                <a:close/>
              </a:path>
              <a:path w="4096384" h="836930">
                <a:moveTo>
                  <a:pt x="191141" y="492760"/>
                </a:moveTo>
                <a:lnTo>
                  <a:pt x="190473" y="492760"/>
                </a:lnTo>
                <a:lnTo>
                  <a:pt x="189635" y="490220"/>
                </a:lnTo>
                <a:lnTo>
                  <a:pt x="191141" y="492760"/>
                </a:lnTo>
                <a:close/>
              </a:path>
              <a:path w="4096384" h="836930">
                <a:moveTo>
                  <a:pt x="180082" y="509270"/>
                </a:moveTo>
                <a:lnTo>
                  <a:pt x="178185" y="502792"/>
                </a:lnTo>
                <a:lnTo>
                  <a:pt x="176730" y="499110"/>
                </a:lnTo>
                <a:lnTo>
                  <a:pt x="191011" y="492817"/>
                </a:lnTo>
                <a:lnTo>
                  <a:pt x="191092" y="492675"/>
                </a:lnTo>
                <a:lnTo>
                  <a:pt x="189635" y="490220"/>
                </a:lnTo>
                <a:lnTo>
                  <a:pt x="195836" y="490220"/>
                </a:lnTo>
                <a:lnTo>
                  <a:pt x="185949" y="497840"/>
                </a:lnTo>
                <a:lnTo>
                  <a:pt x="190993" y="499466"/>
                </a:lnTo>
                <a:lnTo>
                  <a:pt x="188463" y="500380"/>
                </a:lnTo>
                <a:lnTo>
                  <a:pt x="185274" y="500380"/>
                </a:lnTo>
                <a:lnTo>
                  <a:pt x="180082" y="509270"/>
                </a:lnTo>
                <a:close/>
              </a:path>
              <a:path w="4096384" h="836930">
                <a:moveTo>
                  <a:pt x="190993" y="499466"/>
                </a:moveTo>
                <a:lnTo>
                  <a:pt x="185949" y="497840"/>
                </a:lnTo>
                <a:lnTo>
                  <a:pt x="195836" y="490220"/>
                </a:lnTo>
                <a:lnTo>
                  <a:pt x="201369" y="490220"/>
                </a:lnTo>
                <a:lnTo>
                  <a:pt x="196281" y="499110"/>
                </a:lnTo>
                <a:lnTo>
                  <a:pt x="191980" y="499110"/>
                </a:lnTo>
                <a:lnTo>
                  <a:pt x="190993" y="499466"/>
                </a:lnTo>
                <a:close/>
              </a:path>
              <a:path w="4096384" h="836930">
                <a:moveTo>
                  <a:pt x="196295" y="501054"/>
                </a:moveTo>
                <a:lnTo>
                  <a:pt x="196006" y="500380"/>
                </a:lnTo>
                <a:lnTo>
                  <a:pt x="195555" y="500380"/>
                </a:lnTo>
                <a:lnTo>
                  <a:pt x="201369" y="490220"/>
                </a:lnTo>
                <a:lnTo>
                  <a:pt x="204049" y="497604"/>
                </a:lnTo>
                <a:lnTo>
                  <a:pt x="203946" y="497950"/>
                </a:lnTo>
                <a:lnTo>
                  <a:pt x="196295" y="501054"/>
                </a:lnTo>
                <a:close/>
              </a:path>
              <a:path w="4096384" h="836930">
                <a:moveTo>
                  <a:pt x="494355" y="491936"/>
                </a:moveTo>
                <a:lnTo>
                  <a:pt x="493705" y="491490"/>
                </a:lnTo>
                <a:lnTo>
                  <a:pt x="493888" y="490583"/>
                </a:lnTo>
                <a:lnTo>
                  <a:pt x="494544" y="490220"/>
                </a:lnTo>
                <a:lnTo>
                  <a:pt x="494355" y="491936"/>
                </a:lnTo>
                <a:close/>
              </a:path>
              <a:path w="4096384" h="836930">
                <a:moveTo>
                  <a:pt x="499743" y="495300"/>
                </a:moveTo>
                <a:lnTo>
                  <a:pt x="495430" y="492675"/>
                </a:lnTo>
                <a:lnTo>
                  <a:pt x="494522" y="492051"/>
                </a:lnTo>
                <a:lnTo>
                  <a:pt x="494419" y="491350"/>
                </a:lnTo>
                <a:lnTo>
                  <a:pt x="494544" y="490220"/>
                </a:lnTo>
                <a:lnTo>
                  <a:pt x="500315" y="490220"/>
                </a:lnTo>
                <a:lnTo>
                  <a:pt x="499743" y="495300"/>
                </a:lnTo>
                <a:close/>
              </a:path>
              <a:path w="4096384" h="836930">
                <a:moveTo>
                  <a:pt x="581848" y="492505"/>
                </a:moveTo>
                <a:lnTo>
                  <a:pt x="582547" y="490220"/>
                </a:lnTo>
                <a:lnTo>
                  <a:pt x="582777" y="491184"/>
                </a:lnTo>
                <a:lnTo>
                  <a:pt x="582746" y="491748"/>
                </a:lnTo>
                <a:lnTo>
                  <a:pt x="581848" y="492505"/>
                </a:lnTo>
                <a:close/>
              </a:path>
              <a:path w="4096384" h="836930">
                <a:moveTo>
                  <a:pt x="582884" y="491633"/>
                </a:moveTo>
                <a:lnTo>
                  <a:pt x="582547" y="490220"/>
                </a:lnTo>
                <a:lnTo>
                  <a:pt x="584562" y="490220"/>
                </a:lnTo>
                <a:lnTo>
                  <a:pt x="582884" y="491633"/>
                </a:lnTo>
                <a:close/>
              </a:path>
              <a:path w="4096384" h="836930">
                <a:moveTo>
                  <a:pt x="706354" y="492760"/>
                </a:moveTo>
                <a:lnTo>
                  <a:pt x="705254" y="492760"/>
                </a:lnTo>
                <a:lnTo>
                  <a:pt x="705922" y="490220"/>
                </a:lnTo>
                <a:lnTo>
                  <a:pt x="706354" y="492760"/>
                </a:lnTo>
                <a:close/>
              </a:path>
              <a:path w="4096384" h="836930">
                <a:moveTo>
                  <a:pt x="728154" y="499110"/>
                </a:moveTo>
                <a:lnTo>
                  <a:pt x="707435" y="499110"/>
                </a:lnTo>
                <a:lnTo>
                  <a:pt x="705922" y="490220"/>
                </a:lnTo>
                <a:lnTo>
                  <a:pt x="706483" y="490220"/>
                </a:lnTo>
                <a:lnTo>
                  <a:pt x="711285" y="492760"/>
                </a:lnTo>
                <a:lnTo>
                  <a:pt x="716314" y="497840"/>
                </a:lnTo>
                <a:lnTo>
                  <a:pt x="729579" y="497840"/>
                </a:lnTo>
                <a:lnTo>
                  <a:pt x="728154" y="499110"/>
                </a:lnTo>
                <a:close/>
              </a:path>
              <a:path w="4096384" h="836930">
                <a:moveTo>
                  <a:pt x="842558" y="506498"/>
                </a:moveTo>
                <a:lnTo>
                  <a:pt x="836447" y="496996"/>
                </a:lnTo>
                <a:lnTo>
                  <a:pt x="842707" y="490220"/>
                </a:lnTo>
                <a:lnTo>
                  <a:pt x="842707" y="504190"/>
                </a:lnTo>
                <a:lnTo>
                  <a:pt x="842203" y="504190"/>
                </a:lnTo>
                <a:lnTo>
                  <a:pt x="842558" y="506498"/>
                </a:lnTo>
                <a:close/>
              </a:path>
              <a:path w="4096384" h="836930">
                <a:moveTo>
                  <a:pt x="849582" y="509270"/>
                </a:moveTo>
                <a:lnTo>
                  <a:pt x="847061" y="509270"/>
                </a:lnTo>
                <a:lnTo>
                  <a:pt x="842820" y="504834"/>
                </a:lnTo>
                <a:lnTo>
                  <a:pt x="842707" y="490220"/>
                </a:lnTo>
                <a:lnTo>
                  <a:pt x="845031" y="490220"/>
                </a:lnTo>
                <a:lnTo>
                  <a:pt x="847659" y="494252"/>
                </a:lnTo>
                <a:lnTo>
                  <a:pt x="852457" y="500311"/>
                </a:lnTo>
                <a:lnTo>
                  <a:pt x="853266" y="501650"/>
                </a:lnTo>
                <a:lnTo>
                  <a:pt x="846564" y="501650"/>
                </a:lnTo>
                <a:lnTo>
                  <a:pt x="853433" y="508000"/>
                </a:lnTo>
                <a:lnTo>
                  <a:pt x="851252" y="508000"/>
                </a:lnTo>
                <a:lnTo>
                  <a:pt x="849582" y="509270"/>
                </a:lnTo>
                <a:close/>
              </a:path>
              <a:path w="4096384" h="836930">
                <a:moveTo>
                  <a:pt x="1270486" y="497840"/>
                </a:moveTo>
                <a:lnTo>
                  <a:pt x="1268640" y="496570"/>
                </a:lnTo>
                <a:lnTo>
                  <a:pt x="1268553" y="495227"/>
                </a:lnTo>
                <a:lnTo>
                  <a:pt x="1269818" y="494030"/>
                </a:lnTo>
                <a:lnTo>
                  <a:pt x="1278173" y="490220"/>
                </a:lnTo>
                <a:lnTo>
                  <a:pt x="1277695" y="492760"/>
                </a:lnTo>
                <a:lnTo>
                  <a:pt x="1273446" y="496570"/>
                </a:lnTo>
                <a:lnTo>
                  <a:pt x="1270486" y="497840"/>
                </a:lnTo>
                <a:close/>
              </a:path>
              <a:path w="4096384" h="836930">
                <a:moveTo>
                  <a:pt x="1281552" y="497840"/>
                </a:moveTo>
                <a:lnTo>
                  <a:pt x="1270486" y="497840"/>
                </a:lnTo>
                <a:lnTo>
                  <a:pt x="1273446" y="496570"/>
                </a:lnTo>
                <a:lnTo>
                  <a:pt x="1277695" y="492760"/>
                </a:lnTo>
                <a:lnTo>
                  <a:pt x="1278173" y="490220"/>
                </a:lnTo>
                <a:lnTo>
                  <a:pt x="1289763" y="490220"/>
                </a:lnTo>
                <a:lnTo>
                  <a:pt x="1289059" y="491285"/>
                </a:lnTo>
                <a:lnTo>
                  <a:pt x="1288591" y="491490"/>
                </a:lnTo>
                <a:lnTo>
                  <a:pt x="1315581" y="491490"/>
                </a:lnTo>
                <a:lnTo>
                  <a:pt x="1319353" y="492760"/>
                </a:lnTo>
                <a:lnTo>
                  <a:pt x="1299991" y="492760"/>
                </a:lnTo>
                <a:lnTo>
                  <a:pt x="1296134" y="494030"/>
                </a:lnTo>
                <a:lnTo>
                  <a:pt x="1282554" y="494030"/>
                </a:lnTo>
                <a:lnTo>
                  <a:pt x="1281552" y="497840"/>
                </a:lnTo>
                <a:close/>
              </a:path>
              <a:path w="4096384" h="836930">
                <a:moveTo>
                  <a:pt x="1478178" y="500380"/>
                </a:moveTo>
                <a:lnTo>
                  <a:pt x="1476502" y="500380"/>
                </a:lnTo>
                <a:lnTo>
                  <a:pt x="1476502" y="490220"/>
                </a:lnTo>
                <a:lnTo>
                  <a:pt x="1477170" y="491490"/>
                </a:lnTo>
                <a:lnTo>
                  <a:pt x="1479016" y="492760"/>
                </a:lnTo>
                <a:lnTo>
                  <a:pt x="1483432" y="492760"/>
                </a:lnTo>
                <a:lnTo>
                  <a:pt x="1484253" y="496570"/>
                </a:lnTo>
                <a:lnTo>
                  <a:pt x="1481026" y="496570"/>
                </a:lnTo>
                <a:lnTo>
                  <a:pt x="1479859" y="498081"/>
                </a:lnTo>
                <a:lnTo>
                  <a:pt x="1478178" y="500380"/>
                </a:lnTo>
                <a:close/>
              </a:path>
              <a:path w="4096384" h="836930">
                <a:moveTo>
                  <a:pt x="1613110" y="499110"/>
                </a:moveTo>
                <a:lnTo>
                  <a:pt x="1610008" y="497370"/>
                </a:lnTo>
                <a:lnTo>
                  <a:pt x="1609921" y="496570"/>
                </a:lnTo>
                <a:lnTo>
                  <a:pt x="1608579" y="496570"/>
                </a:lnTo>
                <a:lnTo>
                  <a:pt x="1606576" y="495399"/>
                </a:lnTo>
                <a:lnTo>
                  <a:pt x="1606456" y="495227"/>
                </a:lnTo>
                <a:lnTo>
                  <a:pt x="1609921" y="490220"/>
                </a:lnTo>
                <a:lnTo>
                  <a:pt x="1611334" y="491490"/>
                </a:lnTo>
                <a:lnTo>
                  <a:pt x="1617969" y="491490"/>
                </a:lnTo>
                <a:lnTo>
                  <a:pt x="1617969" y="496910"/>
                </a:lnTo>
                <a:lnTo>
                  <a:pt x="1614547" y="497840"/>
                </a:lnTo>
                <a:lnTo>
                  <a:pt x="1613110" y="499110"/>
                </a:lnTo>
                <a:close/>
              </a:path>
              <a:path w="4096384" h="836930">
                <a:moveTo>
                  <a:pt x="1611334" y="491490"/>
                </a:moveTo>
                <a:lnTo>
                  <a:pt x="1609921" y="490220"/>
                </a:lnTo>
                <a:lnTo>
                  <a:pt x="1613799" y="490220"/>
                </a:lnTo>
                <a:lnTo>
                  <a:pt x="1611334" y="491490"/>
                </a:lnTo>
                <a:close/>
              </a:path>
              <a:path w="4096384" h="836930">
                <a:moveTo>
                  <a:pt x="1635065" y="491490"/>
                </a:moveTo>
                <a:lnTo>
                  <a:pt x="1633723" y="491490"/>
                </a:lnTo>
                <a:lnTo>
                  <a:pt x="1635065" y="490220"/>
                </a:lnTo>
                <a:lnTo>
                  <a:pt x="1636155" y="490220"/>
                </a:lnTo>
                <a:lnTo>
                  <a:pt x="1635065" y="491490"/>
                </a:lnTo>
                <a:close/>
              </a:path>
              <a:path w="4096384" h="836930">
                <a:moveTo>
                  <a:pt x="1646875" y="494685"/>
                </a:moveTo>
                <a:lnTo>
                  <a:pt x="1646825" y="494252"/>
                </a:lnTo>
                <a:lnTo>
                  <a:pt x="1646706" y="493983"/>
                </a:lnTo>
                <a:lnTo>
                  <a:pt x="1644285" y="492760"/>
                </a:lnTo>
                <a:lnTo>
                  <a:pt x="1635740" y="492760"/>
                </a:lnTo>
                <a:lnTo>
                  <a:pt x="1636699" y="491720"/>
                </a:lnTo>
                <a:lnTo>
                  <a:pt x="1636818" y="491134"/>
                </a:lnTo>
                <a:lnTo>
                  <a:pt x="1636578" y="490220"/>
                </a:lnTo>
                <a:lnTo>
                  <a:pt x="1645795" y="490220"/>
                </a:lnTo>
                <a:lnTo>
                  <a:pt x="1647741" y="492675"/>
                </a:lnTo>
                <a:lnTo>
                  <a:pt x="1647656" y="493044"/>
                </a:lnTo>
                <a:lnTo>
                  <a:pt x="1647169" y="493962"/>
                </a:lnTo>
                <a:lnTo>
                  <a:pt x="1646875" y="494685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66757" y="492817"/>
                </a:lnTo>
                <a:lnTo>
                  <a:pt x="1766651" y="491490"/>
                </a:lnTo>
                <a:lnTo>
                  <a:pt x="1769002" y="490220"/>
                </a:lnTo>
                <a:lnTo>
                  <a:pt x="1771176" y="491490"/>
                </a:lnTo>
                <a:lnTo>
                  <a:pt x="1771078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756430" y="508000"/>
                </a:moveTo>
                <a:lnTo>
                  <a:pt x="1757451" y="506893"/>
                </a:lnTo>
                <a:lnTo>
                  <a:pt x="1757524" y="506645"/>
                </a:lnTo>
                <a:lnTo>
                  <a:pt x="1755686" y="504522"/>
                </a:lnTo>
                <a:lnTo>
                  <a:pt x="1755422" y="504190"/>
                </a:lnTo>
                <a:lnTo>
                  <a:pt x="1762461" y="504190"/>
                </a:lnTo>
                <a:lnTo>
                  <a:pt x="1765309" y="500380"/>
                </a:lnTo>
                <a:lnTo>
                  <a:pt x="1767823" y="494030"/>
                </a:lnTo>
                <a:lnTo>
                  <a:pt x="1769002" y="494030"/>
                </a:lnTo>
                <a:lnTo>
                  <a:pt x="1771078" y="492817"/>
                </a:lnTo>
                <a:lnTo>
                  <a:pt x="1771176" y="491490"/>
                </a:lnTo>
                <a:lnTo>
                  <a:pt x="1769002" y="490220"/>
                </a:lnTo>
                <a:lnTo>
                  <a:pt x="1781908" y="490220"/>
                </a:lnTo>
                <a:lnTo>
                  <a:pt x="1780899" y="491490"/>
                </a:lnTo>
                <a:lnTo>
                  <a:pt x="1780776" y="492448"/>
                </a:lnTo>
                <a:lnTo>
                  <a:pt x="1780736" y="495300"/>
                </a:lnTo>
                <a:lnTo>
                  <a:pt x="1778555" y="495300"/>
                </a:lnTo>
                <a:lnTo>
                  <a:pt x="1767994" y="499110"/>
                </a:lnTo>
                <a:lnTo>
                  <a:pt x="1772104" y="500407"/>
                </a:lnTo>
                <a:lnTo>
                  <a:pt x="1771984" y="500556"/>
                </a:lnTo>
                <a:lnTo>
                  <a:pt x="1763973" y="506730"/>
                </a:lnTo>
                <a:lnTo>
                  <a:pt x="1758604" y="506730"/>
                </a:lnTo>
                <a:lnTo>
                  <a:pt x="1756430" y="508000"/>
                </a:lnTo>
                <a:close/>
              </a:path>
              <a:path w="4096384" h="836930">
                <a:moveTo>
                  <a:pt x="1880132" y="495300"/>
                </a:moveTo>
                <a:lnTo>
                  <a:pt x="1873093" y="492760"/>
                </a:lnTo>
                <a:lnTo>
                  <a:pt x="1875444" y="491490"/>
                </a:lnTo>
                <a:lnTo>
                  <a:pt x="1876446" y="490220"/>
                </a:lnTo>
                <a:lnTo>
                  <a:pt x="1878292" y="490220"/>
                </a:lnTo>
                <a:lnTo>
                  <a:pt x="1880132" y="495300"/>
                </a:lnTo>
                <a:close/>
              </a:path>
              <a:path w="4096384" h="836930">
                <a:moveTo>
                  <a:pt x="1943666" y="492760"/>
                </a:moveTo>
                <a:lnTo>
                  <a:pt x="1941820" y="491490"/>
                </a:lnTo>
                <a:lnTo>
                  <a:pt x="1944000" y="490220"/>
                </a:lnTo>
                <a:lnTo>
                  <a:pt x="1945506" y="491490"/>
                </a:lnTo>
                <a:lnTo>
                  <a:pt x="1945343" y="491490"/>
                </a:lnTo>
                <a:lnTo>
                  <a:pt x="1943666" y="492760"/>
                </a:lnTo>
                <a:close/>
              </a:path>
              <a:path w="4096384" h="836930">
                <a:moveTo>
                  <a:pt x="1954143" y="492760"/>
                </a:moveTo>
                <a:lnTo>
                  <a:pt x="1943666" y="492760"/>
                </a:lnTo>
                <a:lnTo>
                  <a:pt x="1945343" y="491490"/>
                </a:lnTo>
                <a:lnTo>
                  <a:pt x="1945506" y="491490"/>
                </a:lnTo>
                <a:lnTo>
                  <a:pt x="1944000" y="490220"/>
                </a:lnTo>
                <a:lnTo>
                  <a:pt x="1955763" y="490220"/>
                </a:lnTo>
                <a:lnTo>
                  <a:pt x="1954143" y="492760"/>
                </a:lnTo>
                <a:close/>
              </a:path>
              <a:path w="4096384" h="836930">
                <a:moveTo>
                  <a:pt x="1995785" y="491887"/>
                </a:moveTo>
                <a:lnTo>
                  <a:pt x="1994792" y="490220"/>
                </a:lnTo>
                <a:lnTo>
                  <a:pt x="1995443" y="490220"/>
                </a:lnTo>
                <a:lnTo>
                  <a:pt x="1995785" y="491887"/>
                </a:lnTo>
                <a:close/>
              </a:path>
              <a:path w="4096384" h="836930">
                <a:moveTo>
                  <a:pt x="2039213" y="492760"/>
                </a:moveTo>
                <a:lnTo>
                  <a:pt x="2035356" y="492760"/>
                </a:lnTo>
                <a:lnTo>
                  <a:pt x="2035356" y="491490"/>
                </a:lnTo>
                <a:lnTo>
                  <a:pt x="2037367" y="490220"/>
                </a:lnTo>
                <a:lnTo>
                  <a:pt x="2039213" y="491490"/>
                </a:lnTo>
                <a:lnTo>
                  <a:pt x="2039213" y="492760"/>
                </a:lnTo>
                <a:close/>
              </a:path>
              <a:path w="4096384" h="836930">
                <a:moveTo>
                  <a:pt x="2048937" y="492760"/>
                </a:moveTo>
                <a:lnTo>
                  <a:pt x="2039213" y="492760"/>
                </a:lnTo>
                <a:lnTo>
                  <a:pt x="2039213" y="491490"/>
                </a:lnTo>
                <a:lnTo>
                  <a:pt x="2037367" y="490220"/>
                </a:lnTo>
                <a:lnTo>
                  <a:pt x="2062445" y="490220"/>
                </a:lnTo>
                <a:lnTo>
                  <a:pt x="2060801" y="491490"/>
                </a:lnTo>
                <a:lnTo>
                  <a:pt x="2051281" y="491490"/>
                </a:lnTo>
                <a:lnTo>
                  <a:pt x="2048937" y="492760"/>
                </a:lnTo>
                <a:close/>
              </a:path>
              <a:path w="4096384" h="836930">
                <a:moveTo>
                  <a:pt x="2266850" y="495300"/>
                </a:moveTo>
                <a:lnTo>
                  <a:pt x="2263831" y="491490"/>
                </a:lnTo>
                <a:lnTo>
                  <a:pt x="2268356" y="490220"/>
                </a:lnTo>
                <a:lnTo>
                  <a:pt x="2269204" y="491650"/>
                </a:lnTo>
                <a:lnTo>
                  <a:pt x="2269312" y="491936"/>
                </a:lnTo>
                <a:lnTo>
                  <a:pt x="2269544" y="492817"/>
                </a:lnTo>
                <a:lnTo>
                  <a:pt x="2269525" y="493044"/>
                </a:lnTo>
                <a:lnTo>
                  <a:pt x="2266850" y="495300"/>
                </a:lnTo>
                <a:close/>
              </a:path>
              <a:path w="4096384" h="836930">
                <a:moveTo>
                  <a:pt x="2293500" y="508000"/>
                </a:moveTo>
                <a:lnTo>
                  <a:pt x="2281314" y="508000"/>
                </a:lnTo>
                <a:lnTo>
                  <a:pt x="2282945" y="504536"/>
                </a:lnTo>
                <a:lnTo>
                  <a:pt x="2283064" y="503531"/>
                </a:lnTo>
                <a:lnTo>
                  <a:pt x="2282938" y="501650"/>
                </a:lnTo>
                <a:lnTo>
                  <a:pt x="2269194" y="491490"/>
                </a:lnTo>
                <a:lnTo>
                  <a:pt x="2268356" y="490220"/>
                </a:lnTo>
                <a:lnTo>
                  <a:pt x="2281029" y="490220"/>
                </a:lnTo>
                <a:lnTo>
                  <a:pt x="2280072" y="495300"/>
                </a:lnTo>
                <a:lnTo>
                  <a:pt x="2288003" y="495300"/>
                </a:lnTo>
                <a:lnTo>
                  <a:pt x="2286194" y="497840"/>
                </a:lnTo>
                <a:lnTo>
                  <a:pt x="2282604" y="497840"/>
                </a:lnTo>
                <a:lnTo>
                  <a:pt x="2287803" y="506730"/>
                </a:lnTo>
                <a:lnTo>
                  <a:pt x="2292634" y="506730"/>
                </a:lnTo>
                <a:lnTo>
                  <a:pt x="2293500" y="508000"/>
                </a:lnTo>
                <a:close/>
              </a:path>
              <a:path w="4096384" h="836930">
                <a:moveTo>
                  <a:pt x="2375472" y="499110"/>
                </a:moveTo>
                <a:lnTo>
                  <a:pt x="2370941" y="490220"/>
                </a:lnTo>
                <a:lnTo>
                  <a:pt x="2372624" y="491490"/>
                </a:lnTo>
                <a:lnTo>
                  <a:pt x="2376813" y="491490"/>
                </a:lnTo>
                <a:lnTo>
                  <a:pt x="2376592" y="493044"/>
                </a:lnTo>
                <a:lnTo>
                  <a:pt x="2375472" y="499110"/>
                </a:lnTo>
                <a:close/>
              </a:path>
              <a:path w="4096384" h="836930">
                <a:moveTo>
                  <a:pt x="2373456" y="491490"/>
                </a:moveTo>
                <a:lnTo>
                  <a:pt x="2372624" y="491490"/>
                </a:lnTo>
                <a:lnTo>
                  <a:pt x="2370941" y="490220"/>
                </a:lnTo>
                <a:lnTo>
                  <a:pt x="2375302" y="490220"/>
                </a:lnTo>
                <a:lnTo>
                  <a:pt x="2373456" y="491490"/>
                </a:lnTo>
                <a:close/>
              </a:path>
              <a:path w="4096384" h="836930">
                <a:moveTo>
                  <a:pt x="2479571" y="492760"/>
                </a:moveTo>
                <a:lnTo>
                  <a:pt x="2468839" y="492760"/>
                </a:lnTo>
                <a:lnTo>
                  <a:pt x="2468839" y="490220"/>
                </a:lnTo>
                <a:lnTo>
                  <a:pt x="2494159" y="490220"/>
                </a:lnTo>
                <a:lnTo>
                  <a:pt x="2493822" y="491490"/>
                </a:lnTo>
                <a:lnTo>
                  <a:pt x="2481574" y="491490"/>
                </a:lnTo>
                <a:lnTo>
                  <a:pt x="2479571" y="492760"/>
                </a:lnTo>
                <a:close/>
              </a:path>
              <a:path w="4096384" h="836930">
                <a:moveTo>
                  <a:pt x="2494984" y="494030"/>
                </a:moveTo>
                <a:lnTo>
                  <a:pt x="2494316" y="494030"/>
                </a:lnTo>
                <a:lnTo>
                  <a:pt x="2493671" y="493044"/>
                </a:lnTo>
                <a:lnTo>
                  <a:pt x="2493578" y="492409"/>
                </a:lnTo>
                <a:lnTo>
                  <a:pt x="2494159" y="490220"/>
                </a:lnTo>
                <a:lnTo>
                  <a:pt x="2494984" y="490220"/>
                </a:lnTo>
                <a:lnTo>
                  <a:pt x="2495550" y="491285"/>
                </a:lnTo>
                <a:lnTo>
                  <a:pt x="2495434" y="492337"/>
                </a:lnTo>
                <a:lnTo>
                  <a:pt x="2494984" y="494030"/>
                </a:lnTo>
                <a:close/>
              </a:path>
              <a:path w="4096384" h="836930">
                <a:moveTo>
                  <a:pt x="2516078" y="494030"/>
                </a:moveTo>
                <a:lnTo>
                  <a:pt x="2494984" y="494030"/>
                </a:lnTo>
                <a:lnTo>
                  <a:pt x="2495434" y="492337"/>
                </a:lnTo>
                <a:lnTo>
                  <a:pt x="2495550" y="491285"/>
                </a:lnTo>
                <a:lnTo>
                  <a:pt x="2494984" y="490220"/>
                </a:lnTo>
                <a:lnTo>
                  <a:pt x="2514968" y="490220"/>
                </a:lnTo>
                <a:lnTo>
                  <a:pt x="2515285" y="491306"/>
                </a:lnTo>
                <a:lnTo>
                  <a:pt x="2513757" y="491490"/>
                </a:lnTo>
                <a:lnTo>
                  <a:pt x="2515524" y="492127"/>
                </a:lnTo>
                <a:lnTo>
                  <a:pt x="2516078" y="494030"/>
                </a:lnTo>
                <a:close/>
              </a:path>
              <a:path w="4096384" h="836930">
                <a:moveTo>
                  <a:pt x="2525322" y="494252"/>
                </a:moveTo>
                <a:lnTo>
                  <a:pt x="2523499" y="491748"/>
                </a:lnTo>
                <a:lnTo>
                  <a:pt x="2523418" y="491285"/>
                </a:lnTo>
                <a:lnTo>
                  <a:pt x="2523955" y="490263"/>
                </a:lnTo>
                <a:lnTo>
                  <a:pt x="2524319" y="490220"/>
                </a:lnTo>
                <a:lnTo>
                  <a:pt x="2535889" y="490220"/>
                </a:lnTo>
                <a:lnTo>
                  <a:pt x="2535398" y="491490"/>
                </a:lnTo>
                <a:lnTo>
                  <a:pt x="2531358" y="491490"/>
                </a:lnTo>
                <a:lnTo>
                  <a:pt x="2532782" y="492760"/>
                </a:lnTo>
                <a:lnTo>
                  <a:pt x="2525170" y="492760"/>
                </a:lnTo>
                <a:lnTo>
                  <a:pt x="2525322" y="494252"/>
                </a:lnTo>
                <a:close/>
              </a:path>
              <a:path w="4096384" h="836930">
                <a:moveTo>
                  <a:pt x="2563200" y="494030"/>
                </a:moveTo>
                <a:lnTo>
                  <a:pt x="2562375" y="494030"/>
                </a:lnTo>
                <a:lnTo>
                  <a:pt x="2561772" y="492189"/>
                </a:lnTo>
                <a:lnTo>
                  <a:pt x="2561654" y="491350"/>
                </a:lnTo>
                <a:lnTo>
                  <a:pt x="2562552" y="490220"/>
                </a:lnTo>
                <a:lnTo>
                  <a:pt x="2563383" y="491490"/>
                </a:lnTo>
                <a:lnTo>
                  <a:pt x="2564051" y="491490"/>
                </a:lnTo>
                <a:lnTo>
                  <a:pt x="2563200" y="494030"/>
                </a:lnTo>
                <a:close/>
              </a:path>
              <a:path w="4096384" h="836930">
                <a:moveTo>
                  <a:pt x="2569468" y="494030"/>
                </a:moveTo>
                <a:lnTo>
                  <a:pt x="2563200" y="494030"/>
                </a:lnTo>
                <a:lnTo>
                  <a:pt x="2564051" y="491490"/>
                </a:lnTo>
                <a:lnTo>
                  <a:pt x="2563383" y="491490"/>
                </a:lnTo>
                <a:lnTo>
                  <a:pt x="2562552" y="490220"/>
                </a:lnTo>
                <a:lnTo>
                  <a:pt x="2573605" y="490220"/>
                </a:lnTo>
                <a:lnTo>
                  <a:pt x="2573022" y="492760"/>
                </a:lnTo>
                <a:lnTo>
                  <a:pt x="2570239" y="492760"/>
                </a:lnTo>
                <a:lnTo>
                  <a:pt x="2569468" y="494030"/>
                </a:lnTo>
                <a:close/>
              </a:path>
              <a:path w="4096384" h="836930">
                <a:moveTo>
                  <a:pt x="2572439" y="495300"/>
                </a:moveTo>
                <a:lnTo>
                  <a:pt x="2573605" y="490220"/>
                </a:lnTo>
                <a:lnTo>
                  <a:pt x="2577959" y="490220"/>
                </a:lnTo>
                <a:lnTo>
                  <a:pt x="2576610" y="494030"/>
                </a:lnTo>
                <a:lnTo>
                  <a:pt x="2574953" y="494030"/>
                </a:lnTo>
                <a:lnTo>
                  <a:pt x="2572439" y="495300"/>
                </a:lnTo>
                <a:close/>
              </a:path>
              <a:path w="4096384" h="836930">
                <a:moveTo>
                  <a:pt x="2631101" y="495300"/>
                </a:moveTo>
                <a:lnTo>
                  <a:pt x="2629936" y="495300"/>
                </a:lnTo>
                <a:lnTo>
                  <a:pt x="2628253" y="494030"/>
                </a:lnTo>
                <a:lnTo>
                  <a:pt x="2627480" y="492083"/>
                </a:lnTo>
                <a:lnTo>
                  <a:pt x="2627365" y="491306"/>
                </a:lnTo>
                <a:lnTo>
                  <a:pt x="2628076" y="490220"/>
                </a:lnTo>
                <a:lnTo>
                  <a:pt x="2630584" y="490220"/>
                </a:lnTo>
                <a:lnTo>
                  <a:pt x="2631101" y="491490"/>
                </a:lnTo>
                <a:lnTo>
                  <a:pt x="2631442" y="491490"/>
                </a:lnTo>
                <a:lnTo>
                  <a:pt x="2631834" y="492505"/>
                </a:lnTo>
                <a:lnTo>
                  <a:pt x="2631712" y="493434"/>
                </a:lnTo>
                <a:lnTo>
                  <a:pt x="2631101" y="495300"/>
                </a:lnTo>
                <a:close/>
              </a:path>
              <a:path w="4096384" h="836930">
                <a:moveTo>
                  <a:pt x="2633459" y="502920"/>
                </a:moveTo>
                <a:lnTo>
                  <a:pt x="2620049" y="502920"/>
                </a:lnTo>
                <a:lnTo>
                  <a:pt x="2624522" y="500009"/>
                </a:lnTo>
                <a:lnTo>
                  <a:pt x="2626079" y="499110"/>
                </a:lnTo>
                <a:lnTo>
                  <a:pt x="2627330" y="497909"/>
                </a:lnTo>
                <a:lnTo>
                  <a:pt x="2627450" y="497604"/>
                </a:lnTo>
                <a:lnTo>
                  <a:pt x="2627919" y="495300"/>
                </a:lnTo>
                <a:lnTo>
                  <a:pt x="2631101" y="495300"/>
                </a:lnTo>
                <a:lnTo>
                  <a:pt x="2631712" y="493434"/>
                </a:lnTo>
                <a:lnTo>
                  <a:pt x="2631834" y="492505"/>
                </a:lnTo>
                <a:lnTo>
                  <a:pt x="2631442" y="491490"/>
                </a:lnTo>
                <a:lnTo>
                  <a:pt x="2631101" y="491490"/>
                </a:lnTo>
                <a:lnTo>
                  <a:pt x="2630584" y="490220"/>
                </a:lnTo>
                <a:lnTo>
                  <a:pt x="2641683" y="490220"/>
                </a:lnTo>
                <a:lnTo>
                  <a:pt x="2642379" y="494030"/>
                </a:lnTo>
                <a:lnTo>
                  <a:pt x="2633459" y="494030"/>
                </a:lnTo>
                <a:lnTo>
                  <a:pt x="2633459" y="502920"/>
                </a:lnTo>
                <a:close/>
              </a:path>
              <a:path w="4096384" h="836930">
                <a:moveTo>
                  <a:pt x="2652899" y="505460"/>
                </a:moveTo>
                <a:lnTo>
                  <a:pt x="2648709" y="501650"/>
                </a:lnTo>
                <a:lnTo>
                  <a:pt x="2642407" y="494064"/>
                </a:lnTo>
                <a:lnTo>
                  <a:pt x="2641683" y="490220"/>
                </a:lnTo>
                <a:lnTo>
                  <a:pt x="2645860" y="491490"/>
                </a:lnTo>
                <a:lnTo>
                  <a:pt x="2649200" y="492760"/>
                </a:lnTo>
                <a:lnTo>
                  <a:pt x="2652899" y="505460"/>
                </a:lnTo>
                <a:close/>
              </a:path>
              <a:path w="4096384" h="836930">
                <a:moveTo>
                  <a:pt x="2653574" y="505460"/>
                </a:moveTo>
                <a:lnTo>
                  <a:pt x="2652899" y="505460"/>
                </a:lnTo>
                <a:lnTo>
                  <a:pt x="2649200" y="492760"/>
                </a:lnTo>
                <a:lnTo>
                  <a:pt x="2645860" y="491490"/>
                </a:lnTo>
                <a:lnTo>
                  <a:pt x="2641683" y="490220"/>
                </a:lnTo>
                <a:lnTo>
                  <a:pt x="2655748" y="490220"/>
                </a:lnTo>
                <a:lnTo>
                  <a:pt x="2654373" y="492817"/>
                </a:lnTo>
                <a:lnTo>
                  <a:pt x="2653240" y="495300"/>
                </a:lnTo>
                <a:lnTo>
                  <a:pt x="2659938" y="496570"/>
                </a:lnTo>
                <a:lnTo>
                  <a:pt x="2676120" y="496570"/>
                </a:lnTo>
                <a:lnTo>
                  <a:pt x="2674870" y="500380"/>
                </a:lnTo>
                <a:lnTo>
                  <a:pt x="2715084" y="500380"/>
                </a:lnTo>
                <a:lnTo>
                  <a:pt x="2717258" y="501650"/>
                </a:lnTo>
                <a:lnTo>
                  <a:pt x="2696312" y="501650"/>
                </a:lnTo>
                <a:lnTo>
                  <a:pt x="2695303" y="502920"/>
                </a:lnTo>
                <a:lnTo>
                  <a:pt x="2682227" y="502920"/>
                </a:lnTo>
                <a:lnTo>
                  <a:pt x="2680550" y="504190"/>
                </a:lnTo>
                <a:lnTo>
                  <a:pt x="2653574" y="504190"/>
                </a:lnTo>
                <a:lnTo>
                  <a:pt x="2653574" y="505460"/>
                </a:lnTo>
                <a:close/>
              </a:path>
              <a:path w="4096384" h="836930">
                <a:moveTo>
                  <a:pt x="2659938" y="496570"/>
                </a:moveTo>
                <a:lnTo>
                  <a:pt x="2653426" y="495335"/>
                </a:lnTo>
                <a:lnTo>
                  <a:pt x="2653343" y="495073"/>
                </a:lnTo>
                <a:lnTo>
                  <a:pt x="2655748" y="490220"/>
                </a:lnTo>
                <a:lnTo>
                  <a:pt x="2657247" y="490220"/>
                </a:lnTo>
                <a:lnTo>
                  <a:pt x="2658551" y="492675"/>
                </a:lnTo>
                <a:lnTo>
                  <a:pt x="2659938" y="496570"/>
                </a:lnTo>
                <a:close/>
              </a:path>
              <a:path w="4096384" h="836930">
                <a:moveTo>
                  <a:pt x="2676120" y="496570"/>
                </a:moveTo>
                <a:lnTo>
                  <a:pt x="2659938" y="496570"/>
                </a:lnTo>
                <a:lnTo>
                  <a:pt x="2658677" y="492989"/>
                </a:lnTo>
                <a:lnTo>
                  <a:pt x="2658551" y="492675"/>
                </a:lnTo>
                <a:lnTo>
                  <a:pt x="2657247" y="490220"/>
                </a:lnTo>
                <a:lnTo>
                  <a:pt x="2669907" y="490220"/>
                </a:lnTo>
                <a:lnTo>
                  <a:pt x="2669552" y="491306"/>
                </a:lnTo>
                <a:lnTo>
                  <a:pt x="2669492" y="494030"/>
                </a:lnTo>
                <a:lnTo>
                  <a:pt x="2677314" y="494030"/>
                </a:lnTo>
                <a:lnTo>
                  <a:pt x="2676564" y="495255"/>
                </a:lnTo>
                <a:lnTo>
                  <a:pt x="2676120" y="496570"/>
                </a:lnTo>
                <a:close/>
              </a:path>
              <a:path w="4096384" h="836930">
                <a:moveTo>
                  <a:pt x="2844490" y="492760"/>
                </a:moveTo>
                <a:lnTo>
                  <a:pt x="2842657" y="492760"/>
                </a:lnTo>
                <a:lnTo>
                  <a:pt x="2842473" y="491490"/>
                </a:lnTo>
                <a:lnTo>
                  <a:pt x="2844156" y="490220"/>
                </a:lnTo>
                <a:lnTo>
                  <a:pt x="2845996" y="491490"/>
                </a:lnTo>
                <a:lnTo>
                  <a:pt x="2846173" y="491490"/>
                </a:lnTo>
                <a:lnTo>
                  <a:pt x="2844490" y="492760"/>
                </a:lnTo>
                <a:close/>
              </a:path>
              <a:path w="4096384" h="836930">
                <a:moveTo>
                  <a:pt x="2883970" y="492760"/>
                </a:moveTo>
                <a:lnTo>
                  <a:pt x="2844490" y="492760"/>
                </a:lnTo>
                <a:lnTo>
                  <a:pt x="2846173" y="491490"/>
                </a:lnTo>
                <a:lnTo>
                  <a:pt x="2845996" y="491490"/>
                </a:lnTo>
                <a:lnTo>
                  <a:pt x="2844156" y="490220"/>
                </a:lnTo>
                <a:lnTo>
                  <a:pt x="2884799" y="490220"/>
                </a:lnTo>
                <a:lnTo>
                  <a:pt x="2883970" y="492760"/>
                </a:lnTo>
                <a:close/>
              </a:path>
              <a:path w="4096384" h="836930">
                <a:moveTo>
                  <a:pt x="2898621" y="492760"/>
                </a:moveTo>
                <a:lnTo>
                  <a:pt x="2897122" y="492760"/>
                </a:lnTo>
                <a:lnTo>
                  <a:pt x="2897011" y="492337"/>
                </a:lnTo>
                <a:lnTo>
                  <a:pt x="2896902" y="491209"/>
                </a:lnTo>
                <a:lnTo>
                  <a:pt x="2897305" y="490220"/>
                </a:lnTo>
                <a:lnTo>
                  <a:pt x="2897796" y="491490"/>
                </a:lnTo>
                <a:lnTo>
                  <a:pt x="2899217" y="491490"/>
                </a:lnTo>
                <a:lnTo>
                  <a:pt x="2898621" y="492760"/>
                </a:lnTo>
                <a:close/>
              </a:path>
              <a:path w="4096384" h="836930">
                <a:moveTo>
                  <a:pt x="2897796" y="491490"/>
                </a:moveTo>
                <a:lnTo>
                  <a:pt x="2897305" y="490220"/>
                </a:lnTo>
                <a:lnTo>
                  <a:pt x="2899813" y="490220"/>
                </a:lnTo>
                <a:lnTo>
                  <a:pt x="2897796" y="491490"/>
                </a:lnTo>
                <a:close/>
              </a:path>
              <a:path w="4096384" h="836930">
                <a:moveTo>
                  <a:pt x="2899217" y="491490"/>
                </a:moveTo>
                <a:lnTo>
                  <a:pt x="2897796" y="491490"/>
                </a:lnTo>
                <a:lnTo>
                  <a:pt x="2899813" y="490220"/>
                </a:lnTo>
                <a:lnTo>
                  <a:pt x="2899217" y="491490"/>
                </a:lnTo>
                <a:close/>
              </a:path>
              <a:path w="4096384" h="836930">
                <a:moveTo>
                  <a:pt x="2919745" y="492760"/>
                </a:moveTo>
                <a:lnTo>
                  <a:pt x="2898621" y="492760"/>
                </a:lnTo>
                <a:lnTo>
                  <a:pt x="2899813" y="490220"/>
                </a:lnTo>
                <a:lnTo>
                  <a:pt x="2925107" y="490220"/>
                </a:lnTo>
                <a:lnTo>
                  <a:pt x="2925284" y="491490"/>
                </a:lnTo>
                <a:lnTo>
                  <a:pt x="2919745" y="492760"/>
                </a:lnTo>
                <a:close/>
              </a:path>
              <a:path w="4096384" h="836930">
                <a:moveTo>
                  <a:pt x="2952936" y="494030"/>
                </a:moveTo>
                <a:lnTo>
                  <a:pt x="2951927" y="494030"/>
                </a:lnTo>
                <a:lnTo>
                  <a:pt x="2951770" y="491490"/>
                </a:lnTo>
                <a:lnTo>
                  <a:pt x="2952936" y="490220"/>
                </a:lnTo>
                <a:lnTo>
                  <a:pt x="2954563" y="492675"/>
                </a:lnTo>
                <a:lnTo>
                  <a:pt x="2954543" y="492817"/>
                </a:lnTo>
                <a:lnTo>
                  <a:pt x="2952936" y="494030"/>
                </a:lnTo>
                <a:close/>
              </a:path>
              <a:path w="4096384" h="836930">
                <a:moveTo>
                  <a:pt x="2979265" y="494030"/>
                </a:moveTo>
                <a:lnTo>
                  <a:pt x="2952936" y="494030"/>
                </a:lnTo>
                <a:lnTo>
                  <a:pt x="2954543" y="492817"/>
                </a:lnTo>
                <a:lnTo>
                  <a:pt x="2954563" y="492675"/>
                </a:lnTo>
                <a:lnTo>
                  <a:pt x="2952936" y="490220"/>
                </a:lnTo>
                <a:lnTo>
                  <a:pt x="2979265" y="490220"/>
                </a:lnTo>
                <a:lnTo>
                  <a:pt x="2979265" y="491490"/>
                </a:lnTo>
                <a:lnTo>
                  <a:pt x="2964349" y="491490"/>
                </a:lnTo>
                <a:lnTo>
                  <a:pt x="2965855" y="492760"/>
                </a:lnTo>
                <a:lnTo>
                  <a:pt x="2979265" y="492760"/>
                </a:lnTo>
                <a:lnTo>
                  <a:pt x="2979265" y="49403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3004062" y="492760"/>
                </a:lnTo>
                <a:lnTo>
                  <a:pt x="3003728" y="491490"/>
                </a:lnTo>
                <a:lnTo>
                  <a:pt x="3006236" y="490220"/>
                </a:lnTo>
                <a:lnTo>
                  <a:pt x="3008776" y="491490"/>
                </a:lnTo>
                <a:lnTo>
                  <a:pt x="3008897" y="492505"/>
                </a:lnTo>
                <a:lnTo>
                  <a:pt x="3008836" y="492817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18329" y="494030"/>
                </a:moveTo>
                <a:lnTo>
                  <a:pt x="3006910" y="494030"/>
                </a:lnTo>
                <a:lnTo>
                  <a:pt x="3008836" y="492817"/>
                </a:lnTo>
                <a:lnTo>
                  <a:pt x="3008897" y="492505"/>
                </a:lnTo>
                <a:lnTo>
                  <a:pt x="3008776" y="491490"/>
                </a:lnTo>
                <a:lnTo>
                  <a:pt x="3006236" y="490220"/>
                </a:lnTo>
                <a:lnTo>
                  <a:pt x="3030606" y="490220"/>
                </a:lnTo>
                <a:lnTo>
                  <a:pt x="3029167" y="491490"/>
                </a:lnTo>
                <a:lnTo>
                  <a:pt x="3018480" y="491490"/>
                </a:lnTo>
                <a:lnTo>
                  <a:pt x="3017710" y="492675"/>
                </a:lnTo>
                <a:lnTo>
                  <a:pt x="3017806" y="493044"/>
                </a:lnTo>
                <a:lnTo>
                  <a:pt x="3018329" y="494030"/>
                </a:lnTo>
                <a:close/>
              </a:path>
              <a:path w="4096384" h="836930">
                <a:moveTo>
                  <a:pt x="3075820" y="502920"/>
                </a:moveTo>
                <a:lnTo>
                  <a:pt x="3080235" y="496493"/>
                </a:lnTo>
                <a:lnTo>
                  <a:pt x="3082191" y="494030"/>
                </a:lnTo>
                <a:lnTo>
                  <a:pt x="3092078" y="490220"/>
                </a:lnTo>
                <a:lnTo>
                  <a:pt x="3089612" y="492760"/>
                </a:lnTo>
                <a:lnTo>
                  <a:pt x="3088562" y="492760"/>
                </a:lnTo>
                <a:lnTo>
                  <a:pt x="3075820" y="502920"/>
                </a:lnTo>
                <a:close/>
              </a:path>
              <a:path w="4096384" h="836930">
                <a:moveTo>
                  <a:pt x="3099008" y="494030"/>
                </a:moveTo>
                <a:lnTo>
                  <a:pt x="3088379" y="494030"/>
                </a:lnTo>
                <a:lnTo>
                  <a:pt x="3092078" y="490220"/>
                </a:lnTo>
                <a:lnTo>
                  <a:pt x="3100780" y="490220"/>
                </a:lnTo>
                <a:lnTo>
                  <a:pt x="3099615" y="491490"/>
                </a:lnTo>
                <a:lnTo>
                  <a:pt x="3098838" y="492675"/>
                </a:lnTo>
                <a:lnTo>
                  <a:pt x="3098956" y="493737"/>
                </a:lnTo>
                <a:lnTo>
                  <a:pt x="3099008" y="494030"/>
                </a:lnTo>
                <a:close/>
              </a:path>
              <a:path w="4096384" h="836930">
                <a:moveTo>
                  <a:pt x="3099458" y="496570"/>
                </a:moveTo>
                <a:lnTo>
                  <a:pt x="3098956" y="493737"/>
                </a:lnTo>
                <a:lnTo>
                  <a:pt x="3098838" y="492675"/>
                </a:lnTo>
                <a:lnTo>
                  <a:pt x="3099615" y="491490"/>
                </a:lnTo>
                <a:lnTo>
                  <a:pt x="3100780" y="490220"/>
                </a:lnTo>
                <a:lnTo>
                  <a:pt x="3101994" y="492817"/>
                </a:lnTo>
                <a:lnTo>
                  <a:pt x="3102350" y="493737"/>
                </a:lnTo>
                <a:lnTo>
                  <a:pt x="3102300" y="494168"/>
                </a:lnTo>
                <a:lnTo>
                  <a:pt x="3099458" y="496570"/>
                </a:lnTo>
                <a:close/>
              </a:path>
              <a:path w="4096384" h="836930">
                <a:moveTo>
                  <a:pt x="3112350" y="502920"/>
                </a:moveTo>
                <a:lnTo>
                  <a:pt x="3102797" y="496570"/>
                </a:lnTo>
                <a:lnTo>
                  <a:pt x="3099458" y="496570"/>
                </a:lnTo>
                <a:lnTo>
                  <a:pt x="3102300" y="494168"/>
                </a:lnTo>
                <a:lnTo>
                  <a:pt x="3102350" y="493737"/>
                </a:lnTo>
                <a:lnTo>
                  <a:pt x="3101933" y="492675"/>
                </a:lnTo>
                <a:lnTo>
                  <a:pt x="3100780" y="490220"/>
                </a:lnTo>
                <a:lnTo>
                  <a:pt x="3112113" y="490220"/>
                </a:lnTo>
                <a:lnTo>
                  <a:pt x="3114664" y="497625"/>
                </a:lnTo>
                <a:lnTo>
                  <a:pt x="3114593" y="498081"/>
                </a:lnTo>
                <a:lnTo>
                  <a:pt x="3111940" y="500311"/>
                </a:lnTo>
                <a:lnTo>
                  <a:pt x="3112052" y="501378"/>
                </a:lnTo>
                <a:lnTo>
                  <a:pt x="3112350" y="502920"/>
                </a:lnTo>
                <a:close/>
              </a:path>
              <a:path w="4096384" h="836930">
                <a:moveTo>
                  <a:pt x="3122321" y="494430"/>
                </a:moveTo>
                <a:lnTo>
                  <a:pt x="3120876" y="494064"/>
                </a:lnTo>
                <a:lnTo>
                  <a:pt x="3127260" y="490220"/>
                </a:lnTo>
                <a:lnTo>
                  <a:pt x="3126952" y="491490"/>
                </a:lnTo>
                <a:lnTo>
                  <a:pt x="3129305" y="493404"/>
                </a:lnTo>
                <a:lnTo>
                  <a:pt x="3129181" y="493909"/>
                </a:lnTo>
                <a:lnTo>
                  <a:pt x="3122755" y="494030"/>
                </a:lnTo>
                <a:lnTo>
                  <a:pt x="3122321" y="494430"/>
                </a:lnTo>
                <a:close/>
              </a:path>
              <a:path w="4096384" h="836930">
                <a:moveTo>
                  <a:pt x="3129384" y="493468"/>
                </a:moveTo>
                <a:lnTo>
                  <a:pt x="3127149" y="491650"/>
                </a:lnTo>
                <a:lnTo>
                  <a:pt x="3127026" y="491184"/>
                </a:lnTo>
                <a:lnTo>
                  <a:pt x="3127260" y="490220"/>
                </a:lnTo>
                <a:lnTo>
                  <a:pt x="3159286" y="490220"/>
                </a:lnTo>
                <a:lnTo>
                  <a:pt x="3156621" y="491490"/>
                </a:lnTo>
                <a:lnTo>
                  <a:pt x="3130292" y="491490"/>
                </a:lnTo>
                <a:lnTo>
                  <a:pt x="3129384" y="493468"/>
                </a:lnTo>
                <a:close/>
              </a:path>
              <a:path w="4096384" h="836930">
                <a:moveTo>
                  <a:pt x="3160785" y="496570"/>
                </a:moveTo>
                <a:lnTo>
                  <a:pt x="3157780" y="495300"/>
                </a:lnTo>
                <a:lnTo>
                  <a:pt x="3156285" y="493044"/>
                </a:lnTo>
                <a:lnTo>
                  <a:pt x="3156202" y="492505"/>
                </a:lnTo>
                <a:lnTo>
                  <a:pt x="3156621" y="491490"/>
                </a:lnTo>
                <a:lnTo>
                  <a:pt x="3159286" y="490220"/>
                </a:lnTo>
                <a:lnTo>
                  <a:pt x="3161793" y="490220"/>
                </a:lnTo>
                <a:lnTo>
                  <a:pt x="3160785" y="496570"/>
                </a:lnTo>
                <a:close/>
              </a:path>
              <a:path w="4096384" h="836930">
                <a:moveTo>
                  <a:pt x="3173364" y="500380"/>
                </a:moveTo>
                <a:lnTo>
                  <a:pt x="3165525" y="500380"/>
                </a:lnTo>
                <a:lnTo>
                  <a:pt x="3164999" y="499110"/>
                </a:lnTo>
                <a:lnTo>
                  <a:pt x="3162365" y="496570"/>
                </a:lnTo>
                <a:lnTo>
                  <a:pt x="3160785" y="496570"/>
                </a:lnTo>
                <a:lnTo>
                  <a:pt x="3161793" y="490220"/>
                </a:lnTo>
                <a:lnTo>
                  <a:pt x="3180592" y="490220"/>
                </a:lnTo>
                <a:lnTo>
                  <a:pt x="3180252" y="491490"/>
                </a:lnTo>
                <a:lnTo>
                  <a:pt x="3180926" y="491490"/>
                </a:lnTo>
                <a:lnTo>
                  <a:pt x="3177082" y="497840"/>
                </a:lnTo>
                <a:lnTo>
                  <a:pt x="3174378" y="497840"/>
                </a:lnTo>
                <a:lnTo>
                  <a:pt x="3173364" y="500380"/>
                </a:lnTo>
                <a:close/>
              </a:path>
              <a:path w="4096384" h="836930">
                <a:moveTo>
                  <a:pt x="3199018" y="496570"/>
                </a:moveTo>
                <a:lnTo>
                  <a:pt x="3193479" y="491490"/>
                </a:lnTo>
                <a:lnTo>
                  <a:pt x="3196327" y="491490"/>
                </a:lnTo>
                <a:lnTo>
                  <a:pt x="3198501" y="490220"/>
                </a:lnTo>
                <a:lnTo>
                  <a:pt x="3200780" y="492675"/>
                </a:lnTo>
                <a:lnTo>
                  <a:pt x="3200662" y="493497"/>
                </a:lnTo>
                <a:lnTo>
                  <a:pt x="3200184" y="495300"/>
                </a:lnTo>
                <a:lnTo>
                  <a:pt x="3199018" y="496570"/>
                </a:lnTo>
                <a:close/>
              </a:path>
              <a:path w="4096384" h="836930">
                <a:moveTo>
                  <a:pt x="3200612" y="496570"/>
                </a:moveTo>
                <a:lnTo>
                  <a:pt x="3199018" y="496570"/>
                </a:lnTo>
                <a:lnTo>
                  <a:pt x="3200184" y="495300"/>
                </a:lnTo>
                <a:lnTo>
                  <a:pt x="3200662" y="493497"/>
                </a:lnTo>
                <a:lnTo>
                  <a:pt x="3200780" y="492675"/>
                </a:lnTo>
                <a:lnTo>
                  <a:pt x="3198501" y="490220"/>
                </a:lnTo>
                <a:lnTo>
                  <a:pt x="3200444" y="490220"/>
                </a:lnTo>
                <a:lnTo>
                  <a:pt x="3201866" y="492760"/>
                </a:lnTo>
                <a:lnTo>
                  <a:pt x="3221648" y="492760"/>
                </a:lnTo>
                <a:lnTo>
                  <a:pt x="3223671" y="495300"/>
                </a:lnTo>
                <a:lnTo>
                  <a:pt x="3201375" y="495300"/>
                </a:lnTo>
                <a:lnTo>
                  <a:pt x="3200612" y="496570"/>
                </a:lnTo>
                <a:close/>
              </a:path>
              <a:path w="4096384" h="836930">
                <a:moveTo>
                  <a:pt x="3223671" y="495300"/>
                </a:moveTo>
                <a:lnTo>
                  <a:pt x="3221693" y="492817"/>
                </a:lnTo>
                <a:lnTo>
                  <a:pt x="3220973" y="491490"/>
                </a:lnTo>
                <a:lnTo>
                  <a:pt x="3220816" y="491490"/>
                </a:lnTo>
                <a:lnTo>
                  <a:pt x="3222813" y="490220"/>
                </a:lnTo>
                <a:lnTo>
                  <a:pt x="3226263" y="490220"/>
                </a:lnTo>
                <a:lnTo>
                  <a:pt x="3225892" y="492675"/>
                </a:lnTo>
                <a:lnTo>
                  <a:pt x="3225829" y="492817"/>
                </a:lnTo>
                <a:lnTo>
                  <a:pt x="3223671" y="495300"/>
                </a:lnTo>
                <a:close/>
              </a:path>
              <a:path w="4096384" h="836930">
                <a:moveTo>
                  <a:pt x="3215951" y="500380"/>
                </a:moveTo>
                <a:lnTo>
                  <a:pt x="3205546" y="500380"/>
                </a:lnTo>
                <a:lnTo>
                  <a:pt x="3206218" y="499378"/>
                </a:lnTo>
                <a:lnTo>
                  <a:pt x="3206326" y="498974"/>
                </a:lnTo>
                <a:lnTo>
                  <a:pt x="3205723" y="497840"/>
                </a:lnTo>
                <a:lnTo>
                  <a:pt x="3201375" y="495300"/>
                </a:lnTo>
                <a:lnTo>
                  <a:pt x="3223671" y="495300"/>
                </a:lnTo>
                <a:lnTo>
                  <a:pt x="3225829" y="492817"/>
                </a:lnTo>
                <a:lnTo>
                  <a:pt x="3225892" y="492675"/>
                </a:lnTo>
                <a:lnTo>
                  <a:pt x="3226263" y="490220"/>
                </a:lnTo>
                <a:lnTo>
                  <a:pt x="3238423" y="490220"/>
                </a:lnTo>
                <a:lnTo>
                  <a:pt x="3236925" y="491350"/>
                </a:lnTo>
                <a:lnTo>
                  <a:pt x="3236943" y="491748"/>
                </a:lnTo>
                <a:lnTo>
                  <a:pt x="3238731" y="494030"/>
                </a:lnTo>
                <a:lnTo>
                  <a:pt x="3229361" y="494030"/>
                </a:lnTo>
                <a:lnTo>
                  <a:pt x="3228175" y="497840"/>
                </a:lnTo>
                <a:lnTo>
                  <a:pt x="3218799" y="497840"/>
                </a:lnTo>
                <a:lnTo>
                  <a:pt x="3215617" y="499110"/>
                </a:lnTo>
                <a:lnTo>
                  <a:pt x="3215951" y="500380"/>
                </a:lnTo>
                <a:close/>
              </a:path>
              <a:path w="4096384" h="836930">
                <a:moveTo>
                  <a:pt x="3238731" y="494030"/>
                </a:moveTo>
                <a:lnTo>
                  <a:pt x="3236740" y="491490"/>
                </a:lnTo>
                <a:lnTo>
                  <a:pt x="3238423" y="490220"/>
                </a:lnTo>
                <a:lnTo>
                  <a:pt x="3238731" y="494030"/>
                </a:lnTo>
                <a:close/>
              </a:path>
              <a:path w="4096384" h="836930">
                <a:moveTo>
                  <a:pt x="3330500" y="495300"/>
                </a:moveTo>
                <a:lnTo>
                  <a:pt x="3330135" y="493232"/>
                </a:lnTo>
                <a:lnTo>
                  <a:pt x="3330038" y="492505"/>
                </a:lnTo>
                <a:lnTo>
                  <a:pt x="3329919" y="490220"/>
                </a:lnTo>
                <a:lnTo>
                  <a:pt x="3330604" y="492760"/>
                </a:lnTo>
                <a:lnTo>
                  <a:pt x="3330761" y="492760"/>
                </a:lnTo>
                <a:lnTo>
                  <a:pt x="3330500" y="495300"/>
                </a:lnTo>
                <a:close/>
              </a:path>
              <a:path w="4096384" h="836930">
                <a:moveTo>
                  <a:pt x="3330604" y="492760"/>
                </a:moveTo>
                <a:lnTo>
                  <a:pt x="3329919" y="490220"/>
                </a:lnTo>
                <a:lnTo>
                  <a:pt x="3331401" y="490220"/>
                </a:lnTo>
                <a:lnTo>
                  <a:pt x="3330604" y="492760"/>
                </a:lnTo>
                <a:close/>
              </a:path>
              <a:path w="4096384" h="836930">
                <a:moveTo>
                  <a:pt x="3344073" y="496570"/>
                </a:moveTo>
                <a:lnTo>
                  <a:pt x="3336301" y="496570"/>
                </a:lnTo>
                <a:lnTo>
                  <a:pt x="3338815" y="495300"/>
                </a:lnTo>
                <a:lnTo>
                  <a:pt x="3344689" y="490220"/>
                </a:lnTo>
                <a:lnTo>
                  <a:pt x="3351885" y="492760"/>
                </a:lnTo>
                <a:lnTo>
                  <a:pt x="3344014" y="494030"/>
                </a:lnTo>
                <a:lnTo>
                  <a:pt x="3344689" y="495300"/>
                </a:lnTo>
                <a:lnTo>
                  <a:pt x="3343936" y="495300"/>
                </a:lnTo>
                <a:lnTo>
                  <a:pt x="3344073" y="496570"/>
                </a:lnTo>
                <a:close/>
              </a:path>
              <a:path w="4096384" h="836930">
                <a:moveTo>
                  <a:pt x="3344775" y="515923"/>
                </a:moveTo>
                <a:lnTo>
                  <a:pt x="3346037" y="505460"/>
                </a:lnTo>
                <a:lnTo>
                  <a:pt x="3346529" y="502920"/>
                </a:lnTo>
                <a:lnTo>
                  <a:pt x="3345388" y="502920"/>
                </a:lnTo>
                <a:lnTo>
                  <a:pt x="3344379" y="499229"/>
                </a:lnTo>
                <a:lnTo>
                  <a:pt x="3343936" y="495300"/>
                </a:lnTo>
                <a:lnTo>
                  <a:pt x="3344689" y="495300"/>
                </a:lnTo>
                <a:lnTo>
                  <a:pt x="3344014" y="494030"/>
                </a:lnTo>
                <a:lnTo>
                  <a:pt x="3351885" y="492760"/>
                </a:lnTo>
                <a:lnTo>
                  <a:pt x="3344689" y="490220"/>
                </a:lnTo>
                <a:lnTo>
                  <a:pt x="3358665" y="490220"/>
                </a:lnTo>
                <a:lnTo>
                  <a:pt x="3357505" y="492675"/>
                </a:lnTo>
                <a:lnTo>
                  <a:pt x="3357507" y="492817"/>
                </a:lnTo>
                <a:lnTo>
                  <a:pt x="3361181" y="497840"/>
                </a:lnTo>
                <a:lnTo>
                  <a:pt x="3363777" y="499110"/>
                </a:lnTo>
                <a:lnTo>
                  <a:pt x="3353410" y="499110"/>
                </a:lnTo>
                <a:lnTo>
                  <a:pt x="3354916" y="506730"/>
                </a:lnTo>
                <a:lnTo>
                  <a:pt x="3360449" y="510540"/>
                </a:lnTo>
                <a:lnTo>
                  <a:pt x="3352068" y="510540"/>
                </a:lnTo>
                <a:lnTo>
                  <a:pt x="3350626" y="511740"/>
                </a:lnTo>
                <a:lnTo>
                  <a:pt x="3350542" y="514350"/>
                </a:lnTo>
                <a:lnTo>
                  <a:pt x="3365981" y="514350"/>
                </a:lnTo>
                <a:lnTo>
                  <a:pt x="3367825" y="515620"/>
                </a:lnTo>
                <a:lnTo>
                  <a:pt x="3346073" y="515620"/>
                </a:lnTo>
                <a:lnTo>
                  <a:pt x="3344775" y="515923"/>
                </a:lnTo>
                <a:close/>
              </a:path>
              <a:path w="4096384" h="836930">
                <a:moveTo>
                  <a:pt x="3373191" y="494030"/>
                </a:moveTo>
                <a:lnTo>
                  <a:pt x="3370317" y="494030"/>
                </a:lnTo>
                <a:lnTo>
                  <a:pt x="3367135" y="491490"/>
                </a:lnTo>
                <a:lnTo>
                  <a:pt x="3375857" y="490220"/>
                </a:lnTo>
                <a:lnTo>
                  <a:pt x="3373191" y="494030"/>
                </a:lnTo>
                <a:close/>
              </a:path>
              <a:path w="4096384" h="836930">
                <a:moveTo>
                  <a:pt x="3387250" y="494030"/>
                </a:moveTo>
                <a:lnTo>
                  <a:pt x="3373191" y="494030"/>
                </a:lnTo>
                <a:lnTo>
                  <a:pt x="3375857" y="490220"/>
                </a:lnTo>
                <a:lnTo>
                  <a:pt x="3385253" y="490220"/>
                </a:lnTo>
                <a:lnTo>
                  <a:pt x="3385379" y="491650"/>
                </a:lnTo>
                <a:lnTo>
                  <a:pt x="3387250" y="494030"/>
                </a:lnTo>
                <a:close/>
              </a:path>
              <a:path w="4096384" h="836930">
                <a:moveTo>
                  <a:pt x="3408216" y="492760"/>
                </a:moveTo>
                <a:lnTo>
                  <a:pt x="3407699" y="490220"/>
                </a:lnTo>
                <a:lnTo>
                  <a:pt x="3410056" y="491490"/>
                </a:lnTo>
                <a:lnTo>
                  <a:pt x="3408216" y="492760"/>
                </a:lnTo>
                <a:close/>
              </a:path>
              <a:path w="4096384" h="836930">
                <a:moveTo>
                  <a:pt x="3410333" y="492760"/>
                </a:moveTo>
                <a:lnTo>
                  <a:pt x="3408216" y="492760"/>
                </a:lnTo>
                <a:lnTo>
                  <a:pt x="3410056" y="491490"/>
                </a:lnTo>
                <a:lnTo>
                  <a:pt x="3407699" y="490220"/>
                </a:lnTo>
                <a:lnTo>
                  <a:pt x="3412904" y="490220"/>
                </a:lnTo>
                <a:lnTo>
                  <a:pt x="3410333" y="492760"/>
                </a:lnTo>
                <a:close/>
              </a:path>
              <a:path w="4096384" h="836930">
                <a:moveTo>
                  <a:pt x="3415753" y="496570"/>
                </a:moveTo>
                <a:lnTo>
                  <a:pt x="3411556" y="495300"/>
                </a:lnTo>
                <a:lnTo>
                  <a:pt x="3409117" y="494064"/>
                </a:lnTo>
                <a:lnTo>
                  <a:pt x="3409147" y="493931"/>
                </a:lnTo>
                <a:lnTo>
                  <a:pt x="3412904" y="490220"/>
                </a:lnTo>
                <a:lnTo>
                  <a:pt x="3414247" y="490220"/>
                </a:lnTo>
                <a:lnTo>
                  <a:pt x="3416604" y="491490"/>
                </a:lnTo>
                <a:lnTo>
                  <a:pt x="3415753" y="496570"/>
                </a:lnTo>
                <a:close/>
              </a:path>
              <a:path w="4096384" h="836930">
                <a:moveTo>
                  <a:pt x="3550364" y="496570"/>
                </a:moveTo>
                <a:lnTo>
                  <a:pt x="3544667" y="492760"/>
                </a:lnTo>
                <a:lnTo>
                  <a:pt x="3546998" y="491490"/>
                </a:lnTo>
                <a:lnTo>
                  <a:pt x="3548864" y="490220"/>
                </a:lnTo>
                <a:lnTo>
                  <a:pt x="3550030" y="491490"/>
                </a:lnTo>
                <a:lnTo>
                  <a:pt x="3550272" y="492409"/>
                </a:lnTo>
                <a:lnTo>
                  <a:pt x="3550364" y="496570"/>
                </a:lnTo>
                <a:close/>
              </a:path>
              <a:path w="4096384" h="836930">
                <a:moveTo>
                  <a:pt x="3540981" y="524510"/>
                </a:moveTo>
                <a:lnTo>
                  <a:pt x="3530923" y="524510"/>
                </a:lnTo>
                <a:lnTo>
                  <a:pt x="3540293" y="515620"/>
                </a:lnTo>
                <a:lnTo>
                  <a:pt x="3528908" y="515620"/>
                </a:lnTo>
                <a:lnTo>
                  <a:pt x="3530167" y="513235"/>
                </a:lnTo>
                <a:lnTo>
                  <a:pt x="3530162" y="512154"/>
                </a:lnTo>
                <a:lnTo>
                  <a:pt x="3529415" y="504190"/>
                </a:lnTo>
                <a:lnTo>
                  <a:pt x="3529300" y="502166"/>
                </a:lnTo>
                <a:lnTo>
                  <a:pt x="3532763" y="499110"/>
                </a:lnTo>
                <a:lnTo>
                  <a:pt x="3529240" y="497840"/>
                </a:lnTo>
                <a:lnTo>
                  <a:pt x="3527741" y="496570"/>
                </a:lnTo>
                <a:lnTo>
                  <a:pt x="3550364" y="496570"/>
                </a:lnTo>
                <a:lnTo>
                  <a:pt x="3550272" y="492409"/>
                </a:lnTo>
                <a:lnTo>
                  <a:pt x="3550030" y="491490"/>
                </a:lnTo>
                <a:lnTo>
                  <a:pt x="3548864" y="490220"/>
                </a:lnTo>
                <a:lnTo>
                  <a:pt x="3558418" y="490220"/>
                </a:lnTo>
                <a:lnTo>
                  <a:pt x="3556886" y="491490"/>
                </a:lnTo>
                <a:lnTo>
                  <a:pt x="3562432" y="495300"/>
                </a:lnTo>
                <a:lnTo>
                  <a:pt x="3560408" y="495300"/>
                </a:lnTo>
                <a:lnTo>
                  <a:pt x="3562634" y="497840"/>
                </a:lnTo>
                <a:lnTo>
                  <a:pt x="3555229" y="497840"/>
                </a:lnTo>
                <a:lnTo>
                  <a:pt x="3554895" y="499110"/>
                </a:lnTo>
                <a:lnTo>
                  <a:pt x="3563748" y="499110"/>
                </a:lnTo>
                <a:lnTo>
                  <a:pt x="3567087" y="502920"/>
                </a:lnTo>
                <a:lnTo>
                  <a:pt x="3561333" y="502920"/>
                </a:lnTo>
                <a:lnTo>
                  <a:pt x="3559490" y="505374"/>
                </a:lnTo>
                <a:lnTo>
                  <a:pt x="3559489" y="505540"/>
                </a:lnTo>
                <a:lnTo>
                  <a:pt x="3560343" y="506645"/>
                </a:lnTo>
                <a:lnTo>
                  <a:pt x="3560461" y="506858"/>
                </a:lnTo>
                <a:lnTo>
                  <a:pt x="3560926" y="508000"/>
                </a:lnTo>
                <a:lnTo>
                  <a:pt x="3588075" y="508000"/>
                </a:lnTo>
                <a:lnTo>
                  <a:pt x="3589076" y="510540"/>
                </a:lnTo>
                <a:lnTo>
                  <a:pt x="3551038" y="510540"/>
                </a:lnTo>
                <a:lnTo>
                  <a:pt x="3555226" y="516890"/>
                </a:lnTo>
                <a:lnTo>
                  <a:pt x="3549689" y="516890"/>
                </a:lnTo>
                <a:lnTo>
                  <a:pt x="3545013" y="518160"/>
                </a:lnTo>
                <a:lnTo>
                  <a:pt x="3541442" y="523103"/>
                </a:lnTo>
                <a:lnTo>
                  <a:pt x="3541324" y="523307"/>
                </a:lnTo>
                <a:lnTo>
                  <a:pt x="3540981" y="524510"/>
                </a:lnTo>
                <a:close/>
              </a:path>
              <a:path w="4096384" h="836930">
                <a:moveTo>
                  <a:pt x="3763576" y="495300"/>
                </a:moveTo>
                <a:lnTo>
                  <a:pt x="3762567" y="495300"/>
                </a:lnTo>
                <a:lnTo>
                  <a:pt x="3761606" y="494064"/>
                </a:lnTo>
                <a:lnTo>
                  <a:pt x="3761527" y="493737"/>
                </a:lnTo>
                <a:lnTo>
                  <a:pt x="3760911" y="490220"/>
                </a:lnTo>
                <a:lnTo>
                  <a:pt x="3765750" y="491490"/>
                </a:lnTo>
                <a:lnTo>
                  <a:pt x="3764767" y="494030"/>
                </a:lnTo>
                <a:lnTo>
                  <a:pt x="3763576" y="495300"/>
                </a:lnTo>
                <a:close/>
              </a:path>
              <a:path w="4096384" h="836930">
                <a:moveTo>
                  <a:pt x="3782811" y="495300"/>
                </a:moveTo>
                <a:lnTo>
                  <a:pt x="3763576" y="495300"/>
                </a:lnTo>
                <a:lnTo>
                  <a:pt x="3764767" y="494030"/>
                </a:lnTo>
                <a:lnTo>
                  <a:pt x="3765750" y="491490"/>
                </a:lnTo>
                <a:lnTo>
                  <a:pt x="3760911" y="490220"/>
                </a:lnTo>
                <a:lnTo>
                  <a:pt x="3786200" y="490220"/>
                </a:lnTo>
                <a:lnTo>
                  <a:pt x="3785865" y="491490"/>
                </a:lnTo>
                <a:lnTo>
                  <a:pt x="3784976" y="494030"/>
                </a:lnTo>
                <a:lnTo>
                  <a:pt x="3783200" y="494030"/>
                </a:lnTo>
                <a:lnTo>
                  <a:pt x="3782811" y="495300"/>
                </a:lnTo>
                <a:close/>
              </a:path>
              <a:path w="4096384" h="836930">
                <a:moveTo>
                  <a:pt x="3921982" y="494030"/>
                </a:moveTo>
                <a:lnTo>
                  <a:pt x="3923507" y="490220"/>
                </a:lnTo>
                <a:lnTo>
                  <a:pt x="3925007" y="490220"/>
                </a:lnTo>
                <a:lnTo>
                  <a:pt x="3926045" y="491350"/>
                </a:lnTo>
                <a:lnTo>
                  <a:pt x="3925921" y="492448"/>
                </a:lnTo>
                <a:lnTo>
                  <a:pt x="3925839" y="492760"/>
                </a:lnTo>
                <a:lnTo>
                  <a:pt x="3923841" y="492760"/>
                </a:lnTo>
                <a:lnTo>
                  <a:pt x="3921982" y="494030"/>
                </a:lnTo>
                <a:close/>
              </a:path>
              <a:path w="4096384" h="836930">
                <a:moveTo>
                  <a:pt x="3934717" y="492760"/>
                </a:moveTo>
                <a:lnTo>
                  <a:pt x="3925839" y="492760"/>
                </a:lnTo>
                <a:lnTo>
                  <a:pt x="3926173" y="491490"/>
                </a:lnTo>
                <a:lnTo>
                  <a:pt x="3925007" y="490220"/>
                </a:lnTo>
                <a:lnTo>
                  <a:pt x="3935054" y="490220"/>
                </a:lnTo>
                <a:lnTo>
                  <a:pt x="3934717" y="492760"/>
                </a:lnTo>
                <a:close/>
              </a:path>
              <a:path w="4096384" h="836930">
                <a:moveTo>
                  <a:pt x="3950661" y="494030"/>
                </a:moveTo>
                <a:lnTo>
                  <a:pt x="3949653" y="494030"/>
                </a:lnTo>
                <a:lnTo>
                  <a:pt x="3948751" y="492675"/>
                </a:lnTo>
                <a:lnTo>
                  <a:pt x="3948127" y="491490"/>
                </a:lnTo>
                <a:lnTo>
                  <a:pt x="3952501" y="490220"/>
                </a:lnTo>
                <a:lnTo>
                  <a:pt x="3951827" y="492760"/>
                </a:lnTo>
                <a:lnTo>
                  <a:pt x="3950661" y="494030"/>
                </a:lnTo>
                <a:close/>
              </a:path>
              <a:path w="4096384" h="836930">
                <a:moveTo>
                  <a:pt x="3973900" y="494030"/>
                </a:moveTo>
                <a:lnTo>
                  <a:pt x="3950661" y="494030"/>
                </a:lnTo>
                <a:lnTo>
                  <a:pt x="3951827" y="492760"/>
                </a:lnTo>
                <a:lnTo>
                  <a:pt x="3952501" y="490220"/>
                </a:lnTo>
                <a:lnTo>
                  <a:pt x="3976336" y="490220"/>
                </a:lnTo>
                <a:lnTo>
                  <a:pt x="3973900" y="494030"/>
                </a:lnTo>
                <a:close/>
              </a:path>
              <a:path w="4096384" h="836930">
                <a:moveTo>
                  <a:pt x="4022243" y="495300"/>
                </a:moveTo>
                <a:lnTo>
                  <a:pt x="4016481" y="493884"/>
                </a:lnTo>
                <a:lnTo>
                  <a:pt x="4012172" y="492760"/>
                </a:lnTo>
                <a:lnTo>
                  <a:pt x="4017195" y="490220"/>
                </a:lnTo>
                <a:lnTo>
                  <a:pt x="4022243" y="495300"/>
                </a:lnTo>
                <a:close/>
              </a:path>
              <a:path w="4096384" h="836930">
                <a:moveTo>
                  <a:pt x="2525496" y="495951"/>
                </a:moveTo>
                <a:lnTo>
                  <a:pt x="2520393" y="493884"/>
                </a:lnTo>
                <a:lnTo>
                  <a:pt x="2517043" y="492675"/>
                </a:lnTo>
                <a:lnTo>
                  <a:pt x="2517412" y="491050"/>
                </a:lnTo>
                <a:lnTo>
                  <a:pt x="2523955" y="490263"/>
                </a:lnTo>
                <a:lnTo>
                  <a:pt x="2523418" y="491285"/>
                </a:lnTo>
                <a:lnTo>
                  <a:pt x="2523499" y="491748"/>
                </a:lnTo>
                <a:lnTo>
                  <a:pt x="2525261" y="494168"/>
                </a:lnTo>
                <a:lnTo>
                  <a:pt x="2525386" y="494878"/>
                </a:lnTo>
                <a:lnTo>
                  <a:pt x="2525496" y="495951"/>
                </a:lnTo>
                <a:close/>
              </a:path>
              <a:path w="4096384" h="836930">
                <a:moveTo>
                  <a:pt x="1653618" y="491490"/>
                </a:moveTo>
                <a:lnTo>
                  <a:pt x="1653112" y="491490"/>
                </a:lnTo>
                <a:lnTo>
                  <a:pt x="1655349" y="490315"/>
                </a:lnTo>
                <a:lnTo>
                  <a:pt x="1653618" y="491490"/>
                </a:lnTo>
                <a:close/>
              </a:path>
              <a:path w="4096384" h="836930">
                <a:moveTo>
                  <a:pt x="3182781" y="504606"/>
                </a:moveTo>
                <a:lnTo>
                  <a:pt x="3181880" y="498890"/>
                </a:lnTo>
                <a:lnTo>
                  <a:pt x="3180926" y="491490"/>
                </a:lnTo>
                <a:lnTo>
                  <a:pt x="3180252" y="491490"/>
                </a:lnTo>
                <a:lnTo>
                  <a:pt x="3180691" y="490355"/>
                </a:lnTo>
                <a:lnTo>
                  <a:pt x="3186106" y="497840"/>
                </a:lnTo>
                <a:lnTo>
                  <a:pt x="3199850" y="497840"/>
                </a:lnTo>
                <a:lnTo>
                  <a:pt x="3199850" y="499110"/>
                </a:lnTo>
                <a:lnTo>
                  <a:pt x="3184449" y="499110"/>
                </a:lnTo>
                <a:lnTo>
                  <a:pt x="3182781" y="504606"/>
                </a:lnTo>
                <a:close/>
              </a:path>
              <a:path w="4096384" h="836930">
                <a:moveTo>
                  <a:pt x="2441848" y="492760"/>
                </a:moveTo>
                <a:lnTo>
                  <a:pt x="2439277" y="491306"/>
                </a:lnTo>
                <a:lnTo>
                  <a:pt x="2439155" y="491134"/>
                </a:lnTo>
                <a:lnTo>
                  <a:pt x="2440583" y="490362"/>
                </a:lnTo>
                <a:lnTo>
                  <a:pt x="2441848" y="492760"/>
                </a:lnTo>
                <a:close/>
              </a:path>
              <a:path w="4096384" h="836930">
                <a:moveTo>
                  <a:pt x="186199" y="491490"/>
                </a:moveTo>
                <a:lnTo>
                  <a:pt x="182256" y="491490"/>
                </a:lnTo>
                <a:lnTo>
                  <a:pt x="182476" y="490383"/>
                </a:lnTo>
                <a:lnTo>
                  <a:pt x="186199" y="491490"/>
                </a:lnTo>
                <a:close/>
              </a:path>
              <a:path w="4096384" h="836930">
                <a:moveTo>
                  <a:pt x="2126378" y="500380"/>
                </a:moveTo>
                <a:lnTo>
                  <a:pt x="2122856" y="500380"/>
                </a:lnTo>
                <a:lnTo>
                  <a:pt x="2119837" y="495300"/>
                </a:lnTo>
                <a:lnTo>
                  <a:pt x="2116742" y="494064"/>
                </a:lnTo>
                <a:lnTo>
                  <a:pt x="2116755" y="492505"/>
                </a:lnTo>
                <a:lnTo>
                  <a:pt x="2116881" y="490583"/>
                </a:lnTo>
                <a:lnTo>
                  <a:pt x="2119005" y="491490"/>
                </a:lnTo>
                <a:lnTo>
                  <a:pt x="2122900" y="491490"/>
                </a:lnTo>
                <a:lnTo>
                  <a:pt x="2122648" y="494030"/>
                </a:lnTo>
                <a:lnTo>
                  <a:pt x="2122610" y="495335"/>
                </a:lnTo>
                <a:lnTo>
                  <a:pt x="2125710" y="496570"/>
                </a:lnTo>
                <a:lnTo>
                  <a:pt x="2129227" y="497840"/>
                </a:lnTo>
                <a:lnTo>
                  <a:pt x="2126378" y="500380"/>
                </a:lnTo>
                <a:close/>
              </a:path>
              <a:path w="4096384" h="836930">
                <a:moveTo>
                  <a:pt x="493705" y="497840"/>
                </a:moveTo>
                <a:lnTo>
                  <a:pt x="488513" y="497840"/>
                </a:lnTo>
                <a:lnTo>
                  <a:pt x="487622" y="496710"/>
                </a:lnTo>
                <a:lnTo>
                  <a:pt x="487547" y="496016"/>
                </a:lnTo>
                <a:lnTo>
                  <a:pt x="487673" y="494064"/>
                </a:lnTo>
                <a:lnTo>
                  <a:pt x="493885" y="490585"/>
                </a:lnTo>
                <a:lnTo>
                  <a:pt x="493705" y="491490"/>
                </a:lnTo>
                <a:lnTo>
                  <a:pt x="494284" y="491887"/>
                </a:lnTo>
                <a:lnTo>
                  <a:pt x="494175" y="493570"/>
                </a:lnTo>
                <a:lnTo>
                  <a:pt x="493705" y="497840"/>
                </a:lnTo>
                <a:close/>
              </a:path>
              <a:path w="4096384" h="836930">
                <a:moveTo>
                  <a:pt x="882099" y="511810"/>
                </a:moveTo>
                <a:lnTo>
                  <a:pt x="878413" y="510540"/>
                </a:lnTo>
                <a:lnTo>
                  <a:pt x="876062" y="510540"/>
                </a:lnTo>
                <a:lnTo>
                  <a:pt x="874386" y="506730"/>
                </a:lnTo>
                <a:lnTo>
                  <a:pt x="871495" y="505374"/>
                </a:lnTo>
                <a:lnTo>
                  <a:pt x="864693" y="502563"/>
                </a:lnTo>
                <a:lnTo>
                  <a:pt x="869023" y="499110"/>
                </a:lnTo>
                <a:lnTo>
                  <a:pt x="869111" y="498427"/>
                </a:lnTo>
                <a:lnTo>
                  <a:pt x="869235" y="496996"/>
                </a:lnTo>
                <a:lnTo>
                  <a:pt x="869599" y="490660"/>
                </a:lnTo>
                <a:lnTo>
                  <a:pt x="872464" y="492817"/>
                </a:lnTo>
                <a:lnTo>
                  <a:pt x="876302" y="495300"/>
                </a:lnTo>
                <a:lnTo>
                  <a:pt x="877511" y="496570"/>
                </a:lnTo>
                <a:lnTo>
                  <a:pt x="879002" y="497840"/>
                </a:lnTo>
                <a:lnTo>
                  <a:pt x="890651" y="497840"/>
                </a:lnTo>
                <a:lnTo>
                  <a:pt x="892760" y="501650"/>
                </a:lnTo>
                <a:lnTo>
                  <a:pt x="876062" y="501650"/>
                </a:lnTo>
                <a:lnTo>
                  <a:pt x="872042" y="502920"/>
                </a:lnTo>
                <a:lnTo>
                  <a:pt x="882456" y="505386"/>
                </a:lnTo>
                <a:lnTo>
                  <a:pt x="892574" y="505460"/>
                </a:lnTo>
                <a:lnTo>
                  <a:pt x="893663" y="508000"/>
                </a:lnTo>
                <a:lnTo>
                  <a:pt x="882263" y="508000"/>
                </a:lnTo>
                <a:lnTo>
                  <a:pt x="882099" y="511810"/>
                </a:lnTo>
                <a:close/>
              </a:path>
              <a:path w="4096384" h="836930">
                <a:moveTo>
                  <a:pt x="1908969" y="491490"/>
                </a:moveTo>
                <a:lnTo>
                  <a:pt x="1908131" y="491490"/>
                </a:lnTo>
                <a:lnTo>
                  <a:pt x="1908550" y="490855"/>
                </a:lnTo>
                <a:lnTo>
                  <a:pt x="1908969" y="491490"/>
                </a:lnTo>
                <a:close/>
              </a:path>
              <a:path w="4096384" h="836930">
                <a:moveTo>
                  <a:pt x="2205197" y="492051"/>
                </a:moveTo>
                <a:lnTo>
                  <a:pt x="2204986" y="490944"/>
                </a:lnTo>
                <a:lnTo>
                  <a:pt x="2206458" y="491209"/>
                </a:lnTo>
                <a:lnTo>
                  <a:pt x="2205957" y="491899"/>
                </a:lnTo>
                <a:lnTo>
                  <a:pt x="2205197" y="492051"/>
                </a:lnTo>
                <a:close/>
              </a:path>
              <a:path w="4096384" h="836930">
                <a:moveTo>
                  <a:pt x="1501572" y="493044"/>
                </a:moveTo>
                <a:lnTo>
                  <a:pt x="1501809" y="490986"/>
                </a:lnTo>
                <a:lnTo>
                  <a:pt x="1501809" y="491490"/>
                </a:lnTo>
                <a:lnTo>
                  <a:pt x="1512238" y="491490"/>
                </a:lnTo>
                <a:lnTo>
                  <a:pt x="1513042" y="492760"/>
                </a:lnTo>
                <a:lnTo>
                  <a:pt x="1503486" y="492760"/>
                </a:lnTo>
                <a:lnTo>
                  <a:pt x="1501572" y="493044"/>
                </a:lnTo>
                <a:close/>
              </a:path>
              <a:path w="4096384" h="836930">
                <a:moveTo>
                  <a:pt x="2517043" y="492675"/>
                </a:moveTo>
                <a:lnTo>
                  <a:pt x="2515524" y="492127"/>
                </a:lnTo>
                <a:lnTo>
                  <a:pt x="2515285" y="491306"/>
                </a:lnTo>
                <a:lnTo>
                  <a:pt x="2517412" y="491050"/>
                </a:lnTo>
                <a:lnTo>
                  <a:pt x="2517043" y="492675"/>
                </a:lnTo>
                <a:close/>
              </a:path>
              <a:path w="4096384" h="836930">
                <a:moveTo>
                  <a:pt x="2176836" y="491490"/>
                </a:moveTo>
                <a:lnTo>
                  <a:pt x="2176915" y="491134"/>
                </a:lnTo>
                <a:lnTo>
                  <a:pt x="2177012" y="491350"/>
                </a:lnTo>
                <a:lnTo>
                  <a:pt x="2176836" y="491490"/>
                </a:lnTo>
                <a:close/>
              </a:path>
              <a:path w="4096384" h="836930">
                <a:moveTo>
                  <a:pt x="1489074" y="491490"/>
                </a:moveTo>
                <a:lnTo>
                  <a:pt x="1488904" y="491490"/>
                </a:lnTo>
                <a:lnTo>
                  <a:pt x="1488963" y="491153"/>
                </a:lnTo>
                <a:lnTo>
                  <a:pt x="1489074" y="491490"/>
                </a:lnTo>
                <a:close/>
              </a:path>
              <a:path w="4096384" h="836930">
                <a:moveTo>
                  <a:pt x="2447211" y="504190"/>
                </a:moveTo>
                <a:lnTo>
                  <a:pt x="2438496" y="491490"/>
                </a:lnTo>
                <a:lnTo>
                  <a:pt x="2439062" y="491184"/>
                </a:lnTo>
                <a:lnTo>
                  <a:pt x="2441848" y="492760"/>
                </a:lnTo>
                <a:lnTo>
                  <a:pt x="2446962" y="492760"/>
                </a:lnTo>
                <a:lnTo>
                  <a:pt x="2450491" y="496493"/>
                </a:lnTo>
                <a:lnTo>
                  <a:pt x="2450395" y="496996"/>
                </a:lnTo>
                <a:lnTo>
                  <a:pt x="2449506" y="499229"/>
                </a:lnTo>
                <a:lnTo>
                  <a:pt x="2447211" y="504190"/>
                </a:lnTo>
                <a:close/>
              </a:path>
              <a:path w="4096384" h="836930">
                <a:moveTo>
                  <a:pt x="2205957" y="491899"/>
                </a:moveTo>
                <a:lnTo>
                  <a:pt x="2206458" y="491209"/>
                </a:lnTo>
                <a:lnTo>
                  <a:pt x="2208011" y="491490"/>
                </a:lnTo>
                <a:lnTo>
                  <a:pt x="2205957" y="491899"/>
                </a:lnTo>
                <a:close/>
              </a:path>
              <a:path w="4096384" h="836930">
                <a:moveTo>
                  <a:pt x="2177337" y="491490"/>
                </a:moveTo>
                <a:lnTo>
                  <a:pt x="2176836" y="491490"/>
                </a:lnTo>
                <a:lnTo>
                  <a:pt x="2177094" y="491285"/>
                </a:lnTo>
                <a:lnTo>
                  <a:pt x="2177337" y="491490"/>
                </a:lnTo>
                <a:close/>
              </a:path>
              <a:path w="4096384" h="836930">
                <a:moveTo>
                  <a:pt x="2515524" y="492127"/>
                </a:moveTo>
                <a:lnTo>
                  <a:pt x="2513757" y="491490"/>
                </a:lnTo>
                <a:lnTo>
                  <a:pt x="2515285" y="491306"/>
                </a:lnTo>
                <a:lnTo>
                  <a:pt x="2515524" y="492127"/>
                </a:lnTo>
                <a:close/>
              </a:path>
              <a:path w="4096384" h="836930">
                <a:moveTo>
                  <a:pt x="113656" y="519430"/>
                </a:moveTo>
                <a:lnTo>
                  <a:pt x="109843" y="519430"/>
                </a:lnTo>
                <a:lnTo>
                  <a:pt x="111853" y="513080"/>
                </a:lnTo>
                <a:lnTo>
                  <a:pt x="117720" y="513080"/>
                </a:lnTo>
                <a:lnTo>
                  <a:pt x="117844" y="512154"/>
                </a:lnTo>
                <a:lnTo>
                  <a:pt x="117962" y="510374"/>
                </a:lnTo>
                <a:lnTo>
                  <a:pt x="116548" y="508000"/>
                </a:lnTo>
                <a:lnTo>
                  <a:pt x="113366" y="506730"/>
                </a:lnTo>
                <a:lnTo>
                  <a:pt x="111257" y="504190"/>
                </a:lnTo>
                <a:lnTo>
                  <a:pt x="114978" y="499110"/>
                </a:lnTo>
                <a:lnTo>
                  <a:pt x="119954" y="494064"/>
                </a:lnTo>
                <a:lnTo>
                  <a:pt x="121225" y="491350"/>
                </a:lnTo>
                <a:lnTo>
                  <a:pt x="122081" y="491490"/>
                </a:lnTo>
                <a:lnTo>
                  <a:pt x="124316" y="491490"/>
                </a:lnTo>
                <a:lnTo>
                  <a:pt x="123723" y="496996"/>
                </a:lnTo>
                <a:lnTo>
                  <a:pt x="123455" y="500380"/>
                </a:lnTo>
                <a:lnTo>
                  <a:pt x="120071" y="500380"/>
                </a:lnTo>
                <a:lnTo>
                  <a:pt x="117386" y="501650"/>
                </a:lnTo>
                <a:lnTo>
                  <a:pt x="118558" y="505460"/>
                </a:lnTo>
                <a:lnTo>
                  <a:pt x="127064" y="505460"/>
                </a:lnTo>
                <a:lnTo>
                  <a:pt x="121589" y="509283"/>
                </a:lnTo>
                <a:lnTo>
                  <a:pt x="113656" y="519430"/>
                </a:lnTo>
                <a:close/>
              </a:path>
              <a:path w="4096384" h="836930">
                <a:moveTo>
                  <a:pt x="44469" y="502920"/>
                </a:moveTo>
                <a:lnTo>
                  <a:pt x="43631" y="496570"/>
                </a:lnTo>
                <a:lnTo>
                  <a:pt x="43127" y="491490"/>
                </a:lnTo>
                <a:lnTo>
                  <a:pt x="47488" y="495300"/>
                </a:lnTo>
                <a:lnTo>
                  <a:pt x="49668" y="495300"/>
                </a:lnTo>
                <a:lnTo>
                  <a:pt x="44469" y="502920"/>
                </a:lnTo>
                <a:close/>
              </a:path>
              <a:path w="4096384" h="836930">
                <a:moveTo>
                  <a:pt x="151920" y="503313"/>
                </a:moveTo>
                <a:lnTo>
                  <a:pt x="151805" y="496975"/>
                </a:lnTo>
                <a:lnTo>
                  <a:pt x="151081" y="491490"/>
                </a:lnTo>
                <a:lnTo>
                  <a:pt x="163388" y="500311"/>
                </a:lnTo>
                <a:lnTo>
                  <a:pt x="163987" y="501650"/>
                </a:lnTo>
                <a:lnTo>
                  <a:pt x="154938" y="501650"/>
                </a:lnTo>
                <a:lnTo>
                  <a:pt x="151920" y="503313"/>
                </a:lnTo>
                <a:close/>
              </a:path>
              <a:path w="4096384" h="836930">
                <a:moveTo>
                  <a:pt x="266743" y="499110"/>
                </a:moveTo>
                <a:lnTo>
                  <a:pt x="259868" y="499110"/>
                </a:lnTo>
                <a:lnTo>
                  <a:pt x="257808" y="496710"/>
                </a:lnTo>
                <a:lnTo>
                  <a:pt x="257800" y="496229"/>
                </a:lnTo>
                <a:lnTo>
                  <a:pt x="258526" y="494030"/>
                </a:lnTo>
                <a:lnTo>
                  <a:pt x="259534" y="491490"/>
                </a:lnTo>
                <a:lnTo>
                  <a:pt x="266743" y="499110"/>
                </a:lnTo>
                <a:close/>
              </a:path>
              <a:path w="4096384" h="836930">
                <a:moveTo>
                  <a:pt x="267247" y="499110"/>
                </a:moveTo>
                <a:lnTo>
                  <a:pt x="266743" y="499110"/>
                </a:lnTo>
                <a:lnTo>
                  <a:pt x="259534" y="491490"/>
                </a:lnTo>
                <a:lnTo>
                  <a:pt x="268621" y="491490"/>
                </a:lnTo>
                <a:lnTo>
                  <a:pt x="269428" y="494030"/>
                </a:lnTo>
                <a:lnTo>
                  <a:pt x="271157" y="494030"/>
                </a:lnTo>
                <a:lnTo>
                  <a:pt x="270234" y="495227"/>
                </a:lnTo>
                <a:lnTo>
                  <a:pt x="270205" y="496570"/>
                </a:lnTo>
                <a:lnTo>
                  <a:pt x="267247" y="499110"/>
                </a:lnTo>
                <a:close/>
              </a:path>
              <a:path w="4096384" h="836930">
                <a:moveTo>
                  <a:pt x="294857" y="504190"/>
                </a:moveTo>
                <a:lnTo>
                  <a:pt x="291501" y="504190"/>
                </a:lnTo>
                <a:lnTo>
                  <a:pt x="285241" y="496710"/>
                </a:lnTo>
                <a:lnTo>
                  <a:pt x="285134" y="496493"/>
                </a:lnTo>
                <a:lnTo>
                  <a:pt x="285494" y="494168"/>
                </a:lnTo>
                <a:lnTo>
                  <a:pt x="285621" y="493983"/>
                </a:lnTo>
                <a:lnTo>
                  <a:pt x="291219" y="491490"/>
                </a:lnTo>
                <a:lnTo>
                  <a:pt x="290211" y="499110"/>
                </a:lnTo>
                <a:lnTo>
                  <a:pt x="310459" y="499110"/>
                </a:lnTo>
                <a:lnTo>
                  <a:pt x="311296" y="499770"/>
                </a:lnTo>
                <a:lnTo>
                  <a:pt x="311178" y="500162"/>
                </a:lnTo>
                <a:lnTo>
                  <a:pt x="311077" y="500380"/>
                </a:lnTo>
                <a:lnTo>
                  <a:pt x="296078" y="500380"/>
                </a:lnTo>
                <a:lnTo>
                  <a:pt x="294857" y="504190"/>
                </a:lnTo>
                <a:close/>
              </a:path>
              <a:path w="4096384" h="836930">
                <a:moveTo>
                  <a:pt x="348546" y="499110"/>
                </a:moveTo>
                <a:lnTo>
                  <a:pt x="347537" y="499110"/>
                </a:lnTo>
                <a:lnTo>
                  <a:pt x="342679" y="491490"/>
                </a:lnTo>
                <a:lnTo>
                  <a:pt x="347118" y="491490"/>
                </a:lnTo>
                <a:lnTo>
                  <a:pt x="349214" y="492760"/>
                </a:lnTo>
                <a:lnTo>
                  <a:pt x="358852" y="492760"/>
                </a:lnTo>
                <a:lnTo>
                  <a:pt x="353254" y="496016"/>
                </a:lnTo>
                <a:lnTo>
                  <a:pt x="352232" y="496570"/>
                </a:lnTo>
                <a:lnTo>
                  <a:pt x="350890" y="497840"/>
                </a:lnTo>
                <a:lnTo>
                  <a:pt x="348546" y="49911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484656" y="500380"/>
                </a:lnTo>
                <a:lnTo>
                  <a:pt x="478619" y="491490"/>
                </a:lnTo>
                <a:lnTo>
                  <a:pt x="487511" y="494030"/>
                </a:lnTo>
                <a:lnTo>
                  <a:pt x="487675" y="494030"/>
                </a:lnTo>
                <a:lnTo>
                  <a:pt x="487550" y="495965"/>
                </a:lnTo>
                <a:lnTo>
                  <a:pt x="487622" y="496710"/>
                </a:lnTo>
                <a:lnTo>
                  <a:pt x="488513" y="497840"/>
                </a:lnTo>
                <a:lnTo>
                  <a:pt x="502257" y="49784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593947" y="501650"/>
                </a:moveTo>
                <a:lnTo>
                  <a:pt x="595119" y="499110"/>
                </a:lnTo>
                <a:lnTo>
                  <a:pt x="595221" y="497625"/>
                </a:lnTo>
                <a:lnTo>
                  <a:pt x="593279" y="491490"/>
                </a:lnTo>
                <a:lnTo>
                  <a:pt x="594451" y="492760"/>
                </a:lnTo>
                <a:lnTo>
                  <a:pt x="595541" y="492760"/>
                </a:lnTo>
                <a:lnTo>
                  <a:pt x="597804" y="494030"/>
                </a:lnTo>
                <a:lnTo>
                  <a:pt x="606853" y="496570"/>
                </a:lnTo>
                <a:lnTo>
                  <a:pt x="593947" y="501650"/>
                </a:lnTo>
                <a:close/>
              </a:path>
              <a:path w="4096384" h="836930">
                <a:moveTo>
                  <a:pt x="595541" y="492760"/>
                </a:moveTo>
                <a:lnTo>
                  <a:pt x="594451" y="492760"/>
                </a:lnTo>
                <a:lnTo>
                  <a:pt x="593279" y="491490"/>
                </a:lnTo>
                <a:lnTo>
                  <a:pt x="595541" y="492760"/>
                </a:lnTo>
                <a:close/>
              </a:path>
              <a:path w="4096384" h="836930">
                <a:moveTo>
                  <a:pt x="650462" y="499110"/>
                </a:moveTo>
                <a:lnTo>
                  <a:pt x="639042" y="499110"/>
                </a:lnTo>
                <a:lnTo>
                  <a:pt x="640214" y="494030"/>
                </a:lnTo>
                <a:lnTo>
                  <a:pt x="640889" y="494030"/>
                </a:lnTo>
                <a:lnTo>
                  <a:pt x="645243" y="491490"/>
                </a:lnTo>
                <a:lnTo>
                  <a:pt x="648153" y="495399"/>
                </a:lnTo>
                <a:lnTo>
                  <a:pt x="650462" y="499110"/>
                </a:lnTo>
                <a:close/>
              </a:path>
              <a:path w="4096384" h="836930">
                <a:moveTo>
                  <a:pt x="658566" y="504190"/>
                </a:moveTo>
                <a:lnTo>
                  <a:pt x="653624" y="504190"/>
                </a:lnTo>
                <a:lnTo>
                  <a:pt x="648037" y="495227"/>
                </a:lnTo>
                <a:lnTo>
                  <a:pt x="645243" y="491490"/>
                </a:lnTo>
                <a:lnTo>
                  <a:pt x="657802" y="491490"/>
                </a:lnTo>
                <a:lnTo>
                  <a:pt x="655968" y="501650"/>
                </a:lnTo>
                <a:lnTo>
                  <a:pt x="658356" y="501650"/>
                </a:lnTo>
                <a:lnTo>
                  <a:pt x="658585" y="502792"/>
                </a:lnTo>
                <a:lnTo>
                  <a:pt x="658566" y="504190"/>
                </a:lnTo>
                <a:close/>
              </a:path>
              <a:path w="4096384" h="836930">
                <a:moveTo>
                  <a:pt x="683129" y="506730"/>
                </a:moveTo>
                <a:lnTo>
                  <a:pt x="682544" y="505216"/>
                </a:lnTo>
                <a:lnTo>
                  <a:pt x="681988" y="503531"/>
                </a:lnTo>
                <a:lnTo>
                  <a:pt x="681895" y="502792"/>
                </a:lnTo>
                <a:lnTo>
                  <a:pt x="691504" y="491490"/>
                </a:lnTo>
                <a:lnTo>
                  <a:pt x="694040" y="494064"/>
                </a:lnTo>
                <a:lnTo>
                  <a:pt x="697207" y="499110"/>
                </a:lnTo>
                <a:lnTo>
                  <a:pt x="683129" y="506730"/>
                </a:lnTo>
                <a:close/>
              </a:path>
              <a:path w="4096384" h="836930">
                <a:moveTo>
                  <a:pt x="691625" y="506730"/>
                </a:moveTo>
                <a:lnTo>
                  <a:pt x="683129" y="506730"/>
                </a:lnTo>
                <a:lnTo>
                  <a:pt x="697207" y="499110"/>
                </a:lnTo>
                <a:lnTo>
                  <a:pt x="694040" y="494064"/>
                </a:lnTo>
                <a:lnTo>
                  <a:pt x="691504" y="491490"/>
                </a:lnTo>
                <a:lnTo>
                  <a:pt x="700222" y="491490"/>
                </a:lnTo>
                <a:lnTo>
                  <a:pt x="699705" y="492817"/>
                </a:lnTo>
                <a:lnTo>
                  <a:pt x="697585" y="500224"/>
                </a:lnTo>
                <a:lnTo>
                  <a:pt x="697493" y="500423"/>
                </a:lnTo>
                <a:lnTo>
                  <a:pt x="693350" y="504190"/>
                </a:lnTo>
                <a:lnTo>
                  <a:pt x="691625" y="506730"/>
                </a:lnTo>
                <a:close/>
              </a:path>
              <a:path w="4096384" h="836930">
                <a:moveTo>
                  <a:pt x="719162" y="497840"/>
                </a:moveTo>
                <a:lnTo>
                  <a:pt x="716981" y="497840"/>
                </a:lnTo>
                <a:lnTo>
                  <a:pt x="716299" y="496975"/>
                </a:lnTo>
                <a:lnTo>
                  <a:pt x="716184" y="495018"/>
                </a:lnTo>
                <a:lnTo>
                  <a:pt x="716309" y="494064"/>
                </a:lnTo>
                <a:lnTo>
                  <a:pt x="716981" y="491490"/>
                </a:lnTo>
                <a:lnTo>
                  <a:pt x="723506" y="495018"/>
                </a:lnTo>
                <a:lnTo>
                  <a:pt x="723396" y="495629"/>
                </a:lnTo>
                <a:lnTo>
                  <a:pt x="719162" y="497840"/>
                </a:lnTo>
                <a:close/>
              </a:path>
              <a:path w="4096384" h="836930">
                <a:moveTo>
                  <a:pt x="723608" y="495073"/>
                </a:moveTo>
                <a:lnTo>
                  <a:pt x="716981" y="491490"/>
                </a:lnTo>
                <a:lnTo>
                  <a:pt x="723811" y="491490"/>
                </a:lnTo>
                <a:lnTo>
                  <a:pt x="723608" y="495073"/>
                </a:lnTo>
                <a:close/>
              </a:path>
              <a:path w="4096384" h="836930">
                <a:moveTo>
                  <a:pt x="784372" y="500380"/>
                </a:moveTo>
                <a:lnTo>
                  <a:pt x="779180" y="499110"/>
                </a:lnTo>
                <a:lnTo>
                  <a:pt x="773143" y="497840"/>
                </a:lnTo>
                <a:lnTo>
                  <a:pt x="770044" y="493570"/>
                </a:lnTo>
                <a:lnTo>
                  <a:pt x="770962" y="491490"/>
                </a:lnTo>
                <a:lnTo>
                  <a:pt x="791247" y="491490"/>
                </a:lnTo>
                <a:lnTo>
                  <a:pt x="793428" y="492760"/>
                </a:lnTo>
                <a:lnTo>
                  <a:pt x="780849" y="492760"/>
                </a:lnTo>
                <a:lnTo>
                  <a:pt x="784372" y="500380"/>
                </a:lnTo>
                <a:close/>
              </a:path>
              <a:path w="4096384" h="836930">
                <a:moveTo>
                  <a:pt x="1157673" y="501650"/>
                </a:moveTo>
                <a:lnTo>
                  <a:pt x="1161366" y="491490"/>
                </a:lnTo>
                <a:lnTo>
                  <a:pt x="1164613" y="496016"/>
                </a:lnTo>
                <a:lnTo>
                  <a:pt x="1164991" y="496493"/>
                </a:lnTo>
                <a:lnTo>
                  <a:pt x="1165108" y="496710"/>
                </a:lnTo>
                <a:lnTo>
                  <a:pt x="1165471" y="497625"/>
                </a:lnTo>
                <a:lnTo>
                  <a:pt x="1165386" y="500407"/>
                </a:lnTo>
                <a:lnTo>
                  <a:pt x="1157673" y="501650"/>
                </a:lnTo>
                <a:close/>
              </a:path>
              <a:path w="4096384" h="836930">
                <a:moveTo>
                  <a:pt x="1165557" y="500280"/>
                </a:moveTo>
                <a:lnTo>
                  <a:pt x="1165471" y="497625"/>
                </a:lnTo>
                <a:lnTo>
                  <a:pt x="1165108" y="496710"/>
                </a:lnTo>
                <a:lnTo>
                  <a:pt x="1164991" y="496493"/>
                </a:lnTo>
                <a:lnTo>
                  <a:pt x="1161366" y="491490"/>
                </a:lnTo>
                <a:lnTo>
                  <a:pt x="1170585" y="491490"/>
                </a:lnTo>
                <a:lnTo>
                  <a:pt x="1174101" y="499110"/>
                </a:lnTo>
                <a:lnTo>
                  <a:pt x="1167567" y="499110"/>
                </a:lnTo>
                <a:lnTo>
                  <a:pt x="1165557" y="500280"/>
                </a:lnTo>
                <a:close/>
              </a:path>
              <a:path w="4096384" h="836930">
                <a:moveTo>
                  <a:pt x="1179130" y="509270"/>
                </a:moveTo>
                <a:lnTo>
                  <a:pt x="1170585" y="491490"/>
                </a:lnTo>
                <a:lnTo>
                  <a:pt x="1179004" y="497950"/>
                </a:lnTo>
                <a:lnTo>
                  <a:pt x="1179130" y="499110"/>
                </a:lnTo>
                <a:lnTo>
                  <a:pt x="1180515" y="499110"/>
                </a:lnTo>
                <a:lnTo>
                  <a:pt x="1183825" y="501650"/>
                </a:lnTo>
                <a:lnTo>
                  <a:pt x="1184833" y="501650"/>
                </a:lnTo>
                <a:lnTo>
                  <a:pt x="1179130" y="509270"/>
                </a:lnTo>
                <a:close/>
              </a:path>
              <a:path w="4096384" h="836930">
                <a:moveTo>
                  <a:pt x="1445600" y="492301"/>
                </a:moveTo>
                <a:lnTo>
                  <a:pt x="1445491" y="491490"/>
                </a:lnTo>
                <a:lnTo>
                  <a:pt x="1447501" y="491490"/>
                </a:lnTo>
                <a:lnTo>
                  <a:pt x="1445600" y="492301"/>
                </a:lnTo>
                <a:close/>
              </a:path>
              <a:path w="4096384" h="836930">
                <a:moveTo>
                  <a:pt x="1447501" y="494030"/>
                </a:moveTo>
                <a:lnTo>
                  <a:pt x="1445661" y="492760"/>
                </a:lnTo>
                <a:lnTo>
                  <a:pt x="1445600" y="492301"/>
                </a:lnTo>
                <a:lnTo>
                  <a:pt x="1447501" y="491490"/>
                </a:lnTo>
                <a:lnTo>
                  <a:pt x="1447627" y="493404"/>
                </a:lnTo>
                <a:lnTo>
                  <a:pt x="1447501" y="494030"/>
                </a:lnTo>
                <a:close/>
              </a:path>
              <a:path w="4096384" h="836930">
                <a:moveTo>
                  <a:pt x="1447660" y="493909"/>
                </a:moveTo>
                <a:lnTo>
                  <a:pt x="1447501" y="491490"/>
                </a:lnTo>
                <a:lnTo>
                  <a:pt x="1449014" y="491490"/>
                </a:lnTo>
                <a:lnTo>
                  <a:pt x="1449137" y="492448"/>
                </a:lnTo>
                <a:lnTo>
                  <a:pt x="1449102" y="492817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448503" y="504190"/>
                </a:moveTo>
                <a:lnTo>
                  <a:pt x="1443829" y="502166"/>
                </a:lnTo>
                <a:lnTo>
                  <a:pt x="1445453" y="500338"/>
                </a:lnTo>
                <a:lnTo>
                  <a:pt x="1447639" y="496881"/>
                </a:lnTo>
                <a:lnTo>
                  <a:pt x="1447758" y="493835"/>
                </a:lnTo>
                <a:lnTo>
                  <a:pt x="1449102" y="492817"/>
                </a:lnTo>
                <a:lnTo>
                  <a:pt x="1449137" y="492448"/>
                </a:lnTo>
                <a:lnTo>
                  <a:pt x="1449014" y="491490"/>
                </a:lnTo>
                <a:lnTo>
                  <a:pt x="1450141" y="491490"/>
                </a:lnTo>
                <a:lnTo>
                  <a:pt x="1452938" y="494030"/>
                </a:lnTo>
                <a:lnTo>
                  <a:pt x="1456830" y="494030"/>
                </a:lnTo>
                <a:lnTo>
                  <a:pt x="1457159" y="496570"/>
                </a:lnTo>
                <a:lnTo>
                  <a:pt x="1458099" y="499110"/>
                </a:lnTo>
                <a:lnTo>
                  <a:pt x="1464473" y="499110"/>
                </a:lnTo>
                <a:lnTo>
                  <a:pt x="1464783" y="499378"/>
                </a:lnTo>
                <a:lnTo>
                  <a:pt x="1464626" y="500380"/>
                </a:lnTo>
                <a:lnTo>
                  <a:pt x="1451522" y="500380"/>
                </a:lnTo>
                <a:lnTo>
                  <a:pt x="1448503" y="502920"/>
                </a:lnTo>
                <a:lnTo>
                  <a:pt x="1448503" y="504190"/>
                </a:lnTo>
                <a:close/>
              </a:path>
              <a:path w="4096384" h="836930">
                <a:moveTo>
                  <a:pt x="1563490" y="492760"/>
                </a:moveTo>
                <a:lnTo>
                  <a:pt x="1562843" y="492448"/>
                </a:lnTo>
                <a:lnTo>
                  <a:pt x="1562823" y="491490"/>
                </a:lnTo>
                <a:lnTo>
                  <a:pt x="1563224" y="491619"/>
                </a:lnTo>
                <a:lnTo>
                  <a:pt x="1563335" y="491748"/>
                </a:lnTo>
                <a:lnTo>
                  <a:pt x="1563490" y="492760"/>
                </a:lnTo>
                <a:close/>
              </a:path>
              <a:path w="4096384" h="836930">
                <a:moveTo>
                  <a:pt x="1563320" y="491650"/>
                </a:moveTo>
                <a:lnTo>
                  <a:pt x="1562823" y="491490"/>
                </a:lnTo>
                <a:lnTo>
                  <a:pt x="1563295" y="491490"/>
                </a:lnTo>
                <a:lnTo>
                  <a:pt x="1563320" y="491650"/>
                </a:lnTo>
                <a:close/>
              </a:path>
              <a:path w="4096384" h="836930">
                <a:moveTo>
                  <a:pt x="1596632" y="495250"/>
                </a:moveTo>
                <a:lnTo>
                  <a:pt x="1594927" y="493404"/>
                </a:lnTo>
                <a:lnTo>
                  <a:pt x="1598024" y="491490"/>
                </a:lnTo>
                <a:lnTo>
                  <a:pt x="1596632" y="495250"/>
                </a:lnTo>
                <a:close/>
              </a:path>
              <a:path w="4096384" h="836930">
                <a:moveTo>
                  <a:pt x="1599071" y="497890"/>
                </a:moveTo>
                <a:lnTo>
                  <a:pt x="1596770" y="495399"/>
                </a:lnTo>
                <a:lnTo>
                  <a:pt x="1596718" y="495018"/>
                </a:lnTo>
                <a:lnTo>
                  <a:pt x="1598024" y="491490"/>
                </a:lnTo>
                <a:lnTo>
                  <a:pt x="1602712" y="491490"/>
                </a:lnTo>
                <a:lnTo>
                  <a:pt x="1601455" y="495300"/>
                </a:lnTo>
                <a:lnTo>
                  <a:pt x="1601036" y="495300"/>
                </a:lnTo>
                <a:lnTo>
                  <a:pt x="1599071" y="497890"/>
                </a:lnTo>
                <a:close/>
              </a:path>
              <a:path w="4096384" h="836930">
                <a:moveTo>
                  <a:pt x="1622716" y="492760"/>
                </a:moveTo>
                <a:lnTo>
                  <a:pt x="1621655" y="492760"/>
                </a:lnTo>
                <a:lnTo>
                  <a:pt x="1623665" y="491490"/>
                </a:lnTo>
                <a:lnTo>
                  <a:pt x="1622716" y="492760"/>
                </a:lnTo>
                <a:close/>
              </a:path>
              <a:path w="4096384" h="836930">
                <a:moveTo>
                  <a:pt x="1619204" y="499110"/>
                </a:moveTo>
                <a:lnTo>
                  <a:pt x="1617969" y="499110"/>
                </a:lnTo>
                <a:lnTo>
                  <a:pt x="1623665" y="491490"/>
                </a:lnTo>
                <a:lnTo>
                  <a:pt x="1626432" y="491490"/>
                </a:lnTo>
                <a:lnTo>
                  <a:pt x="1627018" y="492760"/>
                </a:lnTo>
                <a:lnTo>
                  <a:pt x="1644285" y="492760"/>
                </a:lnTo>
                <a:lnTo>
                  <a:pt x="1642878" y="495300"/>
                </a:lnTo>
                <a:lnTo>
                  <a:pt x="1624674" y="495300"/>
                </a:lnTo>
                <a:lnTo>
                  <a:pt x="1624543" y="496570"/>
                </a:lnTo>
                <a:lnTo>
                  <a:pt x="1622015" y="496570"/>
                </a:lnTo>
                <a:lnTo>
                  <a:pt x="1619204" y="499110"/>
                </a:lnTo>
                <a:close/>
              </a:path>
              <a:path w="4096384" h="836930">
                <a:moveTo>
                  <a:pt x="1694075" y="495300"/>
                </a:moveTo>
                <a:lnTo>
                  <a:pt x="1688371" y="495300"/>
                </a:lnTo>
                <a:lnTo>
                  <a:pt x="1691724" y="491490"/>
                </a:lnTo>
                <a:lnTo>
                  <a:pt x="1694075" y="495300"/>
                </a:lnTo>
                <a:close/>
              </a:path>
              <a:path w="4096384" h="836930">
                <a:moveTo>
                  <a:pt x="1705638" y="497840"/>
                </a:moveTo>
                <a:lnTo>
                  <a:pt x="1694075" y="495300"/>
                </a:lnTo>
                <a:lnTo>
                  <a:pt x="1691724" y="491490"/>
                </a:lnTo>
                <a:lnTo>
                  <a:pt x="1702684" y="491490"/>
                </a:lnTo>
                <a:lnTo>
                  <a:pt x="1703002" y="492505"/>
                </a:lnTo>
                <a:lnTo>
                  <a:pt x="1703024" y="492817"/>
                </a:lnTo>
                <a:lnTo>
                  <a:pt x="1701882" y="493931"/>
                </a:lnTo>
                <a:lnTo>
                  <a:pt x="1702007" y="494252"/>
                </a:lnTo>
                <a:lnTo>
                  <a:pt x="1705638" y="497840"/>
                </a:lnTo>
                <a:close/>
              </a:path>
              <a:path w="4096384" h="836930">
                <a:moveTo>
                  <a:pt x="1734973" y="506730"/>
                </a:moveTo>
                <a:lnTo>
                  <a:pt x="1733317" y="497950"/>
                </a:lnTo>
                <a:lnTo>
                  <a:pt x="1732288" y="491490"/>
                </a:lnTo>
                <a:lnTo>
                  <a:pt x="1738993" y="496570"/>
                </a:lnTo>
                <a:lnTo>
                  <a:pt x="1738489" y="496570"/>
                </a:lnTo>
                <a:lnTo>
                  <a:pt x="1734973" y="50673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34973" y="506730"/>
                </a:lnTo>
                <a:lnTo>
                  <a:pt x="1738489" y="496570"/>
                </a:lnTo>
                <a:lnTo>
                  <a:pt x="1738993" y="496570"/>
                </a:lnTo>
                <a:lnTo>
                  <a:pt x="1732288" y="491490"/>
                </a:lnTo>
                <a:lnTo>
                  <a:pt x="1739022" y="491490"/>
                </a:lnTo>
                <a:lnTo>
                  <a:pt x="1739257" y="492448"/>
                </a:lnTo>
                <a:lnTo>
                  <a:pt x="1739371" y="492817"/>
                </a:lnTo>
                <a:lnTo>
                  <a:pt x="1741003" y="495300"/>
                </a:lnTo>
                <a:lnTo>
                  <a:pt x="1749610" y="495300"/>
                </a:lnTo>
                <a:lnTo>
                  <a:pt x="1741507" y="501650"/>
                </a:lnTo>
                <a:lnTo>
                  <a:pt x="1744356" y="501650"/>
                </a:lnTo>
                <a:lnTo>
                  <a:pt x="1740506" y="504190"/>
                </a:lnTo>
                <a:lnTo>
                  <a:pt x="1742012" y="50546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33911" y="492760"/>
                </a:moveTo>
                <a:lnTo>
                  <a:pt x="1826663" y="492760"/>
                </a:lnTo>
                <a:lnTo>
                  <a:pt x="1826663" y="491490"/>
                </a:lnTo>
                <a:lnTo>
                  <a:pt x="1832863" y="491490"/>
                </a:lnTo>
                <a:lnTo>
                  <a:pt x="1833911" y="492760"/>
                </a:lnTo>
                <a:close/>
              </a:path>
              <a:path w="4096384" h="836930">
                <a:moveTo>
                  <a:pt x="2027912" y="491892"/>
                </a:moveTo>
                <a:lnTo>
                  <a:pt x="2027813" y="491490"/>
                </a:lnTo>
                <a:lnTo>
                  <a:pt x="2028178" y="491720"/>
                </a:lnTo>
                <a:lnTo>
                  <a:pt x="2027912" y="491892"/>
                </a:lnTo>
                <a:close/>
              </a:path>
              <a:path w="4096384" h="836930">
                <a:moveTo>
                  <a:pt x="2028196" y="491731"/>
                </a:moveTo>
                <a:lnTo>
                  <a:pt x="2027813" y="491490"/>
                </a:lnTo>
                <a:lnTo>
                  <a:pt x="2028620" y="491490"/>
                </a:lnTo>
                <a:lnTo>
                  <a:pt x="2028196" y="491731"/>
                </a:lnTo>
                <a:close/>
              </a:path>
              <a:path w="4096384" h="836930">
                <a:moveTo>
                  <a:pt x="2051111" y="495300"/>
                </a:moveTo>
                <a:lnTo>
                  <a:pt x="2048831" y="494064"/>
                </a:lnTo>
                <a:lnTo>
                  <a:pt x="2048828" y="493570"/>
                </a:lnTo>
                <a:lnTo>
                  <a:pt x="2048937" y="492760"/>
                </a:lnTo>
                <a:lnTo>
                  <a:pt x="2051281" y="491490"/>
                </a:lnTo>
                <a:lnTo>
                  <a:pt x="2053625" y="492760"/>
                </a:lnTo>
                <a:lnTo>
                  <a:pt x="2053499" y="493737"/>
                </a:lnTo>
                <a:lnTo>
                  <a:pt x="2053397" y="494064"/>
                </a:lnTo>
                <a:lnTo>
                  <a:pt x="2051111" y="495300"/>
                </a:lnTo>
                <a:close/>
              </a:path>
              <a:path w="4096384" h="836930">
                <a:moveTo>
                  <a:pt x="2064357" y="495300"/>
                </a:moveTo>
                <a:lnTo>
                  <a:pt x="2051111" y="495300"/>
                </a:lnTo>
                <a:lnTo>
                  <a:pt x="2053397" y="494064"/>
                </a:lnTo>
                <a:lnTo>
                  <a:pt x="2053499" y="493737"/>
                </a:lnTo>
                <a:lnTo>
                  <a:pt x="2053625" y="492760"/>
                </a:lnTo>
                <a:lnTo>
                  <a:pt x="2051281" y="491490"/>
                </a:lnTo>
                <a:lnTo>
                  <a:pt x="2060801" y="491490"/>
                </a:lnTo>
                <a:lnTo>
                  <a:pt x="2059267" y="492675"/>
                </a:lnTo>
                <a:lnTo>
                  <a:pt x="2059275" y="492817"/>
                </a:lnTo>
                <a:lnTo>
                  <a:pt x="2064357" y="495300"/>
                </a:lnTo>
                <a:close/>
              </a:path>
              <a:path w="4096384" h="836930">
                <a:moveTo>
                  <a:pt x="2091803" y="494030"/>
                </a:moveTo>
                <a:lnTo>
                  <a:pt x="2088927" y="494030"/>
                </a:lnTo>
                <a:lnTo>
                  <a:pt x="2092179" y="491490"/>
                </a:lnTo>
                <a:lnTo>
                  <a:pt x="2094867" y="492760"/>
                </a:lnTo>
                <a:lnTo>
                  <a:pt x="2091803" y="494030"/>
                </a:lnTo>
                <a:close/>
              </a:path>
              <a:path w="4096384" h="836930">
                <a:moveTo>
                  <a:pt x="2104587" y="494030"/>
                </a:moveTo>
                <a:lnTo>
                  <a:pt x="2091803" y="494030"/>
                </a:lnTo>
                <a:lnTo>
                  <a:pt x="2094867" y="492760"/>
                </a:lnTo>
                <a:lnTo>
                  <a:pt x="2092179" y="491490"/>
                </a:lnTo>
                <a:lnTo>
                  <a:pt x="2103074" y="491490"/>
                </a:lnTo>
                <a:lnTo>
                  <a:pt x="2104587" y="494030"/>
                </a:lnTo>
                <a:close/>
              </a:path>
              <a:path w="4096384" h="836930">
                <a:moveTo>
                  <a:pt x="2269262" y="491748"/>
                </a:moveTo>
                <a:lnTo>
                  <a:pt x="2269109" y="491490"/>
                </a:lnTo>
                <a:lnTo>
                  <a:pt x="2269262" y="491748"/>
                </a:lnTo>
                <a:close/>
              </a:path>
              <a:path w="4096384" h="836930">
                <a:moveTo>
                  <a:pt x="2281314" y="508000"/>
                </a:moveTo>
                <a:lnTo>
                  <a:pt x="2269590" y="492989"/>
                </a:lnTo>
                <a:lnTo>
                  <a:pt x="2269794" y="492817"/>
                </a:lnTo>
                <a:lnTo>
                  <a:pt x="2269812" y="492675"/>
                </a:lnTo>
                <a:lnTo>
                  <a:pt x="2269262" y="491748"/>
                </a:lnTo>
                <a:lnTo>
                  <a:pt x="2269194" y="491490"/>
                </a:lnTo>
                <a:lnTo>
                  <a:pt x="2282938" y="501650"/>
                </a:lnTo>
                <a:lnTo>
                  <a:pt x="2283108" y="504190"/>
                </a:lnTo>
                <a:lnTo>
                  <a:pt x="2281314" y="508000"/>
                </a:lnTo>
                <a:close/>
              </a:path>
              <a:path w="4096384" h="836930">
                <a:moveTo>
                  <a:pt x="2437494" y="502920"/>
                </a:moveTo>
                <a:lnTo>
                  <a:pt x="2433178" y="498081"/>
                </a:lnTo>
                <a:lnTo>
                  <a:pt x="2433059" y="497625"/>
                </a:lnTo>
                <a:lnTo>
                  <a:pt x="2435818" y="491490"/>
                </a:lnTo>
                <a:lnTo>
                  <a:pt x="2436858" y="498081"/>
                </a:lnTo>
                <a:lnTo>
                  <a:pt x="2437494" y="502920"/>
                </a:lnTo>
                <a:close/>
              </a:path>
              <a:path w="4096384" h="836930">
                <a:moveTo>
                  <a:pt x="2441010" y="506730"/>
                </a:moveTo>
                <a:lnTo>
                  <a:pt x="2427941" y="506730"/>
                </a:lnTo>
                <a:lnTo>
                  <a:pt x="2428584" y="505747"/>
                </a:lnTo>
                <a:lnTo>
                  <a:pt x="2428660" y="505216"/>
                </a:lnTo>
                <a:lnTo>
                  <a:pt x="2427600" y="502920"/>
                </a:lnTo>
                <a:lnTo>
                  <a:pt x="2437494" y="502920"/>
                </a:lnTo>
                <a:lnTo>
                  <a:pt x="2436858" y="498081"/>
                </a:lnTo>
                <a:lnTo>
                  <a:pt x="2435818" y="491490"/>
                </a:lnTo>
                <a:lnTo>
                  <a:pt x="2438496" y="491490"/>
                </a:lnTo>
                <a:lnTo>
                  <a:pt x="2447211" y="504190"/>
                </a:lnTo>
                <a:lnTo>
                  <a:pt x="2440008" y="504190"/>
                </a:lnTo>
                <a:lnTo>
                  <a:pt x="2439533" y="505386"/>
                </a:lnTo>
                <a:lnTo>
                  <a:pt x="2439600" y="505540"/>
                </a:lnTo>
                <a:lnTo>
                  <a:pt x="2441010" y="50673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81574" y="491490"/>
                </a:lnTo>
                <a:lnTo>
                  <a:pt x="2483257" y="49149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94316" y="494030"/>
                </a:moveTo>
                <a:lnTo>
                  <a:pt x="2477567" y="494030"/>
                </a:lnTo>
                <a:lnTo>
                  <a:pt x="2483257" y="491490"/>
                </a:lnTo>
                <a:lnTo>
                  <a:pt x="2493822" y="491490"/>
                </a:lnTo>
                <a:lnTo>
                  <a:pt x="2493578" y="492409"/>
                </a:lnTo>
                <a:lnTo>
                  <a:pt x="2493671" y="493044"/>
                </a:lnTo>
                <a:lnTo>
                  <a:pt x="2494316" y="494030"/>
                </a:lnTo>
                <a:close/>
              </a:path>
              <a:path w="4096384" h="836930">
                <a:moveTo>
                  <a:pt x="2674870" y="500380"/>
                </a:moveTo>
                <a:lnTo>
                  <a:pt x="2676564" y="495255"/>
                </a:lnTo>
                <a:lnTo>
                  <a:pt x="2678868" y="491490"/>
                </a:lnTo>
                <a:lnTo>
                  <a:pt x="2690772" y="491490"/>
                </a:lnTo>
                <a:lnTo>
                  <a:pt x="2686043" y="494064"/>
                </a:lnTo>
                <a:lnTo>
                  <a:pt x="2682660" y="496570"/>
                </a:lnTo>
                <a:lnTo>
                  <a:pt x="2677915" y="499110"/>
                </a:lnTo>
                <a:lnTo>
                  <a:pt x="2674870" y="500380"/>
                </a:lnTo>
                <a:close/>
              </a:path>
              <a:path w="4096384" h="836930">
                <a:moveTo>
                  <a:pt x="2703357" y="500380"/>
                </a:moveTo>
                <a:lnTo>
                  <a:pt x="2674870" y="500380"/>
                </a:lnTo>
                <a:lnTo>
                  <a:pt x="2677915" y="499110"/>
                </a:lnTo>
                <a:lnTo>
                  <a:pt x="2682660" y="496570"/>
                </a:lnTo>
                <a:lnTo>
                  <a:pt x="2686090" y="494030"/>
                </a:lnTo>
                <a:lnTo>
                  <a:pt x="2690772" y="491490"/>
                </a:lnTo>
                <a:lnTo>
                  <a:pt x="2707214" y="491490"/>
                </a:lnTo>
                <a:lnTo>
                  <a:pt x="2706967" y="492409"/>
                </a:lnTo>
                <a:lnTo>
                  <a:pt x="2706979" y="492817"/>
                </a:lnTo>
                <a:lnTo>
                  <a:pt x="2709205" y="494030"/>
                </a:lnTo>
                <a:lnTo>
                  <a:pt x="2717453" y="494030"/>
                </a:lnTo>
                <a:lnTo>
                  <a:pt x="2715011" y="496570"/>
                </a:lnTo>
                <a:lnTo>
                  <a:pt x="2703691" y="496570"/>
                </a:lnTo>
                <a:lnTo>
                  <a:pt x="2703005" y="497869"/>
                </a:lnTo>
                <a:lnTo>
                  <a:pt x="2702555" y="498974"/>
                </a:lnTo>
                <a:lnTo>
                  <a:pt x="2702681" y="499378"/>
                </a:lnTo>
                <a:lnTo>
                  <a:pt x="2703357" y="500380"/>
                </a:lnTo>
                <a:close/>
              </a:path>
              <a:path w="4096384" h="836930">
                <a:moveTo>
                  <a:pt x="2711719" y="494030"/>
                </a:moveTo>
                <a:lnTo>
                  <a:pt x="2709205" y="494030"/>
                </a:lnTo>
                <a:lnTo>
                  <a:pt x="2706979" y="492817"/>
                </a:lnTo>
                <a:lnTo>
                  <a:pt x="2706967" y="492409"/>
                </a:lnTo>
                <a:lnTo>
                  <a:pt x="2707214" y="491490"/>
                </a:lnTo>
                <a:lnTo>
                  <a:pt x="2710062" y="491490"/>
                </a:lnTo>
                <a:lnTo>
                  <a:pt x="2712053" y="492760"/>
                </a:lnTo>
                <a:lnTo>
                  <a:pt x="2711719" y="494030"/>
                </a:lnTo>
                <a:close/>
              </a:path>
              <a:path w="4096384" h="836930">
                <a:moveTo>
                  <a:pt x="2717453" y="494030"/>
                </a:moveTo>
                <a:lnTo>
                  <a:pt x="2711719" y="494030"/>
                </a:lnTo>
                <a:lnTo>
                  <a:pt x="2712053" y="492760"/>
                </a:lnTo>
                <a:lnTo>
                  <a:pt x="2710062" y="491490"/>
                </a:lnTo>
                <a:lnTo>
                  <a:pt x="2719894" y="491490"/>
                </a:lnTo>
                <a:lnTo>
                  <a:pt x="2717453" y="494030"/>
                </a:lnTo>
                <a:close/>
              </a:path>
              <a:path w="4096384" h="836930">
                <a:moveTo>
                  <a:pt x="2965855" y="492760"/>
                </a:moveTo>
                <a:lnTo>
                  <a:pt x="2964349" y="491490"/>
                </a:lnTo>
                <a:lnTo>
                  <a:pt x="2965855" y="491490"/>
                </a:lnTo>
                <a:lnTo>
                  <a:pt x="2965855" y="492760"/>
                </a:lnTo>
                <a:close/>
              </a:path>
              <a:path w="4096384" h="836930">
                <a:moveTo>
                  <a:pt x="2979265" y="492760"/>
                </a:moveTo>
                <a:lnTo>
                  <a:pt x="2965855" y="492760"/>
                </a:lnTo>
                <a:lnTo>
                  <a:pt x="2965855" y="491490"/>
                </a:lnTo>
                <a:lnTo>
                  <a:pt x="2979265" y="491490"/>
                </a:lnTo>
                <a:lnTo>
                  <a:pt x="2979265" y="492760"/>
                </a:lnTo>
                <a:close/>
              </a:path>
              <a:path w="4096384" h="836930">
                <a:moveTo>
                  <a:pt x="3019155" y="494030"/>
                </a:moveTo>
                <a:lnTo>
                  <a:pt x="3018329" y="494030"/>
                </a:lnTo>
                <a:lnTo>
                  <a:pt x="3017806" y="493044"/>
                </a:lnTo>
                <a:lnTo>
                  <a:pt x="3017710" y="492675"/>
                </a:lnTo>
                <a:lnTo>
                  <a:pt x="3018480" y="491490"/>
                </a:lnTo>
                <a:lnTo>
                  <a:pt x="3020320" y="491490"/>
                </a:lnTo>
                <a:lnTo>
                  <a:pt x="3019155" y="494030"/>
                </a:lnTo>
                <a:close/>
              </a:path>
              <a:path w="4096384" h="836930">
                <a:moveTo>
                  <a:pt x="3026290" y="494030"/>
                </a:moveTo>
                <a:lnTo>
                  <a:pt x="3019155" y="494030"/>
                </a:lnTo>
                <a:lnTo>
                  <a:pt x="3020320" y="491490"/>
                </a:lnTo>
                <a:lnTo>
                  <a:pt x="3029167" y="491490"/>
                </a:lnTo>
                <a:lnTo>
                  <a:pt x="3026290" y="494030"/>
                </a:lnTo>
                <a:close/>
              </a:path>
              <a:path w="4096384" h="836930">
                <a:moveTo>
                  <a:pt x="3072291" y="492760"/>
                </a:moveTo>
                <a:lnTo>
                  <a:pt x="3046983" y="492760"/>
                </a:lnTo>
                <a:lnTo>
                  <a:pt x="3047324" y="491490"/>
                </a:lnTo>
                <a:lnTo>
                  <a:pt x="3071786" y="491490"/>
                </a:lnTo>
                <a:lnTo>
                  <a:pt x="3072291" y="492760"/>
                </a:lnTo>
                <a:close/>
              </a:path>
              <a:path w="4096384" h="836930">
                <a:moveTo>
                  <a:pt x="3133657" y="495629"/>
                </a:moveTo>
                <a:lnTo>
                  <a:pt x="3130799" y="494620"/>
                </a:lnTo>
                <a:lnTo>
                  <a:pt x="3129509" y="493570"/>
                </a:lnTo>
                <a:lnTo>
                  <a:pt x="3129492" y="493232"/>
                </a:lnTo>
                <a:lnTo>
                  <a:pt x="3130292" y="491490"/>
                </a:lnTo>
                <a:lnTo>
                  <a:pt x="3132649" y="491490"/>
                </a:lnTo>
                <a:lnTo>
                  <a:pt x="3133686" y="493044"/>
                </a:lnTo>
                <a:lnTo>
                  <a:pt x="3135373" y="495300"/>
                </a:lnTo>
                <a:lnTo>
                  <a:pt x="3133657" y="495300"/>
                </a:lnTo>
                <a:lnTo>
                  <a:pt x="3133657" y="495629"/>
                </a:lnTo>
                <a:close/>
              </a:path>
              <a:path w="4096384" h="836930">
                <a:moveTo>
                  <a:pt x="3139426" y="496570"/>
                </a:moveTo>
                <a:lnTo>
                  <a:pt x="3136322" y="496570"/>
                </a:lnTo>
                <a:lnTo>
                  <a:pt x="3132649" y="491490"/>
                </a:lnTo>
                <a:lnTo>
                  <a:pt x="3141344" y="491490"/>
                </a:lnTo>
                <a:lnTo>
                  <a:pt x="3137822" y="492760"/>
                </a:lnTo>
                <a:lnTo>
                  <a:pt x="3141678" y="494030"/>
                </a:lnTo>
                <a:lnTo>
                  <a:pt x="3156938" y="494030"/>
                </a:lnTo>
                <a:lnTo>
                  <a:pt x="3157780" y="495300"/>
                </a:lnTo>
                <a:lnTo>
                  <a:pt x="3138830" y="495300"/>
                </a:lnTo>
                <a:lnTo>
                  <a:pt x="3139426" y="496570"/>
                </a:lnTo>
                <a:close/>
              </a:path>
              <a:path w="4096384" h="836930">
                <a:moveTo>
                  <a:pt x="3141862" y="494030"/>
                </a:moveTo>
                <a:lnTo>
                  <a:pt x="3141678" y="494030"/>
                </a:lnTo>
                <a:lnTo>
                  <a:pt x="3137822" y="492760"/>
                </a:lnTo>
                <a:lnTo>
                  <a:pt x="3141344" y="491490"/>
                </a:lnTo>
                <a:lnTo>
                  <a:pt x="3142536" y="492760"/>
                </a:lnTo>
                <a:lnTo>
                  <a:pt x="3142687" y="492760"/>
                </a:lnTo>
                <a:lnTo>
                  <a:pt x="3141862" y="494030"/>
                </a:lnTo>
                <a:close/>
              </a:path>
              <a:path w="4096384" h="836930">
                <a:moveTo>
                  <a:pt x="3156938" y="494030"/>
                </a:moveTo>
                <a:lnTo>
                  <a:pt x="3141862" y="494030"/>
                </a:lnTo>
                <a:lnTo>
                  <a:pt x="3142687" y="492760"/>
                </a:lnTo>
                <a:lnTo>
                  <a:pt x="3142536" y="492760"/>
                </a:lnTo>
                <a:lnTo>
                  <a:pt x="3141344" y="491490"/>
                </a:lnTo>
                <a:lnTo>
                  <a:pt x="3156621" y="491490"/>
                </a:lnTo>
                <a:lnTo>
                  <a:pt x="3156202" y="492505"/>
                </a:lnTo>
                <a:lnTo>
                  <a:pt x="3156285" y="493044"/>
                </a:lnTo>
                <a:lnTo>
                  <a:pt x="3156938" y="494030"/>
                </a:lnTo>
                <a:close/>
              </a:path>
              <a:path w="4096384" h="836930">
                <a:moveTo>
                  <a:pt x="3182596" y="505216"/>
                </a:moveTo>
                <a:lnTo>
                  <a:pt x="3176212" y="500380"/>
                </a:lnTo>
                <a:lnTo>
                  <a:pt x="3175721" y="500380"/>
                </a:lnTo>
                <a:lnTo>
                  <a:pt x="3175676" y="500162"/>
                </a:lnTo>
                <a:lnTo>
                  <a:pt x="3180926" y="491490"/>
                </a:lnTo>
                <a:lnTo>
                  <a:pt x="3181880" y="498890"/>
                </a:lnTo>
                <a:lnTo>
                  <a:pt x="3182715" y="504190"/>
                </a:lnTo>
                <a:lnTo>
                  <a:pt x="3182596" y="505216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4501" y="491490"/>
                </a:lnTo>
                <a:lnTo>
                  <a:pt x="3290531" y="491490"/>
                </a:lnTo>
                <a:lnTo>
                  <a:pt x="3290653" y="492337"/>
                </a:lnTo>
                <a:lnTo>
                  <a:pt x="3290556" y="492994"/>
                </a:lnTo>
                <a:lnTo>
                  <a:pt x="3289940" y="493893"/>
                </a:lnTo>
                <a:lnTo>
                  <a:pt x="3289754" y="494168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289955" y="493884"/>
                </a:moveTo>
                <a:lnTo>
                  <a:pt x="3290556" y="492994"/>
                </a:lnTo>
                <a:lnTo>
                  <a:pt x="3290653" y="492337"/>
                </a:lnTo>
                <a:lnTo>
                  <a:pt x="3290531" y="491490"/>
                </a:lnTo>
                <a:lnTo>
                  <a:pt x="3309972" y="491490"/>
                </a:lnTo>
                <a:lnTo>
                  <a:pt x="3309849" y="492760"/>
                </a:lnTo>
                <a:lnTo>
                  <a:pt x="3291540" y="492760"/>
                </a:lnTo>
                <a:lnTo>
                  <a:pt x="3291782" y="492817"/>
                </a:lnTo>
                <a:lnTo>
                  <a:pt x="3289955" y="493884"/>
                </a:lnTo>
                <a:close/>
              </a:path>
              <a:path w="4096384" h="836930">
                <a:moveTo>
                  <a:pt x="3309972" y="504190"/>
                </a:moveTo>
                <a:lnTo>
                  <a:pt x="3309222" y="502250"/>
                </a:lnTo>
                <a:lnTo>
                  <a:pt x="3309108" y="500423"/>
                </a:lnTo>
                <a:lnTo>
                  <a:pt x="3309972" y="491490"/>
                </a:lnTo>
                <a:lnTo>
                  <a:pt x="3313042" y="495533"/>
                </a:lnTo>
                <a:lnTo>
                  <a:pt x="3313061" y="495742"/>
                </a:lnTo>
                <a:lnTo>
                  <a:pt x="3311995" y="496570"/>
                </a:lnTo>
                <a:lnTo>
                  <a:pt x="3313829" y="496570"/>
                </a:lnTo>
                <a:lnTo>
                  <a:pt x="3316751" y="500380"/>
                </a:lnTo>
                <a:lnTo>
                  <a:pt x="3312512" y="500380"/>
                </a:lnTo>
                <a:lnTo>
                  <a:pt x="3309972" y="504190"/>
                </a:lnTo>
                <a:close/>
              </a:path>
              <a:path w="4096384" h="836930">
                <a:moveTo>
                  <a:pt x="3313149" y="495674"/>
                </a:moveTo>
                <a:lnTo>
                  <a:pt x="3309972" y="491490"/>
                </a:lnTo>
                <a:lnTo>
                  <a:pt x="3318543" y="491490"/>
                </a:lnTo>
                <a:lnTo>
                  <a:pt x="3313149" y="495674"/>
                </a:lnTo>
                <a:close/>
              </a:path>
              <a:path w="4096384" h="836930">
                <a:moveTo>
                  <a:pt x="3442075" y="494030"/>
                </a:moveTo>
                <a:lnTo>
                  <a:pt x="3438559" y="494030"/>
                </a:lnTo>
                <a:lnTo>
                  <a:pt x="3437808" y="491490"/>
                </a:lnTo>
                <a:lnTo>
                  <a:pt x="3443482" y="491490"/>
                </a:lnTo>
                <a:lnTo>
                  <a:pt x="3442075" y="49403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2075" y="494030"/>
                </a:lnTo>
                <a:lnTo>
                  <a:pt x="3443482" y="491490"/>
                </a:lnTo>
                <a:lnTo>
                  <a:pt x="3450347" y="491490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472" y="495300"/>
                </a:moveTo>
                <a:lnTo>
                  <a:pt x="3479842" y="493434"/>
                </a:lnTo>
                <a:lnTo>
                  <a:pt x="3479718" y="492505"/>
                </a:lnTo>
                <a:lnTo>
                  <a:pt x="3480131" y="491490"/>
                </a:lnTo>
                <a:lnTo>
                  <a:pt x="3482128" y="491490"/>
                </a:lnTo>
                <a:lnTo>
                  <a:pt x="3482003" y="492505"/>
                </a:lnTo>
                <a:lnTo>
                  <a:pt x="3481938" y="492817"/>
                </a:lnTo>
                <a:lnTo>
                  <a:pt x="3480472" y="495300"/>
                </a:lnTo>
                <a:close/>
              </a:path>
              <a:path w="4096384" h="836930">
                <a:moveTo>
                  <a:pt x="3488102" y="495300"/>
                </a:moveTo>
                <a:lnTo>
                  <a:pt x="3480472" y="495300"/>
                </a:lnTo>
                <a:lnTo>
                  <a:pt x="3481938" y="492817"/>
                </a:lnTo>
                <a:lnTo>
                  <a:pt x="3482003" y="492505"/>
                </a:lnTo>
                <a:lnTo>
                  <a:pt x="3482128" y="491490"/>
                </a:lnTo>
                <a:lnTo>
                  <a:pt x="3492350" y="491490"/>
                </a:lnTo>
                <a:lnTo>
                  <a:pt x="3491461" y="494030"/>
                </a:lnTo>
                <a:lnTo>
                  <a:pt x="3489685" y="494030"/>
                </a:lnTo>
                <a:lnTo>
                  <a:pt x="3488102" y="495300"/>
                </a:lnTo>
                <a:close/>
              </a:path>
              <a:path w="4096384" h="836930">
                <a:moveTo>
                  <a:pt x="3507443" y="492760"/>
                </a:moveTo>
                <a:lnTo>
                  <a:pt x="3504777" y="492760"/>
                </a:lnTo>
                <a:lnTo>
                  <a:pt x="3510134" y="491490"/>
                </a:lnTo>
                <a:lnTo>
                  <a:pt x="3507443" y="492760"/>
                </a:lnTo>
                <a:close/>
              </a:path>
              <a:path w="4096384" h="836930">
                <a:moveTo>
                  <a:pt x="3517759" y="492760"/>
                </a:moveTo>
                <a:lnTo>
                  <a:pt x="3507443" y="492760"/>
                </a:lnTo>
                <a:lnTo>
                  <a:pt x="3510134" y="491490"/>
                </a:lnTo>
                <a:lnTo>
                  <a:pt x="3517513" y="491490"/>
                </a:lnTo>
                <a:lnTo>
                  <a:pt x="3517759" y="492760"/>
                </a:lnTo>
                <a:close/>
              </a:path>
              <a:path w="4096384" h="836930">
                <a:moveTo>
                  <a:pt x="3845562" y="499110"/>
                </a:moveTo>
                <a:lnTo>
                  <a:pt x="3852600" y="491490"/>
                </a:lnTo>
                <a:lnTo>
                  <a:pt x="3853432" y="497840"/>
                </a:lnTo>
                <a:lnTo>
                  <a:pt x="3847061" y="497840"/>
                </a:lnTo>
                <a:lnTo>
                  <a:pt x="3845562" y="49911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54932" y="505460"/>
                </a:lnTo>
                <a:lnTo>
                  <a:pt x="3853446" y="497909"/>
                </a:lnTo>
                <a:lnTo>
                  <a:pt x="3852600" y="491490"/>
                </a:lnTo>
                <a:lnTo>
                  <a:pt x="3868274" y="491490"/>
                </a:lnTo>
                <a:lnTo>
                  <a:pt x="3869214" y="494030"/>
                </a:lnTo>
                <a:lnTo>
                  <a:pt x="3861813" y="49403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81983" y="492675"/>
                </a:lnTo>
                <a:lnTo>
                  <a:pt x="3882760" y="491490"/>
                </a:lnTo>
                <a:lnTo>
                  <a:pt x="3884777" y="49149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896829" y="495300"/>
                </a:moveTo>
                <a:lnTo>
                  <a:pt x="3869684" y="495300"/>
                </a:lnTo>
                <a:lnTo>
                  <a:pt x="3869867" y="494030"/>
                </a:lnTo>
                <a:lnTo>
                  <a:pt x="3883611" y="494030"/>
                </a:lnTo>
                <a:lnTo>
                  <a:pt x="3884777" y="491490"/>
                </a:lnTo>
                <a:lnTo>
                  <a:pt x="3897336" y="491490"/>
                </a:lnTo>
                <a:lnTo>
                  <a:pt x="3894147" y="492760"/>
                </a:lnTo>
                <a:lnTo>
                  <a:pt x="3896829" y="495300"/>
                </a:lnTo>
                <a:close/>
              </a:path>
              <a:path w="4096384" h="836930">
                <a:moveTo>
                  <a:pt x="3905900" y="502920"/>
                </a:moveTo>
                <a:lnTo>
                  <a:pt x="3901937" y="500009"/>
                </a:lnTo>
                <a:lnTo>
                  <a:pt x="3900494" y="498771"/>
                </a:lnTo>
                <a:lnTo>
                  <a:pt x="3894147" y="492760"/>
                </a:lnTo>
                <a:lnTo>
                  <a:pt x="3897336" y="491490"/>
                </a:lnTo>
                <a:lnTo>
                  <a:pt x="3903550" y="491490"/>
                </a:lnTo>
                <a:lnTo>
                  <a:pt x="3905900" y="502920"/>
                </a:lnTo>
                <a:close/>
              </a:path>
              <a:path w="4096384" h="836930">
                <a:moveTo>
                  <a:pt x="3907910" y="508000"/>
                </a:moveTo>
                <a:lnTo>
                  <a:pt x="3898861" y="508000"/>
                </a:lnTo>
                <a:lnTo>
                  <a:pt x="3898834" y="505409"/>
                </a:lnTo>
                <a:lnTo>
                  <a:pt x="3898173" y="504184"/>
                </a:lnTo>
                <a:lnTo>
                  <a:pt x="3894671" y="502920"/>
                </a:lnTo>
                <a:lnTo>
                  <a:pt x="3905900" y="502920"/>
                </a:lnTo>
                <a:lnTo>
                  <a:pt x="3903550" y="491490"/>
                </a:lnTo>
                <a:lnTo>
                  <a:pt x="3922999" y="491490"/>
                </a:lnTo>
                <a:lnTo>
                  <a:pt x="3921982" y="494030"/>
                </a:lnTo>
                <a:lnTo>
                  <a:pt x="3937251" y="494030"/>
                </a:lnTo>
                <a:lnTo>
                  <a:pt x="3943282" y="495300"/>
                </a:lnTo>
                <a:lnTo>
                  <a:pt x="3917136" y="495300"/>
                </a:lnTo>
                <a:lnTo>
                  <a:pt x="3916357" y="497625"/>
                </a:lnTo>
                <a:lnTo>
                  <a:pt x="3916474" y="499229"/>
                </a:lnTo>
                <a:lnTo>
                  <a:pt x="3916802" y="501650"/>
                </a:lnTo>
                <a:lnTo>
                  <a:pt x="3906732" y="501650"/>
                </a:lnTo>
                <a:lnTo>
                  <a:pt x="3907406" y="506730"/>
                </a:lnTo>
                <a:lnTo>
                  <a:pt x="3907910" y="5080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41500" y="492760"/>
                </a:lnTo>
                <a:lnTo>
                  <a:pt x="4045206" y="491490"/>
                </a:lnTo>
                <a:lnTo>
                  <a:pt x="4046606" y="492675"/>
                </a:lnTo>
                <a:lnTo>
                  <a:pt x="4046659" y="494064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51054" y="501650"/>
                </a:moveTo>
                <a:lnTo>
                  <a:pt x="4013855" y="501650"/>
                </a:lnTo>
                <a:lnTo>
                  <a:pt x="4014566" y="500556"/>
                </a:lnTo>
                <a:lnTo>
                  <a:pt x="4014654" y="500311"/>
                </a:lnTo>
                <a:lnTo>
                  <a:pt x="4012847" y="495300"/>
                </a:lnTo>
                <a:lnTo>
                  <a:pt x="4045023" y="495300"/>
                </a:lnTo>
                <a:lnTo>
                  <a:pt x="4046523" y="494168"/>
                </a:lnTo>
                <a:lnTo>
                  <a:pt x="4046606" y="492675"/>
                </a:lnTo>
                <a:lnTo>
                  <a:pt x="4045206" y="491490"/>
                </a:lnTo>
                <a:lnTo>
                  <a:pt x="4095854" y="491490"/>
                </a:lnTo>
                <a:lnTo>
                  <a:pt x="4095854" y="494030"/>
                </a:lnTo>
                <a:lnTo>
                  <a:pt x="4077042" y="494030"/>
                </a:lnTo>
                <a:lnTo>
                  <a:pt x="4076630" y="496570"/>
                </a:lnTo>
                <a:lnTo>
                  <a:pt x="4038835" y="496570"/>
                </a:lnTo>
                <a:lnTo>
                  <a:pt x="4038092" y="498771"/>
                </a:lnTo>
                <a:lnTo>
                  <a:pt x="4037977" y="500380"/>
                </a:lnTo>
                <a:lnTo>
                  <a:pt x="4050228" y="500380"/>
                </a:lnTo>
                <a:lnTo>
                  <a:pt x="4051054" y="501650"/>
                </a:lnTo>
                <a:close/>
              </a:path>
              <a:path w="4096384" h="836930">
                <a:moveTo>
                  <a:pt x="1488932" y="524510"/>
                </a:moveTo>
                <a:lnTo>
                  <a:pt x="1486389" y="524510"/>
                </a:lnTo>
                <a:lnTo>
                  <a:pt x="1490458" y="519430"/>
                </a:lnTo>
                <a:lnTo>
                  <a:pt x="1491692" y="515086"/>
                </a:lnTo>
                <a:lnTo>
                  <a:pt x="1491819" y="514179"/>
                </a:lnTo>
                <a:lnTo>
                  <a:pt x="1490044" y="510540"/>
                </a:lnTo>
                <a:lnTo>
                  <a:pt x="1484209" y="508000"/>
                </a:lnTo>
                <a:lnTo>
                  <a:pt x="1486723" y="508000"/>
                </a:lnTo>
                <a:lnTo>
                  <a:pt x="1488236" y="506730"/>
                </a:lnTo>
                <a:lnTo>
                  <a:pt x="1488607" y="504834"/>
                </a:lnTo>
                <a:lnTo>
                  <a:pt x="1488733" y="499110"/>
                </a:lnTo>
                <a:lnTo>
                  <a:pt x="1485787" y="499110"/>
                </a:lnTo>
                <a:lnTo>
                  <a:pt x="1489238" y="494030"/>
                </a:lnTo>
                <a:lnTo>
                  <a:pt x="1496027" y="491619"/>
                </a:lnTo>
                <a:lnTo>
                  <a:pt x="1494437" y="494030"/>
                </a:lnTo>
                <a:lnTo>
                  <a:pt x="1494941" y="494030"/>
                </a:lnTo>
                <a:lnTo>
                  <a:pt x="1493932" y="497840"/>
                </a:lnTo>
                <a:lnTo>
                  <a:pt x="1492590" y="497840"/>
                </a:lnTo>
                <a:lnTo>
                  <a:pt x="1492924" y="501650"/>
                </a:lnTo>
                <a:lnTo>
                  <a:pt x="1490750" y="501650"/>
                </a:lnTo>
                <a:lnTo>
                  <a:pt x="1489843" y="502792"/>
                </a:lnTo>
                <a:lnTo>
                  <a:pt x="1489722" y="502970"/>
                </a:lnTo>
                <a:lnTo>
                  <a:pt x="1489291" y="504055"/>
                </a:lnTo>
                <a:lnTo>
                  <a:pt x="1489417" y="504872"/>
                </a:lnTo>
                <a:lnTo>
                  <a:pt x="1489571" y="505460"/>
                </a:lnTo>
                <a:lnTo>
                  <a:pt x="1497046" y="505460"/>
                </a:lnTo>
                <a:lnTo>
                  <a:pt x="1498109" y="507269"/>
                </a:lnTo>
                <a:lnTo>
                  <a:pt x="1490920" y="510540"/>
                </a:lnTo>
                <a:lnTo>
                  <a:pt x="1493680" y="511090"/>
                </a:lnTo>
                <a:lnTo>
                  <a:pt x="1492327" y="511774"/>
                </a:lnTo>
                <a:lnTo>
                  <a:pt x="1492256" y="514350"/>
                </a:lnTo>
                <a:lnTo>
                  <a:pt x="1510525" y="514350"/>
                </a:lnTo>
                <a:lnTo>
                  <a:pt x="1510734" y="515620"/>
                </a:lnTo>
                <a:lnTo>
                  <a:pt x="1502982" y="515620"/>
                </a:lnTo>
                <a:lnTo>
                  <a:pt x="1499131" y="518160"/>
                </a:lnTo>
                <a:lnTo>
                  <a:pt x="1497118" y="521970"/>
                </a:lnTo>
                <a:lnTo>
                  <a:pt x="1493264" y="521970"/>
                </a:lnTo>
                <a:lnTo>
                  <a:pt x="1489765" y="523231"/>
                </a:lnTo>
                <a:lnTo>
                  <a:pt x="1488932" y="524510"/>
                </a:lnTo>
                <a:close/>
              </a:path>
              <a:path w="4096384" h="836930">
                <a:moveTo>
                  <a:pt x="576680" y="506730"/>
                </a:moveTo>
                <a:lnTo>
                  <a:pt x="570316" y="506730"/>
                </a:lnTo>
                <a:lnTo>
                  <a:pt x="573699" y="505440"/>
                </a:lnTo>
                <a:lnTo>
                  <a:pt x="575678" y="504190"/>
                </a:lnTo>
                <a:lnTo>
                  <a:pt x="580537" y="496570"/>
                </a:lnTo>
                <a:lnTo>
                  <a:pt x="581848" y="492505"/>
                </a:lnTo>
                <a:lnTo>
                  <a:pt x="582884" y="491633"/>
                </a:lnTo>
                <a:lnTo>
                  <a:pt x="584041" y="496493"/>
                </a:lnTo>
                <a:lnTo>
                  <a:pt x="583917" y="496975"/>
                </a:lnTo>
                <a:lnTo>
                  <a:pt x="582794" y="500162"/>
                </a:lnTo>
                <a:lnTo>
                  <a:pt x="582683" y="500423"/>
                </a:lnTo>
                <a:lnTo>
                  <a:pt x="581715" y="501650"/>
                </a:lnTo>
                <a:lnTo>
                  <a:pt x="577355" y="504190"/>
                </a:lnTo>
                <a:lnTo>
                  <a:pt x="576680" y="506730"/>
                </a:lnTo>
                <a:close/>
              </a:path>
              <a:path w="4096384" h="836930">
                <a:moveTo>
                  <a:pt x="1566761" y="492760"/>
                </a:moveTo>
                <a:lnTo>
                  <a:pt x="1563490" y="492760"/>
                </a:lnTo>
                <a:lnTo>
                  <a:pt x="1563320" y="491650"/>
                </a:lnTo>
                <a:lnTo>
                  <a:pt x="1566761" y="492760"/>
                </a:lnTo>
                <a:close/>
              </a:path>
              <a:path w="4096384" h="836930">
                <a:moveTo>
                  <a:pt x="3830138" y="504184"/>
                </a:moveTo>
                <a:lnTo>
                  <a:pt x="3830811" y="501102"/>
                </a:lnTo>
                <a:lnTo>
                  <a:pt x="3830919" y="499530"/>
                </a:lnTo>
                <a:lnTo>
                  <a:pt x="3830670" y="495300"/>
                </a:lnTo>
                <a:lnTo>
                  <a:pt x="3829303" y="495300"/>
                </a:lnTo>
                <a:lnTo>
                  <a:pt x="3831032" y="491720"/>
                </a:lnTo>
                <a:lnTo>
                  <a:pt x="3834659" y="495300"/>
                </a:lnTo>
                <a:lnTo>
                  <a:pt x="3842864" y="499110"/>
                </a:lnTo>
                <a:lnTo>
                  <a:pt x="3837174" y="500380"/>
                </a:lnTo>
                <a:lnTo>
                  <a:pt x="3830138" y="504184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2029823" y="500380"/>
                </a:lnTo>
                <a:lnTo>
                  <a:pt x="2029994" y="500380"/>
                </a:lnTo>
                <a:lnTo>
                  <a:pt x="2027921" y="491887"/>
                </a:lnTo>
                <a:lnTo>
                  <a:pt x="2028196" y="491731"/>
                </a:lnTo>
                <a:lnTo>
                  <a:pt x="2033927" y="495335"/>
                </a:lnTo>
                <a:lnTo>
                  <a:pt x="2039383" y="49784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269590" y="492989"/>
                </a:moveTo>
                <a:lnTo>
                  <a:pt x="2269262" y="491748"/>
                </a:lnTo>
                <a:lnTo>
                  <a:pt x="2269812" y="492675"/>
                </a:lnTo>
                <a:lnTo>
                  <a:pt x="2269794" y="492817"/>
                </a:lnTo>
                <a:lnTo>
                  <a:pt x="2269590" y="492989"/>
                </a:lnTo>
                <a:close/>
              </a:path>
              <a:path w="4096384" h="836930">
                <a:moveTo>
                  <a:pt x="1996305" y="492760"/>
                </a:moveTo>
                <a:lnTo>
                  <a:pt x="1995964" y="492760"/>
                </a:lnTo>
                <a:lnTo>
                  <a:pt x="1995785" y="491887"/>
                </a:lnTo>
                <a:lnTo>
                  <a:pt x="1996305" y="492760"/>
                </a:lnTo>
                <a:close/>
              </a:path>
              <a:path w="4096384" h="836930">
                <a:moveTo>
                  <a:pt x="2028125" y="492760"/>
                </a:moveTo>
                <a:lnTo>
                  <a:pt x="2026387" y="492760"/>
                </a:lnTo>
                <a:lnTo>
                  <a:pt x="2027912" y="491892"/>
                </a:lnTo>
                <a:lnTo>
                  <a:pt x="2028125" y="492760"/>
                </a:lnTo>
                <a:close/>
              </a:path>
              <a:path w="4096384" h="836930">
                <a:moveTo>
                  <a:pt x="2205333" y="492760"/>
                </a:moveTo>
                <a:lnTo>
                  <a:pt x="2205197" y="492051"/>
                </a:lnTo>
                <a:lnTo>
                  <a:pt x="2205957" y="491899"/>
                </a:lnTo>
                <a:lnTo>
                  <a:pt x="2205333" y="492760"/>
                </a:lnTo>
                <a:close/>
              </a:path>
              <a:path w="4096384" h="836930">
                <a:moveTo>
                  <a:pt x="499075" y="497840"/>
                </a:moveTo>
                <a:lnTo>
                  <a:pt x="493705" y="497840"/>
                </a:lnTo>
                <a:lnTo>
                  <a:pt x="494355" y="491936"/>
                </a:lnTo>
                <a:lnTo>
                  <a:pt x="495647" y="492817"/>
                </a:lnTo>
                <a:lnTo>
                  <a:pt x="499743" y="495300"/>
                </a:lnTo>
                <a:lnTo>
                  <a:pt x="501644" y="495300"/>
                </a:lnTo>
                <a:lnTo>
                  <a:pt x="499075" y="49784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197115" y="495300"/>
                </a:lnTo>
                <a:lnTo>
                  <a:pt x="2201646" y="492760"/>
                </a:lnTo>
                <a:lnTo>
                  <a:pt x="2205197" y="492051"/>
                </a:lnTo>
                <a:lnTo>
                  <a:pt x="2205333" y="492760"/>
                </a:lnTo>
                <a:lnTo>
                  <a:pt x="2214614" y="492760"/>
                </a:lnTo>
                <a:lnTo>
                  <a:pt x="2214211" y="494030"/>
                </a:lnTo>
                <a:lnTo>
                  <a:pt x="2225696" y="494030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769733" y="494030"/>
                </a:moveTo>
                <a:lnTo>
                  <a:pt x="762417" y="494030"/>
                </a:lnTo>
                <a:lnTo>
                  <a:pt x="768965" y="492083"/>
                </a:lnTo>
                <a:lnTo>
                  <a:pt x="769924" y="493404"/>
                </a:lnTo>
                <a:lnTo>
                  <a:pt x="769799" y="493893"/>
                </a:lnTo>
                <a:lnTo>
                  <a:pt x="769733" y="494030"/>
                </a:lnTo>
                <a:close/>
              </a:path>
              <a:path w="4096384" h="836930">
                <a:moveTo>
                  <a:pt x="2516448" y="495300"/>
                </a:moveTo>
                <a:lnTo>
                  <a:pt x="2515524" y="492127"/>
                </a:lnTo>
                <a:lnTo>
                  <a:pt x="2517043" y="492675"/>
                </a:lnTo>
                <a:lnTo>
                  <a:pt x="2516448" y="495300"/>
                </a:lnTo>
                <a:close/>
              </a:path>
              <a:path w="4096384" h="836930">
                <a:moveTo>
                  <a:pt x="1830015" y="496570"/>
                </a:moveTo>
                <a:lnTo>
                  <a:pt x="1822642" y="496570"/>
                </a:lnTo>
                <a:lnTo>
                  <a:pt x="1825156" y="495300"/>
                </a:lnTo>
                <a:lnTo>
                  <a:pt x="1826386" y="492189"/>
                </a:lnTo>
                <a:lnTo>
                  <a:pt x="1826663" y="492760"/>
                </a:lnTo>
                <a:lnTo>
                  <a:pt x="1833911" y="492760"/>
                </a:lnTo>
                <a:lnTo>
                  <a:pt x="1836006" y="495300"/>
                </a:lnTo>
                <a:lnTo>
                  <a:pt x="1830185" y="495300"/>
                </a:lnTo>
                <a:lnTo>
                  <a:pt x="1830015" y="496570"/>
                </a:lnTo>
                <a:close/>
              </a:path>
              <a:path w="4096384" h="836930">
                <a:moveTo>
                  <a:pt x="1443829" y="502166"/>
                </a:moveTo>
                <a:lnTo>
                  <a:pt x="1442636" y="501650"/>
                </a:lnTo>
                <a:lnTo>
                  <a:pt x="1436102" y="501650"/>
                </a:lnTo>
                <a:lnTo>
                  <a:pt x="1439624" y="499110"/>
                </a:lnTo>
                <a:lnTo>
                  <a:pt x="1435597" y="496570"/>
                </a:lnTo>
                <a:lnTo>
                  <a:pt x="1445600" y="492301"/>
                </a:lnTo>
                <a:lnTo>
                  <a:pt x="1445661" y="492760"/>
                </a:lnTo>
                <a:lnTo>
                  <a:pt x="1447501" y="494030"/>
                </a:lnTo>
                <a:lnTo>
                  <a:pt x="1447668" y="494030"/>
                </a:lnTo>
                <a:lnTo>
                  <a:pt x="1447795" y="495951"/>
                </a:lnTo>
                <a:lnTo>
                  <a:pt x="1447747" y="496710"/>
                </a:lnTo>
                <a:lnTo>
                  <a:pt x="1445453" y="500338"/>
                </a:lnTo>
                <a:lnTo>
                  <a:pt x="1443829" y="502166"/>
                </a:lnTo>
                <a:close/>
              </a:path>
              <a:path w="4096384" h="836930">
                <a:moveTo>
                  <a:pt x="20000" y="494030"/>
                </a:moveTo>
                <a:lnTo>
                  <a:pt x="21340" y="492337"/>
                </a:lnTo>
                <a:lnTo>
                  <a:pt x="22121" y="493570"/>
                </a:lnTo>
                <a:lnTo>
                  <a:pt x="20000" y="494030"/>
                </a:lnTo>
                <a:close/>
              </a:path>
              <a:path w="4096384" h="836930">
                <a:moveTo>
                  <a:pt x="1565167" y="499110"/>
                </a:moveTo>
                <a:lnTo>
                  <a:pt x="1563490" y="499110"/>
                </a:lnTo>
                <a:lnTo>
                  <a:pt x="1562648" y="496975"/>
                </a:lnTo>
                <a:lnTo>
                  <a:pt x="1562525" y="496016"/>
                </a:lnTo>
                <a:lnTo>
                  <a:pt x="1562762" y="492409"/>
                </a:lnTo>
                <a:lnTo>
                  <a:pt x="1563490" y="492760"/>
                </a:lnTo>
                <a:lnTo>
                  <a:pt x="1566761" y="492760"/>
                </a:lnTo>
                <a:lnTo>
                  <a:pt x="1568760" y="493404"/>
                </a:lnTo>
                <a:lnTo>
                  <a:pt x="1568853" y="494030"/>
                </a:lnTo>
                <a:lnTo>
                  <a:pt x="1570700" y="494030"/>
                </a:lnTo>
                <a:lnTo>
                  <a:pt x="1567511" y="497840"/>
                </a:lnTo>
                <a:lnTo>
                  <a:pt x="1565167" y="499110"/>
                </a:lnTo>
                <a:close/>
              </a:path>
              <a:path w="4096384" h="836930">
                <a:moveTo>
                  <a:pt x="581770" y="492760"/>
                </a:moveTo>
                <a:lnTo>
                  <a:pt x="581545" y="492760"/>
                </a:lnTo>
                <a:lnTo>
                  <a:pt x="581848" y="492505"/>
                </a:lnTo>
                <a:lnTo>
                  <a:pt x="581770" y="492760"/>
                </a:lnTo>
                <a:close/>
              </a:path>
              <a:path w="4096384" h="836930">
                <a:moveTo>
                  <a:pt x="2523903" y="495300"/>
                </a:moveTo>
                <a:lnTo>
                  <a:pt x="2516448" y="495300"/>
                </a:lnTo>
                <a:lnTo>
                  <a:pt x="2517043" y="492675"/>
                </a:lnTo>
                <a:lnTo>
                  <a:pt x="2520881" y="494064"/>
                </a:lnTo>
                <a:lnTo>
                  <a:pt x="2523903" y="495300"/>
                </a:lnTo>
                <a:close/>
              </a:path>
              <a:path w="4096384" h="836930">
                <a:moveTo>
                  <a:pt x="70016" y="497909"/>
                </a:moveTo>
                <a:lnTo>
                  <a:pt x="67290" y="496658"/>
                </a:lnTo>
                <a:lnTo>
                  <a:pt x="67197" y="496493"/>
                </a:lnTo>
                <a:lnTo>
                  <a:pt x="71964" y="492760"/>
                </a:lnTo>
                <a:lnTo>
                  <a:pt x="72297" y="495300"/>
                </a:lnTo>
                <a:lnTo>
                  <a:pt x="76953" y="495300"/>
                </a:lnTo>
                <a:lnTo>
                  <a:pt x="76468" y="497840"/>
                </a:lnTo>
                <a:lnTo>
                  <a:pt x="70117" y="497840"/>
                </a:lnTo>
                <a:close/>
              </a:path>
              <a:path w="4096384" h="836930">
                <a:moveTo>
                  <a:pt x="72297" y="495300"/>
                </a:moveTo>
                <a:lnTo>
                  <a:pt x="71964" y="492760"/>
                </a:lnTo>
                <a:lnTo>
                  <a:pt x="73341" y="492760"/>
                </a:lnTo>
                <a:lnTo>
                  <a:pt x="72297" y="495300"/>
                </a:lnTo>
                <a:close/>
              </a:path>
              <a:path w="4096384" h="836930">
                <a:moveTo>
                  <a:pt x="310459" y="499110"/>
                </a:moveTo>
                <a:lnTo>
                  <a:pt x="296078" y="499110"/>
                </a:lnTo>
                <a:lnTo>
                  <a:pt x="298756" y="492760"/>
                </a:lnTo>
                <a:lnTo>
                  <a:pt x="299934" y="492760"/>
                </a:lnTo>
                <a:lnTo>
                  <a:pt x="305631" y="495300"/>
                </a:lnTo>
                <a:lnTo>
                  <a:pt x="310459" y="49911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9676" y="501650"/>
                </a:lnTo>
                <a:lnTo>
                  <a:pt x="459853" y="501650"/>
                </a:lnTo>
                <a:lnTo>
                  <a:pt x="466892" y="494030"/>
                </a:lnTo>
                <a:lnTo>
                  <a:pt x="467724" y="494030"/>
                </a:lnTo>
                <a:lnTo>
                  <a:pt x="472255" y="492760"/>
                </a:lnTo>
                <a:lnTo>
                  <a:pt x="474769" y="497840"/>
                </a:lnTo>
                <a:lnTo>
                  <a:pt x="478789" y="500380"/>
                </a:lnTo>
                <a:lnTo>
                  <a:pt x="471246" y="500380"/>
                </a:lnTo>
                <a:lnTo>
                  <a:pt x="468401" y="501650"/>
                </a:lnTo>
                <a:lnTo>
                  <a:pt x="464079" y="50419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81689" y="501752"/>
                </a:moveTo>
                <a:lnTo>
                  <a:pt x="478789" y="500380"/>
                </a:lnTo>
                <a:lnTo>
                  <a:pt x="474769" y="497840"/>
                </a:lnTo>
                <a:lnTo>
                  <a:pt x="472255" y="492760"/>
                </a:lnTo>
                <a:lnTo>
                  <a:pt x="479482" y="492760"/>
                </a:lnTo>
                <a:lnTo>
                  <a:pt x="484656" y="500380"/>
                </a:lnTo>
                <a:lnTo>
                  <a:pt x="483982" y="500380"/>
                </a:lnTo>
                <a:lnTo>
                  <a:pt x="481689" y="501752"/>
                </a:lnTo>
                <a:close/>
              </a:path>
              <a:path w="4096384" h="836930">
                <a:moveTo>
                  <a:pt x="533772" y="500380"/>
                </a:moveTo>
                <a:lnTo>
                  <a:pt x="522038" y="492760"/>
                </a:lnTo>
                <a:lnTo>
                  <a:pt x="534276" y="492760"/>
                </a:lnTo>
                <a:lnTo>
                  <a:pt x="531705" y="497625"/>
                </a:lnTo>
                <a:lnTo>
                  <a:pt x="531782" y="498081"/>
                </a:lnTo>
                <a:lnTo>
                  <a:pt x="532704" y="499229"/>
                </a:lnTo>
                <a:lnTo>
                  <a:pt x="533772" y="500380"/>
                </a:lnTo>
                <a:close/>
              </a:path>
              <a:path w="4096384" h="836930">
                <a:moveTo>
                  <a:pt x="560959" y="495300"/>
                </a:moveTo>
                <a:lnTo>
                  <a:pt x="555727" y="495300"/>
                </a:lnTo>
                <a:lnTo>
                  <a:pt x="562098" y="492760"/>
                </a:lnTo>
                <a:lnTo>
                  <a:pt x="560959" y="495300"/>
                </a:lnTo>
                <a:close/>
              </a:path>
              <a:path w="4096384" h="836930">
                <a:moveTo>
                  <a:pt x="622777" y="499110"/>
                </a:moveTo>
                <a:lnTo>
                  <a:pt x="622947" y="497840"/>
                </a:lnTo>
                <a:lnTo>
                  <a:pt x="622777" y="497840"/>
                </a:lnTo>
                <a:lnTo>
                  <a:pt x="619261" y="492760"/>
                </a:lnTo>
                <a:lnTo>
                  <a:pt x="624119" y="494030"/>
                </a:lnTo>
                <a:lnTo>
                  <a:pt x="629294" y="495255"/>
                </a:lnTo>
                <a:lnTo>
                  <a:pt x="629306" y="495399"/>
                </a:lnTo>
                <a:lnTo>
                  <a:pt x="622777" y="499110"/>
                </a:lnTo>
                <a:close/>
              </a:path>
              <a:path w="4096384" h="836930">
                <a:moveTo>
                  <a:pt x="637870" y="499110"/>
                </a:moveTo>
                <a:lnTo>
                  <a:pt x="622777" y="499110"/>
                </a:lnTo>
                <a:lnTo>
                  <a:pt x="629482" y="495300"/>
                </a:lnTo>
                <a:lnTo>
                  <a:pt x="623564" y="493884"/>
                </a:lnTo>
                <a:lnTo>
                  <a:pt x="619261" y="492760"/>
                </a:lnTo>
                <a:lnTo>
                  <a:pt x="631049" y="492760"/>
                </a:lnTo>
                <a:lnTo>
                  <a:pt x="634851" y="495300"/>
                </a:lnTo>
                <a:lnTo>
                  <a:pt x="636528" y="495300"/>
                </a:lnTo>
                <a:lnTo>
                  <a:pt x="636528" y="497840"/>
                </a:lnTo>
                <a:lnTo>
                  <a:pt x="636187" y="497840"/>
                </a:lnTo>
                <a:lnTo>
                  <a:pt x="637870" y="499110"/>
                </a:lnTo>
                <a:close/>
              </a:path>
              <a:path w="4096384" h="836930">
                <a:moveTo>
                  <a:pt x="639042" y="499110"/>
                </a:moveTo>
                <a:lnTo>
                  <a:pt x="637870" y="499110"/>
                </a:lnTo>
                <a:lnTo>
                  <a:pt x="636187" y="497840"/>
                </a:lnTo>
                <a:lnTo>
                  <a:pt x="636528" y="497840"/>
                </a:lnTo>
                <a:lnTo>
                  <a:pt x="636586" y="495227"/>
                </a:lnTo>
                <a:lnTo>
                  <a:pt x="637536" y="494030"/>
                </a:lnTo>
                <a:lnTo>
                  <a:pt x="638872" y="492760"/>
                </a:lnTo>
                <a:lnTo>
                  <a:pt x="640548" y="494030"/>
                </a:lnTo>
                <a:lnTo>
                  <a:pt x="640214" y="494030"/>
                </a:lnTo>
                <a:lnTo>
                  <a:pt x="639042" y="49911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40548" y="494030"/>
                </a:lnTo>
                <a:lnTo>
                  <a:pt x="638872" y="492760"/>
                </a:lnTo>
                <a:lnTo>
                  <a:pt x="640692" y="49276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759399" y="513080"/>
                </a:moveTo>
                <a:lnTo>
                  <a:pt x="757382" y="513080"/>
                </a:lnTo>
                <a:lnTo>
                  <a:pt x="755918" y="510611"/>
                </a:lnTo>
                <a:lnTo>
                  <a:pt x="755832" y="510208"/>
                </a:lnTo>
                <a:lnTo>
                  <a:pt x="755586" y="508334"/>
                </a:lnTo>
                <a:lnTo>
                  <a:pt x="755464" y="507705"/>
                </a:lnTo>
                <a:lnTo>
                  <a:pt x="755242" y="506858"/>
                </a:lnTo>
                <a:lnTo>
                  <a:pt x="755124" y="506645"/>
                </a:lnTo>
                <a:lnTo>
                  <a:pt x="750173" y="501650"/>
                </a:lnTo>
                <a:lnTo>
                  <a:pt x="747824" y="500224"/>
                </a:lnTo>
                <a:lnTo>
                  <a:pt x="747753" y="500079"/>
                </a:lnTo>
                <a:lnTo>
                  <a:pt x="748563" y="497945"/>
                </a:lnTo>
                <a:lnTo>
                  <a:pt x="757218" y="494030"/>
                </a:lnTo>
                <a:lnTo>
                  <a:pt x="762300" y="492760"/>
                </a:lnTo>
                <a:lnTo>
                  <a:pt x="761158" y="496570"/>
                </a:lnTo>
                <a:lnTo>
                  <a:pt x="757877" y="501650"/>
                </a:lnTo>
                <a:lnTo>
                  <a:pt x="756544" y="504190"/>
                </a:lnTo>
                <a:lnTo>
                  <a:pt x="758724" y="505460"/>
                </a:lnTo>
                <a:lnTo>
                  <a:pt x="767006" y="505460"/>
                </a:lnTo>
                <a:lnTo>
                  <a:pt x="761238" y="510540"/>
                </a:lnTo>
                <a:lnTo>
                  <a:pt x="761906" y="510540"/>
                </a:lnTo>
                <a:lnTo>
                  <a:pt x="759399" y="513080"/>
                </a:lnTo>
                <a:close/>
              </a:path>
              <a:path w="4096384" h="836930">
                <a:moveTo>
                  <a:pt x="758724" y="505460"/>
                </a:moveTo>
                <a:lnTo>
                  <a:pt x="756544" y="504190"/>
                </a:lnTo>
                <a:lnTo>
                  <a:pt x="757877" y="501650"/>
                </a:lnTo>
                <a:lnTo>
                  <a:pt x="761158" y="496570"/>
                </a:lnTo>
                <a:lnTo>
                  <a:pt x="762300" y="492760"/>
                </a:lnTo>
                <a:lnTo>
                  <a:pt x="762833" y="492760"/>
                </a:lnTo>
                <a:lnTo>
                  <a:pt x="762417" y="494030"/>
                </a:lnTo>
                <a:lnTo>
                  <a:pt x="769733" y="494030"/>
                </a:lnTo>
                <a:lnTo>
                  <a:pt x="767276" y="499110"/>
                </a:lnTo>
                <a:lnTo>
                  <a:pt x="766321" y="500311"/>
                </a:lnTo>
                <a:lnTo>
                  <a:pt x="766006" y="500556"/>
                </a:lnTo>
                <a:lnTo>
                  <a:pt x="758724" y="505460"/>
                </a:lnTo>
                <a:close/>
              </a:path>
              <a:path w="4096384" h="836930">
                <a:moveTo>
                  <a:pt x="795772" y="504190"/>
                </a:moveTo>
                <a:lnTo>
                  <a:pt x="793834" y="504184"/>
                </a:lnTo>
                <a:lnTo>
                  <a:pt x="788648" y="501650"/>
                </a:lnTo>
                <a:lnTo>
                  <a:pt x="783702" y="500380"/>
                </a:lnTo>
                <a:lnTo>
                  <a:pt x="784372" y="500380"/>
                </a:lnTo>
                <a:lnTo>
                  <a:pt x="780849" y="492760"/>
                </a:lnTo>
                <a:lnTo>
                  <a:pt x="787554" y="494030"/>
                </a:lnTo>
                <a:lnTo>
                  <a:pt x="787888" y="494030"/>
                </a:lnTo>
                <a:lnTo>
                  <a:pt x="795323" y="502792"/>
                </a:lnTo>
                <a:lnTo>
                  <a:pt x="795445" y="502970"/>
                </a:lnTo>
                <a:lnTo>
                  <a:pt x="795772" y="504190"/>
                </a:lnTo>
                <a:close/>
              </a:path>
              <a:path w="4096384" h="836930">
                <a:moveTo>
                  <a:pt x="887594" y="493432"/>
                </a:moveTo>
                <a:lnTo>
                  <a:pt x="887128" y="492760"/>
                </a:lnTo>
                <a:lnTo>
                  <a:pt x="888460" y="492989"/>
                </a:lnTo>
                <a:lnTo>
                  <a:pt x="887594" y="493432"/>
                </a:lnTo>
                <a:close/>
              </a:path>
              <a:path w="4096384" h="836930">
                <a:moveTo>
                  <a:pt x="888489" y="492994"/>
                </a:moveTo>
                <a:lnTo>
                  <a:pt x="887128" y="492760"/>
                </a:lnTo>
                <a:lnTo>
                  <a:pt x="888968" y="492760"/>
                </a:lnTo>
                <a:lnTo>
                  <a:pt x="888489" y="492994"/>
                </a:lnTo>
                <a:close/>
              </a:path>
              <a:path w="4096384" h="836930">
                <a:moveTo>
                  <a:pt x="895657" y="494030"/>
                </a:moveTo>
                <a:lnTo>
                  <a:pt x="894501" y="494030"/>
                </a:lnTo>
                <a:lnTo>
                  <a:pt x="894229" y="493983"/>
                </a:lnTo>
                <a:lnTo>
                  <a:pt x="895843" y="492760"/>
                </a:lnTo>
                <a:lnTo>
                  <a:pt x="895657" y="494030"/>
                </a:lnTo>
                <a:close/>
              </a:path>
              <a:path w="4096384" h="836930">
                <a:moveTo>
                  <a:pt x="898024" y="504190"/>
                </a:moveTo>
                <a:lnTo>
                  <a:pt x="894167" y="504190"/>
                </a:lnTo>
                <a:lnTo>
                  <a:pt x="895843" y="492760"/>
                </a:lnTo>
                <a:lnTo>
                  <a:pt x="913276" y="492760"/>
                </a:lnTo>
                <a:lnTo>
                  <a:pt x="919311" y="496570"/>
                </a:lnTo>
                <a:lnTo>
                  <a:pt x="915794" y="497840"/>
                </a:lnTo>
                <a:lnTo>
                  <a:pt x="906823" y="497840"/>
                </a:lnTo>
                <a:lnTo>
                  <a:pt x="904429" y="500380"/>
                </a:lnTo>
                <a:lnTo>
                  <a:pt x="898024" y="500380"/>
                </a:lnTo>
                <a:lnTo>
                  <a:pt x="898024" y="504190"/>
                </a:lnTo>
                <a:close/>
              </a:path>
              <a:path w="4096384" h="836930">
                <a:moveTo>
                  <a:pt x="931712" y="511810"/>
                </a:moveTo>
                <a:lnTo>
                  <a:pt x="928694" y="509270"/>
                </a:lnTo>
                <a:lnTo>
                  <a:pt x="936346" y="502970"/>
                </a:lnTo>
                <a:lnTo>
                  <a:pt x="936441" y="502792"/>
                </a:lnTo>
                <a:lnTo>
                  <a:pt x="936748" y="501650"/>
                </a:lnTo>
                <a:lnTo>
                  <a:pt x="935278" y="500423"/>
                </a:lnTo>
                <a:lnTo>
                  <a:pt x="933115" y="495533"/>
                </a:lnTo>
                <a:lnTo>
                  <a:pt x="933001" y="495073"/>
                </a:lnTo>
                <a:lnTo>
                  <a:pt x="932877" y="492760"/>
                </a:lnTo>
                <a:lnTo>
                  <a:pt x="937579" y="494030"/>
                </a:lnTo>
                <a:lnTo>
                  <a:pt x="937997" y="499110"/>
                </a:lnTo>
                <a:lnTo>
                  <a:pt x="947744" y="499110"/>
                </a:lnTo>
                <a:lnTo>
                  <a:pt x="943070" y="505460"/>
                </a:lnTo>
                <a:lnTo>
                  <a:pt x="937077" y="510540"/>
                </a:lnTo>
                <a:lnTo>
                  <a:pt x="931712" y="511810"/>
                </a:lnTo>
                <a:close/>
              </a:path>
              <a:path w="4096384" h="836930">
                <a:moveTo>
                  <a:pt x="941164" y="499110"/>
                </a:moveTo>
                <a:lnTo>
                  <a:pt x="937997" y="499110"/>
                </a:lnTo>
                <a:lnTo>
                  <a:pt x="937579" y="494030"/>
                </a:lnTo>
                <a:lnTo>
                  <a:pt x="932877" y="492760"/>
                </a:lnTo>
                <a:lnTo>
                  <a:pt x="937416" y="492760"/>
                </a:lnTo>
                <a:lnTo>
                  <a:pt x="937749" y="494030"/>
                </a:lnTo>
                <a:lnTo>
                  <a:pt x="958035" y="494030"/>
                </a:lnTo>
                <a:lnTo>
                  <a:pt x="956862" y="495300"/>
                </a:lnTo>
                <a:lnTo>
                  <a:pt x="949149" y="495300"/>
                </a:lnTo>
                <a:lnTo>
                  <a:pt x="945432" y="496570"/>
                </a:lnTo>
                <a:lnTo>
                  <a:pt x="941164" y="49911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37749" y="494030"/>
                </a:lnTo>
                <a:lnTo>
                  <a:pt x="940264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40264" y="492760"/>
                </a:lnTo>
                <a:lnTo>
                  <a:pt x="943673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88207" y="511810"/>
                </a:moveTo>
                <a:lnTo>
                  <a:pt x="987029" y="510540"/>
                </a:lnTo>
                <a:lnTo>
                  <a:pt x="986946" y="510208"/>
                </a:lnTo>
                <a:lnTo>
                  <a:pt x="988660" y="503221"/>
                </a:lnTo>
                <a:lnTo>
                  <a:pt x="989550" y="502920"/>
                </a:lnTo>
                <a:lnTo>
                  <a:pt x="988776" y="502792"/>
                </a:lnTo>
                <a:lnTo>
                  <a:pt x="988821" y="502563"/>
                </a:lnTo>
                <a:lnTo>
                  <a:pt x="988920" y="501378"/>
                </a:lnTo>
                <a:lnTo>
                  <a:pt x="988508" y="500486"/>
                </a:lnTo>
                <a:lnTo>
                  <a:pt x="988402" y="500009"/>
                </a:lnTo>
                <a:lnTo>
                  <a:pt x="988035" y="497625"/>
                </a:lnTo>
                <a:lnTo>
                  <a:pt x="987932" y="496016"/>
                </a:lnTo>
                <a:lnTo>
                  <a:pt x="988289" y="492760"/>
                </a:lnTo>
                <a:lnTo>
                  <a:pt x="990735" y="495335"/>
                </a:lnTo>
                <a:lnTo>
                  <a:pt x="992902" y="499110"/>
                </a:lnTo>
                <a:lnTo>
                  <a:pt x="997086" y="500380"/>
                </a:lnTo>
                <a:lnTo>
                  <a:pt x="996255" y="505460"/>
                </a:lnTo>
                <a:lnTo>
                  <a:pt x="995914" y="506730"/>
                </a:lnTo>
                <a:lnTo>
                  <a:pt x="988207" y="511810"/>
                </a:lnTo>
                <a:close/>
              </a:path>
              <a:path w="4096384" h="836930">
                <a:moveTo>
                  <a:pt x="1015021" y="497840"/>
                </a:moveTo>
                <a:lnTo>
                  <a:pt x="1012343" y="497840"/>
                </a:lnTo>
                <a:lnTo>
                  <a:pt x="1011001" y="496570"/>
                </a:lnTo>
                <a:lnTo>
                  <a:pt x="1011334" y="496570"/>
                </a:lnTo>
                <a:lnTo>
                  <a:pt x="1016533" y="492760"/>
                </a:lnTo>
                <a:lnTo>
                  <a:pt x="1015021" y="497840"/>
                </a:lnTo>
                <a:close/>
              </a:path>
              <a:path w="4096384" h="836930">
                <a:moveTo>
                  <a:pt x="1191368" y="499110"/>
                </a:moveTo>
                <a:lnTo>
                  <a:pt x="1188186" y="499110"/>
                </a:lnTo>
                <a:lnTo>
                  <a:pt x="1186339" y="497840"/>
                </a:lnTo>
                <a:lnTo>
                  <a:pt x="1186005" y="496996"/>
                </a:lnTo>
                <a:lnTo>
                  <a:pt x="1185896" y="496493"/>
                </a:lnTo>
                <a:lnTo>
                  <a:pt x="1186844" y="495300"/>
                </a:lnTo>
                <a:lnTo>
                  <a:pt x="1190700" y="492760"/>
                </a:lnTo>
                <a:lnTo>
                  <a:pt x="1191368" y="499110"/>
                </a:lnTo>
                <a:close/>
              </a:path>
              <a:path w="4096384" h="836930">
                <a:moveTo>
                  <a:pt x="1221207" y="519430"/>
                </a:moveTo>
                <a:lnTo>
                  <a:pt x="1185501" y="519430"/>
                </a:lnTo>
                <a:lnTo>
                  <a:pt x="1183655" y="515620"/>
                </a:lnTo>
                <a:lnTo>
                  <a:pt x="1182653" y="514350"/>
                </a:lnTo>
                <a:lnTo>
                  <a:pt x="1215674" y="514350"/>
                </a:lnTo>
                <a:lnTo>
                  <a:pt x="1218142" y="510104"/>
                </a:lnTo>
                <a:lnTo>
                  <a:pt x="1218693" y="509270"/>
                </a:lnTo>
                <a:lnTo>
                  <a:pt x="1217854" y="508000"/>
                </a:lnTo>
                <a:lnTo>
                  <a:pt x="1215504" y="506730"/>
                </a:lnTo>
                <a:lnTo>
                  <a:pt x="1211483" y="506730"/>
                </a:lnTo>
                <a:lnTo>
                  <a:pt x="1211313" y="505460"/>
                </a:lnTo>
                <a:lnTo>
                  <a:pt x="1215504" y="499110"/>
                </a:lnTo>
                <a:lnTo>
                  <a:pt x="1191368" y="499110"/>
                </a:lnTo>
                <a:lnTo>
                  <a:pt x="1190700" y="492760"/>
                </a:lnTo>
                <a:lnTo>
                  <a:pt x="1192704" y="492760"/>
                </a:lnTo>
                <a:lnTo>
                  <a:pt x="1192704" y="494030"/>
                </a:lnTo>
                <a:lnTo>
                  <a:pt x="1269818" y="494030"/>
                </a:lnTo>
                <a:lnTo>
                  <a:pt x="1268476" y="495300"/>
                </a:lnTo>
                <a:lnTo>
                  <a:pt x="1203272" y="495300"/>
                </a:lnTo>
                <a:lnTo>
                  <a:pt x="1200922" y="496570"/>
                </a:lnTo>
                <a:lnTo>
                  <a:pt x="1203272" y="497840"/>
                </a:lnTo>
                <a:lnTo>
                  <a:pt x="1224840" y="497840"/>
                </a:lnTo>
                <a:lnTo>
                  <a:pt x="1222809" y="502792"/>
                </a:lnTo>
                <a:lnTo>
                  <a:pt x="1222932" y="504055"/>
                </a:lnTo>
                <a:lnTo>
                  <a:pt x="1223668" y="508823"/>
                </a:lnTo>
                <a:lnTo>
                  <a:pt x="1223765" y="509283"/>
                </a:lnTo>
                <a:lnTo>
                  <a:pt x="1229084" y="511810"/>
                </a:lnTo>
                <a:lnTo>
                  <a:pt x="1248361" y="511810"/>
                </a:lnTo>
                <a:lnTo>
                  <a:pt x="1246685" y="516890"/>
                </a:lnTo>
                <a:lnTo>
                  <a:pt x="1223217" y="516890"/>
                </a:lnTo>
                <a:lnTo>
                  <a:pt x="1221037" y="518160"/>
                </a:lnTo>
                <a:lnTo>
                  <a:pt x="1221207" y="519430"/>
                </a:lnTo>
                <a:close/>
              </a:path>
              <a:path w="4096384" h="836930">
                <a:moveTo>
                  <a:pt x="1298819" y="500380"/>
                </a:moveTo>
                <a:lnTo>
                  <a:pt x="1294962" y="499110"/>
                </a:lnTo>
                <a:lnTo>
                  <a:pt x="1293217" y="496710"/>
                </a:lnTo>
                <a:lnTo>
                  <a:pt x="1293183" y="496229"/>
                </a:lnTo>
                <a:lnTo>
                  <a:pt x="1293620" y="494030"/>
                </a:lnTo>
                <a:lnTo>
                  <a:pt x="1296134" y="494030"/>
                </a:lnTo>
                <a:lnTo>
                  <a:pt x="1299991" y="492760"/>
                </a:lnTo>
                <a:lnTo>
                  <a:pt x="1298819" y="500380"/>
                </a:lnTo>
                <a:close/>
              </a:path>
              <a:path w="4096384" h="836930">
                <a:moveTo>
                  <a:pt x="1303425" y="500380"/>
                </a:moveTo>
                <a:lnTo>
                  <a:pt x="1298819" y="500380"/>
                </a:lnTo>
                <a:lnTo>
                  <a:pt x="1299991" y="492760"/>
                </a:lnTo>
                <a:lnTo>
                  <a:pt x="1319353" y="492760"/>
                </a:lnTo>
                <a:lnTo>
                  <a:pt x="1322833" y="493931"/>
                </a:lnTo>
                <a:lnTo>
                  <a:pt x="1322505" y="494064"/>
                </a:lnTo>
                <a:lnTo>
                  <a:pt x="1318430" y="495300"/>
                </a:lnTo>
                <a:lnTo>
                  <a:pt x="1310716" y="495300"/>
                </a:lnTo>
                <a:lnTo>
                  <a:pt x="1308988" y="496493"/>
                </a:lnTo>
                <a:lnTo>
                  <a:pt x="1308876" y="497840"/>
                </a:lnTo>
                <a:lnTo>
                  <a:pt x="1306526" y="497840"/>
                </a:lnTo>
                <a:lnTo>
                  <a:pt x="1303425" y="500380"/>
                </a:lnTo>
                <a:close/>
              </a:path>
              <a:path w="4096384" h="836930">
                <a:moveTo>
                  <a:pt x="1327423" y="494030"/>
                </a:moveTo>
                <a:lnTo>
                  <a:pt x="1323125" y="494030"/>
                </a:lnTo>
                <a:lnTo>
                  <a:pt x="1328317" y="492760"/>
                </a:lnTo>
                <a:lnTo>
                  <a:pt x="1327423" y="494030"/>
                </a:lnTo>
                <a:close/>
              </a:path>
              <a:path w="4096384" h="836930">
                <a:moveTo>
                  <a:pt x="1358994" y="500380"/>
                </a:moveTo>
                <a:lnTo>
                  <a:pt x="1322954" y="500380"/>
                </a:lnTo>
                <a:lnTo>
                  <a:pt x="1328317" y="492760"/>
                </a:lnTo>
                <a:lnTo>
                  <a:pt x="1329155" y="492760"/>
                </a:lnTo>
                <a:lnTo>
                  <a:pt x="1336194" y="496570"/>
                </a:lnTo>
                <a:lnTo>
                  <a:pt x="1349440" y="496570"/>
                </a:lnTo>
                <a:lnTo>
                  <a:pt x="1350279" y="499110"/>
                </a:lnTo>
                <a:lnTo>
                  <a:pt x="1359328" y="499110"/>
                </a:lnTo>
                <a:lnTo>
                  <a:pt x="1358994" y="500380"/>
                </a:lnTo>
                <a:close/>
              </a:path>
              <a:path w="4096384" h="836930">
                <a:moveTo>
                  <a:pt x="1365365" y="500380"/>
                </a:moveTo>
                <a:lnTo>
                  <a:pt x="1364023" y="499110"/>
                </a:lnTo>
                <a:lnTo>
                  <a:pt x="1361678" y="492760"/>
                </a:lnTo>
                <a:lnTo>
                  <a:pt x="1365124" y="496493"/>
                </a:lnTo>
                <a:lnTo>
                  <a:pt x="1365227" y="498081"/>
                </a:lnTo>
                <a:lnTo>
                  <a:pt x="1365347" y="498974"/>
                </a:lnTo>
                <a:lnTo>
                  <a:pt x="1365365" y="500380"/>
                </a:lnTo>
                <a:close/>
              </a:path>
              <a:path w="4096384" h="836930">
                <a:moveTo>
                  <a:pt x="1365529" y="500380"/>
                </a:moveTo>
                <a:lnTo>
                  <a:pt x="1365365" y="500380"/>
                </a:lnTo>
                <a:lnTo>
                  <a:pt x="1365347" y="498974"/>
                </a:lnTo>
                <a:lnTo>
                  <a:pt x="1365227" y="498081"/>
                </a:lnTo>
                <a:lnTo>
                  <a:pt x="1365124" y="496493"/>
                </a:lnTo>
                <a:lnTo>
                  <a:pt x="1361678" y="492760"/>
                </a:lnTo>
                <a:lnTo>
                  <a:pt x="1365365" y="492760"/>
                </a:lnTo>
                <a:lnTo>
                  <a:pt x="1374748" y="494030"/>
                </a:lnTo>
                <a:lnTo>
                  <a:pt x="1372685" y="497840"/>
                </a:lnTo>
                <a:lnTo>
                  <a:pt x="1370223" y="497840"/>
                </a:lnTo>
                <a:lnTo>
                  <a:pt x="1365529" y="50038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81793" y="501650"/>
                </a:lnTo>
                <a:lnTo>
                  <a:pt x="1382461" y="501650"/>
                </a:lnTo>
                <a:lnTo>
                  <a:pt x="1387320" y="492760"/>
                </a:lnTo>
                <a:lnTo>
                  <a:pt x="1388274" y="498771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1813" y="506730"/>
                </a:moveTo>
                <a:lnTo>
                  <a:pt x="1388328" y="506730"/>
                </a:lnTo>
                <a:lnTo>
                  <a:pt x="1388274" y="498771"/>
                </a:lnTo>
                <a:lnTo>
                  <a:pt x="1387320" y="492760"/>
                </a:lnTo>
                <a:lnTo>
                  <a:pt x="1393105" y="492760"/>
                </a:lnTo>
                <a:lnTo>
                  <a:pt x="1393692" y="493570"/>
                </a:lnTo>
                <a:lnTo>
                  <a:pt x="1393691" y="494030"/>
                </a:lnTo>
                <a:lnTo>
                  <a:pt x="1392015" y="494030"/>
                </a:lnTo>
                <a:lnTo>
                  <a:pt x="1389741" y="496493"/>
                </a:lnTo>
                <a:lnTo>
                  <a:pt x="1389839" y="496996"/>
                </a:lnTo>
                <a:lnTo>
                  <a:pt x="1390672" y="499110"/>
                </a:lnTo>
                <a:lnTo>
                  <a:pt x="1417953" y="499110"/>
                </a:lnTo>
                <a:lnTo>
                  <a:pt x="1419184" y="500556"/>
                </a:lnTo>
                <a:lnTo>
                  <a:pt x="1420306" y="501650"/>
                </a:lnTo>
                <a:lnTo>
                  <a:pt x="1396376" y="501650"/>
                </a:lnTo>
                <a:lnTo>
                  <a:pt x="1391813" y="506730"/>
                </a:lnTo>
                <a:close/>
              </a:path>
              <a:path w="4096384" h="836930">
                <a:moveTo>
                  <a:pt x="1430569" y="509270"/>
                </a:moveTo>
                <a:lnTo>
                  <a:pt x="1429226" y="501650"/>
                </a:lnTo>
                <a:lnTo>
                  <a:pt x="1428558" y="501650"/>
                </a:lnTo>
                <a:lnTo>
                  <a:pt x="1429285" y="500556"/>
                </a:lnTo>
                <a:lnTo>
                  <a:pt x="1429320" y="500311"/>
                </a:lnTo>
                <a:lnTo>
                  <a:pt x="1429142" y="500162"/>
                </a:lnTo>
                <a:lnTo>
                  <a:pt x="1429080" y="500009"/>
                </a:lnTo>
                <a:lnTo>
                  <a:pt x="1432749" y="492760"/>
                </a:lnTo>
                <a:lnTo>
                  <a:pt x="1435509" y="500079"/>
                </a:lnTo>
                <a:lnTo>
                  <a:pt x="1435597" y="500380"/>
                </a:lnTo>
                <a:lnTo>
                  <a:pt x="1430569" y="509270"/>
                </a:lnTo>
                <a:close/>
              </a:path>
              <a:path w="4096384" h="836930">
                <a:moveTo>
                  <a:pt x="1436102" y="501650"/>
                </a:moveTo>
                <a:lnTo>
                  <a:pt x="1432749" y="492760"/>
                </a:lnTo>
                <a:lnTo>
                  <a:pt x="1434255" y="492760"/>
                </a:lnTo>
                <a:lnTo>
                  <a:pt x="1434255" y="494030"/>
                </a:lnTo>
                <a:lnTo>
                  <a:pt x="1441549" y="494030"/>
                </a:lnTo>
                <a:lnTo>
                  <a:pt x="1435597" y="496570"/>
                </a:lnTo>
                <a:lnTo>
                  <a:pt x="1439624" y="499110"/>
                </a:lnTo>
                <a:lnTo>
                  <a:pt x="1436102" y="501650"/>
                </a:lnTo>
                <a:close/>
              </a:path>
              <a:path w="4096384" h="836930">
                <a:moveTo>
                  <a:pt x="1501360" y="494878"/>
                </a:moveTo>
                <a:lnTo>
                  <a:pt x="1501572" y="493044"/>
                </a:lnTo>
                <a:lnTo>
                  <a:pt x="1503486" y="492760"/>
                </a:lnTo>
                <a:lnTo>
                  <a:pt x="1501360" y="494878"/>
                </a:lnTo>
                <a:close/>
              </a:path>
              <a:path w="4096384" h="836930">
                <a:moveTo>
                  <a:pt x="1507342" y="495300"/>
                </a:moveTo>
                <a:lnTo>
                  <a:pt x="1501312" y="495300"/>
                </a:lnTo>
                <a:lnTo>
                  <a:pt x="1501360" y="494878"/>
                </a:lnTo>
                <a:lnTo>
                  <a:pt x="1503486" y="492760"/>
                </a:lnTo>
                <a:lnTo>
                  <a:pt x="1513042" y="492760"/>
                </a:lnTo>
                <a:lnTo>
                  <a:pt x="1513847" y="494030"/>
                </a:lnTo>
                <a:lnTo>
                  <a:pt x="1509687" y="494030"/>
                </a:lnTo>
                <a:lnTo>
                  <a:pt x="1507342" y="495300"/>
                </a:lnTo>
                <a:close/>
              </a:path>
              <a:path w="4096384" h="836930">
                <a:moveTo>
                  <a:pt x="1643782" y="505460"/>
                </a:moveTo>
                <a:lnTo>
                  <a:pt x="1636074" y="505460"/>
                </a:lnTo>
                <a:lnTo>
                  <a:pt x="1637914" y="501650"/>
                </a:lnTo>
                <a:lnTo>
                  <a:pt x="1632885" y="500380"/>
                </a:lnTo>
                <a:lnTo>
                  <a:pt x="1630711" y="499110"/>
                </a:lnTo>
                <a:lnTo>
                  <a:pt x="1640768" y="499110"/>
                </a:lnTo>
                <a:lnTo>
                  <a:pt x="1644285" y="492760"/>
                </a:lnTo>
                <a:lnTo>
                  <a:pt x="1646706" y="493983"/>
                </a:lnTo>
                <a:lnTo>
                  <a:pt x="1646825" y="494252"/>
                </a:lnTo>
                <a:lnTo>
                  <a:pt x="1646721" y="495073"/>
                </a:lnTo>
                <a:lnTo>
                  <a:pt x="1646131" y="496570"/>
                </a:lnTo>
                <a:lnTo>
                  <a:pt x="1647092" y="496570"/>
                </a:lnTo>
                <a:lnTo>
                  <a:pt x="1647214" y="497625"/>
                </a:lnTo>
                <a:lnTo>
                  <a:pt x="1647107" y="498081"/>
                </a:lnTo>
                <a:lnTo>
                  <a:pt x="1645164" y="501650"/>
                </a:lnTo>
                <a:lnTo>
                  <a:pt x="1643782" y="505460"/>
                </a:lnTo>
                <a:close/>
              </a:path>
              <a:path w="4096384" h="836930">
                <a:moveTo>
                  <a:pt x="1709325" y="501650"/>
                </a:moveTo>
                <a:lnTo>
                  <a:pt x="1707812" y="501650"/>
                </a:lnTo>
                <a:lnTo>
                  <a:pt x="1705871" y="500423"/>
                </a:lnTo>
                <a:lnTo>
                  <a:pt x="1705802" y="497840"/>
                </a:lnTo>
                <a:lnTo>
                  <a:pt x="1710333" y="492760"/>
                </a:lnTo>
                <a:lnTo>
                  <a:pt x="1710221" y="498263"/>
                </a:lnTo>
                <a:lnTo>
                  <a:pt x="1709325" y="501650"/>
                </a:lnTo>
                <a:close/>
              </a:path>
              <a:path w="4096384" h="836930">
                <a:moveTo>
                  <a:pt x="1901972" y="499110"/>
                </a:moveTo>
                <a:lnTo>
                  <a:pt x="1894551" y="499110"/>
                </a:lnTo>
                <a:lnTo>
                  <a:pt x="1894551" y="497840"/>
                </a:lnTo>
                <a:lnTo>
                  <a:pt x="1897733" y="492760"/>
                </a:lnTo>
                <a:lnTo>
                  <a:pt x="1899709" y="496493"/>
                </a:lnTo>
                <a:lnTo>
                  <a:pt x="1901972" y="499110"/>
                </a:lnTo>
                <a:close/>
              </a:path>
              <a:path w="4096384" h="836930">
                <a:moveTo>
                  <a:pt x="1926454" y="529590"/>
                </a:moveTo>
                <a:lnTo>
                  <a:pt x="1922209" y="529590"/>
                </a:lnTo>
                <a:lnTo>
                  <a:pt x="1932601" y="523240"/>
                </a:lnTo>
                <a:lnTo>
                  <a:pt x="1903436" y="523240"/>
                </a:lnTo>
                <a:lnTo>
                  <a:pt x="1905617" y="521970"/>
                </a:lnTo>
                <a:lnTo>
                  <a:pt x="1906857" y="519611"/>
                </a:lnTo>
                <a:lnTo>
                  <a:pt x="1906983" y="519200"/>
                </a:lnTo>
                <a:lnTo>
                  <a:pt x="1907090" y="518401"/>
                </a:lnTo>
                <a:lnTo>
                  <a:pt x="1907210" y="518082"/>
                </a:lnTo>
                <a:lnTo>
                  <a:pt x="1912652" y="513235"/>
                </a:lnTo>
                <a:lnTo>
                  <a:pt x="1912770" y="512938"/>
                </a:lnTo>
                <a:lnTo>
                  <a:pt x="1911818" y="510540"/>
                </a:lnTo>
                <a:lnTo>
                  <a:pt x="1908969" y="506730"/>
                </a:lnTo>
                <a:lnTo>
                  <a:pt x="1904344" y="506730"/>
                </a:lnTo>
                <a:lnTo>
                  <a:pt x="1904792" y="505747"/>
                </a:lnTo>
                <a:lnTo>
                  <a:pt x="1904835" y="505216"/>
                </a:lnTo>
                <a:lnTo>
                  <a:pt x="1903147" y="500556"/>
                </a:lnTo>
                <a:lnTo>
                  <a:pt x="1903047" y="500338"/>
                </a:lnTo>
                <a:lnTo>
                  <a:pt x="1899827" y="496658"/>
                </a:lnTo>
                <a:lnTo>
                  <a:pt x="1899709" y="496493"/>
                </a:lnTo>
                <a:lnTo>
                  <a:pt x="1897733" y="492760"/>
                </a:lnTo>
                <a:lnTo>
                  <a:pt x="1900708" y="492760"/>
                </a:lnTo>
                <a:lnTo>
                  <a:pt x="1907293" y="499110"/>
                </a:lnTo>
                <a:lnTo>
                  <a:pt x="1909637" y="500380"/>
                </a:lnTo>
                <a:lnTo>
                  <a:pt x="1915674" y="501650"/>
                </a:lnTo>
                <a:lnTo>
                  <a:pt x="1923047" y="501650"/>
                </a:lnTo>
                <a:lnTo>
                  <a:pt x="1919947" y="502920"/>
                </a:lnTo>
                <a:lnTo>
                  <a:pt x="1915170" y="502920"/>
                </a:lnTo>
                <a:lnTo>
                  <a:pt x="1913998" y="515620"/>
                </a:lnTo>
                <a:lnTo>
                  <a:pt x="1960763" y="515620"/>
                </a:lnTo>
                <a:lnTo>
                  <a:pt x="1959257" y="516890"/>
                </a:lnTo>
                <a:lnTo>
                  <a:pt x="1958419" y="516890"/>
                </a:lnTo>
                <a:lnTo>
                  <a:pt x="1957751" y="518160"/>
                </a:lnTo>
                <a:lnTo>
                  <a:pt x="1917017" y="518160"/>
                </a:lnTo>
                <a:lnTo>
                  <a:pt x="1915400" y="519380"/>
                </a:lnTo>
                <a:lnTo>
                  <a:pt x="1915462" y="519645"/>
                </a:lnTo>
                <a:lnTo>
                  <a:pt x="1916846" y="521970"/>
                </a:lnTo>
                <a:lnTo>
                  <a:pt x="1947857" y="521970"/>
                </a:lnTo>
                <a:lnTo>
                  <a:pt x="1947857" y="524510"/>
                </a:lnTo>
                <a:lnTo>
                  <a:pt x="1937295" y="524510"/>
                </a:lnTo>
                <a:lnTo>
                  <a:pt x="1937633" y="525780"/>
                </a:lnTo>
                <a:lnTo>
                  <a:pt x="1929582" y="525780"/>
                </a:lnTo>
                <a:lnTo>
                  <a:pt x="1926454" y="529590"/>
                </a:lnTo>
                <a:close/>
              </a:path>
              <a:path w="4096384" h="836930">
                <a:moveTo>
                  <a:pt x="2082067" y="495300"/>
                </a:moveTo>
                <a:lnTo>
                  <a:pt x="2075416" y="495300"/>
                </a:lnTo>
                <a:lnTo>
                  <a:pt x="2076722" y="494064"/>
                </a:lnTo>
                <a:lnTo>
                  <a:pt x="2077597" y="492760"/>
                </a:lnTo>
                <a:lnTo>
                  <a:pt x="2082067" y="495300"/>
                </a:lnTo>
                <a:close/>
              </a:path>
              <a:path w="4096384" h="836930">
                <a:moveTo>
                  <a:pt x="2084302" y="496570"/>
                </a:moveTo>
                <a:lnTo>
                  <a:pt x="2077597" y="492760"/>
                </a:lnTo>
                <a:lnTo>
                  <a:pt x="2082695" y="492760"/>
                </a:lnTo>
                <a:lnTo>
                  <a:pt x="2084302" y="496570"/>
                </a:lnTo>
                <a:close/>
              </a:path>
              <a:path w="4096384" h="836930">
                <a:moveTo>
                  <a:pt x="2288978" y="499110"/>
                </a:moveTo>
                <a:lnTo>
                  <a:pt x="2285289" y="499110"/>
                </a:lnTo>
                <a:lnTo>
                  <a:pt x="2289813" y="492760"/>
                </a:lnTo>
                <a:lnTo>
                  <a:pt x="2288978" y="499110"/>
                </a:lnTo>
                <a:close/>
              </a:path>
              <a:path w="4096384" h="836930">
                <a:moveTo>
                  <a:pt x="2299203" y="509270"/>
                </a:moveTo>
                <a:lnTo>
                  <a:pt x="2292995" y="509270"/>
                </a:lnTo>
                <a:lnTo>
                  <a:pt x="2301711" y="505460"/>
                </a:lnTo>
                <a:lnTo>
                  <a:pt x="2292437" y="501907"/>
                </a:lnTo>
                <a:lnTo>
                  <a:pt x="2288783" y="500556"/>
                </a:lnTo>
                <a:lnTo>
                  <a:pt x="2289813" y="492760"/>
                </a:lnTo>
                <a:lnTo>
                  <a:pt x="2290651" y="492760"/>
                </a:lnTo>
                <a:lnTo>
                  <a:pt x="2291660" y="494030"/>
                </a:lnTo>
                <a:lnTo>
                  <a:pt x="2305404" y="494030"/>
                </a:lnTo>
                <a:lnTo>
                  <a:pt x="2312777" y="495300"/>
                </a:lnTo>
                <a:lnTo>
                  <a:pt x="2313117" y="495300"/>
                </a:lnTo>
                <a:lnTo>
                  <a:pt x="2311938" y="497840"/>
                </a:lnTo>
                <a:lnTo>
                  <a:pt x="2301711" y="497840"/>
                </a:lnTo>
                <a:lnTo>
                  <a:pt x="2294508" y="499110"/>
                </a:lnTo>
                <a:lnTo>
                  <a:pt x="2298869" y="501650"/>
                </a:lnTo>
                <a:lnTo>
                  <a:pt x="2302719" y="502920"/>
                </a:lnTo>
                <a:lnTo>
                  <a:pt x="2305153" y="502920"/>
                </a:lnTo>
                <a:lnTo>
                  <a:pt x="2303981" y="506460"/>
                </a:lnTo>
                <a:lnTo>
                  <a:pt x="2303891" y="508000"/>
                </a:lnTo>
                <a:lnTo>
                  <a:pt x="2300709" y="508000"/>
                </a:lnTo>
                <a:lnTo>
                  <a:pt x="2299203" y="509270"/>
                </a:lnTo>
                <a:close/>
              </a:path>
              <a:path w="4096384" h="836930">
                <a:moveTo>
                  <a:pt x="2529192" y="496570"/>
                </a:moveTo>
                <a:lnTo>
                  <a:pt x="2527010" y="496570"/>
                </a:lnTo>
                <a:lnTo>
                  <a:pt x="2525322" y="494252"/>
                </a:lnTo>
                <a:lnTo>
                  <a:pt x="2525170" y="492760"/>
                </a:lnTo>
                <a:lnTo>
                  <a:pt x="2529192" y="496570"/>
                </a:lnTo>
                <a:close/>
              </a:path>
              <a:path w="4096384" h="836930">
                <a:moveTo>
                  <a:pt x="2534635" y="504190"/>
                </a:moveTo>
                <a:lnTo>
                  <a:pt x="2526493" y="504190"/>
                </a:lnTo>
                <a:lnTo>
                  <a:pt x="2530533" y="497840"/>
                </a:lnTo>
                <a:lnTo>
                  <a:pt x="2525170" y="492760"/>
                </a:lnTo>
                <a:lnTo>
                  <a:pt x="2532782" y="492760"/>
                </a:lnTo>
                <a:lnTo>
                  <a:pt x="2534413" y="494252"/>
                </a:lnTo>
                <a:lnTo>
                  <a:pt x="2538920" y="499110"/>
                </a:lnTo>
                <a:lnTo>
                  <a:pt x="2555329" y="499110"/>
                </a:lnTo>
                <a:lnTo>
                  <a:pt x="2555847" y="500380"/>
                </a:lnTo>
                <a:lnTo>
                  <a:pt x="2561435" y="500380"/>
                </a:lnTo>
                <a:lnTo>
                  <a:pt x="2559869" y="502920"/>
                </a:lnTo>
                <a:lnTo>
                  <a:pt x="2535398" y="502920"/>
                </a:lnTo>
                <a:lnTo>
                  <a:pt x="2534635" y="504190"/>
                </a:lnTo>
                <a:close/>
              </a:path>
              <a:path w="4096384" h="836930">
                <a:moveTo>
                  <a:pt x="2572596" y="502920"/>
                </a:moveTo>
                <a:lnTo>
                  <a:pt x="2566074" y="499110"/>
                </a:lnTo>
                <a:lnTo>
                  <a:pt x="2566382" y="499110"/>
                </a:lnTo>
                <a:lnTo>
                  <a:pt x="2570239" y="492760"/>
                </a:lnTo>
                <a:lnTo>
                  <a:pt x="2572596" y="502920"/>
                </a:lnTo>
                <a:close/>
              </a:path>
              <a:path w="4096384" h="836930">
                <a:moveTo>
                  <a:pt x="2573420" y="502920"/>
                </a:moveTo>
                <a:lnTo>
                  <a:pt x="2572596" y="502920"/>
                </a:lnTo>
                <a:lnTo>
                  <a:pt x="2570239" y="492760"/>
                </a:lnTo>
                <a:lnTo>
                  <a:pt x="2573022" y="492760"/>
                </a:lnTo>
                <a:lnTo>
                  <a:pt x="2572439" y="495300"/>
                </a:lnTo>
                <a:lnTo>
                  <a:pt x="2581554" y="495300"/>
                </a:lnTo>
                <a:lnTo>
                  <a:pt x="2581670" y="499420"/>
                </a:lnTo>
                <a:lnTo>
                  <a:pt x="2582260" y="500380"/>
                </a:lnTo>
                <a:lnTo>
                  <a:pt x="2574619" y="500380"/>
                </a:lnTo>
                <a:lnTo>
                  <a:pt x="2573420" y="502920"/>
                </a:lnTo>
                <a:close/>
              </a:path>
              <a:path w="4096384" h="836930">
                <a:moveTo>
                  <a:pt x="3084215" y="502920"/>
                </a:moveTo>
                <a:lnTo>
                  <a:pt x="3075820" y="502920"/>
                </a:lnTo>
                <a:lnTo>
                  <a:pt x="3088562" y="492760"/>
                </a:lnTo>
                <a:lnTo>
                  <a:pt x="3088379" y="494030"/>
                </a:lnTo>
                <a:lnTo>
                  <a:pt x="3099008" y="494030"/>
                </a:lnTo>
                <a:lnTo>
                  <a:pt x="3099233" y="495300"/>
                </a:lnTo>
                <a:lnTo>
                  <a:pt x="3097036" y="495300"/>
                </a:lnTo>
                <a:lnTo>
                  <a:pt x="3095050" y="497840"/>
                </a:lnTo>
                <a:lnTo>
                  <a:pt x="3084705" y="497840"/>
                </a:lnTo>
                <a:lnTo>
                  <a:pt x="3084215" y="502920"/>
                </a:lnTo>
                <a:close/>
              </a:path>
              <a:path w="4096384" h="836930">
                <a:moveTo>
                  <a:pt x="3088379" y="494030"/>
                </a:moveTo>
                <a:lnTo>
                  <a:pt x="3088562" y="492760"/>
                </a:lnTo>
                <a:lnTo>
                  <a:pt x="3089612" y="492760"/>
                </a:lnTo>
                <a:lnTo>
                  <a:pt x="3088379" y="494030"/>
                </a:lnTo>
                <a:close/>
              </a:path>
              <a:path w="4096384" h="836930">
                <a:moveTo>
                  <a:pt x="3264228" y="500380"/>
                </a:moveTo>
                <a:lnTo>
                  <a:pt x="3257523" y="500380"/>
                </a:lnTo>
                <a:lnTo>
                  <a:pt x="3256672" y="499110"/>
                </a:lnTo>
                <a:lnTo>
                  <a:pt x="3255998" y="499110"/>
                </a:lnTo>
                <a:lnTo>
                  <a:pt x="3255015" y="492760"/>
                </a:lnTo>
                <a:lnTo>
                  <a:pt x="3264228" y="500380"/>
                </a:lnTo>
                <a:close/>
              </a:path>
              <a:path w="4096384" h="836930">
                <a:moveTo>
                  <a:pt x="3270757" y="500380"/>
                </a:moveTo>
                <a:lnTo>
                  <a:pt x="3264228" y="500380"/>
                </a:lnTo>
                <a:lnTo>
                  <a:pt x="3255015" y="492760"/>
                </a:lnTo>
                <a:lnTo>
                  <a:pt x="3273016" y="492760"/>
                </a:lnTo>
                <a:lnTo>
                  <a:pt x="3273939" y="494030"/>
                </a:lnTo>
                <a:lnTo>
                  <a:pt x="3273782" y="494030"/>
                </a:lnTo>
                <a:lnTo>
                  <a:pt x="3271350" y="496493"/>
                </a:lnTo>
                <a:lnTo>
                  <a:pt x="3271233" y="496658"/>
                </a:lnTo>
                <a:lnTo>
                  <a:pt x="3270146" y="498974"/>
                </a:lnTo>
                <a:lnTo>
                  <a:pt x="3270271" y="499466"/>
                </a:lnTo>
                <a:lnTo>
                  <a:pt x="3270757" y="500380"/>
                </a:lnTo>
                <a:close/>
              </a:path>
              <a:path w="4096384" h="836930">
                <a:moveTo>
                  <a:pt x="3295904" y="510540"/>
                </a:moveTo>
                <a:lnTo>
                  <a:pt x="3293045" y="510540"/>
                </a:lnTo>
                <a:lnTo>
                  <a:pt x="3294735" y="507079"/>
                </a:lnTo>
                <a:lnTo>
                  <a:pt x="3294858" y="506460"/>
                </a:lnTo>
                <a:lnTo>
                  <a:pt x="3294180" y="502559"/>
                </a:lnTo>
                <a:lnTo>
                  <a:pt x="3302933" y="501650"/>
                </a:lnTo>
                <a:lnTo>
                  <a:pt x="3302400" y="496229"/>
                </a:lnTo>
                <a:lnTo>
                  <a:pt x="3302285" y="495300"/>
                </a:lnTo>
                <a:lnTo>
                  <a:pt x="3291782" y="492817"/>
                </a:lnTo>
                <a:lnTo>
                  <a:pt x="3309849" y="492760"/>
                </a:lnTo>
                <a:lnTo>
                  <a:pt x="3309108" y="500423"/>
                </a:lnTo>
                <a:lnTo>
                  <a:pt x="3309222" y="502250"/>
                </a:lnTo>
                <a:lnTo>
                  <a:pt x="3309972" y="504190"/>
                </a:lnTo>
                <a:lnTo>
                  <a:pt x="3306456" y="504190"/>
                </a:lnTo>
                <a:lnTo>
                  <a:pt x="3304160" y="505440"/>
                </a:lnTo>
                <a:lnTo>
                  <a:pt x="3306473" y="508000"/>
                </a:lnTo>
                <a:lnTo>
                  <a:pt x="3298245" y="508000"/>
                </a:lnTo>
                <a:lnTo>
                  <a:pt x="3295904" y="510540"/>
                </a:lnTo>
                <a:close/>
              </a:path>
              <a:path w="4096384" h="836930">
                <a:moveTo>
                  <a:pt x="3331436" y="495300"/>
                </a:moveTo>
                <a:lnTo>
                  <a:pt x="3330500" y="495300"/>
                </a:lnTo>
                <a:lnTo>
                  <a:pt x="3330761" y="492760"/>
                </a:lnTo>
                <a:lnTo>
                  <a:pt x="3331436" y="495300"/>
                </a:lnTo>
                <a:close/>
              </a:path>
              <a:path w="4096384" h="836930">
                <a:moveTo>
                  <a:pt x="3423983" y="499110"/>
                </a:moveTo>
                <a:lnTo>
                  <a:pt x="3421292" y="499110"/>
                </a:lnTo>
                <a:lnTo>
                  <a:pt x="3423983" y="492760"/>
                </a:lnTo>
                <a:lnTo>
                  <a:pt x="3423983" y="499110"/>
                </a:lnTo>
                <a:close/>
              </a:path>
              <a:path w="4096384" h="836930">
                <a:moveTo>
                  <a:pt x="3433417" y="509270"/>
                </a:moveTo>
                <a:lnTo>
                  <a:pt x="3423983" y="509270"/>
                </a:lnTo>
                <a:lnTo>
                  <a:pt x="3423983" y="492760"/>
                </a:lnTo>
                <a:lnTo>
                  <a:pt x="3426491" y="492760"/>
                </a:lnTo>
                <a:lnTo>
                  <a:pt x="3425640" y="494030"/>
                </a:lnTo>
                <a:lnTo>
                  <a:pt x="3480043" y="494030"/>
                </a:lnTo>
                <a:lnTo>
                  <a:pt x="3480472" y="495300"/>
                </a:lnTo>
                <a:lnTo>
                  <a:pt x="3488102" y="495300"/>
                </a:lnTo>
                <a:lnTo>
                  <a:pt x="3486519" y="496570"/>
                </a:lnTo>
                <a:lnTo>
                  <a:pt x="3459008" y="496570"/>
                </a:lnTo>
                <a:lnTo>
                  <a:pt x="3458504" y="497840"/>
                </a:lnTo>
                <a:lnTo>
                  <a:pt x="3433353" y="497840"/>
                </a:lnTo>
                <a:lnTo>
                  <a:pt x="3427506" y="501650"/>
                </a:lnTo>
                <a:lnTo>
                  <a:pt x="3480188" y="501650"/>
                </a:lnTo>
                <a:lnTo>
                  <a:pt x="3478606" y="502920"/>
                </a:lnTo>
                <a:lnTo>
                  <a:pt x="3426648" y="502920"/>
                </a:lnTo>
                <a:lnTo>
                  <a:pt x="3424263" y="504127"/>
                </a:lnTo>
                <a:lnTo>
                  <a:pt x="3424141" y="505460"/>
                </a:lnTo>
                <a:lnTo>
                  <a:pt x="3426989" y="506730"/>
                </a:lnTo>
                <a:lnTo>
                  <a:pt x="3438498" y="506730"/>
                </a:lnTo>
                <a:lnTo>
                  <a:pt x="3437946" y="508000"/>
                </a:lnTo>
                <a:lnTo>
                  <a:pt x="3434702" y="508000"/>
                </a:lnTo>
                <a:lnTo>
                  <a:pt x="3433417" y="509270"/>
                </a:lnTo>
                <a:close/>
              </a:path>
              <a:path w="4096384" h="836930">
                <a:moveTo>
                  <a:pt x="3438559" y="494030"/>
                </a:moveTo>
                <a:lnTo>
                  <a:pt x="3425640" y="494030"/>
                </a:lnTo>
                <a:lnTo>
                  <a:pt x="3426491" y="492760"/>
                </a:lnTo>
                <a:lnTo>
                  <a:pt x="3438184" y="492760"/>
                </a:lnTo>
                <a:lnTo>
                  <a:pt x="3438559" y="494030"/>
                </a:lnTo>
                <a:close/>
              </a:path>
              <a:path w="4096384" h="836930">
                <a:moveTo>
                  <a:pt x="3575741" y="502240"/>
                </a:moveTo>
                <a:lnTo>
                  <a:pt x="3580189" y="492760"/>
                </a:lnTo>
                <a:lnTo>
                  <a:pt x="3583064" y="497840"/>
                </a:lnTo>
                <a:lnTo>
                  <a:pt x="3583686" y="500303"/>
                </a:lnTo>
                <a:lnTo>
                  <a:pt x="3583591" y="500556"/>
                </a:lnTo>
                <a:lnTo>
                  <a:pt x="3582881" y="501650"/>
                </a:lnTo>
                <a:lnTo>
                  <a:pt x="3576667" y="501650"/>
                </a:lnTo>
                <a:lnTo>
                  <a:pt x="3575741" y="502240"/>
                </a:lnTo>
                <a:close/>
              </a:path>
              <a:path w="4096384" h="836930">
                <a:moveTo>
                  <a:pt x="3760482" y="520700"/>
                </a:moveTo>
                <a:lnTo>
                  <a:pt x="3683790" y="520700"/>
                </a:lnTo>
                <a:lnTo>
                  <a:pt x="3684955" y="515620"/>
                </a:lnTo>
                <a:lnTo>
                  <a:pt x="3593933" y="515620"/>
                </a:lnTo>
                <a:lnTo>
                  <a:pt x="3597244" y="512039"/>
                </a:lnTo>
                <a:lnTo>
                  <a:pt x="3597329" y="511481"/>
                </a:lnTo>
                <a:lnTo>
                  <a:pt x="3596965" y="510540"/>
                </a:lnTo>
                <a:lnTo>
                  <a:pt x="3596133" y="508000"/>
                </a:lnTo>
                <a:lnTo>
                  <a:pt x="3592093" y="506730"/>
                </a:lnTo>
                <a:lnTo>
                  <a:pt x="3590077" y="505460"/>
                </a:lnTo>
                <a:lnTo>
                  <a:pt x="3585572" y="501650"/>
                </a:lnTo>
                <a:lnTo>
                  <a:pt x="3582881" y="501650"/>
                </a:lnTo>
                <a:lnTo>
                  <a:pt x="3583591" y="500556"/>
                </a:lnTo>
                <a:lnTo>
                  <a:pt x="3583686" y="500303"/>
                </a:lnTo>
                <a:lnTo>
                  <a:pt x="3583064" y="497840"/>
                </a:lnTo>
                <a:lnTo>
                  <a:pt x="3580189" y="492760"/>
                </a:lnTo>
                <a:lnTo>
                  <a:pt x="3761356" y="492760"/>
                </a:lnTo>
                <a:lnTo>
                  <a:pt x="3761606" y="494064"/>
                </a:lnTo>
                <a:lnTo>
                  <a:pt x="3762567" y="495300"/>
                </a:lnTo>
                <a:lnTo>
                  <a:pt x="3782811" y="495300"/>
                </a:lnTo>
                <a:lnTo>
                  <a:pt x="3782423" y="496570"/>
                </a:lnTo>
                <a:lnTo>
                  <a:pt x="3620262" y="496570"/>
                </a:lnTo>
                <a:lnTo>
                  <a:pt x="3620156" y="497433"/>
                </a:lnTo>
                <a:lnTo>
                  <a:pt x="3620266" y="498047"/>
                </a:lnTo>
                <a:lnTo>
                  <a:pt x="3621087" y="499110"/>
                </a:lnTo>
                <a:lnTo>
                  <a:pt x="3603670" y="499110"/>
                </a:lnTo>
                <a:lnTo>
                  <a:pt x="3596625" y="506730"/>
                </a:lnTo>
                <a:lnTo>
                  <a:pt x="3601544" y="506730"/>
                </a:lnTo>
                <a:lnTo>
                  <a:pt x="3603670" y="509270"/>
                </a:lnTo>
                <a:lnTo>
                  <a:pt x="3607343" y="509270"/>
                </a:lnTo>
                <a:lnTo>
                  <a:pt x="3606488" y="511481"/>
                </a:lnTo>
                <a:lnTo>
                  <a:pt x="3606610" y="512453"/>
                </a:lnTo>
                <a:lnTo>
                  <a:pt x="3607343" y="514350"/>
                </a:lnTo>
                <a:lnTo>
                  <a:pt x="3689480" y="514350"/>
                </a:lnTo>
                <a:lnTo>
                  <a:pt x="3690004" y="516890"/>
                </a:lnTo>
                <a:lnTo>
                  <a:pt x="3807997" y="516890"/>
                </a:lnTo>
                <a:lnTo>
                  <a:pt x="3810343" y="518160"/>
                </a:lnTo>
                <a:lnTo>
                  <a:pt x="3707762" y="518160"/>
                </a:lnTo>
                <a:lnTo>
                  <a:pt x="3708587" y="519430"/>
                </a:lnTo>
                <a:lnTo>
                  <a:pt x="3759719" y="519430"/>
                </a:lnTo>
                <a:lnTo>
                  <a:pt x="3760482" y="520700"/>
                </a:lnTo>
                <a:close/>
              </a:path>
              <a:path w="4096384" h="836930">
                <a:moveTo>
                  <a:pt x="3936400" y="494030"/>
                </a:moveTo>
                <a:lnTo>
                  <a:pt x="3921982" y="494030"/>
                </a:lnTo>
                <a:lnTo>
                  <a:pt x="3923841" y="492760"/>
                </a:lnTo>
                <a:lnTo>
                  <a:pt x="3935569" y="492760"/>
                </a:lnTo>
                <a:lnTo>
                  <a:pt x="3936400" y="494030"/>
                </a:lnTo>
                <a:close/>
              </a:path>
              <a:path w="4096384" h="836930">
                <a:moveTo>
                  <a:pt x="3294180" y="502559"/>
                </a:moveTo>
                <a:lnTo>
                  <a:pt x="3294022" y="501650"/>
                </a:lnTo>
                <a:lnTo>
                  <a:pt x="3291809" y="500556"/>
                </a:lnTo>
                <a:lnTo>
                  <a:pt x="3291710" y="500380"/>
                </a:lnTo>
                <a:lnTo>
                  <a:pt x="3292705" y="497840"/>
                </a:lnTo>
                <a:lnTo>
                  <a:pt x="3293380" y="497840"/>
                </a:lnTo>
                <a:lnTo>
                  <a:pt x="3294054" y="496570"/>
                </a:lnTo>
                <a:lnTo>
                  <a:pt x="3294728" y="496570"/>
                </a:lnTo>
                <a:lnTo>
                  <a:pt x="3294237" y="495300"/>
                </a:lnTo>
                <a:lnTo>
                  <a:pt x="3289831" y="494064"/>
                </a:lnTo>
                <a:lnTo>
                  <a:pt x="3289923" y="493931"/>
                </a:lnTo>
                <a:lnTo>
                  <a:pt x="3291782" y="492817"/>
                </a:lnTo>
                <a:lnTo>
                  <a:pt x="3302285" y="495300"/>
                </a:lnTo>
                <a:lnTo>
                  <a:pt x="3302933" y="501650"/>
                </a:lnTo>
                <a:lnTo>
                  <a:pt x="3294180" y="502559"/>
                </a:lnTo>
                <a:close/>
              </a:path>
              <a:path w="4096384" h="836930">
                <a:moveTo>
                  <a:pt x="2270200" y="495300"/>
                </a:moveTo>
                <a:lnTo>
                  <a:pt x="2266850" y="495300"/>
                </a:lnTo>
                <a:lnTo>
                  <a:pt x="2269590" y="492989"/>
                </a:lnTo>
                <a:lnTo>
                  <a:pt x="2270200" y="495300"/>
                </a:lnTo>
                <a:close/>
              </a:path>
              <a:path w="4096384" h="836930">
                <a:moveTo>
                  <a:pt x="894167" y="504190"/>
                </a:moveTo>
                <a:lnTo>
                  <a:pt x="890651" y="497840"/>
                </a:lnTo>
                <a:lnTo>
                  <a:pt x="887690" y="493570"/>
                </a:lnTo>
                <a:lnTo>
                  <a:pt x="887650" y="493404"/>
                </a:lnTo>
                <a:lnTo>
                  <a:pt x="888489" y="492994"/>
                </a:lnTo>
                <a:lnTo>
                  <a:pt x="894108" y="493962"/>
                </a:lnTo>
                <a:lnTo>
                  <a:pt x="895657" y="494030"/>
                </a:lnTo>
                <a:lnTo>
                  <a:pt x="894167" y="504190"/>
                </a:lnTo>
                <a:close/>
              </a:path>
              <a:path w="4096384" h="836930">
                <a:moveTo>
                  <a:pt x="1498109" y="507269"/>
                </a:moveTo>
                <a:lnTo>
                  <a:pt x="1493678" y="499701"/>
                </a:lnTo>
                <a:lnTo>
                  <a:pt x="1493565" y="499229"/>
                </a:lnTo>
                <a:lnTo>
                  <a:pt x="1494941" y="494030"/>
                </a:lnTo>
                <a:lnTo>
                  <a:pt x="1501572" y="493044"/>
                </a:lnTo>
                <a:lnTo>
                  <a:pt x="1501458" y="494030"/>
                </a:lnTo>
                <a:lnTo>
                  <a:pt x="1500637" y="494030"/>
                </a:lnTo>
                <a:lnTo>
                  <a:pt x="1501098" y="494896"/>
                </a:lnTo>
                <a:lnTo>
                  <a:pt x="1501165" y="495073"/>
                </a:lnTo>
                <a:lnTo>
                  <a:pt x="1497250" y="498974"/>
                </a:lnTo>
                <a:lnTo>
                  <a:pt x="1497340" y="500423"/>
                </a:lnTo>
                <a:lnTo>
                  <a:pt x="1503549" y="505374"/>
                </a:lnTo>
                <a:lnTo>
                  <a:pt x="1503581" y="505540"/>
                </a:lnTo>
                <a:lnTo>
                  <a:pt x="1502484" y="506730"/>
                </a:lnTo>
                <a:lnTo>
                  <a:pt x="1499295" y="506730"/>
                </a:lnTo>
                <a:lnTo>
                  <a:pt x="1498109" y="507269"/>
                </a:lnTo>
                <a:close/>
              </a:path>
              <a:path w="4096384" h="836930">
                <a:moveTo>
                  <a:pt x="1393926" y="493893"/>
                </a:moveTo>
                <a:lnTo>
                  <a:pt x="1393914" y="493497"/>
                </a:lnTo>
                <a:lnTo>
                  <a:pt x="1394025" y="493232"/>
                </a:lnTo>
                <a:lnTo>
                  <a:pt x="1393926" y="493893"/>
                </a:lnTo>
                <a:close/>
              </a:path>
              <a:path w="4096384" h="836930">
                <a:moveTo>
                  <a:pt x="1594835" y="500380"/>
                </a:moveTo>
                <a:lnTo>
                  <a:pt x="1592491" y="497840"/>
                </a:lnTo>
                <a:lnTo>
                  <a:pt x="1591483" y="497840"/>
                </a:lnTo>
                <a:lnTo>
                  <a:pt x="1589991" y="496710"/>
                </a:lnTo>
                <a:lnTo>
                  <a:pt x="1589931" y="496493"/>
                </a:lnTo>
                <a:lnTo>
                  <a:pt x="1594927" y="493404"/>
                </a:lnTo>
                <a:lnTo>
                  <a:pt x="1596610" y="495227"/>
                </a:lnTo>
                <a:lnTo>
                  <a:pt x="1596492" y="495629"/>
                </a:lnTo>
                <a:lnTo>
                  <a:pt x="1594835" y="500380"/>
                </a:lnTo>
                <a:close/>
              </a:path>
              <a:path w="4096384" h="836930">
                <a:moveTo>
                  <a:pt x="890651" y="497840"/>
                </a:moveTo>
                <a:lnTo>
                  <a:pt x="879002" y="497840"/>
                </a:lnTo>
                <a:lnTo>
                  <a:pt x="884638" y="494878"/>
                </a:lnTo>
                <a:lnTo>
                  <a:pt x="887594" y="493432"/>
                </a:lnTo>
                <a:lnTo>
                  <a:pt x="890651" y="497840"/>
                </a:lnTo>
                <a:close/>
              </a:path>
              <a:path w="4096384" h="836930">
                <a:moveTo>
                  <a:pt x="1570700" y="494030"/>
                </a:moveTo>
                <a:lnTo>
                  <a:pt x="1568853" y="494030"/>
                </a:lnTo>
                <a:lnTo>
                  <a:pt x="1568853" y="493434"/>
                </a:lnTo>
                <a:lnTo>
                  <a:pt x="1570700" y="494030"/>
                </a:lnTo>
                <a:close/>
              </a:path>
              <a:path w="4096384" h="836930">
                <a:moveTo>
                  <a:pt x="3130799" y="494620"/>
                </a:moveTo>
                <a:lnTo>
                  <a:pt x="3129225" y="494064"/>
                </a:lnTo>
                <a:lnTo>
                  <a:pt x="3129384" y="493468"/>
                </a:lnTo>
                <a:lnTo>
                  <a:pt x="3130799" y="494620"/>
                </a:lnTo>
                <a:close/>
              </a:path>
              <a:path w="4096384" h="836930">
                <a:moveTo>
                  <a:pt x="767006" y="505460"/>
                </a:moveTo>
                <a:lnTo>
                  <a:pt x="758724" y="505460"/>
                </a:lnTo>
                <a:lnTo>
                  <a:pt x="766202" y="500423"/>
                </a:lnTo>
                <a:lnTo>
                  <a:pt x="767276" y="499110"/>
                </a:lnTo>
                <a:lnTo>
                  <a:pt x="769991" y="493497"/>
                </a:lnTo>
                <a:lnTo>
                  <a:pt x="773143" y="497840"/>
                </a:lnTo>
                <a:lnTo>
                  <a:pt x="779180" y="499110"/>
                </a:lnTo>
                <a:lnTo>
                  <a:pt x="784372" y="500380"/>
                </a:lnTo>
                <a:lnTo>
                  <a:pt x="783702" y="500380"/>
                </a:lnTo>
                <a:lnTo>
                  <a:pt x="782996" y="504190"/>
                </a:lnTo>
                <a:lnTo>
                  <a:pt x="768448" y="504190"/>
                </a:lnTo>
                <a:lnTo>
                  <a:pt x="767006" y="505460"/>
                </a:lnTo>
                <a:close/>
              </a:path>
              <a:path w="4096384" h="836930">
                <a:moveTo>
                  <a:pt x="22412" y="494030"/>
                </a:moveTo>
                <a:lnTo>
                  <a:pt x="20000" y="494030"/>
                </a:lnTo>
                <a:lnTo>
                  <a:pt x="22121" y="493570"/>
                </a:lnTo>
                <a:lnTo>
                  <a:pt x="22412" y="494030"/>
                </a:lnTo>
                <a:close/>
              </a:path>
              <a:path w="4096384" h="836930">
                <a:moveTo>
                  <a:pt x="3289831" y="494064"/>
                </a:moveTo>
                <a:lnTo>
                  <a:pt x="3289955" y="493884"/>
                </a:lnTo>
                <a:lnTo>
                  <a:pt x="3289831" y="494064"/>
                </a:lnTo>
                <a:close/>
              </a:path>
              <a:path w="4096384" h="836930">
                <a:moveTo>
                  <a:pt x="1394025" y="494030"/>
                </a:moveTo>
                <a:lnTo>
                  <a:pt x="1393691" y="494030"/>
                </a:lnTo>
                <a:lnTo>
                  <a:pt x="1393926" y="493893"/>
                </a:lnTo>
                <a:lnTo>
                  <a:pt x="1394025" y="494030"/>
                </a:lnTo>
                <a:close/>
              </a:path>
              <a:path w="4096384" h="836930">
                <a:moveTo>
                  <a:pt x="1447668" y="494030"/>
                </a:moveTo>
                <a:lnTo>
                  <a:pt x="1447501" y="494030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323125" y="494030"/>
                </a:moveTo>
                <a:lnTo>
                  <a:pt x="1322924" y="493962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22954" y="500380"/>
                </a:moveTo>
                <a:lnTo>
                  <a:pt x="1322784" y="497840"/>
                </a:lnTo>
                <a:lnTo>
                  <a:pt x="1322620" y="497840"/>
                </a:lnTo>
                <a:lnTo>
                  <a:pt x="1318430" y="495300"/>
                </a:lnTo>
                <a:lnTo>
                  <a:pt x="1322620" y="494030"/>
                </a:lnTo>
                <a:lnTo>
                  <a:pt x="1322924" y="493962"/>
                </a:lnTo>
                <a:lnTo>
                  <a:pt x="1323125" y="494030"/>
                </a:lnTo>
                <a:lnTo>
                  <a:pt x="1327423" y="494030"/>
                </a:lnTo>
                <a:lnTo>
                  <a:pt x="1322954" y="500380"/>
                </a:lnTo>
                <a:close/>
              </a:path>
              <a:path w="4096384" h="836930">
                <a:moveTo>
                  <a:pt x="894501" y="494030"/>
                </a:moveTo>
                <a:lnTo>
                  <a:pt x="894167" y="494030"/>
                </a:lnTo>
                <a:lnTo>
                  <a:pt x="894501" y="494030"/>
                </a:lnTo>
                <a:close/>
              </a:path>
              <a:path w="4096384" h="836930">
                <a:moveTo>
                  <a:pt x="92413" y="510540"/>
                </a:moveTo>
                <a:lnTo>
                  <a:pt x="90402" y="504190"/>
                </a:lnTo>
                <a:lnTo>
                  <a:pt x="89728" y="501650"/>
                </a:lnTo>
                <a:lnTo>
                  <a:pt x="96099" y="496570"/>
                </a:lnTo>
                <a:lnTo>
                  <a:pt x="97441" y="496570"/>
                </a:lnTo>
                <a:lnTo>
                  <a:pt x="102136" y="494030"/>
                </a:lnTo>
                <a:lnTo>
                  <a:pt x="104146" y="501650"/>
                </a:lnTo>
                <a:lnTo>
                  <a:pt x="97107" y="501650"/>
                </a:lnTo>
                <a:lnTo>
                  <a:pt x="92413" y="510540"/>
                </a:lnTo>
                <a:close/>
              </a:path>
              <a:path w="4096384" h="836930">
                <a:moveTo>
                  <a:pt x="104146" y="501650"/>
                </a:moveTo>
                <a:lnTo>
                  <a:pt x="102136" y="494030"/>
                </a:lnTo>
                <a:lnTo>
                  <a:pt x="109343" y="494030"/>
                </a:lnTo>
                <a:lnTo>
                  <a:pt x="112416" y="495255"/>
                </a:lnTo>
                <a:lnTo>
                  <a:pt x="112413" y="495399"/>
                </a:lnTo>
                <a:lnTo>
                  <a:pt x="108167" y="499110"/>
                </a:lnTo>
                <a:lnTo>
                  <a:pt x="104146" y="501650"/>
                </a:lnTo>
                <a:close/>
              </a:path>
              <a:path w="4096384" h="836930">
                <a:moveTo>
                  <a:pt x="139852" y="499110"/>
                </a:moveTo>
                <a:lnTo>
                  <a:pt x="138818" y="496881"/>
                </a:lnTo>
                <a:lnTo>
                  <a:pt x="138694" y="496493"/>
                </a:lnTo>
                <a:lnTo>
                  <a:pt x="139348" y="494030"/>
                </a:lnTo>
                <a:lnTo>
                  <a:pt x="140520" y="494030"/>
                </a:lnTo>
                <a:lnTo>
                  <a:pt x="142100" y="495227"/>
                </a:lnTo>
                <a:lnTo>
                  <a:pt x="141993" y="497950"/>
                </a:lnTo>
                <a:lnTo>
                  <a:pt x="139852" y="499110"/>
                </a:lnTo>
                <a:close/>
              </a:path>
              <a:path w="4096384" h="836930">
                <a:moveTo>
                  <a:pt x="151920" y="499110"/>
                </a:moveTo>
                <a:lnTo>
                  <a:pt x="139852" y="499110"/>
                </a:lnTo>
                <a:lnTo>
                  <a:pt x="141993" y="497950"/>
                </a:lnTo>
                <a:lnTo>
                  <a:pt x="142100" y="495227"/>
                </a:lnTo>
                <a:lnTo>
                  <a:pt x="140520" y="494030"/>
                </a:lnTo>
                <a:lnTo>
                  <a:pt x="151417" y="494030"/>
                </a:lnTo>
                <a:lnTo>
                  <a:pt x="151889" y="497604"/>
                </a:lnTo>
                <a:lnTo>
                  <a:pt x="151920" y="49911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33048" y="520700"/>
                </a:lnTo>
                <a:lnTo>
                  <a:pt x="236571" y="508000"/>
                </a:lnTo>
                <a:lnTo>
                  <a:pt x="239923" y="506730"/>
                </a:lnTo>
                <a:lnTo>
                  <a:pt x="231372" y="506730"/>
                </a:lnTo>
                <a:lnTo>
                  <a:pt x="234740" y="505374"/>
                </a:lnTo>
                <a:lnTo>
                  <a:pt x="239923" y="502920"/>
                </a:lnTo>
                <a:lnTo>
                  <a:pt x="233217" y="498771"/>
                </a:lnTo>
                <a:lnTo>
                  <a:pt x="246822" y="495335"/>
                </a:lnTo>
                <a:lnTo>
                  <a:pt x="245790" y="494030"/>
                </a:lnTo>
                <a:lnTo>
                  <a:pt x="259920" y="500864"/>
                </a:lnTo>
                <a:lnTo>
                  <a:pt x="260606" y="501650"/>
                </a:lnTo>
                <a:lnTo>
                  <a:pt x="245284" y="501650"/>
                </a:lnTo>
                <a:lnTo>
                  <a:pt x="247800" y="506730"/>
                </a:lnTo>
                <a:lnTo>
                  <a:pt x="247946" y="506893"/>
                </a:lnTo>
                <a:lnTo>
                  <a:pt x="237913" y="515620"/>
                </a:lnTo>
                <a:lnTo>
                  <a:pt x="239233" y="516875"/>
                </a:lnTo>
                <a:lnTo>
                  <a:pt x="239085" y="516890"/>
                </a:lnTo>
                <a:lnTo>
                  <a:pt x="255764" y="51689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259959" y="500883"/>
                </a:moveTo>
                <a:lnTo>
                  <a:pt x="245790" y="494030"/>
                </a:lnTo>
                <a:lnTo>
                  <a:pt x="258526" y="494030"/>
                </a:lnTo>
                <a:lnTo>
                  <a:pt x="257800" y="496229"/>
                </a:lnTo>
                <a:lnTo>
                  <a:pt x="257808" y="496710"/>
                </a:lnTo>
                <a:lnTo>
                  <a:pt x="259868" y="499110"/>
                </a:lnTo>
                <a:lnTo>
                  <a:pt x="260038" y="499110"/>
                </a:lnTo>
                <a:lnTo>
                  <a:pt x="259561" y="500311"/>
                </a:lnTo>
                <a:lnTo>
                  <a:pt x="259683" y="500556"/>
                </a:lnTo>
                <a:lnTo>
                  <a:pt x="259959" y="500883"/>
                </a:lnTo>
                <a:close/>
              </a:path>
              <a:path w="4096384" h="836930">
                <a:moveTo>
                  <a:pt x="263772" y="513080"/>
                </a:moveTo>
                <a:lnTo>
                  <a:pt x="250485" y="513080"/>
                </a:lnTo>
                <a:lnTo>
                  <a:pt x="256686" y="510540"/>
                </a:lnTo>
                <a:lnTo>
                  <a:pt x="264897" y="506730"/>
                </a:lnTo>
                <a:lnTo>
                  <a:pt x="261043" y="502166"/>
                </a:lnTo>
                <a:lnTo>
                  <a:pt x="260950" y="501907"/>
                </a:lnTo>
                <a:lnTo>
                  <a:pt x="261544" y="501650"/>
                </a:lnTo>
                <a:lnTo>
                  <a:pt x="259943" y="500864"/>
                </a:lnTo>
                <a:lnTo>
                  <a:pt x="259683" y="500556"/>
                </a:lnTo>
                <a:lnTo>
                  <a:pt x="259561" y="500311"/>
                </a:lnTo>
                <a:lnTo>
                  <a:pt x="260038" y="499110"/>
                </a:lnTo>
                <a:lnTo>
                  <a:pt x="267247" y="499110"/>
                </a:lnTo>
                <a:lnTo>
                  <a:pt x="270205" y="496570"/>
                </a:lnTo>
                <a:lnTo>
                  <a:pt x="270234" y="495227"/>
                </a:lnTo>
                <a:lnTo>
                  <a:pt x="271157" y="494030"/>
                </a:lnTo>
                <a:lnTo>
                  <a:pt x="277135" y="496570"/>
                </a:lnTo>
                <a:lnTo>
                  <a:pt x="279315" y="496570"/>
                </a:lnTo>
                <a:lnTo>
                  <a:pt x="281059" y="501650"/>
                </a:lnTo>
                <a:lnTo>
                  <a:pt x="275792" y="501650"/>
                </a:lnTo>
                <a:lnTo>
                  <a:pt x="272440" y="505460"/>
                </a:lnTo>
                <a:lnTo>
                  <a:pt x="274212" y="505460"/>
                </a:lnTo>
                <a:lnTo>
                  <a:pt x="274694" y="511810"/>
                </a:lnTo>
                <a:lnTo>
                  <a:pt x="264563" y="511810"/>
                </a:lnTo>
                <a:lnTo>
                  <a:pt x="263772" y="513080"/>
                </a:lnTo>
                <a:close/>
              </a:path>
              <a:path w="4096384" h="836930">
                <a:moveTo>
                  <a:pt x="312984" y="501102"/>
                </a:moveTo>
                <a:lnTo>
                  <a:pt x="311342" y="499806"/>
                </a:lnTo>
                <a:lnTo>
                  <a:pt x="312881" y="496493"/>
                </a:lnTo>
                <a:lnTo>
                  <a:pt x="314182" y="494030"/>
                </a:lnTo>
                <a:lnTo>
                  <a:pt x="315859" y="494030"/>
                </a:lnTo>
                <a:lnTo>
                  <a:pt x="317869" y="495300"/>
                </a:lnTo>
                <a:lnTo>
                  <a:pt x="322060" y="499110"/>
                </a:lnTo>
                <a:lnTo>
                  <a:pt x="312984" y="501102"/>
                </a:lnTo>
                <a:close/>
              </a:path>
              <a:path w="4096384" h="836930">
                <a:moveTo>
                  <a:pt x="317007" y="505460"/>
                </a:moveTo>
                <a:lnTo>
                  <a:pt x="308316" y="505460"/>
                </a:lnTo>
                <a:lnTo>
                  <a:pt x="313678" y="501650"/>
                </a:lnTo>
                <a:lnTo>
                  <a:pt x="312984" y="501102"/>
                </a:lnTo>
                <a:lnTo>
                  <a:pt x="322060" y="499110"/>
                </a:lnTo>
                <a:lnTo>
                  <a:pt x="317869" y="495300"/>
                </a:lnTo>
                <a:lnTo>
                  <a:pt x="315859" y="494030"/>
                </a:lnTo>
                <a:lnTo>
                  <a:pt x="333459" y="494030"/>
                </a:lnTo>
                <a:lnTo>
                  <a:pt x="325582" y="497840"/>
                </a:lnTo>
                <a:lnTo>
                  <a:pt x="317007" y="505460"/>
                </a:lnTo>
                <a:close/>
              </a:path>
              <a:path w="4096384" h="836930">
                <a:moveTo>
                  <a:pt x="332955" y="509270"/>
                </a:moveTo>
                <a:lnTo>
                  <a:pt x="328431" y="506730"/>
                </a:lnTo>
                <a:lnTo>
                  <a:pt x="324404" y="504190"/>
                </a:lnTo>
                <a:lnTo>
                  <a:pt x="328431" y="501650"/>
                </a:lnTo>
                <a:lnTo>
                  <a:pt x="327621" y="500423"/>
                </a:lnTo>
                <a:lnTo>
                  <a:pt x="326414" y="499110"/>
                </a:lnTo>
                <a:lnTo>
                  <a:pt x="333459" y="494030"/>
                </a:lnTo>
                <a:lnTo>
                  <a:pt x="342151" y="494030"/>
                </a:lnTo>
                <a:lnTo>
                  <a:pt x="340895" y="500079"/>
                </a:lnTo>
                <a:lnTo>
                  <a:pt x="340997" y="500423"/>
                </a:lnTo>
                <a:lnTo>
                  <a:pt x="345609" y="501650"/>
                </a:lnTo>
                <a:lnTo>
                  <a:pt x="331783" y="501650"/>
                </a:lnTo>
                <a:lnTo>
                  <a:pt x="332955" y="509270"/>
                </a:lnTo>
                <a:close/>
              </a:path>
              <a:path w="4096384" h="836930">
                <a:moveTo>
                  <a:pt x="528069" y="506730"/>
                </a:moveTo>
                <a:lnTo>
                  <a:pt x="521534" y="506730"/>
                </a:lnTo>
                <a:lnTo>
                  <a:pt x="519354" y="501650"/>
                </a:lnTo>
                <a:lnTo>
                  <a:pt x="517955" y="497909"/>
                </a:lnTo>
                <a:lnTo>
                  <a:pt x="517007" y="494030"/>
                </a:lnTo>
                <a:lnTo>
                  <a:pt x="517844" y="494030"/>
                </a:lnTo>
                <a:lnTo>
                  <a:pt x="522907" y="500556"/>
                </a:lnTo>
                <a:lnTo>
                  <a:pt x="528069" y="506730"/>
                </a:lnTo>
                <a:close/>
              </a:path>
              <a:path w="4096384" h="836930">
                <a:moveTo>
                  <a:pt x="547850" y="522777"/>
                </a:moveTo>
                <a:lnTo>
                  <a:pt x="545445" y="521936"/>
                </a:lnTo>
                <a:lnTo>
                  <a:pt x="539693" y="518748"/>
                </a:lnTo>
                <a:lnTo>
                  <a:pt x="537792" y="513080"/>
                </a:lnTo>
                <a:lnTo>
                  <a:pt x="532934" y="506730"/>
                </a:lnTo>
                <a:lnTo>
                  <a:pt x="528069" y="506730"/>
                </a:lnTo>
                <a:lnTo>
                  <a:pt x="521441" y="498771"/>
                </a:lnTo>
                <a:lnTo>
                  <a:pt x="517844" y="494030"/>
                </a:lnTo>
                <a:lnTo>
                  <a:pt x="523994" y="494030"/>
                </a:lnTo>
                <a:lnTo>
                  <a:pt x="533772" y="500380"/>
                </a:lnTo>
                <a:lnTo>
                  <a:pt x="555124" y="500380"/>
                </a:lnTo>
                <a:lnTo>
                  <a:pt x="555417" y="502920"/>
                </a:lnTo>
                <a:lnTo>
                  <a:pt x="535248" y="502920"/>
                </a:lnTo>
                <a:lnTo>
                  <a:pt x="535782" y="505460"/>
                </a:lnTo>
                <a:lnTo>
                  <a:pt x="538964" y="506730"/>
                </a:lnTo>
                <a:lnTo>
                  <a:pt x="541479" y="513080"/>
                </a:lnTo>
                <a:lnTo>
                  <a:pt x="550030" y="513080"/>
                </a:lnTo>
                <a:lnTo>
                  <a:pt x="548524" y="514350"/>
                </a:lnTo>
                <a:lnTo>
                  <a:pt x="547948" y="516519"/>
                </a:lnTo>
                <a:lnTo>
                  <a:pt x="547850" y="522777"/>
                </a:lnTo>
                <a:close/>
              </a:path>
              <a:path w="4096384" h="836930">
                <a:moveTo>
                  <a:pt x="555563" y="504190"/>
                </a:moveTo>
                <a:lnTo>
                  <a:pt x="554391" y="494030"/>
                </a:lnTo>
                <a:lnTo>
                  <a:pt x="555727" y="495300"/>
                </a:lnTo>
                <a:lnTo>
                  <a:pt x="560959" y="495300"/>
                </a:lnTo>
                <a:lnTo>
                  <a:pt x="559250" y="499110"/>
                </a:lnTo>
                <a:lnTo>
                  <a:pt x="555563" y="504190"/>
                </a:lnTo>
                <a:close/>
              </a:path>
              <a:path w="4096384" h="836930">
                <a:moveTo>
                  <a:pt x="555727" y="495300"/>
                </a:moveTo>
                <a:lnTo>
                  <a:pt x="554391" y="494030"/>
                </a:lnTo>
                <a:lnTo>
                  <a:pt x="558912" y="494030"/>
                </a:lnTo>
                <a:lnTo>
                  <a:pt x="555727" y="495300"/>
                </a:lnTo>
                <a:close/>
              </a:path>
              <a:path w="4096384" h="836930">
                <a:moveTo>
                  <a:pt x="800299" y="504190"/>
                </a:moveTo>
                <a:lnTo>
                  <a:pt x="795772" y="504190"/>
                </a:lnTo>
                <a:lnTo>
                  <a:pt x="795445" y="502970"/>
                </a:lnTo>
                <a:lnTo>
                  <a:pt x="787888" y="494030"/>
                </a:lnTo>
                <a:lnTo>
                  <a:pt x="799458" y="494030"/>
                </a:lnTo>
                <a:lnTo>
                  <a:pt x="798784" y="495300"/>
                </a:lnTo>
                <a:lnTo>
                  <a:pt x="794096" y="495300"/>
                </a:lnTo>
                <a:lnTo>
                  <a:pt x="798286" y="499110"/>
                </a:lnTo>
                <a:lnTo>
                  <a:pt x="801697" y="500380"/>
                </a:lnTo>
                <a:lnTo>
                  <a:pt x="807335" y="500380"/>
                </a:lnTo>
                <a:lnTo>
                  <a:pt x="800971" y="501650"/>
                </a:lnTo>
                <a:lnTo>
                  <a:pt x="800299" y="504190"/>
                </a:lnTo>
                <a:close/>
              </a:path>
              <a:path w="4096384" h="836930">
                <a:moveTo>
                  <a:pt x="801697" y="500380"/>
                </a:moveTo>
                <a:lnTo>
                  <a:pt x="798286" y="499110"/>
                </a:lnTo>
                <a:lnTo>
                  <a:pt x="794096" y="495300"/>
                </a:lnTo>
                <a:lnTo>
                  <a:pt x="798784" y="495300"/>
                </a:lnTo>
                <a:lnTo>
                  <a:pt x="799458" y="494030"/>
                </a:lnTo>
                <a:lnTo>
                  <a:pt x="800854" y="494030"/>
                </a:lnTo>
                <a:lnTo>
                  <a:pt x="802008" y="497625"/>
                </a:lnTo>
                <a:lnTo>
                  <a:pt x="801887" y="499110"/>
                </a:lnTo>
                <a:lnTo>
                  <a:pt x="801697" y="500380"/>
                </a:lnTo>
                <a:close/>
              </a:path>
              <a:path w="4096384" h="836930">
                <a:moveTo>
                  <a:pt x="954682" y="508000"/>
                </a:moveTo>
                <a:lnTo>
                  <a:pt x="952973" y="505409"/>
                </a:lnTo>
                <a:lnTo>
                  <a:pt x="950996" y="501650"/>
                </a:lnTo>
                <a:lnTo>
                  <a:pt x="958035" y="494030"/>
                </a:lnTo>
                <a:lnTo>
                  <a:pt x="962219" y="494030"/>
                </a:lnTo>
                <a:lnTo>
                  <a:pt x="966104" y="495255"/>
                </a:lnTo>
                <a:lnTo>
                  <a:pt x="965980" y="495591"/>
                </a:lnTo>
                <a:lnTo>
                  <a:pt x="954682" y="508000"/>
                </a:lnTo>
                <a:close/>
              </a:path>
              <a:path w="4096384" h="836930">
                <a:moveTo>
                  <a:pt x="1127266" y="504190"/>
                </a:moveTo>
                <a:lnTo>
                  <a:pt x="1127066" y="503017"/>
                </a:lnTo>
                <a:lnTo>
                  <a:pt x="1126940" y="501378"/>
                </a:lnTo>
                <a:lnTo>
                  <a:pt x="1127294" y="500486"/>
                </a:lnTo>
                <a:lnTo>
                  <a:pt x="1127416" y="500311"/>
                </a:lnTo>
                <a:lnTo>
                  <a:pt x="1134709" y="494030"/>
                </a:lnTo>
                <a:lnTo>
                  <a:pt x="1136444" y="495227"/>
                </a:lnTo>
                <a:lnTo>
                  <a:pt x="1136570" y="495399"/>
                </a:lnTo>
                <a:lnTo>
                  <a:pt x="1137017" y="497625"/>
                </a:lnTo>
                <a:lnTo>
                  <a:pt x="1136963" y="498081"/>
                </a:lnTo>
                <a:lnTo>
                  <a:pt x="1136549" y="499110"/>
                </a:lnTo>
                <a:lnTo>
                  <a:pt x="1135043" y="499110"/>
                </a:lnTo>
                <a:lnTo>
                  <a:pt x="1134260" y="500338"/>
                </a:lnTo>
                <a:lnTo>
                  <a:pt x="1130687" y="502920"/>
                </a:lnTo>
                <a:lnTo>
                  <a:pt x="1127266" y="504190"/>
                </a:lnTo>
                <a:close/>
              </a:path>
              <a:path w="4096384" h="836930">
                <a:moveTo>
                  <a:pt x="1138054" y="504190"/>
                </a:moveTo>
                <a:lnTo>
                  <a:pt x="1127266" y="504190"/>
                </a:lnTo>
                <a:lnTo>
                  <a:pt x="1130687" y="502920"/>
                </a:lnTo>
                <a:lnTo>
                  <a:pt x="1134173" y="500423"/>
                </a:lnTo>
                <a:lnTo>
                  <a:pt x="1135043" y="499110"/>
                </a:lnTo>
                <a:lnTo>
                  <a:pt x="1136549" y="499110"/>
                </a:lnTo>
                <a:lnTo>
                  <a:pt x="1136963" y="498081"/>
                </a:lnTo>
                <a:lnTo>
                  <a:pt x="1137017" y="497625"/>
                </a:lnTo>
                <a:lnTo>
                  <a:pt x="1136570" y="495399"/>
                </a:lnTo>
                <a:lnTo>
                  <a:pt x="1136444" y="495227"/>
                </a:lnTo>
                <a:lnTo>
                  <a:pt x="1134709" y="494030"/>
                </a:lnTo>
                <a:lnTo>
                  <a:pt x="1149462" y="494030"/>
                </a:lnTo>
                <a:lnTo>
                  <a:pt x="1148290" y="495300"/>
                </a:lnTo>
                <a:lnTo>
                  <a:pt x="1145605" y="496570"/>
                </a:lnTo>
                <a:lnTo>
                  <a:pt x="1148958" y="497840"/>
                </a:lnTo>
                <a:lnTo>
                  <a:pt x="1159058" y="497840"/>
                </a:lnTo>
                <a:lnTo>
                  <a:pt x="1158135" y="500380"/>
                </a:lnTo>
                <a:lnTo>
                  <a:pt x="1147445" y="500380"/>
                </a:lnTo>
                <a:lnTo>
                  <a:pt x="1149794" y="501650"/>
                </a:lnTo>
                <a:lnTo>
                  <a:pt x="1141181" y="501650"/>
                </a:lnTo>
                <a:lnTo>
                  <a:pt x="1138054" y="504190"/>
                </a:lnTo>
                <a:close/>
              </a:path>
              <a:path w="4096384" h="836930">
                <a:moveTo>
                  <a:pt x="1150634" y="497840"/>
                </a:moveTo>
                <a:lnTo>
                  <a:pt x="1148958" y="497840"/>
                </a:lnTo>
                <a:lnTo>
                  <a:pt x="1145605" y="496570"/>
                </a:lnTo>
                <a:lnTo>
                  <a:pt x="1148290" y="495300"/>
                </a:lnTo>
                <a:lnTo>
                  <a:pt x="1149462" y="494030"/>
                </a:lnTo>
                <a:lnTo>
                  <a:pt x="1150634" y="497840"/>
                </a:lnTo>
                <a:close/>
              </a:path>
              <a:path w="4096384" h="836930">
                <a:moveTo>
                  <a:pt x="1159058" y="497840"/>
                </a:moveTo>
                <a:lnTo>
                  <a:pt x="1150634" y="497840"/>
                </a:lnTo>
                <a:lnTo>
                  <a:pt x="1149462" y="494030"/>
                </a:lnTo>
                <a:lnTo>
                  <a:pt x="1160443" y="494030"/>
                </a:lnTo>
                <a:lnTo>
                  <a:pt x="1159058" y="497840"/>
                </a:lnTo>
                <a:close/>
              </a:path>
              <a:path w="4096384" h="836930">
                <a:moveTo>
                  <a:pt x="1294962" y="499110"/>
                </a:moveTo>
                <a:lnTo>
                  <a:pt x="1281218" y="499110"/>
                </a:lnTo>
                <a:lnTo>
                  <a:pt x="1282010" y="496710"/>
                </a:lnTo>
                <a:lnTo>
                  <a:pt x="1282554" y="494030"/>
                </a:lnTo>
                <a:lnTo>
                  <a:pt x="1293620" y="494030"/>
                </a:lnTo>
                <a:lnTo>
                  <a:pt x="1293183" y="496229"/>
                </a:lnTo>
                <a:lnTo>
                  <a:pt x="1293217" y="496710"/>
                </a:lnTo>
                <a:lnTo>
                  <a:pt x="1294962" y="499110"/>
                </a:lnTo>
                <a:close/>
              </a:path>
              <a:path w="4096384" h="836930">
                <a:moveTo>
                  <a:pt x="1352957" y="499110"/>
                </a:moveTo>
                <a:lnTo>
                  <a:pt x="1350279" y="499110"/>
                </a:lnTo>
                <a:lnTo>
                  <a:pt x="1349581" y="496996"/>
                </a:lnTo>
                <a:lnTo>
                  <a:pt x="1349491" y="496493"/>
                </a:lnTo>
                <a:lnTo>
                  <a:pt x="1351117" y="494030"/>
                </a:lnTo>
                <a:lnTo>
                  <a:pt x="1352623" y="494030"/>
                </a:lnTo>
                <a:lnTo>
                  <a:pt x="1353601" y="496493"/>
                </a:lnTo>
                <a:lnTo>
                  <a:pt x="1353518" y="496996"/>
                </a:lnTo>
                <a:lnTo>
                  <a:pt x="1352957" y="49911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57488" y="506730"/>
                </a:lnTo>
                <a:lnTo>
                  <a:pt x="1359328" y="499110"/>
                </a:lnTo>
                <a:lnTo>
                  <a:pt x="1352957" y="499110"/>
                </a:lnTo>
                <a:lnTo>
                  <a:pt x="1353518" y="496996"/>
                </a:lnTo>
                <a:lnTo>
                  <a:pt x="1353601" y="496493"/>
                </a:lnTo>
                <a:lnTo>
                  <a:pt x="1352623" y="494030"/>
                </a:lnTo>
                <a:lnTo>
                  <a:pt x="1362147" y="494030"/>
                </a:lnTo>
                <a:lnTo>
                  <a:pt x="1364023" y="499110"/>
                </a:lnTo>
                <a:lnTo>
                  <a:pt x="1365365" y="500380"/>
                </a:lnTo>
                <a:lnTo>
                  <a:pt x="1365529" y="500380"/>
                </a:lnTo>
                <a:lnTo>
                  <a:pt x="1369169" y="504190"/>
                </a:lnTo>
                <a:lnTo>
                  <a:pt x="1370246" y="505460"/>
                </a:lnTo>
                <a:lnTo>
                  <a:pt x="1386695" y="505460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0672" y="499110"/>
                </a:moveTo>
                <a:lnTo>
                  <a:pt x="1389839" y="496996"/>
                </a:lnTo>
                <a:lnTo>
                  <a:pt x="1389741" y="496493"/>
                </a:lnTo>
                <a:lnTo>
                  <a:pt x="1392015" y="494030"/>
                </a:lnTo>
                <a:lnTo>
                  <a:pt x="1392993" y="496493"/>
                </a:lnTo>
                <a:lnTo>
                  <a:pt x="1392894" y="496710"/>
                </a:lnTo>
                <a:lnTo>
                  <a:pt x="1390672" y="499110"/>
                </a:lnTo>
                <a:close/>
              </a:path>
              <a:path w="4096384" h="836930">
                <a:moveTo>
                  <a:pt x="1501182" y="495055"/>
                </a:moveTo>
                <a:lnTo>
                  <a:pt x="1500637" y="494030"/>
                </a:lnTo>
                <a:lnTo>
                  <a:pt x="1501458" y="494030"/>
                </a:lnTo>
                <a:lnTo>
                  <a:pt x="1501342" y="494896"/>
                </a:lnTo>
                <a:lnTo>
                  <a:pt x="1501182" y="495055"/>
                </a:lnTo>
                <a:close/>
              </a:path>
              <a:path w="4096384" h="836930">
                <a:moveTo>
                  <a:pt x="1509298" y="498263"/>
                </a:moveTo>
                <a:lnTo>
                  <a:pt x="1507541" y="495601"/>
                </a:lnTo>
                <a:lnTo>
                  <a:pt x="1507425" y="495255"/>
                </a:lnTo>
                <a:lnTo>
                  <a:pt x="1509687" y="494030"/>
                </a:lnTo>
                <a:lnTo>
                  <a:pt x="1511363" y="494030"/>
                </a:lnTo>
                <a:lnTo>
                  <a:pt x="1513418" y="495227"/>
                </a:lnTo>
                <a:lnTo>
                  <a:pt x="1513307" y="496016"/>
                </a:lnTo>
                <a:lnTo>
                  <a:pt x="1513124" y="496570"/>
                </a:lnTo>
                <a:lnTo>
                  <a:pt x="1508848" y="496570"/>
                </a:lnTo>
                <a:lnTo>
                  <a:pt x="1509298" y="498263"/>
                </a:lnTo>
                <a:close/>
              </a:path>
              <a:path w="4096384" h="836930">
                <a:moveTo>
                  <a:pt x="1516392" y="502920"/>
                </a:moveTo>
                <a:lnTo>
                  <a:pt x="1512060" y="501236"/>
                </a:lnTo>
                <a:lnTo>
                  <a:pt x="1513039" y="500380"/>
                </a:lnTo>
                <a:lnTo>
                  <a:pt x="1510695" y="500380"/>
                </a:lnTo>
                <a:lnTo>
                  <a:pt x="1512650" y="497909"/>
                </a:lnTo>
                <a:lnTo>
                  <a:pt x="1512776" y="497625"/>
                </a:lnTo>
                <a:lnTo>
                  <a:pt x="1513307" y="496016"/>
                </a:lnTo>
                <a:lnTo>
                  <a:pt x="1513418" y="495227"/>
                </a:lnTo>
                <a:lnTo>
                  <a:pt x="1511363" y="494030"/>
                </a:lnTo>
                <a:lnTo>
                  <a:pt x="1513847" y="494030"/>
                </a:lnTo>
                <a:lnTo>
                  <a:pt x="1516980" y="498974"/>
                </a:lnTo>
                <a:lnTo>
                  <a:pt x="1516853" y="500311"/>
                </a:lnTo>
                <a:lnTo>
                  <a:pt x="1516392" y="502920"/>
                </a:lnTo>
                <a:close/>
              </a:path>
              <a:path w="4096384" h="836930">
                <a:moveTo>
                  <a:pt x="1550941" y="495533"/>
                </a:moveTo>
                <a:lnTo>
                  <a:pt x="1550694" y="494030"/>
                </a:lnTo>
                <a:lnTo>
                  <a:pt x="1553069" y="495300"/>
                </a:lnTo>
                <a:lnTo>
                  <a:pt x="1551763" y="495300"/>
                </a:lnTo>
                <a:lnTo>
                  <a:pt x="1550941" y="495533"/>
                </a:lnTo>
                <a:close/>
              </a:path>
              <a:path w="4096384" h="836930">
                <a:moveTo>
                  <a:pt x="1568566" y="511810"/>
                </a:moveTo>
                <a:lnTo>
                  <a:pt x="1567347" y="511810"/>
                </a:lnTo>
                <a:lnTo>
                  <a:pt x="1568683" y="508000"/>
                </a:lnTo>
                <a:lnTo>
                  <a:pt x="1563320" y="508000"/>
                </a:lnTo>
                <a:lnTo>
                  <a:pt x="1557957" y="497840"/>
                </a:lnTo>
                <a:lnTo>
                  <a:pt x="1555443" y="496570"/>
                </a:lnTo>
                <a:lnTo>
                  <a:pt x="1550694" y="494030"/>
                </a:lnTo>
                <a:lnTo>
                  <a:pt x="1562656" y="494030"/>
                </a:lnTo>
                <a:lnTo>
                  <a:pt x="1562529" y="495951"/>
                </a:lnTo>
                <a:lnTo>
                  <a:pt x="1562648" y="496975"/>
                </a:lnTo>
                <a:lnTo>
                  <a:pt x="1563490" y="499110"/>
                </a:lnTo>
                <a:lnTo>
                  <a:pt x="1572947" y="499110"/>
                </a:lnTo>
                <a:lnTo>
                  <a:pt x="1571765" y="501650"/>
                </a:lnTo>
                <a:lnTo>
                  <a:pt x="1570863" y="501650"/>
                </a:lnTo>
                <a:lnTo>
                  <a:pt x="1567177" y="502920"/>
                </a:lnTo>
                <a:lnTo>
                  <a:pt x="1570303" y="504127"/>
                </a:lnTo>
                <a:lnTo>
                  <a:pt x="1568566" y="511810"/>
                </a:lnTo>
                <a:close/>
              </a:path>
              <a:path w="4096384" h="836930">
                <a:moveTo>
                  <a:pt x="1658199" y="499110"/>
                </a:moveTo>
                <a:lnTo>
                  <a:pt x="1658533" y="497840"/>
                </a:lnTo>
                <a:lnTo>
                  <a:pt x="1658703" y="497840"/>
                </a:lnTo>
                <a:lnTo>
                  <a:pt x="1656018" y="494030"/>
                </a:lnTo>
                <a:lnTo>
                  <a:pt x="1660209" y="494030"/>
                </a:lnTo>
                <a:lnTo>
                  <a:pt x="1665898" y="496493"/>
                </a:lnTo>
                <a:lnTo>
                  <a:pt x="1661722" y="497840"/>
                </a:lnTo>
                <a:lnTo>
                  <a:pt x="1658199" y="499110"/>
                </a:lnTo>
                <a:close/>
              </a:path>
              <a:path w="4096384" h="836930">
                <a:moveTo>
                  <a:pt x="1665898" y="496493"/>
                </a:moveTo>
                <a:lnTo>
                  <a:pt x="1660209" y="494030"/>
                </a:lnTo>
                <a:lnTo>
                  <a:pt x="1672947" y="494030"/>
                </a:lnTo>
                <a:lnTo>
                  <a:pt x="1673953" y="495300"/>
                </a:lnTo>
                <a:lnTo>
                  <a:pt x="1669265" y="495300"/>
                </a:lnTo>
                <a:lnTo>
                  <a:pt x="1665898" y="496493"/>
                </a:lnTo>
                <a:close/>
              </a:path>
              <a:path w="4096384" h="836930">
                <a:moveTo>
                  <a:pt x="1754584" y="501650"/>
                </a:moveTo>
                <a:lnTo>
                  <a:pt x="1741507" y="501650"/>
                </a:lnTo>
                <a:lnTo>
                  <a:pt x="1751231" y="494030"/>
                </a:lnTo>
                <a:lnTo>
                  <a:pt x="1750563" y="495300"/>
                </a:lnTo>
                <a:lnTo>
                  <a:pt x="1750314" y="496229"/>
                </a:lnTo>
                <a:lnTo>
                  <a:pt x="1750343" y="496710"/>
                </a:lnTo>
                <a:lnTo>
                  <a:pt x="1754584" y="501650"/>
                </a:lnTo>
                <a:close/>
              </a:path>
              <a:path w="4096384" h="836930">
                <a:moveTo>
                  <a:pt x="1752670" y="506730"/>
                </a:moveTo>
                <a:lnTo>
                  <a:pt x="1744696" y="506730"/>
                </a:lnTo>
                <a:lnTo>
                  <a:pt x="1745634" y="505540"/>
                </a:lnTo>
                <a:lnTo>
                  <a:pt x="1745650" y="505216"/>
                </a:lnTo>
                <a:lnTo>
                  <a:pt x="1745204" y="502970"/>
                </a:lnTo>
                <a:lnTo>
                  <a:pt x="1744356" y="501650"/>
                </a:lnTo>
                <a:lnTo>
                  <a:pt x="1754584" y="501650"/>
                </a:lnTo>
                <a:lnTo>
                  <a:pt x="1750343" y="496710"/>
                </a:lnTo>
                <a:lnTo>
                  <a:pt x="1750314" y="496229"/>
                </a:lnTo>
                <a:lnTo>
                  <a:pt x="1750563" y="495300"/>
                </a:lnTo>
                <a:lnTo>
                  <a:pt x="1751231" y="494030"/>
                </a:lnTo>
                <a:lnTo>
                  <a:pt x="1767823" y="494030"/>
                </a:lnTo>
                <a:lnTo>
                  <a:pt x="1759108" y="497840"/>
                </a:lnTo>
                <a:lnTo>
                  <a:pt x="1760784" y="497840"/>
                </a:lnTo>
                <a:lnTo>
                  <a:pt x="1762461" y="504190"/>
                </a:lnTo>
                <a:lnTo>
                  <a:pt x="1755422" y="504190"/>
                </a:lnTo>
                <a:lnTo>
                  <a:pt x="1754413" y="505460"/>
                </a:lnTo>
                <a:lnTo>
                  <a:pt x="1752670" y="506730"/>
                </a:lnTo>
                <a:close/>
              </a:path>
              <a:path w="4096384" h="836930">
                <a:moveTo>
                  <a:pt x="1762461" y="504190"/>
                </a:moveTo>
                <a:lnTo>
                  <a:pt x="1760784" y="497840"/>
                </a:lnTo>
                <a:lnTo>
                  <a:pt x="1759108" y="497840"/>
                </a:lnTo>
                <a:lnTo>
                  <a:pt x="1767823" y="494030"/>
                </a:lnTo>
                <a:lnTo>
                  <a:pt x="1765309" y="500380"/>
                </a:lnTo>
                <a:lnTo>
                  <a:pt x="1762461" y="504190"/>
                </a:lnTo>
                <a:close/>
              </a:path>
              <a:path w="4096384" h="836930">
                <a:moveTo>
                  <a:pt x="1788279" y="501650"/>
                </a:moveTo>
                <a:lnTo>
                  <a:pt x="1787141" y="500423"/>
                </a:lnTo>
                <a:lnTo>
                  <a:pt x="1787043" y="500162"/>
                </a:lnTo>
                <a:lnTo>
                  <a:pt x="1786544" y="498263"/>
                </a:lnTo>
                <a:lnTo>
                  <a:pt x="1786432" y="494030"/>
                </a:lnTo>
                <a:lnTo>
                  <a:pt x="1793137" y="497840"/>
                </a:lnTo>
                <a:lnTo>
                  <a:pt x="1789864" y="500556"/>
                </a:lnTo>
                <a:lnTo>
                  <a:pt x="1788279" y="501650"/>
                </a:lnTo>
                <a:close/>
              </a:path>
              <a:path w="4096384" h="836930">
                <a:moveTo>
                  <a:pt x="1796320" y="501650"/>
                </a:moveTo>
                <a:lnTo>
                  <a:pt x="1788279" y="501650"/>
                </a:lnTo>
                <a:lnTo>
                  <a:pt x="1790560" y="500009"/>
                </a:lnTo>
                <a:lnTo>
                  <a:pt x="1793137" y="497840"/>
                </a:lnTo>
                <a:lnTo>
                  <a:pt x="1786432" y="494030"/>
                </a:lnTo>
                <a:lnTo>
                  <a:pt x="1805542" y="494030"/>
                </a:lnTo>
                <a:lnTo>
                  <a:pt x="1804537" y="495300"/>
                </a:lnTo>
                <a:lnTo>
                  <a:pt x="1818460" y="495300"/>
                </a:lnTo>
                <a:lnTo>
                  <a:pt x="1818785" y="496570"/>
                </a:lnTo>
                <a:lnTo>
                  <a:pt x="1803857" y="496570"/>
                </a:lnTo>
                <a:lnTo>
                  <a:pt x="1800851" y="497840"/>
                </a:lnTo>
                <a:lnTo>
                  <a:pt x="1796320" y="501650"/>
                </a:lnTo>
                <a:close/>
              </a:path>
              <a:path w="4096384" h="836930">
                <a:moveTo>
                  <a:pt x="1843595" y="501650"/>
                </a:moveTo>
                <a:lnTo>
                  <a:pt x="1839758" y="499229"/>
                </a:lnTo>
                <a:lnTo>
                  <a:pt x="1839653" y="498974"/>
                </a:lnTo>
                <a:lnTo>
                  <a:pt x="1842757" y="494030"/>
                </a:lnTo>
                <a:lnTo>
                  <a:pt x="1845283" y="496016"/>
                </a:lnTo>
                <a:lnTo>
                  <a:pt x="1845848" y="496493"/>
                </a:lnTo>
                <a:lnTo>
                  <a:pt x="1845742" y="496996"/>
                </a:lnTo>
                <a:lnTo>
                  <a:pt x="1843595" y="501650"/>
                </a:lnTo>
                <a:close/>
              </a:path>
              <a:path w="4096384" h="836930">
                <a:moveTo>
                  <a:pt x="1862198" y="501650"/>
                </a:moveTo>
                <a:lnTo>
                  <a:pt x="1843595" y="501650"/>
                </a:lnTo>
                <a:lnTo>
                  <a:pt x="1845742" y="496996"/>
                </a:lnTo>
                <a:lnTo>
                  <a:pt x="1845848" y="496493"/>
                </a:lnTo>
                <a:lnTo>
                  <a:pt x="1843430" y="494539"/>
                </a:lnTo>
                <a:lnTo>
                  <a:pt x="1842757" y="494030"/>
                </a:lnTo>
                <a:lnTo>
                  <a:pt x="1876613" y="494030"/>
                </a:lnTo>
                <a:lnTo>
                  <a:pt x="1880132" y="495300"/>
                </a:lnTo>
                <a:lnTo>
                  <a:pt x="1888214" y="495300"/>
                </a:lnTo>
                <a:lnTo>
                  <a:pt x="1890326" y="496570"/>
                </a:lnTo>
                <a:lnTo>
                  <a:pt x="1870245" y="496570"/>
                </a:lnTo>
                <a:lnTo>
                  <a:pt x="1869291" y="498974"/>
                </a:lnTo>
                <a:lnTo>
                  <a:pt x="1869332" y="499229"/>
                </a:lnTo>
                <a:lnTo>
                  <a:pt x="1870245" y="500380"/>
                </a:lnTo>
                <a:lnTo>
                  <a:pt x="1862198" y="500380"/>
                </a:lnTo>
                <a:lnTo>
                  <a:pt x="1862198" y="501650"/>
                </a:lnTo>
                <a:close/>
              </a:path>
              <a:path w="4096384" h="836930">
                <a:moveTo>
                  <a:pt x="2101739" y="500380"/>
                </a:moveTo>
                <a:lnTo>
                  <a:pt x="2098052" y="499110"/>
                </a:lnTo>
                <a:lnTo>
                  <a:pt x="2097214" y="497840"/>
                </a:lnTo>
                <a:lnTo>
                  <a:pt x="2097882" y="497840"/>
                </a:lnTo>
                <a:lnTo>
                  <a:pt x="2101739" y="494030"/>
                </a:lnTo>
                <a:lnTo>
                  <a:pt x="2101739" y="500380"/>
                </a:lnTo>
                <a:close/>
              </a:path>
              <a:path w="4096384" h="836930">
                <a:moveTo>
                  <a:pt x="2268134" y="506730"/>
                </a:moveTo>
                <a:lnTo>
                  <a:pt x="2263668" y="504190"/>
                </a:lnTo>
                <a:lnTo>
                  <a:pt x="2263327" y="504190"/>
                </a:lnTo>
                <a:lnTo>
                  <a:pt x="2256319" y="500486"/>
                </a:lnTo>
                <a:lnTo>
                  <a:pt x="2256201" y="500224"/>
                </a:lnTo>
                <a:lnTo>
                  <a:pt x="2256949" y="498771"/>
                </a:lnTo>
                <a:lnTo>
                  <a:pt x="2257964" y="496570"/>
                </a:lnTo>
                <a:lnTo>
                  <a:pt x="2261317" y="494030"/>
                </a:lnTo>
                <a:lnTo>
                  <a:pt x="2263014" y="497869"/>
                </a:lnTo>
                <a:lnTo>
                  <a:pt x="2267437" y="504133"/>
                </a:lnTo>
                <a:lnTo>
                  <a:pt x="2267564" y="504522"/>
                </a:lnTo>
                <a:lnTo>
                  <a:pt x="2268134" y="506730"/>
                </a:lnTo>
                <a:close/>
              </a:path>
              <a:path w="4096384" h="836930">
                <a:moveTo>
                  <a:pt x="2274059" y="514350"/>
                </a:moveTo>
                <a:lnTo>
                  <a:pt x="2267354" y="514350"/>
                </a:lnTo>
                <a:lnTo>
                  <a:pt x="2261985" y="510540"/>
                </a:lnTo>
                <a:lnTo>
                  <a:pt x="2258298" y="506730"/>
                </a:lnTo>
                <a:lnTo>
                  <a:pt x="2268134" y="506730"/>
                </a:lnTo>
                <a:lnTo>
                  <a:pt x="2267564" y="504522"/>
                </a:lnTo>
                <a:lnTo>
                  <a:pt x="2267437" y="504133"/>
                </a:lnTo>
                <a:lnTo>
                  <a:pt x="2263014" y="497869"/>
                </a:lnTo>
                <a:lnTo>
                  <a:pt x="2261317" y="494030"/>
                </a:lnTo>
                <a:lnTo>
                  <a:pt x="2265844" y="494030"/>
                </a:lnTo>
                <a:lnTo>
                  <a:pt x="2266850" y="495300"/>
                </a:lnTo>
                <a:lnTo>
                  <a:pt x="2270200" y="495300"/>
                </a:lnTo>
                <a:lnTo>
                  <a:pt x="2281314" y="508000"/>
                </a:lnTo>
                <a:lnTo>
                  <a:pt x="2293336" y="508000"/>
                </a:lnTo>
                <a:lnTo>
                  <a:pt x="2292995" y="509270"/>
                </a:lnTo>
                <a:lnTo>
                  <a:pt x="2299203" y="509270"/>
                </a:lnTo>
                <a:lnTo>
                  <a:pt x="2299203" y="511810"/>
                </a:lnTo>
                <a:lnTo>
                  <a:pt x="2286631" y="511810"/>
                </a:lnTo>
                <a:lnTo>
                  <a:pt x="2286461" y="513080"/>
                </a:lnTo>
                <a:lnTo>
                  <a:pt x="2274727" y="513080"/>
                </a:lnTo>
                <a:lnTo>
                  <a:pt x="2274059" y="514350"/>
                </a:lnTo>
                <a:close/>
              </a:path>
              <a:path w="4096384" h="836930">
                <a:moveTo>
                  <a:pt x="2330881" y="504190"/>
                </a:moveTo>
                <a:lnTo>
                  <a:pt x="2324176" y="499110"/>
                </a:lnTo>
                <a:lnTo>
                  <a:pt x="2324844" y="499110"/>
                </a:lnTo>
                <a:lnTo>
                  <a:pt x="2328871" y="494030"/>
                </a:lnTo>
                <a:lnTo>
                  <a:pt x="2329818" y="498427"/>
                </a:lnTo>
                <a:lnTo>
                  <a:pt x="2330881" y="50419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298699" y="530860"/>
                </a:lnTo>
                <a:lnTo>
                  <a:pt x="2309258" y="520857"/>
                </a:lnTo>
                <a:lnTo>
                  <a:pt x="2309354" y="520566"/>
                </a:lnTo>
                <a:lnTo>
                  <a:pt x="2308030" y="518082"/>
                </a:lnTo>
                <a:lnTo>
                  <a:pt x="2305574" y="514350"/>
                </a:lnTo>
                <a:lnTo>
                  <a:pt x="2323672" y="514350"/>
                </a:lnTo>
                <a:lnTo>
                  <a:pt x="2323755" y="507625"/>
                </a:lnTo>
                <a:lnTo>
                  <a:pt x="2324510" y="504190"/>
                </a:lnTo>
                <a:lnTo>
                  <a:pt x="2330881" y="504190"/>
                </a:lnTo>
                <a:lnTo>
                  <a:pt x="2329745" y="498034"/>
                </a:lnTo>
                <a:lnTo>
                  <a:pt x="2328871" y="494030"/>
                </a:lnTo>
                <a:lnTo>
                  <a:pt x="2344462" y="494030"/>
                </a:lnTo>
                <a:lnTo>
                  <a:pt x="2342949" y="495300"/>
                </a:lnTo>
                <a:lnTo>
                  <a:pt x="2339937" y="495300"/>
                </a:lnTo>
                <a:lnTo>
                  <a:pt x="2339203" y="497625"/>
                </a:lnTo>
                <a:lnTo>
                  <a:pt x="2339322" y="497932"/>
                </a:lnTo>
                <a:lnTo>
                  <a:pt x="2341696" y="499110"/>
                </a:lnTo>
                <a:lnTo>
                  <a:pt x="2348851" y="499110"/>
                </a:lnTo>
                <a:lnTo>
                  <a:pt x="2348751" y="499420"/>
                </a:lnTo>
                <a:lnTo>
                  <a:pt x="2341273" y="509270"/>
                </a:lnTo>
                <a:lnTo>
                  <a:pt x="2340435" y="509270"/>
                </a:lnTo>
                <a:lnTo>
                  <a:pt x="2338595" y="510540"/>
                </a:lnTo>
                <a:lnTo>
                  <a:pt x="2326187" y="510540"/>
                </a:lnTo>
                <a:lnTo>
                  <a:pt x="2325697" y="511774"/>
                </a:lnTo>
                <a:lnTo>
                  <a:pt x="2326187" y="513080"/>
                </a:lnTo>
                <a:lnTo>
                  <a:pt x="2338425" y="513080"/>
                </a:lnTo>
                <a:lnTo>
                  <a:pt x="2338254" y="515620"/>
                </a:lnTo>
                <a:lnTo>
                  <a:pt x="2346221" y="515620"/>
                </a:lnTo>
                <a:lnTo>
                  <a:pt x="2344629" y="516890"/>
                </a:lnTo>
                <a:lnTo>
                  <a:pt x="2319986" y="516890"/>
                </a:lnTo>
                <a:lnTo>
                  <a:pt x="2319022" y="518160"/>
                </a:lnTo>
                <a:lnTo>
                  <a:pt x="2316633" y="518160"/>
                </a:lnTo>
                <a:lnTo>
                  <a:pt x="2310099" y="527050"/>
                </a:lnTo>
                <a:lnTo>
                  <a:pt x="2313111" y="52705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344509" y="499110"/>
                </a:moveTo>
                <a:lnTo>
                  <a:pt x="2341696" y="499110"/>
                </a:lnTo>
                <a:lnTo>
                  <a:pt x="2339322" y="497932"/>
                </a:lnTo>
                <a:lnTo>
                  <a:pt x="2339203" y="497625"/>
                </a:lnTo>
                <a:lnTo>
                  <a:pt x="2339937" y="495300"/>
                </a:lnTo>
                <a:lnTo>
                  <a:pt x="2342949" y="495300"/>
                </a:lnTo>
                <a:lnTo>
                  <a:pt x="2344462" y="494030"/>
                </a:lnTo>
                <a:lnTo>
                  <a:pt x="2344509" y="499110"/>
                </a:lnTo>
                <a:close/>
              </a:path>
              <a:path w="4096384" h="836930">
                <a:moveTo>
                  <a:pt x="2353341" y="497840"/>
                </a:moveTo>
                <a:lnTo>
                  <a:pt x="2347428" y="495255"/>
                </a:lnTo>
                <a:lnTo>
                  <a:pt x="2346976" y="494030"/>
                </a:lnTo>
                <a:lnTo>
                  <a:pt x="2353341" y="497840"/>
                </a:lnTo>
                <a:close/>
              </a:path>
              <a:path w="4096384" h="836930">
                <a:moveTo>
                  <a:pt x="2356920" y="497840"/>
                </a:moveTo>
                <a:lnTo>
                  <a:pt x="2353341" y="497840"/>
                </a:lnTo>
                <a:lnTo>
                  <a:pt x="2346976" y="494030"/>
                </a:lnTo>
                <a:lnTo>
                  <a:pt x="2351948" y="494030"/>
                </a:lnTo>
                <a:lnTo>
                  <a:pt x="2351671" y="495300"/>
                </a:lnTo>
                <a:lnTo>
                  <a:pt x="2357702" y="495300"/>
                </a:lnTo>
                <a:lnTo>
                  <a:pt x="2356920" y="497840"/>
                </a:lnTo>
                <a:close/>
              </a:path>
              <a:path w="4096384" h="836930">
                <a:moveTo>
                  <a:pt x="2633459" y="506730"/>
                </a:moveTo>
                <a:lnTo>
                  <a:pt x="2633459" y="494030"/>
                </a:lnTo>
                <a:lnTo>
                  <a:pt x="2637806" y="496570"/>
                </a:lnTo>
                <a:lnTo>
                  <a:pt x="2641820" y="496570"/>
                </a:lnTo>
                <a:lnTo>
                  <a:pt x="2633459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33459" y="506730"/>
                </a:lnTo>
                <a:lnTo>
                  <a:pt x="2641820" y="496570"/>
                </a:lnTo>
                <a:lnTo>
                  <a:pt x="2637806" y="496570"/>
                </a:lnTo>
                <a:lnTo>
                  <a:pt x="2633459" y="494030"/>
                </a:lnTo>
                <a:lnTo>
                  <a:pt x="2642379" y="494030"/>
                </a:lnTo>
                <a:lnTo>
                  <a:pt x="2648709" y="501650"/>
                </a:lnTo>
                <a:lnTo>
                  <a:pt x="2651502" y="504190"/>
                </a:lnTo>
                <a:lnTo>
                  <a:pt x="2642154" y="504190"/>
                </a:lnTo>
                <a:lnTo>
                  <a:pt x="2642252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796704" y="495300"/>
                </a:moveTo>
                <a:lnTo>
                  <a:pt x="2795721" y="494896"/>
                </a:lnTo>
                <a:lnTo>
                  <a:pt x="2795721" y="494030"/>
                </a:lnTo>
                <a:lnTo>
                  <a:pt x="2795885" y="494168"/>
                </a:lnTo>
                <a:lnTo>
                  <a:pt x="2796704" y="495300"/>
                </a:lnTo>
                <a:close/>
              </a:path>
              <a:path w="4096384" h="836930">
                <a:moveTo>
                  <a:pt x="2795885" y="494168"/>
                </a:moveTo>
                <a:lnTo>
                  <a:pt x="2795721" y="494030"/>
                </a:lnTo>
                <a:lnTo>
                  <a:pt x="2795885" y="494168"/>
                </a:lnTo>
                <a:close/>
              </a:path>
              <a:path w="4096384" h="836930">
                <a:moveTo>
                  <a:pt x="2824882" y="495300"/>
                </a:moveTo>
                <a:lnTo>
                  <a:pt x="2823858" y="495300"/>
                </a:lnTo>
                <a:lnTo>
                  <a:pt x="2823679" y="494896"/>
                </a:lnTo>
                <a:lnTo>
                  <a:pt x="2824041" y="494030"/>
                </a:lnTo>
                <a:lnTo>
                  <a:pt x="2824882" y="495300"/>
                </a:lnTo>
                <a:close/>
              </a:path>
              <a:path w="4096384" h="836930">
                <a:moveTo>
                  <a:pt x="2933338" y="501650"/>
                </a:moveTo>
                <a:lnTo>
                  <a:pt x="2931503" y="501650"/>
                </a:lnTo>
                <a:lnTo>
                  <a:pt x="2931575" y="497604"/>
                </a:lnTo>
                <a:lnTo>
                  <a:pt x="2932862" y="494030"/>
                </a:lnTo>
                <a:lnTo>
                  <a:pt x="2935108" y="496493"/>
                </a:lnTo>
                <a:lnTo>
                  <a:pt x="2935007" y="500162"/>
                </a:lnTo>
                <a:lnTo>
                  <a:pt x="2933338" y="501650"/>
                </a:lnTo>
                <a:close/>
              </a:path>
              <a:path w="4096384" h="836930">
                <a:moveTo>
                  <a:pt x="2935178" y="500009"/>
                </a:moveTo>
                <a:lnTo>
                  <a:pt x="2935108" y="496493"/>
                </a:lnTo>
                <a:lnTo>
                  <a:pt x="2932862" y="494030"/>
                </a:lnTo>
                <a:lnTo>
                  <a:pt x="2935556" y="494030"/>
                </a:lnTo>
                <a:lnTo>
                  <a:pt x="2935669" y="496570"/>
                </a:lnTo>
                <a:lnTo>
                  <a:pt x="3015298" y="496570"/>
                </a:lnTo>
                <a:lnTo>
                  <a:pt x="3012607" y="497840"/>
                </a:lnTo>
                <a:lnTo>
                  <a:pt x="2996191" y="497840"/>
                </a:lnTo>
                <a:lnTo>
                  <a:pt x="2996693" y="499110"/>
                </a:lnTo>
                <a:lnTo>
                  <a:pt x="2936186" y="499110"/>
                </a:lnTo>
                <a:lnTo>
                  <a:pt x="2935178" y="500009"/>
                </a:lnTo>
                <a:close/>
              </a:path>
              <a:path w="4096384" h="836930">
                <a:moveTo>
                  <a:pt x="3122755" y="494539"/>
                </a:moveTo>
                <a:lnTo>
                  <a:pt x="3122321" y="494430"/>
                </a:lnTo>
                <a:lnTo>
                  <a:pt x="3122755" y="494030"/>
                </a:lnTo>
                <a:lnTo>
                  <a:pt x="3122755" y="494539"/>
                </a:lnTo>
                <a:close/>
              </a:path>
              <a:path w="4096384" h="836930">
                <a:moveTo>
                  <a:pt x="3131634" y="495300"/>
                </a:moveTo>
                <a:lnTo>
                  <a:pt x="3125761" y="495300"/>
                </a:lnTo>
                <a:lnTo>
                  <a:pt x="3122755" y="494539"/>
                </a:lnTo>
                <a:lnTo>
                  <a:pt x="3122755" y="494030"/>
                </a:lnTo>
                <a:lnTo>
                  <a:pt x="3129126" y="494030"/>
                </a:lnTo>
                <a:lnTo>
                  <a:pt x="3130799" y="494620"/>
                </a:lnTo>
                <a:lnTo>
                  <a:pt x="3131634" y="495300"/>
                </a:lnTo>
                <a:close/>
              </a:path>
              <a:path w="4096384" h="836930">
                <a:moveTo>
                  <a:pt x="3227960" y="504133"/>
                </a:moveTo>
                <a:lnTo>
                  <a:pt x="3226760" y="502920"/>
                </a:lnTo>
                <a:lnTo>
                  <a:pt x="3226646" y="502753"/>
                </a:lnTo>
                <a:lnTo>
                  <a:pt x="3229361" y="494030"/>
                </a:lnTo>
                <a:lnTo>
                  <a:pt x="3229178" y="496570"/>
                </a:lnTo>
                <a:lnTo>
                  <a:pt x="3231338" y="496570"/>
                </a:lnTo>
                <a:lnTo>
                  <a:pt x="3239248" y="501650"/>
                </a:lnTo>
                <a:lnTo>
                  <a:pt x="3229852" y="501650"/>
                </a:lnTo>
                <a:lnTo>
                  <a:pt x="3227960" y="504133"/>
                </a:lnTo>
                <a:close/>
              </a:path>
              <a:path w="4096384" h="836930">
                <a:moveTo>
                  <a:pt x="3276971" y="500380"/>
                </a:moveTo>
                <a:lnTo>
                  <a:pt x="3270757" y="500380"/>
                </a:lnTo>
                <a:lnTo>
                  <a:pt x="3270271" y="499466"/>
                </a:lnTo>
                <a:lnTo>
                  <a:pt x="3270146" y="498974"/>
                </a:lnTo>
                <a:lnTo>
                  <a:pt x="3271233" y="496658"/>
                </a:lnTo>
                <a:lnTo>
                  <a:pt x="3271350" y="496493"/>
                </a:lnTo>
                <a:lnTo>
                  <a:pt x="3273782" y="494030"/>
                </a:lnTo>
                <a:lnTo>
                  <a:pt x="3276971" y="500380"/>
                </a:lnTo>
                <a:close/>
              </a:path>
              <a:path w="4096384" h="836930">
                <a:moveTo>
                  <a:pt x="3489351" y="502920"/>
                </a:moveTo>
                <a:lnTo>
                  <a:pt x="3478606" y="502920"/>
                </a:lnTo>
                <a:lnTo>
                  <a:pt x="3489685" y="494030"/>
                </a:lnTo>
                <a:lnTo>
                  <a:pt x="3489600" y="498427"/>
                </a:lnTo>
                <a:lnTo>
                  <a:pt x="3489483" y="501808"/>
                </a:lnTo>
                <a:lnTo>
                  <a:pt x="3489351" y="502920"/>
                </a:lnTo>
                <a:close/>
              </a:path>
              <a:path w="4096384" h="836930">
                <a:moveTo>
                  <a:pt x="3489947" y="504536"/>
                </a:moveTo>
                <a:lnTo>
                  <a:pt x="3489785" y="504522"/>
                </a:lnTo>
                <a:lnTo>
                  <a:pt x="3489501" y="502920"/>
                </a:lnTo>
                <a:lnTo>
                  <a:pt x="3489351" y="502920"/>
                </a:lnTo>
                <a:lnTo>
                  <a:pt x="3489483" y="501808"/>
                </a:lnTo>
                <a:lnTo>
                  <a:pt x="3489600" y="498427"/>
                </a:lnTo>
                <a:lnTo>
                  <a:pt x="3489685" y="494030"/>
                </a:lnTo>
                <a:lnTo>
                  <a:pt x="3491461" y="494030"/>
                </a:lnTo>
                <a:lnTo>
                  <a:pt x="3489685" y="499110"/>
                </a:lnTo>
                <a:lnTo>
                  <a:pt x="3507960" y="499110"/>
                </a:lnTo>
                <a:lnTo>
                  <a:pt x="3511100" y="500380"/>
                </a:lnTo>
                <a:lnTo>
                  <a:pt x="3505112" y="500380"/>
                </a:lnTo>
                <a:lnTo>
                  <a:pt x="3505112" y="504190"/>
                </a:lnTo>
                <a:lnTo>
                  <a:pt x="3490176" y="504190"/>
                </a:lnTo>
                <a:lnTo>
                  <a:pt x="3489947" y="504536"/>
                </a:lnTo>
                <a:close/>
              </a:path>
              <a:path w="4096384" h="836930">
                <a:moveTo>
                  <a:pt x="3520519" y="504190"/>
                </a:moveTo>
                <a:lnTo>
                  <a:pt x="3507960" y="499110"/>
                </a:lnTo>
                <a:lnTo>
                  <a:pt x="3511640" y="497840"/>
                </a:lnTo>
                <a:lnTo>
                  <a:pt x="3512308" y="497840"/>
                </a:lnTo>
                <a:lnTo>
                  <a:pt x="3515339" y="494030"/>
                </a:lnTo>
                <a:lnTo>
                  <a:pt x="3516946" y="496493"/>
                </a:lnTo>
                <a:lnTo>
                  <a:pt x="3520519" y="504190"/>
                </a:lnTo>
                <a:close/>
              </a:path>
              <a:path w="4096384" h="836930">
                <a:moveTo>
                  <a:pt x="3523455" y="504190"/>
                </a:moveTo>
                <a:lnTo>
                  <a:pt x="3520519" y="504190"/>
                </a:lnTo>
                <a:lnTo>
                  <a:pt x="3517061" y="496710"/>
                </a:lnTo>
                <a:lnTo>
                  <a:pt x="3516946" y="496493"/>
                </a:lnTo>
                <a:lnTo>
                  <a:pt x="3515339" y="494030"/>
                </a:lnTo>
                <a:lnTo>
                  <a:pt x="3518004" y="494030"/>
                </a:lnTo>
                <a:lnTo>
                  <a:pt x="3519170" y="499110"/>
                </a:lnTo>
                <a:lnTo>
                  <a:pt x="3525567" y="499110"/>
                </a:lnTo>
                <a:lnTo>
                  <a:pt x="3525510" y="502792"/>
                </a:lnTo>
                <a:lnTo>
                  <a:pt x="3523455" y="504190"/>
                </a:lnTo>
                <a:close/>
              </a:path>
              <a:path w="4096384" h="836930">
                <a:moveTo>
                  <a:pt x="3792892" y="506730"/>
                </a:moveTo>
                <a:lnTo>
                  <a:pt x="3788371" y="506730"/>
                </a:lnTo>
                <a:lnTo>
                  <a:pt x="3783389" y="502970"/>
                </a:lnTo>
                <a:lnTo>
                  <a:pt x="3783289" y="502792"/>
                </a:lnTo>
                <a:lnTo>
                  <a:pt x="3782183" y="498427"/>
                </a:lnTo>
                <a:lnTo>
                  <a:pt x="3782100" y="497625"/>
                </a:lnTo>
                <a:lnTo>
                  <a:pt x="3783200" y="494030"/>
                </a:lnTo>
                <a:lnTo>
                  <a:pt x="3784211" y="495742"/>
                </a:lnTo>
                <a:lnTo>
                  <a:pt x="3784088" y="496570"/>
                </a:lnTo>
                <a:lnTo>
                  <a:pt x="3783200" y="499110"/>
                </a:lnTo>
                <a:lnTo>
                  <a:pt x="3786539" y="499110"/>
                </a:lnTo>
                <a:lnTo>
                  <a:pt x="3788556" y="501650"/>
                </a:lnTo>
                <a:lnTo>
                  <a:pt x="3792596" y="501650"/>
                </a:lnTo>
                <a:lnTo>
                  <a:pt x="3792892" y="506730"/>
                </a:lnTo>
                <a:close/>
              </a:path>
              <a:path w="4096384" h="836930">
                <a:moveTo>
                  <a:pt x="3784315" y="495919"/>
                </a:moveTo>
                <a:lnTo>
                  <a:pt x="3783200" y="494030"/>
                </a:lnTo>
                <a:lnTo>
                  <a:pt x="3784976" y="494030"/>
                </a:lnTo>
                <a:lnTo>
                  <a:pt x="3784315" y="495919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047" y="495300"/>
                </a:lnTo>
                <a:lnTo>
                  <a:pt x="3843538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538" y="494030"/>
                </a:lnTo>
                <a:lnTo>
                  <a:pt x="3846311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61813" y="494030"/>
                </a:lnTo>
                <a:lnTo>
                  <a:pt x="3866345" y="497840"/>
                </a:lnTo>
                <a:lnTo>
                  <a:pt x="3868184" y="49784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68565" y="505460"/>
                </a:moveTo>
                <a:lnTo>
                  <a:pt x="3861813" y="505460"/>
                </a:lnTo>
                <a:lnTo>
                  <a:pt x="3868184" y="497840"/>
                </a:lnTo>
                <a:lnTo>
                  <a:pt x="3866345" y="497840"/>
                </a:lnTo>
                <a:lnTo>
                  <a:pt x="3861813" y="494030"/>
                </a:lnTo>
                <a:lnTo>
                  <a:pt x="3869214" y="494030"/>
                </a:lnTo>
                <a:lnTo>
                  <a:pt x="3869684" y="495300"/>
                </a:lnTo>
                <a:lnTo>
                  <a:pt x="3896829" y="495300"/>
                </a:lnTo>
                <a:lnTo>
                  <a:pt x="3898170" y="496570"/>
                </a:lnTo>
                <a:lnTo>
                  <a:pt x="3876238" y="496570"/>
                </a:lnTo>
                <a:lnTo>
                  <a:pt x="3869684" y="504190"/>
                </a:lnTo>
                <a:lnTo>
                  <a:pt x="3870174" y="504190"/>
                </a:lnTo>
                <a:lnTo>
                  <a:pt x="3868565" y="505460"/>
                </a:lnTo>
                <a:close/>
              </a:path>
              <a:path w="4096384" h="836930">
                <a:moveTo>
                  <a:pt x="4075700" y="504190"/>
                </a:moveTo>
                <a:lnTo>
                  <a:pt x="4076146" y="499806"/>
                </a:lnTo>
                <a:lnTo>
                  <a:pt x="4076272" y="498771"/>
                </a:lnTo>
                <a:lnTo>
                  <a:pt x="4077042" y="494030"/>
                </a:lnTo>
                <a:lnTo>
                  <a:pt x="4080722" y="500380"/>
                </a:lnTo>
                <a:lnTo>
                  <a:pt x="4080231" y="500380"/>
                </a:lnTo>
                <a:lnTo>
                  <a:pt x="4075700" y="504190"/>
                </a:lnTo>
                <a:close/>
              </a:path>
              <a:path w="4096384" h="836930">
                <a:moveTo>
                  <a:pt x="4095854" y="508000"/>
                </a:moveTo>
                <a:lnTo>
                  <a:pt x="4074017" y="508000"/>
                </a:lnTo>
                <a:lnTo>
                  <a:pt x="4071503" y="504190"/>
                </a:lnTo>
                <a:lnTo>
                  <a:pt x="4075700" y="504190"/>
                </a:lnTo>
                <a:lnTo>
                  <a:pt x="4080231" y="500380"/>
                </a:lnTo>
                <a:lnTo>
                  <a:pt x="4080722" y="500380"/>
                </a:lnTo>
                <a:lnTo>
                  <a:pt x="4077042" y="494030"/>
                </a:lnTo>
                <a:lnTo>
                  <a:pt x="4095854" y="494030"/>
                </a:lnTo>
                <a:lnTo>
                  <a:pt x="4095854" y="502920"/>
                </a:lnTo>
                <a:lnTo>
                  <a:pt x="4084579" y="502920"/>
                </a:lnTo>
                <a:lnTo>
                  <a:pt x="4083904" y="506730"/>
                </a:lnTo>
                <a:lnTo>
                  <a:pt x="4095854" y="506730"/>
                </a:lnTo>
                <a:lnTo>
                  <a:pt x="4095854" y="508000"/>
                </a:lnTo>
                <a:close/>
              </a:path>
              <a:path w="4096384" h="836930">
                <a:moveTo>
                  <a:pt x="3293380" y="497840"/>
                </a:moveTo>
                <a:lnTo>
                  <a:pt x="3287015" y="497840"/>
                </a:lnTo>
                <a:lnTo>
                  <a:pt x="3289831" y="494064"/>
                </a:lnTo>
                <a:lnTo>
                  <a:pt x="3294237" y="495300"/>
                </a:lnTo>
                <a:lnTo>
                  <a:pt x="3294728" y="496570"/>
                </a:lnTo>
                <a:lnTo>
                  <a:pt x="3294054" y="496570"/>
                </a:lnTo>
                <a:lnTo>
                  <a:pt x="3293380" y="497840"/>
                </a:lnTo>
                <a:close/>
              </a:path>
              <a:path w="4096384" h="836930">
                <a:moveTo>
                  <a:pt x="2797223" y="495300"/>
                </a:moveTo>
                <a:lnTo>
                  <a:pt x="2796704" y="495300"/>
                </a:lnTo>
                <a:lnTo>
                  <a:pt x="2795885" y="494168"/>
                </a:lnTo>
                <a:lnTo>
                  <a:pt x="2797223" y="495300"/>
                </a:lnTo>
                <a:close/>
              </a:path>
              <a:path w="4096384" h="836930">
                <a:moveTo>
                  <a:pt x="2527010" y="496570"/>
                </a:moveTo>
                <a:lnTo>
                  <a:pt x="2525530" y="495965"/>
                </a:lnTo>
                <a:lnTo>
                  <a:pt x="2525439" y="495399"/>
                </a:lnTo>
                <a:lnTo>
                  <a:pt x="2525322" y="494252"/>
                </a:lnTo>
                <a:lnTo>
                  <a:pt x="2527010" y="496570"/>
                </a:lnTo>
                <a:close/>
              </a:path>
              <a:path w="4096384" h="836930">
                <a:moveTo>
                  <a:pt x="3131896" y="501650"/>
                </a:moveTo>
                <a:lnTo>
                  <a:pt x="3116050" y="501650"/>
                </a:lnTo>
                <a:lnTo>
                  <a:pt x="3116749" y="499701"/>
                </a:lnTo>
                <a:lnTo>
                  <a:pt x="3116863" y="499466"/>
                </a:lnTo>
                <a:lnTo>
                  <a:pt x="3122321" y="494430"/>
                </a:lnTo>
                <a:lnTo>
                  <a:pt x="3122755" y="494539"/>
                </a:lnTo>
                <a:lnTo>
                  <a:pt x="3122681" y="497950"/>
                </a:lnTo>
                <a:lnTo>
                  <a:pt x="3121904" y="499110"/>
                </a:lnTo>
                <a:lnTo>
                  <a:pt x="3121229" y="499110"/>
                </a:lnTo>
                <a:lnTo>
                  <a:pt x="3120398" y="500380"/>
                </a:lnTo>
                <a:lnTo>
                  <a:pt x="3132336" y="500380"/>
                </a:lnTo>
                <a:lnTo>
                  <a:pt x="3131896" y="501650"/>
                </a:lnTo>
                <a:close/>
              </a:path>
              <a:path w="4096384" h="836930">
                <a:moveTo>
                  <a:pt x="3132336" y="500380"/>
                </a:moveTo>
                <a:lnTo>
                  <a:pt x="3120398" y="500380"/>
                </a:lnTo>
                <a:lnTo>
                  <a:pt x="3121229" y="499110"/>
                </a:lnTo>
                <a:lnTo>
                  <a:pt x="3121904" y="499110"/>
                </a:lnTo>
                <a:lnTo>
                  <a:pt x="3122681" y="497950"/>
                </a:lnTo>
                <a:lnTo>
                  <a:pt x="3122755" y="494539"/>
                </a:lnTo>
                <a:lnTo>
                  <a:pt x="3125761" y="495300"/>
                </a:lnTo>
                <a:lnTo>
                  <a:pt x="3132724" y="495300"/>
                </a:lnTo>
                <a:lnTo>
                  <a:pt x="3133551" y="495591"/>
                </a:lnTo>
                <a:lnTo>
                  <a:pt x="3133509" y="496996"/>
                </a:lnTo>
                <a:lnTo>
                  <a:pt x="3132336" y="500380"/>
                </a:lnTo>
                <a:close/>
              </a:path>
              <a:path w="4096384" h="836930">
                <a:moveTo>
                  <a:pt x="3132724" y="495300"/>
                </a:moveTo>
                <a:lnTo>
                  <a:pt x="3131634" y="495300"/>
                </a:lnTo>
                <a:lnTo>
                  <a:pt x="3130799" y="494620"/>
                </a:lnTo>
                <a:lnTo>
                  <a:pt x="3132724" y="495300"/>
                </a:lnTo>
                <a:close/>
              </a:path>
              <a:path w="4096384" h="836930">
                <a:moveTo>
                  <a:pt x="1646131" y="496570"/>
                </a:moveTo>
                <a:lnTo>
                  <a:pt x="1646875" y="494685"/>
                </a:lnTo>
                <a:lnTo>
                  <a:pt x="1646997" y="495742"/>
                </a:lnTo>
                <a:lnTo>
                  <a:pt x="1646947" y="496016"/>
                </a:lnTo>
                <a:lnTo>
                  <a:pt x="1646131" y="496570"/>
                </a:lnTo>
                <a:close/>
              </a:path>
              <a:path w="4096384" h="836930">
                <a:moveTo>
                  <a:pt x="1501312" y="495300"/>
                </a:moveTo>
                <a:lnTo>
                  <a:pt x="1501220" y="495018"/>
                </a:lnTo>
                <a:lnTo>
                  <a:pt x="1501360" y="494878"/>
                </a:lnTo>
                <a:lnTo>
                  <a:pt x="1501312" y="495300"/>
                </a:lnTo>
                <a:close/>
              </a:path>
              <a:path w="4096384" h="836930">
                <a:moveTo>
                  <a:pt x="2797123" y="504872"/>
                </a:moveTo>
                <a:lnTo>
                  <a:pt x="2795827" y="504055"/>
                </a:lnTo>
                <a:lnTo>
                  <a:pt x="2795721" y="494896"/>
                </a:lnTo>
                <a:lnTo>
                  <a:pt x="2796704" y="495300"/>
                </a:lnTo>
                <a:lnTo>
                  <a:pt x="2797223" y="495300"/>
                </a:lnTo>
                <a:lnTo>
                  <a:pt x="2800226" y="497840"/>
                </a:lnTo>
                <a:lnTo>
                  <a:pt x="2802426" y="497840"/>
                </a:lnTo>
                <a:lnTo>
                  <a:pt x="2797123" y="504872"/>
                </a:lnTo>
                <a:close/>
              </a:path>
              <a:path w="4096384" h="836930">
                <a:moveTo>
                  <a:pt x="2823858" y="495300"/>
                </a:moveTo>
                <a:lnTo>
                  <a:pt x="2823664" y="495255"/>
                </a:lnTo>
                <a:lnTo>
                  <a:pt x="2823628" y="495018"/>
                </a:lnTo>
                <a:lnTo>
                  <a:pt x="2823858" y="495300"/>
                </a:lnTo>
                <a:close/>
              </a:path>
              <a:path w="4096384" h="836930">
                <a:moveTo>
                  <a:pt x="1510361" y="509270"/>
                </a:moveTo>
                <a:lnTo>
                  <a:pt x="1499295" y="509270"/>
                </a:lnTo>
                <a:lnTo>
                  <a:pt x="1501476" y="508000"/>
                </a:lnTo>
                <a:lnTo>
                  <a:pt x="1502733" y="506460"/>
                </a:lnTo>
                <a:lnTo>
                  <a:pt x="1503581" y="505540"/>
                </a:lnTo>
                <a:lnTo>
                  <a:pt x="1503549" y="505374"/>
                </a:lnTo>
                <a:lnTo>
                  <a:pt x="1497340" y="500423"/>
                </a:lnTo>
                <a:lnTo>
                  <a:pt x="1497235" y="500009"/>
                </a:lnTo>
                <a:lnTo>
                  <a:pt x="1497115" y="499110"/>
                </a:lnTo>
                <a:lnTo>
                  <a:pt x="1501182" y="495055"/>
                </a:lnTo>
                <a:lnTo>
                  <a:pt x="1501312" y="495300"/>
                </a:lnTo>
                <a:lnTo>
                  <a:pt x="1507342" y="495300"/>
                </a:lnTo>
                <a:lnTo>
                  <a:pt x="1508181" y="496570"/>
                </a:lnTo>
                <a:lnTo>
                  <a:pt x="1507847" y="496570"/>
                </a:lnTo>
                <a:lnTo>
                  <a:pt x="1506838" y="497840"/>
                </a:lnTo>
                <a:lnTo>
                  <a:pt x="1507847" y="500380"/>
                </a:lnTo>
                <a:lnTo>
                  <a:pt x="1504828" y="500380"/>
                </a:lnTo>
                <a:lnTo>
                  <a:pt x="1501961" y="502792"/>
                </a:lnTo>
                <a:lnTo>
                  <a:pt x="1502069" y="503071"/>
                </a:lnTo>
                <a:lnTo>
                  <a:pt x="1503990" y="504190"/>
                </a:lnTo>
                <a:lnTo>
                  <a:pt x="1504324" y="508000"/>
                </a:lnTo>
                <a:lnTo>
                  <a:pt x="1511240" y="508000"/>
                </a:lnTo>
                <a:lnTo>
                  <a:pt x="1511355" y="508691"/>
                </a:lnTo>
                <a:lnTo>
                  <a:pt x="1510361" y="509270"/>
                </a:lnTo>
                <a:close/>
              </a:path>
              <a:path w="4096384" h="836930">
                <a:moveTo>
                  <a:pt x="723582" y="495532"/>
                </a:moveTo>
                <a:lnTo>
                  <a:pt x="723608" y="495073"/>
                </a:lnTo>
                <a:lnTo>
                  <a:pt x="723944" y="495255"/>
                </a:lnTo>
                <a:lnTo>
                  <a:pt x="723836" y="495399"/>
                </a:lnTo>
                <a:lnTo>
                  <a:pt x="723582" y="495532"/>
                </a:lnTo>
                <a:close/>
              </a:path>
              <a:path w="4096384" h="836930">
                <a:moveTo>
                  <a:pt x="2820859" y="501650"/>
                </a:moveTo>
                <a:lnTo>
                  <a:pt x="2823541" y="495227"/>
                </a:lnTo>
                <a:lnTo>
                  <a:pt x="2823858" y="495300"/>
                </a:lnTo>
                <a:lnTo>
                  <a:pt x="2824882" y="495300"/>
                </a:lnTo>
                <a:lnTo>
                  <a:pt x="2825673" y="496493"/>
                </a:lnTo>
                <a:lnTo>
                  <a:pt x="2826654" y="498974"/>
                </a:lnTo>
                <a:lnTo>
                  <a:pt x="2826543" y="499530"/>
                </a:lnTo>
                <a:lnTo>
                  <a:pt x="2826215" y="500380"/>
                </a:lnTo>
                <a:lnTo>
                  <a:pt x="2824382" y="500380"/>
                </a:lnTo>
                <a:lnTo>
                  <a:pt x="2820859" y="501650"/>
                </a:lnTo>
                <a:close/>
              </a:path>
              <a:path w="4096384" h="836930">
                <a:moveTo>
                  <a:pt x="1597182" y="500380"/>
                </a:moveTo>
                <a:lnTo>
                  <a:pt x="1594835" y="500380"/>
                </a:lnTo>
                <a:lnTo>
                  <a:pt x="1596632" y="495250"/>
                </a:lnTo>
                <a:lnTo>
                  <a:pt x="1599024" y="497840"/>
                </a:lnTo>
                <a:lnTo>
                  <a:pt x="1598926" y="498081"/>
                </a:lnTo>
                <a:lnTo>
                  <a:pt x="1597182" y="500380"/>
                </a:lnTo>
                <a:close/>
              </a:path>
              <a:path w="4096384" h="836930">
                <a:moveTo>
                  <a:pt x="2348896" y="499229"/>
                </a:moveTo>
                <a:lnTo>
                  <a:pt x="2347428" y="495255"/>
                </a:lnTo>
                <a:lnTo>
                  <a:pt x="2353341" y="497840"/>
                </a:lnTo>
                <a:lnTo>
                  <a:pt x="2356920" y="497840"/>
                </a:lnTo>
                <a:lnTo>
                  <a:pt x="2356529" y="499110"/>
                </a:lnTo>
                <a:lnTo>
                  <a:pt x="2348986" y="499110"/>
                </a:lnTo>
                <a:close/>
              </a:path>
              <a:path w="4096384" h="836930">
                <a:moveTo>
                  <a:pt x="232102" y="498081"/>
                </a:moveTo>
                <a:lnTo>
                  <a:pt x="231890" y="497950"/>
                </a:lnTo>
                <a:lnTo>
                  <a:pt x="231797" y="497625"/>
                </a:lnTo>
                <a:lnTo>
                  <a:pt x="232714" y="495300"/>
                </a:lnTo>
                <a:lnTo>
                  <a:pt x="232102" y="498081"/>
                </a:lnTo>
                <a:close/>
              </a:path>
              <a:path w="4096384" h="836930">
                <a:moveTo>
                  <a:pt x="233217" y="498771"/>
                </a:moveTo>
                <a:lnTo>
                  <a:pt x="232102" y="498081"/>
                </a:lnTo>
                <a:lnTo>
                  <a:pt x="232714" y="495300"/>
                </a:lnTo>
                <a:lnTo>
                  <a:pt x="246962" y="495300"/>
                </a:lnTo>
                <a:lnTo>
                  <a:pt x="233217" y="498771"/>
                </a:lnTo>
                <a:close/>
              </a:path>
              <a:path w="4096384" h="836930">
                <a:moveTo>
                  <a:pt x="349384" y="513080"/>
                </a:moveTo>
                <a:lnTo>
                  <a:pt x="341670" y="513080"/>
                </a:lnTo>
                <a:lnTo>
                  <a:pt x="348344" y="507580"/>
                </a:lnTo>
                <a:lnTo>
                  <a:pt x="356444" y="500380"/>
                </a:lnTo>
                <a:lnTo>
                  <a:pt x="364042" y="495300"/>
                </a:lnTo>
                <a:lnTo>
                  <a:pt x="367318" y="500380"/>
                </a:lnTo>
                <a:lnTo>
                  <a:pt x="360613" y="500380"/>
                </a:lnTo>
                <a:lnTo>
                  <a:pt x="360344" y="504190"/>
                </a:lnTo>
                <a:lnTo>
                  <a:pt x="355251" y="504190"/>
                </a:lnTo>
                <a:lnTo>
                  <a:pt x="349384" y="513080"/>
                </a:lnTo>
                <a:close/>
              </a:path>
              <a:path w="4096384" h="836930">
                <a:moveTo>
                  <a:pt x="380019" y="495591"/>
                </a:moveTo>
                <a:lnTo>
                  <a:pt x="378882" y="495300"/>
                </a:lnTo>
                <a:lnTo>
                  <a:pt x="380224" y="495300"/>
                </a:lnTo>
                <a:lnTo>
                  <a:pt x="380019" y="495591"/>
                </a:lnTo>
                <a:close/>
              </a:path>
              <a:path w="4096384" h="836930">
                <a:moveTo>
                  <a:pt x="387860" y="497604"/>
                </a:moveTo>
                <a:lnTo>
                  <a:pt x="380165" y="495629"/>
                </a:lnTo>
                <a:lnTo>
                  <a:pt x="380224" y="495300"/>
                </a:lnTo>
                <a:lnTo>
                  <a:pt x="396987" y="495300"/>
                </a:lnTo>
                <a:lnTo>
                  <a:pt x="387860" y="497604"/>
                </a:lnTo>
                <a:close/>
              </a:path>
              <a:path w="4096384" h="836930">
                <a:moveTo>
                  <a:pt x="611718" y="500380"/>
                </a:moveTo>
                <a:lnTo>
                  <a:pt x="610375" y="500380"/>
                </a:lnTo>
                <a:lnTo>
                  <a:pt x="609262" y="498263"/>
                </a:lnTo>
                <a:lnTo>
                  <a:pt x="609138" y="497625"/>
                </a:lnTo>
                <a:lnTo>
                  <a:pt x="610205" y="495300"/>
                </a:lnTo>
                <a:lnTo>
                  <a:pt x="611548" y="495300"/>
                </a:lnTo>
                <a:lnTo>
                  <a:pt x="612777" y="497625"/>
                </a:lnTo>
                <a:lnTo>
                  <a:pt x="612655" y="498348"/>
                </a:lnTo>
                <a:lnTo>
                  <a:pt x="611718" y="500380"/>
                </a:lnTo>
                <a:close/>
              </a:path>
              <a:path w="4096384" h="836930">
                <a:moveTo>
                  <a:pt x="651557" y="504190"/>
                </a:moveTo>
                <a:lnTo>
                  <a:pt x="633509" y="504190"/>
                </a:lnTo>
                <a:lnTo>
                  <a:pt x="634177" y="500380"/>
                </a:lnTo>
                <a:lnTo>
                  <a:pt x="611718" y="500380"/>
                </a:lnTo>
                <a:lnTo>
                  <a:pt x="612655" y="498348"/>
                </a:lnTo>
                <a:lnTo>
                  <a:pt x="612777" y="497625"/>
                </a:lnTo>
                <a:lnTo>
                  <a:pt x="611548" y="495300"/>
                </a:lnTo>
                <a:lnTo>
                  <a:pt x="621019" y="495300"/>
                </a:lnTo>
                <a:lnTo>
                  <a:pt x="622777" y="497840"/>
                </a:lnTo>
                <a:lnTo>
                  <a:pt x="622947" y="497840"/>
                </a:lnTo>
                <a:lnTo>
                  <a:pt x="622777" y="499110"/>
                </a:lnTo>
                <a:lnTo>
                  <a:pt x="650462" y="499110"/>
                </a:lnTo>
                <a:lnTo>
                  <a:pt x="652043" y="501650"/>
                </a:lnTo>
                <a:lnTo>
                  <a:pt x="645577" y="501650"/>
                </a:lnTo>
                <a:lnTo>
                  <a:pt x="645073" y="502920"/>
                </a:lnTo>
                <a:lnTo>
                  <a:pt x="651280" y="502920"/>
                </a:lnTo>
                <a:lnTo>
                  <a:pt x="651557" y="504190"/>
                </a:lnTo>
                <a:close/>
              </a:path>
              <a:path w="4096384" h="836930">
                <a:moveTo>
                  <a:pt x="663511" y="500380"/>
                </a:moveTo>
                <a:lnTo>
                  <a:pt x="661052" y="496881"/>
                </a:lnTo>
                <a:lnTo>
                  <a:pt x="660945" y="496493"/>
                </a:lnTo>
                <a:lnTo>
                  <a:pt x="662673" y="495300"/>
                </a:lnTo>
                <a:lnTo>
                  <a:pt x="666196" y="495300"/>
                </a:lnTo>
                <a:lnTo>
                  <a:pt x="665000" y="497869"/>
                </a:lnTo>
                <a:lnTo>
                  <a:pt x="663511" y="500380"/>
                </a:lnTo>
                <a:close/>
              </a:path>
              <a:path w="4096384" h="836930">
                <a:moveTo>
                  <a:pt x="678938" y="500380"/>
                </a:moveTo>
                <a:lnTo>
                  <a:pt x="663511" y="500380"/>
                </a:lnTo>
                <a:lnTo>
                  <a:pt x="665000" y="497869"/>
                </a:lnTo>
                <a:lnTo>
                  <a:pt x="666196" y="495300"/>
                </a:lnTo>
                <a:lnTo>
                  <a:pt x="672665" y="495300"/>
                </a:lnTo>
                <a:lnTo>
                  <a:pt x="673235" y="496570"/>
                </a:lnTo>
                <a:lnTo>
                  <a:pt x="676268" y="496570"/>
                </a:lnTo>
                <a:lnTo>
                  <a:pt x="678938" y="500380"/>
                </a:lnTo>
                <a:close/>
              </a:path>
              <a:path w="4096384" h="836930">
                <a:moveTo>
                  <a:pt x="729534" y="505374"/>
                </a:moveTo>
                <a:lnTo>
                  <a:pt x="728722" y="504190"/>
                </a:lnTo>
                <a:lnTo>
                  <a:pt x="721846" y="504190"/>
                </a:lnTo>
                <a:lnTo>
                  <a:pt x="723882" y="502920"/>
                </a:lnTo>
                <a:lnTo>
                  <a:pt x="729579" y="497840"/>
                </a:lnTo>
                <a:lnTo>
                  <a:pt x="734553" y="495300"/>
                </a:lnTo>
                <a:lnTo>
                  <a:pt x="734426" y="498890"/>
                </a:lnTo>
                <a:lnTo>
                  <a:pt x="734325" y="499229"/>
                </a:lnTo>
                <a:lnTo>
                  <a:pt x="729534" y="505374"/>
                </a:lnTo>
                <a:close/>
              </a:path>
              <a:path w="4096384" h="836930">
                <a:moveTo>
                  <a:pt x="743972" y="510540"/>
                </a:moveTo>
                <a:lnTo>
                  <a:pt x="733076" y="510540"/>
                </a:lnTo>
                <a:lnTo>
                  <a:pt x="729648" y="505540"/>
                </a:lnTo>
                <a:lnTo>
                  <a:pt x="729657" y="505216"/>
                </a:lnTo>
                <a:lnTo>
                  <a:pt x="734325" y="499229"/>
                </a:lnTo>
                <a:lnTo>
                  <a:pt x="734426" y="498890"/>
                </a:lnTo>
                <a:lnTo>
                  <a:pt x="734553" y="495300"/>
                </a:lnTo>
                <a:lnTo>
                  <a:pt x="739447" y="495300"/>
                </a:lnTo>
                <a:lnTo>
                  <a:pt x="743304" y="497840"/>
                </a:lnTo>
                <a:lnTo>
                  <a:pt x="747161" y="501650"/>
                </a:lnTo>
                <a:lnTo>
                  <a:pt x="738609" y="501650"/>
                </a:lnTo>
                <a:lnTo>
                  <a:pt x="733076" y="504190"/>
                </a:lnTo>
                <a:lnTo>
                  <a:pt x="743202" y="507625"/>
                </a:lnTo>
                <a:lnTo>
                  <a:pt x="743972" y="510540"/>
                </a:lnTo>
                <a:close/>
              </a:path>
              <a:path w="4096384" h="836930">
                <a:moveTo>
                  <a:pt x="947744" y="499110"/>
                </a:moveTo>
                <a:lnTo>
                  <a:pt x="941164" y="499110"/>
                </a:lnTo>
                <a:lnTo>
                  <a:pt x="945432" y="496570"/>
                </a:lnTo>
                <a:lnTo>
                  <a:pt x="949149" y="495300"/>
                </a:lnTo>
                <a:lnTo>
                  <a:pt x="947744" y="499110"/>
                </a:lnTo>
                <a:close/>
              </a:path>
              <a:path w="4096384" h="836930">
                <a:moveTo>
                  <a:pt x="959122" y="511810"/>
                </a:moveTo>
                <a:lnTo>
                  <a:pt x="931712" y="511810"/>
                </a:lnTo>
                <a:lnTo>
                  <a:pt x="937077" y="510540"/>
                </a:lnTo>
                <a:lnTo>
                  <a:pt x="943070" y="505460"/>
                </a:lnTo>
                <a:lnTo>
                  <a:pt x="947744" y="499110"/>
                </a:lnTo>
                <a:lnTo>
                  <a:pt x="949149" y="495300"/>
                </a:lnTo>
                <a:lnTo>
                  <a:pt x="956862" y="495300"/>
                </a:lnTo>
                <a:lnTo>
                  <a:pt x="950996" y="501650"/>
                </a:lnTo>
                <a:lnTo>
                  <a:pt x="953053" y="505540"/>
                </a:lnTo>
                <a:lnTo>
                  <a:pt x="954682" y="508000"/>
                </a:lnTo>
                <a:lnTo>
                  <a:pt x="946969" y="508000"/>
                </a:lnTo>
                <a:lnTo>
                  <a:pt x="946805" y="510540"/>
                </a:lnTo>
                <a:lnTo>
                  <a:pt x="960268" y="510540"/>
                </a:lnTo>
                <a:lnTo>
                  <a:pt x="959122" y="511810"/>
                </a:lnTo>
                <a:close/>
              </a:path>
              <a:path w="4096384" h="836930">
                <a:moveTo>
                  <a:pt x="1012343" y="497840"/>
                </a:moveTo>
                <a:lnTo>
                  <a:pt x="999616" y="495335"/>
                </a:lnTo>
                <a:lnTo>
                  <a:pt x="1013067" y="495300"/>
                </a:lnTo>
                <a:lnTo>
                  <a:pt x="1011334" y="496570"/>
                </a:lnTo>
                <a:lnTo>
                  <a:pt x="1011001" y="496570"/>
                </a:lnTo>
                <a:lnTo>
                  <a:pt x="1012343" y="497840"/>
                </a:lnTo>
                <a:close/>
              </a:path>
              <a:path w="4096384" h="836930">
                <a:moveTo>
                  <a:pt x="1069172" y="497840"/>
                </a:moveTo>
                <a:lnTo>
                  <a:pt x="1068163" y="497840"/>
                </a:lnTo>
                <a:lnTo>
                  <a:pt x="1067266" y="496710"/>
                </a:lnTo>
                <a:lnTo>
                  <a:pt x="1067206" y="496493"/>
                </a:lnTo>
                <a:lnTo>
                  <a:pt x="1067993" y="495300"/>
                </a:lnTo>
                <a:lnTo>
                  <a:pt x="1069002" y="495300"/>
                </a:lnTo>
                <a:lnTo>
                  <a:pt x="1070103" y="496493"/>
                </a:lnTo>
                <a:lnTo>
                  <a:pt x="1070063" y="496710"/>
                </a:lnTo>
                <a:lnTo>
                  <a:pt x="1069172" y="497840"/>
                </a:lnTo>
                <a:close/>
              </a:path>
              <a:path w="4096384" h="836930">
                <a:moveTo>
                  <a:pt x="1203272" y="497840"/>
                </a:moveTo>
                <a:lnTo>
                  <a:pt x="1200922" y="496570"/>
                </a:lnTo>
                <a:lnTo>
                  <a:pt x="1203272" y="495300"/>
                </a:lnTo>
                <a:lnTo>
                  <a:pt x="1203272" y="497840"/>
                </a:lnTo>
                <a:close/>
              </a:path>
              <a:path w="4096384" h="836930">
                <a:moveTo>
                  <a:pt x="1224840" y="497840"/>
                </a:moveTo>
                <a:lnTo>
                  <a:pt x="1203272" y="497840"/>
                </a:lnTo>
                <a:lnTo>
                  <a:pt x="1203272" y="495300"/>
                </a:lnTo>
                <a:lnTo>
                  <a:pt x="1230760" y="495300"/>
                </a:lnTo>
                <a:lnTo>
                  <a:pt x="1225360" y="496570"/>
                </a:lnTo>
                <a:lnTo>
                  <a:pt x="1224840" y="497840"/>
                </a:lnTo>
                <a:close/>
              </a:path>
              <a:path w="4096384" h="836930">
                <a:moveTo>
                  <a:pt x="1229084" y="511810"/>
                </a:moveTo>
                <a:lnTo>
                  <a:pt x="1223765" y="509283"/>
                </a:lnTo>
                <a:lnTo>
                  <a:pt x="1223668" y="508823"/>
                </a:lnTo>
                <a:lnTo>
                  <a:pt x="1222932" y="504055"/>
                </a:lnTo>
                <a:lnTo>
                  <a:pt x="1222809" y="502792"/>
                </a:lnTo>
                <a:lnTo>
                  <a:pt x="1225360" y="496570"/>
                </a:lnTo>
                <a:lnTo>
                  <a:pt x="1230760" y="495300"/>
                </a:lnTo>
                <a:lnTo>
                  <a:pt x="1232437" y="495300"/>
                </a:lnTo>
                <a:lnTo>
                  <a:pt x="1227684" y="502753"/>
                </a:lnTo>
                <a:lnTo>
                  <a:pt x="1227792" y="503531"/>
                </a:lnTo>
                <a:lnTo>
                  <a:pt x="1228914" y="506730"/>
                </a:lnTo>
                <a:lnTo>
                  <a:pt x="1238253" y="506730"/>
                </a:lnTo>
                <a:lnTo>
                  <a:pt x="1238888" y="508000"/>
                </a:lnTo>
                <a:lnTo>
                  <a:pt x="1229084" y="511810"/>
                </a:lnTo>
                <a:close/>
              </a:path>
              <a:path w="4096384" h="836930">
                <a:moveTo>
                  <a:pt x="1228914" y="506730"/>
                </a:moveTo>
                <a:lnTo>
                  <a:pt x="1227792" y="503531"/>
                </a:lnTo>
                <a:lnTo>
                  <a:pt x="1227684" y="502753"/>
                </a:lnTo>
                <a:lnTo>
                  <a:pt x="1232437" y="495300"/>
                </a:lnTo>
                <a:lnTo>
                  <a:pt x="1268476" y="495300"/>
                </a:lnTo>
                <a:lnTo>
                  <a:pt x="1268640" y="496570"/>
                </a:lnTo>
                <a:lnTo>
                  <a:pt x="1270486" y="497840"/>
                </a:lnTo>
                <a:lnTo>
                  <a:pt x="1281552" y="497840"/>
                </a:lnTo>
                <a:lnTo>
                  <a:pt x="1281218" y="499110"/>
                </a:lnTo>
                <a:lnTo>
                  <a:pt x="1294962" y="499110"/>
                </a:lnTo>
                <a:lnTo>
                  <a:pt x="1298819" y="500380"/>
                </a:lnTo>
                <a:lnTo>
                  <a:pt x="1303425" y="500380"/>
                </a:lnTo>
                <a:lnTo>
                  <a:pt x="1301875" y="501650"/>
                </a:lnTo>
                <a:lnTo>
                  <a:pt x="1261941" y="501650"/>
                </a:lnTo>
                <a:lnTo>
                  <a:pt x="1259427" y="502920"/>
                </a:lnTo>
                <a:lnTo>
                  <a:pt x="1231088" y="502920"/>
                </a:lnTo>
                <a:lnTo>
                  <a:pt x="1228914" y="506730"/>
                </a:lnTo>
                <a:close/>
              </a:path>
              <a:path w="4096384" h="836930">
                <a:moveTo>
                  <a:pt x="1312563" y="497840"/>
                </a:moveTo>
                <a:lnTo>
                  <a:pt x="1308876" y="497840"/>
                </a:lnTo>
                <a:lnTo>
                  <a:pt x="1308988" y="496493"/>
                </a:lnTo>
                <a:lnTo>
                  <a:pt x="1310716" y="495300"/>
                </a:lnTo>
                <a:lnTo>
                  <a:pt x="1312451" y="496493"/>
                </a:lnTo>
                <a:lnTo>
                  <a:pt x="1312563" y="497840"/>
                </a:lnTo>
                <a:close/>
              </a:path>
              <a:path w="4096384" h="836930">
                <a:moveTo>
                  <a:pt x="1322620" y="497840"/>
                </a:moveTo>
                <a:lnTo>
                  <a:pt x="1312563" y="497840"/>
                </a:lnTo>
                <a:lnTo>
                  <a:pt x="1312451" y="496493"/>
                </a:lnTo>
                <a:lnTo>
                  <a:pt x="1310716" y="495300"/>
                </a:lnTo>
                <a:lnTo>
                  <a:pt x="1318430" y="495300"/>
                </a:lnTo>
                <a:lnTo>
                  <a:pt x="1322620" y="497840"/>
                </a:lnTo>
                <a:close/>
              </a:path>
              <a:path w="4096384" h="836930">
                <a:moveTo>
                  <a:pt x="1460585" y="495742"/>
                </a:moveTo>
                <a:lnTo>
                  <a:pt x="1460073" y="495300"/>
                </a:lnTo>
                <a:lnTo>
                  <a:pt x="1460911" y="495300"/>
                </a:lnTo>
                <a:lnTo>
                  <a:pt x="1460585" y="495742"/>
                </a:lnTo>
                <a:close/>
              </a:path>
              <a:path w="4096384" h="836930">
                <a:moveTo>
                  <a:pt x="1464783" y="499378"/>
                </a:moveTo>
                <a:lnTo>
                  <a:pt x="1460585" y="495742"/>
                </a:lnTo>
                <a:lnTo>
                  <a:pt x="1460911" y="495300"/>
                </a:lnTo>
                <a:lnTo>
                  <a:pt x="1465422" y="495300"/>
                </a:lnTo>
                <a:lnTo>
                  <a:pt x="1464783" y="499378"/>
                </a:lnTo>
                <a:close/>
              </a:path>
              <a:path w="4096384" h="836930">
                <a:moveTo>
                  <a:pt x="1533191" y="499110"/>
                </a:moveTo>
                <a:lnTo>
                  <a:pt x="1522763" y="499110"/>
                </a:lnTo>
                <a:lnTo>
                  <a:pt x="1527617" y="496658"/>
                </a:lnTo>
                <a:lnTo>
                  <a:pt x="1527700" y="496493"/>
                </a:lnTo>
                <a:lnTo>
                  <a:pt x="1526285" y="495300"/>
                </a:lnTo>
                <a:lnTo>
                  <a:pt x="1528963" y="495300"/>
                </a:lnTo>
                <a:lnTo>
                  <a:pt x="1533191" y="499110"/>
                </a:lnTo>
                <a:close/>
              </a:path>
              <a:path w="4096384" h="836930">
                <a:moveTo>
                  <a:pt x="1536009" y="501650"/>
                </a:moveTo>
                <a:lnTo>
                  <a:pt x="1528963" y="495300"/>
                </a:lnTo>
                <a:lnTo>
                  <a:pt x="1541594" y="495300"/>
                </a:lnTo>
                <a:lnTo>
                  <a:pt x="1543669" y="497599"/>
                </a:lnTo>
                <a:lnTo>
                  <a:pt x="1538353" y="499110"/>
                </a:lnTo>
                <a:lnTo>
                  <a:pt x="1540693" y="499503"/>
                </a:lnTo>
                <a:lnTo>
                  <a:pt x="1539191" y="500380"/>
                </a:lnTo>
                <a:lnTo>
                  <a:pt x="1536009" y="501650"/>
                </a:lnTo>
                <a:close/>
              </a:path>
              <a:path w="4096384" h="836930">
                <a:moveTo>
                  <a:pt x="1551018" y="496004"/>
                </a:moveTo>
                <a:lnTo>
                  <a:pt x="1550945" y="495532"/>
                </a:lnTo>
                <a:lnTo>
                  <a:pt x="1551763" y="495300"/>
                </a:lnTo>
                <a:lnTo>
                  <a:pt x="1551018" y="496004"/>
                </a:lnTo>
                <a:close/>
              </a:path>
              <a:path w="4096384" h="836930">
                <a:moveTo>
                  <a:pt x="1560639" y="502920"/>
                </a:moveTo>
                <a:lnTo>
                  <a:pt x="1556615" y="502920"/>
                </a:lnTo>
                <a:lnTo>
                  <a:pt x="1555791" y="502733"/>
                </a:lnTo>
                <a:lnTo>
                  <a:pt x="1553790" y="500338"/>
                </a:lnTo>
                <a:lnTo>
                  <a:pt x="1551210" y="496710"/>
                </a:lnTo>
                <a:lnTo>
                  <a:pt x="1551108" y="495919"/>
                </a:lnTo>
                <a:lnTo>
                  <a:pt x="1551763" y="495300"/>
                </a:lnTo>
                <a:lnTo>
                  <a:pt x="1553069" y="495300"/>
                </a:lnTo>
                <a:lnTo>
                  <a:pt x="1557957" y="497840"/>
                </a:lnTo>
                <a:lnTo>
                  <a:pt x="1560639" y="502920"/>
                </a:lnTo>
                <a:close/>
              </a:path>
              <a:path w="4096384" h="836930">
                <a:moveTo>
                  <a:pt x="1587128" y="505460"/>
                </a:moveTo>
                <a:lnTo>
                  <a:pt x="1586624" y="505460"/>
                </a:lnTo>
                <a:lnTo>
                  <a:pt x="1583952" y="504190"/>
                </a:lnTo>
                <a:lnTo>
                  <a:pt x="1584842" y="499229"/>
                </a:lnTo>
                <a:lnTo>
                  <a:pt x="1585079" y="498771"/>
                </a:lnTo>
                <a:lnTo>
                  <a:pt x="1587284" y="495300"/>
                </a:lnTo>
                <a:lnTo>
                  <a:pt x="1589138" y="497840"/>
                </a:lnTo>
                <a:lnTo>
                  <a:pt x="1589258" y="498771"/>
                </a:lnTo>
                <a:lnTo>
                  <a:pt x="1589158" y="499530"/>
                </a:lnTo>
                <a:lnTo>
                  <a:pt x="1587128" y="505460"/>
                </a:lnTo>
                <a:close/>
              </a:path>
              <a:path w="4096384" h="836930">
                <a:moveTo>
                  <a:pt x="1593329" y="505460"/>
                </a:moveTo>
                <a:lnTo>
                  <a:pt x="1587128" y="505460"/>
                </a:lnTo>
                <a:lnTo>
                  <a:pt x="1589158" y="499530"/>
                </a:lnTo>
                <a:lnTo>
                  <a:pt x="1589258" y="498771"/>
                </a:lnTo>
                <a:lnTo>
                  <a:pt x="1589138" y="497840"/>
                </a:lnTo>
                <a:lnTo>
                  <a:pt x="1587284" y="495300"/>
                </a:lnTo>
                <a:lnTo>
                  <a:pt x="1591861" y="495300"/>
                </a:lnTo>
                <a:lnTo>
                  <a:pt x="1589931" y="496493"/>
                </a:lnTo>
                <a:lnTo>
                  <a:pt x="1589991" y="496710"/>
                </a:lnTo>
                <a:lnTo>
                  <a:pt x="1591483" y="497840"/>
                </a:lnTo>
                <a:lnTo>
                  <a:pt x="1592491" y="497840"/>
                </a:lnTo>
                <a:lnTo>
                  <a:pt x="1594835" y="500380"/>
                </a:lnTo>
                <a:lnTo>
                  <a:pt x="1597182" y="500380"/>
                </a:lnTo>
                <a:lnTo>
                  <a:pt x="1593329" y="505460"/>
                </a:lnTo>
                <a:close/>
              </a:path>
              <a:path w="4096384" h="836930">
                <a:moveTo>
                  <a:pt x="1600198" y="499110"/>
                </a:moveTo>
                <a:lnTo>
                  <a:pt x="1599216" y="498047"/>
                </a:lnTo>
                <a:lnTo>
                  <a:pt x="1599109" y="497840"/>
                </a:lnTo>
                <a:lnTo>
                  <a:pt x="1601036" y="495300"/>
                </a:lnTo>
                <a:lnTo>
                  <a:pt x="1601455" y="495300"/>
                </a:lnTo>
                <a:lnTo>
                  <a:pt x="1600198" y="499110"/>
                </a:lnTo>
                <a:close/>
              </a:path>
              <a:path w="4096384" h="836930">
                <a:moveTo>
                  <a:pt x="1604054" y="506730"/>
                </a:moveTo>
                <a:lnTo>
                  <a:pt x="1602548" y="502920"/>
                </a:lnTo>
                <a:lnTo>
                  <a:pt x="1601206" y="501650"/>
                </a:lnTo>
                <a:lnTo>
                  <a:pt x="1605397" y="501650"/>
                </a:lnTo>
                <a:lnTo>
                  <a:pt x="1605567" y="495300"/>
                </a:lnTo>
                <a:lnTo>
                  <a:pt x="1606405" y="495300"/>
                </a:lnTo>
                <a:lnTo>
                  <a:pt x="1609812" y="497261"/>
                </a:lnTo>
                <a:lnTo>
                  <a:pt x="1609320" y="500380"/>
                </a:lnTo>
                <a:lnTo>
                  <a:pt x="1607407" y="500380"/>
                </a:lnTo>
                <a:lnTo>
                  <a:pt x="1604388" y="504190"/>
                </a:lnTo>
                <a:lnTo>
                  <a:pt x="1606739" y="505460"/>
                </a:lnTo>
                <a:lnTo>
                  <a:pt x="1604054" y="506730"/>
                </a:lnTo>
                <a:close/>
              </a:path>
              <a:path w="4096384" h="836930">
                <a:moveTo>
                  <a:pt x="1626098" y="506730"/>
                </a:moveTo>
                <a:lnTo>
                  <a:pt x="1623502" y="506730"/>
                </a:lnTo>
                <a:lnTo>
                  <a:pt x="1624674" y="495300"/>
                </a:lnTo>
                <a:lnTo>
                  <a:pt x="1632217" y="495300"/>
                </a:lnTo>
                <a:lnTo>
                  <a:pt x="1635065" y="499110"/>
                </a:lnTo>
                <a:lnTo>
                  <a:pt x="1630711" y="499110"/>
                </a:lnTo>
                <a:lnTo>
                  <a:pt x="1631713" y="504190"/>
                </a:lnTo>
                <a:lnTo>
                  <a:pt x="1626098" y="506730"/>
                </a:lnTo>
                <a:close/>
              </a:path>
              <a:path w="4096384" h="836930">
                <a:moveTo>
                  <a:pt x="1640768" y="499110"/>
                </a:moveTo>
                <a:lnTo>
                  <a:pt x="1635065" y="499110"/>
                </a:lnTo>
                <a:lnTo>
                  <a:pt x="1632217" y="495300"/>
                </a:lnTo>
                <a:lnTo>
                  <a:pt x="1642878" y="495300"/>
                </a:lnTo>
                <a:lnTo>
                  <a:pt x="1640768" y="499110"/>
                </a:lnTo>
                <a:close/>
              </a:path>
              <a:path w="4096384" h="836930">
                <a:moveTo>
                  <a:pt x="1677646" y="502920"/>
                </a:moveTo>
                <a:lnTo>
                  <a:pt x="1671105" y="502920"/>
                </a:lnTo>
                <a:lnTo>
                  <a:pt x="1669289" y="495399"/>
                </a:lnTo>
                <a:lnTo>
                  <a:pt x="1669599" y="495300"/>
                </a:lnTo>
                <a:lnTo>
                  <a:pt x="1673953" y="495300"/>
                </a:lnTo>
                <a:lnTo>
                  <a:pt x="1673789" y="496570"/>
                </a:lnTo>
                <a:lnTo>
                  <a:pt x="1680658" y="496570"/>
                </a:lnTo>
                <a:lnTo>
                  <a:pt x="1678314" y="497840"/>
                </a:lnTo>
                <a:lnTo>
                  <a:pt x="1678189" y="498771"/>
                </a:lnTo>
                <a:lnTo>
                  <a:pt x="1678254" y="499229"/>
                </a:lnTo>
                <a:lnTo>
                  <a:pt x="1680494" y="501650"/>
                </a:lnTo>
                <a:lnTo>
                  <a:pt x="1678818" y="501650"/>
                </a:lnTo>
                <a:lnTo>
                  <a:pt x="1677646" y="502920"/>
                </a:lnTo>
                <a:close/>
              </a:path>
              <a:path w="4096384" h="836930">
                <a:moveTo>
                  <a:pt x="1722230" y="513080"/>
                </a:moveTo>
                <a:lnTo>
                  <a:pt x="1713686" y="513080"/>
                </a:lnTo>
                <a:lnTo>
                  <a:pt x="1715075" y="508284"/>
                </a:lnTo>
                <a:lnTo>
                  <a:pt x="1715525" y="508000"/>
                </a:lnTo>
                <a:lnTo>
                  <a:pt x="1716064" y="505972"/>
                </a:lnTo>
                <a:lnTo>
                  <a:pt x="1716093" y="505216"/>
                </a:lnTo>
                <a:lnTo>
                  <a:pt x="1714524" y="501650"/>
                </a:lnTo>
                <a:lnTo>
                  <a:pt x="1716200" y="501650"/>
                </a:lnTo>
                <a:lnTo>
                  <a:pt x="1722454" y="496658"/>
                </a:lnTo>
                <a:lnTo>
                  <a:pt x="1722544" y="496493"/>
                </a:lnTo>
                <a:lnTo>
                  <a:pt x="1722230" y="495300"/>
                </a:lnTo>
                <a:lnTo>
                  <a:pt x="1725316" y="497840"/>
                </a:lnTo>
                <a:lnTo>
                  <a:pt x="1722564" y="497840"/>
                </a:lnTo>
                <a:lnTo>
                  <a:pt x="1726857" y="509270"/>
                </a:lnTo>
                <a:lnTo>
                  <a:pt x="1722905" y="509270"/>
                </a:lnTo>
                <a:lnTo>
                  <a:pt x="1721434" y="511740"/>
                </a:lnTo>
                <a:lnTo>
                  <a:pt x="1721544" y="512039"/>
                </a:lnTo>
                <a:lnTo>
                  <a:pt x="1722230" y="513080"/>
                </a:lnTo>
                <a:close/>
              </a:path>
              <a:path w="4096384" h="836930">
                <a:moveTo>
                  <a:pt x="1734015" y="501650"/>
                </a:moveTo>
                <a:lnTo>
                  <a:pt x="1729944" y="501650"/>
                </a:lnTo>
                <a:lnTo>
                  <a:pt x="1722230" y="495300"/>
                </a:lnTo>
                <a:lnTo>
                  <a:pt x="1732893" y="495300"/>
                </a:lnTo>
                <a:lnTo>
                  <a:pt x="1734015" y="501650"/>
                </a:lnTo>
                <a:close/>
              </a:path>
              <a:path w="4096384" h="836930">
                <a:moveTo>
                  <a:pt x="1772156" y="500423"/>
                </a:moveTo>
                <a:lnTo>
                  <a:pt x="1767994" y="499110"/>
                </a:lnTo>
                <a:lnTo>
                  <a:pt x="1778555" y="495300"/>
                </a:lnTo>
                <a:lnTo>
                  <a:pt x="1778242" y="496493"/>
                </a:lnTo>
                <a:lnTo>
                  <a:pt x="1778390" y="496996"/>
                </a:lnTo>
                <a:lnTo>
                  <a:pt x="1779227" y="499110"/>
                </a:lnTo>
                <a:lnTo>
                  <a:pt x="1773860" y="499110"/>
                </a:lnTo>
                <a:lnTo>
                  <a:pt x="1772156" y="500423"/>
                </a:lnTo>
                <a:close/>
              </a:path>
              <a:path w="4096384" h="836930">
                <a:moveTo>
                  <a:pt x="1796224" y="502920"/>
                </a:moveTo>
                <a:lnTo>
                  <a:pt x="1780736" y="502920"/>
                </a:lnTo>
                <a:lnTo>
                  <a:pt x="1778356" y="496910"/>
                </a:lnTo>
                <a:lnTo>
                  <a:pt x="1778242" y="496493"/>
                </a:lnTo>
                <a:lnTo>
                  <a:pt x="1778555" y="495300"/>
                </a:lnTo>
                <a:lnTo>
                  <a:pt x="1780736" y="495300"/>
                </a:lnTo>
                <a:lnTo>
                  <a:pt x="1780736" y="497840"/>
                </a:lnTo>
                <a:lnTo>
                  <a:pt x="1786432" y="497840"/>
                </a:lnTo>
                <a:lnTo>
                  <a:pt x="1787043" y="500162"/>
                </a:lnTo>
                <a:lnTo>
                  <a:pt x="1787141" y="500423"/>
                </a:lnTo>
                <a:lnTo>
                  <a:pt x="1788279" y="501650"/>
                </a:lnTo>
                <a:lnTo>
                  <a:pt x="1796320" y="501650"/>
                </a:lnTo>
                <a:lnTo>
                  <a:pt x="1796224" y="502920"/>
                </a:lnTo>
                <a:close/>
              </a:path>
              <a:path w="4096384" h="836930">
                <a:moveTo>
                  <a:pt x="1833407" y="503258"/>
                </a:moveTo>
                <a:lnTo>
                  <a:pt x="1828843" y="501650"/>
                </a:lnTo>
                <a:lnTo>
                  <a:pt x="1824310" y="500423"/>
                </a:lnTo>
                <a:lnTo>
                  <a:pt x="1830015" y="496570"/>
                </a:lnTo>
                <a:lnTo>
                  <a:pt x="1830185" y="495300"/>
                </a:lnTo>
                <a:lnTo>
                  <a:pt x="1830349" y="495300"/>
                </a:lnTo>
                <a:lnTo>
                  <a:pt x="1831978" y="497840"/>
                </a:lnTo>
                <a:lnTo>
                  <a:pt x="1831023" y="497840"/>
                </a:lnTo>
                <a:lnTo>
                  <a:pt x="1833407" y="503258"/>
                </a:lnTo>
                <a:close/>
              </a:path>
              <a:path w="4096384" h="836930">
                <a:moveTo>
                  <a:pt x="1856501" y="509270"/>
                </a:moveTo>
                <a:lnTo>
                  <a:pt x="1836052" y="509270"/>
                </a:lnTo>
                <a:lnTo>
                  <a:pt x="1837054" y="508000"/>
                </a:lnTo>
                <a:lnTo>
                  <a:pt x="1837728" y="506730"/>
                </a:lnTo>
                <a:lnTo>
                  <a:pt x="1842587" y="505460"/>
                </a:lnTo>
                <a:lnTo>
                  <a:pt x="1837090" y="501752"/>
                </a:lnTo>
                <a:lnTo>
                  <a:pt x="1832652" y="498890"/>
                </a:lnTo>
                <a:lnTo>
                  <a:pt x="1830349" y="495300"/>
                </a:lnTo>
                <a:lnTo>
                  <a:pt x="1836006" y="495300"/>
                </a:lnTo>
                <a:lnTo>
                  <a:pt x="1837054" y="496570"/>
                </a:lnTo>
                <a:lnTo>
                  <a:pt x="1841163" y="496570"/>
                </a:lnTo>
                <a:lnTo>
                  <a:pt x="1839568" y="499110"/>
                </a:lnTo>
                <a:lnTo>
                  <a:pt x="1843595" y="501650"/>
                </a:lnTo>
                <a:lnTo>
                  <a:pt x="1862198" y="501650"/>
                </a:lnTo>
                <a:lnTo>
                  <a:pt x="1862198" y="505460"/>
                </a:lnTo>
                <a:lnTo>
                  <a:pt x="1850300" y="505460"/>
                </a:lnTo>
                <a:lnTo>
                  <a:pt x="1849462" y="506730"/>
                </a:lnTo>
                <a:lnTo>
                  <a:pt x="1858177" y="506730"/>
                </a:lnTo>
                <a:lnTo>
                  <a:pt x="1856501" y="509270"/>
                </a:lnTo>
                <a:close/>
              </a:path>
              <a:path w="4096384" h="836930">
                <a:moveTo>
                  <a:pt x="1923217" y="502920"/>
                </a:moveTo>
                <a:lnTo>
                  <a:pt x="1923381" y="501650"/>
                </a:lnTo>
                <a:lnTo>
                  <a:pt x="1923551" y="501650"/>
                </a:lnTo>
                <a:lnTo>
                  <a:pt x="1916846" y="495300"/>
                </a:lnTo>
                <a:lnTo>
                  <a:pt x="1931599" y="495300"/>
                </a:lnTo>
                <a:lnTo>
                  <a:pt x="1923217" y="502920"/>
                </a:lnTo>
                <a:close/>
              </a:path>
              <a:path w="4096384" h="836930">
                <a:moveTo>
                  <a:pt x="1943106" y="502920"/>
                </a:moveTo>
                <a:lnTo>
                  <a:pt x="1923217" y="502920"/>
                </a:lnTo>
                <a:lnTo>
                  <a:pt x="1931599" y="495300"/>
                </a:lnTo>
                <a:lnTo>
                  <a:pt x="1936287" y="495300"/>
                </a:lnTo>
                <a:lnTo>
                  <a:pt x="1936182" y="496658"/>
                </a:lnTo>
                <a:lnTo>
                  <a:pt x="1931843" y="500311"/>
                </a:lnTo>
                <a:lnTo>
                  <a:pt x="1936627" y="501650"/>
                </a:lnTo>
                <a:lnTo>
                  <a:pt x="1944391" y="501650"/>
                </a:lnTo>
                <a:lnTo>
                  <a:pt x="1943106" y="502920"/>
                </a:lnTo>
                <a:close/>
              </a:path>
              <a:path w="4096384" h="836930">
                <a:moveTo>
                  <a:pt x="1942992" y="501650"/>
                </a:moveTo>
                <a:lnTo>
                  <a:pt x="1936627" y="501650"/>
                </a:lnTo>
                <a:lnTo>
                  <a:pt x="1931930" y="500423"/>
                </a:lnTo>
                <a:lnTo>
                  <a:pt x="1936182" y="496658"/>
                </a:lnTo>
                <a:lnTo>
                  <a:pt x="1936287" y="495300"/>
                </a:lnTo>
                <a:lnTo>
                  <a:pt x="1942992" y="501650"/>
                </a:lnTo>
                <a:close/>
              </a:path>
              <a:path w="4096384" h="836930">
                <a:moveTo>
                  <a:pt x="1944391" y="501650"/>
                </a:moveTo>
                <a:lnTo>
                  <a:pt x="1942992" y="501650"/>
                </a:lnTo>
                <a:lnTo>
                  <a:pt x="1936287" y="495300"/>
                </a:lnTo>
                <a:lnTo>
                  <a:pt x="1943162" y="495300"/>
                </a:lnTo>
                <a:lnTo>
                  <a:pt x="1948526" y="500380"/>
                </a:lnTo>
                <a:lnTo>
                  <a:pt x="1945677" y="500380"/>
                </a:lnTo>
                <a:lnTo>
                  <a:pt x="1944391" y="501650"/>
                </a:lnTo>
                <a:close/>
              </a:path>
              <a:path w="4096384" h="836930">
                <a:moveTo>
                  <a:pt x="1949363" y="502920"/>
                </a:moveTo>
                <a:lnTo>
                  <a:pt x="1949867" y="501650"/>
                </a:lnTo>
                <a:lnTo>
                  <a:pt x="1943162" y="495300"/>
                </a:lnTo>
                <a:lnTo>
                  <a:pt x="1951544" y="496570"/>
                </a:lnTo>
                <a:lnTo>
                  <a:pt x="1958753" y="496570"/>
                </a:lnTo>
                <a:lnTo>
                  <a:pt x="1949363" y="502920"/>
                </a:lnTo>
                <a:close/>
              </a:path>
              <a:path w="4096384" h="836930">
                <a:moveTo>
                  <a:pt x="1970295" y="503994"/>
                </a:moveTo>
                <a:lnTo>
                  <a:pt x="1959087" y="497840"/>
                </a:lnTo>
                <a:lnTo>
                  <a:pt x="1963782" y="497840"/>
                </a:lnTo>
                <a:lnTo>
                  <a:pt x="1965628" y="495300"/>
                </a:lnTo>
                <a:lnTo>
                  <a:pt x="1970523" y="503960"/>
                </a:lnTo>
                <a:lnTo>
                  <a:pt x="1970295" y="503994"/>
                </a:lnTo>
                <a:close/>
              </a:path>
              <a:path w="4096384" h="836930">
                <a:moveTo>
                  <a:pt x="1970523" y="503960"/>
                </a:moveTo>
                <a:lnTo>
                  <a:pt x="1965628" y="495300"/>
                </a:lnTo>
                <a:lnTo>
                  <a:pt x="1970316" y="495300"/>
                </a:lnTo>
                <a:lnTo>
                  <a:pt x="1972421" y="496570"/>
                </a:lnTo>
                <a:lnTo>
                  <a:pt x="1976583" y="497840"/>
                </a:lnTo>
                <a:lnTo>
                  <a:pt x="1979205" y="499110"/>
                </a:lnTo>
                <a:lnTo>
                  <a:pt x="1989093" y="499110"/>
                </a:lnTo>
                <a:lnTo>
                  <a:pt x="1991106" y="501650"/>
                </a:lnTo>
                <a:lnTo>
                  <a:pt x="2028317" y="501650"/>
                </a:lnTo>
                <a:lnTo>
                  <a:pt x="2026055" y="502920"/>
                </a:lnTo>
                <a:lnTo>
                  <a:pt x="1977526" y="502920"/>
                </a:lnTo>
                <a:lnTo>
                  <a:pt x="1970523" y="503960"/>
                </a:lnTo>
                <a:close/>
              </a:path>
              <a:path w="4096384" h="836930">
                <a:moveTo>
                  <a:pt x="2020944" y="500380"/>
                </a:moveTo>
                <a:lnTo>
                  <a:pt x="2019098" y="500380"/>
                </a:lnTo>
                <a:lnTo>
                  <a:pt x="2012557" y="496570"/>
                </a:lnTo>
                <a:lnTo>
                  <a:pt x="2016250" y="496570"/>
                </a:lnTo>
                <a:lnTo>
                  <a:pt x="2023118" y="495300"/>
                </a:lnTo>
                <a:lnTo>
                  <a:pt x="2020944" y="500380"/>
                </a:lnTo>
                <a:close/>
              </a:path>
              <a:path w="4096384" h="836930">
                <a:moveTo>
                  <a:pt x="2029994" y="500380"/>
                </a:moveTo>
                <a:lnTo>
                  <a:pt x="2020944" y="500380"/>
                </a:lnTo>
                <a:lnTo>
                  <a:pt x="2023118" y="495300"/>
                </a:lnTo>
                <a:lnTo>
                  <a:pt x="2028748" y="495300"/>
                </a:lnTo>
                <a:lnTo>
                  <a:pt x="2029994" y="500380"/>
                </a:lnTo>
                <a:close/>
              </a:path>
              <a:path w="4096384" h="836930">
                <a:moveTo>
                  <a:pt x="2133241" y="496849"/>
                </a:moveTo>
                <a:lnTo>
                  <a:pt x="2131073" y="495300"/>
                </a:lnTo>
                <a:lnTo>
                  <a:pt x="2132177" y="495300"/>
                </a:lnTo>
                <a:lnTo>
                  <a:pt x="2133241" y="496849"/>
                </a:lnTo>
                <a:close/>
              </a:path>
              <a:path w="4096384" h="836930">
                <a:moveTo>
                  <a:pt x="2224105" y="504190"/>
                </a:moveTo>
                <a:lnTo>
                  <a:pt x="2217884" y="499229"/>
                </a:lnTo>
                <a:lnTo>
                  <a:pt x="2217824" y="498771"/>
                </a:lnTo>
                <a:lnTo>
                  <a:pt x="2218409" y="496570"/>
                </a:lnTo>
                <a:lnTo>
                  <a:pt x="2220583" y="495300"/>
                </a:lnTo>
                <a:lnTo>
                  <a:pt x="2222259" y="495300"/>
                </a:lnTo>
                <a:lnTo>
                  <a:pt x="2223287" y="499229"/>
                </a:lnTo>
                <a:lnTo>
                  <a:pt x="2223686" y="501650"/>
                </a:lnTo>
                <a:lnTo>
                  <a:pt x="2222933" y="501650"/>
                </a:lnTo>
                <a:lnTo>
                  <a:pt x="2223867" y="503071"/>
                </a:lnTo>
                <a:lnTo>
                  <a:pt x="2223980" y="503432"/>
                </a:lnTo>
                <a:lnTo>
                  <a:pt x="2224105" y="504190"/>
                </a:lnTo>
                <a:close/>
              </a:path>
              <a:path w="4096384" h="836930">
                <a:moveTo>
                  <a:pt x="2252097" y="500380"/>
                </a:moveTo>
                <a:lnTo>
                  <a:pt x="2240534" y="500380"/>
                </a:lnTo>
                <a:lnTo>
                  <a:pt x="2246231" y="495300"/>
                </a:lnTo>
                <a:lnTo>
                  <a:pt x="2247304" y="496229"/>
                </a:lnTo>
                <a:lnTo>
                  <a:pt x="2246401" y="497840"/>
                </a:lnTo>
                <a:lnTo>
                  <a:pt x="2249164" y="497840"/>
                </a:lnTo>
                <a:lnTo>
                  <a:pt x="2252097" y="500380"/>
                </a:lnTo>
                <a:close/>
              </a:path>
              <a:path w="4096384" h="836930">
                <a:moveTo>
                  <a:pt x="2247304" y="496229"/>
                </a:moveTo>
                <a:lnTo>
                  <a:pt x="2246231" y="495300"/>
                </a:lnTo>
                <a:lnTo>
                  <a:pt x="2247825" y="495300"/>
                </a:lnTo>
                <a:lnTo>
                  <a:pt x="2247304" y="496229"/>
                </a:lnTo>
                <a:close/>
              </a:path>
              <a:path w="4096384" h="836930">
                <a:moveTo>
                  <a:pt x="2311938" y="501650"/>
                </a:moveTo>
                <a:lnTo>
                  <a:pt x="2312038" y="497625"/>
                </a:lnTo>
                <a:lnTo>
                  <a:pt x="2313117" y="495300"/>
                </a:lnTo>
                <a:lnTo>
                  <a:pt x="2314957" y="495300"/>
                </a:lnTo>
                <a:lnTo>
                  <a:pt x="2317471" y="496570"/>
                </a:lnTo>
                <a:lnTo>
                  <a:pt x="2317352" y="500407"/>
                </a:lnTo>
                <a:lnTo>
                  <a:pt x="2311938" y="501650"/>
                </a:lnTo>
                <a:close/>
              </a:path>
              <a:path w="4096384" h="836930">
                <a:moveTo>
                  <a:pt x="2346221" y="515620"/>
                </a:moveTo>
                <a:lnTo>
                  <a:pt x="2344625" y="515620"/>
                </a:lnTo>
                <a:lnTo>
                  <a:pt x="2343731" y="512938"/>
                </a:lnTo>
                <a:lnTo>
                  <a:pt x="2342281" y="509270"/>
                </a:lnTo>
                <a:lnTo>
                  <a:pt x="2341273" y="509270"/>
                </a:lnTo>
                <a:lnTo>
                  <a:pt x="2349320" y="506730"/>
                </a:lnTo>
                <a:lnTo>
                  <a:pt x="2356359" y="499110"/>
                </a:lnTo>
                <a:lnTo>
                  <a:pt x="2356529" y="499110"/>
                </a:lnTo>
                <a:lnTo>
                  <a:pt x="2357702" y="495300"/>
                </a:lnTo>
                <a:lnTo>
                  <a:pt x="2361224" y="495300"/>
                </a:lnTo>
                <a:lnTo>
                  <a:pt x="2361054" y="496570"/>
                </a:lnTo>
                <a:lnTo>
                  <a:pt x="2362226" y="496570"/>
                </a:lnTo>
                <a:lnTo>
                  <a:pt x="2366417" y="500380"/>
                </a:lnTo>
                <a:lnTo>
                  <a:pt x="2356529" y="500380"/>
                </a:lnTo>
                <a:lnTo>
                  <a:pt x="2359167" y="508000"/>
                </a:lnTo>
                <a:lnTo>
                  <a:pt x="2352169" y="508000"/>
                </a:lnTo>
                <a:lnTo>
                  <a:pt x="2352052" y="509816"/>
                </a:lnTo>
                <a:lnTo>
                  <a:pt x="2351949" y="510611"/>
                </a:lnTo>
                <a:lnTo>
                  <a:pt x="2350679" y="512154"/>
                </a:lnTo>
                <a:lnTo>
                  <a:pt x="2348652" y="514350"/>
                </a:lnTo>
                <a:lnTo>
                  <a:pt x="2347814" y="514350"/>
                </a:lnTo>
                <a:lnTo>
                  <a:pt x="2346221" y="515620"/>
                </a:lnTo>
                <a:close/>
              </a:path>
              <a:path w="4096384" h="836930">
                <a:moveTo>
                  <a:pt x="2584664" y="501650"/>
                </a:moveTo>
                <a:lnTo>
                  <a:pt x="2583041" y="501650"/>
                </a:lnTo>
                <a:lnTo>
                  <a:pt x="2581670" y="499420"/>
                </a:lnTo>
                <a:lnTo>
                  <a:pt x="2581554" y="495300"/>
                </a:lnTo>
                <a:lnTo>
                  <a:pt x="2584841" y="496570"/>
                </a:lnTo>
                <a:lnTo>
                  <a:pt x="2587172" y="499110"/>
                </a:lnTo>
                <a:lnTo>
                  <a:pt x="2585515" y="499110"/>
                </a:lnTo>
                <a:lnTo>
                  <a:pt x="2584664" y="501650"/>
                </a:lnTo>
                <a:close/>
              </a:path>
              <a:path w="4096384" h="836930">
                <a:moveTo>
                  <a:pt x="2620049" y="502920"/>
                </a:moveTo>
                <a:lnTo>
                  <a:pt x="2620206" y="496570"/>
                </a:lnTo>
                <a:lnTo>
                  <a:pt x="2627919" y="495300"/>
                </a:lnTo>
                <a:lnTo>
                  <a:pt x="2627450" y="497604"/>
                </a:lnTo>
                <a:lnTo>
                  <a:pt x="2627330" y="497909"/>
                </a:lnTo>
                <a:lnTo>
                  <a:pt x="2626079" y="499110"/>
                </a:lnTo>
                <a:lnTo>
                  <a:pt x="2623614" y="500556"/>
                </a:lnTo>
                <a:lnTo>
                  <a:pt x="2620049" y="502920"/>
                </a:lnTo>
                <a:close/>
              </a:path>
              <a:path w="4096384" h="836930">
                <a:moveTo>
                  <a:pt x="2731186" y="501650"/>
                </a:moveTo>
                <a:lnTo>
                  <a:pt x="2724140" y="495300"/>
                </a:lnTo>
                <a:lnTo>
                  <a:pt x="2734333" y="495300"/>
                </a:lnTo>
                <a:lnTo>
                  <a:pt x="2734775" y="497433"/>
                </a:lnTo>
                <a:lnTo>
                  <a:pt x="2731269" y="500311"/>
                </a:lnTo>
                <a:lnTo>
                  <a:pt x="2731186" y="501650"/>
                </a:lnTo>
                <a:close/>
              </a:path>
              <a:path w="4096384" h="836930">
                <a:moveTo>
                  <a:pt x="2734859" y="497840"/>
                </a:moveTo>
                <a:lnTo>
                  <a:pt x="2734851" y="497370"/>
                </a:lnTo>
                <a:lnTo>
                  <a:pt x="2737373" y="495300"/>
                </a:lnTo>
                <a:lnTo>
                  <a:pt x="2737985" y="495300"/>
                </a:lnTo>
                <a:lnTo>
                  <a:pt x="2734859" y="497840"/>
                </a:lnTo>
                <a:close/>
              </a:path>
              <a:path w="4096384" h="836930">
                <a:moveTo>
                  <a:pt x="3052680" y="501650"/>
                </a:moveTo>
                <a:lnTo>
                  <a:pt x="3051514" y="501650"/>
                </a:lnTo>
                <a:lnTo>
                  <a:pt x="3050804" y="499530"/>
                </a:lnTo>
                <a:lnTo>
                  <a:pt x="3050709" y="498771"/>
                </a:lnTo>
                <a:lnTo>
                  <a:pt x="3051180" y="495300"/>
                </a:lnTo>
                <a:lnTo>
                  <a:pt x="3054696" y="497840"/>
                </a:lnTo>
                <a:lnTo>
                  <a:pt x="3054234" y="498974"/>
                </a:lnTo>
                <a:lnTo>
                  <a:pt x="3052680" y="501650"/>
                </a:lnTo>
                <a:close/>
              </a:path>
              <a:path w="4096384" h="836930">
                <a:moveTo>
                  <a:pt x="3066424" y="501650"/>
                </a:moveTo>
                <a:lnTo>
                  <a:pt x="3052680" y="501650"/>
                </a:lnTo>
                <a:lnTo>
                  <a:pt x="3054108" y="499229"/>
                </a:lnTo>
                <a:lnTo>
                  <a:pt x="3054696" y="497840"/>
                </a:lnTo>
                <a:lnTo>
                  <a:pt x="3051180" y="495300"/>
                </a:lnTo>
                <a:lnTo>
                  <a:pt x="3069613" y="495300"/>
                </a:lnTo>
                <a:lnTo>
                  <a:pt x="3064407" y="496570"/>
                </a:lnTo>
                <a:lnTo>
                  <a:pt x="3064653" y="499378"/>
                </a:lnTo>
                <a:lnTo>
                  <a:pt x="3064777" y="500407"/>
                </a:lnTo>
                <a:lnTo>
                  <a:pt x="3066424" y="501650"/>
                </a:lnTo>
                <a:close/>
              </a:path>
              <a:path w="4096384" h="836930">
                <a:moveTo>
                  <a:pt x="3067930" y="501650"/>
                </a:moveTo>
                <a:lnTo>
                  <a:pt x="3066424" y="501650"/>
                </a:lnTo>
                <a:lnTo>
                  <a:pt x="3064777" y="500407"/>
                </a:lnTo>
                <a:lnTo>
                  <a:pt x="3064653" y="499378"/>
                </a:lnTo>
                <a:lnTo>
                  <a:pt x="3064407" y="496570"/>
                </a:lnTo>
                <a:lnTo>
                  <a:pt x="3069613" y="495300"/>
                </a:lnTo>
                <a:lnTo>
                  <a:pt x="3069613" y="499110"/>
                </a:lnTo>
                <a:lnTo>
                  <a:pt x="3068781" y="499110"/>
                </a:lnTo>
                <a:lnTo>
                  <a:pt x="3069250" y="499466"/>
                </a:lnTo>
                <a:lnTo>
                  <a:pt x="3069151" y="499806"/>
                </a:lnTo>
                <a:lnTo>
                  <a:pt x="3067930" y="501650"/>
                </a:lnTo>
                <a:close/>
              </a:path>
              <a:path w="4096384" h="836930">
                <a:moveTo>
                  <a:pt x="3084522" y="508000"/>
                </a:moveTo>
                <a:lnTo>
                  <a:pt x="3071443" y="508000"/>
                </a:lnTo>
                <a:lnTo>
                  <a:pt x="3074727" y="506730"/>
                </a:lnTo>
                <a:lnTo>
                  <a:pt x="3077129" y="504190"/>
                </a:lnTo>
                <a:lnTo>
                  <a:pt x="3074969" y="502920"/>
                </a:lnTo>
                <a:lnTo>
                  <a:pt x="3069455" y="501650"/>
                </a:lnTo>
                <a:lnTo>
                  <a:pt x="3072120" y="501650"/>
                </a:lnTo>
                <a:lnTo>
                  <a:pt x="3070084" y="500009"/>
                </a:lnTo>
                <a:lnTo>
                  <a:pt x="3069390" y="499530"/>
                </a:lnTo>
                <a:lnTo>
                  <a:pt x="3069533" y="499229"/>
                </a:lnTo>
                <a:lnTo>
                  <a:pt x="3069613" y="495300"/>
                </a:lnTo>
                <a:lnTo>
                  <a:pt x="3081183" y="495300"/>
                </a:lnTo>
                <a:lnTo>
                  <a:pt x="3079882" y="496996"/>
                </a:lnTo>
                <a:lnTo>
                  <a:pt x="3075820" y="502920"/>
                </a:lnTo>
                <a:lnTo>
                  <a:pt x="3084215" y="502920"/>
                </a:lnTo>
                <a:lnTo>
                  <a:pt x="3083970" y="505460"/>
                </a:lnTo>
                <a:lnTo>
                  <a:pt x="3084033" y="507079"/>
                </a:lnTo>
                <a:lnTo>
                  <a:pt x="3084522" y="508000"/>
                </a:lnTo>
                <a:close/>
              </a:path>
              <a:path w="4096384" h="836930">
                <a:moveTo>
                  <a:pt x="3092937" y="504190"/>
                </a:moveTo>
                <a:lnTo>
                  <a:pt x="3094057" y="499110"/>
                </a:lnTo>
                <a:lnTo>
                  <a:pt x="3097036" y="495300"/>
                </a:lnTo>
                <a:lnTo>
                  <a:pt x="3097731" y="500079"/>
                </a:lnTo>
                <a:lnTo>
                  <a:pt x="3097640" y="500486"/>
                </a:lnTo>
                <a:lnTo>
                  <a:pt x="3092937" y="504190"/>
                </a:lnTo>
                <a:close/>
              </a:path>
              <a:path w="4096384" h="836930">
                <a:moveTo>
                  <a:pt x="3099615" y="504190"/>
                </a:moveTo>
                <a:lnTo>
                  <a:pt x="3092937" y="504190"/>
                </a:lnTo>
                <a:lnTo>
                  <a:pt x="3097640" y="500486"/>
                </a:lnTo>
                <a:lnTo>
                  <a:pt x="3097731" y="500079"/>
                </a:lnTo>
                <a:lnTo>
                  <a:pt x="3097036" y="495300"/>
                </a:lnTo>
                <a:lnTo>
                  <a:pt x="3099233" y="495300"/>
                </a:lnTo>
                <a:lnTo>
                  <a:pt x="3099458" y="496570"/>
                </a:lnTo>
                <a:lnTo>
                  <a:pt x="3102797" y="496570"/>
                </a:lnTo>
                <a:lnTo>
                  <a:pt x="3112350" y="502920"/>
                </a:lnTo>
                <a:lnTo>
                  <a:pt x="3099615" y="502920"/>
                </a:lnTo>
                <a:lnTo>
                  <a:pt x="3099615" y="504190"/>
                </a:lnTo>
                <a:close/>
              </a:path>
              <a:path w="4096384" h="836930">
                <a:moveTo>
                  <a:pt x="3136322" y="496570"/>
                </a:moveTo>
                <a:lnTo>
                  <a:pt x="3133657" y="495629"/>
                </a:lnTo>
                <a:lnTo>
                  <a:pt x="3133657" y="495300"/>
                </a:lnTo>
                <a:lnTo>
                  <a:pt x="3135373" y="495300"/>
                </a:lnTo>
                <a:lnTo>
                  <a:pt x="3136322" y="496570"/>
                </a:lnTo>
                <a:close/>
              </a:path>
              <a:path w="4096384" h="836930">
                <a:moveTo>
                  <a:pt x="3120064" y="528320"/>
                </a:moveTo>
                <a:lnTo>
                  <a:pt x="3118047" y="528320"/>
                </a:lnTo>
                <a:lnTo>
                  <a:pt x="3107819" y="524510"/>
                </a:lnTo>
                <a:lnTo>
                  <a:pt x="3109502" y="523240"/>
                </a:lnTo>
                <a:lnTo>
                  <a:pt x="3110334" y="521970"/>
                </a:lnTo>
                <a:lnTo>
                  <a:pt x="3097258" y="521970"/>
                </a:lnTo>
                <a:lnTo>
                  <a:pt x="3103629" y="516890"/>
                </a:lnTo>
                <a:lnTo>
                  <a:pt x="3108677" y="516890"/>
                </a:lnTo>
                <a:lnTo>
                  <a:pt x="3119389" y="511810"/>
                </a:lnTo>
                <a:lnTo>
                  <a:pt x="3112193" y="510540"/>
                </a:lnTo>
                <a:lnTo>
                  <a:pt x="3106654" y="509270"/>
                </a:lnTo>
                <a:lnTo>
                  <a:pt x="3086382" y="509270"/>
                </a:lnTo>
                <a:lnTo>
                  <a:pt x="3089230" y="506730"/>
                </a:lnTo>
                <a:lnTo>
                  <a:pt x="3133808" y="506730"/>
                </a:lnTo>
                <a:lnTo>
                  <a:pt x="3140865" y="501752"/>
                </a:lnTo>
                <a:lnTo>
                  <a:pt x="3140940" y="501378"/>
                </a:lnTo>
                <a:lnTo>
                  <a:pt x="3140046" y="497932"/>
                </a:lnTo>
                <a:lnTo>
                  <a:pt x="3138830" y="495300"/>
                </a:lnTo>
                <a:lnTo>
                  <a:pt x="3157780" y="495300"/>
                </a:lnTo>
                <a:lnTo>
                  <a:pt x="3160785" y="496570"/>
                </a:lnTo>
                <a:lnTo>
                  <a:pt x="3162365" y="496570"/>
                </a:lnTo>
                <a:lnTo>
                  <a:pt x="3161575" y="497840"/>
                </a:lnTo>
                <a:lnTo>
                  <a:pt x="3146727" y="497840"/>
                </a:lnTo>
                <a:lnTo>
                  <a:pt x="3151323" y="505460"/>
                </a:lnTo>
                <a:lnTo>
                  <a:pt x="3150584" y="505460"/>
                </a:lnTo>
                <a:lnTo>
                  <a:pt x="3145546" y="510540"/>
                </a:lnTo>
                <a:lnTo>
                  <a:pt x="3120398" y="510540"/>
                </a:lnTo>
                <a:lnTo>
                  <a:pt x="3120738" y="513080"/>
                </a:lnTo>
                <a:lnTo>
                  <a:pt x="3122755" y="513080"/>
                </a:lnTo>
                <a:lnTo>
                  <a:pt x="3123429" y="514350"/>
                </a:lnTo>
                <a:lnTo>
                  <a:pt x="3124261" y="515620"/>
                </a:lnTo>
                <a:lnTo>
                  <a:pt x="3130462" y="515620"/>
                </a:lnTo>
                <a:lnTo>
                  <a:pt x="3124752" y="518160"/>
                </a:lnTo>
                <a:lnTo>
                  <a:pt x="3105488" y="518160"/>
                </a:lnTo>
                <a:lnTo>
                  <a:pt x="3103629" y="519430"/>
                </a:lnTo>
                <a:lnTo>
                  <a:pt x="3103472" y="519430"/>
                </a:lnTo>
                <a:lnTo>
                  <a:pt x="3104297" y="520700"/>
                </a:lnTo>
                <a:lnTo>
                  <a:pt x="3127096" y="520700"/>
                </a:lnTo>
                <a:lnTo>
                  <a:pt x="3128268" y="521970"/>
                </a:lnTo>
                <a:lnTo>
                  <a:pt x="3130626" y="523240"/>
                </a:lnTo>
                <a:lnTo>
                  <a:pt x="3132799" y="523240"/>
                </a:lnTo>
                <a:lnTo>
                  <a:pt x="3132050" y="524510"/>
                </a:lnTo>
                <a:lnTo>
                  <a:pt x="3120064" y="524510"/>
                </a:lnTo>
                <a:lnTo>
                  <a:pt x="3120064" y="528320"/>
                </a:lnTo>
                <a:close/>
              </a:path>
              <a:path w="4096384" h="836930">
                <a:moveTo>
                  <a:pt x="3200858" y="500380"/>
                </a:moveTo>
                <a:lnTo>
                  <a:pt x="3199850" y="500380"/>
                </a:lnTo>
                <a:lnTo>
                  <a:pt x="3199850" y="497840"/>
                </a:lnTo>
                <a:lnTo>
                  <a:pt x="3201375" y="495300"/>
                </a:lnTo>
                <a:lnTo>
                  <a:pt x="3205723" y="497840"/>
                </a:lnTo>
                <a:lnTo>
                  <a:pt x="3206397" y="499110"/>
                </a:lnTo>
                <a:lnTo>
                  <a:pt x="3202881" y="499110"/>
                </a:lnTo>
                <a:lnTo>
                  <a:pt x="3200858" y="500380"/>
                </a:lnTo>
                <a:close/>
              </a:path>
              <a:path w="4096384" h="836930">
                <a:moveTo>
                  <a:pt x="3229178" y="496570"/>
                </a:moveTo>
                <a:lnTo>
                  <a:pt x="3229269" y="495300"/>
                </a:lnTo>
                <a:lnTo>
                  <a:pt x="3229178" y="496570"/>
                </a:lnTo>
                <a:close/>
              </a:path>
              <a:path w="4096384" h="836930">
                <a:moveTo>
                  <a:pt x="3231338" y="496570"/>
                </a:moveTo>
                <a:lnTo>
                  <a:pt x="3229178" y="496570"/>
                </a:lnTo>
                <a:lnTo>
                  <a:pt x="3229361" y="495300"/>
                </a:lnTo>
                <a:lnTo>
                  <a:pt x="3231338" y="496570"/>
                </a:lnTo>
                <a:close/>
              </a:path>
              <a:path w="4096384" h="836930">
                <a:moveTo>
                  <a:pt x="3569313" y="505460"/>
                </a:moveTo>
                <a:lnTo>
                  <a:pt x="3560408" y="495300"/>
                </a:lnTo>
                <a:lnTo>
                  <a:pt x="3566779" y="496570"/>
                </a:lnTo>
                <a:lnTo>
                  <a:pt x="3568639" y="496570"/>
                </a:lnTo>
                <a:lnTo>
                  <a:pt x="3569471" y="497840"/>
                </a:lnTo>
                <a:lnTo>
                  <a:pt x="3569349" y="499806"/>
                </a:lnTo>
                <a:lnTo>
                  <a:pt x="3569313" y="505460"/>
                </a:lnTo>
                <a:close/>
              </a:path>
              <a:path w="4096384" h="836930">
                <a:moveTo>
                  <a:pt x="3807663" y="504190"/>
                </a:moveTo>
                <a:lnTo>
                  <a:pt x="3807776" y="497625"/>
                </a:lnTo>
                <a:lnTo>
                  <a:pt x="3809005" y="495300"/>
                </a:lnTo>
                <a:lnTo>
                  <a:pt x="3810511" y="495300"/>
                </a:lnTo>
                <a:lnTo>
                  <a:pt x="3812467" y="497950"/>
                </a:lnTo>
                <a:lnTo>
                  <a:pt x="3815710" y="501650"/>
                </a:lnTo>
                <a:lnTo>
                  <a:pt x="3807663" y="504190"/>
                </a:lnTo>
                <a:close/>
              </a:path>
              <a:path w="4096384" h="836930">
                <a:moveTo>
                  <a:pt x="3813075" y="504190"/>
                </a:moveTo>
                <a:lnTo>
                  <a:pt x="3807663" y="504190"/>
                </a:lnTo>
                <a:lnTo>
                  <a:pt x="3815710" y="501650"/>
                </a:lnTo>
                <a:lnTo>
                  <a:pt x="3812370" y="497840"/>
                </a:lnTo>
                <a:lnTo>
                  <a:pt x="3810511" y="495300"/>
                </a:lnTo>
                <a:lnTo>
                  <a:pt x="3823246" y="495300"/>
                </a:lnTo>
                <a:lnTo>
                  <a:pt x="3820915" y="496570"/>
                </a:lnTo>
                <a:lnTo>
                  <a:pt x="3818067" y="497840"/>
                </a:lnTo>
                <a:lnTo>
                  <a:pt x="3821249" y="501650"/>
                </a:lnTo>
                <a:lnTo>
                  <a:pt x="3830691" y="501650"/>
                </a:lnTo>
                <a:lnTo>
                  <a:pt x="3830414" y="502920"/>
                </a:lnTo>
                <a:lnTo>
                  <a:pt x="3812370" y="502920"/>
                </a:lnTo>
                <a:lnTo>
                  <a:pt x="3813075" y="504190"/>
                </a:lnTo>
                <a:close/>
              </a:path>
              <a:path w="4096384" h="836930">
                <a:moveTo>
                  <a:pt x="3821249" y="501650"/>
                </a:moveTo>
                <a:lnTo>
                  <a:pt x="3818067" y="497840"/>
                </a:lnTo>
                <a:lnTo>
                  <a:pt x="3820915" y="496570"/>
                </a:lnTo>
                <a:lnTo>
                  <a:pt x="3823246" y="495300"/>
                </a:lnTo>
                <a:lnTo>
                  <a:pt x="3826946" y="500380"/>
                </a:lnTo>
                <a:lnTo>
                  <a:pt x="3823914" y="500380"/>
                </a:lnTo>
                <a:lnTo>
                  <a:pt x="3821249" y="501650"/>
                </a:lnTo>
                <a:close/>
              </a:path>
              <a:path w="4096384" h="836930">
                <a:moveTo>
                  <a:pt x="3830691" y="501650"/>
                </a:moveTo>
                <a:lnTo>
                  <a:pt x="3821249" y="501650"/>
                </a:lnTo>
                <a:lnTo>
                  <a:pt x="3823914" y="500380"/>
                </a:lnTo>
                <a:lnTo>
                  <a:pt x="3826946" y="500380"/>
                </a:lnTo>
                <a:lnTo>
                  <a:pt x="3823246" y="495300"/>
                </a:lnTo>
                <a:lnTo>
                  <a:pt x="3830670" y="495300"/>
                </a:lnTo>
                <a:lnTo>
                  <a:pt x="3830919" y="499530"/>
                </a:lnTo>
                <a:lnTo>
                  <a:pt x="3830811" y="501102"/>
                </a:lnTo>
                <a:lnTo>
                  <a:pt x="3830691" y="501650"/>
                </a:lnTo>
                <a:close/>
              </a:path>
              <a:path w="4096384" h="836930">
                <a:moveTo>
                  <a:pt x="3916802" y="501650"/>
                </a:moveTo>
                <a:lnTo>
                  <a:pt x="3916474" y="499229"/>
                </a:lnTo>
                <a:lnTo>
                  <a:pt x="3916357" y="497625"/>
                </a:lnTo>
                <a:lnTo>
                  <a:pt x="3917136" y="495300"/>
                </a:lnTo>
                <a:lnTo>
                  <a:pt x="3918459" y="495300"/>
                </a:lnTo>
                <a:lnTo>
                  <a:pt x="3920040" y="496493"/>
                </a:lnTo>
                <a:lnTo>
                  <a:pt x="3920165" y="496658"/>
                </a:lnTo>
                <a:lnTo>
                  <a:pt x="3920816" y="499110"/>
                </a:lnTo>
                <a:lnTo>
                  <a:pt x="3916802" y="50165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44297" y="508000"/>
                </a:lnTo>
                <a:lnTo>
                  <a:pt x="3938417" y="502920"/>
                </a:lnTo>
                <a:lnTo>
                  <a:pt x="3935068" y="501650"/>
                </a:lnTo>
                <a:lnTo>
                  <a:pt x="3916802" y="501650"/>
                </a:lnTo>
                <a:lnTo>
                  <a:pt x="3920627" y="499229"/>
                </a:lnTo>
                <a:lnTo>
                  <a:pt x="3920726" y="498771"/>
                </a:lnTo>
                <a:lnTo>
                  <a:pt x="3920165" y="496658"/>
                </a:lnTo>
                <a:lnTo>
                  <a:pt x="3920040" y="496493"/>
                </a:lnTo>
                <a:lnTo>
                  <a:pt x="3918459" y="495300"/>
                </a:lnTo>
                <a:lnTo>
                  <a:pt x="3940434" y="495300"/>
                </a:lnTo>
                <a:lnTo>
                  <a:pt x="3942614" y="500380"/>
                </a:lnTo>
                <a:lnTo>
                  <a:pt x="3942274" y="500380"/>
                </a:lnTo>
                <a:lnTo>
                  <a:pt x="3940434" y="502920"/>
                </a:lnTo>
                <a:lnTo>
                  <a:pt x="3978313" y="502920"/>
                </a:lnTo>
                <a:lnTo>
                  <a:pt x="3975956" y="504190"/>
                </a:lnTo>
                <a:lnTo>
                  <a:pt x="3951153" y="504190"/>
                </a:lnTo>
                <a:lnTo>
                  <a:pt x="3949754" y="505374"/>
                </a:lnTo>
                <a:lnTo>
                  <a:pt x="3949810" y="506730"/>
                </a:lnTo>
                <a:lnTo>
                  <a:pt x="3951493" y="50673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40434" y="502920"/>
                </a:moveTo>
                <a:lnTo>
                  <a:pt x="3942274" y="500380"/>
                </a:lnTo>
                <a:lnTo>
                  <a:pt x="3942614" y="500380"/>
                </a:lnTo>
                <a:lnTo>
                  <a:pt x="3940434" y="495300"/>
                </a:lnTo>
                <a:lnTo>
                  <a:pt x="3945613" y="496570"/>
                </a:lnTo>
                <a:lnTo>
                  <a:pt x="3952993" y="499110"/>
                </a:lnTo>
                <a:lnTo>
                  <a:pt x="3940434" y="502920"/>
                </a:lnTo>
                <a:close/>
              </a:path>
              <a:path w="4096384" h="836930">
                <a:moveTo>
                  <a:pt x="4013855" y="501650"/>
                </a:moveTo>
                <a:lnTo>
                  <a:pt x="4011681" y="501650"/>
                </a:lnTo>
                <a:lnTo>
                  <a:pt x="4007451" y="500423"/>
                </a:lnTo>
                <a:lnTo>
                  <a:pt x="4012847" y="495300"/>
                </a:lnTo>
                <a:lnTo>
                  <a:pt x="4014654" y="500311"/>
                </a:lnTo>
                <a:lnTo>
                  <a:pt x="4014566" y="500556"/>
                </a:lnTo>
                <a:lnTo>
                  <a:pt x="4013855" y="501650"/>
                </a:lnTo>
                <a:close/>
              </a:path>
              <a:path w="4096384" h="836930">
                <a:moveTo>
                  <a:pt x="1010564" y="505460"/>
                </a:moveTo>
                <a:lnTo>
                  <a:pt x="1004989" y="504190"/>
                </a:lnTo>
                <a:lnTo>
                  <a:pt x="1000576" y="499110"/>
                </a:lnTo>
                <a:lnTo>
                  <a:pt x="999616" y="495335"/>
                </a:lnTo>
                <a:lnTo>
                  <a:pt x="1012343" y="497840"/>
                </a:lnTo>
                <a:lnTo>
                  <a:pt x="1015021" y="497840"/>
                </a:lnTo>
                <a:lnTo>
                  <a:pt x="1010564" y="505460"/>
                </a:lnTo>
                <a:close/>
              </a:path>
              <a:path w="4096384" h="836930">
                <a:moveTo>
                  <a:pt x="1667176" y="500866"/>
                </a:moveTo>
                <a:lnTo>
                  <a:pt x="1661918" y="497950"/>
                </a:lnTo>
                <a:lnTo>
                  <a:pt x="1666076" y="496570"/>
                </a:lnTo>
                <a:lnTo>
                  <a:pt x="1665898" y="496493"/>
                </a:lnTo>
                <a:lnTo>
                  <a:pt x="1669289" y="495399"/>
                </a:lnTo>
                <a:lnTo>
                  <a:pt x="1670491" y="500380"/>
                </a:lnTo>
                <a:lnTo>
                  <a:pt x="1667752" y="500380"/>
                </a:lnTo>
                <a:lnTo>
                  <a:pt x="1667176" y="500866"/>
                </a:lnTo>
                <a:close/>
              </a:path>
              <a:path w="4096384" h="836930">
                <a:moveTo>
                  <a:pt x="729579" y="497840"/>
                </a:moveTo>
                <a:lnTo>
                  <a:pt x="719162" y="497840"/>
                </a:lnTo>
                <a:lnTo>
                  <a:pt x="723582" y="495532"/>
                </a:lnTo>
                <a:lnTo>
                  <a:pt x="723523" y="496570"/>
                </a:lnTo>
                <a:lnTo>
                  <a:pt x="732066" y="496570"/>
                </a:lnTo>
                <a:lnTo>
                  <a:pt x="729579" y="497840"/>
                </a:lnTo>
                <a:close/>
              </a:path>
              <a:path w="4096384" h="836930">
                <a:moveTo>
                  <a:pt x="1545491" y="500311"/>
                </a:moveTo>
                <a:lnTo>
                  <a:pt x="1540851" y="499530"/>
                </a:lnTo>
                <a:lnTo>
                  <a:pt x="1543886" y="497840"/>
                </a:lnTo>
                <a:lnTo>
                  <a:pt x="1543669" y="497599"/>
                </a:lnTo>
                <a:lnTo>
                  <a:pt x="1550941" y="495533"/>
                </a:lnTo>
                <a:lnTo>
                  <a:pt x="1551006" y="496016"/>
                </a:lnTo>
                <a:lnTo>
                  <a:pt x="1549079" y="497840"/>
                </a:lnTo>
                <a:lnTo>
                  <a:pt x="1545491" y="500311"/>
                </a:lnTo>
                <a:close/>
              </a:path>
              <a:path w="4096384" h="836930">
                <a:moveTo>
                  <a:pt x="716225" y="496881"/>
                </a:moveTo>
                <a:lnTo>
                  <a:pt x="716090" y="496710"/>
                </a:lnTo>
                <a:lnTo>
                  <a:pt x="715990" y="496493"/>
                </a:lnTo>
                <a:lnTo>
                  <a:pt x="716107" y="495601"/>
                </a:lnTo>
                <a:lnTo>
                  <a:pt x="716225" y="496881"/>
                </a:lnTo>
                <a:close/>
              </a:path>
              <a:path w="4096384" h="836930">
                <a:moveTo>
                  <a:pt x="3133808" y="506730"/>
                </a:moveTo>
                <a:lnTo>
                  <a:pt x="3130134" y="506730"/>
                </a:lnTo>
                <a:lnTo>
                  <a:pt x="3133539" y="496910"/>
                </a:lnTo>
                <a:lnTo>
                  <a:pt x="3133657" y="495629"/>
                </a:lnTo>
                <a:lnTo>
                  <a:pt x="3136322" y="496570"/>
                </a:lnTo>
                <a:lnTo>
                  <a:pt x="3139426" y="496570"/>
                </a:lnTo>
                <a:lnTo>
                  <a:pt x="3139921" y="497625"/>
                </a:lnTo>
                <a:lnTo>
                  <a:pt x="3140046" y="497932"/>
                </a:lnTo>
                <a:lnTo>
                  <a:pt x="3141010" y="501650"/>
                </a:lnTo>
                <a:lnTo>
                  <a:pt x="3133808" y="506730"/>
                </a:lnTo>
                <a:close/>
              </a:path>
              <a:path w="4096384" h="836930">
                <a:moveTo>
                  <a:pt x="3311995" y="496570"/>
                </a:moveTo>
                <a:lnTo>
                  <a:pt x="3313149" y="495674"/>
                </a:lnTo>
                <a:lnTo>
                  <a:pt x="3313408" y="496016"/>
                </a:lnTo>
                <a:lnTo>
                  <a:pt x="3311995" y="496570"/>
                </a:lnTo>
                <a:close/>
              </a:path>
              <a:path w="4096384" h="836930">
                <a:moveTo>
                  <a:pt x="1464473" y="499110"/>
                </a:moveTo>
                <a:lnTo>
                  <a:pt x="1458099" y="499110"/>
                </a:lnTo>
                <a:lnTo>
                  <a:pt x="1460585" y="495742"/>
                </a:lnTo>
                <a:lnTo>
                  <a:pt x="1464473" y="499110"/>
                </a:lnTo>
                <a:close/>
              </a:path>
              <a:path w="4096384" h="836930">
                <a:moveTo>
                  <a:pt x="3783200" y="499110"/>
                </a:moveTo>
                <a:lnTo>
                  <a:pt x="3784315" y="495919"/>
                </a:lnTo>
                <a:lnTo>
                  <a:pt x="3785322" y="497625"/>
                </a:lnTo>
                <a:lnTo>
                  <a:pt x="3783200" y="499110"/>
                </a:lnTo>
                <a:close/>
              </a:path>
              <a:path w="4096384" h="836930">
                <a:moveTo>
                  <a:pt x="2526493" y="504190"/>
                </a:moveTo>
                <a:lnTo>
                  <a:pt x="2525834" y="499229"/>
                </a:lnTo>
                <a:lnTo>
                  <a:pt x="2525496" y="495951"/>
                </a:lnTo>
                <a:lnTo>
                  <a:pt x="2527010" y="496570"/>
                </a:lnTo>
                <a:lnTo>
                  <a:pt x="2529192" y="496570"/>
                </a:lnTo>
                <a:lnTo>
                  <a:pt x="2530533" y="497840"/>
                </a:lnTo>
                <a:lnTo>
                  <a:pt x="2526493" y="504190"/>
                </a:lnTo>
                <a:close/>
              </a:path>
              <a:path w="4096384" h="836930">
                <a:moveTo>
                  <a:pt x="1647092" y="496570"/>
                </a:moveTo>
                <a:lnTo>
                  <a:pt x="1646131" y="496570"/>
                </a:lnTo>
                <a:lnTo>
                  <a:pt x="1647022" y="495965"/>
                </a:lnTo>
                <a:lnTo>
                  <a:pt x="1647092" y="496570"/>
                </a:lnTo>
                <a:close/>
              </a:path>
              <a:path w="4096384" h="836930">
                <a:moveTo>
                  <a:pt x="1555791" y="502733"/>
                </a:moveTo>
                <a:lnTo>
                  <a:pt x="1545392" y="500380"/>
                </a:lnTo>
                <a:lnTo>
                  <a:pt x="1545896" y="500380"/>
                </a:lnTo>
                <a:lnTo>
                  <a:pt x="1545491" y="500311"/>
                </a:lnTo>
                <a:lnTo>
                  <a:pt x="1549079" y="497840"/>
                </a:lnTo>
                <a:lnTo>
                  <a:pt x="1551018" y="496004"/>
                </a:lnTo>
                <a:lnTo>
                  <a:pt x="1551111" y="496570"/>
                </a:lnTo>
                <a:lnTo>
                  <a:pt x="1553967" y="500556"/>
                </a:lnTo>
                <a:lnTo>
                  <a:pt x="1555791" y="502733"/>
                </a:lnTo>
                <a:close/>
              </a:path>
              <a:path w="4096384" h="836930">
                <a:moveTo>
                  <a:pt x="3313829" y="496570"/>
                </a:moveTo>
                <a:lnTo>
                  <a:pt x="3311995" y="496570"/>
                </a:lnTo>
                <a:lnTo>
                  <a:pt x="3313408" y="496016"/>
                </a:lnTo>
                <a:lnTo>
                  <a:pt x="3313829" y="496570"/>
                </a:lnTo>
                <a:close/>
              </a:path>
              <a:path w="4096384" h="836930">
                <a:moveTo>
                  <a:pt x="2246401" y="497840"/>
                </a:moveTo>
                <a:lnTo>
                  <a:pt x="2247304" y="496229"/>
                </a:lnTo>
                <a:lnTo>
                  <a:pt x="2248091" y="496910"/>
                </a:lnTo>
                <a:lnTo>
                  <a:pt x="2246401" y="497840"/>
                </a:lnTo>
                <a:close/>
              </a:path>
              <a:path w="4096384" h="836930">
                <a:moveTo>
                  <a:pt x="1661873" y="497925"/>
                </a:moveTo>
                <a:lnTo>
                  <a:pt x="1661722" y="497840"/>
                </a:lnTo>
                <a:lnTo>
                  <a:pt x="1665898" y="496493"/>
                </a:lnTo>
                <a:lnTo>
                  <a:pt x="1666076" y="496570"/>
                </a:lnTo>
                <a:lnTo>
                  <a:pt x="1661873" y="497925"/>
                </a:lnTo>
                <a:close/>
              </a:path>
              <a:path w="4096384" h="836930">
                <a:moveTo>
                  <a:pt x="0" y="553720"/>
                </a:moveTo>
                <a:lnTo>
                  <a:pt x="51" y="547194"/>
                </a:lnTo>
                <a:lnTo>
                  <a:pt x="2229" y="539750"/>
                </a:lnTo>
                <a:lnTo>
                  <a:pt x="16674" y="539739"/>
                </a:lnTo>
                <a:lnTo>
                  <a:pt x="19829" y="538480"/>
                </a:lnTo>
                <a:lnTo>
                  <a:pt x="20793" y="536270"/>
                </a:lnTo>
                <a:lnTo>
                  <a:pt x="20886" y="535877"/>
                </a:lnTo>
                <a:lnTo>
                  <a:pt x="16749" y="530860"/>
                </a:lnTo>
                <a:lnTo>
                  <a:pt x="11123" y="525814"/>
                </a:lnTo>
                <a:lnTo>
                  <a:pt x="7762" y="521970"/>
                </a:lnTo>
                <a:lnTo>
                  <a:pt x="5050" y="517298"/>
                </a:lnTo>
                <a:lnTo>
                  <a:pt x="8600" y="515620"/>
                </a:lnTo>
                <a:lnTo>
                  <a:pt x="2886" y="514754"/>
                </a:lnTo>
                <a:lnTo>
                  <a:pt x="7925" y="508000"/>
                </a:lnTo>
                <a:lnTo>
                  <a:pt x="3057" y="505540"/>
                </a:lnTo>
                <a:lnTo>
                  <a:pt x="3001" y="504872"/>
                </a:lnTo>
                <a:lnTo>
                  <a:pt x="3553" y="501752"/>
                </a:lnTo>
                <a:lnTo>
                  <a:pt x="5581" y="496570"/>
                </a:lnTo>
                <a:lnTo>
                  <a:pt x="10276" y="501650"/>
                </a:lnTo>
                <a:lnTo>
                  <a:pt x="12286" y="501650"/>
                </a:lnTo>
                <a:lnTo>
                  <a:pt x="11833" y="502792"/>
                </a:lnTo>
                <a:lnTo>
                  <a:pt x="11943" y="503531"/>
                </a:lnTo>
                <a:lnTo>
                  <a:pt x="12116" y="504190"/>
                </a:lnTo>
                <a:lnTo>
                  <a:pt x="13124" y="505460"/>
                </a:lnTo>
                <a:lnTo>
                  <a:pt x="14801" y="506730"/>
                </a:lnTo>
                <a:lnTo>
                  <a:pt x="14971" y="506730"/>
                </a:lnTo>
                <a:lnTo>
                  <a:pt x="20866" y="514350"/>
                </a:lnTo>
                <a:lnTo>
                  <a:pt x="10610" y="514350"/>
                </a:lnTo>
                <a:lnTo>
                  <a:pt x="8430" y="519430"/>
                </a:lnTo>
                <a:lnTo>
                  <a:pt x="18657" y="525780"/>
                </a:lnTo>
                <a:lnTo>
                  <a:pt x="50168" y="525780"/>
                </a:lnTo>
                <a:lnTo>
                  <a:pt x="50000" y="528320"/>
                </a:lnTo>
                <a:lnTo>
                  <a:pt x="20334" y="528320"/>
                </a:lnTo>
                <a:lnTo>
                  <a:pt x="26030" y="533400"/>
                </a:lnTo>
                <a:lnTo>
                  <a:pt x="40449" y="533400"/>
                </a:lnTo>
                <a:lnTo>
                  <a:pt x="42459" y="535940"/>
                </a:lnTo>
                <a:lnTo>
                  <a:pt x="42629" y="535940"/>
                </a:lnTo>
                <a:lnTo>
                  <a:pt x="36926" y="543560"/>
                </a:lnTo>
                <a:lnTo>
                  <a:pt x="38936" y="544830"/>
                </a:lnTo>
                <a:lnTo>
                  <a:pt x="35420" y="544830"/>
                </a:lnTo>
                <a:lnTo>
                  <a:pt x="32486" y="547370"/>
                </a:lnTo>
                <a:lnTo>
                  <a:pt x="8094" y="547371"/>
                </a:lnTo>
                <a:lnTo>
                  <a:pt x="0" y="553720"/>
                </a:lnTo>
                <a:close/>
              </a:path>
              <a:path w="4096384" h="836930">
                <a:moveTo>
                  <a:pt x="10276" y="501650"/>
                </a:moveTo>
                <a:lnTo>
                  <a:pt x="5581" y="496570"/>
                </a:lnTo>
                <a:lnTo>
                  <a:pt x="7591" y="496570"/>
                </a:lnTo>
                <a:lnTo>
                  <a:pt x="10276" y="501650"/>
                </a:lnTo>
                <a:close/>
              </a:path>
              <a:path w="4096384" h="836930">
                <a:moveTo>
                  <a:pt x="55869" y="506730"/>
                </a:moveTo>
                <a:lnTo>
                  <a:pt x="51174" y="505460"/>
                </a:lnTo>
                <a:lnTo>
                  <a:pt x="49832" y="501650"/>
                </a:lnTo>
                <a:lnTo>
                  <a:pt x="53184" y="500380"/>
                </a:lnTo>
                <a:lnTo>
                  <a:pt x="57337" y="497840"/>
                </a:lnTo>
                <a:lnTo>
                  <a:pt x="61128" y="496570"/>
                </a:lnTo>
                <a:lnTo>
                  <a:pt x="62121" y="496570"/>
                </a:lnTo>
                <a:lnTo>
                  <a:pt x="57955" y="500311"/>
                </a:lnTo>
                <a:lnTo>
                  <a:pt x="57845" y="500486"/>
                </a:lnTo>
                <a:lnTo>
                  <a:pt x="55869" y="506730"/>
                </a:lnTo>
                <a:close/>
              </a:path>
              <a:path w="4096384" h="836930">
                <a:moveTo>
                  <a:pt x="56394" y="506730"/>
                </a:moveTo>
                <a:lnTo>
                  <a:pt x="55869" y="506730"/>
                </a:lnTo>
                <a:lnTo>
                  <a:pt x="57845" y="500486"/>
                </a:lnTo>
                <a:lnTo>
                  <a:pt x="57955" y="500311"/>
                </a:lnTo>
                <a:lnTo>
                  <a:pt x="62121" y="496570"/>
                </a:lnTo>
                <a:lnTo>
                  <a:pt x="67098" y="496570"/>
                </a:lnTo>
                <a:lnTo>
                  <a:pt x="69975" y="497890"/>
                </a:lnTo>
                <a:lnTo>
                  <a:pt x="60727" y="504190"/>
                </a:lnTo>
                <a:lnTo>
                  <a:pt x="66935" y="504190"/>
                </a:lnTo>
                <a:lnTo>
                  <a:pt x="68022" y="505460"/>
                </a:lnTo>
                <a:lnTo>
                  <a:pt x="57375" y="505460"/>
                </a:lnTo>
                <a:lnTo>
                  <a:pt x="56394" y="506730"/>
                </a:lnTo>
                <a:close/>
              </a:path>
              <a:path w="4096384" h="836930">
                <a:moveTo>
                  <a:pt x="233048" y="520700"/>
                </a:moveTo>
                <a:lnTo>
                  <a:pt x="227521" y="518160"/>
                </a:lnTo>
                <a:lnTo>
                  <a:pt x="223953" y="516932"/>
                </a:lnTo>
                <a:lnTo>
                  <a:pt x="223914" y="516789"/>
                </a:lnTo>
                <a:lnTo>
                  <a:pt x="229131" y="510611"/>
                </a:lnTo>
                <a:lnTo>
                  <a:pt x="229120" y="510374"/>
                </a:lnTo>
                <a:lnTo>
                  <a:pt x="227052" y="505540"/>
                </a:lnTo>
                <a:lnTo>
                  <a:pt x="225974" y="504133"/>
                </a:lnTo>
                <a:lnTo>
                  <a:pt x="223665" y="500380"/>
                </a:lnTo>
                <a:lnTo>
                  <a:pt x="221484" y="500380"/>
                </a:lnTo>
                <a:lnTo>
                  <a:pt x="217026" y="498771"/>
                </a:lnTo>
                <a:lnTo>
                  <a:pt x="218093" y="497840"/>
                </a:lnTo>
                <a:lnTo>
                  <a:pt x="223999" y="496570"/>
                </a:lnTo>
                <a:lnTo>
                  <a:pt x="226343" y="497840"/>
                </a:lnTo>
                <a:lnTo>
                  <a:pt x="231372" y="506730"/>
                </a:lnTo>
                <a:lnTo>
                  <a:pt x="239923" y="506730"/>
                </a:lnTo>
                <a:lnTo>
                  <a:pt x="236571" y="508000"/>
                </a:lnTo>
                <a:lnTo>
                  <a:pt x="233048" y="520700"/>
                </a:lnTo>
                <a:close/>
              </a:path>
              <a:path w="4096384" h="836930">
                <a:moveTo>
                  <a:pt x="231372" y="506730"/>
                </a:moveTo>
                <a:lnTo>
                  <a:pt x="226343" y="497840"/>
                </a:lnTo>
                <a:lnTo>
                  <a:pt x="223999" y="496570"/>
                </a:lnTo>
                <a:lnTo>
                  <a:pt x="232213" y="496570"/>
                </a:lnTo>
                <a:lnTo>
                  <a:pt x="231797" y="497625"/>
                </a:lnTo>
                <a:lnTo>
                  <a:pt x="231890" y="497950"/>
                </a:lnTo>
                <a:lnTo>
                  <a:pt x="232027" y="498034"/>
                </a:lnTo>
                <a:lnTo>
                  <a:pt x="231876" y="499110"/>
                </a:lnTo>
                <a:lnTo>
                  <a:pt x="233765" y="499110"/>
                </a:lnTo>
                <a:lnTo>
                  <a:pt x="239717" y="502792"/>
                </a:lnTo>
                <a:lnTo>
                  <a:pt x="239604" y="503071"/>
                </a:lnTo>
                <a:lnTo>
                  <a:pt x="234560" y="505460"/>
                </a:lnTo>
                <a:lnTo>
                  <a:pt x="231372" y="506730"/>
                </a:lnTo>
                <a:close/>
              </a:path>
              <a:path w="4096384" h="836930">
                <a:moveTo>
                  <a:pt x="449064" y="510540"/>
                </a:moveTo>
                <a:lnTo>
                  <a:pt x="446941" y="510540"/>
                </a:lnTo>
                <a:lnTo>
                  <a:pt x="445945" y="503017"/>
                </a:lnTo>
                <a:lnTo>
                  <a:pt x="445821" y="502753"/>
                </a:lnTo>
                <a:lnTo>
                  <a:pt x="442545" y="497840"/>
                </a:lnTo>
                <a:lnTo>
                  <a:pt x="436674" y="496570"/>
                </a:lnTo>
                <a:lnTo>
                  <a:pt x="442750" y="496570"/>
                </a:lnTo>
                <a:lnTo>
                  <a:pt x="451799" y="499110"/>
                </a:lnTo>
                <a:lnTo>
                  <a:pt x="452548" y="501378"/>
                </a:lnTo>
                <a:lnTo>
                  <a:pt x="452672" y="501808"/>
                </a:lnTo>
                <a:lnTo>
                  <a:pt x="453475" y="505460"/>
                </a:lnTo>
                <a:lnTo>
                  <a:pt x="448283" y="505460"/>
                </a:lnTo>
                <a:lnTo>
                  <a:pt x="449064" y="510540"/>
                </a:lnTo>
                <a:close/>
              </a:path>
              <a:path w="4096384" h="836930">
                <a:moveTo>
                  <a:pt x="583889" y="506730"/>
                </a:moveTo>
                <a:lnTo>
                  <a:pt x="589756" y="496570"/>
                </a:lnTo>
                <a:lnTo>
                  <a:pt x="592560" y="500311"/>
                </a:lnTo>
                <a:lnTo>
                  <a:pt x="592646" y="500556"/>
                </a:lnTo>
                <a:lnTo>
                  <a:pt x="592987" y="502297"/>
                </a:lnTo>
                <a:lnTo>
                  <a:pt x="592887" y="503258"/>
                </a:lnTo>
                <a:lnTo>
                  <a:pt x="592277" y="504190"/>
                </a:lnTo>
                <a:lnTo>
                  <a:pt x="590260" y="504190"/>
                </a:lnTo>
                <a:lnTo>
                  <a:pt x="583889" y="506730"/>
                </a:lnTo>
                <a:close/>
              </a:path>
              <a:path w="4096384" h="836930">
                <a:moveTo>
                  <a:pt x="606689" y="505460"/>
                </a:moveTo>
                <a:lnTo>
                  <a:pt x="607386" y="504872"/>
                </a:lnTo>
                <a:lnTo>
                  <a:pt x="611214" y="504190"/>
                </a:lnTo>
                <a:lnTo>
                  <a:pt x="592277" y="504190"/>
                </a:lnTo>
                <a:lnTo>
                  <a:pt x="592887" y="503258"/>
                </a:lnTo>
                <a:lnTo>
                  <a:pt x="592987" y="502297"/>
                </a:lnTo>
                <a:lnTo>
                  <a:pt x="592646" y="500556"/>
                </a:lnTo>
                <a:lnTo>
                  <a:pt x="592560" y="500311"/>
                </a:lnTo>
                <a:lnTo>
                  <a:pt x="589756" y="496570"/>
                </a:lnTo>
                <a:lnTo>
                  <a:pt x="594887" y="496570"/>
                </a:lnTo>
                <a:lnTo>
                  <a:pt x="595221" y="497625"/>
                </a:lnTo>
                <a:lnTo>
                  <a:pt x="595119" y="499110"/>
                </a:lnTo>
                <a:lnTo>
                  <a:pt x="593947" y="501650"/>
                </a:lnTo>
                <a:lnTo>
                  <a:pt x="615908" y="501650"/>
                </a:lnTo>
                <a:lnTo>
                  <a:pt x="616917" y="502920"/>
                </a:lnTo>
                <a:lnTo>
                  <a:pt x="606689" y="505460"/>
                </a:lnTo>
                <a:close/>
              </a:path>
              <a:path w="4096384" h="836930">
                <a:moveTo>
                  <a:pt x="836262" y="496710"/>
                </a:moveTo>
                <a:lnTo>
                  <a:pt x="836172" y="496570"/>
                </a:lnTo>
                <a:lnTo>
                  <a:pt x="836336" y="496570"/>
                </a:lnTo>
                <a:lnTo>
                  <a:pt x="836262" y="496710"/>
                </a:lnTo>
                <a:close/>
              </a:path>
              <a:path w="4096384" h="836930">
                <a:moveTo>
                  <a:pt x="836447" y="496996"/>
                </a:moveTo>
                <a:lnTo>
                  <a:pt x="836336" y="496570"/>
                </a:lnTo>
                <a:lnTo>
                  <a:pt x="836841" y="496570"/>
                </a:lnTo>
                <a:lnTo>
                  <a:pt x="836447" y="496996"/>
                </a:lnTo>
                <a:close/>
              </a:path>
              <a:path w="4096384" h="836930">
                <a:moveTo>
                  <a:pt x="1004466" y="533400"/>
                </a:moveTo>
                <a:lnTo>
                  <a:pt x="1002790" y="527050"/>
                </a:lnTo>
                <a:lnTo>
                  <a:pt x="1007484" y="527050"/>
                </a:lnTo>
                <a:lnTo>
                  <a:pt x="1013776" y="523240"/>
                </a:lnTo>
                <a:lnTo>
                  <a:pt x="1019470" y="518160"/>
                </a:lnTo>
                <a:lnTo>
                  <a:pt x="1024786" y="510540"/>
                </a:lnTo>
                <a:lnTo>
                  <a:pt x="1029974" y="505440"/>
                </a:lnTo>
                <a:lnTo>
                  <a:pt x="1031954" y="504190"/>
                </a:lnTo>
                <a:lnTo>
                  <a:pt x="1034809" y="496570"/>
                </a:lnTo>
                <a:lnTo>
                  <a:pt x="1037717" y="503071"/>
                </a:lnTo>
                <a:lnTo>
                  <a:pt x="1039163" y="506730"/>
                </a:lnTo>
                <a:lnTo>
                  <a:pt x="1032124" y="506730"/>
                </a:lnTo>
                <a:lnTo>
                  <a:pt x="1030773" y="509283"/>
                </a:lnTo>
                <a:lnTo>
                  <a:pt x="1025753" y="516890"/>
                </a:lnTo>
                <a:lnTo>
                  <a:pt x="1023743" y="516890"/>
                </a:lnTo>
                <a:lnTo>
                  <a:pt x="1017038" y="523240"/>
                </a:lnTo>
                <a:lnTo>
                  <a:pt x="1014752" y="524474"/>
                </a:lnTo>
                <a:lnTo>
                  <a:pt x="1014650" y="524751"/>
                </a:lnTo>
                <a:lnTo>
                  <a:pt x="1013515" y="532130"/>
                </a:lnTo>
                <a:lnTo>
                  <a:pt x="1009495" y="532130"/>
                </a:lnTo>
                <a:lnTo>
                  <a:pt x="1004466" y="53340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48219" y="518160"/>
                </a:lnTo>
                <a:lnTo>
                  <a:pt x="1048589" y="517214"/>
                </a:lnTo>
                <a:lnTo>
                  <a:pt x="1048695" y="516875"/>
                </a:lnTo>
                <a:lnTo>
                  <a:pt x="1045030" y="514350"/>
                </a:lnTo>
                <a:lnTo>
                  <a:pt x="1045698" y="514350"/>
                </a:lnTo>
                <a:lnTo>
                  <a:pt x="1042345" y="506730"/>
                </a:lnTo>
                <a:lnTo>
                  <a:pt x="1039163" y="506730"/>
                </a:lnTo>
                <a:lnTo>
                  <a:pt x="1034809" y="496570"/>
                </a:lnTo>
                <a:lnTo>
                  <a:pt x="1067155" y="496570"/>
                </a:lnTo>
                <a:lnTo>
                  <a:pt x="1068163" y="497840"/>
                </a:lnTo>
                <a:lnTo>
                  <a:pt x="1093307" y="497840"/>
                </a:lnTo>
                <a:lnTo>
                  <a:pt x="1093641" y="499110"/>
                </a:lnTo>
                <a:lnTo>
                  <a:pt x="1099344" y="499110"/>
                </a:lnTo>
                <a:lnTo>
                  <a:pt x="1099554" y="500380"/>
                </a:lnTo>
                <a:lnTo>
                  <a:pt x="1048887" y="500380"/>
                </a:lnTo>
                <a:lnTo>
                  <a:pt x="1043020" y="504190"/>
                </a:lnTo>
                <a:lnTo>
                  <a:pt x="1050059" y="508000"/>
                </a:lnTo>
                <a:lnTo>
                  <a:pt x="1051472" y="508000"/>
                </a:lnTo>
                <a:lnTo>
                  <a:pt x="1052409" y="511810"/>
                </a:lnTo>
                <a:lnTo>
                  <a:pt x="1056107" y="51689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1095317" y="499110"/>
                </a:moveTo>
                <a:lnTo>
                  <a:pt x="1093641" y="499110"/>
                </a:lnTo>
                <a:lnTo>
                  <a:pt x="1093462" y="498427"/>
                </a:lnTo>
                <a:lnTo>
                  <a:pt x="1093420" y="497625"/>
                </a:lnTo>
                <a:lnTo>
                  <a:pt x="1093975" y="496570"/>
                </a:lnTo>
                <a:lnTo>
                  <a:pt x="1099004" y="496570"/>
                </a:lnTo>
                <a:lnTo>
                  <a:pt x="1095317" y="499110"/>
                </a:lnTo>
                <a:close/>
              </a:path>
              <a:path w="4096384" h="836930">
                <a:moveTo>
                  <a:pt x="1146781" y="525780"/>
                </a:moveTo>
                <a:lnTo>
                  <a:pt x="1136052" y="525780"/>
                </a:lnTo>
                <a:lnTo>
                  <a:pt x="1136598" y="523702"/>
                </a:lnTo>
                <a:lnTo>
                  <a:pt x="1136694" y="523174"/>
                </a:lnTo>
                <a:lnTo>
                  <a:pt x="1135718" y="520700"/>
                </a:lnTo>
                <a:lnTo>
                  <a:pt x="1125490" y="520700"/>
                </a:lnTo>
                <a:lnTo>
                  <a:pt x="1129013" y="519430"/>
                </a:lnTo>
                <a:lnTo>
                  <a:pt x="1132637" y="516932"/>
                </a:lnTo>
                <a:lnTo>
                  <a:pt x="1132574" y="516765"/>
                </a:lnTo>
                <a:lnTo>
                  <a:pt x="1124986" y="509270"/>
                </a:lnTo>
                <a:lnTo>
                  <a:pt x="1117947" y="508000"/>
                </a:lnTo>
                <a:lnTo>
                  <a:pt x="1098500" y="508000"/>
                </a:lnTo>
                <a:lnTo>
                  <a:pt x="1110738" y="505460"/>
                </a:lnTo>
                <a:lnTo>
                  <a:pt x="1102697" y="500380"/>
                </a:lnTo>
                <a:lnTo>
                  <a:pt x="1099344" y="499110"/>
                </a:lnTo>
                <a:lnTo>
                  <a:pt x="1095317" y="499110"/>
                </a:lnTo>
                <a:lnTo>
                  <a:pt x="1099004" y="496570"/>
                </a:lnTo>
                <a:lnTo>
                  <a:pt x="1120632" y="496570"/>
                </a:lnTo>
                <a:lnTo>
                  <a:pt x="1120632" y="500380"/>
                </a:lnTo>
                <a:lnTo>
                  <a:pt x="1116775" y="500380"/>
                </a:lnTo>
                <a:lnTo>
                  <a:pt x="1111412" y="501650"/>
                </a:lnTo>
                <a:lnTo>
                  <a:pt x="1113088" y="506730"/>
                </a:lnTo>
                <a:lnTo>
                  <a:pt x="1135609" y="506730"/>
                </a:lnTo>
                <a:lnTo>
                  <a:pt x="1133078" y="510374"/>
                </a:lnTo>
                <a:lnTo>
                  <a:pt x="1133197" y="511090"/>
                </a:lnTo>
                <a:lnTo>
                  <a:pt x="1134042" y="513080"/>
                </a:lnTo>
                <a:lnTo>
                  <a:pt x="1138736" y="514350"/>
                </a:lnTo>
                <a:lnTo>
                  <a:pt x="1158262" y="514350"/>
                </a:lnTo>
                <a:lnTo>
                  <a:pt x="1155329" y="515620"/>
                </a:lnTo>
                <a:lnTo>
                  <a:pt x="1139909" y="515620"/>
                </a:lnTo>
                <a:lnTo>
                  <a:pt x="1143091" y="518160"/>
                </a:lnTo>
                <a:lnTo>
                  <a:pt x="1149797" y="518160"/>
                </a:lnTo>
                <a:lnTo>
                  <a:pt x="1146781" y="525780"/>
                </a:lnTo>
                <a:close/>
              </a:path>
              <a:path w="4096384" h="836930">
                <a:moveTo>
                  <a:pt x="1423700" y="500380"/>
                </a:moveTo>
                <a:lnTo>
                  <a:pt x="1423233" y="496570"/>
                </a:lnTo>
                <a:lnTo>
                  <a:pt x="1424225" y="496970"/>
                </a:lnTo>
                <a:lnTo>
                  <a:pt x="1423700" y="500380"/>
                </a:lnTo>
                <a:close/>
              </a:path>
              <a:path w="4096384" h="836930">
                <a:moveTo>
                  <a:pt x="1424237" y="496975"/>
                </a:moveTo>
                <a:lnTo>
                  <a:pt x="1423233" y="496570"/>
                </a:lnTo>
                <a:lnTo>
                  <a:pt x="1424301" y="496570"/>
                </a:lnTo>
                <a:lnTo>
                  <a:pt x="1424237" y="496975"/>
                </a:lnTo>
                <a:close/>
              </a:path>
              <a:path w="4096384" h="836930">
                <a:moveTo>
                  <a:pt x="1484045" y="501650"/>
                </a:moveTo>
                <a:lnTo>
                  <a:pt x="1477674" y="501650"/>
                </a:lnTo>
                <a:lnTo>
                  <a:pt x="1478108" y="500556"/>
                </a:lnTo>
                <a:lnTo>
                  <a:pt x="1478232" y="500311"/>
                </a:lnTo>
                <a:lnTo>
                  <a:pt x="1479404" y="498771"/>
                </a:lnTo>
                <a:lnTo>
                  <a:pt x="1480018" y="497840"/>
                </a:lnTo>
                <a:lnTo>
                  <a:pt x="1481026" y="496570"/>
                </a:lnTo>
                <a:lnTo>
                  <a:pt x="1481694" y="497840"/>
                </a:lnTo>
                <a:lnTo>
                  <a:pt x="1482532" y="497840"/>
                </a:lnTo>
                <a:lnTo>
                  <a:pt x="1483135" y="498974"/>
                </a:lnTo>
                <a:lnTo>
                  <a:pt x="1483246" y="499229"/>
                </a:lnTo>
                <a:lnTo>
                  <a:pt x="1484045" y="501650"/>
                </a:lnTo>
                <a:close/>
              </a:path>
              <a:path w="4096384" h="836930">
                <a:moveTo>
                  <a:pt x="1485024" y="532130"/>
                </a:moveTo>
                <a:lnTo>
                  <a:pt x="1483037" y="532130"/>
                </a:lnTo>
                <a:lnTo>
                  <a:pt x="1482532" y="520700"/>
                </a:lnTo>
                <a:lnTo>
                  <a:pt x="1471971" y="520700"/>
                </a:lnTo>
                <a:lnTo>
                  <a:pt x="1469099" y="513999"/>
                </a:lnTo>
                <a:lnTo>
                  <a:pt x="1472309" y="511810"/>
                </a:lnTo>
                <a:lnTo>
                  <a:pt x="1477061" y="506460"/>
                </a:lnTo>
                <a:lnTo>
                  <a:pt x="1478955" y="504190"/>
                </a:lnTo>
                <a:lnTo>
                  <a:pt x="1465940" y="504190"/>
                </a:lnTo>
                <a:lnTo>
                  <a:pt x="1466104" y="502920"/>
                </a:lnTo>
                <a:lnTo>
                  <a:pt x="1465266" y="502920"/>
                </a:lnTo>
                <a:lnTo>
                  <a:pt x="1464264" y="501650"/>
                </a:lnTo>
                <a:lnTo>
                  <a:pt x="1484045" y="501650"/>
                </a:lnTo>
                <a:lnTo>
                  <a:pt x="1483246" y="499229"/>
                </a:lnTo>
                <a:lnTo>
                  <a:pt x="1482532" y="497840"/>
                </a:lnTo>
                <a:lnTo>
                  <a:pt x="1481694" y="497840"/>
                </a:lnTo>
                <a:lnTo>
                  <a:pt x="1481026" y="496570"/>
                </a:lnTo>
                <a:lnTo>
                  <a:pt x="1484253" y="496570"/>
                </a:lnTo>
                <a:lnTo>
                  <a:pt x="1485787" y="499110"/>
                </a:lnTo>
                <a:lnTo>
                  <a:pt x="1488733" y="499110"/>
                </a:lnTo>
                <a:lnTo>
                  <a:pt x="1484591" y="505386"/>
                </a:lnTo>
                <a:lnTo>
                  <a:pt x="1484543" y="508000"/>
                </a:lnTo>
                <a:lnTo>
                  <a:pt x="1484209" y="508000"/>
                </a:lnTo>
                <a:lnTo>
                  <a:pt x="1478239" y="510540"/>
                </a:lnTo>
                <a:lnTo>
                  <a:pt x="1480987" y="511954"/>
                </a:lnTo>
                <a:lnTo>
                  <a:pt x="1485908" y="514350"/>
                </a:lnTo>
                <a:lnTo>
                  <a:pt x="1487072" y="515620"/>
                </a:lnTo>
                <a:lnTo>
                  <a:pt x="1476502" y="515620"/>
                </a:lnTo>
                <a:lnTo>
                  <a:pt x="1476547" y="516932"/>
                </a:lnTo>
                <a:lnTo>
                  <a:pt x="1477838" y="518160"/>
                </a:lnTo>
                <a:lnTo>
                  <a:pt x="1480018" y="519430"/>
                </a:lnTo>
                <a:lnTo>
                  <a:pt x="1483574" y="519430"/>
                </a:lnTo>
                <a:lnTo>
                  <a:pt x="1483129" y="520483"/>
                </a:lnTo>
                <a:lnTo>
                  <a:pt x="1483246" y="522199"/>
                </a:lnTo>
                <a:lnTo>
                  <a:pt x="1483566" y="524510"/>
                </a:lnTo>
                <a:lnTo>
                  <a:pt x="1488932" y="524510"/>
                </a:lnTo>
                <a:lnTo>
                  <a:pt x="1484932" y="530783"/>
                </a:lnTo>
                <a:lnTo>
                  <a:pt x="1484996" y="530966"/>
                </a:lnTo>
                <a:lnTo>
                  <a:pt x="1485629" y="531567"/>
                </a:lnTo>
                <a:lnTo>
                  <a:pt x="1485024" y="532130"/>
                </a:lnTo>
                <a:close/>
              </a:path>
              <a:path w="4096384" h="836930">
                <a:moveTo>
                  <a:pt x="1508848" y="500380"/>
                </a:moveTo>
                <a:lnTo>
                  <a:pt x="1507847" y="500380"/>
                </a:lnTo>
                <a:lnTo>
                  <a:pt x="1506838" y="497840"/>
                </a:lnTo>
                <a:lnTo>
                  <a:pt x="1507847" y="496570"/>
                </a:lnTo>
                <a:lnTo>
                  <a:pt x="1508181" y="496570"/>
                </a:lnTo>
                <a:lnTo>
                  <a:pt x="1509298" y="498263"/>
                </a:lnTo>
                <a:lnTo>
                  <a:pt x="1509465" y="498890"/>
                </a:lnTo>
                <a:lnTo>
                  <a:pt x="1509358" y="499420"/>
                </a:lnTo>
                <a:lnTo>
                  <a:pt x="1508848" y="50038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9298" y="498263"/>
                </a:lnTo>
                <a:lnTo>
                  <a:pt x="1508848" y="496570"/>
                </a:lnTo>
                <a:lnTo>
                  <a:pt x="1513124" y="496570"/>
                </a:lnTo>
                <a:lnTo>
                  <a:pt x="1512776" y="497625"/>
                </a:lnTo>
                <a:lnTo>
                  <a:pt x="1512650" y="497909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8078" y="496881"/>
                </a:lnTo>
                <a:lnTo>
                  <a:pt x="1619223" y="496570"/>
                </a:lnTo>
                <a:lnTo>
                  <a:pt x="1619868" y="49657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1623502" y="506730"/>
                </a:moveTo>
                <a:lnTo>
                  <a:pt x="1617957" y="500556"/>
                </a:lnTo>
                <a:lnTo>
                  <a:pt x="1617845" y="500338"/>
                </a:lnTo>
                <a:lnTo>
                  <a:pt x="1622015" y="496570"/>
                </a:lnTo>
                <a:lnTo>
                  <a:pt x="1624543" y="496570"/>
                </a:lnTo>
                <a:lnTo>
                  <a:pt x="1623502" y="506730"/>
                </a:lnTo>
                <a:close/>
              </a:path>
              <a:path w="4096384" h="836930">
                <a:moveTo>
                  <a:pt x="1680494" y="501650"/>
                </a:moveTo>
                <a:lnTo>
                  <a:pt x="1678254" y="499229"/>
                </a:lnTo>
                <a:lnTo>
                  <a:pt x="1678189" y="498771"/>
                </a:lnTo>
                <a:lnTo>
                  <a:pt x="1678314" y="497840"/>
                </a:lnTo>
                <a:lnTo>
                  <a:pt x="1680658" y="496570"/>
                </a:lnTo>
                <a:lnTo>
                  <a:pt x="1684011" y="497840"/>
                </a:lnTo>
                <a:lnTo>
                  <a:pt x="1683889" y="500423"/>
                </a:lnTo>
                <a:lnTo>
                  <a:pt x="1680494" y="501650"/>
                </a:lnTo>
                <a:close/>
              </a:path>
              <a:path w="4096384" h="836930">
                <a:moveTo>
                  <a:pt x="1687199" y="505460"/>
                </a:moveTo>
                <a:lnTo>
                  <a:pt x="1679820" y="505460"/>
                </a:lnTo>
                <a:lnTo>
                  <a:pt x="1680456" y="503531"/>
                </a:lnTo>
                <a:lnTo>
                  <a:pt x="1680548" y="502753"/>
                </a:lnTo>
                <a:lnTo>
                  <a:pt x="1679820" y="501650"/>
                </a:lnTo>
                <a:lnTo>
                  <a:pt x="1680494" y="501650"/>
                </a:lnTo>
                <a:lnTo>
                  <a:pt x="1683889" y="500423"/>
                </a:lnTo>
                <a:lnTo>
                  <a:pt x="1684011" y="497840"/>
                </a:lnTo>
                <a:lnTo>
                  <a:pt x="1680658" y="496570"/>
                </a:lnTo>
                <a:lnTo>
                  <a:pt x="1694409" y="496570"/>
                </a:lnTo>
                <a:lnTo>
                  <a:pt x="1692228" y="497840"/>
                </a:lnTo>
                <a:lnTo>
                  <a:pt x="1692058" y="499110"/>
                </a:lnTo>
                <a:lnTo>
                  <a:pt x="1685687" y="502920"/>
                </a:lnTo>
                <a:lnTo>
                  <a:pt x="1687199" y="505460"/>
                </a:lnTo>
                <a:close/>
              </a:path>
              <a:path w="4096384" h="836930">
                <a:moveTo>
                  <a:pt x="1690218" y="509270"/>
                </a:moveTo>
                <a:lnTo>
                  <a:pt x="1687169" y="505409"/>
                </a:lnTo>
                <a:lnTo>
                  <a:pt x="1685687" y="502920"/>
                </a:lnTo>
                <a:lnTo>
                  <a:pt x="1692058" y="499110"/>
                </a:lnTo>
                <a:lnTo>
                  <a:pt x="1692228" y="497840"/>
                </a:lnTo>
                <a:lnTo>
                  <a:pt x="1694409" y="496570"/>
                </a:lnTo>
                <a:lnTo>
                  <a:pt x="1695410" y="497840"/>
                </a:lnTo>
                <a:lnTo>
                  <a:pt x="1695247" y="499110"/>
                </a:lnTo>
                <a:lnTo>
                  <a:pt x="1693400" y="501650"/>
                </a:lnTo>
                <a:lnTo>
                  <a:pt x="1690218" y="509270"/>
                </a:lnTo>
                <a:close/>
              </a:path>
              <a:path w="4096384" h="836930">
                <a:moveTo>
                  <a:pt x="1795652" y="510540"/>
                </a:moveTo>
                <a:lnTo>
                  <a:pt x="1796320" y="501650"/>
                </a:lnTo>
                <a:lnTo>
                  <a:pt x="1800851" y="497840"/>
                </a:lnTo>
                <a:lnTo>
                  <a:pt x="1803857" y="496570"/>
                </a:lnTo>
                <a:lnTo>
                  <a:pt x="1803029" y="499110"/>
                </a:lnTo>
                <a:lnTo>
                  <a:pt x="1800566" y="502920"/>
                </a:lnTo>
                <a:lnTo>
                  <a:pt x="1798670" y="506730"/>
                </a:lnTo>
                <a:lnTo>
                  <a:pt x="1795652" y="510540"/>
                </a:lnTo>
                <a:close/>
              </a:path>
              <a:path w="4096384" h="836930">
                <a:moveTo>
                  <a:pt x="1799896" y="510540"/>
                </a:moveTo>
                <a:lnTo>
                  <a:pt x="1795652" y="510540"/>
                </a:lnTo>
                <a:lnTo>
                  <a:pt x="1798670" y="506730"/>
                </a:lnTo>
                <a:lnTo>
                  <a:pt x="1800566" y="502920"/>
                </a:lnTo>
                <a:lnTo>
                  <a:pt x="1803029" y="499110"/>
                </a:lnTo>
                <a:lnTo>
                  <a:pt x="1803857" y="496570"/>
                </a:lnTo>
                <a:lnTo>
                  <a:pt x="1816605" y="496570"/>
                </a:lnTo>
                <a:lnTo>
                  <a:pt x="1816605" y="497840"/>
                </a:lnTo>
                <a:lnTo>
                  <a:pt x="1828059" y="497840"/>
                </a:lnTo>
                <a:lnTo>
                  <a:pt x="1826104" y="499110"/>
                </a:lnTo>
                <a:lnTo>
                  <a:pt x="1823644" y="499110"/>
                </a:lnTo>
                <a:lnTo>
                  <a:pt x="1821130" y="506730"/>
                </a:lnTo>
                <a:lnTo>
                  <a:pt x="1821968" y="506730"/>
                </a:lnTo>
                <a:lnTo>
                  <a:pt x="1824035" y="508000"/>
                </a:lnTo>
                <a:lnTo>
                  <a:pt x="1805546" y="508000"/>
                </a:lnTo>
                <a:lnTo>
                  <a:pt x="1801171" y="509283"/>
                </a:lnTo>
                <a:lnTo>
                  <a:pt x="1799896" y="510540"/>
                </a:lnTo>
                <a:close/>
              </a:path>
              <a:path w="4096384" h="836930">
                <a:moveTo>
                  <a:pt x="1818451" y="497840"/>
                </a:moveTo>
                <a:lnTo>
                  <a:pt x="1816605" y="497840"/>
                </a:lnTo>
                <a:lnTo>
                  <a:pt x="1816605" y="496570"/>
                </a:lnTo>
                <a:lnTo>
                  <a:pt x="1818785" y="496570"/>
                </a:lnTo>
                <a:lnTo>
                  <a:pt x="1818451" y="497840"/>
                </a:lnTo>
                <a:close/>
              </a:path>
              <a:path w="4096384" h="836930">
                <a:moveTo>
                  <a:pt x="1871254" y="500380"/>
                </a:moveTo>
                <a:lnTo>
                  <a:pt x="1870245" y="500380"/>
                </a:lnTo>
                <a:lnTo>
                  <a:pt x="1869332" y="499229"/>
                </a:lnTo>
                <a:lnTo>
                  <a:pt x="1869291" y="498974"/>
                </a:lnTo>
                <a:lnTo>
                  <a:pt x="1870245" y="496570"/>
                </a:lnTo>
                <a:lnTo>
                  <a:pt x="1871254" y="496570"/>
                </a:lnTo>
                <a:lnTo>
                  <a:pt x="1872092" y="497840"/>
                </a:lnTo>
                <a:lnTo>
                  <a:pt x="1871254" y="500380"/>
                </a:lnTo>
                <a:close/>
              </a:path>
              <a:path w="4096384" h="836930">
                <a:moveTo>
                  <a:pt x="1868189" y="507020"/>
                </a:moveTo>
                <a:lnTo>
                  <a:pt x="1862198" y="500380"/>
                </a:lnTo>
                <a:lnTo>
                  <a:pt x="1871254" y="500380"/>
                </a:lnTo>
                <a:lnTo>
                  <a:pt x="1872092" y="497840"/>
                </a:lnTo>
                <a:lnTo>
                  <a:pt x="1871254" y="496570"/>
                </a:lnTo>
                <a:lnTo>
                  <a:pt x="1890326" y="496570"/>
                </a:lnTo>
                <a:lnTo>
                  <a:pt x="1894326" y="498974"/>
                </a:lnTo>
                <a:lnTo>
                  <a:pt x="1894090" y="500162"/>
                </a:lnTo>
                <a:lnTo>
                  <a:pt x="1894215" y="500486"/>
                </a:lnTo>
                <a:lnTo>
                  <a:pt x="1896059" y="501650"/>
                </a:lnTo>
                <a:lnTo>
                  <a:pt x="1890026" y="501650"/>
                </a:lnTo>
                <a:lnTo>
                  <a:pt x="1885665" y="505460"/>
                </a:lnTo>
                <a:lnTo>
                  <a:pt x="1868739" y="505460"/>
                </a:lnTo>
                <a:lnTo>
                  <a:pt x="1868189" y="507020"/>
                </a:lnTo>
                <a:close/>
              </a:path>
              <a:path w="4096384" h="836930">
                <a:moveTo>
                  <a:pt x="1991106" y="501650"/>
                </a:moveTo>
                <a:lnTo>
                  <a:pt x="1988087" y="497840"/>
                </a:lnTo>
                <a:lnTo>
                  <a:pt x="1992612" y="496570"/>
                </a:lnTo>
                <a:lnTo>
                  <a:pt x="1994118" y="497840"/>
                </a:lnTo>
                <a:lnTo>
                  <a:pt x="1993663" y="500162"/>
                </a:lnTo>
                <a:lnTo>
                  <a:pt x="1993566" y="500407"/>
                </a:lnTo>
                <a:lnTo>
                  <a:pt x="1991106" y="501650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1991106" y="501650"/>
                </a:lnTo>
                <a:lnTo>
                  <a:pt x="1993566" y="500407"/>
                </a:lnTo>
                <a:lnTo>
                  <a:pt x="1993663" y="500162"/>
                </a:lnTo>
                <a:lnTo>
                  <a:pt x="1994118" y="497840"/>
                </a:lnTo>
                <a:lnTo>
                  <a:pt x="1992612" y="496570"/>
                </a:lnTo>
                <a:lnTo>
                  <a:pt x="1999821" y="496570"/>
                </a:lnTo>
                <a:lnTo>
                  <a:pt x="2002499" y="500380"/>
                </a:lnTo>
                <a:lnTo>
                  <a:pt x="2029823" y="50038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088158" y="501650"/>
                </a:moveTo>
                <a:lnTo>
                  <a:pt x="2082121" y="501650"/>
                </a:lnTo>
                <a:lnTo>
                  <a:pt x="2085814" y="497840"/>
                </a:lnTo>
                <a:lnTo>
                  <a:pt x="2086482" y="496570"/>
                </a:lnTo>
                <a:lnTo>
                  <a:pt x="2089835" y="496570"/>
                </a:lnTo>
                <a:lnTo>
                  <a:pt x="2088158" y="501650"/>
                </a:lnTo>
                <a:close/>
              </a:path>
              <a:path w="4096384" h="836930">
                <a:moveTo>
                  <a:pt x="2179685" y="501650"/>
                </a:moveTo>
                <a:lnTo>
                  <a:pt x="2174486" y="496570"/>
                </a:lnTo>
                <a:lnTo>
                  <a:pt x="2185885" y="496570"/>
                </a:lnTo>
                <a:lnTo>
                  <a:pt x="2179752" y="500338"/>
                </a:lnTo>
                <a:lnTo>
                  <a:pt x="2179685" y="501650"/>
                </a:lnTo>
                <a:close/>
              </a:path>
              <a:path w="4096384" h="836930">
                <a:moveTo>
                  <a:pt x="2209067" y="506730"/>
                </a:moveTo>
                <a:lnTo>
                  <a:pt x="2200467" y="506730"/>
                </a:lnTo>
                <a:lnTo>
                  <a:pt x="2203152" y="505460"/>
                </a:lnTo>
                <a:lnTo>
                  <a:pt x="2200972" y="501650"/>
                </a:lnTo>
                <a:lnTo>
                  <a:pt x="2179685" y="501650"/>
                </a:lnTo>
                <a:lnTo>
                  <a:pt x="2179752" y="500338"/>
                </a:lnTo>
                <a:lnTo>
                  <a:pt x="2185885" y="496570"/>
                </a:lnTo>
                <a:lnTo>
                  <a:pt x="2206505" y="496570"/>
                </a:lnTo>
                <a:lnTo>
                  <a:pt x="2206505" y="497840"/>
                </a:lnTo>
                <a:lnTo>
                  <a:pt x="2194601" y="497840"/>
                </a:lnTo>
                <a:lnTo>
                  <a:pt x="2192761" y="499110"/>
                </a:lnTo>
                <a:lnTo>
                  <a:pt x="2191418" y="500380"/>
                </a:lnTo>
                <a:lnTo>
                  <a:pt x="2219327" y="500380"/>
                </a:lnTo>
                <a:lnTo>
                  <a:pt x="2222513" y="502920"/>
                </a:lnTo>
                <a:lnTo>
                  <a:pt x="2214886" y="502920"/>
                </a:lnTo>
                <a:lnTo>
                  <a:pt x="2211704" y="504190"/>
                </a:lnTo>
                <a:lnTo>
                  <a:pt x="2207409" y="505440"/>
                </a:lnTo>
                <a:lnTo>
                  <a:pt x="2209067" y="506730"/>
                </a:lnTo>
                <a:close/>
              </a:path>
              <a:path w="4096384" h="836930">
                <a:moveTo>
                  <a:pt x="2370084" y="503714"/>
                </a:moveTo>
                <a:lnTo>
                  <a:pt x="2362226" y="496570"/>
                </a:lnTo>
                <a:lnTo>
                  <a:pt x="2367759" y="496570"/>
                </a:lnTo>
                <a:lnTo>
                  <a:pt x="2368767" y="497840"/>
                </a:lnTo>
                <a:lnTo>
                  <a:pt x="2369606" y="497840"/>
                </a:lnTo>
                <a:lnTo>
                  <a:pt x="2370006" y="500380"/>
                </a:lnTo>
                <a:lnTo>
                  <a:pt x="2368767" y="500380"/>
                </a:lnTo>
                <a:lnTo>
                  <a:pt x="2370084" y="503714"/>
                </a:lnTo>
                <a:close/>
              </a:path>
              <a:path w="4096384" h="836930">
                <a:moveTo>
                  <a:pt x="2394749" y="500380"/>
                </a:moveTo>
                <a:lnTo>
                  <a:pt x="2393073" y="500380"/>
                </a:lnTo>
                <a:lnTo>
                  <a:pt x="2392922" y="499806"/>
                </a:lnTo>
                <a:lnTo>
                  <a:pt x="2392829" y="498974"/>
                </a:lnTo>
                <a:lnTo>
                  <a:pt x="2393577" y="497840"/>
                </a:lnTo>
                <a:lnTo>
                  <a:pt x="2396092" y="496570"/>
                </a:lnTo>
                <a:lnTo>
                  <a:pt x="2395751" y="499110"/>
                </a:lnTo>
                <a:lnTo>
                  <a:pt x="2394749" y="500380"/>
                </a:lnTo>
                <a:close/>
              </a:path>
              <a:path w="4096384" h="836930">
                <a:moveTo>
                  <a:pt x="2404916" y="500380"/>
                </a:moveTo>
                <a:lnTo>
                  <a:pt x="2394749" y="500380"/>
                </a:lnTo>
                <a:lnTo>
                  <a:pt x="2395751" y="499110"/>
                </a:lnTo>
                <a:lnTo>
                  <a:pt x="2396092" y="496570"/>
                </a:lnTo>
                <a:lnTo>
                  <a:pt x="2409161" y="496570"/>
                </a:lnTo>
                <a:lnTo>
                  <a:pt x="2408323" y="497840"/>
                </a:lnTo>
                <a:lnTo>
                  <a:pt x="2402122" y="497840"/>
                </a:lnTo>
                <a:lnTo>
                  <a:pt x="2404916" y="500380"/>
                </a:lnTo>
                <a:close/>
              </a:path>
              <a:path w="4096384" h="836930">
                <a:moveTo>
                  <a:pt x="2411730" y="505069"/>
                </a:moveTo>
                <a:lnTo>
                  <a:pt x="2406313" y="501650"/>
                </a:lnTo>
                <a:lnTo>
                  <a:pt x="2402122" y="497840"/>
                </a:lnTo>
                <a:lnTo>
                  <a:pt x="2408323" y="497840"/>
                </a:lnTo>
                <a:lnTo>
                  <a:pt x="2409161" y="496570"/>
                </a:lnTo>
                <a:lnTo>
                  <a:pt x="2409502" y="496570"/>
                </a:lnTo>
                <a:lnTo>
                  <a:pt x="2411931" y="501650"/>
                </a:lnTo>
                <a:lnTo>
                  <a:pt x="2409999" y="501650"/>
                </a:lnTo>
                <a:lnTo>
                  <a:pt x="2411730" y="505069"/>
                </a:lnTo>
                <a:close/>
              </a:path>
              <a:path w="4096384" h="836930">
                <a:moveTo>
                  <a:pt x="2447715" y="514350"/>
                </a:moveTo>
                <a:lnTo>
                  <a:pt x="2435981" y="514350"/>
                </a:lnTo>
                <a:lnTo>
                  <a:pt x="2436204" y="513503"/>
                </a:lnTo>
                <a:lnTo>
                  <a:pt x="2436260" y="512938"/>
                </a:lnTo>
                <a:lnTo>
                  <a:pt x="2435313" y="510540"/>
                </a:lnTo>
                <a:lnTo>
                  <a:pt x="2431457" y="509270"/>
                </a:lnTo>
                <a:lnTo>
                  <a:pt x="2413856" y="509270"/>
                </a:lnTo>
                <a:lnTo>
                  <a:pt x="2413856" y="508000"/>
                </a:lnTo>
                <a:lnTo>
                  <a:pt x="2424922" y="505460"/>
                </a:lnTo>
                <a:lnTo>
                  <a:pt x="2413150" y="502502"/>
                </a:lnTo>
                <a:lnTo>
                  <a:pt x="2412218" y="502250"/>
                </a:lnTo>
                <a:lnTo>
                  <a:pt x="2409502" y="496570"/>
                </a:lnTo>
                <a:lnTo>
                  <a:pt x="2414190" y="496570"/>
                </a:lnTo>
                <a:lnTo>
                  <a:pt x="2421236" y="501650"/>
                </a:lnTo>
                <a:lnTo>
                  <a:pt x="2421399" y="504190"/>
                </a:lnTo>
                <a:lnTo>
                  <a:pt x="2426428" y="504190"/>
                </a:lnTo>
                <a:lnTo>
                  <a:pt x="2426197" y="505069"/>
                </a:lnTo>
                <a:lnTo>
                  <a:pt x="2426158" y="505540"/>
                </a:lnTo>
                <a:lnTo>
                  <a:pt x="2427102" y="506730"/>
                </a:lnTo>
                <a:lnTo>
                  <a:pt x="2465017" y="506730"/>
                </a:lnTo>
                <a:lnTo>
                  <a:pt x="2464818" y="508000"/>
                </a:lnTo>
                <a:lnTo>
                  <a:pt x="2521804" y="508000"/>
                </a:lnTo>
                <a:lnTo>
                  <a:pt x="2527501" y="510540"/>
                </a:lnTo>
                <a:lnTo>
                  <a:pt x="2448553" y="510540"/>
                </a:lnTo>
                <a:lnTo>
                  <a:pt x="2447600" y="511740"/>
                </a:lnTo>
                <a:lnTo>
                  <a:pt x="2447715" y="514350"/>
                </a:lnTo>
                <a:close/>
              </a:path>
              <a:path w="4096384" h="836930">
                <a:moveTo>
                  <a:pt x="2421399" y="504190"/>
                </a:moveTo>
                <a:lnTo>
                  <a:pt x="2421236" y="501650"/>
                </a:lnTo>
                <a:lnTo>
                  <a:pt x="2414190" y="496570"/>
                </a:lnTo>
                <a:lnTo>
                  <a:pt x="2430619" y="496570"/>
                </a:lnTo>
                <a:lnTo>
                  <a:pt x="2421399" y="504190"/>
                </a:lnTo>
                <a:close/>
              </a:path>
              <a:path w="4096384" h="836930">
                <a:moveTo>
                  <a:pt x="2463810" y="501650"/>
                </a:moveTo>
                <a:lnTo>
                  <a:pt x="2460123" y="501650"/>
                </a:lnTo>
                <a:lnTo>
                  <a:pt x="2458364" y="499229"/>
                </a:lnTo>
                <a:lnTo>
                  <a:pt x="2458322" y="498771"/>
                </a:lnTo>
                <a:lnTo>
                  <a:pt x="2458447" y="497840"/>
                </a:lnTo>
                <a:lnTo>
                  <a:pt x="2460621" y="496570"/>
                </a:lnTo>
                <a:lnTo>
                  <a:pt x="2463476" y="497840"/>
                </a:lnTo>
                <a:lnTo>
                  <a:pt x="2463810" y="50165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468164" y="504190"/>
                </a:lnTo>
                <a:lnTo>
                  <a:pt x="2465813" y="501650"/>
                </a:lnTo>
                <a:lnTo>
                  <a:pt x="2463810" y="501650"/>
                </a:lnTo>
                <a:lnTo>
                  <a:pt x="2463476" y="497840"/>
                </a:lnTo>
                <a:lnTo>
                  <a:pt x="2460621" y="496570"/>
                </a:lnTo>
                <a:lnTo>
                  <a:pt x="2474719" y="496570"/>
                </a:lnTo>
                <a:lnTo>
                  <a:pt x="2474643" y="496996"/>
                </a:lnTo>
                <a:lnTo>
                  <a:pt x="2472852" y="500380"/>
                </a:lnTo>
                <a:lnTo>
                  <a:pt x="2501268" y="500380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21804" y="508000"/>
                </a:moveTo>
                <a:lnTo>
                  <a:pt x="2464818" y="508000"/>
                </a:lnTo>
                <a:lnTo>
                  <a:pt x="2468164" y="506730"/>
                </a:lnTo>
                <a:lnTo>
                  <a:pt x="2469255" y="505540"/>
                </a:lnTo>
                <a:lnTo>
                  <a:pt x="2469330" y="504190"/>
                </a:lnTo>
                <a:lnTo>
                  <a:pt x="2501873" y="504190"/>
                </a:lnTo>
                <a:lnTo>
                  <a:pt x="2505774" y="500486"/>
                </a:lnTo>
                <a:lnTo>
                  <a:pt x="2505859" y="500338"/>
                </a:lnTo>
                <a:lnTo>
                  <a:pt x="2504204" y="497840"/>
                </a:lnTo>
                <a:lnTo>
                  <a:pt x="2476218" y="497840"/>
                </a:lnTo>
                <a:lnTo>
                  <a:pt x="2474884" y="496710"/>
                </a:lnTo>
                <a:lnTo>
                  <a:pt x="2474869" y="496570"/>
                </a:lnTo>
                <a:lnTo>
                  <a:pt x="2525559" y="496570"/>
                </a:lnTo>
                <a:lnTo>
                  <a:pt x="2525784" y="498771"/>
                </a:lnTo>
                <a:lnTo>
                  <a:pt x="2526324" y="502920"/>
                </a:lnTo>
                <a:lnTo>
                  <a:pt x="2510234" y="502920"/>
                </a:lnTo>
                <a:lnTo>
                  <a:pt x="2509795" y="504055"/>
                </a:lnTo>
                <a:lnTo>
                  <a:pt x="2509743" y="505460"/>
                </a:lnTo>
                <a:lnTo>
                  <a:pt x="2517784" y="505460"/>
                </a:lnTo>
                <a:lnTo>
                  <a:pt x="2521804" y="50800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606455" y="500380"/>
                </a:lnTo>
                <a:lnTo>
                  <a:pt x="2606358" y="500009"/>
                </a:lnTo>
                <a:lnTo>
                  <a:pt x="2606246" y="498974"/>
                </a:lnTo>
                <a:lnTo>
                  <a:pt x="2607287" y="497840"/>
                </a:lnTo>
                <a:lnTo>
                  <a:pt x="2609153" y="496570"/>
                </a:lnTo>
                <a:lnTo>
                  <a:pt x="2610135" y="497840"/>
                </a:lnTo>
                <a:lnTo>
                  <a:pt x="2610015" y="499420"/>
                </a:lnTo>
                <a:lnTo>
                  <a:pt x="2609644" y="500380"/>
                </a:lnTo>
                <a:lnTo>
                  <a:pt x="2608970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704025" y="500380"/>
                </a:moveTo>
                <a:lnTo>
                  <a:pt x="2703357" y="500380"/>
                </a:lnTo>
                <a:lnTo>
                  <a:pt x="2702681" y="499378"/>
                </a:lnTo>
                <a:lnTo>
                  <a:pt x="2702555" y="498974"/>
                </a:lnTo>
                <a:lnTo>
                  <a:pt x="2703005" y="497869"/>
                </a:lnTo>
                <a:lnTo>
                  <a:pt x="2703691" y="496570"/>
                </a:lnTo>
                <a:lnTo>
                  <a:pt x="2704412" y="498771"/>
                </a:lnTo>
                <a:lnTo>
                  <a:pt x="2704291" y="499701"/>
                </a:lnTo>
                <a:lnTo>
                  <a:pt x="2704025" y="500380"/>
                </a:lnTo>
                <a:close/>
              </a:path>
              <a:path w="4096384" h="836930">
                <a:moveTo>
                  <a:pt x="2715084" y="500380"/>
                </a:moveTo>
                <a:lnTo>
                  <a:pt x="2704025" y="500380"/>
                </a:lnTo>
                <a:lnTo>
                  <a:pt x="2704291" y="499701"/>
                </a:lnTo>
                <a:lnTo>
                  <a:pt x="2704412" y="498771"/>
                </a:lnTo>
                <a:lnTo>
                  <a:pt x="2703691" y="496570"/>
                </a:lnTo>
                <a:lnTo>
                  <a:pt x="2715011" y="496570"/>
                </a:lnTo>
                <a:lnTo>
                  <a:pt x="2712570" y="499110"/>
                </a:lnTo>
                <a:lnTo>
                  <a:pt x="2715084" y="50038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43581" y="499110"/>
                </a:lnTo>
                <a:lnTo>
                  <a:pt x="2745761" y="49657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42396" y="501650"/>
                </a:lnTo>
                <a:lnTo>
                  <a:pt x="2745761" y="496570"/>
                </a:lnTo>
                <a:lnTo>
                  <a:pt x="2759505" y="496570"/>
                </a:lnTo>
                <a:lnTo>
                  <a:pt x="2757265" y="497950"/>
                </a:lnTo>
                <a:lnTo>
                  <a:pt x="2754974" y="499110"/>
                </a:lnTo>
                <a:lnTo>
                  <a:pt x="2755067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55067" y="500423"/>
                </a:lnTo>
                <a:lnTo>
                  <a:pt x="2754974" y="499110"/>
                </a:lnTo>
                <a:lnTo>
                  <a:pt x="2757482" y="497840"/>
                </a:lnTo>
                <a:lnTo>
                  <a:pt x="2759505" y="496570"/>
                </a:lnTo>
                <a:lnTo>
                  <a:pt x="2760887" y="500079"/>
                </a:lnTo>
                <a:lnTo>
                  <a:pt x="2760890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85486" y="508000"/>
                </a:moveTo>
                <a:lnTo>
                  <a:pt x="2776098" y="508000"/>
                </a:lnTo>
                <a:lnTo>
                  <a:pt x="2776159" y="507812"/>
                </a:lnTo>
                <a:lnTo>
                  <a:pt x="2786816" y="504190"/>
                </a:lnTo>
                <a:lnTo>
                  <a:pt x="2779103" y="501650"/>
                </a:lnTo>
                <a:lnTo>
                  <a:pt x="2757665" y="501650"/>
                </a:lnTo>
                <a:lnTo>
                  <a:pt x="2760890" y="500423"/>
                </a:lnTo>
                <a:lnTo>
                  <a:pt x="2760887" y="500079"/>
                </a:lnTo>
                <a:lnTo>
                  <a:pt x="2759505" y="496570"/>
                </a:lnTo>
                <a:lnTo>
                  <a:pt x="2784151" y="496570"/>
                </a:lnTo>
                <a:lnTo>
                  <a:pt x="2782469" y="497840"/>
                </a:lnTo>
                <a:lnTo>
                  <a:pt x="2774081" y="497840"/>
                </a:lnTo>
                <a:lnTo>
                  <a:pt x="2767035" y="500380"/>
                </a:lnTo>
                <a:lnTo>
                  <a:pt x="2789999" y="500380"/>
                </a:lnTo>
                <a:lnTo>
                  <a:pt x="2790238" y="502166"/>
                </a:lnTo>
                <a:lnTo>
                  <a:pt x="2790128" y="503179"/>
                </a:lnTo>
                <a:lnTo>
                  <a:pt x="2787232" y="506730"/>
                </a:lnTo>
                <a:lnTo>
                  <a:pt x="2786325" y="506730"/>
                </a:lnTo>
                <a:lnTo>
                  <a:pt x="2785486" y="50800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82469" y="499110"/>
                </a:lnTo>
                <a:lnTo>
                  <a:pt x="2782469" y="497840"/>
                </a:lnTo>
                <a:lnTo>
                  <a:pt x="2784151" y="496570"/>
                </a:lnTo>
                <a:lnTo>
                  <a:pt x="2785834" y="497840"/>
                </a:lnTo>
                <a:lnTo>
                  <a:pt x="2785985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795721" y="503988"/>
                </a:moveTo>
                <a:lnTo>
                  <a:pt x="2789999" y="500380"/>
                </a:lnTo>
                <a:lnTo>
                  <a:pt x="2784302" y="500380"/>
                </a:lnTo>
                <a:lnTo>
                  <a:pt x="2785985" y="499110"/>
                </a:lnTo>
                <a:lnTo>
                  <a:pt x="2785834" y="497840"/>
                </a:lnTo>
                <a:lnTo>
                  <a:pt x="2784151" y="496570"/>
                </a:lnTo>
                <a:lnTo>
                  <a:pt x="2795721" y="496570"/>
                </a:lnTo>
                <a:lnTo>
                  <a:pt x="2795721" y="503988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36686" y="500380"/>
                </a:lnTo>
                <a:lnTo>
                  <a:pt x="2835381" y="497840"/>
                </a:lnTo>
                <a:lnTo>
                  <a:pt x="2837942" y="496570"/>
                </a:lnTo>
                <a:lnTo>
                  <a:pt x="2841124" y="496570"/>
                </a:lnTo>
                <a:lnTo>
                  <a:pt x="2841363" y="498348"/>
                </a:lnTo>
                <a:lnTo>
                  <a:pt x="2841257" y="499378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503" y="501650"/>
                </a:moveTo>
                <a:lnTo>
                  <a:pt x="2839499" y="501650"/>
                </a:lnTo>
                <a:lnTo>
                  <a:pt x="2841257" y="499378"/>
                </a:lnTo>
                <a:lnTo>
                  <a:pt x="2841363" y="498348"/>
                </a:lnTo>
                <a:lnTo>
                  <a:pt x="2841124" y="496570"/>
                </a:lnTo>
                <a:lnTo>
                  <a:pt x="2931948" y="496570"/>
                </a:lnTo>
                <a:lnTo>
                  <a:pt x="2931491" y="497840"/>
                </a:lnTo>
                <a:lnTo>
                  <a:pt x="2918062" y="497840"/>
                </a:lnTo>
                <a:lnTo>
                  <a:pt x="2917571" y="499110"/>
                </a:lnTo>
                <a:lnTo>
                  <a:pt x="2919077" y="500380"/>
                </a:lnTo>
                <a:lnTo>
                  <a:pt x="2931499" y="500380"/>
                </a:lnTo>
                <a:lnTo>
                  <a:pt x="2931503" y="501650"/>
                </a:lnTo>
                <a:close/>
              </a:path>
              <a:path w="4096384" h="836930">
                <a:moveTo>
                  <a:pt x="3012790" y="504190"/>
                </a:moveTo>
                <a:lnTo>
                  <a:pt x="3010823" y="500486"/>
                </a:lnTo>
                <a:lnTo>
                  <a:pt x="3010726" y="500224"/>
                </a:lnTo>
                <a:lnTo>
                  <a:pt x="3010606" y="499770"/>
                </a:lnTo>
                <a:lnTo>
                  <a:pt x="3010488" y="498974"/>
                </a:lnTo>
                <a:lnTo>
                  <a:pt x="3010950" y="497840"/>
                </a:lnTo>
                <a:lnTo>
                  <a:pt x="3012607" y="497840"/>
                </a:lnTo>
                <a:lnTo>
                  <a:pt x="3015298" y="496570"/>
                </a:lnTo>
                <a:lnTo>
                  <a:pt x="3012790" y="504190"/>
                </a:lnTo>
                <a:close/>
              </a:path>
              <a:path w="4096384" h="836930">
                <a:moveTo>
                  <a:pt x="3116050" y="501650"/>
                </a:moveTo>
                <a:lnTo>
                  <a:pt x="3114940" y="498427"/>
                </a:lnTo>
                <a:lnTo>
                  <a:pt x="3114880" y="497840"/>
                </a:lnTo>
                <a:lnTo>
                  <a:pt x="3116390" y="496570"/>
                </a:lnTo>
                <a:lnTo>
                  <a:pt x="3117872" y="496570"/>
                </a:lnTo>
                <a:lnTo>
                  <a:pt x="3116850" y="499420"/>
                </a:lnTo>
                <a:lnTo>
                  <a:pt x="3115873" y="500380"/>
                </a:lnTo>
                <a:lnTo>
                  <a:pt x="3116506" y="500380"/>
                </a:lnTo>
                <a:lnTo>
                  <a:pt x="3116050" y="501650"/>
                </a:lnTo>
                <a:close/>
              </a:path>
              <a:path w="4096384" h="836930">
                <a:moveTo>
                  <a:pt x="3165525" y="500380"/>
                </a:moveTo>
                <a:lnTo>
                  <a:pt x="3160785" y="499110"/>
                </a:lnTo>
                <a:lnTo>
                  <a:pt x="3162365" y="496570"/>
                </a:lnTo>
                <a:lnTo>
                  <a:pt x="3164999" y="499110"/>
                </a:lnTo>
                <a:lnTo>
                  <a:pt x="3165525" y="500380"/>
                </a:lnTo>
                <a:close/>
              </a:path>
              <a:path w="4096384" h="836930">
                <a:moveTo>
                  <a:pt x="3409899" y="501650"/>
                </a:moveTo>
                <a:lnTo>
                  <a:pt x="3406533" y="501650"/>
                </a:lnTo>
                <a:lnTo>
                  <a:pt x="3404586" y="500423"/>
                </a:lnTo>
                <a:lnTo>
                  <a:pt x="3404516" y="499110"/>
                </a:lnTo>
                <a:lnTo>
                  <a:pt x="3406376" y="497840"/>
                </a:lnTo>
                <a:lnTo>
                  <a:pt x="3409716" y="496570"/>
                </a:lnTo>
                <a:lnTo>
                  <a:pt x="3409899" y="501650"/>
                </a:lnTo>
                <a:close/>
              </a:path>
              <a:path w="4096384" h="836930">
                <a:moveTo>
                  <a:pt x="3460691" y="500380"/>
                </a:moveTo>
                <a:lnTo>
                  <a:pt x="3459499" y="500380"/>
                </a:lnTo>
                <a:lnTo>
                  <a:pt x="3458141" y="499229"/>
                </a:lnTo>
                <a:lnTo>
                  <a:pt x="3458053" y="498974"/>
                </a:lnTo>
                <a:lnTo>
                  <a:pt x="3459008" y="496570"/>
                </a:lnTo>
                <a:lnTo>
                  <a:pt x="3460173" y="496570"/>
                </a:lnTo>
                <a:lnTo>
                  <a:pt x="3461522" y="497840"/>
                </a:lnTo>
                <a:lnTo>
                  <a:pt x="3460691" y="500380"/>
                </a:lnTo>
                <a:close/>
              </a:path>
              <a:path w="4096384" h="836930">
                <a:moveTo>
                  <a:pt x="3472909" y="500380"/>
                </a:moveTo>
                <a:lnTo>
                  <a:pt x="3460691" y="500380"/>
                </a:lnTo>
                <a:lnTo>
                  <a:pt x="3461522" y="497840"/>
                </a:lnTo>
                <a:lnTo>
                  <a:pt x="3460173" y="496570"/>
                </a:lnTo>
                <a:lnTo>
                  <a:pt x="3486519" y="496570"/>
                </a:lnTo>
                <a:lnTo>
                  <a:pt x="3484937" y="497840"/>
                </a:lnTo>
                <a:lnTo>
                  <a:pt x="3473426" y="497840"/>
                </a:lnTo>
                <a:lnTo>
                  <a:pt x="3472227" y="498974"/>
                </a:lnTo>
                <a:lnTo>
                  <a:pt x="3472350" y="499519"/>
                </a:lnTo>
                <a:lnTo>
                  <a:pt x="3472909" y="500380"/>
                </a:lnTo>
                <a:close/>
              </a:path>
              <a:path w="4096384" h="836930">
                <a:moveTo>
                  <a:pt x="3525567" y="502753"/>
                </a:moveTo>
                <a:lnTo>
                  <a:pt x="3525655" y="498974"/>
                </a:lnTo>
                <a:lnTo>
                  <a:pt x="3526392" y="497840"/>
                </a:lnTo>
                <a:lnTo>
                  <a:pt x="3527741" y="496570"/>
                </a:lnTo>
                <a:lnTo>
                  <a:pt x="3529240" y="497840"/>
                </a:lnTo>
                <a:lnTo>
                  <a:pt x="3532763" y="499110"/>
                </a:lnTo>
                <a:lnTo>
                  <a:pt x="3531324" y="500380"/>
                </a:lnTo>
                <a:lnTo>
                  <a:pt x="3529057" y="500380"/>
                </a:lnTo>
                <a:lnTo>
                  <a:pt x="3525567" y="502753"/>
                </a:lnTo>
                <a:close/>
              </a:path>
              <a:path w="4096384" h="836930">
                <a:moveTo>
                  <a:pt x="3623111" y="500380"/>
                </a:moveTo>
                <a:lnTo>
                  <a:pt x="3621087" y="499110"/>
                </a:lnTo>
                <a:lnTo>
                  <a:pt x="3620266" y="498047"/>
                </a:lnTo>
                <a:lnTo>
                  <a:pt x="3620156" y="497433"/>
                </a:lnTo>
                <a:lnTo>
                  <a:pt x="3620262" y="496570"/>
                </a:lnTo>
                <a:lnTo>
                  <a:pt x="3625127" y="496570"/>
                </a:lnTo>
                <a:lnTo>
                  <a:pt x="3623111" y="500380"/>
                </a:lnTo>
                <a:close/>
              </a:path>
              <a:path w="4096384" h="836930">
                <a:moveTo>
                  <a:pt x="3754356" y="500380"/>
                </a:moveTo>
                <a:lnTo>
                  <a:pt x="3623111" y="500380"/>
                </a:lnTo>
                <a:lnTo>
                  <a:pt x="3625127" y="496570"/>
                </a:lnTo>
                <a:lnTo>
                  <a:pt x="3767950" y="496570"/>
                </a:lnTo>
                <a:lnTo>
                  <a:pt x="3767766" y="499110"/>
                </a:lnTo>
                <a:lnTo>
                  <a:pt x="3754356" y="499110"/>
                </a:lnTo>
                <a:lnTo>
                  <a:pt x="3754356" y="500380"/>
                </a:lnTo>
                <a:close/>
              </a:path>
              <a:path w="4096384" h="836930">
                <a:moveTo>
                  <a:pt x="3769940" y="499110"/>
                </a:moveTo>
                <a:lnTo>
                  <a:pt x="3767766" y="499110"/>
                </a:lnTo>
                <a:lnTo>
                  <a:pt x="3767950" y="496570"/>
                </a:lnTo>
                <a:lnTo>
                  <a:pt x="3768284" y="496570"/>
                </a:lnTo>
                <a:lnTo>
                  <a:pt x="3770457" y="497840"/>
                </a:lnTo>
                <a:lnTo>
                  <a:pt x="3769940" y="499110"/>
                </a:lnTo>
                <a:close/>
              </a:path>
              <a:path w="4096384" h="836930">
                <a:moveTo>
                  <a:pt x="3783000" y="501650"/>
                </a:moveTo>
                <a:lnTo>
                  <a:pt x="3756039" y="501650"/>
                </a:lnTo>
                <a:lnTo>
                  <a:pt x="3757336" y="500556"/>
                </a:lnTo>
                <a:lnTo>
                  <a:pt x="3757454" y="500280"/>
                </a:lnTo>
                <a:lnTo>
                  <a:pt x="3756380" y="499110"/>
                </a:lnTo>
                <a:lnTo>
                  <a:pt x="3769940" y="499110"/>
                </a:lnTo>
                <a:lnTo>
                  <a:pt x="3770457" y="497840"/>
                </a:lnTo>
                <a:lnTo>
                  <a:pt x="3768284" y="496570"/>
                </a:lnTo>
                <a:lnTo>
                  <a:pt x="3782423" y="496570"/>
                </a:lnTo>
                <a:lnTo>
                  <a:pt x="3782100" y="497625"/>
                </a:lnTo>
                <a:lnTo>
                  <a:pt x="3782183" y="498427"/>
                </a:lnTo>
                <a:lnTo>
                  <a:pt x="3783000" y="501650"/>
                </a:lnTo>
                <a:close/>
              </a:path>
              <a:path w="4096384" h="836930">
                <a:moveTo>
                  <a:pt x="3869684" y="504190"/>
                </a:moveTo>
                <a:lnTo>
                  <a:pt x="3876238" y="496570"/>
                </a:lnTo>
                <a:lnTo>
                  <a:pt x="3875898" y="500380"/>
                </a:lnTo>
                <a:lnTo>
                  <a:pt x="3883611" y="501650"/>
                </a:lnTo>
                <a:lnTo>
                  <a:pt x="3873390" y="501650"/>
                </a:lnTo>
                <a:lnTo>
                  <a:pt x="3870344" y="504055"/>
                </a:lnTo>
                <a:lnTo>
                  <a:pt x="3869684" y="504190"/>
                </a:lnTo>
                <a:close/>
              </a:path>
              <a:path w="4096384" h="836930">
                <a:moveTo>
                  <a:pt x="3878504" y="528320"/>
                </a:moveTo>
                <a:lnTo>
                  <a:pt x="3867259" y="528320"/>
                </a:lnTo>
                <a:lnTo>
                  <a:pt x="3870850" y="521970"/>
                </a:lnTo>
                <a:lnTo>
                  <a:pt x="3872397" y="517298"/>
                </a:lnTo>
                <a:lnTo>
                  <a:pt x="3872485" y="516875"/>
                </a:lnTo>
                <a:lnTo>
                  <a:pt x="3868736" y="515688"/>
                </a:lnTo>
                <a:lnTo>
                  <a:pt x="3868609" y="512689"/>
                </a:lnTo>
                <a:lnTo>
                  <a:pt x="3868734" y="510132"/>
                </a:lnTo>
                <a:lnTo>
                  <a:pt x="3868859" y="509270"/>
                </a:lnTo>
                <a:lnTo>
                  <a:pt x="3873390" y="506730"/>
                </a:lnTo>
                <a:lnTo>
                  <a:pt x="3873422" y="503426"/>
                </a:lnTo>
                <a:lnTo>
                  <a:pt x="3875898" y="502920"/>
                </a:lnTo>
                <a:lnTo>
                  <a:pt x="3883611" y="501650"/>
                </a:lnTo>
                <a:lnTo>
                  <a:pt x="3876064" y="500407"/>
                </a:lnTo>
                <a:lnTo>
                  <a:pt x="3876001" y="499229"/>
                </a:lnTo>
                <a:lnTo>
                  <a:pt x="3876238" y="496570"/>
                </a:lnTo>
                <a:lnTo>
                  <a:pt x="3898170" y="496570"/>
                </a:lnTo>
                <a:lnTo>
                  <a:pt x="3900852" y="499110"/>
                </a:lnTo>
                <a:lnTo>
                  <a:pt x="3889465" y="499110"/>
                </a:lnTo>
                <a:lnTo>
                  <a:pt x="3890807" y="500380"/>
                </a:lnTo>
                <a:lnTo>
                  <a:pt x="3902384" y="500380"/>
                </a:lnTo>
                <a:lnTo>
                  <a:pt x="3905900" y="502920"/>
                </a:lnTo>
                <a:lnTo>
                  <a:pt x="3879087" y="502920"/>
                </a:lnTo>
                <a:lnTo>
                  <a:pt x="3879833" y="505216"/>
                </a:lnTo>
                <a:lnTo>
                  <a:pt x="3879725" y="506514"/>
                </a:lnTo>
                <a:lnTo>
                  <a:pt x="3879275" y="509058"/>
                </a:lnTo>
                <a:lnTo>
                  <a:pt x="3879211" y="509283"/>
                </a:lnTo>
                <a:lnTo>
                  <a:pt x="3876730" y="510540"/>
                </a:lnTo>
                <a:lnTo>
                  <a:pt x="3874619" y="513080"/>
                </a:lnTo>
                <a:lnTo>
                  <a:pt x="3901313" y="513080"/>
                </a:lnTo>
                <a:lnTo>
                  <a:pt x="3897217" y="515620"/>
                </a:lnTo>
                <a:lnTo>
                  <a:pt x="3884469" y="515620"/>
                </a:lnTo>
                <a:lnTo>
                  <a:pt x="3877921" y="523240"/>
                </a:lnTo>
                <a:lnTo>
                  <a:pt x="3886894" y="523240"/>
                </a:lnTo>
                <a:lnTo>
                  <a:pt x="3886617" y="524510"/>
                </a:lnTo>
                <a:lnTo>
                  <a:pt x="3877366" y="524510"/>
                </a:lnTo>
                <a:lnTo>
                  <a:pt x="3878504" y="528320"/>
                </a:lnTo>
                <a:close/>
              </a:path>
              <a:path w="4096384" h="836930">
                <a:moveTo>
                  <a:pt x="4041009" y="500380"/>
                </a:moveTo>
                <a:lnTo>
                  <a:pt x="4037977" y="500380"/>
                </a:lnTo>
                <a:lnTo>
                  <a:pt x="4038092" y="498771"/>
                </a:lnTo>
                <a:lnTo>
                  <a:pt x="4038835" y="496570"/>
                </a:lnTo>
                <a:lnTo>
                  <a:pt x="4039817" y="496570"/>
                </a:lnTo>
                <a:lnTo>
                  <a:pt x="4040826" y="497840"/>
                </a:lnTo>
                <a:lnTo>
                  <a:pt x="4041009" y="500380"/>
                </a:lnTo>
                <a:close/>
              </a:path>
              <a:path w="4096384" h="836930">
                <a:moveTo>
                  <a:pt x="4050228" y="500380"/>
                </a:moveTo>
                <a:lnTo>
                  <a:pt x="4041009" y="500380"/>
                </a:lnTo>
                <a:lnTo>
                  <a:pt x="4040826" y="497840"/>
                </a:lnTo>
                <a:lnTo>
                  <a:pt x="4039817" y="496570"/>
                </a:lnTo>
                <a:lnTo>
                  <a:pt x="4076630" y="496570"/>
                </a:lnTo>
                <a:lnTo>
                  <a:pt x="4076423" y="497840"/>
                </a:lnTo>
                <a:lnTo>
                  <a:pt x="4051237" y="497840"/>
                </a:lnTo>
                <a:lnTo>
                  <a:pt x="4050228" y="500380"/>
                </a:lnTo>
                <a:close/>
              </a:path>
              <a:path w="4096384" h="836930">
                <a:moveTo>
                  <a:pt x="2472852" y="500380"/>
                </a:moveTo>
                <a:lnTo>
                  <a:pt x="2474823" y="496658"/>
                </a:lnTo>
                <a:lnTo>
                  <a:pt x="2476218" y="497840"/>
                </a:lnTo>
                <a:lnTo>
                  <a:pt x="2476552" y="497840"/>
                </a:lnTo>
                <a:lnTo>
                  <a:pt x="2475544" y="499110"/>
                </a:lnTo>
                <a:lnTo>
                  <a:pt x="2472852" y="500380"/>
                </a:lnTo>
                <a:close/>
              </a:path>
              <a:path w="4096384" h="836930">
                <a:moveTo>
                  <a:pt x="2133921" y="497840"/>
                </a:moveTo>
                <a:lnTo>
                  <a:pt x="2133241" y="496849"/>
                </a:lnTo>
                <a:lnTo>
                  <a:pt x="2133971" y="497370"/>
                </a:lnTo>
                <a:lnTo>
                  <a:pt x="2133921" y="497840"/>
                </a:lnTo>
                <a:close/>
              </a:path>
              <a:path w="4096384" h="836930">
                <a:moveTo>
                  <a:pt x="716981" y="497840"/>
                </a:moveTo>
                <a:lnTo>
                  <a:pt x="716314" y="497840"/>
                </a:lnTo>
                <a:lnTo>
                  <a:pt x="716225" y="496881"/>
                </a:lnTo>
                <a:lnTo>
                  <a:pt x="716981" y="49784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3110" y="499110"/>
                </a:lnTo>
                <a:lnTo>
                  <a:pt x="1614547" y="497840"/>
                </a:lnTo>
                <a:lnTo>
                  <a:pt x="1617969" y="49691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2249164" y="497840"/>
                </a:moveTo>
                <a:lnTo>
                  <a:pt x="2246401" y="497840"/>
                </a:lnTo>
                <a:lnTo>
                  <a:pt x="2248160" y="496970"/>
                </a:lnTo>
                <a:lnTo>
                  <a:pt x="2249164" y="497840"/>
                </a:lnTo>
                <a:close/>
              </a:path>
              <a:path w="4096384" h="836930">
                <a:moveTo>
                  <a:pt x="1428892" y="500380"/>
                </a:moveTo>
                <a:lnTo>
                  <a:pt x="1423700" y="500380"/>
                </a:lnTo>
                <a:lnTo>
                  <a:pt x="1424237" y="496975"/>
                </a:lnTo>
                <a:lnTo>
                  <a:pt x="1426380" y="497840"/>
                </a:lnTo>
                <a:lnTo>
                  <a:pt x="1428960" y="500009"/>
                </a:lnTo>
                <a:lnTo>
                  <a:pt x="1428892" y="500380"/>
                </a:lnTo>
                <a:close/>
              </a:path>
              <a:path w="4096384" h="836930">
                <a:moveTo>
                  <a:pt x="836989" y="497840"/>
                </a:moveTo>
                <a:lnTo>
                  <a:pt x="835668" y="497840"/>
                </a:lnTo>
                <a:lnTo>
                  <a:pt x="836447" y="496996"/>
                </a:lnTo>
                <a:lnTo>
                  <a:pt x="836989" y="497840"/>
                </a:lnTo>
                <a:close/>
              </a:path>
              <a:path w="4096384" h="836930">
                <a:moveTo>
                  <a:pt x="1618956" y="506858"/>
                </a:moveTo>
                <a:lnTo>
                  <a:pt x="1616463" y="502920"/>
                </a:lnTo>
                <a:lnTo>
                  <a:pt x="1608920" y="502920"/>
                </a:lnTo>
                <a:lnTo>
                  <a:pt x="1609812" y="497261"/>
                </a:lnTo>
                <a:lnTo>
                  <a:pt x="1613110" y="499110"/>
                </a:lnTo>
                <a:lnTo>
                  <a:pt x="1619204" y="499110"/>
                </a:lnTo>
                <a:lnTo>
                  <a:pt x="1617845" y="500338"/>
                </a:lnTo>
                <a:lnTo>
                  <a:pt x="1617957" y="500556"/>
                </a:lnTo>
                <a:lnTo>
                  <a:pt x="1622361" y="505460"/>
                </a:lnTo>
                <a:lnTo>
                  <a:pt x="1620987" y="505460"/>
                </a:lnTo>
                <a:lnTo>
                  <a:pt x="1618956" y="506858"/>
                </a:lnTo>
                <a:close/>
              </a:path>
              <a:path w="4096384" h="836930">
                <a:moveTo>
                  <a:pt x="2134627" y="497840"/>
                </a:moveTo>
                <a:lnTo>
                  <a:pt x="2133921" y="497840"/>
                </a:lnTo>
                <a:lnTo>
                  <a:pt x="2133971" y="497370"/>
                </a:lnTo>
                <a:lnTo>
                  <a:pt x="2134627" y="49784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31186" y="501650"/>
                </a:lnTo>
                <a:lnTo>
                  <a:pt x="2731269" y="500311"/>
                </a:lnTo>
                <a:lnTo>
                  <a:pt x="2734775" y="497433"/>
                </a:lnTo>
                <a:lnTo>
                  <a:pt x="2734859" y="497840"/>
                </a:lnTo>
                <a:lnTo>
                  <a:pt x="2744671" y="497840"/>
                </a:lnTo>
                <a:lnTo>
                  <a:pt x="2743581" y="49911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1540783" y="499519"/>
                </a:moveTo>
                <a:lnTo>
                  <a:pt x="1538353" y="499110"/>
                </a:lnTo>
                <a:lnTo>
                  <a:pt x="1543669" y="497599"/>
                </a:lnTo>
                <a:lnTo>
                  <a:pt x="1543886" y="497840"/>
                </a:lnTo>
                <a:lnTo>
                  <a:pt x="1540783" y="499519"/>
                </a:lnTo>
                <a:close/>
              </a:path>
              <a:path w="4096384" h="836930">
                <a:moveTo>
                  <a:pt x="388776" y="497840"/>
                </a:moveTo>
                <a:lnTo>
                  <a:pt x="386929" y="497840"/>
                </a:lnTo>
                <a:lnTo>
                  <a:pt x="387860" y="497604"/>
                </a:lnTo>
                <a:lnTo>
                  <a:pt x="388776" y="497840"/>
                </a:lnTo>
                <a:close/>
              </a:path>
              <a:path w="4096384" h="836930">
                <a:moveTo>
                  <a:pt x="3786199" y="499110"/>
                </a:moveTo>
                <a:lnTo>
                  <a:pt x="3783200" y="499110"/>
                </a:lnTo>
                <a:lnTo>
                  <a:pt x="3785322" y="497625"/>
                </a:lnTo>
                <a:lnTo>
                  <a:pt x="3786199" y="499110"/>
                </a:lnTo>
                <a:close/>
              </a:path>
              <a:path w="4096384" h="836930">
                <a:moveTo>
                  <a:pt x="75984" y="500380"/>
                </a:moveTo>
                <a:lnTo>
                  <a:pt x="72631" y="499110"/>
                </a:lnTo>
                <a:lnTo>
                  <a:pt x="70105" y="497950"/>
                </a:lnTo>
                <a:lnTo>
                  <a:pt x="76468" y="497840"/>
                </a:lnTo>
                <a:lnTo>
                  <a:pt x="75984" y="500380"/>
                </a:lnTo>
                <a:close/>
              </a:path>
              <a:path w="4096384" h="836930">
                <a:moveTo>
                  <a:pt x="204145" y="497869"/>
                </a:moveTo>
                <a:close/>
              </a:path>
              <a:path w="4096384" h="836930">
                <a:moveTo>
                  <a:pt x="217026" y="498771"/>
                </a:moveTo>
                <a:lnTo>
                  <a:pt x="214445" y="497840"/>
                </a:lnTo>
                <a:lnTo>
                  <a:pt x="218093" y="497840"/>
                </a:lnTo>
                <a:lnTo>
                  <a:pt x="217026" y="498771"/>
                </a:lnTo>
                <a:close/>
              </a:path>
              <a:path w="4096384" h="836930">
                <a:moveTo>
                  <a:pt x="718160" y="525780"/>
                </a:moveTo>
                <a:lnTo>
                  <a:pt x="715980" y="525780"/>
                </a:lnTo>
                <a:lnTo>
                  <a:pt x="714838" y="512154"/>
                </a:lnTo>
                <a:lnTo>
                  <a:pt x="714712" y="511774"/>
                </a:lnTo>
                <a:lnTo>
                  <a:pt x="704750" y="508000"/>
                </a:lnTo>
                <a:lnTo>
                  <a:pt x="703578" y="504190"/>
                </a:lnTo>
                <a:lnTo>
                  <a:pt x="702910" y="501650"/>
                </a:lnTo>
                <a:lnTo>
                  <a:pt x="707101" y="497840"/>
                </a:lnTo>
                <a:lnTo>
                  <a:pt x="707435" y="499110"/>
                </a:lnTo>
                <a:lnTo>
                  <a:pt x="728154" y="499110"/>
                </a:lnTo>
                <a:lnTo>
                  <a:pt x="726730" y="500380"/>
                </a:lnTo>
                <a:lnTo>
                  <a:pt x="710484" y="500380"/>
                </a:lnTo>
                <a:lnTo>
                  <a:pt x="710113" y="504190"/>
                </a:lnTo>
                <a:lnTo>
                  <a:pt x="714783" y="510540"/>
                </a:lnTo>
                <a:lnTo>
                  <a:pt x="728722" y="510540"/>
                </a:lnTo>
                <a:lnTo>
                  <a:pt x="728722" y="514350"/>
                </a:lnTo>
                <a:lnTo>
                  <a:pt x="722940" y="514350"/>
                </a:lnTo>
                <a:lnTo>
                  <a:pt x="717990" y="520700"/>
                </a:lnTo>
                <a:lnTo>
                  <a:pt x="716896" y="524255"/>
                </a:lnTo>
                <a:lnTo>
                  <a:pt x="716928" y="524613"/>
                </a:lnTo>
                <a:lnTo>
                  <a:pt x="718160" y="525780"/>
                </a:lnTo>
                <a:close/>
              </a:path>
              <a:path w="4096384" h="836930">
                <a:moveTo>
                  <a:pt x="707435" y="499110"/>
                </a:moveTo>
                <a:lnTo>
                  <a:pt x="707101" y="497840"/>
                </a:lnTo>
                <a:lnTo>
                  <a:pt x="707435" y="499110"/>
                </a:lnTo>
                <a:close/>
              </a:path>
              <a:path w="4096384" h="836930">
                <a:moveTo>
                  <a:pt x="820078" y="506730"/>
                </a:moveTo>
                <a:lnTo>
                  <a:pt x="819907" y="506730"/>
                </a:lnTo>
                <a:lnTo>
                  <a:pt x="819403" y="505460"/>
                </a:lnTo>
                <a:lnTo>
                  <a:pt x="810354" y="505460"/>
                </a:lnTo>
                <a:lnTo>
                  <a:pt x="817734" y="502920"/>
                </a:lnTo>
                <a:lnTo>
                  <a:pt x="815887" y="502920"/>
                </a:lnTo>
                <a:lnTo>
                  <a:pt x="819069" y="497840"/>
                </a:lnTo>
                <a:lnTo>
                  <a:pt x="824439" y="504190"/>
                </a:lnTo>
                <a:lnTo>
                  <a:pt x="820078" y="506730"/>
                </a:lnTo>
                <a:close/>
              </a:path>
              <a:path w="4096384" h="836930">
                <a:moveTo>
                  <a:pt x="979054" y="506478"/>
                </a:moveTo>
                <a:lnTo>
                  <a:pt x="979187" y="505972"/>
                </a:lnTo>
                <a:lnTo>
                  <a:pt x="979292" y="505409"/>
                </a:lnTo>
                <a:lnTo>
                  <a:pt x="974797" y="497840"/>
                </a:lnTo>
                <a:lnTo>
                  <a:pt x="981836" y="501650"/>
                </a:lnTo>
                <a:lnTo>
                  <a:pt x="988673" y="502775"/>
                </a:lnTo>
                <a:lnTo>
                  <a:pt x="988553" y="503258"/>
                </a:lnTo>
                <a:lnTo>
                  <a:pt x="979054" y="506478"/>
                </a:lnTo>
                <a:close/>
              </a:path>
              <a:path w="4096384" h="836930">
                <a:moveTo>
                  <a:pt x="988766" y="502790"/>
                </a:moveTo>
                <a:lnTo>
                  <a:pt x="981836" y="501650"/>
                </a:lnTo>
                <a:lnTo>
                  <a:pt x="974797" y="497840"/>
                </a:lnTo>
                <a:lnTo>
                  <a:pt x="988068" y="497840"/>
                </a:lnTo>
                <a:lnTo>
                  <a:pt x="988402" y="500009"/>
                </a:lnTo>
                <a:lnTo>
                  <a:pt x="988508" y="500486"/>
                </a:lnTo>
                <a:lnTo>
                  <a:pt x="988920" y="501378"/>
                </a:lnTo>
                <a:lnTo>
                  <a:pt x="988821" y="502563"/>
                </a:lnTo>
                <a:lnTo>
                  <a:pt x="988766" y="50279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300155" y="502920"/>
                </a:lnTo>
                <a:lnTo>
                  <a:pt x="1300325" y="502920"/>
                </a:lnTo>
                <a:lnTo>
                  <a:pt x="1306526" y="497840"/>
                </a:lnTo>
                <a:lnTo>
                  <a:pt x="1305940" y="502297"/>
                </a:lnTo>
                <a:lnTo>
                  <a:pt x="1305817" y="503531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09040" y="523240"/>
                </a:moveTo>
                <a:lnTo>
                  <a:pt x="1281886" y="523240"/>
                </a:lnTo>
                <a:lnTo>
                  <a:pt x="1277866" y="510540"/>
                </a:lnTo>
                <a:lnTo>
                  <a:pt x="1305354" y="510540"/>
                </a:lnTo>
                <a:lnTo>
                  <a:pt x="1305817" y="503531"/>
                </a:lnTo>
                <a:lnTo>
                  <a:pt x="1305940" y="502297"/>
                </a:lnTo>
                <a:lnTo>
                  <a:pt x="1306526" y="497840"/>
                </a:lnTo>
                <a:lnTo>
                  <a:pt x="1322784" y="497840"/>
                </a:lnTo>
                <a:lnTo>
                  <a:pt x="1322954" y="500380"/>
                </a:lnTo>
                <a:lnTo>
                  <a:pt x="1358994" y="500380"/>
                </a:lnTo>
                <a:lnTo>
                  <a:pt x="1358660" y="501650"/>
                </a:lnTo>
                <a:lnTo>
                  <a:pt x="1315915" y="501650"/>
                </a:lnTo>
                <a:lnTo>
                  <a:pt x="1315793" y="502563"/>
                </a:lnTo>
                <a:lnTo>
                  <a:pt x="1315865" y="503071"/>
                </a:lnTo>
                <a:lnTo>
                  <a:pt x="1316753" y="504190"/>
                </a:lnTo>
                <a:lnTo>
                  <a:pt x="1317926" y="505460"/>
                </a:lnTo>
                <a:lnTo>
                  <a:pt x="1357767" y="505460"/>
                </a:lnTo>
                <a:lnTo>
                  <a:pt x="1357488" y="506730"/>
                </a:lnTo>
                <a:lnTo>
                  <a:pt x="1391813" y="506730"/>
                </a:lnTo>
                <a:lnTo>
                  <a:pt x="1390672" y="508000"/>
                </a:lnTo>
                <a:lnTo>
                  <a:pt x="1311221" y="508000"/>
                </a:lnTo>
                <a:lnTo>
                  <a:pt x="1309544" y="509270"/>
                </a:lnTo>
                <a:lnTo>
                  <a:pt x="1309714" y="511810"/>
                </a:lnTo>
                <a:lnTo>
                  <a:pt x="1349107" y="511810"/>
                </a:lnTo>
                <a:lnTo>
                  <a:pt x="1350442" y="513080"/>
                </a:lnTo>
                <a:lnTo>
                  <a:pt x="1345754" y="513080"/>
                </a:lnTo>
                <a:lnTo>
                  <a:pt x="1337870" y="518160"/>
                </a:lnTo>
                <a:lnTo>
                  <a:pt x="1341563" y="520700"/>
                </a:lnTo>
                <a:lnTo>
                  <a:pt x="1376928" y="520700"/>
                </a:lnTo>
                <a:lnTo>
                  <a:pt x="1373412" y="521970"/>
                </a:lnTo>
                <a:lnTo>
                  <a:pt x="1309878" y="521970"/>
                </a:lnTo>
                <a:lnTo>
                  <a:pt x="1309040" y="523240"/>
                </a:lnTo>
                <a:close/>
              </a:path>
              <a:path w="4096384" h="836930">
                <a:moveTo>
                  <a:pt x="1370246" y="505460"/>
                </a:moveTo>
                <a:lnTo>
                  <a:pt x="1368950" y="503960"/>
                </a:lnTo>
                <a:lnTo>
                  <a:pt x="1365697" y="500556"/>
                </a:lnTo>
                <a:lnTo>
                  <a:pt x="1365606" y="500338"/>
                </a:lnTo>
                <a:lnTo>
                  <a:pt x="1370223" y="497840"/>
                </a:lnTo>
                <a:lnTo>
                  <a:pt x="1371232" y="500380"/>
                </a:lnTo>
                <a:lnTo>
                  <a:pt x="1376594" y="500380"/>
                </a:lnTo>
                <a:lnTo>
                  <a:pt x="1371731" y="502920"/>
                </a:lnTo>
                <a:lnTo>
                  <a:pt x="1370246" y="505460"/>
                </a:lnTo>
                <a:close/>
              </a:path>
              <a:path w="4096384" h="836930">
                <a:moveTo>
                  <a:pt x="1371232" y="500380"/>
                </a:moveTo>
                <a:lnTo>
                  <a:pt x="1370223" y="497840"/>
                </a:lnTo>
                <a:lnTo>
                  <a:pt x="1372685" y="497840"/>
                </a:lnTo>
                <a:lnTo>
                  <a:pt x="1371232" y="500380"/>
                </a:lnTo>
                <a:close/>
              </a:path>
              <a:path w="4096384" h="836930">
                <a:moveTo>
                  <a:pt x="1493514" y="499420"/>
                </a:moveTo>
                <a:lnTo>
                  <a:pt x="1492590" y="497840"/>
                </a:lnTo>
                <a:lnTo>
                  <a:pt x="1493932" y="497840"/>
                </a:lnTo>
                <a:lnTo>
                  <a:pt x="1493514" y="49942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2564" y="497840"/>
                </a:lnTo>
                <a:lnTo>
                  <a:pt x="1734135" y="505460"/>
                </a:lnTo>
                <a:lnTo>
                  <a:pt x="1731116" y="50546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733797" y="513080"/>
                </a:moveTo>
                <a:lnTo>
                  <a:pt x="1728268" y="513080"/>
                </a:lnTo>
                <a:lnTo>
                  <a:pt x="1731116" y="505460"/>
                </a:lnTo>
                <a:lnTo>
                  <a:pt x="1734135" y="505460"/>
                </a:lnTo>
                <a:lnTo>
                  <a:pt x="1722564" y="497840"/>
                </a:lnTo>
                <a:lnTo>
                  <a:pt x="1725316" y="497840"/>
                </a:lnTo>
                <a:lnTo>
                  <a:pt x="1729944" y="501650"/>
                </a:lnTo>
                <a:lnTo>
                  <a:pt x="1734015" y="501650"/>
                </a:lnTo>
                <a:lnTo>
                  <a:pt x="1734973" y="506730"/>
                </a:lnTo>
                <a:lnTo>
                  <a:pt x="1752670" y="506730"/>
                </a:lnTo>
                <a:lnTo>
                  <a:pt x="1745698" y="511810"/>
                </a:lnTo>
                <a:lnTo>
                  <a:pt x="1737569" y="511810"/>
                </a:lnTo>
                <a:lnTo>
                  <a:pt x="1733797" y="513080"/>
                </a:lnTo>
                <a:close/>
              </a:path>
              <a:path w="4096384" h="836930">
                <a:moveTo>
                  <a:pt x="1836052" y="504190"/>
                </a:moveTo>
                <a:lnTo>
                  <a:pt x="1833407" y="503258"/>
                </a:lnTo>
                <a:lnTo>
                  <a:pt x="1831023" y="497840"/>
                </a:lnTo>
                <a:lnTo>
                  <a:pt x="1832652" y="498890"/>
                </a:lnTo>
                <a:lnTo>
                  <a:pt x="1836052" y="504190"/>
                </a:lnTo>
                <a:close/>
              </a:path>
              <a:path w="4096384" h="836930">
                <a:moveTo>
                  <a:pt x="1832652" y="498890"/>
                </a:moveTo>
                <a:lnTo>
                  <a:pt x="1831023" y="497840"/>
                </a:lnTo>
                <a:lnTo>
                  <a:pt x="1831978" y="497840"/>
                </a:lnTo>
                <a:lnTo>
                  <a:pt x="1832652" y="498890"/>
                </a:lnTo>
                <a:close/>
              </a:path>
              <a:path w="4096384" h="836930">
                <a:moveTo>
                  <a:pt x="2058346" y="504190"/>
                </a:moveTo>
                <a:lnTo>
                  <a:pt x="2055471" y="501650"/>
                </a:lnTo>
                <a:lnTo>
                  <a:pt x="2055223" y="500380"/>
                </a:lnTo>
                <a:lnTo>
                  <a:pt x="2055099" y="498974"/>
                </a:lnTo>
                <a:lnTo>
                  <a:pt x="2056146" y="497840"/>
                </a:lnTo>
                <a:lnTo>
                  <a:pt x="2061648" y="497840"/>
                </a:lnTo>
                <a:lnTo>
                  <a:pt x="2061003" y="501650"/>
                </a:lnTo>
                <a:lnTo>
                  <a:pt x="2058346" y="504190"/>
                </a:lnTo>
                <a:close/>
              </a:path>
              <a:path w="4096384" h="836930">
                <a:moveTo>
                  <a:pt x="2061672" y="504190"/>
                </a:moveTo>
                <a:lnTo>
                  <a:pt x="2058346" y="504190"/>
                </a:lnTo>
                <a:lnTo>
                  <a:pt x="2061003" y="501650"/>
                </a:lnTo>
                <a:lnTo>
                  <a:pt x="2061648" y="497840"/>
                </a:lnTo>
                <a:lnTo>
                  <a:pt x="2070190" y="497840"/>
                </a:lnTo>
                <a:lnTo>
                  <a:pt x="2073926" y="500380"/>
                </a:lnTo>
                <a:lnTo>
                  <a:pt x="2080452" y="500380"/>
                </a:lnTo>
                <a:lnTo>
                  <a:pt x="2079026" y="501650"/>
                </a:lnTo>
                <a:lnTo>
                  <a:pt x="2061842" y="501650"/>
                </a:lnTo>
                <a:lnTo>
                  <a:pt x="2061842" y="502920"/>
                </a:lnTo>
                <a:lnTo>
                  <a:pt x="2062176" y="502920"/>
                </a:lnTo>
                <a:lnTo>
                  <a:pt x="2061672" y="504190"/>
                </a:lnTo>
                <a:close/>
              </a:path>
              <a:path w="4096384" h="836930">
                <a:moveTo>
                  <a:pt x="2110284" y="502920"/>
                </a:moveTo>
                <a:lnTo>
                  <a:pt x="2109621" y="500338"/>
                </a:lnTo>
                <a:lnTo>
                  <a:pt x="2109745" y="499378"/>
                </a:lnTo>
                <a:lnTo>
                  <a:pt x="2109869" y="498974"/>
                </a:lnTo>
                <a:lnTo>
                  <a:pt x="2110618" y="497840"/>
                </a:lnTo>
                <a:lnTo>
                  <a:pt x="2112968" y="497840"/>
                </a:lnTo>
                <a:lnTo>
                  <a:pt x="2113806" y="499110"/>
                </a:lnTo>
                <a:lnTo>
                  <a:pt x="2114645" y="499110"/>
                </a:lnTo>
                <a:lnTo>
                  <a:pt x="2115312" y="501650"/>
                </a:lnTo>
                <a:lnTo>
                  <a:pt x="2110284" y="502920"/>
                </a:lnTo>
                <a:close/>
              </a:path>
              <a:path w="4096384" h="836930">
                <a:moveTo>
                  <a:pt x="2112226" y="506730"/>
                </a:moveTo>
                <a:lnTo>
                  <a:pt x="2108607" y="506730"/>
                </a:lnTo>
                <a:lnTo>
                  <a:pt x="2107606" y="502920"/>
                </a:lnTo>
                <a:lnTo>
                  <a:pt x="2110284" y="502920"/>
                </a:lnTo>
                <a:lnTo>
                  <a:pt x="2115312" y="501650"/>
                </a:lnTo>
                <a:lnTo>
                  <a:pt x="2114645" y="499110"/>
                </a:lnTo>
                <a:lnTo>
                  <a:pt x="2113806" y="499110"/>
                </a:lnTo>
                <a:lnTo>
                  <a:pt x="2112968" y="497840"/>
                </a:lnTo>
                <a:lnTo>
                  <a:pt x="2121346" y="497840"/>
                </a:lnTo>
                <a:lnTo>
                  <a:pt x="2122856" y="500380"/>
                </a:lnTo>
                <a:lnTo>
                  <a:pt x="2138181" y="500380"/>
                </a:lnTo>
                <a:lnTo>
                  <a:pt x="2139959" y="501650"/>
                </a:lnTo>
                <a:lnTo>
                  <a:pt x="2133921" y="501650"/>
                </a:lnTo>
                <a:lnTo>
                  <a:pt x="2133751" y="502920"/>
                </a:lnTo>
                <a:lnTo>
                  <a:pt x="2124702" y="504190"/>
                </a:lnTo>
                <a:lnTo>
                  <a:pt x="2113472" y="504190"/>
                </a:lnTo>
                <a:lnTo>
                  <a:pt x="2112226" y="50673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50850" y="499530"/>
                </a:lnTo>
                <a:lnTo>
                  <a:pt x="2150773" y="498974"/>
                </a:lnTo>
                <a:lnTo>
                  <a:pt x="2151522" y="497840"/>
                </a:lnTo>
                <a:lnTo>
                  <a:pt x="2152530" y="497840"/>
                </a:lnTo>
                <a:lnTo>
                  <a:pt x="2153578" y="498974"/>
                </a:lnTo>
                <a:lnTo>
                  <a:pt x="2153456" y="49942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65266" y="515620"/>
                </a:lnTo>
                <a:lnTo>
                  <a:pt x="2166274" y="514350"/>
                </a:lnTo>
                <a:lnTo>
                  <a:pt x="2167941" y="512453"/>
                </a:lnTo>
                <a:lnTo>
                  <a:pt x="2168334" y="511954"/>
                </a:lnTo>
                <a:lnTo>
                  <a:pt x="2168405" y="511740"/>
                </a:lnTo>
                <a:lnTo>
                  <a:pt x="2166890" y="509270"/>
                </a:lnTo>
                <a:lnTo>
                  <a:pt x="2144817" y="509270"/>
                </a:lnTo>
                <a:lnTo>
                  <a:pt x="2151018" y="502920"/>
                </a:lnTo>
                <a:lnTo>
                  <a:pt x="2146827" y="501650"/>
                </a:lnTo>
                <a:lnTo>
                  <a:pt x="2151686" y="501650"/>
                </a:lnTo>
                <a:lnTo>
                  <a:pt x="2153456" y="499420"/>
                </a:lnTo>
                <a:lnTo>
                  <a:pt x="2153578" y="498974"/>
                </a:lnTo>
                <a:lnTo>
                  <a:pt x="2152530" y="497840"/>
                </a:lnTo>
                <a:lnTo>
                  <a:pt x="2161378" y="497840"/>
                </a:lnTo>
                <a:lnTo>
                  <a:pt x="2163092" y="500380"/>
                </a:lnTo>
                <a:lnTo>
                  <a:pt x="2172646" y="500380"/>
                </a:lnTo>
                <a:lnTo>
                  <a:pt x="2171303" y="502920"/>
                </a:lnTo>
                <a:lnTo>
                  <a:pt x="2156217" y="502920"/>
                </a:lnTo>
                <a:lnTo>
                  <a:pt x="2159740" y="506730"/>
                </a:lnTo>
                <a:lnTo>
                  <a:pt x="2169501" y="506730"/>
                </a:lnTo>
                <a:lnTo>
                  <a:pt x="2176666" y="514350"/>
                </a:lnTo>
                <a:lnTo>
                  <a:pt x="2177504" y="51435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2175133" y="505460"/>
                </a:moveTo>
                <a:lnTo>
                  <a:pt x="2169961" y="505460"/>
                </a:lnTo>
                <a:lnTo>
                  <a:pt x="2173988" y="497840"/>
                </a:lnTo>
                <a:lnTo>
                  <a:pt x="2175133" y="505460"/>
                </a:lnTo>
                <a:close/>
              </a:path>
              <a:path w="4096384" h="836930">
                <a:moveTo>
                  <a:pt x="2186219" y="515620"/>
                </a:moveTo>
                <a:lnTo>
                  <a:pt x="2176502" y="515620"/>
                </a:lnTo>
                <a:lnTo>
                  <a:pt x="2187896" y="513080"/>
                </a:lnTo>
                <a:lnTo>
                  <a:pt x="2181027" y="509270"/>
                </a:lnTo>
                <a:lnTo>
                  <a:pt x="2175385" y="507079"/>
                </a:lnTo>
                <a:lnTo>
                  <a:pt x="2173988" y="497840"/>
                </a:lnTo>
                <a:lnTo>
                  <a:pt x="2175785" y="497840"/>
                </a:lnTo>
                <a:lnTo>
                  <a:pt x="2179685" y="501650"/>
                </a:lnTo>
                <a:lnTo>
                  <a:pt x="2200972" y="501650"/>
                </a:lnTo>
                <a:lnTo>
                  <a:pt x="2198791" y="502920"/>
                </a:lnTo>
                <a:lnTo>
                  <a:pt x="2197455" y="504190"/>
                </a:lnTo>
                <a:lnTo>
                  <a:pt x="2190076" y="504190"/>
                </a:lnTo>
                <a:lnTo>
                  <a:pt x="2190076" y="514350"/>
                </a:lnTo>
                <a:lnTo>
                  <a:pt x="2186553" y="514350"/>
                </a:lnTo>
                <a:lnTo>
                  <a:pt x="2186219" y="515620"/>
                </a:lnTo>
                <a:close/>
              </a:path>
              <a:path w="4096384" h="836930">
                <a:moveTo>
                  <a:pt x="2219327" y="500380"/>
                </a:moveTo>
                <a:lnTo>
                  <a:pt x="2191418" y="500380"/>
                </a:lnTo>
                <a:lnTo>
                  <a:pt x="2194601" y="497840"/>
                </a:lnTo>
                <a:lnTo>
                  <a:pt x="2206505" y="497840"/>
                </a:lnTo>
                <a:lnTo>
                  <a:pt x="2206505" y="499110"/>
                </a:lnTo>
                <a:lnTo>
                  <a:pt x="2217734" y="499110"/>
                </a:lnTo>
                <a:lnTo>
                  <a:pt x="2219327" y="500380"/>
                </a:lnTo>
                <a:close/>
              </a:path>
              <a:path w="4096384" h="836930">
                <a:moveTo>
                  <a:pt x="2287803" y="506730"/>
                </a:moveTo>
                <a:lnTo>
                  <a:pt x="2282604" y="497840"/>
                </a:lnTo>
                <a:lnTo>
                  <a:pt x="2284784" y="497840"/>
                </a:lnTo>
                <a:lnTo>
                  <a:pt x="2285289" y="499110"/>
                </a:lnTo>
                <a:lnTo>
                  <a:pt x="2288978" y="499110"/>
                </a:lnTo>
                <a:lnTo>
                  <a:pt x="2288811" y="500380"/>
                </a:lnTo>
                <a:lnTo>
                  <a:pt x="2288307" y="500380"/>
                </a:lnTo>
                <a:lnTo>
                  <a:pt x="2288637" y="500864"/>
                </a:lnTo>
                <a:lnTo>
                  <a:pt x="2288514" y="502250"/>
                </a:lnTo>
                <a:lnTo>
                  <a:pt x="2287803" y="506730"/>
                </a:lnTo>
                <a:close/>
              </a:path>
              <a:path w="4096384" h="836930">
                <a:moveTo>
                  <a:pt x="2285289" y="499110"/>
                </a:moveTo>
                <a:lnTo>
                  <a:pt x="2284784" y="497840"/>
                </a:lnTo>
                <a:lnTo>
                  <a:pt x="2286194" y="497840"/>
                </a:lnTo>
                <a:lnTo>
                  <a:pt x="2285289" y="499110"/>
                </a:lnTo>
                <a:close/>
              </a:path>
              <a:path w="4096384" h="836930">
                <a:moveTo>
                  <a:pt x="2305153" y="502920"/>
                </a:moveTo>
                <a:lnTo>
                  <a:pt x="2302719" y="502920"/>
                </a:lnTo>
                <a:lnTo>
                  <a:pt x="2301963" y="499110"/>
                </a:lnTo>
                <a:lnTo>
                  <a:pt x="2301857" y="497925"/>
                </a:lnTo>
                <a:lnTo>
                  <a:pt x="2302385" y="497840"/>
                </a:lnTo>
                <a:lnTo>
                  <a:pt x="2311938" y="497840"/>
                </a:lnTo>
                <a:lnTo>
                  <a:pt x="2311938" y="501650"/>
                </a:lnTo>
                <a:lnTo>
                  <a:pt x="2305574" y="501650"/>
                </a:lnTo>
                <a:lnTo>
                  <a:pt x="2305153" y="502920"/>
                </a:lnTo>
                <a:close/>
              </a:path>
              <a:path w="4096384" h="836930">
                <a:moveTo>
                  <a:pt x="2501268" y="500380"/>
                </a:moveTo>
                <a:lnTo>
                  <a:pt x="2472852" y="500380"/>
                </a:lnTo>
                <a:lnTo>
                  <a:pt x="2475544" y="499110"/>
                </a:lnTo>
                <a:lnTo>
                  <a:pt x="2476552" y="497840"/>
                </a:lnTo>
                <a:lnTo>
                  <a:pt x="2500864" y="497840"/>
                </a:lnTo>
                <a:lnTo>
                  <a:pt x="2501268" y="50038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500864" y="497840"/>
                </a:lnTo>
                <a:lnTo>
                  <a:pt x="2504204" y="497840"/>
                </a:lnTo>
                <a:lnTo>
                  <a:pt x="2505859" y="500338"/>
                </a:lnTo>
                <a:lnTo>
                  <a:pt x="2505774" y="500486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56678" y="500380"/>
                </a:moveTo>
                <a:lnTo>
                  <a:pt x="2555847" y="500380"/>
                </a:lnTo>
                <a:lnTo>
                  <a:pt x="2555501" y="499530"/>
                </a:lnTo>
                <a:lnTo>
                  <a:pt x="2555437" y="498974"/>
                </a:lnTo>
                <a:lnTo>
                  <a:pt x="2556338" y="497840"/>
                </a:lnTo>
                <a:lnTo>
                  <a:pt x="2557169" y="497840"/>
                </a:lnTo>
                <a:lnTo>
                  <a:pt x="2557772" y="498974"/>
                </a:lnTo>
                <a:lnTo>
                  <a:pt x="2557734" y="499229"/>
                </a:lnTo>
                <a:lnTo>
                  <a:pt x="2556678" y="500380"/>
                </a:lnTo>
                <a:close/>
              </a:path>
              <a:path w="4096384" h="836930">
                <a:moveTo>
                  <a:pt x="2561435" y="500380"/>
                </a:moveTo>
                <a:lnTo>
                  <a:pt x="2556678" y="500380"/>
                </a:lnTo>
                <a:lnTo>
                  <a:pt x="2557734" y="499229"/>
                </a:lnTo>
                <a:lnTo>
                  <a:pt x="2557772" y="498974"/>
                </a:lnTo>
                <a:lnTo>
                  <a:pt x="2557169" y="497840"/>
                </a:lnTo>
                <a:lnTo>
                  <a:pt x="2567154" y="497840"/>
                </a:lnTo>
                <a:lnTo>
                  <a:pt x="2566382" y="499110"/>
                </a:lnTo>
                <a:lnTo>
                  <a:pt x="2562218" y="499110"/>
                </a:lnTo>
                <a:lnTo>
                  <a:pt x="2561435" y="50038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67035" y="500380"/>
                </a:lnTo>
                <a:lnTo>
                  <a:pt x="2774081" y="497840"/>
                </a:lnTo>
                <a:lnTo>
                  <a:pt x="2782469" y="497840"/>
                </a:lnTo>
                <a:lnTo>
                  <a:pt x="2782469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919077" y="500380"/>
                </a:moveTo>
                <a:lnTo>
                  <a:pt x="2917713" y="499229"/>
                </a:lnTo>
                <a:lnTo>
                  <a:pt x="2917623" y="498974"/>
                </a:lnTo>
                <a:lnTo>
                  <a:pt x="2918062" y="497840"/>
                </a:lnTo>
                <a:lnTo>
                  <a:pt x="2919077" y="500380"/>
                </a:lnTo>
                <a:close/>
              </a:path>
              <a:path w="4096384" h="836930">
                <a:moveTo>
                  <a:pt x="2931499" y="500380"/>
                </a:moveTo>
                <a:lnTo>
                  <a:pt x="2919077" y="500380"/>
                </a:lnTo>
                <a:lnTo>
                  <a:pt x="2918062" y="497840"/>
                </a:lnTo>
                <a:lnTo>
                  <a:pt x="2931491" y="497840"/>
                </a:lnTo>
                <a:lnTo>
                  <a:pt x="2931499" y="500380"/>
                </a:lnTo>
                <a:close/>
              </a:path>
              <a:path w="4096384" h="836930">
                <a:moveTo>
                  <a:pt x="2999714" y="501650"/>
                </a:moveTo>
                <a:lnTo>
                  <a:pt x="2997697" y="501650"/>
                </a:lnTo>
                <a:lnTo>
                  <a:pt x="2996191" y="497840"/>
                </a:lnTo>
                <a:lnTo>
                  <a:pt x="2999197" y="497840"/>
                </a:lnTo>
                <a:lnTo>
                  <a:pt x="3001888" y="499110"/>
                </a:lnTo>
                <a:lnTo>
                  <a:pt x="3001988" y="499806"/>
                </a:lnTo>
                <a:lnTo>
                  <a:pt x="3001874" y="500486"/>
                </a:lnTo>
                <a:lnTo>
                  <a:pt x="2999714" y="501650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2926450" y="510540"/>
                </a:lnTo>
                <a:lnTo>
                  <a:pt x="2926450" y="509270"/>
                </a:lnTo>
                <a:lnTo>
                  <a:pt x="2932205" y="505540"/>
                </a:lnTo>
                <a:lnTo>
                  <a:pt x="2926450" y="504190"/>
                </a:lnTo>
                <a:lnTo>
                  <a:pt x="2920760" y="501650"/>
                </a:lnTo>
                <a:lnTo>
                  <a:pt x="2999714" y="501650"/>
                </a:lnTo>
                <a:lnTo>
                  <a:pt x="3001874" y="500486"/>
                </a:lnTo>
                <a:lnTo>
                  <a:pt x="3001988" y="499806"/>
                </a:lnTo>
                <a:lnTo>
                  <a:pt x="3001888" y="499110"/>
                </a:lnTo>
                <a:lnTo>
                  <a:pt x="2999197" y="497840"/>
                </a:lnTo>
                <a:lnTo>
                  <a:pt x="3010950" y="497840"/>
                </a:lnTo>
                <a:lnTo>
                  <a:pt x="3010488" y="498974"/>
                </a:lnTo>
                <a:lnTo>
                  <a:pt x="3010606" y="499770"/>
                </a:lnTo>
                <a:lnTo>
                  <a:pt x="3010767" y="500380"/>
                </a:lnTo>
                <a:lnTo>
                  <a:pt x="3003387" y="500380"/>
                </a:lnTo>
                <a:lnTo>
                  <a:pt x="3003927" y="502920"/>
                </a:lnTo>
                <a:lnTo>
                  <a:pt x="2935512" y="502920"/>
                </a:lnTo>
                <a:lnTo>
                  <a:pt x="2937843" y="508000"/>
                </a:lnTo>
                <a:lnTo>
                  <a:pt x="3004579" y="50800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86382" y="509270"/>
                </a:moveTo>
                <a:lnTo>
                  <a:pt x="3084522" y="508000"/>
                </a:lnTo>
                <a:lnTo>
                  <a:pt x="3084033" y="507079"/>
                </a:lnTo>
                <a:lnTo>
                  <a:pt x="3083970" y="505460"/>
                </a:lnTo>
                <a:lnTo>
                  <a:pt x="3084705" y="497840"/>
                </a:lnTo>
                <a:lnTo>
                  <a:pt x="3092235" y="506730"/>
                </a:lnTo>
                <a:lnTo>
                  <a:pt x="3089230" y="506730"/>
                </a:lnTo>
                <a:lnTo>
                  <a:pt x="3086382" y="509270"/>
                </a:lnTo>
                <a:close/>
              </a:path>
              <a:path w="4096384" h="836930">
                <a:moveTo>
                  <a:pt x="3128268" y="506730"/>
                </a:moveTo>
                <a:lnTo>
                  <a:pt x="3092235" y="506730"/>
                </a:lnTo>
                <a:lnTo>
                  <a:pt x="3084705" y="497840"/>
                </a:lnTo>
                <a:lnTo>
                  <a:pt x="3095050" y="497840"/>
                </a:lnTo>
                <a:lnTo>
                  <a:pt x="3094057" y="499110"/>
                </a:lnTo>
                <a:lnTo>
                  <a:pt x="3092937" y="504190"/>
                </a:lnTo>
                <a:lnTo>
                  <a:pt x="3131015" y="504190"/>
                </a:lnTo>
                <a:lnTo>
                  <a:pt x="3130575" y="505460"/>
                </a:lnTo>
                <a:lnTo>
                  <a:pt x="3127934" y="505460"/>
                </a:lnTo>
                <a:lnTo>
                  <a:pt x="3128268" y="506730"/>
                </a:lnTo>
                <a:close/>
              </a:path>
              <a:path w="4096384" h="836930">
                <a:moveTo>
                  <a:pt x="3152089" y="506730"/>
                </a:moveTo>
                <a:lnTo>
                  <a:pt x="3146727" y="497840"/>
                </a:lnTo>
                <a:lnTo>
                  <a:pt x="3151415" y="497840"/>
                </a:lnTo>
                <a:lnTo>
                  <a:pt x="3151906" y="499110"/>
                </a:lnTo>
                <a:lnTo>
                  <a:pt x="3152581" y="499110"/>
                </a:lnTo>
                <a:lnTo>
                  <a:pt x="3153070" y="500311"/>
                </a:lnTo>
                <a:lnTo>
                  <a:pt x="3152962" y="501236"/>
                </a:lnTo>
                <a:lnTo>
                  <a:pt x="3152089" y="506730"/>
                </a:lnTo>
                <a:close/>
              </a:path>
              <a:path w="4096384" h="836930">
                <a:moveTo>
                  <a:pt x="3152581" y="506730"/>
                </a:moveTo>
                <a:lnTo>
                  <a:pt x="3152089" y="506730"/>
                </a:lnTo>
                <a:lnTo>
                  <a:pt x="3152962" y="501236"/>
                </a:lnTo>
                <a:lnTo>
                  <a:pt x="3153070" y="500311"/>
                </a:lnTo>
                <a:lnTo>
                  <a:pt x="3152581" y="499110"/>
                </a:lnTo>
                <a:lnTo>
                  <a:pt x="3151906" y="499110"/>
                </a:lnTo>
                <a:lnTo>
                  <a:pt x="3151415" y="497840"/>
                </a:lnTo>
                <a:lnTo>
                  <a:pt x="3161575" y="497840"/>
                </a:lnTo>
                <a:lnTo>
                  <a:pt x="3160785" y="499110"/>
                </a:lnTo>
                <a:lnTo>
                  <a:pt x="3165525" y="500380"/>
                </a:lnTo>
                <a:lnTo>
                  <a:pt x="3176212" y="500380"/>
                </a:lnTo>
                <a:lnTo>
                  <a:pt x="3179564" y="502920"/>
                </a:lnTo>
                <a:lnTo>
                  <a:pt x="3154263" y="502920"/>
                </a:lnTo>
                <a:lnTo>
                  <a:pt x="3153098" y="504190"/>
                </a:lnTo>
                <a:lnTo>
                  <a:pt x="3152450" y="505409"/>
                </a:lnTo>
                <a:lnTo>
                  <a:pt x="3152581" y="506730"/>
                </a:lnTo>
                <a:close/>
              </a:path>
              <a:path w="4096384" h="836930">
                <a:moveTo>
                  <a:pt x="3175544" y="500380"/>
                </a:moveTo>
                <a:lnTo>
                  <a:pt x="3173364" y="500380"/>
                </a:lnTo>
                <a:lnTo>
                  <a:pt x="3174378" y="497840"/>
                </a:lnTo>
                <a:lnTo>
                  <a:pt x="3175525" y="500009"/>
                </a:lnTo>
                <a:lnTo>
                  <a:pt x="3175544" y="500380"/>
                </a:lnTo>
                <a:close/>
              </a:path>
              <a:path w="4096384" h="836930">
                <a:moveTo>
                  <a:pt x="3175638" y="500224"/>
                </a:moveTo>
                <a:lnTo>
                  <a:pt x="3174378" y="497840"/>
                </a:lnTo>
                <a:lnTo>
                  <a:pt x="3177082" y="497840"/>
                </a:lnTo>
                <a:lnTo>
                  <a:pt x="3175638" y="500224"/>
                </a:lnTo>
                <a:close/>
              </a:path>
              <a:path w="4096384" h="836930">
                <a:moveTo>
                  <a:pt x="3219474" y="502920"/>
                </a:moveTo>
                <a:lnTo>
                  <a:pt x="3215951" y="500380"/>
                </a:lnTo>
                <a:lnTo>
                  <a:pt x="3215617" y="499110"/>
                </a:lnTo>
                <a:lnTo>
                  <a:pt x="3218799" y="497840"/>
                </a:lnTo>
                <a:lnTo>
                  <a:pt x="3221981" y="499110"/>
                </a:lnTo>
                <a:lnTo>
                  <a:pt x="3222102" y="500079"/>
                </a:lnTo>
                <a:lnTo>
                  <a:pt x="3222027" y="500486"/>
                </a:lnTo>
                <a:lnTo>
                  <a:pt x="3219474" y="502920"/>
                </a:lnTo>
                <a:close/>
              </a:path>
              <a:path w="4096384" h="836930">
                <a:moveTo>
                  <a:pt x="3224663" y="502920"/>
                </a:moveTo>
                <a:lnTo>
                  <a:pt x="3219474" y="502920"/>
                </a:lnTo>
                <a:lnTo>
                  <a:pt x="3222027" y="500486"/>
                </a:lnTo>
                <a:lnTo>
                  <a:pt x="3222102" y="500079"/>
                </a:lnTo>
                <a:lnTo>
                  <a:pt x="3221981" y="499110"/>
                </a:lnTo>
                <a:lnTo>
                  <a:pt x="3218799" y="497840"/>
                </a:lnTo>
                <a:lnTo>
                  <a:pt x="3228175" y="497840"/>
                </a:lnTo>
                <a:lnTo>
                  <a:pt x="3226989" y="501650"/>
                </a:lnTo>
                <a:lnTo>
                  <a:pt x="3225504" y="501650"/>
                </a:lnTo>
                <a:lnTo>
                  <a:pt x="3224663" y="502920"/>
                </a:lnTo>
                <a:close/>
              </a:path>
              <a:path w="4096384" h="836930">
                <a:moveTo>
                  <a:pt x="3293045" y="510540"/>
                </a:moveTo>
                <a:lnTo>
                  <a:pt x="3281495" y="501650"/>
                </a:lnTo>
                <a:lnTo>
                  <a:pt x="3280978" y="499110"/>
                </a:lnTo>
                <a:lnTo>
                  <a:pt x="3283275" y="497840"/>
                </a:lnTo>
                <a:lnTo>
                  <a:pt x="3288884" y="499110"/>
                </a:lnTo>
                <a:lnTo>
                  <a:pt x="3291542" y="500423"/>
                </a:lnTo>
                <a:lnTo>
                  <a:pt x="3291427" y="501102"/>
                </a:lnTo>
                <a:lnTo>
                  <a:pt x="3290714" y="502920"/>
                </a:lnTo>
                <a:lnTo>
                  <a:pt x="3294243" y="502920"/>
                </a:lnTo>
                <a:lnTo>
                  <a:pt x="3294890" y="506645"/>
                </a:lnTo>
                <a:lnTo>
                  <a:pt x="3294825" y="506893"/>
                </a:lnTo>
                <a:lnTo>
                  <a:pt x="3293045" y="510540"/>
                </a:lnTo>
                <a:close/>
              </a:path>
              <a:path w="4096384" h="836930">
                <a:moveTo>
                  <a:pt x="3291668" y="500486"/>
                </a:moveTo>
                <a:lnTo>
                  <a:pt x="3288884" y="499110"/>
                </a:lnTo>
                <a:lnTo>
                  <a:pt x="3283275" y="497840"/>
                </a:lnTo>
                <a:lnTo>
                  <a:pt x="3292705" y="497840"/>
                </a:lnTo>
                <a:lnTo>
                  <a:pt x="3291668" y="500486"/>
                </a:lnTo>
                <a:close/>
              </a:path>
              <a:path w="4096384" h="836930">
                <a:moveTo>
                  <a:pt x="3322591" y="502920"/>
                </a:moveTo>
                <a:lnTo>
                  <a:pt x="3318700" y="502920"/>
                </a:lnTo>
                <a:lnTo>
                  <a:pt x="3317923" y="501907"/>
                </a:lnTo>
                <a:lnTo>
                  <a:pt x="3320010" y="500405"/>
                </a:lnTo>
                <a:lnTo>
                  <a:pt x="3325474" y="497840"/>
                </a:lnTo>
                <a:lnTo>
                  <a:pt x="3322591" y="502920"/>
                </a:lnTo>
                <a:close/>
              </a:path>
              <a:path w="4096384" h="836930">
                <a:moveTo>
                  <a:pt x="3318360" y="519430"/>
                </a:moveTo>
                <a:lnTo>
                  <a:pt x="3307798" y="519430"/>
                </a:lnTo>
                <a:lnTo>
                  <a:pt x="3319217" y="508000"/>
                </a:lnTo>
                <a:lnTo>
                  <a:pt x="3319708" y="508000"/>
                </a:lnTo>
                <a:lnTo>
                  <a:pt x="3325474" y="497840"/>
                </a:lnTo>
                <a:lnTo>
                  <a:pt x="3332110" y="497840"/>
                </a:lnTo>
                <a:lnTo>
                  <a:pt x="3340989" y="500380"/>
                </a:lnTo>
                <a:lnTo>
                  <a:pt x="3341212" y="502920"/>
                </a:lnTo>
                <a:lnTo>
                  <a:pt x="3332778" y="502920"/>
                </a:lnTo>
                <a:lnTo>
                  <a:pt x="3330761" y="504190"/>
                </a:lnTo>
                <a:lnTo>
                  <a:pt x="3326571" y="504190"/>
                </a:lnTo>
                <a:lnTo>
                  <a:pt x="3326747" y="505460"/>
                </a:lnTo>
                <a:lnTo>
                  <a:pt x="3328587" y="506730"/>
                </a:lnTo>
                <a:lnTo>
                  <a:pt x="3341493" y="506730"/>
                </a:lnTo>
                <a:lnTo>
                  <a:pt x="3341664" y="509270"/>
                </a:lnTo>
                <a:lnTo>
                  <a:pt x="3321391" y="509270"/>
                </a:lnTo>
                <a:lnTo>
                  <a:pt x="3325248" y="515620"/>
                </a:lnTo>
                <a:lnTo>
                  <a:pt x="3328096" y="515620"/>
                </a:lnTo>
                <a:lnTo>
                  <a:pt x="3326863" y="516890"/>
                </a:lnTo>
                <a:lnTo>
                  <a:pt x="3318543" y="516890"/>
                </a:lnTo>
                <a:lnTo>
                  <a:pt x="3318423" y="518992"/>
                </a:lnTo>
                <a:lnTo>
                  <a:pt x="3318360" y="519430"/>
                </a:lnTo>
                <a:close/>
              </a:path>
              <a:path w="4096384" h="836930">
                <a:moveTo>
                  <a:pt x="3423983" y="509270"/>
                </a:moveTo>
                <a:lnTo>
                  <a:pt x="3416421" y="497840"/>
                </a:lnTo>
                <a:lnTo>
                  <a:pt x="3417926" y="497840"/>
                </a:lnTo>
                <a:lnTo>
                  <a:pt x="3421292" y="499110"/>
                </a:lnTo>
                <a:lnTo>
                  <a:pt x="3423983" y="499110"/>
                </a:lnTo>
                <a:lnTo>
                  <a:pt x="3423983" y="509270"/>
                </a:lnTo>
                <a:close/>
              </a:path>
              <a:path w="4096384" h="836930">
                <a:moveTo>
                  <a:pt x="3421292" y="499110"/>
                </a:moveTo>
                <a:lnTo>
                  <a:pt x="3417926" y="497840"/>
                </a:lnTo>
                <a:lnTo>
                  <a:pt x="3421830" y="497840"/>
                </a:lnTo>
                <a:lnTo>
                  <a:pt x="3421292" y="499110"/>
                </a:lnTo>
                <a:close/>
              </a:path>
              <a:path w="4096384" h="836930">
                <a:moveTo>
                  <a:pt x="3438218" y="501650"/>
                </a:moveTo>
                <a:lnTo>
                  <a:pt x="3427506" y="501650"/>
                </a:lnTo>
                <a:lnTo>
                  <a:pt x="3433353" y="497840"/>
                </a:lnTo>
                <a:lnTo>
                  <a:pt x="3433353" y="499110"/>
                </a:lnTo>
                <a:lnTo>
                  <a:pt x="3438218" y="501650"/>
                </a:lnTo>
                <a:close/>
              </a:path>
              <a:path w="4096384" h="836930">
                <a:moveTo>
                  <a:pt x="3480188" y="501650"/>
                </a:moveTo>
                <a:lnTo>
                  <a:pt x="3438218" y="501650"/>
                </a:lnTo>
                <a:lnTo>
                  <a:pt x="3433353" y="499110"/>
                </a:lnTo>
                <a:lnTo>
                  <a:pt x="3433353" y="497840"/>
                </a:lnTo>
                <a:lnTo>
                  <a:pt x="3458504" y="497840"/>
                </a:lnTo>
                <a:lnTo>
                  <a:pt x="3458000" y="499110"/>
                </a:lnTo>
                <a:lnTo>
                  <a:pt x="3459499" y="500380"/>
                </a:lnTo>
                <a:lnTo>
                  <a:pt x="3481771" y="500380"/>
                </a:lnTo>
                <a:lnTo>
                  <a:pt x="3480188" y="501650"/>
                </a:lnTo>
                <a:close/>
              </a:path>
              <a:path w="4096384" h="836930">
                <a:moveTo>
                  <a:pt x="3473917" y="500380"/>
                </a:moveTo>
                <a:lnTo>
                  <a:pt x="3472909" y="500380"/>
                </a:lnTo>
                <a:lnTo>
                  <a:pt x="3472084" y="499110"/>
                </a:lnTo>
                <a:lnTo>
                  <a:pt x="3473426" y="497840"/>
                </a:lnTo>
                <a:lnTo>
                  <a:pt x="3474258" y="497840"/>
                </a:lnTo>
                <a:lnTo>
                  <a:pt x="3474861" y="498974"/>
                </a:lnTo>
                <a:lnTo>
                  <a:pt x="3474837" y="499229"/>
                </a:lnTo>
                <a:lnTo>
                  <a:pt x="3473917" y="500380"/>
                </a:lnTo>
                <a:close/>
              </a:path>
              <a:path w="4096384" h="836930">
                <a:moveTo>
                  <a:pt x="3481771" y="500380"/>
                </a:moveTo>
                <a:lnTo>
                  <a:pt x="3473917" y="500380"/>
                </a:lnTo>
                <a:lnTo>
                  <a:pt x="3474837" y="499229"/>
                </a:lnTo>
                <a:lnTo>
                  <a:pt x="3474861" y="498974"/>
                </a:lnTo>
                <a:lnTo>
                  <a:pt x="3474258" y="497840"/>
                </a:lnTo>
                <a:lnTo>
                  <a:pt x="3484937" y="497840"/>
                </a:lnTo>
                <a:lnTo>
                  <a:pt x="3481771" y="500380"/>
                </a:lnTo>
                <a:close/>
              </a:path>
              <a:path w="4096384" h="836930">
                <a:moveTo>
                  <a:pt x="3563748" y="499110"/>
                </a:moveTo>
                <a:lnTo>
                  <a:pt x="3554895" y="499110"/>
                </a:lnTo>
                <a:lnTo>
                  <a:pt x="3555229" y="497840"/>
                </a:lnTo>
                <a:lnTo>
                  <a:pt x="3562634" y="497840"/>
                </a:lnTo>
                <a:lnTo>
                  <a:pt x="3563748" y="499110"/>
                </a:lnTo>
                <a:close/>
              </a:path>
              <a:path w="4096384" h="836930">
                <a:moveTo>
                  <a:pt x="3846387" y="499110"/>
                </a:moveTo>
                <a:lnTo>
                  <a:pt x="3845562" y="499110"/>
                </a:lnTo>
                <a:lnTo>
                  <a:pt x="3847061" y="497840"/>
                </a:lnTo>
                <a:lnTo>
                  <a:pt x="3846387" y="499110"/>
                </a:lnTo>
                <a:close/>
              </a:path>
              <a:path w="4096384" h="836930">
                <a:moveTo>
                  <a:pt x="3854932" y="505460"/>
                </a:moveTo>
                <a:lnTo>
                  <a:pt x="3846547" y="499229"/>
                </a:lnTo>
                <a:lnTo>
                  <a:pt x="3846459" y="498974"/>
                </a:lnTo>
                <a:lnTo>
                  <a:pt x="3847061" y="497840"/>
                </a:lnTo>
                <a:lnTo>
                  <a:pt x="3853432" y="497840"/>
                </a:lnTo>
                <a:lnTo>
                  <a:pt x="3854932" y="505460"/>
                </a:lnTo>
                <a:close/>
              </a:path>
              <a:path w="4096384" h="836930">
                <a:moveTo>
                  <a:pt x="3985352" y="501650"/>
                </a:moveTo>
                <a:lnTo>
                  <a:pt x="3984344" y="501650"/>
                </a:lnTo>
                <a:lnTo>
                  <a:pt x="3983502" y="499530"/>
                </a:lnTo>
                <a:lnTo>
                  <a:pt x="3983443" y="498974"/>
                </a:lnTo>
                <a:lnTo>
                  <a:pt x="3984344" y="497840"/>
                </a:lnTo>
                <a:lnTo>
                  <a:pt x="3985352" y="497840"/>
                </a:lnTo>
                <a:lnTo>
                  <a:pt x="3986253" y="498974"/>
                </a:lnTo>
                <a:lnTo>
                  <a:pt x="3986194" y="499530"/>
                </a:lnTo>
                <a:lnTo>
                  <a:pt x="3985352" y="501650"/>
                </a:lnTo>
                <a:close/>
              </a:path>
              <a:path w="4096384" h="836930">
                <a:moveTo>
                  <a:pt x="4011681" y="501650"/>
                </a:moveTo>
                <a:lnTo>
                  <a:pt x="3985352" y="501650"/>
                </a:lnTo>
                <a:lnTo>
                  <a:pt x="3986194" y="499530"/>
                </a:lnTo>
                <a:lnTo>
                  <a:pt x="3986253" y="498974"/>
                </a:lnTo>
                <a:lnTo>
                  <a:pt x="3985352" y="497840"/>
                </a:lnTo>
                <a:lnTo>
                  <a:pt x="4010074" y="497840"/>
                </a:lnTo>
                <a:lnTo>
                  <a:pt x="4007346" y="500338"/>
                </a:lnTo>
                <a:lnTo>
                  <a:pt x="4011681" y="501650"/>
                </a:lnTo>
                <a:close/>
              </a:path>
              <a:path w="4096384" h="836930">
                <a:moveTo>
                  <a:pt x="4051905" y="501650"/>
                </a:moveTo>
                <a:lnTo>
                  <a:pt x="4051054" y="501650"/>
                </a:lnTo>
                <a:lnTo>
                  <a:pt x="4050343" y="500556"/>
                </a:lnTo>
                <a:lnTo>
                  <a:pt x="4050348" y="500079"/>
                </a:lnTo>
                <a:lnTo>
                  <a:pt x="4051237" y="497840"/>
                </a:lnTo>
                <a:lnTo>
                  <a:pt x="4052062" y="497840"/>
                </a:lnTo>
                <a:lnTo>
                  <a:pt x="4052664" y="498974"/>
                </a:lnTo>
                <a:lnTo>
                  <a:pt x="4052543" y="499701"/>
                </a:lnTo>
                <a:lnTo>
                  <a:pt x="4051905" y="501650"/>
                </a:lnTo>
                <a:close/>
              </a:path>
              <a:path w="4096384" h="836930">
                <a:moveTo>
                  <a:pt x="4075958" y="501650"/>
                </a:moveTo>
                <a:lnTo>
                  <a:pt x="4051905" y="501650"/>
                </a:lnTo>
                <a:lnTo>
                  <a:pt x="4052543" y="499701"/>
                </a:lnTo>
                <a:lnTo>
                  <a:pt x="4052664" y="498974"/>
                </a:lnTo>
                <a:lnTo>
                  <a:pt x="4052062" y="497840"/>
                </a:lnTo>
                <a:lnTo>
                  <a:pt x="4076423" y="497840"/>
                </a:lnTo>
                <a:lnTo>
                  <a:pt x="4076205" y="499229"/>
                </a:lnTo>
                <a:lnTo>
                  <a:pt x="4075958" y="501650"/>
                </a:lnTo>
                <a:close/>
              </a:path>
              <a:path w="4096384" h="836930">
                <a:moveTo>
                  <a:pt x="201366" y="506730"/>
                </a:moveTo>
                <a:lnTo>
                  <a:pt x="194664" y="506730"/>
                </a:lnTo>
                <a:lnTo>
                  <a:pt x="197956" y="505540"/>
                </a:lnTo>
                <a:lnTo>
                  <a:pt x="198076" y="505216"/>
                </a:lnTo>
                <a:lnTo>
                  <a:pt x="196295" y="501054"/>
                </a:lnTo>
                <a:lnTo>
                  <a:pt x="204145" y="497869"/>
                </a:lnTo>
                <a:lnTo>
                  <a:pt x="204038" y="500556"/>
                </a:lnTo>
                <a:lnTo>
                  <a:pt x="203713" y="505460"/>
                </a:lnTo>
                <a:lnTo>
                  <a:pt x="203550" y="505460"/>
                </a:lnTo>
                <a:lnTo>
                  <a:pt x="201366" y="506730"/>
                </a:lnTo>
                <a:close/>
              </a:path>
              <a:path w="4096384" h="836930">
                <a:moveTo>
                  <a:pt x="1594167" y="519430"/>
                </a:moveTo>
                <a:lnTo>
                  <a:pt x="1600872" y="513080"/>
                </a:lnTo>
                <a:lnTo>
                  <a:pt x="1599864" y="513080"/>
                </a:lnTo>
                <a:lnTo>
                  <a:pt x="1593497" y="506893"/>
                </a:lnTo>
                <a:lnTo>
                  <a:pt x="1593427" y="505972"/>
                </a:lnTo>
                <a:lnTo>
                  <a:pt x="1593493" y="505460"/>
                </a:lnTo>
                <a:lnTo>
                  <a:pt x="1599071" y="497890"/>
                </a:lnTo>
                <a:lnTo>
                  <a:pt x="1600198" y="499110"/>
                </a:lnTo>
                <a:lnTo>
                  <a:pt x="1605465" y="499110"/>
                </a:lnTo>
                <a:lnTo>
                  <a:pt x="1605397" y="501650"/>
                </a:lnTo>
                <a:lnTo>
                  <a:pt x="1601206" y="501650"/>
                </a:lnTo>
                <a:lnTo>
                  <a:pt x="1602548" y="502920"/>
                </a:lnTo>
                <a:lnTo>
                  <a:pt x="1604054" y="506730"/>
                </a:lnTo>
                <a:lnTo>
                  <a:pt x="1613202" y="506730"/>
                </a:lnTo>
                <a:lnTo>
                  <a:pt x="1605901" y="513080"/>
                </a:lnTo>
                <a:lnTo>
                  <a:pt x="1604729" y="514350"/>
                </a:lnTo>
                <a:lnTo>
                  <a:pt x="1601376" y="515620"/>
                </a:lnTo>
                <a:lnTo>
                  <a:pt x="1594167" y="519430"/>
                </a:lnTo>
                <a:close/>
              </a:path>
              <a:path w="4096384" h="836930">
                <a:moveTo>
                  <a:pt x="69109" y="506730"/>
                </a:moveTo>
                <a:lnTo>
                  <a:pt x="66935" y="504190"/>
                </a:lnTo>
                <a:lnTo>
                  <a:pt x="60727" y="504190"/>
                </a:lnTo>
                <a:lnTo>
                  <a:pt x="64584" y="501650"/>
                </a:lnTo>
                <a:lnTo>
                  <a:pt x="70016" y="497909"/>
                </a:lnTo>
                <a:lnTo>
                  <a:pt x="69894" y="499806"/>
                </a:lnTo>
                <a:lnTo>
                  <a:pt x="69109" y="506730"/>
                </a:lnTo>
                <a:close/>
              </a:path>
              <a:path w="4096384" h="836930">
                <a:moveTo>
                  <a:pt x="1663984" y="499110"/>
                </a:moveTo>
                <a:lnTo>
                  <a:pt x="1658199" y="499110"/>
                </a:lnTo>
                <a:lnTo>
                  <a:pt x="1661873" y="497925"/>
                </a:lnTo>
                <a:lnTo>
                  <a:pt x="1663984" y="499110"/>
                </a:lnTo>
                <a:close/>
              </a:path>
              <a:path w="4096384" h="836930">
                <a:moveTo>
                  <a:pt x="3131015" y="504190"/>
                </a:moveTo>
                <a:lnTo>
                  <a:pt x="3100289" y="504190"/>
                </a:lnTo>
                <a:lnTo>
                  <a:pt x="3099615" y="502920"/>
                </a:lnTo>
                <a:lnTo>
                  <a:pt x="3112350" y="502920"/>
                </a:lnTo>
                <a:lnTo>
                  <a:pt x="3112052" y="501378"/>
                </a:lnTo>
                <a:lnTo>
                  <a:pt x="3111940" y="500311"/>
                </a:lnTo>
                <a:lnTo>
                  <a:pt x="3114770" y="497932"/>
                </a:lnTo>
                <a:lnTo>
                  <a:pt x="3116050" y="501650"/>
                </a:lnTo>
                <a:lnTo>
                  <a:pt x="3131896" y="501650"/>
                </a:lnTo>
                <a:lnTo>
                  <a:pt x="3131015" y="504190"/>
                </a:lnTo>
                <a:close/>
              </a:path>
              <a:path w="4096384" h="836930">
                <a:moveTo>
                  <a:pt x="2302719" y="502920"/>
                </a:moveTo>
                <a:lnTo>
                  <a:pt x="2298869" y="501650"/>
                </a:lnTo>
                <a:lnTo>
                  <a:pt x="2294508" y="499110"/>
                </a:lnTo>
                <a:lnTo>
                  <a:pt x="2301732" y="497945"/>
                </a:lnTo>
                <a:lnTo>
                  <a:pt x="2302719" y="502920"/>
                </a:lnTo>
                <a:close/>
              </a:path>
              <a:path w="4096384" h="836930">
                <a:moveTo>
                  <a:pt x="747722" y="500162"/>
                </a:moveTo>
                <a:lnTo>
                  <a:pt x="745988" y="499110"/>
                </a:lnTo>
                <a:lnTo>
                  <a:pt x="748557" y="497948"/>
                </a:lnTo>
                <a:lnTo>
                  <a:pt x="747722" y="500162"/>
                </a:lnTo>
                <a:close/>
              </a:path>
              <a:path w="4096384" h="836930">
                <a:moveTo>
                  <a:pt x="70287" y="506730"/>
                </a:moveTo>
                <a:lnTo>
                  <a:pt x="69109" y="506730"/>
                </a:lnTo>
                <a:lnTo>
                  <a:pt x="70105" y="497950"/>
                </a:lnTo>
                <a:lnTo>
                  <a:pt x="72631" y="499110"/>
                </a:lnTo>
                <a:lnTo>
                  <a:pt x="75984" y="500380"/>
                </a:lnTo>
                <a:lnTo>
                  <a:pt x="70287" y="500380"/>
                </a:lnTo>
                <a:lnTo>
                  <a:pt x="70287" y="506730"/>
                </a:lnTo>
                <a:close/>
              </a:path>
              <a:path w="4096384" h="836930">
                <a:moveTo>
                  <a:pt x="205723" y="515620"/>
                </a:moveTo>
                <a:lnTo>
                  <a:pt x="204180" y="509058"/>
                </a:lnTo>
                <a:lnTo>
                  <a:pt x="203564" y="505540"/>
                </a:lnTo>
                <a:lnTo>
                  <a:pt x="203713" y="505460"/>
                </a:lnTo>
                <a:lnTo>
                  <a:pt x="204205" y="498034"/>
                </a:lnTo>
                <a:lnTo>
                  <a:pt x="205056" y="500380"/>
                </a:lnTo>
                <a:lnTo>
                  <a:pt x="215182" y="500380"/>
                </a:lnTo>
                <a:lnTo>
                  <a:pt x="209360" y="505460"/>
                </a:lnTo>
                <a:lnTo>
                  <a:pt x="220646" y="505460"/>
                </a:lnTo>
                <a:lnTo>
                  <a:pt x="220142" y="506730"/>
                </a:lnTo>
                <a:lnTo>
                  <a:pt x="217628" y="506730"/>
                </a:lnTo>
                <a:lnTo>
                  <a:pt x="213941" y="508000"/>
                </a:lnTo>
                <a:lnTo>
                  <a:pt x="205723" y="515620"/>
                </a:lnTo>
                <a:close/>
              </a:path>
              <a:path w="4096384" h="836930">
                <a:moveTo>
                  <a:pt x="1179130" y="499110"/>
                </a:moveTo>
                <a:lnTo>
                  <a:pt x="1179130" y="498047"/>
                </a:lnTo>
                <a:lnTo>
                  <a:pt x="1179626" y="498427"/>
                </a:lnTo>
                <a:lnTo>
                  <a:pt x="1179130" y="49911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8848" y="500380"/>
                </a:lnTo>
                <a:lnTo>
                  <a:pt x="1509358" y="499420"/>
                </a:lnTo>
                <a:lnTo>
                  <a:pt x="1509465" y="498890"/>
                </a:lnTo>
                <a:lnTo>
                  <a:pt x="1509298" y="498263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180515" y="499110"/>
                </a:moveTo>
                <a:lnTo>
                  <a:pt x="1179130" y="499110"/>
                </a:lnTo>
                <a:lnTo>
                  <a:pt x="1179626" y="498427"/>
                </a:lnTo>
                <a:lnTo>
                  <a:pt x="1180515" y="499110"/>
                </a:lnTo>
                <a:close/>
              </a:path>
              <a:path w="4096384" h="836930">
                <a:moveTo>
                  <a:pt x="219304" y="525780"/>
                </a:moveTo>
                <a:lnTo>
                  <a:pt x="212599" y="525780"/>
                </a:lnTo>
                <a:lnTo>
                  <a:pt x="209506" y="522077"/>
                </a:lnTo>
                <a:lnTo>
                  <a:pt x="209471" y="521830"/>
                </a:lnTo>
                <a:lnTo>
                  <a:pt x="210003" y="520434"/>
                </a:lnTo>
                <a:lnTo>
                  <a:pt x="210759" y="518160"/>
                </a:lnTo>
                <a:lnTo>
                  <a:pt x="213103" y="518160"/>
                </a:lnTo>
                <a:lnTo>
                  <a:pt x="214400" y="516932"/>
                </a:lnTo>
                <a:lnTo>
                  <a:pt x="215951" y="514350"/>
                </a:lnTo>
                <a:lnTo>
                  <a:pt x="219474" y="514350"/>
                </a:lnTo>
                <a:lnTo>
                  <a:pt x="222152" y="511810"/>
                </a:lnTo>
                <a:lnTo>
                  <a:pt x="226677" y="509270"/>
                </a:lnTo>
                <a:lnTo>
                  <a:pt x="220142" y="506730"/>
                </a:lnTo>
                <a:lnTo>
                  <a:pt x="220532" y="505747"/>
                </a:lnTo>
                <a:lnTo>
                  <a:pt x="220577" y="505374"/>
                </a:lnTo>
                <a:lnTo>
                  <a:pt x="215960" y="499701"/>
                </a:lnTo>
                <a:lnTo>
                  <a:pt x="217026" y="498771"/>
                </a:lnTo>
                <a:lnTo>
                  <a:pt x="221484" y="500380"/>
                </a:lnTo>
                <a:lnTo>
                  <a:pt x="223665" y="500380"/>
                </a:lnTo>
                <a:lnTo>
                  <a:pt x="226009" y="504190"/>
                </a:lnTo>
                <a:lnTo>
                  <a:pt x="226950" y="505374"/>
                </a:lnTo>
                <a:lnTo>
                  <a:pt x="227052" y="505540"/>
                </a:lnTo>
                <a:lnTo>
                  <a:pt x="229120" y="510374"/>
                </a:lnTo>
                <a:lnTo>
                  <a:pt x="229131" y="510611"/>
                </a:lnTo>
                <a:lnTo>
                  <a:pt x="223914" y="516789"/>
                </a:lnTo>
                <a:lnTo>
                  <a:pt x="223953" y="516932"/>
                </a:lnTo>
                <a:lnTo>
                  <a:pt x="227521" y="518160"/>
                </a:lnTo>
                <a:lnTo>
                  <a:pt x="233048" y="520700"/>
                </a:lnTo>
                <a:lnTo>
                  <a:pt x="219134" y="520700"/>
                </a:lnTo>
                <a:lnTo>
                  <a:pt x="219304" y="525780"/>
                </a:lnTo>
                <a:close/>
              </a:path>
              <a:path w="4096384" h="836930">
                <a:moveTo>
                  <a:pt x="233765" y="499110"/>
                </a:moveTo>
                <a:lnTo>
                  <a:pt x="231876" y="499110"/>
                </a:lnTo>
                <a:lnTo>
                  <a:pt x="233217" y="498771"/>
                </a:lnTo>
                <a:lnTo>
                  <a:pt x="233765" y="499110"/>
                </a:lnTo>
                <a:close/>
              </a:path>
              <a:path w="4096384" h="836930">
                <a:moveTo>
                  <a:pt x="1840744" y="504190"/>
                </a:moveTo>
                <a:lnTo>
                  <a:pt x="1836052" y="504190"/>
                </a:lnTo>
                <a:lnTo>
                  <a:pt x="1832652" y="498890"/>
                </a:lnTo>
                <a:lnTo>
                  <a:pt x="1840744" y="504190"/>
                </a:lnTo>
                <a:close/>
              </a:path>
              <a:path w="4096384" h="836930">
                <a:moveTo>
                  <a:pt x="1904344" y="506730"/>
                </a:moveTo>
                <a:lnTo>
                  <a:pt x="1900418" y="504190"/>
                </a:lnTo>
                <a:lnTo>
                  <a:pt x="1900084" y="504190"/>
                </a:lnTo>
                <a:lnTo>
                  <a:pt x="1894215" y="500486"/>
                </a:lnTo>
                <a:lnTo>
                  <a:pt x="1894090" y="500162"/>
                </a:lnTo>
                <a:lnTo>
                  <a:pt x="1894326" y="498974"/>
                </a:lnTo>
                <a:lnTo>
                  <a:pt x="1894551" y="499110"/>
                </a:lnTo>
                <a:lnTo>
                  <a:pt x="1901972" y="499110"/>
                </a:lnTo>
                <a:lnTo>
                  <a:pt x="1903047" y="500338"/>
                </a:lnTo>
                <a:lnTo>
                  <a:pt x="1904835" y="505216"/>
                </a:lnTo>
                <a:lnTo>
                  <a:pt x="1904792" y="505747"/>
                </a:lnTo>
                <a:lnTo>
                  <a:pt x="1904344" y="506730"/>
                </a:lnTo>
                <a:close/>
              </a:path>
              <a:path w="4096384" h="836930">
                <a:moveTo>
                  <a:pt x="191936" y="499770"/>
                </a:moveTo>
                <a:lnTo>
                  <a:pt x="190993" y="499466"/>
                </a:lnTo>
                <a:lnTo>
                  <a:pt x="191980" y="499110"/>
                </a:lnTo>
                <a:lnTo>
                  <a:pt x="191936" y="499770"/>
                </a:lnTo>
                <a:close/>
              </a:path>
              <a:path w="4096384" h="836930">
                <a:moveTo>
                  <a:pt x="195555" y="500380"/>
                </a:moveTo>
                <a:lnTo>
                  <a:pt x="193826" y="500380"/>
                </a:lnTo>
                <a:lnTo>
                  <a:pt x="192048" y="499806"/>
                </a:lnTo>
                <a:lnTo>
                  <a:pt x="191980" y="499110"/>
                </a:lnTo>
                <a:lnTo>
                  <a:pt x="196281" y="499110"/>
                </a:lnTo>
                <a:lnTo>
                  <a:pt x="195555" y="500380"/>
                </a:lnTo>
                <a:close/>
              </a:path>
              <a:path w="4096384" h="836930">
                <a:moveTo>
                  <a:pt x="658356" y="501650"/>
                </a:moveTo>
                <a:lnTo>
                  <a:pt x="655968" y="501650"/>
                </a:lnTo>
                <a:lnTo>
                  <a:pt x="656643" y="499110"/>
                </a:lnTo>
                <a:lnTo>
                  <a:pt x="657847" y="499110"/>
                </a:lnTo>
                <a:lnTo>
                  <a:pt x="658356" y="501650"/>
                </a:lnTo>
                <a:close/>
              </a:path>
              <a:path w="4096384" h="836930">
                <a:moveTo>
                  <a:pt x="665021" y="508000"/>
                </a:moveTo>
                <a:lnTo>
                  <a:pt x="658431" y="508000"/>
                </a:lnTo>
                <a:lnTo>
                  <a:pt x="658539" y="502563"/>
                </a:lnTo>
                <a:lnTo>
                  <a:pt x="657847" y="499110"/>
                </a:lnTo>
                <a:lnTo>
                  <a:pt x="662619" y="499110"/>
                </a:lnTo>
                <a:lnTo>
                  <a:pt x="663511" y="500380"/>
                </a:lnTo>
                <a:lnTo>
                  <a:pt x="674243" y="500380"/>
                </a:lnTo>
                <a:lnTo>
                  <a:pt x="669044" y="501650"/>
                </a:lnTo>
                <a:lnTo>
                  <a:pt x="667538" y="501650"/>
                </a:lnTo>
                <a:lnTo>
                  <a:pt x="665021" y="508000"/>
                </a:lnTo>
                <a:close/>
              </a:path>
              <a:path w="4096384" h="836930">
                <a:moveTo>
                  <a:pt x="923501" y="513080"/>
                </a:moveTo>
                <a:lnTo>
                  <a:pt x="916960" y="509270"/>
                </a:lnTo>
                <a:lnTo>
                  <a:pt x="920987" y="508000"/>
                </a:lnTo>
                <a:lnTo>
                  <a:pt x="924391" y="505540"/>
                </a:lnTo>
                <a:lnTo>
                  <a:pt x="924474" y="505409"/>
                </a:lnTo>
                <a:lnTo>
                  <a:pt x="922329" y="501650"/>
                </a:lnTo>
                <a:lnTo>
                  <a:pt x="925636" y="500280"/>
                </a:lnTo>
                <a:lnTo>
                  <a:pt x="929034" y="499110"/>
                </a:lnTo>
                <a:lnTo>
                  <a:pt x="929538" y="504190"/>
                </a:lnTo>
                <a:lnTo>
                  <a:pt x="928530" y="506730"/>
                </a:lnTo>
                <a:lnTo>
                  <a:pt x="923501" y="513080"/>
                </a:lnTo>
                <a:close/>
              </a:path>
              <a:path w="4096384" h="836930">
                <a:moveTo>
                  <a:pt x="956299" y="532130"/>
                </a:moveTo>
                <a:lnTo>
                  <a:pt x="945967" y="532130"/>
                </a:lnTo>
                <a:lnTo>
                  <a:pt x="950492" y="521970"/>
                </a:lnTo>
                <a:lnTo>
                  <a:pt x="948141" y="521970"/>
                </a:lnTo>
                <a:lnTo>
                  <a:pt x="942778" y="518160"/>
                </a:lnTo>
                <a:lnTo>
                  <a:pt x="955854" y="518160"/>
                </a:lnTo>
                <a:lnTo>
                  <a:pt x="955350" y="514350"/>
                </a:lnTo>
                <a:lnTo>
                  <a:pt x="954682" y="514350"/>
                </a:lnTo>
                <a:lnTo>
                  <a:pt x="952999" y="513080"/>
                </a:lnTo>
                <a:lnTo>
                  <a:pt x="923501" y="513080"/>
                </a:lnTo>
                <a:lnTo>
                  <a:pt x="928530" y="506730"/>
                </a:lnTo>
                <a:lnTo>
                  <a:pt x="929325" y="504727"/>
                </a:lnTo>
                <a:lnTo>
                  <a:pt x="929412" y="502920"/>
                </a:lnTo>
                <a:lnTo>
                  <a:pt x="929034" y="499110"/>
                </a:lnTo>
                <a:lnTo>
                  <a:pt x="934673" y="499110"/>
                </a:lnTo>
                <a:lnTo>
                  <a:pt x="935208" y="500338"/>
                </a:lnTo>
                <a:lnTo>
                  <a:pt x="936748" y="501650"/>
                </a:lnTo>
                <a:lnTo>
                  <a:pt x="936441" y="502792"/>
                </a:lnTo>
                <a:lnTo>
                  <a:pt x="936346" y="502970"/>
                </a:lnTo>
                <a:lnTo>
                  <a:pt x="928694" y="509270"/>
                </a:lnTo>
                <a:lnTo>
                  <a:pt x="931712" y="511810"/>
                </a:lnTo>
                <a:lnTo>
                  <a:pt x="959122" y="511810"/>
                </a:lnTo>
                <a:lnTo>
                  <a:pt x="955684" y="515620"/>
                </a:lnTo>
                <a:lnTo>
                  <a:pt x="969221" y="515620"/>
                </a:lnTo>
                <a:lnTo>
                  <a:pt x="964729" y="516875"/>
                </a:lnTo>
                <a:lnTo>
                  <a:pt x="964874" y="517298"/>
                </a:lnTo>
                <a:lnTo>
                  <a:pt x="965912" y="519430"/>
                </a:lnTo>
                <a:lnTo>
                  <a:pt x="967588" y="520700"/>
                </a:lnTo>
                <a:lnTo>
                  <a:pt x="962389" y="520700"/>
                </a:lnTo>
                <a:lnTo>
                  <a:pt x="957026" y="521970"/>
                </a:lnTo>
                <a:lnTo>
                  <a:pt x="957865" y="525780"/>
                </a:lnTo>
                <a:lnTo>
                  <a:pt x="954178" y="525780"/>
                </a:lnTo>
                <a:lnTo>
                  <a:pt x="951042" y="528283"/>
                </a:lnTo>
                <a:lnTo>
                  <a:pt x="950996" y="530860"/>
                </a:lnTo>
                <a:lnTo>
                  <a:pt x="956018" y="530860"/>
                </a:lnTo>
                <a:lnTo>
                  <a:pt x="956299" y="532130"/>
                </a:lnTo>
                <a:close/>
              </a:path>
              <a:path w="4096384" h="836930">
                <a:moveTo>
                  <a:pt x="1098500" y="508000"/>
                </a:moveTo>
                <a:lnTo>
                  <a:pt x="1099678" y="504190"/>
                </a:lnTo>
                <a:lnTo>
                  <a:pt x="1100183" y="504190"/>
                </a:lnTo>
                <a:lnTo>
                  <a:pt x="1099344" y="499110"/>
                </a:lnTo>
                <a:lnTo>
                  <a:pt x="1102697" y="500380"/>
                </a:lnTo>
                <a:lnTo>
                  <a:pt x="1110738" y="505460"/>
                </a:lnTo>
                <a:lnTo>
                  <a:pt x="1098500" y="508000"/>
                </a:lnTo>
                <a:close/>
              </a:path>
              <a:path w="4096384" h="836930">
                <a:moveTo>
                  <a:pt x="1163206" y="506730"/>
                </a:moveTo>
                <a:lnTo>
                  <a:pt x="1165216" y="505460"/>
                </a:lnTo>
                <a:lnTo>
                  <a:pt x="1165275" y="505017"/>
                </a:lnTo>
                <a:lnTo>
                  <a:pt x="1165396" y="500405"/>
                </a:lnTo>
                <a:lnTo>
                  <a:pt x="1165557" y="500380"/>
                </a:lnTo>
                <a:lnTo>
                  <a:pt x="1165654" y="500224"/>
                </a:lnTo>
                <a:lnTo>
                  <a:pt x="1167567" y="499110"/>
                </a:lnTo>
                <a:lnTo>
                  <a:pt x="1171253" y="501650"/>
                </a:lnTo>
                <a:lnTo>
                  <a:pt x="1175778" y="504190"/>
                </a:lnTo>
                <a:lnTo>
                  <a:pt x="1163206" y="506730"/>
                </a:lnTo>
                <a:close/>
              </a:path>
              <a:path w="4096384" h="836930">
                <a:moveTo>
                  <a:pt x="1174435" y="521970"/>
                </a:moveTo>
                <a:lnTo>
                  <a:pt x="1170585" y="521970"/>
                </a:lnTo>
                <a:lnTo>
                  <a:pt x="1171253" y="515620"/>
                </a:lnTo>
                <a:lnTo>
                  <a:pt x="1170585" y="514350"/>
                </a:lnTo>
                <a:lnTo>
                  <a:pt x="1168909" y="513080"/>
                </a:lnTo>
                <a:lnTo>
                  <a:pt x="1164388" y="513080"/>
                </a:lnTo>
                <a:lnTo>
                  <a:pt x="1164904" y="509270"/>
                </a:lnTo>
                <a:lnTo>
                  <a:pt x="1161932" y="506730"/>
                </a:lnTo>
                <a:lnTo>
                  <a:pt x="1163206" y="506730"/>
                </a:lnTo>
                <a:lnTo>
                  <a:pt x="1175778" y="504190"/>
                </a:lnTo>
                <a:lnTo>
                  <a:pt x="1171253" y="501650"/>
                </a:lnTo>
                <a:lnTo>
                  <a:pt x="1167567" y="499110"/>
                </a:lnTo>
                <a:lnTo>
                  <a:pt x="1174101" y="499110"/>
                </a:lnTo>
                <a:lnTo>
                  <a:pt x="1177244" y="505460"/>
                </a:lnTo>
                <a:lnTo>
                  <a:pt x="1176950" y="505460"/>
                </a:lnTo>
                <a:lnTo>
                  <a:pt x="1178122" y="514350"/>
                </a:lnTo>
                <a:lnTo>
                  <a:pt x="1182653" y="514350"/>
                </a:lnTo>
                <a:lnTo>
                  <a:pt x="1181140" y="515620"/>
                </a:lnTo>
                <a:lnTo>
                  <a:pt x="1178967" y="519430"/>
                </a:lnTo>
                <a:lnTo>
                  <a:pt x="1188016" y="519430"/>
                </a:lnTo>
                <a:lnTo>
                  <a:pt x="1187345" y="520700"/>
                </a:lnTo>
                <a:lnTo>
                  <a:pt x="1175444" y="520700"/>
                </a:lnTo>
                <a:lnTo>
                  <a:pt x="1174435" y="521970"/>
                </a:lnTo>
                <a:close/>
              </a:path>
              <a:path w="4096384" h="836930">
                <a:moveTo>
                  <a:pt x="1211483" y="506730"/>
                </a:moveTo>
                <a:lnTo>
                  <a:pt x="1200254" y="504190"/>
                </a:lnTo>
                <a:lnTo>
                  <a:pt x="1208969" y="500380"/>
                </a:lnTo>
                <a:lnTo>
                  <a:pt x="1215504" y="499110"/>
                </a:lnTo>
                <a:lnTo>
                  <a:pt x="1211149" y="505460"/>
                </a:lnTo>
                <a:lnTo>
                  <a:pt x="1211313" y="505460"/>
                </a:lnTo>
                <a:lnTo>
                  <a:pt x="1211483" y="506730"/>
                </a:lnTo>
                <a:close/>
              </a:path>
              <a:path w="4096384" h="836930">
                <a:moveTo>
                  <a:pt x="1465940" y="500380"/>
                </a:moveTo>
                <a:lnTo>
                  <a:pt x="1467112" y="499110"/>
                </a:lnTo>
                <a:lnTo>
                  <a:pt x="1465940" y="50038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5940" y="500380"/>
                </a:lnTo>
                <a:lnTo>
                  <a:pt x="1467112" y="499110"/>
                </a:lnTo>
                <a:lnTo>
                  <a:pt x="1475645" y="49911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6723" y="508000"/>
                </a:moveTo>
                <a:lnTo>
                  <a:pt x="1484543" y="508000"/>
                </a:lnTo>
                <a:lnTo>
                  <a:pt x="1484591" y="505386"/>
                </a:lnTo>
                <a:lnTo>
                  <a:pt x="1488733" y="499110"/>
                </a:lnTo>
                <a:lnTo>
                  <a:pt x="1488607" y="504834"/>
                </a:lnTo>
                <a:lnTo>
                  <a:pt x="1488236" y="506730"/>
                </a:lnTo>
                <a:lnTo>
                  <a:pt x="1486723" y="508000"/>
                </a:lnTo>
                <a:close/>
              </a:path>
              <a:path w="4096384" h="836930">
                <a:moveTo>
                  <a:pt x="1625065" y="511406"/>
                </a:moveTo>
                <a:lnTo>
                  <a:pt x="1623065" y="508489"/>
                </a:lnTo>
                <a:lnTo>
                  <a:pt x="1622963" y="508148"/>
                </a:lnTo>
                <a:lnTo>
                  <a:pt x="1631713" y="504190"/>
                </a:lnTo>
                <a:lnTo>
                  <a:pt x="1630711" y="499110"/>
                </a:lnTo>
                <a:lnTo>
                  <a:pt x="1632885" y="500380"/>
                </a:lnTo>
                <a:lnTo>
                  <a:pt x="1637914" y="501650"/>
                </a:lnTo>
                <a:lnTo>
                  <a:pt x="1637300" y="502920"/>
                </a:lnTo>
                <a:lnTo>
                  <a:pt x="1633055" y="502920"/>
                </a:lnTo>
                <a:lnTo>
                  <a:pt x="1632387" y="505460"/>
                </a:lnTo>
                <a:lnTo>
                  <a:pt x="1630122" y="508000"/>
                </a:lnTo>
                <a:lnTo>
                  <a:pt x="1628360" y="508000"/>
                </a:lnTo>
                <a:lnTo>
                  <a:pt x="1625065" y="511406"/>
                </a:lnTo>
                <a:close/>
              </a:path>
              <a:path w="4096384" h="836930">
                <a:moveTo>
                  <a:pt x="1773551" y="500864"/>
                </a:moveTo>
                <a:lnTo>
                  <a:pt x="1772156" y="500423"/>
                </a:lnTo>
                <a:lnTo>
                  <a:pt x="1773860" y="499110"/>
                </a:lnTo>
                <a:lnTo>
                  <a:pt x="1773551" y="500864"/>
                </a:lnTo>
                <a:close/>
              </a:path>
              <a:path w="4096384" h="836930">
                <a:moveTo>
                  <a:pt x="1780736" y="502920"/>
                </a:moveTo>
                <a:lnTo>
                  <a:pt x="1776041" y="501650"/>
                </a:lnTo>
                <a:lnTo>
                  <a:pt x="1773612" y="500883"/>
                </a:lnTo>
                <a:lnTo>
                  <a:pt x="1773618" y="500486"/>
                </a:lnTo>
                <a:lnTo>
                  <a:pt x="1773860" y="499110"/>
                </a:lnTo>
                <a:lnTo>
                  <a:pt x="1779227" y="499110"/>
                </a:lnTo>
                <a:lnTo>
                  <a:pt x="1780736" y="502920"/>
                </a:lnTo>
                <a:close/>
              </a:path>
              <a:path w="4096384" h="836930">
                <a:moveTo>
                  <a:pt x="1821130" y="506730"/>
                </a:moveTo>
                <a:lnTo>
                  <a:pt x="1823644" y="499110"/>
                </a:lnTo>
                <a:lnTo>
                  <a:pt x="1825995" y="504190"/>
                </a:lnTo>
                <a:lnTo>
                  <a:pt x="1826429" y="505460"/>
                </a:lnTo>
                <a:lnTo>
                  <a:pt x="1822138" y="505460"/>
                </a:lnTo>
                <a:lnTo>
                  <a:pt x="1821130" y="506730"/>
                </a:lnTo>
                <a:close/>
              </a:path>
              <a:path w="4096384" h="836930">
                <a:moveTo>
                  <a:pt x="1824212" y="500338"/>
                </a:moveTo>
                <a:lnTo>
                  <a:pt x="1823644" y="499110"/>
                </a:lnTo>
                <a:lnTo>
                  <a:pt x="1826104" y="499110"/>
                </a:lnTo>
                <a:lnTo>
                  <a:pt x="1824212" y="500338"/>
                </a:lnTo>
                <a:close/>
              </a:path>
              <a:path w="4096384" h="836930">
                <a:moveTo>
                  <a:pt x="2349320" y="500380"/>
                </a:moveTo>
                <a:lnTo>
                  <a:pt x="2349109" y="499806"/>
                </a:lnTo>
                <a:lnTo>
                  <a:pt x="2348986" y="499110"/>
                </a:lnTo>
                <a:lnTo>
                  <a:pt x="2349320" y="500380"/>
                </a:lnTo>
                <a:close/>
              </a:path>
              <a:path w="4096384" h="836930">
                <a:moveTo>
                  <a:pt x="2355186" y="500380"/>
                </a:moveTo>
                <a:lnTo>
                  <a:pt x="2349320" y="500380"/>
                </a:lnTo>
                <a:lnTo>
                  <a:pt x="2348986" y="499110"/>
                </a:lnTo>
                <a:lnTo>
                  <a:pt x="2356359" y="499110"/>
                </a:lnTo>
                <a:lnTo>
                  <a:pt x="2355186" y="500380"/>
                </a:lnTo>
                <a:close/>
              </a:path>
              <a:path w="4096384" h="836930">
                <a:moveTo>
                  <a:pt x="2557306" y="509527"/>
                </a:moveTo>
                <a:lnTo>
                  <a:pt x="2557169" y="509270"/>
                </a:lnTo>
                <a:lnTo>
                  <a:pt x="2556566" y="508691"/>
                </a:lnTo>
                <a:lnTo>
                  <a:pt x="2556505" y="508377"/>
                </a:lnTo>
                <a:lnTo>
                  <a:pt x="2562218" y="499110"/>
                </a:lnTo>
                <a:lnTo>
                  <a:pt x="2563070" y="501752"/>
                </a:lnTo>
                <a:lnTo>
                  <a:pt x="2563383" y="502920"/>
                </a:lnTo>
                <a:lnTo>
                  <a:pt x="2567731" y="505460"/>
                </a:lnTo>
                <a:lnTo>
                  <a:pt x="2563200" y="506730"/>
                </a:lnTo>
                <a:lnTo>
                  <a:pt x="2557306" y="509527"/>
                </a:lnTo>
                <a:close/>
              </a:path>
              <a:path w="4096384" h="836930">
                <a:moveTo>
                  <a:pt x="2567070" y="514350"/>
                </a:moveTo>
                <a:lnTo>
                  <a:pt x="2557169" y="514350"/>
                </a:lnTo>
                <a:lnTo>
                  <a:pt x="2557631" y="511740"/>
                </a:lnTo>
                <a:lnTo>
                  <a:pt x="2557756" y="510374"/>
                </a:lnTo>
                <a:lnTo>
                  <a:pt x="2557460" y="509816"/>
                </a:lnTo>
                <a:lnTo>
                  <a:pt x="2557385" y="509489"/>
                </a:lnTo>
                <a:lnTo>
                  <a:pt x="2563200" y="506730"/>
                </a:lnTo>
                <a:lnTo>
                  <a:pt x="2567731" y="505460"/>
                </a:lnTo>
                <a:lnTo>
                  <a:pt x="2563383" y="502920"/>
                </a:lnTo>
                <a:lnTo>
                  <a:pt x="2562218" y="499110"/>
                </a:lnTo>
                <a:lnTo>
                  <a:pt x="2566074" y="499110"/>
                </a:lnTo>
                <a:lnTo>
                  <a:pt x="2572596" y="502920"/>
                </a:lnTo>
                <a:lnTo>
                  <a:pt x="2573420" y="502920"/>
                </a:lnTo>
                <a:lnTo>
                  <a:pt x="2570422" y="509270"/>
                </a:lnTo>
                <a:lnTo>
                  <a:pt x="2571097" y="509270"/>
                </a:lnTo>
                <a:lnTo>
                  <a:pt x="2564051" y="513080"/>
                </a:lnTo>
                <a:lnTo>
                  <a:pt x="2567070" y="514350"/>
                </a:lnTo>
                <a:close/>
              </a:path>
              <a:path w="4096384" h="836930">
                <a:moveTo>
                  <a:pt x="2997195" y="500380"/>
                </a:moveTo>
                <a:lnTo>
                  <a:pt x="2935178" y="500380"/>
                </a:lnTo>
                <a:lnTo>
                  <a:pt x="2936186" y="499110"/>
                </a:lnTo>
                <a:lnTo>
                  <a:pt x="2996693" y="499110"/>
                </a:lnTo>
                <a:lnTo>
                  <a:pt x="2997195" y="500380"/>
                </a:lnTo>
                <a:close/>
              </a:path>
              <a:path w="4096384" h="836930">
                <a:moveTo>
                  <a:pt x="3069334" y="499530"/>
                </a:moveTo>
                <a:lnTo>
                  <a:pt x="3068781" y="499110"/>
                </a:lnTo>
                <a:lnTo>
                  <a:pt x="3069230" y="499420"/>
                </a:lnTo>
                <a:close/>
              </a:path>
              <a:path w="4096384" h="836930">
                <a:moveTo>
                  <a:pt x="3069352" y="499503"/>
                </a:moveTo>
                <a:lnTo>
                  <a:pt x="3068781" y="499110"/>
                </a:lnTo>
                <a:lnTo>
                  <a:pt x="3069613" y="499110"/>
                </a:lnTo>
                <a:lnTo>
                  <a:pt x="3069352" y="499503"/>
                </a:lnTo>
                <a:close/>
              </a:path>
              <a:path w="4096384" h="836930">
                <a:moveTo>
                  <a:pt x="3186440" y="505460"/>
                </a:moveTo>
                <a:lnTo>
                  <a:pt x="3182917" y="505460"/>
                </a:lnTo>
                <a:lnTo>
                  <a:pt x="3182802" y="504536"/>
                </a:lnTo>
                <a:lnTo>
                  <a:pt x="3184449" y="499110"/>
                </a:lnTo>
                <a:lnTo>
                  <a:pt x="3186440" y="505460"/>
                </a:lnTo>
                <a:close/>
              </a:path>
              <a:path w="4096384" h="836930">
                <a:moveTo>
                  <a:pt x="3190630" y="511810"/>
                </a:moveTo>
                <a:lnTo>
                  <a:pt x="3188280" y="510540"/>
                </a:lnTo>
                <a:lnTo>
                  <a:pt x="3186363" y="505216"/>
                </a:lnTo>
                <a:lnTo>
                  <a:pt x="3184449" y="499110"/>
                </a:lnTo>
                <a:lnTo>
                  <a:pt x="3199850" y="499110"/>
                </a:lnTo>
                <a:lnTo>
                  <a:pt x="3199850" y="500380"/>
                </a:lnTo>
                <a:lnTo>
                  <a:pt x="3215951" y="500380"/>
                </a:lnTo>
                <a:lnTo>
                  <a:pt x="3217712" y="501650"/>
                </a:lnTo>
                <a:lnTo>
                  <a:pt x="3195049" y="501650"/>
                </a:lnTo>
                <a:lnTo>
                  <a:pt x="3193562" y="506460"/>
                </a:lnTo>
                <a:lnTo>
                  <a:pt x="3193595" y="506730"/>
                </a:lnTo>
                <a:lnTo>
                  <a:pt x="3190630" y="511810"/>
                </a:lnTo>
                <a:close/>
              </a:path>
              <a:path w="4096384" h="836930">
                <a:moveTo>
                  <a:pt x="3204381" y="500380"/>
                </a:moveTo>
                <a:lnTo>
                  <a:pt x="3200858" y="500380"/>
                </a:lnTo>
                <a:lnTo>
                  <a:pt x="3202881" y="499110"/>
                </a:lnTo>
                <a:lnTo>
                  <a:pt x="3204381" y="500380"/>
                </a:lnTo>
                <a:close/>
              </a:path>
              <a:path w="4096384" h="836930">
                <a:moveTo>
                  <a:pt x="3205546" y="500380"/>
                </a:moveTo>
                <a:lnTo>
                  <a:pt x="3204381" y="500380"/>
                </a:lnTo>
                <a:lnTo>
                  <a:pt x="3202881" y="499110"/>
                </a:lnTo>
                <a:lnTo>
                  <a:pt x="3206397" y="499110"/>
                </a:lnTo>
                <a:lnTo>
                  <a:pt x="3205546" y="500380"/>
                </a:lnTo>
                <a:close/>
              </a:path>
              <a:path w="4096384" h="836930">
                <a:moveTo>
                  <a:pt x="3369669" y="516890"/>
                </a:moveTo>
                <a:lnTo>
                  <a:pt x="3354916" y="506730"/>
                </a:lnTo>
                <a:lnTo>
                  <a:pt x="3353410" y="499110"/>
                </a:lnTo>
                <a:lnTo>
                  <a:pt x="3368143" y="509270"/>
                </a:lnTo>
                <a:lnTo>
                  <a:pt x="3368808" y="511774"/>
                </a:lnTo>
                <a:lnTo>
                  <a:pt x="3369669" y="516890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69669" y="516890"/>
                </a:lnTo>
                <a:lnTo>
                  <a:pt x="3368808" y="511774"/>
                </a:lnTo>
                <a:lnTo>
                  <a:pt x="3368143" y="509270"/>
                </a:lnTo>
                <a:lnTo>
                  <a:pt x="3353410" y="499110"/>
                </a:lnTo>
                <a:lnTo>
                  <a:pt x="3363777" y="499110"/>
                </a:lnTo>
                <a:lnTo>
                  <a:pt x="3366373" y="500380"/>
                </a:lnTo>
                <a:lnTo>
                  <a:pt x="3373070" y="500380"/>
                </a:lnTo>
                <a:lnTo>
                  <a:pt x="3370009" y="506730"/>
                </a:lnTo>
                <a:lnTo>
                  <a:pt x="3370317" y="506730"/>
                </a:lnTo>
                <a:lnTo>
                  <a:pt x="3377850" y="511481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3377850" y="511481"/>
                </a:moveTo>
                <a:lnTo>
                  <a:pt x="3370317" y="506730"/>
                </a:lnTo>
                <a:lnTo>
                  <a:pt x="3370009" y="506730"/>
                </a:lnTo>
                <a:lnTo>
                  <a:pt x="3373683" y="499110"/>
                </a:lnTo>
                <a:lnTo>
                  <a:pt x="3376060" y="505972"/>
                </a:lnTo>
                <a:lnTo>
                  <a:pt x="3377707" y="510132"/>
                </a:lnTo>
                <a:lnTo>
                  <a:pt x="3377850" y="511481"/>
                </a:lnTo>
                <a:close/>
              </a:path>
              <a:path w="4096384" h="836930">
                <a:moveTo>
                  <a:pt x="3377737" y="510208"/>
                </a:moveTo>
                <a:lnTo>
                  <a:pt x="3375773" y="505216"/>
                </a:lnTo>
                <a:lnTo>
                  <a:pt x="3373683" y="499110"/>
                </a:lnTo>
                <a:lnTo>
                  <a:pt x="3379896" y="499110"/>
                </a:lnTo>
                <a:lnTo>
                  <a:pt x="3381062" y="500380"/>
                </a:lnTo>
                <a:lnTo>
                  <a:pt x="3389263" y="500380"/>
                </a:lnTo>
                <a:lnTo>
                  <a:pt x="3387386" y="501650"/>
                </a:lnTo>
                <a:lnTo>
                  <a:pt x="3384152" y="505374"/>
                </a:lnTo>
                <a:lnTo>
                  <a:pt x="3384190" y="505540"/>
                </a:lnTo>
                <a:lnTo>
                  <a:pt x="3385459" y="506460"/>
                </a:lnTo>
                <a:lnTo>
                  <a:pt x="3383910" y="506730"/>
                </a:lnTo>
                <a:lnTo>
                  <a:pt x="3387584" y="508000"/>
                </a:lnTo>
                <a:lnTo>
                  <a:pt x="3377539" y="508000"/>
                </a:lnTo>
                <a:lnTo>
                  <a:pt x="3377737" y="510208"/>
                </a:lnTo>
                <a:close/>
              </a:path>
              <a:path w="4096384" h="836930">
                <a:moveTo>
                  <a:pt x="3381062" y="500380"/>
                </a:moveTo>
                <a:lnTo>
                  <a:pt x="3379896" y="499110"/>
                </a:lnTo>
                <a:lnTo>
                  <a:pt x="3380722" y="499110"/>
                </a:lnTo>
                <a:lnTo>
                  <a:pt x="3381062" y="500380"/>
                </a:lnTo>
                <a:close/>
              </a:path>
              <a:path w="4096384" h="836930">
                <a:moveTo>
                  <a:pt x="3389263" y="500380"/>
                </a:moveTo>
                <a:lnTo>
                  <a:pt x="3381062" y="500380"/>
                </a:lnTo>
                <a:lnTo>
                  <a:pt x="3380722" y="499110"/>
                </a:lnTo>
                <a:lnTo>
                  <a:pt x="3391141" y="499110"/>
                </a:lnTo>
                <a:lnTo>
                  <a:pt x="3389263" y="500380"/>
                </a:lnTo>
                <a:close/>
              </a:path>
              <a:path w="4096384" h="836930">
                <a:moveTo>
                  <a:pt x="3599964" y="506730"/>
                </a:moveTo>
                <a:lnTo>
                  <a:pt x="3596625" y="506730"/>
                </a:lnTo>
                <a:lnTo>
                  <a:pt x="3603670" y="499110"/>
                </a:lnTo>
                <a:lnTo>
                  <a:pt x="3603670" y="505460"/>
                </a:lnTo>
                <a:lnTo>
                  <a:pt x="3600481" y="505460"/>
                </a:lnTo>
                <a:lnTo>
                  <a:pt x="3599964" y="506730"/>
                </a:lnTo>
                <a:close/>
              </a:path>
              <a:path w="4096384" h="836930">
                <a:moveTo>
                  <a:pt x="3672888" y="514350"/>
                </a:moveTo>
                <a:lnTo>
                  <a:pt x="3608535" y="514350"/>
                </a:lnTo>
                <a:lnTo>
                  <a:pt x="3609543" y="512154"/>
                </a:lnTo>
                <a:lnTo>
                  <a:pt x="3609626" y="511740"/>
                </a:lnTo>
                <a:lnTo>
                  <a:pt x="3608352" y="510540"/>
                </a:lnTo>
                <a:lnTo>
                  <a:pt x="3607343" y="509270"/>
                </a:lnTo>
                <a:lnTo>
                  <a:pt x="3603670" y="509270"/>
                </a:lnTo>
                <a:lnTo>
                  <a:pt x="3603670" y="499110"/>
                </a:lnTo>
                <a:lnTo>
                  <a:pt x="3621087" y="499110"/>
                </a:lnTo>
                <a:lnTo>
                  <a:pt x="3623111" y="500380"/>
                </a:lnTo>
                <a:lnTo>
                  <a:pt x="3754356" y="500380"/>
                </a:lnTo>
                <a:lnTo>
                  <a:pt x="3756039" y="501650"/>
                </a:lnTo>
                <a:lnTo>
                  <a:pt x="3783000" y="501650"/>
                </a:lnTo>
                <a:lnTo>
                  <a:pt x="3783322" y="502920"/>
                </a:lnTo>
                <a:lnTo>
                  <a:pt x="3761579" y="502920"/>
                </a:lnTo>
                <a:lnTo>
                  <a:pt x="3760983" y="504190"/>
                </a:lnTo>
                <a:lnTo>
                  <a:pt x="3681950" y="504190"/>
                </a:lnTo>
                <a:lnTo>
                  <a:pt x="3681950" y="508000"/>
                </a:lnTo>
                <a:lnTo>
                  <a:pt x="3688170" y="508000"/>
                </a:lnTo>
                <a:lnTo>
                  <a:pt x="3689218" y="513080"/>
                </a:lnTo>
                <a:lnTo>
                  <a:pt x="3679776" y="513080"/>
                </a:lnTo>
                <a:lnTo>
                  <a:pt x="3672888" y="514350"/>
                </a:lnTo>
                <a:close/>
              </a:path>
              <a:path w="4096384" h="836930">
                <a:moveTo>
                  <a:pt x="3756039" y="501650"/>
                </a:moveTo>
                <a:lnTo>
                  <a:pt x="3754414" y="500423"/>
                </a:lnTo>
                <a:lnTo>
                  <a:pt x="3754356" y="499110"/>
                </a:lnTo>
                <a:lnTo>
                  <a:pt x="3756380" y="499110"/>
                </a:lnTo>
                <a:lnTo>
                  <a:pt x="3757454" y="500280"/>
                </a:lnTo>
                <a:lnTo>
                  <a:pt x="3757336" y="500556"/>
                </a:lnTo>
                <a:lnTo>
                  <a:pt x="3756039" y="501650"/>
                </a:lnTo>
                <a:close/>
              </a:path>
              <a:path w="4096384" h="836930">
                <a:moveTo>
                  <a:pt x="3790055" y="501650"/>
                </a:moveTo>
                <a:lnTo>
                  <a:pt x="3788556" y="501650"/>
                </a:lnTo>
                <a:lnTo>
                  <a:pt x="3786539" y="499110"/>
                </a:lnTo>
                <a:lnTo>
                  <a:pt x="3795444" y="499110"/>
                </a:lnTo>
                <a:lnTo>
                  <a:pt x="3790055" y="501650"/>
                </a:lnTo>
                <a:close/>
              </a:path>
              <a:path w="4096384" h="836930">
                <a:moveTo>
                  <a:pt x="3794586" y="501650"/>
                </a:moveTo>
                <a:lnTo>
                  <a:pt x="3790055" y="501650"/>
                </a:lnTo>
                <a:lnTo>
                  <a:pt x="3795444" y="499110"/>
                </a:lnTo>
                <a:lnTo>
                  <a:pt x="3796269" y="499110"/>
                </a:lnTo>
                <a:lnTo>
                  <a:pt x="3796603" y="500380"/>
                </a:lnTo>
                <a:lnTo>
                  <a:pt x="3795935" y="500380"/>
                </a:lnTo>
                <a:lnTo>
                  <a:pt x="3794586" y="501650"/>
                </a:lnTo>
                <a:close/>
              </a:path>
              <a:path w="4096384" h="836930">
                <a:moveTo>
                  <a:pt x="3902384" y="500380"/>
                </a:moveTo>
                <a:lnTo>
                  <a:pt x="3890807" y="500380"/>
                </a:lnTo>
                <a:lnTo>
                  <a:pt x="3889465" y="499110"/>
                </a:lnTo>
                <a:lnTo>
                  <a:pt x="3900852" y="499110"/>
                </a:lnTo>
                <a:lnTo>
                  <a:pt x="3902384" y="500380"/>
                </a:lnTo>
                <a:close/>
              </a:path>
              <a:path w="4096384" h="836930">
                <a:moveTo>
                  <a:pt x="2341273" y="509270"/>
                </a:moveTo>
                <a:lnTo>
                  <a:pt x="2348896" y="499229"/>
                </a:lnTo>
                <a:lnTo>
                  <a:pt x="2349320" y="500380"/>
                </a:lnTo>
                <a:lnTo>
                  <a:pt x="2355186" y="500380"/>
                </a:lnTo>
                <a:lnTo>
                  <a:pt x="2349320" y="506730"/>
                </a:lnTo>
                <a:lnTo>
                  <a:pt x="2341273" y="509270"/>
                </a:lnTo>
                <a:close/>
              </a:path>
              <a:path w="4096384" h="836930">
                <a:moveTo>
                  <a:pt x="1497046" y="505460"/>
                </a:moveTo>
                <a:lnTo>
                  <a:pt x="1492256" y="505460"/>
                </a:lnTo>
                <a:lnTo>
                  <a:pt x="1492615" y="504555"/>
                </a:lnTo>
                <a:lnTo>
                  <a:pt x="1492730" y="503960"/>
                </a:lnTo>
                <a:lnTo>
                  <a:pt x="1492603" y="503017"/>
                </a:lnTo>
                <a:lnTo>
                  <a:pt x="1492480" y="502753"/>
                </a:lnTo>
                <a:lnTo>
                  <a:pt x="1491752" y="501650"/>
                </a:lnTo>
                <a:lnTo>
                  <a:pt x="1492924" y="501650"/>
                </a:lnTo>
                <a:lnTo>
                  <a:pt x="1493514" y="499420"/>
                </a:lnTo>
                <a:lnTo>
                  <a:pt x="1497046" y="505460"/>
                </a:lnTo>
                <a:close/>
              </a:path>
              <a:path w="4096384" h="836930">
                <a:moveTo>
                  <a:pt x="191141" y="513080"/>
                </a:moveTo>
                <a:lnTo>
                  <a:pt x="188961" y="509270"/>
                </a:lnTo>
                <a:lnTo>
                  <a:pt x="180082" y="509270"/>
                </a:lnTo>
                <a:lnTo>
                  <a:pt x="185274" y="500380"/>
                </a:lnTo>
                <a:lnTo>
                  <a:pt x="188463" y="500380"/>
                </a:lnTo>
                <a:lnTo>
                  <a:pt x="190993" y="499466"/>
                </a:lnTo>
                <a:lnTo>
                  <a:pt x="191936" y="499770"/>
                </a:lnTo>
                <a:lnTo>
                  <a:pt x="191475" y="506730"/>
                </a:lnTo>
                <a:lnTo>
                  <a:pt x="201366" y="506730"/>
                </a:lnTo>
                <a:lnTo>
                  <a:pt x="199018" y="508000"/>
                </a:lnTo>
                <a:lnTo>
                  <a:pt x="197846" y="511810"/>
                </a:lnTo>
                <a:lnTo>
                  <a:pt x="191141" y="513080"/>
                </a:lnTo>
                <a:close/>
              </a:path>
              <a:path w="4096384" h="836930">
                <a:moveTo>
                  <a:pt x="3116506" y="500380"/>
                </a:moveTo>
                <a:lnTo>
                  <a:pt x="3115873" y="500380"/>
                </a:lnTo>
                <a:lnTo>
                  <a:pt x="3116818" y="499507"/>
                </a:lnTo>
                <a:lnTo>
                  <a:pt x="3116506" y="500380"/>
                </a:lnTo>
                <a:close/>
              </a:path>
              <a:path w="4096384" h="836930">
                <a:moveTo>
                  <a:pt x="1543512" y="501650"/>
                </a:moveTo>
                <a:lnTo>
                  <a:pt x="1536009" y="501650"/>
                </a:lnTo>
                <a:lnTo>
                  <a:pt x="1539268" y="500338"/>
                </a:lnTo>
                <a:lnTo>
                  <a:pt x="1540783" y="499519"/>
                </a:lnTo>
                <a:lnTo>
                  <a:pt x="1545439" y="500303"/>
                </a:lnTo>
                <a:lnTo>
                  <a:pt x="1543169" y="500380"/>
                </a:lnTo>
                <a:lnTo>
                  <a:pt x="1543512" y="501650"/>
                </a:lnTo>
                <a:close/>
              </a:path>
              <a:path w="4096384" h="836930">
                <a:moveTo>
                  <a:pt x="3072120" y="501650"/>
                </a:moveTo>
                <a:lnTo>
                  <a:pt x="3067930" y="501650"/>
                </a:lnTo>
                <a:lnTo>
                  <a:pt x="3069334" y="499530"/>
                </a:lnTo>
                <a:lnTo>
                  <a:pt x="3072120" y="501650"/>
                </a:lnTo>
                <a:close/>
              </a:path>
              <a:path w="4096384" h="836930">
                <a:moveTo>
                  <a:pt x="220646" y="505460"/>
                </a:moveTo>
                <a:lnTo>
                  <a:pt x="209360" y="505460"/>
                </a:lnTo>
                <a:lnTo>
                  <a:pt x="215960" y="499701"/>
                </a:lnTo>
                <a:lnTo>
                  <a:pt x="220646" y="505460"/>
                </a:lnTo>
                <a:close/>
              </a:path>
              <a:path w="4096384" h="836930">
                <a:moveTo>
                  <a:pt x="194664" y="506730"/>
                </a:moveTo>
                <a:lnTo>
                  <a:pt x="191475" y="506730"/>
                </a:lnTo>
                <a:lnTo>
                  <a:pt x="191936" y="499770"/>
                </a:lnTo>
                <a:lnTo>
                  <a:pt x="193826" y="500380"/>
                </a:lnTo>
                <a:lnTo>
                  <a:pt x="195555" y="500380"/>
                </a:lnTo>
                <a:lnTo>
                  <a:pt x="194828" y="501650"/>
                </a:lnTo>
                <a:lnTo>
                  <a:pt x="196550" y="501650"/>
                </a:lnTo>
                <a:lnTo>
                  <a:pt x="198180" y="505460"/>
                </a:lnTo>
                <a:lnTo>
                  <a:pt x="194664" y="506730"/>
                </a:lnTo>
                <a:close/>
              </a:path>
              <a:path w="4096384" h="836930">
                <a:moveTo>
                  <a:pt x="310489" y="501650"/>
                </a:moveTo>
                <a:lnTo>
                  <a:pt x="311342" y="499806"/>
                </a:lnTo>
                <a:lnTo>
                  <a:pt x="312984" y="501102"/>
                </a:lnTo>
                <a:lnTo>
                  <a:pt x="310489" y="501650"/>
                </a:lnTo>
                <a:close/>
              </a:path>
              <a:path w="4096384" h="836930">
                <a:moveTo>
                  <a:pt x="2997697" y="501650"/>
                </a:moveTo>
                <a:lnTo>
                  <a:pt x="2933338" y="501650"/>
                </a:lnTo>
                <a:lnTo>
                  <a:pt x="2935178" y="500009"/>
                </a:lnTo>
                <a:lnTo>
                  <a:pt x="2935178" y="500380"/>
                </a:lnTo>
                <a:lnTo>
                  <a:pt x="2997195" y="500380"/>
                </a:lnTo>
                <a:lnTo>
                  <a:pt x="2997697" y="501650"/>
                </a:lnTo>
                <a:close/>
              </a:path>
              <a:path w="4096384" h="836930">
                <a:moveTo>
                  <a:pt x="1429401" y="500380"/>
                </a:moveTo>
                <a:lnTo>
                  <a:pt x="1428892" y="500380"/>
                </a:lnTo>
                <a:lnTo>
                  <a:pt x="1429044" y="500079"/>
                </a:lnTo>
                <a:lnTo>
                  <a:pt x="1429401" y="500380"/>
                </a:lnTo>
                <a:close/>
              </a:path>
              <a:path w="4096384" h="836930">
                <a:moveTo>
                  <a:pt x="742498" y="504958"/>
                </a:moveTo>
                <a:lnTo>
                  <a:pt x="741287" y="502920"/>
                </a:lnTo>
                <a:lnTo>
                  <a:pt x="739951" y="501650"/>
                </a:lnTo>
                <a:lnTo>
                  <a:pt x="747161" y="501650"/>
                </a:lnTo>
                <a:lnTo>
                  <a:pt x="747722" y="500162"/>
                </a:lnTo>
                <a:lnTo>
                  <a:pt x="750173" y="501650"/>
                </a:lnTo>
                <a:lnTo>
                  <a:pt x="752690" y="504190"/>
                </a:lnTo>
                <a:lnTo>
                  <a:pt x="742295" y="504190"/>
                </a:lnTo>
                <a:lnTo>
                  <a:pt x="742498" y="504958"/>
                </a:lnTo>
                <a:close/>
              </a:path>
              <a:path w="4096384" h="836930">
                <a:moveTo>
                  <a:pt x="3175721" y="500380"/>
                </a:moveTo>
                <a:lnTo>
                  <a:pt x="3175544" y="500380"/>
                </a:lnTo>
                <a:lnTo>
                  <a:pt x="3175638" y="500224"/>
                </a:lnTo>
                <a:lnTo>
                  <a:pt x="3175721" y="500380"/>
                </a:lnTo>
                <a:close/>
              </a:path>
              <a:path w="4096384" h="836930">
                <a:moveTo>
                  <a:pt x="1165386" y="500407"/>
                </a:moveTo>
                <a:lnTo>
                  <a:pt x="1165557" y="500280"/>
                </a:lnTo>
                <a:lnTo>
                  <a:pt x="1165386" y="500407"/>
                </a:lnTo>
                <a:close/>
              </a:path>
              <a:path w="4096384" h="836930">
                <a:moveTo>
                  <a:pt x="1477674" y="501650"/>
                </a:moveTo>
                <a:lnTo>
                  <a:pt x="1464428" y="501650"/>
                </a:lnTo>
                <a:lnTo>
                  <a:pt x="1465851" y="500303"/>
                </a:lnTo>
                <a:lnTo>
                  <a:pt x="1478178" y="500380"/>
                </a:lnTo>
                <a:lnTo>
                  <a:pt x="1477674" y="501650"/>
                </a:lnTo>
                <a:close/>
              </a:path>
              <a:path w="4096384" h="836930">
                <a:moveTo>
                  <a:pt x="14801" y="506730"/>
                </a:moveTo>
                <a:lnTo>
                  <a:pt x="13124" y="505460"/>
                </a:lnTo>
                <a:lnTo>
                  <a:pt x="12116" y="504190"/>
                </a:lnTo>
                <a:lnTo>
                  <a:pt x="11943" y="503531"/>
                </a:lnTo>
                <a:lnTo>
                  <a:pt x="11833" y="502792"/>
                </a:lnTo>
                <a:lnTo>
                  <a:pt x="12790" y="500380"/>
                </a:lnTo>
                <a:lnTo>
                  <a:pt x="13792" y="500380"/>
                </a:lnTo>
                <a:lnTo>
                  <a:pt x="14801" y="501650"/>
                </a:lnTo>
                <a:lnTo>
                  <a:pt x="14801" y="506730"/>
                </a:lnTo>
                <a:close/>
              </a:path>
              <a:path w="4096384" h="836930">
                <a:moveTo>
                  <a:pt x="14971" y="506730"/>
                </a:moveTo>
                <a:lnTo>
                  <a:pt x="14801" y="506730"/>
                </a:lnTo>
                <a:lnTo>
                  <a:pt x="14801" y="501650"/>
                </a:lnTo>
                <a:lnTo>
                  <a:pt x="13792" y="500380"/>
                </a:lnTo>
                <a:lnTo>
                  <a:pt x="19955" y="500380"/>
                </a:lnTo>
                <a:lnTo>
                  <a:pt x="20565" y="501378"/>
                </a:lnTo>
                <a:lnTo>
                  <a:pt x="20440" y="501907"/>
                </a:lnTo>
                <a:lnTo>
                  <a:pt x="14971" y="506730"/>
                </a:lnTo>
                <a:close/>
              </a:path>
              <a:path w="4096384" h="836930">
                <a:moveTo>
                  <a:pt x="70287" y="515620"/>
                </a:moveTo>
                <a:lnTo>
                  <a:pt x="70287" y="500380"/>
                </a:lnTo>
                <a:lnTo>
                  <a:pt x="78832" y="510540"/>
                </a:lnTo>
                <a:lnTo>
                  <a:pt x="74976" y="510540"/>
                </a:lnTo>
                <a:lnTo>
                  <a:pt x="70287" y="515620"/>
                </a:lnTo>
                <a:close/>
              </a:path>
              <a:path w="4096384" h="836930">
                <a:moveTo>
                  <a:pt x="118558" y="505460"/>
                </a:moveTo>
                <a:lnTo>
                  <a:pt x="117386" y="501650"/>
                </a:lnTo>
                <a:lnTo>
                  <a:pt x="120071" y="500380"/>
                </a:lnTo>
                <a:lnTo>
                  <a:pt x="121911" y="501650"/>
                </a:lnTo>
                <a:lnTo>
                  <a:pt x="122364" y="502792"/>
                </a:lnTo>
                <a:lnTo>
                  <a:pt x="122321" y="502970"/>
                </a:lnTo>
                <a:lnTo>
                  <a:pt x="120071" y="504190"/>
                </a:lnTo>
                <a:lnTo>
                  <a:pt x="118558" y="505460"/>
                </a:lnTo>
                <a:close/>
              </a:path>
              <a:path w="4096384" h="836930">
                <a:moveTo>
                  <a:pt x="127064" y="505460"/>
                </a:moveTo>
                <a:lnTo>
                  <a:pt x="118558" y="505460"/>
                </a:lnTo>
                <a:lnTo>
                  <a:pt x="120071" y="504190"/>
                </a:lnTo>
                <a:lnTo>
                  <a:pt x="122321" y="502970"/>
                </a:lnTo>
                <a:lnTo>
                  <a:pt x="122364" y="502792"/>
                </a:lnTo>
                <a:lnTo>
                  <a:pt x="121911" y="501650"/>
                </a:lnTo>
                <a:lnTo>
                  <a:pt x="120071" y="500380"/>
                </a:lnTo>
                <a:lnTo>
                  <a:pt x="123455" y="500380"/>
                </a:lnTo>
                <a:lnTo>
                  <a:pt x="123253" y="502920"/>
                </a:lnTo>
                <a:lnTo>
                  <a:pt x="130707" y="502920"/>
                </a:lnTo>
                <a:lnTo>
                  <a:pt x="127064" y="505460"/>
                </a:lnTo>
                <a:close/>
              </a:path>
              <a:path w="4096384" h="836930">
                <a:moveTo>
                  <a:pt x="307982" y="527050"/>
                </a:moveTo>
                <a:lnTo>
                  <a:pt x="306803" y="527050"/>
                </a:lnTo>
                <a:lnTo>
                  <a:pt x="299430" y="520700"/>
                </a:lnTo>
                <a:lnTo>
                  <a:pt x="298592" y="519430"/>
                </a:lnTo>
                <a:lnTo>
                  <a:pt x="298088" y="519430"/>
                </a:lnTo>
                <a:lnTo>
                  <a:pt x="298134" y="518082"/>
                </a:lnTo>
                <a:lnTo>
                  <a:pt x="296241" y="516890"/>
                </a:lnTo>
                <a:lnTo>
                  <a:pt x="282319" y="516890"/>
                </a:lnTo>
                <a:lnTo>
                  <a:pt x="288868" y="513080"/>
                </a:lnTo>
                <a:lnTo>
                  <a:pt x="293214" y="509283"/>
                </a:lnTo>
                <a:lnTo>
                  <a:pt x="296078" y="500380"/>
                </a:lnTo>
                <a:lnTo>
                  <a:pt x="303955" y="500380"/>
                </a:lnTo>
                <a:lnTo>
                  <a:pt x="308242" y="505374"/>
                </a:lnTo>
                <a:lnTo>
                  <a:pt x="317007" y="505460"/>
                </a:lnTo>
                <a:lnTo>
                  <a:pt x="314182" y="508000"/>
                </a:lnTo>
                <a:lnTo>
                  <a:pt x="314007" y="509283"/>
                </a:lnTo>
                <a:lnTo>
                  <a:pt x="311891" y="514350"/>
                </a:lnTo>
                <a:lnTo>
                  <a:pt x="310156" y="514350"/>
                </a:lnTo>
                <a:lnTo>
                  <a:pt x="308930" y="517846"/>
                </a:lnTo>
                <a:lnTo>
                  <a:pt x="308820" y="520700"/>
                </a:lnTo>
                <a:lnTo>
                  <a:pt x="314280" y="525172"/>
                </a:lnTo>
                <a:lnTo>
                  <a:pt x="314163" y="525814"/>
                </a:lnTo>
                <a:lnTo>
                  <a:pt x="314093" y="525947"/>
                </a:lnTo>
                <a:lnTo>
                  <a:pt x="307982" y="527050"/>
                </a:lnTo>
                <a:close/>
              </a:path>
              <a:path w="4096384" h="836930">
                <a:moveTo>
                  <a:pt x="308252" y="505386"/>
                </a:moveTo>
                <a:lnTo>
                  <a:pt x="303955" y="500380"/>
                </a:lnTo>
                <a:lnTo>
                  <a:pt x="311077" y="500380"/>
                </a:lnTo>
                <a:lnTo>
                  <a:pt x="310489" y="501650"/>
                </a:lnTo>
                <a:lnTo>
                  <a:pt x="313678" y="501650"/>
                </a:lnTo>
                <a:lnTo>
                  <a:pt x="308252" y="505386"/>
                </a:lnTo>
                <a:close/>
              </a:path>
              <a:path w="4096384" h="836930">
                <a:moveTo>
                  <a:pt x="367318" y="501650"/>
                </a:moveTo>
                <a:lnTo>
                  <a:pt x="360613" y="500380"/>
                </a:lnTo>
                <a:lnTo>
                  <a:pt x="367318" y="500380"/>
                </a:lnTo>
                <a:lnTo>
                  <a:pt x="367318" y="501650"/>
                </a:lnTo>
                <a:close/>
              </a:path>
              <a:path w="4096384" h="836930">
                <a:moveTo>
                  <a:pt x="449455" y="513080"/>
                </a:moveTo>
                <a:lnTo>
                  <a:pt x="448283" y="505460"/>
                </a:lnTo>
                <a:lnTo>
                  <a:pt x="460448" y="505460"/>
                </a:lnTo>
                <a:lnTo>
                  <a:pt x="464079" y="504190"/>
                </a:lnTo>
                <a:lnTo>
                  <a:pt x="468401" y="501650"/>
                </a:lnTo>
                <a:lnTo>
                  <a:pt x="471246" y="500380"/>
                </a:lnTo>
                <a:lnTo>
                  <a:pt x="475267" y="505460"/>
                </a:lnTo>
                <a:lnTo>
                  <a:pt x="464037" y="508000"/>
                </a:lnTo>
                <a:lnTo>
                  <a:pt x="468228" y="511810"/>
                </a:lnTo>
                <a:lnTo>
                  <a:pt x="450293" y="511810"/>
                </a:lnTo>
                <a:lnTo>
                  <a:pt x="449455" y="513080"/>
                </a:lnTo>
                <a:close/>
              </a:path>
              <a:path w="4096384" h="836930">
                <a:moveTo>
                  <a:pt x="472255" y="515620"/>
                </a:moveTo>
                <a:lnTo>
                  <a:pt x="464037" y="508000"/>
                </a:lnTo>
                <a:lnTo>
                  <a:pt x="475267" y="505460"/>
                </a:lnTo>
                <a:lnTo>
                  <a:pt x="471246" y="500380"/>
                </a:lnTo>
                <a:lnTo>
                  <a:pt x="478789" y="500380"/>
                </a:lnTo>
                <a:lnTo>
                  <a:pt x="481689" y="501752"/>
                </a:lnTo>
                <a:lnTo>
                  <a:pt x="477617" y="504190"/>
                </a:lnTo>
                <a:lnTo>
                  <a:pt x="491198" y="504190"/>
                </a:lnTo>
                <a:lnTo>
                  <a:pt x="490056" y="506730"/>
                </a:lnTo>
                <a:lnTo>
                  <a:pt x="475267" y="506730"/>
                </a:lnTo>
                <a:lnTo>
                  <a:pt x="472255" y="515620"/>
                </a:lnTo>
                <a:close/>
              </a:path>
              <a:path w="4096384" h="836930">
                <a:moveTo>
                  <a:pt x="633509" y="504190"/>
                </a:moveTo>
                <a:lnTo>
                  <a:pt x="629482" y="504190"/>
                </a:lnTo>
                <a:lnTo>
                  <a:pt x="629482" y="502920"/>
                </a:lnTo>
                <a:lnTo>
                  <a:pt x="631499" y="501650"/>
                </a:lnTo>
                <a:lnTo>
                  <a:pt x="634177" y="500380"/>
                </a:lnTo>
                <a:lnTo>
                  <a:pt x="633509" y="504190"/>
                </a:lnTo>
                <a:close/>
              </a:path>
              <a:path w="4096384" h="836930">
                <a:moveTo>
                  <a:pt x="658489" y="518160"/>
                </a:moveTo>
                <a:lnTo>
                  <a:pt x="657651" y="518160"/>
                </a:lnTo>
                <a:lnTo>
                  <a:pt x="650606" y="513080"/>
                </a:lnTo>
                <a:lnTo>
                  <a:pt x="663007" y="513080"/>
                </a:lnTo>
                <a:lnTo>
                  <a:pt x="667538" y="501650"/>
                </a:lnTo>
                <a:lnTo>
                  <a:pt x="669044" y="501650"/>
                </a:lnTo>
                <a:lnTo>
                  <a:pt x="674243" y="500380"/>
                </a:lnTo>
                <a:lnTo>
                  <a:pt x="681854" y="506645"/>
                </a:lnTo>
                <a:lnTo>
                  <a:pt x="681732" y="507580"/>
                </a:lnTo>
                <a:lnTo>
                  <a:pt x="681620" y="508000"/>
                </a:lnTo>
                <a:lnTo>
                  <a:pt x="671166" y="508000"/>
                </a:lnTo>
                <a:lnTo>
                  <a:pt x="668376" y="510540"/>
                </a:lnTo>
                <a:lnTo>
                  <a:pt x="664705" y="515620"/>
                </a:lnTo>
                <a:lnTo>
                  <a:pt x="658489" y="518160"/>
                </a:lnTo>
                <a:close/>
              </a:path>
              <a:path w="4096384" h="836930">
                <a:moveTo>
                  <a:pt x="722079" y="510540"/>
                </a:moveTo>
                <a:lnTo>
                  <a:pt x="714783" y="510540"/>
                </a:lnTo>
                <a:lnTo>
                  <a:pt x="710358" y="504522"/>
                </a:lnTo>
                <a:lnTo>
                  <a:pt x="710236" y="502920"/>
                </a:lnTo>
                <a:lnTo>
                  <a:pt x="710484" y="500380"/>
                </a:lnTo>
                <a:lnTo>
                  <a:pt x="713716" y="501650"/>
                </a:lnTo>
                <a:lnTo>
                  <a:pt x="718079" y="504190"/>
                </a:lnTo>
                <a:lnTo>
                  <a:pt x="728722" y="504190"/>
                </a:lnTo>
                <a:lnTo>
                  <a:pt x="728722" y="505972"/>
                </a:lnTo>
                <a:lnTo>
                  <a:pt x="722079" y="510540"/>
                </a:lnTo>
                <a:close/>
              </a:path>
              <a:path w="4096384" h="836930">
                <a:moveTo>
                  <a:pt x="721846" y="504190"/>
                </a:moveTo>
                <a:lnTo>
                  <a:pt x="718079" y="504190"/>
                </a:lnTo>
                <a:lnTo>
                  <a:pt x="713716" y="501650"/>
                </a:lnTo>
                <a:lnTo>
                  <a:pt x="710484" y="500380"/>
                </a:lnTo>
                <a:lnTo>
                  <a:pt x="726730" y="500380"/>
                </a:lnTo>
                <a:lnTo>
                  <a:pt x="723882" y="502920"/>
                </a:lnTo>
                <a:lnTo>
                  <a:pt x="721846" y="504190"/>
                </a:lnTo>
                <a:close/>
              </a:path>
              <a:path w="4096384" h="836930">
                <a:moveTo>
                  <a:pt x="788563" y="513080"/>
                </a:moveTo>
                <a:lnTo>
                  <a:pt x="788726" y="506730"/>
                </a:lnTo>
                <a:lnTo>
                  <a:pt x="782526" y="506730"/>
                </a:lnTo>
                <a:lnTo>
                  <a:pt x="783702" y="500380"/>
                </a:lnTo>
                <a:lnTo>
                  <a:pt x="788648" y="501650"/>
                </a:lnTo>
                <a:lnTo>
                  <a:pt x="793844" y="504190"/>
                </a:lnTo>
                <a:lnTo>
                  <a:pt x="800299" y="504190"/>
                </a:lnTo>
                <a:lnTo>
                  <a:pt x="798954" y="509270"/>
                </a:lnTo>
                <a:lnTo>
                  <a:pt x="788563" y="513080"/>
                </a:lnTo>
                <a:close/>
              </a:path>
              <a:path w="4096384" h="836930">
                <a:moveTo>
                  <a:pt x="785147" y="534061"/>
                </a:moveTo>
                <a:lnTo>
                  <a:pt x="775991" y="530860"/>
                </a:lnTo>
                <a:lnTo>
                  <a:pt x="773810" y="530860"/>
                </a:lnTo>
                <a:lnTo>
                  <a:pt x="769624" y="525785"/>
                </a:lnTo>
                <a:lnTo>
                  <a:pt x="769509" y="524397"/>
                </a:lnTo>
                <a:lnTo>
                  <a:pt x="771238" y="520700"/>
                </a:lnTo>
                <a:lnTo>
                  <a:pt x="774545" y="516890"/>
                </a:lnTo>
                <a:lnTo>
                  <a:pt x="775935" y="514350"/>
                </a:lnTo>
                <a:lnTo>
                  <a:pt x="771964" y="513080"/>
                </a:lnTo>
                <a:lnTo>
                  <a:pt x="788563" y="513080"/>
                </a:lnTo>
                <a:lnTo>
                  <a:pt x="798954" y="509270"/>
                </a:lnTo>
                <a:lnTo>
                  <a:pt x="800971" y="501650"/>
                </a:lnTo>
                <a:lnTo>
                  <a:pt x="807335" y="500380"/>
                </a:lnTo>
                <a:lnTo>
                  <a:pt x="809516" y="505460"/>
                </a:lnTo>
                <a:lnTo>
                  <a:pt x="819403" y="505460"/>
                </a:lnTo>
                <a:lnTo>
                  <a:pt x="815887" y="509270"/>
                </a:lnTo>
                <a:lnTo>
                  <a:pt x="817223" y="510540"/>
                </a:lnTo>
                <a:lnTo>
                  <a:pt x="821086" y="515620"/>
                </a:lnTo>
                <a:lnTo>
                  <a:pt x="820575" y="515620"/>
                </a:lnTo>
                <a:lnTo>
                  <a:pt x="817932" y="519380"/>
                </a:lnTo>
                <a:lnTo>
                  <a:pt x="817952" y="521970"/>
                </a:lnTo>
                <a:lnTo>
                  <a:pt x="781183" y="521970"/>
                </a:lnTo>
                <a:lnTo>
                  <a:pt x="776829" y="524510"/>
                </a:lnTo>
                <a:lnTo>
                  <a:pt x="776495" y="524510"/>
                </a:lnTo>
                <a:lnTo>
                  <a:pt x="785840" y="533646"/>
                </a:lnTo>
                <a:lnTo>
                  <a:pt x="785147" y="534061"/>
                </a:lnTo>
                <a:close/>
              </a:path>
              <a:path w="4096384" h="836930">
                <a:moveTo>
                  <a:pt x="901042" y="504190"/>
                </a:moveTo>
                <a:lnTo>
                  <a:pt x="898024" y="504190"/>
                </a:lnTo>
                <a:lnTo>
                  <a:pt x="898024" y="500380"/>
                </a:lnTo>
                <a:lnTo>
                  <a:pt x="902214" y="502920"/>
                </a:lnTo>
                <a:lnTo>
                  <a:pt x="901042" y="504190"/>
                </a:lnTo>
                <a:close/>
              </a:path>
              <a:path w="4096384" h="836930">
                <a:moveTo>
                  <a:pt x="910929" y="504190"/>
                </a:moveTo>
                <a:lnTo>
                  <a:pt x="901042" y="504190"/>
                </a:lnTo>
                <a:lnTo>
                  <a:pt x="902214" y="502920"/>
                </a:lnTo>
                <a:lnTo>
                  <a:pt x="898024" y="500380"/>
                </a:lnTo>
                <a:lnTo>
                  <a:pt x="904429" y="500380"/>
                </a:lnTo>
                <a:lnTo>
                  <a:pt x="910929" y="504190"/>
                </a:lnTo>
                <a:close/>
              </a:path>
              <a:path w="4096384" h="836930">
                <a:moveTo>
                  <a:pt x="963902" y="505460"/>
                </a:moveTo>
                <a:lnTo>
                  <a:pt x="964790" y="502792"/>
                </a:lnTo>
                <a:lnTo>
                  <a:pt x="965244" y="501650"/>
                </a:lnTo>
                <a:lnTo>
                  <a:pt x="966246" y="500380"/>
                </a:lnTo>
                <a:lnTo>
                  <a:pt x="967588" y="501650"/>
                </a:lnTo>
                <a:lnTo>
                  <a:pt x="972781" y="504190"/>
                </a:lnTo>
                <a:lnTo>
                  <a:pt x="963902" y="505460"/>
                </a:lnTo>
                <a:close/>
              </a:path>
              <a:path w="4096384" h="836930">
                <a:moveTo>
                  <a:pt x="979322" y="505460"/>
                </a:moveTo>
                <a:lnTo>
                  <a:pt x="963902" y="505460"/>
                </a:lnTo>
                <a:lnTo>
                  <a:pt x="972781" y="504190"/>
                </a:lnTo>
                <a:lnTo>
                  <a:pt x="967588" y="501650"/>
                </a:lnTo>
                <a:lnTo>
                  <a:pt x="966246" y="500380"/>
                </a:lnTo>
                <a:lnTo>
                  <a:pt x="976306" y="500380"/>
                </a:lnTo>
                <a:lnTo>
                  <a:pt x="979322" y="505460"/>
                </a:lnTo>
                <a:close/>
              </a:path>
              <a:path w="4096384" h="836930">
                <a:moveTo>
                  <a:pt x="1022905" y="506730"/>
                </a:moveTo>
                <a:lnTo>
                  <a:pt x="1017090" y="502920"/>
                </a:lnTo>
                <a:lnTo>
                  <a:pt x="1019739" y="501650"/>
                </a:lnTo>
                <a:lnTo>
                  <a:pt x="1023173" y="500380"/>
                </a:lnTo>
                <a:lnTo>
                  <a:pt x="1023487" y="501378"/>
                </a:lnTo>
                <a:lnTo>
                  <a:pt x="1023426" y="501808"/>
                </a:lnTo>
                <a:lnTo>
                  <a:pt x="1022518" y="502792"/>
                </a:lnTo>
                <a:lnTo>
                  <a:pt x="1022640" y="504727"/>
                </a:lnTo>
                <a:lnTo>
                  <a:pt x="1022905" y="506730"/>
                </a:lnTo>
                <a:close/>
              </a:path>
              <a:path w="4096384" h="836930">
                <a:moveTo>
                  <a:pt x="1028654" y="506730"/>
                </a:moveTo>
                <a:lnTo>
                  <a:pt x="1022905" y="506730"/>
                </a:lnTo>
                <a:lnTo>
                  <a:pt x="1022640" y="504727"/>
                </a:lnTo>
                <a:lnTo>
                  <a:pt x="1022518" y="502792"/>
                </a:lnTo>
                <a:lnTo>
                  <a:pt x="1023426" y="501808"/>
                </a:lnTo>
                <a:lnTo>
                  <a:pt x="1023487" y="501378"/>
                </a:lnTo>
                <a:lnTo>
                  <a:pt x="1023173" y="500380"/>
                </a:lnTo>
                <a:lnTo>
                  <a:pt x="1033381" y="500380"/>
                </a:lnTo>
                <a:lnTo>
                  <a:pt x="1031954" y="504190"/>
                </a:lnTo>
                <a:lnTo>
                  <a:pt x="1029974" y="505440"/>
                </a:lnTo>
                <a:lnTo>
                  <a:pt x="1028654" y="506730"/>
                </a:lnTo>
                <a:close/>
              </a:path>
              <a:path w="4096384" h="836930">
                <a:moveTo>
                  <a:pt x="1050059" y="508000"/>
                </a:moveTo>
                <a:lnTo>
                  <a:pt x="1043020" y="504190"/>
                </a:lnTo>
                <a:lnTo>
                  <a:pt x="1046870" y="501650"/>
                </a:lnTo>
                <a:lnTo>
                  <a:pt x="1048887" y="500380"/>
                </a:lnTo>
                <a:lnTo>
                  <a:pt x="1050258" y="502775"/>
                </a:lnTo>
                <a:lnTo>
                  <a:pt x="1050222" y="502920"/>
                </a:lnTo>
                <a:lnTo>
                  <a:pt x="1050637" y="504606"/>
                </a:lnTo>
                <a:lnTo>
                  <a:pt x="1050547" y="505540"/>
                </a:lnTo>
                <a:lnTo>
                  <a:pt x="1050059" y="508000"/>
                </a:lnTo>
                <a:close/>
              </a:path>
              <a:path w="4096384" h="836930">
                <a:moveTo>
                  <a:pt x="1119787" y="521970"/>
                </a:moveTo>
                <a:lnTo>
                  <a:pt x="1111910" y="521970"/>
                </a:lnTo>
                <a:lnTo>
                  <a:pt x="1119787" y="519430"/>
                </a:lnTo>
                <a:lnTo>
                  <a:pt x="1116441" y="515620"/>
                </a:lnTo>
                <a:lnTo>
                  <a:pt x="1113593" y="514350"/>
                </a:lnTo>
                <a:lnTo>
                  <a:pt x="1062631" y="514350"/>
                </a:lnTo>
                <a:lnTo>
                  <a:pt x="1050472" y="503149"/>
                </a:lnTo>
                <a:lnTo>
                  <a:pt x="1048887" y="500380"/>
                </a:lnTo>
                <a:lnTo>
                  <a:pt x="1059448" y="500380"/>
                </a:lnTo>
                <a:lnTo>
                  <a:pt x="1058610" y="501650"/>
                </a:lnTo>
                <a:lnTo>
                  <a:pt x="1058488" y="502563"/>
                </a:lnTo>
                <a:lnTo>
                  <a:pt x="1058600" y="503221"/>
                </a:lnTo>
                <a:lnTo>
                  <a:pt x="1059114" y="504190"/>
                </a:lnTo>
                <a:lnTo>
                  <a:pt x="1060280" y="505460"/>
                </a:lnTo>
                <a:lnTo>
                  <a:pt x="1086634" y="505460"/>
                </a:lnTo>
                <a:lnTo>
                  <a:pt x="1086432" y="506730"/>
                </a:lnTo>
                <a:lnTo>
                  <a:pt x="1081907" y="506730"/>
                </a:lnTo>
                <a:lnTo>
                  <a:pt x="1075373" y="508000"/>
                </a:lnTo>
                <a:lnTo>
                  <a:pt x="1068831" y="508000"/>
                </a:lnTo>
                <a:lnTo>
                  <a:pt x="1066756" y="510611"/>
                </a:lnTo>
                <a:lnTo>
                  <a:pt x="1065714" y="511740"/>
                </a:lnTo>
                <a:lnTo>
                  <a:pt x="1065830" y="512154"/>
                </a:lnTo>
                <a:lnTo>
                  <a:pt x="1066317" y="513080"/>
                </a:lnTo>
                <a:lnTo>
                  <a:pt x="1120964" y="513080"/>
                </a:lnTo>
                <a:lnTo>
                  <a:pt x="1125490" y="520700"/>
                </a:lnTo>
                <a:lnTo>
                  <a:pt x="1121633" y="520700"/>
                </a:lnTo>
                <a:lnTo>
                  <a:pt x="1119787" y="521970"/>
                </a:lnTo>
                <a:close/>
              </a:path>
              <a:path w="4096384" h="836930">
                <a:moveTo>
                  <a:pt x="1060280" y="505460"/>
                </a:moveTo>
                <a:lnTo>
                  <a:pt x="1059114" y="504190"/>
                </a:lnTo>
                <a:lnTo>
                  <a:pt x="1058600" y="503221"/>
                </a:lnTo>
                <a:lnTo>
                  <a:pt x="1058488" y="502563"/>
                </a:lnTo>
                <a:lnTo>
                  <a:pt x="1058610" y="501650"/>
                </a:lnTo>
                <a:lnTo>
                  <a:pt x="1059448" y="500380"/>
                </a:lnTo>
                <a:lnTo>
                  <a:pt x="1060954" y="501650"/>
                </a:lnTo>
                <a:lnTo>
                  <a:pt x="1062631" y="501650"/>
                </a:lnTo>
                <a:lnTo>
                  <a:pt x="1062931" y="502792"/>
                </a:lnTo>
                <a:lnTo>
                  <a:pt x="1062845" y="503071"/>
                </a:lnTo>
                <a:lnTo>
                  <a:pt x="1061963" y="504190"/>
                </a:lnTo>
                <a:lnTo>
                  <a:pt x="1060280" y="505460"/>
                </a:lnTo>
                <a:close/>
              </a:path>
              <a:path w="4096384" h="836930">
                <a:moveTo>
                  <a:pt x="1087037" y="502920"/>
                </a:moveTo>
                <a:lnTo>
                  <a:pt x="1075039" y="502920"/>
                </a:lnTo>
                <a:lnTo>
                  <a:pt x="1075039" y="501650"/>
                </a:lnTo>
                <a:lnTo>
                  <a:pt x="1060954" y="501650"/>
                </a:lnTo>
                <a:lnTo>
                  <a:pt x="1059448" y="500380"/>
                </a:lnTo>
                <a:lnTo>
                  <a:pt x="1087440" y="500380"/>
                </a:lnTo>
                <a:lnTo>
                  <a:pt x="1087037" y="502920"/>
                </a:lnTo>
                <a:close/>
              </a:path>
              <a:path w="4096384" h="836930">
                <a:moveTo>
                  <a:pt x="1089621" y="506730"/>
                </a:moveTo>
                <a:lnTo>
                  <a:pt x="1086432" y="506730"/>
                </a:lnTo>
                <a:lnTo>
                  <a:pt x="1087440" y="500380"/>
                </a:lnTo>
                <a:lnTo>
                  <a:pt x="1091631" y="504190"/>
                </a:lnTo>
                <a:lnTo>
                  <a:pt x="1089621" y="50673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82582" y="513080"/>
                </a:lnTo>
                <a:lnTo>
                  <a:pt x="1082653" y="511740"/>
                </a:lnTo>
                <a:lnTo>
                  <a:pt x="1087774" y="506730"/>
                </a:lnTo>
                <a:lnTo>
                  <a:pt x="1089621" y="506730"/>
                </a:lnTo>
                <a:lnTo>
                  <a:pt x="1091631" y="504190"/>
                </a:lnTo>
                <a:lnTo>
                  <a:pt x="1087440" y="500380"/>
                </a:lnTo>
                <a:lnTo>
                  <a:pt x="1099554" y="500380"/>
                </a:lnTo>
                <a:lnTo>
                  <a:pt x="1100183" y="504190"/>
                </a:lnTo>
                <a:lnTo>
                  <a:pt x="1099678" y="504190"/>
                </a:lnTo>
                <a:lnTo>
                  <a:pt x="1098500" y="508000"/>
                </a:lnTo>
                <a:lnTo>
                  <a:pt x="1117947" y="508000"/>
                </a:lnTo>
                <a:lnTo>
                  <a:pt x="1118701" y="509270"/>
                </a:lnTo>
                <a:lnTo>
                  <a:pt x="1092135" y="50927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13088" y="506730"/>
                </a:moveTo>
                <a:lnTo>
                  <a:pt x="1111412" y="501650"/>
                </a:lnTo>
                <a:lnTo>
                  <a:pt x="1116775" y="500380"/>
                </a:lnTo>
                <a:lnTo>
                  <a:pt x="1117834" y="503017"/>
                </a:lnTo>
                <a:lnTo>
                  <a:pt x="1119119" y="505460"/>
                </a:lnTo>
                <a:lnTo>
                  <a:pt x="1113088" y="506730"/>
                </a:lnTo>
                <a:close/>
              </a:path>
              <a:path w="4096384" h="836930">
                <a:moveTo>
                  <a:pt x="1160187" y="508000"/>
                </a:moveTo>
                <a:lnTo>
                  <a:pt x="1154376" y="504127"/>
                </a:lnTo>
                <a:lnTo>
                  <a:pt x="1147445" y="500380"/>
                </a:lnTo>
                <a:lnTo>
                  <a:pt x="1156167" y="501650"/>
                </a:lnTo>
                <a:lnTo>
                  <a:pt x="1157257" y="501650"/>
                </a:lnTo>
                <a:lnTo>
                  <a:pt x="1160187" y="508000"/>
                </a:lnTo>
                <a:close/>
              </a:path>
              <a:path w="4096384" h="836930">
                <a:moveTo>
                  <a:pt x="1156167" y="501650"/>
                </a:moveTo>
                <a:lnTo>
                  <a:pt x="1147445" y="500380"/>
                </a:lnTo>
                <a:lnTo>
                  <a:pt x="1156337" y="500380"/>
                </a:lnTo>
                <a:lnTo>
                  <a:pt x="1156167" y="501650"/>
                </a:lnTo>
                <a:close/>
              </a:path>
              <a:path w="4096384" h="836930">
                <a:moveTo>
                  <a:pt x="1157257" y="501650"/>
                </a:moveTo>
                <a:lnTo>
                  <a:pt x="1156167" y="501650"/>
                </a:lnTo>
                <a:lnTo>
                  <a:pt x="1156337" y="500380"/>
                </a:lnTo>
                <a:lnTo>
                  <a:pt x="1156671" y="500380"/>
                </a:lnTo>
                <a:lnTo>
                  <a:pt x="1157257" y="501650"/>
                </a:lnTo>
                <a:close/>
              </a:path>
              <a:path w="4096384" h="836930">
                <a:moveTo>
                  <a:pt x="1160392" y="508000"/>
                </a:moveTo>
                <a:lnTo>
                  <a:pt x="1160187" y="508000"/>
                </a:lnTo>
                <a:lnTo>
                  <a:pt x="1156671" y="500380"/>
                </a:lnTo>
                <a:lnTo>
                  <a:pt x="1158135" y="500380"/>
                </a:lnTo>
                <a:lnTo>
                  <a:pt x="1157673" y="501650"/>
                </a:lnTo>
                <a:lnTo>
                  <a:pt x="1165386" y="501650"/>
                </a:lnTo>
                <a:lnTo>
                  <a:pt x="1165268" y="505069"/>
                </a:lnTo>
                <a:lnTo>
                  <a:pt x="1165216" y="505460"/>
                </a:lnTo>
                <a:lnTo>
                  <a:pt x="1163206" y="506730"/>
                </a:lnTo>
                <a:lnTo>
                  <a:pt x="1161932" y="506730"/>
                </a:lnTo>
                <a:lnTo>
                  <a:pt x="1160392" y="508000"/>
                </a:lnTo>
                <a:close/>
              </a:path>
              <a:path w="4096384" h="836930">
                <a:moveTo>
                  <a:pt x="1436626" y="509270"/>
                </a:moveTo>
                <a:lnTo>
                  <a:pt x="1430569" y="509270"/>
                </a:lnTo>
                <a:lnTo>
                  <a:pt x="1435597" y="500380"/>
                </a:lnTo>
                <a:lnTo>
                  <a:pt x="1436102" y="501650"/>
                </a:lnTo>
                <a:lnTo>
                  <a:pt x="1442636" y="501650"/>
                </a:lnTo>
                <a:lnTo>
                  <a:pt x="1442416" y="503746"/>
                </a:lnTo>
                <a:lnTo>
                  <a:pt x="1439748" y="506730"/>
                </a:lnTo>
                <a:lnTo>
                  <a:pt x="1436626" y="509270"/>
                </a:lnTo>
                <a:close/>
              </a:path>
              <a:path w="4096384" h="836930">
                <a:moveTo>
                  <a:pt x="1452486" y="504190"/>
                </a:moveTo>
                <a:lnTo>
                  <a:pt x="1448503" y="504190"/>
                </a:lnTo>
                <a:lnTo>
                  <a:pt x="1448503" y="502920"/>
                </a:lnTo>
                <a:lnTo>
                  <a:pt x="1451522" y="500380"/>
                </a:lnTo>
                <a:lnTo>
                  <a:pt x="1454706" y="502792"/>
                </a:lnTo>
                <a:lnTo>
                  <a:pt x="1454590" y="503071"/>
                </a:lnTo>
                <a:lnTo>
                  <a:pt x="1452486" y="504190"/>
                </a:lnTo>
                <a:close/>
              </a:path>
              <a:path w="4096384" h="836930">
                <a:moveTo>
                  <a:pt x="1437007" y="526288"/>
                </a:moveTo>
                <a:lnTo>
                  <a:pt x="1436577" y="525947"/>
                </a:lnTo>
                <a:lnTo>
                  <a:pt x="1436483" y="523307"/>
                </a:lnTo>
                <a:lnTo>
                  <a:pt x="1436606" y="520700"/>
                </a:lnTo>
                <a:lnTo>
                  <a:pt x="1440749" y="516932"/>
                </a:lnTo>
                <a:lnTo>
                  <a:pt x="1441798" y="514350"/>
                </a:lnTo>
                <a:lnTo>
                  <a:pt x="1448169" y="508000"/>
                </a:lnTo>
                <a:lnTo>
                  <a:pt x="1445321" y="508000"/>
                </a:lnTo>
                <a:lnTo>
                  <a:pt x="1454874" y="502920"/>
                </a:lnTo>
                <a:lnTo>
                  <a:pt x="1451522" y="500380"/>
                </a:lnTo>
                <a:lnTo>
                  <a:pt x="1464626" y="500380"/>
                </a:lnTo>
                <a:lnTo>
                  <a:pt x="1464428" y="501650"/>
                </a:lnTo>
                <a:lnTo>
                  <a:pt x="1463426" y="501650"/>
                </a:lnTo>
                <a:lnTo>
                  <a:pt x="1462218" y="502792"/>
                </a:lnTo>
                <a:lnTo>
                  <a:pt x="1462301" y="503746"/>
                </a:lnTo>
                <a:lnTo>
                  <a:pt x="1462417" y="504190"/>
                </a:lnTo>
                <a:lnTo>
                  <a:pt x="1474570" y="504190"/>
                </a:lnTo>
                <a:lnTo>
                  <a:pt x="1468678" y="508000"/>
                </a:lnTo>
                <a:lnTo>
                  <a:pt x="1468077" y="509270"/>
                </a:lnTo>
                <a:lnTo>
                  <a:pt x="1456387" y="509270"/>
                </a:lnTo>
                <a:lnTo>
                  <a:pt x="1456508" y="510611"/>
                </a:lnTo>
                <a:lnTo>
                  <a:pt x="1458561" y="511810"/>
                </a:lnTo>
                <a:lnTo>
                  <a:pt x="1466400" y="511810"/>
                </a:lnTo>
                <a:lnTo>
                  <a:pt x="1465184" y="513080"/>
                </a:lnTo>
                <a:lnTo>
                  <a:pt x="1450520" y="513080"/>
                </a:lnTo>
                <a:lnTo>
                  <a:pt x="1449178" y="515620"/>
                </a:lnTo>
                <a:lnTo>
                  <a:pt x="1449178" y="518160"/>
                </a:lnTo>
                <a:lnTo>
                  <a:pt x="1458193" y="518160"/>
                </a:lnTo>
                <a:lnTo>
                  <a:pt x="1458595" y="519430"/>
                </a:lnTo>
                <a:lnTo>
                  <a:pt x="1455378" y="519430"/>
                </a:lnTo>
                <a:lnTo>
                  <a:pt x="1452738" y="521970"/>
                </a:lnTo>
                <a:lnTo>
                  <a:pt x="1444483" y="521970"/>
                </a:lnTo>
                <a:lnTo>
                  <a:pt x="1443645" y="523240"/>
                </a:lnTo>
                <a:lnTo>
                  <a:pt x="1439284" y="523240"/>
                </a:lnTo>
                <a:lnTo>
                  <a:pt x="1438446" y="524510"/>
                </a:lnTo>
                <a:lnTo>
                  <a:pt x="1437778" y="524510"/>
                </a:lnTo>
                <a:lnTo>
                  <a:pt x="1437005" y="525680"/>
                </a:lnTo>
                <a:lnTo>
                  <a:pt x="1437007" y="526288"/>
                </a:lnTo>
                <a:close/>
              </a:path>
              <a:path w="4096384" h="836930">
                <a:moveTo>
                  <a:pt x="1504324" y="508000"/>
                </a:moveTo>
                <a:lnTo>
                  <a:pt x="1503990" y="504190"/>
                </a:lnTo>
                <a:lnTo>
                  <a:pt x="1501809" y="502920"/>
                </a:lnTo>
                <a:lnTo>
                  <a:pt x="1504828" y="500380"/>
                </a:lnTo>
                <a:lnTo>
                  <a:pt x="1509857" y="500380"/>
                </a:lnTo>
                <a:lnTo>
                  <a:pt x="1510211" y="502297"/>
                </a:lnTo>
                <a:lnTo>
                  <a:pt x="1510280" y="502792"/>
                </a:lnTo>
                <a:lnTo>
                  <a:pt x="1504324" y="508000"/>
                </a:lnTo>
                <a:close/>
              </a:path>
              <a:path w="4096384" h="836930">
                <a:moveTo>
                  <a:pt x="1510299" y="502775"/>
                </a:moveTo>
                <a:lnTo>
                  <a:pt x="1509857" y="500380"/>
                </a:lnTo>
                <a:lnTo>
                  <a:pt x="1512060" y="501236"/>
                </a:lnTo>
                <a:lnTo>
                  <a:pt x="1510299" y="502775"/>
                </a:lnTo>
                <a:close/>
              </a:path>
              <a:path w="4096384" h="836930">
                <a:moveTo>
                  <a:pt x="1512060" y="501236"/>
                </a:moveTo>
                <a:lnTo>
                  <a:pt x="1509857" y="500380"/>
                </a:lnTo>
                <a:lnTo>
                  <a:pt x="1513039" y="500380"/>
                </a:lnTo>
                <a:lnTo>
                  <a:pt x="1512060" y="501236"/>
                </a:lnTo>
                <a:close/>
              </a:path>
              <a:path w="4096384" h="836930">
                <a:moveTo>
                  <a:pt x="1546579" y="504190"/>
                </a:moveTo>
                <a:lnTo>
                  <a:pt x="1544198" y="504190"/>
                </a:lnTo>
                <a:lnTo>
                  <a:pt x="1543169" y="500380"/>
                </a:lnTo>
                <a:lnTo>
                  <a:pt x="1545392" y="500380"/>
                </a:lnTo>
                <a:lnTo>
                  <a:pt x="1551004" y="501650"/>
                </a:lnTo>
                <a:lnTo>
                  <a:pt x="1547906" y="501650"/>
                </a:lnTo>
                <a:lnTo>
                  <a:pt x="1546579" y="504190"/>
                </a:lnTo>
                <a:close/>
              </a:path>
              <a:path w="4096384" h="836930">
                <a:moveTo>
                  <a:pt x="1582004" y="512938"/>
                </a:moveTo>
                <a:lnTo>
                  <a:pt x="1580531" y="512453"/>
                </a:lnTo>
                <a:lnTo>
                  <a:pt x="1577402" y="510540"/>
                </a:lnTo>
                <a:lnTo>
                  <a:pt x="1577333" y="510208"/>
                </a:lnTo>
                <a:lnTo>
                  <a:pt x="1580253" y="500380"/>
                </a:lnTo>
                <a:lnTo>
                  <a:pt x="1582263" y="502920"/>
                </a:lnTo>
                <a:lnTo>
                  <a:pt x="1583064" y="504133"/>
                </a:lnTo>
                <a:lnTo>
                  <a:pt x="1582967" y="505972"/>
                </a:lnTo>
                <a:lnTo>
                  <a:pt x="1582455" y="512797"/>
                </a:lnTo>
                <a:lnTo>
                  <a:pt x="1582004" y="512938"/>
                </a:lnTo>
                <a:close/>
              </a:path>
              <a:path w="4096384" h="836930">
                <a:moveTo>
                  <a:pt x="1582455" y="512797"/>
                </a:moveTo>
                <a:lnTo>
                  <a:pt x="1582967" y="505972"/>
                </a:lnTo>
                <a:lnTo>
                  <a:pt x="1583064" y="504133"/>
                </a:lnTo>
                <a:lnTo>
                  <a:pt x="1582116" y="502733"/>
                </a:lnTo>
                <a:lnTo>
                  <a:pt x="1580253" y="500380"/>
                </a:lnTo>
                <a:lnTo>
                  <a:pt x="1584636" y="500380"/>
                </a:lnTo>
                <a:lnTo>
                  <a:pt x="1583952" y="504190"/>
                </a:lnTo>
                <a:lnTo>
                  <a:pt x="1586624" y="505460"/>
                </a:lnTo>
                <a:lnTo>
                  <a:pt x="1593493" y="505460"/>
                </a:lnTo>
                <a:lnTo>
                  <a:pt x="1593329" y="506730"/>
                </a:lnTo>
                <a:lnTo>
                  <a:pt x="1595943" y="509270"/>
                </a:lnTo>
                <a:lnTo>
                  <a:pt x="1590815" y="509270"/>
                </a:lnTo>
                <a:lnTo>
                  <a:pt x="1589636" y="510540"/>
                </a:lnTo>
                <a:lnTo>
                  <a:pt x="1582455" y="512797"/>
                </a:lnTo>
                <a:close/>
              </a:path>
              <a:path w="4096384" h="836930">
                <a:moveTo>
                  <a:pt x="1613202" y="506730"/>
                </a:moveTo>
                <a:lnTo>
                  <a:pt x="1604054" y="506730"/>
                </a:lnTo>
                <a:lnTo>
                  <a:pt x="1606739" y="505460"/>
                </a:lnTo>
                <a:lnTo>
                  <a:pt x="1604388" y="504190"/>
                </a:lnTo>
                <a:lnTo>
                  <a:pt x="1607407" y="500380"/>
                </a:lnTo>
                <a:lnTo>
                  <a:pt x="1608920" y="502920"/>
                </a:lnTo>
                <a:lnTo>
                  <a:pt x="1616463" y="502920"/>
                </a:lnTo>
                <a:lnTo>
                  <a:pt x="1616122" y="504190"/>
                </a:lnTo>
                <a:lnTo>
                  <a:pt x="1613202" y="506730"/>
                </a:lnTo>
                <a:close/>
              </a:path>
              <a:path w="4096384" h="836930">
                <a:moveTo>
                  <a:pt x="1608920" y="502920"/>
                </a:moveTo>
                <a:lnTo>
                  <a:pt x="1607407" y="500380"/>
                </a:lnTo>
                <a:lnTo>
                  <a:pt x="1609320" y="500380"/>
                </a:lnTo>
                <a:lnTo>
                  <a:pt x="1608920" y="502920"/>
                </a:lnTo>
                <a:close/>
              </a:path>
              <a:path w="4096384" h="836930">
                <a:moveTo>
                  <a:pt x="1650322" y="506730"/>
                </a:moveTo>
                <a:lnTo>
                  <a:pt x="1646295" y="506730"/>
                </a:lnTo>
                <a:lnTo>
                  <a:pt x="1644351" y="505747"/>
                </a:lnTo>
                <a:lnTo>
                  <a:pt x="1646465" y="502920"/>
                </a:lnTo>
                <a:lnTo>
                  <a:pt x="1646799" y="502920"/>
                </a:lnTo>
                <a:lnTo>
                  <a:pt x="1648979" y="500380"/>
                </a:lnTo>
                <a:lnTo>
                  <a:pt x="1650207" y="502792"/>
                </a:lnTo>
                <a:lnTo>
                  <a:pt x="1650322" y="506730"/>
                </a:lnTo>
                <a:close/>
              </a:path>
              <a:path w="4096384" h="836930">
                <a:moveTo>
                  <a:pt x="1650322" y="503017"/>
                </a:moveTo>
                <a:lnTo>
                  <a:pt x="1648979" y="500380"/>
                </a:lnTo>
                <a:lnTo>
                  <a:pt x="1650322" y="500380"/>
                </a:lnTo>
                <a:lnTo>
                  <a:pt x="1650322" y="503017"/>
                </a:lnTo>
                <a:close/>
              </a:path>
              <a:path w="4096384" h="836930">
                <a:moveTo>
                  <a:pt x="1658533" y="518160"/>
                </a:moveTo>
                <a:lnTo>
                  <a:pt x="1654512" y="518160"/>
                </a:lnTo>
                <a:lnTo>
                  <a:pt x="1656626" y="513235"/>
                </a:lnTo>
                <a:lnTo>
                  <a:pt x="1656730" y="512938"/>
                </a:lnTo>
                <a:lnTo>
                  <a:pt x="1656936" y="512154"/>
                </a:lnTo>
                <a:lnTo>
                  <a:pt x="1657012" y="511774"/>
                </a:lnTo>
                <a:lnTo>
                  <a:pt x="1656523" y="510540"/>
                </a:lnTo>
                <a:lnTo>
                  <a:pt x="1655514" y="510540"/>
                </a:lnTo>
                <a:lnTo>
                  <a:pt x="1653239" y="508691"/>
                </a:lnTo>
                <a:lnTo>
                  <a:pt x="1653131" y="508537"/>
                </a:lnTo>
                <a:lnTo>
                  <a:pt x="1650444" y="503258"/>
                </a:lnTo>
                <a:lnTo>
                  <a:pt x="1650322" y="500380"/>
                </a:lnTo>
                <a:lnTo>
                  <a:pt x="1653340" y="501650"/>
                </a:lnTo>
                <a:lnTo>
                  <a:pt x="1655684" y="501650"/>
                </a:lnTo>
                <a:lnTo>
                  <a:pt x="1656018" y="506730"/>
                </a:lnTo>
                <a:lnTo>
                  <a:pt x="1672427" y="506730"/>
                </a:lnTo>
                <a:lnTo>
                  <a:pt x="1673537" y="508000"/>
                </a:lnTo>
                <a:lnTo>
                  <a:pt x="1673121" y="508000"/>
                </a:lnTo>
                <a:lnTo>
                  <a:pt x="1670601" y="509270"/>
                </a:lnTo>
                <a:lnTo>
                  <a:pt x="1670480" y="510208"/>
                </a:lnTo>
                <a:lnTo>
                  <a:pt x="1670549" y="510611"/>
                </a:lnTo>
                <a:lnTo>
                  <a:pt x="1672447" y="511810"/>
                </a:lnTo>
                <a:lnTo>
                  <a:pt x="1664400" y="511810"/>
                </a:lnTo>
                <a:lnTo>
                  <a:pt x="1667752" y="515620"/>
                </a:lnTo>
                <a:lnTo>
                  <a:pt x="1673285" y="515620"/>
                </a:lnTo>
                <a:lnTo>
                  <a:pt x="1673285" y="516890"/>
                </a:lnTo>
                <a:lnTo>
                  <a:pt x="1659705" y="516890"/>
                </a:lnTo>
                <a:lnTo>
                  <a:pt x="1658533" y="518160"/>
                </a:lnTo>
                <a:close/>
              </a:path>
              <a:path w="4096384" h="836930">
                <a:moveTo>
                  <a:pt x="1672427" y="506730"/>
                </a:moveTo>
                <a:lnTo>
                  <a:pt x="1656018" y="506730"/>
                </a:lnTo>
                <a:lnTo>
                  <a:pt x="1655684" y="501650"/>
                </a:lnTo>
                <a:lnTo>
                  <a:pt x="1653340" y="501650"/>
                </a:lnTo>
                <a:lnTo>
                  <a:pt x="1650322" y="500380"/>
                </a:lnTo>
                <a:lnTo>
                  <a:pt x="1666246" y="500380"/>
                </a:lnTo>
                <a:lnTo>
                  <a:pt x="1667172" y="500864"/>
                </a:lnTo>
                <a:lnTo>
                  <a:pt x="1665039" y="502792"/>
                </a:lnTo>
                <a:lnTo>
                  <a:pt x="1665121" y="503746"/>
                </a:lnTo>
                <a:lnTo>
                  <a:pt x="1665238" y="504190"/>
                </a:lnTo>
                <a:lnTo>
                  <a:pt x="1666914" y="505460"/>
                </a:lnTo>
                <a:lnTo>
                  <a:pt x="1671316" y="505460"/>
                </a:lnTo>
                <a:lnTo>
                  <a:pt x="1672427" y="506730"/>
                </a:lnTo>
                <a:close/>
              </a:path>
              <a:path w="4096384" h="836930">
                <a:moveTo>
                  <a:pt x="1668978" y="501808"/>
                </a:moveTo>
                <a:lnTo>
                  <a:pt x="1667178" y="500864"/>
                </a:lnTo>
                <a:lnTo>
                  <a:pt x="1667752" y="500380"/>
                </a:lnTo>
                <a:lnTo>
                  <a:pt x="1668978" y="501808"/>
                </a:lnTo>
                <a:close/>
              </a:path>
              <a:path w="4096384" h="836930">
                <a:moveTo>
                  <a:pt x="1671105" y="502920"/>
                </a:moveTo>
                <a:lnTo>
                  <a:pt x="1668978" y="501808"/>
                </a:lnTo>
                <a:lnTo>
                  <a:pt x="1667752" y="500380"/>
                </a:lnTo>
                <a:lnTo>
                  <a:pt x="1670491" y="500380"/>
                </a:lnTo>
                <a:lnTo>
                  <a:pt x="1671105" y="502920"/>
                </a:lnTo>
                <a:close/>
              </a:path>
              <a:path w="4096384" h="836930">
                <a:moveTo>
                  <a:pt x="1867948" y="507705"/>
                </a:moveTo>
                <a:lnTo>
                  <a:pt x="1864215" y="506730"/>
                </a:lnTo>
                <a:lnTo>
                  <a:pt x="1863540" y="506730"/>
                </a:lnTo>
                <a:lnTo>
                  <a:pt x="1862872" y="505460"/>
                </a:lnTo>
                <a:lnTo>
                  <a:pt x="1862198" y="505460"/>
                </a:lnTo>
                <a:lnTo>
                  <a:pt x="1862198" y="500380"/>
                </a:lnTo>
                <a:lnTo>
                  <a:pt x="1868075" y="506893"/>
                </a:lnTo>
                <a:lnTo>
                  <a:pt x="1867948" y="507705"/>
                </a:lnTo>
                <a:close/>
              </a:path>
              <a:path w="4096384" h="836930">
                <a:moveTo>
                  <a:pt x="1948695" y="511810"/>
                </a:moveTo>
                <a:lnTo>
                  <a:pt x="1940818" y="504190"/>
                </a:lnTo>
                <a:lnTo>
                  <a:pt x="1941820" y="504190"/>
                </a:lnTo>
                <a:lnTo>
                  <a:pt x="1945677" y="500380"/>
                </a:lnTo>
                <a:lnTo>
                  <a:pt x="1948695" y="511810"/>
                </a:lnTo>
                <a:close/>
              </a:path>
              <a:path w="4096384" h="836930">
                <a:moveTo>
                  <a:pt x="1965666" y="511810"/>
                </a:moveTo>
                <a:lnTo>
                  <a:pt x="1948695" y="511810"/>
                </a:lnTo>
                <a:lnTo>
                  <a:pt x="1945677" y="500380"/>
                </a:lnTo>
                <a:lnTo>
                  <a:pt x="1948526" y="500380"/>
                </a:lnTo>
                <a:lnTo>
                  <a:pt x="1949867" y="501650"/>
                </a:lnTo>
                <a:lnTo>
                  <a:pt x="1949363" y="502920"/>
                </a:lnTo>
                <a:lnTo>
                  <a:pt x="1954562" y="502920"/>
                </a:lnTo>
                <a:lnTo>
                  <a:pt x="1954058" y="508000"/>
                </a:lnTo>
                <a:lnTo>
                  <a:pt x="1968330" y="508000"/>
                </a:lnTo>
                <a:lnTo>
                  <a:pt x="1967565" y="510540"/>
                </a:lnTo>
                <a:lnTo>
                  <a:pt x="1966126" y="510540"/>
                </a:lnTo>
                <a:lnTo>
                  <a:pt x="1965666" y="511810"/>
                </a:lnTo>
                <a:close/>
              </a:path>
              <a:path w="4096384" h="836930">
                <a:moveTo>
                  <a:pt x="2053461" y="506730"/>
                </a:moveTo>
                <a:lnTo>
                  <a:pt x="2050272" y="506730"/>
                </a:lnTo>
                <a:lnTo>
                  <a:pt x="2048709" y="505540"/>
                </a:lnTo>
                <a:lnTo>
                  <a:pt x="2048686" y="504190"/>
                </a:lnTo>
                <a:lnTo>
                  <a:pt x="2048937" y="500380"/>
                </a:lnTo>
                <a:lnTo>
                  <a:pt x="2053625" y="502920"/>
                </a:lnTo>
                <a:lnTo>
                  <a:pt x="2054604" y="505386"/>
                </a:lnTo>
                <a:lnTo>
                  <a:pt x="2054559" y="505540"/>
                </a:lnTo>
                <a:lnTo>
                  <a:pt x="2053461" y="506730"/>
                </a:lnTo>
                <a:close/>
              </a:path>
              <a:path w="4096384" h="836930">
                <a:moveTo>
                  <a:pt x="2062347" y="506730"/>
                </a:moveTo>
                <a:lnTo>
                  <a:pt x="2053461" y="506730"/>
                </a:lnTo>
                <a:lnTo>
                  <a:pt x="2054559" y="505540"/>
                </a:lnTo>
                <a:lnTo>
                  <a:pt x="2054604" y="505386"/>
                </a:lnTo>
                <a:lnTo>
                  <a:pt x="2053625" y="502920"/>
                </a:lnTo>
                <a:lnTo>
                  <a:pt x="2048937" y="500380"/>
                </a:lnTo>
                <a:lnTo>
                  <a:pt x="2055223" y="500380"/>
                </a:lnTo>
                <a:lnTo>
                  <a:pt x="2055471" y="501650"/>
                </a:lnTo>
                <a:lnTo>
                  <a:pt x="2058346" y="504190"/>
                </a:lnTo>
                <a:lnTo>
                  <a:pt x="2061672" y="504190"/>
                </a:lnTo>
                <a:lnTo>
                  <a:pt x="2062347" y="506730"/>
                </a:lnTo>
                <a:close/>
              </a:path>
              <a:path w="4096384" h="836930">
                <a:moveTo>
                  <a:pt x="2079862" y="508000"/>
                </a:moveTo>
                <a:lnTo>
                  <a:pt x="2071900" y="508000"/>
                </a:lnTo>
                <a:lnTo>
                  <a:pt x="2080452" y="500380"/>
                </a:lnTo>
                <a:lnTo>
                  <a:pt x="2079954" y="506645"/>
                </a:lnTo>
                <a:lnTo>
                  <a:pt x="2079862" y="508000"/>
                </a:lnTo>
                <a:close/>
              </a:path>
              <a:path w="4096384" h="836930">
                <a:moveTo>
                  <a:pt x="2239021" y="513080"/>
                </a:moveTo>
                <a:lnTo>
                  <a:pt x="2237849" y="505460"/>
                </a:lnTo>
                <a:lnTo>
                  <a:pt x="2237345" y="500380"/>
                </a:lnTo>
                <a:lnTo>
                  <a:pt x="2242544" y="504190"/>
                </a:lnTo>
                <a:lnTo>
                  <a:pt x="2244220" y="504190"/>
                </a:lnTo>
                <a:lnTo>
                  <a:pt x="2239021" y="513080"/>
                </a:lnTo>
                <a:close/>
              </a:path>
              <a:path w="4096384" h="836930">
                <a:moveTo>
                  <a:pt x="2288716" y="500980"/>
                </a:moveTo>
                <a:lnTo>
                  <a:pt x="2288307" y="500380"/>
                </a:lnTo>
                <a:lnTo>
                  <a:pt x="2288783" y="500556"/>
                </a:lnTo>
                <a:lnTo>
                  <a:pt x="2288716" y="500980"/>
                </a:lnTo>
                <a:close/>
              </a:path>
              <a:path w="4096384" h="836930">
                <a:moveTo>
                  <a:pt x="2288783" y="500556"/>
                </a:moveTo>
                <a:lnTo>
                  <a:pt x="2288307" y="500380"/>
                </a:lnTo>
                <a:lnTo>
                  <a:pt x="2288811" y="500380"/>
                </a:lnTo>
                <a:lnTo>
                  <a:pt x="2288783" y="500556"/>
                </a:lnTo>
                <a:close/>
              </a:path>
              <a:path w="4096384" h="836930">
                <a:moveTo>
                  <a:pt x="2360046" y="510540"/>
                </a:moveTo>
                <a:lnTo>
                  <a:pt x="2356529" y="500380"/>
                </a:lnTo>
                <a:lnTo>
                  <a:pt x="2361054" y="501650"/>
                </a:lnTo>
                <a:lnTo>
                  <a:pt x="2363064" y="502920"/>
                </a:lnTo>
                <a:lnTo>
                  <a:pt x="2363865" y="504133"/>
                </a:lnTo>
                <a:lnTo>
                  <a:pt x="2363902" y="506730"/>
                </a:lnTo>
                <a:lnTo>
                  <a:pt x="2360046" y="510540"/>
                </a:lnTo>
                <a:close/>
              </a:path>
              <a:path w="4096384" h="836930">
                <a:moveTo>
                  <a:pt x="2366587" y="510540"/>
                </a:moveTo>
                <a:lnTo>
                  <a:pt x="2360046" y="510540"/>
                </a:lnTo>
                <a:lnTo>
                  <a:pt x="2363772" y="506858"/>
                </a:lnTo>
                <a:lnTo>
                  <a:pt x="2363865" y="504133"/>
                </a:lnTo>
                <a:lnTo>
                  <a:pt x="2363064" y="502920"/>
                </a:lnTo>
                <a:lnTo>
                  <a:pt x="2361054" y="501650"/>
                </a:lnTo>
                <a:lnTo>
                  <a:pt x="2356529" y="500380"/>
                </a:lnTo>
                <a:lnTo>
                  <a:pt x="2366417" y="500380"/>
                </a:lnTo>
                <a:lnTo>
                  <a:pt x="2370021" y="503656"/>
                </a:lnTo>
                <a:lnTo>
                  <a:pt x="2371275" y="506730"/>
                </a:lnTo>
                <a:lnTo>
                  <a:pt x="2372785" y="509270"/>
                </a:lnTo>
                <a:lnTo>
                  <a:pt x="2367929" y="509270"/>
                </a:lnTo>
                <a:lnTo>
                  <a:pt x="2366587" y="510540"/>
                </a:lnTo>
                <a:close/>
              </a:path>
              <a:path w="4096384" h="836930">
                <a:moveTo>
                  <a:pt x="2370607" y="504190"/>
                </a:moveTo>
                <a:lnTo>
                  <a:pt x="2370120" y="503746"/>
                </a:lnTo>
                <a:lnTo>
                  <a:pt x="2368767" y="500380"/>
                </a:lnTo>
                <a:lnTo>
                  <a:pt x="2370164" y="501378"/>
                </a:lnTo>
                <a:lnTo>
                  <a:pt x="2370607" y="504190"/>
                </a:lnTo>
                <a:close/>
              </a:path>
              <a:path w="4096384" h="836930">
                <a:moveTo>
                  <a:pt x="2370164" y="501378"/>
                </a:moveTo>
                <a:lnTo>
                  <a:pt x="2368767" y="500380"/>
                </a:lnTo>
                <a:lnTo>
                  <a:pt x="2370006" y="500380"/>
                </a:lnTo>
                <a:lnTo>
                  <a:pt x="2370164" y="501378"/>
                </a:lnTo>
                <a:close/>
              </a:path>
              <a:path w="4096384" h="836930">
                <a:moveTo>
                  <a:pt x="2570422" y="509270"/>
                </a:moveTo>
                <a:lnTo>
                  <a:pt x="2574619" y="500380"/>
                </a:lnTo>
                <a:lnTo>
                  <a:pt x="2577959" y="504190"/>
                </a:lnTo>
                <a:lnTo>
                  <a:pt x="2578900" y="505374"/>
                </a:lnTo>
                <a:lnTo>
                  <a:pt x="2578914" y="505540"/>
                </a:lnTo>
                <a:lnTo>
                  <a:pt x="2578136" y="506730"/>
                </a:lnTo>
                <a:lnTo>
                  <a:pt x="2575628" y="508000"/>
                </a:lnTo>
                <a:lnTo>
                  <a:pt x="2570422" y="509270"/>
                </a:lnTo>
                <a:close/>
              </a:path>
              <a:path w="4096384" h="836930">
                <a:moveTo>
                  <a:pt x="2580310" y="527050"/>
                </a:moveTo>
                <a:lnTo>
                  <a:pt x="2569257" y="527050"/>
                </a:lnTo>
                <a:lnTo>
                  <a:pt x="2573487" y="525814"/>
                </a:lnTo>
                <a:lnTo>
                  <a:pt x="2565557" y="519430"/>
                </a:lnTo>
                <a:lnTo>
                  <a:pt x="2564392" y="519430"/>
                </a:lnTo>
                <a:lnTo>
                  <a:pt x="2555329" y="516890"/>
                </a:lnTo>
                <a:lnTo>
                  <a:pt x="2572937" y="516890"/>
                </a:lnTo>
                <a:lnTo>
                  <a:pt x="2571186" y="510847"/>
                </a:lnTo>
                <a:lnTo>
                  <a:pt x="2571097" y="509270"/>
                </a:lnTo>
                <a:lnTo>
                  <a:pt x="2570422" y="509270"/>
                </a:lnTo>
                <a:lnTo>
                  <a:pt x="2575628" y="508000"/>
                </a:lnTo>
                <a:lnTo>
                  <a:pt x="2578136" y="506730"/>
                </a:lnTo>
                <a:lnTo>
                  <a:pt x="2578779" y="505747"/>
                </a:lnTo>
                <a:lnTo>
                  <a:pt x="2578900" y="505374"/>
                </a:lnTo>
                <a:lnTo>
                  <a:pt x="2574619" y="500380"/>
                </a:lnTo>
                <a:lnTo>
                  <a:pt x="2582260" y="500380"/>
                </a:lnTo>
                <a:lnTo>
                  <a:pt x="2583041" y="501650"/>
                </a:lnTo>
                <a:lnTo>
                  <a:pt x="2587846" y="501650"/>
                </a:lnTo>
                <a:lnTo>
                  <a:pt x="2586993" y="505540"/>
                </a:lnTo>
                <a:lnTo>
                  <a:pt x="2586752" y="506460"/>
                </a:lnTo>
                <a:lnTo>
                  <a:pt x="2586869" y="507020"/>
                </a:lnTo>
                <a:lnTo>
                  <a:pt x="2587506" y="508000"/>
                </a:lnTo>
                <a:lnTo>
                  <a:pt x="2582150" y="508000"/>
                </a:lnTo>
                <a:lnTo>
                  <a:pt x="2579144" y="511810"/>
                </a:lnTo>
                <a:lnTo>
                  <a:pt x="2581992" y="513080"/>
                </a:lnTo>
                <a:lnTo>
                  <a:pt x="2591335" y="513080"/>
                </a:lnTo>
                <a:lnTo>
                  <a:pt x="2590203" y="514350"/>
                </a:lnTo>
                <a:lnTo>
                  <a:pt x="2587846" y="514350"/>
                </a:lnTo>
                <a:lnTo>
                  <a:pt x="2588363" y="518160"/>
                </a:lnTo>
                <a:lnTo>
                  <a:pt x="2575962" y="518160"/>
                </a:lnTo>
                <a:lnTo>
                  <a:pt x="2574817" y="519380"/>
                </a:lnTo>
                <a:lnTo>
                  <a:pt x="2574926" y="519645"/>
                </a:lnTo>
                <a:lnTo>
                  <a:pt x="2576610" y="521970"/>
                </a:lnTo>
                <a:lnTo>
                  <a:pt x="2591546" y="521970"/>
                </a:lnTo>
                <a:lnTo>
                  <a:pt x="2592132" y="523240"/>
                </a:lnTo>
                <a:lnTo>
                  <a:pt x="2584664" y="523240"/>
                </a:lnTo>
                <a:lnTo>
                  <a:pt x="2580310" y="527050"/>
                </a:lnTo>
                <a:close/>
              </a:path>
              <a:path w="4096384" h="836930">
                <a:moveTo>
                  <a:pt x="2786325" y="509054"/>
                </a:moveTo>
                <a:lnTo>
                  <a:pt x="2786436" y="507705"/>
                </a:lnTo>
                <a:lnTo>
                  <a:pt x="2790128" y="503179"/>
                </a:lnTo>
                <a:lnTo>
                  <a:pt x="2790238" y="502166"/>
                </a:lnTo>
                <a:lnTo>
                  <a:pt x="2789999" y="500380"/>
                </a:lnTo>
                <a:lnTo>
                  <a:pt x="2795677" y="503960"/>
                </a:lnTo>
                <a:lnTo>
                  <a:pt x="2795721" y="506730"/>
                </a:lnTo>
                <a:lnTo>
                  <a:pt x="2800069" y="506730"/>
                </a:lnTo>
                <a:lnTo>
                  <a:pt x="2792022" y="508000"/>
                </a:lnTo>
                <a:lnTo>
                  <a:pt x="2786325" y="509054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3004579" y="508000"/>
                </a:lnTo>
                <a:lnTo>
                  <a:pt x="3004691" y="506514"/>
                </a:lnTo>
                <a:lnTo>
                  <a:pt x="3003387" y="500380"/>
                </a:lnTo>
                <a:lnTo>
                  <a:pt x="3008259" y="502920"/>
                </a:lnTo>
                <a:lnTo>
                  <a:pt x="3016129" y="50546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11441" y="514350"/>
                </a:moveTo>
                <a:lnTo>
                  <a:pt x="3000539" y="514350"/>
                </a:lnTo>
                <a:lnTo>
                  <a:pt x="3001063" y="510540"/>
                </a:lnTo>
                <a:lnTo>
                  <a:pt x="3003237" y="510540"/>
                </a:lnTo>
                <a:lnTo>
                  <a:pt x="3016129" y="505460"/>
                </a:lnTo>
                <a:lnTo>
                  <a:pt x="3008259" y="502920"/>
                </a:lnTo>
                <a:lnTo>
                  <a:pt x="3003387" y="500380"/>
                </a:lnTo>
                <a:lnTo>
                  <a:pt x="3010767" y="500380"/>
                </a:lnTo>
                <a:lnTo>
                  <a:pt x="3012790" y="504190"/>
                </a:lnTo>
                <a:lnTo>
                  <a:pt x="3028307" y="504190"/>
                </a:lnTo>
                <a:lnTo>
                  <a:pt x="3029746" y="505460"/>
                </a:lnTo>
                <a:lnTo>
                  <a:pt x="3018971" y="505460"/>
                </a:lnTo>
                <a:lnTo>
                  <a:pt x="3019488" y="506730"/>
                </a:lnTo>
                <a:lnTo>
                  <a:pt x="3031186" y="506730"/>
                </a:lnTo>
                <a:lnTo>
                  <a:pt x="3032625" y="508000"/>
                </a:lnTo>
                <a:lnTo>
                  <a:pt x="3015141" y="508000"/>
                </a:lnTo>
                <a:lnTo>
                  <a:pt x="3005070" y="513080"/>
                </a:lnTo>
                <a:lnTo>
                  <a:pt x="3011441" y="514350"/>
                </a:lnTo>
                <a:close/>
              </a:path>
              <a:path w="4096384" h="836930">
                <a:moveTo>
                  <a:pt x="3309447" y="509270"/>
                </a:moveTo>
                <a:lnTo>
                  <a:pt x="3307647" y="509270"/>
                </a:lnTo>
                <a:lnTo>
                  <a:pt x="3309821" y="504190"/>
                </a:lnTo>
                <a:lnTo>
                  <a:pt x="3309972" y="504190"/>
                </a:lnTo>
                <a:lnTo>
                  <a:pt x="3312512" y="500380"/>
                </a:lnTo>
                <a:lnTo>
                  <a:pt x="3317309" y="502348"/>
                </a:lnTo>
                <a:lnTo>
                  <a:pt x="3316515" y="502920"/>
                </a:lnTo>
                <a:lnTo>
                  <a:pt x="3314012" y="502920"/>
                </a:lnTo>
                <a:lnTo>
                  <a:pt x="3313033" y="505386"/>
                </a:lnTo>
                <a:lnTo>
                  <a:pt x="3311219" y="506730"/>
                </a:lnTo>
                <a:lnTo>
                  <a:pt x="3309447" y="509270"/>
                </a:lnTo>
                <a:close/>
              </a:path>
              <a:path w="4096384" h="836930">
                <a:moveTo>
                  <a:pt x="3317309" y="502348"/>
                </a:moveTo>
                <a:lnTo>
                  <a:pt x="3312512" y="500380"/>
                </a:lnTo>
                <a:lnTo>
                  <a:pt x="3316751" y="500380"/>
                </a:lnTo>
                <a:lnTo>
                  <a:pt x="3317847" y="501808"/>
                </a:lnTo>
                <a:lnTo>
                  <a:pt x="3317867" y="501947"/>
                </a:lnTo>
                <a:lnTo>
                  <a:pt x="3317309" y="502348"/>
                </a:lnTo>
                <a:close/>
              </a:path>
              <a:path w="4096384" h="836930">
                <a:moveTo>
                  <a:pt x="3505112" y="511810"/>
                </a:moveTo>
                <a:lnTo>
                  <a:pt x="3505112" y="500380"/>
                </a:lnTo>
                <a:lnTo>
                  <a:pt x="3509957" y="506730"/>
                </a:lnTo>
                <a:lnTo>
                  <a:pt x="3509282" y="506730"/>
                </a:lnTo>
                <a:lnTo>
                  <a:pt x="3505112" y="511810"/>
                </a:lnTo>
                <a:close/>
              </a:path>
              <a:path w="4096384" h="836930">
                <a:moveTo>
                  <a:pt x="3513323" y="511810"/>
                </a:moveTo>
                <a:lnTo>
                  <a:pt x="3505112" y="511810"/>
                </a:lnTo>
                <a:lnTo>
                  <a:pt x="3509282" y="506730"/>
                </a:lnTo>
                <a:lnTo>
                  <a:pt x="3509957" y="506730"/>
                </a:lnTo>
                <a:lnTo>
                  <a:pt x="3505112" y="500380"/>
                </a:lnTo>
                <a:lnTo>
                  <a:pt x="3511100" y="500380"/>
                </a:lnTo>
                <a:lnTo>
                  <a:pt x="3520519" y="504190"/>
                </a:lnTo>
                <a:lnTo>
                  <a:pt x="3523455" y="504190"/>
                </a:lnTo>
                <a:lnTo>
                  <a:pt x="3517854" y="508000"/>
                </a:lnTo>
                <a:lnTo>
                  <a:pt x="3520043" y="509283"/>
                </a:lnTo>
                <a:lnTo>
                  <a:pt x="3521457" y="510540"/>
                </a:lnTo>
                <a:lnTo>
                  <a:pt x="3513323" y="510540"/>
                </a:lnTo>
                <a:lnTo>
                  <a:pt x="3513323" y="511810"/>
                </a:lnTo>
                <a:close/>
              </a:path>
              <a:path w="4096384" h="836930">
                <a:moveTo>
                  <a:pt x="3525567" y="505460"/>
                </a:moveTo>
                <a:lnTo>
                  <a:pt x="3525597" y="502733"/>
                </a:lnTo>
                <a:lnTo>
                  <a:pt x="3529057" y="500380"/>
                </a:lnTo>
                <a:lnTo>
                  <a:pt x="3529176" y="501650"/>
                </a:lnTo>
                <a:lnTo>
                  <a:pt x="3529093" y="502348"/>
                </a:lnTo>
                <a:lnTo>
                  <a:pt x="3525567" y="505460"/>
                </a:lnTo>
                <a:close/>
              </a:path>
              <a:path w="4096384" h="836930">
                <a:moveTo>
                  <a:pt x="3529230" y="502227"/>
                </a:moveTo>
                <a:lnTo>
                  <a:pt x="3529057" y="500380"/>
                </a:lnTo>
                <a:lnTo>
                  <a:pt x="3531324" y="500380"/>
                </a:lnTo>
                <a:lnTo>
                  <a:pt x="3529230" y="502227"/>
                </a:lnTo>
                <a:close/>
              </a:path>
              <a:path w="4096384" h="836930">
                <a:moveTo>
                  <a:pt x="1855663" y="510540"/>
                </a:moveTo>
                <a:lnTo>
                  <a:pt x="1828169" y="510540"/>
                </a:lnTo>
                <a:lnTo>
                  <a:pt x="1825995" y="504190"/>
                </a:lnTo>
                <a:lnTo>
                  <a:pt x="1824244" y="500405"/>
                </a:lnTo>
                <a:lnTo>
                  <a:pt x="1828843" y="501650"/>
                </a:lnTo>
                <a:lnTo>
                  <a:pt x="1833407" y="503258"/>
                </a:lnTo>
                <a:lnTo>
                  <a:pt x="1836052" y="509270"/>
                </a:lnTo>
                <a:lnTo>
                  <a:pt x="1856501" y="509270"/>
                </a:lnTo>
                <a:lnTo>
                  <a:pt x="1855663" y="510540"/>
                </a:lnTo>
                <a:close/>
              </a:path>
              <a:path w="4096384" h="836930">
                <a:moveTo>
                  <a:pt x="1165386" y="501650"/>
                </a:moveTo>
                <a:lnTo>
                  <a:pt x="1157673" y="501650"/>
                </a:lnTo>
                <a:lnTo>
                  <a:pt x="1165386" y="500407"/>
                </a:lnTo>
                <a:lnTo>
                  <a:pt x="1165386" y="501650"/>
                </a:lnTo>
                <a:close/>
              </a:path>
              <a:path w="4096384" h="836930">
                <a:moveTo>
                  <a:pt x="1771346" y="511810"/>
                </a:moveTo>
                <a:lnTo>
                  <a:pt x="1766992" y="506730"/>
                </a:lnTo>
                <a:lnTo>
                  <a:pt x="1763973" y="506730"/>
                </a:lnTo>
                <a:lnTo>
                  <a:pt x="1772156" y="500423"/>
                </a:lnTo>
                <a:lnTo>
                  <a:pt x="1773551" y="500864"/>
                </a:lnTo>
                <a:lnTo>
                  <a:pt x="1772566" y="506460"/>
                </a:lnTo>
                <a:lnTo>
                  <a:pt x="1771346" y="511810"/>
                </a:lnTo>
                <a:close/>
              </a:path>
              <a:path w="4096384" h="836930">
                <a:moveTo>
                  <a:pt x="3290714" y="502920"/>
                </a:moveTo>
                <a:lnTo>
                  <a:pt x="3291668" y="500486"/>
                </a:lnTo>
                <a:lnTo>
                  <a:pt x="3294022" y="501650"/>
                </a:lnTo>
                <a:lnTo>
                  <a:pt x="3294143" y="502348"/>
                </a:lnTo>
                <a:lnTo>
                  <a:pt x="3294141" y="502563"/>
                </a:lnTo>
                <a:lnTo>
                  <a:pt x="3290714" y="502920"/>
                </a:lnTo>
                <a:close/>
              </a:path>
              <a:path w="4096384" h="836930">
                <a:moveTo>
                  <a:pt x="2292995" y="509270"/>
                </a:moveTo>
                <a:lnTo>
                  <a:pt x="2293391" y="507841"/>
                </a:lnTo>
                <a:lnTo>
                  <a:pt x="2288891" y="501236"/>
                </a:lnTo>
                <a:lnTo>
                  <a:pt x="2288783" y="500556"/>
                </a:lnTo>
                <a:lnTo>
                  <a:pt x="2301711" y="505460"/>
                </a:lnTo>
                <a:lnTo>
                  <a:pt x="2292995" y="509270"/>
                </a:lnTo>
                <a:close/>
              </a:path>
              <a:path w="4096384" h="836930">
                <a:moveTo>
                  <a:pt x="1773022" y="513080"/>
                </a:moveTo>
                <a:lnTo>
                  <a:pt x="1762795" y="513080"/>
                </a:lnTo>
                <a:lnTo>
                  <a:pt x="1762297" y="511810"/>
                </a:lnTo>
                <a:lnTo>
                  <a:pt x="1771346" y="511810"/>
                </a:lnTo>
                <a:lnTo>
                  <a:pt x="1772451" y="507020"/>
                </a:lnTo>
                <a:lnTo>
                  <a:pt x="1773551" y="500864"/>
                </a:lnTo>
                <a:lnTo>
                  <a:pt x="1776041" y="501650"/>
                </a:lnTo>
                <a:lnTo>
                  <a:pt x="1780736" y="502920"/>
                </a:lnTo>
                <a:lnTo>
                  <a:pt x="1796224" y="502920"/>
                </a:lnTo>
                <a:lnTo>
                  <a:pt x="1796033" y="505460"/>
                </a:lnTo>
                <a:lnTo>
                  <a:pt x="1776879" y="505460"/>
                </a:lnTo>
                <a:lnTo>
                  <a:pt x="1774162" y="510611"/>
                </a:lnTo>
                <a:lnTo>
                  <a:pt x="1773022" y="513080"/>
                </a:lnTo>
                <a:close/>
              </a:path>
              <a:path w="4096384" h="836930">
                <a:moveTo>
                  <a:pt x="1668761" y="505460"/>
                </a:moveTo>
                <a:lnTo>
                  <a:pt x="1666914" y="505460"/>
                </a:lnTo>
                <a:lnTo>
                  <a:pt x="1665238" y="504190"/>
                </a:lnTo>
                <a:lnTo>
                  <a:pt x="1664904" y="502920"/>
                </a:lnTo>
                <a:lnTo>
                  <a:pt x="1666246" y="501650"/>
                </a:lnTo>
                <a:lnTo>
                  <a:pt x="1667176" y="500866"/>
                </a:lnTo>
                <a:lnTo>
                  <a:pt x="1668978" y="501808"/>
                </a:lnTo>
                <a:lnTo>
                  <a:pt x="1669933" y="502920"/>
                </a:lnTo>
                <a:lnTo>
                  <a:pt x="1669094" y="502920"/>
                </a:lnTo>
                <a:lnTo>
                  <a:pt x="1669630" y="503531"/>
                </a:lnTo>
                <a:lnTo>
                  <a:pt x="1669599" y="504190"/>
                </a:lnTo>
                <a:lnTo>
                  <a:pt x="1668761" y="505460"/>
                </a:lnTo>
                <a:close/>
              </a:path>
              <a:path w="4096384" h="836930">
                <a:moveTo>
                  <a:pt x="260857" y="501947"/>
                </a:moveTo>
                <a:lnTo>
                  <a:pt x="259959" y="500883"/>
                </a:lnTo>
                <a:lnTo>
                  <a:pt x="261544" y="501650"/>
                </a:lnTo>
                <a:lnTo>
                  <a:pt x="260857" y="501947"/>
                </a:lnTo>
                <a:close/>
              </a:path>
              <a:path w="4096384" h="836930">
                <a:moveTo>
                  <a:pt x="2292634" y="506730"/>
                </a:moveTo>
                <a:lnTo>
                  <a:pt x="2287803" y="506730"/>
                </a:lnTo>
                <a:lnTo>
                  <a:pt x="2288716" y="500980"/>
                </a:lnTo>
                <a:lnTo>
                  <a:pt x="2292634" y="506730"/>
                </a:lnTo>
                <a:close/>
              </a:path>
              <a:path w="4096384" h="836930">
                <a:moveTo>
                  <a:pt x="196550" y="501650"/>
                </a:moveTo>
                <a:lnTo>
                  <a:pt x="194828" y="501650"/>
                </a:lnTo>
                <a:lnTo>
                  <a:pt x="196295" y="501054"/>
                </a:lnTo>
                <a:lnTo>
                  <a:pt x="196550" y="501650"/>
                </a:lnTo>
                <a:close/>
              </a:path>
              <a:path w="4096384" h="836930">
                <a:moveTo>
                  <a:pt x="313678" y="501650"/>
                </a:moveTo>
                <a:lnTo>
                  <a:pt x="310489" y="501650"/>
                </a:lnTo>
                <a:lnTo>
                  <a:pt x="312984" y="501102"/>
                </a:lnTo>
                <a:lnTo>
                  <a:pt x="313678" y="501650"/>
                </a:lnTo>
                <a:close/>
              </a:path>
              <a:path w="4096384" h="836930">
                <a:moveTo>
                  <a:pt x="1511355" y="508691"/>
                </a:moveTo>
                <a:lnTo>
                  <a:pt x="1510472" y="503714"/>
                </a:lnTo>
                <a:lnTo>
                  <a:pt x="1510347" y="502733"/>
                </a:lnTo>
                <a:lnTo>
                  <a:pt x="1512060" y="501236"/>
                </a:lnTo>
                <a:lnTo>
                  <a:pt x="1516392" y="502920"/>
                </a:lnTo>
                <a:lnTo>
                  <a:pt x="1518068" y="502920"/>
                </a:lnTo>
                <a:lnTo>
                  <a:pt x="1518190" y="503149"/>
                </a:lnTo>
                <a:lnTo>
                  <a:pt x="1518063" y="503432"/>
                </a:lnTo>
                <a:lnTo>
                  <a:pt x="1514688" y="508000"/>
                </a:lnTo>
                <a:lnTo>
                  <a:pt x="1512541" y="508000"/>
                </a:lnTo>
                <a:lnTo>
                  <a:pt x="1511355" y="508691"/>
                </a:lnTo>
                <a:close/>
              </a:path>
              <a:path w="4096384" h="836930">
                <a:moveTo>
                  <a:pt x="2374095" y="504190"/>
                </a:moveTo>
                <a:lnTo>
                  <a:pt x="2370607" y="504190"/>
                </a:lnTo>
                <a:lnTo>
                  <a:pt x="2370164" y="501378"/>
                </a:lnTo>
                <a:lnTo>
                  <a:pt x="2374095" y="504190"/>
                </a:lnTo>
                <a:close/>
              </a:path>
              <a:path w="4096384" h="836930">
                <a:moveTo>
                  <a:pt x="30067" y="511810"/>
                </a:moveTo>
                <a:lnTo>
                  <a:pt x="31184" y="508148"/>
                </a:lnTo>
                <a:lnTo>
                  <a:pt x="32905" y="504190"/>
                </a:lnTo>
                <a:lnTo>
                  <a:pt x="43631" y="501650"/>
                </a:lnTo>
                <a:lnTo>
                  <a:pt x="39944" y="505460"/>
                </a:lnTo>
                <a:lnTo>
                  <a:pt x="37427" y="506730"/>
                </a:lnTo>
                <a:lnTo>
                  <a:pt x="33134" y="510540"/>
                </a:lnTo>
                <a:lnTo>
                  <a:pt x="30067" y="511810"/>
                </a:lnTo>
                <a:close/>
              </a:path>
              <a:path w="4096384" h="836930">
                <a:moveTo>
                  <a:pt x="44942" y="511810"/>
                </a:moveTo>
                <a:lnTo>
                  <a:pt x="30067" y="511810"/>
                </a:lnTo>
                <a:lnTo>
                  <a:pt x="33134" y="510540"/>
                </a:lnTo>
                <a:lnTo>
                  <a:pt x="37427" y="506730"/>
                </a:lnTo>
                <a:lnTo>
                  <a:pt x="39944" y="505460"/>
                </a:lnTo>
                <a:lnTo>
                  <a:pt x="43631" y="501650"/>
                </a:lnTo>
                <a:lnTo>
                  <a:pt x="44301" y="501650"/>
                </a:lnTo>
                <a:lnTo>
                  <a:pt x="44469" y="502920"/>
                </a:lnTo>
                <a:lnTo>
                  <a:pt x="46820" y="502920"/>
                </a:lnTo>
                <a:lnTo>
                  <a:pt x="44803" y="510540"/>
                </a:lnTo>
                <a:lnTo>
                  <a:pt x="43467" y="510540"/>
                </a:lnTo>
                <a:lnTo>
                  <a:pt x="44942" y="511810"/>
                </a:lnTo>
                <a:close/>
              </a:path>
              <a:path w="4096384" h="836930">
                <a:moveTo>
                  <a:pt x="86041" y="513080"/>
                </a:moveTo>
                <a:lnTo>
                  <a:pt x="85537" y="513080"/>
                </a:lnTo>
                <a:lnTo>
                  <a:pt x="77660" y="504190"/>
                </a:lnTo>
                <a:lnTo>
                  <a:pt x="80949" y="501650"/>
                </a:lnTo>
                <a:lnTo>
                  <a:pt x="85412" y="505460"/>
                </a:lnTo>
                <a:lnTo>
                  <a:pt x="88052" y="509270"/>
                </a:lnTo>
                <a:lnTo>
                  <a:pt x="86041" y="513080"/>
                </a:lnTo>
                <a:close/>
              </a:path>
              <a:path w="4096384" h="836930">
                <a:moveTo>
                  <a:pt x="89898" y="513080"/>
                </a:moveTo>
                <a:lnTo>
                  <a:pt x="86041" y="513080"/>
                </a:lnTo>
                <a:lnTo>
                  <a:pt x="88052" y="509270"/>
                </a:lnTo>
                <a:lnTo>
                  <a:pt x="85412" y="505460"/>
                </a:lnTo>
                <a:lnTo>
                  <a:pt x="80949" y="501650"/>
                </a:lnTo>
                <a:lnTo>
                  <a:pt x="89728" y="501650"/>
                </a:lnTo>
                <a:lnTo>
                  <a:pt x="90402" y="504190"/>
                </a:lnTo>
                <a:lnTo>
                  <a:pt x="92011" y="509270"/>
                </a:lnTo>
                <a:lnTo>
                  <a:pt x="89898" y="509270"/>
                </a:lnTo>
                <a:lnTo>
                  <a:pt x="89898" y="513080"/>
                </a:lnTo>
                <a:close/>
              </a:path>
              <a:path w="4096384" h="836930">
                <a:moveTo>
                  <a:pt x="97123" y="510540"/>
                </a:moveTo>
                <a:lnTo>
                  <a:pt x="92413" y="510540"/>
                </a:lnTo>
                <a:lnTo>
                  <a:pt x="97107" y="501650"/>
                </a:lnTo>
                <a:lnTo>
                  <a:pt x="101966" y="502920"/>
                </a:lnTo>
                <a:lnTo>
                  <a:pt x="106490" y="502920"/>
                </a:lnTo>
                <a:lnTo>
                  <a:pt x="107128" y="504190"/>
                </a:lnTo>
                <a:lnTo>
                  <a:pt x="101128" y="504190"/>
                </a:lnTo>
                <a:lnTo>
                  <a:pt x="97123" y="510540"/>
                </a:lnTo>
                <a:close/>
              </a:path>
              <a:path w="4096384" h="836930">
                <a:moveTo>
                  <a:pt x="146109" y="506514"/>
                </a:moveTo>
                <a:lnTo>
                  <a:pt x="146252" y="505972"/>
                </a:lnTo>
                <a:lnTo>
                  <a:pt x="146332" y="505386"/>
                </a:lnTo>
                <a:lnTo>
                  <a:pt x="143538" y="501650"/>
                </a:lnTo>
                <a:lnTo>
                  <a:pt x="151920" y="501650"/>
                </a:lnTo>
                <a:lnTo>
                  <a:pt x="151920" y="503313"/>
                </a:lnTo>
                <a:lnTo>
                  <a:pt x="146109" y="506514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51920" y="505460"/>
                </a:lnTo>
                <a:lnTo>
                  <a:pt x="152020" y="503258"/>
                </a:lnTo>
                <a:lnTo>
                  <a:pt x="154938" y="501650"/>
                </a:lnTo>
                <a:lnTo>
                  <a:pt x="163987" y="50165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0485" y="513080"/>
                </a:moveTo>
                <a:lnTo>
                  <a:pt x="252153" y="511928"/>
                </a:lnTo>
                <a:lnTo>
                  <a:pt x="252262" y="511740"/>
                </a:lnTo>
                <a:lnTo>
                  <a:pt x="248111" y="507079"/>
                </a:lnTo>
                <a:lnTo>
                  <a:pt x="247986" y="506858"/>
                </a:lnTo>
                <a:lnTo>
                  <a:pt x="248134" y="506730"/>
                </a:lnTo>
                <a:lnTo>
                  <a:pt x="247800" y="506730"/>
                </a:lnTo>
                <a:lnTo>
                  <a:pt x="245284" y="501650"/>
                </a:lnTo>
                <a:lnTo>
                  <a:pt x="247655" y="501650"/>
                </a:lnTo>
                <a:lnTo>
                  <a:pt x="252068" y="504190"/>
                </a:lnTo>
                <a:lnTo>
                  <a:pt x="262752" y="504190"/>
                </a:lnTo>
                <a:lnTo>
                  <a:pt x="264897" y="506730"/>
                </a:lnTo>
                <a:lnTo>
                  <a:pt x="256686" y="510540"/>
                </a:lnTo>
                <a:lnTo>
                  <a:pt x="250485" y="513080"/>
                </a:lnTo>
                <a:close/>
              </a:path>
              <a:path w="4096384" h="836930">
                <a:moveTo>
                  <a:pt x="255677" y="504190"/>
                </a:moveTo>
                <a:lnTo>
                  <a:pt x="252068" y="504190"/>
                </a:lnTo>
                <a:lnTo>
                  <a:pt x="247655" y="501650"/>
                </a:lnTo>
                <a:lnTo>
                  <a:pt x="260606" y="501650"/>
                </a:lnTo>
                <a:lnTo>
                  <a:pt x="260857" y="501947"/>
                </a:lnTo>
                <a:lnTo>
                  <a:pt x="255677" y="504190"/>
                </a:lnTo>
                <a:close/>
              </a:path>
              <a:path w="4096384" h="836930">
                <a:moveTo>
                  <a:pt x="272440" y="505460"/>
                </a:moveTo>
                <a:lnTo>
                  <a:pt x="275792" y="501650"/>
                </a:lnTo>
                <a:lnTo>
                  <a:pt x="281155" y="502920"/>
                </a:lnTo>
                <a:lnTo>
                  <a:pt x="281825" y="504190"/>
                </a:lnTo>
                <a:lnTo>
                  <a:pt x="274116" y="504190"/>
                </a:lnTo>
                <a:lnTo>
                  <a:pt x="272440" y="505460"/>
                </a:lnTo>
                <a:close/>
              </a:path>
              <a:path w="4096384" h="836930">
                <a:moveTo>
                  <a:pt x="282319" y="516890"/>
                </a:moveTo>
                <a:lnTo>
                  <a:pt x="281976" y="515620"/>
                </a:lnTo>
                <a:lnTo>
                  <a:pt x="283989" y="513080"/>
                </a:lnTo>
                <a:lnTo>
                  <a:pt x="284293" y="510847"/>
                </a:lnTo>
                <a:lnTo>
                  <a:pt x="284396" y="509058"/>
                </a:lnTo>
                <a:lnTo>
                  <a:pt x="281155" y="502920"/>
                </a:lnTo>
                <a:lnTo>
                  <a:pt x="275792" y="501650"/>
                </a:lnTo>
                <a:lnTo>
                  <a:pt x="281059" y="501650"/>
                </a:lnTo>
                <a:lnTo>
                  <a:pt x="281495" y="502920"/>
                </a:lnTo>
                <a:lnTo>
                  <a:pt x="284507" y="502920"/>
                </a:lnTo>
                <a:lnTo>
                  <a:pt x="291501" y="504190"/>
                </a:lnTo>
                <a:lnTo>
                  <a:pt x="294857" y="504190"/>
                </a:lnTo>
                <a:lnTo>
                  <a:pt x="293214" y="509283"/>
                </a:lnTo>
                <a:lnTo>
                  <a:pt x="288868" y="513080"/>
                </a:lnTo>
                <a:lnTo>
                  <a:pt x="282319" y="516890"/>
                </a:lnTo>
                <a:close/>
              </a:path>
              <a:path w="4096384" h="836930">
                <a:moveTo>
                  <a:pt x="343851" y="506730"/>
                </a:moveTo>
                <a:lnTo>
                  <a:pt x="342679" y="506730"/>
                </a:lnTo>
                <a:lnTo>
                  <a:pt x="336812" y="501650"/>
                </a:lnTo>
                <a:lnTo>
                  <a:pt x="345609" y="501650"/>
                </a:lnTo>
                <a:lnTo>
                  <a:pt x="350386" y="502920"/>
                </a:lnTo>
                <a:lnTo>
                  <a:pt x="343851" y="506730"/>
                </a:lnTo>
                <a:close/>
              </a:path>
              <a:path w="4096384" h="836930">
                <a:moveTo>
                  <a:pt x="372681" y="515620"/>
                </a:moveTo>
                <a:lnTo>
                  <a:pt x="377206" y="504190"/>
                </a:lnTo>
                <a:lnTo>
                  <a:pt x="381737" y="501650"/>
                </a:lnTo>
                <a:lnTo>
                  <a:pt x="385253" y="501650"/>
                </a:lnTo>
                <a:lnTo>
                  <a:pt x="389947" y="506730"/>
                </a:lnTo>
                <a:lnTo>
                  <a:pt x="377880" y="506730"/>
                </a:lnTo>
                <a:lnTo>
                  <a:pt x="379622" y="509270"/>
                </a:lnTo>
                <a:lnTo>
                  <a:pt x="375366" y="509270"/>
                </a:lnTo>
                <a:lnTo>
                  <a:pt x="372681" y="515620"/>
                </a:lnTo>
                <a:close/>
              </a:path>
              <a:path w="4096384" h="836930">
                <a:moveTo>
                  <a:pt x="497058" y="505460"/>
                </a:moveTo>
                <a:lnTo>
                  <a:pt x="496560" y="501650"/>
                </a:lnTo>
                <a:lnTo>
                  <a:pt x="498230" y="502920"/>
                </a:lnTo>
                <a:lnTo>
                  <a:pt x="497058" y="505460"/>
                </a:lnTo>
                <a:close/>
              </a:path>
              <a:path w="4096384" h="836930">
                <a:moveTo>
                  <a:pt x="502202" y="520700"/>
                </a:moveTo>
                <a:lnTo>
                  <a:pt x="495886" y="520700"/>
                </a:lnTo>
                <a:lnTo>
                  <a:pt x="504935" y="513080"/>
                </a:lnTo>
                <a:lnTo>
                  <a:pt x="505446" y="513080"/>
                </a:lnTo>
                <a:lnTo>
                  <a:pt x="506952" y="505460"/>
                </a:lnTo>
                <a:lnTo>
                  <a:pt x="497058" y="505460"/>
                </a:lnTo>
                <a:lnTo>
                  <a:pt x="498230" y="502920"/>
                </a:lnTo>
                <a:lnTo>
                  <a:pt x="496560" y="501650"/>
                </a:lnTo>
                <a:lnTo>
                  <a:pt x="519354" y="501650"/>
                </a:lnTo>
                <a:lnTo>
                  <a:pt x="519899" y="502920"/>
                </a:lnTo>
                <a:lnTo>
                  <a:pt x="507116" y="502920"/>
                </a:lnTo>
                <a:lnTo>
                  <a:pt x="508124" y="504190"/>
                </a:lnTo>
                <a:lnTo>
                  <a:pt x="520444" y="504190"/>
                </a:lnTo>
                <a:lnTo>
                  <a:pt x="521534" y="506730"/>
                </a:lnTo>
                <a:lnTo>
                  <a:pt x="530249" y="506730"/>
                </a:lnTo>
                <a:lnTo>
                  <a:pt x="528462" y="508000"/>
                </a:lnTo>
                <a:lnTo>
                  <a:pt x="517988" y="508000"/>
                </a:lnTo>
                <a:lnTo>
                  <a:pt x="512963" y="510540"/>
                </a:lnTo>
                <a:lnTo>
                  <a:pt x="507106" y="516932"/>
                </a:lnTo>
                <a:lnTo>
                  <a:pt x="504437" y="519430"/>
                </a:lnTo>
                <a:lnTo>
                  <a:pt x="502202" y="520700"/>
                </a:lnTo>
                <a:close/>
              </a:path>
              <a:path w="4096384" h="836930">
                <a:moveTo>
                  <a:pt x="577983" y="525780"/>
                </a:moveTo>
                <a:lnTo>
                  <a:pt x="570939" y="525780"/>
                </a:lnTo>
                <a:lnTo>
                  <a:pt x="574978" y="520935"/>
                </a:lnTo>
                <a:lnTo>
                  <a:pt x="575095" y="520566"/>
                </a:lnTo>
                <a:lnTo>
                  <a:pt x="572150" y="515620"/>
                </a:lnTo>
                <a:lnTo>
                  <a:pt x="566816" y="510540"/>
                </a:lnTo>
                <a:lnTo>
                  <a:pt x="562959" y="505540"/>
                </a:lnTo>
                <a:lnTo>
                  <a:pt x="562974" y="505216"/>
                </a:lnTo>
                <a:lnTo>
                  <a:pt x="564115" y="501650"/>
                </a:lnTo>
                <a:lnTo>
                  <a:pt x="565784" y="501650"/>
                </a:lnTo>
                <a:lnTo>
                  <a:pt x="570316" y="506730"/>
                </a:lnTo>
                <a:lnTo>
                  <a:pt x="576680" y="506730"/>
                </a:lnTo>
                <a:lnTo>
                  <a:pt x="575173" y="511810"/>
                </a:lnTo>
                <a:lnTo>
                  <a:pt x="590296" y="511810"/>
                </a:lnTo>
                <a:lnTo>
                  <a:pt x="592406" y="515620"/>
                </a:lnTo>
                <a:lnTo>
                  <a:pt x="581205" y="515620"/>
                </a:lnTo>
                <a:lnTo>
                  <a:pt x="581592" y="515737"/>
                </a:lnTo>
                <a:lnTo>
                  <a:pt x="576346" y="520700"/>
                </a:lnTo>
                <a:lnTo>
                  <a:pt x="580794" y="520700"/>
                </a:lnTo>
                <a:lnTo>
                  <a:pt x="579031" y="524510"/>
                </a:lnTo>
                <a:lnTo>
                  <a:pt x="577983" y="525780"/>
                </a:lnTo>
                <a:close/>
              </a:path>
              <a:path w="4096384" h="836930">
                <a:moveTo>
                  <a:pt x="570316" y="506730"/>
                </a:moveTo>
                <a:lnTo>
                  <a:pt x="565784" y="501650"/>
                </a:lnTo>
                <a:lnTo>
                  <a:pt x="577298" y="501650"/>
                </a:lnTo>
                <a:lnTo>
                  <a:pt x="575678" y="504190"/>
                </a:lnTo>
                <a:lnTo>
                  <a:pt x="573668" y="505460"/>
                </a:lnTo>
                <a:lnTo>
                  <a:pt x="570316" y="506730"/>
                </a:lnTo>
                <a:close/>
              </a:path>
              <a:path w="4096384" h="836930">
                <a:moveTo>
                  <a:pt x="627642" y="505460"/>
                </a:moveTo>
                <a:lnTo>
                  <a:pt x="606689" y="505460"/>
                </a:lnTo>
                <a:lnTo>
                  <a:pt x="616713" y="502970"/>
                </a:lnTo>
                <a:lnTo>
                  <a:pt x="616816" y="502792"/>
                </a:lnTo>
                <a:lnTo>
                  <a:pt x="615908" y="501650"/>
                </a:lnTo>
                <a:lnTo>
                  <a:pt x="617919" y="502920"/>
                </a:lnTo>
                <a:lnTo>
                  <a:pt x="627642" y="505460"/>
                </a:lnTo>
                <a:close/>
              </a:path>
              <a:path w="4096384" h="836930">
                <a:moveTo>
                  <a:pt x="653624" y="504190"/>
                </a:moveTo>
                <a:lnTo>
                  <a:pt x="651280" y="502920"/>
                </a:lnTo>
                <a:lnTo>
                  <a:pt x="645073" y="502920"/>
                </a:lnTo>
                <a:lnTo>
                  <a:pt x="645577" y="501650"/>
                </a:lnTo>
                <a:lnTo>
                  <a:pt x="652043" y="501650"/>
                </a:lnTo>
                <a:lnTo>
                  <a:pt x="653624" y="504190"/>
                </a:lnTo>
                <a:close/>
              </a:path>
              <a:path w="4096384" h="836930">
                <a:moveTo>
                  <a:pt x="743202" y="507625"/>
                </a:moveTo>
                <a:lnTo>
                  <a:pt x="733076" y="504190"/>
                </a:lnTo>
                <a:lnTo>
                  <a:pt x="738609" y="501650"/>
                </a:lnTo>
                <a:lnTo>
                  <a:pt x="739951" y="501650"/>
                </a:lnTo>
                <a:lnTo>
                  <a:pt x="741287" y="502920"/>
                </a:lnTo>
                <a:lnTo>
                  <a:pt x="742447" y="504872"/>
                </a:lnTo>
                <a:lnTo>
                  <a:pt x="742567" y="505216"/>
                </a:lnTo>
                <a:lnTo>
                  <a:pt x="743202" y="507625"/>
                </a:lnTo>
                <a:close/>
              </a:path>
              <a:path w="4096384" h="836930">
                <a:moveTo>
                  <a:pt x="844649" y="513080"/>
                </a:moveTo>
                <a:lnTo>
                  <a:pt x="832820" y="513080"/>
                </a:lnTo>
                <a:lnTo>
                  <a:pt x="836840" y="511810"/>
                </a:lnTo>
                <a:lnTo>
                  <a:pt x="839021" y="501650"/>
                </a:lnTo>
                <a:lnTo>
                  <a:pt x="839440" y="501650"/>
                </a:lnTo>
                <a:lnTo>
                  <a:pt x="842534" y="506460"/>
                </a:lnTo>
                <a:lnTo>
                  <a:pt x="843375" y="511810"/>
                </a:lnTo>
                <a:lnTo>
                  <a:pt x="844649" y="513080"/>
                </a:lnTo>
                <a:close/>
              </a:path>
              <a:path w="4096384" h="836930">
                <a:moveTo>
                  <a:pt x="853433" y="508000"/>
                </a:moveTo>
                <a:lnTo>
                  <a:pt x="846564" y="501650"/>
                </a:lnTo>
                <a:lnTo>
                  <a:pt x="853266" y="501650"/>
                </a:lnTo>
                <a:lnTo>
                  <a:pt x="854741" y="504133"/>
                </a:lnTo>
                <a:lnTo>
                  <a:pt x="854628" y="504606"/>
                </a:lnTo>
                <a:lnTo>
                  <a:pt x="853433" y="508000"/>
                </a:lnTo>
                <a:close/>
              </a:path>
              <a:path w="4096384" h="836930">
                <a:moveTo>
                  <a:pt x="864693" y="502563"/>
                </a:moveTo>
                <a:lnTo>
                  <a:pt x="862482" y="501650"/>
                </a:lnTo>
                <a:lnTo>
                  <a:pt x="865839" y="501650"/>
                </a:lnTo>
                <a:lnTo>
                  <a:pt x="864693" y="502563"/>
                </a:lnTo>
                <a:close/>
              </a:path>
              <a:path w="4096384" h="836930">
                <a:moveTo>
                  <a:pt x="882553" y="505409"/>
                </a:moveTo>
                <a:lnTo>
                  <a:pt x="872042" y="502920"/>
                </a:lnTo>
                <a:lnTo>
                  <a:pt x="876062" y="501650"/>
                </a:lnTo>
                <a:lnTo>
                  <a:pt x="888237" y="501650"/>
                </a:lnTo>
                <a:lnTo>
                  <a:pt x="885437" y="504190"/>
                </a:lnTo>
                <a:lnTo>
                  <a:pt x="882553" y="505409"/>
                </a:lnTo>
                <a:close/>
              </a:path>
              <a:path w="4096384" h="836930">
                <a:moveTo>
                  <a:pt x="892574" y="505460"/>
                </a:moveTo>
                <a:lnTo>
                  <a:pt x="882767" y="505460"/>
                </a:lnTo>
                <a:lnTo>
                  <a:pt x="882635" y="505374"/>
                </a:lnTo>
                <a:lnTo>
                  <a:pt x="885437" y="504190"/>
                </a:lnTo>
                <a:lnTo>
                  <a:pt x="888237" y="501650"/>
                </a:lnTo>
                <a:lnTo>
                  <a:pt x="890942" y="501650"/>
                </a:lnTo>
                <a:lnTo>
                  <a:pt x="892574" y="505460"/>
                </a:lnTo>
                <a:close/>
              </a:path>
              <a:path w="4096384" h="836930">
                <a:moveTo>
                  <a:pt x="913004" y="530860"/>
                </a:moveTo>
                <a:lnTo>
                  <a:pt x="888300" y="530860"/>
                </a:lnTo>
                <a:lnTo>
                  <a:pt x="886624" y="528320"/>
                </a:lnTo>
                <a:lnTo>
                  <a:pt x="897015" y="528320"/>
                </a:lnTo>
                <a:lnTo>
                  <a:pt x="897117" y="522777"/>
                </a:lnTo>
                <a:lnTo>
                  <a:pt x="897853" y="519430"/>
                </a:lnTo>
                <a:lnTo>
                  <a:pt x="888470" y="519430"/>
                </a:lnTo>
                <a:lnTo>
                  <a:pt x="887966" y="514350"/>
                </a:lnTo>
                <a:lnTo>
                  <a:pt x="884443" y="513080"/>
                </a:lnTo>
                <a:lnTo>
                  <a:pt x="895339" y="513080"/>
                </a:lnTo>
                <a:lnTo>
                  <a:pt x="893711" y="508148"/>
                </a:lnTo>
                <a:lnTo>
                  <a:pt x="890942" y="501650"/>
                </a:lnTo>
                <a:lnTo>
                  <a:pt x="892760" y="501650"/>
                </a:lnTo>
                <a:lnTo>
                  <a:pt x="894167" y="504190"/>
                </a:lnTo>
                <a:lnTo>
                  <a:pt x="910929" y="504190"/>
                </a:lnTo>
                <a:lnTo>
                  <a:pt x="914786" y="506730"/>
                </a:lnTo>
                <a:lnTo>
                  <a:pt x="907529" y="506730"/>
                </a:lnTo>
                <a:lnTo>
                  <a:pt x="901183" y="512154"/>
                </a:lnTo>
                <a:lnTo>
                  <a:pt x="894841" y="518160"/>
                </a:lnTo>
                <a:lnTo>
                  <a:pt x="901880" y="520700"/>
                </a:lnTo>
                <a:lnTo>
                  <a:pt x="904647" y="520700"/>
                </a:lnTo>
                <a:lnTo>
                  <a:pt x="901135" y="523174"/>
                </a:lnTo>
                <a:lnTo>
                  <a:pt x="901153" y="523307"/>
                </a:lnTo>
                <a:lnTo>
                  <a:pt x="905676" y="526088"/>
                </a:lnTo>
                <a:lnTo>
                  <a:pt x="908957" y="528361"/>
                </a:lnTo>
                <a:lnTo>
                  <a:pt x="913004" y="530860"/>
                </a:lnTo>
                <a:close/>
              </a:path>
              <a:path w="4096384" h="836930">
                <a:moveTo>
                  <a:pt x="1086634" y="505460"/>
                </a:moveTo>
                <a:lnTo>
                  <a:pt x="1060280" y="505460"/>
                </a:lnTo>
                <a:lnTo>
                  <a:pt x="1061963" y="504190"/>
                </a:lnTo>
                <a:lnTo>
                  <a:pt x="1062845" y="503071"/>
                </a:lnTo>
                <a:lnTo>
                  <a:pt x="1062931" y="502792"/>
                </a:lnTo>
                <a:lnTo>
                  <a:pt x="1062631" y="501650"/>
                </a:lnTo>
                <a:lnTo>
                  <a:pt x="1075039" y="501650"/>
                </a:lnTo>
                <a:lnTo>
                  <a:pt x="1074698" y="502920"/>
                </a:lnTo>
                <a:lnTo>
                  <a:pt x="1087037" y="502920"/>
                </a:lnTo>
                <a:lnTo>
                  <a:pt x="1086634" y="505460"/>
                </a:lnTo>
                <a:close/>
              </a:path>
              <a:path w="4096384" h="836930">
                <a:moveTo>
                  <a:pt x="1138736" y="514350"/>
                </a:moveTo>
                <a:lnTo>
                  <a:pt x="1134042" y="513080"/>
                </a:lnTo>
                <a:lnTo>
                  <a:pt x="1133197" y="511090"/>
                </a:lnTo>
                <a:lnTo>
                  <a:pt x="1133078" y="510374"/>
                </a:lnTo>
                <a:lnTo>
                  <a:pt x="1136491" y="505460"/>
                </a:lnTo>
                <a:lnTo>
                  <a:pt x="1141181" y="501650"/>
                </a:lnTo>
                <a:lnTo>
                  <a:pt x="1143595" y="501650"/>
                </a:lnTo>
                <a:lnTo>
                  <a:pt x="1144160" y="504872"/>
                </a:lnTo>
                <a:lnTo>
                  <a:pt x="1144213" y="505540"/>
                </a:lnTo>
                <a:lnTo>
                  <a:pt x="1138736" y="514350"/>
                </a:lnTo>
                <a:close/>
              </a:path>
              <a:path w="4096384" h="836930">
                <a:moveTo>
                  <a:pt x="1158262" y="514350"/>
                </a:moveTo>
                <a:lnTo>
                  <a:pt x="1138736" y="514350"/>
                </a:lnTo>
                <a:lnTo>
                  <a:pt x="1144084" y="505747"/>
                </a:lnTo>
                <a:lnTo>
                  <a:pt x="1144160" y="504872"/>
                </a:lnTo>
                <a:lnTo>
                  <a:pt x="1143595" y="501650"/>
                </a:lnTo>
                <a:lnTo>
                  <a:pt x="1149794" y="501650"/>
                </a:lnTo>
                <a:lnTo>
                  <a:pt x="1154491" y="504190"/>
                </a:lnTo>
                <a:lnTo>
                  <a:pt x="1160187" y="508000"/>
                </a:lnTo>
                <a:lnTo>
                  <a:pt x="1160392" y="508000"/>
                </a:lnTo>
                <a:lnTo>
                  <a:pt x="1158852" y="509270"/>
                </a:lnTo>
                <a:lnTo>
                  <a:pt x="1158730" y="512039"/>
                </a:lnTo>
                <a:lnTo>
                  <a:pt x="1158177" y="513080"/>
                </a:lnTo>
                <a:lnTo>
                  <a:pt x="1161196" y="513080"/>
                </a:lnTo>
                <a:lnTo>
                  <a:pt x="1158262" y="514350"/>
                </a:lnTo>
                <a:close/>
              </a:path>
              <a:path w="4096384" h="836930">
                <a:moveTo>
                  <a:pt x="1187007" y="509270"/>
                </a:moveTo>
                <a:lnTo>
                  <a:pt x="1179130" y="509270"/>
                </a:lnTo>
                <a:lnTo>
                  <a:pt x="1184833" y="501650"/>
                </a:lnTo>
                <a:lnTo>
                  <a:pt x="1191538" y="501650"/>
                </a:lnTo>
                <a:lnTo>
                  <a:pt x="1196231" y="506730"/>
                </a:lnTo>
                <a:lnTo>
                  <a:pt x="1189024" y="506730"/>
                </a:lnTo>
                <a:lnTo>
                  <a:pt x="1187007" y="509270"/>
                </a:lnTo>
                <a:close/>
              </a:path>
              <a:path w="4096384" h="836930">
                <a:moveTo>
                  <a:pt x="1198577" y="509270"/>
                </a:moveTo>
                <a:lnTo>
                  <a:pt x="1191538" y="501650"/>
                </a:lnTo>
                <a:lnTo>
                  <a:pt x="1196397" y="501650"/>
                </a:lnTo>
                <a:lnTo>
                  <a:pt x="1197098" y="502970"/>
                </a:lnTo>
                <a:lnTo>
                  <a:pt x="1197903" y="504190"/>
                </a:lnTo>
                <a:lnTo>
                  <a:pt x="1198577" y="504190"/>
                </a:lnTo>
                <a:lnTo>
                  <a:pt x="1198577" y="509270"/>
                </a:lnTo>
                <a:close/>
              </a:path>
              <a:path w="4096384" h="836930">
                <a:moveTo>
                  <a:pt x="1261941" y="505460"/>
                </a:moveTo>
                <a:lnTo>
                  <a:pt x="1259427" y="504190"/>
                </a:lnTo>
                <a:lnTo>
                  <a:pt x="1259427" y="502920"/>
                </a:lnTo>
                <a:lnTo>
                  <a:pt x="1261941" y="501650"/>
                </a:lnTo>
                <a:lnTo>
                  <a:pt x="1264456" y="502920"/>
                </a:lnTo>
                <a:lnTo>
                  <a:pt x="1264456" y="504190"/>
                </a:lnTo>
                <a:lnTo>
                  <a:pt x="1261941" y="505460"/>
                </a:lnTo>
                <a:close/>
              </a:path>
              <a:path w="4096384" h="836930">
                <a:moveTo>
                  <a:pt x="1301888" y="505460"/>
                </a:moveTo>
                <a:lnTo>
                  <a:pt x="1261941" y="505460"/>
                </a:lnTo>
                <a:lnTo>
                  <a:pt x="1264456" y="504190"/>
                </a:lnTo>
                <a:lnTo>
                  <a:pt x="1264456" y="502920"/>
                </a:lnTo>
                <a:lnTo>
                  <a:pt x="1261941" y="501650"/>
                </a:lnTo>
                <a:lnTo>
                  <a:pt x="1275685" y="501650"/>
                </a:lnTo>
                <a:lnTo>
                  <a:pt x="1275685" y="502920"/>
                </a:lnTo>
                <a:lnTo>
                  <a:pt x="1289092" y="502920"/>
                </a:lnTo>
                <a:lnTo>
                  <a:pt x="1288591" y="504190"/>
                </a:lnTo>
                <a:lnTo>
                  <a:pt x="1301021" y="504190"/>
                </a:lnTo>
                <a:lnTo>
                  <a:pt x="1301888" y="505460"/>
                </a:lnTo>
                <a:close/>
              </a:path>
              <a:path w="4096384" h="836930">
                <a:moveTo>
                  <a:pt x="1276523" y="502920"/>
                </a:moveTo>
                <a:lnTo>
                  <a:pt x="1275685" y="502920"/>
                </a:lnTo>
                <a:lnTo>
                  <a:pt x="1275685" y="501650"/>
                </a:lnTo>
                <a:lnTo>
                  <a:pt x="1276523" y="502920"/>
                </a:lnTo>
                <a:close/>
              </a:path>
              <a:path w="4096384" h="836930">
                <a:moveTo>
                  <a:pt x="1289092" y="502920"/>
                </a:moveTo>
                <a:lnTo>
                  <a:pt x="1276523" y="502920"/>
                </a:lnTo>
                <a:lnTo>
                  <a:pt x="1275685" y="501650"/>
                </a:lnTo>
                <a:lnTo>
                  <a:pt x="1289593" y="501650"/>
                </a:lnTo>
                <a:lnTo>
                  <a:pt x="1289092" y="502920"/>
                </a:lnTo>
                <a:close/>
              </a:path>
              <a:path w="4096384" h="836930">
                <a:moveTo>
                  <a:pt x="1292278" y="504190"/>
                </a:moveTo>
                <a:lnTo>
                  <a:pt x="1288591" y="504190"/>
                </a:lnTo>
                <a:lnTo>
                  <a:pt x="1289593" y="501650"/>
                </a:lnTo>
                <a:lnTo>
                  <a:pt x="1290772" y="501650"/>
                </a:lnTo>
                <a:lnTo>
                  <a:pt x="1292448" y="502920"/>
                </a:lnTo>
                <a:lnTo>
                  <a:pt x="1292278" y="504190"/>
                </a:lnTo>
                <a:close/>
              </a:path>
              <a:path w="4096384" h="836930">
                <a:moveTo>
                  <a:pt x="1301021" y="504190"/>
                </a:moveTo>
                <a:lnTo>
                  <a:pt x="1292278" y="504190"/>
                </a:lnTo>
                <a:lnTo>
                  <a:pt x="1292448" y="502920"/>
                </a:lnTo>
                <a:lnTo>
                  <a:pt x="1290772" y="501650"/>
                </a:lnTo>
                <a:lnTo>
                  <a:pt x="1301875" y="501650"/>
                </a:lnTo>
                <a:lnTo>
                  <a:pt x="1300325" y="502920"/>
                </a:lnTo>
                <a:lnTo>
                  <a:pt x="1300155" y="502920"/>
                </a:lnTo>
                <a:lnTo>
                  <a:pt x="1301021" y="504190"/>
                </a:lnTo>
                <a:close/>
              </a:path>
              <a:path w="4096384" h="836930">
                <a:moveTo>
                  <a:pt x="1317926" y="505460"/>
                </a:moveTo>
                <a:lnTo>
                  <a:pt x="1316571" y="503960"/>
                </a:lnTo>
                <a:lnTo>
                  <a:pt x="1315865" y="503071"/>
                </a:lnTo>
                <a:lnTo>
                  <a:pt x="1315793" y="502563"/>
                </a:lnTo>
                <a:lnTo>
                  <a:pt x="1315915" y="501650"/>
                </a:lnTo>
                <a:lnTo>
                  <a:pt x="1320270" y="501650"/>
                </a:lnTo>
                <a:lnTo>
                  <a:pt x="1317926" y="505460"/>
                </a:lnTo>
                <a:close/>
              </a:path>
              <a:path w="4096384" h="836930">
                <a:moveTo>
                  <a:pt x="1357767" y="505460"/>
                </a:moveTo>
                <a:lnTo>
                  <a:pt x="1317926" y="505460"/>
                </a:lnTo>
                <a:lnTo>
                  <a:pt x="1320270" y="501650"/>
                </a:lnTo>
                <a:lnTo>
                  <a:pt x="1358660" y="501650"/>
                </a:lnTo>
                <a:lnTo>
                  <a:pt x="1357767" y="505460"/>
                </a:lnTo>
                <a:close/>
              </a:path>
              <a:path w="4096384" h="836930">
                <a:moveTo>
                  <a:pt x="1391493" y="510540"/>
                </a:moveTo>
                <a:lnTo>
                  <a:pt x="1388812" y="510540"/>
                </a:lnTo>
                <a:lnTo>
                  <a:pt x="1390672" y="508000"/>
                </a:lnTo>
                <a:lnTo>
                  <a:pt x="1396376" y="501650"/>
                </a:lnTo>
                <a:lnTo>
                  <a:pt x="1403919" y="505460"/>
                </a:lnTo>
                <a:lnTo>
                  <a:pt x="1398216" y="506730"/>
                </a:lnTo>
                <a:lnTo>
                  <a:pt x="1395648" y="508000"/>
                </a:lnTo>
                <a:lnTo>
                  <a:pt x="1391493" y="510540"/>
                </a:lnTo>
                <a:close/>
              </a:path>
              <a:path w="4096384" h="836930">
                <a:moveTo>
                  <a:pt x="1398720" y="513080"/>
                </a:moveTo>
                <a:lnTo>
                  <a:pt x="1398720" y="510540"/>
                </a:lnTo>
                <a:lnTo>
                  <a:pt x="1391493" y="510540"/>
                </a:lnTo>
                <a:lnTo>
                  <a:pt x="1395648" y="508000"/>
                </a:lnTo>
                <a:lnTo>
                  <a:pt x="1398216" y="506730"/>
                </a:lnTo>
                <a:lnTo>
                  <a:pt x="1403919" y="505460"/>
                </a:lnTo>
                <a:lnTo>
                  <a:pt x="1396376" y="501650"/>
                </a:lnTo>
                <a:lnTo>
                  <a:pt x="1420306" y="501650"/>
                </a:lnTo>
                <a:lnTo>
                  <a:pt x="1421608" y="502920"/>
                </a:lnTo>
                <a:lnTo>
                  <a:pt x="1412072" y="502920"/>
                </a:lnTo>
                <a:lnTo>
                  <a:pt x="1410343" y="504190"/>
                </a:lnTo>
                <a:lnTo>
                  <a:pt x="1404921" y="504190"/>
                </a:lnTo>
                <a:lnTo>
                  <a:pt x="1405595" y="506730"/>
                </a:lnTo>
                <a:lnTo>
                  <a:pt x="1405261" y="506730"/>
                </a:lnTo>
                <a:lnTo>
                  <a:pt x="1398720" y="513080"/>
                </a:lnTo>
                <a:close/>
              </a:path>
              <a:path w="4096384" h="836930">
                <a:moveTo>
                  <a:pt x="1442416" y="503746"/>
                </a:moveTo>
                <a:lnTo>
                  <a:pt x="1442636" y="501650"/>
                </a:lnTo>
                <a:lnTo>
                  <a:pt x="1443829" y="502166"/>
                </a:lnTo>
                <a:lnTo>
                  <a:pt x="1442416" y="503746"/>
                </a:lnTo>
                <a:close/>
              </a:path>
              <a:path w="4096384" h="836930">
                <a:moveTo>
                  <a:pt x="1465940" y="504190"/>
                </a:moveTo>
                <a:lnTo>
                  <a:pt x="1462417" y="504190"/>
                </a:lnTo>
                <a:lnTo>
                  <a:pt x="1462084" y="502920"/>
                </a:lnTo>
                <a:lnTo>
                  <a:pt x="1463426" y="501650"/>
                </a:lnTo>
                <a:lnTo>
                  <a:pt x="1464264" y="501650"/>
                </a:lnTo>
                <a:lnTo>
                  <a:pt x="1465266" y="502920"/>
                </a:lnTo>
                <a:lnTo>
                  <a:pt x="1466104" y="502920"/>
                </a:lnTo>
                <a:lnTo>
                  <a:pt x="1465940" y="504190"/>
                </a:lnTo>
                <a:close/>
              </a:path>
              <a:path w="4096384" h="836930">
                <a:moveTo>
                  <a:pt x="1492256" y="505460"/>
                </a:moveTo>
                <a:lnTo>
                  <a:pt x="1489571" y="505460"/>
                </a:lnTo>
                <a:lnTo>
                  <a:pt x="1489417" y="504872"/>
                </a:lnTo>
                <a:lnTo>
                  <a:pt x="1489291" y="504055"/>
                </a:lnTo>
                <a:lnTo>
                  <a:pt x="1489722" y="502970"/>
                </a:lnTo>
                <a:lnTo>
                  <a:pt x="1490750" y="501650"/>
                </a:lnTo>
                <a:lnTo>
                  <a:pt x="1491752" y="501650"/>
                </a:lnTo>
                <a:lnTo>
                  <a:pt x="1492480" y="502753"/>
                </a:lnTo>
                <a:lnTo>
                  <a:pt x="1492603" y="503017"/>
                </a:lnTo>
                <a:lnTo>
                  <a:pt x="1492760" y="504190"/>
                </a:lnTo>
                <a:lnTo>
                  <a:pt x="1492256" y="505460"/>
                </a:lnTo>
                <a:close/>
              </a:path>
              <a:path w="4096384" h="836930">
                <a:moveTo>
                  <a:pt x="1550060" y="504190"/>
                </a:moveTo>
                <a:lnTo>
                  <a:pt x="1546579" y="504190"/>
                </a:lnTo>
                <a:lnTo>
                  <a:pt x="1547906" y="501650"/>
                </a:lnTo>
                <a:lnTo>
                  <a:pt x="1549753" y="502920"/>
                </a:lnTo>
                <a:lnTo>
                  <a:pt x="1550060" y="504190"/>
                </a:lnTo>
                <a:close/>
              </a:path>
              <a:path w="4096384" h="836930">
                <a:moveTo>
                  <a:pt x="1556533" y="510540"/>
                </a:moveTo>
                <a:lnTo>
                  <a:pt x="1551593" y="510540"/>
                </a:lnTo>
                <a:lnTo>
                  <a:pt x="1549753" y="502920"/>
                </a:lnTo>
                <a:lnTo>
                  <a:pt x="1547906" y="501650"/>
                </a:lnTo>
                <a:lnTo>
                  <a:pt x="1551004" y="501650"/>
                </a:lnTo>
                <a:lnTo>
                  <a:pt x="1555791" y="502733"/>
                </a:lnTo>
                <a:lnTo>
                  <a:pt x="1555947" y="502920"/>
                </a:lnTo>
                <a:lnTo>
                  <a:pt x="1560639" y="502920"/>
                </a:lnTo>
                <a:lnTo>
                  <a:pt x="1561979" y="505460"/>
                </a:lnTo>
                <a:lnTo>
                  <a:pt x="1558128" y="505460"/>
                </a:lnTo>
                <a:lnTo>
                  <a:pt x="1558128" y="508000"/>
                </a:lnTo>
                <a:lnTo>
                  <a:pt x="1564272" y="509058"/>
                </a:lnTo>
                <a:lnTo>
                  <a:pt x="1563824" y="509270"/>
                </a:lnTo>
                <a:lnTo>
                  <a:pt x="1554775" y="509270"/>
                </a:lnTo>
                <a:lnTo>
                  <a:pt x="1556533" y="510540"/>
                </a:lnTo>
                <a:close/>
              </a:path>
              <a:path w="4096384" h="836930">
                <a:moveTo>
                  <a:pt x="1572133" y="504834"/>
                </a:moveTo>
                <a:lnTo>
                  <a:pt x="1570318" y="504133"/>
                </a:lnTo>
                <a:lnTo>
                  <a:pt x="1570863" y="501650"/>
                </a:lnTo>
                <a:lnTo>
                  <a:pt x="1571765" y="501650"/>
                </a:lnTo>
                <a:lnTo>
                  <a:pt x="1572133" y="504834"/>
                </a:lnTo>
                <a:close/>
              </a:path>
              <a:path w="4096384" h="836930">
                <a:moveTo>
                  <a:pt x="1679820" y="505460"/>
                </a:moveTo>
                <a:lnTo>
                  <a:pt x="1678818" y="505460"/>
                </a:lnTo>
                <a:lnTo>
                  <a:pt x="1677883" y="503432"/>
                </a:lnTo>
                <a:lnTo>
                  <a:pt x="1677764" y="502792"/>
                </a:lnTo>
                <a:lnTo>
                  <a:pt x="1678818" y="501650"/>
                </a:lnTo>
                <a:lnTo>
                  <a:pt x="1679820" y="501650"/>
                </a:lnTo>
                <a:lnTo>
                  <a:pt x="1680548" y="502753"/>
                </a:lnTo>
                <a:lnTo>
                  <a:pt x="1680456" y="503531"/>
                </a:lnTo>
                <a:lnTo>
                  <a:pt x="1679820" y="50546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710163" y="508000"/>
                </a:lnTo>
                <a:lnTo>
                  <a:pt x="1711335" y="508000"/>
                </a:lnTo>
                <a:lnTo>
                  <a:pt x="1714524" y="501650"/>
                </a:lnTo>
                <a:lnTo>
                  <a:pt x="1716093" y="505216"/>
                </a:lnTo>
                <a:lnTo>
                  <a:pt x="1716064" y="505972"/>
                </a:lnTo>
                <a:lnTo>
                  <a:pt x="1715863" y="506730"/>
                </a:lnTo>
                <a:lnTo>
                  <a:pt x="1715525" y="506730"/>
                </a:lnTo>
                <a:lnTo>
                  <a:pt x="1714996" y="508334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42012" y="505460"/>
                </a:lnTo>
                <a:lnTo>
                  <a:pt x="1740506" y="504190"/>
                </a:lnTo>
                <a:lnTo>
                  <a:pt x="1744356" y="501650"/>
                </a:lnTo>
                <a:lnTo>
                  <a:pt x="1745084" y="502753"/>
                </a:lnTo>
                <a:lnTo>
                  <a:pt x="1745204" y="502970"/>
                </a:lnTo>
                <a:lnTo>
                  <a:pt x="1745650" y="505216"/>
                </a:lnTo>
                <a:lnTo>
                  <a:pt x="1745634" y="50554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91198" y="508000"/>
                </a:moveTo>
                <a:lnTo>
                  <a:pt x="1888016" y="508000"/>
                </a:lnTo>
                <a:lnTo>
                  <a:pt x="1885740" y="505540"/>
                </a:lnTo>
                <a:lnTo>
                  <a:pt x="1885763" y="505374"/>
                </a:lnTo>
                <a:lnTo>
                  <a:pt x="1890026" y="501650"/>
                </a:lnTo>
                <a:lnTo>
                  <a:pt x="1891596" y="505216"/>
                </a:lnTo>
                <a:lnTo>
                  <a:pt x="1891493" y="506514"/>
                </a:lnTo>
                <a:lnTo>
                  <a:pt x="1891198" y="508000"/>
                </a:lnTo>
                <a:close/>
              </a:path>
              <a:path w="4096384" h="836930">
                <a:moveTo>
                  <a:pt x="1874940" y="533400"/>
                </a:moveTo>
                <a:lnTo>
                  <a:pt x="1848788" y="533400"/>
                </a:lnTo>
                <a:lnTo>
                  <a:pt x="1850805" y="532130"/>
                </a:lnTo>
                <a:lnTo>
                  <a:pt x="1863370" y="532130"/>
                </a:lnTo>
                <a:lnTo>
                  <a:pt x="1862368" y="530860"/>
                </a:lnTo>
                <a:lnTo>
                  <a:pt x="1869577" y="530860"/>
                </a:lnTo>
                <a:lnTo>
                  <a:pt x="1875110" y="521970"/>
                </a:lnTo>
                <a:lnTo>
                  <a:pt x="1876616" y="521970"/>
                </a:lnTo>
                <a:lnTo>
                  <a:pt x="1883596" y="516932"/>
                </a:lnTo>
                <a:lnTo>
                  <a:pt x="1877618" y="515620"/>
                </a:lnTo>
                <a:lnTo>
                  <a:pt x="1884998" y="515620"/>
                </a:lnTo>
                <a:lnTo>
                  <a:pt x="1884664" y="508000"/>
                </a:lnTo>
                <a:lnTo>
                  <a:pt x="1891198" y="508000"/>
                </a:lnTo>
                <a:lnTo>
                  <a:pt x="1891493" y="506514"/>
                </a:lnTo>
                <a:lnTo>
                  <a:pt x="1891596" y="505216"/>
                </a:lnTo>
                <a:lnTo>
                  <a:pt x="1890026" y="501650"/>
                </a:lnTo>
                <a:lnTo>
                  <a:pt x="1896059" y="501650"/>
                </a:lnTo>
                <a:lnTo>
                  <a:pt x="1900084" y="504190"/>
                </a:lnTo>
                <a:lnTo>
                  <a:pt x="1900418" y="504190"/>
                </a:lnTo>
                <a:lnTo>
                  <a:pt x="1904344" y="506730"/>
                </a:lnTo>
                <a:lnTo>
                  <a:pt x="1908969" y="506730"/>
                </a:lnTo>
                <a:lnTo>
                  <a:pt x="1907445" y="509270"/>
                </a:lnTo>
                <a:lnTo>
                  <a:pt x="1895723" y="509270"/>
                </a:lnTo>
                <a:lnTo>
                  <a:pt x="1886091" y="518082"/>
                </a:lnTo>
                <a:lnTo>
                  <a:pt x="1885967" y="518258"/>
                </a:lnTo>
                <a:lnTo>
                  <a:pt x="1884437" y="522077"/>
                </a:lnTo>
                <a:lnTo>
                  <a:pt x="1882483" y="525780"/>
                </a:lnTo>
                <a:lnTo>
                  <a:pt x="1882149" y="525780"/>
                </a:lnTo>
                <a:lnTo>
                  <a:pt x="1884245" y="528320"/>
                </a:lnTo>
                <a:lnTo>
                  <a:pt x="1879969" y="528320"/>
                </a:lnTo>
                <a:lnTo>
                  <a:pt x="1874940" y="533400"/>
                </a:lnTo>
                <a:close/>
              </a:path>
              <a:path w="4096384" h="836930">
                <a:moveTo>
                  <a:pt x="1921623" y="504190"/>
                </a:moveTo>
                <a:lnTo>
                  <a:pt x="1916846" y="504190"/>
                </a:lnTo>
                <a:lnTo>
                  <a:pt x="1923047" y="501650"/>
                </a:lnTo>
                <a:lnTo>
                  <a:pt x="1921623" y="50419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13998" y="515620"/>
                </a:lnTo>
                <a:lnTo>
                  <a:pt x="1920247" y="506645"/>
                </a:lnTo>
                <a:lnTo>
                  <a:pt x="1923047" y="501650"/>
                </a:lnTo>
                <a:lnTo>
                  <a:pt x="1923381" y="501650"/>
                </a:lnTo>
                <a:lnTo>
                  <a:pt x="1923217" y="502920"/>
                </a:lnTo>
                <a:lnTo>
                  <a:pt x="1943106" y="502920"/>
                </a:lnTo>
                <a:lnTo>
                  <a:pt x="1941820" y="504190"/>
                </a:lnTo>
                <a:lnTo>
                  <a:pt x="1929582" y="504190"/>
                </a:lnTo>
                <a:lnTo>
                  <a:pt x="1929248" y="506730"/>
                </a:lnTo>
                <a:lnTo>
                  <a:pt x="1943444" y="506730"/>
                </a:lnTo>
                <a:lnTo>
                  <a:pt x="1946070" y="509270"/>
                </a:lnTo>
                <a:lnTo>
                  <a:pt x="1922877" y="509270"/>
                </a:lnTo>
                <a:lnTo>
                  <a:pt x="1922444" y="511481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2029489" y="511289"/>
                </a:moveTo>
                <a:lnTo>
                  <a:pt x="2020230" y="505540"/>
                </a:lnTo>
                <a:lnTo>
                  <a:pt x="2023452" y="504190"/>
                </a:lnTo>
                <a:lnTo>
                  <a:pt x="2023793" y="504190"/>
                </a:lnTo>
                <a:lnTo>
                  <a:pt x="2028317" y="501650"/>
                </a:lnTo>
                <a:lnTo>
                  <a:pt x="2028433" y="503432"/>
                </a:lnTo>
                <a:lnTo>
                  <a:pt x="2029371" y="507580"/>
                </a:lnTo>
                <a:lnTo>
                  <a:pt x="2029489" y="511289"/>
                </a:lnTo>
                <a:close/>
              </a:path>
              <a:path w="4096384" h="836930">
                <a:moveTo>
                  <a:pt x="2061952" y="502502"/>
                </a:moveTo>
                <a:lnTo>
                  <a:pt x="2061842" y="501650"/>
                </a:lnTo>
                <a:lnTo>
                  <a:pt x="2062006" y="501650"/>
                </a:lnTo>
                <a:lnTo>
                  <a:pt x="2061952" y="502502"/>
                </a:lnTo>
                <a:close/>
              </a:path>
              <a:path w="4096384" h="836930">
                <a:moveTo>
                  <a:pt x="2062006" y="502297"/>
                </a:moveTo>
                <a:lnTo>
                  <a:pt x="2062006" y="501650"/>
                </a:lnTo>
                <a:lnTo>
                  <a:pt x="2062176" y="501650"/>
                </a:lnTo>
                <a:lnTo>
                  <a:pt x="2062006" y="502297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2098" y="501947"/>
                </a:lnTo>
                <a:lnTo>
                  <a:pt x="2062176" y="501650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067763" y="518979"/>
                </a:moveTo>
                <a:lnTo>
                  <a:pt x="2067648" y="518082"/>
                </a:lnTo>
                <a:lnTo>
                  <a:pt x="2067557" y="517651"/>
                </a:lnTo>
                <a:lnTo>
                  <a:pt x="2068643" y="512154"/>
                </a:lnTo>
                <a:lnTo>
                  <a:pt x="2068748" y="511740"/>
                </a:lnTo>
                <a:lnTo>
                  <a:pt x="2069222" y="510847"/>
                </a:lnTo>
                <a:lnTo>
                  <a:pt x="2069279" y="510132"/>
                </a:lnTo>
                <a:lnTo>
                  <a:pt x="2069052" y="509270"/>
                </a:lnTo>
                <a:lnTo>
                  <a:pt x="2068197" y="508193"/>
                </a:lnTo>
                <a:lnTo>
                  <a:pt x="2068138" y="507841"/>
                </a:lnTo>
                <a:lnTo>
                  <a:pt x="2071062" y="502920"/>
                </a:lnTo>
                <a:lnTo>
                  <a:pt x="2062006" y="502920"/>
                </a:lnTo>
                <a:lnTo>
                  <a:pt x="2062176" y="501650"/>
                </a:lnTo>
                <a:lnTo>
                  <a:pt x="2079026" y="501650"/>
                </a:lnTo>
                <a:lnTo>
                  <a:pt x="2071900" y="508000"/>
                </a:lnTo>
                <a:lnTo>
                  <a:pt x="2079862" y="508000"/>
                </a:lnTo>
                <a:lnTo>
                  <a:pt x="2079760" y="509283"/>
                </a:lnTo>
                <a:lnTo>
                  <a:pt x="2067763" y="518979"/>
                </a:lnTo>
                <a:close/>
              </a:path>
              <a:path w="4096384" h="836930">
                <a:moveTo>
                  <a:pt x="2092349" y="506730"/>
                </a:moveTo>
                <a:lnTo>
                  <a:pt x="2090843" y="506730"/>
                </a:lnTo>
                <a:lnTo>
                  <a:pt x="2089167" y="505460"/>
                </a:lnTo>
                <a:lnTo>
                  <a:pt x="2087157" y="501650"/>
                </a:lnTo>
                <a:lnTo>
                  <a:pt x="2094529" y="501650"/>
                </a:lnTo>
                <a:lnTo>
                  <a:pt x="2093691" y="505460"/>
                </a:lnTo>
                <a:lnTo>
                  <a:pt x="2092349" y="506730"/>
                </a:lnTo>
                <a:close/>
              </a:path>
              <a:path w="4096384" h="836930">
                <a:moveTo>
                  <a:pt x="2136551" y="510106"/>
                </a:moveTo>
                <a:lnTo>
                  <a:pt x="2129197" y="506460"/>
                </a:lnTo>
                <a:lnTo>
                  <a:pt x="2124702" y="504190"/>
                </a:lnTo>
                <a:lnTo>
                  <a:pt x="2133751" y="502920"/>
                </a:lnTo>
                <a:lnTo>
                  <a:pt x="2133921" y="501650"/>
                </a:lnTo>
                <a:lnTo>
                  <a:pt x="2137096" y="509675"/>
                </a:lnTo>
                <a:lnTo>
                  <a:pt x="2136551" y="510106"/>
                </a:lnTo>
                <a:close/>
              </a:path>
              <a:path w="4096384" h="836930">
                <a:moveTo>
                  <a:pt x="2137096" y="509675"/>
                </a:moveTo>
                <a:lnTo>
                  <a:pt x="2133921" y="501650"/>
                </a:lnTo>
                <a:lnTo>
                  <a:pt x="2146827" y="501650"/>
                </a:lnTo>
                <a:lnTo>
                  <a:pt x="2145989" y="502920"/>
                </a:lnTo>
                <a:lnTo>
                  <a:pt x="2144981" y="502920"/>
                </a:lnTo>
                <a:lnTo>
                  <a:pt x="2144143" y="504190"/>
                </a:lnTo>
                <a:lnTo>
                  <a:pt x="2143645" y="504190"/>
                </a:lnTo>
                <a:lnTo>
                  <a:pt x="2143645" y="506730"/>
                </a:lnTo>
                <a:lnTo>
                  <a:pt x="2144313" y="506730"/>
                </a:lnTo>
                <a:lnTo>
                  <a:pt x="2144817" y="509270"/>
                </a:lnTo>
                <a:lnTo>
                  <a:pt x="2137608" y="509270"/>
                </a:lnTo>
                <a:lnTo>
                  <a:pt x="2137096" y="509675"/>
                </a:lnTo>
                <a:close/>
              </a:path>
              <a:path w="4096384" h="836930">
                <a:moveTo>
                  <a:pt x="2144817" y="509270"/>
                </a:moveTo>
                <a:lnTo>
                  <a:pt x="2144313" y="506730"/>
                </a:lnTo>
                <a:lnTo>
                  <a:pt x="2143645" y="506730"/>
                </a:lnTo>
                <a:lnTo>
                  <a:pt x="2143645" y="504190"/>
                </a:lnTo>
                <a:lnTo>
                  <a:pt x="2144143" y="504190"/>
                </a:lnTo>
                <a:lnTo>
                  <a:pt x="2144981" y="502920"/>
                </a:lnTo>
                <a:lnTo>
                  <a:pt x="2145989" y="502920"/>
                </a:lnTo>
                <a:lnTo>
                  <a:pt x="2146827" y="501650"/>
                </a:lnTo>
                <a:lnTo>
                  <a:pt x="2151018" y="502920"/>
                </a:lnTo>
                <a:lnTo>
                  <a:pt x="2144817" y="509270"/>
                </a:lnTo>
                <a:close/>
              </a:path>
              <a:path w="4096384" h="836930">
                <a:moveTo>
                  <a:pt x="2200467" y="506730"/>
                </a:moveTo>
                <a:lnTo>
                  <a:pt x="2197953" y="505460"/>
                </a:lnTo>
                <a:lnTo>
                  <a:pt x="2197618" y="504606"/>
                </a:lnTo>
                <a:lnTo>
                  <a:pt x="2197515" y="504133"/>
                </a:lnTo>
                <a:lnTo>
                  <a:pt x="2198791" y="502920"/>
                </a:lnTo>
                <a:lnTo>
                  <a:pt x="2200972" y="501650"/>
                </a:lnTo>
                <a:lnTo>
                  <a:pt x="2203152" y="505460"/>
                </a:lnTo>
                <a:lnTo>
                  <a:pt x="2200467" y="506730"/>
                </a:lnTo>
                <a:close/>
              </a:path>
              <a:path w="4096384" h="836930">
                <a:moveTo>
                  <a:pt x="2223939" y="503179"/>
                </a:moveTo>
                <a:lnTo>
                  <a:pt x="2222933" y="501650"/>
                </a:lnTo>
                <a:lnTo>
                  <a:pt x="2223686" y="501650"/>
                </a:lnTo>
                <a:lnTo>
                  <a:pt x="2223939" y="503179"/>
                </a:lnTo>
                <a:close/>
              </a:path>
              <a:path w="4096384" h="836930">
                <a:moveTo>
                  <a:pt x="2229206" y="502519"/>
                </a:moveTo>
                <a:lnTo>
                  <a:pt x="2226449" y="501650"/>
                </a:lnTo>
                <a:lnTo>
                  <a:pt x="2229857" y="501650"/>
                </a:lnTo>
                <a:lnTo>
                  <a:pt x="2229206" y="502519"/>
                </a:lnTo>
                <a:close/>
              </a:path>
              <a:path w="4096384" h="836930">
                <a:moveTo>
                  <a:pt x="2256794" y="504190"/>
                </a:moveTo>
                <a:lnTo>
                  <a:pt x="2255116" y="504190"/>
                </a:lnTo>
                <a:lnTo>
                  <a:pt x="2257801" y="501650"/>
                </a:lnTo>
                <a:lnTo>
                  <a:pt x="2256794" y="504190"/>
                </a:lnTo>
                <a:close/>
              </a:path>
              <a:path w="4096384" h="836930">
                <a:moveTo>
                  <a:pt x="2255450" y="514350"/>
                </a:moveTo>
                <a:lnTo>
                  <a:pt x="2252765" y="514350"/>
                </a:lnTo>
                <a:lnTo>
                  <a:pt x="2257801" y="501650"/>
                </a:lnTo>
                <a:lnTo>
                  <a:pt x="2258521" y="501650"/>
                </a:lnTo>
                <a:lnTo>
                  <a:pt x="2263327" y="504190"/>
                </a:lnTo>
                <a:lnTo>
                  <a:pt x="2263668" y="504190"/>
                </a:lnTo>
                <a:lnTo>
                  <a:pt x="2268134" y="506730"/>
                </a:lnTo>
                <a:lnTo>
                  <a:pt x="2258298" y="506730"/>
                </a:lnTo>
                <a:lnTo>
                  <a:pt x="2257630" y="513080"/>
                </a:lnTo>
                <a:lnTo>
                  <a:pt x="2255450" y="514350"/>
                </a:lnTo>
                <a:close/>
              </a:path>
              <a:path w="4096384" h="836930">
                <a:moveTo>
                  <a:pt x="2306910" y="508000"/>
                </a:moveTo>
                <a:lnTo>
                  <a:pt x="2303891" y="508000"/>
                </a:lnTo>
                <a:lnTo>
                  <a:pt x="2303981" y="506460"/>
                </a:lnTo>
                <a:lnTo>
                  <a:pt x="2305574" y="501650"/>
                </a:lnTo>
                <a:lnTo>
                  <a:pt x="2308252" y="504190"/>
                </a:lnTo>
                <a:lnTo>
                  <a:pt x="2308483" y="505069"/>
                </a:lnTo>
                <a:lnTo>
                  <a:pt x="2308451" y="505972"/>
                </a:lnTo>
                <a:lnTo>
                  <a:pt x="2308252" y="506730"/>
                </a:lnTo>
                <a:lnTo>
                  <a:pt x="2306910" y="508000"/>
                </a:lnTo>
                <a:close/>
              </a:path>
              <a:path w="4096384" h="836930">
                <a:moveTo>
                  <a:pt x="2303505" y="516890"/>
                </a:moveTo>
                <a:lnTo>
                  <a:pt x="2301711" y="516890"/>
                </a:lnTo>
                <a:lnTo>
                  <a:pt x="2304061" y="508000"/>
                </a:lnTo>
                <a:lnTo>
                  <a:pt x="2306910" y="508000"/>
                </a:lnTo>
                <a:lnTo>
                  <a:pt x="2308252" y="506730"/>
                </a:lnTo>
                <a:lnTo>
                  <a:pt x="2308451" y="505972"/>
                </a:lnTo>
                <a:lnTo>
                  <a:pt x="2308483" y="505069"/>
                </a:lnTo>
                <a:lnTo>
                  <a:pt x="2308252" y="504190"/>
                </a:lnTo>
                <a:lnTo>
                  <a:pt x="2305574" y="501650"/>
                </a:lnTo>
                <a:lnTo>
                  <a:pt x="2317642" y="501650"/>
                </a:lnTo>
                <a:lnTo>
                  <a:pt x="2321863" y="510540"/>
                </a:lnTo>
                <a:lnTo>
                  <a:pt x="2311434" y="510540"/>
                </a:lnTo>
                <a:lnTo>
                  <a:pt x="2311605" y="514350"/>
                </a:lnTo>
                <a:lnTo>
                  <a:pt x="2305574" y="514350"/>
                </a:lnTo>
                <a:lnTo>
                  <a:pt x="2303505" y="51689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7642" y="501650"/>
                </a:lnTo>
                <a:lnTo>
                  <a:pt x="2320994" y="505460"/>
                </a:lnTo>
                <a:lnTo>
                  <a:pt x="2324231" y="505460"/>
                </a:lnTo>
                <a:lnTo>
                  <a:pt x="2323755" y="507625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403465" y="505460"/>
                </a:moveTo>
                <a:lnTo>
                  <a:pt x="2401454" y="505460"/>
                </a:lnTo>
                <a:lnTo>
                  <a:pt x="2397761" y="504190"/>
                </a:lnTo>
                <a:lnTo>
                  <a:pt x="2404466" y="501650"/>
                </a:lnTo>
                <a:lnTo>
                  <a:pt x="2403653" y="504133"/>
                </a:lnTo>
                <a:lnTo>
                  <a:pt x="2403465" y="505460"/>
                </a:lnTo>
                <a:close/>
              </a:path>
              <a:path w="4096384" h="836930">
                <a:moveTo>
                  <a:pt x="2405669" y="505460"/>
                </a:moveTo>
                <a:lnTo>
                  <a:pt x="2403465" y="505460"/>
                </a:lnTo>
                <a:lnTo>
                  <a:pt x="2403653" y="504133"/>
                </a:lnTo>
                <a:lnTo>
                  <a:pt x="2404466" y="501650"/>
                </a:lnTo>
                <a:lnTo>
                  <a:pt x="2406313" y="501650"/>
                </a:lnTo>
                <a:lnTo>
                  <a:pt x="2410337" y="504190"/>
                </a:lnTo>
                <a:lnTo>
                  <a:pt x="2405809" y="504190"/>
                </a:lnTo>
                <a:lnTo>
                  <a:pt x="2405669" y="505460"/>
                </a:lnTo>
                <a:close/>
              </a:path>
              <a:path w="4096384" h="836930">
                <a:moveTo>
                  <a:pt x="2414360" y="506730"/>
                </a:moveTo>
                <a:lnTo>
                  <a:pt x="2411730" y="505069"/>
                </a:lnTo>
                <a:lnTo>
                  <a:pt x="2409999" y="501650"/>
                </a:lnTo>
                <a:lnTo>
                  <a:pt x="2412134" y="502227"/>
                </a:lnTo>
                <a:lnTo>
                  <a:pt x="2414360" y="506730"/>
                </a:lnTo>
                <a:close/>
              </a:path>
              <a:path w="4096384" h="836930">
                <a:moveTo>
                  <a:pt x="2412218" y="502250"/>
                </a:moveTo>
                <a:lnTo>
                  <a:pt x="2409999" y="501650"/>
                </a:lnTo>
                <a:lnTo>
                  <a:pt x="2411931" y="501650"/>
                </a:lnTo>
                <a:lnTo>
                  <a:pt x="2412218" y="502250"/>
                </a:lnTo>
                <a:close/>
              </a:path>
              <a:path w="4096384" h="836930">
                <a:moveTo>
                  <a:pt x="2464818" y="508000"/>
                </a:moveTo>
                <a:lnTo>
                  <a:pt x="2465813" y="501650"/>
                </a:lnTo>
                <a:lnTo>
                  <a:pt x="2468164" y="504190"/>
                </a:lnTo>
                <a:lnTo>
                  <a:pt x="2469330" y="504190"/>
                </a:lnTo>
                <a:lnTo>
                  <a:pt x="2469255" y="505540"/>
                </a:lnTo>
                <a:lnTo>
                  <a:pt x="2468164" y="506730"/>
                </a:lnTo>
                <a:lnTo>
                  <a:pt x="2464818" y="508000"/>
                </a:lnTo>
                <a:close/>
              </a:path>
              <a:path w="4096384" h="836930">
                <a:moveTo>
                  <a:pt x="2589706" y="508000"/>
                </a:moveTo>
                <a:lnTo>
                  <a:pt x="2587506" y="508000"/>
                </a:lnTo>
                <a:lnTo>
                  <a:pt x="2586869" y="507020"/>
                </a:lnTo>
                <a:lnTo>
                  <a:pt x="2586752" y="506460"/>
                </a:lnTo>
                <a:lnTo>
                  <a:pt x="2587846" y="501650"/>
                </a:lnTo>
                <a:lnTo>
                  <a:pt x="2595226" y="506730"/>
                </a:lnTo>
                <a:lnTo>
                  <a:pt x="2589706" y="508000"/>
                </a:lnTo>
                <a:close/>
              </a:path>
              <a:path w="4096384" h="836930">
                <a:moveTo>
                  <a:pt x="2599648" y="520700"/>
                </a:moveTo>
                <a:lnTo>
                  <a:pt x="2590354" y="520700"/>
                </a:lnTo>
                <a:lnTo>
                  <a:pt x="2592037" y="519430"/>
                </a:lnTo>
                <a:lnTo>
                  <a:pt x="2594728" y="515620"/>
                </a:lnTo>
                <a:lnTo>
                  <a:pt x="2587846" y="514350"/>
                </a:lnTo>
                <a:lnTo>
                  <a:pt x="2602939" y="514350"/>
                </a:lnTo>
                <a:lnTo>
                  <a:pt x="2594394" y="508000"/>
                </a:lnTo>
                <a:lnTo>
                  <a:pt x="2589706" y="508000"/>
                </a:lnTo>
                <a:lnTo>
                  <a:pt x="2595226" y="506730"/>
                </a:lnTo>
                <a:lnTo>
                  <a:pt x="2587846" y="501650"/>
                </a:lnTo>
                <a:lnTo>
                  <a:pt x="2598742" y="501650"/>
                </a:lnTo>
                <a:lnTo>
                  <a:pt x="2602599" y="513080"/>
                </a:lnTo>
                <a:lnTo>
                  <a:pt x="2605905" y="513080"/>
                </a:lnTo>
                <a:lnTo>
                  <a:pt x="2604085" y="515620"/>
                </a:lnTo>
                <a:lnTo>
                  <a:pt x="2602599" y="515620"/>
                </a:lnTo>
                <a:lnTo>
                  <a:pt x="2599939" y="516875"/>
                </a:lnTo>
                <a:lnTo>
                  <a:pt x="2599825" y="517214"/>
                </a:lnTo>
                <a:lnTo>
                  <a:pt x="2599318" y="519200"/>
                </a:lnTo>
                <a:lnTo>
                  <a:pt x="2599325" y="519645"/>
                </a:lnTo>
                <a:lnTo>
                  <a:pt x="2599648" y="520700"/>
                </a:lnTo>
                <a:close/>
              </a:path>
              <a:path w="4096384" h="836930">
                <a:moveTo>
                  <a:pt x="2602599" y="513080"/>
                </a:moveTo>
                <a:lnTo>
                  <a:pt x="2598742" y="501650"/>
                </a:lnTo>
                <a:lnTo>
                  <a:pt x="2607470" y="501650"/>
                </a:lnTo>
                <a:lnTo>
                  <a:pt x="2602599" y="513080"/>
                </a:lnTo>
                <a:close/>
              </a:path>
              <a:path w="4096384" h="836930">
                <a:moveTo>
                  <a:pt x="2693129" y="509270"/>
                </a:moveTo>
                <a:lnTo>
                  <a:pt x="2694969" y="504190"/>
                </a:lnTo>
                <a:lnTo>
                  <a:pt x="2695278" y="503017"/>
                </a:lnTo>
                <a:lnTo>
                  <a:pt x="2695451" y="502733"/>
                </a:lnTo>
                <a:lnTo>
                  <a:pt x="2696312" y="501650"/>
                </a:lnTo>
                <a:lnTo>
                  <a:pt x="2701674" y="505460"/>
                </a:lnTo>
                <a:lnTo>
                  <a:pt x="2696803" y="508000"/>
                </a:lnTo>
                <a:lnTo>
                  <a:pt x="2693129" y="509270"/>
                </a:lnTo>
                <a:close/>
              </a:path>
              <a:path w="4096384" h="836930">
                <a:moveTo>
                  <a:pt x="2695460" y="513080"/>
                </a:moveTo>
                <a:lnTo>
                  <a:pt x="2691604" y="513080"/>
                </a:lnTo>
                <a:lnTo>
                  <a:pt x="2692946" y="511810"/>
                </a:lnTo>
                <a:lnTo>
                  <a:pt x="2693457" y="510847"/>
                </a:lnTo>
                <a:lnTo>
                  <a:pt x="2693533" y="510374"/>
                </a:lnTo>
                <a:lnTo>
                  <a:pt x="2692946" y="509270"/>
                </a:lnTo>
                <a:lnTo>
                  <a:pt x="2693129" y="509270"/>
                </a:lnTo>
                <a:lnTo>
                  <a:pt x="2696803" y="508000"/>
                </a:lnTo>
                <a:lnTo>
                  <a:pt x="2701519" y="505540"/>
                </a:lnTo>
                <a:lnTo>
                  <a:pt x="2701555" y="505374"/>
                </a:lnTo>
                <a:lnTo>
                  <a:pt x="2696312" y="501650"/>
                </a:lnTo>
                <a:lnTo>
                  <a:pt x="2717258" y="501650"/>
                </a:lnTo>
                <a:lnTo>
                  <a:pt x="2719432" y="502920"/>
                </a:lnTo>
                <a:lnTo>
                  <a:pt x="2721996" y="502920"/>
                </a:lnTo>
                <a:lnTo>
                  <a:pt x="2720028" y="504190"/>
                </a:lnTo>
                <a:lnTo>
                  <a:pt x="2704700" y="504190"/>
                </a:lnTo>
                <a:lnTo>
                  <a:pt x="2709545" y="506730"/>
                </a:lnTo>
                <a:lnTo>
                  <a:pt x="2709388" y="508000"/>
                </a:lnTo>
                <a:lnTo>
                  <a:pt x="2705865" y="508000"/>
                </a:lnTo>
                <a:lnTo>
                  <a:pt x="2695460" y="513080"/>
                </a:lnTo>
                <a:close/>
              </a:path>
              <a:path w="4096384" h="836930">
                <a:moveTo>
                  <a:pt x="2728986" y="508000"/>
                </a:moveTo>
                <a:lnTo>
                  <a:pt x="2722280" y="508000"/>
                </a:lnTo>
                <a:lnTo>
                  <a:pt x="2716093" y="506730"/>
                </a:lnTo>
                <a:lnTo>
                  <a:pt x="2723963" y="501650"/>
                </a:lnTo>
                <a:lnTo>
                  <a:pt x="2723623" y="502920"/>
                </a:lnTo>
                <a:lnTo>
                  <a:pt x="2723472" y="502920"/>
                </a:lnTo>
                <a:lnTo>
                  <a:pt x="2728986" y="508000"/>
                </a:lnTo>
                <a:close/>
              </a:path>
              <a:path w="4096384" h="836930">
                <a:moveTo>
                  <a:pt x="2776513" y="506730"/>
                </a:moveTo>
                <a:lnTo>
                  <a:pt x="2765693" y="506730"/>
                </a:lnTo>
                <a:lnTo>
                  <a:pt x="2765803" y="504133"/>
                </a:lnTo>
                <a:lnTo>
                  <a:pt x="2764370" y="502920"/>
                </a:lnTo>
                <a:lnTo>
                  <a:pt x="2723623" y="502920"/>
                </a:lnTo>
                <a:lnTo>
                  <a:pt x="2723963" y="501650"/>
                </a:lnTo>
                <a:lnTo>
                  <a:pt x="2773249" y="501650"/>
                </a:lnTo>
                <a:lnTo>
                  <a:pt x="2776847" y="505374"/>
                </a:lnTo>
                <a:lnTo>
                  <a:pt x="2776761" y="505972"/>
                </a:lnTo>
                <a:lnTo>
                  <a:pt x="2776513" y="506730"/>
                </a:lnTo>
                <a:close/>
              </a:path>
              <a:path w="4096384" h="836930">
                <a:moveTo>
                  <a:pt x="2776159" y="507812"/>
                </a:moveTo>
                <a:lnTo>
                  <a:pt x="2776761" y="505972"/>
                </a:lnTo>
                <a:lnTo>
                  <a:pt x="2776847" y="505374"/>
                </a:lnTo>
                <a:lnTo>
                  <a:pt x="2773249" y="501650"/>
                </a:lnTo>
                <a:lnTo>
                  <a:pt x="2779103" y="501650"/>
                </a:lnTo>
                <a:lnTo>
                  <a:pt x="2786816" y="504190"/>
                </a:lnTo>
                <a:lnTo>
                  <a:pt x="2776159" y="507812"/>
                </a:lnTo>
                <a:close/>
              </a:path>
              <a:path w="4096384" h="836930">
                <a:moveTo>
                  <a:pt x="2819667" y="508000"/>
                </a:moveTo>
                <a:lnTo>
                  <a:pt x="2816485" y="508000"/>
                </a:lnTo>
                <a:lnTo>
                  <a:pt x="2815042" y="506893"/>
                </a:lnTo>
                <a:lnTo>
                  <a:pt x="2814927" y="505069"/>
                </a:lnTo>
                <a:lnTo>
                  <a:pt x="2815050" y="504133"/>
                </a:lnTo>
                <a:lnTo>
                  <a:pt x="2818168" y="501650"/>
                </a:lnTo>
                <a:lnTo>
                  <a:pt x="2823033" y="506730"/>
                </a:lnTo>
                <a:lnTo>
                  <a:pt x="2819667" y="50800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19667" y="508000"/>
                </a:lnTo>
                <a:lnTo>
                  <a:pt x="2823033" y="506730"/>
                </a:lnTo>
                <a:lnTo>
                  <a:pt x="2818168" y="501650"/>
                </a:lnTo>
                <a:lnTo>
                  <a:pt x="2920760" y="501650"/>
                </a:lnTo>
                <a:lnTo>
                  <a:pt x="2921573" y="502920"/>
                </a:lnTo>
                <a:lnTo>
                  <a:pt x="2858241" y="502920"/>
                </a:lnTo>
                <a:lnTo>
                  <a:pt x="2855549" y="504190"/>
                </a:lnTo>
                <a:lnTo>
                  <a:pt x="2831237" y="504190"/>
                </a:lnTo>
                <a:lnTo>
                  <a:pt x="2829521" y="505374"/>
                </a:lnTo>
                <a:lnTo>
                  <a:pt x="2829397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26450" y="510540"/>
                </a:moveTo>
                <a:lnTo>
                  <a:pt x="2920760" y="501650"/>
                </a:lnTo>
                <a:lnTo>
                  <a:pt x="2926450" y="504190"/>
                </a:lnTo>
                <a:lnTo>
                  <a:pt x="2932240" y="505440"/>
                </a:lnTo>
                <a:lnTo>
                  <a:pt x="2926450" y="509270"/>
                </a:lnTo>
                <a:lnTo>
                  <a:pt x="2926450" y="510540"/>
                </a:lnTo>
                <a:close/>
              </a:path>
              <a:path w="4096384" h="836930">
                <a:moveTo>
                  <a:pt x="3071443" y="508000"/>
                </a:moveTo>
                <a:lnTo>
                  <a:pt x="3071158" y="507258"/>
                </a:lnTo>
                <a:lnTo>
                  <a:pt x="3071033" y="506645"/>
                </a:lnTo>
                <a:lnTo>
                  <a:pt x="3072046" y="505540"/>
                </a:lnTo>
                <a:lnTo>
                  <a:pt x="3072069" y="505386"/>
                </a:lnTo>
                <a:lnTo>
                  <a:pt x="3069455" y="501650"/>
                </a:lnTo>
                <a:lnTo>
                  <a:pt x="3074969" y="502920"/>
                </a:lnTo>
                <a:lnTo>
                  <a:pt x="3077129" y="504190"/>
                </a:lnTo>
                <a:lnTo>
                  <a:pt x="3074727" y="506730"/>
                </a:lnTo>
                <a:lnTo>
                  <a:pt x="3071443" y="508000"/>
                </a:lnTo>
                <a:close/>
              </a:path>
              <a:path w="4096384" h="836930">
                <a:moveTo>
                  <a:pt x="3193595" y="506730"/>
                </a:moveTo>
                <a:lnTo>
                  <a:pt x="3195049" y="501650"/>
                </a:lnTo>
                <a:lnTo>
                  <a:pt x="3197862" y="505460"/>
                </a:lnTo>
                <a:lnTo>
                  <a:pt x="3194336" y="505460"/>
                </a:lnTo>
                <a:lnTo>
                  <a:pt x="3193595" y="506730"/>
                </a:lnTo>
                <a:close/>
              </a:path>
              <a:path w="4096384" h="836930">
                <a:moveTo>
                  <a:pt x="3234900" y="509270"/>
                </a:moveTo>
                <a:lnTo>
                  <a:pt x="3199072" y="509270"/>
                </a:lnTo>
                <a:lnTo>
                  <a:pt x="3197887" y="505540"/>
                </a:lnTo>
                <a:lnTo>
                  <a:pt x="3197807" y="505386"/>
                </a:lnTo>
                <a:lnTo>
                  <a:pt x="3195049" y="501650"/>
                </a:lnTo>
                <a:lnTo>
                  <a:pt x="3217712" y="501650"/>
                </a:lnTo>
                <a:lnTo>
                  <a:pt x="3219474" y="502920"/>
                </a:lnTo>
                <a:lnTo>
                  <a:pt x="3224663" y="502920"/>
                </a:lnTo>
                <a:lnTo>
                  <a:pt x="3223821" y="504190"/>
                </a:lnTo>
                <a:lnTo>
                  <a:pt x="3223078" y="506460"/>
                </a:lnTo>
                <a:lnTo>
                  <a:pt x="3223180" y="507020"/>
                </a:lnTo>
                <a:lnTo>
                  <a:pt x="3223821" y="508000"/>
                </a:lnTo>
                <a:lnTo>
                  <a:pt x="3235153" y="508000"/>
                </a:lnTo>
                <a:lnTo>
                  <a:pt x="3234900" y="509270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3821" y="508000"/>
                </a:lnTo>
                <a:lnTo>
                  <a:pt x="3223180" y="507020"/>
                </a:lnTo>
                <a:lnTo>
                  <a:pt x="3223078" y="506460"/>
                </a:lnTo>
                <a:lnTo>
                  <a:pt x="3223821" y="504190"/>
                </a:lnTo>
                <a:lnTo>
                  <a:pt x="3225504" y="501650"/>
                </a:lnTo>
                <a:lnTo>
                  <a:pt x="3226575" y="502733"/>
                </a:lnTo>
                <a:lnTo>
                  <a:pt x="3226449" y="503386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3226634" y="502792"/>
                </a:moveTo>
                <a:lnTo>
                  <a:pt x="3225504" y="501650"/>
                </a:lnTo>
                <a:lnTo>
                  <a:pt x="3226989" y="501650"/>
                </a:lnTo>
                <a:lnTo>
                  <a:pt x="3226634" y="502792"/>
                </a:lnTo>
                <a:close/>
              </a:path>
              <a:path w="4096384" h="836930">
                <a:moveTo>
                  <a:pt x="3574827" y="504190"/>
                </a:moveTo>
                <a:lnTo>
                  <a:pt x="3575737" y="502250"/>
                </a:lnTo>
                <a:lnTo>
                  <a:pt x="3576667" y="501650"/>
                </a:lnTo>
                <a:lnTo>
                  <a:pt x="3576303" y="503531"/>
                </a:lnTo>
                <a:lnTo>
                  <a:pt x="3574827" y="504190"/>
                </a:lnTo>
                <a:close/>
              </a:path>
              <a:path w="4096384" h="836930">
                <a:moveTo>
                  <a:pt x="3576303" y="503531"/>
                </a:moveTo>
                <a:lnTo>
                  <a:pt x="3576667" y="501650"/>
                </a:lnTo>
                <a:lnTo>
                  <a:pt x="3580523" y="501650"/>
                </a:lnTo>
                <a:lnTo>
                  <a:pt x="3576303" y="503531"/>
                </a:lnTo>
                <a:close/>
              </a:path>
              <a:path w="4096384" h="836930">
                <a:moveTo>
                  <a:pt x="3587574" y="506730"/>
                </a:moveTo>
                <a:lnTo>
                  <a:pt x="3573818" y="506730"/>
                </a:lnTo>
                <a:lnTo>
                  <a:pt x="3575835" y="505460"/>
                </a:lnTo>
                <a:lnTo>
                  <a:pt x="3576177" y="504184"/>
                </a:lnTo>
                <a:lnTo>
                  <a:pt x="3576303" y="503531"/>
                </a:lnTo>
                <a:lnTo>
                  <a:pt x="3580523" y="501650"/>
                </a:lnTo>
                <a:lnTo>
                  <a:pt x="3585572" y="501650"/>
                </a:lnTo>
                <a:lnTo>
                  <a:pt x="3587574" y="506730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92277" y="514350"/>
                </a:lnTo>
                <a:lnTo>
                  <a:pt x="3590077" y="513080"/>
                </a:lnTo>
                <a:lnTo>
                  <a:pt x="3585572" y="501650"/>
                </a:lnTo>
                <a:lnTo>
                  <a:pt x="3590077" y="505460"/>
                </a:lnTo>
                <a:lnTo>
                  <a:pt x="3592093" y="506730"/>
                </a:lnTo>
                <a:lnTo>
                  <a:pt x="3596133" y="508000"/>
                </a:lnTo>
                <a:lnTo>
                  <a:pt x="3596965" y="510540"/>
                </a:lnTo>
                <a:lnTo>
                  <a:pt x="3597329" y="511481"/>
                </a:lnTo>
                <a:lnTo>
                  <a:pt x="3597244" y="512039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70344" y="504055"/>
                </a:moveTo>
                <a:lnTo>
                  <a:pt x="3873390" y="501650"/>
                </a:lnTo>
                <a:lnTo>
                  <a:pt x="3873390" y="503432"/>
                </a:lnTo>
                <a:lnTo>
                  <a:pt x="3870344" y="504055"/>
                </a:lnTo>
                <a:close/>
              </a:path>
              <a:path w="4096384" h="836930">
                <a:moveTo>
                  <a:pt x="3873390" y="503432"/>
                </a:moveTo>
                <a:lnTo>
                  <a:pt x="3873390" y="501650"/>
                </a:lnTo>
                <a:lnTo>
                  <a:pt x="3883611" y="501650"/>
                </a:lnTo>
                <a:lnTo>
                  <a:pt x="3875650" y="502970"/>
                </a:lnTo>
                <a:lnTo>
                  <a:pt x="3873390" y="503432"/>
                </a:lnTo>
                <a:close/>
              </a:path>
              <a:path w="4096384" h="836930">
                <a:moveTo>
                  <a:pt x="3909757" y="509270"/>
                </a:moveTo>
                <a:lnTo>
                  <a:pt x="3908415" y="509270"/>
                </a:lnTo>
                <a:lnTo>
                  <a:pt x="3907406" y="506730"/>
                </a:lnTo>
                <a:lnTo>
                  <a:pt x="3906732" y="501650"/>
                </a:lnTo>
                <a:lnTo>
                  <a:pt x="3913954" y="504190"/>
                </a:lnTo>
                <a:lnTo>
                  <a:pt x="3911420" y="508000"/>
                </a:lnTo>
                <a:lnTo>
                  <a:pt x="3909757" y="509270"/>
                </a:lnTo>
                <a:close/>
              </a:path>
              <a:path w="4096384" h="836930">
                <a:moveTo>
                  <a:pt x="3917294" y="509270"/>
                </a:moveTo>
                <a:lnTo>
                  <a:pt x="3909757" y="509270"/>
                </a:lnTo>
                <a:lnTo>
                  <a:pt x="3911420" y="508000"/>
                </a:lnTo>
                <a:lnTo>
                  <a:pt x="3913954" y="504190"/>
                </a:lnTo>
                <a:lnTo>
                  <a:pt x="3906732" y="501650"/>
                </a:lnTo>
                <a:lnTo>
                  <a:pt x="3935068" y="501650"/>
                </a:lnTo>
                <a:lnTo>
                  <a:pt x="3934807" y="505460"/>
                </a:lnTo>
                <a:lnTo>
                  <a:pt x="3922650" y="505460"/>
                </a:lnTo>
                <a:lnTo>
                  <a:pt x="3917294" y="509270"/>
                </a:lnTo>
                <a:close/>
              </a:path>
              <a:path w="4096384" h="836930">
                <a:moveTo>
                  <a:pt x="3937251" y="509270"/>
                </a:moveTo>
                <a:lnTo>
                  <a:pt x="3936059" y="508000"/>
                </a:lnTo>
                <a:lnTo>
                  <a:pt x="3934949" y="505747"/>
                </a:lnTo>
                <a:lnTo>
                  <a:pt x="3934823" y="505216"/>
                </a:lnTo>
                <a:lnTo>
                  <a:pt x="3935068" y="501650"/>
                </a:lnTo>
                <a:lnTo>
                  <a:pt x="3938417" y="502920"/>
                </a:lnTo>
                <a:lnTo>
                  <a:pt x="3944297" y="508000"/>
                </a:lnTo>
                <a:lnTo>
                  <a:pt x="3937592" y="508000"/>
                </a:lnTo>
                <a:lnTo>
                  <a:pt x="3937251" y="50927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7980" y="513080"/>
                </a:lnTo>
                <a:lnTo>
                  <a:pt x="1677935" y="506645"/>
                </a:lnTo>
                <a:lnTo>
                  <a:pt x="1677257" y="505386"/>
                </a:lnTo>
                <a:lnTo>
                  <a:pt x="1676467" y="504190"/>
                </a:lnTo>
                <a:lnTo>
                  <a:pt x="1675773" y="504184"/>
                </a:lnTo>
                <a:lnTo>
                  <a:pt x="1669893" y="503071"/>
                </a:lnTo>
                <a:lnTo>
                  <a:pt x="1669823" y="502792"/>
                </a:lnTo>
                <a:lnTo>
                  <a:pt x="1668978" y="501808"/>
                </a:lnTo>
                <a:lnTo>
                  <a:pt x="1671105" y="502920"/>
                </a:lnTo>
                <a:lnTo>
                  <a:pt x="1677646" y="502920"/>
                </a:lnTo>
                <a:lnTo>
                  <a:pt x="1678818" y="505460"/>
                </a:lnTo>
                <a:lnTo>
                  <a:pt x="1687199" y="505460"/>
                </a:lnTo>
                <a:lnTo>
                  <a:pt x="1690218" y="509270"/>
                </a:lnTo>
                <a:lnTo>
                  <a:pt x="1686859" y="509270"/>
                </a:lnTo>
                <a:lnTo>
                  <a:pt x="1686859" y="510540"/>
                </a:lnTo>
                <a:lnTo>
                  <a:pt x="1679990" y="510540"/>
                </a:lnTo>
                <a:lnTo>
                  <a:pt x="1679990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3318700" y="502920"/>
                </a:moveTo>
                <a:lnTo>
                  <a:pt x="3317309" y="502348"/>
                </a:lnTo>
                <a:lnTo>
                  <a:pt x="3317923" y="501907"/>
                </a:lnTo>
                <a:lnTo>
                  <a:pt x="3318700" y="502920"/>
                </a:lnTo>
                <a:close/>
              </a:path>
              <a:path w="4096384" h="836930">
                <a:moveTo>
                  <a:pt x="262752" y="504190"/>
                </a:moveTo>
                <a:lnTo>
                  <a:pt x="255677" y="504190"/>
                </a:lnTo>
                <a:lnTo>
                  <a:pt x="260857" y="501947"/>
                </a:lnTo>
                <a:lnTo>
                  <a:pt x="262752" y="504190"/>
                </a:lnTo>
                <a:close/>
              </a:path>
              <a:path w="4096384" h="836930">
                <a:moveTo>
                  <a:pt x="1437703" y="531566"/>
                </a:moveTo>
                <a:lnTo>
                  <a:pt x="1435702" y="530860"/>
                </a:lnTo>
                <a:lnTo>
                  <a:pt x="1431056" y="525751"/>
                </a:lnTo>
                <a:lnTo>
                  <a:pt x="1429594" y="523285"/>
                </a:lnTo>
                <a:lnTo>
                  <a:pt x="1429476" y="516210"/>
                </a:lnTo>
                <a:lnTo>
                  <a:pt x="1429226" y="514350"/>
                </a:lnTo>
                <a:lnTo>
                  <a:pt x="1434928" y="514350"/>
                </a:lnTo>
                <a:lnTo>
                  <a:pt x="1435054" y="513080"/>
                </a:lnTo>
                <a:lnTo>
                  <a:pt x="1437444" y="510540"/>
                </a:lnTo>
                <a:lnTo>
                  <a:pt x="1441968" y="508000"/>
                </a:lnTo>
                <a:lnTo>
                  <a:pt x="1442370" y="504184"/>
                </a:lnTo>
                <a:lnTo>
                  <a:pt x="1442496" y="503656"/>
                </a:lnTo>
                <a:lnTo>
                  <a:pt x="1443829" y="502166"/>
                </a:lnTo>
                <a:lnTo>
                  <a:pt x="1448503" y="504190"/>
                </a:lnTo>
                <a:lnTo>
                  <a:pt x="1452486" y="504190"/>
                </a:lnTo>
                <a:lnTo>
                  <a:pt x="1445321" y="508000"/>
                </a:lnTo>
                <a:lnTo>
                  <a:pt x="1448169" y="508000"/>
                </a:lnTo>
                <a:lnTo>
                  <a:pt x="1441798" y="514350"/>
                </a:lnTo>
                <a:lnTo>
                  <a:pt x="1440826" y="516815"/>
                </a:lnTo>
                <a:lnTo>
                  <a:pt x="1436606" y="520700"/>
                </a:lnTo>
                <a:lnTo>
                  <a:pt x="1436483" y="523307"/>
                </a:lnTo>
                <a:lnTo>
                  <a:pt x="1436410" y="525814"/>
                </a:lnTo>
                <a:lnTo>
                  <a:pt x="1436928" y="526226"/>
                </a:lnTo>
                <a:lnTo>
                  <a:pt x="1437044" y="526573"/>
                </a:lnTo>
                <a:lnTo>
                  <a:pt x="1437703" y="531566"/>
                </a:lnTo>
                <a:close/>
              </a:path>
              <a:path w="4096384" h="836930">
                <a:moveTo>
                  <a:pt x="3529534" y="505460"/>
                </a:moveTo>
                <a:lnTo>
                  <a:pt x="3525567" y="505460"/>
                </a:lnTo>
                <a:lnTo>
                  <a:pt x="3529230" y="502227"/>
                </a:lnTo>
                <a:lnTo>
                  <a:pt x="3529534" y="505460"/>
                </a:lnTo>
                <a:close/>
              </a:path>
              <a:path w="4096384" h="836930">
                <a:moveTo>
                  <a:pt x="3573818" y="506730"/>
                </a:moveTo>
                <a:lnTo>
                  <a:pt x="3573044" y="504727"/>
                </a:lnTo>
                <a:lnTo>
                  <a:pt x="3572918" y="504133"/>
                </a:lnTo>
                <a:lnTo>
                  <a:pt x="3575741" y="502240"/>
                </a:lnTo>
                <a:lnTo>
                  <a:pt x="3574827" y="504190"/>
                </a:lnTo>
                <a:lnTo>
                  <a:pt x="3576176" y="504190"/>
                </a:lnTo>
                <a:lnTo>
                  <a:pt x="3575835" y="505460"/>
                </a:lnTo>
                <a:lnTo>
                  <a:pt x="3573818" y="506730"/>
                </a:lnTo>
                <a:close/>
              </a:path>
              <a:path w="4096384" h="836930">
                <a:moveTo>
                  <a:pt x="2419389" y="506730"/>
                </a:moveTo>
                <a:lnTo>
                  <a:pt x="2414360" y="506730"/>
                </a:lnTo>
                <a:lnTo>
                  <a:pt x="2412218" y="502250"/>
                </a:lnTo>
                <a:lnTo>
                  <a:pt x="2416758" y="503432"/>
                </a:lnTo>
                <a:lnTo>
                  <a:pt x="2424922" y="505460"/>
                </a:lnTo>
                <a:lnTo>
                  <a:pt x="2419389" y="506730"/>
                </a:lnTo>
                <a:close/>
              </a:path>
              <a:path w="4096384" h="836930">
                <a:moveTo>
                  <a:pt x="3321150" y="505460"/>
                </a:moveTo>
                <a:lnTo>
                  <a:pt x="3317017" y="505460"/>
                </a:lnTo>
                <a:lnTo>
                  <a:pt x="3315948" y="503656"/>
                </a:lnTo>
                <a:lnTo>
                  <a:pt x="3315845" y="503401"/>
                </a:lnTo>
                <a:lnTo>
                  <a:pt x="3317309" y="502348"/>
                </a:lnTo>
                <a:lnTo>
                  <a:pt x="3318700" y="502920"/>
                </a:lnTo>
                <a:lnTo>
                  <a:pt x="3322591" y="502920"/>
                </a:lnTo>
                <a:lnTo>
                  <a:pt x="3321150" y="505460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1842" y="502920"/>
                </a:lnTo>
                <a:lnTo>
                  <a:pt x="2061952" y="502502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227955" y="504190"/>
                </a:moveTo>
                <a:lnTo>
                  <a:pt x="2229206" y="502519"/>
                </a:lnTo>
                <a:lnTo>
                  <a:pt x="2230476" y="502920"/>
                </a:lnTo>
                <a:lnTo>
                  <a:pt x="2230353" y="503386"/>
                </a:lnTo>
                <a:lnTo>
                  <a:pt x="2227955" y="504190"/>
                </a:lnTo>
                <a:close/>
              </a:path>
              <a:path w="4096384" h="836930">
                <a:moveTo>
                  <a:pt x="3294243" y="502920"/>
                </a:moveTo>
                <a:lnTo>
                  <a:pt x="3290714" y="502920"/>
                </a:lnTo>
                <a:lnTo>
                  <a:pt x="3294180" y="502559"/>
                </a:lnTo>
                <a:lnTo>
                  <a:pt x="3294243" y="502920"/>
                </a:lnTo>
                <a:close/>
              </a:path>
              <a:path w="4096384" h="836930">
                <a:moveTo>
                  <a:pt x="858556" y="513080"/>
                </a:moveTo>
                <a:lnTo>
                  <a:pt x="850918" y="513080"/>
                </a:lnTo>
                <a:lnTo>
                  <a:pt x="857957" y="508000"/>
                </a:lnTo>
                <a:lnTo>
                  <a:pt x="859808" y="506460"/>
                </a:lnTo>
                <a:lnTo>
                  <a:pt x="864693" y="502563"/>
                </a:lnTo>
                <a:lnTo>
                  <a:pt x="871701" y="505460"/>
                </a:lnTo>
                <a:lnTo>
                  <a:pt x="874386" y="506730"/>
                </a:lnTo>
                <a:lnTo>
                  <a:pt x="876062" y="510540"/>
                </a:lnTo>
                <a:lnTo>
                  <a:pt x="859986" y="510540"/>
                </a:lnTo>
                <a:lnTo>
                  <a:pt x="858556" y="513080"/>
                </a:lnTo>
                <a:close/>
              </a:path>
              <a:path w="4096384" h="836930">
                <a:moveTo>
                  <a:pt x="1556615" y="502920"/>
                </a:moveTo>
                <a:lnTo>
                  <a:pt x="1555947" y="502920"/>
                </a:lnTo>
                <a:lnTo>
                  <a:pt x="1555791" y="502733"/>
                </a:lnTo>
                <a:lnTo>
                  <a:pt x="1556615" y="502920"/>
                </a:lnTo>
                <a:close/>
              </a:path>
              <a:path w="4096384" h="836930">
                <a:moveTo>
                  <a:pt x="3528908" y="515620"/>
                </a:moveTo>
                <a:lnTo>
                  <a:pt x="3525197" y="514350"/>
                </a:lnTo>
                <a:lnTo>
                  <a:pt x="3521457" y="510540"/>
                </a:lnTo>
                <a:lnTo>
                  <a:pt x="3520028" y="509270"/>
                </a:lnTo>
                <a:lnTo>
                  <a:pt x="3517854" y="508000"/>
                </a:lnTo>
                <a:lnTo>
                  <a:pt x="3525567" y="502753"/>
                </a:lnTo>
                <a:lnTo>
                  <a:pt x="3525567" y="505460"/>
                </a:lnTo>
                <a:lnTo>
                  <a:pt x="3529534" y="505460"/>
                </a:lnTo>
                <a:lnTo>
                  <a:pt x="3530143" y="511954"/>
                </a:lnTo>
                <a:lnTo>
                  <a:pt x="3530167" y="513235"/>
                </a:lnTo>
                <a:lnTo>
                  <a:pt x="3528908" y="515620"/>
                </a:lnTo>
                <a:close/>
              </a:path>
              <a:path w="4096384" h="836930">
                <a:moveTo>
                  <a:pt x="1511240" y="508000"/>
                </a:moveTo>
                <a:lnTo>
                  <a:pt x="1504324" y="508000"/>
                </a:lnTo>
                <a:lnTo>
                  <a:pt x="1510299" y="502775"/>
                </a:lnTo>
                <a:lnTo>
                  <a:pt x="1511240" y="508000"/>
                </a:lnTo>
                <a:close/>
              </a:path>
              <a:path w="4096384" h="836930">
                <a:moveTo>
                  <a:pt x="988660" y="503221"/>
                </a:moveTo>
                <a:lnTo>
                  <a:pt x="988776" y="502792"/>
                </a:lnTo>
                <a:lnTo>
                  <a:pt x="989550" y="502920"/>
                </a:lnTo>
                <a:lnTo>
                  <a:pt x="988660" y="503221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6634" y="502792"/>
                </a:lnTo>
                <a:lnTo>
                  <a:pt x="3227882" y="504055"/>
                </a:lnTo>
                <a:lnTo>
                  <a:pt x="3227916" y="504190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50840" y="516890"/>
                </a:moveTo>
                <a:lnTo>
                  <a:pt x="43467" y="510540"/>
                </a:lnTo>
                <a:lnTo>
                  <a:pt x="44803" y="510540"/>
                </a:lnTo>
                <a:lnTo>
                  <a:pt x="46820" y="502920"/>
                </a:lnTo>
                <a:lnTo>
                  <a:pt x="49440" y="510374"/>
                </a:lnTo>
                <a:lnTo>
                  <a:pt x="50840" y="516890"/>
                </a:lnTo>
                <a:close/>
              </a:path>
              <a:path w="4096384" h="836930">
                <a:moveTo>
                  <a:pt x="111356" y="525780"/>
                </a:moveTo>
                <a:lnTo>
                  <a:pt x="113578" y="519645"/>
                </a:lnTo>
                <a:lnTo>
                  <a:pt x="113695" y="519380"/>
                </a:lnTo>
                <a:lnTo>
                  <a:pt x="121600" y="509270"/>
                </a:lnTo>
                <a:lnTo>
                  <a:pt x="130707" y="502920"/>
                </a:lnTo>
                <a:lnTo>
                  <a:pt x="136499" y="504190"/>
                </a:lnTo>
                <a:lnTo>
                  <a:pt x="125134" y="516932"/>
                </a:lnTo>
                <a:lnTo>
                  <a:pt x="116650" y="524510"/>
                </a:lnTo>
                <a:lnTo>
                  <a:pt x="111356" y="525780"/>
                </a:lnTo>
                <a:close/>
              </a:path>
              <a:path w="4096384" h="836930">
                <a:moveTo>
                  <a:pt x="121201" y="525780"/>
                </a:moveTo>
                <a:lnTo>
                  <a:pt x="111356" y="525780"/>
                </a:lnTo>
                <a:lnTo>
                  <a:pt x="116650" y="524510"/>
                </a:lnTo>
                <a:lnTo>
                  <a:pt x="125182" y="516890"/>
                </a:lnTo>
                <a:lnTo>
                  <a:pt x="136499" y="504190"/>
                </a:lnTo>
                <a:lnTo>
                  <a:pt x="130707" y="502920"/>
                </a:lnTo>
                <a:lnTo>
                  <a:pt x="142026" y="502920"/>
                </a:lnTo>
                <a:lnTo>
                  <a:pt x="138844" y="508000"/>
                </a:lnTo>
                <a:lnTo>
                  <a:pt x="137842" y="509270"/>
                </a:lnTo>
                <a:lnTo>
                  <a:pt x="138673" y="511810"/>
                </a:lnTo>
                <a:lnTo>
                  <a:pt x="152421" y="511810"/>
                </a:lnTo>
                <a:lnTo>
                  <a:pt x="151920" y="513080"/>
                </a:lnTo>
                <a:lnTo>
                  <a:pt x="146557" y="513080"/>
                </a:lnTo>
                <a:lnTo>
                  <a:pt x="145300" y="514350"/>
                </a:lnTo>
                <a:lnTo>
                  <a:pt x="128282" y="514350"/>
                </a:lnTo>
                <a:lnTo>
                  <a:pt x="130739" y="519430"/>
                </a:lnTo>
                <a:lnTo>
                  <a:pt x="128118" y="519430"/>
                </a:lnTo>
                <a:lnTo>
                  <a:pt x="123910" y="523399"/>
                </a:lnTo>
                <a:lnTo>
                  <a:pt x="121201" y="525780"/>
                </a:lnTo>
                <a:close/>
              </a:path>
              <a:path w="4096384" h="836930">
                <a:moveTo>
                  <a:pt x="146557" y="511810"/>
                </a:moveTo>
                <a:lnTo>
                  <a:pt x="138673" y="511810"/>
                </a:lnTo>
                <a:lnTo>
                  <a:pt x="137842" y="509270"/>
                </a:lnTo>
                <a:lnTo>
                  <a:pt x="138844" y="508000"/>
                </a:lnTo>
                <a:lnTo>
                  <a:pt x="142026" y="502920"/>
                </a:lnTo>
                <a:lnTo>
                  <a:pt x="146557" y="511810"/>
                </a:lnTo>
                <a:close/>
              </a:path>
              <a:path w="4096384" h="836930">
                <a:moveTo>
                  <a:pt x="511640" y="504190"/>
                </a:moveTo>
                <a:lnTo>
                  <a:pt x="508124" y="504190"/>
                </a:lnTo>
                <a:lnTo>
                  <a:pt x="507116" y="502920"/>
                </a:lnTo>
                <a:lnTo>
                  <a:pt x="509466" y="502920"/>
                </a:lnTo>
                <a:lnTo>
                  <a:pt x="511640" y="504190"/>
                </a:lnTo>
                <a:close/>
              </a:path>
              <a:path w="4096384" h="836930">
                <a:moveTo>
                  <a:pt x="520444" y="504190"/>
                </a:moveTo>
                <a:lnTo>
                  <a:pt x="511640" y="504190"/>
                </a:lnTo>
                <a:lnTo>
                  <a:pt x="509466" y="502920"/>
                </a:lnTo>
                <a:lnTo>
                  <a:pt x="519899" y="502920"/>
                </a:lnTo>
                <a:lnTo>
                  <a:pt x="520444" y="504190"/>
                </a:lnTo>
                <a:close/>
              </a:path>
              <a:path w="4096384" h="836930">
                <a:moveTo>
                  <a:pt x="541479" y="513080"/>
                </a:moveTo>
                <a:lnTo>
                  <a:pt x="538964" y="506730"/>
                </a:lnTo>
                <a:lnTo>
                  <a:pt x="535782" y="505460"/>
                </a:lnTo>
                <a:lnTo>
                  <a:pt x="535248" y="502920"/>
                </a:lnTo>
                <a:lnTo>
                  <a:pt x="541313" y="502920"/>
                </a:lnTo>
                <a:lnTo>
                  <a:pt x="548511" y="504190"/>
                </a:lnTo>
                <a:lnTo>
                  <a:pt x="551959" y="504190"/>
                </a:lnTo>
                <a:lnTo>
                  <a:pt x="552432" y="505216"/>
                </a:lnTo>
                <a:lnTo>
                  <a:pt x="552468" y="505540"/>
                </a:lnTo>
                <a:lnTo>
                  <a:pt x="546508" y="511810"/>
                </a:lnTo>
                <a:lnTo>
                  <a:pt x="544668" y="511810"/>
                </a:lnTo>
                <a:lnTo>
                  <a:pt x="541479" y="513080"/>
                </a:lnTo>
                <a:close/>
              </a:path>
              <a:path w="4096384" h="836930">
                <a:moveTo>
                  <a:pt x="548511" y="504190"/>
                </a:moveTo>
                <a:lnTo>
                  <a:pt x="541313" y="502920"/>
                </a:lnTo>
                <a:lnTo>
                  <a:pt x="551373" y="502920"/>
                </a:lnTo>
                <a:lnTo>
                  <a:pt x="548511" y="504190"/>
                </a:lnTo>
                <a:close/>
              </a:path>
              <a:path w="4096384" h="836930">
                <a:moveTo>
                  <a:pt x="551959" y="504190"/>
                </a:moveTo>
                <a:lnTo>
                  <a:pt x="548511" y="504190"/>
                </a:lnTo>
                <a:lnTo>
                  <a:pt x="551373" y="502920"/>
                </a:lnTo>
                <a:lnTo>
                  <a:pt x="551959" y="504190"/>
                </a:lnTo>
                <a:close/>
              </a:path>
              <a:path w="4096384" h="836930">
                <a:moveTo>
                  <a:pt x="554867" y="514350"/>
                </a:moveTo>
                <a:lnTo>
                  <a:pt x="552374" y="514350"/>
                </a:lnTo>
                <a:lnTo>
                  <a:pt x="550030" y="513080"/>
                </a:lnTo>
                <a:lnTo>
                  <a:pt x="541479" y="513080"/>
                </a:lnTo>
                <a:lnTo>
                  <a:pt x="544668" y="511810"/>
                </a:lnTo>
                <a:lnTo>
                  <a:pt x="546508" y="511810"/>
                </a:lnTo>
                <a:lnTo>
                  <a:pt x="552468" y="505540"/>
                </a:lnTo>
                <a:lnTo>
                  <a:pt x="552432" y="505216"/>
                </a:lnTo>
                <a:lnTo>
                  <a:pt x="551373" y="502920"/>
                </a:lnTo>
                <a:lnTo>
                  <a:pt x="555417" y="502920"/>
                </a:lnTo>
                <a:lnTo>
                  <a:pt x="555563" y="504190"/>
                </a:lnTo>
                <a:lnTo>
                  <a:pt x="563302" y="504190"/>
                </a:lnTo>
                <a:lnTo>
                  <a:pt x="562974" y="505216"/>
                </a:lnTo>
                <a:lnTo>
                  <a:pt x="562959" y="505540"/>
                </a:lnTo>
                <a:lnTo>
                  <a:pt x="563876" y="506730"/>
                </a:lnTo>
                <a:lnTo>
                  <a:pt x="558746" y="506730"/>
                </a:lnTo>
                <a:lnTo>
                  <a:pt x="554867" y="514350"/>
                </a:lnTo>
                <a:close/>
              </a:path>
              <a:path w="4096384" h="836930">
                <a:moveTo>
                  <a:pt x="657396" y="508000"/>
                </a:moveTo>
                <a:lnTo>
                  <a:pt x="652616" y="508000"/>
                </a:lnTo>
                <a:lnTo>
                  <a:pt x="652177" y="506893"/>
                </a:lnTo>
                <a:lnTo>
                  <a:pt x="652065" y="506514"/>
                </a:lnTo>
                <a:lnTo>
                  <a:pt x="651280" y="502920"/>
                </a:lnTo>
                <a:lnTo>
                  <a:pt x="653624" y="504190"/>
                </a:lnTo>
                <a:lnTo>
                  <a:pt x="658566" y="504190"/>
                </a:lnTo>
                <a:lnTo>
                  <a:pt x="658476" y="506730"/>
                </a:lnTo>
                <a:lnTo>
                  <a:pt x="656806" y="506730"/>
                </a:lnTo>
                <a:lnTo>
                  <a:pt x="657396" y="508000"/>
                </a:lnTo>
                <a:close/>
              </a:path>
              <a:path w="4096384" h="836930">
                <a:moveTo>
                  <a:pt x="1050738" y="505017"/>
                </a:moveTo>
                <a:lnTo>
                  <a:pt x="1050222" y="502920"/>
                </a:lnTo>
                <a:lnTo>
                  <a:pt x="1050386" y="503071"/>
                </a:lnTo>
                <a:lnTo>
                  <a:pt x="1050513" y="503221"/>
                </a:lnTo>
                <a:lnTo>
                  <a:pt x="1051067" y="504190"/>
                </a:lnTo>
                <a:lnTo>
                  <a:pt x="1050738" y="505017"/>
                </a:lnTo>
                <a:close/>
              </a:path>
              <a:path w="4096384" h="836930">
                <a:moveTo>
                  <a:pt x="1050472" y="503149"/>
                </a:moveTo>
                <a:lnTo>
                  <a:pt x="1050222" y="502920"/>
                </a:lnTo>
                <a:lnTo>
                  <a:pt x="1050472" y="503149"/>
                </a:lnTo>
                <a:close/>
              </a:path>
              <a:path w="4096384" h="836930">
                <a:moveTo>
                  <a:pt x="1238253" y="506730"/>
                </a:moveTo>
                <a:lnTo>
                  <a:pt x="1228914" y="506730"/>
                </a:lnTo>
                <a:lnTo>
                  <a:pt x="1231088" y="502920"/>
                </a:lnTo>
                <a:lnTo>
                  <a:pt x="1236984" y="504190"/>
                </a:lnTo>
                <a:lnTo>
                  <a:pt x="1238253" y="506730"/>
                </a:lnTo>
                <a:close/>
              </a:path>
              <a:path w="4096384" h="836930">
                <a:moveTo>
                  <a:pt x="1256912" y="511810"/>
                </a:moveTo>
                <a:lnTo>
                  <a:pt x="1229084" y="511810"/>
                </a:lnTo>
                <a:lnTo>
                  <a:pt x="1238888" y="508000"/>
                </a:lnTo>
                <a:lnTo>
                  <a:pt x="1236984" y="504190"/>
                </a:lnTo>
                <a:lnTo>
                  <a:pt x="1231088" y="502920"/>
                </a:lnTo>
                <a:lnTo>
                  <a:pt x="1259427" y="502920"/>
                </a:lnTo>
                <a:lnTo>
                  <a:pt x="1259427" y="504190"/>
                </a:lnTo>
                <a:lnTo>
                  <a:pt x="1261941" y="505460"/>
                </a:lnTo>
                <a:lnTo>
                  <a:pt x="1301888" y="505460"/>
                </a:lnTo>
                <a:lnTo>
                  <a:pt x="1303621" y="508000"/>
                </a:lnTo>
                <a:lnTo>
                  <a:pt x="1271161" y="508000"/>
                </a:lnTo>
                <a:lnTo>
                  <a:pt x="1269648" y="509270"/>
                </a:lnTo>
                <a:lnTo>
                  <a:pt x="1258923" y="509270"/>
                </a:lnTo>
                <a:lnTo>
                  <a:pt x="1256912" y="511810"/>
                </a:lnTo>
                <a:close/>
              </a:path>
              <a:path w="4096384" h="836930">
                <a:moveTo>
                  <a:pt x="1416074" y="505460"/>
                </a:moveTo>
                <a:lnTo>
                  <a:pt x="1408614" y="505460"/>
                </a:lnTo>
                <a:lnTo>
                  <a:pt x="1412072" y="502920"/>
                </a:lnTo>
                <a:lnTo>
                  <a:pt x="1414792" y="504190"/>
                </a:lnTo>
                <a:lnTo>
                  <a:pt x="1416074" y="505460"/>
                </a:lnTo>
                <a:close/>
              </a:path>
              <a:path w="4096384" h="836930">
                <a:moveTo>
                  <a:pt x="1420347" y="506730"/>
                </a:moveTo>
                <a:lnTo>
                  <a:pt x="1417357" y="506730"/>
                </a:lnTo>
                <a:lnTo>
                  <a:pt x="1414781" y="504184"/>
                </a:lnTo>
                <a:lnTo>
                  <a:pt x="1412072" y="502920"/>
                </a:lnTo>
                <a:lnTo>
                  <a:pt x="1421608" y="502920"/>
                </a:lnTo>
                <a:lnTo>
                  <a:pt x="1420347" y="506730"/>
                </a:lnTo>
                <a:close/>
              </a:path>
              <a:path w="4096384" h="836930">
                <a:moveTo>
                  <a:pt x="1541201" y="509270"/>
                </a:moveTo>
                <a:lnTo>
                  <a:pt x="1534830" y="502920"/>
                </a:lnTo>
                <a:lnTo>
                  <a:pt x="1547239" y="505460"/>
                </a:lnTo>
                <a:lnTo>
                  <a:pt x="1544220" y="506730"/>
                </a:lnTo>
                <a:lnTo>
                  <a:pt x="1541706" y="506730"/>
                </a:lnTo>
                <a:lnTo>
                  <a:pt x="1542019" y="507269"/>
                </a:lnTo>
                <a:lnTo>
                  <a:pt x="1542091" y="507625"/>
                </a:lnTo>
                <a:lnTo>
                  <a:pt x="1541201" y="508000"/>
                </a:lnTo>
                <a:lnTo>
                  <a:pt x="1541201" y="509270"/>
                </a:lnTo>
                <a:close/>
              </a:path>
              <a:path w="4096384" h="836930">
                <a:moveTo>
                  <a:pt x="1557485" y="532023"/>
                </a:moveTo>
                <a:lnTo>
                  <a:pt x="1550925" y="527050"/>
                </a:lnTo>
                <a:lnTo>
                  <a:pt x="1550755" y="527050"/>
                </a:lnTo>
                <a:lnTo>
                  <a:pt x="1550688" y="525751"/>
                </a:lnTo>
                <a:lnTo>
                  <a:pt x="1547803" y="524510"/>
                </a:lnTo>
                <a:lnTo>
                  <a:pt x="1540200" y="524510"/>
                </a:lnTo>
                <a:lnTo>
                  <a:pt x="1545200" y="516932"/>
                </a:lnTo>
                <a:lnTo>
                  <a:pt x="1550421" y="510540"/>
                </a:lnTo>
                <a:lnTo>
                  <a:pt x="1547743" y="509270"/>
                </a:lnTo>
                <a:lnTo>
                  <a:pt x="1542963" y="507258"/>
                </a:lnTo>
                <a:lnTo>
                  <a:pt x="1547046" y="505540"/>
                </a:lnTo>
                <a:lnTo>
                  <a:pt x="1534830" y="502920"/>
                </a:lnTo>
                <a:lnTo>
                  <a:pt x="1543855" y="502920"/>
                </a:lnTo>
                <a:lnTo>
                  <a:pt x="1544198" y="504190"/>
                </a:lnTo>
                <a:lnTo>
                  <a:pt x="1550060" y="504190"/>
                </a:lnTo>
                <a:lnTo>
                  <a:pt x="1551286" y="509270"/>
                </a:lnTo>
                <a:lnTo>
                  <a:pt x="1549923" y="509270"/>
                </a:lnTo>
                <a:lnTo>
                  <a:pt x="1551429" y="510540"/>
                </a:lnTo>
                <a:lnTo>
                  <a:pt x="1557913" y="511740"/>
                </a:lnTo>
                <a:lnTo>
                  <a:pt x="1560876" y="514350"/>
                </a:lnTo>
                <a:lnTo>
                  <a:pt x="1560138" y="514350"/>
                </a:lnTo>
                <a:lnTo>
                  <a:pt x="1549482" y="516875"/>
                </a:lnTo>
                <a:lnTo>
                  <a:pt x="1551763" y="519645"/>
                </a:lnTo>
                <a:lnTo>
                  <a:pt x="1553603" y="521970"/>
                </a:lnTo>
                <a:lnTo>
                  <a:pt x="1565167" y="521970"/>
                </a:lnTo>
                <a:lnTo>
                  <a:pt x="1563320" y="523240"/>
                </a:lnTo>
                <a:lnTo>
                  <a:pt x="1560806" y="523240"/>
                </a:lnTo>
                <a:lnTo>
                  <a:pt x="1557877" y="524474"/>
                </a:lnTo>
                <a:lnTo>
                  <a:pt x="1557765" y="530966"/>
                </a:lnTo>
                <a:lnTo>
                  <a:pt x="1557485" y="532023"/>
                </a:lnTo>
                <a:close/>
              </a:path>
              <a:path w="4096384" h="836930">
                <a:moveTo>
                  <a:pt x="1600198" y="525780"/>
                </a:moveTo>
                <a:lnTo>
                  <a:pt x="1592655" y="525780"/>
                </a:lnTo>
                <a:lnTo>
                  <a:pt x="1592635" y="523174"/>
                </a:lnTo>
                <a:lnTo>
                  <a:pt x="1591483" y="519430"/>
                </a:lnTo>
                <a:lnTo>
                  <a:pt x="1594167" y="519430"/>
                </a:lnTo>
                <a:lnTo>
                  <a:pt x="1601376" y="515620"/>
                </a:lnTo>
                <a:lnTo>
                  <a:pt x="1604729" y="514350"/>
                </a:lnTo>
                <a:lnTo>
                  <a:pt x="1605901" y="513080"/>
                </a:lnTo>
                <a:lnTo>
                  <a:pt x="1616122" y="504190"/>
                </a:lnTo>
                <a:lnTo>
                  <a:pt x="1616463" y="502920"/>
                </a:lnTo>
                <a:lnTo>
                  <a:pt x="1618875" y="506730"/>
                </a:lnTo>
                <a:lnTo>
                  <a:pt x="1618905" y="506893"/>
                </a:lnTo>
                <a:lnTo>
                  <a:pt x="1615430" y="509283"/>
                </a:lnTo>
                <a:lnTo>
                  <a:pt x="1610760" y="511810"/>
                </a:lnTo>
                <a:lnTo>
                  <a:pt x="1614786" y="514350"/>
                </a:lnTo>
                <a:lnTo>
                  <a:pt x="1606065" y="514350"/>
                </a:lnTo>
                <a:lnTo>
                  <a:pt x="1606657" y="514639"/>
                </a:lnTo>
                <a:lnTo>
                  <a:pt x="1606549" y="514900"/>
                </a:lnTo>
                <a:lnTo>
                  <a:pt x="1600441" y="524397"/>
                </a:lnTo>
                <a:lnTo>
                  <a:pt x="1600336" y="524751"/>
                </a:lnTo>
                <a:lnTo>
                  <a:pt x="1600198" y="525780"/>
                </a:lnTo>
                <a:close/>
              </a:path>
              <a:path w="4096384" h="836930">
                <a:moveTo>
                  <a:pt x="1637750" y="510540"/>
                </a:moveTo>
                <a:lnTo>
                  <a:pt x="1627856" y="510540"/>
                </a:lnTo>
                <a:lnTo>
                  <a:pt x="1632387" y="505460"/>
                </a:lnTo>
                <a:lnTo>
                  <a:pt x="1633055" y="502920"/>
                </a:lnTo>
                <a:lnTo>
                  <a:pt x="1634561" y="502920"/>
                </a:lnTo>
                <a:lnTo>
                  <a:pt x="1635569" y="504190"/>
                </a:lnTo>
                <a:lnTo>
                  <a:pt x="1636074" y="505460"/>
                </a:lnTo>
                <a:lnTo>
                  <a:pt x="1643782" y="505460"/>
                </a:lnTo>
                <a:lnTo>
                  <a:pt x="1644351" y="505747"/>
                </a:lnTo>
                <a:lnTo>
                  <a:pt x="1643617" y="506730"/>
                </a:lnTo>
                <a:lnTo>
                  <a:pt x="1646969" y="506730"/>
                </a:lnTo>
                <a:lnTo>
                  <a:pt x="1637750" y="510540"/>
                </a:lnTo>
                <a:close/>
              </a:path>
              <a:path w="4096384" h="836930">
                <a:moveTo>
                  <a:pt x="1636074" y="505460"/>
                </a:moveTo>
                <a:lnTo>
                  <a:pt x="1635569" y="504190"/>
                </a:lnTo>
                <a:lnTo>
                  <a:pt x="1634561" y="502920"/>
                </a:lnTo>
                <a:lnTo>
                  <a:pt x="1637300" y="502920"/>
                </a:lnTo>
                <a:lnTo>
                  <a:pt x="1636074" y="505460"/>
                </a:lnTo>
                <a:close/>
              </a:path>
              <a:path w="4096384" h="836930">
                <a:moveTo>
                  <a:pt x="1669739" y="503656"/>
                </a:moveTo>
                <a:lnTo>
                  <a:pt x="1669094" y="502920"/>
                </a:lnTo>
                <a:lnTo>
                  <a:pt x="1669893" y="503071"/>
                </a:lnTo>
                <a:lnTo>
                  <a:pt x="1669739" y="503656"/>
                </a:lnTo>
                <a:close/>
              </a:path>
              <a:path w="4096384" h="836930">
                <a:moveTo>
                  <a:pt x="1669893" y="503071"/>
                </a:moveTo>
                <a:lnTo>
                  <a:pt x="1669094" y="502920"/>
                </a:lnTo>
                <a:lnTo>
                  <a:pt x="1669933" y="502920"/>
                </a:lnTo>
                <a:lnTo>
                  <a:pt x="1669893" y="503071"/>
                </a:lnTo>
                <a:close/>
              </a:path>
              <a:path w="4096384" h="836930">
                <a:moveTo>
                  <a:pt x="1708487" y="504190"/>
                </a:moveTo>
                <a:lnTo>
                  <a:pt x="1705468" y="504190"/>
                </a:lnTo>
                <a:lnTo>
                  <a:pt x="1705468" y="502920"/>
                </a:lnTo>
                <a:lnTo>
                  <a:pt x="1708316" y="502920"/>
                </a:lnTo>
                <a:lnTo>
                  <a:pt x="1708487" y="504190"/>
                </a:lnTo>
                <a:close/>
              </a:path>
              <a:path w="4096384" h="836930">
                <a:moveTo>
                  <a:pt x="1713248" y="504190"/>
                </a:moveTo>
                <a:lnTo>
                  <a:pt x="1708487" y="504190"/>
                </a:lnTo>
                <a:lnTo>
                  <a:pt x="1708316" y="502920"/>
                </a:lnTo>
                <a:lnTo>
                  <a:pt x="1713886" y="502920"/>
                </a:lnTo>
                <a:lnTo>
                  <a:pt x="1713248" y="504190"/>
                </a:lnTo>
                <a:close/>
              </a:path>
              <a:path w="4096384" h="836930">
                <a:moveTo>
                  <a:pt x="1913998" y="515620"/>
                </a:moveTo>
                <a:lnTo>
                  <a:pt x="1915170" y="502920"/>
                </a:lnTo>
                <a:lnTo>
                  <a:pt x="1916172" y="504190"/>
                </a:lnTo>
                <a:lnTo>
                  <a:pt x="1921623" y="504190"/>
                </a:lnTo>
                <a:lnTo>
                  <a:pt x="1920199" y="506730"/>
                </a:lnTo>
                <a:lnTo>
                  <a:pt x="1913998" y="515620"/>
                </a:lnTo>
                <a:close/>
              </a:path>
              <a:path w="4096384" h="836930">
                <a:moveTo>
                  <a:pt x="1916846" y="504190"/>
                </a:moveTo>
                <a:lnTo>
                  <a:pt x="1916172" y="504190"/>
                </a:lnTo>
                <a:lnTo>
                  <a:pt x="1915170" y="502920"/>
                </a:lnTo>
                <a:lnTo>
                  <a:pt x="1919947" y="502920"/>
                </a:lnTo>
                <a:lnTo>
                  <a:pt x="1916846" y="504190"/>
                </a:lnTo>
                <a:close/>
              </a:path>
              <a:path w="4096384" h="836930">
                <a:moveTo>
                  <a:pt x="1954058" y="508000"/>
                </a:moveTo>
                <a:lnTo>
                  <a:pt x="1954562" y="502920"/>
                </a:lnTo>
                <a:lnTo>
                  <a:pt x="1959591" y="502920"/>
                </a:lnTo>
                <a:lnTo>
                  <a:pt x="1959257" y="506730"/>
                </a:lnTo>
                <a:lnTo>
                  <a:pt x="1957076" y="506730"/>
                </a:lnTo>
                <a:lnTo>
                  <a:pt x="1954058" y="508000"/>
                </a:lnTo>
                <a:close/>
              </a:path>
              <a:path w="4096384" h="836930">
                <a:moveTo>
                  <a:pt x="1966800" y="513080"/>
                </a:moveTo>
                <a:lnTo>
                  <a:pt x="1969478" y="504190"/>
                </a:lnTo>
                <a:lnTo>
                  <a:pt x="1970650" y="504190"/>
                </a:lnTo>
                <a:lnTo>
                  <a:pt x="1970523" y="503960"/>
                </a:lnTo>
                <a:lnTo>
                  <a:pt x="1977526" y="502920"/>
                </a:lnTo>
                <a:lnTo>
                  <a:pt x="1972821" y="507079"/>
                </a:lnTo>
                <a:lnTo>
                  <a:pt x="1966800" y="513080"/>
                </a:lnTo>
                <a:close/>
              </a:path>
              <a:path w="4096384" h="836930">
                <a:moveTo>
                  <a:pt x="1989763" y="513080"/>
                </a:moveTo>
                <a:lnTo>
                  <a:pt x="1966800" y="513080"/>
                </a:lnTo>
                <a:lnTo>
                  <a:pt x="1973480" y="506460"/>
                </a:lnTo>
                <a:lnTo>
                  <a:pt x="1977526" y="502920"/>
                </a:lnTo>
                <a:lnTo>
                  <a:pt x="1978534" y="502920"/>
                </a:lnTo>
                <a:lnTo>
                  <a:pt x="1987583" y="510540"/>
                </a:lnTo>
                <a:lnTo>
                  <a:pt x="1989259" y="510540"/>
                </a:lnTo>
                <a:lnTo>
                  <a:pt x="1989763" y="513080"/>
                </a:lnTo>
                <a:close/>
              </a:path>
              <a:path w="4096384" h="836930">
                <a:moveTo>
                  <a:pt x="1987583" y="510540"/>
                </a:moveTo>
                <a:lnTo>
                  <a:pt x="1978534" y="502920"/>
                </a:lnTo>
                <a:lnTo>
                  <a:pt x="1985409" y="502920"/>
                </a:lnTo>
                <a:lnTo>
                  <a:pt x="1986077" y="504190"/>
                </a:lnTo>
                <a:lnTo>
                  <a:pt x="1986745" y="504190"/>
                </a:lnTo>
                <a:lnTo>
                  <a:pt x="1987583" y="510540"/>
                </a:lnTo>
                <a:close/>
              </a:path>
              <a:path w="4096384" h="836930">
                <a:moveTo>
                  <a:pt x="2023793" y="504190"/>
                </a:moveTo>
                <a:lnTo>
                  <a:pt x="1986077" y="504190"/>
                </a:lnTo>
                <a:lnTo>
                  <a:pt x="1985409" y="502920"/>
                </a:lnTo>
                <a:lnTo>
                  <a:pt x="2026055" y="502920"/>
                </a:lnTo>
                <a:lnTo>
                  <a:pt x="2023793" y="504190"/>
                </a:lnTo>
                <a:close/>
              </a:path>
              <a:path w="4096384" h="836930">
                <a:moveTo>
                  <a:pt x="2039716" y="509270"/>
                </a:moveTo>
                <a:lnTo>
                  <a:pt x="2037033" y="508000"/>
                </a:lnTo>
                <a:lnTo>
                  <a:pt x="2036884" y="506893"/>
                </a:lnTo>
                <a:lnTo>
                  <a:pt x="2036764" y="504133"/>
                </a:lnTo>
                <a:lnTo>
                  <a:pt x="2038166" y="502920"/>
                </a:lnTo>
                <a:lnTo>
                  <a:pt x="2039604" y="505409"/>
                </a:lnTo>
                <a:lnTo>
                  <a:pt x="2039716" y="509270"/>
                </a:lnTo>
                <a:close/>
              </a:path>
              <a:path w="4096384" h="836930">
                <a:moveTo>
                  <a:pt x="2062482" y="516890"/>
                </a:moveTo>
                <a:lnTo>
                  <a:pt x="2062176" y="516890"/>
                </a:lnTo>
                <a:lnTo>
                  <a:pt x="2059832" y="510540"/>
                </a:lnTo>
                <a:lnTo>
                  <a:pt x="2059750" y="510374"/>
                </a:lnTo>
                <a:lnTo>
                  <a:pt x="2060336" y="509270"/>
                </a:lnTo>
                <a:lnTo>
                  <a:pt x="2039716" y="509270"/>
                </a:lnTo>
                <a:lnTo>
                  <a:pt x="2039604" y="505409"/>
                </a:lnTo>
                <a:lnTo>
                  <a:pt x="2038166" y="502920"/>
                </a:lnTo>
                <a:lnTo>
                  <a:pt x="2048770" y="502920"/>
                </a:lnTo>
                <a:lnTo>
                  <a:pt x="2048644" y="504834"/>
                </a:lnTo>
                <a:lnTo>
                  <a:pt x="2048709" y="505540"/>
                </a:lnTo>
                <a:lnTo>
                  <a:pt x="2050272" y="506730"/>
                </a:lnTo>
                <a:lnTo>
                  <a:pt x="2062347" y="506730"/>
                </a:lnTo>
                <a:lnTo>
                  <a:pt x="2064357" y="508000"/>
                </a:lnTo>
                <a:lnTo>
                  <a:pt x="2068043" y="508000"/>
                </a:lnTo>
                <a:lnTo>
                  <a:pt x="2069052" y="509270"/>
                </a:lnTo>
                <a:lnTo>
                  <a:pt x="2069279" y="510132"/>
                </a:lnTo>
                <a:lnTo>
                  <a:pt x="2069222" y="510847"/>
                </a:lnTo>
                <a:lnTo>
                  <a:pt x="2068748" y="511740"/>
                </a:lnTo>
                <a:lnTo>
                  <a:pt x="2068643" y="512154"/>
                </a:lnTo>
                <a:lnTo>
                  <a:pt x="2068209" y="514350"/>
                </a:lnTo>
                <a:lnTo>
                  <a:pt x="2063689" y="514350"/>
                </a:lnTo>
                <a:lnTo>
                  <a:pt x="2062482" y="516890"/>
                </a:lnTo>
                <a:close/>
              </a:path>
              <a:path w="4096384" h="836930">
                <a:moveTo>
                  <a:pt x="2068043" y="508000"/>
                </a:moveTo>
                <a:lnTo>
                  <a:pt x="2064357" y="508000"/>
                </a:lnTo>
                <a:lnTo>
                  <a:pt x="2062347" y="506730"/>
                </a:lnTo>
                <a:lnTo>
                  <a:pt x="2061848" y="504852"/>
                </a:lnTo>
                <a:lnTo>
                  <a:pt x="2061726" y="504055"/>
                </a:lnTo>
                <a:lnTo>
                  <a:pt x="2062176" y="502920"/>
                </a:lnTo>
                <a:lnTo>
                  <a:pt x="2071062" y="502920"/>
                </a:lnTo>
                <a:lnTo>
                  <a:pt x="2068043" y="508000"/>
                </a:lnTo>
                <a:close/>
              </a:path>
              <a:path w="4096384" h="836930">
                <a:moveTo>
                  <a:pt x="2108607" y="506730"/>
                </a:moveTo>
                <a:lnTo>
                  <a:pt x="2106263" y="506730"/>
                </a:lnTo>
                <a:lnTo>
                  <a:pt x="2104381" y="505540"/>
                </a:lnTo>
                <a:lnTo>
                  <a:pt x="2104360" y="504127"/>
                </a:lnTo>
                <a:lnTo>
                  <a:pt x="2106427" y="502920"/>
                </a:lnTo>
                <a:lnTo>
                  <a:pt x="2107606" y="502920"/>
                </a:lnTo>
                <a:lnTo>
                  <a:pt x="2108607" y="506730"/>
                </a:lnTo>
                <a:close/>
              </a:path>
              <a:path w="4096384" h="836930">
                <a:moveTo>
                  <a:pt x="2159740" y="506730"/>
                </a:moveTo>
                <a:lnTo>
                  <a:pt x="2156217" y="502920"/>
                </a:lnTo>
                <a:lnTo>
                  <a:pt x="2160912" y="502920"/>
                </a:lnTo>
                <a:lnTo>
                  <a:pt x="2161246" y="504190"/>
                </a:lnTo>
                <a:lnTo>
                  <a:pt x="2160365" y="505540"/>
                </a:lnTo>
                <a:lnTo>
                  <a:pt x="2159740" y="506730"/>
                </a:lnTo>
                <a:close/>
              </a:path>
              <a:path w="4096384" h="836930">
                <a:moveTo>
                  <a:pt x="2169501" y="506730"/>
                </a:moveTo>
                <a:lnTo>
                  <a:pt x="2159740" y="506730"/>
                </a:lnTo>
                <a:lnTo>
                  <a:pt x="2160456" y="505386"/>
                </a:lnTo>
                <a:lnTo>
                  <a:pt x="2161004" y="504555"/>
                </a:lnTo>
                <a:lnTo>
                  <a:pt x="2161129" y="503746"/>
                </a:lnTo>
                <a:lnTo>
                  <a:pt x="2160912" y="502920"/>
                </a:lnTo>
                <a:lnTo>
                  <a:pt x="2171303" y="502920"/>
                </a:lnTo>
                <a:lnTo>
                  <a:pt x="2170632" y="504190"/>
                </a:lnTo>
                <a:lnTo>
                  <a:pt x="2167113" y="504190"/>
                </a:lnTo>
                <a:lnTo>
                  <a:pt x="2169501" y="506730"/>
                </a:lnTo>
                <a:close/>
              </a:path>
              <a:path w="4096384" h="836930">
                <a:moveTo>
                  <a:pt x="2219410" y="514350"/>
                </a:moveTo>
                <a:lnTo>
                  <a:pt x="2207453" y="505540"/>
                </a:lnTo>
                <a:lnTo>
                  <a:pt x="2211716" y="504184"/>
                </a:lnTo>
                <a:lnTo>
                  <a:pt x="2214886" y="502920"/>
                </a:lnTo>
                <a:lnTo>
                  <a:pt x="2224439" y="509270"/>
                </a:lnTo>
                <a:lnTo>
                  <a:pt x="2221421" y="513080"/>
                </a:lnTo>
                <a:lnTo>
                  <a:pt x="2219410" y="514350"/>
                </a:lnTo>
                <a:close/>
              </a:path>
              <a:path w="4096384" h="836930">
                <a:moveTo>
                  <a:pt x="2226449" y="514350"/>
                </a:moveTo>
                <a:lnTo>
                  <a:pt x="2219410" y="514350"/>
                </a:lnTo>
                <a:lnTo>
                  <a:pt x="2221421" y="513080"/>
                </a:lnTo>
                <a:lnTo>
                  <a:pt x="2224439" y="509270"/>
                </a:lnTo>
                <a:lnTo>
                  <a:pt x="2214886" y="502920"/>
                </a:lnTo>
                <a:lnTo>
                  <a:pt x="2222513" y="502920"/>
                </a:lnTo>
                <a:lnTo>
                  <a:pt x="2224105" y="504190"/>
                </a:lnTo>
                <a:lnTo>
                  <a:pt x="2224603" y="504190"/>
                </a:lnTo>
                <a:lnTo>
                  <a:pt x="2227955" y="506730"/>
                </a:lnTo>
                <a:lnTo>
                  <a:pt x="2229134" y="509270"/>
                </a:lnTo>
                <a:lnTo>
                  <a:pt x="2229802" y="509270"/>
                </a:lnTo>
                <a:lnTo>
                  <a:pt x="2226449" y="514350"/>
                </a:lnTo>
                <a:close/>
              </a:path>
              <a:path w="4096384" h="836930">
                <a:moveTo>
                  <a:pt x="2252035" y="510183"/>
                </a:moveTo>
                <a:lnTo>
                  <a:pt x="2250755" y="502920"/>
                </a:lnTo>
                <a:lnTo>
                  <a:pt x="2253944" y="504190"/>
                </a:lnTo>
                <a:lnTo>
                  <a:pt x="2256794" y="504190"/>
                </a:lnTo>
                <a:lnTo>
                  <a:pt x="2254779" y="509270"/>
                </a:lnTo>
                <a:lnTo>
                  <a:pt x="2253270" y="509270"/>
                </a:lnTo>
                <a:lnTo>
                  <a:pt x="2252035" y="510183"/>
                </a:lnTo>
                <a:close/>
              </a:path>
              <a:path w="4096384" h="836930">
                <a:moveTo>
                  <a:pt x="2255116" y="504190"/>
                </a:moveTo>
                <a:lnTo>
                  <a:pt x="2253931" y="504184"/>
                </a:lnTo>
                <a:lnTo>
                  <a:pt x="2250755" y="502920"/>
                </a:lnTo>
                <a:lnTo>
                  <a:pt x="2256458" y="502920"/>
                </a:lnTo>
                <a:lnTo>
                  <a:pt x="2255116" y="504190"/>
                </a:lnTo>
                <a:close/>
              </a:path>
              <a:path w="4096384" h="836930">
                <a:moveTo>
                  <a:pt x="2387206" y="509270"/>
                </a:moveTo>
                <a:lnTo>
                  <a:pt x="2386352" y="508193"/>
                </a:lnTo>
                <a:lnTo>
                  <a:pt x="2386242" y="507020"/>
                </a:lnTo>
                <a:lnTo>
                  <a:pt x="2386368" y="502920"/>
                </a:lnTo>
                <a:lnTo>
                  <a:pt x="2390689" y="505440"/>
                </a:lnTo>
                <a:lnTo>
                  <a:pt x="2390609" y="505747"/>
                </a:lnTo>
                <a:lnTo>
                  <a:pt x="2389721" y="508000"/>
                </a:lnTo>
                <a:lnTo>
                  <a:pt x="2387206" y="509270"/>
                </a:lnTo>
                <a:close/>
              </a:path>
              <a:path w="4096384" h="836930">
                <a:moveTo>
                  <a:pt x="2396760" y="520700"/>
                </a:moveTo>
                <a:lnTo>
                  <a:pt x="2388712" y="520700"/>
                </a:lnTo>
                <a:lnTo>
                  <a:pt x="2389686" y="519645"/>
                </a:lnTo>
                <a:lnTo>
                  <a:pt x="2389784" y="517651"/>
                </a:lnTo>
                <a:lnTo>
                  <a:pt x="2388883" y="513080"/>
                </a:lnTo>
                <a:lnTo>
                  <a:pt x="2380999" y="513080"/>
                </a:lnTo>
                <a:lnTo>
                  <a:pt x="2382682" y="511810"/>
                </a:lnTo>
                <a:lnTo>
                  <a:pt x="2382341" y="510540"/>
                </a:lnTo>
                <a:lnTo>
                  <a:pt x="2380161" y="509270"/>
                </a:lnTo>
                <a:lnTo>
                  <a:pt x="2387206" y="509270"/>
                </a:lnTo>
                <a:lnTo>
                  <a:pt x="2389721" y="508000"/>
                </a:lnTo>
                <a:lnTo>
                  <a:pt x="2390609" y="505747"/>
                </a:lnTo>
                <a:lnTo>
                  <a:pt x="2390689" y="505440"/>
                </a:lnTo>
                <a:lnTo>
                  <a:pt x="2386368" y="502920"/>
                </a:lnTo>
                <a:lnTo>
                  <a:pt x="2401114" y="502920"/>
                </a:lnTo>
                <a:lnTo>
                  <a:pt x="2397761" y="504190"/>
                </a:lnTo>
                <a:lnTo>
                  <a:pt x="2401454" y="505460"/>
                </a:lnTo>
                <a:lnTo>
                  <a:pt x="2405669" y="505460"/>
                </a:lnTo>
                <a:lnTo>
                  <a:pt x="2405390" y="508000"/>
                </a:lnTo>
                <a:lnTo>
                  <a:pt x="2392235" y="508000"/>
                </a:lnTo>
                <a:lnTo>
                  <a:pt x="2392358" y="512453"/>
                </a:lnTo>
                <a:lnTo>
                  <a:pt x="2392399" y="513080"/>
                </a:lnTo>
                <a:lnTo>
                  <a:pt x="2393407" y="514350"/>
                </a:lnTo>
                <a:lnTo>
                  <a:pt x="2432662" y="514350"/>
                </a:lnTo>
                <a:lnTo>
                  <a:pt x="2432963" y="515620"/>
                </a:lnTo>
                <a:lnTo>
                  <a:pt x="2399942" y="515620"/>
                </a:lnTo>
                <a:lnTo>
                  <a:pt x="2398641" y="518082"/>
                </a:lnTo>
                <a:lnTo>
                  <a:pt x="2396760" y="520700"/>
                </a:lnTo>
                <a:close/>
              </a:path>
              <a:path w="4096384" h="836930">
                <a:moveTo>
                  <a:pt x="2427941" y="506730"/>
                </a:moveTo>
                <a:lnTo>
                  <a:pt x="2427102" y="506730"/>
                </a:lnTo>
                <a:lnTo>
                  <a:pt x="2426323" y="505747"/>
                </a:lnTo>
                <a:lnTo>
                  <a:pt x="2426197" y="505069"/>
                </a:lnTo>
                <a:lnTo>
                  <a:pt x="2426762" y="502920"/>
                </a:lnTo>
                <a:lnTo>
                  <a:pt x="2427600" y="502920"/>
                </a:lnTo>
                <a:lnTo>
                  <a:pt x="2428660" y="505216"/>
                </a:lnTo>
                <a:lnTo>
                  <a:pt x="2428719" y="505540"/>
                </a:lnTo>
                <a:lnTo>
                  <a:pt x="2427941" y="506730"/>
                </a:lnTo>
                <a:close/>
              </a:path>
              <a:path w="4096384" h="836930">
                <a:moveTo>
                  <a:pt x="2517784" y="505460"/>
                </a:moveTo>
                <a:lnTo>
                  <a:pt x="2509743" y="505460"/>
                </a:lnTo>
                <a:lnTo>
                  <a:pt x="2510234" y="502920"/>
                </a:lnTo>
                <a:lnTo>
                  <a:pt x="2523978" y="502920"/>
                </a:lnTo>
                <a:lnTo>
                  <a:pt x="2515774" y="504190"/>
                </a:lnTo>
                <a:lnTo>
                  <a:pt x="2517784" y="505460"/>
                </a:lnTo>
                <a:close/>
              </a:path>
              <a:path w="4096384" h="836930">
                <a:moveTo>
                  <a:pt x="2524000" y="502967"/>
                </a:moveTo>
                <a:lnTo>
                  <a:pt x="2524319" y="502920"/>
                </a:lnTo>
                <a:lnTo>
                  <a:pt x="2524000" y="502967"/>
                </a:lnTo>
                <a:close/>
              </a:path>
              <a:path w="4096384" h="836930">
                <a:moveTo>
                  <a:pt x="2524194" y="503386"/>
                </a:moveTo>
                <a:lnTo>
                  <a:pt x="2524000" y="502967"/>
                </a:lnTo>
                <a:lnTo>
                  <a:pt x="2524319" y="502920"/>
                </a:lnTo>
                <a:lnTo>
                  <a:pt x="2524194" y="503386"/>
                </a:lnTo>
                <a:close/>
              </a:path>
              <a:path w="4096384" h="836930">
                <a:moveTo>
                  <a:pt x="2548919" y="520700"/>
                </a:moveTo>
                <a:lnTo>
                  <a:pt x="2524201" y="520700"/>
                </a:lnTo>
                <a:lnTo>
                  <a:pt x="2526827" y="515620"/>
                </a:lnTo>
                <a:lnTo>
                  <a:pt x="2495659" y="515620"/>
                </a:lnTo>
                <a:lnTo>
                  <a:pt x="2496490" y="514350"/>
                </a:lnTo>
                <a:lnTo>
                  <a:pt x="2490303" y="514350"/>
                </a:lnTo>
                <a:lnTo>
                  <a:pt x="2490895" y="513235"/>
                </a:lnTo>
                <a:lnTo>
                  <a:pt x="2490919" y="512938"/>
                </a:lnTo>
                <a:lnTo>
                  <a:pt x="2490519" y="511954"/>
                </a:lnTo>
                <a:lnTo>
                  <a:pt x="2490414" y="511740"/>
                </a:lnTo>
                <a:lnTo>
                  <a:pt x="2489628" y="510540"/>
                </a:lnTo>
                <a:lnTo>
                  <a:pt x="2527501" y="510540"/>
                </a:lnTo>
                <a:lnTo>
                  <a:pt x="2524360" y="503746"/>
                </a:lnTo>
                <a:lnTo>
                  <a:pt x="2524319" y="502920"/>
                </a:lnTo>
                <a:lnTo>
                  <a:pt x="2526324" y="502920"/>
                </a:lnTo>
                <a:lnTo>
                  <a:pt x="2526493" y="504190"/>
                </a:lnTo>
                <a:lnTo>
                  <a:pt x="2534635" y="504190"/>
                </a:lnTo>
                <a:lnTo>
                  <a:pt x="2533903" y="505409"/>
                </a:lnTo>
                <a:lnTo>
                  <a:pt x="2533936" y="505540"/>
                </a:lnTo>
                <a:lnTo>
                  <a:pt x="2535376" y="507269"/>
                </a:lnTo>
                <a:lnTo>
                  <a:pt x="2536046" y="508000"/>
                </a:lnTo>
                <a:lnTo>
                  <a:pt x="2555847" y="508000"/>
                </a:lnTo>
                <a:lnTo>
                  <a:pt x="2554917" y="509270"/>
                </a:lnTo>
                <a:lnTo>
                  <a:pt x="2531024" y="509270"/>
                </a:lnTo>
                <a:lnTo>
                  <a:pt x="2528360" y="510847"/>
                </a:lnTo>
                <a:lnTo>
                  <a:pt x="2526827" y="511810"/>
                </a:lnTo>
                <a:lnTo>
                  <a:pt x="2526227" y="512938"/>
                </a:lnTo>
                <a:lnTo>
                  <a:pt x="2526295" y="513503"/>
                </a:lnTo>
                <a:lnTo>
                  <a:pt x="2527010" y="515620"/>
                </a:lnTo>
                <a:lnTo>
                  <a:pt x="2534326" y="516460"/>
                </a:lnTo>
                <a:lnTo>
                  <a:pt x="2533888" y="516875"/>
                </a:lnTo>
                <a:lnTo>
                  <a:pt x="2534880" y="519430"/>
                </a:lnTo>
                <a:lnTo>
                  <a:pt x="2546699" y="519430"/>
                </a:lnTo>
                <a:lnTo>
                  <a:pt x="2548919" y="520700"/>
                </a:lnTo>
                <a:close/>
              </a:path>
              <a:path w="4096384" h="836930">
                <a:moveTo>
                  <a:pt x="2536046" y="508000"/>
                </a:moveTo>
                <a:lnTo>
                  <a:pt x="2534666" y="506460"/>
                </a:lnTo>
                <a:lnTo>
                  <a:pt x="2533936" y="505540"/>
                </a:lnTo>
                <a:lnTo>
                  <a:pt x="2533903" y="505409"/>
                </a:lnTo>
                <a:lnTo>
                  <a:pt x="2535398" y="502920"/>
                </a:lnTo>
                <a:lnTo>
                  <a:pt x="2536720" y="502920"/>
                </a:lnTo>
                <a:lnTo>
                  <a:pt x="2537700" y="505386"/>
                </a:lnTo>
                <a:lnTo>
                  <a:pt x="2537675" y="505540"/>
                </a:lnTo>
                <a:lnTo>
                  <a:pt x="2536046" y="508000"/>
                </a:lnTo>
                <a:close/>
              </a:path>
              <a:path w="4096384" h="836930">
                <a:moveTo>
                  <a:pt x="2556407" y="508537"/>
                </a:moveTo>
                <a:lnTo>
                  <a:pt x="2555847" y="508000"/>
                </a:lnTo>
                <a:lnTo>
                  <a:pt x="2536046" y="508000"/>
                </a:lnTo>
                <a:lnTo>
                  <a:pt x="2537675" y="505540"/>
                </a:lnTo>
                <a:lnTo>
                  <a:pt x="2537700" y="505386"/>
                </a:lnTo>
                <a:lnTo>
                  <a:pt x="2536720" y="502920"/>
                </a:lnTo>
                <a:lnTo>
                  <a:pt x="2559869" y="502920"/>
                </a:lnTo>
                <a:lnTo>
                  <a:pt x="2556407" y="508537"/>
                </a:lnTo>
                <a:close/>
              </a:path>
              <a:path w="4096384" h="836930">
                <a:moveTo>
                  <a:pt x="2677545" y="518160"/>
                </a:moveTo>
                <a:lnTo>
                  <a:pt x="2674514" y="514350"/>
                </a:lnTo>
                <a:lnTo>
                  <a:pt x="2672163" y="510540"/>
                </a:lnTo>
                <a:lnTo>
                  <a:pt x="2682227" y="502920"/>
                </a:lnTo>
                <a:lnTo>
                  <a:pt x="2683910" y="504190"/>
                </a:lnTo>
                <a:lnTo>
                  <a:pt x="2686163" y="506645"/>
                </a:lnTo>
                <a:lnTo>
                  <a:pt x="2686117" y="506893"/>
                </a:lnTo>
                <a:lnTo>
                  <a:pt x="2677545" y="518160"/>
                </a:lnTo>
                <a:close/>
              </a:path>
              <a:path w="4096384" h="836930">
                <a:moveTo>
                  <a:pt x="2704441" y="519430"/>
                </a:moveTo>
                <a:lnTo>
                  <a:pt x="2682568" y="519430"/>
                </a:lnTo>
                <a:lnTo>
                  <a:pt x="2685233" y="518160"/>
                </a:lnTo>
                <a:lnTo>
                  <a:pt x="2677545" y="518160"/>
                </a:lnTo>
                <a:lnTo>
                  <a:pt x="2686117" y="506893"/>
                </a:lnTo>
                <a:lnTo>
                  <a:pt x="2686163" y="506645"/>
                </a:lnTo>
                <a:lnTo>
                  <a:pt x="2683910" y="504190"/>
                </a:lnTo>
                <a:lnTo>
                  <a:pt x="2682227" y="502920"/>
                </a:lnTo>
                <a:lnTo>
                  <a:pt x="2695303" y="502920"/>
                </a:lnTo>
                <a:lnTo>
                  <a:pt x="2694969" y="504190"/>
                </a:lnTo>
                <a:lnTo>
                  <a:pt x="2693129" y="509270"/>
                </a:lnTo>
                <a:lnTo>
                  <a:pt x="2689607" y="509270"/>
                </a:lnTo>
                <a:lnTo>
                  <a:pt x="2689722" y="511954"/>
                </a:lnTo>
                <a:lnTo>
                  <a:pt x="2690615" y="513080"/>
                </a:lnTo>
                <a:lnTo>
                  <a:pt x="2695460" y="513080"/>
                </a:lnTo>
                <a:lnTo>
                  <a:pt x="2705367" y="516765"/>
                </a:lnTo>
                <a:lnTo>
                  <a:pt x="2705241" y="517290"/>
                </a:lnTo>
                <a:lnTo>
                  <a:pt x="2704441" y="519430"/>
                </a:lnTo>
                <a:close/>
              </a:path>
              <a:path w="4096384" h="836930">
                <a:moveTo>
                  <a:pt x="2737380" y="508000"/>
                </a:moveTo>
                <a:lnTo>
                  <a:pt x="2728986" y="508000"/>
                </a:lnTo>
                <a:lnTo>
                  <a:pt x="2723472" y="502920"/>
                </a:lnTo>
                <a:lnTo>
                  <a:pt x="2736025" y="502920"/>
                </a:lnTo>
                <a:lnTo>
                  <a:pt x="2732011" y="505460"/>
                </a:lnTo>
                <a:lnTo>
                  <a:pt x="2737380" y="508000"/>
                </a:lnTo>
                <a:close/>
              </a:path>
              <a:path w="4096384" h="836930">
                <a:moveTo>
                  <a:pt x="2739390" y="519430"/>
                </a:moveTo>
                <a:lnTo>
                  <a:pt x="2736124" y="519430"/>
                </a:lnTo>
                <a:lnTo>
                  <a:pt x="2736724" y="517194"/>
                </a:lnTo>
                <a:lnTo>
                  <a:pt x="2736849" y="516815"/>
                </a:lnTo>
                <a:lnTo>
                  <a:pt x="2739031" y="513080"/>
                </a:lnTo>
                <a:lnTo>
                  <a:pt x="2740243" y="511954"/>
                </a:lnTo>
                <a:lnTo>
                  <a:pt x="2740304" y="511090"/>
                </a:lnTo>
                <a:lnTo>
                  <a:pt x="2740065" y="509270"/>
                </a:lnTo>
                <a:lnTo>
                  <a:pt x="2732011" y="505460"/>
                </a:lnTo>
                <a:lnTo>
                  <a:pt x="2736025" y="502920"/>
                </a:lnTo>
                <a:lnTo>
                  <a:pt x="2739973" y="502920"/>
                </a:lnTo>
                <a:lnTo>
                  <a:pt x="2742838" y="507841"/>
                </a:lnTo>
                <a:lnTo>
                  <a:pt x="2742959" y="508537"/>
                </a:lnTo>
                <a:lnTo>
                  <a:pt x="2743207" y="513080"/>
                </a:lnTo>
                <a:lnTo>
                  <a:pt x="2743136" y="514532"/>
                </a:lnTo>
                <a:lnTo>
                  <a:pt x="2739390" y="519430"/>
                </a:lnTo>
                <a:close/>
              </a:path>
              <a:path w="4096384" h="836930">
                <a:moveTo>
                  <a:pt x="2748701" y="519430"/>
                </a:moveTo>
                <a:lnTo>
                  <a:pt x="2739390" y="519430"/>
                </a:lnTo>
                <a:lnTo>
                  <a:pt x="2743136" y="514532"/>
                </a:lnTo>
                <a:lnTo>
                  <a:pt x="2743207" y="513080"/>
                </a:lnTo>
                <a:lnTo>
                  <a:pt x="2742959" y="508537"/>
                </a:lnTo>
                <a:lnTo>
                  <a:pt x="2742838" y="507841"/>
                </a:lnTo>
                <a:lnTo>
                  <a:pt x="2739973" y="502920"/>
                </a:lnTo>
                <a:lnTo>
                  <a:pt x="2763362" y="502920"/>
                </a:lnTo>
                <a:lnTo>
                  <a:pt x="2763140" y="504606"/>
                </a:lnTo>
                <a:lnTo>
                  <a:pt x="2763135" y="505540"/>
                </a:lnTo>
                <a:lnTo>
                  <a:pt x="2764711" y="506730"/>
                </a:lnTo>
                <a:lnTo>
                  <a:pt x="2776513" y="506730"/>
                </a:lnTo>
                <a:lnTo>
                  <a:pt x="2776159" y="507812"/>
                </a:lnTo>
                <a:lnTo>
                  <a:pt x="2775606" y="508000"/>
                </a:lnTo>
                <a:lnTo>
                  <a:pt x="2785486" y="508000"/>
                </a:lnTo>
                <a:lnTo>
                  <a:pt x="2783807" y="510540"/>
                </a:lnTo>
                <a:lnTo>
                  <a:pt x="2757148" y="510540"/>
                </a:lnTo>
                <a:lnTo>
                  <a:pt x="2755649" y="514350"/>
                </a:lnTo>
                <a:lnTo>
                  <a:pt x="2756657" y="514350"/>
                </a:lnTo>
                <a:lnTo>
                  <a:pt x="2758156" y="515620"/>
                </a:lnTo>
                <a:lnTo>
                  <a:pt x="2774755" y="515620"/>
                </a:lnTo>
                <a:lnTo>
                  <a:pt x="2774755" y="516890"/>
                </a:lnTo>
                <a:lnTo>
                  <a:pt x="2753124" y="516890"/>
                </a:lnTo>
                <a:lnTo>
                  <a:pt x="2750657" y="518160"/>
                </a:lnTo>
                <a:lnTo>
                  <a:pt x="2748701" y="519430"/>
                </a:lnTo>
                <a:close/>
              </a:path>
              <a:path w="4096384" h="836930">
                <a:moveTo>
                  <a:pt x="2765693" y="506730"/>
                </a:moveTo>
                <a:lnTo>
                  <a:pt x="2764711" y="506730"/>
                </a:lnTo>
                <a:lnTo>
                  <a:pt x="2763135" y="505540"/>
                </a:lnTo>
                <a:lnTo>
                  <a:pt x="2763140" y="504606"/>
                </a:lnTo>
                <a:lnTo>
                  <a:pt x="2763362" y="502920"/>
                </a:lnTo>
                <a:lnTo>
                  <a:pt x="2764370" y="502920"/>
                </a:lnTo>
                <a:lnTo>
                  <a:pt x="2765803" y="504133"/>
                </a:lnTo>
                <a:lnTo>
                  <a:pt x="2765693" y="506730"/>
                </a:lnTo>
                <a:close/>
              </a:path>
              <a:path w="4096384" h="836930">
                <a:moveTo>
                  <a:pt x="2858391" y="506730"/>
                </a:moveTo>
                <a:lnTo>
                  <a:pt x="2855549" y="505460"/>
                </a:lnTo>
                <a:lnTo>
                  <a:pt x="2855560" y="504184"/>
                </a:lnTo>
                <a:lnTo>
                  <a:pt x="2858241" y="502920"/>
                </a:lnTo>
                <a:lnTo>
                  <a:pt x="2860414" y="502920"/>
                </a:lnTo>
                <a:lnTo>
                  <a:pt x="2860572" y="504190"/>
                </a:lnTo>
                <a:lnTo>
                  <a:pt x="2858391" y="506730"/>
                </a:lnTo>
                <a:close/>
              </a:path>
              <a:path w="4096384" h="836930">
                <a:moveTo>
                  <a:pt x="2911023" y="506730"/>
                </a:moveTo>
                <a:lnTo>
                  <a:pt x="2858391" y="506730"/>
                </a:lnTo>
                <a:lnTo>
                  <a:pt x="2860572" y="504190"/>
                </a:lnTo>
                <a:lnTo>
                  <a:pt x="2860414" y="502920"/>
                </a:lnTo>
                <a:lnTo>
                  <a:pt x="2921573" y="502920"/>
                </a:lnTo>
                <a:lnTo>
                  <a:pt x="2922385" y="504190"/>
                </a:lnTo>
                <a:lnTo>
                  <a:pt x="2898287" y="504190"/>
                </a:lnTo>
                <a:lnTo>
                  <a:pt x="2898621" y="505460"/>
                </a:lnTo>
                <a:lnTo>
                  <a:pt x="2912549" y="505460"/>
                </a:lnTo>
                <a:lnTo>
                  <a:pt x="2911023" y="506730"/>
                </a:lnTo>
                <a:close/>
              </a:path>
              <a:path w="4096384" h="836930">
                <a:moveTo>
                  <a:pt x="2937843" y="508000"/>
                </a:moveTo>
                <a:lnTo>
                  <a:pt x="2935512" y="502920"/>
                </a:lnTo>
                <a:lnTo>
                  <a:pt x="2938517" y="502920"/>
                </a:lnTo>
                <a:lnTo>
                  <a:pt x="2940377" y="504190"/>
                </a:lnTo>
                <a:lnTo>
                  <a:pt x="2941052" y="504190"/>
                </a:lnTo>
                <a:lnTo>
                  <a:pt x="2940250" y="505386"/>
                </a:lnTo>
                <a:lnTo>
                  <a:pt x="2937843" y="508000"/>
                </a:lnTo>
                <a:close/>
              </a:path>
              <a:path w="4096384" h="836930">
                <a:moveTo>
                  <a:pt x="2965338" y="504190"/>
                </a:moveTo>
                <a:lnTo>
                  <a:pt x="2940377" y="504190"/>
                </a:lnTo>
                <a:lnTo>
                  <a:pt x="2938517" y="502920"/>
                </a:lnTo>
                <a:lnTo>
                  <a:pt x="2967538" y="502920"/>
                </a:lnTo>
                <a:lnTo>
                  <a:pt x="2965338" y="504190"/>
                </a:lnTo>
                <a:close/>
              </a:path>
              <a:path w="4096384" h="836930">
                <a:moveTo>
                  <a:pt x="2966680" y="506730"/>
                </a:moveTo>
                <a:lnTo>
                  <a:pt x="2965180" y="506730"/>
                </a:lnTo>
                <a:lnTo>
                  <a:pt x="2963458" y="505540"/>
                </a:lnTo>
                <a:lnTo>
                  <a:pt x="2963340" y="504190"/>
                </a:lnTo>
                <a:lnTo>
                  <a:pt x="2965338" y="504190"/>
                </a:lnTo>
                <a:lnTo>
                  <a:pt x="2967538" y="502920"/>
                </a:lnTo>
                <a:lnTo>
                  <a:pt x="2966680" y="506730"/>
                </a:lnTo>
                <a:close/>
              </a:path>
              <a:path w="4096384" h="836930">
                <a:moveTo>
                  <a:pt x="2992158" y="506730"/>
                </a:moveTo>
                <a:lnTo>
                  <a:pt x="2966680" y="506730"/>
                </a:lnTo>
                <a:lnTo>
                  <a:pt x="2967538" y="502920"/>
                </a:lnTo>
                <a:lnTo>
                  <a:pt x="2993009" y="502920"/>
                </a:lnTo>
                <a:lnTo>
                  <a:pt x="2992239" y="505216"/>
                </a:lnTo>
                <a:lnTo>
                  <a:pt x="2992158" y="50673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92239" y="505216"/>
                </a:lnTo>
                <a:lnTo>
                  <a:pt x="2993009" y="50292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004579" y="508000"/>
                </a:moveTo>
                <a:lnTo>
                  <a:pt x="2992158" y="508000"/>
                </a:lnTo>
                <a:lnTo>
                  <a:pt x="2993009" y="502920"/>
                </a:lnTo>
                <a:lnTo>
                  <a:pt x="3003927" y="502920"/>
                </a:lnTo>
                <a:lnTo>
                  <a:pt x="3004691" y="506514"/>
                </a:lnTo>
                <a:lnTo>
                  <a:pt x="3004579" y="508000"/>
                </a:lnTo>
                <a:close/>
              </a:path>
              <a:path w="4096384" h="836930">
                <a:moveTo>
                  <a:pt x="3034064" y="509270"/>
                </a:moveTo>
                <a:lnTo>
                  <a:pt x="3026868" y="502920"/>
                </a:lnTo>
                <a:lnTo>
                  <a:pt x="3034247" y="502920"/>
                </a:lnTo>
                <a:lnTo>
                  <a:pt x="3039270" y="505460"/>
                </a:lnTo>
                <a:lnTo>
                  <a:pt x="3034247" y="506730"/>
                </a:lnTo>
                <a:lnTo>
                  <a:pt x="3034064" y="50927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09267" y="548640"/>
                </a:lnTo>
                <a:lnTo>
                  <a:pt x="3006753" y="542290"/>
                </a:lnTo>
                <a:lnTo>
                  <a:pt x="3028374" y="542290"/>
                </a:lnTo>
                <a:lnTo>
                  <a:pt x="3029554" y="539672"/>
                </a:lnTo>
                <a:lnTo>
                  <a:pt x="3030024" y="537899"/>
                </a:lnTo>
                <a:lnTo>
                  <a:pt x="3030097" y="537147"/>
                </a:lnTo>
                <a:lnTo>
                  <a:pt x="3023502" y="533400"/>
                </a:lnTo>
                <a:lnTo>
                  <a:pt x="3029873" y="523240"/>
                </a:lnTo>
                <a:lnTo>
                  <a:pt x="3030207" y="521970"/>
                </a:lnTo>
                <a:lnTo>
                  <a:pt x="3033056" y="521970"/>
                </a:lnTo>
                <a:lnTo>
                  <a:pt x="3034922" y="519430"/>
                </a:lnTo>
                <a:lnTo>
                  <a:pt x="3035784" y="516789"/>
                </a:lnTo>
                <a:lnTo>
                  <a:pt x="3026868" y="509270"/>
                </a:lnTo>
                <a:lnTo>
                  <a:pt x="3034064" y="509270"/>
                </a:lnTo>
                <a:lnTo>
                  <a:pt x="3034247" y="506730"/>
                </a:lnTo>
                <a:lnTo>
                  <a:pt x="3039270" y="505460"/>
                </a:lnTo>
                <a:lnTo>
                  <a:pt x="3034247" y="502920"/>
                </a:lnTo>
                <a:lnTo>
                  <a:pt x="3061067" y="502920"/>
                </a:lnTo>
                <a:lnTo>
                  <a:pt x="3058219" y="504190"/>
                </a:lnTo>
                <a:lnTo>
                  <a:pt x="3056451" y="508000"/>
                </a:lnTo>
                <a:lnTo>
                  <a:pt x="3052523" y="508000"/>
                </a:lnTo>
                <a:lnTo>
                  <a:pt x="3051848" y="510540"/>
                </a:lnTo>
                <a:lnTo>
                  <a:pt x="3037253" y="510540"/>
                </a:lnTo>
                <a:lnTo>
                  <a:pt x="3036922" y="511774"/>
                </a:lnTo>
                <a:lnTo>
                  <a:pt x="3037253" y="513080"/>
                </a:lnTo>
                <a:lnTo>
                  <a:pt x="3039403" y="514350"/>
                </a:lnTo>
                <a:lnTo>
                  <a:pt x="3053064" y="514350"/>
                </a:lnTo>
                <a:lnTo>
                  <a:pt x="3057564" y="518160"/>
                </a:lnTo>
                <a:lnTo>
                  <a:pt x="3062095" y="519430"/>
                </a:lnTo>
                <a:lnTo>
                  <a:pt x="3045300" y="519430"/>
                </a:lnTo>
                <a:lnTo>
                  <a:pt x="3035596" y="527050"/>
                </a:lnTo>
                <a:lnTo>
                  <a:pt x="3056019" y="527050"/>
                </a:lnTo>
                <a:lnTo>
                  <a:pt x="3057028" y="529590"/>
                </a:lnTo>
                <a:lnTo>
                  <a:pt x="3044809" y="529590"/>
                </a:lnTo>
                <a:lnTo>
                  <a:pt x="3043958" y="534670"/>
                </a:lnTo>
                <a:lnTo>
                  <a:pt x="3071629" y="534670"/>
                </a:lnTo>
                <a:lnTo>
                  <a:pt x="3071629" y="535940"/>
                </a:lnTo>
                <a:lnTo>
                  <a:pt x="3040618" y="535940"/>
                </a:lnTo>
                <a:lnTo>
                  <a:pt x="3037770" y="538480"/>
                </a:lnTo>
                <a:lnTo>
                  <a:pt x="3042452" y="541020"/>
                </a:lnTo>
                <a:lnTo>
                  <a:pt x="3065348" y="541020"/>
                </a:lnTo>
                <a:lnTo>
                  <a:pt x="3067298" y="544830"/>
                </a:lnTo>
                <a:lnTo>
                  <a:pt x="3060393" y="544830"/>
                </a:lnTo>
                <a:lnTo>
                  <a:pt x="3060059" y="546100"/>
                </a:lnTo>
                <a:lnTo>
                  <a:pt x="3067948" y="546100"/>
                </a:lnTo>
                <a:lnTo>
                  <a:pt x="3068598" y="547370"/>
                </a:lnTo>
                <a:lnTo>
                  <a:pt x="3071299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55862" y="509270"/>
                </a:moveTo>
                <a:lnTo>
                  <a:pt x="3058219" y="504190"/>
                </a:lnTo>
                <a:lnTo>
                  <a:pt x="3061067" y="502920"/>
                </a:lnTo>
                <a:lnTo>
                  <a:pt x="3061194" y="504958"/>
                </a:lnTo>
                <a:lnTo>
                  <a:pt x="3061129" y="505540"/>
                </a:lnTo>
                <a:lnTo>
                  <a:pt x="3059719" y="506730"/>
                </a:lnTo>
                <a:lnTo>
                  <a:pt x="3055862" y="509270"/>
                </a:lnTo>
                <a:close/>
              </a:path>
              <a:path w="4096384" h="836930">
                <a:moveTo>
                  <a:pt x="3066247" y="509270"/>
                </a:moveTo>
                <a:lnTo>
                  <a:pt x="3055862" y="509270"/>
                </a:lnTo>
                <a:lnTo>
                  <a:pt x="3059719" y="506730"/>
                </a:lnTo>
                <a:lnTo>
                  <a:pt x="3061129" y="505540"/>
                </a:lnTo>
                <a:lnTo>
                  <a:pt x="3061194" y="504958"/>
                </a:lnTo>
                <a:lnTo>
                  <a:pt x="3061067" y="502920"/>
                </a:lnTo>
                <a:lnTo>
                  <a:pt x="3070344" y="502920"/>
                </a:lnTo>
                <a:lnTo>
                  <a:pt x="3072069" y="505386"/>
                </a:lnTo>
                <a:lnTo>
                  <a:pt x="3072046" y="505540"/>
                </a:lnTo>
                <a:lnTo>
                  <a:pt x="3070955" y="506730"/>
                </a:lnTo>
                <a:lnTo>
                  <a:pt x="3066247" y="506730"/>
                </a:lnTo>
                <a:lnTo>
                  <a:pt x="3066247" y="509270"/>
                </a:lnTo>
                <a:close/>
              </a:path>
              <a:path w="4096384" h="836930">
                <a:moveTo>
                  <a:pt x="3100289" y="504190"/>
                </a:moveTo>
                <a:lnTo>
                  <a:pt x="3099615" y="504190"/>
                </a:lnTo>
                <a:lnTo>
                  <a:pt x="3099615" y="502920"/>
                </a:lnTo>
                <a:lnTo>
                  <a:pt x="3100289" y="504190"/>
                </a:lnTo>
                <a:close/>
              </a:path>
              <a:path w="4096384" h="836930">
                <a:moveTo>
                  <a:pt x="3155606" y="506730"/>
                </a:moveTo>
                <a:lnTo>
                  <a:pt x="3152581" y="506730"/>
                </a:lnTo>
                <a:lnTo>
                  <a:pt x="3152450" y="505409"/>
                </a:lnTo>
                <a:lnTo>
                  <a:pt x="3153098" y="504190"/>
                </a:lnTo>
                <a:lnTo>
                  <a:pt x="3154263" y="502920"/>
                </a:lnTo>
                <a:lnTo>
                  <a:pt x="3156097" y="504190"/>
                </a:lnTo>
                <a:lnTo>
                  <a:pt x="3157355" y="505374"/>
                </a:lnTo>
                <a:lnTo>
                  <a:pt x="3157328" y="505540"/>
                </a:lnTo>
                <a:lnTo>
                  <a:pt x="3155606" y="506730"/>
                </a:lnTo>
                <a:close/>
              </a:path>
              <a:path w="4096384" h="836930">
                <a:moveTo>
                  <a:pt x="3156097" y="524510"/>
                </a:moveTo>
                <a:lnTo>
                  <a:pt x="3156041" y="523174"/>
                </a:lnTo>
                <a:lnTo>
                  <a:pt x="3157848" y="521936"/>
                </a:lnTo>
                <a:lnTo>
                  <a:pt x="3162985" y="519430"/>
                </a:lnTo>
                <a:lnTo>
                  <a:pt x="3154938" y="515620"/>
                </a:lnTo>
                <a:lnTo>
                  <a:pt x="3165159" y="515620"/>
                </a:lnTo>
                <a:lnTo>
                  <a:pt x="3165721" y="513503"/>
                </a:lnTo>
                <a:lnTo>
                  <a:pt x="3165811" y="512938"/>
                </a:lnTo>
                <a:lnTo>
                  <a:pt x="3164825" y="506730"/>
                </a:lnTo>
                <a:lnTo>
                  <a:pt x="3155606" y="506730"/>
                </a:lnTo>
                <a:lnTo>
                  <a:pt x="3157328" y="505540"/>
                </a:lnTo>
                <a:lnTo>
                  <a:pt x="3157355" y="505374"/>
                </a:lnTo>
                <a:lnTo>
                  <a:pt x="3156097" y="504190"/>
                </a:lnTo>
                <a:lnTo>
                  <a:pt x="3154263" y="502920"/>
                </a:lnTo>
                <a:lnTo>
                  <a:pt x="3179564" y="502920"/>
                </a:lnTo>
                <a:lnTo>
                  <a:pt x="3181241" y="504190"/>
                </a:lnTo>
                <a:lnTo>
                  <a:pt x="3171530" y="504190"/>
                </a:lnTo>
                <a:lnTo>
                  <a:pt x="3170787" y="506460"/>
                </a:lnTo>
                <a:lnTo>
                  <a:pt x="3170875" y="507269"/>
                </a:lnTo>
                <a:lnTo>
                  <a:pt x="3171530" y="509270"/>
                </a:lnTo>
                <a:lnTo>
                  <a:pt x="3184927" y="509270"/>
                </a:lnTo>
                <a:lnTo>
                  <a:pt x="3187130" y="510104"/>
                </a:lnTo>
                <a:lnTo>
                  <a:pt x="3187394" y="510540"/>
                </a:lnTo>
                <a:lnTo>
                  <a:pt x="3178569" y="510540"/>
                </a:lnTo>
                <a:lnTo>
                  <a:pt x="3177057" y="511810"/>
                </a:lnTo>
                <a:lnTo>
                  <a:pt x="3174038" y="511810"/>
                </a:lnTo>
                <a:lnTo>
                  <a:pt x="3175042" y="514350"/>
                </a:lnTo>
                <a:lnTo>
                  <a:pt x="3169173" y="514350"/>
                </a:lnTo>
                <a:lnTo>
                  <a:pt x="3166979" y="516932"/>
                </a:lnTo>
                <a:lnTo>
                  <a:pt x="3166416" y="518160"/>
                </a:lnTo>
                <a:lnTo>
                  <a:pt x="3165650" y="518160"/>
                </a:lnTo>
                <a:lnTo>
                  <a:pt x="3164384" y="523240"/>
                </a:lnTo>
                <a:lnTo>
                  <a:pt x="3156097" y="523240"/>
                </a:lnTo>
                <a:lnTo>
                  <a:pt x="3156097" y="524510"/>
                </a:lnTo>
                <a:close/>
              </a:path>
              <a:path w="4096384" h="836930">
                <a:moveTo>
                  <a:pt x="3313011" y="505440"/>
                </a:moveTo>
                <a:lnTo>
                  <a:pt x="3314012" y="502920"/>
                </a:lnTo>
                <a:lnTo>
                  <a:pt x="3315511" y="502920"/>
                </a:lnTo>
                <a:lnTo>
                  <a:pt x="3315802" y="503432"/>
                </a:lnTo>
                <a:lnTo>
                  <a:pt x="3313011" y="505440"/>
                </a:lnTo>
                <a:close/>
              </a:path>
              <a:path w="4096384" h="836930">
                <a:moveTo>
                  <a:pt x="3315811" y="503426"/>
                </a:moveTo>
                <a:lnTo>
                  <a:pt x="3315511" y="502920"/>
                </a:lnTo>
                <a:lnTo>
                  <a:pt x="3316515" y="502920"/>
                </a:lnTo>
                <a:lnTo>
                  <a:pt x="3315811" y="503426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30890" y="505540"/>
                </a:lnTo>
                <a:lnTo>
                  <a:pt x="3330851" y="504133"/>
                </a:lnTo>
                <a:lnTo>
                  <a:pt x="3332778" y="502920"/>
                </a:lnTo>
                <a:lnTo>
                  <a:pt x="3334852" y="504127"/>
                </a:lnTo>
                <a:lnTo>
                  <a:pt x="3334959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341493" y="506730"/>
                </a:moveTo>
                <a:lnTo>
                  <a:pt x="3332778" y="506730"/>
                </a:lnTo>
                <a:lnTo>
                  <a:pt x="3334820" y="505540"/>
                </a:lnTo>
                <a:lnTo>
                  <a:pt x="3334852" y="504127"/>
                </a:lnTo>
                <a:lnTo>
                  <a:pt x="3332778" y="502920"/>
                </a:lnTo>
                <a:lnTo>
                  <a:pt x="3341212" y="502920"/>
                </a:lnTo>
                <a:lnTo>
                  <a:pt x="3341323" y="504190"/>
                </a:lnTo>
                <a:lnTo>
                  <a:pt x="3341493" y="506730"/>
                </a:lnTo>
                <a:close/>
              </a:path>
              <a:path w="4096384" h="836930">
                <a:moveTo>
                  <a:pt x="3426989" y="506730"/>
                </a:moveTo>
                <a:lnTo>
                  <a:pt x="3424322" y="505540"/>
                </a:lnTo>
                <a:lnTo>
                  <a:pt x="3424263" y="504127"/>
                </a:lnTo>
                <a:lnTo>
                  <a:pt x="3426648" y="502920"/>
                </a:lnTo>
                <a:lnTo>
                  <a:pt x="3429163" y="504190"/>
                </a:lnTo>
                <a:lnTo>
                  <a:pt x="3429339" y="505460"/>
                </a:lnTo>
                <a:lnTo>
                  <a:pt x="3426989" y="506730"/>
                </a:lnTo>
                <a:close/>
              </a:path>
              <a:path w="4096384" h="836930">
                <a:moveTo>
                  <a:pt x="3438498" y="506730"/>
                </a:moveTo>
                <a:lnTo>
                  <a:pt x="3426989" y="506730"/>
                </a:lnTo>
                <a:lnTo>
                  <a:pt x="3429190" y="505540"/>
                </a:lnTo>
                <a:lnTo>
                  <a:pt x="3429285" y="505069"/>
                </a:lnTo>
                <a:lnTo>
                  <a:pt x="3429163" y="504190"/>
                </a:lnTo>
                <a:lnTo>
                  <a:pt x="3426648" y="502920"/>
                </a:lnTo>
                <a:lnTo>
                  <a:pt x="3440576" y="502920"/>
                </a:lnTo>
                <a:lnTo>
                  <a:pt x="3439015" y="505540"/>
                </a:lnTo>
                <a:lnTo>
                  <a:pt x="3438498" y="506730"/>
                </a:lnTo>
                <a:close/>
              </a:path>
              <a:path w="4096384" h="836930">
                <a:moveTo>
                  <a:pt x="3437393" y="509270"/>
                </a:moveTo>
                <a:lnTo>
                  <a:pt x="3439080" y="505409"/>
                </a:lnTo>
                <a:lnTo>
                  <a:pt x="3440576" y="502920"/>
                </a:lnTo>
                <a:lnTo>
                  <a:pt x="3437393" y="509270"/>
                </a:lnTo>
                <a:close/>
              </a:path>
              <a:path w="4096384" h="836930">
                <a:moveTo>
                  <a:pt x="3474132" y="509270"/>
                </a:moveTo>
                <a:lnTo>
                  <a:pt x="3437393" y="509270"/>
                </a:lnTo>
                <a:lnTo>
                  <a:pt x="3440576" y="502920"/>
                </a:lnTo>
                <a:lnTo>
                  <a:pt x="3489501" y="502920"/>
                </a:lnTo>
                <a:lnTo>
                  <a:pt x="3485828" y="504190"/>
                </a:lnTo>
                <a:lnTo>
                  <a:pt x="3481530" y="504190"/>
                </a:lnTo>
                <a:lnTo>
                  <a:pt x="3476378" y="506730"/>
                </a:lnTo>
                <a:lnTo>
                  <a:pt x="3474132" y="509270"/>
                </a:lnTo>
                <a:close/>
              </a:path>
              <a:path w="4096384" h="836930">
                <a:moveTo>
                  <a:pt x="3563638" y="508000"/>
                </a:moveTo>
                <a:lnTo>
                  <a:pt x="3560926" y="508000"/>
                </a:lnTo>
                <a:lnTo>
                  <a:pt x="3560461" y="506858"/>
                </a:lnTo>
                <a:lnTo>
                  <a:pt x="3560343" y="506645"/>
                </a:lnTo>
                <a:lnTo>
                  <a:pt x="3559489" y="505540"/>
                </a:lnTo>
                <a:lnTo>
                  <a:pt x="3559490" y="505374"/>
                </a:lnTo>
                <a:lnTo>
                  <a:pt x="3561333" y="502920"/>
                </a:lnTo>
                <a:lnTo>
                  <a:pt x="3563191" y="505374"/>
                </a:lnTo>
                <a:lnTo>
                  <a:pt x="3563298" y="505747"/>
                </a:lnTo>
                <a:lnTo>
                  <a:pt x="3563638" y="508000"/>
                </a:lnTo>
                <a:close/>
              </a:path>
              <a:path w="4096384" h="836930">
                <a:moveTo>
                  <a:pt x="3588075" y="508000"/>
                </a:moveTo>
                <a:lnTo>
                  <a:pt x="3563638" y="508000"/>
                </a:lnTo>
                <a:lnTo>
                  <a:pt x="3563298" y="505747"/>
                </a:lnTo>
                <a:lnTo>
                  <a:pt x="3563191" y="505374"/>
                </a:lnTo>
                <a:lnTo>
                  <a:pt x="3561333" y="502920"/>
                </a:lnTo>
                <a:lnTo>
                  <a:pt x="3567087" y="502920"/>
                </a:lnTo>
                <a:lnTo>
                  <a:pt x="3569313" y="505460"/>
                </a:lnTo>
                <a:lnTo>
                  <a:pt x="3573327" y="505460"/>
                </a:lnTo>
                <a:lnTo>
                  <a:pt x="3573818" y="506730"/>
                </a:lnTo>
                <a:lnTo>
                  <a:pt x="3587574" y="506730"/>
                </a:lnTo>
                <a:lnTo>
                  <a:pt x="3588075" y="508000"/>
                </a:lnTo>
                <a:close/>
              </a:path>
              <a:path w="4096384" h="836930">
                <a:moveTo>
                  <a:pt x="3762567" y="506730"/>
                </a:moveTo>
                <a:lnTo>
                  <a:pt x="3761579" y="506730"/>
                </a:lnTo>
                <a:lnTo>
                  <a:pt x="3760463" y="505540"/>
                </a:lnTo>
                <a:lnTo>
                  <a:pt x="3760501" y="505216"/>
                </a:lnTo>
                <a:lnTo>
                  <a:pt x="3761579" y="502920"/>
                </a:lnTo>
                <a:lnTo>
                  <a:pt x="3762567" y="502920"/>
                </a:lnTo>
                <a:lnTo>
                  <a:pt x="3763639" y="505216"/>
                </a:lnTo>
                <a:lnTo>
                  <a:pt x="3763677" y="505540"/>
                </a:lnTo>
                <a:lnTo>
                  <a:pt x="3762567" y="506730"/>
                </a:lnTo>
                <a:close/>
              </a:path>
              <a:path w="4096384" h="836930">
                <a:moveTo>
                  <a:pt x="3788371" y="506730"/>
                </a:moveTo>
                <a:lnTo>
                  <a:pt x="3762567" y="506730"/>
                </a:lnTo>
                <a:lnTo>
                  <a:pt x="3763677" y="505540"/>
                </a:lnTo>
                <a:lnTo>
                  <a:pt x="3763639" y="505216"/>
                </a:lnTo>
                <a:lnTo>
                  <a:pt x="3762567" y="502920"/>
                </a:lnTo>
                <a:lnTo>
                  <a:pt x="3783322" y="502920"/>
                </a:lnTo>
                <a:lnTo>
                  <a:pt x="3788371" y="506730"/>
                </a:lnTo>
                <a:close/>
              </a:path>
              <a:path w="4096384" h="836930">
                <a:moveTo>
                  <a:pt x="3805823" y="509270"/>
                </a:moveTo>
                <a:lnTo>
                  <a:pt x="3800126" y="508000"/>
                </a:lnTo>
                <a:lnTo>
                  <a:pt x="3802974" y="502920"/>
                </a:lnTo>
                <a:lnTo>
                  <a:pt x="3804761" y="505386"/>
                </a:lnTo>
                <a:lnTo>
                  <a:pt x="3804836" y="505540"/>
                </a:lnTo>
                <a:lnTo>
                  <a:pt x="3805823" y="509270"/>
                </a:lnTo>
                <a:close/>
              </a:path>
              <a:path w="4096384" h="836930">
                <a:moveTo>
                  <a:pt x="3806006" y="509270"/>
                </a:moveTo>
                <a:lnTo>
                  <a:pt x="3805823" y="509270"/>
                </a:lnTo>
                <a:lnTo>
                  <a:pt x="3804836" y="505540"/>
                </a:lnTo>
                <a:lnTo>
                  <a:pt x="3804761" y="505386"/>
                </a:lnTo>
                <a:lnTo>
                  <a:pt x="3802974" y="502920"/>
                </a:lnTo>
                <a:lnTo>
                  <a:pt x="3807663" y="502920"/>
                </a:lnTo>
                <a:lnTo>
                  <a:pt x="3807663" y="504190"/>
                </a:lnTo>
                <a:lnTo>
                  <a:pt x="3813075" y="504190"/>
                </a:lnTo>
                <a:lnTo>
                  <a:pt x="3814484" y="506730"/>
                </a:lnTo>
                <a:lnTo>
                  <a:pt x="3812036" y="506730"/>
                </a:lnTo>
                <a:lnTo>
                  <a:pt x="3806006" y="509270"/>
                </a:lnTo>
                <a:close/>
              </a:path>
              <a:path w="4096384" h="836930">
                <a:moveTo>
                  <a:pt x="3815893" y="509270"/>
                </a:moveTo>
                <a:lnTo>
                  <a:pt x="3812370" y="502920"/>
                </a:lnTo>
                <a:lnTo>
                  <a:pt x="3822598" y="502920"/>
                </a:lnTo>
                <a:lnTo>
                  <a:pt x="3815893" y="509270"/>
                </a:lnTo>
                <a:close/>
              </a:path>
              <a:path w="4096384" h="836930">
                <a:moveTo>
                  <a:pt x="3818544" y="509270"/>
                </a:moveTo>
                <a:lnTo>
                  <a:pt x="3815893" y="509270"/>
                </a:lnTo>
                <a:lnTo>
                  <a:pt x="3822598" y="502920"/>
                </a:lnTo>
                <a:lnTo>
                  <a:pt x="3830414" y="502920"/>
                </a:lnTo>
                <a:lnTo>
                  <a:pt x="3830128" y="504190"/>
                </a:lnTo>
                <a:lnTo>
                  <a:pt x="3828112" y="504190"/>
                </a:lnTo>
                <a:lnTo>
                  <a:pt x="3830298" y="508000"/>
                </a:lnTo>
                <a:lnTo>
                  <a:pt x="3817733" y="508000"/>
                </a:lnTo>
                <a:lnTo>
                  <a:pt x="3818544" y="509270"/>
                </a:lnTo>
                <a:close/>
              </a:path>
              <a:path w="4096384" h="836930">
                <a:moveTo>
                  <a:pt x="3851592" y="518160"/>
                </a:moveTo>
                <a:lnTo>
                  <a:pt x="3845077" y="512154"/>
                </a:lnTo>
                <a:lnTo>
                  <a:pt x="3845895" y="511810"/>
                </a:lnTo>
                <a:lnTo>
                  <a:pt x="3833985" y="508000"/>
                </a:lnTo>
                <a:lnTo>
                  <a:pt x="3841856" y="508000"/>
                </a:lnTo>
                <a:lnTo>
                  <a:pt x="3845895" y="502920"/>
                </a:lnTo>
                <a:lnTo>
                  <a:pt x="3851514" y="502920"/>
                </a:lnTo>
                <a:lnTo>
                  <a:pt x="3854932" y="505460"/>
                </a:lnTo>
                <a:lnTo>
                  <a:pt x="3868565" y="505460"/>
                </a:lnTo>
                <a:lnTo>
                  <a:pt x="3861246" y="510540"/>
                </a:lnTo>
                <a:lnTo>
                  <a:pt x="3850066" y="510540"/>
                </a:lnTo>
                <a:lnTo>
                  <a:pt x="3848410" y="511810"/>
                </a:lnTo>
                <a:lnTo>
                  <a:pt x="3851075" y="511810"/>
                </a:lnTo>
                <a:lnTo>
                  <a:pt x="3851528" y="514036"/>
                </a:lnTo>
                <a:lnTo>
                  <a:pt x="3851592" y="518160"/>
                </a:lnTo>
                <a:close/>
              </a:path>
              <a:path w="4096384" h="836930">
                <a:moveTo>
                  <a:pt x="3880586" y="513080"/>
                </a:moveTo>
                <a:lnTo>
                  <a:pt x="3874619" y="513080"/>
                </a:lnTo>
                <a:lnTo>
                  <a:pt x="3876730" y="510540"/>
                </a:lnTo>
                <a:lnTo>
                  <a:pt x="3879211" y="509283"/>
                </a:lnTo>
                <a:lnTo>
                  <a:pt x="3879275" y="509058"/>
                </a:lnTo>
                <a:lnTo>
                  <a:pt x="3879725" y="506514"/>
                </a:lnTo>
                <a:lnTo>
                  <a:pt x="3879833" y="505216"/>
                </a:lnTo>
                <a:lnTo>
                  <a:pt x="3879087" y="502920"/>
                </a:lnTo>
                <a:lnTo>
                  <a:pt x="3880586" y="502920"/>
                </a:lnTo>
                <a:lnTo>
                  <a:pt x="3894821" y="509270"/>
                </a:lnTo>
                <a:lnTo>
                  <a:pt x="3891305" y="511810"/>
                </a:lnTo>
                <a:lnTo>
                  <a:pt x="3879237" y="511810"/>
                </a:lnTo>
                <a:lnTo>
                  <a:pt x="3880586" y="513080"/>
                </a:lnTo>
                <a:close/>
              </a:path>
              <a:path w="4096384" h="836930">
                <a:moveTo>
                  <a:pt x="3901313" y="513080"/>
                </a:moveTo>
                <a:lnTo>
                  <a:pt x="3880586" y="513080"/>
                </a:lnTo>
                <a:lnTo>
                  <a:pt x="3879237" y="511810"/>
                </a:lnTo>
                <a:lnTo>
                  <a:pt x="3891305" y="511810"/>
                </a:lnTo>
                <a:lnTo>
                  <a:pt x="3894821" y="509270"/>
                </a:lnTo>
                <a:lnTo>
                  <a:pt x="3880586" y="502920"/>
                </a:lnTo>
                <a:lnTo>
                  <a:pt x="3894671" y="502920"/>
                </a:lnTo>
                <a:lnTo>
                  <a:pt x="3894017" y="505972"/>
                </a:lnTo>
                <a:lnTo>
                  <a:pt x="3893505" y="508000"/>
                </a:lnTo>
                <a:lnTo>
                  <a:pt x="3907910" y="508000"/>
                </a:lnTo>
                <a:lnTo>
                  <a:pt x="3908415" y="509270"/>
                </a:lnTo>
                <a:lnTo>
                  <a:pt x="3917294" y="509270"/>
                </a:lnTo>
                <a:lnTo>
                  <a:pt x="3916285" y="510540"/>
                </a:lnTo>
                <a:lnTo>
                  <a:pt x="3904067" y="510540"/>
                </a:lnTo>
                <a:lnTo>
                  <a:pt x="3904194" y="511090"/>
                </a:lnTo>
                <a:lnTo>
                  <a:pt x="3904170" y="511308"/>
                </a:lnTo>
                <a:lnTo>
                  <a:pt x="3901313" y="513080"/>
                </a:lnTo>
                <a:close/>
              </a:path>
              <a:path w="4096384" h="836930">
                <a:moveTo>
                  <a:pt x="3898861" y="508000"/>
                </a:moveTo>
                <a:lnTo>
                  <a:pt x="3893505" y="508000"/>
                </a:lnTo>
                <a:lnTo>
                  <a:pt x="3894197" y="505216"/>
                </a:lnTo>
                <a:lnTo>
                  <a:pt x="3894671" y="502920"/>
                </a:lnTo>
                <a:lnTo>
                  <a:pt x="3898187" y="504190"/>
                </a:lnTo>
                <a:lnTo>
                  <a:pt x="3898834" y="505409"/>
                </a:lnTo>
                <a:lnTo>
                  <a:pt x="3898861" y="508000"/>
                </a:lnTo>
                <a:close/>
              </a:path>
              <a:path w="4096384" h="836930">
                <a:moveTo>
                  <a:pt x="3978647" y="506730"/>
                </a:moveTo>
                <a:lnTo>
                  <a:pt x="3977148" y="506730"/>
                </a:lnTo>
                <a:lnTo>
                  <a:pt x="3976151" y="504606"/>
                </a:lnTo>
                <a:lnTo>
                  <a:pt x="3976071" y="504127"/>
                </a:lnTo>
                <a:lnTo>
                  <a:pt x="3978313" y="502920"/>
                </a:lnTo>
                <a:lnTo>
                  <a:pt x="3979596" y="504133"/>
                </a:lnTo>
                <a:lnTo>
                  <a:pt x="3979591" y="505540"/>
                </a:lnTo>
                <a:lnTo>
                  <a:pt x="3978647" y="506730"/>
                </a:lnTo>
                <a:close/>
              </a:path>
              <a:path w="4096384" h="836930">
                <a:moveTo>
                  <a:pt x="4083904" y="506730"/>
                </a:moveTo>
                <a:lnTo>
                  <a:pt x="4084579" y="502920"/>
                </a:lnTo>
                <a:lnTo>
                  <a:pt x="4085656" y="505216"/>
                </a:lnTo>
                <a:lnTo>
                  <a:pt x="4085651" y="505540"/>
                </a:lnTo>
                <a:lnTo>
                  <a:pt x="4083904" y="506730"/>
                </a:lnTo>
                <a:close/>
              </a:path>
              <a:path w="4096384" h="836930">
                <a:moveTo>
                  <a:pt x="4095854" y="506730"/>
                </a:moveTo>
                <a:lnTo>
                  <a:pt x="4083904" y="506730"/>
                </a:lnTo>
                <a:lnTo>
                  <a:pt x="4085651" y="505540"/>
                </a:lnTo>
                <a:lnTo>
                  <a:pt x="4085656" y="505216"/>
                </a:lnTo>
                <a:lnTo>
                  <a:pt x="4084579" y="502920"/>
                </a:lnTo>
                <a:lnTo>
                  <a:pt x="4095854" y="502920"/>
                </a:lnTo>
                <a:lnTo>
                  <a:pt x="4095854" y="506730"/>
                </a:lnTo>
                <a:close/>
              </a:path>
              <a:path w="4096384" h="836930">
                <a:moveTo>
                  <a:pt x="2523978" y="504190"/>
                </a:moveTo>
                <a:lnTo>
                  <a:pt x="2524000" y="502967"/>
                </a:lnTo>
                <a:lnTo>
                  <a:pt x="2524118" y="503221"/>
                </a:lnTo>
                <a:lnTo>
                  <a:pt x="2523978" y="504190"/>
                </a:lnTo>
                <a:close/>
              </a:path>
              <a:path w="4096384" h="836930">
                <a:moveTo>
                  <a:pt x="2527501" y="510540"/>
                </a:moveTo>
                <a:lnTo>
                  <a:pt x="2521804" y="508000"/>
                </a:lnTo>
                <a:lnTo>
                  <a:pt x="2515774" y="504190"/>
                </a:lnTo>
                <a:lnTo>
                  <a:pt x="2523978" y="502970"/>
                </a:lnTo>
                <a:lnTo>
                  <a:pt x="2523978" y="504190"/>
                </a:lnTo>
                <a:lnTo>
                  <a:pt x="2524565" y="504190"/>
                </a:lnTo>
                <a:lnTo>
                  <a:pt x="2527501" y="510540"/>
                </a:lnTo>
                <a:close/>
              </a:path>
              <a:path w="4096384" h="836930">
                <a:moveTo>
                  <a:pt x="1653188" y="508649"/>
                </a:moveTo>
                <a:lnTo>
                  <a:pt x="1650826" y="506730"/>
                </a:lnTo>
                <a:lnTo>
                  <a:pt x="1650322" y="506730"/>
                </a:lnTo>
                <a:lnTo>
                  <a:pt x="1650322" y="503017"/>
                </a:lnTo>
                <a:lnTo>
                  <a:pt x="1653188" y="508649"/>
                </a:lnTo>
                <a:close/>
              </a:path>
              <a:path w="4096384" h="836930">
                <a:moveTo>
                  <a:pt x="1677980" y="513080"/>
                </a:moveTo>
                <a:lnTo>
                  <a:pt x="1675614" y="510374"/>
                </a:lnTo>
                <a:lnTo>
                  <a:pt x="1675523" y="509675"/>
                </a:lnTo>
                <a:lnTo>
                  <a:pt x="1675629" y="509270"/>
                </a:lnTo>
                <a:lnTo>
                  <a:pt x="1673868" y="508377"/>
                </a:lnTo>
                <a:lnTo>
                  <a:pt x="1669818" y="503746"/>
                </a:lnTo>
                <a:lnTo>
                  <a:pt x="1669772" y="503531"/>
                </a:lnTo>
                <a:lnTo>
                  <a:pt x="1669893" y="503071"/>
                </a:lnTo>
                <a:lnTo>
                  <a:pt x="1675800" y="504190"/>
                </a:lnTo>
                <a:lnTo>
                  <a:pt x="1676467" y="504190"/>
                </a:lnTo>
                <a:lnTo>
                  <a:pt x="1677348" y="505540"/>
                </a:lnTo>
                <a:lnTo>
                  <a:pt x="1677935" y="506645"/>
                </a:lnTo>
                <a:lnTo>
                  <a:pt x="1677980" y="51308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56107" y="516890"/>
                </a:lnTo>
                <a:lnTo>
                  <a:pt x="1052409" y="511810"/>
                </a:lnTo>
                <a:lnTo>
                  <a:pt x="1050918" y="505747"/>
                </a:lnTo>
                <a:lnTo>
                  <a:pt x="1050796" y="504872"/>
                </a:lnTo>
                <a:lnTo>
                  <a:pt x="1050922" y="504555"/>
                </a:lnTo>
                <a:lnTo>
                  <a:pt x="1051035" y="504133"/>
                </a:lnTo>
                <a:lnTo>
                  <a:pt x="1050472" y="503149"/>
                </a:lnTo>
                <a:lnTo>
                  <a:pt x="1062631" y="514350"/>
                </a:lnTo>
                <a:lnTo>
                  <a:pt x="1062964" y="514350"/>
                </a:lnTo>
                <a:lnTo>
                  <a:pt x="1064073" y="51562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2224603" y="504190"/>
                </a:moveTo>
                <a:lnTo>
                  <a:pt x="2224105" y="504190"/>
                </a:lnTo>
                <a:lnTo>
                  <a:pt x="2223939" y="503179"/>
                </a:lnTo>
                <a:lnTo>
                  <a:pt x="2224603" y="504190"/>
                </a:lnTo>
                <a:close/>
              </a:path>
              <a:path w="4096384" h="836930">
                <a:moveTo>
                  <a:pt x="1514640" y="512548"/>
                </a:moveTo>
                <a:lnTo>
                  <a:pt x="1513560" y="510208"/>
                </a:lnTo>
                <a:lnTo>
                  <a:pt x="1513451" y="509675"/>
                </a:lnTo>
                <a:lnTo>
                  <a:pt x="1518224" y="503214"/>
                </a:lnTo>
                <a:lnTo>
                  <a:pt x="1518742" y="504190"/>
                </a:lnTo>
                <a:lnTo>
                  <a:pt x="1536105" y="504190"/>
                </a:lnTo>
                <a:lnTo>
                  <a:pt x="1537379" y="505460"/>
                </a:lnTo>
                <a:lnTo>
                  <a:pt x="1526619" y="505460"/>
                </a:lnTo>
                <a:lnTo>
                  <a:pt x="1525951" y="506730"/>
                </a:lnTo>
                <a:lnTo>
                  <a:pt x="1522265" y="510540"/>
                </a:lnTo>
                <a:lnTo>
                  <a:pt x="1522933" y="510540"/>
                </a:lnTo>
                <a:lnTo>
                  <a:pt x="1519692" y="511810"/>
                </a:lnTo>
                <a:lnTo>
                  <a:pt x="1515226" y="511810"/>
                </a:lnTo>
                <a:lnTo>
                  <a:pt x="1514640" y="512548"/>
                </a:lnTo>
                <a:close/>
              </a:path>
              <a:path w="4096384" h="836930">
                <a:moveTo>
                  <a:pt x="987800" y="506730"/>
                </a:moveTo>
                <a:lnTo>
                  <a:pt x="978988" y="506730"/>
                </a:lnTo>
                <a:lnTo>
                  <a:pt x="979109" y="506460"/>
                </a:lnTo>
                <a:lnTo>
                  <a:pt x="988660" y="503221"/>
                </a:lnTo>
                <a:lnTo>
                  <a:pt x="987800" y="506730"/>
                </a:lnTo>
                <a:close/>
              </a:path>
              <a:path w="4096384" h="836930">
                <a:moveTo>
                  <a:pt x="1836052" y="509270"/>
                </a:moveTo>
                <a:lnTo>
                  <a:pt x="1833407" y="503258"/>
                </a:lnTo>
                <a:lnTo>
                  <a:pt x="1836052" y="504190"/>
                </a:lnTo>
                <a:lnTo>
                  <a:pt x="1840744" y="504190"/>
                </a:lnTo>
                <a:lnTo>
                  <a:pt x="1842587" y="505460"/>
                </a:lnTo>
                <a:lnTo>
                  <a:pt x="1837728" y="506730"/>
                </a:lnTo>
                <a:lnTo>
                  <a:pt x="1837054" y="508000"/>
                </a:lnTo>
                <a:lnTo>
                  <a:pt x="1836052" y="509270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46053" y="506730"/>
                </a:lnTo>
                <a:lnTo>
                  <a:pt x="146109" y="506514"/>
                </a:lnTo>
                <a:lnTo>
                  <a:pt x="151920" y="503313"/>
                </a:lnTo>
                <a:lnTo>
                  <a:pt x="151920" y="50546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24565" y="504190"/>
                </a:moveTo>
                <a:lnTo>
                  <a:pt x="2523978" y="504190"/>
                </a:lnTo>
                <a:lnTo>
                  <a:pt x="2524194" y="503386"/>
                </a:lnTo>
                <a:lnTo>
                  <a:pt x="2524565" y="504190"/>
                </a:lnTo>
                <a:close/>
              </a:path>
              <a:path w="4096384" h="836930">
                <a:moveTo>
                  <a:pt x="2230140" y="504190"/>
                </a:moveTo>
                <a:lnTo>
                  <a:pt x="2227955" y="504190"/>
                </a:lnTo>
                <a:lnTo>
                  <a:pt x="2230349" y="503401"/>
                </a:lnTo>
                <a:lnTo>
                  <a:pt x="2230140" y="504190"/>
                </a:lnTo>
                <a:close/>
              </a:path>
              <a:path w="4096384" h="836930">
                <a:moveTo>
                  <a:pt x="3317017" y="505460"/>
                </a:moveTo>
                <a:lnTo>
                  <a:pt x="3313003" y="505460"/>
                </a:lnTo>
                <a:lnTo>
                  <a:pt x="3315811" y="503426"/>
                </a:lnTo>
                <a:lnTo>
                  <a:pt x="3317017" y="505460"/>
                </a:lnTo>
                <a:close/>
              </a:path>
              <a:path w="4096384" h="836930">
                <a:moveTo>
                  <a:pt x="3867259" y="528320"/>
                </a:moveTo>
                <a:lnTo>
                  <a:pt x="3863445" y="528320"/>
                </a:lnTo>
                <a:lnTo>
                  <a:pt x="3858849" y="524118"/>
                </a:lnTo>
                <a:lnTo>
                  <a:pt x="3854774" y="520700"/>
                </a:lnTo>
                <a:lnTo>
                  <a:pt x="3855339" y="516932"/>
                </a:lnTo>
                <a:lnTo>
                  <a:pt x="3861246" y="510540"/>
                </a:lnTo>
                <a:lnTo>
                  <a:pt x="3868673" y="505374"/>
                </a:lnTo>
                <a:lnTo>
                  <a:pt x="3870344" y="504055"/>
                </a:lnTo>
                <a:lnTo>
                  <a:pt x="3873390" y="503432"/>
                </a:lnTo>
                <a:lnTo>
                  <a:pt x="3873390" y="506730"/>
                </a:lnTo>
                <a:lnTo>
                  <a:pt x="3868859" y="509270"/>
                </a:lnTo>
                <a:lnTo>
                  <a:pt x="3868734" y="510132"/>
                </a:lnTo>
                <a:lnTo>
                  <a:pt x="3868609" y="512689"/>
                </a:lnTo>
                <a:lnTo>
                  <a:pt x="3868518" y="515620"/>
                </a:lnTo>
                <a:lnTo>
                  <a:pt x="3872485" y="516875"/>
                </a:lnTo>
                <a:lnTo>
                  <a:pt x="3872397" y="517298"/>
                </a:lnTo>
                <a:lnTo>
                  <a:pt x="3870850" y="521970"/>
                </a:lnTo>
                <a:lnTo>
                  <a:pt x="3867259" y="528320"/>
                </a:lnTo>
                <a:close/>
              </a:path>
              <a:path w="4096384" h="836930">
                <a:moveTo>
                  <a:pt x="3576176" y="504190"/>
                </a:moveTo>
                <a:lnTo>
                  <a:pt x="3574827" y="504190"/>
                </a:lnTo>
                <a:lnTo>
                  <a:pt x="3576303" y="503531"/>
                </a:lnTo>
                <a:lnTo>
                  <a:pt x="3576176" y="504190"/>
                </a:lnTo>
                <a:close/>
              </a:path>
              <a:path w="4096384" h="836930">
                <a:moveTo>
                  <a:pt x="1671316" y="505460"/>
                </a:moveTo>
                <a:lnTo>
                  <a:pt x="1668761" y="505460"/>
                </a:lnTo>
                <a:lnTo>
                  <a:pt x="1669599" y="504190"/>
                </a:lnTo>
                <a:lnTo>
                  <a:pt x="1669739" y="503656"/>
                </a:lnTo>
                <a:lnTo>
                  <a:pt x="1671316" y="505460"/>
                </a:lnTo>
                <a:close/>
              </a:path>
              <a:path w="4096384" h="836930">
                <a:moveTo>
                  <a:pt x="2374294" y="511810"/>
                </a:moveTo>
                <a:lnTo>
                  <a:pt x="2371275" y="506730"/>
                </a:lnTo>
                <a:lnTo>
                  <a:pt x="2370084" y="503714"/>
                </a:lnTo>
                <a:lnTo>
                  <a:pt x="2370607" y="504190"/>
                </a:lnTo>
                <a:lnTo>
                  <a:pt x="2374095" y="504190"/>
                </a:lnTo>
                <a:lnTo>
                  <a:pt x="2377646" y="506730"/>
                </a:lnTo>
                <a:lnTo>
                  <a:pt x="2375302" y="506730"/>
                </a:lnTo>
                <a:lnTo>
                  <a:pt x="2374294" y="511810"/>
                </a:lnTo>
                <a:close/>
              </a:path>
              <a:path w="4096384" h="836930">
                <a:moveTo>
                  <a:pt x="1434928" y="514350"/>
                </a:moveTo>
                <a:lnTo>
                  <a:pt x="1429397" y="514350"/>
                </a:lnTo>
                <a:lnTo>
                  <a:pt x="1433503" y="511810"/>
                </a:lnTo>
                <a:lnTo>
                  <a:pt x="1439748" y="506730"/>
                </a:lnTo>
                <a:lnTo>
                  <a:pt x="1442416" y="503746"/>
                </a:lnTo>
                <a:lnTo>
                  <a:pt x="1441968" y="508000"/>
                </a:lnTo>
                <a:lnTo>
                  <a:pt x="1437444" y="510540"/>
                </a:lnTo>
                <a:lnTo>
                  <a:pt x="1435054" y="513080"/>
                </a:lnTo>
                <a:lnTo>
                  <a:pt x="1434928" y="51435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70404" y="504055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2795721" y="506730"/>
                </a:moveTo>
                <a:lnTo>
                  <a:pt x="2795721" y="503988"/>
                </a:lnTo>
                <a:lnTo>
                  <a:pt x="2797064" y="504834"/>
                </a:lnTo>
                <a:lnTo>
                  <a:pt x="2796974" y="505069"/>
                </a:lnTo>
                <a:lnTo>
                  <a:pt x="2795721" y="50673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68981" y="504190"/>
                </a:lnTo>
                <a:lnTo>
                  <a:pt x="1970295" y="503994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3870174" y="504190"/>
                </a:moveTo>
                <a:lnTo>
                  <a:pt x="3869684" y="504190"/>
                </a:lnTo>
                <a:lnTo>
                  <a:pt x="3870344" y="504055"/>
                </a:lnTo>
                <a:lnTo>
                  <a:pt x="3870174" y="504190"/>
                </a:lnTo>
                <a:close/>
              </a:path>
              <a:path w="4096384" h="836930">
                <a:moveTo>
                  <a:pt x="1566854" y="519380"/>
                </a:moveTo>
                <a:lnTo>
                  <a:pt x="1570303" y="504127"/>
                </a:lnTo>
                <a:lnTo>
                  <a:pt x="1572133" y="504834"/>
                </a:lnTo>
                <a:lnTo>
                  <a:pt x="1572206" y="505460"/>
                </a:lnTo>
                <a:lnTo>
                  <a:pt x="1573751" y="505460"/>
                </a:lnTo>
                <a:lnTo>
                  <a:pt x="1577164" y="510208"/>
                </a:lnTo>
                <a:lnTo>
                  <a:pt x="1577234" y="510540"/>
                </a:lnTo>
                <a:lnTo>
                  <a:pt x="1578577" y="511810"/>
                </a:lnTo>
                <a:lnTo>
                  <a:pt x="1580531" y="512453"/>
                </a:lnTo>
                <a:lnTo>
                  <a:pt x="1581555" y="513080"/>
                </a:lnTo>
                <a:lnTo>
                  <a:pt x="1593017" y="513080"/>
                </a:lnTo>
                <a:lnTo>
                  <a:pt x="1592913" y="514350"/>
                </a:lnTo>
                <a:lnTo>
                  <a:pt x="1587985" y="516890"/>
                </a:lnTo>
                <a:lnTo>
                  <a:pt x="1575899" y="516890"/>
                </a:lnTo>
                <a:lnTo>
                  <a:pt x="1566854" y="519380"/>
                </a:lnTo>
                <a:close/>
              </a:path>
              <a:path w="4096384" h="836930">
                <a:moveTo>
                  <a:pt x="3226513" y="508000"/>
                </a:moveTo>
                <a:lnTo>
                  <a:pt x="3225013" y="508000"/>
                </a:lnTo>
                <a:lnTo>
                  <a:pt x="3227960" y="504133"/>
                </a:lnTo>
                <a:lnTo>
                  <a:pt x="3230527" y="506730"/>
                </a:lnTo>
                <a:lnTo>
                  <a:pt x="3226513" y="508000"/>
                </a:lnTo>
                <a:close/>
              </a:path>
              <a:path w="4096384" h="836930">
                <a:moveTo>
                  <a:pt x="95206" y="515205"/>
                </a:moveTo>
                <a:lnTo>
                  <a:pt x="94802" y="514754"/>
                </a:lnTo>
                <a:lnTo>
                  <a:pt x="94720" y="514350"/>
                </a:lnTo>
                <a:lnTo>
                  <a:pt x="101128" y="504190"/>
                </a:lnTo>
                <a:lnTo>
                  <a:pt x="101632" y="508000"/>
                </a:lnTo>
                <a:lnTo>
                  <a:pt x="106661" y="511810"/>
                </a:lnTo>
                <a:lnTo>
                  <a:pt x="101796" y="513080"/>
                </a:lnTo>
                <a:lnTo>
                  <a:pt x="95206" y="515205"/>
                </a:lnTo>
                <a:close/>
              </a:path>
              <a:path w="4096384" h="836930">
                <a:moveTo>
                  <a:pt x="111185" y="548640"/>
                </a:moveTo>
                <a:lnTo>
                  <a:pt x="110347" y="548640"/>
                </a:lnTo>
                <a:lnTo>
                  <a:pt x="109175" y="542291"/>
                </a:lnTo>
                <a:lnTo>
                  <a:pt x="108839" y="541011"/>
                </a:lnTo>
                <a:lnTo>
                  <a:pt x="108386" y="538724"/>
                </a:lnTo>
                <a:lnTo>
                  <a:pt x="108263" y="538448"/>
                </a:lnTo>
                <a:lnTo>
                  <a:pt x="99490" y="534686"/>
                </a:lnTo>
                <a:lnTo>
                  <a:pt x="99389" y="534466"/>
                </a:lnTo>
                <a:lnTo>
                  <a:pt x="98253" y="530783"/>
                </a:lnTo>
                <a:lnTo>
                  <a:pt x="96937" y="527050"/>
                </a:lnTo>
                <a:lnTo>
                  <a:pt x="102445" y="525785"/>
                </a:lnTo>
                <a:lnTo>
                  <a:pt x="100290" y="520700"/>
                </a:lnTo>
                <a:lnTo>
                  <a:pt x="100119" y="520700"/>
                </a:lnTo>
                <a:lnTo>
                  <a:pt x="95206" y="515205"/>
                </a:lnTo>
                <a:lnTo>
                  <a:pt x="101796" y="513080"/>
                </a:lnTo>
                <a:lnTo>
                  <a:pt x="106661" y="511810"/>
                </a:lnTo>
                <a:lnTo>
                  <a:pt x="101632" y="508000"/>
                </a:lnTo>
                <a:lnTo>
                  <a:pt x="101128" y="504190"/>
                </a:lnTo>
                <a:lnTo>
                  <a:pt x="107128" y="504190"/>
                </a:lnTo>
                <a:lnTo>
                  <a:pt x="109573" y="509058"/>
                </a:lnTo>
                <a:lnTo>
                  <a:pt x="109492" y="509816"/>
                </a:lnTo>
                <a:lnTo>
                  <a:pt x="108371" y="513080"/>
                </a:lnTo>
                <a:lnTo>
                  <a:pt x="106490" y="513080"/>
                </a:lnTo>
                <a:lnTo>
                  <a:pt x="107030" y="514438"/>
                </a:lnTo>
                <a:lnTo>
                  <a:pt x="99452" y="519430"/>
                </a:lnTo>
                <a:lnTo>
                  <a:pt x="113656" y="519430"/>
                </a:lnTo>
                <a:lnTo>
                  <a:pt x="111356" y="525780"/>
                </a:lnTo>
                <a:lnTo>
                  <a:pt x="121201" y="525780"/>
                </a:lnTo>
                <a:lnTo>
                  <a:pt x="120133" y="528320"/>
                </a:lnTo>
                <a:lnTo>
                  <a:pt x="106490" y="528320"/>
                </a:lnTo>
                <a:lnTo>
                  <a:pt x="106075" y="530411"/>
                </a:lnTo>
                <a:lnTo>
                  <a:pt x="106201" y="531511"/>
                </a:lnTo>
                <a:lnTo>
                  <a:pt x="106824" y="533400"/>
                </a:lnTo>
                <a:lnTo>
                  <a:pt x="111132" y="533400"/>
                </a:lnTo>
                <a:lnTo>
                  <a:pt x="110013" y="539750"/>
                </a:lnTo>
                <a:lnTo>
                  <a:pt x="125853" y="539750"/>
                </a:lnTo>
                <a:lnTo>
                  <a:pt x="127280" y="541020"/>
                </a:lnTo>
                <a:lnTo>
                  <a:pt x="113700" y="541020"/>
                </a:lnTo>
                <a:lnTo>
                  <a:pt x="111185" y="548640"/>
                </a:lnTo>
                <a:close/>
              </a:path>
              <a:path w="4096384" h="836930">
                <a:moveTo>
                  <a:pt x="274212" y="505460"/>
                </a:moveTo>
                <a:lnTo>
                  <a:pt x="272440" y="505460"/>
                </a:lnTo>
                <a:lnTo>
                  <a:pt x="274116" y="504190"/>
                </a:lnTo>
                <a:lnTo>
                  <a:pt x="274212" y="50546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71602" y="519430"/>
                </a:lnTo>
                <a:lnTo>
                  <a:pt x="274620" y="513080"/>
                </a:lnTo>
                <a:lnTo>
                  <a:pt x="274711" y="512039"/>
                </a:lnTo>
                <a:lnTo>
                  <a:pt x="274116" y="504190"/>
                </a:lnTo>
                <a:lnTo>
                  <a:pt x="281825" y="504190"/>
                </a:lnTo>
                <a:lnTo>
                  <a:pt x="284396" y="509058"/>
                </a:lnTo>
                <a:lnTo>
                  <a:pt x="284293" y="510847"/>
                </a:lnTo>
                <a:lnTo>
                  <a:pt x="283989" y="513080"/>
                </a:lnTo>
                <a:lnTo>
                  <a:pt x="281976" y="515620"/>
                </a:lnTo>
                <a:lnTo>
                  <a:pt x="282319" y="516890"/>
                </a:lnTo>
                <a:lnTo>
                  <a:pt x="294735" y="516890"/>
                </a:lnTo>
                <a:lnTo>
                  <a:pt x="294401" y="518160"/>
                </a:lnTo>
                <a:lnTo>
                  <a:pt x="295573" y="518160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358767" y="520700"/>
                </a:moveTo>
                <a:lnTo>
                  <a:pt x="355251" y="519430"/>
                </a:lnTo>
                <a:lnTo>
                  <a:pt x="347708" y="515620"/>
                </a:lnTo>
                <a:lnTo>
                  <a:pt x="360109" y="511810"/>
                </a:lnTo>
                <a:lnTo>
                  <a:pt x="356749" y="506460"/>
                </a:lnTo>
                <a:lnTo>
                  <a:pt x="355251" y="504190"/>
                </a:lnTo>
                <a:lnTo>
                  <a:pt x="360344" y="504190"/>
                </a:lnTo>
                <a:lnTo>
                  <a:pt x="359946" y="509270"/>
                </a:lnTo>
                <a:lnTo>
                  <a:pt x="367346" y="509270"/>
                </a:lnTo>
                <a:lnTo>
                  <a:pt x="369509" y="515620"/>
                </a:lnTo>
                <a:lnTo>
                  <a:pt x="361615" y="515620"/>
                </a:lnTo>
                <a:lnTo>
                  <a:pt x="358767" y="520700"/>
                </a:lnTo>
                <a:close/>
              </a:path>
              <a:path w="4096384" h="836930">
                <a:moveTo>
                  <a:pt x="367346" y="509270"/>
                </a:moveTo>
                <a:lnTo>
                  <a:pt x="359946" y="509270"/>
                </a:lnTo>
                <a:lnTo>
                  <a:pt x="364968" y="504190"/>
                </a:lnTo>
                <a:lnTo>
                  <a:pt x="367318" y="506730"/>
                </a:lnTo>
                <a:lnTo>
                  <a:pt x="366480" y="506730"/>
                </a:lnTo>
                <a:lnTo>
                  <a:pt x="367346" y="50927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88303" y="510611"/>
                </a:lnTo>
                <a:lnTo>
                  <a:pt x="491198" y="504190"/>
                </a:lnTo>
                <a:lnTo>
                  <a:pt x="492202" y="511810"/>
                </a:lnTo>
                <a:lnTo>
                  <a:pt x="490523" y="511810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84885" y="506730"/>
                </a:moveTo>
                <a:lnTo>
                  <a:pt x="583889" y="506730"/>
                </a:lnTo>
                <a:lnTo>
                  <a:pt x="590260" y="504190"/>
                </a:lnTo>
                <a:lnTo>
                  <a:pt x="608195" y="504190"/>
                </a:lnTo>
                <a:lnTo>
                  <a:pt x="607409" y="504852"/>
                </a:lnTo>
                <a:lnTo>
                  <a:pt x="603923" y="505460"/>
                </a:lnTo>
                <a:lnTo>
                  <a:pt x="587242" y="505460"/>
                </a:lnTo>
                <a:lnTo>
                  <a:pt x="584885" y="506730"/>
                </a:lnTo>
                <a:close/>
              </a:path>
              <a:path w="4096384" h="836930">
                <a:moveTo>
                  <a:pt x="728722" y="505972"/>
                </a:moveTo>
                <a:lnTo>
                  <a:pt x="728722" y="504190"/>
                </a:lnTo>
                <a:lnTo>
                  <a:pt x="729426" y="505216"/>
                </a:lnTo>
                <a:lnTo>
                  <a:pt x="729350" y="505540"/>
                </a:lnTo>
                <a:lnTo>
                  <a:pt x="728722" y="505972"/>
                </a:lnTo>
                <a:close/>
              </a:path>
              <a:path w="4096384" h="836930">
                <a:moveTo>
                  <a:pt x="750847" y="508000"/>
                </a:moveTo>
                <a:lnTo>
                  <a:pt x="744306" y="508000"/>
                </a:lnTo>
                <a:lnTo>
                  <a:pt x="742498" y="504958"/>
                </a:lnTo>
                <a:lnTo>
                  <a:pt x="742295" y="504190"/>
                </a:lnTo>
                <a:lnTo>
                  <a:pt x="746656" y="506730"/>
                </a:lnTo>
                <a:lnTo>
                  <a:pt x="750847" y="508000"/>
                </a:lnTo>
                <a:close/>
              </a:path>
              <a:path w="4096384" h="836930">
                <a:moveTo>
                  <a:pt x="745648" y="518160"/>
                </a:moveTo>
                <a:lnTo>
                  <a:pt x="736588" y="518160"/>
                </a:lnTo>
                <a:lnTo>
                  <a:pt x="739866" y="516890"/>
                </a:lnTo>
                <a:lnTo>
                  <a:pt x="741888" y="514350"/>
                </a:lnTo>
                <a:lnTo>
                  <a:pt x="742466" y="514350"/>
                </a:lnTo>
                <a:lnTo>
                  <a:pt x="755038" y="509270"/>
                </a:lnTo>
                <a:lnTo>
                  <a:pt x="746656" y="506730"/>
                </a:lnTo>
                <a:lnTo>
                  <a:pt x="742295" y="504190"/>
                </a:lnTo>
                <a:lnTo>
                  <a:pt x="752690" y="504190"/>
                </a:lnTo>
                <a:lnTo>
                  <a:pt x="755124" y="506645"/>
                </a:lnTo>
                <a:lnTo>
                  <a:pt x="755242" y="506858"/>
                </a:lnTo>
                <a:lnTo>
                  <a:pt x="755464" y="507705"/>
                </a:lnTo>
                <a:lnTo>
                  <a:pt x="755586" y="508334"/>
                </a:lnTo>
                <a:lnTo>
                  <a:pt x="755832" y="510208"/>
                </a:lnTo>
                <a:lnTo>
                  <a:pt x="755918" y="510611"/>
                </a:lnTo>
                <a:lnTo>
                  <a:pt x="757382" y="513080"/>
                </a:lnTo>
                <a:lnTo>
                  <a:pt x="766161" y="513080"/>
                </a:lnTo>
                <a:lnTo>
                  <a:pt x="762421" y="516890"/>
                </a:lnTo>
                <a:lnTo>
                  <a:pt x="746820" y="516890"/>
                </a:lnTo>
                <a:lnTo>
                  <a:pt x="745648" y="518160"/>
                </a:lnTo>
                <a:close/>
              </a:path>
              <a:path w="4096384" h="836930">
                <a:moveTo>
                  <a:pt x="766161" y="513080"/>
                </a:moveTo>
                <a:lnTo>
                  <a:pt x="759399" y="513080"/>
                </a:lnTo>
                <a:lnTo>
                  <a:pt x="761906" y="510540"/>
                </a:lnTo>
                <a:lnTo>
                  <a:pt x="761238" y="510540"/>
                </a:lnTo>
                <a:lnTo>
                  <a:pt x="768448" y="504190"/>
                </a:lnTo>
                <a:lnTo>
                  <a:pt x="768573" y="509058"/>
                </a:lnTo>
                <a:lnTo>
                  <a:pt x="768543" y="510611"/>
                </a:lnTo>
                <a:lnTo>
                  <a:pt x="766161" y="513080"/>
                </a:lnTo>
                <a:close/>
              </a:path>
              <a:path w="4096384" h="836930">
                <a:moveTo>
                  <a:pt x="750015" y="530860"/>
                </a:moveTo>
                <a:lnTo>
                  <a:pt x="754707" y="524483"/>
                </a:lnTo>
                <a:lnTo>
                  <a:pt x="765275" y="513999"/>
                </a:lnTo>
                <a:lnTo>
                  <a:pt x="768543" y="510611"/>
                </a:lnTo>
                <a:lnTo>
                  <a:pt x="768573" y="509058"/>
                </a:lnTo>
                <a:lnTo>
                  <a:pt x="768448" y="504190"/>
                </a:lnTo>
                <a:lnTo>
                  <a:pt x="782996" y="504190"/>
                </a:lnTo>
                <a:lnTo>
                  <a:pt x="782526" y="506730"/>
                </a:lnTo>
                <a:lnTo>
                  <a:pt x="788726" y="506730"/>
                </a:lnTo>
                <a:lnTo>
                  <a:pt x="788563" y="513080"/>
                </a:lnTo>
                <a:lnTo>
                  <a:pt x="767105" y="513080"/>
                </a:lnTo>
                <a:lnTo>
                  <a:pt x="761906" y="524510"/>
                </a:lnTo>
                <a:lnTo>
                  <a:pt x="758184" y="527066"/>
                </a:lnTo>
                <a:lnTo>
                  <a:pt x="750015" y="530860"/>
                </a:lnTo>
                <a:close/>
              </a:path>
              <a:path w="4096384" h="836930">
                <a:moveTo>
                  <a:pt x="842707" y="506730"/>
                </a:moveTo>
                <a:lnTo>
                  <a:pt x="842569" y="506514"/>
                </a:lnTo>
                <a:lnTo>
                  <a:pt x="842203" y="504190"/>
                </a:lnTo>
                <a:lnTo>
                  <a:pt x="842601" y="504606"/>
                </a:lnTo>
                <a:lnTo>
                  <a:pt x="842707" y="506730"/>
                </a:lnTo>
                <a:close/>
              </a:path>
              <a:path w="4096384" h="836930">
                <a:moveTo>
                  <a:pt x="842707" y="504717"/>
                </a:moveTo>
                <a:lnTo>
                  <a:pt x="842203" y="504190"/>
                </a:lnTo>
                <a:lnTo>
                  <a:pt x="842707" y="504190"/>
                </a:lnTo>
                <a:lnTo>
                  <a:pt x="842707" y="504717"/>
                </a:lnTo>
                <a:close/>
              </a:path>
              <a:path w="4096384" h="836930">
                <a:moveTo>
                  <a:pt x="1417357" y="506730"/>
                </a:moveTo>
                <a:lnTo>
                  <a:pt x="1405595" y="506730"/>
                </a:lnTo>
                <a:lnTo>
                  <a:pt x="1404921" y="504190"/>
                </a:lnTo>
                <a:lnTo>
                  <a:pt x="1407271" y="504190"/>
                </a:lnTo>
                <a:lnTo>
                  <a:pt x="1408614" y="505460"/>
                </a:lnTo>
                <a:lnTo>
                  <a:pt x="1416074" y="505460"/>
                </a:lnTo>
                <a:lnTo>
                  <a:pt x="1417357" y="506730"/>
                </a:lnTo>
                <a:close/>
              </a:path>
              <a:path w="4096384" h="836930">
                <a:moveTo>
                  <a:pt x="1408614" y="505460"/>
                </a:moveTo>
                <a:lnTo>
                  <a:pt x="1407271" y="504190"/>
                </a:lnTo>
                <a:lnTo>
                  <a:pt x="1410343" y="504190"/>
                </a:lnTo>
                <a:lnTo>
                  <a:pt x="1408614" y="505460"/>
                </a:lnTo>
                <a:close/>
              </a:path>
              <a:path w="4096384" h="836930">
                <a:moveTo>
                  <a:pt x="1467339" y="510830"/>
                </a:moveTo>
                <a:lnTo>
                  <a:pt x="1468678" y="508000"/>
                </a:lnTo>
                <a:lnTo>
                  <a:pt x="1474570" y="504190"/>
                </a:lnTo>
                <a:lnTo>
                  <a:pt x="1478955" y="504190"/>
                </a:lnTo>
                <a:lnTo>
                  <a:pt x="1476335" y="507269"/>
                </a:lnTo>
                <a:lnTo>
                  <a:pt x="1473425" y="510540"/>
                </a:lnTo>
                <a:lnTo>
                  <a:pt x="1467616" y="510540"/>
                </a:lnTo>
                <a:lnTo>
                  <a:pt x="1467339" y="51083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46536" y="513080"/>
                </a:lnTo>
                <a:lnTo>
                  <a:pt x="1745849" y="512039"/>
                </a:lnTo>
                <a:lnTo>
                  <a:pt x="1745794" y="511740"/>
                </a:lnTo>
                <a:lnTo>
                  <a:pt x="1754413" y="505460"/>
                </a:lnTo>
                <a:lnTo>
                  <a:pt x="1755422" y="504190"/>
                </a:lnTo>
                <a:lnTo>
                  <a:pt x="1756505" y="505540"/>
                </a:lnTo>
                <a:lnTo>
                  <a:pt x="1757524" y="506645"/>
                </a:lnTo>
                <a:lnTo>
                  <a:pt x="1757451" y="506893"/>
                </a:lnTo>
                <a:lnTo>
                  <a:pt x="1756430" y="508000"/>
                </a:lnTo>
                <a:lnTo>
                  <a:pt x="1757263" y="50800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931762" y="506730"/>
                </a:moveTo>
                <a:lnTo>
                  <a:pt x="1929248" y="506730"/>
                </a:lnTo>
                <a:lnTo>
                  <a:pt x="1929582" y="504190"/>
                </a:lnTo>
                <a:lnTo>
                  <a:pt x="1933779" y="504190"/>
                </a:lnTo>
                <a:lnTo>
                  <a:pt x="1933779" y="505460"/>
                </a:lnTo>
                <a:lnTo>
                  <a:pt x="1931762" y="506730"/>
                </a:lnTo>
                <a:close/>
              </a:path>
              <a:path w="4096384" h="836930">
                <a:moveTo>
                  <a:pt x="1943444" y="506730"/>
                </a:moveTo>
                <a:lnTo>
                  <a:pt x="1931762" y="506730"/>
                </a:lnTo>
                <a:lnTo>
                  <a:pt x="1933779" y="505460"/>
                </a:lnTo>
                <a:lnTo>
                  <a:pt x="1933779" y="504190"/>
                </a:lnTo>
                <a:lnTo>
                  <a:pt x="1940818" y="504190"/>
                </a:lnTo>
                <a:lnTo>
                  <a:pt x="1943444" y="506730"/>
                </a:lnTo>
                <a:close/>
              </a:path>
              <a:path w="4096384" h="836930">
                <a:moveTo>
                  <a:pt x="1989259" y="510540"/>
                </a:moveTo>
                <a:lnTo>
                  <a:pt x="1987583" y="510540"/>
                </a:lnTo>
                <a:lnTo>
                  <a:pt x="1986745" y="504190"/>
                </a:lnTo>
                <a:lnTo>
                  <a:pt x="2011718" y="504190"/>
                </a:lnTo>
                <a:lnTo>
                  <a:pt x="2009879" y="505460"/>
                </a:lnTo>
                <a:lnTo>
                  <a:pt x="1997641" y="505460"/>
                </a:lnTo>
                <a:lnTo>
                  <a:pt x="1995126" y="506730"/>
                </a:lnTo>
                <a:lnTo>
                  <a:pt x="1998143" y="509270"/>
                </a:lnTo>
                <a:lnTo>
                  <a:pt x="1990268" y="509270"/>
                </a:lnTo>
                <a:lnTo>
                  <a:pt x="1989259" y="510540"/>
                </a:lnTo>
                <a:close/>
              </a:path>
              <a:path w="4096384" h="836930">
                <a:moveTo>
                  <a:pt x="2011555" y="509270"/>
                </a:moveTo>
                <a:lnTo>
                  <a:pt x="2008536" y="508000"/>
                </a:lnTo>
                <a:lnTo>
                  <a:pt x="2009879" y="505460"/>
                </a:lnTo>
                <a:lnTo>
                  <a:pt x="2011718" y="504190"/>
                </a:lnTo>
                <a:lnTo>
                  <a:pt x="2012659" y="505374"/>
                </a:lnTo>
                <a:lnTo>
                  <a:pt x="2012761" y="505972"/>
                </a:lnTo>
                <a:lnTo>
                  <a:pt x="2012886" y="507841"/>
                </a:lnTo>
                <a:lnTo>
                  <a:pt x="2012788" y="508103"/>
                </a:lnTo>
                <a:lnTo>
                  <a:pt x="2011555" y="509270"/>
                </a:lnTo>
                <a:close/>
              </a:path>
              <a:path w="4096384" h="836930">
                <a:moveTo>
                  <a:pt x="2030668" y="515620"/>
                </a:moveTo>
                <a:lnTo>
                  <a:pt x="2018090" y="515620"/>
                </a:lnTo>
                <a:lnTo>
                  <a:pt x="2020897" y="514438"/>
                </a:lnTo>
                <a:lnTo>
                  <a:pt x="2020996" y="514179"/>
                </a:lnTo>
                <a:lnTo>
                  <a:pt x="2017756" y="509270"/>
                </a:lnTo>
                <a:lnTo>
                  <a:pt x="2011555" y="509270"/>
                </a:lnTo>
                <a:lnTo>
                  <a:pt x="2012788" y="508103"/>
                </a:lnTo>
                <a:lnTo>
                  <a:pt x="2012886" y="507841"/>
                </a:lnTo>
                <a:lnTo>
                  <a:pt x="2012761" y="505972"/>
                </a:lnTo>
                <a:lnTo>
                  <a:pt x="2012659" y="505374"/>
                </a:lnTo>
                <a:lnTo>
                  <a:pt x="2011718" y="504190"/>
                </a:lnTo>
                <a:lnTo>
                  <a:pt x="2023452" y="504190"/>
                </a:lnTo>
                <a:lnTo>
                  <a:pt x="2020100" y="505460"/>
                </a:lnTo>
                <a:lnTo>
                  <a:pt x="2029455" y="511268"/>
                </a:lnTo>
                <a:lnTo>
                  <a:pt x="2029561" y="513235"/>
                </a:lnTo>
                <a:lnTo>
                  <a:pt x="2030668" y="515620"/>
                </a:lnTo>
                <a:close/>
              </a:path>
              <a:path w="4096384" h="836930">
                <a:moveTo>
                  <a:pt x="2110454" y="513080"/>
                </a:moveTo>
                <a:lnTo>
                  <a:pt x="2109112" y="513080"/>
                </a:lnTo>
                <a:lnTo>
                  <a:pt x="2113472" y="504190"/>
                </a:lnTo>
                <a:lnTo>
                  <a:pt x="2115494" y="510611"/>
                </a:lnTo>
                <a:lnTo>
                  <a:pt x="2115683" y="511810"/>
                </a:lnTo>
                <a:lnTo>
                  <a:pt x="2111292" y="511810"/>
                </a:lnTo>
                <a:lnTo>
                  <a:pt x="2110454" y="513080"/>
                </a:lnTo>
                <a:close/>
              </a:path>
              <a:path w="4096384" h="836930">
                <a:moveTo>
                  <a:pt x="2124255" y="523240"/>
                </a:moveTo>
                <a:lnTo>
                  <a:pt x="2119169" y="523240"/>
                </a:lnTo>
                <a:lnTo>
                  <a:pt x="2119169" y="521970"/>
                </a:lnTo>
                <a:lnTo>
                  <a:pt x="2119339" y="521970"/>
                </a:lnTo>
                <a:lnTo>
                  <a:pt x="2125206" y="516890"/>
                </a:lnTo>
                <a:lnTo>
                  <a:pt x="2116484" y="516890"/>
                </a:lnTo>
                <a:lnTo>
                  <a:pt x="2115494" y="510611"/>
                </a:lnTo>
                <a:lnTo>
                  <a:pt x="2113472" y="504190"/>
                </a:lnTo>
                <a:lnTo>
                  <a:pt x="2124702" y="504190"/>
                </a:lnTo>
                <a:lnTo>
                  <a:pt x="2132245" y="508000"/>
                </a:lnTo>
                <a:lnTo>
                  <a:pt x="2125874" y="508000"/>
                </a:lnTo>
                <a:lnTo>
                  <a:pt x="2121683" y="513080"/>
                </a:lnTo>
                <a:lnTo>
                  <a:pt x="2124872" y="515620"/>
                </a:lnTo>
                <a:lnTo>
                  <a:pt x="2129587" y="515620"/>
                </a:lnTo>
                <a:lnTo>
                  <a:pt x="2126378" y="518160"/>
                </a:lnTo>
                <a:lnTo>
                  <a:pt x="2131237" y="520700"/>
                </a:lnTo>
                <a:lnTo>
                  <a:pt x="2125036" y="520700"/>
                </a:lnTo>
                <a:lnTo>
                  <a:pt x="2124255" y="523240"/>
                </a:lnTo>
                <a:close/>
              </a:path>
              <a:path w="4096384" h="836930">
                <a:moveTo>
                  <a:pt x="2176666" y="514350"/>
                </a:moveTo>
                <a:lnTo>
                  <a:pt x="2167113" y="504190"/>
                </a:lnTo>
                <a:lnTo>
                  <a:pt x="2169457" y="505460"/>
                </a:lnTo>
                <a:lnTo>
                  <a:pt x="2175133" y="505460"/>
                </a:lnTo>
                <a:lnTo>
                  <a:pt x="2175324" y="506730"/>
                </a:lnTo>
                <a:lnTo>
                  <a:pt x="2174486" y="506730"/>
                </a:lnTo>
                <a:lnTo>
                  <a:pt x="2175583" y="508537"/>
                </a:lnTo>
                <a:lnTo>
                  <a:pt x="2175692" y="508823"/>
                </a:lnTo>
                <a:lnTo>
                  <a:pt x="2176666" y="514350"/>
                </a:lnTo>
                <a:close/>
              </a:path>
              <a:path w="4096384" h="836930">
                <a:moveTo>
                  <a:pt x="2169961" y="505460"/>
                </a:moveTo>
                <a:lnTo>
                  <a:pt x="2169457" y="505460"/>
                </a:lnTo>
                <a:lnTo>
                  <a:pt x="2167113" y="504190"/>
                </a:lnTo>
                <a:lnTo>
                  <a:pt x="2170632" y="504190"/>
                </a:lnTo>
                <a:lnTo>
                  <a:pt x="2169961" y="505460"/>
                </a:lnTo>
                <a:close/>
              </a:path>
              <a:path w="4096384" h="836930">
                <a:moveTo>
                  <a:pt x="2190076" y="516890"/>
                </a:moveTo>
                <a:lnTo>
                  <a:pt x="2190076" y="504190"/>
                </a:lnTo>
                <a:lnTo>
                  <a:pt x="2195651" y="513080"/>
                </a:lnTo>
                <a:lnTo>
                  <a:pt x="2193258" y="513080"/>
                </a:lnTo>
                <a:lnTo>
                  <a:pt x="2190076" y="516890"/>
                </a:lnTo>
                <a:close/>
              </a:path>
              <a:path w="4096384" h="836930">
                <a:moveTo>
                  <a:pt x="2203127" y="514350"/>
                </a:moveTo>
                <a:lnTo>
                  <a:pt x="2196447" y="514350"/>
                </a:lnTo>
                <a:lnTo>
                  <a:pt x="2190076" y="504190"/>
                </a:lnTo>
                <a:lnTo>
                  <a:pt x="2197455" y="504190"/>
                </a:lnTo>
                <a:lnTo>
                  <a:pt x="2197953" y="505460"/>
                </a:lnTo>
                <a:lnTo>
                  <a:pt x="2200467" y="506730"/>
                </a:lnTo>
                <a:lnTo>
                  <a:pt x="2209067" y="506730"/>
                </a:lnTo>
                <a:lnTo>
                  <a:pt x="2212515" y="509270"/>
                </a:lnTo>
                <a:lnTo>
                  <a:pt x="2207172" y="509270"/>
                </a:lnTo>
                <a:lnTo>
                  <a:pt x="2205947" y="510611"/>
                </a:lnTo>
                <a:lnTo>
                  <a:pt x="2203127" y="514350"/>
                </a:lnTo>
                <a:close/>
              </a:path>
              <a:path w="4096384" h="836930">
                <a:moveTo>
                  <a:pt x="2324231" y="505460"/>
                </a:moveTo>
                <a:lnTo>
                  <a:pt x="2320994" y="505460"/>
                </a:lnTo>
                <a:lnTo>
                  <a:pt x="2324510" y="504190"/>
                </a:lnTo>
                <a:lnTo>
                  <a:pt x="2324231" y="505460"/>
                </a:lnTo>
                <a:close/>
              </a:path>
              <a:path w="4096384" h="836930">
                <a:moveTo>
                  <a:pt x="2414360" y="514350"/>
                </a:moveTo>
                <a:lnTo>
                  <a:pt x="2406313" y="514350"/>
                </a:lnTo>
                <a:lnTo>
                  <a:pt x="2405305" y="513080"/>
                </a:lnTo>
                <a:lnTo>
                  <a:pt x="2405061" y="512154"/>
                </a:lnTo>
                <a:lnTo>
                  <a:pt x="2405007" y="511481"/>
                </a:lnTo>
                <a:lnTo>
                  <a:pt x="2405809" y="504190"/>
                </a:lnTo>
                <a:lnTo>
                  <a:pt x="2414360" y="51435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14360" y="514350"/>
                </a:lnTo>
                <a:lnTo>
                  <a:pt x="2405809" y="504190"/>
                </a:lnTo>
                <a:lnTo>
                  <a:pt x="2410337" y="504190"/>
                </a:lnTo>
                <a:lnTo>
                  <a:pt x="2411730" y="505069"/>
                </a:lnTo>
                <a:lnTo>
                  <a:pt x="2413856" y="509270"/>
                </a:lnTo>
                <a:lnTo>
                  <a:pt x="2419553" y="509270"/>
                </a:lnTo>
                <a:lnTo>
                  <a:pt x="2420397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41848" y="506730"/>
                </a:moveTo>
                <a:lnTo>
                  <a:pt x="2441010" y="506730"/>
                </a:lnTo>
                <a:lnTo>
                  <a:pt x="2439600" y="505540"/>
                </a:lnTo>
                <a:lnTo>
                  <a:pt x="2439533" y="505386"/>
                </a:lnTo>
                <a:lnTo>
                  <a:pt x="2440008" y="504190"/>
                </a:lnTo>
                <a:lnTo>
                  <a:pt x="2440846" y="504190"/>
                </a:lnTo>
                <a:lnTo>
                  <a:pt x="2441781" y="505374"/>
                </a:lnTo>
                <a:lnTo>
                  <a:pt x="2441848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42252" y="505540"/>
                </a:lnTo>
                <a:lnTo>
                  <a:pt x="2642154" y="504190"/>
                </a:lnTo>
                <a:lnTo>
                  <a:pt x="2645003" y="504190"/>
                </a:lnTo>
                <a:lnTo>
                  <a:pt x="2644919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653574" y="506730"/>
                </a:moveTo>
                <a:lnTo>
                  <a:pt x="2643686" y="506730"/>
                </a:lnTo>
                <a:lnTo>
                  <a:pt x="2644919" y="505540"/>
                </a:lnTo>
                <a:lnTo>
                  <a:pt x="2645003" y="504190"/>
                </a:lnTo>
                <a:lnTo>
                  <a:pt x="2651502" y="504190"/>
                </a:lnTo>
                <a:lnTo>
                  <a:pt x="2652899" y="505460"/>
                </a:lnTo>
                <a:lnTo>
                  <a:pt x="2653574" y="505460"/>
                </a:lnTo>
                <a:lnTo>
                  <a:pt x="2653574" y="506730"/>
                </a:lnTo>
                <a:close/>
              </a:path>
              <a:path w="4096384" h="836930">
                <a:moveTo>
                  <a:pt x="2657096" y="508000"/>
                </a:moveTo>
                <a:lnTo>
                  <a:pt x="2653574" y="508000"/>
                </a:lnTo>
                <a:lnTo>
                  <a:pt x="2653574" y="504190"/>
                </a:lnTo>
                <a:lnTo>
                  <a:pt x="2657247" y="504190"/>
                </a:lnTo>
                <a:lnTo>
                  <a:pt x="2659568" y="505440"/>
                </a:lnTo>
                <a:lnTo>
                  <a:pt x="2659421" y="506730"/>
                </a:lnTo>
                <a:lnTo>
                  <a:pt x="2657096" y="508000"/>
                </a:lnTo>
                <a:close/>
              </a:path>
              <a:path w="4096384" h="836930">
                <a:moveTo>
                  <a:pt x="2655073" y="519430"/>
                </a:moveTo>
                <a:lnTo>
                  <a:pt x="2649200" y="519430"/>
                </a:lnTo>
                <a:lnTo>
                  <a:pt x="2651181" y="514438"/>
                </a:lnTo>
                <a:lnTo>
                  <a:pt x="2651809" y="513235"/>
                </a:lnTo>
                <a:lnTo>
                  <a:pt x="2651817" y="512797"/>
                </a:lnTo>
                <a:lnTo>
                  <a:pt x="2651617" y="512039"/>
                </a:lnTo>
                <a:lnTo>
                  <a:pt x="2651493" y="511740"/>
                </a:lnTo>
                <a:lnTo>
                  <a:pt x="2650391" y="510540"/>
                </a:lnTo>
                <a:lnTo>
                  <a:pt x="2645520" y="508000"/>
                </a:lnTo>
                <a:lnTo>
                  <a:pt x="2657096" y="508000"/>
                </a:lnTo>
                <a:lnTo>
                  <a:pt x="2659421" y="506730"/>
                </a:lnTo>
                <a:lnTo>
                  <a:pt x="2659568" y="505440"/>
                </a:lnTo>
                <a:lnTo>
                  <a:pt x="2657247" y="504190"/>
                </a:lnTo>
                <a:lnTo>
                  <a:pt x="2680550" y="504190"/>
                </a:lnTo>
                <a:lnTo>
                  <a:pt x="2672163" y="510540"/>
                </a:lnTo>
                <a:lnTo>
                  <a:pt x="2662610" y="510540"/>
                </a:lnTo>
                <a:lnTo>
                  <a:pt x="2660095" y="514350"/>
                </a:lnTo>
                <a:lnTo>
                  <a:pt x="2674514" y="514350"/>
                </a:lnTo>
                <a:lnTo>
                  <a:pt x="2675524" y="515620"/>
                </a:lnTo>
                <a:lnTo>
                  <a:pt x="2669315" y="515620"/>
                </a:lnTo>
                <a:lnTo>
                  <a:pt x="2669158" y="516890"/>
                </a:lnTo>
                <a:lnTo>
                  <a:pt x="2655414" y="516890"/>
                </a:lnTo>
                <a:lnTo>
                  <a:pt x="2655073" y="519430"/>
                </a:lnTo>
                <a:close/>
              </a:path>
              <a:path w="4096384" h="836930">
                <a:moveTo>
                  <a:pt x="2709047" y="509270"/>
                </a:moveTo>
                <a:lnTo>
                  <a:pt x="2709298" y="508334"/>
                </a:lnTo>
                <a:lnTo>
                  <a:pt x="2709424" y="507705"/>
                </a:lnTo>
                <a:lnTo>
                  <a:pt x="2709545" y="506730"/>
                </a:lnTo>
                <a:lnTo>
                  <a:pt x="2704700" y="504190"/>
                </a:lnTo>
                <a:lnTo>
                  <a:pt x="2718110" y="504190"/>
                </a:lnTo>
                <a:lnTo>
                  <a:pt x="2709047" y="509270"/>
                </a:lnTo>
                <a:close/>
              </a:path>
              <a:path w="4096384" h="836930">
                <a:moveTo>
                  <a:pt x="2736805" y="516890"/>
                </a:moveTo>
                <a:lnTo>
                  <a:pt x="2726812" y="516890"/>
                </a:lnTo>
                <a:lnTo>
                  <a:pt x="2732502" y="514350"/>
                </a:lnTo>
                <a:lnTo>
                  <a:pt x="2736672" y="511928"/>
                </a:lnTo>
                <a:lnTo>
                  <a:pt x="2736776" y="511774"/>
                </a:lnTo>
                <a:lnTo>
                  <a:pt x="2729837" y="509270"/>
                </a:lnTo>
                <a:lnTo>
                  <a:pt x="2709047" y="509270"/>
                </a:lnTo>
                <a:lnTo>
                  <a:pt x="2718110" y="504190"/>
                </a:lnTo>
                <a:lnTo>
                  <a:pt x="2720028" y="504190"/>
                </a:lnTo>
                <a:lnTo>
                  <a:pt x="2716093" y="506730"/>
                </a:lnTo>
                <a:lnTo>
                  <a:pt x="2722280" y="508000"/>
                </a:lnTo>
                <a:lnTo>
                  <a:pt x="2737380" y="508000"/>
                </a:lnTo>
                <a:lnTo>
                  <a:pt x="2740065" y="509270"/>
                </a:lnTo>
                <a:lnTo>
                  <a:pt x="2740398" y="511810"/>
                </a:lnTo>
                <a:lnTo>
                  <a:pt x="2739031" y="513080"/>
                </a:lnTo>
                <a:lnTo>
                  <a:pt x="2736805" y="51689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29614" y="506893"/>
                </a:lnTo>
                <a:lnTo>
                  <a:pt x="2829521" y="505374"/>
                </a:lnTo>
                <a:lnTo>
                  <a:pt x="2831237" y="504190"/>
                </a:lnTo>
                <a:lnTo>
                  <a:pt x="2833230" y="505440"/>
                </a:lnTo>
                <a:lnTo>
                  <a:pt x="2833260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831080" y="508000"/>
                </a:lnTo>
                <a:lnTo>
                  <a:pt x="2833260" y="506730"/>
                </a:lnTo>
                <a:lnTo>
                  <a:pt x="2833230" y="505440"/>
                </a:lnTo>
                <a:lnTo>
                  <a:pt x="2831237" y="504190"/>
                </a:lnTo>
                <a:lnTo>
                  <a:pt x="2855549" y="504190"/>
                </a:lnTo>
                <a:lnTo>
                  <a:pt x="2855549" y="505460"/>
                </a:lnTo>
                <a:lnTo>
                  <a:pt x="2858391" y="506730"/>
                </a:lnTo>
                <a:lnTo>
                  <a:pt x="2911023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2858491" y="523240"/>
                </a:moveTo>
                <a:lnTo>
                  <a:pt x="2828906" y="523240"/>
                </a:lnTo>
                <a:lnTo>
                  <a:pt x="2834760" y="520700"/>
                </a:lnTo>
                <a:lnTo>
                  <a:pt x="2834717" y="519380"/>
                </a:lnTo>
                <a:lnTo>
                  <a:pt x="2830412" y="514350"/>
                </a:lnTo>
                <a:lnTo>
                  <a:pt x="2823858" y="514350"/>
                </a:lnTo>
                <a:lnTo>
                  <a:pt x="2823858" y="508000"/>
                </a:lnTo>
                <a:lnTo>
                  <a:pt x="2912372" y="508000"/>
                </a:lnTo>
                <a:lnTo>
                  <a:pt x="2913897" y="506730"/>
                </a:lnTo>
                <a:lnTo>
                  <a:pt x="2914055" y="505460"/>
                </a:lnTo>
                <a:lnTo>
                  <a:pt x="2898621" y="505460"/>
                </a:lnTo>
                <a:lnTo>
                  <a:pt x="2898287" y="504190"/>
                </a:lnTo>
                <a:lnTo>
                  <a:pt x="2922385" y="504190"/>
                </a:lnTo>
                <a:lnTo>
                  <a:pt x="2925637" y="509270"/>
                </a:lnTo>
                <a:lnTo>
                  <a:pt x="2880863" y="509270"/>
                </a:lnTo>
                <a:lnTo>
                  <a:pt x="2878768" y="510540"/>
                </a:lnTo>
                <a:lnTo>
                  <a:pt x="2853526" y="510540"/>
                </a:lnTo>
                <a:lnTo>
                  <a:pt x="2850527" y="511810"/>
                </a:lnTo>
                <a:lnTo>
                  <a:pt x="2847162" y="514350"/>
                </a:lnTo>
                <a:lnTo>
                  <a:pt x="2853709" y="515620"/>
                </a:lnTo>
                <a:lnTo>
                  <a:pt x="2854718" y="515620"/>
                </a:lnTo>
                <a:lnTo>
                  <a:pt x="2854535" y="516890"/>
                </a:lnTo>
                <a:lnTo>
                  <a:pt x="2845322" y="516890"/>
                </a:lnTo>
                <a:lnTo>
                  <a:pt x="2842991" y="518160"/>
                </a:lnTo>
                <a:lnTo>
                  <a:pt x="2844647" y="520700"/>
                </a:lnTo>
                <a:lnTo>
                  <a:pt x="2856909" y="520700"/>
                </a:lnTo>
                <a:lnTo>
                  <a:pt x="2858491" y="52324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37843" y="508000"/>
                </a:lnTo>
                <a:lnTo>
                  <a:pt x="2940125" y="505540"/>
                </a:lnTo>
                <a:lnTo>
                  <a:pt x="2941052" y="504190"/>
                </a:lnTo>
                <a:lnTo>
                  <a:pt x="2963340" y="504190"/>
                </a:lnTo>
                <a:lnTo>
                  <a:pt x="2963458" y="505540"/>
                </a:lnTo>
                <a:lnTo>
                  <a:pt x="2965180" y="506730"/>
                </a:lnTo>
                <a:lnTo>
                  <a:pt x="2992158" y="50673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172355" y="509270"/>
                </a:moveTo>
                <a:lnTo>
                  <a:pt x="3171530" y="509270"/>
                </a:lnTo>
                <a:lnTo>
                  <a:pt x="3170875" y="507269"/>
                </a:lnTo>
                <a:lnTo>
                  <a:pt x="3170787" y="506460"/>
                </a:lnTo>
                <a:lnTo>
                  <a:pt x="3171530" y="504190"/>
                </a:lnTo>
                <a:lnTo>
                  <a:pt x="3173479" y="506645"/>
                </a:lnTo>
                <a:lnTo>
                  <a:pt x="3173383" y="507079"/>
                </a:lnTo>
                <a:lnTo>
                  <a:pt x="3172355" y="509270"/>
                </a:lnTo>
                <a:close/>
              </a:path>
              <a:path w="4096384" h="836930">
                <a:moveTo>
                  <a:pt x="3184927" y="509270"/>
                </a:moveTo>
                <a:lnTo>
                  <a:pt x="3172355" y="509270"/>
                </a:lnTo>
                <a:lnTo>
                  <a:pt x="3173383" y="507079"/>
                </a:lnTo>
                <a:lnTo>
                  <a:pt x="3173479" y="506645"/>
                </a:lnTo>
                <a:lnTo>
                  <a:pt x="3171530" y="504190"/>
                </a:lnTo>
                <a:lnTo>
                  <a:pt x="3181241" y="504190"/>
                </a:lnTo>
                <a:lnTo>
                  <a:pt x="3182536" y="505171"/>
                </a:lnTo>
                <a:lnTo>
                  <a:pt x="3182435" y="505747"/>
                </a:lnTo>
                <a:lnTo>
                  <a:pt x="3181751" y="508000"/>
                </a:lnTo>
                <a:lnTo>
                  <a:pt x="3181574" y="508000"/>
                </a:lnTo>
                <a:lnTo>
                  <a:pt x="3184927" y="509270"/>
                </a:lnTo>
                <a:close/>
              </a:path>
              <a:path w="4096384" h="836930">
                <a:moveTo>
                  <a:pt x="3237749" y="509270"/>
                </a:moveTo>
                <a:lnTo>
                  <a:pt x="3234900" y="509270"/>
                </a:lnTo>
                <a:lnTo>
                  <a:pt x="3235910" y="504190"/>
                </a:lnTo>
                <a:lnTo>
                  <a:pt x="3237830" y="504190"/>
                </a:lnTo>
                <a:lnTo>
                  <a:pt x="3238873" y="506460"/>
                </a:lnTo>
                <a:lnTo>
                  <a:pt x="3238825" y="507079"/>
                </a:lnTo>
                <a:lnTo>
                  <a:pt x="3237749" y="509270"/>
                </a:lnTo>
                <a:close/>
              </a:path>
              <a:path w="4096384" h="836930">
                <a:moveTo>
                  <a:pt x="3247976" y="519430"/>
                </a:moveTo>
                <a:lnTo>
                  <a:pt x="3224350" y="519430"/>
                </a:lnTo>
                <a:lnTo>
                  <a:pt x="3232128" y="518160"/>
                </a:lnTo>
                <a:lnTo>
                  <a:pt x="3234383" y="509270"/>
                </a:lnTo>
                <a:lnTo>
                  <a:pt x="3237749" y="509270"/>
                </a:lnTo>
                <a:lnTo>
                  <a:pt x="3238825" y="507079"/>
                </a:lnTo>
                <a:lnTo>
                  <a:pt x="3238873" y="506460"/>
                </a:lnTo>
                <a:lnTo>
                  <a:pt x="3237830" y="504190"/>
                </a:lnTo>
                <a:lnTo>
                  <a:pt x="3264726" y="504190"/>
                </a:lnTo>
                <a:lnTo>
                  <a:pt x="3262703" y="506730"/>
                </a:lnTo>
                <a:lnTo>
                  <a:pt x="3264052" y="508000"/>
                </a:lnTo>
                <a:lnTo>
                  <a:pt x="3246110" y="508000"/>
                </a:lnTo>
                <a:lnTo>
                  <a:pt x="3246008" y="508823"/>
                </a:lnTo>
                <a:lnTo>
                  <a:pt x="3245931" y="509283"/>
                </a:lnTo>
                <a:lnTo>
                  <a:pt x="3239739" y="513080"/>
                </a:lnTo>
                <a:lnTo>
                  <a:pt x="3245805" y="515688"/>
                </a:lnTo>
                <a:lnTo>
                  <a:pt x="3249050" y="516890"/>
                </a:lnTo>
                <a:lnTo>
                  <a:pt x="3248802" y="516890"/>
                </a:lnTo>
                <a:lnTo>
                  <a:pt x="3247302" y="518160"/>
                </a:lnTo>
                <a:lnTo>
                  <a:pt x="3247119" y="518160"/>
                </a:lnTo>
                <a:lnTo>
                  <a:pt x="3247976" y="519430"/>
                </a:lnTo>
                <a:close/>
              </a:path>
              <a:path w="4096384" h="836930">
                <a:moveTo>
                  <a:pt x="3266409" y="509270"/>
                </a:moveTo>
                <a:lnTo>
                  <a:pt x="3264052" y="508000"/>
                </a:lnTo>
                <a:lnTo>
                  <a:pt x="3262877" y="506893"/>
                </a:lnTo>
                <a:lnTo>
                  <a:pt x="3262770" y="506645"/>
                </a:lnTo>
                <a:lnTo>
                  <a:pt x="3264726" y="504190"/>
                </a:lnTo>
                <a:lnTo>
                  <a:pt x="3268760" y="504190"/>
                </a:lnTo>
                <a:lnTo>
                  <a:pt x="3266409" y="509270"/>
                </a:lnTo>
                <a:close/>
              </a:path>
              <a:path w="4096384" h="836930">
                <a:moveTo>
                  <a:pt x="3293380" y="514350"/>
                </a:moveTo>
                <a:lnTo>
                  <a:pt x="3287192" y="514350"/>
                </a:lnTo>
                <a:lnTo>
                  <a:pt x="3288541" y="513080"/>
                </a:lnTo>
                <a:lnTo>
                  <a:pt x="3289215" y="509270"/>
                </a:lnTo>
                <a:lnTo>
                  <a:pt x="3266409" y="509270"/>
                </a:lnTo>
                <a:lnTo>
                  <a:pt x="3268760" y="504190"/>
                </a:lnTo>
                <a:lnTo>
                  <a:pt x="3274456" y="504190"/>
                </a:lnTo>
                <a:lnTo>
                  <a:pt x="3274337" y="505017"/>
                </a:lnTo>
                <a:lnTo>
                  <a:pt x="3274359" y="505540"/>
                </a:lnTo>
                <a:lnTo>
                  <a:pt x="3275622" y="506730"/>
                </a:lnTo>
                <a:lnTo>
                  <a:pt x="3278313" y="508000"/>
                </a:lnTo>
                <a:lnTo>
                  <a:pt x="3289745" y="508000"/>
                </a:lnTo>
                <a:lnTo>
                  <a:pt x="3293045" y="510540"/>
                </a:lnTo>
                <a:lnTo>
                  <a:pt x="3295904" y="510540"/>
                </a:lnTo>
                <a:lnTo>
                  <a:pt x="3293563" y="513080"/>
                </a:lnTo>
                <a:lnTo>
                  <a:pt x="3293380" y="514350"/>
                </a:lnTo>
                <a:close/>
              </a:path>
              <a:path w="4096384" h="836930">
                <a:moveTo>
                  <a:pt x="3278313" y="508000"/>
                </a:moveTo>
                <a:lnTo>
                  <a:pt x="3275622" y="506730"/>
                </a:lnTo>
                <a:lnTo>
                  <a:pt x="3274359" y="505540"/>
                </a:lnTo>
                <a:lnTo>
                  <a:pt x="3274337" y="505017"/>
                </a:lnTo>
                <a:lnTo>
                  <a:pt x="3274456" y="504190"/>
                </a:lnTo>
                <a:lnTo>
                  <a:pt x="3276113" y="504190"/>
                </a:lnTo>
                <a:lnTo>
                  <a:pt x="3276630" y="505460"/>
                </a:lnTo>
                <a:lnTo>
                  <a:pt x="3278313" y="508000"/>
                </a:lnTo>
                <a:close/>
              </a:path>
              <a:path w="4096384" h="836930">
                <a:moveTo>
                  <a:pt x="3289745" y="508000"/>
                </a:moveTo>
                <a:lnTo>
                  <a:pt x="3278313" y="508000"/>
                </a:lnTo>
                <a:lnTo>
                  <a:pt x="3276630" y="505460"/>
                </a:lnTo>
                <a:lnTo>
                  <a:pt x="3276113" y="504190"/>
                </a:lnTo>
                <a:lnTo>
                  <a:pt x="3284795" y="504190"/>
                </a:lnTo>
                <a:lnTo>
                  <a:pt x="3289745" y="508000"/>
                </a:lnTo>
                <a:close/>
              </a:path>
              <a:path w="4096384" h="836930">
                <a:moveTo>
                  <a:pt x="3307647" y="509270"/>
                </a:moveTo>
                <a:lnTo>
                  <a:pt x="3304199" y="505540"/>
                </a:lnTo>
                <a:lnTo>
                  <a:pt x="3306456" y="504190"/>
                </a:lnTo>
                <a:lnTo>
                  <a:pt x="3309821" y="504190"/>
                </a:lnTo>
                <a:lnTo>
                  <a:pt x="3307647" y="509270"/>
                </a:lnTo>
                <a:close/>
              </a:path>
              <a:path w="4096384" h="836930">
                <a:moveTo>
                  <a:pt x="3328587" y="506730"/>
                </a:moveTo>
                <a:lnTo>
                  <a:pt x="3326747" y="505460"/>
                </a:lnTo>
                <a:lnTo>
                  <a:pt x="3326571" y="504190"/>
                </a:lnTo>
                <a:lnTo>
                  <a:pt x="3328096" y="504190"/>
                </a:lnTo>
                <a:lnTo>
                  <a:pt x="3329936" y="505460"/>
                </a:lnTo>
                <a:lnTo>
                  <a:pt x="3330087" y="505460"/>
                </a:lnTo>
                <a:lnTo>
                  <a:pt x="3328587" y="506730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28587" y="506730"/>
                </a:lnTo>
                <a:lnTo>
                  <a:pt x="3330087" y="505460"/>
                </a:lnTo>
                <a:lnTo>
                  <a:pt x="3329936" y="505460"/>
                </a:lnTo>
                <a:lnTo>
                  <a:pt x="3328096" y="504190"/>
                </a:lnTo>
                <a:lnTo>
                  <a:pt x="3330761" y="504190"/>
                </a:lnTo>
                <a:lnTo>
                  <a:pt x="3330761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87584" y="508000"/>
                </a:lnTo>
                <a:lnTo>
                  <a:pt x="3385459" y="506460"/>
                </a:lnTo>
                <a:lnTo>
                  <a:pt x="3398486" y="504190"/>
                </a:lnTo>
                <a:lnTo>
                  <a:pt x="3395600" y="505409"/>
                </a:lnTo>
                <a:lnTo>
                  <a:pt x="3395536" y="505540"/>
                </a:lnTo>
                <a:lnTo>
                  <a:pt x="3396354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96354" y="506730"/>
                </a:lnTo>
                <a:lnTo>
                  <a:pt x="3395678" y="505747"/>
                </a:lnTo>
                <a:lnTo>
                  <a:pt x="3395600" y="505409"/>
                </a:lnTo>
                <a:lnTo>
                  <a:pt x="3398486" y="504190"/>
                </a:lnTo>
                <a:lnTo>
                  <a:pt x="3402719" y="504190"/>
                </a:lnTo>
                <a:lnTo>
                  <a:pt x="3404455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74932" y="515620"/>
                </a:moveTo>
                <a:lnTo>
                  <a:pt x="3471744" y="514350"/>
                </a:lnTo>
                <a:lnTo>
                  <a:pt x="3471823" y="512938"/>
                </a:lnTo>
                <a:lnTo>
                  <a:pt x="3471948" y="511740"/>
                </a:lnTo>
                <a:lnTo>
                  <a:pt x="3476378" y="506730"/>
                </a:lnTo>
                <a:lnTo>
                  <a:pt x="3481530" y="504190"/>
                </a:lnTo>
                <a:lnTo>
                  <a:pt x="3483583" y="506645"/>
                </a:lnTo>
                <a:lnTo>
                  <a:pt x="3483458" y="508193"/>
                </a:lnTo>
                <a:lnTo>
                  <a:pt x="3483296" y="509283"/>
                </a:lnTo>
                <a:lnTo>
                  <a:pt x="3474932" y="515620"/>
                </a:lnTo>
                <a:close/>
              </a:path>
              <a:path w="4096384" h="836930">
                <a:moveTo>
                  <a:pt x="3459008" y="528320"/>
                </a:moveTo>
                <a:lnTo>
                  <a:pt x="3445619" y="528320"/>
                </a:lnTo>
                <a:lnTo>
                  <a:pt x="3449739" y="525671"/>
                </a:lnTo>
                <a:lnTo>
                  <a:pt x="3454934" y="522777"/>
                </a:lnTo>
                <a:lnTo>
                  <a:pt x="3458491" y="520700"/>
                </a:lnTo>
                <a:lnTo>
                  <a:pt x="3454660" y="515620"/>
                </a:lnTo>
                <a:lnTo>
                  <a:pt x="3474932" y="515620"/>
                </a:lnTo>
                <a:lnTo>
                  <a:pt x="3483296" y="509283"/>
                </a:lnTo>
                <a:lnTo>
                  <a:pt x="3483458" y="508193"/>
                </a:lnTo>
                <a:lnTo>
                  <a:pt x="3483583" y="506645"/>
                </a:lnTo>
                <a:lnTo>
                  <a:pt x="3481530" y="504190"/>
                </a:lnTo>
                <a:lnTo>
                  <a:pt x="3485828" y="504190"/>
                </a:lnTo>
                <a:lnTo>
                  <a:pt x="3489785" y="504522"/>
                </a:lnTo>
                <a:lnTo>
                  <a:pt x="3489669" y="504958"/>
                </a:lnTo>
                <a:lnTo>
                  <a:pt x="3483471" y="514350"/>
                </a:lnTo>
                <a:lnTo>
                  <a:pt x="3487000" y="514350"/>
                </a:lnTo>
                <a:lnTo>
                  <a:pt x="3490693" y="516890"/>
                </a:lnTo>
                <a:lnTo>
                  <a:pt x="3516426" y="516890"/>
                </a:lnTo>
                <a:lnTo>
                  <a:pt x="3518188" y="518160"/>
                </a:lnTo>
                <a:lnTo>
                  <a:pt x="3467396" y="518160"/>
                </a:lnTo>
                <a:lnTo>
                  <a:pt x="3460016" y="520700"/>
                </a:lnTo>
                <a:lnTo>
                  <a:pt x="3462360" y="521970"/>
                </a:lnTo>
                <a:lnTo>
                  <a:pt x="3456500" y="521970"/>
                </a:lnTo>
                <a:lnTo>
                  <a:pt x="3457276" y="525552"/>
                </a:lnTo>
                <a:lnTo>
                  <a:pt x="3457348" y="525814"/>
                </a:lnTo>
                <a:lnTo>
                  <a:pt x="3459008" y="528320"/>
                </a:lnTo>
                <a:close/>
              </a:path>
              <a:path w="4096384" h="836930">
                <a:moveTo>
                  <a:pt x="3490176" y="504555"/>
                </a:moveTo>
                <a:lnTo>
                  <a:pt x="3489947" y="504536"/>
                </a:lnTo>
                <a:lnTo>
                  <a:pt x="3490176" y="504190"/>
                </a:lnTo>
                <a:lnTo>
                  <a:pt x="3490176" y="504555"/>
                </a:lnTo>
                <a:close/>
              </a:path>
              <a:path w="4096384" h="836930">
                <a:moveTo>
                  <a:pt x="3505112" y="508000"/>
                </a:moveTo>
                <a:lnTo>
                  <a:pt x="3495198" y="508000"/>
                </a:lnTo>
                <a:lnTo>
                  <a:pt x="3500921" y="505460"/>
                </a:lnTo>
                <a:lnTo>
                  <a:pt x="3490176" y="504555"/>
                </a:lnTo>
                <a:lnTo>
                  <a:pt x="3490176" y="504190"/>
                </a:lnTo>
                <a:lnTo>
                  <a:pt x="3505112" y="504190"/>
                </a:lnTo>
                <a:lnTo>
                  <a:pt x="3505112" y="508000"/>
                </a:lnTo>
                <a:close/>
              </a:path>
              <a:path w="4096384" h="836930">
                <a:moveTo>
                  <a:pt x="3688170" y="508000"/>
                </a:moveTo>
                <a:lnTo>
                  <a:pt x="3681950" y="508000"/>
                </a:lnTo>
                <a:lnTo>
                  <a:pt x="3681950" y="504190"/>
                </a:lnTo>
                <a:lnTo>
                  <a:pt x="3760983" y="504190"/>
                </a:lnTo>
                <a:lnTo>
                  <a:pt x="3760387" y="505460"/>
                </a:lnTo>
                <a:lnTo>
                  <a:pt x="3687647" y="505460"/>
                </a:lnTo>
                <a:lnTo>
                  <a:pt x="3688170" y="508000"/>
                </a:lnTo>
                <a:close/>
              </a:path>
              <a:path w="4096384" h="836930">
                <a:moveTo>
                  <a:pt x="3832485" y="511810"/>
                </a:moveTo>
                <a:lnTo>
                  <a:pt x="3828112" y="504190"/>
                </a:lnTo>
                <a:lnTo>
                  <a:pt x="3830128" y="504190"/>
                </a:lnTo>
                <a:lnTo>
                  <a:pt x="3832485" y="51181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51493" y="506730"/>
                </a:lnTo>
                <a:lnTo>
                  <a:pt x="3949810" y="506730"/>
                </a:lnTo>
                <a:lnTo>
                  <a:pt x="3949754" y="505374"/>
                </a:lnTo>
                <a:lnTo>
                  <a:pt x="3951153" y="504190"/>
                </a:lnTo>
                <a:lnTo>
                  <a:pt x="3951336" y="50419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44939" y="513080"/>
                </a:lnTo>
                <a:lnTo>
                  <a:pt x="3945279" y="510540"/>
                </a:lnTo>
                <a:lnTo>
                  <a:pt x="3943956" y="509270"/>
                </a:lnTo>
                <a:lnTo>
                  <a:pt x="3937251" y="509270"/>
                </a:lnTo>
                <a:lnTo>
                  <a:pt x="3937592" y="508000"/>
                </a:lnTo>
                <a:lnTo>
                  <a:pt x="3954184" y="508000"/>
                </a:lnTo>
                <a:lnTo>
                  <a:pt x="3951336" y="504190"/>
                </a:lnTo>
                <a:lnTo>
                  <a:pt x="3975956" y="504190"/>
                </a:lnTo>
                <a:lnTo>
                  <a:pt x="3976552" y="505460"/>
                </a:lnTo>
                <a:lnTo>
                  <a:pt x="3964563" y="505460"/>
                </a:lnTo>
                <a:lnTo>
                  <a:pt x="3964229" y="506730"/>
                </a:lnTo>
                <a:lnTo>
                  <a:pt x="4015688" y="506730"/>
                </a:lnTo>
                <a:lnTo>
                  <a:pt x="4011007" y="510540"/>
                </a:lnTo>
                <a:lnTo>
                  <a:pt x="4008987" y="511810"/>
                </a:lnTo>
                <a:lnTo>
                  <a:pt x="3971111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28090" y="506730"/>
                </a:lnTo>
                <a:lnTo>
                  <a:pt x="4031290" y="505374"/>
                </a:lnTo>
                <a:lnTo>
                  <a:pt x="4033630" y="504190"/>
                </a:lnTo>
                <a:lnTo>
                  <a:pt x="4071503" y="504190"/>
                </a:lnTo>
                <a:lnTo>
                  <a:pt x="4072177" y="505460"/>
                </a:lnTo>
                <a:lnTo>
                  <a:pt x="4044866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3489821" y="504727"/>
                </a:moveTo>
                <a:lnTo>
                  <a:pt x="3489785" y="504522"/>
                </a:lnTo>
                <a:lnTo>
                  <a:pt x="3489947" y="504536"/>
                </a:lnTo>
                <a:lnTo>
                  <a:pt x="3489821" y="504727"/>
                </a:lnTo>
                <a:close/>
              </a:path>
              <a:path w="4096384" h="836930">
                <a:moveTo>
                  <a:pt x="3490176" y="506730"/>
                </a:moveTo>
                <a:lnTo>
                  <a:pt x="3490042" y="505972"/>
                </a:lnTo>
                <a:lnTo>
                  <a:pt x="3489947" y="504536"/>
                </a:lnTo>
                <a:lnTo>
                  <a:pt x="3490176" y="504555"/>
                </a:lnTo>
                <a:lnTo>
                  <a:pt x="3490176" y="506730"/>
                </a:lnTo>
                <a:close/>
              </a:path>
              <a:path w="4096384" h="836930">
                <a:moveTo>
                  <a:pt x="3495198" y="508000"/>
                </a:moveTo>
                <a:lnTo>
                  <a:pt x="3492016" y="508000"/>
                </a:lnTo>
                <a:lnTo>
                  <a:pt x="3490176" y="506730"/>
                </a:lnTo>
                <a:lnTo>
                  <a:pt x="3490176" y="504555"/>
                </a:lnTo>
                <a:lnTo>
                  <a:pt x="3500921" y="505460"/>
                </a:lnTo>
                <a:lnTo>
                  <a:pt x="3495198" y="508000"/>
                </a:lnTo>
                <a:close/>
              </a:path>
              <a:path w="4096384" h="836930">
                <a:moveTo>
                  <a:pt x="3182917" y="505460"/>
                </a:moveTo>
                <a:lnTo>
                  <a:pt x="3182596" y="505216"/>
                </a:lnTo>
                <a:lnTo>
                  <a:pt x="3182781" y="504606"/>
                </a:lnTo>
                <a:lnTo>
                  <a:pt x="3182917" y="505460"/>
                </a:lnTo>
                <a:close/>
              </a:path>
              <a:path w="4096384" h="836930">
                <a:moveTo>
                  <a:pt x="844632" y="506730"/>
                </a:moveTo>
                <a:lnTo>
                  <a:pt x="842707" y="506730"/>
                </a:lnTo>
                <a:lnTo>
                  <a:pt x="842707" y="504717"/>
                </a:lnTo>
                <a:lnTo>
                  <a:pt x="844632" y="506730"/>
                </a:lnTo>
                <a:close/>
              </a:path>
              <a:path w="4096384" h="836930">
                <a:moveTo>
                  <a:pt x="3483471" y="514350"/>
                </a:moveTo>
                <a:lnTo>
                  <a:pt x="3489821" y="504727"/>
                </a:lnTo>
                <a:lnTo>
                  <a:pt x="3490161" y="506645"/>
                </a:lnTo>
                <a:lnTo>
                  <a:pt x="3490279" y="511810"/>
                </a:lnTo>
                <a:lnTo>
                  <a:pt x="3490383" y="513080"/>
                </a:lnTo>
                <a:lnTo>
                  <a:pt x="3485154" y="513080"/>
                </a:lnTo>
                <a:lnTo>
                  <a:pt x="3485379" y="513235"/>
                </a:lnTo>
                <a:lnTo>
                  <a:pt x="3483471" y="514350"/>
                </a:lnTo>
                <a:close/>
              </a:path>
              <a:path w="4096384" h="836930">
                <a:moveTo>
                  <a:pt x="1572710" y="505460"/>
                </a:moveTo>
                <a:lnTo>
                  <a:pt x="1572206" y="505460"/>
                </a:lnTo>
                <a:lnTo>
                  <a:pt x="1572133" y="504834"/>
                </a:lnTo>
                <a:lnTo>
                  <a:pt x="1573005" y="505171"/>
                </a:lnTo>
                <a:lnTo>
                  <a:pt x="1572710" y="505460"/>
                </a:lnTo>
                <a:close/>
              </a:path>
              <a:path w="4096384" h="836930">
                <a:moveTo>
                  <a:pt x="602944" y="516890"/>
                </a:moveTo>
                <a:lnTo>
                  <a:pt x="594621" y="516890"/>
                </a:lnTo>
                <a:lnTo>
                  <a:pt x="600822" y="510540"/>
                </a:lnTo>
                <a:lnTo>
                  <a:pt x="600148" y="510540"/>
                </a:lnTo>
                <a:lnTo>
                  <a:pt x="599316" y="509270"/>
                </a:lnTo>
                <a:lnTo>
                  <a:pt x="597119" y="506645"/>
                </a:lnTo>
                <a:lnTo>
                  <a:pt x="607409" y="504852"/>
                </a:lnTo>
                <a:lnTo>
                  <a:pt x="606689" y="505460"/>
                </a:lnTo>
                <a:lnTo>
                  <a:pt x="627642" y="505460"/>
                </a:lnTo>
                <a:lnTo>
                  <a:pt x="627642" y="506730"/>
                </a:lnTo>
                <a:lnTo>
                  <a:pt x="607861" y="506730"/>
                </a:lnTo>
                <a:lnTo>
                  <a:pt x="606325" y="509058"/>
                </a:lnTo>
                <a:lnTo>
                  <a:pt x="606214" y="509283"/>
                </a:lnTo>
                <a:lnTo>
                  <a:pt x="611718" y="511810"/>
                </a:lnTo>
                <a:lnTo>
                  <a:pt x="604004" y="511810"/>
                </a:lnTo>
                <a:lnTo>
                  <a:pt x="604463" y="515279"/>
                </a:lnTo>
                <a:lnTo>
                  <a:pt x="604364" y="515737"/>
                </a:lnTo>
                <a:lnTo>
                  <a:pt x="602944" y="516890"/>
                </a:lnTo>
                <a:close/>
              </a:path>
              <a:path w="4096384" h="836930">
                <a:moveTo>
                  <a:pt x="2800069" y="506730"/>
                </a:moveTo>
                <a:lnTo>
                  <a:pt x="2795721" y="506730"/>
                </a:lnTo>
                <a:lnTo>
                  <a:pt x="2797123" y="504872"/>
                </a:lnTo>
                <a:lnTo>
                  <a:pt x="2800069" y="506730"/>
                </a:lnTo>
                <a:close/>
              </a:path>
              <a:path w="4096384" h="836930">
                <a:moveTo>
                  <a:pt x="744306" y="508000"/>
                </a:moveTo>
                <a:lnTo>
                  <a:pt x="743202" y="507625"/>
                </a:lnTo>
                <a:lnTo>
                  <a:pt x="742498" y="504958"/>
                </a:lnTo>
                <a:lnTo>
                  <a:pt x="744306" y="508000"/>
                </a:lnTo>
                <a:close/>
              </a:path>
              <a:path w="4096384" h="836930">
                <a:moveTo>
                  <a:pt x="1051472" y="508000"/>
                </a:moveTo>
                <a:lnTo>
                  <a:pt x="1050059" y="508000"/>
                </a:lnTo>
                <a:lnTo>
                  <a:pt x="1050547" y="505540"/>
                </a:lnTo>
                <a:lnTo>
                  <a:pt x="1050738" y="505017"/>
                </a:lnTo>
                <a:lnTo>
                  <a:pt x="1051472" y="508000"/>
                </a:lnTo>
                <a:close/>
              </a:path>
              <a:path w="4096384" h="836930">
                <a:moveTo>
                  <a:pt x="2413856" y="509270"/>
                </a:moveTo>
                <a:lnTo>
                  <a:pt x="2411730" y="505069"/>
                </a:lnTo>
                <a:lnTo>
                  <a:pt x="2414360" y="506730"/>
                </a:lnTo>
                <a:lnTo>
                  <a:pt x="2419389" y="506730"/>
                </a:lnTo>
                <a:lnTo>
                  <a:pt x="2413856" y="508000"/>
                </a:lnTo>
                <a:lnTo>
                  <a:pt x="2413856" y="509270"/>
                </a:lnTo>
                <a:close/>
              </a:path>
              <a:path w="4096384" h="836930">
                <a:moveTo>
                  <a:pt x="1573751" y="505460"/>
                </a:moveTo>
                <a:lnTo>
                  <a:pt x="1572710" y="505460"/>
                </a:lnTo>
                <a:lnTo>
                  <a:pt x="1573005" y="505171"/>
                </a:lnTo>
                <a:lnTo>
                  <a:pt x="1573751" y="505460"/>
                </a:lnTo>
                <a:close/>
              </a:path>
              <a:path w="4096384" h="836930">
                <a:moveTo>
                  <a:pt x="3187130" y="510104"/>
                </a:moveTo>
                <a:lnTo>
                  <a:pt x="3181574" y="508000"/>
                </a:lnTo>
                <a:lnTo>
                  <a:pt x="3181751" y="508000"/>
                </a:lnTo>
                <a:lnTo>
                  <a:pt x="3182596" y="505216"/>
                </a:lnTo>
                <a:lnTo>
                  <a:pt x="3182917" y="505460"/>
                </a:lnTo>
                <a:lnTo>
                  <a:pt x="3186440" y="505460"/>
                </a:lnTo>
                <a:lnTo>
                  <a:pt x="3187820" y="509270"/>
                </a:lnTo>
                <a:lnTo>
                  <a:pt x="3186623" y="509270"/>
                </a:lnTo>
                <a:lnTo>
                  <a:pt x="3187130" y="510104"/>
                </a:lnTo>
                <a:close/>
              </a:path>
              <a:path w="4096384" h="836930">
                <a:moveTo>
                  <a:pt x="728722" y="515620"/>
                </a:moveTo>
                <a:lnTo>
                  <a:pt x="728722" y="505972"/>
                </a:lnTo>
                <a:lnTo>
                  <a:pt x="729468" y="505460"/>
                </a:lnTo>
                <a:lnTo>
                  <a:pt x="733076" y="510540"/>
                </a:lnTo>
                <a:lnTo>
                  <a:pt x="732742" y="510540"/>
                </a:lnTo>
                <a:lnTo>
                  <a:pt x="728722" y="515620"/>
                </a:lnTo>
                <a:close/>
              </a:path>
              <a:path w="4096384" h="836930">
                <a:moveTo>
                  <a:pt x="882767" y="505460"/>
                </a:moveTo>
                <a:lnTo>
                  <a:pt x="882433" y="505460"/>
                </a:lnTo>
                <a:lnTo>
                  <a:pt x="882767" y="505460"/>
                </a:lnTo>
                <a:close/>
              </a:path>
              <a:path w="4096384" h="836930">
                <a:moveTo>
                  <a:pt x="3307798" y="519430"/>
                </a:moveTo>
                <a:lnTo>
                  <a:pt x="3307005" y="514438"/>
                </a:lnTo>
                <a:lnTo>
                  <a:pt x="3306888" y="512938"/>
                </a:lnTo>
                <a:lnTo>
                  <a:pt x="3311219" y="506730"/>
                </a:lnTo>
                <a:lnTo>
                  <a:pt x="3313011" y="505440"/>
                </a:lnTo>
                <a:lnTo>
                  <a:pt x="3321150" y="505460"/>
                </a:lnTo>
                <a:lnTo>
                  <a:pt x="3319708" y="508000"/>
                </a:lnTo>
                <a:lnTo>
                  <a:pt x="3319217" y="508000"/>
                </a:lnTo>
                <a:lnTo>
                  <a:pt x="3307798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51174" y="516890"/>
                </a:lnTo>
                <a:lnTo>
                  <a:pt x="50506" y="514350"/>
                </a:lnTo>
                <a:lnTo>
                  <a:pt x="57375" y="505460"/>
                </a:lnTo>
                <a:lnTo>
                  <a:pt x="60564" y="506730"/>
                </a:lnTo>
                <a:lnTo>
                  <a:pt x="61461" y="510208"/>
                </a:lnTo>
                <a:lnTo>
                  <a:pt x="61504" y="510611"/>
                </a:lnTo>
                <a:lnTo>
                  <a:pt x="58508" y="51562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59837" y="519430"/>
                </a:moveTo>
                <a:lnTo>
                  <a:pt x="54150" y="519430"/>
                </a:lnTo>
                <a:lnTo>
                  <a:pt x="58508" y="515620"/>
                </a:lnTo>
                <a:lnTo>
                  <a:pt x="61363" y="510847"/>
                </a:lnTo>
                <a:lnTo>
                  <a:pt x="61461" y="510208"/>
                </a:lnTo>
                <a:lnTo>
                  <a:pt x="60564" y="506730"/>
                </a:lnTo>
                <a:lnTo>
                  <a:pt x="57375" y="505460"/>
                </a:lnTo>
                <a:lnTo>
                  <a:pt x="68022" y="505460"/>
                </a:lnTo>
                <a:lnTo>
                  <a:pt x="69109" y="506730"/>
                </a:lnTo>
                <a:lnTo>
                  <a:pt x="70287" y="506730"/>
                </a:lnTo>
                <a:lnTo>
                  <a:pt x="70287" y="515620"/>
                </a:lnTo>
                <a:lnTo>
                  <a:pt x="79672" y="515620"/>
                </a:lnTo>
                <a:lnTo>
                  <a:pt x="78498" y="516890"/>
                </a:lnTo>
                <a:lnTo>
                  <a:pt x="64420" y="516890"/>
                </a:lnTo>
                <a:lnTo>
                  <a:pt x="59837" y="519430"/>
                </a:lnTo>
                <a:close/>
              </a:path>
              <a:path w="4096384" h="836930">
                <a:moveTo>
                  <a:pt x="203564" y="505540"/>
                </a:moveTo>
                <a:lnTo>
                  <a:pt x="203713" y="505460"/>
                </a:lnTo>
                <a:lnTo>
                  <a:pt x="203564" y="505540"/>
                </a:lnTo>
                <a:close/>
              </a:path>
              <a:path w="4096384" h="836930">
                <a:moveTo>
                  <a:pt x="505446" y="513080"/>
                </a:moveTo>
                <a:lnTo>
                  <a:pt x="496894" y="513080"/>
                </a:lnTo>
                <a:lnTo>
                  <a:pt x="500744" y="511810"/>
                </a:lnTo>
                <a:lnTo>
                  <a:pt x="500411" y="506730"/>
                </a:lnTo>
                <a:lnTo>
                  <a:pt x="506952" y="505460"/>
                </a:lnTo>
                <a:lnTo>
                  <a:pt x="505446" y="513080"/>
                </a:lnTo>
                <a:close/>
              </a:path>
              <a:path w="4096384" h="836930">
                <a:moveTo>
                  <a:pt x="590296" y="511810"/>
                </a:moveTo>
                <a:lnTo>
                  <a:pt x="575173" y="511810"/>
                </a:lnTo>
                <a:lnTo>
                  <a:pt x="577814" y="510540"/>
                </a:lnTo>
                <a:lnTo>
                  <a:pt x="587242" y="505460"/>
                </a:lnTo>
                <a:lnTo>
                  <a:pt x="589632" y="510611"/>
                </a:lnTo>
                <a:lnTo>
                  <a:pt x="590296" y="511810"/>
                </a:lnTo>
                <a:close/>
              </a:path>
              <a:path w="4096384" h="836930">
                <a:moveTo>
                  <a:pt x="611659" y="532130"/>
                </a:moveTo>
                <a:lnTo>
                  <a:pt x="604715" y="532130"/>
                </a:lnTo>
                <a:lnTo>
                  <a:pt x="603560" y="528361"/>
                </a:lnTo>
                <a:lnTo>
                  <a:pt x="600430" y="524510"/>
                </a:lnTo>
                <a:lnTo>
                  <a:pt x="597974" y="520700"/>
                </a:lnTo>
                <a:lnTo>
                  <a:pt x="592328" y="517136"/>
                </a:lnTo>
                <a:lnTo>
                  <a:pt x="593109" y="516890"/>
                </a:lnTo>
                <a:lnTo>
                  <a:pt x="589516" y="510374"/>
                </a:lnTo>
                <a:lnTo>
                  <a:pt x="587242" y="505460"/>
                </a:lnTo>
                <a:lnTo>
                  <a:pt x="596127" y="505460"/>
                </a:lnTo>
                <a:lnTo>
                  <a:pt x="595490" y="509058"/>
                </a:lnTo>
                <a:lnTo>
                  <a:pt x="594621" y="516890"/>
                </a:lnTo>
                <a:lnTo>
                  <a:pt x="602944" y="516890"/>
                </a:lnTo>
                <a:lnTo>
                  <a:pt x="599814" y="519430"/>
                </a:lnTo>
                <a:lnTo>
                  <a:pt x="624099" y="519430"/>
                </a:lnTo>
                <a:lnTo>
                  <a:pt x="624147" y="520700"/>
                </a:lnTo>
                <a:lnTo>
                  <a:pt x="609708" y="520700"/>
                </a:lnTo>
                <a:lnTo>
                  <a:pt x="608863" y="521970"/>
                </a:lnTo>
                <a:lnTo>
                  <a:pt x="608391" y="523174"/>
                </a:lnTo>
                <a:lnTo>
                  <a:pt x="608446" y="523399"/>
                </a:lnTo>
                <a:lnTo>
                  <a:pt x="609656" y="525780"/>
                </a:lnTo>
                <a:lnTo>
                  <a:pt x="625501" y="525780"/>
                </a:lnTo>
                <a:lnTo>
                  <a:pt x="625606" y="527050"/>
                </a:lnTo>
                <a:lnTo>
                  <a:pt x="615575" y="527050"/>
                </a:lnTo>
                <a:lnTo>
                  <a:pt x="615975" y="527161"/>
                </a:lnTo>
                <a:lnTo>
                  <a:pt x="611659" y="532130"/>
                </a:lnTo>
                <a:close/>
              </a:path>
              <a:path w="4096384" h="836930">
                <a:moveTo>
                  <a:pt x="594621" y="516890"/>
                </a:moveTo>
                <a:lnTo>
                  <a:pt x="595393" y="509816"/>
                </a:lnTo>
                <a:lnTo>
                  <a:pt x="595490" y="509058"/>
                </a:lnTo>
                <a:lnTo>
                  <a:pt x="596127" y="505460"/>
                </a:lnTo>
                <a:lnTo>
                  <a:pt x="597119" y="506645"/>
                </a:lnTo>
                <a:lnTo>
                  <a:pt x="596631" y="506730"/>
                </a:lnTo>
                <a:lnTo>
                  <a:pt x="597190" y="506730"/>
                </a:lnTo>
                <a:lnTo>
                  <a:pt x="599325" y="509283"/>
                </a:lnTo>
                <a:lnTo>
                  <a:pt x="600148" y="510540"/>
                </a:lnTo>
                <a:lnTo>
                  <a:pt x="600822" y="510540"/>
                </a:lnTo>
                <a:lnTo>
                  <a:pt x="594621" y="516890"/>
                </a:lnTo>
                <a:close/>
              </a:path>
              <a:path w="4096384" h="836930">
                <a:moveTo>
                  <a:pt x="597119" y="506645"/>
                </a:moveTo>
                <a:lnTo>
                  <a:pt x="596127" y="505460"/>
                </a:lnTo>
                <a:lnTo>
                  <a:pt x="603923" y="50546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640378" y="514350"/>
                </a:moveTo>
                <a:lnTo>
                  <a:pt x="636357" y="511810"/>
                </a:lnTo>
                <a:lnTo>
                  <a:pt x="629993" y="509270"/>
                </a:lnTo>
                <a:lnTo>
                  <a:pt x="639540" y="505460"/>
                </a:lnTo>
                <a:lnTo>
                  <a:pt x="638702" y="508000"/>
                </a:lnTo>
                <a:lnTo>
                  <a:pt x="638872" y="508000"/>
                </a:lnTo>
                <a:lnTo>
                  <a:pt x="640378" y="514350"/>
                </a:lnTo>
                <a:close/>
              </a:path>
              <a:path w="4096384" h="836930">
                <a:moveTo>
                  <a:pt x="653121" y="529590"/>
                </a:moveTo>
                <a:lnTo>
                  <a:pt x="647633" y="529590"/>
                </a:lnTo>
                <a:lnTo>
                  <a:pt x="653325" y="528320"/>
                </a:lnTo>
                <a:lnTo>
                  <a:pt x="653454" y="520700"/>
                </a:lnTo>
                <a:lnTo>
                  <a:pt x="653290" y="520700"/>
                </a:lnTo>
                <a:lnTo>
                  <a:pt x="645747" y="514350"/>
                </a:lnTo>
                <a:lnTo>
                  <a:pt x="640378" y="514350"/>
                </a:lnTo>
                <a:lnTo>
                  <a:pt x="638872" y="508000"/>
                </a:lnTo>
                <a:lnTo>
                  <a:pt x="638825" y="507625"/>
                </a:lnTo>
                <a:lnTo>
                  <a:pt x="639540" y="505460"/>
                </a:lnTo>
                <a:lnTo>
                  <a:pt x="651834" y="505460"/>
                </a:lnTo>
                <a:lnTo>
                  <a:pt x="652112" y="506730"/>
                </a:lnTo>
                <a:lnTo>
                  <a:pt x="646585" y="506730"/>
                </a:lnTo>
                <a:lnTo>
                  <a:pt x="650769" y="513080"/>
                </a:lnTo>
                <a:lnTo>
                  <a:pt x="650606" y="513080"/>
                </a:lnTo>
                <a:lnTo>
                  <a:pt x="657651" y="518160"/>
                </a:lnTo>
                <a:lnTo>
                  <a:pt x="666412" y="518160"/>
                </a:lnTo>
                <a:lnTo>
                  <a:pt x="664880" y="519430"/>
                </a:lnTo>
                <a:lnTo>
                  <a:pt x="661167" y="519430"/>
                </a:lnTo>
                <a:lnTo>
                  <a:pt x="653121" y="529590"/>
                </a:lnTo>
                <a:close/>
              </a:path>
              <a:path w="4096384" h="836930">
                <a:moveTo>
                  <a:pt x="821086" y="515620"/>
                </a:moveTo>
                <a:lnTo>
                  <a:pt x="817223" y="510540"/>
                </a:lnTo>
                <a:lnTo>
                  <a:pt x="815887" y="509270"/>
                </a:lnTo>
                <a:lnTo>
                  <a:pt x="819403" y="505460"/>
                </a:lnTo>
                <a:lnTo>
                  <a:pt x="819907" y="506730"/>
                </a:lnTo>
                <a:lnTo>
                  <a:pt x="837930" y="506730"/>
                </a:lnTo>
                <a:lnTo>
                  <a:pt x="837385" y="509270"/>
                </a:lnTo>
                <a:lnTo>
                  <a:pt x="819573" y="509270"/>
                </a:lnTo>
                <a:lnTo>
                  <a:pt x="821010" y="509788"/>
                </a:lnTo>
                <a:lnTo>
                  <a:pt x="821086" y="515620"/>
                </a:lnTo>
                <a:close/>
              </a:path>
              <a:path w="4096384" h="836930">
                <a:moveTo>
                  <a:pt x="1178122" y="514350"/>
                </a:moveTo>
                <a:lnTo>
                  <a:pt x="1176950" y="505460"/>
                </a:lnTo>
                <a:lnTo>
                  <a:pt x="1178045" y="510208"/>
                </a:lnTo>
                <a:lnTo>
                  <a:pt x="1178122" y="51435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178122" y="514350"/>
                </a:lnTo>
                <a:lnTo>
                  <a:pt x="1178045" y="510208"/>
                </a:lnTo>
                <a:lnTo>
                  <a:pt x="1176950" y="505460"/>
                </a:lnTo>
                <a:lnTo>
                  <a:pt x="1177244" y="505460"/>
                </a:lnTo>
                <a:lnTo>
                  <a:pt x="1179130" y="509270"/>
                </a:lnTo>
                <a:lnTo>
                  <a:pt x="1187007" y="509270"/>
                </a:lnTo>
                <a:lnTo>
                  <a:pt x="1187007" y="511810"/>
                </a:lnTo>
                <a:lnTo>
                  <a:pt x="1188520" y="513080"/>
                </a:lnTo>
                <a:lnTo>
                  <a:pt x="1214962" y="513080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10950" y="539071"/>
                </a:moveTo>
                <a:lnTo>
                  <a:pt x="1408642" y="537357"/>
                </a:lnTo>
                <a:lnTo>
                  <a:pt x="1415816" y="529590"/>
                </a:lnTo>
                <a:lnTo>
                  <a:pt x="1411689" y="528283"/>
                </a:lnTo>
                <a:lnTo>
                  <a:pt x="1404523" y="525814"/>
                </a:lnTo>
                <a:lnTo>
                  <a:pt x="1404511" y="525680"/>
                </a:lnTo>
                <a:lnTo>
                  <a:pt x="1408024" y="520483"/>
                </a:lnTo>
                <a:lnTo>
                  <a:pt x="1414140" y="519430"/>
                </a:lnTo>
                <a:lnTo>
                  <a:pt x="1422862" y="505460"/>
                </a:lnTo>
                <a:lnTo>
                  <a:pt x="1425710" y="508000"/>
                </a:lnTo>
                <a:lnTo>
                  <a:pt x="1425957" y="511308"/>
                </a:lnTo>
                <a:lnTo>
                  <a:pt x="1425861" y="511954"/>
                </a:lnTo>
                <a:lnTo>
                  <a:pt x="1419963" y="518258"/>
                </a:lnTo>
                <a:lnTo>
                  <a:pt x="1416291" y="521936"/>
                </a:lnTo>
                <a:lnTo>
                  <a:pt x="1416201" y="522199"/>
                </a:lnTo>
                <a:lnTo>
                  <a:pt x="1415375" y="525552"/>
                </a:lnTo>
                <a:lnTo>
                  <a:pt x="1415491" y="526088"/>
                </a:lnTo>
                <a:lnTo>
                  <a:pt x="1418167" y="530860"/>
                </a:lnTo>
                <a:lnTo>
                  <a:pt x="1421686" y="530860"/>
                </a:lnTo>
                <a:lnTo>
                  <a:pt x="1422822" y="532087"/>
                </a:lnTo>
                <a:lnTo>
                  <a:pt x="1424034" y="534670"/>
                </a:lnTo>
                <a:lnTo>
                  <a:pt x="1418167" y="534670"/>
                </a:lnTo>
                <a:lnTo>
                  <a:pt x="1417159" y="537210"/>
                </a:lnTo>
                <a:lnTo>
                  <a:pt x="1410624" y="537210"/>
                </a:lnTo>
                <a:lnTo>
                  <a:pt x="1410950" y="539071"/>
                </a:lnTo>
                <a:close/>
              </a:path>
              <a:path w="4096384" h="836930">
                <a:moveTo>
                  <a:pt x="1418167" y="530860"/>
                </a:moveTo>
                <a:lnTo>
                  <a:pt x="1415491" y="526088"/>
                </a:lnTo>
                <a:lnTo>
                  <a:pt x="1415375" y="525552"/>
                </a:lnTo>
                <a:lnTo>
                  <a:pt x="1416201" y="522199"/>
                </a:lnTo>
                <a:lnTo>
                  <a:pt x="1416291" y="521936"/>
                </a:lnTo>
                <a:lnTo>
                  <a:pt x="1422496" y="515620"/>
                </a:lnTo>
                <a:lnTo>
                  <a:pt x="1425861" y="511954"/>
                </a:lnTo>
                <a:lnTo>
                  <a:pt x="1425957" y="511308"/>
                </a:lnTo>
                <a:lnTo>
                  <a:pt x="1425710" y="508000"/>
                </a:lnTo>
                <a:lnTo>
                  <a:pt x="1422862" y="505460"/>
                </a:lnTo>
                <a:lnTo>
                  <a:pt x="1429897" y="505460"/>
                </a:lnTo>
                <a:lnTo>
                  <a:pt x="1430569" y="509270"/>
                </a:lnTo>
                <a:lnTo>
                  <a:pt x="1436626" y="509270"/>
                </a:lnTo>
                <a:lnTo>
                  <a:pt x="1433503" y="511810"/>
                </a:lnTo>
                <a:lnTo>
                  <a:pt x="1429397" y="514350"/>
                </a:lnTo>
                <a:lnTo>
                  <a:pt x="1429226" y="514350"/>
                </a:lnTo>
                <a:lnTo>
                  <a:pt x="1426882" y="515620"/>
                </a:lnTo>
                <a:lnTo>
                  <a:pt x="1418167" y="530860"/>
                </a:lnTo>
                <a:close/>
              </a:path>
              <a:path w="4096384" h="836930">
                <a:moveTo>
                  <a:pt x="1523437" y="514350"/>
                </a:moveTo>
                <a:lnTo>
                  <a:pt x="1513209" y="514350"/>
                </a:lnTo>
                <a:lnTo>
                  <a:pt x="1522933" y="510540"/>
                </a:lnTo>
                <a:lnTo>
                  <a:pt x="1522265" y="510540"/>
                </a:lnTo>
                <a:lnTo>
                  <a:pt x="1525951" y="506730"/>
                </a:lnTo>
                <a:lnTo>
                  <a:pt x="1526619" y="505460"/>
                </a:lnTo>
                <a:lnTo>
                  <a:pt x="1527457" y="505460"/>
                </a:lnTo>
                <a:lnTo>
                  <a:pt x="1537387" y="509270"/>
                </a:lnTo>
                <a:lnTo>
                  <a:pt x="1527962" y="509270"/>
                </a:lnTo>
                <a:lnTo>
                  <a:pt x="1529304" y="513080"/>
                </a:lnTo>
                <a:lnTo>
                  <a:pt x="1523437" y="514350"/>
                </a:lnTo>
                <a:close/>
              </a:path>
              <a:path w="4096384" h="836930">
                <a:moveTo>
                  <a:pt x="1543552" y="519430"/>
                </a:moveTo>
                <a:lnTo>
                  <a:pt x="1539021" y="519430"/>
                </a:lnTo>
                <a:lnTo>
                  <a:pt x="1540697" y="510540"/>
                </a:lnTo>
                <a:lnTo>
                  <a:pt x="1527457" y="505460"/>
                </a:lnTo>
                <a:lnTo>
                  <a:pt x="1537379" y="505460"/>
                </a:lnTo>
                <a:lnTo>
                  <a:pt x="1541201" y="509270"/>
                </a:lnTo>
                <a:lnTo>
                  <a:pt x="1543180" y="509270"/>
                </a:lnTo>
                <a:lnTo>
                  <a:pt x="1545392" y="513080"/>
                </a:lnTo>
                <a:lnTo>
                  <a:pt x="1541372" y="514350"/>
                </a:lnTo>
                <a:lnTo>
                  <a:pt x="1547305" y="514350"/>
                </a:lnTo>
                <a:lnTo>
                  <a:pt x="1545200" y="516932"/>
                </a:lnTo>
                <a:lnTo>
                  <a:pt x="1543552" y="519430"/>
                </a:lnTo>
                <a:close/>
              </a:path>
              <a:path w="4096384" h="836930">
                <a:moveTo>
                  <a:pt x="1564272" y="509058"/>
                </a:moveTo>
                <a:lnTo>
                  <a:pt x="1558128" y="508000"/>
                </a:lnTo>
                <a:lnTo>
                  <a:pt x="1558128" y="505460"/>
                </a:lnTo>
                <a:lnTo>
                  <a:pt x="1563320" y="508000"/>
                </a:lnTo>
                <a:lnTo>
                  <a:pt x="1566509" y="508000"/>
                </a:lnTo>
                <a:lnTo>
                  <a:pt x="1564272" y="509058"/>
                </a:lnTo>
                <a:close/>
              </a:path>
              <a:path w="4096384" h="836930">
                <a:moveTo>
                  <a:pt x="1563320" y="508000"/>
                </a:moveTo>
                <a:lnTo>
                  <a:pt x="1558128" y="505460"/>
                </a:lnTo>
                <a:lnTo>
                  <a:pt x="1561979" y="505460"/>
                </a:lnTo>
                <a:lnTo>
                  <a:pt x="1563320" y="508000"/>
                </a:lnTo>
                <a:close/>
              </a:path>
              <a:path w="4096384" h="836930">
                <a:moveTo>
                  <a:pt x="1620483" y="509270"/>
                </a:moveTo>
                <a:lnTo>
                  <a:pt x="1618956" y="506858"/>
                </a:lnTo>
                <a:lnTo>
                  <a:pt x="1620987" y="505460"/>
                </a:lnTo>
                <a:lnTo>
                  <a:pt x="1622862" y="508193"/>
                </a:lnTo>
                <a:lnTo>
                  <a:pt x="1620483" y="509270"/>
                </a:lnTo>
                <a:close/>
              </a:path>
              <a:path w="4096384" h="836930">
                <a:moveTo>
                  <a:pt x="1622862" y="508193"/>
                </a:moveTo>
                <a:lnTo>
                  <a:pt x="1620987" y="505460"/>
                </a:lnTo>
                <a:lnTo>
                  <a:pt x="1622361" y="505460"/>
                </a:lnTo>
                <a:lnTo>
                  <a:pt x="1623502" y="506730"/>
                </a:lnTo>
                <a:lnTo>
                  <a:pt x="1626098" y="506730"/>
                </a:lnTo>
                <a:lnTo>
                  <a:pt x="1622862" y="508193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80899" y="519430"/>
                </a:lnTo>
                <a:lnTo>
                  <a:pt x="1779898" y="519430"/>
                </a:lnTo>
                <a:lnTo>
                  <a:pt x="1773190" y="513235"/>
                </a:lnTo>
                <a:lnTo>
                  <a:pt x="1773088" y="512938"/>
                </a:lnTo>
                <a:lnTo>
                  <a:pt x="1774425" y="510104"/>
                </a:lnTo>
                <a:lnTo>
                  <a:pt x="1776879" y="505460"/>
                </a:lnTo>
                <a:lnTo>
                  <a:pt x="1780232" y="514350"/>
                </a:lnTo>
                <a:lnTo>
                  <a:pt x="1781738" y="514350"/>
                </a:lnTo>
                <a:lnTo>
                  <a:pt x="1785764" y="515620"/>
                </a:lnTo>
                <a:lnTo>
                  <a:pt x="1786351" y="515620"/>
                </a:lnTo>
                <a:lnTo>
                  <a:pt x="1783287" y="516875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785764" y="515620"/>
                </a:moveTo>
                <a:lnTo>
                  <a:pt x="1781738" y="514350"/>
                </a:lnTo>
                <a:lnTo>
                  <a:pt x="1780232" y="514350"/>
                </a:lnTo>
                <a:lnTo>
                  <a:pt x="1776879" y="505460"/>
                </a:lnTo>
                <a:lnTo>
                  <a:pt x="1796033" y="505460"/>
                </a:lnTo>
                <a:lnTo>
                  <a:pt x="1795652" y="510540"/>
                </a:lnTo>
                <a:lnTo>
                  <a:pt x="1799896" y="510540"/>
                </a:lnTo>
                <a:lnTo>
                  <a:pt x="1798606" y="511810"/>
                </a:lnTo>
                <a:lnTo>
                  <a:pt x="1789281" y="511810"/>
                </a:lnTo>
                <a:lnTo>
                  <a:pt x="1785594" y="513080"/>
                </a:lnTo>
                <a:lnTo>
                  <a:pt x="1785764" y="515620"/>
                </a:lnTo>
                <a:close/>
              </a:path>
              <a:path w="4096384" h="836930">
                <a:moveTo>
                  <a:pt x="1821968" y="506730"/>
                </a:moveTo>
                <a:lnTo>
                  <a:pt x="1821130" y="506730"/>
                </a:lnTo>
                <a:lnTo>
                  <a:pt x="1822138" y="505460"/>
                </a:lnTo>
                <a:lnTo>
                  <a:pt x="1821968" y="506730"/>
                </a:lnTo>
                <a:close/>
              </a:path>
              <a:path w="4096384" h="836930">
                <a:moveTo>
                  <a:pt x="1828169" y="510540"/>
                </a:moveTo>
                <a:lnTo>
                  <a:pt x="1822177" y="506858"/>
                </a:lnTo>
                <a:lnTo>
                  <a:pt x="1822069" y="505972"/>
                </a:lnTo>
                <a:lnTo>
                  <a:pt x="1822138" y="505460"/>
                </a:lnTo>
                <a:lnTo>
                  <a:pt x="1826429" y="505460"/>
                </a:lnTo>
                <a:lnTo>
                  <a:pt x="1828169" y="510540"/>
                </a:lnTo>
                <a:close/>
              </a:path>
              <a:path w="4096384" h="836930">
                <a:moveTo>
                  <a:pt x="1849462" y="506730"/>
                </a:moveTo>
                <a:lnTo>
                  <a:pt x="1850300" y="505460"/>
                </a:lnTo>
                <a:lnTo>
                  <a:pt x="1850464" y="505460"/>
                </a:lnTo>
                <a:lnTo>
                  <a:pt x="1849462" y="506730"/>
                </a:lnTo>
                <a:close/>
              </a:path>
              <a:path w="4096384" h="836930">
                <a:moveTo>
                  <a:pt x="1863540" y="506730"/>
                </a:moveTo>
                <a:lnTo>
                  <a:pt x="1849462" y="506730"/>
                </a:lnTo>
                <a:lnTo>
                  <a:pt x="1850464" y="505460"/>
                </a:lnTo>
                <a:lnTo>
                  <a:pt x="1862872" y="505460"/>
                </a:lnTo>
                <a:lnTo>
                  <a:pt x="1863540" y="506730"/>
                </a:lnTo>
                <a:close/>
              </a:path>
              <a:path w="4096384" h="836930">
                <a:moveTo>
                  <a:pt x="1870012" y="508000"/>
                </a:moveTo>
                <a:lnTo>
                  <a:pt x="1869073" y="508000"/>
                </a:lnTo>
                <a:lnTo>
                  <a:pt x="1868414" y="507269"/>
                </a:lnTo>
                <a:lnTo>
                  <a:pt x="1868292" y="506730"/>
                </a:lnTo>
                <a:lnTo>
                  <a:pt x="1868739" y="505460"/>
                </a:lnTo>
                <a:lnTo>
                  <a:pt x="1870012" y="508000"/>
                </a:lnTo>
                <a:close/>
              </a:path>
              <a:path w="4096384" h="836930">
                <a:moveTo>
                  <a:pt x="1875610" y="520700"/>
                </a:moveTo>
                <a:lnTo>
                  <a:pt x="1864215" y="520700"/>
                </a:lnTo>
                <a:lnTo>
                  <a:pt x="1868569" y="519430"/>
                </a:lnTo>
                <a:lnTo>
                  <a:pt x="1864899" y="517290"/>
                </a:lnTo>
                <a:lnTo>
                  <a:pt x="1873093" y="513080"/>
                </a:lnTo>
                <a:lnTo>
                  <a:pt x="1871921" y="511810"/>
                </a:lnTo>
                <a:lnTo>
                  <a:pt x="1868739" y="505460"/>
                </a:lnTo>
                <a:lnTo>
                  <a:pt x="1885665" y="505460"/>
                </a:lnTo>
                <a:lnTo>
                  <a:pt x="1888016" y="508000"/>
                </a:lnTo>
                <a:lnTo>
                  <a:pt x="1884664" y="508000"/>
                </a:lnTo>
                <a:lnTo>
                  <a:pt x="1882817" y="510540"/>
                </a:lnTo>
                <a:lnTo>
                  <a:pt x="1881394" y="511740"/>
                </a:lnTo>
                <a:lnTo>
                  <a:pt x="1881475" y="513080"/>
                </a:lnTo>
                <a:lnTo>
                  <a:pt x="1883151" y="513080"/>
                </a:lnTo>
                <a:lnTo>
                  <a:pt x="1884998" y="515620"/>
                </a:lnTo>
                <a:lnTo>
                  <a:pt x="1871587" y="515620"/>
                </a:lnTo>
                <a:lnTo>
                  <a:pt x="1875610" y="520700"/>
                </a:lnTo>
                <a:close/>
              </a:path>
              <a:path w="4096384" h="836930">
                <a:moveTo>
                  <a:pt x="2005679" y="513080"/>
                </a:moveTo>
                <a:lnTo>
                  <a:pt x="2002669" y="513080"/>
                </a:lnTo>
                <a:lnTo>
                  <a:pt x="1995126" y="506730"/>
                </a:lnTo>
                <a:lnTo>
                  <a:pt x="1997641" y="505460"/>
                </a:lnTo>
                <a:lnTo>
                  <a:pt x="2001201" y="505460"/>
                </a:lnTo>
                <a:lnTo>
                  <a:pt x="2004367" y="509270"/>
                </a:lnTo>
                <a:lnTo>
                  <a:pt x="2005679" y="513080"/>
                </a:lnTo>
                <a:close/>
              </a:path>
              <a:path w="4096384" h="836930">
                <a:moveTo>
                  <a:pt x="2015075" y="513080"/>
                </a:moveTo>
                <a:lnTo>
                  <a:pt x="2005679" y="513080"/>
                </a:lnTo>
                <a:lnTo>
                  <a:pt x="2004367" y="509270"/>
                </a:lnTo>
                <a:lnTo>
                  <a:pt x="2001201" y="505460"/>
                </a:lnTo>
                <a:lnTo>
                  <a:pt x="2009879" y="505460"/>
                </a:lnTo>
                <a:lnTo>
                  <a:pt x="2008536" y="508000"/>
                </a:lnTo>
                <a:lnTo>
                  <a:pt x="2011555" y="509270"/>
                </a:lnTo>
                <a:lnTo>
                  <a:pt x="2017756" y="509270"/>
                </a:lnTo>
                <a:lnTo>
                  <a:pt x="2015909" y="510540"/>
                </a:lnTo>
                <a:lnTo>
                  <a:pt x="2014647" y="511740"/>
                </a:lnTo>
                <a:lnTo>
                  <a:pt x="2014709" y="512154"/>
                </a:lnTo>
                <a:lnTo>
                  <a:pt x="2015075" y="51308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911197" y="506893"/>
                </a:lnTo>
                <a:lnTo>
                  <a:pt x="2911125" y="506645"/>
                </a:lnTo>
                <a:lnTo>
                  <a:pt x="2912549" y="505460"/>
                </a:lnTo>
                <a:lnTo>
                  <a:pt x="2914055" y="505460"/>
                </a:lnTo>
                <a:lnTo>
                  <a:pt x="2913897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3019488" y="506730"/>
                </a:moveTo>
                <a:lnTo>
                  <a:pt x="3018971" y="505460"/>
                </a:lnTo>
                <a:lnTo>
                  <a:pt x="3019488" y="505460"/>
                </a:lnTo>
                <a:lnTo>
                  <a:pt x="3019488" y="506730"/>
                </a:lnTo>
                <a:close/>
              </a:path>
              <a:path w="4096384" h="836930">
                <a:moveTo>
                  <a:pt x="3031186" y="506730"/>
                </a:moveTo>
                <a:lnTo>
                  <a:pt x="3019488" y="506730"/>
                </a:lnTo>
                <a:lnTo>
                  <a:pt x="3019488" y="505460"/>
                </a:lnTo>
                <a:lnTo>
                  <a:pt x="3029746" y="505460"/>
                </a:lnTo>
                <a:lnTo>
                  <a:pt x="3031186" y="506730"/>
                </a:lnTo>
                <a:close/>
              </a:path>
              <a:path w="4096384" h="836930">
                <a:moveTo>
                  <a:pt x="3130134" y="506730"/>
                </a:moveTo>
                <a:lnTo>
                  <a:pt x="3128268" y="506730"/>
                </a:lnTo>
                <a:lnTo>
                  <a:pt x="3127934" y="505460"/>
                </a:lnTo>
                <a:lnTo>
                  <a:pt x="3130575" y="505460"/>
                </a:lnTo>
                <a:lnTo>
                  <a:pt x="3130134" y="506730"/>
                </a:lnTo>
                <a:close/>
              </a:path>
              <a:path w="4096384" h="836930">
                <a:moveTo>
                  <a:pt x="3146727" y="513080"/>
                </a:moveTo>
                <a:lnTo>
                  <a:pt x="3143027" y="513080"/>
                </a:lnTo>
                <a:lnTo>
                  <a:pt x="3150584" y="505460"/>
                </a:lnTo>
                <a:lnTo>
                  <a:pt x="3150454" y="511810"/>
                </a:lnTo>
                <a:lnTo>
                  <a:pt x="3147558" y="511810"/>
                </a:lnTo>
                <a:lnTo>
                  <a:pt x="3146727" y="513080"/>
                </a:lnTo>
                <a:close/>
              </a:path>
              <a:path w="4096384" h="836930">
                <a:moveTo>
                  <a:pt x="3159286" y="515620"/>
                </a:moveTo>
                <a:lnTo>
                  <a:pt x="3150066" y="515620"/>
                </a:lnTo>
                <a:lnTo>
                  <a:pt x="3150458" y="511774"/>
                </a:lnTo>
                <a:lnTo>
                  <a:pt x="3150584" y="505460"/>
                </a:lnTo>
                <a:lnTo>
                  <a:pt x="3151323" y="505460"/>
                </a:lnTo>
                <a:lnTo>
                  <a:pt x="3152089" y="506730"/>
                </a:lnTo>
                <a:lnTo>
                  <a:pt x="3164825" y="506730"/>
                </a:lnTo>
                <a:lnTo>
                  <a:pt x="3163242" y="509270"/>
                </a:lnTo>
                <a:lnTo>
                  <a:pt x="3159803" y="509270"/>
                </a:lnTo>
                <a:lnTo>
                  <a:pt x="3158611" y="510540"/>
                </a:lnTo>
                <a:lnTo>
                  <a:pt x="3158028" y="511810"/>
                </a:lnTo>
                <a:lnTo>
                  <a:pt x="3151415" y="511810"/>
                </a:lnTo>
                <a:lnTo>
                  <a:pt x="3150407" y="513080"/>
                </a:lnTo>
                <a:lnTo>
                  <a:pt x="3160868" y="513080"/>
                </a:lnTo>
                <a:lnTo>
                  <a:pt x="3159286" y="515620"/>
                </a:lnTo>
                <a:close/>
              </a:path>
              <a:path w="4096384" h="836930">
                <a:moveTo>
                  <a:pt x="3194336" y="511810"/>
                </a:moveTo>
                <a:lnTo>
                  <a:pt x="3190630" y="511810"/>
                </a:lnTo>
                <a:lnTo>
                  <a:pt x="3194336" y="505460"/>
                </a:lnTo>
                <a:lnTo>
                  <a:pt x="3194336" y="511810"/>
                </a:lnTo>
                <a:close/>
              </a:path>
              <a:path w="4096384" h="836930">
                <a:moveTo>
                  <a:pt x="3194336" y="517846"/>
                </a:moveTo>
                <a:lnTo>
                  <a:pt x="3194336" y="505460"/>
                </a:lnTo>
                <a:lnTo>
                  <a:pt x="3197862" y="505460"/>
                </a:lnTo>
                <a:lnTo>
                  <a:pt x="3198265" y="506730"/>
                </a:lnTo>
                <a:lnTo>
                  <a:pt x="3194985" y="506730"/>
                </a:lnTo>
                <a:lnTo>
                  <a:pt x="3195836" y="508000"/>
                </a:lnTo>
                <a:lnTo>
                  <a:pt x="3199072" y="509270"/>
                </a:lnTo>
                <a:lnTo>
                  <a:pt x="3215971" y="509270"/>
                </a:lnTo>
                <a:lnTo>
                  <a:pt x="3213443" y="510540"/>
                </a:lnTo>
                <a:lnTo>
                  <a:pt x="3199850" y="510540"/>
                </a:lnTo>
                <a:lnTo>
                  <a:pt x="3199213" y="512938"/>
                </a:lnTo>
                <a:lnTo>
                  <a:pt x="3199298" y="513235"/>
                </a:lnTo>
                <a:lnTo>
                  <a:pt x="3200184" y="514350"/>
                </a:lnTo>
                <a:lnTo>
                  <a:pt x="3200524" y="514350"/>
                </a:lnTo>
                <a:lnTo>
                  <a:pt x="3194336" y="517846"/>
                </a:lnTo>
                <a:close/>
              </a:path>
              <a:path w="4096384" h="836930">
                <a:moveTo>
                  <a:pt x="3601544" y="506730"/>
                </a:moveTo>
                <a:lnTo>
                  <a:pt x="3599964" y="506730"/>
                </a:lnTo>
                <a:lnTo>
                  <a:pt x="3600481" y="505460"/>
                </a:lnTo>
                <a:lnTo>
                  <a:pt x="3601544" y="506730"/>
                </a:lnTo>
                <a:close/>
              </a:path>
              <a:path w="4096384" h="836930">
                <a:moveTo>
                  <a:pt x="3603670" y="509270"/>
                </a:moveTo>
                <a:lnTo>
                  <a:pt x="3600481" y="505460"/>
                </a:lnTo>
                <a:lnTo>
                  <a:pt x="3603670" y="505460"/>
                </a:lnTo>
                <a:lnTo>
                  <a:pt x="3603670" y="509270"/>
                </a:lnTo>
                <a:close/>
              </a:path>
              <a:path w="4096384" h="836930">
                <a:moveTo>
                  <a:pt x="3690004" y="516890"/>
                </a:moveTo>
                <a:lnTo>
                  <a:pt x="3687647" y="505460"/>
                </a:lnTo>
                <a:lnTo>
                  <a:pt x="3689978" y="511740"/>
                </a:lnTo>
                <a:lnTo>
                  <a:pt x="3690004" y="516890"/>
                </a:lnTo>
                <a:close/>
              </a:path>
              <a:path w="4096384" h="836930">
                <a:moveTo>
                  <a:pt x="3817884" y="516890"/>
                </a:moveTo>
                <a:lnTo>
                  <a:pt x="3690004" y="516890"/>
                </a:lnTo>
                <a:lnTo>
                  <a:pt x="3689978" y="511740"/>
                </a:lnTo>
                <a:lnTo>
                  <a:pt x="3687647" y="505460"/>
                </a:lnTo>
                <a:lnTo>
                  <a:pt x="3760387" y="505460"/>
                </a:lnTo>
                <a:lnTo>
                  <a:pt x="3761579" y="506730"/>
                </a:lnTo>
                <a:lnTo>
                  <a:pt x="3800838" y="506730"/>
                </a:lnTo>
                <a:lnTo>
                  <a:pt x="3800126" y="508000"/>
                </a:lnTo>
                <a:lnTo>
                  <a:pt x="3794586" y="508000"/>
                </a:lnTo>
                <a:lnTo>
                  <a:pt x="3794198" y="509270"/>
                </a:lnTo>
                <a:lnTo>
                  <a:pt x="3752674" y="509270"/>
                </a:lnTo>
                <a:lnTo>
                  <a:pt x="3754356" y="513080"/>
                </a:lnTo>
                <a:lnTo>
                  <a:pt x="3793254" y="513080"/>
                </a:lnTo>
                <a:lnTo>
                  <a:pt x="3793128" y="514036"/>
                </a:lnTo>
                <a:lnTo>
                  <a:pt x="3793181" y="514438"/>
                </a:lnTo>
                <a:lnTo>
                  <a:pt x="3794429" y="515620"/>
                </a:lnTo>
                <a:lnTo>
                  <a:pt x="3818067" y="515620"/>
                </a:lnTo>
                <a:lnTo>
                  <a:pt x="3817884" y="516890"/>
                </a:lnTo>
                <a:close/>
              </a:path>
              <a:path w="4096384" h="836930">
                <a:moveTo>
                  <a:pt x="3915513" y="513080"/>
                </a:moveTo>
                <a:lnTo>
                  <a:pt x="3916285" y="510540"/>
                </a:lnTo>
                <a:lnTo>
                  <a:pt x="3917294" y="509270"/>
                </a:lnTo>
                <a:lnTo>
                  <a:pt x="3922650" y="505460"/>
                </a:lnTo>
                <a:lnTo>
                  <a:pt x="3924182" y="505460"/>
                </a:lnTo>
                <a:lnTo>
                  <a:pt x="3924428" y="508691"/>
                </a:lnTo>
                <a:lnTo>
                  <a:pt x="3924448" y="509283"/>
                </a:lnTo>
                <a:lnTo>
                  <a:pt x="3919912" y="511810"/>
                </a:lnTo>
                <a:lnTo>
                  <a:pt x="3915513" y="513080"/>
                </a:lnTo>
                <a:close/>
              </a:path>
              <a:path w="4096384" h="836930">
                <a:moveTo>
                  <a:pt x="3921307" y="513080"/>
                </a:moveTo>
                <a:lnTo>
                  <a:pt x="3915513" y="513080"/>
                </a:lnTo>
                <a:lnTo>
                  <a:pt x="3919912" y="511810"/>
                </a:lnTo>
                <a:lnTo>
                  <a:pt x="3924448" y="509283"/>
                </a:lnTo>
                <a:lnTo>
                  <a:pt x="3924428" y="508691"/>
                </a:lnTo>
                <a:lnTo>
                  <a:pt x="3924182" y="505460"/>
                </a:lnTo>
                <a:lnTo>
                  <a:pt x="3934807" y="505460"/>
                </a:lnTo>
                <a:lnTo>
                  <a:pt x="3936059" y="508000"/>
                </a:lnTo>
                <a:lnTo>
                  <a:pt x="3937251" y="509270"/>
                </a:lnTo>
                <a:lnTo>
                  <a:pt x="3940774" y="509270"/>
                </a:lnTo>
                <a:lnTo>
                  <a:pt x="3940774" y="510540"/>
                </a:lnTo>
                <a:lnTo>
                  <a:pt x="3925007" y="510540"/>
                </a:lnTo>
                <a:lnTo>
                  <a:pt x="3926767" y="511810"/>
                </a:lnTo>
                <a:lnTo>
                  <a:pt x="3921307" y="511810"/>
                </a:lnTo>
                <a:lnTo>
                  <a:pt x="3921307" y="513080"/>
                </a:lnTo>
                <a:close/>
              </a:path>
              <a:path w="4096384" h="836930">
                <a:moveTo>
                  <a:pt x="3977148" y="506730"/>
                </a:moveTo>
                <a:lnTo>
                  <a:pt x="3964229" y="506730"/>
                </a:lnTo>
                <a:lnTo>
                  <a:pt x="3964563" y="505460"/>
                </a:lnTo>
                <a:lnTo>
                  <a:pt x="3976552" y="505460"/>
                </a:lnTo>
                <a:lnTo>
                  <a:pt x="3977148" y="50673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44866" y="505460"/>
                </a:lnTo>
                <a:lnTo>
                  <a:pt x="4045697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4024417" y="515620"/>
                </a:moveTo>
                <a:lnTo>
                  <a:pt x="4013855" y="515620"/>
                </a:lnTo>
                <a:lnTo>
                  <a:pt x="4015688" y="506730"/>
                </a:lnTo>
                <a:lnTo>
                  <a:pt x="4046031" y="506730"/>
                </a:lnTo>
                <a:lnTo>
                  <a:pt x="4045697" y="505460"/>
                </a:lnTo>
                <a:lnTo>
                  <a:pt x="4072177" y="505460"/>
                </a:lnTo>
                <a:lnTo>
                  <a:pt x="4072851" y="506730"/>
                </a:lnTo>
                <a:lnTo>
                  <a:pt x="4074017" y="508000"/>
                </a:lnTo>
                <a:lnTo>
                  <a:pt x="4095854" y="508000"/>
                </a:lnTo>
                <a:lnTo>
                  <a:pt x="4095854" y="509270"/>
                </a:lnTo>
                <a:lnTo>
                  <a:pt x="4019886" y="509270"/>
                </a:lnTo>
                <a:lnTo>
                  <a:pt x="4023845" y="514900"/>
                </a:lnTo>
                <a:lnTo>
                  <a:pt x="4024417" y="515620"/>
                </a:lnTo>
                <a:close/>
              </a:path>
              <a:path w="4096384" h="836930">
                <a:moveTo>
                  <a:pt x="205137" y="513080"/>
                </a:moveTo>
                <a:lnTo>
                  <a:pt x="191141" y="513080"/>
                </a:lnTo>
                <a:lnTo>
                  <a:pt x="197846" y="511810"/>
                </a:lnTo>
                <a:lnTo>
                  <a:pt x="199018" y="508000"/>
                </a:lnTo>
                <a:lnTo>
                  <a:pt x="203564" y="505540"/>
                </a:lnTo>
                <a:lnTo>
                  <a:pt x="204180" y="509058"/>
                </a:lnTo>
                <a:lnTo>
                  <a:pt x="205137" y="513080"/>
                </a:lnTo>
                <a:close/>
              </a:path>
              <a:path w="4096384" h="836930">
                <a:moveTo>
                  <a:pt x="1646295" y="506730"/>
                </a:moveTo>
                <a:lnTo>
                  <a:pt x="1643617" y="506730"/>
                </a:lnTo>
                <a:lnTo>
                  <a:pt x="1644351" y="505747"/>
                </a:lnTo>
                <a:lnTo>
                  <a:pt x="1646295" y="506730"/>
                </a:lnTo>
                <a:close/>
              </a:path>
              <a:path w="4096384" h="836930">
                <a:moveTo>
                  <a:pt x="728722" y="510540"/>
                </a:moveTo>
                <a:lnTo>
                  <a:pt x="722079" y="510540"/>
                </a:lnTo>
                <a:lnTo>
                  <a:pt x="728722" y="505972"/>
                </a:lnTo>
                <a:lnTo>
                  <a:pt x="728722" y="510540"/>
                </a:lnTo>
                <a:close/>
              </a:path>
              <a:path w="4096384" h="836930">
                <a:moveTo>
                  <a:pt x="852935" y="527050"/>
                </a:moveTo>
                <a:lnTo>
                  <a:pt x="843879" y="527050"/>
                </a:lnTo>
                <a:lnTo>
                  <a:pt x="843201" y="524995"/>
                </a:lnTo>
                <a:lnTo>
                  <a:pt x="843096" y="524474"/>
                </a:lnTo>
                <a:lnTo>
                  <a:pt x="850918" y="519430"/>
                </a:lnTo>
                <a:lnTo>
                  <a:pt x="845571" y="513999"/>
                </a:lnTo>
                <a:lnTo>
                  <a:pt x="843375" y="511810"/>
                </a:lnTo>
                <a:lnTo>
                  <a:pt x="842558" y="506498"/>
                </a:lnTo>
                <a:lnTo>
                  <a:pt x="842707" y="506730"/>
                </a:lnTo>
                <a:lnTo>
                  <a:pt x="844632" y="506730"/>
                </a:lnTo>
                <a:lnTo>
                  <a:pt x="847061" y="509270"/>
                </a:lnTo>
                <a:lnTo>
                  <a:pt x="851169" y="509270"/>
                </a:lnTo>
                <a:lnTo>
                  <a:pt x="850918" y="513080"/>
                </a:lnTo>
                <a:lnTo>
                  <a:pt x="858556" y="513080"/>
                </a:lnTo>
                <a:lnTo>
                  <a:pt x="857126" y="515620"/>
                </a:lnTo>
                <a:lnTo>
                  <a:pt x="857825" y="519430"/>
                </a:lnTo>
                <a:lnTo>
                  <a:pt x="852594" y="519430"/>
                </a:lnTo>
                <a:lnTo>
                  <a:pt x="846727" y="524510"/>
                </a:lnTo>
                <a:lnTo>
                  <a:pt x="852935" y="527050"/>
                </a:lnTo>
                <a:close/>
              </a:path>
              <a:path w="4096384" h="836930">
                <a:moveTo>
                  <a:pt x="597190" y="506730"/>
                </a:moveTo>
                <a:lnTo>
                  <a:pt x="596631" y="50673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2886" y="514754"/>
                </a:moveTo>
                <a:lnTo>
                  <a:pt x="2278" y="514662"/>
                </a:lnTo>
                <a:lnTo>
                  <a:pt x="2274" y="513235"/>
                </a:lnTo>
                <a:lnTo>
                  <a:pt x="2399" y="506730"/>
                </a:lnTo>
                <a:lnTo>
                  <a:pt x="5411" y="506730"/>
                </a:lnTo>
                <a:lnTo>
                  <a:pt x="7925" y="508000"/>
                </a:lnTo>
                <a:lnTo>
                  <a:pt x="2886" y="514754"/>
                </a:lnTo>
                <a:close/>
              </a:path>
              <a:path w="4096384" h="836930">
                <a:moveTo>
                  <a:pt x="205897" y="515620"/>
                </a:moveTo>
                <a:lnTo>
                  <a:pt x="205723" y="515620"/>
                </a:lnTo>
                <a:lnTo>
                  <a:pt x="213941" y="508000"/>
                </a:lnTo>
                <a:lnTo>
                  <a:pt x="217628" y="506730"/>
                </a:lnTo>
                <a:lnTo>
                  <a:pt x="219474" y="514350"/>
                </a:lnTo>
                <a:lnTo>
                  <a:pt x="207406" y="514350"/>
                </a:lnTo>
                <a:lnTo>
                  <a:pt x="205897" y="515620"/>
                </a:lnTo>
                <a:close/>
              </a:path>
              <a:path w="4096384" h="836930">
                <a:moveTo>
                  <a:pt x="219474" y="514350"/>
                </a:moveTo>
                <a:lnTo>
                  <a:pt x="217628" y="506730"/>
                </a:lnTo>
                <a:lnTo>
                  <a:pt x="220142" y="506730"/>
                </a:lnTo>
                <a:lnTo>
                  <a:pt x="226677" y="509270"/>
                </a:lnTo>
                <a:lnTo>
                  <a:pt x="222152" y="511810"/>
                </a:lnTo>
                <a:lnTo>
                  <a:pt x="219474" y="514350"/>
                </a:lnTo>
                <a:close/>
              </a:path>
              <a:path w="4096384" h="836930">
                <a:moveTo>
                  <a:pt x="392054" y="515086"/>
                </a:moveTo>
                <a:lnTo>
                  <a:pt x="390181" y="514643"/>
                </a:lnTo>
                <a:lnTo>
                  <a:pt x="385473" y="509675"/>
                </a:lnTo>
                <a:lnTo>
                  <a:pt x="385442" y="509489"/>
                </a:lnTo>
                <a:lnTo>
                  <a:pt x="385587" y="509270"/>
                </a:lnTo>
                <a:lnTo>
                  <a:pt x="377880" y="506730"/>
                </a:lnTo>
                <a:lnTo>
                  <a:pt x="389947" y="506730"/>
                </a:lnTo>
                <a:lnTo>
                  <a:pt x="391120" y="508000"/>
                </a:lnTo>
                <a:lnTo>
                  <a:pt x="392054" y="515086"/>
                </a:lnTo>
                <a:close/>
              </a:path>
              <a:path w="4096384" h="836930">
                <a:moveTo>
                  <a:pt x="428168" y="544830"/>
                </a:moveTo>
                <a:lnTo>
                  <a:pt x="424311" y="533400"/>
                </a:lnTo>
                <a:lnTo>
                  <a:pt x="442586" y="533400"/>
                </a:lnTo>
                <a:lnTo>
                  <a:pt x="451799" y="528320"/>
                </a:lnTo>
                <a:lnTo>
                  <a:pt x="453646" y="520700"/>
                </a:lnTo>
                <a:lnTo>
                  <a:pt x="445769" y="519430"/>
                </a:lnTo>
                <a:lnTo>
                  <a:pt x="439902" y="506730"/>
                </a:lnTo>
                <a:lnTo>
                  <a:pt x="446941" y="510540"/>
                </a:lnTo>
                <a:lnTo>
                  <a:pt x="449064" y="510540"/>
                </a:lnTo>
                <a:lnTo>
                  <a:pt x="449455" y="513080"/>
                </a:lnTo>
                <a:lnTo>
                  <a:pt x="450963" y="513080"/>
                </a:lnTo>
                <a:lnTo>
                  <a:pt x="452379" y="515737"/>
                </a:lnTo>
                <a:lnTo>
                  <a:pt x="455570" y="520700"/>
                </a:lnTo>
                <a:lnTo>
                  <a:pt x="461179" y="526763"/>
                </a:lnTo>
                <a:lnTo>
                  <a:pt x="462724" y="528320"/>
                </a:lnTo>
                <a:lnTo>
                  <a:pt x="452637" y="528320"/>
                </a:lnTo>
                <a:lnTo>
                  <a:pt x="449707" y="534670"/>
                </a:lnTo>
                <a:lnTo>
                  <a:pt x="427827" y="534670"/>
                </a:lnTo>
                <a:lnTo>
                  <a:pt x="428168" y="544830"/>
                </a:lnTo>
                <a:close/>
              </a:path>
              <a:path w="4096384" h="836930">
                <a:moveTo>
                  <a:pt x="478455" y="515620"/>
                </a:moveTo>
                <a:lnTo>
                  <a:pt x="472255" y="515620"/>
                </a:lnTo>
                <a:lnTo>
                  <a:pt x="475267" y="506730"/>
                </a:lnTo>
                <a:lnTo>
                  <a:pt x="479294" y="506730"/>
                </a:lnTo>
                <a:lnTo>
                  <a:pt x="481808" y="509270"/>
                </a:lnTo>
                <a:lnTo>
                  <a:pt x="478455" y="51562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78455" y="515620"/>
                </a:lnTo>
                <a:lnTo>
                  <a:pt x="481808" y="509270"/>
                </a:lnTo>
                <a:lnTo>
                  <a:pt x="479294" y="506730"/>
                </a:lnTo>
                <a:lnTo>
                  <a:pt x="490056" y="506730"/>
                </a:lnTo>
                <a:lnTo>
                  <a:pt x="488303" y="510611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29581" y="533400"/>
                </a:moveTo>
                <a:lnTo>
                  <a:pt x="516335" y="533400"/>
                </a:lnTo>
                <a:lnTo>
                  <a:pt x="518159" y="532145"/>
                </a:lnTo>
                <a:lnTo>
                  <a:pt x="520761" y="529689"/>
                </a:lnTo>
                <a:lnTo>
                  <a:pt x="520772" y="529534"/>
                </a:lnTo>
                <a:lnTo>
                  <a:pt x="516697" y="527161"/>
                </a:lnTo>
                <a:lnTo>
                  <a:pt x="516581" y="526763"/>
                </a:lnTo>
                <a:lnTo>
                  <a:pt x="517628" y="522798"/>
                </a:lnTo>
                <a:lnTo>
                  <a:pt x="517746" y="521830"/>
                </a:lnTo>
                <a:lnTo>
                  <a:pt x="516157" y="519645"/>
                </a:lnTo>
                <a:lnTo>
                  <a:pt x="516036" y="519380"/>
                </a:lnTo>
                <a:lnTo>
                  <a:pt x="519524" y="514350"/>
                </a:lnTo>
                <a:lnTo>
                  <a:pt x="530249" y="506730"/>
                </a:lnTo>
                <a:lnTo>
                  <a:pt x="532934" y="506730"/>
                </a:lnTo>
                <a:lnTo>
                  <a:pt x="537792" y="513080"/>
                </a:lnTo>
                <a:lnTo>
                  <a:pt x="538211" y="514350"/>
                </a:lnTo>
                <a:lnTo>
                  <a:pt x="533602" y="514350"/>
                </a:lnTo>
                <a:lnTo>
                  <a:pt x="528879" y="515620"/>
                </a:lnTo>
                <a:lnTo>
                  <a:pt x="523085" y="519430"/>
                </a:lnTo>
                <a:lnTo>
                  <a:pt x="520225" y="523103"/>
                </a:lnTo>
                <a:lnTo>
                  <a:pt x="520276" y="523399"/>
                </a:lnTo>
                <a:lnTo>
                  <a:pt x="523878" y="527050"/>
                </a:lnTo>
                <a:lnTo>
                  <a:pt x="529581" y="527050"/>
                </a:lnTo>
                <a:lnTo>
                  <a:pt x="526065" y="529590"/>
                </a:lnTo>
                <a:lnTo>
                  <a:pt x="530018" y="532087"/>
                </a:lnTo>
                <a:lnTo>
                  <a:pt x="529891" y="532620"/>
                </a:lnTo>
                <a:lnTo>
                  <a:pt x="529581" y="533400"/>
                </a:lnTo>
                <a:close/>
              </a:path>
              <a:path w="4096384" h="836930">
                <a:moveTo>
                  <a:pt x="555083" y="515861"/>
                </a:moveTo>
                <a:lnTo>
                  <a:pt x="554221" y="515620"/>
                </a:lnTo>
                <a:lnTo>
                  <a:pt x="558746" y="506730"/>
                </a:lnTo>
                <a:lnTo>
                  <a:pt x="560262" y="509283"/>
                </a:lnTo>
                <a:lnTo>
                  <a:pt x="561331" y="510611"/>
                </a:lnTo>
                <a:lnTo>
                  <a:pt x="565095" y="514350"/>
                </a:lnTo>
                <a:lnTo>
                  <a:pt x="556565" y="514350"/>
                </a:lnTo>
                <a:lnTo>
                  <a:pt x="555083" y="515861"/>
                </a:lnTo>
                <a:close/>
              </a:path>
              <a:path w="4096384" h="836930">
                <a:moveTo>
                  <a:pt x="570939" y="525780"/>
                </a:moveTo>
                <a:lnTo>
                  <a:pt x="568969" y="525780"/>
                </a:lnTo>
                <a:lnTo>
                  <a:pt x="568876" y="521830"/>
                </a:lnTo>
                <a:lnTo>
                  <a:pt x="569811" y="520700"/>
                </a:lnTo>
                <a:lnTo>
                  <a:pt x="571488" y="520700"/>
                </a:lnTo>
                <a:lnTo>
                  <a:pt x="561260" y="510540"/>
                </a:lnTo>
                <a:lnTo>
                  <a:pt x="560252" y="509270"/>
                </a:lnTo>
                <a:lnTo>
                  <a:pt x="558746" y="506730"/>
                </a:lnTo>
                <a:lnTo>
                  <a:pt x="563876" y="506730"/>
                </a:lnTo>
                <a:lnTo>
                  <a:pt x="566816" y="510540"/>
                </a:lnTo>
                <a:lnTo>
                  <a:pt x="572150" y="515620"/>
                </a:lnTo>
                <a:lnTo>
                  <a:pt x="575174" y="520700"/>
                </a:lnTo>
                <a:lnTo>
                  <a:pt x="570939" y="525780"/>
                </a:lnTo>
                <a:close/>
              </a:path>
              <a:path w="4096384" h="836930">
                <a:moveTo>
                  <a:pt x="611718" y="511810"/>
                </a:moveTo>
                <a:lnTo>
                  <a:pt x="606185" y="509270"/>
                </a:lnTo>
                <a:lnTo>
                  <a:pt x="607861" y="506730"/>
                </a:lnTo>
                <a:lnTo>
                  <a:pt x="627642" y="506730"/>
                </a:lnTo>
                <a:lnTo>
                  <a:pt x="627642" y="509270"/>
                </a:lnTo>
                <a:lnTo>
                  <a:pt x="615234" y="509270"/>
                </a:lnTo>
                <a:lnTo>
                  <a:pt x="611718" y="511810"/>
                </a:lnTo>
                <a:close/>
              </a:path>
              <a:path w="4096384" h="836930">
                <a:moveTo>
                  <a:pt x="653120" y="513080"/>
                </a:moveTo>
                <a:lnTo>
                  <a:pt x="650769" y="513080"/>
                </a:lnTo>
                <a:lnTo>
                  <a:pt x="646585" y="506730"/>
                </a:lnTo>
                <a:lnTo>
                  <a:pt x="652616" y="508000"/>
                </a:lnTo>
                <a:lnTo>
                  <a:pt x="657396" y="508000"/>
                </a:lnTo>
                <a:lnTo>
                  <a:pt x="657887" y="509058"/>
                </a:lnTo>
                <a:lnTo>
                  <a:pt x="657968" y="509283"/>
                </a:lnTo>
                <a:lnTo>
                  <a:pt x="653120" y="513080"/>
                </a:lnTo>
                <a:close/>
              </a:path>
              <a:path w="4096384" h="836930">
                <a:moveTo>
                  <a:pt x="652616" y="508000"/>
                </a:moveTo>
                <a:lnTo>
                  <a:pt x="646585" y="506730"/>
                </a:lnTo>
                <a:lnTo>
                  <a:pt x="652112" y="506730"/>
                </a:lnTo>
                <a:lnTo>
                  <a:pt x="652616" y="508000"/>
                </a:lnTo>
                <a:close/>
              </a:path>
              <a:path w="4096384" h="836930">
                <a:moveTo>
                  <a:pt x="663007" y="513080"/>
                </a:moveTo>
                <a:lnTo>
                  <a:pt x="653120" y="513080"/>
                </a:lnTo>
                <a:lnTo>
                  <a:pt x="657968" y="509283"/>
                </a:lnTo>
                <a:lnTo>
                  <a:pt x="656806" y="506730"/>
                </a:lnTo>
                <a:lnTo>
                  <a:pt x="658431" y="508000"/>
                </a:lnTo>
                <a:lnTo>
                  <a:pt x="665021" y="508000"/>
                </a:lnTo>
                <a:lnTo>
                  <a:pt x="663007" y="513080"/>
                </a:lnTo>
                <a:close/>
              </a:path>
              <a:path w="4096384" h="836930">
                <a:moveTo>
                  <a:pt x="658431" y="508000"/>
                </a:moveTo>
                <a:lnTo>
                  <a:pt x="656806" y="506730"/>
                </a:lnTo>
                <a:lnTo>
                  <a:pt x="658476" y="506730"/>
                </a:lnTo>
                <a:lnTo>
                  <a:pt x="658431" y="508000"/>
                </a:lnTo>
                <a:close/>
              </a:path>
              <a:path w="4096384" h="836930">
                <a:moveTo>
                  <a:pt x="901880" y="520700"/>
                </a:moveTo>
                <a:lnTo>
                  <a:pt x="894841" y="518160"/>
                </a:lnTo>
                <a:lnTo>
                  <a:pt x="901629" y="511740"/>
                </a:lnTo>
                <a:lnTo>
                  <a:pt x="907529" y="506730"/>
                </a:lnTo>
                <a:lnTo>
                  <a:pt x="907656" y="508823"/>
                </a:lnTo>
                <a:lnTo>
                  <a:pt x="907544" y="509527"/>
                </a:lnTo>
                <a:lnTo>
                  <a:pt x="902843" y="518258"/>
                </a:lnTo>
                <a:lnTo>
                  <a:pt x="901880" y="5207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04466" y="533400"/>
                </a:lnTo>
                <a:lnTo>
                  <a:pt x="1009495" y="532130"/>
                </a:lnTo>
                <a:lnTo>
                  <a:pt x="1013515" y="532130"/>
                </a:lnTo>
                <a:lnTo>
                  <a:pt x="1014650" y="524751"/>
                </a:lnTo>
                <a:lnTo>
                  <a:pt x="1014752" y="524474"/>
                </a:lnTo>
                <a:lnTo>
                  <a:pt x="1017038" y="523240"/>
                </a:lnTo>
                <a:lnTo>
                  <a:pt x="1023743" y="516890"/>
                </a:lnTo>
                <a:lnTo>
                  <a:pt x="1025753" y="516890"/>
                </a:lnTo>
                <a:lnTo>
                  <a:pt x="1030773" y="509283"/>
                </a:lnTo>
                <a:lnTo>
                  <a:pt x="1032124" y="506730"/>
                </a:lnTo>
                <a:lnTo>
                  <a:pt x="1042345" y="506730"/>
                </a:lnTo>
                <a:lnTo>
                  <a:pt x="1040675" y="509270"/>
                </a:lnTo>
                <a:lnTo>
                  <a:pt x="1039529" y="511740"/>
                </a:lnTo>
                <a:lnTo>
                  <a:pt x="1039633" y="512154"/>
                </a:lnTo>
                <a:lnTo>
                  <a:pt x="1040001" y="513080"/>
                </a:lnTo>
                <a:lnTo>
                  <a:pt x="1042011" y="513080"/>
                </a:lnTo>
                <a:lnTo>
                  <a:pt x="1045698" y="514350"/>
                </a:lnTo>
                <a:lnTo>
                  <a:pt x="1033970" y="514350"/>
                </a:lnTo>
                <a:lnTo>
                  <a:pt x="1033132" y="515620"/>
                </a:lnTo>
                <a:lnTo>
                  <a:pt x="1032458" y="515620"/>
                </a:lnTo>
                <a:lnTo>
                  <a:pt x="1032792" y="518160"/>
                </a:lnTo>
                <a:lnTo>
                  <a:pt x="1034809" y="519430"/>
                </a:lnTo>
                <a:lnTo>
                  <a:pt x="1038659" y="519430"/>
                </a:lnTo>
                <a:lnTo>
                  <a:pt x="1038387" y="520700"/>
                </a:lnTo>
                <a:lnTo>
                  <a:pt x="1026427" y="520700"/>
                </a:lnTo>
                <a:lnTo>
                  <a:pt x="1025628" y="523103"/>
                </a:lnTo>
                <a:lnTo>
                  <a:pt x="1025688" y="523399"/>
                </a:lnTo>
                <a:lnTo>
                  <a:pt x="1027265" y="525780"/>
                </a:lnTo>
                <a:lnTo>
                  <a:pt x="1037300" y="525780"/>
                </a:lnTo>
                <a:lnTo>
                  <a:pt x="1037028" y="527050"/>
                </a:lnTo>
                <a:lnTo>
                  <a:pt x="1017876" y="527050"/>
                </a:lnTo>
                <a:lnTo>
                  <a:pt x="1020152" y="528283"/>
                </a:lnTo>
                <a:lnTo>
                  <a:pt x="1018759" y="530783"/>
                </a:lnTo>
                <a:lnTo>
                  <a:pt x="1018881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45698" y="514350"/>
                </a:moveTo>
                <a:lnTo>
                  <a:pt x="1042011" y="513080"/>
                </a:lnTo>
                <a:lnTo>
                  <a:pt x="1040001" y="513080"/>
                </a:lnTo>
                <a:lnTo>
                  <a:pt x="1039633" y="512154"/>
                </a:lnTo>
                <a:lnTo>
                  <a:pt x="1039529" y="511740"/>
                </a:lnTo>
                <a:lnTo>
                  <a:pt x="1040675" y="509270"/>
                </a:lnTo>
                <a:lnTo>
                  <a:pt x="1042345" y="506730"/>
                </a:lnTo>
                <a:lnTo>
                  <a:pt x="1045698" y="51435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5373" y="508000"/>
                </a:lnTo>
                <a:lnTo>
                  <a:pt x="1081907" y="506730"/>
                </a:lnTo>
                <a:lnTo>
                  <a:pt x="1087774" y="506730"/>
                </a:lnTo>
                <a:lnTo>
                  <a:pt x="1082653" y="51174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64388" y="513080"/>
                </a:moveTo>
                <a:lnTo>
                  <a:pt x="1158177" y="513080"/>
                </a:lnTo>
                <a:lnTo>
                  <a:pt x="1158730" y="512039"/>
                </a:lnTo>
                <a:lnTo>
                  <a:pt x="1158852" y="509270"/>
                </a:lnTo>
                <a:lnTo>
                  <a:pt x="1161932" y="506730"/>
                </a:lnTo>
                <a:lnTo>
                  <a:pt x="1164904" y="509270"/>
                </a:lnTo>
                <a:lnTo>
                  <a:pt x="1164388" y="513080"/>
                </a:lnTo>
                <a:close/>
              </a:path>
              <a:path w="4096384" h="836930">
                <a:moveTo>
                  <a:pt x="1188520" y="513080"/>
                </a:moveTo>
                <a:lnTo>
                  <a:pt x="1187007" y="511810"/>
                </a:lnTo>
                <a:lnTo>
                  <a:pt x="1187007" y="509270"/>
                </a:lnTo>
                <a:lnTo>
                  <a:pt x="1189024" y="506730"/>
                </a:lnTo>
                <a:lnTo>
                  <a:pt x="1193045" y="508000"/>
                </a:lnTo>
                <a:lnTo>
                  <a:pt x="1191702" y="510540"/>
                </a:lnTo>
                <a:lnTo>
                  <a:pt x="1188520" y="513080"/>
                </a:lnTo>
                <a:close/>
              </a:path>
              <a:path w="4096384" h="836930">
                <a:moveTo>
                  <a:pt x="1214962" y="513080"/>
                </a:moveTo>
                <a:lnTo>
                  <a:pt x="1188520" y="513080"/>
                </a:lnTo>
                <a:lnTo>
                  <a:pt x="1191702" y="510540"/>
                </a:lnTo>
                <a:lnTo>
                  <a:pt x="1193045" y="508000"/>
                </a:lnTo>
                <a:lnTo>
                  <a:pt x="1189024" y="506730"/>
                </a:lnTo>
                <a:lnTo>
                  <a:pt x="1196231" y="506730"/>
                </a:lnTo>
                <a:lnTo>
                  <a:pt x="1198577" y="509270"/>
                </a:lnTo>
                <a:lnTo>
                  <a:pt x="1200588" y="509270"/>
                </a:lnTo>
                <a:lnTo>
                  <a:pt x="1202598" y="510540"/>
                </a:lnTo>
                <a:lnTo>
                  <a:pt x="1213538" y="510540"/>
                </a:lnTo>
                <a:lnTo>
                  <a:pt x="1214962" y="51308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212826" y="509270"/>
                </a:lnTo>
                <a:lnTo>
                  <a:pt x="1215504" y="506730"/>
                </a:lnTo>
                <a:lnTo>
                  <a:pt x="1217854" y="508000"/>
                </a:lnTo>
                <a:lnTo>
                  <a:pt x="1218693" y="509270"/>
                </a:lnTo>
                <a:lnTo>
                  <a:pt x="1217814" y="510611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98832" y="508489"/>
                </a:moveTo>
                <a:lnTo>
                  <a:pt x="1498109" y="507269"/>
                </a:lnTo>
                <a:lnTo>
                  <a:pt x="1499295" y="506730"/>
                </a:lnTo>
                <a:lnTo>
                  <a:pt x="1498832" y="508489"/>
                </a:lnTo>
                <a:close/>
              </a:path>
              <a:path w="4096384" h="836930">
                <a:moveTo>
                  <a:pt x="1499295" y="509270"/>
                </a:moveTo>
                <a:lnTo>
                  <a:pt x="1499030" y="508823"/>
                </a:lnTo>
                <a:lnTo>
                  <a:pt x="1498922" y="508148"/>
                </a:lnTo>
                <a:lnTo>
                  <a:pt x="1499295" y="506730"/>
                </a:lnTo>
                <a:lnTo>
                  <a:pt x="1502484" y="506730"/>
                </a:lnTo>
                <a:lnTo>
                  <a:pt x="1501476" y="508000"/>
                </a:lnTo>
                <a:lnTo>
                  <a:pt x="1499295" y="509270"/>
                </a:lnTo>
                <a:close/>
              </a:path>
              <a:path w="4096384" h="836930">
                <a:moveTo>
                  <a:pt x="1542199" y="507580"/>
                </a:moveTo>
                <a:lnTo>
                  <a:pt x="1541706" y="506730"/>
                </a:lnTo>
                <a:lnTo>
                  <a:pt x="1542963" y="507258"/>
                </a:lnTo>
                <a:lnTo>
                  <a:pt x="1542199" y="507580"/>
                </a:lnTo>
                <a:close/>
              </a:path>
              <a:path w="4096384" h="836930">
                <a:moveTo>
                  <a:pt x="1542963" y="507258"/>
                </a:moveTo>
                <a:lnTo>
                  <a:pt x="1541706" y="506730"/>
                </a:lnTo>
                <a:lnTo>
                  <a:pt x="1544220" y="506730"/>
                </a:lnTo>
                <a:lnTo>
                  <a:pt x="1542963" y="507258"/>
                </a:lnTo>
                <a:close/>
              </a:path>
              <a:path w="4096384" h="836930">
                <a:moveTo>
                  <a:pt x="1638137" y="510833"/>
                </a:moveTo>
                <a:lnTo>
                  <a:pt x="1637750" y="510540"/>
                </a:lnTo>
                <a:lnTo>
                  <a:pt x="1646969" y="506730"/>
                </a:lnTo>
                <a:lnTo>
                  <a:pt x="1645895" y="509270"/>
                </a:lnTo>
                <a:lnTo>
                  <a:pt x="1642608" y="509270"/>
                </a:lnTo>
                <a:lnTo>
                  <a:pt x="1638137" y="510833"/>
                </a:lnTo>
                <a:close/>
              </a:path>
              <a:path w="4096384" h="836930">
                <a:moveTo>
                  <a:pt x="1668086" y="527050"/>
                </a:moveTo>
                <a:lnTo>
                  <a:pt x="1645627" y="527050"/>
                </a:lnTo>
                <a:lnTo>
                  <a:pt x="1645627" y="525080"/>
                </a:lnTo>
                <a:lnTo>
                  <a:pt x="1647133" y="524510"/>
                </a:lnTo>
                <a:lnTo>
                  <a:pt x="1645627" y="523893"/>
                </a:lnTo>
                <a:lnTo>
                  <a:pt x="1645627" y="521970"/>
                </a:lnTo>
                <a:lnTo>
                  <a:pt x="1645123" y="521970"/>
                </a:lnTo>
                <a:lnTo>
                  <a:pt x="1654008" y="519430"/>
                </a:lnTo>
                <a:lnTo>
                  <a:pt x="1648312" y="516890"/>
                </a:lnTo>
                <a:lnTo>
                  <a:pt x="1644139" y="513503"/>
                </a:lnTo>
                <a:lnTo>
                  <a:pt x="1646969" y="506730"/>
                </a:lnTo>
                <a:lnTo>
                  <a:pt x="1650826" y="506730"/>
                </a:lnTo>
                <a:lnTo>
                  <a:pt x="1651236" y="508000"/>
                </a:lnTo>
                <a:lnTo>
                  <a:pt x="1647807" y="508000"/>
                </a:lnTo>
                <a:lnTo>
                  <a:pt x="1649495" y="510540"/>
                </a:lnTo>
                <a:lnTo>
                  <a:pt x="1652055" y="510540"/>
                </a:lnTo>
                <a:lnTo>
                  <a:pt x="1654512" y="518160"/>
                </a:lnTo>
                <a:lnTo>
                  <a:pt x="1658533" y="518160"/>
                </a:lnTo>
                <a:lnTo>
                  <a:pt x="1658849" y="520566"/>
                </a:lnTo>
                <a:lnTo>
                  <a:pt x="1658960" y="520935"/>
                </a:lnTo>
                <a:lnTo>
                  <a:pt x="1660379" y="524510"/>
                </a:lnTo>
                <a:lnTo>
                  <a:pt x="1655180" y="524510"/>
                </a:lnTo>
                <a:lnTo>
                  <a:pt x="1655180" y="525780"/>
                </a:lnTo>
                <a:lnTo>
                  <a:pt x="1667084" y="525780"/>
                </a:lnTo>
                <a:lnTo>
                  <a:pt x="1668086" y="527050"/>
                </a:lnTo>
                <a:close/>
              </a:path>
              <a:path w="4096384" h="836930">
                <a:moveTo>
                  <a:pt x="1653504" y="509270"/>
                </a:moveTo>
                <a:lnTo>
                  <a:pt x="1651501" y="508823"/>
                </a:lnTo>
                <a:lnTo>
                  <a:pt x="1650826" y="506730"/>
                </a:lnTo>
                <a:lnTo>
                  <a:pt x="1653188" y="508649"/>
                </a:lnTo>
                <a:lnTo>
                  <a:pt x="1653504" y="509270"/>
                </a:lnTo>
                <a:close/>
              </a:path>
              <a:path w="4096384" h="836930">
                <a:moveTo>
                  <a:pt x="1714996" y="508334"/>
                </a:moveTo>
                <a:lnTo>
                  <a:pt x="1715525" y="50673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15075" y="508284"/>
                </a:moveTo>
                <a:lnTo>
                  <a:pt x="1715525" y="506730"/>
                </a:lnTo>
                <a:lnTo>
                  <a:pt x="1715863" y="506730"/>
                </a:lnTo>
                <a:lnTo>
                  <a:pt x="1715525" y="50800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57263" y="508000"/>
                </a:moveTo>
                <a:lnTo>
                  <a:pt x="1756430" y="508000"/>
                </a:lnTo>
                <a:lnTo>
                  <a:pt x="1758604" y="506730"/>
                </a:lnTo>
                <a:lnTo>
                  <a:pt x="1757263" y="50800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42850" y="521970"/>
                </a:lnTo>
                <a:lnTo>
                  <a:pt x="1744078" y="519645"/>
                </a:lnTo>
                <a:lnTo>
                  <a:pt x="1744116" y="519200"/>
                </a:lnTo>
                <a:lnTo>
                  <a:pt x="1743354" y="516890"/>
                </a:lnTo>
                <a:lnTo>
                  <a:pt x="1747879" y="516890"/>
                </a:lnTo>
                <a:lnTo>
                  <a:pt x="1758604" y="506730"/>
                </a:lnTo>
                <a:lnTo>
                  <a:pt x="1766992" y="506730"/>
                </a:lnTo>
                <a:lnTo>
                  <a:pt x="1771346" y="511810"/>
                </a:lnTo>
                <a:lnTo>
                  <a:pt x="1761793" y="511810"/>
                </a:lnTo>
                <a:lnTo>
                  <a:pt x="1762631" y="513080"/>
                </a:lnTo>
                <a:lnTo>
                  <a:pt x="1773022" y="513080"/>
                </a:lnTo>
                <a:lnTo>
                  <a:pt x="1775772" y="515620"/>
                </a:lnTo>
                <a:lnTo>
                  <a:pt x="1753411" y="515620"/>
                </a:lnTo>
                <a:lnTo>
                  <a:pt x="1756090" y="519430"/>
                </a:lnTo>
                <a:lnTo>
                  <a:pt x="1767823" y="519430"/>
                </a:lnTo>
                <a:lnTo>
                  <a:pt x="1769336" y="520700"/>
                </a:lnTo>
                <a:lnTo>
                  <a:pt x="1795400" y="52070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859945" y="517613"/>
                </a:moveTo>
                <a:lnTo>
                  <a:pt x="1855159" y="513080"/>
                </a:lnTo>
                <a:lnTo>
                  <a:pt x="1853987" y="513080"/>
                </a:lnTo>
                <a:lnTo>
                  <a:pt x="1858177" y="506730"/>
                </a:lnTo>
                <a:lnTo>
                  <a:pt x="1859650" y="512938"/>
                </a:lnTo>
                <a:lnTo>
                  <a:pt x="1860556" y="515620"/>
                </a:lnTo>
                <a:lnTo>
                  <a:pt x="1859683" y="515620"/>
                </a:lnTo>
                <a:lnTo>
                  <a:pt x="1859945" y="517613"/>
                </a:lnTo>
                <a:close/>
              </a:path>
              <a:path w="4096384" h="836930">
                <a:moveTo>
                  <a:pt x="1868569" y="519430"/>
                </a:moveTo>
                <a:lnTo>
                  <a:pt x="1861864" y="519430"/>
                </a:lnTo>
                <a:lnTo>
                  <a:pt x="1859737" y="513235"/>
                </a:lnTo>
                <a:lnTo>
                  <a:pt x="1858177" y="506730"/>
                </a:lnTo>
                <a:lnTo>
                  <a:pt x="1864215" y="506730"/>
                </a:lnTo>
                <a:lnTo>
                  <a:pt x="1867948" y="507705"/>
                </a:lnTo>
                <a:lnTo>
                  <a:pt x="1867391" y="509283"/>
                </a:lnTo>
                <a:lnTo>
                  <a:pt x="1864404" y="515620"/>
                </a:lnTo>
                <a:lnTo>
                  <a:pt x="1862034" y="515620"/>
                </a:lnTo>
                <a:lnTo>
                  <a:pt x="1863795" y="516646"/>
                </a:lnTo>
                <a:lnTo>
                  <a:pt x="1863689" y="517136"/>
                </a:lnTo>
                <a:lnTo>
                  <a:pt x="1863206" y="518160"/>
                </a:lnTo>
                <a:lnTo>
                  <a:pt x="1866391" y="518160"/>
                </a:lnTo>
                <a:lnTo>
                  <a:pt x="1868569" y="519430"/>
                </a:lnTo>
                <a:close/>
              </a:path>
              <a:path w="4096384" h="836930">
                <a:moveTo>
                  <a:pt x="1903436" y="523240"/>
                </a:moveTo>
                <a:lnTo>
                  <a:pt x="1900588" y="523240"/>
                </a:lnTo>
                <a:lnTo>
                  <a:pt x="1900668" y="520566"/>
                </a:lnTo>
                <a:lnTo>
                  <a:pt x="1908969" y="506730"/>
                </a:lnTo>
                <a:lnTo>
                  <a:pt x="1911818" y="510540"/>
                </a:lnTo>
                <a:lnTo>
                  <a:pt x="1912826" y="513080"/>
                </a:lnTo>
                <a:lnTo>
                  <a:pt x="1907210" y="518082"/>
                </a:lnTo>
                <a:lnTo>
                  <a:pt x="1907090" y="518401"/>
                </a:lnTo>
                <a:lnTo>
                  <a:pt x="1906983" y="519200"/>
                </a:lnTo>
                <a:lnTo>
                  <a:pt x="1906839" y="519645"/>
                </a:lnTo>
                <a:lnTo>
                  <a:pt x="1905617" y="521970"/>
                </a:lnTo>
                <a:lnTo>
                  <a:pt x="1903436" y="523240"/>
                </a:lnTo>
                <a:close/>
              </a:path>
              <a:path w="4096384" h="836930">
                <a:moveTo>
                  <a:pt x="2175666" y="508673"/>
                </a:moveTo>
                <a:lnTo>
                  <a:pt x="2174486" y="506730"/>
                </a:lnTo>
                <a:lnTo>
                  <a:pt x="2175385" y="507079"/>
                </a:lnTo>
                <a:lnTo>
                  <a:pt x="2175666" y="508673"/>
                </a:lnTo>
                <a:close/>
              </a:path>
              <a:path w="4096384" h="836930">
                <a:moveTo>
                  <a:pt x="2175385" y="507079"/>
                </a:moveTo>
                <a:lnTo>
                  <a:pt x="2174486" y="506730"/>
                </a:lnTo>
                <a:lnTo>
                  <a:pt x="2175324" y="506730"/>
                </a:lnTo>
                <a:lnTo>
                  <a:pt x="2175385" y="507079"/>
                </a:lnTo>
                <a:close/>
              </a:path>
              <a:path w="4096384" h="836930">
                <a:moveTo>
                  <a:pt x="2267354" y="514350"/>
                </a:moveTo>
                <a:lnTo>
                  <a:pt x="2255450" y="514350"/>
                </a:lnTo>
                <a:lnTo>
                  <a:pt x="2257630" y="513080"/>
                </a:lnTo>
                <a:lnTo>
                  <a:pt x="2258298" y="506730"/>
                </a:lnTo>
                <a:lnTo>
                  <a:pt x="2261985" y="510540"/>
                </a:lnTo>
                <a:lnTo>
                  <a:pt x="2267354" y="514350"/>
                </a:lnTo>
                <a:close/>
              </a:path>
              <a:path w="4096384" h="836930">
                <a:moveTo>
                  <a:pt x="2786325" y="519430"/>
                </a:moveTo>
                <a:lnTo>
                  <a:pt x="2781794" y="513080"/>
                </a:lnTo>
                <a:lnTo>
                  <a:pt x="2782128" y="513080"/>
                </a:lnTo>
                <a:lnTo>
                  <a:pt x="2786325" y="506730"/>
                </a:lnTo>
                <a:lnTo>
                  <a:pt x="2786325" y="507841"/>
                </a:lnTo>
                <a:lnTo>
                  <a:pt x="2785160" y="509270"/>
                </a:lnTo>
                <a:lnTo>
                  <a:pt x="2786325" y="509270"/>
                </a:lnTo>
                <a:lnTo>
                  <a:pt x="2786325" y="516890"/>
                </a:lnTo>
                <a:lnTo>
                  <a:pt x="2785317" y="516890"/>
                </a:lnTo>
                <a:lnTo>
                  <a:pt x="2786275" y="517613"/>
                </a:lnTo>
                <a:lnTo>
                  <a:pt x="2786325" y="519430"/>
                </a:lnTo>
                <a:close/>
              </a:path>
              <a:path w="4096384" h="836930">
                <a:moveTo>
                  <a:pt x="2786325" y="507841"/>
                </a:moveTo>
                <a:lnTo>
                  <a:pt x="2786325" y="506730"/>
                </a:lnTo>
                <a:lnTo>
                  <a:pt x="2787232" y="506730"/>
                </a:lnTo>
                <a:lnTo>
                  <a:pt x="2786325" y="507841"/>
                </a:lnTo>
                <a:close/>
              </a:path>
              <a:path w="4096384" h="836930">
                <a:moveTo>
                  <a:pt x="3077326" y="514350"/>
                </a:moveTo>
                <a:lnTo>
                  <a:pt x="3066247" y="514350"/>
                </a:lnTo>
                <a:lnTo>
                  <a:pt x="3066247" y="506730"/>
                </a:lnTo>
                <a:lnTo>
                  <a:pt x="3070955" y="506730"/>
                </a:lnTo>
                <a:lnTo>
                  <a:pt x="3071443" y="508000"/>
                </a:lnTo>
                <a:lnTo>
                  <a:pt x="3084522" y="508000"/>
                </a:lnTo>
                <a:lnTo>
                  <a:pt x="3086382" y="509270"/>
                </a:lnTo>
                <a:lnTo>
                  <a:pt x="3080999" y="509270"/>
                </a:lnTo>
                <a:lnTo>
                  <a:pt x="3077326" y="514350"/>
                </a:lnTo>
                <a:close/>
              </a:path>
              <a:path w="4096384" h="836930">
                <a:moveTo>
                  <a:pt x="3165833" y="513080"/>
                </a:moveTo>
                <a:lnTo>
                  <a:pt x="3160968" y="513080"/>
                </a:lnTo>
                <a:lnTo>
                  <a:pt x="3161132" y="512656"/>
                </a:lnTo>
                <a:lnTo>
                  <a:pt x="3164825" y="506730"/>
                </a:lnTo>
                <a:lnTo>
                  <a:pt x="3165833" y="513080"/>
                </a:lnTo>
                <a:close/>
              </a:path>
              <a:path w="4096384" h="836930">
                <a:moveTo>
                  <a:pt x="3199072" y="509270"/>
                </a:moveTo>
                <a:lnTo>
                  <a:pt x="3195836" y="508000"/>
                </a:lnTo>
                <a:lnTo>
                  <a:pt x="3194985" y="506730"/>
                </a:lnTo>
                <a:lnTo>
                  <a:pt x="3198265" y="506730"/>
                </a:lnTo>
                <a:lnTo>
                  <a:pt x="3199072" y="509270"/>
                </a:lnTo>
                <a:close/>
              </a:path>
              <a:path w="4096384" h="836930">
                <a:moveTo>
                  <a:pt x="3516426" y="516890"/>
                </a:moveTo>
                <a:lnTo>
                  <a:pt x="3490693" y="516890"/>
                </a:lnTo>
                <a:lnTo>
                  <a:pt x="3490298" y="512039"/>
                </a:lnTo>
                <a:lnTo>
                  <a:pt x="3490176" y="506730"/>
                </a:lnTo>
                <a:lnTo>
                  <a:pt x="3492016" y="508000"/>
                </a:lnTo>
                <a:lnTo>
                  <a:pt x="3505112" y="508000"/>
                </a:lnTo>
                <a:lnTo>
                  <a:pt x="3505112" y="511810"/>
                </a:lnTo>
                <a:lnTo>
                  <a:pt x="3513323" y="511810"/>
                </a:lnTo>
                <a:lnTo>
                  <a:pt x="3513323" y="513080"/>
                </a:lnTo>
                <a:lnTo>
                  <a:pt x="3523950" y="513080"/>
                </a:lnTo>
                <a:lnTo>
                  <a:pt x="3525197" y="514350"/>
                </a:lnTo>
                <a:lnTo>
                  <a:pt x="3528908" y="515620"/>
                </a:lnTo>
                <a:lnTo>
                  <a:pt x="3514665" y="515620"/>
                </a:lnTo>
                <a:lnTo>
                  <a:pt x="3516426" y="516890"/>
                </a:lnTo>
                <a:close/>
              </a:path>
              <a:path w="4096384" h="836930">
                <a:moveTo>
                  <a:pt x="3814210" y="515620"/>
                </a:moveTo>
                <a:lnTo>
                  <a:pt x="3810845" y="515620"/>
                </a:lnTo>
                <a:lnTo>
                  <a:pt x="3808180" y="514350"/>
                </a:lnTo>
                <a:lnTo>
                  <a:pt x="3806497" y="511810"/>
                </a:lnTo>
                <a:lnTo>
                  <a:pt x="3806006" y="509270"/>
                </a:lnTo>
                <a:lnTo>
                  <a:pt x="3812036" y="506730"/>
                </a:lnTo>
                <a:lnTo>
                  <a:pt x="3814210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4210" y="515620"/>
                </a:lnTo>
                <a:lnTo>
                  <a:pt x="3812036" y="506730"/>
                </a:lnTo>
                <a:lnTo>
                  <a:pt x="3814484" y="506730"/>
                </a:lnTo>
                <a:lnTo>
                  <a:pt x="3815893" y="509270"/>
                </a:lnTo>
                <a:lnTo>
                  <a:pt x="3818544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4013855" y="515620"/>
                </a:moveTo>
                <a:lnTo>
                  <a:pt x="4013338" y="515620"/>
                </a:lnTo>
                <a:lnTo>
                  <a:pt x="4012997" y="514350"/>
                </a:lnTo>
                <a:lnTo>
                  <a:pt x="4006967" y="513080"/>
                </a:lnTo>
                <a:lnTo>
                  <a:pt x="4011007" y="510540"/>
                </a:lnTo>
                <a:lnTo>
                  <a:pt x="4015688" y="506730"/>
                </a:lnTo>
                <a:lnTo>
                  <a:pt x="4013855" y="515620"/>
                </a:lnTo>
                <a:close/>
              </a:path>
              <a:path w="4096384" h="836930">
                <a:moveTo>
                  <a:pt x="1621034" y="521533"/>
                </a:moveTo>
                <a:lnTo>
                  <a:pt x="1612606" y="515620"/>
                </a:lnTo>
                <a:lnTo>
                  <a:pt x="1612940" y="515620"/>
                </a:lnTo>
                <a:lnTo>
                  <a:pt x="1614786" y="514350"/>
                </a:lnTo>
                <a:lnTo>
                  <a:pt x="1610947" y="511928"/>
                </a:lnTo>
                <a:lnTo>
                  <a:pt x="1610826" y="511774"/>
                </a:lnTo>
                <a:lnTo>
                  <a:pt x="1615454" y="509270"/>
                </a:lnTo>
                <a:lnTo>
                  <a:pt x="1618956" y="506858"/>
                </a:lnTo>
                <a:lnTo>
                  <a:pt x="1620483" y="509270"/>
                </a:lnTo>
                <a:lnTo>
                  <a:pt x="1623600" y="509270"/>
                </a:lnTo>
                <a:lnTo>
                  <a:pt x="1624970" y="511268"/>
                </a:lnTo>
                <a:lnTo>
                  <a:pt x="1624991" y="511481"/>
                </a:lnTo>
                <a:lnTo>
                  <a:pt x="1624741" y="511740"/>
                </a:lnTo>
                <a:lnTo>
                  <a:pt x="1624616" y="511954"/>
                </a:lnTo>
                <a:lnTo>
                  <a:pt x="1618977" y="513080"/>
                </a:lnTo>
                <a:lnTo>
                  <a:pt x="1620987" y="514350"/>
                </a:lnTo>
                <a:lnTo>
                  <a:pt x="1622330" y="515620"/>
                </a:lnTo>
                <a:lnTo>
                  <a:pt x="1622977" y="518082"/>
                </a:lnTo>
                <a:lnTo>
                  <a:pt x="1622912" y="518401"/>
                </a:lnTo>
                <a:lnTo>
                  <a:pt x="1622103" y="520700"/>
                </a:lnTo>
                <a:lnTo>
                  <a:pt x="1620647" y="520700"/>
                </a:lnTo>
                <a:lnTo>
                  <a:pt x="1621034" y="521533"/>
                </a:lnTo>
                <a:close/>
              </a:path>
              <a:path w="4096384" h="836930">
                <a:moveTo>
                  <a:pt x="239233" y="516875"/>
                </a:moveTo>
                <a:lnTo>
                  <a:pt x="237913" y="515620"/>
                </a:lnTo>
                <a:lnTo>
                  <a:pt x="247946" y="506893"/>
                </a:lnTo>
                <a:lnTo>
                  <a:pt x="252325" y="511810"/>
                </a:lnTo>
                <a:lnTo>
                  <a:pt x="250485" y="513080"/>
                </a:lnTo>
                <a:lnTo>
                  <a:pt x="263772" y="513080"/>
                </a:lnTo>
                <a:lnTo>
                  <a:pt x="262191" y="515620"/>
                </a:lnTo>
                <a:lnTo>
                  <a:pt x="251657" y="515620"/>
                </a:lnTo>
                <a:lnTo>
                  <a:pt x="239233" y="516875"/>
                </a:lnTo>
                <a:close/>
              </a:path>
              <a:path w="4096384" h="836930">
                <a:moveTo>
                  <a:pt x="1869073" y="508000"/>
                </a:moveTo>
                <a:lnTo>
                  <a:pt x="1867948" y="507705"/>
                </a:lnTo>
                <a:lnTo>
                  <a:pt x="1868189" y="507020"/>
                </a:lnTo>
                <a:lnTo>
                  <a:pt x="1869073" y="50800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77504" y="514350"/>
                </a:lnTo>
                <a:lnTo>
                  <a:pt x="2178240" y="513235"/>
                </a:lnTo>
                <a:lnTo>
                  <a:pt x="2178256" y="512938"/>
                </a:lnTo>
                <a:lnTo>
                  <a:pt x="2175677" y="508691"/>
                </a:lnTo>
                <a:lnTo>
                  <a:pt x="2175385" y="507079"/>
                </a:lnTo>
                <a:lnTo>
                  <a:pt x="2181051" y="509283"/>
                </a:lnTo>
                <a:lnTo>
                  <a:pt x="2187896" y="51308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1547305" y="514350"/>
                </a:moveTo>
                <a:lnTo>
                  <a:pt x="1541372" y="514350"/>
                </a:lnTo>
                <a:lnTo>
                  <a:pt x="1545392" y="513080"/>
                </a:lnTo>
                <a:lnTo>
                  <a:pt x="1542199" y="507580"/>
                </a:lnTo>
                <a:lnTo>
                  <a:pt x="1542963" y="507258"/>
                </a:lnTo>
                <a:lnTo>
                  <a:pt x="1547771" y="509283"/>
                </a:lnTo>
                <a:lnTo>
                  <a:pt x="1550421" y="510540"/>
                </a:lnTo>
                <a:lnTo>
                  <a:pt x="1547305" y="514350"/>
                </a:lnTo>
                <a:close/>
              </a:path>
              <a:path w="4096384" h="836930">
                <a:moveTo>
                  <a:pt x="1493680" y="511090"/>
                </a:moveTo>
                <a:lnTo>
                  <a:pt x="1490920" y="510540"/>
                </a:lnTo>
                <a:lnTo>
                  <a:pt x="1498109" y="507269"/>
                </a:lnTo>
                <a:lnTo>
                  <a:pt x="1498766" y="508377"/>
                </a:lnTo>
                <a:lnTo>
                  <a:pt x="1498683" y="509058"/>
                </a:lnTo>
                <a:lnTo>
                  <a:pt x="1498637" y="509283"/>
                </a:lnTo>
                <a:lnTo>
                  <a:pt x="1499547" y="510540"/>
                </a:lnTo>
                <a:lnTo>
                  <a:pt x="1494770" y="510540"/>
                </a:lnTo>
                <a:lnTo>
                  <a:pt x="1493680" y="511090"/>
                </a:lnTo>
                <a:close/>
              </a:path>
              <a:path w="4096384" h="836930">
                <a:moveTo>
                  <a:pt x="1543180" y="509270"/>
                </a:moveTo>
                <a:lnTo>
                  <a:pt x="1541201" y="509270"/>
                </a:lnTo>
                <a:lnTo>
                  <a:pt x="1541201" y="508000"/>
                </a:lnTo>
                <a:lnTo>
                  <a:pt x="1542199" y="507580"/>
                </a:lnTo>
                <a:lnTo>
                  <a:pt x="1543180" y="509270"/>
                </a:lnTo>
                <a:close/>
              </a:path>
              <a:path w="4096384" h="836930">
                <a:moveTo>
                  <a:pt x="742466" y="514350"/>
                </a:moveTo>
                <a:lnTo>
                  <a:pt x="743638" y="510540"/>
                </a:lnTo>
                <a:lnTo>
                  <a:pt x="743972" y="510540"/>
                </a:lnTo>
                <a:lnTo>
                  <a:pt x="743202" y="507625"/>
                </a:lnTo>
                <a:lnTo>
                  <a:pt x="744306" y="508000"/>
                </a:lnTo>
                <a:lnTo>
                  <a:pt x="750847" y="508000"/>
                </a:lnTo>
                <a:lnTo>
                  <a:pt x="755038" y="509270"/>
                </a:lnTo>
                <a:lnTo>
                  <a:pt x="742466" y="514350"/>
                </a:lnTo>
                <a:close/>
              </a:path>
              <a:path w="4096384" h="836930">
                <a:moveTo>
                  <a:pt x="1864899" y="517290"/>
                </a:moveTo>
                <a:lnTo>
                  <a:pt x="1864039" y="516789"/>
                </a:lnTo>
                <a:lnTo>
                  <a:pt x="1863920" y="516646"/>
                </a:lnTo>
                <a:lnTo>
                  <a:pt x="1867391" y="509283"/>
                </a:lnTo>
                <a:lnTo>
                  <a:pt x="1867948" y="507705"/>
                </a:lnTo>
                <a:lnTo>
                  <a:pt x="1869073" y="508000"/>
                </a:lnTo>
                <a:lnTo>
                  <a:pt x="1870012" y="508000"/>
                </a:lnTo>
                <a:lnTo>
                  <a:pt x="1871921" y="511810"/>
                </a:lnTo>
                <a:lnTo>
                  <a:pt x="1873093" y="513080"/>
                </a:lnTo>
                <a:lnTo>
                  <a:pt x="1864899" y="517290"/>
                </a:lnTo>
                <a:close/>
              </a:path>
              <a:path w="4096384" h="836930">
                <a:moveTo>
                  <a:pt x="2785160" y="509270"/>
                </a:moveTo>
                <a:lnTo>
                  <a:pt x="2786325" y="507841"/>
                </a:lnTo>
                <a:lnTo>
                  <a:pt x="2786304" y="509058"/>
                </a:lnTo>
                <a:lnTo>
                  <a:pt x="2785160" y="509270"/>
                </a:lnTo>
                <a:close/>
              </a:path>
              <a:path w="4096384" h="836930">
                <a:moveTo>
                  <a:pt x="179074" y="528320"/>
                </a:moveTo>
                <a:lnTo>
                  <a:pt x="172369" y="527050"/>
                </a:lnTo>
                <a:lnTo>
                  <a:pt x="171154" y="524751"/>
                </a:lnTo>
                <a:lnTo>
                  <a:pt x="171107" y="523893"/>
                </a:lnTo>
                <a:lnTo>
                  <a:pt x="171330" y="522199"/>
                </a:lnTo>
                <a:lnTo>
                  <a:pt x="171414" y="521936"/>
                </a:lnTo>
                <a:lnTo>
                  <a:pt x="173377" y="520700"/>
                </a:lnTo>
                <a:lnTo>
                  <a:pt x="178910" y="515620"/>
                </a:lnTo>
                <a:lnTo>
                  <a:pt x="173377" y="509270"/>
                </a:lnTo>
                <a:lnTo>
                  <a:pt x="168194" y="508148"/>
                </a:lnTo>
                <a:lnTo>
                  <a:pt x="168682" y="508000"/>
                </a:lnTo>
                <a:lnTo>
                  <a:pt x="174917" y="508000"/>
                </a:lnTo>
                <a:lnTo>
                  <a:pt x="176417" y="509283"/>
                </a:lnTo>
                <a:lnTo>
                  <a:pt x="184607" y="514350"/>
                </a:lnTo>
                <a:lnTo>
                  <a:pt x="186283" y="514350"/>
                </a:lnTo>
                <a:lnTo>
                  <a:pt x="182426" y="515620"/>
                </a:lnTo>
                <a:lnTo>
                  <a:pt x="179074" y="528320"/>
                </a:lnTo>
                <a:close/>
              </a:path>
              <a:path w="4096384" h="836930">
                <a:moveTo>
                  <a:pt x="339156" y="513080"/>
                </a:moveTo>
                <a:lnTo>
                  <a:pt x="330271" y="513080"/>
                </a:lnTo>
                <a:lnTo>
                  <a:pt x="334965" y="509270"/>
                </a:lnTo>
                <a:lnTo>
                  <a:pt x="337310" y="509270"/>
                </a:lnTo>
                <a:lnTo>
                  <a:pt x="340164" y="508000"/>
                </a:lnTo>
                <a:lnTo>
                  <a:pt x="339156" y="513080"/>
                </a:lnTo>
                <a:close/>
              </a:path>
              <a:path w="4096384" h="836930">
                <a:moveTo>
                  <a:pt x="500915" y="527050"/>
                </a:moveTo>
                <a:lnTo>
                  <a:pt x="497865" y="523399"/>
                </a:lnTo>
                <a:lnTo>
                  <a:pt x="497847" y="523174"/>
                </a:lnTo>
                <a:lnTo>
                  <a:pt x="504437" y="519430"/>
                </a:lnTo>
                <a:lnTo>
                  <a:pt x="508314" y="515620"/>
                </a:lnTo>
                <a:lnTo>
                  <a:pt x="512963" y="510540"/>
                </a:lnTo>
                <a:lnTo>
                  <a:pt x="517988" y="508000"/>
                </a:lnTo>
                <a:lnTo>
                  <a:pt x="518233" y="510611"/>
                </a:lnTo>
                <a:lnTo>
                  <a:pt x="518210" y="512154"/>
                </a:lnTo>
                <a:lnTo>
                  <a:pt x="517847" y="513080"/>
                </a:lnTo>
                <a:lnTo>
                  <a:pt x="507620" y="523240"/>
                </a:lnTo>
                <a:lnTo>
                  <a:pt x="500915" y="527050"/>
                </a:lnTo>
                <a:close/>
              </a:path>
              <a:path w="4096384" h="836930">
                <a:moveTo>
                  <a:pt x="516505" y="527050"/>
                </a:moveTo>
                <a:lnTo>
                  <a:pt x="500915" y="527050"/>
                </a:lnTo>
                <a:lnTo>
                  <a:pt x="507620" y="523240"/>
                </a:lnTo>
                <a:lnTo>
                  <a:pt x="517847" y="513080"/>
                </a:lnTo>
                <a:lnTo>
                  <a:pt x="518210" y="512154"/>
                </a:lnTo>
                <a:lnTo>
                  <a:pt x="518233" y="510611"/>
                </a:lnTo>
                <a:lnTo>
                  <a:pt x="517988" y="508000"/>
                </a:lnTo>
                <a:lnTo>
                  <a:pt x="528462" y="508000"/>
                </a:lnTo>
                <a:lnTo>
                  <a:pt x="519524" y="514350"/>
                </a:lnTo>
                <a:lnTo>
                  <a:pt x="516036" y="519380"/>
                </a:lnTo>
                <a:lnTo>
                  <a:pt x="516157" y="519645"/>
                </a:lnTo>
                <a:lnTo>
                  <a:pt x="517746" y="521830"/>
                </a:lnTo>
                <a:lnTo>
                  <a:pt x="517787" y="522199"/>
                </a:lnTo>
                <a:lnTo>
                  <a:pt x="516505" y="527050"/>
                </a:lnTo>
                <a:close/>
              </a:path>
              <a:path w="4096384" h="836930">
                <a:moveTo>
                  <a:pt x="666412" y="518160"/>
                </a:moveTo>
                <a:lnTo>
                  <a:pt x="658489" y="518160"/>
                </a:lnTo>
                <a:lnTo>
                  <a:pt x="664705" y="515620"/>
                </a:lnTo>
                <a:lnTo>
                  <a:pt x="668376" y="510540"/>
                </a:lnTo>
                <a:lnTo>
                  <a:pt x="671166" y="508000"/>
                </a:lnTo>
                <a:lnTo>
                  <a:pt x="673847" y="511810"/>
                </a:lnTo>
                <a:lnTo>
                  <a:pt x="673797" y="512039"/>
                </a:lnTo>
                <a:lnTo>
                  <a:pt x="666412" y="518160"/>
                </a:lnTo>
                <a:close/>
              </a:path>
              <a:path w="4096384" h="836930">
                <a:moveTo>
                  <a:pt x="673930" y="511928"/>
                </a:moveTo>
                <a:lnTo>
                  <a:pt x="671166" y="508000"/>
                </a:lnTo>
                <a:lnTo>
                  <a:pt x="681620" y="508000"/>
                </a:lnTo>
                <a:lnTo>
                  <a:pt x="680611" y="511810"/>
                </a:lnTo>
                <a:lnTo>
                  <a:pt x="674073" y="511810"/>
                </a:lnTo>
                <a:lnTo>
                  <a:pt x="673930" y="511928"/>
                </a:lnTo>
                <a:close/>
              </a:path>
              <a:path w="4096384" h="836930">
                <a:moveTo>
                  <a:pt x="851169" y="509270"/>
                </a:moveTo>
                <a:lnTo>
                  <a:pt x="849582" y="509270"/>
                </a:lnTo>
                <a:lnTo>
                  <a:pt x="851252" y="508000"/>
                </a:lnTo>
                <a:lnTo>
                  <a:pt x="851169" y="509270"/>
                </a:lnTo>
                <a:close/>
              </a:path>
              <a:path w="4096384" h="836930">
                <a:moveTo>
                  <a:pt x="892377" y="511810"/>
                </a:moveTo>
                <a:lnTo>
                  <a:pt x="882099" y="511810"/>
                </a:lnTo>
                <a:lnTo>
                  <a:pt x="882263" y="508000"/>
                </a:lnTo>
                <a:lnTo>
                  <a:pt x="883605" y="508000"/>
                </a:lnTo>
                <a:lnTo>
                  <a:pt x="892377" y="51181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83605" y="508000"/>
                </a:lnTo>
                <a:lnTo>
                  <a:pt x="893663" y="50800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946805" y="510540"/>
                </a:moveTo>
                <a:lnTo>
                  <a:pt x="946969" y="508000"/>
                </a:lnTo>
                <a:lnTo>
                  <a:pt x="948141" y="509270"/>
                </a:lnTo>
                <a:lnTo>
                  <a:pt x="946805" y="510540"/>
                </a:lnTo>
                <a:close/>
              </a:path>
              <a:path w="4096384" h="836930">
                <a:moveTo>
                  <a:pt x="960268" y="510540"/>
                </a:moveTo>
                <a:lnTo>
                  <a:pt x="946805" y="510540"/>
                </a:lnTo>
                <a:lnTo>
                  <a:pt x="948141" y="509270"/>
                </a:lnTo>
                <a:lnTo>
                  <a:pt x="946969" y="508000"/>
                </a:lnTo>
                <a:lnTo>
                  <a:pt x="962559" y="508000"/>
                </a:lnTo>
                <a:lnTo>
                  <a:pt x="961387" y="509270"/>
                </a:lnTo>
                <a:lnTo>
                  <a:pt x="960268" y="51054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61387" y="534670"/>
                </a:lnTo>
                <a:lnTo>
                  <a:pt x="968930" y="530860"/>
                </a:lnTo>
                <a:lnTo>
                  <a:pt x="969932" y="530860"/>
                </a:lnTo>
                <a:lnTo>
                  <a:pt x="973942" y="527066"/>
                </a:lnTo>
                <a:lnTo>
                  <a:pt x="974141" y="526358"/>
                </a:lnTo>
                <a:lnTo>
                  <a:pt x="974268" y="523893"/>
                </a:lnTo>
                <a:lnTo>
                  <a:pt x="974142" y="519380"/>
                </a:lnTo>
                <a:lnTo>
                  <a:pt x="969221" y="515620"/>
                </a:lnTo>
                <a:lnTo>
                  <a:pt x="955684" y="515620"/>
                </a:lnTo>
                <a:lnTo>
                  <a:pt x="962055" y="511810"/>
                </a:lnTo>
                <a:lnTo>
                  <a:pt x="962893" y="510540"/>
                </a:lnTo>
                <a:lnTo>
                  <a:pt x="962723" y="510540"/>
                </a:lnTo>
                <a:lnTo>
                  <a:pt x="961401" y="509283"/>
                </a:lnTo>
                <a:lnTo>
                  <a:pt x="962559" y="508000"/>
                </a:lnTo>
                <a:lnTo>
                  <a:pt x="973619" y="508000"/>
                </a:lnTo>
                <a:lnTo>
                  <a:pt x="973619" y="509270"/>
                </a:lnTo>
                <a:lnTo>
                  <a:pt x="973439" y="509283"/>
                </a:lnTo>
                <a:lnTo>
                  <a:pt x="968930" y="513080"/>
                </a:lnTo>
                <a:lnTo>
                  <a:pt x="973115" y="513080"/>
                </a:lnTo>
                <a:lnTo>
                  <a:pt x="978988" y="514350"/>
                </a:lnTo>
                <a:lnTo>
                  <a:pt x="979823" y="514350"/>
                </a:lnTo>
                <a:lnTo>
                  <a:pt x="979701" y="515279"/>
                </a:lnTo>
                <a:lnTo>
                  <a:pt x="979590" y="515671"/>
                </a:lnTo>
                <a:lnTo>
                  <a:pt x="974797" y="519430"/>
                </a:lnTo>
                <a:lnTo>
                  <a:pt x="979820" y="519430"/>
                </a:lnTo>
                <a:lnTo>
                  <a:pt x="984413" y="520062"/>
                </a:lnTo>
                <a:lnTo>
                  <a:pt x="985256" y="528320"/>
                </a:lnTo>
                <a:lnTo>
                  <a:pt x="980828" y="528320"/>
                </a:lnTo>
                <a:lnTo>
                  <a:pt x="975307" y="530857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78988" y="514350"/>
                </a:moveTo>
                <a:lnTo>
                  <a:pt x="973115" y="513080"/>
                </a:lnTo>
                <a:lnTo>
                  <a:pt x="968930" y="513080"/>
                </a:lnTo>
                <a:lnTo>
                  <a:pt x="973455" y="509270"/>
                </a:lnTo>
                <a:lnTo>
                  <a:pt x="973619" y="509270"/>
                </a:lnTo>
                <a:lnTo>
                  <a:pt x="973619" y="508000"/>
                </a:lnTo>
                <a:lnTo>
                  <a:pt x="978988" y="514350"/>
                </a:lnTo>
                <a:close/>
              </a:path>
              <a:path w="4096384" h="836930">
                <a:moveTo>
                  <a:pt x="1004629" y="523240"/>
                </a:moveTo>
                <a:lnTo>
                  <a:pt x="998859" y="513235"/>
                </a:lnTo>
                <a:lnTo>
                  <a:pt x="998735" y="512938"/>
                </a:lnTo>
                <a:lnTo>
                  <a:pt x="997548" y="508000"/>
                </a:lnTo>
                <a:lnTo>
                  <a:pt x="1000989" y="509283"/>
                </a:lnTo>
                <a:lnTo>
                  <a:pt x="1005670" y="511810"/>
                </a:lnTo>
                <a:lnTo>
                  <a:pt x="1008316" y="514350"/>
                </a:lnTo>
                <a:lnTo>
                  <a:pt x="1009828" y="514350"/>
                </a:lnTo>
                <a:lnTo>
                  <a:pt x="1004629" y="52324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08316" y="514350"/>
                </a:lnTo>
                <a:lnTo>
                  <a:pt x="1005670" y="511810"/>
                </a:lnTo>
                <a:lnTo>
                  <a:pt x="1000964" y="509270"/>
                </a:lnTo>
                <a:lnTo>
                  <a:pt x="997548" y="508000"/>
                </a:lnTo>
                <a:lnTo>
                  <a:pt x="1013515" y="508000"/>
                </a:lnTo>
                <a:lnTo>
                  <a:pt x="1010667" y="511810"/>
                </a:lnTo>
                <a:lnTo>
                  <a:pt x="1012847" y="51308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12847" y="513080"/>
                </a:lnTo>
                <a:lnTo>
                  <a:pt x="1010667" y="511810"/>
                </a:lnTo>
                <a:lnTo>
                  <a:pt x="1013515" y="508000"/>
                </a:lnTo>
                <a:lnTo>
                  <a:pt x="1014873" y="509283"/>
                </a:lnTo>
                <a:lnTo>
                  <a:pt x="1016370" y="51054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3776" y="523240"/>
                </a:moveTo>
                <a:lnTo>
                  <a:pt x="1004629" y="523240"/>
                </a:lnTo>
                <a:lnTo>
                  <a:pt x="1009828" y="514350"/>
                </a:lnTo>
                <a:lnTo>
                  <a:pt x="1015191" y="514350"/>
                </a:lnTo>
                <a:lnTo>
                  <a:pt x="1016370" y="510540"/>
                </a:lnTo>
                <a:lnTo>
                  <a:pt x="1014857" y="509270"/>
                </a:lnTo>
                <a:lnTo>
                  <a:pt x="1013515" y="508000"/>
                </a:lnTo>
                <a:lnTo>
                  <a:pt x="1027365" y="508000"/>
                </a:lnTo>
                <a:lnTo>
                  <a:pt x="1024786" y="510540"/>
                </a:lnTo>
                <a:lnTo>
                  <a:pt x="1019470" y="518160"/>
                </a:lnTo>
                <a:lnTo>
                  <a:pt x="1013776" y="523240"/>
                </a:lnTo>
                <a:close/>
              </a:path>
              <a:path w="4096384" h="836930">
                <a:moveTo>
                  <a:pt x="1072354" y="513080"/>
                </a:moveTo>
                <a:lnTo>
                  <a:pt x="1066317" y="513080"/>
                </a:lnTo>
                <a:lnTo>
                  <a:pt x="1065830" y="512154"/>
                </a:lnTo>
                <a:lnTo>
                  <a:pt x="1065714" y="511740"/>
                </a:lnTo>
                <a:lnTo>
                  <a:pt x="1066821" y="510540"/>
                </a:lnTo>
                <a:lnTo>
                  <a:pt x="1068831" y="508000"/>
                </a:lnTo>
                <a:lnTo>
                  <a:pt x="1072354" y="51308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2354" y="513080"/>
                </a:lnTo>
                <a:lnTo>
                  <a:pt x="1068831" y="508000"/>
                </a:lnTo>
                <a:lnTo>
                  <a:pt x="1075373" y="50800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25490" y="520700"/>
                </a:moveTo>
                <a:lnTo>
                  <a:pt x="1117947" y="508000"/>
                </a:lnTo>
                <a:lnTo>
                  <a:pt x="1124999" y="509283"/>
                </a:lnTo>
                <a:lnTo>
                  <a:pt x="1132574" y="516765"/>
                </a:lnTo>
                <a:lnTo>
                  <a:pt x="1132637" y="516932"/>
                </a:lnTo>
                <a:lnTo>
                  <a:pt x="1129013" y="519430"/>
                </a:lnTo>
                <a:lnTo>
                  <a:pt x="1125490" y="520700"/>
                </a:lnTo>
                <a:close/>
              </a:path>
              <a:path w="4096384" h="836930">
                <a:moveTo>
                  <a:pt x="1205282" y="510540"/>
                </a:moveTo>
                <a:lnTo>
                  <a:pt x="1202598" y="510540"/>
                </a:lnTo>
                <a:lnTo>
                  <a:pt x="1200588" y="509270"/>
                </a:lnTo>
                <a:lnTo>
                  <a:pt x="1200758" y="509270"/>
                </a:lnTo>
                <a:lnTo>
                  <a:pt x="1203102" y="508000"/>
                </a:lnTo>
                <a:lnTo>
                  <a:pt x="1205446" y="509270"/>
                </a:lnTo>
                <a:lnTo>
                  <a:pt x="1205282" y="510540"/>
                </a:lnTo>
                <a:close/>
              </a:path>
              <a:path w="4096384" h="836930">
                <a:moveTo>
                  <a:pt x="1213538" y="510540"/>
                </a:moveTo>
                <a:lnTo>
                  <a:pt x="1205282" y="510540"/>
                </a:lnTo>
                <a:lnTo>
                  <a:pt x="1205446" y="509270"/>
                </a:lnTo>
                <a:lnTo>
                  <a:pt x="1203102" y="508000"/>
                </a:lnTo>
                <a:lnTo>
                  <a:pt x="1214165" y="508000"/>
                </a:lnTo>
                <a:lnTo>
                  <a:pt x="1212826" y="509270"/>
                </a:lnTo>
                <a:lnTo>
                  <a:pt x="1213538" y="510540"/>
                </a:lnTo>
                <a:close/>
              </a:path>
              <a:path w="4096384" h="836930">
                <a:moveTo>
                  <a:pt x="1274513" y="513080"/>
                </a:moveTo>
                <a:lnTo>
                  <a:pt x="1270656" y="513080"/>
                </a:lnTo>
                <a:lnTo>
                  <a:pt x="1268810" y="511810"/>
                </a:lnTo>
                <a:lnTo>
                  <a:pt x="1268476" y="510540"/>
                </a:lnTo>
                <a:lnTo>
                  <a:pt x="1269648" y="509270"/>
                </a:lnTo>
                <a:lnTo>
                  <a:pt x="1271161" y="508000"/>
                </a:lnTo>
                <a:lnTo>
                  <a:pt x="1274513" y="513080"/>
                </a:lnTo>
                <a:close/>
              </a:path>
              <a:path w="4096384" h="836930">
                <a:moveTo>
                  <a:pt x="1275937" y="513080"/>
                </a:moveTo>
                <a:lnTo>
                  <a:pt x="1274513" y="513080"/>
                </a:lnTo>
                <a:lnTo>
                  <a:pt x="1271161" y="508000"/>
                </a:lnTo>
                <a:lnTo>
                  <a:pt x="1297306" y="508000"/>
                </a:lnTo>
                <a:lnTo>
                  <a:pt x="1294962" y="510540"/>
                </a:lnTo>
                <a:lnTo>
                  <a:pt x="1277866" y="510540"/>
                </a:lnTo>
                <a:lnTo>
                  <a:pt x="1275937" y="513080"/>
                </a:lnTo>
                <a:close/>
              </a:path>
              <a:path w="4096384" h="836930">
                <a:moveTo>
                  <a:pt x="1298819" y="510540"/>
                </a:moveTo>
                <a:lnTo>
                  <a:pt x="1294962" y="510540"/>
                </a:lnTo>
                <a:lnTo>
                  <a:pt x="1297306" y="508000"/>
                </a:lnTo>
                <a:lnTo>
                  <a:pt x="1297981" y="508000"/>
                </a:lnTo>
                <a:lnTo>
                  <a:pt x="1298819" y="51054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298819" y="510540"/>
                </a:lnTo>
                <a:lnTo>
                  <a:pt x="1297981" y="508000"/>
                </a:lnTo>
                <a:lnTo>
                  <a:pt x="1303621" y="508000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10716" y="511810"/>
                </a:moveTo>
                <a:lnTo>
                  <a:pt x="1309714" y="511810"/>
                </a:lnTo>
                <a:lnTo>
                  <a:pt x="1309544" y="509270"/>
                </a:lnTo>
                <a:lnTo>
                  <a:pt x="1311221" y="508000"/>
                </a:lnTo>
                <a:lnTo>
                  <a:pt x="1312229" y="508000"/>
                </a:lnTo>
                <a:lnTo>
                  <a:pt x="1312346" y="509816"/>
                </a:lnTo>
                <a:lnTo>
                  <a:pt x="1312299" y="510611"/>
                </a:lnTo>
                <a:lnTo>
                  <a:pt x="1310716" y="511810"/>
                </a:lnTo>
                <a:close/>
              </a:path>
              <a:path w="4096384" h="836930">
                <a:moveTo>
                  <a:pt x="1349107" y="511810"/>
                </a:moveTo>
                <a:lnTo>
                  <a:pt x="1310716" y="511810"/>
                </a:lnTo>
                <a:lnTo>
                  <a:pt x="1312299" y="510611"/>
                </a:lnTo>
                <a:lnTo>
                  <a:pt x="1312346" y="509816"/>
                </a:lnTo>
                <a:lnTo>
                  <a:pt x="1312229" y="508000"/>
                </a:lnTo>
                <a:lnTo>
                  <a:pt x="1324297" y="508000"/>
                </a:lnTo>
                <a:lnTo>
                  <a:pt x="1322620" y="509270"/>
                </a:lnTo>
                <a:lnTo>
                  <a:pt x="1322450" y="509270"/>
                </a:lnTo>
                <a:lnTo>
                  <a:pt x="1323963" y="510540"/>
                </a:lnTo>
                <a:lnTo>
                  <a:pt x="1349607" y="510540"/>
                </a:lnTo>
                <a:lnTo>
                  <a:pt x="1349107" y="511810"/>
                </a:lnTo>
                <a:close/>
              </a:path>
              <a:path w="4096384" h="836930">
                <a:moveTo>
                  <a:pt x="1325973" y="510540"/>
                </a:moveTo>
                <a:lnTo>
                  <a:pt x="1323963" y="510540"/>
                </a:lnTo>
                <a:lnTo>
                  <a:pt x="1322450" y="509270"/>
                </a:lnTo>
                <a:lnTo>
                  <a:pt x="1322620" y="509270"/>
                </a:lnTo>
                <a:lnTo>
                  <a:pt x="1324297" y="508000"/>
                </a:lnTo>
                <a:lnTo>
                  <a:pt x="1325973" y="509270"/>
                </a:lnTo>
                <a:lnTo>
                  <a:pt x="1325973" y="510540"/>
                </a:lnTo>
                <a:close/>
              </a:path>
              <a:path w="4096384" h="836930">
                <a:moveTo>
                  <a:pt x="1349607" y="510540"/>
                </a:moveTo>
                <a:lnTo>
                  <a:pt x="1325973" y="510540"/>
                </a:lnTo>
                <a:lnTo>
                  <a:pt x="1325973" y="509270"/>
                </a:lnTo>
                <a:lnTo>
                  <a:pt x="1324297" y="508000"/>
                </a:lnTo>
                <a:lnTo>
                  <a:pt x="1365195" y="508000"/>
                </a:lnTo>
                <a:lnTo>
                  <a:pt x="1364190" y="509270"/>
                </a:lnTo>
                <a:lnTo>
                  <a:pt x="1350108" y="509270"/>
                </a:lnTo>
                <a:lnTo>
                  <a:pt x="1349607" y="51054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63129" y="511954"/>
                </a:lnTo>
                <a:lnTo>
                  <a:pt x="1363058" y="511481"/>
                </a:lnTo>
                <a:lnTo>
                  <a:pt x="1363184" y="510540"/>
                </a:lnTo>
                <a:lnTo>
                  <a:pt x="1365195" y="508000"/>
                </a:lnTo>
                <a:lnTo>
                  <a:pt x="1366033" y="509270"/>
                </a:lnTo>
                <a:lnTo>
                  <a:pt x="1365869" y="511810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43737" y="520700"/>
                </a:lnTo>
                <a:lnTo>
                  <a:pt x="1345250" y="519430"/>
                </a:lnTo>
                <a:lnTo>
                  <a:pt x="1345673" y="517298"/>
                </a:lnTo>
                <a:lnTo>
                  <a:pt x="1345754" y="513080"/>
                </a:lnTo>
                <a:lnTo>
                  <a:pt x="1364023" y="513080"/>
                </a:lnTo>
                <a:lnTo>
                  <a:pt x="1365869" y="511810"/>
                </a:lnTo>
                <a:lnTo>
                  <a:pt x="1366033" y="509270"/>
                </a:lnTo>
                <a:lnTo>
                  <a:pt x="1365195" y="508000"/>
                </a:lnTo>
                <a:lnTo>
                  <a:pt x="1376424" y="508000"/>
                </a:lnTo>
                <a:lnTo>
                  <a:pt x="1375088" y="509270"/>
                </a:lnTo>
                <a:lnTo>
                  <a:pt x="1376090" y="511810"/>
                </a:lnTo>
                <a:lnTo>
                  <a:pt x="1398386" y="511810"/>
                </a:lnTo>
                <a:lnTo>
                  <a:pt x="1396710" y="514350"/>
                </a:lnTo>
                <a:lnTo>
                  <a:pt x="1354803" y="514350"/>
                </a:lnTo>
                <a:lnTo>
                  <a:pt x="1354434" y="515279"/>
                </a:lnTo>
                <a:lnTo>
                  <a:pt x="1354555" y="516394"/>
                </a:lnTo>
                <a:lnTo>
                  <a:pt x="1355137" y="518160"/>
                </a:lnTo>
                <a:lnTo>
                  <a:pt x="1355975" y="519430"/>
                </a:lnTo>
                <a:lnTo>
                  <a:pt x="1370557" y="51943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77099" y="511810"/>
                </a:moveTo>
                <a:lnTo>
                  <a:pt x="1376090" y="511810"/>
                </a:lnTo>
                <a:lnTo>
                  <a:pt x="1375088" y="509270"/>
                </a:lnTo>
                <a:lnTo>
                  <a:pt x="1376424" y="508000"/>
                </a:lnTo>
                <a:lnTo>
                  <a:pt x="1377262" y="508000"/>
                </a:lnTo>
                <a:lnTo>
                  <a:pt x="1377824" y="509058"/>
                </a:lnTo>
                <a:lnTo>
                  <a:pt x="1377757" y="509816"/>
                </a:lnTo>
                <a:lnTo>
                  <a:pt x="1377099" y="511810"/>
                </a:lnTo>
                <a:close/>
              </a:path>
              <a:path w="4096384" h="836930">
                <a:moveTo>
                  <a:pt x="1398386" y="511810"/>
                </a:moveTo>
                <a:lnTo>
                  <a:pt x="1377099" y="511810"/>
                </a:lnTo>
                <a:lnTo>
                  <a:pt x="1377757" y="509816"/>
                </a:lnTo>
                <a:lnTo>
                  <a:pt x="1377824" y="509058"/>
                </a:lnTo>
                <a:lnTo>
                  <a:pt x="1377262" y="508000"/>
                </a:lnTo>
                <a:lnTo>
                  <a:pt x="1390672" y="508000"/>
                </a:lnTo>
                <a:lnTo>
                  <a:pt x="1388812" y="510540"/>
                </a:lnTo>
                <a:lnTo>
                  <a:pt x="1398720" y="510540"/>
                </a:lnTo>
                <a:lnTo>
                  <a:pt x="1398386" y="511810"/>
                </a:lnTo>
                <a:close/>
              </a:path>
              <a:path w="4096384" h="836930">
                <a:moveTo>
                  <a:pt x="1486389" y="524510"/>
                </a:moveTo>
                <a:lnTo>
                  <a:pt x="1483566" y="524510"/>
                </a:lnTo>
                <a:lnTo>
                  <a:pt x="1483246" y="522199"/>
                </a:lnTo>
                <a:lnTo>
                  <a:pt x="1483129" y="520483"/>
                </a:lnTo>
                <a:lnTo>
                  <a:pt x="1484646" y="516890"/>
                </a:lnTo>
                <a:lnTo>
                  <a:pt x="1488236" y="516890"/>
                </a:lnTo>
                <a:lnTo>
                  <a:pt x="1485908" y="514350"/>
                </a:lnTo>
                <a:lnTo>
                  <a:pt x="1480555" y="511740"/>
                </a:lnTo>
                <a:lnTo>
                  <a:pt x="1478239" y="510540"/>
                </a:lnTo>
                <a:lnTo>
                  <a:pt x="1484209" y="508000"/>
                </a:lnTo>
                <a:lnTo>
                  <a:pt x="1490044" y="510540"/>
                </a:lnTo>
                <a:lnTo>
                  <a:pt x="1491819" y="514179"/>
                </a:lnTo>
                <a:lnTo>
                  <a:pt x="1491692" y="515086"/>
                </a:lnTo>
                <a:lnTo>
                  <a:pt x="1490458" y="519430"/>
                </a:lnTo>
                <a:lnTo>
                  <a:pt x="1486389" y="524510"/>
                </a:lnTo>
                <a:close/>
              </a:path>
              <a:path w="4096384" h="836930">
                <a:moveTo>
                  <a:pt x="1511874" y="511810"/>
                </a:moveTo>
                <a:lnTo>
                  <a:pt x="1511542" y="509816"/>
                </a:lnTo>
                <a:lnTo>
                  <a:pt x="1511426" y="508649"/>
                </a:lnTo>
                <a:lnTo>
                  <a:pt x="1512541" y="508000"/>
                </a:lnTo>
                <a:lnTo>
                  <a:pt x="1513246" y="509527"/>
                </a:lnTo>
                <a:lnTo>
                  <a:pt x="1513347" y="509816"/>
                </a:lnTo>
                <a:lnTo>
                  <a:pt x="1511874" y="511810"/>
                </a:lnTo>
                <a:close/>
              </a:path>
              <a:path w="4096384" h="836930">
                <a:moveTo>
                  <a:pt x="1513367" y="509788"/>
                </a:moveTo>
                <a:lnTo>
                  <a:pt x="1512541" y="508000"/>
                </a:lnTo>
                <a:lnTo>
                  <a:pt x="1514688" y="508000"/>
                </a:lnTo>
                <a:lnTo>
                  <a:pt x="1513367" y="509788"/>
                </a:lnTo>
                <a:close/>
              </a:path>
              <a:path w="4096384" h="836930">
                <a:moveTo>
                  <a:pt x="1567347" y="511810"/>
                </a:moveTo>
                <a:lnTo>
                  <a:pt x="1565501" y="511810"/>
                </a:lnTo>
                <a:lnTo>
                  <a:pt x="1564931" y="511090"/>
                </a:lnTo>
                <a:lnTo>
                  <a:pt x="1564853" y="510611"/>
                </a:lnTo>
                <a:lnTo>
                  <a:pt x="1565501" y="509270"/>
                </a:lnTo>
                <a:lnTo>
                  <a:pt x="1564272" y="509058"/>
                </a:lnTo>
                <a:lnTo>
                  <a:pt x="1566509" y="508000"/>
                </a:lnTo>
                <a:lnTo>
                  <a:pt x="1568683" y="508000"/>
                </a:lnTo>
                <a:lnTo>
                  <a:pt x="1567347" y="511810"/>
                </a:lnTo>
                <a:close/>
              </a:path>
              <a:path w="4096384" h="836930">
                <a:moveTo>
                  <a:pt x="1631379" y="520700"/>
                </a:moveTo>
                <a:lnTo>
                  <a:pt x="1623517" y="515737"/>
                </a:lnTo>
                <a:lnTo>
                  <a:pt x="1623444" y="515279"/>
                </a:lnTo>
                <a:lnTo>
                  <a:pt x="1624226" y="512938"/>
                </a:lnTo>
                <a:lnTo>
                  <a:pt x="1624616" y="511954"/>
                </a:lnTo>
                <a:lnTo>
                  <a:pt x="1625342" y="511810"/>
                </a:lnTo>
                <a:lnTo>
                  <a:pt x="1625116" y="511481"/>
                </a:lnTo>
                <a:lnTo>
                  <a:pt x="1625159" y="511308"/>
                </a:lnTo>
                <a:lnTo>
                  <a:pt x="1628360" y="508000"/>
                </a:lnTo>
                <a:lnTo>
                  <a:pt x="1628024" y="509283"/>
                </a:lnTo>
                <a:lnTo>
                  <a:pt x="1627856" y="510540"/>
                </a:lnTo>
                <a:lnTo>
                  <a:pt x="1637750" y="510540"/>
                </a:lnTo>
                <a:lnTo>
                  <a:pt x="1638133" y="510830"/>
                </a:lnTo>
                <a:lnTo>
                  <a:pt x="1631713" y="513080"/>
                </a:lnTo>
                <a:lnTo>
                  <a:pt x="1631379" y="513080"/>
                </a:lnTo>
                <a:lnTo>
                  <a:pt x="1631379" y="516519"/>
                </a:lnTo>
                <a:lnTo>
                  <a:pt x="1629129" y="516875"/>
                </a:lnTo>
                <a:lnTo>
                  <a:pt x="1631269" y="518583"/>
                </a:lnTo>
                <a:lnTo>
                  <a:pt x="1631379" y="520700"/>
                </a:lnTo>
                <a:close/>
              </a:path>
              <a:path w="4096384" h="836930">
                <a:moveTo>
                  <a:pt x="1627856" y="510540"/>
                </a:moveTo>
                <a:lnTo>
                  <a:pt x="1628024" y="509283"/>
                </a:lnTo>
                <a:lnTo>
                  <a:pt x="1628360" y="508000"/>
                </a:lnTo>
                <a:lnTo>
                  <a:pt x="1630122" y="508000"/>
                </a:lnTo>
                <a:lnTo>
                  <a:pt x="1627856" y="510540"/>
                </a:lnTo>
                <a:close/>
              </a:path>
              <a:path w="4096384" h="836930">
                <a:moveTo>
                  <a:pt x="1652055" y="510540"/>
                </a:moveTo>
                <a:lnTo>
                  <a:pt x="1649495" y="510540"/>
                </a:lnTo>
                <a:lnTo>
                  <a:pt x="1647807" y="508000"/>
                </a:lnTo>
                <a:lnTo>
                  <a:pt x="1651501" y="508823"/>
                </a:lnTo>
                <a:lnTo>
                  <a:pt x="1652055" y="510540"/>
                </a:lnTo>
                <a:close/>
              </a:path>
              <a:path w="4096384" h="836930">
                <a:moveTo>
                  <a:pt x="1651501" y="508823"/>
                </a:moveTo>
                <a:lnTo>
                  <a:pt x="1647807" y="508000"/>
                </a:lnTo>
                <a:lnTo>
                  <a:pt x="1651236" y="508000"/>
                </a:lnTo>
                <a:lnTo>
                  <a:pt x="1651501" y="508823"/>
                </a:lnTo>
                <a:close/>
              </a:path>
              <a:path w="4096384" h="836930">
                <a:moveTo>
                  <a:pt x="1672447" y="511810"/>
                </a:moveTo>
                <a:lnTo>
                  <a:pt x="1670549" y="510611"/>
                </a:lnTo>
                <a:lnTo>
                  <a:pt x="1670480" y="510208"/>
                </a:lnTo>
                <a:lnTo>
                  <a:pt x="1670601" y="509270"/>
                </a:lnTo>
                <a:lnTo>
                  <a:pt x="1673121" y="508000"/>
                </a:lnTo>
                <a:lnTo>
                  <a:pt x="1673868" y="508377"/>
                </a:lnTo>
                <a:lnTo>
                  <a:pt x="1675378" y="510104"/>
                </a:lnTo>
                <a:lnTo>
                  <a:pt x="1675295" y="510540"/>
                </a:lnTo>
                <a:lnTo>
                  <a:pt x="1672447" y="511810"/>
                </a:lnTo>
                <a:close/>
              </a:path>
              <a:path w="4096384" h="836930">
                <a:moveTo>
                  <a:pt x="1673868" y="508377"/>
                </a:moveTo>
                <a:lnTo>
                  <a:pt x="1673121" y="508000"/>
                </a:lnTo>
                <a:lnTo>
                  <a:pt x="1673537" y="508000"/>
                </a:lnTo>
                <a:lnTo>
                  <a:pt x="1673868" y="508377"/>
                </a:lnTo>
                <a:close/>
              </a:path>
              <a:path w="4096384" h="836930">
                <a:moveTo>
                  <a:pt x="1806718" y="515620"/>
                </a:moveTo>
                <a:lnTo>
                  <a:pt x="1805145" y="515620"/>
                </a:lnTo>
                <a:lnTo>
                  <a:pt x="1801184" y="514350"/>
                </a:lnTo>
                <a:lnTo>
                  <a:pt x="1798753" y="511954"/>
                </a:lnTo>
                <a:lnTo>
                  <a:pt x="1798677" y="511740"/>
                </a:lnTo>
                <a:lnTo>
                  <a:pt x="1801185" y="509270"/>
                </a:lnTo>
                <a:lnTo>
                  <a:pt x="1805546" y="508000"/>
                </a:lnTo>
                <a:lnTo>
                  <a:pt x="1806043" y="513080"/>
                </a:lnTo>
                <a:lnTo>
                  <a:pt x="1806718" y="515620"/>
                </a:lnTo>
                <a:close/>
              </a:path>
              <a:path w="4096384" h="836930">
                <a:moveTo>
                  <a:pt x="1822302" y="534670"/>
                </a:moveTo>
                <a:lnTo>
                  <a:pt x="1810568" y="534670"/>
                </a:lnTo>
                <a:lnTo>
                  <a:pt x="1811434" y="533347"/>
                </a:lnTo>
                <a:lnTo>
                  <a:pt x="1811927" y="532418"/>
                </a:lnTo>
                <a:lnTo>
                  <a:pt x="1812046" y="532087"/>
                </a:lnTo>
                <a:lnTo>
                  <a:pt x="1810070" y="529590"/>
                </a:lnTo>
                <a:lnTo>
                  <a:pt x="1860522" y="529590"/>
                </a:lnTo>
                <a:lnTo>
                  <a:pt x="1859720" y="527161"/>
                </a:lnTo>
                <a:lnTo>
                  <a:pt x="1857673" y="519430"/>
                </a:lnTo>
                <a:lnTo>
                  <a:pt x="1810234" y="519430"/>
                </a:lnTo>
                <a:lnTo>
                  <a:pt x="1814850" y="516932"/>
                </a:lnTo>
                <a:lnTo>
                  <a:pt x="1807162" y="515688"/>
                </a:lnTo>
                <a:lnTo>
                  <a:pt x="1806718" y="515620"/>
                </a:lnTo>
                <a:lnTo>
                  <a:pt x="1806043" y="513080"/>
                </a:lnTo>
                <a:lnTo>
                  <a:pt x="1805546" y="508000"/>
                </a:lnTo>
                <a:lnTo>
                  <a:pt x="1824035" y="508000"/>
                </a:lnTo>
                <a:lnTo>
                  <a:pt x="1826102" y="509270"/>
                </a:lnTo>
                <a:lnTo>
                  <a:pt x="1814425" y="509270"/>
                </a:lnTo>
                <a:lnTo>
                  <a:pt x="1815603" y="513080"/>
                </a:lnTo>
                <a:lnTo>
                  <a:pt x="1817777" y="516890"/>
                </a:lnTo>
                <a:lnTo>
                  <a:pt x="1859182" y="516890"/>
                </a:lnTo>
                <a:lnTo>
                  <a:pt x="1859865" y="517537"/>
                </a:lnTo>
                <a:lnTo>
                  <a:pt x="1859984" y="517904"/>
                </a:lnTo>
                <a:lnTo>
                  <a:pt x="1860017" y="518160"/>
                </a:lnTo>
                <a:lnTo>
                  <a:pt x="1861530" y="519430"/>
                </a:lnTo>
                <a:lnTo>
                  <a:pt x="1864215" y="520700"/>
                </a:lnTo>
                <a:lnTo>
                  <a:pt x="1875610" y="520700"/>
                </a:lnTo>
                <a:lnTo>
                  <a:pt x="1876616" y="521970"/>
                </a:lnTo>
                <a:lnTo>
                  <a:pt x="1875110" y="521970"/>
                </a:lnTo>
                <a:lnTo>
                  <a:pt x="1865721" y="525780"/>
                </a:lnTo>
                <a:lnTo>
                  <a:pt x="1867227" y="525780"/>
                </a:lnTo>
                <a:lnTo>
                  <a:pt x="1868235" y="527050"/>
                </a:lnTo>
                <a:lnTo>
                  <a:pt x="1869577" y="530860"/>
                </a:lnTo>
                <a:lnTo>
                  <a:pt x="1836216" y="530860"/>
                </a:lnTo>
                <a:lnTo>
                  <a:pt x="1834401" y="532130"/>
                </a:lnTo>
                <a:lnTo>
                  <a:pt x="1822806" y="532130"/>
                </a:lnTo>
                <a:lnTo>
                  <a:pt x="1821682" y="533347"/>
                </a:lnTo>
                <a:lnTo>
                  <a:pt x="1821807" y="533729"/>
                </a:lnTo>
                <a:lnTo>
                  <a:pt x="1822302" y="534670"/>
                </a:lnTo>
                <a:close/>
              </a:path>
              <a:path w="4096384" h="836930">
                <a:moveTo>
                  <a:pt x="1884998" y="515620"/>
                </a:moveTo>
                <a:lnTo>
                  <a:pt x="1883151" y="513080"/>
                </a:lnTo>
                <a:lnTo>
                  <a:pt x="1881475" y="513080"/>
                </a:lnTo>
                <a:lnTo>
                  <a:pt x="1881394" y="511740"/>
                </a:lnTo>
                <a:lnTo>
                  <a:pt x="1882817" y="510540"/>
                </a:lnTo>
                <a:lnTo>
                  <a:pt x="1884664" y="508000"/>
                </a:lnTo>
                <a:lnTo>
                  <a:pt x="1884998" y="515620"/>
                </a:lnTo>
                <a:close/>
              </a:path>
              <a:path w="4096384" h="836930">
                <a:moveTo>
                  <a:pt x="2029489" y="508103"/>
                </a:moveTo>
                <a:close/>
              </a:path>
              <a:path w="4096384" h="836930">
                <a:moveTo>
                  <a:pt x="2035193" y="511810"/>
                </a:moveTo>
                <a:lnTo>
                  <a:pt x="2030328" y="511810"/>
                </a:lnTo>
                <a:lnTo>
                  <a:pt x="2029613" y="508649"/>
                </a:lnTo>
                <a:lnTo>
                  <a:pt x="2029489" y="508000"/>
                </a:lnTo>
                <a:lnTo>
                  <a:pt x="2035193" y="511810"/>
                </a:lnTo>
                <a:close/>
              </a:path>
              <a:path w="4096384" h="836930">
                <a:moveTo>
                  <a:pt x="2098884" y="515620"/>
                </a:moveTo>
                <a:lnTo>
                  <a:pt x="2097882" y="514350"/>
                </a:lnTo>
                <a:lnTo>
                  <a:pt x="2097044" y="514350"/>
                </a:lnTo>
                <a:lnTo>
                  <a:pt x="2096035" y="513080"/>
                </a:lnTo>
                <a:lnTo>
                  <a:pt x="2095034" y="508000"/>
                </a:lnTo>
                <a:lnTo>
                  <a:pt x="2104083" y="514350"/>
                </a:lnTo>
                <a:lnTo>
                  <a:pt x="2098884" y="515620"/>
                </a:lnTo>
                <a:close/>
              </a:path>
              <a:path w="4096384" h="836930">
                <a:moveTo>
                  <a:pt x="2098386" y="527050"/>
                </a:moveTo>
                <a:lnTo>
                  <a:pt x="2091511" y="527050"/>
                </a:lnTo>
                <a:lnTo>
                  <a:pt x="2083300" y="520700"/>
                </a:lnTo>
                <a:lnTo>
                  <a:pt x="2095702" y="520700"/>
                </a:lnTo>
                <a:lnTo>
                  <a:pt x="2093017" y="515620"/>
                </a:lnTo>
                <a:lnTo>
                  <a:pt x="2098884" y="515620"/>
                </a:lnTo>
                <a:lnTo>
                  <a:pt x="2104083" y="514350"/>
                </a:lnTo>
                <a:lnTo>
                  <a:pt x="2095034" y="508000"/>
                </a:lnTo>
                <a:lnTo>
                  <a:pt x="2111603" y="508000"/>
                </a:lnTo>
                <a:lnTo>
                  <a:pt x="2109735" y="511810"/>
                </a:lnTo>
                <a:lnTo>
                  <a:pt x="2105255" y="511810"/>
                </a:lnTo>
                <a:lnTo>
                  <a:pt x="2102240" y="519430"/>
                </a:lnTo>
                <a:lnTo>
                  <a:pt x="2099388" y="519430"/>
                </a:lnTo>
                <a:lnTo>
                  <a:pt x="2095750" y="521936"/>
                </a:lnTo>
                <a:lnTo>
                  <a:pt x="2095659" y="522077"/>
                </a:lnTo>
                <a:lnTo>
                  <a:pt x="2094714" y="524474"/>
                </a:lnTo>
                <a:lnTo>
                  <a:pt x="2094768" y="524613"/>
                </a:lnTo>
                <a:lnTo>
                  <a:pt x="2095544" y="525785"/>
                </a:lnTo>
                <a:lnTo>
                  <a:pt x="2098386" y="527050"/>
                </a:lnTo>
                <a:close/>
              </a:path>
              <a:path w="4096384" h="836930">
                <a:moveTo>
                  <a:pt x="2127216" y="515620"/>
                </a:moveTo>
                <a:lnTo>
                  <a:pt x="2124872" y="515620"/>
                </a:lnTo>
                <a:lnTo>
                  <a:pt x="2121878" y="513235"/>
                </a:lnTo>
                <a:lnTo>
                  <a:pt x="2121800" y="512938"/>
                </a:lnTo>
                <a:lnTo>
                  <a:pt x="2125874" y="508000"/>
                </a:lnTo>
                <a:lnTo>
                  <a:pt x="2128015" y="511740"/>
                </a:lnTo>
                <a:lnTo>
                  <a:pt x="2128140" y="513080"/>
                </a:lnTo>
                <a:lnTo>
                  <a:pt x="2128080" y="514532"/>
                </a:lnTo>
                <a:lnTo>
                  <a:pt x="2127216" y="515620"/>
                </a:lnTo>
                <a:close/>
              </a:path>
              <a:path w="4096384" h="836930">
                <a:moveTo>
                  <a:pt x="2129587" y="515620"/>
                </a:moveTo>
                <a:lnTo>
                  <a:pt x="2127216" y="515620"/>
                </a:lnTo>
                <a:lnTo>
                  <a:pt x="2128080" y="514532"/>
                </a:lnTo>
                <a:lnTo>
                  <a:pt x="2128140" y="513080"/>
                </a:lnTo>
                <a:lnTo>
                  <a:pt x="2128015" y="511740"/>
                </a:lnTo>
                <a:lnTo>
                  <a:pt x="2125874" y="508000"/>
                </a:lnTo>
                <a:lnTo>
                  <a:pt x="2132245" y="508000"/>
                </a:lnTo>
                <a:lnTo>
                  <a:pt x="2136547" y="510104"/>
                </a:lnTo>
                <a:lnTo>
                  <a:pt x="2129587" y="515620"/>
                </a:lnTo>
                <a:close/>
              </a:path>
              <a:path w="4096384" h="836930">
                <a:moveTo>
                  <a:pt x="2246401" y="514350"/>
                </a:moveTo>
                <a:lnTo>
                  <a:pt x="2246401" y="513080"/>
                </a:lnTo>
                <a:lnTo>
                  <a:pt x="2246443" y="512938"/>
                </a:lnTo>
                <a:lnTo>
                  <a:pt x="2242204" y="508000"/>
                </a:lnTo>
                <a:lnTo>
                  <a:pt x="2247403" y="509270"/>
                </a:lnTo>
                <a:lnTo>
                  <a:pt x="2251875" y="509270"/>
                </a:lnTo>
                <a:lnTo>
                  <a:pt x="2251971" y="509816"/>
                </a:lnTo>
                <a:lnTo>
                  <a:pt x="2252001" y="510208"/>
                </a:lnTo>
                <a:lnTo>
                  <a:pt x="2246401" y="514350"/>
                </a:lnTo>
                <a:close/>
              </a:path>
              <a:path w="4096384" h="836930">
                <a:moveTo>
                  <a:pt x="2251875" y="509270"/>
                </a:moveTo>
                <a:lnTo>
                  <a:pt x="2247403" y="509270"/>
                </a:lnTo>
                <a:lnTo>
                  <a:pt x="2242204" y="508000"/>
                </a:lnTo>
                <a:lnTo>
                  <a:pt x="2251652" y="508000"/>
                </a:lnTo>
                <a:lnTo>
                  <a:pt x="2251875" y="509270"/>
                </a:lnTo>
                <a:close/>
              </a:path>
              <a:path w="4096384" h="836930">
                <a:moveTo>
                  <a:pt x="2301711" y="516890"/>
                </a:moveTo>
                <a:lnTo>
                  <a:pt x="2299316" y="512039"/>
                </a:lnTo>
                <a:lnTo>
                  <a:pt x="2299203" y="509270"/>
                </a:lnTo>
                <a:lnTo>
                  <a:pt x="2300709" y="508000"/>
                </a:lnTo>
                <a:lnTo>
                  <a:pt x="2304061" y="508000"/>
                </a:lnTo>
                <a:lnTo>
                  <a:pt x="2301711" y="516890"/>
                </a:lnTo>
                <a:close/>
              </a:path>
              <a:path w="4096384" h="836930">
                <a:moveTo>
                  <a:pt x="2348652" y="514350"/>
                </a:moveTo>
                <a:lnTo>
                  <a:pt x="2351052" y="511740"/>
                </a:lnTo>
                <a:lnTo>
                  <a:pt x="2351949" y="510611"/>
                </a:lnTo>
                <a:lnTo>
                  <a:pt x="2352052" y="509816"/>
                </a:lnTo>
                <a:lnTo>
                  <a:pt x="2352169" y="508000"/>
                </a:lnTo>
                <a:lnTo>
                  <a:pt x="2354683" y="510540"/>
                </a:lnTo>
                <a:lnTo>
                  <a:pt x="2361892" y="513080"/>
                </a:lnTo>
                <a:lnTo>
                  <a:pt x="2348652" y="514350"/>
                </a:lnTo>
                <a:close/>
              </a:path>
              <a:path w="4096384" h="836930">
                <a:moveTo>
                  <a:pt x="2368429" y="521970"/>
                </a:moveTo>
                <a:lnTo>
                  <a:pt x="2353007" y="521970"/>
                </a:lnTo>
                <a:lnTo>
                  <a:pt x="2347743" y="515737"/>
                </a:lnTo>
                <a:lnTo>
                  <a:pt x="2347690" y="515279"/>
                </a:lnTo>
                <a:lnTo>
                  <a:pt x="2347814" y="514350"/>
                </a:lnTo>
                <a:lnTo>
                  <a:pt x="2348652" y="514350"/>
                </a:lnTo>
                <a:lnTo>
                  <a:pt x="2361892" y="513080"/>
                </a:lnTo>
                <a:lnTo>
                  <a:pt x="2354683" y="510540"/>
                </a:lnTo>
                <a:lnTo>
                  <a:pt x="2352169" y="508000"/>
                </a:lnTo>
                <a:lnTo>
                  <a:pt x="2359167" y="508000"/>
                </a:lnTo>
                <a:lnTo>
                  <a:pt x="2360046" y="510540"/>
                </a:lnTo>
                <a:lnTo>
                  <a:pt x="2366587" y="510540"/>
                </a:lnTo>
                <a:lnTo>
                  <a:pt x="2366263" y="511774"/>
                </a:lnTo>
                <a:lnTo>
                  <a:pt x="2369462" y="518160"/>
                </a:lnTo>
                <a:lnTo>
                  <a:pt x="2360216" y="518160"/>
                </a:lnTo>
                <a:lnTo>
                  <a:pt x="2358769" y="519380"/>
                </a:lnTo>
                <a:lnTo>
                  <a:pt x="2358794" y="519645"/>
                </a:lnTo>
                <a:lnTo>
                  <a:pt x="2359208" y="520700"/>
                </a:lnTo>
                <a:lnTo>
                  <a:pt x="2370273" y="520700"/>
                </a:lnTo>
                <a:lnTo>
                  <a:pt x="2368429" y="521970"/>
                </a:lnTo>
                <a:close/>
              </a:path>
              <a:path w="4096384" h="836930">
                <a:moveTo>
                  <a:pt x="2393407" y="514350"/>
                </a:moveTo>
                <a:lnTo>
                  <a:pt x="2392399" y="513080"/>
                </a:lnTo>
                <a:lnTo>
                  <a:pt x="2392358" y="512453"/>
                </a:lnTo>
                <a:lnTo>
                  <a:pt x="2392235" y="508000"/>
                </a:lnTo>
                <a:lnTo>
                  <a:pt x="2397598" y="509270"/>
                </a:lnTo>
                <a:lnTo>
                  <a:pt x="2395247" y="513080"/>
                </a:lnTo>
                <a:lnTo>
                  <a:pt x="2393407" y="514350"/>
                </a:lnTo>
                <a:close/>
              </a:path>
              <a:path w="4096384" h="836930">
                <a:moveTo>
                  <a:pt x="2406313" y="514350"/>
                </a:moveTo>
                <a:lnTo>
                  <a:pt x="2393407" y="514350"/>
                </a:lnTo>
                <a:lnTo>
                  <a:pt x="2395247" y="513080"/>
                </a:lnTo>
                <a:lnTo>
                  <a:pt x="2397598" y="509270"/>
                </a:lnTo>
                <a:lnTo>
                  <a:pt x="2392235" y="508000"/>
                </a:lnTo>
                <a:lnTo>
                  <a:pt x="2405390" y="508000"/>
                </a:lnTo>
                <a:lnTo>
                  <a:pt x="2405026" y="511308"/>
                </a:lnTo>
                <a:lnTo>
                  <a:pt x="2405140" y="512453"/>
                </a:lnTo>
                <a:lnTo>
                  <a:pt x="2405305" y="513080"/>
                </a:lnTo>
                <a:lnTo>
                  <a:pt x="2406313" y="514350"/>
                </a:lnTo>
                <a:close/>
              </a:path>
              <a:path w="4096384" h="836930">
                <a:moveTo>
                  <a:pt x="2557169" y="514350"/>
                </a:moveTo>
                <a:lnTo>
                  <a:pt x="2553156" y="511810"/>
                </a:lnTo>
                <a:lnTo>
                  <a:pt x="2555847" y="508000"/>
                </a:lnTo>
                <a:lnTo>
                  <a:pt x="2556357" y="508489"/>
                </a:lnTo>
                <a:lnTo>
                  <a:pt x="2556230" y="508823"/>
                </a:lnTo>
                <a:lnTo>
                  <a:pt x="2555172" y="510540"/>
                </a:lnTo>
                <a:lnTo>
                  <a:pt x="2557844" y="510540"/>
                </a:lnTo>
                <a:lnTo>
                  <a:pt x="2557169" y="514350"/>
                </a:lnTo>
                <a:close/>
              </a:path>
              <a:path w="4096384" h="836930">
                <a:moveTo>
                  <a:pt x="2584166" y="513080"/>
                </a:moveTo>
                <a:lnTo>
                  <a:pt x="2581992" y="513080"/>
                </a:lnTo>
                <a:lnTo>
                  <a:pt x="2579144" y="511810"/>
                </a:lnTo>
                <a:lnTo>
                  <a:pt x="2582150" y="508000"/>
                </a:lnTo>
                <a:lnTo>
                  <a:pt x="2584166" y="510540"/>
                </a:lnTo>
                <a:lnTo>
                  <a:pt x="2584804" y="511740"/>
                </a:lnTo>
                <a:lnTo>
                  <a:pt x="2584719" y="512039"/>
                </a:lnTo>
                <a:lnTo>
                  <a:pt x="2584166" y="513080"/>
                </a:lnTo>
                <a:close/>
              </a:path>
              <a:path w="4096384" h="836930">
                <a:moveTo>
                  <a:pt x="2591335" y="513080"/>
                </a:moveTo>
                <a:lnTo>
                  <a:pt x="2584166" y="513080"/>
                </a:lnTo>
                <a:lnTo>
                  <a:pt x="2584719" y="512039"/>
                </a:lnTo>
                <a:lnTo>
                  <a:pt x="2584804" y="511740"/>
                </a:lnTo>
                <a:lnTo>
                  <a:pt x="2584166" y="510540"/>
                </a:lnTo>
                <a:lnTo>
                  <a:pt x="2582150" y="508000"/>
                </a:lnTo>
                <a:lnTo>
                  <a:pt x="2594394" y="508000"/>
                </a:lnTo>
                <a:lnTo>
                  <a:pt x="2594551" y="509270"/>
                </a:lnTo>
                <a:lnTo>
                  <a:pt x="2594728" y="509270"/>
                </a:lnTo>
                <a:lnTo>
                  <a:pt x="2591335" y="513080"/>
                </a:lnTo>
                <a:close/>
              </a:path>
              <a:path w="4096384" h="836930">
                <a:moveTo>
                  <a:pt x="2602939" y="514350"/>
                </a:moveTo>
                <a:lnTo>
                  <a:pt x="2590203" y="514350"/>
                </a:lnTo>
                <a:lnTo>
                  <a:pt x="2594728" y="509270"/>
                </a:lnTo>
                <a:lnTo>
                  <a:pt x="2594551" y="509270"/>
                </a:lnTo>
                <a:lnTo>
                  <a:pt x="2594394" y="508000"/>
                </a:lnTo>
                <a:lnTo>
                  <a:pt x="2602939" y="514350"/>
                </a:lnTo>
                <a:close/>
              </a:path>
              <a:path w="4096384" h="836930">
                <a:moveTo>
                  <a:pt x="2649200" y="519430"/>
                </a:moveTo>
                <a:lnTo>
                  <a:pt x="2645520" y="508000"/>
                </a:lnTo>
                <a:lnTo>
                  <a:pt x="2650391" y="510540"/>
                </a:lnTo>
                <a:lnTo>
                  <a:pt x="2651493" y="511740"/>
                </a:lnTo>
                <a:lnTo>
                  <a:pt x="2651617" y="512039"/>
                </a:lnTo>
                <a:lnTo>
                  <a:pt x="2651817" y="512797"/>
                </a:lnTo>
                <a:lnTo>
                  <a:pt x="2651809" y="513235"/>
                </a:lnTo>
                <a:lnTo>
                  <a:pt x="2651181" y="514438"/>
                </a:lnTo>
                <a:lnTo>
                  <a:pt x="2649200" y="519430"/>
                </a:lnTo>
                <a:close/>
              </a:path>
              <a:path w="4096384" h="836930">
                <a:moveTo>
                  <a:pt x="2705428" y="516789"/>
                </a:moveTo>
                <a:lnTo>
                  <a:pt x="2695460" y="513080"/>
                </a:lnTo>
                <a:lnTo>
                  <a:pt x="2705865" y="508000"/>
                </a:lnTo>
                <a:lnTo>
                  <a:pt x="2704922" y="510374"/>
                </a:lnTo>
                <a:lnTo>
                  <a:pt x="2705026" y="510847"/>
                </a:lnTo>
                <a:lnTo>
                  <a:pt x="2707650" y="515620"/>
                </a:lnTo>
                <a:lnTo>
                  <a:pt x="2705865" y="515620"/>
                </a:lnTo>
                <a:lnTo>
                  <a:pt x="2705428" y="516789"/>
                </a:lnTo>
                <a:close/>
              </a:path>
              <a:path w="4096384" h="836930">
                <a:moveTo>
                  <a:pt x="2725367" y="529590"/>
                </a:moveTo>
                <a:lnTo>
                  <a:pt x="2700326" y="529590"/>
                </a:lnTo>
                <a:lnTo>
                  <a:pt x="2709205" y="521970"/>
                </a:lnTo>
                <a:lnTo>
                  <a:pt x="2710062" y="521970"/>
                </a:lnTo>
                <a:lnTo>
                  <a:pt x="2714587" y="519430"/>
                </a:lnTo>
                <a:lnTo>
                  <a:pt x="2708215" y="516646"/>
                </a:lnTo>
                <a:lnTo>
                  <a:pt x="2705026" y="510847"/>
                </a:lnTo>
                <a:lnTo>
                  <a:pt x="2704922" y="510374"/>
                </a:lnTo>
                <a:lnTo>
                  <a:pt x="2705865" y="508000"/>
                </a:lnTo>
                <a:lnTo>
                  <a:pt x="2709388" y="508000"/>
                </a:lnTo>
                <a:lnTo>
                  <a:pt x="2709047" y="509270"/>
                </a:lnTo>
                <a:lnTo>
                  <a:pt x="2711896" y="509270"/>
                </a:lnTo>
                <a:lnTo>
                  <a:pt x="2716243" y="513080"/>
                </a:lnTo>
                <a:lnTo>
                  <a:pt x="2716093" y="513080"/>
                </a:lnTo>
                <a:lnTo>
                  <a:pt x="2715418" y="515620"/>
                </a:lnTo>
                <a:lnTo>
                  <a:pt x="2727260" y="515620"/>
                </a:lnTo>
                <a:lnTo>
                  <a:pt x="2726812" y="516890"/>
                </a:lnTo>
                <a:lnTo>
                  <a:pt x="2736805" y="516890"/>
                </a:lnTo>
                <a:lnTo>
                  <a:pt x="2736465" y="518160"/>
                </a:lnTo>
                <a:lnTo>
                  <a:pt x="2720624" y="518160"/>
                </a:lnTo>
                <a:lnTo>
                  <a:pt x="2721282" y="520700"/>
                </a:lnTo>
                <a:lnTo>
                  <a:pt x="2718267" y="520700"/>
                </a:lnTo>
                <a:lnTo>
                  <a:pt x="2714004" y="525680"/>
                </a:lnTo>
                <a:lnTo>
                  <a:pt x="2714005" y="525814"/>
                </a:lnTo>
                <a:lnTo>
                  <a:pt x="2717101" y="527050"/>
                </a:lnTo>
                <a:lnTo>
                  <a:pt x="2727820" y="527050"/>
                </a:lnTo>
                <a:lnTo>
                  <a:pt x="2725367" y="529590"/>
                </a:lnTo>
                <a:close/>
              </a:path>
              <a:path w="4096384" h="836930">
                <a:moveTo>
                  <a:pt x="2808123" y="518160"/>
                </a:moveTo>
                <a:lnTo>
                  <a:pt x="2809957" y="508000"/>
                </a:lnTo>
                <a:lnTo>
                  <a:pt x="2811991" y="509283"/>
                </a:lnTo>
                <a:lnTo>
                  <a:pt x="2814094" y="511740"/>
                </a:lnTo>
                <a:lnTo>
                  <a:pt x="2814214" y="512039"/>
                </a:lnTo>
                <a:lnTo>
                  <a:pt x="2814488" y="513080"/>
                </a:lnTo>
                <a:lnTo>
                  <a:pt x="2808123" y="518160"/>
                </a:lnTo>
                <a:close/>
              </a:path>
              <a:path w="4096384" h="836930">
                <a:moveTo>
                  <a:pt x="2818942" y="560070"/>
                </a:moveTo>
                <a:lnTo>
                  <a:pt x="2814311" y="560070"/>
                </a:lnTo>
                <a:lnTo>
                  <a:pt x="2814311" y="548640"/>
                </a:lnTo>
                <a:lnTo>
                  <a:pt x="2804758" y="548640"/>
                </a:lnTo>
                <a:lnTo>
                  <a:pt x="2807784" y="545016"/>
                </a:lnTo>
                <a:lnTo>
                  <a:pt x="2807878" y="544783"/>
                </a:lnTo>
                <a:lnTo>
                  <a:pt x="2806257" y="543560"/>
                </a:lnTo>
                <a:lnTo>
                  <a:pt x="2800500" y="541037"/>
                </a:lnTo>
                <a:lnTo>
                  <a:pt x="2802734" y="535940"/>
                </a:lnTo>
                <a:lnTo>
                  <a:pt x="2807940" y="535940"/>
                </a:lnTo>
                <a:lnTo>
                  <a:pt x="2803460" y="532541"/>
                </a:lnTo>
                <a:lnTo>
                  <a:pt x="2803337" y="532383"/>
                </a:lnTo>
                <a:lnTo>
                  <a:pt x="2804186" y="531693"/>
                </a:lnTo>
                <a:lnTo>
                  <a:pt x="2810297" y="529590"/>
                </a:lnTo>
                <a:lnTo>
                  <a:pt x="2812747" y="527050"/>
                </a:lnTo>
                <a:lnTo>
                  <a:pt x="2810329" y="522077"/>
                </a:lnTo>
                <a:lnTo>
                  <a:pt x="2810223" y="521936"/>
                </a:lnTo>
                <a:lnTo>
                  <a:pt x="2806177" y="519380"/>
                </a:lnTo>
                <a:lnTo>
                  <a:pt x="2804083" y="518160"/>
                </a:lnTo>
                <a:lnTo>
                  <a:pt x="2808123" y="518160"/>
                </a:lnTo>
                <a:lnTo>
                  <a:pt x="2812805" y="514350"/>
                </a:lnTo>
                <a:lnTo>
                  <a:pt x="2814488" y="513080"/>
                </a:lnTo>
                <a:lnTo>
                  <a:pt x="2814214" y="512039"/>
                </a:lnTo>
                <a:lnTo>
                  <a:pt x="2814094" y="511740"/>
                </a:lnTo>
                <a:lnTo>
                  <a:pt x="2811980" y="509270"/>
                </a:lnTo>
                <a:lnTo>
                  <a:pt x="2809957" y="508000"/>
                </a:lnTo>
                <a:lnTo>
                  <a:pt x="2823858" y="508000"/>
                </a:lnTo>
                <a:lnTo>
                  <a:pt x="2823858" y="514350"/>
                </a:lnTo>
                <a:lnTo>
                  <a:pt x="2830412" y="514350"/>
                </a:lnTo>
                <a:lnTo>
                  <a:pt x="2829356" y="520700"/>
                </a:lnTo>
                <a:lnTo>
                  <a:pt x="2821684" y="520700"/>
                </a:lnTo>
                <a:lnTo>
                  <a:pt x="2821684" y="525780"/>
                </a:lnTo>
                <a:lnTo>
                  <a:pt x="2817336" y="525780"/>
                </a:lnTo>
                <a:lnTo>
                  <a:pt x="2816417" y="531567"/>
                </a:lnTo>
                <a:lnTo>
                  <a:pt x="2816515" y="532418"/>
                </a:lnTo>
                <a:lnTo>
                  <a:pt x="2817153" y="533400"/>
                </a:lnTo>
                <a:lnTo>
                  <a:pt x="2808274" y="533400"/>
                </a:lnTo>
                <a:lnTo>
                  <a:pt x="2808368" y="539927"/>
                </a:lnTo>
                <a:lnTo>
                  <a:pt x="2808948" y="541020"/>
                </a:lnTo>
                <a:lnTo>
                  <a:pt x="2817303" y="541020"/>
                </a:lnTo>
                <a:lnTo>
                  <a:pt x="2817910" y="544783"/>
                </a:lnTo>
                <a:lnTo>
                  <a:pt x="2818037" y="545016"/>
                </a:lnTo>
                <a:lnTo>
                  <a:pt x="2821208" y="549959"/>
                </a:lnTo>
                <a:lnTo>
                  <a:pt x="2825049" y="554990"/>
                </a:lnTo>
                <a:lnTo>
                  <a:pt x="2817493" y="554990"/>
                </a:lnTo>
                <a:lnTo>
                  <a:pt x="2818942" y="56007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3011441" y="514350"/>
                </a:lnTo>
                <a:lnTo>
                  <a:pt x="3005070" y="513080"/>
                </a:lnTo>
                <a:lnTo>
                  <a:pt x="3015141" y="508000"/>
                </a:lnTo>
                <a:lnTo>
                  <a:pt x="3014132" y="510540"/>
                </a:lnTo>
                <a:lnTo>
                  <a:pt x="3013798" y="51054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3023502" y="525780"/>
                </a:moveTo>
                <a:lnTo>
                  <a:pt x="3018480" y="525780"/>
                </a:lnTo>
                <a:lnTo>
                  <a:pt x="3026351" y="516890"/>
                </a:lnTo>
                <a:lnTo>
                  <a:pt x="3016463" y="516890"/>
                </a:lnTo>
                <a:lnTo>
                  <a:pt x="3013798" y="510540"/>
                </a:lnTo>
                <a:lnTo>
                  <a:pt x="3014132" y="510540"/>
                </a:lnTo>
                <a:lnTo>
                  <a:pt x="3015141" y="508000"/>
                </a:lnTo>
                <a:lnTo>
                  <a:pt x="3032625" y="508000"/>
                </a:lnTo>
                <a:lnTo>
                  <a:pt x="3034064" y="509270"/>
                </a:lnTo>
                <a:lnTo>
                  <a:pt x="3026868" y="509270"/>
                </a:lnTo>
                <a:lnTo>
                  <a:pt x="3024694" y="510540"/>
                </a:lnTo>
                <a:lnTo>
                  <a:pt x="3020995" y="511810"/>
                </a:lnTo>
                <a:lnTo>
                  <a:pt x="3029327" y="519380"/>
                </a:lnTo>
                <a:lnTo>
                  <a:pt x="3029468" y="519645"/>
                </a:lnTo>
                <a:lnTo>
                  <a:pt x="3030391" y="521970"/>
                </a:lnTo>
                <a:lnTo>
                  <a:pt x="3026534" y="521970"/>
                </a:lnTo>
                <a:lnTo>
                  <a:pt x="3024360" y="523240"/>
                </a:lnTo>
                <a:lnTo>
                  <a:pt x="3023502" y="525780"/>
                </a:lnTo>
                <a:close/>
              </a:path>
              <a:path w="4096384" h="836930">
                <a:moveTo>
                  <a:pt x="3062095" y="519430"/>
                </a:moveTo>
                <a:lnTo>
                  <a:pt x="3057564" y="518160"/>
                </a:lnTo>
                <a:lnTo>
                  <a:pt x="3053064" y="514350"/>
                </a:lnTo>
                <a:lnTo>
                  <a:pt x="3052080" y="511268"/>
                </a:lnTo>
                <a:lnTo>
                  <a:pt x="3051956" y="510132"/>
                </a:lnTo>
                <a:lnTo>
                  <a:pt x="3052523" y="508000"/>
                </a:lnTo>
                <a:lnTo>
                  <a:pt x="3063058" y="515620"/>
                </a:lnTo>
                <a:lnTo>
                  <a:pt x="3063299" y="516519"/>
                </a:lnTo>
                <a:lnTo>
                  <a:pt x="3063189" y="517298"/>
                </a:lnTo>
                <a:lnTo>
                  <a:pt x="3062095" y="519430"/>
                </a:lnTo>
                <a:close/>
              </a:path>
              <a:path w="4096384" h="836930">
                <a:moveTo>
                  <a:pt x="3054696" y="527050"/>
                </a:moveTo>
                <a:lnTo>
                  <a:pt x="3045300" y="527050"/>
                </a:lnTo>
                <a:lnTo>
                  <a:pt x="3045300" y="519430"/>
                </a:lnTo>
                <a:lnTo>
                  <a:pt x="3062095" y="519430"/>
                </a:lnTo>
                <a:lnTo>
                  <a:pt x="3063189" y="517298"/>
                </a:lnTo>
                <a:lnTo>
                  <a:pt x="3063299" y="516519"/>
                </a:lnTo>
                <a:lnTo>
                  <a:pt x="3063058" y="515620"/>
                </a:lnTo>
                <a:lnTo>
                  <a:pt x="3052523" y="508000"/>
                </a:lnTo>
                <a:lnTo>
                  <a:pt x="3056451" y="508000"/>
                </a:lnTo>
                <a:lnTo>
                  <a:pt x="3055862" y="509270"/>
                </a:lnTo>
                <a:lnTo>
                  <a:pt x="3066247" y="509270"/>
                </a:lnTo>
                <a:lnTo>
                  <a:pt x="3066247" y="514350"/>
                </a:lnTo>
                <a:lnTo>
                  <a:pt x="3098443" y="514350"/>
                </a:lnTo>
                <a:lnTo>
                  <a:pt x="3098272" y="515620"/>
                </a:lnTo>
                <a:lnTo>
                  <a:pt x="3088663" y="515620"/>
                </a:lnTo>
                <a:lnTo>
                  <a:pt x="3084031" y="518160"/>
                </a:lnTo>
                <a:lnTo>
                  <a:pt x="3073960" y="518160"/>
                </a:lnTo>
                <a:lnTo>
                  <a:pt x="3072841" y="519380"/>
                </a:lnTo>
                <a:lnTo>
                  <a:pt x="3072878" y="519645"/>
                </a:lnTo>
                <a:lnTo>
                  <a:pt x="3073286" y="520700"/>
                </a:lnTo>
                <a:lnTo>
                  <a:pt x="3081806" y="520700"/>
                </a:lnTo>
                <a:lnTo>
                  <a:pt x="3080694" y="521970"/>
                </a:lnTo>
                <a:lnTo>
                  <a:pt x="3065933" y="521970"/>
                </a:lnTo>
                <a:lnTo>
                  <a:pt x="3064183" y="524510"/>
                </a:lnTo>
                <a:lnTo>
                  <a:pt x="3057368" y="524510"/>
                </a:lnTo>
                <a:lnTo>
                  <a:pt x="3053354" y="525780"/>
                </a:lnTo>
                <a:lnTo>
                  <a:pt x="3053014" y="525780"/>
                </a:lnTo>
                <a:lnTo>
                  <a:pt x="3054696" y="527050"/>
                </a:lnTo>
                <a:close/>
              </a:path>
              <a:path w="4096384" h="836930">
                <a:moveTo>
                  <a:pt x="3252481" y="518160"/>
                </a:moveTo>
                <a:lnTo>
                  <a:pt x="3245619" y="515620"/>
                </a:lnTo>
                <a:lnTo>
                  <a:pt x="3239739" y="513080"/>
                </a:lnTo>
                <a:lnTo>
                  <a:pt x="3245931" y="509283"/>
                </a:lnTo>
                <a:lnTo>
                  <a:pt x="3246008" y="508823"/>
                </a:lnTo>
                <a:lnTo>
                  <a:pt x="3246110" y="508000"/>
                </a:lnTo>
                <a:lnTo>
                  <a:pt x="3252481" y="518160"/>
                </a:lnTo>
                <a:close/>
              </a:path>
              <a:path w="4096384" h="836930">
                <a:moveTo>
                  <a:pt x="3252737" y="518160"/>
                </a:moveTo>
                <a:lnTo>
                  <a:pt x="3252481" y="518160"/>
                </a:lnTo>
                <a:lnTo>
                  <a:pt x="3246110" y="508000"/>
                </a:lnTo>
                <a:lnTo>
                  <a:pt x="3264052" y="508000"/>
                </a:lnTo>
                <a:lnTo>
                  <a:pt x="3266409" y="509270"/>
                </a:lnTo>
                <a:lnTo>
                  <a:pt x="3268425" y="509270"/>
                </a:lnTo>
                <a:lnTo>
                  <a:pt x="3267751" y="510540"/>
                </a:lnTo>
                <a:lnTo>
                  <a:pt x="3259704" y="510540"/>
                </a:lnTo>
                <a:lnTo>
                  <a:pt x="3258281" y="511740"/>
                </a:lnTo>
                <a:lnTo>
                  <a:pt x="3258331" y="511954"/>
                </a:lnTo>
                <a:lnTo>
                  <a:pt x="3259363" y="513080"/>
                </a:lnTo>
                <a:lnTo>
                  <a:pt x="3267322" y="513080"/>
                </a:lnTo>
                <a:lnTo>
                  <a:pt x="3267568" y="514350"/>
                </a:lnTo>
                <a:lnTo>
                  <a:pt x="3278470" y="514350"/>
                </a:lnTo>
                <a:lnTo>
                  <a:pt x="3276790" y="516890"/>
                </a:lnTo>
                <a:lnTo>
                  <a:pt x="3253824" y="516890"/>
                </a:lnTo>
                <a:lnTo>
                  <a:pt x="3252737" y="518160"/>
                </a:lnTo>
                <a:close/>
              </a:path>
              <a:path w="4096384" h="836930">
                <a:moveTo>
                  <a:pt x="3293130" y="520935"/>
                </a:moveTo>
                <a:lnTo>
                  <a:pt x="3292554" y="515620"/>
                </a:lnTo>
                <a:lnTo>
                  <a:pt x="3293380" y="514350"/>
                </a:lnTo>
                <a:lnTo>
                  <a:pt x="3293563" y="513080"/>
                </a:lnTo>
                <a:lnTo>
                  <a:pt x="3298245" y="508000"/>
                </a:lnTo>
                <a:lnTo>
                  <a:pt x="3300212" y="512938"/>
                </a:lnTo>
                <a:lnTo>
                  <a:pt x="3300298" y="513235"/>
                </a:lnTo>
                <a:lnTo>
                  <a:pt x="3300693" y="515279"/>
                </a:lnTo>
                <a:lnTo>
                  <a:pt x="3300632" y="515688"/>
                </a:lnTo>
                <a:lnTo>
                  <a:pt x="3296071" y="518160"/>
                </a:lnTo>
                <a:lnTo>
                  <a:pt x="3295102" y="519380"/>
                </a:lnTo>
                <a:lnTo>
                  <a:pt x="3294501" y="520700"/>
                </a:lnTo>
                <a:lnTo>
                  <a:pt x="3293720" y="520700"/>
                </a:lnTo>
                <a:lnTo>
                  <a:pt x="3293130" y="520935"/>
                </a:lnTo>
                <a:close/>
              </a:path>
              <a:path w="4096384" h="836930">
                <a:moveTo>
                  <a:pt x="3304346" y="528320"/>
                </a:moveTo>
                <a:lnTo>
                  <a:pt x="3300085" y="528320"/>
                </a:lnTo>
                <a:lnTo>
                  <a:pt x="3298629" y="526088"/>
                </a:lnTo>
                <a:lnTo>
                  <a:pt x="3298516" y="525552"/>
                </a:lnTo>
                <a:lnTo>
                  <a:pt x="3298826" y="524751"/>
                </a:lnTo>
                <a:lnTo>
                  <a:pt x="3298891" y="524483"/>
                </a:lnTo>
                <a:lnTo>
                  <a:pt x="3297609" y="523240"/>
                </a:lnTo>
                <a:lnTo>
                  <a:pt x="3293380" y="523240"/>
                </a:lnTo>
                <a:lnTo>
                  <a:pt x="3294982" y="519611"/>
                </a:lnTo>
                <a:lnTo>
                  <a:pt x="3295102" y="519380"/>
                </a:lnTo>
                <a:lnTo>
                  <a:pt x="3296071" y="518160"/>
                </a:lnTo>
                <a:lnTo>
                  <a:pt x="3300632" y="515688"/>
                </a:lnTo>
                <a:lnTo>
                  <a:pt x="3300693" y="515279"/>
                </a:lnTo>
                <a:lnTo>
                  <a:pt x="3300298" y="513235"/>
                </a:lnTo>
                <a:lnTo>
                  <a:pt x="3300212" y="512938"/>
                </a:lnTo>
                <a:lnTo>
                  <a:pt x="3298245" y="508000"/>
                </a:lnTo>
                <a:lnTo>
                  <a:pt x="3306473" y="508000"/>
                </a:lnTo>
                <a:lnTo>
                  <a:pt x="3307647" y="509270"/>
                </a:lnTo>
                <a:lnTo>
                  <a:pt x="3309447" y="509270"/>
                </a:lnTo>
                <a:lnTo>
                  <a:pt x="3306888" y="512938"/>
                </a:lnTo>
                <a:lnTo>
                  <a:pt x="3307005" y="514438"/>
                </a:lnTo>
                <a:lnTo>
                  <a:pt x="3307395" y="516890"/>
                </a:lnTo>
                <a:lnTo>
                  <a:pt x="3301433" y="516890"/>
                </a:lnTo>
                <a:lnTo>
                  <a:pt x="3299854" y="518082"/>
                </a:lnTo>
                <a:lnTo>
                  <a:pt x="3299975" y="518583"/>
                </a:lnTo>
                <a:lnTo>
                  <a:pt x="3300425" y="519430"/>
                </a:lnTo>
                <a:lnTo>
                  <a:pt x="3301433" y="520700"/>
                </a:lnTo>
                <a:lnTo>
                  <a:pt x="3310830" y="520700"/>
                </a:lnTo>
                <a:lnTo>
                  <a:pt x="3310830" y="525780"/>
                </a:lnTo>
                <a:lnTo>
                  <a:pt x="3304616" y="525780"/>
                </a:lnTo>
                <a:lnTo>
                  <a:pt x="3304346" y="528320"/>
                </a:lnTo>
                <a:close/>
              </a:path>
              <a:path w="4096384" h="836930">
                <a:moveTo>
                  <a:pt x="3381362" y="511810"/>
                </a:moveTo>
                <a:lnTo>
                  <a:pt x="3378371" y="511810"/>
                </a:lnTo>
                <a:lnTo>
                  <a:pt x="3377737" y="510208"/>
                </a:lnTo>
                <a:lnTo>
                  <a:pt x="3377539" y="508000"/>
                </a:lnTo>
                <a:lnTo>
                  <a:pt x="3381362" y="511810"/>
                </a:lnTo>
                <a:close/>
              </a:path>
              <a:path w="4096384" h="836930">
                <a:moveTo>
                  <a:pt x="3444364" y="528320"/>
                </a:moveTo>
                <a:lnTo>
                  <a:pt x="3420127" y="528320"/>
                </a:lnTo>
                <a:lnTo>
                  <a:pt x="3421783" y="527050"/>
                </a:lnTo>
                <a:lnTo>
                  <a:pt x="3422294" y="526088"/>
                </a:lnTo>
                <a:lnTo>
                  <a:pt x="3422397" y="525552"/>
                </a:lnTo>
                <a:lnTo>
                  <a:pt x="3422182" y="524751"/>
                </a:lnTo>
                <a:lnTo>
                  <a:pt x="3422085" y="524483"/>
                </a:lnTo>
                <a:lnTo>
                  <a:pt x="3420618" y="523240"/>
                </a:lnTo>
                <a:lnTo>
                  <a:pt x="3384735" y="523240"/>
                </a:lnTo>
                <a:lnTo>
                  <a:pt x="3393123" y="521970"/>
                </a:lnTo>
                <a:lnTo>
                  <a:pt x="3384401" y="514350"/>
                </a:lnTo>
                <a:lnTo>
                  <a:pt x="3383910" y="514350"/>
                </a:lnTo>
                <a:lnTo>
                  <a:pt x="3377539" y="508000"/>
                </a:lnTo>
                <a:lnTo>
                  <a:pt x="3394806" y="508000"/>
                </a:lnTo>
                <a:lnTo>
                  <a:pt x="3392298" y="510540"/>
                </a:lnTo>
                <a:lnTo>
                  <a:pt x="3387924" y="513080"/>
                </a:lnTo>
                <a:lnTo>
                  <a:pt x="3394289" y="519430"/>
                </a:lnTo>
                <a:lnTo>
                  <a:pt x="3397995" y="519430"/>
                </a:lnTo>
                <a:lnTo>
                  <a:pt x="3401829" y="520700"/>
                </a:lnTo>
                <a:lnTo>
                  <a:pt x="3411556" y="520700"/>
                </a:lnTo>
                <a:lnTo>
                  <a:pt x="3414247" y="521970"/>
                </a:lnTo>
                <a:lnTo>
                  <a:pt x="3448920" y="521970"/>
                </a:lnTo>
                <a:lnTo>
                  <a:pt x="3447772" y="523240"/>
                </a:lnTo>
                <a:lnTo>
                  <a:pt x="3444364" y="528320"/>
                </a:lnTo>
                <a:close/>
              </a:path>
              <a:path w="4096384" h="836930">
                <a:moveTo>
                  <a:pt x="3401829" y="520700"/>
                </a:moveTo>
                <a:lnTo>
                  <a:pt x="3397995" y="519430"/>
                </a:lnTo>
                <a:lnTo>
                  <a:pt x="3394289" y="519430"/>
                </a:lnTo>
                <a:lnTo>
                  <a:pt x="3387924" y="513080"/>
                </a:lnTo>
                <a:lnTo>
                  <a:pt x="3392298" y="510540"/>
                </a:lnTo>
                <a:lnTo>
                  <a:pt x="3394806" y="508000"/>
                </a:lnTo>
                <a:lnTo>
                  <a:pt x="3395814" y="514350"/>
                </a:lnTo>
                <a:lnTo>
                  <a:pt x="3411064" y="514350"/>
                </a:lnTo>
                <a:lnTo>
                  <a:pt x="3406503" y="515688"/>
                </a:lnTo>
                <a:lnTo>
                  <a:pt x="3402826" y="516875"/>
                </a:lnTo>
                <a:lnTo>
                  <a:pt x="3402700" y="517298"/>
                </a:lnTo>
                <a:lnTo>
                  <a:pt x="3402287" y="519430"/>
                </a:lnTo>
                <a:lnTo>
                  <a:pt x="3401829" y="520700"/>
                </a:lnTo>
                <a:close/>
              </a:path>
              <a:path w="4096384" h="836930">
                <a:moveTo>
                  <a:pt x="3434702" y="514350"/>
                </a:moveTo>
                <a:lnTo>
                  <a:pt x="3432862" y="513080"/>
                </a:lnTo>
                <a:lnTo>
                  <a:pt x="3431392" y="512154"/>
                </a:lnTo>
                <a:lnTo>
                  <a:pt x="3431322" y="511954"/>
                </a:lnTo>
                <a:lnTo>
                  <a:pt x="3431513" y="511810"/>
                </a:lnTo>
                <a:lnTo>
                  <a:pt x="3433194" y="509489"/>
                </a:lnTo>
                <a:lnTo>
                  <a:pt x="3434702" y="508000"/>
                </a:lnTo>
                <a:lnTo>
                  <a:pt x="3435792" y="510374"/>
                </a:lnTo>
                <a:lnTo>
                  <a:pt x="3435711" y="513080"/>
                </a:lnTo>
                <a:lnTo>
                  <a:pt x="3434702" y="514350"/>
                </a:lnTo>
                <a:close/>
              </a:path>
              <a:path w="4096384" h="836930">
                <a:moveTo>
                  <a:pt x="3471744" y="514350"/>
                </a:moveTo>
                <a:lnTo>
                  <a:pt x="3434702" y="514350"/>
                </a:lnTo>
                <a:lnTo>
                  <a:pt x="3435711" y="513080"/>
                </a:lnTo>
                <a:lnTo>
                  <a:pt x="3435792" y="510374"/>
                </a:lnTo>
                <a:lnTo>
                  <a:pt x="3434702" y="508000"/>
                </a:lnTo>
                <a:lnTo>
                  <a:pt x="3437946" y="508000"/>
                </a:lnTo>
                <a:lnTo>
                  <a:pt x="3437393" y="509270"/>
                </a:lnTo>
                <a:lnTo>
                  <a:pt x="3474132" y="509270"/>
                </a:lnTo>
                <a:lnTo>
                  <a:pt x="3471948" y="511740"/>
                </a:lnTo>
                <a:lnTo>
                  <a:pt x="3471823" y="512938"/>
                </a:lnTo>
                <a:lnTo>
                  <a:pt x="3471744" y="514350"/>
                </a:lnTo>
                <a:close/>
              </a:path>
              <a:path w="4096384" h="836930">
                <a:moveTo>
                  <a:pt x="3797278" y="515620"/>
                </a:moveTo>
                <a:lnTo>
                  <a:pt x="3794429" y="515620"/>
                </a:lnTo>
                <a:lnTo>
                  <a:pt x="3793280" y="514532"/>
                </a:lnTo>
                <a:lnTo>
                  <a:pt x="3793198" y="513503"/>
                </a:lnTo>
                <a:lnTo>
                  <a:pt x="3793402" y="511954"/>
                </a:lnTo>
                <a:lnTo>
                  <a:pt x="3794586" y="508000"/>
                </a:lnTo>
                <a:lnTo>
                  <a:pt x="3802300" y="513080"/>
                </a:lnTo>
                <a:lnTo>
                  <a:pt x="3797278" y="515620"/>
                </a:lnTo>
                <a:close/>
              </a:path>
              <a:path w="4096384" h="836930">
                <a:moveTo>
                  <a:pt x="3810845" y="515620"/>
                </a:moveTo>
                <a:lnTo>
                  <a:pt x="3797278" y="515620"/>
                </a:lnTo>
                <a:lnTo>
                  <a:pt x="3802300" y="513080"/>
                </a:lnTo>
                <a:lnTo>
                  <a:pt x="3794586" y="508000"/>
                </a:lnTo>
                <a:lnTo>
                  <a:pt x="3800126" y="508000"/>
                </a:lnTo>
                <a:lnTo>
                  <a:pt x="3805823" y="509270"/>
                </a:lnTo>
                <a:lnTo>
                  <a:pt x="3806006" y="509270"/>
                </a:lnTo>
                <a:lnTo>
                  <a:pt x="3806497" y="511810"/>
                </a:lnTo>
                <a:lnTo>
                  <a:pt x="3808180" y="514350"/>
                </a:lnTo>
                <a:lnTo>
                  <a:pt x="3810845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7733" y="508000"/>
                </a:lnTo>
                <a:lnTo>
                  <a:pt x="3823423" y="509270"/>
                </a:lnTo>
                <a:lnTo>
                  <a:pt x="3829303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3821956" y="525452"/>
                </a:moveTo>
                <a:lnTo>
                  <a:pt x="3818224" y="515620"/>
                </a:lnTo>
                <a:lnTo>
                  <a:pt x="3822598" y="515620"/>
                </a:lnTo>
                <a:lnTo>
                  <a:pt x="3829303" y="509270"/>
                </a:lnTo>
                <a:lnTo>
                  <a:pt x="3823423" y="509270"/>
                </a:lnTo>
                <a:lnTo>
                  <a:pt x="3817733" y="508000"/>
                </a:lnTo>
                <a:lnTo>
                  <a:pt x="3830298" y="508000"/>
                </a:lnTo>
                <a:lnTo>
                  <a:pt x="3832485" y="511810"/>
                </a:lnTo>
                <a:lnTo>
                  <a:pt x="3834483" y="511810"/>
                </a:lnTo>
                <a:lnTo>
                  <a:pt x="3833900" y="514350"/>
                </a:lnTo>
                <a:lnTo>
                  <a:pt x="3830803" y="514350"/>
                </a:lnTo>
                <a:lnTo>
                  <a:pt x="3829794" y="523240"/>
                </a:lnTo>
                <a:lnTo>
                  <a:pt x="3823914" y="523240"/>
                </a:lnTo>
                <a:lnTo>
                  <a:pt x="3823764" y="524510"/>
                </a:lnTo>
                <a:lnTo>
                  <a:pt x="3821956" y="525452"/>
                </a:lnTo>
                <a:close/>
              </a:path>
              <a:path w="4096384" h="836930">
                <a:moveTo>
                  <a:pt x="3833317" y="516890"/>
                </a:moveTo>
                <a:lnTo>
                  <a:pt x="3834313" y="512548"/>
                </a:lnTo>
                <a:lnTo>
                  <a:pt x="3834440" y="511481"/>
                </a:lnTo>
                <a:lnTo>
                  <a:pt x="3833985" y="508000"/>
                </a:lnTo>
                <a:lnTo>
                  <a:pt x="3845895" y="511810"/>
                </a:lnTo>
                <a:lnTo>
                  <a:pt x="3844704" y="511810"/>
                </a:lnTo>
                <a:lnTo>
                  <a:pt x="3845077" y="512154"/>
                </a:lnTo>
                <a:lnTo>
                  <a:pt x="3836643" y="515688"/>
                </a:lnTo>
                <a:lnTo>
                  <a:pt x="3833317" y="516890"/>
                </a:lnTo>
                <a:close/>
              </a:path>
              <a:path w="4096384" h="836930">
                <a:moveTo>
                  <a:pt x="2030328" y="511810"/>
                </a:moveTo>
                <a:lnTo>
                  <a:pt x="2029519" y="511308"/>
                </a:lnTo>
                <a:lnTo>
                  <a:pt x="2029489" y="508103"/>
                </a:lnTo>
                <a:lnTo>
                  <a:pt x="2030328" y="511810"/>
                </a:lnTo>
                <a:close/>
              </a:path>
              <a:path w="4096384" h="836930">
                <a:moveTo>
                  <a:pt x="159713" y="516890"/>
                </a:moveTo>
                <a:lnTo>
                  <a:pt x="153600" y="515620"/>
                </a:lnTo>
                <a:lnTo>
                  <a:pt x="153442" y="514438"/>
                </a:lnTo>
                <a:lnTo>
                  <a:pt x="153316" y="512656"/>
                </a:lnTo>
                <a:lnTo>
                  <a:pt x="168194" y="508148"/>
                </a:lnTo>
                <a:lnTo>
                  <a:pt x="173389" y="509283"/>
                </a:lnTo>
                <a:lnTo>
                  <a:pt x="178910" y="515620"/>
                </a:lnTo>
                <a:lnTo>
                  <a:pt x="166831" y="515620"/>
                </a:lnTo>
                <a:lnTo>
                  <a:pt x="159713" y="516890"/>
                </a:lnTo>
                <a:close/>
              </a:path>
              <a:path w="4096384" h="836930">
                <a:moveTo>
                  <a:pt x="1623600" y="509270"/>
                </a:moveTo>
                <a:lnTo>
                  <a:pt x="1620483" y="509270"/>
                </a:lnTo>
                <a:lnTo>
                  <a:pt x="1622862" y="508193"/>
                </a:lnTo>
                <a:lnTo>
                  <a:pt x="1623600" y="509270"/>
                </a:lnTo>
                <a:close/>
              </a:path>
              <a:path w="4096384" h="836930">
                <a:moveTo>
                  <a:pt x="1732121" y="514350"/>
                </a:moveTo>
                <a:lnTo>
                  <a:pt x="1709807" y="514350"/>
                </a:lnTo>
                <a:lnTo>
                  <a:pt x="1712107" y="511954"/>
                </a:lnTo>
                <a:lnTo>
                  <a:pt x="1712194" y="511740"/>
                </a:lnTo>
                <a:lnTo>
                  <a:pt x="1710333" y="509270"/>
                </a:lnTo>
                <a:lnTo>
                  <a:pt x="1713515" y="509270"/>
                </a:lnTo>
                <a:lnTo>
                  <a:pt x="1714996" y="508334"/>
                </a:lnTo>
                <a:lnTo>
                  <a:pt x="1714684" y="509283"/>
                </a:lnTo>
                <a:lnTo>
                  <a:pt x="1713686" y="513080"/>
                </a:lnTo>
                <a:lnTo>
                  <a:pt x="1733797" y="513080"/>
                </a:lnTo>
                <a:lnTo>
                  <a:pt x="1732121" y="514350"/>
                </a:lnTo>
                <a:close/>
              </a:path>
              <a:path w="4096384" h="836930">
                <a:moveTo>
                  <a:pt x="1675402" y="510132"/>
                </a:moveTo>
                <a:lnTo>
                  <a:pt x="1673868" y="508377"/>
                </a:lnTo>
                <a:lnTo>
                  <a:pt x="1675629" y="509270"/>
                </a:lnTo>
                <a:lnTo>
                  <a:pt x="1675402" y="510132"/>
                </a:lnTo>
                <a:close/>
              </a:path>
              <a:path w="4096384" h="836930">
                <a:moveTo>
                  <a:pt x="1509520" y="511810"/>
                </a:moveTo>
                <a:lnTo>
                  <a:pt x="1500467" y="511810"/>
                </a:lnTo>
                <a:lnTo>
                  <a:pt x="1498867" y="509601"/>
                </a:lnTo>
                <a:lnTo>
                  <a:pt x="1498745" y="508823"/>
                </a:lnTo>
                <a:lnTo>
                  <a:pt x="1498832" y="508489"/>
                </a:lnTo>
                <a:lnTo>
                  <a:pt x="1499295" y="509270"/>
                </a:lnTo>
                <a:lnTo>
                  <a:pt x="1510361" y="509270"/>
                </a:lnTo>
                <a:lnTo>
                  <a:pt x="1508010" y="510540"/>
                </a:lnTo>
                <a:lnTo>
                  <a:pt x="1509520" y="511810"/>
                </a:lnTo>
                <a:close/>
              </a:path>
              <a:path w="4096384" h="836930">
                <a:moveTo>
                  <a:pt x="2555172" y="510540"/>
                </a:moveTo>
                <a:lnTo>
                  <a:pt x="2556407" y="508537"/>
                </a:lnTo>
                <a:lnTo>
                  <a:pt x="2557169" y="509270"/>
                </a:lnTo>
                <a:lnTo>
                  <a:pt x="2557286" y="509489"/>
                </a:lnTo>
                <a:lnTo>
                  <a:pt x="2557149" y="509601"/>
                </a:lnTo>
                <a:lnTo>
                  <a:pt x="2555172" y="510540"/>
                </a:lnTo>
                <a:close/>
              </a:path>
              <a:path w="4096384" h="836930">
                <a:moveTo>
                  <a:pt x="1653951" y="509270"/>
                </a:moveTo>
                <a:lnTo>
                  <a:pt x="1653504" y="509270"/>
                </a:lnTo>
                <a:lnTo>
                  <a:pt x="1653188" y="508649"/>
                </a:lnTo>
                <a:lnTo>
                  <a:pt x="1653951" y="509270"/>
                </a:lnTo>
                <a:close/>
              </a:path>
              <a:path w="4096384" h="836930">
                <a:moveTo>
                  <a:pt x="2177504" y="514350"/>
                </a:moveTo>
                <a:lnTo>
                  <a:pt x="2176666" y="514350"/>
                </a:lnTo>
                <a:lnTo>
                  <a:pt x="2175666" y="508673"/>
                </a:lnTo>
                <a:lnTo>
                  <a:pt x="2178256" y="512938"/>
                </a:lnTo>
                <a:lnTo>
                  <a:pt x="2178240" y="513235"/>
                </a:lnTo>
                <a:lnTo>
                  <a:pt x="2177504" y="514350"/>
                </a:lnTo>
                <a:close/>
              </a:path>
              <a:path w="4096384" h="836930">
                <a:moveTo>
                  <a:pt x="1522320" y="516890"/>
                </a:moveTo>
                <a:lnTo>
                  <a:pt x="1515560" y="516890"/>
                </a:lnTo>
                <a:lnTo>
                  <a:pt x="1515226" y="515620"/>
                </a:lnTo>
                <a:lnTo>
                  <a:pt x="1513494" y="515152"/>
                </a:lnTo>
                <a:lnTo>
                  <a:pt x="1508010" y="510540"/>
                </a:lnTo>
                <a:lnTo>
                  <a:pt x="1510731" y="509054"/>
                </a:lnTo>
                <a:lnTo>
                  <a:pt x="1511355" y="508691"/>
                </a:lnTo>
                <a:lnTo>
                  <a:pt x="1511874" y="511810"/>
                </a:lnTo>
                <a:lnTo>
                  <a:pt x="1514300" y="511810"/>
                </a:lnTo>
                <a:lnTo>
                  <a:pt x="1514596" y="512453"/>
                </a:lnTo>
                <a:lnTo>
                  <a:pt x="1514528" y="512689"/>
                </a:lnTo>
                <a:lnTo>
                  <a:pt x="1513209" y="514350"/>
                </a:lnTo>
                <a:lnTo>
                  <a:pt x="1523437" y="514350"/>
                </a:lnTo>
                <a:lnTo>
                  <a:pt x="1522320" y="516890"/>
                </a:lnTo>
                <a:close/>
              </a:path>
              <a:path w="4096384" h="836930">
                <a:moveTo>
                  <a:pt x="1654512" y="518160"/>
                </a:moveTo>
                <a:lnTo>
                  <a:pt x="1651501" y="508823"/>
                </a:lnTo>
                <a:lnTo>
                  <a:pt x="1653504" y="509270"/>
                </a:lnTo>
                <a:lnTo>
                  <a:pt x="1653951" y="509270"/>
                </a:lnTo>
                <a:lnTo>
                  <a:pt x="1655514" y="510540"/>
                </a:lnTo>
                <a:lnTo>
                  <a:pt x="1656523" y="510540"/>
                </a:lnTo>
                <a:lnTo>
                  <a:pt x="1657012" y="511774"/>
                </a:lnTo>
                <a:lnTo>
                  <a:pt x="1656730" y="512938"/>
                </a:lnTo>
                <a:lnTo>
                  <a:pt x="1654512" y="518160"/>
                </a:lnTo>
                <a:close/>
              </a:path>
              <a:path w="4096384" h="836930">
                <a:moveTo>
                  <a:pt x="2786325" y="509270"/>
                </a:moveTo>
                <a:lnTo>
                  <a:pt x="2785160" y="509270"/>
                </a:lnTo>
                <a:lnTo>
                  <a:pt x="2786325" y="509054"/>
                </a:lnTo>
                <a:lnTo>
                  <a:pt x="2786325" y="509270"/>
                </a:lnTo>
                <a:close/>
              </a:path>
              <a:path w="4096384" h="836930">
                <a:moveTo>
                  <a:pt x="1564739" y="510847"/>
                </a:moveTo>
                <a:lnTo>
                  <a:pt x="1563490" y="509270"/>
                </a:lnTo>
                <a:lnTo>
                  <a:pt x="1563824" y="509270"/>
                </a:lnTo>
                <a:lnTo>
                  <a:pt x="1564272" y="509058"/>
                </a:lnTo>
                <a:lnTo>
                  <a:pt x="1565501" y="509270"/>
                </a:lnTo>
                <a:lnTo>
                  <a:pt x="1564739" y="510847"/>
                </a:lnTo>
                <a:close/>
              </a:path>
              <a:path w="4096384" h="836930">
                <a:moveTo>
                  <a:pt x="110347" y="548640"/>
                </a:moveTo>
                <a:lnTo>
                  <a:pt x="105238" y="544783"/>
                </a:lnTo>
                <a:lnTo>
                  <a:pt x="100900" y="542245"/>
                </a:lnTo>
                <a:lnTo>
                  <a:pt x="91070" y="534670"/>
                </a:lnTo>
                <a:lnTo>
                  <a:pt x="90082" y="529689"/>
                </a:lnTo>
                <a:lnTo>
                  <a:pt x="89564" y="525780"/>
                </a:lnTo>
                <a:lnTo>
                  <a:pt x="96433" y="525780"/>
                </a:lnTo>
                <a:lnTo>
                  <a:pt x="96074" y="524397"/>
                </a:lnTo>
                <a:lnTo>
                  <a:pt x="95261" y="520700"/>
                </a:lnTo>
                <a:lnTo>
                  <a:pt x="89898" y="519430"/>
                </a:lnTo>
                <a:lnTo>
                  <a:pt x="89898" y="509270"/>
                </a:lnTo>
                <a:lnTo>
                  <a:pt x="94520" y="514438"/>
                </a:lnTo>
                <a:lnTo>
                  <a:pt x="94465" y="514754"/>
                </a:lnTo>
                <a:lnTo>
                  <a:pt x="93919" y="515620"/>
                </a:lnTo>
                <a:lnTo>
                  <a:pt x="95577" y="515620"/>
                </a:lnTo>
                <a:lnTo>
                  <a:pt x="100119" y="520700"/>
                </a:lnTo>
                <a:lnTo>
                  <a:pt x="100290" y="520700"/>
                </a:lnTo>
                <a:lnTo>
                  <a:pt x="102458" y="525751"/>
                </a:lnTo>
                <a:lnTo>
                  <a:pt x="96937" y="527050"/>
                </a:lnTo>
                <a:lnTo>
                  <a:pt x="98312" y="530966"/>
                </a:lnTo>
                <a:lnTo>
                  <a:pt x="99389" y="534466"/>
                </a:lnTo>
                <a:lnTo>
                  <a:pt x="99490" y="534686"/>
                </a:lnTo>
                <a:lnTo>
                  <a:pt x="108263" y="538448"/>
                </a:lnTo>
                <a:lnTo>
                  <a:pt x="108386" y="538724"/>
                </a:lnTo>
                <a:lnTo>
                  <a:pt x="108839" y="541011"/>
                </a:lnTo>
                <a:lnTo>
                  <a:pt x="109175" y="542291"/>
                </a:lnTo>
                <a:lnTo>
                  <a:pt x="110347" y="548640"/>
                </a:lnTo>
                <a:close/>
              </a:path>
              <a:path w="4096384" h="836930">
                <a:moveTo>
                  <a:pt x="94604" y="514532"/>
                </a:moveTo>
                <a:lnTo>
                  <a:pt x="89898" y="509270"/>
                </a:lnTo>
                <a:lnTo>
                  <a:pt x="92011" y="509270"/>
                </a:lnTo>
                <a:lnTo>
                  <a:pt x="92413" y="510540"/>
                </a:lnTo>
                <a:lnTo>
                  <a:pt x="97123" y="510540"/>
                </a:lnTo>
                <a:lnTo>
                  <a:pt x="94604" y="514532"/>
                </a:lnTo>
                <a:close/>
              </a:path>
              <a:path w="4096384" h="836930">
                <a:moveTo>
                  <a:pt x="193158" y="525780"/>
                </a:moveTo>
                <a:lnTo>
                  <a:pt x="191980" y="525780"/>
                </a:lnTo>
                <a:lnTo>
                  <a:pt x="188961" y="520700"/>
                </a:lnTo>
                <a:lnTo>
                  <a:pt x="190978" y="520700"/>
                </a:lnTo>
                <a:lnTo>
                  <a:pt x="192818" y="519430"/>
                </a:lnTo>
                <a:lnTo>
                  <a:pt x="196674" y="519430"/>
                </a:lnTo>
                <a:lnTo>
                  <a:pt x="199018" y="514350"/>
                </a:lnTo>
                <a:lnTo>
                  <a:pt x="184607" y="514350"/>
                </a:lnTo>
                <a:lnTo>
                  <a:pt x="179578" y="509270"/>
                </a:lnTo>
                <a:lnTo>
                  <a:pt x="188961" y="509270"/>
                </a:lnTo>
                <a:lnTo>
                  <a:pt x="191141" y="513080"/>
                </a:lnTo>
                <a:lnTo>
                  <a:pt x="205137" y="513080"/>
                </a:lnTo>
                <a:lnTo>
                  <a:pt x="205723" y="515620"/>
                </a:lnTo>
                <a:lnTo>
                  <a:pt x="205897" y="515620"/>
                </a:lnTo>
                <a:lnTo>
                  <a:pt x="195332" y="524510"/>
                </a:lnTo>
                <a:lnTo>
                  <a:pt x="193158" y="525780"/>
                </a:lnTo>
                <a:close/>
              </a:path>
              <a:path w="4096384" h="836930">
                <a:moveTo>
                  <a:pt x="323232" y="527050"/>
                </a:moveTo>
                <a:lnTo>
                  <a:pt x="320538" y="525916"/>
                </a:lnTo>
                <a:lnTo>
                  <a:pt x="311877" y="516267"/>
                </a:lnTo>
                <a:lnTo>
                  <a:pt x="311835" y="516061"/>
                </a:lnTo>
                <a:lnTo>
                  <a:pt x="318537" y="510540"/>
                </a:lnTo>
                <a:lnTo>
                  <a:pt x="319041" y="510540"/>
                </a:lnTo>
                <a:lnTo>
                  <a:pt x="315859" y="509270"/>
                </a:lnTo>
                <a:lnTo>
                  <a:pt x="324574" y="509270"/>
                </a:lnTo>
                <a:lnTo>
                  <a:pt x="327592" y="513080"/>
                </a:lnTo>
                <a:lnTo>
                  <a:pt x="349384" y="513080"/>
                </a:lnTo>
                <a:lnTo>
                  <a:pt x="348546" y="514350"/>
                </a:lnTo>
                <a:lnTo>
                  <a:pt x="337650" y="514350"/>
                </a:lnTo>
                <a:lnTo>
                  <a:pt x="335694" y="515620"/>
                </a:lnTo>
                <a:lnTo>
                  <a:pt x="321726" y="515620"/>
                </a:lnTo>
                <a:lnTo>
                  <a:pt x="320259" y="518082"/>
                </a:lnTo>
                <a:lnTo>
                  <a:pt x="320213" y="519430"/>
                </a:lnTo>
                <a:lnTo>
                  <a:pt x="334212" y="519430"/>
                </a:lnTo>
                <a:lnTo>
                  <a:pt x="339071" y="521970"/>
                </a:lnTo>
                <a:lnTo>
                  <a:pt x="325412" y="521970"/>
                </a:lnTo>
                <a:lnTo>
                  <a:pt x="326270" y="522199"/>
                </a:lnTo>
                <a:lnTo>
                  <a:pt x="323232" y="527050"/>
                </a:lnTo>
                <a:close/>
              </a:path>
              <a:path w="4096384" h="836930">
                <a:moveTo>
                  <a:pt x="394309" y="557530"/>
                </a:moveTo>
                <a:lnTo>
                  <a:pt x="394147" y="557025"/>
                </a:lnTo>
                <a:lnTo>
                  <a:pt x="394028" y="556410"/>
                </a:lnTo>
                <a:lnTo>
                  <a:pt x="395481" y="554990"/>
                </a:lnTo>
                <a:lnTo>
                  <a:pt x="393304" y="554401"/>
                </a:lnTo>
                <a:lnTo>
                  <a:pt x="391545" y="548925"/>
                </a:lnTo>
                <a:lnTo>
                  <a:pt x="391423" y="548628"/>
                </a:lnTo>
                <a:lnTo>
                  <a:pt x="387938" y="547370"/>
                </a:lnTo>
                <a:lnTo>
                  <a:pt x="385773" y="546109"/>
                </a:lnTo>
                <a:lnTo>
                  <a:pt x="384979" y="543741"/>
                </a:lnTo>
                <a:lnTo>
                  <a:pt x="384929" y="543486"/>
                </a:lnTo>
                <a:lnTo>
                  <a:pt x="385054" y="542530"/>
                </a:lnTo>
                <a:lnTo>
                  <a:pt x="385175" y="541792"/>
                </a:lnTo>
                <a:lnTo>
                  <a:pt x="391747" y="533661"/>
                </a:lnTo>
                <a:lnTo>
                  <a:pt x="391860" y="532657"/>
                </a:lnTo>
                <a:lnTo>
                  <a:pt x="391638" y="530966"/>
                </a:lnTo>
                <a:lnTo>
                  <a:pt x="390956" y="527050"/>
                </a:lnTo>
                <a:lnTo>
                  <a:pt x="381062" y="518160"/>
                </a:lnTo>
                <a:lnTo>
                  <a:pt x="378882" y="514350"/>
                </a:lnTo>
                <a:lnTo>
                  <a:pt x="375366" y="509270"/>
                </a:lnTo>
                <a:lnTo>
                  <a:pt x="379622" y="509270"/>
                </a:lnTo>
                <a:lnTo>
                  <a:pt x="382234" y="513080"/>
                </a:lnTo>
                <a:lnTo>
                  <a:pt x="389614" y="521970"/>
                </a:lnTo>
                <a:lnTo>
                  <a:pt x="401177" y="521970"/>
                </a:lnTo>
                <a:lnTo>
                  <a:pt x="405204" y="523240"/>
                </a:lnTo>
                <a:lnTo>
                  <a:pt x="397406" y="523240"/>
                </a:lnTo>
                <a:lnTo>
                  <a:pt x="395976" y="525751"/>
                </a:lnTo>
                <a:lnTo>
                  <a:pt x="400673" y="533400"/>
                </a:lnTo>
                <a:lnTo>
                  <a:pt x="392292" y="533400"/>
                </a:lnTo>
                <a:lnTo>
                  <a:pt x="394309" y="541020"/>
                </a:lnTo>
                <a:lnTo>
                  <a:pt x="387767" y="541020"/>
                </a:lnTo>
                <a:lnTo>
                  <a:pt x="400582" y="548585"/>
                </a:lnTo>
                <a:lnTo>
                  <a:pt x="400456" y="548993"/>
                </a:lnTo>
                <a:lnTo>
                  <a:pt x="398243" y="552558"/>
                </a:lnTo>
                <a:lnTo>
                  <a:pt x="394309" y="557530"/>
                </a:lnTo>
                <a:close/>
              </a:path>
              <a:path w="4096384" h="836930">
                <a:moveTo>
                  <a:pt x="384749" y="510540"/>
                </a:moveTo>
                <a:lnTo>
                  <a:pt x="385089" y="509270"/>
                </a:lnTo>
                <a:lnTo>
                  <a:pt x="385297" y="509489"/>
                </a:lnTo>
                <a:lnTo>
                  <a:pt x="385226" y="509816"/>
                </a:lnTo>
                <a:lnTo>
                  <a:pt x="384749" y="51054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2215" y="519430"/>
                </a:lnTo>
                <a:lnTo>
                  <a:pt x="604004" y="511810"/>
                </a:lnTo>
                <a:lnTo>
                  <a:pt x="611718" y="511810"/>
                </a:lnTo>
                <a:lnTo>
                  <a:pt x="615234" y="509270"/>
                </a:lnTo>
                <a:lnTo>
                  <a:pt x="616583" y="509270"/>
                </a:lnTo>
                <a:lnTo>
                  <a:pt x="627642" y="513080"/>
                </a:lnTo>
                <a:lnTo>
                  <a:pt x="628534" y="513080"/>
                </a:lnTo>
                <a:lnTo>
                  <a:pt x="627919" y="514350"/>
                </a:lnTo>
                <a:lnTo>
                  <a:pt x="614232" y="514350"/>
                </a:lnTo>
                <a:lnTo>
                  <a:pt x="616624" y="516765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7642" y="513080"/>
                </a:moveTo>
                <a:lnTo>
                  <a:pt x="616583" y="509270"/>
                </a:lnTo>
                <a:lnTo>
                  <a:pt x="627642" y="509270"/>
                </a:lnTo>
                <a:lnTo>
                  <a:pt x="627642" y="513080"/>
                </a:lnTo>
                <a:close/>
              </a:path>
              <a:path w="4096384" h="836930">
                <a:moveTo>
                  <a:pt x="821086" y="509816"/>
                </a:moveTo>
                <a:lnTo>
                  <a:pt x="819573" y="509270"/>
                </a:lnTo>
                <a:lnTo>
                  <a:pt x="821086" y="509516"/>
                </a:lnTo>
                <a:lnTo>
                  <a:pt x="821086" y="509816"/>
                </a:lnTo>
                <a:close/>
              </a:path>
              <a:path w="4096384" h="836930">
                <a:moveTo>
                  <a:pt x="821086" y="509516"/>
                </a:moveTo>
                <a:lnTo>
                  <a:pt x="819573" y="509270"/>
                </a:lnTo>
                <a:lnTo>
                  <a:pt x="821086" y="509270"/>
                </a:lnTo>
                <a:lnTo>
                  <a:pt x="821086" y="509516"/>
                </a:lnTo>
                <a:close/>
              </a:path>
              <a:path w="4096384" h="836930">
                <a:moveTo>
                  <a:pt x="821609" y="509601"/>
                </a:moveTo>
                <a:lnTo>
                  <a:pt x="821153" y="509527"/>
                </a:lnTo>
                <a:lnTo>
                  <a:pt x="821086" y="509270"/>
                </a:lnTo>
                <a:lnTo>
                  <a:pt x="821609" y="509601"/>
                </a:lnTo>
                <a:close/>
              </a:path>
              <a:path w="4096384" h="836930">
                <a:moveTo>
                  <a:pt x="832820" y="513080"/>
                </a:moveTo>
                <a:lnTo>
                  <a:pt x="835164" y="511810"/>
                </a:lnTo>
                <a:lnTo>
                  <a:pt x="821609" y="509601"/>
                </a:lnTo>
                <a:lnTo>
                  <a:pt x="821086" y="509270"/>
                </a:lnTo>
                <a:lnTo>
                  <a:pt x="837385" y="509270"/>
                </a:lnTo>
                <a:lnTo>
                  <a:pt x="836840" y="511810"/>
                </a:lnTo>
                <a:lnTo>
                  <a:pt x="832820" y="51308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92135" y="509270"/>
                </a:lnTo>
                <a:lnTo>
                  <a:pt x="1096660" y="509270"/>
                </a:lnTo>
                <a:lnTo>
                  <a:pt x="1097098" y="510374"/>
                </a:lnTo>
                <a:lnTo>
                  <a:pt x="1097089" y="510611"/>
                </a:lnTo>
                <a:lnTo>
                  <a:pt x="1095822" y="51181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20964" y="513080"/>
                </a:moveTo>
                <a:lnTo>
                  <a:pt x="1092639" y="513080"/>
                </a:lnTo>
                <a:lnTo>
                  <a:pt x="1095822" y="511810"/>
                </a:lnTo>
                <a:lnTo>
                  <a:pt x="1097089" y="510611"/>
                </a:lnTo>
                <a:lnTo>
                  <a:pt x="1097098" y="510374"/>
                </a:lnTo>
                <a:lnTo>
                  <a:pt x="1096660" y="509270"/>
                </a:lnTo>
                <a:lnTo>
                  <a:pt x="1118701" y="509270"/>
                </a:lnTo>
                <a:lnTo>
                  <a:pt x="1120964" y="513080"/>
                </a:lnTo>
                <a:close/>
              </a:path>
              <a:path w="4096384" h="836930">
                <a:moveTo>
                  <a:pt x="1251580" y="524510"/>
                </a:moveTo>
                <a:lnTo>
                  <a:pt x="1246685" y="524510"/>
                </a:lnTo>
                <a:lnTo>
                  <a:pt x="1252218" y="516890"/>
                </a:lnTo>
                <a:lnTo>
                  <a:pt x="1249369" y="516890"/>
                </a:lnTo>
                <a:lnTo>
                  <a:pt x="1248361" y="511810"/>
                </a:lnTo>
                <a:lnTo>
                  <a:pt x="1256912" y="511810"/>
                </a:lnTo>
                <a:lnTo>
                  <a:pt x="1258923" y="509270"/>
                </a:lnTo>
                <a:lnTo>
                  <a:pt x="1269648" y="509270"/>
                </a:lnTo>
                <a:lnTo>
                  <a:pt x="1268476" y="510540"/>
                </a:lnTo>
                <a:lnTo>
                  <a:pt x="1268810" y="511810"/>
                </a:lnTo>
                <a:lnTo>
                  <a:pt x="1270656" y="513080"/>
                </a:lnTo>
                <a:lnTo>
                  <a:pt x="1275937" y="513080"/>
                </a:lnTo>
                <a:lnTo>
                  <a:pt x="1274009" y="515620"/>
                </a:lnTo>
                <a:lnTo>
                  <a:pt x="1272184" y="516875"/>
                </a:lnTo>
                <a:lnTo>
                  <a:pt x="1275241" y="518900"/>
                </a:lnTo>
                <a:lnTo>
                  <a:pt x="1266466" y="521970"/>
                </a:lnTo>
                <a:lnTo>
                  <a:pt x="1253894" y="521970"/>
                </a:lnTo>
                <a:lnTo>
                  <a:pt x="1253056" y="523240"/>
                </a:lnTo>
                <a:lnTo>
                  <a:pt x="1251580" y="524510"/>
                </a:lnTo>
                <a:close/>
              </a:path>
              <a:path w="4096384" h="836930">
                <a:moveTo>
                  <a:pt x="1351621" y="513080"/>
                </a:moveTo>
                <a:lnTo>
                  <a:pt x="1350442" y="513080"/>
                </a:lnTo>
                <a:lnTo>
                  <a:pt x="1349231" y="511928"/>
                </a:lnTo>
                <a:lnTo>
                  <a:pt x="1349121" y="511774"/>
                </a:lnTo>
                <a:lnTo>
                  <a:pt x="1350108" y="509270"/>
                </a:lnTo>
                <a:lnTo>
                  <a:pt x="1351117" y="509270"/>
                </a:lnTo>
                <a:lnTo>
                  <a:pt x="1352289" y="510540"/>
                </a:lnTo>
                <a:lnTo>
                  <a:pt x="1351621" y="51308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51621" y="513080"/>
                </a:lnTo>
                <a:lnTo>
                  <a:pt x="1352289" y="510540"/>
                </a:lnTo>
                <a:lnTo>
                  <a:pt x="1351117" y="509270"/>
                </a:lnTo>
                <a:lnTo>
                  <a:pt x="1364190" y="509270"/>
                </a:lnTo>
                <a:lnTo>
                  <a:pt x="1363184" y="510540"/>
                </a:lnTo>
                <a:lnTo>
                  <a:pt x="1363058" y="511481"/>
                </a:lnTo>
                <a:lnTo>
                  <a:pt x="1363129" y="511954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458561" y="511810"/>
                </a:moveTo>
                <a:lnTo>
                  <a:pt x="1456508" y="510611"/>
                </a:lnTo>
                <a:lnTo>
                  <a:pt x="1456387" y="509270"/>
                </a:lnTo>
                <a:lnTo>
                  <a:pt x="1458561" y="509270"/>
                </a:lnTo>
                <a:lnTo>
                  <a:pt x="1460407" y="510540"/>
                </a:lnTo>
                <a:lnTo>
                  <a:pt x="1458561" y="511810"/>
                </a:lnTo>
                <a:close/>
              </a:path>
              <a:path w="4096384" h="836930">
                <a:moveTo>
                  <a:pt x="1466400" y="511810"/>
                </a:moveTo>
                <a:lnTo>
                  <a:pt x="1458561" y="511810"/>
                </a:lnTo>
                <a:lnTo>
                  <a:pt x="1460407" y="510540"/>
                </a:lnTo>
                <a:lnTo>
                  <a:pt x="1458561" y="509270"/>
                </a:lnTo>
                <a:lnTo>
                  <a:pt x="1468077" y="509270"/>
                </a:lnTo>
                <a:lnTo>
                  <a:pt x="1467322" y="510847"/>
                </a:lnTo>
                <a:lnTo>
                  <a:pt x="1466400" y="511810"/>
                </a:lnTo>
                <a:close/>
              </a:path>
              <a:path w="4096384" h="836930">
                <a:moveTo>
                  <a:pt x="1528233" y="519430"/>
                </a:moveTo>
                <a:lnTo>
                  <a:pt x="1520419" y="519430"/>
                </a:lnTo>
                <a:lnTo>
                  <a:pt x="1521761" y="518160"/>
                </a:lnTo>
                <a:lnTo>
                  <a:pt x="1523437" y="514350"/>
                </a:lnTo>
                <a:lnTo>
                  <a:pt x="1529304" y="513080"/>
                </a:lnTo>
                <a:lnTo>
                  <a:pt x="1527962" y="509270"/>
                </a:lnTo>
                <a:lnTo>
                  <a:pt x="1528963" y="509270"/>
                </a:lnTo>
                <a:lnTo>
                  <a:pt x="1536507" y="516890"/>
                </a:lnTo>
                <a:lnTo>
                  <a:pt x="1534293" y="516890"/>
                </a:lnTo>
                <a:lnTo>
                  <a:pt x="1528233" y="519430"/>
                </a:lnTo>
                <a:close/>
              </a:path>
              <a:path w="4096384" h="836930">
                <a:moveTo>
                  <a:pt x="1536911" y="517298"/>
                </a:moveTo>
                <a:lnTo>
                  <a:pt x="1528963" y="509270"/>
                </a:lnTo>
                <a:lnTo>
                  <a:pt x="1537387" y="509270"/>
                </a:lnTo>
                <a:lnTo>
                  <a:pt x="1540697" y="510540"/>
                </a:lnTo>
                <a:lnTo>
                  <a:pt x="1539979" y="514350"/>
                </a:lnTo>
                <a:lnTo>
                  <a:pt x="1538857" y="514350"/>
                </a:lnTo>
                <a:lnTo>
                  <a:pt x="1536911" y="517298"/>
                </a:lnTo>
                <a:close/>
              </a:path>
              <a:path w="4096384" h="836930">
                <a:moveTo>
                  <a:pt x="1557913" y="511740"/>
                </a:moveTo>
                <a:lnTo>
                  <a:pt x="1551429" y="510540"/>
                </a:lnTo>
                <a:lnTo>
                  <a:pt x="1549923" y="509270"/>
                </a:lnTo>
                <a:lnTo>
                  <a:pt x="1551593" y="510540"/>
                </a:lnTo>
                <a:lnTo>
                  <a:pt x="1556533" y="510540"/>
                </a:lnTo>
                <a:lnTo>
                  <a:pt x="1557913" y="511740"/>
                </a:lnTo>
                <a:close/>
              </a:path>
              <a:path w="4096384" h="836930">
                <a:moveTo>
                  <a:pt x="1551593" y="510540"/>
                </a:moveTo>
                <a:lnTo>
                  <a:pt x="1549923" y="509270"/>
                </a:lnTo>
                <a:lnTo>
                  <a:pt x="1551286" y="509270"/>
                </a:lnTo>
                <a:lnTo>
                  <a:pt x="1551593" y="510540"/>
                </a:lnTo>
                <a:close/>
              </a:path>
              <a:path w="4096384" h="836930">
                <a:moveTo>
                  <a:pt x="1556632" y="510611"/>
                </a:moveTo>
                <a:lnTo>
                  <a:pt x="1554775" y="509270"/>
                </a:lnTo>
                <a:lnTo>
                  <a:pt x="1555109" y="509270"/>
                </a:lnTo>
                <a:lnTo>
                  <a:pt x="1556632" y="510611"/>
                </a:lnTo>
                <a:close/>
              </a:path>
              <a:path w="4096384" h="836930">
                <a:moveTo>
                  <a:pt x="1564274" y="511810"/>
                </a:moveTo>
                <a:lnTo>
                  <a:pt x="1558291" y="511810"/>
                </a:lnTo>
                <a:lnTo>
                  <a:pt x="1556551" y="510540"/>
                </a:lnTo>
                <a:lnTo>
                  <a:pt x="1555109" y="509270"/>
                </a:lnTo>
                <a:lnTo>
                  <a:pt x="1563490" y="509270"/>
                </a:lnTo>
                <a:lnTo>
                  <a:pt x="1564725" y="510830"/>
                </a:lnTo>
                <a:lnTo>
                  <a:pt x="1564274" y="511810"/>
                </a:lnTo>
                <a:close/>
              </a:path>
              <a:path w="4096384" h="836930">
                <a:moveTo>
                  <a:pt x="1593017" y="513080"/>
                </a:moveTo>
                <a:lnTo>
                  <a:pt x="1582433" y="513080"/>
                </a:lnTo>
                <a:lnTo>
                  <a:pt x="1582455" y="512797"/>
                </a:lnTo>
                <a:lnTo>
                  <a:pt x="1589636" y="510540"/>
                </a:lnTo>
                <a:lnTo>
                  <a:pt x="1590815" y="509270"/>
                </a:lnTo>
                <a:lnTo>
                  <a:pt x="1593329" y="509270"/>
                </a:lnTo>
                <a:lnTo>
                  <a:pt x="1593017" y="513080"/>
                </a:lnTo>
                <a:close/>
              </a:path>
              <a:path w="4096384" h="836930">
                <a:moveTo>
                  <a:pt x="1584778" y="525780"/>
                </a:moveTo>
                <a:lnTo>
                  <a:pt x="1583592" y="520700"/>
                </a:lnTo>
                <a:lnTo>
                  <a:pt x="1588014" y="516875"/>
                </a:lnTo>
                <a:lnTo>
                  <a:pt x="1592913" y="514350"/>
                </a:lnTo>
                <a:lnTo>
                  <a:pt x="1593329" y="509270"/>
                </a:lnTo>
                <a:lnTo>
                  <a:pt x="1595943" y="509270"/>
                </a:lnTo>
                <a:lnTo>
                  <a:pt x="1599864" y="513080"/>
                </a:lnTo>
                <a:lnTo>
                  <a:pt x="1600872" y="513080"/>
                </a:lnTo>
                <a:lnTo>
                  <a:pt x="1594167" y="519430"/>
                </a:lnTo>
                <a:lnTo>
                  <a:pt x="1591483" y="519430"/>
                </a:lnTo>
                <a:lnTo>
                  <a:pt x="1592420" y="524510"/>
                </a:lnTo>
                <a:lnTo>
                  <a:pt x="1586236" y="524510"/>
                </a:lnTo>
                <a:lnTo>
                  <a:pt x="1584778" y="525780"/>
                </a:lnTo>
                <a:close/>
              </a:path>
              <a:path w="4096384" h="836930">
                <a:moveTo>
                  <a:pt x="1640512" y="514900"/>
                </a:moveTo>
                <a:lnTo>
                  <a:pt x="1639426" y="511810"/>
                </a:lnTo>
                <a:lnTo>
                  <a:pt x="1638147" y="510830"/>
                </a:lnTo>
                <a:lnTo>
                  <a:pt x="1642608" y="509270"/>
                </a:lnTo>
                <a:lnTo>
                  <a:pt x="1642779" y="509270"/>
                </a:lnTo>
                <a:lnTo>
                  <a:pt x="1643257" y="510540"/>
                </a:lnTo>
                <a:lnTo>
                  <a:pt x="1645358" y="510540"/>
                </a:lnTo>
                <a:lnTo>
                  <a:pt x="1644285" y="513080"/>
                </a:lnTo>
                <a:lnTo>
                  <a:pt x="1643617" y="513080"/>
                </a:lnTo>
                <a:lnTo>
                  <a:pt x="1643859" y="513999"/>
                </a:lnTo>
                <a:lnTo>
                  <a:pt x="1643780" y="514350"/>
                </a:lnTo>
                <a:lnTo>
                  <a:pt x="1640512" y="514900"/>
                </a:lnTo>
                <a:close/>
              </a:path>
              <a:path w="4096384" h="836930">
                <a:moveTo>
                  <a:pt x="1645358" y="510540"/>
                </a:moveTo>
                <a:lnTo>
                  <a:pt x="1643257" y="510540"/>
                </a:lnTo>
                <a:lnTo>
                  <a:pt x="1642779" y="509270"/>
                </a:lnTo>
                <a:lnTo>
                  <a:pt x="1645895" y="509270"/>
                </a:lnTo>
                <a:lnTo>
                  <a:pt x="1645358" y="510540"/>
                </a:lnTo>
                <a:close/>
              </a:path>
              <a:path w="4096384" h="836930">
                <a:moveTo>
                  <a:pt x="1688371" y="510540"/>
                </a:moveTo>
                <a:lnTo>
                  <a:pt x="1686859" y="510540"/>
                </a:lnTo>
                <a:lnTo>
                  <a:pt x="1686859" y="509270"/>
                </a:lnTo>
                <a:lnTo>
                  <a:pt x="1688371" y="510540"/>
                </a:lnTo>
                <a:close/>
              </a:path>
              <a:path w="4096384" h="836930">
                <a:moveTo>
                  <a:pt x="1697925" y="510540"/>
                </a:moveTo>
                <a:lnTo>
                  <a:pt x="1688371" y="510540"/>
                </a:lnTo>
                <a:lnTo>
                  <a:pt x="1686859" y="509270"/>
                </a:lnTo>
                <a:lnTo>
                  <a:pt x="1697761" y="509270"/>
                </a:lnTo>
                <a:lnTo>
                  <a:pt x="1697925" y="510540"/>
                </a:lnTo>
                <a:close/>
              </a:path>
              <a:path w="4096384" h="836930">
                <a:moveTo>
                  <a:pt x="1700105" y="510540"/>
                </a:moveTo>
                <a:lnTo>
                  <a:pt x="1697925" y="510540"/>
                </a:lnTo>
                <a:lnTo>
                  <a:pt x="1697761" y="509270"/>
                </a:lnTo>
                <a:lnTo>
                  <a:pt x="1701107" y="509270"/>
                </a:lnTo>
                <a:lnTo>
                  <a:pt x="1700105" y="510540"/>
                </a:lnTo>
                <a:close/>
              </a:path>
              <a:path w="4096384" h="836930">
                <a:moveTo>
                  <a:pt x="1706583" y="514350"/>
                </a:moveTo>
                <a:lnTo>
                  <a:pt x="1693734" y="514350"/>
                </a:lnTo>
                <a:lnTo>
                  <a:pt x="1696582" y="513080"/>
                </a:lnTo>
                <a:lnTo>
                  <a:pt x="1696725" y="512548"/>
                </a:lnTo>
                <a:lnTo>
                  <a:pt x="1696852" y="511774"/>
                </a:lnTo>
                <a:lnTo>
                  <a:pt x="1694409" y="510540"/>
                </a:lnTo>
                <a:lnTo>
                  <a:pt x="1700105" y="510540"/>
                </a:lnTo>
                <a:lnTo>
                  <a:pt x="1701107" y="509270"/>
                </a:lnTo>
                <a:lnTo>
                  <a:pt x="1708991" y="509270"/>
                </a:lnTo>
                <a:lnTo>
                  <a:pt x="1707403" y="510611"/>
                </a:lnTo>
                <a:lnTo>
                  <a:pt x="1706216" y="511740"/>
                </a:lnTo>
                <a:lnTo>
                  <a:pt x="1706338" y="512938"/>
                </a:lnTo>
                <a:lnTo>
                  <a:pt x="1706583" y="514350"/>
                </a:lnTo>
                <a:close/>
              </a:path>
              <a:path w="4096384" h="836930">
                <a:moveTo>
                  <a:pt x="1709807" y="514350"/>
                </a:moveTo>
                <a:lnTo>
                  <a:pt x="1706583" y="514350"/>
                </a:lnTo>
                <a:lnTo>
                  <a:pt x="1706338" y="512938"/>
                </a:lnTo>
                <a:lnTo>
                  <a:pt x="1706216" y="511740"/>
                </a:lnTo>
                <a:lnTo>
                  <a:pt x="1707478" y="510540"/>
                </a:lnTo>
                <a:lnTo>
                  <a:pt x="1708991" y="509270"/>
                </a:lnTo>
                <a:lnTo>
                  <a:pt x="1710333" y="509270"/>
                </a:lnTo>
                <a:lnTo>
                  <a:pt x="1712194" y="511740"/>
                </a:lnTo>
                <a:lnTo>
                  <a:pt x="1712107" y="511954"/>
                </a:lnTo>
                <a:lnTo>
                  <a:pt x="1709807" y="514350"/>
                </a:lnTo>
                <a:close/>
              </a:path>
              <a:path w="4096384" h="836930">
                <a:moveTo>
                  <a:pt x="1723403" y="513080"/>
                </a:moveTo>
                <a:lnTo>
                  <a:pt x="1722230" y="513080"/>
                </a:lnTo>
                <a:lnTo>
                  <a:pt x="1721544" y="512039"/>
                </a:lnTo>
                <a:lnTo>
                  <a:pt x="1721434" y="511740"/>
                </a:lnTo>
                <a:lnTo>
                  <a:pt x="1722905" y="509270"/>
                </a:lnTo>
                <a:lnTo>
                  <a:pt x="1723907" y="509270"/>
                </a:lnTo>
                <a:lnTo>
                  <a:pt x="1724733" y="511774"/>
                </a:lnTo>
                <a:lnTo>
                  <a:pt x="1724620" y="511928"/>
                </a:lnTo>
                <a:lnTo>
                  <a:pt x="1723403" y="51308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3403" y="513080"/>
                </a:lnTo>
                <a:lnTo>
                  <a:pt x="1724620" y="511928"/>
                </a:lnTo>
                <a:lnTo>
                  <a:pt x="1724733" y="511774"/>
                </a:lnTo>
                <a:lnTo>
                  <a:pt x="1723907" y="509270"/>
                </a:lnTo>
                <a:lnTo>
                  <a:pt x="1726857" y="50927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817777" y="516890"/>
                </a:moveTo>
                <a:lnTo>
                  <a:pt x="1815603" y="513080"/>
                </a:lnTo>
                <a:lnTo>
                  <a:pt x="1814425" y="509270"/>
                </a:lnTo>
                <a:lnTo>
                  <a:pt x="1817777" y="516890"/>
                </a:lnTo>
                <a:close/>
              </a:path>
              <a:path w="4096384" h="836930">
                <a:moveTo>
                  <a:pt x="1859182" y="516890"/>
                </a:moveTo>
                <a:lnTo>
                  <a:pt x="1817777" y="516890"/>
                </a:lnTo>
                <a:lnTo>
                  <a:pt x="1814425" y="509270"/>
                </a:lnTo>
                <a:lnTo>
                  <a:pt x="1826102" y="509270"/>
                </a:lnTo>
                <a:lnTo>
                  <a:pt x="1828169" y="510540"/>
                </a:lnTo>
                <a:lnTo>
                  <a:pt x="1855663" y="510540"/>
                </a:lnTo>
                <a:lnTo>
                  <a:pt x="1853987" y="513080"/>
                </a:lnTo>
                <a:lnTo>
                  <a:pt x="1855159" y="513080"/>
                </a:lnTo>
                <a:lnTo>
                  <a:pt x="1859182" y="51689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2483" y="525780"/>
                </a:lnTo>
                <a:lnTo>
                  <a:pt x="1884437" y="522077"/>
                </a:lnTo>
                <a:lnTo>
                  <a:pt x="1885967" y="518258"/>
                </a:lnTo>
                <a:lnTo>
                  <a:pt x="1886091" y="518082"/>
                </a:lnTo>
                <a:lnTo>
                  <a:pt x="1895723" y="509270"/>
                </a:lnTo>
                <a:lnTo>
                  <a:pt x="1899075" y="510540"/>
                </a:lnTo>
                <a:lnTo>
                  <a:pt x="1900504" y="512938"/>
                </a:lnTo>
                <a:lnTo>
                  <a:pt x="1900465" y="513235"/>
                </a:lnTo>
                <a:lnTo>
                  <a:pt x="1899580" y="514350"/>
                </a:lnTo>
                <a:lnTo>
                  <a:pt x="1897903" y="514350"/>
                </a:lnTo>
                <a:lnTo>
                  <a:pt x="1896227" y="515620"/>
                </a:lnTo>
                <a:lnTo>
                  <a:pt x="1896842" y="515620"/>
                </a:lnTo>
                <a:lnTo>
                  <a:pt x="1890473" y="523240"/>
                </a:lnTo>
                <a:lnTo>
                  <a:pt x="1888684" y="523240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9342" y="530860"/>
                </a:moveTo>
                <a:lnTo>
                  <a:pt x="1888986" y="528088"/>
                </a:lnTo>
                <a:lnTo>
                  <a:pt x="1888882" y="525143"/>
                </a:lnTo>
                <a:lnTo>
                  <a:pt x="1897127" y="515279"/>
                </a:lnTo>
                <a:lnTo>
                  <a:pt x="1899580" y="514350"/>
                </a:lnTo>
                <a:lnTo>
                  <a:pt x="1900465" y="513235"/>
                </a:lnTo>
                <a:lnTo>
                  <a:pt x="1900504" y="512938"/>
                </a:lnTo>
                <a:lnTo>
                  <a:pt x="1899075" y="510540"/>
                </a:lnTo>
                <a:lnTo>
                  <a:pt x="1895723" y="509270"/>
                </a:lnTo>
                <a:lnTo>
                  <a:pt x="1907445" y="509270"/>
                </a:lnTo>
                <a:lnTo>
                  <a:pt x="1900588" y="520700"/>
                </a:lnTo>
                <a:lnTo>
                  <a:pt x="1897235" y="520700"/>
                </a:lnTo>
                <a:lnTo>
                  <a:pt x="1897065" y="523240"/>
                </a:lnTo>
                <a:lnTo>
                  <a:pt x="1889856" y="527050"/>
                </a:lnTo>
                <a:lnTo>
                  <a:pt x="1897569" y="528320"/>
                </a:lnTo>
                <a:lnTo>
                  <a:pt x="1918189" y="528320"/>
                </a:lnTo>
                <a:lnTo>
                  <a:pt x="1916676" y="529590"/>
                </a:lnTo>
                <a:lnTo>
                  <a:pt x="1891028" y="529590"/>
                </a:lnTo>
                <a:lnTo>
                  <a:pt x="1889342" y="53086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22444" y="511481"/>
                </a:lnTo>
                <a:lnTo>
                  <a:pt x="1922877" y="509270"/>
                </a:lnTo>
                <a:lnTo>
                  <a:pt x="1923885" y="509270"/>
                </a:lnTo>
                <a:lnTo>
                  <a:pt x="1925562" y="510540"/>
                </a:lnTo>
                <a:lnTo>
                  <a:pt x="1929922" y="513080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22379" y="515620"/>
                </a:lnTo>
                <a:lnTo>
                  <a:pt x="1929922" y="513080"/>
                </a:lnTo>
                <a:lnTo>
                  <a:pt x="1925562" y="510540"/>
                </a:lnTo>
                <a:lnTo>
                  <a:pt x="1923885" y="509270"/>
                </a:lnTo>
                <a:lnTo>
                  <a:pt x="1946070" y="509270"/>
                </a:lnTo>
                <a:lnTo>
                  <a:pt x="1948695" y="511810"/>
                </a:lnTo>
                <a:lnTo>
                  <a:pt x="1965666" y="511810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1990765" y="513080"/>
                </a:moveTo>
                <a:lnTo>
                  <a:pt x="1989763" y="513080"/>
                </a:lnTo>
                <a:lnTo>
                  <a:pt x="1989259" y="510540"/>
                </a:lnTo>
                <a:lnTo>
                  <a:pt x="1990268" y="509270"/>
                </a:lnTo>
                <a:lnTo>
                  <a:pt x="1991269" y="509270"/>
                </a:lnTo>
                <a:lnTo>
                  <a:pt x="1992096" y="511774"/>
                </a:lnTo>
                <a:lnTo>
                  <a:pt x="1991983" y="511928"/>
                </a:lnTo>
                <a:lnTo>
                  <a:pt x="1990765" y="513080"/>
                </a:lnTo>
                <a:close/>
              </a:path>
              <a:path w="4096384" h="836930">
                <a:moveTo>
                  <a:pt x="2002669" y="513080"/>
                </a:moveTo>
                <a:lnTo>
                  <a:pt x="1990765" y="513080"/>
                </a:lnTo>
                <a:lnTo>
                  <a:pt x="1991983" y="511928"/>
                </a:lnTo>
                <a:lnTo>
                  <a:pt x="1992096" y="511774"/>
                </a:lnTo>
                <a:lnTo>
                  <a:pt x="1991269" y="509270"/>
                </a:lnTo>
                <a:lnTo>
                  <a:pt x="1998143" y="509270"/>
                </a:lnTo>
                <a:lnTo>
                  <a:pt x="2002669" y="513080"/>
                </a:lnTo>
                <a:close/>
              </a:path>
              <a:path w="4096384" h="836930">
                <a:moveTo>
                  <a:pt x="2018090" y="515620"/>
                </a:moveTo>
                <a:lnTo>
                  <a:pt x="2016079" y="515620"/>
                </a:lnTo>
                <a:lnTo>
                  <a:pt x="2014709" y="512154"/>
                </a:lnTo>
                <a:lnTo>
                  <a:pt x="2014647" y="511740"/>
                </a:lnTo>
                <a:lnTo>
                  <a:pt x="2015909" y="510540"/>
                </a:lnTo>
                <a:lnTo>
                  <a:pt x="2017756" y="509270"/>
                </a:lnTo>
                <a:lnTo>
                  <a:pt x="2021108" y="514350"/>
                </a:lnTo>
                <a:lnTo>
                  <a:pt x="2018090" y="515620"/>
                </a:lnTo>
                <a:close/>
              </a:path>
              <a:path w="4096384" h="836930">
                <a:moveTo>
                  <a:pt x="2062176" y="516890"/>
                </a:moveTo>
                <a:lnTo>
                  <a:pt x="2057050" y="513999"/>
                </a:lnTo>
                <a:lnTo>
                  <a:pt x="2053494" y="511928"/>
                </a:lnTo>
                <a:lnTo>
                  <a:pt x="2053391" y="511774"/>
                </a:lnTo>
                <a:lnTo>
                  <a:pt x="2060336" y="509270"/>
                </a:lnTo>
                <a:lnTo>
                  <a:pt x="2059662" y="510540"/>
                </a:lnTo>
                <a:lnTo>
                  <a:pt x="2059832" y="510540"/>
                </a:lnTo>
                <a:lnTo>
                  <a:pt x="2062176" y="516890"/>
                </a:lnTo>
                <a:close/>
              </a:path>
              <a:path w="4096384" h="836930">
                <a:moveTo>
                  <a:pt x="2140960" y="510540"/>
                </a:moveTo>
                <a:lnTo>
                  <a:pt x="2137438" y="510540"/>
                </a:lnTo>
                <a:lnTo>
                  <a:pt x="2137306" y="510208"/>
                </a:lnTo>
                <a:lnTo>
                  <a:pt x="2137216" y="509580"/>
                </a:lnTo>
                <a:lnTo>
                  <a:pt x="2137608" y="509270"/>
                </a:lnTo>
                <a:lnTo>
                  <a:pt x="2140960" y="5105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41465" y="528320"/>
                </a:lnTo>
                <a:lnTo>
                  <a:pt x="2138276" y="518160"/>
                </a:lnTo>
                <a:lnTo>
                  <a:pt x="2143979" y="510540"/>
                </a:lnTo>
                <a:lnTo>
                  <a:pt x="2140960" y="510540"/>
                </a:lnTo>
                <a:lnTo>
                  <a:pt x="2137608" y="509270"/>
                </a:lnTo>
                <a:lnTo>
                  <a:pt x="2149846" y="509270"/>
                </a:lnTo>
                <a:lnTo>
                  <a:pt x="2139454" y="518160"/>
                </a:lnTo>
                <a:lnTo>
                  <a:pt x="2144647" y="520700"/>
                </a:lnTo>
                <a:lnTo>
                  <a:pt x="2146664" y="521970"/>
                </a:lnTo>
                <a:lnTo>
                  <a:pt x="2165934" y="521970"/>
                </a:lnTo>
                <a:lnTo>
                  <a:pt x="2165795" y="523307"/>
                </a:lnTo>
                <a:lnTo>
                  <a:pt x="2163308" y="524510"/>
                </a:lnTo>
                <a:lnTo>
                  <a:pt x="2152530" y="524510"/>
                </a:lnTo>
                <a:lnTo>
                  <a:pt x="2150073" y="525751"/>
                </a:lnTo>
                <a:lnTo>
                  <a:pt x="2149948" y="526288"/>
                </a:lnTo>
                <a:lnTo>
                  <a:pt x="2149874" y="527066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46664" y="521970"/>
                </a:moveTo>
                <a:lnTo>
                  <a:pt x="2144647" y="520700"/>
                </a:lnTo>
                <a:lnTo>
                  <a:pt x="2139656" y="518258"/>
                </a:lnTo>
                <a:lnTo>
                  <a:pt x="2139546" y="518082"/>
                </a:lnTo>
                <a:lnTo>
                  <a:pt x="2149846" y="509270"/>
                </a:lnTo>
                <a:lnTo>
                  <a:pt x="2156885" y="513080"/>
                </a:lnTo>
                <a:lnTo>
                  <a:pt x="2146664" y="521970"/>
                </a:lnTo>
                <a:close/>
              </a:path>
              <a:path w="4096384" h="836930">
                <a:moveTo>
                  <a:pt x="2178172" y="528320"/>
                </a:moveTo>
                <a:lnTo>
                  <a:pt x="2172980" y="528320"/>
                </a:lnTo>
                <a:lnTo>
                  <a:pt x="2165934" y="521970"/>
                </a:lnTo>
                <a:lnTo>
                  <a:pt x="2146664" y="521970"/>
                </a:lnTo>
                <a:lnTo>
                  <a:pt x="2156885" y="513080"/>
                </a:lnTo>
                <a:lnTo>
                  <a:pt x="2149846" y="509270"/>
                </a:lnTo>
                <a:lnTo>
                  <a:pt x="2166890" y="509270"/>
                </a:lnTo>
                <a:lnTo>
                  <a:pt x="2164029" y="510540"/>
                </a:lnTo>
                <a:lnTo>
                  <a:pt x="2162581" y="514350"/>
                </a:lnTo>
                <a:lnTo>
                  <a:pt x="2165266" y="515620"/>
                </a:lnTo>
                <a:lnTo>
                  <a:pt x="2186219" y="515620"/>
                </a:lnTo>
                <a:lnTo>
                  <a:pt x="2185885" y="516890"/>
                </a:lnTo>
                <a:lnTo>
                  <a:pt x="2170816" y="516890"/>
                </a:lnTo>
                <a:lnTo>
                  <a:pt x="2171700" y="519430"/>
                </a:lnTo>
                <a:lnTo>
                  <a:pt x="2171133" y="519430"/>
                </a:lnTo>
                <a:lnTo>
                  <a:pt x="2177166" y="527050"/>
                </a:lnTo>
                <a:lnTo>
                  <a:pt x="2176502" y="527050"/>
                </a:lnTo>
                <a:lnTo>
                  <a:pt x="2178172" y="528320"/>
                </a:lnTo>
                <a:close/>
              </a:path>
              <a:path w="4096384" h="836930">
                <a:moveTo>
                  <a:pt x="2165266" y="515620"/>
                </a:moveTo>
                <a:lnTo>
                  <a:pt x="2162769" y="514438"/>
                </a:lnTo>
                <a:lnTo>
                  <a:pt x="2162646" y="514179"/>
                </a:lnTo>
                <a:lnTo>
                  <a:pt x="2164029" y="510540"/>
                </a:lnTo>
                <a:lnTo>
                  <a:pt x="2166890" y="509270"/>
                </a:lnTo>
                <a:lnTo>
                  <a:pt x="2168405" y="511740"/>
                </a:lnTo>
                <a:lnTo>
                  <a:pt x="2168334" y="511954"/>
                </a:lnTo>
                <a:lnTo>
                  <a:pt x="2167447" y="513080"/>
                </a:lnTo>
                <a:lnTo>
                  <a:pt x="2165537" y="515279"/>
                </a:lnTo>
                <a:lnTo>
                  <a:pt x="2165266" y="515620"/>
                </a:lnTo>
                <a:close/>
              </a:path>
              <a:path w="4096384" h="836930">
                <a:moveTo>
                  <a:pt x="2205333" y="521970"/>
                </a:moveTo>
                <a:lnTo>
                  <a:pt x="2199629" y="519430"/>
                </a:lnTo>
                <a:lnTo>
                  <a:pt x="2199295" y="519430"/>
                </a:lnTo>
                <a:lnTo>
                  <a:pt x="2206000" y="510540"/>
                </a:lnTo>
                <a:lnTo>
                  <a:pt x="2207172" y="509270"/>
                </a:lnTo>
                <a:lnTo>
                  <a:pt x="2210191" y="509270"/>
                </a:lnTo>
                <a:lnTo>
                  <a:pt x="2205333" y="52197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06000" y="528320"/>
                </a:lnTo>
                <a:lnTo>
                  <a:pt x="2211193" y="527050"/>
                </a:lnTo>
                <a:lnTo>
                  <a:pt x="2204658" y="521970"/>
                </a:lnTo>
                <a:lnTo>
                  <a:pt x="2205333" y="521970"/>
                </a:lnTo>
                <a:lnTo>
                  <a:pt x="2210191" y="509270"/>
                </a:lnTo>
                <a:lnTo>
                  <a:pt x="2212515" y="509270"/>
                </a:lnTo>
                <a:lnTo>
                  <a:pt x="2219410" y="514350"/>
                </a:lnTo>
                <a:lnTo>
                  <a:pt x="2226449" y="514350"/>
                </a:lnTo>
                <a:lnTo>
                  <a:pt x="2224773" y="516890"/>
                </a:lnTo>
                <a:lnTo>
                  <a:pt x="2211704" y="516890"/>
                </a:lnTo>
                <a:lnTo>
                  <a:pt x="2211296" y="517904"/>
                </a:lnTo>
                <a:lnTo>
                  <a:pt x="2211337" y="518401"/>
                </a:lnTo>
                <a:lnTo>
                  <a:pt x="2212705" y="520700"/>
                </a:lnTo>
                <a:lnTo>
                  <a:pt x="2215894" y="523240"/>
                </a:lnTo>
                <a:lnTo>
                  <a:pt x="2217400" y="523240"/>
                </a:lnTo>
                <a:lnTo>
                  <a:pt x="2216333" y="525552"/>
                </a:lnTo>
                <a:lnTo>
                  <a:pt x="2216287" y="525814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26783" y="520700"/>
                </a:moveTo>
                <a:lnTo>
                  <a:pt x="2225952" y="519430"/>
                </a:lnTo>
                <a:lnTo>
                  <a:pt x="2224092" y="518258"/>
                </a:lnTo>
                <a:lnTo>
                  <a:pt x="2223986" y="518082"/>
                </a:lnTo>
                <a:lnTo>
                  <a:pt x="2229802" y="509270"/>
                </a:lnTo>
                <a:lnTo>
                  <a:pt x="2233659" y="510540"/>
                </a:lnTo>
                <a:lnTo>
                  <a:pt x="2235669" y="510540"/>
                </a:lnTo>
                <a:lnTo>
                  <a:pt x="2239945" y="515620"/>
                </a:lnTo>
                <a:lnTo>
                  <a:pt x="2231144" y="515620"/>
                </a:lnTo>
                <a:lnTo>
                  <a:pt x="2231841" y="516932"/>
                </a:lnTo>
                <a:lnTo>
                  <a:pt x="2232657" y="518160"/>
                </a:lnTo>
                <a:lnTo>
                  <a:pt x="2226783" y="52070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52263" y="511481"/>
                </a:lnTo>
                <a:lnTo>
                  <a:pt x="2252141" y="510104"/>
                </a:lnTo>
                <a:lnTo>
                  <a:pt x="2253270" y="509270"/>
                </a:lnTo>
                <a:lnTo>
                  <a:pt x="2254779" y="509270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2344625" y="515620"/>
                </a:moveTo>
                <a:lnTo>
                  <a:pt x="2338254" y="515620"/>
                </a:lnTo>
                <a:lnTo>
                  <a:pt x="2338595" y="510540"/>
                </a:lnTo>
                <a:lnTo>
                  <a:pt x="2340435" y="509270"/>
                </a:lnTo>
                <a:lnTo>
                  <a:pt x="2342281" y="509270"/>
                </a:lnTo>
                <a:lnTo>
                  <a:pt x="2343839" y="513235"/>
                </a:lnTo>
                <a:lnTo>
                  <a:pt x="2344625" y="515620"/>
                </a:lnTo>
                <a:close/>
              </a:path>
              <a:path w="4096384" h="836930">
                <a:moveTo>
                  <a:pt x="2375358" y="521970"/>
                </a:moveTo>
                <a:lnTo>
                  <a:pt x="2370444" y="521970"/>
                </a:lnTo>
                <a:lnTo>
                  <a:pt x="2370103" y="519430"/>
                </a:lnTo>
                <a:lnTo>
                  <a:pt x="2366369" y="512039"/>
                </a:lnTo>
                <a:lnTo>
                  <a:pt x="2366263" y="511774"/>
                </a:lnTo>
                <a:lnTo>
                  <a:pt x="2366587" y="510540"/>
                </a:lnTo>
                <a:lnTo>
                  <a:pt x="2367929" y="509270"/>
                </a:lnTo>
                <a:lnTo>
                  <a:pt x="2372624" y="515620"/>
                </a:lnTo>
                <a:lnTo>
                  <a:pt x="2374294" y="515620"/>
                </a:lnTo>
                <a:lnTo>
                  <a:pt x="2381088" y="516875"/>
                </a:lnTo>
                <a:lnTo>
                  <a:pt x="2375358" y="521970"/>
                </a:lnTo>
                <a:close/>
              </a:path>
              <a:path w="4096384" h="836930">
                <a:moveTo>
                  <a:pt x="2373158" y="538480"/>
                </a:moveTo>
                <a:lnTo>
                  <a:pt x="2372958" y="538480"/>
                </a:lnTo>
                <a:lnTo>
                  <a:pt x="2375630" y="532145"/>
                </a:lnTo>
                <a:lnTo>
                  <a:pt x="2377980" y="528320"/>
                </a:lnTo>
                <a:lnTo>
                  <a:pt x="2368093" y="528320"/>
                </a:lnTo>
                <a:lnTo>
                  <a:pt x="2381120" y="516932"/>
                </a:lnTo>
                <a:lnTo>
                  <a:pt x="2374294" y="515620"/>
                </a:lnTo>
                <a:lnTo>
                  <a:pt x="2372624" y="515620"/>
                </a:lnTo>
                <a:lnTo>
                  <a:pt x="2367929" y="509270"/>
                </a:lnTo>
                <a:lnTo>
                  <a:pt x="2372785" y="509270"/>
                </a:lnTo>
                <a:lnTo>
                  <a:pt x="2374294" y="511810"/>
                </a:lnTo>
                <a:lnTo>
                  <a:pt x="2377873" y="511810"/>
                </a:lnTo>
                <a:lnTo>
                  <a:pt x="2377483" y="513080"/>
                </a:lnTo>
                <a:lnTo>
                  <a:pt x="2388883" y="513080"/>
                </a:lnTo>
                <a:lnTo>
                  <a:pt x="2381844" y="519430"/>
                </a:lnTo>
                <a:lnTo>
                  <a:pt x="2386198" y="520700"/>
                </a:lnTo>
                <a:lnTo>
                  <a:pt x="2396760" y="520700"/>
                </a:lnTo>
                <a:lnTo>
                  <a:pt x="2404303" y="521970"/>
                </a:lnTo>
                <a:lnTo>
                  <a:pt x="2409665" y="521970"/>
                </a:lnTo>
                <a:lnTo>
                  <a:pt x="2409161" y="523240"/>
                </a:lnTo>
                <a:lnTo>
                  <a:pt x="2401618" y="524510"/>
                </a:lnTo>
                <a:lnTo>
                  <a:pt x="2395083" y="524510"/>
                </a:lnTo>
                <a:lnTo>
                  <a:pt x="2392952" y="525751"/>
                </a:lnTo>
                <a:lnTo>
                  <a:pt x="2393073" y="527050"/>
                </a:lnTo>
                <a:lnTo>
                  <a:pt x="2390389" y="527050"/>
                </a:lnTo>
                <a:lnTo>
                  <a:pt x="2387486" y="529590"/>
                </a:lnTo>
                <a:lnTo>
                  <a:pt x="2384685" y="529590"/>
                </a:lnTo>
                <a:lnTo>
                  <a:pt x="2390389" y="537210"/>
                </a:lnTo>
                <a:lnTo>
                  <a:pt x="2375472" y="537210"/>
                </a:lnTo>
                <a:lnTo>
                  <a:pt x="2373158" y="538480"/>
                </a:lnTo>
                <a:close/>
              </a:path>
              <a:path w="4096384" h="836930">
                <a:moveTo>
                  <a:pt x="2380999" y="513080"/>
                </a:moveTo>
                <a:lnTo>
                  <a:pt x="2377483" y="513080"/>
                </a:lnTo>
                <a:lnTo>
                  <a:pt x="2378655" y="509270"/>
                </a:lnTo>
                <a:lnTo>
                  <a:pt x="2380161" y="509270"/>
                </a:lnTo>
                <a:lnTo>
                  <a:pt x="2382341" y="510540"/>
                </a:lnTo>
                <a:lnTo>
                  <a:pt x="2382682" y="511810"/>
                </a:lnTo>
                <a:lnTo>
                  <a:pt x="2380999" y="51308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20397" y="513080"/>
                </a:lnTo>
                <a:lnTo>
                  <a:pt x="2419553" y="509270"/>
                </a:lnTo>
                <a:lnTo>
                  <a:pt x="2425420" y="510540"/>
                </a:lnTo>
                <a:lnTo>
                  <a:pt x="2423580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32662" y="514350"/>
                </a:moveTo>
                <a:lnTo>
                  <a:pt x="2421569" y="514350"/>
                </a:lnTo>
                <a:lnTo>
                  <a:pt x="2423580" y="513080"/>
                </a:lnTo>
                <a:lnTo>
                  <a:pt x="2425420" y="510540"/>
                </a:lnTo>
                <a:lnTo>
                  <a:pt x="2419553" y="509270"/>
                </a:lnTo>
                <a:lnTo>
                  <a:pt x="2431457" y="509270"/>
                </a:lnTo>
                <a:lnTo>
                  <a:pt x="2432662" y="514350"/>
                </a:lnTo>
                <a:close/>
              </a:path>
              <a:path w="4096384" h="836930">
                <a:moveTo>
                  <a:pt x="2432963" y="515620"/>
                </a:moveTo>
                <a:lnTo>
                  <a:pt x="2431457" y="509270"/>
                </a:lnTo>
                <a:lnTo>
                  <a:pt x="2435313" y="510540"/>
                </a:lnTo>
                <a:lnTo>
                  <a:pt x="2436260" y="512938"/>
                </a:lnTo>
                <a:lnTo>
                  <a:pt x="2436204" y="513503"/>
                </a:lnTo>
                <a:lnTo>
                  <a:pt x="2435981" y="514350"/>
                </a:lnTo>
                <a:lnTo>
                  <a:pt x="2434305" y="514350"/>
                </a:lnTo>
                <a:lnTo>
                  <a:pt x="2432963" y="515620"/>
                </a:lnTo>
                <a:close/>
              </a:path>
              <a:path w="4096384" h="836930">
                <a:moveTo>
                  <a:pt x="2534326" y="516460"/>
                </a:moveTo>
                <a:lnTo>
                  <a:pt x="2527010" y="515620"/>
                </a:lnTo>
                <a:lnTo>
                  <a:pt x="2526295" y="513503"/>
                </a:lnTo>
                <a:lnTo>
                  <a:pt x="2526227" y="512938"/>
                </a:lnTo>
                <a:lnTo>
                  <a:pt x="2526827" y="511810"/>
                </a:lnTo>
                <a:lnTo>
                  <a:pt x="2528850" y="510540"/>
                </a:lnTo>
                <a:lnTo>
                  <a:pt x="2531024" y="509270"/>
                </a:lnTo>
                <a:lnTo>
                  <a:pt x="2536890" y="515620"/>
                </a:lnTo>
                <a:lnTo>
                  <a:pt x="2535214" y="515620"/>
                </a:lnTo>
                <a:lnTo>
                  <a:pt x="2534326" y="51646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38063" y="516890"/>
                </a:lnTo>
                <a:lnTo>
                  <a:pt x="2531024" y="509270"/>
                </a:lnTo>
                <a:lnTo>
                  <a:pt x="2554917" y="509270"/>
                </a:lnTo>
                <a:lnTo>
                  <a:pt x="2553156" y="511810"/>
                </a:lnTo>
                <a:lnTo>
                  <a:pt x="2557169" y="514350"/>
                </a:lnTo>
                <a:lnTo>
                  <a:pt x="2567070" y="51435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70088" y="515620"/>
                </a:lnTo>
                <a:lnTo>
                  <a:pt x="2564051" y="513080"/>
                </a:lnTo>
                <a:lnTo>
                  <a:pt x="2571097" y="509270"/>
                </a:lnTo>
                <a:lnTo>
                  <a:pt x="2571097" y="511810"/>
                </a:lnTo>
                <a:lnTo>
                  <a:pt x="2571465" y="51181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605635" y="516765"/>
                </a:moveTo>
                <a:lnTo>
                  <a:pt x="2603949" y="516129"/>
                </a:lnTo>
                <a:lnTo>
                  <a:pt x="2603886" y="515897"/>
                </a:lnTo>
                <a:lnTo>
                  <a:pt x="2608636" y="509270"/>
                </a:lnTo>
                <a:lnTo>
                  <a:pt x="2617017" y="511810"/>
                </a:lnTo>
                <a:lnTo>
                  <a:pt x="2611477" y="514350"/>
                </a:lnTo>
                <a:lnTo>
                  <a:pt x="2605635" y="516765"/>
                </a:lnTo>
                <a:close/>
              </a:path>
              <a:path w="4096384" h="836930">
                <a:moveTo>
                  <a:pt x="2606963" y="523240"/>
                </a:moveTo>
                <a:lnTo>
                  <a:pt x="2606305" y="523240"/>
                </a:lnTo>
                <a:lnTo>
                  <a:pt x="2606902" y="520483"/>
                </a:lnTo>
                <a:lnTo>
                  <a:pt x="2607024" y="519200"/>
                </a:lnTo>
                <a:lnTo>
                  <a:pt x="2605984" y="516932"/>
                </a:lnTo>
                <a:lnTo>
                  <a:pt x="2605635" y="516765"/>
                </a:lnTo>
                <a:lnTo>
                  <a:pt x="2611477" y="514350"/>
                </a:lnTo>
                <a:lnTo>
                  <a:pt x="2617017" y="511810"/>
                </a:lnTo>
                <a:lnTo>
                  <a:pt x="2608636" y="509270"/>
                </a:lnTo>
                <a:lnTo>
                  <a:pt x="2619197" y="509270"/>
                </a:lnTo>
                <a:lnTo>
                  <a:pt x="2623210" y="516890"/>
                </a:lnTo>
                <a:lnTo>
                  <a:pt x="2614326" y="516890"/>
                </a:lnTo>
                <a:lnTo>
                  <a:pt x="2614434" y="519566"/>
                </a:lnTo>
                <a:lnTo>
                  <a:pt x="2615334" y="520700"/>
                </a:lnTo>
                <a:lnTo>
                  <a:pt x="2607804" y="520700"/>
                </a:lnTo>
                <a:lnTo>
                  <a:pt x="2606963" y="523240"/>
                </a:lnTo>
                <a:close/>
              </a:path>
              <a:path w="4096384" h="836930">
                <a:moveTo>
                  <a:pt x="2623879" y="518160"/>
                </a:moveTo>
                <a:lnTo>
                  <a:pt x="2619197" y="509270"/>
                </a:lnTo>
                <a:lnTo>
                  <a:pt x="2622039" y="510540"/>
                </a:lnTo>
                <a:lnTo>
                  <a:pt x="2625316" y="510540"/>
                </a:lnTo>
                <a:lnTo>
                  <a:pt x="2623879" y="518160"/>
                </a:lnTo>
                <a:close/>
              </a:path>
              <a:path w="4096384" h="836930">
                <a:moveTo>
                  <a:pt x="2622714" y="510540"/>
                </a:moveTo>
                <a:lnTo>
                  <a:pt x="2622039" y="510540"/>
                </a:lnTo>
                <a:lnTo>
                  <a:pt x="2619197" y="509270"/>
                </a:lnTo>
                <a:lnTo>
                  <a:pt x="2625562" y="509270"/>
                </a:lnTo>
                <a:lnTo>
                  <a:pt x="2622714" y="510540"/>
                </a:lnTo>
                <a:close/>
              </a:path>
              <a:path w="4096384" h="836930">
                <a:moveTo>
                  <a:pt x="2625316" y="510540"/>
                </a:moveTo>
                <a:lnTo>
                  <a:pt x="2622714" y="510540"/>
                </a:lnTo>
                <a:lnTo>
                  <a:pt x="2625562" y="509270"/>
                </a:lnTo>
                <a:lnTo>
                  <a:pt x="2625316" y="510540"/>
                </a:lnTo>
                <a:close/>
              </a:path>
              <a:path w="4096384" h="836930">
                <a:moveTo>
                  <a:pt x="2628594" y="518160"/>
                </a:moveTo>
                <a:lnTo>
                  <a:pt x="2623879" y="518160"/>
                </a:lnTo>
                <a:lnTo>
                  <a:pt x="2625562" y="509270"/>
                </a:lnTo>
                <a:lnTo>
                  <a:pt x="2645929" y="509270"/>
                </a:lnTo>
                <a:lnTo>
                  <a:pt x="2646338" y="510540"/>
                </a:lnTo>
                <a:lnTo>
                  <a:pt x="2632607" y="510540"/>
                </a:lnTo>
                <a:lnTo>
                  <a:pt x="2636798" y="513080"/>
                </a:lnTo>
                <a:lnTo>
                  <a:pt x="2636981" y="513080"/>
                </a:lnTo>
                <a:lnTo>
                  <a:pt x="2637057" y="514350"/>
                </a:lnTo>
                <a:lnTo>
                  <a:pt x="2628594" y="514350"/>
                </a:lnTo>
                <a:lnTo>
                  <a:pt x="2628594" y="518160"/>
                </a:lnTo>
                <a:close/>
              </a:path>
              <a:path w="4096384" h="836930">
                <a:moveTo>
                  <a:pt x="2691604" y="513080"/>
                </a:moveTo>
                <a:lnTo>
                  <a:pt x="2690615" y="513080"/>
                </a:lnTo>
                <a:lnTo>
                  <a:pt x="2689722" y="511954"/>
                </a:lnTo>
                <a:lnTo>
                  <a:pt x="2689607" y="509270"/>
                </a:lnTo>
                <a:lnTo>
                  <a:pt x="2692946" y="509270"/>
                </a:lnTo>
                <a:lnTo>
                  <a:pt x="2693533" y="510374"/>
                </a:lnTo>
                <a:lnTo>
                  <a:pt x="2693457" y="510847"/>
                </a:lnTo>
                <a:lnTo>
                  <a:pt x="2692946" y="511810"/>
                </a:lnTo>
                <a:lnTo>
                  <a:pt x="2691604" y="513080"/>
                </a:lnTo>
                <a:close/>
              </a:path>
              <a:path w="4096384" h="836930">
                <a:moveTo>
                  <a:pt x="2715418" y="515620"/>
                </a:moveTo>
                <a:lnTo>
                  <a:pt x="2716093" y="513080"/>
                </a:lnTo>
                <a:lnTo>
                  <a:pt x="2716243" y="513080"/>
                </a:lnTo>
                <a:lnTo>
                  <a:pt x="2711896" y="509270"/>
                </a:lnTo>
                <a:lnTo>
                  <a:pt x="2724297" y="509270"/>
                </a:lnTo>
                <a:lnTo>
                  <a:pt x="2715418" y="515620"/>
                </a:lnTo>
                <a:close/>
              </a:path>
              <a:path w="4096384" h="836930">
                <a:moveTo>
                  <a:pt x="2727260" y="515620"/>
                </a:moveTo>
                <a:lnTo>
                  <a:pt x="2715418" y="515620"/>
                </a:lnTo>
                <a:lnTo>
                  <a:pt x="2724297" y="509270"/>
                </a:lnTo>
                <a:lnTo>
                  <a:pt x="2729503" y="509270"/>
                </a:lnTo>
                <a:lnTo>
                  <a:pt x="2727260" y="515620"/>
                </a:lnTo>
                <a:close/>
              </a:path>
              <a:path w="4096384" h="836930">
                <a:moveTo>
                  <a:pt x="2726812" y="516890"/>
                </a:moveTo>
                <a:lnTo>
                  <a:pt x="2729503" y="509270"/>
                </a:lnTo>
                <a:lnTo>
                  <a:pt x="2729994" y="510540"/>
                </a:lnTo>
                <a:lnTo>
                  <a:pt x="2733356" y="510540"/>
                </a:lnTo>
                <a:lnTo>
                  <a:pt x="2736876" y="511810"/>
                </a:lnTo>
                <a:lnTo>
                  <a:pt x="2732502" y="514350"/>
                </a:lnTo>
                <a:lnTo>
                  <a:pt x="2726812" y="516890"/>
                </a:lnTo>
                <a:close/>
              </a:path>
              <a:path w="4096384" h="836930">
                <a:moveTo>
                  <a:pt x="2729994" y="510540"/>
                </a:moveTo>
                <a:lnTo>
                  <a:pt x="2729503" y="509270"/>
                </a:lnTo>
                <a:lnTo>
                  <a:pt x="2729837" y="509270"/>
                </a:lnTo>
                <a:lnTo>
                  <a:pt x="2729994" y="510540"/>
                </a:lnTo>
                <a:close/>
              </a:path>
              <a:path w="4096384" h="836930">
                <a:moveTo>
                  <a:pt x="2733356" y="510540"/>
                </a:moveTo>
                <a:lnTo>
                  <a:pt x="2729994" y="510540"/>
                </a:lnTo>
                <a:lnTo>
                  <a:pt x="2729837" y="509270"/>
                </a:lnTo>
                <a:lnTo>
                  <a:pt x="2733356" y="510540"/>
                </a:lnTo>
                <a:close/>
              </a:path>
              <a:path w="4096384" h="836930">
                <a:moveTo>
                  <a:pt x="2876673" y="517194"/>
                </a:moveTo>
                <a:lnTo>
                  <a:pt x="2876788" y="511740"/>
                </a:lnTo>
                <a:lnTo>
                  <a:pt x="2880863" y="509270"/>
                </a:lnTo>
                <a:lnTo>
                  <a:pt x="2881355" y="513080"/>
                </a:lnTo>
                <a:lnTo>
                  <a:pt x="2881021" y="513080"/>
                </a:lnTo>
                <a:lnTo>
                  <a:pt x="2878570" y="515923"/>
                </a:lnTo>
                <a:lnTo>
                  <a:pt x="2876673" y="517194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881355" y="513080"/>
                </a:lnTo>
                <a:lnTo>
                  <a:pt x="2880863" y="509270"/>
                </a:lnTo>
                <a:lnTo>
                  <a:pt x="2918402" y="509270"/>
                </a:lnTo>
                <a:lnTo>
                  <a:pt x="2916746" y="510540"/>
                </a:lnTo>
                <a:lnTo>
                  <a:pt x="2904318" y="510540"/>
                </a:lnTo>
                <a:lnTo>
                  <a:pt x="2902995" y="511810"/>
                </a:lnTo>
                <a:lnTo>
                  <a:pt x="2903152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924950" y="515620"/>
                </a:moveTo>
                <a:lnTo>
                  <a:pt x="2914722" y="514350"/>
                </a:lnTo>
                <a:lnTo>
                  <a:pt x="2916746" y="510540"/>
                </a:lnTo>
                <a:lnTo>
                  <a:pt x="2918402" y="509270"/>
                </a:lnTo>
                <a:lnTo>
                  <a:pt x="2920262" y="509270"/>
                </a:lnTo>
                <a:lnTo>
                  <a:pt x="2921925" y="510540"/>
                </a:lnTo>
                <a:lnTo>
                  <a:pt x="2924950" y="51562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24950" y="515620"/>
                </a:lnTo>
                <a:lnTo>
                  <a:pt x="2921925" y="510540"/>
                </a:lnTo>
                <a:lnTo>
                  <a:pt x="2920262" y="509270"/>
                </a:lnTo>
                <a:lnTo>
                  <a:pt x="2925637" y="509270"/>
                </a:lnTo>
                <a:lnTo>
                  <a:pt x="2926450" y="510540"/>
                </a:lnTo>
                <a:lnTo>
                  <a:pt x="2933672" y="510540"/>
                </a:lnTo>
                <a:lnTo>
                  <a:pt x="2932146" y="511810"/>
                </a:lnTo>
                <a:lnTo>
                  <a:pt x="2930981" y="513080"/>
                </a:lnTo>
                <a:lnTo>
                  <a:pt x="2943505" y="513080"/>
                </a:lnTo>
                <a:lnTo>
                  <a:pt x="2944731" y="51435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33056" y="521970"/>
                </a:moveTo>
                <a:lnTo>
                  <a:pt x="3030391" y="521970"/>
                </a:lnTo>
                <a:lnTo>
                  <a:pt x="3029454" y="519611"/>
                </a:lnTo>
                <a:lnTo>
                  <a:pt x="3029327" y="519380"/>
                </a:lnTo>
                <a:lnTo>
                  <a:pt x="3021154" y="511954"/>
                </a:lnTo>
                <a:lnTo>
                  <a:pt x="3021099" y="511774"/>
                </a:lnTo>
                <a:lnTo>
                  <a:pt x="3024694" y="510540"/>
                </a:lnTo>
                <a:lnTo>
                  <a:pt x="3026868" y="509270"/>
                </a:lnTo>
                <a:lnTo>
                  <a:pt x="3035904" y="516890"/>
                </a:lnTo>
                <a:lnTo>
                  <a:pt x="3035747" y="516890"/>
                </a:lnTo>
                <a:lnTo>
                  <a:pt x="3034922" y="519430"/>
                </a:lnTo>
                <a:lnTo>
                  <a:pt x="3033056" y="521970"/>
                </a:lnTo>
                <a:close/>
              </a:path>
              <a:path w="4096384" h="836930">
                <a:moveTo>
                  <a:pt x="3082348" y="514350"/>
                </a:moveTo>
                <a:lnTo>
                  <a:pt x="3077326" y="514350"/>
                </a:lnTo>
                <a:lnTo>
                  <a:pt x="3080999" y="509270"/>
                </a:lnTo>
                <a:lnTo>
                  <a:pt x="3082008" y="509270"/>
                </a:lnTo>
                <a:lnTo>
                  <a:pt x="3082525" y="510540"/>
                </a:lnTo>
                <a:lnTo>
                  <a:pt x="3083173" y="510540"/>
                </a:lnTo>
                <a:lnTo>
                  <a:pt x="3083676" y="511774"/>
                </a:lnTo>
                <a:lnTo>
                  <a:pt x="3083690" y="513080"/>
                </a:lnTo>
                <a:lnTo>
                  <a:pt x="3083173" y="513080"/>
                </a:lnTo>
                <a:lnTo>
                  <a:pt x="3082348" y="514350"/>
                </a:lnTo>
                <a:close/>
              </a:path>
              <a:path w="4096384" h="836930">
                <a:moveTo>
                  <a:pt x="3110019" y="514350"/>
                </a:moveTo>
                <a:lnTo>
                  <a:pt x="3106320" y="514350"/>
                </a:lnTo>
                <a:lnTo>
                  <a:pt x="3107498" y="513235"/>
                </a:lnTo>
                <a:lnTo>
                  <a:pt x="3107597" y="512938"/>
                </a:lnTo>
                <a:lnTo>
                  <a:pt x="3106497" y="510540"/>
                </a:lnTo>
                <a:lnTo>
                  <a:pt x="3082525" y="510540"/>
                </a:lnTo>
                <a:lnTo>
                  <a:pt x="3082008" y="509270"/>
                </a:lnTo>
                <a:lnTo>
                  <a:pt x="3106654" y="509270"/>
                </a:lnTo>
                <a:lnTo>
                  <a:pt x="3110019" y="51435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9806" y="514754"/>
                </a:lnTo>
                <a:lnTo>
                  <a:pt x="3109907" y="514179"/>
                </a:lnTo>
                <a:lnTo>
                  <a:pt x="3106654" y="509270"/>
                </a:lnTo>
                <a:lnTo>
                  <a:pt x="3112193" y="510540"/>
                </a:lnTo>
                <a:lnTo>
                  <a:pt x="3119389" y="51181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60868" y="513080"/>
                </a:moveTo>
                <a:lnTo>
                  <a:pt x="3157446" y="513080"/>
                </a:lnTo>
                <a:lnTo>
                  <a:pt x="3158611" y="510540"/>
                </a:lnTo>
                <a:lnTo>
                  <a:pt x="3159803" y="509270"/>
                </a:lnTo>
                <a:lnTo>
                  <a:pt x="3160785" y="510540"/>
                </a:lnTo>
                <a:lnTo>
                  <a:pt x="3161422" y="511740"/>
                </a:lnTo>
                <a:lnTo>
                  <a:pt x="3161326" y="512154"/>
                </a:lnTo>
                <a:lnTo>
                  <a:pt x="3161112" y="512689"/>
                </a:lnTo>
                <a:lnTo>
                  <a:pt x="3160868" y="513080"/>
                </a:lnTo>
                <a:close/>
              </a:path>
              <a:path w="4096384" h="836930">
                <a:moveTo>
                  <a:pt x="3161132" y="512656"/>
                </a:moveTo>
                <a:lnTo>
                  <a:pt x="3161326" y="512154"/>
                </a:lnTo>
                <a:lnTo>
                  <a:pt x="3161422" y="511740"/>
                </a:lnTo>
                <a:lnTo>
                  <a:pt x="3160785" y="510540"/>
                </a:lnTo>
                <a:lnTo>
                  <a:pt x="3159803" y="509270"/>
                </a:lnTo>
                <a:lnTo>
                  <a:pt x="3163242" y="509270"/>
                </a:lnTo>
                <a:lnTo>
                  <a:pt x="3161132" y="512656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7130" y="510104"/>
                </a:lnTo>
                <a:lnTo>
                  <a:pt x="3186623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6623" y="509270"/>
                </a:lnTo>
                <a:lnTo>
                  <a:pt x="3187820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224350" y="519430"/>
                </a:moveTo>
                <a:lnTo>
                  <a:pt x="3216354" y="516890"/>
                </a:lnTo>
                <a:lnTo>
                  <a:pt x="3213443" y="510540"/>
                </a:lnTo>
                <a:lnTo>
                  <a:pt x="3215971" y="509270"/>
                </a:lnTo>
                <a:lnTo>
                  <a:pt x="3220262" y="510540"/>
                </a:lnTo>
                <a:lnTo>
                  <a:pt x="3224748" y="513080"/>
                </a:lnTo>
                <a:lnTo>
                  <a:pt x="3233417" y="513080"/>
                </a:lnTo>
                <a:lnTo>
                  <a:pt x="3232128" y="518160"/>
                </a:lnTo>
                <a:lnTo>
                  <a:pt x="3224350" y="519430"/>
                </a:lnTo>
                <a:close/>
              </a:path>
              <a:path w="4096384" h="836930">
                <a:moveTo>
                  <a:pt x="3224748" y="513080"/>
                </a:moveTo>
                <a:lnTo>
                  <a:pt x="3220262" y="510540"/>
                </a:lnTo>
                <a:lnTo>
                  <a:pt x="3215971" y="509270"/>
                </a:lnTo>
                <a:lnTo>
                  <a:pt x="3229518" y="509270"/>
                </a:lnTo>
                <a:lnTo>
                  <a:pt x="3227861" y="511810"/>
                </a:lnTo>
                <a:lnTo>
                  <a:pt x="3224748" y="513080"/>
                </a:lnTo>
                <a:close/>
              </a:path>
              <a:path w="4096384" h="836930">
                <a:moveTo>
                  <a:pt x="3233417" y="513080"/>
                </a:moveTo>
                <a:lnTo>
                  <a:pt x="3224748" y="513080"/>
                </a:lnTo>
                <a:lnTo>
                  <a:pt x="3227861" y="511810"/>
                </a:lnTo>
                <a:lnTo>
                  <a:pt x="3229518" y="509270"/>
                </a:lnTo>
                <a:lnTo>
                  <a:pt x="3234383" y="509270"/>
                </a:lnTo>
                <a:lnTo>
                  <a:pt x="3233417" y="513080"/>
                </a:lnTo>
                <a:close/>
              </a:path>
              <a:path w="4096384" h="836930">
                <a:moveTo>
                  <a:pt x="3268583" y="514350"/>
                </a:moveTo>
                <a:lnTo>
                  <a:pt x="3267568" y="514350"/>
                </a:lnTo>
                <a:lnTo>
                  <a:pt x="3267240" y="512656"/>
                </a:lnTo>
                <a:lnTo>
                  <a:pt x="3267114" y="511740"/>
                </a:lnTo>
                <a:lnTo>
                  <a:pt x="3268425" y="509270"/>
                </a:lnTo>
                <a:lnTo>
                  <a:pt x="3271431" y="513080"/>
                </a:lnTo>
                <a:lnTo>
                  <a:pt x="3270082" y="513080"/>
                </a:lnTo>
                <a:lnTo>
                  <a:pt x="3268583" y="514350"/>
                </a:lnTo>
                <a:close/>
              </a:path>
              <a:path w="4096384" h="836930">
                <a:moveTo>
                  <a:pt x="3278583" y="514643"/>
                </a:moveTo>
                <a:lnTo>
                  <a:pt x="3278470" y="514350"/>
                </a:lnTo>
                <a:lnTo>
                  <a:pt x="3268583" y="514350"/>
                </a:lnTo>
                <a:lnTo>
                  <a:pt x="3270082" y="513080"/>
                </a:lnTo>
                <a:lnTo>
                  <a:pt x="3271431" y="513080"/>
                </a:lnTo>
                <a:lnTo>
                  <a:pt x="3268425" y="509270"/>
                </a:lnTo>
                <a:lnTo>
                  <a:pt x="3289215" y="509270"/>
                </a:lnTo>
                <a:lnTo>
                  <a:pt x="3283001" y="510540"/>
                </a:lnTo>
                <a:lnTo>
                  <a:pt x="3280310" y="510540"/>
                </a:lnTo>
                <a:lnTo>
                  <a:pt x="3278583" y="514643"/>
                </a:lnTo>
                <a:close/>
              </a:path>
              <a:path w="4096384" h="836930">
                <a:moveTo>
                  <a:pt x="3287192" y="514350"/>
                </a:moveTo>
                <a:lnTo>
                  <a:pt x="3285849" y="514350"/>
                </a:lnTo>
                <a:lnTo>
                  <a:pt x="3285434" y="514036"/>
                </a:lnTo>
                <a:lnTo>
                  <a:pt x="3287015" y="513080"/>
                </a:lnTo>
                <a:lnTo>
                  <a:pt x="3283662" y="511810"/>
                </a:lnTo>
                <a:lnTo>
                  <a:pt x="3283001" y="510540"/>
                </a:lnTo>
                <a:lnTo>
                  <a:pt x="3289215" y="509270"/>
                </a:lnTo>
                <a:lnTo>
                  <a:pt x="3288541" y="513080"/>
                </a:lnTo>
                <a:lnTo>
                  <a:pt x="3287192" y="514350"/>
                </a:lnTo>
                <a:close/>
              </a:path>
              <a:path w="4096384" h="836930">
                <a:moveTo>
                  <a:pt x="3325248" y="515620"/>
                </a:moveTo>
                <a:lnTo>
                  <a:pt x="3321391" y="509270"/>
                </a:lnTo>
                <a:lnTo>
                  <a:pt x="3324056" y="513080"/>
                </a:lnTo>
                <a:lnTo>
                  <a:pt x="3325248" y="51562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3944" y="521970"/>
                </a:lnTo>
                <a:lnTo>
                  <a:pt x="3335476" y="520700"/>
                </a:lnTo>
                <a:lnTo>
                  <a:pt x="3338599" y="517136"/>
                </a:lnTo>
                <a:lnTo>
                  <a:pt x="3338689" y="516875"/>
                </a:lnTo>
                <a:lnTo>
                  <a:pt x="3328096" y="515620"/>
                </a:lnTo>
                <a:lnTo>
                  <a:pt x="3325248" y="515620"/>
                </a:lnTo>
                <a:lnTo>
                  <a:pt x="3324056" y="513080"/>
                </a:lnTo>
                <a:lnTo>
                  <a:pt x="3321391" y="509270"/>
                </a:lnTo>
                <a:lnTo>
                  <a:pt x="3335135" y="509270"/>
                </a:lnTo>
                <a:lnTo>
                  <a:pt x="3335135" y="513080"/>
                </a:lnTo>
                <a:lnTo>
                  <a:pt x="3337309" y="514350"/>
                </a:lnTo>
                <a:lnTo>
                  <a:pt x="3337800" y="515620"/>
                </a:lnTo>
                <a:lnTo>
                  <a:pt x="3340957" y="516815"/>
                </a:lnTo>
                <a:lnTo>
                  <a:pt x="3340704" y="516875"/>
                </a:lnTo>
                <a:lnTo>
                  <a:pt x="3337440" y="51943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3429831" y="513080"/>
                </a:moveTo>
                <a:lnTo>
                  <a:pt x="3429006" y="513080"/>
                </a:lnTo>
                <a:lnTo>
                  <a:pt x="3429129" y="511090"/>
                </a:lnTo>
                <a:lnTo>
                  <a:pt x="3429250" y="510374"/>
                </a:lnTo>
                <a:lnTo>
                  <a:pt x="3429831" y="509270"/>
                </a:lnTo>
                <a:lnTo>
                  <a:pt x="3433353" y="509270"/>
                </a:lnTo>
                <a:lnTo>
                  <a:pt x="3433194" y="509489"/>
                </a:lnTo>
                <a:lnTo>
                  <a:pt x="3430846" y="511810"/>
                </a:lnTo>
                <a:lnTo>
                  <a:pt x="3431210" y="512039"/>
                </a:lnTo>
                <a:lnTo>
                  <a:pt x="3429831" y="513080"/>
                </a:lnTo>
                <a:close/>
              </a:path>
              <a:path w="4096384" h="836930">
                <a:moveTo>
                  <a:pt x="3433194" y="509489"/>
                </a:moveTo>
                <a:lnTo>
                  <a:pt x="3433353" y="509270"/>
                </a:lnTo>
                <a:lnTo>
                  <a:pt x="3433194" y="509489"/>
                </a:lnTo>
                <a:close/>
              </a:path>
              <a:path w="4096384" h="836930">
                <a:moveTo>
                  <a:pt x="3608535" y="514350"/>
                </a:moveTo>
                <a:lnTo>
                  <a:pt x="3607343" y="514350"/>
                </a:lnTo>
                <a:lnTo>
                  <a:pt x="3606610" y="512453"/>
                </a:lnTo>
                <a:lnTo>
                  <a:pt x="3606488" y="511481"/>
                </a:lnTo>
                <a:lnTo>
                  <a:pt x="3607343" y="509270"/>
                </a:lnTo>
                <a:lnTo>
                  <a:pt x="3608352" y="510540"/>
                </a:lnTo>
                <a:lnTo>
                  <a:pt x="3609626" y="511740"/>
                </a:lnTo>
                <a:lnTo>
                  <a:pt x="3609543" y="512154"/>
                </a:lnTo>
                <a:lnTo>
                  <a:pt x="3608535" y="514350"/>
                </a:lnTo>
                <a:close/>
              </a:path>
              <a:path w="4096384" h="836930">
                <a:moveTo>
                  <a:pt x="3756039" y="513080"/>
                </a:moveTo>
                <a:lnTo>
                  <a:pt x="3754356" y="513080"/>
                </a:lnTo>
                <a:lnTo>
                  <a:pt x="3752674" y="509270"/>
                </a:lnTo>
                <a:lnTo>
                  <a:pt x="3755705" y="509270"/>
                </a:lnTo>
                <a:lnTo>
                  <a:pt x="3757388" y="510540"/>
                </a:lnTo>
                <a:lnTo>
                  <a:pt x="3757545" y="511810"/>
                </a:lnTo>
                <a:lnTo>
                  <a:pt x="3756039" y="513080"/>
                </a:lnTo>
                <a:close/>
              </a:path>
              <a:path w="4096384" h="836930">
                <a:moveTo>
                  <a:pt x="3793254" y="513080"/>
                </a:moveTo>
                <a:lnTo>
                  <a:pt x="3756039" y="513080"/>
                </a:lnTo>
                <a:lnTo>
                  <a:pt x="3757405" y="511928"/>
                </a:lnTo>
                <a:lnTo>
                  <a:pt x="3757504" y="511481"/>
                </a:lnTo>
                <a:lnTo>
                  <a:pt x="3757388" y="510540"/>
                </a:lnTo>
                <a:lnTo>
                  <a:pt x="3755705" y="509270"/>
                </a:lnTo>
                <a:lnTo>
                  <a:pt x="3794198" y="509270"/>
                </a:lnTo>
                <a:lnTo>
                  <a:pt x="3793521" y="511481"/>
                </a:lnTo>
                <a:lnTo>
                  <a:pt x="3793402" y="511954"/>
                </a:lnTo>
                <a:lnTo>
                  <a:pt x="3793254" y="513080"/>
                </a:lnTo>
                <a:close/>
              </a:path>
              <a:path w="4096384" h="836930">
                <a:moveTo>
                  <a:pt x="3944939" y="513080"/>
                </a:moveTo>
                <a:lnTo>
                  <a:pt x="3942090" y="513080"/>
                </a:lnTo>
                <a:lnTo>
                  <a:pt x="3941265" y="511810"/>
                </a:lnTo>
                <a:lnTo>
                  <a:pt x="3940893" y="510847"/>
                </a:lnTo>
                <a:lnTo>
                  <a:pt x="3940774" y="509270"/>
                </a:lnTo>
                <a:lnTo>
                  <a:pt x="3943956" y="509270"/>
                </a:lnTo>
                <a:lnTo>
                  <a:pt x="3945279" y="510540"/>
                </a:lnTo>
                <a:lnTo>
                  <a:pt x="3944939" y="513080"/>
                </a:lnTo>
                <a:close/>
              </a:path>
              <a:path w="4096384" h="836930">
                <a:moveTo>
                  <a:pt x="4025582" y="515620"/>
                </a:moveTo>
                <a:lnTo>
                  <a:pt x="4024417" y="515620"/>
                </a:lnTo>
                <a:lnTo>
                  <a:pt x="4023165" y="513999"/>
                </a:lnTo>
                <a:lnTo>
                  <a:pt x="4019886" y="509270"/>
                </a:lnTo>
                <a:lnTo>
                  <a:pt x="4031122" y="509270"/>
                </a:lnTo>
                <a:lnTo>
                  <a:pt x="4027082" y="514350"/>
                </a:lnTo>
                <a:lnTo>
                  <a:pt x="4025582" y="515620"/>
                </a:lnTo>
                <a:close/>
              </a:path>
              <a:path w="4096384" h="836930">
                <a:moveTo>
                  <a:pt x="4037827" y="515620"/>
                </a:moveTo>
                <a:lnTo>
                  <a:pt x="4025582" y="515620"/>
                </a:lnTo>
                <a:lnTo>
                  <a:pt x="4027082" y="514350"/>
                </a:lnTo>
                <a:lnTo>
                  <a:pt x="4031122" y="509270"/>
                </a:lnTo>
                <a:lnTo>
                  <a:pt x="4079890" y="509270"/>
                </a:lnTo>
                <a:lnTo>
                  <a:pt x="4078549" y="510540"/>
                </a:lnTo>
                <a:lnTo>
                  <a:pt x="4038318" y="510540"/>
                </a:lnTo>
                <a:lnTo>
                  <a:pt x="4036902" y="512938"/>
                </a:lnTo>
                <a:lnTo>
                  <a:pt x="4036987" y="513503"/>
                </a:lnTo>
                <a:lnTo>
                  <a:pt x="4037827" y="515620"/>
                </a:lnTo>
                <a:close/>
              </a:path>
              <a:path w="4096384" h="836930">
                <a:moveTo>
                  <a:pt x="4071843" y="516890"/>
                </a:moveTo>
                <a:lnTo>
                  <a:pt x="4079890" y="509270"/>
                </a:lnTo>
                <a:lnTo>
                  <a:pt x="4079713" y="511810"/>
                </a:lnTo>
                <a:lnTo>
                  <a:pt x="4083904" y="515620"/>
                </a:lnTo>
                <a:lnTo>
                  <a:pt x="4075700" y="515620"/>
                </a:lnTo>
                <a:lnTo>
                  <a:pt x="4074638" y="516385"/>
                </a:lnTo>
                <a:lnTo>
                  <a:pt x="4071843" y="516890"/>
                </a:lnTo>
                <a:close/>
              </a:path>
              <a:path w="4096384" h="836930">
                <a:moveTo>
                  <a:pt x="4083025" y="530860"/>
                </a:moveTo>
                <a:lnTo>
                  <a:pt x="4077199" y="530860"/>
                </a:lnTo>
                <a:lnTo>
                  <a:pt x="4080550" y="527066"/>
                </a:lnTo>
                <a:lnTo>
                  <a:pt x="4080899" y="524510"/>
                </a:lnTo>
                <a:lnTo>
                  <a:pt x="4080231" y="524510"/>
                </a:lnTo>
                <a:lnTo>
                  <a:pt x="4078696" y="523231"/>
                </a:lnTo>
                <a:lnTo>
                  <a:pt x="4074720" y="522077"/>
                </a:lnTo>
                <a:lnTo>
                  <a:pt x="4075610" y="516210"/>
                </a:lnTo>
                <a:lnTo>
                  <a:pt x="4078882" y="515620"/>
                </a:lnTo>
                <a:lnTo>
                  <a:pt x="4083904" y="515620"/>
                </a:lnTo>
                <a:lnTo>
                  <a:pt x="4079873" y="511954"/>
                </a:lnTo>
                <a:lnTo>
                  <a:pt x="4079764" y="511090"/>
                </a:lnTo>
                <a:lnTo>
                  <a:pt x="4079890" y="509270"/>
                </a:lnTo>
                <a:lnTo>
                  <a:pt x="4095854" y="509270"/>
                </a:lnTo>
                <a:lnTo>
                  <a:pt x="4095854" y="520700"/>
                </a:lnTo>
                <a:lnTo>
                  <a:pt x="4094806" y="520700"/>
                </a:lnTo>
                <a:lnTo>
                  <a:pt x="4093792" y="521970"/>
                </a:lnTo>
                <a:lnTo>
                  <a:pt x="4092966" y="521970"/>
                </a:lnTo>
                <a:lnTo>
                  <a:pt x="4090212" y="525680"/>
                </a:lnTo>
                <a:lnTo>
                  <a:pt x="4090290" y="526088"/>
                </a:lnTo>
                <a:lnTo>
                  <a:pt x="4091371" y="528320"/>
                </a:lnTo>
                <a:lnTo>
                  <a:pt x="4083230" y="528320"/>
                </a:lnTo>
                <a:lnTo>
                  <a:pt x="4083025" y="530860"/>
                </a:lnTo>
                <a:close/>
              </a:path>
              <a:path w="4096384" h="836930">
                <a:moveTo>
                  <a:pt x="955684" y="515620"/>
                </a:moveTo>
                <a:lnTo>
                  <a:pt x="961401" y="509283"/>
                </a:lnTo>
                <a:lnTo>
                  <a:pt x="962723" y="510540"/>
                </a:lnTo>
                <a:lnTo>
                  <a:pt x="962893" y="510540"/>
                </a:lnTo>
                <a:lnTo>
                  <a:pt x="962055" y="511810"/>
                </a:lnTo>
                <a:lnTo>
                  <a:pt x="955684" y="515620"/>
                </a:lnTo>
                <a:close/>
              </a:path>
              <a:path w="4096384" h="836930">
                <a:moveTo>
                  <a:pt x="3431210" y="512039"/>
                </a:moveTo>
                <a:lnTo>
                  <a:pt x="3431033" y="511928"/>
                </a:lnTo>
                <a:lnTo>
                  <a:pt x="3430916" y="511740"/>
                </a:lnTo>
                <a:lnTo>
                  <a:pt x="3433194" y="509489"/>
                </a:lnTo>
                <a:lnTo>
                  <a:pt x="3431513" y="511810"/>
                </a:lnTo>
                <a:lnTo>
                  <a:pt x="3431210" y="512039"/>
                </a:lnTo>
                <a:close/>
              </a:path>
              <a:path w="4096384" h="836930">
                <a:moveTo>
                  <a:pt x="823090" y="510540"/>
                </a:moveTo>
                <a:lnTo>
                  <a:pt x="821086" y="509816"/>
                </a:lnTo>
                <a:lnTo>
                  <a:pt x="821086" y="509516"/>
                </a:lnTo>
                <a:lnTo>
                  <a:pt x="821609" y="509601"/>
                </a:lnTo>
                <a:lnTo>
                  <a:pt x="823090" y="510540"/>
                </a:lnTo>
                <a:close/>
              </a:path>
              <a:path w="4096384" h="836930">
                <a:moveTo>
                  <a:pt x="2557844" y="510540"/>
                </a:moveTo>
                <a:lnTo>
                  <a:pt x="2555172" y="510540"/>
                </a:lnTo>
                <a:lnTo>
                  <a:pt x="2557306" y="509527"/>
                </a:lnTo>
                <a:lnTo>
                  <a:pt x="2557844" y="510540"/>
                </a:lnTo>
                <a:close/>
              </a:path>
              <a:path w="4096384" h="836930">
                <a:moveTo>
                  <a:pt x="827369" y="510540"/>
                </a:moveTo>
                <a:lnTo>
                  <a:pt x="823090" y="510540"/>
                </a:lnTo>
                <a:lnTo>
                  <a:pt x="821609" y="509601"/>
                </a:lnTo>
                <a:lnTo>
                  <a:pt x="827369" y="510540"/>
                </a:lnTo>
                <a:close/>
              </a:path>
              <a:path w="4096384" h="836930">
                <a:moveTo>
                  <a:pt x="2137438" y="510540"/>
                </a:moveTo>
                <a:lnTo>
                  <a:pt x="2136554" y="510104"/>
                </a:lnTo>
                <a:lnTo>
                  <a:pt x="2137096" y="509675"/>
                </a:lnTo>
                <a:lnTo>
                  <a:pt x="2137438" y="510540"/>
                </a:lnTo>
                <a:close/>
              </a:path>
              <a:path w="4096384" h="836930">
                <a:moveTo>
                  <a:pt x="1514300" y="511810"/>
                </a:moveTo>
                <a:lnTo>
                  <a:pt x="1511874" y="511810"/>
                </a:lnTo>
                <a:lnTo>
                  <a:pt x="1513367" y="509788"/>
                </a:lnTo>
                <a:lnTo>
                  <a:pt x="1514300" y="511810"/>
                </a:lnTo>
                <a:close/>
              </a:path>
              <a:path w="4096384" h="836930">
                <a:moveTo>
                  <a:pt x="824772" y="525780"/>
                </a:moveTo>
                <a:lnTo>
                  <a:pt x="820575" y="515620"/>
                </a:lnTo>
                <a:lnTo>
                  <a:pt x="821086" y="515620"/>
                </a:lnTo>
                <a:lnTo>
                  <a:pt x="821086" y="509816"/>
                </a:lnTo>
                <a:lnTo>
                  <a:pt x="823090" y="510540"/>
                </a:lnTo>
                <a:lnTo>
                  <a:pt x="827369" y="510540"/>
                </a:lnTo>
                <a:lnTo>
                  <a:pt x="835164" y="511810"/>
                </a:lnTo>
                <a:lnTo>
                  <a:pt x="828793" y="511810"/>
                </a:lnTo>
                <a:lnTo>
                  <a:pt x="824936" y="514350"/>
                </a:lnTo>
                <a:lnTo>
                  <a:pt x="821584" y="515620"/>
                </a:lnTo>
                <a:lnTo>
                  <a:pt x="831982" y="521970"/>
                </a:lnTo>
                <a:lnTo>
                  <a:pt x="826612" y="524510"/>
                </a:lnTo>
                <a:lnTo>
                  <a:pt x="824772" y="525780"/>
                </a:lnTo>
                <a:close/>
              </a:path>
              <a:path w="4096384" h="836930">
                <a:moveTo>
                  <a:pt x="3192472" y="518900"/>
                </a:moveTo>
                <a:lnTo>
                  <a:pt x="3187130" y="510104"/>
                </a:lnTo>
                <a:lnTo>
                  <a:pt x="3188280" y="510540"/>
                </a:lnTo>
                <a:lnTo>
                  <a:pt x="3190630" y="511810"/>
                </a:lnTo>
                <a:lnTo>
                  <a:pt x="3194336" y="511810"/>
                </a:lnTo>
                <a:lnTo>
                  <a:pt x="3194235" y="517904"/>
                </a:lnTo>
                <a:lnTo>
                  <a:pt x="3192472" y="518900"/>
                </a:lnTo>
                <a:close/>
              </a:path>
              <a:path w="4096384" h="836930">
                <a:moveTo>
                  <a:pt x="2134426" y="523240"/>
                </a:moveTo>
                <a:lnTo>
                  <a:pt x="2131237" y="520700"/>
                </a:lnTo>
                <a:lnTo>
                  <a:pt x="2126567" y="518258"/>
                </a:lnTo>
                <a:lnTo>
                  <a:pt x="2126477" y="518082"/>
                </a:lnTo>
                <a:lnTo>
                  <a:pt x="2136551" y="510106"/>
                </a:lnTo>
                <a:lnTo>
                  <a:pt x="2137438" y="510540"/>
                </a:lnTo>
                <a:lnTo>
                  <a:pt x="2143979" y="510540"/>
                </a:lnTo>
                <a:lnTo>
                  <a:pt x="2134426" y="523240"/>
                </a:lnTo>
                <a:close/>
              </a:path>
              <a:path w="4096384" h="836930">
                <a:moveTo>
                  <a:pt x="1677543" y="524510"/>
                </a:moveTo>
                <a:lnTo>
                  <a:pt x="1673619" y="524510"/>
                </a:lnTo>
                <a:lnTo>
                  <a:pt x="1675234" y="523399"/>
                </a:lnTo>
                <a:lnTo>
                  <a:pt x="1675353" y="523174"/>
                </a:lnTo>
                <a:lnTo>
                  <a:pt x="1673285" y="521970"/>
                </a:lnTo>
                <a:lnTo>
                  <a:pt x="1673285" y="515620"/>
                </a:lnTo>
                <a:lnTo>
                  <a:pt x="1667752" y="515620"/>
                </a:lnTo>
                <a:lnTo>
                  <a:pt x="1668761" y="514350"/>
                </a:lnTo>
                <a:lnTo>
                  <a:pt x="1670103" y="513080"/>
                </a:lnTo>
                <a:lnTo>
                  <a:pt x="1670103" y="511810"/>
                </a:lnTo>
                <a:lnTo>
                  <a:pt x="1672447" y="511810"/>
                </a:lnTo>
                <a:lnTo>
                  <a:pt x="1675295" y="510540"/>
                </a:lnTo>
                <a:lnTo>
                  <a:pt x="1675402" y="510132"/>
                </a:lnTo>
                <a:lnTo>
                  <a:pt x="1677980" y="513080"/>
                </a:lnTo>
                <a:lnTo>
                  <a:pt x="1681162" y="513080"/>
                </a:lnTo>
                <a:lnTo>
                  <a:pt x="1681162" y="519430"/>
                </a:lnTo>
                <a:lnTo>
                  <a:pt x="1686191" y="519430"/>
                </a:lnTo>
                <a:lnTo>
                  <a:pt x="1687533" y="520700"/>
                </a:lnTo>
                <a:lnTo>
                  <a:pt x="1691554" y="520700"/>
                </a:lnTo>
                <a:lnTo>
                  <a:pt x="1692058" y="521970"/>
                </a:lnTo>
                <a:lnTo>
                  <a:pt x="1675800" y="521970"/>
                </a:lnTo>
                <a:lnTo>
                  <a:pt x="1677543" y="52451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46401" y="514350"/>
                </a:lnTo>
                <a:lnTo>
                  <a:pt x="2252035" y="510183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3378371" y="511810"/>
                </a:moveTo>
                <a:lnTo>
                  <a:pt x="3377850" y="511481"/>
                </a:lnTo>
                <a:lnTo>
                  <a:pt x="3377737" y="510208"/>
                </a:lnTo>
                <a:lnTo>
                  <a:pt x="3378371" y="511810"/>
                </a:lnTo>
                <a:close/>
              </a:path>
              <a:path w="4096384" h="836930">
                <a:moveTo>
                  <a:pt x="1580531" y="512453"/>
                </a:moveTo>
                <a:lnTo>
                  <a:pt x="1578577" y="511810"/>
                </a:lnTo>
                <a:lnTo>
                  <a:pt x="1577309" y="510611"/>
                </a:lnTo>
                <a:lnTo>
                  <a:pt x="1577283" y="510374"/>
                </a:lnTo>
                <a:lnTo>
                  <a:pt x="1577402" y="510540"/>
                </a:lnTo>
                <a:lnTo>
                  <a:pt x="1580531" y="512453"/>
                </a:lnTo>
                <a:close/>
              </a:path>
              <a:path w="4096384" h="836930">
                <a:moveTo>
                  <a:pt x="153208" y="512689"/>
                </a:moveTo>
                <a:lnTo>
                  <a:pt x="152921" y="510540"/>
                </a:lnTo>
                <a:lnTo>
                  <a:pt x="160301" y="510540"/>
                </a:lnTo>
                <a:lnTo>
                  <a:pt x="153208" y="512689"/>
                </a:lnTo>
                <a:close/>
              </a:path>
              <a:path w="4096384" h="836930">
                <a:moveTo>
                  <a:pt x="736763" y="515620"/>
                </a:moveTo>
                <a:lnTo>
                  <a:pt x="728722" y="515620"/>
                </a:lnTo>
                <a:lnTo>
                  <a:pt x="732742" y="510540"/>
                </a:lnTo>
                <a:lnTo>
                  <a:pt x="743638" y="510540"/>
                </a:lnTo>
                <a:lnTo>
                  <a:pt x="742466" y="514350"/>
                </a:lnTo>
                <a:lnTo>
                  <a:pt x="734248" y="514350"/>
                </a:lnTo>
                <a:lnTo>
                  <a:pt x="736763" y="515620"/>
                </a:lnTo>
                <a:close/>
              </a:path>
              <a:path w="4096384" h="836930">
                <a:moveTo>
                  <a:pt x="858291" y="521970"/>
                </a:moveTo>
                <a:lnTo>
                  <a:pt x="857126" y="515620"/>
                </a:lnTo>
                <a:lnTo>
                  <a:pt x="859986" y="510540"/>
                </a:lnTo>
                <a:lnTo>
                  <a:pt x="865549" y="510540"/>
                </a:lnTo>
                <a:lnTo>
                  <a:pt x="869288" y="511810"/>
                </a:lnTo>
                <a:lnTo>
                  <a:pt x="866679" y="513080"/>
                </a:lnTo>
                <a:lnTo>
                  <a:pt x="865166" y="513080"/>
                </a:lnTo>
                <a:lnTo>
                  <a:pt x="858291" y="52197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66679" y="513080"/>
                </a:lnTo>
                <a:lnTo>
                  <a:pt x="869288" y="511810"/>
                </a:lnTo>
                <a:lnTo>
                  <a:pt x="865549" y="510540"/>
                </a:lnTo>
                <a:lnTo>
                  <a:pt x="878413" y="510540"/>
                </a:lnTo>
                <a:lnTo>
                  <a:pt x="882099" y="511810"/>
                </a:lnTo>
                <a:lnTo>
                  <a:pt x="892377" y="51181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1275242" y="518901"/>
                </a:moveTo>
                <a:lnTo>
                  <a:pt x="1272228" y="516932"/>
                </a:lnTo>
                <a:lnTo>
                  <a:pt x="1274009" y="515620"/>
                </a:lnTo>
                <a:lnTo>
                  <a:pt x="1277866" y="510540"/>
                </a:lnTo>
                <a:lnTo>
                  <a:pt x="1280323" y="518160"/>
                </a:lnTo>
                <a:lnTo>
                  <a:pt x="1277361" y="518160"/>
                </a:lnTo>
                <a:lnTo>
                  <a:pt x="1275242" y="518901"/>
                </a:lnTo>
                <a:close/>
              </a:path>
              <a:path w="4096384" h="836930">
                <a:moveTo>
                  <a:pt x="1395201" y="518583"/>
                </a:moveTo>
                <a:lnTo>
                  <a:pt x="1394195" y="518160"/>
                </a:lnTo>
                <a:lnTo>
                  <a:pt x="1398395" y="511774"/>
                </a:lnTo>
                <a:lnTo>
                  <a:pt x="1398720" y="510540"/>
                </a:lnTo>
                <a:lnTo>
                  <a:pt x="1398720" y="513080"/>
                </a:lnTo>
                <a:lnTo>
                  <a:pt x="1418104" y="513080"/>
                </a:lnTo>
                <a:lnTo>
                  <a:pt x="1416519" y="515620"/>
                </a:lnTo>
                <a:lnTo>
                  <a:pt x="1407605" y="515620"/>
                </a:lnTo>
                <a:lnTo>
                  <a:pt x="1401070" y="518160"/>
                </a:lnTo>
                <a:lnTo>
                  <a:pt x="1395871" y="518160"/>
                </a:lnTo>
                <a:lnTo>
                  <a:pt x="1395201" y="518583"/>
                </a:lnTo>
                <a:close/>
              </a:path>
              <a:path w="4096384" h="836930">
                <a:moveTo>
                  <a:pt x="1468585" y="514350"/>
                </a:moveTo>
                <a:lnTo>
                  <a:pt x="1466274" y="513080"/>
                </a:lnTo>
                <a:lnTo>
                  <a:pt x="1467339" y="510830"/>
                </a:lnTo>
                <a:lnTo>
                  <a:pt x="1467616" y="510540"/>
                </a:lnTo>
                <a:lnTo>
                  <a:pt x="1469099" y="513999"/>
                </a:lnTo>
                <a:lnTo>
                  <a:pt x="1468585" y="514350"/>
                </a:lnTo>
                <a:close/>
              </a:path>
              <a:path w="4096384" h="836930">
                <a:moveTo>
                  <a:pt x="1469099" y="513999"/>
                </a:moveTo>
                <a:lnTo>
                  <a:pt x="1467616" y="510540"/>
                </a:lnTo>
                <a:lnTo>
                  <a:pt x="1473425" y="510540"/>
                </a:lnTo>
                <a:lnTo>
                  <a:pt x="1472309" y="511810"/>
                </a:lnTo>
                <a:lnTo>
                  <a:pt x="1469099" y="513999"/>
                </a:lnTo>
                <a:close/>
              </a:path>
              <a:path w="4096384" h="836930">
                <a:moveTo>
                  <a:pt x="1494770" y="511308"/>
                </a:moveTo>
                <a:lnTo>
                  <a:pt x="1493680" y="511090"/>
                </a:lnTo>
                <a:lnTo>
                  <a:pt x="1494770" y="510540"/>
                </a:lnTo>
                <a:lnTo>
                  <a:pt x="1494770" y="511308"/>
                </a:lnTo>
                <a:close/>
              </a:path>
              <a:path w="4096384" h="836930">
                <a:moveTo>
                  <a:pt x="1500467" y="511810"/>
                </a:moveTo>
                <a:lnTo>
                  <a:pt x="1497285" y="511810"/>
                </a:lnTo>
                <a:lnTo>
                  <a:pt x="1494770" y="511308"/>
                </a:lnTo>
                <a:lnTo>
                  <a:pt x="1494770" y="510540"/>
                </a:lnTo>
                <a:lnTo>
                  <a:pt x="1499547" y="510540"/>
                </a:lnTo>
                <a:lnTo>
                  <a:pt x="1500467" y="51181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9990" y="511810"/>
                </a:lnTo>
                <a:lnTo>
                  <a:pt x="1679990" y="510540"/>
                </a:lnTo>
                <a:lnTo>
                  <a:pt x="1682000" y="510540"/>
                </a:lnTo>
                <a:lnTo>
                  <a:pt x="1683677" y="511810"/>
                </a:lnTo>
                <a:lnTo>
                  <a:pt x="1683847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690048" y="520700"/>
                </a:lnTo>
                <a:lnTo>
                  <a:pt x="1694906" y="518160"/>
                </a:lnTo>
                <a:lnTo>
                  <a:pt x="1685687" y="513080"/>
                </a:lnTo>
                <a:lnTo>
                  <a:pt x="1682171" y="513080"/>
                </a:lnTo>
                <a:lnTo>
                  <a:pt x="1683847" y="511810"/>
                </a:lnTo>
                <a:lnTo>
                  <a:pt x="1683677" y="511810"/>
                </a:lnTo>
                <a:lnTo>
                  <a:pt x="1682000" y="510540"/>
                </a:lnTo>
                <a:lnTo>
                  <a:pt x="1694409" y="510540"/>
                </a:lnTo>
                <a:lnTo>
                  <a:pt x="1691800" y="511774"/>
                </a:lnTo>
                <a:lnTo>
                  <a:pt x="1691678" y="512154"/>
                </a:lnTo>
                <a:lnTo>
                  <a:pt x="1691554" y="513080"/>
                </a:lnTo>
                <a:lnTo>
                  <a:pt x="1693734" y="514350"/>
                </a:lnTo>
                <a:lnTo>
                  <a:pt x="1732121" y="514350"/>
                </a:lnTo>
                <a:lnTo>
                  <a:pt x="1730444" y="515620"/>
                </a:lnTo>
                <a:lnTo>
                  <a:pt x="1702620" y="515620"/>
                </a:lnTo>
                <a:lnTo>
                  <a:pt x="1699267" y="518160"/>
                </a:lnTo>
                <a:lnTo>
                  <a:pt x="1701277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693734" y="514350"/>
                </a:moveTo>
                <a:lnTo>
                  <a:pt x="1691554" y="513080"/>
                </a:lnTo>
                <a:lnTo>
                  <a:pt x="1691678" y="512154"/>
                </a:lnTo>
                <a:lnTo>
                  <a:pt x="1691800" y="511774"/>
                </a:lnTo>
                <a:lnTo>
                  <a:pt x="1694409" y="510540"/>
                </a:lnTo>
                <a:lnTo>
                  <a:pt x="1696852" y="511774"/>
                </a:lnTo>
                <a:lnTo>
                  <a:pt x="1696725" y="512548"/>
                </a:lnTo>
                <a:lnTo>
                  <a:pt x="1696582" y="513080"/>
                </a:lnTo>
                <a:lnTo>
                  <a:pt x="1693734" y="51435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66126" y="510540"/>
                </a:lnTo>
                <a:lnTo>
                  <a:pt x="1965226" y="513235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2016079" y="515620"/>
                </a:moveTo>
                <a:lnTo>
                  <a:pt x="1964286" y="515620"/>
                </a:lnTo>
                <a:lnTo>
                  <a:pt x="1965288" y="513080"/>
                </a:lnTo>
                <a:lnTo>
                  <a:pt x="1966126" y="510540"/>
                </a:lnTo>
                <a:lnTo>
                  <a:pt x="1967565" y="510540"/>
                </a:lnTo>
                <a:lnTo>
                  <a:pt x="1966800" y="513080"/>
                </a:lnTo>
                <a:lnTo>
                  <a:pt x="2015075" y="513080"/>
                </a:lnTo>
                <a:lnTo>
                  <a:pt x="2016079" y="515620"/>
                </a:lnTo>
                <a:close/>
              </a:path>
              <a:path w="4096384" h="836930">
                <a:moveTo>
                  <a:pt x="2314957" y="514350"/>
                </a:moveTo>
                <a:lnTo>
                  <a:pt x="2311605" y="514350"/>
                </a:lnTo>
                <a:lnTo>
                  <a:pt x="2311434" y="510540"/>
                </a:lnTo>
                <a:lnTo>
                  <a:pt x="2314453" y="511810"/>
                </a:lnTo>
                <a:lnTo>
                  <a:pt x="2315349" y="512938"/>
                </a:lnTo>
                <a:lnTo>
                  <a:pt x="2315293" y="513503"/>
                </a:lnTo>
                <a:lnTo>
                  <a:pt x="2314957" y="51435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4957" y="514350"/>
                </a:lnTo>
                <a:lnTo>
                  <a:pt x="2315293" y="513503"/>
                </a:lnTo>
                <a:lnTo>
                  <a:pt x="2315349" y="512938"/>
                </a:lnTo>
                <a:lnTo>
                  <a:pt x="2314453" y="511810"/>
                </a:lnTo>
                <a:lnTo>
                  <a:pt x="2311434" y="510540"/>
                </a:lnTo>
                <a:lnTo>
                  <a:pt x="2321863" y="510540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327699" y="513080"/>
                </a:moveTo>
                <a:lnTo>
                  <a:pt x="2326187" y="513080"/>
                </a:lnTo>
                <a:lnTo>
                  <a:pt x="2325819" y="512154"/>
                </a:lnTo>
                <a:lnTo>
                  <a:pt x="2325697" y="511774"/>
                </a:lnTo>
                <a:lnTo>
                  <a:pt x="2326187" y="510540"/>
                </a:lnTo>
                <a:lnTo>
                  <a:pt x="2326691" y="510540"/>
                </a:lnTo>
                <a:lnTo>
                  <a:pt x="2328590" y="511740"/>
                </a:lnTo>
                <a:lnTo>
                  <a:pt x="2328520" y="512039"/>
                </a:lnTo>
                <a:lnTo>
                  <a:pt x="2327699" y="513080"/>
                </a:lnTo>
                <a:close/>
              </a:path>
              <a:path w="4096384" h="836930">
                <a:moveTo>
                  <a:pt x="2338425" y="513080"/>
                </a:moveTo>
                <a:lnTo>
                  <a:pt x="2327699" y="513080"/>
                </a:lnTo>
                <a:lnTo>
                  <a:pt x="2328520" y="512039"/>
                </a:lnTo>
                <a:lnTo>
                  <a:pt x="2328590" y="511740"/>
                </a:lnTo>
                <a:lnTo>
                  <a:pt x="2326691" y="510540"/>
                </a:lnTo>
                <a:lnTo>
                  <a:pt x="2338595" y="510540"/>
                </a:lnTo>
                <a:lnTo>
                  <a:pt x="2338425" y="513080"/>
                </a:lnTo>
                <a:close/>
              </a:path>
              <a:path w="4096384" h="836930">
                <a:moveTo>
                  <a:pt x="2448724" y="514350"/>
                </a:moveTo>
                <a:lnTo>
                  <a:pt x="2447715" y="514350"/>
                </a:lnTo>
                <a:lnTo>
                  <a:pt x="2447600" y="511740"/>
                </a:lnTo>
                <a:lnTo>
                  <a:pt x="2448553" y="510540"/>
                </a:lnTo>
                <a:lnTo>
                  <a:pt x="2449562" y="510540"/>
                </a:lnTo>
                <a:lnTo>
                  <a:pt x="2450230" y="513080"/>
                </a:lnTo>
                <a:lnTo>
                  <a:pt x="2448724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48724" y="514350"/>
                </a:lnTo>
                <a:lnTo>
                  <a:pt x="2450230" y="513080"/>
                </a:lnTo>
                <a:lnTo>
                  <a:pt x="2449562" y="510540"/>
                </a:lnTo>
                <a:lnTo>
                  <a:pt x="2462304" y="510540"/>
                </a:lnTo>
                <a:lnTo>
                  <a:pt x="2459144" y="511810"/>
                </a:lnTo>
                <a:lnTo>
                  <a:pt x="2461420" y="51308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61420" y="513080"/>
                </a:lnTo>
                <a:lnTo>
                  <a:pt x="2459356" y="511928"/>
                </a:lnTo>
                <a:lnTo>
                  <a:pt x="2459233" y="511774"/>
                </a:lnTo>
                <a:lnTo>
                  <a:pt x="2462304" y="51054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64138" y="514350"/>
                </a:lnTo>
                <a:lnTo>
                  <a:pt x="2462304" y="510540"/>
                </a:lnTo>
                <a:lnTo>
                  <a:pt x="2489628" y="510540"/>
                </a:lnTo>
                <a:lnTo>
                  <a:pt x="2488436" y="511810"/>
                </a:lnTo>
                <a:lnTo>
                  <a:pt x="2473370" y="511810"/>
                </a:lnTo>
                <a:lnTo>
                  <a:pt x="2473370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88129" y="513080"/>
                </a:lnTo>
                <a:lnTo>
                  <a:pt x="2488381" y="512039"/>
                </a:lnTo>
                <a:lnTo>
                  <a:pt x="2488502" y="511740"/>
                </a:lnTo>
                <a:lnTo>
                  <a:pt x="2489628" y="510540"/>
                </a:lnTo>
                <a:lnTo>
                  <a:pt x="2490414" y="511740"/>
                </a:lnTo>
                <a:lnTo>
                  <a:pt x="2490919" y="512938"/>
                </a:lnTo>
                <a:lnTo>
                  <a:pt x="2490895" y="513235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571465" y="511810"/>
                </a:moveTo>
                <a:lnTo>
                  <a:pt x="2571097" y="511810"/>
                </a:lnTo>
                <a:lnTo>
                  <a:pt x="2571097" y="510540"/>
                </a:lnTo>
                <a:lnTo>
                  <a:pt x="2571465" y="511810"/>
                </a:lnTo>
                <a:close/>
              </a:path>
              <a:path w="4096384" h="836930">
                <a:moveTo>
                  <a:pt x="2637132" y="515620"/>
                </a:moveTo>
                <a:lnTo>
                  <a:pt x="2636981" y="513080"/>
                </a:lnTo>
                <a:lnTo>
                  <a:pt x="2636798" y="513080"/>
                </a:lnTo>
                <a:lnTo>
                  <a:pt x="2632607" y="510540"/>
                </a:lnTo>
                <a:lnTo>
                  <a:pt x="2642829" y="510540"/>
                </a:lnTo>
                <a:lnTo>
                  <a:pt x="2637132" y="515620"/>
                </a:lnTo>
                <a:close/>
              </a:path>
              <a:path w="4096384" h="836930">
                <a:moveTo>
                  <a:pt x="2647973" y="515620"/>
                </a:moveTo>
                <a:lnTo>
                  <a:pt x="2637132" y="515620"/>
                </a:lnTo>
                <a:lnTo>
                  <a:pt x="2642829" y="510540"/>
                </a:lnTo>
                <a:lnTo>
                  <a:pt x="2646338" y="510540"/>
                </a:lnTo>
                <a:lnTo>
                  <a:pt x="2647973" y="515620"/>
                </a:lnTo>
                <a:close/>
              </a:path>
              <a:path w="4096384" h="836930">
                <a:moveTo>
                  <a:pt x="2662787" y="514350"/>
                </a:moveTo>
                <a:lnTo>
                  <a:pt x="2660095" y="514350"/>
                </a:lnTo>
                <a:lnTo>
                  <a:pt x="2662610" y="510540"/>
                </a:lnTo>
                <a:lnTo>
                  <a:pt x="2663461" y="511810"/>
                </a:lnTo>
                <a:lnTo>
                  <a:pt x="2664960" y="513080"/>
                </a:lnTo>
                <a:lnTo>
                  <a:pt x="2664784" y="513080"/>
                </a:lnTo>
                <a:lnTo>
                  <a:pt x="2662787" y="514350"/>
                </a:lnTo>
                <a:close/>
              </a:path>
              <a:path w="4096384" h="836930">
                <a:moveTo>
                  <a:pt x="2674514" y="514350"/>
                </a:moveTo>
                <a:lnTo>
                  <a:pt x="2662787" y="514350"/>
                </a:lnTo>
                <a:lnTo>
                  <a:pt x="2664784" y="513080"/>
                </a:lnTo>
                <a:lnTo>
                  <a:pt x="2664960" y="513080"/>
                </a:lnTo>
                <a:lnTo>
                  <a:pt x="2663461" y="511810"/>
                </a:lnTo>
                <a:lnTo>
                  <a:pt x="2662610" y="510540"/>
                </a:lnTo>
                <a:lnTo>
                  <a:pt x="2672163" y="510540"/>
                </a:lnTo>
                <a:lnTo>
                  <a:pt x="2674514" y="514350"/>
                </a:lnTo>
                <a:close/>
              </a:path>
              <a:path w="4096384" h="836930">
                <a:moveTo>
                  <a:pt x="2758156" y="515620"/>
                </a:moveTo>
                <a:lnTo>
                  <a:pt x="2756657" y="514350"/>
                </a:lnTo>
                <a:lnTo>
                  <a:pt x="2755649" y="514350"/>
                </a:lnTo>
                <a:lnTo>
                  <a:pt x="2757148" y="510540"/>
                </a:lnTo>
                <a:lnTo>
                  <a:pt x="2758589" y="512938"/>
                </a:lnTo>
                <a:lnTo>
                  <a:pt x="2758693" y="513235"/>
                </a:lnTo>
                <a:lnTo>
                  <a:pt x="2758810" y="514179"/>
                </a:lnTo>
                <a:lnTo>
                  <a:pt x="2758734" y="514532"/>
                </a:lnTo>
                <a:lnTo>
                  <a:pt x="2758156" y="515620"/>
                </a:lnTo>
                <a:close/>
              </a:path>
              <a:path w="4096384" h="836930">
                <a:moveTo>
                  <a:pt x="2797882" y="524510"/>
                </a:moveTo>
                <a:lnTo>
                  <a:pt x="2778114" y="524510"/>
                </a:lnTo>
                <a:lnTo>
                  <a:pt x="2780111" y="520700"/>
                </a:lnTo>
                <a:lnTo>
                  <a:pt x="2781473" y="517298"/>
                </a:lnTo>
                <a:lnTo>
                  <a:pt x="2781556" y="516875"/>
                </a:lnTo>
                <a:lnTo>
                  <a:pt x="2774755" y="515620"/>
                </a:lnTo>
                <a:lnTo>
                  <a:pt x="2758156" y="515620"/>
                </a:lnTo>
                <a:lnTo>
                  <a:pt x="2758734" y="514532"/>
                </a:lnTo>
                <a:lnTo>
                  <a:pt x="2758810" y="514179"/>
                </a:lnTo>
                <a:lnTo>
                  <a:pt x="2758693" y="513235"/>
                </a:lnTo>
                <a:lnTo>
                  <a:pt x="2758589" y="512938"/>
                </a:lnTo>
                <a:lnTo>
                  <a:pt x="2757148" y="510540"/>
                </a:lnTo>
                <a:lnTo>
                  <a:pt x="2771907" y="510540"/>
                </a:lnTo>
                <a:lnTo>
                  <a:pt x="2770484" y="511740"/>
                </a:lnTo>
                <a:lnTo>
                  <a:pt x="2770361" y="511928"/>
                </a:lnTo>
                <a:lnTo>
                  <a:pt x="2769550" y="514350"/>
                </a:lnTo>
                <a:lnTo>
                  <a:pt x="2782700" y="514350"/>
                </a:lnTo>
                <a:lnTo>
                  <a:pt x="2786325" y="519430"/>
                </a:lnTo>
                <a:lnTo>
                  <a:pt x="2788682" y="519430"/>
                </a:lnTo>
                <a:lnTo>
                  <a:pt x="2789841" y="520700"/>
                </a:lnTo>
                <a:lnTo>
                  <a:pt x="2801909" y="520700"/>
                </a:lnTo>
                <a:lnTo>
                  <a:pt x="2806945" y="523240"/>
                </a:lnTo>
                <a:lnTo>
                  <a:pt x="2801909" y="523240"/>
                </a:lnTo>
                <a:lnTo>
                  <a:pt x="2797882" y="524510"/>
                </a:lnTo>
                <a:close/>
              </a:path>
              <a:path w="4096384" h="836930">
                <a:moveTo>
                  <a:pt x="2772398" y="514350"/>
                </a:moveTo>
                <a:lnTo>
                  <a:pt x="2769550" y="514350"/>
                </a:lnTo>
                <a:lnTo>
                  <a:pt x="2770361" y="511928"/>
                </a:lnTo>
                <a:lnTo>
                  <a:pt x="2770484" y="511740"/>
                </a:lnTo>
                <a:lnTo>
                  <a:pt x="2771907" y="510540"/>
                </a:lnTo>
                <a:lnTo>
                  <a:pt x="2773072" y="510540"/>
                </a:lnTo>
                <a:lnTo>
                  <a:pt x="2773590" y="513080"/>
                </a:lnTo>
                <a:lnTo>
                  <a:pt x="2772398" y="514350"/>
                </a:lnTo>
                <a:close/>
              </a:path>
              <a:path w="4096384" h="836930">
                <a:moveTo>
                  <a:pt x="2782700" y="514350"/>
                </a:moveTo>
                <a:lnTo>
                  <a:pt x="2772398" y="514350"/>
                </a:lnTo>
                <a:lnTo>
                  <a:pt x="2773444" y="513235"/>
                </a:lnTo>
                <a:lnTo>
                  <a:pt x="2773503" y="512656"/>
                </a:lnTo>
                <a:lnTo>
                  <a:pt x="2773072" y="510540"/>
                </a:lnTo>
                <a:lnTo>
                  <a:pt x="2783807" y="510540"/>
                </a:lnTo>
                <a:lnTo>
                  <a:pt x="2782128" y="513080"/>
                </a:lnTo>
                <a:lnTo>
                  <a:pt x="2781794" y="513080"/>
                </a:lnTo>
                <a:lnTo>
                  <a:pt x="2782700" y="514350"/>
                </a:lnTo>
                <a:close/>
              </a:path>
              <a:path w="4096384" h="836930">
                <a:moveTo>
                  <a:pt x="2854718" y="515620"/>
                </a:moveTo>
                <a:lnTo>
                  <a:pt x="2853709" y="515620"/>
                </a:lnTo>
                <a:lnTo>
                  <a:pt x="2847162" y="514350"/>
                </a:lnTo>
                <a:lnTo>
                  <a:pt x="2850527" y="511810"/>
                </a:lnTo>
                <a:lnTo>
                  <a:pt x="2853526" y="510540"/>
                </a:lnTo>
                <a:lnTo>
                  <a:pt x="2854801" y="511740"/>
                </a:lnTo>
                <a:lnTo>
                  <a:pt x="2854718" y="51562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54561" y="516932"/>
                </a:lnTo>
                <a:lnTo>
                  <a:pt x="2854549" y="516789"/>
                </a:lnTo>
                <a:lnTo>
                  <a:pt x="2854674" y="515923"/>
                </a:lnTo>
                <a:lnTo>
                  <a:pt x="2854801" y="511740"/>
                </a:lnTo>
                <a:lnTo>
                  <a:pt x="2853526" y="510540"/>
                </a:lnTo>
                <a:lnTo>
                  <a:pt x="2878768" y="510540"/>
                </a:lnTo>
                <a:lnTo>
                  <a:pt x="2876673" y="511810"/>
                </a:lnTo>
                <a:lnTo>
                  <a:pt x="2864428" y="511810"/>
                </a:lnTo>
                <a:lnTo>
                  <a:pt x="2864762" y="513080"/>
                </a:lnTo>
                <a:lnTo>
                  <a:pt x="2876673" y="513080"/>
                </a:lnTo>
                <a:lnTo>
                  <a:pt x="2876673" y="515620"/>
                </a:lnTo>
                <a:lnTo>
                  <a:pt x="2858574" y="515620"/>
                </a:lnTo>
                <a:lnTo>
                  <a:pt x="2860748" y="516890"/>
                </a:lnTo>
                <a:lnTo>
                  <a:pt x="2861119" y="518805"/>
                </a:lnTo>
                <a:lnTo>
                  <a:pt x="2861006" y="52070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903068" y="511740"/>
                </a:lnTo>
                <a:lnTo>
                  <a:pt x="2904318" y="510540"/>
                </a:lnTo>
                <a:lnTo>
                  <a:pt x="2906859" y="510540"/>
                </a:lnTo>
                <a:lnTo>
                  <a:pt x="2907009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878609" y="515897"/>
                </a:moveTo>
                <a:lnTo>
                  <a:pt x="2881021" y="513080"/>
                </a:lnTo>
                <a:lnTo>
                  <a:pt x="2904835" y="513080"/>
                </a:lnTo>
                <a:lnTo>
                  <a:pt x="2907009" y="511810"/>
                </a:lnTo>
                <a:lnTo>
                  <a:pt x="2906859" y="510540"/>
                </a:lnTo>
                <a:lnTo>
                  <a:pt x="2916746" y="510540"/>
                </a:lnTo>
                <a:lnTo>
                  <a:pt x="2914722" y="514350"/>
                </a:lnTo>
                <a:lnTo>
                  <a:pt x="2924950" y="515620"/>
                </a:lnTo>
                <a:lnTo>
                  <a:pt x="2879024" y="515620"/>
                </a:lnTo>
                <a:lnTo>
                  <a:pt x="2878609" y="515897"/>
                </a:lnTo>
                <a:close/>
              </a:path>
              <a:path w="4096384" h="836930">
                <a:moveTo>
                  <a:pt x="2943505" y="513080"/>
                </a:moveTo>
                <a:lnTo>
                  <a:pt x="2930981" y="513080"/>
                </a:lnTo>
                <a:lnTo>
                  <a:pt x="2933672" y="510540"/>
                </a:lnTo>
                <a:lnTo>
                  <a:pt x="2941052" y="510540"/>
                </a:lnTo>
                <a:lnTo>
                  <a:pt x="2943505" y="51308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44731" y="514350"/>
                </a:lnTo>
                <a:lnTo>
                  <a:pt x="2941052" y="51054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2941209" y="516890"/>
                </a:lnTo>
                <a:lnTo>
                  <a:pt x="2938694" y="515620"/>
                </a:lnTo>
                <a:lnTo>
                  <a:pt x="2949596" y="515620"/>
                </a:lnTo>
                <a:lnTo>
                  <a:pt x="2941052" y="510540"/>
                </a:lnTo>
                <a:lnTo>
                  <a:pt x="2958475" y="510540"/>
                </a:lnTo>
                <a:lnTo>
                  <a:pt x="2957375" y="512938"/>
                </a:lnTo>
                <a:lnTo>
                  <a:pt x="2957392" y="513235"/>
                </a:lnTo>
                <a:lnTo>
                  <a:pt x="2957984" y="514350"/>
                </a:lnTo>
                <a:lnTo>
                  <a:pt x="3011441" y="51435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2958967" y="514350"/>
                </a:moveTo>
                <a:lnTo>
                  <a:pt x="2957984" y="514350"/>
                </a:lnTo>
                <a:lnTo>
                  <a:pt x="2957392" y="513235"/>
                </a:lnTo>
                <a:lnTo>
                  <a:pt x="2957375" y="512938"/>
                </a:lnTo>
                <a:lnTo>
                  <a:pt x="2958475" y="510540"/>
                </a:lnTo>
                <a:lnTo>
                  <a:pt x="2959484" y="510540"/>
                </a:lnTo>
                <a:lnTo>
                  <a:pt x="2960158" y="513080"/>
                </a:lnTo>
                <a:lnTo>
                  <a:pt x="2958967" y="514350"/>
                </a:lnTo>
                <a:close/>
              </a:path>
              <a:path w="4096384" h="836930">
                <a:moveTo>
                  <a:pt x="2984621" y="514350"/>
                </a:moveTo>
                <a:lnTo>
                  <a:pt x="2958967" y="514350"/>
                </a:lnTo>
                <a:lnTo>
                  <a:pt x="2960013" y="513235"/>
                </a:lnTo>
                <a:lnTo>
                  <a:pt x="2960121" y="512938"/>
                </a:lnTo>
                <a:lnTo>
                  <a:pt x="2959484" y="510540"/>
                </a:lnTo>
                <a:lnTo>
                  <a:pt x="2984464" y="510540"/>
                </a:lnTo>
                <a:lnTo>
                  <a:pt x="2983338" y="511740"/>
                </a:lnTo>
                <a:lnTo>
                  <a:pt x="2983455" y="512154"/>
                </a:lnTo>
                <a:lnTo>
                  <a:pt x="2984621" y="514350"/>
                </a:lnTo>
                <a:close/>
              </a:path>
              <a:path w="4096384" h="836930">
                <a:moveTo>
                  <a:pt x="2985970" y="514350"/>
                </a:moveTo>
                <a:lnTo>
                  <a:pt x="2984621" y="514350"/>
                </a:lnTo>
                <a:lnTo>
                  <a:pt x="2983455" y="512154"/>
                </a:lnTo>
                <a:lnTo>
                  <a:pt x="2983338" y="511740"/>
                </a:lnTo>
                <a:lnTo>
                  <a:pt x="2984464" y="510540"/>
                </a:lnTo>
                <a:lnTo>
                  <a:pt x="2985787" y="510540"/>
                </a:lnTo>
                <a:lnTo>
                  <a:pt x="2987061" y="511740"/>
                </a:lnTo>
                <a:lnTo>
                  <a:pt x="2986978" y="512154"/>
                </a:lnTo>
                <a:lnTo>
                  <a:pt x="2985970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85970" y="514350"/>
                </a:lnTo>
                <a:lnTo>
                  <a:pt x="2986978" y="512154"/>
                </a:lnTo>
                <a:lnTo>
                  <a:pt x="2987061" y="511740"/>
                </a:lnTo>
                <a:lnTo>
                  <a:pt x="2985787" y="510540"/>
                </a:lnTo>
                <a:lnTo>
                  <a:pt x="3001063" y="510540"/>
                </a:lnTo>
                <a:lnTo>
                  <a:pt x="2999380" y="51308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99522" y="513235"/>
                </a:lnTo>
                <a:lnTo>
                  <a:pt x="2999474" y="512938"/>
                </a:lnTo>
                <a:lnTo>
                  <a:pt x="3001063" y="51054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39403" y="514350"/>
                </a:moveTo>
                <a:lnTo>
                  <a:pt x="3037253" y="513080"/>
                </a:lnTo>
                <a:lnTo>
                  <a:pt x="3037005" y="512154"/>
                </a:lnTo>
                <a:lnTo>
                  <a:pt x="3036922" y="511774"/>
                </a:lnTo>
                <a:lnTo>
                  <a:pt x="3037253" y="510540"/>
                </a:lnTo>
                <a:lnTo>
                  <a:pt x="3042489" y="510540"/>
                </a:lnTo>
                <a:lnTo>
                  <a:pt x="3041953" y="513080"/>
                </a:lnTo>
                <a:lnTo>
                  <a:pt x="3039403" y="514350"/>
                </a:lnTo>
                <a:close/>
              </a:path>
              <a:path w="4096384" h="836930">
                <a:moveTo>
                  <a:pt x="3053064" y="514350"/>
                </a:moveTo>
                <a:lnTo>
                  <a:pt x="3039403" y="514350"/>
                </a:lnTo>
                <a:lnTo>
                  <a:pt x="3041953" y="513080"/>
                </a:lnTo>
                <a:lnTo>
                  <a:pt x="3042489" y="510540"/>
                </a:lnTo>
                <a:lnTo>
                  <a:pt x="3051848" y="510540"/>
                </a:lnTo>
                <a:lnTo>
                  <a:pt x="3053064" y="514350"/>
                </a:lnTo>
                <a:close/>
              </a:path>
              <a:path w="4096384" h="836930">
                <a:moveTo>
                  <a:pt x="3091561" y="513080"/>
                </a:moveTo>
                <a:lnTo>
                  <a:pt x="3083690" y="513080"/>
                </a:lnTo>
                <a:lnTo>
                  <a:pt x="3083676" y="511774"/>
                </a:lnTo>
                <a:lnTo>
                  <a:pt x="3083173" y="510540"/>
                </a:lnTo>
                <a:lnTo>
                  <a:pt x="3092419" y="510540"/>
                </a:lnTo>
                <a:lnTo>
                  <a:pt x="3091460" y="511740"/>
                </a:lnTo>
                <a:lnTo>
                  <a:pt x="3091561" y="513080"/>
                </a:lnTo>
                <a:close/>
              </a:path>
              <a:path w="4096384" h="836930">
                <a:moveTo>
                  <a:pt x="3096275" y="513080"/>
                </a:moveTo>
                <a:lnTo>
                  <a:pt x="3091561" y="513080"/>
                </a:lnTo>
                <a:lnTo>
                  <a:pt x="3091460" y="511740"/>
                </a:lnTo>
                <a:lnTo>
                  <a:pt x="3092419" y="510540"/>
                </a:lnTo>
                <a:lnTo>
                  <a:pt x="3096275" y="513080"/>
                </a:lnTo>
                <a:close/>
              </a:path>
              <a:path w="4096384" h="836930">
                <a:moveTo>
                  <a:pt x="3098443" y="514350"/>
                </a:moveTo>
                <a:lnTo>
                  <a:pt x="3082348" y="514350"/>
                </a:lnTo>
                <a:lnTo>
                  <a:pt x="3083173" y="513080"/>
                </a:lnTo>
                <a:lnTo>
                  <a:pt x="3096275" y="513080"/>
                </a:lnTo>
                <a:lnTo>
                  <a:pt x="3092419" y="510540"/>
                </a:lnTo>
                <a:lnTo>
                  <a:pt x="3105312" y="510540"/>
                </a:lnTo>
                <a:lnTo>
                  <a:pt x="3104804" y="511810"/>
                </a:lnTo>
                <a:lnTo>
                  <a:pt x="3098783" y="511810"/>
                </a:lnTo>
                <a:lnTo>
                  <a:pt x="3098443" y="514350"/>
                </a:lnTo>
                <a:close/>
              </a:path>
              <a:path w="4096384" h="836930">
                <a:moveTo>
                  <a:pt x="3106320" y="514350"/>
                </a:moveTo>
                <a:lnTo>
                  <a:pt x="3105154" y="514350"/>
                </a:lnTo>
                <a:lnTo>
                  <a:pt x="3104401" y="513235"/>
                </a:lnTo>
                <a:lnTo>
                  <a:pt x="3104353" y="512938"/>
                </a:lnTo>
                <a:lnTo>
                  <a:pt x="3105312" y="510540"/>
                </a:lnTo>
                <a:lnTo>
                  <a:pt x="3106497" y="510540"/>
                </a:lnTo>
                <a:lnTo>
                  <a:pt x="3107662" y="513080"/>
                </a:lnTo>
                <a:lnTo>
                  <a:pt x="3106320" y="514350"/>
                </a:lnTo>
                <a:close/>
              </a:path>
              <a:path w="4096384" h="836930">
                <a:moveTo>
                  <a:pt x="3120738" y="513080"/>
                </a:moveTo>
                <a:lnTo>
                  <a:pt x="3120398" y="510540"/>
                </a:lnTo>
                <a:lnTo>
                  <a:pt x="3121499" y="511740"/>
                </a:lnTo>
                <a:lnTo>
                  <a:pt x="3121414" y="512039"/>
                </a:lnTo>
                <a:lnTo>
                  <a:pt x="3120738" y="513080"/>
                </a:lnTo>
                <a:close/>
              </a:path>
              <a:path w="4096384" h="836930">
                <a:moveTo>
                  <a:pt x="3122755" y="513080"/>
                </a:moveTo>
                <a:lnTo>
                  <a:pt x="3120738" y="513080"/>
                </a:lnTo>
                <a:lnTo>
                  <a:pt x="3121414" y="512039"/>
                </a:lnTo>
                <a:lnTo>
                  <a:pt x="3121499" y="511740"/>
                </a:lnTo>
                <a:lnTo>
                  <a:pt x="3120398" y="510540"/>
                </a:lnTo>
                <a:lnTo>
                  <a:pt x="3123246" y="510540"/>
                </a:lnTo>
                <a:lnTo>
                  <a:pt x="3122882" y="511481"/>
                </a:lnTo>
                <a:lnTo>
                  <a:pt x="3122755" y="513080"/>
                </a:lnTo>
                <a:close/>
              </a:path>
              <a:path w="4096384" h="836930">
                <a:moveTo>
                  <a:pt x="3124261" y="515620"/>
                </a:moveTo>
                <a:lnTo>
                  <a:pt x="3123429" y="514350"/>
                </a:lnTo>
                <a:lnTo>
                  <a:pt x="3122980" y="513503"/>
                </a:lnTo>
                <a:lnTo>
                  <a:pt x="3122882" y="511481"/>
                </a:lnTo>
                <a:lnTo>
                  <a:pt x="3123246" y="510540"/>
                </a:lnTo>
                <a:lnTo>
                  <a:pt x="3124412" y="510540"/>
                </a:lnTo>
                <a:lnTo>
                  <a:pt x="3125686" y="511740"/>
                </a:lnTo>
                <a:lnTo>
                  <a:pt x="3125799" y="511954"/>
                </a:lnTo>
                <a:lnTo>
                  <a:pt x="3126057" y="512938"/>
                </a:lnTo>
                <a:lnTo>
                  <a:pt x="3126012" y="513235"/>
                </a:lnTo>
                <a:lnTo>
                  <a:pt x="3125420" y="514350"/>
                </a:lnTo>
                <a:lnTo>
                  <a:pt x="3124261" y="515620"/>
                </a:lnTo>
                <a:close/>
              </a:path>
              <a:path w="4096384" h="836930">
                <a:moveTo>
                  <a:pt x="3130462" y="515620"/>
                </a:moveTo>
                <a:lnTo>
                  <a:pt x="3124261" y="515620"/>
                </a:lnTo>
                <a:lnTo>
                  <a:pt x="3125420" y="514350"/>
                </a:lnTo>
                <a:lnTo>
                  <a:pt x="3126012" y="513235"/>
                </a:lnTo>
                <a:lnTo>
                  <a:pt x="3126057" y="512938"/>
                </a:lnTo>
                <a:lnTo>
                  <a:pt x="3125799" y="511954"/>
                </a:lnTo>
                <a:lnTo>
                  <a:pt x="3125686" y="511740"/>
                </a:lnTo>
                <a:lnTo>
                  <a:pt x="3124412" y="510540"/>
                </a:lnTo>
                <a:lnTo>
                  <a:pt x="3145546" y="510540"/>
                </a:lnTo>
                <a:lnTo>
                  <a:pt x="3144287" y="511810"/>
                </a:lnTo>
                <a:lnTo>
                  <a:pt x="3136997" y="511810"/>
                </a:lnTo>
                <a:lnTo>
                  <a:pt x="3138037" y="514350"/>
                </a:lnTo>
                <a:lnTo>
                  <a:pt x="3133317" y="514350"/>
                </a:lnTo>
                <a:lnTo>
                  <a:pt x="3130462" y="515620"/>
                </a:lnTo>
                <a:close/>
              </a:path>
              <a:path w="4096384" h="836930">
                <a:moveTo>
                  <a:pt x="3181751" y="513080"/>
                </a:moveTo>
                <a:lnTo>
                  <a:pt x="3175544" y="513080"/>
                </a:lnTo>
                <a:lnTo>
                  <a:pt x="3178569" y="510540"/>
                </a:lnTo>
                <a:lnTo>
                  <a:pt x="3181751" y="513080"/>
                </a:lnTo>
                <a:close/>
              </a:path>
              <a:path w="4096384" h="836930">
                <a:moveTo>
                  <a:pt x="3188937" y="513080"/>
                </a:moveTo>
                <a:lnTo>
                  <a:pt x="3181751" y="513080"/>
                </a:lnTo>
                <a:lnTo>
                  <a:pt x="3178569" y="510540"/>
                </a:lnTo>
                <a:lnTo>
                  <a:pt x="3187394" y="510540"/>
                </a:lnTo>
                <a:lnTo>
                  <a:pt x="3188937" y="513080"/>
                </a:lnTo>
                <a:close/>
              </a:path>
              <a:path w="4096384" h="836930">
                <a:moveTo>
                  <a:pt x="3201199" y="514350"/>
                </a:moveTo>
                <a:lnTo>
                  <a:pt x="3200184" y="514350"/>
                </a:lnTo>
                <a:lnTo>
                  <a:pt x="3199298" y="513235"/>
                </a:lnTo>
                <a:lnTo>
                  <a:pt x="3199213" y="512938"/>
                </a:lnTo>
                <a:lnTo>
                  <a:pt x="3199850" y="510540"/>
                </a:lnTo>
                <a:lnTo>
                  <a:pt x="3200858" y="510540"/>
                </a:lnTo>
                <a:lnTo>
                  <a:pt x="3201959" y="512938"/>
                </a:lnTo>
                <a:lnTo>
                  <a:pt x="3201923" y="513235"/>
                </a:lnTo>
                <a:lnTo>
                  <a:pt x="3201199" y="514350"/>
                </a:lnTo>
                <a:close/>
              </a:path>
              <a:path w="4096384" h="836930">
                <a:moveTo>
                  <a:pt x="3219965" y="547370"/>
                </a:moveTo>
                <a:lnTo>
                  <a:pt x="3210236" y="541223"/>
                </a:lnTo>
                <a:lnTo>
                  <a:pt x="3211564" y="541011"/>
                </a:lnTo>
                <a:lnTo>
                  <a:pt x="3205929" y="537125"/>
                </a:lnTo>
                <a:lnTo>
                  <a:pt x="3202050" y="534686"/>
                </a:lnTo>
                <a:lnTo>
                  <a:pt x="3200184" y="532130"/>
                </a:lnTo>
                <a:lnTo>
                  <a:pt x="3195648" y="530857"/>
                </a:lnTo>
                <a:lnTo>
                  <a:pt x="3192987" y="529590"/>
                </a:lnTo>
                <a:lnTo>
                  <a:pt x="3190480" y="529590"/>
                </a:lnTo>
                <a:lnTo>
                  <a:pt x="3194823" y="525916"/>
                </a:lnTo>
                <a:lnTo>
                  <a:pt x="3194917" y="525751"/>
                </a:lnTo>
                <a:lnTo>
                  <a:pt x="3191919" y="524474"/>
                </a:lnTo>
                <a:lnTo>
                  <a:pt x="3189805" y="523240"/>
                </a:lnTo>
                <a:lnTo>
                  <a:pt x="3198684" y="523240"/>
                </a:lnTo>
                <a:lnTo>
                  <a:pt x="3199599" y="520935"/>
                </a:lnTo>
                <a:lnTo>
                  <a:pt x="3199710" y="520566"/>
                </a:lnTo>
                <a:lnTo>
                  <a:pt x="3200524" y="514350"/>
                </a:lnTo>
                <a:lnTo>
                  <a:pt x="3201199" y="514350"/>
                </a:lnTo>
                <a:lnTo>
                  <a:pt x="3201923" y="513235"/>
                </a:lnTo>
                <a:lnTo>
                  <a:pt x="3201959" y="512938"/>
                </a:lnTo>
                <a:lnTo>
                  <a:pt x="3200858" y="510540"/>
                </a:lnTo>
                <a:lnTo>
                  <a:pt x="3206826" y="510540"/>
                </a:lnTo>
                <a:lnTo>
                  <a:pt x="3204050" y="511810"/>
                </a:lnTo>
                <a:lnTo>
                  <a:pt x="3202526" y="514350"/>
                </a:lnTo>
                <a:lnTo>
                  <a:pt x="3205206" y="515620"/>
                </a:lnTo>
                <a:lnTo>
                  <a:pt x="3210332" y="515620"/>
                </a:lnTo>
                <a:lnTo>
                  <a:pt x="3208071" y="519430"/>
                </a:lnTo>
                <a:lnTo>
                  <a:pt x="3200524" y="519430"/>
                </a:lnTo>
                <a:lnTo>
                  <a:pt x="3197455" y="526763"/>
                </a:lnTo>
                <a:lnTo>
                  <a:pt x="3197375" y="527066"/>
                </a:lnTo>
                <a:lnTo>
                  <a:pt x="3200367" y="528320"/>
                </a:lnTo>
                <a:lnTo>
                  <a:pt x="3211322" y="528320"/>
                </a:lnTo>
                <a:lnTo>
                  <a:pt x="3211125" y="530860"/>
                </a:lnTo>
                <a:lnTo>
                  <a:pt x="3208729" y="530860"/>
                </a:lnTo>
                <a:lnTo>
                  <a:pt x="3205546" y="534670"/>
                </a:lnTo>
                <a:lnTo>
                  <a:pt x="3210868" y="534670"/>
                </a:lnTo>
                <a:lnTo>
                  <a:pt x="3210745" y="537210"/>
                </a:lnTo>
                <a:lnTo>
                  <a:pt x="3221465" y="541011"/>
                </a:lnTo>
                <a:lnTo>
                  <a:pt x="3221359" y="541577"/>
                </a:lnTo>
                <a:lnTo>
                  <a:pt x="3219965" y="547370"/>
                </a:lnTo>
                <a:close/>
              </a:path>
              <a:path w="4096384" h="836930">
                <a:moveTo>
                  <a:pt x="3205206" y="515620"/>
                </a:moveTo>
                <a:lnTo>
                  <a:pt x="3202714" y="514438"/>
                </a:lnTo>
                <a:lnTo>
                  <a:pt x="3202628" y="514179"/>
                </a:lnTo>
                <a:lnTo>
                  <a:pt x="3204050" y="511810"/>
                </a:lnTo>
                <a:lnTo>
                  <a:pt x="3206826" y="510540"/>
                </a:lnTo>
                <a:lnTo>
                  <a:pt x="3207844" y="512938"/>
                </a:lnTo>
                <a:lnTo>
                  <a:pt x="3207802" y="513235"/>
                </a:lnTo>
                <a:lnTo>
                  <a:pt x="3207072" y="514350"/>
                </a:lnTo>
                <a:lnTo>
                  <a:pt x="3206064" y="514350"/>
                </a:lnTo>
                <a:lnTo>
                  <a:pt x="3205206" y="515620"/>
                </a:lnTo>
                <a:close/>
              </a:path>
              <a:path w="4096384" h="836930">
                <a:moveTo>
                  <a:pt x="3225995" y="529590"/>
                </a:moveTo>
                <a:lnTo>
                  <a:pt x="3221166" y="524510"/>
                </a:lnTo>
                <a:lnTo>
                  <a:pt x="3205055" y="524510"/>
                </a:lnTo>
                <a:lnTo>
                  <a:pt x="3211993" y="521936"/>
                </a:lnTo>
                <a:lnTo>
                  <a:pt x="3218125" y="519430"/>
                </a:lnTo>
                <a:lnTo>
                  <a:pt x="3211577" y="518160"/>
                </a:lnTo>
                <a:lnTo>
                  <a:pt x="3211086" y="514350"/>
                </a:lnTo>
                <a:lnTo>
                  <a:pt x="3207072" y="514350"/>
                </a:lnTo>
                <a:lnTo>
                  <a:pt x="3207802" y="513235"/>
                </a:lnTo>
                <a:lnTo>
                  <a:pt x="3207844" y="512938"/>
                </a:lnTo>
                <a:lnTo>
                  <a:pt x="3206826" y="510540"/>
                </a:lnTo>
                <a:lnTo>
                  <a:pt x="3213443" y="510540"/>
                </a:lnTo>
                <a:lnTo>
                  <a:pt x="3216354" y="516890"/>
                </a:lnTo>
                <a:lnTo>
                  <a:pt x="3224350" y="519430"/>
                </a:lnTo>
                <a:lnTo>
                  <a:pt x="3251650" y="519430"/>
                </a:lnTo>
                <a:lnTo>
                  <a:pt x="3251146" y="520700"/>
                </a:lnTo>
                <a:lnTo>
                  <a:pt x="3244788" y="520700"/>
                </a:lnTo>
                <a:lnTo>
                  <a:pt x="3243277" y="521970"/>
                </a:lnTo>
                <a:lnTo>
                  <a:pt x="3231718" y="521970"/>
                </a:lnTo>
                <a:lnTo>
                  <a:pt x="3225995" y="529590"/>
                </a:lnTo>
                <a:close/>
              </a:path>
              <a:path w="4096384" h="836930">
                <a:moveTo>
                  <a:pt x="3261046" y="513080"/>
                </a:moveTo>
                <a:lnTo>
                  <a:pt x="3259363" y="513080"/>
                </a:lnTo>
                <a:lnTo>
                  <a:pt x="3258331" y="511954"/>
                </a:lnTo>
                <a:lnTo>
                  <a:pt x="3258281" y="511740"/>
                </a:lnTo>
                <a:lnTo>
                  <a:pt x="3259704" y="510540"/>
                </a:lnTo>
                <a:lnTo>
                  <a:pt x="3261121" y="511740"/>
                </a:lnTo>
                <a:lnTo>
                  <a:pt x="3261046" y="513080"/>
                </a:lnTo>
                <a:close/>
              </a:path>
              <a:path w="4096384" h="836930">
                <a:moveTo>
                  <a:pt x="3267322" y="513080"/>
                </a:moveTo>
                <a:lnTo>
                  <a:pt x="3261046" y="513080"/>
                </a:lnTo>
                <a:lnTo>
                  <a:pt x="3261121" y="511740"/>
                </a:lnTo>
                <a:lnTo>
                  <a:pt x="3259704" y="510540"/>
                </a:lnTo>
                <a:lnTo>
                  <a:pt x="3267751" y="510540"/>
                </a:lnTo>
                <a:lnTo>
                  <a:pt x="3267114" y="511740"/>
                </a:lnTo>
                <a:lnTo>
                  <a:pt x="3267240" y="512656"/>
                </a:lnTo>
                <a:lnTo>
                  <a:pt x="3267322" y="513080"/>
                </a:lnTo>
                <a:close/>
              </a:path>
              <a:path w="4096384" h="836930">
                <a:moveTo>
                  <a:pt x="3279659" y="516394"/>
                </a:moveTo>
                <a:lnTo>
                  <a:pt x="3278961" y="515620"/>
                </a:lnTo>
                <a:lnTo>
                  <a:pt x="3278780" y="515152"/>
                </a:lnTo>
                <a:lnTo>
                  <a:pt x="3278670" y="514438"/>
                </a:lnTo>
                <a:lnTo>
                  <a:pt x="3280310" y="510540"/>
                </a:lnTo>
                <a:lnTo>
                  <a:pt x="3283478" y="511740"/>
                </a:lnTo>
                <a:lnTo>
                  <a:pt x="3284167" y="513080"/>
                </a:lnTo>
                <a:lnTo>
                  <a:pt x="3285434" y="514036"/>
                </a:lnTo>
                <a:lnTo>
                  <a:pt x="3282818" y="515620"/>
                </a:lnTo>
                <a:lnTo>
                  <a:pt x="3279659" y="516394"/>
                </a:lnTo>
                <a:close/>
              </a:path>
              <a:path w="4096384" h="836930">
                <a:moveTo>
                  <a:pt x="3283567" y="511774"/>
                </a:moveTo>
                <a:lnTo>
                  <a:pt x="3280310" y="510540"/>
                </a:lnTo>
                <a:lnTo>
                  <a:pt x="3283001" y="510540"/>
                </a:lnTo>
                <a:lnTo>
                  <a:pt x="3283567" y="511774"/>
                </a:lnTo>
                <a:close/>
              </a:path>
              <a:path w="4096384" h="836930">
                <a:moveTo>
                  <a:pt x="3354242" y="514350"/>
                </a:moveTo>
                <a:lnTo>
                  <a:pt x="3350542" y="514350"/>
                </a:lnTo>
                <a:lnTo>
                  <a:pt x="3350626" y="511740"/>
                </a:lnTo>
                <a:lnTo>
                  <a:pt x="3352068" y="510540"/>
                </a:lnTo>
                <a:lnTo>
                  <a:pt x="3353234" y="510540"/>
                </a:lnTo>
                <a:lnTo>
                  <a:pt x="3354186" y="511740"/>
                </a:lnTo>
                <a:lnTo>
                  <a:pt x="3354242" y="514350"/>
                </a:lnTo>
                <a:close/>
              </a:path>
              <a:path w="4096384" h="836930">
                <a:moveTo>
                  <a:pt x="3365981" y="514350"/>
                </a:moveTo>
                <a:lnTo>
                  <a:pt x="3354242" y="514350"/>
                </a:lnTo>
                <a:lnTo>
                  <a:pt x="3354186" y="511740"/>
                </a:lnTo>
                <a:lnTo>
                  <a:pt x="3353234" y="510540"/>
                </a:lnTo>
                <a:lnTo>
                  <a:pt x="3360449" y="510540"/>
                </a:lnTo>
                <a:lnTo>
                  <a:pt x="3365981" y="514350"/>
                </a:lnTo>
                <a:close/>
              </a:path>
              <a:path w="4096384" h="836930">
                <a:moveTo>
                  <a:pt x="3411064" y="514350"/>
                </a:moveTo>
                <a:lnTo>
                  <a:pt x="3396872" y="514350"/>
                </a:lnTo>
                <a:lnTo>
                  <a:pt x="3401234" y="513080"/>
                </a:lnTo>
                <a:lnTo>
                  <a:pt x="3405061" y="511810"/>
                </a:lnTo>
                <a:lnTo>
                  <a:pt x="3403685" y="510540"/>
                </a:lnTo>
                <a:lnTo>
                  <a:pt x="3415412" y="513080"/>
                </a:lnTo>
                <a:lnTo>
                  <a:pt x="3411064" y="514350"/>
                </a:lnTo>
                <a:close/>
              </a:path>
              <a:path w="4096384" h="836930">
                <a:moveTo>
                  <a:pt x="3411556" y="520700"/>
                </a:moveTo>
                <a:lnTo>
                  <a:pt x="3401829" y="520700"/>
                </a:lnTo>
                <a:lnTo>
                  <a:pt x="3402287" y="519430"/>
                </a:lnTo>
                <a:lnTo>
                  <a:pt x="3402700" y="517298"/>
                </a:lnTo>
                <a:lnTo>
                  <a:pt x="3402826" y="516875"/>
                </a:lnTo>
                <a:lnTo>
                  <a:pt x="3406717" y="515620"/>
                </a:lnTo>
                <a:lnTo>
                  <a:pt x="3415412" y="513080"/>
                </a:lnTo>
                <a:lnTo>
                  <a:pt x="3403685" y="510540"/>
                </a:lnTo>
                <a:lnTo>
                  <a:pt x="3429163" y="510540"/>
                </a:lnTo>
                <a:lnTo>
                  <a:pt x="3429006" y="513080"/>
                </a:lnTo>
                <a:lnTo>
                  <a:pt x="3432862" y="513080"/>
                </a:lnTo>
                <a:lnTo>
                  <a:pt x="3434702" y="514350"/>
                </a:lnTo>
                <a:lnTo>
                  <a:pt x="3471744" y="514350"/>
                </a:lnTo>
                <a:lnTo>
                  <a:pt x="3474932" y="515620"/>
                </a:lnTo>
                <a:lnTo>
                  <a:pt x="3454660" y="515620"/>
                </a:lnTo>
                <a:lnTo>
                  <a:pt x="3452364" y="518160"/>
                </a:lnTo>
                <a:lnTo>
                  <a:pt x="3413756" y="518160"/>
                </a:lnTo>
                <a:lnTo>
                  <a:pt x="3411491" y="519380"/>
                </a:lnTo>
                <a:lnTo>
                  <a:pt x="3411556" y="520700"/>
                </a:lnTo>
                <a:close/>
              </a:path>
              <a:path w="4096384" h="836930">
                <a:moveTo>
                  <a:pt x="3517854" y="513080"/>
                </a:moveTo>
                <a:lnTo>
                  <a:pt x="3513323" y="513080"/>
                </a:lnTo>
                <a:lnTo>
                  <a:pt x="3513323" y="510540"/>
                </a:lnTo>
                <a:lnTo>
                  <a:pt x="3515156" y="510540"/>
                </a:lnTo>
                <a:lnTo>
                  <a:pt x="3517854" y="513080"/>
                </a:lnTo>
                <a:close/>
              </a:path>
              <a:path w="4096384" h="836930">
                <a:moveTo>
                  <a:pt x="3523950" y="513080"/>
                </a:moveTo>
                <a:lnTo>
                  <a:pt x="3517854" y="513080"/>
                </a:lnTo>
                <a:lnTo>
                  <a:pt x="3515156" y="510540"/>
                </a:lnTo>
                <a:lnTo>
                  <a:pt x="3521457" y="510540"/>
                </a:lnTo>
                <a:lnTo>
                  <a:pt x="3523950" y="513080"/>
                </a:lnTo>
                <a:close/>
              </a:path>
              <a:path w="4096384" h="836930">
                <a:moveTo>
                  <a:pt x="3560177" y="524397"/>
                </a:moveTo>
                <a:lnTo>
                  <a:pt x="3551038" y="510540"/>
                </a:lnTo>
                <a:lnTo>
                  <a:pt x="3554378" y="511810"/>
                </a:lnTo>
                <a:lnTo>
                  <a:pt x="3555569" y="511810"/>
                </a:lnTo>
                <a:lnTo>
                  <a:pt x="3563720" y="519380"/>
                </a:lnTo>
                <a:lnTo>
                  <a:pt x="3563576" y="519645"/>
                </a:lnTo>
                <a:lnTo>
                  <a:pt x="3562608" y="520700"/>
                </a:lnTo>
                <a:lnTo>
                  <a:pt x="3560494" y="524118"/>
                </a:lnTo>
                <a:lnTo>
                  <a:pt x="3560392" y="524255"/>
                </a:lnTo>
                <a:lnTo>
                  <a:pt x="3560177" y="524397"/>
                </a:lnTo>
                <a:close/>
              </a:path>
              <a:path w="4096384" h="836930">
                <a:moveTo>
                  <a:pt x="3560420" y="524237"/>
                </a:moveTo>
                <a:lnTo>
                  <a:pt x="3562608" y="520700"/>
                </a:lnTo>
                <a:lnTo>
                  <a:pt x="3563608" y="519611"/>
                </a:lnTo>
                <a:lnTo>
                  <a:pt x="3563720" y="519380"/>
                </a:lnTo>
                <a:lnTo>
                  <a:pt x="3555569" y="511810"/>
                </a:lnTo>
                <a:lnTo>
                  <a:pt x="3554378" y="511810"/>
                </a:lnTo>
                <a:lnTo>
                  <a:pt x="3551038" y="510540"/>
                </a:lnTo>
                <a:lnTo>
                  <a:pt x="3581872" y="510540"/>
                </a:lnTo>
                <a:lnTo>
                  <a:pt x="3581872" y="515620"/>
                </a:lnTo>
                <a:lnTo>
                  <a:pt x="3586737" y="515620"/>
                </a:lnTo>
                <a:lnTo>
                  <a:pt x="3582389" y="519430"/>
                </a:lnTo>
                <a:lnTo>
                  <a:pt x="3586554" y="520700"/>
                </a:lnTo>
                <a:lnTo>
                  <a:pt x="3587412" y="521970"/>
                </a:lnTo>
                <a:lnTo>
                  <a:pt x="3589088" y="523240"/>
                </a:lnTo>
                <a:lnTo>
                  <a:pt x="3561934" y="523240"/>
                </a:lnTo>
                <a:lnTo>
                  <a:pt x="3560420" y="524237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81872" y="515620"/>
                </a:lnTo>
                <a:lnTo>
                  <a:pt x="3581872" y="510540"/>
                </a:lnTo>
                <a:lnTo>
                  <a:pt x="3589076" y="510540"/>
                </a:lnTo>
                <a:lnTo>
                  <a:pt x="3590077" y="513080"/>
                </a:lnTo>
                <a:lnTo>
                  <a:pt x="3592277" y="514350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51075" y="511810"/>
                </a:moveTo>
                <a:lnTo>
                  <a:pt x="3848410" y="511810"/>
                </a:lnTo>
                <a:lnTo>
                  <a:pt x="3850066" y="510540"/>
                </a:lnTo>
                <a:lnTo>
                  <a:pt x="3851075" y="511810"/>
                </a:lnTo>
                <a:close/>
              </a:path>
              <a:path w="4096384" h="836930">
                <a:moveTo>
                  <a:pt x="3855155" y="518160"/>
                </a:moveTo>
                <a:lnTo>
                  <a:pt x="3851592" y="518160"/>
                </a:lnTo>
                <a:lnTo>
                  <a:pt x="3851528" y="514036"/>
                </a:lnTo>
                <a:lnTo>
                  <a:pt x="3851145" y="512154"/>
                </a:lnTo>
                <a:lnTo>
                  <a:pt x="3851019" y="511740"/>
                </a:lnTo>
                <a:lnTo>
                  <a:pt x="3850066" y="510540"/>
                </a:lnTo>
                <a:lnTo>
                  <a:pt x="3861246" y="510540"/>
                </a:lnTo>
                <a:lnTo>
                  <a:pt x="3855460" y="516765"/>
                </a:lnTo>
                <a:lnTo>
                  <a:pt x="3855339" y="516932"/>
                </a:lnTo>
                <a:lnTo>
                  <a:pt x="3855155" y="518160"/>
                </a:lnTo>
                <a:close/>
              </a:path>
              <a:path w="4096384" h="836930">
                <a:moveTo>
                  <a:pt x="3897391" y="542697"/>
                </a:moveTo>
                <a:lnTo>
                  <a:pt x="3888750" y="532270"/>
                </a:lnTo>
                <a:lnTo>
                  <a:pt x="3888682" y="531766"/>
                </a:lnTo>
                <a:lnTo>
                  <a:pt x="3888917" y="530018"/>
                </a:lnTo>
                <a:lnTo>
                  <a:pt x="3889025" y="529534"/>
                </a:lnTo>
                <a:lnTo>
                  <a:pt x="3892654" y="525671"/>
                </a:lnTo>
                <a:lnTo>
                  <a:pt x="3904747" y="514532"/>
                </a:lnTo>
                <a:lnTo>
                  <a:pt x="3904871" y="514036"/>
                </a:lnTo>
                <a:lnTo>
                  <a:pt x="3904234" y="511268"/>
                </a:lnTo>
                <a:lnTo>
                  <a:pt x="3905409" y="510540"/>
                </a:lnTo>
                <a:lnTo>
                  <a:pt x="3916285" y="510540"/>
                </a:lnTo>
                <a:lnTo>
                  <a:pt x="3915513" y="513080"/>
                </a:lnTo>
                <a:lnTo>
                  <a:pt x="3921307" y="513080"/>
                </a:lnTo>
                <a:lnTo>
                  <a:pt x="3921428" y="520566"/>
                </a:lnTo>
                <a:lnTo>
                  <a:pt x="3921982" y="525780"/>
                </a:lnTo>
                <a:lnTo>
                  <a:pt x="3912605" y="525780"/>
                </a:lnTo>
                <a:lnTo>
                  <a:pt x="3907240" y="530860"/>
                </a:lnTo>
                <a:lnTo>
                  <a:pt x="3894821" y="530860"/>
                </a:lnTo>
                <a:lnTo>
                  <a:pt x="3896170" y="535940"/>
                </a:lnTo>
                <a:lnTo>
                  <a:pt x="3903264" y="535940"/>
                </a:lnTo>
                <a:lnTo>
                  <a:pt x="3901867" y="537210"/>
                </a:lnTo>
                <a:lnTo>
                  <a:pt x="3897391" y="542697"/>
                </a:lnTo>
                <a:close/>
              </a:path>
              <a:path w="4096384" h="836930">
                <a:moveTo>
                  <a:pt x="3932046" y="515620"/>
                </a:moveTo>
                <a:lnTo>
                  <a:pt x="3925007" y="510540"/>
                </a:lnTo>
                <a:lnTo>
                  <a:pt x="3936917" y="510540"/>
                </a:lnTo>
                <a:lnTo>
                  <a:pt x="3932046" y="515620"/>
                </a:lnTo>
                <a:close/>
              </a:path>
              <a:path w="4096384" h="836930">
                <a:moveTo>
                  <a:pt x="4013338" y="515620"/>
                </a:moveTo>
                <a:lnTo>
                  <a:pt x="3932046" y="515620"/>
                </a:lnTo>
                <a:lnTo>
                  <a:pt x="3936917" y="510540"/>
                </a:lnTo>
                <a:lnTo>
                  <a:pt x="3940774" y="510540"/>
                </a:lnTo>
                <a:lnTo>
                  <a:pt x="3941265" y="511810"/>
                </a:lnTo>
                <a:lnTo>
                  <a:pt x="3942090" y="513080"/>
                </a:lnTo>
                <a:lnTo>
                  <a:pt x="4006967" y="513080"/>
                </a:lnTo>
                <a:lnTo>
                  <a:pt x="4012997" y="514350"/>
                </a:lnTo>
                <a:lnTo>
                  <a:pt x="4013338" y="515620"/>
                </a:lnTo>
                <a:close/>
              </a:path>
              <a:path w="4096384" h="836930">
                <a:moveTo>
                  <a:pt x="4038992" y="515620"/>
                </a:moveTo>
                <a:lnTo>
                  <a:pt x="4037827" y="515620"/>
                </a:lnTo>
                <a:lnTo>
                  <a:pt x="4036987" y="513503"/>
                </a:lnTo>
                <a:lnTo>
                  <a:pt x="4036902" y="512938"/>
                </a:lnTo>
                <a:lnTo>
                  <a:pt x="4038318" y="510540"/>
                </a:lnTo>
                <a:lnTo>
                  <a:pt x="4039483" y="510540"/>
                </a:lnTo>
                <a:lnTo>
                  <a:pt x="4040265" y="514036"/>
                </a:lnTo>
                <a:lnTo>
                  <a:pt x="4040141" y="514532"/>
                </a:lnTo>
                <a:lnTo>
                  <a:pt x="4038992" y="515620"/>
                </a:lnTo>
                <a:close/>
              </a:path>
              <a:path w="4096384" h="836930">
                <a:moveTo>
                  <a:pt x="4017029" y="520700"/>
                </a:moveTo>
                <a:lnTo>
                  <a:pt x="3990892" y="520700"/>
                </a:lnTo>
                <a:lnTo>
                  <a:pt x="3991860" y="519645"/>
                </a:lnTo>
                <a:lnTo>
                  <a:pt x="3991966" y="518748"/>
                </a:lnTo>
                <a:lnTo>
                  <a:pt x="3991722" y="516932"/>
                </a:lnTo>
                <a:lnTo>
                  <a:pt x="3990892" y="515620"/>
                </a:lnTo>
                <a:lnTo>
                  <a:pt x="4038992" y="515620"/>
                </a:lnTo>
                <a:lnTo>
                  <a:pt x="4040141" y="514532"/>
                </a:lnTo>
                <a:lnTo>
                  <a:pt x="4040265" y="514036"/>
                </a:lnTo>
                <a:lnTo>
                  <a:pt x="4039483" y="510540"/>
                </a:lnTo>
                <a:lnTo>
                  <a:pt x="4065812" y="510540"/>
                </a:lnTo>
                <a:lnTo>
                  <a:pt x="4063972" y="511810"/>
                </a:lnTo>
                <a:lnTo>
                  <a:pt x="4063455" y="513080"/>
                </a:lnTo>
                <a:lnTo>
                  <a:pt x="4057084" y="513080"/>
                </a:lnTo>
                <a:lnTo>
                  <a:pt x="4057084" y="518160"/>
                </a:lnTo>
                <a:lnTo>
                  <a:pt x="4016029" y="518160"/>
                </a:lnTo>
                <a:lnTo>
                  <a:pt x="4017029" y="520700"/>
                </a:lnTo>
                <a:close/>
              </a:path>
              <a:path w="4096384" h="836930">
                <a:moveTo>
                  <a:pt x="4066637" y="513080"/>
                </a:moveTo>
                <a:lnTo>
                  <a:pt x="4063455" y="513080"/>
                </a:lnTo>
                <a:lnTo>
                  <a:pt x="4063972" y="511810"/>
                </a:lnTo>
                <a:lnTo>
                  <a:pt x="4065812" y="510540"/>
                </a:lnTo>
                <a:lnTo>
                  <a:pt x="4067081" y="511740"/>
                </a:lnTo>
                <a:lnTo>
                  <a:pt x="4067015" y="512154"/>
                </a:lnTo>
                <a:lnTo>
                  <a:pt x="4066637" y="513080"/>
                </a:lnTo>
                <a:close/>
              </a:path>
              <a:path w="4096384" h="836930">
                <a:moveTo>
                  <a:pt x="4071843" y="520700"/>
                </a:moveTo>
                <a:lnTo>
                  <a:pt x="4059284" y="520700"/>
                </a:lnTo>
                <a:lnTo>
                  <a:pt x="4062290" y="515620"/>
                </a:lnTo>
                <a:lnTo>
                  <a:pt x="4057084" y="513080"/>
                </a:lnTo>
                <a:lnTo>
                  <a:pt x="4066637" y="513080"/>
                </a:lnTo>
                <a:lnTo>
                  <a:pt x="4067015" y="512154"/>
                </a:lnTo>
                <a:lnTo>
                  <a:pt x="4067081" y="511740"/>
                </a:lnTo>
                <a:lnTo>
                  <a:pt x="4065812" y="510540"/>
                </a:lnTo>
                <a:lnTo>
                  <a:pt x="4078549" y="510540"/>
                </a:lnTo>
                <a:lnTo>
                  <a:pt x="4071843" y="516890"/>
                </a:lnTo>
                <a:lnTo>
                  <a:pt x="4073938" y="516890"/>
                </a:lnTo>
                <a:lnTo>
                  <a:pt x="4072060" y="518258"/>
                </a:lnTo>
                <a:lnTo>
                  <a:pt x="4070736" y="519380"/>
                </a:lnTo>
                <a:lnTo>
                  <a:pt x="4070875" y="519645"/>
                </a:lnTo>
                <a:lnTo>
                  <a:pt x="4071843" y="520700"/>
                </a:lnTo>
                <a:close/>
              </a:path>
              <a:path w="4096384" h="836930">
                <a:moveTo>
                  <a:pt x="1558291" y="511810"/>
                </a:moveTo>
                <a:lnTo>
                  <a:pt x="1557913" y="511740"/>
                </a:lnTo>
                <a:lnTo>
                  <a:pt x="1556632" y="510611"/>
                </a:lnTo>
                <a:lnTo>
                  <a:pt x="1558291" y="511810"/>
                </a:lnTo>
                <a:close/>
              </a:path>
              <a:path w="4096384" h="836930">
                <a:moveTo>
                  <a:pt x="1471971" y="520700"/>
                </a:moveTo>
                <a:lnTo>
                  <a:pt x="1464931" y="519611"/>
                </a:lnTo>
                <a:lnTo>
                  <a:pt x="1463590" y="518160"/>
                </a:lnTo>
                <a:lnTo>
                  <a:pt x="1459235" y="518160"/>
                </a:lnTo>
                <a:lnTo>
                  <a:pt x="1462751" y="515620"/>
                </a:lnTo>
                <a:lnTo>
                  <a:pt x="1467339" y="510830"/>
                </a:lnTo>
                <a:lnTo>
                  <a:pt x="1466274" y="513080"/>
                </a:lnTo>
                <a:lnTo>
                  <a:pt x="1468585" y="514350"/>
                </a:lnTo>
                <a:lnTo>
                  <a:pt x="1469249" y="514350"/>
                </a:lnTo>
                <a:lnTo>
                  <a:pt x="1471971" y="520700"/>
                </a:lnTo>
                <a:close/>
              </a:path>
              <a:path w="4096384" h="836930">
                <a:moveTo>
                  <a:pt x="1631379" y="516519"/>
                </a:moveTo>
                <a:lnTo>
                  <a:pt x="1631379" y="513080"/>
                </a:lnTo>
                <a:lnTo>
                  <a:pt x="1631713" y="513080"/>
                </a:lnTo>
                <a:lnTo>
                  <a:pt x="1638137" y="510833"/>
                </a:lnTo>
                <a:lnTo>
                  <a:pt x="1639426" y="511810"/>
                </a:lnTo>
                <a:lnTo>
                  <a:pt x="1640512" y="514900"/>
                </a:lnTo>
                <a:lnTo>
                  <a:pt x="1636237" y="515620"/>
                </a:lnTo>
                <a:lnTo>
                  <a:pt x="1637075" y="515620"/>
                </a:lnTo>
                <a:lnTo>
                  <a:pt x="1631379" y="516519"/>
                </a:lnTo>
                <a:close/>
              </a:path>
              <a:path w="4096384" h="836930">
                <a:moveTo>
                  <a:pt x="1567704" y="515620"/>
                </a:moveTo>
                <a:lnTo>
                  <a:pt x="1562318" y="515620"/>
                </a:lnTo>
                <a:lnTo>
                  <a:pt x="1564739" y="510847"/>
                </a:lnTo>
                <a:lnTo>
                  <a:pt x="1565501" y="511810"/>
                </a:lnTo>
                <a:lnTo>
                  <a:pt x="1568566" y="511810"/>
                </a:lnTo>
                <a:lnTo>
                  <a:pt x="1567704" y="515620"/>
                </a:lnTo>
                <a:close/>
              </a:path>
              <a:path w="4096384" h="836930">
                <a:moveTo>
                  <a:pt x="1494770" y="514350"/>
                </a:moveTo>
                <a:lnTo>
                  <a:pt x="1492256" y="514350"/>
                </a:lnTo>
                <a:lnTo>
                  <a:pt x="1492327" y="511774"/>
                </a:lnTo>
                <a:lnTo>
                  <a:pt x="1493680" y="511090"/>
                </a:lnTo>
                <a:lnTo>
                  <a:pt x="1494677" y="511289"/>
                </a:lnTo>
                <a:lnTo>
                  <a:pt x="1494770" y="514350"/>
                </a:lnTo>
                <a:close/>
              </a:path>
              <a:path w="4096384" h="836930">
                <a:moveTo>
                  <a:pt x="3891349" y="527050"/>
                </a:moveTo>
                <a:lnTo>
                  <a:pt x="3884452" y="527050"/>
                </a:lnTo>
                <a:lnTo>
                  <a:pt x="3886528" y="524613"/>
                </a:lnTo>
                <a:lnTo>
                  <a:pt x="3886641" y="524397"/>
                </a:lnTo>
                <a:lnTo>
                  <a:pt x="3887202" y="521830"/>
                </a:lnTo>
                <a:lnTo>
                  <a:pt x="3904234" y="511268"/>
                </a:lnTo>
                <a:lnTo>
                  <a:pt x="3904871" y="514036"/>
                </a:lnTo>
                <a:lnTo>
                  <a:pt x="3904747" y="514532"/>
                </a:lnTo>
                <a:lnTo>
                  <a:pt x="3892530" y="525785"/>
                </a:lnTo>
                <a:lnTo>
                  <a:pt x="3891349" y="527050"/>
                </a:lnTo>
                <a:close/>
              </a:path>
              <a:path w="4096384" h="836930">
                <a:moveTo>
                  <a:pt x="2032174" y="515620"/>
                </a:moveTo>
                <a:lnTo>
                  <a:pt x="2030668" y="515620"/>
                </a:lnTo>
                <a:lnTo>
                  <a:pt x="2029561" y="513235"/>
                </a:lnTo>
                <a:lnTo>
                  <a:pt x="2029489" y="511289"/>
                </a:lnTo>
                <a:lnTo>
                  <a:pt x="2030328" y="511810"/>
                </a:lnTo>
                <a:lnTo>
                  <a:pt x="2035193" y="511810"/>
                </a:lnTo>
                <a:lnTo>
                  <a:pt x="2033850" y="513080"/>
                </a:lnTo>
                <a:lnTo>
                  <a:pt x="2032174" y="515620"/>
                </a:lnTo>
                <a:close/>
              </a:path>
              <a:path w="4096384" h="836930">
                <a:moveTo>
                  <a:pt x="1513494" y="515152"/>
                </a:moveTo>
                <a:lnTo>
                  <a:pt x="1510525" y="514350"/>
                </a:lnTo>
                <a:lnTo>
                  <a:pt x="1494770" y="514350"/>
                </a:lnTo>
                <a:lnTo>
                  <a:pt x="1494770" y="511308"/>
                </a:lnTo>
                <a:lnTo>
                  <a:pt x="1497285" y="511810"/>
                </a:lnTo>
                <a:lnTo>
                  <a:pt x="1509520" y="511810"/>
                </a:lnTo>
                <a:lnTo>
                  <a:pt x="1513494" y="515152"/>
                </a:lnTo>
                <a:close/>
              </a:path>
              <a:path w="4096384" h="836930">
                <a:moveTo>
                  <a:pt x="1624616" y="511954"/>
                </a:moveTo>
                <a:lnTo>
                  <a:pt x="1624741" y="511740"/>
                </a:lnTo>
                <a:lnTo>
                  <a:pt x="1625065" y="511406"/>
                </a:lnTo>
                <a:lnTo>
                  <a:pt x="1625342" y="511810"/>
                </a:lnTo>
                <a:lnTo>
                  <a:pt x="1624616" y="511954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77850" y="511481"/>
                </a:lnTo>
                <a:lnTo>
                  <a:pt x="3378371" y="511810"/>
                </a:lnTo>
                <a:lnTo>
                  <a:pt x="3381362" y="511810"/>
                </a:lnTo>
                <a:lnTo>
                  <a:pt x="3383910" y="514350"/>
                </a:lnTo>
                <a:lnTo>
                  <a:pt x="3382070" y="514350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1562318" y="515620"/>
                </a:moveTo>
                <a:lnTo>
                  <a:pt x="1557913" y="511740"/>
                </a:lnTo>
                <a:lnTo>
                  <a:pt x="1558291" y="511810"/>
                </a:lnTo>
                <a:lnTo>
                  <a:pt x="1564274" y="511810"/>
                </a:lnTo>
                <a:lnTo>
                  <a:pt x="1563579" y="513235"/>
                </a:lnTo>
                <a:lnTo>
                  <a:pt x="1562318" y="515620"/>
                </a:lnTo>
                <a:close/>
              </a:path>
              <a:path w="4096384" h="836930">
                <a:moveTo>
                  <a:pt x="3285434" y="514036"/>
                </a:moveTo>
                <a:lnTo>
                  <a:pt x="3284167" y="513080"/>
                </a:lnTo>
                <a:lnTo>
                  <a:pt x="3283567" y="511774"/>
                </a:lnTo>
                <a:lnTo>
                  <a:pt x="3287015" y="513080"/>
                </a:lnTo>
                <a:lnTo>
                  <a:pt x="3285434" y="514036"/>
                </a:lnTo>
                <a:close/>
              </a:path>
              <a:path w="4096384" h="836930">
                <a:moveTo>
                  <a:pt x="82355" y="523240"/>
                </a:moveTo>
                <a:lnTo>
                  <a:pt x="79336" y="516890"/>
                </a:lnTo>
                <a:lnTo>
                  <a:pt x="78498" y="516890"/>
                </a:lnTo>
                <a:lnTo>
                  <a:pt x="83193" y="511810"/>
                </a:lnTo>
                <a:lnTo>
                  <a:pt x="83067" y="517846"/>
                </a:lnTo>
                <a:lnTo>
                  <a:pt x="82355" y="523240"/>
                </a:lnTo>
                <a:close/>
              </a:path>
              <a:path w="4096384" h="836930">
                <a:moveTo>
                  <a:pt x="95820" y="523240"/>
                </a:moveTo>
                <a:lnTo>
                  <a:pt x="82355" y="523240"/>
                </a:lnTo>
                <a:lnTo>
                  <a:pt x="83067" y="517846"/>
                </a:lnTo>
                <a:lnTo>
                  <a:pt x="83193" y="511810"/>
                </a:lnTo>
                <a:lnTo>
                  <a:pt x="84412" y="511810"/>
                </a:lnTo>
                <a:lnTo>
                  <a:pt x="85537" y="513080"/>
                </a:lnTo>
                <a:lnTo>
                  <a:pt x="89898" y="513080"/>
                </a:lnTo>
                <a:lnTo>
                  <a:pt x="89898" y="519430"/>
                </a:lnTo>
                <a:lnTo>
                  <a:pt x="95261" y="520700"/>
                </a:lnTo>
                <a:lnTo>
                  <a:pt x="95820" y="523240"/>
                </a:lnTo>
                <a:close/>
              </a:path>
              <a:path w="4096384" h="836930">
                <a:moveTo>
                  <a:pt x="305127" y="525780"/>
                </a:moveTo>
                <a:lnTo>
                  <a:pt x="289039" y="525780"/>
                </a:lnTo>
                <a:lnTo>
                  <a:pt x="289079" y="525468"/>
                </a:lnTo>
                <a:lnTo>
                  <a:pt x="289202" y="520700"/>
                </a:lnTo>
                <a:lnTo>
                  <a:pt x="259030" y="520700"/>
                </a:lnTo>
                <a:lnTo>
                  <a:pt x="264563" y="511810"/>
                </a:lnTo>
                <a:lnTo>
                  <a:pt x="264563" y="519430"/>
                </a:lnTo>
                <a:lnTo>
                  <a:pt x="298592" y="519430"/>
                </a:lnTo>
                <a:lnTo>
                  <a:pt x="297924" y="524510"/>
                </a:lnTo>
                <a:lnTo>
                  <a:pt x="305127" y="525780"/>
                </a:lnTo>
                <a:close/>
              </a:path>
              <a:path w="4096384" h="836930">
                <a:moveTo>
                  <a:pt x="271602" y="519430"/>
                </a:moveTo>
                <a:lnTo>
                  <a:pt x="264563" y="519430"/>
                </a:lnTo>
                <a:lnTo>
                  <a:pt x="264563" y="511810"/>
                </a:lnTo>
                <a:lnTo>
                  <a:pt x="274694" y="511810"/>
                </a:lnTo>
                <a:lnTo>
                  <a:pt x="274790" y="513080"/>
                </a:lnTo>
                <a:lnTo>
                  <a:pt x="274620" y="513080"/>
                </a:lnTo>
                <a:lnTo>
                  <a:pt x="271602" y="519430"/>
                </a:lnTo>
                <a:close/>
              </a:path>
              <a:path w="4096384" h="836930">
                <a:moveTo>
                  <a:pt x="450963" y="513080"/>
                </a:moveTo>
                <a:lnTo>
                  <a:pt x="449455" y="513080"/>
                </a:lnTo>
                <a:lnTo>
                  <a:pt x="450293" y="511810"/>
                </a:lnTo>
                <a:lnTo>
                  <a:pt x="450963" y="513080"/>
                </a:lnTo>
                <a:close/>
              </a:path>
              <a:path w="4096384" h="836930">
                <a:moveTo>
                  <a:pt x="474599" y="542290"/>
                </a:moveTo>
                <a:lnTo>
                  <a:pt x="475565" y="540196"/>
                </a:lnTo>
                <a:lnTo>
                  <a:pt x="475678" y="539672"/>
                </a:lnTo>
                <a:lnTo>
                  <a:pt x="465169" y="530783"/>
                </a:lnTo>
                <a:lnTo>
                  <a:pt x="457465" y="522777"/>
                </a:lnTo>
                <a:lnTo>
                  <a:pt x="455570" y="520700"/>
                </a:lnTo>
                <a:lnTo>
                  <a:pt x="452303" y="515620"/>
                </a:lnTo>
                <a:lnTo>
                  <a:pt x="450293" y="511810"/>
                </a:lnTo>
                <a:lnTo>
                  <a:pt x="468228" y="511810"/>
                </a:lnTo>
                <a:lnTo>
                  <a:pt x="472255" y="515620"/>
                </a:lnTo>
                <a:lnTo>
                  <a:pt x="484827" y="515620"/>
                </a:lnTo>
                <a:lnTo>
                  <a:pt x="486147" y="516875"/>
                </a:lnTo>
                <a:lnTo>
                  <a:pt x="486795" y="518082"/>
                </a:lnTo>
                <a:lnTo>
                  <a:pt x="486920" y="518805"/>
                </a:lnTo>
                <a:lnTo>
                  <a:pt x="487000" y="519430"/>
                </a:lnTo>
                <a:lnTo>
                  <a:pt x="481074" y="520700"/>
                </a:lnTo>
                <a:lnTo>
                  <a:pt x="482059" y="524510"/>
                </a:lnTo>
                <a:lnTo>
                  <a:pt x="482777" y="525780"/>
                </a:lnTo>
                <a:lnTo>
                  <a:pt x="480132" y="525780"/>
                </a:lnTo>
                <a:lnTo>
                  <a:pt x="477752" y="527066"/>
                </a:lnTo>
                <a:lnTo>
                  <a:pt x="471076" y="530860"/>
                </a:lnTo>
                <a:lnTo>
                  <a:pt x="479457" y="534670"/>
                </a:lnTo>
                <a:lnTo>
                  <a:pt x="474599" y="542290"/>
                </a:lnTo>
                <a:close/>
              </a:path>
              <a:path w="4096384" h="836930">
                <a:moveTo>
                  <a:pt x="508962" y="532130"/>
                </a:moveTo>
                <a:lnTo>
                  <a:pt x="502771" y="530860"/>
                </a:lnTo>
                <a:lnTo>
                  <a:pt x="497396" y="527050"/>
                </a:lnTo>
                <a:lnTo>
                  <a:pt x="492225" y="521936"/>
                </a:lnTo>
                <a:lnTo>
                  <a:pt x="486837" y="518160"/>
                </a:lnTo>
                <a:lnTo>
                  <a:pt x="486147" y="516875"/>
                </a:lnTo>
                <a:lnTo>
                  <a:pt x="484827" y="515620"/>
                </a:lnTo>
                <a:lnTo>
                  <a:pt x="485494" y="515620"/>
                </a:lnTo>
                <a:lnTo>
                  <a:pt x="490523" y="511810"/>
                </a:lnTo>
                <a:lnTo>
                  <a:pt x="492199" y="513080"/>
                </a:lnTo>
                <a:lnTo>
                  <a:pt x="494714" y="513080"/>
                </a:lnTo>
                <a:lnTo>
                  <a:pt x="493705" y="514350"/>
                </a:lnTo>
                <a:lnTo>
                  <a:pt x="493830" y="516210"/>
                </a:lnTo>
                <a:lnTo>
                  <a:pt x="493898" y="516932"/>
                </a:lnTo>
                <a:lnTo>
                  <a:pt x="495886" y="520700"/>
                </a:lnTo>
                <a:lnTo>
                  <a:pt x="502202" y="520700"/>
                </a:lnTo>
                <a:lnTo>
                  <a:pt x="497847" y="523174"/>
                </a:lnTo>
                <a:lnTo>
                  <a:pt x="497865" y="523399"/>
                </a:lnTo>
                <a:lnTo>
                  <a:pt x="500915" y="527050"/>
                </a:lnTo>
                <a:lnTo>
                  <a:pt x="516505" y="527050"/>
                </a:lnTo>
                <a:lnTo>
                  <a:pt x="518686" y="528320"/>
                </a:lnTo>
                <a:lnTo>
                  <a:pt x="506658" y="528320"/>
                </a:lnTo>
                <a:lnTo>
                  <a:pt x="508962" y="532130"/>
                </a:lnTo>
                <a:close/>
              </a:path>
              <a:path w="4096384" h="836930">
                <a:moveTo>
                  <a:pt x="492370" y="513080"/>
                </a:moveTo>
                <a:lnTo>
                  <a:pt x="492199" y="513080"/>
                </a:lnTo>
                <a:lnTo>
                  <a:pt x="490523" y="511810"/>
                </a:lnTo>
                <a:lnTo>
                  <a:pt x="492202" y="511810"/>
                </a:lnTo>
                <a:lnTo>
                  <a:pt x="492370" y="513080"/>
                </a:lnTo>
                <a:close/>
              </a:path>
              <a:path w="4096384" h="836930">
                <a:moveTo>
                  <a:pt x="612215" y="519430"/>
                </a:moveTo>
                <a:lnTo>
                  <a:pt x="599814" y="519430"/>
                </a:lnTo>
                <a:lnTo>
                  <a:pt x="604364" y="515737"/>
                </a:lnTo>
                <a:lnTo>
                  <a:pt x="604463" y="515279"/>
                </a:lnTo>
                <a:lnTo>
                  <a:pt x="604004" y="511810"/>
                </a:lnTo>
                <a:lnTo>
                  <a:pt x="612215" y="519430"/>
                </a:lnTo>
                <a:close/>
              </a:path>
              <a:path w="4096384" h="836930">
                <a:moveTo>
                  <a:pt x="630824" y="520700"/>
                </a:moveTo>
                <a:lnTo>
                  <a:pt x="626039" y="519566"/>
                </a:lnTo>
                <a:lnTo>
                  <a:pt x="625846" y="519200"/>
                </a:lnTo>
                <a:lnTo>
                  <a:pt x="625764" y="518805"/>
                </a:lnTo>
                <a:lnTo>
                  <a:pt x="629148" y="511810"/>
                </a:lnTo>
                <a:lnTo>
                  <a:pt x="632835" y="515620"/>
                </a:lnTo>
                <a:lnTo>
                  <a:pt x="634625" y="518082"/>
                </a:lnTo>
                <a:lnTo>
                  <a:pt x="634554" y="518401"/>
                </a:lnTo>
                <a:lnTo>
                  <a:pt x="634013" y="519430"/>
                </a:lnTo>
                <a:lnTo>
                  <a:pt x="630824" y="520700"/>
                </a:lnTo>
                <a:close/>
              </a:path>
              <a:path w="4096384" h="836930">
                <a:moveTo>
                  <a:pt x="636635" y="520700"/>
                </a:moveTo>
                <a:lnTo>
                  <a:pt x="630824" y="520700"/>
                </a:lnTo>
                <a:lnTo>
                  <a:pt x="634013" y="519430"/>
                </a:lnTo>
                <a:lnTo>
                  <a:pt x="634554" y="518401"/>
                </a:lnTo>
                <a:lnTo>
                  <a:pt x="634625" y="518082"/>
                </a:lnTo>
                <a:lnTo>
                  <a:pt x="632835" y="515620"/>
                </a:lnTo>
                <a:lnTo>
                  <a:pt x="629148" y="511810"/>
                </a:lnTo>
                <a:lnTo>
                  <a:pt x="636357" y="511810"/>
                </a:lnTo>
                <a:lnTo>
                  <a:pt x="640378" y="514350"/>
                </a:lnTo>
                <a:lnTo>
                  <a:pt x="645073" y="514350"/>
                </a:lnTo>
                <a:lnTo>
                  <a:pt x="643071" y="518160"/>
                </a:lnTo>
                <a:lnTo>
                  <a:pt x="639206" y="518160"/>
                </a:lnTo>
                <a:lnTo>
                  <a:pt x="636635" y="520700"/>
                </a:lnTo>
                <a:close/>
              </a:path>
              <a:path w="4096384" h="836930">
                <a:moveTo>
                  <a:pt x="674741" y="513080"/>
                </a:moveTo>
                <a:lnTo>
                  <a:pt x="673930" y="511928"/>
                </a:lnTo>
                <a:lnTo>
                  <a:pt x="674073" y="511810"/>
                </a:lnTo>
                <a:lnTo>
                  <a:pt x="674741" y="513080"/>
                </a:lnTo>
                <a:close/>
              </a:path>
              <a:path w="4096384" h="836930">
                <a:moveTo>
                  <a:pt x="678904" y="513080"/>
                </a:moveTo>
                <a:lnTo>
                  <a:pt x="674741" y="513080"/>
                </a:lnTo>
                <a:lnTo>
                  <a:pt x="674073" y="511810"/>
                </a:lnTo>
                <a:lnTo>
                  <a:pt x="680608" y="511810"/>
                </a:lnTo>
                <a:lnTo>
                  <a:pt x="678904" y="51308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0387" y="519430"/>
                </a:lnTo>
                <a:lnTo>
                  <a:pt x="680608" y="511810"/>
                </a:lnTo>
                <a:lnTo>
                  <a:pt x="680274" y="513080"/>
                </a:lnTo>
                <a:lnTo>
                  <a:pt x="687313" y="513080"/>
                </a:lnTo>
                <a:lnTo>
                  <a:pt x="677596" y="51562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680274" y="513080"/>
                </a:moveTo>
                <a:lnTo>
                  <a:pt x="680608" y="511810"/>
                </a:lnTo>
                <a:lnTo>
                  <a:pt x="680274" y="513080"/>
                </a:lnTo>
                <a:close/>
              </a:path>
              <a:path w="4096384" h="836930">
                <a:moveTo>
                  <a:pt x="841422" y="525780"/>
                </a:moveTo>
                <a:lnTo>
                  <a:pt x="824772" y="525780"/>
                </a:lnTo>
                <a:lnTo>
                  <a:pt x="826612" y="524510"/>
                </a:lnTo>
                <a:lnTo>
                  <a:pt x="831982" y="521970"/>
                </a:lnTo>
                <a:lnTo>
                  <a:pt x="821584" y="515620"/>
                </a:lnTo>
                <a:lnTo>
                  <a:pt x="824936" y="514350"/>
                </a:lnTo>
                <a:lnTo>
                  <a:pt x="828793" y="511810"/>
                </a:lnTo>
                <a:lnTo>
                  <a:pt x="833488" y="521970"/>
                </a:lnTo>
                <a:lnTo>
                  <a:pt x="836637" y="523307"/>
                </a:lnTo>
                <a:lnTo>
                  <a:pt x="841422" y="525780"/>
                </a:lnTo>
                <a:close/>
              </a:path>
              <a:path w="4096384" h="836930">
                <a:moveTo>
                  <a:pt x="843879" y="527050"/>
                </a:moveTo>
                <a:lnTo>
                  <a:pt x="836487" y="523231"/>
                </a:lnTo>
                <a:lnTo>
                  <a:pt x="833488" y="521970"/>
                </a:lnTo>
                <a:lnTo>
                  <a:pt x="828793" y="511810"/>
                </a:lnTo>
                <a:lnTo>
                  <a:pt x="835164" y="511810"/>
                </a:lnTo>
                <a:lnTo>
                  <a:pt x="832820" y="513080"/>
                </a:lnTo>
                <a:lnTo>
                  <a:pt x="844649" y="513080"/>
                </a:lnTo>
                <a:lnTo>
                  <a:pt x="849837" y="518258"/>
                </a:lnTo>
                <a:lnTo>
                  <a:pt x="850918" y="519430"/>
                </a:lnTo>
                <a:lnTo>
                  <a:pt x="843096" y="524474"/>
                </a:lnTo>
                <a:lnTo>
                  <a:pt x="843201" y="524995"/>
                </a:lnTo>
                <a:lnTo>
                  <a:pt x="843879" y="52705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6765" y="516646"/>
                </a:lnTo>
                <a:lnTo>
                  <a:pt x="1248361" y="511810"/>
                </a:lnTo>
                <a:lnTo>
                  <a:pt x="1249369" y="516890"/>
                </a:lnTo>
                <a:lnTo>
                  <a:pt x="1252218" y="51689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516450" y="513080"/>
                </a:moveTo>
                <a:lnTo>
                  <a:pt x="1514886" y="513080"/>
                </a:lnTo>
                <a:lnTo>
                  <a:pt x="1515226" y="511810"/>
                </a:lnTo>
                <a:lnTo>
                  <a:pt x="1519692" y="511810"/>
                </a:lnTo>
                <a:lnTo>
                  <a:pt x="1516450" y="513080"/>
                </a:lnTo>
                <a:close/>
              </a:path>
              <a:path w="4096384" h="836930">
                <a:moveTo>
                  <a:pt x="1667752" y="515620"/>
                </a:moveTo>
                <a:lnTo>
                  <a:pt x="1664400" y="511810"/>
                </a:lnTo>
                <a:lnTo>
                  <a:pt x="1670103" y="511810"/>
                </a:lnTo>
                <a:lnTo>
                  <a:pt x="1670103" y="513080"/>
                </a:lnTo>
                <a:lnTo>
                  <a:pt x="1668761" y="514350"/>
                </a:lnTo>
                <a:lnTo>
                  <a:pt x="1667752" y="51562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29269" y="520700"/>
                </a:lnTo>
                <a:lnTo>
                  <a:pt x="1728901" y="517904"/>
                </a:lnTo>
                <a:lnTo>
                  <a:pt x="1728788" y="516875"/>
                </a:lnTo>
                <a:lnTo>
                  <a:pt x="1733797" y="513080"/>
                </a:lnTo>
                <a:lnTo>
                  <a:pt x="1737569" y="511810"/>
                </a:lnTo>
                <a:lnTo>
                  <a:pt x="1733296" y="516890"/>
                </a:lnTo>
                <a:lnTo>
                  <a:pt x="1731954" y="51689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33296" y="516890"/>
                </a:lnTo>
                <a:lnTo>
                  <a:pt x="1737569" y="511810"/>
                </a:lnTo>
                <a:lnTo>
                  <a:pt x="1745698" y="511810"/>
                </a:lnTo>
                <a:lnTo>
                  <a:pt x="1746536" y="51308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762795" y="513080"/>
                </a:moveTo>
                <a:lnTo>
                  <a:pt x="1762631" y="513080"/>
                </a:lnTo>
                <a:lnTo>
                  <a:pt x="1761793" y="511810"/>
                </a:lnTo>
                <a:lnTo>
                  <a:pt x="1762297" y="511810"/>
                </a:lnTo>
                <a:lnTo>
                  <a:pt x="1762795" y="513080"/>
                </a:lnTo>
                <a:close/>
              </a:path>
              <a:path w="4096384" h="836930">
                <a:moveTo>
                  <a:pt x="1786351" y="515620"/>
                </a:moveTo>
                <a:lnTo>
                  <a:pt x="1785764" y="515620"/>
                </a:lnTo>
                <a:lnTo>
                  <a:pt x="1785594" y="513080"/>
                </a:lnTo>
                <a:lnTo>
                  <a:pt x="1789281" y="511810"/>
                </a:lnTo>
                <a:lnTo>
                  <a:pt x="1790793" y="511810"/>
                </a:lnTo>
                <a:lnTo>
                  <a:pt x="1790957" y="513080"/>
                </a:lnTo>
                <a:lnTo>
                  <a:pt x="1789451" y="514350"/>
                </a:lnTo>
                <a:lnTo>
                  <a:pt x="1786351" y="515620"/>
                </a:lnTo>
                <a:close/>
              </a:path>
              <a:path w="4096384" h="836930">
                <a:moveTo>
                  <a:pt x="1795400" y="520700"/>
                </a:moveTo>
                <a:lnTo>
                  <a:pt x="1787100" y="520700"/>
                </a:lnTo>
                <a:lnTo>
                  <a:pt x="1783293" y="516932"/>
                </a:lnTo>
                <a:lnTo>
                  <a:pt x="1789451" y="514350"/>
                </a:lnTo>
                <a:lnTo>
                  <a:pt x="1790957" y="513080"/>
                </a:lnTo>
                <a:lnTo>
                  <a:pt x="1790793" y="511810"/>
                </a:lnTo>
                <a:lnTo>
                  <a:pt x="1798606" y="511810"/>
                </a:lnTo>
                <a:lnTo>
                  <a:pt x="1801184" y="514350"/>
                </a:lnTo>
                <a:lnTo>
                  <a:pt x="1805145" y="515620"/>
                </a:lnTo>
                <a:lnTo>
                  <a:pt x="1806718" y="515620"/>
                </a:lnTo>
                <a:lnTo>
                  <a:pt x="1807036" y="515669"/>
                </a:lnTo>
                <a:lnTo>
                  <a:pt x="1807052" y="516890"/>
                </a:lnTo>
                <a:lnTo>
                  <a:pt x="1794480" y="516890"/>
                </a:lnTo>
                <a:lnTo>
                  <a:pt x="1793847" y="518082"/>
                </a:lnTo>
                <a:lnTo>
                  <a:pt x="1793965" y="518401"/>
                </a:lnTo>
                <a:lnTo>
                  <a:pt x="1794772" y="519645"/>
                </a:lnTo>
                <a:lnTo>
                  <a:pt x="1795400" y="520700"/>
                </a:lnTo>
                <a:close/>
              </a:path>
              <a:path w="4096384" h="836930">
                <a:moveTo>
                  <a:pt x="2042232" y="524510"/>
                </a:moveTo>
                <a:lnTo>
                  <a:pt x="2035088" y="518082"/>
                </a:lnTo>
                <a:lnTo>
                  <a:pt x="2040385" y="511810"/>
                </a:lnTo>
                <a:lnTo>
                  <a:pt x="2041425" y="518401"/>
                </a:lnTo>
                <a:lnTo>
                  <a:pt x="2042232" y="524510"/>
                </a:lnTo>
                <a:close/>
              </a:path>
              <a:path w="4096384" h="836930">
                <a:moveTo>
                  <a:pt x="2036445" y="529590"/>
                </a:moveTo>
                <a:lnTo>
                  <a:pt x="2029489" y="529590"/>
                </a:lnTo>
                <a:lnTo>
                  <a:pt x="2031375" y="528283"/>
                </a:lnTo>
                <a:lnTo>
                  <a:pt x="2032554" y="527161"/>
                </a:lnTo>
                <a:lnTo>
                  <a:pt x="2032558" y="525671"/>
                </a:lnTo>
                <a:lnTo>
                  <a:pt x="2031336" y="524510"/>
                </a:lnTo>
                <a:lnTo>
                  <a:pt x="2042232" y="524510"/>
                </a:lnTo>
                <a:lnTo>
                  <a:pt x="2041425" y="518401"/>
                </a:lnTo>
                <a:lnTo>
                  <a:pt x="2040385" y="511810"/>
                </a:lnTo>
                <a:lnTo>
                  <a:pt x="2053291" y="511810"/>
                </a:lnTo>
                <a:lnTo>
                  <a:pt x="2059914" y="515620"/>
                </a:lnTo>
                <a:lnTo>
                  <a:pt x="2050777" y="515620"/>
                </a:lnTo>
                <a:lnTo>
                  <a:pt x="2049482" y="518082"/>
                </a:lnTo>
                <a:lnTo>
                  <a:pt x="2049608" y="518583"/>
                </a:lnTo>
                <a:lnTo>
                  <a:pt x="2050443" y="520700"/>
                </a:lnTo>
                <a:lnTo>
                  <a:pt x="2045584" y="520700"/>
                </a:lnTo>
                <a:lnTo>
                  <a:pt x="2043582" y="524483"/>
                </a:lnTo>
                <a:lnTo>
                  <a:pt x="2042679" y="526763"/>
                </a:lnTo>
                <a:lnTo>
                  <a:pt x="2042654" y="527161"/>
                </a:lnTo>
                <a:lnTo>
                  <a:pt x="2043567" y="528320"/>
                </a:lnTo>
                <a:lnTo>
                  <a:pt x="2037367" y="528320"/>
                </a:lnTo>
                <a:lnTo>
                  <a:pt x="2036445" y="529590"/>
                </a:lnTo>
                <a:close/>
              </a:path>
              <a:path w="4096384" h="836930">
                <a:moveTo>
                  <a:pt x="2088663" y="516890"/>
                </a:moveTo>
                <a:lnTo>
                  <a:pt x="2081499" y="514350"/>
                </a:lnTo>
                <a:lnTo>
                  <a:pt x="2082147" y="511810"/>
                </a:lnTo>
                <a:lnTo>
                  <a:pt x="2086093" y="511810"/>
                </a:lnTo>
                <a:lnTo>
                  <a:pt x="2088826" y="513080"/>
                </a:lnTo>
                <a:lnTo>
                  <a:pt x="2088706" y="515279"/>
                </a:lnTo>
                <a:lnTo>
                  <a:pt x="2088663" y="516890"/>
                </a:lnTo>
                <a:close/>
              </a:path>
              <a:path w="4096384" h="836930">
                <a:moveTo>
                  <a:pt x="2088748" y="519430"/>
                </a:moveTo>
                <a:lnTo>
                  <a:pt x="2079443" y="519430"/>
                </a:lnTo>
                <a:lnTo>
                  <a:pt x="2081624" y="518160"/>
                </a:lnTo>
                <a:lnTo>
                  <a:pt x="2081624" y="516890"/>
                </a:lnTo>
                <a:lnTo>
                  <a:pt x="2088663" y="516890"/>
                </a:lnTo>
                <a:lnTo>
                  <a:pt x="2088706" y="515279"/>
                </a:lnTo>
                <a:lnTo>
                  <a:pt x="2088826" y="513080"/>
                </a:lnTo>
                <a:lnTo>
                  <a:pt x="2086093" y="511810"/>
                </a:lnTo>
                <a:lnTo>
                  <a:pt x="2095785" y="511810"/>
                </a:lnTo>
                <a:lnTo>
                  <a:pt x="2096035" y="513080"/>
                </a:lnTo>
                <a:lnTo>
                  <a:pt x="2097044" y="514350"/>
                </a:lnTo>
                <a:lnTo>
                  <a:pt x="2097882" y="514350"/>
                </a:lnTo>
                <a:lnTo>
                  <a:pt x="2098884" y="515620"/>
                </a:lnTo>
                <a:lnTo>
                  <a:pt x="2093017" y="515620"/>
                </a:lnTo>
                <a:lnTo>
                  <a:pt x="2089044" y="516875"/>
                </a:lnTo>
                <a:lnTo>
                  <a:pt x="2088370" y="518082"/>
                </a:lnTo>
                <a:lnTo>
                  <a:pt x="2088496" y="518666"/>
                </a:lnTo>
                <a:lnTo>
                  <a:pt x="2088748" y="519430"/>
                </a:lnTo>
                <a:close/>
              </a:path>
              <a:path w="4096384" h="836930">
                <a:moveTo>
                  <a:pt x="2101234" y="521970"/>
                </a:moveTo>
                <a:lnTo>
                  <a:pt x="2105255" y="511810"/>
                </a:lnTo>
                <a:lnTo>
                  <a:pt x="2108779" y="520700"/>
                </a:lnTo>
                <a:lnTo>
                  <a:pt x="2103585" y="520700"/>
                </a:lnTo>
                <a:lnTo>
                  <a:pt x="2101234" y="521970"/>
                </a:lnTo>
                <a:close/>
              </a:path>
              <a:path w="4096384" h="836930">
                <a:moveTo>
                  <a:pt x="2123864" y="524510"/>
                </a:moveTo>
                <a:lnTo>
                  <a:pt x="2110284" y="524510"/>
                </a:lnTo>
                <a:lnTo>
                  <a:pt x="2105255" y="511810"/>
                </a:lnTo>
                <a:lnTo>
                  <a:pt x="2109735" y="511810"/>
                </a:lnTo>
                <a:lnTo>
                  <a:pt x="2109112" y="513080"/>
                </a:lnTo>
                <a:lnTo>
                  <a:pt x="2112590" y="513080"/>
                </a:lnTo>
                <a:lnTo>
                  <a:pt x="2116484" y="516890"/>
                </a:lnTo>
                <a:lnTo>
                  <a:pt x="2110618" y="516890"/>
                </a:lnTo>
                <a:lnTo>
                  <a:pt x="2119169" y="523240"/>
                </a:lnTo>
                <a:lnTo>
                  <a:pt x="2124255" y="523240"/>
                </a:lnTo>
                <a:lnTo>
                  <a:pt x="2123864" y="524510"/>
                </a:lnTo>
                <a:close/>
              </a:path>
              <a:path w="4096384" h="836930">
                <a:moveTo>
                  <a:pt x="2112590" y="513080"/>
                </a:moveTo>
                <a:lnTo>
                  <a:pt x="2110454" y="513080"/>
                </a:lnTo>
                <a:lnTo>
                  <a:pt x="2111292" y="511810"/>
                </a:lnTo>
                <a:lnTo>
                  <a:pt x="2112590" y="513080"/>
                </a:lnTo>
                <a:close/>
              </a:path>
              <a:path w="4096384" h="836930">
                <a:moveTo>
                  <a:pt x="2116484" y="516890"/>
                </a:moveTo>
                <a:lnTo>
                  <a:pt x="2111292" y="511810"/>
                </a:lnTo>
                <a:lnTo>
                  <a:pt x="2115683" y="511810"/>
                </a:lnTo>
                <a:lnTo>
                  <a:pt x="2116484" y="516890"/>
                </a:lnTo>
                <a:close/>
              </a:path>
              <a:path w="4096384" h="836930">
                <a:moveTo>
                  <a:pt x="2286461" y="513080"/>
                </a:moveTo>
                <a:lnTo>
                  <a:pt x="2286631" y="511810"/>
                </a:lnTo>
                <a:lnTo>
                  <a:pt x="2286965" y="511810"/>
                </a:lnTo>
                <a:lnTo>
                  <a:pt x="2286461" y="513080"/>
                </a:lnTo>
                <a:close/>
              </a:path>
              <a:path w="4096384" h="836930">
                <a:moveTo>
                  <a:pt x="2300401" y="520700"/>
                </a:moveTo>
                <a:lnTo>
                  <a:pt x="2294842" y="520700"/>
                </a:lnTo>
                <a:lnTo>
                  <a:pt x="2297186" y="519430"/>
                </a:lnTo>
                <a:lnTo>
                  <a:pt x="2297301" y="518992"/>
                </a:lnTo>
                <a:lnTo>
                  <a:pt x="2297407" y="518082"/>
                </a:lnTo>
                <a:lnTo>
                  <a:pt x="2295680" y="516890"/>
                </a:lnTo>
                <a:lnTo>
                  <a:pt x="2292164" y="513080"/>
                </a:lnTo>
                <a:lnTo>
                  <a:pt x="2286461" y="513080"/>
                </a:lnTo>
                <a:lnTo>
                  <a:pt x="2286965" y="511810"/>
                </a:lnTo>
                <a:lnTo>
                  <a:pt x="2299203" y="511810"/>
                </a:lnTo>
                <a:lnTo>
                  <a:pt x="2301711" y="516890"/>
                </a:lnTo>
                <a:lnTo>
                  <a:pt x="2303505" y="516890"/>
                </a:lnTo>
                <a:lnTo>
                  <a:pt x="2300401" y="52070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73370" y="513080"/>
                </a:lnTo>
                <a:lnTo>
                  <a:pt x="2473370" y="511810"/>
                </a:lnTo>
                <a:lnTo>
                  <a:pt x="2474719" y="511810"/>
                </a:lnTo>
                <a:lnTo>
                  <a:pt x="2476218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74719" y="514350"/>
                </a:lnTo>
                <a:lnTo>
                  <a:pt x="2476218" y="513080"/>
                </a:lnTo>
                <a:lnTo>
                  <a:pt x="2474719" y="511810"/>
                </a:lnTo>
                <a:lnTo>
                  <a:pt x="2488436" y="511810"/>
                </a:lnTo>
                <a:lnTo>
                  <a:pt x="2488129" y="513080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866628" y="513080"/>
                </a:moveTo>
                <a:lnTo>
                  <a:pt x="2864762" y="513080"/>
                </a:lnTo>
                <a:lnTo>
                  <a:pt x="2864428" y="511810"/>
                </a:lnTo>
                <a:lnTo>
                  <a:pt x="2868285" y="511810"/>
                </a:lnTo>
                <a:lnTo>
                  <a:pt x="2866628" y="513080"/>
                </a:lnTo>
                <a:close/>
              </a:path>
              <a:path w="4096384" h="836930">
                <a:moveTo>
                  <a:pt x="2876673" y="513080"/>
                </a:moveTo>
                <a:lnTo>
                  <a:pt x="2866628" y="513080"/>
                </a:lnTo>
                <a:lnTo>
                  <a:pt x="2868285" y="511810"/>
                </a:lnTo>
                <a:lnTo>
                  <a:pt x="2876673" y="511810"/>
                </a:lnTo>
                <a:lnTo>
                  <a:pt x="2876673" y="513080"/>
                </a:lnTo>
                <a:close/>
              </a:path>
              <a:path w="4096384" h="836930">
                <a:moveTo>
                  <a:pt x="3097258" y="521970"/>
                </a:moveTo>
                <a:lnTo>
                  <a:pt x="3097942" y="518082"/>
                </a:lnTo>
                <a:lnTo>
                  <a:pt x="3098783" y="511810"/>
                </a:lnTo>
                <a:lnTo>
                  <a:pt x="3101114" y="516890"/>
                </a:lnTo>
                <a:lnTo>
                  <a:pt x="3103629" y="516890"/>
                </a:lnTo>
                <a:lnTo>
                  <a:pt x="3097258" y="52197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1114" y="516890"/>
                </a:lnTo>
                <a:lnTo>
                  <a:pt x="3098783" y="511810"/>
                </a:lnTo>
                <a:lnTo>
                  <a:pt x="3104804" y="511810"/>
                </a:lnTo>
                <a:lnTo>
                  <a:pt x="3104353" y="512938"/>
                </a:lnTo>
                <a:lnTo>
                  <a:pt x="3104401" y="513235"/>
                </a:lnTo>
                <a:lnTo>
                  <a:pt x="3105154" y="514350"/>
                </a:lnTo>
                <a:lnTo>
                  <a:pt x="3110019" y="51435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42196" y="523240"/>
                </a:moveTo>
                <a:lnTo>
                  <a:pt x="3141678" y="523240"/>
                </a:lnTo>
                <a:lnTo>
                  <a:pt x="3136997" y="511810"/>
                </a:lnTo>
                <a:lnTo>
                  <a:pt x="3137173" y="511810"/>
                </a:lnTo>
                <a:lnTo>
                  <a:pt x="3139721" y="513080"/>
                </a:lnTo>
                <a:lnTo>
                  <a:pt x="3144269" y="515620"/>
                </a:lnTo>
                <a:lnTo>
                  <a:pt x="3146524" y="519430"/>
                </a:lnTo>
                <a:lnTo>
                  <a:pt x="3142196" y="523240"/>
                </a:lnTo>
                <a:close/>
              </a:path>
              <a:path w="4096384" h="836930">
                <a:moveTo>
                  <a:pt x="3155688" y="544830"/>
                </a:moveTo>
                <a:lnTo>
                  <a:pt x="3148901" y="544830"/>
                </a:lnTo>
                <a:lnTo>
                  <a:pt x="3152423" y="539750"/>
                </a:lnTo>
                <a:lnTo>
                  <a:pt x="3152781" y="537899"/>
                </a:lnTo>
                <a:lnTo>
                  <a:pt x="3152837" y="537125"/>
                </a:lnTo>
                <a:lnTo>
                  <a:pt x="3151749" y="535940"/>
                </a:lnTo>
                <a:lnTo>
                  <a:pt x="3143544" y="535940"/>
                </a:lnTo>
                <a:lnTo>
                  <a:pt x="3141392" y="531300"/>
                </a:lnTo>
                <a:lnTo>
                  <a:pt x="3146393" y="524510"/>
                </a:lnTo>
                <a:lnTo>
                  <a:pt x="3151075" y="523240"/>
                </a:lnTo>
                <a:lnTo>
                  <a:pt x="3142196" y="523240"/>
                </a:lnTo>
                <a:lnTo>
                  <a:pt x="3146369" y="519566"/>
                </a:lnTo>
                <a:lnTo>
                  <a:pt x="3146495" y="519380"/>
                </a:lnTo>
                <a:lnTo>
                  <a:pt x="3144269" y="515620"/>
                </a:lnTo>
                <a:lnTo>
                  <a:pt x="3139721" y="513080"/>
                </a:lnTo>
                <a:lnTo>
                  <a:pt x="3137173" y="511810"/>
                </a:lnTo>
                <a:lnTo>
                  <a:pt x="3144287" y="511810"/>
                </a:lnTo>
                <a:lnTo>
                  <a:pt x="3143027" y="513080"/>
                </a:lnTo>
                <a:lnTo>
                  <a:pt x="3148394" y="513080"/>
                </a:lnTo>
                <a:lnTo>
                  <a:pt x="3150066" y="515620"/>
                </a:lnTo>
                <a:lnTo>
                  <a:pt x="3154080" y="515620"/>
                </a:lnTo>
                <a:lnTo>
                  <a:pt x="3149392" y="518160"/>
                </a:lnTo>
                <a:lnTo>
                  <a:pt x="3155862" y="523174"/>
                </a:lnTo>
                <a:lnTo>
                  <a:pt x="3155735" y="523399"/>
                </a:lnTo>
                <a:lnTo>
                  <a:pt x="3154299" y="524483"/>
                </a:lnTo>
                <a:lnTo>
                  <a:pt x="3148233" y="533400"/>
                </a:lnTo>
                <a:lnTo>
                  <a:pt x="3168995" y="533400"/>
                </a:lnTo>
                <a:lnTo>
                  <a:pt x="3169693" y="533646"/>
                </a:lnTo>
                <a:lnTo>
                  <a:pt x="3160119" y="538480"/>
                </a:lnTo>
                <a:lnTo>
                  <a:pt x="3156097" y="538480"/>
                </a:lnTo>
                <a:lnTo>
                  <a:pt x="3155688" y="544830"/>
                </a:lnTo>
                <a:close/>
              </a:path>
              <a:path w="4096384" h="836930">
                <a:moveTo>
                  <a:pt x="3148394" y="513080"/>
                </a:moveTo>
                <a:lnTo>
                  <a:pt x="3146727" y="513080"/>
                </a:lnTo>
                <a:lnTo>
                  <a:pt x="3147558" y="511810"/>
                </a:lnTo>
                <a:lnTo>
                  <a:pt x="3148394" y="513080"/>
                </a:lnTo>
                <a:close/>
              </a:path>
              <a:path w="4096384" h="836930">
                <a:moveTo>
                  <a:pt x="3150066" y="515620"/>
                </a:moveTo>
                <a:lnTo>
                  <a:pt x="3147558" y="511810"/>
                </a:lnTo>
                <a:lnTo>
                  <a:pt x="3150454" y="511810"/>
                </a:lnTo>
                <a:lnTo>
                  <a:pt x="3150066" y="515620"/>
                </a:lnTo>
                <a:close/>
              </a:path>
              <a:path w="4096384" h="836930">
                <a:moveTo>
                  <a:pt x="3151906" y="513080"/>
                </a:moveTo>
                <a:lnTo>
                  <a:pt x="3150407" y="513080"/>
                </a:lnTo>
                <a:lnTo>
                  <a:pt x="3151415" y="511810"/>
                </a:lnTo>
                <a:lnTo>
                  <a:pt x="3151906" y="513080"/>
                </a:lnTo>
                <a:close/>
              </a:path>
              <a:path w="4096384" h="836930">
                <a:moveTo>
                  <a:pt x="3157446" y="513080"/>
                </a:moveTo>
                <a:lnTo>
                  <a:pt x="3151906" y="513080"/>
                </a:lnTo>
                <a:lnTo>
                  <a:pt x="3151415" y="511810"/>
                </a:lnTo>
                <a:lnTo>
                  <a:pt x="3158028" y="511810"/>
                </a:lnTo>
                <a:lnTo>
                  <a:pt x="3157446" y="513080"/>
                </a:lnTo>
                <a:close/>
              </a:path>
              <a:path w="4096384" h="836930">
                <a:moveTo>
                  <a:pt x="3190480" y="515620"/>
                </a:moveTo>
                <a:lnTo>
                  <a:pt x="3175544" y="515620"/>
                </a:lnTo>
                <a:lnTo>
                  <a:pt x="3174038" y="511810"/>
                </a:lnTo>
                <a:lnTo>
                  <a:pt x="3177057" y="511810"/>
                </a:lnTo>
                <a:lnTo>
                  <a:pt x="3175544" y="513080"/>
                </a:lnTo>
                <a:lnTo>
                  <a:pt x="3188937" y="513080"/>
                </a:lnTo>
                <a:lnTo>
                  <a:pt x="3190480" y="515620"/>
                </a:lnTo>
                <a:close/>
              </a:path>
              <a:path w="4096384" h="836930">
                <a:moveTo>
                  <a:pt x="3845077" y="512154"/>
                </a:moveTo>
                <a:lnTo>
                  <a:pt x="3844704" y="511810"/>
                </a:lnTo>
                <a:lnTo>
                  <a:pt x="3845895" y="511810"/>
                </a:lnTo>
                <a:lnTo>
                  <a:pt x="3845077" y="512154"/>
                </a:lnTo>
                <a:close/>
              </a:path>
              <a:path w="4096384" h="836930">
                <a:moveTo>
                  <a:pt x="3921982" y="525780"/>
                </a:moveTo>
                <a:lnTo>
                  <a:pt x="3921428" y="520566"/>
                </a:lnTo>
                <a:lnTo>
                  <a:pt x="3921307" y="511810"/>
                </a:lnTo>
                <a:lnTo>
                  <a:pt x="3926173" y="519430"/>
                </a:lnTo>
                <a:lnTo>
                  <a:pt x="3925839" y="519430"/>
                </a:lnTo>
                <a:lnTo>
                  <a:pt x="3921982" y="525780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1080" y="535940"/>
                </a:lnTo>
                <a:lnTo>
                  <a:pt x="3912256" y="534686"/>
                </a:lnTo>
                <a:lnTo>
                  <a:pt x="3912507" y="532875"/>
                </a:lnTo>
                <a:lnTo>
                  <a:pt x="3912605" y="525780"/>
                </a:lnTo>
                <a:lnTo>
                  <a:pt x="3921982" y="525780"/>
                </a:lnTo>
                <a:lnTo>
                  <a:pt x="3925839" y="519430"/>
                </a:lnTo>
                <a:lnTo>
                  <a:pt x="3926173" y="519430"/>
                </a:lnTo>
                <a:lnTo>
                  <a:pt x="3921307" y="511810"/>
                </a:lnTo>
                <a:lnTo>
                  <a:pt x="3926767" y="511810"/>
                </a:lnTo>
                <a:lnTo>
                  <a:pt x="3932046" y="515620"/>
                </a:lnTo>
                <a:lnTo>
                  <a:pt x="3990892" y="515620"/>
                </a:lnTo>
                <a:lnTo>
                  <a:pt x="3990217" y="516890"/>
                </a:lnTo>
                <a:lnTo>
                  <a:pt x="3936917" y="516890"/>
                </a:lnTo>
                <a:lnTo>
                  <a:pt x="3936917" y="520700"/>
                </a:lnTo>
                <a:lnTo>
                  <a:pt x="4017029" y="520700"/>
                </a:lnTo>
                <a:lnTo>
                  <a:pt x="4017528" y="521970"/>
                </a:lnTo>
                <a:lnTo>
                  <a:pt x="3959364" y="521970"/>
                </a:lnTo>
                <a:lnTo>
                  <a:pt x="3958532" y="523240"/>
                </a:lnTo>
                <a:lnTo>
                  <a:pt x="3946621" y="523240"/>
                </a:lnTo>
                <a:lnTo>
                  <a:pt x="3944631" y="524510"/>
                </a:lnTo>
                <a:lnTo>
                  <a:pt x="3930370" y="524510"/>
                </a:lnTo>
                <a:lnTo>
                  <a:pt x="3929021" y="527050"/>
                </a:lnTo>
                <a:lnTo>
                  <a:pt x="3942614" y="527050"/>
                </a:lnTo>
                <a:lnTo>
                  <a:pt x="3945279" y="528320"/>
                </a:lnTo>
                <a:lnTo>
                  <a:pt x="3969428" y="528320"/>
                </a:lnTo>
                <a:lnTo>
                  <a:pt x="3969428" y="529590"/>
                </a:lnTo>
                <a:lnTo>
                  <a:pt x="3925347" y="529590"/>
                </a:lnTo>
                <a:lnTo>
                  <a:pt x="3918755" y="534584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71111" y="511810"/>
                </a:lnTo>
                <a:lnTo>
                  <a:pt x="3972099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06967" y="513080"/>
                </a:moveTo>
                <a:lnTo>
                  <a:pt x="3971268" y="513080"/>
                </a:lnTo>
                <a:lnTo>
                  <a:pt x="3972099" y="511810"/>
                </a:lnTo>
                <a:lnTo>
                  <a:pt x="4008987" y="511810"/>
                </a:lnTo>
                <a:lnTo>
                  <a:pt x="4006967" y="513080"/>
                </a:lnTo>
                <a:close/>
              </a:path>
              <a:path w="4096384" h="836930">
                <a:moveTo>
                  <a:pt x="664315" y="520566"/>
                </a:moveTo>
                <a:lnTo>
                  <a:pt x="663753" y="520363"/>
                </a:lnTo>
                <a:lnTo>
                  <a:pt x="673930" y="511928"/>
                </a:lnTo>
                <a:lnTo>
                  <a:pt x="674741" y="513080"/>
                </a:lnTo>
                <a:lnTo>
                  <a:pt x="678904" y="513080"/>
                </a:lnTo>
                <a:lnTo>
                  <a:pt x="670387" y="519430"/>
                </a:lnTo>
                <a:lnTo>
                  <a:pt x="672567" y="519430"/>
                </a:lnTo>
                <a:lnTo>
                  <a:pt x="664315" y="520566"/>
                </a:lnTo>
                <a:close/>
              </a:path>
              <a:path w="4096384" h="836930">
                <a:moveTo>
                  <a:pt x="1630960" y="521970"/>
                </a:moveTo>
                <a:lnTo>
                  <a:pt x="1621655" y="521970"/>
                </a:lnTo>
                <a:lnTo>
                  <a:pt x="1622912" y="518401"/>
                </a:lnTo>
                <a:lnTo>
                  <a:pt x="1622977" y="518082"/>
                </a:lnTo>
                <a:lnTo>
                  <a:pt x="1622330" y="515620"/>
                </a:lnTo>
                <a:lnTo>
                  <a:pt x="1620987" y="514350"/>
                </a:lnTo>
                <a:lnTo>
                  <a:pt x="1618977" y="513080"/>
                </a:lnTo>
                <a:lnTo>
                  <a:pt x="1624616" y="511954"/>
                </a:lnTo>
                <a:lnTo>
                  <a:pt x="1624030" y="513503"/>
                </a:lnTo>
                <a:lnTo>
                  <a:pt x="1623444" y="515279"/>
                </a:lnTo>
                <a:lnTo>
                  <a:pt x="1623517" y="515737"/>
                </a:lnTo>
                <a:lnTo>
                  <a:pt x="1631379" y="520700"/>
                </a:lnTo>
                <a:lnTo>
                  <a:pt x="1634063" y="520700"/>
                </a:lnTo>
                <a:lnTo>
                  <a:pt x="1630960" y="521970"/>
                </a:lnTo>
                <a:close/>
              </a:path>
              <a:path w="4096384" h="836930">
                <a:moveTo>
                  <a:pt x="3432862" y="513080"/>
                </a:moveTo>
                <a:lnTo>
                  <a:pt x="3429831" y="513080"/>
                </a:lnTo>
                <a:lnTo>
                  <a:pt x="3431210" y="512039"/>
                </a:lnTo>
                <a:lnTo>
                  <a:pt x="3432862" y="513080"/>
                </a:lnTo>
                <a:close/>
              </a:path>
              <a:path w="4096384" h="836930">
                <a:moveTo>
                  <a:pt x="3840690" y="516890"/>
                </a:moveTo>
                <a:lnTo>
                  <a:pt x="3833317" y="516890"/>
                </a:lnTo>
                <a:lnTo>
                  <a:pt x="3836833" y="515620"/>
                </a:lnTo>
                <a:lnTo>
                  <a:pt x="3845077" y="512154"/>
                </a:lnTo>
                <a:lnTo>
                  <a:pt x="3848837" y="515620"/>
                </a:lnTo>
                <a:lnTo>
                  <a:pt x="3848561" y="515620"/>
                </a:lnTo>
                <a:lnTo>
                  <a:pt x="3840690" y="516890"/>
                </a:lnTo>
                <a:close/>
              </a:path>
              <a:path w="4096384" h="836930">
                <a:moveTo>
                  <a:pt x="1581555" y="513080"/>
                </a:moveTo>
                <a:lnTo>
                  <a:pt x="1580531" y="512453"/>
                </a:lnTo>
                <a:lnTo>
                  <a:pt x="1582004" y="512938"/>
                </a:lnTo>
                <a:lnTo>
                  <a:pt x="1581555" y="513080"/>
                </a:lnTo>
                <a:close/>
              </a:path>
              <a:path w="4096384" h="836930">
                <a:moveTo>
                  <a:pt x="1513209" y="514350"/>
                </a:moveTo>
                <a:lnTo>
                  <a:pt x="1514640" y="512548"/>
                </a:lnTo>
                <a:lnTo>
                  <a:pt x="1514886" y="513080"/>
                </a:lnTo>
                <a:lnTo>
                  <a:pt x="1516450" y="513080"/>
                </a:lnTo>
                <a:lnTo>
                  <a:pt x="1513209" y="514350"/>
                </a:lnTo>
                <a:close/>
              </a:path>
              <a:path w="4096384" h="836930">
                <a:moveTo>
                  <a:pt x="3165159" y="515620"/>
                </a:moveTo>
                <a:lnTo>
                  <a:pt x="3159286" y="515620"/>
                </a:lnTo>
                <a:lnTo>
                  <a:pt x="3161132" y="512656"/>
                </a:lnTo>
                <a:lnTo>
                  <a:pt x="3160968" y="513080"/>
                </a:lnTo>
                <a:lnTo>
                  <a:pt x="3165833" y="513080"/>
                </a:lnTo>
                <a:lnTo>
                  <a:pt x="3165159" y="515620"/>
                </a:lnTo>
                <a:close/>
              </a:path>
              <a:path w="4096384" h="836930">
                <a:moveTo>
                  <a:pt x="158959" y="525780"/>
                </a:moveTo>
                <a:lnTo>
                  <a:pt x="142864" y="525780"/>
                </a:lnTo>
                <a:lnTo>
                  <a:pt x="150807" y="518258"/>
                </a:lnTo>
                <a:lnTo>
                  <a:pt x="150850" y="518082"/>
                </a:lnTo>
                <a:lnTo>
                  <a:pt x="148901" y="515620"/>
                </a:lnTo>
                <a:lnTo>
                  <a:pt x="146557" y="513080"/>
                </a:lnTo>
                <a:lnTo>
                  <a:pt x="151920" y="513080"/>
                </a:lnTo>
                <a:lnTo>
                  <a:pt x="153208" y="512689"/>
                </a:lnTo>
                <a:lnTo>
                  <a:pt x="153600" y="515620"/>
                </a:lnTo>
                <a:lnTo>
                  <a:pt x="159713" y="516890"/>
                </a:lnTo>
                <a:lnTo>
                  <a:pt x="170522" y="516890"/>
                </a:lnTo>
                <a:lnTo>
                  <a:pt x="171197" y="520700"/>
                </a:lnTo>
                <a:lnTo>
                  <a:pt x="163149" y="520700"/>
                </a:lnTo>
                <a:lnTo>
                  <a:pt x="163519" y="521970"/>
                </a:lnTo>
                <a:lnTo>
                  <a:pt x="155442" y="521970"/>
                </a:lnTo>
                <a:lnTo>
                  <a:pt x="152938" y="523231"/>
                </a:lnTo>
                <a:lnTo>
                  <a:pt x="153090" y="523399"/>
                </a:lnTo>
                <a:lnTo>
                  <a:pt x="154264" y="524510"/>
                </a:lnTo>
                <a:lnTo>
                  <a:pt x="159463" y="524510"/>
                </a:lnTo>
                <a:lnTo>
                  <a:pt x="158959" y="5257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2004" y="512938"/>
                </a:lnTo>
                <a:lnTo>
                  <a:pt x="1582455" y="512797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1555" y="513080"/>
                </a:lnTo>
                <a:lnTo>
                  <a:pt x="1582004" y="512938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40783" y="519430"/>
                </a:moveTo>
                <a:lnTo>
                  <a:pt x="38268" y="518160"/>
                </a:lnTo>
                <a:lnTo>
                  <a:pt x="36971" y="516932"/>
                </a:lnTo>
                <a:lnTo>
                  <a:pt x="36976" y="516519"/>
                </a:lnTo>
                <a:lnTo>
                  <a:pt x="37096" y="515620"/>
                </a:lnTo>
                <a:lnTo>
                  <a:pt x="38936" y="514350"/>
                </a:lnTo>
                <a:lnTo>
                  <a:pt x="41621" y="513080"/>
                </a:lnTo>
                <a:lnTo>
                  <a:pt x="40783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40783" y="519430"/>
                </a:lnTo>
                <a:lnTo>
                  <a:pt x="41621" y="513080"/>
                </a:lnTo>
                <a:lnTo>
                  <a:pt x="46416" y="513080"/>
                </a:lnTo>
                <a:lnTo>
                  <a:pt x="50840" y="516890"/>
                </a:lnTo>
                <a:lnTo>
                  <a:pt x="51174" y="51689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107499" y="515620"/>
                </a:moveTo>
                <a:lnTo>
                  <a:pt x="107155" y="514754"/>
                </a:lnTo>
                <a:lnTo>
                  <a:pt x="107075" y="514179"/>
                </a:lnTo>
                <a:lnTo>
                  <a:pt x="106490" y="513080"/>
                </a:lnTo>
                <a:lnTo>
                  <a:pt x="108371" y="513080"/>
                </a:lnTo>
                <a:lnTo>
                  <a:pt x="107499" y="515620"/>
                </a:lnTo>
                <a:close/>
              </a:path>
              <a:path w="4096384" h="836930">
                <a:moveTo>
                  <a:pt x="142864" y="525780"/>
                </a:moveTo>
                <a:lnTo>
                  <a:pt x="140690" y="524510"/>
                </a:lnTo>
                <a:lnTo>
                  <a:pt x="136650" y="523285"/>
                </a:lnTo>
                <a:lnTo>
                  <a:pt x="146557" y="513080"/>
                </a:lnTo>
                <a:lnTo>
                  <a:pt x="148994" y="515737"/>
                </a:lnTo>
                <a:lnTo>
                  <a:pt x="150850" y="518082"/>
                </a:lnTo>
                <a:lnTo>
                  <a:pt x="150807" y="518258"/>
                </a:lnTo>
                <a:lnTo>
                  <a:pt x="142864" y="525780"/>
                </a:lnTo>
                <a:close/>
              </a:path>
              <a:path w="4096384" h="836930">
                <a:moveTo>
                  <a:pt x="495886" y="520700"/>
                </a:moveTo>
                <a:lnTo>
                  <a:pt x="493898" y="516932"/>
                </a:lnTo>
                <a:lnTo>
                  <a:pt x="493830" y="516210"/>
                </a:lnTo>
                <a:lnTo>
                  <a:pt x="493705" y="514350"/>
                </a:lnTo>
                <a:lnTo>
                  <a:pt x="494714" y="513080"/>
                </a:lnTo>
                <a:lnTo>
                  <a:pt x="504935" y="513080"/>
                </a:lnTo>
                <a:lnTo>
                  <a:pt x="495886" y="520700"/>
                </a:lnTo>
                <a:close/>
              </a:path>
              <a:path w="4096384" h="836930">
                <a:moveTo>
                  <a:pt x="548189" y="522894"/>
                </a:moveTo>
                <a:lnTo>
                  <a:pt x="547912" y="522798"/>
                </a:lnTo>
                <a:lnTo>
                  <a:pt x="547948" y="516519"/>
                </a:lnTo>
                <a:lnTo>
                  <a:pt x="548524" y="514350"/>
                </a:lnTo>
                <a:lnTo>
                  <a:pt x="550030" y="513080"/>
                </a:lnTo>
                <a:lnTo>
                  <a:pt x="552374" y="514350"/>
                </a:lnTo>
                <a:lnTo>
                  <a:pt x="554867" y="514350"/>
                </a:lnTo>
                <a:lnTo>
                  <a:pt x="554221" y="515620"/>
                </a:lnTo>
                <a:lnTo>
                  <a:pt x="555083" y="515861"/>
                </a:lnTo>
                <a:lnTo>
                  <a:pt x="548189" y="522894"/>
                </a:lnTo>
                <a:close/>
              </a:path>
              <a:path w="4096384" h="836930">
                <a:moveTo>
                  <a:pt x="760571" y="530860"/>
                </a:moveTo>
                <a:lnTo>
                  <a:pt x="750015" y="530860"/>
                </a:lnTo>
                <a:lnTo>
                  <a:pt x="758220" y="527050"/>
                </a:lnTo>
                <a:lnTo>
                  <a:pt x="761906" y="524510"/>
                </a:lnTo>
                <a:lnTo>
                  <a:pt x="767105" y="513080"/>
                </a:lnTo>
                <a:lnTo>
                  <a:pt x="771964" y="513080"/>
                </a:lnTo>
                <a:lnTo>
                  <a:pt x="775935" y="514350"/>
                </a:lnTo>
                <a:lnTo>
                  <a:pt x="774508" y="516932"/>
                </a:lnTo>
                <a:lnTo>
                  <a:pt x="771238" y="520700"/>
                </a:lnTo>
                <a:lnTo>
                  <a:pt x="769509" y="524397"/>
                </a:lnTo>
                <a:lnTo>
                  <a:pt x="769624" y="525785"/>
                </a:lnTo>
                <a:lnTo>
                  <a:pt x="770667" y="527050"/>
                </a:lnTo>
                <a:lnTo>
                  <a:pt x="766437" y="527050"/>
                </a:lnTo>
                <a:lnTo>
                  <a:pt x="763612" y="528853"/>
                </a:lnTo>
                <a:lnTo>
                  <a:pt x="760571" y="530860"/>
                </a:lnTo>
                <a:close/>
              </a:path>
              <a:path w="4096384" h="836930">
                <a:moveTo>
                  <a:pt x="863994" y="521970"/>
                </a:moveTo>
                <a:lnTo>
                  <a:pt x="858291" y="521970"/>
                </a:lnTo>
                <a:lnTo>
                  <a:pt x="865166" y="513080"/>
                </a:lnTo>
                <a:lnTo>
                  <a:pt x="884443" y="513080"/>
                </a:lnTo>
                <a:lnTo>
                  <a:pt x="883271" y="514350"/>
                </a:lnTo>
                <a:lnTo>
                  <a:pt x="870536" y="514350"/>
                </a:lnTo>
                <a:lnTo>
                  <a:pt x="863994" y="521970"/>
                </a:lnTo>
                <a:close/>
              </a:path>
              <a:path w="4096384" h="836930">
                <a:moveTo>
                  <a:pt x="888470" y="519430"/>
                </a:moveTo>
                <a:lnTo>
                  <a:pt x="884443" y="518160"/>
                </a:lnTo>
                <a:lnTo>
                  <a:pt x="882597" y="518160"/>
                </a:lnTo>
                <a:lnTo>
                  <a:pt x="883271" y="514350"/>
                </a:lnTo>
                <a:lnTo>
                  <a:pt x="884443" y="513080"/>
                </a:lnTo>
                <a:lnTo>
                  <a:pt x="887966" y="514350"/>
                </a:lnTo>
                <a:lnTo>
                  <a:pt x="888470" y="519430"/>
                </a:lnTo>
                <a:close/>
              </a:path>
              <a:path w="4096384" h="836930">
                <a:moveTo>
                  <a:pt x="906775" y="519200"/>
                </a:moveTo>
                <a:lnTo>
                  <a:pt x="912272" y="513080"/>
                </a:lnTo>
                <a:lnTo>
                  <a:pt x="912272" y="514350"/>
                </a:lnTo>
                <a:lnTo>
                  <a:pt x="918977" y="518160"/>
                </a:lnTo>
                <a:lnTo>
                  <a:pt x="908251" y="518160"/>
                </a:lnTo>
                <a:lnTo>
                  <a:pt x="906775" y="519200"/>
                </a:lnTo>
                <a:close/>
              </a:path>
              <a:path w="4096384" h="836930">
                <a:moveTo>
                  <a:pt x="908709" y="541020"/>
                </a:moveTo>
                <a:lnTo>
                  <a:pt x="890985" y="541020"/>
                </a:lnTo>
                <a:lnTo>
                  <a:pt x="895673" y="538480"/>
                </a:lnTo>
                <a:lnTo>
                  <a:pt x="896709" y="537357"/>
                </a:lnTo>
                <a:lnTo>
                  <a:pt x="896823" y="537125"/>
                </a:lnTo>
                <a:lnTo>
                  <a:pt x="896516" y="535960"/>
                </a:lnTo>
                <a:lnTo>
                  <a:pt x="894377" y="534584"/>
                </a:lnTo>
                <a:lnTo>
                  <a:pt x="890814" y="532130"/>
                </a:lnTo>
                <a:lnTo>
                  <a:pt x="915202" y="532130"/>
                </a:lnTo>
                <a:lnTo>
                  <a:pt x="913110" y="527050"/>
                </a:lnTo>
                <a:lnTo>
                  <a:pt x="908820" y="519200"/>
                </a:lnTo>
                <a:lnTo>
                  <a:pt x="908773" y="518979"/>
                </a:lnTo>
                <a:lnTo>
                  <a:pt x="912776" y="518160"/>
                </a:lnTo>
                <a:lnTo>
                  <a:pt x="918977" y="518160"/>
                </a:lnTo>
                <a:lnTo>
                  <a:pt x="912272" y="514350"/>
                </a:lnTo>
                <a:lnTo>
                  <a:pt x="912272" y="513080"/>
                </a:lnTo>
                <a:lnTo>
                  <a:pt x="952999" y="513080"/>
                </a:lnTo>
                <a:lnTo>
                  <a:pt x="952666" y="514350"/>
                </a:lnTo>
                <a:lnTo>
                  <a:pt x="926854" y="514350"/>
                </a:lnTo>
                <a:lnTo>
                  <a:pt x="924503" y="515620"/>
                </a:lnTo>
                <a:lnTo>
                  <a:pt x="919481" y="515620"/>
                </a:lnTo>
                <a:lnTo>
                  <a:pt x="918157" y="524510"/>
                </a:lnTo>
                <a:lnTo>
                  <a:pt x="918012" y="525452"/>
                </a:lnTo>
                <a:lnTo>
                  <a:pt x="918077" y="525814"/>
                </a:lnTo>
                <a:lnTo>
                  <a:pt x="921992" y="527050"/>
                </a:lnTo>
                <a:lnTo>
                  <a:pt x="924382" y="530860"/>
                </a:lnTo>
                <a:lnTo>
                  <a:pt x="921995" y="530860"/>
                </a:lnTo>
                <a:lnTo>
                  <a:pt x="915688" y="535940"/>
                </a:lnTo>
                <a:lnTo>
                  <a:pt x="905990" y="535940"/>
                </a:lnTo>
                <a:lnTo>
                  <a:pt x="907709" y="539672"/>
                </a:lnTo>
                <a:lnTo>
                  <a:pt x="908709" y="541020"/>
                </a:lnTo>
                <a:close/>
              </a:path>
              <a:path w="4096384" h="836930">
                <a:moveTo>
                  <a:pt x="955854" y="518160"/>
                </a:moveTo>
                <a:lnTo>
                  <a:pt x="953674" y="516890"/>
                </a:lnTo>
                <a:lnTo>
                  <a:pt x="951998" y="516890"/>
                </a:lnTo>
                <a:lnTo>
                  <a:pt x="952999" y="513080"/>
                </a:lnTo>
                <a:lnTo>
                  <a:pt x="954682" y="514350"/>
                </a:lnTo>
                <a:lnTo>
                  <a:pt x="955350" y="514350"/>
                </a:lnTo>
                <a:lnTo>
                  <a:pt x="955854" y="518160"/>
                </a:lnTo>
                <a:close/>
              </a:path>
              <a:path w="4096384" h="836930">
                <a:moveTo>
                  <a:pt x="989046" y="520700"/>
                </a:moveTo>
                <a:lnTo>
                  <a:pt x="985047" y="520149"/>
                </a:lnTo>
                <a:lnTo>
                  <a:pt x="984351" y="519430"/>
                </a:lnTo>
                <a:lnTo>
                  <a:pt x="974797" y="519430"/>
                </a:lnTo>
                <a:lnTo>
                  <a:pt x="979656" y="515620"/>
                </a:lnTo>
                <a:lnTo>
                  <a:pt x="979990" y="513080"/>
                </a:lnTo>
                <a:lnTo>
                  <a:pt x="989046" y="52070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00389" y="539750"/>
                </a:lnTo>
                <a:lnTo>
                  <a:pt x="1000324" y="535629"/>
                </a:lnTo>
                <a:lnTo>
                  <a:pt x="999467" y="532130"/>
                </a:lnTo>
                <a:lnTo>
                  <a:pt x="998599" y="532130"/>
                </a:lnTo>
                <a:lnTo>
                  <a:pt x="998807" y="530783"/>
                </a:lnTo>
                <a:lnTo>
                  <a:pt x="1001830" y="524751"/>
                </a:lnTo>
                <a:lnTo>
                  <a:pt x="1001937" y="524474"/>
                </a:lnTo>
                <a:lnTo>
                  <a:pt x="1001402" y="523103"/>
                </a:lnTo>
                <a:lnTo>
                  <a:pt x="1000609" y="520700"/>
                </a:lnTo>
                <a:lnTo>
                  <a:pt x="989046" y="520700"/>
                </a:lnTo>
                <a:lnTo>
                  <a:pt x="979990" y="513080"/>
                </a:lnTo>
                <a:lnTo>
                  <a:pt x="998769" y="513080"/>
                </a:lnTo>
                <a:lnTo>
                  <a:pt x="999502" y="514350"/>
                </a:lnTo>
                <a:lnTo>
                  <a:pt x="994408" y="514350"/>
                </a:lnTo>
                <a:lnTo>
                  <a:pt x="992215" y="515620"/>
                </a:lnTo>
                <a:lnTo>
                  <a:pt x="994973" y="518160"/>
                </a:lnTo>
                <a:lnTo>
                  <a:pt x="997449" y="519430"/>
                </a:lnTo>
                <a:lnTo>
                  <a:pt x="1002432" y="519430"/>
                </a:lnTo>
                <a:lnTo>
                  <a:pt x="1004629" y="523240"/>
                </a:lnTo>
                <a:lnTo>
                  <a:pt x="1013776" y="523240"/>
                </a:lnTo>
                <a:lnTo>
                  <a:pt x="1007484" y="527050"/>
                </a:lnTo>
                <a:lnTo>
                  <a:pt x="1002790" y="527050"/>
                </a:lnTo>
                <a:lnTo>
                  <a:pt x="1004466" y="533400"/>
                </a:lnTo>
                <a:lnTo>
                  <a:pt x="1027038" y="533400"/>
                </a:lnTo>
                <a:lnTo>
                  <a:pt x="1025419" y="534670"/>
                </a:lnTo>
                <a:lnTo>
                  <a:pt x="1012847" y="534670"/>
                </a:lnTo>
                <a:lnTo>
                  <a:pt x="1010936" y="535877"/>
                </a:lnTo>
                <a:lnTo>
                  <a:pt x="1010837" y="537210"/>
                </a:lnTo>
                <a:lnTo>
                  <a:pt x="1013017" y="538480"/>
                </a:lnTo>
                <a:lnTo>
                  <a:pt x="1028857" y="53848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1145775" y="528320"/>
                </a:moveTo>
                <a:lnTo>
                  <a:pt x="1150283" y="516932"/>
                </a:lnTo>
                <a:lnTo>
                  <a:pt x="1155329" y="515620"/>
                </a:lnTo>
                <a:lnTo>
                  <a:pt x="1161196" y="513080"/>
                </a:lnTo>
                <a:lnTo>
                  <a:pt x="1153986" y="521970"/>
                </a:lnTo>
                <a:lnTo>
                  <a:pt x="1151326" y="523231"/>
                </a:lnTo>
                <a:lnTo>
                  <a:pt x="1145775" y="52832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196567" y="532130"/>
                </a:lnTo>
                <a:lnTo>
                  <a:pt x="1197457" y="529874"/>
                </a:lnTo>
                <a:lnTo>
                  <a:pt x="1197569" y="528320"/>
                </a:lnTo>
                <a:lnTo>
                  <a:pt x="1145775" y="528320"/>
                </a:lnTo>
                <a:lnTo>
                  <a:pt x="1151326" y="523231"/>
                </a:lnTo>
                <a:lnTo>
                  <a:pt x="1153986" y="521970"/>
                </a:lnTo>
                <a:lnTo>
                  <a:pt x="1161196" y="513080"/>
                </a:lnTo>
                <a:lnTo>
                  <a:pt x="1168909" y="513080"/>
                </a:lnTo>
                <a:lnTo>
                  <a:pt x="1166558" y="514350"/>
                </a:lnTo>
                <a:lnTo>
                  <a:pt x="1164772" y="516815"/>
                </a:lnTo>
                <a:lnTo>
                  <a:pt x="1170585" y="521970"/>
                </a:lnTo>
                <a:lnTo>
                  <a:pt x="1174435" y="521970"/>
                </a:lnTo>
                <a:lnTo>
                  <a:pt x="1174940" y="525780"/>
                </a:lnTo>
                <a:lnTo>
                  <a:pt x="1216246" y="525780"/>
                </a:lnTo>
                <a:lnTo>
                  <a:pt x="1216458" y="527066"/>
                </a:lnTo>
                <a:lnTo>
                  <a:pt x="1221207" y="530860"/>
                </a:lnTo>
                <a:lnTo>
                  <a:pt x="1249369" y="530860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170585" y="521970"/>
                </a:moveTo>
                <a:lnTo>
                  <a:pt x="1164768" y="516932"/>
                </a:lnTo>
                <a:lnTo>
                  <a:pt x="1166558" y="514350"/>
                </a:lnTo>
                <a:lnTo>
                  <a:pt x="1168909" y="513080"/>
                </a:lnTo>
                <a:lnTo>
                  <a:pt x="1170585" y="514350"/>
                </a:lnTo>
                <a:lnTo>
                  <a:pt x="1171253" y="515620"/>
                </a:lnTo>
                <a:lnTo>
                  <a:pt x="1170585" y="521970"/>
                </a:lnTo>
                <a:close/>
              </a:path>
              <a:path w="4096384" h="836930">
                <a:moveTo>
                  <a:pt x="1343737" y="520700"/>
                </a:moveTo>
                <a:lnTo>
                  <a:pt x="1341563" y="520700"/>
                </a:lnTo>
                <a:lnTo>
                  <a:pt x="1338014" y="518258"/>
                </a:lnTo>
                <a:lnTo>
                  <a:pt x="1337991" y="518082"/>
                </a:lnTo>
                <a:lnTo>
                  <a:pt x="1345754" y="513080"/>
                </a:lnTo>
                <a:lnTo>
                  <a:pt x="1345673" y="517298"/>
                </a:lnTo>
                <a:lnTo>
                  <a:pt x="1345250" y="519430"/>
                </a:lnTo>
                <a:lnTo>
                  <a:pt x="1343737" y="520700"/>
                </a:lnTo>
                <a:close/>
              </a:path>
              <a:path w="4096384" h="836930">
                <a:moveTo>
                  <a:pt x="1450016" y="518160"/>
                </a:moveTo>
                <a:lnTo>
                  <a:pt x="1449178" y="518160"/>
                </a:lnTo>
                <a:lnTo>
                  <a:pt x="1449178" y="515620"/>
                </a:lnTo>
                <a:lnTo>
                  <a:pt x="1450520" y="513080"/>
                </a:lnTo>
                <a:lnTo>
                  <a:pt x="1452530" y="515620"/>
                </a:lnTo>
                <a:lnTo>
                  <a:pt x="1451856" y="516890"/>
                </a:lnTo>
                <a:lnTo>
                  <a:pt x="1450016" y="518160"/>
                </a:lnTo>
                <a:close/>
              </a:path>
              <a:path w="4096384" h="836930">
                <a:moveTo>
                  <a:pt x="1458193" y="518160"/>
                </a:moveTo>
                <a:lnTo>
                  <a:pt x="1450016" y="518160"/>
                </a:lnTo>
                <a:lnTo>
                  <a:pt x="1451856" y="516890"/>
                </a:lnTo>
                <a:lnTo>
                  <a:pt x="1452530" y="515620"/>
                </a:lnTo>
                <a:lnTo>
                  <a:pt x="1450520" y="513080"/>
                </a:lnTo>
                <a:lnTo>
                  <a:pt x="1465184" y="513080"/>
                </a:lnTo>
                <a:lnTo>
                  <a:pt x="1462751" y="515620"/>
                </a:lnTo>
                <a:lnTo>
                  <a:pt x="1457389" y="515620"/>
                </a:lnTo>
                <a:lnTo>
                  <a:pt x="1458193" y="518160"/>
                </a:lnTo>
                <a:close/>
              </a:path>
              <a:path w="4096384" h="836930">
                <a:moveTo>
                  <a:pt x="1643907" y="514179"/>
                </a:moveTo>
                <a:lnTo>
                  <a:pt x="1643617" y="513080"/>
                </a:lnTo>
                <a:lnTo>
                  <a:pt x="1644139" y="513503"/>
                </a:lnTo>
                <a:lnTo>
                  <a:pt x="1643907" y="514179"/>
                </a:lnTo>
                <a:close/>
              </a:path>
              <a:path w="4096384" h="836930">
                <a:moveTo>
                  <a:pt x="1644139" y="513503"/>
                </a:moveTo>
                <a:lnTo>
                  <a:pt x="1643617" y="513080"/>
                </a:lnTo>
                <a:lnTo>
                  <a:pt x="1644285" y="513080"/>
                </a:lnTo>
                <a:lnTo>
                  <a:pt x="1644139" y="513503"/>
                </a:lnTo>
                <a:close/>
              </a:path>
              <a:path w="4096384" h="836930">
                <a:moveTo>
                  <a:pt x="1686191" y="519430"/>
                </a:moveTo>
                <a:lnTo>
                  <a:pt x="1681162" y="519430"/>
                </a:lnTo>
                <a:lnTo>
                  <a:pt x="1681162" y="513080"/>
                </a:lnTo>
                <a:lnTo>
                  <a:pt x="1685687" y="513080"/>
                </a:lnTo>
                <a:lnTo>
                  <a:pt x="1685768" y="517298"/>
                </a:lnTo>
                <a:lnTo>
                  <a:pt x="1686191" y="519430"/>
                </a:lnTo>
                <a:close/>
              </a:path>
              <a:path w="4096384" h="836930">
                <a:moveTo>
                  <a:pt x="1690048" y="520700"/>
                </a:moveTo>
                <a:lnTo>
                  <a:pt x="1687533" y="520700"/>
                </a:lnTo>
                <a:lnTo>
                  <a:pt x="1686191" y="519430"/>
                </a:lnTo>
                <a:lnTo>
                  <a:pt x="1685768" y="517298"/>
                </a:lnTo>
                <a:lnTo>
                  <a:pt x="1685687" y="513080"/>
                </a:lnTo>
                <a:lnTo>
                  <a:pt x="1694906" y="518160"/>
                </a:lnTo>
                <a:lnTo>
                  <a:pt x="1690048" y="520700"/>
                </a:lnTo>
                <a:close/>
              </a:path>
              <a:path w="4096384" h="836930">
                <a:moveTo>
                  <a:pt x="2201211" y="516890"/>
                </a:moveTo>
                <a:lnTo>
                  <a:pt x="2190076" y="516890"/>
                </a:lnTo>
                <a:lnTo>
                  <a:pt x="2193258" y="513080"/>
                </a:lnTo>
                <a:lnTo>
                  <a:pt x="2194601" y="514350"/>
                </a:lnTo>
                <a:lnTo>
                  <a:pt x="2203127" y="514350"/>
                </a:lnTo>
                <a:lnTo>
                  <a:pt x="2201211" y="516890"/>
                </a:lnTo>
                <a:close/>
              </a:path>
              <a:path w="4096384" h="836930">
                <a:moveTo>
                  <a:pt x="2196447" y="514350"/>
                </a:moveTo>
                <a:lnTo>
                  <a:pt x="2194601" y="514350"/>
                </a:lnTo>
                <a:lnTo>
                  <a:pt x="2193258" y="513080"/>
                </a:lnTo>
                <a:lnTo>
                  <a:pt x="2195651" y="513080"/>
                </a:lnTo>
                <a:lnTo>
                  <a:pt x="2196447" y="51435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79088" y="520700"/>
                </a:lnTo>
                <a:lnTo>
                  <a:pt x="2280757" y="519430"/>
                </a:lnTo>
                <a:lnTo>
                  <a:pt x="2281637" y="517214"/>
                </a:lnTo>
                <a:lnTo>
                  <a:pt x="2281746" y="516875"/>
                </a:lnTo>
                <a:lnTo>
                  <a:pt x="2278413" y="514350"/>
                </a:lnTo>
                <a:lnTo>
                  <a:pt x="2274059" y="514350"/>
                </a:lnTo>
                <a:lnTo>
                  <a:pt x="2274727" y="513080"/>
                </a:lnTo>
                <a:lnTo>
                  <a:pt x="2292164" y="513080"/>
                </a:lnTo>
                <a:lnTo>
                  <a:pt x="2293670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93670" y="519430"/>
                </a:lnTo>
                <a:lnTo>
                  <a:pt x="2292164" y="513080"/>
                </a:lnTo>
                <a:lnTo>
                  <a:pt x="2295680" y="516890"/>
                </a:lnTo>
                <a:lnTo>
                  <a:pt x="2297407" y="518082"/>
                </a:lnTo>
                <a:lnTo>
                  <a:pt x="2297301" y="518992"/>
                </a:lnTo>
                <a:lnTo>
                  <a:pt x="2297186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388712" y="520700"/>
                </a:moveTo>
                <a:lnTo>
                  <a:pt x="2386198" y="520700"/>
                </a:lnTo>
                <a:lnTo>
                  <a:pt x="2381844" y="519430"/>
                </a:lnTo>
                <a:lnTo>
                  <a:pt x="2388883" y="513080"/>
                </a:lnTo>
                <a:lnTo>
                  <a:pt x="2389784" y="517651"/>
                </a:lnTo>
                <a:lnTo>
                  <a:pt x="2389686" y="519645"/>
                </a:lnTo>
                <a:lnTo>
                  <a:pt x="2388712" y="520700"/>
                </a:lnTo>
                <a:close/>
              </a:path>
              <a:path w="4096384" h="836930">
                <a:moveTo>
                  <a:pt x="3485379" y="513235"/>
                </a:moveTo>
                <a:lnTo>
                  <a:pt x="3485154" y="513080"/>
                </a:lnTo>
                <a:lnTo>
                  <a:pt x="3485645" y="513080"/>
                </a:lnTo>
                <a:lnTo>
                  <a:pt x="3485379" y="513235"/>
                </a:lnTo>
                <a:close/>
              </a:path>
              <a:path w="4096384" h="836930">
                <a:moveTo>
                  <a:pt x="3490693" y="516890"/>
                </a:moveTo>
                <a:lnTo>
                  <a:pt x="3485379" y="513235"/>
                </a:lnTo>
                <a:lnTo>
                  <a:pt x="3485645" y="513080"/>
                </a:lnTo>
                <a:lnTo>
                  <a:pt x="3490383" y="513080"/>
                </a:lnTo>
                <a:lnTo>
                  <a:pt x="3490693" y="516890"/>
                </a:lnTo>
                <a:close/>
              </a:path>
              <a:path w="4096384" h="836930">
                <a:moveTo>
                  <a:pt x="3676928" y="514350"/>
                </a:moveTo>
                <a:lnTo>
                  <a:pt x="3672888" y="514350"/>
                </a:lnTo>
                <a:lnTo>
                  <a:pt x="3679776" y="513080"/>
                </a:lnTo>
                <a:lnTo>
                  <a:pt x="3676928" y="514350"/>
                </a:lnTo>
                <a:close/>
              </a:path>
              <a:path w="4096384" h="836930">
                <a:moveTo>
                  <a:pt x="3689480" y="514350"/>
                </a:moveTo>
                <a:lnTo>
                  <a:pt x="3676928" y="514350"/>
                </a:lnTo>
                <a:lnTo>
                  <a:pt x="3679776" y="513080"/>
                </a:lnTo>
                <a:lnTo>
                  <a:pt x="3689218" y="513080"/>
                </a:lnTo>
                <a:lnTo>
                  <a:pt x="3689480" y="514350"/>
                </a:lnTo>
                <a:close/>
              </a:path>
              <a:path w="4096384" h="836930">
                <a:moveTo>
                  <a:pt x="4059284" y="520700"/>
                </a:moveTo>
                <a:lnTo>
                  <a:pt x="4058092" y="520700"/>
                </a:lnTo>
                <a:lnTo>
                  <a:pt x="4057193" y="519566"/>
                </a:lnTo>
                <a:lnTo>
                  <a:pt x="4057084" y="513080"/>
                </a:lnTo>
                <a:lnTo>
                  <a:pt x="4062290" y="515620"/>
                </a:lnTo>
                <a:lnTo>
                  <a:pt x="4059284" y="520700"/>
                </a:lnTo>
                <a:close/>
              </a:path>
              <a:path w="4096384" h="836930">
                <a:moveTo>
                  <a:pt x="3487000" y="514350"/>
                </a:moveTo>
                <a:lnTo>
                  <a:pt x="3483471" y="514350"/>
                </a:lnTo>
                <a:lnTo>
                  <a:pt x="3485379" y="513235"/>
                </a:lnTo>
                <a:lnTo>
                  <a:pt x="3487000" y="514350"/>
                </a:lnTo>
                <a:close/>
              </a:path>
              <a:path w="4096384" h="836930">
                <a:moveTo>
                  <a:pt x="1645123" y="521970"/>
                </a:moveTo>
                <a:lnTo>
                  <a:pt x="1645534" y="520935"/>
                </a:lnTo>
                <a:lnTo>
                  <a:pt x="1645570" y="520483"/>
                </a:lnTo>
                <a:lnTo>
                  <a:pt x="1644058" y="514754"/>
                </a:lnTo>
                <a:lnTo>
                  <a:pt x="1643969" y="513999"/>
                </a:lnTo>
                <a:lnTo>
                  <a:pt x="1644139" y="513503"/>
                </a:lnTo>
                <a:lnTo>
                  <a:pt x="1648312" y="516890"/>
                </a:lnTo>
                <a:lnTo>
                  <a:pt x="1654008" y="519430"/>
                </a:lnTo>
                <a:lnTo>
                  <a:pt x="1645123" y="521970"/>
                </a:lnTo>
                <a:close/>
              </a:path>
              <a:path w="4096384" h="836930">
                <a:moveTo>
                  <a:pt x="1469249" y="514350"/>
                </a:moveTo>
                <a:lnTo>
                  <a:pt x="1468585" y="514350"/>
                </a:lnTo>
                <a:lnTo>
                  <a:pt x="1469099" y="513999"/>
                </a:lnTo>
                <a:lnTo>
                  <a:pt x="1469249" y="514350"/>
                </a:lnTo>
                <a:close/>
              </a:path>
              <a:path w="4096384" h="836930">
                <a:moveTo>
                  <a:pt x="3277730" y="534670"/>
                </a:moveTo>
                <a:lnTo>
                  <a:pt x="3265885" y="534670"/>
                </a:lnTo>
                <a:lnTo>
                  <a:pt x="3267417" y="533400"/>
                </a:lnTo>
                <a:lnTo>
                  <a:pt x="3271431" y="533400"/>
                </a:lnTo>
                <a:lnTo>
                  <a:pt x="3275130" y="523240"/>
                </a:lnTo>
                <a:lnTo>
                  <a:pt x="3272590" y="523240"/>
                </a:lnTo>
                <a:lnTo>
                  <a:pt x="3279970" y="521970"/>
                </a:lnTo>
                <a:lnTo>
                  <a:pt x="3284684" y="521970"/>
                </a:lnTo>
                <a:lnTo>
                  <a:pt x="3279772" y="516519"/>
                </a:lnTo>
                <a:lnTo>
                  <a:pt x="3279695" y="516385"/>
                </a:lnTo>
                <a:lnTo>
                  <a:pt x="3282818" y="515620"/>
                </a:lnTo>
                <a:lnTo>
                  <a:pt x="3285434" y="514036"/>
                </a:lnTo>
                <a:lnTo>
                  <a:pt x="3285849" y="514350"/>
                </a:lnTo>
                <a:lnTo>
                  <a:pt x="3293380" y="514350"/>
                </a:lnTo>
                <a:lnTo>
                  <a:pt x="3292554" y="515620"/>
                </a:lnTo>
                <a:lnTo>
                  <a:pt x="3286858" y="515620"/>
                </a:lnTo>
                <a:lnTo>
                  <a:pt x="3285175" y="519430"/>
                </a:lnTo>
                <a:lnTo>
                  <a:pt x="3292967" y="519430"/>
                </a:lnTo>
                <a:lnTo>
                  <a:pt x="3293130" y="520935"/>
                </a:lnTo>
                <a:lnTo>
                  <a:pt x="3284167" y="524510"/>
                </a:lnTo>
                <a:lnTo>
                  <a:pt x="3278436" y="528283"/>
                </a:lnTo>
                <a:lnTo>
                  <a:pt x="3278311" y="528998"/>
                </a:lnTo>
                <a:lnTo>
                  <a:pt x="3277730" y="534670"/>
                </a:lnTo>
                <a:close/>
              </a:path>
              <a:path w="4096384" h="836930">
                <a:moveTo>
                  <a:pt x="1645292" y="519430"/>
                </a:moveTo>
                <a:lnTo>
                  <a:pt x="1642104" y="519430"/>
                </a:lnTo>
                <a:lnTo>
                  <a:pt x="1643907" y="514179"/>
                </a:lnTo>
                <a:lnTo>
                  <a:pt x="1645292" y="519430"/>
                </a:lnTo>
                <a:close/>
              </a:path>
              <a:path w="4096384" h="836930">
                <a:moveTo>
                  <a:pt x="2247" y="514657"/>
                </a:moveTo>
                <a:lnTo>
                  <a:pt x="218" y="514350"/>
                </a:lnTo>
                <a:lnTo>
                  <a:pt x="2253" y="514350"/>
                </a:lnTo>
                <a:lnTo>
                  <a:pt x="2247" y="514657"/>
                </a:lnTo>
                <a:close/>
              </a:path>
              <a:path w="4096384" h="836930">
                <a:moveTo>
                  <a:pt x="19829" y="525780"/>
                </a:moveTo>
                <a:lnTo>
                  <a:pt x="18657" y="525780"/>
                </a:lnTo>
                <a:lnTo>
                  <a:pt x="8650" y="519566"/>
                </a:lnTo>
                <a:lnTo>
                  <a:pt x="8528" y="519200"/>
                </a:lnTo>
                <a:lnTo>
                  <a:pt x="10610" y="514350"/>
                </a:lnTo>
                <a:lnTo>
                  <a:pt x="18762" y="516890"/>
                </a:lnTo>
                <a:lnTo>
                  <a:pt x="28089" y="516890"/>
                </a:lnTo>
                <a:lnTo>
                  <a:pt x="31897" y="520700"/>
                </a:lnTo>
                <a:lnTo>
                  <a:pt x="33744" y="520700"/>
                </a:lnTo>
                <a:lnTo>
                  <a:pt x="34074" y="521329"/>
                </a:lnTo>
                <a:lnTo>
                  <a:pt x="19829" y="525780"/>
                </a:lnTo>
                <a:close/>
              </a:path>
              <a:path w="4096384" h="836930">
                <a:moveTo>
                  <a:pt x="18762" y="516890"/>
                </a:moveTo>
                <a:lnTo>
                  <a:pt x="10610" y="514350"/>
                </a:lnTo>
                <a:lnTo>
                  <a:pt x="20866" y="514350"/>
                </a:lnTo>
                <a:lnTo>
                  <a:pt x="18762" y="516890"/>
                </a:lnTo>
                <a:close/>
              </a:path>
              <a:path w="4096384" h="836930">
                <a:moveTo>
                  <a:pt x="131968" y="521970"/>
                </a:moveTo>
                <a:lnTo>
                  <a:pt x="128282" y="514350"/>
                </a:lnTo>
                <a:lnTo>
                  <a:pt x="132806" y="514350"/>
                </a:lnTo>
                <a:lnTo>
                  <a:pt x="135491" y="515620"/>
                </a:lnTo>
                <a:lnTo>
                  <a:pt x="136061" y="516703"/>
                </a:lnTo>
                <a:lnTo>
                  <a:pt x="135944" y="517298"/>
                </a:lnTo>
                <a:lnTo>
                  <a:pt x="134823" y="519430"/>
                </a:lnTo>
                <a:lnTo>
                  <a:pt x="131968" y="521970"/>
                </a:lnTo>
                <a:close/>
              </a:path>
              <a:path w="4096384" h="836930">
                <a:moveTo>
                  <a:pt x="137757" y="521970"/>
                </a:moveTo>
                <a:lnTo>
                  <a:pt x="131968" y="521970"/>
                </a:lnTo>
                <a:lnTo>
                  <a:pt x="134823" y="519430"/>
                </a:lnTo>
                <a:lnTo>
                  <a:pt x="135944" y="517298"/>
                </a:lnTo>
                <a:lnTo>
                  <a:pt x="136061" y="516703"/>
                </a:lnTo>
                <a:lnTo>
                  <a:pt x="135491" y="515620"/>
                </a:lnTo>
                <a:lnTo>
                  <a:pt x="132806" y="514350"/>
                </a:lnTo>
                <a:lnTo>
                  <a:pt x="145300" y="514350"/>
                </a:lnTo>
                <a:lnTo>
                  <a:pt x="137757" y="521970"/>
                </a:lnTo>
                <a:close/>
              </a:path>
              <a:path w="4096384" h="836930">
                <a:moveTo>
                  <a:pt x="179578" y="528320"/>
                </a:moveTo>
                <a:lnTo>
                  <a:pt x="179074" y="528320"/>
                </a:lnTo>
                <a:lnTo>
                  <a:pt x="182426" y="515620"/>
                </a:lnTo>
                <a:lnTo>
                  <a:pt x="186283" y="514350"/>
                </a:lnTo>
                <a:lnTo>
                  <a:pt x="189806" y="514350"/>
                </a:lnTo>
                <a:lnTo>
                  <a:pt x="190978" y="520700"/>
                </a:lnTo>
                <a:lnTo>
                  <a:pt x="188961" y="520700"/>
                </a:lnTo>
                <a:lnTo>
                  <a:pt x="185608" y="521970"/>
                </a:lnTo>
                <a:lnTo>
                  <a:pt x="184770" y="521970"/>
                </a:lnTo>
                <a:lnTo>
                  <a:pt x="181084" y="527050"/>
                </a:lnTo>
                <a:lnTo>
                  <a:pt x="179787" y="528283"/>
                </a:lnTo>
                <a:lnTo>
                  <a:pt x="179578" y="528320"/>
                </a:lnTo>
                <a:close/>
              </a:path>
              <a:path w="4096384" h="836930">
                <a:moveTo>
                  <a:pt x="190978" y="520700"/>
                </a:moveTo>
                <a:lnTo>
                  <a:pt x="189806" y="514350"/>
                </a:lnTo>
                <a:lnTo>
                  <a:pt x="199018" y="514350"/>
                </a:lnTo>
                <a:lnTo>
                  <a:pt x="196674" y="519430"/>
                </a:lnTo>
                <a:lnTo>
                  <a:pt x="192818" y="519430"/>
                </a:lnTo>
                <a:lnTo>
                  <a:pt x="190978" y="520700"/>
                </a:lnTo>
                <a:close/>
              </a:path>
              <a:path w="4096384" h="836930">
                <a:moveTo>
                  <a:pt x="199863" y="525780"/>
                </a:moveTo>
                <a:lnTo>
                  <a:pt x="193158" y="525780"/>
                </a:lnTo>
                <a:lnTo>
                  <a:pt x="195364" y="524483"/>
                </a:lnTo>
                <a:lnTo>
                  <a:pt x="207406" y="514350"/>
                </a:lnTo>
                <a:lnTo>
                  <a:pt x="211427" y="514350"/>
                </a:lnTo>
                <a:lnTo>
                  <a:pt x="211942" y="516932"/>
                </a:lnTo>
                <a:lnTo>
                  <a:pt x="212265" y="518160"/>
                </a:lnTo>
                <a:lnTo>
                  <a:pt x="210759" y="518160"/>
                </a:lnTo>
                <a:lnTo>
                  <a:pt x="199863" y="525780"/>
                </a:lnTo>
                <a:close/>
              </a:path>
              <a:path w="4096384" h="836930">
                <a:moveTo>
                  <a:pt x="213103" y="518160"/>
                </a:moveTo>
                <a:lnTo>
                  <a:pt x="212265" y="518160"/>
                </a:lnTo>
                <a:lnTo>
                  <a:pt x="211942" y="516932"/>
                </a:lnTo>
                <a:lnTo>
                  <a:pt x="211427" y="514350"/>
                </a:lnTo>
                <a:lnTo>
                  <a:pt x="215951" y="514350"/>
                </a:lnTo>
                <a:lnTo>
                  <a:pt x="214489" y="516815"/>
                </a:lnTo>
                <a:lnTo>
                  <a:pt x="213103" y="518160"/>
                </a:lnTo>
                <a:close/>
              </a:path>
              <a:path w="4096384" h="836930">
                <a:moveTo>
                  <a:pt x="311340" y="515669"/>
                </a:moveTo>
                <a:lnTo>
                  <a:pt x="310156" y="514350"/>
                </a:lnTo>
                <a:lnTo>
                  <a:pt x="311891" y="514350"/>
                </a:lnTo>
                <a:lnTo>
                  <a:pt x="311340" y="515669"/>
                </a:lnTo>
                <a:close/>
              </a:path>
              <a:path w="4096384" h="836930">
                <a:moveTo>
                  <a:pt x="342004" y="519430"/>
                </a:moveTo>
                <a:lnTo>
                  <a:pt x="337650" y="514350"/>
                </a:lnTo>
                <a:lnTo>
                  <a:pt x="348546" y="514350"/>
                </a:lnTo>
                <a:lnTo>
                  <a:pt x="346031" y="518160"/>
                </a:lnTo>
                <a:lnTo>
                  <a:pt x="345861" y="518160"/>
                </a:lnTo>
                <a:lnTo>
                  <a:pt x="342004" y="519430"/>
                </a:lnTo>
                <a:close/>
              </a:path>
              <a:path w="4096384" h="836930">
                <a:moveTo>
                  <a:pt x="401177" y="521970"/>
                </a:moveTo>
                <a:lnTo>
                  <a:pt x="389614" y="521970"/>
                </a:lnTo>
                <a:lnTo>
                  <a:pt x="388940" y="514350"/>
                </a:lnTo>
                <a:lnTo>
                  <a:pt x="390165" y="514639"/>
                </a:lnTo>
                <a:lnTo>
                  <a:pt x="392292" y="516890"/>
                </a:lnTo>
                <a:lnTo>
                  <a:pt x="397825" y="516890"/>
                </a:lnTo>
                <a:lnTo>
                  <a:pt x="401177" y="521970"/>
                </a:lnTo>
                <a:close/>
              </a:path>
              <a:path w="4096384" h="836930">
                <a:moveTo>
                  <a:pt x="523878" y="527050"/>
                </a:moveTo>
                <a:lnTo>
                  <a:pt x="520276" y="523399"/>
                </a:lnTo>
                <a:lnTo>
                  <a:pt x="520225" y="523103"/>
                </a:lnTo>
                <a:lnTo>
                  <a:pt x="523085" y="519430"/>
                </a:lnTo>
                <a:lnTo>
                  <a:pt x="528879" y="515620"/>
                </a:lnTo>
                <a:lnTo>
                  <a:pt x="533602" y="514350"/>
                </a:lnTo>
                <a:lnTo>
                  <a:pt x="532593" y="515620"/>
                </a:lnTo>
                <a:lnTo>
                  <a:pt x="540355" y="523240"/>
                </a:lnTo>
                <a:lnTo>
                  <a:pt x="532226" y="523240"/>
                </a:lnTo>
                <a:lnTo>
                  <a:pt x="529414" y="524510"/>
                </a:lnTo>
                <a:lnTo>
                  <a:pt x="527016" y="525814"/>
                </a:lnTo>
                <a:lnTo>
                  <a:pt x="523878" y="527050"/>
                </a:lnTo>
                <a:close/>
              </a:path>
              <a:path w="4096384" h="836930">
                <a:moveTo>
                  <a:pt x="540827" y="523702"/>
                </a:moveTo>
                <a:lnTo>
                  <a:pt x="532593" y="515620"/>
                </a:lnTo>
                <a:lnTo>
                  <a:pt x="533602" y="514350"/>
                </a:lnTo>
                <a:lnTo>
                  <a:pt x="538211" y="514350"/>
                </a:lnTo>
                <a:lnTo>
                  <a:pt x="539493" y="518160"/>
                </a:lnTo>
                <a:lnTo>
                  <a:pt x="538630" y="518160"/>
                </a:lnTo>
                <a:lnTo>
                  <a:pt x="540827" y="523702"/>
                </a:lnTo>
                <a:close/>
              </a:path>
              <a:path w="4096384" h="836930">
                <a:moveTo>
                  <a:pt x="571488" y="520700"/>
                </a:moveTo>
                <a:lnTo>
                  <a:pt x="563270" y="518160"/>
                </a:lnTo>
                <a:lnTo>
                  <a:pt x="555302" y="515923"/>
                </a:lnTo>
                <a:lnTo>
                  <a:pt x="555205" y="515737"/>
                </a:lnTo>
                <a:lnTo>
                  <a:pt x="556565" y="514350"/>
                </a:lnTo>
                <a:lnTo>
                  <a:pt x="565095" y="514350"/>
                </a:lnTo>
                <a:lnTo>
                  <a:pt x="571488" y="52070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6624" y="516765"/>
                </a:lnTo>
                <a:lnTo>
                  <a:pt x="614232" y="514350"/>
                </a:lnTo>
                <a:lnTo>
                  <a:pt x="617585" y="514350"/>
                </a:lnTo>
                <a:lnTo>
                  <a:pt x="625462" y="515620"/>
                </a:lnTo>
                <a:lnTo>
                  <a:pt x="623956" y="515620"/>
                </a:lnTo>
                <a:lnTo>
                  <a:pt x="623980" y="516267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5703" y="518930"/>
                </a:moveTo>
                <a:lnTo>
                  <a:pt x="624399" y="516460"/>
                </a:lnTo>
                <a:lnTo>
                  <a:pt x="624296" y="516129"/>
                </a:lnTo>
                <a:lnTo>
                  <a:pt x="625462" y="515620"/>
                </a:lnTo>
                <a:lnTo>
                  <a:pt x="617585" y="514350"/>
                </a:lnTo>
                <a:lnTo>
                  <a:pt x="627919" y="514350"/>
                </a:lnTo>
                <a:lnTo>
                  <a:pt x="625703" y="518930"/>
                </a:lnTo>
                <a:close/>
              </a:path>
              <a:path w="4096384" h="836930">
                <a:moveTo>
                  <a:pt x="647633" y="529590"/>
                </a:moveTo>
                <a:lnTo>
                  <a:pt x="643282" y="528361"/>
                </a:lnTo>
                <a:lnTo>
                  <a:pt x="646585" y="527050"/>
                </a:lnTo>
                <a:lnTo>
                  <a:pt x="648314" y="524751"/>
                </a:lnTo>
                <a:lnTo>
                  <a:pt x="648399" y="524397"/>
                </a:lnTo>
                <a:lnTo>
                  <a:pt x="643155" y="518258"/>
                </a:lnTo>
                <a:lnTo>
                  <a:pt x="643112" y="518082"/>
                </a:lnTo>
                <a:lnTo>
                  <a:pt x="645073" y="514350"/>
                </a:lnTo>
                <a:lnTo>
                  <a:pt x="645747" y="514350"/>
                </a:lnTo>
                <a:lnTo>
                  <a:pt x="653290" y="520700"/>
                </a:lnTo>
                <a:lnTo>
                  <a:pt x="653454" y="520700"/>
                </a:lnTo>
                <a:lnTo>
                  <a:pt x="653325" y="528320"/>
                </a:lnTo>
                <a:lnTo>
                  <a:pt x="647633" y="529590"/>
                </a:lnTo>
                <a:close/>
              </a:path>
              <a:path w="4096384" h="836930">
                <a:moveTo>
                  <a:pt x="720845" y="528320"/>
                </a:moveTo>
                <a:lnTo>
                  <a:pt x="716928" y="524613"/>
                </a:lnTo>
                <a:lnTo>
                  <a:pt x="716896" y="524255"/>
                </a:lnTo>
                <a:lnTo>
                  <a:pt x="717990" y="520700"/>
                </a:lnTo>
                <a:lnTo>
                  <a:pt x="722940" y="514350"/>
                </a:lnTo>
                <a:lnTo>
                  <a:pt x="728767" y="516875"/>
                </a:lnTo>
                <a:lnTo>
                  <a:pt x="732180" y="521830"/>
                </a:lnTo>
                <a:lnTo>
                  <a:pt x="732175" y="522199"/>
                </a:lnTo>
                <a:lnTo>
                  <a:pt x="730058" y="527050"/>
                </a:lnTo>
                <a:lnTo>
                  <a:pt x="721179" y="527050"/>
                </a:lnTo>
                <a:lnTo>
                  <a:pt x="720845" y="52832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18961" y="539750"/>
                </a:lnTo>
                <a:lnTo>
                  <a:pt x="723772" y="535960"/>
                </a:lnTo>
                <a:lnTo>
                  <a:pt x="730057" y="527051"/>
                </a:lnTo>
                <a:lnTo>
                  <a:pt x="732175" y="522199"/>
                </a:lnTo>
                <a:lnTo>
                  <a:pt x="732180" y="521830"/>
                </a:lnTo>
                <a:lnTo>
                  <a:pt x="728831" y="516932"/>
                </a:lnTo>
                <a:lnTo>
                  <a:pt x="722940" y="514350"/>
                </a:lnTo>
                <a:lnTo>
                  <a:pt x="728722" y="514350"/>
                </a:lnTo>
                <a:lnTo>
                  <a:pt x="728722" y="515620"/>
                </a:lnTo>
                <a:lnTo>
                  <a:pt x="736763" y="515620"/>
                </a:lnTo>
                <a:lnTo>
                  <a:pt x="735840" y="516789"/>
                </a:lnTo>
                <a:lnTo>
                  <a:pt x="735789" y="516932"/>
                </a:lnTo>
                <a:lnTo>
                  <a:pt x="736588" y="518160"/>
                </a:lnTo>
                <a:lnTo>
                  <a:pt x="745648" y="518160"/>
                </a:lnTo>
                <a:lnTo>
                  <a:pt x="743304" y="520700"/>
                </a:lnTo>
                <a:lnTo>
                  <a:pt x="742195" y="523103"/>
                </a:lnTo>
                <a:lnTo>
                  <a:pt x="742304" y="523566"/>
                </a:lnTo>
                <a:lnTo>
                  <a:pt x="742800" y="524510"/>
                </a:lnTo>
                <a:lnTo>
                  <a:pt x="745655" y="525780"/>
                </a:lnTo>
                <a:lnTo>
                  <a:pt x="753746" y="525780"/>
                </a:lnTo>
                <a:lnTo>
                  <a:pt x="752813" y="527050"/>
                </a:lnTo>
                <a:lnTo>
                  <a:pt x="738846" y="527050"/>
                </a:lnTo>
                <a:lnTo>
                  <a:pt x="735891" y="528283"/>
                </a:lnTo>
                <a:lnTo>
                  <a:pt x="734740" y="530783"/>
                </a:lnTo>
                <a:lnTo>
                  <a:pt x="734872" y="530966"/>
                </a:lnTo>
                <a:lnTo>
                  <a:pt x="738609" y="533400"/>
                </a:lnTo>
                <a:lnTo>
                  <a:pt x="783255" y="533400"/>
                </a:lnTo>
                <a:lnTo>
                  <a:pt x="785147" y="534061"/>
                </a:lnTo>
                <a:lnTo>
                  <a:pt x="784071" y="534670"/>
                </a:lnTo>
                <a:lnTo>
                  <a:pt x="732074" y="534670"/>
                </a:lnTo>
                <a:lnTo>
                  <a:pt x="727216" y="535940"/>
                </a:lnTo>
                <a:lnTo>
                  <a:pt x="731740" y="53721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6588" y="518160"/>
                </a:moveTo>
                <a:lnTo>
                  <a:pt x="735959" y="517194"/>
                </a:lnTo>
                <a:lnTo>
                  <a:pt x="735840" y="516789"/>
                </a:lnTo>
                <a:lnTo>
                  <a:pt x="736763" y="515620"/>
                </a:lnTo>
                <a:lnTo>
                  <a:pt x="734248" y="514350"/>
                </a:lnTo>
                <a:lnTo>
                  <a:pt x="741888" y="514350"/>
                </a:lnTo>
                <a:lnTo>
                  <a:pt x="739866" y="516890"/>
                </a:lnTo>
                <a:lnTo>
                  <a:pt x="736588" y="518160"/>
                </a:lnTo>
                <a:close/>
              </a:path>
              <a:path w="4096384" h="836930">
                <a:moveTo>
                  <a:pt x="861310" y="525780"/>
                </a:moveTo>
                <a:lnTo>
                  <a:pt x="863994" y="521970"/>
                </a:lnTo>
                <a:lnTo>
                  <a:pt x="870536" y="514350"/>
                </a:lnTo>
                <a:lnTo>
                  <a:pt x="868185" y="524510"/>
                </a:lnTo>
                <a:lnTo>
                  <a:pt x="867013" y="524510"/>
                </a:lnTo>
                <a:lnTo>
                  <a:pt x="861310" y="52578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61310" y="525780"/>
                </a:lnTo>
                <a:lnTo>
                  <a:pt x="867013" y="524510"/>
                </a:lnTo>
                <a:lnTo>
                  <a:pt x="868185" y="524510"/>
                </a:lnTo>
                <a:lnTo>
                  <a:pt x="870536" y="514350"/>
                </a:lnTo>
                <a:lnTo>
                  <a:pt x="883271" y="514350"/>
                </a:lnTo>
                <a:lnTo>
                  <a:pt x="883046" y="515620"/>
                </a:lnTo>
                <a:lnTo>
                  <a:pt x="871537" y="515620"/>
                </a:lnTo>
                <a:lnTo>
                  <a:pt x="871063" y="516815"/>
                </a:lnTo>
                <a:lnTo>
                  <a:pt x="871195" y="517298"/>
                </a:lnTo>
                <a:lnTo>
                  <a:pt x="872042" y="519430"/>
                </a:lnTo>
                <a:lnTo>
                  <a:pt x="871033" y="51943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927188" y="519430"/>
                </a:moveTo>
                <a:lnTo>
                  <a:pt x="924503" y="515620"/>
                </a:lnTo>
                <a:lnTo>
                  <a:pt x="926854" y="514350"/>
                </a:lnTo>
                <a:lnTo>
                  <a:pt x="928530" y="514350"/>
                </a:lnTo>
                <a:lnTo>
                  <a:pt x="928899" y="515279"/>
                </a:lnTo>
                <a:lnTo>
                  <a:pt x="928779" y="516394"/>
                </a:lnTo>
                <a:lnTo>
                  <a:pt x="928196" y="518160"/>
                </a:lnTo>
                <a:lnTo>
                  <a:pt x="927188" y="519430"/>
                </a:lnTo>
                <a:close/>
              </a:path>
              <a:path w="4096384" h="836930">
                <a:moveTo>
                  <a:pt x="932051" y="519430"/>
                </a:moveTo>
                <a:lnTo>
                  <a:pt x="927188" y="519430"/>
                </a:lnTo>
                <a:lnTo>
                  <a:pt x="928196" y="518160"/>
                </a:lnTo>
                <a:lnTo>
                  <a:pt x="929034" y="515620"/>
                </a:lnTo>
                <a:lnTo>
                  <a:pt x="928530" y="514350"/>
                </a:lnTo>
                <a:lnTo>
                  <a:pt x="952666" y="514350"/>
                </a:lnTo>
                <a:lnTo>
                  <a:pt x="951998" y="516890"/>
                </a:lnTo>
                <a:lnTo>
                  <a:pt x="933055" y="516890"/>
                </a:lnTo>
                <a:lnTo>
                  <a:pt x="932051" y="519430"/>
                </a:lnTo>
                <a:close/>
              </a:path>
              <a:path w="4096384" h="836930">
                <a:moveTo>
                  <a:pt x="997449" y="519430"/>
                </a:moveTo>
                <a:lnTo>
                  <a:pt x="994973" y="518160"/>
                </a:lnTo>
                <a:lnTo>
                  <a:pt x="992215" y="515620"/>
                </a:lnTo>
                <a:lnTo>
                  <a:pt x="994408" y="514350"/>
                </a:lnTo>
                <a:lnTo>
                  <a:pt x="997449" y="519430"/>
                </a:lnTo>
                <a:close/>
              </a:path>
              <a:path w="4096384" h="836930">
                <a:moveTo>
                  <a:pt x="1002432" y="519430"/>
                </a:moveTo>
                <a:lnTo>
                  <a:pt x="997449" y="519430"/>
                </a:lnTo>
                <a:lnTo>
                  <a:pt x="994408" y="514350"/>
                </a:lnTo>
                <a:lnTo>
                  <a:pt x="999502" y="514350"/>
                </a:lnTo>
                <a:lnTo>
                  <a:pt x="1002432" y="519430"/>
                </a:lnTo>
                <a:close/>
              </a:path>
              <a:path w="4096384" h="836930">
                <a:moveTo>
                  <a:pt x="1035143" y="515620"/>
                </a:moveTo>
                <a:lnTo>
                  <a:pt x="1033132" y="515620"/>
                </a:lnTo>
                <a:lnTo>
                  <a:pt x="1033970" y="514350"/>
                </a:lnTo>
                <a:lnTo>
                  <a:pt x="1035143" y="51562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38495" y="519430"/>
                </a:lnTo>
                <a:lnTo>
                  <a:pt x="1038328" y="516932"/>
                </a:lnTo>
                <a:lnTo>
                  <a:pt x="1037153" y="515620"/>
                </a:lnTo>
                <a:lnTo>
                  <a:pt x="1035143" y="515620"/>
                </a:lnTo>
                <a:lnTo>
                  <a:pt x="1033970" y="514350"/>
                </a:lnTo>
                <a:lnTo>
                  <a:pt x="1045030" y="51435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45030" y="514350"/>
                </a:lnTo>
                <a:lnTo>
                  <a:pt x="1048695" y="516875"/>
                </a:lnTo>
                <a:lnTo>
                  <a:pt x="1048219" y="518160"/>
                </a:lnTo>
                <a:lnTo>
                  <a:pt x="1046032" y="51816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73696" y="518160"/>
                </a:moveTo>
                <a:lnTo>
                  <a:pt x="1060891" y="518160"/>
                </a:lnTo>
                <a:lnTo>
                  <a:pt x="1064073" y="515620"/>
                </a:lnTo>
                <a:lnTo>
                  <a:pt x="1062964" y="514350"/>
                </a:lnTo>
                <a:lnTo>
                  <a:pt x="1074364" y="514350"/>
                </a:lnTo>
                <a:lnTo>
                  <a:pt x="1073305" y="516646"/>
                </a:lnTo>
                <a:lnTo>
                  <a:pt x="1073355" y="517298"/>
                </a:lnTo>
                <a:lnTo>
                  <a:pt x="1073696" y="518160"/>
                </a:lnTo>
                <a:close/>
              </a:path>
              <a:path w="4096384" h="836930">
                <a:moveTo>
                  <a:pt x="1074528" y="518160"/>
                </a:moveTo>
                <a:lnTo>
                  <a:pt x="1073696" y="518160"/>
                </a:lnTo>
                <a:lnTo>
                  <a:pt x="1073355" y="517298"/>
                </a:lnTo>
                <a:lnTo>
                  <a:pt x="1073305" y="516646"/>
                </a:lnTo>
                <a:lnTo>
                  <a:pt x="1074364" y="514350"/>
                </a:lnTo>
                <a:lnTo>
                  <a:pt x="1075202" y="515620"/>
                </a:lnTo>
                <a:lnTo>
                  <a:pt x="1075677" y="516815"/>
                </a:lnTo>
                <a:lnTo>
                  <a:pt x="1074528" y="518160"/>
                </a:lnTo>
                <a:close/>
              </a:path>
              <a:path w="4096384" h="836930">
                <a:moveTo>
                  <a:pt x="1060329" y="524160"/>
                </a:moveTo>
                <a:lnTo>
                  <a:pt x="1054086" y="519430"/>
                </a:lnTo>
                <a:lnTo>
                  <a:pt x="1045030" y="519430"/>
                </a:lnTo>
                <a:lnTo>
                  <a:pt x="1046032" y="518160"/>
                </a:lnTo>
                <a:lnTo>
                  <a:pt x="1074528" y="518160"/>
                </a:lnTo>
                <a:lnTo>
                  <a:pt x="1075667" y="516932"/>
                </a:lnTo>
                <a:lnTo>
                  <a:pt x="1075202" y="515620"/>
                </a:lnTo>
                <a:lnTo>
                  <a:pt x="1074364" y="514350"/>
                </a:lnTo>
                <a:lnTo>
                  <a:pt x="1086602" y="514350"/>
                </a:lnTo>
                <a:lnTo>
                  <a:pt x="1083530" y="520700"/>
                </a:lnTo>
                <a:lnTo>
                  <a:pt x="1069172" y="520700"/>
                </a:lnTo>
                <a:lnTo>
                  <a:pt x="1067496" y="521970"/>
                </a:lnTo>
                <a:lnTo>
                  <a:pt x="1064477" y="521970"/>
                </a:lnTo>
                <a:lnTo>
                  <a:pt x="1066068" y="523240"/>
                </a:lnTo>
                <a:lnTo>
                  <a:pt x="1060450" y="523240"/>
                </a:lnTo>
                <a:lnTo>
                  <a:pt x="1060329" y="524160"/>
                </a:lnTo>
                <a:close/>
              </a:path>
              <a:path w="4096384" h="836930">
                <a:moveTo>
                  <a:pt x="1083314" y="521677"/>
                </a:moveTo>
                <a:lnTo>
                  <a:pt x="1083226" y="521329"/>
                </a:lnTo>
                <a:lnTo>
                  <a:pt x="1086602" y="514350"/>
                </a:lnTo>
                <a:lnTo>
                  <a:pt x="1086936" y="515620"/>
                </a:lnTo>
                <a:lnTo>
                  <a:pt x="1091801" y="515620"/>
                </a:lnTo>
                <a:lnTo>
                  <a:pt x="1088108" y="518160"/>
                </a:lnTo>
                <a:lnTo>
                  <a:pt x="1083314" y="521677"/>
                </a:lnTo>
                <a:close/>
              </a:path>
              <a:path w="4096384" h="836930">
                <a:moveTo>
                  <a:pt x="1095206" y="525780"/>
                </a:moveTo>
                <a:lnTo>
                  <a:pt x="1083080" y="525780"/>
                </a:lnTo>
                <a:lnTo>
                  <a:pt x="1084462" y="524613"/>
                </a:lnTo>
                <a:lnTo>
                  <a:pt x="1084572" y="524474"/>
                </a:lnTo>
                <a:lnTo>
                  <a:pt x="1083674" y="522199"/>
                </a:lnTo>
                <a:lnTo>
                  <a:pt x="1083553" y="521936"/>
                </a:lnTo>
                <a:lnTo>
                  <a:pt x="1083314" y="521677"/>
                </a:lnTo>
                <a:lnTo>
                  <a:pt x="1091801" y="515620"/>
                </a:lnTo>
                <a:lnTo>
                  <a:pt x="1086936" y="515620"/>
                </a:lnTo>
                <a:lnTo>
                  <a:pt x="1086602" y="514350"/>
                </a:lnTo>
                <a:lnTo>
                  <a:pt x="1099992" y="514350"/>
                </a:lnTo>
                <a:lnTo>
                  <a:pt x="1101056" y="518082"/>
                </a:lnTo>
                <a:lnTo>
                  <a:pt x="1101173" y="518258"/>
                </a:lnTo>
                <a:lnTo>
                  <a:pt x="1103516" y="520700"/>
                </a:lnTo>
                <a:lnTo>
                  <a:pt x="1098834" y="520700"/>
                </a:lnTo>
                <a:lnTo>
                  <a:pt x="1095481" y="521970"/>
                </a:lnTo>
                <a:lnTo>
                  <a:pt x="1088989" y="523231"/>
                </a:lnTo>
                <a:lnTo>
                  <a:pt x="1095206" y="525780"/>
                </a:lnTo>
                <a:close/>
              </a:path>
              <a:path w="4096384" h="836930">
                <a:moveTo>
                  <a:pt x="1103516" y="520700"/>
                </a:moveTo>
                <a:lnTo>
                  <a:pt x="1101173" y="518258"/>
                </a:lnTo>
                <a:lnTo>
                  <a:pt x="1101056" y="518082"/>
                </a:lnTo>
                <a:lnTo>
                  <a:pt x="1099992" y="514350"/>
                </a:lnTo>
                <a:lnTo>
                  <a:pt x="1102697" y="514350"/>
                </a:lnTo>
                <a:lnTo>
                  <a:pt x="1103365" y="515620"/>
                </a:lnTo>
                <a:lnTo>
                  <a:pt x="1104203" y="518160"/>
                </a:lnTo>
                <a:lnTo>
                  <a:pt x="1104871" y="519430"/>
                </a:lnTo>
                <a:lnTo>
                  <a:pt x="1103516" y="520700"/>
                </a:lnTo>
                <a:close/>
              </a:path>
              <a:path w="4096384" h="836930">
                <a:moveTo>
                  <a:pt x="1108728" y="524510"/>
                </a:moveTo>
                <a:lnTo>
                  <a:pt x="1097164" y="524510"/>
                </a:lnTo>
                <a:lnTo>
                  <a:pt x="1098834" y="520700"/>
                </a:lnTo>
                <a:lnTo>
                  <a:pt x="1103516" y="520700"/>
                </a:lnTo>
                <a:lnTo>
                  <a:pt x="1104641" y="519645"/>
                </a:lnTo>
                <a:lnTo>
                  <a:pt x="1104750" y="519200"/>
                </a:lnTo>
                <a:lnTo>
                  <a:pt x="1104203" y="518160"/>
                </a:lnTo>
                <a:lnTo>
                  <a:pt x="1103365" y="515620"/>
                </a:lnTo>
                <a:lnTo>
                  <a:pt x="1102697" y="514350"/>
                </a:lnTo>
                <a:lnTo>
                  <a:pt x="1113593" y="514350"/>
                </a:lnTo>
                <a:lnTo>
                  <a:pt x="1112080" y="515620"/>
                </a:lnTo>
                <a:lnTo>
                  <a:pt x="1111968" y="517298"/>
                </a:lnTo>
                <a:lnTo>
                  <a:pt x="1111910" y="519430"/>
                </a:lnTo>
                <a:lnTo>
                  <a:pt x="1108728" y="519430"/>
                </a:lnTo>
                <a:lnTo>
                  <a:pt x="1108728" y="524510"/>
                </a:lnTo>
                <a:close/>
              </a:path>
              <a:path w="4096384" h="836930">
                <a:moveTo>
                  <a:pt x="1111910" y="521970"/>
                </a:moveTo>
                <a:lnTo>
                  <a:pt x="1111968" y="517298"/>
                </a:lnTo>
                <a:lnTo>
                  <a:pt x="1112080" y="515620"/>
                </a:lnTo>
                <a:lnTo>
                  <a:pt x="1113593" y="514350"/>
                </a:lnTo>
                <a:lnTo>
                  <a:pt x="1116441" y="515620"/>
                </a:lnTo>
                <a:lnTo>
                  <a:pt x="1119787" y="519430"/>
                </a:lnTo>
                <a:lnTo>
                  <a:pt x="1111910" y="521970"/>
                </a:lnTo>
                <a:close/>
              </a:path>
              <a:path w="4096384" h="836930">
                <a:moveTo>
                  <a:pt x="1185501" y="519430"/>
                </a:moveTo>
                <a:lnTo>
                  <a:pt x="1178967" y="519430"/>
                </a:lnTo>
                <a:lnTo>
                  <a:pt x="1181140" y="515620"/>
                </a:lnTo>
                <a:lnTo>
                  <a:pt x="1182653" y="514350"/>
                </a:lnTo>
                <a:lnTo>
                  <a:pt x="1183655" y="515620"/>
                </a:lnTo>
                <a:lnTo>
                  <a:pt x="1184349" y="516932"/>
                </a:lnTo>
                <a:lnTo>
                  <a:pt x="1185501" y="519430"/>
                </a:lnTo>
                <a:close/>
              </a:path>
              <a:path w="4096384" h="836930">
                <a:moveTo>
                  <a:pt x="1355975" y="519430"/>
                </a:moveTo>
                <a:lnTo>
                  <a:pt x="1355137" y="518160"/>
                </a:lnTo>
                <a:lnTo>
                  <a:pt x="1354299" y="515620"/>
                </a:lnTo>
                <a:lnTo>
                  <a:pt x="1354803" y="514350"/>
                </a:lnTo>
                <a:lnTo>
                  <a:pt x="1356650" y="514350"/>
                </a:lnTo>
                <a:lnTo>
                  <a:pt x="1360388" y="516815"/>
                </a:lnTo>
                <a:lnTo>
                  <a:pt x="1355975" y="519430"/>
                </a:lnTo>
                <a:close/>
              </a:path>
              <a:path w="4096384" h="836930">
                <a:moveTo>
                  <a:pt x="1370557" y="519430"/>
                </a:moveTo>
                <a:lnTo>
                  <a:pt x="1355975" y="519430"/>
                </a:lnTo>
                <a:lnTo>
                  <a:pt x="1360424" y="516932"/>
                </a:lnTo>
                <a:lnTo>
                  <a:pt x="1356650" y="514350"/>
                </a:lnTo>
                <a:lnTo>
                  <a:pt x="1363518" y="514350"/>
                </a:lnTo>
                <a:lnTo>
                  <a:pt x="1370557" y="51943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70368" y="520149"/>
                </a:lnTo>
                <a:lnTo>
                  <a:pt x="1370488" y="519380"/>
                </a:lnTo>
                <a:lnTo>
                  <a:pt x="1363518" y="514350"/>
                </a:lnTo>
                <a:lnTo>
                  <a:pt x="1378441" y="51435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91933" y="527050"/>
                </a:moveTo>
                <a:lnTo>
                  <a:pt x="1377767" y="527050"/>
                </a:lnTo>
                <a:lnTo>
                  <a:pt x="1379279" y="524510"/>
                </a:lnTo>
                <a:lnTo>
                  <a:pt x="1379600" y="522894"/>
                </a:lnTo>
                <a:lnTo>
                  <a:pt x="1379709" y="521830"/>
                </a:lnTo>
                <a:lnTo>
                  <a:pt x="1379109" y="520700"/>
                </a:lnTo>
                <a:lnTo>
                  <a:pt x="1370223" y="520700"/>
                </a:lnTo>
                <a:lnTo>
                  <a:pt x="1378441" y="514350"/>
                </a:lnTo>
                <a:lnTo>
                  <a:pt x="1396710" y="514350"/>
                </a:lnTo>
                <a:lnTo>
                  <a:pt x="1394195" y="518160"/>
                </a:lnTo>
                <a:lnTo>
                  <a:pt x="1395201" y="518583"/>
                </a:lnTo>
                <a:lnTo>
                  <a:pt x="1385814" y="524510"/>
                </a:lnTo>
                <a:lnTo>
                  <a:pt x="1389500" y="525780"/>
                </a:lnTo>
                <a:lnTo>
                  <a:pt x="1389671" y="525780"/>
                </a:lnTo>
                <a:lnTo>
                  <a:pt x="1391933" y="527050"/>
                </a:lnTo>
                <a:close/>
              </a:path>
              <a:path w="4096384" h="836930">
                <a:moveTo>
                  <a:pt x="1421686" y="530860"/>
                </a:moveTo>
                <a:lnTo>
                  <a:pt x="1418167" y="530860"/>
                </a:lnTo>
                <a:lnTo>
                  <a:pt x="1426882" y="515620"/>
                </a:lnTo>
                <a:lnTo>
                  <a:pt x="1429226" y="514350"/>
                </a:lnTo>
                <a:lnTo>
                  <a:pt x="1429476" y="516210"/>
                </a:lnTo>
                <a:lnTo>
                  <a:pt x="1429594" y="523285"/>
                </a:lnTo>
                <a:lnTo>
                  <a:pt x="1431105" y="525814"/>
                </a:lnTo>
                <a:lnTo>
                  <a:pt x="1432264" y="527050"/>
                </a:lnTo>
                <a:lnTo>
                  <a:pt x="1427550" y="527050"/>
                </a:lnTo>
                <a:lnTo>
                  <a:pt x="1420511" y="529590"/>
                </a:lnTo>
                <a:lnTo>
                  <a:pt x="1421686" y="530860"/>
                </a:lnTo>
                <a:close/>
              </a:path>
              <a:path w="4096384" h="836930">
                <a:moveTo>
                  <a:pt x="1514641" y="527050"/>
                </a:moveTo>
                <a:lnTo>
                  <a:pt x="1509019" y="527050"/>
                </a:lnTo>
                <a:lnTo>
                  <a:pt x="1509894" y="525947"/>
                </a:lnTo>
                <a:lnTo>
                  <a:pt x="1509980" y="525080"/>
                </a:lnTo>
                <a:lnTo>
                  <a:pt x="1509857" y="521189"/>
                </a:lnTo>
                <a:lnTo>
                  <a:pt x="1511179" y="519645"/>
                </a:lnTo>
                <a:lnTo>
                  <a:pt x="1511237" y="518666"/>
                </a:lnTo>
                <a:lnTo>
                  <a:pt x="1510525" y="514350"/>
                </a:lnTo>
                <a:lnTo>
                  <a:pt x="1513494" y="515152"/>
                </a:lnTo>
                <a:lnTo>
                  <a:pt x="1515560" y="516890"/>
                </a:lnTo>
                <a:lnTo>
                  <a:pt x="1522320" y="516890"/>
                </a:lnTo>
                <a:lnTo>
                  <a:pt x="1521761" y="518160"/>
                </a:lnTo>
                <a:lnTo>
                  <a:pt x="1516058" y="518160"/>
                </a:lnTo>
                <a:lnTo>
                  <a:pt x="1516562" y="521970"/>
                </a:lnTo>
                <a:lnTo>
                  <a:pt x="1524550" y="521970"/>
                </a:lnTo>
                <a:lnTo>
                  <a:pt x="1522804" y="523174"/>
                </a:lnTo>
                <a:lnTo>
                  <a:pt x="1522872" y="523307"/>
                </a:lnTo>
                <a:lnTo>
                  <a:pt x="1525781" y="524510"/>
                </a:lnTo>
                <a:lnTo>
                  <a:pt x="1520252" y="524510"/>
                </a:lnTo>
                <a:lnTo>
                  <a:pt x="1515615" y="525785"/>
                </a:lnTo>
                <a:lnTo>
                  <a:pt x="1514641" y="527050"/>
                </a:lnTo>
                <a:close/>
              </a:path>
              <a:path w="4096384" h="836930">
                <a:moveTo>
                  <a:pt x="1539021" y="519430"/>
                </a:moveTo>
                <a:lnTo>
                  <a:pt x="1536911" y="517298"/>
                </a:lnTo>
                <a:lnTo>
                  <a:pt x="1538857" y="514350"/>
                </a:lnTo>
                <a:lnTo>
                  <a:pt x="1539979" y="514350"/>
                </a:lnTo>
                <a:lnTo>
                  <a:pt x="1539021" y="519430"/>
                </a:lnTo>
                <a:close/>
              </a:path>
              <a:path w="4096384" h="836930">
                <a:moveTo>
                  <a:pt x="1553603" y="521970"/>
                </a:moveTo>
                <a:lnTo>
                  <a:pt x="1551550" y="519380"/>
                </a:lnTo>
                <a:lnTo>
                  <a:pt x="1549456" y="516932"/>
                </a:lnTo>
                <a:lnTo>
                  <a:pt x="1560138" y="514350"/>
                </a:lnTo>
                <a:lnTo>
                  <a:pt x="1560036" y="517651"/>
                </a:lnTo>
                <a:lnTo>
                  <a:pt x="1559968" y="518160"/>
                </a:lnTo>
                <a:lnTo>
                  <a:pt x="1559136" y="519430"/>
                </a:lnTo>
                <a:lnTo>
                  <a:pt x="1556451" y="519430"/>
                </a:lnTo>
                <a:lnTo>
                  <a:pt x="1553603" y="521970"/>
                </a:lnTo>
                <a:close/>
              </a:path>
              <a:path w="4096384" h="836930">
                <a:moveTo>
                  <a:pt x="1566673" y="519430"/>
                </a:moveTo>
                <a:lnTo>
                  <a:pt x="1559136" y="519430"/>
                </a:lnTo>
                <a:lnTo>
                  <a:pt x="1559968" y="518160"/>
                </a:lnTo>
                <a:lnTo>
                  <a:pt x="1560036" y="517651"/>
                </a:lnTo>
                <a:lnTo>
                  <a:pt x="1560138" y="514350"/>
                </a:lnTo>
                <a:lnTo>
                  <a:pt x="1560876" y="514350"/>
                </a:lnTo>
                <a:lnTo>
                  <a:pt x="1562318" y="515620"/>
                </a:lnTo>
                <a:lnTo>
                  <a:pt x="1567704" y="515620"/>
                </a:lnTo>
                <a:lnTo>
                  <a:pt x="1566854" y="519380"/>
                </a:lnTo>
                <a:lnTo>
                  <a:pt x="1566673" y="519430"/>
                </a:lnTo>
                <a:close/>
              </a:path>
              <a:path w="4096384" h="836930">
                <a:moveTo>
                  <a:pt x="1611879" y="527050"/>
                </a:moveTo>
                <a:lnTo>
                  <a:pt x="1602460" y="527050"/>
                </a:lnTo>
                <a:lnTo>
                  <a:pt x="1608099" y="521970"/>
                </a:lnTo>
                <a:lnTo>
                  <a:pt x="1611101" y="517136"/>
                </a:lnTo>
                <a:lnTo>
                  <a:pt x="1611223" y="516875"/>
                </a:lnTo>
                <a:lnTo>
                  <a:pt x="1606890" y="514754"/>
                </a:lnTo>
                <a:lnTo>
                  <a:pt x="1606785" y="514532"/>
                </a:lnTo>
                <a:lnTo>
                  <a:pt x="1606903" y="514350"/>
                </a:lnTo>
                <a:lnTo>
                  <a:pt x="1614786" y="514350"/>
                </a:lnTo>
                <a:lnTo>
                  <a:pt x="1612940" y="515620"/>
                </a:lnTo>
                <a:lnTo>
                  <a:pt x="1612606" y="515620"/>
                </a:lnTo>
                <a:lnTo>
                  <a:pt x="1619845" y="520700"/>
                </a:lnTo>
                <a:lnTo>
                  <a:pt x="1619311" y="520700"/>
                </a:lnTo>
                <a:lnTo>
                  <a:pt x="1618473" y="521970"/>
                </a:lnTo>
                <a:lnTo>
                  <a:pt x="1613444" y="521970"/>
                </a:lnTo>
                <a:lnTo>
                  <a:pt x="1611523" y="524397"/>
                </a:lnTo>
                <a:lnTo>
                  <a:pt x="1611639" y="525680"/>
                </a:lnTo>
                <a:lnTo>
                  <a:pt x="1611879" y="527050"/>
                </a:lnTo>
                <a:close/>
              </a:path>
              <a:path w="4096384" h="836930">
                <a:moveTo>
                  <a:pt x="1641227" y="516932"/>
                </a:moveTo>
                <a:lnTo>
                  <a:pt x="1640512" y="514900"/>
                </a:lnTo>
                <a:lnTo>
                  <a:pt x="1643780" y="514350"/>
                </a:lnTo>
                <a:lnTo>
                  <a:pt x="1641227" y="516932"/>
                </a:lnTo>
                <a:close/>
              </a:path>
              <a:path w="4096384" h="836930">
                <a:moveTo>
                  <a:pt x="1642104" y="519430"/>
                </a:moveTo>
                <a:lnTo>
                  <a:pt x="1641355" y="517298"/>
                </a:lnTo>
                <a:lnTo>
                  <a:pt x="1641266" y="516890"/>
                </a:lnTo>
                <a:lnTo>
                  <a:pt x="1643780" y="514350"/>
                </a:lnTo>
                <a:lnTo>
                  <a:pt x="1642104" y="519430"/>
                </a:lnTo>
                <a:close/>
              </a:path>
              <a:path w="4096384" h="836930">
                <a:moveTo>
                  <a:pt x="1896227" y="515620"/>
                </a:moveTo>
                <a:lnTo>
                  <a:pt x="1897903" y="514350"/>
                </a:lnTo>
                <a:lnTo>
                  <a:pt x="1897127" y="515279"/>
                </a:lnTo>
                <a:lnTo>
                  <a:pt x="1896227" y="515620"/>
                </a:lnTo>
                <a:close/>
              </a:path>
              <a:path w="4096384" h="836930">
                <a:moveTo>
                  <a:pt x="1897127" y="515279"/>
                </a:moveTo>
                <a:lnTo>
                  <a:pt x="1897903" y="514350"/>
                </a:lnTo>
                <a:lnTo>
                  <a:pt x="1899580" y="514350"/>
                </a:lnTo>
                <a:lnTo>
                  <a:pt x="1897127" y="515279"/>
                </a:lnTo>
                <a:close/>
              </a:path>
              <a:path w="4096384" h="836930">
                <a:moveTo>
                  <a:pt x="2068043" y="523240"/>
                </a:moveTo>
                <a:lnTo>
                  <a:pt x="2060670" y="520700"/>
                </a:lnTo>
                <a:lnTo>
                  <a:pt x="2063689" y="514350"/>
                </a:lnTo>
                <a:lnTo>
                  <a:pt x="2065699" y="515620"/>
                </a:lnTo>
                <a:lnTo>
                  <a:pt x="2067462" y="517846"/>
                </a:lnTo>
                <a:lnTo>
                  <a:pt x="2067340" y="518748"/>
                </a:lnTo>
                <a:lnTo>
                  <a:pt x="2067205" y="519430"/>
                </a:lnTo>
                <a:lnTo>
                  <a:pt x="2067793" y="519430"/>
                </a:lnTo>
                <a:lnTo>
                  <a:pt x="2068043" y="523240"/>
                </a:lnTo>
                <a:close/>
              </a:path>
              <a:path w="4096384" h="836930">
                <a:moveTo>
                  <a:pt x="2067507" y="517904"/>
                </a:moveTo>
                <a:lnTo>
                  <a:pt x="2065699" y="515620"/>
                </a:lnTo>
                <a:lnTo>
                  <a:pt x="2063689" y="514350"/>
                </a:lnTo>
                <a:lnTo>
                  <a:pt x="2068209" y="514350"/>
                </a:lnTo>
                <a:lnTo>
                  <a:pt x="2067507" y="517904"/>
                </a:lnTo>
                <a:close/>
              </a:path>
              <a:path w="4096384" h="836930">
                <a:moveTo>
                  <a:pt x="2191418" y="523240"/>
                </a:moveTo>
                <a:lnTo>
                  <a:pt x="2185381" y="521970"/>
                </a:lnTo>
                <a:lnTo>
                  <a:pt x="2180352" y="519430"/>
                </a:lnTo>
                <a:lnTo>
                  <a:pt x="2185551" y="518160"/>
                </a:lnTo>
                <a:lnTo>
                  <a:pt x="2186553" y="514350"/>
                </a:lnTo>
                <a:lnTo>
                  <a:pt x="2191418" y="523240"/>
                </a:lnTo>
                <a:close/>
              </a:path>
              <a:path w="4096384" h="836930">
                <a:moveTo>
                  <a:pt x="2204999" y="523240"/>
                </a:moveTo>
                <a:lnTo>
                  <a:pt x="2191418" y="523240"/>
                </a:lnTo>
                <a:lnTo>
                  <a:pt x="2186553" y="514350"/>
                </a:lnTo>
                <a:lnTo>
                  <a:pt x="2190076" y="514350"/>
                </a:lnTo>
                <a:lnTo>
                  <a:pt x="2190076" y="516890"/>
                </a:lnTo>
                <a:lnTo>
                  <a:pt x="2201211" y="516890"/>
                </a:lnTo>
                <a:lnTo>
                  <a:pt x="2199295" y="519430"/>
                </a:lnTo>
                <a:lnTo>
                  <a:pt x="2199629" y="519430"/>
                </a:lnTo>
                <a:lnTo>
                  <a:pt x="2205333" y="521970"/>
                </a:lnTo>
                <a:lnTo>
                  <a:pt x="2204658" y="521970"/>
                </a:lnTo>
                <a:lnTo>
                  <a:pt x="2204999" y="523240"/>
                </a:lnTo>
                <a:close/>
              </a:path>
              <a:path w="4096384" h="836930">
                <a:moveTo>
                  <a:pt x="2279088" y="520700"/>
                </a:moveTo>
                <a:lnTo>
                  <a:pt x="2277916" y="519430"/>
                </a:lnTo>
                <a:lnTo>
                  <a:pt x="2277558" y="517651"/>
                </a:lnTo>
                <a:lnTo>
                  <a:pt x="2277434" y="516815"/>
                </a:lnTo>
                <a:lnTo>
                  <a:pt x="2278413" y="514350"/>
                </a:lnTo>
                <a:lnTo>
                  <a:pt x="2281746" y="516875"/>
                </a:lnTo>
                <a:lnTo>
                  <a:pt x="2280757" y="519430"/>
                </a:lnTo>
                <a:lnTo>
                  <a:pt x="2279088" y="520700"/>
                </a:lnTo>
                <a:close/>
              </a:path>
              <a:path w="4096384" h="836930">
                <a:moveTo>
                  <a:pt x="2298699" y="530860"/>
                </a:moveTo>
                <a:lnTo>
                  <a:pt x="2298999" y="526288"/>
                </a:lnTo>
                <a:lnTo>
                  <a:pt x="2299357" y="522077"/>
                </a:lnTo>
                <a:lnTo>
                  <a:pt x="2299480" y="521830"/>
                </a:lnTo>
                <a:lnTo>
                  <a:pt x="2305574" y="514350"/>
                </a:lnTo>
                <a:lnTo>
                  <a:pt x="2308134" y="518258"/>
                </a:lnTo>
                <a:lnTo>
                  <a:pt x="2309424" y="520700"/>
                </a:lnTo>
                <a:lnTo>
                  <a:pt x="2298699" y="530860"/>
                </a:lnTo>
                <a:close/>
              </a:path>
              <a:path w="4096384" h="836930">
                <a:moveTo>
                  <a:pt x="2353007" y="521970"/>
                </a:moveTo>
                <a:lnTo>
                  <a:pt x="2341443" y="519430"/>
                </a:lnTo>
                <a:lnTo>
                  <a:pt x="2347814" y="514350"/>
                </a:lnTo>
                <a:lnTo>
                  <a:pt x="2347690" y="515279"/>
                </a:lnTo>
                <a:lnTo>
                  <a:pt x="2347743" y="515737"/>
                </a:lnTo>
                <a:lnTo>
                  <a:pt x="2353007" y="521970"/>
                </a:lnTo>
                <a:close/>
              </a:path>
              <a:path w="4096384" h="836930">
                <a:moveTo>
                  <a:pt x="2414026" y="530860"/>
                </a:moveTo>
                <a:lnTo>
                  <a:pt x="2412854" y="530860"/>
                </a:lnTo>
                <a:lnTo>
                  <a:pt x="2409665" y="521970"/>
                </a:lnTo>
                <a:lnTo>
                  <a:pt x="2404303" y="521970"/>
                </a:lnTo>
                <a:lnTo>
                  <a:pt x="2402797" y="518160"/>
                </a:lnTo>
                <a:lnTo>
                  <a:pt x="2399942" y="515620"/>
                </a:lnTo>
                <a:lnTo>
                  <a:pt x="2432963" y="515620"/>
                </a:lnTo>
                <a:lnTo>
                  <a:pt x="2434305" y="514350"/>
                </a:lnTo>
                <a:lnTo>
                  <a:pt x="2496490" y="514350"/>
                </a:lnTo>
                <a:lnTo>
                  <a:pt x="2492692" y="516890"/>
                </a:lnTo>
                <a:lnTo>
                  <a:pt x="2419887" y="516890"/>
                </a:lnTo>
                <a:lnTo>
                  <a:pt x="2418728" y="525680"/>
                </a:lnTo>
                <a:lnTo>
                  <a:pt x="2417543" y="529590"/>
                </a:lnTo>
                <a:lnTo>
                  <a:pt x="2414360" y="529590"/>
                </a:lnTo>
                <a:lnTo>
                  <a:pt x="2414026" y="530860"/>
                </a:lnTo>
                <a:close/>
              </a:path>
              <a:path w="4096384" h="836930">
                <a:moveTo>
                  <a:pt x="2500006" y="524510"/>
                </a:moveTo>
                <a:lnTo>
                  <a:pt x="2493301" y="521970"/>
                </a:lnTo>
                <a:lnTo>
                  <a:pt x="2485097" y="521970"/>
                </a:lnTo>
                <a:lnTo>
                  <a:pt x="2496490" y="514350"/>
                </a:lnTo>
                <a:lnTo>
                  <a:pt x="2495659" y="515620"/>
                </a:lnTo>
                <a:lnTo>
                  <a:pt x="2496150" y="515620"/>
                </a:lnTo>
                <a:lnTo>
                  <a:pt x="2500006" y="524510"/>
                </a:lnTo>
                <a:close/>
              </a:path>
              <a:path w="4096384" h="836930">
                <a:moveTo>
                  <a:pt x="2590354" y="520700"/>
                </a:moveTo>
                <a:lnTo>
                  <a:pt x="2589189" y="520700"/>
                </a:lnTo>
                <a:lnTo>
                  <a:pt x="2588442" y="518401"/>
                </a:lnTo>
                <a:lnTo>
                  <a:pt x="2588329" y="517904"/>
                </a:lnTo>
                <a:lnTo>
                  <a:pt x="2587846" y="514350"/>
                </a:lnTo>
                <a:lnTo>
                  <a:pt x="2594728" y="515620"/>
                </a:lnTo>
                <a:lnTo>
                  <a:pt x="2592037" y="519430"/>
                </a:lnTo>
                <a:lnTo>
                  <a:pt x="2590354" y="520700"/>
                </a:lnTo>
                <a:close/>
              </a:path>
              <a:path w="4096384" h="836930">
                <a:moveTo>
                  <a:pt x="2630427" y="524510"/>
                </a:moveTo>
                <a:lnTo>
                  <a:pt x="2628671" y="519645"/>
                </a:lnTo>
                <a:lnTo>
                  <a:pt x="2628594" y="514350"/>
                </a:lnTo>
                <a:lnTo>
                  <a:pt x="2630427" y="524510"/>
                </a:lnTo>
                <a:close/>
              </a:path>
              <a:path w="4096384" h="836930">
                <a:moveTo>
                  <a:pt x="2633459" y="524510"/>
                </a:moveTo>
                <a:lnTo>
                  <a:pt x="2630427" y="524510"/>
                </a:lnTo>
                <a:lnTo>
                  <a:pt x="2628594" y="514350"/>
                </a:lnTo>
                <a:lnTo>
                  <a:pt x="2637057" y="514350"/>
                </a:lnTo>
                <a:lnTo>
                  <a:pt x="2637132" y="515620"/>
                </a:lnTo>
                <a:lnTo>
                  <a:pt x="2647973" y="515620"/>
                </a:lnTo>
                <a:lnTo>
                  <a:pt x="2649200" y="519430"/>
                </a:lnTo>
                <a:lnTo>
                  <a:pt x="2655073" y="519430"/>
                </a:lnTo>
                <a:lnTo>
                  <a:pt x="2657096" y="520700"/>
                </a:lnTo>
                <a:lnTo>
                  <a:pt x="2664748" y="520700"/>
                </a:lnTo>
                <a:lnTo>
                  <a:pt x="2663278" y="521970"/>
                </a:lnTo>
                <a:lnTo>
                  <a:pt x="2632110" y="521970"/>
                </a:lnTo>
                <a:lnTo>
                  <a:pt x="2633459" y="524510"/>
                </a:lnTo>
                <a:close/>
              </a:path>
              <a:path w="4096384" h="836930">
                <a:moveTo>
                  <a:pt x="2828906" y="523240"/>
                </a:moveTo>
                <a:lnTo>
                  <a:pt x="2830412" y="514350"/>
                </a:lnTo>
                <a:lnTo>
                  <a:pt x="2834717" y="519380"/>
                </a:lnTo>
                <a:lnTo>
                  <a:pt x="2834760" y="520700"/>
                </a:lnTo>
                <a:lnTo>
                  <a:pt x="2828906" y="523240"/>
                </a:lnTo>
                <a:close/>
              </a:path>
              <a:path w="4096384" h="836930">
                <a:moveTo>
                  <a:pt x="3130626" y="523240"/>
                </a:moveTo>
                <a:lnTo>
                  <a:pt x="3128268" y="521970"/>
                </a:lnTo>
                <a:lnTo>
                  <a:pt x="3124752" y="518160"/>
                </a:lnTo>
                <a:lnTo>
                  <a:pt x="3133317" y="514350"/>
                </a:lnTo>
                <a:lnTo>
                  <a:pt x="3133192" y="520857"/>
                </a:lnTo>
                <a:lnTo>
                  <a:pt x="3132308" y="521970"/>
                </a:lnTo>
                <a:lnTo>
                  <a:pt x="3130626" y="523240"/>
                </a:lnTo>
                <a:close/>
              </a:path>
              <a:path w="4096384" h="836930">
                <a:moveTo>
                  <a:pt x="3141678" y="523240"/>
                </a:moveTo>
                <a:lnTo>
                  <a:pt x="3130626" y="523240"/>
                </a:lnTo>
                <a:lnTo>
                  <a:pt x="3132308" y="521970"/>
                </a:lnTo>
                <a:lnTo>
                  <a:pt x="3133192" y="520857"/>
                </a:lnTo>
                <a:lnTo>
                  <a:pt x="3133317" y="514350"/>
                </a:lnTo>
                <a:lnTo>
                  <a:pt x="3138037" y="514350"/>
                </a:lnTo>
                <a:lnTo>
                  <a:pt x="3141678" y="523240"/>
                </a:lnTo>
                <a:close/>
              </a:path>
              <a:path w="4096384" h="836930">
                <a:moveTo>
                  <a:pt x="3177559" y="534670"/>
                </a:moveTo>
                <a:lnTo>
                  <a:pt x="3172594" y="534670"/>
                </a:lnTo>
                <a:lnTo>
                  <a:pt x="3172106" y="531424"/>
                </a:lnTo>
                <a:lnTo>
                  <a:pt x="3171983" y="530783"/>
                </a:lnTo>
                <a:lnTo>
                  <a:pt x="3166172" y="519200"/>
                </a:lnTo>
                <a:lnTo>
                  <a:pt x="3166063" y="518930"/>
                </a:lnTo>
                <a:lnTo>
                  <a:pt x="3166979" y="516932"/>
                </a:lnTo>
                <a:lnTo>
                  <a:pt x="3169173" y="514350"/>
                </a:lnTo>
                <a:lnTo>
                  <a:pt x="3172205" y="519430"/>
                </a:lnTo>
                <a:lnTo>
                  <a:pt x="3166508" y="519430"/>
                </a:lnTo>
                <a:lnTo>
                  <a:pt x="3169016" y="520700"/>
                </a:lnTo>
                <a:lnTo>
                  <a:pt x="3183850" y="520700"/>
                </a:lnTo>
                <a:lnTo>
                  <a:pt x="3184266" y="521970"/>
                </a:lnTo>
                <a:lnTo>
                  <a:pt x="3196494" y="521970"/>
                </a:lnTo>
                <a:lnTo>
                  <a:pt x="3197335" y="523240"/>
                </a:lnTo>
                <a:lnTo>
                  <a:pt x="3189805" y="523240"/>
                </a:lnTo>
                <a:lnTo>
                  <a:pt x="3189884" y="524510"/>
                </a:lnTo>
                <a:lnTo>
                  <a:pt x="3187631" y="524510"/>
                </a:lnTo>
                <a:lnTo>
                  <a:pt x="3186282" y="525780"/>
                </a:lnTo>
                <a:lnTo>
                  <a:pt x="3176292" y="525780"/>
                </a:lnTo>
                <a:lnTo>
                  <a:pt x="3178872" y="528361"/>
                </a:lnTo>
                <a:lnTo>
                  <a:pt x="3182986" y="533400"/>
                </a:lnTo>
                <a:lnTo>
                  <a:pt x="3180743" y="533400"/>
                </a:lnTo>
                <a:lnTo>
                  <a:pt x="3177559" y="534670"/>
                </a:lnTo>
                <a:close/>
              </a:path>
              <a:path w="4096384" h="836930">
                <a:moveTo>
                  <a:pt x="3183850" y="520700"/>
                </a:moveTo>
                <a:lnTo>
                  <a:pt x="3171530" y="520700"/>
                </a:lnTo>
                <a:lnTo>
                  <a:pt x="3171864" y="519430"/>
                </a:lnTo>
                <a:lnTo>
                  <a:pt x="3172205" y="519430"/>
                </a:lnTo>
                <a:lnTo>
                  <a:pt x="3169173" y="514350"/>
                </a:lnTo>
                <a:lnTo>
                  <a:pt x="3175042" y="514350"/>
                </a:lnTo>
                <a:lnTo>
                  <a:pt x="3175544" y="515620"/>
                </a:lnTo>
                <a:lnTo>
                  <a:pt x="3190480" y="515620"/>
                </a:lnTo>
                <a:lnTo>
                  <a:pt x="3192022" y="518160"/>
                </a:lnTo>
                <a:lnTo>
                  <a:pt x="3184600" y="518160"/>
                </a:lnTo>
                <a:lnTo>
                  <a:pt x="3183480" y="519380"/>
                </a:lnTo>
                <a:lnTo>
                  <a:pt x="3183505" y="519645"/>
                </a:lnTo>
                <a:lnTo>
                  <a:pt x="3183850" y="520700"/>
                </a:lnTo>
                <a:close/>
              </a:path>
              <a:path w="4096384" h="836930">
                <a:moveTo>
                  <a:pt x="3196494" y="521970"/>
                </a:moveTo>
                <a:lnTo>
                  <a:pt x="3194336" y="521970"/>
                </a:lnTo>
                <a:lnTo>
                  <a:pt x="3194336" y="517846"/>
                </a:lnTo>
                <a:lnTo>
                  <a:pt x="3200524" y="514350"/>
                </a:lnTo>
                <a:lnTo>
                  <a:pt x="3199692" y="520700"/>
                </a:lnTo>
                <a:lnTo>
                  <a:pt x="3195653" y="520700"/>
                </a:lnTo>
                <a:lnTo>
                  <a:pt x="3196494" y="521970"/>
                </a:lnTo>
                <a:close/>
              </a:path>
              <a:path w="4096384" h="836930">
                <a:moveTo>
                  <a:pt x="3210332" y="515620"/>
                </a:moveTo>
                <a:lnTo>
                  <a:pt x="3205206" y="515620"/>
                </a:lnTo>
                <a:lnTo>
                  <a:pt x="3206064" y="514350"/>
                </a:lnTo>
                <a:lnTo>
                  <a:pt x="3211086" y="514350"/>
                </a:lnTo>
                <a:lnTo>
                  <a:pt x="3210332" y="515620"/>
                </a:lnTo>
                <a:close/>
              </a:path>
              <a:path w="4096384" h="836930">
                <a:moveTo>
                  <a:pt x="3205055" y="524510"/>
                </a:moveTo>
                <a:lnTo>
                  <a:pt x="3211086" y="514350"/>
                </a:lnTo>
                <a:lnTo>
                  <a:pt x="3211577" y="518160"/>
                </a:lnTo>
                <a:lnTo>
                  <a:pt x="3218125" y="519430"/>
                </a:lnTo>
                <a:lnTo>
                  <a:pt x="3211622" y="522077"/>
                </a:lnTo>
                <a:lnTo>
                  <a:pt x="3205055" y="524510"/>
                </a:lnTo>
                <a:close/>
              </a:path>
              <a:path w="4096384" h="836930">
                <a:moveTo>
                  <a:pt x="3272590" y="523240"/>
                </a:moveTo>
                <a:lnTo>
                  <a:pt x="3278470" y="514350"/>
                </a:lnTo>
                <a:lnTo>
                  <a:pt x="3278347" y="515205"/>
                </a:lnTo>
                <a:lnTo>
                  <a:pt x="3277638" y="516890"/>
                </a:lnTo>
                <a:lnTo>
                  <a:pt x="3280106" y="516890"/>
                </a:lnTo>
                <a:lnTo>
                  <a:pt x="3284684" y="521970"/>
                </a:lnTo>
                <a:lnTo>
                  <a:pt x="3279970" y="521970"/>
                </a:lnTo>
                <a:lnTo>
                  <a:pt x="3272590" y="523240"/>
                </a:lnTo>
                <a:close/>
              </a:path>
              <a:path w="4096384" h="836930">
                <a:moveTo>
                  <a:pt x="3382520" y="516890"/>
                </a:moveTo>
                <a:lnTo>
                  <a:pt x="3378030" y="516890"/>
                </a:lnTo>
                <a:lnTo>
                  <a:pt x="3382070" y="514350"/>
                </a:lnTo>
                <a:lnTo>
                  <a:pt x="3382520" y="516890"/>
                </a:lnTo>
                <a:close/>
              </a:path>
              <a:path w="4096384" h="836930">
                <a:moveTo>
                  <a:pt x="3384735" y="523240"/>
                </a:moveTo>
                <a:lnTo>
                  <a:pt x="3382784" y="518258"/>
                </a:lnTo>
                <a:lnTo>
                  <a:pt x="3382700" y="517904"/>
                </a:lnTo>
                <a:lnTo>
                  <a:pt x="3382070" y="514350"/>
                </a:lnTo>
                <a:lnTo>
                  <a:pt x="3384401" y="514350"/>
                </a:lnTo>
                <a:lnTo>
                  <a:pt x="3393123" y="521970"/>
                </a:lnTo>
                <a:lnTo>
                  <a:pt x="3384735" y="523240"/>
                </a:lnTo>
                <a:close/>
              </a:path>
              <a:path w="4096384" h="836930">
                <a:moveTo>
                  <a:pt x="3829794" y="523240"/>
                </a:moveTo>
                <a:lnTo>
                  <a:pt x="3830803" y="514350"/>
                </a:lnTo>
                <a:lnTo>
                  <a:pt x="3830746" y="519645"/>
                </a:lnTo>
                <a:lnTo>
                  <a:pt x="3829794" y="523240"/>
                </a:lnTo>
                <a:close/>
              </a:path>
              <a:path w="4096384" h="836930">
                <a:moveTo>
                  <a:pt x="3832699" y="528320"/>
                </a:moveTo>
                <a:lnTo>
                  <a:pt x="3828963" y="528320"/>
                </a:lnTo>
                <a:lnTo>
                  <a:pt x="3824098" y="523240"/>
                </a:lnTo>
                <a:lnTo>
                  <a:pt x="3829794" y="523240"/>
                </a:lnTo>
                <a:lnTo>
                  <a:pt x="3830746" y="519645"/>
                </a:lnTo>
                <a:lnTo>
                  <a:pt x="3830803" y="514350"/>
                </a:lnTo>
                <a:lnTo>
                  <a:pt x="3833900" y="514350"/>
                </a:lnTo>
                <a:lnTo>
                  <a:pt x="3833317" y="516890"/>
                </a:lnTo>
                <a:lnTo>
                  <a:pt x="3840690" y="516890"/>
                </a:lnTo>
                <a:lnTo>
                  <a:pt x="3832699" y="528320"/>
                </a:lnTo>
                <a:close/>
              </a:path>
              <a:path w="4096384" h="836930">
                <a:moveTo>
                  <a:pt x="109843" y="519430"/>
                </a:moveTo>
                <a:lnTo>
                  <a:pt x="99452" y="519430"/>
                </a:lnTo>
                <a:lnTo>
                  <a:pt x="107030" y="514438"/>
                </a:lnTo>
                <a:lnTo>
                  <a:pt x="107499" y="515620"/>
                </a:lnTo>
                <a:lnTo>
                  <a:pt x="111049" y="515620"/>
                </a:lnTo>
                <a:lnTo>
                  <a:pt x="109843" y="519430"/>
                </a:lnTo>
                <a:close/>
              </a:path>
              <a:path w="4096384" h="836930">
                <a:moveTo>
                  <a:pt x="93919" y="515620"/>
                </a:moveTo>
                <a:lnTo>
                  <a:pt x="94604" y="514532"/>
                </a:lnTo>
                <a:lnTo>
                  <a:pt x="95206" y="515205"/>
                </a:lnTo>
                <a:lnTo>
                  <a:pt x="93919" y="515620"/>
                </a:lnTo>
                <a:close/>
              </a:path>
              <a:path w="4096384" h="836930">
                <a:moveTo>
                  <a:pt x="392292" y="516890"/>
                </a:moveTo>
                <a:lnTo>
                  <a:pt x="390165" y="514639"/>
                </a:lnTo>
                <a:lnTo>
                  <a:pt x="392054" y="515086"/>
                </a:lnTo>
                <a:lnTo>
                  <a:pt x="392292" y="516890"/>
                </a:lnTo>
                <a:close/>
              </a:path>
              <a:path w="4096384" h="836930">
                <a:moveTo>
                  <a:pt x="3277638" y="516890"/>
                </a:moveTo>
                <a:lnTo>
                  <a:pt x="3278583" y="514643"/>
                </a:lnTo>
                <a:lnTo>
                  <a:pt x="3278961" y="515620"/>
                </a:lnTo>
                <a:lnTo>
                  <a:pt x="3279659" y="516394"/>
                </a:lnTo>
                <a:lnTo>
                  <a:pt x="3277638" y="516890"/>
                </a:lnTo>
                <a:close/>
              </a:path>
              <a:path w="4096384" h="836930">
                <a:moveTo>
                  <a:pt x="2229" y="515620"/>
                </a:moveTo>
                <a:lnTo>
                  <a:pt x="2247" y="514657"/>
                </a:lnTo>
                <a:lnTo>
                  <a:pt x="2886" y="514754"/>
                </a:lnTo>
                <a:lnTo>
                  <a:pt x="2229" y="515620"/>
                </a:lnTo>
                <a:close/>
              </a:path>
              <a:path w="4096384" h="836930">
                <a:moveTo>
                  <a:pt x="1602460" y="527050"/>
                </a:moveTo>
                <a:lnTo>
                  <a:pt x="1600259" y="525814"/>
                </a:lnTo>
                <a:lnTo>
                  <a:pt x="1600211" y="525680"/>
                </a:lnTo>
                <a:lnTo>
                  <a:pt x="1600336" y="524751"/>
                </a:lnTo>
                <a:lnTo>
                  <a:pt x="1600441" y="524397"/>
                </a:lnTo>
                <a:lnTo>
                  <a:pt x="1606702" y="514662"/>
                </a:lnTo>
                <a:lnTo>
                  <a:pt x="1611223" y="516875"/>
                </a:lnTo>
                <a:lnTo>
                  <a:pt x="1611101" y="517136"/>
                </a:lnTo>
                <a:lnTo>
                  <a:pt x="1608099" y="521970"/>
                </a:lnTo>
                <a:lnTo>
                  <a:pt x="1602460" y="527050"/>
                </a:lnTo>
                <a:close/>
              </a:path>
              <a:path w="4096384" h="836930">
                <a:moveTo>
                  <a:pt x="5001" y="517214"/>
                </a:moveTo>
                <a:lnTo>
                  <a:pt x="4075" y="515620"/>
                </a:lnTo>
                <a:lnTo>
                  <a:pt x="2229" y="515620"/>
                </a:lnTo>
                <a:lnTo>
                  <a:pt x="2886" y="514754"/>
                </a:lnTo>
                <a:lnTo>
                  <a:pt x="8600" y="515620"/>
                </a:lnTo>
                <a:lnTo>
                  <a:pt x="5001" y="517214"/>
                </a:lnTo>
                <a:close/>
              </a:path>
              <a:path w="4096384" h="836930">
                <a:moveTo>
                  <a:pt x="1633389" y="527050"/>
                </a:moveTo>
                <a:lnTo>
                  <a:pt x="1623836" y="527050"/>
                </a:lnTo>
                <a:lnTo>
                  <a:pt x="1627876" y="523231"/>
                </a:lnTo>
                <a:lnTo>
                  <a:pt x="1634063" y="520700"/>
                </a:lnTo>
                <a:lnTo>
                  <a:pt x="1631488" y="518748"/>
                </a:lnTo>
                <a:lnTo>
                  <a:pt x="1631379" y="516519"/>
                </a:lnTo>
                <a:lnTo>
                  <a:pt x="1637075" y="515620"/>
                </a:lnTo>
                <a:lnTo>
                  <a:pt x="1636237" y="515620"/>
                </a:lnTo>
                <a:lnTo>
                  <a:pt x="1640512" y="514900"/>
                </a:lnTo>
                <a:lnTo>
                  <a:pt x="1641227" y="516932"/>
                </a:lnTo>
                <a:lnTo>
                  <a:pt x="1638922" y="519430"/>
                </a:lnTo>
                <a:lnTo>
                  <a:pt x="1634731" y="519430"/>
                </a:lnTo>
                <a:lnTo>
                  <a:pt x="1636962" y="523103"/>
                </a:lnTo>
                <a:lnTo>
                  <a:pt x="1636874" y="523566"/>
                </a:lnTo>
                <a:lnTo>
                  <a:pt x="1636408" y="524510"/>
                </a:lnTo>
                <a:lnTo>
                  <a:pt x="1634529" y="525814"/>
                </a:lnTo>
                <a:lnTo>
                  <a:pt x="1633389" y="527050"/>
                </a:lnTo>
                <a:close/>
              </a:path>
              <a:path w="4096384" h="836930">
                <a:moveTo>
                  <a:pt x="397825" y="516890"/>
                </a:moveTo>
                <a:lnTo>
                  <a:pt x="392292" y="516890"/>
                </a:lnTo>
                <a:lnTo>
                  <a:pt x="392054" y="515086"/>
                </a:lnTo>
                <a:lnTo>
                  <a:pt x="394309" y="515620"/>
                </a:lnTo>
                <a:lnTo>
                  <a:pt x="397825" y="516890"/>
                </a:lnTo>
                <a:close/>
              </a:path>
              <a:path w="4096384" h="836930">
                <a:moveTo>
                  <a:pt x="1515560" y="516890"/>
                </a:moveTo>
                <a:lnTo>
                  <a:pt x="1513494" y="515152"/>
                </a:lnTo>
                <a:lnTo>
                  <a:pt x="1515226" y="515620"/>
                </a:lnTo>
                <a:lnTo>
                  <a:pt x="1515560" y="516890"/>
                </a:lnTo>
                <a:close/>
              </a:path>
              <a:path w="4096384" h="836930">
                <a:moveTo>
                  <a:pt x="95577" y="515620"/>
                </a:moveTo>
                <a:lnTo>
                  <a:pt x="93919" y="515620"/>
                </a:lnTo>
                <a:lnTo>
                  <a:pt x="95206" y="515205"/>
                </a:lnTo>
                <a:lnTo>
                  <a:pt x="95577" y="515620"/>
                </a:lnTo>
                <a:close/>
              </a:path>
              <a:path w="4096384" h="836930">
                <a:moveTo>
                  <a:pt x="1896842" y="515620"/>
                </a:moveTo>
                <a:lnTo>
                  <a:pt x="1896227" y="515620"/>
                </a:lnTo>
                <a:lnTo>
                  <a:pt x="1897127" y="515279"/>
                </a:lnTo>
                <a:lnTo>
                  <a:pt x="1896842" y="515620"/>
                </a:lnTo>
                <a:close/>
              </a:path>
              <a:path w="4096384" h="836930">
                <a:moveTo>
                  <a:pt x="4272" y="517537"/>
                </a:moveTo>
                <a:lnTo>
                  <a:pt x="4075" y="515620"/>
                </a:lnTo>
                <a:lnTo>
                  <a:pt x="5001" y="517214"/>
                </a:lnTo>
                <a:lnTo>
                  <a:pt x="4272" y="517537"/>
                </a:lnTo>
                <a:close/>
              </a:path>
              <a:path w="4096384" h="836930">
                <a:moveTo>
                  <a:pt x="170522" y="516890"/>
                </a:moveTo>
                <a:lnTo>
                  <a:pt x="159713" y="516890"/>
                </a:lnTo>
                <a:lnTo>
                  <a:pt x="166831" y="515620"/>
                </a:lnTo>
                <a:lnTo>
                  <a:pt x="170522" y="516890"/>
                </a:lnTo>
                <a:close/>
              </a:path>
              <a:path w="4096384" h="836930">
                <a:moveTo>
                  <a:pt x="169197" y="534686"/>
                </a:moveTo>
                <a:lnTo>
                  <a:pt x="166052" y="530783"/>
                </a:lnTo>
                <a:lnTo>
                  <a:pt x="163149" y="520700"/>
                </a:lnTo>
                <a:lnTo>
                  <a:pt x="171197" y="520700"/>
                </a:lnTo>
                <a:lnTo>
                  <a:pt x="170594" y="517298"/>
                </a:lnTo>
                <a:lnTo>
                  <a:pt x="170479" y="516875"/>
                </a:lnTo>
                <a:lnTo>
                  <a:pt x="166831" y="515620"/>
                </a:lnTo>
                <a:lnTo>
                  <a:pt x="178910" y="515620"/>
                </a:lnTo>
                <a:lnTo>
                  <a:pt x="173377" y="520700"/>
                </a:lnTo>
                <a:lnTo>
                  <a:pt x="171414" y="521936"/>
                </a:lnTo>
                <a:lnTo>
                  <a:pt x="171330" y="522199"/>
                </a:lnTo>
                <a:lnTo>
                  <a:pt x="171107" y="523893"/>
                </a:lnTo>
                <a:lnTo>
                  <a:pt x="171154" y="524751"/>
                </a:lnTo>
                <a:lnTo>
                  <a:pt x="172369" y="527050"/>
                </a:lnTo>
                <a:lnTo>
                  <a:pt x="179074" y="528320"/>
                </a:lnTo>
                <a:lnTo>
                  <a:pt x="179578" y="528320"/>
                </a:lnTo>
                <a:lnTo>
                  <a:pt x="176055" y="529590"/>
                </a:lnTo>
                <a:lnTo>
                  <a:pt x="169197" y="534686"/>
                </a:lnTo>
                <a:close/>
              </a:path>
              <a:path w="4096384" h="836930">
                <a:moveTo>
                  <a:pt x="255764" y="516890"/>
                </a:moveTo>
                <a:lnTo>
                  <a:pt x="239249" y="516890"/>
                </a:lnTo>
                <a:lnTo>
                  <a:pt x="251657" y="515620"/>
                </a:lnTo>
                <a:lnTo>
                  <a:pt x="254675" y="515620"/>
                </a:lnTo>
                <a:lnTo>
                  <a:pt x="255764" y="51689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54675" y="515620"/>
                </a:lnTo>
                <a:lnTo>
                  <a:pt x="262191" y="51562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322060" y="519430"/>
                </a:moveTo>
                <a:lnTo>
                  <a:pt x="320213" y="519430"/>
                </a:lnTo>
                <a:lnTo>
                  <a:pt x="320259" y="518082"/>
                </a:lnTo>
                <a:lnTo>
                  <a:pt x="321726" y="515620"/>
                </a:lnTo>
                <a:lnTo>
                  <a:pt x="322393" y="515620"/>
                </a:lnTo>
                <a:lnTo>
                  <a:pt x="322630" y="516519"/>
                </a:lnTo>
                <a:lnTo>
                  <a:pt x="322564" y="518160"/>
                </a:lnTo>
                <a:lnTo>
                  <a:pt x="322230" y="518160"/>
                </a:lnTo>
                <a:lnTo>
                  <a:pt x="322060" y="519430"/>
                </a:lnTo>
                <a:close/>
              </a:path>
              <a:path w="4096384" h="836930">
                <a:moveTo>
                  <a:pt x="334212" y="519430"/>
                </a:moveTo>
                <a:lnTo>
                  <a:pt x="322060" y="519430"/>
                </a:lnTo>
                <a:lnTo>
                  <a:pt x="322230" y="518160"/>
                </a:lnTo>
                <a:lnTo>
                  <a:pt x="322564" y="518160"/>
                </a:lnTo>
                <a:lnTo>
                  <a:pt x="322630" y="516519"/>
                </a:lnTo>
                <a:lnTo>
                  <a:pt x="322393" y="515620"/>
                </a:lnTo>
                <a:lnTo>
                  <a:pt x="335694" y="515620"/>
                </a:lnTo>
                <a:lnTo>
                  <a:pt x="331783" y="518160"/>
                </a:lnTo>
                <a:lnTo>
                  <a:pt x="334212" y="519430"/>
                </a:lnTo>
                <a:close/>
              </a:path>
              <a:path w="4096384" h="836930">
                <a:moveTo>
                  <a:pt x="369991" y="525751"/>
                </a:moveTo>
                <a:lnTo>
                  <a:pt x="365806" y="515620"/>
                </a:lnTo>
                <a:lnTo>
                  <a:pt x="369509" y="515620"/>
                </a:lnTo>
                <a:lnTo>
                  <a:pt x="371673" y="521970"/>
                </a:lnTo>
                <a:lnTo>
                  <a:pt x="371912" y="521970"/>
                </a:lnTo>
                <a:lnTo>
                  <a:pt x="370117" y="525552"/>
                </a:lnTo>
                <a:lnTo>
                  <a:pt x="369991" y="525751"/>
                </a:lnTo>
                <a:close/>
              </a:path>
              <a:path w="4096384" h="836930">
                <a:moveTo>
                  <a:pt x="581592" y="515737"/>
                </a:moveTo>
                <a:lnTo>
                  <a:pt x="581205" y="515620"/>
                </a:lnTo>
                <a:lnTo>
                  <a:pt x="581715" y="515620"/>
                </a:lnTo>
                <a:close/>
              </a:path>
              <a:path w="4096384" h="836930">
                <a:moveTo>
                  <a:pt x="589335" y="518082"/>
                </a:moveTo>
                <a:lnTo>
                  <a:pt x="581592" y="515737"/>
                </a:lnTo>
                <a:lnTo>
                  <a:pt x="592406" y="515620"/>
                </a:lnTo>
                <a:lnTo>
                  <a:pt x="593109" y="516890"/>
                </a:lnTo>
                <a:lnTo>
                  <a:pt x="591937" y="516890"/>
                </a:lnTo>
                <a:lnTo>
                  <a:pt x="592082" y="517214"/>
                </a:lnTo>
                <a:lnTo>
                  <a:pt x="589335" y="518082"/>
                </a:lnTo>
                <a:close/>
              </a:path>
              <a:path w="4096384" h="836930">
                <a:moveTo>
                  <a:pt x="623980" y="516267"/>
                </a:moveTo>
                <a:lnTo>
                  <a:pt x="623956" y="515620"/>
                </a:lnTo>
                <a:lnTo>
                  <a:pt x="624116" y="515923"/>
                </a:lnTo>
                <a:lnTo>
                  <a:pt x="624111" y="516210"/>
                </a:lnTo>
                <a:lnTo>
                  <a:pt x="623980" y="516267"/>
                </a:lnTo>
                <a:close/>
              </a:path>
              <a:path w="4096384" h="836930">
                <a:moveTo>
                  <a:pt x="624238" y="516154"/>
                </a:moveTo>
                <a:lnTo>
                  <a:pt x="623956" y="515620"/>
                </a:lnTo>
                <a:lnTo>
                  <a:pt x="625462" y="515620"/>
                </a:lnTo>
                <a:lnTo>
                  <a:pt x="624238" y="516154"/>
                </a:lnTo>
                <a:close/>
              </a:path>
              <a:path w="4096384" h="836930">
                <a:moveTo>
                  <a:pt x="698883" y="525780"/>
                </a:moveTo>
                <a:lnTo>
                  <a:pt x="694522" y="525780"/>
                </a:lnTo>
                <a:lnTo>
                  <a:pt x="695360" y="521970"/>
                </a:lnTo>
                <a:lnTo>
                  <a:pt x="696205" y="521970"/>
                </a:lnTo>
                <a:lnTo>
                  <a:pt x="703185" y="516932"/>
                </a:lnTo>
                <a:lnTo>
                  <a:pt x="701064" y="515620"/>
                </a:lnTo>
                <a:lnTo>
                  <a:pt x="706426" y="515620"/>
                </a:lnTo>
                <a:lnTo>
                  <a:pt x="711203" y="520700"/>
                </a:lnTo>
                <a:lnTo>
                  <a:pt x="702740" y="520700"/>
                </a:lnTo>
                <a:lnTo>
                  <a:pt x="698883" y="525780"/>
                </a:lnTo>
                <a:close/>
              </a:path>
              <a:path w="4096384" h="836930">
                <a:moveTo>
                  <a:pt x="715980" y="525780"/>
                </a:moveTo>
                <a:lnTo>
                  <a:pt x="712482" y="522060"/>
                </a:lnTo>
                <a:lnTo>
                  <a:pt x="712627" y="521970"/>
                </a:lnTo>
                <a:lnTo>
                  <a:pt x="712365" y="521936"/>
                </a:lnTo>
                <a:lnTo>
                  <a:pt x="706426" y="515620"/>
                </a:lnTo>
                <a:lnTo>
                  <a:pt x="715141" y="515620"/>
                </a:lnTo>
                <a:lnTo>
                  <a:pt x="715980" y="525780"/>
                </a:lnTo>
                <a:close/>
              </a:path>
              <a:path w="4096384" h="836930">
                <a:moveTo>
                  <a:pt x="820101" y="543560"/>
                </a:moveTo>
                <a:lnTo>
                  <a:pt x="813032" y="543560"/>
                </a:lnTo>
                <a:lnTo>
                  <a:pt x="814715" y="532130"/>
                </a:lnTo>
                <a:lnTo>
                  <a:pt x="817393" y="532130"/>
                </a:lnTo>
                <a:lnTo>
                  <a:pt x="822185" y="529590"/>
                </a:lnTo>
                <a:lnTo>
                  <a:pt x="820913" y="527050"/>
                </a:lnTo>
                <a:lnTo>
                  <a:pt x="818007" y="524510"/>
                </a:lnTo>
                <a:lnTo>
                  <a:pt x="817932" y="519380"/>
                </a:lnTo>
                <a:lnTo>
                  <a:pt x="820575" y="515620"/>
                </a:lnTo>
                <a:lnTo>
                  <a:pt x="824772" y="525780"/>
                </a:lnTo>
                <a:lnTo>
                  <a:pt x="841422" y="525780"/>
                </a:lnTo>
                <a:lnTo>
                  <a:pt x="843879" y="527050"/>
                </a:lnTo>
                <a:lnTo>
                  <a:pt x="852935" y="527050"/>
                </a:lnTo>
                <a:lnTo>
                  <a:pt x="860138" y="528320"/>
                </a:lnTo>
                <a:lnTo>
                  <a:pt x="860478" y="528320"/>
                </a:lnTo>
                <a:lnTo>
                  <a:pt x="856495" y="529590"/>
                </a:lnTo>
                <a:lnTo>
                  <a:pt x="831767" y="529590"/>
                </a:lnTo>
                <a:lnTo>
                  <a:pt x="832357" y="530783"/>
                </a:lnTo>
                <a:lnTo>
                  <a:pt x="835161" y="534670"/>
                </a:lnTo>
                <a:lnTo>
                  <a:pt x="826783" y="534670"/>
                </a:lnTo>
                <a:lnTo>
                  <a:pt x="826131" y="537125"/>
                </a:lnTo>
                <a:lnTo>
                  <a:pt x="826180" y="537391"/>
                </a:lnTo>
                <a:lnTo>
                  <a:pt x="826612" y="538480"/>
                </a:lnTo>
                <a:lnTo>
                  <a:pt x="817897" y="538480"/>
                </a:lnTo>
                <a:lnTo>
                  <a:pt x="818739" y="542291"/>
                </a:lnTo>
                <a:lnTo>
                  <a:pt x="819826" y="542925"/>
                </a:lnTo>
                <a:lnTo>
                  <a:pt x="820101" y="543560"/>
                </a:lnTo>
                <a:close/>
              </a:path>
              <a:path w="4096384" h="836930">
                <a:moveTo>
                  <a:pt x="877210" y="520236"/>
                </a:moveTo>
                <a:lnTo>
                  <a:pt x="872304" y="519596"/>
                </a:lnTo>
                <a:lnTo>
                  <a:pt x="872042" y="519430"/>
                </a:lnTo>
                <a:lnTo>
                  <a:pt x="871162" y="517214"/>
                </a:lnTo>
                <a:lnTo>
                  <a:pt x="871063" y="516815"/>
                </a:lnTo>
                <a:lnTo>
                  <a:pt x="871537" y="515620"/>
                </a:lnTo>
                <a:lnTo>
                  <a:pt x="873888" y="515620"/>
                </a:lnTo>
                <a:lnTo>
                  <a:pt x="875892" y="516890"/>
                </a:lnTo>
                <a:lnTo>
                  <a:pt x="876998" y="518082"/>
                </a:lnTo>
                <a:lnTo>
                  <a:pt x="877124" y="518957"/>
                </a:lnTo>
                <a:lnTo>
                  <a:pt x="877210" y="520236"/>
                </a:lnTo>
                <a:close/>
              </a:path>
              <a:path w="4096384" h="836930">
                <a:moveTo>
                  <a:pt x="883771" y="538480"/>
                </a:moveTo>
                <a:lnTo>
                  <a:pt x="880757" y="538480"/>
                </a:lnTo>
                <a:lnTo>
                  <a:pt x="880757" y="533400"/>
                </a:lnTo>
                <a:lnTo>
                  <a:pt x="879244" y="533400"/>
                </a:lnTo>
                <a:lnTo>
                  <a:pt x="873432" y="528361"/>
                </a:lnTo>
                <a:lnTo>
                  <a:pt x="873384" y="525780"/>
                </a:lnTo>
                <a:lnTo>
                  <a:pt x="880593" y="525780"/>
                </a:lnTo>
                <a:lnTo>
                  <a:pt x="887128" y="520700"/>
                </a:lnTo>
                <a:lnTo>
                  <a:pt x="880757" y="520700"/>
                </a:lnTo>
                <a:lnTo>
                  <a:pt x="877210" y="520236"/>
                </a:lnTo>
                <a:lnTo>
                  <a:pt x="877124" y="518957"/>
                </a:lnTo>
                <a:lnTo>
                  <a:pt x="876998" y="518082"/>
                </a:lnTo>
                <a:lnTo>
                  <a:pt x="875892" y="516890"/>
                </a:lnTo>
                <a:lnTo>
                  <a:pt x="873888" y="515620"/>
                </a:lnTo>
                <a:lnTo>
                  <a:pt x="883046" y="515620"/>
                </a:lnTo>
                <a:lnTo>
                  <a:pt x="882597" y="518160"/>
                </a:lnTo>
                <a:lnTo>
                  <a:pt x="884443" y="518160"/>
                </a:lnTo>
                <a:lnTo>
                  <a:pt x="888470" y="519430"/>
                </a:lnTo>
                <a:lnTo>
                  <a:pt x="897853" y="519430"/>
                </a:lnTo>
                <a:lnTo>
                  <a:pt x="892064" y="521936"/>
                </a:lnTo>
                <a:lnTo>
                  <a:pt x="891390" y="523103"/>
                </a:lnTo>
                <a:lnTo>
                  <a:pt x="891501" y="523702"/>
                </a:lnTo>
                <a:lnTo>
                  <a:pt x="892331" y="525785"/>
                </a:lnTo>
                <a:lnTo>
                  <a:pt x="897015" y="528320"/>
                </a:lnTo>
                <a:lnTo>
                  <a:pt x="886624" y="528320"/>
                </a:lnTo>
                <a:lnTo>
                  <a:pt x="884280" y="529590"/>
                </a:lnTo>
                <a:lnTo>
                  <a:pt x="888300" y="530860"/>
                </a:lnTo>
                <a:lnTo>
                  <a:pt x="913004" y="530860"/>
                </a:lnTo>
                <a:lnTo>
                  <a:pt x="915202" y="532130"/>
                </a:lnTo>
                <a:lnTo>
                  <a:pt x="890814" y="532130"/>
                </a:lnTo>
                <a:lnTo>
                  <a:pt x="890887" y="535940"/>
                </a:lnTo>
                <a:lnTo>
                  <a:pt x="882263" y="535940"/>
                </a:lnTo>
                <a:lnTo>
                  <a:pt x="883771" y="538480"/>
                </a:lnTo>
                <a:close/>
              </a:path>
              <a:path w="4096384" h="836930">
                <a:moveTo>
                  <a:pt x="926016" y="528320"/>
                </a:moveTo>
                <a:lnTo>
                  <a:pt x="918077" y="525814"/>
                </a:lnTo>
                <a:lnTo>
                  <a:pt x="918040" y="525299"/>
                </a:lnTo>
                <a:lnTo>
                  <a:pt x="919481" y="515620"/>
                </a:lnTo>
                <a:lnTo>
                  <a:pt x="926016" y="528320"/>
                </a:lnTo>
                <a:close/>
              </a:path>
              <a:path w="4096384" h="836930">
                <a:moveTo>
                  <a:pt x="934567" y="528320"/>
                </a:moveTo>
                <a:lnTo>
                  <a:pt x="926016" y="528320"/>
                </a:lnTo>
                <a:lnTo>
                  <a:pt x="919481" y="515620"/>
                </a:lnTo>
                <a:lnTo>
                  <a:pt x="924503" y="515620"/>
                </a:lnTo>
                <a:lnTo>
                  <a:pt x="927188" y="519430"/>
                </a:lnTo>
                <a:lnTo>
                  <a:pt x="932051" y="519430"/>
                </a:lnTo>
                <a:lnTo>
                  <a:pt x="930057" y="524474"/>
                </a:lnTo>
                <a:lnTo>
                  <a:pt x="930166" y="524613"/>
                </a:lnTo>
                <a:lnTo>
                  <a:pt x="934567" y="528320"/>
                </a:lnTo>
                <a:close/>
              </a:path>
              <a:path w="4096384" h="836930">
                <a:moveTo>
                  <a:pt x="961387" y="534670"/>
                </a:moveTo>
                <a:lnTo>
                  <a:pt x="966546" y="528361"/>
                </a:lnTo>
                <a:lnTo>
                  <a:pt x="965742" y="525780"/>
                </a:lnTo>
                <a:lnTo>
                  <a:pt x="972617" y="524510"/>
                </a:lnTo>
                <a:lnTo>
                  <a:pt x="965912" y="519430"/>
                </a:lnTo>
                <a:lnTo>
                  <a:pt x="964833" y="517214"/>
                </a:lnTo>
                <a:lnTo>
                  <a:pt x="964729" y="516875"/>
                </a:lnTo>
                <a:lnTo>
                  <a:pt x="969221" y="515620"/>
                </a:lnTo>
                <a:lnTo>
                  <a:pt x="974142" y="519380"/>
                </a:lnTo>
                <a:lnTo>
                  <a:pt x="974268" y="523893"/>
                </a:lnTo>
                <a:lnTo>
                  <a:pt x="974141" y="526358"/>
                </a:lnTo>
                <a:lnTo>
                  <a:pt x="973942" y="527066"/>
                </a:lnTo>
                <a:lnTo>
                  <a:pt x="969932" y="530860"/>
                </a:lnTo>
                <a:lnTo>
                  <a:pt x="968930" y="530860"/>
                </a:lnTo>
                <a:lnTo>
                  <a:pt x="961387" y="534670"/>
                </a:lnTo>
                <a:close/>
              </a:path>
              <a:path w="4096384" h="836930">
                <a:moveTo>
                  <a:pt x="1038495" y="519430"/>
                </a:moveTo>
                <a:lnTo>
                  <a:pt x="1034809" y="519430"/>
                </a:lnTo>
                <a:lnTo>
                  <a:pt x="1032792" y="518160"/>
                </a:lnTo>
                <a:lnTo>
                  <a:pt x="1032458" y="515620"/>
                </a:lnTo>
                <a:lnTo>
                  <a:pt x="1037153" y="515620"/>
                </a:lnTo>
                <a:lnTo>
                  <a:pt x="1038210" y="516765"/>
                </a:lnTo>
                <a:lnTo>
                  <a:pt x="1038328" y="516932"/>
                </a:lnTo>
                <a:lnTo>
                  <a:pt x="1038495" y="519430"/>
                </a:lnTo>
                <a:close/>
              </a:path>
              <a:path w="4096384" h="836930">
                <a:moveTo>
                  <a:pt x="1149797" y="518160"/>
                </a:moveTo>
                <a:lnTo>
                  <a:pt x="1143091" y="518160"/>
                </a:lnTo>
                <a:lnTo>
                  <a:pt x="1141919" y="516890"/>
                </a:lnTo>
                <a:lnTo>
                  <a:pt x="1139909" y="515620"/>
                </a:lnTo>
                <a:lnTo>
                  <a:pt x="1155329" y="515620"/>
                </a:lnTo>
                <a:lnTo>
                  <a:pt x="1150359" y="516875"/>
                </a:lnTo>
                <a:lnTo>
                  <a:pt x="1149797" y="518160"/>
                </a:lnTo>
                <a:close/>
              </a:path>
              <a:path w="4096384" h="836930">
                <a:moveTo>
                  <a:pt x="1407594" y="515688"/>
                </a:moveTo>
                <a:lnTo>
                  <a:pt x="1407775" y="515620"/>
                </a:lnTo>
                <a:lnTo>
                  <a:pt x="1407594" y="515688"/>
                </a:lnTo>
                <a:close/>
              </a:path>
              <a:path w="4096384" h="836930">
                <a:moveTo>
                  <a:pt x="1406767" y="520700"/>
                </a:moveTo>
                <a:lnTo>
                  <a:pt x="1407521" y="516129"/>
                </a:lnTo>
                <a:lnTo>
                  <a:pt x="1407645" y="515669"/>
                </a:lnTo>
                <a:lnTo>
                  <a:pt x="1407775" y="515620"/>
                </a:lnTo>
                <a:lnTo>
                  <a:pt x="1416519" y="515620"/>
                </a:lnTo>
                <a:lnTo>
                  <a:pt x="1415726" y="516890"/>
                </a:lnTo>
                <a:lnTo>
                  <a:pt x="1410454" y="516890"/>
                </a:lnTo>
                <a:lnTo>
                  <a:pt x="1408024" y="520483"/>
                </a:lnTo>
                <a:lnTo>
                  <a:pt x="1406767" y="520700"/>
                </a:lnTo>
                <a:close/>
              </a:path>
              <a:path w="4096384" h="836930">
                <a:moveTo>
                  <a:pt x="1462807" y="526040"/>
                </a:moveTo>
                <a:lnTo>
                  <a:pt x="1459973" y="523307"/>
                </a:lnTo>
                <a:lnTo>
                  <a:pt x="1459877" y="523174"/>
                </a:lnTo>
                <a:lnTo>
                  <a:pt x="1459399" y="521970"/>
                </a:lnTo>
                <a:lnTo>
                  <a:pt x="1457389" y="515620"/>
                </a:lnTo>
                <a:lnTo>
                  <a:pt x="1459235" y="518160"/>
                </a:lnTo>
                <a:lnTo>
                  <a:pt x="1463590" y="518160"/>
                </a:lnTo>
                <a:lnTo>
                  <a:pt x="1463760" y="519430"/>
                </a:lnTo>
                <a:lnTo>
                  <a:pt x="1464931" y="519611"/>
                </a:lnTo>
                <a:lnTo>
                  <a:pt x="1468284" y="523240"/>
                </a:lnTo>
                <a:lnTo>
                  <a:pt x="1464932" y="523240"/>
                </a:lnTo>
                <a:lnTo>
                  <a:pt x="1462807" y="526040"/>
                </a:lnTo>
                <a:close/>
              </a:path>
              <a:path w="4096384" h="836930">
                <a:moveTo>
                  <a:pt x="1459235" y="518160"/>
                </a:moveTo>
                <a:lnTo>
                  <a:pt x="1457389" y="515620"/>
                </a:lnTo>
                <a:lnTo>
                  <a:pt x="1462751" y="515620"/>
                </a:lnTo>
                <a:lnTo>
                  <a:pt x="1459235" y="518160"/>
                </a:lnTo>
                <a:close/>
              </a:path>
              <a:path w="4096384" h="836930">
                <a:moveTo>
                  <a:pt x="1480018" y="519430"/>
                </a:moveTo>
                <a:lnTo>
                  <a:pt x="1477838" y="518160"/>
                </a:lnTo>
                <a:lnTo>
                  <a:pt x="1476547" y="516932"/>
                </a:lnTo>
                <a:lnTo>
                  <a:pt x="1476502" y="515620"/>
                </a:lnTo>
                <a:lnTo>
                  <a:pt x="1478008" y="515620"/>
                </a:lnTo>
                <a:lnTo>
                  <a:pt x="1480018" y="519430"/>
                </a:lnTo>
                <a:close/>
              </a:path>
              <a:path w="4096384" h="836930">
                <a:moveTo>
                  <a:pt x="1483574" y="519430"/>
                </a:moveTo>
                <a:lnTo>
                  <a:pt x="1480018" y="519430"/>
                </a:lnTo>
                <a:lnTo>
                  <a:pt x="1478008" y="515620"/>
                </a:lnTo>
                <a:lnTo>
                  <a:pt x="1487072" y="515620"/>
                </a:lnTo>
                <a:lnTo>
                  <a:pt x="1488236" y="516890"/>
                </a:lnTo>
                <a:lnTo>
                  <a:pt x="1484646" y="516890"/>
                </a:lnTo>
                <a:lnTo>
                  <a:pt x="1483574" y="519430"/>
                </a:lnTo>
                <a:close/>
              </a:path>
              <a:path w="4096384" h="836930">
                <a:moveTo>
                  <a:pt x="1498658" y="525468"/>
                </a:moveTo>
                <a:lnTo>
                  <a:pt x="1496445" y="523702"/>
                </a:lnTo>
                <a:lnTo>
                  <a:pt x="1496363" y="523399"/>
                </a:lnTo>
                <a:lnTo>
                  <a:pt x="1499131" y="518160"/>
                </a:lnTo>
                <a:lnTo>
                  <a:pt x="1502982" y="515620"/>
                </a:lnTo>
                <a:lnTo>
                  <a:pt x="1506737" y="515620"/>
                </a:lnTo>
                <a:lnTo>
                  <a:pt x="1498658" y="525468"/>
                </a:lnTo>
                <a:close/>
              </a:path>
              <a:path w="4096384" h="836930">
                <a:moveTo>
                  <a:pt x="1510861" y="538480"/>
                </a:moveTo>
                <a:lnTo>
                  <a:pt x="1503656" y="538480"/>
                </a:lnTo>
                <a:lnTo>
                  <a:pt x="1498627" y="534670"/>
                </a:lnTo>
                <a:lnTo>
                  <a:pt x="1505332" y="533400"/>
                </a:lnTo>
                <a:lnTo>
                  <a:pt x="1506823" y="532270"/>
                </a:lnTo>
                <a:lnTo>
                  <a:pt x="1506886" y="532031"/>
                </a:lnTo>
                <a:lnTo>
                  <a:pt x="1498763" y="525552"/>
                </a:lnTo>
                <a:lnTo>
                  <a:pt x="1506737" y="515620"/>
                </a:lnTo>
                <a:lnTo>
                  <a:pt x="1510734" y="515620"/>
                </a:lnTo>
                <a:lnTo>
                  <a:pt x="1510944" y="516890"/>
                </a:lnTo>
                <a:lnTo>
                  <a:pt x="1509857" y="516890"/>
                </a:lnTo>
                <a:lnTo>
                  <a:pt x="1505836" y="525780"/>
                </a:lnTo>
                <a:lnTo>
                  <a:pt x="1507008" y="525780"/>
                </a:lnTo>
                <a:lnTo>
                  <a:pt x="1509019" y="527050"/>
                </a:lnTo>
                <a:lnTo>
                  <a:pt x="1514641" y="527050"/>
                </a:lnTo>
                <a:lnTo>
                  <a:pt x="1511766" y="530783"/>
                </a:lnTo>
                <a:lnTo>
                  <a:pt x="1511644" y="531567"/>
                </a:lnTo>
                <a:lnTo>
                  <a:pt x="1511418" y="534061"/>
                </a:lnTo>
                <a:lnTo>
                  <a:pt x="1511404" y="534716"/>
                </a:lnTo>
                <a:lnTo>
                  <a:pt x="1511704" y="535057"/>
                </a:lnTo>
                <a:lnTo>
                  <a:pt x="1511587" y="535742"/>
                </a:lnTo>
                <a:lnTo>
                  <a:pt x="1510861" y="5384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701198" y="519380"/>
                </a:lnTo>
                <a:lnTo>
                  <a:pt x="1699424" y="518258"/>
                </a:lnTo>
                <a:lnTo>
                  <a:pt x="1699370" y="518082"/>
                </a:lnTo>
                <a:lnTo>
                  <a:pt x="1702620" y="515620"/>
                </a:lnTo>
                <a:lnTo>
                  <a:pt x="1704276" y="516875"/>
                </a:lnTo>
                <a:lnTo>
                  <a:pt x="1703962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700137" y="524255"/>
                </a:moveTo>
                <a:lnTo>
                  <a:pt x="1697238" y="523231"/>
                </a:lnTo>
                <a:lnTo>
                  <a:pt x="1691554" y="520700"/>
                </a:lnTo>
                <a:lnTo>
                  <a:pt x="1702954" y="520700"/>
                </a:lnTo>
                <a:lnTo>
                  <a:pt x="1703962" y="519430"/>
                </a:lnTo>
                <a:lnTo>
                  <a:pt x="1704163" y="517904"/>
                </a:lnTo>
                <a:lnTo>
                  <a:pt x="1704276" y="516875"/>
                </a:lnTo>
                <a:lnTo>
                  <a:pt x="1702620" y="515620"/>
                </a:lnTo>
                <a:lnTo>
                  <a:pt x="1717876" y="515620"/>
                </a:lnTo>
                <a:lnTo>
                  <a:pt x="1714019" y="516890"/>
                </a:lnTo>
                <a:lnTo>
                  <a:pt x="1712173" y="516890"/>
                </a:lnTo>
                <a:lnTo>
                  <a:pt x="1712343" y="518160"/>
                </a:lnTo>
                <a:lnTo>
                  <a:pt x="1714183" y="520700"/>
                </a:lnTo>
                <a:lnTo>
                  <a:pt x="1716534" y="521970"/>
                </a:lnTo>
                <a:lnTo>
                  <a:pt x="1700439" y="521970"/>
                </a:lnTo>
                <a:lnTo>
                  <a:pt x="1700137" y="524255"/>
                </a:lnTo>
                <a:close/>
              </a:path>
              <a:path w="4096384" h="836930">
                <a:moveTo>
                  <a:pt x="1716534" y="521970"/>
                </a:moveTo>
                <a:lnTo>
                  <a:pt x="1714183" y="520700"/>
                </a:lnTo>
                <a:lnTo>
                  <a:pt x="1712343" y="518160"/>
                </a:lnTo>
                <a:lnTo>
                  <a:pt x="1712173" y="516890"/>
                </a:lnTo>
                <a:lnTo>
                  <a:pt x="1714019" y="516890"/>
                </a:lnTo>
                <a:lnTo>
                  <a:pt x="1717876" y="515620"/>
                </a:lnTo>
                <a:lnTo>
                  <a:pt x="1716534" y="52197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16534" y="521970"/>
                </a:lnTo>
                <a:lnTo>
                  <a:pt x="1717876" y="515620"/>
                </a:lnTo>
                <a:lnTo>
                  <a:pt x="1719716" y="515620"/>
                </a:lnTo>
                <a:lnTo>
                  <a:pt x="1720050" y="516890"/>
                </a:lnTo>
                <a:lnTo>
                  <a:pt x="1728768" y="516890"/>
                </a:lnTo>
                <a:lnTo>
                  <a:pt x="1729269" y="52070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28768" y="516890"/>
                </a:moveTo>
                <a:lnTo>
                  <a:pt x="1720050" y="516890"/>
                </a:lnTo>
                <a:lnTo>
                  <a:pt x="1720050" y="515620"/>
                </a:lnTo>
                <a:lnTo>
                  <a:pt x="1730444" y="515620"/>
                </a:lnTo>
                <a:lnTo>
                  <a:pt x="1728768" y="516890"/>
                </a:lnTo>
                <a:close/>
              </a:path>
              <a:path w="4096384" h="836930">
                <a:moveTo>
                  <a:pt x="1758774" y="519430"/>
                </a:moveTo>
                <a:lnTo>
                  <a:pt x="1756090" y="519430"/>
                </a:lnTo>
                <a:lnTo>
                  <a:pt x="1753411" y="515620"/>
                </a:lnTo>
                <a:lnTo>
                  <a:pt x="1758774" y="519430"/>
                </a:lnTo>
                <a:close/>
              </a:path>
              <a:path w="4096384" h="836930">
                <a:moveTo>
                  <a:pt x="1767823" y="519430"/>
                </a:moveTo>
                <a:lnTo>
                  <a:pt x="1758774" y="519430"/>
                </a:lnTo>
                <a:lnTo>
                  <a:pt x="1753411" y="515620"/>
                </a:lnTo>
                <a:lnTo>
                  <a:pt x="1771346" y="515620"/>
                </a:lnTo>
                <a:lnTo>
                  <a:pt x="1766875" y="516875"/>
                </a:lnTo>
                <a:lnTo>
                  <a:pt x="1766983" y="517298"/>
                </a:lnTo>
                <a:lnTo>
                  <a:pt x="1767823" y="519430"/>
                </a:lnTo>
                <a:close/>
              </a:path>
              <a:path w="4096384" h="836930">
                <a:moveTo>
                  <a:pt x="1770508" y="520700"/>
                </a:moveTo>
                <a:lnTo>
                  <a:pt x="1769336" y="520700"/>
                </a:lnTo>
                <a:lnTo>
                  <a:pt x="1767823" y="519430"/>
                </a:lnTo>
                <a:lnTo>
                  <a:pt x="1766983" y="517298"/>
                </a:lnTo>
                <a:lnTo>
                  <a:pt x="1766875" y="516875"/>
                </a:lnTo>
                <a:lnTo>
                  <a:pt x="1771346" y="515620"/>
                </a:lnTo>
                <a:lnTo>
                  <a:pt x="1771227" y="519611"/>
                </a:lnTo>
                <a:lnTo>
                  <a:pt x="1770508" y="520700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70508" y="520700"/>
                </a:lnTo>
                <a:lnTo>
                  <a:pt x="1771227" y="519611"/>
                </a:lnTo>
                <a:lnTo>
                  <a:pt x="1771346" y="515620"/>
                </a:lnTo>
                <a:lnTo>
                  <a:pt x="1775772" y="515620"/>
                </a:lnTo>
                <a:lnTo>
                  <a:pt x="1779898" y="519430"/>
                </a:lnTo>
                <a:lnTo>
                  <a:pt x="1780899" y="519430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861864" y="519430"/>
                </a:moveTo>
                <a:lnTo>
                  <a:pt x="1859985" y="517651"/>
                </a:lnTo>
                <a:lnTo>
                  <a:pt x="1859904" y="517298"/>
                </a:lnTo>
                <a:lnTo>
                  <a:pt x="1859683" y="515620"/>
                </a:lnTo>
                <a:lnTo>
                  <a:pt x="1860556" y="515620"/>
                </a:lnTo>
                <a:lnTo>
                  <a:pt x="1861864" y="519430"/>
                </a:lnTo>
                <a:close/>
              </a:path>
              <a:path w="4096384" h="836930">
                <a:moveTo>
                  <a:pt x="1863893" y="516703"/>
                </a:moveTo>
                <a:lnTo>
                  <a:pt x="1862034" y="515620"/>
                </a:lnTo>
                <a:lnTo>
                  <a:pt x="1864404" y="515620"/>
                </a:lnTo>
                <a:lnTo>
                  <a:pt x="1863893" y="516703"/>
                </a:lnTo>
                <a:close/>
              </a:path>
              <a:path w="4096384" h="836930">
                <a:moveTo>
                  <a:pt x="1876616" y="521970"/>
                </a:moveTo>
                <a:lnTo>
                  <a:pt x="1871587" y="515620"/>
                </a:lnTo>
                <a:lnTo>
                  <a:pt x="1877618" y="515620"/>
                </a:lnTo>
                <a:lnTo>
                  <a:pt x="1883584" y="516875"/>
                </a:lnTo>
                <a:lnTo>
                  <a:pt x="1876616" y="521970"/>
                </a:lnTo>
                <a:close/>
              </a:path>
              <a:path w="4096384" h="836930">
                <a:moveTo>
                  <a:pt x="1963131" y="532130"/>
                </a:moveTo>
                <a:lnTo>
                  <a:pt x="1958753" y="532130"/>
                </a:lnTo>
                <a:lnTo>
                  <a:pt x="1958614" y="525814"/>
                </a:lnTo>
                <a:lnTo>
                  <a:pt x="1958489" y="517537"/>
                </a:lnTo>
                <a:lnTo>
                  <a:pt x="1960763" y="515620"/>
                </a:lnTo>
                <a:lnTo>
                  <a:pt x="1963107" y="521970"/>
                </a:lnTo>
                <a:lnTo>
                  <a:pt x="1965397" y="523399"/>
                </a:lnTo>
                <a:lnTo>
                  <a:pt x="1969429" y="525751"/>
                </a:lnTo>
                <a:lnTo>
                  <a:pt x="1969311" y="525947"/>
                </a:lnTo>
                <a:lnTo>
                  <a:pt x="1963131" y="532130"/>
                </a:lnTo>
                <a:close/>
              </a:path>
              <a:path w="4096384" h="836930">
                <a:moveTo>
                  <a:pt x="1980208" y="547370"/>
                </a:moveTo>
                <a:lnTo>
                  <a:pt x="1959925" y="547370"/>
                </a:lnTo>
                <a:lnTo>
                  <a:pt x="1966797" y="541011"/>
                </a:lnTo>
                <a:lnTo>
                  <a:pt x="1965875" y="538688"/>
                </a:lnTo>
                <a:lnTo>
                  <a:pt x="1965759" y="538354"/>
                </a:lnTo>
                <a:lnTo>
                  <a:pt x="1964783" y="534670"/>
                </a:lnTo>
                <a:lnTo>
                  <a:pt x="1960593" y="534670"/>
                </a:lnTo>
                <a:lnTo>
                  <a:pt x="1969311" y="525947"/>
                </a:lnTo>
                <a:lnTo>
                  <a:pt x="1969429" y="525751"/>
                </a:lnTo>
                <a:lnTo>
                  <a:pt x="1964907" y="523103"/>
                </a:lnTo>
                <a:lnTo>
                  <a:pt x="1963107" y="521970"/>
                </a:lnTo>
                <a:lnTo>
                  <a:pt x="1960763" y="515620"/>
                </a:lnTo>
                <a:lnTo>
                  <a:pt x="1997641" y="515620"/>
                </a:lnTo>
                <a:lnTo>
                  <a:pt x="1994956" y="516890"/>
                </a:lnTo>
                <a:lnTo>
                  <a:pt x="1973505" y="516890"/>
                </a:lnTo>
                <a:lnTo>
                  <a:pt x="1970153" y="518160"/>
                </a:lnTo>
                <a:lnTo>
                  <a:pt x="1965628" y="518160"/>
                </a:lnTo>
                <a:lnTo>
                  <a:pt x="1977192" y="528320"/>
                </a:lnTo>
                <a:lnTo>
                  <a:pt x="1984064" y="528320"/>
                </a:lnTo>
                <a:lnTo>
                  <a:pt x="1983259" y="529590"/>
                </a:lnTo>
                <a:lnTo>
                  <a:pt x="1967802" y="529590"/>
                </a:lnTo>
                <a:lnTo>
                  <a:pt x="1968626" y="534584"/>
                </a:lnTo>
                <a:lnTo>
                  <a:pt x="1968690" y="534716"/>
                </a:lnTo>
                <a:lnTo>
                  <a:pt x="1969982" y="535940"/>
                </a:lnTo>
                <a:lnTo>
                  <a:pt x="1976524" y="535940"/>
                </a:lnTo>
                <a:lnTo>
                  <a:pt x="1972333" y="542290"/>
                </a:lnTo>
                <a:lnTo>
                  <a:pt x="1986241" y="542290"/>
                </a:lnTo>
                <a:lnTo>
                  <a:pt x="1980208" y="547370"/>
                </a:lnTo>
                <a:close/>
              </a:path>
              <a:path w="4096384" h="836930">
                <a:moveTo>
                  <a:pt x="2000155" y="520700"/>
                </a:moveTo>
                <a:lnTo>
                  <a:pt x="1997641" y="520700"/>
                </a:lnTo>
                <a:lnTo>
                  <a:pt x="1995060" y="518258"/>
                </a:lnTo>
                <a:lnTo>
                  <a:pt x="1994988" y="516875"/>
                </a:lnTo>
                <a:lnTo>
                  <a:pt x="1997641" y="515620"/>
                </a:lnTo>
                <a:lnTo>
                  <a:pt x="2001327" y="515620"/>
                </a:lnTo>
                <a:lnTo>
                  <a:pt x="2000155" y="520700"/>
                </a:lnTo>
                <a:close/>
              </a:path>
              <a:path w="4096384" h="836930">
                <a:moveTo>
                  <a:pt x="2051451" y="520700"/>
                </a:moveTo>
                <a:lnTo>
                  <a:pt x="2050443" y="520700"/>
                </a:lnTo>
                <a:lnTo>
                  <a:pt x="2049608" y="518583"/>
                </a:lnTo>
                <a:lnTo>
                  <a:pt x="2049482" y="518082"/>
                </a:lnTo>
                <a:lnTo>
                  <a:pt x="2050777" y="515620"/>
                </a:lnTo>
                <a:lnTo>
                  <a:pt x="2051785" y="515620"/>
                </a:lnTo>
                <a:lnTo>
                  <a:pt x="2052692" y="517904"/>
                </a:lnTo>
                <a:lnTo>
                  <a:pt x="2052570" y="518583"/>
                </a:lnTo>
                <a:lnTo>
                  <a:pt x="2051451" y="520700"/>
                </a:lnTo>
                <a:close/>
              </a:path>
              <a:path w="4096384" h="836930">
                <a:moveTo>
                  <a:pt x="2049491" y="529590"/>
                </a:moveTo>
                <a:lnTo>
                  <a:pt x="2046920" y="529590"/>
                </a:lnTo>
                <a:lnTo>
                  <a:pt x="2047721" y="527161"/>
                </a:lnTo>
                <a:lnTo>
                  <a:pt x="2047660" y="526763"/>
                </a:lnTo>
                <a:lnTo>
                  <a:pt x="2045584" y="520700"/>
                </a:lnTo>
                <a:lnTo>
                  <a:pt x="2051451" y="520700"/>
                </a:lnTo>
                <a:lnTo>
                  <a:pt x="2052570" y="518583"/>
                </a:lnTo>
                <a:lnTo>
                  <a:pt x="2052692" y="517904"/>
                </a:lnTo>
                <a:lnTo>
                  <a:pt x="2051785" y="515620"/>
                </a:lnTo>
                <a:lnTo>
                  <a:pt x="2059914" y="515620"/>
                </a:lnTo>
                <a:lnTo>
                  <a:pt x="2062176" y="516890"/>
                </a:lnTo>
                <a:lnTo>
                  <a:pt x="2062482" y="516890"/>
                </a:lnTo>
                <a:lnTo>
                  <a:pt x="2060670" y="520700"/>
                </a:lnTo>
                <a:lnTo>
                  <a:pt x="2068043" y="523240"/>
                </a:lnTo>
                <a:lnTo>
                  <a:pt x="2083470" y="523240"/>
                </a:lnTo>
                <a:lnTo>
                  <a:pt x="2082016" y="524510"/>
                </a:lnTo>
                <a:lnTo>
                  <a:pt x="2058156" y="524510"/>
                </a:lnTo>
                <a:lnTo>
                  <a:pt x="2056144" y="527050"/>
                </a:lnTo>
                <a:lnTo>
                  <a:pt x="2053625" y="527050"/>
                </a:lnTo>
                <a:lnTo>
                  <a:pt x="2049491" y="529590"/>
                </a:lnTo>
                <a:close/>
              </a:path>
              <a:path w="4096384" h="836930">
                <a:moveTo>
                  <a:pt x="2095702" y="520700"/>
                </a:moveTo>
                <a:lnTo>
                  <a:pt x="2089167" y="520700"/>
                </a:lnTo>
                <a:lnTo>
                  <a:pt x="2088496" y="518666"/>
                </a:lnTo>
                <a:lnTo>
                  <a:pt x="2088370" y="518082"/>
                </a:lnTo>
                <a:lnTo>
                  <a:pt x="2088974" y="516932"/>
                </a:lnTo>
                <a:lnTo>
                  <a:pt x="2093017" y="515620"/>
                </a:lnTo>
                <a:lnTo>
                  <a:pt x="2095702" y="520700"/>
                </a:lnTo>
                <a:close/>
              </a:path>
              <a:path w="4096384" h="836930">
                <a:moveTo>
                  <a:pt x="2236272" y="523103"/>
                </a:moveTo>
                <a:lnTo>
                  <a:pt x="2232146" y="520700"/>
                </a:lnTo>
                <a:lnTo>
                  <a:pt x="2226783" y="520700"/>
                </a:lnTo>
                <a:lnTo>
                  <a:pt x="2232657" y="518160"/>
                </a:lnTo>
                <a:lnTo>
                  <a:pt x="2231841" y="516932"/>
                </a:lnTo>
                <a:lnTo>
                  <a:pt x="2231144" y="515620"/>
                </a:lnTo>
                <a:lnTo>
                  <a:pt x="2237236" y="522798"/>
                </a:lnTo>
                <a:lnTo>
                  <a:pt x="2236272" y="523103"/>
                </a:lnTo>
                <a:close/>
              </a:path>
              <a:path w="4096384" h="836930">
                <a:moveTo>
                  <a:pt x="2237236" y="522798"/>
                </a:moveTo>
                <a:lnTo>
                  <a:pt x="2231144" y="515620"/>
                </a:lnTo>
                <a:lnTo>
                  <a:pt x="2239945" y="515620"/>
                </a:lnTo>
                <a:lnTo>
                  <a:pt x="2244220" y="520700"/>
                </a:lnTo>
                <a:lnTo>
                  <a:pt x="2239520" y="522077"/>
                </a:lnTo>
                <a:lnTo>
                  <a:pt x="2237236" y="522798"/>
                </a:lnTo>
                <a:close/>
              </a:path>
              <a:path w="4096384" h="836930">
                <a:moveTo>
                  <a:pt x="2404303" y="521970"/>
                </a:moveTo>
                <a:lnTo>
                  <a:pt x="2396760" y="520700"/>
                </a:lnTo>
                <a:lnTo>
                  <a:pt x="2398641" y="518082"/>
                </a:lnTo>
                <a:lnTo>
                  <a:pt x="2399942" y="515620"/>
                </a:lnTo>
                <a:lnTo>
                  <a:pt x="2401335" y="516932"/>
                </a:lnTo>
                <a:lnTo>
                  <a:pt x="2402797" y="518160"/>
                </a:lnTo>
                <a:lnTo>
                  <a:pt x="2404303" y="521970"/>
                </a:lnTo>
                <a:close/>
              </a:path>
              <a:path w="4096384" h="836930">
                <a:moveTo>
                  <a:pt x="2512954" y="525780"/>
                </a:moveTo>
                <a:lnTo>
                  <a:pt x="2503529" y="525780"/>
                </a:lnTo>
                <a:lnTo>
                  <a:pt x="2503038" y="524510"/>
                </a:lnTo>
                <a:lnTo>
                  <a:pt x="2500006" y="524510"/>
                </a:lnTo>
                <a:lnTo>
                  <a:pt x="2496150" y="515620"/>
                </a:lnTo>
                <a:lnTo>
                  <a:pt x="2523153" y="515620"/>
                </a:lnTo>
                <a:lnTo>
                  <a:pt x="2521490" y="516875"/>
                </a:lnTo>
                <a:lnTo>
                  <a:pt x="2521458" y="518160"/>
                </a:lnTo>
                <a:lnTo>
                  <a:pt x="2509069" y="518160"/>
                </a:lnTo>
                <a:lnTo>
                  <a:pt x="2509409" y="519430"/>
                </a:lnTo>
                <a:lnTo>
                  <a:pt x="2521924" y="519430"/>
                </a:lnTo>
                <a:lnTo>
                  <a:pt x="2522390" y="520700"/>
                </a:lnTo>
                <a:lnTo>
                  <a:pt x="2548919" y="520700"/>
                </a:lnTo>
                <a:lnTo>
                  <a:pt x="2551139" y="521970"/>
                </a:lnTo>
                <a:lnTo>
                  <a:pt x="2555670" y="521970"/>
                </a:lnTo>
                <a:lnTo>
                  <a:pt x="2553599" y="523240"/>
                </a:lnTo>
                <a:lnTo>
                  <a:pt x="2515283" y="523240"/>
                </a:lnTo>
                <a:lnTo>
                  <a:pt x="2515284" y="523399"/>
                </a:lnTo>
                <a:lnTo>
                  <a:pt x="2512954" y="525780"/>
                </a:lnTo>
                <a:close/>
              </a:path>
              <a:path w="4096384" h="836930">
                <a:moveTo>
                  <a:pt x="2524201" y="520700"/>
                </a:moveTo>
                <a:lnTo>
                  <a:pt x="2522390" y="520700"/>
                </a:lnTo>
                <a:lnTo>
                  <a:pt x="2521614" y="518583"/>
                </a:lnTo>
                <a:lnTo>
                  <a:pt x="2521490" y="516875"/>
                </a:lnTo>
                <a:lnTo>
                  <a:pt x="2523153" y="515620"/>
                </a:lnTo>
                <a:lnTo>
                  <a:pt x="2526827" y="515620"/>
                </a:lnTo>
                <a:lnTo>
                  <a:pt x="2524201" y="520700"/>
                </a:lnTo>
                <a:close/>
              </a:path>
              <a:path w="4096384" h="836930">
                <a:moveTo>
                  <a:pt x="2536355" y="516693"/>
                </a:moveTo>
                <a:lnTo>
                  <a:pt x="2534326" y="516460"/>
                </a:lnTo>
                <a:lnTo>
                  <a:pt x="2535214" y="515620"/>
                </a:lnTo>
                <a:lnTo>
                  <a:pt x="2536355" y="516693"/>
                </a:lnTo>
                <a:close/>
              </a:path>
              <a:path w="4096384" h="836930">
                <a:moveTo>
                  <a:pt x="2538063" y="516890"/>
                </a:moveTo>
                <a:lnTo>
                  <a:pt x="2536355" y="516693"/>
                </a:lnTo>
                <a:lnTo>
                  <a:pt x="2535214" y="515620"/>
                </a:lnTo>
                <a:lnTo>
                  <a:pt x="2536890" y="515620"/>
                </a:lnTo>
                <a:lnTo>
                  <a:pt x="2538063" y="516890"/>
                </a:lnTo>
                <a:close/>
              </a:path>
              <a:path w="4096384" h="836930">
                <a:moveTo>
                  <a:pt x="2606542" y="524510"/>
                </a:moveTo>
                <a:lnTo>
                  <a:pt x="2600425" y="524510"/>
                </a:lnTo>
                <a:lnTo>
                  <a:pt x="2600405" y="523174"/>
                </a:lnTo>
                <a:lnTo>
                  <a:pt x="2599325" y="519645"/>
                </a:lnTo>
                <a:lnTo>
                  <a:pt x="2599318" y="519200"/>
                </a:lnTo>
                <a:lnTo>
                  <a:pt x="2599825" y="517214"/>
                </a:lnTo>
                <a:lnTo>
                  <a:pt x="2599939" y="516875"/>
                </a:lnTo>
                <a:lnTo>
                  <a:pt x="2602599" y="515620"/>
                </a:lnTo>
                <a:lnTo>
                  <a:pt x="2603769" y="516061"/>
                </a:lnTo>
                <a:lnTo>
                  <a:pt x="2602265" y="518160"/>
                </a:lnTo>
                <a:lnTo>
                  <a:pt x="2606547" y="518160"/>
                </a:lnTo>
                <a:lnTo>
                  <a:pt x="2607024" y="519200"/>
                </a:lnTo>
                <a:lnTo>
                  <a:pt x="2606902" y="520483"/>
                </a:lnTo>
                <a:lnTo>
                  <a:pt x="2606580" y="521970"/>
                </a:lnTo>
                <a:lnTo>
                  <a:pt x="2604281" y="521970"/>
                </a:lnTo>
                <a:lnTo>
                  <a:pt x="2602265" y="523240"/>
                </a:lnTo>
                <a:lnTo>
                  <a:pt x="2606963" y="523240"/>
                </a:lnTo>
                <a:lnTo>
                  <a:pt x="2606542" y="524510"/>
                </a:lnTo>
                <a:close/>
              </a:path>
              <a:path w="4096384" h="836930">
                <a:moveTo>
                  <a:pt x="2603769" y="516061"/>
                </a:moveTo>
                <a:lnTo>
                  <a:pt x="2602599" y="515620"/>
                </a:lnTo>
                <a:lnTo>
                  <a:pt x="2604085" y="515620"/>
                </a:lnTo>
                <a:lnTo>
                  <a:pt x="2603769" y="516061"/>
                </a:lnTo>
                <a:close/>
              </a:path>
              <a:path w="4096384" h="836930">
                <a:moveTo>
                  <a:pt x="2674671" y="521970"/>
                </a:moveTo>
                <a:lnTo>
                  <a:pt x="2663278" y="521970"/>
                </a:lnTo>
                <a:lnTo>
                  <a:pt x="2669108" y="516932"/>
                </a:lnTo>
                <a:lnTo>
                  <a:pt x="2669203" y="516519"/>
                </a:lnTo>
                <a:lnTo>
                  <a:pt x="2669315" y="515620"/>
                </a:lnTo>
                <a:lnTo>
                  <a:pt x="2674671" y="521970"/>
                </a:lnTo>
                <a:close/>
              </a:path>
              <a:path w="4096384" h="836930">
                <a:moveTo>
                  <a:pt x="2698029" y="542290"/>
                </a:moveTo>
                <a:lnTo>
                  <a:pt x="2684558" y="542290"/>
                </a:lnTo>
                <a:lnTo>
                  <a:pt x="2677703" y="534670"/>
                </a:lnTo>
                <a:lnTo>
                  <a:pt x="2669315" y="529590"/>
                </a:lnTo>
                <a:lnTo>
                  <a:pt x="2675345" y="529590"/>
                </a:lnTo>
                <a:lnTo>
                  <a:pt x="2678194" y="528320"/>
                </a:lnTo>
                <a:lnTo>
                  <a:pt x="2681219" y="528320"/>
                </a:lnTo>
                <a:lnTo>
                  <a:pt x="2678528" y="521970"/>
                </a:lnTo>
                <a:lnTo>
                  <a:pt x="2674671" y="521970"/>
                </a:lnTo>
                <a:lnTo>
                  <a:pt x="2669315" y="515620"/>
                </a:lnTo>
                <a:lnTo>
                  <a:pt x="2675524" y="515620"/>
                </a:lnTo>
                <a:lnTo>
                  <a:pt x="2677545" y="518160"/>
                </a:lnTo>
                <a:lnTo>
                  <a:pt x="2682384" y="518160"/>
                </a:lnTo>
                <a:lnTo>
                  <a:pt x="2682568" y="519430"/>
                </a:lnTo>
                <a:lnTo>
                  <a:pt x="2704441" y="519430"/>
                </a:lnTo>
                <a:lnTo>
                  <a:pt x="2703017" y="523240"/>
                </a:lnTo>
                <a:lnTo>
                  <a:pt x="2687249" y="523240"/>
                </a:lnTo>
                <a:lnTo>
                  <a:pt x="2689430" y="527050"/>
                </a:lnTo>
                <a:lnTo>
                  <a:pt x="2699651" y="527050"/>
                </a:lnTo>
                <a:lnTo>
                  <a:pt x="2690281" y="532130"/>
                </a:lnTo>
                <a:lnTo>
                  <a:pt x="2685097" y="532130"/>
                </a:lnTo>
                <a:lnTo>
                  <a:pt x="2683246" y="533347"/>
                </a:lnTo>
                <a:lnTo>
                  <a:pt x="2683252" y="533499"/>
                </a:lnTo>
                <a:lnTo>
                  <a:pt x="2688622" y="539766"/>
                </a:lnTo>
                <a:lnTo>
                  <a:pt x="2690438" y="541020"/>
                </a:lnTo>
                <a:lnTo>
                  <a:pt x="2698977" y="541020"/>
                </a:lnTo>
                <a:lnTo>
                  <a:pt x="2698029" y="542290"/>
                </a:lnTo>
                <a:close/>
              </a:path>
              <a:path w="4096384" h="836930">
                <a:moveTo>
                  <a:pt x="2709047" y="518160"/>
                </a:moveTo>
                <a:lnTo>
                  <a:pt x="2705655" y="516875"/>
                </a:lnTo>
                <a:lnTo>
                  <a:pt x="2705529" y="516519"/>
                </a:lnTo>
                <a:lnTo>
                  <a:pt x="2705865" y="515620"/>
                </a:lnTo>
                <a:lnTo>
                  <a:pt x="2708215" y="516646"/>
                </a:lnTo>
                <a:lnTo>
                  <a:pt x="2709047" y="518160"/>
                </a:lnTo>
                <a:close/>
              </a:path>
              <a:path w="4096384" h="836930">
                <a:moveTo>
                  <a:pt x="2708215" y="516646"/>
                </a:moveTo>
                <a:lnTo>
                  <a:pt x="2705865" y="515620"/>
                </a:lnTo>
                <a:lnTo>
                  <a:pt x="2707650" y="515620"/>
                </a:lnTo>
                <a:lnTo>
                  <a:pt x="2708215" y="516646"/>
                </a:lnTo>
                <a:close/>
              </a:path>
              <a:path w="4096384" h="836930">
                <a:moveTo>
                  <a:pt x="2778114" y="524510"/>
                </a:moveTo>
                <a:lnTo>
                  <a:pt x="2774875" y="519611"/>
                </a:lnTo>
                <a:lnTo>
                  <a:pt x="2774755" y="515620"/>
                </a:lnTo>
                <a:lnTo>
                  <a:pt x="2781556" y="516875"/>
                </a:lnTo>
                <a:lnTo>
                  <a:pt x="2781473" y="517298"/>
                </a:lnTo>
                <a:lnTo>
                  <a:pt x="2780111" y="520700"/>
                </a:lnTo>
                <a:lnTo>
                  <a:pt x="2778114" y="524510"/>
                </a:lnTo>
                <a:close/>
              </a:path>
              <a:path w="4096384" h="836930">
                <a:moveTo>
                  <a:pt x="2845505" y="535940"/>
                </a:moveTo>
                <a:lnTo>
                  <a:pt x="2824532" y="535940"/>
                </a:lnTo>
                <a:lnTo>
                  <a:pt x="2821576" y="531766"/>
                </a:lnTo>
                <a:lnTo>
                  <a:pt x="2821471" y="531424"/>
                </a:lnTo>
                <a:lnTo>
                  <a:pt x="2826372" y="525780"/>
                </a:lnTo>
                <a:lnTo>
                  <a:pt x="2860074" y="525780"/>
                </a:lnTo>
                <a:lnTo>
                  <a:pt x="2861006" y="520700"/>
                </a:lnTo>
                <a:lnTo>
                  <a:pt x="2861119" y="518805"/>
                </a:lnTo>
                <a:lnTo>
                  <a:pt x="2860748" y="516890"/>
                </a:lnTo>
                <a:lnTo>
                  <a:pt x="2858574" y="515620"/>
                </a:lnTo>
                <a:lnTo>
                  <a:pt x="2872476" y="515620"/>
                </a:lnTo>
                <a:lnTo>
                  <a:pt x="2867183" y="516875"/>
                </a:lnTo>
                <a:lnTo>
                  <a:pt x="2873333" y="520700"/>
                </a:lnTo>
                <a:lnTo>
                  <a:pt x="2883378" y="520700"/>
                </a:lnTo>
                <a:lnTo>
                  <a:pt x="2884543" y="521970"/>
                </a:lnTo>
                <a:lnTo>
                  <a:pt x="2876850" y="521970"/>
                </a:lnTo>
                <a:lnTo>
                  <a:pt x="2877164" y="523240"/>
                </a:lnTo>
                <a:lnTo>
                  <a:pt x="2863106" y="523240"/>
                </a:lnTo>
                <a:lnTo>
                  <a:pt x="2863474" y="525143"/>
                </a:lnTo>
                <a:lnTo>
                  <a:pt x="2863597" y="527050"/>
                </a:lnTo>
                <a:lnTo>
                  <a:pt x="2859923" y="527050"/>
                </a:lnTo>
                <a:lnTo>
                  <a:pt x="2857825" y="529590"/>
                </a:lnTo>
                <a:lnTo>
                  <a:pt x="2845505" y="529590"/>
                </a:lnTo>
                <a:lnTo>
                  <a:pt x="2845505" y="535940"/>
                </a:lnTo>
                <a:close/>
              </a:path>
              <a:path w="4096384" h="836930">
                <a:moveTo>
                  <a:pt x="2873333" y="520700"/>
                </a:moveTo>
                <a:lnTo>
                  <a:pt x="2867189" y="516932"/>
                </a:lnTo>
                <a:lnTo>
                  <a:pt x="2872476" y="515620"/>
                </a:lnTo>
                <a:lnTo>
                  <a:pt x="2876673" y="515620"/>
                </a:lnTo>
                <a:lnTo>
                  <a:pt x="2876642" y="517214"/>
                </a:lnTo>
                <a:lnTo>
                  <a:pt x="2873408" y="519380"/>
                </a:lnTo>
                <a:lnTo>
                  <a:pt x="2873333" y="520700"/>
                </a:lnTo>
                <a:close/>
              </a:path>
              <a:path w="4096384" h="836930">
                <a:moveTo>
                  <a:pt x="2882546" y="518160"/>
                </a:moveTo>
                <a:lnTo>
                  <a:pt x="2876673" y="518160"/>
                </a:lnTo>
                <a:lnTo>
                  <a:pt x="2878587" y="515923"/>
                </a:lnTo>
                <a:lnTo>
                  <a:pt x="2879024" y="515620"/>
                </a:lnTo>
                <a:lnTo>
                  <a:pt x="2897122" y="515620"/>
                </a:lnTo>
                <a:lnTo>
                  <a:pt x="2896450" y="516890"/>
                </a:lnTo>
                <a:lnTo>
                  <a:pt x="2885729" y="516890"/>
                </a:lnTo>
                <a:lnTo>
                  <a:pt x="2882546" y="518160"/>
                </a:lnTo>
                <a:close/>
              </a:path>
              <a:path w="4096384" h="836930">
                <a:moveTo>
                  <a:pt x="2898805" y="520700"/>
                </a:moveTo>
                <a:lnTo>
                  <a:pt x="2895105" y="519430"/>
                </a:lnTo>
                <a:lnTo>
                  <a:pt x="2897122" y="515620"/>
                </a:lnTo>
                <a:lnTo>
                  <a:pt x="2900118" y="516875"/>
                </a:lnTo>
                <a:lnTo>
                  <a:pt x="2900015" y="517298"/>
                </a:lnTo>
                <a:lnTo>
                  <a:pt x="2899213" y="519645"/>
                </a:lnTo>
                <a:lnTo>
                  <a:pt x="2898805" y="52070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898805" y="520700"/>
                </a:lnTo>
                <a:lnTo>
                  <a:pt x="2900015" y="517298"/>
                </a:lnTo>
                <a:lnTo>
                  <a:pt x="2900118" y="516875"/>
                </a:lnTo>
                <a:lnTo>
                  <a:pt x="2897122" y="515620"/>
                </a:lnTo>
                <a:lnTo>
                  <a:pt x="2938694" y="515620"/>
                </a:lnTo>
                <a:lnTo>
                  <a:pt x="2937350" y="516890"/>
                </a:lnTo>
                <a:lnTo>
                  <a:pt x="2924276" y="516890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42034" y="523240"/>
                </a:moveTo>
                <a:lnTo>
                  <a:pt x="2938026" y="520700"/>
                </a:lnTo>
                <a:lnTo>
                  <a:pt x="2934661" y="519430"/>
                </a:lnTo>
                <a:lnTo>
                  <a:pt x="2938694" y="515620"/>
                </a:lnTo>
                <a:lnTo>
                  <a:pt x="2941209" y="516890"/>
                </a:lnTo>
                <a:lnTo>
                  <a:pt x="2941700" y="516890"/>
                </a:lnTo>
                <a:lnTo>
                  <a:pt x="2942034" y="523240"/>
                </a:lnTo>
                <a:close/>
              </a:path>
              <a:path w="4096384" h="836930">
                <a:moveTo>
                  <a:pt x="3081869" y="527050"/>
                </a:moveTo>
                <a:lnTo>
                  <a:pt x="3079824" y="525814"/>
                </a:lnTo>
                <a:lnTo>
                  <a:pt x="3079702" y="523103"/>
                </a:lnTo>
                <a:lnTo>
                  <a:pt x="3084031" y="518160"/>
                </a:lnTo>
                <a:lnTo>
                  <a:pt x="3088663" y="515620"/>
                </a:lnTo>
                <a:lnTo>
                  <a:pt x="3087884" y="518160"/>
                </a:lnTo>
                <a:lnTo>
                  <a:pt x="3084965" y="523240"/>
                </a:lnTo>
                <a:lnTo>
                  <a:pt x="3084734" y="523566"/>
                </a:lnTo>
                <a:lnTo>
                  <a:pt x="3083138" y="525814"/>
                </a:lnTo>
                <a:lnTo>
                  <a:pt x="3081869" y="527050"/>
                </a:lnTo>
                <a:close/>
              </a:path>
              <a:path w="4096384" h="836930">
                <a:moveTo>
                  <a:pt x="3084856" y="527973"/>
                </a:moveTo>
                <a:lnTo>
                  <a:pt x="3084917" y="523307"/>
                </a:lnTo>
                <a:lnTo>
                  <a:pt x="3087884" y="518160"/>
                </a:lnTo>
                <a:lnTo>
                  <a:pt x="3088663" y="515620"/>
                </a:lnTo>
                <a:lnTo>
                  <a:pt x="3098272" y="515620"/>
                </a:lnTo>
                <a:lnTo>
                  <a:pt x="3097932" y="518160"/>
                </a:lnTo>
                <a:lnTo>
                  <a:pt x="3097258" y="521970"/>
                </a:lnTo>
                <a:lnTo>
                  <a:pt x="3092753" y="521970"/>
                </a:lnTo>
                <a:lnTo>
                  <a:pt x="3092171" y="524160"/>
                </a:lnTo>
                <a:lnTo>
                  <a:pt x="3092266" y="524995"/>
                </a:lnTo>
                <a:lnTo>
                  <a:pt x="3092569" y="525780"/>
                </a:lnTo>
                <a:lnTo>
                  <a:pt x="3103902" y="525780"/>
                </a:lnTo>
                <a:lnTo>
                  <a:pt x="3101759" y="527050"/>
                </a:lnTo>
                <a:lnTo>
                  <a:pt x="3085039" y="527050"/>
                </a:lnTo>
                <a:lnTo>
                  <a:pt x="3084856" y="527973"/>
                </a:lnTo>
                <a:close/>
              </a:path>
              <a:path w="4096384" h="836930">
                <a:moveTo>
                  <a:pt x="3155946" y="523240"/>
                </a:moveTo>
                <a:lnTo>
                  <a:pt x="3149392" y="518160"/>
                </a:lnTo>
                <a:lnTo>
                  <a:pt x="3154080" y="515620"/>
                </a:lnTo>
                <a:lnTo>
                  <a:pt x="3154938" y="515620"/>
                </a:lnTo>
                <a:lnTo>
                  <a:pt x="3162985" y="519430"/>
                </a:lnTo>
                <a:lnTo>
                  <a:pt x="3157780" y="521970"/>
                </a:lnTo>
                <a:lnTo>
                  <a:pt x="3155946" y="523240"/>
                </a:lnTo>
                <a:close/>
              </a:path>
              <a:path w="4096384" h="836930">
                <a:moveTo>
                  <a:pt x="3290040" y="519430"/>
                </a:moveTo>
                <a:lnTo>
                  <a:pt x="3285175" y="519430"/>
                </a:lnTo>
                <a:lnTo>
                  <a:pt x="3286858" y="515620"/>
                </a:lnTo>
                <a:lnTo>
                  <a:pt x="3290095" y="518082"/>
                </a:lnTo>
                <a:lnTo>
                  <a:pt x="3290040" y="519430"/>
                </a:lnTo>
                <a:close/>
              </a:path>
              <a:path w="4096384" h="836930">
                <a:moveTo>
                  <a:pt x="3292967" y="519430"/>
                </a:moveTo>
                <a:lnTo>
                  <a:pt x="3290040" y="519430"/>
                </a:lnTo>
                <a:lnTo>
                  <a:pt x="3290095" y="518082"/>
                </a:lnTo>
                <a:lnTo>
                  <a:pt x="3286858" y="515620"/>
                </a:lnTo>
                <a:lnTo>
                  <a:pt x="3292554" y="515620"/>
                </a:lnTo>
                <a:lnTo>
                  <a:pt x="3292967" y="519430"/>
                </a:lnTo>
                <a:close/>
              </a:path>
              <a:path w="4096384" h="836930">
                <a:moveTo>
                  <a:pt x="3330945" y="520700"/>
                </a:moveTo>
                <a:lnTo>
                  <a:pt x="3324397" y="519430"/>
                </a:lnTo>
                <a:lnTo>
                  <a:pt x="3328096" y="515620"/>
                </a:lnTo>
                <a:lnTo>
                  <a:pt x="3330828" y="520236"/>
                </a:lnTo>
                <a:lnTo>
                  <a:pt x="3330945" y="520700"/>
                </a:lnTo>
                <a:close/>
              </a:path>
              <a:path w="4096384" h="836930">
                <a:moveTo>
                  <a:pt x="3330945" y="520434"/>
                </a:moveTo>
                <a:lnTo>
                  <a:pt x="3328096" y="515620"/>
                </a:lnTo>
                <a:lnTo>
                  <a:pt x="3329133" y="516932"/>
                </a:lnTo>
                <a:lnTo>
                  <a:pt x="3329936" y="518160"/>
                </a:lnTo>
                <a:lnTo>
                  <a:pt x="3330945" y="518160"/>
                </a:lnTo>
                <a:lnTo>
                  <a:pt x="3330945" y="520434"/>
                </a:lnTo>
                <a:close/>
              </a:path>
              <a:path w="4096384" h="836930">
                <a:moveTo>
                  <a:pt x="3333944" y="521970"/>
                </a:moveTo>
                <a:lnTo>
                  <a:pt x="3332444" y="521970"/>
                </a:lnTo>
                <a:lnTo>
                  <a:pt x="3331102" y="520700"/>
                </a:lnTo>
                <a:lnTo>
                  <a:pt x="3331023" y="520566"/>
                </a:lnTo>
                <a:lnTo>
                  <a:pt x="3330945" y="518160"/>
                </a:lnTo>
                <a:lnTo>
                  <a:pt x="3329936" y="518160"/>
                </a:lnTo>
                <a:lnTo>
                  <a:pt x="3329025" y="516789"/>
                </a:lnTo>
                <a:lnTo>
                  <a:pt x="3328096" y="515620"/>
                </a:lnTo>
                <a:lnTo>
                  <a:pt x="3338689" y="516875"/>
                </a:lnTo>
                <a:lnTo>
                  <a:pt x="3335476" y="520700"/>
                </a:lnTo>
                <a:lnTo>
                  <a:pt x="3333944" y="521970"/>
                </a:lnTo>
                <a:close/>
              </a:path>
              <a:path w="4096384" h="836930">
                <a:moveTo>
                  <a:pt x="3347020" y="518160"/>
                </a:moveTo>
                <a:lnTo>
                  <a:pt x="3344505" y="518160"/>
                </a:lnTo>
                <a:lnTo>
                  <a:pt x="3344775" y="515923"/>
                </a:lnTo>
                <a:lnTo>
                  <a:pt x="3346073" y="515620"/>
                </a:lnTo>
                <a:lnTo>
                  <a:pt x="3347020" y="518160"/>
                </a:lnTo>
                <a:close/>
              </a:path>
              <a:path w="4096384" h="836930">
                <a:moveTo>
                  <a:pt x="3337241" y="539693"/>
                </a:moveTo>
                <a:lnTo>
                  <a:pt x="3333963" y="537210"/>
                </a:lnTo>
                <a:lnTo>
                  <a:pt x="3335448" y="535960"/>
                </a:lnTo>
                <a:lnTo>
                  <a:pt x="3335449" y="535742"/>
                </a:lnTo>
                <a:lnTo>
                  <a:pt x="3334978" y="532270"/>
                </a:lnTo>
                <a:lnTo>
                  <a:pt x="3334865" y="532087"/>
                </a:lnTo>
                <a:lnTo>
                  <a:pt x="3330341" y="530005"/>
                </a:lnTo>
                <a:lnTo>
                  <a:pt x="3330237" y="529874"/>
                </a:lnTo>
                <a:lnTo>
                  <a:pt x="3327762" y="523240"/>
                </a:lnTo>
                <a:lnTo>
                  <a:pt x="3327701" y="522777"/>
                </a:lnTo>
                <a:lnTo>
                  <a:pt x="3327913" y="521970"/>
                </a:lnTo>
                <a:lnTo>
                  <a:pt x="3343189" y="521970"/>
                </a:lnTo>
                <a:lnTo>
                  <a:pt x="3342331" y="520700"/>
                </a:lnTo>
                <a:lnTo>
                  <a:pt x="3346686" y="519430"/>
                </a:lnTo>
                <a:lnTo>
                  <a:pt x="3346801" y="518992"/>
                </a:lnTo>
                <a:lnTo>
                  <a:pt x="3346924" y="517904"/>
                </a:lnTo>
                <a:lnTo>
                  <a:pt x="3346073" y="515620"/>
                </a:lnTo>
                <a:lnTo>
                  <a:pt x="3367825" y="515620"/>
                </a:lnTo>
                <a:lnTo>
                  <a:pt x="3369669" y="516890"/>
                </a:lnTo>
                <a:lnTo>
                  <a:pt x="3382520" y="516890"/>
                </a:lnTo>
                <a:lnTo>
                  <a:pt x="3382745" y="518160"/>
                </a:lnTo>
                <a:lnTo>
                  <a:pt x="3357581" y="518160"/>
                </a:lnTo>
                <a:lnTo>
                  <a:pt x="3356259" y="519430"/>
                </a:lnTo>
                <a:lnTo>
                  <a:pt x="3357631" y="520700"/>
                </a:lnTo>
                <a:lnTo>
                  <a:pt x="3357424" y="520700"/>
                </a:lnTo>
                <a:lnTo>
                  <a:pt x="3353489" y="524510"/>
                </a:lnTo>
                <a:lnTo>
                  <a:pt x="3333793" y="524510"/>
                </a:lnTo>
                <a:lnTo>
                  <a:pt x="3332719" y="525680"/>
                </a:lnTo>
                <a:lnTo>
                  <a:pt x="3332825" y="525947"/>
                </a:lnTo>
                <a:lnTo>
                  <a:pt x="3334127" y="527050"/>
                </a:lnTo>
                <a:lnTo>
                  <a:pt x="3342331" y="527050"/>
                </a:lnTo>
                <a:lnTo>
                  <a:pt x="3339824" y="535940"/>
                </a:lnTo>
                <a:lnTo>
                  <a:pt x="3351060" y="535940"/>
                </a:lnTo>
                <a:lnTo>
                  <a:pt x="3350999" y="537210"/>
                </a:lnTo>
                <a:lnTo>
                  <a:pt x="3338658" y="537210"/>
                </a:lnTo>
                <a:lnTo>
                  <a:pt x="3337241" y="539693"/>
                </a:lnTo>
                <a:close/>
              </a:path>
              <a:path w="4096384" h="836930">
                <a:moveTo>
                  <a:pt x="3445619" y="528320"/>
                </a:moveTo>
                <a:lnTo>
                  <a:pt x="3444364" y="528320"/>
                </a:lnTo>
                <a:lnTo>
                  <a:pt x="3447772" y="523240"/>
                </a:lnTo>
                <a:lnTo>
                  <a:pt x="3454660" y="515620"/>
                </a:lnTo>
                <a:lnTo>
                  <a:pt x="3458491" y="520700"/>
                </a:lnTo>
                <a:lnTo>
                  <a:pt x="3453855" y="523399"/>
                </a:lnTo>
                <a:lnTo>
                  <a:pt x="3449068" y="526088"/>
                </a:lnTo>
                <a:lnTo>
                  <a:pt x="3445619" y="528320"/>
                </a:lnTo>
                <a:close/>
              </a:path>
              <a:path w="4096384" h="836930">
                <a:moveTo>
                  <a:pt x="3529240" y="530860"/>
                </a:moveTo>
                <a:lnTo>
                  <a:pt x="3524041" y="525785"/>
                </a:lnTo>
                <a:lnTo>
                  <a:pt x="3521710" y="520700"/>
                </a:lnTo>
                <a:lnTo>
                  <a:pt x="3514665" y="515620"/>
                </a:lnTo>
                <a:lnTo>
                  <a:pt x="3524218" y="520700"/>
                </a:lnTo>
                <a:lnTo>
                  <a:pt x="3532376" y="525751"/>
                </a:lnTo>
                <a:lnTo>
                  <a:pt x="3532257" y="526045"/>
                </a:lnTo>
                <a:lnTo>
                  <a:pt x="3529240" y="530860"/>
                </a:lnTo>
                <a:close/>
              </a:path>
              <a:path w="4096384" h="836930">
                <a:moveTo>
                  <a:pt x="3546447" y="535940"/>
                </a:moveTo>
                <a:lnTo>
                  <a:pt x="3532272" y="535940"/>
                </a:lnTo>
                <a:lnTo>
                  <a:pt x="3534999" y="533347"/>
                </a:lnTo>
                <a:lnTo>
                  <a:pt x="3536270" y="532270"/>
                </a:lnTo>
                <a:lnTo>
                  <a:pt x="3536341" y="531766"/>
                </a:lnTo>
                <a:lnTo>
                  <a:pt x="3536098" y="530857"/>
                </a:lnTo>
                <a:lnTo>
                  <a:pt x="3533588" y="529590"/>
                </a:lnTo>
                <a:lnTo>
                  <a:pt x="3530036" y="529590"/>
                </a:lnTo>
                <a:lnTo>
                  <a:pt x="3532257" y="526045"/>
                </a:lnTo>
                <a:lnTo>
                  <a:pt x="3532376" y="525751"/>
                </a:lnTo>
                <a:lnTo>
                  <a:pt x="3524218" y="520700"/>
                </a:lnTo>
                <a:lnTo>
                  <a:pt x="3514665" y="515620"/>
                </a:lnTo>
                <a:lnTo>
                  <a:pt x="3533929" y="515620"/>
                </a:lnTo>
                <a:lnTo>
                  <a:pt x="3533226" y="516932"/>
                </a:lnTo>
                <a:lnTo>
                  <a:pt x="3532423" y="518160"/>
                </a:lnTo>
                <a:lnTo>
                  <a:pt x="3531755" y="518160"/>
                </a:lnTo>
                <a:lnTo>
                  <a:pt x="3530923" y="524510"/>
                </a:lnTo>
                <a:lnTo>
                  <a:pt x="3540981" y="524510"/>
                </a:lnTo>
                <a:lnTo>
                  <a:pt x="3540256" y="527050"/>
                </a:lnTo>
                <a:lnTo>
                  <a:pt x="3551529" y="527050"/>
                </a:lnTo>
                <a:lnTo>
                  <a:pt x="3550364" y="530860"/>
                </a:lnTo>
                <a:lnTo>
                  <a:pt x="3574669" y="530860"/>
                </a:lnTo>
                <a:lnTo>
                  <a:pt x="3574170" y="532130"/>
                </a:lnTo>
                <a:lnTo>
                  <a:pt x="3546324" y="532130"/>
                </a:lnTo>
                <a:lnTo>
                  <a:pt x="3545113" y="534466"/>
                </a:lnTo>
                <a:lnTo>
                  <a:pt x="3545061" y="534716"/>
                </a:lnTo>
                <a:lnTo>
                  <a:pt x="3546447" y="535940"/>
                </a:lnTo>
                <a:close/>
              </a:path>
              <a:path w="4096384" h="836930">
                <a:moveTo>
                  <a:pt x="3530923" y="524510"/>
                </a:moveTo>
                <a:lnTo>
                  <a:pt x="3531755" y="518160"/>
                </a:lnTo>
                <a:lnTo>
                  <a:pt x="3532423" y="518160"/>
                </a:lnTo>
                <a:lnTo>
                  <a:pt x="3533254" y="516890"/>
                </a:lnTo>
                <a:lnTo>
                  <a:pt x="3533929" y="515620"/>
                </a:lnTo>
                <a:lnTo>
                  <a:pt x="3540293" y="515620"/>
                </a:lnTo>
                <a:lnTo>
                  <a:pt x="3530923" y="524510"/>
                </a:lnTo>
                <a:close/>
              </a:path>
              <a:path w="4096384" h="836930">
                <a:moveTo>
                  <a:pt x="3594608" y="527050"/>
                </a:moveTo>
                <a:lnTo>
                  <a:pt x="3594117" y="527050"/>
                </a:lnTo>
                <a:lnTo>
                  <a:pt x="3587412" y="521970"/>
                </a:lnTo>
                <a:lnTo>
                  <a:pt x="3586554" y="520700"/>
                </a:lnTo>
                <a:lnTo>
                  <a:pt x="3582389" y="519430"/>
                </a:lnTo>
                <a:lnTo>
                  <a:pt x="3586737" y="515620"/>
                </a:lnTo>
                <a:lnTo>
                  <a:pt x="3591268" y="518160"/>
                </a:lnTo>
                <a:lnTo>
                  <a:pt x="3592093" y="519430"/>
                </a:lnTo>
                <a:lnTo>
                  <a:pt x="3597838" y="524995"/>
                </a:lnTo>
                <a:lnTo>
                  <a:pt x="3597805" y="526045"/>
                </a:lnTo>
                <a:lnTo>
                  <a:pt x="3594608" y="527050"/>
                </a:lnTo>
                <a:close/>
              </a:path>
              <a:path w="4096384" h="836930">
                <a:moveTo>
                  <a:pt x="3597838" y="524995"/>
                </a:moveTo>
                <a:lnTo>
                  <a:pt x="3592093" y="519430"/>
                </a:lnTo>
                <a:lnTo>
                  <a:pt x="3591268" y="518160"/>
                </a:lnTo>
                <a:lnTo>
                  <a:pt x="3586737" y="515620"/>
                </a:lnTo>
                <a:lnTo>
                  <a:pt x="3681275" y="515620"/>
                </a:lnTo>
                <a:lnTo>
                  <a:pt x="3678427" y="516890"/>
                </a:lnTo>
                <a:lnTo>
                  <a:pt x="3671054" y="516890"/>
                </a:lnTo>
                <a:lnTo>
                  <a:pt x="3668540" y="518160"/>
                </a:lnTo>
                <a:lnTo>
                  <a:pt x="3614900" y="518160"/>
                </a:lnTo>
                <a:lnTo>
                  <a:pt x="3613891" y="519430"/>
                </a:lnTo>
                <a:lnTo>
                  <a:pt x="3641543" y="519430"/>
                </a:lnTo>
                <a:lnTo>
                  <a:pt x="3640528" y="520700"/>
                </a:lnTo>
                <a:lnTo>
                  <a:pt x="3668931" y="520700"/>
                </a:lnTo>
                <a:lnTo>
                  <a:pt x="3670748" y="523240"/>
                </a:lnTo>
                <a:lnTo>
                  <a:pt x="3661658" y="523240"/>
                </a:lnTo>
                <a:lnTo>
                  <a:pt x="3659478" y="524510"/>
                </a:lnTo>
                <a:lnTo>
                  <a:pt x="3597790" y="524510"/>
                </a:lnTo>
                <a:lnTo>
                  <a:pt x="3597838" y="524995"/>
                </a:lnTo>
                <a:close/>
              </a:path>
              <a:path w="4096384" h="836930">
                <a:moveTo>
                  <a:pt x="3683790" y="520700"/>
                </a:moveTo>
                <a:lnTo>
                  <a:pt x="3680450" y="520700"/>
                </a:lnTo>
                <a:lnTo>
                  <a:pt x="3678558" y="517136"/>
                </a:lnTo>
                <a:lnTo>
                  <a:pt x="3678461" y="516875"/>
                </a:lnTo>
                <a:lnTo>
                  <a:pt x="3681275" y="515620"/>
                </a:lnTo>
                <a:lnTo>
                  <a:pt x="3684955" y="515620"/>
                </a:lnTo>
                <a:lnTo>
                  <a:pt x="3683790" y="520700"/>
                </a:lnTo>
                <a:close/>
              </a:path>
              <a:path w="4096384" h="836930">
                <a:moveTo>
                  <a:pt x="3821765" y="525552"/>
                </a:moveTo>
                <a:lnTo>
                  <a:pt x="3815035" y="520700"/>
                </a:lnTo>
                <a:lnTo>
                  <a:pt x="3811750" y="518921"/>
                </a:lnTo>
                <a:lnTo>
                  <a:pt x="3811519" y="516890"/>
                </a:lnTo>
                <a:lnTo>
                  <a:pt x="3817884" y="516890"/>
                </a:lnTo>
                <a:lnTo>
                  <a:pt x="3818067" y="515620"/>
                </a:lnTo>
                <a:lnTo>
                  <a:pt x="3818224" y="515620"/>
                </a:lnTo>
                <a:lnTo>
                  <a:pt x="3821928" y="525376"/>
                </a:lnTo>
                <a:lnTo>
                  <a:pt x="3821765" y="525552"/>
                </a:lnTo>
                <a:close/>
              </a:path>
              <a:path w="4096384" h="836930">
                <a:moveTo>
                  <a:pt x="3839682" y="529590"/>
                </a:moveTo>
                <a:lnTo>
                  <a:pt x="3831811" y="529590"/>
                </a:lnTo>
                <a:lnTo>
                  <a:pt x="3840660" y="516932"/>
                </a:lnTo>
                <a:lnTo>
                  <a:pt x="3848561" y="515620"/>
                </a:lnTo>
                <a:lnTo>
                  <a:pt x="3839682" y="529590"/>
                </a:lnTo>
                <a:close/>
              </a:path>
              <a:path w="4096384" h="836930">
                <a:moveTo>
                  <a:pt x="3843373" y="547370"/>
                </a:moveTo>
                <a:lnTo>
                  <a:pt x="3831456" y="547370"/>
                </a:lnTo>
                <a:lnTo>
                  <a:pt x="3830834" y="543741"/>
                </a:lnTo>
                <a:lnTo>
                  <a:pt x="3830728" y="543486"/>
                </a:lnTo>
                <a:lnTo>
                  <a:pt x="3827902" y="540697"/>
                </a:lnTo>
                <a:lnTo>
                  <a:pt x="3833160" y="534670"/>
                </a:lnTo>
                <a:lnTo>
                  <a:pt x="3836008" y="529590"/>
                </a:lnTo>
                <a:lnTo>
                  <a:pt x="3839682" y="529590"/>
                </a:lnTo>
                <a:lnTo>
                  <a:pt x="3848561" y="515620"/>
                </a:lnTo>
                <a:lnTo>
                  <a:pt x="3848837" y="515620"/>
                </a:lnTo>
                <a:lnTo>
                  <a:pt x="3851592" y="518160"/>
                </a:lnTo>
                <a:lnTo>
                  <a:pt x="3855155" y="518160"/>
                </a:lnTo>
                <a:lnTo>
                  <a:pt x="3854774" y="520700"/>
                </a:lnTo>
                <a:lnTo>
                  <a:pt x="3857802" y="523240"/>
                </a:lnTo>
                <a:lnTo>
                  <a:pt x="3851252" y="523240"/>
                </a:lnTo>
                <a:lnTo>
                  <a:pt x="3844370" y="527050"/>
                </a:lnTo>
                <a:lnTo>
                  <a:pt x="3850066" y="529590"/>
                </a:lnTo>
                <a:lnTo>
                  <a:pt x="3856772" y="530860"/>
                </a:lnTo>
                <a:lnTo>
                  <a:pt x="3841141" y="530860"/>
                </a:lnTo>
                <a:lnTo>
                  <a:pt x="3836712" y="535877"/>
                </a:lnTo>
                <a:lnTo>
                  <a:pt x="3836590" y="537740"/>
                </a:lnTo>
                <a:lnTo>
                  <a:pt x="3836677" y="541223"/>
                </a:lnTo>
                <a:lnTo>
                  <a:pt x="3840582" y="545016"/>
                </a:lnTo>
                <a:lnTo>
                  <a:pt x="3843373" y="547370"/>
                </a:lnTo>
                <a:close/>
              </a:path>
              <a:path w="4096384" h="836930">
                <a:moveTo>
                  <a:pt x="3877921" y="523240"/>
                </a:moveTo>
                <a:lnTo>
                  <a:pt x="3884469" y="515620"/>
                </a:lnTo>
                <a:lnTo>
                  <a:pt x="3887448" y="520700"/>
                </a:lnTo>
                <a:lnTo>
                  <a:pt x="3877921" y="523240"/>
                </a:lnTo>
                <a:close/>
              </a:path>
              <a:path w="4096384" h="836930">
                <a:moveTo>
                  <a:pt x="3887202" y="521830"/>
                </a:moveTo>
                <a:lnTo>
                  <a:pt x="3887266" y="521533"/>
                </a:lnTo>
                <a:lnTo>
                  <a:pt x="3887370" y="520566"/>
                </a:lnTo>
                <a:lnTo>
                  <a:pt x="3884469" y="515620"/>
                </a:lnTo>
                <a:lnTo>
                  <a:pt x="3897217" y="515620"/>
                </a:lnTo>
                <a:lnTo>
                  <a:pt x="3887202" y="521830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90034" y="519430"/>
                </a:lnTo>
                <a:lnTo>
                  <a:pt x="3989706" y="518583"/>
                </a:lnTo>
                <a:lnTo>
                  <a:pt x="3989584" y="518082"/>
                </a:lnTo>
                <a:lnTo>
                  <a:pt x="3990892" y="515620"/>
                </a:lnTo>
                <a:lnTo>
                  <a:pt x="3991596" y="516703"/>
                </a:lnTo>
                <a:lnTo>
                  <a:pt x="3991722" y="516932"/>
                </a:lnTo>
                <a:lnTo>
                  <a:pt x="3991966" y="518748"/>
                </a:lnTo>
                <a:lnTo>
                  <a:pt x="3991860" y="519645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4074638" y="516385"/>
                </a:moveTo>
                <a:lnTo>
                  <a:pt x="4075700" y="515620"/>
                </a:lnTo>
                <a:lnTo>
                  <a:pt x="4075610" y="516210"/>
                </a:lnTo>
                <a:lnTo>
                  <a:pt x="4074638" y="516385"/>
                </a:lnTo>
                <a:close/>
              </a:path>
              <a:path w="4096384" h="836930">
                <a:moveTo>
                  <a:pt x="4075610" y="516210"/>
                </a:moveTo>
                <a:lnTo>
                  <a:pt x="4075700" y="515620"/>
                </a:lnTo>
                <a:lnTo>
                  <a:pt x="4078882" y="515620"/>
                </a:lnTo>
                <a:lnTo>
                  <a:pt x="4075610" y="516210"/>
                </a:lnTo>
                <a:close/>
              </a:path>
              <a:path w="4096384" h="836930">
                <a:moveTo>
                  <a:pt x="310830" y="516890"/>
                </a:moveTo>
                <a:lnTo>
                  <a:pt x="311340" y="515669"/>
                </a:lnTo>
                <a:lnTo>
                  <a:pt x="311692" y="516061"/>
                </a:lnTo>
                <a:lnTo>
                  <a:pt x="311585" y="516267"/>
                </a:lnTo>
                <a:lnTo>
                  <a:pt x="310830" y="516890"/>
                </a:lnTo>
                <a:close/>
              </a:path>
              <a:path w="4096384" h="836930">
                <a:moveTo>
                  <a:pt x="1810234" y="519430"/>
                </a:moveTo>
                <a:lnTo>
                  <a:pt x="1808053" y="519430"/>
                </a:lnTo>
                <a:lnTo>
                  <a:pt x="1807130" y="518258"/>
                </a:lnTo>
                <a:lnTo>
                  <a:pt x="1807052" y="515671"/>
                </a:lnTo>
                <a:lnTo>
                  <a:pt x="1814832" y="516875"/>
                </a:lnTo>
                <a:lnTo>
                  <a:pt x="1810234" y="519430"/>
                </a:lnTo>
                <a:close/>
              </a:path>
              <a:path w="4096384" h="836930">
                <a:moveTo>
                  <a:pt x="1403775" y="519430"/>
                </a:moveTo>
                <a:lnTo>
                  <a:pt x="1397718" y="519430"/>
                </a:lnTo>
                <a:lnTo>
                  <a:pt x="1407594" y="515688"/>
                </a:lnTo>
                <a:lnTo>
                  <a:pt x="1407396" y="516890"/>
                </a:lnTo>
                <a:lnTo>
                  <a:pt x="1405595" y="516890"/>
                </a:lnTo>
                <a:lnTo>
                  <a:pt x="1403775" y="519430"/>
                </a:lnTo>
                <a:close/>
              </a:path>
              <a:path w="4096384" h="836930">
                <a:moveTo>
                  <a:pt x="580794" y="520700"/>
                </a:moveTo>
                <a:lnTo>
                  <a:pt x="576346" y="520700"/>
                </a:lnTo>
                <a:lnTo>
                  <a:pt x="581592" y="515737"/>
                </a:lnTo>
                <a:lnTo>
                  <a:pt x="589335" y="518082"/>
                </a:lnTo>
                <a:lnTo>
                  <a:pt x="589088" y="518160"/>
                </a:lnTo>
                <a:lnTo>
                  <a:pt x="592557" y="518160"/>
                </a:lnTo>
                <a:lnTo>
                  <a:pt x="593177" y="519430"/>
                </a:lnTo>
                <a:lnTo>
                  <a:pt x="581382" y="519430"/>
                </a:lnTo>
                <a:lnTo>
                  <a:pt x="580794" y="520700"/>
                </a:lnTo>
                <a:close/>
              </a:path>
              <a:path w="4096384" h="836930">
                <a:moveTo>
                  <a:pt x="547578" y="528320"/>
                </a:moveTo>
                <a:lnTo>
                  <a:pt x="541819" y="528320"/>
                </a:lnTo>
                <a:lnTo>
                  <a:pt x="552879" y="524510"/>
                </a:lnTo>
                <a:lnTo>
                  <a:pt x="548189" y="522894"/>
                </a:lnTo>
                <a:lnTo>
                  <a:pt x="555083" y="515861"/>
                </a:lnTo>
                <a:lnTo>
                  <a:pt x="563270" y="518160"/>
                </a:lnTo>
                <a:lnTo>
                  <a:pt x="571488" y="520700"/>
                </a:lnTo>
                <a:lnTo>
                  <a:pt x="569811" y="520700"/>
                </a:lnTo>
                <a:lnTo>
                  <a:pt x="568876" y="521830"/>
                </a:lnTo>
                <a:lnTo>
                  <a:pt x="568900" y="524510"/>
                </a:lnTo>
                <a:lnTo>
                  <a:pt x="556057" y="524510"/>
                </a:lnTo>
                <a:lnTo>
                  <a:pt x="550178" y="525780"/>
                </a:lnTo>
                <a:lnTo>
                  <a:pt x="547578" y="528320"/>
                </a:lnTo>
                <a:close/>
              </a:path>
              <a:path w="4096384" h="836930">
                <a:moveTo>
                  <a:pt x="2876673" y="518160"/>
                </a:moveTo>
                <a:lnTo>
                  <a:pt x="2876758" y="517136"/>
                </a:lnTo>
                <a:lnTo>
                  <a:pt x="2878609" y="515897"/>
                </a:lnTo>
                <a:lnTo>
                  <a:pt x="2876673" y="518160"/>
                </a:lnTo>
                <a:close/>
              </a:path>
              <a:path w="4096384" h="836930">
                <a:moveTo>
                  <a:pt x="3344505" y="518160"/>
                </a:moveTo>
                <a:lnTo>
                  <a:pt x="3341153" y="516890"/>
                </a:lnTo>
                <a:lnTo>
                  <a:pt x="3344775" y="515923"/>
                </a:lnTo>
                <a:lnTo>
                  <a:pt x="3344505" y="518160"/>
                </a:lnTo>
                <a:close/>
              </a:path>
              <a:path w="4096384" h="836930">
                <a:moveTo>
                  <a:pt x="2602265" y="518160"/>
                </a:moveTo>
                <a:lnTo>
                  <a:pt x="2603769" y="516061"/>
                </a:lnTo>
                <a:lnTo>
                  <a:pt x="2605470" y="516703"/>
                </a:lnTo>
                <a:lnTo>
                  <a:pt x="2602265" y="51816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24194" y="524751"/>
                </a:lnTo>
                <a:lnTo>
                  <a:pt x="624229" y="522894"/>
                </a:lnTo>
                <a:lnTo>
                  <a:pt x="623980" y="516267"/>
                </a:lnTo>
                <a:lnTo>
                  <a:pt x="624238" y="516154"/>
                </a:lnTo>
                <a:lnTo>
                  <a:pt x="625637" y="518805"/>
                </a:lnTo>
                <a:lnTo>
                  <a:pt x="625573" y="519200"/>
                </a:lnTo>
                <a:lnTo>
                  <a:pt x="625462" y="519430"/>
                </a:lnTo>
                <a:lnTo>
                  <a:pt x="626039" y="519566"/>
                </a:lnTo>
                <a:lnTo>
                  <a:pt x="627978" y="523240"/>
                </a:lnTo>
                <a:lnTo>
                  <a:pt x="625292" y="523240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4071843" y="520700"/>
                </a:lnTo>
                <a:lnTo>
                  <a:pt x="4070844" y="519611"/>
                </a:lnTo>
                <a:lnTo>
                  <a:pt x="4070736" y="519380"/>
                </a:lnTo>
                <a:lnTo>
                  <a:pt x="4072285" y="518082"/>
                </a:lnTo>
                <a:lnTo>
                  <a:pt x="4074638" y="516385"/>
                </a:lnTo>
                <a:lnTo>
                  <a:pt x="4075610" y="516210"/>
                </a:lnTo>
                <a:lnTo>
                  <a:pt x="4074736" y="521970"/>
                </a:lnTo>
                <a:lnTo>
                  <a:pt x="4074351" y="521970"/>
                </a:lnTo>
                <a:lnTo>
                  <a:pt x="4074610" y="522777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624099" y="519430"/>
                </a:moveTo>
                <a:lnTo>
                  <a:pt x="616747" y="519430"/>
                </a:lnTo>
                <a:lnTo>
                  <a:pt x="623980" y="516267"/>
                </a:lnTo>
                <a:lnTo>
                  <a:pt x="624099" y="519430"/>
                </a:lnTo>
                <a:close/>
              </a:path>
              <a:path w="4096384" h="836930">
                <a:moveTo>
                  <a:pt x="4073938" y="516890"/>
                </a:moveTo>
                <a:lnTo>
                  <a:pt x="4071843" y="516890"/>
                </a:lnTo>
                <a:lnTo>
                  <a:pt x="4074638" y="516385"/>
                </a:lnTo>
                <a:lnTo>
                  <a:pt x="4073938" y="516890"/>
                </a:lnTo>
                <a:close/>
              </a:path>
              <a:path w="4096384" h="836930">
                <a:moveTo>
                  <a:pt x="3280106" y="516890"/>
                </a:moveTo>
                <a:lnTo>
                  <a:pt x="3277638" y="516890"/>
                </a:lnTo>
                <a:lnTo>
                  <a:pt x="3279659" y="516394"/>
                </a:lnTo>
                <a:lnTo>
                  <a:pt x="3280106" y="516890"/>
                </a:lnTo>
                <a:close/>
              </a:path>
              <a:path w="4096384" h="836930">
                <a:moveTo>
                  <a:pt x="2535555" y="519430"/>
                </a:moveTo>
                <a:lnTo>
                  <a:pt x="2534880" y="519430"/>
                </a:lnTo>
                <a:lnTo>
                  <a:pt x="2534001" y="517214"/>
                </a:lnTo>
                <a:lnTo>
                  <a:pt x="2533888" y="516875"/>
                </a:lnTo>
                <a:lnTo>
                  <a:pt x="2534326" y="516460"/>
                </a:lnTo>
                <a:lnTo>
                  <a:pt x="2536355" y="516693"/>
                </a:lnTo>
                <a:lnTo>
                  <a:pt x="2536563" y="516890"/>
                </a:lnTo>
                <a:lnTo>
                  <a:pt x="2537238" y="518160"/>
                </a:lnTo>
                <a:lnTo>
                  <a:pt x="2535555" y="519430"/>
                </a:lnTo>
                <a:close/>
              </a:path>
              <a:path w="4096384" h="836930">
                <a:moveTo>
                  <a:pt x="1631379" y="518666"/>
                </a:moveTo>
                <a:lnTo>
                  <a:pt x="1629091" y="516932"/>
                </a:lnTo>
                <a:lnTo>
                  <a:pt x="1631379" y="516519"/>
                </a:lnTo>
                <a:lnTo>
                  <a:pt x="1631379" y="518666"/>
                </a:lnTo>
                <a:close/>
              </a:path>
              <a:path w="4096384" h="836930">
                <a:moveTo>
                  <a:pt x="2711680" y="518160"/>
                </a:moveTo>
                <a:lnTo>
                  <a:pt x="2709047" y="518160"/>
                </a:lnTo>
                <a:lnTo>
                  <a:pt x="2708215" y="516646"/>
                </a:lnTo>
                <a:lnTo>
                  <a:pt x="2711680" y="518160"/>
                </a:lnTo>
                <a:close/>
              </a:path>
              <a:path w="4096384" h="836930">
                <a:moveTo>
                  <a:pt x="2546699" y="519430"/>
                </a:moveTo>
                <a:lnTo>
                  <a:pt x="2535555" y="519430"/>
                </a:lnTo>
                <a:lnTo>
                  <a:pt x="2537107" y="518258"/>
                </a:lnTo>
                <a:lnTo>
                  <a:pt x="2537196" y="518082"/>
                </a:lnTo>
                <a:lnTo>
                  <a:pt x="2536563" y="516890"/>
                </a:lnTo>
                <a:lnTo>
                  <a:pt x="2536355" y="516693"/>
                </a:lnTo>
                <a:lnTo>
                  <a:pt x="2538063" y="516890"/>
                </a:lnTo>
                <a:lnTo>
                  <a:pt x="2542260" y="516890"/>
                </a:lnTo>
                <a:lnTo>
                  <a:pt x="2546699" y="519430"/>
                </a:lnTo>
                <a:close/>
              </a:path>
              <a:path w="4096384" h="836930">
                <a:moveTo>
                  <a:pt x="1863206" y="518160"/>
                </a:moveTo>
                <a:lnTo>
                  <a:pt x="1863893" y="516703"/>
                </a:lnTo>
                <a:lnTo>
                  <a:pt x="1864769" y="517214"/>
                </a:lnTo>
                <a:lnTo>
                  <a:pt x="1863206" y="518160"/>
                </a:lnTo>
                <a:close/>
              </a:path>
              <a:path w="4096384" h="836930">
                <a:moveTo>
                  <a:pt x="2606547" y="518160"/>
                </a:moveTo>
                <a:lnTo>
                  <a:pt x="2602265" y="518160"/>
                </a:lnTo>
                <a:lnTo>
                  <a:pt x="2605635" y="516765"/>
                </a:lnTo>
                <a:lnTo>
                  <a:pt x="2605925" y="516875"/>
                </a:lnTo>
                <a:lnTo>
                  <a:pt x="2606547" y="518160"/>
                </a:lnTo>
                <a:close/>
              </a:path>
              <a:path w="4096384" h="836930">
                <a:moveTo>
                  <a:pt x="2700326" y="529590"/>
                </a:moveTo>
                <a:lnTo>
                  <a:pt x="2703068" y="523103"/>
                </a:lnTo>
                <a:lnTo>
                  <a:pt x="2705428" y="516789"/>
                </a:lnTo>
                <a:lnTo>
                  <a:pt x="2709047" y="518160"/>
                </a:lnTo>
                <a:lnTo>
                  <a:pt x="2711680" y="518160"/>
                </a:lnTo>
                <a:lnTo>
                  <a:pt x="2714587" y="519430"/>
                </a:lnTo>
                <a:lnTo>
                  <a:pt x="2710062" y="521970"/>
                </a:lnTo>
                <a:lnTo>
                  <a:pt x="2709205" y="521970"/>
                </a:lnTo>
                <a:lnTo>
                  <a:pt x="2700326" y="52959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7440" y="519430"/>
                </a:lnTo>
                <a:lnTo>
                  <a:pt x="3340586" y="516932"/>
                </a:lnTo>
                <a:lnTo>
                  <a:pt x="3340957" y="516815"/>
                </a:lnTo>
                <a:lnTo>
                  <a:pt x="3344505" y="518160"/>
                </a:lnTo>
                <a:lnTo>
                  <a:pt x="3347020" y="518160"/>
                </a:lnTo>
                <a:lnTo>
                  <a:pt x="3346686" y="519430"/>
                </a:lnTo>
                <a:lnTo>
                  <a:pt x="3342331" y="52070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61566" y="525780"/>
                </a:moveTo>
                <a:lnTo>
                  <a:pt x="52687" y="524510"/>
                </a:lnTo>
                <a:lnTo>
                  <a:pt x="57545" y="520700"/>
                </a:lnTo>
                <a:lnTo>
                  <a:pt x="64420" y="516890"/>
                </a:lnTo>
                <a:lnTo>
                  <a:pt x="61117" y="524397"/>
                </a:lnTo>
                <a:lnTo>
                  <a:pt x="61163" y="524751"/>
                </a:lnTo>
                <a:lnTo>
                  <a:pt x="61566" y="525780"/>
                </a:lnTo>
                <a:close/>
              </a:path>
              <a:path w="4096384" h="836930">
                <a:moveTo>
                  <a:pt x="68666" y="525780"/>
                </a:moveTo>
                <a:lnTo>
                  <a:pt x="61566" y="525780"/>
                </a:lnTo>
                <a:lnTo>
                  <a:pt x="61163" y="524751"/>
                </a:lnTo>
                <a:lnTo>
                  <a:pt x="61117" y="524397"/>
                </a:lnTo>
                <a:lnTo>
                  <a:pt x="64420" y="516890"/>
                </a:lnTo>
                <a:lnTo>
                  <a:pt x="79336" y="516890"/>
                </a:lnTo>
                <a:lnTo>
                  <a:pt x="81751" y="521970"/>
                </a:lnTo>
                <a:lnTo>
                  <a:pt x="75434" y="521970"/>
                </a:lnTo>
                <a:lnTo>
                  <a:pt x="71524" y="523231"/>
                </a:lnTo>
                <a:lnTo>
                  <a:pt x="68666" y="52578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95573" y="518160"/>
                </a:lnTo>
                <a:lnTo>
                  <a:pt x="294401" y="518160"/>
                </a:lnTo>
                <a:lnTo>
                  <a:pt x="294735" y="516890"/>
                </a:lnTo>
                <a:lnTo>
                  <a:pt x="296241" y="516890"/>
                </a:lnTo>
                <a:lnTo>
                  <a:pt x="298134" y="518082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592093" y="517210"/>
                </a:moveTo>
                <a:lnTo>
                  <a:pt x="591937" y="516890"/>
                </a:lnTo>
                <a:lnTo>
                  <a:pt x="592328" y="517136"/>
                </a:lnTo>
                <a:lnTo>
                  <a:pt x="592093" y="517210"/>
                </a:lnTo>
                <a:close/>
              </a:path>
              <a:path w="4096384" h="836930">
                <a:moveTo>
                  <a:pt x="592328" y="517136"/>
                </a:moveTo>
                <a:lnTo>
                  <a:pt x="591937" y="516890"/>
                </a:lnTo>
                <a:lnTo>
                  <a:pt x="593109" y="516890"/>
                </a:lnTo>
                <a:lnTo>
                  <a:pt x="592328" y="517136"/>
                </a:lnTo>
                <a:close/>
              </a:path>
              <a:path w="4096384" h="836930">
                <a:moveTo>
                  <a:pt x="685841" y="539750"/>
                </a:moveTo>
                <a:lnTo>
                  <a:pt x="681957" y="539750"/>
                </a:lnTo>
                <a:lnTo>
                  <a:pt x="679442" y="533400"/>
                </a:lnTo>
                <a:lnTo>
                  <a:pt x="672397" y="533400"/>
                </a:lnTo>
                <a:lnTo>
                  <a:pt x="682625" y="527050"/>
                </a:lnTo>
                <a:lnTo>
                  <a:pt x="680444" y="523240"/>
                </a:lnTo>
                <a:lnTo>
                  <a:pt x="677426" y="519430"/>
                </a:lnTo>
                <a:lnTo>
                  <a:pt x="683960" y="519430"/>
                </a:lnTo>
                <a:lnTo>
                  <a:pt x="685769" y="518160"/>
                </a:lnTo>
                <a:lnTo>
                  <a:pt x="691758" y="516890"/>
                </a:lnTo>
                <a:lnTo>
                  <a:pt x="695609" y="516890"/>
                </a:lnTo>
                <a:lnTo>
                  <a:pt x="691006" y="520700"/>
                </a:lnTo>
                <a:lnTo>
                  <a:pt x="687248" y="523174"/>
                </a:lnTo>
                <a:lnTo>
                  <a:pt x="687380" y="523399"/>
                </a:lnTo>
                <a:lnTo>
                  <a:pt x="690836" y="525780"/>
                </a:lnTo>
                <a:lnTo>
                  <a:pt x="698883" y="525780"/>
                </a:lnTo>
                <a:lnTo>
                  <a:pt x="696955" y="528320"/>
                </a:lnTo>
                <a:lnTo>
                  <a:pt x="681446" y="528320"/>
                </a:lnTo>
                <a:lnTo>
                  <a:pt x="683726" y="530783"/>
                </a:lnTo>
                <a:lnTo>
                  <a:pt x="683754" y="530966"/>
                </a:lnTo>
                <a:lnTo>
                  <a:pt x="683332" y="532031"/>
                </a:lnTo>
                <a:lnTo>
                  <a:pt x="682625" y="534670"/>
                </a:lnTo>
                <a:lnTo>
                  <a:pt x="690665" y="534670"/>
                </a:lnTo>
                <a:lnTo>
                  <a:pt x="685841" y="539750"/>
                </a:lnTo>
                <a:close/>
              </a:path>
              <a:path w="4096384" h="836930">
                <a:moveTo>
                  <a:pt x="694522" y="525780"/>
                </a:moveTo>
                <a:lnTo>
                  <a:pt x="690836" y="525780"/>
                </a:lnTo>
                <a:lnTo>
                  <a:pt x="687373" y="523394"/>
                </a:lnTo>
                <a:lnTo>
                  <a:pt x="687248" y="523174"/>
                </a:lnTo>
                <a:lnTo>
                  <a:pt x="691006" y="520700"/>
                </a:lnTo>
                <a:lnTo>
                  <a:pt x="695609" y="516890"/>
                </a:lnTo>
                <a:lnTo>
                  <a:pt x="703244" y="516890"/>
                </a:lnTo>
                <a:lnTo>
                  <a:pt x="696205" y="521970"/>
                </a:lnTo>
                <a:lnTo>
                  <a:pt x="695360" y="521970"/>
                </a:lnTo>
                <a:lnTo>
                  <a:pt x="694522" y="525780"/>
                </a:lnTo>
                <a:close/>
              </a:path>
              <a:path w="4096384" h="836930">
                <a:moveTo>
                  <a:pt x="750513" y="525780"/>
                </a:moveTo>
                <a:lnTo>
                  <a:pt x="745655" y="525780"/>
                </a:lnTo>
                <a:lnTo>
                  <a:pt x="742800" y="524510"/>
                </a:lnTo>
                <a:lnTo>
                  <a:pt x="742304" y="523566"/>
                </a:lnTo>
                <a:lnTo>
                  <a:pt x="742195" y="523103"/>
                </a:lnTo>
                <a:lnTo>
                  <a:pt x="743304" y="520700"/>
                </a:lnTo>
                <a:lnTo>
                  <a:pt x="746820" y="516890"/>
                </a:lnTo>
                <a:lnTo>
                  <a:pt x="750513" y="525780"/>
                </a:lnTo>
                <a:close/>
              </a:path>
              <a:path w="4096384" h="836930">
                <a:moveTo>
                  <a:pt x="753746" y="525780"/>
                </a:moveTo>
                <a:lnTo>
                  <a:pt x="750513" y="525780"/>
                </a:lnTo>
                <a:lnTo>
                  <a:pt x="746820" y="516890"/>
                </a:lnTo>
                <a:lnTo>
                  <a:pt x="762421" y="516890"/>
                </a:lnTo>
                <a:lnTo>
                  <a:pt x="754707" y="524483"/>
                </a:lnTo>
                <a:lnTo>
                  <a:pt x="753746" y="525780"/>
                </a:lnTo>
                <a:close/>
              </a:path>
              <a:path w="4096384" h="836930">
                <a:moveTo>
                  <a:pt x="949987" y="541020"/>
                </a:moveTo>
                <a:lnTo>
                  <a:pt x="943112" y="541020"/>
                </a:lnTo>
                <a:lnTo>
                  <a:pt x="943978" y="536658"/>
                </a:lnTo>
                <a:lnTo>
                  <a:pt x="944046" y="535877"/>
                </a:lnTo>
                <a:lnTo>
                  <a:pt x="941102" y="533400"/>
                </a:lnTo>
                <a:lnTo>
                  <a:pt x="939092" y="532130"/>
                </a:lnTo>
                <a:lnTo>
                  <a:pt x="930166" y="524613"/>
                </a:lnTo>
                <a:lnTo>
                  <a:pt x="930057" y="524474"/>
                </a:lnTo>
                <a:lnTo>
                  <a:pt x="933055" y="516890"/>
                </a:lnTo>
                <a:lnTo>
                  <a:pt x="940100" y="527050"/>
                </a:lnTo>
                <a:lnTo>
                  <a:pt x="940434" y="527050"/>
                </a:lnTo>
                <a:lnTo>
                  <a:pt x="942314" y="528361"/>
                </a:lnTo>
                <a:lnTo>
                  <a:pt x="953288" y="539750"/>
                </a:lnTo>
                <a:lnTo>
                  <a:pt x="949483" y="539750"/>
                </a:lnTo>
                <a:lnTo>
                  <a:pt x="949987" y="541020"/>
                </a:lnTo>
                <a:close/>
              </a:path>
              <a:path w="4096384" h="836930">
                <a:moveTo>
                  <a:pt x="955016" y="541020"/>
                </a:moveTo>
                <a:lnTo>
                  <a:pt x="954503" y="541011"/>
                </a:lnTo>
                <a:lnTo>
                  <a:pt x="942314" y="528361"/>
                </a:lnTo>
                <a:lnTo>
                  <a:pt x="940434" y="527050"/>
                </a:lnTo>
                <a:lnTo>
                  <a:pt x="940100" y="527050"/>
                </a:lnTo>
                <a:lnTo>
                  <a:pt x="933055" y="516890"/>
                </a:lnTo>
                <a:lnTo>
                  <a:pt x="953674" y="516890"/>
                </a:lnTo>
                <a:lnTo>
                  <a:pt x="955854" y="518160"/>
                </a:lnTo>
                <a:lnTo>
                  <a:pt x="942778" y="518160"/>
                </a:lnTo>
                <a:lnTo>
                  <a:pt x="945967" y="532130"/>
                </a:lnTo>
                <a:lnTo>
                  <a:pt x="956299" y="532130"/>
                </a:lnTo>
                <a:lnTo>
                  <a:pt x="957996" y="539766"/>
                </a:lnTo>
                <a:lnTo>
                  <a:pt x="955016" y="541020"/>
                </a:lnTo>
                <a:close/>
              </a:path>
              <a:path w="4096384" h="836930">
                <a:moveTo>
                  <a:pt x="1223551" y="519430"/>
                </a:moveTo>
                <a:lnTo>
                  <a:pt x="1221207" y="519430"/>
                </a:lnTo>
                <a:lnTo>
                  <a:pt x="1221037" y="518160"/>
                </a:lnTo>
                <a:lnTo>
                  <a:pt x="1223217" y="516890"/>
                </a:lnTo>
                <a:lnTo>
                  <a:pt x="1224559" y="516890"/>
                </a:lnTo>
                <a:lnTo>
                  <a:pt x="1224683" y="517846"/>
                </a:lnTo>
                <a:lnTo>
                  <a:pt x="1224632" y="518258"/>
                </a:lnTo>
                <a:lnTo>
                  <a:pt x="1223551" y="519430"/>
                </a:lnTo>
                <a:close/>
              </a:path>
              <a:path w="4096384" h="836930">
                <a:moveTo>
                  <a:pt x="1216054" y="524510"/>
                </a:moveTo>
                <a:lnTo>
                  <a:pt x="1189188" y="524510"/>
                </a:lnTo>
                <a:lnTo>
                  <a:pt x="1190564" y="522199"/>
                </a:lnTo>
                <a:lnTo>
                  <a:pt x="1190627" y="521830"/>
                </a:lnTo>
                <a:lnTo>
                  <a:pt x="1189358" y="519430"/>
                </a:lnTo>
                <a:lnTo>
                  <a:pt x="1223551" y="519430"/>
                </a:lnTo>
                <a:lnTo>
                  <a:pt x="1224632" y="518258"/>
                </a:lnTo>
                <a:lnTo>
                  <a:pt x="1224683" y="517846"/>
                </a:lnTo>
                <a:lnTo>
                  <a:pt x="1224559" y="516890"/>
                </a:lnTo>
                <a:lnTo>
                  <a:pt x="1246685" y="516890"/>
                </a:lnTo>
                <a:lnTo>
                  <a:pt x="1246685" y="521970"/>
                </a:lnTo>
                <a:lnTo>
                  <a:pt x="1217458" y="521970"/>
                </a:lnTo>
                <a:lnTo>
                  <a:pt x="1215945" y="523174"/>
                </a:lnTo>
                <a:lnTo>
                  <a:pt x="1216054" y="524510"/>
                </a:lnTo>
                <a:close/>
              </a:path>
              <a:path w="4096384" h="836930">
                <a:moveTo>
                  <a:pt x="1404443" y="525780"/>
                </a:moveTo>
                <a:lnTo>
                  <a:pt x="1399224" y="525780"/>
                </a:lnTo>
                <a:lnTo>
                  <a:pt x="1405595" y="516890"/>
                </a:lnTo>
                <a:lnTo>
                  <a:pt x="1407396" y="516890"/>
                </a:lnTo>
                <a:lnTo>
                  <a:pt x="1406767" y="520700"/>
                </a:lnTo>
                <a:lnTo>
                  <a:pt x="1407878" y="520700"/>
                </a:lnTo>
                <a:lnTo>
                  <a:pt x="1404443" y="525780"/>
                </a:lnTo>
                <a:close/>
              </a:path>
              <a:path w="4096384" h="836930">
                <a:moveTo>
                  <a:pt x="1408024" y="520483"/>
                </a:moveTo>
                <a:lnTo>
                  <a:pt x="1410454" y="516890"/>
                </a:lnTo>
                <a:lnTo>
                  <a:pt x="1415726" y="516890"/>
                </a:lnTo>
                <a:lnTo>
                  <a:pt x="1414140" y="519430"/>
                </a:lnTo>
                <a:lnTo>
                  <a:pt x="1408024" y="520483"/>
                </a:lnTo>
                <a:close/>
              </a:path>
              <a:path w="4096384" h="836930">
                <a:moveTo>
                  <a:pt x="1509019" y="527050"/>
                </a:moveTo>
                <a:lnTo>
                  <a:pt x="1507008" y="525780"/>
                </a:lnTo>
                <a:lnTo>
                  <a:pt x="1505836" y="525780"/>
                </a:lnTo>
                <a:lnTo>
                  <a:pt x="1509857" y="516890"/>
                </a:lnTo>
                <a:lnTo>
                  <a:pt x="1509737" y="521329"/>
                </a:lnTo>
                <a:lnTo>
                  <a:pt x="1509189" y="521970"/>
                </a:lnTo>
                <a:lnTo>
                  <a:pt x="1509857" y="521970"/>
                </a:lnTo>
                <a:lnTo>
                  <a:pt x="1509980" y="525080"/>
                </a:lnTo>
                <a:lnTo>
                  <a:pt x="1509894" y="525947"/>
                </a:lnTo>
                <a:lnTo>
                  <a:pt x="1509019" y="527050"/>
                </a:lnTo>
                <a:close/>
              </a:path>
              <a:path w="4096384" h="836930">
                <a:moveTo>
                  <a:pt x="1509857" y="521189"/>
                </a:moveTo>
                <a:lnTo>
                  <a:pt x="1509857" y="516890"/>
                </a:lnTo>
                <a:lnTo>
                  <a:pt x="1510944" y="516890"/>
                </a:lnTo>
                <a:lnTo>
                  <a:pt x="1511291" y="518992"/>
                </a:lnTo>
                <a:lnTo>
                  <a:pt x="1511179" y="519645"/>
                </a:lnTo>
                <a:lnTo>
                  <a:pt x="1509857" y="521189"/>
                </a:lnTo>
                <a:close/>
              </a:path>
              <a:path w="4096384" h="836930">
                <a:moveTo>
                  <a:pt x="1528800" y="524510"/>
                </a:moveTo>
                <a:lnTo>
                  <a:pt x="1525781" y="524510"/>
                </a:lnTo>
                <a:lnTo>
                  <a:pt x="1522872" y="523307"/>
                </a:lnTo>
                <a:lnTo>
                  <a:pt x="1522804" y="523174"/>
                </a:lnTo>
                <a:lnTo>
                  <a:pt x="1528233" y="519430"/>
                </a:lnTo>
                <a:lnTo>
                  <a:pt x="1534293" y="516890"/>
                </a:lnTo>
                <a:lnTo>
                  <a:pt x="1532684" y="519645"/>
                </a:lnTo>
                <a:lnTo>
                  <a:pt x="1531144" y="521970"/>
                </a:lnTo>
                <a:lnTo>
                  <a:pt x="1528800" y="52451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28800" y="524510"/>
                </a:lnTo>
                <a:lnTo>
                  <a:pt x="1531144" y="521970"/>
                </a:lnTo>
                <a:lnTo>
                  <a:pt x="1534293" y="516890"/>
                </a:lnTo>
                <a:lnTo>
                  <a:pt x="1536507" y="516890"/>
                </a:lnTo>
                <a:lnTo>
                  <a:pt x="1536911" y="517298"/>
                </a:lnTo>
                <a:lnTo>
                  <a:pt x="1532906" y="523399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576396" y="535940"/>
                </a:moveTo>
                <a:lnTo>
                  <a:pt x="1575388" y="535940"/>
                </a:lnTo>
                <a:lnTo>
                  <a:pt x="1575378" y="530783"/>
                </a:lnTo>
                <a:lnTo>
                  <a:pt x="1574720" y="525780"/>
                </a:lnTo>
                <a:lnTo>
                  <a:pt x="1565501" y="525780"/>
                </a:lnTo>
                <a:lnTo>
                  <a:pt x="1567511" y="524510"/>
                </a:lnTo>
                <a:lnTo>
                  <a:pt x="1565167" y="521970"/>
                </a:lnTo>
                <a:lnTo>
                  <a:pt x="1553603" y="521970"/>
                </a:lnTo>
                <a:lnTo>
                  <a:pt x="1556451" y="519430"/>
                </a:lnTo>
                <a:lnTo>
                  <a:pt x="1566843" y="519430"/>
                </a:lnTo>
                <a:lnTo>
                  <a:pt x="1575899" y="516890"/>
                </a:lnTo>
                <a:lnTo>
                  <a:pt x="1581558" y="521936"/>
                </a:lnTo>
                <a:lnTo>
                  <a:pt x="1581438" y="522199"/>
                </a:lnTo>
                <a:lnTo>
                  <a:pt x="1577260" y="528283"/>
                </a:lnTo>
                <a:lnTo>
                  <a:pt x="1584614" y="530860"/>
                </a:lnTo>
                <a:lnTo>
                  <a:pt x="1580767" y="530860"/>
                </a:lnTo>
                <a:lnTo>
                  <a:pt x="1576396" y="535940"/>
                </a:lnTo>
                <a:close/>
              </a:path>
              <a:path w="4096384" h="836930">
                <a:moveTo>
                  <a:pt x="1589092" y="530860"/>
                </a:moveTo>
                <a:lnTo>
                  <a:pt x="1584607" y="530857"/>
                </a:lnTo>
                <a:lnTo>
                  <a:pt x="1577356" y="528361"/>
                </a:lnTo>
                <a:lnTo>
                  <a:pt x="1581438" y="522199"/>
                </a:lnTo>
                <a:lnTo>
                  <a:pt x="1581558" y="521936"/>
                </a:lnTo>
                <a:lnTo>
                  <a:pt x="1575899" y="516890"/>
                </a:lnTo>
                <a:lnTo>
                  <a:pt x="1587985" y="516890"/>
                </a:lnTo>
                <a:lnTo>
                  <a:pt x="1583745" y="520566"/>
                </a:lnTo>
                <a:lnTo>
                  <a:pt x="1583856" y="521830"/>
                </a:lnTo>
                <a:lnTo>
                  <a:pt x="1584778" y="525780"/>
                </a:lnTo>
                <a:lnTo>
                  <a:pt x="1587445" y="525780"/>
                </a:lnTo>
                <a:lnTo>
                  <a:pt x="1588654" y="527050"/>
                </a:lnTo>
                <a:lnTo>
                  <a:pt x="1589092" y="530860"/>
                </a:lnTo>
                <a:close/>
              </a:path>
              <a:path w="4096384" h="836930">
                <a:moveTo>
                  <a:pt x="1660379" y="524510"/>
                </a:moveTo>
                <a:lnTo>
                  <a:pt x="1658960" y="520935"/>
                </a:lnTo>
                <a:lnTo>
                  <a:pt x="1658849" y="520566"/>
                </a:lnTo>
                <a:lnTo>
                  <a:pt x="1658728" y="519645"/>
                </a:lnTo>
                <a:lnTo>
                  <a:pt x="1658605" y="518082"/>
                </a:lnTo>
                <a:lnTo>
                  <a:pt x="1659705" y="516890"/>
                </a:lnTo>
                <a:lnTo>
                  <a:pt x="1667248" y="516890"/>
                </a:lnTo>
                <a:lnTo>
                  <a:pt x="1660379" y="524510"/>
                </a:lnTo>
                <a:close/>
              </a:path>
              <a:path w="4096384" h="836930">
                <a:moveTo>
                  <a:pt x="1667084" y="525780"/>
                </a:moveTo>
                <a:lnTo>
                  <a:pt x="1655180" y="525780"/>
                </a:lnTo>
                <a:lnTo>
                  <a:pt x="1655848" y="524510"/>
                </a:lnTo>
                <a:lnTo>
                  <a:pt x="1660379" y="524510"/>
                </a:lnTo>
                <a:lnTo>
                  <a:pt x="1667248" y="516890"/>
                </a:lnTo>
                <a:lnTo>
                  <a:pt x="1673285" y="516890"/>
                </a:lnTo>
                <a:lnTo>
                  <a:pt x="1673285" y="521970"/>
                </a:lnTo>
                <a:lnTo>
                  <a:pt x="1667248" y="521970"/>
                </a:lnTo>
                <a:lnTo>
                  <a:pt x="1666354" y="523103"/>
                </a:lnTo>
                <a:lnTo>
                  <a:pt x="1666462" y="523893"/>
                </a:lnTo>
                <a:lnTo>
                  <a:pt x="1667084" y="525780"/>
                </a:lnTo>
                <a:close/>
              </a:path>
              <a:path w="4096384" h="836930">
                <a:moveTo>
                  <a:pt x="1741678" y="521970"/>
                </a:moveTo>
                <a:lnTo>
                  <a:pt x="1732458" y="521970"/>
                </a:lnTo>
                <a:lnTo>
                  <a:pt x="1731954" y="516890"/>
                </a:lnTo>
                <a:lnTo>
                  <a:pt x="1742182" y="516890"/>
                </a:lnTo>
                <a:lnTo>
                  <a:pt x="1740961" y="519200"/>
                </a:lnTo>
                <a:lnTo>
                  <a:pt x="1740911" y="519645"/>
                </a:lnTo>
                <a:lnTo>
                  <a:pt x="1741678" y="521970"/>
                </a:lnTo>
                <a:close/>
              </a:path>
              <a:path w="4096384" h="836930">
                <a:moveTo>
                  <a:pt x="1742850" y="521970"/>
                </a:moveTo>
                <a:lnTo>
                  <a:pt x="1741678" y="521970"/>
                </a:lnTo>
                <a:lnTo>
                  <a:pt x="1741077" y="520149"/>
                </a:lnTo>
                <a:lnTo>
                  <a:pt x="1740961" y="519200"/>
                </a:lnTo>
                <a:lnTo>
                  <a:pt x="1742182" y="516890"/>
                </a:lnTo>
                <a:lnTo>
                  <a:pt x="1743354" y="516890"/>
                </a:lnTo>
                <a:lnTo>
                  <a:pt x="1744116" y="519200"/>
                </a:lnTo>
                <a:lnTo>
                  <a:pt x="1744078" y="519645"/>
                </a:lnTo>
                <a:lnTo>
                  <a:pt x="1742850" y="52197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93965" y="518401"/>
                </a:lnTo>
                <a:lnTo>
                  <a:pt x="1793847" y="518082"/>
                </a:lnTo>
                <a:lnTo>
                  <a:pt x="1794480" y="516890"/>
                </a:lnTo>
                <a:lnTo>
                  <a:pt x="1799842" y="51689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712507" y="532130"/>
                </a:moveTo>
                <a:lnTo>
                  <a:pt x="1694572" y="532130"/>
                </a:lnTo>
                <a:lnTo>
                  <a:pt x="1696917" y="530857"/>
                </a:lnTo>
                <a:lnTo>
                  <a:pt x="1693904" y="529590"/>
                </a:lnTo>
                <a:lnTo>
                  <a:pt x="1694407" y="528828"/>
                </a:lnTo>
                <a:lnTo>
                  <a:pt x="1704346" y="525814"/>
                </a:lnTo>
                <a:lnTo>
                  <a:pt x="1700539" y="524397"/>
                </a:lnTo>
                <a:lnTo>
                  <a:pt x="1700439" y="521970"/>
                </a:lnTo>
                <a:lnTo>
                  <a:pt x="1796156" y="521970"/>
                </a:lnTo>
                <a:lnTo>
                  <a:pt x="1799842" y="516890"/>
                </a:lnTo>
                <a:lnTo>
                  <a:pt x="1807052" y="516890"/>
                </a:lnTo>
                <a:lnTo>
                  <a:pt x="1807130" y="518258"/>
                </a:lnTo>
                <a:lnTo>
                  <a:pt x="1808053" y="519430"/>
                </a:lnTo>
                <a:lnTo>
                  <a:pt x="1857673" y="519430"/>
                </a:lnTo>
                <a:lnTo>
                  <a:pt x="1856102" y="523240"/>
                </a:lnTo>
                <a:lnTo>
                  <a:pt x="1750563" y="523240"/>
                </a:lnTo>
                <a:lnTo>
                  <a:pt x="1750563" y="528320"/>
                </a:lnTo>
                <a:lnTo>
                  <a:pt x="1753704" y="528320"/>
                </a:lnTo>
                <a:lnTo>
                  <a:pt x="1753997" y="529590"/>
                </a:lnTo>
                <a:lnTo>
                  <a:pt x="1712507" y="529590"/>
                </a:lnTo>
                <a:lnTo>
                  <a:pt x="1712507" y="532130"/>
                </a:lnTo>
                <a:close/>
              </a:path>
              <a:path w="4096384" h="836930">
                <a:moveTo>
                  <a:pt x="1958434" y="517583"/>
                </a:moveTo>
                <a:lnTo>
                  <a:pt x="1958419" y="516890"/>
                </a:lnTo>
                <a:lnTo>
                  <a:pt x="1959257" y="516890"/>
                </a:lnTo>
                <a:lnTo>
                  <a:pt x="1958434" y="517583"/>
                </a:lnTo>
                <a:close/>
              </a:path>
              <a:path w="4096384" h="836930">
                <a:moveTo>
                  <a:pt x="1978193" y="528320"/>
                </a:moveTo>
                <a:lnTo>
                  <a:pt x="1977192" y="528320"/>
                </a:lnTo>
                <a:lnTo>
                  <a:pt x="1965628" y="518160"/>
                </a:lnTo>
                <a:lnTo>
                  <a:pt x="1970153" y="518160"/>
                </a:lnTo>
                <a:lnTo>
                  <a:pt x="1973505" y="516890"/>
                </a:lnTo>
                <a:lnTo>
                  <a:pt x="1981624" y="525680"/>
                </a:lnTo>
                <a:lnTo>
                  <a:pt x="1981668" y="525814"/>
                </a:lnTo>
                <a:lnTo>
                  <a:pt x="1978193" y="528320"/>
                </a:lnTo>
                <a:close/>
              </a:path>
              <a:path w="4096384" h="836930">
                <a:moveTo>
                  <a:pt x="1984064" y="528320"/>
                </a:moveTo>
                <a:lnTo>
                  <a:pt x="1978193" y="528320"/>
                </a:lnTo>
                <a:lnTo>
                  <a:pt x="1981526" y="525916"/>
                </a:lnTo>
                <a:lnTo>
                  <a:pt x="1981624" y="525680"/>
                </a:lnTo>
                <a:lnTo>
                  <a:pt x="1973505" y="516890"/>
                </a:lnTo>
                <a:lnTo>
                  <a:pt x="1983229" y="516890"/>
                </a:lnTo>
                <a:lnTo>
                  <a:pt x="1981048" y="518160"/>
                </a:lnTo>
                <a:lnTo>
                  <a:pt x="1981048" y="519430"/>
                </a:lnTo>
                <a:lnTo>
                  <a:pt x="1983058" y="520700"/>
                </a:lnTo>
                <a:lnTo>
                  <a:pt x="2004594" y="520700"/>
                </a:lnTo>
                <a:lnTo>
                  <a:pt x="2003174" y="521970"/>
                </a:lnTo>
                <a:lnTo>
                  <a:pt x="1988087" y="521970"/>
                </a:lnTo>
                <a:lnTo>
                  <a:pt x="1984064" y="528320"/>
                </a:lnTo>
                <a:close/>
              </a:path>
              <a:path w="4096384" h="836930">
                <a:moveTo>
                  <a:pt x="1983058" y="520700"/>
                </a:moveTo>
                <a:lnTo>
                  <a:pt x="1981048" y="519430"/>
                </a:lnTo>
                <a:lnTo>
                  <a:pt x="1981048" y="518160"/>
                </a:lnTo>
                <a:lnTo>
                  <a:pt x="1983229" y="516890"/>
                </a:lnTo>
                <a:lnTo>
                  <a:pt x="1985743" y="518160"/>
                </a:lnTo>
                <a:lnTo>
                  <a:pt x="1985743" y="519430"/>
                </a:lnTo>
                <a:lnTo>
                  <a:pt x="1983058" y="520700"/>
                </a:lnTo>
                <a:close/>
              </a:path>
              <a:path w="4096384" h="836930">
                <a:moveTo>
                  <a:pt x="1997641" y="520700"/>
                </a:moveTo>
                <a:lnTo>
                  <a:pt x="1983058" y="520700"/>
                </a:lnTo>
                <a:lnTo>
                  <a:pt x="1985743" y="519430"/>
                </a:lnTo>
                <a:lnTo>
                  <a:pt x="1985743" y="518160"/>
                </a:lnTo>
                <a:lnTo>
                  <a:pt x="1983229" y="516890"/>
                </a:lnTo>
                <a:lnTo>
                  <a:pt x="1994956" y="516890"/>
                </a:lnTo>
                <a:lnTo>
                  <a:pt x="1995060" y="518258"/>
                </a:lnTo>
                <a:lnTo>
                  <a:pt x="1997641" y="520700"/>
                </a:lnTo>
                <a:close/>
              </a:path>
              <a:path w="4096384" h="836930">
                <a:moveTo>
                  <a:pt x="2079443" y="519430"/>
                </a:moveTo>
                <a:lnTo>
                  <a:pt x="2076929" y="519430"/>
                </a:lnTo>
                <a:lnTo>
                  <a:pt x="2076929" y="518160"/>
                </a:lnTo>
                <a:lnTo>
                  <a:pt x="2079279" y="516890"/>
                </a:lnTo>
                <a:lnTo>
                  <a:pt x="2081624" y="516890"/>
                </a:lnTo>
                <a:lnTo>
                  <a:pt x="2081624" y="518160"/>
                </a:lnTo>
                <a:lnTo>
                  <a:pt x="2079443" y="519430"/>
                </a:lnTo>
                <a:close/>
              </a:path>
              <a:path w="4096384" h="836930">
                <a:moveTo>
                  <a:pt x="2119169" y="523240"/>
                </a:moveTo>
                <a:lnTo>
                  <a:pt x="2110618" y="516890"/>
                </a:lnTo>
                <a:lnTo>
                  <a:pt x="2125206" y="516890"/>
                </a:lnTo>
                <a:lnTo>
                  <a:pt x="2119339" y="521970"/>
                </a:lnTo>
                <a:lnTo>
                  <a:pt x="2119169" y="521970"/>
                </a:lnTo>
                <a:lnTo>
                  <a:pt x="2119169" y="523240"/>
                </a:lnTo>
                <a:close/>
              </a:path>
              <a:path w="4096384" h="836930">
                <a:moveTo>
                  <a:pt x="2176634" y="520700"/>
                </a:moveTo>
                <a:lnTo>
                  <a:pt x="2172141" y="520700"/>
                </a:lnTo>
                <a:lnTo>
                  <a:pt x="2170816" y="516890"/>
                </a:lnTo>
                <a:lnTo>
                  <a:pt x="2174991" y="519430"/>
                </a:lnTo>
                <a:lnTo>
                  <a:pt x="2176634" y="520700"/>
                </a:lnTo>
                <a:close/>
              </a:path>
              <a:path w="4096384" h="836930">
                <a:moveTo>
                  <a:pt x="2195005" y="534670"/>
                </a:moveTo>
                <a:lnTo>
                  <a:pt x="2186219" y="534670"/>
                </a:lnTo>
                <a:lnTo>
                  <a:pt x="2186219" y="529590"/>
                </a:lnTo>
                <a:lnTo>
                  <a:pt x="2180182" y="529590"/>
                </a:lnTo>
                <a:lnTo>
                  <a:pt x="2184671" y="525947"/>
                </a:lnTo>
                <a:lnTo>
                  <a:pt x="2184787" y="525751"/>
                </a:lnTo>
                <a:lnTo>
                  <a:pt x="2180857" y="524510"/>
                </a:lnTo>
                <a:lnTo>
                  <a:pt x="2179954" y="523285"/>
                </a:lnTo>
                <a:lnTo>
                  <a:pt x="2174909" y="519380"/>
                </a:lnTo>
                <a:lnTo>
                  <a:pt x="2170816" y="516890"/>
                </a:lnTo>
                <a:lnTo>
                  <a:pt x="2185885" y="516890"/>
                </a:lnTo>
                <a:lnTo>
                  <a:pt x="2185551" y="518160"/>
                </a:lnTo>
                <a:lnTo>
                  <a:pt x="2180352" y="519430"/>
                </a:lnTo>
                <a:lnTo>
                  <a:pt x="2185381" y="521970"/>
                </a:lnTo>
                <a:lnTo>
                  <a:pt x="2191418" y="523240"/>
                </a:lnTo>
                <a:lnTo>
                  <a:pt x="2204999" y="523240"/>
                </a:lnTo>
                <a:lnTo>
                  <a:pt x="2204075" y="524510"/>
                </a:lnTo>
                <a:lnTo>
                  <a:pt x="2191589" y="524510"/>
                </a:lnTo>
                <a:lnTo>
                  <a:pt x="2187732" y="527050"/>
                </a:lnTo>
                <a:lnTo>
                  <a:pt x="2199833" y="527050"/>
                </a:lnTo>
                <a:lnTo>
                  <a:pt x="2195005" y="534670"/>
                </a:lnTo>
                <a:close/>
              </a:path>
              <a:path w="4096384" h="836930">
                <a:moveTo>
                  <a:pt x="2215894" y="523240"/>
                </a:moveTo>
                <a:lnTo>
                  <a:pt x="2212705" y="520700"/>
                </a:lnTo>
                <a:lnTo>
                  <a:pt x="2211337" y="518401"/>
                </a:lnTo>
                <a:lnTo>
                  <a:pt x="2211296" y="517904"/>
                </a:lnTo>
                <a:lnTo>
                  <a:pt x="2211704" y="516890"/>
                </a:lnTo>
                <a:lnTo>
                  <a:pt x="2217230" y="516890"/>
                </a:lnTo>
                <a:lnTo>
                  <a:pt x="2215894" y="523240"/>
                </a:lnTo>
                <a:close/>
              </a:path>
              <a:path w="4096384" h="836930">
                <a:moveTo>
                  <a:pt x="2217400" y="523240"/>
                </a:moveTo>
                <a:lnTo>
                  <a:pt x="2215894" y="523240"/>
                </a:lnTo>
                <a:lnTo>
                  <a:pt x="2217230" y="516890"/>
                </a:lnTo>
                <a:lnTo>
                  <a:pt x="2224773" y="516890"/>
                </a:lnTo>
                <a:lnTo>
                  <a:pt x="2223935" y="518160"/>
                </a:lnTo>
                <a:lnTo>
                  <a:pt x="2225952" y="519430"/>
                </a:lnTo>
                <a:lnTo>
                  <a:pt x="2226783" y="520700"/>
                </a:lnTo>
                <a:lnTo>
                  <a:pt x="2232146" y="520700"/>
                </a:lnTo>
                <a:lnTo>
                  <a:pt x="2231560" y="521970"/>
                </a:lnTo>
                <a:lnTo>
                  <a:pt x="2219410" y="521970"/>
                </a:lnTo>
                <a:lnTo>
                  <a:pt x="2217400" y="523240"/>
                </a:lnTo>
                <a:close/>
              </a:path>
              <a:path w="4096384" h="836930">
                <a:moveTo>
                  <a:pt x="2256452" y="523240"/>
                </a:moveTo>
                <a:lnTo>
                  <a:pt x="2255116" y="523240"/>
                </a:lnTo>
                <a:lnTo>
                  <a:pt x="2253610" y="521970"/>
                </a:lnTo>
                <a:lnTo>
                  <a:pt x="2252261" y="521970"/>
                </a:lnTo>
                <a:lnTo>
                  <a:pt x="2251117" y="519645"/>
                </a:lnTo>
                <a:lnTo>
                  <a:pt x="2251056" y="519380"/>
                </a:lnTo>
                <a:lnTo>
                  <a:pt x="2253293" y="516890"/>
                </a:lnTo>
                <a:lnTo>
                  <a:pt x="2256107" y="516890"/>
                </a:lnTo>
                <a:lnTo>
                  <a:pt x="2256452" y="52324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46905" y="528320"/>
                </a:lnTo>
                <a:lnTo>
                  <a:pt x="2251140" y="524613"/>
                </a:lnTo>
                <a:lnTo>
                  <a:pt x="2251139" y="524474"/>
                </a:lnTo>
                <a:lnTo>
                  <a:pt x="2246905" y="523240"/>
                </a:lnTo>
                <a:lnTo>
                  <a:pt x="2256452" y="523240"/>
                </a:lnTo>
                <a:lnTo>
                  <a:pt x="2256107" y="516890"/>
                </a:lnTo>
                <a:lnTo>
                  <a:pt x="2277405" y="516890"/>
                </a:lnTo>
                <a:lnTo>
                  <a:pt x="2277660" y="518160"/>
                </a:lnTo>
                <a:lnTo>
                  <a:pt x="2266850" y="518160"/>
                </a:lnTo>
                <a:lnTo>
                  <a:pt x="2264271" y="519380"/>
                </a:lnTo>
                <a:lnTo>
                  <a:pt x="2264165" y="520700"/>
                </a:lnTo>
                <a:lnTo>
                  <a:pt x="2266850" y="521970"/>
                </a:lnTo>
                <a:lnTo>
                  <a:pt x="2262325" y="521970"/>
                </a:lnTo>
                <a:lnTo>
                  <a:pt x="2256829" y="523231"/>
                </a:lnTo>
                <a:lnTo>
                  <a:pt x="2256922" y="523566"/>
                </a:lnTo>
                <a:lnTo>
                  <a:pt x="2257283" y="524474"/>
                </a:lnTo>
                <a:lnTo>
                  <a:pt x="2257630" y="525780"/>
                </a:lnTo>
                <a:lnTo>
                  <a:pt x="2258135" y="52578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324145" y="536181"/>
                </a:moveTo>
                <a:lnTo>
                  <a:pt x="2324076" y="535457"/>
                </a:lnTo>
                <a:lnTo>
                  <a:pt x="2324191" y="534584"/>
                </a:lnTo>
                <a:lnTo>
                  <a:pt x="2324312" y="533347"/>
                </a:lnTo>
                <a:lnTo>
                  <a:pt x="2323519" y="532145"/>
                </a:lnTo>
                <a:lnTo>
                  <a:pt x="2321662" y="530860"/>
                </a:lnTo>
                <a:lnTo>
                  <a:pt x="2317137" y="530860"/>
                </a:lnTo>
                <a:lnTo>
                  <a:pt x="2316846" y="527925"/>
                </a:lnTo>
                <a:lnTo>
                  <a:pt x="2316722" y="521189"/>
                </a:lnTo>
                <a:lnTo>
                  <a:pt x="2319986" y="516890"/>
                </a:lnTo>
                <a:lnTo>
                  <a:pt x="2320156" y="518160"/>
                </a:lnTo>
                <a:lnTo>
                  <a:pt x="2321453" y="518160"/>
                </a:lnTo>
                <a:lnTo>
                  <a:pt x="2325853" y="521970"/>
                </a:lnTo>
                <a:lnTo>
                  <a:pt x="2328367" y="521970"/>
                </a:lnTo>
                <a:lnTo>
                  <a:pt x="2324681" y="524510"/>
                </a:lnTo>
                <a:lnTo>
                  <a:pt x="2322166" y="527050"/>
                </a:lnTo>
                <a:lnTo>
                  <a:pt x="2332224" y="533400"/>
                </a:lnTo>
                <a:lnTo>
                  <a:pt x="2345798" y="533400"/>
                </a:lnTo>
                <a:lnTo>
                  <a:pt x="2345729" y="533740"/>
                </a:lnTo>
                <a:lnTo>
                  <a:pt x="2343705" y="534670"/>
                </a:lnTo>
                <a:lnTo>
                  <a:pt x="2326861" y="534670"/>
                </a:lnTo>
                <a:lnTo>
                  <a:pt x="2325349" y="535940"/>
                </a:lnTo>
                <a:lnTo>
                  <a:pt x="2324176" y="535940"/>
                </a:lnTo>
                <a:lnTo>
                  <a:pt x="2324145" y="536181"/>
                </a:lnTo>
                <a:close/>
              </a:path>
              <a:path w="4096384" h="836930">
                <a:moveTo>
                  <a:pt x="2321453" y="518160"/>
                </a:moveTo>
                <a:lnTo>
                  <a:pt x="2320156" y="518160"/>
                </a:lnTo>
                <a:lnTo>
                  <a:pt x="2319986" y="516890"/>
                </a:lnTo>
                <a:lnTo>
                  <a:pt x="2321453" y="518160"/>
                </a:lnTo>
                <a:close/>
              </a:path>
              <a:path w="4096384" h="836930">
                <a:moveTo>
                  <a:pt x="2345798" y="533400"/>
                </a:moveTo>
                <a:lnTo>
                  <a:pt x="2332721" y="533400"/>
                </a:lnTo>
                <a:lnTo>
                  <a:pt x="2338929" y="530860"/>
                </a:lnTo>
                <a:lnTo>
                  <a:pt x="2334404" y="529590"/>
                </a:lnTo>
                <a:lnTo>
                  <a:pt x="2331720" y="528320"/>
                </a:lnTo>
                <a:lnTo>
                  <a:pt x="2328367" y="521970"/>
                </a:lnTo>
                <a:lnTo>
                  <a:pt x="2325853" y="521970"/>
                </a:lnTo>
                <a:lnTo>
                  <a:pt x="2319986" y="516890"/>
                </a:lnTo>
                <a:lnTo>
                  <a:pt x="2332849" y="516890"/>
                </a:lnTo>
                <a:lnTo>
                  <a:pt x="2332936" y="518258"/>
                </a:lnTo>
                <a:lnTo>
                  <a:pt x="2335510" y="522199"/>
                </a:lnTo>
                <a:lnTo>
                  <a:pt x="2337570" y="525751"/>
                </a:lnTo>
                <a:lnTo>
                  <a:pt x="2338091" y="527050"/>
                </a:lnTo>
                <a:lnTo>
                  <a:pt x="2353593" y="527050"/>
                </a:lnTo>
                <a:lnTo>
                  <a:pt x="2352503" y="529590"/>
                </a:lnTo>
                <a:lnTo>
                  <a:pt x="2361514" y="529590"/>
                </a:lnTo>
                <a:lnTo>
                  <a:pt x="2359422" y="532130"/>
                </a:lnTo>
                <a:lnTo>
                  <a:pt x="2347310" y="532130"/>
                </a:lnTo>
                <a:lnTo>
                  <a:pt x="2345798" y="533400"/>
                </a:lnTo>
                <a:close/>
              </a:path>
              <a:path w="4096384" h="836930">
                <a:moveTo>
                  <a:pt x="2347480" y="527050"/>
                </a:moveTo>
                <a:lnTo>
                  <a:pt x="2338091" y="527050"/>
                </a:lnTo>
                <a:lnTo>
                  <a:pt x="2337570" y="525751"/>
                </a:lnTo>
                <a:lnTo>
                  <a:pt x="2334864" y="521189"/>
                </a:lnTo>
                <a:lnTo>
                  <a:pt x="2332936" y="518258"/>
                </a:lnTo>
                <a:lnTo>
                  <a:pt x="2332849" y="516890"/>
                </a:lnTo>
                <a:lnTo>
                  <a:pt x="2338091" y="519430"/>
                </a:lnTo>
                <a:lnTo>
                  <a:pt x="2347480" y="527050"/>
                </a:lnTo>
                <a:close/>
              </a:path>
              <a:path w="4096384" h="836930">
                <a:moveTo>
                  <a:pt x="2353593" y="527050"/>
                </a:moveTo>
                <a:lnTo>
                  <a:pt x="2347480" y="527050"/>
                </a:lnTo>
                <a:lnTo>
                  <a:pt x="2338091" y="519430"/>
                </a:lnTo>
                <a:lnTo>
                  <a:pt x="2332849" y="516890"/>
                </a:lnTo>
                <a:lnTo>
                  <a:pt x="2344629" y="516890"/>
                </a:lnTo>
                <a:lnTo>
                  <a:pt x="2341443" y="519430"/>
                </a:lnTo>
                <a:lnTo>
                  <a:pt x="2353007" y="521970"/>
                </a:lnTo>
                <a:lnTo>
                  <a:pt x="2368429" y="521970"/>
                </a:lnTo>
                <a:lnTo>
                  <a:pt x="2364741" y="524510"/>
                </a:lnTo>
                <a:lnTo>
                  <a:pt x="2354683" y="524510"/>
                </a:lnTo>
                <a:lnTo>
                  <a:pt x="2353593" y="527050"/>
                </a:lnTo>
                <a:close/>
              </a:path>
              <a:path w="4096384" h="836930">
                <a:moveTo>
                  <a:pt x="2417543" y="529590"/>
                </a:moveTo>
                <a:lnTo>
                  <a:pt x="2418620" y="526088"/>
                </a:lnTo>
                <a:lnTo>
                  <a:pt x="2418728" y="525680"/>
                </a:lnTo>
                <a:lnTo>
                  <a:pt x="2419887" y="516890"/>
                </a:lnTo>
                <a:lnTo>
                  <a:pt x="2425253" y="527050"/>
                </a:lnTo>
                <a:lnTo>
                  <a:pt x="2423076" y="527050"/>
                </a:lnTo>
                <a:lnTo>
                  <a:pt x="2417543" y="529590"/>
                </a:lnTo>
                <a:close/>
              </a:path>
              <a:path w="4096384" h="836930">
                <a:moveTo>
                  <a:pt x="2440342" y="547370"/>
                </a:moveTo>
                <a:lnTo>
                  <a:pt x="2430114" y="547370"/>
                </a:lnTo>
                <a:lnTo>
                  <a:pt x="2431452" y="546089"/>
                </a:lnTo>
                <a:lnTo>
                  <a:pt x="2430953" y="544830"/>
                </a:lnTo>
                <a:lnTo>
                  <a:pt x="2419219" y="544830"/>
                </a:lnTo>
                <a:lnTo>
                  <a:pt x="2429113" y="535940"/>
                </a:lnTo>
                <a:lnTo>
                  <a:pt x="2429276" y="535940"/>
                </a:lnTo>
                <a:lnTo>
                  <a:pt x="2431293" y="529590"/>
                </a:lnTo>
                <a:lnTo>
                  <a:pt x="2428608" y="529590"/>
                </a:lnTo>
                <a:lnTo>
                  <a:pt x="2425086" y="528320"/>
                </a:lnTo>
                <a:lnTo>
                  <a:pt x="2425924" y="528320"/>
                </a:lnTo>
                <a:lnTo>
                  <a:pt x="2419887" y="516890"/>
                </a:lnTo>
                <a:lnTo>
                  <a:pt x="2426428" y="516890"/>
                </a:lnTo>
                <a:lnTo>
                  <a:pt x="2425086" y="519430"/>
                </a:lnTo>
                <a:lnTo>
                  <a:pt x="2427436" y="519430"/>
                </a:lnTo>
                <a:lnTo>
                  <a:pt x="2428942" y="520700"/>
                </a:lnTo>
                <a:lnTo>
                  <a:pt x="2486996" y="520700"/>
                </a:lnTo>
                <a:lnTo>
                  <a:pt x="2485097" y="521970"/>
                </a:lnTo>
                <a:lnTo>
                  <a:pt x="2493301" y="521970"/>
                </a:lnTo>
                <a:lnTo>
                  <a:pt x="2496654" y="523240"/>
                </a:lnTo>
                <a:lnTo>
                  <a:pt x="2449391" y="523240"/>
                </a:lnTo>
                <a:lnTo>
                  <a:pt x="2448390" y="524510"/>
                </a:lnTo>
                <a:lnTo>
                  <a:pt x="2434305" y="524510"/>
                </a:lnTo>
                <a:lnTo>
                  <a:pt x="2430987" y="527161"/>
                </a:lnTo>
                <a:lnTo>
                  <a:pt x="2429610" y="528320"/>
                </a:lnTo>
                <a:lnTo>
                  <a:pt x="2438072" y="529321"/>
                </a:lnTo>
                <a:lnTo>
                  <a:pt x="2440631" y="532130"/>
                </a:lnTo>
                <a:lnTo>
                  <a:pt x="2436152" y="532130"/>
                </a:lnTo>
                <a:lnTo>
                  <a:pt x="2431293" y="539750"/>
                </a:lnTo>
                <a:lnTo>
                  <a:pt x="2431627" y="539750"/>
                </a:lnTo>
                <a:lnTo>
                  <a:pt x="2440008" y="546100"/>
                </a:lnTo>
                <a:lnTo>
                  <a:pt x="2440761" y="546100"/>
                </a:lnTo>
                <a:lnTo>
                  <a:pt x="2440342" y="547370"/>
                </a:lnTo>
                <a:close/>
              </a:path>
              <a:path w="4096384" h="836930">
                <a:moveTo>
                  <a:pt x="2428942" y="520700"/>
                </a:moveTo>
                <a:lnTo>
                  <a:pt x="2427436" y="519430"/>
                </a:lnTo>
                <a:lnTo>
                  <a:pt x="2425086" y="519430"/>
                </a:lnTo>
                <a:lnTo>
                  <a:pt x="2426428" y="516890"/>
                </a:lnTo>
                <a:lnTo>
                  <a:pt x="2429781" y="516890"/>
                </a:lnTo>
                <a:lnTo>
                  <a:pt x="2428942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28942" y="520700"/>
                </a:lnTo>
                <a:lnTo>
                  <a:pt x="2429781" y="516890"/>
                </a:lnTo>
                <a:lnTo>
                  <a:pt x="2469847" y="516890"/>
                </a:lnTo>
                <a:lnTo>
                  <a:pt x="2468505" y="518160"/>
                </a:lnTo>
                <a:lnTo>
                  <a:pt x="2441351" y="518160"/>
                </a:lnTo>
                <a:lnTo>
                  <a:pt x="2441685" y="519430"/>
                </a:lnTo>
                <a:lnTo>
                  <a:pt x="2468505" y="51943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68587" y="518082"/>
                </a:lnTo>
                <a:lnTo>
                  <a:pt x="2469847" y="51689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86996" y="520700"/>
                </a:moveTo>
                <a:lnTo>
                  <a:pt x="2468505" y="520700"/>
                </a:lnTo>
                <a:lnTo>
                  <a:pt x="2469847" y="516890"/>
                </a:lnTo>
                <a:lnTo>
                  <a:pt x="2492692" y="516890"/>
                </a:lnTo>
                <a:lnTo>
                  <a:pt x="2486996" y="520700"/>
                </a:lnTo>
                <a:close/>
              </a:path>
              <a:path w="4096384" h="836930">
                <a:moveTo>
                  <a:pt x="2551139" y="521970"/>
                </a:moveTo>
                <a:lnTo>
                  <a:pt x="2542260" y="516890"/>
                </a:lnTo>
                <a:lnTo>
                  <a:pt x="2555172" y="516890"/>
                </a:lnTo>
                <a:lnTo>
                  <a:pt x="2550557" y="519380"/>
                </a:lnTo>
                <a:lnTo>
                  <a:pt x="2550679" y="520236"/>
                </a:lnTo>
                <a:lnTo>
                  <a:pt x="2551139" y="521970"/>
                </a:lnTo>
                <a:close/>
              </a:path>
              <a:path w="4096384" h="836930">
                <a:moveTo>
                  <a:pt x="2601590" y="533400"/>
                </a:moveTo>
                <a:lnTo>
                  <a:pt x="2592220" y="533400"/>
                </a:lnTo>
                <a:lnTo>
                  <a:pt x="2590871" y="528320"/>
                </a:lnTo>
                <a:lnTo>
                  <a:pt x="2559861" y="528320"/>
                </a:lnTo>
                <a:lnTo>
                  <a:pt x="2555847" y="521970"/>
                </a:lnTo>
                <a:lnTo>
                  <a:pt x="2551139" y="521970"/>
                </a:lnTo>
                <a:lnTo>
                  <a:pt x="2550679" y="520236"/>
                </a:lnTo>
                <a:lnTo>
                  <a:pt x="2550557" y="519380"/>
                </a:lnTo>
                <a:lnTo>
                  <a:pt x="2555172" y="516890"/>
                </a:lnTo>
                <a:lnTo>
                  <a:pt x="2555329" y="516890"/>
                </a:lnTo>
                <a:lnTo>
                  <a:pt x="2560869" y="520700"/>
                </a:lnTo>
                <a:lnTo>
                  <a:pt x="2561701" y="521970"/>
                </a:lnTo>
                <a:lnTo>
                  <a:pt x="2568406" y="527050"/>
                </a:lnTo>
                <a:lnTo>
                  <a:pt x="2593890" y="527050"/>
                </a:lnTo>
                <a:lnTo>
                  <a:pt x="2596234" y="532130"/>
                </a:lnTo>
                <a:lnTo>
                  <a:pt x="2600755" y="532130"/>
                </a:lnTo>
                <a:lnTo>
                  <a:pt x="2601590" y="533400"/>
                </a:lnTo>
                <a:close/>
              </a:path>
              <a:path w="4096384" h="836930">
                <a:moveTo>
                  <a:pt x="2569257" y="527050"/>
                </a:moveTo>
                <a:lnTo>
                  <a:pt x="2568406" y="527050"/>
                </a:lnTo>
                <a:lnTo>
                  <a:pt x="2561701" y="521970"/>
                </a:lnTo>
                <a:lnTo>
                  <a:pt x="2560869" y="520700"/>
                </a:lnTo>
                <a:lnTo>
                  <a:pt x="2555329" y="516890"/>
                </a:lnTo>
                <a:lnTo>
                  <a:pt x="2564392" y="519430"/>
                </a:lnTo>
                <a:lnTo>
                  <a:pt x="2565557" y="519430"/>
                </a:lnTo>
                <a:lnTo>
                  <a:pt x="2573568" y="525751"/>
                </a:lnTo>
                <a:lnTo>
                  <a:pt x="2569257" y="527050"/>
                </a:lnTo>
                <a:close/>
              </a:path>
              <a:path w="4096384" h="836930">
                <a:moveTo>
                  <a:pt x="2616349" y="520700"/>
                </a:moveTo>
                <a:lnTo>
                  <a:pt x="2615334" y="520700"/>
                </a:lnTo>
                <a:lnTo>
                  <a:pt x="2614434" y="519566"/>
                </a:lnTo>
                <a:lnTo>
                  <a:pt x="2614326" y="516890"/>
                </a:lnTo>
                <a:lnTo>
                  <a:pt x="2616840" y="518160"/>
                </a:lnTo>
                <a:lnTo>
                  <a:pt x="2617264" y="519200"/>
                </a:lnTo>
                <a:lnTo>
                  <a:pt x="2617187" y="519645"/>
                </a:lnTo>
                <a:lnTo>
                  <a:pt x="2616349" y="520700"/>
                </a:lnTo>
                <a:close/>
              </a:path>
              <a:path w="4096384" h="836930">
                <a:moveTo>
                  <a:pt x="2640498" y="533400"/>
                </a:moveTo>
                <a:lnTo>
                  <a:pt x="2631101" y="533400"/>
                </a:lnTo>
                <a:lnTo>
                  <a:pt x="2631588" y="531567"/>
                </a:lnTo>
                <a:lnTo>
                  <a:pt x="2631705" y="530783"/>
                </a:lnTo>
                <a:lnTo>
                  <a:pt x="2629419" y="528320"/>
                </a:lnTo>
                <a:lnTo>
                  <a:pt x="2624396" y="528320"/>
                </a:lnTo>
                <a:lnTo>
                  <a:pt x="2624292" y="525552"/>
                </a:lnTo>
                <a:lnTo>
                  <a:pt x="2623231" y="523240"/>
                </a:lnTo>
                <a:lnTo>
                  <a:pt x="2608479" y="523240"/>
                </a:lnTo>
                <a:lnTo>
                  <a:pt x="2607804" y="520700"/>
                </a:lnTo>
                <a:lnTo>
                  <a:pt x="2616349" y="520700"/>
                </a:lnTo>
                <a:lnTo>
                  <a:pt x="2617187" y="519645"/>
                </a:lnTo>
                <a:lnTo>
                  <a:pt x="2617264" y="519200"/>
                </a:lnTo>
                <a:lnTo>
                  <a:pt x="2616840" y="518160"/>
                </a:lnTo>
                <a:lnTo>
                  <a:pt x="2614326" y="516890"/>
                </a:lnTo>
                <a:lnTo>
                  <a:pt x="2623210" y="516890"/>
                </a:lnTo>
                <a:lnTo>
                  <a:pt x="2623879" y="518160"/>
                </a:lnTo>
                <a:lnTo>
                  <a:pt x="2628594" y="518160"/>
                </a:lnTo>
                <a:lnTo>
                  <a:pt x="2628671" y="519645"/>
                </a:lnTo>
                <a:lnTo>
                  <a:pt x="2630427" y="524510"/>
                </a:lnTo>
                <a:lnTo>
                  <a:pt x="2633459" y="524510"/>
                </a:lnTo>
                <a:lnTo>
                  <a:pt x="2634364" y="525680"/>
                </a:lnTo>
                <a:lnTo>
                  <a:pt x="2634253" y="526573"/>
                </a:lnTo>
                <a:lnTo>
                  <a:pt x="2632941" y="532130"/>
                </a:lnTo>
                <a:lnTo>
                  <a:pt x="2640655" y="532130"/>
                </a:lnTo>
                <a:lnTo>
                  <a:pt x="2640498" y="533400"/>
                </a:lnTo>
                <a:close/>
              </a:path>
              <a:path w="4096384" h="836930">
                <a:moveTo>
                  <a:pt x="2657096" y="520700"/>
                </a:moveTo>
                <a:lnTo>
                  <a:pt x="2655291" y="519566"/>
                </a:lnTo>
                <a:lnTo>
                  <a:pt x="2655187" y="518583"/>
                </a:lnTo>
                <a:lnTo>
                  <a:pt x="2655414" y="516890"/>
                </a:lnTo>
                <a:lnTo>
                  <a:pt x="2658413" y="516890"/>
                </a:lnTo>
                <a:lnTo>
                  <a:pt x="2660436" y="518160"/>
                </a:lnTo>
                <a:lnTo>
                  <a:pt x="2657096" y="520700"/>
                </a:lnTo>
                <a:close/>
              </a:path>
              <a:path w="4096384" h="836930">
                <a:moveTo>
                  <a:pt x="2664748" y="520700"/>
                </a:moveTo>
                <a:lnTo>
                  <a:pt x="2657096" y="520700"/>
                </a:lnTo>
                <a:lnTo>
                  <a:pt x="2660306" y="518258"/>
                </a:lnTo>
                <a:lnTo>
                  <a:pt x="2660312" y="518082"/>
                </a:lnTo>
                <a:lnTo>
                  <a:pt x="2658413" y="516890"/>
                </a:lnTo>
                <a:lnTo>
                  <a:pt x="2669158" y="516890"/>
                </a:lnTo>
                <a:lnTo>
                  <a:pt x="2664748" y="520700"/>
                </a:lnTo>
                <a:close/>
              </a:path>
              <a:path w="4096384" h="836930">
                <a:moveTo>
                  <a:pt x="2741230" y="529590"/>
                </a:moveTo>
                <a:lnTo>
                  <a:pt x="2743738" y="524510"/>
                </a:lnTo>
                <a:lnTo>
                  <a:pt x="2746744" y="520700"/>
                </a:lnTo>
                <a:lnTo>
                  <a:pt x="2750657" y="518160"/>
                </a:lnTo>
                <a:lnTo>
                  <a:pt x="2753124" y="516890"/>
                </a:lnTo>
                <a:lnTo>
                  <a:pt x="2751792" y="520700"/>
                </a:lnTo>
                <a:lnTo>
                  <a:pt x="2750960" y="521970"/>
                </a:lnTo>
                <a:lnTo>
                  <a:pt x="2741230" y="529590"/>
                </a:lnTo>
                <a:close/>
              </a:path>
              <a:path w="4096384" h="836930">
                <a:moveTo>
                  <a:pt x="2748944" y="529590"/>
                </a:moveTo>
                <a:lnTo>
                  <a:pt x="2741230" y="529590"/>
                </a:lnTo>
                <a:lnTo>
                  <a:pt x="2750960" y="521970"/>
                </a:lnTo>
                <a:lnTo>
                  <a:pt x="2751792" y="520700"/>
                </a:lnTo>
                <a:lnTo>
                  <a:pt x="2753124" y="516890"/>
                </a:lnTo>
                <a:lnTo>
                  <a:pt x="2765536" y="516890"/>
                </a:lnTo>
                <a:lnTo>
                  <a:pt x="2762504" y="518160"/>
                </a:lnTo>
                <a:lnTo>
                  <a:pt x="2774755" y="518160"/>
                </a:lnTo>
                <a:lnTo>
                  <a:pt x="2774875" y="519611"/>
                </a:lnTo>
                <a:lnTo>
                  <a:pt x="2778114" y="524510"/>
                </a:lnTo>
                <a:lnTo>
                  <a:pt x="2797882" y="524510"/>
                </a:lnTo>
                <a:lnTo>
                  <a:pt x="2793855" y="525780"/>
                </a:lnTo>
                <a:lnTo>
                  <a:pt x="2756140" y="525780"/>
                </a:lnTo>
                <a:lnTo>
                  <a:pt x="2748944" y="529590"/>
                </a:lnTo>
                <a:close/>
              </a:path>
              <a:path w="4096384" h="836930">
                <a:moveTo>
                  <a:pt x="2774755" y="518160"/>
                </a:moveTo>
                <a:lnTo>
                  <a:pt x="2764036" y="518160"/>
                </a:lnTo>
                <a:lnTo>
                  <a:pt x="2765536" y="516890"/>
                </a:lnTo>
                <a:lnTo>
                  <a:pt x="2774755" y="516890"/>
                </a:lnTo>
                <a:lnTo>
                  <a:pt x="2774755" y="518160"/>
                </a:lnTo>
                <a:close/>
              </a:path>
              <a:path w="4096384" h="836930">
                <a:moveTo>
                  <a:pt x="2786325" y="517651"/>
                </a:moveTo>
                <a:lnTo>
                  <a:pt x="2785317" y="516890"/>
                </a:lnTo>
                <a:lnTo>
                  <a:pt x="2786325" y="516890"/>
                </a:lnTo>
                <a:lnTo>
                  <a:pt x="2786325" y="517651"/>
                </a:lnTo>
                <a:close/>
              </a:path>
              <a:path w="4096384" h="836930">
                <a:moveTo>
                  <a:pt x="2801909" y="520700"/>
                </a:moveTo>
                <a:lnTo>
                  <a:pt x="2792356" y="520700"/>
                </a:lnTo>
                <a:lnTo>
                  <a:pt x="2797561" y="516890"/>
                </a:lnTo>
                <a:lnTo>
                  <a:pt x="2808352" y="516890"/>
                </a:lnTo>
                <a:lnTo>
                  <a:pt x="2808123" y="518160"/>
                </a:lnTo>
                <a:lnTo>
                  <a:pt x="2804083" y="518160"/>
                </a:lnTo>
                <a:lnTo>
                  <a:pt x="2801909" y="520700"/>
                </a:lnTo>
                <a:close/>
              </a:path>
              <a:path w="4096384" h="836930">
                <a:moveTo>
                  <a:pt x="2844647" y="520700"/>
                </a:moveTo>
                <a:lnTo>
                  <a:pt x="2842991" y="518160"/>
                </a:lnTo>
                <a:lnTo>
                  <a:pt x="2845322" y="516890"/>
                </a:lnTo>
                <a:lnTo>
                  <a:pt x="2846588" y="518082"/>
                </a:lnTo>
                <a:lnTo>
                  <a:pt x="2846487" y="519430"/>
                </a:lnTo>
                <a:lnTo>
                  <a:pt x="2844831" y="519430"/>
                </a:lnTo>
                <a:lnTo>
                  <a:pt x="2844647" y="520700"/>
                </a:lnTo>
                <a:close/>
              </a:path>
              <a:path w="4096384" h="836930">
                <a:moveTo>
                  <a:pt x="2856909" y="520700"/>
                </a:moveTo>
                <a:lnTo>
                  <a:pt x="2844647" y="520700"/>
                </a:lnTo>
                <a:lnTo>
                  <a:pt x="2844831" y="519430"/>
                </a:lnTo>
                <a:lnTo>
                  <a:pt x="2846487" y="519430"/>
                </a:lnTo>
                <a:lnTo>
                  <a:pt x="2846588" y="518082"/>
                </a:lnTo>
                <a:lnTo>
                  <a:pt x="2845322" y="516890"/>
                </a:lnTo>
                <a:lnTo>
                  <a:pt x="2854535" y="516890"/>
                </a:lnTo>
                <a:lnTo>
                  <a:pt x="2856909" y="520700"/>
                </a:lnTo>
                <a:close/>
              </a:path>
              <a:path w="4096384" h="836930">
                <a:moveTo>
                  <a:pt x="2886894" y="521970"/>
                </a:moveTo>
                <a:lnTo>
                  <a:pt x="2884543" y="521970"/>
                </a:lnTo>
                <a:lnTo>
                  <a:pt x="2882410" y="519645"/>
                </a:lnTo>
                <a:lnTo>
                  <a:pt x="2882327" y="518992"/>
                </a:lnTo>
                <a:lnTo>
                  <a:pt x="2882546" y="518160"/>
                </a:lnTo>
                <a:lnTo>
                  <a:pt x="2885729" y="516890"/>
                </a:lnTo>
                <a:lnTo>
                  <a:pt x="2889742" y="518160"/>
                </a:lnTo>
                <a:lnTo>
                  <a:pt x="2886894" y="52197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878506" y="528320"/>
                </a:lnTo>
                <a:lnTo>
                  <a:pt x="2886069" y="527050"/>
                </a:lnTo>
                <a:lnTo>
                  <a:pt x="2876850" y="521970"/>
                </a:lnTo>
                <a:lnTo>
                  <a:pt x="2886894" y="521970"/>
                </a:lnTo>
                <a:lnTo>
                  <a:pt x="2889742" y="518160"/>
                </a:lnTo>
                <a:lnTo>
                  <a:pt x="2885729" y="516890"/>
                </a:lnTo>
                <a:lnTo>
                  <a:pt x="2896450" y="516890"/>
                </a:lnTo>
                <a:lnTo>
                  <a:pt x="2895105" y="519430"/>
                </a:lnTo>
                <a:lnTo>
                  <a:pt x="2898805" y="520700"/>
                </a:lnTo>
                <a:lnTo>
                  <a:pt x="2938026" y="520700"/>
                </a:lnTo>
                <a:lnTo>
                  <a:pt x="2942034" y="523240"/>
                </a:lnTo>
                <a:lnTo>
                  <a:pt x="2930981" y="523240"/>
                </a:lnTo>
                <a:lnTo>
                  <a:pt x="2930644" y="524510"/>
                </a:lnTo>
                <a:lnTo>
                  <a:pt x="2903827" y="524510"/>
                </a:lnTo>
                <a:lnTo>
                  <a:pt x="2904652" y="527050"/>
                </a:lnTo>
                <a:lnTo>
                  <a:pt x="2930306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924276" y="516890"/>
                </a:lnTo>
                <a:lnTo>
                  <a:pt x="2925689" y="518082"/>
                </a:lnTo>
                <a:lnTo>
                  <a:pt x="2925624" y="518401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38026" y="520700"/>
                </a:moveTo>
                <a:lnTo>
                  <a:pt x="2924125" y="520700"/>
                </a:lnTo>
                <a:lnTo>
                  <a:pt x="2925624" y="518401"/>
                </a:lnTo>
                <a:lnTo>
                  <a:pt x="2925689" y="518082"/>
                </a:lnTo>
                <a:lnTo>
                  <a:pt x="2924276" y="516890"/>
                </a:lnTo>
                <a:lnTo>
                  <a:pt x="2937350" y="516890"/>
                </a:lnTo>
                <a:lnTo>
                  <a:pt x="2934661" y="519430"/>
                </a:lnTo>
                <a:lnTo>
                  <a:pt x="2938026" y="520700"/>
                </a:lnTo>
                <a:close/>
              </a:path>
              <a:path w="4096384" h="836930">
                <a:moveTo>
                  <a:pt x="2982447" y="528320"/>
                </a:moveTo>
                <a:lnTo>
                  <a:pt x="2930306" y="528320"/>
                </a:lnTo>
                <a:lnTo>
                  <a:pt x="2934347" y="527050"/>
                </a:lnTo>
                <a:lnTo>
                  <a:pt x="2932146" y="523240"/>
                </a:lnTo>
                <a:lnTo>
                  <a:pt x="2942034" y="523240"/>
                </a:lnTo>
                <a:lnTo>
                  <a:pt x="2941700" y="516890"/>
                </a:lnTo>
                <a:lnTo>
                  <a:pt x="2967538" y="516890"/>
                </a:lnTo>
                <a:lnTo>
                  <a:pt x="2964997" y="519430"/>
                </a:lnTo>
                <a:lnTo>
                  <a:pt x="2964172" y="520700"/>
                </a:lnTo>
                <a:lnTo>
                  <a:pt x="2983122" y="520700"/>
                </a:lnTo>
                <a:lnTo>
                  <a:pt x="2982784" y="524510"/>
                </a:lnTo>
                <a:lnTo>
                  <a:pt x="2972560" y="524510"/>
                </a:lnTo>
                <a:lnTo>
                  <a:pt x="2971885" y="525780"/>
                </a:lnTo>
                <a:lnTo>
                  <a:pt x="2947914" y="525780"/>
                </a:lnTo>
                <a:lnTo>
                  <a:pt x="2944882" y="527050"/>
                </a:lnTo>
                <a:lnTo>
                  <a:pt x="2982560" y="527050"/>
                </a:lnTo>
                <a:lnTo>
                  <a:pt x="2982447" y="528320"/>
                </a:lnTo>
                <a:close/>
              </a:path>
              <a:path w="4096384" h="836930">
                <a:moveTo>
                  <a:pt x="2964172" y="520700"/>
                </a:moveTo>
                <a:lnTo>
                  <a:pt x="2964997" y="519430"/>
                </a:lnTo>
                <a:lnTo>
                  <a:pt x="2967538" y="516890"/>
                </a:lnTo>
                <a:lnTo>
                  <a:pt x="2964172" y="520700"/>
                </a:lnTo>
                <a:close/>
              </a:path>
              <a:path w="4096384" h="836930">
                <a:moveTo>
                  <a:pt x="2999714" y="528320"/>
                </a:moveTo>
                <a:lnTo>
                  <a:pt x="2984804" y="528320"/>
                </a:lnTo>
                <a:lnTo>
                  <a:pt x="2987803" y="527050"/>
                </a:lnTo>
                <a:lnTo>
                  <a:pt x="2988433" y="526088"/>
                </a:lnTo>
                <a:lnTo>
                  <a:pt x="2988530" y="525552"/>
                </a:lnTo>
                <a:lnTo>
                  <a:pt x="2987469" y="523240"/>
                </a:lnTo>
                <a:lnTo>
                  <a:pt x="2983122" y="520700"/>
                </a:lnTo>
                <a:lnTo>
                  <a:pt x="2964172" y="520700"/>
                </a:lnTo>
                <a:lnTo>
                  <a:pt x="2967538" y="516890"/>
                </a:lnTo>
                <a:lnTo>
                  <a:pt x="2992492" y="516890"/>
                </a:lnTo>
                <a:lnTo>
                  <a:pt x="2987803" y="521970"/>
                </a:lnTo>
                <a:lnTo>
                  <a:pt x="3011736" y="521970"/>
                </a:lnTo>
                <a:lnTo>
                  <a:pt x="3010675" y="524510"/>
                </a:lnTo>
                <a:lnTo>
                  <a:pt x="2999380" y="524510"/>
                </a:lnTo>
                <a:lnTo>
                  <a:pt x="2995937" y="525751"/>
                </a:lnTo>
                <a:lnTo>
                  <a:pt x="2999714" y="528320"/>
                </a:lnTo>
                <a:close/>
              </a:path>
              <a:path w="4096384" h="836930">
                <a:moveTo>
                  <a:pt x="2992826" y="521970"/>
                </a:moveTo>
                <a:lnTo>
                  <a:pt x="2987803" y="521970"/>
                </a:lnTo>
                <a:lnTo>
                  <a:pt x="2992492" y="516890"/>
                </a:lnTo>
                <a:lnTo>
                  <a:pt x="2999039" y="520700"/>
                </a:lnTo>
                <a:lnTo>
                  <a:pt x="2992826" y="521970"/>
                </a:lnTo>
                <a:close/>
              </a:path>
              <a:path w="4096384" h="836930">
                <a:moveTo>
                  <a:pt x="3011736" y="521970"/>
                </a:moveTo>
                <a:lnTo>
                  <a:pt x="2992826" y="521970"/>
                </a:lnTo>
                <a:lnTo>
                  <a:pt x="2999039" y="520700"/>
                </a:lnTo>
                <a:lnTo>
                  <a:pt x="2992492" y="516890"/>
                </a:lnTo>
                <a:lnTo>
                  <a:pt x="3006753" y="516890"/>
                </a:lnTo>
                <a:lnTo>
                  <a:pt x="3006753" y="519430"/>
                </a:lnTo>
                <a:lnTo>
                  <a:pt x="3016555" y="519430"/>
                </a:lnTo>
                <a:lnTo>
                  <a:pt x="3016647" y="520700"/>
                </a:lnTo>
                <a:lnTo>
                  <a:pt x="3012266" y="520700"/>
                </a:lnTo>
                <a:lnTo>
                  <a:pt x="3011736" y="521970"/>
                </a:lnTo>
                <a:close/>
              </a:path>
              <a:path w="4096384" h="836930">
                <a:moveTo>
                  <a:pt x="3016555" y="519430"/>
                </a:moveTo>
                <a:lnTo>
                  <a:pt x="3006753" y="519430"/>
                </a:lnTo>
                <a:lnTo>
                  <a:pt x="3006753" y="516890"/>
                </a:lnTo>
                <a:lnTo>
                  <a:pt x="3017812" y="516890"/>
                </a:lnTo>
                <a:lnTo>
                  <a:pt x="3016546" y="518082"/>
                </a:lnTo>
                <a:lnTo>
                  <a:pt x="3016555" y="519430"/>
                </a:lnTo>
                <a:close/>
              </a:path>
              <a:path w="4096384" h="836930">
                <a:moveTo>
                  <a:pt x="3018480" y="525780"/>
                </a:moveTo>
                <a:lnTo>
                  <a:pt x="3016647" y="520700"/>
                </a:lnTo>
                <a:lnTo>
                  <a:pt x="3016546" y="518082"/>
                </a:lnTo>
                <a:lnTo>
                  <a:pt x="3017812" y="516890"/>
                </a:lnTo>
                <a:lnTo>
                  <a:pt x="3026351" y="516890"/>
                </a:lnTo>
                <a:lnTo>
                  <a:pt x="3018480" y="525780"/>
                </a:lnTo>
                <a:close/>
              </a:path>
              <a:path w="4096384" h="836930">
                <a:moveTo>
                  <a:pt x="3249476" y="519430"/>
                </a:moveTo>
                <a:lnTo>
                  <a:pt x="3247976" y="519430"/>
                </a:lnTo>
                <a:lnTo>
                  <a:pt x="3247119" y="518160"/>
                </a:lnTo>
                <a:lnTo>
                  <a:pt x="3247302" y="518160"/>
                </a:lnTo>
                <a:lnTo>
                  <a:pt x="3248802" y="516890"/>
                </a:lnTo>
                <a:lnTo>
                  <a:pt x="3249748" y="518082"/>
                </a:lnTo>
                <a:lnTo>
                  <a:pt x="3249640" y="518805"/>
                </a:lnTo>
                <a:lnTo>
                  <a:pt x="3249476" y="519430"/>
                </a:lnTo>
                <a:close/>
              </a:path>
              <a:path w="4096384" h="836930">
                <a:moveTo>
                  <a:pt x="3251650" y="519430"/>
                </a:moveTo>
                <a:lnTo>
                  <a:pt x="3249476" y="519430"/>
                </a:lnTo>
                <a:lnTo>
                  <a:pt x="3249640" y="518805"/>
                </a:lnTo>
                <a:lnTo>
                  <a:pt x="3249748" y="518082"/>
                </a:lnTo>
                <a:lnTo>
                  <a:pt x="3248802" y="516890"/>
                </a:lnTo>
                <a:lnTo>
                  <a:pt x="3249050" y="516890"/>
                </a:lnTo>
                <a:lnTo>
                  <a:pt x="3252481" y="518160"/>
                </a:lnTo>
                <a:lnTo>
                  <a:pt x="3252737" y="518160"/>
                </a:lnTo>
                <a:lnTo>
                  <a:pt x="3251650" y="519430"/>
                </a:lnTo>
                <a:close/>
              </a:path>
              <a:path w="4096384" h="836930">
                <a:moveTo>
                  <a:pt x="3250642" y="521970"/>
                </a:moveTo>
                <a:lnTo>
                  <a:pt x="3251578" y="519611"/>
                </a:lnTo>
                <a:lnTo>
                  <a:pt x="3251693" y="519380"/>
                </a:lnTo>
                <a:lnTo>
                  <a:pt x="3253824" y="516890"/>
                </a:lnTo>
                <a:lnTo>
                  <a:pt x="3250642" y="521970"/>
                </a:lnTo>
                <a:close/>
              </a:path>
              <a:path w="4096384" h="836930">
                <a:moveTo>
                  <a:pt x="3265060" y="521970"/>
                </a:moveTo>
                <a:lnTo>
                  <a:pt x="3250642" y="521970"/>
                </a:lnTo>
                <a:lnTo>
                  <a:pt x="3253824" y="516890"/>
                </a:lnTo>
                <a:lnTo>
                  <a:pt x="3263377" y="516890"/>
                </a:lnTo>
                <a:lnTo>
                  <a:pt x="3263377" y="520700"/>
                </a:lnTo>
                <a:lnTo>
                  <a:pt x="3265060" y="521970"/>
                </a:lnTo>
                <a:close/>
              </a:path>
              <a:path w="4096384" h="836930">
                <a:moveTo>
                  <a:pt x="3266409" y="521970"/>
                </a:moveTo>
                <a:lnTo>
                  <a:pt x="3265060" y="521970"/>
                </a:lnTo>
                <a:lnTo>
                  <a:pt x="3263377" y="520700"/>
                </a:lnTo>
                <a:lnTo>
                  <a:pt x="3263377" y="516890"/>
                </a:lnTo>
                <a:lnTo>
                  <a:pt x="3268583" y="516890"/>
                </a:lnTo>
                <a:lnTo>
                  <a:pt x="3267802" y="518082"/>
                </a:lnTo>
                <a:lnTo>
                  <a:pt x="3267716" y="518258"/>
                </a:lnTo>
                <a:lnTo>
                  <a:pt x="3266409" y="521970"/>
                </a:lnTo>
                <a:close/>
              </a:path>
              <a:path w="4096384" h="836930">
                <a:moveTo>
                  <a:pt x="3273114" y="524510"/>
                </a:moveTo>
                <a:lnTo>
                  <a:pt x="3272773" y="524510"/>
                </a:lnTo>
                <a:lnTo>
                  <a:pt x="3265885" y="521970"/>
                </a:lnTo>
                <a:lnTo>
                  <a:pt x="3266409" y="521970"/>
                </a:lnTo>
                <a:lnTo>
                  <a:pt x="3267716" y="518258"/>
                </a:lnTo>
                <a:lnTo>
                  <a:pt x="3267802" y="518082"/>
                </a:lnTo>
                <a:lnTo>
                  <a:pt x="3268583" y="516890"/>
                </a:lnTo>
                <a:lnTo>
                  <a:pt x="3276790" y="516890"/>
                </a:lnTo>
                <a:lnTo>
                  <a:pt x="3272590" y="523240"/>
                </a:lnTo>
                <a:lnTo>
                  <a:pt x="3275130" y="523240"/>
                </a:lnTo>
                <a:lnTo>
                  <a:pt x="3273114" y="524510"/>
                </a:lnTo>
                <a:close/>
              </a:path>
              <a:path w="4096384" h="836930">
                <a:moveTo>
                  <a:pt x="3301433" y="520700"/>
                </a:moveTo>
                <a:lnTo>
                  <a:pt x="3300425" y="519430"/>
                </a:lnTo>
                <a:lnTo>
                  <a:pt x="3299975" y="518583"/>
                </a:lnTo>
                <a:lnTo>
                  <a:pt x="3299854" y="518082"/>
                </a:lnTo>
                <a:lnTo>
                  <a:pt x="3301433" y="516890"/>
                </a:lnTo>
                <a:lnTo>
                  <a:pt x="3303154" y="518082"/>
                </a:lnTo>
                <a:lnTo>
                  <a:pt x="3303053" y="518583"/>
                </a:lnTo>
                <a:lnTo>
                  <a:pt x="3302625" y="519430"/>
                </a:lnTo>
                <a:lnTo>
                  <a:pt x="3301433" y="520700"/>
                </a:lnTo>
                <a:close/>
              </a:path>
              <a:path w="4096384" h="836930">
                <a:moveTo>
                  <a:pt x="3322352" y="526358"/>
                </a:moveTo>
                <a:lnTo>
                  <a:pt x="3321057" y="525780"/>
                </a:lnTo>
                <a:lnTo>
                  <a:pt x="3316035" y="525780"/>
                </a:lnTo>
                <a:lnTo>
                  <a:pt x="3310830" y="520700"/>
                </a:lnTo>
                <a:lnTo>
                  <a:pt x="3301433" y="520700"/>
                </a:lnTo>
                <a:lnTo>
                  <a:pt x="3302625" y="519430"/>
                </a:lnTo>
                <a:lnTo>
                  <a:pt x="3303053" y="518583"/>
                </a:lnTo>
                <a:lnTo>
                  <a:pt x="3303154" y="518082"/>
                </a:lnTo>
                <a:lnTo>
                  <a:pt x="3301433" y="516890"/>
                </a:lnTo>
                <a:lnTo>
                  <a:pt x="3307395" y="516890"/>
                </a:lnTo>
                <a:lnTo>
                  <a:pt x="3307798" y="519430"/>
                </a:lnTo>
                <a:lnTo>
                  <a:pt x="3318360" y="519430"/>
                </a:lnTo>
                <a:lnTo>
                  <a:pt x="3313829" y="520700"/>
                </a:lnTo>
                <a:lnTo>
                  <a:pt x="3318543" y="521970"/>
                </a:lnTo>
                <a:lnTo>
                  <a:pt x="3325065" y="523240"/>
                </a:lnTo>
                <a:lnTo>
                  <a:pt x="3326303" y="523240"/>
                </a:lnTo>
                <a:lnTo>
                  <a:pt x="3322352" y="526358"/>
                </a:lnTo>
                <a:close/>
              </a:path>
              <a:path w="4096384" h="836930">
                <a:moveTo>
                  <a:pt x="3325065" y="523240"/>
                </a:moveTo>
                <a:lnTo>
                  <a:pt x="3318418" y="521936"/>
                </a:lnTo>
                <a:lnTo>
                  <a:pt x="3313829" y="520700"/>
                </a:lnTo>
                <a:lnTo>
                  <a:pt x="3318360" y="519430"/>
                </a:lnTo>
                <a:lnTo>
                  <a:pt x="3318423" y="518992"/>
                </a:lnTo>
                <a:lnTo>
                  <a:pt x="3318543" y="516890"/>
                </a:lnTo>
                <a:lnTo>
                  <a:pt x="3325065" y="523240"/>
                </a:lnTo>
                <a:close/>
              </a:path>
              <a:path w="4096384" h="836930">
                <a:moveTo>
                  <a:pt x="3326303" y="523240"/>
                </a:moveTo>
                <a:lnTo>
                  <a:pt x="3325065" y="523240"/>
                </a:lnTo>
                <a:lnTo>
                  <a:pt x="3318543" y="516890"/>
                </a:lnTo>
                <a:lnTo>
                  <a:pt x="3326863" y="516890"/>
                </a:lnTo>
                <a:lnTo>
                  <a:pt x="3324397" y="519430"/>
                </a:lnTo>
                <a:lnTo>
                  <a:pt x="3330945" y="520700"/>
                </a:lnTo>
                <a:lnTo>
                  <a:pt x="3331102" y="520700"/>
                </a:lnTo>
                <a:lnTo>
                  <a:pt x="3332444" y="521970"/>
                </a:lnTo>
                <a:lnTo>
                  <a:pt x="3327913" y="521970"/>
                </a:lnTo>
                <a:lnTo>
                  <a:pt x="3326303" y="523240"/>
                </a:lnTo>
                <a:close/>
              </a:path>
              <a:path w="4096384" h="836930">
                <a:moveTo>
                  <a:pt x="3544824" y="527050"/>
                </a:moveTo>
                <a:lnTo>
                  <a:pt x="3540256" y="527050"/>
                </a:lnTo>
                <a:lnTo>
                  <a:pt x="3541324" y="523307"/>
                </a:lnTo>
                <a:lnTo>
                  <a:pt x="3545013" y="518160"/>
                </a:lnTo>
                <a:lnTo>
                  <a:pt x="3549689" y="516890"/>
                </a:lnTo>
                <a:lnTo>
                  <a:pt x="3554220" y="516890"/>
                </a:lnTo>
                <a:lnTo>
                  <a:pt x="3544824" y="527050"/>
                </a:lnTo>
                <a:close/>
              </a:path>
              <a:path w="4096384" h="836930">
                <a:moveTo>
                  <a:pt x="3551529" y="527050"/>
                </a:moveTo>
                <a:lnTo>
                  <a:pt x="3544824" y="527050"/>
                </a:lnTo>
                <a:lnTo>
                  <a:pt x="3554220" y="516890"/>
                </a:lnTo>
                <a:lnTo>
                  <a:pt x="3555226" y="516890"/>
                </a:lnTo>
                <a:lnTo>
                  <a:pt x="3559414" y="523240"/>
                </a:lnTo>
                <a:lnTo>
                  <a:pt x="3550364" y="523240"/>
                </a:lnTo>
                <a:lnTo>
                  <a:pt x="3552165" y="524483"/>
                </a:lnTo>
                <a:lnTo>
                  <a:pt x="3552052" y="525080"/>
                </a:lnTo>
                <a:lnTo>
                  <a:pt x="3551529" y="527050"/>
                </a:lnTo>
                <a:close/>
              </a:path>
              <a:path w="4096384" h="836930">
                <a:moveTo>
                  <a:pt x="3682290" y="534670"/>
                </a:moveTo>
                <a:lnTo>
                  <a:pt x="3678925" y="534670"/>
                </a:lnTo>
                <a:lnTo>
                  <a:pt x="3668177" y="519645"/>
                </a:lnTo>
                <a:lnTo>
                  <a:pt x="3668116" y="519200"/>
                </a:lnTo>
                <a:lnTo>
                  <a:pt x="3668540" y="518160"/>
                </a:lnTo>
                <a:lnTo>
                  <a:pt x="3671054" y="516890"/>
                </a:lnTo>
                <a:lnTo>
                  <a:pt x="3671879" y="521970"/>
                </a:lnTo>
                <a:lnTo>
                  <a:pt x="3675062" y="521970"/>
                </a:lnTo>
                <a:lnTo>
                  <a:pt x="3686481" y="533400"/>
                </a:lnTo>
                <a:lnTo>
                  <a:pt x="3682290" y="534670"/>
                </a:lnTo>
                <a:close/>
              </a:path>
              <a:path w="4096384" h="836930">
                <a:moveTo>
                  <a:pt x="3761245" y="521970"/>
                </a:moveTo>
                <a:lnTo>
                  <a:pt x="3671879" y="521970"/>
                </a:lnTo>
                <a:lnTo>
                  <a:pt x="3671054" y="516890"/>
                </a:lnTo>
                <a:lnTo>
                  <a:pt x="3678427" y="516890"/>
                </a:lnTo>
                <a:lnTo>
                  <a:pt x="3680450" y="520700"/>
                </a:lnTo>
                <a:lnTo>
                  <a:pt x="3760482" y="520700"/>
                </a:lnTo>
                <a:lnTo>
                  <a:pt x="3761245" y="521970"/>
                </a:lnTo>
                <a:close/>
              </a:path>
              <a:path w="4096384" h="836930">
                <a:moveTo>
                  <a:pt x="3810790" y="518401"/>
                </a:moveTo>
                <a:lnTo>
                  <a:pt x="3807997" y="516890"/>
                </a:lnTo>
                <a:lnTo>
                  <a:pt x="3811519" y="516890"/>
                </a:lnTo>
                <a:lnTo>
                  <a:pt x="3810790" y="518401"/>
                </a:lnTo>
                <a:close/>
              </a:path>
              <a:path w="4096384" h="836930">
                <a:moveTo>
                  <a:pt x="3811750" y="518921"/>
                </a:moveTo>
                <a:lnTo>
                  <a:pt x="3810790" y="518401"/>
                </a:lnTo>
                <a:lnTo>
                  <a:pt x="3811519" y="516890"/>
                </a:lnTo>
                <a:lnTo>
                  <a:pt x="3811750" y="518921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36917" y="520700"/>
                </a:lnTo>
                <a:lnTo>
                  <a:pt x="3936917" y="516890"/>
                </a:lnTo>
                <a:lnTo>
                  <a:pt x="3990217" y="516890"/>
                </a:lnTo>
                <a:lnTo>
                  <a:pt x="3989584" y="518082"/>
                </a:lnTo>
                <a:lnTo>
                  <a:pt x="3989706" y="518583"/>
                </a:lnTo>
                <a:lnTo>
                  <a:pt x="3990034" y="519430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1645627" y="523893"/>
                </a:moveTo>
                <a:lnTo>
                  <a:pt x="1638406" y="520935"/>
                </a:lnTo>
                <a:lnTo>
                  <a:pt x="1638293" y="520700"/>
                </a:lnTo>
                <a:lnTo>
                  <a:pt x="1638854" y="519566"/>
                </a:lnTo>
                <a:lnTo>
                  <a:pt x="1638968" y="519380"/>
                </a:lnTo>
                <a:lnTo>
                  <a:pt x="1641227" y="516932"/>
                </a:lnTo>
                <a:lnTo>
                  <a:pt x="1642104" y="519430"/>
                </a:lnTo>
                <a:lnTo>
                  <a:pt x="1645292" y="519430"/>
                </a:lnTo>
                <a:lnTo>
                  <a:pt x="1645570" y="520483"/>
                </a:lnTo>
                <a:lnTo>
                  <a:pt x="1645534" y="520935"/>
                </a:lnTo>
                <a:lnTo>
                  <a:pt x="1645123" y="521970"/>
                </a:lnTo>
                <a:lnTo>
                  <a:pt x="1645627" y="521970"/>
                </a:lnTo>
                <a:lnTo>
                  <a:pt x="1645627" y="523893"/>
                </a:lnTo>
                <a:close/>
              </a:path>
              <a:path w="4096384" h="836930">
                <a:moveTo>
                  <a:pt x="604715" y="532130"/>
                </a:moveTo>
                <a:lnTo>
                  <a:pt x="601320" y="530857"/>
                </a:lnTo>
                <a:lnTo>
                  <a:pt x="598138" y="529590"/>
                </a:lnTo>
                <a:lnTo>
                  <a:pt x="592253" y="517537"/>
                </a:lnTo>
                <a:lnTo>
                  <a:pt x="592146" y="517194"/>
                </a:lnTo>
                <a:lnTo>
                  <a:pt x="592328" y="517136"/>
                </a:lnTo>
                <a:lnTo>
                  <a:pt x="597974" y="520700"/>
                </a:lnTo>
                <a:lnTo>
                  <a:pt x="600430" y="524510"/>
                </a:lnTo>
                <a:lnTo>
                  <a:pt x="603517" y="528283"/>
                </a:lnTo>
                <a:lnTo>
                  <a:pt x="604715" y="532130"/>
                </a:lnTo>
                <a:close/>
              </a:path>
              <a:path w="4096384" h="836930">
                <a:moveTo>
                  <a:pt x="2883378" y="520700"/>
                </a:moveTo>
                <a:lnTo>
                  <a:pt x="2873333" y="520700"/>
                </a:lnTo>
                <a:lnTo>
                  <a:pt x="2873408" y="519380"/>
                </a:lnTo>
                <a:lnTo>
                  <a:pt x="2876673" y="517194"/>
                </a:lnTo>
                <a:lnTo>
                  <a:pt x="2876673" y="518160"/>
                </a:lnTo>
                <a:lnTo>
                  <a:pt x="2882546" y="518160"/>
                </a:lnTo>
                <a:lnTo>
                  <a:pt x="2882327" y="518992"/>
                </a:lnTo>
                <a:lnTo>
                  <a:pt x="2882410" y="519645"/>
                </a:lnTo>
                <a:lnTo>
                  <a:pt x="2883378" y="520700"/>
                </a:lnTo>
                <a:close/>
              </a:path>
              <a:path w="4096384" h="836930">
                <a:moveTo>
                  <a:pt x="592557" y="518160"/>
                </a:moveTo>
                <a:lnTo>
                  <a:pt x="589593" y="518160"/>
                </a:lnTo>
                <a:lnTo>
                  <a:pt x="589335" y="518082"/>
                </a:lnTo>
                <a:lnTo>
                  <a:pt x="592093" y="517210"/>
                </a:lnTo>
                <a:lnTo>
                  <a:pt x="592557" y="518160"/>
                </a:lnTo>
                <a:close/>
              </a:path>
              <a:path w="4096384" h="836930">
                <a:moveTo>
                  <a:pt x="5168" y="526279"/>
                </a:moveTo>
                <a:lnTo>
                  <a:pt x="4272" y="517537"/>
                </a:lnTo>
                <a:lnTo>
                  <a:pt x="5001" y="517214"/>
                </a:lnTo>
                <a:lnTo>
                  <a:pt x="7762" y="521970"/>
                </a:lnTo>
                <a:lnTo>
                  <a:pt x="9977" y="524510"/>
                </a:lnTo>
                <a:lnTo>
                  <a:pt x="5247" y="524510"/>
                </a:lnTo>
                <a:lnTo>
                  <a:pt x="5168" y="526279"/>
                </a:lnTo>
                <a:close/>
              </a:path>
              <a:path w="4096384" h="836930">
                <a:moveTo>
                  <a:pt x="1866391" y="518160"/>
                </a:moveTo>
                <a:lnTo>
                  <a:pt x="1863206" y="518160"/>
                </a:lnTo>
                <a:lnTo>
                  <a:pt x="1864899" y="517290"/>
                </a:lnTo>
                <a:lnTo>
                  <a:pt x="1866391" y="51816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32955" y="523307"/>
                </a:lnTo>
                <a:lnTo>
                  <a:pt x="1536911" y="517298"/>
                </a:lnTo>
                <a:lnTo>
                  <a:pt x="1539021" y="519430"/>
                </a:lnTo>
                <a:lnTo>
                  <a:pt x="1543552" y="519430"/>
                </a:lnTo>
                <a:lnTo>
                  <a:pt x="1541876" y="521970"/>
                </a:lnTo>
                <a:lnTo>
                  <a:pt x="1534830" y="521970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2957" y="533400"/>
                </a:moveTo>
                <a:lnTo>
                  <a:pt x="2058" y="533400"/>
                </a:lnTo>
                <a:lnTo>
                  <a:pt x="48" y="527050"/>
                </a:lnTo>
                <a:lnTo>
                  <a:pt x="112" y="519380"/>
                </a:lnTo>
                <a:lnTo>
                  <a:pt x="4272" y="517537"/>
                </a:lnTo>
                <a:lnTo>
                  <a:pt x="5107" y="525680"/>
                </a:lnTo>
                <a:lnTo>
                  <a:pt x="5140" y="528361"/>
                </a:lnTo>
                <a:lnTo>
                  <a:pt x="10807" y="532145"/>
                </a:lnTo>
                <a:lnTo>
                  <a:pt x="12957" y="533400"/>
                </a:lnTo>
                <a:close/>
              </a:path>
              <a:path w="4096384" h="836930">
                <a:moveTo>
                  <a:pt x="1952716" y="524510"/>
                </a:moveTo>
                <a:lnTo>
                  <a:pt x="1951877" y="524510"/>
                </a:lnTo>
                <a:lnTo>
                  <a:pt x="1947857" y="518160"/>
                </a:lnTo>
                <a:lnTo>
                  <a:pt x="1957751" y="518160"/>
                </a:lnTo>
                <a:lnTo>
                  <a:pt x="1958434" y="517583"/>
                </a:lnTo>
                <a:lnTo>
                  <a:pt x="1958558" y="523240"/>
                </a:lnTo>
                <a:lnTo>
                  <a:pt x="1956238" y="523240"/>
                </a:lnTo>
                <a:lnTo>
                  <a:pt x="1952716" y="524510"/>
                </a:lnTo>
                <a:close/>
              </a:path>
              <a:path w="4096384" h="836930">
                <a:moveTo>
                  <a:pt x="1864215" y="520700"/>
                </a:moveTo>
                <a:lnTo>
                  <a:pt x="1861530" y="519430"/>
                </a:lnTo>
                <a:lnTo>
                  <a:pt x="1860017" y="518160"/>
                </a:lnTo>
                <a:lnTo>
                  <a:pt x="1859945" y="517613"/>
                </a:lnTo>
                <a:lnTo>
                  <a:pt x="1861864" y="519430"/>
                </a:lnTo>
                <a:lnTo>
                  <a:pt x="1868569" y="519430"/>
                </a:lnTo>
                <a:lnTo>
                  <a:pt x="1864215" y="520700"/>
                </a:lnTo>
                <a:close/>
              </a:path>
              <a:path w="4096384" h="836930">
                <a:moveTo>
                  <a:pt x="2788682" y="519430"/>
                </a:moveTo>
                <a:lnTo>
                  <a:pt x="2786325" y="519430"/>
                </a:lnTo>
                <a:lnTo>
                  <a:pt x="2786325" y="517651"/>
                </a:lnTo>
                <a:lnTo>
                  <a:pt x="2788682" y="51943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92472" y="518900"/>
                </a:lnTo>
                <a:lnTo>
                  <a:pt x="3194336" y="517846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2067205" y="519430"/>
                </a:moveTo>
                <a:lnTo>
                  <a:pt x="2067507" y="517904"/>
                </a:lnTo>
                <a:lnTo>
                  <a:pt x="2067648" y="518082"/>
                </a:lnTo>
                <a:lnTo>
                  <a:pt x="2067746" y="518992"/>
                </a:lnTo>
                <a:lnTo>
                  <a:pt x="2067205" y="519430"/>
                </a:lnTo>
                <a:close/>
              </a:path>
              <a:path w="4096384" h="836930">
                <a:moveTo>
                  <a:pt x="212599" y="525780"/>
                </a:moveTo>
                <a:lnTo>
                  <a:pt x="199863" y="525780"/>
                </a:lnTo>
                <a:lnTo>
                  <a:pt x="210759" y="518160"/>
                </a:lnTo>
                <a:lnTo>
                  <a:pt x="209822" y="520935"/>
                </a:lnTo>
                <a:lnTo>
                  <a:pt x="209471" y="521830"/>
                </a:lnTo>
                <a:lnTo>
                  <a:pt x="209506" y="522077"/>
                </a:lnTo>
                <a:lnTo>
                  <a:pt x="212599" y="525780"/>
                </a:lnTo>
                <a:close/>
              </a:path>
              <a:path w="4096384" h="836930">
                <a:moveTo>
                  <a:pt x="488196" y="535940"/>
                </a:moveTo>
                <a:lnTo>
                  <a:pt x="480295" y="535940"/>
                </a:lnTo>
                <a:lnTo>
                  <a:pt x="484656" y="533400"/>
                </a:lnTo>
                <a:lnTo>
                  <a:pt x="484773" y="531766"/>
                </a:lnTo>
                <a:lnTo>
                  <a:pt x="484899" y="529534"/>
                </a:lnTo>
                <a:lnTo>
                  <a:pt x="482059" y="524510"/>
                </a:lnTo>
                <a:lnTo>
                  <a:pt x="481074" y="520700"/>
                </a:lnTo>
                <a:lnTo>
                  <a:pt x="487000" y="519430"/>
                </a:lnTo>
                <a:lnTo>
                  <a:pt x="486837" y="518160"/>
                </a:lnTo>
                <a:lnTo>
                  <a:pt x="488947" y="527051"/>
                </a:lnTo>
                <a:lnTo>
                  <a:pt x="494717" y="532130"/>
                </a:lnTo>
                <a:lnTo>
                  <a:pt x="487000" y="532130"/>
                </a:lnTo>
                <a:lnTo>
                  <a:pt x="488196" y="535940"/>
                </a:lnTo>
                <a:close/>
              </a:path>
              <a:path w="4096384" h="836930">
                <a:moveTo>
                  <a:pt x="511306" y="563880"/>
                </a:moveTo>
                <a:lnTo>
                  <a:pt x="508464" y="552450"/>
                </a:lnTo>
                <a:lnTo>
                  <a:pt x="514325" y="552450"/>
                </a:lnTo>
                <a:lnTo>
                  <a:pt x="513525" y="548813"/>
                </a:lnTo>
                <a:lnTo>
                  <a:pt x="513408" y="548442"/>
                </a:lnTo>
                <a:lnTo>
                  <a:pt x="512982" y="547370"/>
                </a:lnTo>
                <a:lnTo>
                  <a:pt x="510468" y="547370"/>
                </a:lnTo>
                <a:lnTo>
                  <a:pt x="510171" y="546241"/>
                </a:lnTo>
                <a:lnTo>
                  <a:pt x="510064" y="546019"/>
                </a:lnTo>
                <a:lnTo>
                  <a:pt x="504552" y="539766"/>
                </a:lnTo>
                <a:lnTo>
                  <a:pt x="496101" y="533347"/>
                </a:lnTo>
                <a:lnTo>
                  <a:pt x="488947" y="527051"/>
                </a:lnTo>
                <a:lnTo>
                  <a:pt x="486837" y="518160"/>
                </a:lnTo>
                <a:lnTo>
                  <a:pt x="492273" y="521970"/>
                </a:lnTo>
                <a:lnTo>
                  <a:pt x="497419" y="527066"/>
                </a:lnTo>
                <a:lnTo>
                  <a:pt x="502771" y="530860"/>
                </a:lnTo>
                <a:lnTo>
                  <a:pt x="508962" y="532130"/>
                </a:lnTo>
                <a:lnTo>
                  <a:pt x="514996" y="532130"/>
                </a:lnTo>
                <a:lnTo>
                  <a:pt x="516335" y="533400"/>
                </a:lnTo>
                <a:lnTo>
                  <a:pt x="529241" y="533400"/>
                </a:lnTo>
                <a:lnTo>
                  <a:pt x="530917" y="534670"/>
                </a:lnTo>
                <a:lnTo>
                  <a:pt x="524382" y="534670"/>
                </a:lnTo>
                <a:lnTo>
                  <a:pt x="522153" y="535877"/>
                </a:lnTo>
                <a:lnTo>
                  <a:pt x="521200" y="538480"/>
                </a:lnTo>
                <a:lnTo>
                  <a:pt x="510468" y="546100"/>
                </a:lnTo>
                <a:lnTo>
                  <a:pt x="517344" y="546100"/>
                </a:lnTo>
                <a:lnTo>
                  <a:pt x="519354" y="551180"/>
                </a:lnTo>
                <a:lnTo>
                  <a:pt x="525164" y="553720"/>
                </a:lnTo>
                <a:lnTo>
                  <a:pt x="510134" y="553720"/>
                </a:lnTo>
                <a:lnTo>
                  <a:pt x="511306" y="563880"/>
                </a:lnTo>
                <a:close/>
              </a:path>
              <a:path w="4096384" h="836930">
                <a:moveTo>
                  <a:pt x="541649" y="524510"/>
                </a:moveTo>
                <a:lnTo>
                  <a:pt x="540827" y="523702"/>
                </a:lnTo>
                <a:lnTo>
                  <a:pt x="538630" y="518160"/>
                </a:lnTo>
                <a:lnTo>
                  <a:pt x="539693" y="518748"/>
                </a:lnTo>
                <a:lnTo>
                  <a:pt x="541649" y="524510"/>
                </a:lnTo>
                <a:close/>
              </a:path>
              <a:path w="4096384" h="836930">
                <a:moveTo>
                  <a:pt x="539693" y="518748"/>
                </a:moveTo>
                <a:lnTo>
                  <a:pt x="538630" y="518160"/>
                </a:lnTo>
                <a:lnTo>
                  <a:pt x="539493" y="518160"/>
                </a:lnTo>
                <a:lnTo>
                  <a:pt x="539693" y="518748"/>
                </a:lnTo>
                <a:close/>
              </a:path>
              <a:path w="4096384" h="836930">
                <a:moveTo>
                  <a:pt x="636528" y="525780"/>
                </a:moveTo>
                <a:lnTo>
                  <a:pt x="635602" y="524613"/>
                </a:lnTo>
                <a:lnTo>
                  <a:pt x="635509" y="524362"/>
                </a:lnTo>
                <a:lnTo>
                  <a:pt x="635383" y="521936"/>
                </a:lnTo>
                <a:lnTo>
                  <a:pt x="639206" y="518160"/>
                </a:lnTo>
                <a:lnTo>
                  <a:pt x="640324" y="524510"/>
                </a:lnTo>
                <a:lnTo>
                  <a:pt x="638538" y="524510"/>
                </a:lnTo>
                <a:lnTo>
                  <a:pt x="636528" y="525780"/>
                </a:lnTo>
                <a:close/>
              </a:path>
              <a:path w="4096384" h="836930">
                <a:moveTo>
                  <a:pt x="647540" y="525780"/>
                </a:moveTo>
                <a:lnTo>
                  <a:pt x="640548" y="525780"/>
                </a:lnTo>
                <a:lnTo>
                  <a:pt x="639206" y="518160"/>
                </a:lnTo>
                <a:lnTo>
                  <a:pt x="643071" y="518160"/>
                </a:lnTo>
                <a:lnTo>
                  <a:pt x="648399" y="524397"/>
                </a:lnTo>
                <a:lnTo>
                  <a:pt x="648314" y="524751"/>
                </a:lnTo>
                <a:lnTo>
                  <a:pt x="647540" y="525780"/>
                </a:lnTo>
                <a:close/>
              </a:path>
              <a:path w="4096384" h="836930">
                <a:moveTo>
                  <a:pt x="906569" y="519430"/>
                </a:moveTo>
                <a:lnTo>
                  <a:pt x="906775" y="519200"/>
                </a:lnTo>
                <a:lnTo>
                  <a:pt x="908251" y="518160"/>
                </a:lnTo>
                <a:lnTo>
                  <a:pt x="908706" y="518992"/>
                </a:lnTo>
                <a:lnTo>
                  <a:pt x="906569" y="519430"/>
                </a:lnTo>
                <a:close/>
              </a:path>
              <a:path w="4096384" h="836930">
                <a:moveTo>
                  <a:pt x="908706" y="518992"/>
                </a:moveTo>
                <a:lnTo>
                  <a:pt x="908251" y="518160"/>
                </a:lnTo>
                <a:lnTo>
                  <a:pt x="912776" y="518160"/>
                </a:lnTo>
                <a:lnTo>
                  <a:pt x="908706" y="518992"/>
                </a:lnTo>
                <a:close/>
              </a:path>
              <a:path w="4096384" h="836930">
                <a:moveTo>
                  <a:pt x="945967" y="532130"/>
                </a:moveTo>
                <a:lnTo>
                  <a:pt x="942778" y="518160"/>
                </a:lnTo>
                <a:lnTo>
                  <a:pt x="948141" y="521970"/>
                </a:lnTo>
                <a:lnTo>
                  <a:pt x="950492" y="521970"/>
                </a:lnTo>
                <a:lnTo>
                  <a:pt x="945967" y="532130"/>
                </a:lnTo>
                <a:close/>
              </a:path>
              <a:path w="4096384" h="836930">
                <a:moveTo>
                  <a:pt x="1276381" y="519645"/>
                </a:moveTo>
                <a:lnTo>
                  <a:pt x="1275244" y="518900"/>
                </a:lnTo>
                <a:lnTo>
                  <a:pt x="1277361" y="518160"/>
                </a:lnTo>
                <a:lnTo>
                  <a:pt x="1276381" y="519645"/>
                </a:lnTo>
                <a:close/>
              </a:path>
              <a:path w="4096384" h="836930">
                <a:moveTo>
                  <a:pt x="1281886" y="523240"/>
                </a:moveTo>
                <a:lnTo>
                  <a:pt x="1276381" y="519645"/>
                </a:lnTo>
                <a:lnTo>
                  <a:pt x="1277361" y="518160"/>
                </a:lnTo>
                <a:lnTo>
                  <a:pt x="1280323" y="518160"/>
                </a:lnTo>
                <a:lnTo>
                  <a:pt x="1281886" y="523240"/>
                </a:lnTo>
                <a:close/>
              </a:path>
              <a:path w="4096384" h="836930">
                <a:moveTo>
                  <a:pt x="1395729" y="518805"/>
                </a:moveTo>
                <a:lnTo>
                  <a:pt x="1395201" y="518583"/>
                </a:lnTo>
                <a:lnTo>
                  <a:pt x="1395871" y="518160"/>
                </a:lnTo>
                <a:lnTo>
                  <a:pt x="1395729" y="518805"/>
                </a:lnTo>
                <a:close/>
              </a:path>
              <a:path w="4096384" h="836930">
                <a:moveTo>
                  <a:pt x="1397718" y="519430"/>
                </a:moveTo>
                <a:lnTo>
                  <a:pt x="1397214" y="519430"/>
                </a:lnTo>
                <a:lnTo>
                  <a:pt x="1395729" y="518805"/>
                </a:lnTo>
                <a:lnTo>
                  <a:pt x="1395871" y="518160"/>
                </a:lnTo>
                <a:lnTo>
                  <a:pt x="1401070" y="518160"/>
                </a:lnTo>
                <a:lnTo>
                  <a:pt x="1397718" y="519430"/>
                </a:lnTo>
                <a:close/>
              </a:path>
              <a:path w="4096384" h="836930">
                <a:moveTo>
                  <a:pt x="1464931" y="519611"/>
                </a:moveTo>
                <a:lnTo>
                  <a:pt x="1463760" y="519430"/>
                </a:lnTo>
                <a:lnTo>
                  <a:pt x="1463590" y="518160"/>
                </a:lnTo>
                <a:lnTo>
                  <a:pt x="1464931" y="519611"/>
                </a:lnTo>
                <a:close/>
              </a:path>
              <a:path w="4096384" h="836930">
                <a:moveTo>
                  <a:pt x="1524550" y="521970"/>
                </a:moveTo>
                <a:lnTo>
                  <a:pt x="1516562" y="521970"/>
                </a:lnTo>
                <a:lnTo>
                  <a:pt x="1516058" y="518160"/>
                </a:lnTo>
                <a:lnTo>
                  <a:pt x="1517570" y="519430"/>
                </a:lnTo>
                <a:lnTo>
                  <a:pt x="1528233" y="519430"/>
                </a:lnTo>
                <a:lnTo>
                  <a:pt x="1524550" y="521970"/>
                </a:lnTo>
                <a:close/>
              </a:path>
              <a:path w="4096384" h="836930">
                <a:moveTo>
                  <a:pt x="1520419" y="519430"/>
                </a:moveTo>
                <a:lnTo>
                  <a:pt x="1517570" y="519430"/>
                </a:lnTo>
                <a:lnTo>
                  <a:pt x="1516058" y="518160"/>
                </a:lnTo>
                <a:lnTo>
                  <a:pt x="1521761" y="518160"/>
                </a:lnTo>
                <a:lnTo>
                  <a:pt x="1520419" y="519430"/>
                </a:lnTo>
                <a:close/>
              </a:path>
              <a:path w="4096384" h="836930">
                <a:moveTo>
                  <a:pt x="1916846" y="521970"/>
                </a:moveTo>
                <a:lnTo>
                  <a:pt x="1915462" y="519645"/>
                </a:lnTo>
                <a:lnTo>
                  <a:pt x="1915400" y="519380"/>
                </a:lnTo>
                <a:lnTo>
                  <a:pt x="1917017" y="518160"/>
                </a:lnTo>
                <a:lnTo>
                  <a:pt x="1918686" y="518160"/>
                </a:lnTo>
                <a:lnTo>
                  <a:pt x="1919865" y="520700"/>
                </a:lnTo>
                <a:lnTo>
                  <a:pt x="1918857" y="520700"/>
                </a:lnTo>
                <a:lnTo>
                  <a:pt x="1916846" y="521970"/>
                </a:lnTo>
                <a:close/>
              </a:path>
              <a:path w="4096384" h="836930">
                <a:moveTo>
                  <a:pt x="1947857" y="521970"/>
                </a:moveTo>
                <a:lnTo>
                  <a:pt x="1916846" y="521970"/>
                </a:lnTo>
                <a:lnTo>
                  <a:pt x="1918857" y="520700"/>
                </a:lnTo>
                <a:lnTo>
                  <a:pt x="1919865" y="520700"/>
                </a:lnTo>
                <a:lnTo>
                  <a:pt x="1918686" y="518160"/>
                </a:lnTo>
                <a:lnTo>
                  <a:pt x="1947857" y="518160"/>
                </a:lnTo>
                <a:lnTo>
                  <a:pt x="1947857" y="5219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7857" y="518160"/>
                </a:lnTo>
                <a:lnTo>
                  <a:pt x="1951877" y="524510"/>
                </a:lnTo>
                <a:lnTo>
                  <a:pt x="1955307" y="52451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003760" y="527050"/>
                </a:moveTo>
                <a:lnTo>
                  <a:pt x="2001376" y="527050"/>
                </a:lnTo>
                <a:lnTo>
                  <a:pt x="2003092" y="522199"/>
                </a:lnTo>
                <a:lnTo>
                  <a:pt x="2003211" y="521936"/>
                </a:lnTo>
                <a:lnTo>
                  <a:pt x="2007435" y="518160"/>
                </a:lnTo>
                <a:lnTo>
                  <a:pt x="2011367" y="518160"/>
                </a:lnTo>
                <a:lnTo>
                  <a:pt x="2013005" y="520700"/>
                </a:lnTo>
                <a:lnTo>
                  <a:pt x="2010383" y="521970"/>
                </a:lnTo>
                <a:lnTo>
                  <a:pt x="2007653" y="524510"/>
                </a:lnTo>
                <a:lnTo>
                  <a:pt x="2003760" y="527050"/>
                </a:lnTo>
                <a:close/>
              </a:path>
              <a:path w="4096384" h="836930">
                <a:moveTo>
                  <a:pt x="2016747" y="527050"/>
                </a:moveTo>
                <a:lnTo>
                  <a:pt x="2003760" y="527050"/>
                </a:lnTo>
                <a:lnTo>
                  <a:pt x="2007691" y="524474"/>
                </a:lnTo>
                <a:lnTo>
                  <a:pt x="2010383" y="521970"/>
                </a:lnTo>
                <a:lnTo>
                  <a:pt x="2013005" y="520700"/>
                </a:lnTo>
                <a:lnTo>
                  <a:pt x="2011367" y="518160"/>
                </a:lnTo>
                <a:lnTo>
                  <a:pt x="2025633" y="518160"/>
                </a:lnTo>
                <a:lnTo>
                  <a:pt x="2025803" y="519430"/>
                </a:lnTo>
                <a:lnTo>
                  <a:pt x="2036600" y="519430"/>
                </a:lnTo>
                <a:lnTo>
                  <a:pt x="2040824" y="523240"/>
                </a:lnTo>
                <a:lnTo>
                  <a:pt x="2014737" y="523240"/>
                </a:lnTo>
                <a:lnTo>
                  <a:pt x="2017307" y="525671"/>
                </a:lnTo>
                <a:lnTo>
                  <a:pt x="2017185" y="526226"/>
                </a:lnTo>
                <a:lnTo>
                  <a:pt x="2016747" y="527050"/>
                </a:lnTo>
                <a:close/>
              </a:path>
              <a:path w="4096384" h="836930">
                <a:moveTo>
                  <a:pt x="2036600" y="519430"/>
                </a:moveTo>
                <a:lnTo>
                  <a:pt x="2025803" y="519430"/>
                </a:lnTo>
                <a:lnTo>
                  <a:pt x="2025633" y="518160"/>
                </a:lnTo>
                <a:lnTo>
                  <a:pt x="2035193" y="518160"/>
                </a:lnTo>
                <a:lnTo>
                  <a:pt x="2036600" y="519430"/>
                </a:lnTo>
                <a:close/>
              </a:path>
              <a:path w="4096384" h="836930">
                <a:moveTo>
                  <a:pt x="2136600" y="523240"/>
                </a:moveTo>
                <a:lnTo>
                  <a:pt x="2134426" y="523240"/>
                </a:lnTo>
                <a:lnTo>
                  <a:pt x="2138247" y="518160"/>
                </a:lnTo>
                <a:lnTo>
                  <a:pt x="2136600" y="523240"/>
                </a:lnTo>
                <a:close/>
              </a:path>
              <a:path w="4096384" h="836930">
                <a:moveTo>
                  <a:pt x="2141465" y="528320"/>
                </a:moveTo>
                <a:lnTo>
                  <a:pt x="2134923" y="528320"/>
                </a:lnTo>
                <a:lnTo>
                  <a:pt x="2138276" y="518160"/>
                </a:lnTo>
                <a:lnTo>
                  <a:pt x="2141465" y="528320"/>
                </a:lnTo>
                <a:close/>
              </a:path>
              <a:path w="4096384" h="836930">
                <a:moveTo>
                  <a:pt x="2266850" y="521970"/>
                </a:moveTo>
                <a:lnTo>
                  <a:pt x="2264165" y="520700"/>
                </a:lnTo>
                <a:lnTo>
                  <a:pt x="2264271" y="519380"/>
                </a:lnTo>
                <a:lnTo>
                  <a:pt x="2266850" y="518160"/>
                </a:lnTo>
                <a:lnTo>
                  <a:pt x="2269422" y="519380"/>
                </a:lnTo>
                <a:lnTo>
                  <a:pt x="2269528" y="520700"/>
                </a:lnTo>
                <a:lnTo>
                  <a:pt x="2266850" y="521970"/>
                </a:lnTo>
                <a:close/>
              </a:path>
              <a:path w="4096384" h="836930">
                <a:moveTo>
                  <a:pt x="2306913" y="533400"/>
                </a:moveTo>
                <a:lnTo>
                  <a:pt x="2298031" y="533400"/>
                </a:lnTo>
                <a:lnTo>
                  <a:pt x="2289145" y="524510"/>
                </a:lnTo>
                <a:lnTo>
                  <a:pt x="2287633" y="521970"/>
                </a:lnTo>
                <a:lnTo>
                  <a:pt x="2266850" y="521970"/>
                </a:lnTo>
                <a:lnTo>
                  <a:pt x="2269528" y="520700"/>
                </a:lnTo>
                <a:lnTo>
                  <a:pt x="2269422" y="519380"/>
                </a:lnTo>
                <a:lnTo>
                  <a:pt x="2266850" y="518160"/>
                </a:lnTo>
                <a:lnTo>
                  <a:pt x="2277660" y="518160"/>
                </a:lnTo>
                <a:lnTo>
                  <a:pt x="2277916" y="519430"/>
                </a:lnTo>
                <a:lnTo>
                  <a:pt x="2279088" y="520700"/>
                </a:lnTo>
                <a:lnTo>
                  <a:pt x="2300401" y="520700"/>
                </a:lnTo>
                <a:lnTo>
                  <a:pt x="2299480" y="521830"/>
                </a:lnTo>
                <a:lnTo>
                  <a:pt x="2299357" y="522077"/>
                </a:lnTo>
                <a:lnTo>
                  <a:pt x="2298999" y="526288"/>
                </a:lnTo>
                <a:lnTo>
                  <a:pt x="2298699" y="530860"/>
                </a:lnTo>
                <a:lnTo>
                  <a:pt x="2307414" y="530860"/>
                </a:lnTo>
                <a:lnTo>
                  <a:pt x="2306446" y="532087"/>
                </a:lnTo>
                <a:lnTo>
                  <a:pt x="2306526" y="532418"/>
                </a:lnTo>
                <a:lnTo>
                  <a:pt x="2306913" y="533400"/>
                </a:lnTo>
                <a:close/>
              </a:path>
              <a:path w="4096384" h="836930">
                <a:moveTo>
                  <a:pt x="2310099" y="527050"/>
                </a:moveTo>
                <a:lnTo>
                  <a:pt x="2316633" y="518160"/>
                </a:lnTo>
                <a:lnTo>
                  <a:pt x="2316616" y="521329"/>
                </a:lnTo>
                <a:lnTo>
                  <a:pt x="2316129" y="521970"/>
                </a:lnTo>
                <a:lnTo>
                  <a:pt x="2316633" y="521970"/>
                </a:lnTo>
                <a:lnTo>
                  <a:pt x="2316633" y="525780"/>
                </a:lnTo>
                <a:lnTo>
                  <a:pt x="2311768" y="525780"/>
                </a:lnTo>
                <a:lnTo>
                  <a:pt x="2310099" y="527050"/>
                </a:lnTo>
                <a:close/>
              </a:path>
              <a:path w="4096384" h="836930">
                <a:moveTo>
                  <a:pt x="2316633" y="521305"/>
                </a:moveTo>
                <a:lnTo>
                  <a:pt x="2316633" y="518160"/>
                </a:lnTo>
                <a:lnTo>
                  <a:pt x="2319022" y="518160"/>
                </a:lnTo>
                <a:lnTo>
                  <a:pt x="2316633" y="521305"/>
                </a:lnTo>
                <a:close/>
              </a:path>
              <a:path w="4096384" h="836930">
                <a:moveTo>
                  <a:pt x="2361892" y="520700"/>
                </a:moveTo>
                <a:lnTo>
                  <a:pt x="2359208" y="520700"/>
                </a:lnTo>
                <a:lnTo>
                  <a:pt x="2358794" y="519645"/>
                </a:lnTo>
                <a:lnTo>
                  <a:pt x="2358769" y="519380"/>
                </a:lnTo>
                <a:lnTo>
                  <a:pt x="2360216" y="518160"/>
                </a:lnTo>
                <a:lnTo>
                  <a:pt x="2362396" y="518160"/>
                </a:lnTo>
                <a:lnTo>
                  <a:pt x="2362810" y="519200"/>
                </a:lnTo>
                <a:lnTo>
                  <a:pt x="2362730" y="519645"/>
                </a:lnTo>
                <a:lnTo>
                  <a:pt x="2361892" y="520700"/>
                </a:lnTo>
                <a:close/>
              </a:path>
              <a:path w="4096384" h="836930">
                <a:moveTo>
                  <a:pt x="2370273" y="520700"/>
                </a:moveTo>
                <a:lnTo>
                  <a:pt x="2361892" y="520700"/>
                </a:lnTo>
                <a:lnTo>
                  <a:pt x="2362730" y="519645"/>
                </a:lnTo>
                <a:lnTo>
                  <a:pt x="2362810" y="519200"/>
                </a:lnTo>
                <a:lnTo>
                  <a:pt x="2362396" y="518160"/>
                </a:lnTo>
                <a:lnTo>
                  <a:pt x="2369462" y="518160"/>
                </a:lnTo>
                <a:lnTo>
                  <a:pt x="2370103" y="519430"/>
                </a:lnTo>
                <a:lnTo>
                  <a:pt x="2370273" y="520700"/>
                </a:lnTo>
                <a:close/>
              </a:path>
              <a:path w="4096384" h="836930">
                <a:moveTo>
                  <a:pt x="2441685" y="519430"/>
                </a:moveTo>
                <a:lnTo>
                  <a:pt x="2441351" y="518160"/>
                </a:lnTo>
                <a:lnTo>
                  <a:pt x="2441514" y="518160"/>
                </a:lnTo>
                <a:lnTo>
                  <a:pt x="2441685" y="519430"/>
                </a:lnTo>
                <a:close/>
              </a:path>
              <a:path w="4096384" h="836930">
                <a:moveTo>
                  <a:pt x="2468505" y="519430"/>
                </a:moveTo>
                <a:lnTo>
                  <a:pt x="2441685" y="519430"/>
                </a:lnTo>
                <a:lnTo>
                  <a:pt x="2441514" y="518160"/>
                </a:lnTo>
                <a:lnTo>
                  <a:pt x="2468505" y="518160"/>
                </a:lnTo>
                <a:lnTo>
                  <a:pt x="2468505" y="519430"/>
                </a:lnTo>
                <a:close/>
              </a:path>
              <a:path w="4096384" h="836930">
                <a:moveTo>
                  <a:pt x="2509409" y="519430"/>
                </a:moveTo>
                <a:lnTo>
                  <a:pt x="2509069" y="518160"/>
                </a:lnTo>
                <a:lnTo>
                  <a:pt x="2509743" y="518160"/>
                </a:lnTo>
                <a:lnTo>
                  <a:pt x="2509409" y="519430"/>
                </a:lnTo>
                <a:close/>
              </a:path>
              <a:path w="4096384" h="836930">
                <a:moveTo>
                  <a:pt x="2521924" y="519430"/>
                </a:moveTo>
                <a:lnTo>
                  <a:pt x="2509409" y="519430"/>
                </a:lnTo>
                <a:lnTo>
                  <a:pt x="2509743" y="518160"/>
                </a:lnTo>
                <a:lnTo>
                  <a:pt x="2521458" y="518160"/>
                </a:lnTo>
                <a:lnTo>
                  <a:pt x="2521924" y="519430"/>
                </a:lnTo>
                <a:close/>
              </a:path>
              <a:path w="4096384" h="836930">
                <a:moveTo>
                  <a:pt x="2576610" y="521970"/>
                </a:moveTo>
                <a:lnTo>
                  <a:pt x="2574926" y="519645"/>
                </a:lnTo>
                <a:lnTo>
                  <a:pt x="2574817" y="519380"/>
                </a:lnTo>
                <a:lnTo>
                  <a:pt x="2575962" y="518160"/>
                </a:lnTo>
                <a:lnTo>
                  <a:pt x="2576793" y="518160"/>
                </a:lnTo>
                <a:lnTo>
                  <a:pt x="2577618" y="519430"/>
                </a:lnTo>
                <a:lnTo>
                  <a:pt x="2577959" y="519430"/>
                </a:lnTo>
                <a:lnTo>
                  <a:pt x="2576610" y="52197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3240"/>
                </a:lnTo>
                <a:lnTo>
                  <a:pt x="2596908" y="523240"/>
                </a:lnTo>
                <a:lnTo>
                  <a:pt x="2595226" y="521970"/>
                </a:lnTo>
                <a:lnTo>
                  <a:pt x="2576610" y="521970"/>
                </a:lnTo>
                <a:lnTo>
                  <a:pt x="2577959" y="519430"/>
                </a:lnTo>
                <a:lnTo>
                  <a:pt x="2577618" y="519430"/>
                </a:lnTo>
                <a:lnTo>
                  <a:pt x="2576793" y="518160"/>
                </a:lnTo>
                <a:lnTo>
                  <a:pt x="2588363" y="518160"/>
                </a:lnTo>
                <a:lnTo>
                  <a:pt x="2589189" y="520700"/>
                </a:lnTo>
                <a:lnTo>
                  <a:pt x="2599648" y="520700"/>
                </a:lnTo>
                <a:lnTo>
                  <a:pt x="2600405" y="523174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82568" y="519430"/>
                </a:moveTo>
                <a:lnTo>
                  <a:pt x="2682384" y="518160"/>
                </a:lnTo>
                <a:lnTo>
                  <a:pt x="2685233" y="518160"/>
                </a:lnTo>
                <a:lnTo>
                  <a:pt x="2682568" y="519430"/>
                </a:lnTo>
                <a:close/>
              </a:path>
              <a:path w="4096384" h="836930">
                <a:moveTo>
                  <a:pt x="2721940" y="523240"/>
                </a:moveTo>
                <a:lnTo>
                  <a:pt x="2720624" y="518160"/>
                </a:lnTo>
                <a:lnTo>
                  <a:pt x="2724481" y="518160"/>
                </a:lnTo>
                <a:lnTo>
                  <a:pt x="2726242" y="519380"/>
                </a:lnTo>
                <a:lnTo>
                  <a:pt x="2726341" y="519645"/>
                </a:lnTo>
                <a:lnTo>
                  <a:pt x="2726471" y="520700"/>
                </a:lnTo>
                <a:lnTo>
                  <a:pt x="2724815" y="521970"/>
                </a:lnTo>
                <a:lnTo>
                  <a:pt x="2721940" y="523240"/>
                </a:lnTo>
                <a:close/>
              </a:path>
              <a:path w="4096384" h="836930">
                <a:moveTo>
                  <a:pt x="2730666" y="523240"/>
                </a:moveTo>
                <a:lnTo>
                  <a:pt x="2721940" y="523240"/>
                </a:lnTo>
                <a:lnTo>
                  <a:pt x="2724815" y="521970"/>
                </a:lnTo>
                <a:lnTo>
                  <a:pt x="2726471" y="520700"/>
                </a:lnTo>
                <a:lnTo>
                  <a:pt x="2726341" y="519645"/>
                </a:lnTo>
                <a:lnTo>
                  <a:pt x="2726242" y="519380"/>
                </a:lnTo>
                <a:lnTo>
                  <a:pt x="2724481" y="518160"/>
                </a:lnTo>
                <a:lnTo>
                  <a:pt x="2736465" y="518160"/>
                </a:lnTo>
                <a:lnTo>
                  <a:pt x="2736124" y="519430"/>
                </a:lnTo>
                <a:lnTo>
                  <a:pt x="2748701" y="519430"/>
                </a:lnTo>
                <a:lnTo>
                  <a:pt x="2746744" y="520700"/>
                </a:lnTo>
                <a:lnTo>
                  <a:pt x="2745742" y="521970"/>
                </a:lnTo>
                <a:lnTo>
                  <a:pt x="2731677" y="521970"/>
                </a:lnTo>
                <a:lnTo>
                  <a:pt x="2730666" y="523240"/>
                </a:lnTo>
                <a:close/>
              </a:path>
              <a:path w="4096384" h="836930">
                <a:moveTo>
                  <a:pt x="2804186" y="531693"/>
                </a:moveTo>
                <a:lnTo>
                  <a:pt x="2806849" y="529534"/>
                </a:lnTo>
                <a:lnTo>
                  <a:pt x="2811933" y="525814"/>
                </a:lnTo>
                <a:lnTo>
                  <a:pt x="2801909" y="520700"/>
                </a:lnTo>
                <a:lnTo>
                  <a:pt x="2804083" y="518160"/>
                </a:lnTo>
                <a:lnTo>
                  <a:pt x="2806603" y="519645"/>
                </a:lnTo>
                <a:lnTo>
                  <a:pt x="2810223" y="521936"/>
                </a:lnTo>
                <a:lnTo>
                  <a:pt x="2810329" y="522077"/>
                </a:lnTo>
                <a:lnTo>
                  <a:pt x="2812747" y="527050"/>
                </a:lnTo>
                <a:lnTo>
                  <a:pt x="2810297" y="529590"/>
                </a:lnTo>
                <a:lnTo>
                  <a:pt x="2804186" y="531693"/>
                </a:lnTo>
                <a:close/>
              </a:path>
              <a:path w="4096384" h="836930">
                <a:moveTo>
                  <a:pt x="3074137" y="520700"/>
                </a:moveTo>
                <a:lnTo>
                  <a:pt x="3073286" y="520700"/>
                </a:lnTo>
                <a:lnTo>
                  <a:pt x="3072878" y="519645"/>
                </a:lnTo>
                <a:lnTo>
                  <a:pt x="3072841" y="519380"/>
                </a:lnTo>
                <a:lnTo>
                  <a:pt x="3073960" y="518160"/>
                </a:lnTo>
                <a:lnTo>
                  <a:pt x="3074811" y="518160"/>
                </a:lnTo>
                <a:lnTo>
                  <a:pt x="3075214" y="519200"/>
                </a:lnTo>
                <a:lnTo>
                  <a:pt x="3075105" y="519645"/>
                </a:lnTo>
                <a:lnTo>
                  <a:pt x="3074137" y="520700"/>
                </a:lnTo>
                <a:close/>
              </a:path>
              <a:path w="4096384" h="836930">
                <a:moveTo>
                  <a:pt x="3081806" y="520700"/>
                </a:moveTo>
                <a:lnTo>
                  <a:pt x="3074137" y="520700"/>
                </a:lnTo>
                <a:lnTo>
                  <a:pt x="3075105" y="519645"/>
                </a:lnTo>
                <a:lnTo>
                  <a:pt x="3075214" y="519200"/>
                </a:lnTo>
                <a:lnTo>
                  <a:pt x="3074811" y="518160"/>
                </a:lnTo>
                <a:lnTo>
                  <a:pt x="3084031" y="518160"/>
                </a:lnTo>
                <a:lnTo>
                  <a:pt x="3081806" y="520700"/>
                </a:lnTo>
                <a:close/>
              </a:path>
              <a:path w="4096384" h="836930">
                <a:moveTo>
                  <a:pt x="3107145" y="519430"/>
                </a:moveTo>
                <a:lnTo>
                  <a:pt x="3103629" y="519430"/>
                </a:lnTo>
                <a:lnTo>
                  <a:pt x="3105488" y="518160"/>
                </a:lnTo>
                <a:lnTo>
                  <a:pt x="3107145" y="519430"/>
                </a:lnTo>
                <a:close/>
              </a:path>
              <a:path w="4096384" h="836930">
                <a:moveTo>
                  <a:pt x="3127096" y="520700"/>
                </a:moveTo>
                <a:lnTo>
                  <a:pt x="3104297" y="520700"/>
                </a:lnTo>
                <a:lnTo>
                  <a:pt x="3106163" y="519430"/>
                </a:lnTo>
                <a:lnTo>
                  <a:pt x="3107145" y="519430"/>
                </a:lnTo>
                <a:lnTo>
                  <a:pt x="3105488" y="518160"/>
                </a:lnTo>
                <a:lnTo>
                  <a:pt x="3124752" y="518160"/>
                </a:lnTo>
                <a:lnTo>
                  <a:pt x="3127096" y="520700"/>
                </a:lnTo>
                <a:close/>
              </a:path>
              <a:path w="4096384" h="836930">
                <a:moveTo>
                  <a:pt x="3169693" y="533646"/>
                </a:moveTo>
                <a:lnTo>
                  <a:pt x="3168995" y="533400"/>
                </a:lnTo>
                <a:lnTo>
                  <a:pt x="3164496" y="530783"/>
                </a:lnTo>
                <a:lnTo>
                  <a:pt x="3162943" y="529689"/>
                </a:lnTo>
                <a:lnTo>
                  <a:pt x="3162869" y="529321"/>
                </a:lnTo>
                <a:lnTo>
                  <a:pt x="3165650" y="518160"/>
                </a:lnTo>
                <a:lnTo>
                  <a:pt x="3165974" y="518805"/>
                </a:lnTo>
                <a:lnTo>
                  <a:pt x="3165833" y="519430"/>
                </a:lnTo>
                <a:lnTo>
                  <a:pt x="3166287" y="519430"/>
                </a:lnTo>
                <a:lnTo>
                  <a:pt x="3171983" y="530783"/>
                </a:lnTo>
                <a:lnTo>
                  <a:pt x="3172106" y="531424"/>
                </a:lnTo>
                <a:lnTo>
                  <a:pt x="3172403" y="533400"/>
                </a:lnTo>
                <a:lnTo>
                  <a:pt x="3170181" y="533400"/>
                </a:lnTo>
                <a:lnTo>
                  <a:pt x="3169693" y="533646"/>
                </a:lnTo>
                <a:close/>
              </a:path>
              <a:path w="4096384" h="836930">
                <a:moveTo>
                  <a:pt x="3166050" y="518957"/>
                </a:moveTo>
                <a:lnTo>
                  <a:pt x="3165650" y="518160"/>
                </a:lnTo>
                <a:lnTo>
                  <a:pt x="3166416" y="518160"/>
                </a:lnTo>
                <a:lnTo>
                  <a:pt x="3166050" y="518957"/>
                </a:lnTo>
                <a:close/>
              </a:path>
              <a:path w="4096384" h="836930">
                <a:moveTo>
                  <a:pt x="3185274" y="521970"/>
                </a:moveTo>
                <a:lnTo>
                  <a:pt x="3184266" y="521970"/>
                </a:lnTo>
                <a:lnTo>
                  <a:pt x="3183505" y="519645"/>
                </a:lnTo>
                <a:lnTo>
                  <a:pt x="3183480" y="519380"/>
                </a:lnTo>
                <a:lnTo>
                  <a:pt x="3184600" y="518160"/>
                </a:lnTo>
                <a:lnTo>
                  <a:pt x="3185615" y="518160"/>
                </a:lnTo>
                <a:lnTo>
                  <a:pt x="3186440" y="520700"/>
                </a:lnTo>
                <a:lnTo>
                  <a:pt x="3185274" y="52197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85274" y="521970"/>
                </a:lnTo>
                <a:lnTo>
                  <a:pt x="3186295" y="520857"/>
                </a:lnTo>
                <a:lnTo>
                  <a:pt x="3186353" y="520434"/>
                </a:lnTo>
                <a:lnTo>
                  <a:pt x="3185615" y="518160"/>
                </a:lnTo>
                <a:lnTo>
                  <a:pt x="3192022" y="518160"/>
                </a:lnTo>
                <a:lnTo>
                  <a:pt x="3192380" y="518748"/>
                </a:lnTo>
                <a:lnTo>
                  <a:pt x="3192309" y="518992"/>
                </a:lnTo>
                <a:lnTo>
                  <a:pt x="3189288" y="520700"/>
                </a:lnTo>
                <a:lnTo>
                  <a:pt x="3193565" y="520700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3365116" y="528320"/>
                </a:moveTo>
                <a:lnTo>
                  <a:pt x="3363328" y="527066"/>
                </a:lnTo>
                <a:lnTo>
                  <a:pt x="3363250" y="526674"/>
                </a:lnTo>
                <a:lnTo>
                  <a:pt x="3363126" y="525814"/>
                </a:lnTo>
                <a:lnTo>
                  <a:pt x="3356406" y="519566"/>
                </a:lnTo>
                <a:lnTo>
                  <a:pt x="3356311" y="519380"/>
                </a:lnTo>
                <a:lnTo>
                  <a:pt x="3357581" y="518160"/>
                </a:lnTo>
                <a:lnTo>
                  <a:pt x="3364532" y="518160"/>
                </a:lnTo>
                <a:lnTo>
                  <a:pt x="3366237" y="523103"/>
                </a:lnTo>
                <a:lnTo>
                  <a:pt x="3366134" y="523893"/>
                </a:lnTo>
                <a:lnTo>
                  <a:pt x="3365116" y="528320"/>
                </a:lnTo>
                <a:close/>
              </a:path>
              <a:path w="4096384" h="836930">
                <a:moveTo>
                  <a:pt x="3378500" y="528320"/>
                </a:moveTo>
                <a:lnTo>
                  <a:pt x="3365116" y="528320"/>
                </a:lnTo>
                <a:lnTo>
                  <a:pt x="3366134" y="523893"/>
                </a:lnTo>
                <a:lnTo>
                  <a:pt x="3366237" y="523103"/>
                </a:lnTo>
                <a:lnTo>
                  <a:pt x="3364532" y="518160"/>
                </a:lnTo>
                <a:lnTo>
                  <a:pt x="3382745" y="518160"/>
                </a:lnTo>
                <a:lnTo>
                  <a:pt x="3384735" y="523240"/>
                </a:lnTo>
                <a:lnTo>
                  <a:pt x="3418261" y="523240"/>
                </a:lnTo>
                <a:lnTo>
                  <a:pt x="3418182" y="524510"/>
                </a:lnTo>
                <a:lnTo>
                  <a:pt x="3378888" y="524510"/>
                </a:lnTo>
                <a:lnTo>
                  <a:pt x="3378500" y="528320"/>
                </a:lnTo>
                <a:close/>
              </a:path>
              <a:path w="4096384" h="836930">
                <a:moveTo>
                  <a:pt x="3414247" y="521970"/>
                </a:moveTo>
                <a:lnTo>
                  <a:pt x="3411556" y="520700"/>
                </a:lnTo>
                <a:lnTo>
                  <a:pt x="3411491" y="519380"/>
                </a:lnTo>
                <a:lnTo>
                  <a:pt x="3413756" y="518160"/>
                </a:lnTo>
                <a:lnTo>
                  <a:pt x="3416316" y="519380"/>
                </a:lnTo>
                <a:lnTo>
                  <a:pt x="3416440" y="519566"/>
                </a:lnTo>
                <a:lnTo>
                  <a:pt x="3416604" y="520700"/>
                </a:lnTo>
                <a:lnTo>
                  <a:pt x="3414247" y="521970"/>
                </a:lnTo>
                <a:close/>
              </a:path>
              <a:path w="4096384" h="836930">
                <a:moveTo>
                  <a:pt x="3448920" y="521970"/>
                </a:moveTo>
                <a:lnTo>
                  <a:pt x="3414247" y="521970"/>
                </a:lnTo>
                <a:lnTo>
                  <a:pt x="3416604" y="520700"/>
                </a:lnTo>
                <a:lnTo>
                  <a:pt x="3416440" y="519566"/>
                </a:lnTo>
                <a:lnTo>
                  <a:pt x="3416316" y="519380"/>
                </a:lnTo>
                <a:lnTo>
                  <a:pt x="3413756" y="518160"/>
                </a:lnTo>
                <a:lnTo>
                  <a:pt x="3426491" y="518160"/>
                </a:lnTo>
                <a:lnTo>
                  <a:pt x="3425640" y="519430"/>
                </a:lnTo>
                <a:lnTo>
                  <a:pt x="3427323" y="520700"/>
                </a:lnTo>
                <a:lnTo>
                  <a:pt x="3450068" y="520700"/>
                </a:lnTo>
                <a:lnTo>
                  <a:pt x="3448920" y="521970"/>
                </a:lnTo>
                <a:close/>
              </a:path>
              <a:path w="4096384" h="836930">
                <a:moveTo>
                  <a:pt x="3427323" y="520700"/>
                </a:moveTo>
                <a:lnTo>
                  <a:pt x="3425640" y="519430"/>
                </a:lnTo>
                <a:lnTo>
                  <a:pt x="3426491" y="518160"/>
                </a:lnTo>
                <a:lnTo>
                  <a:pt x="3428822" y="518160"/>
                </a:lnTo>
                <a:lnTo>
                  <a:pt x="3429680" y="519430"/>
                </a:lnTo>
                <a:lnTo>
                  <a:pt x="3427323" y="520700"/>
                </a:lnTo>
                <a:close/>
              </a:path>
              <a:path w="4096384" h="836930">
                <a:moveTo>
                  <a:pt x="3450068" y="520700"/>
                </a:moveTo>
                <a:lnTo>
                  <a:pt x="3427323" y="520700"/>
                </a:lnTo>
                <a:lnTo>
                  <a:pt x="3429680" y="519430"/>
                </a:lnTo>
                <a:lnTo>
                  <a:pt x="3428822" y="518160"/>
                </a:lnTo>
                <a:lnTo>
                  <a:pt x="3452364" y="518160"/>
                </a:lnTo>
                <a:lnTo>
                  <a:pt x="3450068" y="520700"/>
                </a:lnTo>
                <a:close/>
              </a:path>
              <a:path w="4096384" h="836930">
                <a:moveTo>
                  <a:pt x="3484145" y="524510"/>
                </a:moveTo>
                <a:lnTo>
                  <a:pt x="3469570" y="524510"/>
                </a:lnTo>
                <a:lnTo>
                  <a:pt x="3467430" y="518258"/>
                </a:lnTo>
                <a:lnTo>
                  <a:pt x="3467730" y="518160"/>
                </a:lnTo>
                <a:lnTo>
                  <a:pt x="3479280" y="518160"/>
                </a:lnTo>
                <a:lnTo>
                  <a:pt x="3478940" y="519430"/>
                </a:lnTo>
                <a:lnTo>
                  <a:pt x="3480806" y="520700"/>
                </a:lnTo>
                <a:lnTo>
                  <a:pt x="3491367" y="520700"/>
                </a:lnTo>
                <a:lnTo>
                  <a:pt x="3492287" y="523240"/>
                </a:lnTo>
                <a:lnTo>
                  <a:pt x="3486653" y="523240"/>
                </a:lnTo>
                <a:lnTo>
                  <a:pt x="3484145" y="524510"/>
                </a:lnTo>
                <a:close/>
              </a:path>
              <a:path w="4096384" h="836930">
                <a:moveTo>
                  <a:pt x="3483314" y="520700"/>
                </a:moveTo>
                <a:lnTo>
                  <a:pt x="3480806" y="520700"/>
                </a:lnTo>
                <a:lnTo>
                  <a:pt x="3479184" y="519596"/>
                </a:lnTo>
                <a:lnTo>
                  <a:pt x="3479057" y="518992"/>
                </a:lnTo>
                <a:lnTo>
                  <a:pt x="3479280" y="518160"/>
                </a:lnTo>
                <a:lnTo>
                  <a:pt x="3481480" y="518160"/>
                </a:lnTo>
                <a:lnTo>
                  <a:pt x="3483392" y="519380"/>
                </a:lnTo>
                <a:lnTo>
                  <a:pt x="3483314" y="520700"/>
                </a:lnTo>
                <a:close/>
              </a:path>
              <a:path w="4096384" h="836930">
                <a:moveTo>
                  <a:pt x="3491367" y="520700"/>
                </a:moveTo>
                <a:lnTo>
                  <a:pt x="3483314" y="520700"/>
                </a:lnTo>
                <a:lnTo>
                  <a:pt x="3483392" y="519380"/>
                </a:lnTo>
                <a:lnTo>
                  <a:pt x="3481480" y="518160"/>
                </a:lnTo>
                <a:lnTo>
                  <a:pt x="3494373" y="518160"/>
                </a:lnTo>
                <a:lnTo>
                  <a:pt x="3491367" y="520700"/>
                </a:lnTo>
                <a:close/>
              </a:path>
              <a:path w="4096384" h="836930">
                <a:moveTo>
                  <a:pt x="3502911" y="528320"/>
                </a:moveTo>
                <a:lnTo>
                  <a:pt x="3498721" y="527050"/>
                </a:lnTo>
                <a:lnTo>
                  <a:pt x="3493232" y="525785"/>
                </a:lnTo>
                <a:lnTo>
                  <a:pt x="3491367" y="520700"/>
                </a:lnTo>
                <a:lnTo>
                  <a:pt x="3494373" y="518160"/>
                </a:lnTo>
                <a:lnTo>
                  <a:pt x="3494491" y="520700"/>
                </a:lnTo>
                <a:lnTo>
                  <a:pt x="3512162" y="520700"/>
                </a:lnTo>
                <a:lnTo>
                  <a:pt x="3514033" y="523240"/>
                </a:lnTo>
                <a:lnTo>
                  <a:pt x="3503095" y="523240"/>
                </a:lnTo>
                <a:lnTo>
                  <a:pt x="3502911" y="528320"/>
                </a:lnTo>
                <a:close/>
              </a:path>
              <a:path w="4096384" h="836930">
                <a:moveTo>
                  <a:pt x="3494491" y="520700"/>
                </a:moveTo>
                <a:lnTo>
                  <a:pt x="3494373" y="518160"/>
                </a:lnTo>
                <a:lnTo>
                  <a:pt x="3505806" y="518160"/>
                </a:lnTo>
                <a:lnTo>
                  <a:pt x="3499753" y="519430"/>
                </a:lnTo>
                <a:lnTo>
                  <a:pt x="3494491" y="520700"/>
                </a:lnTo>
                <a:close/>
              </a:path>
              <a:path w="4096384" h="836930">
                <a:moveTo>
                  <a:pt x="3512162" y="520700"/>
                </a:moveTo>
                <a:lnTo>
                  <a:pt x="3494491" y="520700"/>
                </a:lnTo>
                <a:lnTo>
                  <a:pt x="3499753" y="519430"/>
                </a:lnTo>
                <a:lnTo>
                  <a:pt x="3505806" y="518160"/>
                </a:lnTo>
                <a:lnTo>
                  <a:pt x="3510291" y="518160"/>
                </a:lnTo>
                <a:lnTo>
                  <a:pt x="3512162" y="520700"/>
                </a:lnTo>
                <a:close/>
              </a:path>
              <a:path w="4096384" h="836930">
                <a:moveTo>
                  <a:pt x="3525336" y="527050"/>
                </a:moveTo>
                <a:lnTo>
                  <a:pt x="3516839" y="527050"/>
                </a:lnTo>
                <a:lnTo>
                  <a:pt x="3510291" y="518160"/>
                </a:lnTo>
                <a:lnTo>
                  <a:pt x="3518188" y="518160"/>
                </a:lnTo>
                <a:lnTo>
                  <a:pt x="3521710" y="520700"/>
                </a:lnTo>
                <a:lnTo>
                  <a:pt x="3524041" y="525785"/>
                </a:lnTo>
                <a:lnTo>
                  <a:pt x="3525336" y="527050"/>
                </a:lnTo>
                <a:close/>
              </a:path>
              <a:path w="4096384" h="836930">
                <a:moveTo>
                  <a:pt x="3615574" y="519430"/>
                </a:moveTo>
                <a:lnTo>
                  <a:pt x="3613891" y="519430"/>
                </a:lnTo>
                <a:lnTo>
                  <a:pt x="3614900" y="518160"/>
                </a:lnTo>
                <a:lnTo>
                  <a:pt x="3615574" y="519430"/>
                </a:lnTo>
                <a:close/>
              </a:path>
              <a:path w="4096384" h="836930">
                <a:moveTo>
                  <a:pt x="3668931" y="520700"/>
                </a:moveTo>
                <a:lnTo>
                  <a:pt x="3640528" y="520700"/>
                </a:lnTo>
                <a:lnTo>
                  <a:pt x="3642551" y="519430"/>
                </a:lnTo>
                <a:lnTo>
                  <a:pt x="3615574" y="519430"/>
                </a:lnTo>
                <a:lnTo>
                  <a:pt x="3614900" y="518160"/>
                </a:lnTo>
                <a:lnTo>
                  <a:pt x="3668540" y="518160"/>
                </a:lnTo>
                <a:lnTo>
                  <a:pt x="3668116" y="519200"/>
                </a:lnTo>
                <a:lnTo>
                  <a:pt x="3668177" y="519645"/>
                </a:lnTo>
                <a:lnTo>
                  <a:pt x="3668931" y="520700"/>
                </a:lnTo>
                <a:close/>
              </a:path>
              <a:path w="4096384" h="836930">
                <a:moveTo>
                  <a:pt x="3708587" y="519430"/>
                </a:moveTo>
                <a:lnTo>
                  <a:pt x="3707762" y="518160"/>
                </a:lnTo>
                <a:lnTo>
                  <a:pt x="3709261" y="518160"/>
                </a:lnTo>
                <a:lnTo>
                  <a:pt x="3708587" y="519430"/>
                </a:lnTo>
                <a:close/>
              </a:path>
              <a:path w="4096384" h="836930">
                <a:moveTo>
                  <a:pt x="3759719" y="519430"/>
                </a:moveTo>
                <a:lnTo>
                  <a:pt x="3708587" y="519430"/>
                </a:lnTo>
                <a:lnTo>
                  <a:pt x="3709261" y="518160"/>
                </a:lnTo>
                <a:lnTo>
                  <a:pt x="3762227" y="518160"/>
                </a:lnTo>
                <a:lnTo>
                  <a:pt x="3759719" y="519430"/>
                </a:lnTo>
                <a:close/>
              </a:path>
              <a:path w="4096384" h="836930">
                <a:moveTo>
                  <a:pt x="3763085" y="521970"/>
                </a:moveTo>
                <a:lnTo>
                  <a:pt x="3761245" y="521970"/>
                </a:lnTo>
                <a:lnTo>
                  <a:pt x="3759848" y="519645"/>
                </a:lnTo>
                <a:lnTo>
                  <a:pt x="3759818" y="519380"/>
                </a:lnTo>
                <a:lnTo>
                  <a:pt x="3762227" y="518160"/>
                </a:lnTo>
                <a:lnTo>
                  <a:pt x="3763752" y="518160"/>
                </a:lnTo>
                <a:lnTo>
                  <a:pt x="3765926" y="520700"/>
                </a:lnTo>
                <a:lnTo>
                  <a:pt x="3763085" y="521970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682290" y="534670"/>
                </a:lnTo>
                <a:lnTo>
                  <a:pt x="3686481" y="533400"/>
                </a:lnTo>
                <a:lnTo>
                  <a:pt x="3675062" y="521970"/>
                </a:lnTo>
                <a:lnTo>
                  <a:pt x="3763085" y="521970"/>
                </a:lnTo>
                <a:lnTo>
                  <a:pt x="3765926" y="520700"/>
                </a:lnTo>
                <a:lnTo>
                  <a:pt x="3763752" y="518160"/>
                </a:lnTo>
                <a:lnTo>
                  <a:pt x="3774314" y="518160"/>
                </a:lnTo>
                <a:lnTo>
                  <a:pt x="3773890" y="519200"/>
                </a:lnTo>
                <a:lnTo>
                  <a:pt x="3774011" y="520236"/>
                </a:lnTo>
                <a:lnTo>
                  <a:pt x="3774471" y="521970"/>
                </a:lnTo>
                <a:lnTo>
                  <a:pt x="3775480" y="523240"/>
                </a:lnTo>
                <a:lnTo>
                  <a:pt x="3688138" y="523240"/>
                </a:lnTo>
                <a:lnTo>
                  <a:pt x="3687077" y="525552"/>
                </a:lnTo>
                <a:lnTo>
                  <a:pt x="3687168" y="526358"/>
                </a:lnTo>
                <a:lnTo>
                  <a:pt x="3687830" y="528320"/>
                </a:lnTo>
                <a:lnTo>
                  <a:pt x="3776829" y="528320"/>
                </a:lnTo>
                <a:lnTo>
                  <a:pt x="3774314" y="529590"/>
                </a:lnTo>
                <a:lnTo>
                  <a:pt x="3772556" y="530860"/>
                </a:lnTo>
                <a:lnTo>
                  <a:pt x="3749000" y="530860"/>
                </a:lnTo>
                <a:lnTo>
                  <a:pt x="3746900" y="532087"/>
                </a:lnTo>
                <a:lnTo>
                  <a:pt x="374697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775480" y="523240"/>
                </a:moveTo>
                <a:lnTo>
                  <a:pt x="3774471" y="521970"/>
                </a:lnTo>
                <a:lnTo>
                  <a:pt x="3774011" y="520236"/>
                </a:lnTo>
                <a:lnTo>
                  <a:pt x="3773890" y="519200"/>
                </a:lnTo>
                <a:lnTo>
                  <a:pt x="3774314" y="518160"/>
                </a:lnTo>
                <a:lnTo>
                  <a:pt x="3778669" y="518160"/>
                </a:lnTo>
                <a:lnTo>
                  <a:pt x="3775480" y="523240"/>
                </a:lnTo>
                <a:close/>
              </a:path>
              <a:path w="4096384" h="836930">
                <a:moveTo>
                  <a:pt x="3806619" y="527050"/>
                </a:moveTo>
                <a:lnTo>
                  <a:pt x="3795778" y="527050"/>
                </a:lnTo>
                <a:lnTo>
                  <a:pt x="3798371" y="525814"/>
                </a:lnTo>
                <a:lnTo>
                  <a:pt x="3798364" y="524474"/>
                </a:lnTo>
                <a:lnTo>
                  <a:pt x="3795595" y="523240"/>
                </a:lnTo>
                <a:lnTo>
                  <a:pt x="3775480" y="523240"/>
                </a:lnTo>
                <a:lnTo>
                  <a:pt x="3778669" y="518160"/>
                </a:lnTo>
                <a:lnTo>
                  <a:pt x="3810343" y="518160"/>
                </a:lnTo>
                <a:lnTo>
                  <a:pt x="3810790" y="518401"/>
                </a:lnTo>
                <a:lnTo>
                  <a:pt x="3810294" y="519430"/>
                </a:lnTo>
                <a:lnTo>
                  <a:pt x="3803465" y="519430"/>
                </a:lnTo>
                <a:lnTo>
                  <a:pt x="3803465" y="520700"/>
                </a:lnTo>
                <a:lnTo>
                  <a:pt x="3809681" y="520700"/>
                </a:lnTo>
                <a:lnTo>
                  <a:pt x="3806619" y="527050"/>
                </a:lnTo>
                <a:close/>
              </a:path>
              <a:path w="4096384" h="836930">
                <a:moveTo>
                  <a:pt x="4019211" y="521970"/>
                </a:moveTo>
                <a:lnTo>
                  <a:pt x="4017528" y="521970"/>
                </a:lnTo>
                <a:lnTo>
                  <a:pt x="4016029" y="518160"/>
                </a:lnTo>
                <a:lnTo>
                  <a:pt x="4018203" y="518160"/>
                </a:lnTo>
                <a:lnTo>
                  <a:pt x="4021234" y="519430"/>
                </a:lnTo>
                <a:lnTo>
                  <a:pt x="4021568" y="520700"/>
                </a:lnTo>
                <a:lnTo>
                  <a:pt x="4019211" y="52197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3972767" y="524510"/>
                </a:lnTo>
                <a:lnTo>
                  <a:pt x="3969428" y="521970"/>
                </a:lnTo>
                <a:lnTo>
                  <a:pt x="4019211" y="521970"/>
                </a:lnTo>
                <a:lnTo>
                  <a:pt x="4021568" y="520700"/>
                </a:lnTo>
                <a:lnTo>
                  <a:pt x="4021234" y="519430"/>
                </a:lnTo>
                <a:lnTo>
                  <a:pt x="4018203" y="518160"/>
                </a:lnTo>
                <a:lnTo>
                  <a:pt x="4057084" y="518160"/>
                </a:lnTo>
                <a:lnTo>
                  <a:pt x="4057193" y="519566"/>
                </a:lnTo>
                <a:lnTo>
                  <a:pt x="4058092" y="520700"/>
                </a:lnTo>
                <a:lnTo>
                  <a:pt x="4071843" y="520700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3469570" y="524510"/>
                </a:moveTo>
                <a:lnTo>
                  <a:pt x="3464705" y="523240"/>
                </a:lnTo>
                <a:lnTo>
                  <a:pt x="3460016" y="520700"/>
                </a:lnTo>
                <a:lnTo>
                  <a:pt x="3467430" y="518258"/>
                </a:lnTo>
                <a:lnTo>
                  <a:pt x="3469570" y="524510"/>
                </a:lnTo>
                <a:close/>
              </a:path>
              <a:path w="4096384" h="836930">
                <a:moveTo>
                  <a:pt x="3806006" y="528320"/>
                </a:moveTo>
                <a:lnTo>
                  <a:pt x="3810790" y="518401"/>
                </a:lnTo>
                <a:lnTo>
                  <a:pt x="3811711" y="518900"/>
                </a:lnTo>
                <a:lnTo>
                  <a:pt x="3811832" y="519645"/>
                </a:lnTo>
                <a:lnTo>
                  <a:pt x="3812557" y="526088"/>
                </a:lnTo>
                <a:lnTo>
                  <a:pt x="3812650" y="527050"/>
                </a:lnTo>
                <a:lnTo>
                  <a:pt x="3808180" y="527050"/>
                </a:lnTo>
                <a:lnTo>
                  <a:pt x="3806006" y="528320"/>
                </a:lnTo>
                <a:close/>
              </a:path>
              <a:path w="4096384" h="836930">
                <a:moveTo>
                  <a:pt x="1394195" y="528320"/>
                </a:moveTo>
                <a:lnTo>
                  <a:pt x="1389671" y="525780"/>
                </a:lnTo>
                <a:lnTo>
                  <a:pt x="1389500" y="525780"/>
                </a:lnTo>
                <a:lnTo>
                  <a:pt x="1385814" y="524510"/>
                </a:lnTo>
                <a:lnTo>
                  <a:pt x="1395201" y="518583"/>
                </a:lnTo>
                <a:lnTo>
                  <a:pt x="1395729" y="518805"/>
                </a:lnTo>
                <a:lnTo>
                  <a:pt x="1394301" y="525299"/>
                </a:lnTo>
                <a:lnTo>
                  <a:pt x="1394195" y="528320"/>
                </a:lnTo>
                <a:close/>
              </a:path>
              <a:path w="4096384" h="836930">
                <a:moveTo>
                  <a:pt x="1634063" y="520700"/>
                </a:moveTo>
                <a:lnTo>
                  <a:pt x="1631379" y="520700"/>
                </a:lnTo>
                <a:lnTo>
                  <a:pt x="1631379" y="518666"/>
                </a:lnTo>
                <a:lnTo>
                  <a:pt x="1634063" y="520700"/>
                </a:lnTo>
                <a:close/>
              </a:path>
              <a:path w="4096384" h="836930">
                <a:moveTo>
                  <a:pt x="552879" y="524510"/>
                </a:moveTo>
                <a:lnTo>
                  <a:pt x="541649" y="524510"/>
                </a:lnTo>
                <a:lnTo>
                  <a:pt x="539693" y="518748"/>
                </a:lnTo>
                <a:lnTo>
                  <a:pt x="545506" y="521970"/>
                </a:lnTo>
                <a:lnTo>
                  <a:pt x="547850" y="522777"/>
                </a:lnTo>
                <a:lnTo>
                  <a:pt x="547850" y="523240"/>
                </a:lnTo>
                <a:lnTo>
                  <a:pt x="549192" y="523240"/>
                </a:lnTo>
                <a:lnTo>
                  <a:pt x="552879" y="524510"/>
                </a:lnTo>
                <a:close/>
              </a:path>
              <a:path w="4096384" h="836930">
                <a:moveTo>
                  <a:pt x="1375756" y="551180"/>
                </a:moveTo>
                <a:lnTo>
                  <a:pt x="1363689" y="551180"/>
                </a:lnTo>
                <a:lnTo>
                  <a:pt x="1365589" y="549979"/>
                </a:lnTo>
                <a:lnTo>
                  <a:pt x="1365606" y="548585"/>
                </a:lnTo>
                <a:lnTo>
                  <a:pt x="1363518" y="547370"/>
                </a:lnTo>
                <a:lnTo>
                  <a:pt x="1384805" y="547370"/>
                </a:lnTo>
                <a:lnTo>
                  <a:pt x="1385774" y="544238"/>
                </a:lnTo>
                <a:lnTo>
                  <a:pt x="1385875" y="542742"/>
                </a:lnTo>
                <a:lnTo>
                  <a:pt x="1385644" y="541020"/>
                </a:lnTo>
                <a:lnTo>
                  <a:pt x="1374414" y="541020"/>
                </a:lnTo>
                <a:lnTo>
                  <a:pt x="1379279" y="537210"/>
                </a:lnTo>
                <a:lnTo>
                  <a:pt x="1378617" y="534716"/>
                </a:lnTo>
                <a:lnTo>
                  <a:pt x="1378492" y="534584"/>
                </a:lnTo>
                <a:lnTo>
                  <a:pt x="1376928" y="533400"/>
                </a:lnTo>
                <a:lnTo>
                  <a:pt x="1371232" y="533400"/>
                </a:lnTo>
                <a:lnTo>
                  <a:pt x="1373576" y="532130"/>
                </a:lnTo>
                <a:lnTo>
                  <a:pt x="1374414" y="529590"/>
                </a:lnTo>
                <a:lnTo>
                  <a:pt x="1373746" y="529590"/>
                </a:lnTo>
                <a:lnTo>
                  <a:pt x="1371232" y="528320"/>
                </a:lnTo>
                <a:lnTo>
                  <a:pt x="1394195" y="528320"/>
                </a:lnTo>
                <a:lnTo>
                  <a:pt x="1394301" y="525299"/>
                </a:lnTo>
                <a:lnTo>
                  <a:pt x="1395729" y="518805"/>
                </a:lnTo>
                <a:lnTo>
                  <a:pt x="1397214" y="519430"/>
                </a:lnTo>
                <a:lnTo>
                  <a:pt x="1403775" y="519430"/>
                </a:lnTo>
                <a:lnTo>
                  <a:pt x="1399224" y="525780"/>
                </a:lnTo>
                <a:lnTo>
                  <a:pt x="1399054" y="525780"/>
                </a:lnTo>
                <a:lnTo>
                  <a:pt x="1395701" y="533400"/>
                </a:lnTo>
                <a:lnTo>
                  <a:pt x="1400396" y="534670"/>
                </a:lnTo>
                <a:lnTo>
                  <a:pt x="1403700" y="534670"/>
                </a:lnTo>
                <a:lnTo>
                  <a:pt x="1403597" y="535940"/>
                </a:lnTo>
                <a:lnTo>
                  <a:pt x="1391347" y="535940"/>
                </a:lnTo>
                <a:lnTo>
                  <a:pt x="1390175" y="537210"/>
                </a:lnTo>
                <a:lnTo>
                  <a:pt x="1403494" y="537210"/>
                </a:lnTo>
                <a:lnTo>
                  <a:pt x="1403081" y="542290"/>
                </a:lnTo>
                <a:lnTo>
                  <a:pt x="1407909" y="542290"/>
                </a:lnTo>
                <a:lnTo>
                  <a:pt x="1407775" y="543560"/>
                </a:lnTo>
                <a:lnTo>
                  <a:pt x="1407271" y="543560"/>
                </a:lnTo>
                <a:lnTo>
                  <a:pt x="1405562" y="545016"/>
                </a:lnTo>
                <a:lnTo>
                  <a:pt x="1403081" y="547370"/>
                </a:lnTo>
                <a:lnTo>
                  <a:pt x="1403736" y="547485"/>
                </a:lnTo>
                <a:lnTo>
                  <a:pt x="1401909" y="548640"/>
                </a:lnTo>
                <a:lnTo>
                  <a:pt x="1392451" y="548640"/>
                </a:lnTo>
                <a:lnTo>
                  <a:pt x="1388999" y="549910"/>
                </a:lnTo>
                <a:lnTo>
                  <a:pt x="1375756" y="549910"/>
                </a:lnTo>
                <a:lnTo>
                  <a:pt x="1375756" y="551180"/>
                </a:lnTo>
                <a:close/>
              </a:path>
              <a:path w="4096384" h="836930">
                <a:moveTo>
                  <a:pt x="3193565" y="520700"/>
                </a:moveTo>
                <a:lnTo>
                  <a:pt x="3189288" y="520700"/>
                </a:lnTo>
                <a:lnTo>
                  <a:pt x="3192472" y="518900"/>
                </a:lnTo>
                <a:lnTo>
                  <a:pt x="3193565" y="520700"/>
                </a:lnTo>
                <a:close/>
              </a:path>
              <a:path w="4096384" h="836930">
                <a:moveTo>
                  <a:pt x="1268306" y="524510"/>
                </a:moveTo>
                <a:lnTo>
                  <a:pt x="1266632" y="522199"/>
                </a:lnTo>
                <a:lnTo>
                  <a:pt x="1266562" y="521936"/>
                </a:lnTo>
                <a:lnTo>
                  <a:pt x="1275242" y="518901"/>
                </a:lnTo>
                <a:lnTo>
                  <a:pt x="1276381" y="519645"/>
                </a:lnTo>
                <a:lnTo>
                  <a:pt x="1274009" y="523240"/>
                </a:lnTo>
                <a:lnTo>
                  <a:pt x="1267638" y="523240"/>
                </a:lnTo>
                <a:lnTo>
                  <a:pt x="1268306" y="524510"/>
                </a:lnTo>
                <a:close/>
              </a:path>
              <a:path w="4096384" h="836930">
                <a:moveTo>
                  <a:pt x="3833808" y="568960"/>
                </a:moveTo>
                <a:lnTo>
                  <a:pt x="3832643" y="568960"/>
                </a:lnTo>
                <a:lnTo>
                  <a:pt x="3829249" y="567690"/>
                </a:lnTo>
                <a:lnTo>
                  <a:pt x="3831985" y="562668"/>
                </a:lnTo>
                <a:lnTo>
                  <a:pt x="3836549" y="556336"/>
                </a:lnTo>
                <a:lnTo>
                  <a:pt x="3838513" y="552745"/>
                </a:lnTo>
                <a:lnTo>
                  <a:pt x="3838592" y="552219"/>
                </a:lnTo>
                <a:lnTo>
                  <a:pt x="3837324" y="548640"/>
                </a:lnTo>
                <a:lnTo>
                  <a:pt x="3803702" y="548640"/>
                </a:lnTo>
                <a:lnTo>
                  <a:pt x="3808177" y="546109"/>
                </a:lnTo>
                <a:lnTo>
                  <a:pt x="3811824" y="541037"/>
                </a:lnTo>
                <a:lnTo>
                  <a:pt x="3811871" y="540372"/>
                </a:lnTo>
                <a:lnTo>
                  <a:pt x="3811997" y="537147"/>
                </a:lnTo>
                <a:lnTo>
                  <a:pt x="3807997" y="530860"/>
                </a:lnTo>
                <a:lnTo>
                  <a:pt x="3813019" y="530860"/>
                </a:lnTo>
                <a:lnTo>
                  <a:pt x="3812439" y="524995"/>
                </a:lnTo>
                <a:lnTo>
                  <a:pt x="3811750" y="518921"/>
                </a:lnTo>
                <a:lnTo>
                  <a:pt x="3815035" y="520700"/>
                </a:lnTo>
                <a:lnTo>
                  <a:pt x="3821765" y="525552"/>
                </a:lnTo>
                <a:lnTo>
                  <a:pt x="3818892" y="527050"/>
                </a:lnTo>
                <a:lnTo>
                  <a:pt x="3817733" y="527050"/>
                </a:lnTo>
                <a:lnTo>
                  <a:pt x="3814473" y="530966"/>
                </a:lnTo>
                <a:lnTo>
                  <a:pt x="3813807" y="531959"/>
                </a:lnTo>
                <a:lnTo>
                  <a:pt x="3813928" y="532571"/>
                </a:lnTo>
                <a:lnTo>
                  <a:pt x="3814368" y="533400"/>
                </a:lnTo>
                <a:lnTo>
                  <a:pt x="3816257" y="534716"/>
                </a:lnTo>
                <a:lnTo>
                  <a:pt x="3820732" y="538480"/>
                </a:lnTo>
                <a:lnTo>
                  <a:pt x="3825654" y="538480"/>
                </a:lnTo>
                <a:lnTo>
                  <a:pt x="3820687" y="539739"/>
                </a:lnTo>
                <a:lnTo>
                  <a:pt x="3820480" y="539927"/>
                </a:lnTo>
                <a:lnTo>
                  <a:pt x="3817178" y="543486"/>
                </a:lnTo>
                <a:lnTo>
                  <a:pt x="3817058" y="543741"/>
                </a:lnTo>
                <a:lnTo>
                  <a:pt x="3816487" y="545739"/>
                </a:lnTo>
                <a:lnTo>
                  <a:pt x="3816514" y="546241"/>
                </a:lnTo>
                <a:lnTo>
                  <a:pt x="3817550" y="547370"/>
                </a:lnTo>
                <a:lnTo>
                  <a:pt x="3843375" y="547371"/>
                </a:lnTo>
                <a:lnTo>
                  <a:pt x="3844815" y="548585"/>
                </a:lnTo>
                <a:lnTo>
                  <a:pt x="3844937" y="548813"/>
                </a:lnTo>
                <a:lnTo>
                  <a:pt x="3846444" y="553342"/>
                </a:lnTo>
                <a:lnTo>
                  <a:pt x="3846387" y="554990"/>
                </a:lnTo>
                <a:lnTo>
                  <a:pt x="3833808" y="568960"/>
                </a:lnTo>
                <a:close/>
              </a:path>
              <a:path w="4096384" h="836930">
                <a:moveTo>
                  <a:pt x="626039" y="519566"/>
                </a:moveTo>
                <a:lnTo>
                  <a:pt x="625462" y="519430"/>
                </a:lnTo>
                <a:lnTo>
                  <a:pt x="625703" y="518930"/>
                </a:lnTo>
                <a:lnTo>
                  <a:pt x="626039" y="519566"/>
                </a:lnTo>
                <a:close/>
              </a:path>
              <a:path w="4096384" h="836930">
                <a:moveTo>
                  <a:pt x="3166287" y="519430"/>
                </a:moveTo>
                <a:lnTo>
                  <a:pt x="3165833" y="519430"/>
                </a:lnTo>
                <a:lnTo>
                  <a:pt x="3166050" y="518957"/>
                </a:lnTo>
                <a:lnTo>
                  <a:pt x="3166287" y="519430"/>
                </a:lnTo>
                <a:close/>
              </a:path>
              <a:path w="4096384" h="836930">
                <a:moveTo>
                  <a:pt x="2067793" y="519430"/>
                </a:moveTo>
                <a:lnTo>
                  <a:pt x="2067205" y="519430"/>
                </a:lnTo>
                <a:lnTo>
                  <a:pt x="2067763" y="518979"/>
                </a:lnTo>
                <a:lnTo>
                  <a:pt x="2067793" y="519430"/>
                </a:lnTo>
                <a:close/>
              </a:path>
              <a:path w="4096384" h="836930">
                <a:moveTo>
                  <a:pt x="908945" y="519430"/>
                </a:moveTo>
                <a:lnTo>
                  <a:pt x="906569" y="519430"/>
                </a:lnTo>
                <a:lnTo>
                  <a:pt x="908706" y="518992"/>
                </a:lnTo>
                <a:lnTo>
                  <a:pt x="908945" y="519430"/>
                </a:lnTo>
                <a:close/>
              </a:path>
              <a:path w="4096384" h="836930">
                <a:moveTo>
                  <a:pt x="915202" y="532130"/>
                </a:moveTo>
                <a:lnTo>
                  <a:pt x="912881" y="530783"/>
                </a:lnTo>
                <a:lnTo>
                  <a:pt x="908837" y="528283"/>
                </a:lnTo>
                <a:lnTo>
                  <a:pt x="905054" y="525671"/>
                </a:lnTo>
                <a:lnTo>
                  <a:pt x="901153" y="523307"/>
                </a:lnTo>
                <a:lnTo>
                  <a:pt x="901135" y="523174"/>
                </a:lnTo>
                <a:lnTo>
                  <a:pt x="906775" y="519200"/>
                </a:lnTo>
                <a:lnTo>
                  <a:pt x="906569" y="519430"/>
                </a:lnTo>
                <a:lnTo>
                  <a:pt x="908945" y="519430"/>
                </a:lnTo>
                <a:lnTo>
                  <a:pt x="913110" y="527050"/>
                </a:lnTo>
                <a:lnTo>
                  <a:pt x="915202" y="5321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19566" y="534670"/>
                </a:lnTo>
                <a:lnTo>
                  <a:pt x="119219" y="532031"/>
                </a:lnTo>
                <a:lnTo>
                  <a:pt x="119096" y="530783"/>
                </a:lnTo>
                <a:lnTo>
                  <a:pt x="121199" y="525785"/>
                </a:lnTo>
                <a:lnTo>
                  <a:pt x="124580" y="522777"/>
                </a:lnTo>
                <a:lnTo>
                  <a:pt x="128118" y="519430"/>
                </a:lnTo>
                <a:lnTo>
                  <a:pt x="131022" y="525552"/>
                </a:lnTo>
                <a:lnTo>
                  <a:pt x="130994" y="525814"/>
                </a:lnTo>
                <a:lnTo>
                  <a:pt x="126101" y="527050"/>
                </a:lnTo>
                <a:lnTo>
                  <a:pt x="123253" y="527050"/>
                </a:lnTo>
                <a:lnTo>
                  <a:pt x="122875" y="530860"/>
                </a:lnTo>
                <a:lnTo>
                  <a:pt x="122958" y="532418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53930" y="539750"/>
                </a:lnTo>
                <a:lnTo>
                  <a:pt x="157282" y="538480"/>
                </a:lnTo>
                <a:lnTo>
                  <a:pt x="150243" y="528320"/>
                </a:lnTo>
                <a:lnTo>
                  <a:pt x="149711" y="528311"/>
                </a:lnTo>
                <a:lnTo>
                  <a:pt x="145350" y="527050"/>
                </a:lnTo>
                <a:lnTo>
                  <a:pt x="126101" y="527050"/>
                </a:lnTo>
                <a:lnTo>
                  <a:pt x="130994" y="525814"/>
                </a:lnTo>
                <a:lnTo>
                  <a:pt x="131022" y="525552"/>
                </a:lnTo>
                <a:lnTo>
                  <a:pt x="128118" y="519430"/>
                </a:lnTo>
                <a:lnTo>
                  <a:pt x="130739" y="519430"/>
                </a:lnTo>
                <a:lnTo>
                  <a:pt x="131968" y="521970"/>
                </a:lnTo>
                <a:lnTo>
                  <a:pt x="137757" y="521970"/>
                </a:lnTo>
                <a:lnTo>
                  <a:pt x="136499" y="523240"/>
                </a:lnTo>
                <a:lnTo>
                  <a:pt x="140690" y="524510"/>
                </a:lnTo>
                <a:lnTo>
                  <a:pt x="142864" y="525780"/>
                </a:lnTo>
                <a:lnTo>
                  <a:pt x="158959" y="525780"/>
                </a:lnTo>
                <a:lnTo>
                  <a:pt x="158042" y="528088"/>
                </a:lnTo>
                <a:lnTo>
                  <a:pt x="158150" y="529321"/>
                </a:lnTo>
                <a:lnTo>
                  <a:pt x="158966" y="533400"/>
                </a:lnTo>
                <a:lnTo>
                  <a:pt x="163423" y="537210"/>
                </a:lnTo>
                <a:lnTo>
                  <a:pt x="168162" y="538480"/>
                </a:lnTo>
                <a:lnTo>
                  <a:pt x="177622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371912" y="521970"/>
                </a:moveTo>
                <a:lnTo>
                  <a:pt x="371673" y="521970"/>
                </a:lnTo>
                <a:lnTo>
                  <a:pt x="373185" y="519430"/>
                </a:lnTo>
                <a:lnTo>
                  <a:pt x="371912" y="521970"/>
                </a:lnTo>
                <a:close/>
              </a:path>
              <a:path w="4096384" h="836930">
                <a:moveTo>
                  <a:pt x="419335" y="524510"/>
                </a:moveTo>
                <a:lnTo>
                  <a:pt x="409055" y="524510"/>
                </a:lnTo>
                <a:lnTo>
                  <a:pt x="415760" y="519430"/>
                </a:lnTo>
                <a:lnTo>
                  <a:pt x="419335" y="524510"/>
                </a:lnTo>
                <a:close/>
              </a:path>
              <a:path w="4096384" h="836930">
                <a:moveTo>
                  <a:pt x="578029" y="548640"/>
                </a:moveTo>
                <a:lnTo>
                  <a:pt x="575696" y="545739"/>
                </a:lnTo>
                <a:lnTo>
                  <a:pt x="571577" y="541037"/>
                </a:lnTo>
                <a:lnTo>
                  <a:pt x="569314" y="537391"/>
                </a:lnTo>
                <a:lnTo>
                  <a:pt x="569263" y="537002"/>
                </a:lnTo>
                <a:lnTo>
                  <a:pt x="569940" y="534716"/>
                </a:lnTo>
                <a:lnTo>
                  <a:pt x="570151" y="534466"/>
                </a:lnTo>
                <a:lnTo>
                  <a:pt x="574886" y="529534"/>
                </a:lnTo>
                <a:lnTo>
                  <a:pt x="579031" y="524510"/>
                </a:lnTo>
                <a:lnTo>
                  <a:pt x="581382" y="519430"/>
                </a:lnTo>
                <a:lnTo>
                  <a:pt x="582945" y="520126"/>
                </a:lnTo>
                <a:lnTo>
                  <a:pt x="591588" y="530860"/>
                </a:lnTo>
                <a:lnTo>
                  <a:pt x="591262" y="530860"/>
                </a:lnTo>
                <a:lnTo>
                  <a:pt x="588396" y="534716"/>
                </a:lnTo>
                <a:lnTo>
                  <a:pt x="587078" y="537210"/>
                </a:lnTo>
                <a:lnTo>
                  <a:pt x="578029" y="548640"/>
                </a:lnTo>
                <a:close/>
              </a:path>
              <a:path w="4096384" h="836930">
                <a:moveTo>
                  <a:pt x="582945" y="520126"/>
                </a:moveTo>
                <a:lnTo>
                  <a:pt x="581382" y="519430"/>
                </a:lnTo>
                <a:lnTo>
                  <a:pt x="582383" y="519430"/>
                </a:lnTo>
                <a:lnTo>
                  <a:pt x="582945" y="520126"/>
                </a:lnTo>
                <a:close/>
              </a:path>
              <a:path w="4096384" h="836930">
                <a:moveTo>
                  <a:pt x="594417" y="521970"/>
                </a:moveTo>
                <a:lnTo>
                  <a:pt x="587078" y="521970"/>
                </a:lnTo>
                <a:lnTo>
                  <a:pt x="582383" y="519430"/>
                </a:lnTo>
                <a:lnTo>
                  <a:pt x="593177" y="519430"/>
                </a:lnTo>
                <a:lnTo>
                  <a:pt x="594417" y="521970"/>
                </a:lnTo>
                <a:close/>
              </a:path>
              <a:path w="4096384" h="836930">
                <a:moveTo>
                  <a:pt x="658653" y="533400"/>
                </a:moveTo>
                <a:lnTo>
                  <a:pt x="651203" y="532145"/>
                </a:lnTo>
                <a:lnTo>
                  <a:pt x="661167" y="519430"/>
                </a:lnTo>
                <a:lnTo>
                  <a:pt x="663753" y="520363"/>
                </a:lnTo>
                <a:lnTo>
                  <a:pt x="663348" y="520700"/>
                </a:lnTo>
                <a:lnTo>
                  <a:pt x="664684" y="520700"/>
                </a:lnTo>
                <a:lnTo>
                  <a:pt x="667532" y="523174"/>
                </a:lnTo>
                <a:lnTo>
                  <a:pt x="667433" y="523566"/>
                </a:lnTo>
                <a:lnTo>
                  <a:pt x="665565" y="527050"/>
                </a:lnTo>
                <a:lnTo>
                  <a:pt x="661451" y="530966"/>
                </a:lnTo>
                <a:lnTo>
                  <a:pt x="658653" y="533400"/>
                </a:lnTo>
                <a:close/>
              </a:path>
              <a:path w="4096384" h="836930">
                <a:moveTo>
                  <a:pt x="663753" y="520363"/>
                </a:moveTo>
                <a:lnTo>
                  <a:pt x="661167" y="519430"/>
                </a:lnTo>
                <a:lnTo>
                  <a:pt x="664880" y="519430"/>
                </a:lnTo>
                <a:lnTo>
                  <a:pt x="663753" y="520363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2005" y="544830"/>
                </a:lnTo>
                <a:lnTo>
                  <a:pt x="655616" y="537125"/>
                </a:lnTo>
                <a:lnTo>
                  <a:pt x="657651" y="535940"/>
                </a:lnTo>
                <a:lnTo>
                  <a:pt x="651280" y="534670"/>
                </a:lnTo>
                <a:lnTo>
                  <a:pt x="651110" y="533400"/>
                </a:lnTo>
                <a:lnTo>
                  <a:pt x="658653" y="533400"/>
                </a:lnTo>
                <a:lnTo>
                  <a:pt x="661654" y="530783"/>
                </a:lnTo>
                <a:lnTo>
                  <a:pt x="665565" y="527050"/>
                </a:lnTo>
                <a:lnTo>
                  <a:pt x="667433" y="523566"/>
                </a:lnTo>
                <a:lnTo>
                  <a:pt x="667532" y="523174"/>
                </a:lnTo>
                <a:lnTo>
                  <a:pt x="664684" y="520700"/>
                </a:lnTo>
                <a:lnTo>
                  <a:pt x="664315" y="520566"/>
                </a:lnTo>
                <a:lnTo>
                  <a:pt x="672567" y="519430"/>
                </a:lnTo>
                <a:lnTo>
                  <a:pt x="677426" y="519430"/>
                </a:lnTo>
                <a:lnTo>
                  <a:pt x="668595" y="529534"/>
                </a:lnTo>
                <a:lnTo>
                  <a:pt x="668647" y="529689"/>
                </a:lnTo>
                <a:lnTo>
                  <a:pt x="671114" y="532130"/>
                </a:lnTo>
                <a:lnTo>
                  <a:pt x="667034" y="532130"/>
                </a:lnTo>
                <a:lnTo>
                  <a:pt x="665690" y="534670"/>
                </a:lnTo>
                <a:lnTo>
                  <a:pt x="661331" y="53467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72397" y="533400"/>
                </a:moveTo>
                <a:lnTo>
                  <a:pt x="668647" y="529689"/>
                </a:lnTo>
                <a:lnTo>
                  <a:pt x="668595" y="529534"/>
                </a:lnTo>
                <a:lnTo>
                  <a:pt x="677426" y="519430"/>
                </a:lnTo>
                <a:lnTo>
                  <a:pt x="680444" y="523240"/>
                </a:lnTo>
                <a:lnTo>
                  <a:pt x="682625" y="527050"/>
                </a:lnTo>
                <a:lnTo>
                  <a:pt x="672397" y="533400"/>
                </a:lnTo>
                <a:close/>
              </a:path>
              <a:path w="4096384" h="836930">
                <a:moveTo>
                  <a:pt x="860138" y="528320"/>
                </a:moveTo>
                <a:lnTo>
                  <a:pt x="852935" y="527050"/>
                </a:lnTo>
                <a:lnTo>
                  <a:pt x="846727" y="524510"/>
                </a:lnTo>
                <a:lnTo>
                  <a:pt x="852594" y="519430"/>
                </a:lnTo>
                <a:lnTo>
                  <a:pt x="852594" y="520700"/>
                </a:lnTo>
                <a:lnTo>
                  <a:pt x="853672" y="520700"/>
                </a:lnTo>
                <a:lnTo>
                  <a:pt x="860138" y="528320"/>
                </a:lnTo>
                <a:close/>
              </a:path>
              <a:path w="4096384" h="836930">
                <a:moveTo>
                  <a:pt x="853672" y="520700"/>
                </a:moveTo>
                <a:lnTo>
                  <a:pt x="852594" y="520700"/>
                </a:lnTo>
                <a:lnTo>
                  <a:pt x="852594" y="519430"/>
                </a:lnTo>
                <a:lnTo>
                  <a:pt x="853672" y="520700"/>
                </a:lnTo>
                <a:close/>
              </a:path>
              <a:path w="4096384" h="836930">
                <a:moveTo>
                  <a:pt x="880757" y="535940"/>
                </a:moveTo>
                <a:lnTo>
                  <a:pt x="855215" y="535940"/>
                </a:lnTo>
                <a:lnTo>
                  <a:pt x="861504" y="532145"/>
                </a:lnTo>
                <a:lnTo>
                  <a:pt x="861480" y="528320"/>
                </a:lnTo>
                <a:lnTo>
                  <a:pt x="860138" y="528320"/>
                </a:lnTo>
                <a:lnTo>
                  <a:pt x="852594" y="519430"/>
                </a:lnTo>
                <a:lnTo>
                  <a:pt x="857825" y="519430"/>
                </a:lnTo>
                <a:lnTo>
                  <a:pt x="858291" y="521970"/>
                </a:lnTo>
                <a:lnTo>
                  <a:pt x="863994" y="521970"/>
                </a:lnTo>
                <a:lnTo>
                  <a:pt x="861310" y="525780"/>
                </a:lnTo>
                <a:lnTo>
                  <a:pt x="873384" y="525780"/>
                </a:lnTo>
                <a:lnTo>
                  <a:pt x="865834" y="533400"/>
                </a:lnTo>
                <a:lnTo>
                  <a:pt x="880757" y="533400"/>
                </a:lnTo>
                <a:lnTo>
                  <a:pt x="880757" y="53594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71033" y="519430"/>
                </a:lnTo>
                <a:lnTo>
                  <a:pt x="872304" y="519596"/>
                </a:lnTo>
                <a:lnTo>
                  <a:pt x="874052" y="520700"/>
                </a:lnTo>
                <a:lnTo>
                  <a:pt x="887128" y="52070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872304" y="519596"/>
                </a:moveTo>
                <a:lnTo>
                  <a:pt x="871033" y="519430"/>
                </a:lnTo>
                <a:lnTo>
                  <a:pt x="872042" y="519430"/>
                </a:lnTo>
                <a:lnTo>
                  <a:pt x="872304" y="519596"/>
                </a:lnTo>
                <a:close/>
              </a:path>
              <a:path w="4096384" h="836930">
                <a:moveTo>
                  <a:pt x="897015" y="528320"/>
                </a:moveTo>
                <a:lnTo>
                  <a:pt x="892331" y="525785"/>
                </a:lnTo>
                <a:lnTo>
                  <a:pt x="891501" y="523702"/>
                </a:lnTo>
                <a:lnTo>
                  <a:pt x="891390" y="523103"/>
                </a:lnTo>
                <a:lnTo>
                  <a:pt x="891939" y="522060"/>
                </a:lnTo>
                <a:lnTo>
                  <a:pt x="897853" y="519430"/>
                </a:lnTo>
                <a:lnTo>
                  <a:pt x="897117" y="522777"/>
                </a:lnTo>
                <a:lnTo>
                  <a:pt x="897015" y="528320"/>
                </a:lnTo>
                <a:close/>
              </a:path>
              <a:path w="4096384" h="836930">
                <a:moveTo>
                  <a:pt x="984413" y="520062"/>
                </a:moveTo>
                <a:lnTo>
                  <a:pt x="979820" y="519430"/>
                </a:lnTo>
                <a:lnTo>
                  <a:pt x="984351" y="519430"/>
                </a:lnTo>
                <a:lnTo>
                  <a:pt x="984413" y="520062"/>
                </a:lnTo>
                <a:close/>
              </a:path>
              <a:path w="4096384" h="836930">
                <a:moveTo>
                  <a:pt x="985047" y="520149"/>
                </a:moveTo>
                <a:lnTo>
                  <a:pt x="984413" y="520062"/>
                </a:lnTo>
                <a:lnTo>
                  <a:pt x="984351" y="519430"/>
                </a:lnTo>
                <a:lnTo>
                  <a:pt x="985047" y="520149"/>
                </a:lnTo>
                <a:close/>
              </a:path>
              <a:path w="4096384" h="836930">
                <a:moveTo>
                  <a:pt x="1036841" y="527925"/>
                </a:moveTo>
                <a:lnTo>
                  <a:pt x="1038659" y="519430"/>
                </a:lnTo>
                <a:lnTo>
                  <a:pt x="1044866" y="519430"/>
                </a:lnTo>
                <a:lnTo>
                  <a:pt x="1046202" y="527050"/>
                </a:lnTo>
                <a:lnTo>
                  <a:pt x="1039497" y="527050"/>
                </a:lnTo>
                <a:lnTo>
                  <a:pt x="1036841" y="527925"/>
                </a:lnTo>
                <a:close/>
              </a:path>
              <a:path w="4096384" h="836930">
                <a:moveTo>
                  <a:pt x="1046870" y="529590"/>
                </a:moveTo>
                <a:lnTo>
                  <a:pt x="1036485" y="529590"/>
                </a:lnTo>
                <a:lnTo>
                  <a:pt x="1046139" y="527066"/>
                </a:lnTo>
                <a:lnTo>
                  <a:pt x="1046152" y="526763"/>
                </a:lnTo>
                <a:lnTo>
                  <a:pt x="1044866" y="519430"/>
                </a:lnTo>
                <a:lnTo>
                  <a:pt x="1054086" y="519430"/>
                </a:lnTo>
                <a:lnTo>
                  <a:pt x="1053961" y="520857"/>
                </a:lnTo>
                <a:lnTo>
                  <a:pt x="1049050" y="527050"/>
                </a:lnTo>
                <a:lnTo>
                  <a:pt x="1059948" y="527050"/>
                </a:lnTo>
                <a:lnTo>
                  <a:pt x="1059780" y="528320"/>
                </a:lnTo>
                <a:lnTo>
                  <a:pt x="1047210" y="528320"/>
                </a:lnTo>
                <a:lnTo>
                  <a:pt x="1046870" y="529590"/>
                </a:lnTo>
                <a:close/>
              </a:path>
              <a:path w="4096384" h="836930">
                <a:moveTo>
                  <a:pt x="1049050" y="527050"/>
                </a:moveTo>
                <a:lnTo>
                  <a:pt x="1053961" y="520857"/>
                </a:lnTo>
                <a:lnTo>
                  <a:pt x="1054086" y="519430"/>
                </a:lnTo>
                <a:lnTo>
                  <a:pt x="1060274" y="524118"/>
                </a:lnTo>
                <a:lnTo>
                  <a:pt x="1060269" y="524613"/>
                </a:lnTo>
                <a:lnTo>
                  <a:pt x="1054274" y="525814"/>
                </a:lnTo>
                <a:lnTo>
                  <a:pt x="1049050" y="527050"/>
                </a:lnTo>
                <a:close/>
              </a:path>
              <a:path w="4096384" h="836930">
                <a:moveTo>
                  <a:pt x="1113927" y="533400"/>
                </a:moveTo>
                <a:lnTo>
                  <a:pt x="1075202" y="533400"/>
                </a:lnTo>
                <a:lnTo>
                  <a:pt x="1076696" y="532145"/>
                </a:lnTo>
                <a:lnTo>
                  <a:pt x="1077565" y="529974"/>
                </a:lnTo>
                <a:lnTo>
                  <a:pt x="1077680" y="529534"/>
                </a:lnTo>
                <a:lnTo>
                  <a:pt x="1076041" y="527050"/>
                </a:lnTo>
                <a:lnTo>
                  <a:pt x="1098336" y="527050"/>
                </a:lnTo>
                <a:lnTo>
                  <a:pt x="1097668" y="524510"/>
                </a:lnTo>
                <a:lnTo>
                  <a:pt x="1108728" y="524510"/>
                </a:lnTo>
                <a:lnTo>
                  <a:pt x="1108728" y="519430"/>
                </a:lnTo>
                <a:lnTo>
                  <a:pt x="1111910" y="519430"/>
                </a:lnTo>
                <a:lnTo>
                  <a:pt x="1111910" y="521970"/>
                </a:lnTo>
                <a:lnTo>
                  <a:pt x="1119787" y="521970"/>
                </a:lnTo>
                <a:lnTo>
                  <a:pt x="1119039" y="524255"/>
                </a:lnTo>
                <a:lnTo>
                  <a:pt x="1119047" y="524613"/>
                </a:lnTo>
                <a:lnTo>
                  <a:pt x="1122308" y="528320"/>
                </a:lnTo>
                <a:lnTo>
                  <a:pt x="1087270" y="528320"/>
                </a:lnTo>
                <a:lnTo>
                  <a:pt x="1085096" y="529590"/>
                </a:lnTo>
                <a:lnTo>
                  <a:pt x="1087270" y="530860"/>
                </a:lnTo>
                <a:lnTo>
                  <a:pt x="1101857" y="530860"/>
                </a:lnTo>
                <a:lnTo>
                  <a:pt x="1100517" y="532130"/>
                </a:lnTo>
                <a:lnTo>
                  <a:pt x="1112815" y="532130"/>
                </a:lnTo>
                <a:lnTo>
                  <a:pt x="1113927" y="533400"/>
                </a:lnTo>
                <a:close/>
              </a:path>
              <a:path w="4096384" h="836930">
                <a:moveTo>
                  <a:pt x="1189188" y="524510"/>
                </a:moveTo>
                <a:lnTo>
                  <a:pt x="1187845" y="524510"/>
                </a:lnTo>
                <a:lnTo>
                  <a:pt x="1186779" y="522199"/>
                </a:lnTo>
                <a:lnTo>
                  <a:pt x="1186747" y="521830"/>
                </a:lnTo>
                <a:lnTo>
                  <a:pt x="1188016" y="519430"/>
                </a:lnTo>
                <a:lnTo>
                  <a:pt x="1189358" y="519430"/>
                </a:lnTo>
                <a:lnTo>
                  <a:pt x="1190627" y="521830"/>
                </a:lnTo>
                <a:lnTo>
                  <a:pt x="1190564" y="522199"/>
                </a:lnTo>
                <a:lnTo>
                  <a:pt x="1189188" y="524510"/>
                </a:lnTo>
                <a:close/>
              </a:path>
              <a:path w="4096384" h="836930">
                <a:moveTo>
                  <a:pt x="1445695" y="530018"/>
                </a:moveTo>
                <a:lnTo>
                  <a:pt x="1444817" y="529590"/>
                </a:lnTo>
                <a:lnTo>
                  <a:pt x="1455378" y="519430"/>
                </a:lnTo>
                <a:lnTo>
                  <a:pt x="1455629" y="523240"/>
                </a:lnTo>
                <a:lnTo>
                  <a:pt x="1455578" y="524255"/>
                </a:lnTo>
                <a:lnTo>
                  <a:pt x="1454449" y="525680"/>
                </a:lnTo>
                <a:lnTo>
                  <a:pt x="1454506" y="525814"/>
                </a:lnTo>
                <a:lnTo>
                  <a:pt x="1455566" y="526082"/>
                </a:lnTo>
                <a:lnTo>
                  <a:pt x="1453869" y="529590"/>
                </a:lnTo>
                <a:lnTo>
                  <a:pt x="1446827" y="529590"/>
                </a:lnTo>
                <a:lnTo>
                  <a:pt x="1445695" y="530018"/>
                </a:lnTo>
                <a:close/>
              </a:path>
              <a:path w="4096384" h="836930">
                <a:moveTo>
                  <a:pt x="1455687" y="524118"/>
                </a:moveTo>
                <a:lnTo>
                  <a:pt x="1455378" y="519430"/>
                </a:lnTo>
                <a:lnTo>
                  <a:pt x="1458595" y="519430"/>
                </a:lnTo>
                <a:lnTo>
                  <a:pt x="1459399" y="521970"/>
                </a:lnTo>
                <a:lnTo>
                  <a:pt x="1457389" y="521970"/>
                </a:lnTo>
                <a:lnTo>
                  <a:pt x="1455687" y="524118"/>
                </a:lnTo>
                <a:close/>
              </a:path>
              <a:path w="4096384" h="836930">
                <a:moveTo>
                  <a:pt x="1592655" y="525780"/>
                </a:moveTo>
                <a:lnTo>
                  <a:pt x="1591483" y="519430"/>
                </a:lnTo>
                <a:lnTo>
                  <a:pt x="1592635" y="523174"/>
                </a:lnTo>
                <a:lnTo>
                  <a:pt x="1592655" y="525780"/>
                </a:lnTo>
                <a:close/>
              </a:path>
              <a:path w="4096384" h="836930">
                <a:moveTo>
                  <a:pt x="1637040" y="523231"/>
                </a:moveTo>
                <a:lnTo>
                  <a:pt x="1634731" y="519430"/>
                </a:lnTo>
                <a:lnTo>
                  <a:pt x="1638215" y="520857"/>
                </a:lnTo>
                <a:lnTo>
                  <a:pt x="1637040" y="523231"/>
                </a:lnTo>
                <a:close/>
              </a:path>
              <a:path w="4096384" h="836930">
                <a:moveTo>
                  <a:pt x="1638215" y="520857"/>
                </a:moveTo>
                <a:lnTo>
                  <a:pt x="1634731" y="519430"/>
                </a:lnTo>
                <a:lnTo>
                  <a:pt x="1638922" y="519430"/>
                </a:lnTo>
                <a:lnTo>
                  <a:pt x="1638215" y="520857"/>
                </a:lnTo>
                <a:close/>
              </a:path>
              <a:path w="4096384" h="836930">
                <a:moveTo>
                  <a:pt x="1853483" y="529590"/>
                </a:moveTo>
                <a:lnTo>
                  <a:pt x="1857673" y="519430"/>
                </a:lnTo>
                <a:lnTo>
                  <a:pt x="1859720" y="527161"/>
                </a:lnTo>
                <a:lnTo>
                  <a:pt x="1860103" y="528320"/>
                </a:lnTo>
                <a:lnTo>
                  <a:pt x="1856501" y="528320"/>
                </a:lnTo>
                <a:lnTo>
                  <a:pt x="1853483" y="529590"/>
                </a:lnTo>
                <a:close/>
              </a:path>
              <a:path w="4096384" h="836930">
                <a:moveTo>
                  <a:pt x="2104423" y="527050"/>
                </a:moveTo>
                <a:lnTo>
                  <a:pt x="2098386" y="527050"/>
                </a:lnTo>
                <a:lnTo>
                  <a:pt x="2095544" y="525785"/>
                </a:lnTo>
                <a:lnTo>
                  <a:pt x="2094768" y="524613"/>
                </a:lnTo>
                <a:lnTo>
                  <a:pt x="2094714" y="524474"/>
                </a:lnTo>
                <a:lnTo>
                  <a:pt x="2095659" y="522077"/>
                </a:lnTo>
                <a:lnTo>
                  <a:pt x="2095750" y="521936"/>
                </a:lnTo>
                <a:lnTo>
                  <a:pt x="2099388" y="519430"/>
                </a:lnTo>
                <a:lnTo>
                  <a:pt x="2104423" y="52705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30903" y="549910"/>
                </a:lnTo>
                <a:lnTo>
                  <a:pt x="2133318" y="545977"/>
                </a:lnTo>
                <a:lnTo>
                  <a:pt x="2135264" y="542290"/>
                </a:lnTo>
                <a:lnTo>
                  <a:pt x="2104757" y="542290"/>
                </a:lnTo>
                <a:lnTo>
                  <a:pt x="2099054" y="535940"/>
                </a:lnTo>
                <a:lnTo>
                  <a:pt x="2095702" y="535940"/>
                </a:lnTo>
                <a:lnTo>
                  <a:pt x="2094091" y="533499"/>
                </a:lnTo>
                <a:lnTo>
                  <a:pt x="2094039" y="533347"/>
                </a:lnTo>
                <a:lnTo>
                  <a:pt x="2095702" y="527050"/>
                </a:lnTo>
                <a:lnTo>
                  <a:pt x="2104423" y="527050"/>
                </a:lnTo>
                <a:lnTo>
                  <a:pt x="2099388" y="519430"/>
                </a:lnTo>
                <a:lnTo>
                  <a:pt x="2102240" y="519430"/>
                </a:lnTo>
                <a:lnTo>
                  <a:pt x="2101234" y="521970"/>
                </a:lnTo>
                <a:lnTo>
                  <a:pt x="2105818" y="521970"/>
                </a:lnTo>
                <a:lnTo>
                  <a:pt x="2110284" y="524510"/>
                </a:lnTo>
                <a:lnTo>
                  <a:pt x="2123864" y="524510"/>
                </a:lnTo>
                <a:lnTo>
                  <a:pt x="2124872" y="528320"/>
                </a:lnTo>
                <a:lnTo>
                  <a:pt x="2114481" y="528320"/>
                </a:lnTo>
                <a:lnTo>
                  <a:pt x="2115150" y="530860"/>
                </a:lnTo>
                <a:lnTo>
                  <a:pt x="2105595" y="530860"/>
                </a:lnTo>
                <a:lnTo>
                  <a:pt x="2103811" y="532087"/>
                </a:lnTo>
                <a:lnTo>
                  <a:pt x="2103749" y="533400"/>
                </a:lnTo>
                <a:lnTo>
                  <a:pt x="2105759" y="534670"/>
                </a:lnTo>
                <a:lnTo>
                  <a:pt x="2116154" y="534670"/>
                </a:lnTo>
                <a:lnTo>
                  <a:pt x="2117158" y="538480"/>
                </a:lnTo>
                <a:lnTo>
                  <a:pt x="2110454" y="538480"/>
                </a:lnTo>
                <a:lnTo>
                  <a:pt x="2113132" y="539750"/>
                </a:lnTo>
                <a:lnTo>
                  <a:pt x="2132557" y="539750"/>
                </a:lnTo>
                <a:lnTo>
                  <a:pt x="2133083" y="541020"/>
                </a:lnTo>
                <a:lnTo>
                  <a:pt x="2147836" y="541020"/>
                </a:lnTo>
                <a:lnTo>
                  <a:pt x="2145989" y="543560"/>
                </a:lnTo>
                <a:lnTo>
                  <a:pt x="2143889" y="547370"/>
                </a:lnTo>
                <a:lnTo>
                  <a:pt x="2198460" y="547371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180182" y="529590"/>
                </a:moveTo>
                <a:lnTo>
                  <a:pt x="2177967" y="528060"/>
                </a:lnTo>
                <a:lnTo>
                  <a:pt x="2171133" y="519430"/>
                </a:lnTo>
                <a:lnTo>
                  <a:pt x="2172141" y="520700"/>
                </a:lnTo>
                <a:lnTo>
                  <a:pt x="2176634" y="520700"/>
                </a:lnTo>
                <a:lnTo>
                  <a:pt x="2179836" y="523174"/>
                </a:lnTo>
                <a:lnTo>
                  <a:pt x="2180857" y="524510"/>
                </a:lnTo>
                <a:lnTo>
                  <a:pt x="2184787" y="525751"/>
                </a:lnTo>
                <a:lnTo>
                  <a:pt x="2184671" y="525947"/>
                </a:lnTo>
                <a:lnTo>
                  <a:pt x="2180182" y="529590"/>
                </a:lnTo>
                <a:close/>
              </a:path>
              <a:path w="4096384" h="836930">
                <a:moveTo>
                  <a:pt x="2172141" y="520700"/>
                </a:moveTo>
                <a:lnTo>
                  <a:pt x="2171133" y="519430"/>
                </a:lnTo>
                <a:lnTo>
                  <a:pt x="2171700" y="519430"/>
                </a:lnTo>
                <a:lnTo>
                  <a:pt x="2172141" y="520700"/>
                </a:lnTo>
                <a:close/>
              </a:path>
              <a:path w="4096384" h="836930">
                <a:moveTo>
                  <a:pt x="3045300" y="527050"/>
                </a:moveTo>
                <a:lnTo>
                  <a:pt x="3035596" y="527050"/>
                </a:lnTo>
                <a:lnTo>
                  <a:pt x="3045300" y="519430"/>
                </a:lnTo>
                <a:lnTo>
                  <a:pt x="3045300" y="527050"/>
                </a:lnTo>
                <a:close/>
              </a:path>
              <a:path w="4096384" h="836930">
                <a:moveTo>
                  <a:pt x="3104297" y="520700"/>
                </a:moveTo>
                <a:lnTo>
                  <a:pt x="3103472" y="519430"/>
                </a:lnTo>
                <a:lnTo>
                  <a:pt x="3106163" y="519430"/>
                </a:lnTo>
                <a:lnTo>
                  <a:pt x="3104297" y="520700"/>
                </a:lnTo>
                <a:close/>
              </a:path>
              <a:path w="4096384" h="836930">
                <a:moveTo>
                  <a:pt x="3171530" y="520700"/>
                </a:moveTo>
                <a:lnTo>
                  <a:pt x="3169016" y="520700"/>
                </a:lnTo>
                <a:lnTo>
                  <a:pt x="3166508" y="519430"/>
                </a:lnTo>
                <a:lnTo>
                  <a:pt x="3171864" y="519430"/>
                </a:lnTo>
                <a:lnTo>
                  <a:pt x="3171530" y="520700"/>
                </a:lnTo>
                <a:close/>
              </a:path>
              <a:path w="4096384" h="836930">
                <a:moveTo>
                  <a:pt x="3202358" y="528320"/>
                </a:moveTo>
                <a:lnTo>
                  <a:pt x="3200367" y="528320"/>
                </a:lnTo>
                <a:lnTo>
                  <a:pt x="3197375" y="527066"/>
                </a:lnTo>
                <a:lnTo>
                  <a:pt x="3197455" y="526763"/>
                </a:lnTo>
                <a:lnTo>
                  <a:pt x="3200524" y="519430"/>
                </a:lnTo>
                <a:lnTo>
                  <a:pt x="3202829" y="524397"/>
                </a:lnTo>
                <a:lnTo>
                  <a:pt x="3202945" y="524995"/>
                </a:lnTo>
                <a:lnTo>
                  <a:pt x="3203178" y="526763"/>
                </a:lnTo>
                <a:lnTo>
                  <a:pt x="3203140" y="527161"/>
                </a:lnTo>
                <a:lnTo>
                  <a:pt x="3202358" y="528320"/>
                </a:lnTo>
                <a:close/>
              </a:path>
              <a:path w="4096384" h="836930">
                <a:moveTo>
                  <a:pt x="3211322" y="528320"/>
                </a:moveTo>
                <a:lnTo>
                  <a:pt x="3202358" y="528320"/>
                </a:lnTo>
                <a:lnTo>
                  <a:pt x="3203140" y="527161"/>
                </a:lnTo>
                <a:lnTo>
                  <a:pt x="3203178" y="526763"/>
                </a:lnTo>
                <a:lnTo>
                  <a:pt x="3202945" y="524995"/>
                </a:lnTo>
                <a:lnTo>
                  <a:pt x="3202829" y="524397"/>
                </a:lnTo>
                <a:lnTo>
                  <a:pt x="3200524" y="519430"/>
                </a:lnTo>
                <a:lnTo>
                  <a:pt x="3208071" y="519430"/>
                </a:lnTo>
                <a:lnTo>
                  <a:pt x="3205055" y="524510"/>
                </a:lnTo>
                <a:lnTo>
                  <a:pt x="3221166" y="524510"/>
                </a:lnTo>
                <a:lnTo>
                  <a:pt x="3218564" y="525751"/>
                </a:lnTo>
                <a:lnTo>
                  <a:pt x="3218448" y="526088"/>
                </a:lnTo>
                <a:lnTo>
                  <a:pt x="3218272" y="527050"/>
                </a:lnTo>
                <a:lnTo>
                  <a:pt x="3211420" y="527050"/>
                </a:lnTo>
                <a:lnTo>
                  <a:pt x="3211322" y="528320"/>
                </a:lnTo>
                <a:close/>
              </a:path>
              <a:path w="4096384" h="836930">
                <a:moveTo>
                  <a:pt x="3640528" y="520700"/>
                </a:moveTo>
                <a:lnTo>
                  <a:pt x="3641543" y="519430"/>
                </a:lnTo>
                <a:lnTo>
                  <a:pt x="3642551" y="519430"/>
                </a:lnTo>
                <a:lnTo>
                  <a:pt x="3640528" y="520700"/>
                </a:lnTo>
                <a:close/>
              </a:path>
              <a:path w="4096384" h="836930">
                <a:moveTo>
                  <a:pt x="3803465" y="520700"/>
                </a:moveTo>
                <a:lnTo>
                  <a:pt x="3803465" y="519430"/>
                </a:lnTo>
                <a:lnTo>
                  <a:pt x="3803806" y="519430"/>
                </a:lnTo>
                <a:lnTo>
                  <a:pt x="3803465" y="520700"/>
                </a:lnTo>
                <a:close/>
              </a:path>
              <a:path w="4096384" h="836930">
                <a:moveTo>
                  <a:pt x="3809681" y="520700"/>
                </a:moveTo>
                <a:lnTo>
                  <a:pt x="3803465" y="520700"/>
                </a:lnTo>
                <a:lnTo>
                  <a:pt x="3803806" y="519430"/>
                </a:lnTo>
                <a:lnTo>
                  <a:pt x="3810294" y="519430"/>
                </a:lnTo>
                <a:lnTo>
                  <a:pt x="3809681" y="520700"/>
                </a:lnTo>
                <a:close/>
              </a:path>
              <a:path w="4096384" h="836930">
                <a:moveTo>
                  <a:pt x="650341" y="556260"/>
                </a:moveTo>
                <a:lnTo>
                  <a:pt x="645243" y="556260"/>
                </a:lnTo>
                <a:lnTo>
                  <a:pt x="641890" y="552450"/>
                </a:lnTo>
                <a:lnTo>
                  <a:pt x="638054" y="548813"/>
                </a:lnTo>
                <a:lnTo>
                  <a:pt x="637994" y="547371"/>
                </a:lnTo>
                <a:lnTo>
                  <a:pt x="638368" y="543560"/>
                </a:lnTo>
                <a:lnTo>
                  <a:pt x="630636" y="541011"/>
                </a:lnTo>
                <a:lnTo>
                  <a:pt x="627183" y="539766"/>
                </a:lnTo>
                <a:lnTo>
                  <a:pt x="631536" y="529874"/>
                </a:lnTo>
                <a:lnTo>
                  <a:pt x="631629" y="529534"/>
                </a:lnTo>
                <a:lnTo>
                  <a:pt x="629322" y="525785"/>
                </a:lnTo>
                <a:lnTo>
                  <a:pt x="626039" y="519566"/>
                </a:lnTo>
                <a:lnTo>
                  <a:pt x="630824" y="520700"/>
                </a:lnTo>
                <a:lnTo>
                  <a:pt x="636635" y="520700"/>
                </a:lnTo>
                <a:lnTo>
                  <a:pt x="635383" y="521936"/>
                </a:lnTo>
                <a:lnTo>
                  <a:pt x="635509" y="524362"/>
                </a:lnTo>
                <a:lnTo>
                  <a:pt x="635602" y="524613"/>
                </a:lnTo>
                <a:lnTo>
                  <a:pt x="636528" y="525780"/>
                </a:lnTo>
                <a:lnTo>
                  <a:pt x="647540" y="525780"/>
                </a:lnTo>
                <a:lnTo>
                  <a:pt x="646585" y="527050"/>
                </a:lnTo>
                <a:lnTo>
                  <a:pt x="643134" y="528320"/>
                </a:lnTo>
                <a:lnTo>
                  <a:pt x="647633" y="529590"/>
                </a:lnTo>
                <a:lnTo>
                  <a:pt x="653121" y="529590"/>
                </a:lnTo>
                <a:lnTo>
                  <a:pt x="651110" y="532130"/>
                </a:lnTo>
                <a:lnTo>
                  <a:pt x="637870" y="532130"/>
                </a:lnTo>
                <a:lnTo>
                  <a:pt x="633005" y="539750"/>
                </a:lnTo>
                <a:lnTo>
                  <a:pt x="649267" y="539750"/>
                </a:lnTo>
                <a:lnTo>
                  <a:pt x="648595" y="542290"/>
                </a:lnTo>
                <a:lnTo>
                  <a:pt x="654633" y="542290"/>
                </a:lnTo>
                <a:lnTo>
                  <a:pt x="654811" y="545016"/>
                </a:lnTo>
                <a:lnTo>
                  <a:pt x="652841" y="547370"/>
                </a:lnTo>
                <a:lnTo>
                  <a:pt x="648091" y="547370"/>
                </a:lnTo>
                <a:lnTo>
                  <a:pt x="650341" y="556260"/>
                </a:lnTo>
                <a:close/>
              </a:path>
              <a:path w="4096384" h="836930">
                <a:moveTo>
                  <a:pt x="877241" y="520700"/>
                </a:moveTo>
                <a:lnTo>
                  <a:pt x="874052" y="520700"/>
                </a:lnTo>
                <a:lnTo>
                  <a:pt x="872304" y="519596"/>
                </a:lnTo>
                <a:lnTo>
                  <a:pt x="877210" y="520236"/>
                </a:lnTo>
                <a:lnTo>
                  <a:pt x="877241" y="520700"/>
                </a:lnTo>
                <a:close/>
              </a:path>
              <a:path w="4096384" h="836930">
                <a:moveTo>
                  <a:pt x="1476672" y="532130"/>
                </a:moveTo>
                <a:lnTo>
                  <a:pt x="1473320" y="528320"/>
                </a:lnTo>
                <a:lnTo>
                  <a:pt x="1472979" y="528320"/>
                </a:lnTo>
                <a:lnTo>
                  <a:pt x="1464931" y="519611"/>
                </a:lnTo>
                <a:lnTo>
                  <a:pt x="1471971" y="520700"/>
                </a:lnTo>
                <a:lnTo>
                  <a:pt x="1482532" y="520700"/>
                </a:lnTo>
                <a:lnTo>
                  <a:pt x="1481694" y="521970"/>
                </a:lnTo>
                <a:lnTo>
                  <a:pt x="1471807" y="521970"/>
                </a:lnTo>
                <a:lnTo>
                  <a:pt x="1471133" y="523240"/>
                </a:lnTo>
                <a:lnTo>
                  <a:pt x="1475664" y="523240"/>
                </a:lnTo>
                <a:lnTo>
                  <a:pt x="1478597" y="526573"/>
                </a:lnTo>
                <a:lnTo>
                  <a:pt x="1478506" y="527161"/>
                </a:lnTo>
                <a:lnTo>
                  <a:pt x="1476672" y="532130"/>
                </a:lnTo>
                <a:close/>
              </a:path>
              <a:path w="4096384" h="836930">
                <a:moveTo>
                  <a:pt x="1274595" y="541020"/>
                </a:moveTo>
                <a:lnTo>
                  <a:pt x="1274173" y="541020"/>
                </a:lnTo>
                <a:lnTo>
                  <a:pt x="1271161" y="530860"/>
                </a:lnTo>
                <a:lnTo>
                  <a:pt x="1272333" y="530860"/>
                </a:lnTo>
                <a:lnTo>
                  <a:pt x="1272398" y="525680"/>
                </a:lnTo>
                <a:lnTo>
                  <a:pt x="1276381" y="519645"/>
                </a:lnTo>
                <a:lnTo>
                  <a:pt x="1281886" y="523240"/>
                </a:lnTo>
                <a:lnTo>
                  <a:pt x="1309040" y="523240"/>
                </a:lnTo>
                <a:lnTo>
                  <a:pt x="1309544" y="524510"/>
                </a:lnTo>
                <a:lnTo>
                  <a:pt x="1359665" y="524510"/>
                </a:lnTo>
                <a:lnTo>
                  <a:pt x="1356646" y="527050"/>
                </a:lnTo>
                <a:lnTo>
                  <a:pt x="1303173" y="527050"/>
                </a:lnTo>
                <a:lnTo>
                  <a:pt x="1300325" y="528320"/>
                </a:lnTo>
                <a:lnTo>
                  <a:pt x="1274513" y="528320"/>
                </a:lnTo>
                <a:lnTo>
                  <a:pt x="1272496" y="532130"/>
                </a:lnTo>
                <a:lnTo>
                  <a:pt x="1314907" y="532130"/>
                </a:lnTo>
                <a:lnTo>
                  <a:pt x="1315411" y="533400"/>
                </a:lnTo>
                <a:lnTo>
                  <a:pt x="1309210" y="533400"/>
                </a:lnTo>
                <a:lnTo>
                  <a:pt x="1308372" y="534670"/>
                </a:lnTo>
                <a:lnTo>
                  <a:pt x="1283562" y="534670"/>
                </a:lnTo>
                <a:lnTo>
                  <a:pt x="1281927" y="537147"/>
                </a:lnTo>
                <a:lnTo>
                  <a:pt x="1281886" y="539750"/>
                </a:lnTo>
                <a:lnTo>
                  <a:pt x="1275515" y="539750"/>
                </a:lnTo>
                <a:lnTo>
                  <a:pt x="1274595" y="541020"/>
                </a:lnTo>
                <a:close/>
              </a:path>
              <a:path w="4096384" h="836930">
                <a:moveTo>
                  <a:pt x="985523" y="530860"/>
                </a:moveTo>
                <a:lnTo>
                  <a:pt x="984413" y="520062"/>
                </a:lnTo>
                <a:lnTo>
                  <a:pt x="985047" y="520149"/>
                </a:lnTo>
                <a:lnTo>
                  <a:pt x="988037" y="523240"/>
                </a:lnTo>
                <a:lnTo>
                  <a:pt x="992420" y="523240"/>
                </a:lnTo>
                <a:lnTo>
                  <a:pt x="985523" y="530860"/>
                </a:lnTo>
                <a:close/>
              </a:path>
              <a:path w="4096384" h="836930">
                <a:moveTo>
                  <a:pt x="592611" y="532130"/>
                </a:moveTo>
                <a:lnTo>
                  <a:pt x="582945" y="520126"/>
                </a:lnTo>
                <a:lnTo>
                  <a:pt x="587078" y="521970"/>
                </a:lnTo>
                <a:lnTo>
                  <a:pt x="594417" y="521970"/>
                </a:lnTo>
                <a:lnTo>
                  <a:pt x="597517" y="528320"/>
                </a:lnTo>
                <a:lnTo>
                  <a:pt x="592277" y="528320"/>
                </a:lnTo>
                <a:lnTo>
                  <a:pt x="592611" y="532130"/>
                </a:lnTo>
                <a:close/>
              </a:path>
              <a:path w="4096384" h="836930">
                <a:moveTo>
                  <a:pt x="988875" y="523240"/>
                </a:moveTo>
                <a:lnTo>
                  <a:pt x="988029" y="523231"/>
                </a:lnTo>
                <a:lnTo>
                  <a:pt x="985047" y="520149"/>
                </a:lnTo>
                <a:lnTo>
                  <a:pt x="989046" y="520700"/>
                </a:lnTo>
                <a:lnTo>
                  <a:pt x="1000609" y="520700"/>
                </a:lnTo>
                <a:lnTo>
                  <a:pt x="999352" y="521970"/>
                </a:lnTo>
                <a:lnTo>
                  <a:pt x="993570" y="521970"/>
                </a:lnTo>
                <a:lnTo>
                  <a:pt x="988875" y="523240"/>
                </a:lnTo>
                <a:close/>
              </a:path>
              <a:path w="4096384" h="836930">
                <a:moveTo>
                  <a:pt x="880757" y="520700"/>
                </a:moveTo>
                <a:lnTo>
                  <a:pt x="877241" y="520700"/>
                </a:lnTo>
                <a:lnTo>
                  <a:pt x="877210" y="520236"/>
                </a:lnTo>
                <a:lnTo>
                  <a:pt x="880757" y="520700"/>
                </a:lnTo>
                <a:close/>
              </a:path>
              <a:path w="4096384" h="836930">
                <a:moveTo>
                  <a:pt x="663348" y="520700"/>
                </a:moveTo>
                <a:lnTo>
                  <a:pt x="663753" y="520363"/>
                </a:lnTo>
                <a:lnTo>
                  <a:pt x="664315" y="520566"/>
                </a:lnTo>
                <a:lnTo>
                  <a:pt x="663348" y="520700"/>
                </a:lnTo>
                <a:close/>
              </a:path>
              <a:path w="4096384" h="836930">
                <a:moveTo>
                  <a:pt x="3331102" y="520700"/>
                </a:moveTo>
                <a:lnTo>
                  <a:pt x="3330945" y="520700"/>
                </a:lnTo>
                <a:lnTo>
                  <a:pt x="3330945" y="520434"/>
                </a:lnTo>
                <a:lnTo>
                  <a:pt x="3331102" y="520700"/>
                </a:lnTo>
                <a:close/>
              </a:path>
              <a:path w="4096384" h="836930">
                <a:moveTo>
                  <a:pt x="1407878" y="520700"/>
                </a:moveTo>
                <a:lnTo>
                  <a:pt x="1406767" y="520700"/>
                </a:lnTo>
                <a:lnTo>
                  <a:pt x="1408024" y="520483"/>
                </a:lnTo>
                <a:lnTo>
                  <a:pt x="1407878" y="520700"/>
                </a:lnTo>
                <a:close/>
              </a:path>
              <a:path w="4096384" h="836930">
                <a:moveTo>
                  <a:pt x="664684" y="520700"/>
                </a:moveTo>
                <a:lnTo>
                  <a:pt x="663348" y="520700"/>
                </a:lnTo>
                <a:lnTo>
                  <a:pt x="664315" y="520566"/>
                </a:lnTo>
                <a:lnTo>
                  <a:pt x="664684" y="520700"/>
                </a:lnTo>
                <a:close/>
              </a:path>
              <a:path w="4096384" h="836930">
                <a:moveTo>
                  <a:pt x="34074" y="521329"/>
                </a:moveTo>
                <a:lnTo>
                  <a:pt x="33744" y="520700"/>
                </a:lnTo>
                <a:lnTo>
                  <a:pt x="36088" y="520700"/>
                </a:lnTo>
                <a:lnTo>
                  <a:pt x="34074" y="521329"/>
                </a:lnTo>
                <a:close/>
              </a:path>
              <a:path w="4096384" h="836930">
                <a:moveTo>
                  <a:pt x="179787" y="528283"/>
                </a:moveTo>
                <a:lnTo>
                  <a:pt x="181084" y="527050"/>
                </a:lnTo>
                <a:lnTo>
                  <a:pt x="184770" y="521970"/>
                </a:lnTo>
                <a:lnTo>
                  <a:pt x="185608" y="521970"/>
                </a:lnTo>
                <a:lnTo>
                  <a:pt x="188961" y="520700"/>
                </a:lnTo>
                <a:lnTo>
                  <a:pt x="191980" y="525780"/>
                </a:lnTo>
                <a:lnTo>
                  <a:pt x="196845" y="525780"/>
                </a:lnTo>
                <a:lnTo>
                  <a:pt x="197599" y="527050"/>
                </a:lnTo>
                <a:lnTo>
                  <a:pt x="186787" y="527050"/>
                </a:lnTo>
                <a:lnTo>
                  <a:pt x="179787" y="528283"/>
                </a:lnTo>
                <a:close/>
              </a:path>
              <a:path w="4096384" h="836930">
                <a:moveTo>
                  <a:pt x="221340" y="524751"/>
                </a:moveTo>
                <a:lnTo>
                  <a:pt x="219134" y="520700"/>
                </a:lnTo>
                <a:lnTo>
                  <a:pt x="289202" y="520700"/>
                </a:lnTo>
                <a:lnTo>
                  <a:pt x="287471" y="521970"/>
                </a:lnTo>
                <a:lnTo>
                  <a:pt x="278811" y="521970"/>
                </a:lnTo>
                <a:lnTo>
                  <a:pt x="277525" y="523240"/>
                </a:lnTo>
                <a:lnTo>
                  <a:pt x="224333" y="523240"/>
                </a:lnTo>
                <a:lnTo>
                  <a:pt x="221484" y="524510"/>
                </a:lnTo>
                <a:lnTo>
                  <a:pt x="221818" y="524510"/>
                </a:lnTo>
                <a:lnTo>
                  <a:pt x="221340" y="524751"/>
                </a:lnTo>
                <a:close/>
              </a:path>
              <a:path w="4096384" h="836930">
                <a:moveTo>
                  <a:pt x="289039" y="525780"/>
                </a:moveTo>
                <a:lnTo>
                  <a:pt x="286688" y="525780"/>
                </a:lnTo>
                <a:lnTo>
                  <a:pt x="284010" y="524510"/>
                </a:lnTo>
                <a:lnTo>
                  <a:pt x="289202" y="520700"/>
                </a:lnTo>
                <a:lnTo>
                  <a:pt x="289079" y="525468"/>
                </a:lnTo>
                <a:lnTo>
                  <a:pt x="289039" y="525780"/>
                </a:lnTo>
                <a:close/>
              </a:path>
              <a:path w="4096384" h="836930">
                <a:moveTo>
                  <a:pt x="609656" y="525780"/>
                </a:moveTo>
                <a:lnTo>
                  <a:pt x="608446" y="523399"/>
                </a:lnTo>
                <a:lnTo>
                  <a:pt x="608391" y="523174"/>
                </a:lnTo>
                <a:lnTo>
                  <a:pt x="608863" y="521970"/>
                </a:lnTo>
                <a:lnTo>
                  <a:pt x="609708" y="520700"/>
                </a:lnTo>
                <a:lnTo>
                  <a:pt x="611043" y="520700"/>
                </a:lnTo>
                <a:lnTo>
                  <a:pt x="614656" y="523174"/>
                </a:lnTo>
                <a:lnTo>
                  <a:pt x="614536" y="523399"/>
                </a:lnTo>
                <a:lnTo>
                  <a:pt x="613036" y="524510"/>
                </a:lnTo>
                <a:lnTo>
                  <a:pt x="609656" y="52578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09656" y="525780"/>
                </a:lnTo>
                <a:lnTo>
                  <a:pt x="613073" y="524483"/>
                </a:lnTo>
                <a:lnTo>
                  <a:pt x="614536" y="523399"/>
                </a:lnTo>
                <a:lnTo>
                  <a:pt x="614656" y="523174"/>
                </a:lnTo>
                <a:lnTo>
                  <a:pt x="611043" y="520700"/>
                </a:lnTo>
                <a:lnTo>
                  <a:pt x="624147" y="520700"/>
                </a:lnTo>
                <a:lnTo>
                  <a:pt x="624267" y="523893"/>
                </a:lnTo>
                <a:lnTo>
                  <a:pt x="624194" y="524751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684019" y="546100"/>
                </a:moveTo>
                <a:lnTo>
                  <a:pt x="680608" y="546100"/>
                </a:lnTo>
                <a:lnTo>
                  <a:pt x="676266" y="544238"/>
                </a:lnTo>
                <a:lnTo>
                  <a:pt x="684643" y="541011"/>
                </a:lnTo>
                <a:lnTo>
                  <a:pt x="690763" y="534584"/>
                </a:lnTo>
                <a:lnTo>
                  <a:pt x="695026" y="530860"/>
                </a:lnTo>
                <a:lnTo>
                  <a:pt x="702740" y="520700"/>
                </a:lnTo>
                <a:lnTo>
                  <a:pt x="712365" y="521936"/>
                </a:lnTo>
                <a:lnTo>
                  <a:pt x="712454" y="522077"/>
                </a:lnTo>
                <a:lnTo>
                  <a:pt x="702459" y="528283"/>
                </a:lnTo>
                <a:lnTo>
                  <a:pt x="702583" y="529689"/>
                </a:lnTo>
                <a:lnTo>
                  <a:pt x="702910" y="532130"/>
                </a:lnTo>
                <a:lnTo>
                  <a:pt x="714921" y="532130"/>
                </a:lnTo>
                <a:lnTo>
                  <a:pt x="715312" y="533400"/>
                </a:lnTo>
                <a:lnTo>
                  <a:pt x="710113" y="533400"/>
                </a:lnTo>
                <a:lnTo>
                  <a:pt x="708436" y="537210"/>
                </a:lnTo>
                <a:lnTo>
                  <a:pt x="695531" y="537210"/>
                </a:lnTo>
                <a:lnTo>
                  <a:pt x="690703" y="539836"/>
                </a:lnTo>
                <a:lnTo>
                  <a:pt x="684969" y="543560"/>
                </a:lnTo>
                <a:lnTo>
                  <a:pt x="684019" y="546100"/>
                </a:lnTo>
                <a:close/>
              </a:path>
              <a:path w="4096384" h="836930">
                <a:moveTo>
                  <a:pt x="712365" y="521936"/>
                </a:moveTo>
                <a:lnTo>
                  <a:pt x="702740" y="520700"/>
                </a:lnTo>
                <a:lnTo>
                  <a:pt x="711203" y="520700"/>
                </a:lnTo>
                <a:lnTo>
                  <a:pt x="712365" y="521936"/>
                </a:lnTo>
                <a:close/>
              </a:path>
              <a:path w="4096384" h="836930">
                <a:moveTo>
                  <a:pt x="961551" y="527050"/>
                </a:moveTo>
                <a:lnTo>
                  <a:pt x="959875" y="527050"/>
                </a:lnTo>
                <a:lnTo>
                  <a:pt x="957874" y="525785"/>
                </a:lnTo>
                <a:lnTo>
                  <a:pt x="957026" y="521970"/>
                </a:lnTo>
                <a:lnTo>
                  <a:pt x="962389" y="520700"/>
                </a:lnTo>
                <a:lnTo>
                  <a:pt x="962626" y="523399"/>
                </a:lnTo>
                <a:lnTo>
                  <a:pt x="962499" y="524995"/>
                </a:lnTo>
                <a:lnTo>
                  <a:pt x="961551" y="527050"/>
                </a:lnTo>
                <a:close/>
              </a:path>
              <a:path w="4096384" h="836930">
                <a:moveTo>
                  <a:pt x="966161" y="527050"/>
                </a:moveTo>
                <a:lnTo>
                  <a:pt x="961551" y="527050"/>
                </a:lnTo>
                <a:lnTo>
                  <a:pt x="962499" y="524995"/>
                </a:lnTo>
                <a:lnTo>
                  <a:pt x="962626" y="523399"/>
                </a:lnTo>
                <a:lnTo>
                  <a:pt x="962389" y="520700"/>
                </a:lnTo>
                <a:lnTo>
                  <a:pt x="967588" y="520700"/>
                </a:lnTo>
                <a:lnTo>
                  <a:pt x="972617" y="524510"/>
                </a:lnTo>
                <a:lnTo>
                  <a:pt x="965742" y="525780"/>
                </a:lnTo>
                <a:lnTo>
                  <a:pt x="966161" y="527050"/>
                </a:lnTo>
                <a:close/>
              </a:path>
              <a:path w="4096384" h="836930">
                <a:moveTo>
                  <a:pt x="991894" y="534670"/>
                </a:moveTo>
                <a:lnTo>
                  <a:pt x="992996" y="528698"/>
                </a:lnTo>
                <a:lnTo>
                  <a:pt x="993102" y="528283"/>
                </a:lnTo>
                <a:lnTo>
                  <a:pt x="1000609" y="520700"/>
                </a:lnTo>
                <a:lnTo>
                  <a:pt x="1001510" y="523399"/>
                </a:lnTo>
                <a:lnTo>
                  <a:pt x="1001937" y="524474"/>
                </a:lnTo>
                <a:lnTo>
                  <a:pt x="1001830" y="524751"/>
                </a:lnTo>
                <a:lnTo>
                  <a:pt x="998769" y="530860"/>
                </a:lnTo>
                <a:lnTo>
                  <a:pt x="993570" y="530860"/>
                </a:lnTo>
                <a:lnTo>
                  <a:pt x="991894" y="534670"/>
                </a:lnTo>
                <a:close/>
              </a:path>
              <a:path w="4096384" h="836930">
                <a:moveTo>
                  <a:pt x="1028431" y="525780"/>
                </a:moveTo>
                <a:lnTo>
                  <a:pt x="1027265" y="525780"/>
                </a:lnTo>
                <a:lnTo>
                  <a:pt x="1025688" y="523399"/>
                </a:lnTo>
                <a:lnTo>
                  <a:pt x="1025628" y="523103"/>
                </a:lnTo>
                <a:lnTo>
                  <a:pt x="1026427" y="520700"/>
                </a:lnTo>
                <a:lnTo>
                  <a:pt x="1027763" y="520700"/>
                </a:lnTo>
                <a:lnTo>
                  <a:pt x="1029188" y="523103"/>
                </a:lnTo>
                <a:lnTo>
                  <a:pt x="1029116" y="523702"/>
                </a:lnTo>
                <a:lnTo>
                  <a:pt x="1028431" y="525780"/>
                </a:lnTo>
                <a:close/>
              </a:path>
              <a:path w="4096384" h="836930">
                <a:moveTo>
                  <a:pt x="1037300" y="525780"/>
                </a:moveTo>
                <a:lnTo>
                  <a:pt x="1028431" y="525780"/>
                </a:lnTo>
                <a:lnTo>
                  <a:pt x="1029116" y="523702"/>
                </a:lnTo>
                <a:lnTo>
                  <a:pt x="1029188" y="523103"/>
                </a:lnTo>
                <a:lnTo>
                  <a:pt x="1027763" y="520700"/>
                </a:lnTo>
                <a:lnTo>
                  <a:pt x="1038387" y="520700"/>
                </a:lnTo>
                <a:lnTo>
                  <a:pt x="1037300" y="525780"/>
                </a:lnTo>
                <a:close/>
              </a:path>
              <a:path w="4096384" h="836930">
                <a:moveTo>
                  <a:pt x="1070842" y="527050"/>
                </a:moveTo>
                <a:lnTo>
                  <a:pt x="1064477" y="521970"/>
                </a:lnTo>
                <a:lnTo>
                  <a:pt x="1067496" y="521970"/>
                </a:lnTo>
                <a:lnTo>
                  <a:pt x="1069172" y="520700"/>
                </a:lnTo>
                <a:lnTo>
                  <a:pt x="1070307" y="521936"/>
                </a:lnTo>
                <a:lnTo>
                  <a:pt x="1070816" y="523174"/>
                </a:lnTo>
                <a:lnTo>
                  <a:pt x="1070842" y="527050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70842" y="527050"/>
                </a:lnTo>
                <a:lnTo>
                  <a:pt x="1070816" y="523174"/>
                </a:lnTo>
                <a:lnTo>
                  <a:pt x="1070428" y="522199"/>
                </a:lnTo>
                <a:lnTo>
                  <a:pt x="1070307" y="521936"/>
                </a:lnTo>
                <a:lnTo>
                  <a:pt x="1069172" y="520700"/>
                </a:lnTo>
                <a:lnTo>
                  <a:pt x="1082412" y="520700"/>
                </a:lnTo>
                <a:lnTo>
                  <a:pt x="1080981" y="523103"/>
                </a:lnTo>
                <a:lnTo>
                  <a:pt x="1081083" y="523702"/>
                </a:lnTo>
                <a:lnTo>
                  <a:pt x="1081907" y="525780"/>
                </a:lnTo>
                <a:lnTo>
                  <a:pt x="1095206" y="52578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083080" y="525780"/>
                </a:moveTo>
                <a:lnTo>
                  <a:pt x="1081907" y="525780"/>
                </a:lnTo>
                <a:lnTo>
                  <a:pt x="1081083" y="523702"/>
                </a:lnTo>
                <a:lnTo>
                  <a:pt x="1080981" y="523103"/>
                </a:lnTo>
                <a:lnTo>
                  <a:pt x="1082412" y="520700"/>
                </a:lnTo>
                <a:lnTo>
                  <a:pt x="1083146" y="521495"/>
                </a:lnTo>
                <a:lnTo>
                  <a:pt x="1082916" y="521970"/>
                </a:lnTo>
                <a:lnTo>
                  <a:pt x="1083584" y="521970"/>
                </a:lnTo>
                <a:lnTo>
                  <a:pt x="1084572" y="524474"/>
                </a:lnTo>
                <a:lnTo>
                  <a:pt x="1084462" y="524613"/>
                </a:lnTo>
                <a:lnTo>
                  <a:pt x="1083080" y="525780"/>
                </a:lnTo>
                <a:close/>
              </a:path>
              <a:path w="4096384" h="836930">
                <a:moveTo>
                  <a:pt x="1083146" y="521495"/>
                </a:moveTo>
                <a:lnTo>
                  <a:pt x="1082412" y="520700"/>
                </a:lnTo>
                <a:lnTo>
                  <a:pt x="1083530" y="520700"/>
                </a:lnTo>
                <a:lnTo>
                  <a:pt x="1083146" y="521495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89113" y="523307"/>
                </a:lnTo>
                <a:lnTo>
                  <a:pt x="1095481" y="521970"/>
                </a:lnTo>
                <a:lnTo>
                  <a:pt x="1098834" y="520700"/>
                </a:lnTo>
                <a:lnTo>
                  <a:pt x="1097164" y="524510"/>
                </a:lnTo>
                <a:lnTo>
                  <a:pt x="1097668" y="52451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122308" y="528320"/>
                </a:moveTo>
                <a:lnTo>
                  <a:pt x="1119047" y="524613"/>
                </a:lnTo>
                <a:lnTo>
                  <a:pt x="1119039" y="524255"/>
                </a:lnTo>
                <a:lnTo>
                  <a:pt x="1119712" y="522199"/>
                </a:lnTo>
                <a:lnTo>
                  <a:pt x="1119836" y="521936"/>
                </a:lnTo>
                <a:lnTo>
                  <a:pt x="1121633" y="520700"/>
                </a:lnTo>
                <a:lnTo>
                  <a:pt x="1124488" y="521970"/>
                </a:lnTo>
                <a:lnTo>
                  <a:pt x="1126158" y="521970"/>
                </a:lnTo>
                <a:lnTo>
                  <a:pt x="1122308" y="528320"/>
                </a:lnTo>
                <a:close/>
              </a:path>
              <a:path w="4096384" h="836930">
                <a:moveTo>
                  <a:pt x="1143425" y="528320"/>
                </a:moveTo>
                <a:lnTo>
                  <a:pt x="1122308" y="528320"/>
                </a:lnTo>
                <a:lnTo>
                  <a:pt x="1126158" y="521970"/>
                </a:lnTo>
                <a:lnTo>
                  <a:pt x="1124488" y="521970"/>
                </a:lnTo>
                <a:lnTo>
                  <a:pt x="1121633" y="520700"/>
                </a:lnTo>
                <a:lnTo>
                  <a:pt x="1134546" y="520700"/>
                </a:lnTo>
                <a:lnTo>
                  <a:pt x="1133073" y="521936"/>
                </a:lnTo>
                <a:lnTo>
                  <a:pt x="1133003" y="522199"/>
                </a:lnTo>
                <a:lnTo>
                  <a:pt x="1132699" y="524510"/>
                </a:lnTo>
                <a:lnTo>
                  <a:pt x="1136052" y="525780"/>
                </a:lnTo>
                <a:lnTo>
                  <a:pt x="1146781" y="525780"/>
                </a:lnTo>
                <a:lnTo>
                  <a:pt x="1146278" y="527050"/>
                </a:lnTo>
                <a:lnTo>
                  <a:pt x="1143595" y="527050"/>
                </a:lnTo>
                <a:lnTo>
                  <a:pt x="1143425" y="528320"/>
                </a:lnTo>
                <a:close/>
              </a:path>
              <a:path w="4096384" h="836930">
                <a:moveTo>
                  <a:pt x="1136052" y="525780"/>
                </a:moveTo>
                <a:lnTo>
                  <a:pt x="1132699" y="524510"/>
                </a:lnTo>
                <a:lnTo>
                  <a:pt x="1133003" y="522199"/>
                </a:lnTo>
                <a:lnTo>
                  <a:pt x="1133073" y="521936"/>
                </a:lnTo>
                <a:lnTo>
                  <a:pt x="1134546" y="520700"/>
                </a:lnTo>
                <a:lnTo>
                  <a:pt x="1135718" y="520700"/>
                </a:lnTo>
                <a:lnTo>
                  <a:pt x="1136694" y="523174"/>
                </a:lnTo>
                <a:lnTo>
                  <a:pt x="1136598" y="523702"/>
                </a:lnTo>
                <a:lnTo>
                  <a:pt x="1136052" y="525780"/>
                </a:lnTo>
                <a:close/>
              </a:path>
              <a:path w="4096384" h="836930">
                <a:moveTo>
                  <a:pt x="1175948" y="525780"/>
                </a:moveTo>
                <a:lnTo>
                  <a:pt x="1174940" y="525780"/>
                </a:lnTo>
                <a:lnTo>
                  <a:pt x="1174665" y="523702"/>
                </a:lnTo>
                <a:lnTo>
                  <a:pt x="1174546" y="521830"/>
                </a:lnTo>
                <a:lnTo>
                  <a:pt x="1175444" y="520700"/>
                </a:lnTo>
                <a:lnTo>
                  <a:pt x="1176604" y="522199"/>
                </a:lnTo>
                <a:lnTo>
                  <a:pt x="1177200" y="523103"/>
                </a:lnTo>
                <a:lnTo>
                  <a:pt x="1177118" y="523566"/>
                </a:lnTo>
                <a:lnTo>
                  <a:pt x="1175948" y="525780"/>
                </a:lnTo>
                <a:close/>
              </a:path>
              <a:path w="4096384" h="836930">
                <a:moveTo>
                  <a:pt x="1216246" y="525780"/>
                </a:moveTo>
                <a:lnTo>
                  <a:pt x="1175948" y="525780"/>
                </a:lnTo>
                <a:lnTo>
                  <a:pt x="1177118" y="523566"/>
                </a:lnTo>
                <a:lnTo>
                  <a:pt x="1177200" y="523103"/>
                </a:lnTo>
                <a:lnTo>
                  <a:pt x="1176452" y="521970"/>
                </a:lnTo>
                <a:lnTo>
                  <a:pt x="1175444" y="520700"/>
                </a:lnTo>
                <a:lnTo>
                  <a:pt x="1187345" y="520700"/>
                </a:lnTo>
                <a:lnTo>
                  <a:pt x="1186747" y="521830"/>
                </a:lnTo>
                <a:lnTo>
                  <a:pt x="1186779" y="522199"/>
                </a:lnTo>
                <a:lnTo>
                  <a:pt x="1187845" y="524510"/>
                </a:lnTo>
                <a:lnTo>
                  <a:pt x="1216054" y="524510"/>
                </a:lnTo>
                <a:lnTo>
                  <a:pt x="1216246" y="525780"/>
                </a:lnTo>
                <a:close/>
              </a:path>
              <a:path w="4096384" h="836930">
                <a:moveTo>
                  <a:pt x="1377767" y="527050"/>
                </a:moveTo>
                <a:lnTo>
                  <a:pt x="1373609" y="522199"/>
                </a:lnTo>
                <a:lnTo>
                  <a:pt x="1373505" y="521936"/>
                </a:lnTo>
                <a:lnTo>
                  <a:pt x="1376928" y="520700"/>
                </a:lnTo>
                <a:lnTo>
                  <a:pt x="1379109" y="520700"/>
                </a:lnTo>
                <a:lnTo>
                  <a:pt x="1379709" y="521830"/>
                </a:lnTo>
                <a:lnTo>
                  <a:pt x="1379600" y="522894"/>
                </a:lnTo>
                <a:lnTo>
                  <a:pt x="1379279" y="524510"/>
                </a:lnTo>
                <a:lnTo>
                  <a:pt x="1377767" y="527050"/>
                </a:lnTo>
                <a:close/>
              </a:path>
              <a:path w="4096384" h="836930">
                <a:moveTo>
                  <a:pt x="1478686" y="526674"/>
                </a:moveTo>
                <a:lnTo>
                  <a:pt x="1475664" y="523240"/>
                </a:lnTo>
                <a:lnTo>
                  <a:pt x="1480856" y="523240"/>
                </a:lnTo>
                <a:lnTo>
                  <a:pt x="1482532" y="520700"/>
                </a:lnTo>
                <a:lnTo>
                  <a:pt x="1482757" y="525780"/>
                </a:lnTo>
                <a:lnTo>
                  <a:pt x="1479016" y="525780"/>
                </a:lnTo>
                <a:lnTo>
                  <a:pt x="1478686" y="526674"/>
                </a:lnTo>
                <a:close/>
              </a:path>
              <a:path w="4096384" h="836930">
                <a:moveTo>
                  <a:pt x="1620149" y="525780"/>
                </a:moveTo>
                <a:lnTo>
                  <a:pt x="1618807" y="525780"/>
                </a:lnTo>
                <a:lnTo>
                  <a:pt x="1617848" y="523702"/>
                </a:lnTo>
                <a:lnTo>
                  <a:pt x="1617725" y="523103"/>
                </a:lnTo>
                <a:lnTo>
                  <a:pt x="1619311" y="520700"/>
                </a:lnTo>
                <a:lnTo>
                  <a:pt x="1619845" y="520700"/>
                </a:lnTo>
                <a:lnTo>
                  <a:pt x="1620979" y="521495"/>
                </a:lnTo>
                <a:lnTo>
                  <a:pt x="1621101" y="521677"/>
                </a:lnTo>
                <a:lnTo>
                  <a:pt x="1621762" y="523103"/>
                </a:lnTo>
                <a:lnTo>
                  <a:pt x="1621720" y="523399"/>
                </a:lnTo>
                <a:lnTo>
                  <a:pt x="1620149" y="525780"/>
                </a:lnTo>
                <a:close/>
              </a:path>
              <a:path w="4096384" h="836930">
                <a:moveTo>
                  <a:pt x="1621655" y="521970"/>
                </a:moveTo>
                <a:lnTo>
                  <a:pt x="1621034" y="521533"/>
                </a:lnTo>
                <a:lnTo>
                  <a:pt x="1620647" y="520700"/>
                </a:lnTo>
                <a:lnTo>
                  <a:pt x="1622103" y="520700"/>
                </a:lnTo>
                <a:lnTo>
                  <a:pt x="1621655" y="521970"/>
                </a:lnTo>
                <a:close/>
              </a:path>
              <a:path w="4096384" h="836930">
                <a:moveTo>
                  <a:pt x="1691894" y="529590"/>
                </a:moveTo>
                <a:lnTo>
                  <a:pt x="1693734" y="527050"/>
                </a:lnTo>
                <a:lnTo>
                  <a:pt x="1694075" y="527050"/>
                </a:lnTo>
                <a:lnTo>
                  <a:pt x="1691554" y="520700"/>
                </a:lnTo>
                <a:lnTo>
                  <a:pt x="1697448" y="523307"/>
                </a:lnTo>
                <a:lnTo>
                  <a:pt x="1700084" y="524237"/>
                </a:lnTo>
                <a:lnTo>
                  <a:pt x="1699935" y="525780"/>
                </a:lnTo>
                <a:lnTo>
                  <a:pt x="1704460" y="525780"/>
                </a:lnTo>
                <a:lnTo>
                  <a:pt x="1696083" y="528320"/>
                </a:lnTo>
                <a:lnTo>
                  <a:pt x="1694743" y="528320"/>
                </a:lnTo>
                <a:lnTo>
                  <a:pt x="1693569" y="529082"/>
                </a:lnTo>
                <a:lnTo>
                  <a:pt x="1691894" y="529590"/>
                </a:lnTo>
                <a:close/>
              </a:path>
              <a:path w="4096384" h="836930">
                <a:moveTo>
                  <a:pt x="1905951" y="528320"/>
                </a:moveTo>
                <a:lnTo>
                  <a:pt x="1897519" y="528311"/>
                </a:lnTo>
                <a:lnTo>
                  <a:pt x="1889856" y="527050"/>
                </a:lnTo>
                <a:lnTo>
                  <a:pt x="1897065" y="523240"/>
                </a:lnTo>
                <a:lnTo>
                  <a:pt x="1897235" y="520700"/>
                </a:lnTo>
                <a:lnTo>
                  <a:pt x="1905951" y="528320"/>
                </a:lnTo>
                <a:close/>
              </a:path>
              <a:path w="4096384" h="836930">
                <a:moveTo>
                  <a:pt x="1909807" y="528320"/>
                </a:moveTo>
                <a:lnTo>
                  <a:pt x="1905951" y="528320"/>
                </a:lnTo>
                <a:lnTo>
                  <a:pt x="1897235" y="520700"/>
                </a:lnTo>
                <a:lnTo>
                  <a:pt x="1900588" y="520700"/>
                </a:lnTo>
                <a:lnTo>
                  <a:pt x="1900588" y="523240"/>
                </a:lnTo>
                <a:lnTo>
                  <a:pt x="1919865" y="523240"/>
                </a:lnTo>
                <a:lnTo>
                  <a:pt x="1921204" y="524510"/>
                </a:lnTo>
                <a:lnTo>
                  <a:pt x="1909140" y="524510"/>
                </a:lnTo>
                <a:lnTo>
                  <a:pt x="1908541" y="526763"/>
                </a:lnTo>
                <a:lnTo>
                  <a:pt x="1908583" y="527161"/>
                </a:lnTo>
                <a:lnTo>
                  <a:pt x="1909807" y="528320"/>
                </a:lnTo>
                <a:close/>
              </a:path>
              <a:path w="4096384" h="836930">
                <a:moveTo>
                  <a:pt x="2046920" y="529590"/>
                </a:moveTo>
                <a:lnTo>
                  <a:pt x="2043567" y="528320"/>
                </a:lnTo>
                <a:lnTo>
                  <a:pt x="2042654" y="527161"/>
                </a:lnTo>
                <a:lnTo>
                  <a:pt x="2042679" y="526763"/>
                </a:lnTo>
                <a:lnTo>
                  <a:pt x="2043582" y="524483"/>
                </a:lnTo>
                <a:lnTo>
                  <a:pt x="2045584" y="520700"/>
                </a:lnTo>
                <a:lnTo>
                  <a:pt x="2047660" y="526763"/>
                </a:lnTo>
                <a:lnTo>
                  <a:pt x="2047721" y="527161"/>
                </a:lnTo>
                <a:lnTo>
                  <a:pt x="2046920" y="529590"/>
                </a:lnTo>
                <a:close/>
              </a:path>
              <a:path w="4096384" h="836930">
                <a:moveTo>
                  <a:pt x="2091511" y="527050"/>
                </a:moveTo>
                <a:lnTo>
                  <a:pt x="2079109" y="527050"/>
                </a:lnTo>
                <a:lnTo>
                  <a:pt x="2083288" y="523399"/>
                </a:lnTo>
                <a:lnTo>
                  <a:pt x="2083400" y="522199"/>
                </a:lnTo>
                <a:lnTo>
                  <a:pt x="2083300" y="520700"/>
                </a:lnTo>
                <a:lnTo>
                  <a:pt x="2091511" y="527050"/>
                </a:lnTo>
                <a:close/>
              </a:path>
              <a:path w="4096384" h="836930">
                <a:moveTo>
                  <a:pt x="2105818" y="521970"/>
                </a:moveTo>
                <a:lnTo>
                  <a:pt x="2101234" y="521970"/>
                </a:lnTo>
                <a:lnTo>
                  <a:pt x="2103585" y="520700"/>
                </a:lnTo>
                <a:lnTo>
                  <a:pt x="2105818" y="521970"/>
                </a:lnTo>
                <a:close/>
              </a:path>
              <a:path w="4096384" h="836930">
                <a:moveTo>
                  <a:pt x="2110284" y="524510"/>
                </a:moveTo>
                <a:lnTo>
                  <a:pt x="2103585" y="520700"/>
                </a:lnTo>
                <a:lnTo>
                  <a:pt x="2108779" y="520700"/>
                </a:lnTo>
                <a:lnTo>
                  <a:pt x="2110284" y="524510"/>
                </a:lnTo>
                <a:close/>
              </a:path>
              <a:path w="4096384" h="836930">
                <a:moveTo>
                  <a:pt x="2126378" y="528320"/>
                </a:moveTo>
                <a:lnTo>
                  <a:pt x="2124872" y="528320"/>
                </a:lnTo>
                <a:lnTo>
                  <a:pt x="2124039" y="525172"/>
                </a:lnTo>
                <a:lnTo>
                  <a:pt x="2123942" y="524255"/>
                </a:lnTo>
                <a:lnTo>
                  <a:pt x="2125036" y="520700"/>
                </a:lnTo>
                <a:lnTo>
                  <a:pt x="2128793" y="523174"/>
                </a:lnTo>
                <a:lnTo>
                  <a:pt x="2128721" y="523893"/>
                </a:lnTo>
                <a:lnTo>
                  <a:pt x="2128285" y="525552"/>
                </a:lnTo>
                <a:lnTo>
                  <a:pt x="2128200" y="525814"/>
                </a:lnTo>
                <a:lnTo>
                  <a:pt x="2126378" y="528320"/>
                </a:lnTo>
                <a:close/>
              </a:path>
              <a:path w="4096384" h="836930">
                <a:moveTo>
                  <a:pt x="2134923" y="528320"/>
                </a:moveTo>
                <a:lnTo>
                  <a:pt x="2126378" y="528320"/>
                </a:lnTo>
                <a:lnTo>
                  <a:pt x="2128200" y="525814"/>
                </a:lnTo>
                <a:lnTo>
                  <a:pt x="2128721" y="523893"/>
                </a:lnTo>
                <a:lnTo>
                  <a:pt x="2128793" y="523174"/>
                </a:lnTo>
                <a:lnTo>
                  <a:pt x="2125036" y="520700"/>
                </a:lnTo>
                <a:lnTo>
                  <a:pt x="2131237" y="520700"/>
                </a:lnTo>
                <a:lnTo>
                  <a:pt x="2134426" y="523240"/>
                </a:lnTo>
                <a:lnTo>
                  <a:pt x="2136600" y="523240"/>
                </a:lnTo>
                <a:lnTo>
                  <a:pt x="213492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32316" y="527050"/>
                </a:lnTo>
                <a:lnTo>
                  <a:pt x="2229870" y="525814"/>
                </a:lnTo>
                <a:lnTo>
                  <a:pt x="2229907" y="525552"/>
                </a:lnTo>
                <a:lnTo>
                  <a:pt x="2232146" y="520700"/>
                </a:lnTo>
                <a:lnTo>
                  <a:pt x="2236272" y="523103"/>
                </a:lnTo>
                <a:lnTo>
                  <a:pt x="2235865" y="523231"/>
                </a:lnTo>
                <a:lnTo>
                  <a:pt x="2235969" y="523893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368093" y="528320"/>
                </a:moveTo>
                <a:lnTo>
                  <a:pt x="2359208" y="528320"/>
                </a:lnTo>
                <a:lnTo>
                  <a:pt x="2370273" y="520700"/>
                </a:lnTo>
                <a:lnTo>
                  <a:pt x="2370444" y="521970"/>
                </a:lnTo>
                <a:lnTo>
                  <a:pt x="2375358" y="521970"/>
                </a:lnTo>
                <a:lnTo>
                  <a:pt x="2368093" y="528320"/>
                </a:lnTo>
                <a:close/>
              </a:path>
              <a:path w="4096384" h="836930">
                <a:moveTo>
                  <a:pt x="2605671" y="530310"/>
                </a:moveTo>
                <a:lnTo>
                  <a:pt x="2604764" y="530018"/>
                </a:lnTo>
                <a:lnTo>
                  <a:pt x="2604826" y="529689"/>
                </a:lnTo>
                <a:lnTo>
                  <a:pt x="2607804" y="520700"/>
                </a:lnTo>
                <a:lnTo>
                  <a:pt x="2608479" y="523240"/>
                </a:lnTo>
                <a:lnTo>
                  <a:pt x="2617849" y="523240"/>
                </a:lnTo>
                <a:lnTo>
                  <a:pt x="2610135" y="528320"/>
                </a:lnTo>
                <a:lnTo>
                  <a:pt x="2605671" y="530310"/>
                </a:lnTo>
                <a:close/>
              </a:path>
              <a:path w="4096384" h="836930">
                <a:moveTo>
                  <a:pt x="2719432" y="527050"/>
                </a:moveTo>
                <a:lnTo>
                  <a:pt x="2717101" y="527050"/>
                </a:lnTo>
                <a:lnTo>
                  <a:pt x="2714005" y="525814"/>
                </a:lnTo>
                <a:lnTo>
                  <a:pt x="2714004" y="525680"/>
                </a:lnTo>
                <a:lnTo>
                  <a:pt x="2718267" y="520700"/>
                </a:lnTo>
                <a:lnTo>
                  <a:pt x="2720008" y="523103"/>
                </a:lnTo>
                <a:lnTo>
                  <a:pt x="2720128" y="523399"/>
                </a:lnTo>
                <a:lnTo>
                  <a:pt x="2720378" y="525299"/>
                </a:lnTo>
                <a:lnTo>
                  <a:pt x="2720264" y="526003"/>
                </a:lnTo>
                <a:lnTo>
                  <a:pt x="2719432" y="527050"/>
                </a:lnTo>
                <a:close/>
              </a:path>
              <a:path w="4096384" h="836930">
                <a:moveTo>
                  <a:pt x="2729837" y="527050"/>
                </a:moveTo>
                <a:lnTo>
                  <a:pt x="2719432" y="527050"/>
                </a:lnTo>
                <a:lnTo>
                  <a:pt x="2720264" y="526003"/>
                </a:lnTo>
                <a:lnTo>
                  <a:pt x="2720378" y="525299"/>
                </a:lnTo>
                <a:lnTo>
                  <a:pt x="2720128" y="523399"/>
                </a:lnTo>
                <a:lnTo>
                  <a:pt x="2720008" y="523103"/>
                </a:lnTo>
                <a:lnTo>
                  <a:pt x="2718267" y="520700"/>
                </a:lnTo>
                <a:lnTo>
                  <a:pt x="2721282" y="520700"/>
                </a:lnTo>
                <a:lnTo>
                  <a:pt x="2721940" y="523240"/>
                </a:lnTo>
                <a:lnTo>
                  <a:pt x="2730666" y="523240"/>
                </a:lnTo>
                <a:lnTo>
                  <a:pt x="2728724" y="525680"/>
                </a:lnTo>
                <a:lnTo>
                  <a:pt x="2728802" y="525947"/>
                </a:lnTo>
                <a:lnTo>
                  <a:pt x="2729837" y="527050"/>
                </a:lnTo>
                <a:close/>
              </a:path>
              <a:path w="4096384" h="836930">
                <a:moveTo>
                  <a:pt x="2821396" y="531511"/>
                </a:moveTo>
                <a:lnTo>
                  <a:pt x="2821010" y="530966"/>
                </a:lnTo>
                <a:lnTo>
                  <a:pt x="2821568" y="526674"/>
                </a:lnTo>
                <a:lnTo>
                  <a:pt x="2821684" y="520700"/>
                </a:lnTo>
                <a:lnTo>
                  <a:pt x="2826058" y="525780"/>
                </a:lnTo>
                <a:lnTo>
                  <a:pt x="2826372" y="525780"/>
                </a:lnTo>
                <a:lnTo>
                  <a:pt x="2821396" y="531511"/>
                </a:lnTo>
                <a:close/>
              </a:path>
              <a:path w="4096384" h="836930">
                <a:moveTo>
                  <a:pt x="2833077" y="525780"/>
                </a:moveTo>
                <a:lnTo>
                  <a:pt x="2826058" y="525780"/>
                </a:lnTo>
                <a:lnTo>
                  <a:pt x="2821684" y="520700"/>
                </a:lnTo>
                <a:lnTo>
                  <a:pt x="2829356" y="520700"/>
                </a:lnTo>
                <a:lnTo>
                  <a:pt x="2828906" y="523240"/>
                </a:lnTo>
                <a:lnTo>
                  <a:pt x="2858491" y="523240"/>
                </a:lnTo>
                <a:lnTo>
                  <a:pt x="2859283" y="524510"/>
                </a:lnTo>
                <a:lnTo>
                  <a:pt x="2843305" y="524510"/>
                </a:lnTo>
                <a:lnTo>
                  <a:pt x="2833077" y="525780"/>
                </a:lnTo>
                <a:close/>
              </a:path>
              <a:path w="4096384" h="836930">
                <a:moveTo>
                  <a:pt x="2984804" y="528320"/>
                </a:moveTo>
                <a:lnTo>
                  <a:pt x="2982447" y="528320"/>
                </a:lnTo>
                <a:lnTo>
                  <a:pt x="2983122" y="520700"/>
                </a:lnTo>
                <a:lnTo>
                  <a:pt x="2987469" y="523240"/>
                </a:lnTo>
                <a:lnTo>
                  <a:pt x="2988530" y="525552"/>
                </a:lnTo>
                <a:lnTo>
                  <a:pt x="2988433" y="526088"/>
                </a:lnTo>
                <a:lnTo>
                  <a:pt x="2987803" y="527050"/>
                </a:lnTo>
                <a:lnTo>
                  <a:pt x="2984804" y="528320"/>
                </a:lnTo>
                <a:close/>
              </a:path>
              <a:path w="4096384" h="836930">
                <a:moveTo>
                  <a:pt x="3013798" y="528320"/>
                </a:moveTo>
                <a:lnTo>
                  <a:pt x="3009084" y="528320"/>
                </a:lnTo>
                <a:lnTo>
                  <a:pt x="3012266" y="520700"/>
                </a:lnTo>
                <a:lnTo>
                  <a:pt x="3015056" y="524397"/>
                </a:lnTo>
                <a:lnTo>
                  <a:pt x="3015173" y="524751"/>
                </a:lnTo>
                <a:lnTo>
                  <a:pt x="3015417" y="526573"/>
                </a:lnTo>
                <a:lnTo>
                  <a:pt x="3015333" y="527161"/>
                </a:lnTo>
                <a:lnTo>
                  <a:pt x="3013798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1846" y="533400"/>
                </a:lnTo>
                <a:lnTo>
                  <a:pt x="3022380" y="531307"/>
                </a:lnTo>
                <a:lnTo>
                  <a:pt x="3022494" y="528320"/>
                </a:lnTo>
                <a:lnTo>
                  <a:pt x="3013798" y="528320"/>
                </a:lnTo>
                <a:lnTo>
                  <a:pt x="3015333" y="527161"/>
                </a:lnTo>
                <a:lnTo>
                  <a:pt x="3015417" y="526573"/>
                </a:lnTo>
                <a:lnTo>
                  <a:pt x="3015173" y="524751"/>
                </a:lnTo>
                <a:lnTo>
                  <a:pt x="3015056" y="524397"/>
                </a:lnTo>
                <a:lnTo>
                  <a:pt x="3012266" y="520700"/>
                </a:lnTo>
                <a:lnTo>
                  <a:pt x="3016647" y="520700"/>
                </a:lnTo>
                <a:lnTo>
                  <a:pt x="3018480" y="525780"/>
                </a:lnTo>
                <a:lnTo>
                  <a:pt x="3023502" y="52578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198684" y="523240"/>
                </a:moveTo>
                <a:lnTo>
                  <a:pt x="3197335" y="523240"/>
                </a:lnTo>
                <a:lnTo>
                  <a:pt x="3195653" y="520700"/>
                </a:lnTo>
                <a:lnTo>
                  <a:pt x="3199692" y="520700"/>
                </a:lnTo>
                <a:lnTo>
                  <a:pt x="3198684" y="523240"/>
                </a:lnTo>
                <a:close/>
              </a:path>
              <a:path w="4096384" h="836930">
                <a:moveTo>
                  <a:pt x="3230440" y="543727"/>
                </a:moveTo>
                <a:lnTo>
                  <a:pt x="3229512" y="543209"/>
                </a:lnTo>
                <a:lnTo>
                  <a:pt x="3229392" y="542947"/>
                </a:lnTo>
                <a:lnTo>
                  <a:pt x="3235198" y="533135"/>
                </a:lnTo>
                <a:lnTo>
                  <a:pt x="3235775" y="532031"/>
                </a:lnTo>
                <a:lnTo>
                  <a:pt x="3237415" y="528320"/>
                </a:lnTo>
                <a:lnTo>
                  <a:pt x="3242771" y="528320"/>
                </a:lnTo>
                <a:lnTo>
                  <a:pt x="3240325" y="524613"/>
                </a:lnTo>
                <a:lnTo>
                  <a:pt x="3240289" y="524483"/>
                </a:lnTo>
                <a:lnTo>
                  <a:pt x="3244788" y="520700"/>
                </a:lnTo>
                <a:lnTo>
                  <a:pt x="3245407" y="526763"/>
                </a:lnTo>
                <a:lnTo>
                  <a:pt x="3245414" y="527161"/>
                </a:lnTo>
                <a:lnTo>
                  <a:pt x="3244120" y="533400"/>
                </a:lnTo>
                <a:lnTo>
                  <a:pt x="3242239" y="534670"/>
                </a:lnTo>
                <a:lnTo>
                  <a:pt x="3241763" y="534670"/>
                </a:lnTo>
                <a:lnTo>
                  <a:pt x="3241536" y="535145"/>
                </a:lnTo>
                <a:lnTo>
                  <a:pt x="3234717" y="539750"/>
                </a:lnTo>
                <a:lnTo>
                  <a:pt x="3232207" y="542291"/>
                </a:lnTo>
                <a:lnTo>
                  <a:pt x="3230440" y="543727"/>
                </a:lnTo>
                <a:close/>
              </a:path>
              <a:path w="4096384" h="836930">
                <a:moveTo>
                  <a:pt x="3243779" y="541020"/>
                </a:moveTo>
                <a:lnTo>
                  <a:pt x="3238731" y="541020"/>
                </a:lnTo>
                <a:lnTo>
                  <a:pt x="3240414" y="538480"/>
                </a:lnTo>
                <a:lnTo>
                  <a:pt x="3241594" y="535145"/>
                </a:lnTo>
                <a:lnTo>
                  <a:pt x="3244120" y="533400"/>
                </a:lnTo>
                <a:lnTo>
                  <a:pt x="3245414" y="527161"/>
                </a:lnTo>
                <a:lnTo>
                  <a:pt x="3245407" y="526763"/>
                </a:lnTo>
                <a:lnTo>
                  <a:pt x="3244788" y="520700"/>
                </a:lnTo>
                <a:lnTo>
                  <a:pt x="3251146" y="520700"/>
                </a:lnTo>
                <a:lnTo>
                  <a:pt x="3250642" y="521970"/>
                </a:lnTo>
                <a:lnTo>
                  <a:pt x="3254341" y="521970"/>
                </a:lnTo>
                <a:lnTo>
                  <a:pt x="3258355" y="528320"/>
                </a:lnTo>
                <a:lnTo>
                  <a:pt x="3267077" y="528320"/>
                </a:lnTo>
                <a:lnTo>
                  <a:pt x="3264727" y="530860"/>
                </a:lnTo>
                <a:lnTo>
                  <a:pt x="3248310" y="530860"/>
                </a:lnTo>
                <a:lnTo>
                  <a:pt x="3247159" y="532087"/>
                </a:lnTo>
                <a:lnTo>
                  <a:pt x="3247258" y="533661"/>
                </a:lnTo>
                <a:lnTo>
                  <a:pt x="3247793" y="534670"/>
                </a:lnTo>
                <a:lnTo>
                  <a:pt x="3277730" y="534670"/>
                </a:lnTo>
                <a:lnTo>
                  <a:pt x="3278330" y="535940"/>
                </a:lnTo>
                <a:lnTo>
                  <a:pt x="3252999" y="535940"/>
                </a:lnTo>
                <a:lnTo>
                  <a:pt x="3253626" y="537210"/>
                </a:lnTo>
                <a:lnTo>
                  <a:pt x="3245953" y="537210"/>
                </a:lnTo>
                <a:lnTo>
                  <a:pt x="3243522" y="539672"/>
                </a:lnTo>
                <a:lnTo>
                  <a:pt x="3243638" y="540483"/>
                </a:lnTo>
                <a:lnTo>
                  <a:pt x="3243779" y="541020"/>
                </a:lnTo>
                <a:close/>
              </a:path>
              <a:path w="4096384" h="836930">
                <a:moveTo>
                  <a:pt x="3293163" y="521236"/>
                </a:moveTo>
                <a:lnTo>
                  <a:pt x="3293130" y="520935"/>
                </a:lnTo>
                <a:lnTo>
                  <a:pt x="3293720" y="520700"/>
                </a:lnTo>
                <a:lnTo>
                  <a:pt x="3293163" y="521236"/>
                </a:lnTo>
                <a:close/>
              </a:path>
              <a:path w="4096384" h="836930">
                <a:moveTo>
                  <a:pt x="3293380" y="523240"/>
                </a:moveTo>
                <a:lnTo>
                  <a:pt x="3293211" y="521189"/>
                </a:lnTo>
                <a:lnTo>
                  <a:pt x="3293720" y="520700"/>
                </a:lnTo>
                <a:lnTo>
                  <a:pt x="3294501" y="520700"/>
                </a:lnTo>
                <a:lnTo>
                  <a:pt x="3293380" y="523240"/>
                </a:lnTo>
                <a:close/>
              </a:path>
              <a:path w="4096384" h="836930">
                <a:moveTo>
                  <a:pt x="3310830" y="532130"/>
                </a:moveTo>
                <a:lnTo>
                  <a:pt x="3310830" y="520700"/>
                </a:lnTo>
                <a:lnTo>
                  <a:pt x="3316035" y="525780"/>
                </a:lnTo>
                <a:lnTo>
                  <a:pt x="3316677" y="525780"/>
                </a:lnTo>
                <a:lnTo>
                  <a:pt x="3310830" y="532130"/>
                </a:lnTo>
                <a:close/>
              </a:path>
              <a:path w="4096384" h="836930">
                <a:moveTo>
                  <a:pt x="3361438" y="538480"/>
                </a:moveTo>
                <a:lnTo>
                  <a:pt x="3355591" y="529590"/>
                </a:lnTo>
                <a:lnTo>
                  <a:pt x="3352402" y="528320"/>
                </a:lnTo>
                <a:lnTo>
                  <a:pt x="3349554" y="528320"/>
                </a:lnTo>
                <a:lnTo>
                  <a:pt x="3357424" y="520700"/>
                </a:lnTo>
                <a:lnTo>
                  <a:pt x="3361438" y="538480"/>
                </a:lnTo>
                <a:close/>
              </a:path>
              <a:path w="4096384" h="836930">
                <a:moveTo>
                  <a:pt x="3361987" y="538480"/>
                </a:moveTo>
                <a:lnTo>
                  <a:pt x="3361438" y="538480"/>
                </a:lnTo>
                <a:lnTo>
                  <a:pt x="3357424" y="520700"/>
                </a:lnTo>
                <a:lnTo>
                  <a:pt x="3357631" y="520700"/>
                </a:lnTo>
                <a:lnTo>
                  <a:pt x="3363004" y="525671"/>
                </a:lnTo>
                <a:lnTo>
                  <a:pt x="3363126" y="525814"/>
                </a:lnTo>
                <a:lnTo>
                  <a:pt x="3363250" y="526674"/>
                </a:lnTo>
                <a:lnTo>
                  <a:pt x="3363328" y="527066"/>
                </a:lnTo>
                <a:lnTo>
                  <a:pt x="3365116" y="528320"/>
                </a:lnTo>
                <a:lnTo>
                  <a:pt x="3378500" y="528320"/>
                </a:lnTo>
                <a:lnTo>
                  <a:pt x="3378371" y="529590"/>
                </a:lnTo>
                <a:lnTo>
                  <a:pt x="3394318" y="529590"/>
                </a:lnTo>
                <a:lnTo>
                  <a:pt x="3395319" y="530860"/>
                </a:lnTo>
                <a:lnTo>
                  <a:pt x="3384919" y="530860"/>
                </a:lnTo>
                <a:lnTo>
                  <a:pt x="3383910" y="532130"/>
                </a:lnTo>
                <a:lnTo>
                  <a:pt x="3370657" y="532130"/>
                </a:lnTo>
                <a:lnTo>
                  <a:pt x="3371843" y="533400"/>
                </a:lnTo>
                <a:lnTo>
                  <a:pt x="3384657" y="533400"/>
                </a:lnTo>
                <a:lnTo>
                  <a:pt x="3385744" y="534670"/>
                </a:lnTo>
                <a:lnTo>
                  <a:pt x="3394629" y="534670"/>
                </a:lnTo>
                <a:lnTo>
                  <a:pt x="3392951" y="535960"/>
                </a:lnTo>
                <a:lnTo>
                  <a:pt x="3391652" y="537210"/>
                </a:lnTo>
                <a:lnTo>
                  <a:pt x="3363028" y="537210"/>
                </a:lnTo>
                <a:lnTo>
                  <a:pt x="3361987" y="538480"/>
                </a:lnTo>
                <a:close/>
              </a:path>
              <a:path w="4096384" h="836930">
                <a:moveTo>
                  <a:pt x="3886894" y="523240"/>
                </a:moveTo>
                <a:lnTo>
                  <a:pt x="3877921" y="523240"/>
                </a:lnTo>
                <a:lnTo>
                  <a:pt x="3887448" y="520700"/>
                </a:lnTo>
                <a:lnTo>
                  <a:pt x="3886977" y="521970"/>
                </a:lnTo>
                <a:lnTo>
                  <a:pt x="3887171" y="521970"/>
                </a:lnTo>
                <a:lnTo>
                  <a:pt x="3886894" y="523240"/>
                </a:lnTo>
                <a:close/>
              </a:path>
              <a:path w="4096384" h="836930">
                <a:moveTo>
                  <a:pt x="4093607" y="528320"/>
                </a:moveTo>
                <a:lnTo>
                  <a:pt x="4091371" y="528320"/>
                </a:lnTo>
                <a:lnTo>
                  <a:pt x="4090290" y="526088"/>
                </a:lnTo>
                <a:lnTo>
                  <a:pt x="4090212" y="525680"/>
                </a:lnTo>
                <a:lnTo>
                  <a:pt x="4092325" y="522777"/>
                </a:lnTo>
                <a:lnTo>
                  <a:pt x="4092966" y="521970"/>
                </a:lnTo>
                <a:lnTo>
                  <a:pt x="4093792" y="521970"/>
                </a:lnTo>
                <a:lnTo>
                  <a:pt x="4094806" y="520700"/>
                </a:lnTo>
                <a:lnTo>
                  <a:pt x="4093607" y="528320"/>
                </a:lnTo>
                <a:close/>
              </a:path>
              <a:path w="4096384" h="836930">
                <a:moveTo>
                  <a:pt x="4095854" y="534670"/>
                </a:moveTo>
                <a:lnTo>
                  <a:pt x="4082922" y="534670"/>
                </a:lnTo>
                <a:lnTo>
                  <a:pt x="4087427" y="533400"/>
                </a:lnTo>
                <a:lnTo>
                  <a:pt x="4087553" y="530783"/>
                </a:lnTo>
                <a:lnTo>
                  <a:pt x="4086752" y="529590"/>
                </a:lnTo>
                <a:lnTo>
                  <a:pt x="4083230" y="528320"/>
                </a:lnTo>
                <a:lnTo>
                  <a:pt x="4093607" y="528320"/>
                </a:lnTo>
                <a:lnTo>
                  <a:pt x="4094806" y="520700"/>
                </a:lnTo>
                <a:lnTo>
                  <a:pt x="4095854" y="520700"/>
                </a:lnTo>
                <a:lnTo>
                  <a:pt x="4095854" y="534670"/>
                </a:lnTo>
                <a:close/>
              </a:path>
              <a:path w="4096384" h="836930">
                <a:moveTo>
                  <a:pt x="1639020" y="526226"/>
                </a:moveTo>
                <a:lnTo>
                  <a:pt x="1638571" y="525751"/>
                </a:lnTo>
                <a:lnTo>
                  <a:pt x="1637142" y="523399"/>
                </a:lnTo>
                <a:lnTo>
                  <a:pt x="1637104" y="523103"/>
                </a:lnTo>
                <a:lnTo>
                  <a:pt x="1638215" y="520857"/>
                </a:lnTo>
                <a:lnTo>
                  <a:pt x="1645583" y="523875"/>
                </a:lnTo>
                <a:lnTo>
                  <a:pt x="1645627" y="525080"/>
                </a:lnTo>
                <a:lnTo>
                  <a:pt x="1643780" y="525780"/>
                </a:lnTo>
                <a:lnTo>
                  <a:pt x="1639256" y="525780"/>
                </a:lnTo>
                <a:lnTo>
                  <a:pt x="1639020" y="526226"/>
                </a:lnTo>
                <a:close/>
              </a:path>
              <a:path w="4096384" h="836930">
                <a:moveTo>
                  <a:pt x="3288032" y="543101"/>
                </a:moveTo>
                <a:lnTo>
                  <a:pt x="3283468" y="541011"/>
                </a:lnTo>
                <a:lnTo>
                  <a:pt x="3280173" y="539766"/>
                </a:lnTo>
                <a:lnTo>
                  <a:pt x="3277829" y="534878"/>
                </a:lnTo>
                <a:lnTo>
                  <a:pt x="3277739" y="534584"/>
                </a:lnTo>
                <a:lnTo>
                  <a:pt x="3278311" y="528998"/>
                </a:lnTo>
                <a:lnTo>
                  <a:pt x="3278436" y="528283"/>
                </a:lnTo>
                <a:lnTo>
                  <a:pt x="3284167" y="524510"/>
                </a:lnTo>
                <a:lnTo>
                  <a:pt x="3293130" y="520935"/>
                </a:lnTo>
                <a:lnTo>
                  <a:pt x="3293066" y="521329"/>
                </a:lnTo>
                <a:lnTo>
                  <a:pt x="3283237" y="530783"/>
                </a:lnTo>
                <a:lnTo>
                  <a:pt x="3283335" y="539750"/>
                </a:lnTo>
                <a:lnTo>
                  <a:pt x="3288743" y="539750"/>
                </a:lnTo>
                <a:lnTo>
                  <a:pt x="3288975" y="542816"/>
                </a:lnTo>
                <a:lnTo>
                  <a:pt x="3288032" y="543101"/>
                </a:lnTo>
                <a:close/>
              </a:path>
              <a:path w="4096384" h="836930">
                <a:moveTo>
                  <a:pt x="1509857" y="521970"/>
                </a:moveTo>
                <a:lnTo>
                  <a:pt x="1509189" y="521970"/>
                </a:lnTo>
                <a:lnTo>
                  <a:pt x="1509857" y="521189"/>
                </a:lnTo>
                <a:lnTo>
                  <a:pt x="1509857" y="521970"/>
                </a:lnTo>
                <a:close/>
              </a:path>
              <a:path w="4096384" h="836930">
                <a:moveTo>
                  <a:pt x="3283335" y="539750"/>
                </a:moveTo>
                <a:lnTo>
                  <a:pt x="3283237" y="530783"/>
                </a:lnTo>
                <a:lnTo>
                  <a:pt x="3293163" y="521236"/>
                </a:lnTo>
                <a:lnTo>
                  <a:pt x="3293380" y="523240"/>
                </a:lnTo>
                <a:lnTo>
                  <a:pt x="3297609" y="523240"/>
                </a:lnTo>
                <a:lnTo>
                  <a:pt x="3293490" y="524510"/>
                </a:lnTo>
                <a:lnTo>
                  <a:pt x="3291167" y="527050"/>
                </a:lnTo>
                <a:lnTo>
                  <a:pt x="3295246" y="528320"/>
                </a:lnTo>
                <a:lnTo>
                  <a:pt x="3304346" y="528320"/>
                </a:lnTo>
                <a:lnTo>
                  <a:pt x="3304076" y="530860"/>
                </a:lnTo>
                <a:lnTo>
                  <a:pt x="3288875" y="530860"/>
                </a:lnTo>
                <a:lnTo>
                  <a:pt x="3288291" y="531959"/>
                </a:lnTo>
                <a:lnTo>
                  <a:pt x="3288311" y="534716"/>
                </a:lnTo>
                <a:lnTo>
                  <a:pt x="3283335" y="539750"/>
                </a:lnTo>
                <a:close/>
              </a:path>
              <a:path w="4096384" h="836930">
                <a:moveTo>
                  <a:pt x="2316633" y="521970"/>
                </a:moveTo>
                <a:lnTo>
                  <a:pt x="2316129" y="521970"/>
                </a:lnTo>
                <a:lnTo>
                  <a:pt x="2316633" y="521305"/>
                </a:lnTo>
                <a:lnTo>
                  <a:pt x="2316633" y="521970"/>
                </a:lnTo>
                <a:close/>
              </a:path>
              <a:path w="4096384" h="836930">
                <a:moveTo>
                  <a:pt x="50168" y="525780"/>
                </a:moveTo>
                <a:lnTo>
                  <a:pt x="19829" y="525780"/>
                </a:lnTo>
                <a:lnTo>
                  <a:pt x="34074" y="521329"/>
                </a:lnTo>
                <a:lnTo>
                  <a:pt x="34411" y="521970"/>
                </a:lnTo>
                <a:lnTo>
                  <a:pt x="34916" y="521970"/>
                </a:lnTo>
                <a:lnTo>
                  <a:pt x="35754" y="523240"/>
                </a:lnTo>
                <a:lnTo>
                  <a:pt x="50336" y="523240"/>
                </a:lnTo>
                <a:lnTo>
                  <a:pt x="50168" y="525780"/>
                </a:lnTo>
                <a:close/>
              </a:path>
              <a:path w="4096384" h="836930">
                <a:moveTo>
                  <a:pt x="1082916" y="521970"/>
                </a:moveTo>
                <a:lnTo>
                  <a:pt x="1083146" y="521495"/>
                </a:lnTo>
                <a:lnTo>
                  <a:pt x="1083314" y="521677"/>
                </a:lnTo>
                <a:lnTo>
                  <a:pt x="1082916" y="521970"/>
                </a:lnTo>
                <a:close/>
              </a:path>
              <a:path w="4096384" h="836930">
                <a:moveTo>
                  <a:pt x="1625176" y="525780"/>
                </a:moveTo>
                <a:lnTo>
                  <a:pt x="1620149" y="525780"/>
                </a:lnTo>
                <a:lnTo>
                  <a:pt x="1621720" y="523399"/>
                </a:lnTo>
                <a:lnTo>
                  <a:pt x="1621762" y="523103"/>
                </a:lnTo>
                <a:lnTo>
                  <a:pt x="1621034" y="521533"/>
                </a:lnTo>
                <a:lnTo>
                  <a:pt x="1621655" y="521970"/>
                </a:lnTo>
                <a:lnTo>
                  <a:pt x="1630960" y="521970"/>
                </a:lnTo>
                <a:lnTo>
                  <a:pt x="1627876" y="523231"/>
                </a:lnTo>
                <a:lnTo>
                  <a:pt x="1625176" y="525780"/>
                </a:lnTo>
                <a:close/>
              </a:path>
              <a:path w="4096384" h="836930">
                <a:moveTo>
                  <a:pt x="1083584" y="521970"/>
                </a:moveTo>
                <a:lnTo>
                  <a:pt x="1082916" y="521970"/>
                </a:lnTo>
                <a:lnTo>
                  <a:pt x="1083314" y="521677"/>
                </a:lnTo>
                <a:lnTo>
                  <a:pt x="1083584" y="521970"/>
                </a:lnTo>
                <a:close/>
              </a:path>
              <a:path w="4096384" h="836930">
                <a:moveTo>
                  <a:pt x="3887171" y="521970"/>
                </a:moveTo>
                <a:lnTo>
                  <a:pt x="3886977" y="521970"/>
                </a:lnTo>
                <a:lnTo>
                  <a:pt x="3887202" y="521830"/>
                </a:lnTo>
                <a:lnTo>
                  <a:pt x="3887171" y="521970"/>
                </a:lnTo>
                <a:close/>
              </a:path>
              <a:path w="4096384" h="836930">
                <a:moveTo>
                  <a:pt x="712482" y="522060"/>
                </a:moveTo>
                <a:lnTo>
                  <a:pt x="712627" y="521970"/>
                </a:lnTo>
                <a:lnTo>
                  <a:pt x="712482" y="522060"/>
                </a:lnTo>
                <a:close/>
              </a:path>
              <a:path w="4096384" h="836930">
                <a:moveTo>
                  <a:pt x="67437" y="532130"/>
                </a:moveTo>
                <a:lnTo>
                  <a:pt x="57545" y="532130"/>
                </a:lnTo>
                <a:lnTo>
                  <a:pt x="60060" y="530860"/>
                </a:lnTo>
                <a:lnTo>
                  <a:pt x="62070" y="529590"/>
                </a:lnTo>
                <a:lnTo>
                  <a:pt x="64986" y="528283"/>
                </a:lnTo>
                <a:lnTo>
                  <a:pt x="67249" y="527050"/>
                </a:lnTo>
                <a:lnTo>
                  <a:pt x="71524" y="523231"/>
                </a:lnTo>
                <a:lnTo>
                  <a:pt x="75434" y="521970"/>
                </a:lnTo>
                <a:lnTo>
                  <a:pt x="76807" y="524483"/>
                </a:lnTo>
                <a:lnTo>
                  <a:pt x="76488" y="528320"/>
                </a:lnTo>
                <a:lnTo>
                  <a:pt x="67437" y="532130"/>
                </a:lnTo>
                <a:close/>
              </a:path>
              <a:path w="4096384" h="836930">
                <a:moveTo>
                  <a:pt x="66878" y="541020"/>
                </a:moveTo>
                <a:lnTo>
                  <a:pt x="61068" y="541020"/>
                </a:lnTo>
                <a:lnTo>
                  <a:pt x="64420" y="533400"/>
                </a:lnTo>
                <a:lnTo>
                  <a:pt x="76488" y="528320"/>
                </a:lnTo>
                <a:lnTo>
                  <a:pt x="76807" y="524483"/>
                </a:lnTo>
                <a:lnTo>
                  <a:pt x="75434" y="521970"/>
                </a:lnTo>
                <a:lnTo>
                  <a:pt x="81751" y="521970"/>
                </a:lnTo>
                <a:lnTo>
                  <a:pt x="82355" y="523240"/>
                </a:lnTo>
                <a:lnTo>
                  <a:pt x="95820" y="523240"/>
                </a:lnTo>
                <a:lnTo>
                  <a:pt x="96433" y="525780"/>
                </a:lnTo>
                <a:lnTo>
                  <a:pt x="89564" y="525780"/>
                </a:lnTo>
                <a:lnTo>
                  <a:pt x="89730" y="527050"/>
                </a:lnTo>
                <a:lnTo>
                  <a:pt x="80679" y="527050"/>
                </a:lnTo>
                <a:lnTo>
                  <a:pt x="71964" y="532130"/>
                </a:lnTo>
                <a:lnTo>
                  <a:pt x="78498" y="532130"/>
                </a:lnTo>
                <a:lnTo>
                  <a:pt x="83861" y="533400"/>
                </a:lnTo>
                <a:lnTo>
                  <a:pt x="84869" y="533400"/>
                </a:lnTo>
                <a:lnTo>
                  <a:pt x="85092" y="534670"/>
                </a:lnTo>
                <a:lnTo>
                  <a:pt x="72965" y="534670"/>
                </a:lnTo>
                <a:lnTo>
                  <a:pt x="68611" y="537210"/>
                </a:lnTo>
                <a:lnTo>
                  <a:pt x="66878" y="541020"/>
                </a:lnTo>
                <a:close/>
              </a:path>
              <a:path w="4096384" h="836930">
                <a:moveTo>
                  <a:pt x="154264" y="524510"/>
                </a:moveTo>
                <a:lnTo>
                  <a:pt x="152993" y="523307"/>
                </a:lnTo>
                <a:lnTo>
                  <a:pt x="155442" y="521970"/>
                </a:lnTo>
                <a:lnTo>
                  <a:pt x="154264" y="524510"/>
                </a:lnTo>
                <a:close/>
              </a:path>
              <a:path w="4096384" h="836930">
                <a:moveTo>
                  <a:pt x="159463" y="524510"/>
                </a:moveTo>
                <a:lnTo>
                  <a:pt x="154264" y="524510"/>
                </a:lnTo>
                <a:lnTo>
                  <a:pt x="155442" y="521970"/>
                </a:lnTo>
                <a:lnTo>
                  <a:pt x="163519" y="521970"/>
                </a:lnTo>
                <a:lnTo>
                  <a:pt x="163888" y="523240"/>
                </a:lnTo>
                <a:lnTo>
                  <a:pt x="159967" y="523240"/>
                </a:lnTo>
                <a:lnTo>
                  <a:pt x="159463" y="524510"/>
                </a:lnTo>
                <a:close/>
              </a:path>
              <a:path w="4096384" h="836930">
                <a:moveTo>
                  <a:pt x="284010" y="524510"/>
                </a:moveTo>
                <a:lnTo>
                  <a:pt x="276801" y="524510"/>
                </a:lnTo>
                <a:lnTo>
                  <a:pt x="278811" y="521970"/>
                </a:lnTo>
                <a:lnTo>
                  <a:pt x="287471" y="521970"/>
                </a:lnTo>
                <a:lnTo>
                  <a:pt x="284010" y="524510"/>
                </a:lnTo>
                <a:close/>
              </a:path>
              <a:path w="4096384" h="836930">
                <a:moveTo>
                  <a:pt x="308479" y="535940"/>
                </a:moveTo>
                <a:lnTo>
                  <a:pt x="313049" y="527925"/>
                </a:lnTo>
                <a:lnTo>
                  <a:pt x="314093" y="525947"/>
                </a:lnTo>
                <a:lnTo>
                  <a:pt x="314989" y="525785"/>
                </a:lnTo>
                <a:lnTo>
                  <a:pt x="314621" y="525452"/>
                </a:lnTo>
                <a:lnTo>
                  <a:pt x="314502" y="525172"/>
                </a:lnTo>
                <a:lnTo>
                  <a:pt x="316193" y="521970"/>
                </a:lnTo>
                <a:lnTo>
                  <a:pt x="320383" y="530860"/>
                </a:lnTo>
                <a:lnTo>
                  <a:pt x="319545" y="530860"/>
                </a:lnTo>
                <a:lnTo>
                  <a:pt x="317498" y="532145"/>
                </a:lnTo>
                <a:lnTo>
                  <a:pt x="308479" y="535940"/>
                </a:lnTo>
                <a:close/>
              </a:path>
              <a:path w="4096384" h="836930">
                <a:moveTo>
                  <a:pt x="326270" y="522199"/>
                </a:moveTo>
                <a:lnTo>
                  <a:pt x="325412" y="521970"/>
                </a:lnTo>
                <a:lnTo>
                  <a:pt x="326414" y="521970"/>
                </a:lnTo>
                <a:lnTo>
                  <a:pt x="326270" y="522199"/>
                </a:lnTo>
                <a:close/>
              </a:path>
              <a:path w="4096384" h="836930">
                <a:moveTo>
                  <a:pt x="339256" y="525671"/>
                </a:moveTo>
                <a:lnTo>
                  <a:pt x="326270" y="522199"/>
                </a:lnTo>
                <a:lnTo>
                  <a:pt x="326414" y="521970"/>
                </a:lnTo>
                <a:lnTo>
                  <a:pt x="339071" y="521970"/>
                </a:lnTo>
                <a:lnTo>
                  <a:pt x="341375" y="523174"/>
                </a:lnTo>
                <a:lnTo>
                  <a:pt x="341353" y="523399"/>
                </a:lnTo>
                <a:lnTo>
                  <a:pt x="339256" y="525671"/>
                </a:lnTo>
                <a:close/>
              </a:path>
              <a:path w="4096384" h="836930">
                <a:moveTo>
                  <a:pt x="382473" y="534670"/>
                </a:moveTo>
                <a:lnTo>
                  <a:pt x="373853" y="534670"/>
                </a:lnTo>
                <a:lnTo>
                  <a:pt x="376853" y="532145"/>
                </a:lnTo>
                <a:lnTo>
                  <a:pt x="377178" y="530411"/>
                </a:lnTo>
                <a:lnTo>
                  <a:pt x="377275" y="529534"/>
                </a:lnTo>
                <a:lnTo>
                  <a:pt x="375071" y="527050"/>
                </a:lnTo>
                <a:lnTo>
                  <a:pt x="373886" y="524751"/>
                </a:lnTo>
                <a:lnTo>
                  <a:pt x="373796" y="524483"/>
                </a:lnTo>
                <a:lnTo>
                  <a:pt x="377042" y="521970"/>
                </a:lnTo>
                <a:lnTo>
                  <a:pt x="378718" y="521970"/>
                </a:lnTo>
                <a:lnTo>
                  <a:pt x="382909" y="527050"/>
                </a:lnTo>
                <a:lnTo>
                  <a:pt x="385046" y="532031"/>
                </a:lnTo>
                <a:lnTo>
                  <a:pt x="382473" y="534670"/>
                </a:lnTo>
                <a:close/>
              </a:path>
              <a:path w="4096384" h="836930">
                <a:moveTo>
                  <a:pt x="785855" y="533661"/>
                </a:moveTo>
                <a:lnTo>
                  <a:pt x="776495" y="524510"/>
                </a:lnTo>
                <a:lnTo>
                  <a:pt x="776829" y="524510"/>
                </a:lnTo>
                <a:lnTo>
                  <a:pt x="781183" y="521970"/>
                </a:lnTo>
                <a:lnTo>
                  <a:pt x="786886" y="521970"/>
                </a:lnTo>
                <a:lnTo>
                  <a:pt x="788461" y="531511"/>
                </a:lnTo>
                <a:lnTo>
                  <a:pt x="788535" y="532145"/>
                </a:lnTo>
                <a:lnTo>
                  <a:pt x="785855" y="533661"/>
                </a:lnTo>
                <a:close/>
              </a:path>
              <a:path w="4096384" h="836930">
                <a:moveTo>
                  <a:pt x="791804" y="534670"/>
                </a:moveTo>
                <a:lnTo>
                  <a:pt x="786886" y="534670"/>
                </a:lnTo>
                <a:lnTo>
                  <a:pt x="785968" y="533772"/>
                </a:lnTo>
                <a:lnTo>
                  <a:pt x="788535" y="532145"/>
                </a:lnTo>
                <a:lnTo>
                  <a:pt x="788461" y="531511"/>
                </a:lnTo>
                <a:lnTo>
                  <a:pt x="786886" y="521970"/>
                </a:lnTo>
                <a:lnTo>
                  <a:pt x="812698" y="521970"/>
                </a:lnTo>
                <a:lnTo>
                  <a:pt x="808564" y="529590"/>
                </a:lnTo>
                <a:lnTo>
                  <a:pt x="800651" y="529590"/>
                </a:lnTo>
                <a:lnTo>
                  <a:pt x="800478" y="529874"/>
                </a:lnTo>
                <a:lnTo>
                  <a:pt x="798273" y="530860"/>
                </a:lnTo>
                <a:lnTo>
                  <a:pt x="797952" y="530860"/>
                </a:lnTo>
                <a:lnTo>
                  <a:pt x="795431" y="532130"/>
                </a:lnTo>
                <a:lnTo>
                  <a:pt x="794600" y="532130"/>
                </a:lnTo>
                <a:lnTo>
                  <a:pt x="791804" y="534670"/>
                </a:lnTo>
                <a:close/>
              </a:path>
              <a:path w="4096384" h="836930">
                <a:moveTo>
                  <a:pt x="806497" y="533400"/>
                </a:moveTo>
                <a:lnTo>
                  <a:pt x="812698" y="521970"/>
                </a:lnTo>
                <a:lnTo>
                  <a:pt x="816221" y="532130"/>
                </a:lnTo>
                <a:lnTo>
                  <a:pt x="814715" y="532130"/>
                </a:lnTo>
                <a:lnTo>
                  <a:pt x="806497" y="533400"/>
                </a:lnTo>
                <a:close/>
              </a:path>
              <a:path w="4096384" h="836930">
                <a:moveTo>
                  <a:pt x="817393" y="532130"/>
                </a:moveTo>
                <a:lnTo>
                  <a:pt x="816221" y="532130"/>
                </a:lnTo>
                <a:lnTo>
                  <a:pt x="812698" y="521970"/>
                </a:lnTo>
                <a:lnTo>
                  <a:pt x="817952" y="521970"/>
                </a:lnTo>
                <a:lnTo>
                  <a:pt x="818007" y="524510"/>
                </a:lnTo>
                <a:lnTo>
                  <a:pt x="820913" y="527050"/>
                </a:lnTo>
                <a:lnTo>
                  <a:pt x="822185" y="529590"/>
                </a:lnTo>
                <a:lnTo>
                  <a:pt x="817393" y="532130"/>
                </a:lnTo>
                <a:close/>
              </a:path>
              <a:path w="4096384" h="836930">
                <a:moveTo>
                  <a:pt x="992420" y="523240"/>
                </a:moveTo>
                <a:lnTo>
                  <a:pt x="988875" y="523240"/>
                </a:lnTo>
                <a:lnTo>
                  <a:pt x="993570" y="521970"/>
                </a:lnTo>
                <a:lnTo>
                  <a:pt x="992420" y="523240"/>
                </a:lnTo>
                <a:close/>
              </a:path>
              <a:path w="4096384" h="836930">
                <a:moveTo>
                  <a:pt x="992597" y="530860"/>
                </a:moveTo>
                <a:lnTo>
                  <a:pt x="985523" y="530860"/>
                </a:lnTo>
                <a:lnTo>
                  <a:pt x="993570" y="521970"/>
                </a:lnTo>
                <a:lnTo>
                  <a:pt x="999352" y="521970"/>
                </a:lnTo>
                <a:lnTo>
                  <a:pt x="993102" y="528283"/>
                </a:lnTo>
                <a:lnTo>
                  <a:pt x="992996" y="528698"/>
                </a:lnTo>
                <a:lnTo>
                  <a:pt x="992597" y="530860"/>
                </a:lnTo>
                <a:close/>
              </a:path>
              <a:path w="4096384" h="836930">
                <a:moveTo>
                  <a:pt x="1224827" y="530860"/>
                </a:moveTo>
                <a:lnTo>
                  <a:pt x="1221207" y="530860"/>
                </a:lnTo>
                <a:lnTo>
                  <a:pt x="1216439" y="527051"/>
                </a:lnTo>
                <a:lnTo>
                  <a:pt x="1216070" y="524613"/>
                </a:lnTo>
                <a:lnTo>
                  <a:pt x="1215945" y="523174"/>
                </a:lnTo>
                <a:lnTo>
                  <a:pt x="1217458" y="521970"/>
                </a:lnTo>
                <a:lnTo>
                  <a:pt x="1219392" y="523399"/>
                </a:lnTo>
                <a:lnTo>
                  <a:pt x="1220725" y="524483"/>
                </a:lnTo>
                <a:lnTo>
                  <a:pt x="1223676" y="528361"/>
                </a:lnTo>
                <a:lnTo>
                  <a:pt x="1224827" y="530860"/>
                </a:lnTo>
                <a:close/>
              </a:path>
              <a:path w="4096384" h="836930">
                <a:moveTo>
                  <a:pt x="1249369" y="530860"/>
                </a:moveTo>
                <a:lnTo>
                  <a:pt x="1224827" y="530860"/>
                </a:lnTo>
                <a:lnTo>
                  <a:pt x="1223629" y="528283"/>
                </a:lnTo>
                <a:lnTo>
                  <a:pt x="1220725" y="524483"/>
                </a:lnTo>
                <a:lnTo>
                  <a:pt x="1219009" y="523103"/>
                </a:lnTo>
                <a:lnTo>
                  <a:pt x="1217458" y="521970"/>
                </a:lnTo>
                <a:lnTo>
                  <a:pt x="1246685" y="521970"/>
                </a:lnTo>
                <a:lnTo>
                  <a:pt x="1246685" y="523240"/>
                </a:lnTo>
                <a:lnTo>
                  <a:pt x="1244000" y="523240"/>
                </a:lnTo>
                <a:lnTo>
                  <a:pt x="1243836" y="524510"/>
                </a:lnTo>
                <a:lnTo>
                  <a:pt x="1251580" y="524510"/>
                </a:lnTo>
                <a:lnTo>
                  <a:pt x="1245676" y="529590"/>
                </a:lnTo>
                <a:lnTo>
                  <a:pt x="1249369" y="53086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249363" y="530857"/>
                </a:lnTo>
                <a:lnTo>
                  <a:pt x="1245676" y="529590"/>
                </a:lnTo>
                <a:lnTo>
                  <a:pt x="1253056" y="523240"/>
                </a:lnTo>
                <a:lnTo>
                  <a:pt x="1253894" y="521970"/>
                </a:lnTo>
                <a:lnTo>
                  <a:pt x="1255503" y="523174"/>
                </a:lnTo>
                <a:lnTo>
                  <a:pt x="1255630" y="523399"/>
                </a:lnTo>
                <a:lnTo>
                  <a:pt x="1256415" y="526573"/>
                </a:lnTo>
                <a:lnTo>
                  <a:pt x="1256500" y="527161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270266" y="532130"/>
                </a:moveTo>
                <a:lnTo>
                  <a:pt x="1255025" y="532130"/>
                </a:lnTo>
                <a:lnTo>
                  <a:pt x="1256500" y="527161"/>
                </a:lnTo>
                <a:lnTo>
                  <a:pt x="1256415" y="526573"/>
                </a:lnTo>
                <a:lnTo>
                  <a:pt x="1255630" y="523399"/>
                </a:lnTo>
                <a:lnTo>
                  <a:pt x="1255503" y="523174"/>
                </a:lnTo>
                <a:lnTo>
                  <a:pt x="1253894" y="521970"/>
                </a:lnTo>
                <a:lnTo>
                  <a:pt x="1266466" y="521970"/>
                </a:lnTo>
                <a:lnTo>
                  <a:pt x="1268306" y="524510"/>
                </a:lnTo>
                <a:lnTo>
                  <a:pt x="1269985" y="527050"/>
                </a:lnTo>
                <a:lnTo>
                  <a:pt x="1264285" y="527050"/>
                </a:lnTo>
                <a:lnTo>
                  <a:pt x="1262645" y="529534"/>
                </a:lnTo>
                <a:lnTo>
                  <a:pt x="1262688" y="529689"/>
                </a:lnTo>
                <a:lnTo>
                  <a:pt x="1263617" y="530860"/>
                </a:lnTo>
                <a:lnTo>
                  <a:pt x="1271161" y="530860"/>
                </a:lnTo>
                <a:lnTo>
                  <a:pt x="1270266" y="532130"/>
                </a:lnTo>
                <a:close/>
              </a:path>
              <a:path w="4096384" h="836930">
                <a:moveTo>
                  <a:pt x="1310212" y="524510"/>
                </a:moveTo>
                <a:lnTo>
                  <a:pt x="1309544" y="524510"/>
                </a:lnTo>
                <a:lnTo>
                  <a:pt x="1309224" y="523702"/>
                </a:lnTo>
                <a:lnTo>
                  <a:pt x="1309130" y="523103"/>
                </a:lnTo>
                <a:lnTo>
                  <a:pt x="1309878" y="521970"/>
                </a:lnTo>
                <a:lnTo>
                  <a:pt x="1310546" y="521970"/>
                </a:lnTo>
                <a:lnTo>
                  <a:pt x="1311024" y="523174"/>
                </a:lnTo>
                <a:lnTo>
                  <a:pt x="1310945" y="523399"/>
                </a:lnTo>
                <a:lnTo>
                  <a:pt x="131021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10212" y="524510"/>
                </a:lnTo>
                <a:lnTo>
                  <a:pt x="1310945" y="523399"/>
                </a:lnTo>
                <a:lnTo>
                  <a:pt x="1311024" y="523174"/>
                </a:lnTo>
                <a:lnTo>
                  <a:pt x="1310546" y="521970"/>
                </a:lnTo>
                <a:lnTo>
                  <a:pt x="1336698" y="521970"/>
                </a:lnTo>
                <a:lnTo>
                  <a:pt x="1335356" y="523240"/>
                </a:lnTo>
                <a:lnTo>
                  <a:pt x="1335526" y="523240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35425" y="523174"/>
                </a:lnTo>
                <a:lnTo>
                  <a:pt x="1336698" y="521970"/>
                </a:lnTo>
                <a:lnTo>
                  <a:pt x="1338708" y="521970"/>
                </a:lnTo>
                <a:lnTo>
                  <a:pt x="1339310" y="523103"/>
                </a:lnTo>
                <a:lnTo>
                  <a:pt x="1339267" y="523307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59665" y="524510"/>
                </a:moveTo>
                <a:lnTo>
                  <a:pt x="1337202" y="524510"/>
                </a:lnTo>
                <a:lnTo>
                  <a:pt x="1339267" y="523307"/>
                </a:lnTo>
                <a:lnTo>
                  <a:pt x="1339310" y="523103"/>
                </a:lnTo>
                <a:lnTo>
                  <a:pt x="1338708" y="521970"/>
                </a:lnTo>
                <a:lnTo>
                  <a:pt x="1350783" y="521970"/>
                </a:lnTo>
                <a:lnTo>
                  <a:pt x="1350946" y="523240"/>
                </a:lnTo>
                <a:lnTo>
                  <a:pt x="1361174" y="523240"/>
                </a:lnTo>
                <a:lnTo>
                  <a:pt x="1359665" y="524510"/>
                </a:lnTo>
                <a:close/>
              </a:path>
              <a:path w="4096384" h="836930">
                <a:moveTo>
                  <a:pt x="1361256" y="523240"/>
                </a:moveTo>
                <a:lnTo>
                  <a:pt x="1352459" y="523240"/>
                </a:lnTo>
                <a:lnTo>
                  <a:pt x="1350783" y="521970"/>
                </a:lnTo>
                <a:lnTo>
                  <a:pt x="1361508" y="521970"/>
                </a:lnTo>
                <a:lnTo>
                  <a:pt x="1361256" y="523240"/>
                </a:lnTo>
                <a:close/>
              </a:path>
              <a:path w="4096384" h="836930">
                <a:moveTo>
                  <a:pt x="1364568" y="524510"/>
                </a:moveTo>
                <a:lnTo>
                  <a:pt x="1361004" y="524510"/>
                </a:lnTo>
                <a:lnTo>
                  <a:pt x="1361508" y="521970"/>
                </a:lnTo>
                <a:lnTo>
                  <a:pt x="1366203" y="521970"/>
                </a:lnTo>
                <a:lnTo>
                  <a:pt x="1364568" y="524510"/>
                </a:lnTo>
                <a:close/>
              </a:path>
              <a:path w="4096384" h="836930">
                <a:moveTo>
                  <a:pt x="1370282" y="532130"/>
                </a:moveTo>
                <a:lnTo>
                  <a:pt x="1359662" y="532130"/>
                </a:lnTo>
                <a:lnTo>
                  <a:pt x="1366203" y="521970"/>
                </a:lnTo>
                <a:lnTo>
                  <a:pt x="1373412" y="521970"/>
                </a:lnTo>
                <a:lnTo>
                  <a:pt x="1377767" y="527050"/>
                </a:lnTo>
                <a:lnTo>
                  <a:pt x="1391933" y="527050"/>
                </a:lnTo>
                <a:lnTo>
                  <a:pt x="1394195" y="528320"/>
                </a:lnTo>
                <a:lnTo>
                  <a:pt x="1371232" y="528320"/>
                </a:lnTo>
                <a:lnTo>
                  <a:pt x="1368507" y="529534"/>
                </a:lnTo>
                <a:lnTo>
                  <a:pt x="1368458" y="529689"/>
                </a:lnTo>
                <a:lnTo>
                  <a:pt x="1370282" y="53213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43615" y="523307"/>
                </a:lnTo>
                <a:lnTo>
                  <a:pt x="1444483" y="521970"/>
                </a:lnTo>
                <a:lnTo>
                  <a:pt x="1445491" y="521970"/>
                </a:lnTo>
                <a:lnTo>
                  <a:pt x="1446663" y="523240"/>
                </a:lnTo>
                <a:lnTo>
                  <a:pt x="1446159" y="523240"/>
                </a:lnTo>
                <a:lnTo>
                  <a:pt x="1443016" y="526573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311" y="532130"/>
                </a:moveTo>
                <a:lnTo>
                  <a:pt x="1439297" y="532130"/>
                </a:lnTo>
                <a:lnTo>
                  <a:pt x="1440774" y="529874"/>
                </a:lnTo>
                <a:lnTo>
                  <a:pt x="1440856" y="529321"/>
                </a:lnTo>
                <a:lnTo>
                  <a:pt x="1440730" y="528998"/>
                </a:lnTo>
                <a:lnTo>
                  <a:pt x="1443016" y="526573"/>
                </a:lnTo>
                <a:lnTo>
                  <a:pt x="1450350" y="523240"/>
                </a:lnTo>
                <a:lnTo>
                  <a:pt x="1446663" y="523240"/>
                </a:lnTo>
                <a:lnTo>
                  <a:pt x="1445491" y="521970"/>
                </a:lnTo>
                <a:lnTo>
                  <a:pt x="1452738" y="521970"/>
                </a:lnTo>
                <a:lnTo>
                  <a:pt x="1444817" y="529590"/>
                </a:lnTo>
                <a:lnTo>
                  <a:pt x="1445695" y="530018"/>
                </a:lnTo>
                <a:lnTo>
                  <a:pt x="1443481" y="530857"/>
                </a:lnTo>
                <a:lnTo>
                  <a:pt x="1443311" y="532130"/>
                </a:lnTo>
                <a:close/>
              </a:path>
              <a:path w="4096384" h="836930">
                <a:moveTo>
                  <a:pt x="1459399" y="527050"/>
                </a:moveTo>
                <a:lnTo>
                  <a:pt x="1455590" y="526088"/>
                </a:lnTo>
                <a:lnTo>
                  <a:pt x="1455687" y="524118"/>
                </a:lnTo>
                <a:lnTo>
                  <a:pt x="1457389" y="521970"/>
                </a:lnTo>
                <a:lnTo>
                  <a:pt x="1458397" y="521970"/>
                </a:lnTo>
                <a:lnTo>
                  <a:pt x="1459291" y="523103"/>
                </a:lnTo>
                <a:lnTo>
                  <a:pt x="1459399" y="527050"/>
                </a:lnTo>
                <a:close/>
              </a:path>
              <a:path w="4096384" h="836930">
                <a:moveTo>
                  <a:pt x="1462042" y="527050"/>
                </a:moveTo>
                <a:lnTo>
                  <a:pt x="1459399" y="527050"/>
                </a:lnTo>
                <a:lnTo>
                  <a:pt x="1459291" y="523103"/>
                </a:lnTo>
                <a:lnTo>
                  <a:pt x="1458397" y="521970"/>
                </a:lnTo>
                <a:lnTo>
                  <a:pt x="1459399" y="521970"/>
                </a:lnTo>
                <a:lnTo>
                  <a:pt x="1459877" y="523174"/>
                </a:lnTo>
                <a:lnTo>
                  <a:pt x="1459973" y="523307"/>
                </a:lnTo>
                <a:lnTo>
                  <a:pt x="1462768" y="526003"/>
                </a:lnTo>
                <a:lnTo>
                  <a:pt x="1462666" y="526226"/>
                </a:lnTo>
                <a:lnTo>
                  <a:pt x="1462042" y="527050"/>
                </a:lnTo>
                <a:close/>
              </a:path>
              <a:path w="4096384" h="836930">
                <a:moveTo>
                  <a:pt x="1471971" y="523240"/>
                </a:moveTo>
                <a:lnTo>
                  <a:pt x="1471133" y="523240"/>
                </a:lnTo>
                <a:lnTo>
                  <a:pt x="1471807" y="521970"/>
                </a:lnTo>
                <a:lnTo>
                  <a:pt x="1471971" y="523240"/>
                </a:lnTo>
                <a:close/>
              </a:path>
              <a:path w="4096384" h="836930">
                <a:moveTo>
                  <a:pt x="1480856" y="523240"/>
                </a:moveTo>
                <a:lnTo>
                  <a:pt x="1471971" y="523240"/>
                </a:lnTo>
                <a:lnTo>
                  <a:pt x="1471807" y="521970"/>
                </a:lnTo>
                <a:lnTo>
                  <a:pt x="1481694" y="521970"/>
                </a:lnTo>
                <a:lnTo>
                  <a:pt x="1480856" y="523240"/>
                </a:lnTo>
                <a:close/>
              </a:path>
              <a:path w="4096384" h="836930">
                <a:moveTo>
                  <a:pt x="1485629" y="531567"/>
                </a:moveTo>
                <a:lnTo>
                  <a:pt x="1484996" y="530966"/>
                </a:lnTo>
                <a:lnTo>
                  <a:pt x="1484932" y="530783"/>
                </a:lnTo>
                <a:lnTo>
                  <a:pt x="1489640" y="523399"/>
                </a:lnTo>
                <a:lnTo>
                  <a:pt x="1489765" y="523231"/>
                </a:lnTo>
                <a:lnTo>
                  <a:pt x="1493264" y="521970"/>
                </a:lnTo>
                <a:lnTo>
                  <a:pt x="1494273" y="521970"/>
                </a:lnTo>
                <a:lnTo>
                  <a:pt x="1496274" y="523566"/>
                </a:lnTo>
                <a:lnTo>
                  <a:pt x="1493762" y="528320"/>
                </a:lnTo>
                <a:lnTo>
                  <a:pt x="1502233" y="528320"/>
                </a:lnTo>
                <a:lnTo>
                  <a:pt x="1503825" y="529590"/>
                </a:lnTo>
                <a:lnTo>
                  <a:pt x="1493762" y="529590"/>
                </a:lnTo>
                <a:lnTo>
                  <a:pt x="1494378" y="530860"/>
                </a:lnTo>
                <a:lnTo>
                  <a:pt x="1486389" y="530860"/>
                </a:lnTo>
                <a:lnTo>
                  <a:pt x="1485629" y="531567"/>
                </a:lnTo>
                <a:close/>
              </a:path>
              <a:path w="4096384" h="836930">
                <a:moveTo>
                  <a:pt x="1496274" y="523566"/>
                </a:moveTo>
                <a:lnTo>
                  <a:pt x="1494273" y="521970"/>
                </a:lnTo>
                <a:lnTo>
                  <a:pt x="1497118" y="521970"/>
                </a:lnTo>
                <a:lnTo>
                  <a:pt x="1496274" y="523566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2316" y="524510"/>
                </a:lnTo>
                <a:lnTo>
                  <a:pt x="1534830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4830" y="521970"/>
                </a:lnTo>
                <a:lnTo>
                  <a:pt x="1541876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61730" y="536217"/>
                </a:moveTo>
                <a:lnTo>
                  <a:pt x="1559300" y="533400"/>
                </a:lnTo>
                <a:lnTo>
                  <a:pt x="1558320" y="532657"/>
                </a:lnTo>
                <a:lnTo>
                  <a:pt x="1566509" y="527050"/>
                </a:lnTo>
                <a:lnTo>
                  <a:pt x="1562862" y="524613"/>
                </a:lnTo>
                <a:lnTo>
                  <a:pt x="1562786" y="524255"/>
                </a:lnTo>
                <a:lnTo>
                  <a:pt x="1563296" y="523285"/>
                </a:lnTo>
                <a:lnTo>
                  <a:pt x="1563519" y="523103"/>
                </a:lnTo>
                <a:lnTo>
                  <a:pt x="1565167" y="521970"/>
                </a:lnTo>
                <a:lnTo>
                  <a:pt x="1567511" y="524510"/>
                </a:lnTo>
                <a:lnTo>
                  <a:pt x="1565501" y="525780"/>
                </a:lnTo>
                <a:lnTo>
                  <a:pt x="1574720" y="525780"/>
                </a:lnTo>
                <a:lnTo>
                  <a:pt x="1570192" y="529590"/>
                </a:lnTo>
                <a:lnTo>
                  <a:pt x="1567347" y="529590"/>
                </a:lnTo>
                <a:lnTo>
                  <a:pt x="1564821" y="532145"/>
                </a:lnTo>
                <a:lnTo>
                  <a:pt x="1561730" y="536217"/>
                </a:lnTo>
                <a:close/>
              </a:path>
              <a:path w="4096384" h="836930">
                <a:moveTo>
                  <a:pt x="1612102" y="528320"/>
                </a:moveTo>
                <a:lnTo>
                  <a:pt x="1611639" y="525680"/>
                </a:lnTo>
                <a:lnTo>
                  <a:pt x="1611523" y="524397"/>
                </a:lnTo>
                <a:lnTo>
                  <a:pt x="1613444" y="521970"/>
                </a:lnTo>
                <a:lnTo>
                  <a:pt x="1614873" y="523174"/>
                </a:lnTo>
                <a:lnTo>
                  <a:pt x="1614981" y="523307"/>
                </a:lnTo>
                <a:lnTo>
                  <a:pt x="1616017" y="525552"/>
                </a:lnTo>
                <a:lnTo>
                  <a:pt x="1615916" y="526003"/>
                </a:lnTo>
                <a:lnTo>
                  <a:pt x="1614950" y="527050"/>
                </a:lnTo>
                <a:lnTo>
                  <a:pt x="1612940" y="527050"/>
                </a:lnTo>
                <a:lnTo>
                  <a:pt x="1612102" y="528320"/>
                </a:lnTo>
                <a:close/>
              </a:path>
              <a:path w="4096384" h="836930">
                <a:moveTo>
                  <a:pt x="1615989" y="533912"/>
                </a:moveTo>
                <a:lnTo>
                  <a:pt x="1616609" y="531567"/>
                </a:lnTo>
                <a:lnTo>
                  <a:pt x="1616720" y="530783"/>
                </a:lnTo>
                <a:lnTo>
                  <a:pt x="1613991" y="528088"/>
                </a:lnTo>
                <a:lnTo>
                  <a:pt x="1615916" y="526003"/>
                </a:lnTo>
                <a:lnTo>
                  <a:pt x="1616017" y="525552"/>
                </a:lnTo>
                <a:lnTo>
                  <a:pt x="1614981" y="523307"/>
                </a:lnTo>
                <a:lnTo>
                  <a:pt x="1614788" y="523103"/>
                </a:lnTo>
                <a:lnTo>
                  <a:pt x="1613444" y="521970"/>
                </a:lnTo>
                <a:lnTo>
                  <a:pt x="1618473" y="521970"/>
                </a:lnTo>
                <a:lnTo>
                  <a:pt x="1617725" y="523103"/>
                </a:lnTo>
                <a:lnTo>
                  <a:pt x="1617848" y="523702"/>
                </a:lnTo>
                <a:lnTo>
                  <a:pt x="1618807" y="525780"/>
                </a:lnTo>
                <a:lnTo>
                  <a:pt x="1625176" y="525780"/>
                </a:lnTo>
                <a:lnTo>
                  <a:pt x="1623836" y="527050"/>
                </a:lnTo>
                <a:lnTo>
                  <a:pt x="1638585" y="527050"/>
                </a:lnTo>
                <a:lnTo>
                  <a:pt x="1637914" y="528320"/>
                </a:lnTo>
                <a:lnTo>
                  <a:pt x="1623331" y="528320"/>
                </a:lnTo>
                <a:lnTo>
                  <a:pt x="1618811" y="530857"/>
                </a:lnTo>
                <a:lnTo>
                  <a:pt x="1617633" y="533400"/>
                </a:lnTo>
                <a:lnTo>
                  <a:pt x="1616463" y="533400"/>
                </a:lnTo>
                <a:lnTo>
                  <a:pt x="1615989" y="533912"/>
                </a:lnTo>
                <a:close/>
              </a:path>
              <a:path w="4096384" h="836930">
                <a:moveTo>
                  <a:pt x="1669933" y="527050"/>
                </a:moveTo>
                <a:lnTo>
                  <a:pt x="1668086" y="527050"/>
                </a:lnTo>
                <a:lnTo>
                  <a:pt x="1667075" y="525751"/>
                </a:lnTo>
                <a:lnTo>
                  <a:pt x="1666462" y="523893"/>
                </a:lnTo>
                <a:lnTo>
                  <a:pt x="1666354" y="523103"/>
                </a:lnTo>
                <a:lnTo>
                  <a:pt x="1667248" y="521970"/>
                </a:lnTo>
                <a:lnTo>
                  <a:pt x="1670267" y="521970"/>
                </a:lnTo>
                <a:lnTo>
                  <a:pt x="1671762" y="523103"/>
                </a:lnTo>
                <a:lnTo>
                  <a:pt x="1671704" y="524613"/>
                </a:lnTo>
                <a:lnTo>
                  <a:pt x="1669933" y="527050"/>
                </a:lnTo>
                <a:close/>
              </a:path>
              <a:path w="4096384" h="836930">
                <a:moveTo>
                  <a:pt x="1671857" y="523174"/>
                </a:moveTo>
                <a:lnTo>
                  <a:pt x="1670267" y="521970"/>
                </a:lnTo>
                <a:lnTo>
                  <a:pt x="1673285" y="521970"/>
                </a:lnTo>
                <a:lnTo>
                  <a:pt x="1671857" y="523174"/>
                </a:lnTo>
                <a:close/>
              </a:path>
              <a:path w="4096384" h="836930">
                <a:moveTo>
                  <a:pt x="1673619" y="524510"/>
                </a:moveTo>
                <a:lnTo>
                  <a:pt x="1671943" y="524510"/>
                </a:lnTo>
                <a:lnTo>
                  <a:pt x="1671941" y="523103"/>
                </a:lnTo>
                <a:lnTo>
                  <a:pt x="1673285" y="521970"/>
                </a:lnTo>
                <a:lnTo>
                  <a:pt x="1675353" y="523174"/>
                </a:lnTo>
                <a:lnTo>
                  <a:pt x="1675234" y="523399"/>
                </a:lnTo>
                <a:lnTo>
                  <a:pt x="1673619" y="524510"/>
                </a:lnTo>
                <a:close/>
              </a:path>
              <a:path w="4096384" h="836930">
                <a:moveTo>
                  <a:pt x="1688876" y="534670"/>
                </a:moveTo>
                <a:lnTo>
                  <a:pt x="1684515" y="534670"/>
                </a:lnTo>
                <a:lnTo>
                  <a:pt x="1675800" y="521970"/>
                </a:lnTo>
                <a:lnTo>
                  <a:pt x="1681162" y="523240"/>
                </a:lnTo>
                <a:lnTo>
                  <a:pt x="1684418" y="524510"/>
                </a:lnTo>
                <a:lnTo>
                  <a:pt x="1688930" y="529534"/>
                </a:lnTo>
                <a:lnTo>
                  <a:pt x="1690138" y="531300"/>
                </a:lnTo>
                <a:lnTo>
                  <a:pt x="1688876" y="532130"/>
                </a:lnTo>
                <a:lnTo>
                  <a:pt x="1690700" y="532130"/>
                </a:lnTo>
                <a:lnTo>
                  <a:pt x="1691561" y="533400"/>
                </a:lnTo>
                <a:lnTo>
                  <a:pt x="1688876" y="534670"/>
                </a:lnTo>
                <a:close/>
              </a:path>
              <a:path w="4096384" h="836930">
                <a:moveTo>
                  <a:pt x="1690143" y="531307"/>
                </a:moveTo>
                <a:lnTo>
                  <a:pt x="1688930" y="529534"/>
                </a:lnTo>
                <a:lnTo>
                  <a:pt x="1684418" y="524510"/>
                </a:lnTo>
                <a:lnTo>
                  <a:pt x="1681127" y="523231"/>
                </a:lnTo>
                <a:lnTo>
                  <a:pt x="1675800" y="521970"/>
                </a:lnTo>
                <a:lnTo>
                  <a:pt x="1692058" y="521970"/>
                </a:lnTo>
                <a:lnTo>
                  <a:pt x="1694075" y="527050"/>
                </a:lnTo>
                <a:lnTo>
                  <a:pt x="1693734" y="527050"/>
                </a:lnTo>
                <a:lnTo>
                  <a:pt x="1691894" y="529590"/>
                </a:lnTo>
                <a:lnTo>
                  <a:pt x="1692787" y="529590"/>
                </a:lnTo>
                <a:lnTo>
                  <a:pt x="1690143" y="531307"/>
                </a:lnTo>
                <a:close/>
              </a:path>
              <a:path w="4096384" h="836930">
                <a:moveTo>
                  <a:pt x="1700439" y="524362"/>
                </a:moveTo>
                <a:lnTo>
                  <a:pt x="1700137" y="524255"/>
                </a:lnTo>
                <a:lnTo>
                  <a:pt x="1700439" y="521970"/>
                </a:lnTo>
                <a:lnTo>
                  <a:pt x="1700439" y="524362"/>
                </a:lnTo>
                <a:close/>
              </a:path>
              <a:path w="4096384" h="836930">
                <a:moveTo>
                  <a:pt x="1869577" y="530860"/>
                </a:moveTo>
                <a:lnTo>
                  <a:pt x="1868235" y="527050"/>
                </a:lnTo>
                <a:lnTo>
                  <a:pt x="1867227" y="525780"/>
                </a:lnTo>
                <a:lnTo>
                  <a:pt x="1865721" y="525780"/>
                </a:lnTo>
                <a:lnTo>
                  <a:pt x="1875110" y="521970"/>
                </a:lnTo>
                <a:lnTo>
                  <a:pt x="1869577" y="530860"/>
                </a:lnTo>
                <a:close/>
              </a:path>
              <a:path w="4096384" h="836930">
                <a:moveTo>
                  <a:pt x="1987413" y="535940"/>
                </a:moveTo>
                <a:lnTo>
                  <a:pt x="1983563" y="535940"/>
                </a:lnTo>
                <a:lnTo>
                  <a:pt x="1980618" y="534878"/>
                </a:lnTo>
                <a:lnTo>
                  <a:pt x="1980566" y="533840"/>
                </a:lnTo>
                <a:lnTo>
                  <a:pt x="1988087" y="521970"/>
                </a:lnTo>
                <a:lnTo>
                  <a:pt x="1993286" y="524510"/>
                </a:lnTo>
                <a:lnTo>
                  <a:pt x="1993450" y="524510"/>
                </a:lnTo>
                <a:lnTo>
                  <a:pt x="1987413" y="535940"/>
                </a:lnTo>
                <a:close/>
              </a:path>
              <a:path w="4096384" h="836930">
                <a:moveTo>
                  <a:pt x="2023370" y="535940"/>
                </a:moveTo>
                <a:lnTo>
                  <a:pt x="1987413" y="535940"/>
                </a:lnTo>
                <a:lnTo>
                  <a:pt x="1993450" y="524510"/>
                </a:lnTo>
                <a:lnTo>
                  <a:pt x="1993286" y="524510"/>
                </a:lnTo>
                <a:lnTo>
                  <a:pt x="1988087" y="521970"/>
                </a:lnTo>
                <a:lnTo>
                  <a:pt x="2003174" y="521970"/>
                </a:lnTo>
                <a:lnTo>
                  <a:pt x="2001376" y="527050"/>
                </a:lnTo>
                <a:lnTo>
                  <a:pt x="2016747" y="527050"/>
                </a:lnTo>
                <a:lnTo>
                  <a:pt x="2016584" y="528320"/>
                </a:lnTo>
                <a:lnTo>
                  <a:pt x="2020610" y="528320"/>
                </a:lnTo>
                <a:lnTo>
                  <a:pt x="2021445" y="530860"/>
                </a:lnTo>
                <a:lnTo>
                  <a:pt x="1996802" y="530860"/>
                </a:lnTo>
                <a:lnTo>
                  <a:pt x="1998479" y="533400"/>
                </a:lnTo>
                <a:lnTo>
                  <a:pt x="2022280" y="533400"/>
                </a:lnTo>
                <a:lnTo>
                  <a:pt x="2023370" y="535940"/>
                </a:lnTo>
                <a:close/>
              </a:path>
              <a:path w="4096384" h="836930">
                <a:moveTo>
                  <a:pt x="2172980" y="528320"/>
                </a:moveTo>
                <a:lnTo>
                  <a:pt x="2166390" y="528311"/>
                </a:lnTo>
                <a:lnTo>
                  <a:pt x="2158057" y="527050"/>
                </a:lnTo>
                <a:lnTo>
                  <a:pt x="2165808" y="523301"/>
                </a:lnTo>
                <a:lnTo>
                  <a:pt x="2165934" y="521970"/>
                </a:lnTo>
                <a:lnTo>
                  <a:pt x="2172980" y="528320"/>
                </a:lnTo>
                <a:close/>
              </a:path>
              <a:path w="4096384" h="836930">
                <a:moveTo>
                  <a:pt x="2206000" y="528320"/>
                </a:moveTo>
                <a:lnTo>
                  <a:pt x="2201306" y="528320"/>
                </a:lnTo>
                <a:lnTo>
                  <a:pt x="2204761" y="523566"/>
                </a:lnTo>
                <a:lnTo>
                  <a:pt x="2204875" y="522777"/>
                </a:lnTo>
                <a:lnTo>
                  <a:pt x="2204658" y="521970"/>
                </a:lnTo>
                <a:lnTo>
                  <a:pt x="2211193" y="527050"/>
                </a:lnTo>
                <a:lnTo>
                  <a:pt x="2206000" y="52832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16287" y="525814"/>
                </a:lnTo>
                <a:lnTo>
                  <a:pt x="2216333" y="525552"/>
                </a:lnTo>
                <a:lnTo>
                  <a:pt x="2217379" y="523285"/>
                </a:lnTo>
                <a:lnTo>
                  <a:pt x="2217617" y="523103"/>
                </a:lnTo>
                <a:lnTo>
                  <a:pt x="2219410" y="521970"/>
                </a:lnTo>
                <a:lnTo>
                  <a:pt x="2220583" y="523240"/>
                </a:lnTo>
                <a:lnTo>
                  <a:pt x="2220960" y="525143"/>
                </a:lnTo>
                <a:lnTo>
                  <a:pt x="2220834" y="527051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20583" y="528320"/>
                </a:lnTo>
                <a:lnTo>
                  <a:pt x="2220834" y="527051"/>
                </a:lnTo>
                <a:lnTo>
                  <a:pt x="2220960" y="525143"/>
                </a:lnTo>
                <a:lnTo>
                  <a:pt x="2220583" y="523240"/>
                </a:lnTo>
                <a:lnTo>
                  <a:pt x="2219410" y="521970"/>
                </a:lnTo>
                <a:lnTo>
                  <a:pt x="2231560" y="521970"/>
                </a:lnTo>
                <a:lnTo>
                  <a:pt x="2229907" y="525552"/>
                </a:lnTo>
                <a:lnTo>
                  <a:pt x="2229870" y="525814"/>
                </a:lnTo>
                <a:lnTo>
                  <a:pt x="2232375" y="527066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58135" y="525780"/>
                </a:lnTo>
                <a:lnTo>
                  <a:pt x="2257630" y="525780"/>
                </a:lnTo>
                <a:lnTo>
                  <a:pt x="2257283" y="524474"/>
                </a:lnTo>
                <a:lnTo>
                  <a:pt x="2256922" y="523566"/>
                </a:lnTo>
                <a:lnTo>
                  <a:pt x="2256829" y="523231"/>
                </a:lnTo>
                <a:lnTo>
                  <a:pt x="2262325" y="52197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241054" y="538480"/>
                </a:moveTo>
                <a:lnTo>
                  <a:pt x="2234497" y="538480"/>
                </a:lnTo>
                <a:lnTo>
                  <a:pt x="2232657" y="537210"/>
                </a:lnTo>
                <a:lnTo>
                  <a:pt x="2227792" y="528320"/>
                </a:lnTo>
                <a:lnTo>
                  <a:pt x="2260145" y="528320"/>
                </a:lnTo>
                <a:lnTo>
                  <a:pt x="2262325" y="521970"/>
                </a:lnTo>
                <a:lnTo>
                  <a:pt x="2270373" y="521970"/>
                </a:lnTo>
                <a:lnTo>
                  <a:pt x="2271674" y="525680"/>
                </a:lnTo>
                <a:lnTo>
                  <a:pt x="2272465" y="529590"/>
                </a:lnTo>
                <a:lnTo>
                  <a:pt x="2257296" y="529590"/>
                </a:lnTo>
                <a:lnTo>
                  <a:pt x="2244554" y="532130"/>
                </a:lnTo>
                <a:lnTo>
                  <a:pt x="2240364" y="532130"/>
                </a:lnTo>
                <a:lnTo>
                  <a:pt x="2238973" y="534466"/>
                </a:lnTo>
                <a:lnTo>
                  <a:pt x="2239096" y="535093"/>
                </a:lnTo>
                <a:lnTo>
                  <a:pt x="2241054" y="538480"/>
                </a:lnTo>
                <a:close/>
              </a:path>
              <a:path w="4096384" h="836930">
                <a:moveTo>
                  <a:pt x="2272717" y="530860"/>
                </a:moveTo>
                <a:lnTo>
                  <a:pt x="2271797" y="526226"/>
                </a:lnTo>
                <a:lnTo>
                  <a:pt x="2271674" y="525680"/>
                </a:lnTo>
                <a:lnTo>
                  <a:pt x="2270373" y="521970"/>
                </a:lnTo>
                <a:lnTo>
                  <a:pt x="2276907" y="525780"/>
                </a:lnTo>
                <a:lnTo>
                  <a:pt x="2276069" y="525780"/>
                </a:lnTo>
                <a:lnTo>
                  <a:pt x="2272717" y="530860"/>
                </a:lnTo>
                <a:close/>
              </a:path>
              <a:path w="4096384" h="836930">
                <a:moveTo>
                  <a:pt x="2277071" y="530860"/>
                </a:moveTo>
                <a:lnTo>
                  <a:pt x="2272717" y="530860"/>
                </a:lnTo>
                <a:lnTo>
                  <a:pt x="2276069" y="525780"/>
                </a:lnTo>
                <a:lnTo>
                  <a:pt x="2276907" y="525780"/>
                </a:lnTo>
                <a:lnTo>
                  <a:pt x="2270373" y="521970"/>
                </a:lnTo>
                <a:lnTo>
                  <a:pt x="2283946" y="521970"/>
                </a:lnTo>
                <a:lnTo>
                  <a:pt x="2283442" y="527050"/>
                </a:lnTo>
                <a:lnTo>
                  <a:pt x="2278918" y="527050"/>
                </a:lnTo>
                <a:lnTo>
                  <a:pt x="2277071" y="530860"/>
                </a:lnTo>
                <a:close/>
              </a:path>
              <a:path w="4096384" h="836930">
                <a:moveTo>
                  <a:pt x="2290481" y="533400"/>
                </a:moveTo>
                <a:lnTo>
                  <a:pt x="2289479" y="530860"/>
                </a:lnTo>
                <a:lnTo>
                  <a:pt x="2283619" y="527161"/>
                </a:lnTo>
                <a:lnTo>
                  <a:pt x="2283568" y="525785"/>
                </a:lnTo>
                <a:lnTo>
                  <a:pt x="2283946" y="521970"/>
                </a:lnTo>
                <a:lnTo>
                  <a:pt x="2287633" y="521970"/>
                </a:lnTo>
                <a:lnTo>
                  <a:pt x="2289145" y="524510"/>
                </a:lnTo>
                <a:lnTo>
                  <a:pt x="2295492" y="530860"/>
                </a:lnTo>
                <a:lnTo>
                  <a:pt x="2290481" y="530860"/>
                </a:lnTo>
                <a:lnTo>
                  <a:pt x="2290481" y="533400"/>
                </a:lnTo>
                <a:close/>
              </a:path>
              <a:path w="4096384" h="836930">
                <a:moveTo>
                  <a:pt x="2332721" y="533400"/>
                </a:moveTo>
                <a:lnTo>
                  <a:pt x="2332224" y="533400"/>
                </a:lnTo>
                <a:lnTo>
                  <a:pt x="2322166" y="527050"/>
                </a:lnTo>
                <a:lnTo>
                  <a:pt x="2324720" y="524483"/>
                </a:lnTo>
                <a:lnTo>
                  <a:pt x="2328367" y="521970"/>
                </a:lnTo>
                <a:lnTo>
                  <a:pt x="2331720" y="528320"/>
                </a:lnTo>
                <a:lnTo>
                  <a:pt x="2334404" y="529590"/>
                </a:lnTo>
                <a:lnTo>
                  <a:pt x="2338929" y="530860"/>
                </a:lnTo>
                <a:lnTo>
                  <a:pt x="2332721" y="533400"/>
                </a:lnTo>
                <a:close/>
              </a:path>
              <a:path w="4096384" h="836930">
                <a:moveTo>
                  <a:pt x="2412854" y="530860"/>
                </a:moveTo>
                <a:lnTo>
                  <a:pt x="2406987" y="527050"/>
                </a:lnTo>
                <a:lnTo>
                  <a:pt x="2401618" y="524510"/>
                </a:lnTo>
                <a:lnTo>
                  <a:pt x="2409161" y="523240"/>
                </a:lnTo>
                <a:lnTo>
                  <a:pt x="2409665" y="521970"/>
                </a:lnTo>
                <a:lnTo>
                  <a:pt x="2412854" y="530860"/>
                </a:lnTo>
                <a:close/>
              </a:path>
              <a:path w="4096384" h="836930">
                <a:moveTo>
                  <a:pt x="2559861" y="528320"/>
                </a:moveTo>
                <a:lnTo>
                  <a:pt x="2549597" y="525814"/>
                </a:lnTo>
                <a:lnTo>
                  <a:pt x="2555670" y="521970"/>
                </a:lnTo>
                <a:lnTo>
                  <a:pt x="2555847" y="521970"/>
                </a:lnTo>
                <a:lnTo>
                  <a:pt x="2559861" y="528320"/>
                </a:lnTo>
                <a:close/>
              </a:path>
              <a:path w="4096384" h="836930">
                <a:moveTo>
                  <a:pt x="2596234" y="532130"/>
                </a:moveTo>
                <a:lnTo>
                  <a:pt x="2591546" y="521970"/>
                </a:lnTo>
                <a:lnTo>
                  <a:pt x="2595226" y="521970"/>
                </a:lnTo>
                <a:lnTo>
                  <a:pt x="2596908" y="523240"/>
                </a:lnTo>
                <a:lnTo>
                  <a:pt x="2600248" y="523240"/>
                </a:lnTo>
                <a:lnTo>
                  <a:pt x="2596234" y="53213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2265" y="523240"/>
                </a:lnTo>
                <a:lnTo>
                  <a:pt x="2604281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4281" y="521970"/>
                </a:lnTo>
                <a:lnTo>
                  <a:pt x="2606580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32941" y="532130"/>
                </a:moveTo>
                <a:lnTo>
                  <a:pt x="2634253" y="526573"/>
                </a:lnTo>
                <a:lnTo>
                  <a:pt x="2634364" y="525680"/>
                </a:lnTo>
                <a:lnTo>
                  <a:pt x="2633444" y="524483"/>
                </a:lnTo>
                <a:lnTo>
                  <a:pt x="2632110" y="521970"/>
                </a:lnTo>
                <a:lnTo>
                  <a:pt x="2644178" y="521970"/>
                </a:lnTo>
                <a:lnTo>
                  <a:pt x="2637964" y="527050"/>
                </a:lnTo>
                <a:lnTo>
                  <a:pt x="2632941" y="532130"/>
                </a:lnTo>
                <a:close/>
              </a:path>
              <a:path w="4096384" h="836930">
                <a:moveTo>
                  <a:pt x="2640655" y="532130"/>
                </a:moveTo>
                <a:lnTo>
                  <a:pt x="2632941" y="532130"/>
                </a:lnTo>
                <a:lnTo>
                  <a:pt x="2637964" y="527050"/>
                </a:lnTo>
                <a:lnTo>
                  <a:pt x="2644178" y="521970"/>
                </a:lnTo>
                <a:lnTo>
                  <a:pt x="2678528" y="521970"/>
                </a:lnTo>
                <a:lnTo>
                  <a:pt x="2676871" y="523240"/>
                </a:lnTo>
                <a:lnTo>
                  <a:pt x="2650391" y="523240"/>
                </a:lnTo>
                <a:lnTo>
                  <a:pt x="2649225" y="524483"/>
                </a:lnTo>
                <a:lnTo>
                  <a:pt x="2647026" y="528320"/>
                </a:lnTo>
                <a:lnTo>
                  <a:pt x="2660095" y="528320"/>
                </a:lnTo>
                <a:lnTo>
                  <a:pt x="2656756" y="530860"/>
                </a:lnTo>
                <a:lnTo>
                  <a:pt x="2643837" y="530860"/>
                </a:lnTo>
                <a:lnTo>
                  <a:pt x="2640655" y="532130"/>
                </a:lnTo>
                <a:close/>
              </a:path>
              <a:path w="4096384" h="836930">
                <a:moveTo>
                  <a:pt x="2675345" y="529590"/>
                </a:moveTo>
                <a:lnTo>
                  <a:pt x="2675033" y="526358"/>
                </a:lnTo>
                <a:lnTo>
                  <a:pt x="2674910" y="524474"/>
                </a:lnTo>
                <a:lnTo>
                  <a:pt x="2677049" y="523103"/>
                </a:lnTo>
                <a:lnTo>
                  <a:pt x="2678528" y="521970"/>
                </a:lnTo>
                <a:lnTo>
                  <a:pt x="2681219" y="528320"/>
                </a:lnTo>
                <a:lnTo>
                  <a:pt x="2678194" y="528320"/>
                </a:lnTo>
                <a:lnTo>
                  <a:pt x="2675345" y="529590"/>
                </a:lnTo>
                <a:close/>
              </a:path>
              <a:path w="4096384" h="836930">
                <a:moveTo>
                  <a:pt x="2733019" y="527050"/>
                </a:moveTo>
                <a:lnTo>
                  <a:pt x="2729837" y="527050"/>
                </a:lnTo>
                <a:lnTo>
                  <a:pt x="2728802" y="525947"/>
                </a:lnTo>
                <a:lnTo>
                  <a:pt x="2728724" y="525680"/>
                </a:lnTo>
                <a:lnTo>
                  <a:pt x="2731677" y="521970"/>
                </a:lnTo>
                <a:lnTo>
                  <a:pt x="2734623" y="525680"/>
                </a:lnTo>
                <a:lnTo>
                  <a:pt x="2734656" y="525814"/>
                </a:lnTo>
                <a:lnTo>
                  <a:pt x="2733019" y="52705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38223" y="542289"/>
                </a:lnTo>
                <a:lnTo>
                  <a:pt x="2733360" y="541020"/>
                </a:lnTo>
                <a:lnTo>
                  <a:pt x="2724297" y="541020"/>
                </a:lnTo>
                <a:lnTo>
                  <a:pt x="2727820" y="527050"/>
                </a:lnTo>
                <a:lnTo>
                  <a:pt x="2733019" y="527050"/>
                </a:lnTo>
                <a:lnTo>
                  <a:pt x="2734521" y="525916"/>
                </a:lnTo>
                <a:lnTo>
                  <a:pt x="2734623" y="525680"/>
                </a:lnTo>
                <a:lnTo>
                  <a:pt x="2731677" y="521970"/>
                </a:lnTo>
                <a:lnTo>
                  <a:pt x="2745742" y="521970"/>
                </a:lnTo>
                <a:lnTo>
                  <a:pt x="2743738" y="524510"/>
                </a:lnTo>
                <a:lnTo>
                  <a:pt x="2741230" y="529590"/>
                </a:lnTo>
                <a:lnTo>
                  <a:pt x="2748944" y="529590"/>
                </a:lnTo>
                <a:lnTo>
                  <a:pt x="2745094" y="530857"/>
                </a:lnTo>
                <a:lnTo>
                  <a:pt x="2749018" y="533347"/>
                </a:lnTo>
                <a:lnTo>
                  <a:pt x="2749144" y="533646"/>
                </a:lnTo>
                <a:lnTo>
                  <a:pt x="2749769" y="537210"/>
                </a:lnTo>
                <a:lnTo>
                  <a:pt x="2756991" y="537210"/>
                </a:lnTo>
                <a:lnTo>
                  <a:pt x="2756487" y="538480"/>
                </a:lnTo>
                <a:lnTo>
                  <a:pt x="2744596" y="538480"/>
                </a:lnTo>
                <a:lnTo>
                  <a:pt x="2743064" y="539750"/>
                </a:lnTo>
                <a:lnTo>
                  <a:pt x="2755983" y="53975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878506" y="528320"/>
                </a:moveTo>
                <a:lnTo>
                  <a:pt x="2873484" y="528320"/>
                </a:lnTo>
                <a:lnTo>
                  <a:pt x="2877236" y="524613"/>
                </a:lnTo>
                <a:lnTo>
                  <a:pt x="2877292" y="524160"/>
                </a:lnTo>
                <a:lnTo>
                  <a:pt x="2877173" y="523307"/>
                </a:lnTo>
                <a:lnTo>
                  <a:pt x="2876850" y="521970"/>
                </a:lnTo>
                <a:lnTo>
                  <a:pt x="2886069" y="527050"/>
                </a:lnTo>
                <a:lnTo>
                  <a:pt x="2878506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3613" y="525452"/>
                </a:lnTo>
                <a:lnTo>
                  <a:pt x="3024360" y="523240"/>
                </a:lnTo>
                <a:lnTo>
                  <a:pt x="3026534" y="521970"/>
                </a:lnTo>
                <a:lnTo>
                  <a:pt x="3030207" y="521970"/>
                </a:lnTo>
                <a:lnTo>
                  <a:pt x="3029873" y="52324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061559" y="528320"/>
                </a:moveTo>
                <a:lnTo>
                  <a:pt x="3065933" y="521970"/>
                </a:lnTo>
                <a:lnTo>
                  <a:pt x="3066038" y="523285"/>
                </a:lnTo>
                <a:lnTo>
                  <a:pt x="3071786" y="525780"/>
                </a:lnTo>
                <a:lnTo>
                  <a:pt x="3070438" y="525780"/>
                </a:lnTo>
                <a:lnTo>
                  <a:pt x="3070486" y="526088"/>
                </a:lnTo>
                <a:lnTo>
                  <a:pt x="3066360" y="527066"/>
                </a:lnTo>
                <a:lnTo>
                  <a:pt x="3061559" y="528320"/>
                </a:lnTo>
                <a:close/>
              </a:path>
              <a:path w="4096384" h="836930">
                <a:moveTo>
                  <a:pt x="3076404" y="532657"/>
                </a:moveTo>
                <a:lnTo>
                  <a:pt x="3070705" y="526088"/>
                </a:lnTo>
                <a:lnTo>
                  <a:pt x="3071641" y="525814"/>
                </a:lnTo>
                <a:lnTo>
                  <a:pt x="3066038" y="523285"/>
                </a:lnTo>
                <a:lnTo>
                  <a:pt x="3065933" y="521970"/>
                </a:lnTo>
                <a:lnTo>
                  <a:pt x="3080694" y="521970"/>
                </a:lnTo>
                <a:lnTo>
                  <a:pt x="3079702" y="523103"/>
                </a:lnTo>
                <a:lnTo>
                  <a:pt x="3079824" y="525814"/>
                </a:lnTo>
                <a:lnTo>
                  <a:pt x="3081869" y="527050"/>
                </a:lnTo>
                <a:lnTo>
                  <a:pt x="3084856" y="527050"/>
                </a:lnTo>
                <a:lnTo>
                  <a:pt x="3084779" y="528361"/>
                </a:lnTo>
                <a:lnTo>
                  <a:pt x="3084031" y="532130"/>
                </a:lnTo>
                <a:lnTo>
                  <a:pt x="3077660" y="532130"/>
                </a:lnTo>
                <a:lnTo>
                  <a:pt x="3076404" y="532657"/>
                </a:lnTo>
                <a:close/>
              </a:path>
              <a:path w="4096384" h="836930">
                <a:moveTo>
                  <a:pt x="3093401" y="525780"/>
                </a:moveTo>
                <a:lnTo>
                  <a:pt x="3092569" y="525780"/>
                </a:lnTo>
                <a:lnTo>
                  <a:pt x="3092266" y="524995"/>
                </a:lnTo>
                <a:lnTo>
                  <a:pt x="3092171" y="524160"/>
                </a:lnTo>
                <a:lnTo>
                  <a:pt x="3092753" y="521970"/>
                </a:lnTo>
                <a:lnTo>
                  <a:pt x="3094964" y="523174"/>
                </a:lnTo>
                <a:lnTo>
                  <a:pt x="3094838" y="523875"/>
                </a:lnTo>
                <a:lnTo>
                  <a:pt x="3094603" y="524483"/>
                </a:lnTo>
                <a:lnTo>
                  <a:pt x="3093401" y="525780"/>
                </a:lnTo>
                <a:close/>
              </a:path>
              <a:path w="4096384" h="836930">
                <a:moveTo>
                  <a:pt x="3103902" y="525780"/>
                </a:moveTo>
                <a:lnTo>
                  <a:pt x="3093401" y="525780"/>
                </a:lnTo>
                <a:lnTo>
                  <a:pt x="3094603" y="524483"/>
                </a:lnTo>
                <a:lnTo>
                  <a:pt x="3094838" y="523875"/>
                </a:lnTo>
                <a:lnTo>
                  <a:pt x="3094964" y="523174"/>
                </a:lnTo>
                <a:lnTo>
                  <a:pt x="3092753" y="521970"/>
                </a:lnTo>
                <a:lnTo>
                  <a:pt x="3110334" y="521970"/>
                </a:lnTo>
                <a:lnTo>
                  <a:pt x="3103902" y="525780"/>
                </a:lnTo>
                <a:close/>
              </a:path>
              <a:path w="4096384" h="836930">
                <a:moveTo>
                  <a:pt x="3118047" y="528320"/>
                </a:moveTo>
                <a:lnTo>
                  <a:pt x="3099615" y="528320"/>
                </a:lnTo>
                <a:lnTo>
                  <a:pt x="3110334" y="521970"/>
                </a:lnTo>
                <a:lnTo>
                  <a:pt x="3109502" y="523240"/>
                </a:lnTo>
                <a:lnTo>
                  <a:pt x="3107819" y="524510"/>
                </a:lnTo>
                <a:lnTo>
                  <a:pt x="3118047" y="528320"/>
                </a:lnTo>
                <a:close/>
              </a:path>
              <a:path w="4096384" h="836930">
                <a:moveTo>
                  <a:pt x="3229305" y="543094"/>
                </a:moveTo>
                <a:lnTo>
                  <a:pt x="3227861" y="542290"/>
                </a:lnTo>
                <a:lnTo>
                  <a:pt x="3224673" y="542290"/>
                </a:lnTo>
                <a:lnTo>
                  <a:pt x="3223168" y="541037"/>
                </a:lnTo>
                <a:lnTo>
                  <a:pt x="3221947" y="538750"/>
                </a:lnTo>
                <a:lnTo>
                  <a:pt x="3221830" y="538296"/>
                </a:lnTo>
                <a:lnTo>
                  <a:pt x="3221956" y="537391"/>
                </a:lnTo>
                <a:lnTo>
                  <a:pt x="3222081" y="537147"/>
                </a:lnTo>
                <a:lnTo>
                  <a:pt x="3224005" y="535940"/>
                </a:lnTo>
                <a:lnTo>
                  <a:pt x="3224155" y="535940"/>
                </a:lnTo>
                <a:lnTo>
                  <a:pt x="3229960" y="534686"/>
                </a:lnTo>
                <a:lnTo>
                  <a:pt x="3226074" y="529689"/>
                </a:lnTo>
                <a:lnTo>
                  <a:pt x="3226037" y="529534"/>
                </a:lnTo>
                <a:lnTo>
                  <a:pt x="3231718" y="521970"/>
                </a:lnTo>
                <a:lnTo>
                  <a:pt x="3233606" y="523174"/>
                </a:lnTo>
                <a:lnTo>
                  <a:pt x="3235061" y="525785"/>
                </a:lnTo>
                <a:lnTo>
                  <a:pt x="3235883" y="527050"/>
                </a:lnTo>
                <a:lnTo>
                  <a:pt x="3236066" y="529590"/>
                </a:lnTo>
                <a:lnTo>
                  <a:pt x="3236854" y="529590"/>
                </a:lnTo>
                <a:lnTo>
                  <a:pt x="3235579" y="532418"/>
                </a:lnTo>
                <a:lnTo>
                  <a:pt x="3229305" y="543094"/>
                </a:lnTo>
                <a:close/>
              </a:path>
              <a:path w="4096384" h="836930">
                <a:moveTo>
                  <a:pt x="3236854" y="529590"/>
                </a:moveTo>
                <a:lnTo>
                  <a:pt x="3236066" y="529590"/>
                </a:lnTo>
                <a:lnTo>
                  <a:pt x="3235883" y="527050"/>
                </a:lnTo>
                <a:lnTo>
                  <a:pt x="3235061" y="525785"/>
                </a:lnTo>
                <a:lnTo>
                  <a:pt x="3233733" y="523285"/>
                </a:lnTo>
                <a:lnTo>
                  <a:pt x="3233494" y="523103"/>
                </a:lnTo>
                <a:lnTo>
                  <a:pt x="3231718" y="521970"/>
                </a:lnTo>
                <a:lnTo>
                  <a:pt x="3243277" y="521970"/>
                </a:lnTo>
                <a:lnTo>
                  <a:pt x="3240289" y="524483"/>
                </a:lnTo>
                <a:lnTo>
                  <a:pt x="3240325" y="524613"/>
                </a:lnTo>
                <a:lnTo>
                  <a:pt x="3242771" y="528320"/>
                </a:lnTo>
                <a:lnTo>
                  <a:pt x="3237415" y="528320"/>
                </a:lnTo>
                <a:lnTo>
                  <a:pt x="3236854" y="529590"/>
                </a:lnTo>
                <a:close/>
              </a:path>
              <a:path w="4096384" h="836930">
                <a:moveTo>
                  <a:pt x="3258355" y="528320"/>
                </a:moveTo>
                <a:lnTo>
                  <a:pt x="3254341" y="521970"/>
                </a:lnTo>
                <a:lnTo>
                  <a:pt x="3260826" y="523231"/>
                </a:lnTo>
                <a:lnTo>
                  <a:pt x="3261018" y="523399"/>
                </a:lnTo>
                <a:lnTo>
                  <a:pt x="3262029" y="524483"/>
                </a:lnTo>
                <a:lnTo>
                  <a:pt x="3261904" y="525080"/>
                </a:lnTo>
                <a:lnTo>
                  <a:pt x="3261780" y="525552"/>
                </a:lnTo>
                <a:lnTo>
                  <a:pt x="3261675" y="525814"/>
                </a:lnTo>
                <a:lnTo>
                  <a:pt x="325835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58355" y="528320"/>
                </a:lnTo>
                <a:lnTo>
                  <a:pt x="3261675" y="525814"/>
                </a:lnTo>
                <a:lnTo>
                  <a:pt x="3261780" y="525552"/>
                </a:lnTo>
                <a:lnTo>
                  <a:pt x="3261904" y="525080"/>
                </a:lnTo>
                <a:lnTo>
                  <a:pt x="3262029" y="524483"/>
                </a:lnTo>
                <a:lnTo>
                  <a:pt x="3260932" y="523307"/>
                </a:lnTo>
                <a:lnTo>
                  <a:pt x="3254341" y="521970"/>
                </a:lnTo>
                <a:lnTo>
                  <a:pt x="3265885" y="521970"/>
                </a:lnTo>
                <a:lnTo>
                  <a:pt x="3265917" y="525814"/>
                </a:lnTo>
                <a:lnTo>
                  <a:pt x="3267195" y="527161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67077" y="527050"/>
                </a:lnTo>
                <a:lnTo>
                  <a:pt x="3265917" y="525814"/>
                </a:lnTo>
                <a:lnTo>
                  <a:pt x="3265885" y="521970"/>
                </a:lnTo>
                <a:lnTo>
                  <a:pt x="3272773" y="524510"/>
                </a:lnTo>
                <a:lnTo>
                  <a:pt x="3274668" y="524510"/>
                </a:lnTo>
                <a:lnTo>
                  <a:pt x="3274206" y="525780"/>
                </a:lnTo>
                <a:lnTo>
                  <a:pt x="3269925" y="525780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329183" y="527050"/>
                </a:moveTo>
                <a:lnTo>
                  <a:pt x="3323899" y="527050"/>
                </a:lnTo>
                <a:lnTo>
                  <a:pt x="3322352" y="526358"/>
                </a:lnTo>
                <a:lnTo>
                  <a:pt x="3327913" y="521970"/>
                </a:lnTo>
                <a:lnTo>
                  <a:pt x="3327579" y="523240"/>
                </a:lnTo>
                <a:lnTo>
                  <a:pt x="3327762" y="523240"/>
                </a:lnTo>
                <a:lnTo>
                  <a:pt x="3329183" y="527050"/>
                </a:lnTo>
                <a:close/>
              </a:path>
              <a:path w="4096384" h="836930">
                <a:moveTo>
                  <a:pt x="3460691" y="528320"/>
                </a:moveTo>
                <a:lnTo>
                  <a:pt x="3459008" y="528320"/>
                </a:lnTo>
                <a:lnTo>
                  <a:pt x="3457348" y="525814"/>
                </a:lnTo>
                <a:lnTo>
                  <a:pt x="3456500" y="521970"/>
                </a:lnTo>
                <a:lnTo>
                  <a:pt x="3463311" y="523231"/>
                </a:lnTo>
                <a:lnTo>
                  <a:pt x="3463205" y="523702"/>
                </a:lnTo>
                <a:lnTo>
                  <a:pt x="3462540" y="525751"/>
                </a:lnTo>
                <a:lnTo>
                  <a:pt x="3460691" y="528320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09565" y="537210"/>
                </a:lnTo>
                <a:lnTo>
                  <a:pt x="3411064" y="535940"/>
                </a:lnTo>
                <a:lnTo>
                  <a:pt x="3417436" y="535940"/>
                </a:lnTo>
                <a:lnTo>
                  <a:pt x="3415595" y="532130"/>
                </a:lnTo>
                <a:lnTo>
                  <a:pt x="3412808" y="528320"/>
                </a:lnTo>
                <a:lnTo>
                  <a:pt x="3460691" y="528320"/>
                </a:lnTo>
                <a:lnTo>
                  <a:pt x="3462540" y="525751"/>
                </a:lnTo>
                <a:lnTo>
                  <a:pt x="3463205" y="523702"/>
                </a:lnTo>
                <a:lnTo>
                  <a:pt x="3463311" y="523231"/>
                </a:lnTo>
                <a:lnTo>
                  <a:pt x="3456500" y="521970"/>
                </a:lnTo>
                <a:lnTo>
                  <a:pt x="3462360" y="521970"/>
                </a:lnTo>
                <a:lnTo>
                  <a:pt x="3464705" y="523240"/>
                </a:lnTo>
                <a:lnTo>
                  <a:pt x="3469570" y="524510"/>
                </a:lnTo>
                <a:lnTo>
                  <a:pt x="3484145" y="524510"/>
                </a:lnTo>
                <a:lnTo>
                  <a:pt x="3483988" y="525780"/>
                </a:lnTo>
                <a:lnTo>
                  <a:pt x="3475423" y="525780"/>
                </a:lnTo>
                <a:lnTo>
                  <a:pt x="3468895" y="529590"/>
                </a:lnTo>
                <a:lnTo>
                  <a:pt x="3427166" y="529590"/>
                </a:lnTo>
                <a:lnTo>
                  <a:pt x="3417926" y="533400"/>
                </a:lnTo>
                <a:lnTo>
                  <a:pt x="3426067" y="53596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961714" y="527050"/>
                </a:moveTo>
                <a:lnTo>
                  <a:pt x="3958349" y="527050"/>
                </a:lnTo>
                <a:lnTo>
                  <a:pt x="3956737" y="525814"/>
                </a:lnTo>
                <a:lnTo>
                  <a:pt x="3956632" y="525552"/>
                </a:lnTo>
                <a:lnTo>
                  <a:pt x="3956358" y="524510"/>
                </a:lnTo>
                <a:lnTo>
                  <a:pt x="3957701" y="524510"/>
                </a:lnTo>
                <a:lnTo>
                  <a:pt x="3959364" y="521970"/>
                </a:lnTo>
                <a:lnTo>
                  <a:pt x="3961714" y="527050"/>
                </a:lnTo>
                <a:close/>
              </a:path>
              <a:path w="4096384" h="836930">
                <a:moveTo>
                  <a:pt x="3969428" y="527050"/>
                </a:moveTo>
                <a:lnTo>
                  <a:pt x="3961714" y="527050"/>
                </a:lnTo>
                <a:lnTo>
                  <a:pt x="3959364" y="521970"/>
                </a:lnTo>
                <a:lnTo>
                  <a:pt x="3969428" y="521970"/>
                </a:lnTo>
                <a:lnTo>
                  <a:pt x="3969428" y="527050"/>
                </a:lnTo>
                <a:close/>
              </a:path>
              <a:path w="4096384" h="836930">
                <a:moveTo>
                  <a:pt x="3969428" y="533400"/>
                </a:moveTo>
                <a:lnTo>
                  <a:pt x="3969428" y="521970"/>
                </a:lnTo>
                <a:lnTo>
                  <a:pt x="3972767" y="524510"/>
                </a:lnTo>
                <a:lnTo>
                  <a:pt x="3976133" y="524510"/>
                </a:lnTo>
                <a:lnTo>
                  <a:pt x="3969428" y="533400"/>
                </a:lnTo>
                <a:close/>
              </a:path>
              <a:path w="4096384" h="836930">
                <a:moveTo>
                  <a:pt x="4074612" y="522786"/>
                </a:moveTo>
                <a:lnTo>
                  <a:pt x="4074351" y="521970"/>
                </a:lnTo>
                <a:lnTo>
                  <a:pt x="4074661" y="522060"/>
                </a:lnTo>
                <a:lnTo>
                  <a:pt x="4074612" y="522786"/>
                </a:lnTo>
                <a:close/>
              </a:path>
              <a:path w="4096384" h="836930">
                <a:moveTo>
                  <a:pt x="4074720" y="522077"/>
                </a:moveTo>
                <a:lnTo>
                  <a:pt x="4074351" y="521970"/>
                </a:lnTo>
                <a:lnTo>
                  <a:pt x="4074736" y="521970"/>
                </a:lnTo>
                <a:close/>
              </a:path>
              <a:path w="4096384" h="836930">
                <a:moveTo>
                  <a:pt x="704945" y="532130"/>
                </a:moveTo>
                <a:lnTo>
                  <a:pt x="702910" y="532130"/>
                </a:lnTo>
                <a:lnTo>
                  <a:pt x="702583" y="529689"/>
                </a:lnTo>
                <a:lnTo>
                  <a:pt x="702459" y="528283"/>
                </a:lnTo>
                <a:lnTo>
                  <a:pt x="712482" y="522060"/>
                </a:lnTo>
                <a:lnTo>
                  <a:pt x="715980" y="525780"/>
                </a:lnTo>
                <a:lnTo>
                  <a:pt x="718160" y="525780"/>
                </a:lnTo>
                <a:lnTo>
                  <a:pt x="720845" y="528320"/>
                </a:lnTo>
                <a:lnTo>
                  <a:pt x="711722" y="528320"/>
                </a:lnTo>
                <a:lnTo>
                  <a:pt x="708269" y="529590"/>
                </a:lnTo>
                <a:lnTo>
                  <a:pt x="704945" y="532130"/>
                </a:lnTo>
                <a:close/>
              </a:path>
              <a:path w="4096384" h="836930">
                <a:moveTo>
                  <a:pt x="4077199" y="530860"/>
                </a:moveTo>
                <a:lnTo>
                  <a:pt x="4074809" y="523399"/>
                </a:lnTo>
                <a:lnTo>
                  <a:pt x="4074720" y="522077"/>
                </a:lnTo>
                <a:lnTo>
                  <a:pt x="4078696" y="523231"/>
                </a:lnTo>
                <a:lnTo>
                  <a:pt x="4080231" y="524510"/>
                </a:lnTo>
                <a:lnTo>
                  <a:pt x="4080899" y="524510"/>
                </a:lnTo>
                <a:lnTo>
                  <a:pt x="4080550" y="527066"/>
                </a:lnTo>
                <a:lnTo>
                  <a:pt x="4077199" y="530860"/>
                </a:lnTo>
                <a:close/>
              </a:path>
              <a:path w="4096384" h="836930">
                <a:moveTo>
                  <a:pt x="547850" y="523240"/>
                </a:moveTo>
                <a:lnTo>
                  <a:pt x="547850" y="522777"/>
                </a:lnTo>
                <a:lnTo>
                  <a:pt x="548189" y="522894"/>
                </a:lnTo>
                <a:lnTo>
                  <a:pt x="547850" y="523240"/>
                </a:lnTo>
                <a:close/>
              </a:path>
              <a:path w="4096384" h="836930">
                <a:moveTo>
                  <a:pt x="4056750" y="534670"/>
                </a:moveTo>
                <a:lnTo>
                  <a:pt x="4034795" y="534670"/>
                </a:lnTo>
                <a:lnTo>
                  <a:pt x="4034795" y="529590"/>
                </a:lnTo>
                <a:lnTo>
                  <a:pt x="4039660" y="529590"/>
                </a:lnTo>
                <a:lnTo>
                  <a:pt x="4042175" y="524510"/>
                </a:lnTo>
                <a:lnTo>
                  <a:pt x="4074351" y="524510"/>
                </a:lnTo>
                <a:lnTo>
                  <a:pt x="4074612" y="522786"/>
                </a:lnTo>
                <a:lnTo>
                  <a:pt x="4075978" y="527050"/>
                </a:lnTo>
                <a:lnTo>
                  <a:pt x="4051094" y="527050"/>
                </a:lnTo>
                <a:lnTo>
                  <a:pt x="4043862" y="530857"/>
                </a:lnTo>
                <a:lnTo>
                  <a:pt x="4040907" y="533400"/>
                </a:lnTo>
                <a:lnTo>
                  <a:pt x="4056167" y="533400"/>
                </a:lnTo>
                <a:lnTo>
                  <a:pt x="4056750" y="534670"/>
                </a:lnTo>
                <a:close/>
              </a:path>
              <a:path w="4096384" h="836930">
                <a:moveTo>
                  <a:pt x="549192" y="523240"/>
                </a:moveTo>
                <a:lnTo>
                  <a:pt x="547850" y="523240"/>
                </a:lnTo>
                <a:lnTo>
                  <a:pt x="548189" y="522894"/>
                </a:lnTo>
                <a:lnTo>
                  <a:pt x="549192" y="52324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36847" y="528320"/>
                </a:lnTo>
                <a:lnTo>
                  <a:pt x="2235969" y="523893"/>
                </a:lnTo>
                <a:lnTo>
                  <a:pt x="2235865" y="523231"/>
                </a:lnTo>
                <a:lnTo>
                  <a:pt x="2236272" y="523103"/>
                </a:lnTo>
                <a:lnTo>
                  <a:pt x="2238687" y="524510"/>
                </a:lnTo>
                <a:lnTo>
                  <a:pt x="2243382" y="524510"/>
                </a:lnTo>
                <a:lnTo>
                  <a:pt x="2244725" y="527050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1638585" y="527050"/>
                </a:moveTo>
                <a:lnTo>
                  <a:pt x="1633389" y="527050"/>
                </a:lnTo>
                <a:lnTo>
                  <a:pt x="1634603" y="525751"/>
                </a:lnTo>
                <a:lnTo>
                  <a:pt x="1636408" y="524510"/>
                </a:lnTo>
                <a:lnTo>
                  <a:pt x="1637040" y="523231"/>
                </a:lnTo>
                <a:lnTo>
                  <a:pt x="1638621" y="525814"/>
                </a:lnTo>
                <a:lnTo>
                  <a:pt x="1638886" y="526088"/>
                </a:lnTo>
                <a:lnTo>
                  <a:pt x="1638783" y="526674"/>
                </a:lnTo>
                <a:lnTo>
                  <a:pt x="1638585" y="527050"/>
                </a:lnTo>
                <a:close/>
              </a:path>
              <a:path w="4096384" h="836930">
                <a:moveTo>
                  <a:pt x="61068" y="541020"/>
                </a:moveTo>
                <a:lnTo>
                  <a:pt x="49851" y="532145"/>
                </a:lnTo>
                <a:lnTo>
                  <a:pt x="49861" y="530411"/>
                </a:lnTo>
                <a:lnTo>
                  <a:pt x="50336" y="523240"/>
                </a:lnTo>
                <a:lnTo>
                  <a:pt x="57211" y="532130"/>
                </a:lnTo>
                <a:lnTo>
                  <a:pt x="67437" y="532130"/>
                </a:lnTo>
                <a:lnTo>
                  <a:pt x="64420" y="533400"/>
                </a:lnTo>
                <a:lnTo>
                  <a:pt x="61068" y="541020"/>
                </a:lnTo>
                <a:close/>
              </a:path>
              <a:path w="4096384" h="836930">
                <a:moveTo>
                  <a:pt x="168162" y="538480"/>
                </a:moveTo>
                <a:lnTo>
                  <a:pt x="163423" y="537210"/>
                </a:lnTo>
                <a:lnTo>
                  <a:pt x="158966" y="533400"/>
                </a:lnTo>
                <a:lnTo>
                  <a:pt x="158150" y="529321"/>
                </a:lnTo>
                <a:lnTo>
                  <a:pt x="158042" y="528088"/>
                </a:lnTo>
                <a:lnTo>
                  <a:pt x="159967" y="523240"/>
                </a:lnTo>
                <a:lnTo>
                  <a:pt x="166052" y="530783"/>
                </a:lnTo>
                <a:lnTo>
                  <a:pt x="167510" y="535940"/>
                </a:lnTo>
                <a:lnTo>
                  <a:pt x="170024" y="535940"/>
                </a:lnTo>
                <a:lnTo>
                  <a:pt x="168162" y="538480"/>
                </a:lnTo>
                <a:close/>
              </a:path>
              <a:path w="4096384" h="836930">
                <a:moveTo>
                  <a:pt x="166052" y="530783"/>
                </a:moveTo>
                <a:lnTo>
                  <a:pt x="159967" y="523240"/>
                </a:lnTo>
                <a:lnTo>
                  <a:pt x="163888" y="523240"/>
                </a:lnTo>
                <a:lnTo>
                  <a:pt x="166052" y="530783"/>
                </a:lnTo>
                <a:close/>
              </a:path>
              <a:path w="4096384" h="836930">
                <a:moveTo>
                  <a:pt x="221888" y="524474"/>
                </a:moveTo>
                <a:lnTo>
                  <a:pt x="224333" y="523240"/>
                </a:lnTo>
                <a:lnTo>
                  <a:pt x="235562" y="52324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234819" y="547370"/>
                </a:moveTo>
                <a:lnTo>
                  <a:pt x="226380" y="547370"/>
                </a:lnTo>
                <a:lnTo>
                  <a:pt x="230114" y="544830"/>
                </a:lnTo>
                <a:lnTo>
                  <a:pt x="233832" y="541037"/>
                </a:lnTo>
                <a:lnTo>
                  <a:pt x="234724" y="538480"/>
                </a:lnTo>
                <a:lnTo>
                  <a:pt x="235398" y="538480"/>
                </a:lnTo>
                <a:lnTo>
                  <a:pt x="229506" y="536658"/>
                </a:lnTo>
                <a:lnTo>
                  <a:pt x="229483" y="536401"/>
                </a:lnTo>
                <a:lnTo>
                  <a:pt x="235541" y="523285"/>
                </a:lnTo>
                <a:lnTo>
                  <a:pt x="236066" y="523240"/>
                </a:lnTo>
                <a:lnTo>
                  <a:pt x="248304" y="523240"/>
                </a:lnTo>
                <a:lnTo>
                  <a:pt x="251476" y="525299"/>
                </a:lnTo>
                <a:lnTo>
                  <a:pt x="251374" y="525814"/>
                </a:lnTo>
                <a:lnTo>
                  <a:pt x="250754" y="527050"/>
                </a:lnTo>
                <a:lnTo>
                  <a:pt x="243780" y="527050"/>
                </a:lnTo>
                <a:lnTo>
                  <a:pt x="239923" y="530860"/>
                </a:lnTo>
                <a:lnTo>
                  <a:pt x="248843" y="530860"/>
                </a:lnTo>
                <a:lnTo>
                  <a:pt x="246269" y="535960"/>
                </a:lnTo>
                <a:lnTo>
                  <a:pt x="244782" y="537210"/>
                </a:lnTo>
                <a:lnTo>
                  <a:pt x="235539" y="546109"/>
                </a:lnTo>
                <a:lnTo>
                  <a:pt x="234819" y="547370"/>
                </a:lnTo>
                <a:close/>
              </a:path>
              <a:path w="4096384" h="836930">
                <a:moveTo>
                  <a:pt x="254171" y="527050"/>
                </a:moveTo>
                <a:lnTo>
                  <a:pt x="251736" y="525468"/>
                </a:lnTo>
                <a:lnTo>
                  <a:pt x="251696" y="525172"/>
                </a:lnTo>
                <a:lnTo>
                  <a:pt x="252665" y="523240"/>
                </a:lnTo>
                <a:lnTo>
                  <a:pt x="254335" y="523240"/>
                </a:lnTo>
                <a:lnTo>
                  <a:pt x="254171" y="527050"/>
                </a:lnTo>
                <a:close/>
              </a:path>
              <a:path w="4096384" h="836930">
                <a:moveTo>
                  <a:pt x="261796" y="527050"/>
                </a:moveTo>
                <a:lnTo>
                  <a:pt x="254171" y="527050"/>
                </a:lnTo>
                <a:lnTo>
                  <a:pt x="254335" y="523240"/>
                </a:lnTo>
                <a:lnTo>
                  <a:pt x="261714" y="523240"/>
                </a:lnTo>
                <a:lnTo>
                  <a:pt x="265231" y="525780"/>
                </a:lnTo>
                <a:lnTo>
                  <a:pt x="263220" y="525780"/>
                </a:lnTo>
                <a:lnTo>
                  <a:pt x="261796" y="527050"/>
                </a:lnTo>
                <a:close/>
              </a:path>
              <a:path w="4096384" h="836930">
                <a:moveTo>
                  <a:pt x="266743" y="525780"/>
                </a:moveTo>
                <a:lnTo>
                  <a:pt x="265231" y="525780"/>
                </a:lnTo>
                <a:lnTo>
                  <a:pt x="261714" y="523240"/>
                </a:lnTo>
                <a:lnTo>
                  <a:pt x="271772" y="523240"/>
                </a:lnTo>
                <a:lnTo>
                  <a:pt x="272402" y="523399"/>
                </a:lnTo>
                <a:lnTo>
                  <a:pt x="266743" y="525780"/>
                </a:lnTo>
                <a:close/>
              </a:path>
              <a:path w="4096384" h="836930">
                <a:moveTo>
                  <a:pt x="276354" y="524397"/>
                </a:moveTo>
                <a:lnTo>
                  <a:pt x="272402" y="523399"/>
                </a:lnTo>
                <a:lnTo>
                  <a:pt x="272780" y="523240"/>
                </a:lnTo>
                <a:lnTo>
                  <a:pt x="277525" y="523240"/>
                </a:lnTo>
                <a:lnTo>
                  <a:pt x="276354" y="524397"/>
                </a:lnTo>
                <a:close/>
              </a:path>
              <a:path w="4096384" h="836930">
                <a:moveTo>
                  <a:pt x="372549" y="525780"/>
                </a:moveTo>
                <a:lnTo>
                  <a:pt x="370003" y="525780"/>
                </a:lnTo>
                <a:lnTo>
                  <a:pt x="372177" y="523240"/>
                </a:lnTo>
                <a:lnTo>
                  <a:pt x="372549" y="525780"/>
                </a:lnTo>
                <a:close/>
              </a:path>
              <a:path w="4096384" h="836930">
                <a:moveTo>
                  <a:pt x="414657" y="540162"/>
                </a:moveTo>
                <a:lnTo>
                  <a:pt x="408583" y="538724"/>
                </a:lnTo>
                <a:lnTo>
                  <a:pt x="400005" y="532130"/>
                </a:lnTo>
                <a:lnTo>
                  <a:pt x="396097" y="526003"/>
                </a:lnTo>
                <a:lnTo>
                  <a:pt x="395976" y="525751"/>
                </a:lnTo>
                <a:lnTo>
                  <a:pt x="397406" y="523240"/>
                </a:lnTo>
                <a:lnTo>
                  <a:pt x="401944" y="525751"/>
                </a:lnTo>
                <a:lnTo>
                  <a:pt x="406710" y="532130"/>
                </a:lnTo>
                <a:lnTo>
                  <a:pt x="408216" y="534670"/>
                </a:lnTo>
                <a:lnTo>
                  <a:pt x="415375" y="539186"/>
                </a:lnTo>
                <a:lnTo>
                  <a:pt x="414657" y="540162"/>
                </a:lnTo>
                <a:close/>
              </a:path>
              <a:path w="4096384" h="836930">
                <a:moveTo>
                  <a:pt x="415375" y="539186"/>
                </a:moveTo>
                <a:lnTo>
                  <a:pt x="408216" y="534670"/>
                </a:lnTo>
                <a:lnTo>
                  <a:pt x="406710" y="532130"/>
                </a:lnTo>
                <a:lnTo>
                  <a:pt x="402021" y="525814"/>
                </a:lnTo>
                <a:lnTo>
                  <a:pt x="397406" y="523240"/>
                </a:lnTo>
                <a:lnTo>
                  <a:pt x="405204" y="523240"/>
                </a:lnTo>
                <a:lnTo>
                  <a:pt x="409055" y="524510"/>
                </a:lnTo>
                <a:lnTo>
                  <a:pt x="419335" y="524510"/>
                </a:lnTo>
                <a:lnTo>
                  <a:pt x="421122" y="527050"/>
                </a:lnTo>
                <a:lnTo>
                  <a:pt x="413134" y="528311"/>
                </a:lnTo>
                <a:lnTo>
                  <a:pt x="413009" y="528998"/>
                </a:lnTo>
                <a:lnTo>
                  <a:pt x="412407" y="534670"/>
                </a:lnTo>
                <a:lnTo>
                  <a:pt x="417768" y="534670"/>
                </a:lnTo>
                <a:lnTo>
                  <a:pt x="416829" y="537210"/>
                </a:lnTo>
                <a:lnTo>
                  <a:pt x="415375" y="539186"/>
                </a:lnTo>
                <a:close/>
              </a:path>
              <a:path w="4096384" h="836930">
                <a:moveTo>
                  <a:pt x="541531" y="534466"/>
                </a:moveTo>
                <a:lnTo>
                  <a:pt x="532259" y="529590"/>
                </a:lnTo>
                <a:lnTo>
                  <a:pt x="532770" y="529590"/>
                </a:lnTo>
                <a:lnTo>
                  <a:pt x="533897" y="528361"/>
                </a:lnTo>
                <a:lnTo>
                  <a:pt x="530249" y="527050"/>
                </a:lnTo>
                <a:lnTo>
                  <a:pt x="523878" y="527050"/>
                </a:lnTo>
                <a:lnTo>
                  <a:pt x="527156" y="525751"/>
                </a:lnTo>
                <a:lnTo>
                  <a:pt x="529492" y="524474"/>
                </a:lnTo>
                <a:lnTo>
                  <a:pt x="532226" y="523240"/>
                </a:lnTo>
                <a:lnTo>
                  <a:pt x="536954" y="527050"/>
                </a:lnTo>
                <a:lnTo>
                  <a:pt x="542651" y="533912"/>
                </a:lnTo>
                <a:lnTo>
                  <a:pt x="541531" y="534466"/>
                </a:lnTo>
                <a:close/>
              </a:path>
              <a:path w="4096384" h="836930">
                <a:moveTo>
                  <a:pt x="542705" y="533977"/>
                </a:moveTo>
                <a:lnTo>
                  <a:pt x="536954" y="527050"/>
                </a:lnTo>
                <a:lnTo>
                  <a:pt x="532226" y="523240"/>
                </a:lnTo>
                <a:lnTo>
                  <a:pt x="540355" y="523240"/>
                </a:lnTo>
                <a:lnTo>
                  <a:pt x="540827" y="523702"/>
                </a:lnTo>
                <a:lnTo>
                  <a:pt x="542153" y="527050"/>
                </a:lnTo>
                <a:lnTo>
                  <a:pt x="542487" y="527050"/>
                </a:lnTo>
                <a:lnTo>
                  <a:pt x="541819" y="528320"/>
                </a:lnTo>
                <a:lnTo>
                  <a:pt x="547578" y="528320"/>
                </a:lnTo>
                <a:lnTo>
                  <a:pt x="546334" y="529534"/>
                </a:lnTo>
                <a:lnTo>
                  <a:pt x="546474" y="530018"/>
                </a:lnTo>
                <a:lnTo>
                  <a:pt x="548020" y="533400"/>
                </a:lnTo>
                <a:lnTo>
                  <a:pt x="544092" y="533400"/>
                </a:lnTo>
                <a:lnTo>
                  <a:pt x="542705" y="533977"/>
                </a:lnTo>
                <a:close/>
              </a:path>
              <a:path w="4096384" h="836930">
                <a:moveTo>
                  <a:pt x="625501" y="525780"/>
                </a:moveTo>
                <a:lnTo>
                  <a:pt x="623786" y="525780"/>
                </a:lnTo>
                <a:lnTo>
                  <a:pt x="625292" y="523240"/>
                </a:lnTo>
                <a:lnTo>
                  <a:pt x="625501" y="525780"/>
                </a:lnTo>
                <a:close/>
              </a:path>
              <a:path w="4096384" h="836930">
                <a:moveTo>
                  <a:pt x="649581" y="563880"/>
                </a:moveTo>
                <a:lnTo>
                  <a:pt x="642687" y="558800"/>
                </a:lnTo>
                <a:lnTo>
                  <a:pt x="635102" y="549910"/>
                </a:lnTo>
                <a:lnTo>
                  <a:pt x="630169" y="546109"/>
                </a:lnTo>
                <a:lnTo>
                  <a:pt x="627642" y="543560"/>
                </a:lnTo>
                <a:lnTo>
                  <a:pt x="620937" y="538480"/>
                </a:lnTo>
                <a:lnTo>
                  <a:pt x="620433" y="533400"/>
                </a:lnTo>
                <a:lnTo>
                  <a:pt x="626130" y="533400"/>
                </a:lnTo>
                <a:lnTo>
                  <a:pt x="626130" y="532130"/>
                </a:lnTo>
                <a:lnTo>
                  <a:pt x="625292" y="523240"/>
                </a:lnTo>
                <a:lnTo>
                  <a:pt x="627978" y="523240"/>
                </a:lnTo>
                <a:lnTo>
                  <a:pt x="629508" y="526088"/>
                </a:lnTo>
                <a:lnTo>
                  <a:pt x="631629" y="529534"/>
                </a:lnTo>
                <a:lnTo>
                  <a:pt x="631536" y="529874"/>
                </a:lnTo>
                <a:lnTo>
                  <a:pt x="627173" y="539672"/>
                </a:lnTo>
                <a:lnTo>
                  <a:pt x="631095" y="541163"/>
                </a:lnTo>
                <a:lnTo>
                  <a:pt x="638368" y="543560"/>
                </a:lnTo>
                <a:lnTo>
                  <a:pt x="637994" y="547371"/>
                </a:lnTo>
                <a:lnTo>
                  <a:pt x="638054" y="548813"/>
                </a:lnTo>
                <a:lnTo>
                  <a:pt x="641890" y="552450"/>
                </a:lnTo>
                <a:lnTo>
                  <a:pt x="645243" y="556260"/>
                </a:lnTo>
                <a:lnTo>
                  <a:pt x="650341" y="556260"/>
                </a:lnTo>
                <a:lnTo>
                  <a:pt x="650946" y="558800"/>
                </a:lnTo>
                <a:lnTo>
                  <a:pt x="652248" y="558800"/>
                </a:lnTo>
                <a:lnTo>
                  <a:pt x="652367" y="561018"/>
                </a:lnTo>
                <a:lnTo>
                  <a:pt x="652264" y="562693"/>
                </a:lnTo>
                <a:lnTo>
                  <a:pt x="649581" y="563880"/>
                </a:lnTo>
                <a:close/>
              </a:path>
              <a:path w="4096384" h="836930">
                <a:moveTo>
                  <a:pt x="1066487" y="533400"/>
                </a:moveTo>
                <a:lnTo>
                  <a:pt x="1059612" y="532130"/>
                </a:lnTo>
                <a:lnTo>
                  <a:pt x="1059278" y="532130"/>
                </a:lnTo>
                <a:lnTo>
                  <a:pt x="1060269" y="524613"/>
                </a:lnTo>
                <a:lnTo>
                  <a:pt x="1060791" y="524510"/>
                </a:lnTo>
                <a:lnTo>
                  <a:pt x="1060455" y="524255"/>
                </a:lnTo>
                <a:lnTo>
                  <a:pt x="1060450" y="523240"/>
                </a:lnTo>
                <a:lnTo>
                  <a:pt x="1063774" y="529534"/>
                </a:lnTo>
                <a:lnTo>
                  <a:pt x="1066487" y="53340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66487" y="533400"/>
                </a:lnTo>
                <a:lnTo>
                  <a:pt x="1063774" y="529534"/>
                </a:lnTo>
                <a:lnTo>
                  <a:pt x="1060450" y="523240"/>
                </a:lnTo>
                <a:lnTo>
                  <a:pt x="1066068" y="523240"/>
                </a:lnTo>
                <a:lnTo>
                  <a:pt x="1070842" y="527050"/>
                </a:lnTo>
                <a:lnTo>
                  <a:pt x="1076041" y="527050"/>
                </a:lnTo>
                <a:lnTo>
                  <a:pt x="1074572" y="528283"/>
                </a:lnTo>
                <a:lnTo>
                  <a:pt x="1073556" y="530783"/>
                </a:lnTo>
                <a:lnTo>
                  <a:pt x="1073597" y="530966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3836" y="524510"/>
                </a:lnTo>
                <a:lnTo>
                  <a:pt x="1244170" y="523240"/>
                </a:lnTo>
                <a:lnTo>
                  <a:pt x="1246685" y="52324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268420" y="524510"/>
                </a:moveTo>
                <a:lnTo>
                  <a:pt x="1267638" y="523240"/>
                </a:lnTo>
                <a:lnTo>
                  <a:pt x="1268420" y="52451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7638" y="523240"/>
                </a:lnTo>
                <a:lnTo>
                  <a:pt x="1274009" y="523240"/>
                </a:lnTo>
                <a:lnTo>
                  <a:pt x="1272398" y="52568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57318" y="530860"/>
                </a:lnTo>
                <a:lnTo>
                  <a:pt x="1352119" y="530860"/>
                </a:lnTo>
                <a:lnTo>
                  <a:pt x="1361174" y="523240"/>
                </a:lnTo>
                <a:lnTo>
                  <a:pt x="1361004" y="524510"/>
                </a:lnTo>
                <a:lnTo>
                  <a:pt x="1364568" y="52451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361004" y="524510"/>
                </a:moveTo>
                <a:lnTo>
                  <a:pt x="1361174" y="523240"/>
                </a:lnTo>
                <a:lnTo>
                  <a:pt x="1361004" y="52451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37965" y="527050"/>
                </a:lnTo>
                <a:lnTo>
                  <a:pt x="1437094" y="526358"/>
                </a:lnTo>
                <a:lnTo>
                  <a:pt x="1437005" y="525680"/>
                </a:lnTo>
                <a:lnTo>
                  <a:pt x="1437778" y="524510"/>
                </a:lnTo>
                <a:lnTo>
                  <a:pt x="1438446" y="524510"/>
                </a:lnTo>
                <a:lnTo>
                  <a:pt x="1439284" y="523240"/>
                </a:lnTo>
                <a:lnTo>
                  <a:pt x="1443645" y="523240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016" y="526573"/>
                </a:moveTo>
                <a:lnTo>
                  <a:pt x="1446159" y="523240"/>
                </a:lnTo>
                <a:lnTo>
                  <a:pt x="1450350" y="523240"/>
                </a:lnTo>
                <a:lnTo>
                  <a:pt x="1443016" y="526573"/>
                </a:lnTo>
                <a:close/>
              </a:path>
              <a:path w="4096384" h="836930">
                <a:moveTo>
                  <a:pt x="1466431" y="529534"/>
                </a:moveTo>
                <a:lnTo>
                  <a:pt x="1463000" y="526226"/>
                </a:lnTo>
                <a:lnTo>
                  <a:pt x="1462878" y="525947"/>
                </a:lnTo>
                <a:lnTo>
                  <a:pt x="1464932" y="523240"/>
                </a:lnTo>
                <a:lnTo>
                  <a:pt x="1466431" y="529534"/>
                </a:lnTo>
                <a:close/>
              </a:path>
              <a:path w="4096384" h="836930">
                <a:moveTo>
                  <a:pt x="1469308" y="532270"/>
                </a:moveTo>
                <a:lnTo>
                  <a:pt x="1466488" y="529590"/>
                </a:lnTo>
                <a:lnTo>
                  <a:pt x="1466380" y="529321"/>
                </a:lnTo>
                <a:lnTo>
                  <a:pt x="1464932" y="523240"/>
                </a:lnTo>
                <a:lnTo>
                  <a:pt x="1468284" y="523240"/>
                </a:lnTo>
                <a:lnTo>
                  <a:pt x="1472979" y="528320"/>
                </a:lnTo>
                <a:lnTo>
                  <a:pt x="1473320" y="528320"/>
                </a:lnTo>
                <a:lnTo>
                  <a:pt x="1476672" y="532130"/>
                </a:lnTo>
                <a:lnTo>
                  <a:pt x="1469293" y="532130"/>
                </a:lnTo>
                <a:lnTo>
                  <a:pt x="1469308" y="532270"/>
                </a:lnTo>
                <a:close/>
              </a:path>
              <a:path w="4096384" h="836930">
                <a:moveTo>
                  <a:pt x="1558272" y="532620"/>
                </a:moveTo>
                <a:lnTo>
                  <a:pt x="1557645" y="532145"/>
                </a:lnTo>
                <a:lnTo>
                  <a:pt x="1557553" y="531766"/>
                </a:lnTo>
                <a:lnTo>
                  <a:pt x="1557765" y="530966"/>
                </a:lnTo>
                <a:lnTo>
                  <a:pt x="1557877" y="524474"/>
                </a:lnTo>
                <a:lnTo>
                  <a:pt x="1560806" y="523240"/>
                </a:lnTo>
                <a:lnTo>
                  <a:pt x="1562654" y="524474"/>
                </a:lnTo>
                <a:lnTo>
                  <a:pt x="1563320" y="525780"/>
                </a:lnTo>
                <a:lnTo>
                  <a:pt x="1564608" y="525780"/>
                </a:lnTo>
                <a:lnTo>
                  <a:pt x="1566509" y="527050"/>
                </a:lnTo>
                <a:lnTo>
                  <a:pt x="1558272" y="532620"/>
                </a:lnTo>
                <a:close/>
              </a:path>
              <a:path w="4096384" h="836930">
                <a:moveTo>
                  <a:pt x="1562666" y="524483"/>
                </a:moveTo>
                <a:lnTo>
                  <a:pt x="1560806" y="523240"/>
                </a:lnTo>
                <a:lnTo>
                  <a:pt x="1563320" y="523240"/>
                </a:lnTo>
                <a:lnTo>
                  <a:pt x="1562666" y="524483"/>
                </a:lnTo>
                <a:close/>
              </a:path>
              <a:path w="4096384" h="836930">
                <a:moveTo>
                  <a:pt x="1753704" y="528320"/>
                </a:moveTo>
                <a:lnTo>
                  <a:pt x="1750563" y="528320"/>
                </a:lnTo>
                <a:lnTo>
                  <a:pt x="1750563" y="523240"/>
                </a:lnTo>
                <a:lnTo>
                  <a:pt x="1762127" y="523240"/>
                </a:lnTo>
                <a:lnTo>
                  <a:pt x="1761208" y="524397"/>
                </a:lnTo>
                <a:lnTo>
                  <a:pt x="1761325" y="525552"/>
                </a:lnTo>
                <a:lnTo>
                  <a:pt x="1761622" y="527050"/>
                </a:lnTo>
                <a:lnTo>
                  <a:pt x="1753411" y="527050"/>
                </a:lnTo>
                <a:lnTo>
                  <a:pt x="1753704" y="528320"/>
                </a:lnTo>
                <a:close/>
              </a:path>
              <a:path w="4096384" h="836930">
                <a:moveTo>
                  <a:pt x="1762297" y="527050"/>
                </a:moveTo>
                <a:lnTo>
                  <a:pt x="1761622" y="527050"/>
                </a:lnTo>
                <a:lnTo>
                  <a:pt x="1761325" y="525552"/>
                </a:lnTo>
                <a:lnTo>
                  <a:pt x="1761208" y="524397"/>
                </a:lnTo>
                <a:lnTo>
                  <a:pt x="1762127" y="523240"/>
                </a:lnTo>
                <a:lnTo>
                  <a:pt x="1762795" y="523240"/>
                </a:lnTo>
                <a:lnTo>
                  <a:pt x="1763285" y="524474"/>
                </a:lnTo>
                <a:lnTo>
                  <a:pt x="1762297" y="527050"/>
                </a:lnTo>
                <a:close/>
              </a:path>
              <a:path w="4096384" h="836930">
                <a:moveTo>
                  <a:pt x="1807215" y="533400"/>
                </a:moveTo>
                <a:lnTo>
                  <a:pt x="1757268" y="533400"/>
                </a:lnTo>
                <a:lnTo>
                  <a:pt x="1758426" y="532145"/>
                </a:lnTo>
                <a:lnTo>
                  <a:pt x="1759442" y="529590"/>
                </a:lnTo>
                <a:lnTo>
                  <a:pt x="1753411" y="527050"/>
                </a:lnTo>
                <a:lnTo>
                  <a:pt x="1762297" y="527050"/>
                </a:lnTo>
                <a:lnTo>
                  <a:pt x="1763203" y="524751"/>
                </a:lnTo>
                <a:lnTo>
                  <a:pt x="1763285" y="524474"/>
                </a:lnTo>
                <a:lnTo>
                  <a:pt x="1762795" y="523240"/>
                </a:lnTo>
                <a:lnTo>
                  <a:pt x="1856102" y="523240"/>
                </a:lnTo>
                <a:lnTo>
                  <a:pt x="1853483" y="529590"/>
                </a:lnTo>
                <a:lnTo>
                  <a:pt x="1808558" y="529590"/>
                </a:lnTo>
                <a:lnTo>
                  <a:pt x="1807215" y="53340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8684" y="523240"/>
                </a:lnTo>
                <a:lnTo>
                  <a:pt x="1888863" y="523240"/>
                </a:lnTo>
                <a:lnTo>
                  <a:pt x="1888751" y="525299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8857" y="525172"/>
                </a:moveTo>
                <a:lnTo>
                  <a:pt x="1888863" y="523240"/>
                </a:lnTo>
                <a:lnTo>
                  <a:pt x="1890473" y="523240"/>
                </a:lnTo>
                <a:lnTo>
                  <a:pt x="1888857" y="525172"/>
                </a:lnTo>
                <a:close/>
              </a:path>
              <a:path w="4096384" h="836930">
                <a:moveTo>
                  <a:pt x="1922209" y="529590"/>
                </a:moveTo>
                <a:lnTo>
                  <a:pt x="1922310" y="528088"/>
                </a:lnTo>
                <a:lnTo>
                  <a:pt x="1922429" y="525671"/>
                </a:lnTo>
                <a:lnTo>
                  <a:pt x="1919865" y="523240"/>
                </a:lnTo>
                <a:lnTo>
                  <a:pt x="1932601" y="523240"/>
                </a:lnTo>
                <a:lnTo>
                  <a:pt x="1922209" y="529590"/>
                </a:lnTo>
                <a:close/>
              </a:path>
              <a:path w="4096384" h="836930">
                <a:moveTo>
                  <a:pt x="1955307" y="524510"/>
                </a:moveTo>
                <a:lnTo>
                  <a:pt x="1952716" y="524510"/>
                </a:lnTo>
                <a:lnTo>
                  <a:pt x="1956238" y="523240"/>
                </a:lnTo>
                <a:lnTo>
                  <a:pt x="1955307" y="52451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47857" y="534670"/>
                </a:lnTo>
                <a:lnTo>
                  <a:pt x="1956238" y="523240"/>
                </a:lnTo>
                <a:lnTo>
                  <a:pt x="1958558" y="523240"/>
                </a:lnTo>
                <a:lnTo>
                  <a:pt x="1958725" y="530860"/>
                </a:lnTo>
                <a:lnTo>
                  <a:pt x="1957076" y="53086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2016584" y="528320"/>
                </a:moveTo>
                <a:lnTo>
                  <a:pt x="2016747" y="527050"/>
                </a:lnTo>
                <a:lnTo>
                  <a:pt x="2017185" y="526226"/>
                </a:lnTo>
                <a:lnTo>
                  <a:pt x="2017307" y="525671"/>
                </a:lnTo>
                <a:lnTo>
                  <a:pt x="2014737" y="523240"/>
                </a:lnTo>
                <a:lnTo>
                  <a:pt x="2018594" y="523240"/>
                </a:lnTo>
                <a:lnTo>
                  <a:pt x="2024127" y="524510"/>
                </a:lnTo>
                <a:lnTo>
                  <a:pt x="2016584" y="528320"/>
                </a:lnTo>
                <a:close/>
              </a:path>
              <a:path w="4096384" h="836930">
                <a:moveTo>
                  <a:pt x="2030665" y="538480"/>
                </a:moveTo>
                <a:lnTo>
                  <a:pt x="2024461" y="538480"/>
                </a:lnTo>
                <a:lnTo>
                  <a:pt x="2027813" y="530860"/>
                </a:lnTo>
                <a:lnTo>
                  <a:pt x="2027473" y="530857"/>
                </a:lnTo>
                <a:lnTo>
                  <a:pt x="2020610" y="528320"/>
                </a:lnTo>
                <a:lnTo>
                  <a:pt x="2016584" y="528320"/>
                </a:lnTo>
                <a:lnTo>
                  <a:pt x="2023921" y="524613"/>
                </a:lnTo>
                <a:lnTo>
                  <a:pt x="2024009" y="524483"/>
                </a:lnTo>
                <a:lnTo>
                  <a:pt x="2018594" y="523240"/>
                </a:lnTo>
                <a:lnTo>
                  <a:pt x="2040824" y="523240"/>
                </a:lnTo>
                <a:lnTo>
                  <a:pt x="2042232" y="524510"/>
                </a:lnTo>
                <a:lnTo>
                  <a:pt x="2029994" y="524510"/>
                </a:lnTo>
                <a:lnTo>
                  <a:pt x="2029489" y="529590"/>
                </a:lnTo>
                <a:lnTo>
                  <a:pt x="2036445" y="529590"/>
                </a:lnTo>
                <a:lnTo>
                  <a:pt x="2033718" y="533347"/>
                </a:lnTo>
                <a:lnTo>
                  <a:pt x="2033792" y="533499"/>
                </a:lnTo>
                <a:lnTo>
                  <a:pt x="2036528" y="535940"/>
                </a:lnTo>
                <a:lnTo>
                  <a:pt x="2032842" y="535940"/>
                </a:lnTo>
                <a:lnTo>
                  <a:pt x="2031336" y="537210"/>
                </a:lnTo>
                <a:lnTo>
                  <a:pt x="2030665" y="53848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44725" y="527050"/>
                </a:lnTo>
                <a:lnTo>
                  <a:pt x="2243510" y="524751"/>
                </a:lnTo>
                <a:lnTo>
                  <a:pt x="2243396" y="524483"/>
                </a:lnTo>
                <a:lnTo>
                  <a:pt x="2244050" y="523240"/>
                </a:lnTo>
                <a:lnTo>
                  <a:pt x="2246905" y="523240"/>
                </a:lnTo>
                <a:lnTo>
                  <a:pt x="2251139" y="524474"/>
                </a:lnTo>
                <a:lnTo>
                  <a:pt x="2251140" y="524613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6161" y="526040"/>
                </a:lnTo>
                <a:lnTo>
                  <a:pt x="2446288" y="525680"/>
                </a:lnTo>
                <a:lnTo>
                  <a:pt x="2447211" y="524510"/>
                </a:lnTo>
                <a:lnTo>
                  <a:pt x="2448390" y="524510"/>
                </a:lnTo>
                <a:lnTo>
                  <a:pt x="2449391" y="523240"/>
                </a:lnTo>
                <a:lnTo>
                  <a:pt x="2456096" y="52324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440761" y="546100"/>
                </a:moveTo>
                <a:lnTo>
                  <a:pt x="2440008" y="546100"/>
                </a:lnTo>
                <a:lnTo>
                  <a:pt x="2436152" y="532130"/>
                </a:lnTo>
                <a:lnTo>
                  <a:pt x="2445037" y="532130"/>
                </a:lnTo>
                <a:lnTo>
                  <a:pt x="2456096" y="523240"/>
                </a:lnTo>
                <a:lnTo>
                  <a:pt x="2490119" y="523240"/>
                </a:lnTo>
                <a:lnTo>
                  <a:pt x="2485309" y="525751"/>
                </a:lnTo>
                <a:lnTo>
                  <a:pt x="2487967" y="527066"/>
                </a:lnTo>
                <a:lnTo>
                  <a:pt x="2489628" y="528320"/>
                </a:lnTo>
                <a:lnTo>
                  <a:pt x="2510469" y="528320"/>
                </a:lnTo>
                <a:lnTo>
                  <a:pt x="2509226" y="529590"/>
                </a:lnTo>
                <a:lnTo>
                  <a:pt x="2519971" y="529590"/>
                </a:lnTo>
                <a:lnTo>
                  <a:pt x="2519131" y="530860"/>
                </a:lnTo>
                <a:lnTo>
                  <a:pt x="2506895" y="530860"/>
                </a:lnTo>
                <a:lnTo>
                  <a:pt x="2508885" y="533400"/>
                </a:lnTo>
                <a:lnTo>
                  <a:pt x="2500681" y="533400"/>
                </a:lnTo>
                <a:lnTo>
                  <a:pt x="2498906" y="537391"/>
                </a:lnTo>
                <a:lnTo>
                  <a:pt x="2498350" y="538480"/>
                </a:lnTo>
                <a:lnTo>
                  <a:pt x="2447885" y="538480"/>
                </a:lnTo>
                <a:lnTo>
                  <a:pt x="2448056" y="539750"/>
                </a:lnTo>
                <a:lnTo>
                  <a:pt x="2514687" y="539750"/>
                </a:lnTo>
                <a:lnTo>
                  <a:pt x="2515283" y="541020"/>
                </a:lnTo>
                <a:lnTo>
                  <a:pt x="2455258" y="541020"/>
                </a:lnTo>
                <a:lnTo>
                  <a:pt x="2454086" y="544830"/>
                </a:lnTo>
                <a:lnTo>
                  <a:pt x="2441180" y="544830"/>
                </a:lnTo>
                <a:lnTo>
                  <a:pt x="2440761" y="546100"/>
                </a:lnTo>
                <a:close/>
              </a:path>
              <a:path w="4096384" h="836930">
                <a:moveTo>
                  <a:pt x="2489628" y="528320"/>
                </a:moveTo>
                <a:lnTo>
                  <a:pt x="2487945" y="527050"/>
                </a:lnTo>
                <a:lnTo>
                  <a:pt x="2485327" y="525814"/>
                </a:lnTo>
                <a:lnTo>
                  <a:pt x="2490119" y="523240"/>
                </a:lnTo>
                <a:lnTo>
                  <a:pt x="2490539" y="525299"/>
                </a:lnTo>
                <a:lnTo>
                  <a:pt x="2490449" y="527066"/>
                </a:lnTo>
                <a:lnTo>
                  <a:pt x="2489628" y="528320"/>
                </a:lnTo>
                <a:close/>
              </a:path>
              <a:path w="4096384" h="836930">
                <a:moveTo>
                  <a:pt x="2510469" y="528320"/>
                </a:moveTo>
                <a:lnTo>
                  <a:pt x="2489628" y="528320"/>
                </a:lnTo>
                <a:lnTo>
                  <a:pt x="2490449" y="527066"/>
                </a:lnTo>
                <a:lnTo>
                  <a:pt x="2490539" y="525299"/>
                </a:lnTo>
                <a:lnTo>
                  <a:pt x="2490119" y="523240"/>
                </a:lnTo>
                <a:lnTo>
                  <a:pt x="2496654" y="523240"/>
                </a:lnTo>
                <a:lnTo>
                  <a:pt x="2500006" y="524510"/>
                </a:lnTo>
                <a:lnTo>
                  <a:pt x="2503038" y="524510"/>
                </a:lnTo>
                <a:lnTo>
                  <a:pt x="2500190" y="525780"/>
                </a:lnTo>
                <a:lnTo>
                  <a:pt x="2512954" y="525780"/>
                </a:lnTo>
                <a:lnTo>
                  <a:pt x="2510469" y="52832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19971" y="549910"/>
                </a:lnTo>
                <a:lnTo>
                  <a:pt x="2523733" y="547018"/>
                </a:lnTo>
                <a:lnTo>
                  <a:pt x="2524825" y="546109"/>
                </a:lnTo>
                <a:lnTo>
                  <a:pt x="2524680" y="545016"/>
                </a:lnTo>
                <a:lnTo>
                  <a:pt x="2524591" y="544783"/>
                </a:lnTo>
                <a:lnTo>
                  <a:pt x="2522970" y="543560"/>
                </a:lnTo>
                <a:lnTo>
                  <a:pt x="2519454" y="542290"/>
                </a:lnTo>
                <a:lnTo>
                  <a:pt x="2516108" y="542290"/>
                </a:lnTo>
                <a:lnTo>
                  <a:pt x="2526493" y="532130"/>
                </a:lnTo>
                <a:lnTo>
                  <a:pt x="2522631" y="530857"/>
                </a:lnTo>
                <a:lnTo>
                  <a:pt x="2519971" y="529590"/>
                </a:lnTo>
                <a:lnTo>
                  <a:pt x="2509226" y="529590"/>
                </a:lnTo>
                <a:lnTo>
                  <a:pt x="2516265" y="528320"/>
                </a:lnTo>
                <a:lnTo>
                  <a:pt x="2522145" y="528320"/>
                </a:lnTo>
                <a:lnTo>
                  <a:pt x="2515498" y="523399"/>
                </a:lnTo>
                <a:lnTo>
                  <a:pt x="2515440" y="523240"/>
                </a:lnTo>
                <a:lnTo>
                  <a:pt x="2540079" y="523240"/>
                </a:lnTo>
                <a:lnTo>
                  <a:pt x="2539019" y="524510"/>
                </a:lnTo>
                <a:lnTo>
                  <a:pt x="2534049" y="524510"/>
                </a:lnTo>
                <a:lnTo>
                  <a:pt x="2522970" y="527050"/>
                </a:lnTo>
                <a:lnTo>
                  <a:pt x="2536897" y="527050"/>
                </a:lnTo>
                <a:lnTo>
                  <a:pt x="2533779" y="530783"/>
                </a:lnTo>
                <a:lnTo>
                  <a:pt x="2533757" y="530966"/>
                </a:lnTo>
                <a:lnTo>
                  <a:pt x="2534723" y="533400"/>
                </a:lnTo>
                <a:lnTo>
                  <a:pt x="2547116" y="533400"/>
                </a:lnTo>
                <a:lnTo>
                  <a:pt x="2546608" y="534670"/>
                </a:lnTo>
                <a:lnTo>
                  <a:pt x="2633793" y="534670"/>
                </a:lnTo>
                <a:lnTo>
                  <a:pt x="2633943" y="535940"/>
                </a:lnTo>
                <a:lnTo>
                  <a:pt x="2529675" y="535940"/>
                </a:lnTo>
                <a:lnTo>
                  <a:pt x="2527501" y="537210"/>
                </a:lnTo>
                <a:lnTo>
                  <a:pt x="2526518" y="538448"/>
                </a:lnTo>
                <a:lnTo>
                  <a:pt x="2525661" y="543560"/>
                </a:lnTo>
                <a:lnTo>
                  <a:pt x="2530867" y="543560"/>
                </a:lnTo>
                <a:lnTo>
                  <a:pt x="2535889" y="548640"/>
                </a:lnTo>
                <a:lnTo>
                  <a:pt x="2559686" y="54864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534723" y="533400"/>
                </a:moveTo>
                <a:lnTo>
                  <a:pt x="2533892" y="531307"/>
                </a:lnTo>
                <a:lnTo>
                  <a:pt x="2533779" y="530783"/>
                </a:lnTo>
                <a:lnTo>
                  <a:pt x="2540079" y="523240"/>
                </a:lnTo>
                <a:lnTo>
                  <a:pt x="2542260" y="523240"/>
                </a:lnTo>
                <a:lnTo>
                  <a:pt x="2544160" y="525680"/>
                </a:lnTo>
                <a:lnTo>
                  <a:pt x="2544056" y="526045"/>
                </a:lnTo>
                <a:lnTo>
                  <a:pt x="2541627" y="529590"/>
                </a:lnTo>
                <a:lnTo>
                  <a:pt x="2537415" y="532145"/>
                </a:lnTo>
                <a:lnTo>
                  <a:pt x="2534723" y="533400"/>
                </a:lnTo>
                <a:close/>
              </a:path>
              <a:path w="4096384" h="836930">
                <a:moveTo>
                  <a:pt x="2547116" y="533400"/>
                </a:moveTo>
                <a:lnTo>
                  <a:pt x="2534723" y="533400"/>
                </a:lnTo>
                <a:lnTo>
                  <a:pt x="2537610" y="532031"/>
                </a:lnTo>
                <a:lnTo>
                  <a:pt x="2541627" y="529590"/>
                </a:lnTo>
                <a:lnTo>
                  <a:pt x="2544056" y="526045"/>
                </a:lnTo>
                <a:lnTo>
                  <a:pt x="2544160" y="525680"/>
                </a:lnTo>
                <a:lnTo>
                  <a:pt x="2542260" y="523240"/>
                </a:lnTo>
                <a:lnTo>
                  <a:pt x="2553599" y="523240"/>
                </a:lnTo>
                <a:lnTo>
                  <a:pt x="2549503" y="525751"/>
                </a:lnTo>
                <a:lnTo>
                  <a:pt x="2559861" y="528320"/>
                </a:lnTo>
                <a:lnTo>
                  <a:pt x="2590871" y="528320"/>
                </a:lnTo>
                <a:lnTo>
                  <a:pt x="2588363" y="529590"/>
                </a:lnTo>
                <a:lnTo>
                  <a:pt x="2563383" y="529590"/>
                </a:lnTo>
                <a:lnTo>
                  <a:pt x="2562334" y="530860"/>
                </a:lnTo>
                <a:lnTo>
                  <a:pt x="2548133" y="530860"/>
                </a:lnTo>
                <a:lnTo>
                  <a:pt x="2547116" y="533400"/>
                </a:lnTo>
                <a:close/>
              </a:path>
              <a:path w="4096384" h="836930">
                <a:moveTo>
                  <a:pt x="2583001" y="527050"/>
                </a:moveTo>
                <a:lnTo>
                  <a:pt x="2580310" y="527050"/>
                </a:lnTo>
                <a:lnTo>
                  <a:pt x="2584664" y="523240"/>
                </a:lnTo>
                <a:lnTo>
                  <a:pt x="2583001" y="527050"/>
                </a:lnTo>
                <a:close/>
              </a:path>
              <a:path w="4096384" h="836930">
                <a:moveTo>
                  <a:pt x="2593890" y="527050"/>
                </a:moveTo>
                <a:lnTo>
                  <a:pt x="2583001" y="527050"/>
                </a:lnTo>
                <a:lnTo>
                  <a:pt x="2584664" y="523240"/>
                </a:lnTo>
                <a:lnTo>
                  <a:pt x="2592132" y="523240"/>
                </a:lnTo>
                <a:lnTo>
                  <a:pt x="2593890" y="527050"/>
                </a:lnTo>
                <a:close/>
              </a:path>
              <a:path w="4096384" h="836930">
                <a:moveTo>
                  <a:pt x="2600755" y="532130"/>
                </a:moveTo>
                <a:lnTo>
                  <a:pt x="2596234" y="532130"/>
                </a:lnTo>
                <a:lnTo>
                  <a:pt x="2600248" y="523240"/>
                </a:lnTo>
                <a:lnTo>
                  <a:pt x="2600248" y="524510"/>
                </a:lnTo>
                <a:lnTo>
                  <a:pt x="2606542" y="524510"/>
                </a:lnTo>
                <a:lnTo>
                  <a:pt x="2605280" y="528320"/>
                </a:lnTo>
                <a:lnTo>
                  <a:pt x="2598251" y="528320"/>
                </a:lnTo>
                <a:lnTo>
                  <a:pt x="2600755" y="53213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4510"/>
                </a:lnTo>
                <a:lnTo>
                  <a:pt x="2600248" y="523240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15517" y="534670"/>
                </a:moveTo>
                <a:lnTo>
                  <a:pt x="2601433" y="534670"/>
                </a:lnTo>
                <a:lnTo>
                  <a:pt x="2611327" y="532130"/>
                </a:lnTo>
                <a:lnTo>
                  <a:pt x="2605671" y="530310"/>
                </a:lnTo>
                <a:lnTo>
                  <a:pt x="2610191" y="528283"/>
                </a:lnTo>
                <a:lnTo>
                  <a:pt x="2617849" y="523240"/>
                </a:lnTo>
                <a:lnTo>
                  <a:pt x="2622039" y="523240"/>
                </a:lnTo>
                <a:lnTo>
                  <a:pt x="2620984" y="525552"/>
                </a:lnTo>
                <a:lnTo>
                  <a:pt x="2620926" y="527066"/>
                </a:lnTo>
                <a:lnTo>
                  <a:pt x="2624396" y="528320"/>
                </a:lnTo>
                <a:lnTo>
                  <a:pt x="2629419" y="528320"/>
                </a:lnTo>
                <a:lnTo>
                  <a:pt x="2628836" y="529590"/>
                </a:lnTo>
                <a:lnTo>
                  <a:pt x="2615675" y="529590"/>
                </a:lnTo>
                <a:lnTo>
                  <a:pt x="2614326" y="530860"/>
                </a:lnTo>
                <a:lnTo>
                  <a:pt x="2613992" y="530860"/>
                </a:lnTo>
                <a:lnTo>
                  <a:pt x="2614672" y="532145"/>
                </a:lnTo>
                <a:lnTo>
                  <a:pt x="2615517" y="534670"/>
                </a:lnTo>
                <a:close/>
              </a:path>
              <a:path w="4096384" h="836930">
                <a:moveTo>
                  <a:pt x="2624396" y="528320"/>
                </a:moveTo>
                <a:lnTo>
                  <a:pt x="2620926" y="527066"/>
                </a:lnTo>
                <a:lnTo>
                  <a:pt x="2620984" y="525552"/>
                </a:lnTo>
                <a:lnTo>
                  <a:pt x="2622039" y="523240"/>
                </a:lnTo>
                <a:lnTo>
                  <a:pt x="2623231" y="523240"/>
                </a:lnTo>
                <a:lnTo>
                  <a:pt x="2624292" y="525552"/>
                </a:lnTo>
                <a:lnTo>
                  <a:pt x="2624396" y="528320"/>
                </a:lnTo>
                <a:close/>
              </a:path>
              <a:path w="4096384" h="836930">
                <a:moveTo>
                  <a:pt x="2653056" y="528320"/>
                </a:moveTo>
                <a:lnTo>
                  <a:pt x="2647026" y="528320"/>
                </a:lnTo>
                <a:lnTo>
                  <a:pt x="2649225" y="524483"/>
                </a:lnTo>
                <a:lnTo>
                  <a:pt x="2650391" y="523240"/>
                </a:lnTo>
                <a:lnTo>
                  <a:pt x="2651557" y="523240"/>
                </a:lnTo>
                <a:lnTo>
                  <a:pt x="2652691" y="524483"/>
                </a:lnTo>
                <a:lnTo>
                  <a:pt x="2653266" y="525814"/>
                </a:lnTo>
                <a:lnTo>
                  <a:pt x="2654222" y="527050"/>
                </a:lnTo>
                <a:lnTo>
                  <a:pt x="2653056" y="528320"/>
                </a:lnTo>
                <a:close/>
              </a:path>
              <a:path w="4096384" h="836930">
                <a:moveTo>
                  <a:pt x="2659938" y="528320"/>
                </a:moveTo>
                <a:lnTo>
                  <a:pt x="2653056" y="528320"/>
                </a:lnTo>
                <a:lnTo>
                  <a:pt x="2654222" y="527050"/>
                </a:lnTo>
                <a:lnTo>
                  <a:pt x="2653266" y="525814"/>
                </a:lnTo>
                <a:lnTo>
                  <a:pt x="2652691" y="524483"/>
                </a:lnTo>
                <a:lnTo>
                  <a:pt x="2651557" y="523240"/>
                </a:lnTo>
                <a:lnTo>
                  <a:pt x="2663461" y="523240"/>
                </a:lnTo>
                <a:lnTo>
                  <a:pt x="2659938" y="528320"/>
                </a:lnTo>
                <a:close/>
              </a:path>
              <a:path w="4096384" h="836930">
                <a:moveTo>
                  <a:pt x="2667966" y="528320"/>
                </a:moveTo>
                <a:lnTo>
                  <a:pt x="2659938" y="528320"/>
                </a:lnTo>
                <a:lnTo>
                  <a:pt x="2663461" y="523240"/>
                </a:lnTo>
                <a:lnTo>
                  <a:pt x="2665792" y="523240"/>
                </a:lnTo>
                <a:lnTo>
                  <a:pt x="2667966" y="528320"/>
                </a:lnTo>
                <a:close/>
              </a:path>
              <a:path w="4096384" h="836930">
                <a:moveTo>
                  <a:pt x="2660895" y="539750"/>
                </a:moveTo>
                <a:lnTo>
                  <a:pt x="2657430" y="539750"/>
                </a:lnTo>
                <a:lnTo>
                  <a:pt x="2659995" y="532418"/>
                </a:lnTo>
                <a:lnTo>
                  <a:pt x="2660095" y="528320"/>
                </a:lnTo>
                <a:lnTo>
                  <a:pt x="2667966" y="528320"/>
                </a:lnTo>
                <a:lnTo>
                  <a:pt x="2665792" y="523240"/>
                </a:lnTo>
                <a:lnTo>
                  <a:pt x="2676871" y="523240"/>
                </a:lnTo>
                <a:lnTo>
                  <a:pt x="2674910" y="524474"/>
                </a:lnTo>
                <a:lnTo>
                  <a:pt x="2675033" y="526358"/>
                </a:lnTo>
                <a:lnTo>
                  <a:pt x="2675345" y="529590"/>
                </a:lnTo>
                <a:lnTo>
                  <a:pt x="2669315" y="529590"/>
                </a:lnTo>
                <a:lnTo>
                  <a:pt x="2669492" y="530860"/>
                </a:lnTo>
                <a:lnTo>
                  <a:pt x="2663127" y="530860"/>
                </a:lnTo>
                <a:lnTo>
                  <a:pt x="2660895" y="539750"/>
                </a:lnTo>
                <a:close/>
              </a:path>
              <a:path w="4096384" h="836930">
                <a:moveTo>
                  <a:pt x="2690281" y="527050"/>
                </a:moveTo>
                <a:lnTo>
                  <a:pt x="2689430" y="527050"/>
                </a:lnTo>
                <a:lnTo>
                  <a:pt x="2687249" y="523240"/>
                </a:lnTo>
                <a:lnTo>
                  <a:pt x="2690615" y="523240"/>
                </a:lnTo>
                <a:lnTo>
                  <a:pt x="2692089" y="524483"/>
                </a:lnTo>
                <a:lnTo>
                  <a:pt x="2691971" y="525552"/>
                </a:lnTo>
                <a:lnTo>
                  <a:pt x="2691893" y="525814"/>
                </a:lnTo>
                <a:lnTo>
                  <a:pt x="2690281" y="527050"/>
                </a:lnTo>
                <a:close/>
              </a:path>
              <a:path w="4096384" h="836930">
                <a:moveTo>
                  <a:pt x="2711018" y="533400"/>
                </a:moveTo>
                <a:lnTo>
                  <a:pt x="2697477" y="533400"/>
                </a:lnTo>
                <a:lnTo>
                  <a:pt x="2698299" y="532145"/>
                </a:lnTo>
                <a:lnTo>
                  <a:pt x="2699651" y="527050"/>
                </a:lnTo>
                <a:lnTo>
                  <a:pt x="2690281" y="527050"/>
                </a:lnTo>
                <a:lnTo>
                  <a:pt x="2691893" y="525814"/>
                </a:lnTo>
                <a:lnTo>
                  <a:pt x="2691971" y="525552"/>
                </a:lnTo>
                <a:lnTo>
                  <a:pt x="2692089" y="524483"/>
                </a:lnTo>
                <a:lnTo>
                  <a:pt x="2690615" y="523240"/>
                </a:lnTo>
                <a:lnTo>
                  <a:pt x="2703017" y="523240"/>
                </a:lnTo>
                <a:lnTo>
                  <a:pt x="2700326" y="529590"/>
                </a:lnTo>
                <a:lnTo>
                  <a:pt x="2725367" y="529590"/>
                </a:lnTo>
                <a:lnTo>
                  <a:pt x="2724140" y="530860"/>
                </a:lnTo>
                <a:lnTo>
                  <a:pt x="2714901" y="530860"/>
                </a:lnTo>
                <a:lnTo>
                  <a:pt x="2710553" y="532130"/>
                </a:lnTo>
                <a:lnTo>
                  <a:pt x="2711018" y="533400"/>
                </a:lnTo>
                <a:close/>
              </a:path>
              <a:path w="4096384" h="836930">
                <a:moveTo>
                  <a:pt x="2802053" y="531477"/>
                </a:moveTo>
                <a:lnTo>
                  <a:pt x="2796213" y="527050"/>
                </a:lnTo>
                <a:lnTo>
                  <a:pt x="2793919" y="525814"/>
                </a:lnTo>
                <a:lnTo>
                  <a:pt x="2801909" y="523240"/>
                </a:lnTo>
                <a:lnTo>
                  <a:pt x="2802053" y="531477"/>
                </a:lnTo>
                <a:close/>
              </a:path>
              <a:path w="4096384" h="836930">
                <a:moveTo>
                  <a:pt x="2803294" y="532418"/>
                </a:moveTo>
                <a:lnTo>
                  <a:pt x="2802098" y="531511"/>
                </a:lnTo>
                <a:lnTo>
                  <a:pt x="2802034" y="530411"/>
                </a:lnTo>
                <a:lnTo>
                  <a:pt x="2801909" y="523240"/>
                </a:lnTo>
                <a:lnTo>
                  <a:pt x="2806945" y="523240"/>
                </a:lnTo>
                <a:lnTo>
                  <a:pt x="2811923" y="525751"/>
                </a:lnTo>
                <a:lnTo>
                  <a:pt x="2806652" y="529689"/>
                </a:lnTo>
                <a:lnTo>
                  <a:pt x="2804186" y="531693"/>
                </a:lnTo>
                <a:lnTo>
                  <a:pt x="2803042" y="532087"/>
                </a:lnTo>
                <a:lnTo>
                  <a:pt x="2803294" y="532418"/>
                </a:lnTo>
                <a:close/>
              </a:path>
              <a:path w="4096384" h="836930">
                <a:moveTo>
                  <a:pt x="2863597" y="528320"/>
                </a:moveTo>
                <a:lnTo>
                  <a:pt x="2863474" y="525143"/>
                </a:lnTo>
                <a:lnTo>
                  <a:pt x="2863106" y="523240"/>
                </a:lnTo>
                <a:lnTo>
                  <a:pt x="2865771" y="525780"/>
                </a:lnTo>
                <a:lnTo>
                  <a:pt x="2866111" y="525780"/>
                </a:lnTo>
                <a:lnTo>
                  <a:pt x="2865768" y="527051"/>
                </a:lnTo>
                <a:lnTo>
                  <a:pt x="2863597" y="528320"/>
                </a:lnTo>
                <a:close/>
              </a:path>
              <a:path w="4096384" h="836930">
                <a:moveTo>
                  <a:pt x="2873484" y="528320"/>
                </a:moveTo>
                <a:lnTo>
                  <a:pt x="2863597" y="528320"/>
                </a:lnTo>
                <a:lnTo>
                  <a:pt x="2865768" y="527051"/>
                </a:lnTo>
                <a:lnTo>
                  <a:pt x="2866111" y="525780"/>
                </a:lnTo>
                <a:lnTo>
                  <a:pt x="2865771" y="525780"/>
                </a:lnTo>
                <a:lnTo>
                  <a:pt x="2863106" y="523240"/>
                </a:lnTo>
                <a:lnTo>
                  <a:pt x="2877164" y="523240"/>
                </a:lnTo>
                <a:lnTo>
                  <a:pt x="2877286" y="524118"/>
                </a:lnTo>
                <a:lnTo>
                  <a:pt x="2877236" y="524613"/>
                </a:lnTo>
                <a:lnTo>
                  <a:pt x="2873484" y="52832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930367" y="525552"/>
                </a:lnTo>
                <a:lnTo>
                  <a:pt x="2930981" y="523240"/>
                </a:lnTo>
                <a:lnTo>
                  <a:pt x="2932146" y="523240"/>
                </a:lnTo>
                <a:lnTo>
                  <a:pt x="2934347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3084856" y="523394"/>
                </a:moveTo>
                <a:lnTo>
                  <a:pt x="3084856" y="523240"/>
                </a:lnTo>
                <a:lnTo>
                  <a:pt x="3084856" y="523394"/>
                </a:lnTo>
                <a:close/>
              </a:path>
              <a:path w="4096384" h="836930">
                <a:moveTo>
                  <a:pt x="3133657" y="527050"/>
                </a:moveTo>
                <a:lnTo>
                  <a:pt x="3132308" y="527050"/>
                </a:lnTo>
                <a:lnTo>
                  <a:pt x="3131433" y="525947"/>
                </a:lnTo>
                <a:lnTo>
                  <a:pt x="3131317" y="525751"/>
                </a:lnTo>
                <a:lnTo>
                  <a:pt x="3132799" y="523240"/>
                </a:lnTo>
                <a:lnTo>
                  <a:pt x="3133965" y="523240"/>
                </a:lnTo>
                <a:lnTo>
                  <a:pt x="3134089" y="524613"/>
                </a:lnTo>
                <a:lnTo>
                  <a:pt x="3134646" y="525080"/>
                </a:lnTo>
                <a:lnTo>
                  <a:pt x="3134850" y="525468"/>
                </a:lnTo>
                <a:lnTo>
                  <a:pt x="3134742" y="526003"/>
                </a:lnTo>
                <a:lnTo>
                  <a:pt x="3133657" y="527050"/>
                </a:lnTo>
                <a:close/>
              </a:path>
              <a:path w="4096384" h="836930">
                <a:moveTo>
                  <a:pt x="3134721" y="525143"/>
                </a:moveTo>
                <a:lnTo>
                  <a:pt x="3134089" y="524613"/>
                </a:lnTo>
                <a:lnTo>
                  <a:pt x="3133965" y="523240"/>
                </a:lnTo>
                <a:lnTo>
                  <a:pt x="3134721" y="525143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4756" y="525172"/>
                </a:lnTo>
                <a:lnTo>
                  <a:pt x="3133965" y="523240"/>
                </a:lnTo>
                <a:lnTo>
                  <a:pt x="3137173" y="523240"/>
                </a:lnTo>
                <a:lnTo>
                  <a:pt x="3139618" y="524474"/>
                </a:lnTo>
                <a:lnTo>
                  <a:pt x="3139615" y="525814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3144522" y="527050"/>
                </a:moveTo>
                <a:lnTo>
                  <a:pt x="3136997" y="527050"/>
                </a:lnTo>
                <a:lnTo>
                  <a:pt x="3139615" y="525814"/>
                </a:lnTo>
                <a:lnTo>
                  <a:pt x="3139618" y="524474"/>
                </a:lnTo>
                <a:lnTo>
                  <a:pt x="3137173" y="523240"/>
                </a:lnTo>
                <a:lnTo>
                  <a:pt x="3151075" y="523240"/>
                </a:lnTo>
                <a:lnTo>
                  <a:pt x="3146393" y="524510"/>
                </a:lnTo>
                <a:lnTo>
                  <a:pt x="3144522" y="527050"/>
                </a:lnTo>
                <a:close/>
              </a:path>
              <a:path w="4096384" h="836930">
                <a:moveTo>
                  <a:pt x="3168995" y="533400"/>
                </a:moveTo>
                <a:lnTo>
                  <a:pt x="3148233" y="533400"/>
                </a:lnTo>
                <a:lnTo>
                  <a:pt x="3154193" y="524613"/>
                </a:lnTo>
                <a:lnTo>
                  <a:pt x="3154299" y="524483"/>
                </a:lnTo>
                <a:lnTo>
                  <a:pt x="3155946" y="523240"/>
                </a:lnTo>
                <a:lnTo>
                  <a:pt x="3156097" y="524510"/>
                </a:lnTo>
                <a:lnTo>
                  <a:pt x="3164068" y="524510"/>
                </a:lnTo>
                <a:lnTo>
                  <a:pt x="3162802" y="529590"/>
                </a:lnTo>
                <a:lnTo>
                  <a:pt x="3164789" y="530966"/>
                </a:lnTo>
                <a:lnTo>
                  <a:pt x="3168995" y="533400"/>
                </a:lnTo>
                <a:close/>
              </a:path>
              <a:path w="4096384" h="836930">
                <a:moveTo>
                  <a:pt x="3164068" y="524510"/>
                </a:moveTo>
                <a:lnTo>
                  <a:pt x="3156097" y="524510"/>
                </a:lnTo>
                <a:lnTo>
                  <a:pt x="3156097" y="523240"/>
                </a:lnTo>
                <a:lnTo>
                  <a:pt x="3164384" y="523240"/>
                </a:lnTo>
                <a:lnTo>
                  <a:pt x="3164068" y="524510"/>
                </a:lnTo>
                <a:close/>
              </a:path>
              <a:path w="4096384" h="836930">
                <a:moveTo>
                  <a:pt x="3190480" y="529590"/>
                </a:moveTo>
                <a:lnTo>
                  <a:pt x="3189985" y="527161"/>
                </a:lnTo>
                <a:lnTo>
                  <a:pt x="3189925" y="525172"/>
                </a:lnTo>
                <a:lnTo>
                  <a:pt x="3189805" y="523240"/>
                </a:lnTo>
                <a:lnTo>
                  <a:pt x="3191979" y="524510"/>
                </a:lnTo>
                <a:lnTo>
                  <a:pt x="3194917" y="525751"/>
                </a:lnTo>
                <a:lnTo>
                  <a:pt x="3194823" y="525916"/>
                </a:lnTo>
                <a:lnTo>
                  <a:pt x="3190480" y="529590"/>
                </a:lnTo>
                <a:close/>
              </a:path>
              <a:path w="4096384" h="836930">
                <a:moveTo>
                  <a:pt x="3274668" y="524510"/>
                </a:moveTo>
                <a:lnTo>
                  <a:pt x="3273114" y="524510"/>
                </a:lnTo>
                <a:lnTo>
                  <a:pt x="3275130" y="523240"/>
                </a:lnTo>
                <a:lnTo>
                  <a:pt x="3274668" y="524510"/>
                </a:lnTo>
                <a:close/>
              </a:path>
              <a:path w="4096384" h="836930">
                <a:moveTo>
                  <a:pt x="3300085" y="528320"/>
                </a:moveTo>
                <a:lnTo>
                  <a:pt x="3295246" y="528320"/>
                </a:lnTo>
                <a:lnTo>
                  <a:pt x="3291167" y="527050"/>
                </a:lnTo>
                <a:lnTo>
                  <a:pt x="3293490" y="524510"/>
                </a:lnTo>
                <a:lnTo>
                  <a:pt x="3297609" y="523240"/>
                </a:lnTo>
                <a:lnTo>
                  <a:pt x="3298891" y="524483"/>
                </a:lnTo>
                <a:lnTo>
                  <a:pt x="3298826" y="524751"/>
                </a:lnTo>
                <a:lnTo>
                  <a:pt x="3298516" y="525552"/>
                </a:lnTo>
                <a:lnTo>
                  <a:pt x="3298629" y="526088"/>
                </a:lnTo>
                <a:lnTo>
                  <a:pt x="3300085" y="52832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18778" y="527050"/>
                </a:lnTo>
                <a:lnTo>
                  <a:pt x="3418267" y="526088"/>
                </a:lnTo>
                <a:lnTo>
                  <a:pt x="3418141" y="525172"/>
                </a:lnTo>
                <a:lnTo>
                  <a:pt x="3418261" y="523240"/>
                </a:lnTo>
                <a:lnTo>
                  <a:pt x="3420618" y="523240"/>
                </a:lnTo>
                <a:lnTo>
                  <a:pt x="3422085" y="524483"/>
                </a:lnTo>
                <a:lnTo>
                  <a:pt x="3422182" y="524751"/>
                </a:lnTo>
                <a:lnTo>
                  <a:pt x="3422397" y="525552"/>
                </a:lnTo>
                <a:lnTo>
                  <a:pt x="3422294" y="526088"/>
                </a:lnTo>
                <a:lnTo>
                  <a:pt x="3421762" y="527066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485985" y="527050"/>
                </a:moveTo>
                <a:lnTo>
                  <a:pt x="3484042" y="525814"/>
                </a:lnTo>
                <a:lnTo>
                  <a:pt x="3484115" y="524751"/>
                </a:lnTo>
                <a:lnTo>
                  <a:pt x="3484215" y="524474"/>
                </a:lnTo>
                <a:lnTo>
                  <a:pt x="3486653" y="523240"/>
                </a:lnTo>
                <a:lnTo>
                  <a:pt x="3488773" y="524474"/>
                </a:lnTo>
                <a:lnTo>
                  <a:pt x="3488664" y="525785"/>
                </a:lnTo>
                <a:lnTo>
                  <a:pt x="3485985" y="527050"/>
                </a:lnTo>
                <a:close/>
              </a:path>
              <a:path w="4096384" h="836930">
                <a:moveTo>
                  <a:pt x="3498721" y="527050"/>
                </a:moveTo>
                <a:lnTo>
                  <a:pt x="3485985" y="527050"/>
                </a:lnTo>
                <a:lnTo>
                  <a:pt x="3488664" y="525785"/>
                </a:lnTo>
                <a:lnTo>
                  <a:pt x="3488773" y="524474"/>
                </a:lnTo>
                <a:lnTo>
                  <a:pt x="3486653" y="523240"/>
                </a:lnTo>
                <a:lnTo>
                  <a:pt x="3492287" y="523240"/>
                </a:lnTo>
                <a:lnTo>
                  <a:pt x="3493171" y="525680"/>
                </a:lnTo>
                <a:lnTo>
                  <a:pt x="3498721" y="527050"/>
                </a:lnTo>
                <a:close/>
              </a:path>
              <a:path w="4096384" h="836930">
                <a:moveTo>
                  <a:pt x="3494332" y="542290"/>
                </a:moveTo>
                <a:lnTo>
                  <a:pt x="3485311" y="542290"/>
                </a:lnTo>
                <a:lnTo>
                  <a:pt x="3488185" y="534670"/>
                </a:lnTo>
                <a:lnTo>
                  <a:pt x="3494550" y="534670"/>
                </a:lnTo>
                <a:lnTo>
                  <a:pt x="3495008" y="533772"/>
                </a:lnTo>
                <a:lnTo>
                  <a:pt x="3495134" y="533135"/>
                </a:lnTo>
                <a:lnTo>
                  <a:pt x="3494890" y="532130"/>
                </a:lnTo>
                <a:lnTo>
                  <a:pt x="3493699" y="528320"/>
                </a:lnTo>
                <a:lnTo>
                  <a:pt x="3502911" y="528320"/>
                </a:lnTo>
                <a:lnTo>
                  <a:pt x="3503095" y="523240"/>
                </a:lnTo>
                <a:lnTo>
                  <a:pt x="3508942" y="523240"/>
                </a:lnTo>
                <a:lnTo>
                  <a:pt x="3510625" y="527050"/>
                </a:lnTo>
                <a:lnTo>
                  <a:pt x="3525336" y="527050"/>
                </a:lnTo>
                <a:lnTo>
                  <a:pt x="3529240" y="530860"/>
                </a:lnTo>
                <a:lnTo>
                  <a:pt x="3505452" y="530860"/>
                </a:lnTo>
                <a:lnTo>
                  <a:pt x="3504498" y="534466"/>
                </a:lnTo>
                <a:lnTo>
                  <a:pt x="3504511" y="534716"/>
                </a:lnTo>
                <a:lnTo>
                  <a:pt x="3505003" y="535057"/>
                </a:lnTo>
                <a:lnTo>
                  <a:pt x="3498904" y="537210"/>
                </a:lnTo>
                <a:lnTo>
                  <a:pt x="3498230" y="537210"/>
                </a:lnTo>
                <a:lnTo>
                  <a:pt x="3494332" y="542290"/>
                </a:lnTo>
                <a:close/>
              </a:path>
              <a:path w="4096384" h="836930">
                <a:moveTo>
                  <a:pt x="3516839" y="527050"/>
                </a:moveTo>
                <a:lnTo>
                  <a:pt x="3510625" y="527050"/>
                </a:lnTo>
                <a:lnTo>
                  <a:pt x="3508942" y="523240"/>
                </a:lnTo>
                <a:lnTo>
                  <a:pt x="3514033" y="523240"/>
                </a:lnTo>
                <a:lnTo>
                  <a:pt x="3516839" y="527050"/>
                </a:lnTo>
                <a:close/>
              </a:path>
              <a:path w="4096384" h="836930">
                <a:moveTo>
                  <a:pt x="3550364" y="530860"/>
                </a:moveTo>
                <a:lnTo>
                  <a:pt x="3551605" y="526763"/>
                </a:lnTo>
                <a:lnTo>
                  <a:pt x="3552052" y="525080"/>
                </a:lnTo>
                <a:lnTo>
                  <a:pt x="3552165" y="524483"/>
                </a:lnTo>
                <a:lnTo>
                  <a:pt x="3550364" y="523240"/>
                </a:lnTo>
                <a:lnTo>
                  <a:pt x="3559414" y="523240"/>
                </a:lnTo>
                <a:lnTo>
                  <a:pt x="3560083" y="524255"/>
                </a:lnTo>
                <a:lnTo>
                  <a:pt x="3560006" y="524510"/>
                </a:lnTo>
                <a:lnTo>
                  <a:pt x="3550364" y="530860"/>
                </a:lnTo>
                <a:close/>
              </a:path>
              <a:path w="4096384" h="836930">
                <a:moveTo>
                  <a:pt x="3594117" y="527050"/>
                </a:moveTo>
                <a:lnTo>
                  <a:pt x="3581872" y="527050"/>
                </a:lnTo>
                <a:lnTo>
                  <a:pt x="3585906" y="525780"/>
                </a:lnTo>
                <a:lnTo>
                  <a:pt x="3577675" y="524510"/>
                </a:lnTo>
                <a:lnTo>
                  <a:pt x="3560251" y="524510"/>
                </a:lnTo>
                <a:lnTo>
                  <a:pt x="3560420" y="524237"/>
                </a:lnTo>
                <a:lnTo>
                  <a:pt x="3561934" y="523240"/>
                </a:lnTo>
                <a:lnTo>
                  <a:pt x="3589088" y="523240"/>
                </a:lnTo>
                <a:lnTo>
                  <a:pt x="3594117" y="527050"/>
                </a:lnTo>
                <a:close/>
              </a:path>
              <a:path w="4096384" h="836930">
                <a:moveTo>
                  <a:pt x="3664683" y="527050"/>
                </a:moveTo>
                <a:lnTo>
                  <a:pt x="3661992" y="527050"/>
                </a:lnTo>
                <a:lnTo>
                  <a:pt x="3659661" y="525780"/>
                </a:lnTo>
                <a:lnTo>
                  <a:pt x="3659538" y="524474"/>
                </a:lnTo>
                <a:lnTo>
                  <a:pt x="3661658" y="523240"/>
                </a:lnTo>
                <a:lnTo>
                  <a:pt x="3663858" y="523240"/>
                </a:lnTo>
                <a:lnTo>
                  <a:pt x="3664683" y="527050"/>
                </a:lnTo>
                <a:close/>
              </a:path>
              <a:path w="4096384" h="836930">
                <a:moveTo>
                  <a:pt x="3673474" y="527050"/>
                </a:moveTo>
                <a:lnTo>
                  <a:pt x="3664683" y="527050"/>
                </a:lnTo>
                <a:lnTo>
                  <a:pt x="3663858" y="523240"/>
                </a:lnTo>
                <a:lnTo>
                  <a:pt x="3670748" y="523240"/>
                </a:lnTo>
                <a:lnTo>
                  <a:pt x="3673474" y="527050"/>
                </a:lnTo>
                <a:close/>
              </a:path>
              <a:path w="4096384" h="836930">
                <a:moveTo>
                  <a:pt x="3688995" y="528320"/>
                </a:moveTo>
                <a:lnTo>
                  <a:pt x="3687830" y="528320"/>
                </a:lnTo>
                <a:lnTo>
                  <a:pt x="3687168" y="526358"/>
                </a:lnTo>
                <a:lnTo>
                  <a:pt x="3687077" y="525552"/>
                </a:lnTo>
                <a:lnTo>
                  <a:pt x="3688138" y="523240"/>
                </a:lnTo>
                <a:lnTo>
                  <a:pt x="3689146" y="523240"/>
                </a:lnTo>
                <a:lnTo>
                  <a:pt x="3690231" y="525552"/>
                </a:lnTo>
                <a:lnTo>
                  <a:pt x="3690175" y="526088"/>
                </a:lnTo>
                <a:lnTo>
                  <a:pt x="3688995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688995" y="528320"/>
                </a:lnTo>
                <a:lnTo>
                  <a:pt x="3690175" y="526088"/>
                </a:lnTo>
                <a:lnTo>
                  <a:pt x="3690231" y="525552"/>
                </a:lnTo>
                <a:lnTo>
                  <a:pt x="3689146" y="523240"/>
                </a:lnTo>
                <a:lnTo>
                  <a:pt x="3769790" y="523240"/>
                </a:lnTo>
                <a:lnTo>
                  <a:pt x="3766364" y="524474"/>
                </a:lnTo>
                <a:lnTo>
                  <a:pt x="3766381" y="524613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766381" y="524613"/>
                </a:lnTo>
                <a:lnTo>
                  <a:pt x="3766364" y="524474"/>
                </a:lnTo>
                <a:lnTo>
                  <a:pt x="3769790" y="523240"/>
                </a:lnTo>
                <a:lnTo>
                  <a:pt x="3771806" y="523240"/>
                </a:lnTo>
                <a:lnTo>
                  <a:pt x="3772048" y="524160"/>
                </a:lnTo>
                <a:lnTo>
                  <a:pt x="3772043" y="524613"/>
                </a:lnTo>
                <a:lnTo>
                  <a:pt x="3771042" y="525680"/>
                </a:lnTo>
                <a:lnTo>
                  <a:pt x="3770916" y="525947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6829" y="528320"/>
                </a:moveTo>
                <a:lnTo>
                  <a:pt x="3770457" y="528320"/>
                </a:lnTo>
                <a:lnTo>
                  <a:pt x="3770916" y="525947"/>
                </a:lnTo>
                <a:lnTo>
                  <a:pt x="3771042" y="525680"/>
                </a:lnTo>
                <a:lnTo>
                  <a:pt x="3772043" y="524613"/>
                </a:lnTo>
                <a:lnTo>
                  <a:pt x="3772048" y="524160"/>
                </a:lnTo>
                <a:lnTo>
                  <a:pt x="3771806" y="523240"/>
                </a:lnTo>
                <a:lnTo>
                  <a:pt x="3795595" y="523240"/>
                </a:lnTo>
                <a:lnTo>
                  <a:pt x="3792978" y="524474"/>
                </a:lnTo>
                <a:lnTo>
                  <a:pt x="3792904" y="525780"/>
                </a:lnTo>
                <a:lnTo>
                  <a:pt x="3780351" y="525780"/>
                </a:lnTo>
                <a:lnTo>
                  <a:pt x="3776829" y="528320"/>
                </a:lnTo>
                <a:close/>
              </a:path>
              <a:path w="4096384" h="836930">
                <a:moveTo>
                  <a:pt x="3795778" y="527050"/>
                </a:moveTo>
                <a:lnTo>
                  <a:pt x="3792904" y="527050"/>
                </a:lnTo>
                <a:lnTo>
                  <a:pt x="3792978" y="524474"/>
                </a:lnTo>
                <a:lnTo>
                  <a:pt x="3795595" y="523240"/>
                </a:lnTo>
                <a:lnTo>
                  <a:pt x="3798364" y="524474"/>
                </a:lnTo>
                <a:lnTo>
                  <a:pt x="3798371" y="525814"/>
                </a:lnTo>
                <a:lnTo>
                  <a:pt x="3795778" y="527050"/>
                </a:lnTo>
                <a:close/>
              </a:path>
              <a:path w="4096384" h="836930">
                <a:moveTo>
                  <a:pt x="3826530" y="525780"/>
                </a:moveTo>
                <a:lnTo>
                  <a:pt x="3822081" y="525780"/>
                </a:lnTo>
                <a:lnTo>
                  <a:pt x="3821956" y="525452"/>
                </a:lnTo>
                <a:lnTo>
                  <a:pt x="3823764" y="524510"/>
                </a:lnTo>
                <a:lnTo>
                  <a:pt x="3823914" y="523240"/>
                </a:lnTo>
                <a:lnTo>
                  <a:pt x="3824098" y="523240"/>
                </a:lnTo>
                <a:lnTo>
                  <a:pt x="3826530" y="525780"/>
                </a:lnTo>
                <a:close/>
              </a:path>
              <a:path w="4096384" h="836930">
                <a:moveTo>
                  <a:pt x="3873881" y="537210"/>
                </a:moveTo>
                <a:lnTo>
                  <a:pt x="3866836" y="537210"/>
                </a:lnTo>
                <a:lnTo>
                  <a:pt x="3870515" y="535940"/>
                </a:lnTo>
                <a:lnTo>
                  <a:pt x="3872313" y="534716"/>
                </a:lnTo>
                <a:lnTo>
                  <a:pt x="3872364" y="534584"/>
                </a:lnTo>
                <a:lnTo>
                  <a:pt x="3871887" y="532270"/>
                </a:lnTo>
                <a:lnTo>
                  <a:pt x="3871779" y="532087"/>
                </a:lnTo>
                <a:lnTo>
                  <a:pt x="3869533" y="530860"/>
                </a:lnTo>
                <a:lnTo>
                  <a:pt x="3856772" y="530860"/>
                </a:lnTo>
                <a:lnTo>
                  <a:pt x="3851488" y="523566"/>
                </a:lnTo>
                <a:lnTo>
                  <a:pt x="3851409" y="523240"/>
                </a:lnTo>
                <a:lnTo>
                  <a:pt x="3857802" y="523240"/>
                </a:lnTo>
                <a:lnTo>
                  <a:pt x="3859428" y="524613"/>
                </a:lnTo>
                <a:lnTo>
                  <a:pt x="3863445" y="528320"/>
                </a:lnTo>
                <a:lnTo>
                  <a:pt x="3878504" y="528320"/>
                </a:lnTo>
                <a:lnTo>
                  <a:pt x="3879241" y="530783"/>
                </a:lnTo>
                <a:lnTo>
                  <a:pt x="3879338" y="530966"/>
                </a:lnTo>
                <a:lnTo>
                  <a:pt x="3881038" y="533400"/>
                </a:lnTo>
                <a:lnTo>
                  <a:pt x="3875223" y="533400"/>
                </a:lnTo>
                <a:lnTo>
                  <a:pt x="3873881" y="537210"/>
                </a:lnTo>
                <a:close/>
              </a:path>
              <a:path w="4096384" h="836930">
                <a:moveTo>
                  <a:pt x="3945279" y="528320"/>
                </a:moveTo>
                <a:lnTo>
                  <a:pt x="3942649" y="527066"/>
                </a:lnTo>
                <a:lnTo>
                  <a:pt x="3942573" y="526763"/>
                </a:lnTo>
                <a:lnTo>
                  <a:pt x="3942480" y="525751"/>
                </a:lnTo>
                <a:lnTo>
                  <a:pt x="3945245" y="524118"/>
                </a:lnTo>
                <a:lnTo>
                  <a:pt x="3946621" y="523240"/>
                </a:lnTo>
                <a:lnTo>
                  <a:pt x="3948014" y="526763"/>
                </a:lnTo>
                <a:lnTo>
                  <a:pt x="3948090" y="527066"/>
                </a:lnTo>
                <a:lnTo>
                  <a:pt x="3945279" y="528320"/>
                </a:lnTo>
                <a:close/>
              </a:path>
              <a:path w="4096384" h="836930">
                <a:moveTo>
                  <a:pt x="3969428" y="528320"/>
                </a:moveTo>
                <a:lnTo>
                  <a:pt x="3945279" y="528320"/>
                </a:lnTo>
                <a:lnTo>
                  <a:pt x="3948090" y="527066"/>
                </a:lnTo>
                <a:lnTo>
                  <a:pt x="3947979" y="526674"/>
                </a:lnTo>
                <a:lnTo>
                  <a:pt x="3946621" y="523240"/>
                </a:lnTo>
                <a:lnTo>
                  <a:pt x="3958532" y="523240"/>
                </a:lnTo>
                <a:lnTo>
                  <a:pt x="3957701" y="524510"/>
                </a:lnTo>
                <a:lnTo>
                  <a:pt x="3956358" y="524510"/>
                </a:lnTo>
                <a:lnTo>
                  <a:pt x="3956632" y="525552"/>
                </a:lnTo>
                <a:lnTo>
                  <a:pt x="3956737" y="525814"/>
                </a:lnTo>
                <a:lnTo>
                  <a:pt x="3958349" y="527050"/>
                </a:lnTo>
                <a:lnTo>
                  <a:pt x="3969428" y="527050"/>
                </a:lnTo>
                <a:lnTo>
                  <a:pt x="3969428" y="528320"/>
                </a:lnTo>
                <a:close/>
              </a:path>
              <a:path w="4096384" h="836930">
                <a:moveTo>
                  <a:pt x="229382" y="536620"/>
                </a:moveTo>
                <a:lnTo>
                  <a:pt x="227248" y="535960"/>
                </a:lnTo>
                <a:lnTo>
                  <a:pt x="223068" y="527925"/>
                </a:lnTo>
                <a:lnTo>
                  <a:pt x="221340" y="524751"/>
                </a:lnTo>
                <a:lnTo>
                  <a:pt x="221888" y="524474"/>
                </a:lnTo>
                <a:lnTo>
                  <a:pt x="235541" y="523285"/>
                </a:lnTo>
                <a:lnTo>
                  <a:pt x="229382" y="536620"/>
                </a:lnTo>
                <a:close/>
              </a:path>
              <a:path w="4096384" h="836930">
                <a:moveTo>
                  <a:pt x="3856772" y="530860"/>
                </a:moveTo>
                <a:lnTo>
                  <a:pt x="3850066" y="529590"/>
                </a:lnTo>
                <a:lnTo>
                  <a:pt x="3844370" y="527050"/>
                </a:lnTo>
                <a:lnTo>
                  <a:pt x="3851296" y="523301"/>
                </a:lnTo>
                <a:lnTo>
                  <a:pt x="3856772" y="530860"/>
                </a:lnTo>
                <a:close/>
              </a:path>
              <a:path w="4096384" h="836930">
                <a:moveTo>
                  <a:pt x="2509226" y="529590"/>
                </a:moveTo>
                <a:lnTo>
                  <a:pt x="2515374" y="523307"/>
                </a:lnTo>
                <a:lnTo>
                  <a:pt x="2522145" y="528320"/>
                </a:lnTo>
                <a:lnTo>
                  <a:pt x="2516265" y="528320"/>
                </a:lnTo>
                <a:lnTo>
                  <a:pt x="2509226" y="529590"/>
                </a:lnTo>
                <a:close/>
              </a:path>
              <a:path w="4096384" h="836930">
                <a:moveTo>
                  <a:pt x="3084856" y="527050"/>
                </a:moveTo>
                <a:lnTo>
                  <a:pt x="3081869" y="527050"/>
                </a:lnTo>
                <a:lnTo>
                  <a:pt x="3083138" y="525814"/>
                </a:lnTo>
                <a:lnTo>
                  <a:pt x="3084856" y="523394"/>
                </a:lnTo>
                <a:lnTo>
                  <a:pt x="3084856" y="527050"/>
                </a:lnTo>
                <a:close/>
              </a:path>
              <a:path w="4096384" h="836930">
                <a:moveTo>
                  <a:pt x="264392" y="534670"/>
                </a:moveTo>
                <a:lnTo>
                  <a:pt x="263220" y="525780"/>
                </a:lnTo>
                <a:lnTo>
                  <a:pt x="266743" y="525780"/>
                </a:lnTo>
                <a:lnTo>
                  <a:pt x="272402" y="523399"/>
                </a:lnTo>
                <a:lnTo>
                  <a:pt x="276354" y="524397"/>
                </a:lnTo>
                <a:lnTo>
                  <a:pt x="271153" y="529534"/>
                </a:lnTo>
                <a:lnTo>
                  <a:pt x="271042" y="529874"/>
                </a:lnTo>
                <a:lnTo>
                  <a:pt x="270600" y="532130"/>
                </a:lnTo>
                <a:lnTo>
                  <a:pt x="267077" y="533400"/>
                </a:lnTo>
                <a:lnTo>
                  <a:pt x="264392" y="534670"/>
                </a:lnTo>
                <a:close/>
              </a:path>
              <a:path w="4096384" h="836930">
                <a:moveTo>
                  <a:pt x="1493762" y="528320"/>
                </a:moveTo>
                <a:lnTo>
                  <a:pt x="1496274" y="523566"/>
                </a:lnTo>
                <a:lnTo>
                  <a:pt x="1498658" y="525468"/>
                </a:lnTo>
                <a:lnTo>
                  <a:pt x="1493762" y="528320"/>
                </a:lnTo>
                <a:close/>
              </a:path>
              <a:path w="4096384" h="836930">
                <a:moveTo>
                  <a:pt x="541819" y="528320"/>
                </a:moveTo>
                <a:lnTo>
                  <a:pt x="542487" y="527050"/>
                </a:lnTo>
                <a:lnTo>
                  <a:pt x="542153" y="527050"/>
                </a:lnTo>
                <a:lnTo>
                  <a:pt x="540827" y="523702"/>
                </a:lnTo>
                <a:lnTo>
                  <a:pt x="541649" y="524510"/>
                </a:lnTo>
                <a:lnTo>
                  <a:pt x="552879" y="524510"/>
                </a:lnTo>
                <a:lnTo>
                  <a:pt x="541819" y="528320"/>
                </a:lnTo>
                <a:close/>
              </a:path>
              <a:path w="4096384" h="836930">
                <a:moveTo>
                  <a:pt x="1678170" y="538480"/>
                </a:moveTo>
                <a:lnTo>
                  <a:pt x="1670601" y="538480"/>
                </a:lnTo>
                <a:lnTo>
                  <a:pt x="1677142" y="534670"/>
                </a:lnTo>
                <a:lnTo>
                  <a:pt x="1679820" y="533400"/>
                </a:lnTo>
                <a:lnTo>
                  <a:pt x="1675970" y="530860"/>
                </a:lnTo>
                <a:lnTo>
                  <a:pt x="1675937" y="529534"/>
                </a:lnTo>
                <a:lnTo>
                  <a:pt x="1674457" y="527050"/>
                </a:lnTo>
                <a:lnTo>
                  <a:pt x="1669933" y="527050"/>
                </a:lnTo>
                <a:lnTo>
                  <a:pt x="1671779" y="524510"/>
                </a:lnTo>
                <a:lnTo>
                  <a:pt x="1671861" y="523875"/>
                </a:lnTo>
                <a:lnTo>
                  <a:pt x="1671943" y="524510"/>
                </a:lnTo>
                <a:lnTo>
                  <a:pt x="1677543" y="524510"/>
                </a:lnTo>
                <a:lnTo>
                  <a:pt x="1683643" y="533400"/>
                </a:lnTo>
                <a:lnTo>
                  <a:pt x="1680658" y="533400"/>
                </a:lnTo>
                <a:lnTo>
                  <a:pt x="1678170" y="538480"/>
                </a:lnTo>
                <a:close/>
              </a:path>
              <a:path w="4096384" h="836930">
                <a:moveTo>
                  <a:pt x="1645627" y="525080"/>
                </a:moveTo>
                <a:lnTo>
                  <a:pt x="1645627" y="523893"/>
                </a:lnTo>
                <a:lnTo>
                  <a:pt x="1647133" y="524510"/>
                </a:lnTo>
                <a:lnTo>
                  <a:pt x="1645627" y="525080"/>
                </a:lnTo>
                <a:close/>
              </a:path>
              <a:path w="4096384" h="836930">
                <a:moveTo>
                  <a:pt x="1455566" y="526082"/>
                </a:moveTo>
                <a:lnTo>
                  <a:pt x="1454506" y="525814"/>
                </a:lnTo>
                <a:lnTo>
                  <a:pt x="1454449" y="525680"/>
                </a:lnTo>
                <a:lnTo>
                  <a:pt x="1455687" y="524118"/>
                </a:lnTo>
                <a:lnTo>
                  <a:pt x="1455566" y="526082"/>
                </a:lnTo>
                <a:close/>
              </a:path>
              <a:path w="4096384" h="836930">
                <a:moveTo>
                  <a:pt x="1060269" y="524613"/>
                </a:moveTo>
                <a:lnTo>
                  <a:pt x="1060329" y="524160"/>
                </a:lnTo>
                <a:lnTo>
                  <a:pt x="1060791" y="524510"/>
                </a:lnTo>
                <a:lnTo>
                  <a:pt x="1060269" y="524613"/>
                </a:lnTo>
                <a:close/>
              </a:path>
              <a:path w="4096384" h="836930">
                <a:moveTo>
                  <a:pt x="3560251" y="524510"/>
                </a:moveTo>
                <a:lnTo>
                  <a:pt x="3560230" y="524362"/>
                </a:lnTo>
                <a:lnTo>
                  <a:pt x="3560420" y="524237"/>
                </a:lnTo>
                <a:lnTo>
                  <a:pt x="3560251" y="524510"/>
                </a:lnTo>
                <a:close/>
              </a:path>
              <a:path w="4096384" h="836930">
                <a:moveTo>
                  <a:pt x="1699935" y="525780"/>
                </a:moveTo>
                <a:lnTo>
                  <a:pt x="1700137" y="524255"/>
                </a:lnTo>
                <a:lnTo>
                  <a:pt x="1700439" y="524362"/>
                </a:lnTo>
                <a:lnTo>
                  <a:pt x="1700343" y="524751"/>
                </a:lnTo>
                <a:lnTo>
                  <a:pt x="1699935" y="525780"/>
                </a:lnTo>
                <a:close/>
              </a:path>
              <a:path w="4096384" h="836930">
                <a:moveTo>
                  <a:pt x="1704460" y="525780"/>
                </a:moveTo>
                <a:lnTo>
                  <a:pt x="1699935" y="525780"/>
                </a:lnTo>
                <a:lnTo>
                  <a:pt x="1700343" y="524751"/>
                </a:lnTo>
                <a:lnTo>
                  <a:pt x="1700439" y="524362"/>
                </a:lnTo>
                <a:lnTo>
                  <a:pt x="1704460" y="525780"/>
                </a:lnTo>
                <a:close/>
              </a:path>
              <a:path w="4096384" h="836930">
                <a:moveTo>
                  <a:pt x="273740" y="534670"/>
                </a:moveTo>
                <a:lnTo>
                  <a:pt x="264392" y="534670"/>
                </a:lnTo>
                <a:lnTo>
                  <a:pt x="267077" y="533400"/>
                </a:lnTo>
                <a:lnTo>
                  <a:pt x="270600" y="532130"/>
                </a:lnTo>
                <a:lnTo>
                  <a:pt x="271042" y="529874"/>
                </a:lnTo>
                <a:lnTo>
                  <a:pt x="271153" y="529534"/>
                </a:lnTo>
                <a:lnTo>
                  <a:pt x="276354" y="524397"/>
                </a:lnTo>
                <a:lnTo>
                  <a:pt x="276801" y="524510"/>
                </a:lnTo>
                <a:lnTo>
                  <a:pt x="284010" y="524510"/>
                </a:lnTo>
                <a:lnTo>
                  <a:pt x="286688" y="525780"/>
                </a:lnTo>
                <a:lnTo>
                  <a:pt x="305127" y="525780"/>
                </a:lnTo>
                <a:lnTo>
                  <a:pt x="305072" y="527050"/>
                </a:lnTo>
                <a:lnTo>
                  <a:pt x="280153" y="527050"/>
                </a:lnTo>
                <a:lnTo>
                  <a:pt x="273740" y="534670"/>
                </a:lnTo>
                <a:close/>
              </a:path>
              <a:path w="4096384" h="836930">
                <a:moveTo>
                  <a:pt x="3574669" y="530860"/>
                </a:moveTo>
                <a:lnTo>
                  <a:pt x="3550364" y="530860"/>
                </a:lnTo>
                <a:lnTo>
                  <a:pt x="3560177" y="524397"/>
                </a:lnTo>
                <a:lnTo>
                  <a:pt x="3568796" y="524510"/>
                </a:lnTo>
                <a:lnTo>
                  <a:pt x="3566345" y="525751"/>
                </a:lnTo>
                <a:lnTo>
                  <a:pt x="3566225" y="526288"/>
                </a:lnTo>
                <a:lnTo>
                  <a:pt x="3566159" y="527066"/>
                </a:lnTo>
                <a:lnTo>
                  <a:pt x="3568305" y="528320"/>
                </a:lnTo>
                <a:lnTo>
                  <a:pt x="3598168" y="528320"/>
                </a:lnTo>
                <a:lnTo>
                  <a:pt x="3598294" y="529590"/>
                </a:lnTo>
                <a:lnTo>
                  <a:pt x="3575167" y="529590"/>
                </a:lnTo>
                <a:lnTo>
                  <a:pt x="3574669" y="530860"/>
                </a:lnTo>
                <a:close/>
              </a:path>
              <a:path w="4096384" h="836930">
                <a:moveTo>
                  <a:pt x="221818" y="524510"/>
                </a:moveTo>
                <a:lnTo>
                  <a:pt x="221484" y="52451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1564608" y="525780"/>
                </a:moveTo>
                <a:lnTo>
                  <a:pt x="1563320" y="525780"/>
                </a:lnTo>
                <a:lnTo>
                  <a:pt x="1562779" y="524751"/>
                </a:lnTo>
                <a:lnTo>
                  <a:pt x="1562666" y="524483"/>
                </a:lnTo>
                <a:lnTo>
                  <a:pt x="1564608" y="525780"/>
                </a:lnTo>
                <a:close/>
              </a:path>
              <a:path w="4096384" h="836930">
                <a:moveTo>
                  <a:pt x="12501" y="527050"/>
                </a:moveTo>
                <a:lnTo>
                  <a:pt x="5247" y="527050"/>
                </a:lnTo>
                <a:lnTo>
                  <a:pt x="5247" y="524510"/>
                </a:lnTo>
                <a:lnTo>
                  <a:pt x="9977" y="524510"/>
                </a:lnTo>
                <a:lnTo>
                  <a:pt x="11123" y="525814"/>
                </a:lnTo>
                <a:lnTo>
                  <a:pt x="12501" y="527050"/>
                </a:lnTo>
                <a:close/>
              </a:path>
              <a:path w="4096384" h="836930">
                <a:moveTo>
                  <a:pt x="549562" y="546100"/>
                </a:moveTo>
                <a:lnTo>
                  <a:pt x="547759" y="542742"/>
                </a:lnTo>
                <a:lnTo>
                  <a:pt x="547640" y="542006"/>
                </a:lnTo>
                <a:lnTo>
                  <a:pt x="548622" y="539766"/>
                </a:lnTo>
                <a:lnTo>
                  <a:pt x="551662" y="537210"/>
                </a:lnTo>
                <a:lnTo>
                  <a:pt x="552511" y="536217"/>
                </a:lnTo>
                <a:lnTo>
                  <a:pt x="552632" y="535877"/>
                </a:lnTo>
                <a:lnTo>
                  <a:pt x="548020" y="533400"/>
                </a:lnTo>
                <a:lnTo>
                  <a:pt x="546453" y="529974"/>
                </a:lnTo>
                <a:lnTo>
                  <a:pt x="546334" y="529534"/>
                </a:lnTo>
                <a:lnTo>
                  <a:pt x="550178" y="525780"/>
                </a:lnTo>
                <a:lnTo>
                  <a:pt x="556057" y="524510"/>
                </a:lnTo>
                <a:lnTo>
                  <a:pt x="560252" y="524510"/>
                </a:lnTo>
                <a:lnTo>
                  <a:pt x="569811" y="527050"/>
                </a:lnTo>
                <a:lnTo>
                  <a:pt x="568217" y="528320"/>
                </a:lnTo>
                <a:lnTo>
                  <a:pt x="554646" y="528320"/>
                </a:lnTo>
                <a:lnTo>
                  <a:pt x="555393" y="533400"/>
                </a:lnTo>
                <a:lnTo>
                  <a:pt x="557239" y="537210"/>
                </a:lnTo>
                <a:lnTo>
                  <a:pt x="566583" y="539739"/>
                </a:lnTo>
                <a:lnTo>
                  <a:pt x="566478" y="540483"/>
                </a:lnTo>
                <a:lnTo>
                  <a:pt x="566372" y="541020"/>
                </a:lnTo>
                <a:lnTo>
                  <a:pt x="555601" y="541020"/>
                </a:lnTo>
                <a:lnTo>
                  <a:pt x="552315" y="543560"/>
                </a:lnTo>
                <a:lnTo>
                  <a:pt x="549562" y="546100"/>
                </a:lnTo>
                <a:close/>
              </a:path>
              <a:path w="4096384" h="836930">
                <a:moveTo>
                  <a:pt x="572397" y="532130"/>
                </a:moveTo>
                <a:lnTo>
                  <a:pt x="563270" y="532130"/>
                </a:lnTo>
                <a:lnTo>
                  <a:pt x="566692" y="529534"/>
                </a:lnTo>
                <a:lnTo>
                  <a:pt x="569811" y="527050"/>
                </a:lnTo>
                <a:lnTo>
                  <a:pt x="560252" y="524510"/>
                </a:lnTo>
                <a:lnTo>
                  <a:pt x="568900" y="524510"/>
                </a:lnTo>
                <a:lnTo>
                  <a:pt x="568969" y="525780"/>
                </a:lnTo>
                <a:lnTo>
                  <a:pt x="577983" y="525780"/>
                </a:lnTo>
                <a:lnTo>
                  <a:pt x="574744" y="529689"/>
                </a:lnTo>
                <a:lnTo>
                  <a:pt x="572397" y="53213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6528" y="525780"/>
                </a:lnTo>
                <a:lnTo>
                  <a:pt x="638538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8538" y="524510"/>
                </a:lnTo>
                <a:lnTo>
                  <a:pt x="640324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917968" y="525780"/>
                </a:moveTo>
                <a:lnTo>
                  <a:pt x="918139" y="524510"/>
                </a:lnTo>
                <a:lnTo>
                  <a:pt x="917968" y="525780"/>
                </a:lnTo>
                <a:close/>
              </a:path>
              <a:path w="4096384" h="836930">
                <a:moveTo>
                  <a:pt x="1511753" y="535113"/>
                </a:moveTo>
                <a:lnTo>
                  <a:pt x="1511404" y="534716"/>
                </a:lnTo>
                <a:lnTo>
                  <a:pt x="1511418" y="534061"/>
                </a:lnTo>
                <a:lnTo>
                  <a:pt x="1511644" y="531567"/>
                </a:lnTo>
                <a:lnTo>
                  <a:pt x="1511766" y="530783"/>
                </a:lnTo>
                <a:lnTo>
                  <a:pt x="1515615" y="525785"/>
                </a:lnTo>
                <a:lnTo>
                  <a:pt x="1520252" y="524510"/>
                </a:lnTo>
                <a:lnTo>
                  <a:pt x="1522706" y="525751"/>
                </a:lnTo>
                <a:lnTo>
                  <a:pt x="1522673" y="529689"/>
                </a:lnTo>
                <a:lnTo>
                  <a:pt x="1519314" y="533400"/>
                </a:lnTo>
                <a:lnTo>
                  <a:pt x="1512207" y="533400"/>
                </a:lnTo>
                <a:lnTo>
                  <a:pt x="1511753" y="535113"/>
                </a:lnTo>
                <a:close/>
              </a:path>
              <a:path w="4096384" h="836930">
                <a:moveTo>
                  <a:pt x="1519356" y="538480"/>
                </a:moveTo>
                <a:lnTo>
                  <a:pt x="1514715" y="538480"/>
                </a:lnTo>
                <a:lnTo>
                  <a:pt x="1522673" y="529689"/>
                </a:lnTo>
                <a:lnTo>
                  <a:pt x="1522706" y="525751"/>
                </a:lnTo>
                <a:lnTo>
                  <a:pt x="1520252" y="524510"/>
                </a:lnTo>
                <a:lnTo>
                  <a:pt x="1547803" y="524510"/>
                </a:lnTo>
                <a:lnTo>
                  <a:pt x="1541535" y="528283"/>
                </a:lnTo>
                <a:lnTo>
                  <a:pt x="1539106" y="530860"/>
                </a:lnTo>
                <a:lnTo>
                  <a:pt x="1525284" y="530860"/>
                </a:lnTo>
                <a:lnTo>
                  <a:pt x="1524552" y="531959"/>
                </a:lnTo>
                <a:lnTo>
                  <a:pt x="1524439" y="533400"/>
                </a:lnTo>
                <a:lnTo>
                  <a:pt x="1536738" y="533400"/>
                </a:lnTo>
                <a:lnTo>
                  <a:pt x="1535553" y="534670"/>
                </a:lnTo>
                <a:lnTo>
                  <a:pt x="1520923" y="534670"/>
                </a:lnTo>
                <a:lnTo>
                  <a:pt x="1519964" y="535877"/>
                </a:lnTo>
                <a:lnTo>
                  <a:pt x="1519842" y="536270"/>
                </a:lnTo>
                <a:lnTo>
                  <a:pt x="1519356" y="53848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34021" y="538688"/>
                </a:lnTo>
                <a:lnTo>
                  <a:pt x="1533912" y="538296"/>
                </a:lnTo>
                <a:lnTo>
                  <a:pt x="1535532" y="534716"/>
                </a:lnTo>
                <a:lnTo>
                  <a:pt x="1541435" y="528361"/>
                </a:lnTo>
                <a:lnTo>
                  <a:pt x="1547803" y="524510"/>
                </a:lnTo>
                <a:lnTo>
                  <a:pt x="1550688" y="525751"/>
                </a:lnTo>
                <a:lnTo>
                  <a:pt x="1550755" y="527050"/>
                </a:lnTo>
                <a:lnTo>
                  <a:pt x="1548581" y="527050"/>
                </a:lnTo>
                <a:lnTo>
                  <a:pt x="1550551" y="530783"/>
                </a:lnTo>
                <a:lnTo>
                  <a:pt x="1550471" y="530966"/>
                </a:lnTo>
                <a:lnTo>
                  <a:pt x="1547743" y="533400"/>
                </a:lnTo>
                <a:lnTo>
                  <a:pt x="1544554" y="533400"/>
                </a:lnTo>
                <a:lnTo>
                  <a:pt x="1545228" y="534670"/>
                </a:lnTo>
                <a:lnTo>
                  <a:pt x="1546986" y="535940"/>
                </a:lnTo>
                <a:lnTo>
                  <a:pt x="1542040" y="535940"/>
                </a:lnTo>
                <a:lnTo>
                  <a:pt x="1541372" y="538480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87445" y="525780"/>
                </a:moveTo>
                <a:lnTo>
                  <a:pt x="1584778" y="525780"/>
                </a:lnTo>
                <a:lnTo>
                  <a:pt x="1586236" y="524510"/>
                </a:lnTo>
                <a:lnTo>
                  <a:pt x="1587445" y="525780"/>
                </a:lnTo>
                <a:close/>
              </a:path>
              <a:path w="4096384" h="836930">
                <a:moveTo>
                  <a:pt x="1584675" y="541020"/>
                </a:moveTo>
                <a:lnTo>
                  <a:pt x="1575054" y="541020"/>
                </a:lnTo>
                <a:lnTo>
                  <a:pt x="1581343" y="539766"/>
                </a:lnTo>
                <a:lnTo>
                  <a:pt x="1582624" y="537391"/>
                </a:lnTo>
                <a:lnTo>
                  <a:pt x="1582645" y="533347"/>
                </a:lnTo>
                <a:lnTo>
                  <a:pt x="1580767" y="530860"/>
                </a:lnTo>
                <a:lnTo>
                  <a:pt x="1589092" y="530860"/>
                </a:lnTo>
                <a:lnTo>
                  <a:pt x="1588654" y="527050"/>
                </a:lnTo>
                <a:lnTo>
                  <a:pt x="1586236" y="524510"/>
                </a:lnTo>
                <a:lnTo>
                  <a:pt x="1592420" y="524510"/>
                </a:lnTo>
                <a:lnTo>
                  <a:pt x="1592655" y="525780"/>
                </a:lnTo>
                <a:lnTo>
                  <a:pt x="1600198" y="525780"/>
                </a:lnTo>
                <a:lnTo>
                  <a:pt x="1602460" y="527050"/>
                </a:lnTo>
                <a:lnTo>
                  <a:pt x="1611879" y="527050"/>
                </a:lnTo>
                <a:lnTo>
                  <a:pt x="1612102" y="528320"/>
                </a:lnTo>
                <a:lnTo>
                  <a:pt x="1610092" y="528320"/>
                </a:lnTo>
                <a:lnTo>
                  <a:pt x="1601376" y="529590"/>
                </a:lnTo>
                <a:lnTo>
                  <a:pt x="1606320" y="534584"/>
                </a:lnTo>
                <a:lnTo>
                  <a:pt x="1606312" y="534716"/>
                </a:lnTo>
                <a:lnTo>
                  <a:pt x="1603891" y="535940"/>
                </a:lnTo>
                <a:lnTo>
                  <a:pt x="1586284" y="535940"/>
                </a:lnTo>
                <a:lnTo>
                  <a:pt x="1584675" y="541020"/>
                </a:lnTo>
                <a:close/>
              </a:path>
              <a:path w="4096384" h="836930">
                <a:moveTo>
                  <a:pt x="1655180" y="525780"/>
                </a:moveTo>
                <a:lnTo>
                  <a:pt x="1655180" y="524510"/>
                </a:lnTo>
                <a:lnTo>
                  <a:pt x="1655848" y="524510"/>
                </a:lnTo>
                <a:lnTo>
                  <a:pt x="1655180" y="525780"/>
                </a:lnTo>
                <a:close/>
              </a:path>
              <a:path w="4096384" h="836930">
                <a:moveTo>
                  <a:pt x="1910809" y="528320"/>
                </a:moveTo>
                <a:lnTo>
                  <a:pt x="1909807" y="528320"/>
                </a:lnTo>
                <a:lnTo>
                  <a:pt x="1908583" y="527161"/>
                </a:lnTo>
                <a:lnTo>
                  <a:pt x="1908541" y="526763"/>
                </a:lnTo>
                <a:lnTo>
                  <a:pt x="1909140" y="524510"/>
                </a:lnTo>
                <a:lnTo>
                  <a:pt x="1910141" y="524510"/>
                </a:lnTo>
                <a:lnTo>
                  <a:pt x="1911369" y="525671"/>
                </a:lnTo>
                <a:lnTo>
                  <a:pt x="1911246" y="526674"/>
                </a:lnTo>
                <a:lnTo>
                  <a:pt x="1910809" y="528320"/>
                </a:lnTo>
                <a:close/>
              </a:path>
              <a:path w="4096384" h="836930">
                <a:moveTo>
                  <a:pt x="1921669" y="535419"/>
                </a:moveTo>
                <a:lnTo>
                  <a:pt x="1921390" y="534716"/>
                </a:lnTo>
                <a:lnTo>
                  <a:pt x="1918189" y="528320"/>
                </a:lnTo>
                <a:lnTo>
                  <a:pt x="1910809" y="528320"/>
                </a:lnTo>
                <a:lnTo>
                  <a:pt x="1911246" y="526674"/>
                </a:lnTo>
                <a:lnTo>
                  <a:pt x="1911369" y="525671"/>
                </a:lnTo>
                <a:lnTo>
                  <a:pt x="1910141" y="524510"/>
                </a:lnTo>
                <a:lnTo>
                  <a:pt x="1921204" y="524510"/>
                </a:lnTo>
                <a:lnTo>
                  <a:pt x="1922429" y="525671"/>
                </a:lnTo>
                <a:lnTo>
                  <a:pt x="1922310" y="528088"/>
                </a:lnTo>
                <a:lnTo>
                  <a:pt x="1922209" y="529590"/>
                </a:lnTo>
                <a:lnTo>
                  <a:pt x="1926454" y="529590"/>
                </a:lnTo>
                <a:lnTo>
                  <a:pt x="1921669" y="535419"/>
                </a:lnTo>
                <a:close/>
              </a:path>
              <a:path w="4096384" h="836930">
                <a:moveTo>
                  <a:pt x="1937970" y="527050"/>
                </a:moveTo>
                <a:lnTo>
                  <a:pt x="1937295" y="524510"/>
                </a:lnTo>
                <a:lnTo>
                  <a:pt x="1940818" y="524510"/>
                </a:lnTo>
                <a:lnTo>
                  <a:pt x="1937970" y="527050"/>
                </a:lnTo>
                <a:close/>
              </a:path>
              <a:path w="4096384" h="836930">
                <a:moveTo>
                  <a:pt x="1947857" y="527050"/>
                </a:moveTo>
                <a:lnTo>
                  <a:pt x="1937970" y="527050"/>
                </a:lnTo>
                <a:lnTo>
                  <a:pt x="1940818" y="524510"/>
                </a:lnTo>
                <a:lnTo>
                  <a:pt x="1947857" y="524510"/>
                </a:lnTo>
                <a:lnTo>
                  <a:pt x="1947857" y="527050"/>
                </a:lnTo>
                <a:close/>
              </a:path>
              <a:path w="4096384" h="836930">
                <a:moveTo>
                  <a:pt x="2029489" y="529590"/>
                </a:moveTo>
                <a:lnTo>
                  <a:pt x="2029994" y="524510"/>
                </a:lnTo>
                <a:lnTo>
                  <a:pt x="2031336" y="524510"/>
                </a:lnTo>
                <a:lnTo>
                  <a:pt x="2032558" y="525671"/>
                </a:lnTo>
                <a:lnTo>
                  <a:pt x="2032554" y="527161"/>
                </a:lnTo>
                <a:lnTo>
                  <a:pt x="2031275" y="528361"/>
                </a:lnTo>
                <a:lnTo>
                  <a:pt x="2029489" y="529590"/>
                </a:lnTo>
                <a:close/>
              </a:path>
              <a:path w="4096384" h="836930">
                <a:moveTo>
                  <a:pt x="2060670" y="529590"/>
                </a:moveTo>
                <a:lnTo>
                  <a:pt x="2057482" y="528320"/>
                </a:lnTo>
                <a:lnTo>
                  <a:pt x="2055137" y="528320"/>
                </a:lnTo>
                <a:lnTo>
                  <a:pt x="2058156" y="524510"/>
                </a:lnTo>
                <a:lnTo>
                  <a:pt x="2063185" y="524510"/>
                </a:lnTo>
                <a:lnTo>
                  <a:pt x="2060670" y="529590"/>
                </a:lnTo>
                <a:close/>
              </a:path>
              <a:path w="4096384" h="836930">
                <a:moveTo>
                  <a:pt x="2064382" y="529590"/>
                </a:moveTo>
                <a:lnTo>
                  <a:pt x="2060670" y="529590"/>
                </a:lnTo>
                <a:lnTo>
                  <a:pt x="2063185" y="524510"/>
                </a:lnTo>
                <a:lnTo>
                  <a:pt x="2072285" y="524510"/>
                </a:lnTo>
                <a:lnTo>
                  <a:pt x="2067810" y="525785"/>
                </a:lnTo>
                <a:lnTo>
                  <a:pt x="2064382" y="52959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64885" y="534686"/>
                </a:lnTo>
                <a:lnTo>
                  <a:pt x="2064796" y="533977"/>
                </a:lnTo>
                <a:lnTo>
                  <a:pt x="2064555" y="531424"/>
                </a:lnTo>
                <a:lnTo>
                  <a:pt x="2064431" y="529534"/>
                </a:lnTo>
                <a:lnTo>
                  <a:pt x="2067810" y="525785"/>
                </a:lnTo>
                <a:lnTo>
                  <a:pt x="2072285" y="524510"/>
                </a:lnTo>
                <a:lnTo>
                  <a:pt x="2074859" y="525751"/>
                </a:lnTo>
                <a:lnTo>
                  <a:pt x="2074977" y="526003"/>
                </a:lnTo>
                <a:lnTo>
                  <a:pt x="2075177" y="526763"/>
                </a:lnTo>
                <a:lnTo>
                  <a:pt x="2075145" y="527161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76759" y="535940"/>
                </a:moveTo>
                <a:lnTo>
                  <a:pt x="2066701" y="535940"/>
                </a:lnTo>
                <a:lnTo>
                  <a:pt x="2075145" y="527161"/>
                </a:lnTo>
                <a:lnTo>
                  <a:pt x="2075177" y="526763"/>
                </a:lnTo>
                <a:lnTo>
                  <a:pt x="2074977" y="526003"/>
                </a:lnTo>
                <a:lnTo>
                  <a:pt x="2074859" y="525751"/>
                </a:lnTo>
                <a:lnTo>
                  <a:pt x="2072285" y="524510"/>
                </a:lnTo>
                <a:lnTo>
                  <a:pt x="2082016" y="524510"/>
                </a:lnTo>
                <a:lnTo>
                  <a:pt x="2079109" y="527050"/>
                </a:lnTo>
                <a:lnTo>
                  <a:pt x="2095702" y="527050"/>
                </a:lnTo>
                <a:lnTo>
                  <a:pt x="2090175" y="529590"/>
                </a:lnTo>
                <a:lnTo>
                  <a:pt x="2078769" y="529590"/>
                </a:lnTo>
                <a:lnTo>
                  <a:pt x="2077667" y="530783"/>
                </a:lnTo>
                <a:lnTo>
                  <a:pt x="2077561" y="530966"/>
                </a:lnTo>
                <a:lnTo>
                  <a:pt x="2076846" y="533135"/>
                </a:lnTo>
                <a:lnTo>
                  <a:pt x="2076759" y="5359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50037" y="527161"/>
                </a:lnTo>
                <a:lnTo>
                  <a:pt x="2149948" y="526288"/>
                </a:lnTo>
                <a:lnTo>
                  <a:pt x="2150073" y="525751"/>
                </a:lnTo>
                <a:lnTo>
                  <a:pt x="2152530" y="524510"/>
                </a:lnTo>
                <a:lnTo>
                  <a:pt x="2154822" y="525751"/>
                </a:lnTo>
                <a:lnTo>
                  <a:pt x="2154702" y="527051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66445" y="528320"/>
                </a:moveTo>
                <a:lnTo>
                  <a:pt x="2152026" y="528320"/>
                </a:lnTo>
                <a:lnTo>
                  <a:pt x="2154702" y="527051"/>
                </a:lnTo>
                <a:lnTo>
                  <a:pt x="2154822" y="525751"/>
                </a:lnTo>
                <a:lnTo>
                  <a:pt x="2152530" y="524510"/>
                </a:lnTo>
                <a:lnTo>
                  <a:pt x="2163308" y="524510"/>
                </a:lnTo>
                <a:lnTo>
                  <a:pt x="2158057" y="527050"/>
                </a:lnTo>
                <a:lnTo>
                  <a:pt x="2166445" y="528320"/>
                </a:lnTo>
                <a:close/>
              </a:path>
              <a:path w="4096384" h="836930">
                <a:moveTo>
                  <a:pt x="2187732" y="527050"/>
                </a:moveTo>
                <a:lnTo>
                  <a:pt x="2191589" y="524510"/>
                </a:lnTo>
                <a:lnTo>
                  <a:pt x="2193429" y="524510"/>
                </a:lnTo>
                <a:lnTo>
                  <a:pt x="2193933" y="525780"/>
                </a:lnTo>
                <a:lnTo>
                  <a:pt x="2193735" y="525785"/>
                </a:lnTo>
                <a:lnTo>
                  <a:pt x="2187732" y="527050"/>
                </a:lnTo>
                <a:close/>
              </a:path>
              <a:path w="4096384" h="836930">
                <a:moveTo>
                  <a:pt x="2199833" y="527050"/>
                </a:moveTo>
                <a:lnTo>
                  <a:pt x="2193429" y="527050"/>
                </a:lnTo>
                <a:lnTo>
                  <a:pt x="2193731" y="526288"/>
                </a:lnTo>
                <a:lnTo>
                  <a:pt x="2193842" y="525552"/>
                </a:lnTo>
                <a:lnTo>
                  <a:pt x="2193429" y="524510"/>
                </a:lnTo>
                <a:lnTo>
                  <a:pt x="2204075" y="524510"/>
                </a:lnTo>
                <a:lnTo>
                  <a:pt x="2203152" y="525780"/>
                </a:lnTo>
                <a:lnTo>
                  <a:pt x="2200638" y="525780"/>
                </a:lnTo>
                <a:lnTo>
                  <a:pt x="2199833" y="527050"/>
                </a:lnTo>
                <a:close/>
              </a:path>
              <a:path w="4096384" h="836930">
                <a:moveTo>
                  <a:pt x="2352503" y="529590"/>
                </a:moveTo>
                <a:lnTo>
                  <a:pt x="2354683" y="524510"/>
                </a:lnTo>
                <a:lnTo>
                  <a:pt x="2358710" y="524510"/>
                </a:lnTo>
                <a:lnTo>
                  <a:pt x="2352503" y="529590"/>
                </a:lnTo>
                <a:close/>
              </a:path>
              <a:path w="4096384" h="836930">
                <a:moveTo>
                  <a:pt x="2361514" y="529590"/>
                </a:moveTo>
                <a:lnTo>
                  <a:pt x="2352503" y="529590"/>
                </a:lnTo>
                <a:lnTo>
                  <a:pt x="2358710" y="524510"/>
                </a:lnTo>
                <a:lnTo>
                  <a:pt x="2364741" y="524510"/>
                </a:lnTo>
                <a:lnTo>
                  <a:pt x="2359208" y="528320"/>
                </a:lnTo>
                <a:lnTo>
                  <a:pt x="2362560" y="528320"/>
                </a:lnTo>
                <a:lnTo>
                  <a:pt x="2361514" y="529590"/>
                </a:lnTo>
                <a:close/>
              </a:path>
              <a:path w="4096384" h="836930">
                <a:moveTo>
                  <a:pt x="2397094" y="527050"/>
                </a:moveTo>
                <a:lnTo>
                  <a:pt x="2393073" y="527050"/>
                </a:lnTo>
                <a:lnTo>
                  <a:pt x="2392952" y="525751"/>
                </a:lnTo>
                <a:lnTo>
                  <a:pt x="2395083" y="524510"/>
                </a:lnTo>
                <a:lnTo>
                  <a:pt x="2396888" y="525751"/>
                </a:lnTo>
                <a:lnTo>
                  <a:pt x="2397004" y="526358"/>
                </a:lnTo>
                <a:lnTo>
                  <a:pt x="2397094" y="527050"/>
                </a:lnTo>
                <a:close/>
              </a:path>
              <a:path w="4096384" h="836930">
                <a:moveTo>
                  <a:pt x="2391363" y="539750"/>
                </a:moveTo>
                <a:lnTo>
                  <a:pt x="2381844" y="539750"/>
                </a:lnTo>
                <a:lnTo>
                  <a:pt x="2383854" y="538480"/>
                </a:lnTo>
                <a:lnTo>
                  <a:pt x="2382007" y="537210"/>
                </a:lnTo>
                <a:lnTo>
                  <a:pt x="2390389" y="537210"/>
                </a:lnTo>
                <a:lnTo>
                  <a:pt x="2390389" y="527050"/>
                </a:lnTo>
                <a:lnTo>
                  <a:pt x="2397094" y="527050"/>
                </a:lnTo>
                <a:lnTo>
                  <a:pt x="2397004" y="526358"/>
                </a:lnTo>
                <a:lnTo>
                  <a:pt x="2396888" y="525751"/>
                </a:lnTo>
                <a:lnTo>
                  <a:pt x="2395083" y="524510"/>
                </a:lnTo>
                <a:lnTo>
                  <a:pt x="2401618" y="524510"/>
                </a:lnTo>
                <a:lnTo>
                  <a:pt x="2407013" y="527066"/>
                </a:lnTo>
                <a:lnTo>
                  <a:pt x="2410899" y="529590"/>
                </a:lnTo>
                <a:lnTo>
                  <a:pt x="2401618" y="529590"/>
                </a:lnTo>
                <a:lnTo>
                  <a:pt x="2399274" y="530860"/>
                </a:lnTo>
                <a:lnTo>
                  <a:pt x="2391227" y="530860"/>
                </a:lnTo>
                <a:lnTo>
                  <a:pt x="2391333" y="539186"/>
                </a:lnTo>
                <a:lnTo>
                  <a:pt x="2391363" y="539750"/>
                </a:lnTo>
                <a:close/>
              </a:path>
              <a:path w="4096384" h="836930">
                <a:moveTo>
                  <a:pt x="2438072" y="529321"/>
                </a:moveTo>
                <a:lnTo>
                  <a:pt x="2429610" y="528320"/>
                </a:lnTo>
                <a:lnTo>
                  <a:pt x="2433664" y="524995"/>
                </a:lnTo>
                <a:lnTo>
                  <a:pt x="2434305" y="524510"/>
                </a:lnTo>
                <a:lnTo>
                  <a:pt x="2435818" y="524510"/>
                </a:lnTo>
                <a:lnTo>
                  <a:pt x="2437360" y="526358"/>
                </a:lnTo>
                <a:lnTo>
                  <a:pt x="2439170" y="528320"/>
                </a:lnTo>
                <a:lnTo>
                  <a:pt x="2437160" y="528320"/>
                </a:lnTo>
                <a:lnTo>
                  <a:pt x="2438072" y="529321"/>
                </a:lnTo>
                <a:close/>
              </a:path>
              <a:path w="4096384" h="836930">
                <a:moveTo>
                  <a:pt x="2442335" y="529590"/>
                </a:moveTo>
                <a:lnTo>
                  <a:pt x="2440342" y="529590"/>
                </a:lnTo>
                <a:lnTo>
                  <a:pt x="2436566" y="525452"/>
                </a:lnTo>
                <a:lnTo>
                  <a:pt x="2435818" y="524510"/>
                </a:lnTo>
                <a:lnTo>
                  <a:pt x="2447211" y="524510"/>
                </a:lnTo>
                <a:lnTo>
                  <a:pt x="2446288" y="525680"/>
                </a:lnTo>
                <a:lnTo>
                  <a:pt x="2446161" y="526040"/>
                </a:lnTo>
                <a:lnTo>
                  <a:pt x="2445740" y="528320"/>
                </a:lnTo>
                <a:lnTo>
                  <a:pt x="2440676" y="528320"/>
                </a:lnTo>
                <a:lnTo>
                  <a:pt x="2442335" y="529590"/>
                </a:lnTo>
                <a:close/>
              </a:path>
              <a:path w="4096384" h="836930">
                <a:moveTo>
                  <a:pt x="2503529" y="525780"/>
                </a:moveTo>
                <a:lnTo>
                  <a:pt x="2500190" y="525780"/>
                </a:lnTo>
                <a:lnTo>
                  <a:pt x="2503038" y="524510"/>
                </a:lnTo>
                <a:lnTo>
                  <a:pt x="2503529" y="525780"/>
                </a:lnTo>
                <a:close/>
              </a:path>
              <a:path w="4096384" h="836930">
                <a:moveTo>
                  <a:pt x="2529184" y="527050"/>
                </a:moveTo>
                <a:lnTo>
                  <a:pt x="2522970" y="527050"/>
                </a:lnTo>
                <a:lnTo>
                  <a:pt x="2534049" y="524510"/>
                </a:lnTo>
                <a:lnTo>
                  <a:pt x="2529184" y="527050"/>
                </a:lnTo>
                <a:close/>
              </a:path>
              <a:path w="4096384" h="836930">
                <a:moveTo>
                  <a:pt x="2536897" y="527050"/>
                </a:moveTo>
                <a:lnTo>
                  <a:pt x="2529184" y="527050"/>
                </a:lnTo>
                <a:lnTo>
                  <a:pt x="2534049" y="524510"/>
                </a:lnTo>
                <a:lnTo>
                  <a:pt x="2539019" y="524510"/>
                </a:lnTo>
                <a:lnTo>
                  <a:pt x="2536897" y="527050"/>
                </a:lnTo>
                <a:close/>
              </a:path>
              <a:path w="4096384" h="836930">
                <a:moveTo>
                  <a:pt x="2838283" y="525780"/>
                </a:moveTo>
                <a:lnTo>
                  <a:pt x="2833077" y="525780"/>
                </a:lnTo>
                <a:lnTo>
                  <a:pt x="2843305" y="524510"/>
                </a:lnTo>
                <a:lnTo>
                  <a:pt x="2838283" y="52578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38283" y="525780"/>
                </a:lnTo>
                <a:lnTo>
                  <a:pt x="2843305" y="524510"/>
                </a:lnTo>
                <a:lnTo>
                  <a:pt x="2859283" y="52451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652" y="527050"/>
                </a:moveTo>
                <a:lnTo>
                  <a:pt x="2903827" y="524510"/>
                </a:lnTo>
                <a:lnTo>
                  <a:pt x="2905844" y="524510"/>
                </a:lnTo>
                <a:lnTo>
                  <a:pt x="2904652" y="527050"/>
                </a:lnTo>
                <a:close/>
              </a:path>
              <a:path w="4096384" h="836930">
                <a:moveTo>
                  <a:pt x="2918402" y="527050"/>
                </a:moveTo>
                <a:lnTo>
                  <a:pt x="2904652" y="527050"/>
                </a:lnTo>
                <a:lnTo>
                  <a:pt x="2905844" y="524510"/>
                </a:lnTo>
                <a:lnTo>
                  <a:pt x="2918402" y="524510"/>
                </a:lnTo>
                <a:lnTo>
                  <a:pt x="2918402" y="527050"/>
                </a:lnTo>
                <a:close/>
              </a:path>
              <a:path w="4096384" h="836930">
                <a:moveTo>
                  <a:pt x="2930306" y="527050"/>
                </a:moveTo>
                <a:lnTo>
                  <a:pt x="2918402" y="527050"/>
                </a:lnTo>
                <a:lnTo>
                  <a:pt x="2918402" y="524510"/>
                </a:lnTo>
                <a:lnTo>
                  <a:pt x="2930644" y="524510"/>
                </a:lnTo>
                <a:lnTo>
                  <a:pt x="2930367" y="525552"/>
                </a:lnTo>
                <a:lnTo>
                  <a:pt x="2930306" y="527050"/>
                </a:lnTo>
                <a:close/>
              </a:path>
              <a:path w="4096384" h="836930">
                <a:moveTo>
                  <a:pt x="2973902" y="527050"/>
                </a:moveTo>
                <a:lnTo>
                  <a:pt x="2972894" y="527050"/>
                </a:lnTo>
                <a:lnTo>
                  <a:pt x="2972130" y="526088"/>
                </a:lnTo>
                <a:lnTo>
                  <a:pt x="2972006" y="525552"/>
                </a:lnTo>
                <a:lnTo>
                  <a:pt x="2972560" y="524510"/>
                </a:lnTo>
                <a:lnTo>
                  <a:pt x="2973568" y="524510"/>
                </a:lnTo>
                <a:lnTo>
                  <a:pt x="2974643" y="525680"/>
                </a:lnTo>
                <a:lnTo>
                  <a:pt x="2974532" y="526088"/>
                </a:lnTo>
                <a:lnTo>
                  <a:pt x="2973902" y="527050"/>
                </a:lnTo>
                <a:close/>
              </a:path>
              <a:path w="4096384" h="836930">
                <a:moveTo>
                  <a:pt x="2982560" y="527050"/>
                </a:moveTo>
                <a:lnTo>
                  <a:pt x="2973902" y="527050"/>
                </a:lnTo>
                <a:lnTo>
                  <a:pt x="2974532" y="526088"/>
                </a:lnTo>
                <a:lnTo>
                  <a:pt x="2974643" y="525680"/>
                </a:lnTo>
                <a:lnTo>
                  <a:pt x="2973568" y="524510"/>
                </a:lnTo>
                <a:lnTo>
                  <a:pt x="2982784" y="524510"/>
                </a:lnTo>
                <a:lnTo>
                  <a:pt x="2982560" y="527050"/>
                </a:lnTo>
                <a:close/>
              </a:path>
              <a:path w="4096384" h="836930">
                <a:moveTo>
                  <a:pt x="3003571" y="530860"/>
                </a:moveTo>
                <a:lnTo>
                  <a:pt x="2995910" y="525814"/>
                </a:lnTo>
                <a:lnTo>
                  <a:pt x="2999380" y="524510"/>
                </a:lnTo>
                <a:lnTo>
                  <a:pt x="3002379" y="524510"/>
                </a:lnTo>
                <a:lnTo>
                  <a:pt x="3002658" y="525552"/>
                </a:lnTo>
                <a:lnTo>
                  <a:pt x="3003571" y="530860"/>
                </a:lnTo>
                <a:close/>
              </a:path>
              <a:path w="4096384" h="836930">
                <a:moveTo>
                  <a:pt x="3004062" y="530860"/>
                </a:moveTo>
                <a:lnTo>
                  <a:pt x="3003571" y="530860"/>
                </a:lnTo>
                <a:lnTo>
                  <a:pt x="3002771" y="526088"/>
                </a:lnTo>
                <a:lnTo>
                  <a:pt x="3002379" y="524510"/>
                </a:lnTo>
                <a:lnTo>
                  <a:pt x="3010675" y="524510"/>
                </a:lnTo>
                <a:lnTo>
                  <a:pt x="3009084" y="528320"/>
                </a:lnTo>
                <a:lnTo>
                  <a:pt x="3005745" y="528320"/>
                </a:lnTo>
                <a:lnTo>
                  <a:pt x="3004062" y="530860"/>
                </a:lnTo>
                <a:close/>
              </a:path>
              <a:path w="4096384" h="836930">
                <a:moveTo>
                  <a:pt x="3057028" y="529590"/>
                </a:moveTo>
                <a:lnTo>
                  <a:pt x="3056019" y="527050"/>
                </a:lnTo>
                <a:lnTo>
                  <a:pt x="3054696" y="527050"/>
                </a:lnTo>
                <a:lnTo>
                  <a:pt x="3053014" y="525780"/>
                </a:lnTo>
                <a:lnTo>
                  <a:pt x="3053354" y="525780"/>
                </a:lnTo>
                <a:lnTo>
                  <a:pt x="3057368" y="524510"/>
                </a:lnTo>
                <a:lnTo>
                  <a:pt x="3058040" y="525785"/>
                </a:lnTo>
                <a:lnTo>
                  <a:pt x="3059051" y="527050"/>
                </a:lnTo>
                <a:lnTo>
                  <a:pt x="3058710" y="528320"/>
                </a:lnTo>
                <a:lnTo>
                  <a:pt x="3057028" y="529590"/>
                </a:lnTo>
                <a:close/>
              </a:path>
              <a:path w="4096384" h="836930">
                <a:moveTo>
                  <a:pt x="3071629" y="534670"/>
                </a:moveTo>
                <a:lnTo>
                  <a:pt x="3046806" y="534670"/>
                </a:lnTo>
                <a:lnTo>
                  <a:pt x="3049348" y="532270"/>
                </a:lnTo>
                <a:lnTo>
                  <a:pt x="3049412" y="532087"/>
                </a:lnTo>
                <a:lnTo>
                  <a:pt x="3046853" y="530783"/>
                </a:lnTo>
                <a:lnTo>
                  <a:pt x="3044809" y="529590"/>
                </a:lnTo>
                <a:lnTo>
                  <a:pt x="3057028" y="529590"/>
                </a:lnTo>
                <a:lnTo>
                  <a:pt x="3058710" y="528320"/>
                </a:lnTo>
                <a:lnTo>
                  <a:pt x="3059051" y="527050"/>
                </a:lnTo>
                <a:lnTo>
                  <a:pt x="3058040" y="525785"/>
                </a:lnTo>
                <a:lnTo>
                  <a:pt x="3057368" y="524510"/>
                </a:lnTo>
                <a:lnTo>
                  <a:pt x="3064183" y="524510"/>
                </a:lnTo>
                <a:lnTo>
                  <a:pt x="3062433" y="527050"/>
                </a:lnTo>
                <a:lnTo>
                  <a:pt x="3061067" y="527050"/>
                </a:lnTo>
                <a:lnTo>
                  <a:pt x="3055528" y="533400"/>
                </a:lnTo>
                <a:lnTo>
                  <a:pt x="3071629" y="533400"/>
                </a:lnTo>
                <a:lnTo>
                  <a:pt x="3071629" y="534670"/>
                </a:lnTo>
                <a:close/>
              </a:path>
              <a:path w="4096384" h="836930">
                <a:moveTo>
                  <a:pt x="3123429" y="528320"/>
                </a:moveTo>
                <a:lnTo>
                  <a:pt x="3120064" y="528320"/>
                </a:lnTo>
                <a:lnTo>
                  <a:pt x="3120064" y="524510"/>
                </a:lnTo>
                <a:lnTo>
                  <a:pt x="3123587" y="524510"/>
                </a:lnTo>
                <a:lnTo>
                  <a:pt x="3123307" y="525552"/>
                </a:lnTo>
                <a:lnTo>
                  <a:pt x="3123429" y="528320"/>
                </a:lnTo>
                <a:close/>
              </a:path>
              <a:path w="4096384" h="836930">
                <a:moveTo>
                  <a:pt x="3125944" y="528320"/>
                </a:moveTo>
                <a:lnTo>
                  <a:pt x="3123429" y="528320"/>
                </a:lnTo>
                <a:lnTo>
                  <a:pt x="3123307" y="525552"/>
                </a:lnTo>
                <a:lnTo>
                  <a:pt x="3123587" y="524510"/>
                </a:lnTo>
                <a:lnTo>
                  <a:pt x="3125420" y="524510"/>
                </a:lnTo>
                <a:lnTo>
                  <a:pt x="3126654" y="525671"/>
                </a:lnTo>
                <a:lnTo>
                  <a:pt x="3126774" y="525814"/>
                </a:lnTo>
                <a:lnTo>
                  <a:pt x="3126898" y="526674"/>
                </a:lnTo>
                <a:lnTo>
                  <a:pt x="3126864" y="527161"/>
                </a:lnTo>
                <a:lnTo>
                  <a:pt x="3125944" y="528320"/>
                </a:lnTo>
                <a:close/>
              </a:path>
              <a:path w="4096384" h="836930">
                <a:moveTo>
                  <a:pt x="3143587" y="528320"/>
                </a:moveTo>
                <a:lnTo>
                  <a:pt x="3125944" y="528320"/>
                </a:lnTo>
                <a:lnTo>
                  <a:pt x="3126864" y="527161"/>
                </a:lnTo>
                <a:lnTo>
                  <a:pt x="3126898" y="526674"/>
                </a:lnTo>
                <a:lnTo>
                  <a:pt x="3126774" y="525814"/>
                </a:lnTo>
                <a:lnTo>
                  <a:pt x="3125420" y="524510"/>
                </a:lnTo>
                <a:lnTo>
                  <a:pt x="3132050" y="524510"/>
                </a:lnTo>
                <a:lnTo>
                  <a:pt x="3131317" y="525751"/>
                </a:lnTo>
                <a:lnTo>
                  <a:pt x="3131433" y="525947"/>
                </a:lnTo>
                <a:lnTo>
                  <a:pt x="3132308" y="527050"/>
                </a:lnTo>
                <a:lnTo>
                  <a:pt x="3144522" y="527050"/>
                </a:lnTo>
                <a:lnTo>
                  <a:pt x="3143587" y="528320"/>
                </a:lnTo>
                <a:close/>
              </a:path>
              <a:path w="4096384" h="836930">
                <a:moveTo>
                  <a:pt x="3188122" y="527050"/>
                </a:moveTo>
                <a:lnTo>
                  <a:pt x="3186440" y="527050"/>
                </a:lnTo>
                <a:lnTo>
                  <a:pt x="3186397" y="525671"/>
                </a:lnTo>
                <a:lnTo>
                  <a:pt x="3187631" y="524510"/>
                </a:lnTo>
                <a:lnTo>
                  <a:pt x="3189622" y="524510"/>
                </a:lnTo>
                <a:lnTo>
                  <a:pt x="3189747" y="525376"/>
                </a:lnTo>
                <a:lnTo>
                  <a:pt x="3189760" y="525814"/>
                </a:lnTo>
                <a:lnTo>
                  <a:pt x="3188122" y="527050"/>
                </a:lnTo>
                <a:close/>
              </a:path>
              <a:path w="4096384" h="836930">
                <a:moveTo>
                  <a:pt x="3189962" y="527050"/>
                </a:moveTo>
                <a:lnTo>
                  <a:pt x="3188122" y="527050"/>
                </a:lnTo>
                <a:lnTo>
                  <a:pt x="3189624" y="525916"/>
                </a:lnTo>
                <a:lnTo>
                  <a:pt x="3189747" y="525376"/>
                </a:lnTo>
                <a:lnTo>
                  <a:pt x="3189622" y="524510"/>
                </a:lnTo>
                <a:lnTo>
                  <a:pt x="3189884" y="524510"/>
                </a:lnTo>
                <a:lnTo>
                  <a:pt x="3189962" y="527050"/>
                </a:lnTo>
                <a:close/>
              </a:path>
              <a:path w="4096384" h="836930">
                <a:moveTo>
                  <a:pt x="3230035" y="534670"/>
                </a:moveTo>
                <a:lnTo>
                  <a:pt x="3216550" y="534670"/>
                </a:lnTo>
                <a:lnTo>
                  <a:pt x="3219675" y="532087"/>
                </a:lnTo>
                <a:lnTo>
                  <a:pt x="3221846" y="529590"/>
                </a:lnTo>
                <a:lnTo>
                  <a:pt x="3219808" y="529590"/>
                </a:lnTo>
                <a:lnTo>
                  <a:pt x="3218099" y="528361"/>
                </a:lnTo>
                <a:lnTo>
                  <a:pt x="3218113" y="527925"/>
                </a:lnTo>
                <a:lnTo>
                  <a:pt x="3218448" y="526088"/>
                </a:lnTo>
                <a:lnTo>
                  <a:pt x="3218564" y="525751"/>
                </a:lnTo>
                <a:lnTo>
                  <a:pt x="3221166" y="524510"/>
                </a:lnTo>
                <a:lnTo>
                  <a:pt x="3226074" y="529689"/>
                </a:lnTo>
                <a:lnTo>
                  <a:pt x="3230035" y="534670"/>
                </a:lnTo>
                <a:close/>
              </a:path>
              <a:path w="4096384" h="836930">
                <a:moveTo>
                  <a:pt x="3334127" y="527050"/>
                </a:moveTo>
                <a:lnTo>
                  <a:pt x="3332825" y="525947"/>
                </a:lnTo>
                <a:lnTo>
                  <a:pt x="3332719" y="525680"/>
                </a:lnTo>
                <a:lnTo>
                  <a:pt x="3333793" y="524510"/>
                </a:lnTo>
                <a:lnTo>
                  <a:pt x="3336144" y="524510"/>
                </a:lnTo>
                <a:lnTo>
                  <a:pt x="3335470" y="525785"/>
                </a:lnTo>
                <a:lnTo>
                  <a:pt x="3334127" y="527050"/>
                </a:lnTo>
                <a:close/>
              </a:path>
              <a:path w="4096384" h="836930">
                <a:moveTo>
                  <a:pt x="3352057" y="537740"/>
                </a:moveTo>
                <a:lnTo>
                  <a:pt x="3351060" y="535940"/>
                </a:lnTo>
                <a:lnTo>
                  <a:pt x="3351885" y="535940"/>
                </a:lnTo>
                <a:lnTo>
                  <a:pt x="3342331" y="527050"/>
                </a:lnTo>
                <a:lnTo>
                  <a:pt x="3334127" y="527050"/>
                </a:lnTo>
                <a:lnTo>
                  <a:pt x="3335470" y="525785"/>
                </a:lnTo>
                <a:lnTo>
                  <a:pt x="3336144" y="524510"/>
                </a:lnTo>
                <a:lnTo>
                  <a:pt x="3339149" y="524510"/>
                </a:lnTo>
                <a:lnTo>
                  <a:pt x="3339149" y="525780"/>
                </a:lnTo>
                <a:lnTo>
                  <a:pt x="3352177" y="525780"/>
                </a:lnTo>
                <a:lnTo>
                  <a:pt x="3349554" y="528320"/>
                </a:lnTo>
                <a:lnTo>
                  <a:pt x="3352402" y="528320"/>
                </a:lnTo>
                <a:lnTo>
                  <a:pt x="3355591" y="529590"/>
                </a:lnTo>
                <a:lnTo>
                  <a:pt x="3360603" y="537210"/>
                </a:lnTo>
                <a:lnTo>
                  <a:pt x="3352369" y="537210"/>
                </a:lnTo>
                <a:lnTo>
                  <a:pt x="3352057" y="537740"/>
                </a:lnTo>
                <a:close/>
              </a:path>
              <a:path w="4096384" h="836930">
                <a:moveTo>
                  <a:pt x="3352177" y="525780"/>
                </a:moveTo>
                <a:lnTo>
                  <a:pt x="3339149" y="525780"/>
                </a:lnTo>
                <a:lnTo>
                  <a:pt x="3339149" y="524510"/>
                </a:lnTo>
                <a:lnTo>
                  <a:pt x="3353489" y="524510"/>
                </a:lnTo>
                <a:lnTo>
                  <a:pt x="3352177" y="525780"/>
                </a:lnTo>
                <a:close/>
              </a:path>
              <a:path w="4096384" h="836930">
                <a:moveTo>
                  <a:pt x="3378371" y="529590"/>
                </a:moveTo>
                <a:lnTo>
                  <a:pt x="3378888" y="524510"/>
                </a:lnTo>
                <a:lnTo>
                  <a:pt x="3380388" y="527050"/>
                </a:lnTo>
                <a:lnTo>
                  <a:pt x="3378371" y="529590"/>
                </a:lnTo>
                <a:close/>
              </a:path>
              <a:path w="4096384" h="836930">
                <a:moveTo>
                  <a:pt x="3394318" y="529590"/>
                </a:moveTo>
                <a:lnTo>
                  <a:pt x="3378371" y="529590"/>
                </a:lnTo>
                <a:lnTo>
                  <a:pt x="3380388" y="527050"/>
                </a:lnTo>
                <a:lnTo>
                  <a:pt x="3378888" y="524510"/>
                </a:lnTo>
                <a:lnTo>
                  <a:pt x="3392632" y="524510"/>
                </a:lnTo>
                <a:lnTo>
                  <a:pt x="3392090" y="525552"/>
                </a:lnTo>
                <a:lnTo>
                  <a:pt x="3392161" y="526088"/>
                </a:lnTo>
                <a:lnTo>
                  <a:pt x="3394318" y="529590"/>
                </a:lnTo>
                <a:close/>
              </a:path>
              <a:path w="4096384" h="836930">
                <a:moveTo>
                  <a:pt x="3388775" y="547370"/>
                </a:moveTo>
                <a:lnTo>
                  <a:pt x="3385414" y="545739"/>
                </a:lnTo>
                <a:lnTo>
                  <a:pt x="3383891" y="544918"/>
                </a:lnTo>
                <a:lnTo>
                  <a:pt x="3383848" y="544713"/>
                </a:lnTo>
                <a:lnTo>
                  <a:pt x="3393054" y="535877"/>
                </a:lnTo>
                <a:lnTo>
                  <a:pt x="3394568" y="534716"/>
                </a:lnTo>
                <a:lnTo>
                  <a:pt x="3394765" y="534466"/>
                </a:lnTo>
                <a:lnTo>
                  <a:pt x="3396227" y="532270"/>
                </a:lnTo>
                <a:lnTo>
                  <a:pt x="3396287" y="532087"/>
                </a:lnTo>
                <a:lnTo>
                  <a:pt x="3394284" y="529534"/>
                </a:lnTo>
                <a:lnTo>
                  <a:pt x="3392161" y="526088"/>
                </a:lnTo>
                <a:lnTo>
                  <a:pt x="3392090" y="525552"/>
                </a:lnTo>
                <a:lnTo>
                  <a:pt x="3392632" y="524510"/>
                </a:lnTo>
                <a:lnTo>
                  <a:pt x="3392973" y="524510"/>
                </a:lnTo>
                <a:lnTo>
                  <a:pt x="3400994" y="529590"/>
                </a:lnTo>
                <a:lnTo>
                  <a:pt x="3401177" y="529590"/>
                </a:lnTo>
                <a:lnTo>
                  <a:pt x="3401626" y="530860"/>
                </a:lnTo>
                <a:lnTo>
                  <a:pt x="3401177" y="530860"/>
                </a:lnTo>
                <a:lnTo>
                  <a:pt x="3398329" y="538480"/>
                </a:lnTo>
                <a:lnTo>
                  <a:pt x="3388775" y="54737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0994" y="529590"/>
                </a:lnTo>
                <a:lnTo>
                  <a:pt x="3392973" y="524510"/>
                </a:lnTo>
                <a:lnTo>
                  <a:pt x="3403194" y="52451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3194" y="524510"/>
                </a:lnTo>
                <a:lnTo>
                  <a:pt x="3407882" y="524510"/>
                </a:lnTo>
                <a:lnTo>
                  <a:pt x="3409899" y="528320"/>
                </a:lnTo>
                <a:lnTo>
                  <a:pt x="3406717" y="52832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09899" y="528320"/>
                </a:lnTo>
                <a:lnTo>
                  <a:pt x="3407882" y="524510"/>
                </a:lnTo>
                <a:lnTo>
                  <a:pt x="3418182" y="524510"/>
                </a:lnTo>
                <a:lnTo>
                  <a:pt x="3418267" y="526088"/>
                </a:lnTo>
                <a:lnTo>
                  <a:pt x="3418778" y="527050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568305" y="528320"/>
                </a:moveTo>
                <a:lnTo>
                  <a:pt x="3566322" y="527161"/>
                </a:lnTo>
                <a:lnTo>
                  <a:pt x="3566225" y="526288"/>
                </a:lnTo>
                <a:lnTo>
                  <a:pt x="3566345" y="525751"/>
                </a:lnTo>
                <a:lnTo>
                  <a:pt x="3568796" y="524510"/>
                </a:lnTo>
                <a:lnTo>
                  <a:pt x="3570921" y="525751"/>
                </a:lnTo>
                <a:lnTo>
                  <a:pt x="3570810" y="527051"/>
                </a:lnTo>
                <a:lnTo>
                  <a:pt x="3568305" y="528320"/>
                </a:lnTo>
                <a:close/>
              </a:path>
              <a:path w="4096384" h="836930">
                <a:moveTo>
                  <a:pt x="3598168" y="528320"/>
                </a:moveTo>
                <a:lnTo>
                  <a:pt x="3568305" y="528320"/>
                </a:lnTo>
                <a:lnTo>
                  <a:pt x="3570810" y="527051"/>
                </a:lnTo>
                <a:lnTo>
                  <a:pt x="3570921" y="525751"/>
                </a:lnTo>
                <a:lnTo>
                  <a:pt x="3568796" y="524510"/>
                </a:lnTo>
                <a:lnTo>
                  <a:pt x="3577675" y="524510"/>
                </a:lnTo>
                <a:lnTo>
                  <a:pt x="3581872" y="527050"/>
                </a:lnTo>
                <a:lnTo>
                  <a:pt x="3598042" y="527050"/>
                </a:lnTo>
                <a:lnTo>
                  <a:pt x="3598168" y="528320"/>
                </a:lnTo>
                <a:close/>
              </a:path>
              <a:path w="4096384" h="836930">
                <a:moveTo>
                  <a:pt x="3581872" y="527050"/>
                </a:moveTo>
                <a:lnTo>
                  <a:pt x="3577675" y="524510"/>
                </a:lnTo>
                <a:lnTo>
                  <a:pt x="3585906" y="525780"/>
                </a:lnTo>
                <a:lnTo>
                  <a:pt x="3581872" y="527050"/>
                </a:lnTo>
                <a:close/>
              </a:path>
              <a:path w="4096384" h="836930">
                <a:moveTo>
                  <a:pt x="3599656" y="537210"/>
                </a:moveTo>
                <a:lnTo>
                  <a:pt x="3598798" y="534670"/>
                </a:lnTo>
                <a:lnTo>
                  <a:pt x="3597938" y="526003"/>
                </a:lnTo>
                <a:lnTo>
                  <a:pt x="3598538" y="525814"/>
                </a:lnTo>
                <a:lnTo>
                  <a:pt x="3598536" y="525671"/>
                </a:lnTo>
                <a:lnTo>
                  <a:pt x="3597838" y="524995"/>
                </a:lnTo>
                <a:lnTo>
                  <a:pt x="3597790" y="524510"/>
                </a:lnTo>
                <a:lnTo>
                  <a:pt x="3607343" y="534670"/>
                </a:lnTo>
                <a:lnTo>
                  <a:pt x="3602505" y="534670"/>
                </a:lnTo>
                <a:lnTo>
                  <a:pt x="3599656" y="537210"/>
                </a:lnTo>
                <a:close/>
              </a:path>
              <a:path w="4096384" h="836930">
                <a:moveTo>
                  <a:pt x="3713458" y="537210"/>
                </a:moveTo>
                <a:lnTo>
                  <a:pt x="3599656" y="537210"/>
                </a:lnTo>
                <a:lnTo>
                  <a:pt x="3602505" y="534670"/>
                </a:lnTo>
                <a:lnTo>
                  <a:pt x="3607343" y="534670"/>
                </a:lnTo>
                <a:lnTo>
                  <a:pt x="3597790" y="524510"/>
                </a:lnTo>
                <a:lnTo>
                  <a:pt x="3621428" y="524510"/>
                </a:lnTo>
                <a:lnTo>
                  <a:pt x="3620262" y="525780"/>
                </a:lnTo>
                <a:lnTo>
                  <a:pt x="3607677" y="525780"/>
                </a:lnTo>
                <a:lnTo>
                  <a:pt x="3607186" y="528320"/>
                </a:lnTo>
                <a:lnTo>
                  <a:pt x="3674382" y="528320"/>
                </a:lnTo>
                <a:lnTo>
                  <a:pt x="3677108" y="532130"/>
                </a:lnTo>
                <a:lnTo>
                  <a:pt x="3632841" y="532130"/>
                </a:lnTo>
                <a:lnTo>
                  <a:pt x="3625619" y="535940"/>
                </a:lnTo>
                <a:lnTo>
                  <a:pt x="3713458" y="535940"/>
                </a:lnTo>
                <a:lnTo>
                  <a:pt x="3713458" y="537210"/>
                </a:lnTo>
                <a:close/>
              </a:path>
              <a:path w="4096384" h="836930">
                <a:moveTo>
                  <a:pt x="3624119" y="527050"/>
                </a:moveTo>
                <a:lnTo>
                  <a:pt x="3620262" y="527050"/>
                </a:lnTo>
                <a:lnTo>
                  <a:pt x="3620354" y="525680"/>
                </a:lnTo>
                <a:lnTo>
                  <a:pt x="3621428" y="524510"/>
                </a:lnTo>
                <a:lnTo>
                  <a:pt x="3623879" y="525751"/>
                </a:lnTo>
                <a:lnTo>
                  <a:pt x="3624000" y="526226"/>
                </a:lnTo>
                <a:lnTo>
                  <a:pt x="3624119" y="527050"/>
                </a:lnTo>
                <a:close/>
              </a:path>
              <a:path w="4096384" h="836930">
                <a:moveTo>
                  <a:pt x="3661992" y="527050"/>
                </a:moveTo>
                <a:lnTo>
                  <a:pt x="3624119" y="527050"/>
                </a:lnTo>
                <a:lnTo>
                  <a:pt x="3624000" y="526226"/>
                </a:lnTo>
                <a:lnTo>
                  <a:pt x="3623879" y="525751"/>
                </a:lnTo>
                <a:lnTo>
                  <a:pt x="3621428" y="524510"/>
                </a:lnTo>
                <a:lnTo>
                  <a:pt x="3659478" y="524510"/>
                </a:lnTo>
                <a:lnTo>
                  <a:pt x="3659603" y="525376"/>
                </a:lnTo>
                <a:lnTo>
                  <a:pt x="3659724" y="525814"/>
                </a:lnTo>
                <a:lnTo>
                  <a:pt x="3661992" y="527050"/>
                </a:lnTo>
                <a:close/>
              </a:path>
              <a:path w="4096384" h="836930">
                <a:moveTo>
                  <a:pt x="3894022" y="553720"/>
                </a:moveTo>
                <a:lnTo>
                  <a:pt x="3873907" y="553720"/>
                </a:lnTo>
                <a:lnTo>
                  <a:pt x="3875407" y="551180"/>
                </a:lnTo>
                <a:lnTo>
                  <a:pt x="3876906" y="549910"/>
                </a:lnTo>
                <a:lnTo>
                  <a:pt x="3883931" y="544830"/>
                </a:lnTo>
                <a:lnTo>
                  <a:pt x="3884958" y="541577"/>
                </a:lnTo>
                <a:lnTo>
                  <a:pt x="3885056" y="540847"/>
                </a:lnTo>
                <a:lnTo>
                  <a:pt x="3882823" y="535960"/>
                </a:lnTo>
                <a:lnTo>
                  <a:pt x="3879338" y="530966"/>
                </a:lnTo>
                <a:lnTo>
                  <a:pt x="3879241" y="530783"/>
                </a:lnTo>
                <a:lnTo>
                  <a:pt x="3877366" y="524510"/>
                </a:lnTo>
                <a:lnTo>
                  <a:pt x="3880346" y="525814"/>
                </a:lnTo>
                <a:lnTo>
                  <a:pt x="3884452" y="527050"/>
                </a:lnTo>
                <a:lnTo>
                  <a:pt x="3891349" y="527050"/>
                </a:lnTo>
                <a:lnTo>
                  <a:pt x="3889025" y="529534"/>
                </a:lnTo>
                <a:lnTo>
                  <a:pt x="3888917" y="530018"/>
                </a:lnTo>
                <a:lnTo>
                  <a:pt x="3888682" y="531766"/>
                </a:lnTo>
                <a:lnTo>
                  <a:pt x="3888750" y="532270"/>
                </a:lnTo>
                <a:lnTo>
                  <a:pt x="3894948" y="539750"/>
                </a:lnTo>
                <a:lnTo>
                  <a:pt x="3892340" y="539750"/>
                </a:lnTo>
                <a:lnTo>
                  <a:pt x="3888292" y="546109"/>
                </a:lnTo>
                <a:lnTo>
                  <a:pt x="3886326" y="548585"/>
                </a:lnTo>
                <a:lnTo>
                  <a:pt x="3886437" y="548745"/>
                </a:lnTo>
                <a:lnTo>
                  <a:pt x="3892011" y="552558"/>
                </a:lnTo>
                <a:lnTo>
                  <a:pt x="3894022" y="553720"/>
                </a:lnTo>
                <a:close/>
              </a:path>
              <a:path w="4096384" h="836930">
                <a:moveTo>
                  <a:pt x="3884452" y="527050"/>
                </a:moveTo>
                <a:lnTo>
                  <a:pt x="3880167" y="525751"/>
                </a:lnTo>
                <a:lnTo>
                  <a:pt x="3877366" y="524510"/>
                </a:lnTo>
                <a:lnTo>
                  <a:pt x="3886617" y="524510"/>
                </a:lnTo>
                <a:lnTo>
                  <a:pt x="3884452" y="527050"/>
                </a:lnTo>
                <a:close/>
              </a:path>
              <a:path w="4096384" h="836930">
                <a:moveTo>
                  <a:pt x="3931529" y="527050"/>
                </a:moveTo>
                <a:lnTo>
                  <a:pt x="3929021" y="527050"/>
                </a:lnTo>
                <a:lnTo>
                  <a:pt x="3930370" y="524510"/>
                </a:lnTo>
                <a:lnTo>
                  <a:pt x="3931529" y="527050"/>
                </a:lnTo>
                <a:close/>
              </a:path>
              <a:path w="4096384" h="836930">
                <a:moveTo>
                  <a:pt x="3942614" y="527050"/>
                </a:moveTo>
                <a:lnTo>
                  <a:pt x="3931529" y="527050"/>
                </a:lnTo>
                <a:lnTo>
                  <a:pt x="3930370" y="524510"/>
                </a:lnTo>
                <a:lnTo>
                  <a:pt x="3944631" y="524510"/>
                </a:lnTo>
                <a:lnTo>
                  <a:pt x="3942480" y="525751"/>
                </a:lnTo>
                <a:lnTo>
                  <a:pt x="3942614" y="527050"/>
                </a:lnTo>
                <a:close/>
              </a:path>
              <a:path w="4096384" h="836930">
                <a:moveTo>
                  <a:pt x="3985213" y="533400"/>
                </a:moveTo>
                <a:lnTo>
                  <a:pt x="3969428" y="533400"/>
                </a:lnTo>
                <a:lnTo>
                  <a:pt x="3976133" y="524510"/>
                </a:lnTo>
                <a:lnTo>
                  <a:pt x="3982838" y="524510"/>
                </a:lnTo>
                <a:lnTo>
                  <a:pt x="3982916" y="527161"/>
                </a:lnTo>
                <a:lnTo>
                  <a:pt x="3986417" y="532130"/>
                </a:lnTo>
                <a:lnTo>
                  <a:pt x="3986027" y="532130"/>
                </a:lnTo>
                <a:lnTo>
                  <a:pt x="3985213" y="533400"/>
                </a:lnTo>
                <a:close/>
              </a:path>
              <a:path w="4096384" h="836930">
                <a:moveTo>
                  <a:pt x="3990892" y="538480"/>
                </a:moveTo>
                <a:lnTo>
                  <a:pt x="3982916" y="527161"/>
                </a:lnTo>
                <a:lnTo>
                  <a:pt x="3982838" y="524510"/>
                </a:lnTo>
                <a:lnTo>
                  <a:pt x="3996042" y="528311"/>
                </a:lnTo>
                <a:lnTo>
                  <a:pt x="3993039" y="534716"/>
                </a:lnTo>
                <a:lnTo>
                  <a:pt x="3990892" y="538480"/>
                </a:lnTo>
                <a:close/>
              </a:path>
              <a:path w="4096384" h="836930">
                <a:moveTo>
                  <a:pt x="3996248" y="538480"/>
                </a:moveTo>
                <a:lnTo>
                  <a:pt x="3990892" y="538480"/>
                </a:lnTo>
                <a:lnTo>
                  <a:pt x="3993039" y="534716"/>
                </a:lnTo>
                <a:lnTo>
                  <a:pt x="3996051" y="528361"/>
                </a:lnTo>
                <a:lnTo>
                  <a:pt x="3982838" y="524510"/>
                </a:lnTo>
                <a:lnTo>
                  <a:pt x="4010464" y="524510"/>
                </a:lnTo>
                <a:lnTo>
                  <a:pt x="4010226" y="526358"/>
                </a:lnTo>
                <a:lnTo>
                  <a:pt x="4010186" y="527161"/>
                </a:lnTo>
                <a:lnTo>
                  <a:pt x="4011792" y="530860"/>
                </a:lnTo>
                <a:lnTo>
                  <a:pt x="4005127" y="530860"/>
                </a:lnTo>
                <a:lnTo>
                  <a:pt x="4000262" y="532130"/>
                </a:lnTo>
                <a:lnTo>
                  <a:pt x="4007752" y="537210"/>
                </a:lnTo>
                <a:lnTo>
                  <a:pt x="3998605" y="537210"/>
                </a:lnTo>
                <a:lnTo>
                  <a:pt x="3996248" y="538480"/>
                </a:lnTo>
                <a:close/>
              </a:path>
              <a:path w="4096384" h="836930">
                <a:moveTo>
                  <a:pt x="4020390" y="534670"/>
                </a:moveTo>
                <a:lnTo>
                  <a:pt x="4011045" y="534670"/>
                </a:lnTo>
                <a:lnTo>
                  <a:pt x="4014346" y="530860"/>
                </a:lnTo>
                <a:lnTo>
                  <a:pt x="4011792" y="530860"/>
                </a:lnTo>
                <a:lnTo>
                  <a:pt x="4010186" y="527161"/>
                </a:lnTo>
                <a:lnTo>
                  <a:pt x="4010226" y="526358"/>
                </a:lnTo>
                <a:lnTo>
                  <a:pt x="4010464" y="524510"/>
                </a:lnTo>
                <a:lnTo>
                  <a:pt x="4013779" y="525751"/>
                </a:lnTo>
                <a:lnTo>
                  <a:pt x="4019844" y="533347"/>
                </a:lnTo>
                <a:lnTo>
                  <a:pt x="4020390" y="534670"/>
                </a:lnTo>
                <a:close/>
              </a:path>
              <a:path w="4096384" h="836930">
                <a:moveTo>
                  <a:pt x="4026073" y="543560"/>
                </a:moveTo>
                <a:lnTo>
                  <a:pt x="4018457" y="537899"/>
                </a:lnTo>
                <a:lnTo>
                  <a:pt x="4020868" y="535960"/>
                </a:lnTo>
                <a:lnTo>
                  <a:pt x="4020816" y="535742"/>
                </a:lnTo>
                <a:lnTo>
                  <a:pt x="4010464" y="524510"/>
                </a:lnTo>
                <a:lnTo>
                  <a:pt x="4038161" y="524510"/>
                </a:lnTo>
                <a:lnTo>
                  <a:pt x="4035530" y="525751"/>
                </a:lnTo>
                <a:lnTo>
                  <a:pt x="4035411" y="526003"/>
                </a:lnTo>
                <a:lnTo>
                  <a:pt x="4035211" y="526763"/>
                </a:lnTo>
                <a:lnTo>
                  <a:pt x="4035162" y="527066"/>
                </a:lnTo>
                <a:lnTo>
                  <a:pt x="4037235" y="528361"/>
                </a:lnTo>
                <a:lnTo>
                  <a:pt x="4039660" y="529590"/>
                </a:lnTo>
                <a:lnTo>
                  <a:pt x="4034795" y="529590"/>
                </a:lnTo>
                <a:lnTo>
                  <a:pt x="4030789" y="530857"/>
                </a:lnTo>
                <a:lnTo>
                  <a:pt x="4030781" y="534670"/>
                </a:lnTo>
                <a:lnTo>
                  <a:pt x="4062624" y="534670"/>
                </a:lnTo>
                <a:lnTo>
                  <a:pt x="4071352" y="535940"/>
                </a:lnTo>
                <a:lnTo>
                  <a:pt x="4036144" y="535940"/>
                </a:lnTo>
                <a:lnTo>
                  <a:pt x="4036046" y="537210"/>
                </a:lnTo>
                <a:lnTo>
                  <a:pt x="4031456" y="537210"/>
                </a:lnTo>
                <a:lnTo>
                  <a:pt x="4026302" y="542245"/>
                </a:lnTo>
                <a:lnTo>
                  <a:pt x="4026181" y="542816"/>
                </a:lnTo>
                <a:lnTo>
                  <a:pt x="4026073" y="543560"/>
                </a:lnTo>
                <a:close/>
              </a:path>
              <a:path w="4096384" h="836930">
                <a:moveTo>
                  <a:pt x="4039660" y="529590"/>
                </a:moveTo>
                <a:lnTo>
                  <a:pt x="4037094" y="528283"/>
                </a:lnTo>
                <a:lnTo>
                  <a:pt x="4035313" y="527161"/>
                </a:lnTo>
                <a:lnTo>
                  <a:pt x="4035211" y="526763"/>
                </a:lnTo>
                <a:lnTo>
                  <a:pt x="4035411" y="526003"/>
                </a:lnTo>
                <a:lnTo>
                  <a:pt x="4035530" y="525751"/>
                </a:lnTo>
                <a:lnTo>
                  <a:pt x="4038161" y="524510"/>
                </a:lnTo>
                <a:lnTo>
                  <a:pt x="4042175" y="524510"/>
                </a:lnTo>
                <a:lnTo>
                  <a:pt x="4039660" y="529590"/>
                </a:lnTo>
                <a:close/>
              </a:path>
              <a:path w="4096384" h="836930">
                <a:moveTo>
                  <a:pt x="1059948" y="527050"/>
                </a:moveTo>
                <a:lnTo>
                  <a:pt x="1049050" y="527050"/>
                </a:lnTo>
                <a:lnTo>
                  <a:pt x="1054419" y="525780"/>
                </a:lnTo>
                <a:lnTo>
                  <a:pt x="1060269" y="524613"/>
                </a:lnTo>
                <a:lnTo>
                  <a:pt x="1059948" y="527050"/>
                </a:lnTo>
                <a:close/>
              </a:path>
              <a:path w="4096384" h="836930">
                <a:moveTo>
                  <a:pt x="212264" y="539750"/>
                </a:moveTo>
                <a:lnTo>
                  <a:pt x="208074" y="539750"/>
                </a:lnTo>
                <a:lnTo>
                  <a:pt x="209246" y="538480"/>
                </a:lnTo>
                <a:lnTo>
                  <a:pt x="212599" y="533400"/>
                </a:lnTo>
                <a:lnTo>
                  <a:pt x="199557" y="533400"/>
                </a:lnTo>
                <a:lnTo>
                  <a:pt x="203297" y="530860"/>
                </a:lnTo>
                <a:lnTo>
                  <a:pt x="205740" y="528361"/>
                </a:lnTo>
                <a:lnTo>
                  <a:pt x="203045" y="527050"/>
                </a:lnTo>
                <a:lnTo>
                  <a:pt x="196845" y="525780"/>
                </a:lnTo>
                <a:lnTo>
                  <a:pt x="219304" y="525780"/>
                </a:lnTo>
                <a:lnTo>
                  <a:pt x="221340" y="524751"/>
                </a:lnTo>
                <a:lnTo>
                  <a:pt x="226595" y="534670"/>
                </a:lnTo>
                <a:lnTo>
                  <a:pt x="218132" y="534670"/>
                </a:lnTo>
                <a:lnTo>
                  <a:pt x="218270" y="536499"/>
                </a:lnTo>
                <a:lnTo>
                  <a:pt x="212264" y="539750"/>
                </a:lnTo>
                <a:close/>
              </a:path>
              <a:path w="4096384" h="836930">
                <a:moveTo>
                  <a:pt x="3597938" y="526003"/>
                </a:moveTo>
                <a:lnTo>
                  <a:pt x="3597838" y="524995"/>
                </a:lnTo>
                <a:lnTo>
                  <a:pt x="3598536" y="525671"/>
                </a:lnTo>
                <a:lnTo>
                  <a:pt x="3598538" y="525814"/>
                </a:lnTo>
                <a:lnTo>
                  <a:pt x="3597938" y="526003"/>
                </a:lnTo>
                <a:close/>
              </a:path>
              <a:path w="4096384" h="836930">
                <a:moveTo>
                  <a:pt x="1645461" y="533400"/>
                </a:moveTo>
                <a:lnTo>
                  <a:pt x="1635235" y="533400"/>
                </a:lnTo>
                <a:lnTo>
                  <a:pt x="1635740" y="532130"/>
                </a:lnTo>
                <a:lnTo>
                  <a:pt x="1639426" y="532130"/>
                </a:lnTo>
                <a:lnTo>
                  <a:pt x="1641600" y="530860"/>
                </a:lnTo>
                <a:lnTo>
                  <a:pt x="1643151" y="529689"/>
                </a:lnTo>
                <a:lnTo>
                  <a:pt x="1643225" y="529534"/>
                </a:lnTo>
                <a:lnTo>
                  <a:pt x="1642341" y="528698"/>
                </a:lnTo>
                <a:lnTo>
                  <a:pt x="1642329" y="528361"/>
                </a:lnTo>
                <a:lnTo>
                  <a:pt x="1642445" y="525780"/>
                </a:lnTo>
                <a:lnTo>
                  <a:pt x="1643780" y="525780"/>
                </a:lnTo>
                <a:lnTo>
                  <a:pt x="1645627" y="525080"/>
                </a:lnTo>
                <a:lnTo>
                  <a:pt x="1645627" y="527050"/>
                </a:lnTo>
                <a:lnTo>
                  <a:pt x="1674457" y="527050"/>
                </a:lnTo>
                <a:lnTo>
                  <a:pt x="1673600" y="529590"/>
                </a:lnTo>
                <a:lnTo>
                  <a:pt x="1660713" y="529590"/>
                </a:lnTo>
                <a:lnTo>
                  <a:pt x="1658225" y="530860"/>
                </a:lnTo>
                <a:lnTo>
                  <a:pt x="1648816" y="530860"/>
                </a:lnTo>
                <a:lnTo>
                  <a:pt x="1645461" y="533400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3657" y="527050"/>
                </a:lnTo>
                <a:lnTo>
                  <a:pt x="3134938" y="525814"/>
                </a:lnTo>
                <a:lnTo>
                  <a:pt x="3134721" y="525143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1889294" y="533347"/>
                </a:moveTo>
                <a:lnTo>
                  <a:pt x="1886340" y="530860"/>
                </a:lnTo>
                <a:lnTo>
                  <a:pt x="1882149" y="525780"/>
                </a:lnTo>
                <a:lnTo>
                  <a:pt x="1888350" y="525780"/>
                </a:lnTo>
                <a:lnTo>
                  <a:pt x="1888857" y="525172"/>
                </a:lnTo>
                <a:lnTo>
                  <a:pt x="1888982" y="528060"/>
                </a:lnTo>
                <a:lnTo>
                  <a:pt x="1889342" y="530860"/>
                </a:lnTo>
                <a:lnTo>
                  <a:pt x="1890442" y="530860"/>
                </a:lnTo>
                <a:lnTo>
                  <a:pt x="1889294" y="533347"/>
                </a:lnTo>
                <a:close/>
              </a:path>
              <a:path w="4096384" h="836930">
                <a:moveTo>
                  <a:pt x="314093" y="525947"/>
                </a:moveTo>
                <a:lnTo>
                  <a:pt x="314435" y="525299"/>
                </a:lnTo>
                <a:lnTo>
                  <a:pt x="314986" y="525751"/>
                </a:lnTo>
                <a:lnTo>
                  <a:pt x="314093" y="525947"/>
                </a:lnTo>
                <a:close/>
              </a:path>
              <a:path w="4096384" h="836930">
                <a:moveTo>
                  <a:pt x="239753" y="552450"/>
                </a:moveTo>
                <a:lnTo>
                  <a:pt x="236237" y="552450"/>
                </a:lnTo>
                <a:lnTo>
                  <a:pt x="232829" y="551244"/>
                </a:lnTo>
                <a:lnTo>
                  <a:pt x="232753" y="550992"/>
                </a:lnTo>
                <a:lnTo>
                  <a:pt x="235539" y="546109"/>
                </a:lnTo>
                <a:lnTo>
                  <a:pt x="240934" y="541011"/>
                </a:lnTo>
                <a:lnTo>
                  <a:pt x="244882" y="537125"/>
                </a:lnTo>
                <a:lnTo>
                  <a:pt x="246269" y="535960"/>
                </a:lnTo>
                <a:lnTo>
                  <a:pt x="251594" y="525376"/>
                </a:lnTo>
                <a:lnTo>
                  <a:pt x="254171" y="527050"/>
                </a:lnTo>
                <a:lnTo>
                  <a:pt x="261796" y="527050"/>
                </a:lnTo>
                <a:lnTo>
                  <a:pt x="260413" y="528283"/>
                </a:lnTo>
                <a:lnTo>
                  <a:pt x="260436" y="532270"/>
                </a:lnTo>
                <a:lnTo>
                  <a:pt x="261547" y="533400"/>
                </a:lnTo>
                <a:lnTo>
                  <a:pt x="252325" y="533400"/>
                </a:lnTo>
                <a:lnTo>
                  <a:pt x="252161" y="537210"/>
                </a:lnTo>
                <a:lnTo>
                  <a:pt x="248475" y="539750"/>
                </a:lnTo>
                <a:lnTo>
                  <a:pt x="245669" y="542245"/>
                </a:lnTo>
                <a:lnTo>
                  <a:pt x="239753" y="552450"/>
                </a:lnTo>
                <a:close/>
              </a:path>
              <a:path w="4096384" h="836930">
                <a:moveTo>
                  <a:pt x="3822081" y="525780"/>
                </a:moveTo>
                <a:lnTo>
                  <a:pt x="3821765" y="525552"/>
                </a:lnTo>
                <a:lnTo>
                  <a:pt x="3821956" y="525452"/>
                </a:lnTo>
                <a:lnTo>
                  <a:pt x="3822081" y="525780"/>
                </a:lnTo>
                <a:close/>
              </a:path>
              <a:path w="4096384" h="836930">
                <a:moveTo>
                  <a:pt x="1502233" y="528320"/>
                </a:moveTo>
                <a:lnTo>
                  <a:pt x="1493762" y="528320"/>
                </a:lnTo>
                <a:lnTo>
                  <a:pt x="1498658" y="525468"/>
                </a:lnTo>
                <a:lnTo>
                  <a:pt x="1502233" y="528320"/>
                </a:lnTo>
                <a:close/>
              </a:path>
              <a:path w="4096384" h="836930">
                <a:moveTo>
                  <a:pt x="3828963" y="528320"/>
                </a:moveTo>
                <a:lnTo>
                  <a:pt x="3823394" y="528311"/>
                </a:lnTo>
                <a:lnTo>
                  <a:pt x="3818892" y="527050"/>
                </a:lnTo>
                <a:lnTo>
                  <a:pt x="3821765" y="525552"/>
                </a:lnTo>
                <a:lnTo>
                  <a:pt x="3822081" y="525780"/>
                </a:lnTo>
                <a:lnTo>
                  <a:pt x="3826530" y="525780"/>
                </a:lnTo>
                <a:lnTo>
                  <a:pt x="3828963" y="528320"/>
                </a:lnTo>
                <a:close/>
              </a:path>
              <a:path w="4096384" h="836930">
                <a:moveTo>
                  <a:pt x="337984" y="527050"/>
                </a:moveTo>
                <a:lnTo>
                  <a:pt x="339256" y="525671"/>
                </a:lnTo>
                <a:lnTo>
                  <a:pt x="339553" y="525751"/>
                </a:lnTo>
                <a:lnTo>
                  <a:pt x="337984" y="527050"/>
                </a:lnTo>
                <a:close/>
              </a:path>
              <a:path w="4096384" h="836930">
                <a:moveTo>
                  <a:pt x="378548" y="538480"/>
                </a:moveTo>
                <a:lnTo>
                  <a:pt x="368320" y="538480"/>
                </a:lnTo>
                <a:lnTo>
                  <a:pt x="372851" y="534670"/>
                </a:lnTo>
                <a:lnTo>
                  <a:pt x="363298" y="533400"/>
                </a:lnTo>
                <a:lnTo>
                  <a:pt x="369991" y="525751"/>
                </a:lnTo>
                <a:lnTo>
                  <a:pt x="372549" y="525780"/>
                </a:lnTo>
                <a:lnTo>
                  <a:pt x="373853" y="534670"/>
                </a:lnTo>
                <a:lnTo>
                  <a:pt x="382473" y="534670"/>
                </a:lnTo>
                <a:lnTo>
                  <a:pt x="378548" y="538480"/>
                </a:lnTo>
                <a:close/>
              </a:path>
              <a:path w="4096384" h="836930">
                <a:moveTo>
                  <a:pt x="206984" y="544830"/>
                </a:moveTo>
                <a:lnTo>
                  <a:pt x="201035" y="544830"/>
                </a:lnTo>
                <a:lnTo>
                  <a:pt x="201873" y="543560"/>
                </a:lnTo>
                <a:lnTo>
                  <a:pt x="203090" y="542408"/>
                </a:lnTo>
                <a:lnTo>
                  <a:pt x="203183" y="542245"/>
                </a:lnTo>
                <a:lnTo>
                  <a:pt x="198536" y="535960"/>
                </a:lnTo>
                <a:lnTo>
                  <a:pt x="198548" y="533347"/>
                </a:lnTo>
                <a:lnTo>
                  <a:pt x="199807" y="530966"/>
                </a:lnTo>
                <a:lnTo>
                  <a:pt x="199818" y="530783"/>
                </a:lnTo>
                <a:lnTo>
                  <a:pt x="196845" y="525780"/>
                </a:lnTo>
                <a:lnTo>
                  <a:pt x="203081" y="527066"/>
                </a:lnTo>
                <a:lnTo>
                  <a:pt x="205701" y="528283"/>
                </a:lnTo>
                <a:lnTo>
                  <a:pt x="203297" y="530860"/>
                </a:lnTo>
                <a:lnTo>
                  <a:pt x="199557" y="533400"/>
                </a:lnTo>
                <a:lnTo>
                  <a:pt x="212599" y="533400"/>
                </a:lnTo>
                <a:lnTo>
                  <a:pt x="199523" y="537210"/>
                </a:lnTo>
                <a:lnTo>
                  <a:pt x="205390" y="539750"/>
                </a:lnTo>
                <a:lnTo>
                  <a:pt x="212264" y="539750"/>
                </a:lnTo>
                <a:lnTo>
                  <a:pt x="207652" y="542245"/>
                </a:lnTo>
                <a:lnTo>
                  <a:pt x="207526" y="542479"/>
                </a:lnTo>
                <a:lnTo>
                  <a:pt x="206984" y="544830"/>
                </a:lnTo>
                <a:close/>
              </a:path>
              <a:path w="4096384" h="836930">
                <a:moveTo>
                  <a:pt x="270934" y="553720"/>
                </a:moveTo>
                <a:lnTo>
                  <a:pt x="260372" y="553720"/>
                </a:lnTo>
                <a:lnTo>
                  <a:pt x="269087" y="547370"/>
                </a:lnTo>
                <a:lnTo>
                  <a:pt x="264897" y="547370"/>
                </a:lnTo>
                <a:lnTo>
                  <a:pt x="270402" y="544918"/>
                </a:lnTo>
                <a:lnTo>
                  <a:pt x="270506" y="543110"/>
                </a:lnTo>
                <a:lnTo>
                  <a:pt x="270379" y="541011"/>
                </a:lnTo>
                <a:lnTo>
                  <a:pt x="265297" y="537210"/>
                </a:lnTo>
                <a:lnTo>
                  <a:pt x="260436" y="532270"/>
                </a:lnTo>
                <a:lnTo>
                  <a:pt x="260413" y="528283"/>
                </a:lnTo>
                <a:lnTo>
                  <a:pt x="263220" y="525780"/>
                </a:lnTo>
                <a:lnTo>
                  <a:pt x="264392" y="534670"/>
                </a:lnTo>
                <a:lnTo>
                  <a:pt x="273740" y="534670"/>
                </a:lnTo>
                <a:lnTo>
                  <a:pt x="271602" y="537210"/>
                </a:lnTo>
                <a:lnTo>
                  <a:pt x="274450" y="539750"/>
                </a:lnTo>
                <a:lnTo>
                  <a:pt x="285727" y="539750"/>
                </a:lnTo>
                <a:lnTo>
                  <a:pt x="286020" y="541020"/>
                </a:lnTo>
                <a:lnTo>
                  <a:pt x="281495" y="541020"/>
                </a:lnTo>
                <a:lnTo>
                  <a:pt x="276135" y="542289"/>
                </a:lnTo>
                <a:lnTo>
                  <a:pt x="273244" y="548640"/>
                </a:lnTo>
                <a:lnTo>
                  <a:pt x="272780" y="548640"/>
                </a:lnTo>
                <a:lnTo>
                  <a:pt x="270934" y="553720"/>
                </a:lnTo>
                <a:close/>
              </a:path>
              <a:path w="4096384" h="836930">
                <a:moveTo>
                  <a:pt x="321555" y="527050"/>
                </a:moveTo>
                <a:lnTo>
                  <a:pt x="320213" y="525780"/>
                </a:lnTo>
                <a:lnTo>
                  <a:pt x="320538" y="525916"/>
                </a:lnTo>
                <a:lnTo>
                  <a:pt x="321555" y="527050"/>
                </a:lnTo>
                <a:close/>
              </a:path>
              <a:path w="4096384" h="836930">
                <a:moveTo>
                  <a:pt x="493958" y="566644"/>
                </a:moveTo>
                <a:lnTo>
                  <a:pt x="482980" y="558800"/>
                </a:lnTo>
                <a:lnTo>
                  <a:pt x="483776" y="552745"/>
                </a:lnTo>
                <a:lnTo>
                  <a:pt x="483903" y="550922"/>
                </a:lnTo>
                <a:lnTo>
                  <a:pt x="482810" y="547370"/>
                </a:lnTo>
                <a:lnTo>
                  <a:pt x="490353" y="543560"/>
                </a:lnTo>
                <a:lnTo>
                  <a:pt x="483150" y="542290"/>
                </a:lnTo>
                <a:lnTo>
                  <a:pt x="474599" y="542290"/>
                </a:lnTo>
                <a:lnTo>
                  <a:pt x="479457" y="534670"/>
                </a:lnTo>
                <a:lnTo>
                  <a:pt x="471076" y="530860"/>
                </a:lnTo>
                <a:lnTo>
                  <a:pt x="477781" y="527050"/>
                </a:lnTo>
                <a:lnTo>
                  <a:pt x="480132" y="525780"/>
                </a:lnTo>
                <a:lnTo>
                  <a:pt x="480295" y="535940"/>
                </a:lnTo>
                <a:lnTo>
                  <a:pt x="488196" y="535940"/>
                </a:lnTo>
                <a:lnTo>
                  <a:pt x="490193" y="542291"/>
                </a:lnTo>
                <a:lnTo>
                  <a:pt x="501249" y="547370"/>
                </a:lnTo>
                <a:lnTo>
                  <a:pt x="489178" y="547371"/>
                </a:lnTo>
                <a:lnTo>
                  <a:pt x="484656" y="549910"/>
                </a:lnTo>
                <a:lnTo>
                  <a:pt x="488677" y="554990"/>
                </a:lnTo>
                <a:lnTo>
                  <a:pt x="494008" y="554990"/>
                </a:lnTo>
                <a:lnTo>
                  <a:pt x="493780" y="555946"/>
                </a:lnTo>
                <a:lnTo>
                  <a:pt x="493887" y="557025"/>
                </a:lnTo>
                <a:lnTo>
                  <a:pt x="494911" y="561340"/>
                </a:lnTo>
                <a:lnTo>
                  <a:pt x="498298" y="563880"/>
                </a:lnTo>
                <a:lnTo>
                  <a:pt x="498543" y="564804"/>
                </a:lnTo>
                <a:lnTo>
                  <a:pt x="498541" y="565179"/>
                </a:lnTo>
                <a:lnTo>
                  <a:pt x="493958" y="566644"/>
                </a:lnTo>
                <a:close/>
              </a:path>
              <a:path w="4096384" h="836930">
                <a:moveTo>
                  <a:pt x="480295" y="535940"/>
                </a:moveTo>
                <a:lnTo>
                  <a:pt x="480132" y="525780"/>
                </a:lnTo>
                <a:lnTo>
                  <a:pt x="482777" y="525780"/>
                </a:lnTo>
                <a:lnTo>
                  <a:pt x="484899" y="529534"/>
                </a:lnTo>
                <a:lnTo>
                  <a:pt x="484773" y="531766"/>
                </a:lnTo>
                <a:lnTo>
                  <a:pt x="484656" y="533400"/>
                </a:lnTo>
                <a:lnTo>
                  <a:pt x="480295" y="535940"/>
                </a:lnTo>
                <a:close/>
              </a:path>
              <a:path w="4096384" h="836930">
                <a:moveTo>
                  <a:pt x="879244" y="533400"/>
                </a:moveTo>
                <a:lnTo>
                  <a:pt x="865834" y="533400"/>
                </a:lnTo>
                <a:lnTo>
                  <a:pt x="873384" y="525780"/>
                </a:lnTo>
                <a:lnTo>
                  <a:pt x="873432" y="528361"/>
                </a:lnTo>
                <a:lnTo>
                  <a:pt x="879244" y="533400"/>
                </a:lnTo>
                <a:close/>
              </a:path>
              <a:path w="4096384" h="836930">
                <a:moveTo>
                  <a:pt x="955854" y="530860"/>
                </a:moveTo>
                <a:lnTo>
                  <a:pt x="950996" y="530860"/>
                </a:lnTo>
                <a:lnTo>
                  <a:pt x="951042" y="528283"/>
                </a:lnTo>
                <a:lnTo>
                  <a:pt x="954178" y="525780"/>
                </a:lnTo>
                <a:lnTo>
                  <a:pt x="955854" y="530860"/>
                </a:lnTo>
                <a:close/>
              </a:path>
              <a:path w="4096384" h="836930">
                <a:moveTo>
                  <a:pt x="962893" y="537210"/>
                </a:moveTo>
                <a:lnTo>
                  <a:pt x="956018" y="530860"/>
                </a:lnTo>
                <a:lnTo>
                  <a:pt x="955854" y="530860"/>
                </a:lnTo>
                <a:lnTo>
                  <a:pt x="954178" y="525780"/>
                </a:lnTo>
                <a:lnTo>
                  <a:pt x="957865" y="525780"/>
                </a:lnTo>
                <a:lnTo>
                  <a:pt x="959875" y="527050"/>
                </a:lnTo>
                <a:lnTo>
                  <a:pt x="966161" y="527050"/>
                </a:lnTo>
                <a:lnTo>
                  <a:pt x="966568" y="528283"/>
                </a:lnTo>
                <a:lnTo>
                  <a:pt x="961387" y="534670"/>
                </a:lnTo>
                <a:lnTo>
                  <a:pt x="983343" y="534670"/>
                </a:lnTo>
                <a:lnTo>
                  <a:pt x="982840" y="535940"/>
                </a:lnTo>
                <a:lnTo>
                  <a:pt x="963902" y="535940"/>
                </a:lnTo>
                <a:lnTo>
                  <a:pt x="962893" y="537210"/>
                </a:lnTo>
                <a:close/>
              </a:path>
              <a:path w="4096384" h="836930">
                <a:moveTo>
                  <a:pt x="1400396" y="534670"/>
                </a:moveTo>
                <a:lnTo>
                  <a:pt x="1395701" y="533400"/>
                </a:lnTo>
                <a:lnTo>
                  <a:pt x="1399054" y="525780"/>
                </a:lnTo>
                <a:lnTo>
                  <a:pt x="1404423" y="525780"/>
                </a:lnTo>
                <a:lnTo>
                  <a:pt x="1403585" y="527050"/>
                </a:lnTo>
                <a:lnTo>
                  <a:pt x="1401234" y="527050"/>
                </a:lnTo>
                <a:lnTo>
                  <a:pt x="1400396" y="534670"/>
                </a:lnTo>
                <a:close/>
              </a:path>
              <a:path w="4096384" h="836930">
                <a:moveTo>
                  <a:pt x="1404440" y="525785"/>
                </a:moveTo>
                <a:close/>
              </a:path>
              <a:path w="4096384" h="836930">
                <a:moveTo>
                  <a:pt x="1480015" y="528311"/>
                </a:moveTo>
                <a:lnTo>
                  <a:pt x="1479016" y="527050"/>
                </a:lnTo>
                <a:lnTo>
                  <a:pt x="1478764" y="526763"/>
                </a:lnTo>
                <a:lnTo>
                  <a:pt x="1478803" y="526358"/>
                </a:lnTo>
                <a:lnTo>
                  <a:pt x="1479016" y="525780"/>
                </a:lnTo>
                <a:lnTo>
                  <a:pt x="1480015" y="528311"/>
                </a:lnTo>
                <a:close/>
              </a:path>
              <a:path w="4096384" h="836930">
                <a:moveTo>
                  <a:pt x="1483037" y="532130"/>
                </a:moveTo>
                <a:lnTo>
                  <a:pt x="1480021" y="528320"/>
                </a:lnTo>
                <a:lnTo>
                  <a:pt x="1479016" y="525780"/>
                </a:lnTo>
                <a:lnTo>
                  <a:pt x="1482757" y="525780"/>
                </a:lnTo>
                <a:lnTo>
                  <a:pt x="1483037" y="53213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4052" y="535940"/>
                </a:lnTo>
                <a:lnTo>
                  <a:pt x="1568801" y="530966"/>
                </a:lnTo>
                <a:lnTo>
                  <a:pt x="1568773" y="530783"/>
                </a:lnTo>
                <a:lnTo>
                  <a:pt x="1574720" y="525780"/>
                </a:lnTo>
                <a:lnTo>
                  <a:pt x="1575388" y="530860"/>
                </a:lnTo>
                <a:lnTo>
                  <a:pt x="1570863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642274" y="529590"/>
                </a:moveTo>
                <a:lnTo>
                  <a:pt x="1639148" y="526358"/>
                </a:lnTo>
                <a:lnTo>
                  <a:pt x="1639138" y="526003"/>
                </a:lnTo>
                <a:lnTo>
                  <a:pt x="1639256" y="525780"/>
                </a:lnTo>
                <a:lnTo>
                  <a:pt x="1642315" y="528674"/>
                </a:lnTo>
                <a:lnTo>
                  <a:pt x="1642274" y="529590"/>
                </a:lnTo>
                <a:close/>
              </a:path>
              <a:path w="4096384" h="836930">
                <a:moveTo>
                  <a:pt x="1642315" y="528674"/>
                </a:moveTo>
                <a:lnTo>
                  <a:pt x="1639256" y="525780"/>
                </a:lnTo>
                <a:lnTo>
                  <a:pt x="1642445" y="525780"/>
                </a:lnTo>
                <a:lnTo>
                  <a:pt x="1642315" y="528674"/>
                </a:lnTo>
                <a:close/>
              </a:path>
              <a:path w="4096384" h="836930">
                <a:moveTo>
                  <a:pt x="1931541" y="535940"/>
                </a:moveTo>
                <a:lnTo>
                  <a:pt x="1921875" y="535940"/>
                </a:lnTo>
                <a:lnTo>
                  <a:pt x="1921669" y="535419"/>
                </a:lnTo>
                <a:lnTo>
                  <a:pt x="1929582" y="525780"/>
                </a:lnTo>
                <a:lnTo>
                  <a:pt x="1931800" y="530966"/>
                </a:lnTo>
                <a:lnTo>
                  <a:pt x="1933033" y="534466"/>
                </a:lnTo>
                <a:lnTo>
                  <a:pt x="1933047" y="534716"/>
                </a:lnTo>
                <a:lnTo>
                  <a:pt x="1931541" y="535940"/>
                </a:lnTo>
                <a:close/>
              </a:path>
              <a:path w="4096384" h="836930">
                <a:moveTo>
                  <a:pt x="1978700" y="548640"/>
                </a:moveTo>
                <a:lnTo>
                  <a:pt x="1928246" y="548640"/>
                </a:lnTo>
                <a:lnTo>
                  <a:pt x="1933269" y="547371"/>
                </a:lnTo>
                <a:lnTo>
                  <a:pt x="1933275" y="542290"/>
                </a:lnTo>
                <a:lnTo>
                  <a:pt x="1923722" y="542290"/>
                </a:lnTo>
                <a:lnTo>
                  <a:pt x="1933047" y="534716"/>
                </a:lnTo>
                <a:lnTo>
                  <a:pt x="1933033" y="534466"/>
                </a:lnTo>
                <a:lnTo>
                  <a:pt x="1931730" y="530783"/>
                </a:lnTo>
                <a:lnTo>
                  <a:pt x="1929582" y="525780"/>
                </a:lnTo>
                <a:lnTo>
                  <a:pt x="1937633" y="525780"/>
                </a:lnTo>
                <a:lnTo>
                  <a:pt x="1937970" y="527050"/>
                </a:lnTo>
                <a:lnTo>
                  <a:pt x="1947857" y="527050"/>
                </a:lnTo>
                <a:lnTo>
                  <a:pt x="1947857" y="532130"/>
                </a:lnTo>
                <a:lnTo>
                  <a:pt x="1944334" y="532130"/>
                </a:lnTo>
                <a:lnTo>
                  <a:pt x="1942244" y="533347"/>
                </a:lnTo>
                <a:lnTo>
                  <a:pt x="1942154" y="534670"/>
                </a:lnTo>
                <a:lnTo>
                  <a:pt x="1964783" y="534670"/>
                </a:lnTo>
                <a:lnTo>
                  <a:pt x="1963760" y="535940"/>
                </a:lnTo>
                <a:lnTo>
                  <a:pt x="1935823" y="535940"/>
                </a:lnTo>
                <a:lnTo>
                  <a:pt x="1935285" y="538480"/>
                </a:lnTo>
                <a:lnTo>
                  <a:pt x="1936287" y="538480"/>
                </a:lnTo>
                <a:lnTo>
                  <a:pt x="1937132" y="539750"/>
                </a:lnTo>
                <a:lnTo>
                  <a:pt x="1960689" y="539750"/>
                </a:lnTo>
                <a:lnTo>
                  <a:pt x="1955570" y="546100"/>
                </a:lnTo>
                <a:lnTo>
                  <a:pt x="1957767" y="546109"/>
                </a:lnTo>
                <a:lnTo>
                  <a:pt x="1959925" y="547370"/>
                </a:lnTo>
                <a:lnTo>
                  <a:pt x="1980208" y="547370"/>
                </a:lnTo>
                <a:lnTo>
                  <a:pt x="1978700" y="54864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87732" y="527050"/>
                </a:lnTo>
                <a:lnTo>
                  <a:pt x="2193762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93762" y="525780"/>
                </a:lnTo>
                <a:lnTo>
                  <a:pt x="2193933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2590" y="538480"/>
                </a:moveTo>
                <a:lnTo>
                  <a:pt x="2200638" y="525780"/>
                </a:lnTo>
                <a:lnTo>
                  <a:pt x="2200677" y="532145"/>
                </a:lnTo>
                <a:lnTo>
                  <a:pt x="2203820" y="533400"/>
                </a:lnTo>
                <a:lnTo>
                  <a:pt x="2199800" y="534670"/>
                </a:lnTo>
                <a:lnTo>
                  <a:pt x="2192590" y="538480"/>
                </a:lnTo>
                <a:close/>
              </a:path>
              <a:path w="4096384" h="836930">
                <a:moveTo>
                  <a:pt x="2203877" y="538480"/>
                </a:moveTo>
                <a:lnTo>
                  <a:pt x="2192590" y="538480"/>
                </a:lnTo>
                <a:lnTo>
                  <a:pt x="2199800" y="534670"/>
                </a:lnTo>
                <a:lnTo>
                  <a:pt x="2203820" y="533400"/>
                </a:lnTo>
                <a:lnTo>
                  <a:pt x="2200677" y="532145"/>
                </a:lnTo>
                <a:lnTo>
                  <a:pt x="2200638" y="525780"/>
                </a:lnTo>
                <a:lnTo>
                  <a:pt x="2203152" y="525780"/>
                </a:lnTo>
                <a:lnTo>
                  <a:pt x="2201306" y="528320"/>
                </a:lnTo>
                <a:lnTo>
                  <a:pt x="2226449" y="528320"/>
                </a:lnTo>
                <a:lnTo>
                  <a:pt x="2222947" y="530860"/>
                </a:lnTo>
                <a:lnTo>
                  <a:pt x="2212535" y="530860"/>
                </a:lnTo>
                <a:lnTo>
                  <a:pt x="2205162" y="537210"/>
                </a:lnTo>
                <a:lnTo>
                  <a:pt x="2203990" y="537210"/>
                </a:lnTo>
                <a:lnTo>
                  <a:pt x="2203877" y="538480"/>
                </a:lnTo>
                <a:close/>
              </a:path>
              <a:path w="4096384" h="836930">
                <a:moveTo>
                  <a:pt x="2313111" y="527050"/>
                </a:moveTo>
                <a:lnTo>
                  <a:pt x="2310099" y="527050"/>
                </a:lnTo>
                <a:lnTo>
                  <a:pt x="2311768" y="525780"/>
                </a:lnTo>
                <a:lnTo>
                  <a:pt x="2313111" y="52705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311768" y="525780"/>
                </a:lnTo>
                <a:lnTo>
                  <a:pt x="2316633" y="52578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749769" y="537210"/>
                </a:moveTo>
                <a:lnTo>
                  <a:pt x="2749144" y="533646"/>
                </a:lnTo>
                <a:lnTo>
                  <a:pt x="2749018" y="533347"/>
                </a:lnTo>
                <a:lnTo>
                  <a:pt x="2745094" y="530857"/>
                </a:lnTo>
                <a:lnTo>
                  <a:pt x="2748944" y="529590"/>
                </a:lnTo>
                <a:lnTo>
                  <a:pt x="2756140" y="525780"/>
                </a:lnTo>
                <a:lnTo>
                  <a:pt x="2749769" y="53721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49769" y="537210"/>
                </a:lnTo>
                <a:lnTo>
                  <a:pt x="2756140" y="525780"/>
                </a:lnTo>
                <a:lnTo>
                  <a:pt x="2793855" y="525780"/>
                </a:lnTo>
                <a:lnTo>
                  <a:pt x="2796234" y="527066"/>
                </a:lnTo>
                <a:lnTo>
                  <a:pt x="2797888" y="528320"/>
                </a:lnTo>
                <a:lnTo>
                  <a:pt x="2777938" y="528320"/>
                </a:lnTo>
                <a:lnTo>
                  <a:pt x="2776973" y="529534"/>
                </a:lnTo>
                <a:lnTo>
                  <a:pt x="2776891" y="529689"/>
                </a:lnTo>
                <a:lnTo>
                  <a:pt x="2776438" y="530860"/>
                </a:lnTo>
                <a:lnTo>
                  <a:pt x="2759662" y="530860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824532" y="535940"/>
                </a:moveTo>
                <a:lnTo>
                  <a:pt x="2818685" y="534670"/>
                </a:lnTo>
                <a:lnTo>
                  <a:pt x="2817827" y="534670"/>
                </a:lnTo>
                <a:lnTo>
                  <a:pt x="2817119" y="533347"/>
                </a:lnTo>
                <a:lnTo>
                  <a:pt x="2816515" y="532418"/>
                </a:lnTo>
                <a:lnTo>
                  <a:pt x="2816417" y="531567"/>
                </a:lnTo>
                <a:lnTo>
                  <a:pt x="2817336" y="525780"/>
                </a:lnTo>
                <a:lnTo>
                  <a:pt x="2821001" y="530954"/>
                </a:lnTo>
                <a:lnTo>
                  <a:pt x="2820859" y="532130"/>
                </a:lnTo>
                <a:lnTo>
                  <a:pt x="2821834" y="532130"/>
                </a:lnTo>
                <a:lnTo>
                  <a:pt x="2824532" y="535940"/>
                </a:lnTo>
                <a:close/>
              </a:path>
              <a:path w="4096384" h="836930">
                <a:moveTo>
                  <a:pt x="2821010" y="530966"/>
                </a:moveTo>
                <a:lnTo>
                  <a:pt x="2817336" y="525780"/>
                </a:lnTo>
                <a:lnTo>
                  <a:pt x="2821684" y="525780"/>
                </a:lnTo>
                <a:lnTo>
                  <a:pt x="2821010" y="530966"/>
                </a:lnTo>
                <a:close/>
              </a:path>
              <a:path w="4096384" h="836930">
                <a:moveTo>
                  <a:pt x="2972894" y="527050"/>
                </a:moveTo>
                <a:lnTo>
                  <a:pt x="2946231" y="527050"/>
                </a:lnTo>
                <a:lnTo>
                  <a:pt x="2947914" y="525780"/>
                </a:lnTo>
                <a:lnTo>
                  <a:pt x="2971885" y="525780"/>
                </a:lnTo>
                <a:lnTo>
                  <a:pt x="2972894" y="527050"/>
                </a:lnTo>
                <a:close/>
              </a:path>
              <a:path w="4096384" h="836930">
                <a:moveTo>
                  <a:pt x="3070486" y="526088"/>
                </a:moveTo>
                <a:lnTo>
                  <a:pt x="3070438" y="525780"/>
                </a:lnTo>
                <a:lnTo>
                  <a:pt x="3070667" y="526045"/>
                </a:lnTo>
                <a:lnTo>
                  <a:pt x="3070486" y="526088"/>
                </a:lnTo>
                <a:close/>
              </a:path>
              <a:path w="4096384" h="836930">
                <a:moveTo>
                  <a:pt x="3070667" y="526045"/>
                </a:moveTo>
                <a:lnTo>
                  <a:pt x="3070438" y="525780"/>
                </a:lnTo>
                <a:lnTo>
                  <a:pt x="3071786" y="525780"/>
                </a:lnTo>
                <a:lnTo>
                  <a:pt x="3070667" y="526045"/>
                </a:lnTo>
                <a:close/>
              </a:path>
              <a:path w="4096384" h="836930">
                <a:moveTo>
                  <a:pt x="3185983" y="542479"/>
                </a:moveTo>
                <a:lnTo>
                  <a:pt x="3185618" y="542291"/>
                </a:lnTo>
                <a:lnTo>
                  <a:pt x="3185124" y="536658"/>
                </a:lnTo>
                <a:lnTo>
                  <a:pt x="3185010" y="535877"/>
                </a:lnTo>
                <a:lnTo>
                  <a:pt x="3178801" y="528283"/>
                </a:lnTo>
                <a:lnTo>
                  <a:pt x="3176292" y="525780"/>
                </a:lnTo>
                <a:lnTo>
                  <a:pt x="3186774" y="530860"/>
                </a:lnTo>
                <a:lnTo>
                  <a:pt x="3190354" y="532087"/>
                </a:lnTo>
                <a:lnTo>
                  <a:pt x="3186957" y="533400"/>
                </a:lnTo>
                <a:lnTo>
                  <a:pt x="3192313" y="533400"/>
                </a:lnTo>
                <a:lnTo>
                  <a:pt x="3192811" y="534670"/>
                </a:lnTo>
                <a:lnTo>
                  <a:pt x="3202024" y="534670"/>
                </a:lnTo>
                <a:lnTo>
                  <a:pt x="3206064" y="537210"/>
                </a:lnTo>
                <a:lnTo>
                  <a:pt x="3191979" y="537210"/>
                </a:lnTo>
                <a:lnTo>
                  <a:pt x="3193740" y="542290"/>
                </a:lnTo>
                <a:lnTo>
                  <a:pt x="3185948" y="542290"/>
                </a:lnTo>
                <a:lnTo>
                  <a:pt x="3185983" y="542479"/>
                </a:lnTo>
                <a:close/>
              </a:path>
              <a:path w="4096384" h="836930">
                <a:moveTo>
                  <a:pt x="3192811" y="534670"/>
                </a:moveTo>
                <a:lnTo>
                  <a:pt x="3192313" y="533400"/>
                </a:lnTo>
                <a:lnTo>
                  <a:pt x="3186957" y="533400"/>
                </a:lnTo>
                <a:lnTo>
                  <a:pt x="3190436" y="532145"/>
                </a:lnTo>
                <a:lnTo>
                  <a:pt x="3186769" y="530857"/>
                </a:lnTo>
                <a:lnTo>
                  <a:pt x="3176292" y="525780"/>
                </a:lnTo>
                <a:lnTo>
                  <a:pt x="3186282" y="525780"/>
                </a:lnTo>
                <a:lnTo>
                  <a:pt x="3186440" y="527050"/>
                </a:lnTo>
                <a:lnTo>
                  <a:pt x="3189962" y="527050"/>
                </a:lnTo>
                <a:lnTo>
                  <a:pt x="3190480" y="529590"/>
                </a:lnTo>
                <a:lnTo>
                  <a:pt x="3192987" y="529590"/>
                </a:lnTo>
                <a:lnTo>
                  <a:pt x="3192811" y="53467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8242" y="533400"/>
                </a:lnTo>
                <a:lnTo>
                  <a:pt x="3268122" y="532383"/>
                </a:lnTo>
                <a:lnTo>
                  <a:pt x="3267995" y="531766"/>
                </a:lnTo>
                <a:lnTo>
                  <a:pt x="3267077" y="528320"/>
                </a:lnTo>
                <a:lnTo>
                  <a:pt x="3268425" y="528320"/>
                </a:lnTo>
                <a:lnTo>
                  <a:pt x="3269925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9925" y="525780"/>
                </a:lnTo>
                <a:lnTo>
                  <a:pt x="3274206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0077" y="533499"/>
                </a:lnTo>
                <a:lnTo>
                  <a:pt x="3300031" y="533347"/>
                </a:lnTo>
                <a:lnTo>
                  <a:pt x="3302442" y="532130"/>
                </a:lnTo>
                <a:lnTo>
                  <a:pt x="3303941" y="532130"/>
                </a:lnTo>
                <a:lnTo>
                  <a:pt x="3304616" y="525780"/>
                </a:lnTo>
                <a:lnTo>
                  <a:pt x="3307931" y="530783"/>
                </a:lnTo>
                <a:lnTo>
                  <a:pt x="3308016" y="530966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11838" y="541020"/>
                </a:moveTo>
                <a:lnTo>
                  <a:pt x="3311321" y="541020"/>
                </a:lnTo>
                <a:lnTo>
                  <a:pt x="3308016" y="530966"/>
                </a:lnTo>
                <a:lnTo>
                  <a:pt x="3307931" y="530783"/>
                </a:lnTo>
                <a:lnTo>
                  <a:pt x="3304616" y="525780"/>
                </a:lnTo>
                <a:lnTo>
                  <a:pt x="3310830" y="525780"/>
                </a:lnTo>
                <a:lnTo>
                  <a:pt x="3310830" y="532130"/>
                </a:lnTo>
                <a:lnTo>
                  <a:pt x="3316232" y="532130"/>
                </a:lnTo>
                <a:lnTo>
                  <a:pt x="3312466" y="539750"/>
                </a:lnTo>
                <a:lnTo>
                  <a:pt x="3311838" y="539750"/>
                </a:lnTo>
                <a:lnTo>
                  <a:pt x="3311838" y="541020"/>
                </a:lnTo>
                <a:close/>
              </a:path>
              <a:path w="4096384" h="836930">
                <a:moveTo>
                  <a:pt x="3316186" y="532130"/>
                </a:moveTo>
                <a:lnTo>
                  <a:pt x="3310830" y="532130"/>
                </a:lnTo>
                <a:lnTo>
                  <a:pt x="3316677" y="525780"/>
                </a:lnTo>
                <a:lnTo>
                  <a:pt x="3321057" y="525780"/>
                </a:lnTo>
                <a:lnTo>
                  <a:pt x="3321838" y="526763"/>
                </a:lnTo>
                <a:lnTo>
                  <a:pt x="3319866" y="528320"/>
                </a:lnTo>
                <a:lnTo>
                  <a:pt x="3321617" y="528698"/>
                </a:lnTo>
                <a:lnTo>
                  <a:pt x="3318196" y="530860"/>
                </a:lnTo>
                <a:lnTo>
                  <a:pt x="3316860" y="530860"/>
                </a:lnTo>
                <a:lnTo>
                  <a:pt x="3316186" y="532130"/>
                </a:lnTo>
                <a:close/>
              </a:path>
              <a:path w="4096384" h="836930">
                <a:moveTo>
                  <a:pt x="3321838" y="526763"/>
                </a:moveTo>
                <a:lnTo>
                  <a:pt x="3321057" y="525780"/>
                </a:lnTo>
                <a:lnTo>
                  <a:pt x="3322352" y="526358"/>
                </a:lnTo>
                <a:lnTo>
                  <a:pt x="3321838" y="526763"/>
                </a:lnTo>
                <a:close/>
              </a:path>
              <a:path w="4096384" h="836930">
                <a:moveTo>
                  <a:pt x="3467011" y="532130"/>
                </a:moveTo>
                <a:lnTo>
                  <a:pt x="3464640" y="532130"/>
                </a:lnTo>
                <a:lnTo>
                  <a:pt x="3475423" y="525780"/>
                </a:lnTo>
                <a:lnTo>
                  <a:pt x="3475423" y="529590"/>
                </a:lnTo>
                <a:lnTo>
                  <a:pt x="3471580" y="529590"/>
                </a:lnTo>
                <a:lnTo>
                  <a:pt x="3467011" y="532130"/>
                </a:lnTo>
                <a:close/>
              </a:path>
              <a:path w="4096384" h="836930">
                <a:moveTo>
                  <a:pt x="3487563" y="535940"/>
                </a:moveTo>
                <a:lnTo>
                  <a:pt x="3480289" y="535940"/>
                </a:lnTo>
                <a:lnTo>
                  <a:pt x="3482279" y="534686"/>
                </a:lnTo>
                <a:lnTo>
                  <a:pt x="3483936" y="532418"/>
                </a:lnTo>
                <a:lnTo>
                  <a:pt x="3484043" y="532087"/>
                </a:lnTo>
                <a:lnTo>
                  <a:pt x="3478115" y="529590"/>
                </a:lnTo>
                <a:lnTo>
                  <a:pt x="3475423" y="529590"/>
                </a:lnTo>
                <a:lnTo>
                  <a:pt x="3475423" y="525780"/>
                </a:lnTo>
                <a:lnTo>
                  <a:pt x="3483988" y="525780"/>
                </a:lnTo>
                <a:lnTo>
                  <a:pt x="3485985" y="527050"/>
                </a:lnTo>
                <a:lnTo>
                  <a:pt x="3498721" y="527050"/>
                </a:lnTo>
                <a:lnTo>
                  <a:pt x="3502911" y="528320"/>
                </a:lnTo>
                <a:lnTo>
                  <a:pt x="3493699" y="528320"/>
                </a:lnTo>
                <a:lnTo>
                  <a:pt x="3488493" y="534670"/>
                </a:lnTo>
                <a:lnTo>
                  <a:pt x="3488185" y="534670"/>
                </a:lnTo>
                <a:lnTo>
                  <a:pt x="3487563" y="535940"/>
                </a:lnTo>
                <a:close/>
              </a:path>
              <a:path w="4096384" h="836930">
                <a:moveTo>
                  <a:pt x="3607186" y="528320"/>
                </a:moveTo>
                <a:lnTo>
                  <a:pt x="3607677" y="525780"/>
                </a:lnTo>
                <a:lnTo>
                  <a:pt x="3610709" y="525780"/>
                </a:lnTo>
                <a:lnTo>
                  <a:pt x="3607186" y="528320"/>
                </a:lnTo>
                <a:close/>
              </a:path>
              <a:path w="4096384" h="836930">
                <a:moveTo>
                  <a:pt x="3674382" y="528320"/>
                </a:moveTo>
                <a:lnTo>
                  <a:pt x="3607186" y="528320"/>
                </a:lnTo>
                <a:lnTo>
                  <a:pt x="3610709" y="525780"/>
                </a:lnTo>
                <a:lnTo>
                  <a:pt x="3620262" y="525780"/>
                </a:lnTo>
                <a:lnTo>
                  <a:pt x="3620262" y="527050"/>
                </a:lnTo>
                <a:lnTo>
                  <a:pt x="3673474" y="527050"/>
                </a:lnTo>
                <a:lnTo>
                  <a:pt x="3674382" y="52832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70946" y="532145"/>
                </a:lnTo>
                <a:lnTo>
                  <a:pt x="3774314" y="529590"/>
                </a:lnTo>
                <a:lnTo>
                  <a:pt x="3776880" y="528283"/>
                </a:lnTo>
                <a:lnTo>
                  <a:pt x="3780351" y="525780"/>
                </a:lnTo>
                <a:lnTo>
                  <a:pt x="3783016" y="52578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783882" y="533400"/>
                </a:moveTo>
                <a:lnTo>
                  <a:pt x="3782859" y="533400"/>
                </a:lnTo>
                <a:lnTo>
                  <a:pt x="3783016" y="525780"/>
                </a:lnTo>
                <a:lnTo>
                  <a:pt x="3792904" y="525780"/>
                </a:lnTo>
                <a:lnTo>
                  <a:pt x="3792904" y="527050"/>
                </a:lnTo>
                <a:lnTo>
                  <a:pt x="3806619" y="527050"/>
                </a:lnTo>
                <a:lnTo>
                  <a:pt x="3806006" y="528320"/>
                </a:lnTo>
                <a:lnTo>
                  <a:pt x="3810343" y="528320"/>
                </a:lnTo>
                <a:lnTo>
                  <a:pt x="3811681" y="529590"/>
                </a:lnTo>
                <a:lnTo>
                  <a:pt x="3802791" y="529590"/>
                </a:lnTo>
                <a:lnTo>
                  <a:pt x="3802491" y="530860"/>
                </a:lnTo>
                <a:lnTo>
                  <a:pt x="3789898" y="530860"/>
                </a:lnTo>
                <a:lnTo>
                  <a:pt x="3786382" y="532130"/>
                </a:lnTo>
                <a:lnTo>
                  <a:pt x="3785033" y="532130"/>
                </a:lnTo>
                <a:lnTo>
                  <a:pt x="3783882" y="533400"/>
                </a:lnTo>
                <a:close/>
              </a:path>
              <a:path w="4096384" h="836930">
                <a:moveTo>
                  <a:pt x="3905683" y="533740"/>
                </a:moveTo>
                <a:lnTo>
                  <a:pt x="3904558" y="533400"/>
                </a:lnTo>
                <a:lnTo>
                  <a:pt x="3912605" y="525780"/>
                </a:lnTo>
                <a:lnTo>
                  <a:pt x="3912507" y="532875"/>
                </a:lnTo>
                <a:lnTo>
                  <a:pt x="3912438" y="533400"/>
                </a:lnTo>
                <a:lnTo>
                  <a:pt x="3906057" y="533400"/>
                </a:lnTo>
                <a:lnTo>
                  <a:pt x="3905683" y="533740"/>
                </a:lnTo>
                <a:close/>
              </a:path>
              <a:path w="4096384" h="836930">
                <a:moveTo>
                  <a:pt x="1403081" y="542290"/>
                </a:moveTo>
                <a:lnTo>
                  <a:pt x="1404318" y="527066"/>
                </a:lnTo>
                <a:lnTo>
                  <a:pt x="1404440" y="525785"/>
                </a:lnTo>
                <a:lnTo>
                  <a:pt x="1411796" y="528320"/>
                </a:lnTo>
                <a:lnTo>
                  <a:pt x="1415816" y="529590"/>
                </a:lnTo>
                <a:lnTo>
                  <a:pt x="1408778" y="537210"/>
                </a:lnTo>
                <a:lnTo>
                  <a:pt x="1408443" y="537210"/>
                </a:lnTo>
                <a:lnTo>
                  <a:pt x="1408327" y="537698"/>
                </a:lnTo>
                <a:lnTo>
                  <a:pt x="1407605" y="538480"/>
                </a:lnTo>
                <a:lnTo>
                  <a:pt x="1405595" y="539750"/>
                </a:lnTo>
                <a:lnTo>
                  <a:pt x="1403081" y="542290"/>
                </a:lnTo>
                <a:close/>
              </a:path>
              <a:path w="4096384" h="836930">
                <a:moveTo>
                  <a:pt x="1403700" y="534670"/>
                </a:moveTo>
                <a:lnTo>
                  <a:pt x="1400396" y="534670"/>
                </a:lnTo>
                <a:lnTo>
                  <a:pt x="1401234" y="527050"/>
                </a:lnTo>
                <a:lnTo>
                  <a:pt x="1403585" y="527050"/>
                </a:lnTo>
                <a:lnTo>
                  <a:pt x="1404420" y="525814"/>
                </a:lnTo>
                <a:lnTo>
                  <a:pt x="1403700" y="534670"/>
                </a:lnTo>
                <a:close/>
              </a:path>
              <a:path w="4096384" h="836930">
                <a:moveTo>
                  <a:pt x="3598042" y="527050"/>
                </a:moveTo>
                <a:lnTo>
                  <a:pt x="3594608" y="527050"/>
                </a:lnTo>
                <a:lnTo>
                  <a:pt x="3597938" y="526003"/>
                </a:lnTo>
                <a:lnTo>
                  <a:pt x="3598042" y="52705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8176" y="532145"/>
                </a:lnTo>
                <a:lnTo>
                  <a:pt x="1462807" y="526040"/>
                </a:lnTo>
                <a:lnTo>
                  <a:pt x="1466431" y="529534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3071629" y="535940"/>
                </a:moveTo>
                <a:lnTo>
                  <a:pt x="3071547" y="532875"/>
                </a:lnTo>
                <a:lnTo>
                  <a:pt x="3070636" y="527051"/>
                </a:lnTo>
                <a:lnTo>
                  <a:pt x="3070511" y="526082"/>
                </a:lnTo>
                <a:lnTo>
                  <a:pt x="3070667" y="526045"/>
                </a:lnTo>
                <a:lnTo>
                  <a:pt x="3076404" y="532657"/>
                </a:lnTo>
                <a:lnTo>
                  <a:pt x="3074635" y="533400"/>
                </a:lnTo>
                <a:lnTo>
                  <a:pt x="3076393" y="534670"/>
                </a:lnTo>
                <a:lnTo>
                  <a:pt x="3074478" y="534670"/>
                </a:lnTo>
                <a:lnTo>
                  <a:pt x="3071629" y="535940"/>
                </a:lnTo>
                <a:close/>
              </a:path>
              <a:path w="4096384" h="836930">
                <a:moveTo>
                  <a:pt x="1457225" y="533400"/>
                </a:moveTo>
                <a:lnTo>
                  <a:pt x="1452026" y="533400"/>
                </a:lnTo>
                <a:lnTo>
                  <a:pt x="1455566" y="526082"/>
                </a:lnTo>
                <a:lnTo>
                  <a:pt x="1459399" y="527050"/>
                </a:lnTo>
                <a:lnTo>
                  <a:pt x="1462042" y="527050"/>
                </a:lnTo>
                <a:lnTo>
                  <a:pt x="1458188" y="532130"/>
                </a:lnTo>
                <a:lnTo>
                  <a:pt x="1457559" y="532130"/>
                </a:lnTo>
                <a:lnTo>
                  <a:pt x="1457225" y="533400"/>
                </a:lnTo>
                <a:close/>
              </a:path>
              <a:path w="4096384" h="836930">
                <a:moveTo>
                  <a:pt x="3070835" y="528320"/>
                </a:moveTo>
                <a:lnTo>
                  <a:pt x="3061559" y="528320"/>
                </a:lnTo>
                <a:lnTo>
                  <a:pt x="3066424" y="527050"/>
                </a:lnTo>
                <a:lnTo>
                  <a:pt x="3070486" y="526088"/>
                </a:lnTo>
                <a:lnTo>
                  <a:pt x="3070835" y="528320"/>
                </a:lnTo>
                <a:close/>
              </a:path>
              <a:path w="4096384" h="836930">
                <a:moveTo>
                  <a:pt x="1639426" y="532130"/>
                </a:moveTo>
                <a:lnTo>
                  <a:pt x="1638247" y="530860"/>
                </a:lnTo>
                <a:lnTo>
                  <a:pt x="1638137" y="530018"/>
                </a:lnTo>
                <a:lnTo>
                  <a:pt x="1638036" y="528088"/>
                </a:lnTo>
                <a:lnTo>
                  <a:pt x="1639020" y="526226"/>
                </a:lnTo>
                <a:lnTo>
                  <a:pt x="1642274" y="529590"/>
                </a:lnTo>
                <a:lnTo>
                  <a:pt x="1643283" y="529590"/>
                </a:lnTo>
                <a:lnTo>
                  <a:pt x="1641600" y="530860"/>
                </a:lnTo>
                <a:lnTo>
                  <a:pt x="1639426" y="532130"/>
                </a:lnTo>
                <a:close/>
              </a:path>
              <a:path w="4096384" h="836930">
                <a:moveTo>
                  <a:pt x="16647" y="539750"/>
                </a:moveTo>
                <a:lnTo>
                  <a:pt x="15135" y="534670"/>
                </a:lnTo>
                <a:lnTo>
                  <a:pt x="10525" y="531959"/>
                </a:lnTo>
                <a:lnTo>
                  <a:pt x="5140" y="528361"/>
                </a:lnTo>
                <a:lnTo>
                  <a:pt x="5168" y="526279"/>
                </a:lnTo>
                <a:lnTo>
                  <a:pt x="5247" y="527050"/>
                </a:lnTo>
                <a:lnTo>
                  <a:pt x="12501" y="527050"/>
                </a:lnTo>
                <a:lnTo>
                  <a:pt x="16749" y="530860"/>
                </a:lnTo>
                <a:lnTo>
                  <a:pt x="20886" y="535877"/>
                </a:lnTo>
                <a:lnTo>
                  <a:pt x="20793" y="536270"/>
                </a:lnTo>
                <a:lnTo>
                  <a:pt x="19829" y="538480"/>
                </a:lnTo>
                <a:lnTo>
                  <a:pt x="16647" y="539750"/>
                </a:lnTo>
                <a:close/>
              </a:path>
              <a:path w="4096384" h="836930">
                <a:moveTo>
                  <a:pt x="1438157" y="531727"/>
                </a:moveTo>
                <a:lnTo>
                  <a:pt x="1437705" y="531567"/>
                </a:lnTo>
                <a:lnTo>
                  <a:pt x="1437007" y="526288"/>
                </a:lnTo>
                <a:lnTo>
                  <a:pt x="1437965" y="527050"/>
                </a:lnTo>
                <a:lnTo>
                  <a:pt x="1439973" y="527050"/>
                </a:lnTo>
                <a:lnTo>
                  <a:pt x="1440604" y="528674"/>
                </a:lnTo>
                <a:lnTo>
                  <a:pt x="1440651" y="529082"/>
                </a:lnTo>
                <a:lnTo>
                  <a:pt x="1438157" y="531727"/>
                </a:lnTo>
                <a:close/>
              </a:path>
              <a:path w="4096384" h="836930">
                <a:moveTo>
                  <a:pt x="3323899" y="527050"/>
                </a:moveTo>
                <a:lnTo>
                  <a:pt x="3322066" y="527050"/>
                </a:lnTo>
                <a:lnTo>
                  <a:pt x="3321951" y="526674"/>
                </a:lnTo>
                <a:lnTo>
                  <a:pt x="3322352" y="526358"/>
                </a:lnTo>
                <a:lnTo>
                  <a:pt x="3323899" y="527050"/>
                </a:lnTo>
                <a:close/>
              </a:path>
              <a:path w="4096384" h="836930">
                <a:moveTo>
                  <a:pt x="1440730" y="528998"/>
                </a:moveTo>
                <a:lnTo>
                  <a:pt x="1439973" y="527050"/>
                </a:lnTo>
                <a:lnTo>
                  <a:pt x="1441968" y="527050"/>
                </a:lnTo>
                <a:lnTo>
                  <a:pt x="1443016" y="526573"/>
                </a:lnTo>
                <a:lnTo>
                  <a:pt x="1440730" y="528998"/>
                </a:lnTo>
                <a:close/>
              </a:path>
              <a:path w="4096384" h="836930">
                <a:moveTo>
                  <a:pt x="1479350" y="533400"/>
                </a:moveTo>
                <a:lnTo>
                  <a:pt x="1476836" y="532130"/>
                </a:lnTo>
                <a:lnTo>
                  <a:pt x="1476672" y="532130"/>
                </a:lnTo>
                <a:lnTo>
                  <a:pt x="1478686" y="526674"/>
                </a:lnTo>
                <a:lnTo>
                  <a:pt x="1479105" y="527161"/>
                </a:lnTo>
                <a:lnTo>
                  <a:pt x="1480040" y="528361"/>
                </a:lnTo>
                <a:lnTo>
                  <a:pt x="1481320" y="530783"/>
                </a:lnTo>
                <a:lnTo>
                  <a:pt x="1481276" y="530966"/>
                </a:lnTo>
                <a:lnTo>
                  <a:pt x="1479350" y="533400"/>
                </a:lnTo>
                <a:close/>
              </a:path>
              <a:path w="4096384" h="836930">
                <a:moveTo>
                  <a:pt x="3321617" y="528698"/>
                </a:moveTo>
                <a:lnTo>
                  <a:pt x="3319866" y="528320"/>
                </a:lnTo>
                <a:lnTo>
                  <a:pt x="3321838" y="526763"/>
                </a:lnTo>
                <a:lnTo>
                  <a:pt x="3322066" y="527050"/>
                </a:lnTo>
                <a:lnTo>
                  <a:pt x="3329183" y="527050"/>
                </a:lnTo>
                <a:lnTo>
                  <a:pt x="3329657" y="528320"/>
                </a:lnTo>
                <a:lnTo>
                  <a:pt x="3322216" y="528320"/>
                </a:lnTo>
                <a:lnTo>
                  <a:pt x="3321617" y="528698"/>
                </a:lnTo>
                <a:close/>
              </a:path>
              <a:path w="4096384" h="836930">
                <a:moveTo>
                  <a:pt x="0" y="541020"/>
                </a:moveTo>
                <a:lnTo>
                  <a:pt x="0" y="527050"/>
                </a:lnTo>
                <a:lnTo>
                  <a:pt x="2058" y="533400"/>
                </a:lnTo>
                <a:lnTo>
                  <a:pt x="12957" y="533400"/>
                </a:lnTo>
                <a:lnTo>
                  <a:pt x="15135" y="534670"/>
                </a:lnTo>
                <a:lnTo>
                  <a:pt x="16647" y="539750"/>
                </a:lnTo>
                <a:lnTo>
                  <a:pt x="2229" y="539750"/>
                </a:lnTo>
                <a:lnTo>
                  <a:pt x="0" y="541020"/>
                </a:lnTo>
                <a:close/>
              </a:path>
              <a:path w="4096384" h="836930">
                <a:moveTo>
                  <a:pt x="83861" y="533400"/>
                </a:moveTo>
                <a:lnTo>
                  <a:pt x="78498" y="532130"/>
                </a:lnTo>
                <a:lnTo>
                  <a:pt x="71964" y="532130"/>
                </a:lnTo>
                <a:lnTo>
                  <a:pt x="80679" y="527050"/>
                </a:lnTo>
                <a:lnTo>
                  <a:pt x="80164" y="528361"/>
                </a:lnTo>
                <a:lnTo>
                  <a:pt x="79855" y="529534"/>
                </a:lnTo>
                <a:lnTo>
                  <a:pt x="79946" y="529689"/>
                </a:lnTo>
                <a:lnTo>
                  <a:pt x="83861" y="533400"/>
                </a:lnTo>
                <a:close/>
              </a:path>
              <a:path w="4096384" h="836930">
                <a:moveTo>
                  <a:pt x="90903" y="544830"/>
                </a:moveTo>
                <a:lnTo>
                  <a:pt x="86375" y="544830"/>
                </a:lnTo>
                <a:lnTo>
                  <a:pt x="90736" y="535940"/>
                </a:lnTo>
                <a:lnTo>
                  <a:pt x="89060" y="535940"/>
                </a:lnTo>
                <a:lnTo>
                  <a:pt x="84869" y="533400"/>
                </a:lnTo>
                <a:lnTo>
                  <a:pt x="83861" y="533400"/>
                </a:lnTo>
                <a:lnTo>
                  <a:pt x="79946" y="529689"/>
                </a:lnTo>
                <a:lnTo>
                  <a:pt x="79855" y="529534"/>
                </a:lnTo>
                <a:lnTo>
                  <a:pt x="80164" y="528361"/>
                </a:lnTo>
                <a:lnTo>
                  <a:pt x="80679" y="527050"/>
                </a:lnTo>
                <a:lnTo>
                  <a:pt x="89730" y="527050"/>
                </a:lnTo>
                <a:lnTo>
                  <a:pt x="90082" y="529689"/>
                </a:lnTo>
                <a:lnTo>
                  <a:pt x="91070" y="534670"/>
                </a:lnTo>
                <a:lnTo>
                  <a:pt x="100958" y="542290"/>
                </a:lnTo>
                <a:lnTo>
                  <a:pt x="92242" y="542290"/>
                </a:lnTo>
                <a:lnTo>
                  <a:pt x="90903" y="5448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22958" y="532418"/>
                </a:lnTo>
                <a:lnTo>
                  <a:pt x="122875" y="530860"/>
                </a:lnTo>
                <a:lnTo>
                  <a:pt x="123253" y="527050"/>
                </a:lnTo>
                <a:lnTo>
                  <a:pt x="145350" y="527050"/>
                </a:lnTo>
                <a:lnTo>
                  <a:pt x="145444" y="532418"/>
                </a:lnTo>
                <a:lnTo>
                  <a:pt x="145941" y="533400"/>
                </a:lnTo>
                <a:lnTo>
                  <a:pt x="124425" y="533400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53930" y="539750"/>
                </a:moveTo>
                <a:lnTo>
                  <a:pt x="148515" y="538480"/>
                </a:lnTo>
                <a:lnTo>
                  <a:pt x="145444" y="532418"/>
                </a:lnTo>
                <a:lnTo>
                  <a:pt x="145350" y="527050"/>
                </a:lnTo>
                <a:lnTo>
                  <a:pt x="149739" y="528320"/>
                </a:lnTo>
                <a:lnTo>
                  <a:pt x="150243" y="528320"/>
                </a:lnTo>
                <a:lnTo>
                  <a:pt x="157282" y="538480"/>
                </a:lnTo>
                <a:lnTo>
                  <a:pt x="153930" y="539750"/>
                </a:lnTo>
                <a:close/>
              </a:path>
              <a:path w="4096384" h="836930">
                <a:moveTo>
                  <a:pt x="184328" y="532383"/>
                </a:moveTo>
                <a:lnTo>
                  <a:pt x="179627" y="528361"/>
                </a:lnTo>
                <a:lnTo>
                  <a:pt x="179787" y="528283"/>
                </a:lnTo>
                <a:lnTo>
                  <a:pt x="186787" y="527050"/>
                </a:lnTo>
                <a:lnTo>
                  <a:pt x="187625" y="528320"/>
                </a:lnTo>
                <a:lnTo>
                  <a:pt x="188463" y="528320"/>
                </a:lnTo>
                <a:lnTo>
                  <a:pt x="189265" y="529534"/>
                </a:lnTo>
                <a:lnTo>
                  <a:pt x="189373" y="530411"/>
                </a:lnTo>
                <a:lnTo>
                  <a:pt x="189524" y="532130"/>
                </a:lnTo>
                <a:lnTo>
                  <a:pt x="184607" y="532130"/>
                </a:lnTo>
                <a:lnTo>
                  <a:pt x="184328" y="532383"/>
                </a:lnTo>
                <a:close/>
              </a:path>
              <a:path w="4096384" h="836930">
                <a:moveTo>
                  <a:pt x="191591" y="537210"/>
                </a:moveTo>
                <a:lnTo>
                  <a:pt x="189969" y="537210"/>
                </a:lnTo>
                <a:lnTo>
                  <a:pt x="189373" y="530411"/>
                </a:lnTo>
                <a:lnTo>
                  <a:pt x="189265" y="529534"/>
                </a:lnTo>
                <a:lnTo>
                  <a:pt x="188463" y="528320"/>
                </a:lnTo>
                <a:lnTo>
                  <a:pt x="187625" y="528320"/>
                </a:lnTo>
                <a:lnTo>
                  <a:pt x="186787" y="527050"/>
                </a:lnTo>
                <a:lnTo>
                  <a:pt x="197599" y="527050"/>
                </a:lnTo>
                <a:lnTo>
                  <a:pt x="199818" y="530783"/>
                </a:lnTo>
                <a:lnTo>
                  <a:pt x="199807" y="530966"/>
                </a:lnTo>
                <a:lnTo>
                  <a:pt x="198521" y="533400"/>
                </a:lnTo>
                <a:lnTo>
                  <a:pt x="195666" y="533400"/>
                </a:lnTo>
                <a:lnTo>
                  <a:pt x="191141" y="534670"/>
                </a:lnTo>
                <a:lnTo>
                  <a:pt x="191591" y="537210"/>
                </a:lnTo>
                <a:close/>
              </a:path>
              <a:path w="4096384" h="836930">
                <a:moveTo>
                  <a:pt x="248843" y="530860"/>
                </a:moveTo>
                <a:lnTo>
                  <a:pt x="239923" y="530860"/>
                </a:lnTo>
                <a:lnTo>
                  <a:pt x="241480" y="529534"/>
                </a:lnTo>
                <a:lnTo>
                  <a:pt x="243780" y="527050"/>
                </a:lnTo>
                <a:lnTo>
                  <a:pt x="250754" y="527050"/>
                </a:lnTo>
                <a:lnTo>
                  <a:pt x="248843" y="530860"/>
                </a:lnTo>
                <a:close/>
              </a:path>
              <a:path w="4096384" h="836930">
                <a:moveTo>
                  <a:pt x="276971" y="539750"/>
                </a:moveTo>
                <a:lnTo>
                  <a:pt x="274450" y="539750"/>
                </a:lnTo>
                <a:lnTo>
                  <a:pt x="271767" y="537357"/>
                </a:lnTo>
                <a:lnTo>
                  <a:pt x="271654" y="537147"/>
                </a:lnTo>
                <a:lnTo>
                  <a:pt x="280153" y="527050"/>
                </a:lnTo>
                <a:lnTo>
                  <a:pt x="282383" y="528361"/>
                </a:lnTo>
                <a:lnTo>
                  <a:pt x="285350" y="530860"/>
                </a:lnTo>
                <a:lnTo>
                  <a:pt x="283676" y="530860"/>
                </a:lnTo>
                <a:lnTo>
                  <a:pt x="284322" y="533661"/>
                </a:lnTo>
                <a:lnTo>
                  <a:pt x="284352" y="534061"/>
                </a:lnTo>
                <a:lnTo>
                  <a:pt x="276971" y="539750"/>
                </a:lnTo>
                <a:close/>
              </a:path>
              <a:path w="4096384" h="836930">
                <a:moveTo>
                  <a:pt x="282831" y="552450"/>
                </a:moveTo>
                <a:lnTo>
                  <a:pt x="282497" y="552450"/>
                </a:lnTo>
                <a:lnTo>
                  <a:pt x="275458" y="547370"/>
                </a:lnTo>
                <a:lnTo>
                  <a:pt x="282334" y="547370"/>
                </a:lnTo>
                <a:lnTo>
                  <a:pt x="285686" y="541020"/>
                </a:lnTo>
                <a:lnTo>
                  <a:pt x="289707" y="541020"/>
                </a:lnTo>
                <a:lnTo>
                  <a:pt x="290545" y="538480"/>
                </a:lnTo>
                <a:lnTo>
                  <a:pt x="291383" y="533400"/>
                </a:lnTo>
                <a:lnTo>
                  <a:pt x="286427" y="531766"/>
                </a:lnTo>
                <a:lnTo>
                  <a:pt x="282270" y="528283"/>
                </a:lnTo>
                <a:lnTo>
                  <a:pt x="280153" y="527050"/>
                </a:lnTo>
                <a:lnTo>
                  <a:pt x="305072" y="527050"/>
                </a:lnTo>
                <a:lnTo>
                  <a:pt x="304963" y="529590"/>
                </a:lnTo>
                <a:lnTo>
                  <a:pt x="297584" y="529590"/>
                </a:lnTo>
                <a:lnTo>
                  <a:pt x="292746" y="532130"/>
                </a:lnTo>
                <a:lnTo>
                  <a:pt x="293959" y="532130"/>
                </a:lnTo>
                <a:lnTo>
                  <a:pt x="297277" y="533400"/>
                </a:lnTo>
                <a:lnTo>
                  <a:pt x="298641" y="535742"/>
                </a:lnTo>
                <a:lnTo>
                  <a:pt x="298518" y="537391"/>
                </a:lnTo>
                <a:lnTo>
                  <a:pt x="297977" y="540697"/>
                </a:lnTo>
                <a:lnTo>
                  <a:pt x="297856" y="541037"/>
                </a:lnTo>
                <a:lnTo>
                  <a:pt x="293062" y="542290"/>
                </a:lnTo>
                <a:lnTo>
                  <a:pt x="290545" y="542290"/>
                </a:lnTo>
                <a:lnTo>
                  <a:pt x="289922" y="543110"/>
                </a:lnTo>
                <a:lnTo>
                  <a:pt x="288200" y="543560"/>
                </a:lnTo>
                <a:lnTo>
                  <a:pt x="289264" y="543976"/>
                </a:lnTo>
                <a:lnTo>
                  <a:pt x="282831" y="552450"/>
                </a:lnTo>
                <a:close/>
              </a:path>
              <a:path w="4096384" h="836930">
                <a:moveTo>
                  <a:pt x="538335" y="538480"/>
                </a:moveTo>
                <a:lnTo>
                  <a:pt x="527905" y="538480"/>
                </a:lnTo>
                <a:lnTo>
                  <a:pt x="532555" y="535960"/>
                </a:lnTo>
                <a:lnTo>
                  <a:pt x="529241" y="533400"/>
                </a:lnTo>
                <a:lnTo>
                  <a:pt x="529581" y="533400"/>
                </a:lnTo>
                <a:lnTo>
                  <a:pt x="529891" y="532620"/>
                </a:lnTo>
                <a:lnTo>
                  <a:pt x="530018" y="532087"/>
                </a:lnTo>
                <a:lnTo>
                  <a:pt x="526223" y="529689"/>
                </a:lnTo>
                <a:lnTo>
                  <a:pt x="526141" y="529534"/>
                </a:lnTo>
                <a:lnTo>
                  <a:pt x="529581" y="527050"/>
                </a:lnTo>
                <a:lnTo>
                  <a:pt x="530249" y="527050"/>
                </a:lnTo>
                <a:lnTo>
                  <a:pt x="533829" y="528283"/>
                </a:lnTo>
                <a:lnTo>
                  <a:pt x="532770" y="529590"/>
                </a:lnTo>
                <a:lnTo>
                  <a:pt x="532259" y="529590"/>
                </a:lnTo>
                <a:lnTo>
                  <a:pt x="541531" y="534466"/>
                </a:lnTo>
                <a:lnTo>
                  <a:pt x="541041" y="534670"/>
                </a:lnTo>
                <a:lnTo>
                  <a:pt x="538335" y="538480"/>
                </a:lnTo>
                <a:close/>
              </a:path>
              <a:path w="4096384" h="836930">
                <a:moveTo>
                  <a:pt x="615293" y="551180"/>
                </a:moveTo>
                <a:lnTo>
                  <a:pt x="609380" y="545016"/>
                </a:lnTo>
                <a:lnTo>
                  <a:pt x="609327" y="544478"/>
                </a:lnTo>
                <a:lnTo>
                  <a:pt x="610555" y="541011"/>
                </a:lnTo>
                <a:lnTo>
                  <a:pt x="613221" y="538296"/>
                </a:lnTo>
                <a:lnTo>
                  <a:pt x="617772" y="533400"/>
                </a:lnTo>
                <a:lnTo>
                  <a:pt x="620118" y="528361"/>
                </a:lnTo>
                <a:lnTo>
                  <a:pt x="615975" y="527161"/>
                </a:lnTo>
                <a:lnTo>
                  <a:pt x="625606" y="527050"/>
                </a:lnTo>
                <a:lnTo>
                  <a:pt x="626130" y="533400"/>
                </a:lnTo>
                <a:lnTo>
                  <a:pt x="620433" y="533400"/>
                </a:lnTo>
                <a:lnTo>
                  <a:pt x="620937" y="538480"/>
                </a:lnTo>
                <a:lnTo>
                  <a:pt x="622613" y="539750"/>
                </a:lnTo>
                <a:lnTo>
                  <a:pt x="619261" y="539750"/>
                </a:lnTo>
                <a:lnTo>
                  <a:pt x="616790" y="542245"/>
                </a:lnTo>
                <a:lnTo>
                  <a:pt x="616665" y="542925"/>
                </a:lnTo>
                <a:lnTo>
                  <a:pt x="616583" y="543560"/>
                </a:lnTo>
                <a:lnTo>
                  <a:pt x="617414" y="543560"/>
                </a:lnTo>
                <a:lnTo>
                  <a:pt x="619261" y="544830"/>
                </a:lnTo>
                <a:lnTo>
                  <a:pt x="628899" y="544830"/>
                </a:lnTo>
                <a:lnTo>
                  <a:pt x="630157" y="546100"/>
                </a:lnTo>
                <a:lnTo>
                  <a:pt x="622947" y="546100"/>
                </a:lnTo>
                <a:lnTo>
                  <a:pt x="623452" y="547370"/>
                </a:lnTo>
                <a:lnTo>
                  <a:pt x="623622" y="547370"/>
                </a:lnTo>
                <a:lnTo>
                  <a:pt x="621676" y="549910"/>
                </a:lnTo>
                <a:lnTo>
                  <a:pt x="615404" y="549910"/>
                </a:lnTo>
                <a:lnTo>
                  <a:pt x="615293" y="551180"/>
                </a:lnTo>
                <a:close/>
              </a:path>
              <a:path w="4096384" h="836930">
                <a:moveTo>
                  <a:pt x="722351" y="533400"/>
                </a:moveTo>
                <a:lnTo>
                  <a:pt x="715312" y="533400"/>
                </a:lnTo>
                <a:lnTo>
                  <a:pt x="714140" y="529590"/>
                </a:lnTo>
                <a:lnTo>
                  <a:pt x="711722" y="528320"/>
                </a:lnTo>
                <a:lnTo>
                  <a:pt x="720845" y="528320"/>
                </a:lnTo>
                <a:lnTo>
                  <a:pt x="721179" y="527050"/>
                </a:lnTo>
                <a:lnTo>
                  <a:pt x="722351" y="533400"/>
                </a:lnTo>
                <a:close/>
              </a:path>
              <a:path w="4096384" h="836930">
                <a:moveTo>
                  <a:pt x="718961" y="539750"/>
                </a:moveTo>
                <a:lnTo>
                  <a:pt x="716165" y="535960"/>
                </a:lnTo>
                <a:lnTo>
                  <a:pt x="716150" y="533400"/>
                </a:lnTo>
                <a:lnTo>
                  <a:pt x="722351" y="533400"/>
                </a:lnTo>
                <a:lnTo>
                  <a:pt x="721179" y="527050"/>
                </a:lnTo>
                <a:lnTo>
                  <a:pt x="730058" y="527050"/>
                </a:lnTo>
                <a:lnTo>
                  <a:pt x="723772" y="535960"/>
                </a:lnTo>
                <a:lnTo>
                  <a:pt x="718961" y="539750"/>
                </a:lnTo>
                <a:close/>
              </a:path>
              <a:path w="4096384" h="836930">
                <a:moveTo>
                  <a:pt x="741287" y="533400"/>
                </a:moveTo>
                <a:lnTo>
                  <a:pt x="738609" y="533400"/>
                </a:lnTo>
                <a:lnTo>
                  <a:pt x="734853" y="530954"/>
                </a:lnTo>
                <a:lnTo>
                  <a:pt x="734740" y="530783"/>
                </a:lnTo>
                <a:lnTo>
                  <a:pt x="735784" y="528361"/>
                </a:lnTo>
                <a:lnTo>
                  <a:pt x="738846" y="527050"/>
                </a:lnTo>
                <a:lnTo>
                  <a:pt x="740733" y="528283"/>
                </a:lnTo>
                <a:lnTo>
                  <a:pt x="740856" y="528998"/>
                </a:lnTo>
                <a:lnTo>
                  <a:pt x="74128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41287" y="533400"/>
                </a:lnTo>
                <a:lnTo>
                  <a:pt x="740856" y="528998"/>
                </a:lnTo>
                <a:lnTo>
                  <a:pt x="740733" y="528283"/>
                </a:lnTo>
                <a:lnTo>
                  <a:pt x="738846" y="527050"/>
                </a:lnTo>
                <a:lnTo>
                  <a:pt x="752813" y="527050"/>
                </a:lnTo>
                <a:lnTo>
                  <a:pt x="750015" y="530860"/>
                </a:lnTo>
                <a:lnTo>
                  <a:pt x="760571" y="530860"/>
                </a:lnTo>
                <a:lnTo>
                  <a:pt x="767105" y="532130"/>
                </a:lnTo>
                <a:lnTo>
                  <a:pt x="766942" y="532130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66942" y="532130"/>
                </a:lnTo>
                <a:lnTo>
                  <a:pt x="767105" y="532130"/>
                </a:lnTo>
                <a:lnTo>
                  <a:pt x="760571" y="530860"/>
                </a:lnTo>
                <a:lnTo>
                  <a:pt x="765048" y="527925"/>
                </a:lnTo>
                <a:lnTo>
                  <a:pt x="766437" y="527050"/>
                </a:lnTo>
                <a:lnTo>
                  <a:pt x="768448" y="527050"/>
                </a:lnTo>
                <a:lnTo>
                  <a:pt x="770241" y="528283"/>
                </a:lnTo>
                <a:lnTo>
                  <a:pt x="769492" y="529534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83255" y="533400"/>
                </a:moveTo>
                <a:lnTo>
                  <a:pt x="768277" y="533400"/>
                </a:lnTo>
                <a:lnTo>
                  <a:pt x="769368" y="529874"/>
                </a:lnTo>
                <a:lnTo>
                  <a:pt x="769492" y="529534"/>
                </a:lnTo>
                <a:lnTo>
                  <a:pt x="770267" y="528361"/>
                </a:lnTo>
                <a:lnTo>
                  <a:pt x="768448" y="527050"/>
                </a:lnTo>
                <a:lnTo>
                  <a:pt x="770667" y="527050"/>
                </a:lnTo>
                <a:lnTo>
                  <a:pt x="773810" y="530860"/>
                </a:lnTo>
                <a:lnTo>
                  <a:pt x="775991" y="530860"/>
                </a:lnTo>
                <a:lnTo>
                  <a:pt x="783255" y="5334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18881" y="532087"/>
                </a:lnTo>
                <a:lnTo>
                  <a:pt x="1018759" y="530783"/>
                </a:lnTo>
                <a:lnTo>
                  <a:pt x="1020195" y="528361"/>
                </a:lnTo>
                <a:lnTo>
                  <a:pt x="1017876" y="527050"/>
                </a:lnTo>
                <a:lnTo>
                  <a:pt x="1022905" y="527050"/>
                </a:lnTo>
                <a:lnTo>
                  <a:pt x="1025769" y="528283"/>
                </a:lnTo>
                <a:lnTo>
                  <a:pt x="1023039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27038" y="533400"/>
                </a:moveTo>
                <a:lnTo>
                  <a:pt x="1019060" y="533400"/>
                </a:lnTo>
                <a:lnTo>
                  <a:pt x="1022958" y="532145"/>
                </a:lnTo>
                <a:lnTo>
                  <a:pt x="1025823" y="528361"/>
                </a:lnTo>
                <a:lnTo>
                  <a:pt x="1022905" y="527050"/>
                </a:lnTo>
                <a:lnTo>
                  <a:pt x="1037028" y="527050"/>
                </a:lnTo>
                <a:lnTo>
                  <a:pt x="1036841" y="527925"/>
                </a:lnTo>
                <a:lnTo>
                  <a:pt x="1031790" y="529590"/>
                </a:lnTo>
                <a:lnTo>
                  <a:pt x="1030141" y="530966"/>
                </a:lnTo>
                <a:lnTo>
                  <a:pt x="1027038" y="533400"/>
                </a:lnTo>
                <a:close/>
              </a:path>
              <a:path w="4096384" h="836930">
                <a:moveTo>
                  <a:pt x="1036642" y="528853"/>
                </a:moveTo>
                <a:lnTo>
                  <a:pt x="1036841" y="527925"/>
                </a:lnTo>
                <a:lnTo>
                  <a:pt x="1039497" y="527050"/>
                </a:lnTo>
                <a:lnTo>
                  <a:pt x="1036642" y="528853"/>
                </a:lnTo>
                <a:close/>
              </a:path>
              <a:path w="4096384" h="836930">
                <a:moveTo>
                  <a:pt x="1036485" y="529590"/>
                </a:moveTo>
                <a:lnTo>
                  <a:pt x="1036594" y="529082"/>
                </a:lnTo>
                <a:lnTo>
                  <a:pt x="1036683" y="528828"/>
                </a:lnTo>
                <a:lnTo>
                  <a:pt x="1039497" y="527050"/>
                </a:lnTo>
                <a:lnTo>
                  <a:pt x="1046202" y="527050"/>
                </a:lnTo>
                <a:lnTo>
                  <a:pt x="1036485" y="52959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73597" y="530966"/>
                </a:lnTo>
                <a:lnTo>
                  <a:pt x="1073556" y="530783"/>
                </a:lnTo>
                <a:lnTo>
                  <a:pt x="1074512" y="528361"/>
                </a:lnTo>
                <a:lnTo>
                  <a:pt x="1076041" y="527050"/>
                </a:lnTo>
                <a:lnTo>
                  <a:pt x="1077680" y="529534"/>
                </a:lnTo>
                <a:lnTo>
                  <a:pt x="1077548" y="530018"/>
                </a:lnTo>
                <a:lnTo>
                  <a:pt x="1076696" y="532145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147281" y="535940"/>
                </a:moveTo>
                <a:lnTo>
                  <a:pt x="1142160" y="533347"/>
                </a:lnTo>
                <a:lnTo>
                  <a:pt x="1137733" y="530857"/>
                </a:lnTo>
                <a:lnTo>
                  <a:pt x="1143261" y="528320"/>
                </a:lnTo>
                <a:lnTo>
                  <a:pt x="1143425" y="528320"/>
                </a:lnTo>
                <a:lnTo>
                  <a:pt x="1143595" y="527050"/>
                </a:lnTo>
                <a:lnTo>
                  <a:pt x="1147281" y="535940"/>
                </a:lnTo>
                <a:close/>
              </a:path>
              <a:path w="4096384" h="836930">
                <a:moveTo>
                  <a:pt x="1161782" y="535940"/>
                </a:moveTo>
                <a:lnTo>
                  <a:pt x="1147281" y="535940"/>
                </a:lnTo>
                <a:lnTo>
                  <a:pt x="1143595" y="527050"/>
                </a:lnTo>
                <a:lnTo>
                  <a:pt x="1146278" y="527050"/>
                </a:lnTo>
                <a:lnTo>
                  <a:pt x="1145775" y="528320"/>
                </a:lnTo>
                <a:lnTo>
                  <a:pt x="1153986" y="528320"/>
                </a:lnTo>
                <a:lnTo>
                  <a:pt x="1151900" y="529534"/>
                </a:lnTo>
                <a:lnTo>
                  <a:pt x="1151976" y="530860"/>
                </a:lnTo>
                <a:lnTo>
                  <a:pt x="1154320" y="532130"/>
                </a:lnTo>
                <a:lnTo>
                  <a:pt x="1168235" y="532130"/>
                </a:lnTo>
                <a:lnTo>
                  <a:pt x="1169073" y="533400"/>
                </a:lnTo>
                <a:lnTo>
                  <a:pt x="1252381" y="533400"/>
                </a:lnTo>
                <a:lnTo>
                  <a:pt x="1252650" y="534670"/>
                </a:lnTo>
                <a:lnTo>
                  <a:pt x="1163540" y="534670"/>
                </a:lnTo>
                <a:lnTo>
                  <a:pt x="1161782" y="535940"/>
                </a:lnTo>
                <a:close/>
              </a:path>
              <a:path w="4096384" h="836930">
                <a:moveTo>
                  <a:pt x="1264456" y="530860"/>
                </a:moveTo>
                <a:lnTo>
                  <a:pt x="1263617" y="530860"/>
                </a:lnTo>
                <a:lnTo>
                  <a:pt x="1262688" y="529689"/>
                </a:lnTo>
                <a:lnTo>
                  <a:pt x="1262645" y="529534"/>
                </a:lnTo>
                <a:lnTo>
                  <a:pt x="1264285" y="527050"/>
                </a:lnTo>
                <a:lnTo>
                  <a:pt x="1265181" y="529321"/>
                </a:lnTo>
                <a:lnTo>
                  <a:pt x="1265101" y="529874"/>
                </a:lnTo>
                <a:lnTo>
                  <a:pt x="1264456" y="53086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4456" y="530860"/>
                </a:lnTo>
                <a:lnTo>
                  <a:pt x="1265101" y="529874"/>
                </a:lnTo>
                <a:lnTo>
                  <a:pt x="1265181" y="529321"/>
                </a:lnTo>
                <a:lnTo>
                  <a:pt x="1264285" y="527050"/>
                </a:lnTo>
                <a:lnTo>
                  <a:pt x="1269985" y="52705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03848" y="530860"/>
                </a:moveTo>
                <a:lnTo>
                  <a:pt x="1302001" y="530860"/>
                </a:lnTo>
                <a:lnTo>
                  <a:pt x="1300352" y="528361"/>
                </a:lnTo>
                <a:lnTo>
                  <a:pt x="1303173" y="527050"/>
                </a:lnTo>
                <a:lnTo>
                  <a:pt x="1305125" y="528283"/>
                </a:lnTo>
                <a:lnTo>
                  <a:pt x="1305251" y="528828"/>
                </a:lnTo>
                <a:lnTo>
                  <a:pt x="1305236" y="529689"/>
                </a:lnTo>
                <a:lnTo>
                  <a:pt x="1303848" y="530860"/>
                </a:lnTo>
                <a:close/>
              </a:path>
              <a:path w="4096384" h="836930">
                <a:moveTo>
                  <a:pt x="1314403" y="530860"/>
                </a:moveTo>
                <a:lnTo>
                  <a:pt x="1303848" y="530860"/>
                </a:lnTo>
                <a:lnTo>
                  <a:pt x="1305236" y="529689"/>
                </a:lnTo>
                <a:lnTo>
                  <a:pt x="1305251" y="528828"/>
                </a:lnTo>
                <a:lnTo>
                  <a:pt x="1305125" y="528283"/>
                </a:lnTo>
                <a:lnTo>
                  <a:pt x="1303173" y="527050"/>
                </a:lnTo>
                <a:lnTo>
                  <a:pt x="1356646" y="527050"/>
                </a:lnTo>
                <a:lnTo>
                  <a:pt x="1355137" y="528320"/>
                </a:lnTo>
                <a:lnTo>
                  <a:pt x="1315745" y="528320"/>
                </a:lnTo>
                <a:lnTo>
                  <a:pt x="1314403" y="530860"/>
                </a:lnTo>
                <a:close/>
              </a:path>
              <a:path w="4096384" h="836930">
                <a:moveTo>
                  <a:pt x="1424034" y="534670"/>
                </a:moveTo>
                <a:lnTo>
                  <a:pt x="1422927" y="532270"/>
                </a:lnTo>
                <a:lnTo>
                  <a:pt x="1422822" y="532087"/>
                </a:lnTo>
                <a:lnTo>
                  <a:pt x="1420511" y="529590"/>
                </a:lnTo>
                <a:lnTo>
                  <a:pt x="1427550" y="527050"/>
                </a:lnTo>
                <a:lnTo>
                  <a:pt x="1427508" y="530966"/>
                </a:lnTo>
                <a:lnTo>
                  <a:pt x="1427034" y="532145"/>
                </a:lnTo>
                <a:lnTo>
                  <a:pt x="1424034" y="53467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24034" y="534670"/>
                </a:lnTo>
                <a:lnTo>
                  <a:pt x="1427034" y="532145"/>
                </a:lnTo>
                <a:lnTo>
                  <a:pt x="1427508" y="530966"/>
                </a:lnTo>
                <a:lnTo>
                  <a:pt x="1427550" y="527050"/>
                </a:lnTo>
                <a:lnTo>
                  <a:pt x="1432264" y="527050"/>
                </a:lnTo>
                <a:lnTo>
                  <a:pt x="1435702" y="530860"/>
                </a:lnTo>
                <a:lnTo>
                  <a:pt x="1437703" y="531566"/>
                </a:lnTo>
                <a:lnTo>
                  <a:pt x="1437778" y="532130"/>
                </a:lnTo>
                <a:lnTo>
                  <a:pt x="1443311" y="532130"/>
                </a:lnTo>
                <a:lnTo>
                  <a:pt x="1446329" y="533400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46400" y="541020"/>
                </a:lnTo>
                <a:lnTo>
                  <a:pt x="1547768" y="538448"/>
                </a:lnTo>
                <a:lnTo>
                  <a:pt x="1548602" y="537391"/>
                </a:lnTo>
                <a:lnTo>
                  <a:pt x="1548628" y="537125"/>
                </a:lnTo>
                <a:lnTo>
                  <a:pt x="1545228" y="534670"/>
                </a:lnTo>
                <a:lnTo>
                  <a:pt x="1544554" y="533400"/>
                </a:lnTo>
                <a:lnTo>
                  <a:pt x="1547743" y="533400"/>
                </a:lnTo>
                <a:lnTo>
                  <a:pt x="1550471" y="530966"/>
                </a:lnTo>
                <a:lnTo>
                  <a:pt x="1550551" y="530783"/>
                </a:lnTo>
                <a:lnTo>
                  <a:pt x="1548581" y="527050"/>
                </a:lnTo>
                <a:lnTo>
                  <a:pt x="1550925" y="527050"/>
                </a:lnTo>
                <a:lnTo>
                  <a:pt x="1553099" y="534670"/>
                </a:lnTo>
                <a:lnTo>
                  <a:pt x="1550257" y="534670"/>
                </a:lnTo>
                <a:lnTo>
                  <a:pt x="1549298" y="535877"/>
                </a:lnTo>
                <a:lnTo>
                  <a:pt x="1549176" y="536217"/>
                </a:lnTo>
                <a:lnTo>
                  <a:pt x="1548937" y="537125"/>
                </a:lnTo>
                <a:lnTo>
                  <a:pt x="1548998" y="537391"/>
                </a:lnTo>
                <a:lnTo>
                  <a:pt x="1550051" y="539672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0307" y="539750"/>
                </a:moveTo>
                <a:lnTo>
                  <a:pt x="1556483" y="539750"/>
                </a:lnTo>
                <a:lnTo>
                  <a:pt x="1553130" y="534716"/>
                </a:lnTo>
                <a:lnTo>
                  <a:pt x="1550925" y="527050"/>
                </a:lnTo>
                <a:lnTo>
                  <a:pt x="1557400" y="531959"/>
                </a:lnTo>
                <a:lnTo>
                  <a:pt x="1557317" y="532657"/>
                </a:lnTo>
                <a:lnTo>
                  <a:pt x="1557119" y="533400"/>
                </a:lnTo>
                <a:lnTo>
                  <a:pt x="1559300" y="533400"/>
                </a:lnTo>
                <a:lnTo>
                  <a:pt x="1561697" y="536181"/>
                </a:lnTo>
                <a:lnTo>
                  <a:pt x="1561590" y="536401"/>
                </a:lnTo>
                <a:lnTo>
                  <a:pt x="1560976" y="537210"/>
                </a:lnTo>
                <a:lnTo>
                  <a:pt x="1562005" y="537887"/>
                </a:lnTo>
                <a:lnTo>
                  <a:pt x="1560307" y="539750"/>
                </a:lnTo>
                <a:close/>
              </a:path>
              <a:path w="4096384" h="836930">
                <a:moveTo>
                  <a:pt x="1616797" y="530860"/>
                </a:moveTo>
                <a:lnTo>
                  <a:pt x="1610426" y="530860"/>
                </a:lnTo>
                <a:lnTo>
                  <a:pt x="1612940" y="527050"/>
                </a:lnTo>
                <a:lnTo>
                  <a:pt x="1613991" y="528088"/>
                </a:lnTo>
                <a:lnTo>
                  <a:pt x="1613778" y="528320"/>
                </a:lnTo>
                <a:lnTo>
                  <a:pt x="1614226" y="528320"/>
                </a:lnTo>
                <a:lnTo>
                  <a:pt x="1616797" y="530860"/>
                </a:lnTo>
                <a:close/>
              </a:path>
              <a:path w="4096384" h="836930">
                <a:moveTo>
                  <a:pt x="1613991" y="528088"/>
                </a:moveTo>
                <a:lnTo>
                  <a:pt x="1612940" y="527050"/>
                </a:lnTo>
                <a:lnTo>
                  <a:pt x="1614950" y="527050"/>
                </a:lnTo>
                <a:lnTo>
                  <a:pt x="1613991" y="528088"/>
                </a:lnTo>
                <a:close/>
              </a:path>
              <a:path w="4096384" h="836930">
                <a:moveTo>
                  <a:pt x="1670601" y="538480"/>
                </a:moveTo>
                <a:lnTo>
                  <a:pt x="1674457" y="527050"/>
                </a:lnTo>
                <a:lnTo>
                  <a:pt x="1675937" y="529534"/>
                </a:lnTo>
                <a:lnTo>
                  <a:pt x="1675970" y="530860"/>
                </a:lnTo>
                <a:lnTo>
                  <a:pt x="1679820" y="533400"/>
                </a:lnTo>
                <a:lnTo>
                  <a:pt x="1677061" y="534716"/>
                </a:lnTo>
                <a:lnTo>
                  <a:pt x="1670601" y="538480"/>
                </a:lnTo>
                <a:close/>
              </a:path>
              <a:path w="4096384" h="836930">
                <a:moveTo>
                  <a:pt x="1757268" y="533400"/>
                </a:moveTo>
                <a:lnTo>
                  <a:pt x="1755926" y="533400"/>
                </a:lnTo>
                <a:lnTo>
                  <a:pt x="1754600" y="532145"/>
                </a:lnTo>
                <a:lnTo>
                  <a:pt x="1753411" y="527050"/>
                </a:lnTo>
                <a:lnTo>
                  <a:pt x="1759442" y="529590"/>
                </a:lnTo>
                <a:lnTo>
                  <a:pt x="1758426" y="532145"/>
                </a:lnTo>
                <a:lnTo>
                  <a:pt x="1757268" y="533400"/>
                </a:lnTo>
                <a:close/>
              </a:path>
              <a:path w="4096384" h="836930">
                <a:moveTo>
                  <a:pt x="2053127" y="535940"/>
                </a:moveTo>
                <a:lnTo>
                  <a:pt x="2049938" y="535940"/>
                </a:lnTo>
                <a:lnTo>
                  <a:pt x="2047672" y="531360"/>
                </a:lnTo>
                <a:lnTo>
                  <a:pt x="2047548" y="530783"/>
                </a:lnTo>
                <a:lnTo>
                  <a:pt x="2053625" y="527050"/>
                </a:lnTo>
                <a:lnTo>
                  <a:pt x="2054780" y="530783"/>
                </a:lnTo>
                <a:lnTo>
                  <a:pt x="2054742" y="534716"/>
                </a:lnTo>
                <a:lnTo>
                  <a:pt x="2053127" y="53594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53127" y="535940"/>
                </a:lnTo>
                <a:lnTo>
                  <a:pt x="2054742" y="534716"/>
                </a:lnTo>
                <a:lnTo>
                  <a:pt x="2054780" y="530783"/>
                </a:lnTo>
                <a:lnTo>
                  <a:pt x="2053625" y="527050"/>
                </a:lnTo>
                <a:lnTo>
                  <a:pt x="2056144" y="527050"/>
                </a:lnTo>
                <a:lnTo>
                  <a:pt x="2055137" y="528320"/>
                </a:lnTo>
                <a:lnTo>
                  <a:pt x="2057482" y="528320"/>
                </a:lnTo>
                <a:lnTo>
                  <a:pt x="2060670" y="529590"/>
                </a:lnTo>
                <a:lnTo>
                  <a:pt x="2064382" y="529590"/>
                </a:lnTo>
                <a:lnTo>
                  <a:pt x="2064861" y="534670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3520" y="532145"/>
                </a:lnTo>
                <a:lnTo>
                  <a:pt x="2090295" y="529534"/>
                </a:lnTo>
                <a:lnTo>
                  <a:pt x="2095702" y="527050"/>
                </a:lnTo>
                <a:lnTo>
                  <a:pt x="2094039" y="533347"/>
                </a:lnTo>
                <a:lnTo>
                  <a:pt x="2094091" y="533499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77967" y="528060"/>
                </a:moveTo>
                <a:lnTo>
                  <a:pt x="2176502" y="527050"/>
                </a:lnTo>
                <a:lnTo>
                  <a:pt x="2177166" y="527050"/>
                </a:lnTo>
                <a:lnTo>
                  <a:pt x="2177967" y="528060"/>
                </a:lnTo>
                <a:close/>
              </a:path>
              <a:path w="4096384" h="836930">
                <a:moveTo>
                  <a:pt x="2279422" y="549910"/>
                </a:moveTo>
                <a:lnTo>
                  <a:pt x="2278447" y="544997"/>
                </a:lnTo>
                <a:lnTo>
                  <a:pt x="2277745" y="542290"/>
                </a:lnTo>
                <a:lnTo>
                  <a:pt x="2284110" y="542290"/>
                </a:lnTo>
                <a:lnTo>
                  <a:pt x="2283258" y="539672"/>
                </a:lnTo>
                <a:lnTo>
                  <a:pt x="2282604" y="537210"/>
                </a:lnTo>
                <a:lnTo>
                  <a:pt x="2275395" y="533400"/>
                </a:lnTo>
                <a:lnTo>
                  <a:pt x="2277108" y="530783"/>
                </a:lnTo>
                <a:lnTo>
                  <a:pt x="2278918" y="527050"/>
                </a:lnTo>
                <a:lnTo>
                  <a:pt x="2289405" y="535877"/>
                </a:lnTo>
                <a:lnTo>
                  <a:pt x="2288480" y="539927"/>
                </a:lnTo>
                <a:lnTo>
                  <a:pt x="2279422" y="54991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79422" y="549910"/>
                </a:lnTo>
                <a:lnTo>
                  <a:pt x="2288563" y="539836"/>
                </a:lnTo>
                <a:lnTo>
                  <a:pt x="2288672" y="539672"/>
                </a:lnTo>
                <a:lnTo>
                  <a:pt x="2289038" y="538750"/>
                </a:lnTo>
                <a:lnTo>
                  <a:pt x="2289162" y="538354"/>
                </a:lnTo>
                <a:lnTo>
                  <a:pt x="2289288" y="537391"/>
                </a:lnTo>
                <a:lnTo>
                  <a:pt x="2289405" y="535877"/>
                </a:lnTo>
                <a:lnTo>
                  <a:pt x="2278918" y="527050"/>
                </a:lnTo>
                <a:lnTo>
                  <a:pt x="2283442" y="527050"/>
                </a:lnTo>
                <a:lnTo>
                  <a:pt x="2289479" y="530860"/>
                </a:lnTo>
                <a:lnTo>
                  <a:pt x="2290481" y="533400"/>
                </a:lnTo>
                <a:lnTo>
                  <a:pt x="2306913" y="533400"/>
                </a:lnTo>
                <a:lnTo>
                  <a:pt x="2307414" y="534670"/>
                </a:lnTo>
                <a:lnTo>
                  <a:pt x="2316470" y="534670"/>
                </a:lnTo>
                <a:lnTo>
                  <a:pt x="2324013" y="535940"/>
                </a:lnTo>
                <a:lnTo>
                  <a:pt x="2324013" y="537210"/>
                </a:lnTo>
                <a:lnTo>
                  <a:pt x="2300709" y="537210"/>
                </a:lnTo>
                <a:lnTo>
                  <a:pt x="2299206" y="541011"/>
                </a:lnTo>
                <a:lnTo>
                  <a:pt x="2300041" y="542290"/>
                </a:lnTo>
                <a:lnTo>
                  <a:pt x="2288137" y="542290"/>
                </a:lnTo>
                <a:lnTo>
                  <a:pt x="2292662" y="547370"/>
                </a:lnTo>
                <a:lnTo>
                  <a:pt x="2292498" y="54737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390389" y="530860"/>
                </a:moveTo>
                <a:lnTo>
                  <a:pt x="2386034" y="530860"/>
                </a:lnTo>
                <a:lnTo>
                  <a:pt x="2390389" y="527050"/>
                </a:lnTo>
                <a:lnTo>
                  <a:pt x="2390389" y="530860"/>
                </a:lnTo>
                <a:close/>
              </a:path>
              <a:path w="4096384" h="836930">
                <a:moveTo>
                  <a:pt x="2424819" y="533400"/>
                </a:moveTo>
                <a:lnTo>
                  <a:pt x="2416037" y="533400"/>
                </a:lnTo>
                <a:lnTo>
                  <a:pt x="2416518" y="531567"/>
                </a:lnTo>
                <a:lnTo>
                  <a:pt x="2416624" y="530783"/>
                </a:lnTo>
                <a:lnTo>
                  <a:pt x="2415362" y="529590"/>
                </a:lnTo>
                <a:lnTo>
                  <a:pt x="2417543" y="529590"/>
                </a:lnTo>
                <a:lnTo>
                  <a:pt x="2423076" y="527050"/>
                </a:lnTo>
                <a:lnTo>
                  <a:pt x="2423580" y="527050"/>
                </a:lnTo>
                <a:lnTo>
                  <a:pt x="2425924" y="528320"/>
                </a:lnTo>
                <a:lnTo>
                  <a:pt x="2425086" y="528320"/>
                </a:lnTo>
                <a:lnTo>
                  <a:pt x="2424819" y="533400"/>
                </a:lnTo>
                <a:close/>
              </a:path>
              <a:path w="4096384" h="836930">
                <a:moveTo>
                  <a:pt x="2425924" y="528320"/>
                </a:moveTo>
                <a:lnTo>
                  <a:pt x="2423580" y="527050"/>
                </a:lnTo>
                <a:lnTo>
                  <a:pt x="2425253" y="527050"/>
                </a:lnTo>
                <a:lnTo>
                  <a:pt x="2425924" y="528320"/>
                </a:lnTo>
                <a:close/>
              </a:path>
              <a:path w="4096384" h="836930">
                <a:moveTo>
                  <a:pt x="2697477" y="533400"/>
                </a:moveTo>
                <a:lnTo>
                  <a:pt x="2695794" y="533400"/>
                </a:lnTo>
                <a:lnTo>
                  <a:pt x="2690349" y="532145"/>
                </a:lnTo>
                <a:lnTo>
                  <a:pt x="2699651" y="527050"/>
                </a:lnTo>
                <a:lnTo>
                  <a:pt x="2698299" y="532145"/>
                </a:lnTo>
                <a:lnTo>
                  <a:pt x="2697477" y="533400"/>
                </a:lnTo>
                <a:close/>
              </a:path>
              <a:path w="4096384" h="836930">
                <a:moveTo>
                  <a:pt x="2724297" y="541020"/>
                </a:moveTo>
                <a:lnTo>
                  <a:pt x="2720624" y="530860"/>
                </a:lnTo>
                <a:lnTo>
                  <a:pt x="2724140" y="530860"/>
                </a:lnTo>
                <a:lnTo>
                  <a:pt x="2727820" y="527050"/>
                </a:lnTo>
                <a:lnTo>
                  <a:pt x="2724297" y="541020"/>
                </a:lnTo>
                <a:close/>
              </a:path>
              <a:path w="4096384" h="836930">
                <a:moveTo>
                  <a:pt x="2859923" y="537210"/>
                </a:moveTo>
                <a:lnTo>
                  <a:pt x="2855209" y="532130"/>
                </a:lnTo>
                <a:lnTo>
                  <a:pt x="2855726" y="532130"/>
                </a:lnTo>
                <a:lnTo>
                  <a:pt x="2859923" y="527050"/>
                </a:lnTo>
                <a:lnTo>
                  <a:pt x="2859923" y="537210"/>
                </a:lnTo>
                <a:close/>
              </a:path>
              <a:path w="4096384" h="836930">
                <a:moveTo>
                  <a:pt x="2862926" y="537210"/>
                </a:moveTo>
                <a:lnTo>
                  <a:pt x="2859923" y="537210"/>
                </a:lnTo>
                <a:lnTo>
                  <a:pt x="2859923" y="527050"/>
                </a:lnTo>
                <a:lnTo>
                  <a:pt x="2863597" y="527050"/>
                </a:lnTo>
                <a:lnTo>
                  <a:pt x="2863597" y="528320"/>
                </a:lnTo>
                <a:lnTo>
                  <a:pt x="2999714" y="528320"/>
                </a:lnTo>
                <a:lnTo>
                  <a:pt x="3001642" y="529590"/>
                </a:lnTo>
                <a:lnTo>
                  <a:pt x="2881538" y="529590"/>
                </a:lnTo>
                <a:lnTo>
                  <a:pt x="2883712" y="534670"/>
                </a:lnTo>
                <a:lnTo>
                  <a:pt x="3003693" y="534670"/>
                </a:lnTo>
                <a:lnTo>
                  <a:pt x="3003571" y="535940"/>
                </a:lnTo>
                <a:lnTo>
                  <a:pt x="2863597" y="535940"/>
                </a:lnTo>
                <a:lnTo>
                  <a:pt x="2862926" y="537210"/>
                </a:lnTo>
                <a:close/>
              </a:path>
              <a:path w="4096384" h="836930">
                <a:moveTo>
                  <a:pt x="3061401" y="533400"/>
                </a:moveTo>
                <a:lnTo>
                  <a:pt x="3055528" y="533400"/>
                </a:lnTo>
                <a:lnTo>
                  <a:pt x="3061067" y="527050"/>
                </a:lnTo>
                <a:lnTo>
                  <a:pt x="3061908" y="530966"/>
                </a:lnTo>
                <a:lnTo>
                  <a:pt x="3062023" y="531766"/>
                </a:lnTo>
                <a:lnTo>
                  <a:pt x="3061923" y="532418"/>
                </a:lnTo>
                <a:lnTo>
                  <a:pt x="3061401" y="533400"/>
                </a:lnTo>
                <a:close/>
              </a:path>
              <a:path w="4096384" h="836930">
                <a:moveTo>
                  <a:pt x="3071629" y="533400"/>
                </a:moveTo>
                <a:lnTo>
                  <a:pt x="3061401" y="533400"/>
                </a:lnTo>
                <a:lnTo>
                  <a:pt x="3061923" y="532418"/>
                </a:lnTo>
                <a:lnTo>
                  <a:pt x="3062023" y="531766"/>
                </a:lnTo>
                <a:lnTo>
                  <a:pt x="3061908" y="530966"/>
                </a:lnTo>
                <a:lnTo>
                  <a:pt x="3061067" y="527050"/>
                </a:lnTo>
                <a:lnTo>
                  <a:pt x="3062433" y="527050"/>
                </a:lnTo>
                <a:lnTo>
                  <a:pt x="3061559" y="528320"/>
                </a:lnTo>
                <a:lnTo>
                  <a:pt x="3070835" y="528320"/>
                </a:lnTo>
                <a:lnTo>
                  <a:pt x="3071629" y="533400"/>
                </a:lnTo>
                <a:close/>
              </a:path>
              <a:path w="4096384" h="836930">
                <a:moveTo>
                  <a:pt x="3085997" y="528320"/>
                </a:moveTo>
                <a:lnTo>
                  <a:pt x="3084856" y="528320"/>
                </a:lnTo>
                <a:lnTo>
                  <a:pt x="3084866" y="527925"/>
                </a:lnTo>
                <a:lnTo>
                  <a:pt x="3085039" y="527050"/>
                </a:lnTo>
                <a:lnTo>
                  <a:pt x="3085997" y="528320"/>
                </a:lnTo>
                <a:close/>
              </a:path>
              <a:path w="4096384" h="836930">
                <a:moveTo>
                  <a:pt x="3069044" y="544014"/>
                </a:moveTo>
                <a:lnTo>
                  <a:pt x="3069589" y="539927"/>
                </a:lnTo>
                <a:lnTo>
                  <a:pt x="3070280" y="535940"/>
                </a:lnTo>
                <a:lnTo>
                  <a:pt x="3091744" y="535940"/>
                </a:lnTo>
                <a:lnTo>
                  <a:pt x="3085039" y="527050"/>
                </a:lnTo>
                <a:lnTo>
                  <a:pt x="3101759" y="527050"/>
                </a:lnTo>
                <a:lnTo>
                  <a:pt x="3099615" y="528320"/>
                </a:lnTo>
                <a:lnTo>
                  <a:pt x="3143587" y="528320"/>
                </a:lnTo>
                <a:lnTo>
                  <a:pt x="3142651" y="529590"/>
                </a:lnTo>
                <a:lnTo>
                  <a:pt x="3100957" y="529590"/>
                </a:lnTo>
                <a:lnTo>
                  <a:pt x="3099061" y="530783"/>
                </a:lnTo>
                <a:lnTo>
                  <a:pt x="3098963" y="532145"/>
                </a:lnTo>
                <a:lnTo>
                  <a:pt x="3100780" y="533400"/>
                </a:lnTo>
                <a:lnTo>
                  <a:pt x="3094743" y="533400"/>
                </a:lnTo>
                <a:lnTo>
                  <a:pt x="3092356" y="537210"/>
                </a:lnTo>
                <a:lnTo>
                  <a:pt x="3079159" y="537210"/>
                </a:lnTo>
                <a:lnTo>
                  <a:pt x="3078777" y="539186"/>
                </a:lnTo>
                <a:lnTo>
                  <a:pt x="3078858" y="540241"/>
                </a:lnTo>
                <a:lnTo>
                  <a:pt x="3079159" y="541020"/>
                </a:lnTo>
                <a:lnTo>
                  <a:pt x="3074969" y="541020"/>
                </a:lnTo>
                <a:lnTo>
                  <a:pt x="3069044" y="544014"/>
                </a:lnTo>
                <a:close/>
              </a:path>
              <a:path w="4096384" h="836930">
                <a:moveTo>
                  <a:pt x="3211086" y="531360"/>
                </a:moveTo>
                <a:lnTo>
                  <a:pt x="3211420" y="527050"/>
                </a:lnTo>
                <a:lnTo>
                  <a:pt x="3214637" y="530860"/>
                </a:lnTo>
                <a:lnTo>
                  <a:pt x="3211263" y="530860"/>
                </a:lnTo>
                <a:lnTo>
                  <a:pt x="3211086" y="531360"/>
                </a:lnTo>
                <a:close/>
              </a:path>
              <a:path w="4096384" h="836930">
                <a:moveTo>
                  <a:pt x="3216550" y="534670"/>
                </a:moveTo>
                <a:lnTo>
                  <a:pt x="3215951" y="534670"/>
                </a:lnTo>
                <a:lnTo>
                  <a:pt x="3216611" y="533661"/>
                </a:lnTo>
                <a:lnTo>
                  <a:pt x="3216738" y="533347"/>
                </a:lnTo>
                <a:lnTo>
                  <a:pt x="3211420" y="527050"/>
                </a:lnTo>
                <a:lnTo>
                  <a:pt x="3218272" y="527050"/>
                </a:lnTo>
                <a:lnTo>
                  <a:pt x="3218113" y="527925"/>
                </a:lnTo>
                <a:lnTo>
                  <a:pt x="3218099" y="528361"/>
                </a:lnTo>
                <a:lnTo>
                  <a:pt x="3219808" y="529590"/>
                </a:lnTo>
                <a:lnTo>
                  <a:pt x="3221846" y="529590"/>
                </a:lnTo>
                <a:lnTo>
                  <a:pt x="3219618" y="532145"/>
                </a:lnTo>
                <a:lnTo>
                  <a:pt x="3216550" y="534670"/>
                </a:lnTo>
                <a:close/>
              </a:path>
              <a:path w="4096384" h="836930">
                <a:moveTo>
                  <a:pt x="3339824" y="535940"/>
                </a:moveTo>
                <a:lnTo>
                  <a:pt x="3342331" y="527050"/>
                </a:lnTo>
                <a:lnTo>
                  <a:pt x="3349155" y="533400"/>
                </a:lnTo>
                <a:lnTo>
                  <a:pt x="3343346" y="533400"/>
                </a:lnTo>
                <a:lnTo>
                  <a:pt x="3339824" y="535940"/>
                </a:lnTo>
                <a:close/>
              </a:path>
              <a:path w="4096384" h="836930">
                <a:moveTo>
                  <a:pt x="3810343" y="528320"/>
                </a:moveTo>
                <a:lnTo>
                  <a:pt x="3806006" y="528320"/>
                </a:lnTo>
                <a:lnTo>
                  <a:pt x="3808180" y="527050"/>
                </a:lnTo>
                <a:lnTo>
                  <a:pt x="3809005" y="527050"/>
                </a:lnTo>
                <a:lnTo>
                  <a:pt x="3810343" y="528320"/>
                </a:lnTo>
                <a:close/>
              </a:path>
              <a:path w="4096384" h="836930">
                <a:moveTo>
                  <a:pt x="3813019" y="530860"/>
                </a:moveTo>
                <a:lnTo>
                  <a:pt x="3809005" y="527050"/>
                </a:lnTo>
                <a:lnTo>
                  <a:pt x="3812650" y="527050"/>
                </a:lnTo>
                <a:lnTo>
                  <a:pt x="3813019" y="530860"/>
                </a:lnTo>
                <a:close/>
              </a:path>
              <a:path w="4096384" h="836930">
                <a:moveTo>
                  <a:pt x="3820732" y="538480"/>
                </a:moveTo>
                <a:lnTo>
                  <a:pt x="3816201" y="534670"/>
                </a:lnTo>
                <a:lnTo>
                  <a:pt x="3814368" y="533400"/>
                </a:lnTo>
                <a:lnTo>
                  <a:pt x="3813928" y="532571"/>
                </a:lnTo>
                <a:lnTo>
                  <a:pt x="3813807" y="531959"/>
                </a:lnTo>
                <a:lnTo>
                  <a:pt x="3814608" y="530783"/>
                </a:lnTo>
                <a:lnTo>
                  <a:pt x="3817733" y="527050"/>
                </a:lnTo>
                <a:lnTo>
                  <a:pt x="3820732" y="538480"/>
                </a:lnTo>
                <a:close/>
              </a:path>
              <a:path w="4096384" h="836930">
                <a:moveTo>
                  <a:pt x="3827658" y="540457"/>
                </a:moveTo>
                <a:lnTo>
                  <a:pt x="3825654" y="538480"/>
                </a:lnTo>
                <a:lnTo>
                  <a:pt x="3820732" y="538480"/>
                </a:lnTo>
                <a:lnTo>
                  <a:pt x="3817733" y="527050"/>
                </a:lnTo>
                <a:lnTo>
                  <a:pt x="3818892" y="527050"/>
                </a:lnTo>
                <a:lnTo>
                  <a:pt x="3823423" y="528320"/>
                </a:lnTo>
                <a:lnTo>
                  <a:pt x="3832699" y="528320"/>
                </a:lnTo>
                <a:lnTo>
                  <a:pt x="3831811" y="529590"/>
                </a:lnTo>
                <a:lnTo>
                  <a:pt x="3836008" y="529590"/>
                </a:lnTo>
                <a:lnTo>
                  <a:pt x="3829303" y="530860"/>
                </a:lnTo>
                <a:lnTo>
                  <a:pt x="3828295" y="530860"/>
                </a:lnTo>
                <a:lnTo>
                  <a:pt x="3827658" y="540457"/>
                </a:lnTo>
                <a:close/>
              </a:path>
              <a:path w="4096384" h="836930">
                <a:moveTo>
                  <a:pt x="4044164" y="533400"/>
                </a:moveTo>
                <a:lnTo>
                  <a:pt x="4040907" y="533400"/>
                </a:lnTo>
                <a:lnTo>
                  <a:pt x="4043862" y="530857"/>
                </a:lnTo>
                <a:lnTo>
                  <a:pt x="4051094" y="527050"/>
                </a:lnTo>
                <a:lnTo>
                  <a:pt x="4052302" y="528283"/>
                </a:lnTo>
                <a:lnTo>
                  <a:pt x="4050850" y="529590"/>
                </a:lnTo>
                <a:lnTo>
                  <a:pt x="4049794" y="530966"/>
                </a:lnTo>
                <a:lnTo>
                  <a:pt x="4048813" y="532087"/>
                </a:lnTo>
                <a:lnTo>
                  <a:pt x="4044164" y="533400"/>
                </a:lnTo>
                <a:close/>
              </a:path>
              <a:path w="4096384" h="836930">
                <a:moveTo>
                  <a:pt x="4056167" y="533400"/>
                </a:moveTo>
                <a:lnTo>
                  <a:pt x="4044164" y="533400"/>
                </a:lnTo>
                <a:lnTo>
                  <a:pt x="4048719" y="532145"/>
                </a:lnTo>
                <a:lnTo>
                  <a:pt x="4049946" y="530783"/>
                </a:lnTo>
                <a:lnTo>
                  <a:pt x="4050850" y="529590"/>
                </a:lnTo>
                <a:lnTo>
                  <a:pt x="4052290" y="528361"/>
                </a:lnTo>
                <a:lnTo>
                  <a:pt x="4051094" y="527050"/>
                </a:lnTo>
                <a:lnTo>
                  <a:pt x="4075978" y="527050"/>
                </a:lnTo>
                <a:lnTo>
                  <a:pt x="4076385" y="528320"/>
                </a:lnTo>
                <a:lnTo>
                  <a:pt x="4072517" y="528320"/>
                </a:lnTo>
                <a:lnTo>
                  <a:pt x="4070539" y="529590"/>
                </a:lnTo>
                <a:lnTo>
                  <a:pt x="4057759" y="529590"/>
                </a:lnTo>
                <a:lnTo>
                  <a:pt x="4057297" y="530783"/>
                </a:lnTo>
                <a:lnTo>
                  <a:pt x="4057126" y="530966"/>
                </a:lnTo>
                <a:lnTo>
                  <a:pt x="4055642" y="532087"/>
                </a:lnTo>
                <a:lnTo>
                  <a:pt x="4055717" y="532418"/>
                </a:lnTo>
                <a:lnTo>
                  <a:pt x="4056167" y="533400"/>
                </a:lnTo>
                <a:close/>
              </a:path>
              <a:path w="4096384" h="836930">
                <a:moveTo>
                  <a:pt x="928694" y="537210"/>
                </a:moveTo>
                <a:lnTo>
                  <a:pt x="924658" y="531300"/>
                </a:lnTo>
                <a:lnTo>
                  <a:pt x="921996" y="527051"/>
                </a:lnTo>
                <a:lnTo>
                  <a:pt x="929538" y="529590"/>
                </a:lnTo>
                <a:lnTo>
                  <a:pt x="929034" y="529590"/>
                </a:lnTo>
                <a:lnTo>
                  <a:pt x="928694" y="537210"/>
                </a:lnTo>
                <a:close/>
              </a:path>
              <a:path w="4096384" h="836930">
                <a:moveTo>
                  <a:pt x="932639" y="537210"/>
                </a:moveTo>
                <a:lnTo>
                  <a:pt x="928694" y="537210"/>
                </a:lnTo>
                <a:lnTo>
                  <a:pt x="929034" y="529590"/>
                </a:lnTo>
                <a:lnTo>
                  <a:pt x="929538" y="529590"/>
                </a:lnTo>
                <a:lnTo>
                  <a:pt x="922044" y="527066"/>
                </a:lnTo>
                <a:lnTo>
                  <a:pt x="926016" y="528320"/>
                </a:lnTo>
                <a:lnTo>
                  <a:pt x="934567" y="528320"/>
                </a:lnTo>
                <a:lnTo>
                  <a:pt x="939117" y="532145"/>
                </a:lnTo>
                <a:lnTo>
                  <a:pt x="941102" y="533400"/>
                </a:lnTo>
                <a:lnTo>
                  <a:pt x="944121" y="535940"/>
                </a:lnTo>
                <a:lnTo>
                  <a:pt x="932557" y="535940"/>
                </a:lnTo>
                <a:lnTo>
                  <a:pt x="932639" y="537210"/>
                </a:lnTo>
                <a:close/>
              </a:path>
              <a:path w="4096384" h="836930">
                <a:moveTo>
                  <a:pt x="615234" y="551180"/>
                </a:moveTo>
                <a:lnTo>
                  <a:pt x="608195" y="551180"/>
                </a:lnTo>
                <a:lnTo>
                  <a:pt x="600831" y="543741"/>
                </a:lnTo>
                <a:lnTo>
                  <a:pt x="600750" y="543486"/>
                </a:lnTo>
                <a:lnTo>
                  <a:pt x="602335" y="542290"/>
                </a:lnTo>
                <a:lnTo>
                  <a:pt x="602832" y="542290"/>
                </a:lnTo>
                <a:lnTo>
                  <a:pt x="615975" y="527161"/>
                </a:lnTo>
                <a:lnTo>
                  <a:pt x="620108" y="528311"/>
                </a:lnTo>
                <a:lnTo>
                  <a:pt x="617772" y="533400"/>
                </a:lnTo>
                <a:lnTo>
                  <a:pt x="612354" y="539186"/>
                </a:lnTo>
                <a:lnTo>
                  <a:pt x="610555" y="541011"/>
                </a:lnTo>
                <a:lnTo>
                  <a:pt x="609327" y="544478"/>
                </a:lnTo>
                <a:lnTo>
                  <a:pt x="609380" y="545016"/>
                </a:lnTo>
                <a:lnTo>
                  <a:pt x="615234" y="55118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27421" y="537002"/>
                </a:lnTo>
                <a:lnTo>
                  <a:pt x="1025598" y="534878"/>
                </a:lnTo>
                <a:lnTo>
                  <a:pt x="1025528" y="534584"/>
                </a:lnTo>
                <a:lnTo>
                  <a:pt x="1030368" y="530783"/>
                </a:lnTo>
                <a:lnTo>
                  <a:pt x="1031790" y="529590"/>
                </a:lnTo>
                <a:lnTo>
                  <a:pt x="1036841" y="527925"/>
                </a:lnTo>
                <a:lnTo>
                  <a:pt x="1036642" y="528853"/>
                </a:lnTo>
                <a:lnTo>
                  <a:pt x="1035476" y="529590"/>
                </a:lnTo>
                <a:lnTo>
                  <a:pt x="1034972" y="52959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85714" y="534670"/>
                </a:lnTo>
                <a:lnTo>
                  <a:pt x="3085169" y="533347"/>
                </a:lnTo>
                <a:lnTo>
                  <a:pt x="3084522" y="532130"/>
                </a:lnTo>
                <a:lnTo>
                  <a:pt x="3084031" y="532130"/>
                </a:lnTo>
                <a:lnTo>
                  <a:pt x="3084856" y="527973"/>
                </a:lnTo>
                <a:lnTo>
                  <a:pt x="3084856" y="528320"/>
                </a:lnTo>
                <a:lnTo>
                  <a:pt x="3085997" y="52832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2185551" y="546100"/>
                </a:moveTo>
                <a:lnTo>
                  <a:pt x="2171280" y="546100"/>
                </a:lnTo>
                <a:lnTo>
                  <a:pt x="2176573" y="544830"/>
                </a:lnTo>
                <a:lnTo>
                  <a:pt x="2173647" y="542290"/>
                </a:lnTo>
                <a:lnTo>
                  <a:pt x="2172141" y="542290"/>
                </a:lnTo>
                <a:lnTo>
                  <a:pt x="2165600" y="537210"/>
                </a:lnTo>
                <a:lnTo>
                  <a:pt x="2176502" y="537210"/>
                </a:lnTo>
                <a:lnTo>
                  <a:pt x="2174322" y="528320"/>
                </a:lnTo>
                <a:lnTo>
                  <a:pt x="2178172" y="528320"/>
                </a:lnTo>
                <a:lnTo>
                  <a:pt x="2177967" y="528060"/>
                </a:lnTo>
                <a:lnTo>
                  <a:pt x="2180182" y="529590"/>
                </a:lnTo>
                <a:lnTo>
                  <a:pt x="2186219" y="529590"/>
                </a:lnTo>
                <a:lnTo>
                  <a:pt x="2186219" y="534670"/>
                </a:lnTo>
                <a:lnTo>
                  <a:pt x="2195005" y="534670"/>
                </a:lnTo>
                <a:lnTo>
                  <a:pt x="2194200" y="535940"/>
                </a:lnTo>
                <a:lnTo>
                  <a:pt x="2177504" y="535940"/>
                </a:lnTo>
                <a:lnTo>
                  <a:pt x="2178846" y="538480"/>
                </a:lnTo>
                <a:lnTo>
                  <a:pt x="2179848" y="539750"/>
                </a:lnTo>
                <a:lnTo>
                  <a:pt x="2183037" y="539750"/>
                </a:lnTo>
                <a:lnTo>
                  <a:pt x="2184045" y="544830"/>
                </a:lnTo>
                <a:lnTo>
                  <a:pt x="2184713" y="544830"/>
                </a:lnTo>
                <a:lnTo>
                  <a:pt x="2185551" y="546100"/>
                </a:lnTo>
                <a:close/>
              </a:path>
              <a:path w="4096384" h="836930">
                <a:moveTo>
                  <a:pt x="1614226" y="528320"/>
                </a:moveTo>
                <a:lnTo>
                  <a:pt x="1613778" y="528320"/>
                </a:lnTo>
                <a:lnTo>
                  <a:pt x="1613991" y="528088"/>
                </a:lnTo>
                <a:lnTo>
                  <a:pt x="1614226" y="528320"/>
                </a:lnTo>
                <a:close/>
              </a:path>
              <a:path w="4096384" h="836930">
                <a:moveTo>
                  <a:pt x="179627" y="528361"/>
                </a:moveTo>
                <a:lnTo>
                  <a:pt x="179787" y="528283"/>
                </a:lnTo>
                <a:lnTo>
                  <a:pt x="179627" y="528361"/>
                </a:lnTo>
                <a:close/>
              </a:path>
              <a:path w="4096384" h="836930">
                <a:moveTo>
                  <a:pt x="1483660" y="533400"/>
                </a:moveTo>
                <a:lnTo>
                  <a:pt x="1479350" y="533400"/>
                </a:lnTo>
                <a:lnTo>
                  <a:pt x="1481276" y="530966"/>
                </a:lnTo>
                <a:lnTo>
                  <a:pt x="1481320" y="530783"/>
                </a:lnTo>
                <a:lnTo>
                  <a:pt x="1480015" y="528311"/>
                </a:lnTo>
                <a:lnTo>
                  <a:pt x="1483037" y="532130"/>
                </a:lnTo>
                <a:lnTo>
                  <a:pt x="1485024" y="532130"/>
                </a:lnTo>
                <a:lnTo>
                  <a:pt x="1483660" y="533400"/>
                </a:lnTo>
                <a:close/>
              </a:path>
              <a:path w="4096384" h="836930">
                <a:moveTo>
                  <a:pt x="26030" y="533400"/>
                </a:moveTo>
                <a:lnTo>
                  <a:pt x="20334" y="528320"/>
                </a:lnTo>
                <a:lnTo>
                  <a:pt x="32572" y="528320"/>
                </a:lnTo>
                <a:lnTo>
                  <a:pt x="26030" y="533400"/>
                </a:lnTo>
                <a:close/>
              </a:path>
              <a:path w="4096384" h="836930">
                <a:moveTo>
                  <a:pt x="40449" y="533400"/>
                </a:moveTo>
                <a:lnTo>
                  <a:pt x="26030" y="533400"/>
                </a:lnTo>
                <a:lnTo>
                  <a:pt x="32572" y="528320"/>
                </a:lnTo>
                <a:lnTo>
                  <a:pt x="50000" y="528320"/>
                </a:lnTo>
                <a:lnTo>
                  <a:pt x="49916" y="529590"/>
                </a:lnTo>
                <a:lnTo>
                  <a:pt x="40612" y="529590"/>
                </a:lnTo>
                <a:lnTo>
                  <a:pt x="39106" y="530860"/>
                </a:lnTo>
                <a:lnTo>
                  <a:pt x="38438" y="530860"/>
                </a:lnTo>
                <a:lnTo>
                  <a:pt x="40449" y="533400"/>
                </a:lnTo>
                <a:close/>
              </a:path>
              <a:path w="4096384" h="836930">
                <a:moveTo>
                  <a:pt x="106824" y="533400"/>
                </a:moveTo>
                <a:lnTo>
                  <a:pt x="106201" y="531511"/>
                </a:lnTo>
                <a:lnTo>
                  <a:pt x="106075" y="530411"/>
                </a:lnTo>
                <a:lnTo>
                  <a:pt x="106490" y="528320"/>
                </a:lnTo>
                <a:lnTo>
                  <a:pt x="107165" y="528320"/>
                </a:lnTo>
                <a:lnTo>
                  <a:pt x="108137" y="530783"/>
                </a:lnTo>
                <a:lnTo>
                  <a:pt x="108110" y="530966"/>
                </a:lnTo>
                <a:lnTo>
                  <a:pt x="106824" y="533400"/>
                </a:lnTo>
                <a:close/>
              </a:path>
              <a:path w="4096384" h="836930">
                <a:moveTo>
                  <a:pt x="111132" y="533400"/>
                </a:moveTo>
                <a:lnTo>
                  <a:pt x="106824" y="533400"/>
                </a:lnTo>
                <a:lnTo>
                  <a:pt x="108110" y="530966"/>
                </a:lnTo>
                <a:lnTo>
                  <a:pt x="108137" y="530783"/>
                </a:lnTo>
                <a:lnTo>
                  <a:pt x="107165" y="528320"/>
                </a:lnTo>
                <a:lnTo>
                  <a:pt x="120133" y="528320"/>
                </a:lnTo>
                <a:lnTo>
                  <a:pt x="119096" y="530783"/>
                </a:lnTo>
                <a:lnTo>
                  <a:pt x="119231" y="532130"/>
                </a:lnTo>
                <a:lnTo>
                  <a:pt x="111356" y="532130"/>
                </a:lnTo>
                <a:lnTo>
                  <a:pt x="111132" y="533400"/>
                </a:lnTo>
                <a:close/>
              </a:path>
              <a:path w="4096384" h="836930">
                <a:moveTo>
                  <a:pt x="330441" y="533400"/>
                </a:moveTo>
                <a:lnTo>
                  <a:pt x="326250" y="533400"/>
                </a:lnTo>
                <a:lnTo>
                  <a:pt x="325582" y="528320"/>
                </a:lnTo>
                <a:lnTo>
                  <a:pt x="334298" y="528320"/>
                </a:lnTo>
                <a:lnTo>
                  <a:pt x="330441" y="533400"/>
                </a:lnTo>
                <a:close/>
              </a:path>
              <a:path w="4096384" h="836930">
                <a:moveTo>
                  <a:pt x="327592" y="547370"/>
                </a:moveTo>
                <a:lnTo>
                  <a:pt x="327781" y="544478"/>
                </a:lnTo>
                <a:lnTo>
                  <a:pt x="327899" y="543486"/>
                </a:lnTo>
                <a:lnTo>
                  <a:pt x="330910" y="539672"/>
                </a:lnTo>
                <a:lnTo>
                  <a:pt x="333009" y="537391"/>
                </a:lnTo>
                <a:lnTo>
                  <a:pt x="333134" y="537147"/>
                </a:lnTo>
                <a:lnTo>
                  <a:pt x="331443" y="534670"/>
                </a:lnTo>
                <a:lnTo>
                  <a:pt x="327926" y="533400"/>
                </a:lnTo>
                <a:lnTo>
                  <a:pt x="336642" y="533400"/>
                </a:lnTo>
                <a:lnTo>
                  <a:pt x="341336" y="528320"/>
                </a:lnTo>
                <a:lnTo>
                  <a:pt x="341670" y="528320"/>
                </a:lnTo>
                <a:lnTo>
                  <a:pt x="344253" y="533347"/>
                </a:lnTo>
                <a:lnTo>
                  <a:pt x="344199" y="533499"/>
                </a:lnTo>
                <a:lnTo>
                  <a:pt x="339133" y="539766"/>
                </a:lnTo>
                <a:lnTo>
                  <a:pt x="331771" y="544830"/>
                </a:lnTo>
                <a:lnTo>
                  <a:pt x="327592" y="547370"/>
                </a:lnTo>
                <a:close/>
              </a:path>
              <a:path w="4096384" h="836930">
                <a:moveTo>
                  <a:pt x="439234" y="533400"/>
                </a:moveTo>
                <a:lnTo>
                  <a:pt x="428836" y="533400"/>
                </a:lnTo>
                <a:lnTo>
                  <a:pt x="429340" y="529590"/>
                </a:lnTo>
                <a:lnTo>
                  <a:pt x="433026" y="529590"/>
                </a:lnTo>
                <a:lnTo>
                  <a:pt x="436883" y="528320"/>
                </a:lnTo>
                <a:lnTo>
                  <a:pt x="439234" y="533400"/>
                </a:lnTo>
                <a:close/>
              </a:path>
              <a:path w="4096384" h="836930">
                <a:moveTo>
                  <a:pt x="455486" y="547370"/>
                </a:moveTo>
                <a:lnTo>
                  <a:pt x="452637" y="528320"/>
                </a:lnTo>
                <a:lnTo>
                  <a:pt x="456494" y="529590"/>
                </a:lnTo>
                <a:lnTo>
                  <a:pt x="463984" y="529590"/>
                </a:lnTo>
                <a:lnTo>
                  <a:pt x="465244" y="530860"/>
                </a:lnTo>
                <a:lnTo>
                  <a:pt x="466741" y="532130"/>
                </a:lnTo>
                <a:lnTo>
                  <a:pt x="459853" y="532130"/>
                </a:lnTo>
                <a:lnTo>
                  <a:pt x="461019" y="537210"/>
                </a:lnTo>
                <a:lnTo>
                  <a:pt x="462197" y="543560"/>
                </a:lnTo>
                <a:lnTo>
                  <a:pt x="468276" y="543560"/>
                </a:lnTo>
                <a:lnTo>
                  <a:pt x="464972" y="546100"/>
                </a:lnTo>
                <a:lnTo>
                  <a:pt x="457487" y="546109"/>
                </a:lnTo>
                <a:lnTo>
                  <a:pt x="455486" y="547370"/>
                </a:lnTo>
                <a:close/>
              </a:path>
              <a:path w="4096384" h="836930">
                <a:moveTo>
                  <a:pt x="463984" y="529590"/>
                </a:moveTo>
                <a:lnTo>
                  <a:pt x="456494" y="529590"/>
                </a:lnTo>
                <a:lnTo>
                  <a:pt x="452637" y="528320"/>
                </a:lnTo>
                <a:lnTo>
                  <a:pt x="462724" y="528320"/>
                </a:lnTo>
                <a:lnTo>
                  <a:pt x="463984" y="529590"/>
                </a:lnTo>
                <a:close/>
              </a:path>
              <a:path w="4096384" h="836930">
                <a:moveTo>
                  <a:pt x="514996" y="532130"/>
                </a:moveTo>
                <a:lnTo>
                  <a:pt x="508962" y="532130"/>
                </a:lnTo>
                <a:lnTo>
                  <a:pt x="506658" y="528320"/>
                </a:lnTo>
                <a:lnTo>
                  <a:pt x="513676" y="528320"/>
                </a:lnTo>
                <a:lnTo>
                  <a:pt x="513821" y="530860"/>
                </a:lnTo>
                <a:lnTo>
                  <a:pt x="513657" y="530860"/>
                </a:lnTo>
                <a:lnTo>
                  <a:pt x="514996" y="532130"/>
                </a:lnTo>
                <a:close/>
              </a:path>
              <a:path w="4096384" h="836930">
                <a:moveTo>
                  <a:pt x="516335" y="533400"/>
                </a:moveTo>
                <a:lnTo>
                  <a:pt x="513657" y="530860"/>
                </a:lnTo>
                <a:lnTo>
                  <a:pt x="513821" y="530860"/>
                </a:lnTo>
                <a:lnTo>
                  <a:pt x="513676" y="528320"/>
                </a:lnTo>
                <a:lnTo>
                  <a:pt x="518686" y="528320"/>
                </a:lnTo>
                <a:lnTo>
                  <a:pt x="520772" y="529534"/>
                </a:lnTo>
                <a:lnTo>
                  <a:pt x="520761" y="529689"/>
                </a:lnTo>
                <a:lnTo>
                  <a:pt x="518159" y="532145"/>
                </a:lnTo>
                <a:lnTo>
                  <a:pt x="516335" y="533400"/>
                </a:lnTo>
                <a:close/>
              </a:path>
              <a:path w="4096384" h="836930">
                <a:moveTo>
                  <a:pt x="562838" y="548628"/>
                </a:moveTo>
                <a:lnTo>
                  <a:pt x="565278" y="546109"/>
                </a:lnTo>
                <a:lnTo>
                  <a:pt x="565572" y="545016"/>
                </a:lnTo>
                <a:lnTo>
                  <a:pt x="566478" y="540483"/>
                </a:lnTo>
                <a:lnTo>
                  <a:pt x="566583" y="539739"/>
                </a:lnTo>
                <a:lnTo>
                  <a:pt x="557239" y="537210"/>
                </a:lnTo>
                <a:lnTo>
                  <a:pt x="555393" y="533400"/>
                </a:lnTo>
                <a:lnTo>
                  <a:pt x="554646" y="528320"/>
                </a:lnTo>
                <a:lnTo>
                  <a:pt x="557701" y="528320"/>
                </a:lnTo>
                <a:lnTo>
                  <a:pt x="561715" y="530966"/>
                </a:lnTo>
                <a:lnTo>
                  <a:pt x="563270" y="532130"/>
                </a:lnTo>
                <a:lnTo>
                  <a:pt x="572397" y="532130"/>
                </a:lnTo>
                <a:lnTo>
                  <a:pt x="570037" y="534584"/>
                </a:lnTo>
                <a:lnTo>
                  <a:pt x="569940" y="534716"/>
                </a:lnTo>
                <a:lnTo>
                  <a:pt x="569263" y="537002"/>
                </a:lnTo>
                <a:lnTo>
                  <a:pt x="569314" y="537391"/>
                </a:lnTo>
                <a:lnTo>
                  <a:pt x="571577" y="541037"/>
                </a:lnTo>
                <a:lnTo>
                  <a:pt x="576124" y="546241"/>
                </a:lnTo>
                <a:lnTo>
                  <a:pt x="577021" y="547370"/>
                </a:lnTo>
                <a:lnTo>
                  <a:pt x="570137" y="547371"/>
                </a:lnTo>
                <a:lnTo>
                  <a:pt x="562838" y="548628"/>
                </a:lnTo>
                <a:close/>
              </a:path>
              <a:path w="4096384" h="836930">
                <a:moveTo>
                  <a:pt x="563270" y="532130"/>
                </a:moveTo>
                <a:lnTo>
                  <a:pt x="561455" y="530783"/>
                </a:lnTo>
                <a:lnTo>
                  <a:pt x="557701" y="528320"/>
                </a:lnTo>
                <a:lnTo>
                  <a:pt x="568217" y="528320"/>
                </a:lnTo>
                <a:lnTo>
                  <a:pt x="566056" y="530018"/>
                </a:lnTo>
                <a:lnTo>
                  <a:pt x="563270" y="532130"/>
                </a:lnTo>
                <a:close/>
              </a:path>
              <a:path w="4096384" h="836930">
                <a:moveTo>
                  <a:pt x="592678" y="532130"/>
                </a:moveTo>
                <a:lnTo>
                  <a:pt x="592277" y="528320"/>
                </a:lnTo>
                <a:lnTo>
                  <a:pt x="592678" y="532130"/>
                </a:lnTo>
                <a:close/>
              </a:path>
              <a:path w="4096384" h="836930">
                <a:moveTo>
                  <a:pt x="609452" y="534670"/>
                </a:moveTo>
                <a:lnTo>
                  <a:pt x="592945" y="534670"/>
                </a:lnTo>
                <a:lnTo>
                  <a:pt x="592277" y="528320"/>
                </a:lnTo>
                <a:lnTo>
                  <a:pt x="597517" y="528320"/>
                </a:lnTo>
                <a:lnTo>
                  <a:pt x="598138" y="529590"/>
                </a:lnTo>
                <a:lnTo>
                  <a:pt x="601612" y="530966"/>
                </a:lnTo>
                <a:lnTo>
                  <a:pt x="604715" y="532130"/>
                </a:lnTo>
                <a:lnTo>
                  <a:pt x="611659" y="532130"/>
                </a:lnTo>
                <a:lnTo>
                  <a:pt x="609452" y="534670"/>
                </a:lnTo>
                <a:close/>
              </a:path>
              <a:path w="4096384" h="836930">
                <a:moveTo>
                  <a:pt x="682625" y="534670"/>
                </a:moveTo>
                <a:lnTo>
                  <a:pt x="683332" y="532031"/>
                </a:lnTo>
                <a:lnTo>
                  <a:pt x="683619" y="531307"/>
                </a:lnTo>
                <a:lnTo>
                  <a:pt x="683726" y="530783"/>
                </a:lnTo>
                <a:lnTo>
                  <a:pt x="681446" y="528320"/>
                </a:lnTo>
                <a:lnTo>
                  <a:pt x="685303" y="528320"/>
                </a:lnTo>
                <a:lnTo>
                  <a:pt x="693520" y="529590"/>
                </a:lnTo>
                <a:lnTo>
                  <a:pt x="682625" y="534670"/>
                </a:lnTo>
                <a:close/>
              </a:path>
              <a:path w="4096384" h="836930">
                <a:moveTo>
                  <a:pt x="690665" y="534670"/>
                </a:moveTo>
                <a:lnTo>
                  <a:pt x="682625" y="534670"/>
                </a:lnTo>
                <a:lnTo>
                  <a:pt x="693520" y="529590"/>
                </a:lnTo>
                <a:lnTo>
                  <a:pt x="685303" y="528320"/>
                </a:lnTo>
                <a:lnTo>
                  <a:pt x="696955" y="528320"/>
                </a:lnTo>
                <a:lnTo>
                  <a:pt x="695026" y="530860"/>
                </a:lnTo>
                <a:lnTo>
                  <a:pt x="690665" y="534670"/>
                </a:lnTo>
                <a:close/>
              </a:path>
              <a:path w="4096384" h="836930">
                <a:moveTo>
                  <a:pt x="714921" y="532130"/>
                </a:moveTo>
                <a:lnTo>
                  <a:pt x="704945" y="532130"/>
                </a:lnTo>
                <a:lnTo>
                  <a:pt x="708269" y="529590"/>
                </a:lnTo>
                <a:lnTo>
                  <a:pt x="711722" y="528320"/>
                </a:lnTo>
                <a:lnTo>
                  <a:pt x="714140" y="529590"/>
                </a:lnTo>
                <a:lnTo>
                  <a:pt x="714921" y="532130"/>
                </a:lnTo>
                <a:close/>
              </a:path>
              <a:path w="4096384" h="836930">
                <a:moveTo>
                  <a:pt x="855215" y="535940"/>
                </a:moveTo>
                <a:lnTo>
                  <a:pt x="847926" y="535940"/>
                </a:lnTo>
                <a:lnTo>
                  <a:pt x="846192" y="532875"/>
                </a:lnTo>
                <a:lnTo>
                  <a:pt x="860478" y="528320"/>
                </a:lnTo>
                <a:lnTo>
                  <a:pt x="861480" y="528320"/>
                </a:lnTo>
                <a:lnTo>
                  <a:pt x="861504" y="532145"/>
                </a:lnTo>
                <a:lnTo>
                  <a:pt x="855215" y="535940"/>
                </a:lnTo>
                <a:close/>
              </a:path>
              <a:path w="4096384" h="836930">
                <a:moveTo>
                  <a:pt x="888300" y="530860"/>
                </a:moveTo>
                <a:lnTo>
                  <a:pt x="884280" y="529590"/>
                </a:lnTo>
                <a:lnTo>
                  <a:pt x="886624" y="528320"/>
                </a:lnTo>
                <a:lnTo>
                  <a:pt x="888300" y="53086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75307" y="530857"/>
                </a:lnTo>
                <a:lnTo>
                  <a:pt x="980828" y="528320"/>
                </a:lnTo>
                <a:lnTo>
                  <a:pt x="983008" y="528320"/>
                </a:lnTo>
                <a:lnTo>
                  <a:pt x="983967" y="529534"/>
                </a:lnTo>
                <a:lnTo>
                  <a:pt x="983847" y="532130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83343" y="534670"/>
                </a:moveTo>
                <a:lnTo>
                  <a:pt x="982341" y="534670"/>
                </a:lnTo>
                <a:lnTo>
                  <a:pt x="983847" y="532130"/>
                </a:lnTo>
                <a:lnTo>
                  <a:pt x="983967" y="529534"/>
                </a:lnTo>
                <a:lnTo>
                  <a:pt x="983008" y="528320"/>
                </a:lnTo>
                <a:lnTo>
                  <a:pt x="985256" y="528320"/>
                </a:lnTo>
                <a:lnTo>
                  <a:pt x="985523" y="530860"/>
                </a:lnTo>
                <a:lnTo>
                  <a:pt x="992597" y="530860"/>
                </a:lnTo>
                <a:lnTo>
                  <a:pt x="992128" y="533400"/>
                </a:lnTo>
                <a:lnTo>
                  <a:pt x="983847" y="533400"/>
                </a:lnTo>
                <a:lnTo>
                  <a:pt x="983343" y="534670"/>
                </a:lnTo>
                <a:close/>
              </a:path>
              <a:path w="4096384" h="836930">
                <a:moveTo>
                  <a:pt x="1049050" y="530860"/>
                </a:moveTo>
                <a:lnTo>
                  <a:pt x="1047210" y="530860"/>
                </a:lnTo>
                <a:lnTo>
                  <a:pt x="1046985" y="530018"/>
                </a:lnTo>
                <a:lnTo>
                  <a:pt x="1046885" y="529534"/>
                </a:lnTo>
                <a:lnTo>
                  <a:pt x="1047210" y="528320"/>
                </a:lnTo>
                <a:lnTo>
                  <a:pt x="1050393" y="528320"/>
                </a:lnTo>
                <a:lnTo>
                  <a:pt x="1050287" y="529689"/>
                </a:lnTo>
                <a:lnTo>
                  <a:pt x="1049050" y="530860"/>
                </a:lnTo>
                <a:close/>
              </a:path>
              <a:path w="4096384" h="836930">
                <a:moveTo>
                  <a:pt x="1059445" y="530860"/>
                </a:moveTo>
                <a:lnTo>
                  <a:pt x="1049050" y="530860"/>
                </a:lnTo>
                <a:lnTo>
                  <a:pt x="1050287" y="529689"/>
                </a:lnTo>
                <a:lnTo>
                  <a:pt x="1050393" y="528320"/>
                </a:lnTo>
                <a:lnTo>
                  <a:pt x="1059780" y="528320"/>
                </a:lnTo>
                <a:lnTo>
                  <a:pt x="1059445" y="530860"/>
                </a:lnTo>
                <a:close/>
              </a:path>
              <a:path w="4096384" h="836930">
                <a:moveTo>
                  <a:pt x="1089451" y="530860"/>
                </a:moveTo>
                <a:lnTo>
                  <a:pt x="1087266" y="530857"/>
                </a:lnTo>
                <a:lnTo>
                  <a:pt x="1085267" y="529689"/>
                </a:lnTo>
                <a:lnTo>
                  <a:pt x="1085190" y="529534"/>
                </a:lnTo>
                <a:lnTo>
                  <a:pt x="1087270" y="528320"/>
                </a:lnTo>
                <a:lnTo>
                  <a:pt x="1089356" y="529534"/>
                </a:lnTo>
                <a:lnTo>
                  <a:pt x="1089451" y="530860"/>
                </a:lnTo>
                <a:close/>
              </a:path>
              <a:path w="4096384" h="836930">
                <a:moveTo>
                  <a:pt x="1101857" y="530860"/>
                </a:moveTo>
                <a:lnTo>
                  <a:pt x="1089451" y="530860"/>
                </a:lnTo>
                <a:lnTo>
                  <a:pt x="1089356" y="529534"/>
                </a:lnTo>
                <a:lnTo>
                  <a:pt x="1087270" y="528320"/>
                </a:lnTo>
                <a:lnTo>
                  <a:pt x="1104537" y="528320"/>
                </a:lnTo>
                <a:lnTo>
                  <a:pt x="1101857" y="530860"/>
                </a:lnTo>
                <a:close/>
              </a:path>
              <a:path w="4096384" h="836930">
                <a:moveTo>
                  <a:pt x="1100517" y="532130"/>
                </a:moveTo>
                <a:lnTo>
                  <a:pt x="1104537" y="528320"/>
                </a:lnTo>
                <a:lnTo>
                  <a:pt x="1102356" y="530860"/>
                </a:lnTo>
                <a:lnTo>
                  <a:pt x="1100517" y="532130"/>
                </a:lnTo>
                <a:close/>
              </a:path>
              <a:path w="4096384" h="836930">
                <a:moveTo>
                  <a:pt x="1112815" y="532130"/>
                </a:moveTo>
                <a:lnTo>
                  <a:pt x="1100517" y="532130"/>
                </a:lnTo>
                <a:lnTo>
                  <a:pt x="1102356" y="530860"/>
                </a:lnTo>
                <a:lnTo>
                  <a:pt x="1104537" y="528320"/>
                </a:lnTo>
                <a:lnTo>
                  <a:pt x="1116502" y="528320"/>
                </a:lnTo>
                <a:lnTo>
                  <a:pt x="1111707" y="530857"/>
                </a:lnTo>
                <a:lnTo>
                  <a:pt x="1112815" y="532130"/>
                </a:lnTo>
                <a:close/>
              </a:path>
              <a:path w="4096384" h="836930">
                <a:moveTo>
                  <a:pt x="1122472" y="537210"/>
                </a:moveTo>
                <a:lnTo>
                  <a:pt x="1122138" y="537210"/>
                </a:lnTo>
                <a:lnTo>
                  <a:pt x="1114928" y="533400"/>
                </a:lnTo>
                <a:lnTo>
                  <a:pt x="1113927" y="533400"/>
                </a:lnTo>
                <a:lnTo>
                  <a:pt x="1111707" y="530857"/>
                </a:lnTo>
                <a:lnTo>
                  <a:pt x="1116502" y="528320"/>
                </a:lnTo>
                <a:lnTo>
                  <a:pt x="1122145" y="530857"/>
                </a:lnTo>
                <a:lnTo>
                  <a:pt x="1122472" y="537210"/>
                </a:lnTo>
                <a:close/>
              </a:path>
              <a:path w="4096384" h="836930">
                <a:moveTo>
                  <a:pt x="1133367" y="537210"/>
                </a:moveTo>
                <a:lnTo>
                  <a:pt x="1122472" y="537210"/>
                </a:lnTo>
                <a:lnTo>
                  <a:pt x="1122145" y="530857"/>
                </a:lnTo>
                <a:lnTo>
                  <a:pt x="1116502" y="528320"/>
                </a:lnTo>
                <a:lnTo>
                  <a:pt x="1143261" y="528320"/>
                </a:lnTo>
                <a:lnTo>
                  <a:pt x="1137733" y="530857"/>
                </a:lnTo>
                <a:lnTo>
                  <a:pt x="1142253" y="533400"/>
                </a:lnTo>
                <a:lnTo>
                  <a:pt x="1144767" y="534670"/>
                </a:lnTo>
                <a:lnTo>
                  <a:pt x="1135214" y="534670"/>
                </a:lnTo>
                <a:lnTo>
                  <a:pt x="1133367" y="537210"/>
                </a:lnTo>
                <a:close/>
              </a:path>
              <a:path w="4096384" h="836930">
                <a:moveTo>
                  <a:pt x="1156501" y="532130"/>
                </a:moveTo>
                <a:lnTo>
                  <a:pt x="1154320" y="532130"/>
                </a:lnTo>
                <a:lnTo>
                  <a:pt x="1151976" y="530860"/>
                </a:lnTo>
                <a:lnTo>
                  <a:pt x="1151900" y="529534"/>
                </a:lnTo>
                <a:lnTo>
                  <a:pt x="1153986" y="528320"/>
                </a:lnTo>
                <a:lnTo>
                  <a:pt x="1157169" y="528320"/>
                </a:lnTo>
                <a:lnTo>
                  <a:pt x="1156501" y="532130"/>
                </a:lnTo>
                <a:close/>
              </a:path>
              <a:path w="4096384" h="836930">
                <a:moveTo>
                  <a:pt x="1168235" y="532130"/>
                </a:moveTo>
                <a:lnTo>
                  <a:pt x="1156501" y="532130"/>
                </a:lnTo>
                <a:lnTo>
                  <a:pt x="1157169" y="528320"/>
                </a:lnTo>
                <a:lnTo>
                  <a:pt x="1171751" y="528320"/>
                </a:lnTo>
                <a:lnTo>
                  <a:pt x="1166224" y="529590"/>
                </a:lnTo>
                <a:lnTo>
                  <a:pt x="1168235" y="532130"/>
                </a:lnTo>
                <a:close/>
              </a:path>
              <a:path w="4096384" h="836930">
                <a:moveTo>
                  <a:pt x="1169073" y="533400"/>
                </a:moveTo>
                <a:lnTo>
                  <a:pt x="1168100" y="531959"/>
                </a:lnTo>
                <a:lnTo>
                  <a:pt x="1166224" y="529590"/>
                </a:lnTo>
                <a:lnTo>
                  <a:pt x="1171751" y="528320"/>
                </a:lnTo>
                <a:lnTo>
                  <a:pt x="1171638" y="530966"/>
                </a:lnTo>
                <a:lnTo>
                  <a:pt x="1169073" y="533400"/>
                </a:lnTo>
                <a:close/>
              </a:path>
              <a:path w="4096384" h="836930">
                <a:moveTo>
                  <a:pt x="1263951" y="541020"/>
                </a:moveTo>
                <a:lnTo>
                  <a:pt x="1256074" y="541020"/>
                </a:lnTo>
                <a:lnTo>
                  <a:pt x="1257678" y="539672"/>
                </a:lnTo>
                <a:lnTo>
                  <a:pt x="1260763" y="537210"/>
                </a:lnTo>
                <a:lnTo>
                  <a:pt x="1252381" y="533400"/>
                </a:lnTo>
                <a:lnTo>
                  <a:pt x="1169073" y="533400"/>
                </a:lnTo>
                <a:lnTo>
                  <a:pt x="1171638" y="530966"/>
                </a:lnTo>
                <a:lnTo>
                  <a:pt x="1171751" y="528320"/>
                </a:lnTo>
                <a:lnTo>
                  <a:pt x="1182817" y="528320"/>
                </a:lnTo>
                <a:lnTo>
                  <a:pt x="1180411" y="529534"/>
                </a:lnTo>
                <a:lnTo>
                  <a:pt x="1180290" y="529689"/>
                </a:lnTo>
                <a:lnTo>
                  <a:pt x="1180196" y="530411"/>
                </a:lnTo>
                <a:lnTo>
                  <a:pt x="1180314" y="530954"/>
                </a:lnTo>
                <a:lnTo>
                  <a:pt x="1182483" y="532130"/>
                </a:lnTo>
                <a:lnTo>
                  <a:pt x="1270266" y="532130"/>
                </a:lnTo>
                <a:lnTo>
                  <a:pt x="1268536" y="534584"/>
                </a:lnTo>
                <a:lnTo>
                  <a:pt x="1268414" y="534716"/>
                </a:lnTo>
                <a:lnTo>
                  <a:pt x="1266882" y="535877"/>
                </a:lnTo>
                <a:lnTo>
                  <a:pt x="1266970" y="537210"/>
                </a:lnTo>
                <a:lnTo>
                  <a:pt x="1268810" y="538480"/>
                </a:lnTo>
                <a:lnTo>
                  <a:pt x="1266466" y="538480"/>
                </a:lnTo>
                <a:lnTo>
                  <a:pt x="1263951" y="541020"/>
                </a:lnTo>
                <a:close/>
              </a:path>
              <a:path w="4096384" h="836930">
                <a:moveTo>
                  <a:pt x="1182483" y="532130"/>
                </a:moveTo>
                <a:lnTo>
                  <a:pt x="1180314" y="530954"/>
                </a:lnTo>
                <a:lnTo>
                  <a:pt x="1180196" y="530411"/>
                </a:lnTo>
                <a:lnTo>
                  <a:pt x="1180290" y="529689"/>
                </a:lnTo>
                <a:lnTo>
                  <a:pt x="1180411" y="529534"/>
                </a:lnTo>
                <a:lnTo>
                  <a:pt x="1182817" y="528320"/>
                </a:lnTo>
                <a:lnTo>
                  <a:pt x="1184583" y="529534"/>
                </a:lnTo>
                <a:lnTo>
                  <a:pt x="1184480" y="530966"/>
                </a:lnTo>
                <a:lnTo>
                  <a:pt x="1182483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82483" y="532130"/>
                </a:lnTo>
                <a:lnTo>
                  <a:pt x="1184480" y="530966"/>
                </a:lnTo>
                <a:lnTo>
                  <a:pt x="1184583" y="529534"/>
                </a:lnTo>
                <a:lnTo>
                  <a:pt x="1182817" y="528320"/>
                </a:lnTo>
                <a:lnTo>
                  <a:pt x="1195723" y="528320"/>
                </a:lnTo>
                <a:lnTo>
                  <a:pt x="1195403" y="529534"/>
                </a:lnTo>
                <a:lnTo>
                  <a:pt x="1195588" y="530018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95521" y="529874"/>
                </a:lnTo>
                <a:lnTo>
                  <a:pt x="1195403" y="529534"/>
                </a:lnTo>
                <a:lnTo>
                  <a:pt x="1195723" y="528320"/>
                </a:lnTo>
                <a:lnTo>
                  <a:pt x="1197569" y="528320"/>
                </a:lnTo>
                <a:lnTo>
                  <a:pt x="1197457" y="529874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277191" y="532130"/>
                </a:moveTo>
                <a:lnTo>
                  <a:pt x="1272496" y="532130"/>
                </a:lnTo>
                <a:lnTo>
                  <a:pt x="1274513" y="528320"/>
                </a:lnTo>
                <a:lnTo>
                  <a:pt x="1276756" y="529534"/>
                </a:lnTo>
                <a:lnTo>
                  <a:pt x="1276870" y="529689"/>
                </a:lnTo>
                <a:lnTo>
                  <a:pt x="1277191" y="532130"/>
                </a:lnTo>
                <a:close/>
              </a:path>
              <a:path w="4096384" h="836930">
                <a:moveTo>
                  <a:pt x="1314907" y="532130"/>
                </a:moveTo>
                <a:lnTo>
                  <a:pt x="1277191" y="532130"/>
                </a:lnTo>
                <a:lnTo>
                  <a:pt x="1276870" y="529689"/>
                </a:lnTo>
                <a:lnTo>
                  <a:pt x="1276756" y="529534"/>
                </a:lnTo>
                <a:lnTo>
                  <a:pt x="1274513" y="528320"/>
                </a:lnTo>
                <a:lnTo>
                  <a:pt x="1300325" y="528320"/>
                </a:lnTo>
                <a:lnTo>
                  <a:pt x="1302001" y="530860"/>
                </a:lnTo>
                <a:lnTo>
                  <a:pt x="1314403" y="530860"/>
                </a:lnTo>
                <a:lnTo>
                  <a:pt x="1314907" y="532130"/>
                </a:lnTo>
                <a:close/>
              </a:path>
              <a:path w="4096384" h="836930">
                <a:moveTo>
                  <a:pt x="1316583" y="533400"/>
                </a:moveTo>
                <a:lnTo>
                  <a:pt x="1315411" y="533400"/>
                </a:lnTo>
                <a:lnTo>
                  <a:pt x="1314445" y="530966"/>
                </a:lnTo>
                <a:lnTo>
                  <a:pt x="1314443" y="530783"/>
                </a:lnTo>
                <a:lnTo>
                  <a:pt x="1315745" y="528320"/>
                </a:lnTo>
                <a:lnTo>
                  <a:pt x="1316866" y="529534"/>
                </a:lnTo>
                <a:lnTo>
                  <a:pt x="1317705" y="530783"/>
                </a:lnTo>
                <a:lnTo>
                  <a:pt x="1317706" y="530966"/>
                </a:lnTo>
                <a:lnTo>
                  <a:pt x="1316583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16583" y="533400"/>
                </a:lnTo>
                <a:lnTo>
                  <a:pt x="1317706" y="530966"/>
                </a:lnTo>
                <a:lnTo>
                  <a:pt x="1317705" y="530783"/>
                </a:lnTo>
                <a:lnTo>
                  <a:pt x="1316866" y="529534"/>
                </a:lnTo>
                <a:lnTo>
                  <a:pt x="1315745" y="528320"/>
                </a:lnTo>
                <a:lnTo>
                  <a:pt x="1330327" y="528320"/>
                </a:lnTo>
                <a:lnTo>
                  <a:pt x="1327564" y="530783"/>
                </a:lnTo>
                <a:lnTo>
                  <a:pt x="1327620" y="530966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27620" y="530966"/>
                </a:lnTo>
                <a:lnTo>
                  <a:pt x="1327564" y="530783"/>
                </a:lnTo>
                <a:lnTo>
                  <a:pt x="1330327" y="528320"/>
                </a:lnTo>
                <a:lnTo>
                  <a:pt x="1332094" y="529534"/>
                </a:lnTo>
                <a:lnTo>
                  <a:pt x="1332200" y="529689"/>
                </a:lnTo>
                <a:lnTo>
                  <a:pt x="1332390" y="530411"/>
                </a:lnTo>
                <a:lnTo>
                  <a:pt x="1332409" y="530966"/>
                </a:lnTo>
                <a:lnTo>
                  <a:pt x="1331375" y="532087"/>
                </a:lnTo>
                <a:lnTo>
                  <a:pt x="1331280" y="532270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30831" y="533400"/>
                </a:lnTo>
                <a:lnTo>
                  <a:pt x="1331280" y="532270"/>
                </a:lnTo>
                <a:lnTo>
                  <a:pt x="1331375" y="532087"/>
                </a:lnTo>
                <a:lnTo>
                  <a:pt x="1332409" y="530966"/>
                </a:lnTo>
                <a:lnTo>
                  <a:pt x="1332390" y="530411"/>
                </a:lnTo>
                <a:lnTo>
                  <a:pt x="1332200" y="529689"/>
                </a:lnTo>
                <a:lnTo>
                  <a:pt x="1332094" y="529534"/>
                </a:lnTo>
                <a:lnTo>
                  <a:pt x="1330327" y="528320"/>
                </a:lnTo>
                <a:lnTo>
                  <a:pt x="1355137" y="528320"/>
                </a:lnTo>
                <a:lnTo>
                  <a:pt x="1353628" y="529590"/>
                </a:lnTo>
                <a:lnTo>
                  <a:pt x="1343403" y="529590"/>
                </a:lnTo>
                <a:lnTo>
                  <a:pt x="1342142" y="530783"/>
                </a:lnTo>
                <a:lnTo>
                  <a:pt x="1342118" y="530966"/>
                </a:lnTo>
                <a:lnTo>
                  <a:pt x="1342735" y="532130"/>
                </a:lnTo>
                <a:lnTo>
                  <a:pt x="1370282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68596" y="529874"/>
                </a:lnTo>
                <a:lnTo>
                  <a:pt x="1368507" y="529534"/>
                </a:lnTo>
                <a:lnTo>
                  <a:pt x="1371232" y="528320"/>
                </a:lnTo>
                <a:lnTo>
                  <a:pt x="1373746" y="529590"/>
                </a:lnTo>
                <a:lnTo>
                  <a:pt x="1374414" y="529590"/>
                </a:lnTo>
                <a:lnTo>
                  <a:pt x="1373576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612494" y="553182"/>
                </a:moveTo>
                <a:lnTo>
                  <a:pt x="1608920" y="552450"/>
                </a:lnTo>
                <a:lnTo>
                  <a:pt x="1614446" y="549910"/>
                </a:lnTo>
                <a:lnTo>
                  <a:pt x="1606779" y="548925"/>
                </a:lnTo>
                <a:lnTo>
                  <a:pt x="1605288" y="546470"/>
                </a:lnTo>
                <a:lnTo>
                  <a:pt x="1605183" y="545991"/>
                </a:lnTo>
                <a:lnTo>
                  <a:pt x="1609045" y="542479"/>
                </a:lnTo>
                <a:lnTo>
                  <a:pt x="1609137" y="542094"/>
                </a:lnTo>
                <a:lnTo>
                  <a:pt x="1607792" y="539836"/>
                </a:lnTo>
                <a:lnTo>
                  <a:pt x="1601376" y="537210"/>
                </a:lnTo>
                <a:lnTo>
                  <a:pt x="1606312" y="534716"/>
                </a:lnTo>
                <a:lnTo>
                  <a:pt x="1606320" y="534584"/>
                </a:lnTo>
                <a:lnTo>
                  <a:pt x="1601376" y="529590"/>
                </a:lnTo>
                <a:lnTo>
                  <a:pt x="1610092" y="528320"/>
                </a:lnTo>
                <a:lnTo>
                  <a:pt x="1610092" y="530860"/>
                </a:lnTo>
                <a:lnTo>
                  <a:pt x="1616797" y="530860"/>
                </a:lnTo>
                <a:lnTo>
                  <a:pt x="1616124" y="533400"/>
                </a:lnTo>
                <a:lnTo>
                  <a:pt x="1609417" y="533400"/>
                </a:lnTo>
                <a:lnTo>
                  <a:pt x="1608324" y="534584"/>
                </a:lnTo>
                <a:lnTo>
                  <a:pt x="1608475" y="535145"/>
                </a:lnTo>
                <a:lnTo>
                  <a:pt x="1610092" y="538480"/>
                </a:lnTo>
                <a:lnTo>
                  <a:pt x="1610589" y="539750"/>
                </a:lnTo>
                <a:lnTo>
                  <a:pt x="1614699" y="539750"/>
                </a:lnTo>
                <a:lnTo>
                  <a:pt x="1614112" y="541020"/>
                </a:lnTo>
                <a:lnTo>
                  <a:pt x="1616749" y="541020"/>
                </a:lnTo>
                <a:lnTo>
                  <a:pt x="1616863" y="542479"/>
                </a:lnTo>
                <a:lnTo>
                  <a:pt x="1618139" y="546100"/>
                </a:lnTo>
                <a:lnTo>
                  <a:pt x="1623584" y="546100"/>
                </a:lnTo>
                <a:lnTo>
                  <a:pt x="1623329" y="547371"/>
                </a:lnTo>
                <a:lnTo>
                  <a:pt x="1621151" y="548640"/>
                </a:lnTo>
                <a:lnTo>
                  <a:pt x="1624170" y="548640"/>
                </a:lnTo>
                <a:lnTo>
                  <a:pt x="1620449" y="552450"/>
                </a:lnTo>
                <a:lnTo>
                  <a:pt x="1613444" y="552450"/>
                </a:lnTo>
                <a:lnTo>
                  <a:pt x="1612494" y="553182"/>
                </a:lnTo>
                <a:close/>
              </a:path>
              <a:path w="4096384" h="836930">
                <a:moveTo>
                  <a:pt x="1610426" y="530860"/>
                </a:moveTo>
                <a:lnTo>
                  <a:pt x="1610092" y="530860"/>
                </a:lnTo>
                <a:lnTo>
                  <a:pt x="1610092" y="528320"/>
                </a:lnTo>
                <a:lnTo>
                  <a:pt x="1612102" y="528320"/>
                </a:lnTo>
                <a:lnTo>
                  <a:pt x="1610426" y="530860"/>
                </a:lnTo>
                <a:close/>
              </a:path>
              <a:path w="4096384" h="836930">
                <a:moveTo>
                  <a:pt x="1616704" y="539830"/>
                </a:moveTo>
                <a:lnTo>
                  <a:pt x="1616603" y="535629"/>
                </a:lnTo>
                <a:lnTo>
                  <a:pt x="1618811" y="530857"/>
                </a:lnTo>
                <a:lnTo>
                  <a:pt x="1623331" y="528320"/>
                </a:lnTo>
                <a:lnTo>
                  <a:pt x="1629702" y="529590"/>
                </a:lnTo>
                <a:lnTo>
                  <a:pt x="1625737" y="533347"/>
                </a:lnTo>
                <a:lnTo>
                  <a:pt x="1625766" y="533499"/>
                </a:lnTo>
                <a:lnTo>
                  <a:pt x="1627807" y="535940"/>
                </a:lnTo>
                <a:lnTo>
                  <a:pt x="1625846" y="535940"/>
                </a:lnTo>
                <a:lnTo>
                  <a:pt x="1619056" y="538750"/>
                </a:lnTo>
                <a:lnTo>
                  <a:pt x="1616704" y="53983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2104" y="566420"/>
                </a:lnTo>
                <a:lnTo>
                  <a:pt x="1642104" y="562610"/>
                </a:lnTo>
                <a:lnTo>
                  <a:pt x="1637246" y="562610"/>
                </a:lnTo>
                <a:lnTo>
                  <a:pt x="1637246" y="558800"/>
                </a:lnTo>
                <a:lnTo>
                  <a:pt x="1639092" y="558800"/>
                </a:lnTo>
                <a:lnTo>
                  <a:pt x="1640022" y="557621"/>
                </a:lnTo>
                <a:lnTo>
                  <a:pt x="1640138" y="557197"/>
                </a:lnTo>
                <a:lnTo>
                  <a:pt x="1640598" y="553720"/>
                </a:lnTo>
                <a:lnTo>
                  <a:pt x="1639930" y="553720"/>
                </a:lnTo>
                <a:lnTo>
                  <a:pt x="1635408" y="549917"/>
                </a:lnTo>
                <a:lnTo>
                  <a:pt x="1633118" y="546615"/>
                </a:lnTo>
                <a:lnTo>
                  <a:pt x="1635145" y="544918"/>
                </a:lnTo>
                <a:lnTo>
                  <a:pt x="1635184" y="544713"/>
                </a:lnTo>
                <a:lnTo>
                  <a:pt x="1633087" y="541011"/>
                </a:lnTo>
                <a:lnTo>
                  <a:pt x="1628817" y="537147"/>
                </a:lnTo>
                <a:lnTo>
                  <a:pt x="1625766" y="533499"/>
                </a:lnTo>
                <a:lnTo>
                  <a:pt x="1625737" y="533347"/>
                </a:lnTo>
                <a:lnTo>
                  <a:pt x="1629702" y="529590"/>
                </a:lnTo>
                <a:lnTo>
                  <a:pt x="1623331" y="528320"/>
                </a:lnTo>
                <a:lnTo>
                  <a:pt x="1637914" y="528320"/>
                </a:lnTo>
                <a:lnTo>
                  <a:pt x="1638247" y="530860"/>
                </a:lnTo>
                <a:lnTo>
                  <a:pt x="1639426" y="532130"/>
                </a:lnTo>
                <a:lnTo>
                  <a:pt x="1635740" y="532130"/>
                </a:lnTo>
                <a:lnTo>
                  <a:pt x="1635235" y="533400"/>
                </a:lnTo>
                <a:lnTo>
                  <a:pt x="1645461" y="533400"/>
                </a:lnTo>
                <a:lnTo>
                  <a:pt x="1640428" y="537210"/>
                </a:lnTo>
                <a:lnTo>
                  <a:pt x="1633225" y="537210"/>
                </a:lnTo>
                <a:lnTo>
                  <a:pt x="1632387" y="538480"/>
                </a:lnTo>
                <a:lnTo>
                  <a:pt x="1639004" y="538480"/>
                </a:lnTo>
                <a:lnTo>
                  <a:pt x="1637667" y="539672"/>
                </a:lnTo>
                <a:lnTo>
                  <a:pt x="1637548" y="542479"/>
                </a:lnTo>
                <a:lnTo>
                  <a:pt x="1636741" y="547370"/>
                </a:lnTo>
                <a:lnTo>
                  <a:pt x="1643919" y="547370"/>
                </a:lnTo>
                <a:lnTo>
                  <a:pt x="1639760" y="552450"/>
                </a:lnTo>
                <a:lnTo>
                  <a:pt x="1649608" y="552450"/>
                </a:lnTo>
                <a:lnTo>
                  <a:pt x="1656523" y="556260"/>
                </a:lnTo>
                <a:lnTo>
                  <a:pt x="1646131" y="556260"/>
                </a:lnTo>
                <a:lnTo>
                  <a:pt x="1647649" y="556787"/>
                </a:lnTo>
                <a:lnTo>
                  <a:pt x="1647776" y="558999"/>
                </a:lnTo>
                <a:lnTo>
                  <a:pt x="1649733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1693569" y="529082"/>
                </a:moveTo>
                <a:lnTo>
                  <a:pt x="1694743" y="528320"/>
                </a:lnTo>
                <a:lnTo>
                  <a:pt x="1694407" y="528828"/>
                </a:lnTo>
                <a:lnTo>
                  <a:pt x="1693569" y="529082"/>
                </a:lnTo>
                <a:close/>
              </a:path>
              <a:path w="4096384" h="836930">
                <a:moveTo>
                  <a:pt x="1694407" y="528828"/>
                </a:moveTo>
                <a:lnTo>
                  <a:pt x="1694743" y="528320"/>
                </a:lnTo>
                <a:lnTo>
                  <a:pt x="1696083" y="528320"/>
                </a:lnTo>
                <a:lnTo>
                  <a:pt x="1694407" y="528828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3483" y="529590"/>
                </a:lnTo>
                <a:lnTo>
                  <a:pt x="1856501" y="528320"/>
                </a:lnTo>
                <a:lnTo>
                  <a:pt x="1857339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7339" y="528320"/>
                </a:lnTo>
                <a:lnTo>
                  <a:pt x="1860103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79969" y="538480"/>
                </a:moveTo>
                <a:lnTo>
                  <a:pt x="1874266" y="533400"/>
                </a:lnTo>
                <a:lnTo>
                  <a:pt x="1874940" y="533400"/>
                </a:lnTo>
                <a:lnTo>
                  <a:pt x="1879969" y="528320"/>
                </a:lnTo>
                <a:lnTo>
                  <a:pt x="1879969" y="538480"/>
                </a:lnTo>
                <a:close/>
              </a:path>
              <a:path w="4096384" h="836930">
                <a:moveTo>
                  <a:pt x="1836664" y="575310"/>
                </a:moveTo>
                <a:lnTo>
                  <a:pt x="1823146" y="575310"/>
                </a:lnTo>
                <a:lnTo>
                  <a:pt x="1823663" y="574004"/>
                </a:lnTo>
                <a:lnTo>
                  <a:pt x="1824318" y="572770"/>
                </a:lnTo>
                <a:lnTo>
                  <a:pt x="1824816" y="572770"/>
                </a:lnTo>
                <a:lnTo>
                  <a:pt x="1824532" y="568960"/>
                </a:lnTo>
                <a:lnTo>
                  <a:pt x="1823146" y="568960"/>
                </a:lnTo>
                <a:lnTo>
                  <a:pt x="1817599" y="564649"/>
                </a:lnTo>
                <a:lnTo>
                  <a:pt x="1813082" y="561340"/>
                </a:lnTo>
                <a:lnTo>
                  <a:pt x="1839739" y="561340"/>
                </a:lnTo>
                <a:lnTo>
                  <a:pt x="1835975" y="557621"/>
                </a:lnTo>
                <a:lnTo>
                  <a:pt x="1835927" y="557197"/>
                </a:lnTo>
                <a:lnTo>
                  <a:pt x="1836052" y="556260"/>
                </a:lnTo>
                <a:lnTo>
                  <a:pt x="1869237" y="556260"/>
                </a:lnTo>
                <a:lnTo>
                  <a:pt x="1871417" y="554990"/>
                </a:lnTo>
                <a:lnTo>
                  <a:pt x="1874940" y="553720"/>
                </a:lnTo>
                <a:lnTo>
                  <a:pt x="1863540" y="547370"/>
                </a:lnTo>
                <a:lnTo>
                  <a:pt x="1868307" y="543486"/>
                </a:lnTo>
                <a:lnTo>
                  <a:pt x="1871844" y="539836"/>
                </a:lnTo>
                <a:lnTo>
                  <a:pt x="1868864" y="538480"/>
                </a:lnTo>
                <a:lnTo>
                  <a:pt x="1879969" y="538480"/>
                </a:lnTo>
                <a:lnTo>
                  <a:pt x="1879969" y="528320"/>
                </a:lnTo>
                <a:lnTo>
                  <a:pt x="1884245" y="528320"/>
                </a:lnTo>
                <a:lnTo>
                  <a:pt x="1886340" y="530860"/>
                </a:lnTo>
                <a:lnTo>
                  <a:pt x="1889294" y="533347"/>
                </a:lnTo>
                <a:lnTo>
                  <a:pt x="1888684" y="534670"/>
                </a:lnTo>
                <a:lnTo>
                  <a:pt x="1909971" y="534670"/>
                </a:lnTo>
                <a:lnTo>
                  <a:pt x="1907791" y="537210"/>
                </a:lnTo>
                <a:lnTo>
                  <a:pt x="1881311" y="537210"/>
                </a:lnTo>
                <a:lnTo>
                  <a:pt x="1880328" y="538448"/>
                </a:lnTo>
                <a:lnTo>
                  <a:pt x="1880451" y="540697"/>
                </a:lnTo>
                <a:lnTo>
                  <a:pt x="1880488" y="541037"/>
                </a:lnTo>
                <a:lnTo>
                  <a:pt x="1883655" y="544830"/>
                </a:lnTo>
                <a:lnTo>
                  <a:pt x="1887011" y="544830"/>
                </a:lnTo>
                <a:lnTo>
                  <a:pt x="1884664" y="547370"/>
                </a:lnTo>
                <a:lnTo>
                  <a:pt x="1889941" y="549910"/>
                </a:lnTo>
                <a:lnTo>
                  <a:pt x="1879465" y="549910"/>
                </a:lnTo>
                <a:lnTo>
                  <a:pt x="1881707" y="552333"/>
                </a:lnTo>
                <a:lnTo>
                  <a:pt x="1881584" y="553322"/>
                </a:lnTo>
                <a:lnTo>
                  <a:pt x="1881478" y="553720"/>
                </a:lnTo>
                <a:lnTo>
                  <a:pt x="1875942" y="553720"/>
                </a:lnTo>
                <a:lnTo>
                  <a:pt x="1876067" y="557197"/>
                </a:lnTo>
                <a:lnTo>
                  <a:pt x="1876112" y="557530"/>
                </a:lnTo>
                <a:lnTo>
                  <a:pt x="1873513" y="558800"/>
                </a:lnTo>
                <a:lnTo>
                  <a:pt x="1864882" y="558800"/>
                </a:lnTo>
                <a:lnTo>
                  <a:pt x="1853312" y="562610"/>
                </a:lnTo>
                <a:lnTo>
                  <a:pt x="1856335" y="562610"/>
                </a:lnTo>
                <a:lnTo>
                  <a:pt x="1855161" y="563880"/>
                </a:lnTo>
                <a:lnTo>
                  <a:pt x="1830015" y="563880"/>
                </a:lnTo>
                <a:lnTo>
                  <a:pt x="1828843" y="566420"/>
                </a:lnTo>
                <a:lnTo>
                  <a:pt x="1829007" y="566420"/>
                </a:lnTo>
                <a:lnTo>
                  <a:pt x="1829347" y="567690"/>
                </a:lnTo>
                <a:lnTo>
                  <a:pt x="1829442" y="568422"/>
                </a:lnTo>
                <a:lnTo>
                  <a:pt x="1829560" y="569033"/>
                </a:lnTo>
                <a:lnTo>
                  <a:pt x="1830360" y="570230"/>
                </a:lnTo>
                <a:lnTo>
                  <a:pt x="1834667" y="574040"/>
                </a:lnTo>
                <a:lnTo>
                  <a:pt x="1836664" y="575310"/>
                </a:lnTo>
                <a:close/>
              </a:path>
              <a:path w="4096384" h="836930">
                <a:moveTo>
                  <a:pt x="1921241" y="535940"/>
                </a:moveTo>
                <a:lnTo>
                  <a:pt x="1910475" y="535940"/>
                </a:lnTo>
                <a:lnTo>
                  <a:pt x="1916512" y="530860"/>
                </a:lnTo>
                <a:lnTo>
                  <a:pt x="1916621" y="530018"/>
                </a:lnTo>
                <a:lnTo>
                  <a:pt x="1916742" y="529534"/>
                </a:lnTo>
                <a:lnTo>
                  <a:pt x="1918189" y="528320"/>
                </a:lnTo>
                <a:lnTo>
                  <a:pt x="1921390" y="534716"/>
                </a:lnTo>
                <a:lnTo>
                  <a:pt x="1921560" y="535145"/>
                </a:lnTo>
                <a:lnTo>
                  <a:pt x="1921637" y="535457"/>
                </a:lnTo>
                <a:lnTo>
                  <a:pt x="1921241" y="535940"/>
                </a:lnTo>
                <a:close/>
              </a:path>
              <a:path w="4096384" h="836930">
                <a:moveTo>
                  <a:pt x="2024461" y="538480"/>
                </a:moveTo>
                <a:lnTo>
                  <a:pt x="2022280" y="533400"/>
                </a:lnTo>
                <a:lnTo>
                  <a:pt x="2020610" y="528320"/>
                </a:lnTo>
                <a:lnTo>
                  <a:pt x="2027479" y="530860"/>
                </a:lnTo>
                <a:lnTo>
                  <a:pt x="2027813" y="530860"/>
                </a:lnTo>
                <a:lnTo>
                  <a:pt x="2024461" y="538480"/>
                </a:lnTo>
                <a:close/>
              </a:path>
              <a:path w="4096384" h="836930">
                <a:moveTo>
                  <a:pt x="2036528" y="535940"/>
                </a:moveTo>
                <a:lnTo>
                  <a:pt x="2033792" y="533499"/>
                </a:lnTo>
                <a:lnTo>
                  <a:pt x="2033718" y="533347"/>
                </a:lnTo>
                <a:lnTo>
                  <a:pt x="2037367" y="528320"/>
                </a:lnTo>
                <a:lnTo>
                  <a:pt x="2039293" y="531959"/>
                </a:lnTo>
                <a:lnTo>
                  <a:pt x="2039417" y="532383"/>
                </a:lnTo>
                <a:lnTo>
                  <a:pt x="2039717" y="534670"/>
                </a:lnTo>
                <a:lnTo>
                  <a:pt x="2038709" y="534670"/>
                </a:lnTo>
                <a:lnTo>
                  <a:pt x="2036528" y="535940"/>
                </a:lnTo>
                <a:close/>
              </a:path>
              <a:path w="4096384" h="836930">
                <a:moveTo>
                  <a:pt x="2049938" y="535940"/>
                </a:moveTo>
                <a:lnTo>
                  <a:pt x="2036528" y="535940"/>
                </a:lnTo>
                <a:lnTo>
                  <a:pt x="2038709" y="534670"/>
                </a:lnTo>
                <a:lnTo>
                  <a:pt x="2039717" y="534670"/>
                </a:lnTo>
                <a:lnTo>
                  <a:pt x="2039417" y="532383"/>
                </a:lnTo>
                <a:lnTo>
                  <a:pt x="2039293" y="531959"/>
                </a:lnTo>
                <a:lnTo>
                  <a:pt x="2037367" y="528320"/>
                </a:lnTo>
                <a:lnTo>
                  <a:pt x="2043567" y="528320"/>
                </a:lnTo>
                <a:lnTo>
                  <a:pt x="2046920" y="529590"/>
                </a:lnTo>
                <a:lnTo>
                  <a:pt x="2049491" y="529590"/>
                </a:lnTo>
                <a:lnTo>
                  <a:pt x="2047548" y="530783"/>
                </a:lnTo>
                <a:lnTo>
                  <a:pt x="2047477" y="530966"/>
                </a:lnTo>
                <a:lnTo>
                  <a:pt x="2049938" y="53594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4481" y="528320"/>
                </a:lnTo>
                <a:lnTo>
                  <a:pt x="2115817" y="529590"/>
                </a:lnTo>
                <a:lnTo>
                  <a:pt x="2122816" y="529590"/>
                </a:lnTo>
                <a:lnTo>
                  <a:pt x="2121186" y="53340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16989" y="529590"/>
                </a:moveTo>
                <a:lnTo>
                  <a:pt x="2115817" y="529590"/>
                </a:lnTo>
                <a:lnTo>
                  <a:pt x="2114481" y="528320"/>
                </a:lnTo>
                <a:lnTo>
                  <a:pt x="2123360" y="528320"/>
                </a:lnTo>
                <a:lnTo>
                  <a:pt x="2116989" y="529590"/>
                </a:lnTo>
                <a:close/>
              </a:path>
              <a:path w="4096384" h="836930">
                <a:moveTo>
                  <a:pt x="2122816" y="529590"/>
                </a:moveTo>
                <a:lnTo>
                  <a:pt x="2116989" y="529590"/>
                </a:lnTo>
                <a:lnTo>
                  <a:pt x="2123360" y="528320"/>
                </a:lnTo>
                <a:lnTo>
                  <a:pt x="2122816" y="529590"/>
                </a:lnTo>
                <a:close/>
              </a:path>
              <a:path w="4096384" h="836930">
                <a:moveTo>
                  <a:pt x="2132557" y="539750"/>
                </a:moveTo>
                <a:lnTo>
                  <a:pt x="2117493" y="539750"/>
                </a:lnTo>
                <a:lnTo>
                  <a:pt x="2121186" y="533400"/>
                </a:lnTo>
                <a:lnTo>
                  <a:pt x="2123360" y="528320"/>
                </a:lnTo>
                <a:lnTo>
                  <a:pt x="2131407" y="528320"/>
                </a:lnTo>
                <a:lnTo>
                  <a:pt x="2129803" y="529534"/>
                </a:lnTo>
                <a:lnTo>
                  <a:pt x="2129680" y="529974"/>
                </a:lnTo>
                <a:lnTo>
                  <a:pt x="2129445" y="531766"/>
                </a:lnTo>
                <a:lnTo>
                  <a:pt x="2129568" y="532541"/>
                </a:lnTo>
                <a:lnTo>
                  <a:pt x="2132557" y="539750"/>
                </a:lnTo>
                <a:close/>
              </a:path>
              <a:path w="4096384" h="836930">
                <a:moveTo>
                  <a:pt x="2133083" y="541020"/>
                </a:moveTo>
                <a:lnTo>
                  <a:pt x="2129568" y="532541"/>
                </a:lnTo>
                <a:lnTo>
                  <a:pt x="2129445" y="531766"/>
                </a:lnTo>
                <a:lnTo>
                  <a:pt x="2129680" y="529974"/>
                </a:lnTo>
                <a:lnTo>
                  <a:pt x="2129803" y="529534"/>
                </a:lnTo>
                <a:lnTo>
                  <a:pt x="2131407" y="528320"/>
                </a:lnTo>
                <a:lnTo>
                  <a:pt x="2134589" y="528320"/>
                </a:lnTo>
                <a:lnTo>
                  <a:pt x="2134481" y="530411"/>
                </a:lnTo>
                <a:lnTo>
                  <a:pt x="2133083" y="541020"/>
                </a:lnTo>
                <a:close/>
              </a:path>
              <a:path w="4096384" h="836930">
                <a:moveTo>
                  <a:pt x="2135598" y="541020"/>
                </a:moveTo>
                <a:lnTo>
                  <a:pt x="2133083" y="541020"/>
                </a:lnTo>
                <a:lnTo>
                  <a:pt x="2134481" y="530411"/>
                </a:lnTo>
                <a:lnTo>
                  <a:pt x="2134589" y="528320"/>
                </a:lnTo>
                <a:lnTo>
                  <a:pt x="2140456" y="528320"/>
                </a:lnTo>
                <a:lnTo>
                  <a:pt x="2143141" y="533400"/>
                </a:lnTo>
                <a:lnTo>
                  <a:pt x="2144483" y="534670"/>
                </a:lnTo>
                <a:lnTo>
                  <a:pt x="2137608" y="534670"/>
                </a:lnTo>
                <a:lnTo>
                  <a:pt x="2135598" y="541020"/>
                </a:lnTo>
                <a:close/>
              </a:path>
              <a:path w="4096384" h="836930">
                <a:moveTo>
                  <a:pt x="2145989" y="534670"/>
                </a:moveTo>
                <a:lnTo>
                  <a:pt x="2144483" y="534670"/>
                </a:lnTo>
                <a:lnTo>
                  <a:pt x="2143141" y="533400"/>
                </a:lnTo>
                <a:lnTo>
                  <a:pt x="2140456" y="528320"/>
                </a:lnTo>
                <a:lnTo>
                  <a:pt x="2151342" y="530857"/>
                </a:lnTo>
                <a:lnTo>
                  <a:pt x="2147665" y="533400"/>
                </a:lnTo>
                <a:lnTo>
                  <a:pt x="2145989" y="534670"/>
                </a:lnTo>
                <a:close/>
              </a:path>
              <a:path w="4096384" h="836930">
                <a:moveTo>
                  <a:pt x="2147836" y="541020"/>
                </a:moveTo>
                <a:lnTo>
                  <a:pt x="2138616" y="541020"/>
                </a:lnTo>
                <a:lnTo>
                  <a:pt x="2140020" y="539836"/>
                </a:lnTo>
                <a:lnTo>
                  <a:pt x="2140143" y="539672"/>
                </a:lnTo>
                <a:lnTo>
                  <a:pt x="2140270" y="539186"/>
                </a:lnTo>
                <a:lnTo>
                  <a:pt x="2140384" y="538296"/>
                </a:lnTo>
                <a:lnTo>
                  <a:pt x="2139959" y="537210"/>
                </a:lnTo>
                <a:lnTo>
                  <a:pt x="2137608" y="534670"/>
                </a:lnTo>
                <a:lnTo>
                  <a:pt x="2145989" y="534670"/>
                </a:lnTo>
                <a:lnTo>
                  <a:pt x="2147741" y="533347"/>
                </a:lnTo>
                <a:lnTo>
                  <a:pt x="2151342" y="530857"/>
                </a:lnTo>
                <a:lnTo>
                  <a:pt x="2140456" y="528320"/>
                </a:lnTo>
                <a:lnTo>
                  <a:pt x="2174322" y="528320"/>
                </a:lnTo>
                <a:lnTo>
                  <a:pt x="2173985" y="529590"/>
                </a:lnTo>
                <a:lnTo>
                  <a:pt x="2158895" y="529590"/>
                </a:lnTo>
                <a:lnTo>
                  <a:pt x="2156725" y="530857"/>
                </a:lnTo>
                <a:lnTo>
                  <a:pt x="2156600" y="531766"/>
                </a:lnTo>
                <a:lnTo>
                  <a:pt x="2156718" y="532383"/>
                </a:lnTo>
                <a:lnTo>
                  <a:pt x="2158264" y="534716"/>
                </a:lnTo>
                <a:lnTo>
                  <a:pt x="2159229" y="535940"/>
                </a:lnTo>
                <a:lnTo>
                  <a:pt x="2174155" y="535940"/>
                </a:lnTo>
                <a:lnTo>
                  <a:pt x="2176502" y="537210"/>
                </a:lnTo>
                <a:lnTo>
                  <a:pt x="2165600" y="537210"/>
                </a:lnTo>
                <a:lnTo>
                  <a:pt x="2165181" y="538480"/>
                </a:lnTo>
                <a:lnTo>
                  <a:pt x="2149682" y="538480"/>
                </a:lnTo>
                <a:lnTo>
                  <a:pt x="2147836" y="541020"/>
                </a:lnTo>
                <a:close/>
              </a:path>
              <a:path w="4096384" h="836930">
                <a:moveTo>
                  <a:pt x="2174945" y="530860"/>
                </a:moveTo>
                <a:lnTo>
                  <a:pt x="2173647" y="530860"/>
                </a:lnTo>
                <a:lnTo>
                  <a:pt x="2174322" y="528320"/>
                </a:lnTo>
                <a:lnTo>
                  <a:pt x="2174945" y="530860"/>
                </a:lnTo>
                <a:close/>
              </a:path>
              <a:path w="4096384" h="836930">
                <a:moveTo>
                  <a:pt x="2234497" y="538480"/>
                </a:moveTo>
                <a:lnTo>
                  <a:pt x="2234231" y="538480"/>
                </a:lnTo>
                <a:lnTo>
                  <a:pt x="2227961" y="534670"/>
                </a:lnTo>
                <a:lnTo>
                  <a:pt x="2223088" y="530966"/>
                </a:lnTo>
                <a:lnTo>
                  <a:pt x="2223052" y="530783"/>
                </a:lnTo>
                <a:lnTo>
                  <a:pt x="2226449" y="528320"/>
                </a:lnTo>
                <a:lnTo>
                  <a:pt x="2227792" y="528320"/>
                </a:lnTo>
                <a:lnTo>
                  <a:pt x="2232657" y="537210"/>
                </a:lnTo>
                <a:lnTo>
                  <a:pt x="2234497" y="538480"/>
                </a:lnTo>
                <a:close/>
              </a:path>
              <a:path w="4096384" h="836930">
                <a:moveTo>
                  <a:pt x="2363568" y="533400"/>
                </a:moveTo>
                <a:lnTo>
                  <a:pt x="2358376" y="533400"/>
                </a:lnTo>
                <a:lnTo>
                  <a:pt x="2362560" y="528320"/>
                </a:lnTo>
                <a:lnTo>
                  <a:pt x="2363887" y="532087"/>
                </a:lnTo>
                <a:lnTo>
                  <a:pt x="2363568" y="533400"/>
                </a:lnTo>
                <a:close/>
              </a:path>
              <a:path w="4096384" h="836930">
                <a:moveTo>
                  <a:pt x="2372035" y="533400"/>
                </a:moveTo>
                <a:lnTo>
                  <a:pt x="2363568" y="533400"/>
                </a:lnTo>
                <a:lnTo>
                  <a:pt x="2363764" y="532657"/>
                </a:lnTo>
                <a:lnTo>
                  <a:pt x="2363887" y="532087"/>
                </a:lnTo>
                <a:lnTo>
                  <a:pt x="2362560" y="528320"/>
                </a:lnTo>
                <a:lnTo>
                  <a:pt x="2371112" y="528320"/>
                </a:lnTo>
                <a:lnTo>
                  <a:pt x="2372035" y="533400"/>
                </a:lnTo>
                <a:close/>
              </a:path>
              <a:path w="4096384" h="836930">
                <a:moveTo>
                  <a:pt x="2372958" y="538480"/>
                </a:moveTo>
                <a:lnTo>
                  <a:pt x="2371112" y="528320"/>
                </a:lnTo>
                <a:lnTo>
                  <a:pt x="2372120" y="529590"/>
                </a:lnTo>
                <a:lnTo>
                  <a:pt x="2377199" y="529590"/>
                </a:lnTo>
                <a:lnTo>
                  <a:pt x="2375630" y="532145"/>
                </a:lnTo>
                <a:lnTo>
                  <a:pt x="2372958" y="538480"/>
                </a:lnTo>
                <a:close/>
              </a:path>
              <a:path w="4096384" h="836930">
                <a:moveTo>
                  <a:pt x="2372788" y="529590"/>
                </a:moveTo>
                <a:lnTo>
                  <a:pt x="2372120" y="529590"/>
                </a:lnTo>
                <a:lnTo>
                  <a:pt x="2371112" y="528320"/>
                </a:lnTo>
                <a:lnTo>
                  <a:pt x="2377980" y="528320"/>
                </a:lnTo>
                <a:lnTo>
                  <a:pt x="2372788" y="529590"/>
                </a:lnTo>
                <a:close/>
              </a:path>
              <a:path w="4096384" h="836930">
                <a:moveTo>
                  <a:pt x="2377199" y="529590"/>
                </a:moveTo>
                <a:lnTo>
                  <a:pt x="2372788" y="529590"/>
                </a:lnTo>
                <a:lnTo>
                  <a:pt x="2377980" y="528320"/>
                </a:lnTo>
                <a:lnTo>
                  <a:pt x="2377199" y="529590"/>
                </a:lnTo>
                <a:close/>
              </a:path>
              <a:path w="4096384" h="836930">
                <a:moveTo>
                  <a:pt x="2429276" y="535940"/>
                </a:moveTo>
                <a:lnTo>
                  <a:pt x="2427436" y="534670"/>
                </a:lnTo>
                <a:lnTo>
                  <a:pt x="2424752" y="534670"/>
                </a:lnTo>
                <a:lnTo>
                  <a:pt x="2425086" y="528320"/>
                </a:lnTo>
                <a:lnTo>
                  <a:pt x="2428608" y="529590"/>
                </a:lnTo>
                <a:lnTo>
                  <a:pt x="2431293" y="529590"/>
                </a:lnTo>
                <a:lnTo>
                  <a:pt x="2429276" y="535940"/>
                </a:lnTo>
                <a:close/>
              </a:path>
              <a:path w="4096384" h="836930">
                <a:moveTo>
                  <a:pt x="2440342" y="529590"/>
                </a:moveTo>
                <a:lnTo>
                  <a:pt x="2438072" y="529321"/>
                </a:lnTo>
                <a:lnTo>
                  <a:pt x="2437160" y="528320"/>
                </a:lnTo>
                <a:lnTo>
                  <a:pt x="2439170" y="528320"/>
                </a:lnTo>
                <a:lnTo>
                  <a:pt x="2440342" y="52959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3443" y="532130"/>
                </a:lnTo>
                <a:lnTo>
                  <a:pt x="2443777" y="531360"/>
                </a:lnTo>
                <a:lnTo>
                  <a:pt x="2443894" y="530783"/>
                </a:lnTo>
                <a:lnTo>
                  <a:pt x="2440676" y="528320"/>
                </a:lnTo>
                <a:lnTo>
                  <a:pt x="2445740" y="52832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592220" y="533400"/>
                </a:moveTo>
                <a:lnTo>
                  <a:pt x="2589189" y="533400"/>
                </a:lnTo>
                <a:lnTo>
                  <a:pt x="2587041" y="532145"/>
                </a:lnTo>
                <a:lnTo>
                  <a:pt x="2586929" y="530783"/>
                </a:lnTo>
                <a:lnTo>
                  <a:pt x="2588363" y="529590"/>
                </a:lnTo>
                <a:lnTo>
                  <a:pt x="2590871" y="528320"/>
                </a:lnTo>
                <a:lnTo>
                  <a:pt x="2592220" y="533400"/>
                </a:lnTo>
                <a:close/>
              </a:path>
              <a:path w="4096384" h="836930">
                <a:moveTo>
                  <a:pt x="2601444" y="534584"/>
                </a:moveTo>
                <a:lnTo>
                  <a:pt x="2601556" y="533347"/>
                </a:lnTo>
                <a:lnTo>
                  <a:pt x="2598251" y="528320"/>
                </a:lnTo>
                <a:lnTo>
                  <a:pt x="2603430" y="529590"/>
                </a:lnTo>
                <a:lnTo>
                  <a:pt x="2604625" y="529974"/>
                </a:lnTo>
                <a:lnTo>
                  <a:pt x="2604587" y="530411"/>
                </a:lnTo>
                <a:lnTo>
                  <a:pt x="2604438" y="530860"/>
                </a:lnTo>
                <a:lnTo>
                  <a:pt x="2607378" y="530860"/>
                </a:lnTo>
                <a:lnTo>
                  <a:pt x="2611327" y="532130"/>
                </a:lnTo>
                <a:lnTo>
                  <a:pt x="2601444" y="534584"/>
                </a:lnTo>
                <a:close/>
              </a:path>
              <a:path w="4096384" h="836930">
                <a:moveTo>
                  <a:pt x="2604722" y="530005"/>
                </a:moveTo>
                <a:lnTo>
                  <a:pt x="2603430" y="529590"/>
                </a:lnTo>
                <a:lnTo>
                  <a:pt x="2598251" y="528320"/>
                </a:lnTo>
                <a:lnTo>
                  <a:pt x="2605280" y="528320"/>
                </a:lnTo>
                <a:lnTo>
                  <a:pt x="2604722" y="530005"/>
                </a:lnTo>
                <a:close/>
              </a:path>
              <a:path w="4096384" h="836930">
                <a:moveTo>
                  <a:pt x="2631101" y="533400"/>
                </a:moveTo>
                <a:lnTo>
                  <a:pt x="2626570" y="533400"/>
                </a:lnTo>
                <a:lnTo>
                  <a:pt x="2628288" y="530783"/>
                </a:lnTo>
                <a:lnTo>
                  <a:pt x="2629419" y="528320"/>
                </a:lnTo>
                <a:lnTo>
                  <a:pt x="2631705" y="530783"/>
                </a:lnTo>
                <a:lnTo>
                  <a:pt x="2631588" y="531567"/>
                </a:lnTo>
                <a:lnTo>
                  <a:pt x="2631101" y="533400"/>
                </a:lnTo>
                <a:close/>
              </a:path>
              <a:path w="4096384" h="836930">
                <a:moveTo>
                  <a:pt x="2657430" y="539750"/>
                </a:moveTo>
                <a:lnTo>
                  <a:pt x="2658079" y="530860"/>
                </a:lnTo>
                <a:lnTo>
                  <a:pt x="2656756" y="530860"/>
                </a:lnTo>
                <a:lnTo>
                  <a:pt x="2660095" y="528320"/>
                </a:lnTo>
                <a:lnTo>
                  <a:pt x="2659995" y="532418"/>
                </a:lnTo>
                <a:lnTo>
                  <a:pt x="2657430" y="539750"/>
                </a:lnTo>
                <a:close/>
              </a:path>
              <a:path w="4096384" h="836930">
                <a:moveTo>
                  <a:pt x="2781303" y="533400"/>
                </a:moveTo>
                <a:lnTo>
                  <a:pt x="2775606" y="533400"/>
                </a:lnTo>
                <a:lnTo>
                  <a:pt x="2776467" y="530783"/>
                </a:lnTo>
                <a:lnTo>
                  <a:pt x="2776891" y="529689"/>
                </a:lnTo>
                <a:lnTo>
                  <a:pt x="2776973" y="529534"/>
                </a:lnTo>
                <a:lnTo>
                  <a:pt x="2777938" y="528320"/>
                </a:lnTo>
                <a:lnTo>
                  <a:pt x="2781303" y="53340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1303" y="533400"/>
                </a:lnTo>
                <a:lnTo>
                  <a:pt x="2777938" y="528320"/>
                </a:lnTo>
                <a:lnTo>
                  <a:pt x="2797888" y="528320"/>
                </a:lnTo>
                <a:lnTo>
                  <a:pt x="2799563" y="529590"/>
                </a:lnTo>
                <a:lnTo>
                  <a:pt x="2791865" y="529590"/>
                </a:lnTo>
                <a:lnTo>
                  <a:pt x="2789512" y="530857"/>
                </a:lnTo>
                <a:lnTo>
                  <a:pt x="2789537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3003571" y="535940"/>
                </a:moveTo>
                <a:lnTo>
                  <a:pt x="3003993" y="531567"/>
                </a:lnTo>
                <a:lnTo>
                  <a:pt x="3004112" y="530783"/>
                </a:lnTo>
                <a:lnTo>
                  <a:pt x="3005745" y="528320"/>
                </a:lnTo>
                <a:lnTo>
                  <a:pt x="3007244" y="528320"/>
                </a:lnTo>
                <a:lnTo>
                  <a:pt x="3008730" y="530783"/>
                </a:lnTo>
                <a:lnTo>
                  <a:pt x="3008776" y="533400"/>
                </a:lnTo>
                <a:lnTo>
                  <a:pt x="3003571" y="535940"/>
                </a:lnTo>
                <a:close/>
              </a:path>
              <a:path w="4096384" h="836930">
                <a:moveTo>
                  <a:pt x="3025703" y="541020"/>
                </a:moveTo>
                <a:lnTo>
                  <a:pt x="2999967" y="541020"/>
                </a:lnTo>
                <a:lnTo>
                  <a:pt x="3002501" y="539836"/>
                </a:lnTo>
                <a:lnTo>
                  <a:pt x="3002625" y="539672"/>
                </a:lnTo>
                <a:lnTo>
                  <a:pt x="2999714" y="535940"/>
                </a:lnTo>
                <a:lnTo>
                  <a:pt x="3003571" y="535940"/>
                </a:lnTo>
                <a:lnTo>
                  <a:pt x="3008776" y="533400"/>
                </a:lnTo>
                <a:lnTo>
                  <a:pt x="3008730" y="530783"/>
                </a:lnTo>
                <a:lnTo>
                  <a:pt x="3007244" y="528320"/>
                </a:lnTo>
                <a:lnTo>
                  <a:pt x="3022494" y="528320"/>
                </a:lnTo>
                <a:lnTo>
                  <a:pt x="3018931" y="530783"/>
                </a:lnTo>
                <a:lnTo>
                  <a:pt x="3018843" y="532145"/>
                </a:lnTo>
                <a:lnTo>
                  <a:pt x="3020654" y="533400"/>
                </a:lnTo>
                <a:lnTo>
                  <a:pt x="3023502" y="533400"/>
                </a:lnTo>
                <a:lnTo>
                  <a:pt x="3024042" y="538480"/>
                </a:lnTo>
                <a:lnTo>
                  <a:pt x="3012941" y="538480"/>
                </a:lnTo>
                <a:lnTo>
                  <a:pt x="3009424" y="539750"/>
                </a:lnTo>
                <a:lnTo>
                  <a:pt x="3024177" y="539750"/>
                </a:lnTo>
                <a:lnTo>
                  <a:pt x="3025703" y="541020"/>
                </a:lnTo>
                <a:close/>
              </a:path>
              <a:path w="4096384" h="836930">
                <a:moveTo>
                  <a:pt x="3021846" y="533400"/>
                </a:moveTo>
                <a:lnTo>
                  <a:pt x="3020654" y="533400"/>
                </a:lnTo>
                <a:lnTo>
                  <a:pt x="3019024" y="532270"/>
                </a:lnTo>
                <a:lnTo>
                  <a:pt x="3018931" y="530783"/>
                </a:lnTo>
                <a:lnTo>
                  <a:pt x="3022494" y="528320"/>
                </a:lnTo>
                <a:lnTo>
                  <a:pt x="3022380" y="531307"/>
                </a:lnTo>
                <a:lnTo>
                  <a:pt x="3021846" y="533400"/>
                </a:lnTo>
                <a:close/>
              </a:path>
              <a:path w="4096384" h="836930">
                <a:moveTo>
                  <a:pt x="3265885" y="534670"/>
                </a:moveTo>
                <a:lnTo>
                  <a:pt x="3261203" y="534670"/>
                </a:lnTo>
                <a:lnTo>
                  <a:pt x="3267077" y="528320"/>
                </a:lnTo>
                <a:lnTo>
                  <a:pt x="3267995" y="531766"/>
                </a:lnTo>
                <a:lnTo>
                  <a:pt x="3268122" y="532383"/>
                </a:lnTo>
                <a:lnTo>
                  <a:pt x="3268242" y="533400"/>
                </a:lnTo>
                <a:lnTo>
                  <a:pt x="3267417" y="533400"/>
                </a:lnTo>
                <a:lnTo>
                  <a:pt x="3265885" y="534670"/>
                </a:lnTo>
                <a:close/>
              </a:path>
              <a:path w="4096384" h="836930">
                <a:moveTo>
                  <a:pt x="3322262" y="528838"/>
                </a:moveTo>
                <a:lnTo>
                  <a:pt x="3321617" y="528698"/>
                </a:lnTo>
                <a:lnTo>
                  <a:pt x="3322216" y="528320"/>
                </a:lnTo>
                <a:lnTo>
                  <a:pt x="3322262" y="528838"/>
                </a:lnTo>
                <a:close/>
              </a:path>
              <a:path w="4096384" h="836930">
                <a:moveTo>
                  <a:pt x="3328888" y="530411"/>
                </a:moveTo>
                <a:lnTo>
                  <a:pt x="3325739" y="529590"/>
                </a:lnTo>
                <a:lnTo>
                  <a:pt x="3322332" y="528853"/>
                </a:lnTo>
                <a:lnTo>
                  <a:pt x="3322216" y="528320"/>
                </a:lnTo>
                <a:lnTo>
                  <a:pt x="3329657" y="528320"/>
                </a:lnTo>
                <a:lnTo>
                  <a:pt x="3330131" y="529590"/>
                </a:lnTo>
                <a:lnTo>
                  <a:pt x="3329439" y="529590"/>
                </a:lnTo>
                <a:lnTo>
                  <a:pt x="3328888" y="530411"/>
                </a:lnTo>
                <a:close/>
              </a:path>
              <a:path w="4096384" h="836930">
                <a:moveTo>
                  <a:pt x="3409382" y="537210"/>
                </a:moveTo>
                <a:lnTo>
                  <a:pt x="3403868" y="537210"/>
                </a:lnTo>
                <a:lnTo>
                  <a:pt x="3401177" y="529590"/>
                </a:lnTo>
                <a:lnTo>
                  <a:pt x="3404359" y="529590"/>
                </a:lnTo>
                <a:lnTo>
                  <a:pt x="3406717" y="528320"/>
                </a:lnTo>
                <a:lnTo>
                  <a:pt x="3412808" y="528320"/>
                </a:lnTo>
                <a:lnTo>
                  <a:pt x="3410996" y="530783"/>
                </a:lnTo>
                <a:lnTo>
                  <a:pt x="3410918" y="530966"/>
                </a:lnTo>
                <a:lnTo>
                  <a:pt x="3409933" y="535742"/>
                </a:lnTo>
                <a:lnTo>
                  <a:pt x="3409707" y="536658"/>
                </a:lnTo>
                <a:lnTo>
                  <a:pt x="3409382" y="537210"/>
                </a:lnTo>
                <a:close/>
              </a:path>
              <a:path w="4096384" h="836930">
                <a:moveTo>
                  <a:pt x="3409707" y="536658"/>
                </a:moveTo>
                <a:lnTo>
                  <a:pt x="3409933" y="535742"/>
                </a:lnTo>
                <a:lnTo>
                  <a:pt x="3410918" y="530966"/>
                </a:lnTo>
                <a:lnTo>
                  <a:pt x="3410996" y="530783"/>
                </a:lnTo>
                <a:lnTo>
                  <a:pt x="3412808" y="528320"/>
                </a:lnTo>
                <a:lnTo>
                  <a:pt x="3415595" y="532130"/>
                </a:lnTo>
                <a:lnTo>
                  <a:pt x="3416822" y="534670"/>
                </a:lnTo>
                <a:lnTo>
                  <a:pt x="3410881" y="534670"/>
                </a:lnTo>
                <a:lnTo>
                  <a:pt x="3409707" y="536658"/>
                </a:lnTo>
                <a:close/>
              </a:path>
              <a:path w="4096384" h="836930">
                <a:moveTo>
                  <a:pt x="3494550" y="534670"/>
                </a:moveTo>
                <a:lnTo>
                  <a:pt x="3488493" y="534670"/>
                </a:lnTo>
                <a:lnTo>
                  <a:pt x="3493699" y="528320"/>
                </a:lnTo>
                <a:lnTo>
                  <a:pt x="3494890" y="532130"/>
                </a:lnTo>
                <a:lnTo>
                  <a:pt x="3495134" y="533135"/>
                </a:lnTo>
                <a:lnTo>
                  <a:pt x="3495008" y="533772"/>
                </a:lnTo>
                <a:lnTo>
                  <a:pt x="3494550" y="534670"/>
                </a:lnTo>
                <a:close/>
              </a:path>
              <a:path w="4096384" h="836930">
                <a:moveTo>
                  <a:pt x="4076525" y="535940"/>
                </a:moveTo>
                <a:lnTo>
                  <a:pt x="4071352" y="535940"/>
                </a:lnTo>
                <a:lnTo>
                  <a:pt x="4062624" y="534670"/>
                </a:lnTo>
                <a:lnTo>
                  <a:pt x="4072517" y="528320"/>
                </a:lnTo>
                <a:lnTo>
                  <a:pt x="4072394" y="530310"/>
                </a:lnTo>
                <a:lnTo>
                  <a:pt x="4072448" y="530966"/>
                </a:lnTo>
                <a:lnTo>
                  <a:pt x="4076525" y="535940"/>
                </a:lnTo>
                <a:close/>
              </a:path>
              <a:path w="4096384" h="836930">
                <a:moveTo>
                  <a:pt x="4090609" y="552450"/>
                </a:moveTo>
                <a:lnTo>
                  <a:pt x="4087270" y="552450"/>
                </a:lnTo>
                <a:lnTo>
                  <a:pt x="4087715" y="548258"/>
                </a:lnTo>
                <a:lnTo>
                  <a:pt x="4087840" y="545932"/>
                </a:lnTo>
                <a:lnTo>
                  <a:pt x="4083510" y="539672"/>
                </a:lnTo>
                <a:lnTo>
                  <a:pt x="4082636" y="538480"/>
                </a:lnTo>
                <a:lnTo>
                  <a:pt x="4078629" y="535940"/>
                </a:lnTo>
                <a:lnTo>
                  <a:pt x="4076525" y="535940"/>
                </a:lnTo>
                <a:lnTo>
                  <a:pt x="4072448" y="530966"/>
                </a:lnTo>
                <a:lnTo>
                  <a:pt x="4072394" y="530310"/>
                </a:lnTo>
                <a:lnTo>
                  <a:pt x="4072517" y="528320"/>
                </a:lnTo>
                <a:lnTo>
                  <a:pt x="4076385" y="528320"/>
                </a:lnTo>
                <a:lnTo>
                  <a:pt x="4077199" y="530860"/>
                </a:lnTo>
                <a:lnTo>
                  <a:pt x="4083025" y="530860"/>
                </a:lnTo>
                <a:lnTo>
                  <a:pt x="4082922" y="534670"/>
                </a:lnTo>
                <a:lnTo>
                  <a:pt x="4095854" y="534670"/>
                </a:lnTo>
                <a:lnTo>
                  <a:pt x="4095854" y="537210"/>
                </a:lnTo>
                <a:lnTo>
                  <a:pt x="4089287" y="537210"/>
                </a:lnTo>
                <a:lnTo>
                  <a:pt x="4089377" y="539927"/>
                </a:lnTo>
                <a:lnTo>
                  <a:pt x="4089949" y="541037"/>
                </a:lnTo>
                <a:lnTo>
                  <a:pt x="4090943" y="542290"/>
                </a:lnTo>
                <a:lnTo>
                  <a:pt x="4095854" y="542290"/>
                </a:lnTo>
                <a:lnTo>
                  <a:pt x="4095854" y="547370"/>
                </a:lnTo>
                <a:lnTo>
                  <a:pt x="4089627" y="547370"/>
                </a:lnTo>
                <a:lnTo>
                  <a:pt x="4090609" y="552450"/>
                </a:lnTo>
                <a:close/>
              </a:path>
              <a:path w="4096384" h="836930">
                <a:moveTo>
                  <a:pt x="4082922" y="534670"/>
                </a:moveTo>
                <a:lnTo>
                  <a:pt x="4082979" y="531424"/>
                </a:lnTo>
                <a:lnTo>
                  <a:pt x="4083230" y="528320"/>
                </a:lnTo>
                <a:lnTo>
                  <a:pt x="4086752" y="529590"/>
                </a:lnTo>
                <a:lnTo>
                  <a:pt x="4087553" y="530783"/>
                </a:lnTo>
                <a:lnTo>
                  <a:pt x="4087427" y="533400"/>
                </a:lnTo>
                <a:lnTo>
                  <a:pt x="4082922" y="534670"/>
                </a:lnTo>
                <a:close/>
              </a:path>
              <a:path w="4096384" h="836930">
                <a:moveTo>
                  <a:pt x="177622" y="538480"/>
                </a:moveTo>
                <a:lnTo>
                  <a:pt x="168162" y="538480"/>
                </a:lnTo>
                <a:lnTo>
                  <a:pt x="170009" y="535960"/>
                </a:lnTo>
                <a:lnTo>
                  <a:pt x="169324" y="534878"/>
                </a:lnTo>
                <a:lnTo>
                  <a:pt x="169219" y="534670"/>
                </a:lnTo>
                <a:lnTo>
                  <a:pt x="176055" y="529590"/>
                </a:lnTo>
                <a:lnTo>
                  <a:pt x="179627" y="528361"/>
                </a:lnTo>
                <a:lnTo>
                  <a:pt x="184328" y="532383"/>
                </a:lnTo>
                <a:lnTo>
                  <a:pt x="177622" y="538480"/>
                </a:lnTo>
                <a:close/>
              </a:path>
              <a:path w="4096384" h="836930">
                <a:moveTo>
                  <a:pt x="1643283" y="529590"/>
                </a:moveTo>
                <a:lnTo>
                  <a:pt x="1642274" y="529590"/>
                </a:lnTo>
                <a:lnTo>
                  <a:pt x="1642315" y="528674"/>
                </a:lnTo>
                <a:lnTo>
                  <a:pt x="1643283" y="52959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2378" y="539927"/>
                </a:lnTo>
                <a:lnTo>
                  <a:pt x="3316225" y="532145"/>
                </a:lnTo>
                <a:lnTo>
                  <a:pt x="3321617" y="528698"/>
                </a:lnTo>
                <a:lnTo>
                  <a:pt x="3322215" y="528828"/>
                </a:lnTo>
                <a:lnTo>
                  <a:pt x="3322338" y="529689"/>
                </a:lnTo>
                <a:lnTo>
                  <a:pt x="3322891" y="535940"/>
                </a:lnTo>
                <a:lnTo>
                  <a:pt x="3315020" y="535940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1697257" y="534670"/>
                </a:moveTo>
                <a:lnTo>
                  <a:pt x="1688876" y="534670"/>
                </a:lnTo>
                <a:lnTo>
                  <a:pt x="1691561" y="533400"/>
                </a:lnTo>
                <a:lnTo>
                  <a:pt x="1690153" y="531300"/>
                </a:lnTo>
                <a:lnTo>
                  <a:pt x="1693569" y="529082"/>
                </a:lnTo>
                <a:lnTo>
                  <a:pt x="1694407" y="528828"/>
                </a:lnTo>
                <a:lnTo>
                  <a:pt x="1693904" y="529590"/>
                </a:lnTo>
                <a:lnTo>
                  <a:pt x="1696917" y="530857"/>
                </a:lnTo>
                <a:lnTo>
                  <a:pt x="1694572" y="532130"/>
                </a:lnTo>
                <a:lnTo>
                  <a:pt x="1712507" y="532130"/>
                </a:lnTo>
                <a:lnTo>
                  <a:pt x="1712507" y="533400"/>
                </a:lnTo>
                <a:lnTo>
                  <a:pt x="1700105" y="533400"/>
                </a:lnTo>
                <a:lnTo>
                  <a:pt x="1697257" y="534670"/>
                </a:lnTo>
                <a:close/>
              </a:path>
              <a:path w="4096384" h="836930">
                <a:moveTo>
                  <a:pt x="3325065" y="541020"/>
                </a:moveTo>
                <a:lnTo>
                  <a:pt x="3315695" y="541020"/>
                </a:lnTo>
                <a:lnTo>
                  <a:pt x="3315020" y="535940"/>
                </a:lnTo>
                <a:lnTo>
                  <a:pt x="3322891" y="535940"/>
                </a:lnTo>
                <a:lnTo>
                  <a:pt x="3322262" y="528838"/>
                </a:lnTo>
                <a:lnTo>
                  <a:pt x="3325739" y="529590"/>
                </a:lnTo>
                <a:lnTo>
                  <a:pt x="3328888" y="530411"/>
                </a:lnTo>
                <a:lnTo>
                  <a:pt x="3328639" y="530783"/>
                </a:lnTo>
                <a:lnTo>
                  <a:pt x="3328546" y="530966"/>
                </a:lnTo>
                <a:lnTo>
                  <a:pt x="3328113" y="532087"/>
                </a:lnTo>
                <a:lnTo>
                  <a:pt x="3328254" y="533400"/>
                </a:lnTo>
                <a:lnTo>
                  <a:pt x="3329262" y="533400"/>
                </a:lnTo>
                <a:lnTo>
                  <a:pt x="3328486" y="534584"/>
                </a:lnTo>
                <a:lnTo>
                  <a:pt x="3317535" y="538480"/>
                </a:lnTo>
                <a:lnTo>
                  <a:pt x="3325065" y="541020"/>
                </a:lnTo>
                <a:close/>
              </a:path>
              <a:path w="4096384" h="836930">
                <a:moveTo>
                  <a:pt x="1043272" y="546100"/>
                </a:moveTo>
                <a:lnTo>
                  <a:pt x="1034352" y="546100"/>
                </a:lnTo>
                <a:lnTo>
                  <a:pt x="1039060" y="543560"/>
                </a:lnTo>
                <a:lnTo>
                  <a:pt x="1042534" y="538750"/>
                </a:lnTo>
                <a:lnTo>
                  <a:pt x="1042647" y="537899"/>
                </a:lnTo>
                <a:lnTo>
                  <a:pt x="1042048" y="533661"/>
                </a:lnTo>
                <a:lnTo>
                  <a:pt x="1041922" y="533347"/>
                </a:lnTo>
                <a:lnTo>
                  <a:pt x="1035647" y="529689"/>
                </a:lnTo>
                <a:lnTo>
                  <a:pt x="1035564" y="529534"/>
                </a:lnTo>
                <a:lnTo>
                  <a:pt x="1036642" y="528853"/>
                </a:lnTo>
                <a:lnTo>
                  <a:pt x="1036485" y="529590"/>
                </a:lnTo>
                <a:lnTo>
                  <a:pt x="1046870" y="529590"/>
                </a:lnTo>
                <a:lnTo>
                  <a:pt x="1047210" y="530860"/>
                </a:lnTo>
                <a:lnTo>
                  <a:pt x="1059445" y="530860"/>
                </a:lnTo>
                <a:lnTo>
                  <a:pt x="1059278" y="532130"/>
                </a:lnTo>
                <a:lnTo>
                  <a:pt x="1059696" y="532145"/>
                </a:lnTo>
                <a:lnTo>
                  <a:pt x="1066487" y="533400"/>
                </a:lnTo>
                <a:lnTo>
                  <a:pt x="1081233" y="533400"/>
                </a:lnTo>
                <a:lnTo>
                  <a:pt x="1079225" y="535940"/>
                </a:lnTo>
                <a:lnTo>
                  <a:pt x="1055925" y="535940"/>
                </a:lnTo>
                <a:lnTo>
                  <a:pt x="1052573" y="538480"/>
                </a:lnTo>
                <a:lnTo>
                  <a:pt x="1066153" y="538480"/>
                </a:lnTo>
                <a:lnTo>
                  <a:pt x="1068163" y="539750"/>
                </a:lnTo>
                <a:lnTo>
                  <a:pt x="1060620" y="539750"/>
                </a:lnTo>
                <a:lnTo>
                  <a:pt x="1058610" y="542290"/>
                </a:lnTo>
                <a:lnTo>
                  <a:pt x="1043354" y="542290"/>
                </a:lnTo>
                <a:lnTo>
                  <a:pt x="1045377" y="544918"/>
                </a:lnTo>
                <a:lnTo>
                  <a:pt x="1043272" y="54610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8268" y="531766"/>
                </a:lnTo>
                <a:lnTo>
                  <a:pt x="1440730" y="528998"/>
                </a:lnTo>
                <a:lnTo>
                  <a:pt x="1440856" y="529321"/>
                </a:lnTo>
                <a:lnTo>
                  <a:pt x="1440774" y="529874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692787" y="529590"/>
                </a:moveTo>
                <a:lnTo>
                  <a:pt x="1691894" y="529590"/>
                </a:lnTo>
                <a:lnTo>
                  <a:pt x="1693569" y="529082"/>
                </a:lnTo>
                <a:lnTo>
                  <a:pt x="1692787" y="529590"/>
                </a:lnTo>
                <a:close/>
              </a:path>
              <a:path w="4096384" h="836930">
                <a:moveTo>
                  <a:pt x="2443443" y="532130"/>
                </a:moveTo>
                <a:lnTo>
                  <a:pt x="2440631" y="532130"/>
                </a:lnTo>
                <a:lnTo>
                  <a:pt x="2438072" y="529321"/>
                </a:lnTo>
                <a:lnTo>
                  <a:pt x="2440342" y="529590"/>
                </a:lnTo>
                <a:lnTo>
                  <a:pt x="2442335" y="529590"/>
                </a:lnTo>
                <a:lnTo>
                  <a:pt x="2443894" y="530783"/>
                </a:lnTo>
                <a:lnTo>
                  <a:pt x="2443947" y="530966"/>
                </a:lnTo>
                <a:lnTo>
                  <a:pt x="2443443" y="532130"/>
                </a:lnTo>
                <a:close/>
              </a:path>
              <a:path w="4096384" h="836930">
                <a:moveTo>
                  <a:pt x="1469432" y="533400"/>
                </a:moveTo>
                <a:lnTo>
                  <a:pt x="1467283" y="533400"/>
                </a:lnTo>
                <a:lnTo>
                  <a:pt x="1466431" y="529534"/>
                </a:lnTo>
                <a:lnTo>
                  <a:pt x="1469143" y="532145"/>
                </a:lnTo>
                <a:lnTo>
                  <a:pt x="1469308" y="532270"/>
                </a:lnTo>
                <a:lnTo>
                  <a:pt x="1469432" y="533400"/>
                </a:lnTo>
                <a:close/>
              </a:path>
              <a:path w="4096384" h="836930">
                <a:moveTo>
                  <a:pt x="42459" y="535940"/>
                </a:moveTo>
                <a:lnTo>
                  <a:pt x="38438" y="530860"/>
                </a:lnTo>
                <a:lnTo>
                  <a:pt x="39106" y="530860"/>
                </a:lnTo>
                <a:lnTo>
                  <a:pt x="40612" y="529590"/>
                </a:lnTo>
                <a:lnTo>
                  <a:pt x="41621" y="529590"/>
                </a:lnTo>
                <a:lnTo>
                  <a:pt x="42409" y="530783"/>
                </a:lnTo>
                <a:lnTo>
                  <a:pt x="42459" y="533400"/>
                </a:lnTo>
                <a:lnTo>
                  <a:pt x="42289" y="533400"/>
                </a:lnTo>
                <a:lnTo>
                  <a:pt x="42377" y="534061"/>
                </a:lnTo>
                <a:lnTo>
                  <a:pt x="42459" y="535940"/>
                </a:lnTo>
                <a:close/>
              </a:path>
              <a:path w="4096384" h="836930">
                <a:moveTo>
                  <a:pt x="40612" y="544830"/>
                </a:moveTo>
                <a:lnTo>
                  <a:pt x="38936" y="544830"/>
                </a:lnTo>
                <a:lnTo>
                  <a:pt x="36926" y="543560"/>
                </a:lnTo>
                <a:lnTo>
                  <a:pt x="42422" y="536217"/>
                </a:lnTo>
                <a:lnTo>
                  <a:pt x="42523" y="535145"/>
                </a:lnTo>
                <a:lnTo>
                  <a:pt x="42409" y="530783"/>
                </a:lnTo>
                <a:lnTo>
                  <a:pt x="41621" y="529590"/>
                </a:lnTo>
                <a:lnTo>
                  <a:pt x="49916" y="529590"/>
                </a:lnTo>
                <a:lnTo>
                  <a:pt x="49851" y="532145"/>
                </a:lnTo>
                <a:lnTo>
                  <a:pt x="51437" y="533400"/>
                </a:lnTo>
                <a:lnTo>
                  <a:pt x="44973" y="533400"/>
                </a:lnTo>
                <a:lnTo>
                  <a:pt x="46983" y="534670"/>
                </a:lnTo>
                <a:lnTo>
                  <a:pt x="48059" y="537002"/>
                </a:lnTo>
                <a:lnTo>
                  <a:pt x="48180" y="537391"/>
                </a:lnTo>
                <a:lnTo>
                  <a:pt x="48420" y="539186"/>
                </a:lnTo>
                <a:lnTo>
                  <a:pt x="48362" y="539836"/>
                </a:lnTo>
                <a:lnTo>
                  <a:pt x="40612" y="544830"/>
                </a:lnTo>
                <a:close/>
              </a:path>
              <a:path w="4096384" h="836930">
                <a:moveTo>
                  <a:pt x="304125" y="539750"/>
                </a:moveTo>
                <a:lnTo>
                  <a:pt x="299260" y="529590"/>
                </a:lnTo>
                <a:lnTo>
                  <a:pt x="304963" y="529590"/>
                </a:lnTo>
                <a:lnTo>
                  <a:pt x="304125" y="539750"/>
                </a:lnTo>
                <a:close/>
              </a:path>
              <a:path w="4096384" h="836930">
                <a:moveTo>
                  <a:pt x="800478" y="529874"/>
                </a:moveTo>
                <a:lnTo>
                  <a:pt x="800651" y="529590"/>
                </a:lnTo>
                <a:lnTo>
                  <a:pt x="801114" y="529590"/>
                </a:lnTo>
                <a:lnTo>
                  <a:pt x="800478" y="529874"/>
                </a:lnTo>
                <a:close/>
              </a:path>
              <a:path w="4096384" h="836930">
                <a:moveTo>
                  <a:pt x="813032" y="543560"/>
                </a:moveTo>
                <a:lnTo>
                  <a:pt x="812698" y="535940"/>
                </a:lnTo>
                <a:lnTo>
                  <a:pt x="812201" y="535940"/>
                </a:lnTo>
                <a:lnTo>
                  <a:pt x="799683" y="531477"/>
                </a:lnTo>
                <a:lnTo>
                  <a:pt x="799610" y="531300"/>
                </a:lnTo>
                <a:lnTo>
                  <a:pt x="800478" y="529874"/>
                </a:lnTo>
                <a:lnTo>
                  <a:pt x="801114" y="529590"/>
                </a:lnTo>
                <a:lnTo>
                  <a:pt x="808564" y="529590"/>
                </a:lnTo>
                <a:lnTo>
                  <a:pt x="806497" y="533400"/>
                </a:lnTo>
                <a:lnTo>
                  <a:pt x="814528" y="533400"/>
                </a:lnTo>
                <a:lnTo>
                  <a:pt x="813032" y="543560"/>
                </a:lnTo>
                <a:close/>
              </a:path>
              <a:path w="4096384" h="836930">
                <a:moveTo>
                  <a:pt x="839257" y="541020"/>
                </a:moveTo>
                <a:lnTo>
                  <a:pt x="836336" y="541020"/>
                </a:lnTo>
                <a:lnTo>
                  <a:pt x="836480" y="539927"/>
                </a:lnTo>
                <a:lnTo>
                  <a:pt x="836597" y="538296"/>
                </a:lnTo>
                <a:lnTo>
                  <a:pt x="835179" y="534716"/>
                </a:lnTo>
                <a:lnTo>
                  <a:pt x="832473" y="530966"/>
                </a:lnTo>
                <a:lnTo>
                  <a:pt x="832357" y="530783"/>
                </a:lnTo>
                <a:lnTo>
                  <a:pt x="831767" y="529590"/>
                </a:lnTo>
                <a:lnTo>
                  <a:pt x="836670" y="530860"/>
                </a:lnTo>
                <a:lnTo>
                  <a:pt x="846564" y="534670"/>
                </a:lnTo>
                <a:lnTo>
                  <a:pt x="838516" y="537210"/>
                </a:lnTo>
                <a:lnTo>
                  <a:pt x="839257" y="541020"/>
                </a:lnTo>
                <a:close/>
              </a:path>
              <a:path w="4096384" h="836930">
                <a:moveTo>
                  <a:pt x="840202" y="546100"/>
                </a:moveTo>
                <a:lnTo>
                  <a:pt x="838516" y="537210"/>
                </a:lnTo>
                <a:lnTo>
                  <a:pt x="846564" y="534670"/>
                </a:lnTo>
                <a:lnTo>
                  <a:pt x="836661" y="530857"/>
                </a:lnTo>
                <a:lnTo>
                  <a:pt x="831767" y="529590"/>
                </a:lnTo>
                <a:lnTo>
                  <a:pt x="856495" y="529590"/>
                </a:lnTo>
                <a:lnTo>
                  <a:pt x="852513" y="530860"/>
                </a:lnTo>
                <a:lnTo>
                  <a:pt x="845051" y="530860"/>
                </a:lnTo>
                <a:lnTo>
                  <a:pt x="844547" y="533400"/>
                </a:lnTo>
                <a:lnTo>
                  <a:pt x="846489" y="533400"/>
                </a:lnTo>
                <a:lnTo>
                  <a:pt x="847926" y="535940"/>
                </a:lnTo>
                <a:lnTo>
                  <a:pt x="880757" y="535940"/>
                </a:lnTo>
                <a:lnTo>
                  <a:pt x="880757" y="538480"/>
                </a:lnTo>
                <a:lnTo>
                  <a:pt x="883771" y="538480"/>
                </a:lnTo>
                <a:lnTo>
                  <a:pt x="885280" y="541020"/>
                </a:lnTo>
                <a:lnTo>
                  <a:pt x="853937" y="541020"/>
                </a:lnTo>
                <a:lnTo>
                  <a:pt x="854830" y="542290"/>
                </a:lnTo>
                <a:lnTo>
                  <a:pt x="841564" y="542290"/>
                </a:lnTo>
                <a:lnTo>
                  <a:pt x="840202" y="546100"/>
                </a:lnTo>
                <a:close/>
              </a:path>
              <a:path w="4096384" h="836930">
                <a:moveTo>
                  <a:pt x="1040839" y="541020"/>
                </a:moveTo>
                <a:lnTo>
                  <a:pt x="1031790" y="539750"/>
                </a:lnTo>
                <a:lnTo>
                  <a:pt x="1030114" y="539750"/>
                </a:lnTo>
                <a:lnTo>
                  <a:pt x="1034972" y="529590"/>
                </a:lnTo>
                <a:lnTo>
                  <a:pt x="1040839" y="541020"/>
                </a:lnTo>
                <a:close/>
              </a:path>
              <a:path w="4096384" h="836930">
                <a:moveTo>
                  <a:pt x="1040894" y="541020"/>
                </a:moveTo>
                <a:lnTo>
                  <a:pt x="1034972" y="529590"/>
                </a:lnTo>
                <a:lnTo>
                  <a:pt x="1035476" y="529590"/>
                </a:lnTo>
                <a:lnTo>
                  <a:pt x="1041922" y="533347"/>
                </a:lnTo>
                <a:lnTo>
                  <a:pt x="1042048" y="533661"/>
                </a:lnTo>
                <a:lnTo>
                  <a:pt x="1042647" y="537899"/>
                </a:lnTo>
                <a:lnTo>
                  <a:pt x="1042534" y="538750"/>
                </a:lnTo>
                <a:lnTo>
                  <a:pt x="1040894" y="541020"/>
                </a:lnTo>
                <a:close/>
              </a:path>
              <a:path w="4096384" h="836930">
                <a:moveTo>
                  <a:pt x="1343574" y="532130"/>
                </a:moveTo>
                <a:lnTo>
                  <a:pt x="1342735" y="532130"/>
                </a:lnTo>
                <a:lnTo>
                  <a:pt x="1342118" y="530966"/>
                </a:lnTo>
                <a:lnTo>
                  <a:pt x="1342142" y="530783"/>
                </a:lnTo>
                <a:lnTo>
                  <a:pt x="1343403" y="529590"/>
                </a:lnTo>
                <a:lnTo>
                  <a:pt x="1344078" y="529590"/>
                </a:lnTo>
                <a:lnTo>
                  <a:pt x="1344294" y="530411"/>
                </a:lnTo>
                <a:lnTo>
                  <a:pt x="1344341" y="530966"/>
                </a:lnTo>
                <a:lnTo>
                  <a:pt x="1343574" y="53213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43574" y="532130"/>
                </a:lnTo>
                <a:lnTo>
                  <a:pt x="1344341" y="530966"/>
                </a:lnTo>
                <a:lnTo>
                  <a:pt x="1344294" y="530411"/>
                </a:lnTo>
                <a:lnTo>
                  <a:pt x="1344078" y="529590"/>
                </a:lnTo>
                <a:lnTo>
                  <a:pt x="1353628" y="529590"/>
                </a:lnTo>
                <a:lnTo>
                  <a:pt x="1352119" y="530860"/>
                </a:lnTo>
                <a:lnTo>
                  <a:pt x="1357318" y="53086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449207" y="531734"/>
                </a:moveTo>
                <a:lnTo>
                  <a:pt x="1445695" y="530018"/>
                </a:lnTo>
                <a:lnTo>
                  <a:pt x="1446827" y="529590"/>
                </a:lnTo>
                <a:lnTo>
                  <a:pt x="1449348" y="529590"/>
                </a:lnTo>
                <a:lnTo>
                  <a:pt x="1449207" y="531734"/>
                </a:lnTo>
                <a:close/>
              </a:path>
              <a:path w="4096384" h="836930">
                <a:moveTo>
                  <a:pt x="1452026" y="533400"/>
                </a:moveTo>
                <a:lnTo>
                  <a:pt x="1449798" y="532023"/>
                </a:lnTo>
                <a:lnTo>
                  <a:pt x="1449272" y="531766"/>
                </a:lnTo>
                <a:lnTo>
                  <a:pt x="1449222" y="531511"/>
                </a:lnTo>
                <a:lnTo>
                  <a:pt x="1449348" y="529590"/>
                </a:lnTo>
                <a:lnTo>
                  <a:pt x="1453869" y="529590"/>
                </a:lnTo>
                <a:lnTo>
                  <a:pt x="1452026" y="533400"/>
                </a:lnTo>
                <a:close/>
              </a:path>
              <a:path w="4096384" h="836930">
                <a:moveTo>
                  <a:pt x="1498961" y="533400"/>
                </a:moveTo>
                <a:lnTo>
                  <a:pt x="1495609" y="533400"/>
                </a:lnTo>
                <a:lnTo>
                  <a:pt x="1493762" y="529590"/>
                </a:lnTo>
                <a:lnTo>
                  <a:pt x="1496098" y="530966"/>
                </a:lnTo>
                <a:lnTo>
                  <a:pt x="1497803" y="532145"/>
                </a:lnTo>
                <a:lnTo>
                  <a:pt x="1498961" y="533400"/>
                </a:lnTo>
                <a:close/>
              </a:path>
              <a:path w="4096384" h="836930">
                <a:moveTo>
                  <a:pt x="1503656" y="538480"/>
                </a:moveTo>
                <a:lnTo>
                  <a:pt x="1497115" y="537210"/>
                </a:lnTo>
                <a:lnTo>
                  <a:pt x="1496085" y="536499"/>
                </a:lnTo>
                <a:lnTo>
                  <a:pt x="1495995" y="535419"/>
                </a:lnTo>
                <a:lnTo>
                  <a:pt x="1498791" y="533400"/>
                </a:lnTo>
                <a:lnTo>
                  <a:pt x="1497803" y="532145"/>
                </a:lnTo>
                <a:lnTo>
                  <a:pt x="1495812" y="530783"/>
                </a:lnTo>
                <a:lnTo>
                  <a:pt x="1493762" y="529590"/>
                </a:lnTo>
                <a:lnTo>
                  <a:pt x="1503825" y="529590"/>
                </a:lnTo>
                <a:lnTo>
                  <a:pt x="1506886" y="532031"/>
                </a:lnTo>
                <a:lnTo>
                  <a:pt x="1505332" y="533400"/>
                </a:lnTo>
                <a:lnTo>
                  <a:pt x="1498627" y="534670"/>
                </a:lnTo>
                <a:lnTo>
                  <a:pt x="1503656" y="53848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64833" y="539750"/>
                </a:lnTo>
                <a:lnTo>
                  <a:pt x="1562005" y="537887"/>
                </a:lnTo>
                <a:lnTo>
                  <a:pt x="1562458" y="537391"/>
                </a:lnTo>
                <a:lnTo>
                  <a:pt x="1562547" y="537125"/>
                </a:lnTo>
                <a:lnTo>
                  <a:pt x="1561777" y="536270"/>
                </a:lnTo>
                <a:lnTo>
                  <a:pt x="1564875" y="532087"/>
                </a:lnTo>
                <a:lnTo>
                  <a:pt x="1567347" y="529590"/>
                </a:lnTo>
                <a:lnTo>
                  <a:pt x="1572711" y="534670"/>
                </a:lnTo>
                <a:lnTo>
                  <a:pt x="1566005" y="534670"/>
                </a:lnTo>
                <a:lnTo>
                  <a:pt x="1568234" y="535877"/>
                </a:lnTo>
                <a:lnTo>
                  <a:pt x="1568110" y="537391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68686" y="530857"/>
                </a:moveTo>
                <a:lnTo>
                  <a:pt x="1567347" y="529590"/>
                </a:lnTo>
                <a:lnTo>
                  <a:pt x="1570192" y="529590"/>
                </a:lnTo>
                <a:lnTo>
                  <a:pt x="1568686" y="530857"/>
                </a:lnTo>
                <a:close/>
              </a:path>
              <a:path w="4096384" h="836930">
                <a:moveTo>
                  <a:pt x="1664894" y="538724"/>
                </a:moveTo>
                <a:lnTo>
                  <a:pt x="1660545" y="534670"/>
                </a:lnTo>
                <a:lnTo>
                  <a:pt x="1658230" y="530857"/>
                </a:lnTo>
                <a:lnTo>
                  <a:pt x="1660713" y="529590"/>
                </a:lnTo>
                <a:lnTo>
                  <a:pt x="1664275" y="530857"/>
                </a:lnTo>
                <a:lnTo>
                  <a:pt x="1667782" y="535960"/>
                </a:lnTo>
                <a:lnTo>
                  <a:pt x="1668865" y="538480"/>
                </a:lnTo>
                <a:lnTo>
                  <a:pt x="1665074" y="538480"/>
                </a:lnTo>
                <a:lnTo>
                  <a:pt x="1664894" y="538724"/>
                </a:lnTo>
                <a:close/>
              </a:path>
              <a:path w="4096384" h="836930">
                <a:moveTo>
                  <a:pt x="1676926" y="541020"/>
                </a:moveTo>
                <a:lnTo>
                  <a:pt x="1667418" y="541020"/>
                </a:lnTo>
                <a:lnTo>
                  <a:pt x="1669276" y="539836"/>
                </a:lnTo>
                <a:lnTo>
                  <a:pt x="1669378" y="539672"/>
                </a:lnTo>
                <a:lnTo>
                  <a:pt x="1667782" y="535960"/>
                </a:lnTo>
                <a:lnTo>
                  <a:pt x="1664275" y="530857"/>
                </a:lnTo>
                <a:lnTo>
                  <a:pt x="1660713" y="529590"/>
                </a:lnTo>
                <a:lnTo>
                  <a:pt x="1673600" y="529590"/>
                </a:lnTo>
                <a:lnTo>
                  <a:pt x="1670601" y="538480"/>
                </a:lnTo>
                <a:lnTo>
                  <a:pt x="1678170" y="538480"/>
                </a:lnTo>
                <a:lnTo>
                  <a:pt x="1676926" y="541020"/>
                </a:lnTo>
                <a:close/>
              </a:path>
              <a:path w="4096384" h="836930">
                <a:moveTo>
                  <a:pt x="1716200" y="535940"/>
                </a:moveTo>
                <a:lnTo>
                  <a:pt x="1712507" y="533400"/>
                </a:lnTo>
                <a:lnTo>
                  <a:pt x="1712507" y="529590"/>
                </a:lnTo>
                <a:lnTo>
                  <a:pt x="1716860" y="530857"/>
                </a:lnTo>
                <a:lnTo>
                  <a:pt x="1716737" y="532875"/>
                </a:lnTo>
                <a:lnTo>
                  <a:pt x="1716200" y="535940"/>
                </a:lnTo>
                <a:close/>
              </a:path>
              <a:path w="4096384" h="836930">
                <a:moveTo>
                  <a:pt x="1715525" y="543560"/>
                </a:moveTo>
                <a:lnTo>
                  <a:pt x="1709495" y="543560"/>
                </a:lnTo>
                <a:lnTo>
                  <a:pt x="1709495" y="535940"/>
                </a:lnTo>
                <a:lnTo>
                  <a:pt x="1716200" y="535940"/>
                </a:lnTo>
                <a:lnTo>
                  <a:pt x="1716737" y="532875"/>
                </a:lnTo>
                <a:lnTo>
                  <a:pt x="1716860" y="530857"/>
                </a:lnTo>
                <a:lnTo>
                  <a:pt x="1712507" y="529590"/>
                </a:lnTo>
                <a:lnTo>
                  <a:pt x="1728431" y="529590"/>
                </a:lnTo>
                <a:lnTo>
                  <a:pt x="1728531" y="532875"/>
                </a:lnTo>
                <a:lnTo>
                  <a:pt x="1728602" y="533400"/>
                </a:lnTo>
                <a:lnTo>
                  <a:pt x="1746706" y="533400"/>
                </a:lnTo>
                <a:lnTo>
                  <a:pt x="1746706" y="534670"/>
                </a:lnTo>
                <a:lnTo>
                  <a:pt x="1740335" y="534670"/>
                </a:lnTo>
                <a:lnTo>
                  <a:pt x="1738580" y="535877"/>
                </a:lnTo>
                <a:lnTo>
                  <a:pt x="1738453" y="536217"/>
                </a:lnTo>
                <a:lnTo>
                  <a:pt x="1738325" y="537210"/>
                </a:lnTo>
                <a:lnTo>
                  <a:pt x="1739831" y="537210"/>
                </a:lnTo>
                <a:lnTo>
                  <a:pt x="1740669" y="538480"/>
                </a:lnTo>
                <a:lnTo>
                  <a:pt x="1746706" y="538480"/>
                </a:lnTo>
                <a:lnTo>
                  <a:pt x="1746775" y="539836"/>
                </a:lnTo>
                <a:lnTo>
                  <a:pt x="1748717" y="542290"/>
                </a:lnTo>
                <a:lnTo>
                  <a:pt x="1715525" y="542290"/>
                </a:lnTo>
                <a:lnTo>
                  <a:pt x="1715525" y="543560"/>
                </a:lnTo>
                <a:close/>
              </a:path>
              <a:path w="4096384" h="836930">
                <a:moveTo>
                  <a:pt x="1729610" y="533400"/>
                </a:moveTo>
                <a:lnTo>
                  <a:pt x="1728602" y="533400"/>
                </a:lnTo>
                <a:lnTo>
                  <a:pt x="1728531" y="532875"/>
                </a:lnTo>
                <a:lnTo>
                  <a:pt x="1728431" y="529590"/>
                </a:lnTo>
                <a:lnTo>
                  <a:pt x="1732281" y="530857"/>
                </a:lnTo>
                <a:lnTo>
                  <a:pt x="1731097" y="532145"/>
                </a:lnTo>
                <a:lnTo>
                  <a:pt x="1729610" y="53340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29610" y="533400"/>
                </a:lnTo>
                <a:lnTo>
                  <a:pt x="1731156" y="532087"/>
                </a:lnTo>
                <a:lnTo>
                  <a:pt x="1732281" y="530857"/>
                </a:lnTo>
                <a:lnTo>
                  <a:pt x="1728431" y="529590"/>
                </a:lnTo>
                <a:lnTo>
                  <a:pt x="1753997" y="529590"/>
                </a:lnTo>
                <a:lnTo>
                  <a:pt x="1754291" y="530860"/>
                </a:lnTo>
                <a:lnTo>
                  <a:pt x="1741507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810568" y="534670"/>
                </a:moveTo>
                <a:lnTo>
                  <a:pt x="1809062" y="534670"/>
                </a:lnTo>
                <a:lnTo>
                  <a:pt x="1808053" y="533400"/>
                </a:lnTo>
                <a:lnTo>
                  <a:pt x="1807215" y="533400"/>
                </a:lnTo>
                <a:lnTo>
                  <a:pt x="1808558" y="529590"/>
                </a:lnTo>
                <a:lnTo>
                  <a:pt x="1810070" y="529590"/>
                </a:lnTo>
                <a:lnTo>
                  <a:pt x="1812046" y="532087"/>
                </a:lnTo>
                <a:lnTo>
                  <a:pt x="1811927" y="532418"/>
                </a:lnTo>
                <a:lnTo>
                  <a:pt x="1811340" y="533499"/>
                </a:lnTo>
                <a:lnTo>
                  <a:pt x="1810568" y="534670"/>
                </a:lnTo>
                <a:close/>
              </a:path>
              <a:path w="4096384" h="836930">
                <a:moveTo>
                  <a:pt x="1890442" y="530860"/>
                </a:moveTo>
                <a:lnTo>
                  <a:pt x="1889342" y="530860"/>
                </a:lnTo>
                <a:lnTo>
                  <a:pt x="1891028" y="529590"/>
                </a:lnTo>
                <a:lnTo>
                  <a:pt x="1890442" y="530860"/>
                </a:lnTo>
                <a:close/>
              </a:path>
              <a:path w="4096384" h="836930">
                <a:moveTo>
                  <a:pt x="1921875" y="539750"/>
                </a:moveTo>
                <a:lnTo>
                  <a:pt x="1909554" y="539750"/>
                </a:lnTo>
                <a:lnTo>
                  <a:pt x="1912461" y="538480"/>
                </a:lnTo>
                <a:lnTo>
                  <a:pt x="1911818" y="537210"/>
                </a:lnTo>
                <a:lnTo>
                  <a:pt x="1910336" y="535960"/>
                </a:lnTo>
                <a:lnTo>
                  <a:pt x="1909971" y="534670"/>
                </a:lnTo>
                <a:lnTo>
                  <a:pt x="1890864" y="534670"/>
                </a:lnTo>
                <a:lnTo>
                  <a:pt x="1889475" y="533499"/>
                </a:lnTo>
                <a:lnTo>
                  <a:pt x="1889392" y="533135"/>
                </a:lnTo>
                <a:lnTo>
                  <a:pt x="1891028" y="529590"/>
                </a:lnTo>
                <a:lnTo>
                  <a:pt x="1916676" y="529590"/>
                </a:lnTo>
                <a:lnTo>
                  <a:pt x="1916512" y="530860"/>
                </a:lnTo>
                <a:lnTo>
                  <a:pt x="1910475" y="535940"/>
                </a:lnTo>
                <a:lnTo>
                  <a:pt x="1921241" y="535940"/>
                </a:lnTo>
                <a:lnTo>
                  <a:pt x="1920250" y="537147"/>
                </a:lnTo>
                <a:lnTo>
                  <a:pt x="1920318" y="537391"/>
                </a:lnTo>
                <a:lnTo>
                  <a:pt x="1921875" y="539750"/>
                </a:lnTo>
                <a:close/>
              </a:path>
              <a:path w="4096384" h="836930">
                <a:moveTo>
                  <a:pt x="1971325" y="535940"/>
                </a:moveTo>
                <a:lnTo>
                  <a:pt x="1969982" y="535940"/>
                </a:lnTo>
                <a:lnTo>
                  <a:pt x="1968690" y="534716"/>
                </a:lnTo>
                <a:lnTo>
                  <a:pt x="1968626" y="534584"/>
                </a:lnTo>
                <a:lnTo>
                  <a:pt x="1967802" y="529590"/>
                </a:lnTo>
                <a:lnTo>
                  <a:pt x="1973828" y="530857"/>
                </a:lnTo>
                <a:lnTo>
                  <a:pt x="1972614" y="533499"/>
                </a:lnTo>
                <a:lnTo>
                  <a:pt x="1971325" y="535940"/>
                </a:lnTo>
                <a:close/>
              </a:path>
              <a:path w="4096384" h="836930">
                <a:moveTo>
                  <a:pt x="1976524" y="535940"/>
                </a:moveTo>
                <a:lnTo>
                  <a:pt x="1971325" y="535940"/>
                </a:lnTo>
                <a:lnTo>
                  <a:pt x="1972667" y="533400"/>
                </a:lnTo>
                <a:lnTo>
                  <a:pt x="1973828" y="530857"/>
                </a:lnTo>
                <a:lnTo>
                  <a:pt x="1967802" y="529590"/>
                </a:lnTo>
                <a:lnTo>
                  <a:pt x="1983259" y="529590"/>
                </a:lnTo>
                <a:lnTo>
                  <a:pt x="1982454" y="530860"/>
                </a:lnTo>
                <a:lnTo>
                  <a:pt x="1979876" y="530860"/>
                </a:lnTo>
                <a:lnTo>
                  <a:pt x="1976524" y="535940"/>
                </a:lnTo>
                <a:close/>
              </a:path>
              <a:path w="4096384" h="836930">
                <a:moveTo>
                  <a:pt x="2082121" y="535940"/>
                </a:moveTo>
                <a:lnTo>
                  <a:pt x="2076759" y="535940"/>
                </a:lnTo>
                <a:lnTo>
                  <a:pt x="2076846" y="533135"/>
                </a:lnTo>
                <a:lnTo>
                  <a:pt x="2077561" y="530966"/>
                </a:lnTo>
                <a:lnTo>
                  <a:pt x="2077667" y="530783"/>
                </a:lnTo>
                <a:lnTo>
                  <a:pt x="2078769" y="529590"/>
                </a:lnTo>
                <a:lnTo>
                  <a:pt x="208212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2121" y="535940"/>
                </a:lnTo>
                <a:lnTo>
                  <a:pt x="2078769" y="529590"/>
                </a:lnTo>
                <a:lnTo>
                  <a:pt x="2090175" y="529590"/>
                </a:lnTo>
                <a:lnTo>
                  <a:pt x="2083583" y="532087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59229" y="535940"/>
                </a:moveTo>
                <a:lnTo>
                  <a:pt x="2158093" y="534466"/>
                </a:lnTo>
                <a:lnTo>
                  <a:pt x="2156718" y="532383"/>
                </a:lnTo>
                <a:lnTo>
                  <a:pt x="2156600" y="531766"/>
                </a:lnTo>
                <a:lnTo>
                  <a:pt x="2156725" y="530857"/>
                </a:lnTo>
                <a:lnTo>
                  <a:pt x="2158895" y="529590"/>
                </a:lnTo>
                <a:lnTo>
                  <a:pt x="2164921" y="530857"/>
                </a:lnTo>
                <a:lnTo>
                  <a:pt x="2159229" y="535940"/>
                </a:lnTo>
                <a:close/>
              </a:path>
              <a:path w="4096384" h="836930">
                <a:moveTo>
                  <a:pt x="2174155" y="535940"/>
                </a:moveTo>
                <a:lnTo>
                  <a:pt x="2159229" y="535940"/>
                </a:lnTo>
                <a:lnTo>
                  <a:pt x="2164921" y="530857"/>
                </a:lnTo>
                <a:lnTo>
                  <a:pt x="2158895" y="529590"/>
                </a:lnTo>
                <a:lnTo>
                  <a:pt x="2165436" y="529590"/>
                </a:lnTo>
                <a:lnTo>
                  <a:pt x="2171807" y="534670"/>
                </a:lnTo>
                <a:lnTo>
                  <a:pt x="2174155" y="535940"/>
                </a:lnTo>
                <a:close/>
              </a:path>
              <a:path w="4096384" h="836930">
                <a:moveTo>
                  <a:pt x="2176502" y="537210"/>
                </a:moveTo>
                <a:lnTo>
                  <a:pt x="2171807" y="534670"/>
                </a:lnTo>
                <a:lnTo>
                  <a:pt x="2165436" y="529590"/>
                </a:lnTo>
                <a:lnTo>
                  <a:pt x="2173647" y="530860"/>
                </a:lnTo>
                <a:lnTo>
                  <a:pt x="2174945" y="530860"/>
                </a:lnTo>
                <a:lnTo>
                  <a:pt x="2176502" y="537210"/>
                </a:lnTo>
                <a:close/>
              </a:path>
              <a:path w="4096384" h="836930">
                <a:moveTo>
                  <a:pt x="2173647" y="530860"/>
                </a:moveTo>
                <a:lnTo>
                  <a:pt x="2165436" y="529590"/>
                </a:lnTo>
                <a:lnTo>
                  <a:pt x="2173985" y="529590"/>
                </a:lnTo>
                <a:lnTo>
                  <a:pt x="2173647" y="530860"/>
                </a:lnTo>
                <a:close/>
              </a:path>
              <a:path w="4096384" h="836930">
                <a:moveTo>
                  <a:pt x="2257964" y="537210"/>
                </a:moveTo>
                <a:lnTo>
                  <a:pt x="2251593" y="534670"/>
                </a:lnTo>
                <a:lnTo>
                  <a:pt x="2244554" y="532130"/>
                </a:lnTo>
                <a:lnTo>
                  <a:pt x="2257296" y="529590"/>
                </a:lnTo>
                <a:lnTo>
                  <a:pt x="2256005" y="530966"/>
                </a:lnTo>
                <a:lnTo>
                  <a:pt x="2254885" y="532031"/>
                </a:lnTo>
                <a:lnTo>
                  <a:pt x="2254963" y="532418"/>
                </a:lnTo>
                <a:lnTo>
                  <a:pt x="2257964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57964" y="537210"/>
                </a:lnTo>
                <a:lnTo>
                  <a:pt x="2254963" y="532418"/>
                </a:lnTo>
                <a:lnTo>
                  <a:pt x="2254885" y="532031"/>
                </a:lnTo>
                <a:lnTo>
                  <a:pt x="2256189" y="530783"/>
                </a:lnTo>
                <a:lnTo>
                  <a:pt x="2257296" y="529590"/>
                </a:lnTo>
                <a:lnTo>
                  <a:pt x="2267184" y="529590"/>
                </a:lnTo>
                <a:lnTo>
                  <a:pt x="2262334" y="530857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62334" y="530857"/>
                </a:lnTo>
                <a:lnTo>
                  <a:pt x="2267184" y="529590"/>
                </a:lnTo>
                <a:lnTo>
                  <a:pt x="2269694" y="530857"/>
                </a:lnTo>
                <a:lnTo>
                  <a:pt x="2270424" y="531959"/>
                </a:lnTo>
                <a:lnTo>
                  <a:pt x="2270346" y="532418"/>
                </a:lnTo>
                <a:lnTo>
                  <a:pt x="2269645" y="533499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84110" y="542290"/>
                </a:moveTo>
                <a:lnTo>
                  <a:pt x="2276233" y="542290"/>
                </a:lnTo>
                <a:lnTo>
                  <a:pt x="2276160" y="539186"/>
                </a:lnTo>
                <a:lnTo>
                  <a:pt x="2276044" y="538448"/>
                </a:lnTo>
                <a:lnTo>
                  <a:pt x="2275061" y="537210"/>
                </a:lnTo>
                <a:lnTo>
                  <a:pt x="2267688" y="537210"/>
                </a:lnTo>
                <a:lnTo>
                  <a:pt x="2269733" y="533347"/>
                </a:lnTo>
                <a:lnTo>
                  <a:pt x="2270346" y="532418"/>
                </a:lnTo>
                <a:lnTo>
                  <a:pt x="2270424" y="531959"/>
                </a:lnTo>
                <a:lnTo>
                  <a:pt x="2269694" y="530857"/>
                </a:lnTo>
                <a:lnTo>
                  <a:pt x="2267184" y="529590"/>
                </a:lnTo>
                <a:lnTo>
                  <a:pt x="2272465" y="529590"/>
                </a:lnTo>
                <a:lnTo>
                  <a:pt x="2272717" y="530860"/>
                </a:lnTo>
                <a:lnTo>
                  <a:pt x="2277071" y="530860"/>
                </a:lnTo>
                <a:lnTo>
                  <a:pt x="2275395" y="533400"/>
                </a:lnTo>
                <a:lnTo>
                  <a:pt x="2282604" y="537210"/>
                </a:lnTo>
                <a:lnTo>
                  <a:pt x="2283337" y="539927"/>
                </a:lnTo>
                <a:lnTo>
                  <a:pt x="2284110" y="542290"/>
                </a:lnTo>
                <a:close/>
              </a:path>
              <a:path w="4096384" h="836930">
                <a:moveTo>
                  <a:pt x="2390389" y="537210"/>
                </a:moveTo>
                <a:lnTo>
                  <a:pt x="2384685" y="529590"/>
                </a:lnTo>
                <a:lnTo>
                  <a:pt x="2385864" y="530860"/>
                </a:lnTo>
                <a:lnTo>
                  <a:pt x="2390389" y="530860"/>
                </a:lnTo>
                <a:lnTo>
                  <a:pt x="2390389" y="537210"/>
                </a:lnTo>
                <a:close/>
              </a:path>
              <a:path w="4096384" h="836930">
                <a:moveTo>
                  <a:pt x="2386034" y="530860"/>
                </a:moveTo>
                <a:lnTo>
                  <a:pt x="2385864" y="530860"/>
                </a:lnTo>
                <a:lnTo>
                  <a:pt x="2384685" y="529590"/>
                </a:lnTo>
                <a:lnTo>
                  <a:pt x="2387486" y="529590"/>
                </a:lnTo>
                <a:lnTo>
                  <a:pt x="2386034" y="530860"/>
                </a:lnTo>
                <a:close/>
              </a:path>
              <a:path w="4096384" h="836930">
                <a:moveTo>
                  <a:pt x="2405305" y="533400"/>
                </a:moveTo>
                <a:lnTo>
                  <a:pt x="2401952" y="533400"/>
                </a:lnTo>
                <a:lnTo>
                  <a:pt x="2399475" y="532145"/>
                </a:lnTo>
                <a:lnTo>
                  <a:pt x="2399396" y="531766"/>
                </a:lnTo>
                <a:lnTo>
                  <a:pt x="2399278" y="530857"/>
                </a:lnTo>
                <a:lnTo>
                  <a:pt x="2401618" y="529590"/>
                </a:lnTo>
                <a:lnTo>
                  <a:pt x="2403969" y="529590"/>
                </a:lnTo>
                <a:lnTo>
                  <a:pt x="2405305" y="533400"/>
                </a:lnTo>
                <a:close/>
              </a:path>
              <a:path w="4096384" h="836930">
                <a:moveTo>
                  <a:pt x="2415028" y="533400"/>
                </a:moveTo>
                <a:lnTo>
                  <a:pt x="2405305" y="533400"/>
                </a:lnTo>
                <a:lnTo>
                  <a:pt x="2403969" y="529590"/>
                </a:lnTo>
                <a:lnTo>
                  <a:pt x="2410899" y="529590"/>
                </a:lnTo>
                <a:lnTo>
                  <a:pt x="2412854" y="530860"/>
                </a:lnTo>
                <a:lnTo>
                  <a:pt x="2414026" y="530860"/>
                </a:lnTo>
                <a:lnTo>
                  <a:pt x="2413788" y="531766"/>
                </a:lnTo>
                <a:lnTo>
                  <a:pt x="2413709" y="532145"/>
                </a:lnTo>
                <a:lnTo>
                  <a:pt x="2415028" y="533400"/>
                </a:lnTo>
                <a:close/>
              </a:path>
              <a:path w="4096384" h="836930">
                <a:moveTo>
                  <a:pt x="2416037" y="533400"/>
                </a:moveTo>
                <a:lnTo>
                  <a:pt x="2415028" y="533400"/>
                </a:lnTo>
                <a:lnTo>
                  <a:pt x="2413840" y="532270"/>
                </a:lnTo>
                <a:lnTo>
                  <a:pt x="2413788" y="531766"/>
                </a:lnTo>
                <a:lnTo>
                  <a:pt x="2414360" y="529590"/>
                </a:lnTo>
                <a:lnTo>
                  <a:pt x="2415362" y="529590"/>
                </a:lnTo>
                <a:lnTo>
                  <a:pt x="2416624" y="530783"/>
                </a:lnTo>
                <a:lnTo>
                  <a:pt x="2416518" y="531567"/>
                </a:lnTo>
                <a:lnTo>
                  <a:pt x="2416037" y="533400"/>
                </a:lnTo>
                <a:close/>
              </a:path>
              <a:path w="4096384" h="836930">
                <a:moveTo>
                  <a:pt x="2516108" y="542290"/>
                </a:moveTo>
                <a:lnTo>
                  <a:pt x="2515294" y="541037"/>
                </a:lnTo>
                <a:lnTo>
                  <a:pt x="2514283" y="538888"/>
                </a:lnTo>
                <a:lnTo>
                  <a:pt x="2514212" y="538296"/>
                </a:lnTo>
                <a:lnTo>
                  <a:pt x="2519971" y="529590"/>
                </a:lnTo>
                <a:lnTo>
                  <a:pt x="2522636" y="530860"/>
                </a:lnTo>
                <a:lnTo>
                  <a:pt x="2526493" y="532130"/>
                </a:lnTo>
                <a:lnTo>
                  <a:pt x="2516108" y="542290"/>
                </a:lnTo>
                <a:close/>
              </a:path>
              <a:path w="4096384" h="836930">
                <a:moveTo>
                  <a:pt x="2564726" y="534670"/>
                </a:moveTo>
                <a:lnTo>
                  <a:pt x="2559186" y="534670"/>
                </a:lnTo>
                <a:lnTo>
                  <a:pt x="2563383" y="529590"/>
                </a:lnTo>
                <a:lnTo>
                  <a:pt x="2564782" y="531959"/>
                </a:lnTo>
                <a:lnTo>
                  <a:pt x="2564726" y="534670"/>
                </a:lnTo>
                <a:close/>
              </a:path>
              <a:path w="4096384" h="836930">
                <a:moveTo>
                  <a:pt x="2601099" y="534670"/>
                </a:moveTo>
                <a:lnTo>
                  <a:pt x="2564726" y="534670"/>
                </a:lnTo>
                <a:lnTo>
                  <a:pt x="2564782" y="531959"/>
                </a:lnTo>
                <a:lnTo>
                  <a:pt x="2563383" y="529590"/>
                </a:lnTo>
                <a:lnTo>
                  <a:pt x="2588363" y="529590"/>
                </a:lnTo>
                <a:lnTo>
                  <a:pt x="2586838" y="530860"/>
                </a:lnTo>
                <a:lnTo>
                  <a:pt x="2575962" y="530860"/>
                </a:lnTo>
                <a:lnTo>
                  <a:pt x="2573836" y="532087"/>
                </a:lnTo>
                <a:lnTo>
                  <a:pt x="2573762" y="533400"/>
                </a:lnTo>
                <a:lnTo>
                  <a:pt x="2601590" y="533400"/>
                </a:lnTo>
                <a:lnTo>
                  <a:pt x="2601444" y="534584"/>
                </a:lnTo>
                <a:lnTo>
                  <a:pt x="2601099" y="534670"/>
                </a:lnTo>
                <a:close/>
              </a:path>
              <a:path w="4096384" h="836930">
                <a:moveTo>
                  <a:pt x="2616683" y="534670"/>
                </a:moveTo>
                <a:lnTo>
                  <a:pt x="2615517" y="534670"/>
                </a:lnTo>
                <a:lnTo>
                  <a:pt x="2614672" y="532145"/>
                </a:lnTo>
                <a:lnTo>
                  <a:pt x="2613992" y="530860"/>
                </a:lnTo>
                <a:lnTo>
                  <a:pt x="2614326" y="530860"/>
                </a:lnTo>
                <a:lnTo>
                  <a:pt x="2615675" y="529590"/>
                </a:lnTo>
                <a:lnTo>
                  <a:pt x="2617515" y="529590"/>
                </a:lnTo>
                <a:lnTo>
                  <a:pt x="2618315" y="530783"/>
                </a:lnTo>
                <a:lnTo>
                  <a:pt x="2618197" y="532145"/>
                </a:lnTo>
                <a:lnTo>
                  <a:pt x="2618032" y="533400"/>
                </a:lnTo>
                <a:lnTo>
                  <a:pt x="2616683" y="53467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16683" y="534670"/>
                </a:lnTo>
                <a:lnTo>
                  <a:pt x="2618032" y="533400"/>
                </a:lnTo>
                <a:lnTo>
                  <a:pt x="2618197" y="532145"/>
                </a:lnTo>
                <a:lnTo>
                  <a:pt x="2618315" y="530783"/>
                </a:lnTo>
                <a:lnTo>
                  <a:pt x="2617515" y="529590"/>
                </a:lnTo>
                <a:lnTo>
                  <a:pt x="2628836" y="529590"/>
                </a:lnTo>
                <a:lnTo>
                  <a:pt x="2628288" y="530783"/>
                </a:lnTo>
                <a:lnTo>
                  <a:pt x="2626570" y="533400"/>
                </a:lnTo>
                <a:lnTo>
                  <a:pt x="2640498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70507" y="535940"/>
                </a:moveTo>
                <a:lnTo>
                  <a:pt x="2665975" y="535940"/>
                </a:lnTo>
                <a:lnTo>
                  <a:pt x="2669418" y="530966"/>
                </a:lnTo>
                <a:lnTo>
                  <a:pt x="2669429" y="530411"/>
                </a:lnTo>
                <a:lnTo>
                  <a:pt x="2669315" y="529590"/>
                </a:lnTo>
                <a:lnTo>
                  <a:pt x="2677703" y="534670"/>
                </a:lnTo>
                <a:lnTo>
                  <a:pt x="2670507" y="53594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9537" y="532145"/>
                </a:lnTo>
                <a:lnTo>
                  <a:pt x="2789512" y="530857"/>
                </a:lnTo>
                <a:lnTo>
                  <a:pt x="2791865" y="529590"/>
                </a:lnTo>
                <a:lnTo>
                  <a:pt x="2793594" y="530783"/>
                </a:lnTo>
                <a:lnTo>
                  <a:pt x="2793682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2802086" y="533400"/>
                </a:moveTo>
                <a:lnTo>
                  <a:pt x="2791865" y="533400"/>
                </a:lnTo>
                <a:lnTo>
                  <a:pt x="2793501" y="532270"/>
                </a:lnTo>
                <a:lnTo>
                  <a:pt x="2793594" y="530783"/>
                </a:lnTo>
                <a:lnTo>
                  <a:pt x="2791865" y="529590"/>
                </a:lnTo>
                <a:lnTo>
                  <a:pt x="2799563" y="529590"/>
                </a:lnTo>
                <a:lnTo>
                  <a:pt x="2801983" y="531424"/>
                </a:lnTo>
                <a:lnTo>
                  <a:pt x="2802086" y="533400"/>
                </a:lnTo>
                <a:close/>
              </a:path>
              <a:path w="4096384" h="836930">
                <a:moveTo>
                  <a:pt x="2862922" y="542290"/>
                </a:moveTo>
                <a:lnTo>
                  <a:pt x="2856067" y="542290"/>
                </a:lnTo>
                <a:lnTo>
                  <a:pt x="2849512" y="535940"/>
                </a:lnTo>
                <a:lnTo>
                  <a:pt x="2845505" y="535940"/>
                </a:lnTo>
                <a:lnTo>
                  <a:pt x="2845505" y="529590"/>
                </a:lnTo>
                <a:lnTo>
                  <a:pt x="2857825" y="529590"/>
                </a:lnTo>
                <a:lnTo>
                  <a:pt x="2855726" y="532130"/>
                </a:lnTo>
                <a:lnTo>
                  <a:pt x="2855209" y="532130"/>
                </a:lnTo>
                <a:lnTo>
                  <a:pt x="2859923" y="537210"/>
                </a:lnTo>
                <a:lnTo>
                  <a:pt x="2862926" y="537210"/>
                </a:lnTo>
                <a:lnTo>
                  <a:pt x="2862351" y="538296"/>
                </a:lnTo>
                <a:lnTo>
                  <a:pt x="2862477" y="539750"/>
                </a:lnTo>
                <a:lnTo>
                  <a:pt x="2862922" y="542290"/>
                </a:lnTo>
                <a:close/>
              </a:path>
              <a:path w="4096384" h="836930">
                <a:moveTo>
                  <a:pt x="2886069" y="534670"/>
                </a:moveTo>
                <a:lnTo>
                  <a:pt x="2883712" y="534670"/>
                </a:lnTo>
                <a:lnTo>
                  <a:pt x="2881538" y="529590"/>
                </a:lnTo>
                <a:lnTo>
                  <a:pt x="2885886" y="529590"/>
                </a:lnTo>
                <a:lnTo>
                  <a:pt x="2888243" y="533400"/>
                </a:lnTo>
                <a:lnTo>
                  <a:pt x="2886069" y="534670"/>
                </a:lnTo>
                <a:close/>
              </a:path>
              <a:path w="4096384" h="836930">
                <a:moveTo>
                  <a:pt x="2937011" y="534670"/>
                </a:moveTo>
                <a:lnTo>
                  <a:pt x="2886069" y="534670"/>
                </a:lnTo>
                <a:lnTo>
                  <a:pt x="2888243" y="533400"/>
                </a:lnTo>
                <a:lnTo>
                  <a:pt x="2885886" y="529590"/>
                </a:lnTo>
                <a:lnTo>
                  <a:pt x="2938694" y="529590"/>
                </a:lnTo>
                <a:lnTo>
                  <a:pt x="2937295" y="531959"/>
                </a:lnTo>
                <a:lnTo>
                  <a:pt x="2937174" y="532418"/>
                </a:lnTo>
                <a:lnTo>
                  <a:pt x="2937011" y="534670"/>
                </a:lnTo>
                <a:close/>
              </a:path>
              <a:path w="4096384" h="836930">
                <a:moveTo>
                  <a:pt x="2938517" y="534670"/>
                </a:moveTo>
                <a:lnTo>
                  <a:pt x="2937011" y="534670"/>
                </a:lnTo>
                <a:lnTo>
                  <a:pt x="2937174" y="532418"/>
                </a:lnTo>
                <a:lnTo>
                  <a:pt x="2937295" y="531959"/>
                </a:lnTo>
                <a:lnTo>
                  <a:pt x="2938694" y="529590"/>
                </a:lnTo>
                <a:lnTo>
                  <a:pt x="2942701" y="530857"/>
                </a:lnTo>
                <a:lnTo>
                  <a:pt x="2941366" y="533400"/>
                </a:lnTo>
                <a:lnTo>
                  <a:pt x="2938517" y="534670"/>
                </a:lnTo>
                <a:close/>
              </a:path>
              <a:path w="4096384" h="836930">
                <a:moveTo>
                  <a:pt x="3003693" y="534670"/>
                </a:moveTo>
                <a:lnTo>
                  <a:pt x="2938517" y="534670"/>
                </a:lnTo>
                <a:lnTo>
                  <a:pt x="2941366" y="533400"/>
                </a:lnTo>
                <a:lnTo>
                  <a:pt x="2942701" y="530857"/>
                </a:lnTo>
                <a:lnTo>
                  <a:pt x="2938694" y="529590"/>
                </a:lnTo>
                <a:lnTo>
                  <a:pt x="3001642" y="529590"/>
                </a:lnTo>
                <a:lnTo>
                  <a:pt x="3003571" y="530860"/>
                </a:lnTo>
                <a:lnTo>
                  <a:pt x="3004062" y="530860"/>
                </a:lnTo>
                <a:lnTo>
                  <a:pt x="3003693" y="534670"/>
                </a:lnTo>
                <a:close/>
              </a:path>
              <a:path w="4096384" h="836930">
                <a:moveTo>
                  <a:pt x="3046806" y="534670"/>
                </a:moveTo>
                <a:lnTo>
                  <a:pt x="3043958" y="534670"/>
                </a:lnTo>
                <a:lnTo>
                  <a:pt x="3044809" y="529590"/>
                </a:lnTo>
                <a:lnTo>
                  <a:pt x="3047195" y="530966"/>
                </a:lnTo>
                <a:lnTo>
                  <a:pt x="3049412" y="532087"/>
                </a:lnTo>
                <a:lnTo>
                  <a:pt x="3046806" y="534670"/>
                </a:lnTo>
                <a:close/>
              </a:path>
              <a:path w="4096384" h="836930">
                <a:moveTo>
                  <a:pt x="3100780" y="533400"/>
                </a:moveTo>
                <a:lnTo>
                  <a:pt x="3099144" y="532270"/>
                </a:lnTo>
                <a:lnTo>
                  <a:pt x="3099061" y="530783"/>
                </a:lnTo>
                <a:lnTo>
                  <a:pt x="3100957" y="529590"/>
                </a:lnTo>
                <a:lnTo>
                  <a:pt x="3102859" y="530783"/>
                </a:lnTo>
                <a:lnTo>
                  <a:pt x="3102953" y="532145"/>
                </a:lnTo>
                <a:lnTo>
                  <a:pt x="3100780" y="533400"/>
                </a:lnTo>
                <a:close/>
              </a:path>
              <a:path w="4096384" h="836930">
                <a:moveTo>
                  <a:pt x="3104146" y="533400"/>
                </a:moveTo>
                <a:lnTo>
                  <a:pt x="3100780" y="533400"/>
                </a:lnTo>
                <a:lnTo>
                  <a:pt x="3102737" y="532270"/>
                </a:lnTo>
                <a:lnTo>
                  <a:pt x="3102859" y="530783"/>
                </a:lnTo>
                <a:lnTo>
                  <a:pt x="3100957" y="529590"/>
                </a:lnTo>
                <a:lnTo>
                  <a:pt x="3116541" y="529590"/>
                </a:lnTo>
                <a:lnTo>
                  <a:pt x="3113855" y="530857"/>
                </a:lnTo>
                <a:lnTo>
                  <a:pt x="3114300" y="532130"/>
                </a:lnTo>
                <a:lnTo>
                  <a:pt x="3104637" y="532130"/>
                </a:lnTo>
                <a:lnTo>
                  <a:pt x="3104146" y="533400"/>
                </a:lnTo>
                <a:close/>
              </a:path>
              <a:path w="4096384" h="836930">
                <a:moveTo>
                  <a:pt x="3117707" y="534670"/>
                </a:moveTo>
                <a:lnTo>
                  <a:pt x="3115199" y="534670"/>
                </a:lnTo>
                <a:lnTo>
                  <a:pt x="3113855" y="530857"/>
                </a:lnTo>
                <a:lnTo>
                  <a:pt x="3116541" y="529590"/>
                </a:lnTo>
                <a:lnTo>
                  <a:pt x="3117800" y="531959"/>
                </a:lnTo>
                <a:lnTo>
                  <a:pt x="3117707" y="534670"/>
                </a:lnTo>
                <a:close/>
              </a:path>
              <a:path w="4096384" h="836930">
                <a:moveTo>
                  <a:pt x="3124374" y="546100"/>
                </a:moveTo>
                <a:lnTo>
                  <a:pt x="3108153" y="546100"/>
                </a:lnTo>
                <a:lnTo>
                  <a:pt x="3113523" y="541037"/>
                </a:lnTo>
                <a:lnTo>
                  <a:pt x="3114524" y="537210"/>
                </a:lnTo>
                <a:lnTo>
                  <a:pt x="3115042" y="534670"/>
                </a:lnTo>
                <a:lnTo>
                  <a:pt x="3117707" y="534670"/>
                </a:lnTo>
                <a:lnTo>
                  <a:pt x="3117800" y="531959"/>
                </a:lnTo>
                <a:lnTo>
                  <a:pt x="3116541" y="529590"/>
                </a:lnTo>
                <a:lnTo>
                  <a:pt x="3134482" y="529590"/>
                </a:lnTo>
                <a:lnTo>
                  <a:pt x="3123095" y="532130"/>
                </a:lnTo>
                <a:lnTo>
                  <a:pt x="3127777" y="533400"/>
                </a:lnTo>
                <a:lnTo>
                  <a:pt x="3134482" y="535940"/>
                </a:lnTo>
                <a:lnTo>
                  <a:pt x="3136636" y="535940"/>
                </a:lnTo>
                <a:lnTo>
                  <a:pt x="3134864" y="537210"/>
                </a:lnTo>
                <a:lnTo>
                  <a:pt x="3120895" y="537210"/>
                </a:lnTo>
                <a:lnTo>
                  <a:pt x="3120247" y="538480"/>
                </a:lnTo>
                <a:lnTo>
                  <a:pt x="3119448" y="540847"/>
                </a:lnTo>
                <a:lnTo>
                  <a:pt x="3119560" y="541438"/>
                </a:lnTo>
                <a:lnTo>
                  <a:pt x="3119907" y="542290"/>
                </a:lnTo>
                <a:lnTo>
                  <a:pt x="3127777" y="542290"/>
                </a:lnTo>
                <a:lnTo>
                  <a:pt x="3125603" y="543560"/>
                </a:lnTo>
                <a:lnTo>
                  <a:pt x="3122238" y="544830"/>
                </a:lnTo>
                <a:lnTo>
                  <a:pt x="3124374" y="546100"/>
                </a:lnTo>
                <a:close/>
              </a:path>
              <a:path w="4096384" h="836930">
                <a:moveTo>
                  <a:pt x="3134482" y="535940"/>
                </a:moveTo>
                <a:lnTo>
                  <a:pt x="3127777" y="533400"/>
                </a:lnTo>
                <a:lnTo>
                  <a:pt x="3123095" y="532130"/>
                </a:lnTo>
                <a:lnTo>
                  <a:pt x="3134482" y="529590"/>
                </a:lnTo>
                <a:lnTo>
                  <a:pt x="3132308" y="530860"/>
                </a:lnTo>
                <a:lnTo>
                  <a:pt x="3128268" y="532130"/>
                </a:lnTo>
                <a:lnTo>
                  <a:pt x="3134482" y="535940"/>
                </a:lnTo>
                <a:close/>
              </a:path>
              <a:path w="4096384" h="836930">
                <a:moveTo>
                  <a:pt x="3136636" y="535940"/>
                </a:moveTo>
                <a:lnTo>
                  <a:pt x="3134482" y="535940"/>
                </a:lnTo>
                <a:lnTo>
                  <a:pt x="3128268" y="532130"/>
                </a:lnTo>
                <a:lnTo>
                  <a:pt x="3132312" y="530857"/>
                </a:lnTo>
                <a:lnTo>
                  <a:pt x="3134482" y="529590"/>
                </a:lnTo>
                <a:lnTo>
                  <a:pt x="3139171" y="529590"/>
                </a:lnTo>
                <a:lnTo>
                  <a:pt x="3140803" y="531959"/>
                </a:lnTo>
                <a:lnTo>
                  <a:pt x="3140677" y="532270"/>
                </a:lnTo>
                <a:lnTo>
                  <a:pt x="3139845" y="533400"/>
                </a:lnTo>
                <a:lnTo>
                  <a:pt x="3140179" y="533400"/>
                </a:lnTo>
                <a:lnTo>
                  <a:pt x="3136636" y="535940"/>
                </a:lnTo>
                <a:close/>
              </a:path>
              <a:path w="4096384" h="836930">
                <a:moveTo>
                  <a:pt x="3140853" y="532031"/>
                </a:moveTo>
                <a:lnTo>
                  <a:pt x="3139171" y="529590"/>
                </a:lnTo>
                <a:lnTo>
                  <a:pt x="3141187" y="530860"/>
                </a:lnTo>
                <a:lnTo>
                  <a:pt x="3141392" y="531300"/>
                </a:lnTo>
                <a:lnTo>
                  <a:pt x="3140853" y="532031"/>
                </a:lnTo>
                <a:close/>
              </a:path>
              <a:path w="4096384" h="836930">
                <a:moveTo>
                  <a:pt x="3141392" y="531300"/>
                </a:moveTo>
                <a:lnTo>
                  <a:pt x="3141187" y="530860"/>
                </a:lnTo>
                <a:lnTo>
                  <a:pt x="3139171" y="529590"/>
                </a:lnTo>
                <a:lnTo>
                  <a:pt x="3142651" y="529590"/>
                </a:lnTo>
                <a:lnTo>
                  <a:pt x="3141392" y="531300"/>
                </a:lnTo>
                <a:close/>
              </a:path>
              <a:path w="4096384" h="836930">
                <a:moveTo>
                  <a:pt x="3202024" y="534670"/>
                </a:moveTo>
                <a:lnTo>
                  <a:pt x="3192811" y="534670"/>
                </a:lnTo>
                <a:lnTo>
                  <a:pt x="3192987" y="529590"/>
                </a:lnTo>
                <a:lnTo>
                  <a:pt x="3195653" y="530860"/>
                </a:lnTo>
                <a:lnTo>
                  <a:pt x="3200184" y="532130"/>
                </a:lnTo>
                <a:lnTo>
                  <a:pt x="3202024" y="534670"/>
                </a:lnTo>
                <a:close/>
              </a:path>
              <a:path w="4096384" h="836930">
                <a:moveTo>
                  <a:pt x="3330604" y="530860"/>
                </a:moveTo>
                <a:lnTo>
                  <a:pt x="3328888" y="530411"/>
                </a:lnTo>
                <a:lnTo>
                  <a:pt x="3329439" y="529590"/>
                </a:lnTo>
                <a:lnTo>
                  <a:pt x="3330274" y="529974"/>
                </a:lnTo>
                <a:lnTo>
                  <a:pt x="3330604" y="530860"/>
                </a:lnTo>
                <a:close/>
              </a:path>
              <a:path w="4096384" h="836930">
                <a:moveTo>
                  <a:pt x="3330274" y="529974"/>
                </a:moveTo>
                <a:lnTo>
                  <a:pt x="3329439" y="529590"/>
                </a:lnTo>
                <a:lnTo>
                  <a:pt x="3330131" y="529590"/>
                </a:lnTo>
                <a:lnTo>
                  <a:pt x="3330274" y="529974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25974" y="535940"/>
                </a:lnTo>
                <a:lnTo>
                  <a:pt x="3417926" y="533400"/>
                </a:lnTo>
                <a:lnTo>
                  <a:pt x="3427166" y="52959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1671" y="537210"/>
                </a:lnTo>
                <a:lnTo>
                  <a:pt x="3427166" y="529590"/>
                </a:lnTo>
                <a:lnTo>
                  <a:pt x="3468895" y="529590"/>
                </a:lnTo>
                <a:lnTo>
                  <a:pt x="3466767" y="530860"/>
                </a:lnTo>
                <a:lnTo>
                  <a:pt x="3436385" y="530860"/>
                </a:lnTo>
                <a:lnTo>
                  <a:pt x="3435404" y="532087"/>
                </a:lnTo>
                <a:lnTo>
                  <a:pt x="3435531" y="532620"/>
                </a:lnTo>
                <a:lnTo>
                  <a:pt x="3436202" y="534670"/>
                </a:lnTo>
                <a:lnTo>
                  <a:pt x="3438893" y="534670"/>
                </a:lnTo>
                <a:lnTo>
                  <a:pt x="3439852" y="535877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78115" y="532130"/>
                </a:moveTo>
                <a:lnTo>
                  <a:pt x="3467011" y="532130"/>
                </a:lnTo>
                <a:lnTo>
                  <a:pt x="3471580" y="529590"/>
                </a:lnTo>
                <a:lnTo>
                  <a:pt x="3478115" y="529590"/>
                </a:lnTo>
                <a:lnTo>
                  <a:pt x="3478115" y="532130"/>
                </a:lnTo>
                <a:close/>
              </a:path>
              <a:path w="4096384" h="836930">
                <a:moveTo>
                  <a:pt x="3480289" y="535940"/>
                </a:moveTo>
                <a:lnTo>
                  <a:pt x="3478940" y="535940"/>
                </a:lnTo>
                <a:lnTo>
                  <a:pt x="3478229" y="532657"/>
                </a:lnTo>
                <a:lnTo>
                  <a:pt x="3478115" y="529590"/>
                </a:lnTo>
                <a:lnTo>
                  <a:pt x="3484043" y="532087"/>
                </a:lnTo>
                <a:lnTo>
                  <a:pt x="3483936" y="532418"/>
                </a:lnTo>
                <a:lnTo>
                  <a:pt x="3482279" y="534686"/>
                </a:lnTo>
                <a:lnTo>
                  <a:pt x="3480289" y="535940"/>
                </a:lnTo>
                <a:close/>
              </a:path>
              <a:path w="4096384" h="836930">
                <a:moveTo>
                  <a:pt x="3525050" y="537210"/>
                </a:moveTo>
                <a:lnTo>
                  <a:pt x="3509616" y="537210"/>
                </a:lnTo>
                <a:lnTo>
                  <a:pt x="3509466" y="530860"/>
                </a:lnTo>
                <a:lnTo>
                  <a:pt x="3529240" y="530860"/>
                </a:lnTo>
                <a:lnTo>
                  <a:pt x="3530036" y="529590"/>
                </a:lnTo>
                <a:lnTo>
                  <a:pt x="3531392" y="533400"/>
                </a:lnTo>
                <a:lnTo>
                  <a:pt x="3529397" y="533400"/>
                </a:lnTo>
                <a:lnTo>
                  <a:pt x="3526042" y="535960"/>
                </a:lnTo>
                <a:lnTo>
                  <a:pt x="3525050" y="537210"/>
                </a:lnTo>
                <a:close/>
              </a:path>
              <a:path w="4096384" h="836930">
                <a:moveTo>
                  <a:pt x="3532272" y="535940"/>
                </a:moveTo>
                <a:lnTo>
                  <a:pt x="3530072" y="529590"/>
                </a:lnTo>
                <a:lnTo>
                  <a:pt x="3533588" y="529590"/>
                </a:lnTo>
                <a:lnTo>
                  <a:pt x="3536098" y="530857"/>
                </a:lnTo>
                <a:lnTo>
                  <a:pt x="3536341" y="531766"/>
                </a:lnTo>
                <a:lnTo>
                  <a:pt x="3536418" y="532145"/>
                </a:lnTo>
                <a:lnTo>
                  <a:pt x="3534243" y="534061"/>
                </a:lnTo>
                <a:lnTo>
                  <a:pt x="3532272" y="53594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76457" y="539766"/>
                </a:lnTo>
                <a:lnTo>
                  <a:pt x="3573894" y="533912"/>
                </a:lnTo>
                <a:lnTo>
                  <a:pt x="3573776" y="533135"/>
                </a:lnTo>
                <a:lnTo>
                  <a:pt x="3575167" y="529590"/>
                </a:lnTo>
                <a:lnTo>
                  <a:pt x="3578867" y="529590"/>
                </a:lnTo>
                <a:lnTo>
                  <a:pt x="3578867" y="534670"/>
                </a:lnTo>
                <a:lnTo>
                  <a:pt x="3582389" y="534670"/>
                </a:lnTo>
                <a:lnTo>
                  <a:pt x="3583915" y="535940"/>
                </a:lnTo>
                <a:lnTo>
                  <a:pt x="3588237" y="53594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583915" y="535940"/>
                </a:moveTo>
                <a:lnTo>
                  <a:pt x="3582389" y="534670"/>
                </a:lnTo>
                <a:lnTo>
                  <a:pt x="3578867" y="534670"/>
                </a:lnTo>
                <a:lnTo>
                  <a:pt x="3578867" y="529590"/>
                </a:lnTo>
                <a:lnTo>
                  <a:pt x="3584563" y="529590"/>
                </a:lnTo>
                <a:lnTo>
                  <a:pt x="3584734" y="529689"/>
                </a:lnTo>
                <a:lnTo>
                  <a:pt x="3583915" y="535940"/>
                </a:lnTo>
                <a:close/>
              </a:path>
              <a:path w="4096384" h="836930">
                <a:moveTo>
                  <a:pt x="3586737" y="530860"/>
                </a:moveTo>
                <a:lnTo>
                  <a:pt x="3584734" y="529689"/>
                </a:lnTo>
                <a:lnTo>
                  <a:pt x="3591426" y="529590"/>
                </a:lnTo>
                <a:lnTo>
                  <a:pt x="3586737" y="530860"/>
                </a:lnTo>
                <a:close/>
              </a:path>
              <a:path w="4096384" h="836930">
                <a:moveTo>
                  <a:pt x="3590788" y="530860"/>
                </a:moveTo>
                <a:lnTo>
                  <a:pt x="3586737" y="530860"/>
                </a:lnTo>
                <a:lnTo>
                  <a:pt x="3591426" y="529590"/>
                </a:lnTo>
                <a:lnTo>
                  <a:pt x="3590788" y="530860"/>
                </a:lnTo>
                <a:close/>
              </a:path>
              <a:path w="4096384" h="836930">
                <a:moveTo>
                  <a:pt x="3592639" y="542290"/>
                </a:moveTo>
                <a:lnTo>
                  <a:pt x="3581814" y="542290"/>
                </a:lnTo>
                <a:lnTo>
                  <a:pt x="3588216" y="535960"/>
                </a:lnTo>
                <a:lnTo>
                  <a:pt x="3591426" y="529590"/>
                </a:lnTo>
                <a:lnTo>
                  <a:pt x="3598294" y="529590"/>
                </a:lnTo>
                <a:lnTo>
                  <a:pt x="3598798" y="534670"/>
                </a:lnTo>
                <a:lnTo>
                  <a:pt x="3599656" y="537210"/>
                </a:lnTo>
                <a:lnTo>
                  <a:pt x="3713458" y="537210"/>
                </a:lnTo>
                <a:lnTo>
                  <a:pt x="3713458" y="541020"/>
                </a:lnTo>
                <a:lnTo>
                  <a:pt x="3594942" y="541020"/>
                </a:lnTo>
                <a:lnTo>
                  <a:pt x="3592639" y="542290"/>
                </a:lnTo>
                <a:close/>
              </a:path>
              <a:path w="4096384" h="836930">
                <a:moveTo>
                  <a:pt x="3801291" y="535940"/>
                </a:moveTo>
                <a:lnTo>
                  <a:pt x="3802791" y="529590"/>
                </a:lnTo>
                <a:lnTo>
                  <a:pt x="3805817" y="530857"/>
                </a:lnTo>
                <a:lnTo>
                  <a:pt x="3806537" y="531959"/>
                </a:lnTo>
                <a:lnTo>
                  <a:pt x="3806497" y="533400"/>
                </a:lnTo>
                <a:lnTo>
                  <a:pt x="3805148" y="534670"/>
                </a:lnTo>
                <a:lnTo>
                  <a:pt x="3801291" y="535940"/>
                </a:lnTo>
                <a:close/>
              </a:path>
              <a:path w="4096384" h="836930">
                <a:moveTo>
                  <a:pt x="3803077" y="541020"/>
                </a:moveTo>
                <a:lnTo>
                  <a:pt x="3798286" y="541020"/>
                </a:lnTo>
                <a:lnTo>
                  <a:pt x="3799485" y="538717"/>
                </a:lnTo>
                <a:lnTo>
                  <a:pt x="3799609" y="535940"/>
                </a:lnTo>
                <a:lnTo>
                  <a:pt x="3801291" y="535940"/>
                </a:lnTo>
                <a:lnTo>
                  <a:pt x="3805148" y="534670"/>
                </a:lnTo>
                <a:lnTo>
                  <a:pt x="3806497" y="533400"/>
                </a:lnTo>
                <a:lnTo>
                  <a:pt x="3806537" y="531959"/>
                </a:lnTo>
                <a:lnTo>
                  <a:pt x="3805817" y="530857"/>
                </a:lnTo>
                <a:lnTo>
                  <a:pt x="3802791" y="529590"/>
                </a:lnTo>
                <a:lnTo>
                  <a:pt x="3811681" y="529590"/>
                </a:lnTo>
                <a:lnTo>
                  <a:pt x="3813019" y="530860"/>
                </a:lnTo>
                <a:lnTo>
                  <a:pt x="3807997" y="530860"/>
                </a:lnTo>
                <a:lnTo>
                  <a:pt x="3803077" y="541020"/>
                </a:lnTo>
                <a:close/>
              </a:path>
              <a:path w="4096384" h="836930">
                <a:moveTo>
                  <a:pt x="3827902" y="540697"/>
                </a:moveTo>
                <a:lnTo>
                  <a:pt x="3827684" y="540483"/>
                </a:lnTo>
                <a:lnTo>
                  <a:pt x="3827704" y="539766"/>
                </a:lnTo>
                <a:lnTo>
                  <a:pt x="3828295" y="530860"/>
                </a:lnTo>
                <a:lnTo>
                  <a:pt x="3829316" y="530857"/>
                </a:lnTo>
                <a:lnTo>
                  <a:pt x="3836008" y="529590"/>
                </a:lnTo>
                <a:lnTo>
                  <a:pt x="3833119" y="534716"/>
                </a:lnTo>
                <a:lnTo>
                  <a:pt x="3827902" y="540697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8759" y="534686"/>
                </a:lnTo>
                <a:lnTo>
                  <a:pt x="3925347" y="529590"/>
                </a:lnTo>
                <a:lnTo>
                  <a:pt x="3927032" y="532145"/>
                </a:lnTo>
                <a:lnTo>
                  <a:pt x="3927149" y="533135"/>
                </a:lnTo>
                <a:lnTo>
                  <a:pt x="3927272" y="533740"/>
                </a:lnTo>
                <a:lnTo>
                  <a:pt x="3927467" y="534466"/>
                </a:lnTo>
                <a:lnTo>
                  <a:pt x="3927578" y="535145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0591" y="546100"/>
                </a:lnTo>
                <a:lnTo>
                  <a:pt x="3931038" y="535940"/>
                </a:lnTo>
                <a:lnTo>
                  <a:pt x="3927672" y="535940"/>
                </a:lnTo>
                <a:lnTo>
                  <a:pt x="3927578" y="535145"/>
                </a:lnTo>
                <a:lnTo>
                  <a:pt x="3927467" y="534466"/>
                </a:lnTo>
                <a:lnTo>
                  <a:pt x="3927272" y="533740"/>
                </a:lnTo>
                <a:lnTo>
                  <a:pt x="3927149" y="533135"/>
                </a:lnTo>
                <a:lnTo>
                  <a:pt x="3927032" y="532145"/>
                </a:lnTo>
                <a:lnTo>
                  <a:pt x="3925347" y="529590"/>
                </a:lnTo>
                <a:lnTo>
                  <a:pt x="3957524" y="529590"/>
                </a:lnTo>
                <a:lnTo>
                  <a:pt x="3951002" y="530860"/>
                </a:lnTo>
                <a:lnTo>
                  <a:pt x="3936365" y="530860"/>
                </a:lnTo>
                <a:lnTo>
                  <a:pt x="3934299" y="532087"/>
                </a:lnTo>
                <a:lnTo>
                  <a:pt x="3934410" y="532383"/>
                </a:lnTo>
                <a:lnTo>
                  <a:pt x="3937896" y="537210"/>
                </a:lnTo>
                <a:lnTo>
                  <a:pt x="3944867" y="543560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51644" y="535940"/>
                </a:moveTo>
                <a:lnTo>
                  <a:pt x="3944631" y="530860"/>
                </a:lnTo>
                <a:lnTo>
                  <a:pt x="3951014" y="530857"/>
                </a:lnTo>
                <a:lnTo>
                  <a:pt x="3957524" y="529590"/>
                </a:lnTo>
                <a:lnTo>
                  <a:pt x="3951644" y="535940"/>
                </a:lnTo>
                <a:close/>
              </a:path>
              <a:path w="4096384" h="836930">
                <a:moveTo>
                  <a:pt x="3961389" y="535940"/>
                </a:moveTo>
                <a:lnTo>
                  <a:pt x="3951644" y="535940"/>
                </a:lnTo>
                <a:lnTo>
                  <a:pt x="3957524" y="529590"/>
                </a:lnTo>
                <a:lnTo>
                  <a:pt x="3969428" y="529590"/>
                </a:lnTo>
                <a:lnTo>
                  <a:pt x="3969428" y="530860"/>
                </a:lnTo>
                <a:lnTo>
                  <a:pt x="3964746" y="530860"/>
                </a:lnTo>
                <a:lnTo>
                  <a:pt x="3962437" y="533347"/>
                </a:lnTo>
                <a:lnTo>
                  <a:pt x="3962349" y="533499"/>
                </a:lnTo>
                <a:lnTo>
                  <a:pt x="3961389" y="535940"/>
                </a:lnTo>
                <a:close/>
              </a:path>
              <a:path w="4096384" h="836930">
                <a:moveTo>
                  <a:pt x="4034795" y="534670"/>
                </a:moveTo>
                <a:lnTo>
                  <a:pt x="4030781" y="534670"/>
                </a:lnTo>
                <a:lnTo>
                  <a:pt x="4030789" y="530857"/>
                </a:lnTo>
                <a:lnTo>
                  <a:pt x="4034795" y="529590"/>
                </a:lnTo>
                <a:lnTo>
                  <a:pt x="4034795" y="534670"/>
                </a:lnTo>
                <a:close/>
              </a:path>
              <a:path w="4096384" h="836930">
                <a:moveTo>
                  <a:pt x="4058950" y="534670"/>
                </a:moveTo>
                <a:lnTo>
                  <a:pt x="4056750" y="534670"/>
                </a:lnTo>
                <a:lnTo>
                  <a:pt x="4055717" y="532418"/>
                </a:lnTo>
                <a:lnTo>
                  <a:pt x="4055642" y="532087"/>
                </a:lnTo>
                <a:lnTo>
                  <a:pt x="4057183" y="530923"/>
                </a:lnTo>
                <a:lnTo>
                  <a:pt x="4057297" y="530783"/>
                </a:lnTo>
                <a:lnTo>
                  <a:pt x="4057759" y="529590"/>
                </a:lnTo>
                <a:lnTo>
                  <a:pt x="4058950" y="529590"/>
                </a:lnTo>
                <a:lnTo>
                  <a:pt x="4058950" y="534670"/>
                </a:lnTo>
                <a:close/>
              </a:path>
              <a:path w="4096384" h="836930">
                <a:moveTo>
                  <a:pt x="4062624" y="534670"/>
                </a:moveTo>
                <a:lnTo>
                  <a:pt x="4058950" y="534670"/>
                </a:lnTo>
                <a:lnTo>
                  <a:pt x="4058950" y="529590"/>
                </a:lnTo>
                <a:lnTo>
                  <a:pt x="4070539" y="529590"/>
                </a:lnTo>
                <a:lnTo>
                  <a:pt x="4062624" y="534670"/>
                </a:lnTo>
                <a:close/>
              </a:path>
              <a:path w="4096384" h="836930">
                <a:moveTo>
                  <a:pt x="3588237" y="535940"/>
                </a:moveTo>
                <a:lnTo>
                  <a:pt x="3583915" y="535940"/>
                </a:lnTo>
                <a:lnTo>
                  <a:pt x="3584734" y="529689"/>
                </a:lnTo>
                <a:lnTo>
                  <a:pt x="3586737" y="530860"/>
                </a:lnTo>
                <a:lnTo>
                  <a:pt x="3590788" y="530860"/>
                </a:lnTo>
                <a:lnTo>
                  <a:pt x="3588237" y="535940"/>
                </a:lnTo>
                <a:close/>
              </a:path>
              <a:path w="4096384" h="836930">
                <a:moveTo>
                  <a:pt x="799535" y="531424"/>
                </a:moveTo>
                <a:lnTo>
                  <a:pt x="798131" y="530923"/>
                </a:lnTo>
                <a:lnTo>
                  <a:pt x="800478" y="529874"/>
                </a:lnTo>
                <a:lnTo>
                  <a:pt x="799535" y="531424"/>
                </a:lnTo>
                <a:close/>
              </a:path>
              <a:path w="4096384" h="836930">
                <a:moveTo>
                  <a:pt x="3332199" y="530860"/>
                </a:moveTo>
                <a:lnTo>
                  <a:pt x="3330604" y="530860"/>
                </a:lnTo>
                <a:lnTo>
                  <a:pt x="3330274" y="529974"/>
                </a:lnTo>
                <a:lnTo>
                  <a:pt x="3332199" y="530860"/>
                </a:lnTo>
                <a:close/>
              </a:path>
              <a:path w="4096384" h="836930">
                <a:moveTo>
                  <a:pt x="2604438" y="530860"/>
                </a:moveTo>
                <a:lnTo>
                  <a:pt x="2604722" y="530005"/>
                </a:lnTo>
                <a:lnTo>
                  <a:pt x="2605671" y="530310"/>
                </a:lnTo>
                <a:lnTo>
                  <a:pt x="2604438" y="53086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46205" y="533347"/>
                </a:lnTo>
                <a:lnTo>
                  <a:pt x="1443348" y="532145"/>
                </a:lnTo>
                <a:lnTo>
                  <a:pt x="1443358" y="531766"/>
                </a:lnTo>
                <a:lnTo>
                  <a:pt x="1443481" y="530857"/>
                </a:lnTo>
                <a:lnTo>
                  <a:pt x="1445695" y="530018"/>
                </a:lnTo>
                <a:lnTo>
                  <a:pt x="1449122" y="531693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2607378" y="530860"/>
                </a:moveTo>
                <a:lnTo>
                  <a:pt x="2604438" y="530860"/>
                </a:lnTo>
                <a:lnTo>
                  <a:pt x="2605671" y="530310"/>
                </a:lnTo>
                <a:lnTo>
                  <a:pt x="2607378" y="530860"/>
                </a:lnTo>
                <a:close/>
              </a:path>
              <a:path w="4096384" h="836930">
                <a:moveTo>
                  <a:pt x="3327088" y="542290"/>
                </a:moveTo>
                <a:lnTo>
                  <a:pt x="3325038" y="541011"/>
                </a:lnTo>
                <a:lnTo>
                  <a:pt x="3317535" y="538480"/>
                </a:lnTo>
                <a:lnTo>
                  <a:pt x="3328384" y="534686"/>
                </a:lnTo>
                <a:lnTo>
                  <a:pt x="3329262" y="533400"/>
                </a:lnTo>
                <a:lnTo>
                  <a:pt x="3328254" y="533400"/>
                </a:lnTo>
                <a:lnTo>
                  <a:pt x="3328113" y="532087"/>
                </a:lnTo>
                <a:lnTo>
                  <a:pt x="3328546" y="530966"/>
                </a:lnTo>
                <a:lnTo>
                  <a:pt x="3328639" y="530783"/>
                </a:lnTo>
                <a:lnTo>
                  <a:pt x="3328888" y="530411"/>
                </a:lnTo>
                <a:lnTo>
                  <a:pt x="3330604" y="530860"/>
                </a:lnTo>
                <a:lnTo>
                  <a:pt x="3332199" y="530860"/>
                </a:lnTo>
                <a:lnTo>
                  <a:pt x="3334865" y="532087"/>
                </a:lnTo>
                <a:lnTo>
                  <a:pt x="3334978" y="532270"/>
                </a:lnTo>
                <a:lnTo>
                  <a:pt x="3335476" y="535940"/>
                </a:lnTo>
                <a:lnTo>
                  <a:pt x="3332287" y="535940"/>
                </a:lnTo>
                <a:lnTo>
                  <a:pt x="3333559" y="537391"/>
                </a:lnTo>
                <a:lnTo>
                  <a:pt x="3327088" y="542290"/>
                </a:lnTo>
                <a:close/>
              </a:path>
              <a:path w="4096384" h="836930">
                <a:moveTo>
                  <a:pt x="167510" y="535940"/>
                </a:moveTo>
                <a:lnTo>
                  <a:pt x="166052" y="530783"/>
                </a:lnTo>
                <a:lnTo>
                  <a:pt x="169117" y="534584"/>
                </a:lnTo>
                <a:lnTo>
                  <a:pt x="169156" y="534716"/>
                </a:lnTo>
                <a:lnTo>
                  <a:pt x="167510" y="535940"/>
                </a:lnTo>
                <a:close/>
              </a:path>
              <a:path w="4096384" h="836930">
                <a:moveTo>
                  <a:pt x="284405" y="534020"/>
                </a:moveTo>
                <a:lnTo>
                  <a:pt x="283676" y="530860"/>
                </a:lnTo>
                <a:lnTo>
                  <a:pt x="286427" y="531766"/>
                </a:lnTo>
                <a:lnTo>
                  <a:pt x="286742" y="532031"/>
                </a:lnTo>
                <a:lnTo>
                  <a:pt x="284405" y="534020"/>
                </a:lnTo>
                <a:close/>
              </a:path>
              <a:path w="4096384" h="836930">
                <a:moveTo>
                  <a:pt x="286427" y="531766"/>
                </a:moveTo>
                <a:lnTo>
                  <a:pt x="283676" y="530860"/>
                </a:lnTo>
                <a:lnTo>
                  <a:pt x="285350" y="530860"/>
                </a:lnTo>
                <a:lnTo>
                  <a:pt x="286427" y="531766"/>
                </a:lnTo>
                <a:close/>
              </a:path>
              <a:path w="4096384" h="836930">
                <a:moveTo>
                  <a:pt x="583726" y="548640"/>
                </a:moveTo>
                <a:lnTo>
                  <a:pt x="578029" y="548640"/>
                </a:lnTo>
                <a:lnTo>
                  <a:pt x="587078" y="537210"/>
                </a:lnTo>
                <a:lnTo>
                  <a:pt x="588396" y="534716"/>
                </a:lnTo>
                <a:lnTo>
                  <a:pt x="591262" y="530860"/>
                </a:lnTo>
                <a:lnTo>
                  <a:pt x="592945" y="534670"/>
                </a:lnTo>
                <a:lnTo>
                  <a:pt x="609452" y="534670"/>
                </a:lnTo>
                <a:lnTo>
                  <a:pt x="608349" y="535940"/>
                </a:lnTo>
                <a:lnTo>
                  <a:pt x="598982" y="535940"/>
                </a:lnTo>
                <a:lnTo>
                  <a:pt x="595793" y="538480"/>
                </a:lnTo>
                <a:lnTo>
                  <a:pt x="597804" y="539750"/>
                </a:lnTo>
                <a:lnTo>
                  <a:pt x="597633" y="539750"/>
                </a:lnTo>
                <a:lnTo>
                  <a:pt x="597298" y="541020"/>
                </a:lnTo>
                <a:lnTo>
                  <a:pt x="590431" y="541020"/>
                </a:lnTo>
                <a:lnTo>
                  <a:pt x="588168" y="542245"/>
                </a:lnTo>
                <a:lnTo>
                  <a:pt x="588044" y="542593"/>
                </a:lnTo>
                <a:lnTo>
                  <a:pt x="587910" y="543560"/>
                </a:lnTo>
                <a:lnTo>
                  <a:pt x="589926" y="544830"/>
                </a:lnTo>
                <a:lnTo>
                  <a:pt x="596294" y="544830"/>
                </a:lnTo>
                <a:lnTo>
                  <a:pt x="595624" y="547370"/>
                </a:lnTo>
                <a:lnTo>
                  <a:pt x="586067" y="547371"/>
                </a:lnTo>
                <a:lnTo>
                  <a:pt x="583726" y="548640"/>
                </a:lnTo>
                <a:close/>
              </a:path>
              <a:path w="4096384" h="836930">
                <a:moveTo>
                  <a:pt x="592945" y="534670"/>
                </a:moveTo>
                <a:lnTo>
                  <a:pt x="591262" y="530860"/>
                </a:lnTo>
                <a:lnTo>
                  <a:pt x="591588" y="530860"/>
                </a:lnTo>
                <a:lnTo>
                  <a:pt x="592577" y="532087"/>
                </a:lnTo>
                <a:lnTo>
                  <a:pt x="592945" y="534670"/>
                </a:lnTo>
                <a:close/>
              </a:path>
              <a:path w="4096384" h="836930">
                <a:moveTo>
                  <a:pt x="798131" y="530923"/>
                </a:moveTo>
                <a:lnTo>
                  <a:pt x="797952" y="530860"/>
                </a:lnTo>
                <a:lnTo>
                  <a:pt x="798273" y="530860"/>
                </a:lnTo>
                <a:lnTo>
                  <a:pt x="798131" y="530923"/>
                </a:lnTo>
                <a:close/>
              </a:path>
              <a:path w="4096384" h="836930">
                <a:moveTo>
                  <a:pt x="846192" y="532875"/>
                </a:moveTo>
                <a:lnTo>
                  <a:pt x="845051" y="530860"/>
                </a:lnTo>
                <a:lnTo>
                  <a:pt x="852513" y="530860"/>
                </a:lnTo>
                <a:lnTo>
                  <a:pt x="846192" y="532875"/>
                </a:lnTo>
                <a:close/>
              </a:path>
              <a:path w="4096384" h="836930">
                <a:moveTo>
                  <a:pt x="920319" y="538480"/>
                </a:moveTo>
                <a:lnTo>
                  <a:pt x="919481" y="538480"/>
                </a:lnTo>
                <a:lnTo>
                  <a:pt x="914112" y="537210"/>
                </a:lnTo>
                <a:lnTo>
                  <a:pt x="921995" y="530860"/>
                </a:lnTo>
                <a:lnTo>
                  <a:pt x="921982" y="535960"/>
                </a:lnTo>
                <a:lnTo>
                  <a:pt x="920319" y="538480"/>
                </a:lnTo>
                <a:close/>
              </a:path>
              <a:path w="4096384" h="836930">
                <a:moveTo>
                  <a:pt x="932721" y="538480"/>
                </a:moveTo>
                <a:lnTo>
                  <a:pt x="920319" y="538480"/>
                </a:lnTo>
                <a:lnTo>
                  <a:pt x="921982" y="535960"/>
                </a:lnTo>
                <a:lnTo>
                  <a:pt x="921995" y="530860"/>
                </a:lnTo>
                <a:lnTo>
                  <a:pt x="924382" y="530860"/>
                </a:lnTo>
                <a:lnTo>
                  <a:pt x="925542" y="532657"/>
                </a:lnTo>
                <a:lnTo>
                  <a:pt x="928694" y="537210"/>
                </a:lnTo>
                <a:lnTo>
                  <a:pt x="932639" y="537210"/>
                </a:lnTo>
                <a:lnTo>
                  <a:pt x="932721" y="538480"/>
                </a:lnTo>
                <a:close/>
              </a:path>
              <a:path w="4096384" h="836930">
                <a:moveTo>
                  <a:pt x="958866" y="543560"/>
                </a:moveTo>
                <a:lnTo>
                  <a:pt x="958160" y="540483"/>
                </a:lnTo>
                <a:lnTo>
                  <a:pt x="958035" y="539750"/>
                </a:lnTo>
                <a:lnTo>
                  <a:pt x="956018" y="530860"/>
                </a:lnTo>
                <a:lnTo>
                  <a:pt x="962893" y="537210"/>
                </a:lnTo>
                <a:lnTo>
                  <a:pt x="963062" y="537210"/>
                </a:lnTo>
                <a:lnTo>
                  <a:pt x="958866" y="543560"/>
                </a:lnTo>
                <a:close/>
              </a:path>
              <a:path w="4096384" h="836930">
                <a:moveTo>
                  <a:pt x="996485" y="534670"/>
                </a:moveTo>
                <a:lnTo>
                  <a:pt x="991894" y="534670"/>
                </a:lnTo>
                <a:lnTo>
                  <a:pt x="993570" y="530860"/>
                </a:lnTo>
                <a:lnTo>
                  <a:pt x="996485" y="534670"/>
                </a:lnTo>
                <a:close/>
              </a:path>
              <a:path w="4096384" h="836930">
                <a:moveTo>
                  <a:pt x="1000389" y="539750"/>
                </a:moveTo>
                <a:lnTo>
                  <a:pt x="993570" y="530860"/>
                </a:lnTo>
                <a:lnTo>
                  <a:pt x="998769" y="530860"/>
                </a:lnTo>
                <a:lnTo>
                  <a:pt x="998599" y="532130"/>
                </a:lnTo>
                <a:lnTo>
                  <a:pt x="999467" y="532130"/>
                </a:lnTo>
                <a:lnTo>
                  <a:pt x="1000324" y="535629"/>
                </a:lnTo>
                <a:lnTo>
                  <a:pt x="1000389" y="539750"/>
                </a:lnTo>
                <a:close/>
              </a:path>
              <a:path w="4096384" h="836930">
                <a:moveTo>
                  <a:pt x="1274173" y="541020"/>
                </a:moveTo>
                <a:lnTo>
                  <a:pt x="1268764" y="538448"/>
                </a:lnTo>
                <a:lnTo>
                  <a:pt x="1266970" y="537210"/>
                </a:lnTo>
                <a:lnTo>
                  <a:pt x="1266882" y="535877"/>
                </a:lnTo>
                <a:lnTo>
                  <a:pt x="1268414" y="534716"/>
                </a:lnTo>
                <a:lnTo>
                  <a:pt x="1268620" y="534466"/>
                </a:lnTo>
                <a:lnTo>
                  <a:pt x="1271161" y="530860"/>
                </a:lnTo>
                <a:lnTo>
                  <a:pt x="1274173" y="541020"/>
                </a:lnTo>
                <a:close/>
              </a:path>
              <a:path w="4096384" h="836930">
                <a:moveTo>
                  <a:pt x="1486656" y="532541"/>
                </a:moveTo>
                <a:lnTo>
                  <a:pt x="1485839" y="531766"/>
                </a:lnTo>
                <a:lnTo>
                  <a:pt x="1485726" y="531477"/>
                </a:lnTo>
                <a:lnTo>
                  <a:pt x="1486389" y="530860"/>
                </a:lnTo>
                <a:lnTo>
                  <a:pt x="1486656" y="532541"/>
                </a:lnTo>
                <a:close/>
              </a:path>
              <a:path w="4096384" h="836930">
                <a:moveTo>
                  <a:pt x="1487561" y="533400"/>
                </a:moveTo>
                <a:lnTo>
                  <a:pt x="1486739" y="532620"/>
                </a:lnTo>
                <a:lnTo>
                  <a:pt x="1486613" y="532270"/>
                </a:lnTo>
                <a:lnTo>
                  <a:pt x="1486389" y="530860"/>
                </a:lnTo>
                <a:lnTo>
                  <a:pt x="1494378" y="530860"/>
                </a:lnTo>
                <a:lnTo>
                  <a:pt x="1494993" y="532130"/>
                </a:lnTo>
                <a:lnTo>
                  <a:pt x="1486893" y="532130"/>
                </a:lnTo>
                <a:lnTo>
                  <a:pt x="1487561" y="533400"/>
                </a:lnTo>
                <a:close/>
              </a:path>
              <a:path w="4096384" h="836930">
                <a:moveTo>
                  <a:pt x="1525447" y="533400"/>
                </a:moveTo>
                <a:lnTo>
                  <a:pt x="1524439" y="533400"/>
                </a:lnTo>
                <a:lnTo>
                  <a:pt x="1524552" y="531959"/>
                </a:lnTo>
                <a:lnTo>
                  <a:pt x="1525284" y="530860"/>
                </a:lnTo>
                <a:lnTo>
                  <a:pt x="1527287" y="530860"/>
                </a:lnTo>
                <a:lnTo>
                  <a:pt x="1527265" y="532145"/>
                </a:lnTo>
                <a:lnTo>
                  <a:pt x="1525447" y="533400"/>
                </a:lnTo>
                <a:close/>
              </a:path>
              <a:path w="4096384" h="836930">
                <a:moveTo>
                  <a:pt x="1536738" y="533400"/>
                </a:moveTo>
                <a:lnTo>
                  <a:pt x="1525447" y="533400"/>
                </a:lnTo>
                <a:lnTo>
                  <a:pt x="1527265" y="532145"/>
                </a:lnTo>
                <a:lnTo>
                  <a:pt x="1527287" y="530860"/>
                </a:lnTo>
                <a:lnTo>
                  <a:pt x="1539106" y="530860"/>
                </a:lnTo>
                <a:lnTo>
                  <a:pt x="1536738" y="53340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0863" y="530860"/>
                </a:lnTo>
                <a:lnTo>
                  <a:pt x="1575388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578747" y="544830"/>
                </a:moveTo>
                <a:lnTo>
                  <a:pt x="1572710" y="544830"/>
                </a:lnTo>
                <a:lnTo>
                  <a:pt x="1574261" y="542479"/>
                </a:lnTo>
                <a:lnTo>
                  <a:pt x="1574357" y="542245"/>
                </a:lnTo>
                <a:lnTo>
                  <a:pt x="1573541" y="541011"/>
                </a:lnTo>
                <a:lnTo>
                  <a:pt x="1573124" y="540483"/>
                </a:lnTo>
                <a:lnTo>
                  <a:pt x="1573136" y="540241"/>
                </a:lnTo>
                <a:lnTo>
                  <a:pt x="1576844" y="535419"/>
                </a:lnTo>
                <a:lnTo>
                  <a:pt x="1580767" y="530860"/>
                </a:lnTo>
                <a:lnTo>
                  <a:pt x="1582645" y="533347"/>
                </a:lnTo>
                <a:lnTo>
                  <a:pt x="1582624" y="537391"/>
                </a:lnTo>
                <a:lnTo>
                  <a:pt x="1581465" y="539672"/>
                </a:lnTo>
                <a:lnTo>
                  <a:pt x="1575054" y="541020"/>
                </a:lnTo>
                <a:lnTo>
                  <a:pt x="1584675" y="541020"/>
                </a:lnTo>
                <a:lnTo>
                  <a:pt x="1584273" y="542290"/>
                </a:lnTo>
                <a:lnTo>
                  <a:pt x="1580915" y="542291"/>
                </a:lnTo>
                <a:lnTo>
                  <a:pt x="1577071" y="543560"/>
                </a:lnTo>
                <a:lnTo>
                  <a:pt x="1578747" y="544830"/>
                </a:lnTo>
                <a:close/>
              </a:path>
              <a:path w="4096384" h="836930">
                <a:moveTo>
                  <a:pt x="1643919" y="547370"/>
                </a:moveTo>
                <a:lnTo>
                  <a:pt x="1636741" y="547370"/>
                </a:lnTo>
                <a:lnTo>
                  <a:pt x="1637548" y="542479"/>
                </a:lnTo>
                <a:lnTo>
                  <a:pt x="1637667" y="539672"/>
                </a:lnTo>
                <a:lnTo>
                  <a:pt x="1640540" y="537125"/>
                </a:lnTo>
                <a:lnTo>
                  <a:pt x="1648816" y="530860"/>
                </a:lnTo>
                <a:lnTo>
                  <a:pt x="1648959" y="532130"/>
                </a:lnTo>
                <a:lnTo>
                  <a:pt x="1647971" y="532130"/>
                </a:lnTo>
                <a:lnTo>
                  <a:pt x="1647637" y="533400"/>
                </a:lnTo>
                <a:lnTo>
                  <a:pt x="1649102" y="533400"/>
                </a:lnTo>
                <a:lnTo>
                  <a:pt x="1649674" y="538480"/>
                </a:lnTo>
                <a:lnTo>
                  <a:pt x="1645293" y="538480"/>
                </a:lnTo>
                <a:lnTo>
                  <a:pt x="1646256" y="538750"/>
                </a:lnTo>
                <a:lnTo>
                  <a:pt x="1647889" y="542290"/>
                </a:lnTo>
                <a:lnTo>
                  <a:pt x="1642608" y="542290"/>
                </a:lnTo>
                <a:lnTo>
                  <a:pt x="1644086" y="546767"/>
                </a:lnTo>
                <a:lnTo>
                  <a:pt x="1644063" y="547194"/>
                </a:lnTo>
                <a:lnTo>
                  <a:pt x="1643919" y="547370"/>
                </a:lnTo>
                <a:close/>
              </a:path>
              <a:path w="4096384" h="836930">
                <a:moveTo>
                  <a:pt x="1654676" y="542290"/>
                </a:moveTo>
                <a:lnTo>
                  <a:pt x="1654342" y="542290"/>
                </a:lnTo>
                <a:lnTo>
                  <a:pt x="1649750" y="538688"/>
                </a:lnTo>
                <a:lnTo>
                  <a:pt x="1649654" y="538296"/>
                </a:lnTo>
                <a:lnTo>
                  <a:pt x="1648816" y="530860"/>
                </a:lnTo>
                <a:lnTo>
                  <a:pt x="1658225" y="530860"/>
                </a:lnTo>
                <a:lnTo>
                  <a:pt x="1660545" y="534670"/>
                </a:lnTo>
                <a:lnTo>
                  <a:pt x="1664854" y="538688"/>
                </a:lnTo>
                <a:lnTo>
                  <a:pt x="1664773" y="538888"/>
                </a:lnTo>
                <a:lnTo>
                  <a:pt x="1663205" y="541020"/>
                </a:lnTo>
                <a:lnTo>
                  <a:pt x="1656857" y="541020"/>
                </a:lnTo>
                <a:lnTo>
                  <a:pt x="1654676" y="54229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41507" y="530860"/>
                </a:lnTo>
                <a:lnTo>
                  <a:pt x="1745030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755926" y="533400"/>
                </a:moveTo>
                <a:lnTo>
                  <a:pt x="1736813" y="533400"/>
                </a:lnTo>
                <a:lnTo>
                  <a:pt x="1745030" y="530860"/>
                </a:lnTo>
                <a:lnTo>
                  <a:pt x="1754291" y="530860"/>
                </a:lnTo>
                <a:lnTo>
                  <a:pt x="1754600" y="532145"/>
                </a:lnTo>
                <a:lnTo>
                  <a:pt x="1755926" y="533400"/>
                </a:lnTo>
                <a:close/>
              </a:path>
              <a:path w="4096384" h="836930">
                <a:moveTo>
                  <a:pt x="1830622" y="538480"/>
                </a:moveTo>
                <a:lnTo>
                  <a:pt x="1827141" y="537210"/>
                </a:lnTo>
                <a:lnTo>
                  <a:pt x="1836216" y="530860"/>
                </a:lnTo>
                <a:lnTo>
                  <a:pt x="1836874" y="535742"/>
                </a:lnTo>
                <a:lnTo>
                  <a:pt x="1836850" y="535960"/>
                </a:lnTo>
                <a:lnTo>
                  <a:pt x="1830622" y="538480"/>
                </a:lnTo>
                <a:close/>
              </a:path>
              <a:path w="4096384" h="836930">
                <a:moveTo>
                  <a:pt x="1841919" y="538480"/>
                </a:moveTo>
                <a:lnTo>
                  <a:pt x="1830622" y="538480"/>
                </a:lnTo>
                <a:lnTo>
                  <a:pt x="1836850" y="535960"/>
                </a:lnTo>
                <a:lnTo>
                  <a:pt x="1836874" y="535742"/>
                </a:lnTo>
                <a:lnTo>
                  <a:pt x="1836216" y="530860"/>
                </a:lnTo>
                <a:lnTo>
                  <a:pt x="1862368" y="530860"/>
                </a:lnTo>
                <a:lnTo>
                  <a:pt x="1862368" y="532130"/>
                </a:lnTo>
                <a:lnTo>
                  <a:pt x="1849960" y="532130"/>
                </a:lnTo>
                <a:lnTo>
                  <a:pt x="1848788" y="533400"/>
                </a:lnTo>
                <a:lnTo>
                  <a:pt x="1874266" y="533400"/>
                </a:lnTo>
                <a:lnTo>
                  <a:pt x="1878543" y="537210"/>
                </a:lnTo>
                <a:lnTo>
                  <a:pt x="1843091" y="537210"/>
                </a:lnTo>
                <a:lnTo>
                  <a:pt x="1841919" y="538480"/>
                </a:lnTo>
                <a:close/>
              </a:path>
              <a:path w="4096384" h="836930">
                <a:moveTo>
                  <a:pt x="1863370" y="532130"/>
                </a:moveTo>
                <a:lnTo>
                  <a:pt x="1862368" y="532130"/>
                </a:lnTo>
                <a:lnTo>
                  <a:pt x="1862368" y="530860"/>
                </a:lnTo>
                <a:lnTo>
                  <a:pt x="1863370" y="53213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57076" y="530860"/>
                </a:lnTo>
                <a:lnTo>
                  <a:pt x="1958753" y="532130"/>
                </a:lnTo>
                <a:lnTo>
                  <a:pt x="1963131" y="53213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1958753" y="532130"/>
                </a:moveTo>
                <a:lnTo>
                  <a:pt x="1957076" y="530860"/>
                </a:lnTo>
                <a:lnTo>
                  <a:pt x="1958725" y="530860"/>
                </a:lnTo>
                <a:lnTo>
                  <a:pt x="1958753" y="532130"/>
                </a:lnTo>
                <a:close/>
              </a:path>
              <a:path w="4096384" h="836930">
                <a:moveTo>
                  <a:pt x="1972333" y="542290"/>
                </a:moveTo>
                <a:lnTo>
                  <a:pt x="1979876" y="530860"/>
                </a:lnTo>
                <a:lnTo>
                  <a:pt x="1980414" y="533772"/>
                </a:lnTo>
                <a:lnTo>
                  <a:pt x="1980425" y="534061"/>
                </a:lnTo>
                <a:lnTo>
                  <a:pt x="1980094" y="534584"/>
                </a:lnTo>
                <a:lnTo>
                  <a:pt x="1980170" y="534716"/>
                </a:lnTo>
                <a:lnTo>
                  <a:pt x="1980618" y="534878"/>
                </a:lnTo>
                <a:lnTo>
                  <a:pt x="1980939" y="536620"/>
                </a:lnTo>
                <a:lnTo>
                  <a:pt x="1980929" y="537391"/>
                </a:lnTo>
                <a:lnTo>
                  <a:pt x="1980210" y="538480"/>
                </a:lnTo>
                <a:lnTo>
                  <a:pt x="1979419" y="539927"/>
                </a:lnTo>
                <a:lnTo>
                  <a:pt x="1978704" y="541020"/>
                </a:lnTo>
                <a:lnTo>
                  <a:pt x="1972333" y="542290"/>
                </a:lnTo>
                <a:close/>
              </a:path>
              <a:path w="4096384" h="836930">
                <a:moveTo>
                  <a:pt x="1980458" y="534010"/>
                </a:moveTo>
                <a:lnTo>
                  <a:pt x="1979876" y="530860"/>
                </a:lnTo>
                <a:lnTo>
                  <a:pt x="1982454" y="530860"/>
                </a:lnTo>
                <a:lnTo>
                  <a:pt x="1980458" y="534010"/>
                </a:lnTo>
                <a:close/>
              </a:path>
              <a:path w="4096384" h="836930">
                <a:moveTo>
                  <a:pt x="1998479" y="533400"/>
                </a:moveTo>
                <a:lnTo>
                  <a:pt x="1996802" y="530860"/>
                </a:lnTo>
                <a:lnTo>
                  <a:pt x="1997777" y="532087"/>
                </a:lnTo>
                <a:lnTo>
                  <a:pt x="1998479" y="533400"/>
                </a:lnTo>
                <a:close/>
              </a:path>
              <a:path w="4096384" h="836930">
                <a:moveTo>
                  <a:pt x="2022280" y="533400"/>
                </a:moveTo>
                <a:lnTo>
                  <a:pt x="1998479" y="533400"/>
                </a:lnTo>
                <a:lnTo>
                  <a:pt x="1997777" y="532087"/>
                </a:lnTo>
                <a:lnTo>
                  <a:pt x="1996802" y="530860"/>
                </a:lnTo>
                <a:lnTo>
                  <a:pt x="2010887" y="530860"/>
                </a:lnTo>
                <a:lnTo>
                  <a:pt x="2010887" y="532130"/>
                </a:lnTo>
                <a:lnTo>
                  <a:pt x="2021863" y="532130"/>
                </a:lnTo>
                <a:lnTo>
                  <a:pt x="2022280" y="533400"/>
                </a:lnTo>
                <a:close/>
              </a:path>
              <a:path w="4096384" h="836930">
                <a:moveTo>
                  <a:pt x="2010887" y="532130"/>
                </a:moveTo>
                <a:lnTo>
                  <a:pt x="2010887" y="530860"/>
                </a:lnTo>
                <a:lnTo>
                  <a:pt x="2011718" y="530860"/>
                </a:lnTo>
                <a:lnTo>
                  <a:pt x="2010887" y="532130"/>
                </a:lnTo>
                <a:close/>
              </a:path>
              <a:path w="4096384" h="836930">
                <a:moveTo>
                  <a:pt x="2021863" y="532130"/>
                </a:moveTo>
                <a:lnTo>
                  <a:pt x="2010887" y="532130"/>
                </a:lnTo>
                <a:lnTo>
                  <a:pt x="2011718" y="530860"/>
                </a:lnTo>
                <a:lnTo>
                  <a:pt x="2021445" y="530860"/>
                </a:lnTo>
                <a:lnTo>
                  <a:pt x="2021863" y="532130"/>
                </a:lnTo>
                <a:close/>
              </a:path>
              <a:path w="4096384" h="836930">
                <a:moveTo>
                  <a:pt x="2105759" y="534670"/>
                </a:moveTo>
                <a:lnTo>
                  <a:pt x="2103907" y="533499"/>
                </a:lnTo>
                <a:lnTo>
                  <a:pt x="2103811" y="532087"/>
                </a:lnTo>
                <a:lnTo>
                  <a:pt x="2105595" y="530860"/>
                </a:lnTo>
                <a:lnTo>
                  <a:pt x="2107860" y="532087"/>
                </a:lnTo>
                <a:lnTo>
                  <a:pt x="2107978" y="532418"/>
                </a:lnTo>
                <a:lnTo>
                  <a:pt x="2108110" y="533400"/>
                </a:lnTo>
                <a:lnTo>
                  <a:pt x="2105759" y="534670"/>
                </a:lnTo>
                <a:close/>
              </a:path>
              <a:path w="4096384" h="836930">
                <a:moveTo>
                  <a:pt x="2116154" y="534670"/>
                </a:moveTo>
                <a:lnTo>
                  <a:pt x="2105759" y="534670"/>
                </a:lnTo>
                <a:lnTo>
                  <a:pt x="2108110" y="533400"/>
                </a:lnTo>
                <a:lnTo>
                  <a:pt x="2107978" y="532418"/>
                </a:lnTo>
                <a:lnTo>
                  <a:pt x="2107860" y="532087"/>
                </a:lnTo>
                <a:lnTo>
                  <a:pt x="2105595" y="530860"/>
                </a:lnTo>
                <a:lnTo>
                  <a:pt x="2115150" y="530860"/>
                </a:lnTo>
                <a:lnTo>
                  <a:pt x="2116154" y="534670"/>
                </a:lnTo>
                <a:close/>
              </a:path>
              <a:path w="4096384" h="836930">
                <a:moveTo>
                  <a:pt x="2210695" y="542290"/>
                </a:moveTo>
                <a:lnTo>
                  <a:pt x="2203748" y="541037"/>
                </a:lnTo>
                <a:lnTo>
                  <a:pt x="2203747" y="539927"/>
                </a:lnTo>
                <a:lnTo>
                  <a:pt x="2203990" y="537210"/>
                </a:lnTo>
                <a:lnTo>
                  <a:pt x="2205162" y="537210"/>
                </a:lnTo>
                <a:lnTo>
                  <a:pt x="2212535" y="530860"/>
                </a:lnTo>
                <a:lnTo>
                  <a:pt x="2214716" y="534670"/>
                </a:lnTo>
                <a:lnTo>
                  <a:pt x="2214211" y="534670"/>
                </a:lnTo>
                <a:lnTo>
                  <a:pt x="2209523" y="535940"/>
                </a:lnTo>
                <a:lnTo>
                  <a:pt x="2210695" y="542290"/>
                </a:lnTo>
                <a:close/>
              </a:path>
              <a:path w="4096384" h="836930">
                <a:moveTo>
                  <a:pt x="2260535" y="548640"/>
                </a:moveTo>
                <a:lnTo>
                  <a:pt x="2241202" y="548640"/>
                </a:lnTo>
                <a:lnTo>
                  <a:pt x="2241202" y="542290"/>
                </a:lnTo>
                <a:lnTo>
                  <a:pt x="2210695" y="542290"/>
                </a:lnTo>
                <a:lnTo>
                  <a:pt x="2209523" y="535940"/>
                </a:lnTo>
                <a:lnTo>
                  <a:pt x="2214211" y="534670"/>
                </a:lnTo>
                <a:lnTo>
                  <a:pt x="2214716" y="534670"/>
                </a:lnTo>
                <a:lnTo>
                  <a:pt x="2212535" y="530860"/>
                </a:lnTo>
                <a:lnTo>
                  <a:pt x="2222947" y="530860"/>
                </a:lnTo>
                <a:lnTo>
                  <a:pt x="2228038" y="534716"/>
                </a:lnTo>
                <a:lnTo>
                  <a:pt x="2232141" y="537210"/>
                </a:lnTo>
                <a:lnTo>
                  <a:pt x="2217898" y="537210"/>
                </a:lnTo>
                <a:lnTo>
                  <a:pt x="2216726" y="538480"/>
                </a:lnTo>
                <a:lnTo>
                  <a:pt x="2219247" y="539750"/>
                </a:lnTo>
                <a:lnTo>
                  <a:pt x="2241788" y="539750"/>
                </a:lnTo>
                <a:lnTo>
                  <a:pt x="2244725" y="544830"/>
                </a:lnTo>
                <a:lnTo>
                  <a:pt x="2264250" y="544830"/>
                </a:lnTo>
                <a:lnTo>
                  <a:pt x="2266680" y="547370"/>
                </a:lnTo>
                <a:lnTo>
                  <a:pt x="2261317" y="547370"/>
                </a:lnTo>
                <a:lnTo>
                  <a:pt x="2260535" y="54864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3400"/>
                </a:lnTo>
                <a:lnTo>
                  <a:pt x="2290481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0860"/>
                </a:lnTo>
                <a:lnTo>
                  <a:pt x="2295492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308416" y="534670"/>
                </a:moveTo>
                <a:lnTo>
                  <a:pt x="2307414" y="534670"/>
                </a:lnTo>
                <a:lnTo>
                  <a:pt x="2306526" y="532418"/>
                </a:lnTo>
                <a:lnTo>
                  <a:pt x="2306446" y="532087"/>
                </a:lnTo>
                <a:lnTo>
                  <a:pt x="2307414" y="530860"/>
                </a:lnTo>
                <a:lnTo>
                  <a:pt x="2308586" y="530860"/>
                </a:lnTo>
                <a:lnTo>
                  <a:pt x="2309560" y="532087"/>
                </a:lnTo>
                <a:lnTo>
                  <a:pt x="2309461" y="532418"/>
                </a:lnTo>
                <a:lnTo>
                  <a:pt x="2308416" y="534670"/>
                </a:lnTo>
                <a:close/>
              </a:path>
              <a:path w="4096384" h="836930">
                <a:moveTo>
                  <a:pt x="2316470" y="534670"/>
                </a:moveTo>
                <a:lnTo>
                  <a:pt x="2308416" y="534670"/>
                </a:lnTo>
                <a:lnTo>
                  <a:pt x="2309461" y="532418"/>
                </a:lnTo>
                <a:lnTo>
                  <a:pt x="2309560" y="532087"/>
                </a:lnTo>
                <a:lnTo>
                  <a:pt x="2308586" y="530860"/>
                </a:lnTo>
                <a:lnTo>
                  <a:pt x="2320824" y="530860"/>
                </a:lnTo>
                <a:lnTo>
                  <a:pt x="2316470" y="534670"/>
                </a:lnTo>
                <a:close/>
              </a:path>
              <a:path w="4096384" h="836930">
                <a:moveTo>
                  <a:pt x="2324013" y="535940"/>
                </a:moveTo>
                <a:lnTo>
                  <a:pt x="2316567" y="534686"/>
                </a:lnTo>
                <a:lnTo>
                  <a:pt x="2320824" y="530860"/>
                </a:lnTo>
                <a:lnTo>
                  <a:pt x="2321662" y="530860"/>
                </a:lnTo>
                <a:lnTo>
                  <a:pt x="2323519" y="532145"/>
                </a:lnTo>
                <a:lnTo>
                  <a:pt x="2324312" y="533347"/>
                </a:lnTo>
                <a:lnTo>
                  <a:pt x="2324191" y="534584"/>
                </a:lnTo>
                <a:lnTo>
                  <a:pt x="2324013" y="53594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91333" y="539186"/>
                </a:lnTo>
                <a:lnTo>
                  <a:pt x="2391227" y="530860"/>
                </a:lnTo>
                <a:lnTo>
                  <a:pt x="2397386" y="539750"/>
                </a:lnTo>
                <a:lnTo>
                  <a:pt x="2394749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406177" y="541020"/>
                </a:moveTo>
                <a:lnTo>
                  <a:pt x="2398266" y="541020"/>
                </a:lnTo>
                <a:lnTo>
                  <a:pt x="2391227" y="530860"/>
                </a:lnTo>
                <a:lnTo>
                  <a:pt x="2399274" y="530860"/>
                </a:lnTo>
                <a:lnTo>
                  <a:pt x="2399396" y="531766"/>
                </a:lnTo>
                <a:lnTo>
                  <a:pt x="2399475" y="532145"/>
                </a:lnTo>
                <a:lnTo>
                  <a:pt x="2401952" y="533400"/>
                </a:lnTo>
                <a:lnTo>
                  <a:pt x="2424819" y="533400"/>
                </a:lnTo>
                <a:lnTo>
                  <a:pt x="2424752" y="534670"/>
                </a:lnTo>
                <a:lnTo>
                  <a:pt x="2402122" y="534670"/>
                </a:lnTo>
                <a:lnTo>
                  <a:pt x="2406177" y="541020"/>
                </a:lnTo>
                <a:close/>
              </a:path>
              <a:path w="4096384" h="836930">
                <a:moveTo>
                  <a:pt x="2514687" y="539750"/>
                </a:moveTo>
                <a:lnTo>
                  <a:pt x="2505546" y="539750"/>
                </a:lnTo>
                <a:lnTo>
                  <a:pt x="2500681" y="533400"/>
                </a:lnTo>
                <a:lnTo>
                  <a:pt x="2508885" y="533400"/>
                </a:lnTo>
                <a:lnTo>
                  <a:pt x="2508021" y="532087"/>
                </a:lnTo>
                <a:lnTo>
                  <a:pt x="2506895" y="530860"/>
                </a:lnTo>
                <a:lnTo>
                  <a:pt x="2519131" y="530860"/>
                </a:lnTo>
                <a:lnTo>
                  <a:pt x="2514212" y="538296"/>
                </a:lnTo>
                <a:lnTo>
                  <a:pt x="2514283" y="538888"/>
                </a:lnTo>
                <a:lnTo>
                  <a:pt x="2514687" y="539750"/>
                </a:lnTo>
                <a:close/>
              </a:path>
              <a:path w="4096384" h="836930">
                <a:moveTo>
                  <a:pt x="2549299" y="534670"/>
                </a:moveTo>
                <a:lnTo>
                  <a:pt x="2546608" y="534670"/>
                </a:lnTo>
                <a:lnTo>
                  <a:pt x="2548133" y="530860"/>
                </a:lnTo>
                <a:lnTo>
                  <a:pt x="2549973" y="530860"/>
                </a:lnTo>
                <a:lnTo>
                  <a:pt x="2552074" y="532087"/>
                </a:lnTo>
                <a:lnTo>
                  <a:pt x="2551990" y="533400"/>
                </a:lnTo>
                <a:lnTo>
                  <a:pt x="2549299" y="534670"/>
                </a:lnTo>
                <a:close/>
              </a:path>
              <a:path w="4096384" h="836930">
                <a:moveTo>
                  <a:pt x="2559186" y="534670"/>
                </a:moveTo>
                <a:lnTo>
                  <a:pt x="2549299" y="534670"/>
                </a:lnTo>
                <a:lnTo>
                  <a:pt x="2551990" y="533400"/>
                </a:lnTo>
                <a:lnTo>
                  <a:pt x="2552074" y="532087"/>
                </a:lnTo>
                <a:lnTo>
                  <a:pt x="2549973" y="530860"/>
                </a:lnTo>
                <a:lnTo>
                  <a:pt x="2562334" y="530860"/>
                </a:lnTo>
                <a:lnTo>
                  <a:pt x="2559186" y="534670"/>
                </a:lnTo>
                <a:close/>
              </a:path>
              <a:path w="4096384" h="836930">
                <a:moveTo>
                  <a:pt x="2575962" y="533400"/>
                </a:moveTo>
                <a:lnTo>
                  <a:pt x="2573762" y="533400"/>
                </a:lnTo>
                <a:lnTo>
                  <a:pt x="2573836" y="532087"/>
                </a:lnTo>
                <a:lnTo>
                  <a:pt x="2575962" y="530860"/>
                </a:lnTo>
                <a:lnTo>
                  <a:pt x="2577562" y="532087"/>
                </a:lnTo>
                <a:lnTo>
                  <a:pt x="2575962" y="533400"/>
                </a:lnTo>
                <a:close/>
              </a:path>
              <a:path w="4096384" h="836930">
                <a:moveTo>
                  <a:pt x="2589189" y="533400"/>
                </a:moveTo>
                <a:lnTo>
                  <a:pt x="2575962" y="533400"/>
                </a:lnTo>
                <a:lnTo>
                  <a:pt x="2577598" y="532145"/>
                </a:lnTo>
                <a:lnTo>
                  <a:pt x="2575962" y="530860"/>
                </a:lnTo>
                <a:lnTo>
                  <a:pt x="2586838" y="530860"/>
                </a:lnTo>
                <a:lnTo>
                  <a:pt x="2586964" y="531766"/>
                </a:lnTo>
                <a:lnTo>
                  <a:pt x="2587041" y="532145"/>
                </a:lnTo>
                <a:lnTo>
                  <a:pt x="2589189" y="53340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40498" y="533400"/>
                </a:lnTo>
                <a:lnTo>
                  <a:pt x="2640637" y="532270"/>
                </a:lnTo>
                <a:lnTo>
                  <a:pt x="2640762" y="532087"/>
                </a:lnTo>
                <a:lnTo>
                  <a:pt x="2643837" y="530860"/>
                </a:lnTo>
                <a:lnTo>
                  <a:pt x="2646444" y="532087"/>
                </a:lnTo>
                <a:lnTo>
                  <a:pt x="2646351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40164" y="547370"/>
                </a:moveTo>
                <a:lnTo>
                  <a:pt x="2635299" y="547370"/>
                </a:lnTo>
                <a:lnTo>
                  <a:pt x="2638638" y="541020"/>
                </a:lnTo>
                <a:lnTo>
                  <a:pt x="2640989" y="534670"/>
                </a:lnTo>
                <a:lnTo>
                  <a:pt x="2643169" y="534670"/>
                </a:lnTo>
                <a:lnTo>
                  <a:pt x="2646351" y="533400"/>
                </a:lnTo>
                <a:lnTo>
                  <a:pt x="2646444" y="532087"/>
                </a:lnTo>
                <a:lnTo>
                  <a:pt x="2643837" y="530860"/>
                </a:lnTo>
                <a:lnTo>
                  <a:pt x="2658079" y="530860"/>
                </a:lnTo>
                <a:lnTo>
                  <a:pt x="2657430" y="539750"/>
                </a:lnTo>
                <a:lnTo>
                  <a:pt x="2660895" y="539750"/>
                </a:lnTo>
                <a:lnTo>
                  <a:pt x="2659938" y="543560"/>
                </a:lnTo>
                <a:lnTo>
                  <a:pt x="2657247" y="543560"/>
                </a:lnTo>
                <a:lnTo>
                  <a:pt x="2656664" y="544830"/>
                </a:lnTo>
                <a:lnTo>
                  <a:pt x="2640498" y="544830"/>
                </a:lnTo>
                <a:lnTo>
                  <a:pt x="2639646" y="546100"/>
                </a:lnTo>
                <a:lnTo>
                  <a:pt x="2640331" y="546100"/>
                </a:lnTo>
                <a:lnTo>
                  <a:pt x="2640164" y="547370"/>
                </a:lnTo>
                <a:close/>
              </a:path>
              <a:path w="4096384" h="836930">
                <a:moveTo>
                  <a:pt x="2659938" y="543560"/>
                </a:moveTo>
                <a:lnTo>
                  <a:pt x="2663127" y="530860"/>
                </a:lnTo>
                <a:lnTo>
                  <a:pt x="2666388" y="537391"/>
                </a:lnTo>
                <a:lnTo>
                  <a:pt x="2667411" y="539750"/>
                </a:lnTo>
                <a:lnTo>
                  <a:pt x="2663618" y="539750"/>
                </a:lnTo>
                <a:lnTo>
                  <a:pt x="2662115" y="542291"/>
                </a:lnTo>
                <a:lnTo>
                  <a:pt x="2659938" y="543560"/>
                </a:lnTo>
                <a:close/>
              </a:path>
              <a:path w="4096384" h="836930">
                <a:moveTo>
                  <a:pt x="2681376" y="546100"/>
                </a:moveTo>
                <a:lnTo>
                  <a:pt x="2670166" y="546100"/>
                </a:lnTo>
                <a:lnTo>
                  <a:pt x="2666205" y="537002"/>
                </a:lnTo>
                <a:lnTo>
                  <a:pt x="2663127" y="530860"/>
                </a:lnTo>
                <a:lnTo>
                  <a:pt x="2669492" y="530860"/>
                </a:lnTo>
                <a:lnTo>
                  <a:pt x="2665975" y="535940"/>
                </a:lnTo>
                <a:lnTo>
                  <a:pt x="2677545" y="535940"/>
                </a:lnTo>
                <a:lnTo>
                  <a:pt x="2672927" y="539672"/>
                </a:lnTo>
                <a:lnTo>
                  <a:pt x="2677946" y="541037"/>
                </a:lnTo>
                <a:lnTo>
                  <a:pt x="2684558" y="542290"/>
                </a:lnTo>
                <a:lnTo>
                  <a:pt x="2698029" y="542290"/>
                </a:lnTo>
                <a:lnTo>
                  <a:pt x="2697082" y="543560"/>
                </a:lnTo>
                <a:lnTo>
                  <a:pt x="2684251" y="543560"/>
                </a:lnTo>
                <a:lnTo>
                  <a:pt x="2681658" y="544783"/>
                </a:lnTo>
                <a:lnTo>
                  <a:pt x="2681532" y="545016"/>
                </a:lnTo>
                <a:lnTo>
                  <a:pt x="2681376" y="546100"/>
                </a:lnTo>
                <a:close/>
              </a:path>
              <a:path w="4096384" h="836930">
                <a:moveTo>
                  <a:pt x="2734990" y="544830"/>
                </a:moveTo>
                <a:lnTo>
                  <a:pt x="2721940" y="544830"/>
                </a:lnTo>
                <a:lnTo>
                  <a:pt x="2722798" y="543560"/>
                </a:lnTo>
                <a:lnTo>
                  <a:pt x="2709996" y="543560"/>
                </a:lnTo>
                <a:lnTo>
                  <a:pt x="2710808" y="538750"/>
                </a:lnTo>
                <a:lnTo>
                  <a:pt x="2710921" y="533135"/>
                </a:lnTo>
                <a:lnTo>
                  <a:pt x="2710553" y="532130"/>
                </a:lnTo>
                <a:lnTo>
                  <a:pt x="2714901" y="530860"/>
                </a:lnTo>
                <a:lnTo>
                  <a:pt x="2724132" y="541011"/>
                </a:lnTo>
                <a:lnTo>
                  <a:pt x="2716918" y="542290"/>
                </a:lnTo>
                <a:lnTo>
                  <a:pt x="2733903" y="542290"/>
                </a:lnTo>
                <a:lnTo>
                  <a:pt x="2734990" y="544830"/>
                </a:lnTo>
                <a:close/>
              </a:path>
              <a:path w="4096384" h="836930">
                <a:moveTo>
                  <a:pt x="2733903" y="542290"/>
                </a:moveTo>
                <a:lnTo>
                  <a:pt x="2716918" y="542290"/>
                </a:lnTo>
                <a:lnTo>
                  <a:pt x="2724132" y="541011"/>
                </a:lnTo>
                <a:lnTo>
                  <a:pt x="2714901" y="530860"/>
                </a:lnTo>
                <a:lnTo>
                  <a:pt x="2720624" y="530860"/>
                </a:lnTo>
                <a:lnTo>
                  <a:pt x="2724297" y="541020"/>
                </a:lnTo>
                <a:lnTo>
                  <a:pt x="2733360" y="541020"/>
                </a:lnTo>
                <a:lnTo>
                  <a:pt x="2733903" y="54229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59662" y="530860"/>
                </a:lnTo>
                <a:lnTo>
                  <a:pt x="2763853" y="530860"/>
                </a:lnTo>
                <a:lnTo>
                  <a:pt x="2764731" y="532145"/>
                </a:lnTo>
                <a:lnTo>
                  <a:pt x="2766299" y="533347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774932" y="548640"/>
                </a:moveTo>
                <a:lnTo>
                  <a:pt x="2751181" y="548640"/>
                </a:lnTo>
                <a:lnTo>
                  <a:pt x="2752496" y="546470"/>
                </a:lnTo>
                <a:lnTo>
                  <a:pt x="2752621" y="542290"/>
                </a:lnTo>
                <a:lnTo>
                  <a:pt x="2754974" y="542290"/>
                </a:lnTo>
                <a:lnTo>
                  <a:pt x="2760671" y="537210"/>
                </a:lnTo>
                <a:lnTo>
                  <a:pt x="2766367" y="537210"/>
                </a:lnTo>
                <a:lnTo>
                  <a:pt x="2766299" y="533347"/>
                </a:lnTo>
                <a:lnTo>
                  <a:pt x="2764711" y="532130"/>
                </a:lnTo>
                <a:lnTo>
                  <a:pt x="2763853" y="530860"/>
                </a:lnTo>
                <a:lnTo>
                  <a:pt x="2776438" y="530860"/>
                </a:lnTo>
                <a:lnTo>
                  <a:pt x="2775606" y="533400"/>
                </a:lnTo>
                <a:lnTo>
                  <a:pt x="2766544" y="533400"/>
                </a:lnTo>
                <a:lnTo>
                  <a:pt x="2768543" y="539672"/>
                </a:lnTo>
                <a:lnTo>
                  <a:pt x="2770067" y="546100"/>
                </a:lnTo>
                <a:lnTo>
                  <a:pt x="2774081" y="546100"/>
                </a:lnTo>
                <a:lnTo>
                  <a:pt x="2774932" y="548640"/>
                </a:lnTo>
                <a:close/>
              </a:path>
              <a:path w="4096384" h="836930">
                <a:moveTo>
                  <a:pt x="3209920" y="534670"/>
                </a:moveTo>
                <a:lnTo>
                  <a:pt x="3205546" y="534670"/>
                </a:lnTo>
                <a:lnTo>
                  <a:pt x="3208729" y="530860"/>
                </a:lnTo>
                <a:lnTo>
                  <a:pt x="3211125" y="530860"/>
                </a:lnTo>
                <a:lnTo>
                  <a:pt x="3211013" y="531567"/>
                </a:lnTo>
                <a:lnTo>
                  <a:pt x="3209920" y="534670"/>
                </a:lnTo>
                <a:close/>
              </a:path>
              <a:path w="4096384" h="836930">
                <a:moveTo>
                  <a:pt x="3237410" y="547370"/>
                </a:moveTo>
                <a:lnTo>
                  <a:pt x="3219965" y="547370"/>
                </a:lnTo>
                <a:lnTo>
                  <a:pt x="3221359" y="541577"/>
                </a:lnTo>
                <a:lnTo>
                  <a:pt x="3221465" y="541011"/>
                </a:lnTo>
                <a:lnTo>
                  <a:pt x="3210745" y="537210"/>
                </a:lnTo>
                <a:lnTo>
                  <a:pt x="3210986" y="532657"/>
                </a:lnTo>
                <a:lnTo>
                  <a:pt x="3211105" y="531307"/>
                </a:lnTo>
                <a:lnTo>
                  <a:pt x="3211263" y="530860"/>
                </a:lnTo>
                <a:lnTo>
                  <a:pt x="3214637" y="530860"/>
                </a:lnTo>
                <a:lnTo>
                  <a:pt x="3216738" y="533347"/>
                </a:lnTo>
                <a:lnTo>
                  <a:pt x="3216611" y="533661"/>
                </a:lnTo>
                <a:lnTo>
                  <a:pt x="3215951" y="534670"/>
                </a:lnTo>
                <a:lnTo>
                  <a:pt x="3230035" y="534670"/>
                </a:lnTo>
                <a:lnTo>
                  <a:pt x="3224155" y="535940"/>
                </a:lnTo>
                <a:lnTo>
                  <a:pt x="3224005" y="535940"/>
                </a:lnTo>
                <a:lnTo>
                  <a:pt x="3222081" y="537147"/>
                </a:lnTo>
                <a:lnTo>
                  <a:pt x="3221956" y="537391"/>
                </a:lnTo>
                <a:lnTo>
                  <a:pt x="3221830" y="538296"/>
                </a:lnTo>
                <a:lnTo>
                  <a:pt x="3221947" y="538750"/>
                </a:lnTo>
                <a:lnTo>
                  <a:pt x="3223168" y="541037"/>
                </a:lnTo>
                <a:lnTo>
                  <a:pt x="3224673" y="542290"/>
                </a:lnTo>
                <a:lnTo>
                  <a:pt x="3227865" y="542291"/>
                </a:lnTo>
                <a:lnTo>
                  <a:pt x="3229226" y="543050"/>
                </a:lnTo>
                <a:lnTo>
                  <a:pt x="3229159" y="543340"/>
                </a:lnTo>
                <a:lnTo>
                  <a:pt x="3227521" y="546100"/>
                </a:lnTo>
                <a:lnTo>
                  <a:pt x="3238083" y="546100"/>
                </a:lnTo>
                <a:lnTo>
                  <a:pt x="3237410" y="547370"/>
                </a:lnTo>
                <a:close/>
              </a:path>
              <a:path w="4096384" h="836930">
                <a:moveTo>
                  <a:pt x="3247793" y="534670"/>
                </a:moveTo>
                <a:lnTo>
                  <a:pt x="3247258" y="533661"/>
                </a:lnTo>
                <a:lnTo>
                  <a:pt x="3247159" y="532087"/>
                </a:lnTo>
                <a:lnTo>
                  <a:pt x="3248310" y="530860"/>
                </a:lnTo>
                <a:lnTo>
                  <a:pt x="3248959" y="530860"/>
                </a:lnTo>
                <a:lnTo>
                  <a:pt x="3249086" y="532620"/>
                </a:lnTo>
                <a:lnTo>
                  <a:pt x="3249036" y="533499"/>
                </a:lnTo>
                <a:lnTo>
                  <a:pt x="3247793" y="534670"/>
                </a:lnTo>
                <a:close/>
              </a:path>
              <a:path w="4096384" h="836930">
                <a:moveTo>
                  <a:pt x="3261203" y="534670"/>
                </a:moveTo>
                <a:lnTo>
                  <a:pt x="3247793" y="534670"/>
                </a:lnTo>
                <a:lnTo>
                  <a:pt x="3249036" y="533499"/>
                </a:lnTo>
                <a:lnTo>
                  <a:pt x="3249086" y="532620"/>
                </a:lnTo>
                <a:lnTo>
                  <a:pt x="3248959" y="530860"/>
                </a:lnTo>
                <a:lnTo>
                  <a:pt x="3250301" y="530860"/>
                </a:lnTo>
                <a:lnTo>
                  <a:pt x="3249827" y="532087"/>
                </a:lnTo>
                <a:lnTo>
                  <a:pt x="3250150" y="533400"/>
                </a:lnTo>
                <a:lnTo>
                  <a:pt x="3262378" y="533400"/>
                </a:lnTo>
                <a:lnTo>
                  <a:pt x="3261203" y="534670"/>
                </a:lnTo>
                <a:close/>
              </a:path>
              <a:path w="4096384" h="836930">
                <a:moveTo>
                  <a:pt x="3252324" y="533400"/>
                </a:moveTo>
                <a:lnTo>
                  <a:pt x="3250150" y="533400"/>
                </a:lnTo>
                <a:lnTo>
                  <a:pt x="3249951" y="532657"/>
                </a:lnTo>
                <a:lnTo>
                  <a:pt x="3249827" y="532087"/>
                </a:lnTo>
                <a:lnTo>
                  <a:pt x="3250301" y="530860"/>
                </a:lnTo>
                <a:lnTo>
                  <a:pt x="3252999" y="530860"/>
                </a:lnTo>
                <a:lnTo>
                  <a:pt x="3253667" y="532130"/>
                </a:lnTo>
                <a:lnTo>
                  <a:pt x="3253490" y="532130"/>
                </a:lnTo>
                <a:lnTo>
                  <a:pt x="3252324" y="533400"/>
                </a:lnTo>
                <a:close/>
              </a:path>
              <a:path w="4096384" h="836930">
                <a:moveTo>
                  <a:pt x="3262378" y="533400"/>
                </a:moveTo>
                <a:lnTo>
                  <a:pt x="3252324" y="533400"/>
                </a:lnTo>
                <a:lnTo>
                  <a:pt x="3253490" y="532130"/>
                </a:lnTo>
                <a:lnTo>
                  <a:pt x="3253577" y="531959"/>
                </a:lnTo>
                <a:lnTo>
                  <a:pt x="3252999" y="530860"/>
                </a:lnTo>
                <a:lnTo>
                  <a:pt x="3264727" y="530860"/>
                </a:lnTo>
                <a:lnTo>
                  <a:pt x="3262378" y="533400"/>
                </a:lnTo>
                <a:close/>
              </a:path>
              <a:path w="4096384" h="836930">
                <a:moveTo>
                  <a:pt x="3288975" y="542816"/>
                </a:moveTo>
                <a:lnTo>
                  <a:pt x="3288417" y="535457"/>
                </a:lnTo>
                <a:lnTo>
                  <a:pt x="3288291" y="531959"/>
                </a:lnTo>
                <a:lnTo>
                  <a:pt x="3288875" y="530860"/>
                </a:lnTo>
                <a:lnTo>
                  <a:pt x="3292554" y="530860"/>
                </a:lnTo>
                <a:lnTo>
                  <a:pt x="3293029" y="532087"/>
                </a:lnTo>
                <a:lnTo>
                  <a:pt x="3291723" y="533400"/>
                </a:lnTo>
                <a:lnTo>
                  <a:pt x="3290531" y="533400"/>
                </a:lnTo>
                <a:lnTo>
                  <a:pt x="3289523" y="534670"/>
                </a:lnTo>
                <a:lnTo>
                  <a:pt x="3301826" y="534670"/>
                </a:lnTo>
                <a:lnTo>
                  <a:pt x="3305624" y="537210"/>
                </a:lnTo>
                <a:lnTo>
                  <a:pt x="3299593" y="537210"/>
                </a:lnTo>
                <a:lnTo>
                  <a:pt x="3288698" y="538480"/>
                </a:lnTo>
                <a:lnTo>
                  <a:pt x="3295920" y="541020"/>
                </a:lnTo>
                <a:lnTo>
                  <a:pt x="3325065" y="541020"/>
                </a:lnTo>
                <a:lnTo>
                  <a:pt x="3327088" y="542290"/>
                </a:lnTo>
                <a:lnTo>
                  <a:pt x="3290708" y="542291"/>
                </a:lnTo>
                <a:lnTo>
                  <a:pt x="3288975" y="542816"/>
                </a:lnTo>
                <a:close/>
              </a:path>
              <a:path w="4096384" h="836930">
                <a:moveTo>
                  <a:pt x="3301826" y="534670"/>
                </a:moveTo>
                <a:lnTo>
                  <a:pt x="3289523" y="534670"/>
                </a:lnTo>
                <a:lnTo>
                  <a:pt x="3290531" y="533400"/>
                </a:lnTo>
                <a:lnTo>
                  <a:pt x="3291723" y="533400"/>
                </a:lnTo>
                <a:lnTo>
                  <a:pt x="3293029" y="532145"/>
                </a:lnTo>
                <a:lnTo>
                  <a:pt x="3292554" y="530860"/>
                </a:lnTo>
                <a:lnTo>
                  <a:pt x="3304076" y="530860"/>
                </a:lnTo>
                <a:lnTo>
                  <a:pt x="3303941" y="532130"/>
                </a:lnTo>
                <a:lnTo>
                  <a:pt x="3302442" y="532130"/>
                </a:lnTo>
                <a:lnTo>
                  <a:pt x="3299927" y="533400"/>
                </a:lnTo>
                <a:lnTo>
                  <a:pt x="3301826" y="534670"/>
                </a:lnTo>
                <a:close/>
              </a:path>
              <a:path w="4096384" h="836930">
                <a:moveTo>
                  <a:pt x="3316254" y="532087"/>
                </a:moveTo>
                <a:lnTo>
                  <a:pt x="3316860" y="530860"/>
                </a:lnTo>
                <a:lnTo>
                  <a:pt x="3318196" y="530860"/>
                </a:lnTo>
                <a:lnTo>
                  <a:pt x="3316254" y="532087"/>
                </a:lnTo>
                <a:close/>
              </a:path>
              <a:path w="4096384" h="836930">
                <a:moveTo>
                  <a:pt x="3385744" y="534670"/>
                </a:moveTo>
                <a:lnTo>
                  <a:pt x="3383570" y="532130"/>
                </a:lnTo>
                <a:lnTo>
                  <a:pt x="3383910" y="532130"/>
                </a:lnTo>
                <a:lnTo>
                  <a:pt x="3384919" y="530860"/>
                </a:lnTo>
                <a:lnTo>
                  <a:pt x="3387250" y="530860"/>
                </a:lnTo>
                <a:lnTo>
                  <a:pt x="3386615" y="533347"/>
                </a:lnTo>
                <a:lnTo>
                  <a:pt x="3385744" y="534670"/>
                </a:lnTo>
                <a:close/>
              </a:path>
              <a:path w="4096384" h="836930">
                <a:moveTo>
                  <a:pt x="3394629" y="534670"/>
                </a:moveTo>
                <a:lnTo>
                  <a:pt x="3385744" y="534670"/>
                </a:lnTo>
                <a:lnTo>
                  <a:pt x="3386534" y="533499"/>
                </a:lnTo>
                <a:lnTo>
                  <a:pt x="3386615" y="533347"/>
                </a:lnTo>
                <a:lnTo>
                  <a:pt x="3387250" y="530860"/>
                </a:lnTo>
                <a:lnTo>
                  <a:pt x="3395319" y="530860"/>
                </a:lnTo>
                <a:lnTo>
                  <a:pt x="3396287" y="532087"/>
                </a:lnTo>
                <a:lnTo>
                  <a:pt x="3396227" y="532270"/>
                </a:lnTo>
                <a:lnTo>
                  <a:pt x="3394629" y="534670"/>
                </a:lnTo>
                <a:close/>
              </a:path>
              <a:path w="4096384" h="836930">
                <a:moveTo>
                  <a:pt x="3397317" y="547370"/>
                </a:moveTo>
                <a:lnTo>
                  <a:pt x="3388775" y="547370"/>
                </a:lnTo>
                <a:lnTo>
                  <a:pt x="3398329" y="538480"/>
                </a:lnTo>
                <a:lnTo>
                  <a:pt x="3401177" y="530860"/>
                </a:lnTo>
                <a:lnTo>
                  <a:pt x="3403868" y="537210"/>
                </a:lnTo>
                <a:lnTo>
                  <a:pt x="3406717" y="537210"/>
                </a:lnTo>
                <a:lnTo>
                  <a:pt x="3405229" y="538448"/>
                </a:lnTo>
                <a:lnTo>
                  <a:pt x="3405053" y="539186"/>
                </a:lnTo>
                <a:lnTo>
                  <a:pt x="3404693" y="541020"/>
                </a:lnTo>
                <a:lnTo>
                  <a:pt x="3400686" y="541020"/>
                </a:lnTo>
                <a:lnTo>
                  <a:pt x="3395413" y="545991"/>
                </a:lnTo>
                <a:lnTo>
                  <a:pt x="3397317" y="547370"/>
                </a:lnTo>
                <a:close/>
              </a:path>
              <a:path w="4096384" h="836930">
                <a:moveTo>
                  <a:pt x="3403868" y="537210"/>
                </a:moveTo>
                <a:lnTo>
                  <a:pt x="3401177" y="530860"/>
                </a:lnTo>
                <a:lnTo>
                  <a:pt x="3401626" y="530860"/>
                </a:lnTo>
                <a:lnTo>
                  <a:pt x="3403868" y="537210"/>
                </a:lnTo>
                <a:close/>
              </a:path>
              <a:path w="4096384" h="836930">
                <a:moveTo>
                  <a:pt x="3437053" y="534670"/>
                </a:moveTo>
                <a:lnTo>
                  <a:pt x="3436202" y="534670"/>
                </a:lnTo>
                <a:lnTo>
                  <a:pt x="3435531" y="532620"/>
                </a:lnTo>
                <a:lnTo>
                  <a:pt x="3435404" y="532087"/>
                </a:lnTo>
                <a:lnTo>
                  <a:pt x="3436385" y="530860"/>
                </a:lnTo>
                <a:lnTo>
                  <a:pt x="3437210" y="530860"/>
                </a:lnTo>
                <a:lnTo>
                  <a:pt x="3437870" y="532875"/>
                </a:lnTo>
                <a:lnTo>
                  <a:pt x="3437752" y="533772"/>
                </a:lnTo>
                <a:lnTo>
                  <a:pt x="3437053" y="534670"/>
                </a:lnTo>
                <a:close/>
              </a:path>
              <a:path w="4096384" h="836930">
                <a:moveTo>
                  <a:pt x="3437955" y="533135"/>
                </a:moveTo>
                <a:lnTo>
                  <a:pt x="3437210" y="530860"/>
                </a:lnTo>
                <a:lnTo>
                  <a:pt x="3438559" y="530860"/>
                </a:lnTo>
                <a:lnTo>
                  <a:pt x="3437955" y="533135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9948" y="535960"/>
                </a:lnTo>
                <a:lnTo>
                  <a:pt x="3438146" y="533729"/>
                </a:lnTo>
                <a:lnTo>
                  <a:pt x="3438024" y="532875"/>
                </a:lnTo>
                <a:lnTo>
                  <a:pt x="3438559" y="530860"/>
                </a:lnTo>
                <a:lnTo>
                  <a:pt x="3444256" y="530860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61365" y="542290"/>
                </a:lnTo>
                <a:lnTo>
                  <a:pt x="3461893" y="539186"/>
                </a:lnTo>
                <a:lnTo>
                  <a:pt x="3461989" y="538448"/>
                </a:lnTo>
                <a:lnTo>
                  <a:pt x="3461025" y="537210"/>
                </a:lnTo>
                <a:lnTo>
                  <a:pt x="3442749" y="537210"/>
                </a:lnTo>
                <a:lnTo>
                  <a:pt x="3444256" y="530860"/>
                </a:lnTo>
                <a:lnTo>
                  <a:pt x="3453802" y="530860"/>
                </a:lnTo>
                <a:lnTo>
                  <a:pt x="3448780" y="532130"/>
                </a:lnTo>
                <a:lnTo>
                  <a:pt x="3454867" y="535877"/>
                </a:lnTo>
                <a:lnTo>
                  <a:pt x="3487563" y="535940"/>
                </a:lnTo>
                <a:lnTo>
                  <a:pt x="3486409" y="538296"/>
                </a:lnTo>
                <a:lnTo>
                  <a:pt x="3486289" y="538594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454867" y="535877"/>
                </a:moveTo>
                <a:lnTo>
                  <a:pt x="3448780" y="532130"/>
                </a:lnTo>
                <a:lnTo>
                  <a:pt x="3453802" y="530860"/>
                </a:lnTo>
                <a:lnTo>
                  <a:pt x="3458825" y="530860"/>
                </a:lnTo>
                <a:lnTo>
                  <a:pt x="3454867" y="535877"/>
                </a:lnTo>
                <a:close/>
              </a:path>
              <a:path w="4096384" h="836930">
                <a:moveTo>
                  <a:pt x="3478940" y="535940"/>
                </a:moveTo>
                <a:lnTo>
                  <a:pt x="3454968" y="535940"/>
                </a:lnTo>
                <a:lnTo>
                  <a:pt x="3454973" y="535742"/>
                </a:lnTo>
                <a:lnTo>
                  <a:pt x="3458825" y="530860"/>
                </a:lnTo>
                <a:lnTo>
                  <a:pt x="3466767" y="530860"/>
                </a:lnTo>
                <a:lnTo>
                  <a:pt x="3464640" y="532130"/>
                </a:lnTo>
                <a:lnTo>
                  <a:pt x="3478115" y="532130"/>
                </a:lnTo>
                <a:lnTo>
                  <a:pt x="3478940" y="535940"/>
                </a:lnTo>
                <a:close/>
              </a:path>
              <a:path w="4096384" h="836930">
                <a:moveTo>
                  <a:pt x="3505003" y="535057"/>
                </a:moveTo>
                <a:lnTo>
                  <a:pt x="3504511" y="534716"/>
                </a:lnTo>
                <a:lnTo>
                  <a:pt x="3504498" y="534466"/>
                </a:lnTo>
                <a:lnTo>
                  <a:pt x="3505452" y="530860"/>
                </a:lnTo>
                <a:lnTo>
                  <a:pt x="3509466" y="530860"/>
                </a:lnTo>
                <a:lnTo>
                  <a:pt x="3509556" y="534670"/>
                </a:lnTo>
                <a:lnTo>
                  <a:pt x="3506100" y="534670"/>
                </a:lnTo>
                <a:lnTo>
                  <a:pt x="3505003" y="535057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746977" y="533400"/>
                </a:lnTo>
                <a:lnTo>
                  <a:pt x="3746900" y="532087"/>
                </a:lnTo>
                <a:lnTo>
                  <a:pt x="3749000" y="530860"/>
                </a:lnTo>
                <a:lnTo>
                  <a:pt x="3750778" y="532087"/>
                </a:lnTo>
                <a:lnTo>
                  <a:pt x="3750902" y="532571"/>
                </a:lnTo>
                <a:lnTo>
                  <a:pt x="375101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3484" y="552745"/>
                </a:lnTo>
                <a:lnTo>
                  <a:pt x="3603444" y="552333"/>
                </a:lnTo>
                <a:lnTo>
                  <a:pt x="3605170" y="542290"/>
                </a:lnTo>
                <a:lnTo>
                  <a:pt x="3722180" y="542290"/>
                </a:lnTo>
                <a:lnTo>
                  <a:pt x="3713458" y="534670"/>
                </a:lnTo>
                <a:lnTo>
                  <a:pt x="3749334" y="534670"/>
                </a:lnTo>
                <a:lnTo>
                  <a:pt x="3750885" y="533499"/>
                </a:lnTo>
                <a:lnTo>
                  <a:pt x="3750902" y="532571"/>
                </a:lnTo>
                <a:lnTo>
                  <a:pt x="3750778" y="532087"/>
                </a:lnTo>
                <a:lnTo>
                  <a:pt x="3749000" y="530860"/>
                </a:lnTo>
                <a:lnTo>
                  <a:pt x="3772556" y="530860"/>
                </a:lnTo>
                <a:lnTo>
                  <a:pt x="3770798" y="532130"/>
                </a:lnTo>
                <a:lnTo>
                  <a:pt x="3762567" y="532130"/>
                </a:lnTo>
                <a:lnTo>
                  <a:pt x="3760727" y="533400"/>
                </a:lnTo>
                <a:lnTo>
                  <a:pt x="3783882" y="533400"/>
                </a:lnTo>
                <a:lnTo>
                  <a:pt x="3781578" y="535940"/>
                </a:lnTo>
                <a:lnTo>
                  <a:pt x="3732224" y="535940"/>
                </a:lnTo>
                <a:lnTo>
                  <a:pt x="3725703" y="537210"/>
                </a:lnTo>
                <a:lnTo>
                  <a:pt x="3726832" y="539672"/>
                </a:lnTo>
                <a:lnTo>
                  <a:pt x="3727719" y="543560"/>
                </a:lnTo>
                <a:lnTo>
                  <a:pt x="3693860" y="543560"/>
                </a:lnTo>
                <a:lnTo>
                  <a:pt x="3696234" y="549910"/>
                </a:lnTo>
                <a:lnTo>
                  <a:pt x="3688138" y="549910"/>
                </a:lnTo>
                <a:lnTo>
                  <a:pt x="3688944" y="552450"/>
                </a:lnTo>
                <a:lnTo>
                  <a:pt x="3610192" y="552450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3774785" y="548640"/>
                </a:moveTo>
                <a:lnTo>
                  <a:pt x="3775663" y="542290"/>
                </a:lnTo>
                <a:lnTo>
                  <a:pt x="3775820" y="542290"/>
                </a:lnTo>
                <a:lnTo>
                  <a:pt x="3785033" y="532130"/>
                </a:lnTo>
                <a:lnTo>
                  <a:pt x="3786382" y="532130"/>
                </a:lnTo>
                <a:lnTo>
                  <a:pt x="3789898" y="530860"/>
                </a:lnTo>
                <a:lnTo>
                  <a:pt x="3794770" y="533400"/>
                </a:lnTo>
                <a:lnTo>
                  <a:pt x="3789543" y="535960"/>
                </a:lnTo>
                <a:lnTo>
                  <a:pt x="3783663" y="541577"/>
                </a:lnTo>
                <a:lnTo>
                  <a:pt x="3778504" y="546109"/>
                </a:lnTo>
                <a:lnTo>
                  <a:pt x="3774785" y="548640"/>
                </a:lnTo>
                <a:close/>
              </a:path>
              <a:path w="4096384" h="836930">
                <a:moveTo>
                  <a:pt x="3783867" y="548640"/>
                </a:moveTo>
                <a:lnTo>
                  <a:pt x="3774785" y="548640"/>
                </a:lnTo>
                <a:lnTo>
                  <a:pt x="3778518" y="546100"/>
                </a:lnTo>
                <a:lnTo>
                  <a:pt x="3784308" y="541011"/>
                </a:lnTo>
                <a:lnTo>
                  <a:pt x="3789564" y="535940"/>
                </a:lnTo>
                <a:lnTo>
                  <a:pt x="3794565" y="533499"/>
                </a:lnTo>
                <a:lnTo>
                  <a:pt x="3794669" y="533347"/>
                </a:lnTo>
                <a:lnTo>
                  <a:pt x="3789898" y="530860"/>
                </a:lnTo>
                <a:lnTo>
                  <a:pt x="3802491" y="530860"/>
                </a:lnTo>
                <a:lnTo>
                  <a:pt x="3801291" y="535940"/>
                </a:lnTo>
                <a:lnTo>
                  <a:pt x="3799609" y="535940"/>
                </a:lnTo>
                <a:lnTo>
                  <a:pt x="3794920" y="537210"/>
                </a:lnTo>
                <a:lnTo>
                  <a:pt x="3795227" y="538354"/>
                </a:lnTo>
                <a:lnTo>
                  <a:pt x="3795337" y="538594"/>
                </a:lnTo>
                <a:lnTo>
                  <a:pt x="3796944" y="541020"/>
                </a:lnTo>
                <a:lnTo>
                  <a:pt x="3803077" y="541020"/>
                </a:lnTo>
                <a:lnTo>
                  <a:pt x="3802462" y="542290"/>
                </a:lnTo>
                <a:lnTo>
                  <a:pt x="3785865" y="542290"/>
                </a:lnTo>
                <a:lnTo>
                  <a:pt x="3787056" y="543560"/>
                </a:lnTo>
                <a:lnTo>
                  <a:pt x="3788334" y="545977"/>
                </a:lnTo>
                <a:lnTo>
                  <a:pt x="3788382" y="546109"/>
                </a:lnTo>
                <a:lnTo>
                  <a:pt x="3783867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800961" y="547371"/>
                </a:lnTo>
                <a:lnTo>
                  <a:pt x="3800755" y="546615"/>
                </a:lnTo>
                <a:lnTo>
                  <a:pt x="3800656" y="546019"/>
                </a:lnTo>
                <a:lnTo>
                  <a:pt x="3807997" y="530860"/>
                </a:lnTo>
                <a:lnTo>
                  <a:pt x="3811997" y="537147"/>
                </a:lnTo>
                <a:lnTo>
                  <a:pt x="3811871" y="540372"/>
                </a:lnTo>
                <a:lnTo>
                  <a:pt x="3811824" y="541037"/>
                </a:lnTo>
                <a:lnTo>
                  <a:pt x="3808177" y="546109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69350" y="572770"/>
                </a:moveTo>
                <a:lnTo>
                  <a:pt x="3861296" y="568960"/>
                </a:lnTo>
                <a:lnTo>
                  <a:pt x="3833808" y="568960"/>
                </a:lnTo>
                <a:lnTo>
                  <a:pt x="3846387" y="554990"/>
                </a:lnTo>
                <a:lnTo>
                  <a:pt x="3846444" y="553342"/>
                </a:lnTo>
                <a:lnTo>
                  <a:pt x="3844937" y="548813"/>
                </a:lnTo>
                <a:lnTo>
                  <a:pt x="3844815" y="548585"/>
                </a:lnTo>
                <a:lnTo>
                  <a:pt x="3840242" y="544713"/>
                </a:lnTo>
                <a:lnTo>
                  <a:pt x="3836677" y="541223"/>
                </a:lnTo>
                <a:lnTo>
                  <a:pt x="3836590" y="537740"/>
                </a:lnTo>
                <a:lnTo>
                  <a:pt x="3836712" y="535877"/>
                </a:lnTo>
                <a:lnTo>
                  <a:pt x="3841141" y="530860"/>
                </a:lnTo>
                <a:lnTo>
                  <a:pt x="3844023" y="533347"/>
                </a:lnTo>
                <a:lnTo>
                  <a:pt x="3844141" y="533661"/>
                </a:lnTo>
                <a:lnTo>
                  <a:pt x="3845161" y="538296"/>
                </a:lnTo>
                <a:lnTo>
                  <a:pt x="3845039" y="538688"/>
                </a:lnTo>
                <a:lnTo>
                  <a:pt x="3844213" y="539750"/>
                </a:lnTo>
                <a:lnTo>
                  <a:pt x="3856544" y="539750"/>
                </a:lnTo>
                <a:lnTo>
                  <a:pt x="3856791" y="541020"/>
                </a:lnTo>
                <a:lnTo>
                  <a:pt x="3851592" y="541020"/>
                </a:lnTo>
                <a:lnTo>
                  <a:pt x="3848561" y="552450"/>
                </a:lnTo>
                <a:lnTo>
                  <a:pt x="3851447" y="552450"/>
                </a:lnTo>
                <a:lnTo>
                  <a:pt x="3850486" y="558800"/>
                </a:lnTo>
                <a:lnTo>
                  <a:pt x="3848227" y="558800"/>
                </a:lnTo>
                <a:lnTo>
                  <a:pt x="3849909" y="562610"/>
                </a:lnTo>
                <a:lnTo>
                  <a:pt x="3865643" y="562610"/>
                </a:lnTo>
                <a:lnTo>
                  <a:pt x="3867674" y="565179"/>
                </a:lnTo>
                <a:lnTo>
                  <a:pt x="3869350" y="572770"/>
                </a:lnTo>
                <a:close/>
              </a:path>
              <a:path w="4096384" h="836930">
                <a:moveTo>
                  <a:pt x="3844213" y="539750"/>
                </a:moveTo>
                <a:lnTo>
                  <a:pt x="3845039" y="538688"/>
                </a:lnTo>
                <a:lnTo>
                  <a:pt x="3845161" y="538296"/>
                </a:lnTo>
                <a:lnTo>
                  <a:pt x="3844141" y="533661"/>
                </a:lnTo>
                <a:lnTo>
                  <a:pt x="3844023" y="533347"/>
                </a:lnTo>
                <a:lnTo>
                  <a:pt x="3841141" y="530860"/>
                </a:lnTo>
                <a:lnTo>
                  <a:pt x="3869533" y="530860"/>
                </a:lnTo>
                <a:lnTo>
                  <a:pt x="3867907" y="532087"/>
                </a:lnTo>
                <a:lnTo>
                  <a:pt x="3867793" y="532418"/>
                </a:lnTo>
                <a:lnTo>
                  <a:pt x="3867089" y="535940"/>
                </a:lnTo>
                <a:lnTo>
                  <a:pt x="3864145" y="535940"/>
                </a:lnTo>
                <a:lnTo>
                  <a:pt x="3862764" y="537210"/>
                </a:lnTo>
                <a:lnTo>
                  <a:pt x="3852696" y="537210"/>
                </a:lnTo>
                <a:lnTo>
                  <a:pt x="3848244" y="538480"/>
                </a:lnTo>
                <a:lnTo>
                  <a:pt x="3844213" y="539750"/>
                </a:lnTo>
                <a:close/>
              </a:path>
              <a:path w="4096384" h="836930">
                <a:moveTo>
                  <a:pt x="3866836" y="537210"/>
                </a:moveTo>
                <a:lnTo>
                  <a:pt x="3867793" y="532418"/>
                </a:lnTo>
                <a:lnTo>
                  <a:pt x="3867907" y="532087"/>
                </a:lnTo>
                <a:lnTo>
                  <a:pt x="3869533" y="530860"/>
                </a:lnTo>
                <a:lnTo>
                  <a:pt x="3871779" y="532087"/>
                </a:lnTo>
                <a:lnTo>
                  <a:pt x="3871887" y="532270"/>
                </a:lnTo>
                <a:lnTo>
                  <a:pt x="3872364" y="534584"/>
                </a:lnTo>
                <a:lnTo>
                  <a:pt x="3872313" y="534716"/>
                </a:lnTo>
                <a:lnTo>
                  <a:pt x="3870515" y="535940"/>
                </a:lnTo>
                <a:lnTo>
                  <a:pt x="3866836" y="537210"/>
                </a:lnTo>
                <a:close/>
              </a:path>
              <a:path w="4096384" h="836930">
                <a:moveTo>
                  <a:pt x="3899352" y="535940"/>
                </a:moveTo>
                <a:lnTo>
                  <a:pt x="3896170" y="535940"/>
                </a:lnTo>
                <a:lnTo>
                  <a:pt x="3894821" y="530860"/>
                </a:lnTo>
                <a:lnTo>
                  <a:pt x="3897670" y="532130"/>
                </a:lnTo>
                <a:lnTo>
                  <a:pt x="3900544" y="532130"/>
                </a:lnTo>
                <a:lnTo>
                  <a:pt x="3901166" y="533347"/>
                </a:lnTo>
                <a:lnTo>
                  <a:pt x="3901120" y="533499"/>
                </a:lnTo>
                <a:lnTo>
                  <a:pt x="3899352" y="535940"/>
                </a:lnTo>
                <a:close/>
              </a:path>
              <a:path w="4096384" h="836930">
                <a:moveTo>
                  <a:pt x="3903264" y="535940"/>
                </a:moveTo>
                <a:lnTo>
                  <a:pt x="3899352" y="535940"/>
                </a:lnTo>
                <a:lnTo>
                  <a:pt x="3901120" y="533499"/>
                </a:lnTo>
                <a:lnTo>
                  <a:pt x="3901166" y="533347"/>
                </a:lnTo>
                <a:lnTo>
                  <a:pt x="3900544" y="532130"/>
                </a:lnTo>
                <a:lnTo>
                  <a:pt x="3897670" y="532130"/>
                </a:lnTo>
                <a:lnTo>
                  <a:pt x="3894821" y="530860"/>
                </a:lnTo>
                <a:lnTo>
                  <a:pt x="3907240" y="530860"/>
                </a:lnTo>
                <a:lnTo>
                  <a:pt x="3904558" y="533400"/>
                </a:lnTo>
                <a:lnTo>
                  <a:pt x="3905644" y="533729"/>
                </a:lnTo>
                <a:lnTo>
                  <a:pt x="3903264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4867" y="543560"/>
                </a:lnTo>
                <a:lnTo>
                  <a:pt x="3937896" y="537210"/>
                </a:lnTo>
                <a:lnTo>
                  <a:pt x="3934410" y="532383"/>
                </a:lnTo>
                <a:lnTo>
                  <a:pt x="3934299" y="532087"/>
                </a:lnTo>
                <a:lnTo>
                  <a:pt x="3936365" y="530860"/>
                </a:lnTo>
                <a:lnTo>
                  <a:pt x="3941790" y="533400"/>
                </a:lnTo>
                <a:lnTo>
                  <a:pt x="3947460" y="538448"/>
                </a:lnTo>
                <a:lnTo>
                  <a:pt x="3950444" y="542245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76382" y="547370"/>
                </a:moveTo>
                <a:lnTo>
                  <a:pt x="3966245" y="547370"/>
                </a:lnTo>
                <a:lnTo>
                  <a:pt x="3965237" y="546100"/>
                </a:lnTo>
                <a:lnTo>
                  <a:pt x="3950580" y="546100"/>
                </a:lnTo>
                <a:lnTo>
                  <a:pt x="3950444" y="542245"/>
                </a:lnTo>
                <a:lnTo>
                  <a:pt x="3947460" y="538448"/>
                </a:lnTo>
                <a:lnTo>
                  <a:pt x="3941790" y="533400"/>
                </a:lnTo>
                <a:lnTo>
                  <a:pt x="3936365" y="530860"/>
                </a:lnTo>
                <a:lnTo>
                  <a:pt x="3944631" y="530860"/>
                </a:lnTo>
                <a:lnTo>
                  <a:pt x="3951644" y="535940"/>
                </a:lnTo>
                <a:lnTo>
                  <a:pt x="3961389" y="535940"/>
                </a:lnTo>
                <a:lnTo>
                  <a:pt x="3960889" y="537210"/>
                </a:lnTo>
                <a:lnTo>
                  <a:pt x="3952993" y="537210"/>
                </a:lnTo>
                <a:lnTo>
                  <a:pt x="3955684" y="543560"/>
                </a:lnTo>
                <a:lnTo>
                  <a:pt x="3971179" y="543560"/>
                </a:lnTo>
                <a:lnTo>
                  <a:pt x="3972099" y="544830"/>
                </a:lnTo>
                <a:lnTo>
                  <a:pt x="3975134" y="546109"/>
                </a:lnTo>
                <a:lnTo>
                  <a:pt x="3976382" y="547370"/>
                </a:lnTo>
                <a:close/>
              </a:path>
              <a:path w="4096384" h="836930">
                <a:moveTo>
                  <a:pt x="3960889" y="537210"/>
                </a:moveTo>
                <a:lnTo>
                  <a:pt x="3962349" y="533499"/>
                </a:lnTo>
                <a:lnTo>
                  <a:pt x="3962437" y="533347"/>
                </a:lnTo>
                <a:lnTo>
                  <a:pt x="3964746" y="530860"/>
                </a:lnTo>
                <a:lnTo>
                  <a:pt x="3965960" y="532031"/>
                </a:lnTo>
                <a:lnTo>
                  <a:pt x="3966081" y="532270"/>
                </a:lnTo>
                <a:lnTo>
                  <a:pt x="3966321" y="534061"/>
                </a:lnTo>
                <a:lnTo>
                  <a:pt x="3966312" y="535960"/>
                </a:lnTo>
                <a:lnTo>
                  <a:pt x="3960889" y="537210"/>
                </a:lnTo>
                <a:close/>
              </a:path>
              <a:path w="4096384" h="836930">
                <a:moveTo>
                  <a:pt x="3978156" y="542290"/>
                </a:moveTo>
                <a:lnTo>
                  <a:pt x="3974450" y="542290"/>
                </a:lnTo>
                <a:lnTo>
                  <a:pt x="3972433" y="537210"/>
                </a:lnTo>
                <a:lnTo>
                  <a:pt x="3960889" y="537210"/>
                </a:lnTo>
                <a:lnTo>
                  <a:pt x="3966312" y="535960"/>
                </a:lnTo>
                <a:lnTo>
                  <a:pt x="3966321" y="534061"/>
                </a:lnTo>
                <a:lnTo>
                  <a:pt x="3966081" y="532270"/>
                </a:lnTo>
                <a:lnTo>
                  <a:pt x="3965960" y="532031"/>
                </a:lnTo>
                <a:lnTo>
                  <a:pt x="3964746" y="530860"/>
                </a:lnTo>
                <a:lnTo>
                  <a:pt x="3969428" y="530860"/>
                </a:lnTo>
                <a:lnTo>
                  <a:pt x="3969428" y="533400"/>
                </a:lnTo>
                <a:lnTo>
                  <a:pt x="3985213" y="533400"/>
                </a:lnTo>
                <a:lnTo>
                  <a:pt x="3980330" y="541020"/>
                </a:lnTo>
                <a:lnTo>
                  <a:pt x="3978156" y="542290"/>
                </a:lnTo>
                <a:close/>
              </a:path>
              <a:path w="4096384" h="836930">
                <a:moveTo>
                  <a:pt x="4004145" y="547370"/>
                </a:moveTo>
                <a:lnTo>
                  <a:pt x="4002871" y="546241"/>
                </a:lnTo>
                <a:lnTo>
                  <a:pt x="4002819" y="545991"/>
                </a:lnTo>
                <a:lnTo>
                  <a:pt x="4006474" y="542291"/>
                </a:lnTo>
                <a:lnTo>
                  <a:pt x="4011327" y="539836"/>
                </a:lnTo>
                <a:lnTo>
                  <a:pt x="4011383" y="539672"/>
                </a:lnTo>
                <a:lnTo>
                  <a:pt x="4000262" y="532130"/>
                </a:lnTo>
                <a:lnTo>
                  <a:pt x="4005127" y="530860"/>
                </a:lnTo>
                <a:lnTo>
                  <a:pt x="4008152" y="530860"/>
                </a:lnTo>
                <a:lnTo>
                  <a:pt x="4009552" y="533400"/>
                </a:lnTo>
                <a:lnTo>
                  <a:pt x="4011045" y="534670"/>
                </a:lnTo>
                <a:lnTo>
                  <a:pt x="4020390" y="534670"/>
                </a:lnTo>
                <a:lnTo>
                  <a:pt x="4020816" y="535742"/>
                </a:lnTo>
                <a:lnTo>
                  <a:pt x="4020868" y="535960"/>
                </a:lnTo>
                <a:lnTo>
                  <a:pt x="4019315" y="537210"/>
                </a:lnTo>
                <a:lnTo>
                  <a:pt x="4017528" y="537210"/>
                </a:lnTo>
                <a:lnTo>
                  <a:pt x="4018457" y="537899"/>
                </a:lnTo>
                <a:lnTo>
                  <a:pt x="4008344" y="546109"/>
                </a:lnTo>
                <a:lnTo>
                  <a:pt x="4004145" y="547370"/>
                </a:lnTo>
                <a:close/>
              </a:path>
              <a:path w="4096384" h="836930">
                <a:moveTo>
                  <a:pt x="4011045" y="534670"/>
                </a:moveTo>
                <a:lnTo>
                  <a:pt x="4009552" y="533400"/>
                </a:lnTo>
                <a:lnTo>
                  <a:pt x="4008152" y="530860"/>
                </a:lnTo>
                <a:lnTo>
                  <a:pt x="4014346" y="530860"/>
                </a:lnTo>
                <a:lnTo>
                  <a:pt x="4011045" y="534670"/>
                </a:lnTo>
                <a:close/>
              </a:path>
              <a:path w="4096384" h="836930">
                <a:moveTo>
                  <a:pt x="781918" y="576698"/>
                </a:moveTo>
                <a:lnTo>
                  <a:pt x="782051" y="574167"/>
                </a:lnTo>
                <a:lnTo>
                  <a:pt x="782155" y="571384"/>
                </a:lnTo>
                <a:lnTo>
                  <a:pt x="779767" y="563880"/>
                </a:lnTo>
                <a:lnTo>
                  <a:pt x="773997" y="562610"/>
                </a:lnTo>
                <a:lnTo>
                  <a:pt x="782192" y="562610"/>
                </a:lnTo>
                <a:lnTo>
                  <a:pt x="788688" y="548723"/>
                </a:lnTo>
                <a:lnTo>
                  <a:pt x="788812" y="548585"/>
                </a:lnTo>
                <a:lnTo>
                  <a:pt x="792753" y="546100"/>
                </a:lnTo>
                <a:lnTo>
                  <a:pt x="794096" y="544830"/>
                </a:lnTo>
                <a:lnTo>
                  <a:pt x="794139" y="543176"/>
                </a:lnTo>
                <a:lnTo>
                  <a:pt x="793434" y="541037"/>
                </a:lnTo>
                <a:lnTo>
                  <a:pt x="792583" y="539750"/>
                </a:lnTo>
                <a:lnTo>
                  <a:pt x="786212" y="539750"/>
                </a:lnTo>
                <a:lnTo>
                  <a:pt x="794600" y="532130"/>
                </a:lnTo>
                <a:lnTo>
                  <a:pt x="795431" y="532130"/>
                </a:lnTo>
                <a:lnTo>
                  <a:pt x="798061" y="530954"/>
                </a:lnTo>
                <a:lnTo>
                  <a:pt x="799209" y="531959"/>
                </a:lnTo>
                <a:lnTo>
                  <a:pt x="798365" y="533347"/>
                </a:lnTo>
                <a:lnTo>
                  <a:pt x="798462" y="535960"/>
                </a:lnTo>
                <a:lnTo>
                  <a:pt x="799963" y="538480"/>
                </a:lnTo>
                <a:lnTo>
                  <a:pt x="808010" y="538480"/>
                </a:lnTo>
                <a:lnTo>
                  <a:pt x="797952" y="546100"/>
                </a:lnTo>
                <a:lnTo>
                  <a:pt x="803840" y="546109"/>
                </a:lnTo>
                <a:lnTo>
                  <a:pt x="806582" y="547370"/>
                </a:lnTo>
                <a:lnTo>
                  <a:pt x="800133" y="547370"/>
                </a:lnTo>
                <a:lnTo>
                  <a:pt x="797448" y="552450"/>
                </a:lnTo>
                <a:lnTo>
                  <a:pt x="799791" y="552450"/>
                </a:lnTo>
                <a:lnTo>
                  <a:pt x="800798" y="554990"/>
                </a:lnTo>
                <a:lnTo>
                  <a:pt x="786723" y="554990"/>
                </a:lnTo>
                <a:lnTo>
                  <a:pt x="782192" y="565150"/>
                </a:lnTo>
                <a:lnTo>
                  <a:pt x="784372" y="565150"/>
                </a:lnTo>
                <a:lnTo>
                  <a:pt x="789905" y="568960"/>
                </a:lnTo>
                <a:lnTo>
                  <a:pt x="790740" y="568960"/>
                </a:lnTo>
                <a:lnTo>
                  <a:pt x="785210" y="572770"/>
                </a:lnTo>
                <a:lnTo>
                  <a:pt x="790913" y="572770"/>
                </a:lnTo>
                <a:lnTo>
                  <a:pt x="796440" y="574040"/>
                </a:lnTo>
                <a:lnTo>
                  <a:pt x="788059" y="574040"/>
                </a:lnTo>
                <a:lnTo>
                  <a:pt x="783384" y="575310"/>
                </a:lnTo>
                <a:lnTo>
                  <a:pt x="781918" y="576698"/>
                </a:lnTo>
                <a:close/>
              </a:path>
              <a:path w="4096384" h="836930">
                <a:moveTo>
                  <a:pt x="2820859" y="532130"/>
                </a:moveTo>
                <a:lnTo>
                  <a:pt x="2821010" y="530966"/>
                </a:lnTo>
                <a:lnTo>
                  <a:pt x="2821371" y="531477"/>
                </a:lnTo>
                <a:lnTo>
                  <a:pt x="2820859" y="532130"/>
                </a:lnTo>
                <a:close/>
              </a:path>
              <a:path w="4096384" h="836930">
                <a:moveTo>
                  <a:pt x="3143544" y="535940"/>
                </a:moveTo>
                <a:lnTo>
                  <a:pt x="3141017" y="532270"/>
                </a:lnTo>
                <a:lnTo>
                  <a:pt x="3140906" y="531959"/>
                </a:lnTo>
                <a:lnTo>
                  <a:pt x="3141392" y="531300"/>
                </a:lnTo>
                <a:lnTo>
                  <a:pt x="3143544" y="535940"/>
                </a:lnTo>
                <a:close/>
              </a:path>
              <a:path w="4096384" h="836930">
                <a:moveTo>
                  <a:pt x="1690700" y="532130"/>
                </a:moveTo>
                <a:lnTo>
                  <a:pt x="1688876" y="532130"/>
                </a:lnTo>
                <a:lnTo>
                  <a:pt x="1690143" y="531307"/>
                </a:lnTo>
                <a:lnTo>
                  <a:pt x="1690700" y="532130"/>
                </a:lnTo>
                <a:close/>
              </a:path>
              <a:path w="4096384" h="836930">
                <a:moveTo>
                  <a:pt x="3210868" y="534670"/>
                </a:moveTo>
                <a:lnTo>
                  <a:pt x="3209920" y="534670"/>
                </a:lnTo>
                <a:lnTo>
                  <a:pt x="3211086" y="531360"/>
                </a:lnTo>
                <a:lnTo>
                  <a:pt x="3210969" y="532875"/>
                </a:lnTo>
                <a:lnTo>
                  <a:pt x="3210868" y="534670"/>
                </a:lnTo>
                <a:close/>
              </a:path>
              <a:path w="4096384" h="836930">
                <a:moveTo>
                  <a:pt x="816725" y="568960"/>
                </a:moveTo>
                <a:lnTo>
                  <a:pt x="816725" y="558800"/>
                </a:lnTo>
                <a:lnTo>
                  <a:pt x="820515" y="558800"/>
                </a:lnTo>
                <a:lnTo>
                  <a:pt x="822926" y="557530"/>
                </a:lnTo>
                <a:lnTo>
                  <a:pt x="823594" y="554990"/>
                </a:lnTo>
                <a:lnTo>
                  <a:pt x="812672" y="548813"/>
                </a:lnTo>
                <a:lnTo>
                  <a:pt x="813202" y="548640"/>
                </a:lnTo>
                <a:lnTo>
                  <a:pt x="809346" y="548640"/>
                </a:lnTo>
                <a:lnTo>
                  <a:pt x="807002" y="541020"/>
                </a:lnTo>
                <a:lnTo>
                  <a:pt x="806668" y="541020"/>
                </a:lnTo>
                <a:lnTo>
                  <a:pt x="808010" y="538480"/>
                </a:lnTo>
                <a:lnTo>
                  <a:pt x="799963" y="538480"/>
                </a:lnTo>
                <a:lnTo>
                  <a:pt x="802136" y="534670"/>
                </a:lnTo>
                <a:lnTo>
                  <a:pt x="799422" y="532145"/>
                </a:lnTo>
                <a:lnTo>
                  <a:pt x="799327" y="531766"/>
                </a:lnTo>
                <a:lnTo>
                  <a:pt x="799535" y="531424"/>
                </a:lnTo>
                <a:lnTo>
                  <a:pt x="812201" y="535940"/>
                </a:lnTo>
                <a:lnTo>
                  <a:pt x="812698" y="535940"/>
                </a:lnTo>
                <a:lnTo>
                  <a:pt x="813032" y="543560"/>
                </a:lnTo>
                <a:lnTo>
                  <a:pt x="820101" y="543560"/>
                </a:lnTo>
                <a:lnTo>
                  <a:pt x="821755" y="547371"/>
                </a:lnTo>
                <a:lnTo>
                  <a:pt x="827815" y="554893"/>
                </a:lnTo>
                <a:lnTo>
                  <a:pt x="827941" y="555201"/>
                </a:lnTo>
                <a:lnTo>
                  <a:pt x="828356" y="557025"/>
                </a:lnTo>
                <a:lnTo>
                  <a:pt x="828246" y="557791"/>
                </a:lnTo>
                <a:lnTo>
                  <a:pt x="824082" y="562623"/>
                </a:lnTo>
                <a:lnTo>
                  <a:pt x="816725" y="568960"/>
                </a:lnTo>
                <a:close/>
              </a:path>
              <a:path w="4096384" h="836930">
                <a:moveTo>
                  <a:pt x="2821834" y="532130"/>
                </a:moveTo>
                <a:lnTo>
                  <a:pt x="2820859" y="532130"/>
                </a:lnTo>
                <a:lnTo>
                  <a:pt x="2821396" y="531511"/>
                </a:lnTo>
                <a:lnTo>
                  <a:pt x="2821834" y="532130"/>
                </a:lnTo>
                <a:close/>
              </a:path>
              <a:path w="4096384" h="836930">
                <a:moveTo>
                  <a:pt x="1437778" y="532130"/>
                </a:moveTo>
                <a:lnTo>
                  <a:pt x="1437703" y="531566"/>
                </a:lnTo>
                <a:lnTo>
                  <a:pt x="1438061" y="531693"/>
                </a:lnTo>
                <a:lnTo>
                  <a:pt x="1437778" y="532130"/>
                </a:lnTo>
                <a:close/>
              </a:path>
              <a:path w="4096384" h="836930">
                <a:moveTo>
                  <a:pt x="1482869" y="539750"/>
                </a:moveTo>
                <a:lnTo>
                  <a:pt x="1476836" y="539750"/>
                </a:lnTo>
                <a:lnTo>
                  <a:pt x="1485629" y="531567"/>
                </a:lnTo>
                <a:lnTo>
                  <a:pt x="1486656" y="532541"/>
                </a:lnTo>
                <a:lnTo>
                  <a:pt x="1486874" y="533912"/>
                </a:lnTo>
                <a:lnTo>
                  <a:pt x="1486893" y="534670"/>
                </a:lnTo>
                <a:lnTo>
                  <a:pt x="1482869" y="53975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7778" y="532130"/>
                </a:lnTo>
                <a:lnTo>
                  <a:pt x="1438157" y="531727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470052" y="539032"/>
                </a:moveTo>
                <a:lnTo>
                  <a:pt x="1469797" y="538480"/>
                </a:lnTo>
                <a:lnTo>
                  <a:pt x="1457723" y="538480"/>
                </a:lnTo>
                <a:lnTo>
                  <a:pt x="1459204" y="537357"/>
                </a:lnTo>
                <a:lnTo>
                  <a:pt x="1459287" y="537125"/>
                </a:lnTo>
                <a:lnTo>
                  <a:pt x="1457723" y="535940"/>
                </a:lnTo>
                <a:lnTo>
                  <a:pt x="1453223" y="534670"/>
                </a:lnTo>
                <a:lnTo>
                  <a:pt x="1449014" y="534670"/>
                </a:lnTo>
                <a:lnTo>
                  <a:pt x="1449207" y="531734"/>
                </a:lnTo>
                <a:lnTo>
                  <a:pt x="1450040" y="532145"/>
                </a:lnTo>
                <a:lnTo>
                  <a:pt x="1452026" y="533400"/>
                </a:lnTo>
                <a:lnTo>
                  <a:pt x="1469432" y="533400"/>
                </a:lnTo>
                <a:lnTo>
                  <a:pt x="1470052" y="539032"/>
                </a:lnTo>
                <a:close/>
              </a:path>
              <a:path w="4096384" h="836930">
                <a:moveTo>
                  <a:pt x="289707" y="541020"/>
                </a:moveTo>
                <a:lnTo>
                  <a:pt x="286020" y="541020"/>
                </a:lnTo>
                <a:lnTo>
                  <a:pt x="284566" y="534716"/>
                </a:lnTo>
                <a:lnTo>
                  <a:pt x="284461" y="533977"/>
                </a:lnTo>
                <a:lnTo>
                  <a:pt x="286676" y="532270"/>
                </a:lnTo>
                <a:lnTo>
                  <a:pt x="286742" y="532031"/>
                </a:lnTo>
                <a:lnTo>
                  <a:pt x="286427" y="531766"/>
                </a:lnTo>
                <a:lnTo>
                  <a:pt x="291383" y="533400"/>
                </a:lnTo>
                <a:lnTo>
                  <a:pt x="290545" y="538480"/>
                </a:lnTo>
                <a:lnTo>
                  <a:pt x="289707" y="541020"/>
                </a:lnTo>
                <a:close/>
              </a:path>
              <a:path w="4096384" h="836930">
                <a:moveTo>
                  <a:pt x="799963" y="538480"/>
                </a:moveTo>
                <a:lnTo>
                  <a:pt x="798462" y="535960"/>
                </a:lnTo>
                <a:lnTo>
                  <a:pt x="798365" y="533347"/>
                </a:lnTo>
                <a:lnTo>
                  <a:pt x="799209" y="531959"/>
                </a:lnTo>
                <a:lnTo>
                  <a:pt x="802307" y="534670"/>
                </a:lnTo>
                <a:lnTo>
                  <a:pt x="802136" y="534670"/>
                </a:lnTo>
                <a:lnTo>
                  <a:pt x="799963" y="538480"/>
                </a:lnTo>
                <a:close/>
              </a:path>
              <a:path w="4096384" h="836930">
                <a:moveTo>
                  <a:pt x="1557119" y="533400"/>
                </a:moveTo>
                <a:lnTo>
                  <a:pt x="1557485" y="532023"/>
                </a:lnTo>
                <a:lnTo>
                  <a:pt x="1558168" y="532541"/>
                </a:lnTo>
                <a:lnTo>
                  <a:pt x="1557119" y="533400"/>
                </a:lnTo>
                <a:close/>
              </a:path>
              <a:path w="4096384" h="836930">
                <a:moveTo>
                  <a:pt x="3117373" y="558800"/>
                </a:moveTo>
                <a:lnTo>
                  <a:pt x="3112193" y="557530"/>
                </a:lnTo>
                <a:lnTo>
                  <a:pt x="3110334" y="557530"/>
                </a:lnTo>
                <a:lnTo>
                  <a:pt x="3117215" y="549910"/>
                </a:lnTo>
                <a:lnTo>
                  <a:pt x="3131117" y="549910"/>
                </a:lnTo>
                <a:lnTo>
                  <a:pt x="3133774" y="548656"/>
                </a:lnTo>
                <a:lnTo>
                  <a:pt x="3140060" y="542408"/>
                </a:lnTo>
                <a:lnTo>
                  <a:pt x="3140179" y="533400"/>
                </a:lnTo>
                <a:lnTo>
                  <a:pt x="3139845" y="533400"/>
                </a:lnTo>
                <a:lnTo>
                  <a:pt x="3140853" y="532031"/>
                </a:lnTo>
                <a:lnTo>
                  <a:pt x="3143544" y="535940"/>
                </a:lnTo>
                <a:lnTo>
                  <a:pt x="3145876" y="535940"/>
                </a:lnTo>
                <a:lnTo>
                  <a:pt x="3148469" y="543560"/>
                </a:lnTo>
                <a:lnTo>
                  <a:pt x="3140362" y="543560"/>
                </a:lnTo>
                <a:lnTo>
                  <a:pt x="3138886" y="544783"/>
                </a:lnTo>
                <a:lnTo>
                  <a:pt x="3139005" y="545016"/>
                </a:lnTo>
                <a:lnTo>
                  <a:pt x="3140022" y="546100"/>
                </a:lnTo>
                <a:lnTo>
                  <a:pt x="3155606" y="546100"/>
                </a:lnTo>
                <a:lnTo>
                  <a:pt x="3154597" y="547370"/>
                </a:lnTo>
                <a:lnTo>
                  <a:pt x="3137671" y="547370"/>
                </a:lnTo>
                <a:lnTo>
                  <a:pt x="3136291" y="551180"/>
                </a:lnTo>
                <a:lnTo>
                  <a:pt x="3124595" y="551180"/>
                </a:lnTo>
                <a:lnTo>
                  <a:pt x="3122238" y="552450"/>
                </a:lnTo>
                <a:lnTo>
                  <a:pt x="3122081" y="552450"/>
                </a:lnTo>
                <a:lnTo>
                  <a:pt x="3124261" y="553720"/>
                </a:lnTo>
                <a:lnTo>
                  <a:pt x="3135494" y="553720"/>
                </a:lnTo>
                <a:lnTo>
                  <a:pt x="3135157" y="554990"/>
                </a:lnTo>
                <a:lnTo>
                  <a:pt x="3146052" y="554990"/>
                </a:lnTo>
                <a:lnTo>
                  <a:pt x="3143645" y="556260"/>
                </a:lnTo>
                <a:lnTo>
                  <a:pt x="3120398" y="556260"/>
                </a:lnTo>
                <a:lnTo>
                  <a:pt x="3117373" y="558800"/>
                </a:lnTo>
                <a:close/>
              </a:path>
              <a:path w="4096384" h="836930">
                <a:moveTo>
                  <a:pt x="3316232" y="532130"/>
                </a:moveTo>
                <a:close/>
              </a:path>
              <a:path w="4096384" h="836930">
                <a:moveTo>
                  <a:pt x="115546" y="539750"/>
                </a:moveTo>
                <a:lnTo>
                  <a:pt x="110013" y="539750"/>
                </a:lnTo>
                <a:lnTo>
                  <a:pt x="111356" y="532130"/>
                </a:lnTo>
                <a:lnTo>
                  <a:pt x="116051" y="535960"/>
                </a:lnTo>
                <a:lnTo>
                  <a:pt x="116821" y="538296"/>
                </a:lnTo>
                <a:lnTo>
                  <a:pt x="116709" y="538644"/>
                </a:lnTo>
                <a:lnTo>
                  <a:pt x="115546" y="539750"/>
                </a:lnTo>
                <a:close/>
              </a:path>
              <a:path w="4096384" h="836930">
                <a:moveTo>
                  <a:pt x="125853" y="539750"/>
                </a:moveTo>
                <a:lnTo>
                  <a:pt x="115546" y="539750"/>
                </a:lnTo>
                <a:lnTo>
                  <a:pt x="116709" y="538644"/>
                </a:lnTo>
                <a:lnTo>
                  <a:pt x="116821" y="538296"/>
                </a:lnTo>
                <a:lnTo>
                  <a:pt x="116051" y="535960"/>
                </a:lnTo>
                <a:lnTo>
                  <a:pt x="111356" y="532130"/>
                </a:lnTo>
                <a:lnTo>
                  <a:pt x="119231" y="532130"/>
                </a:lnTo>
                <a:lnTo>
                  <a:pt x="119566" y="534670"/>
                </a:lnTo>
                <a:lnTo>
                  <a:pt x="124595" y="534670"/>
                </a:lnTo>
                <a:lnTo>
                  <a:pt x="124503" y="537899"/>
                </a:lnTo>
                <a:lnTo>
                  <a:pt x="124425" y="538480"/>
                </a:lnTo>
                <a:lnTo>
                  <a:pt x="125853" y="539750"/>
                </a:lnTo>
                <a:close/>
              </a:path>
              <a:path w="4096384" h="836930">
                <a:moveTo>
                  <a:pt x="184548" y="532571"/>
                </a:moveTo>
                <a:lnTo>
                  <a:pt x="184452" y="532270"/>
                </a:lnTo>
                <a:lnTo>
                  <a:pt x="184607" y="532130"/>
                </a:lnTo>
                <a:lnTo>
                  <a:pt x="184548" y="532571"/>
                </a:lnTo>
                <a:close/>
              </a:path>
              <a:path w="4096384" h="836930">
                <a:moveTo>
                  <a:pt x="189969" y="537210"/>
                </a:moveTo>
                <a:lnTo>
                  <a:pt x="184647" y="532657"/>
                </a:lnTo>
                <a:lnTo>
                  <a:pt x="184607" y="532130"/>
                </a:lnTo>
                <a:lnTo>
                  <a:pt x="189524" y="532130"/>
                </a:lnTo>
                <a:lnTo>
                  <a:pt x="189969" y="537210"/>
                </a:lnTo>
                <a:close/>
              </a:path>
              <a:path w="4096384" h="836930">
                <a:moveTo>
                  <a:pt x="321392" y="552450"/>
                </a:moveTo>
                <a:lnTo>
                  <a:pt x="316527" y="552450"/>
                </a:lnTo>
                <a:lnTo>
                  <a:pt x="318045" y="551299"/>
                </a:lnTo>
                <a:lnTo>
                  <a:pt x="318124" y="550922"/>
                </a:lnTo>
                <a:lnTo>
                  <a:pt x="317031" y="547370"/>
                </a:lnTo>
                <a:lnTo>
                  <a:pt x="312506" y="547370"/>
                </a:lnTo>
                <a:lnTo>
                  <a:pt x="317706" y="538750"/>
                </a:lnTo>
                <a:lnTo>
                  <a:pt x="317784" y="537210"/>
                </a:lnTo>
                <a:lnTo>
                  <a:pt x="317661" y="535057"/>
                </a:lnTo>
                <a:lnTo>
                  <a:pt x="317535" y="532130"/>
                </a:lnTo>
                <a:lnTo>
                  <a:pt x="324744" y="533400"/>
                </a:lnTo>
                <a:lnTo>
                  <a:pt x="327926" y="533400"/>
                </a:lnTo>
                <a:lnTo>
                  <a:pt x="319769" y="543486"/>
                </a:lnTo>
                <a:lnTo>
                  <a:pt x="319889" y="544238"/>
                </a:lnTo>
                <a:lnTo>
                  <a:pt x="320406" y="546241"/>
                </a:lnTo>
                <a:lnTo>
                  <a:pt x="321392" y="552450"/>
                </a:lnTo>
                <a:close/>
              </a:path>
              <a:path w="4096384" h="836930">
                <a:moveTo>
                  <a:pt x="400673" y="533400"/>
                </a:moveTo>
                <a:lnTo>
                  <a:pt x="399888" y="532130"/>
                </a:lnTo>
                <a:lnTo>
                  <a:pt x="400673" y="533400"/>
                </a:lnTo>
                <a:close/>
              </a:path>
              <a:path w="4096384" h="836930">
                <a:moveTo>
                  <a:pt x="399802" y="557530"/>
                </a:moveTo>
                <a:lnTo>
                  <a:pt x="394309" y="557530"/>
                </a:lnTo>
                <a:lnTo>
                  <a:pt x="398376" y="552373"/>
                </a:lnTo>
                <a:lnTo>
                  <a:pt x="400456" y="548993"/>
                </a:lnTo>
                <a:lnTo>
                  <a:pt x="400582" y="548585"/>
                </a:lnTo>
                <a:lnTo>
                  <a:pt x="387767" y="541020"/>
                </a:lnTo>
                <a:lnTo>
                  <a:pt x="394334" y="541011"/>
                </a:lnTo>
                <a:lnTo>
                  <a:pt x="397780" y="539766"/>
                </a:lnTo>
                <a:lnTo>
                  <a:pt x="400033" y="537357"/>
                </a:lnTo>
                <a:lnTo>
                  <a:pt x="400147" y="537125"/>
                </a:lnTo>
                <a:lnTo>
                  <a:pt x="399501" y="534670"/>
                </a:lnTo>
                <a:lnTo>
                  <a:pt x="395985" y="533400"/>
                </a:lnTo>
                <a:lnTo>
                  <a:pt x="400673" y="533400"/>
                </a:lnTo>
                <a:lnTo>
                  <a:pt x="400005" y="532130"/>
                </a:lnTo>
                <a:lnTo>
                  <a:pt x="408245" y="538480"/>
                </a:lnTo>
                <a:lnTo>
                  <a:pt x="407549" y="538480"/>
                </a:lnTo>
                <a:lnTo>
                  <a:pt x="409893" y="539750"/>
                </a:lnTo>
                <a:lnTo>
                  <a:pt x="403188" y="539750"/>
                </a:lnTo>
                <a:lnTo>
                  <a:pt x="401511" y="543560"/>
                </a:lnTo>
                <a:lnTo>
                  <a:pt x="400339" y="543560"/>
                </a:lnTo>
                <a:lnTo>
                  <a:pt x="404360" y="546100"/>
                </a:lnTo>
                <a:lnTo>
                  <a:pt x="410063" y="546100"/>
                </a:lnTo>
                <a:lnTo>
                  <a:pt x="408469" y="548640"/>
                </a:lnTo>
                <a:lnTo>
                  <a:pt x="406376" y="548640"/>
                </a:lnTo>
                <a:lnTo>
                  <a:pt x="406874" y="551180"/>
                </a:lnTo>
                <a:lnTo>
                  <a:pt x="407801" y="551180"/>
                </a:lnTo>
                <a:lnTo>
                  <a:pt x="409225" y="553720"/>
                </a:lnTo>
                <a:lnTo>
                  <a:pt x="400703" y="553720"/>
                </a:lnTo>
                <a:lnTo>
                  <a:pt x="399802" y="557530"/>
                </a:lnTo>
                <a:close/>
              </a:path>
              <a:path w="4096384" h="836930">
                <a:moveTo>
                  <a:pt x="462197" y="543560"/>
                </a:moveTo>
                <a:lnTo>
                  <a:pt x="461019" y="537210"/>
                </a:lnTo>
                <a:lnTo>
                  <a:pt x="459853" y="532130"/>
                </a:lnTo>
                <a:lnTo>
                  <a:pt x="465045" y="535940"/>
                </a:lnTo>
                <a:lnTo>
                  <a:pt x="466221" y="535940"/>
                </a:lnTo>
                <a:lnTo>
                  <a:pt x="462197" y="543560"/>
                </a:lnTo>
                <a:close/>
              </a:path>
              <a:path w="4096384" h="836930">
                <a:moveTo>
                  <a:pt x="465379" y="535940"/>
                </a:moveTo>
                <a:lnTo>
                  <a:pt x="465045" y="535940"/>
                </a:lnTo>
                <a:lnTo>
                  <a:pt x="459853" y="532130"/>
                </a:lnTo>
                <a:lnTo>
                  <a:pt x="466741" y="532130"/>
                </a:lnTo>
                <a:lnTo>
                  <a:pt x="469734" y="534670"/>
                </a:lnTo>
                <a:lnTo>
                  <a:pt x="466892" y="534670"/>
                </a:lnTo>
                <a:lnTo>
                  <a:pt x="465379" y="535940"/>
                </a:lnTo>
                <a:close/>
              </a:path>
              <a:path w="4096384" h="836930">
                <a:moveTo>
                  <a:pt x="501249" y="547370"/>
                </a:moveTo>
                <a:lnTo>
                  <a:pt x="490193" y="542291"/>
                </a:lnTo>
                <a:lnTo>
                  <a:pt x="487000" y="532130"/>
                </a:lnTo>
                <a:lnTo>
                  <a:pt x="492029" y="535940"/>
                </a:lnTo>
                <a:lnTo>
                  <a:pt x="493038" y="535940"/>
                </a:lnTo>
                <a:lnTo>
                  <a:pt x="501249" y="547370"/>
                </a:lnTo>
                <a:close/>
              </a:path>
              <a:path w="4096384" h="836930">
                <a:moveTo>
                  <a:pt x="510468" y="547370"/>
                </a:moveTo>
                <a:lnTo>
                  <a:pt x="501249" y="547370"/>
                </a:lnTo>
                <a:lnTo>
                  <a:pt x="493038" y="535940"/>
                </a:lnTo>
                <a:lnTo>
                  <a:pt x="492029" y="535940"/>
                </a:lnTo>
                <a:lnTo>
                  <a:pt x="487000" y="532130"/>
                </a:lnTo>
                <a:lnTo>
                  <a:pt x="494717" y="532130"/>
                </a:lnTo>
                <a:lnTo>
                  <a:pt x="496160" y="533400"/>
                </a:lnTo>
                <a:lnTo>
                  <a:pt x="504552" y="539766"/>
                </a:lnTo>
                <a:lnTo>
                  <a:pt x="510064" y="546019"/>
                </a:lnTo>
                <a:lnTo>
                  <a:pt x="510171" y="546241"/>
                </a:lnTo>
                <a:lnTo>
                  <a:pt x="510468" y="547370"/>
                </a:lnTo>
                <a:close/>
              </a:path>
              <a:path w="4096384" h="836930">
                <a:moveTo>
                  <a:pt x="626130" y="533400"/>
                </a:moveTo>
                <a:lnTo>
                  <a:pt x="626025" y="532130"/>
                </a:lnTo>
                <a:lnTo>
                  <a:pt x="626130" y="533400"/>
                </a:lnTo>
                <a:close/>
              </a:path>
              <a:path w="4096384" h="836930">
                <a:moveTo>
                  <a:pt x="641223" y="539750"/>
                </a:moveTo>
                <a:lnTo>
                  <a:pt x="633005" y="539750"/>
                </a:lnTo>
                <a:lnTo>
                  <a:pt x="637870" y="532130"/>
                </a:lnTo>
                <a:lnTo>
                  <a:pt x="640731" y="535960"/>
                </a:lnTo>
                <a:lnTo>
                  <a:pt x="641812" y="537125"/>
                </a:lnTo>
                <a:lnTo>
                  <a:pt x="641709" y="537899"/>
                </a:lnTo>
                <a:lnTo>
                  <a:pt x="641223" y="539750"/>
                </a:lnTo>
                <a:close/>
              </a:path>
              <a:path w="4096384" h="836930">
                <a:moveTo>
                  <a:pt x="649267" y="539750"/>
                </a:moveTo>
                <a:lnTo>
                  <a:pt x="641223" y="539750"/>
                </a:lnTo>
                <a:lnTo>
                  <a:pt x="641709" y="537899"/>
                </a:lnTo>
                <a:lnTo>
                  <a:pt x="641812" y="537125"/>
                </a:lnTo>
                <a:lnTo>
                  <a:pt x="640665" y="535877"/>
                </a:lnTo>
                <a:lnTo>
                  <a:pt x="637870" y="532130"/>
                </a:lnTo>
                <a:lnTo>
                  <a:pt x="651110" y="532130"/>
                </a:lnTo>
                <a:lnTo>
                  <a:pt x="658653" y="533400"/>
                </a:lnTo>
                <a:lnTo>
                  <a:pt x="650946" y="533400"/>
                </a:lnTo>
                <a:lnTo>
                  <a:pt x="649267" y="539750"/>
                </a:lnTo>
                <a:close/>
              </a:path>
              <a:path w="4096384" h="836930">
                <a:moveTo>
                  <a:pt x="667786" y="535940"/>
                </a:moveTo>
                <a:lnTo>
                  <a:pt x="665017" y="535940"/>
                </a:lnTo>
                <a:lnTo>
                  <a:pt x="667034" y="532130"/>
                </a:lnTo>
                <a:lnTo>
                  <a:pt x="667786" y="535940"/>
                </a:lnTo>
                <a:close/>
              </a:path>
              <a:path w="4096384" h="836930">
                <a:moveTo>
                  <a:pt x="676266" y="544238"/>
                </a:moveTo>
                <a:lnTo>
                  <a:pt x="671721" y="542289"/>
                </a:lnTo>
                <a:lnTo>
                  <a:pt x="668690" y="541438"/>
                </a:lnTo>
                <a:lnTo>
                  <a:pt x="668036" y="537210"/>
                </a:lnTo>
                <a:lnTo>
                  <a:pt x="667034" y="532130"/>
                </a:lnTo>
                <a:lnTo>
                  <a:pt x="671114" y="532130"/>
                </a:lnTo>
                <a:lnTo>
                  <a:pt x="672397" y="533400"/>
                </a:lnTo>
                <a:lnTo>
                  <a:pt x="679442" y="533400"/>
                </a:lnTo>
                <a:lnTo>
                  <a:pt x="677685" y="534716"/>
                </a:lnTo>
                <a:lnTo>
                  <a:pt x="675848" y="535877"/>
                </a:lnTo>
                <a:lnTo>
                  <a:pt x="675252" y="539750"/>
                </a:lnTo>
                <a:lnTo>
                  <a:pt x="685841" y="539750"/>
                </a:lnTo>
                <a:lnTo>
                  <a:pt x="684643" y="541011"/>
                </a:lnTo>
                <a:lnTo>
                  <a:pt x="676266" y="544238"/>
                </a:lnTo>
                <a:close/>
              </a:path>
              <a:path w="4096384" h="836930">
                <a:moveTo>
                  <a:pt x="814528" y="533400"/>
                </a:moveTo>
                <a:lnTo>
                  <a:pt x="806497" y="533400"/>
                </a:lnTo>
                <a:lnTo>
                  <a:pt x="814715" y="532130"/>
                </a:lnTo>
                <a:lnTo>
                  <a:pt x="814528" y="533400"/>
                </a:lnTo>
                <a:close/>
              </a:path>
              <a:path w="4096384" h="836930">
                <a:moveTo>
                  <a:pt x="890985" y="541020"/>
                </a:moveTo>
                <a:lnTo>
                  <a:pt x="890814" y="532130"/>
                </a:lnTo>
                <a:lnTo>
                  <a:pt x="894575" y="534716"/>
                </a:lnTo>
                <a:lnTo>
                  <a:pt x="896412" y="535877"/>
                </a:lnTo>
                <a:lnTo>
                  <a:pt x="896845" y="537210"/>
                </a:lnTo>
                <a:lnTo>
                  <a:pt x="895673" y="538480"/>
                </a:lnTo>
                <a:lnTo>
                  <a:pt x="890985" y="541020"/>
                </a:lnTo>
                <a:close/>
              </a:path>
              <a:path w="4096384" h="836930">
                <a:moveTo>
                  <a:pt x="1458176" y="532145"/>
                </a:moveTo>
                <a:close/>
              </a:path>
              <a:path w="4096384" h="836930">
                <a:moveTo>
                  <a:pt x="1470799" y="533400"/>
                </a:moveTo>
                <a:lnTo>
                  <a:pt x="1469308" y="532270"/>
                </a:lnTo>
                <a:lnTo>
                  <a:pt x="1469293" y="532130"/>
                </a:lnTo>
                <a:lnTo>
                  <a:pt x="1470799" y="533400"/>
                </a:lnTo>
                <a:close/>
              </a:path>
              <a:path w="4096384" h="836930">
                <a:moveTo>
                  <a:pt x="1476836" y="533400"/>
                </a:moveTo>
                <a:lnTo>
                  <a:pt x="1470799" y="533400"/>
                </a:lnTo>
                <a:lnTo>
                  <a:pt x="1469293" y="532130"/>
                </a:lnTo>
                <a:lnTo>
                  <a:pt x="1476836" y="532130"/>
                </a:lnTo>
                <a:lnTo>
                  <a:pt x="1476836" y="533400"/>
                </a:lnTo>
                <a:close/>
              </a:path>
              <a:path w="4096384" h="836930">
                <a:moveTo>
                  <a:pt x="1476836" y="539750"/>
                </a:moveTo>
                <a:lnTo>
                  <a:pt x="1476836" y="532130"/>
                </a:lnTo>
                <a:lnTo>
                  <a:pt x="1479350" y="533400"/>
                </a:lnTo>
                <a:lnTo>
                  <a:pt x="1483660" y="533400"/>
                </a:lnTo>
                <a:lnTo>
                  <a:pt x="1476836" y="53975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7561" y="533400"/>
                </a:lnTo>
                <a:lnTo>
                  <a:pt x="14868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6893" y="532130"/>
                </a:lnTo>
                <a:lnTo>
                  <a:pt x="14949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647807" y="533400"/>
                </a:moveTo>
                <a:lnTo>
                  <a:pt x="1647637" y="533400"/>
                </a:lnTo>
                <a:lnTo>
                  <a:pt x="1647971" y="532130"/>
                </a:lnTo>
                <a:lnTo>
                  <a:pt x="1647807" y="533400"/>
                </a:lnTo>
                <a:close/>
              </a:path>
              <a:path w="4096384" h="836930">
                <a:moveTo>
                  <a:pt x="1649102" y="533400"/>
                </a:moveTo>
                <a:lnTo>
                  <a:pt x="1647807" y="533400"/>
                </a:lnTo>
                <a:lnTo>
                  <a:pt x="1647971" y="532130"/>
                </a:lnTo>
                <a:lnTo>
                  <a:pt x="1648959" y="532130"/>
                </a:lnTo>
                <a:lnTo>
                  <a:pt x="1649102" y="533400"/>
                </a:lnTo>
                <a:close/>
              </a:path>
              <a:path w="4096384" h="836930">
                <a:moveTo>
                  <a:pt x="1823480" y="535940"/>
                </a:moveTo>
                <a:lnTo>
                  <a:pt x="1822317" y="534686"/>
                </a:lnTo>
                <a:lnTo>
                  <a:pt x="1821807" y="533729"/>
                </a:lnTo>
                <a:lnTo>
                  <a:pt x="1821682" y="533347"/>
                </a:lnTo>
                <a:lnTo>
                  <a:pt x="1822806" y="532130"/>
                </a:lnTo>
                <a:lnTo>
                  <a:pt x="1823644" y="532130"/>
                </a:lnTo>
                <a:lnTo>
                  <a:pt x="1824291" y="533347"/>
                </a:lnTo>
                <a:lnTo>
                  <a:pt x="1824173" y="533840"/>
                </a:lnTo>
                <a:lnTo>
                  <a:pt x="1823480" y="535940"/>
                </a:lnTo>
                <a:close/>
              </a:path>
              <a:path w="4096384" h="836930">
                <a:moveTo>
                  <a:pt x="1864228" y="542290"/>
                </a:moveTo>
                <a:lnTo>
                  <a:pt x="1823146" y="542290"/>
                </a:lnTo>
                <a:lnTo>
                  <a:pt x="1815937" y="535940"/>
                </a:lnTo>
                <a:lnTo>
                  <a:pt x="1823480" y="535940"/>
                </a:lnTo>
                <a:lnTo>
                  <a:pt x="1824173" y="533840"/>
                </a:lnTo>
                <a:lnTo>
                  <a:pt x="1824291" y="533347"/>
                </a:lnTo>
                <a:lnTo>
                  <a:pt x="1823644" y="532130"/>
                </a:lnTo>
                <a:lnTo>
                  <a:pt x="1834401" y="532130"/>
                </a:lnTo>
                <a:lnTo>
                  <a:pt x="1827141" y="537210"/>
                </a:lnTo>
                <a:lnTo>
                  <a:pt x="1830622" y="538480"/>
                </a:lnTo>
                <a:lnTo>
                  <a:pt x="1841919" y="538480"/>
                </a:lnTo>
                <a:lnTo>
                  <a:pt x="1842417" y="541020"/>
                </a:lnTo>
                <a:lnTo>
                  <a:pt x="1865773" y="541020"/>
                </a:lnTo>
                <a:lnTo>
                  <a:pt x="1864228" y="542290"/>
                </a:lnTo>
                <a:close/>
              </a:path>
              <a:path w="4096384" h="836930">
                <a:moveTo>
                  <a:pt x="1848788" y="533400"/>
                </a:moveTo>
                <a:lnTo>
                  <a:pt x="1849960" y="532130"/>
                </a:lnTo>
                <a:lnTo>
                  <a:pt x="1850805" y="532130"/>
                </a:lnTo>
                <a:lnTo>
                  <a:pt x="1848788" y="533400"/>
                </a:lnTo>
                <a:close/>
              </a:path>
              <a:path w="4096384" h="836930">
                <a:moveTo>
                  <a:pt x="1944171" y="534670"/>
                </a:moveTo>
                <a:lnTo>
                  <a:pt x="1942154" y="534670"/>
                </a:lnTo>
                <a:lnTo>
                  <a:pt x="1942244" y="533347"/>
                </a:lnTo>
                <a:lnTo>
                  <a:pt x="1944334" y="532130"/>
                </a:lnTo>
                <a:lnTo>
                  <a:pt x="1946345" y="533400"/>
                </a:lnTo>
                <a:lnTo>
                  <a:pt x="1944171" y="5346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4171" y="534670"/>
                </a:lnTo>
                <a:lnTo>
                  <a:pt x="1946174" y="533499"/>
                </a:lnTo>
                <a:lnTo>
                  <a:pt x="1946262" y="533347"/>
                </a:lnTo>
                <a:lnTo>
                  <a:pt x="1944334" y="532130"/>
                </a:lnTo>
                <a:lnTo>
                  <a:pt x="1947857" y="53213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244725" y="544830"/>
                </a:moveTo>
                <a:lnTo>
                  <a:pt x="2239096" y="535093"/>
                </a:lnTo>
                <a:lnTo>
                  <a:pt x="2238973" y="534466"/>
                </a:lnTo>
                <a:lnTo>
                  <a:pt x="2240364" y="532130"/>
                </a:lnTo>
                <a:lnTo>
                  <a:pt x="2244220" y="532130"/>
                </a:lnTo>
                <a:lnTo>
                  <a:pt x="2250814" y="537125"/>
                </a:lnTo>
                <a:lnTo>
                  <a:pt x="2250782" y="537391"/>
                </a:lnTo>
                <a:lnTo>
                  <a:pt x="2244725" y="544830"/>
                </a:lnTo>
                <a:close/>
              </a:path>
              <a:path w="4096384" h="836930">
                <a:moveTo>
                  <a:pt x="2264250" y="544830"/>
                </a:moveTo>
                <a:lnTo>
                  <a:pt x="2244725" y="544830"/>
                </a:lnTo>
                <a:lnTo>
                  <a:pt x="2250782" y="537391"/>
                </a:lnTo>
                <a:lnTo>
                  <a:pt x="2250814" y="537125"/>
                </a:lnTo>
                <a:lnTo>
                  <a:pt x="2244220" y="532130"/>
                </a:lnTo>
                <a:lnTo>
                  <a:pt x="2244554" y="532130"/>
                </a:lnTo>
                <a:lnTo>
                  <a:pt x="2251711" y="534716"/>
                </a:lnTo>
                <a:lnTo>
                  <a:pt x="2257964" y="537210"/>
                </a:lnTo>
                <a:lnTo>
                  <a:pt x="2273214" y="537210"/>
                </a:lnTo>
                <a:lnTo>
                  <a:pt x="2270209" y="541011"/>
                </a:lnTo>
                <a:lnTo>
                  <a:pt x="2276233" y="542290"/>
                </a:lnTo>
                <a:lnTo>
                  <a:pt x="2261821" y="542290"/>
                </a:lnTo>
                <a:lnTo>
                  <a:pt x="2264250" y="544830"/>
                </a:lnTo>
                <a:close/>
              </a:path>
              <a:path w="4096384" h="836930">
                <a:moveTo>
                  <a:pt x="2345755" y="533729"/>
                </a:moveTo>
                <a:lnTo>
                  <a:pt x="2345860" y="533347"/>
                </a:lnTo>
                <a:lnTo>
                  <a:pt x="2347310" y="532130"/>
                </a:lnTo>
                <a:lnTo>
                  <a:pt x="2349320" y="533400"/>
                </a:lnTo>
                <a:lnTo>
                  <a:pt x="2346472" y="533400"/>
                </a:lnTo>
                <a:lnTo>
                  <a:pt x="2345755" y="533729"/>
                </a:lnTo>
                <a:close/>
              </a:path>
              <a:path w="4096384" h="836930">
                <a:moveTo>
                  <a:pt x="2372496" y="535940"/>
                </a:moveTo>
                <a:lnTo>
                  <a:pt x="2349824" y="535940"/>
                </a:lnTo>
                <a:lnTo>
                  <a:pt x="2349340" y="533499"/>
                </a:lnTo>
                <a:lnTo>
                  <a:pt x="2349238" y="533347"/>
                </a:lnTo>
                <a:lnTo>
                  <a:pt x="2347310" y="532130"/>
                </a:lnTo>
                <a:lnTo>
                  <a:pt x="2359422" y="532130"/>
                </a:lnTo>
                <a:lnTo>
                  <a:pt x="2358376" y="533400"/>
                </a:lnTo>
                <a:lnTo>
                  <a:pt x="2372035" y="533400"/>
                </a:lnTo>
                <a:lnTo>
                  <a:pt x="2372496" y="535940"/>
                </a:lnTo>
                <a:close/>
              </a:path>
              <a:path w="4096384" h="836930">
                <a:moveTo>
                  <a:pt x="2440008" y="546100"/>
                </a:moveTo>
                <a:lnTo>
                  <a:pt x="2431627" y="539750"/>
                </a:lnTo>
                <a:lnTo>
                  <a:pt x="2431293" y="539750"/>
                </a:lnTo>
                <a:lnTo>
                  <a:pt x="2436152" y="532130"/>
                </a:lnTo>
                <a:lnTo>
                  <a:pt x="2440008" y="546100"/>
                </a:lnTo>
                <a:close/>
              </a:path>
              <a:path w="4096384" h="836930">
                <a:moveTo>
                  <a:pt x="2691781" y="541020"/>
                </a:moveTo>
                <a:lnTo>
                  <a:pt x="2690425" y="541011"/>
                </a:lnTo>
                <a:lnTo>
                  <a:pt x="2688622" y="539766"/>
                </a:lnTo>
                <a:lnTo>
                  <a:pt x="2683252" y="533499"/>
                </a:lnTo>
                <a:lnTo>
                  <a:pt x="2683246" y="533347"/>
                </a:lnTo>
                <a:lnTo>
                  <a:pt x="2685097" y="532130"/>
                </a:lnTo>
                <a:lnTo>
                  <a:pt x="2689696" y="534670"/>
                </a:lnTo>
                <a:lnTo>
                  <a:pt x="2692148" y="538296"/>
                </a:lnTo>
                <a:lnTo>
                  <a:pt x="2692023" y="539766"/>
                </a:lnTo>
                <a:lnTo>
                  <a:pt x="2691781" y="541020"/>
                </a:lnTo>
                <a:close/>
              </a:path>
              <a:path w="4096384" h="836930">
                <a:moveTo>
                  <a:pt x="2674439" y="552450"/>
                </a:moveTo>
                <a:lnTo>
                  <a:pt x="2639845" y="552450"/>
                </a:lnTo>
                <a:lnTo>
                  <a:pt x="2638815" y="548640"/>
                </a:lnTo>
                <a:lnTo>
                  <a:pt x="2699631" y="548640"/>
                </a:lnTo>
                <a:lnTo>
                  <a:pt x="2699755" y="544478"/>
                </a:lnTo>
                <a:lnTo>
                  <a:pt x="2698977" y="541020"/>
                </a:lnTo>
                <a:lnTo>
                  <a:pt x="2691781" y="541020"/>
                </a:lnTo>
                <a:lnTo>
                  <a:pt x="2692023" y="539766"/>
                </a:lnTo>
                <a:lnTo>
                  <a:pt x="2692148" y="538296"/>
                </a:lnTo>
                <a:lnTo>
                  <a:pt x="2689696" y="534670"/>
                </a:lnTo>
                <a:lnTo>
                  <a:pt x="2685097" y="532130"/>
                </a:lnTo>
                <a:lnTo>
                  <a:pt x="2690281" y="532130"/>
                </a:lnTo>
                <a:lnTo>
                  <a:pt x="2695794" y="533400"/>
                </a:lnTo>
                <a:lnTo>
                  <a:pt x="2711018" y="533400"/>
                </a:lnTo>
                <a:lnTo>
                  <a:pt x="2710895" y="537210"/>
                </a:lnTo>
                <a:lnTo>
                  <a:pt x="2710785" y="538888"/>
                </a:lnTo>
                <a:lnTo>
                  <a:pt x="2710211" y="542290"/>
                </a:lnTo>
                <a:lnTo>
                  <a:pt x="2709205" y="542290"/>
                </a:lnTo>
                <a:lnTo>
                  <a:pt x="2709611" y="543560"/>
                </a:lnTo>
                <a:lnTo>
                  <a:pt x="2708379" y="543560"/>
                </a:lnTo>
                <a:lnTo>
                  <a:pt x="2712053" y="551180"/>
                </a:lnTo>
                <a:lnTo>
                  <a:pt x="2681068" y="551180"/>
                </a:lnTo>
                <a:lnTo>
                  <a:pt x="2674439" y="552450"/>
                </a:lnTo>
                <a:close/>
              </a:path>
              <a:path w="4096384" h="836930">
                <a:moveTo>
                  <a:pt x="3078825" y="534670"/>
                </a:moveTo>
                <a:lnTo>
                  <a:pt x="3078151" y="534670"/>
                </a:lnTo>
                <a:lnTo>
                  <a:pt x="3076594" y="532875"/>
                </a:lnTo>
                <a:lnTo>
                  <a:pt x="3076491" y="532620"/>
                </a:lnTo>
                <a:lnTo>
                  <a:pt x="3077660" y="532130"/>
                </a:lnTo>
                <a:lnTo>
                  <a:pt x="3079343" y="532130"/>
                </a:lnTo>
                <a:lnTo>
                  <a:pt x="3079731" y="533135"/>
                </a:lnTo>
                <a:lnTo>
                  <a:pt x="3079626" y="533661"/>
                </a:lnTo>
                <a:lnTo>
                  <a:pt x="3078825" y="53467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78151" y="535940"/>
                </a:lnTo>
                <a:lnTo>
                  <a:pt x="3078800" y="534716"/>
                </a:lnTo>
                <a:lnTo>
                  <a:pt x="3079626" y="533661"/>
                </a:lnTo>
                <a:lnTo>
                  <a:pt x="3079731" y="533135"/>
                </a:lnTo>
                <a:lnTo>
                  <a:pt x="3079343" y="532130"/>
                </a:lnTo>
                <a:lnTo>
                  <a:pt x="3084522" y="532130"/>
                </a:lnTo>
                <a:lnTo>
                  <a:pt x="3085237" y="533499"/>
                </a:lnTo>
                <a:lnTo>
                  <a:pt x="3085714" y="53467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3107051" y="544830"/>
                </a:moveTo>
                <a:lnTo>
                  <a:pt x="3096767" y="544830"/>
                </a:lnTo>
                <a:lnTo>
                  <a:pt x="3095733" y="538354"/>
                </a:lnTo>
                <a:lnTo>
                  <a:pt x="3094743" y="533400"/>
                </a:lnTo>
                <a:lnTo>
                  <a:pt x="3104146" y="533400"/>
                </a:lnTo>
                <a:lnTo>
                  <a:pt x="3104814" y="532130"/>
                </a:lnTo>
                <a:lnTo>
                  <a:pt x="3114300" y="532130"/>
                </a:lnTo>
                <a:lnTo>
                  <a:pt x="3115199" y="534670"/>
                </a:lnTo>
                <a:lnTo>
                  <a:pt x="3114953" y="534686"/>
                </a:lnTo>
                <a:lnTo>
                  <a:pt x="3108153" y="535940"/>
                </a:lnTo>
                <a:lnTo>
                  <a:pt x="3108153" y="543741"/>
                </a:lnTo>
                <a:lnTo>
                  <a:pt x="3107051" y="544830"/>
                </a:lnTo>
                <a:close/>
              </a:path>
              <a:path w="4096384" h="836930">
                <a:moveTo>
                  <a:pt x="3372858" y="533400"/>
                </a:moveTo>
                <a:lnTo>
                  <a:pt x="3371843" y="533400"/>
                </a:lnTo>
                <a:lnTo>
                  <a:pt x="3370657" y="532130"/>
                </a:lnTo>
                <a:lnTo>
                  <a:pt x="3372858" y="533400"/>
                </a:lnTo>
                <a:close/>
              </a:path>
              <a:path w="4096384" h="836930">
                <a:moveTo>
                  <a:pt x="3384657" y="533400"/>
                </a:moveTo>
                <a:lnTo>
                  <a:pt x="3372858" y="533400"/>
                </a:lnTo>
                <a:lnTo>
                  <a:pt x="3370657" y="532130"/>
                </a:lnTo>
                <a:lnTo>
                  <a:pt x="3383570" y="532130"/>
                </a:lnTo>
                <a:lnTo>
                  <a:pt x="3384657" y="533400"/>
                </a:lnTo>
                <a:close/>
              </a:path>
              <a:path w="4096384" h="836930">
                <a:moveTo>
                  <a:pt x="3554220" y="542290"/>
                </a:moveTo>
                <a:lnTo>
                  <a:pt x="3552194" y="541011"/>
                </a:lnTo>
                <a:lnTo>
                  <a:pt x="3545061" y="534716"/>
                </a:lnTo>
                <a:lnTo>
                  <a:pt x="3545113" y="534466"/>
                </a:lnTo>
                <a:lnTo>
                  <a:pt x="3546324" y="532130"/>
                </a:lnTo>
                <a:lnTo>
                  <a:pt x="3549729" y="532130"/>
                </a:lnTo>
                <a:lnTo>
                  <a:pt x="3554556" y="535960"/>
                </a:lnTo>
                <a:lnTo>
                  <a:pt x="3557133" y="540847"/>
                </a:lnTo>
                <a:lnTo>
                  <a:pt x="3557182" y="541037"/>
                </a:lnTo>
                <a:lnTo>
                  <a:pt x="3554220" y="54229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54220" y="542290"/>
                </a:lnTo>
                <a:lnTo>
                  <a:pt x="3557182" y="541037"/>
                </a:lnTo>
                <a:lnTo>
                  <a:pt x="3557133" y="540847"/>
                </a:lnTo>
                <a:lnTo>
                  <a:pt x="3554556" y="535960"/>
                </a:lnTo>
                <a:lnTo>
                  <a:pt x="3549729" y="532130"/>
                </a:lnTo>
                <a:lnTo>
                  <a:pt x="3574170" y="532130"/>
                </a:lnTo>
                <a:lnTo>
                  <a:pt x="3573776" y="533135"/>
                </a:lnTo>
                <a:lnTo>
                  <a:pt x="3573894" y="533912"/>
                </a:lnTo>
                <a:lnTo>
                  <a:pt x="3574772" y="535940"/>
                </a:lnTo>
                <a:lnTo>
                  <a:pt x="3567971" y="535940"/>
                </a:lnTo>
                <a:lnTo>
                  <a:pt x="3566859" y="537125"/>
                </a:lnTo>
                <a:lnTo>
                  <a:pt x="3566920" y="537899"/>
                </a:lnTo>
                <a:lnTo>
                  <a:pt x="3567297" y="539750"/>
                </a:lnTo>
                <a:lnTo>
                  <a:pt x="3576423" y="53975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625619" y="535940"/>
                </a:moveTo>
                <a:lnTo>
                  <a:pt x="3632841" y="532130"/>
                </a:lnTo>
                <a:lnTo>
                  <a:pt x="3628801" y="534670"/>
                </a:lnTo>
                <a:lnTo>
                  <a:pt x="3625619" y="535940"/>
                </a:lnTo>
                <a:close/>
              </a:path>
              <a:path w="4096384" h="836930">
                <a:moveTo>
                  <a:pt x="3713458" y="535940"/>
                </a:moveTo>
                <a:lnTo>
                  <a:pt x="3625619" y="535940"/>
                </a:lnTo>
                <a:lnTo>
                  <a:pt x="3628801" y="534670"/>
                </a:lnTo>
                <a:lnTo>
                  <a:pt x="3632841" y="532130"/>
                </a:lnTo>
                <a:lnTo>
                  <a:pt x="3677108" y="532130"/>
                </a:lnTo>
                <a:lnTo>
                  <a:pt x="3678925" y="534670"/>
                </a:lnTo>
                <a:lnTo>
                  <a:pt x="3713458" y="534670"/>
                </a:lnTo>
                <a:lnTo>
                  <a:pt x="3713458" y="535940"/>
                </a:lnTo>
                <a:close/>
              </a:path>
              <a:path w="4096384" h="836930">
                <a:moveTo>
                  <a:pt x="3760727" y="533400"/>
                </a:moveTo>
                <a:lnTo>
                  <a:pt x="3762567" y="532130"/>
                </a:lnTo>
                <a:lnTo>
                  <a:pt x="3765101" y="532130"/>
                </a:lnTo>
                <a:lnTo>
                  <a:pt x="3760727" y="53340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60727" y="533400"/>
                </a:lnTo>
                <a:lnTo>
                  <a:pt x="3765101" y="532130"/>
                </a:lnTo>
                <a:lnTo>
                  <a:pt x="3770798" y="53213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987860" y="542290"/>
                </a:moveTo>
                <a:lnTo>
                  <a:pt x="3978156" y="542290"/>
                </a:lnTo>
                <a:lnTo>
                  <a:pt x="3980330" y="541020"/>
                </a:lnTo>
                <a:lnTo>
                  <a:pt x="3986027" y="532130"/>
                </a:lnTo>
                <a:lnTo>
                  <a:pt x="3987860" y="542290"/>
                </a:lnTo>
                <a:close/>
              </a:path>
              <a:path w="4096384" h="836930">
                <a:moveTo>
                  <a:pt x="3986177" y="548640"/>
                </a:moveTo>
                <a:lnTo>
                  <a:pt x="3977639" y="548640"/>
                </a:lnTo>
                <a:lnTo>
                  <a:pt x="3987669" y="542408"/>
                </a:lnTo>
                <a:lnTo>
                  <a:pt x="3987786" y="541866"/>
                </a:lnTo>
                <a:lnTo>
                  <a:pt x="3986027" y="532130"/>
                </a:lnTo>
                <a:lnTo>
                  <a:pt x="3986417" y="532130"/>
                </a:lnTo>
                <a:lnTo>
                  <a:pt x="3990892" y="538480"/>
                </a:lnTo>
                <a:lnTo>
                  <a:pt x="3996248" y="538480"/>
                </a:lnTo>
                <a:lnTo>
                  <a:pt x="3994906" y="544830"/>
                </a:lnTo>
                <a:lnTo>
                  <a:pt x="3992732" y="544830"/>
                </a:lnTo>
                <a:lnTo>
                  <a:pt x="3989205" y="547371"/>
                </a:lnTo>
                <a:lnTo>
                  <a:pt x="3986177" y="54864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7225" y="533400"/>
                </a:lnTo>
                <a:lnTo>
                  <a:pt x="1458176" y="532145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1470969" y="541020"/>
                </a:moveTo>
                <a:lnTo>
                  <a:pt x="1470123" y="539186"/>
                </a:lnTo>
                <a:lnTo>
                  <a:pt x="1470021" y="538750"/>
                </a:lnTo>
                <a:lnTo>
                  <a:pt x="1469308" y="532270"/>
                </a:lnTo>
                <a:lnTo>
                  <a:pt x="1470799" y="533400"/>
                </a:lnTo>
                <a:lnTo>
                  <a:pt x="1476836" y="533400"/>
                </a:lnTo>
                <a:lnTo>
                  <a:pt x="1476836" y="535940"/>
                </a:lnTo>
                <a:lnTo>
                  <a:pt x="1474655" y="535940"/>
                </a:lnTo>
                <a:lnTo>
                  <a:pt x="1475113" y="536217"/>
                </a:lnTo>
                <a:lnTo>
                  <a:pt x="1474995" y="536499"/>
                </a:lnTo>
                <a:lnTo>
                  <a:pt x="1470969" y="54102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84328" y="532383"/>
                </a:lnTo>
                <a:lnTo>
                  <a:pt x="184512" y="532541"/>
                </a:lnTo>
                <a:lnTo>
                  <a:pt x="184389" y="533772"/>
                </a:lnTo>
                <a:lnTo>
                  <a:pt x="184026" y="536499"/>
                </a:lnTo>
                <a:lnTo>
                  <a:pt x="183932" y="538480"/>
                </a:lnTo>
                <a:lnTo>
                  <a:pt x="179748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2811305" y="549910"/>
                </a:moveTo>
                <a:lnTo>
                  <a:pt x="2782960" y="549910"/>
                </a:lnTo>
                <a:lnTo>
                  <a:pt x="2776098" y="539750"/>
                </a:lnTo>
                <a:lnTo>
                  <a:pt x="2775089" y="539750"/>
                </a:lnTo>
                <a:lnTo>
                  <a:pt x="2766544" y="533400"/>
                </a:lnTo>
                <a:lnTo>
                  <a:pt x="2802086" y="533400"/>
                </a:lnTo>
                <a:lnTo>
                  <a:pt x="2803294" y="532418"/>
                </a:lnTo>
                <a:lnTo>
                  <a:pt x="2807940" y="535940"/>
                </a:lnTo>
                <a:lnTo>
                  <a:pt x="2791348" y="535940"/>
                </a:lnTo>
                <a:lnTo>
                  <a:pt x="2799244" y="542290"/>
                </a:lnTo>
                <a:lnTo>
                  <a:pt x="2798727" y="542290"/>
                </a:lnTo>
                <a:lnTo>
                  <a:pt x="2799395" y="543560"/>
                </a:lnTo>
                <a:lnTo>
                  <a:pt x="2801584" y="543560"/>
                </a:lnTo>
                <a:lnTo>
                  <a:pt x="2804266" y="546100"/>
                </a:lnTo>
                <a:lnTo>
                  <a:pt x="2802584" y="546100"/>
                </a:lnTo>
                <a:lnTo>
                  <a:pt x="2804758" y="548640"/>
                </a:lnTo>
                <a:lnTo>
                  <a:pt x="2814311" y="548640"/>
                </a:lnTo>
                <a:lnTo>
                  <a:pt x="2811305" y="549910"/>
                </a:lnTo>
                <a:close/>
              </a:path>
              <a:path w="4096384" h="836930">
                <a:moveTo>
                  <a:pt x="1492993" y="537210"/>
                </a:moveTo>
                <a:lnTo>
                  <a:pt x="1487398" y="537210"/>
                </a:lnTo>
                <a:lnTo>
                  <a:pt x="1486656" y="532541"/>
                </a:lnTo>
                <a:lnTo>
                  <a:pt x="1487561" y="533400"/>
                </a:lnTo>
                <a:lnTo>
                  <a:pt x="1498791" y="533400"/>
                </a:lnTo>
                <a:lnTo>
                  <a:pt x="1497033" y="534670"/>
                </a:lnTo>
                <a:lnTo>
                  <a:pt x="1495943" y="534670"/>
                </a:lnTo>
                <a:lnTo>
                  <a:pt x="1492993" y="537210"/>
                </a:lnTo>
                <a:close/>
              </a:path>
              <a:path w="4096384" h="836930">
                <a:moveTo>
                  <a:pt x="185278" y="542290"/>
                </a:moveTo>
                <a:lnTo>
                  <a:pt x="183932" y="542290"/>
                </a:lnTo>
                <a:lnTo>
                  <a:pt x="184005" y="536658"/>
                </a:lnTo>
                <a:lnTo>
                  <a:pt x="184548" y="532571"/>
                </a:lnTo>
                <a:lnTo>
                  <a:pt x="188485" y="535940"/>
                </a:lnTo>
                <a:lnTo>
                  <a:pt x="187455" y="535940"/>
                </a:lnTo>
                <a:lnTo>
                  <a:pt x="185278" y="542290"/>
                </a:lnTo>
                <a:close/>
              </a:path>
              <a:path w="4096384" h="836930">
                <a:moveTo>
                  <a:pt x="1559300" y="533400"/>
                </a:moveTo>
                <a:lnTo>
                  <a:pt x="1557119" y="533400"/>
                </a:lnTo>
                <a:lnTo>
                  <a:pt x="1558272" y="532620"/>
                </a:lnTo>
                <a:lnTo>
                  <a:pt x="1559300" y="53340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4773" y="533499"/>
                </a:lnTo>
                <a:lnTo>
                  <a:pt x="3074759" y="533347"/>
                </a:lnTo>
                <a:lnTo>
                  <a:pt x="3076404" y="532657"/>
                </a:lnTo>
                <a:lnTo>
                  <a:pt x="3078151" y="534670"/>
                </a:lnTo>
                <a:lnTo>
                  <a:pt x="3078825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846489" y="533400"/>
                </a:moveTo>
                <a:lnTo>
                  <a:pt x="844547" y="533400"/>
                </a:lnTo>
                <a:lnTo>
                  <a:pt x="846192" y="532875"/>
                </a:lnTo>
                <a:lnTo>
                  <a:pt x="846489" y="533400"/>
                </a:lnTo>
                <a:close/>
              </a:path>
              <a:path w="4096384" h="836930">
                <a:moveTo>
                  <a:pt x="42459" y="534670"/>
                </a:moveTo>
                <a:lnTo>
                  <a:pt x="42289" y="533400"/>
                </a:lnTo>
                <a:lnTo>
                  <a:pt x="42459" y="533400"/>
                </a:lnTo>
                <a:lnTo>
                  <a:pt x="42459" y="534670"/>
                </a:lnTo>
                <a:close/>
              </a:path>
              <a:path w="4096384" h="836930">
                <a:moveTo>
                  <a:pt x="56468" y="565150"/>
                </a:moveTo>
                <a:lnTo>
                  <a:pt x="47069" y="565150"/>
                </a:lnTo>
                <a:lnTo>
                  <a:pt x="48727" y="562833"/>
                </a:lnTo>
                <a:lnTo>
                  <a:pt x="48832" y="562569"/>
                </a:lnTo>
                <a:lnTo>
                  <a:pt x="47142" y="561326"/>
                </a:lnTo>
                <a:lnTo>
                  <a:pt x="44998" y="558800"/>
                </a:lnTo>
                <a:lnTo>
                  <a:pt x="41098" y="556260"/>
                </a:lnTo>
                <a:lnTo>
                  <a:pt x="35420" y="556260"/>
                </a:lnTo>
                <a:lnTo>
                  <a:pt x="35420" y="544830"/>
                </a:lnTo>
                <a:lnTo>
                  <a:pt x="40612" y="544830"/>
                </a:lnTo>
                <a:lnTo>
                  <a:pt x="48362" y="539836"/>
                </a:lnTo>
                <a:lnTo>
                  <a:pt x="44973" y="533400"/>
                </a:lnTo>
                <a:lnTo>
                  <a:pt x="51437" y="533400"/>
                </a:lnTo>
                <a:lnTo>
                  <a:pt x="56252" y="537210"/>
                </a:lnTo>
                <a:lnTo>
                  <a:pt x="52850" y="537210"/>
                </a:lnTo>
                <a:lnTo>
                  <a:pt x="51464" y="542479"/>
                </a:lnTo>
                <a:lnTo>
                  <a:pt x="50338" y="547371"/>
                </a:lnTo>
                <a:lnTo>
                  <a:pt x="56507" y="552450"/>
                </a:lnTo>
                <a:lnTo>
                  <a:pt x="45403" y="552450"/>
                </a:lnTo>
                <a:lnTo>
                  <a:pt x="47152" y="554990"/>
                </a:lnTo>
                <a:lnTo>
                  <a:pt x="51919" y="558800"/>
                </a:lnTo>
                <a:lnTo>
                  <a:pt x="55869" y="563880"/>
                </a:lnTo>
                <a:lnTo>
                  <a:pt x="56468" y="565150"/>
                </a:lnTo>
                <a:close/>
              </a:path>
              <a:path w="4096384" h="836930">
                <a:moveTo>
                  <a:pt x="86375" y="544830"/>
                </a:moveTo>
                <a:lnTo>
                  <a:pt x="85557" y="537391"/>
                </a:lnTo>
                <a:lnTo>
                  <a:pt x="84869" y="533400"/>
                </a:lnTo>
                <a:lnTo>
                  <a:pt x="89060" y="535940"/>
                </a:lnTo>
                <a:lnTo>
                  <a:pt x="90736" y="535940"/>
                </a:lnTo>
                <a:lnTo>
                  <a:pt x="86375" y="544830"/>
                </a:lnTo>
                <a:close/>
              </a:path>
              <a:path w="4096384" h="836930">
                <a:moveTo>
                  <a:pt x="129794" y="546100"/>
                </a:moveTo>
                <a:lnTo>
                  <a:pt x="132138" y="543560"/>
                </a:lnTo>
                <a:lnTo>
                  <a:pt x="127270" y="541011"/>
                </a:lnTo>
                <a:lnTo>
                  <a:pt x="124610" y="538644"/>
                </a:lnTo>
                <a:lnTo>
                  <a:pt x="124503" y="537899"/>
                </a:lnTo>
                <a:lnTo>
                  <a:pt x="124595" y="533400"/>
                </a:lnTo>
                <a:lnTo>
                  <a:pt x="140186" y="533400"/>
                </a:lnTo>
                <a:lnTo>
                  <a:pt x="139548" y="534670"/>
                </a:lnTo>
                <a:lnTo>
                  <a:pt x="127614" y="534670"/>
                </a:lnTo>
                <a:lnTo>
                  <a:pt x="132138" y="538480"/>
                </a:lnTo>
                <a:lnTo>
                  <a:pt x="134987" y="539750"/>
                </a:lnTo>
                <a:lnTo>
                  <a:pt x="141256" y="539750"/>
                </a:lnTo>
                <a:lnTo>
                  <a:pt x="136159" y="544830"/>
                </a:lnTo>
                <a:lnTo>
                  <a:pt x="135825" y="544830"/>
                </a:lnTo>
                <a:lnTo>
                  <a:pt x="129794" y="546100"/>
                </a:lnTo>
                <a:close/>
              </a:path>
              <a:path w="4096384" h="836930">
                <a:moveTo>
                  <a:pt x="141256" y="539750"/>
                </a:moveTo>
                <a:lnTo>
                  <a:pt x="136997" y="539750"/>
                </a:lnTo>
                <a:lnTo>
                  <a:pt x="140186" y="533400"/>
                </a:lnTo>
                <a:lnTo>
                  <a:pt x="141862" y="537210"/>
                </a:lnTo>
                <a:lnTo>
                  <a:pt x="141358" y="537210"/>
                </a:lnTo>
                <a:lnTo>
                  <a:pt x="141955" y="539019"/>
                </a:lnTo>
                <a:lnTo>
                  <a:pt x="141821" y="539186"/>
                </a:lnTo>
                <a:lnTo>
                  <a:pt x="141256" y="539750"/>
                </a:lnTo>
                <a:close/>
              </a:path>
              <a:path w="4096384" h="836930">
                <a:moveTo>
                  <a:pt x="146387" y="542290"/>
                </a:moveTo>
                <a:lnTo>
                  <a:pt x="142433" y="538296"/>
                </a:lnTo>
                <a:lnTo>
                  <a:pt x="141862" y="537210"/>
                </a:lnTo>
                <a:lnTo>
                  <a:pt x="140186" y="533400"/>
                </a:lnTo>
                <a:lnTo>
                  <a:pt x="145941" y="533400"/>
                </a:lnTo>
                <a:lnTo>
                  <a:pt x="148515" y="538480"/>
                </a:lnTo>
                <a:lnTo>
                  <a:pt x="153930" y="539750"/>
                </a:lnTo>
                <a:lnTo>
                  <a:pt x="181365" y="539750"/>
                </a:lnTo>
                <a:lnTo>
                  <a:pt x="182649" y="541020"/>
                </a:lnTo>
                <a:lnTo>
                  <a:pt x="148397" y="541020"/>
                </a:lnTo>
                <a:lnTo>
                  <a:pt x="146387" y="542290"/>
                </a:lnTo>
                <a:close/>
              </a:path>
              <a:path w="4096384" h="836930">
                <a:moveTo>
                  <a:pt x="201035" y="544830"/>
                </a:moveTo>
                <a:lnTo>
                  <a:pt x="191845" y="539766"/>
                </a:lnTo>
                <a:lnTo>
                  <a:pt x="191794" y="538354"/>
                </a:lnTo>
                <a:lnTo>
                  <a:pt x="191141" y="534670"/>
                </a:lnTo>
                <a:lnTo>
                  <a:pt x="195666" y="533400"/>
                </a:lnTo>
                <a:lnTo>
                  <a:pt x="198521" y="533400"/>
                </a:lnTo>
                <a:lnTo>
                  <a:pt x="198536" y="535960"/>
                </a:lnTo>
                <a:lnTo>
                  <a:pt x="203183" y="542245"/>
                </a:lnTo>
                <a:lnTo>
                  <a:pt x="203090" y="542408"/>
                </a:lnTo>
                <a:lnTo>
                  <a:pt x="201873" y="543560"/>
                </a:lnTo>
                <a:lnTo>
                  <a:pt x="201035" y="544830"/>
                </a:lnTo>
                <a:close/>
              </a:path>
              <a:path w="4096384" h="836930">
                <a:moveTo>
                  <a:pt x="208074" y="539750"/>
                </a:moveTo>
                <a:lnTo>
                  <a:pt x="205365" y="539739"/>
                </a:lnTo>
                <a:lnTo>
                  <a:pt x="199523" y="537210"/>
                </a:lnTo>
                <a:lnTo>
                  <a:pt x="212599" y="533400"/>
                </a:lnTo>
                <a:lnTo>
                  <a:pt x="209246" y="538480"/>
                </a:lnTo>
                <a:lnTo>
                  <a:pt x="208074" y="539750"/>
                </a:lnTo>
                <a:close/>
              </a:path>
              <a:path w="4096384" h="836930">
                <a:moveTo>
                  <a:pt x="244448" y="565150"/>
                </a:moveTo>
                <a:lnTo>
                  <a:pt x="234830" y="565150"/>
                </a:lnTo>
                <a:lnTo>
                  <a:pt x="237216" y="563880"/>
                </a:lnTo>
                <a:lnTo>
                  <a:pt x="234022" y="561326"/>
                </a:lnTo>
                <a:lnTo>
                  <a:pt x="227685" y="558800"/>
                </a:lnTo>
                <a:lnTo>
                  <a:pt x="230867" y="552450"/>
                </a:lnTo>
                <a:lnTo>
                  <a:pt x="239753" y="552450"/>
                </a:lnTo>
                <a:lnTo>
                  <a:pt x="245551" y="542408"/>
                </a:lnTo>
                <a:lnTo>
                  <a:pt x="245669" y="542245"/>
                </a:lnTo>
                <a:lnTo>
                  <a:pt x="248475" y="539750"/>
                </a:lnTo>
                <a:lnTo>
                  <a:pt x="252161" y="537210"/>
                </a:lnTo>
                <a:lnTo>
                  <a:pt x="252325" y="533400"/>
                </a:lnTo>
                <a:lnTo>
                  <a:pt x="262048" y="535940"/>
                </a:lnTo>
                <a:lnTo>
                  <a:pt x="262998" y="539750"/>
                </a:lnTo>
                <a:lnTo>
                  <a:pt x="260372" y="539750"/>
                </a:lnTo>
                <a:lnTo>
                  <a:pt x="253933" y="541037"/>
                </a:lnTo>
                <a:lnTo>
                  <a:pt x="249144" y="542289"/>
                </a:lnTo>
                <a:lnTo>
                  <a:pt x="250497" y="543050"/>
                </a:lnTo>
                <a:lnTo>
                  <a:pt x="246124" y="549910"/>
                </a:lnTo>
                <a:lnTo>
                  <a:pt x="245790" y="549910"/>
                </a:lnTo>
                <a:lnTo>
                  <a:pt x="246074" y="550992"/>
                </a:lnTo>
                <a:lnTo>
                  <a:pt x="246174" y="551244"/>
                </a:lnTo>
                <a:lnTo>
                  <a:pt x="250982" y="557530"/>
                </a:lnTo>
                <a:lnTo>
                  <a:pt x="279256" y="557530"/>
                </a:lnTo>
                <a:lnTo>
                  <a:pt x="278529" y="558800"/>
                </a:lnTo>
                <a:lnTo>
                  <a:pt x="257020" y="558800"/>
                </a:lnTo>
                <a:lnTo>
                  <a:pt x="258429" y="561340"/>
                </a:lnTo>
                <a:lnTo>
                  <a:pt x="245790" y="561340"/>
                </a:lnTo>
                <a:lnTo>
                  <a:pt x="244499" y="563782"/>
                </a:lnTo>
                <a:lnTo>
                  <a:pt x="244448" y="5651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62048" y="535940"/>
                </a:lnTo>
                <a:lnTo>
                  <a:pt x="252325" y="533400"/>
                </a:lnTo>
                <a:lnTo>
                  <a:pt x="261547" y="533400"/>
                </a:lnTo>
                <a:lnTo>
                  <a:pt x="265297" y="537210"/>
                </a:lnTo>
                <a:lnTo>
                  <a:pt x="270379" y="541011"/>
                </a:lnTo>
                <a:lnTo>
                  <a:pt x="270600" y="54483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394309" y="541020"/>
                </a:moveTo>
                <a:lnTo>
                  <a:pt x="392292" y="533400"/>
                </a:lnTo>
                <a:lnTo>
                  <a:pt x="395985" y="533400"/>
                </a:lnTo>
                <a:lnTo>
                  <a:pt x="399501" y="534670"/>
                </a:lnTo>
                <a:lnTo>
                  <a:pt x="400169" y="537210"/>
                </a:lnTo>
                <a:lnTo>
                  <a:pt x="397897" y="539672"/>
                </a:lnTo>
                <a:lnTo>
                  <a:pt x="394309" y="541020"/>
                </a:lnTo>
                <a:close/>
              </a:path>
              <a:path w="4096384" h="836930">
                <a:moveTo>
                  <a:pt x="545335" y="535940"/>
                </a:moveTo>
                <a:lnTo>
                  <a:pt x="544334" y="535940"/>
                </a:lnTo>
                <a:lnTo>
                  <a:pt x="542705" y="533977"/>
                </a:lnTo>
                <a:lnTo>
                  <a:pt x="544092" y="533400"/>
                </a:lnTo>
                <a:lnTo>
                  <a:pt x="545335" y="535940"/>
                </a:lnTo>
                <a:close/>
              </a:path>
              <a:path w="4096384" h="836930">
                <a:moveTo>
                  <a:pt x="541720" y="549910"/>
                </a:moveTo>
                <a:lnTo>
                  <a:pt x="532000" y="549910"/>
                </a:lnTo>
                <a:lnTo>
                  <a:pt x="538784" y="546109"/>
                </a:lnTo>
                <a:lnTo>
                  <a:pt x="545085" y="539836"/>
                </a:lnTo>
                <a:lnTo>
                  <a:pt x="545196" y="539186"/>
                </a:lnTo>
                <a:lnTo>
                  <a:pt x="545305" y="535877"/>
                </a:lnTo>
                <a:lnTo>
                  <a:pt x="544092" y="533400"/>
                </a:lnTo>
                <a:lnTo>
                  <a:pt x="548020" y="533400"/>
                </a:lnTo>
                <a:lnTo>
                  <a:pt x="552632" y="535877"/>
                </a:lnTo>
                <a:lnTo>
                  <a:pt x="551662" y="537210"/>
                </a:lnTo>
                <a:lnTo>
                  <a:pt x="548622" y="539766"/>
                </a:lnTo>
                <a:lnTo>
                  <a:pt x="547640" y="542006"/>
                </a:lnTo>
                <a:lnTo>
                  <a:pt x="547759" y="542742"/>
                </a:lnTo>
                <a:lnTo>
                  <a:pt x="549562" y="546100"/>
                </a:lnTo>
                <a:lnTo>
                  <a:pt x="543659" y="546100"/>
                </a:lnTo>
                <a:lnTo>
                  <a:pt x="541720" y="549910"/>
                </a:lnTo>
                <a:close/>
              </a:path>
              <a:path w="4096384" h="836930">
                <a:moveTo>
                  <a:pt x="648595" y="542290"/>
                </a:moveTo>
                <a:lnTo>
                  <a:pt x="650946" y="533400"/>
                </a:lnTo>
                <a:lnTo>
                  <a:pt x="651110" y="533400"/>
                </a:lnTo>
                <a:lnTo>
                  <a:pt x="651280" y="534670"/>
                </a:lnTo>
                <a:lnTo>
                  <a:pt x="657651" y="535940"/>
                </a:lnTo>
                <a:lnTo>
                  <a:pt x="654633" y="535940"/>
                </a:lnTo>
                <a:lnTo>
                  <a:pt x="654561" y="537740"/>
                </a:lnTo>
                <a:lnTo>
                  <a:pt x="653290" y="538480"/>
                </a:lnTo>
                <a:lnTo>
                  <a:pt x="648595" y="542290"/>
                </a:lnTo>
                <a:close/>
              </a:path>
              <a:path w="4096384" h="836930">
                <a:moveTo>
                  <a:pt x="681957" y="539750"/>
                </a:moveTo>
                <a:lnTo>
                  <a:pt x="675252" y="539750"/>
                </a:lnTo>
                <a:lnTo>
                  <a:pt x="675747" y="535960"/>
                </a:lnTo>
                <a:lnTo>
                  <a:pt x="677873" y="534584"/>
                </a:lnTo>
                <a:lnTo>
                  <a:pt x="679442" y="533400"/>
                </a:lnTo>
                <a:lnTo>
                  <a:pt x="681957" y="539750"/>
                </a:lnTo>
                <a:close/>
              </a:path>
              <a:path w="4096384" h="836930">
                <a:moveTo>
                  <a:pt x="711537" y="543560"/>
                </a:moveTo>
                <a:lnTo>
                  <a:pt x="705084" y="543560"/>
                </a:lnTo>
                <a:lnTo>
                  <a:pt x="708436" y="537210"/>
                </a:lnTo>
                <a:lnTo>
                  <a:pt x="710113" y="533400"/>
                </a:lnTo>
                <a:lnTo>
                  <a:pt x="716150" y="533400"/>
                </a:lnTo>
                <a:lnTo>
                  <a:pt x="716165" y="535960"/>
                </a:lnTo>
                <a:lnTo>
                  <a:pt x="718961" y="539750"/>
                </a:lnTo>
                <a:lnTo>
                  <a:pt x="738304" y="539750"/>
                </a:lnTo>
                <a:lnTo>
                  <a:pt x="737269" y="541020"/>
                </a:lnTo>
                <a:lnTo>
                  <a:pt x="725369" y="541020"/>
                </a:lnTo>
                <a:lnTo>
                  <a:pt x="724196" y="542290"/>
                </a:lnTo>
                <a:lnTo>
                  <a:pt x="710453" y="542290"/>
                </a:lnTo>
                <a:lnTo>
                  <a:pt x="711032" y="542465"/>
                </a:lnTo>
                <a:lnTo>
                  <a:pt x="711537" y="54356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990885" y="560070"/>
                </a:lnTo>
                <a:lnTo>
                  <a:pt x="995914" y="558800"/>
                </a:lnTo>
                <a:lnTo>
                  <a:pt x="984018" y="554177"/>
                </a:lnTo>
                <a:lnTo>
                  <a:pt x="983278" y="553777"/>
                </a:lnTo>
                <a:lnTo>
                  <a:pt x="983676" y="553720"/>
                </a:lnTo>
                <a:lnTo>
                  <a:pt x="983196" y="550093"/>
                </a:lnTo>
                <a:lnTo>
                  <a:pt x="983074" y="549786"/>
                </a:lnTo>
                <a:lnTo>
                  <a:pt x="979299" y="545016"/>
                </a:lnTo>
                <a:lnTo>
                  <a:pt x="979205" y="544713"/>
                </a:lnTo>
                <a:lnTo>
                  <a:pt x="980492" y="541866"/>
                </a:lnTo>
                <a:lnTo>
                  <a:pt x="983847" y="533400"/>
                </a:lnTo>
                <a:lnTo>
                  <a:pt x="989264" y="535960"/>
                </a:lnTo>
                <a:lnTo>
                  <a:pt x="992562" y="537210"/>
                </a:lnTo>
                <a:lnTo>
                  <a:pt x="985106" y="543486"/>
                </a:lnTo>
                <a:lnTo>
                  <a:pt x="985199" y="544014"/>
                </a:lnTo>
                <a:lnTo>
                  <a:pt x="986037" y="546109"/>
                </a:lnTo>
                <a:lnTo>
                  <a:pt x="993046" y="552558"/>
                </a:lnTo>
                <a:lnTo>
                  <a:pt x="994578" y="553720"/>
                </a:lnTo>
                <a:lnTo>
                  <a:pt x="998196" y="557481"/>
                </a:lnTo>
                <a:lnTo>
                  <a:pt x="998090" y="557621"/>
                </a:lnTo>
                <a:lnTo>
                  <a:pt x="996125" y="558800"/>
                </a:lnTo>
                <a:lnTo>
                  <a:pt x="1019008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996125" y="558800"/>
                </a:lnTo>
                <a:lnTo>
                  <a:pt x="998090" y="557621"/>
                </a:lnTo>
                <a:lnTo>
                  <a:pt x="998196" y="557481"/>
                </a:lnTo>
                <a:lnTo>
                  <a:pt x="994578" y="553720"/>
                </a:lnTo>
                <a:lnTo>
                  <a:pt x="992902" y="552450"/>
                </a:lnTo>
                <a:lnTo>
                  <a:pt x="986023" y="546089"/>
                </a:lnTo>
                <a:lnTo>
                  <a:pt x="985199" y="544014"/>
                </a:lnTo>
                <a:lnTo>
                  <a:pt x="985106" y="543486"/>
                </a:lnTo>
                <a:lnTo>
                  <a:pt x="992562" y="537210"/>
                </a:lnTo>
                <a:lnTo>
                  <a:pt x="989209" y="535940"/>
                </a:lnTo>
                <a:lnTo>
                  <a:pt x="983847" y="533400"/>
                </a:lnTo>
                <a:lnTo>
                  <a:pt x="992128" y="533400"/>
                </a:lnTo>
                <a:lnTo>
                  <a:pt x="991894" y="534670"/>
                </a:lnTo>
                <a:lnTo>
                  <a:pt x="996485" y="534670"/>
                </a:lnTo>
                <a:lnTo>
                  <a:pt x="1000389" y="539750"/>
                </a:lnTo>
                <a:lnTo>
                  <a:pt x="1031790" y="539750"/>
                </a:lnTo>
                <a:lnTo>
                  <a:pt x="1031845" y="541020"/>
                </a:lnTo>
                <a:lnTo>
                  <a:pt x="1002619" y="541020"/>
                </a:lnTo>
                <a:lnTo>
                  <a:pt x="1003324" y="542290"/>
                </a:lnTo>
                <a:lnTo>
                  <a:pt x="991560" y="542290"/>
                </a:lnTo>
                <a:lnTo>
                  <a:pt x="990715" y="548640"/>
                </a:lnTo>
                <a:lnTo>
                  <a:pt x="994578" y="548640"/>
                </a:lnTo>
                <a:lnTo>
                  <a:pt x="1004029" y="558033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079059" y="541020"/>
                </a:moveTo>
                <a:lnTo>
                  <a:pt x="1078522" y="538354"/>
                </a:lnTo>
                <a:lnTo>
                  <a:pt x="1078360" y="537740"/>
                </a:lnTo>
                <a:lnTo>
                  <a:pt x="1078270" y="537147"/>
                </a:lnTo>
                <a:lnTo>
                  <a:pt x="1081233" y="533400"/>
                </a:lnTo>
                <a:lnTo>
                  <a:pt x="1082916" y="537210"/>
                </a:lnTo>
                <a:lnTo>
                  <a:pt x="1083563" y="539672"/>
                </a:lnTo>
                <a:lnTo>
                  <a:pt x="1079059" y="541020"/>
                </a:lnTo>
                <a:close/>
              </a:path>
              <a:path w="4096384" h="836930">
                <a:moveTo>
                  <a:pt x="1081740" y="549910"/>
                </a:moveTo>
                <a:lnTo>
                  <a:pt x="1071850" y="549910"/>
                </a:lnTo>
                <a:lnTo>
                  <a:pt x="1080400" y="542289"/>
                </a:lnTo>
                <a:lnTo>
                  <a:pt x="1075877" y="541020"/>
                </a:lnTo>
                <a:lnTo>
                  <a:pt x="1079091" y="541011"/>
                </a:lnTo>
                <a:lnTo>
                  <a:pt x="1083526" y="539766"/>
                </a:lnTo>
                <a:lnTo>
                  <a:pt x="1082916" y="537210"/>
                </a:lnTo>
                <a:lnTo>
                  <a:pt x="1081233" y="533400"/>
                </a:lnTo>
                <a:lnTo>
                  <a:pt x="1114928" y="533400"/>
                </a:lnTo>
                <a:lnTo>
                  <a:pt x="1117331" y="534670"/>
                </a:lnTo>
                <a:lnTo>
                  <a:pt x="1107889" y="534670"/>
                </a:lnTo>
                <a:lnTo>
                  <a:pt x="1107722" y="535940"/>
                </a:lnTo>
                <a:lnTo>
                  <a:pt x="1093307" y="535940"/>
                </a:lnTo>
                <a:lnTo>
                  <a:pt x="1093975" y="538480"/>
                </a:lnTo>
                <a:lnTo>
                  <a:pt x="1095651" y="539750"/>
                </a:lnTo>
                <a:lnTo>
                  <a:pt x="1089955" y="539750"/>
                </a:lnTo>
                <a:lnTo>
                  <a:pt x="1087317" y="542245"/>
                </a:lnTo>
                <a:lnTo>
                  <a:pt x="1086268" y="543560"/>
                </a:lnTo>
                <a:lnTo>
                  <a:pt x="1086432" y="543560"/>
                </a:lnTo>
                <a:lnTo>
                  <a:pt x="1087774" y="544830"/>
                </a:lnTo>
                <a:lnTo>
                  <a:pt x="1089955" y="546100"/>
                </a:lnTo>
                <a:lnTo>
                  <a:pt x="1112973" y="546100"/>
                </a:lnTo>
                <a:lnTo>
                  <a:pt x="1111576" y="548640"/>
                </a:lnTo>
                <a:lnTo>
                  <a:pt x="1082412" y="548640"/>
                </a:lnTo>
                <a:lnTo>
                  <a:pt x="1081740" y="549910"/>
                </a:lnTo>
                <a:close/>
              </a:path>
              <a:path w="4096384" h="836930">
                <a:moveTo>
                  <a:pt x="1256074" y="541020"/>
                </a:moveTo>
                <a:lnTo>
                  <a:pt x="1254887" y="541011"/>
                </a:lnTo>
                <a:lnTo>
                  <a:pt x="1253724" y="539750"/>
                </a:lnTo>
                <a:lnTo>
                  <a:pt x="1252381" y="533400"/>
                </a:lnTo>
                <a:lnTo>
                  <a:pt x="1260763" y="537210"/>
                </a:lnTo>
                <a:lnTo>
                  <a:pt x="1256711" y="540483"/>
                </a:lnTo>
                <a:lnTo>
                  <a:pt x="1256074" y="541020"/>
                </a:lnTo>
                <a:close/>
              </a:path>
              <a:path w="4096384" h="836930">
                <a:moveTo>
                  <a:pt x="1309714" y="539750"/>
                </a:moveTo>
                <a:lnTo>
                  <a:pt x="1308860" y="537125"/>
                </a:lnTo>
                <a:lnTo>
                  <a:pt x="1308529" y="535457"/>
                </a:lnTo>
                <a:lnTo>
                  <a:pt x="1308429" y="534584"/>
                </a:lnTo>
                <a:lnTo>
                  <a:pt x="1309210" y="533400"/>
                </a:lnTo>
                <a:lnTo>
                  <a:pt x="1311391" y="533400"/>
                </a:lnTo>
                <a:lnTo>
                  <a:pt x="1315478" y="535877"/>
                </a:lnTo>
                <a:lnTo>
                  <a:pt x="1309714" y="539750"/>
                </a:lnTo>
                <a:close/>
              </a:path>
              <a:path w="4096384" h="836930">
                <a:moveTo>
                  <a:pt x="1330664" y="539750"/>
                </a:moveTo>
                <a:lnTo>
                  <a:pt x="1309714" y="539750"/>
                </a:lnTo>
                <a:lnTo>
                  <a:pt x="1315549" y="535960"/>
                </a:lnTo>
                <a:lnTo>
                  <a:pt x="1311391" y="533400"/>
                </a:lnTo>
                <a:lnTo>
                  <a:pt x="1375586" y="533400"/>
                </a:lnTo>
                <a:lnTo>
                  <a:pt x="1374414" y="534670"/>
                </a:lnTo>
                <a:lnTo>
                  <a:pt x="1321278" y="534670"/>
                </a:lnTo>
                <a:lnTo>
                  <a:pt x="1321303" y="535960"/>
                </a:lnTo>
                <a:lnTo>
                  <a:pt x="1322975" y="537391"/>
                </a:lnTo>
                <a:lnTo>
                  <a:pt x="1324126" y="538480"/>
                </a:lnTo>
                <a:lnTo>
                  <a:pt x="1332678" y="538480"/>
                </a:lnTo>
                <a:lnTo>
                  <a:pt x="1330664" y="539750"/>
                </a:lnTo>
                <a:close/>
              </a:path>
              <a:path w="4096384" h="836930">
                <a:moveTo>
                  <a:pt x="1374414" y="541020"/>
                </a:moveTo>
                <a:lnTo>
                  <a:pt x="1374493" y="534584"/>
                </a:lnTo>
                <a:lnTo>
                  <a:pt x="1375586" y="533400"/>
                </a:lnTo>
                <a:lnTo>
                  <a:pt x="1376928" y="533400"/>
                </a:lnTo>
                <a:lnTo>
                  <a:pt x="1378492" y="534584"/>
                </a:lnTo>
                <a:lnTo>
                  <a:pt x="1378617" y="534716"/>
                </a:lnTo>
                <a:lnTo>
                  <a:pt x="1379279" y="537210"/>
                </a:lnTo>
                <a:lnTo>
                  <a:pt x="1374414" y="541020"/>
                </a:lnTo>
                <a:close/>
              </a:path>
              <a:path w="4096384" h="836930">
                <a:moveTo>
                  <a:pt x="1512207" y="535629"/>
                </a:moveTo>
                <a:lnTo>
                  <a:pt x="1511781" y="535145"/>
                </a:lnTo>
                <a:lnTo>
                  <a:pt x="1511816" y="534878"/>
                </a:lnTo>
                <a:lnTo>
                  <a:pt x="1512207" y="533400"/>
                </a:lnTo>
                <a:lnTo>
                  <a:pt x="1512207" y="535629"/>
                </a:lnTo>
                <a:close/>
              </a:path>
              <a:path w="4096384" h="836930">
                <a:moveTo>
                  <a:pt x="1514715" y="538480"/>
                </a:moveTo>
                <a:lnTo>
                  <a:pt x="1512307" y="535742"/>
                </a:lnTo>
                <a:lnTo>
                  <a:pt x="1512207" y="533400"/>
                </a:lnTo>
                <a:lnTo>
                  <a:pt x="1519314" y="533400"/>
                </a:lnTo>
                <a:lnTo>
                  <a:pt x="1514715" y="538480"/>
                </a:lnTo>
                <a:close/>
              </a:path>
              <a:path w="4096384" h="836930">
                <a:moveTo>
                  <a:pt x="1610589" y="539750"/>
                </a:moveTo>
                <a:lnTo>
                  <a:pt x="1610092" y="538480"/>
                </a:lnTo>
                <a:lnTo>
                  <a:pt x="1608450" y="535093"/>
                </a:lnTo>
                <a:lnTo>
                  <a:pt x="1608324" y="534584"/>
                </a:lnTo>
                <a:lnTo>
                  <a:pt x="1609417" y="533400"/>
                </a:lnTo>
                <a:lnTo>
                  <a:pt x="1611434" y="534670"/>
                </a:lnTo>
                <a:lnTo>
                  <a:pt x="1615288" y="534670"/>
                </a:lnTo>
                <a:lnTo>
                  <a:pt x="1610589" y="539750"/>
                </a:lnTo>
                <a:close/>
              </a:path>
              <a:path w="4096384" h="836930">
                <a:moveTo>
                  <a:pt x="1615288" y="534670"/>
                </a:moveTo>
                <a:lnTo>
                  <a:pt x="1611434" y="534670"/>
                </a:lnTo>
                <a:lnTo>
                  <a:pt x="1609417" y="533400"/>
                </a:lnTo>
                <a:lnTo>
                  <a:pt x="1616124" y="533400"/>
                </a:lnTo>
                <a:lnTo>
                  <a:pt x="1616008" y="533840"/>
                </a:lnTo>
                <a:lnTo>
                  <a:pt x="1615851" y="534061"/>
                </a:lnTo>
                <a:lnTo>
                  <a:pt x="1615288" y="534670"/>
                </a:lnTo>
                <a:close/>
              </a:path>
              <a:path w="4096384" h="836930">
                <a:moveTo>
                  <a:pt x="1616510" y="534670"/>
                </a:moveTo>
                <a:lnTo>
                  <a:pt x="1615788" y="534670"/>
                </a:lnTo>
                <a:lnTo>
                  <a:pt x="1615949" y="534061"/>
                </a:lnTo>
                <a:lnTo>
                  <a:pt x="1616055" y="533840"/>
                </a:lnTo>
                <a:lnTo>
                  <a:pt x="1616463" y="533400"/>
                </a:lnTo>
                <a:lnTo>
                  <a:pt x="1616510" y="534670"/>
                </a:lnTo>
                <a:close/>
              </a:path>
              <a:path w="4096384" h="836930">
                <a:moveTo>
                  <a:pt x="1616551" y="535742"/>
                </a:moveTo>
                <a:lnTo>
                  <a:pt x="1616463" y="533400"/>
                </a:lnTo>
                <a:lnTo>
                  <a:pt x="1617633" y="533400"/>
                </a:lnTo>
                <a:lnTo>
                  <a:pt x="1616551" y="535742"/>
                </a:lnTo>
                <a:close/>
              </a:path>
              <a:path w="4096384" h="836930">
                <a:moveTo>
                  <a:pt x="1685523" y="542290"/>
                </a:moveTo>
                <a:lnTo>
                  <a:pt x="1676304" y="542290"/>
                </a:lnTo>
                <a:lnTo>
                  <a:pt x="1680658" y="533400"/>
                </a:lnTo>
                <a:lnTo>
                  <a:pt x="1684491" y="538448"/>
                </a:lnTo>
                <a:lnTo>
                  <a:pt x="1685523" y="542290"/>
                </a:lnTo>
                <a:close/>
              </a:path>
              <a:path w="4096384" h="836930">
                <a:moveTo>
                  <a:pt x="1685523" y="549910"/>
                </a:moveTo>
                <a:lnTo>
                  <a:pt x="1685448" y="542006"/>
                </a:lnTo>
                <a:lnTo>
                  <a:pt x="1684586" y="538750"/>
                </a:lnTo>
                <a:lnTo>
                  <a:pt x="1684491" y="538448"/>
                </a:lnTo>
                <a:lnTo>
                  <a:pt x="1680658" y="533400"/>
                </a:lnTo>
                <a:lnTo>
                  <a:pt x="1683643" y="533400"/>
                </a:lnTo>
                <a:lnTo>
                  <a:pt x="1684515" y="534670"/>
                </a:lnTo>
                <a:lnTo>
                  <a:pt x="1697257" y="534670"/>
                </a:lnTo>
                <a:lnTo>
                  <a:pt x="1697362" y="535457"/>
                </a:lnTo>
                <a:lnTo>
                  <a:pt x="1697452" y="535960"/>
                </a:lnTo>
                <a:lnTo>
                  <a:pt x="1700439" y="538480"/>
                </a:lnTo>
                <a:lnTo>
                  <a:pt x="1692562" y="538480"/>
                </a:lnTo>
                <a:lnTo>
                  <a:pt x="1692657" y="543741"/>
                </a:lnTo>
                <a:lnTo>
                  <a:pt x="1692781" y="543976"/>
                </a:lnTo>
                <a:lnTo>
                  <a:pt x="1692761" y="544238"/>
                </a:lnTo>
                <a:lnTo>
                  <a:pt x="1685523" y="549910"/>
                </a:lnTo>
                <a:close/>
              </a:path>
              <a:path w="4096384" h="836930">
                <a:moveTo>
                  <a:pt x="1700439" y="538480"/>
                </a:moveTo>
                <a:lnTo>
                  <a:pt x="1697452" y="535960"/>
                </a:lnTo>
                <a:lnTo>
                  <a:pt x="1697362" y="535457"/>
                </a:lnTo>
                <a:lnTo>
                  <a:pt x="1697257" y="534670"/>
                </a:lnTo>
                <a:lnTo>
                  <a:pt x="1700105" y="533400"/>
                </a:lnTo>
                <a:lnTo>
                  <a:pt x="1702620" y="534670"/>
                </a:lnTo>
                <a:lnTo>
                  <a:pt x="1702725" y="535457"/>
                </a:lnTo>
                <a:lnTo>
                  <a:pt x="1702771" y="535960"/>
                </a:lnTo>
                <a:lnTo>
                  <a:pt x="1700439" y="538480"/>
                </a:lnTo>
                <a:close/>
              </a:path>
              <a:path w="4096384" h="836930">
                <a:moveTo>
                  <a:pt x="1700162" y="546100"/>
                </a:moveTo>
                <a:lnTo>
                  <a:pt x="1692562" y="538480"/>
                </a:lnTo>
                <a:lnTo>
                  <a:pt x="1700439" y="538480"/>
                </a:lnTo>
                <a:lnTo>
                  <a:pt x="1702771" y="535960"/>
                </a:lnTo>
                <a:lnTo>
                  <a:pt x="1702725" y="535457"/>
                </a:lnTo>
                <a:lnTo>
                  <a:pt x="1702620" y="534670"/>
                </a:lnTo>
                <a:lnTo>
                  <a:pt x="1700105" y="533400"/>
                </a:lnTo>
                <a:lnTo>
                  <a:pt x="1712507" y="533400"/>
                </a:lnTo>
                <a:lnTo>
                  <a:pt x="1716200" y="535940"/>
                </a:lnTo>
                <a:lnTo>
                  <a:pt x="1709495" y="535940"/>
                </a:lnTo>
                <a:lnTo>
                  <a:pt x="1709495" y="542290"/>
                </a:lnTo>
                <a:lnTo>
                  <a:pt x="1701277" y="542290"/>
                </a:lnTo>
                <a:lnTo>
                  <a:pt x="1700013" y="543486"/>
                </a:lnTo>
                <a:lnTo>
                  <a:pt x="1700162" y="546100"/>
                </a:lnTo>
                <a:close/>
              </a:path>
              <a:path w="4096384" h="836930">
                <a:moveTo>
                  <a:pt x="1754413" y="542290"/>
                </a:moveTo>
                <a:lnTo>
                  <a:pt x="1748717" y="542290"/>
                </a:lnTo>
                <a:lnTo>
                  <a:pt x="1746775" y="539836"/>
                </a:lnTo>
                <a:lnTo>
                  <a:pt x="1746706" y="533400"/>
                </a:lnTo>
                <a:lnTo>
                  <a:pt x="1754413" y="54229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54413" y="542290"/>
                </a:lnTo>
                <a:lnTo>
                  <a:pt x="1746706" y="533400"/>
                </a:lnTo>
                <a:lnTo>
                  <a:pt x="1808053" y="533400"/>
                </a:lnTo>
                <a:lnTo>
                  <a:pt x="1809062" y="534670"/>
                </a:lnTo>
                <a:lnTo>
                  <a:pt x="1822302" y="534670"/>
                </a:lnTo>
                <a:lnTo>
                  <a:pt x="1823480" y="535940"/>
                </a:lnTo>
                <a:lnTo>
                  <a:pt x="1815937" y="535940"/>
                </a:lnTo>
                <a:lnTo>
                  <a:pt x="1814461" y="537210"/>
                </a:lnTo>
                <a:lnTo>
                  <a:pt x="1762795" y="537210"/>
                </a:lnTo>
                <a:lnTo>
                  <a:pt x="1760350" y="538448"/>
                </a:lnTo>
                <a:lnTo>
                  <a:pt x="1760232" y="538888"/>
                </a:lnTo>
                <a:lnTo>
                  <a:pt x="1760253" y="539836"/>
                </a:lnTo>
                <a:lnTo>
                  <a:pt x="1762127" y="541020"/>
                </a:lnTo>
                <a:lnTo>
                  <a:pt x="1774613" y="54102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2345689" y="534716"/>
                </a:moveTo>
                <a:lnTo>
                  <a:pt x="2345755" y="533729"/>
                </a:lnTo>
                <a:lnTo>
                  <a:pt x="2346472" y="533400"/>
                </a:lnTo>
                <a:lnTo>
                  <a:pt x="2345689" y="534716"/>
                </a:lnTo>
                <a:close/>
              </a:path>
              <a:path w="4096384" h="836930">
                <a:moveTo>
                  <a:pt x="2349824" y="535940"/>
                </a:moveTo>
                <a:lnTo>
                  <a:pt x="2347140" y="535940"/>
                </a:lnTo>
                <a:lnTo>
                  <a:pt x="2345689" y="534716"/>
                </a:lnTo>
                <a:lnTo>
                  <a:pt x="2346472" y="533400"/>
                </a:lnTo>
                <a:lnTo>
                  <a:pt x="2349320" y="533400"/>
                </a:lnTo>
                <a:lnTo>
                  <a:pt x="2349824" y="535940"/>
                </a:lnTo>
                <a:close/>
              </a:path>
              <a:path w="4096384" h="836930">
                <a:moveTo>
                  <a:pt x="2505546" y="539750"/>
                </a:moveTo>
                <a:lnTo>
                  <a:pt x="2498998" y="539750"/>
                </a:lnTo>
                <a:lnTo>
                  <a:pt x="2498558" y="538888"/>
                </a:lnTo>
                <a:lnTo>
                  <a:pt x="2498443" y="538296"/>
                </a:lnTo>
                <a:lnTo>
                  <a:pt x="2499090" y="537002"/>
                </a:lnTo>
                <a:lnTo>
                  <a:pt x="2500681" y="533400"/>
                </a:lnTo>
                <a:lnTo>
                  <a:pt x="2505546" y="539750"/>
                </a:lnTo>
                <a:close/>
              </a:path>
              <a:path w="4096384" h="836930">
                <a:moveTo>
                  <a:pt x="2770067" y="546100"/>
                </a:moveTo>
                <a:lnTo>
                  <a:pt x="2768543" y="539672"/>
                </a:lnTo>
                <a:lnTo>
                  <a:pt x="2766544" y="533400"/>
                </a:lnTo>
                <a:lnTo>
                  <a:pt x="2775089" y="539750"/>
                </a:lnTo>
                <a:lnTo>
                  <a:pt x="2774932" y="539750"/>
                </a:lnTo>
                <a:lnTo>
                  <a:pt x="2770067" y="546100"/>
                </a:lnTo>
                <a:close/>
              </a:path>
              <a:path w="4096384" h="836930">
                <a:moveTo>
                  <a:pt x="2817153" y="541020"/>
                </a:moveTo>
                <a:lnTo>
                  <a:pt x="2808948" y="541020"/>
                </a:lnTo>
                <a:lnTo>
                  <a:pt x="2808368" y="539927"/>
                </a:lnTo>
                <a:lnTo>
                  <a:pt x="2808274" y="533400"/>
                </a:lnTo>
                <a:lnTo>
                  <a:pt x="2817153" y="541020"/>
                </a:lnTo>
                <a:close/>
              </a:path>
              <a:path w="4096384" h="836930">
                <a:moveTo>
                  <a:pt x="2823190" y="542290"/>
                </a:moveTo>
                <a:lnTo>
                  <a:pt x="2817303" y="541020"/>
                </a:lnTo>
                <a:lnTo>
                  <a:pt x="2817142" y="541011"/>
                </a:lnTo>
                <a:lnTo>
                  <a:pt x="2808274" y="533400"/>
                </a:lnTo>
                <a:lnTo>
                  <a:pt x="2817153" y="533400"/>
                </a:lnTo>
                <a:lnTo>
                  <a:pt x="2817827" y="534670"/>
                </a:lnTo>
                <a:lnTo>
                  <a:pt x="2818685" y="534670"/>
                </a:lnTo>
                <a:lnTo>
                  <a:pt x="2824532" y="535940"/>
                </a:lnTo>
                <a:lnTo>
                  <a:pt x="2849512" y="535940"/>
                </a:lnTo>
                <a:lnTo>
                  <a:pt x="2850030" y="537210"/>
                </a:lnTo>
                <a:lnTo>
                  <a:pt x="2827223" y="537210"/>
                </a:lnTo>
                <a:lnTo>
                  <a:pt x="2818835" y="538480"/>
                </a:lnTo>
                <a:lnTo>
                  <a:pt x="2823190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3025692" y="541011"/>
                </a:lnTo>
                <a:lnTo>
                  <a:pt x="3024196" y="539766"/>
                </a:lnTo>
                <a:lnTo>
                  <a:pt x="3023502" y="533400"/>
                </a:lnTo>
                <a:lnTo>
                  <a:pt x="3030097" y="537147"/>
                </a:lnTo>
                <a:lnTo>
                  <a:pt x="3030024" y="537899"/>
                </a:lnTo>
                <a:lnTo>
                  <a:pt x="3029554" y="539672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3096767" y="544830"/>
                </a:moveTo>
                <a:lnTo>
                  <a:pt x="3089904" y="538480"/>
                </a:lnTo>
                <a:lnTo>
                  <a:pt x="3091561" y="538480"/>
                </a:lnTo>
                <a:lnTo>
                  <a:pt x="3094743" y="533400"/>
                </a:lnTo>
                <a:lnTo>
                  <a:pt x="3095733" y="538354"/>
                </a:lnTo>
                <a:lnTo>
                  <a:pt x="3096767" y="544830"/>
                </a:lnTo>
                <a:close/>
              </a:path>
              <a:path w="4096384" h="836930">
                <a:moveTo>
                  <a:pt x="3131117" y="549910"/>
                </a:moveTo>
                <a:lnTo>
                  <a:pt x="3130783" y="549910"/>
                </a:lnTo>
                <a:lnTo>
                  <a:pt x="3122386" y="544918"/>
                </a:lnTo>
                <a:lnTo>
                  <a:pt x="3122362" y="544783"/>
                </a:lnTo>
                <a:lnTo>
                  <a:pt x="3125603" y="543560"/>
                </a:lnTo>
                <a:lnTo>
                  <a:pt x="3127839" y="542245"/>
                </a:lnTo>
                <a:lnTo>
                  <a:pt x="3140179" y="533400"/>
                </a:lnTo>
                <a:lnTo>
                  <a:pt x="3140060" y="542408"/>
                </a:lnTo>
                <a:lnTo>
                  <a:pt x="3133774" y="548656"/>
                </a:lnTo>
                <a:lnTo>
                  <a:pt x="3131117" y="549910"/>
                </a:lnTo>
                <a:close/>
              </a:path>
              <a:path w="4096384" h="836930">
                <a:moveTo>
                  <a:pt x="3170050" y="533772"/>
                </a:moveTo>
                <a:lnTo>
                  <a:pt x="3169693" y="533646"/>
                </a:lnTo>
                <a:lnTo>
                  <a:pt x="3170181" y="533400"/>
                </a:lnTo>
                <a:lnTo>
                  <a:pt x="3170050" y="533772"/>
                </a:lnTo>
                <a:close/>
              </a:path>
              <a:path w="4096384" h="836930">
                <a:moveTo>
                  <a:pt x="3172594" y="534670"/>
                </a:moveTo>
                <a:lnTo>
                  <a:pt x="3170050" y="533772"/>
                </a:lnTo>
                <a:lnTo>
                  <a:pt x="3170181" y="533400"/>
                </a:lnTo>
                <a:lnTo>
                  <a:pt x="3172403" y="533400"/>
                </a:lnTo>
                <a:lnTo>
                  <a:pt x="3172594" y="534670"/>
                </a:lnTo>
                <a:close/>
              </a:path>
              <a:path w="4096384" h="836930">
                <a:moveTo>
                  <a:pt x="3180252" y="543560"/>
                </a:moveTo>
                <a:lnTo>
                  <a:pt x="3171694" y="542291"/>
                </a:lnTo>
                <a:lnTo>
                  <a:pt x="3171612" y="540483"/>
                </a:lnTo>
                <a:lnTo>
                  <a:pt x="3171190" y="537210"/>
                </a:lnTo>
                <a:lnTo>
                  <a:pt x="3180743" y="533400"/>
                </a:lnTo>
                <a:lnTo>
                  <a:pt x="3180621" y="540697"/>
                </a:lnTo>
                <a:lnTo>
                  <a:pt x="3180252" y="543560"/>
                </a:lnTo>
                <a:close/>
              </a:path>
              <a:path w="4096384" h="836930">
                <a:moveTo>
                  <a:pt x="3171953" y="563624"/>
                </a:moveTo>
                <a:lnTo>
                  <a:pt x="3171338" y="561326"/>
                </a:lnTo>
                <a:lnTo>
                  <a:pt x="3171096" y="560954"/>
                </a:lnTo>
                <a:lnTo>
                  <a:pt x="3170971" y="560703"/>
                </a:lnTo>
                <a:lnTo>
                  <a:pt x="3168341" y="552745"/>
                </a:lnTo>
                <a:lnTo>
                  <a:pt x="3168220" y="552143"/>
                </a:lnTo>
                <a:lnTo>
                  <a:pt x="3174195" y="543560"/>
                </a:lnTo>
                <a:lnTo>
                  <a:pt x="3180252" y="543560"/>
                </a:lnTo>
                <a:lnTo>
                  <a:pt x="3180621" y="540697"/>
                </a:lnTo>
                <a:lnTo>
                  <a:pt x="3180743" y="533400"/>
                </a:lnTo>
                <a:lnTo>
                  <a:pt x="3182986" y="533400"/>
                </a:lnTo>
                <a:lnTo>
                  <a:pt x="3185010" y="535877"/>
                </a:lnTo>
                <a:lnTo>
                  <a:pt x="3185124" y="536658"/>
                </a:lnTo>
                <a:lnTo>
                  <a:pt x="3185615" y="542290"/>
                </a:lnTo>
                <a:lnTo>
                  <a:pt x="3182917" y="542290"/>
                </a:lnTo>
                <a:lnTo>
                  <a:pt x="3181147" y="546019"/>
                </a:lnTo>
                <a:lnTo>
                  <a:pt x="3183996" y="548640"/>
                </a:lnTo>
                <a:lnTo>
                  <a:pt x="3189025" y="548640"/>
                </a:lnTo>
                <a:lnTo>
                  <a:pt x="3185431" y="551180"/>
                </a:lnTo>
                <a:lnTo>
                  <a:pt x="3185306" y="552195"/>
                </a:lnTo>
                <a:lnTo>
                  <a:pt x="3185388" y="552745"/>
                </a:lnTo>
                <a:lnTo>
                  <a:pt x="3185765" y="553720"/>
                </a:lnTo>
                <a:lnTo>
                  <a:pt x="3187114" y="553720"/>
                </a:lnTo>
                <a:lnTo>
                  <a:pt x="3185692" y="560070"/>
                </a:lnTo>
                <a:lnTo>
                  <a:pt x="3180409" y="560070"/>
                </a:lnTo>
                <a:lnTo>
                  <a:pt x="3171953" y="563624"/>
                </a:lnTo>
                <a:close/>
              </a:path>
              <a:path w="4096384" h="836930">
                <a:moveTo>
                  <a:pt x="3345854" y="535940"/>
                </a:moveTo>
                <a:lnTo>
                  <a:pt x="3339824" y="535940"/>
                </a:lnTo>
                <a:lnTo>
                  <a:pt x="3343346" y="533400"/>
                </a:lnTo>
                <a:lnTo>
                  <a:pt x="3343497" y="533400"/>
                </a:lnTo>
                <a:lnTo>
                  <a:pt x="3343584" y="534716"/>
                </a:lnTo>
                <a:lnTo>
                  <a:pt x="3345854" y="535940"/>
                </a:lnTo>
                <a:close/>
              </a:path>
              <a:path w="4096384" h="836930">
                <a:moveTo>
                  <a:pt x="3351885" y="535940"/>
                </a:moveTo>
                <a:lnTo>
                  <a:pt x="3345854" y="535940"/>
                </a:lnTo>
                <a:lnTo>
                  <a:pt x="3343584" y="534716"/>
                </a:lnTo>
                <a:lnTo>
                  <a:pt x="3343497" y="533400"/>
                </a:lnTo>
                <a:lnTo>
                  <a:pt x="3349155" y="533400"/>
                </a:lnTo>
                <a:lnTo>
                  <a:pt x="3351885" y="53594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25873" y="542289"/>
                </a:lnTo>
                <a:lnTo>
                  <a:pt x="3521535" y="541011"/>
                </a:lnTo>
                <a:lnTo>
                  <a:pt x="3525099" y="537147"/>
                </a:lnTo>
                <a:lnTo>
                  <a:pt x="3526042" y="535960"/>
                </a:lnTo>
                <a:lnTo>
                  <a:pt x="3529397" y="533400"/>
                </a:lnTo>
                <a:lnTo>
                  <a:pt x="3531414" y="541020"/>
                </a:lnTo>
                <a:lnTo>
                  <a:pt x="3533929" y="54102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33929" y="541020"/>
                </a:lnTo>
                <a:lnTo>
                  <a:pt x="3531414" y="541020"/>
                </a:lnTo>
                <a:lnTo>
                  <a:pt x="3529397" y="533400"/>
                </a:lnTo>
                <a:lnTo>
                  <a:pt x="3531392" y="533400"/>
                </a:lnTo>
                <a:lnTo>
                  <a:pt x="3532272" y="535940"/>
                </a:lnTo>
                <a:lnTo>
                  <a:pt x="3546447" y="535940"/>
                </a:lnTo>
                <a:lnTo>
                  <a:pt x="3549325" y="538480"/>
                </a:lnTo>
                <a:lnTo>
                  <a:pt x="3538794" y="53848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874150" y="544394"/>
                </a:moveTo>
                <a:lnTo>
                  <a:pt x="3873280" y="542094"/>
                </a:lnTo>
                <a:lnTo>
                  <a:pt x="3873157" y="541037"/>
                </a:lnTo>
                <a:lnTo>
                  <a:pt x="3873847" y="537391"/>
                </a:lnTo>
                <a:lnTo>
                  <a:pt x="3873955" y="537002"/>
                </a:lnTo>
                <a:lnTo>
                  <a:pt x="3875223" y="533400"/>
                </a:lnTo>
                <a:lnTo>
                  <a:pt x="3878746" y="538480"/>
                </a:lnTo>
                <a:lnTo>
                  <a:pt x="3880920" y="538480"/>
                </a:lnTo>
                <a:lnTo>
                  <a:pt x="3874150" y="544394"/>
                </a:lnTo>
                <a:close/>
              </a:path>
              <a:path w="4096384" h="836930">
                <a:moveTo>
                  <a:pt x="3876906" y="549910"/>
                </a:moveTo>
                <a:lnTo>
                  <a:pt x="3876238" y="549910"/>
                </a:lnTo>
                <a:lnTo>
                  <a:pt x="3874150" y="544394"/>
                </a:lnTo>
                <a:lnTo>
                  <a:pt x="3880920" y="538480"/>
                </a:lnTo>
                <a:lnTo>
                  <a:pt x="3878746" y="538480"/>
                </a:lnTo>
                <a:lnTo>
                  <a:pt x="3875223" y="533400"/>
                </a:lnTo>
                <a:lnTo>
                  <a:pt x="3881038" y="533400"/>
                </a:lnTo>
                <a:lnTo>
                  <a:pt x="3882823" y="535960"/>
                </a:lnTo>
                <a:lnTo>
                  <a:pt x="3885056" y="540847"/>
                </a:lnTo>
                <a:lnTo>
                  <a:pt x="3884958" y="541577"/>
                </a:lnTo>
                <a:lnTo>
                  <a:pt x="3883931" y="544830"/>
                </a:lnTo>
                <a:lnTo>
                  <a:pt x="3876906" y="549910"/>
                </a:lnTo>
                <a:close/>
              </a:path>
              <a:path w="4096384" h="836930">
                <a:moveTo>
                  <a:pt x="3906011" y="533840"/>
                </a:moveTo>
                <a:lnTo>
                  <a:pt x="3905786" y="533772"/>
                </a:lnTo>
                <a:lnTo>
                  <a:pt x="3906057" y="533400"/>
                </a:lnTo>
                <a:lnTo>
                  <a:pt x="3906011" y="533840"/>
                </a:lnTo>
                <a:close/>
              </a:path>
              <a:path w="4096384" h="836930">
                <a:moveTo>
                  <a:pt x="3911080" y="535940"/>
                </a:moveTo>
                <a:lnTo>
                  <a:pt x="3908748" y="534670"/>
                </a:lnTo>
                <a:lnTo>
                  <a:pt x="3906011" y="533840"/>
                </a:lnTo>
                <a:lnTo>
                  <a:pt x="3906057" y="533400"/>
                </a:lnTo>
                <a:lnTo>
                  <a:pt x="3912438" y="533400"/>
                </a:lnTo>
                <a:lnTo>
                  <a:pt x="3912351" y="534061"/>
                </a:lnTo>
                <a:lnTo>
                  <a:pt x="3912227" y="534716"/>
                </a:lnTo>
                <a:lnTo>
                  <a:pt x="3911080" y="535940"/>
                </a:lnTo>
                <a:close/>
              </a:path>
              <a:path w="4096384" h="836930">
                <a:moveTo>
                  <a:pt x="3438893" y="534670"/>
                </a:moveTo>
                <a:lnTo>
                  <a:pt x="3437053" y="534670"/>
                </a:lnTo>
                <a:lnTo>
                  <a:pt x="3437964" y="533499"/>
                </a:lnTo>
                <a:lnTo>
                  <a:pt x="3438893" y="534670"/>
                </a:lnTo>
                <a:close/>
              </a:path>
              <a:path w="4096384" h="836930">
                <a:moveTo>
                  <a:pt x="3165991" y="542290"/>
                </a:moveTo>
                <a:lnTo>
                  <a:pt x="3164308" y="542290"/>
                </a:lnTo>
                <a:lnTo>
                  <a:pt x="3162433" y="541011"/>
                </a:lnTo>
                <a:lnTo>
                  <a:pt x="3157665" y="539766"/>
                </a:lnTo>
                <a:lnTo>
                  <a:pt x="3169693" y="533646"/>
                </a:lnTo>
                <a:lnTo>
                  <a:pt x="3169928" y="533729"/>
                </a:lnTo>
                <a:lnTo>
                  <a:pt x="3169948" y="534061"/>
                </a:lnTo>
                <a:lnTo>
                  <a:pt x="3167490" y="541020"/>
                </a:lnTo>
                <a:lnTo>
                  <a:pt x="3165991" y="542290"/>
                </a:lnTo>
                <a:close/>
              </a:path>
              <a:path w="4096384" h="836930">
                <a:moveTo>
                  <a:pt x="786886" y="534670"/>
                </a:moveTo>
                <a:lnTo>
                  <a:pt x="785147" y="534061"/>
                </a:lnTo>
                <a:lnTo>
                  <a:pt x="785855" y="533661"/>
                </a:lnTo>
                <a:lnTo>
                  <a:pt x="786886" y="534670"/>
                </a:lnTo>
                <a:close/>
              </a:path>
              <a:path w="4096384" h="836930">
                <a:moveTo>
                  <a:pt x="2341273" y="544830"/>
                </a:moveTo>
                <a:lnTo>
                  <a:pt x="2338091" y="538480"/>
                </a:lnTo>
                <a:lnTo>
                  <a:pt x="2335406" y="538480"/>
                </a:lnTo>
                <a:lnTo>
                  <a:pt x="2345755" y="533729"/>
                </a:lnTo>
                <a:lnTo>
                  <a:pt x="2345689" y="534716"/>
                </a:lnTo>
                <a:lnTo>
                  <a:pt x="2343453" y="538480"/>
                </a:lnTo>
                <a:lnTo>
                  <a:pt x="2341273" y="544830"/>
                </a:lnTo>
                <a:close/>
              </a:path>
              <a:path w="4096384" h="836930">
                <a:moveTo>
                  <a:pt x="3897845" y="543246"/>
                </a:moveTo>
                <a:lnTo>
                  <a:pt x="3897598" y="542947"/>
                </a:lnTo>
                <a:lnTo>
                  <a:pt x="3897476" y="542593"/>
                </a:lnTo>
                <a:lnTo>
                  <a:pt x="3901867" y="537210"/>
                </a:lnTo>
                <a:lnTo>
                  <a:pt x="3905683" y="533740"/>
                </a:lnTo>
                <a:lnTo>
                  <a:pt x="3906011" y="533840"/>
                </a:lnTo>
                <a:lnTo>
                  <a:pt x="3905443" y="539186"/>
                </a:lnTo>
                <a:lnTo>
                  <a:pt x="3905565" y="540196"/>
                </a:lnTo>
                <a:lnTo>
                  <a:pt x="3905900" y="541020"/>
                </a:lnTo>
                <a:lnTo>
                  <a:pt x="3906057" y="541020"/>
                </a:lnTo>
                <a:lnTo>
                  <a:pt x="3897845" y="543246"/>
                </a:lnTo>
                <a:close/>
              </a:path>
              <a:path w="4096384" h="836930">
                <a:moveTo>
                  <a:pt x="3171681" y="542290"/>
                </a:moveTo>
                <a:lnTo>
                  <a:pt x="3165991" y="542290"/>
                </a:lnTo>
                <a:lnTo>
                  <a:pt x="3167490" y="541020"/>
                </a:lnTo>
                <a:lnTo>
                  <a:pt x="3170050" y="533772"/>
                </a:lnTo>
                <a:lnTo>
                  <a:pt x="3172594" y="534670"/>
                </a:lnTo>
                <a:lnTo>
                  <a:pt x="3177559" y="534670"/>
                </a:lnTo>
                <a:lnTo>
                  <a:pt x="3171190" y="537210"/>
                </a:lnTo>
                <a:lnTo>
                  <a:pt x="3171612" y="540483"/>
                </a:lnTo>
                <a:lnTo>
                  <a:pt x="3171681" y="542290"/>
                </a:lnTo>
                <a:close/>
              </a:path>
              <a:path w="4096384" h="836930">
                <a:moveTo>
                  <a:pt x="3911263" y="548640"/>
                </a:moveTo>
                <a:lnTo>
                  <a:pt x="3894514" y="548640"/>
                </a:lnTo>
                <a:lnTo>
                  <a:pt x="3898527" y="547370"/>
                </a:lnTo>
                <a:lnTo>
                  <a:pt x="3900023" y="546241"/>
                </a:lnTo>
                <a:lnTo>
                  <a:pt x="3900144" y="546019"/>
                </a:lnTo>
                <a:lnTo>
                  <a:pt x="3897845" y="543246"/>
                </a:lnTo>
                <a:lnTo>
                  <a:pt x="3906057" y="541020"/>
                </a:lnTo>
                <a:lnTo>
                  <a:pt x="3905900" y="541020"/>
                </a:lnTo>
                <a:lnTo>
                  <a:pt x="3905565" y="540196"/>
                </a:lnTo>
                <a:lnTo>
                  <a:pt x="3905443" y="539186"/>
                </a:lnTo>
                <a:lnTo>
                  <a:pt x="3906011" y="533840"/>
                </a:lnTo>
                <a:lnTo>
                  <a:pt x="3908748" y="534670"/>
                </a:lnTo>
                <a:lnTo>
                  <a:pt x="3911080" y="535940"/>
                </a:lnTo>
                <a:lnTo>
                  <a:pt x="3929204" y="535940"/>
                </a:lnTo>
                <a:lnTo>
                  <a:pt x="3928609" y="537210"/>
                </a:lnTo>
                <a:lnTo>
                  <a:pt x="3913771" y="537210"/>
                </a:lnTo>
                <a:lnTo>
                  <a:pt x="3916285" y="542290"/>
                </a:lnTo>
                <a:lnTo>
                  <a:pt x="3911754" y="542290"/>
                </a:lnTo>
                <a:lnTo>
                  <a:pt x="3910431" y="543560"/>
                </a:lnTo>
                <a:lnTo>
                  <a:pt x="3909580" y="543560"/>
                </a:lnTo>
                <a:lnTo>
                  <a:pt x="3909674" y="546241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1614699" y="539750"/>
                </a:moveTo>
                <a:lnTo>
                  <a:pt x="1610589" y="539750"/>
                </a:lnTo>
                <a:lnTo>
                  <a:pt x="1615989" y="533912"/>
                </a:lnTo>
                <a:lnTo>
                  <a:pt x="1615788" y="534670"/>
                </a:lnTo>
                <a:lnTo>
                  <a:pt x="1616510" y="534670"/>
                </a:lnTo>
                <a:lnTo>
                  <a:pt x="1616450" y="535960"/>
                </a:lnTo>
                <a:lnTo>
                  <a:pt x="1614699" y="539750"/>
                </a:lnTo>
                <a:close/>
              </a:path>
              <a:path w="4096384" h="836930">
                <a:moveTo>
                  <a:pt x="544334" y="535940"/>
                </a:moveTo>
                <a:lnTo>
                  <a:pt x="541531" y="534466"/>
                </a:lnTo>
                <a:lnTo>
                  <a:pt x="542705" y="533977"/>
                </a:lnTo>
                <a:lnTo>
                  <a:pt x="544334" y="535940"/>
                </a:lnTo>
                <a:close/>
              </a:path>
              <a:path w="4096384" h="836930">
                <a:moveTo>
                  <a:pt x="1980618" y="534878"/>
                </a:moveTo>
                <a:lnTo>
                  <a:pt x="1980170" y="534716"/>
                </a:lnTo>
                <a:lnTo>
                  <a:pt x="1980094" y="534584"/>
                </a:lnTo>
                <a:lnTo>
                  <a:pt x="1980458" y="534010"/>
                </a:lnTo>
                <a:lnTo>
                  <a:pt x="1980618" y="534878"/>
                </a:lnTo>
                <a:close/>
              </a:path>
              <a:path w="4096384" h="836930">
                <a:moveTo>
                  <a:pt x="285727" y="539750"/>
                </a:moveTo>
                <a:lnTo>
                  <a:pt x="276971" y="539750"/>
                </a:lnTo>
                <a:lnTo>
                  <a:pt x="284405" y="534020"/>
                </a:lnTo>
                <a:lnTo>
                  <a:pt x="285727" y="539750"/>
                </a:lnTo>
                <a:close/>
              </a:path>
              <a:path w="4096384" h="836930">
                <a:moveTo>
                  <a:pt x="786212" y="539750"/>
                </a:moveTo>
                <a:lnTo>
                  <a:pt x="778133" y="538594"/>
                </a:lnTo>
                <a:lnTo>
                  <a:pt x="777761" y="538448"/>
                </a:lnTo>
                <a:lnTo>
                  <a:pt x="777658" y="538296"/>
                </a:lnTo>
                <a:lnTo>
                  <a:pt x="785147" y="534061"/>
                </a:lnTo>
                <a:lnTo>
                  <a:pt x="786886" y="534670"/>
                </a:lnTo>
                <a:lnTo>
                  <a:pt x="791804" y="534670"/>
                </a:lnTo>
                <a:lnTo>
                  <a:pt x="786212" y="539750"/>
                </a:lnTo>
                <a:close/>
              </a:path>
              <a:path w="4096384" h="836930">
                <a:moveTo>
                  <a:pt x="532000" y="549910"/>
                </a:moveTo>
                <a:lnTo>
                  <a:pt x="529160" y="549910"/>
                </a:lnTo>
                <a:lnTo>
                  <a:pt x="530967" y="546109"/>
                </a:lnTo>
                <a:lnTo>
                  <a:pt x="538126" y="541020"/>
                </a:lnTo>
                <a:lnTo>
                  <a:pt x="538357" y="538448"/>
                </a:lnTo>
                <a:lnTo>
                  <a:pt x="541041" y="534670"/>
                </a:lnTo>
                <a:lnTo>
                  <a:pt x="541531" y="534466"/>
                </a:lnTo>
                <a:lnTo>
                  <a:pt x="544334" y="535940"/>
                </a:lnTo>
                <a:lnTo>
                  <a:pt x="545335" y="535940"/>
                </a:lnTo>
                <a:lnTo>
                  <a:pt x="545209" y="538888"/>
                </a:lnTo>
                <a:lnTo>
                  <a:pt x="545085" y="539836"/>
                </a:lnTo>
                <a:lnTo>
                  <a:pt x="538784" y="546109"/>
                </a:lnTo>
                <a:lnTo>
                  <a:pt x="532000" y="549910"/>
                </a:lnTo>
                <a:close/>
              </a:path>
              <a:path w="4096384" h="836930">
                <a:moveTo>
                  <a:pt x="42629" y="535940"/>
                </a:moveTo>
                <a:lnTo>
                  <a:pt x="42459" y="535940"/>
                </a:lnTo>
                <a:lnTo>
                  <a:pt x="42459" y="534670"/>
                </a:lnTo>
                <a:lnTo>
                  <a:pt x="42629" y="535940"/>
                </a:lnTo>
                <a:close/>
              </a:path>
              <a:path w="4096384" h="836930">
                <a:moveTo>
                  <a:pt x="63412" y="548640"/>
                </a:moveTo>
                <a:lnTo>
                  <a:pt x="68611" y="537210"/>
                </a:lnTo>
                <a:lnTo>
                  <a:pt x="72965" y="534670"/>
                </a:lnTo>
                <a:lnTo>
                  <a:pt x="77156" y="541020"/>
                </a:lnTo>
                <a:lnTo>
                  <a:pt x="69947" y="541020"/>
                </a:lnTo>
                <a:lnTo>
                  <a:pt x="71459" y="546100"/>
                </a:lnTo>
                <a:lnTo>
                  <a:pt x="71097" y="546109"/>
                </a:lnTo>
                <a:lnTo>
                  <a:pt x="63412" y="548640"/>
                </a:lnTo>
                <a:close/>
              </a:path>
              <a:path w="4096384" h="836930">
                <a:moveTo>
                  <a:pt x="89731" y="557530"/>
                </a:moveTo>
                <a:lnTo>
                  <a:pt x="80175" y="557530"/>
                </a:lnTo>
                <a:lnTo>
                  <a:pt x="83193" y="556260"/>
                </a:lnTo>
                <a:lnTo>
                  <a:pt x="74478" y="548640"/>
                </a:lnTo>
                <a:lnTo>
                  <a:pt x="74308" y="548640"/>
                </a:lnTo>
                <a:lnTo>
                  <a:pt x="73974" y="547370"/>
                </a:lnTo>
                <a:lnTo>
                  <a:pt x="71478" y="546109"/>
                </a:lnTo>
                <a:lnTo>
                  <a:pt x="69947" y="541020"/>
                </a:lnTo>
                <a:lnTo>
                  <a:pt x="77156" y="541020"/>
                </a:lnTo>
                <a:lnTo>
                  <a:pt x="72965" y="534670"/>
                </a:lnTo>
                <a:lnTo>
                  <a:pt x="85092" y="534670"/>
                </a:lnTo>
                <a:lnTo>
                  <a:pt x="85501" y="537002"/>
                </a:lnTo>
                <a:lnTo>
                  <a:pt x="86375" y="544830"/>
                </a:lnTo>
                <a:lnTo>
                  <a:pt x="90903" y="544830"/>
                </a:lnTo>
                <a:lnTo>
                  <a:pt x="90234" y="546100"/>
                </a:lnTo>
                <a:lnTo>
                  <a:pt x="87039" y="546109"/>
                </a:lnTo>
                <a:lnTo>
                  <a:pt x="84256" y="548585"/>
                </a:lnTo>
                <a:lnTo>
                  <a:pt x="84130" y="548763"/>
                </a:lnTo>
                <a:lnTo>
                  <a:pt x="83527" y="549910"/>
                </a:lnTo>
                <a:lnTo>
                  <a:pt x="83243" y="550992"/>
                </a:lnTo>
                <a:lnTo>
                  <a:pt x="83326" y="551299"/>
                </a:lnTo>
                <a:lnTo>
                  <a:pt x="89582" y="556943"/>
                </a:lnTo>
                <a:lnTo>
                  <a:pt x="89702" y="557304"/>
                </a:lnTo>
                <a:lnTo>
                  <a:pt x="89731" y="557530"/>
                </a:lnTo>
                <a:close/>
              </a:path>
              <a:path w="4096384" h="836930">
                <a:moveTo>
                  <a:pt x="136997" y="539750"/>
                </a:moveTo>
                <a:lnTo>
                  <a:pt x="134987" y="539750"/>
                </a:lnTo>
                <a:lnTo>
                  <a:pt x="132138" y="538480"/>
                </a:lnTo>
                <a:lnTo>
                  <a:pt x="127614" y="534670"/>
                </a:lnTo>
                <a:lnTo>
                  <a:pt x="139548" y="534670"/>
                </a:lnTo>
                <a:lnTo>
                  <a:pt x="136997" y="539750"/>
                </a:lnTo>
                <a:close/>
              </a:path>
              <a:path w="4096384" h="836930">
                <a:moveTo>
                  <a:pt x="226702" y="538480"/>
                </a:moveTo>
                <a:lnTo>
                  <a:pt x="223160" y="538480"/>
                </a:lnTo>
                <a:lnTo>
                  <a:pt x="218132" y="534670"/>
                </a:lnTo>
                <a:lnTo>
                  <a:pt x="226595" y="534670"/>
                </a:lnTo>
                <a:lnTo>
                  <a:pt x="227206" y="535877"/>
                </a:lnTo>
                <a:lnTo>
                  <a:pt x="226702" y="538480"/>
                </a:lnTo>
                <a:close/>
              </a:path>
              <a:path w="4096384" h="836930">
                <a:moveTo>
                  <a:pt x="368431" y="549953"/>
                </a:moveTo>
                <a:lnTo>
                  <a:pt x="368201" y="549917"/>
                </a:lnTo>
                <a:lnTo>
                  <a:pt x="368205" y="549786"/>
                </a:lnTo>
                <a:lnTo>
                  <a:pt x="369158" y="547370"/>
                </a:lnTo>
                <a:lnTo>
                  <a:pt x="358433" y="547370"/>
                </a:lnTo>
                <a:lnTo>
                  <a:pt x="366651" y="546100"/>
                </a:lnTo>
                <a:lnTo>
                  <a:pt x="368157" y="539750"/>
                </a:lnTo>
                <a:lnTo>
                  <a:pt x="358895" y="539739"/>
                </a:lnTo>
                <a:lnTo>
                  <a:pt x="358634" y="539672"/>
                </a:lnTo>
                <a:lnTo>
                  <a:pt x="360592" y="534670"/>
                </a:lnTo>
                <a:lnTo>
                  <a:pt x="363337" y="534670"/>
                </a:lnTo>
                <a:lnTo>
                  <a:pt x="366144" y="538480"/>
                </a:lnTo>
                <a:lnTo>
                  <a:pt x="378548" y="538480"/>
                </a:lnTo>
                <a:lnTo>
                  <a:pt x="381148" y="541020"/>
                </a:lnTo>
                <a:lnTo>
                  <a:pt x="372177" y="541020"/>
                </a:lnTo>
                <a:lnTo>
                  <a:pt x="374783" y="543486"/>
                </a:lnTo>
                <a:lnTo>
                  <a:pt x="374683" y="544238"/>
                </a:lnTo>
                <a:lnTo>
                  <a:pt x="374191" y="546109"/>
                </a:lnTo>
                <a:lnTo>
                  <a:pt x="373349" y="548640"/>
                </a:lnTo>
                <a:lnTo>
                  <a:pt x="380372" y="548640"/>
                </a:lnTo>
                <a:lnTo>
                  <a:pt x="379178" y="549910"/>
                </a:lnTo>
                <a:lnTo>
                  <a:pt x="368491" y="549910"/>
                </a:lnTo>
                <a:close/>
              </a:path>
              <a:path w="4096384" h="836930">
                <a:moveTo>
                  <a:pt x="432188" y="537210"/>
                </a:moveTo>
                <a:lnTo>
                  <a:pt x="427827" y="534670"/>
                </a:lnTo>
                <a:lnTo>
                  <a:pt x="449707" y="534670"/>
                </a:lnTo>
                <a:lnTo>
                  <a:pt x="449121" y="535940"/>
                </a:lnTo>
                <a:lnTo>
                  <a:pt x="432606" y="535940"/>
                </a:lnTo>
                <a:lnTo>
                  <a:pt x="432188" y="537210"/>
                </a:lnTo>
                <a:close/>
              </a:path>
              <a:path w="4096384" h="836930">
                <a:moveTo>
                  <a:pt x="466221" y="535940"/>
                </a:moveTo>
                <a:lnTo>
                  <a:pt x="465379" y="535940"/>
                </a:lnTo>
                <a:lnTo>
                  <a:pt x="466892" y="534670"/>
                </a:lnTo>
                <a:lnTo>
                  <a:pt x="466221" y="535940"/>
                </a:lnTo>
                <a:close/>
              </a:path>
              <a:path w="4096384" h="836930">
                <a:moveTo>
                  <a:pt x="468276" y="543560"/>
                </a:moveTo>
                <a:lnTo>
                  <a:pt x="462197" y="543560"/>
                </a:lnTo>
                <a:lnTo>
                  <a:pt x="466892" y="534670"/>
                </a:lnTo>
                <a:lnTo>
                  <a:pt x="469734" y="534670"/>
                </a:lnTo>
                <a:lnTo>
                  <a:pt x="475678" y="539672"/>
                </a:lnTo>
                <a:lnTo>
                  <a:pt x="475565" y="540196"/>
                </a:lnTo>
                <a:lnTo>
                  <a:pt x="475185" y="541020"/>
                </a:lnTo>
                <a:lnTo>
                  <a:pt x="471580" y="541020"/>
                </a:lnTo>
                <a:lnTo>
                  <a:pt x="468276" y="543560"/>
                </a:lnTo>
                <a:close/>
              </a:path>
              <a:path w="4096384" h="836930">
                <a:moveTo>
                  <a:pt x="524518" y="565150"/>
                </a:moveTo>
                <a:lnTo>
                  <a:pt x="521200" y="565150"/>
                </a:lnTo>
                <a:lnTo>
                  <a:pt x="525750" y="558758"/>
                </a:lnTo>
                <a:lnTo>
                  <a:pt x="528069" y="554990"/>
                </a:lnTo>
                <a:lnTo>
                  <a:pt x="519354" y="551180"/>
                </a:lnTo>
                <a:lnTo>
                  <a:pt x="515837" y="542290"/>
                </a:lnTo>
                <a:lnTo>
                  <a:pt x="521200" y="538480"/>
                </a:lnTo>
                <a:lnTo>
                  <a:pt x="522031" y="535960"/>
                </a:lnTo>
                <a:lnTo>
                  <a:pt x="524382" y="534670"/>
                </a:lnTo>
                <a:lnTo>
                  <a:pt x="526065" y="534670"/>
                </a:lnTo>
                <a:lnTo>
                  <a:pt x="527571" y="538480"/>
                </a:lnTo>
                <a:lnTo>
                  <a:pt x="538335" y="538480"/>
                </a:lnTo>
                <a:lnTo>
                  <a:pt x="538126" y="541020"/>
                </a:lnTo>
                <a:lnTo>
                  <a:pt x="517847" y="541020"/>
                </a:lnTo>
                <a:lnTo>
                  <a:pt x="522478" y="544783"/>
                </a:lnTo>
                <a:lnTo>
                  <a:pt x="522600" y="545305"/>
                </a:lnTo>
                <a:lnTo>
                  <a:pt x="522715" y="546241"/>
                </a:lnTo>
                <a:lnTo>
                  <a:pt x="522876" y="548640"/>
                </a:lnTo>
                <a:lnTo>
                  <a:pt x="529764" y="548640"/>
                </a:lnTo>
                <a:lnTo>
                  <a:pt x="529160" y="549910"/>
                </a:lnTo>
                <a:lnTo>
                  <a:pt x="541720" y="549910"/>
                </a:lnTo>
                <a:lnTo>
                  <a:pt x="540427" y="552450"/>
                </a:lnTo>
                <a:lnTo>
                  <a:pt x="534276" y="552450"/>
                </a:lnTo>
                <a:lnTo>
                  <a:pt x="535082" y="554893"/>
                </a:lnTo>
                <a:lnTo>
                  <a:pt x="535404" y="556093"/>
                </a:lnTo>
                <a:lnTo>
                  <a:pt x="535281" y="556577"/>
                </a:lnTo>
                <a:lnTo>
                  <a:pt x="533438" y="560070"/>
                </a:lnTo>
                <a:lnTo>
                  <a:pt x="531258" y="560070"/>
                </a:lnTo>
                <a:lnTo>
                  <a:pt x="526311" y="562569"/>
                </a:lnTo>
                <a:lnTo>
                  <a:pt x="524518" y="565150"/>
                </a:lnTo>
                <a:close/>
              </a:path>
              <a:path w="4096384" h="836930">
                <a:moveTo>
                  <a:pt x="527905" y="538480"/>
                </a:moveTo>
                <a:lnTo>
                  <a:pt x="527571" y="538480"/>
                </a:lnTo>
                <a:lnTo>
                  <a:pt x="526065" y="534670"/>
                </a:lnTo>
                <a:lnTo>
                  <a:pt x="530917" y="534670"/>
                </a:lnTo>
                <a:lnTo>
                  <a:pt x="532511" y="535877"/>
                </a:lnTo>
                <a:lnTo>
                  <a:pt x="527905" y="538480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1331" y="534670"/>
                </a:lnTo>
                <a:lnTo>
                  <a:pt x="663007" y="535940"/>
                </a:lnTo>
                <a:lnTo>
                  <a:pt x="667786" y="535940"/>
                </a:lnTo>
                <a:lnTo>
                  <a:pt x="668019" y="537125"/>
                </a:lnTo>
                <a:lnTo>
                  <a:pt x="668625" y="541020"/>
                </a:lnTo>
                <a:lnTo>
                  <a:pt x="667198" y="541020"/>
                </a:lnTo>
                <a:lnTo>
                  <a:pt x="668912" y="543246"/>
                </a:lnTo>
                <a:lnTo>
                  <a:pt x="669018" y="54356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65017" y="535940"/>
                </a:moveTo>
                <a:lnTo>
                  <a:pt x="663007" y="535940"/>
                </a:lnTo>
                <a:lnTo>
                  <a:pt x="661331" y="534670"/>
                </a:lnTo>
                <a:lnTo>
                  <a:pt x="665690" y="534670"/>
                </a:lnTo>
                <a:lnTo>
                  <a:pt x="665017" y="53594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31740" y="537210"/>
                </a:lnTo>
                <a:lnTo>
                  <a:pt x="727216" y="535940"/>
                </a:lnTo>
                <a:lnTo>
                  <a:pt x="732074" y="534670"/>
                </a:lnTo>
                <a:lnTo>
                  <a:pt x="738275" y="53467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8304" y="539750"/>
                </a:moveTo>
                <a:lnTo>
                  <a:pt x="731904" y="539750"/>
                </a:lnTo>
                <a:lnTo>
                  <a:pt x="738275" y="534670"/>
                </a:lnTo>
                <a:lnTo>
                  <a:pt x="744476" y="534670"/>
                </a:lnTo>
                <a:lnTo>
                  <a:pt x="741390" y="535960"/>
                </a:lnTo>
                <a:lnTo>
                  <a:pt x="738304" y="539750"/>
                </a:lnTo>
                <a:close/>
              </a:path>
              <a:path w="4096384" h="836930">
                <a:moveTo>
                  <a:pt x="741287" y="547370"/>
                </a:moveTo>
                <a:lnTo>
                  <a:pt x="738111" y="547370"/>
                </a:lnTo>
                <a:lnTo>
                  <a:pt x="735247" y="544918"/>
                </a:lnTo>
                <a:lnTo>
                  <a:pt x="735209" y="544713"/>
                </a:lnTo>
                <a:lnTo>
                  <a:pt x="737277" y="541011"/>
                </a:lnTo>
                <a:lnTo>
                  <a:pt x="741407" y="535940"/>
                </a:lnTo>
                <a:lnTo>
                  <a:pt x="744476" y="534670"/>
                </a:lnTo>
                <a:lnTo>
                  <a:pt x="751521" y="534670"/>
                </a:lnTo>
                <a:lnTo>
                  <a:pt x="741287" y="547370"/>
                </a:lnTo>
                <a:close/>
              </a:path>
              <a:path w="4096384" h="836930">
                <a:moveTo>
                  <a:pt x="754409" y="547370"/>
                </a:moveTo>
                <a:lnTo>
                  <a:pt x="741287" y="547370"/>
                </a:lnTo>
                <a:lnTo>
                  <a:pt x="751521" y="534670"/>
                </a:lnTo>
                <a:lnTo>
                  <a:pt x="769456" y="534670"/>
                </a:lnTo>
                <a:lnTo>
                  <a:pt x="771165" y="535457"/>
                </a:lnTo>
                <a:lnTo>
                  <a:pt x="771495" y="535940"/>
                </a:lnTo>
                <a:lnTo>
                  <a:pt x="759065" y="535940"/>
                </a:lnTo>
                <a:lnTo>
                  <a:pt x="757964" y="537125"/>
                </a:lnTo>
                <a:lnTo>
                  <a:pt x="758056" y="539750"/>
                </a:lnTo>
                <a:lnTo>
                  <a:pt x="764761" y="539750"/>
                </a:lnTo>
                <a:lnTo>
                  <a:pt x="761491" y="542290"/>
                </a:lnTo>
                <a:lnTo>
                  <a:pt x="750043" y="542290"/>
                </a:lnTo>
                <a:lnTo>
                  <a:pt x="750953" y="543560"/>
                </a:lnTo>
                <a:lnTo>
                  <a:pt x="754409" y="547370"/>
                </a:lnTo>
                <a:close/>
              </a:path>
              <a:path w="4096384" h="836930">
                <a:moveTo>
                  <a:pt x="777555" y="538354"/>
                </a:moveTo>
                <a:lnTo>
                  <a:pt x="771187" y="535457"/>
                </a:lnTo>
                <a:lnTo>
                  <a:pt x="770628" y="534670"/>
                </a:lnTo>
                <a:lnTo>
                  <a:pt x="784071" y="534670"/>
                </a:lnTo>
                <a:lnTo>
                  <a:pt x="777555" y="538354"/>
                </a:lnTo>
                <a:close/>
              </a:path>
              <a:path w="4096384" h="836930">
                <a:moveTo>
                  <a:pt x="827280" y="538480"/>
                </a:moveTo>
                <a:lnTo>
                  <a:pt x="826612" y="538480"/>
                </a:lnTo>
                <a:lnTo>
                  <a:pt x="826180" y="537391"/>
                </a:lnTo>
                <a:lnTo>
                  <a:pt x="826131" y="537125"/>
                </a:lnTo>
                <a:lnTo>
                  <a:pt x="826783" y="534670"/>
                </a:lnTo>
                <a:lnTo>
                  <a:pt x="827621" y="534670"/>
                </a:lnTo>
                <a:lnTo>
                  <a:pt x="828266" y="537125"/>
                </a:lnTo>
                <a:lnTo>
                  <a:pt x="828145" y="537391"/>
                </a:lnTo>
                <a:lnTo>
                  <a:pt x="827280" y="538480"/>
                </a:lnTo>
                <a:close/>
              </a:path>
              <a:path w="4096384" h="836930">
                <a:moveTo>
                  <a:pt x="831805" y="556260"/>
                </a:moveTo>
                <a:lnTo>
                  <a:pt x="832984" y="549910"/>
                </a:lnTo>
                <a:lnTo>
                  <a:pt x="824904" y="545886"/>
                </a:lnTo>
                <a:lnTo>
                  <a:pt x="819863" y="542947"/>
                </a:lnTo>
                <a:lnTo>
                  <a:pt x="819778" y="542816"/>
                </a:lnTo>
                <a:lnTo>
                  <a:pt x="817897" y="538480"/>
                </a:lnTo>
                <a:lnTo>
                  <a:pt x="827280" y="538480"/>
                </a:lnTo>
                <a:lnTo>
                  <a:pt x="828145" y="537391"/>
                </a:lnTo>
                <a:lnTo>
                  <a:pt x="828266" y="537125"/>
                </a:lnTo>
                <a:lnTo>
                  <a:pt x="827621" y="534670"/>
                </a:lnTo>
                <a:lnTo>
                  <a:pt x="835161" y="534670"/>
                </a:lnTo>
                <a:lnTo>
                  <a:pt x="836597" y="538296"/>
                </a:lnTo>
                <a:lnTo>
                  <a:pt x="836503" y="539750"/>
                </a:lnTo>
                <a:lnTo>
                  <a:pt x="830135" y="539750"/>
                </a:lnTo>
                <a:lnTo>
                  <a:pt x="830214" y="544918"/>
                </a:lnTo>
                <a:lnTo>
                  <a:pt x="834660" y="549910"/>
                </a:lnTo>
                <a:lnTo>
                  <a:pt x="831805" y="556260"/>
                </a:lnTo>
                <a:close/>
              </a:path>
              <a:path w="4096384" h="836930">
                <a:moveTo>
                  <a:pt x="1013017" y="538480"/>
                </a:moveTo>
                <a:lnTo>
                  <a:pt x="1010837" y="537210"/>
                </a:lnTo>
                <a:lnTo>
                  <a:pt x="1010936" y="535877"/>
                </a:lnTo>
                <a:lnTo>
                  <a:pt x="1012847" y="534670"/>
                </a:lnTo>
                <a:lnTo>
                  <a:pt x="1015866" y="535940"/>
                </a:lnTo>
                <a:lnTo>
                  <a:pt x="1016029" y="537210"/>
                </a:lnTo>
                <a:lnTo>
                  <a:pt x="1013017" y="538480"/>
                </a:lnTo>
                <a:close/>
              </a:path>
              <a:path w="4096384" h="836930">
                <a:moveTo>
                  <a:pt x="1028857" y="538480"/>
                </a:moveTo>
                <a:lnTo>
                  <a:pt x="1013017" y="538480"/>
                </a:lnTo>
                <a:lnTo>
                  <a:pt x="1016029" y="537210"/>
                </a:lnTo>
                <a:lnTo>
                  <a:pt x="1015866" y="535940"/>
                </a:lnTo>
                <a:lnTo>
                  <a:pt x="1012847" y="534670"/>
                </a:lnTo>
                <a:lnTo>
                  <a:pt x="1025419" y="534670"/>
                </a:lnTo>
                <a:lnTo>
                  <a:pt x="1027599" y="537210"/>
                </a:lnTo>
                <a:lnTo>
                  <a:pt x="1028857" y="538480"/>
                </a:lnTo>
                <a:close/>
              </a:path>
              <a:path w="4096384" h="836930">
                <a:moveTo>
                  <a:pt x="1107051" y="541020"/>
                </a:moveTo>
                <a:lnTo>
                  <a:pt x="1107889" y="534670"/>
                </a:lnTo>
                <a:lnTo>
                  <a:pt x="1108809" y="537002"/>
                </a:lnTo>
                <a:lnTo>
                  <a:pt x="1108694" y="537619"/>
                </a:lnTo>
                <a:lnTo>
                  <a:pt x="1107051" y="541020"/>
                </a:lnTo>
                <a:close/>
              </a:path>
              <a:path w="4096384" h="836930">
                <a:moveTo>
                  <a:pt x="1129510" y="572770"/>
                </a:moveTo>
                <a:lnTo>
                  <a:pt x="1128175" y="572770"/>
                </a:lnTo>
                <a:lnTo>
                  <a:pt x="1126832" y="570230"/>
                </a:lnTo>
                <a:lnTo>
                  <a:pt x="1126158" y="570230"/>
                </a:lnTo>
                <a:lnTo>
                  <a:pt x="1125689" y="569033"/>
                </a:lnTo>
                <a:lnTo>
                  <a:pt x="1125151" y="568001"/>
                </a:lnTo>
                <a:lnTo>
                  <a:pt x="1125140" y="567807"/>
                </a:lnTo>
                <a:lnTo>
                  <a:pt x="1125265" y="564681"/>
                </a:lnTo>
                <a:lnTo>
                  <a:pt x="1124488" y="558800"/>
                </a:lnTo>
                <a:lnTo>
                  <a:pt x="1116113" y="558800"/>
                </a:lnTo>
                <a:lnTo>
                  <a:pt x="1113890" y="553781"/>
                </a:lnTo>
                <a:lnTo>
                  <a:pt x="1109758" y="548640"/>
                </a:lnTo>
                <a:lnTo>
                  <a:pt x="1111631" y="548628"/>
                </a:lnTo>
                <a:lnTo>
                  <a:pt x="1117776" y="547371"/>
                </a:lnTo>
                <a:lnTo>
                  <a:pt x="1117359" y="544162"/>
                </a:lnTo>
                <a:lnTo>
                  <a:pt x="1117235" y="543486"/>
                </a:lnTo>
                <a:lnTo>
                  <a:pt x="1115766" y="541020"/>
                </a:lnTo>
                <a:lnTo>
                  <a:pt x="1107051" y="541020"/>
                </a:lnTo>
                <a:lnTo>
                  <a:pt x="1108694" y="537619"/>
                </a:lnTo>
                <a:lnTo>
                  <a:pt x="1108809" y="537002"/>
                </a:lnTo>
                <a:lnTo>
                  <a:pt x="1107889" y="534670"/>
                </a:lnTo>
                <a:lnTo>
                  <a:pt x="1117331" y="534670"/>
                </a:lnTo>
                <a:lnTo>
                  <a:pt x="1122138" y="537210"/>
                </a:lnTo>
                <a:lnTo>
                  <a:pt x="1133367" y="537210"/>
                </a:lnTo>
                <a:lnTo>
                  <a:pt x="1133708" y="538480"/>
                </a:lnTo>
                <a:lnTo>
                  <a:pt x="1145861" y="538480"/>
                </a:lnTo>
                <a:lnTo>
                  <a:pt x="1139575" y="542290"/>
                </a:lnTo>
                <a:lnTo>
                  <a:pt x="1139234" y="542290"/>
                </a:lnTo>
                <a:lnTo>
                  <a:pt x="1141344" y="547370"/>
                </a:lnTo>
                <a:lnTo>
                  <a:pt x="1118117" y="547370"/>
                </a:lnTo>
                <a:lnTo>
                  <a:pt x="1117868" y="550213"/>
                </a:lnTo>
                <a:lnTo>
                  <a:pt x="1117994" y="551522"/>
                </a:lnTo>
                <a:lnTo>
                  <a:pt x="1120127" y="554990"/>
                </a:lnTo>
                <a:lnTo>
                  <a:pt x="1127671" y="554990"/>
                </a:lnTo>
                <a:lnTo>
                  <a:pt x="1128175" y="561340"/>
                </a:lnTo>
                <a:lnTo>
                  <a:pt x="1137224" y="561340"/>
                </a:lnTo>
                <a:lnTo>
                  <a:pt x="1133386" y="562569"/>
                </a:lnTo>
                <a:lnTo>
                  <a:pt x="1133411" y="562833"/>
                </a:lnTo>
                <a:lnTo>
                  <a:pt x="1136680" y="567690"/>
                </a:lnTo>
                <a:lnTo>
                  <a:pt x="1127003" y="567690"/>
                </a:lnTo>
                <a:lnTo>
                  <a:pt x="1130629" y="568939"/>
                </a:lnTo>
                <a:lnTo>
                  <a:pt x="1130514" y="571688"/>
                </a:lnTo>
                <a:lnTo>
                  <a:pt x="1129510" y="572770"/>
                </a:lnTo>
                <a:close/>
              </a:path>
              <a:path w="4096384" h="836930">
                <a:moveTo>
                  <a:pt x="1136216" y="538480"/>
                </a:moveTo>
                <a:lnTo>
                  <a:pt x="1133708" y="538480"/>
                </a:lnTo>
                <a:lnTo>
                  <a:pt x="1133509" y="537740"/>
                </a:lnTo>
                <a:lnTo>
                  <a:pt x="1133413" y="537147"/>
                </a:lnTo>
                <a:lnTo>
                  <a:pt x="1135214" y="534670"/>
                </a:lnTo>
                <a:lnTo>
                  <a:pt x="1136720" y="534670"/>
                </a:lnTo>
                <a:lnTo>
                  <a:pt x="1136216" y="538480"/>
                </a:lnTo>
                <a:close/>
              </a:path>
              <a:path w="4096384" h="836930">
                <a:moveTo>
                  <a:pt x="1145861" y="538480"/>
                </a:moveTo>
                <a:lnTo>
                  <a:pt x="1136216" y="538480"/>
                </a:lnTo>
                <a:lnTo>
                  <a:pt x="1136720" y="534670"/>
                </a:lnTo>
                <a:lnTo>
                  <a:pt x="1144767" y="534670"/>
                </a:lnTo>
                <a:lnTo>
                  <a:pt x="1147281" y="535940"/>
                </a:lnTo>
                <a:lnTo>
                  <a:pt x="1161782" y="535940"/>
                </a:lnTo>
                <a:lnTo>
                  <a:pt x="1160024" y="537210"/>
                </a:lnTo>
                <a:lnTo>
                  <a:pt x="1147956" y="537210"/>
                </a:lnTo>
                <a:lnTo>
                  <a:pt x="1145861" y="538480"/>
                </a:lnTo>
                <a:close/>
              </a:path>
              <a:path w="4096384" h="836930">
                <a:moveTo>
                  <a:pt x="1163540" y="538480"/>
                </a:moveTo>
                <a:lnTo>
                  <a:pt x="1160024" y="537210"/>
                </a:lnTo>
                <a:lnTo>
                  <a:pt x="1163540" y="534670"/>
                </a:lnTo>
                <a:lnTo>
                  <a:pt x="1164559" y="535960"/>
                </a:lnTo>
                <a:lnTo>
                  <a:pt x="1165216" y="537210"/>
                </a:lnTo>
                <a:lnTo>
                  <a:pt x="1163540" y="538480"/>
                </a:lnTo>
                <a:close/>
              </a:path>
              <a:path w="4096384" h="836930">
                <a:moveTo>
                  <a:pt x="1190366" y="538480"/>
                </a:moveTo>
                <a:lnTo>
                  <a:pt x="1163540" y="538480"/>
                </a:lnTo>
                <a:lnTo>
                  <a:pt x="1165021" y="537357"/>
                </a:lnTo>
                <a:lnTo>
                  <a:pt x="1165107" y="537002"/>
                </a:lnTo>
                <a:lnTo>
                  <a:pt x="1164559" y="535960"/>
                </a:lnTo>
                <a:lnTo>
                  <a:pt x="1163540" y="534670"/>
                </a:lnTo>
                <a:lnTo>
                  <a:pt x="1198911" y="534670"/>
                </a:lnTo>
                <a:lnTo>
                  <a:pt x="1199416" y="535940"/>
                </a:lnTo>
                <a:lnTo>
                  <a:pt x="1189692" y="535940"/>
                </a:lnTo>
                <a:lnTo>
                  <a:pt x="1188854" y="537210"/>
                </a:lnTo>
                <a:lnTo>
                  <a:pt x="1190366" y="538480"/>
                </a:lnTo>
                <a:close/>
              </a:path>
              <a:path w="4096384" h="836930">
                <a:moveTo>
                  <a:pt x="1202094" y="538480"/>
                </a:moveTo>
                <a:lnTo>
                  <a:pt x="1201092" y="538480"/>
                </a:lnTo>
                <a:lnTo>
                  <a:pt x="1199920" y="537210"/>
                </a:lnTo>
                <a:lnTo>
                  <a:pt x="1198911" y="534670"/>
                </a:lnTo>
                <a:lnTo>
                  <a:pt x="1203940" y="534670"/>
                </a:lnTo>
                <a:lnTo>
                  <a:pt x="1203272" y="537210"/>
                </a:lnTo>
                <a:lnTo>
                  <a:pt x="1202094" y="538480"/>
                </a:lnTo>
                <a:close/>
              </a:path>
              <a:path w="4096384" h="836930">
                <a:moveTo>
                  <a:pt x="1242728" y="538480"/>
                </a:moveTo>
                <a:lnTo>
                  <a:pt x="1202094" y="538480"/>
                </a:lnTo>
                <a:lnTo>
                  <a:pt x="1203272" y="537210"/>
                </a:lnTo>
                <a:lnTo>
                  <a:pt x="1203940" y="534670"/>
                </a:lnTo>
                <a:lnTo>
                  <a:pt x="1245179" y="534670"/>
                </a:lnTo>
                <a:lnTo>
                  <a:pt x="1241773" y="537125"/>
                </a:lnTo>
                <a:lnTo>
                  <a:pt x="1241809" y="537391"/>
                </a:lnTo>
                <a:lnTo>
                  <a:pt x="1242728" y="538480"/>
                </a:lnTo>
                <a:close/>
              </a:path>
              <a:path w="4096384" h="836930">
                <a:moveTo>
                  <a:pt x="1250705" y="544830"/>
                </a:moveTo>
                <a:lnTo>
                  <a:pt x="1249369" y="544830"/>
                </a:lnTo>
                <a:lnTo>
                  <a:pt x="1247693" y="543560"/>
                </a:lnTo>
                <a:lnTo>
                  <a:pt x="1247019" y="543560"/>
                </a:lnTo>
                <a:lnTo>
                  <a:pt x="1241809" y="537391"/>
                </a:lnTo>
                <a:lnTo>
                  <a:pt x="1241773" y="537125"/>
                </a:lnTo>
                <a:lnTo>
                  <a:pt x="1245179" y="534670"/>
                </a:lnTo>
                <a:lnTo>
                  <a:pt x="1252841" y="542245"/>
                </a:lnTo>
                <a:lnTo>
                  <a:pt x="1252727" y="542530"/>
                </a:lnTo>
                <a:lnTo>
                  <a:pt x="1252047" y="543560"/>
                </a:lnTo>
                <a:lnTo>
                  <a:pt x="1250705" y="544830"/>
                </a:lnTo>
                <a:close/>
              </a:path>
              <a:path w="4096384" h="836930">
                <a:moveTo>
                  <a:pt x="1261370" y="544830"/>
                </a:moveTo>
                <a:lnTo>
                  <a:pt x="1250705" y="544830"/>
                </a:lnTo>
                <a:lnTo>
                  <a:pt x="1252047" y="543560"/>
                </a:lnTo>
                <a:lnTo>
                  <a:pt x="1252727" y="542530"/>
                </a:lnTo>
                <a:lnTo>
                  <a:pt x="1252841" y="542245"/>
                </a:lnTo>
                <a:lnTo>
                  <a:pt x="1245179" y="534670"/>
                </a:lnTo>
                <a:lnTo>
                  <a:pt x="1252650" y="534670"/>
                </a:lnTo>
                <a:lnTo>
                  <a:pt x="1253724" y="539750"/>
                </a:lnTo>
                <a:lnTo>
                  <a:pt x="1254896" y="541020"/>
                </a:lnTo>
                <a:lnTo>
                  <a:pt x="1263951" y="541020"/>
                </a:lnTo>
                <a:lnTo>
                  <a:pt x="1261437" y="543560"/>
                </a:lnTo>
                <a:lnTo>
                  <a:pt x="1260599" y="543560"/>
                </a:lnTo>
                <a:lnTo>
                  <a:pt x="1261370" y="544830"/>
                </a:lnTo>
                <a:close/>
              </a:path>
              <a:path w="4096384" h="836930">
                <a:moveTo>
                  <a:pt x="1281886" y="542290"/>
                </a:moveTo>
                <a:lnTo>
                  <a:pt x="1281927" y="537147"/>
                </a:lnTo>
                <a:lnTo>
                  <a:pt x="1283562" y="534670"/>
                </a:lnTo>
                <a:lnTo>
                  <a:pt x="1289095" y="534670"/>
                </a:lnTo>
                <a:lnTo>
                  <a:pt x="1281886" y="542290"/>
                </a:lnTo>
                <a:close/>
              </a:path>
              <a:path w="4096384" h="836930">
                <a:moveTo>
                  <a:pt x="1329325" y="544830"/>
                </a:moveTo>
                <a:lnTo>
                  <a:pt x="1292782" y="544830"/>
                </a:lnTo>
                <a:lnTo>
                  <a:pt x="1292674" y="543486"/>
                </a:lnTo>
                <a:lnTo>
                  <a:pt x="1290935" y="542290"/>
                </a:lnTo>
                <a:lnTo>
                  <a:pt x="1281886" y="542290"/>
                </a:lnTo>
                <a:lnTo>
                  <a:pt x="1289095" y="534670"/>
                </a:lnTo>
                <a:lnTo>
                  <a:pt x="1308372" y="534670"/>
                </a:lnTo>
                <a:lnTo>
                  <a:pt x="1308876" y="537210"/>
                </a:lnTo>
                <a:lnTo>
                  <a:pt x="1309714" y="539750"/>
                </a:lnTo>
                <a:lnTo>
                  <a:pt x="1330664" y="539750"/>
                </a:lnTo>
                <a:lnTo>
                  <a:pt x="1328636" y="541037"/>
                </a:lnTo>
                <a:lnTo>
                  <a:pt x="1326477" y="543560"/>
                </a:lnTo>
                <a:lnTo>
                  <a:pt x="1329325" y="544830"/>
                </a:lnTo>
                <a:close/>
              </a:path>
              <a:path w="4096384" h="836930">
                <a:moveTo>
                  <a:pt x="1324126" y="538480"/>
                </a:moveTo>
                <a:lnTo>
                  <a:pt x="1322684" y="537125"/>
                </a:lnTo>
                <a:lnTo>
                  <a:pt x="1321303" y="535960"/>
                </a:lnTo>
                <a:lnTo>
                  <a:pt x="1321278" y="534670"/>
                </a:lnTo>
                <a:lnTo>
                  <a:pt x="1325469" y="534670"/>
                </a:lnTo>
                <a:lnTo>
                  <a:pt x="1324126" y="538480"/>
                </a:lnTo>
                <a:close/>
              </a:path>
              <a:path w="4096384" h="836930">
                <a:moveTo>
                  <a:pt x="1332678" y="538480"/>
                </a:moveTo>
                <a:lnTo>
                  <a:pt x="1324126" y="538480"/>
                </a:lnTo>
                <a:lnTo>
                  <a:pt x="1325469" y="534670"/>
                </a:lnTo>
                <a:lnTo>
                  <a:pt x="1349440" y="534670"/>
                </a:lnTo>
                <a:lnTo>
                  <a:pt x="1348432" y="537210"/>
                </a:lnTo>
                <a:lnTo>
                  <a:pt x="1343403" y="537210"/>
                </a:lnTo>
                <a:lnTo>
                  <a:pt x="1332678" y="538480"/>
                </a:lnTo>
                <a:close/>
              </a:path>
              <a:path w="4096384" h="836930">
                <a:moveTo>
                  <a:pt x="1351955" y="539750"/>
                </a:moveTo>
                <a:lnTo>
                  <a:pt x="1348432" y="539750"/>
                </a:lnTo>
                <a:lnTo>
                  <a:pt x="1348515" y="537002"/>
                </a:lnTo>
                <a:lnTo>
                  <a:pt x="1349440" y="534670"/>
                </a:lnTo>
                <a:lnTo>
                  <a:pt x="1350613" y="534670"/>
                </a:lnTo>
                <a:lnTo>
                  <a:pt x="1351845" y="537002"/>
                </a:lnTo>
                <a:lnTo>
                  <a:pt x="1351955" y="539750"/>
                </a:lnTo>
                <a:close/>
              </a:path>
              <a:path w="4096384" h="836930">
                <a:moveTo>
                  <a:pt x="1374414" y="539750"/>
                </a:moveTo>
                <a:lnTo>
                  <a:pt x="1351955" y="539750"/>
                </a:lnTo>
                <a:lnTo>
                  <a:pt x="1351845" y="537002"/>
                </a:lnTo>
                <a:lnTo>
                  <a:pt x="1350613" y="534670"/>
                </a:lnTo>
                <a:lnTo>
                  <a:pt x="1361174" y="534670"/>
                </a:lnTo>
                <a:lnTo>
                  <a:pt x="1362012" y="537210"/>
                </a:lnTo>
                <a:lnTo>
                  <a:pt x="1363355" y="538480"/>
                </a:lnTo>
                <a:lnTo>
                  <a:pt x="1374414" y="538480"/>
                </a:lnTo>
                <a:lnTo>
                  <a:pt x="1374414" y="539750"/>
                </a:lnTo>
                <a:close/>
              </a:path>
              <a:path w="4096384" h="836930">
                <a:moveTo>
                  <a:pt x="1364527" y="538480"/>
                </a:moveTo>
                <a:lnTo>
                  <a:pt x="1363355" y="538480"/>
                </a:lnTo>
                <a:lnTo>
                  <a:pt x="1362012" y="537210"/>
                </a:lnTo>
                <a:lnTo>
                  <a:pt x="1361174" y="534670"/>
                </a:lnTo>
                <a:lnTo>
                  <a:pt x="1365699" y="534670"/>
                </a:lnTo>
                <a:lnTo>
                  <a:pt x="1364527" y="538480"/>
                </a:lnTo>
                <a:close/>
              </a:path>
              <a:path w="4096384" h="836930">
                <a:moveTo>
                  <a:pt x="1374414" y="538480"/>
                </a:moveTo>
                <a:lnTo>
                  <a:pt x="1364527" y="538480"/>
                </a:lnTo>
                <a:lnTo>
                  <a:pt x="1365699" y="534670"/>
                </a:lnTo>
                <a:lnTo>
                  <a:pt x="1374414" y="534670"/>
                </a:lnTo>
                <a:lnTo>
                  <a:pt x="1374414" y="538480"/>
                </a:lnTo>
                <a:close/>
              </a:path>
              <a:path w="4096384" h="836930">
                <a:moveTo>
                  <a:pt x="1419005" y="538480"/>
                </a:moveTo>
                <a:lnTo>
                  <a:pt x="1418167" y="538480"/>
                </a:lnTo>
                <a:lnTo>
                  <a:pt x="1417302" y="537391"/>
                </a:lnTo>
                <a:lnTo>
                  <a:pt x="1417241" y="537002"/>
                </a:lnTo>
                <a:lnTo>
                  <a:pt x="1418167" y="534670"/>
                </a:lnTo>
                <a:lnTo>
                  <a:pt x="1419005" y="534670"/>
                </a:lnTo>
                <a:lnTo>
                  <a:pt x="1419651" y="537125"/>
                </a:lnTo>
                <a:lnTo>
                  <a:pt x="1419578" y="537391"/>
                </a:lnTo>
                <a:lnTo>
                  <a:pt x="1419005" y="538480"/>
                </a:lnTo>
                <a:close/>
              </a:path>
              <a:path w="4096384" h="836930">
                <a:moveTo>
                  <a:pt x="1428892" y="538480"/>
                </a:moveTo>
                <a:lnTo>
                  <a:pt x="1419005" y="538480"/>
                </a:lnTo>
                <a:lnTo>
                  <a:pt x="1419578" y="537391"/>
                </a:lnTo>
                <a:lnTo>
                  <a:pt x="1419651" y="537125"/>
                </a:lnTo>
                <a:lnTo>
                  <a:pt x="1419005" y="534670"/>
                </a:lnTo>
                <a:lnTo>
                  <a:pt x="1430739" y="534670"/>
                </a:lnTo>
                <a:lnTo>
                  <a:pt x="1428612" y="537147"/>
                </a:lnTo>
                <a:lnTo>
                  <a:pt x="1428737" y="537887"/>
                </a:lnTo>
                <a:lnTo>
                  <a:pt x="1428892" y="538480"/>
                </a:lnTo>
                <a:close/>
              </a:path>
              <a:path w="4096384" h="836930">
                <a:moveTo>
                  <a:pt x="1431911" y="538480"/>
                </a:moveTo>
                <a:lnTo>
                  <a:pt x="1428892" y="538480"/>
                </a:lnTo>
                <a:lnTo>
                  <a:pt x="1428737" y="537887"/>
                </a:lnTo>
                <a:lnTo>
                  <a:pt x="1428612" y="537147"/>
                </a:lnTo>
                <a:lnTo>
                  <a:pt x="1430739" y="534670"/>
                </a:lnTo>
                <a:lnTo>
                  <a:pt x="1433253" y="535940"/>
                </a:lnTo>
                <a:lnTo>
                  <a:pt x="1433587" y="537210"/>
                </a:lnTo>
                <a:lnTo>
                  <a:pt x="1431911" y="538480"/>
                </a:lnTo>
                <a:close/>
              </a:path>
              <a:path w="4096384" h="836930">
                <a:moveTo>
                  <a:pt x="1443563" y="538480"/>
                </a:moveTo>
                <a:lnTo>
                  <a:pt x="1431911" y="538480"/>
                </a:lnTo>
                <a:lnTo>
                  <a:pt x="1433587" y="537210"/>
                </a:lnTo>
                <a:lnTo>
                  <a:pt x="1433253" y="535940"/>
                </a:lnTo>
                <a:lnTo>
                  <a:pt x="1430739" y="534670"/>
                </a:lnTo>
                <a:lnTo>
                  <a:pt x="1443140" y="534670"/>
                </a:lnTo>
                <a:lnTo>
                  <a:pt x="1442139" y="537210"/>
                </a:lnTo>
                <a:lnTo>
                  <a:pt x="1443563" y="538480"/>
                </a:lnTo>
                <a:close/>
              </a:path>
              <a:path w="4096384" h="836930">
                <a:moveTo>
                  <a:pt x="1444987" y="539750"/>
                </a:moveTo>
                <a:lnTo>
                  <a:pt x="1442342" y="537391"/>
                </a:lnTo>
                <a:lnTo>
                  <a:pt x="1442221" y="537002"/>
                </a:lnTo>
                <a:lnTo>
                  <a:pt x="1443140" y="534670"/>
                </a:lnTo>
                <a:lnTo>
                  <a:pt x="1445661" y="534670"/>
                </a:lnTo>
                <a:lnTo>
                  <a:pt x="1445553" y="537619"/>
                </a:lnTo>
                <a:lnTo>
                  <a:pt x="1444987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44987" y="539750"/>
                </a:lnTo>
                <a:lnTo>
                  <a:pt x="1445553" y="537619"/>
                </a:lnTo>
                <a:lnTo>
                  <a:pt x="1445661" y="534670"/>
                </a:lnTo>
                <a:lnTo>
                  <a:pt x="1453223" y="534670"/>
                </a:lnTo>
                <a:lnTo>
                  <a:pt x="1452994" y="536401"/>
                </a:lnTo>
                <a:lnTo>
                  <a:pt x="1453008" y="537391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53008" y="537391"/>
                </a:lnTo>
                <a:lnTo>
                  <a:pt x="1452994" y="536401"/>
                </a:lnTo>
                <a:lnTo>
                  <a:pt x="1453223" y="534670"/>
                </a:lnTo>
                <a:lnTo>
                  <a:pt x="1457750" y="535960"/>
                </a:lnTo>
                <a:lnTo>
                  <a:pt x="1459399" y="537210"/>
                </a:lnTo>
                <a:lnTo>
                  <a:pt x="1457723" y="538480"/>
                </a:lnTo>
                <a:lnTo>
                  <a:pt x="1456217" y="538480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86149" y="557530"/>
                </a:moveTo>
                <a:lnTo>
                  <a:pt x="1484045" y="557530"/>
                </a:lnTo>
                <a:lnTo>
                  <a:pt x="1481360" y="546100"/>
                </a:lnTo>
                <a:lnTo>
                  <a:pt x="1477838" y="546100"/>
                </a:lnTo>
                <a:lnTo>
                  <a:pt x="1486893" y="534670"/>
                </a:lnTo>
                <a:lnTo>
                  <a:pt x="1487398" y="537210"/>
                </a:lnTo>
                <a:lnTo>
                  <a:pt x="1492993" y="537210"/>
                </a:lnTo>
                <a:lnTo>
                  <a:pt x="1488580" y="541011"/>
                </a:lnTo>
                <a:lnTo>
                  <a:pt x="1490051" y="541420"/>
                </a:lnTo>
                <a:lnTo>
                  <a:pt x="1485551" y="544830"/>
                </a:lnTo>
                <a:lnTo>
                  <a:pt x="1482369" y="544830"/>
                </a:lnTo>
                <a:lnTo>
                  <a:pt x="1488399" y="553720"/>
                </a:lnTo>
                <a:lnTo>
                  <a:pt x="1488733" y="553720"/>
                </a:lnTo>
                <a:lnTo>
                  <a:pt x="1486149" y="557530"/>
                </a:lnTo>
                <a:close/>
              </a:path>
              <a:path w="4096384" h="836930">
                <a:moveTo>
                  <a:pt x="1487398" y="537210"/>
                </a:moveTo>
                <a:lnTo>
                  <a:pt x="1486893" y="534670"/>
                </a:lnTo>
                <a:lnTo>
                  <a:pt x="1487398" y="537210"/>
                </a:lnTo>
                <a:close/>
              </a:path>
              <a:path w="4096384" h="836930">
                <a:moveTo>
                  <a:pt x="1490051" y="541420"/>
                </a:moveTo>
                <a:lnTo>
                  <a:pt x="1488580" y="541011"/>
                </a:lnTo>
                <a:lnTo>
                  <a:pt x="1495943" y="534670"/>
                </a:lnTo>
                <a:lnTo>
                  <a:pt x="1495943" y="535457"/>
                </a:lnTo>
                <a:lnTo>
                  <a:pt x="1495361" y="535877"/>
                </a:lnTo>
                <a:lnTo>
                  <a:pt x="1495943" y="536401"/>
                </a:lnTo>
                <a:lnTo>
                  <a:pt x="1495943" y="539750"/>
                </a:lnTo>
                <a:lnTo>
                  <a:pt x="1492256" y="539750"/>
                </a:lnTo>
                <a:lnTo>
                  <a:pt x="1490051" y="541420"/>
                </a:lnTo>
                <a:close/>
              </a:path>
              <a:path w="4096384" h="836930">
                <a:moveTo>
                  <a:pt x="1495943" y="535457"/>
                </a:moveTo>
                <a:lnTo>
                  <a:pt x="1495943" y="534670"/>
                </a:lnTo>
                <a:lnTo>
                  <a:pt x="1497033" y="534670"/>
                </a:lnTo>
                <a:lnTo>
                  <a:pt x="1495943" y="535457"/>
                </a:lnTo>
                <a:close/>
              </a:path>
              <a:path w="4096384" h="836930">
                <a:moveTo>
                  <a:pt x="1521086" y="539750"/>
                </a:moveTo>
                <a:lnTo>
                  <a:pt x="1519076" y="539750"/>
                </a:lnTo>
                <a:lnTo>
                  <a:pt x="1519842" y="536270"/>
                </a:lnTo>
                <a:lnTo>
                  <a:pt x="1519964" y="535877"/>
                </a:lnTo>
                <a:lnTo>
                  <a:pt x="1520923" y="534670"/>
                </a:lnTo>
                <a:lnTo>
                  <a:pt x="1521720" y="538296"/>
                </a:lnTo>
                <a:lnTo>
                  <a:pt x="1521617" y="538750"/>
                </a:lnTo>
                <a:lnTo>
                  <a:pt x="1521086" y="53975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21086" y="539750"/>
                </a:lnTo>
                <a:lnTo>
                  <a:pt x="1521617" y="538750"/>
                </a:lnTo>
                <a:lnTo>
                  <a:pt x="1521720" y="538296"/>
                </a:lnTo>
                <a:lnTo>
                  <a:pt x="1520923" y="534670"/>
                </a:lnTo>
                <a:lnTo>
                  <a:pt x="1535553" y="534670"/>
                </a:lnTo>
                <a:lnTo>
                  <a:pt x="1533912" y="538296"/>
                </a:lnTo>
                <a:lnTo>
                  <a:pt x="1534021" y="538688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50131" y="539766"/>
                </a:lnTo>
                <a:lnTo>
                  <a:pt x="1548998" y="537391"/>
                </a:lnTo>
                <a:lnTo>
                  <a:pt x="1548937" y="537125"/>
                </a:lnTo>
                <a:lnTo>
                  <a:pt x="1549176" y="536217"/>
                </a:lnTo>
                <a:lnTo>
                  <a:pt x="1549298" y="535877"/>
                </a:lnTo>
                <a:lnTo>
                  <a:pt x="1550257" y="534670"/>
                </a:lnTo>
                <a:lnTo>
                  <a:pt x="1552115" y="534670"/>
                </a:lnTo>
                <a:lnTo>
                  <a:pt x="1553650" y="537147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53504" y="541020"/>
                </a:lnTo>
                <a:lnTo>
                  <a:pt x="1553650" y="537147"/>
                </a:lnTo>
                <a:lnTo>
                  <a:pt x="1552115" y="534670"/>
                </a:lnTo>
                <a:lnTo>
                  <a:pt x="1553099" y="534670"/>
                </a:lnTo>
                <a:lnTo>
                  <a:pt x="1556483" y="539750"/>
                </a:lnTo>
                <a:lnTo>
                  <a:pt x="1564833" y="539750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55384" y="546019"/>
                </a:moveTo>
                <a:lnTo>
                  <a:pt x="1558796" y="543560"/>
                </a:lnTo>
                <a:lnTo>
                  <a:pt x="1554772" y="542289"/>
                </a:lnTo>
                <a:lnTo>
                  <a:pt x="1546905" y="541020"/>
                </a:lnTo>
                <a:lnTo>
                  <a:pt x="1567511" y="541020"/>
                </a:lnTo>
                <a:lnTo>
                  <a:pt x="1568110" y="537391"/>
                </a:lnTo>
                <a:lnTo>
                  <a:pt x="1568234" y="535877"/>
                </a:lnTo>
                <a:lnTo>
                  <a:pt x="1566005" y="534670"/>
                </a:lnTo>
                <a:lnTo>
                  <a:pt x="1574052" y="535940"/>
                </a:lnTo>
                <a:lnTo>
                  <a:pt x="1576396" y="535940"/>
                </a:lnTo>
                <a:lnTo>
                  <a:pt x="1573509" y="539750"/>
                </a:lnTo>
                <a:lnTo>
                  <a:pt x="1572546" y="539750"/>
                </a:lnTo>
                <a:lnTo>
                  <a:pt x="1571034" y="542290"/>
                </a:lnTo>
                <a:lnTo>
                  <a:pt x="1568015" y="542290"/>
                </a:lnTo>
                <a:lnTo>
                  <a:pt x="1567851" y="543560"/>
                </a:lnTo>
                <a:lnTo>
                  <a:pt x="1563824" y="54356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1574052" y="535940"/>
                </a:moveTo>
                <a:lnTo>
                  <a:pt x="1566005" y="534670"/>
                </a:lnTo>
                <a:lnTo>
                  <a:pt x="1572711" y="534670"/>
                </a:lnTo>
                <a:lnTo>
                  <a:pt x="1574052" y="535940"/>
                </a:lnTo>
                <a:close/>
              </a:path>
              <a:path w="4096384" h="836930">
                <a:moveTo>
                  <a:pt x="1740669" y="538480"/>
                </a:moveTo>
                <a:lnTo>
                  <a:pt x="1739831" y="537210"/>
                </a:lnTo>
                <a:lnTo>
                  <a:pt x="1738325" y="537210"/>
                </a:lnTo>
                <a:lnTo>
                  <a:pt x="1738453" y="536217"/>
                </a:lnTo>
                <a:lnTo>
                  <a:pt x="1738580" y="535877"/>
                </a:lnTo>
                <a:lnTo>
                  <a:pt x="1740335" y="534670"/>
                </a:lnTo>
                <a:lnTo>
                  <a:pt x="1743020" y="535940"/>
                </a:lnTo>
                <a:lnTo>
                  <a:pt x="1740669" y="538480"/>
                </a:lnTo>
                <a:close/>
              </a:path>
              <a:path w="4096384" h="836930">
                <a:moveTo>
                  <a:pt x="1746706" y="538480"/>
                </a:moveTo>
                <a:lnTo>
                  <a:pt x="1740669" y="538480"/>
                </a:lnTo>
                <a:lnTo>
                  <a:pt x="1743020" y="535940"/>
                </a:lnTo>
                <a:lnTo>
                  <a:pt x="1740335" y="534670"/>
                </a:lnTo>
                <a:lnTo>
                  <a:pt x="1746706" y="534670"/>
                </a:lnTo>
                <a:lnTo>
                  <a:pt x="1746706" y="538480"/>
                </a:lnTo>
                <a:close/>
              </a:path>
              <a:path w="4096384" h="836930">
                <a:moveTo>
                  <a:pt x="1909554" y="539750"/>
                </a:moveTo>
                <a:lnTo>
                  <a:pt x="1906772" y="539750"/>
                </a:lnTo>
                <a:lnTo>
                  <a:pt x="1907718" y="537391"/>
                </a:lnTo>
                <a:lnTo>
                  <a:pt x="1907844" y="537147"/>
                </a:lnTo>
                <a:lnTo>
                  <a:pt x="1909971" y="534670"/>
                </a:lnTo>
                <a:lnTo>
                  <a:pt x="1910295" y="535877"/>
                </a:lnTo>
                <a:lnTo>
                  <a:pt x="1911818" y="537210"/>
                </a:lnTo>
                <a:lnTo>
                  <a:pt x="1912461" y="538480"/>
                </a:lnTo>
                <a:lnTo>
                  <a:pt x="1909554" y="539750"/>
                </a:lnTo>
                <a:close/>
              </a:path>
              <a:path w="4096384" h="836930">
                <a:moveTo>
                  <a:pt x="1959925" y="547370"/>
                </a:moveTo>
                <a:lnTo>
                  <a:pt x="1957751" y="546100"/>
                </a:lnTo>
                <a:lnTo>
                  <a:pt x="1955570" y="546100"/>
                </a:lnTo>
                <a:lnTo>
                  <a:pt x="1964783" y="534670"/>
                </a:lnTo>
                <a:lnTo>
                  <a:pt x="1965759" y="538354"/>
                </a:lnTo>
                <a:lnTo>
                  <a:pt x="1966797" y="541011"/>
                </a:lnTo>
                <a:lnTo>
                  <a:pt x="1959925" y="547370"/>
                </a:lnTo>
                <a:close/>
              </a:path>
              <a:path w="4096384" h="836930">
                <a:moveTo>
                  <a:pt x="2138616" y="541020"/>
                </a:moveTo>
                <a:lnTo>
                  <a:pt x="2135598" y="541020"/>
                </a:lnTo>
                <a:lnTo>
                  <a:pt x="2137608" y="534670"/>
                </a:lnTo>
                <a:lnTo>
                  <a:pt x="2139959" y="537210"/>
                </a:lnTo>
                <a:lnTo>
                  <a:pt x="2140384" y="538296"/>
                </a:lnTo>
                <a:lnTo>
                  <a:pt x="2140270" y="539186"/>
                </a:lnTo>
                <a:lnTo>
                  <a:pt x="2140143" y="539672"/>
                </a:lnTo>
                <a:lnTo>
                  <a:pt x="2140020" y="539836"/>
                </a:lnTo>
                <a:lnTo>
                  <a:pt x="2138616" y="541020"/>
                </a:lnTo>
                <a:close/>
              </a:path>
              <a:path w="4096384" h="836930">
                <a:moveTo>
                  <a:pt x="2328537" y="535940"/>
                </a:moveTo>
                <a:lnTo>
                  <a:pt x="2325349" y="535940"/>
                </a:lnTo>
                <a:lnTo>
                  <a:pt x="2326861" y="534670"/>
                </a:lnTo>
                <a:lnTo>
                  <a:pt x="2328537" y="535940"/>
                </a:lnTo>
                <a:close/>
              </a:path>
              <a:path w="4096384" h="836930">
                <a:moveTo>
                  <a:pt x="2319719" y="557530"/>
                </a:moveTo>
                <a:lnTo>
                  <a:pt x="2317137" y="557530"/>
                </a:lnTo>
                <a:lnTo>
                  <a:pt x="2315513" y="551377"/>
                </a:lnTo>
                <a:lnTo>
                  <a:pt x="2315403" y="550740"/>
                </a:lnTo>
                <a:lnTo>
                  <a:pt x="2315277" y="549786"/>
                </a:lnTo>
                <a:lnTo>
                  <a:pt x="2323973" y="548112"/>
                </a:lnTo>
                <a:lnTo>
                  <a:pt x="2327699" y="547370"/>
                </a:lnTo>
                <a:lnTo>
                  <a:pt x="2319148" y="543560"/>
                </a:lnTo>
                <a:lnTo>
                  <a:pt x="2328197" y="543560"/>
                </a:lnTo>
                <a:lnTo>
                  <a:pt x="2328367" y="535940"/>
                </a:lnTo>
                <a:lnTo>
                  <a:pt x="2326861" y="534670"/>
                </a:lnTo>
                <a:lnTo>
                  <a:pt x="2343705" y="534670"/>
                </a:lnTo>
                <a:lnTo>
                  <a:pt x="2335406" y="538480"/>
                </a:lnTo>
                <a:lnTo>
                  <a:pt x="2338091" y="538480"/>
                </a:lnTo>
                <a:lnTo>
                  <a:pt x="2341273" y="544830"/>
                </a:lnTo>
                <a:lnTo>
                  <a:pt x="2357620" y="544830"/>
                </a:lnTo>
                <a:lnTo>
                  <a:pt x="2354349" y="548640"/>
                </a:lnTo>
                <a:lnTo>
                  <a:pt x="2391056" y="548640"/>
                </a:lnTo>
                <a:lnTo>
                  <a:pt x="2392008" y="551180"/>
                </a:lnTo>
                <a:lnTo>
                  <a:pt x="2340775" y="551180"/>
                </a:lnTo>
                <a:lnTo>
                  <a:pt x="2339705" y="552333"/>
                </a:lnTo>
                <a:lnTo>
                  <a:pt x="2339767" y="553720"/>
                </a:lnTo>
                <a:lnTo>
                  <a:pt x="2320320" y="553720"/>
                </a:lnTo>
                <a:lnTo>
                  <a:pt x="2319719" y="557530"/>
                </a:lnTo>
                <a:close/>
              </a:path>
              <a:path w="4096384" h="836930">
                <a:moveTo>
                  <a:pt x="2406483" y="543560"/>
                </a:moveTo>
                <a:lnTo>
                  <a:pt x="2406863" y="542094"/>
                </a:lnTo>
                <a:lnTo>
                  <a:pt x="2402122" y="534670"/>
                </a:lnTo>
                <a:lnTo>
                  <a:pt x="2409288" y="535960"/>
                </a:lnTo>
                <a:lnTo>
                  <a:pt x="2416875" y="537210"/>
                </a:lnTo>
                <a:lnTo>
                  <a:pt x="2406483" y="543560"/>
                </a:lnTo>
                <a:close/>
              </a:path>
              <a:path w="4096384" h="836930">
                <a:moveTo>
                  <a:pt x="2419219" y="543560"/>
                </a:moveTo>
                <a:lnTo>
                  <a:pt x="2406483" y="543560"/>
                </a:lnTo>
                <a:lnTo>
                  <a:pt x="2416875" y="537210"/>
                </a:lnTo>
                <a:lnTo>
                  <a:pt x="2409161" y="535940"/>
                </a:lnTo>
                <a:lnTo>
                  <a:pt x="2402122" y="534670"/>
                </a:lnTo>
                <a:lnTo>
                  <a:pt x="2427436" y="534670"/>
                </a:lnTo>
                <a:lnTo>
                  <a:pt x="2429276" y="535940"/>
                </a:lnTo>
                <a:lnTo>
                  <a:pt x="2421569" y="535940"/>
                </a:lnTo>
                <a:lnTo>
                  <a:pt x="2419335" y="538354"/>
                </a:lnTo>
                <a:lnTo>
                  <a:pt x="2419219" y="543560"/>
                </a:lnTo>
                <a:close/>
              </a:path>
              <a:path w="4096384" h="836930">
                <a:moveTo>
                  <a:pt x="2635299" y="547370"/>
                </a:moveTo>
                <a:lnTo>
                  <a:pt x="2633793" y="534670"/>
                </a:lnTo>
                <a:lnTo>
                  <a:pt x="2635790" y="537210"/>
                </a:lnTo>
                <a:lnTo>
                  <a:pt x="2637132" y="538480"/>
                </a:lnTo>
                <a:lnTo>
                  <a:pt x="2639578" y="538480"/>
                </a:lnTo>
                <a:lnTo>
                  <a:pt x="2638638" y="541020"/>
                </a:lnTo>
                <a:lnTo>
                  <a:pt x="2635299" y="547370"/>
                </a:lnTo>
                <a:close/>
              </a:path>
              <a:path w="4096384" h="836930">
                <a:moveTo>
                  <a:pt x="2637132" y="538480"/>
                </a:moveTo>
                <a:lnTo>
                  <a:pt x="2635741" y="537147"/>
                </a:lnTo>
                <a:lnTo>
                  <a:pt x="2633793" y="534670"/>
                </a:lnTo>
                <a:lnTo>
                  <a:pt x="2640989" y="534670"/>
                </a:lnTo>
                <a:lnTo>
                  <a:pt x="2637132" y="538480"/>
                </a:lnTo>
                <a:close/>
              </a:path>
              <a:path w="4096384" h="836930">
                <a:moveTo>
                  <a:pt x="2639578" y="538480"/>
                </a:moveTo>
                <a:lnTo>
                  <a:pt x="2637132" y="538480"/>
                </a:lnTo>
                <a:lnTo>
                  <a:pt x="2640989" y="534670"/>
                </a:lnTo>
                <a:lnTo>
                  <a:pt x="2639578" y="538480"/>
                </a:lnTo>
                <a:close/>
              </a:path>
              <a:path w="4096384" h="836930">
                <a:moveTo>
                  <a:pt x="2677703" y="535940"/>
                </a:moveTo>
                <a:lnTo>
                  <a:pt x="2670507" y="535940"/>
                </a:lnTo>
                <a:lnTo>
                  <a:pt x="2677703" y="534670"/>
                </a:lnTo>
                <a:lnTo>
                  <a:pt x="2677703" y="535940"/>
                </a:lnTo>
                <a:close/>
              </a:path>
              <a:path w="4096384" h="836930">
                <a:moveTo>
                  <a:pt x="2684558" y="542290"/>
                </a:moveTo>
                <a:lnTo>
                  <a:pt x="2677818" y="541011"/>
                </a:lnTo>
                <a:lnTo>
                  <a:pt x="2672896" y="539766"/>
                </a:lnTo>
                <a:lnTo>
                  <a:pt x="2677545" y="535940"/>
                </a:lnTo>
                <a:lnTo>
                  <a:pt x="2677703" y="535940"/>
                </a:lnTo>
                <a:lnTo>
                  <a:pt x="2677703" y="534670"/>
                </a:lnTo>
                <a:lnTo>
                  <a:pt x="2684558" y="54229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1629" y="535940"/>
                </a:lnTo>
                <a:lnTo>
                  <a:pt x="3074478" y="534670"/>
                </a:lnTo>
                <a:lnTo>
                  <a:pt x="3076393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3108153" y="543741"/>
                </a:moveTo>
                <a:lnTo>
                  <a:pt x="3108153" y="535940"/>
                </a:lnTo>
                <a:lnTo>
                  <a:pt x="3115042" y="534670"/>
                </a:lnTo>
                <a:lnTo>
                  <a:pt x="3108337" y="543560"/>
                </a:lnTo>
                <a:lnTo>
                  <a:pt x="3108153" y="543741"/>
                </a:lnTo>
                <a:close/>
              </a:path>
              <a:path w="4096384" h="836930">
                <a:moveTo>
                  <a:pt x="3241536" y="535145"/>
                </a:moveTo>
                <a:lnTo>
                  <a:pt x="3241763" y="534670"/>
                </a:lnTo>
                <a:lnTo>
                  <a:pt x="3241582" y="535113"/>
                </a:lnTo>
                <a:close/>
              </a:path>
              <a:path w="4096384" h="836930">
                <a:moveTo>
                  <a:pt x="3241613" y="535093"/>
                </a:moveTo>
                <a:lnTo>
                  <a:pt x="3241763" y="534670"/>
                </a:lnTo>
                <a:lnTo>
                  <a:pt x="3242239" y="534670"/>
                </a:lnTo>
                <a:lnTo>
                  <a:pt x="3241613" y="535093"/>
                </a:lnTo>
                <a:close/>
              </a:path>
              <a:path w="4096384" h="836930">
                <a:moveTo>
                  <a:pt x="3288743" y="539750"/>
                </a:moveTo>
                <a:lnTo>
                  <a:pt x="3283335" y="539750"/>
                </a:lnTo>
                <a:lnTo>
                  <a:pt x="3288357" y="534670"/>
                </a:lnTo>
                <a:lnTo>
                  <a:pt x="3288743" y="539750"/>
                </a:lnTo>
                <a:close/>
              </a:path>
              <a:path w="4096384" h="836930">
                <a:moveTo>
                  <a:pt x="3409619" y="537002"/>
                </a:moveTo>
                <a:lnTo>
                  <a:pt x="3409707" y="536658"/>
                </a:lnTo>
                <a:lnTo>
                  <a:pt x="3410881" y="534670"/>
                </a:lnTo>
                <a:lnTo>
                  <a:pt x="3409619" y="537002"/>
                </a:lnTo>
                <a:close/>
              </a:path>
              <a:path w="4096384" h="836930">
                <a:moveTo>
                  <a:pt x="3409565" y="537210"/>
                </a:moveTo>
                <a:lnTo>
                  <a:pt x="3409619" y="537002"/>
                </a:lnTo>
                <a:lnTo>
                  <a:pt x="3410881" y="534670"/>
                </a:lnTo>
                <a:lnTo>
                  <a:pt x="3416822" y="534670"/>
                </a:lnTo>
                <a:lnTo>
                  <a:pt x="3417436" y="535940"/>
                </a:lnTo>
                <a:lnTo>
                  <a:pt x="3411064" y="535940"/>
                </a:lnTo>
                <a:lnTo>
                  <a:pt x="3409565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86289" y="538594"/>
                </a:lnTo>
                <a:lnTo>
                  <a:pt x="3486409" y="538296"/>
                </a:lnTo>
                <a:lnTo>
                  <a:pt x="3488185" y="534670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505551" y="535436"/>
                </a:moveTo>
                <a:lnTo>
                  <a:pt x="3505003" y="535057"/>
                </a:lnTo>
                <a:lnTo>
                  <a:pt x="3506100" y="534670"/>
                </a:lnTo>
                <a:lnTo>
                  <a:pt x="3505551" y="535436"/>
                </a:lnTo>
                <a:close/>
              </a:path>
              <a:path w="4096384" h="836930">
                <a:moveTo>
                  <a:pt x="3509616" y="537210"/>
                </a:moveTo>
                <a:lnTo>
                  <a:pt x="3506277" y="535940"/>
                </a:lnTo>
                <a:lnTo>
                  <a:pt x="3505581" y="535457"/>
                </a:lnTo>
                <a:lnTo>
                  <a:pt x="3506100" y="534670"/>
                </a:lnTo>
                <a:lnTo>
                  <a:pt x="3509556" y="534670"/>
                </a:lnTo>
                <a:lnTo>
                  <a:pt x="3509616" y="537210"/>
                </a:lnTo>
                <a:close/>
              </a:path>
              <a:path w="4096384" h="836930">
                <a:moveTo>
                  <a:pt x="3722180" y="542290"/>
                </a:moveTo>
                <a:lnTo>
                  <a:pt x="3715966" y="542290"/>
                </a:lnTo>
                <a:lnTo>
                  <a:pt x="3713493" y="541037"/>
                </a:lnTo>
                <a:lnTo>
                  <a:pt x="3713458" y="534670"/>
                </a:lnTo>
                <a:lnTo>
                  <a:pt x="3722180" y="542290"/>
                </a:lnTo>
                <a:close/>
              </a:path>
              <a:path w="4096384" h="836930">
                <a:moveTo>
                  <a:pt x="170024" y="535940"/>
                </a:moveTo>
                <a:lnTo>
                  <a:pt x="167510" y="535940"/>
                </a:lnTo>
                <a:lnTo>
                  <a:pt x="169197" y="534686"/>
                </a:lnTo>
                <a:lnTo>
                  <a:pt x="170024" y="535940"/>
                </a:lnTo>
                <a:close/>
              </a:path>
              <a:path w="4096384" h="836930">
                <a:moveTo>
                  <a:pt x="2357620" y="544830"/>
                </a:moveTo>
                <a:lnTo>
                  <a:pt x="2341273" y="544830"/>
                </a:lnTo>
                <a:lnTo>
                  <a:pt x="2343453" y="538480"/>
                </a:lnTo>
                <a:lnTo>
                  <a:pt x="2345689" y="534716"/>
                </a:lnTo>
                <a:lnTo>
                  <a:pt x="2347140" y="535940"/>
                </a:lnTo>
                <a:lnTo>
                  <a:pt x="2372496" y="535940"/>
                </a:lnTo>
                <a:lnTo>
                  <a:pt x="2372727" y="537210"/>
                </a:lnTo>
                <a:lnTo>
                  <a:pt x="2364243" y="537210"/>
                </a:lnTo>
                <a:lnTo>
                  <a:pt x="2364744" y="538480"/>
                </a:lnTo>
                <a:lnTo>
                  <a:pt x="2353177" y="538480"/>
                </a:lnTo>
                <a:lnTo>
                  <a:pt x="2353675" y="541020"/>
                </a:lnTo>
                <a:lnTo>
                  <a:pt x="2356359" y="542290"/>
                </a:lnTo>
                <a:lnTo>
                  <a:pt x="2359800" y="542290"/>
                </a:lnTo>
                <a:lnTo>
                  <a:pt x="2357620" y="544830"/>
                </a:lnTo>
                <a:close/>
              </a:path>
              <a:path w="4096384" h="836930">
                <a:moveTo>
                  <a:pt x="1991440" y="542290"/>
                </a:moveTo>
                <a:lnTo>
                  <a:pt x="1972333" y="542290"/>
                </a:lnTo>
                <a:lnTo>
                  <a:pt x="1978704" y="541020"/>
                </a:lnTo>
                <a:lnTo>
                  <a:pt x="1979577" y="539672"/>
                </a:lnTo>
                <a:lnTo>
                  <a:pt x="1980210" y="538480"/>
                </a:lnTo>
                <a:lnTo>
                  <a:pt x="1980929" y="537391"/>
                </a:lnTo>
                <a:lnTo>
                  <a:pt x="1980939" y="536620"/>
                </a:lnTo>
                <a:lnTo>
                  <a:pt x="1980618" y="534878"/>
                </a:lnTo>
                <a:lnTo>
                  <a:pt x="1983563" y="535940"/>
                </a:lnTo>
                <a:lnTo>
                  <a:pt x="2023370" y="535940"/>
                </a:lnTo>
                <a:lnTo>
                  <a:pt x="2023916" y="537210"/>
                </a:lnTo>
                <a:lnTo>
                  <a:pt x="1990936" y="537210"/>
                </a:lnTo>
                <a:lnTo>
                  <a:pt x="1989763" y="538480"/>
                </a:lnTo>
                <a:lnTo>
                  <a:pt x="1989290" y="539672"/>
                </a:lnTo>
                <a:lnTo>
                  <a:pt x="1989330" y="539927"/>
                </a:lnTo>
                <a:lnTo>
                  <a:pt x="1989760" y="541011"/>
                </a:lnTo>
                <a:lnTo>
                  <a:pt x="1991440" y="542290"/>
                </a:lnTo>
                <a:close/>
              </a:path>
              <a:path w="4096384" h="836930">
                <a:moveTo>
                  <a:pt x="3496056" y="549910"/>
                </a:moveTo>
                <a:lnTo>
                  <a:pt x="3492342" y="546241"/>
                </a:lnTo>
                <a:lnTo>
                  <a:pt x="3492219" y="546055"/>
                </a:lnTo>
                <a:lnTo>
                  <a:pt x="3493358" y="543560"/>
                </a:lnTo>
                <a:lnTo>
                  <a:pt x="3498230" y="537210"/>
                </a:lnTo>
                <a:lnTo>
                  <a:pt x="3498904" y="537210"/>
                </a:lnTo>
                <a:lnTo>
                  <a:pt x="3505003" y="535057"/>
                </a:lnTo>
                <a:lnTo>
                  <a:pt x="3505526" y="535419"/>
                </a:lnTo>
                <a:lnTo>
                  <a:pt x="3501549" y="541020"/>
                </a:lnTo>
                <a:lnTo>
                  <a:pt x="3496724" y="541020"/>
                </a:lnTo>
                <a:lnTo>
                  <a:pt x="3500591" y="547370"/>
                </a:lnTo>
                <a:lnTo>
                  <a:pt x="3497581" y="547370"/>
                </a:lnTo>
                <a:lnTo>
                  <a:pt x="3496056" y="549910"/>
                </a:lnTo>
                <a:close/>
              </a:path>
              <a:path w="4096384" h="836930">
                <a:moveTo>
                  <a:pt x="1510525" y="539750"/>
                </a:moveTo>
                <a:lnTo>
                  <a:pt x="1511753" y="535113"/>
                </a:lnTo>
                <a:lnTo>
                  <a:pt x="1512207" y="535629"/>
                </a:lnTo>
                <a:lnTo>
                  <a:pt x="1512085" y="536217"/>
                </a:lnTo>
                <a:lnTo>
                  <a:pt x="1510525" y="539750"/>
                </a:lnTo>
                <a:close/>
              </a:path>
              <a:path w="4096384" h="836930">
                <a:moveTo>
                  <a:pt x="3246317" y="553009"/>
                </a:moveTo>
                <a:lnTo>
                  <a:pt x="3242603" y="547370"/>
                </a:lnTo>
                <a:lnTo>
                  <a:pt x="3237574" y="544830"/>
                </a:lnTo>
                <a:lnTo>
                  <a:pt x="3232419" y="544830"/>
                </a:lnTo>
                <a:lnTo>
                  <a:pt x="3230440" y="543727"/>
                </a:lnTo>
                <a:lnTo>
                  <a:pt x="3232253" y="542245"/>
                </a:lnTo>
                <a:lnTo>
                  <a:pt x="3234717" y="539750"/>
                </a:lnTo>
                <a:lnTo>
                  <a:pt x="3241536" y="535145"/>
                </a:lnTo>
                <a:lnTo>
                  <a:pt x="3238731" y="541020"/>
                </a:lnTo>
                <a:lnTo>
                  <a:pt x="3254553" y="541020"/>
                </a:lnTo>
                <a:lnTo>
                  <a:pt x="3244788" y="548640"/>
                </a:lnTo>
                <a:lnTo>
                  <a:pt x="3260195" y="548640"/>
                </a:lnTo>
                <a:lnTo>
                  <a:pt x="3265901" y="552450"/>
                </a:lnTo>
                <a:lnTo>
                  <a:pt x="3246628" y="552450"/>
                </a:lnTo>
                <a:lnTo>
                  <a:pt x="3246317" y="553009"/>
                </a:lnTo>
                <a:close/>
              </a:path>
              <a:path w="4096384" h="836930">
                <a:moveTo>
                  <a:pt x="1923722" y="542290"/>
                </a:moveTo>
                <a:lnTo>
                  <a:pt x="1921824" y="539672"/>
                </a:lnTo>
                <a:lnTo>
                  <a:pt x="1920318" y="537391"/>
                </a:lnTo>
                <a:lnTo>
                  <a:pt x="1920250" y="537147"/>
                </a:lnTo>
                <a:lnTo>
                  <a:pt x="1921669" y="535419"/>
                </a:lnTo>
                <a:lnTo>
                  <a:pt x="1921875" y="535940"/>
                </a:lnTo>
                <a:lnTo>
                  <a:pt x="1931541" y="535940"/>
                </a:lnTo>
                <a:lnTo>
                  <a:pt x="1923722" y="542290"/>
                </a:lnTo>
                <a:close/>
              </a:path>
              <a:path w="4096384" h="836930">
                <a:moveTo>
                  <a:pt x="3528478" y="556260"/>
                </a:moveTo>
                <a:lnTo>
                  <a:pt x="3513473" y="556260"/>
                </a:lnTo>
                <a:lnTo>
                  <a:pt x="3522044" y="548640"/>
                </a:lnTo>
                <a:lnTo>
                  <a:pt x="3522075" y="548112"/>
                </a:lnTo>
                <a:lnTo>
                  <a:pt x="3520982" y="543560"/>
                </a:lnTo>
                <a:lnTo>
                  <a:pt x="3499729" y="543560"/>
                </a:lnTo>
                <a:lnTo>
                  <a:pt x="3505551" y="535436"/>
                </a:lnTo>
                <a:lnTo>
                  <a:pt x="3506277" y="535940"/>
                </a:lnTo>
                <a:lnTo>
                  <a:pt x="3509616" y="537210"/>
                </a:lnTo>
                <a:lnTo>
                  <a:pt x="3525050" y="537210"/>
                </a:lnTo>
                <a:lnTo>
                  <a:pt x="3521535" y="541011"/>
                </a:lnTo>
                <a:lnTo>
                  <a:pt x="3525875" y="542290"/>
                </a:lnTo>
                <a:lnTo>
                  <a:pt x="3530249" y="542290"/>
                </a:lnTo>
                <a:lnTo>
                  <a:pt x="3530010" y="545016"/>
                </a:lnTo>
                <a:lnTo>
                  <a:pt x="3529938" y="546109"/>
                </a:lnTo>
                <a:lnTo>
                  <a:pt x="3533097" y="547370"/>
                </a:lnTo>
                <a:lnTo>
                  <a:pt x="3559097" y="547370"/>
                </a:lnTo>
                <a:lnTo>
                  <a:pt x="3555440" y="549910"/>
                </a:lnTo>
                <a:lnTo>
                  <a:pt x="3553623" y="552450"/>
                </a:lnTo>
                <a:lnTo>
                  <a:pt x="3526883" y="552450"/>
                </a:lnTo>
                <a:lnTo>
                  <a:pt x="3523884" y="553647"/>
                </a:lnTo>
                <a:lnTo>
                  <a:pt x="3523954" y="553854"/>
                </a:lnTo>
                <a:lnTo>
                  <a:pt x="3528478" y="556260"/>
                </a:lnTo>
                <a:close/>
              </a:path>
              <a:path w="4096384" h="836930">
                <a:moveTo>
                  <a:pt x="782192" y="562610"/>
                </a:moveTo>
                <a:lnTo>
                  <a:pt x="776472" y="558033"/>
                </a:lnTo>
                <a:lnTo>
                  <a:pt x="774478" y="556260"/>
                </a:lnTo>
                <a:lnTo>
                  <a:pt x="782838" y="553777"/>
                </a:lnTo>
                <a:lnTo>
                  <a:pt x="782955" y="553342"/>
                </a:lnTo>
                <a:lnTo>
                  <a:pt x="781687" y="547370"/>
                </a:lnTo>
                <a:lnTo>
                  <a:pt x="777697" y="546109"/>
                </a:lnTo>
                <a:lnTo>
                  <a:pt x="775797" y="542245"/>
                </a:lnTo>
                <a:lnTo>
                  <a:pt x="771156" y="535443"/>
                </a:lnTo>
                <a:lnTo>
                  <a:pt x="777555" y="538354"/>
                </a:lnTo>
                <a:lnTo>
                  <a:pt x="777333" y="538480"/>
                </a:lnTo>
                <a:lnTo>
                  <a:pt x="778133" y="538594"/>
                </a:lnTo>
                <a:lnTo>
                  <a:pt x="781155" y="539739"/>
                </a:lnTo>
                <a:lnTo>
                  <a:pt x="781270" y="540847"/>
                </a:lnTo>
                <a:lnTo>
                  <a:pt x="781643" y="545537"/>
                </a:lnTo>
                <a:lnTo>
                  <a:pt x="781715" y="546109"/>
                </a:lnTo>
                <a:lnTo>
                  <a:pt x="785374" y="547370"/>
                </a:lnTo>
                <a:lnTo>
                  <a:pt x="790740" y="547370"/>
                </a:lnTo>
                <a:lnTo>
                  <a:pt x="788812" y="548585"/>
                </a:lnTo>
                <a:lnTo>
                  <a:pt x="788688" y="548723"/>
                </a:lnTo>
                <a:lnTo>
                  <a:pt x="782192" y="562610"/>
                </a:lnTo>
                <a:close/>
              </a:path>
              <a:path w="4096384" h="836930">
                <a:moveTo>
                  <a:pt x="1495943" y="536401"/>
                </a:moveTo>
                <a:lnTo>
                  <a:pt x="1495305" y="535960"/>
                </a:lnTo>
                <a:lnTo>
                  <a:pt x="1495943" y="535457"/>
                </a:lnTo>
                <a:lnTo>
                  <a:pt x="1495943" y="536401"/>
                </a:lnTo>
                <a:close/>
              </a:path>
              <a:path w="4096384" h="836930">
                <a:moveTo>
                  <a:pt x="1519076" y="539750"/>
                </a:moveTo>
                <a:lnTo>
                  <a:pt x="1510525" y="539750"/>
                </a:lnTo>
                <a:lnTo>
                  <a:pt x="1512085" y="536217"/>
                </a:lnTo>
                <a:lnTo>
                  <a:pt x="1512207" y="535629"/>
                </a:lnTo>
                <a:lnTo>
                  <a:pt x="1514715" y="538480"/>
                </a:lnTo>
                <a:lnTo>
                  <a:pt x="1519356" y="538480"/>
                </a:lnTo>
                <a:lnTo>
                  <a:pt x="1519076" y="539750"/>
                </a:lnTo>
                <a:close/>
              </a:path>
              <a:path w="4096384" h="836930">
                <a:moveTo>
                  <a:pt x="1614112" y="541020"/>
                </a:moveTo>
                <a:lnTo>
                  <a:pt x="1616551" y="535742"/>
                </a:lnTo>
                <a:lnTo>
                  <a:pt x="1616691" y="539836"/>
                </a:lnTo>
                <a:lnTo>
                  <a:pt x="1614112" y="541020"/>
                </a:lnTo>
                <a:close/>
              </a:path>
              <a:path w="4096384" h="836930">
                <a:moveTo>
                  <a:pt x="183101" y="548640"/>
                </a:moveTo>
                <a:lnTo>
                  <a:pt x="187455" y="535940"/>
                </a:lnTo>
                <a:lnTo>
                  <a:pt x="191477" y="546100"/>
                </a:lnTo>
                <a:lnTo>
                  <a:pt x="187269" y="546109"/>
                </a:lnTo>
                <a:lnTo>
                  <a:pt x="183101" y="548640"/>
                </a:lnTo>
                <a:close/>
              </a:path>
              <a:path w="4096384" h="836930">
                <a:moveTo>
                  <a:pt x="193428" y="547370"/>
                </a:moveTo>
                <a:lnTo>
                  <a:pt x="191980" y="547370"/>
                </a:lnTo>
                <a:lnTo>
                  <a:pt x="187455" y="535940"/>
                </a:lnTo>
                <a:lnTo>
                  <a:pt x="188485" y="535940"/>
                </a:lnTo>
                <a:lnTo>
                  <a:pt x="189969" y="537210"/>
                </a:lnTo>
                <a:lnTo>
                  <a:pt x="191591" y="537210"/>
                </a:lnTo>
                <a:lnTo>
                  <a:pt x="191713" y="537899"/>
                </a:lnTo>
                <a:lnTo>
                  <a:pt x="191816" y="539750"/>
                </a:lnTo>
                <a:lnTo>
                  <a:pt x="198730" y="543560"/>
                </a:lnTo>
                <a:lnTo>
                  <a:pt x="196006" y="543560"/>
                </a:lnTo>
                <a:lnTo>
                  <a:pt x="193428" y="547370"/>
                </a:lnTo>
                <a:close/>
              </a:path>
              <a:path w="4096384" h="836930">
                <a:moveTo>
                  <a:pt x="236237" y="552450"/>
                </a:moveTo>
                <a:lnTo>
                  <a:pt x="219474" y="552450"/>
                </a:lnTo>
                <a:lnTo>
                  <a:pt x="221484" y="551180"/>
                </a:lnTo>
                <a:lnTo>
                  <a:pt x="219288" y="549979"/>
                </a:lnTo>
                <a:lnTo>
                  <a:pt x="218270" y="536499"/>
                </a:lnTo>
                <a:lnTo>
                  <a:pt x="219304" y="535940"/>
                </a:lnTo>
                <a:lnTo>
                  <a:pt x="223160" y="538480"/>
                </a:lnTo>
                <a:lnTo>
                  <a:pt x="226702" y="538480"/>
                </a:lnTo>
                <a:lnTo>
                  <a:pt x="225513" y="544783"/>
                </a:lnTo>
                <a:lnTo>
                  <a:pt x="225569" y="545016"/>
                </a:lnTo>
                <a:lnTo>
                  <a:pt x="226380" y="547370"/>
                </a:lnTo>
                <a:lnTo>
                  <a:pt x="234819" y="547370"/>
                </a:lnTo>
                <a:lnTo>
                  <a:pt x="232645" y="551180"/>
                </a:lnTo>
                <a:lnTo>
                  <a:pt x="236237" y="552450"/>
                </a:lnTo>
                <a:close/>
              </a:path>
              <a:path w="4096384" h="836930">
                <a:moveTo>
                  <a:pt x="226380" y="547370"/>
                </a:moveTo>
                <a:lnTo>
                  <a:pt x="225669" y="545305"/>
                </a:lnTo>
                <a:lnTo>
                  <a:pt x="225571" y="544478"/>
                </a:lnTo>
                <a:lnTo>
                  <a:pt x="227181" y="535940"/>
                </a:lnTo>
                <a:lnTo>
                  <a:pt x="228523" y="538480"/>
                </a:lnTo>
                <a:lnTo>
                  <a:pt x="234724" y="538480"/>
                </a:lnTo>
                <a:lnTo>
                  <a:pt x="233832" y="541037"/>
                </a:lnTo>
                <a:lnTo>
                  <a:pt x="230114" y="544830"/>
                </a:lnTo>
                <a:lnTo>
                  <a:pt x="226380" y="547370"/>
                </a:lnTo>
                <a:close/>
              </a:path>
              <a:path w="4096384" h="836930">
                <a:moveTo>
                  <a:pt x="227248" y="535960"/>
                </a:moveTo>
                <a:close/>
              </a:path>
              <a:path w="4096384" h="836930">
                <a:moveTo>
                  <a:pt x="344853" y="541020"/>
                </a:moveTo>
                <a:lnTo>
                  <a:pt x="350052" y="535940"/>
                </a:lnTo>
                <a:lnTo>
                  <a:pt x="349050" y="537210"/>
                </a:lnTo>
                <a:lnTo>
                  <a:pt x="353994" y="538480"/>
                </a:lnTo>
                <a:lnTo>
                  <a:pt x="351898" y="538480"/>
                </a:lnTo>
                <a:lnTo>
                  <a:pt x="344853" y="541020"/>
                </a:lnTo>
                <a:close/>
              </a:path>
              <a:path w="4096384" h="836930">
                <a:moveTo>
                  <a:pt x="442416" y="541020"/>
                </a:moveTo>
                <a:lnTo>
                  <a:pt x="440898" y="541011"/>
                </a:lnTo>
                <a:lnTo>
                  <a:pt x="439348" y="539836"/>
                </a:lnTo>
                <a:lnTo>
                  <a:pt x="439293" y="539672"/>
                </a:lnTo>
                <a:lnTo>
                  <a:pt x="441173" y="537210"/>
                </a:lnTo>
                <a:lnTo>
                  <a:pt x="437282" y="535940"/>
                </a:lnTo>
                <a:lnTo>
                  <a:pt x="449121" y="535940"/>
                </a:lnTo>
                <a:lnTo>
                  <a:pt x="445769" y="537210"/>
                </a:lnTo>
                <a:lnTo>
                  <a:pt x="445598" y="538480"/>
                </a:lnTo>
                <a:lnTo>
                  <a:pt x="444930" y="539750"/>
                </a:lnTo>
                <a:lnTo>
                  <a:pt x="443758" y="539750"/>
                </a:lnTo>
                <a:lnTo>
                  <a:pt x="442416" y="541020"/>
                </a:lnTo>
                <a:close/>
              </a:path>
              <a:path w="4096384" h="836930">
                <a:moveTo>
                  <a:pt x="597804" y="539750"/>
                </a:moveTo>
                <a:lnTo>
                  <a:pt x="595793" y="538480"/>
                </a:lnTo>
                <a:lnTo>
                  <a:pt x="598982" y="535940"/>
                </a:lnTo>
                <a:lnTo>
                  <a:pt x="597804" y="539750"/>
                </a:lnTo>
                <a:close/>
              </a:path>
              <a:path w="4096384" h="836930">
                <a:moveTo>
                  <a:pt x="605013" y="574040"/>
                </a:moveTo>
                <a:lnTo>
                  <a:pt x="597666" y="567855"/>
                </a:lnTo>
                <a:lnTo>
                  <a:pt x="599650" y="566420"/>
                </a:lnTo>
                <a:lnTo>
                  <a:pt x="599497" y="563880"/>
                </a:lnTo>
                <a:lnTo>
                  <a:pt x="595793" y="560070"/>
                </a:lnTo>
                <a:lnTo>
                  <a:pt x="594604" y="556260"/>
                </a:lnTo>
                <a:lnTo>
                  <a:pt x="601815" y="553781"/>
                </a:lnTo>
                <a:lnTo>
                  <a:pt x="601912" y="553458"/>
                </a:lnTo>
                <a:lnTo>
                  <a:pt x="597633" y="539750"/>
                </a:lnTo>
                <a:lnTo>
                  <a:pt x="597804" y="539750"/>
                </a:lnTo>
                <a:lnTo>
                  <a:pt x="598982" y="535940"/>
                </a:lnTo>
                <a:lnTo>
                  <a:pt x="608349" y="535940"/>
                </a:lnTo>
                <a:lnTo>
                  <a:pt x="602832" y="542290"/>
                </a:lnTo>
                <a:lnTo>
                  <a:pt x="602335" y="542290"/>
                </a:lnTo>
                <a:lnTo>
                  <a:pt x="600652" y="543560"/>
                </a:lnTo>
                <a:lnTo>
                  <a:pt x="608195" y="551180"/>
                </a:lnTo>
                <a:lnTo>
                  <a:pt x="615293" y="551180"/>
                </a:lnTo>
                <a:lnTo>
                  <a:pt x="615070" y="553720"/>
                </a:lnTo>
                <a:lnTo>
                  <a:pt x="602498" y="553720"/>
                </a:lnTo>
                <a:lnTo>
                  <a:pt x="601781" y="555894"/>
                </a:lnTo>
                <a:lnTo>
                  <a:pt x="601900" y="557481"/>
                </a:lnTo>
                <a:lnTo>
                  <a:pt x="602158" y="558800"/>
                </a:lnTo>
                <a:lnTo>
                  <a:pt x="611547" y="565100"/>
                </a:lnTo>
                <a:lnTo>
                  <a:pt x="611673" y="566644"/>
                </a:lnTo>
                <a:lnTo>
                  <a:pt x="611709" y="567690"/>
                </a:lnTo>
                <a:lnTo>
                  <a:pt x="610709" y="567690"/>
                </a:lnTo>
                <a:lnTo>
                  <a:pt x="604756" y="571451"/>
                </a:lnTo>
                <a:lnTo>
                  <a:pt x="604846" y="572770"/>
                </a:lnTo>
                <a:lnTo>
                  <a:pt x="605013" y="574040"/>
                </a:lnTo>
                <a:close/>
              </a:path>
              <a:path w="4096384" h="836930">
                <a:moveTo>
                  <a:pt x="654633" y="537698"/>
                </a:moveTo>
                <a:lnTo>
                  <a:pt x="654633" y="535940"/>
                </a:lnTo>
                <a:lnTo>
                  <a:pt x="655513" y="537002"/>
                </a:lnTo>
                <a:lnTo>
                  <a:pt x="655471" y="537210"/>
                </a:lnTo>
                <a:lnTo>
                  <a:pt x="654633" y="537698"/>
                </a:lnTo>
                <a:close/>
              </a:path>
              <a:path w="4096384" h="836930">
                <a:moveTo>
                  <a:pt x="655616" y="537125"/>
                </a:moveTo>
                <a:lnTo>
                  <a:pt x="654633" y="535940"/>
                </a:lnTo>
                <a:lnTo>
                  <a:pt x="657651" y="535940"/>
                </a:lnTo>
                <a:lnTo>
                  <a:pt x="655616" y="537125"/>
                </a:lnTo>
                <a:close/>
              </a:path>
              <a:path w="4096384" h="836930">
                <a:moveTo>
                  <a:pt x="759065" y="539750"/>
                </a:moveTo>
                <a:lnTo>
                  <a:pt x="758056" y="539750"/>
                </a:lnTo>
                <a:lnTo>
                  <a:pt x="757964" y="537125"/>
                </a:lnTo>
                <a:lnTo>
                  <a:pt x="759065" y="535940"/>
                </a:lnTo>
                <a:lnTo>
                  <a:pt x="760066" y="535940"/>
                </a:lnTo>
                <a:lnTo>
                  <a:pt x="760571" y="538480"/>
                </a:lnTo>
                <a:lnTo>
                  <a:pt x="759065" y="539750"/>
                </a:lnTo>
                <a:close/>
              </a:path>
              <a:path w="4096384" h="836930">
                <a:moveTo>
                  <a:pt x="777667" y="546100"/>
                </a:moveTo>
                <a:lnTo>
                  <a:pt x="771630" y="546100"/>
                </a:lnTo>
                <a:lnTo>
                  <a:pt x="764761" y="539750"/>
                </a:lnTo>
                <a:lnTo>
                  <a:pt x="759065" y="539750"/>
                </a:lnTo>
                <a:lnTo>
                  <a:pt x="760435" y="538594"/>
                </a:lnTo>
                <a:lnTo>
                  <a:pt x="760546" y="538354"/>
                </a:lnTo>
                <a:lnTo>
                  <a:pt x="760066" y="535940"/>
                </a:lnTo>
                <a:lnTo>
                  <a:pt x="771495" y="535940"/>
                </a:lnTo>
                <a:lnTo>
                  <a:pt x="775797" y="542245"/>
                </a:lnTo>
                <a:lnTo>
                  <a:pt x="777667" y="546100"/>
                </a:lnTo>
                <a:close/>
              </a:path>
              <a:path w="4096384" h="836930">
                <a:moveTo>
                  <a:pt x="890814" y="552450"/>
                </a:moveTo>
                <a:lnTo>
                  <a:pt x="889810" y="548656"/>
                </a:lnTo>
                <a:lnTo>
                  <a:pt x="882263" y="535940"/>
                </a:lnTo>
                <a:lnTo>
                  <a:pt x="899366" y="551180"/>
                </a:lnTo>
                <a:lnTo>
                  <a:pt x="890814" y="552450"/>
                </a:lnTo>
                <a:close/>
              </a:path>
              <a:path w="4096384" h="836930">
                <a:moveTo>
                  <a:pt x="899643" y="552450"/>
                </a:moveTo>
                <a:lnTo>
                  <a:pt x="890814" y="552450"/>
                </a:lnTo>
                <a:lnTo>
                  <a:pt x="899366" y="551180"/>
                </a:lnTo>
                <a:lnTo>
                  <a:pt x="882263" y="535940"/>
                </a:lnTo>
                <a:lnTo>
                  <a:pt x="890887" y="535940"/>
                </a:lnTo>
                <a:lnTo>
                  <a:pt x="890985" y="541020"/>
                </a:lnTo>
                <a:lnTo>
                  <a:pt x="908709" y="541020"/>
                </a:lnTo>
                <a:lnTo>
                  <a:pt x="909674" y="542290"/>
                </a:lnTo>
                <a:lnTo>
                  <a:pt x="899366" y="542290"/>
                </a:lnTo>
                <a:lnTo>
                  <a:pt x="899366" y="547370"/>
                </a:lnTo>
                <a:lnTo>
                  <a:pt x="903720" y="547370"/>
                </a:lnTo>
                <a:lnTo>
                  <a:pt x="903954" y="548258"/>
                </a:lnTo>
                <a:lnTo>
                  <a:pt x="903828" y="549401"/>
                </a:lnTo>
                <a:lnTo>
                  <a:pt x="903301" y="551180"/>
                </a:lnTo>
                <a:lnTo>
                  <a:pt x="900034" y="551180"/>
                </a:lnTo>
                <a:lnTo>
                  <a:pt x="899643" y="552450"/>
                </a:lnTo>
                <a:close/>
              </a:path>
              <a:path w="4096384" h="836930">
                <a:moveTo>
                  <a:pt x="915794" y="547370"/>
                </a:moveTo>
                <a:lnTo>
                  <a:pt x="911604" y="544830"/>
                </a:lnTo>
                <a:lnTo>
                  <a:pt x="907810" y="539836"/>
                </a:lnTo>
                <a:lnTo>
                  <a:pt x="907709" y="539672"/>
                </a:lnTo>
                <a:lnTo>
                  <a:pt x="905990" y="535940"/>
                </a:lnTo>
                <a:lnTo>
                  <a:pt x="908919" y="535940"/>
                </a:lnTo>
                <a:lnTo>
                  <a:pt x="912272" y="537210"/>
                </a:lnTo>
                <a:lnTo>
                  <a:pt x="915794" y="547370"/>
                </a:lnTo>
                <a:close/>
              </a:path>
              <a:path w="4096384" h="836930">
                <a:moveTo>
                  <a:pt x="919012" y="547370"/>
                </a:moveTo>
                <a:lnTo>
                  <a:pt x="915794" y="547370"/>
                </a:lnTo>
                <a:lnTo>
                  <a:pt x="912272" y="537210"/>
                </a:lnTo>
                <a:lnTo>
                  <a:pt x="908919" y="535940"/>
                </a:lnTo>
                <a:lnTo>
                  <a:pt x="915688" y="535940"/>
                </a:lnTo>
                <a:lnTo>
                  <a:pt x="914112" y="537210"/>
                </a:lnTo>
                <a:lnTo>
                  <a:pt x="919481" y="538480"/>
                </a:lnTo>
                <a:lnTo>
                  <a:pt x="943616" y="538480"/>
                </a:lnTo>
                <a:lnTo>
                  <a:pt x="943364" y="539750"/>
                </a:lnTo>
                <a:lnTo>
                  <a:pt x="939426" y="539750"/>
                </a:lnTo>
                <a:lnTo>
                  <a:pt x="937924" y="541011"/>
                </a:lnTo>
                <a:lnTo>
                  <a:pt x="937285" y="542290"/>
                </a:lnTo>
                <a:lnTo>
                  <a:pt x="927024" y="542290"/>
                </a:lnTo>
                <a:lnTo>
                  <a:pt x="926235" y="543486"/>
                </a:lnTo>
                <a:lnTo>
                  <a:pt x="925682" y="544830"/>
                </a:lnTo>
                <a:lnTo>
                  <a:pt x="919985" y="544830"/>
                </a:lnTo>
                <a:lnTo>
                  <a:pt x="919012" y="547370"/>
                </a:lnTo>
                <a:close/>
              </a:path>
              <a:path w="4096384" h="836930">
                <a:moveTo>
                  <a:pt x="933225" y="538480"/>
                </a:moveTo>
                <a:lnTo>
                  <a:pt x="932721" y="538480"/>
                </a:lnTo>
                <a:lnTo>
                  <a:pt x="932557" y="535940"/>
                </a:lnTo>
                <a:lnTo>
                  <a:pt x="934227" y="535940"/>
                </a:lnTo>
                <a:lnTo>
                  <a:pt x="934397" y="537210"/>
                </a:lnTo>
                <a:lnTo>
                  <a:pt x="933225" y="538480"/>
                </a:lnTo>
                <a:close/>
              </a:path>
              <a:path w="4096384" h="836930">
                <a:moveTo>
                  <a:pt x="943616" y="538480"/>
                </a:moveTo>
                <a:lnTo>
                  <a:pt x="933225" y="538480"/>
                </a:lnTo>
                <a:lnTo>
                  <a:pt x="934230" y="537391"/>
                </a:lnTo>
                <a:lnTo>
                  <a:pt x="934323" y="536658"/>
                </a:lnTo>
                <a:lnTo>
                  <a:pt x="934227" y="535940"/>
                </a:lnTo>
                <a:lnTo>
                  <a:pt x="944121" y="535940"/>
                </a:lnTo>
                <a:lnTo>
                  <a:pt x="943616" y="538480"/>
                </a:lnTo>
                <a:close/>
              </a:path>
              <a:path w="4096384" h="836930">
                <a:moveTo>
                  <a:pt x="963062" y="537210"/>
                </a:moveTo>
                <a:lnTo>
                  <a:pt x="962893" y="537210"/>
                </a:lnTo>
                <a:lnTo>
                  <a:pt x="963902" y="535940"/>
                </a:lnTo>
                <a:lnTo>
                  <a:pt x="963062" y="537210"/>
                </a:lnTo>
                <a:close/>
              </a:path>
              <a:path w="4096384" h="836930">
                <a:moveTo>
                  <a:pt x="959704" y="543560"/>
                </a:moveTo>
                <a:lnTo>
                  <a:pt x="958866" y="543560"/>
                </a:lnTo>
                <a:lnTo>
                  <a:pt x="963902" y="535940"/>
                </a:lnTo>
                <a:lnTo>
                  <a:pt x="972617" y="535940"/>
                </a:lnTo>
                <a:lnTo>
                  <a:pt x="970941" y="538480"/>
                </a:lnTo>
                <a:lnTo>
                  <a:pt x="967254" y="538480"/>
                </a:lnTo>
                <a:lnTo>
                  <a:pt x="959704" y="543560"/>
                </a:lnTo>
                <a:close/>
              </a:path>
              <a:path w="4096384" h="836930">
                <a:moveTo>
                  <a:pt x="976303" y="538480"/>
                </a:moveTo>
                <a:lnTo>
                  <a:pt x="970941" y="538480"/>
                </a:lnTo>
                <a:lnTo>
                  <a:pt x="972617" y="535940"/>
                </a:lnTo>
                <a:lnTo>
                  <a:pt x="974123" y="535940"/>
                </a:lnTo>
                <a:lnTo>
                  <a:pt x="975302" y="537210"/>
                </a:lnTo>
                <a:lnTo>
                  <a:pt x="976303" y="538480"/>
                </a:lnTo>
                <a:close/>
              </a:path>
              <a:path w="4096384" h="836930">
                <a:moveTo>
                  <a:pt x="972617" y="552450"/>
                </a:moveTo>
                <a:lnTo>
                  <a:pt x="967254" y="538480"/>
                </a:lnTo>
                <a:lnTo>
                  <a:pt x="976303" y="538480"/>
                </a:lnTo>
                <a:lnTo>
                  <a:pt x="975108" y="537002"/>
                </a:lnTo>
                <a:lnTo>
                  <a:pt x="974123" y="535940"/>
                </a:lnTo>
                <a:lnTo>
                  <a:pt x="982840" y="535940"/>
                </a:lnTo>
                <a:lnTo>
                  <a:pt x="979973" y="543050"/>
                </a:lnTo>
                <a:lnTo>
                  <a:pt x="979205" y="544713"/>
                </a:lnTo>
                <a:lnTo>
                  <a:pt x="979299" y="545016"/>
                </a:lnTo>
                <a:lnTo>
                  <a:pt x="983172" y="549910"/>
                </a:lnTo>
                <a:lnTo>
                  <a:pt x="978150" y="549910"/>
                </a:lnTo>
                <a:lnTo>
                  <a:pt x="972617" y="552450"/>
                </a:lnTo>
                <a:close/>
              </a:path>
              <a:path w="4096384" h="836930">
                <a:moveTo>
                  <a:pt x="1055925" y="538480"/>
                </a:moveTo>
                <a:lnTo>
                  <a:pt x="1052573" y="538480"/>
                </a:lnTo>
                <a:lnTo>
                  <a:pt x="1055925" y="535940"/>
                </a:lnTo>
                <a:lnTo>
                  <a:pt x="1057438" y="535940"/>
                </a:lnTo>
                <a:lnTo>
                  <a:pt x="1057438" y="537210"/>
                </a:lnTo>
                <a:lnTo>
                  <a:pt x="1055925" y="538480"/>
                </a:lnTo>
                <a:close/>
              </a:path>
              <a:path w="4096384" h="836930">
                <a:moveTo>
                  <a:pt x="1066153" y="538480"/>
                </a:moveTo>
                <a:lnTo>
                  <a:pt x="1055925" y="538480"/>
                </a:lnTo>
                <a:lnTo>
                  <a:pt x="1057438" y="537210"/>
                </a:lnTo>
                <a:lnTo>
                  <a:pt x="1057438" y="535940"/>
                </a:lnTo>
                <a:lnTo>
                  <a:pt x="1068163" y="535940"/>
                </a:lnTo>
                <a:lnTo>
                  <a:pt x="1066252" y="537147"/>
                </a:lnTo>
                <a:lnTo>
                  <a:pt x="1066153" y="538480"/>
                </a:lnTo>
                <a:close/>
              </a:path>
              <a:path w="4096384" h="836930">
                <a:moveTo>
                  <a:pt x="1070003" y="539750"/>
                </a:moveTo>
                <a:lnTo>
                  <a:pt x="1068163" y="539750"/>
                </a:lnTo>
                <a:lnTo>
                  <a:pt x="1066334" y="538594"/>
                </a:lnTo>
                <a:lnTo>
                  <a:pt x="1066252" y="537147"/>
                </a:lnTo>
                <a:lnTo>
                  <a:pt x="1068163" y="535940"/>
                </a:lnTo>
                <a:lnTo>
                  <a:pt x="1069840" y="535940"/>
                </a:lnTo>
                <a:lnTo>
                  <a:pt x="1070003" y="539750"/>
                </a:lnTo>
                <a:close/>
              </a:path>
              <a:path w="4096384" h="836930">
                <a:moveTo>
                  <a:pt x="1066235" y="551180"/>
                </a:moveTo>
                <a:lnTo>
                  <a:pt x="1056927" y="551180"/>
                </a:lnTo>
                <a:lnTo>
                  <a:pt x="1058199" y="548300"/>
                </a:lnTo>
                <a:lnTo>
                  <a:pt x="1065807" y="547371"/>
                </a:lnTo>
                <a:lnTo>
                  <a:pt x="1063469" y="543560"/>
                </a:lnTo>
                <a:lnTo>
                  <a:pt x="1062285" y="541011"/>
                </a:lnTo>
                <a:lnTo>
                  <a:pt x="1060620" y="539750"/>
                </a:lnTo>
                <a:lnTo>
                  <a:pt x="1070003" y="539750"/>
                </a:lnTo>
                <a:lnTo>
                  <a:pt x="1069840" y="535940"/>
                </a:lnTo>
                <a:lnTo>
                  <a:pt x="1079225" y="535940"/>
                </a:lnTo>
                <a:lnTo>
                  <a:pt x="1078270" y="537147"/>
                </a:lnTo>
                <a:lnTo>
                  <a:pt x="1078360" y="537740"/>
                </a:lnTo>
                <a:lnTo>
                  <a:pt x="1078522" y="538354"/>
                </a:lnTo>
                <a:lnTo>
                  <a:pt x="1079059" y="541020"/>
                </a:lnTo>
                <a:lnTo>
                  <a:pt x="1072858" y="541020"/>
                </a:lnTo>
                <a:lnTo>
                  <a:pt x="1071885" y="542245"/>
                </a:lnTo>
                <a:lnTo>
                  <a:pt x="1071850" y="547370"/>
                </a:lnTo>
                <a:lnTo>
                  <a:pt x="1066453" y="547370"/>
                </a:lnTo>
                <a:lnTo>
                  <a:pt x="1066027" y="549670"/>
                </a:lnTo>
                <a:lnTo>
                  <a:pt x="1066148" y="550740"/>
                </a:lnTo>
                <a:lnTo>
                  <a:pt x="1066235" y="551180"/>
                </a:lnTo>
                <a:close/>
              </a:path>
              <a:path w="4096384" h="836930">
                <a:moveTo>
                  <a:pt x="1095651" y="539750"/>
                </a:moveTo>
                <a:lnTo>
                  <a:pt x="1093975" y="538480"/>
                </a:lnTo>
                <a:lnTo>
                  <a:pt x="1093307" y="535940"/>
                </a:lnTo>
                <a:lnTo>
                  <a:pt x="1096156" y="535940"/>
                </a:lnTo>
                <a:lnTo>
                  <a:pt x="1098500" y="537210"/>
                </a:lnTo>
                <a:lnTo>
                  <a:pt x="1095651" y="539750"/>
                </a:lnTo>
                <a:close/>
              </a:path>
              <a:path w="4096384" h="836930">
                <a:moveTo>
                  <a:pt x="1112973" y="546100"/>
                </a:moveTo>
                <a:lnTo>
                  <a:pt x="1105539" y="546100"/>
                </a:lnTo>
                <a:lnTo>
                  <a:pt x="1104287" y="542530"/>
                </a:lnTo>
                <a:lnTo>
                  <a:pt x="1104172" y="542245"/>
                </a:lnTo>
                <a:lnTo>
                  <a:pt x="1102408" y="539750"/>
                </a:lnTo>
                <a:lnTo>
                  <a:pt x="1095651" y="539750"/>
                </a:lnTo>
                <a:lnTo>
                  <a:pt x="1098297" y="537391"/>
                </a:lnTo>
                <a:lnTo>
                  <a:pt x="1098384" y="537147"/>
                </a:lnTo>
                <a:lnTo>
                  <a:pt x="1096156" y="535940"/>
                </a:lnTo>
                <a:lnTo>
                  <a:pt x="1107722" y="535940"/>
                </a:lnTo>
                <a:lnTo>
                  <a:pt x="1107051" y="541020"/>
                </a:lnTo>
                <a:lnTo>
                  <a:pt x="1115766" y="541020"/>
                </a:lnTo>
                <a:lnTo>
                  <a:pt x="1112973" y="54610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89024" y="551180"/>
                </a:lnTo>
                <a:lnTo>
                  <a:pt x="1190001" y="549979"/>
                </a:lnTo>
                <a:lnTo>
                  <a:pt x="1190094" y="549511"/>
                </a:lnTo>
                <a:lnTo>
                  <a:pt x="1190456" y="545537"/>
                </a:lnTo>
                <a:lnTo>
                  <a:pt x="1190568" y="542291"/>
                </a:lnTo>
                <a:lnTo>
                  <a:pt x="1190443" y="539927"/>
                </a:lnTo>
                <a:lnTo>
                  <a:pt x="1190328" y="538448"/>
                </a:lnTo>
                <a:lnTo>
                  <a:pt x="1188854" y="537210"/>
                </a:lnTo>
                <a:lnTo>
                  <a:pt x="1189692" y="535940"/>
                </a:lnTo>
                <a:lnTo>
                  <a:pt x="1201930" y="543560"/>
                </a:lnTo>
                <a:lnTo>
                  <a:pt x="1197235" y="547370"/>
                </a:lnTo>
                <a:lnTo>
                  <a:pt x="1196395" y="547371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235342" y="558800"/>
                </a:moveTo>
                <a:lnTo>
                  <a:pt x="1223931" y="558800"/>
                </a:lnTo>
                <a:lnTo>
                  <a:pt x="1225066" y="556577"/>
                </a:lnTo>
                <a:lnTo>
                  <a:pt x="1225107" y="556093"/>
                </a:lnTo>
                <a:lnTo>
                  <a:pt x="1223381" y="553720"/>
                </a:lnTo>
                <a:lnTo>
                  <a:pt x="1218856" y="553720"/>
                </a:lnTo>
                <a:lnTo>
                  <a:pt x="1218743" y="548585"/>
                </a:lnTo>
                <a:lnTo>
                  <a:pt x="1216193" y="547370"/>
                </a:lnTo>
                <a:lnTo>
                  <a:pt x="1197235" y="547370"/>
                </a:lnTo>
                <a:lnTo>
                  <a:pt x="1201707" y="543741"/>
                </a:lnTo>
                <a:lnTo>
                  <a:pt x="1201811" y="543486"/>
                </a:lnTo>
                <a:lnTo>
                  <a:pt x="1189692" y="535940"/>
                </a:lnTo>
                <a:lnTo>
                  <a:pt x="1199416" y="535940"/>
                </a:lnTo>
                <a:lnTo>
                  <a:pt x="1199920" y="537210"/>
                </a:lnTo>
                <a:lnTo>
                  <a:pt x="1201092" y="538480"/>
                </a:lnTo>
                <a:lnTo>
                  <a:pt x="1242728" y="538480"/>
                </a:lnTo>
                <a:lnTo>
                  <a:pt x="1244874" y="541020"/>
                </a:lnTo>
                <a:lnTo>
                  <a:pt x="1209807" y="541020"/>
                </a:lnTo>
                <a:lnTo>
                  <a:pt x="1206672" y="543560"/>
                </a:lnTo>
                <a:lnTo>
                  <a:pt x="1235203" y="543560"/>
                </a:lnTo>
                <a:lnTo>
                  <a:pt x="1234671" y="544713"/>
                </a:lnTo>
                <a:lnTo>
                  <a:pt x="1234715" y="545016"/>
                </a:lnTo>
                <a:lnTo>
                  <a:pt x="1235285" y="546100"/>
                </a:lnTo>
                <a:lnTo>
                  <a:pt x="1262142" y="546100"/>
                </a:lnTo>
                <a:lnTo>
                  <a:pt x="1263684" y="548640"/>
                </a:lnTo>
                <a:lnTo>
                  <a:pt x="1229084" y="548640"/>
                </a:lnTo>
                <a:lnTo>
                  <a:pt x="1226904" y="549910"/>
                </a:lnTo>
                <a:lnTo>
                  <a:pt x="1227006" y="551244"/>
                </a:lnTo>
                <a:lnTo>
                  <a:pt x="1228914" y="552450"/>
                </a:lnTo>
                <a:lnTo>
                  <a:pt x="1251827" y="552450"/>
                </a:lnTo>
                <a:lnTo>
                  <a:pt x="1249984" y="556260"/>
                </a:lnTo>
                <a:lnTo>
                  <a:pt x="1236123" y="556260"/>
                </a:lnTo>
                <a:lnTo>
                  <a:pt x="1235342" y="558800"/>
                </a:lnTo>
                <a:close/>
              </a:path>
              <a:path w="4096384" h="836930">
                <a:moveTo>
                  <a:pt x="1403494" y="537210"/>
                </a:moveTo>
                <a:lnTo>
                  <a:pt x="1390672" y="537210"/>
                </a:lnTo>
                <a:lnTo>
                  <a:pt x="1391347" y="535940"/>
                </a:lnTo>
                <a:lnTo>
                  <a:pt x="1403597" y="535940"/>
                </a:lnTo>
                <a:lnTo>
                  <a:pt x="1403494" y="537210"/>
                </a:lnTo>
                <a:close/>
              </a:path>
              <a:path w="4096384" h="836930">
                <a:moveTo>
                  <a:pt x="1475200" y="536270"/>
                </a:moveTo>
                <a:lnTo>
                  <a:pt x="1474655" y="535940"/>
                </a:lnTo>
                <a:lnTo>
                  <a:pt x="1475494" y="535940"/>
                </a:lnTo>
                <a:lnTo>
                  <a:pt x="1475200" y="536270"/>
                </a:lnTo>
                <a:close/>
              </a:path>
              <a:path w="4096384" h="836930">
                <a:moveTo>
                  <a:pt x="1481862" y="541020"/>
                </a:moveTo>
                <a:lnTo>
                  <a:pt x="1470969" y="541020"/>
                </a:lnTo>
                <a:lnTo>
                  <a:pt x="1473260" y="538448"/>
                </a:lnTo>
                <a:lnTo>
                  <a:pt x="1476750" y="537210"/>
                </a:lnTo>
                <a:lnTo>
                  <a:pt x="1475200" y="536270"/>
                </a:lnTo>
                <a:lnTo>
                  <a:pt x="1475494" y="535940"/>
                </a:lnTo>
                <a:lnTo>
                  <a:pt x="1476836" y="535940"/>
                </a:lnTo>
                <a:lnTo>
                  <a:pt x="1476836" y="539750"/>
                </a:lnTo>
                <a:lnTo>
                  <a:pt x="1482869" y="539750"/>
                </a:lnTo>
                <a:lnTo>
                  <a:pt x="1481862" y="541020"/>
                </a:lnTo>
                <a:close/>
              </a:path>
              <a:path w="4096384" h="836930">
                <a:moveTo>
                  <a:pt x="1542993" y="539750"/>
                </a:moveTo>
                <a:lnTo>
                  <a:pt x="1535001" y="539750"/>
                </a:lnTo>
                <a:lnTo>
                  <a:pt x="1541372" y="538480"/>
                </a:lnTo>
                <a:lnTo>
                  <a:pt x="1542040" y="535940"/>
                </a:lnTo>
                <a:lnTo>
                  <a:pt x="1542544" y="535940"/>
                </a:lnTo>
                <a:lnTo>
                  <a:pt x="1544472" y="538480"/>
                </a:lnTo>
                <a:lnTo>
                  <a:pt x="1543552" y="538480"/>
                </a:lnTo>
                <a:lnTo>
                  <a:pt x="1542993" y="539750"/>
                </a:lnTo>
                <a:close/>
              </a:path>
              <a:path w="4096384" h="836930">
                <a:moveTo>
                  <a:pt x="1546400" y="541020"/>
                </a:moveTo>
                <a:lnTo>
                  <a:pt x="1542544" y="535940"/>
                </a:lnTo>
                <a:lnTo>
                  <a:pt x="1546986" y="535940"/>
                </a:lnTo>
                <a:lnTo>
                  <a:pt x="1548628" y="537125"/>
                </a:lnTo>
                <a:lnTo>
                  <a:pt x="1548602" y="537391"/>
                </a:lnTo>
                <a:lnTo>
                  <a:pt x="1547768" y="538448"/>
                </a:lnTo>
                <a:lnTo>
                  <a:pt x="1546400" y="541020"/>
                </a:lnTo>
                <a:close/>
              </a:path>
              <a:path w="4096384" h="836930">
                <a:moveTo>
                  <a:pt x="1581929" y="547370"/>
                </a:moveTo>
                <a:lnTo>
                  <a:pt x="1584287" y="542245"/>
                </a:lnTo>
                <a:lnTo>
                  <a:pt x="1586284" y="535940"/>
                </a:lnTo>
                <a:lnTo>
                  <a:pt x="1586984" y="538296"/>
                </a:lnTo>
                <a:lnTo>
                  <a:pt x="1587075" y="539927"/>
                </a:lnTo>
                <a:lnTo>
                  <a:pt x="1587798" y="541037"/>
                </a:lnTo>
                <a:lnTo>
                  <a:pt x="1588925" y="544830"/>
                </a:lnTo>
                <a:lnTo>
                  <a:pt x="1587966" y="544830"/>
                </a:lnTo>
                <a:lnTo>
                  <a:pt x="1581929" y="547370"/>
                </a:lnTo>
                <a:close/>
              </a:path>
              <a:path w="4096384" h="836930">
                <a:moveTo>
                  <a:pt x="1587100" y="538688"/>
                </a:moveTo>
                <a:lnTo>
                  <a:pt x="1586284" y="535940"/>
                </a:lnTo>
                <a:lnTo>
                  <a:pt x="1588634" y="535940"/>
                </a:lnTo>
                <a:lnTo>
                  <a:pt x="1587237" y="538296"/>
                </a:lnTo>
                <a:lnTo>
                  <a:pt x="1587113" y="538594"/>
                </a:lnTo>
                <a:close/>
              </a:path>
              <a:path w="4096384" h="836930">
                <a:moveTo>
                  <a:pt x="1591483" y="541020"/>
                </a:moveTo>
                <a:lnTo>
                  <a:pt x="1587796" y="541020"/>
                </a:lnTo>
                <a:lnTo>
                  <a:pt x="1587227" y="539115"/>
                </a:lnTo>
                <a:lnTo>
                  <a:pt x="1587113" y="538594"/>
                </a:lnTo>
                <a:lnTo>
                  <a:pt x="1587237" y="538296"/>
                </a:lnTo>
                <a:lnTo>
                  <a:pt x="1588634" y="535940"/>
                </a:lnTo>
                <a:lnTo>
                  <a:pt x="1591483" y="541020"/>
                </a:lnTo>
                <a:close/>
              </a:path>
              <a:path w="4096384" h="836930">
                <a:moveTo>
                  <a:pt x="1608497" y="541020"/>
                </a:moveTo>
                <a:lnTo>
                  <a:pt x="1591483" y="541020"/>
                </a:lnTo>
                <a:lnTo>
                  <a:pt x="1588634" y="535940"/>
                </a:lnTo>
                <a:lnTo>
                  <a:pt x="1603891" y="535940"/>
                </a:lnTo>
                <a:lnTo>
                  <a:pt x="1601376" y="537210"/>
                </a:lnTo>
                <a:lnTo>
                  <a:pt x="1607714" y="539739"/>
                </a:lnTo>
                <a:lnTo>
                  <a:pt x="1608497" y="541020"/>
                </a:lnTo>
                <a:close/>
              </a:path>
              <a:path w="4096384" h="836930">
                <a:moveTo>
                  <a:pt x="1618139" y="546100"/>
                </a:moveTo>
                <a:lnTo>
                  <a:pt x="1616827" y="542375"/>
                </a:lnTo>
                <a:lnTo>
                  <a:pt x="1616704" y="539830"/>
                </a:lnTo>
                <a:lnTo>
                  <a:pt x="1619723" y="538448"/>
                </a:lnTo>
                <a:lnTo>
                  <a:pt x="1625846" y="535940"/>
                </a:lnTo>
                <a:lnTo>
                  <a:pt x="1627243" y="542290"/>
                </a:lnTo>
                <a:lnTo>
                  <a:pt x="1624335" y="542291"/>
                </a:lnTo>
                <a:lnTo>
                  <a:pt x="1621151" y="543560"/>
                </a:lnTo>
                <a:lnTo>
                  <a:pt x="1618977" y="543560"/>
                </a:lnTo>
                <a:lnTo>
                  <a:pt x="1618061" y="544713"/>
                </a:lnTo>
                <a:lnTo>
                  <a:pt x="1618139" y="546100"/>
                </a:lnTo>
                <a:close/>
              </a:path>
              <a:path w="4096384" h="836930">
                <a:moveTo>
                  <a:pt x="1631658" y="547370"/>
                </a:moveTo>
                <a:lnTo>
                  <a:pt x="1628360" y="547370"/>
                </a:lnTo>
                <a:lnTo>
                  <a:pt x="1627791" y="544783"/>
                </a:lnTo>
                <a:lnTo>
                  <a:pt x="1627672" y="544150"/>
                </a:lnTo>
                <a:lnTo>
                  <a:pt x="1628530" y="543560"/>
                </a:lnTo>
                <a:lnTo>
                  <a:pt x="1627342" y="542742"/>
                </a:lnTo>
                <a:lnTo>
                  <a:pt x="1625846" y="535940"/>
                </a:lnTo>
                <a:lnTo>
                  <a:pt x="1627807" y="535940"/>
                </a:lnTo>
                <a:lnTo>
                  <a:pt x="1628870" y="537210"/>
                </a:lnTo>
                <a:lnTo>
                  <a:pt x="1633087" y="541011"/>
                </a:lnTo>
                <a:lnTo>
                  <a:pt x="1635250" y="544830"/>
                </a:lnTo>
                <a:lnTo>
                  <a:pt x="1631883" y="544830"/>
                </a:lnTo>
                <a:lnTo>
                  <a:pt x="1631658" y="547370"/>
                </a:lnTo>
                <a:close/>
              </a:path>
              <a:path w="4096384" h="836930">
                <a:moveTo>
                  <a:pt x="1823146" y="542290"/>
                </a:moveTo>
                <a:lnTo>
                  <a:pt x="1808558" y="542290"/>
                </a:lnTo>
                <a:lnTo>
                  <a:pt x="1815937" y="535940"/>
                </a:lnTo>
                <a:lnTo>
                  <a:pt x="1815937" y="537210"/>
                </a:lnTo>
                <a:lnTo>
                  <a:pt x="1817379" y="537210"/>
                </a:lnTo>
                <a:lnTo>
                  <a:pt x="1823146" y="542290"/>
                </a:lnTo>
                <a:close/>
              </a:path>
              <a:path w="4096384" h="836930">
                <a:moveTo>
                  <a:pt x="1817379" y="537210"/>
                </a:moveTo>
                <a:lnTo>
                  <a:pt x="1815937" y="537210"/>
                </a:lnTo>
                <a:lnTo>
                  <a:pt x="1815937" y="535940"/>
                </a:lnTo>
                <a:lnTo>
                  <a:pt x="1817379" y="537210"/>
                </a:lnTo>
                <a:close/>
              </a:path>
              <a:path w="4096384" h="836930">
                <a:moveTo>
                  <a:pt x="1938133" y="539750"/>
                </a:moveTo>
                <a:lnTo>
                  <a:pt x="1937132" y="539750"/>
                </a:lnTo>
                <a:lnTo>
                  <a:pt x="1936287" y="538480"/>
                </a:lnTo>
                <a:lnTo>
                  <a:pt x="1935285" y="538480"/>
                </a:lnTo>
                <a:lnTo>
                  <a:pt x="1935823" y="535940"/>
                </a:lnTo>
                <a:lnTo>
                  <a:pt x="1938720" y="535940"/>
                </a:lnTo>
                <a:lnTo>
                  <a:pt x="1940612" y="537210"/>
                </a:lnTo>
                <a:lnTo>
                  <a:pt x="1938133" y="539750"/>
                </a:lnTo>
                <a:close/>
              </a:path>
              <a:path w="4096384" h="836930">
                <a:moveTo>
                  <a:pt x="1960689" y="539750"/>
                </a:moveTo>
                <a:lnTo>
                  <a:pt x="1938133" y="539750"/>
                </a:lnTo>
                <a:lnTo>
                  <a:pt x="1940435" y="537391"/>
                </a:lnTo>
                <a:lnTo>
                  <a:pt x="1940486" y="537125"/>
                </a:lnTo>
                <a:lnTo>
                  <a:pt x="1938720" y="535940"/>
                </a:lnTo>
                <a:lnTo>
                  <a:pt x="1963760" y="535940"/>
                </a:lnTo>
                <a:lnTo>
                  <a:pt x="1960689" y="539750"/>
                </a:lnTo>
                <a:close/>
              </a:path>
              <a:path w="4096384" h="836930">
                <a:moveTo>
                  <a:pt x="2035690" y="542290"/>
                </a:moveTo>
                <a:lnTo>
                  <a:pt x="2029489" y="542290"/>
                </a:lnTo>
                <a:lnTo>
                  <a:pt x="2029912" y="540162"/>
                </a:lnTo>
                <a:lnTo>
                  <a:pt x="2030035" y="539672"/>
                </a:lnTo>
                <a:lnTo>
                  <a:pt x="2031336" y="537210"/>
                </a:lnTo>
                <a:lnTo>
                  <a:pt x="2032842" y="535940"/>
                </a:lnTo>
                <a:lnTo>
                  <a:pt x="2034665" y="538448"/>
                </a:lnTo>
                <a:lnTo>
                  <a:pt x="2035690" y="542290"/>
                </a:lnTo>
                <a:close/>
              </a:path>
              <a:path w="4096384" h="836930">
                <a:moveTo>
                  <a:pt x="2044492" y="542290"/>
                </a:moveTo>
                <a:lnTo>
                  <a:pt x="2035690" y="542290"/>
                </a:lnTo>
                <a:lnTo>
                  <a:pt x="2034759" y="538750"/>
                </a:lnTo>
                <a:lnTo>
                  <a:pt x="2034665" y="538448"/>
                </a:lnTo>
                <a:lnTo>
                  <a:pt x="2032842" y="535940"/>
                </a:lnTo>
                <a:lnTo>
                  <a:pt x="2047758" y="535940"/>
                </a:lnTo>
                <a:lnTo>
                  <a:pt x="2038545" y="537210"/>
                </a:lnTo>
                <a:lnTo>
                  <a:pt x="2043599" y="541577"/>
                </a:lnTo>
                <a:lnTo>
                  <a:pt x="2044492" y="542290"/>
                </a:lnTo>
                <a:close/>
              </a:path>
              <a:path w="4096384" h="836930">
                <a:moveTo>
                  <a:pt x="2049271" y="546100"/>
                </a:moveTo>
                <a:lnTo>
                  <a:pt x="2042889" y="541011"/>
                </a:lnTo>
                <a:lnTo>
                  <a:pt x="2038545" y="537210"/>
                </a:lnTo>
                <a:lnTo>
                  <a:pt x="2047758" y="535940"/>
                </a:lnTo>
                <a:lnTo>
                  <a:pt x="2049604" y="535940"/>
                </a:lnTo>
                <a:lnTo>
                  <a:pt x="2046734" y="537147"/>
                </a:lnTo>
                <a:lnTo>
                  <a:pt x="2046794" y="537899"/>
                </a:lnTo>
                <a:lnTo>
                  <a:pt x="2049271" y="546100"/>
                </a:lnTo>
                <a:close/>
              </a:path>
              <a:path w="4096384" h="836930">
                <a:moveTo>
                  <a:pt x="2050111" y="546100"/>
                </a:moveTo>
                <a:lnTo>
                  <a:pt x="2049271" y="546100"/>
                </a:lnTo>
                <a:lnTo>
                  <a:pt x="2046586" y="537210"/>
                </a:lnTo>
                <a:lnTo>
                  <a:pt x="2049604" y="535940"/>
                </a:lnTo>
                <a:lnTo>
                  <a:pt x="2099054" y="535940"/>
                </a:lnTo>
                <a:lnTo>
                  <a:pt x="2096708" y="537210"/>
                </a:lnTo>
                <a:lnTo>
                  <a:pt x="2057652" y="537210"/>
                </a:lnTo>
                <a:lnTo>
                  <a:pt x="2056516" y="539672"/>
                </a:lnTo>
                <a:lnTo>
                  <a:pt x="2056585" y="539927"/>
                </a:lnTo>
                <a:lnTo>
                  <a:pt x="2057986" y="542290"/>
                </a:lnTo>
                <a:lnTo>
                  <a:pt x="2070053" y="542290"/>
                </a:lnTo>
                <a:lnTo>
                  <a:pt x="2070640" y="543560"/>
                </a:lnTo>
                <a:lnTo>
                  <a:pt x="2053127" y="543560"/>
                </a:lnTo>
                <a:lnTo>
                  <a:pt x="2050111" y="546100"/>
                </a:lnTo>
                <a:close/>
              </a:path>
              <a:path w="4096384" h="836930">
                <a:moveTo>
                  <a:pt x="2104757" y="542290"/>
                </a:moveTo>
                <a:lnTo>
                  <a:pt x="2098503" y="541011"/>
                </a:lnTo>
                <a:lnTo>
                  <a:pt x="2092099" y="539766"/>
                </a:lnTo>
                <a:lnTo>
                  <a:pt x="2099054" y="535940"/>
                </a:lnTo>
                <a:lnTo>
                  <a:pt x="2099054" y="537210"/>
                </a:lnTo>
                <a:lnTo>
                  <a:pt x="2100195" y="537210"/>
                </a:lnTo>
                <a:lnTo>
                  <a:pt x="2104757" y="542290"/>
                </a:lnTo>
                <a:close/>
              </a:path>
              <a:path w="4096384" h="836930">
                <a:moveTo>
                  <a:pt x="2100195" y="537210"/>
                </a:moveTo>
                <a:lnTo>
                  <a:pt x="2099054" y="537210"/>
                </a:lnTo>
                <a:lnTo>
                  <a:pt x="2099054" y="535940"/>
                </a:lnTo>
                <a:lnTo>
                  <a:pt x="2100195" y="537210"/>
                </a:lnTo>
                <a:close/>
              </a:path>
              <a:path w="4096384" h="836930">
                <a:moveTo>
                  <a:pt x="2180857" y="539750"/>
                </a:moveTo>
                <a:lnTo>
                  <a:pt x="2179848" y="539750"/>
                </a:lnTo>
                <a:lnTo>
                  <a:pt x="2178846" y="538480"/>
                </a:lnTo>
                <a:lnTo>
                  <a:pt x="2177504" y="535940"/>
                </a:lnTo>
                <a:lnTo>
                  <a:pt x="2184045" y="537210"/>
                </a:lnTo>
                <a:lnTo>
                  <a:pt x="2181865" y="538480"/>
                </a:lnTo>
                <a:lnTo>
                  <a:pt x="2180857" y="539750"/>
                </a:lnTo>
                <a:close/>
              </a:path>
              <a:path w="4096384" h="836930">
                <a:moveTo>
                  <a:pt x="2193762" y="546100"/>
                </a:moveTo>
                <a:lnTo>
                  <a:pt x="2191084" y="546100"/>
                </a:lnTo>
                <a:lnTo>
                  <a:pt x="2183037" y="539750"/>
                </a:lnTo>
                <a:lnTo>
                  <a:pt x="2180857" y="539750"/>
                </a:lnTo>
                <a:lnTo>
                  <a:pt x="2181865" y="538480"/>
                </a:lnTo>
                <a:lnTo>
                  <a:pt x="2184045" y="537210"/>
                </a:lnTo>
                <a:lnTo>
                  <a:pt x="2177504" y="535940"/>
                </a:lnTo>
                <a:lnTo>
                  <a:pt x="2194200" y="535940"/>
                </a:lnTo>
                <a:lnTo>
                  <a:pt x="2192590" y="538480"/>
                </a:lnTo>
                <a:lnTo>
                  <a:pt x="2203877" y="538480"/>
                </a:lnTo>
                <a:lnTo>
                  <a:pt x="2203756" y="539836"/>
                </a:lnTo>
                <a:lnTo>
                  <a:pt x="2203748" y="541037"/>
                </a:lnTo>
                <a:lnTo>
                  <a:pt x="2210695" y="542290"/>
                </a:lnTo>
                <a:lnTo>
                  <a:pt x="2202814" y="542291"/>
                </a:lnTo>
                <a:lnTo>
                  <a:pt x="2193762" y="546100"/>
                </a:lnTo>
                <a:close/>
              </a:path>
              <a:path w="4096384" h="836930">
                <a:moveTo>
                  <a:pt x="2328197" y="543560"/>
                </a:moveTo>
                <a:lnTo>
                  <a:pt x="2324266" y="536401"/>
                </a:lnTo>
                <a:lnTo>
                  <a:pt x="2324176" y="535940"/>
                </a:lnTo>
                <a:lnTo>
                  <a:pt x="2328367" y="535940"/>
                </a:lnTo>
                <a:lnTo>
                  <a:pt x="2328197" y="543560"/>
                </a:lnTo>
                <a:close/>
              </a:path>
              <a:path w="4096384" h="836930">
                <a:moveTo>
                  <a:pt x="2419219" y="544830"/>
                </a:moveTo>
                <a:lnTo>
                  <a:pt x="2419335" y="538354"/>
                </a:lnTo>
                <a:lnTo>
                  <a:pt x="2421569" y="535940"/>
                </a:lnTo>
                <a:lnTo>
                  <a:pt x="2429113" y="535940"/>
                </a:lnTo>
                <a:lnTo>
                  <a:pt x="2419219" y="544830"/>
                </a:lnTo>
                <a:close/>
              </a:path>
              <a:path w="4096384" h="836930">
                <a:moveTo>
                  <a:pt x="2525661" y="543560"/>
                </a:moveTo>
                <a:lnTo>
                  <a:pt x="2526396" y="539071"/>
                </a:lnTo>
                <a:lnTo>
                  <a:pt x="2526518" y="538448"/>
                </a:lnTo>
                <a:lnTo>
                  <a:pt x="2527501" y="537210"/>
                </a:lnTo>
                <a:lnTo>
                  <a:pt x="2529675" y="535940"/>
                </a:lnTo>
                <a:lnTo>
                  <a:pt x="2535214" y="538480"/>
                </a:lnTo>
                <a:lnTo>
                  <a:pt x="2525661" y="543560"/>
                </a:lnTo>
                <a:close/>
              </a:path>
              <a:path w="4096384" h="836930">
                <a:moveTo>
                  <a:pt x="2594679" y="548640"/>
                </a:moveTo>
                <a:lnTo>
                  <a:pt x="2579976" y="548640"/>
                </a:lnTo>
                <a:lnTo>
                  <a:pt x="2577288" y="547371"/>
                </a:lnTo>
                <a:lnTo>
                  <a:pt x="2577909" y="545016"/>
                </a:lnTo>
                <a:lnTo>
                  <a:pt x="2578020" y="544713"/>
                </a:lnTo>
                <a:lnTo>
                  <a:pt x="2578627" y="543560"/>
                </a:lnTo>
                <a:lnTo>
                  <a:pt x="2525661" y="543560"/>
                </a:lnTo>
                <a:lnTo>
                  <a:pt x="2535214" y="538480"/>
                </a:lnTo>
                <a:lnTo>
                  <a:pt x="2529675" y="535940"/>
                </a:lnTo>
                <a:lnTo>
                  <a:pt x="2558178" y="535940"/>
                </a:lnTo>
                <a:lnTo>
                  <a:pt x="2555496" y="537899"/>
                </a:lnTo>
                <a:lnTo>
                  <a:pt x="2554701" y="538448"/>
                </a:lnTo>
                <a:lnTo>
                  <a:pt x="2554580" y="539115"/>
                </a:lnTo>
                <a:lnTo>
                  <a:pt x="2554668" y="539927"/>
                </a:lnTo>
                <a:lnTo>
                  <a:pt x="2555670" y="541020"/>
                </a:lnTo>
                <a:lnTo>
                  <a:pt x="2592895" y="541020"/>
                </a:lnTo>
                <a:lnTo>
                  <a:pt x="2592895" y="544830"/>
                </a:lnTo>
                <a:lnTo>
                  <a:pt x="2589863" y="544830"/>
                </a:lnTo>
                <a:lnTo>
                  <a:pt x="2589863" y="546100"/>
                </a:lnTo>
                <a:lnTo>
                  <a:pt x="2613344" y="546100"/>
                </a:lnTo>
                <a:lnTo>
                  <a:pt x="2613501" y="547370"/>
                </a:lnTo>
                <a:lnTo>
                  <a:pt x="2594885" y="547370"/>
                </a:lnTo>
                <a:lnTo>
                  <a:pt x="2594679" y="548640"/>
                </a:lnTo>
                <a:close/>
              </a:path>
              <a:path w="4096384" h="836930">
                <a:moveTo>
                  <a:pt x="2558178" y="541020"/>
                </a:moveTo>
                <a:lnTo>
                  <a:pt x="2555662" y="541011"/>
                </a:lnTo>
                <a:lnTo>
                  <a:pt x="2554668" y="539927"/>
                </a:lnTo>
                <a:lnTo>
                  <a:pt x="2554580" y="539115"/>
                </a:lnTo>
                <a:lnTo>
                  <a:pt x="2554701" y="538448"/>
                </a:lnTo>
                <a:lnTo>
                  <a:pt x="2556607" y="537125"/>
                </a:lnTo>
                <a:lnTo>
                  <a:pt x="2558178" y="535940"/>
                </a:lnTo>
                <a:lnTo>
                  <a:pt x="2558178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58178" y="541020"/>
                </a:lnTo>
                <a:lnTo>
                  <a:pt x="2558178" y="535940"/>
                </a:lnTo>
                <a:lnTo>
                  <a:pt x="2564883" y="53594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64883" y="535940"/>
                </a:lnTo>
                <a:lnTo>
                  <a:pt x="2569748" y="535940"/>
                </a:lnTo>
                <a:lnTo>
                  <a:pt x="2576302" y="53721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92895" y="541020"/>
                </a:moveTo>
                <a:lnTo>
                  <a:pt x="2569597" y="541020"/>
                </a:lnTo>
                <a:lnTo>
                  <a:pt x="2576302" y="537210"/>
                </a:lnTo>
                <a:lnTo>
                  <a:pt x="2569748" y="535940"/>
                </a:lnTo>
                <a:lnTo>
                  <a:pt x="2633943" y="535940"/>
                </a:lnTo>
                <a:lnTo>
                  <a:pt x="2634094" y="537210"/>
                </a:lnTo>
                <a:lnTo>
                  <a:pt x="2595743" y="537210"/>
                </a:lnTo>
                <a:lnTo>
                  <a:pt x="2592895" y="541020"/>
                </a:lnTo>
                <a:close/>
              </a:path>
              <a:path w="4096384" h="836930">
                <a:moveTo>
                  <a:pt x="2799395" y="543560"/>
                </a:moveTo>
                <a:lnTo>
                  <a:pt x="2798727" y="542290"/>
                </a:lnTo>
                <a:lnTo>
                  <a:pt x="2799244" y="542290"/>
                </a:lnTo>
                <a:lnTo>
                  <a:pt x="2791348" y="535940"/>
                </a:lnTo>
                <a:lnTo>
                  <a:pt x="2802734" y="535940"/>
                </a:lnTo>
                <a:lnTo>
                  <a:pt x="2801065" y="539750"/>
                </a:lnTo>
                <a:lnTo>
                  <a:pt x="2797561" y="539750"/>
                </a:lnTo>
                <a:lnTo>
                  <a:pt x="2799944" y="542006"/>
                </a:lnTo>
                <a:lnTo>
                  <a:pt x="2799818" y="542593"/>
                </a:lnTo>
                <a:lnTo>
                  <a:pt x="2799395" y="543560"/>
                </a:lnTo>
                <a:close/>
              </a:path>
              <a:path w="4096384" h="836930">
                <a:moveTo>
                  <a:pt x="2856067" y="542290"/>
                </a:moveTo>
                <a:lnTo>
                  <a:pt x="2846487" y="542290"/>
                </a:lnTo>
                <a:lnTo>
                  <a:pt x="2849903" y="537391"/>
                </a:lnTo>
                <a:lnTo>
                  <a:pt x="2849945" y="537002"/>
                </a:lnTo>
                <a:lnTo>
                  <a:pt x="2849512" y="535940"/>
                </a:lnTo>
                <a:lnTo>
                  <a:pt x="2856067" y="542290"/>
                </a:lnTo>
                <a:close/>
              </a:path>
              <a:path w="4096384" h="836930">
                <a:moveTo>
                  <a:pt x="2864271" y="542290"/>
                </a:moveTo>
                <a:lnTo>
                  <a:pt x="2862922" y="542290"/>
                </a:lnTo>
                <a:lnTo>
                  <a:pt x="2862477" y="539750"/>
                </a:lnTo>
                <a:lnTo>
                  <a:pt x="2862351" y="538296"/>
                </a:lnTo>
                <a:lnTo>
                  <a:pt x="2863597" y="535940"/>
                </a:lnTo>
                <a:lnTo>
                  <a:pt x="2864946" y="537210"/>
                </a:lnTo>
                <a:lnTo>
                  <a:pt x="2866075" y="539672"/>
                </a:lnTo>
                <a:lnTo>
                  <a:pt x="2865982" y="539927"/>
                </a:lnTo>
                <a:lnTo>
                  <a:pt x="2864271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64271" y="542290"/>
                </a:lnTo>
                <a:lnTo>
                  <a:pt x="2865982" y="539927"/>
                </a:lnTo>
                <a:lnTo>
                  <a:pt x="2866075" y="539672"/>
                </a:lnTo>
                <a:lnTo>
                  <a:pt x="2864946" y="537210"/>
                </a:lnTo>
                <a:lnTo>
                  <a:pt x="2863597" y="535940"/>
                </a:lnTo>
                <a:lnTo>
                  <a:pt x="2940534" y="535940"/>
                </a:lnTo>
                <a:lnTo>
                  <a:pt x="2941584" y="537210"/>
                </a:lnTo>
                <a:lnTo>
                  <a:pt x="2891425" y="537210"/>
                </a:lnTo>
                <a:lnTo>
                  <a:pt x="2890375" y="538354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4731" y="541020"/>
                </a:moveTo>
                <a:lnTo>
                  <a:pt x="2940534" y="535940"/>
                </a:lnTo>
                <a:lnTo>
                  <a:pt x="2945897" y="535940"/>
                </a:lnTo>
                <a:lnTo>
                  <a:pt x="2952916" y="539739"/>
                </a:lnTo>
                <a:lnTo>
                  <a:pt x="2952379" y="539836"/>
                </a:lnTo>
                <a:lnTo>
                  <a:pt x="2944731" y="54102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44548" y="542290"/>
                </a:lnTo>
                <a:lnTo>
                  <a:pt x="2944671" y="541438"/>
                </a:lnTo>
                <a:lnTo>
                  <a:pt x="2944790" y="541011"/>
                </a:lnTo>
                <a:lnTo>
                  <a:pt x="2952830" y="539766"/>
                </a:lnTo>
                <a:lnTo>
                  <a:pt x="2945897" y="535940"/>
                </a:lnTo>
                <a:lnTo>
                  <a:pt x="2958475" y="535940"/>
                </a:lnTo>
                <a:lnTo>
                  <a:pt x="2957912" y="537002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57912" y="537002"/>
                </a:lnTo>
                <a:lnTo>
                  <a:pt x="2958475" y="535940"/>
                </a:lnTo>
                <a:lnTo>
                  <a:pt x="2959975" y="535940"/>
                </a:lnTo>
                <a:lnTo>
                  <a:pt x="2964689" y="537210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2957801" y="542290"/>
                </a:lnTo>
                <a:lnTo>
                  <a:pt x="2964689" y="537210"/>
                </a:lnTo>
                <a:lnTo>
                  <a:pt x="2959975" y="535940"/>
                </a:lnTo>
                <a:lnTo>
                  <a:pt x="2985453" y="535940"/>
                </a:lnTo>
                <a:lnTo>
                  <a:pt x="2984371" y="538296"/>
                </a:lnTo>
                <a:lnTo>
                  <a:pt x="2984430" y="538750"/>
                </a:lnTo>
                <a:lnTo>
                  <a:pt x="2985629" y="541020"/>
                </a:lnTo>
                <a:lnTo>
                  <a:pt x="3025703" y="541020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2986795" y="541020"/>
                </a:moveTo>
                <a:lnTo>
                  <a:pt x="2985629" y="541020"/>
                </a:lnTo>
                <a:lnTo>
                  <a:pt x="2984430" y="538750"/>
                </a:lnTo>
                <a:lnTo>
                  <a:pt x="2984371" y="538296"/>
                </a:lnTo>
                <a:lnTo>
                  <a:pt x="2985453" y="535940"/>
                </a:lnTo>
                <a:lnTo>
                  <a:pt x="2986461" y="535940"/>
                </a:lnTo>
                <a:lnTo>
                  <a:pt x="2987567" y="538296"/>
                </a:lnTo>
                <a:lnTo>
                  <a:pt x="2987453" y="539071"/>
                </a:lnTo>
                <a:lnTo>
                  <a:pt x="2986795" y="541020"/>
                </a:lnTo>
                <a:close/>
              </a:path>
              <a:path w="4096384" h="836930">
                <a:moveTo>
                  <a:pt x="2997122" y="541020"/>
                </a:moveTo>
                <a:lnTo>
                  <a:pt x="2986795" y="541020"/>
                </a:lnTo>
                <a:lnTo>
                  <a:pt x="2987453" y="539071"/>
                </a:lnTo>
                <a:lnTo>
                  <a:pt x="2987567" y="538296"/>
                </a:lnTo>
                <a:lnTo>
                  <a:pt x="2986461" y="535940"/>
                </a:lnTo>
                <a:lnTo>
                  <a:pt x="2999714" y="535940"/>
                </a:lnTo>
                <a:lnTo>
                  <a:pt x="2997122" y="541020"/>
                </a:lnTo>
                <a:close/>
              </a:path>
              <a:path w="4096384" h="836930">
                <a:moveTo>
                  <a:pt x="2999967" y="541020"/>
                </a:moveTo>
                <a:lnTo>
                  <a:pt x="2997122" y="541020"/>
                </a:lnTo>
                <a:lnTo>
                  <a:pt x="2999714" y="535940"/>
                </a:lnTo>
                <a:lnTo>
                  <a:pt x="3002625" y="539672"/>
                </a:lnTo>
                <a:lnTo>
                  <a:pt x="2999967" y="541020"/>
                </a:lnTo>
                <a:close/>
              </a:path>
              <a:path w="4096384" h="836930">
                <a:moveTo>
                  <a:pt x="3042452" y="541020"/>
                </a:moveTo>
                <a:lnTo>
                  <a:pt x="3037770" y="538480"/>
                </a:lnTo>
                <a:lnTo>
                  <a:pt x="3040618" y="535940"/>
                </a:lnTo>
                <a:lnTo>
                  <a:pt x="3044475" y="535940"/>
                </a:lnTo>
                <a:lnTo>
                  <a:pt x="3042452" y="541020"/>
                </a:lnTo>
                <a:close/>
              </a:path>
              <a:path w="4096384" h="836930">
                <a:moveTo>
                  <a:pt x="3055862" y="541020"/>
                </a:moveTo>
                <a:lnTo>
                  <a:pt x="3042452" y="541020"/>
                </a:lnTo>
                <a:lnTo>
                  <a:pt x="3044475" y="535940"/>
                </a:lnTo>
                <a:lnTo>
                  <a:pt x="3055528" y="535940"/>
                </a:lnTo>
                <a:lnTo>
                  <a:pt x="3054592" y="538296"/>
                </a:lnTo>
                <a:lnTo>
                  <a:pt x="3054663" y="538750"/>
                </a:lnTo>
                <a:lnTo>
                  <a:pt x="3055862" y="541020"/>
                </a:lnTo>
                <a:close/>
              </a:path>
              <a:path w="4096384" h="836930">
                <a:moveTo>
                  <a:pt x="3057211" y="541020"/>
                </a:moveTo>
                <a:lnTo>
                  <a:pt x="3055862" y="541020"/>
                </a:lnTo>
                <a:lnTo>
                  <a:pt x="3054663" y="538750"/>
                </a:lnTo>
                <a:lnTo>
                  <a:pt x="3054592" y="538296"/>
                </a:lnTo>
                <a:lnTo>
                  <a:pt x="3055528" y="535940"/>
                </a:lnTo>
                <a:lnTo>
                  <a:pt x="3058185" y="538448"/>
                </a:lnTo>
                <a:lnTo>
                  <a:pt x="3058112" y="538750"/>
                </a:lnTo>
                <a:lnTo>
                  <a:pt x="3057211" y="541020"/>
                </a:lnTo>
                <a:close/>
              </a:path>
              <a:path w="4096384" h="836930">
                <a:moveTo>
                  <a:pt x="3065348" y="541020"/>
                </a:moveTo>
                <a:lnTo>
                  <a:pt x="3057211" y="541020"/>
                </a:lnTo>
                <a:lnTo>
                  <a:pt x="3058112" y="538750"/>
                </a:lnTo>
                <a:lnTo>
                  <a:pt x="3058185" y="538448"/>
                </a:lnTo>
                <a:lnTo>
                  <a:pt x="3055528" y="535940"/>
                </a:lnTo>
                <a:lnTo>
                  <a:pt x="3070280" y="535940"/>
                </a:lnTo>
                <a:lnTo>
                  <a:pt x="3068106" y="537210"/>
                </a:lnTo>
                <a:lnTo>
                  <a:pt x="3063398" y="537210"/>
                </a:lnTo>
                <a:lnTo>
                  <a:pt x="3065348" y="541020"/>
                </a:lnTo>
                <a:close/>
              </a:path>
              <a:path w="4096384" h="836930">
                <a:moveTo>
                  <a:pt x="3069835" y="538480"/>
                </a:moveTo>
                <a:lnTo>
                  <a:pt x="3065933" y="538480"/>
                </a:lnTo>
                <a:lnTo>
                  <a:pt x="3070280" y="535940"/>
                </a:lnTo>
                <a:lnTo>
                  <a:pt x="3069835" y="538480"/>
                </a:lnTo>
                <a:close/>
              </a:path>
              <a:path w="4096384" h="836930">
                <a:moveTo>
                  <a:pt x="3148901" y="544830"/>
                </a:moveTo>
                <a:lnTo>
                  <a:pt x="3145876" y="535940"/>
                </a:lnTo>
                <a:lnTo>
                  <a:pt x="3151749" y="535940"/>
                </a:lnTo>
                <a:lnTo>
                  <a:pt x="3152837" y="537125"/>
                </a:lnTo>
                <a:lnTo>
                  <a:pt x="3152781" y="537899"/>
                </a:lnTo>
                <a:lnTo>
                  <a:pt x="3152423" y="539750"/>
                </a:lnTo>
                <a:lnTo>
                  <a:pt x="3148901" y="544830"/>
                </a:lnTo>
                <a:close/>
              </a:path>
              <a:path w="4096384" h="836930">
                <a:moveTo>
                  <a:pt x="3255242" y="540483"/>
                </a:moveTo>
                <a:lnTo>
                  <a:pt x="3252999" y="535940"/>
                </a:lnTo>
                <a:lnTo>
                  <a:pt x="3255847" y="537210"/>
                </a:lnTo>
                <a:lnTo>
                  <a:pt x="3256855" y="538480"/>
                </a:lnTo>
                <a:lnTo>
                  <a:pt x="3259520" y="539750"/>
                </a:lnTo>
                <a:lnTo>
                  <a:pt x="3255664" y="539750"/>
                </a:lnTo>
                <a:lnTo>
                  <a:pt x="3255551" y="540241"/>
                </a:lnTo>
                <a:lnTo>
                  <a:pt x="3255242" y="540483"/>
                </a:lnTo>
                <a:close/>
              </a:path>
              <a:path w="4096384" h="836930">
                <a:moveTo>
                  <a:pt x="3260195" y="548640"/>
                </a:moveTo>
                <a:lnTo>
                  <a:pt x="3256515" y="548640"/>
                </a:lnTo>
                <a:lnTo>
                  <a:pt x="3254899" y="544162"/>
                </a:lnTo>
                <a:lnTo>
                  <a:pt x="3254794" y="543486"/>
                </a:lnTo>
                <a:lnTo>
                  <a:pt x="3258545" y="541011"/>
                </a:lnTo>
                <a:lnTo>
                  <a:pt x="3259383" y="539927"/>
                </a:lnTo>
                <a:lnTo>
                  <a:pt x="3259402" y="539693"/>
                </a:lnTo>
                <a:lnTo>
                  <a:pt x="3256855" y="538480"/>
                </a:lnTo>
                <a:lnTo>
                  <a:pt x="3255847" y="537210"/>
                </a:lnTo>
                <a:lnTo>
                  <a:pt x="3252999" y="535940"/>
                </a:lnTo>
                <a:lnTo>
                  <a:pt x="3278330" y="535940"/>
                </a:lnTo>
                <a:lnTo>
                  <a:pt x="3279530" y="538480"/>
                </a:lnTo>
                <a:lnTo>
                  <a:pt x="3272773" y="538480"/>
                </a:lnTo>
                <a:lnTo>
                  <a:pt x="3271366" y="539672"/>
                </a:lnTo>
                <a:lnTo>
                  <a:pt x="3271248" y="539927"/>
                </a:lnTo>
                <a:lnTo>
                  <a:pt x="3271091" y="541020"/>
                </a:lnTo>
                <a:lnTo>
                  <a:pt x="3283492" y="541020"/>
                </a:lnTo>
                <a:lnTo>
                  <a:pt x="3286262" y="542290"/>
                </a:lnTo>
                <a:lnTo>
                  <a:pt x="3270933" y="542290"/>
                </a:lnTo>
                <a:lnTo>
                  <a:pt x="3272773" y="546100"/>
                </a:lnTo>
                <a:lnTo>
                  <a:pt x="3264709" y="546109"/>
                </a:lnTo>
                <a:lnTo>
                  <a:pt x="3260195" y="548640"/>
                </a:lnTo>
                <a:close/>
              </a:path>
              <a:path w="4096384" h="836930">
                <a:moveTo>
                  <a:pt x="3333559" y="537391"/>
                </a:moveTo>
                <a:lnTo>
                  <a:pt x="3332287" y="535940"/>
                </a:lnTo>
                <a:lnTo>
                  <a:pt x="3333852" y="537125"/>
                </a:lnTo>
                <a:lnTo>
                  <a:pt x="3333559" y="537391"/>
                </a:lnTo>
                <a:close/>
              </a:path>
              <a:path w="4096384" h="836930">
                <a:moveTo>
                  <a:pt x="3333881" y="537147"/>
                </a:moveTo>
                <a:lnTo>
                  <a:pt x="3332287" y="535940"/>
                </a:lnTo>
                <a:lnTo>
                  <a:pt x="3335476" y="535940"/>
                </a:lnTo>
                <a:lnTo>
                  <a:pt x="3333881" y="537147"/>
                </a:lnTo>
                <a:close/>
              </a:path>
              <a:path w="4096384" h="836930">
                <a:moveTo>
                  <a:pt x="3568122" y="539750"/>
                </a:moveTo>
                <a:lnTo>
                  <a:pt x="3567297" y="539750"/>
                </a:lnTo>
                <a:lnTo>
                  <a:pt x="3566920" y="537899"/>
                </a:lnTo>
                <a:lnTo>
                  <a:pt x="3566859" y="537125"/>
                </a:lnTo>
                <a:lnTo>
                  <a:pt x="3567971" y="535940"/>
                </a:lnTo>
                <a:lnTo>
                  <a:pt x="3568796" y="535940"/>
                </a:lnTo>
                <a:lnTo>
                  <a:pt x="3569112" y="538296"/>
                </a:lnTo>
                <a:lnTo>
                  <a:pt x="3569005" y="538644"/>
                </a:lnTo>
                <a:lnTo>
                  <a:pt x="3568122" y="539750"/>
                </a:lnTo>
                <a:close/>
              </a:path>
              <a:path w="4096384" h="836930">
                <a:moveTo>
                  <a:pt x="3576423" y="539750"/>
                </a:moveTo>
                <a:lnTo>
                  <a:pt x="3568122" y="539750"/>
                </a:lnTo>
                <a:lnTo>
                  <a:pt x="3569005" y="538644"/>
                </a:lnTo>
                <a:lnTo>
                  <a:pt x="3569112" y="538296"/>
                </a:lnTo>
                <a:lnTo>
                  <a:pt x="3568796" y="535940"/>
                </a:lnTo>
                <a:lnTo>
                  <a:pt x="3574772" y="535940"/>
                </a:lnTo>
                <a:lnTo>
                  <a:pt x="3576423" y="539750"/>
                </a:lnTo>
                <a:close/>
              </a:path>
              <a:path w="4096384" h="836930">
                <a:moveTo>
                  <a:pt x="3727719" y="543560"/>
                </a:moveTo>
                <a:lnTo>
                  <a:pt x="3726908" y="539927"/>
                </a:lnTo>
                <a:lnTo>
                  <a:pt x="3726832" y="539672"/>
                </a:lnTo>
                <a:lnTo>
                  <a:pt x="3725703" y="537210"/>
                </a:lnTo>
                <a:lnTo>
                  <a:pt x="3732224" y="535940"/>
                </a:lnTo>
                <a:lnTo>
                  <a:pt x="3732156" y="539927"/>
                </a:lnTo>
                <a:lnTo>
                  <a:pt x="3731733" y="541020"/>
                </a:lnTo>
                <a:lnTo>
                  <a:pt x="3727719" y="543560"/>
                </a:lnTo>
                <a:close/>
              </a:path>
              <a:path w="4096384" h="836930">
                <a:moveTo>
                  <a:pt x="3705999" y="558800"/>
                </a:moveTo>
                <a:lnTo>
                  <a:pt x="3699557" y="558800"/>
                </a:lnTo>
                <a:lnTo>
                  <a:pt x="3704082" y="554990"/>
                </a:lnTo>
                <a:lnTo>
                  <a:pt x="3708250" y="552558"/>
                </a:lnTo>
                <a:lnTo>
                  <a:pt x="3708313" y="552373"/>
                </a:lnTo>
                <a:lnTo>
                  <a:pt x="3698208" y="546100"/>
                </a:lnTo>
                <a:lnTo>
                  <a:pt x="3751357" y="546100"/>
                </a:lnTo>
                <a:lnTo>
                  <a:pt x="3751505" y="545537"/>
                </a:lnTo>
                <a:lnTo>
                  <a:pt x="3751582" y="544713"/>
                </a:lnTo>
                <a:lnTo>
                  <a:pt x="3750500" y="543560"/>
                </a:lnTo>
                <a:lnTo>
                  <a:pt x="3727719" y="543560"/>
                </a:lnTo>
                <a:lnTo>
                  <a:pt x="3731733" y="541020"/>
                </a:lnTo>
                <a:lnTo>
                  <a:pt x="3732156" y="539927"/>
                </a:lnTo>
                <a:lnTo>
                  <a:pt x="3732224" y="535940"/>
                </a:lnTo>
                <a:lnTo>
                  <a:pt x="3781578" y="535940"/>
                </a:lnTo>
                <a:lnTo>
                  <a:pt x="3780427" y="537210"/>
                </a:lnTo>
                <a:lnTo>
                  <a:pt x="3742629" y="537210"/>
                </a:lnTo>
                <a:lnTo>
                  <a:pt x="3741546" y="538594"/>
                </a:lnTo>
                <a:lnTo>
                  <a:pt x="3740846" y="539672"/>
                </a:lnTo>
                <a:lnTo>
                  <a:pt x="3740901" y="539927"/>
                </a:lnTo>
                <a:lnTo>
                  <a:pt x="3742295" y="542290"/>
                </a:lnTo>
                <a:lnTo>
                  <a:pt x="3775663" y="542290"/>
                </a:lnTo>
                <a:lnTo>
                  <a:pt x="3774961" y="547370"/>
                </a:lnTo>
                <a:lnTo>
                  <a:pt x="3771623" y="547370"/>
                </a:lnTo>
                <a:lnTo>
                  <a:pt x="3768775" y="551180"/>
                </a:lnTo>
                <a:lnTo>
                  <a:pt x="3743461" y="551180"/>
                </a:lnTo>
                <a:lnTo>
                  <a:pt x="3740612" y="552450"/>
                </a:lnTo>
                <a:lnTo>
                  <a:pt x="3740149" y="553647"/>
                </a:lnTo>
                <a:lnTo>
                  <a:pt x="3740271" y="553807"/>
                </a:lnTo>
                <a:lnTo>
                  <a:pt x="3742295" y="554990"/>
                </a:lnTo>
                <a:lnTo>
                  <a:pt x="3711952" y="554990"/>
                </a:lnTo>
                <a:lnTo>
                  <a:pt x="3706262" y="556260"/>
                </a:lnTo>
                <a:lnTo>
                  <a:pt x="3705999" y="558800"/>
                </a:lnTo>
                <a:close/>
              </a:path>
              <a:path w="4096384" h="836930">
                <a:moveTo>
                  <a:pt x="3798286" y="541020"/>
                </a:moveTo>
                <a:lnTo>
                  <a:pt x="3796944" y="541020"/>
                </a:lnTo>
                <a:lnTo>
                  <a:pt x="3795337" y="538594"/>
                </a:lnTo>
                <a:lnTo>
                  <a:pt x="3795227" y="538354"/>
                </a:lnTo>
                <a:lnTo>
                  <a:pt x="3794920" y="537210"/>
                </a:lnTo>
                <a:lnTo>
                  <a:pt x="3799609" y="535940"/>
                </a:lnTo>
                <a:lnTo>
                  <a:pt x="3799485" y="538717"/>
                </a:lnTo>
                <a:lnTo>
                  <a:pt x="3798286" y="541020"/>
                </a:lnTo>
                <a:close/>
              </a:path>
              <a:path w="4096384" h="836930">
                <a:moveTo>
                  <a:pt x="3864282" y="539750"/>
                </a:moveTo>
                <a:lnTo>
                  <a:pt x="3860003" y="539750"/>
                </a:lnTo>
                <a:lnTo>
                  <a:pt x="3864145" y="535940"/>
                </a:lnTo>
                <a:lnTo>
                  <a:pt x="3868492" y="538480"/>
                </a:lnTo>
                <a:lnTo>
                  <a:pt x="3864282" y="539750"/>
                </a:lnTo>
                <a:close/>
              </a:path>
              <a:path w="4096384" h="836930">
                <a:moveTo>
                  <a:pt x="3873400" y="539750"/>
                </a:moveTo>
                <a:lnTo>
                  <a:pt x="3864282" y="539750"/>
                </a:lnTo>
                <a:lnTo>
                  <a:pt x="3868492" y="538480"/>
                </a:lnTo>
                <a:lnTo>
                  <a:pt x="3864145" y="535940"/>
                </a:lnTo>
                <a:lnTo>
                  <a:pt x="3867089" y="535940"/>
                </a:lnTo>
                <a:lnTo>
                  <a:pt x="3866836" y="537210"/>
                </a:lnTo>
                <a:lnTo>
                  <a:pt x="3873881" y="537210"/>
                </a:lnTo>
                <a:lnTo>
                  <a:pt x="3873400" y="539750"/>
                </a:lnTo>
                <a:close/>
              </a:path>
              <a:path w="4096384" h="836930">
                <a:moveTo>
                  <a:pt x="3936251" y="548640"/>
                </a:moveTo>
                <a:lnTo>
                  <a:pt x="3931236" y="543560"/>
                </a:lnTo>
                <a:lnTo>
                  <a:pt x="3928185" y="538750"/>
                </a:lnTo>
                <a:lnTo>
                  <a:pt x="3928099" y="538296"/>
                </a:lnTo>
                <a:lnTo>
                  <a:pt x="3929204" y="535940"/>
                </a:lnTo>
                <a:lnTo>
                  <a:pt x="3931038" y="535940"/>
                </a:lnTo>
                <a:lnTo>
                  <a:pt x="3940591" y="546100"/>
                </a:lnTo>
                <a:lnTo>
                  <a:pt x="3940418" y="546109"/>
                </a:lnTo>
                <a:lnTo>
                  <a:pt x="3936251" y="548640"/>
                </a:lnTo>
                <a:close/>
              </a:path>
              <a:path w="4096384" h="836930">
                <a:moveTo>
                  <a:pt x="4029439" y="549910"/>
                </a:moveTo>
                <a:lnTo>
                  <a:pt x="4028948" y="543560"/>
                </a:lnTo>
                <a:lnTo>
                  <a:pt x="4033296" y="542290"/>
                </a:lnTo>
                <a:lnTo>
                  <a:pt x="4035653" y="542290"/>
                </a:lnTo>
                <a:lnTo>
                  <a:pt x="4036144" y="535940"/>
                </a:lnTo>
                <a:lnTo>
                  <a:pt x="4038835" y="537210"/>
                </a:lnTo>
                <a:lnTo>
                  <a:pt x="4042270" y="538448"/>
                </a:lnTo>
                <a:lnTo>
                  <a:pt x="4042162" y="538750"/>
                </a:lnTo>
                <a:lnTo>
                  <a:pt x="4040513" y="541020"/>
                </a:lnTo>
                <a:lnTo>
                  <a:pt x="4039143" y="541020"/>
                </a:lnTo>
                <a:lnTo>
                  <a:pt x="4039703" y="541866"/>
                </a:lnTo>
                <a:lnTo>
                  <a:pt x="4039589" y="542291"/>
                </a:lnTo>
                <a:lnTo>
                  <a:pt x="4034978" y="548640"/>
                </a:lnTo>
                <a:lnTo>
                  <a:pt x="4033296" y="548640"/>
                </a:lnTo>
                <a:lnTo>
                  <a:pt x="4029439" y="549910"/>
                </a:lnTo>
                <a:close/>
              </a:path>
              <a:path w="4096384" h="836930">
                <a:moveTo>
                  <a:pt x="4061597" y="554990"/>
                </a:moveTo>
                <a:lnTo>
                  <a:pt x="4051054" y="554990"/>
                </a:lnTo>
                <a:lnTo>
                  <a:pt x="4051069" y="554853"/>
                </a:lnTo>
                <a:lnTo>
                  <a:pt x="4059598" y="553720"/>
                </a:lnTo>
                <a:lnTo>
                  <a:pt x="4048388" y="548640"/>
                </a:lnTo>
                <a:lnTo>
                  <a:pt x="4044191" y="548640"/>
                </a:lnTo>
                <a:lnTo>
                  <a:pt x="4050720" y="543560"/>
                </a:lnTo>
                <a:lnTo>
                  <a:pt x="4045204" y="542289"/>
                </a:lnTo>
                <a:lnTo>
                  <a:pt x="4040332" y="541269"/>
                </a:lnTo>
                <a:lnTo>
                  <a:pt x="4042162" y="538750"/>
                </a:lnTo>
                <a:lnTo>
                  <a:pt x="4042270" y="538448"/>
                </a:lnTo>
                <a:lnTo>
                  <a:pt x="4038835" y="537210"/>
                </a:lnTo>
                <a:lnTo>
                  <a:pt x="4036144" y="535940"/>
                </a:lnTo>
                <a:lnTo>
                  <a:pt x="4078629" y="535940"/>
                </a:lnTo>
                <a:lnTo>
                  <a:pt x="4077825" y="537210"/>
                </a:lnTo>
                <a:lnTo>
                  <a:pt x="4050228" y="537210"/>
                </a:lnTo>
                <a:lnTo>
                  <a:pt x="4046522" y="538480"/>
                </a:lnTo>
                <a:lnTo>
                  <a:pt x="4053070" y="543560"/>
                </a:lnTo>
                <a:lnTo>
                  <a:pt x="4068624" y="543560"/>
                </a:lnTo>
                <a:lnTo>
                  <a:pt x="4068504" y="549910"/>
                </a:lnTo>
                <a:lnTo>
                  <a:pt x="4060790" y="549910"/>
                </a:lnTo>
                <a:lnTo>
                  <a:pt x="4061597" y="554990"/>
                </a:lnTo>
                <a:close/>
              </a:path>
              <a:path w="4096384" h="836930">
                <a:moveTo>
                  <a:pt x="4087270" y="552450"/>
                </a:moveTo>
                <a:lnTo>
                  <a:pt x="4075835" y="542408"/>
                </a:lnTo>
                <a:lnTo>
                  <a:pt x="4075739" y="542094"/>
                </a:lnTo>
                <a:lnTo>
                  <a:pt x="4076181" y="539927"/>
                </a:lnTo>
                <a:lnTo>
                  <a:pt x="4076266" y="539672"/>
                </a:lnTo>
                <a:lnTo>
                  <a:pt x="4078629" y="535940"/>
                </a:lnTo>
                <a:lnTo>
                  <a:pt x="4082636" y="538480"/>
                </a:lnTo>
                <a:lnTo>
                  <a:pt x="4086364" y="543560"/>
                </a:lnTo>
                <a:lnTo>
                  <a:pt x="4087840" y="545932"/>
                </a:lnTo>
                <a:lnTo>
                  <a:pt x="4087715" y="548258"/>
                </a:lnTo>
                <a:lnTo>
                  <a:pt x="4087270" y="552450"/>
                </a:lnTo>
                <a:close/>
              </a:path>
              <a:path w="4096384" h="836930">
                <a:moveTo>
                  <a:pt x="228523" y="538480"/>
                </a:moveTo>
                <a:lnTo>
                  <a:pt x="227248" y="535960"/>
                </a:lnTo>
                <a:lnTo>
                  <a:pt x="229382" y="536620"/>
                </a:lnTo>
                <a:lnTo>
                  <a:pt x="228523" y="538480"/>
                </a:lnTo>
                <a:close/>
              </a:path>
              <a:path w="4096384" h="836930">
                <a:moveTo>
                  <a:pt x="2311271" y="549910"/>
                </a:moveTo>
                <a:lnTo>
                  <a:pt x="2291994" y="549910"/>
                </a:lnTo>
                <a:lnTo>
                  <a:pt x="2301881" y="543560"/>
                </a:lnTo>
                <a:lnTo>
                  <a:pt x="2294338" y="542290"/>
                </a:lnTo>
                <a:lnTo>
                  <a:pt x="2302051" y="542290"/>
                </a:lnTo>
                <a:lnTo>
                  <a:pt x="2303762" y="539927"/>
                </a:lnTo>
                <a:lnTo>
                  <a:pt x="2303793" y="539672"/>
                </a:lnTo>
                <a:lnTo>
                  <a:pt x="2300709" y="537210"/>
                </a:lnTo>
                <a:lnTo>
                  <a:pt x="2324013" y="537210"/>
                </a:lnTo>
                <a:lnTo>
                  <a:pt x="2324145" y="536181"/>
                </a:lnTo>
                <a:lnTo>
                  <a:pt x="2328197" y="543560"/>
                </a:lnTo>
                <a:lnTo>
                  <a:pt x="2306910" y="543560"/>
                </a:lnTo>
                <a:lnTo>
                  <a:pt x="2305738" y="544830"/>
                </a:lnTo>
                <a:lnTo>
                  <a:pt x="2305233" y="546100"/>
                </a:lnTo>
                <a:lnTo>
                  <a:pt x="2305748" y="546109"/>
                </a:lnTo>
                <a:lnTo>
                  <a:pt x="2307080" y="547370"/>
                </a:lnTo>
                <a:lnTo>
                  <a:pt x="2312947" y="547370"/>
                </a:lnTo>
                <a:lnTo>
                  <a:pt x="2311271" y="549910"/>
                </a:lnTo>
                <a:close/>
              </a:path>
              <a:path w="4096384" h="836930">
                <a:moveTo>
                  <a:pt x="1562005" y="537887"/>
                </a:moveTo>
                <a:lnTo>
                  <a:pt x="1560976" y="537210"/>
                </a:lnTo>
                <a:lnTo>
                  <a:pt x="1561730" y="536217"/>
                </a:lnTo>
                <a:lnTo>
                  <a:pt x="1562623" y="537210"/>
                </a:lnTo>
                <a:lnTo>
                  <a:pt x="1562005" y="537887"/>
                </a:lnTo>
                <a:close/>
              </a:path>
              <a:path w="4096384" h="836930">
                <a:moveTo>
                  <a:pt x="1473260" y="538448"/>
                </a:moveTo>
                <a:lnTo>
                  <a:pt x="1475200" y="536270"/>
                </a:lnTo>
                <a:lnTo>
                  <a:pt x="1476750" y="537210"/>
                </a:lnTo>
                <a:lnTo>
                  <a:pt x="1473260" y="538448"/>
                </a:lnTo>
                <a:close/>
              </a:path>
              <a:path w="4096384" h="836930">
                <a:moveTo>
                  <a:pt x="1504937" y="542290"/>
                </a:moveTo>
                <a:lnTo>
                  <a:pt x="1494941" y="542290"/>
                </a:lnTo>
                <a:lnTo>
                  <a:pt x="1495767" y="541037"/>
                </a:lnTo>
                <a:lnTo>
                  <a:pt x="1495820" y="540697"/>
                </a:lnTo>
                <a:lnTo>
                  <a:pt x="1495943" y="536401"/>
                </a:lnTo>
                <a:lnTo>
                  <a:pt x="1497115" y="537210"/>
                </a:lnTo>
                <a:lnTo>
                  <a:pt x="1503656" y="538480"/>
                </a:lnTo>
                <a:lnTo>
                  <a:pt x="1510861" y="538480"/>
                </a:lnTo>
                <a:lnTo>
                  <a:pt x="1510525" y="539750"/>
                </a:lnTo>
                <a:lnTo>
                  <a:pt x="1542993" y="539750"/>
                </a:lnTo>
                <a:lnTo>
                  <a:pt x="1542435" y="541020"/>
                </a:lnTo>
                <a:lnTo>
                  <a:pt x="1505496" y="541020"/>
                </a:lnTo>
                <a:lnTo>
                  <a:pt x="1504937" y="542290"/>
                </a:lnTo>
                <a:close/>
              </a:path>
              <a:path w="4096384" h="836930">
                <a:moveTo>
                  <a:pt x="208179" y="555201"/>
                </a:moveTo>
                <a:lnTo>
                  <a:pt x="208207" y="553720"/>
                </a:lnTo>
                <a:lnTo>
                  <a:pt x="207570" y="553720"/>
                </a:lnTo>
                <a:lnTo>
                  <a:pt x="206120" y="550423"/>
                </a:lnTo>
                <a:lnTo>
                  <a:pt x="205995" y="549401"/>
                </a:lnTo>
                <a:lnTo>
                  <a:pt x="207526" y="542479"/>
                </a:lnTo>
                <a:lnTo>
                  <a:pt x="207652" y="542245"/>
                </a:lnTo>
                <a:lnTo>
                  <a:pt x="218270" y="536499"/>
                </a:lnTo>
                <a:lnTo>
                  <a:pt x="219282" y="549910"/>
                </a:lnTo>
                <a:lnTo>
                  <a:pt x="210807" y="549910"/>
                </a:lnTo>
                <a:lnTo>
                  <a:pt x="216020" y="553647"/>
                </a:lnTo>
                <a:lnTo>
                  <a:pt x="216068" y="553854"/>
                </a:lnTo>
                <a:lnTo>
                  <a:pt x="215613" y="554990"/>
                </a:lnTo>
                <a:lnTo>
                  <a:pt x="208408" y="554990"/>
                </a:lnTo>
                <a:lnTo>
                  <a:pt x="208179" y="555201"/>
                </a:lnTo>
                <a:close/>
              </a:path>
              <a:path w="4096384" h="836930">
                <a:moveTo>
                  <a:pt x="235398" y="538480"/>
                </a:moveTo>
                <a:lnTo>
                  <a:pt x="228523" y="538480"/>
                </a:lnTo>
                <a:lnTo>
                  <a:pt x="229382" y="536620"/>
                </a:lnTo>
                <a:lnTo>
                  <a:pt x="235398" y="538480"/>
                </a:lnTo>
                <a:close/>
              </a:path>
              <a:path w="4096384" h="836930">
                <a:moveTo>
                  <a:pt x="3404693" y="546100"/>
                </a:moveTo>
                <a:lnTo>
                  <a:pt x="3404804" y="540457"/>
                </a:lnTo>
                <a:lnTo>
                  <a:pt x="3405111" y="538888"/>
                </a:lnTo>
                <a:lnTo>
                  <a:pt x="3405229" y="538448"/>
                </a:lnTo>
                <a:lnTo>
                  <a:pt x="3406717" y="537210"/>
                </a:lnTo>
                <a:lnTo>
                  <a:pt x="3409382" y="537210"/>
                </a:lnTo>
                <a:lnTo>
                  <a:pt x="3409707" y="536658"/>
                </a:lnTo>
                <a:lnTo>
                  <a:pt x="3409619" y="537002"/>
                </a:lnTo>
                <a:lnTo>
                  <a:pt x="3404693" y="546100"/>
                </a:lnTo>
                <a:close/>
              </a:path>
              <a:path w="4096384" h="836930">
                <a:moveTo>
                  <a:pt x="3410468" y="556260"/>
                </a:moveTo>
                <a:lnTo>
                  <a:pt x="3407752" y="556260"/>
                </a:lnTo>
                <a:lnTo>
                  <a:pt x="3410480" y="554990"/>
                </a:lnTo>
                <a:lnTo>
                  <a:pt x="3408731" y="549979"/>
                </a:lnTo>
                <a:lnTo>
                  <a:pt x="3406199" y="546100"/>
                </a:lnTo>
                <a:lnTo>
                  <a:pt x="3404693" y="546100"/>
                </a:lnTo>
                <a:lnTo>
                  <a:pt x="3409619" y="537002"/>
                </a:lnTo>
                <a:lnTo>
                  <a:pt x="3409565" y="537210"/>
                </a:lnTo>
                <a:lnTo>
                  <a:pt x="3443964" y="537210"/>
                </a:lnTo>
                <a:lnTo>
                  <a:pt x="3443915" y="541020"/>
                </a:lnTo>
                <a:lnTo>
                  <a:pt x="3446089" y="541020"/>
                </a:lnTo>
                <a:lnTo>
                  <a:pt x="3447097" y="542290"/>
                </a:lnTo>
                <a:lnTo>
                  <a:pt x="3451621" y="542290"/>
                </a:lnTo>
                <a:lnTo>
                  <a:pt x="3451291" y="544830"/>
                </a:lnTo>
                <a:lnTo>
                  <a:pt x="3412904" y="544830"/>
                </a:lnTo>
                <a:lnTo>
                  <a:pt x="3410898" y="546089"/>
                </a:lnTo>
                <a:lnTo>
                  <a:pt x="3410881" y="547370"/>
                </a:lnTo>
                <a:lnTo>
                  <a:pt x="3424660" y="547370"/>
                </a:lnTo>
                <a:lnTo>
                  <a:pt x="3423741" y="548585"/>
                </a:lnTo>
                <a:lnTo>
                  <a:pt x="3423839" y="548723"/>
                </a:lnTo>
                <a:lnTo>
                  <a:pt x="3425823" y="549910"/>
                </a:lnTo>
                <a:lnTo>
                  <a:pt x="3434128" y="549910"/>
                </a:lnTo>
                <a:lnTo>
                  <a:pt x="3430996" y="551180"/>
                </a:lnTo>
                <a:lnTo>
                  <a:pt x="3421967" y="551180"/>
                </a:lnTo>
                <a:lnTo>
                  <a:pt x="3417000" y="552477"/>
                </a:lnTo>
                <a:lnTo>
                  <a:pt x="3411667" y="554990"/>
                </a:lnTo>
                <a:lnTo>
                  <a:pt x="3410468" y="556260"/>
                </a:lnTo>
                <a:close/>
              </a:path>
              <a:path w="4096384" h="836930">
                <a:moveTo>
                  <a:pt x="654811" y="545016"/>
                </a:moveTo>
                <a:lnTo>
                  <a:pt x="654759" y="544224"/>
                </a:lnTo>
                <a:lnTo>
                  <a:pt x="654633" y="537698"/>
                </a:lnTo>
                <a:lnTo>
                  <a:pt x="655616" y="537125"/>
                </a:lnTo>
                <a:lnTo>
                  <a:pt x="662005" y="544830"/>
                </a:lnTo>
                <a:lnTo>
                  <a:pt x="654967" y="544830"/>
                </a:lnTo>
                <a:lnTo>
                  <a:pt x="654811" y="545016"/>
                </a:lnTo>
                <a:close/>
              </a:path>
              <a:path w="4096384" h="836930">
                <a:moveTo>
                  <a:pt x="3336928" y="540241"/>
                </a:moveTo>
                <a:lnTo>
                  <a:pt x="3335670" y="539766"/>
                </a:lnTo>
                <a:lnTo>
                  <a:pt x="3333559" y="537391"/>
                </a:lnTo>
                <a:lnTo>
                  <a:pt x="3333881" y="537147"/>
                </a:lnTo>
                <a:lnTo>
                  <a:pt x="3337213" y="539672"/>
                </a:lnTo>
                <a:lnTo>
                  <a:pt x="3337107" y="539927"/>
                </a:lnTo>
                <a:lnTo>
                  <a:pt x="3336928" y="540241"/>
                </a:lnTo>
                <a:close/>
              </a:path>
              <a:path w="4096384" h="836930">
                <a:moveTo>
                  <a:pt x="58049" y="553720"/>
                </a:moveTo>
                <a:lnTo>
                  <a:pt x="50476" y="547485"/>
                </a:lnTo>
                <a:lnTo>
                  <a:pt x="50417" y="547018"/>
                </a:lnTo>
                <a:lnTo>
                  <a:pt x="52850" y="537210"/>
                </a:lnTo>
                <a:lnTo>
                  <a:pt x="58553" y="547370"/>
                </a:lnTo>
                <a:lnTo>
                  <a:pt x="59555" y="547370"/>
                </a:lnTo>
                <a:lnTo>
                  <a:pt x="60840" y="548585"/>
                </a:lnTo>
                <a:lnTo>
                  <a:pt x="60964" y="548767"/>
                </a:lnTo>
                <a:lnTo>
                  <a:pt x="61440" y="549670"/>
                </a:lnTo>
                <a:lnTo>
                  <a:pt x="61400" y="551299"/>
                </a:lnTo>
                <a:lnTo>
                  <a:pt x="58049" y="553720"/>
                </a:lnTo>
                <a:close/>
              </a:path>
              <a:path w="4096384" h="836930">
                <a:moveTo>
                  <a:pt x="68105" y="553720"/>
                </a:moveTo>
                <a:lnTo>
                  <a:pt x="58049" y="553720"/>
                </a:lnTo>
                <a:lnTo>
                  <a:pt x="61400" y="551299"/>
                </a:lnTo>
                <a:lnTo>
                  <a:pt x="61440" y="549670"/>
                </a:lnTo>
                <a:lnTo>
                  <a:pt x="60964" y="548767"/>
                </a:lnTo>
                <a:lnTo>
                  <a:pt x="60840" y="548585"/>
                </a:lnTo>
                <a:lnTo>
                  <a:pt x="59555" y="547370"/>
                </a:lnTo>
                <a:lnTo>
                  <a:pt x="58553" y="547370"/>
                </a:lnTo>
                <a:lnTo>
                  <a:pt x="52850" y="537210"/>
                </a:lnTo>
                <a:lnTo>
                  <a:pt x="56252" y="537210"/>
                </a:lnTo>
                <a:lnTo>
                  <a:pt x="61068" y="541020"/>
                </a:lnTo>
                <a:lnTo>
                  <a:pt x="66878" y="541020"/>
                </a:lnTo>
                <a:lnTo>
                  <a:pt x="63412" y="548640"/>
                </a:lnTo>
                <a:lnTo>
                  <a:pt x="70520" y="548640"/>
                </a:lnTo>
                <a:lnTo>
                  <a:pt x="69613" y="552450"/>
                </a:lnTo>
                <a:lnTo>
                  <a:pt x="68105" y="553720"/>
                </a:lnTo>
                <a:close/>
              </a:path>
              <a:path w="4096384" h="836930">
                <a:moveTo>
                  <a:pt x="141963" y="539044"/>
                </a:moveTo>
                <a:lnTo>
                  <a:pt x="141358" y="537210"/>
                </a:lnTo>
                <a:lnTo>
                  <a:pt x="142433" y="538296"/>
                </a:lnTo>
                <a:lnTo>
                  <a:pt x="142320" y="538688"/>
                </a:lnTo>
                <a:lnTo>
                  <a:pt x="141963" y="539044"/>
                </a:lnTo>
                <a:close/>
              </a:path>
              <a:path w="4096384" h="836930">
                <a:moveTo>
                  <a:pt x="142433" y="538296"/>
                </a:moveTo>
                <a:lnTo>
                  <a:pt x="141358" y="537210"/>
                </a:lnTo>
                <a:lnTo>
                  <a:pt x="141862" y="537210"/>
                </a:lnTo>
                <a:lnTo>
                  <a:pt x="142433" y="538296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664520" y="567690"/>
                </a:lnTo>
                <a:lnTo>
                  <a:pt x="670216" y="561340"/>
                </a:lnTo>
                <a:lnTo>
                  <a:pt x="671559" y="561340"/>
                </a:lnTo>
                <a:lnTo>
                  <a:pt x="670665" y="558215"/>
                </a:lnTo>
                <a:lnTo>
                  <a:pt x="682121" y="551180"/>
                </a:lnTo>
                <a:lnTo>
                  <a:pt x="684969" y="543560"/>
                </a:lnTo>
                <a:lnTo>
                  <a:pt x="690980" y="539672"/>
                </a:lnTo>
                <a:lnTo>
                  <a:pt x="695531" y="537210"/>
                </a:lnTo>
                <a:lnTo>
                  <a:pt x="700723" y="537210"/>
                </a:lnTo>
                <a:lnTo>
                  <a:pt x="701595" y="538480"/>
                </a:lnTo>
                <a:lnTo>
                  <a:pt x="700893" y="538480"/>
                </a:lnTo>
                <a:lnTo>
                  <a:pt x="701117" y="539044"/>
                </a:lnTo>
                <a:lnTo>
                  <a:pt x="701227" y="539750"/>
                </a:lnTo>
                <a:lnTo>
                  <a:pt x="701397" y="539750"/>
                </a:lnTo>
                <a:lnTo>
                  <a:pt x="694701" y="545016"/>
                </a:lnTo>
                <a:lnTo>
                  <a:pt x="684095" y="553854"/>
                </a:lnTo>
                <a:lnTo>
                  <a:pt x="679981" y="557481"/>
                </a:lnTo>
                <a:lnTo>
                  <a:pt x="675323" y="563782"/>
                </a:lnTo>
                <a:lnTo>
                  <a:pt x="675197" y="564804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705084" y="543560"/>
                </a:moveTo>
                <a:lnTo>
                  <a:pt x="700723" y="537210"/>
                </a:lnTo>
                <a:lnTo>
                  <a:pt x="708436" y="537210"/>
                </a:lnTo>
                <a:lnTo>
                  <a:pt x="705084" y="543560"/>
                </a:lnTo>
                <a:close/>
              </a:path>
              <a:path w="4096384" h="836930">
                <a:moveTo>
                  <a:pt x="1142927" y="551180"/>
                </a:moveTo>
                <a:lnTo>
                  <a:pt x="1139234" y="542290"/>
                </a:lnTo>
                <a:lnTo>
                  <a:pt x="1139575" y="542290"/>
                </a:lnTo>
                <a:lnTo>
                  <a:pt x="1147956" y="537210"/>
                </a:lnTo>
                <a:lnTo>
                  <a:pt x="1142927" y="551180"/>
                </a:lnTo>
                <a:close/>
              </a:path>
              <a:path w="4096384" h="836930">
                <a:moveTo>
                  <a:pt x="1147281" y="551180"/>
                </a:moveTo>
                <a:lnTo>
                  <a:pt x="1142927" y="551180"/>
                </a:lnTo>
                <a:lnTo>
                  <a:pt x="1147956" y="537210"/>
                </a:lnTo>
                <a:lnTo>
                  <a:pt x="1160024" y="537210"/>
                </a:lnTo>
                <a:lnTo>
                  <a:pt x="1163540" y="538480"/>
                </a:lnTo>
                <a:lnTo>
                  <a:pt x="1190366" y="538480"/>
                </a:lnTo>
                <a:lnTo>
                  <a:pt x="1190501" y="541020"/>
                </a:lnTo>
                <a:lnTo>
                  <a:pt x="1170585" y="541020"/>
                </a:lnTo>
                <a:lnTo>
                  <a:pt x="1169325" y="542290"/>
                </a:lnTo>
                <a:lnTo>
                  <a:pt x="1154491" y="542290"/>
                </a:lnTo>
                <a:lnTo>
                  <a:pt x="1154620" y="542375"/>
                </a:lnTo>
                <a:lnTo>
                  <a:pt x="1152985" y="543560"/>
                </a:lnTo>
                <a:lnTo>
                  <a:pt x="1153319" y="543560"/>
                </a:lnTo>
                <a:lnTo>
                  <a:pt x="1155499" y="544830"/>
                </a:lnTo>
                <a:lnTo>
                  <a:pt x="1190520" y="544830"/>
                </a:lnTo>
                <a:lnTo>
                  <a:pt x="1190404" y="546100"/>
                </a:lnTo>
                <a:lnTo>
                  <a:pt x="1153109" y="546109"/>
                </a:lnTo>
                <a:lnTo>
                  <a:pt x="1147786" y="547370"/>
                </a:lnTo>
                <a:lnTo>
                  <a:pt x="1146820" y="548585"/>
                </a:lnTo>
                <a:lnTo>
                  <a:pt x="1146945" y="549486"/>
                </a:lnTo>
                <a:lnTo>
                  <a:pt x="1147281" y="551180"/>
                </a:lnTo>
                <a:close/>
              </a:path>
              <a:path w="4096384" h="836930">
                <a:moveTo>
                  <a:pt x="1333012" y="546100"/>
                </a:moveTo>
                <a:lnTo>
                  <a:pt x="1329221" y="544783"/>
                </a:lnTo>
                <a:lnTo>
                  <a:pt x="1326477" y="543560"/>
                </a:lnTo>
                <a:lnTo>
                  <a:pt x="1328665" y="541011"/>
                </a:lnTo>
                <a:lnTo>
                  <a:pt x="1332678" y="538480"/>
                </a:lnTo>
                <a:lnTo>
                  <a:pt x="1343403" y="537210"/>
                </a:lnTo>
                <a:lnTo>
                  <a:pt x="1334376" y="541011"/>
                </a:lnTo>
                <a:lnTo>
                  <a:pt x="1333012" y="546100"/>
                </a:lnTo>
                <a:close/>
              </a:path>
              <a:path w="4096384" h="836930">
                <a:moveTo>
                  <a:pt x="1334553" y="551180"/>
                </a:moveTo>
                <a:lnTo>
                  <a:pt x="1296802" y="551180"/>
                </a:lnTo>
                <a:lnTo>
                  <a:pt x="1298071" y="549979"/>
                </a:lnTo>
                <a:lnTo>
                  <a:pt x="1298104" y="549786"/>
                </a:lnTo>
                <a:lnTo>
                  <a:pt x="1297306" y="547370"/>
                </a:lnTo>
                <a:lnTo>
                  <a:pt x="1296134" y="546100"/>
                </a:lnTo>
                <a:lnTo>
                  <a:pt x="1333012" y="546100"/>
                </a:lnTo>
                <a:lnTo>
                  <a:pt x="1334288" y="541269"/>
                </a:lnTo>
                <a:lnTo>
                  <a:pt x="1334376" y="541011"/>
                </a:lnTo>
                <a:lnTo>
                  <a:pt x="1343403" y="537210"/>
                </a:lnTo>
                <a:lnTo>
                  <a:pt x="1348432" y="537210"/>
                </a:lnTo>
                <a:lnTo>
                  <a:pt x="1348432" y="539750"/>
                </a:lnTo>
                <a:lnTo>
                  <a:pt x="1374414" y="539750"/>
                </a:lnTo>
                <a:lnTo>
                  <a:pt x="1374414" y="541020"/>
                </a:lnTo>
                <a:lnTo>
                  <a:pt x="1370898" y="541020"/>
                </a:lnTo>
                <a:lnTo>
                  <a:pt x="1368717" y="542290"/>
                </a:lnTo>
                <a:lnTo>
                  <a:pt x="1340725" y="542290"/>
                </a:lnTo>
                <a:lnTo>
                  <a:pt x="1341727" y="547370"/>
                </a:lnTo>
                <a:lnTo>
                  <a:pt x="1363518" y="547370"/>
                </a:lnTo>
                <a:lnTo>
                  <a:pt x="1360840" y="548640"/>
                </a:lnTo>
                <a:lnTo>
                  <a:pt x="1336698" y="548640"/>
                </a:lnTo>
                <a:lnTo>
                  <a:pt x="1334553" y="551180"/>
                </a:lnTo>
                <a:close/>
              </a:path>
              <a:path w="4096384" h="836930">
                <a:moveTo>
                  <a:pt x="1408400" y="537619"/>
                </a:moveTo>
                <a:lnTo>
                  <a:pt x="1408443" y="537210"/>
                </a:lnTo>
                <a:lnTo>
                  <a:pt x="1408642" y="537357"/>
                </a:lnTo>
                <a:lnTo>
                  <a:pt x="1408400" y="537619"/>
                </a:lnTo>
                <a:close/>
              </a:path>
              <a:path w="4096384" h="836930">
                <a:moveTo>
                  <a:pt x="1408642" y="537357"/>
                </a:moveTo>
                <a:lnTo>
                  <a:pt x="1408443" y="537210"/>
                </a:lnTo>
                <a:lnTo>
                  <a:pt x="1408778" y="537210"/>
                </a:lnTo>
                <a:lnTo>
                  <a:pt x="1408642" y="537357"/>
                </a:lnTo>
                <a:close/>
              </a:path>
              <a:path w="4096384" h="836930">
                <a:moveTo>
                  <a:pt x="1413342" y="540847"/>
                </a:moveTo>
                <a:lnTo>
                  <a:pt x="1410950" y="539071"/>
                </a:lnTo>
                <a:lnTo>
                  <a:pt x="1410624" y="537210"/>
                </a:lnTo>
                <a:lnTo>
                  <a:pt x="1412804" y="537210"/>
                </a:lnTo>
                <a:lnTo>
                  <a:pt x="1414438" y="538448"/>
                </a:lnTo>
                <a:lnTo>
                  <a:pt x="1414562" y="539115"/>
                </a:lnTo>
                <a:lnTo>
                  <a:pt x="1414542" y="539836"/>
                </a:lnTo>
                <a:lnTo>
                  <a:pt x="1413342" y="540847"/>
                </a:lnTo>
                <a:close/>
              </a:path>
              <a:path w="4096384" h="836930">
                <a:moveTo>
                  <a:pt x="1416491" y="546100"/>
                </a:moveTo>
                <a:lnTo>
                  <a:pt x="1412300" y="546100"/>
                </a:lnTo>
                <a:lnTo>
                  <a:pt x="1416995" y="543560"/>
                </a:lnTo>
                <a:lnTo>
                  <a:pt x="1413342" y="540847"/>
                </a:lnTo>
                <a:lnTo>
                  <a:pt x="1414542" y="539836"/>
                </a:lnTo>
                <a:lnTo>
                  <a:pt x="1414562" y="539115"/>
                </a:lnTo>
                <a:lnTo>
                  <a:pt x="1414438" y="538448"/>
                </a:lnTo>
                <a:lnTo>
                  <a:pt x="1412804" y="537210"/>
                </a:lnTo>
                <a:lnTo>
                  <a:pt x="1417159" y="537210"/>
                </a:lnTo>
                <a:lnTo>
                  <a:pt x="1418167" y="538480"/>
                </a:lnTo>
                <a:lnTo>
                  <a:pt x="1443563" y="538480"/>
                </a:lnTo>
                <a:lnTo>
                  <a:pt x="1444987" y="539750"/>
                </a:lnTo>
                <a:lnTo>
                  <a:pt x="1452864" y="539750"/>
                </a:lnTo>
                <a:lnTo>
                  <a:pt x="1452366" y="541020"/>
                </a:lnTo>
                <a:lnTo>
                  <a:pt x="1452026" y="541020"/>
                </a:lnTo>
                <a:lnTo>
                  <a:pt x="1449512" y="542290"/>
                </a:lnTo>
                <a:lnTo>
                  <a:pt x="1421853" y="542290"/>
                </a:lnTo>
                <a:lnTo>
                  <a:pt x="1421685" y="543560"/>
                </a:lnTo>
                <a:lnTo>
                  <a:pt x="1419843" y="543560"/>
                </a:lnTo>
                <a:lnTo>
                  <a:pt x="1417329" y="544830"/>
                </a:lnTo>
                <a:lnTo>
                  <a:pt x="1416491" y="546100"/>
                </a:lnTo>
                <a:close/>
              </a:path>
              <a:path w="4096384" h="836930">
                <a:moveTo>
                  <a:pt x="1633389" y="538480"/>
                </a:moveTo>
                <a:lnTo>
                  <a:pt x="1632387" y="538480"/>
                </a:lnTo>
                <a:lnTo>
                  <a:pt x="1633225" y="537210"/>
                </a:lnTo>
                <a:lnTo>
                  <a:pt x="1633389" y="538480"/>
                </a:lnTo>
                <a:close/>
              </a:path>
              <a:path w="4096384" h="836930">
                <a:moveTo>
                  <a:pt x="1639004" y="538480"/>
                </a:moveTo>
                <a:lnTo>
                  <a:pt x="1633389" y="538480"/>
                </a:lnTo>
                <a:lnTo>
                  <a:pt x="1633225" y="537210"/>
                </a:lnTo>
                <a:lnTo>
                  <a:pt x="1640428" y="537210"/>
                </a:lnTo>
                <a:lnTo>
                  <a:pt x="1639004" y="538480"/>
                </a:lnTo>
                <a:close/>
              </a:path>
              <a:path w="4096384" h="836930">
                <a:moveTo>
                  <a:pt x="1762127" y="541020"/>
                </a:moveTo>
                <a:lnTo>
                  <a:pt x="1760253" y="539836"/>
                </a:lnTo>
                <a:lnTo>
                  <a:pt x="1760232" y="538888"/>
                </a:lnTo>
                <a:lnTo>
                  <a:pt x="1760350" y="538448"/>
                </a:lnTo>
                <a:lnTo>
                  <a:pt x="1762795" y="537210"/>
                </a:lnTo>
                <a:lnTo>
                  <a:pt x="1764307" y="539750"/>
                </a:lnTo>
                <a:lnTo>
                  <a:pt x="1764137" y="539750"/>
                </a:lnTo>
                <a:lnTo>
                  <a:pt x="1762127" y="541020"/>
                </a:lnTo>
                <a:close/>
              </a:path>
              <a:path w="4096384" h="836930">
                <a:moveTo>
                  <a:pt x="1774613" y="541020"/>
                </a:moveTo>
                <a:lnTo>
                  <a:pt x="1762127" y="541020"/>
                </a:lnTo>
                <a:lnTo>
                  <a:pt x="1764261" y="539672"/>
                </a:lnTo>
                <a:lnTo>
                  <a:pt x="1762795" y="537210"/>
                </a:lnTo>
                <a:lnTo>
                  <a:pt x="1774024" y="537210"/>
                </a:lnTo>
                <a:lnTo>
                  <a:pt x="1773453" y="538296"/>
                </a:lnTo>
                <a:lnTo>
                  <a:pt x="1773571" y="538888"/>
                </a:lnTo>
                <a:lnTo>
                  <a:pt x="1774613" y="54102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73983" y="539672"/>
                </a:lnTo>
                <a:lnTo>
                  <a:pt x="1773571" y="538888"/>
                </a:lnTo>
                <a:lnTo>
                  <a:pt x="1773453" y="538296"/>
                </a:lnTo>
                <a:lnTo>
                  <a:pt x="1774024" y="537210"/>
                </a:lnTo>
                <a:lnTo>
                  <a:pt x="1776041" y="537210"/>
                </a:lnTo>
                <a:lnTo>
                  <a:pt x="1779727" y="53848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1752907" y="544830"/>
                </a:moveTo>
                <a:lnTo>
                  <a:pt x="1734639" y="544830"/>
                </a:lnTo>
                <a:lnTo>
                  <a:pt x="1735981" y="543560"/>
                </a:lnTo>
                <a:lnTo>
                  <a:pt x="1735981" y="542290"/>
                </a:lnTo>
                <a:lnTo>
                  <a:pt x="1775203" y="542290"/>
                </a:lnTo>
                <a:lnTo>
                  <a:pt x="1779532" y="538644"/>
                </a:lnTo>
                <a:lnTo>
                  <a:pt x="1779635" y="538448"/>
                </a:lnTo>
                <a:lnTo>
                  <a:pt x="1776041" y="537210"/>
                </a:lnTo>
                <a:lnTo>
                  <a:pt x="1814461" y="537210"/>
                </a:lnTo>
                <a:lnTo>
                  <a:pt x="1812985" y="538480"/>
                </a:lnTo>
                <a:lnTo>
                  <a:pt x="1782576" y="538480"/>
                </a:lnTo>
                <a:lnTo>
                  <a:pt x="1781618" y="543560"/>
                </a:lnTo>
                <a:lnTo>
                  <a:pt x="1755756" y="543560"/>
                </a:lnTo>
                <a:lnTo>
                  <a:pt x="1752907" y="544830"/>
                </a:lnTo>
                <a:close/>
              </a:path>
              <a:path w="4096384" h="836930">
                <a:moveTo>
                  <a:pt x="1843091" y="541020"/>
                </a:moveTo>
                <a:lnTo>
                  <a:pt x="1842417" y="541020"/>
                </a:lnTo>
                <a:lnTo>
                  <a:pt x="1842157" y="539693"/>
                </a:lnTo>
                <a:lnTo>
                  <a:pt x="1842035" y="538354"/>
                </a:lnTo>
                <a:lnTo>
                  <a:pt x="1843091" y="537210"/>
                </a:lnTo>
                <a:lnTo>
                  <a:pt x="1843929" y="537210"/>
                </a:lnTo>
                <a:lnTo>
                  <a:pt x="1844054" y="539071"/>
                </a:lnTo>
                <a:lnTo>
                  <a:pt x="1843958" y="539927"/>
                </a:lnTo>
                <a:lnTo>
                  <a:pt x="1843091" y="541020"/>
                </a:lnTo>
                <a:close/>
              </a:path>
              <a:path w="4096384" h="836930">
                <a:moveTo>
                  <a:pt x="1865773" y="541020"/>
                </a:moveTo>
                <a:lnTo>
                  <a:pt x="1843091" y="541020"/>
                </a:lnTo>
                <a:lnTo>
                  <a:pt x="1843958" y="539927"/>
                </a:lnTo>
                <a:lnTo>
                  <a:pt x="1844054" y="539071"/>
                </a:lnTo>
                <a:lnTo>
                  <a:pt x="1843929" y="537210"/>
                </a:lnTo>
                <a:lnTo>
                  <a:pt x="1856331" y="537210"/>
                </a:lnTo>
                <a:lnTo>
                  <a:pt x="1855827" y="539750"/>
                </a:lnTo>
                <a:lnTo>
                  <a:pt x="1867318" y="539750"/>
                </a:lnTo>
                <a:lnTo>
                  <a:pt x="1865773" y="541020"/>
                </a:lnTo>
                <a:close/>
              </a:path>
              <a:path w="4096384" h="836930">
                <a:moveTo>
                  <a:pt x="1857843" y="539750"/>
                </a:moveTo>
                <a:lnTo>
                  <a:pt x="1855827" y="539750"/>
                </a:lnTo>
                <a:lnTo>
                  <a:pt x="1856331" y="537210"/>
                </a:lnTo>
                <a:lnTo>
                  <a:pt x="1857843" y="539750"/>
                </a:lnTo>
                <a:close/>
              </a:path>
              <a:path w="4096384" h="836930">
                <a:moveTo>
                  <a:pt x="1867318" y="539750"/>
                </a:moveTo>
                <a:lnTo>
                  <a:pt x="1857843" y="539750"/>
                </a:lnTo>
                <a:lnTo>
                  <a:pt x="1856331" y="537210"/>
                </a:lnTo>
                <a:lnTo>
                  <a:pt x="1878543" y="537210"/>
                </a:lnTo>
                <a:lnTo>
                  <a:pt x="1879969" y="538480"/>
                </a:lnTo>
                <a:lnTo>
                  <a:pt x="1868864" y="538480"/>
                </a:lnTo>
                <a:lnTo>
                  <a:pt x="1867318" y="539750"/>
                </a:lnTo>
                <a:close/>
              </a:path>
              <a:path w="4096384" h="836930">
                <a:moveTo>
                  <a:pt x="1883655" y="544830"/>
                </a:moveTo>
                <a:lnTo>
                  <a:pt x="1880488" y="541037"/>
                </a:lnTo>
                <a:lnTo>
                  <a:pt x="1880451" y="540697"/>
                </a:lnTo>
                <a:lnTo>
                  <a:pt x="1880328" y="538448"/>
                </a:lnTo>
                <a:lnTo>
                  <a:pt x="1881311" y="537210"/>
                </a:lnTo>
                <a:lnTo>
                  <a:pt x="1883321" y="537210"/>
                </a:lnTo>
                <a:lnTo>
                  <a:pt x="1887241" y="538448"/>
                </a:lnTo>
                <a:lnTo>
                  <a:pt x="1887185" y="538750"/>
                </a:lnTo>
                <a:lnTo>
                  <a:pt x="1883655" y="544830"/>
                </a:lnTo>
                <a:close/>
              </a:path>
              <a:path w="4096384" h="836930">
                <a:moveTo>
                  <a:pt x="1887011" y="544830"/>
                </a:moveTo>
                <a:lnTo>
                  <a:pt x="1883655" y="544830"/>
                </a:lnTo>
                <a:lnTo>
                  <a:pt x="1887185" y="538750"/>
                </a:lnTo>
                <a:lnTo>
                  <a:pt x="1887241" y="538448"/>
                </a:lnTo>
                <a:lnTo>
                  <a:pt x="1883321" y="537210"/>
                </a:lnTo>
                <a:lnTo>
                  <a:pt x="1907791" y="537210"/>
                </a:lnTo>
                <a:lnTo>
                  <a:pt x="1906772" y="539750"/>
                </a:lnTo>
                <a:lnTo>
                  <a:pt x="1921875" y="539750"/>
                </a:lnTo>
                <a:lnTo>
                  <a:pt x="1923722" y="542290"/>
                </a:lnTo>
                <a:lnTo>
                  <a:pt x="1889358" y="542290"/>
                </a:lnTo>
                <a:lnTo>
                  <a:pt x="1887011" y="544830"/>
                </a:lnTo>
                <a:close/>
              </a:path>
              <a:path w="4096384" h="836930">
                <a:moveTo>
                  <a:pt x="1993620" y="542290"/>
                </a:moveTo>
                <a:lnTo>
                  <a:pt x="1991440" y="542290"/>
                </a:lnTo>
                <a:lnTo>
                  <a:pt x="1989760" y="541011"/>
                </a:lnTo>
                <a:lnTo>
                  <a:pt x="1989330" y="539927"/>
                </a:lnTo>
                <a:lnTo>
                  <a:pt x="1989290" y="539672"/>
                </a:lnTo>
                <a:lnTo>
                  <a:pt x="1989763" y="538480"/>
                </a:lnTo>
                <a:lnTo>
                  <a:pt x="1990936" y="537210"/>
                </a:lnTo>
                <a:lnTo>
                  <a:pt x="1992108" y="537210"/>
                </a:lnTo>
                <a:lnTo>
                  <a:pt x="1993286" y="538480"/>
                </a:lnTo>
                <a:lnTo>
                  <a:pt x="1994285" y="541011"/>
                </a:lnTo>
                <a:lnTo>
                  <a:pt x="1993620" y="542290"/>
                </a:lnTo>
                <a:close/>
              </a:path>
              <a:path w="4096384" h="836930">
                <a:moveTo>
                  <a:pt x="2017422" y="542290"/>
                </a:moveTo>
                <a:lnTo>
                  <a:pt x="1993620" y="542290"/>
                </a:lnTo>
                <a:lnTo>
                  <a:pt x="1994285" y="541011"/>
                </a:lnTo>
                <a:lnTo>
                  <a:pt x="1993286" y="538480"/>
                </a:lnTo>
                <a:lnTo>
                  <a:pt x="1992108" y="537210"/>
                </a:lnTo>
                <a:lnTo>
                  <a:pt x="2018430" y="537210"/>
                </a:lnTo>
                <a:lnTo>
                  <a:pt x="2017447" y="538448"/>
                </a:lnTo>
                <a:lnTo>
                  <a:pt x="2016417" y="541011"/>
                </a:lnTo>
                <a:lnTo>
                  <a:pt x="2017422" y="542290"/>
                </a:lnTo>
                <a:close/>
              </a:path>
              <a:path w="4096384" h="836930">
                <a:moveTo>
                  <a:pt x="2018430" y="542290"/>
                </a:moveTo>
                <a:lnTo>
                  <a:pt x="2017422" y="542290"/>
                </a:lnTo>
                <a:lnTo>
                  <a:pt x="2016417" y="541011"/>
                </a:lnTo>
                <a:lnTo>
                  <a:pt x="2017447" y="538448"/>
                </a:lnTo>
                <a:lnTo>
                  <a:pt x="2018430" y="537210"/>
                </a:lnTo>
                <a:lnTo>
                  <a:pt x="2019401" y="539672"/>
                </a:lnTo>
                <a:lnTo>
                  <a:pt x="2019362" y="539927"/>
                </a:lnTo>
                <a:lnTo>
                  <a:pt x="2018430" y="542290"/>
                </a:lnTo>
                <a:close/>
              </a:path>
              <a:path w="4096384" h="836930">
                <a:moveTo>
                  <a:pt x="1988251" y="553720"/>
                </a:moveTo>
                <a:lnTo>
                  <a:pt x="1976811" y="553720"/>
                </a:lnTo>
                <a:lnTo>
                  <a:pt x="1980336" y="552450"/>
                </a:lnTo>
                <a:lnTo>
                  <a:pt x="1984301" y="549910"/>
                </a:lnTo>
                <a:lnTo>
                  <a:pt x="1987413" y="547370"/>
                </a:lnTo>
                <a:lnTo>
                  <a:pt x="1987913" y="546089"/>
                </a:lnTo>
                <a:lnTo>
                  <a:pt x="1986241" y="542290"/>
                </a:lnTo>
                <a:lnTo>
                  <a:pt x="2018430" y="542290"/>
                </a:lnTo>
                <a:lnTo>
                  <a:pt x="2019362" y="539927"/>
                </a:lnTo>
                <a:lnTo>
                  <a:pt x="2019401" y="539672"/>
                </a:lnTo>
                <a:lnTo>
                  <a:pt x="2018430" y="537210"/>
                </a:lnTo>
                <a:lnTo>
                  <a:pt x="2023916" y="537210"/>
                </a:lnTo>
                <a:lnTo>
                  <a:pt x="2024461" y="538480"/>
                </a:lnTo>
                <a:lnTo>
                  <a:pt x="2030665" y="538480"/>
                </a:lnTo>
                <a:lnTo>
                  <a:pt x="2029994" y="539750"/>
                </a:lnTo>
                <a:lnTo>
                  <a:pt x="2027145" y="539750"/>
                </a:lnTo>
                <a:lnTo>
                  <a:pt x="2024917" y="543560"/>
                </a:lnTo>
                <a:lnTo>
                  <a:pt x="1997641" y="543560"/>
                </a:lnTo>
                <a:lnTo>
                  <a:pt x="1996873" y="545886"/>
                </a:lnTo>
                <a:lnTo>
                  <a:pt x="1996896" y="546241"/>
                </a:lnTo>
                <a:lnTo>
                  <a:pt x="1998479" y="548640"/>
                </a:lnTo>
                <a:lnTo>
                  <a:pt x="1988925" y="548640"/>
                </a:lnTo>
                <a:lnTo>
                  <a:pt x="1988251" y="553720"/>
                </a:lnTo>
                <a:close/>
              </a:path>
              <a:path w="4096384" h="836930">
                <a:moveTo>
                  <a:pt x="2059158" y="542290"/>
                </a:moveTo>
                <a:lnTo>
                  <a:pt x="2057986" y="542290"/>
                </a:lnTo>
                <a:lnTo>
                  <a:pt x="2056585" y="539927"/>
                </a:lnTo>
                <a:lnTo>
                  <a:pt x="2056516" y="539672"/>
                </a:lnTo>
                <a:lnTo>
                  <a:pt x="2057652" y="537210"/>
                </a:lnTo>
                <a:lnTo>
                  <a:pt x="2058824" y="537210"/>
                </a:lnTo>
                <a:lnTo>
                  <a:pt x="2060299" y="538448"/>
                </a:lnTo>
                <a:lnTo>
                  <a:pt x="2060210" y="538888"/>
                </a:lnTo>
                <a:lnTo>
                  <a:pt x="2059158" y="542290"/>
                </a:lnTo>
                <a:close/>
              </a:path>
              <a:path w="4096384" h="836930">
                <a:moveTo>
                  <a:pt x="2070053" y="542290"/>
                </a:moveTo>
                <a:lnTo>
                  <a:pt x="2059158" y="542290"/>
                </a:lnTo>
                <a:lnTo>
                  <a:pt x="2060210" y="538888"/>
                </a:lnTo>
                <a:lnTo>
                  <a:pt x="2060299" y="538448"/>
                </a:lnTo>
                <a:lnTo>
                  <a:pt x="2058824" y="537210"/>
                </a:lnTo>
                <a:lnTo>
                  <a:pt x="2067709" y="537210"/>
                </a:lnTo>
                <a:lnTo>
                  <a:pt x="2070053" y="542290"/>
                </a:lnTo>
                <a:close/>
              </a:path>
              <a:path w="4096384" h="836930">
                <a:moveTo>
                  <a:pt x="2071226" y="544830"/>
                </a:moveTo>
                <a:lnTo>
                  <a:pt x="2067709" y="537210"/>
                </a:lnTo>
                <a:lnTo>
                  <a:pt x="2075253" y="537210"/>
                </a:lnTo>
                <a:lnTo>
                  <a:pt x="2075645" y="539186"/>
                </a:lnTo>
                <a:lnTo>
                  <a:pt x="2075545" y="539927"/>
                </a:lnTo>
                <a:lnTo>
                  <a:pt x="2074255" y="541011"/>
                </a:lnTo>
                <a:lnTo>
                  <a:pt x="2071226" y="544830"/>
                </a:lnTo>
                <a:close/>
              </a:path>
              <a:path w="4096384" h="836930">
                <a:moveTo>
                  <a:pt x="2076488" y="544830"/>
                </a:moveTo>
                <a:lnTo>
                  <a:pt x="2071226" y="544830"/>
                </a:lnTo>
                <a:lnTo>
                  <a:pt x="2074255" y="541011"/>
                </a:lnTo>
                <a:lnTo>
                  <a:pt x="2075545" y="539927"/>
                </a:lnTo>
                <a:lnTo>
                  <a:pt x="2075645" y="539186"/>
                </a:lnTo>
                <a:lnTo>
                  <a:pt x="2075253" y="537210"/>
                </a:lnTo>
                <a:lnTo>
                  <a:pt x="2083470" y="537210"/>
                </a:lnTo>
                <a:lnTo>
                  <a:pt x="2082893" y="538296"/>
                </a:lnTo>
                <a:lnTo>
                  <a:pt x="2083013" y="538888"/>
                </a:lnTo>
                <a:lnTo>
                  <a:pt x="2083470" y="539750"/>
                </a:lnTo>
                <a:lnTo>
                  <a:pt x="2092015" y="539750"/>
                </a:lnTo>
                <a:lnTo>
                  <a:pt x="2100597" y="541438"/>
                </a:lnTo>
                <a:lnTo>
                  <a:pt x="2104757" y="542290"/>
                </a:lnTo>
                <a:lnTo>
                  <a:pt x="2077135" y="542290"/>
                </a:lnTo>
                <a:lnTo>
                  <a:pt x="2076488" y="544830"/>
                </a:lnTo>
                <a:close/>
              </a:path>
              <a:path w="4096384" h="836930">
                <a:moveTo>
                  <a:pt x="2085310" y="539750"/>
                </a:moveTo>
                <a:lnTo>
                  <a:pt x="2083470" y="539750"/>
                </a:lnTo>
                <a:lnTo>
                  <a:pt x="2083013" y="538888"/>
                </a:lnTo>
                <a:lnTo>
                  <a:pt x="2082893" y="538296"/>
                </a:lnTo>
                <a:lnTo>
                  <a:pt x="2083470" y="537210"/>
                </a:lnTo>
                <a:lnTo>
                  <a:pt x="2084302" y="537210"/>
                </a:lnTo>
                <a:lnTo>
                  <a:pt x="2085310" y="539750"/>
                </a:lnTo>
                <a:close/>
              </a:path>
              <a:path w="4096384" h="836930">
                <a:moveTo>
                  <a:pt x="2092015" y="539750"/>
                </a:moveTo>
                <a:lnTo>
                  <a:pt x="2085310" y="539750"/>
                </a:lnTo>
                <a:lnTo>
                  <a:pt x="2084302" y="537210"/>
                </a:lnTo>
                <a:lnTo>
                  <a:pt x="2096708" y="537210"/>
                </a:lnTo>
                <a:lnTo>
                  <a:pt x="2092015" y="539750"/>
                </a:lnTo>
                <a:close/>
              </a:path>
              <a:path w="4096384" h="836930">
                <a:moveTo>
                  <a:pt x="2171280" y="546100"/>
                </a:moveTo>
                <a:lnTo>
                  <a:pt x="2164949" y="544830"/>
                </a:lnTo>
                <a:lnTo>
                  <a:pt x="2164788" y="539672"/>
                </a:lnTo>
                <a:lnTo>
                  <a:pt x="2165600" y="537210"/>
                </a:lnTo>
                <a:lnTo>
                  <a:pt x="2172141" y="542290"/>
                </a:lnTo>
                <a:lnTo>
                  <a:pt x="2173647" y="542290"/>
                </a:lnTo>
                <a:lnTo>
                  <a:pt x="2176573" y="544830"/>
                </a:lnTo>
                <a:lnTo>
                  <a:pt x="2171280" y="546100"/>
                </a:lnTo>
                <a:close/>
              </a:path>
              <a:path w="4096384" h="836930">
                <a:moveTo>
                  <a:pt x="2219247" y="539750"/>
                </a:moveTo>
                <a:lnTo>
                  <a:pt x="2216953" y="538594"/>
                </a:lnTo>
                <a:lnTo>
                  <a:pt x="2216842" y="538354"/>
                </a:lnTo>
                <a:lnTo>
                  <a:pt x="2217898" y="537210"/>
                </a:lnTo>
                <a:lnTo>
                  <a:pt x="2220078" y="537210"/>
                </a:lnTo>
                <a:lnTo>
                  <a:pt x="2220171" y="537899"/>
                </a:lnTo>
                <a:lnTo>
                  <a:pt x="2220055" y="538724"/>
                </a:lnTo>
                <a:lnTo>
                  <a:pt x="2219247" y="539750"/>
                </a:lnTo>
                <a:close/>
              </a:path>
              <a:path w="4096384" h="836930">
                <a:moveTo>
                  <a:pt x="2241788" y="539750"/>
                </a:moveTo>
                <a:lnTo>
                  <a:pt x="2219247" y="539750"/>
                </a:lnTo>
                <a:lnTo>
                  <a:pt x="2220055" y="538724"/>
                </a:lnTo>
                <a:lnTo>
                  <a:pt x="2220171" y="537899"/>
                </a:lnTo>
                <a:lnTo>
                  <a:pt x="2220078" y="537210"/>
                </a:lnTo>
                <a:lnTo>
                  <a:pt x="2232141" y="537210"/>
                </a:lnTo>
                <a:lnTo>
                  <a:pt x="2234231" y="538480"/>
                </a:lnTo>
                <a:lnTo>
                  <a:pt x="2241054" y="538480"/>
                </a:lnTo>
                <a:lnTo>
                  <a:pt x="2241788" y="539750"/>
                </a:lnTo>
                <a:close/>
              </a:path>
              <a:path w="4096384" h="836930">
                <a:moveTo>
                  <a:pt x="2276233" y="542290"/>
                </a:moveTo>
                <a:lnTo>
                  <a:pt x="2270209" y="541011"/>
                </a:lnTo>
                <a:lnTo>
                  <a:pt x="2273214" y="537210"/>
                </a:lnTo>
                <a:lnTo>
                  <a:pt x="2275061" y="537210"/>
                </a:lnTo>
                <a:lnTo>
                  <a:pt x="2276044" y="538448"/>
                </a:lnTo>
                <a:lnTo>
                  <a:pt x="2276160" y="539186"/>
                </a:lnTo>
                <a:lnTo>
                  <a:pt x="2276233" y="542290"/>
                </a:lnTo>
                <a:close/>
              </a:path>
              <a:path w="4096384" h="836930">
                <a:moveTo>
                  <a:pt x="2302051" y="542290"/>
                </a:moveTo>
                <a:lnTo>
                  <a:pt x="2300041" y="542290"/>
                </a:lnTo>
                <a:lnTo>
                  <a:pt x="2299206" y="541011"/>
                </a:lnTo>
                <a:lnTo>
                  <a:pt x="2300709" y="537210"/>
                </a:lnTo>
                <a:lnTo>
                  <a:pt x="2303793" y="539672"/>
                </a:lnTo>
                <a:lnTo>
                  <a:pt x="2303762" y="539927"/>
                </a:lnTo>
                <a:lnTo>
                  <a:pt x="2302051" y="542290"/>
                </a:lnTo>
                <a:close/>
              </a:path>
              <a:path w="4096384" h="836930">
                <a:moveTo>
                  <a:pt x="2363902" y="543560"/>
                </a:moveTo>
                <a:lnTo>
                  <a:pt x="2364744" y="541011"/>
                </a:lnTo>
                <a:lnTo>
                  <a:pt x="2365174" y="539927"/>
                </a:lnTo>
                <a:lnTo>
                  <a:pt x="2365214" y="539672"/>
                </a:lnTo>
                <a:lnTo>
                  <a:pt x="2364243" y="537210"/>
                </a:lnTo>
                <a:lnTo>
                  <a:pt x="2372727" y="537210"/>
                </a:lnTo>
                <a:lnTo>
                  <a:pt x="2372958" y="538480"/>
                </a:lnTo>
                <a:lnTo>
                  <a:pt x="2373158" y="538480"/>
                </a:lnTo>
                <a:lnTo>
                  <a:pt x="2363902" y="54356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63902" y="543560"/>
                </a:lnTo>
                <a:lnTo>
                  <a:pt x="2375472" y="537210"/>
                </a:lnTo>
                <a:lnTo>
                  <a:pt x="2382007" y="537210"/>
                </a:lnTo>
                <a:lnTo>
                  <a:pt x="2379663" y="538480"/>
                </a:lnTo>
                <a:lnTo>
                  <a:pt x="2379493" y="538480"/>
                </a:lnTo>
                <a:lnTo>
                  <a:pt x="2381844" y="539750"/>
                </a:lnTo>
                <a:lnTo>
                  <a:pt x="2391363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381844" y="539750"/>
                </a:moveTo>
                <a:lnTo>
                  <a:pt x="2379493" y="538480"/>
                </a:lnTo>
                <a:lnTo>
                  <a:pt x="2379663" y="538480"/>
                </a:lnTo>
                <a:lnTo>
                  <a:pt x="2382007" y="537210"/>
                </a:lnTo>
                <a:lnTo>
                  <a:pt x="2383854" y="538480"/>
                </a:lnTo>
                <a:lnTo>
                  <a:pt x="2381844" y="539750"/>
                </a:lnTo>
                <a:close/>
              </a:path>
              <a:path w="4096384" h="836930">
                <a:moveTo>
                  <a:pt x="2592895" y="544830"/>
                </a:moveTo>
                <a:lnTo>
                  <a:pt x="2592901" y="541011"/>
                </a:lnTo>
                <a:lnTo>
                  <a:pt x="2595743" y="537210"/>
                </a:lnTo>
                <a:lnTo>
                  <a:pt x="2601774" y="537210"/>
                </a:lnTo>
                <a:lnTo>
                  <a:pt x="2592895" y="544830"/>
                </a:lnTo>
                <a:close/>
              </a:path>
              <a:path w="4096384" h="836930">
                <a:moveTo>
                  <a:pt x="2613344" y="546100"/>
                </a:moveTo>
                <a:lnTo>
                  <a:pt x="2589863" y="546100"/>
                </a:lnTo>
                <a:lnTo>
                  <a:pt x="2591212" y="544830"/>
                </a:lnTo>
                <a:lnTo>
                  <a:pt x="2592895" y="544830"/>
                </a:lnTo>
                <a:lnTo>
                  <a:pt x="2601774" y="537210"/>
                </a:lnTo>
                <a:lnTo>
                  <a:pt x="2622897" y="537210"/>
                </a:lnTo>
                <a:lnTo>
                  <a:pt x="2619865" y="538480"/>
                </a:lnTo>
                <a:lnTo>
                  <a:pt x="2634244" y="538480"/>
                </a:lnTo>
                <a:lnTo>
                  <a:pt x="2634546" y="541020"/>
                </a:lnTo>
                <a:lnTo>
                  <a:pt x="2616349" y="541020"/>
                </a:lnTo>
                <a:lnTo>
                  <a:pt x="2613344" y="546100"/>
                </a:lnTo>
                <a:close/>
              </a:path>
              <a:path w="4096384" h="836930">
                <a:moveTo>
                  <a:pt x="2619865" y="538480"/>
                </a:moveTo>
                <a:lnTo>
                  <a:pt x="2622897" y="537210"/>
                </a:lnTo>
                <a:lnTo>
                  <a:pt x="2625405" y="537210"/>
                </a:lnTo>
                <a:lnTo>
                  <a:pt x="2619865" y="538480"/>
                </a:lnTo>
                <a:close/>
              </a:path>
              <a:path w="4096384" h="836930">
                <a:moveTo>
                  <a:pt x="2634244" y="538480"/>
                </a:moveTo>
                <a:lnTo>
                  <a:pt x="2619865" y="538480"/>
                </a:lnTo>
                <a:lnTo>
                  <a:pt x="2625405" y="537210"/>
                </a:lnTo>
                <a:lnTo>
                  <a:pt x="2634094" y="537210"/>
                </a:lnTo>
                <a:lnTo>
                  <a:pt x="2634244" y="53848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56991" y="537210"/>
                </a:lnTo>
                <a:lnTo>
                  <a:pt x="2760671" y="53721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25284" y="547370"/>
                </a:lnTo>
                <a:lnTo>
                  <a:pt x="2927956" y="546100"/>
                </a:lnTo>
                <a:lnTo>
                  <a:pt x="2925782" y="543560"/>
                </a:lnTo>
                <a:lnTo>
                  <a:pt x="2823367" y="543560"/>
                </a:lnTo>
                <a:lnTo>
                  <a:pt x="2823263" y="542816"/>
                </a:lnTo>
                <a:lnTo>
                  <a:pt x="2823139" y="542245"/>
                </a:lnTo>
                <a:lnTo>
                  <a:pt x="2818835" y="538480"/>
                </a:lnTo>
                <a:lnTo>
                  <a:pt x="2827223" y="537210"/>
                </a:lnTo>
                <a:lnTo>
                  <a:pt x="2826110" y="540847"/>
                </a:lnTo>
                <a:lnTo>
                  <a:pt x="2825541" y="542290"/>
                </a:lnTo>
                <a:lnTo>
                  <a:pt x="2940023" y="542290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25541" y="542290"/>
                </a:lnTo>
                <a:lnTo>
                  <a:pt x="2826110" y="540847"/>
                </a:lnTo>
                <a:lnTo>
                  <a:pt x="2827223" y="537210"/>
                </a:lnTo>
                <a:lnTo>
                  <a:pt x="2839468" y="537210"/>
                </a:lnTo>
                <a:lnTo>
                  <a:pt x="2838617" y="538480"/>
                </a:lnTo>
                <a:lnTo>
                  <a:pt x="2838303" y="539672"/>
                </a:lnTo>
                <a:lnTo>
                  <a:pt x="283835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38353" y="539927"/>
                </a:lnTo>
                <a:lnTo>
                  <a:pt x="2838303" y="539672"/>
                </a:lnTo>
                <a:lnTo>
                  <a:pt x="2838617" y="538480"/>
                </a:lnTo>
                <a:lnTo>
                  <a:pt x="2839468" y="537210"/>
                </a:lnTo>
                <a:lnTo>
                  <a:pt x="2841198" y="539186"/>
                </a:lnTo>
                <a:lnTo>
                  <a:pt x="2841586" y="539672"/>
                </a:lnTo>
                <a:lnTo>
                  <a:pt x="284148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46487" y="542290"/>
                </a:moveTo>
                <a:lnTo>
                  <a:pt x="2839291" y="542290"/>
                </a:lnTo>
                <a:lnTo>
                  <a:pt x="2841483" y="539927"/>
                </a:lnTo>
                <a:lnTo>
                  <a:pt x="2841586" y="539672"/>
                </a:lnTo>
                <a:lnTo>
                  <a:pt x="2840465" y="538296"/>
                </a:lnTo>
                <a:lnTo>
                  <a:pt x="2839468" y="537210"/>
                </a:lnTo>
                <a:lnTo>
                  <a:pt x="2850030" y="537210"/>
                </a:lnTo>
                <a:lnTo>
                  <a:pt x="2846487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90375" y="538354"/>
                </a:lnTo>
                <a:lnTo>
                  <a:pt x="2891425" y="537210"/>
                </a:lnTo>
                <a:lnTo>
                  <a:pt x="2892591" y="537210"/>
                </a:lnTo>
                <a:lnTo>
                  <a:pt x="2893574" y="538448"/>
                </a:lnTo>
                <a:lnTo>
                  <a:pt x="2893919" y="539672"/>
                </a:lnTo>
                <a:lnTo>
                  <a:pt x="2893815" y="539836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0023" y="542290"/>
                </a:moveTo>
                <a:lnTo>
                  <a:pt x="2890260" y="542290"/>
                </a:lnTo>
                <a:lnTo>
                  <a:pt x="2893815" y="539836"/>
                </a:lnTo>
                <a:lnTo>
                  <a:pt x="2893919" y="539672"/>
                </a:lnTo>
                <a:lnTo>
                  <a:pt x="2893574" y="538448"/>
                </a:lnTo>
                <a:lnTo>
                  <a:pt x="2892591" y="537210"/>
                </a:lnTo>
                <a:lnTo>
                  <a:pt x="2931472" y="537210"/>
                </a:lnTo>
                <a:lnTo>
                  <a:pt x="2930830" y="539750"/>
                </a:lnTo>
                <a:lnTo>
                  <a:pt x="2919411" y="539750"/>
                </a:lnTo>
                <a:lnTo>
                  <a:pt x="2916903" y="541020"/>
                </a:lnTo>
                <a:lnTo>
                  <a:pt x="2941029" y="541020"/>
                </a:lnTo>
                <a:lnTo>
                  <a:pt x="2940023" y="542290"/>
                </a:lnTo>
                <a:close/>
              </a:path>
              <a:path w="4096384" h="836930">
                <a:moveTo>
                  <a:pt x="2933672" y="539750"/>
                </a:moveTo>
                <a:lnTo>
                  <a:pt x="2930830" y="539750"/>
                </a:lnTo>
                <a:lnTo>
                  <a:pt x="2931472" y="537210"/>
                </a:lnTo>
                <a:lnTo>
                  <a:pt x="2933495" y="537210"/>
                </a:lnTo>
                <a:lnTo>
                  <a:pt x="2933672" y="539750"/>
                </a:lnTo>
                <a:close/>
              </a:path>
              <a:path w="4096384" h="836930">
                <a:moveTo>
                  <a:pt x="3000539" y="556260"/>
                </a:moveTo>
                <a:lnTo>
                  <a:pt x="2932330" y="556260"/>
                </a:lnTo>
                <a:lnTo>
                  <a:pt x="2933601" y="553854"/>
                </a:lnTo>
                <a:lnTo>
                  <a:pt x="2933705" y="553182"/>
                </a:lnTo>
                <a:lnTo>
                  <a:pt x="2933829" y="551180"/>
                </a:lnTo>
                <a:lnTo>
                  <a:pt x="2942708" y="551180"/>
                </a:lnTo>
                <a:lnTo>
                  <a:pt x="2942160" y="547051"/>
                </a:lnTo>
                <a:lnTo>
                  <a:pt x="2942034" y="539750"/>
                </a:lnTo>
                <a:lnTo>
                  <a:pt x="2933672" y="539750"/>
                </a:lnTo>
                <a:lnTo>
                  <a:pt x="2933495" y="537210"/>
                </a:lnTo>
                <a:lnTo>
                  <a:pt x="2941584" y="537210"/>
                </a:lnTo>
                <a:lnTo>
                  <a:pt x="2944724" y="541011"/>
                </a:lnTo>
                <a:lnTo>
                  <a:pt x="2944548" y="542290"/>
                </a:lnTo>
                <a:lnTo>
                  <a:pt x="3006753" y="542290"/>
                </a:lnTo>
                <a:lnTo>
                  <a:pt x="3005240" y="543560"/>
                </a:lnTo>
                <a:lnTo>
                  <a:pt x="2951096" y="543560"/>
                </a:lnTo>
                <a:lnTo>
                  <a:pt x="2951264" y="546109"/>
                </a:lnTo>
                <a:lnTo>
                  <a:pt x="2952779" y="547370"/>
                </a:lnTo>
                <a:lnTo>
                  <a:pt x="2990503" y="547371"/>
                </a:lnTo>
                <a:lnTo>
                  <a:pt x="2992334" y="548640"/>
                </a:lnTo>
                <a:lnTo>
                  <a:pt x="3000539" y="548640"/>
                </a:lnTo>
                <a:lnTo>
                  <a:pt x="3000539" y="549910"/>
                </a:lnTo>
                <a:lnTo>
                  <a:pt x="2972219" y="549910"/>
                </a:lnTo>
                <a:lnTo>
                  <a:pt x="2971606" y="552219"/>
                </a:lnTo>
                <a:lnTo>
                  <a:pt x="2971717" y="553097"/>
                </a:lnTo>
                <a:lnTo>
                  <a:pt x="2972219" y="554990"/>
                </a:lnTo>
                <a:lnTo>
                  <a:pt x="3000539" y="554990"/>
                </a:lnTo>
                <a:lnTo>
                  <a:pt x="3000539" y="556260"/>
                </a:lnTo>
                <a:close/>
              </a:path>
              <a:path w="4096384" h="836930">
                <a:moveTo>
                  <a:pt x="3068598" y="547370"/>
                </a:moveTo>
                <a:lnTo>
                  <a:pt x="3063398" y="537210"/>
                </a:lnTo>
                <a:lnTo>
                  <a:pt x="3065258" y="538480"/>
                </a:lnTo>
                <a:lnTo>
                  <a:pt x="3069835" y="538480"/>
                </a:lnTo>
                <a:lnTo>
                  <a:pt x="3069589" y="539927"/>
                </a:lnTo>
                <a:lnTo>
                  <a:pt x="3069044" y="544014"/>
                </a:lnTo>
                <a:lnTo>
                  <a:pt x="3067432" y="544830"/>
                </a:lnTo>
                <a:lnTo>
                  <a:pt x="3068815" y="545739"/>
                </a:lnTo>
                <a:lnTo>
                  <a:pt x="3068598" y="547370"/>
                </a:lnTo>
                <a:close/>
              </a:path>
              <a:path w="4096384" h="836930">
                <a:moveTo>
                  <a:pt x="3065933" y="538480"/>
                </a:moveTo>
                <a:lnTo>
                  <a:pt x="3065258" y="538480"/>
                </a:lnTo>
                <a:lnTo>
                  <a:pt x="3063398" y="537210"/>
                </a:lnTo>
                <a:lnTo>
                  <a:pt x="3068106" y="537210"/>
                </a:lnTo>
                <a:lnTo>
                  <a:pt x="3065933" y="538480"/>
                </a:lnTo>
                <a:close/>
              </a:path>
              <a:path w="4096384" h="836930">
                <a:moveTo>
                  <a:pt x="3080508" y="543560"/>
                </a:moveTo>
                <a:lnTo>
                  <a:pt x="3079159" y="541020"/>
                </a:lnTo>
                <a:lnTo>
                  <a:pt x="3078858" y="540241"/>
                </a:lnTo>
                <a:lnTo>
                  <a:pt x="3078777" y="539186"/>
                </a:lnTo>
                <a:lnTo>
                  <a:pt x="3079159" y="537210"/>
                </a:lnTo>
                <a:lnTo>
                  <a:pt x="3081674" y="537210"/>
                </a:lnTo>
                <a:lnTo>
                  <a:pt x="3084297" y="538448"/>
                </a:lnTo>
                <a:lnTo>
                  <a:pt x="3084179" y="538724"/>
                </a:lnTo>
                <a:lnTo>
                  <a:pt x="3080508" y="543560"/>
                </a:lnTo>
                <a:close/>
              </a:path>
              <a:path w="4096384" h="836930">
                <a:moveTo>
                  <a:pt x="3095394" y="543560"/>
                </a:moveTo>
                <a:lnTo>
                  <a:pt x="3080508" y="543560"/>
                </a:lnTo>
                <a:lnTo>
                  <a:pt x="3084179" y="538724"/>
                </a:lnTo>
                <a:lnTo>
                  <a:pt x="3084297" y="538448"/>
                </a:lnTo>
                <a:lnTo>
                  <a:pt x="3081674" y="537210"/>
                </a:lnTo>
                <a:lnTo>
                  <a:pt x="3092356" y="537210"/>
                </a:lnTo>
                <a:lnTo>
                  <a:pt x="3091561" y="538480"/>
                </a:lnTo>
                <a:lnTo>
                  <a:pt x="3089904" y="538480"/>
                </a:lnTo>
                <a:lnTo>
                  <a:pt x="3095394" y="543560"/>
                </a:lnTo>
                <a:close/>
              </a:path>
              <a:path w="4096384" h="836930">
                <a:moveTo>
                  <a:pt x="3121747" y="542290"/>
                </a:moveTo>
                <a:lnTo>
                  <a:pt x="3119907" y="542290"/>
                </a:lnTo>
                <a:lnTo>
                  <a:pt x="3119560" y="541438"/>
                </a:lnTo>
                <a:lnTo>
                  <a:pt x="3119448" y="540847"/>
                </a:lnTo>
                <a:lnTo>
                  <a:pt x="3120247" y="538480"/>
                </a:lnTo>
                <a:lnTo>
                  <a:pt x="3120895" y="537210"/>
                </a:lnTo>
                <a:lnTo>
                  <a:pt x="3121747" y="537210"/>
                </a:lnTo>
                <a:lnTo>
                  <a:pt x="3122421" y="538480"/>
                </a:lnTo>
                <a:lnTo>
                  <a:pt x="3123515" y="539672"/>
                </a:lnTo>
                <a:lnTo>
                  <a:pt x="3123390" y="540483"/>
                </a:lnTo>
                <a:lnTo>
                  <a:pt x="3123225" y="541037"/>
                </a:lnTo>
                <a:lnTo>
                  <a:pt x="3121747" y="542290"/>
                </a:lnTo>
                <a:close/>
              </a:path>
              <a:path w="4096384" h="836930">
                <a:moveTo>
                  <a:pt x="3127777" y="542290"/>
                </a:moveTo>
                <a:lnTo>
                  <a:pt x="3121747" y="542290"/>
                </a:lnTo>
                <a:lnTo>
                  <a:pt x="3123225" y="541037"/>
                </a:lnTo>
                <a:lnTo>
                  <a:pt x="3123390" y="540483"/>
                </a:lnTo>
                <a:lnTo>
                  <a:pt x="3123515" y="539672"/>
                </a:lnTo>
                <a:lnTo>
                  <a:pt x="3122421" y="538480"/>
                </a:lnTo>
                <a:lnTo>
                  <a:pt x="3121747" y="537210"/>
                </a:lnTo>
                <a:lnTo>
                  <a:pt x="3134864" y="537210"/>
                </a:lnTo>
                <a:lnTo>
                  <a:pt x="3127777" y="542290"/>
                </a:lnTo>
                <a:close/>
              </a:path>
              <a:path w="4096384" h="836930">
                <a:moveTo>
                  <a:pt x="3194581" y="544713"/>
                </a:moveTo>
                <a:lnTo>
                  <a:pt x="3191979" y="537210"/>
                </a:lnTo>
                <a:lnTo>
                  <a:pt x="3198167" y="537210"/>
                </a:lnTo>
                <a:lnTo>
                  <a:pt x="3201532" y="542290"/>
                </a:lnTo>
                <a:lnTo>
                  <a:pt x="3198010" y="542290"/>
                </a:lnTo>
                <a:lnTo>
                  <a:pt x="3194581" y="544713"/>
                </a:lnTo>
                <a:close/>
              </a:path>
              <a:path w="4096384" h="836930">
                <a:moveTo>
                  <a:pt x="3203215" y="542290"/>
                </a:moveTo>
                <a:lnTo>
                  <a:pt x="3201532" y="542290"/>
                </a:lnTo>
                <a:lnTo>
                  <a:pt x="3198167" y="537210"/>
                </a:lnTo>
                <a:lnTo>
                  <a:pt x="3206064" y="537210"/>
                </a:lnTo>
                <a:lnTo>
                  <a:pt x="3209739" y="539750"/>
                </a:lnTo>
                <a:lnTo>
                  <a:pt x="3207904" y="539750"/>
                </a:lnTo>
                <a:lnTo>
                  <a:pt x="3207904" y="541577"/>
                </a:lnTo>
                <a:lnTo>
                  <a:pt x="3203215" y="542290"/>
                </a:lnTo>
                <a:close/>
              </a:path>
              <a:path w="4096384" h="836930">
                <a:moveTo>
                  <a:pt x="3246785" y="541020"/>
                </a:moveTo>
                <a:lnTo>
                  <a:pt x="3243779" y="541020"/>
                </a:lnTo>
                <a:lnTo>
                  <a:pt x="3243638" y="540483"/>
                </a:lnTo>
                <a:lnTo>
                  <a:pt x="3243522" y="539672"/>
                </a:lnTo>
                <a:lnTo>
                  <a:pt x="3245953" y="537210"/>
                </a:lnTo>
                <a:lnTo>
                  <a:pt x="3248468" y="538480"/>
                </a:lnTo>
                <a:lnTo>
                  <a:pt x="3248802" y="538480"/>
                </a:lnTo>
                <a:lnTo>
                  <a:pt x="3246785" y="541020"/>
                </a:lnTo>
                <a:close/>
              </a:path>
              <a:path w="4096384" h="836930">
                <a:moveTo>
                  <a:pt x="3254553" y="541020"/>
                </a:moveTo>
                <a:lnTo>
                  <a:pt x="3246785" y="541020"/>
                </a:lnTo>
                <a:lnTo>
                  <a:pt x="3248802" y="538480"/>
                </a:lnTo>
                <a:lnTo>
                  <a:pt x="3248468" y="538480"/>
                </a:lnTo>
                <a:lnTo>
                  <a:pt x="3245953" y="537210"/>
                </a:lnTo>
                <a:lnTo>
                  <a:pt x="3253626" y="537210"/>
                </a:lnTo>
                <a:lnTo>
                  <a:pt x="3255242" y="540483"/>
                </a:lnTo>
                <a:lnTo>
                  <a:pt x="3254553" y="541020"/>
                </a:lnTo>
                <a:close/>
              </a:path>
              <a:path w="4096384" h="836930">
                <a:moveTo>
                  <a:pt x="3301610" y="541020"/>
                </a:moveTo>
                <a:lnTo>
                  <a:pt x="3295894" y="541011"/>
                </a:lnTo>
                <a:lnTo>
                  <a:pt x="3288698" y="538480"/>
                </a:lnTo>
                <a:lnTo>
                  <a:pt x="3299593" y="537210"/>
                </a:lnTo>
                <a:lnTo>
                  <a:pt x="3297753" y="538480"/>
                </a:lnTo>
                <a:lnTo>
                  <a:pt x="3301610" y="54102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1596" y="541011"/>
                </a:lnTo>
                <a:lnTo>
                  <a:pt x="3297753" y="538480"/>
                </a:lnTo>
                <a:lnTo>
                  <a:pt x="3299593" y="537210"/>
                </a:lnTo>
                <a:lnTo>
                  <a:pt x="3305624" y="537210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39666" y="541020"/>
                </a:moveTo>
                <a:lnTo>
                  <a:pt x="3338980" y="541011"/>
                </a:lnTo>
                <a:lnTo>
                  <a:pt x="3337337" y="539766"/>
                </a:lnTo>
                <a:lnTo>
                  <a:pt x="3338658" y="537210"/>
                </a:lnTo>
                <a:lnTo>
                  <a:pt x="3341506" y="539750"/>
                </a:lnTo>
                <a:lnTo>
                  <a:pt x="3342331" y="539750"/>
                </a:lnTo>
                <a:lnTo>
                  <a:pt x="3339666" y="541020"/>
                </a:lnTo>
                <a:close/>
              </a:path>
              <a:path w="4096384" h="836930">
                <a:moveTo>
                  <a:pt x="3350876" y="539750"/>
                </a:moveTo>
                <a:lnTo>
                  <a:pt x="3341506" y="539750"/>
                </a:lnTo>
                <a:lnTo>
                  <a:pt x="3338658" y="537210"/>
                </a:lnTo>
                <a:lnTo>
                  <a:pt x="3350999" y="537210"/>
                </a:lnTo>
                <a:lnTo>
                  <a:pt x="3350876" y="539750"/>
                </a:lnTo>
                <a:close/>
              </a:path>
              <a:path w="4096384" h="836930">
                <a:moveTo>
                  <a:pt x="3361621" y="549910"/>
                </a:moveTo>
                <a:lnTo>
                  <a:pt x="3355741" y="548640"/>
                </a:lnTo>
                <a:lnTo>
                  <a:pt x="3358099" y="548640"/>
                </a:lnTo>
                <a:lnTo>
                  <a:pt x="3352146" y="537899"/>
                </a:lnTo>
                <a:lnTo>
                  <a:pt x="3352128" y="537619"/>
                </a:lnTo>
                <a:lnTo>
                  <a:pt x="3352369" y="537210"/>
                </a:lnTo>
                <a:lnTo>
                  <a:pt x="3355642" y="538480"/>
                </a:lnTo>
                <a:lnTo>
                  <a:pt x="3359639" y="541020"/>
                </a:lnTo>
                <a:lnTo>
                  <a:pt x="3369669" y="541020"/>
                </a:lnTo>
                <a:lnTo>
                  <a:pt x="3369543" y="541269"/>
                </a:lnTo>
                <a:lnTo>
                  <a:pt x="3365812" y="543560"/>
                </a:lnTo>
                <a:lnTo>
                  <a:pt x="3360947" y="543560"/>
                </a:lnTo>
                <a:lnTo>
                  <a:pt x="3361621" y="549910"/>
                </a:lnTo>
                <a:close/>
              </a:path>
              <a:path w="4096384" h="836930">
                <a:moveTo>
                  <a:pt x="3361438" y="541020"/>
                </a:moveTo>
                <a:lnTo>
                  <a:pt x="3359624" y="541011"/>
                </a:lnTo>
                <a:lnTo>
                  <a:pt x="3355642" y="538480"/>
                </a:lnTo>
                <a:lnTo>
                  <a:pt x="3352369" y="537210"/>
                </a:lnTo>
                <a:lnTo>
                  <a:pt x="3360603" y="537210"/>
                </a:lnTo>
                <a:lnTo>
                  <a:pt x="3361438" y="538480"/>
                </a:lnTo>
                <a:lnTo>
                  <a:pt x="3361987" y="538480"/>
                </a:lnTo>
                <a:lnTo>
                  <a:pt x="3361011" y="539672"/>
                </a:lnTo>
                <a:lnTo>
                  <a:pt x="3361137" y="540241"/>
                </a:lnTo>
                <a:lnTo>
                  <a:pt x="3361438" y="541020"/>
                </a:lnTo>
                <a:close/>
              </a:path>
              <a:path w="4096384" h="836930">
                <a:moveTo>
                  <a:pt x="3369734" y="541151"/>
                </a:moveTo>
                <a:lnTo>
                  <a:pt x="3369669" y="541020"/>
                </a:lnTo>
                <a:lnTo>
                  <a:pt x="3361438" y="541020"/>
                </a:lnTo>
                <a:lnTo>
                  <a:pt x="3361137" y="540241"/>
                </a:lnTo>
                <a:lnTo>
                  <a:pt x="3361011" y="539672"/>
                </a:lnTo>
                <a:lnTo>
                  <a:pt x="3363028" y="537210"/>
                </a:lnTo>
                <a:lnTo>
                  <a:pt x="3367524" y="538480"/>
                </a:lnTo>
                <a:lnTo>
                  <a:pt x="3369940" y="541011"/>
                </a:lnTo>
                <a:lnTo>
                  <a:pt x="3369734" y="541151"/>
                </a:lnTo>
                <a:close/>
              </a:path>
              <a:path w="4096384" h="836930">
                <a:moveTo>
                  <a:pt x="3378718" y="556260"/>
                </a:moveTo>
                <a:lnTo>
                  <a:pt x="3378548" y="556260"/>
                </a:lnTo>
                <a:lnTo>
                  <a:pt x="3374691" y="551180"/>
                </a:lnTo>
                <a:lnTo>
                  <a:pt x="3369734" y="541151"/>
                </a:lnTo>
                <a:lnTo>
                  <a:pt x="3369940" y="541011"/>
                </a:lnTo>
                <a:lnTo>
                  <a:pt x="3367524" y="538480"/>
                </a:lnTo>
                <a:lnTo>
                  <a:pt x="3363028" y="537210"/>
                </a:lnTo>
                <a:lnTo>
                  <a:pt x="3391652" y="537210"/>
                </a:lnTo>
                <a:lnTo>
                  <a:pt x="3390331" y="538480"/>
                </a:lnTo>
                <a:lnTo>
                  <a:pt x="3379222" y="538480"/>
                </a:lnTo>
                <a:lnTo>
                  <a:pt x="3377962" y="539672"/>
                </a:lnTo>
                <a:lnTo>
                  <a:pt x="3378074" y="540483"/>
                </a:lnTo>
                <a:lnTo>
                  <a:pt x="3378888" y="543560"/>
                </a:lnTo>
                <a:lnTo>
                  <a:pt x="3385048" y="543560"/>
                </a:lnTo>
                <a:lnTo>
                  <a:pt x="3383727" y="544830"/>
                </a:lnTo>
                <a:lnTo>
                  <a:pt x="3386104" y="546109"/>
                </a:lnTo>
                <a:lnTo>
                  <a:pt x="3388775" y="547370"/>
                </a:lnTo>
                <a:lnTo>
                  <a:pt x="3397319" y="547371"/>
                </a:lnTo>
                <a:lnTo>
                  <a:pt x="3399682" y="548813"/>
                </a:lnTo>
                <a:lnTo>
                  <a:pt x="3401852" y="549910"/>
                </a:lnTo>
                <a:lnTo>
                  <a:pt x="3404600" y="549910"/>
                </a:lnTo>
                <a:lnTo>
                  <a:pt x="3404067" y="551180"/>
                </a:lnTo>
                <a:lnTo>
                  <a:pt x="3379563" y="551180"/>
                </a:lnTo>
                <a:lnTo>
                  <a:pt x="3381434" y="552373"/>
                </a:lnTo>
                <a:lnTo>
                  <a:pt x="3381868" y="553647"/>
                </a:lnTo>
                <a:lnTo>
                  <a:pt x="3381745" y="553854"/>
                </a:lnTo>
                <a:lnTo>
                  <a:pt x="3380545" y="554990"/>
                </a:lnTo>
                <a:lnTo>
                  <a:pt x="3378718" y="556260"/>
                </a:lnTo>
                <a:close/>
              </a:path>
              <a:path w="4096384" h="836930">
                <a:moveTo>
                  <a:pt x="3447097" y="542290"/>
                </a:moveTo>
                <a:lnTo>
                  <a:pt x="3446089" y="541020"/>
                </a:lnTo>
                <a:lnTo>
                  <a:pt x="3443915" y="541020"/>
                </a:lnTo>
                <a:lnTo>
                  <a:pt x="3443964" y="537210"/>
                </a:lnTo>
                <a:lnTo>
                  <a:pt x="3446952" y="537210"/>
                </a:lnTo>
                <a:lnTo>
                  <a:pt x="3449161" y="538448"/>
                </a:lnTo>
                <a:lnTo>
                  <a:pt x="3449068" y="538750"/>
                </a:lnTo>
                <a:lnTo>
                  <a:pt x="3447097" y="542290"/>
                </a:lnTo>
                <a:close/>
              </a:path>
              <a:path w="4096384" h="836930">
                <a:moveTo>
                  <a:pt x="3451621" y="542290"/>
                </a:moveTo>
                <a:lnTo>
                  <a:pt x="3447097" y="542290"/>
                </a:lnTo>
                <a:lnTo>
                  <a:pt x="3449068" y="538750"/>
                </a:lnTo>
                <a:lnTo>
                  <a:pt x="3449161" y="538448"/>
                </a:lnTo>
                <a:lnTo>
                  <a:pt x="3446952" y="537210"/>
                </a:lnTo>
                <a:lnTo>
                  <a:pt x="3458491" y="537210"/>
                </a:lnTo>
                <a:lnTo>
                  <a:pt x="3456876" y="538448"/>
                </a:lnTo>
                <a:lnTo>
                  <a:pt x="3456201" y="539672"/>
                </a:lnTo>
                <a:lnTo>
                  <a:pt x="3456330" y="541020"/>
                </a:lnTo>
                <a:lnTo>
                  <a:pt x="3451786" y="541020"/>
                </a:lnTo>
                <a:lnTo>
                  <a:pt x="3451621" y="542290"/>
                </a:lnTo>
                <a:close/>
              </a:path>
              <a:path w="4096384" h="836930">
                <a:moveTo>
                  <a:pt x="3466204" y="547370"/>
                </a:moveTo>
                <a:lnTo>
                  <a:pt x="3453468" y="547370"/>
                </a:lnTo>
                <a:lnTo>
                  <a:pt x="3455626" y="546109"/>
                </a:lnTo>
                <a:lnTo>
                  <a:pt x="3456503" y="545016"/>
                </a:lnTo>
                <a:lnTo>
                  <a:pt x="3456557" y="543246"/>
                </a:lnTo>
                <a:lnTo>
                  <a:pt x="3456433" y="541792"/>
                </a:lnTo>
                <a:lnTo>
                  <a:pt x="3456307" y="540847"/>
                </a:lnTo>
                <a:lnTo>
                  <a:pt x="3456201" y="539672"/>
                </a:lnTo>
                <a:lnTo>
                  <a:pt x="3456773" y="538594"/>
                </a:lnTo>
                <a:lnTo>
                  <a:pt x="3456876" y="538448"/>
                </a:lnTo>
                <a:lnTo>
                  <a:pt x="3458491" y="537210"/>
                </a:lnTo>
                <a:lnTo>
                  <a:pt x="3461025" y="537210"/>
                </a:lnTo>
                <a:lnTo>
                  <a:pt x="3461989" y="538448"/>
                </a:lnTo>
                <a:lnTo>
                  <a:pt x="3461893" y="539186"/>
                </a:lnTo>
                <a:lnTo>
                  <a:pt x="3461365" y="542290"/>
                </a:lnTo>
                <a:lnTo>
                  <a:pt x="3494332" y="542290"/>
                </a:lnTo>
                <a:lnTo>
                  <a:pt x="3493358" y="543560"/>
                </a:lnTo>
                <a:lnTo>
                  <a:pt x="3479797" y="543560"/>
                </a:lnTo>
                <a:lnTo>
                  <a:pt x="3477623" y="544830"/>
                </a:lnTo>
                <a:lnTo>
                  <a:pt x="3465870" y="544830"/>
                </a:lnTo>
                <a:lnTo>
                  <a:pt x="3465196" y="546100"/>
                </a:lnTo>
                <a:lnTo>
                  <a:pt x="3465530" y="546100"/>
                </a:lnTo>
                <a:lnTo>
                  <a:pt x="3466204" y="547370"/>
                </a:lnTo>
                <a:close/>
              </a:path>
              <a:path w="4096384" h="836930">
                <a:moveTo>
                  <a:pt x="3743978" y="542290"/>
                </a:moveTo>
                <a:lnTo>
                  <a:pt x="3742295" y="542290"/>
                </a:lnTo>
                <a:lnTo>
                  <a:pt x="3740901" y="539927"/>
                </a:lnTo>
                <a:lnTo>
                  <a:pt x="3740846" y="539672"/>
                </a:lnTo>
                <a:lnTo>
                  <a:pt x="3741646" y="538448"/>
                </a:lnTo>
                <a:lnTo>
                  <a:pt x="3742629" y="537210"/>
                </a:lnTo>
                <a:lnTo>
                  <a:pt x="3743461" y="537210"/>
                </a:lnTo>
                <a:lnTo>
                  <a:pt x="3745745" y="539672"/>
                </a:lnTo>
                <a:lnTo>
                  <a:pt x="3745689" y="539927"/>
                </a:lnTo>
                <a:lnTo>
                  <a:pt x="3743978" y="542290"/>
                </a:lnTo>
                <a:close/>
              </a:path>
              <a:path w="4096384" h="836930">
                <a:moveTo>
                  <a:pt x="3775820" y="542290"/>
                </a:moveTo>
                <a:lnTo>
                  <a:pt x="3743978" y="542290"/>
                </a:lnTo>
                <a:lnTo>
                  <a:pt x="3745689" y="539927"/>
                </a:lnTo>
                <a:lnTo>
                  <a:pt x="3745745" y="539672"/>
                </a:lnTo>
                <a:lnTo>
                  <a:pt x="3743461" y="537210"/>
                </a:lnTo>
                <a:lnTo>
                  <a:pt x="3772140" y="537210"/>
                </a:lnTo>
                <a:lnTo>
                  <a:pt x="3769360" y="539672"/>
                </a:lnTo>
                <a:lnTo>
                  <a:pt x="3769472" y="540241"/>
                </a:lnTo>
                <a:lnTo>
                  <a:pt x="3769790" y="541020"/>
                </a:lnTo>
                <a:lnTo>
                  <a:pt x="3776972" y="541020"/>
                </a:lnTo>
                <a:lnTo>
                  <a:pt x="3775820" y="542290"/>
                </a:lnTo>
                <a:close/>
              </a:path>
              <a:path w="4096384" h="836930">
                <a:moveTo>
                  <a:pt x="3769790" y="541020"/>
                </a:moveTo>
                <a:lnTo>
                  <a:pt x="3769472" y="540241"/>
                </a:lnTo>
                <a:lnTo>
                  <a:pt x="3769360" y="539672"/>
                </a:lnTo>
                <a:lnTo>
                  <a:pt x="3772140" y="537210"/>
                </a:lnTo>
                <a:lnTo>
                  <a:pt x="3769790" y="541020"/>
                </a:lnTo>
                <a:close/>
              </a:path>
              <a:path w="4096384" h="836930">
                <a:moveTo>
                  <a:pt x="3776972" y="541020"/>
                </a:moveTo>
                <a:lnTo>
                  <a:pt x="3769790" y="541020"/>
                </a:lnTo>
                <a:lnTo>
                  <a:pt x="3772140" y="537210"/>
                </a:lnTo>
                <a:lnTo>
                  <a:pt x="3780427" y="537210"/>
                </a:lnTo>
                <a:lnTo>
                  <a:pt x="3776972" y="541020"/>
                </a:lnTo>
                <a:close/>
              </a:path>
              <a:path w="4096384" h="836930">
                <a:moveTo>
                  <a:pt x="3856544" y="539750"/>
                </a:moveTo>
                <a:lnTo>
                  <a:pt x="3844213" y="539750"/>
                </a:lnTo>
                <a:lnTo>
                  <a:pt x="3848356" y="538448"/>
                </a:lnTo>
                <a:lnTo>
                  <a:pt x="3852696" y="537210"/>
                </a:lnTo>
                <a:lnTo>
                  <a:pt x="3856207" y="538448"/>
                </a:lnTo>
                <a:lnTo>
                  <a:pt x="3856329" y="538644"/>
                </a:lnTo>
                <a:lnTo>
                  <a:pt x="3856544" y="539750"/>
                </a:lnTo>
                <a:close/>
              </a:path>
              <a:path w="4096384" h="836930">
                <a:moveTo>
                  <a:pt x="3862828" y="553720"/>
                </a:moveTo>
                <a:lnTo>
                  <a:pt x="3860157" y="548640"/>
                </a:lnTo>
                <a:lnTo>
                  <a:pt x="3857780" y="548640"/>
                </a:lnTo>
                <a:lnTo>
                  <a:pt x="3857670" y="545537"/>
                </a:lnTo>
                <a:lnTo>
                  <a:pt x="3856329" y="538644"/>
                </a:lnTo>
                <a:lnTo>
                  <a:pt x="3856207" y="538448"/>
                </a:lnTo>
                <a:lnTo>
                  <a:pt x="3852696" y="537210"/>
                </a:lnTo>
                <a:lnTo>
                  <a:pt x="3862764" y="537210"/>
                </a:lnTo>
                <a:lnTo>
                  <a:pt x="3860003" y="539750"/>
                </a:lnTo>
                <a:lnTo>
                  <a:pt x="3873400" y="539750"/>
                </a:lnTo>
                <a:lnTo>
                  <a:pt x="3873160" y="541020"/>
                </a:lnTo>
                <a:lnTo>
                  <a:pt x="3872873" y="541020"/>
                </a:lnTo>
                <a:lnTo>
                  <a:pt x="3868518" y="544830"/>
                </a:lnTo>
                <a:lnTo>
                  <a:pt x="3866519" y="546089"/>
                </a:lnTo>
                <a:lnTo>
                  <a:pt x="3866955" y="548442"/>
                </a:lnTo>
                <a:lnTo>
                  <a:pt x="3867035" y="548656"/>
                </a:lnTo>
                <a:lnTo>
                  <a:pt x="3870358" y="549910"/>
                </a:lnTo>
                <a:lnTo>
                  <a:pt x="3876906" y="549910"/>
                </a:lnTo>
                <a:lnTo>
                  <a:pt x="3875407" y="551180"/>
                </a:lnTo>
                <a:lnTo>
                  <a:pt x="3874657" y="552450"/>
                </a:lnTo>
                <a:lnTo>
                  <a:pt x="3867019" y="552450"/>
                </a:lnTo>
                <a:lnTo>
                  <a:pt x="3862828" y="553720"/>
                </a:lnTo>
                <a:close/>
              </a:path>
              <a:path w="4096384" h="836930">
                <a:moveTo>
                  <a:pt x="3919985" y="542290"/>
                </a:moveTo>
                <a:lnTo>
                  <a:pt x="3916285" y="542290"/>
                </a:lnTo>
                <a:lnTo>
                  <a:pt x="3913771" y="537210"/>
                </a:lnTo>
                <a:lnTo>
                  <a:pt x="3919134" y="537210"/>
                </a:lnTo>
                <a:lnTo>
                  <a:pt x="3919985" y="542290"/>
                </a:lnTo>
                <a:close/>
              </a:path>
              <a:path w="4096384" h="836930">
                <a:moveTo>
                  <a:pt x="3920275" y="548640"/>
                </a:moveTo>
                <a:lnTo>
                  <a:pt x="3911263" y="548640"/>
                </a:lnTo>
                <a:lnTo>
                  <a:pt x="3916802" y="542290"/>
                </a:lnTo>
                <a:lnTo>
                  <a:pt x="3919985" y="542290"/>
                </a:lnTo>
                <a:lnTo>
                  <a:pt x="3919134" y="537210"/>
                </a:lnTo>
                <a:lnTo>
                  <a:pt x="3920476" y="537210"/>
                </a:lnTo>
                <a:lnTo>
                  <a:pt x="3920351" y="547194"/>
                </a:lnTo>
                <a:lnTo>
                  <a:pt x="3920275" y="548640"/>
                </a:lnTo>
                <a:close/>
              </a:path>
              <a:path w="4096384" h="836930">
                <a:moveTo>
                  <a:pt x="3920252" y="549085"/>
                </a:moveTo>
                <a:lnTo>
                  <a:pt x="3920351" y="547194"/>
                </a:lnTo>
                <a:lnTo>
                  <a:pt x="3920476" y="537210"/>
                </a:lnTo>
                <a:lnTo>
                  <a:pt x="3928687" y="548640"/>
                </a:lnTo>
                <a:lnTo>
                  <a:pt x="3921484" y="548640"/>
                </a:lnTo>
                <a:lnTo>
                  <a:pt x="3920252" y="549085"/>
                </a:lnTo>
                <a:close/>
              </a:path>
              <a:path w="4096384" h="836930">
                <a:moveTo>
                  <a:pt x="3939623" y="562610"/>
                </a:moveTo>
                <a:lnTo>
                  <a:pt x="3929355" y="562610"/>
                </a:lnTo>
                <a:lnTo>
                  <a:pt x="3929469" y="558758"/>
                </a:lnTo>
                <a:lnTo>
                  <a:pt x="3929595" y="550992"/>
                </a:lnTo>
                <a:lnTo>
                  <a:pt x="3929058" y="549979"/>
                </a:lnTo>
                <a:lnTo>
                  <a:pt x="3928762" y="548925"/>
                </a:lnTo>
                <a:lnTo>
                  <a:pt x="3928648" y="548585"/>
                </a:lnTo>
                <a:lnTo>
                  <a:pt x="3920476" y="537210"/>
                </a:lnTo>
                <a:lnTo>
                  <a:pt x="3928609" y="537210"/>
                </a:lnTo>
                <a:lnTo>
                  <a:pt x="3928099" y="538296"/>
                </a:lnTo>
                <a:lnTo>
                  <a:pt x="3928185" y="538750"/>
                </a:lnTo>
                <a:lnTo>
                  <a:pt x="3931236" y="543560"/>
                </a:lnTo>
                <a:lnTo>
                  <a:pt x="3936251" y="548640"/>
                </a:lnTo>
                <a:lnTo>
                  <a:pt x="3986177" y="548640"/>
                </a:lnTo>
                <a:lnTo>
                  <a:pt x="3984586" y="549910"/>
                </a:lnTo>
                <a:lnTo>
                  <a:pt x="3970443" y="549910"/>
                </a:lnTo>
                <a:lnTo>
                  <a:pt x="3968085" y="551180"/>
                </a:lnTo>
                <a:lnTo>
                  <a:pt x="3961537" y="551180"/>
                </a:lnTo>
                <a:lnTo>
                  <a:pt x="3956437" y="552450"/>
                </a:lnTo>
                <a:lnTo>
                  <a:pt x="3944114" y="552450"/>
                </a:lnTo>
                <a:lnTo>
                  <a:pt x="3944114" y="554990"/>
                </a:lnTo>
                <a:lnTo>
                  <a:pt x="3951581" y="554990"/>
                </a:lnTo>
                <a:lnTo>
                  <a:pt x="3948979" y="556260"/>
                </a:lnTo>
                <a:lnTo>
                  <a:pt x="3942765" y="556260"/>
                </a:lnTo>
                <a:lnTo>
                  <a:pt x="3944724" y="557530"/>
                </a:lnTo>
                <a:lnTo>
                  <a:pt x="3937742" y="557530"/>
                </a:lnTo>
                <a:lnTo>
                  <a:pt x="3939623" y="562610"/>
                </a:lnTo>
                <a:close/>
              </a:path>
              <a:path w="4096384" h="836930">
                <a:moveTo>
                  <a:pt x="3955684" y="543560"/>
                </a:moveTo>
                <a:lnTo>
                  <a:pt x="3952993" y="537210"/>
                </a:lnTo>
                <a:lnTo>
                  <a:pt x="3957524" y="538480"/>
                </a:lnTo>
                <a:lnTo>
                  <a:pt x="3958931" y="539672"/>
                </a:lnTo>
                <a:lnTo>
                  <a:pt x="3958836" y="541223"/>
                </a:lnTo>
                <a:lnTo>
                  <a:pt x="3957854" y="542291"/>
                </a:lnTo>
                <a:lnTo>
                  <a:pt x="3955684" y="543560"/>
                </a:lnTo>
                <a:close/>
              </a:path>
              <a:path w="4096384" h="836930">
                <a:moveTo>
                  <a:pt x="3971179" y="543560"/>
                </a:moveTo>
                <a:lnTo>
                  <a:pt x="3955684" y="543560"/>
                </a:lnTo>
                <a:lnTo>
                  <a:pt x="3957854" y="542291"/>
                </a:lnTo>
                <a:lnTo>
                  <a:pt x="3958836" y="541223"/>
                </a:lnTo>
                <a:lnTo>
                  <a:pt x="3958931" y="539672"/>
                </a:lnTo>
                <a:lnTo>
                  <a:pt x="3957524" y="538480"/>
                </a:lnTo>
                <a:lnTo>
                  <a:pt x="3952993" y="537210"/>
                </a:lnTo>
                <a:lnTo>
                  <a:pt x="3972433" y="537210"/>
                </a:lnTo>
                <a:lnTo>
                  <a:pt x="3969672" y="539672"/>
                </a:lnTo>
                <a:lnTo>
                  <a:pt x="3969780" y="540483"/>
                </a:lnTo>
                <a:lnTo>
                  <a:pt x="3970261" y="542291"/>
                </a:lnTo>
                <a:lnTo>
                  <a:pt x="3971179" y="54356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75134" y="546109"/>
                </a:lnTo>
                <a:lnTo>
                  <a:pt x="3972099" y="544830"/>
                </a:lnTo>
                <a:lnTo>
                  <a:pt x="3970261" y="542291"/>
                </a:lnTo>
                <a:lnTo>
                  <a:pt x="3969780" y="540483"/>
                </a:lnTo>
                <a:lnTo>
                  <a:pt x="3969672" y="539672"/>
                </a:lnTo>
                <a:lnTo>
                  <a:pt x="3972433" y="537210"/>
                </a:lnTo>
                <a:lnTo>
                  <a:pt x="3974450" y="542290"/>
                </a:lnTo>
                <a:lnTo>
                  <a:pt x="3987860" y="54229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94906" y="544830"/>
                </a:moveTo>
                <a:lnTo>
                  <a:pt x="3996191" y="538750"/>
                </a:lnTo>
                <a:lnTo>
                  <a:pt x="3996307" y="538448"/>
                </a:lnTo>
                <a:lnTo>
                  <a:pt x="3998605" y="537210"/>
                </a:lnTo>
                <a:lnTo>
                  <a:pt x="4001382" y="538448"/>
                </a:lnTo>
                <a:lnTo>
                  <a:pt x="4001265" y="539927"/>
                </a:lnTo>
                <a:lnTo>
                  <a:pt x="3998759" y="542291"/>
                </a:lnTo>
                <a:lnTo>
                  <a:pt x="3994906" y="544830"/>
                </a:lnTo>
                <a:close/>
              </a:path>
              <a:path w="4096384" h="836930">
                <a:moveTo>
                  <a:pt x="3988310" y="566065"/>
                </a:moveTo>
                <a:lnTo>
                  <a:pt x="3987860" y="565561"/>
                </a:lnTo>
                <a:lnTo>
                  <a:pt x="3987860" y="556260"/>
                </a:lnTo>
                <a:lnTo>
                  <a:pt x="3982903" y="556260"/>
                </a:lnTo>
                <a:lnTo>
                  <a:pt x="3986544" y="554990"/>
                </a:lnTo>
                <a:lnTo>
                  <a:pt x="3990346" y="551180"/>
                </a:lnTo>
                <a:lnTo>
                  <a:pt x="3991558" y="548656"/>
                </a:lnTo>
                <a:lnTo>
                  <a:pt x="3998762" y="544830"/>
                </a:lnTo>
                <a:lnTo>
                  <a:pt x="3994906" y="544830"/>
                </a:lnTo>
                <a:lnTo>
                  <a:pt x="3998809" y="542245"/>
                </a:lnTo>
                <a:lnTo>
                  <a:pt x="4001265" y="539927"/>
                </a:lnTo>
                <a:lnTo>
                  <a:pt x="4001382" y="538448"/>
                </a:lnTo>
                <a:lnTo>
                  <a:pt x="3998605" y="537210"/>
                </a:lnTo>
                <a:lnTo>
                  <a:pt x="4007752" y="537210"/>
                </a:lnTo>
                <a:lnTo>
                  <a:pt x="4011383" y="539672"/>
                </a:lnTo>
                <a:lnTo>
                  <a:pt x="4011327" y="539836"/>
                </a:lnTo>
                <a:lnTo>
                  <a:pt x="4006474" y="542291"/>
                </a:lnTo>
                <a:lnTo>
                  <a:pt x="4002711" y="546100"/>
                </a:lnTo>
                <a:lnTo>
                  <a:pt x="3998919" y="546100"/>
                </a:lnTo>
                <a:lnTo>
                  <a:pt x="3996280" y="552373"/>
                </a:lnTo>
                <a:lnTo>
                  <a:pt x="3993223" y="557530"/>
                </a:lnTo>
                <a:lnTo>
                  <a:pt x="3997682" y="557530"/>
                </a:lnTo>
                <a:lnTo>
                  <a:pt x="3995914" y="560070"/>
                </a:lnTo>
                <a:lnTo>
                  <a:pt x="3988310" y="566065"/>
                </a:lnTo>
                <a:close/>
              </a:path>
              <a:path w="4096384" h="836930">
                <a:moveTo>
                  <a:pt x="4018457" y="537899"/>
                </a:moveTo>
                <a:lnTo>
                  <a:pt x="4017528" y="537210"/>
                </a:lnTo>
                <a:lnTo>
                  <a:pt x="4019315" y="537210"/>
                </a:lnTo>
                <a:lnTo>
                  <a:pt x="4018457" y="537899"/>
                </a:lnTo>
                <a:close/>
              </a:path>
              <a:path w="4096384" h="836930">
                <a:moveTo>
                  <a:pt x="4028948" y="543560"/>
                </a:moveTo>
                <a:lnTo>
                  <a:pt x="4026073" y="543560"/>
                </a:lnTo>
                <a:lnTo>
                  <a:pt x="4026181" y="542816"/>
                </a:lnTo>
                <a:lnTo>
                  <a:pt x="4026302" y="542245"/>
                </a:lnTo>
                <a:lnTo>
                  <a:pt x="4031456" y="537210"/>
                </a:lnTo>
                <a:lnTo>
                  <a:pt x="4036046" y="537210"/>
                </a:lnTo>
                <a:lnTo>
                  <a:pt x="4035653" y="542290"/>
                </a:lnTo>
                <a:lnTo>
                  <a:pt x="4033289" y="542291"/>
                </a:lnTo>
                <a:lnTo>
                  <a:pt x="4028948" y="543560"/>
                </a:lnTo>
                <a:close/>
              </a:path>
              <a:path w="4096384" h="836930">
                <a:moveTo>
                  <a:pt x="4053070" y="543560"/>
                </a:moveTo>
                <a:lnTo>
                  <a:pt x="4046734" y="538644"/>
                </a:lnTo>
                <a:lnTo>
                  <a:pt x="4046615" y="538448"/>
                </a:lnTo>
                <a:lnTo>
                  <a:pt x="4050228" y="537210"/>
                </a:lnTo>
                <a:lnTo>
                  <a:pt x="4055585" y="537210"/>
                </a:lnTo>
                <a:lnTo>
                  <a:pt x="4053070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53070" y="543560"/>
                </a:lnTo>
                <a:lnTo>
                  <a:pt x="4055585" y="537210"/>
                </a:lnTo>
                <a:lnTo>
                  <a:pt x="4064993" y="537210"/>
                </a:lnTo>
                <a:lnTo>
                  <a:pt x="4062550" y="539672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62550" y="539672"/>
                </a:lnTo>
                <a:lnTo>
                  <a:pt x="4064993" y="537210"/>
                </a:lnTo>
                <a:lnTo>
                  <a:pt x="4070595" y="541037"/>
                </a:lnTo>
                <a:lnTo>
                  <a:pt x="4071995" y="542290"/>
                </a:lnTo>
                <a:lnTo>
                  <a:pt x="4068645" y="542291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76525" y="561340"/>
                </a:moveTo>
                <a:lnTo>
                  <a:pt x="4077716" y="556260"/>
                </a:lnTo>
                <a:lnTo>
                  <a:pt x="4081056" y="554990"/>
                </a:lnTo>
                <a:lnTo>
                  <a:pt x="4079093" y="549979"/>
                </a:lnTo>
                <a:lnTo>
                  <a:pt x="4076255" y="546100"/>
                </a:lnTo>
                <a:lnTo>
                  <a:pt x="4070562" y="541011"/>
                </a:lnTo>
                <a:lnTo>
                  <a:pt x="4064993" y="537210"/>
                </a:lnTo>
                <a:lnTo>
                  <a:pt x="4077825" y="537210"/>
                </a:lnTo>
                <a:lnTo>
                  <a:pt x="4076266" y="539672"/>
                </a:lnTo>
                <a:lnTo>
                  <a:pt x="4076181" y="539927"/>
                </a:lnTo>
                <a:lnTo>
                  <a:pt x="4075739" y="542094"/>
                </a:lnTo>
                <a:lnTo>
                  <a:pt x="4075835" y="542408"/>
                </a:lnTo>
                <a:lnTo>
                  <a:pt x="4087270" y="552450"/>
                </a:lnTo>
                <a:lnTo>
                  <a:pt x="4090609" y="552450"/>
                </a:lnTo>
                <a:lnTo>
                  <a:pt x="4090609" y="557530"/>
                </a:lnTo>
                <a:lnTo>
                  <a:pt x="4086104" y="557530"/>
                </a:lnTo>
                <a:lnTo>
                  <a:pt x="4083413" y="558800"/>
                </a:lnTo>
                <a:lnTo>
                  <a:pt x="4081573" y="558800"/>
                </a:lnTo>
                <a:lnTo>
                  <a:pt x="4082461" y="560070"/>
                </a:lnTo>
                <a:lnTo>
                  <a:pt x="4077042" y="560070"/>
                </a:lnTo>
                <a:lnTo>
                  <a:pt x="4076525" y="561340"/>
                </a:lnTo>
                <a:close/>
              </a:path>
              <a:path w="4096384" h="836930">
                <a:moveTo>
                  <a:pt x="4090943" y="542290"/>
                </a:moveTo>
                <a:lnTo>
                  <a:pt x="4089949" y="541037"/>
                </a:lnTo>
                <a:lnTo>
                  <a:pt x="4089377" y="539927"/>
                </a:lnTo>
                <a:lnTo>
                  <a:pt x="4089287" y="537210"/>
                </a:lnTo>
                <a:lnTo>
                  <a:pt x="4094530" y="539693"/>
                </a:lnTo>
                <a:lnTo>
                  <a:pt x="4091977" y="541011"/>
                </a:lnTo>
                <a:lnTo>
                  <a:pt x="4090943" y="542290"/>
                </a:lnTo>
                <a:close/>
              </a:path>
              <a:path w="4096384" h="836930">
                <a:moveTo>
                  <a:pt x="4095854" y="542290"/>
                </a:moveTo>
                <a:lnTo>
                  <a:pt x="4090943" y="542290"/>
                </a:lnTo>
                <a:lnTo>
                  <a:pt x="4091977" y="541011"/>
                </a:lnTo>
                <a:lnTo>
                  <a:pt x="4094466" y="539836"/>
                </a:lnTo>
                <a:lnTo>
                  <a:pt x="4094530" y="539693"/>
                </a:lnTo>
                <a:lnTo>
                  <a:pt x="4089287" y="537210"/>
                </a:lnTo>
                <a:lnTo>
                  <a:pt x="4095854" y="537210"/>
                </a:lnTo>
                <a:lnTo>
                  <a:pt x="4095854" y="542290"/>
                </a:lnTo>
                <a:close/>
              </a:path>
              <a:path w="4096384" h="836930">
                <a:moveTo>
                  <a:pt x="1408948" y="546100"/>
                </a:moveTo>
                <a:lnTo>
                  <a:pt x="1408109" y="546100"/>
                </a:lnTo>
                <a:lnTo>
                  <a:pt x="1407927" y="544713"/>
                </a:lnTo>
                <a:lnTo>
                  <a:pt x="1407808" y="543246"/>
                </a:lnTo>
                <a:lnTo>
                  <a:pt x="1408400" y="537619"/>
                </a:lnTo>
                <a:lnTo>
                  <a:pt x="1408642" y="537357"/>
                </a:lnTo>
                <a:lnTo>
                  <a:pt x="1410880" y="539019"/>
                </a:lnTo>
                <a:lnTo>
                  <a:pt x="1410970" y="539186"/>
                </a:lnTo>
                <a:lnTo>
                  <a:pt x="1411292" y="541020"/>
                </a:lnTo>
                <a:lnTo>
                  <a:pt x="1413574" y="541020"/>
                </a:lnTo>
                <a:lnTo>
                  <a:pt x="1416995" y="543560"/>
                </a:lnTo>
                <a:lnTo>
                  <a:pt x="1408443" y="543560"/>
                </a:lnTo>
                <a:lnTo>
                  <a:pt x="1408948" y="546100"/>
                </a:lnTo>
                <a:close/>
              </a:path>
              <a:path w="4096384" h="836930">
                <a:moveTo>
                  <a:pt x="3358099" y="548640"/>
                </a:moveTo>
                <a:lnTo>
                  <a:pt x="3342515" y="548640"/>
                </a:lnTo>
                <a:lnTo>
                  <a:pt x="3347851" y="546109"/>
                </a:lnTo>
                <a:lnTo>
                  <a:pt x="3344846" y="543560"/>
                </a:lnTo>
                <a:lnTo>
                  <a:pt x="3341664" y="542290"/>
                </a:lnTo>
                <a:lnTo>
                  <a:pt x="3327088" y="542290"/>
                </a:lnTo>
                <a:lnTo>
                  <a:pt x="3333559" y="537391"/>
                </a:lnTo>
                <a:lnTo>
                  <a:pt x="3335558" y="539672"/>
                </a:lnTo>
                <a:lnTo>
                  <a:pt x="3336810" y="540196"/>
                </a:lnTo>
                <a:lnTo>
                  <a:pt x="3336790" y="540483"/>
                </a:lnTo>
                <a:lnTo>
                  <a:pt x="3336484" y="541020"/>
                </a:lnTo>
                <a:lnTo>
                  <a:pt x="3353875" y="541020"/>
                </a:lnTo>
                <a:lnTo>
                  <a:pt x="3358099" y="548640"/>
                </a:lnTo>
                <a:close/>
              </a:path>
              <a:path w="4096384" h="836930">
                <a:moveTo>
                  <a:pt x="1407909" y="542290"/>
                </a:moveTo>
                <a:lnTo>
                  <a:pt x="1403081" y="542290"/>
                </a:lnTo>
                <a:lnTo>
                  <a:pt x="1405595" y="539750"/>
                </a:lnTo>
                <a:lnTo>
                  <a:pt x="1407605" y="538480"/>
                </a:lnTo>
                <a:lnTo>
                  <a:pt x="1408400" y="537619"/>
                </a:lnTo>
                <a:lnTo>
                  <a:pt x="1407909" y="542290"/>
                </a:lnTo>
                <a:close/>
              </a:path>
              <a:path w="4096384" h="836930">
                <a:moveTo>
                  <a:pt x="654633" y="542290"/>
                </a:moveTo>
                <a:lnTo>
                  <a:pt x="648595" y="542290"/>
                </a:lnTo>
                <a:lnTo>
                  <a:pt x="653345" y="538448"/>
                </a:lnTo>
                <a:lnTo>
                  <a:pt x="654633" y="537698"/>
                </a:lnTo>
                <a:lnTo>
                  <a:pt x="654633" y="542290"/>
                </a:lnTo>
                <a:close/>
              </a:path>
              <a:path w="4096384" h="836930">
                <a:moveTo>
                  <a:pt x="3353875" y="541020"/>
                </a:moveTo>
                <a:lnTo>
                  <a:pt x="3339666" y="541020"/>
                </a:lnTo>
                <a:lnTo>
                  <a:pt x="3342331" y="539750"/>
                </a:lnTo>
                <a:lnTo>
                  <a:pt x="3350876" y="539750"/>
                </a:lnTo>
                <a:lnTo>
                  <a:pt x="3352057" y="537740"/>
                </a:lnTo>
                <a:lnTo>
                  <a:pt x="3353875" y="541020"/>
                </a:lnTo>
                <a:close/>
              </a:path>
              <a:path w="4096384" h="836930">
                <a:moveTo>
                  <a:pt x="1564833" y="539750"/>
                </a:moveTo>
                <a:lnTo>
                  <a:pt x="1560307" y="539750"/>
                </a:lnTo>
                <a:lnTo>
                  <a:pt x="1562005" y="537887"/>
                </a:lnTo>
                <a:lnTo>
                  <a:pt x="1564833" y="539750"/>
                </a:lnTo>
                <a:close/>
              </a:path>
              <a:path w="4096384" h="836930">
                <a:moveTo>
                  <a:pt x="4012164" y="547370"/>
                </a:moveTo>
                <a:lnTo>
                  <a:pt x="4004145" y="547370"/>
                </a:lnTo>
                <a:lnTo>
                  <a:pt x="4008344" y="546109"/>
                </a:lnTo>
                <a:lnTo>
                  <a:pt x="4018457" y="537899"/>
                </a:lnTo>
                <a:lnTo>
                  <a:pt x="4024364" y="542290"/>
                </a:lnTo>
                <a:lnTo>
                  <a:pt x="4018043" y="542291"/>
                </a:lnTo>
                <a:lnTo>
                  <a:pt x="4016029" y="543560"/>
                </a:lnTo>
                <a:lnTo>
                  <a:pt x="4012568" y="546055"/>
                </a:lnTo>
                <a:lnTo>
                  <a:pt x="4012995" y="546470"/>
                </a:lnTo>
                <a:lnTo>
                  <a:pt x="4012164" y="547370"/>
                </a:lnTo>
                <a:close/>
              </a:path>
              <a:path w="4096384" h="836930">
                <a:moveTo>
                  <a:pt x="146182" y="547370"/>
                </a:moveTo>
                <a:lnTo>
                  <a:pt x="143952" y="544918"/>
                </a:lnTo>
                <a:lnTo>
                  <a:pt x="143834" y="544713"/>
                </a:lnTo>
                <a:lnTo>
                  <a:pt x="142010" y="539186"/>
                </a:lnTo>
                <a:lnTo>
                  <a:pt x="141988" y="539019"/>
                </a:lnTo>
                <a:lnTo>
                  <a:pt x="142320" y="538688"/>
                </a:lnTo>
                <a:lnTo>
                  <a:pt x="142433" y="538296"/>
                </a:lnTo>
                <a:lnTo>
                  <a:pt x="146387" y="542290"/>
                </a:lnTo>
                <a:lnTo>
                  <a:pt x="149295" y="542290"/>
                </a:lnTo>
                <a:lnTo>
                  <a:pt x="148292" y="544783"/>
                </a:lnTo>
                <a:lnTo>
                  <a:pt x="146182" y="547370"/>
                </a:lnTo>
                <a:close/>
              </a:path>
              <a:path w="4096384" h="836930">
                <a:moveTo>
                  <a:pt x="778133" y="538594"/>
                </a:moveTo>
                <a:lnTo>
                  <a:pt x="777333" y="538480"/>
                </a:lnTo>
                <a:lnTo>
                  <a:pt x="777555" y="538354"/>
                </a:lnTo>
                <a:lnTo>
                  <a:pt x="778133" y="538594"/>
                </a:lnTo>
                <a:close/>
              </a:path>
              <a:path w="4096384" h="836930">
                <a:moveTo>
                  <a:pt x="1473231" y="538480"/>
                </a:moveTo>
                <a:close/>
              </a:path>
              <a:path w="4096384" h="836930">
                <a:moveTo>
                  <a:pt x="181365" y="539750"/>
                </a:moveTo>
                <a:lnTo>
                  <a:pt x="176225" y="539750"/>
                </a:lnTo>
                <a:lnTo>
                  <a:pt x="179748" y="538480"/>
                </a:lnTo>
                <a:lnTo>
                  <a:pt x="180082" y="538480"/>
                </a:lnTo>
                <a:lnTo>
                  <a:pt x="181365" y="539750"/>
                </a:lnTo>
                <a:close/>
              </a:path>
              <a:path w="4096384" h="836930">
                <a:moveTo>
                  <a:pt x="183932" y="542290"/>
                </a:moveTo>
                <a:lnTo>
                  <a:pt x="180082" y="538480"/>
                </a:lnTo>
                <a:lnTo>
                  <a:pt x="183932" y="538480"/>
                </a:lnTo>
                <a:lnTo>
                  <a:pt x="183932" y="542290"/>
                </a:lnTo>
                <a:close/>
              </a:path>
              <a:path w="4096384" h="836930">
                <a:moveTo>
                  <a:pt x="346532" y="554990"/>
                </a:moveTo>
                <a:lnTo>
                  <a:pt x="338652" y="554990"/>
                </a:lnTo>
                <a:lnTo>
                  <a:pt x="341166" y="553720"/>
                </a:lnTo>
                <a:lnTo>
                  <a:pt x="345861" y="552450"/>
                </a:lnTo>
                <a:lnTo>
                  <a:pt x="349209" y="546109"/>
                </a:lnTo>
                <a:lnTo>
                  <a:pt x="351898" y="538480"/>
                </a:lnTo>
                <a:lnTo>
                  <a:pt x="353994" y="538480"/>
                </a:lnTo>
                <a:lnTo>
                  <a:pt x="358634" y="539672"/>
                </a:lnTo>
                <a:lnTo>
                  <a:pt x="358509" y="546241"/>
                </a:lnTo>
                <a:lnTo>
                  <a:pt x="358433" y="547370"/>
                </a:lnTo>
                <a:lnTo>
                  <a:pt x="353402" y="547371"/>
                </a:lnTo>
                <a:lnTo>
                  <a:pt x="351382" y="548656"/>
                </a:lnTo>
                <a:lnTo>
                  <a:pt x="346532" y="554990"/>
                </a:lnTo>
                <a:close/>
              </a:path>
              <a:path w="4096384" h="836930">
                <a:moveTo>
                  <a:pt x="408553" y="538717"/>
                </a:moveTo>
                <a:lnTo>
                  <a:pt x="407549" y="538480"/>
                </a:lnTo>
                <a:lnTo>
                  <a:pt x="408245" y="538480"/>
                </a:lnTo>
                <a:lnTo>
                  <a:pt x="408553" y="538717"/>
                </a:lnTo>
                <a:close/>
              </a:path>
              <a:path w="4096384" h="836930">
                <a:moveTo>
                  <a:pt x="701133" y="539019"/>
                </a:moveTo>
                <a:lnTo>
                  <a:pt x="700893" y="538480"/>
                </a:lnTo>
                <a:lnTo>
                  <a:pt x="701064" y="538480"/>
                </a:lnTo>
                <a:lnTo>
                  <a:pt x="701133" y="539019"/>
                </a:lnTo>
                <a:close/>
              </a:path>
              <a:path w="4096384" h="836930">
                <a:moveTo>
                  <a:pt x="706718" y="551587"/>
                </a:moveTo>
                <a:lnTo>
                  <a:pt x="701175" y="539115"/>
                </a:lnTo>
                <a:lnTo>
                  <a:pt x="701064" y="538480"/>
                </a:lnTo>
                <a:lnTo>
                  <a:pt x="701595" y="538480"/>
                </a:lnTo>
                <a:lnTo>
                  <a:pt x="705084" y="543560"/>
                </a:lnTo>
                <a:lnTo>
                  <a:pt x="711537" y="543560"/>
                </a:lnTo>
                <a:lnTo>
                  <a:pt x="712123" y="544830"/>
                </a:lnTo>
                <a:lnTo>
                  <a:pt x="705752" y="548640"/>
                </a:lnTo>
                <a:lnTo>
                  <a:pt x="717395" y="548640"/>
                </a:lnTo>
                <a:lnTo>
                  <a:pt x="716652" y="549910"/>
                </a:lnTo>
                <a:lnTo>
                  <a:pt x="708436" y="549910"/>
                </a:lnTo>
                <a:lnTo>
                  <a:pt x="706718" y="551587"/>
                </a:lnTo>
                <a:close/>
              </a:path>
              <a:path w="4096384" h="836930">
                <a:moveTo>
                  <a:pt x="809346" y="548640"/>
                </a:moveTo>
                <a:lnTo>
                  <a:pt x="803819" y="546100"/>
                </a:lnTo>
                <a:lnTo>
                  <a:pt x="797952" y="546100"/>
                </a:lnTo>
                <a:lnTo>
                  <a:pt x="808010" y="538480"/>
                </a:lnTo>
                <a:lnTo>
                  <a:pt x="806668" y="541020"/>
                </a:lnTo>
                <a:lnTo>
                  <a:pt x="807002" y="541020"/>
                </a:lnTo>
                <a:lnTo>
                  <a:pt x="809346" y="548640"/>
                </a:lnTo>
                <a:close/>
              </a:path>
              <a:path w="4096384" h="836930">
                <a:moveTo>
                  <a:pt x="957940" y="553720"/>
                </a:moveTo>
                <a:lnTo>
                  <a:pt x="958033" y="548723"/>
                </a:lnTo>
                <a:lnTo>
                  <a:pt x="959704" y="543560"/>
                </a:lnTo>
                <a:lnTo>
                  <a:pt x="967254" y="538480"/>
                </a:lnTo>
                <a:lnTo>
                  <a:pt x="971108" y="548640"/>
                </a:lnTo>
                <a:lnTo>
                  <a:pt x="967084" y="548640"/>
                </a:lnTo>
                <a:lnTo>
                  <a:pt x="961177" y="552450"/>
                </a:lnTo>
                <a:lnTo>
                  <a:pt x="957940" y="553720"/>
                </a:lnTo>
                <a:close/>
              </a:path>
              <a:path w="4096384" h="836930">
                <a:moveTo>
                  <a:pt x="1264456" y="549910"/>
                </a:moveTo>
                <a:lnTo>
                  <a:pt x="1260599" y="543560"/>
                </a:lnTo>
                <a:lnTo>
                  <a:pt x="1261437" y="543560"/>
                </a:lnTo>
                <a:lnTo>
                  <a:pt x="1266466" y="538480"/>
                </a:lnTo>
                <a:lnTo>
                  <a:pt x="1264456" y="54991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64456" y="549910"/>
                </a:lnTo>
                <a:lnTo>
                  <a:pt x="1266466" y="538480"/>
                </a:lnTo>
                <a:lnTo>
                  <a:pt x="1268810" y="538480"/>
                </a:lnTo>
                <a:lnTo>
                  <a:pt x="1274173" y="541020"/>
                </a:lnTo>
                <a:lnTo>
                  <a:pt x="1274595" y="541020"/>
                </a:lnTo>
                <a:lnTo>
                  <a:pt x="1273604" y="542408"/>
                </a:lnTo>
                <a:lnTo>
                  <a:pt x="1272232" y="544713"/>
                </a:lnTo>
                <a:lnTo>
                  <a:pt x="1272285" y="544918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456551" y="548640"/>
                </a:moveTo>
                <a:lnTo>
                  <a:pt x="1455549" y="548640"/>
                </a:lnTo>
                <a:lnTo>
                  <a:pt x="1452864" y="539750"/>
                </a:lnTo>
                <a:lnTo>
                  <a:pt x="1454591" y="539750"/>
                </a:lnTo>
                <a:lnTo>
                  <a:pt x="1456217" y="538480"/>
                </a:lnTo>
                <a:lnTo>
                  <a:pt x="1466778" y="538480"/>
                </a:lnTo>
                <a:lnTo>
                  <a:pt x="1465678" y="539672"/>
                </a:lnTo>
                <a:lnTo>
                  <a:pt x="1465780" y="539927"/>
                </a:lnTo>
                <a:lnTo>
                  <a:pt x="1466846" y="541020"/>
                </a:lnTo>
                <a:lnTo>
                  <a:pt x="1464428" y="541020"/>
                </a:lnTo>
                <a:lnTo>
                  <a:pt x="1463426" y="542290"/>
                </a:lnTo>
                <a:lnTo>
                  <a:pt x="1459187" y="542290"/>
                </a:lnTo>
                <a:lnTo>
                  <a:pt x="1457471" y="544713"/>
                </a:lnTo>
                <a:lnTo>
                  <a:pt x="1457348" y="545016"/>
                </a:lnTo>
                <a:lnTo>
                  <a:pt x="1456551" y="548640"/>
                </a:lnTo>
                <a:close/>
              </a:path>
              <a:path w="4096384" h="836930">
                <a:moveTo>
                  <a:pt x="1461913" y="558800"/>
                </a:moveTo>
                <a:lnTo>
                  <a:pt x="1459065" y="558800"/>
                </a:lnTo>
                <a:lnTo>
                  <a:pt x="1464598" y="551180"/>
                </a:lnTo>
                <a:lnTo>
                  <a:pt x="1457102" y="548813"/>
                </a:lnTo>
                <a:lnTo>
                  <a:pt x="1457055" y="548640"/>
                </a:lnTo>
                <a:lnTo>
                  <a:pt x="1468284" y="548640"/>
                </a:lnTo>
                <a:lnTo>
                  <a:pt x="1471611" y="546241"/>
                </a:lnTo>
                <a:lnTo>
                  <a:pt x="1471701" y="545991"/>
                </a:lnTo>
                <a:lnTo>
                  <a:pt x="1465780" y="539927"/>
                </a:lnTo>
                <a:lnTo>
                  <a:pt x="1465678" y="539672"/>
                </a:lnTo>
                <a:lnTo>
                  <a:pt x="1466778" y="538480"/>
                </a:lnTo>
                <a:lnTo>
                  <a:pt x="1469797" y="538480"/>
                </a:lnTo>
                <a:lnTo>
                  <a:pt x="1470131" y="539750"/>
                </a:lnTo>
                <a:lnTo>
                  <a:pt x="1470383" y="539750"/>
                </a:lnTo>
                <a:lnTo>
                  <a:pt x="1470969" y="541020"/>
                </a:lnTo>
                <a:lnTo>
                  <a:pt x="1481862" y="541020"/>
                </a:lnTo>
                <a:lnTo>
                  <a:pt x="1478844" y="544830"/>
                </a:lnTo>
                <a:lnTo>
                  <a:pt x="1478676" y="544830"/>
                </a:lnTo>
                <a:lnTo>
                  <a:pt x="1476502" y="547370"/>
                </a:lnTo>
                <a:lnTo>
                  <a:pt x="1473553" y="552333"/>
                </a:lnTo>
                <a:lnTo>
                  <a:pt x="1473443" y="552477"/>
                </a:lnTo>
                <a:lnTo>
                  <a:pt x="1471637" y="553720"/>
                </a:lnTo>
                <a:lnTo>
                  <a:pt x="1463590" y="553720"/>
                </a:lnTo>
                <a:lnTo>
                  <a:pt x="1463339" y="556577"/>
                </a:lnTo>
                <a:lnTo>
                  <a:pt x="1463215" y="557763"/>
                </a:lnTo>
                <a:lnTo>
                  <a:pt x="1461913" y="558800"/>
                </a:lnTo>
                <a:close/>
              </a:path>
              <a:path w="4096384" h="836930">
                <a:moveTo>
                  <a:pt x="1470131" y="539750"/>
                </a:moveTo>
                <a:lnTo>
                  <a:pt x="1469797" y="538480"/>
                </a:lnTo>
                <a:lnTo>
                  <a:pt x="1470046" y="539019"/>
                </a:lnTo>
                <a:lnTo>
                  <a:pt x="1470131" y="539750"/>
                </a:lnTo>
                <a:close/>
              </a:path>
              <a:path w="4096384" h="836930">
                <a:moveTo>
                  <a:pt x="1541388" y="545777"/>
                </a:moveTo>
                <a:lnTo>
                  <a:pt x="1540922" y="545016"/>
                </a:lnTo>
                <a:lnTo>
                  <a:pt x="1540810" y="544713"/>
                </a:lnTo>
                <a:lnTo>
                  <a:pt x="1543552" y="538480"/>
                </a:lnTo>
                <a:lnTo>
                  <a:pt x="1547514" y="543486"/>
                </a:lnTo>
                <a:lnTo>
                  <a:pt x="1547392" y="544014"/>
                </a:lnTo>
                <a:lnTo>
                  <a:pt x="1547068" y="544830"/>
                </a:lnTo>
                <a:lnTo>
                  <a:pt x="1544888" y="544830"/>
                </a:lnTo>
                <a:lnTo>
                  <a:pt x="1541388" y="545777"/>
                </a:lnTo>
                <a:close/>
              </a:path>
              <a:path w="4096384" h="836930">
                <a:moveTo>
                  <a:pt x="1547441" y="552143"/>
                </a:moveTo>
                <a:lnTo>
                  <a:pt x="1547998" y="551299"/>
                </a:lnTo>
                <a:lnTo>
                  <a:pt x="1548077" y="549910"/>
                </a:lnTo>
                <a:lnTo>
                  <a:pt x="1540534" y="549910"/>
                </a:lnTo>
                <a:lnTo>
                  <a:pt x="1541031" y="548656"/>
                </a:lnTo>
                <a:lnTo>
                  <a:pt x="1541388" y="547018"/>
                </a:lnTo>
                <a:lnTo>
                  <a:pt x="1541511" y="545977"/>
                </a:lnTo>
                <a:lnTo>
                  <a:pt x="1541388" y="545777"/>
                </a:lnTo>
                <a:lnTo>
                  <a:pt x="1544888" y="544830"/>
                </a:lnTo>
                <a:lnTo>
                  <a:pt x="1547068" y="544830"/>
                </a:lnTo>
                <a:lnTo>
                  <a:pt x="1547392" y="544014"/>
                </a:lnTo>
                <a:lnTo>
                  <a:pt x="1547514" y="543486"/>
                </a:lnTo>
                <a:lnTo>
                  <a:pt x="1543552" y="538480"/>
                </a:lnTo>
                <a:lnTo>
                  <a:pt x="1544472" y="538480"/>
                </a:lnTo>
                <a:lnTo>
                  <a:pt x="1546400" y="541020"/>
                </a:lnTo>
                <a:lnTo>
                  <a:pt x="1546905" y="541020"/>
                </a:lnTo>
                <a:lnTo>
                  <a:pt x="1553505" y="548640"/>
                </a:lnTo>
                <a:lnTo>
                  <a:pt x="1552595" y="548640"/>
                </a:lnTo>
                <a:lnTo>
                  <a:pt x="1552481" y="54995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646256" y="538750"/>
                </a:moveTo>
                <a:lnTo>
                  <a:pt x="1645293" y="538480"/>
                </a:lnTo>
                <a:lnTo>
                  <a:pt x="1646131" y="538480"/>
                </a:lnTo>
                <a:lnTo>
                  <a:pt x="1646256" y="538750"/>
                </a:lnTo>
                <a:close/>
              </a:path>
              <a:path w="4096384" h="836930">
                <a:moveTo>
                  <a:pt x="1649818" y="539750"/>
                </a:moveTo>
                <a:lnTo>
                  <a:pt x="1646256" y="538750"/>
                </a:lnTo>
                <a:lnTo>
                  <a:pt x="1646131" y="538480"/>
                </a:lnTo>
                <a:lnTo>
                  <a:pt x="1649484" y="538480"/>
                </a:lnTo>
                <a:lnTo>
                  <a:pt x="1649818" y="539750"/>
                </a:lnTo>
                <a:close/>
              </a:path>
              <a:path w="4096384" h="836930">
                <a:moveTo>
                  <a:pt x="1649816" y="539739"/>
                </a:moveTo>
                <a:lnTo>
                  <a:pt x="1649484" y="538480"/>
                </a:lnTo>
                <a:lnTo>
                  <a:pt x="1649629" y="538594"/>
                </a:lnTo>
                <a:lnTo>
                  <a:pt x="1649754" y="539186"/>
                </a:lnTo>
                <a:lnTo>
                  <a:pt x="1649816" y="539739"/>
                </a:lnTo>
                <a:close/>
              </a:path>
              <a:path w="4096384" h="836930">
                <a:moveTo>
                  <a:pt x="1649693" y="538644"/>
                </a:moveTo>
                <a:lnTo>
                  <a:pt x="1649484" y="538480"/>
                </a:lnTo>
                <a:lnTo>
                  <a:pt x="1649674" y="538480"/>
                </a:lnTo>
                <a:lnTo>
                  <a:pt x="1649693" y="538644"/>
                </a:lnTo>
                <a:close/>
              </a:path>
              <a:path w="4096384" h="836930">
                <a:moveTo>
                  <a:pt x="1665074" y="538888"/>
                </a:moveTo>
                <a:lnTo>
                  <a:pt x="1664953" y="538644"/>
                </a:lnTo>
                <a:lnTo>
                  <a:pt x="1665074" y="538480"/>
                </a:lnTo>
                <a:lnTo>
                  <a:pt x="1665074" y="538888"/>
                </a:lnTo>
                <a:close/>
              </a:path>
              <a:path w="4096384" h="836930">
                <a:moveTo>
                  <a:pt x="1667418" y="541020"/>
                </a:moveTo>
                <a:lnTo>
                  <a:pt x="1665074" y="538888"/>
                </a:lnTo>
                <a:lnTo>
                  <a:pt x="1665074" y="538480"/>
                </a:lnTo>
                <a:lnTo>
                  <a:pt x="1668865" y="538480"/>
                </a:lnTo>
                <a:lnTo>
                  <a:pt x="1669378" y="539672"/>
                </a:lnTo>
                <a:lnTo>
                  <a:pt x="1669276" y="539836"/>
                </a:lnTo>
                <a:lnTo>
                  <a:pt x="1667418" y="541020"/>
                </a:lnTo>
                <a:close/>
              </a:path>
              <a:path w="4096384" h="836930">
                <a:moveTo>
                  <a:pt x="1692873" y="544150"/>
                </a:moveTo>
                <a:lnTo>
                  <a:pt x="1692657" y="543741"/>
                </a:lnTo>
                <a:lnTo>
                  <a:pt x="1692562" y="538480"/>
                </a:lnTo>
                <a:lnTo>
                  <a:pt x="1696334" y="542290"/>
                </a:lnTo>
                <a:lnTo>
                  <a:pt x="1695247" y="542290"/>
                </a:lnTo>
                <a:lnTo>
                  <a:pt x="1692873" y="544150"/>
                </a:lnTo>
                <a:close/>
              </a:path>
              <a:path w="4096384" h="836930">
                <a:moveTo>
                  <a:pt x="1786949" y="550213"/>
                </a:moveTo>
                <a:lnTo>
                  <a:pt x="1781574" y="547370"/>
                </a:lnTo>
                <a:lnTo>
                  <a:pt x="1780899" y="547370"/>
                </a:lnTo>
                <a:lnTo>
                  <a:pt x="1782576" y="538480"/>
                </a:lnTo>
                <a:lnTo>
                  <a:pt x="1787210" y="547877"/>
                </a:lnTo>
                <a:lnTo>
                  <a:pt x="1787291" y="548135"/>
                </a:lnTo>
                <a:lnTo>
                  <a:pt x="1786676" y="548585"/>
                </a:lnTo>
                <a:lnTo>
                  <a:pt x="1786794" y="549511"/>
                </a:lnTo>
                <a:lnTo>
                  <a:pt x="1786949" y="550213"/>
                </a:lnTo>
                <a:close/>
              </a:path>
              <a:path w="4096384" h="836930">
                <a:moveTo>
                  <a:pt x="1787322" y="548112"/>
                </a:moveTo>
                <a:lnTo>
                  <a:pt x="1782576" y="538480"/>
                </a:lnTo>
                <a:lnTo>
                  <a:pt x="1786766" y="538480"/>
                </a:lnTo>
                <a:lnTo>
                  <a:pt x="1789955" y="542290"/>
                </a:lnTo>
                <a:lnTo>
                  <a:pt x="1795262" y="542290"/>
                </a:lnTo>
                <a:lnTo>
                  <a:pt x="1787322" y="548112"/>
                </a:lnTo>
                <a:close/>
              </a:path>
              <a:path w="4096384" h="836930">
                <a:moveTo>
                  <a:pt x="1789955" y="542290"/>
                </a:moveTo>
                <a:lnTo>
                  <a:pt x="1786766" y="538480"/>
                </a:lnTo>
                <a:lnTo>
                  <a:pt x="1790289" y="538480"/>
                </a:lnTo>
                <a:lnTo>
                  <a:pt x="1790762" y="539672"/>
                </a:lnTo>
                <a:lnTo>
                  <a:pt x="1790723" y="539927"/>
                </a:lnTo>
                <a:lnTo>
                  <a:pt x="1790293" y="541011"/>
                </a:lnTo>
                <a:lnTo>
                  <a:pt x="1789955" y="542290"/>
                </a:lnTo>
                <a:close/>
              </a:path>
              <a:path w="4096384" h="836930">
                <a:moveTo>
                  <a:pt x="1795262" y="542290"/>
                </a:moveTo>
                <a:lnTo>
                  <a:pt x="1789955" y="542290"/>
                </a:lnTo>
                <a:lnTo>
                  <a:pt x="1790293" y="541011"/>
                </a:lnTo>
                <a:lnTo>
                  <a:pt x="1790723" y="539927"/>
                </a:lnTo>
                <a:lnTo>
                  <a:pt x="1790762" y="539672"/>
                </a:lnTo>
                <a:lnTo>
                  <a:pt x="1790289" y="538480"/>
                </a:lnTo>
                <a:lnTo>
                  <a:pt x="1812985" y="538480"/>
                </a:lnTo>
                <a:lnTo>
                  <a:pt x="1810034" y="541020"/>
                </a:lnTo>
                <a:lnTo>
                  <a:pt x="1796994" y="541020"/>
                </a:lnTo>
                <a:lnTo>
                  <a:pt x="1795262" y="54229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63771" y="549979"/>
                </a:lnTo>
                <a:lnTo>
                  <a:pt x="1863661" y="549786"/>
                </a:lnTo>
                <a:lnTo>
                  <a:pt x="1863445" y="549240"/>
                </a:lnTo>
                <a:lnTo>
                  <a:pt x="1863329" y="547877"/>
                </a:lnTo>
                <a:lnTo>
                  <a:pt x="1864155" y="542742"/>
                </a:lnTo>
                <a:lnTo>
                  <a:pt x="1864281" y="542245"/>
                </a:lnTo>
                <a:lnTo>
                  <a:pt x="1868864" y="538480"/>
                </a:lnTo>
                <a:lnTo>
                  <a:pt x="1871902" y="539739"/>
                </a:lnTo>
                <a:lnTo>
                  <a:pt x="1868235" y="543560"/>
                </a:lnTo>
                <a:lnTo>
                  <a:pt x="1863540" y="547370"/>
                </a:lnTo>
                <a:lnTo>
                  <a:pt x="1874940" y="553720"/>
                </a:lnTo>
                <a:lnTo>
                  <a:pt x="1871417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2113132" y="539750"/>
                </a:moveTo>
                <a:lnTo>
                  <a:pt x="2110454" y="538480"/>
                </a:lnTo>
                <a:lnTo>
                  <a:pt x="2111796" y="538480"/>
                </a:lnTo>
                <a:lnTo>
                  <a:pt x="2113132" y="53975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3132" y="539750"/>
                </a:lnTo>
                <a:lnTo>
                  <a:pt x="2111796" y="538480"/>
                </a:lnTo>
                <a:lnTo>
                  <a:pt x="2117158" y="53848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43889" y="547370"/>
                </a:moveTo>
                <a:lnTo>
                  <a:pt x="2146043" y="543486"/>
                </a:lnTo>
                <a:lnTo>
                  <a:pt x="2149682" y="538480"/>
                </a:lnTo>
                <a:lnTo>
                  <a:pt x="2155993" y="539739"/>
                </a:lnTo>
                <a:lnTo>
                  <a:pt x="2153345" y="541037"/>
                </a:lnTo>
                <a:lnTo>
                  <a:pt x="2149999" y="543560"/>
                </a:lnTo>
                <a:lnTo>
                  <a:pt x="2146017" y="546109"/>
                </a:lnTo>
                <a:lnTo>
                  <a:pt x="2143889" y="547370"/>
                </a:lnTo>
                <a:close/>
              </a:path>
              <a:path w="4096384" h="836930">
                <a:moveTo>
                  <a:pt x="2158895" y="547370"/>
                </a:moveTo>
                <a:lnTo>
                  <a:pt x="2143889" y="547370"/>
                </a:lnTo>
                <a:lnTo>
                  <a:pt x="2146596" y="545739"/>
                </a:lnTo>
                <a:lnTo>
                  <a:pt x="2150097" y="543486"/>
                </a:lnTo>
                <a:lnTo>
                  <a:pt x="2153388" y="541011"/>
                </a:lnTo>
                <a:lnTo>
                  <a:pt x="2155878" y="539830"/>
                </a:lnTo>
                <a:lnTo>
                  <a:pt x="2149682" y="538480"/>
                </a:lnTo>
                <a:lnTo>
                  <a:pt x="2165181" y="538480"/>
                </a:lnTo>
                <a:lnTo>
                  <a:pt x="2164788" y="539672"/>
                </a:lnTo>
                <a:lnTo>
                  <a:pt x="2164949" y="544830"/>
                </a:lnTo>
                <a:lnTo>
                  <a:pt x="2159399" y="544830"/>
                </a:lnTo>
                <a:lnTo>
                  <a:pt x="2158172" y="545991"/>
                </a:lnTo>
                <a:lnTo>
                  <a:pt x="2158150" y="546241"/>
                </a:lnTo>
                <a:lnTo>
                  <a:pt x="2158895" y="547370"/>
                </a:lnTo>
                <a:close/>
              </a:path>
              <a:path w="4096384" h="836930">
                <a:moveTo>
                  <a:pt x="2356359" y="542290"/>
                </a:moveTo>
                <a:lnTo>
                  <a:pt x="2353675" y="541020"/>
                </a:lnTo>
                <a:lnTo>
                  <a:pt x="2353177" y="538480"/>
                </a:lnTo>
                <a:lnTo>
                  <a:pt x="2355521" y="538480"/>
                </a:lnTo>
                <a:lnTo>
                  <a:pt x="2356359" y="542290"/>
                </a:lnTo>
                <a:close/>
              </a:path>
              <a:path w="4096384" h="836930">
                <a:moveTo>
                  <a:pt x="2359800" y="542290"/>
                </a:moveTo>
                <a:lnTo>
                  <a:pt x="2356359" y="542290"/>
                </a:lnTo>
                <a:lnTo>
                  <a:pt x="2355521" y="538480"/>
                </a:lnTo>
                <a:lnTo>
                  <a:pt x="2364744" y="538480"/>
                </a:lnTo>
                <a:lnTo>
                  <a:pt x="2365214" y="539672"/>
                </a:lnTo>
                <a:lnTo>
                  <a:pt x="2365174" y="539927"/>
                </a:lnTo>
                <a:lnTo>
                  <a:pt x="2364741" y="541020"/>
                </a:lnTo>
                <a:lnTo>
                  <a:pt x="2360890" y="541020"/>
                </a:lnTo>
                <a:lnTo>
                  <a:pt x="2359800" y="542290"/>
                </a:lnTo>
                <a:close/>
              </a:path>
              <a:path w="4096384" h="836930">
                <a:moveTo>
                  <a:pt x="2498998" y="539750"/>
                </a:moveTo>
                <a:lnTo>
                  <a:pt x="2448390" y="539750"/>
                </a:lnTo>
                <a:lnTo>
                  <a:pt x="2447885" y="538480"/>
                </a:lnTo>
                <a:lnTo>
                  <a:pt x="2498350" y="538480"/>
                </a:lnTo>
                <a:lnTo>
                  <a:pt x="2498998" y="539750"/>
                </a:lnTo>
                <a:close/>
              </a:path>
              <a:path w="4096384" h="836930">
                <a:moveTo>
                  <a:pt x="2744596" y="539750"/>
                </a:moveTo>
                <a:lnTo>
                  <a:pt x="2743064" y="539750"/>
                </a:lnTo>
                <a:lnTo>
                  <a:pt x="2744596" y="538480"/>
                </a:lnTo>
                <a:lnTo>
                  <a:pt x="2744596" y="539750"/>
                </a:lnTo>
                <a:close/>
              </a:path>
              <a:path w="4096384" h="836930">
                <a:moveTo>
                  <a:pt x="2755983" y="539750"/>
                </a:moveTo>
                <a:lnTo>
                  <a:pt x="2744596" y="539750"/>
                </a:lnTo>
                <a:lnTo>
                  <a:pt x="2744596" y="538480"/>
                </a:lnTo>
                <a:lnTo>
                  <a:pt x="2756487" y="538480"/>
                </a:lnTo>
                <a:lnTo>
                  <a:pt x="2755983" y="539750"/>
                </a:lnTo>
                <a:close/>
              </a:path>
              <a:path w="4096384" h="836930">
                <a:moveTo>
                  <a:pt x="3009424" y="539750"/>
                </a:moveTo>
                <a:lnTo>
                  <a:pt x="3012941" y="538480"/>
                </a:lnTo>
                <a:lnTo>
                  <a:pt x="3015789" y="538480"/>
                </a:lnTo>
                <a:lnTo>
                  <a:pt x="3009424" y="539750"/>
                </a:lnTo>
                <a:close/>
              </a:path>
              <a:path w="4096384" h="836930">
                <a:moveTo>
                  <a:pt x="3024177" y="539750"/>
                </a:moveTo>
                <a:lnTo>
                  <a:pt x="3009424" y="539750"/>
                </a:lnTo>
                <a:lnTo>
                  <a:pt x="3015789" y="538480"/>
                </a:lnTo>
                <a:lnTo>
                  <a:pt x="3024042" y="538480"/>
                </a:lnTo>
                <a:lnTo>
                  <a:pt x="3024177" y="539750"/>
                </a:lnTo>
                <a:close/>
              </a:path>
              <a:path w="4096384" h="836930">
                <a:moveTo>
                  <a:pt x="3161497" y="549910"/>
                </a:moveTo>
                <a:lnTo>
                  <a:pt x="3159344" y="549910"/>
                </a:lnTo>
                <a:lnTo>
                  <a:pt x="3156198" y="548656"/>
                </a:lnTo>
                <a:lnTo>
                  <a:pt x="3154597" y="547370"/>
                </a:lnTo>
                <a:lnTo>
                  <a:pt x="3155606" y="546100"/>
                </a:lnTo>
                <a:lnTo>
                  <a:pt x="3156097" y="538480"/>
                </a:lnTo>
                <a:lnTo>
                  <a:pt x="3159889" y="544713"/>
                </a:lnTo>
                <a:lnTo>
                  <a:pt x="3160011" y="544997"/>
                </a:lnTo>
                <a:lnTo>
                  <a:pt x="3161497" y="549910"/>
                </a:lnTo>
                <a:close/>
              </a:path>
              <a:path w="4096384" h="836930">
                <a:moveTo>
                  <a:pt x="3165991" y="566420"/>
                </a:moveTo>
                <a:lnTo>
                  <a:pt x="3161634" y="561535"/>
                </a:lnTo>
                <a:lnTo>
                  <a:pt x="3161551" y="561018"/>
                </a:lnTo>
                <a:lnTo>
                  <a:pt x="3162184" y="558800"/>
                </a:lnTo>
                <a:lnTo>
                  <a:pt x="3165174" y="556297"/>
                </a:lnTo>
                <a:lnTo>
                  <a:pt x="3165277" y="556133"/>
                </a:lnTo>
                <a:lnTo>
                  <a:pt x="3166828" y="552745"/>
                </a:lnTo>
                <a:lnTo>
                  <a:pt x="3166869" y="552373"/>
                </a:lnTo>
                <a:lnTo>
                  <a:pt x="3163817" y="549910"/>
                </a:lnTo>
                <a:lnTo>
                  <a:pt x="3161497" y="549910"/>
                </a:lnTo>
                <a:lnTo>
                  <a:pt x="3160011" y="544997"/>
                </a:lnTo>
                <a:lnTo>
                  <a:pt x="3159889" y="544713"/>
                </a:lnTo>
                <a:lnTo>
                  <a:pt x="3156097" y="538480"/>
                </a:lnTo>
                <a:lnTo>
                  <a:pt x="3160119" y="538480"/>
                </a:lnTo>
                <a:lnTo>
                  <a:pt x="3157715" y="539693"/>
                </a:lnTo>
                <a:lnTo>
                  <a:pt x="3162493" y="541037"/>
                </a:lnTo>
                <a:lnTo>
                  <a:pt x="3164308" y="542290"/>
                </a:lnTo>
                <a:lnTo>
                  <a:pt x="3171694" y="542291"/>
                </a:lnTo>
                <a:lnTo>
                  <a:pt x="3180252" y="543560"/>
                </a:lnTo>
                <a:lnTo>
                  <a:pt x="3162651" y="543560"/>
                </a:lnTo>
                <a:lnTo>
                  <a:pt x="3167914" y="546055"/>
                </a:lnTo>
                <a:lnTo>
                  <a:pt x="3168007" y="551180"/>
                </a:lnTo>
                <a:lnTo>
                  <a:pt x="3167824" y="551180"/>
                </a:lnTo>
                <a:lnTo>
                  <a:pt x="3166336" y="557481"/>
                </a:lnTo>
                <a:lnTo>
                  <a:pt x="3166090" y="559311"/>
                </a:lnTo>
                <a:lnTo>
                  <a:pt x="3165991" y="566420"/>
                </a:lnTo>
                <a:close/>
              </a:path>
              <a:path w="4096384" h="836930">
                <a:moveTo>
                  <a:pt x="3274947" y="541020"/>
                </a:moveTo>
                <a:lnTo>
                  <a:pt x="3271091" y="541020"/>
                </a:lnTo>
                <a:lnTo>
                  <a:pt x="3271248" y="539927"/>
                </a:lnTo>
                <a:lnTo>
                  <a:pt x="3271366" y="539672"/>
                </a:lnTo>
                <a:lnTo>
                  <a:pt x="3272773" y="538480"/>
                </a:lnTo>
                <a:lnTo>
                  <a:pt x="3274799" y="539766"/>
                </a:lnTo>
                <a:lnTo>
                  <a:pt x="3274947" y="541020"/>
                </a:lnTo>
                <a:close/>
              </a:path>
              <a:path w="4096384" h="836930">
                <a:moveTo>
                  <a:pt x="3283492" y="541020"/>
                </a:moveTo>
                <a:lnTo>
                  <a:pt x="3274947" y="541020"/>
                </a:lnTo>
                <a:lnTo>
                  <a:pt x="3274799" y="539766"/>
                </a:lnTo>
                <a:lnTo>
                  <a:pt x="3272773" y="538480"/>
                </a:lnTo>
                <a:lnTo>
                  <a:pt x="3279530" y="538480"/>
                </a:lnTo>
                <a:lnTo>
                  <a:pt x="3280093" y="539672"/>
                </a:lnTo>
                <a:lnTo>
                  <a:pt x="3283492" y="541020"/>
                </a:lnTo>
                <a:close/>
              </a:path>
              <a:path w="4096384" h="836930">
                <a:moveTo>
                  <a:pt x="3379896" y="543560"/>
                </a:moveTo>
                <a:lnTo>
                  <a:pt x="3378888" y="543560"/>
                </a:lnTo>
                <a:lnTo>
                  <a:pt x="3378074" y="540483"/>
                </a:lnTo>
                <a:lnTo>
                  <a:pt x="3377962" y="539672"/>
                </a:lnTo>
                <a:lnTo>
                  <a:pt x="3379222" y="538480"/>
                </a:lnTo>
                <a:lnTo>
                  <a:pt x="3380231" y="538480"/>
                </a:lnTo>
                <a:lnTo>
                  <a:pt x="3381094" y="540697"/>
                </a:lnTo>
                <a:lnTo>
                  <a:pt x="3381001" y="541438"/>
                </a:lnTo>
                <a:lnTo>
                  <a:pt x="3379896" y="543560"/>
                </a:lnTo>
                <a:close/>
              </a:path>
              <a:path w="4096384" h="836930">
                <a:moveTo>
                  <a:pt x="3385048" y="543560"/>
                </a:moveTo>
                <a:lnTo>
                  <a:pt x="3379896" y="543560"/>
                </a:lnTo>
                <a:lnTo>
                  <a:pt x="3381001" y="541438"/>
                </a:lnTo>
                <a:lnTo>
                  <a:pt x="3381094" y="540697"/>
                </a:lnTo>
                <a:lnTo>
                  <a:pt x="3380231" y="538480"/>
                </a:lnTo>
                <a:lnTo>
                  <a:pt x="3390331" y="538480"/>
                </a:lnTo>
                <a:lnTo>
                  <a:pt x="3385048" y="54356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42317" y="542290"/>
                </a:lnTo>
                <a:lnTo>
                  <a:pt x="3541151" y="542290"/>
                </a:lnTo>
                <a:lnTo>
                  <a:pt x="3538794" y="538480"/>
                </a:lnTo>
                <a:lnTo>
                  <a:pt x="3546445" y="541163"/>
                </a:lnTo>
                <a:lnTo>
                  <a:pt x="3550028" y="542289"/>
                </a:lnTo>
                <a:lnTo>
                  <a:pt x="3549198" y="54483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559097" y="547370"/>
                </a:moveTo>
                <a:lnTo>
                  <a:pt x="3545833" y="547370"/>
                </a:lnTo>
                <a:lnTo>
                  <a:pt x="3549198" y="544830"/>
                </a:lnTo>
                <a:lnTo>
                  <a:pt x="3550028" y="542289"/>
                </a:lnTo>
                <a:lnTo>
                  <a:pt x="3545964" y="541011"/>
                </a:lnTo>
                <a:lnTo>
                  <a:pt x="3538794" y="538480"/>
                </a:lnTo>
                <a:lnTo>
                  <a:pt x="3549325" y="538480"/>
                </a:lnTo>
                <a:lnTo>
                  <a:pt x="3552232" y="541037"/>
                </a:lnTo>
                <a:lnTo>
                  <a:pt x="3554220" y="542290"/>
                </a:lnTo>
                <a:lnTo>
                  <a:pt x="3592639" y="542290"/>
                </a:lnTo>
                <a:lnTo>
                  <a:pt x="3588032" y="544830"/>
                </a:lnTo>
                <a:lnTo>
                  <a:pt x="3575344" y="544830"/>
                </a:lnTo>
                <a:lnTo>
                  <a:pt x="3575501" y="546100"/>
                </a:lnTo>
                <a:lnTo>
                  <a:pt x="3560912" y="546109"/>
                </a:lnTo>
                <a:lnTo>
                  <a:pt x="3559097" y="547370"/>
                </a:lnTo>
                <a:close/>
              </a:path>
              <a:path w="4096384" h="836930">
                <a:moveTo>
                  <a:pt x="3818741" y="547370"/>
                </a:moveTo>
                <a:lnTo>
                  <a:pt x="3817550" y="547370"/>
                </a:lnTo>
                <a:lnTo>
                  <a:pt x="3816514" y="546241"/>
                </a:lnTo>
                <a:lnTo>
                  <a:pt x="3816487" y="545739"/>
                </a:lnTo>
                <a:lnTo>
                  <a:pt x="3817058" y="543741"/>
                </a:lnTo>
                <a:lnTo>
                  <a:pt x="3817178" y="543486"/>
                </a:lnTo>
                <a:lnTo>
                  <a:pt x="3820564" y="539836"/>
                </a:lnTo>
                <a:lnTo>
                  <a:pt x="3825654" y="538480"/>
                </a:lnTo>
                <a:lnTo>
                  <a:pt x="3827572" y="540372"/>
                </a:lnTo>
                <a:lnTo>
                  <a:pt x="3827620" y="541020"/>
                </a:lnTo>
                <a:lnTo>
                  <a:pt x="3828228" y="541020"/>
                </a:lnTo>
                <a:lnTo>
                  <a:pt x="3830728" y="543486"/>
                </a:lnTo>
                <a:lnTo>
                  <a:pt x="3830834" y="543741"/>
                </a:lnTo>
                <a:lnTo>
                  <a:pt x="3831020" y="544830"/>
                </a:lnTo>
                <a:lnTo>
                  <a:pt x="3823133" y="544830"/>
                </a:lnTo>
                <a:lnTo>
                  <a:pt x="3819717" y="546109"/>
                </a:lnTo>
                <a:lnTo>
                  <a:pt x="3818741" y="547370"/>
                </a:lnTo>
                <a:close/>
              </a:path>
              <a:path w="4096384" h="836930">
                <a:moveTo>
                  <a:pt x="788229" y="547370"/>
                </a:moveTo>
                <a:lnTo>
                  <a:pt x="785374" y="547370"/>
                </a:lnTo>
                <a:lnTo>
                  <a:pt x="781715" y="546109"/>
                </a:lnTo>
                <a:lnTo>
                  <a:pt x="781643" y="545537"/>
                </a:lnTo>
                <a:lnTo>
                  <a:pt x="781270" y="540847"/>
                </a:lnTo>
                <a:lnTo>
                  <a:pt x="781155" y="539739"/>
                </a:lnTo>
                <a:lnTo>
                  <a:pt x="778133" y="538594"/>
                </a:lnTo>
                <a:lnTo>
                  <a:pt x="786212" y="539750"/>
                </a:lnTo>
                <a:lnTo>
                  <a:pt x="792583" y="539750"/>
                </a:lnTo>
                <a:lnTo>
                  <a:pt x="788229" y="547370"/>
                </a:lnTo>
                <a:close/>
              </a:path>
              <a:path w="4096384" h="836930">
                <a:moveTo>
                  <a:pt x="1652162" y="549910"/>
                </a:moveTo>
                <a:lnTo>
                  <a:pt x="1650768" y="543340"/>
                </a:lnTo>
                <a:lnTo>
                  <a:pt x="1649819" y="539750"/>
                </a:lnTo>
                <a:lnTo>
                  <a:pt x="1649693" y="538644"/>
                </a:lnTo>
                <a:lnTo>
                  <a:pt x="1654342" y="542290"/>
                </a:lnTo>
                <a:lnTo>
                  <a:pt x="1656186" y="542290"/>
                </a:lnTo>
                <a:lnTo>
                  <a:pt x="1652162" y="549910"/>
                </a:lnTo>
                <a:close/>
              </a:path>
              <a:path w="4096384" h="836930">
                <a:moveTo>
                  <a:pt x="1587790" y="541011"/>
                </a:moveTo>
                <a:lnTo>
                  <a:pt x="1587075" y="539927"/>
                </a:lnTo>
                <a:lnTo>
                  <a:pt x="1587034" y="539186"/>
                </a:lnTo>
                <a:lnTo>
                  <a:pt x="1587100" y="538688"/>
                </a:lnTo>
                <a:lnTo>
                  <a:pt x="1587790" y="541011"/>
                </a:lnTo>
                <a:close/>
              </a:path>
              <a:path w="4096384" h="836930">
                <a:moveTo>
                  <a:pt x="410063" y="546100"/>
                </a:moveTo>
                <a:lnTo>
                  <a:pt x="404360" y="546100"/>
                </a:lnTo>
                <a:lnTo>
                  <a:pt x="405538" y="543560"/>
                </a:lnTo>
                <a:lnTo>
                  <a:pt x="405872" y="543560"/>
                </a:lnTo>
                <a:lnTo>
                  <a:pt x="403188" y="539750"/>
                </a:lnTo>
                <a:lnTo>
                  <a:pt x="409893" y="539750"/>
                </a:lnTo>
                <a:lnTo>
                  <a:pt x="408553" y="538717"/>
                </a:lnTo>
                <a:lnTo>
                  <a:pt x="414657" y="540162"/>
                </a:lnTo>
                <a:lnTo>
                  <a:pt x="413092" y="542290"/>
                </a:lnTo>
                <a:lnTo>
                  <a:pt x="412911" y="542290"/>
                </a:lnTo>
                <a:lnTo>
                  <a:pt x="412851" y="542593"/>
                </a:lnTo>
                <a:lnTo>
                  <a:pt x="410063" y="546100"/>
                </a:lnTo>
                <a:close/>
              </a:path>
              <a:path w="4096384" h="836930">
                <a:moveTo>
                  <a:pt x="1662005" y="548767"/>
                </a:moveTo>
                <a:lnTo>
                  <a:pt x="1660713" y="547370"/>
                </a:lnTo>
                <a:lnTo>
                  <a:pt x="1658533" y="547370"/>
                </a:lnTo>
                <a:lnTo>
                  <a:pt x="1664894" y="538724"/>
                </a:lnTo>
                <a:lnTo>
                  <a:pt x="1665074" y="538888"/>
                </a:lnTo>
                <a:lnTo>
                  <a:pt x="1664963" y="547877"/>
                </a:lnTo>
                <a:lnTo>
                  <a:pt x="1664795" y="548640"/>
                </a:lnTo>
                <a:lnTo>
                  <a:pt x="1662553" y="548640"/>
                </a:lnTo>
                <a:lnTo>
                  <a:pt x="1662312" y="548723"/>
                </a:lnTo>
                <a:lnTo>
                  <a:pt x="1662005" y="548767"/>
                </a:lnTo>
                <a:close/>
              </a:path>
              <a:path w="4096384" h="836930">
                <a:moveTo>
                  <a:pt x="1651005" y="550478"/>
                </a:moveTo>
                <a:lnTo>
                  <a:pt x="1645126" y="547371"/>
                </a:lnTo>
                <a:lnTo>
                  <a:pt x="1644959" y="546100"/>
                </a:lnTo>
                <a:lnTo>
                  <a:pt x="1645961" y="546100"/>
                </a:lnTo>
                <a:lnTo>
                  <a:pt x="1647807" y="544830"/>
                </a:lnTo>
                <a:lnTo>
                  <a:pt x="1648256" y="543976"/>
                </a:lnTo>
                <a:lnTo>
                  <a:pt x="1648374" y="543340"/>
                </a:lnTo>
                <a:lnTo>
                  <a:pt x="1646256" y="538750"/>
                </a:lnTo>
                <a:lnTo>
                  <a:pt x="1649819" y="539750"/>
                </a:lnTo>
                <a:lnTo>
                  <a:pt x="1650864" y="543741"/>
                </a:lnTo>
                <a:lnTo>
                  <a:pt x="1652162" y="549910"/>
                </a:lnTo>
                <a:lnTo>
                  <a:pt x="1654008" y="549910"/>
                </a:lnTo>
                <a:lnTo>
                  <a:pt x="1651005" y="550478"/>
                </a:lnTo>
                <a:close/>
              </a:path>
              <a:path w="4096384" h="836930">
                <a:moveTo>
                  <a:pt x="1666246" y="551180"/>
                </a:moveTo>
                <a:lnTo>
                  <a:pt x="1664236" y="551180"/>
                </a:lnTo>
                <a:lnTo>
                  <a:pt x="1664963" y="547877"/>
                </a:lnTo>
                <a:lnTo>
                  <a:pt x="1665074" y="538888"/>
                </a:lnTo>
                <a:lnTo>
                  <a:pt x="1667418" y="541020"/>
                </a:lnTo>
                <a:lnTo>
                  <a:pt x="1676926" y="541020"/>
                </a:lnTo>
                <a:lnTo>
                  <a:pt x="1676304" y="542290"/>
                </a:lnTo>
                <a:lnTo>
                  <a:pt x="1685523" y="542290"/>
                </a:lnTo>
                <a:lnTo>
                  <a:pt x="1685523" y="544830"/>
                </a:lnTo>
                <a:lnTo>
                  <a:pt x="1674123" y="544830"/>
                </a:lnTo>
                <a:lnTo>
                  <a:pt x="1672781" y="548640"/>
                </a:lnTo>
                <a:lnTo>
                  <a:pt x="1674294" y="548640"/>
                </a:lnTo>
                <a:lnTo>
                  <a:pt x="1674460" y="549910"/>
                </a:lnTo>
                <a:lnTo>
                  <a:pt x="1667588" y="549910"/>
                </a:lnTo>
                <a:lnTo>
                  <a:pt x="1666246" y="551180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701288" y="539836"/>
                </a:lnTo>
                <a:lnTo>
                  <a:pt x="701367" y="539672"/>
                </a:lnTo>
                <a:lnTo>
                  <a:pt x="701174" y="539186"/>
                </a:lnTo>
                <a:lnTo>
                  <a:pt x="701133" y="539019"/>
                </a:lnTo>
                <a:lnTo>
                  <a:pt x="705408" y="548640"/>
                </a:lnTo>
                <a:lnTo>
                  <a:pt x="698883" y="548640"/>
                </a:lnTo>
                <a:lnTo>
                  <a:pt x="695026" y="551180"/>
                </a:lnTo>
                <a:lnTo>
                  <a:pt x="698045" y="554990"/>
                </a:lnTo>
                <a:lnTo>
                  <a:pt x="687653" y="554990"/>
                </a:lnTo>
                <a:lnTo>
                  <a:pt x="685328" y="558758"/>
                </a:lnTo>
                <a:lnTo>
                  <a:pt x="683707" y="560009"/>
                </a:lnTo>
                <a:lnTo>
                  <a:pt x="683592" y="560168"/>
                </a:lnTo>
                <a:lnTo>
                  <a:pt x="683189" y="561340"/>
                </a:lnTo>
                <a:lnTo>
                  <a:pt x="678951" y="565179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1470383" y="539750"/>
                </a:moveTo>
                <a:lnTo>
                  <a:pt x="1470131" y="539750"/>
                </a:lnTo>
                <a:lnTo>
                  <a:pt x="1470052" y="539032"/>
                </a:lnTo>
                <a:lnTo>
                  <a:pt x="1470383" y="539750"/>
                </a:lnTo>
                <a:close/>
              </a:path>
              <a:path w="4096384" h="836930">
                <a:moveTo>
                  <a:pt x="145027" y="546100"/>
                </a:moveTo>
                <a:lnTo>
                  <a:pt x="129794" y="546100"/>
                </a:lnTo>
                <a:lnTo>
                  <a:pt x="135825" y="544830"/>
                </a:lnTo>
                <a:lnTo>
                  <a:pt x="136159" y="544830"/>
                </a:lnTo>
                <a:lnTo>
                  <a:pt x="141963" y="539044"/>
                </a:lnTo>
                <a:lnTo>
                  <a:pt x="143834" y="544713"/>
                </a:lnTo>
                <a:lnTo>
                  <a:pt x="143952" y="544918"/>
                </a:lnTo>
                <a:lnTo>
                  <a:pt x="145027" y="546100"/>
                </a:lnTo>
                <a:close/>
              </a:path>
              <a:path w="4096384" h="836930">
                <a:moveTo>
                  <a:pt x="1413138" y="541020"/>
                </a:moveTo>
                <a:lnTo>
                  <a:pt x="1411292" y="541020"/>
                </a:lnTo>
                <a:lnTo>
                  <a:pt x="1410950" y="539071"/>
                </a:lnTo>
                <a:lnTo>
                  <a:pt x="1413342" y="540847"/>
                </a:lnTo>
                <a:lnTo>
                  <a:pt x="1413138" y="541020"/>
                </a:lnTo>
                <a:close/>
              </a:path>
              <a:path w="4096384" h="836930">
                <a:moveTo>
                  <a:pt x="701397" y="539750"/>
                </a:moveTo>
                <a:lnTo>
                  <a:pt x="701227" y="539750"/>
                </a:lnTo>
                <a:lnTo>
                  <a:pt x="701145" y="539115"/>
                </a:lnTo>
                <a:lnTo>
                  <a:pt x="701397" y="539750"/>
                </a:lnTo>
                <a:close/>
              </a:path>
              <a:path w="4096384" h="836930">
                <a:moveTo>
                  <a:pt x="418281" y="541020"/>
                </a:moveTo>
                <a:lnTo>
                  <a:pt x="414657" y="540162"/>
                </a:lnTo>
                <a:lnTo>
                  <a:pt x="415375" y="539186"/>
                </a:lnTo>
                <a:lnTo>
                  <a:pt x="418281" y="541020"/>
                </a:lnTo>
                <a:close/>
              </a:path>
              <a:path w="4096384" h="836930">
                <a:moveTo>
                  <a:pt x="358433" y="547370"/>
                </a:moveTo>
                <a:lnTo>
                  <a:pt x="358509" y="546241"/>
                </a:lnTo>
                <a:lnTo>
                  <a:pt x="358634" y="539672"/>
                </a:lnTo>
                <a:lnTo>
                  <a:pt x="358937" y="539750"/>
                </a:lnTo>
                <a:lnTo>
                  <a:pt x="368157" y="539750"/>
                </a:lnTo>
                <a:lnTo>
                  <a:pt x="366651" y="546100"/>
                </a:lnTo>
                <a:lnTo>
                  <a:pt x="358433" y="54737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928" y="540241"/>
                </a:lnTo>
                <a:lnTo>
                  <a:pt x="3337241" y="539693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0" y="547370"/>
                </a:moveTo>
                <a:lnTo>
                  <a:pt x="15" y="541011"/>
                </a:lnTo>
                <a:lnTo>
                  <a:pt x="2229" y="539750"/>
                </a:lnTo>
                <a:lnTo>
                  <a:pt x="0" y="547370"/>
                </a:lnTo>
                <a:close/>
              </a:path>
              <a:path w="4096384" h="836930">
                <a:moveTo>
                  <a:pt x="250497" y="543050"/>
                </a:moveTo>
                <a:lnTo>
                  <a:pt x="249144" y="542289"/>
                </a:lnTo>
                <a:lnTo>
                  <a:pt x="254046" y="541011"/>
                </a:lnTo>
                <a:lnTo>
                  <a:pt x="260372" y="539750"/>
                </a:lnTo>
                <a:lnTo>
                  <a:pt x="258080" y="542290"/>
                </a:lnTo>
                <a:lnTo>
                  <a:pt x="250982" y="542290"/>
                </a:lnTo>
                <a:lnTo>
                  <a:pt x="250497" y="5430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53497" y="547370"/>
                </a:lnTo>
                <a:lnTo>
                  <a:pt x="260372" y="539750"/>
                </a:lnTo>
                <a:lnTo>
                  <a:pt x="262998" y="53975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405872" y="543560"/>
                </a:moveTo>
                <a:lnTo>
                  <a:pt x="401511" y="543560"/>
                </a:lnTo>
                <a:lnTo>
                  <a:pt x="403188" y="539750"/>
                </a:lnTo>
                <a:lnTo>
                  <a:pt x="405872" y="543560"/>
                </a:lnTo>
                <a:close/>
              </a:path>
              <a:path w="4096384" h="836930">
                <a:moveTo>
                  <a:pt x="595397" y="558800"/>
                </a:moveTo>
                <a:lnTo>
                  <a:pt x="593279" y="558800"/>
                </a:lnTo>
                <a:lnTo>
                  <a:pt x="595255" y="548813"/>
                </a:lnTo>
                <a:lnTo>
                  <a:pt x="597633" y="539750"/>
                </a:lnTo>
                <a:lnTo>
                  <a:pt x="601994" y="553720"/>
                </a:lnTo>
                <a:lnTo>
                  <a:pt x="594604" y="556260"/>
                </a:lnTo>
                <a:lnTo>
                  <a:pt x="595397" y="558800"/>
                </a:lnTo>
                <a:close/>
              </a:path>
              <a:path w="4096384" h="836930">
                <a:moveTo>
                  <a:pt x="619261" y="544830"/>
                </a:moveTo>
                <a:lnTo>
                  <a:pt x="617414" y="543560"/>
                </a:lnTo>
                <a:lnTo>
                  <a:pt x="616583" y="543560"/>
                </a:lnTo>
                <a:lnTo>
                  <a:pt x="616665" y="542925"/>
                </a:lnTo>
                <a:lnTo>
                  <a:pt x="616790" y="542245"/>
                </a:lnTo>
                <a:lnTo>
                  <a:pt x="619261" y="539750"/>
                </a:lnTo>
                <a:lnTo>
                  <a:pt x="619261" y="544830"/>
                </a:lnTo>
                <a:close/>
              </a:path>
              <a:path w="4096384" h="836930">
                <a:moveTo>
                  <a:pt x="628899" y="544830"/>
                </a:moveTo>
                <a:lnTo>
                  <a:pt x="619261" y="544830"/>
                </a:lnTo>
                <a:lnTo>
                  <a:pt x="619261" y="539750"/>
                </a:lnTo>
                <a:lnTo>
                  <a:pt x="622613" y="539750"/>
                </a:lnTo>
                <a:lnTo>
                  <a:pt x="627642" y="543560"/>
                </a:lnTo>
                <a:lnTo>
                  <a:pt x="628899" y="544830"/>
                </a:lnTo>
                <a:close/>
              </a:path>
              <a:path w="4096384" h="836930">
                <a:moveTo>
                  <a:pt x="771630" y="546100"/>
                </a:moveTo>
                <a:lnTo>
                  <a:pt x="764536" y="546089"/>
                </a:lnTo>
                <a:lnTo>
                  <a:pt x="764441" y="545932"/>
                </a:lnTo>
                <a:lnTo>
                  <a:pt x="765095" y="544830"/>
                </a:lnTo>
                <a:lnTo>
                  <a:pt x="759950" y="543486"/>
                </a:lnTo>
                <a:lnTo>
                  <a:pt x="764761" y="539750"/>
                </a:lnTo>
                <a:lnTo>
                  <a:pt x="764761" y="541020"/>
                </a:lnTo>
                <a:lnTo>
                  <a:pt x="766135" y="541020"/>
                </a:lnTo>
                <a:lnTo>
                  <a:pt x="771630" y="546100"/>
                </a:lnTo>
                <a:close/>
              </a:path>
              <a:path w="4096384" h="836930">
                <a:moveTo>
                  <a:pt x="766135" y="541020"/>
                </a:moveTo>
                <a:lnTo>
                  <a:pt x="764761" y="541020"/>
                </a:lnTo>
                <a:lnTo>
                  <a:pt x="764761" y="539750"/>
                </a:lnTo>
                <a:lnTo>
                  <a:pt x="766135" y="541020"/>
                </a:lnTo>
                <a:close/>
              </a:path>
              <a:path w="4096384" h="836930">
                <a:moveTo>
                  <a:pt x="790740" y="547370"/>
                </a:moveTo>
                <a:lnTo>
                  <a:pt x="788229" y="547370"/>
                </a:lnTo>
                <a:lnTo>
                  <a:pt x="792583" y="539750"/>
                </a:lnTo>
                <a:lnTo>
                  <a:pt x="793434" y="541037"/>
                </a:lnTo>
                <a:lnTo>
                  <a:pt x="794139" y="543176"/>
                </a:lnTo>
                <a:lnTo>
                  <a:pt x="794096" y="544830"/>
                </a:lnTo>
                <a:lnTo>
                  <a:pt x="792739" y="546109"/>
                </a:lnTo>
                <a:lnTo>
                  <a:pt x="790740" y="547370"/>
                </a:lnTo>
                <a:close/>
              </a:path>
              <a:path w="4096384" h="836930">
                <a:moveTo>
                  <a:pt x="834660" y="549910"/>
                </a:moveTo>
                <a:lnTo>
                  <a:pt x="830214" y="544918"/>
                </a:lnTo>
                <a:lnTo>
                  <a:pt x="830135" y="539750"/>
                </a:lnTo>
                <a:lnTo>
                  <a:pt x="836336" y="541020"/>
                </a:lnTo>
                <a:lnTo>
                  <a:pt x="839257" y="541020"/>
                </a:lnTo>
                <a:lnTo>
                  <a:pt x="840202" y="546100"/>
                </a:lnTo>
                <a:lnTo>
                  <a:pt x="846715" y="546100"/>
                </a:lnTo>
                <a:lnTo>
                  <a:pt x="845550" y="547370"/>
                </a:lnTo>
                <a:lnTo>
                  <a:pt x="845216" y="548640"/>
                </a:lnTo>
                <a:lnTo>
                  <a:pt x="835328" y="548640"/>
                </a:lnTo>
                <a:lnTo>
                  <a:pt x="834660" y="549910"/>
                </a:lnTo>
                <a:close/>
              </a:path>
              <a:path w="4096384" h="836930">
                <a:moveTo>
                  <a:pt x="836336" y="541020"/>
                </a:moveTo>
                <a:lnTo>
                  <a:pt x="830135" y="539750"/>
                </a:lnTo>
                <a:lnTo>
                  <a:pt x="836503" y="539750"/>
                </a:lnTo>
                <a:lnTo>
                  <a:pt x="836336" y="541020"/>
                </a:lnTo>
                <a:close/>
              </a:path>
              <a:path w="4096384" h="836930">
                <a:moveTo>
                  <a:pt x="935399" y="546100"/>
                </a:moveTo>
                <a:lnTo>
                  <a:pt x="937924" y="541011"/>
                </a:lnTo>
                <a:lnTo>
                  <a:pt x="939426" y="539750"/>
                </a:lnTo>
                <a:lnTo>
                  <a:pt x="940768" y="539750"/>
                </a:lnTo>
                <a:lnTo>
                  <a:pt x="941944" y="542291"/>
                </a:lnTo>
                <a:lnTo>
                  <a:pt x="944454" y="543560"/>
                </a:lnTo>
                <a:lnTo>
                  <a:pt x="935399" y="546100"/>
                </a:lnTo>
                <a:close/>
              </a:path>
              <a:path w="4096384" h="836930">
                <a:moveTo>
                  <a:pt x="952049" y="546100"/>
                </a:moveTo>
                <a:lnTo>
                  <a:pt x="935399" y="546100"/>
                </a:lnTo>
                <a:lnTo>
                  <a:pt x="944454" y="543560"/>
                </a:lnTo>
                <a:lnTo>
                  <a:pt x="941944" y="542291"/>
                </a:lnTo>
                <a:lnTo>
                  <a:pt x="940768" y="539750"/>
                </a:lnTo>
                <a:lnTo>
                  <a:pt x="943364" y="539750"/>
                </a:lnTo>
                <a:lnTo>
                  <a:pt x="943112" y="541020"/>
                </a:lnTo>
                <a:lnTo>
                  <a:pt x="949987" y="541020"/>
                </a:lnTo>
                <a:lnTo>
                  <a:pt x="952049" y="546100"/>
                </a:lnTo>
                <a:close/>
              </a:path>
              <a:path w="4096384" h="836930">
                <a:moveTo>
                  <a:pt x="954682" y="552450"/>
                </a:moveTo>
                <a:lnTo>
                  <a:pt x="949483" y="539750"/>
                </a:lnTo>
                <a:lnTo>
                  <a:pt x="954008" y="541020"/>
                </a:lnTo>
                <a:lnTo>
                  <a:pt x="957700" y="541020"/>
                </a:lnTo>
                <a:lnTo>
                  <a:pt x="954682" y="552450"/>
                </a:lnTo>
                <a:close/>
              </a:path>
              <a:path w="4096384" h="836930">
                <a:moveTo>
                  <a:pt x="954512" y="541020"/>
                </a:moveTo>
                <a:lnTo>
                  <a:pt x="953976" y="541011"/>
                </a:lnTo>
                <a:lnTo>
                  <a:pt x="949483" y="539750"/>
                </a:lnTo>
                <a:lnTo>
                  <a:pt x="953288" y="539750"/>
                </a:lnTo>
                <a:lnTo>
                  <a:pt x="954512" y="541020"/>
                </a:lnTo>
                <a:close/>
              </a:path>
              <a:path w="4096384" h="836930">
                <a:moveTo>
                  <a:pt x="957996" y="539766"/>
                </a:moveTo>
                <a:close/>
              </a:path>
              <a:path w="4096384" h="836930">
                <a:moveTo>
                  <a:pt x="1034352" y="546100"/>
                </a:moveTo>
                <a:lnTo>
                  <a:pt x="1031954" y="543560"/>
                </a:lnTo>
                <a:lnTo>
                  <a:pt x="1031790" y="539750"/>
                </a:lnTo>
                <a:lnTo>
                  <a:pt x="1040894" y="541020"/>
                </a:lnTo>
                <a:lnTo>
                  <a:pt x="1039060" y="543560"/>
                </a:lnTo>
                <a:lnTo>
                  <a:pt x="1034352" y="54610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45" y="542245"/>
                </a:lnTo>
                <a:lnTo>
                  <a:pt x="1060620" y="539750"/>
                </a:lnTo>
                <a:lnTo>
                  <a:pt x="1062285" y="541011"/>
                </a:lnTo>
                <a:lnTo>
                  <a:pt x="1063469" y="543560"/>
                </a:lnTo>
                <a:lnTo>
                  <a:pt x="1065819" y="547370"/>
                </a:lnTo>
                <a:lnTo>
                  <a:pt x="1058606" y="547371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89955" y="546100"/>
                </a:moveTo>
                <a:lnTo>
                  <a:pt x="1087774" y="544830"/>
                </a:lnTo>
                <a:lnTo>
                  <a:pt x="1086432" y="543560"/>
                </a:lnTo>
                <a:lnTo>
                  <a:pt x="1087317" y="542245"/>
                </a:lnTo>
                <a:lnTo>
                  <a:pt x="1089955" y="539750"/>
                </a:lnTo>
                <a:lnTo>
                  <a:pt x="1089955" y="546100"/>
                </a:lnTo>
                <a:close/>
              </a:path>
              <a:path w="4096384" h="836930">
                <a:moveTo>
                  <a:pt x="1101209" y="546100"/>
                </a:moveTo>
                <a:lnTo>
                  <a:pt x="1089955" y="546100"/>
                </a:lnTo>
                <a:lnTo>
                  <a:pt x="1089955" y="539750"/>
                </a:lnTo>
                <a:lnTo>
                  <a:pt x="1102408" y="539750"/>
                </a:lnTo>
                <a:lnTo>
                  <a:pt x="1101415" y="542006"/>
                </a:lnTo>
                <a:lnTo>
                  <a:pt x="1101288" y="542375"/>
                </a:lnTo>
                <a:lnTo>
                  <a:pt x="1101209" y="546100"/>
                </a:lnTo>
                <a:close/>
              </a:path>
              <a:path w="4096384" h="836930">
                <a:moveTo>
                  <a:pt x="1102527" y="546100"/>
                </a:moveTo>
                <a:lnTo>
                  <a:pt x="1101209" y="546100"/>
                </a:lnTo>
                <a:lnTo>
                  <a:pt x="1101288" y="542375"/>
                </a:lnTo>
                <a:lnTo>
                  <a:pt x="1102408" y="539750"/>
                </a:lnTo>
                <a:lnTo>
                  <a:pt x="1104172" y="542245"/>
                </a:lnTo>
                <a:lnTo>
                  <a:pt x="1104648" y="543560"/>
                </a:lnTo>
                <a:lnTo>
                  <a:pt x="1103869" y="543560"/>
                </a:lnTo>
                <a:lnTo>
                  <a:pt x="1102527" y="54610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72285" y="544918"/>
                </a:lnTo>
                <a:lnTo>
                  <a:pt x="1272232" y="544713"/>
                </a:lnTo>
                <a:lnTo>
                  <a:pt x="1273707" y="542245"/>
                </a:lnTo>
                <a:lnTo>
                  <a:pt x="1275515" y="539750"/>
                </a:lnTo>
                <a:lnTo>
                  <a:pt x="1277348" y="541011"/>
                </a:lnTo>
                <a:lnTo>
                  <a:pt x="1279148" y="543486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333481" y="552450"/>
                </a:moveTo>
                <a:lnTo>
                  <a:pt x="1255570" y="552450"/>
                </a:lnTo>
                <a:lnTo>
                  <a:pt x="1257412" y="551286"/>
                </a:lnTo>
                <a:lnTo>
                  <a:pt x="1257531" y="550992"/>
                </a:lnTo>
                <a:lnTo>
                  <a:pt x="1257246" y="549910"/>
                </a:lnTo>
                <a:lnTo>
                  <a:pt x="1279201" y="549910"/>
                </a:lnTo>
                <a:lnTo>
                  <a:pt x="1279148" y="543486"/>
                </a:lnTo>
                <a:lnTo>
                  <a:pt x="1277348" y="541011"/>
                </a:lnTo>
                <a:lnTo>
                  <a:pt x="1275515" y="539750"/>
                </a:lnTo>
                <a:lnTo>
                  <a:pt x="1281886" y="539750"/>
                </a:lnTo>
                <a:lnTo>
                  <a:pt x="1281886" y="542290"/>
                </a:lnTo>
                <a:lnTo>
                  <a:pt x="1290935" y="542290"/>
                </a:lnTo>
                <a:lnTo>
                  <a:pt x="1288761" y="543560"/>
                </a:lnTo>
                <a:lnTo>
                  <a:pt x="1290601" y="544830"/>
                </a:lnTo>
                <a:lnTo>
                  <a:pt x="1329325" y="544830"/>
                </a:lnTo>
                <a:lnTo>
                  <a:pt x="1333012" y="546100"/>
                </a:lnTo>
                <a:lnTo>
                  <a:pt x="1296134" y="546100"/>
                </a:lnTo>
                <a:lnTo>
                  <a:pt x="1294896" y="548442"/>
                </a:lnTo>
                <a:lnTo>
                  <a:pt x="1294990" y="549240"/>
                </a:lnTo>
                <a:lnTo>
                  <a:pt x="1295630" y="551180"/>
                </a:lnTo>
                <a:lnTo>
                  <a:pt x="1334553" y="551180"/>
                </a:lnTo>
                <a:lnTo>
                  <a:pt x="1333481" y="552450"/>
                </a:lnTo>
                <a:close/>
              </a:path>
              <a:path w="4096384" h="836930">
                <a:moveTo>
                  <a:pt x="1455549" y="548640"/>
                </a:moveTo>
                <a:lnTo>
                  <a:pt x="1450520" y="544830"/>
                </a:lnTo>
                <a:lnTo>
                  <a:pt x="1446997" y="543560"/>
                </a:lnTo>
                <a:lnTo>
                  <a:pt x="1452026" y="541020"/>
                </a:lnTo>
                <a:lnTo>
                  <a:pt x="1452366" y="541020"/>
                </a:lnTo>
                <a:lnTo>
                  <a:pt x="1452864" y="539750"/>
                </a:lnTo>
                <a:lnTo>
                  <a:pt x="1455549" y="548640"/>
                </a:lnTo>
                <a:close/>
              </a:path>
              <a:path w="4096384" h="836930">
                <a:moveTo>
                  <a:pt x="1491697" y="541866"/>
                </a:moveTo>
                <a:lnTo>
                  <a:pt x="1490051" y="541420"/>
                </a:lnTo>
                <a:lnTo>
                  <a:pt x="1492256" y="539750"/>
                </a:lnTo>
                <a:lnTo>
                  <a:pt x="1491697" y="541866"/>
                </a:lnTo>
                <a:close/>
              </a:path>
              <a:path w="4096384" h="836930">
                <a:moveTo>
                  <a:pt x="1494941" y="542290"/>
                </a:moveTo>
                <a:lnTo>
                  <a:pt x="1493263" y="542289"/>
                </a:lnTo>
                <a:lnTo>
                  <a:pt x="1491697" y="541866"/>
                </a:lnTo>
                <a:lnTo>
                  <a:pt x="1492256" y="539750"/>
                </a:lnTo>
                <a:lnTo>
                  <a:pt x="1495943" y="539750"/>
                </a:lnTo>
                <a:lnTo>
                  <a:pt x="1495767" y="541037"/>
                </a:lnTo>
                <a:lnTo>
                  <a:pt x="1494941" y="542290"/>
                </a:lnTo>
                <a:close/>
              </a:path>
              <a:path w="4096384" h="836930">
                <a:moveTo>
                  <a:pt x="1572710" y="544830"/>
                </a:moveTo>
                <a:lnTo>
                  <a:pt x="1571538" y="544830"/>
                </a:lnTo>
                <a:lnTo>
                  <a:pt x="1571271" y="543486"/>
                </a:lnTo>
                <a:lnTo>
                  <a:pt x="1571150" y="542094"/>
                </a:lnTo>
                <a:lnTo>
                  <a:pt x="1572546" y="539750"/>
                </a:lnTo>
                <a:lnTo>
                  <a:pt x="1572934" y="540241"/>
                </a:lnTo>
                <a:lnTo>
                  <a:pt x="1572953" y="540483"/>
                </a:lnTo>
                <a:lnTo>
                  <a:pt x="1572546" y="541020"/>
                </a:lnTo>
                <a:lnTo>
                  <a:pt x="1573548" y="541020"/>
                </a:lnTo>
                <a:lnTo>
                  <a:pt x="1574357" y="542245"/>
                </a:lnTo>
                <a:lnTo>
                  <a:pt x="1574261" y="542479"/>
                </a:lnTo>
                <a:lnTo>
                  <a:pt x="1572710" y="544830"/>
                </a:lnTo>
                <a:close/>
              </a:path>
              <a:path w="4096384" h="836930">
                <a:moveTo>
                  <a:pt x="1573037" y="540372"/>
                </a:moveTo>
                <a:lnTo>
                  <a:pt x="1572546" y="539750"/>
                </a:lnTo>
                <a:lnTo>
                  <a:pt x="1573509" y="539750"/>
                </a:lnTo>
                <a:lnTo>
                  <a:pt x="1573037" y="540372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2027145" y="539750"/>
                </a:lnTo>
                <a:lnTo>
                  <a:pt x="2028193" y="546100"/>
                </a:lnTo>
                <a:lnTo>
                  <a:pt x="2025299" y="546100"/>
                </a:lnTo>
                <a:lnTo>
                  <a:pt x="2024628" y="547371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30157" y="554990"/>
                </a:lnTo>
                <a:lnTo>
                  <a:pt x="2033346" y="553720"/>
                </a:lnTo>
                <a:lnTo>
                  <a:pt x="2034296" y="552690"/>
                </a:lnTo>
                <a:lnTo>
                  <a:pt x="2034413" y="552049"/>
                </a:lnTo>
                <a:lnTo>
                  <a:pt x="2034184" y="551180"/>
                </a:lnTo>
                <a:lnTo>
                  <a:pt x="2032508" y="549910"/>
                </a:lnTo>
                <a:lnTo>
                  <a:pt x="2028547" y="548243"/>
                </a:lnTo>
                <a:lnTo>
                  <a:pt x="2027145" y="539750"/>
                </a:lnTo>
                <a:lnTo>
                  <a:pt x="2029994" y="539750"/>
                </a:lnTo>
                <a:lnTo>
                  <a:pt x="2029489" y="542290"/>
                </a:lnTo>
                <a:lnTo>
                  <a:pt x="2044492" y="542290"/>
                </a:lnTo>
                <a:lnTo>
                  <a:pt x="2046085" y="543560"/>
                </a:lnTo>
                <a:lnTo>
                  <a:pt x="2036528" y="543560"/>
                </a:lnTo>
                <a:lnTo>
                  <a:pt x="2035315" y="544713"/>
                </a:lnTo>
                <a:lnTo>
                  <a:pt x="2035279" y="545016"/>
                </a:lnTo>
                <a:lnTo>
                  <a:pt x="2036365" y="547370"/>
                </a:lnTo>
                <a:lnTo>
                  <a:pt x="2048605" y="547371"/>
                </a:lnTo>
                <a:lnTo>
                  <a:pt x="2055912" y="552745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91084" y="546100"/>
                </a:moveTo>
                <a:lnTo>
                  <a:pt x="2185551" y="546100"/>
                </a:lnTo>
                <a:lnTo>
                  <a:pt x="2184713" y="544830"/>
                </a:lnTo>
                <a:lnTo>
                  <a:pt x="2184045" y="544830"/>
                </a:lnTo>
                <a:lnTo>
                  <a:pt x="2183037" y="539750"/>
                </a:lnTo>
                <a:lnTo>
                  <a:pt x="2191084" y="546100"/>
                </a:lnTo>
                <a:close/>
              </a:path>
              <a:path w="4096384" h="836930">
                <a:moveTo>
                  <a:pt x="2398045" y="546100"/>
                </a:moveTo>
                <a:lnTo>
                  <a:pt x="2374968" y="546100"/>
                </a:lnTo>
                <a:lnTo>
                  <a:pt x="2374900" y="544783"/>
                </a:lnTo>
                <a:lnTo>
                  <a:pt x="2373122" y="543560"/>
                </a:lnTo>
                <a:lnTo>
                  <a:pt x="2391567" y="543560"/>
                </a:lnTo>
                <a:lnTo>
                  <a:pt x="2394749" y="539750"/>
                </a:lnTo>
                <a:lnTo>
                  <a:pt x="2397264" y="541020"/>
                </a:lnTo>
                <a:lnTo>
                  <a:pt x="2406177" y="541020"/>
                </a:lnTo>
                <a:lnTo>
                  <a:pt x="2406987" y="542290"/>
                </a:lnTo>
                <a:lnTo>
                  <a:pt x="2400282" y="542290"/>
                </a:lnTo>
                <a:lnTo>
                  <a:pt x="2396824" y="544783"/>
                </a:lnTo>
                <a:lnTo>
                  <a:pt x="2396948" y="545016"/>
                </a:lnTo>
                <a:lnTo>
                  <a:pt x="2398045" y="546100"/>
                </a:lnTo>
                <a:close/>
              </a:path>
              <a:path w="4096384" h="836930">
                <a:moveTo>
                  <a:pt x="2398266" y="541020"/>
                </a:moveTo>
                <a:lnTo>
                  <a:pt x="2397246" y="541011"/>
                </a:lnTo>
                <a:lnTo>
                  <a:pt x="2394749" y="539750"/>
                </a:lnTo>
                <a:lnTo>
                  <a:pt x="2397386" y="539750"/>
                </a:lnTo>
                <a:lnTo>
                  <a:pt x="2398266" y="54102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58255" y="547370"/>
                </a:lnTo>
                <a:lnTo>
                  <a:pt x="2659750" y="546109"/>
                </a:lnTo>
                <a:lnTo>
                  <a:pt x="2658596" y="543560"/>
                </a:lnTo>
                <a:lnTo>
                  <a:pt x="2659938" y="543560"/>
                </a:lnTo>
                <a:lnTo>
                  <a:pt x="2662115" y="542291"/>
                </a:lnTo>
                <a:lnTo>
                  <a:pt x="2663618" y="539750"/>
                </a:lnTo>
                <a:lnTo>
                  <a:pt x="2670166" y="546100"/>
                </a:lnTo>
                <a:lnTo>
                  <a:pt x="2681392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70166" y="546100"/>
                </a:moveTo>
                <a:lnTo>
                  <a:pt x="2663618" y="539750"/>
                </a:lnTo>
                <a:lnTo>
                  <a:pt x="2667411" y="539750"/>
                </a:lnTo>
                <a:lnTo>
                  <a:pt x="2670166" y="546100"/>
                </a:lnTo>
                <a:close/>
              </a:path>
              <a:path w="4096384" h="836930">
                <a:moveTo>
                  <a:pt x="2774081" y="546100"/>
                </a:moveTo>
                <a:lnTo>
                  <a:pt x="2770067" y="546100"/>
                </a:lnTo>
                <a:lnTo>
                  <a:pt x="2774932" y="539750"/>
                </a:lnTo>
                <a:lnTo>
                  <a:pt x="2776098" y="539750"/>
                </a:lnTo>
                <a:lnTo>
                  <a:pt x="2774612" y="544783"/>
                </a:lnTo>
                <a:lnTo>
                  <a:pt x="2774081" y="546100"/>
                </a:lnTo>
                <a:close/>
              </a:path>
              <a:path w="4096384" h="836930">
                <a:moveTo>
                  <a:pt x="2782960" y="549910"/>
                </a:moveTo>
                <a:lnTo>
                  <a:pt x="2780617" y="549401"/>
                </a:lnTo>
                <a:lnTo>
                  <a:pt x="2779103" y="548640"/>
                </a:lnTo>
                <a:lnTo>
                  <a:pt x="2774932" y="548640"/>
                </a:lnTo>
                <a:lnTo>
                  <a:pt x="2774085" y="546089"/>
                </a:lnTo>
                <a:lnTo>
                  <a:pt x="2774612" y="544783"/>
                </a:lnTo>
                <a:lnTo>
                  <a:pt x="2776098" y="539750"/>
                </a:lnTo>
                <a:lnTo>
                  <a:pt x="2782960" y="549910"/>
                </a:lnTo>
                <a:close/>
              </a:path>
              <a:path w="4096384" h="836930">
                <a:moveTo>
                  <a:pt x="2800037" y="542094"/>
                </a:moveTo>
                <a:lnTo>
                  <a:pt x="2797561" y="539750"/>
                </a:lnTo>
                <a:lnTo>
                  <a:pt x="2800439" y="541011"/>
                </a:lnTo>
                <a:lnTo>
                  <a:pt x="2800324" y="541438"/>
                </a:lnTo>
                <a:lnTo>
                  <a:pt x="2800037" y="542094"/>
                </a:lnTo>
                <a:close/>
              </a:path>
              <a:path w="4096384" h="836930">
                <a:moveTo>
                  <a:pt x="2800500" y="541037"/>
                </a:moveTo>
                <a:lnTo>
                  <a:pt x="2797561" y="539750"/>
                </a:lnTo>
                <a:lnTo>
                  <a:pt x="2801065" y="539750"/>
                </a:lnTo>
                <a:lnTo>
                  <a:pt x="2800500" y="541037"/>
                </a:lnTo>
                <a:close/>
              </a:path>
              <a:path w="4096384" h="836930">
                <a:moveTo>
                  <a:pt x="2941029" y="541020"/>
                </a:moveTo>
                <a:lnTo>
                  <a:pt x="2916903" y="541020"/>
                </a:lnTo>
                <a:lnTo>
                  <a:pt x="2920937" y="539750"/>
                </a:lnTo>
                <a:lnTo>
                  <a:pt x="2942034" y="539750"/>
                </a:lnTo>
                <a:lnTo>
                  <a:pt x="2941029" y="54102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42034" y="539750"/>
                </a:lnTo>
                <a:lnTo>
                  <a:pt x="2942034" y="546100"/>
                </a:lnTo>
                <a:lnTo>
                  <a:pt x="2937524" y="546109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3207904" y="541577"/>
                </a:moveTo>
                <a:lnTo>
                  <a:pt x="3207904" y="539750"/>
                </a:lnTo>
                <a:lnTo>
                  <a:pt x="3210236" y="541223"/>
                </a:lnTo>
                <a:lnTo>
                  <a:pt x="3207904" y="541577"/>
                </a:lnTo>
                <a:close/>
              </a:path>
              <a:path w="4096384" h="836930">
                <a:moveTo>
                  <a:pt x="3210236" y="541223"/>
                </a:moveTo>
                <a:lnTo>
                  <a:pt x="3207904" y="539750"/>
                </a:lnTo>
                <a:lnTo>
                  <a:pt x="3209739" y="539750"/>
                </a:lnTo>
                <a:lnTo>
                  <a:pt x="3211564" y="541011"/>
                </a:lnTo>
                <a:lnTo>
                  <a:pt x="3210236" y="541223"/>
                </a:lnTo>
                <a:close/>
              </a:path>
              <a:path w="4096384" h="836930">
                <a:moveTo>
                  <a:pt x="3255608" y="540196"/>
                </a:moveTo>
                <a:lnTo>
                  <a:pt x="3255664" y="539750"/>
                </a:lnTo>
                <a:lnTo>
                  <a:pt x="3256181" y="539750"/>
                </a:lnTo>
                <a:lnTo>
                  <a:pt x="3255608" y="540196"/>
                </a:lnTo>
                <a:close/>
              </a:path>
              <a:path w="4096384" h="836930">
                <a:moveTo>
                  <a:pt x="3258538" y="541020"/>
                </a:moveTo>
                <a:lnTo>
                  <a:pt x="3255507" y="541020"/>
                </a:lnTo>
                <a:lnTo>
                  <a:pt x="3255653" y="540162"/>
                </a:lnTo>
                <a:lnTo>
                  <a:pt x="3256181" y="539750"/>
                </a:lnTo>
                <a:lnTo>
                  <a:pt x="3259520" y="539750"/>
                </a:lnTo>
                <a:lnTo>
                  <a:pt x="3258538" y="541020"/>
                </a:lnTo>
                <a:close/>
              </a:path>
              <a:path w="4096384" h="836930">
                <a:moveTo>
                  <a:pt x="3312378" y="539927"/>
                </a:moveTo>
                <a:lnTo>
                  <a:pt x="3311838" y="539750"/>
                </a:lnTo>
                <a:lnTo>
                  <a:pt x="3312466" y="539750"/>
                </a:lnTo>
                <a:lnTo>
                  <a:pt x="3312378" y="539927"/>
                </a:lnTo>
                <a:close/>
              </a:path>
              <a:path w="4096384" h="836930">
                <a:moveTo>
                  <a:pt x="3898071" y="553720"/>
                </a:moveTo>
                <a:lnTo>
                  <a:pt x="3894022" y="553720"/>
                </a:lnTo>
                <a:lnTo>
                  <a:pt x="3891653" y="552333"/>
                </a:lnTo>
                <a:lnTo>
                  <a:pt x="3886437" y="548745"/>
                </a:lnTo>
                <a:lnTo>
                  <a:pt x="3886326" y="548585"/>
                </a:lnTo>
                <a:lnTo>
                  <a:pt x="3888292" y="546109"/>
                </a:lnTo>
                <a:lnTo>
                  <a:pt x="3892340" y="539750"/>
                </a:lnTo>
                <a:lnTo>
                  <a:pt x="3894514" y="548640"/>
                </a:lnTo>
                <a:lnTo>
                  <a:pt x="3920275" y="548640"/>
                </a:lnTo>
                <a:lnTo>
                  <a:pt x="3920252" y="549085"/>
                </a:lnTo>
                <a:lnTo>
                  <a:pt x="3917968" y="549910"/>
                </a:lnTo>
                <a:lnTo>
                  <a:pt x="3914936" y="552450"/>
                </a:lnTo>
                <a:lnTo>
                  <a:pt x="3903888" y="552450"/>
                </a:lnTo>
                <a:lnTo>
                  <a:pt x="3898071" y="553720"/>
                </a:lnTo>
                <a:close/>
              </a:path>
              <a:path w="4096384" h="836930">
                <a:moveTo>
                  <a:pt x="3894514" y="548640"/>
                </a:moveTo>
                <a:lnTo>
                  <a:pt x="3892340" y="539750"/>
                </a:lnTo>
                <a:lnTo>
                  <a:pt x="3894948" y="539750"/>
                </a:lnTo>
                <a:lnTo>
                  <a:pt x="3897304" y="542593"/>
                </a:lnTo>
                <a:lnTo>
                  <a:pt x="3897187" y="542947"/>
                </a:lnTo>
                <a:lnTo>
                  <a:pt x="3896687" y="543560"/>
                </a:lnTo>
                <a:lnTo>
                  <a:pt x="3898105" y="543560"/>
                </a:lnTo>
                <a:lnTo>
                  <a:pt x="3900144" y="546019"/>
                </a:lnTo>
                <a:lnTo>
                  <a:pt x="3898523" y="547371"/>
                </a:lnTo>
                <a:lnTo>
                  <a:pt x="3894514" y="548640"/>
                </a:lnTo>
                <a:close/>
              </a:path>
              <a:path w="4096384" h="836930">
                <a:moveTo>
                  <a:pt x="957700" y="541020"/>
                </a:moveTo>
                <a:lnTo>
                  <a:pt x="955016" y="541020"/>
                </a:lnTo>
                <a:lnTo>
                  <a:pt x="957996" y="539766"/>
                </a:lnTo>
                <a:lnTo>
                  <a:pt x="957871" y="540372"/>
                </a:lnTo>
                <a:lnTo>
                  <a:pt x="957700" y="541020"/>
                </a:lnTo>
                <a:close/>
              </a:path>
              <a:path w="4096384" h="836930">
                <a:moveTo>
                  <a:pt x="1616749" y="541020"/>
                </a:moveTo>
                <a:lnTo>
                  <a:pt x="1614112" y="541020"/>
                </a:lnTo>
                <a:lnTo>
                  <a:pt x="1616704" y="539830"/>
                </a:lnTo>
                <a:lnTo>
                  <a:pt x="1616749" y="541020"/>
                </a:lnTo>
                <a:close/>
              </a:path>
              <a:path w="4096384" h="836930">
                <a:moveTo>
                  <a:pt x="957963" y="552450"/>
                </a:moveTo>
                <a:lnTo>
                  <a:pt x="954682" y="552450"/>
                </a:lnTo>
                <a:lnTo>
                  <a:pt x="958012" y="539836"/>
                </a:lnTo>
                <a:lnTo>
                  <a:pt x="958866" y="543560"/>
                </a:lnTo>
                <a:lnTo>
                  <a:pt x="959704" y="543560"/>
                </a:lnTo>
                <a:lnTo>
                  <a:pt x="958160" y="548258"/>
                </a:lnTo>
                <a:lnTo>
                  <a:pt x="958033" y="548723"/>
                </a:lnTo>
                <a:lnTo>
                  <a:pt x="957963" y="55245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1838" y="541020"/>
                </a:lnTo>
                <a:lnTo>
                  <a:pt x="3312378" y="539927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3255507" y="541020"/>
                </a:moveTo>
                <a:lnTo>
                  <a:pt x="3255347" y="540697"/>
                </a:lnTo>
                <a:lnTo>
                  <a:pt x="3255275" y="540457"/>
                </a:lnTo>
                <a:lnTo>
                  <a:pt x="3255608" y="540196"/>
                </a:lnTo>
                <a:lnTo>
                  <a:pt x="3255507" y="54102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484" y="541020"/>
                </a:lnTo>
                <a:lnTo>
                  <a:pt x="3336928" y="540241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1573548" y="541020"/>
                </a:moveTo>
                <a:lnTo>
                  <a:pt x="1572546" y="541020"/>
                </a:lnTo>
                <a:lnTo>
                  <a:pt x="1573037" y="540372"/>
                </a:lnTo>
                <a:lnTo>
                  <a:pt x="1573548" y="541020"/>
                </a:lnTo>
                <a:close/>
              </a:path>
              <a:path w="4096384" h="836930">
                <a:moveTo>
                  <a:pt x="3827620" y="541020"/>
                </a:moveTo>
                <a:lnTo>
                  <a:pt x="3827658" y="540457"/>
                </a:lnTo>
                <a:lnTo>
                  <a:pt x="3827902" y="540697"/>
                </a:lnTo>
                <a:lnTo>
                  <a:pt x="3827620" y="541020"/>
                </a:lnTo>
                <a:close/>
              </a:path>
              <a:path w="4096384" h="836930">
                <a:moveTo>
                  <a:pt x="3256515" y="548640"/>
                </a:moveTo>
                <a:lnTo>
                  <a:pt x="3244788" y="548640"/>
                </a:lnTo>
                <a:lnTo>
                  <a:pt x="3255242" y="540483"/>
                </a:lnTo>
                <a:lnTo>
                  <a:pt x="3255507" y="541020"/>
                </a:lnTo>
                <a:lnTo>
                  <a:pt x="3258538" y="541020"/>
                </a:lnTo>
                <a:lnTo>
                  <a:pt x="3254794" y="543486"/>
                </a:lnTo>
                <a:lnTo>
                  <a:pt x="3254899" y="544162"/>
                </a:lnTo>
                <a:lnTo>
                  <a:pt x="3256515" y="548640"/>
                </a:lnTo>
                <a:close/>
              </a:path>
              <a:path w="4096384" h="836930">
                <a:moveTo>
                  <a:pt x="3828228" y="541020"/>
                </a:moveTo>
                <a:lnTo>
                  <a:pt x="3827620" y="541020"/>
                </a:lnTo>
                <a:lnTo>
                  <a:pt x="3827902" y="540697"/>
                </a:lnTo>
                <a:lnTo>
                  <a:pt x="3828228" y="541020"/>
                </a:lnTo>
                <a:close/>
              </a:path>
              <a:path w="4096384" h="836930">
                <a:moveTo>
                  <a:pt x="1413574" y="541020"/>
                </a:moveTo>
                <a:lnTo>
                  <a:pt x="1413138" y="541020"/>
                </a:lnTo>
                <a:lnTo>
                  <a:pt x="1413342" y="540847"/>
                </a:lnTo>
                <a:lnTo>
                  <a:pt x="1413574" y="541020"/>
                </a:lnTo>
                <a:close/>
              </a:path>
              <a:path w="4096384" h="836930">
                <a:moveTo>
                  <a:pt x="1591683" y="571827"/>
                </a:moveTo>
                <a:lnTo>
                  <a:pt x="1585950" y="567690"/>
                </a:lnTo>
                <a:lnTo>
                  <a:pt x="1586120" y="567690"/>
                </a:lnTo>
                <a:lnTo>
                  <a:pt x="1586624" y="565150"/>
                </a:lnTo>
                <a:lnTo>
                  <a:pt x="1580423" y="565150"/>
                </a:lnTo>
                <a:lnTo>
                  <a:pt x="1581091" y="563880"/>
                </a:lnTo>
                <a:lnTo>
                  <a:pt x="1580757" y="563880"/>
                </a:lnTo>
                <a:lnTo>
                  <a:pt x="1580520" y="563624"/>
                </a:lnTo>
                <a:lnTo>
                  <a:pt x="1590701" y="557597"/>
                </a:lnTo>
                <a:lnTo>
                  <a:pt x="1590815" y="546100"/>
                </a:lnTo>
                <a:lnTo>
                  <a:pt x="1589302" y="546100"/>
                </a:lnTo>
                <a:lnTo>
                  <a:pt x="1587790" y="541011"/>
                </a:lnTo>
                <a:lnTo>
                  <a:pt x="1608497" y="541020"/>
                </a:lnTo>
                <a:lnTo>
                  <a:pt x="1609253" y="542290"/>
                </a:lnTo>
                <a:lnTo>
                  <a:pt x="1599014" y="542291"/>
                </a:lnTo>
                <a:lnTo>
                  <a:pt x="1591319" y="543560"/>
                </a:lnTo>
                <a:lnTo>
                  <a:pt x="1593874" y="544830"/>
                </a:lnTo>
                <a:lnTo>
                  <a:pt x="1591892" y="544830"/>
                </a:lnTo>
                <a:lnTo>
                  <a:pt x="1591359" y="547194"/>
                </a:lnTo>
                <a:lnTo>
                  <a:pt x="1591461" y="550992"/>
                </a:lnTo>
                <a:lnTo>
                  <a:pt x="1591653" y="552450"/>
                </a:lnTo>
                <a:lnTo>
                  <a:pt x="1598288" y="552450"/>
                </a:lnTo>
                <a:lnTo>
                  <a:pt x="1597753" y="553720"/>
                </a:lnTo>
                <a:lnTo>
                  <a:pt x="1593663" y="553720"/>
                </a:lnTo>
                <a:lnTo>
                  <a:pt x="1590682" y="563752"/>
                </a:lnTo>
                <a:lnTo>
                  <a:pt x="1590481" y="563880"/>
                </a:lnTo>
                <a:lnTo>
                  <a:pt x="1590607" y="564856"/>
                </a:lnTo>
                <a:lnTo>
                  <a:pt x="1590699" y="565179"/>
                </a:lnTo>
                <a:lnTo>
                  <a:pt x="1592989" y="566420"/>
                </a:lnTo>
                <a:lnTo>
                  <a:pt x="1599153" y="566420"/>
                </a:lnTo>
                <a:lnTo>
                  <a:pt x="1598358" y="568960"/>
                </a:lnTo>
                <a:lnTo>
                  <a:pt x="1595339" y="568960"/>
                </a:lnTo>
                <a:lnTo>
                  <a:pt x="1591683" y="571827"/>
                </a:lnTo>
                <a:close/>
              </a:path>
              <a:path w="4096384" h="836930">
                <a:moveTo>
                  <a:pt x="111784" y="552450"/>
                </a:moveTo>
                <a:lnTo>
                  <a:pt x="111433" y="550213"/>
                </a:lnTo>
                <a:lnTo>
                  <a:pt x="111311" y="548258"/>
                </a:lnTo>
                <a:lnTo>
                  <a:pt x="113700" y="541020"/>
                </a:lnTo>
                <a:lnTo>
                  <a:pt x="126267" y="542289"/>
                </a:lnTo>
                <a:lnTo>
                  <a:pt x="122401" y="546109"/>
                </a:lnTo>
                <a:lnTo>
                  <a:pt x="120588" y="547371"/>
                </a:lnTo>
                <a:lnTo>
                  <a:pt x="115982" y="551180"/>
                </a:lnTo>
                <a:lnTo>
                  <a:pt x="111784" y="552450"/>
                </a:lnTo>
                <a:close/>
              </a:path>
              <a:path w="4096384" h="836930">
                <a:moveTo>
                  <a:pt x="126441" y="552450"/>
                </a:moveTo>
                <a:lnTo>
                  <a:pt x="111784" y="552450"/>
                </a:lnTo>
                <a:lnTo>
                  <a:pt x="115982" y="551180"/>
                </a:lnTo>
                <a:lnTo>
                  <a:pt x="120589" y="547370"/>
                </a:lnTo>
                <a:lnTo>
                  <a:pt x="122401" y="546109"/>
                </a:lnTo>
                <a:lnTo>
                  <a:pt x="126267" y="542289"/>
                </a:lnTo>
                <a:lnTo>
                  <a:pt x="113700" y="541020"/>
                </a:lnTo>
                <a:lnTo>
                  <a:pt x="127280" y="541020"/>
                </a:lnTo>
                <a:lnTo>
                  <a:pt x="132138" y="543560"/>
                </a:lnTo>
                <a:lnTo>
                  <a:pt x="129794" y="546100"/>
                </a:lnTo>
                <a:lnTo>
                  <a:pt x="145036" y="546109"/>
                </a:lnTo>
                <a:lnTo>
                  <a:pt x="146182" y="547370"/>
                </a:lnTo>
                <a:lnTo>
                  <a:pt x="138510" y="547370"/>
                </a:lnTo>
                <a:lnTo>
                  <a:pt x="138309" y="551180"/>
                </a:lnTo>
                <a:lnTo>
                  <a:pt x="126271" y="551180"/>
                </a:lnTo>
                <a:lnTo>
                  <a:pt x="126441" y="552450"/>
                </a:lnTo>
                <a:close/>
              </a:path>
              <a:path w="4096384" h="836930">
                <a:moveTo>
                  <a:pt x="149295" y="542290"/>
                </a:moveTo>
                <a:lnTo>
                  <a:pt x="146387" y="542290"/>
                </a:lnTo>
                <a:lnTo>
                  <a:pt x="148397" y="541020"/>
                </a:lnTo>
                <a:lnTo>
                  <a:pt x="149295" y="54229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41358" y="548640"/>
                </a:lnTo>
                <a:lnTo>
                  <a:pt x="138510" y="547370"/>
                </a:lnTo>
                <a:lnTo>
                  <a:pt x="146182" y="547370"/>
                </a:lnTo>
                <a:lnTo>
                  <a:pt x="148201" y="544918"/>
                </a:lnTo>
                <a:lnTo>
                  <a:pt x="148292" y="544783"/>
                </a:lnTo>
                <a:lnTo>
                  <a:pt x="149173" y="542593"/>
                </a:lnTo>
                <a:lnTo>
                  <a:pt x="149264" y="542245"/>
                </a:lnTo>
                <a:lnTo>
                  <a:pt x="148397" y="541020"/>
                </a:lnTo>
                <a:lnTo>
                  <a:pt x="155272" y="541020"/>
                </a:lnTo>
                <a:lnTo>
                  <a:pt x="159558" y="546019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59558" y="546019"/>
                </a:lnTo>
                <a:lnTo>
                  <a:pt x="155272" y="541020"/>
                </a:lnTo>
                <a:lnTo>
                  <a:pt x="170024" y="541020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66168" y="552450"/>
                </a:lnTo>
                <a:lnTo>
                  <a:pt x="168237" y="551244"/>
                </a:lnTo>
                <a:lnTo>
                  <a:pt x="168305" y="550532"/>
                </a:lnTo>
                <a:lnTo>
                  <a:pt x="168178" y="548640"/>
                </a:lnTo>
                <a:lnTo>
                  <a:pt x="159626" y="548640"/>
                </a:lnTo>
                <a:lnTo>
                  <a:pt x="170024" y="541020"/>
                </a:lnTo>
                <a:lnTo>
                  <a:pt x="182649" y="541020"/>
                </a:lnTo>
                <a:lnTo>
                  <a:pt x="183932" y="542290"/>
                </a:lnTo>
                <a:lnTo>
                  <a:pt x="185278" y="542290"/>
                </a:lnTo>
                <a:lnTo>
                  <a:pt x="183536" y="547370"/>
                </a:lnTo>
                <a:lnTo>
                  <a:pt x="180082" y="547370"/>
                </a:lnTo>
                <a:lnTo>
                  <a:pt x="179251" y="548628"/>
                </a:lnTo>
                <a:lnTo>
                  <a:pt x="179303" y="549979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277802" y="560070"/>
                </a:moveTo>
                <a:lnTo>
                  <a:pt x="279983" y="556260"/>
                </a:lnTo>
                <a:lnTo>
                  <a:pt x="277135" y="553720"/>
                </a:lnTo>
                <a:lnTo>
                  <a:pt x="273086" y="548988"/>
                </a:lnTo>
                <a:lnTo>
                  <a:pt x="276135" y="542289"/>
                </a:lnTo>
                <a:lnTo>
                  <a:pt x="281495" y="541020"/>
                </a:lnTo>
                <a:lnTo>
                  <a:pt x="285686" y="541020"/>
                </a:lnTo>
                <a:lnTo>
                  <a:pt x="282334" y="547370"/>
                </a:lnTo>
                <a:lnTo>
                  <a:pt x="275458" y="547370"/>
                </a:lnTo>
                <a:lnTo>
                  <a:pt x="282497" y="552450"/>
                </a:lnTo>
                <a:lnTo>
                  <a:pt x="289511" y="552450"/>
                </a:lnTo>
                <a:lnTo>
                  <a:pt x="284344" y="558800"/>
                </a:lnTo>
                <a:lnTo>
                  <a:pt x="283172" y="558800"/>
                </a:lnTo>
                <a:lnTo>
                  <a:pt x="277802" y="560070"/>
                </a:lnTo>
                <a:close/>
              </a:path>
              <a:path w="4096384" h="836930">
                <a:moveTo>
                  <a:pt x="300936" y="547370"/>
                </a:moveTo>
                <a:lnTo>
                  <a:pt x="297924" y="547370"/>
                </a:lnTo>
                <a:lnTo>
                  <a:pt x="299764" y="541020"/>
                </a:lnTo>
                <a:lnTo>
                  <a:pt x="306299" y="541020"/>
                </a:lnTo>
                <a:lnTo>
                  <a:pt x="305464" y="544830"/>
                </a:lnTo>
                <a:lnTo>
                  <a:pt x="302612" y="544830"/>
                </a:lnTo>
                <a:lnTo>
                  <a:pt x="300936" y="547370"/>
                </a:lnTo>
                <a:close/>
              </a:path>
              <a:path w="4096384" h="836930">
                <a:moveTo>
                  <a:pt x="373349" y="548640"/>
                </a:moveTo>
                <a:lnTo>
                  <a:pt x="374191" y="546109"/>
                </a:lnTo>
                <a:lnTo>
                  <a:pt x="374683" y="544238"/>
                </a:lnTo>
                <a:lnTo>
                  <a:pt x="374783" y="543486"/>
                </a:lnTo>
                <a:lnTo>
                  <a:pt x="372177" y="541020"/>
                </a:lnTo>
                <a:lnTo>
                  <a:pt x="377042" y="541020"/>
                </a:lnTo>
                <a:lnTo>
                  <a:pt x="381938" y="541792"/>
                </a:lnTo>
                <a:lnTo>
                  <a:pt x="383287" y="543110"/>
                </a:lnTo>
                <a:lnTo>
                  <a:pt x="383322" y="543246"/>
                </a:lnTo>
                <a:lnTo>
                  <a:pt x="373349" y="548640"/>
                </a:lnTo>
                <a:close/>
              </a:path>
              <a:path w="4096384" h="836930">
                <a:moveTo>
                  <a:pt x="381938" y="541792"/>
                </a:moveTo>
                <a:lnTo>
                  <a:pt x="377042" y="541020"/>
                </a:lnTo>
                <a:lnTo>
                  <a:pt x="381148" y="541020"/>
                </a:lnTo>
                <a:lnTo>
                  <a:pt x="381938" y="541792"/>
                </a:lnTo>
                <a:close/>
              </a:path>
              <a:path w="4096384" h="836930">
                <a:moveTo>
                  <a:pt x="385147" y="541827"/>
                </a:moveTo>
                <a:lnTo>
                  <a:pt x="385253" y="541020"/>
                </a:lnTo>
                <a:lnTo>
                  <a:pt x="385800" y="541020"/>
                </a:lnTo>
                <a:lnTo>
                  <a:pt x="385147" y="541827"/>
                </a:lnTo>
                <a:close/>
              </a:path>
              <a:path w="4096384" h="836930">
                <a:moveTo>
                  <a:pt x="441718" y="545991"/>
                </a:moveTo>
                <a:lnTo>
                  <a:pt x="451131" y="541020"/>
                </a:lnTo>
                <a:lnTo>
                  <a:pt x="452637" y="541020"/>
                </a:lnTo>
                <a:lnTo>
                  <a:pt x="452879" y="543560"/>
                </a:lnTo>
                <a:lnTo>
                  <a:pt x="452303" y="54356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462695" y="553720"/>
                </a:moveTo>
                <a:lnTo>
                  <a:pt x="460187" y="553720"/>
                </a:lnTo>
                <a:lnTo>
                  <a:pt x="460017" y="549910"/>
                </a:lnTo>
                <a:lnTo>
                  <a:pt x="471580" y="541020"/>
                </a:lnTo>
                <a:lnTo>
                  <a:pt x="471915" y="542291"/>
                </a:lnTo>
                <a:lnTo>
                  <a:pt x="472451" y="544830"/>
                </a:lnTo>
                <a:lnTo>
                  <a:pt x="467894" y="544830"/>
                </a:lnTo>
                <a:lnTo>
                  <a:pt x="466381" y="551180"/>
                </a:lnTo>
                <a:lnTo>
                  <a:pt x="464539" y="552558"/>
                </a:lnTo>
                <a:lnTo>
                  <a:pt x="462695" y="553720"/>
                </a:lnTo>
                <a:close/>
              </a:path>
              <a:path w="4096384" h="836930">
                <a:moveTo>
                  <a:pt x="475352" y="548640"/>
                </a:moveTo>
                <a:lnTo>
                  <a:pt x="473256" y="548640"/>
                </a:lnTo>
                <a:lnTo>
                  <a:pt x="471915" y="542291"/>
                </a:lnTo>
                <a:lnTo>
                  <a:pt x="471580" y="541020"/>
                </a:lnTo>
                <a:lnTo>
                  <a:pt x="475185" y="541020"/>
                </a:lnTo>
                <a:lnTo>
                  <a:pt x="474599" y="542290"/>
                </a:lnTo>
                <a:lnTo>
                  <a:pt x="480800" y="542290"/>
                </a:lnTo>
                <a:lnTo>
                  <a:pt x="475771" y="547370"/>
                </a:lnTo>
                <a:lnTo>
                  <a:pt x="475352" y="548640"/>
                </a:lnTo>
                <a:close/>
              </a:path>
              <a:path w="4096384" h="836930">
                <a:moveTo>
                  <a:pt x="522876" y="548640"/>
                </a:moveTo>
                <a:lnTo>
                  <a:pt x="522715" y="546241"/>
                </a:lnTo>
                <a:lnTo>
                  <a:pt x="522600" y="545305"/>
                </a:lnTo>
                <a:lnTo>
                  <a:pt x="522478" y="544783"/>
                </a:lnTo>
                <a:lnTo>
                  <a:pt x="517847" y="541020"/>
                </a:lnTo>
                <a:lnTo>
                  <a:pt x="532096" y="541020"/>
                </a:lnTo>
                <a:lnTo>
                  <a:pt x="522876" y="548640"/>
                </a:lnTo>
                <a:close/>
              </a:path>
              <a:path w="4096384" h="836930">
                <a:moveTo>
                  <a:pt x="529764" y="548640"/>
                </a:moveTo>
                <a:lnTo>
                  <a:pt x="522876" y="548640"/>
                </a:lnTo>
                <a:lnTo>
                  <a:pt x="532096" y="541020"/>
                </a:lnTo>
                <a:lnTo>
                  <a:pt x="538126" y="541020"/>
                </a:lnTo>
                <a:lnTo>
                  <a:pt x="530967" y="546109"/>
                </a:lnTo>
                <a:lnTo>
                  <a:pt x="529764" y="548640"/>
                </a:lnTo>
                <a:close/>
              </a:path>
              <a:path w="4096384" h="836930">
                <a:moveTo>
                  <a:pt x="510638" y="621030"/>
                </a:moveTo>
                <a:lnTo>
                  <a:pt x="502925" y="621030"/>
                </a:lnTo>
                <a:lnTo>
                  <a:pt x="508752" y="616126"/>
                </a:lnTo>
                <a:lnTo>
                  <a:pt x="508837" y="615879"/>
                </a:lnTo>
                <a:lnTo>
                  <a:pt x="499913" y="610870"/>
                </a:lnTo>
                <a:lnTo>
                  <a:pt x="495574" y="609600"/>
                </a:lnTo>
                <a:lnTo>
                  <a:pt x="487675" y="609600"/>
                </a:lnTo>
                <a:lnTo>
                  <a:pt x="491532" y="607060"/>
                </a:lnTo>
                <a:lnTo>
                  <a:pt x="493012" y="604817"/>
                </a:lnTo>
                <a:lnTo>
                  <a:pt x="493105" y="604133"/>
                </a:lnTo>
                <a:lnTo>
                  <a:pt x="492533" y="601980"/>
                </a:lnTo>
                <a:lnTo>
                  <a:pt x="489685" y="601980"/>
                </a:lnTo>
                <a:lnTo>
                  <a:pt x="485665" y="599440"/>
                </a:lnTo>
                <a:lnTo>
                  <a:pt x="495777" y="599440"/>
                </a:lnTo>
                <a:lnTo>
                  <a:pt x="498727" y="596780"/>
                </a:lnTo>
                <a:lnTo>
                  <a:pt x="504822" y="590517"/>
                </a:lnTo>
                <a:lnTo>
                  <a:pt x="509970" y="586740"/>
                </a:lnTo>
                <a:lnTo>
                  <a:pt x="514993" y="586740"/>
                </a:lnTo>
                <a:lnTo>
                  <a:pt x="512485" y="580390"/>
                </a:lnTo>
                <a:lnTo>
                  <a:pt x="517343" y="580390"/>
                </a:lnTo>
                <a:lnTo>
                  <a:pt x="522162" y="575898"/>
                </a:lnTo>
                <a:lnTo>
                  <a:pt x="527923" y="570174"/>
                </a:lnTo>
                <a:lnTo>
                  <a:pt x="532332" y="564112"/>
                </a:lnTo>
                <a:lnTo>
                  <a:pt x="532436" y="563682"/>
                </a:lnTo>
                <a:lnTo>
                  <a:pt x="531258" y="560070"/>
                </a:lnTo>
                <a:lnTo>
                  <a:pt x="533438" y="560070"/>
                </a:lnTo>
                <a:lnTo>
                  <a:pt x="537458" y="558800"/>
                </a:lnTo>
                <a:lnTo>
                  <a:pt x="544831" y="557530"/>
                </a:lnTo>
                <a:lnTo>
                  <a:pt x="539352" y="554893"/>
                </a:lnTo>
                <a:lnTo>
                  <a:pt x="544831" y="552450"/>
                </a:lnTo>
                <a:lnTo>
                  <a:pt x="551191" y="548745"/>
                </a:lnTo>
                <a:lnTo>
                  <a:pt x="543993" y="547370"/>
                </a:lnTo>
                <a:lnTo>
                  <a:pt x="543829" y="547370"/>
                </a:lnTo>
                <a:lnTo>
                  <a:pt x="543659" y="546100"/>
                </a:lnTo>
                <a:lnTo>
                  <a:pt x="549562" y="546100"/>
                </a:lnTo>
                <a:lnTo>
                  <a:pt x="552410" y="543486"/>
                </a:lnTo>
                <a:lnTo>
                  <a:pt x="555601" y="541020"/>
                </a:lnTo>
                <a:lnTo>
                  <a:pt x="559250" y="541020"/>
                </a:lnTo>
                <a:lnTo>
                  <a:pt x="560059" y="543560"/>
                </a:lnTo>
                <a:lnTo>
                  <a:pt x="557049" y="547371"/>
                </a:lnTo>
                <a:lnTo>
                  <a:pt x="554137" y="549910"/>
                </a:lnTo>
                <a:lnTo>
                  <a:pt x="555197" y="552373"/>
                </a:lnTo>
                <a:lnTo>
                  <a:pt x="557907" y="553720"/>
                </a:lnTo>
                <a:lnTo>
                  <a:pt x="563945" y="553720"/>
                </a:lnTo>
                <a:lnTo>
                  <a:pt x="563945" y="554990"/>
                </a:lnTo>
                <a:lnTo>
                  <a:pt x="562335" y="556260"/>
                </a:lnTo>
                <a:lnTo>
                  <a:pt x="549022" y="556260"/>
                </a:lnTo>
                <a:lnTo>
                  <a:pt x="541438" y="560009"/>
                </a:lnTo>
                <a:lnTo>
                  <a:pt x="541540" y="561018"/>
                </a:lnTo>
                <a:lnTo>
                  <a:pt x="542821" y="566420"/>
                </a:lnTo>
                <a:lnTo>
                  <a:pt x="533104" y="567690"/>
                </a:lnTo>
                <a:lnTo>
                  <a:pt x="533602" y="568960"/>
                </a:lnTo>
                <a:lnTo>
                  <a:pt x="539609" y="575310"/>
                </a:lnTo>
                <a:lnTo>
                  <a:pt x="529418" y="575310"/>
                </a:lnTo>
                <a:lnTo>
                  <a:pt x="526065" y="576580"/>
                </a:lnTo>
                <a:lnTo>
                  <a:pt x="521338" y="582980"/>
                </a:lnTo>
                <a:lnTo>
                  <a:pt x="518181" y="589280"/>
                </a:lnTo>
                <a:lnTo>
                  <a:pt x="511768" y="595062"/>
                </a:lnTo>
                <a:lnTo>
                  <a:pt x="509466" y="596900"/>
                </a:lnTo>
                <a:lnTo>
                  <a:pt x="506114" y="596900"/>
                </a:lnTo>
                <a:lnTo>
                  <a:pt x="510304" y="600710"/>
                </a:lnTo>
                <a:lnTo>
                  <a:pt x="502087" y="600710"/>
                </a:lnTo>
                <a:lnTo>
                  <a:pt x="503265" y="608330"/>
                </a:lnTo>
                <a:lnTo>
                  <a:pt x="507876" y="608330"/>
                </a:lnTo>
                <a:lnTo>
                  <a:pt x="507058" y="609453"/>
                </a:lnTo>
                <a:lnTo>
                  <a:pt x="507124" y="610120"/>
                </a:lnTo>
                <a:lnTo>
                  <a:pt x="507669" y="611772"/>
                </a:lnTo>
                <a:lnTo>
                  <a:pt x="507570" y="612968"/>
                </a:lnTo>
                <a:lnTo>
                  <a:pt x="507116" y="614680"/>
                </a:lnTo>
                <a:lnTo>
                  <a:pt x="516839" y="614680"/>
                </a:lnTo>
                <a:lnTo>
                  <a:pt x="510638" y="621030"/>
                </a:lnTo>
                <a:close/>
              </a:path>
              <a:path w="4096384" h="836930">
                <a:moveTo>
                  <a:pt x="557907" y="553720"/>
                </a:moveTo>
                <a:lnTo>
                  <a:pt x="555288" y="552477"/>
                </a:lnTo>
                <a:lnTo>
                  <a:pt x="554137" y="549910"/>
                </a:lnTo>
                <a:lnTo>
                  <a:pt x="557050" y="547370"/>
                </a:lnTo>
                <a:lnTo>
                  <a:pt x="559916" y="543741"/>
                </a:lnTo>
                <a:lnTo>
                  <a:pt x="559989" y="543340"/>
                </a:lnTo>
                <a:lnTo>
                  <a:pt x="559250" y="541020"/>
                </a:lnTo>
                <a:lnTo>
                  <a:pt x="566372" y="541020"/>
                </a:lnTo>
                <a:lnTo>
                  <a:pt x="565572" y="545016"/>
                </a:lnTo>
                <a:lnTo>
                  <a:pt x="565278" y="546109"/>
                </a:lnTo>
                <a:lnTo>
                  <a:pt x="557907" y="553720"/>
                </a:lnTo>
                <a:close/>
              </a:path>
              <a:path w="4096384" h="836930">
                <a:moveTo>
                  <a:pt x="593443" y="544830"/>
                </a:moveTo>
                <a:lnTo>
                  <a:pt x="589926" y="544830"/>
                </a:lnTo>
                <a:lnTo>
                  <a:pt x="587910" y="543560"/>
                </a:lnTo>
                <a:lnTo>
                  <a:pt x="588044" y="542593"/>
                </a:lnTo>
                <a:lnTo>
                  <a:pt x="588168" y="542245"/>
                </a:lnTo>
                <a:lnTo>
                  <a:pt x="590431" y="541020"/>
                </a:lnTo>
                <a:lnTo>
                  <a:pt x="593443" y="541020"/>
                </a:lnTo>
                <a:lnTo>
                  <a:pt x="593443" y="544830"/>
                </a:lnTo>
                <a:close/>
              </a:path>
              <a:path w="4096384" h="836930">
                <a:moveTo>
                  <a:pt x="596294" y="544830"/>
                </a:moveTo>
                <a:lnTo>
                  <a:pt x="593443" y="544830"/>
                </a:lnTo>
                <a:lnTo>
                  <a:pt x="593443" y="541020"/>
                </a:lnTo>
                <a:lnTo>
                  <a:pt x="597298" y="541020"/>
                </a:lnTo>
                <a:lnTo>
                  <a:pt x="596294" y="544830"/>
                </a:lnTo>
                <a:close/>
              </a:path>
              <a:path w="4096384" h="836930">
                <a:moveTo>
                  <a:pt x="668984" y="543340"/>
                </a:moveTo>
                <a:lnTo>
                  <a:pt x="667198" y="541020"/>
                </a:lnTo>
                <a:lnTo>
                  <a:pt x="668626" y="541420"/>
                </a:lnTo>
                <a:lnTo>
                  <a:pt x="668750" y="541827"/>
                </a:lnTo>
                <a:lnTo>
                  <a:pt x="668984" y="543340"/>
                </a:lnTo>
                <a:close/>
              </a:path>
              <a:path w="4096384" h="836930">
                <a:moveTo>
                  <a:pt x="668690" y="541438"/>
                </a:moveTo>
                <a:lnTo>
                  <a:pt x="667198" y="541020"/>
                </a:lnTo>
                <a:lnTo>
                  <a:pt x="668625" y="541020"/>
                </a:lnTo>
                <a:lnTo>
                  <a:pt x="668690" y="541438"/>
                </a:lnTo>
                <a:close/>
              </a:path>
              <a:path w="4096384" h="836930">
                <a:moveTo>
                  <a:pt x="719502" y="547370"/>
                </a:moveTo>
                <a:lnTo>
                  <a:pt x="725369" y="541020"/>
                </a:lnTo>
                <a:lnTo>
                  <a:pt x="725533" y="541020"/>
                </a:lnTo>
                <a:lnTo>
                  <a:pt x="732238" y="546100"/>
                </a:lnTo>
                <a:lnTo>
                  <a:pt x="726489" y="546109"/>
                </a:lnTo>
                <a:lnTo>
                  <a:pt x="719502" y="547370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23019" y="566420"/>
                </a:lnTo>
                <a:lnTo>
                  <a:pt x="714575" y="556577"/>
                </a:lnTo>
                <a:lnTo>
                  <a:pt x="713629" y="553720"/>
                </a:lnTo>
                <a:lnTo>
                  <a:pt x="716673" y="553720"/>
                </a:lnTo>
                <a:lnTo>
                  <a:pt x="719836" y="552450"/>
                </a:lnTo>
                <a:lnTo>
                  <a:pt x="724531" y="551180"/>
                </a:lnTo>
                <a:lnTo>
                  <a:pt x="719697" y="548656"/>
                </a:lnTo>
                <a:lnTo>
                  <a:pt x="719622" y="548300"/>
                </a:lnTo>
                <a:lnTo>
                  <a:pt x="719502" y="547370"/>
                </a:lnTo>
                <a:lnTo>
                  <a:pt x="726541" y="546100"/>
                </a:lnTo>
                <a:lnTo>
                  <a:pt x="732238" y="546100"/>
                </a:lnTo>
                <a:lnTo>
                  <a:pt x="725533" y="541020"/>
                </a:lnTo>
                <a:lnTo>
                  <a:pt x="737269" y="541020"/>
                </a:lnTo>
                <a:lnTo>
                  <a:pt x="735209" y="544713"/>
                </a:lnTo>
                <a:lnTo>
                  <a:pt x="735247" y="544918"/>
                </a:lnTo>
                <a:lnTo>
                  <a:pt x="738111" y="547370"/>
                </a:lnTo>
                <a:lnTo>
                  <a:pt x="754409" y="547370"/>
                </a:lnTo>
                <a:lnTo>
                  <a:pt x="755562" y="548640"/>
                </a:lnTo>
                <a:lnTo>
                  <a:pt x="728722" y="548640"/>
                </a:lnTo>
                <a:lnTo>
                  <a:pt x="720845" y="557530"/>
                </a:lnTo>
                <a:lnTo>
                  <a:pt x="724197" y="557530"/>
                </a:lnTo>
                <a:lnTo>
                  <a:pt x="729219" y="561340"/>
                </a:lnTo>
                <a:lnTo>
                  <a:pt x="730750" y="56134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859299" y="548640"/>
                </a:moveTo>
                <a:lnTo>
                  <a:pt x="853937" y="541020"/>
                </a:lnTo>
                <a:lnTo>
                  <a:pt x="860141" y="542291"/>
                </a:lnTo>
                <a:lnTo>
                  <a:pt x="867101" y="546055"/>
                </a:lnTo>
                <a:lnTo>
                  <a:pt x="859640" y="547370"/>
                </a:lnTo>
                <a:lnTo>
                  <a:pt x="859299" y="548640"/>
                </a:lnTo>
                <a:close/>
              </a:path>
              <a:path w="4096384" h="836930">
                <a:moveTo>
                  <a:pt x="867163" y="546089"/>
                </a:moveTo>
                <a:lnTo>
                  <a:pt x="860135" y="542289"/>
                </a:lnTo>
                <a:lnTo>
                  <a:pt x="853937" y="541020"/>
                </a:lnTo>
                <a:lnTo>
                  <a:pt x="885280" y="541020"/>
                </a:lnTo>
                <a:lnTo>
                  <a:pt x="886034" y="542290"/>
                </a:lnTo>
                <a:lnTo>
                  <a:pt x="874277" y="542291"/>
                </a:lnTo>
                <a:lnTo>
                  <a:pt x="869357" y="544830"/>
                </a:lnTo>
                <a:lnTo>
                  <a:pt x="867163" y="546089"/>
                </a:lnTo>
                <a:close/>
              </a:path>
              <a:path w="4096384" h="836930">
                <a:moveTo>
                  <a:pt x="1005990" y="547095"/>
                </a:moveTo>
                <a:lnTo>
                  <a:pt x="1002619" y="541020"/>
                </a:lnTo>
                <a:lnTo>
                  <a:pt x="1014353" y="541020"/>
                </a:lnTo>
                <a:lnTo>
                  <a:pt x="1007517" y="546100"/>
                </a:lnTo>
                <a:lnTo>
                  <a:pt x="1006646" y="546100"/>
                </a:lnTo>
                <a:lnTo>
                  <a:pt x="1005990" y="547095"/>
                </a:lnTo>
                <a:close/>
              </a:path>
              <a:path w="4096384" h="836930">
                <a:moveTo>
                  <a:pt x="1014807" y="547370"/>
                </a:moveTo>
                <a:lnTo>
                  <a:pt x="1006142" y="547370"/>
                </a:lnTo>
                <a:lnTo>
                  <a:pt x="1006282" y="547018"/>
                </a:lnTo>
                <a:lnTo>
                  <a:pt x="1014353" y="541020"/>
                </a:lnTo>
                <a:lnTo>
                  <a:pt x="1031845" y="541020"/>
                </a:lnTo>
                <a:lnTo>
                  <a:pt x="1031899" y="542290"/>
                </a:lnTo>
                <a:lnTo>
                  <a:pt x="1018630" y="542290"/>
                </a:lnTo>
                <a:lnTo>
                  <a:pt x="1014807" y="547370"/>
                </a:lnTo>
                <a:close/>
              </a:path>
              <a:path w="4096384" h="836930">
                <a:moveTo>
                  <a:pt x="1071850" y="549910"/>
                </a:moveTo>
                <a:lnTo>
                  <a:pt x="1071885" y="542245"/>
                </a:lnTo>
                <a:lnTo>
                  <a:pt x="1072858" y="541020"/>
                </a:lnTo>
                <a:lnTo>
                  <a:pt x="1075877" y="541020"/>
                </a:lnTo>
                <a:lnTo>
                  <a:pt x="1080400" y="542289"/>
                </a:lnTo>
                <a:lnTo>
                  <a:pt x="1071850" y="549910"/>
                </a:lnTo>
                <a:close/>
              </a:path>
              <a:path w="4096384" h="836930">
                <a:moveTo>
                  <a:pt x="1111576" y="548640"/>
                </a:moveTo>
                <a:lnTo>
                  <a:pt x="1115766" y="541020"/>
                </a:lnTo>
                <a:lnTo>
                  <a:pt x="1117235" y="543486"/>
                </a:lnTo>
                <a:lnTo>
                  <a:pt x="1117359" y="544162"/>
                </a:lnTo>
                <a:lnTo>
                  <a:pt x="1117776" y="547371"/>
                </a:lnTo>
                <a:lnTo>
                  <a:pt x="1111576" y="548640"/>
                </a:lnTo>
                <a:close/>
              </a:path>
              <a:path w="4096384" h="836930">
                <a:moveTo>
                  <a:pt x="1190636" y="543560"/>
                </a:moveTo>
                <a:lnTo>
                  <a:pt x="1168739" y="543560"/>
                </a:lnTo>
                <a:lnTo>
                  <a:pt x="1170585" y="541020"/>
                </a:lnTo>
                <a:lnTo>
                  <a:pt x="1190501" y="541020"/>
                </a:lnTo>
                <a:lnTo>
                  <a:pt x="1190636" y="543560"/>
                </a:lnTo>
                <a:close/>
              </a:path>
              <a:path w="4096384" h="836930">
                <a:moveTo>
                  <a:pt x="1210247" y="543560"/>
                </a:moveTo>
                <a:lnTo>
                  <a:pt x="1206672" y="543560"/>
                </a:lnTo>
                <a:lnTo>
                  <a:pt x="1209807" y="541020"/>
                </a:lnTo>
                <a:lnTo>
                  <a:pt x="1213600" y="542289"/>
                </a:lnTo>
                <a:lnTo>
                  <a:pt x="1210247" y="543560"/>
                </a:lnTo>
                <a:close/>
              </a:path>
              <a:path w="4096384" h="836930">
                <a:moveTo>
                  <a:pt x="1220873" y="543560"/>
                </a:moveTo>
                <a:lnTo>
                  <a:pt x="1210247" y="543560"/>
                </a:lnTo>
                <a:lnTo>
                  <a:pt x="1213600" y="542289"/>
                </a:lnTo>
                <a:lnTo>
                  <a:pt x="1209807" y="541020"/>
                </a:lnTo>
                <a:lnTo>
                  <a:pt x="1244874" y="541020"/>
                </a:lnTo>
                <a:lnTo>
                  <a:pt x="1245946" y="542290"/>
                </a:lnTo>
                <a:lnTo>
                  <a:pt x="1221371" y="542290"/>
                </a:lnTo>
                <a:lnTo>
                  <a:pt x="1220873" y="543560"/>
                </a:lnTo>
                <a:close/>
              </a:path>
              <a:path w="4096384" h="836930">
                <a:moveTo>
                  <a:pt x="1371566" y="544830"/>
                </a:moveTo>
                <a:lnTo>
                  <a:pt x="1368881" y="543560"/>
                </a:lnTo>
                <a:lnTo>
                  <a:pt x="1368793" y="542245"/>
                </a:lnTo>
                <a:lnTo>
                  <a:pt x="1370898" y="541020"/>
                </a:lnTo>
                <a:lnTo>
                  <a:pt x="1373325" y="542245"/>
                </a:lnTo>
                <a:lnTo>
                  <a:pt x="1373451" y="542593"/>
                </a:lnTo>
                <a:lnTo>
                  <a:pt x="1373576" y="543560"/>
                </a:lnTo>
                <a:lnTo>
                  <a:pt x="1371566" y="544830"/>
                </a:lnTo>
                <a:close/>
              </a:path>
              <a:path w="4096384" h="836930">
                <a:moveTo>
                  <a:pt x="1381680" y="544830"/>
                </a:moveTo>
                <a:lnTo>
                  <a:pt x="1371566" y="544830"/>
                </a:lnTo>
                <a:lnTo>
                  <a:pt x="1373576" y="543560"/>
                </a:lnTo>
                <a:lnTo>
                  <a:pt x="1373451" y="542593"/>
                </a:lnTo>
                <a:lnTo>
                  <a:pt x="1373325" y="542245"/>
                </a:lnTo>
                <a:lnTo>
                  <a:pt x="1370898" y="541020"/>
                </a:lnTo>
                <a:lnTo>
                  <a:pt x="1384472" y="541020"/>
                </a:lnTo>
                <a:lnTo>
                  <a:pt x="1382628" y="542291"/>
                </a:lnTo>
                <a:lnTo>
                  <a:pt x="1380117" y="543560"/>
                </a:lnTo>
                <a:lnTo>
                  <a:pt x="1381680" y="54483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80117" y="543560"/>
                </a:lnTo>
                <a:lnTo>
                  <a:pt x="1382696" y="542245"/>
                </a:lnTo>
                <a:lnTo>
                  <a:pt x="1384472" y="541020"/>
                </a:lnTo>
                <a:lnTo>
                  <a:pt x="1385644" y="541020"/>
                </a:lnTo>
                <a:lnTo>
                  <a:pt x="1385875" y="542742"/>
                </a:lnTo>
                <a:lnTo>
                  <a:pt x="1385774" y="544238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63392" y="545965"/>
                </a:moveTo>
                <a:lnTo>
                  <a:pt x="1462851" y="545537"/>
                </a:lnTo>
                <a:lnTo>
                  <a:pt x="1463346" y="542742"/>
                </a:lnTo>
                <a:lnTo>
                  <a:pt x="1463461" y="542245"/>
                </a:lnTo>
                <a:lnTo>
                  <a:pt x="1464428" y="541020"/>
                </a:lnTo>
                <a:lnTo>
                  <a:pt x="1465436" y="541020"/>
                </a:lnTo>
                <a:lnTo>
                  <a:pt x="1466732" y="542245"/>
                </a:lnTo>
                <a:lnTo>
                  <a:pt x="1468789" y="544830"/>
                </a:lnTo>
                <a:lnTo>
                  <a:pt x="1463392" y="545965"/>
                </a:lnTo>
                <a:close/>
              </a:path>
              <a:path w="4096384" h="836930">
                <a:moveTo>
                  <a:pt x="1468284" y="548640"/>
                </a:moveTo>
                <a:lnTo>
                  <a:pt x="1465168" y="547370"/>
                </a:lnTo>
                <a:lnTo>
                  <a:pt x="1463392" y="545965"/>
                </a:lnTo>
                <a:lnTo>
                  <a:pt x="1468789" y="544830"/>
                </a:lnTo>
                <a:lnTo>
                  <a:pt x="1466732" y="542245"/>
                </a:lnTo>
                <a:lnTo>
                  <a:pt x="1465436" y="541020"/>
                </a:lnTo>
                <a:lnTo>
                  <a:pt x="1466846" y="541020"/>
                </a:lnTo>
                <a:lnTo>
                  <a:pt x="1471701" y="545991"/>
                </a:lnTo>
                <a:lnTo>
                  <a:pt x="1468284" y="548640"/>
                </a:lnTo>
                <a:close/>
              </a:path>
              <a:path w="4096384" h="836930">
                <a:moveTo>
                  <a:pt x="1508351" y="547370"/>
                </a:moveTo>
                <a:lnTo>
                  <a:pt x="1504319" y="546089"/>
                </a:lnTo>
                <a:lnTo>
                  <a:pt x="1503894" y="545016"/>
                </a:lnTo>
                <a:lnTo>
                  <a:pt x="1503871" y="544713"/>
                </a:lnTo>
                <a:lnTo>
                  <a:pt x="1505496" y="541020"/>
                </a:lnTo>
                <a:lnTo>
                  <a:pt x="1506956" y="542245"/>
                </a:lnTo>
                <a:lnTo>
                  <a:pt x="1507071" y="542408"/>
                </a:lnTo>
                <a:lnTo>
                  <a:pt x="1508289" y="544713"/>
                </a:lnTo>
                <a:lnTo>
                  <a:pt x="1508351" y="547370"/>
                </a:lnTo>
                <a:close/>
              </a:path>
              <a:path w="4096384" h="836930">
                <a:moveTo>
                  <a:pt x="1510597" y="547370"/>
                </a:moveTo>
                <a:lnTo>
                  <a:pt x="1508351" y="547370"/>
                </a:lnTo>
                <a:lnTo>
                  <a:pt x="1508289" y="544713"/>
                </a:lnTo>
                <a:lnTo>
                  <a:pt x="1507071" y="542408"/>
                </a:lnTo>
                <a:lnTo>
                  <a:pt x="1506956" y="542245"/>
                </a:lnTo>
                <a:lnTo>
                  <a:pt x="1505496" y="541020"/>
                </a:lnTo>
                <a:lnTo>
                  <a:pt x="1542435" y="541020"/>
                </a:lnTo>
                <a:lnTo>
                  <a:pt x="1541876" y="542290"/>
                </a:lnTo>
                <a:lnTo>
                  <a:pt x="1514886" y="542290"/>
                </a:lnTo>
                <a:lnTo>
                  <a:pt x="1510597" y="547370"/>
                </a:lnTo>
                <a:close/>
              </a:path>
              <a:path w="4096384" h="836930">
                <a:moveTo>
                  <a:pt x="1554605" y="549910"/>
                </a:moveTo>
                <a:lnTo>
                  <a:pt x="1546905" y="541020"/>
                </a:lnTo>
                <a:lnTo>
                  <a:pt x="1554781" y="542291"/>
                </a:lnTo>
                <a:lnTo>
                  <a:pt x="1558796" y="543560"/>
                </a:lnTo>
                <a:lnTo>
                  <a:pt x="1555384" y="546019"/>
                </a:lnTo>
                <a:lnTo>
                  <a:pt x="1555109" y="546100"/>
                </a:lnTo>
                <a:lnTo>
                  <a:pt x="1555273" y="546100"/>
                </a:lnTo>
                <a:lnTo>
                  <a:pt x="1554917" y="548723"/>
                </a:lnTo>
                <a:lnTo>
                  <a:pt x="1554605" y="549910"/>
                </a:lnTo>
                <a:close/>
              </a:path>
              <a:path w="4096384" h="836930">
                <a:moveTo>
                  <a:pt x="1656186" y="542290"/>
                </a:moveTo>
                <a:lnTo>
                  <a:pt x="1654676" y="542290"/>
                </a:lnTo>
                <a:lnTo>
                  <a:pt x="1656857" y="541020"/>
                </a:lnTo>
                <a:lnTo>
                  <a:pt x="1656186" y="542290"/>
                </a:lnTo>
                <a:close/>
              </a:path>
              <a:path w="4096384" h="836930">
                <a:moveTo>
                  <a:pt x="1654008" y="549910"/>
                </a:moveTo>
                <a:lnTo>
                  <a:pt x="1652162" y="549910"/>
                </a:lnTo>
                <a:lnTo>
                  <a:pt x="1656857" y="541020"/>
                </a:lnTo>
                <a:lnTo>
                  <a:pt x="1663205" y="541020"/>
                </a:lnTo>
                <a:lnTo>
                  <a:pt x="1658533" y="547370"/>
                </a:lnTo>
                <a:lnTo>
                  <a:pt x="1660713" y="547370"/>
                </a:lnTo>
                <a:lnTo>
                  <a:pt x="1661964" y="548723"/>
                </a:lnTo>
                <a:lnTo>
                  <a:pt x="1654008" y="549910"/>
                </a:lnTo>
                <a:close/>
              </a:path>
              <a:path w="4096384" h="836930">
                <a:moveTo>
                  <a:pt x="1794814" y="551180"/>
                </a:moveTo>
                <a:lnTo>
                  <a:pt x="1788777" y="551180"/>
                </a:lnTo>
                <a:lnTo>
                  <a:pt x="1787322" y="548112"/>
                </a:lnTo>
                <a:lnTo>
                  <a:pt x="1796994" y="541020"/>
                </a:lnTo>
                <a:lnTo>
                  <a:pt x="1797809" y="547194"/>
                </a:lnTo>
                <a:lnTo>
                  <a:pt x="1797694" y="547544"/>
                </a:lnTo>
                <a:lnTo>
                  <a:pt x="1794814" y="55118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88777" y="558800"/>
                </a:lnTo>
                <a:lnTo>
                  <a:pt x="1797694" y="547544"/>
                </a:lnTo>
                <a:lnTo>
                  <a:pt x="1797809" y="547194"/>
                </a:lnTo>
                <a:lnTo>
                  <a:pt x="1796994" y="541020"/>
                </a:lnTo>
                <a:lnTo>
                  <a:pt x="1810034" y="541020"/>
                </a:lnTo>
                <a:lnTo>
                  <a:pt x="1808558" y="542290"/>
                </a:lnTo>
                <a:lnTo>
                  <a:pt x="1864228" y="542290"/>
                </a:lnTo>
                <a:lnTo>
                  <a:pt x="1864023" y="543560"/>
                </a:lnTo>
                <a:lnTo>
                  <a:pt x="1820128" y="543560"/>
                </a:lnTo>
                <a:lnTo>
                  <a:pt x="1820630" y="544830"/>
                </a:lnTo>
                <a:lnTo>
                  <a:pt x="1808224" y="544830"/>
                </a:lnTo>
                <a:lnTo>
                  <a:pt x="1807724" y="546089"/>
                </a:lnTo>
                <a:lnTo>
                  <a:pt x="1809566" y="547370"/>
                </a:lnTo>
                <a:lnTo>
                  <a:pt x="1821634" y="547370"/>
                </a:lnTo>
                <a:lnTo>
                  <a:pt x="1822220" y="548640"/>
                </a:lnTo>
                <a:lnTo>
                  <a:pt x="1797832" y="548640"/>
                </a:lnTo>
                <a:lnTo>
                  <a:pt x="1802266" y="552373"/>
                </a:lnTo>
                <a:lnTo>
                  <a:pt x="1802239" y="552745"/>
                </a:lnTo>
                <a:lnTo>
                  <a:pt x="1801899" y="553602"/>
                </a:lnTo>
                <a:lnTo>
                  <a:pt x="1801185" y="556260"/>
                </a:lnTo>
                <a:lnTo>
                  <a:pt x="1810738" y="556260"/>
                </a:lnTo>
                <a:lnTo>
                  <a:pt x="1809396" y="557530"/>
                </a:lnTo>
                <a:lnTo>
                  <a:pt x="1795318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2354349" y="548640"/>
                </a:moveTo>
                <a:lnTo>
                  <a:pt x="2360890" y="541020"/>
                </a:lnTo>
                <a:lnTo>
                  <a:pt x="2361224" y="543560"/>
                </a:lnTo>
                <a:lnTo>
                  <a:pt x="2365245" y="544830"/>
                </a:lnTo>
                <a:lnTo>
                  <a:pt x="2360866" y="546109"/>
                </a:lnTo>
                <a:lnTo>
                  <a:pt x="2354349" y="54864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54349" y="548640"/>
                </a:lnTo>
                <a:lnTo>
                  <a:pt x="2361465" y="545932"/>
                </a:lnTo>
                <a:lnTo>
                  <a:pt x="2365245" y="544830"/>
                </a:lnTo>
                <a:lnTo>
                  <a:pt x="2361224" y="543560"/>
                </a:lnTo>
                <a:lnTo>
                  <a:pt x="2360890" y="541020"/>
                </a:lnTo>
                <a:lnTo>
                  <a:pt x="2364741" y="541020"/>
                </a:lnTo>
                <a:lnTo>
                  <a:pt x="2363902" y="543560"/>
                </a:lnTo>
                <a:lnTo>
                  <a:pt x="2373122" y="543560"/>
                </a:lnTo>
                <a:lnTo>
                  <a:pt x="2373052" y="544918"/>
                </a:lnTo>
                <a:lnTo>
                  <a:pt x="2372120" y="546100"/>
                </a:lnTo>
                <a:lnTo>
                  <a:pt x="2398055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52914" y="549910"/>
                </a:moveTo>
                <a:lnTo>
                  <a:pt x="2454086" y="544830"/>
                </a:lnTo>
                <a:lnTo>
                  <a:pt x="2455258" y="541020"/>
                </a:lnTo>
                <a:lnTo>
                  <a:pt x="2452914" y="549910"/>
                </a:lnTo>
                <a:close/>
              </a:path>
              <a:path w="4096384" h="836930">
                <a:moveTo>
                  <a:pt x="2514091" y="554990"/>
                </a:moveTo>
                <a:lnTo>
                  <a:pt x="2449391" y="554990"/>
                </a:lnTo>
                <a:lnTo>
                  <a:pt x="2450563" y="549910"/>
                </a:lnTo>
                <a:lnTo>
                  <a:pt x="2452914" y="549910"/>
                </a:lnTo>
                <a:lnTo>
                  <a:pt x="2455258" y="541020"/>
                </a:lnTo>
                <a:lnTo>
                  <a:pt x="2515283" y="541020"/>
                </a:lnTo>
                <a:lnTo>
                  <a:pt x="2516108" y="542290"/>
                </a:lnTo>
                <a:lnTo>
                  <a:pt x="2468658" y="542291"/>
                </a:lnTo>
                <a:lnTo>
                  <a:pt x="2466331" y="543560"/>
                </a:lnTo>
                <a:lnTo>
                  <a:pt x="2466210" y="544394"/>
                </a:lnTo>
                <a:lnTo>
                  <a:pt x="2466295" y="545016"/>
                </a:lnTo>
                <a:lnTo>
                  <a:pt x="2468164" y="547370"/>
                </a:lnTo>
                <a:lnTo>
                  <a:pt x="2481990" y="547370"/>
                </a:lnTo>
                <a:lnTo>
                  <a:pt x="2482249" y="548640"/>
                </a:lnTo>
                <a:lnTo>
                  <a:pt x="2516265" y="548640"/>
                </a:lnTo>
                <a:lnTo>
                  <a:pt x="2514949" y="549910"/>
                </a:lnTo>
                <a:lnTo>
                  <a:pt x="2514130" y="552333"/>
                </a:lnTo>
                <a:lnTo>
                  <a:pt x="2514091" y="554990"/>
                </a:lnTo>
                <a:close/>
              </a:path>
              <a:path w="4096384" h="836930">
                <a:moveTo>
                  <a:pt x="2620356" y="548640"/>
                </a:moveTo>
                <a:lnTo>
                  <a:pt x="2613658" y="548640"/>
                </a:lnTo>
                <a:lnTo>
                  <a:pt x="2613564" y="547877"/>
                </a:lnTo>
                <a:lnTo>
                  <a:pt x="2613443" y="545932"/>
                </a:lnTo>
                <a:lnTo>
                  <a:pt x="2616349" y="541020"/>
                </a:lnTo>
                <a:lnTo>
                  <a:pt x="262035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0356" y="548640"/>
                </a:lnTo>
                <a:lnTo>
                  <a:pt x="2616349" y="541020"/>
                </a:lnTo>
                <a:lnTo>
                  <a:pt x="2634546" y="541020"/>
                </a:lnTo>
                <a:lnTo>
                  <a:pt x="2634847" y="543560"/>
                </a:lnTo>
                <a:lnTo>
                  <a:pt x="2630584" y="543560"/>
                </a:lnTo>
                <a:lnTo>
                  <a:pt x="2629455" y="546019"/>
                </a:lnTo>
                <a:lnTo>
                  <a:pt x="2629089" y="547371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96603" y="547370"/>
                </a:lnTo>
                <a:lnTo>
                  <a:pt x="2693910" y="546109"/>
                </a:lnTo>
                <a:lnTo>
                  <a:pt x="2694629" y="544830"/>
                </a:lnTo>
                <a:lnTo>
                  <a:pt x="2696135" y="544830"/>
                </a:lnTo>
                <a:lnTo>
                  <a:pt x="2698977" y="541020"/>
                </a:lnTo>
                <a:lnTo>
                  <a:pt x="2699755" y="544478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734127" y="548258"/>
                </a:moveTo>
                <a:lnTo>
                  <a:pt x="2735691" y="546100"/>
                </a:lnTo>
                <a:lnTo>
                  <a:pt x="2735533" y="546100"/>
                </a:lnTo>
                <a:lnTo>
                  <a:pt x="2733360" y="541020"/>
                </a:lnTo>
                <a:lnTo>
                  <a:pt x="2738225" y="542290"/>
                </a:lnTo>
                <a:lnTo>
                  <a:pt x="2744596" y="542290"/>
                </a:lnTo>
                <a:lnTo>
                  <a:pt x="2736000" y="547370"/>
                </a:lnTo>
                <a:lnTo>
                  <a:pt x="2735688" y="547371"/>
                </a:lnTo>
                <a:lnTo>
                  <a:pt x="2734127" y="548258"/>
                </a:lnTo>
                <a:close/>
              </a:path>
              <a:path w="4096384" h="836930">
                <a:moveTo>
                  <a:pt x="2825049" y="554990"/>
                </a:moveTo>
                <a:lnTo>
                  <a:pt x="2821015" y="549670"/>
                </a:lnTo>
                <a:lnTo>
                  <a:pt x="2818037" y="545016"/>
                </a:lnTo>
                <a:lnTo>
                  <a:pt x="2817910" y="544783"/>
                </a:lnTo>
                <a:lnTo>
                  <a:pt x="2817303" y="541020"/>
                </a:lnTo>
                <a:lnTo>
                  <a:pt x="2823188" y="542289"/>
                </a:lnTo>
                <a:lnTo>
                  <a:pt x="2821771" y="543486"/>
                </a:lnTo>
                <a:lnTo>
                  <a:pt x="2821883" y="544238"/>
                </a:lnTo>
                <a:lnTo>
                  <a:pt x="2825049" y="55499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71295" y="547370"/>
                </a:lnTo>
                <a:lnTo>
                  <a:pt x="3068874" y="545777"/>
                </a:lnTo>
                <a:lnTo>
                  <a:pt x="3068872" y="545305"/>
                </a:lnTo>
                <a:lnTo>
                  <a:pt x="3068994" y="544394"/>
                </a:lnTo>
                <a:lnTo>
                  <a:pt x="3069120" y="543976"/>
                </a:lnTo>
                <a:lnTo>
                  <a:pt x="3074969" y="541020"/>
                </a:lnTo>
                <a:lnTo>
                  <a:pt x="3076146" y="544783"/>
                </a:lnTo>
                <a:lnTo>
                  <a:pt x="3075818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86205" y="561340"/>
                </a:moveTo>
                <a:lnTo>
                  <a:pt x="3077660" y="561340"/>
                </a:lnTo>
                <a:lnTo>
                  <a:pt x="3078503" y="559215"/>
                </a:lnTo>
                <a:lnTo>
                  <a:pt x="3078629" y="558702"/>
                </a:lnTo>
                <a:lnTo>
                  <a:pt x="3077660" y="556260"/>
                </a:lnTo>
                <a:lnTo>
                  <a:pt x="3000539" y="556260"/>
                </a:lnTo>
                <a:lnTo>
                  <a:pt x="3000539" y="548640"/>
                </a:lnTo>
                <a:lnTo>
                  <a:pt x="3074294" y="548640"/>
                </a:lnTo>
                <a:lnTo>
                  <a:pt x="3075818" y="547371"/>
                </a:lnTo>
                <a:lnTo>
                  <a:pt x="3076146" y="544783"/>
                </a:lnTo>
                <a:lnTo>
                  <a:pt x="3074969" y="541020"/>
                </a:lnTo>
                <a:lnTo>
                  <a:pt x="3079159" y="541020"/>
                </a:lnTo>
                <a:lnTo>
                  <a:pt x="3080508" y="543560"/>
                </a:lnTo>
                <a:lnTo>
                  <a:pt x="3095267" y="543560"/>
                </a:lnTo>
                <a:lnTo>
                  <a:pt x="3096267" y="544830"/>
                </a:lnTo>
                <a:lnTo>
                  <a:pt x="3089230" y="544830"/>
                </a:lnTo>
                <a:lnTo>
                  <a:pt x="3087030" y="546100"/>
                </a:lnTo>
                <a:lnTo>
                  <a:pt x="3088045" y="546100"/>
                </a:lnTo>
                <a:lnTo>
                  <a:pt x="3088562" y="547370"/>
                </a:lnTo>
                <a:lnTo>
                  <a:pt x="3081340" y="547370"/>
                </a:lnTo>
                <a:lnTo>
                  <a:pt x="3080138" y="549910"/>
                </a:lnTo>
                <a:lnTo>
                  <a:pt x="3063916" y="549910"/>
                </a:lnTo>
                <a:lnTo>
                  <a:pt x="3067255" y="551180"/>
                </a:lnTo>
                <a:lnTo>
                  <a:pt x="3055371" y="551180"/>
                </a:lnTo>
                <a:lnTo>
                  <a:pt x="3054520" y="552450"/>
                </a:lnTo>
                <a:lnTo>
                  <a:pt x="3012790" y="552450"/>
                </a:lnTo>
                <a:lnTo>
                  <a:pt x="3012790" y="553720"/>
                </a:lnTo>
                <a:lnTo>
                  <a:pt x="3078668" y="553720"/>
                </a:lnTo>
                <a:lnTo>
                  <a:pt x="3084522" y="557530"/>
                </a:lnTo>
                <a:lnTo>
                  <a:pt x="3085946" y="557530"/>
                </a:lnTo>
                <a:lnTo>
                  <a:pt x="3085221" y="558758"/>
                </a:lnTo>
                <a:lnTo>
                  <a:pt x="3085314" y="559096"/>
                </a:lnTo>
                <a:lnTo>
                  <a:pt x="3086205" y="561340"/>
                </a:lnTo>
                <a:close/>
              </a:path>
              <a:path w="4096384" h="836930">
                <a:moveTo>
                  <a:pt x="3401852" y="549910"/>
                </a:moveTo>
                <a:lnTo>
                  <a:pt x="3399251" y="548585"/>
                </a:lnTo>
                <a:lnTo>
                  <a:pt x="3395522" y="546241"/>
                </a:lnTo>
                <a:lnTo>
                  <a:pt x="3395413" y="545991"/>
                </a:lnTo>
                <a:lnTo>
                  <a:pt x="3400686" y="541020"/>
                </a:lnTo>
                <a:lnTo>
                  <a:pt x="3402519" y="543560"/>
                </a:lnTo>
                <a:lnTo>
                  <a:pt x="3403132" y="544713"/>
                </a:lnTo>
                <a:lnTo>
                  <a:pt x="3403007" y="545537"/>
                </a:lnTo>
                <a:lnTo>
                  <a:pt x="3401852" y="549910"/>
                </a:lnTo>
                <a:close/>
              </a:path>
              <a:path w="4096384" h="836930">
                <a:moveTo>
                  <a:pt x="3404600" y="549910"/>
                </a:moveTo>
                <a:lnTo>
                  <a:pt x="3401852" y="549910"/>
                </a:lnTo>
                <a:lnTo>
                  <a:pt x="3403007" y="545537"/>
                </a:lnTo>
                <a:lnTo>
                  <a:pt x="3403132" y="544713"/>
                </a:lnTo>
                <a:lnTo>
                  <a:pt x="3402466" y="543486"/>
                </a:lnTo>
                <a:lnTo>
                  <a:pt x="3400686" y="541020"/>
                </a:lnTo>
                <a:lnTo>
                  <a:pt x="3404693" y="541020"/>
                </a:lnTo>
                <a:lnTo>
                  <a:pt x="3404693" y="546100"/>
                </a:lnTo>
                <a:lnTo>
                  <a:pt x="3406199" y="546100"/>
                </a:lnTo>
                <a:lnTo>
                  <a:pt x="3404600" y="549910"/>
                </a:lnTo>
                <a:close/>
              </a:path>
              <a:path w="4096384" h="836930">
                <a:moveTo>
                  <a:pt x="3453468" y="547370"/>
                </a:moveTo>
                <a:lnTo>
                  <a:pt x="3450961" y="547370"/>
                </a:lnTo>
                <a:lnTo>
                  <a:pt x="3451786" y="541020"/>
                </a:lnTo>
                <a:lnTo>
                  <a:pt x="3456498" y="542289"/>
                </a:lnTo>
                <a:lnTo>
                  <a:pt x="3456625" y="544394"/>
                </a:lnTo>
                <a:lnTo>
                  <a:pt x="3456503" y="545016"/>
                </a:lnTo>
                <a:lnTo>
                  <a:pt x="3455626" y="546109"/>
                </a:lnTo>
                <a:lnTo>
                  <a:pt x="3453468" y="547370"/>
                </a:lnTo>
                <a:close/>
              </a:path>
              <a:path w="4096384" h="836930">
                <a:moveTo>
                  <a:pt x="3456500" y="542290"/>
                </a:moveTo>
                <a:lnTo>
                  <a:pt x="3451786" y="541020"/>
                </a:lnTo>
                <a:lnTo>
                  <a:pt x="3456330" y="541020"/>
                </a:lnTo>
                <a:lnTo>
                  <a:pt x="3456500" y="542290"/>
                </a:lnTo>
                <a:close/>
              </a:path>
              <a:path w="4096384" h="836930">
                <a:moveTo>
                  <a:pt x="3502911" y="551180"/>
                </a:moveTo>
                <a:lnTo>
                  <a:pt x="3496724" y="541020"/>
                </a:lnTo>
                <a:lnTo>
                  <a:pt x="3499572" y="543560"/>
                </a:lnTo>
                <a:lnTo>
                  <a:pt x="3520982" y="543560"/>
                </a:lnTo>
                <a:lnTo>
                  <a:pt x="3515976" y="546100"/>
                </a:lnTo>
                <a:lnTo>
                  <a:pt x="3506086" y="546109"/>
                </a:lnTo>
                <a:lnTo>
                  <a:pt x="3502243" y="548640"/>
                </a:lnTo>
                <a:lnTo>
                  <a:pt x="3501903" y="548640"/>
                </a:lnTo>
                <a:lnTo>
                  <a:pt x="3502911" y="551180"/>
                </a:lnTo>
                <a:close/>
              </a:path>
              <a:path w="4096384" h="836930">
                <a:moveTo>
                  <a:pt x="3499729" y="543560"/>
                </a:moveTo>
                <a:lnTo>
                  <a:pt x="3499572" y="543560"/>
                </a:lnTo>
                <a:lnTo>
                  <a:pt x="3496724" y="541020"/>
                </a:lnTo>
                <a:lnTo>
                  <a:pt x="3501549" y="541020"/>
                </a:lnTo>
                <a:lnTo>
                  <a:pt x="3499729" y="543560"/>
                </a:lnTo>
                <a:close/>
              </a:path>
              <a:path w="4096384" h="836930">
                <a:moveTo>
                  <a:pt x="3605170" y="576580"/>
                </a:moveTo>
                <a:lnTo>
                  <a:pt x="3580393" y="551180"/>
                </a:lnTo>
                <a:lnTo>
                  <a:pt x="3585719" y="546109"/>
                </a:lnTo>
                <a:lnTo>
                  <a:pt x="3594942" y="541020"/>
                </a:lnTo>
                <a:lnTo>
                  <a:pt x="3584721" y="551180"/>
                </a:lnTo>
                <a:lnTo>
                  <a:pt x="3585070" y="552524"/>
                </a:lnTo>
                <a:lnTo>
                  <a:pt x="3585572" y="554990"/>
                </a:lnTo>
                <a:lnTo>
                  <a:pt x="3592434" y="563880"/>
                </a:lnTo>
                <a:lnTo>
                  <a:pt x="3598049" y="563880"/>
                </a:lnTo>
                <a:lnTo>
                  <a:pt x="3600638" y="572770"/>
                </a:lnTo>
                <a:lnTo>
                  <a:pt x="3600147" y="572770"/>
                </a:lnTo>
                <a:lnTo>
                  <a:pt x="3605170" y="576580"/>
                </a:lnTo>
                <a:close/>
              </a:path>
              <a:path w="4096384" h="836930">
                <a:moveTo>
                  <a:pt x="3592434" y="563880"/>
                </a:moveTo>
                <a:lnTo>
                  <a:pt x="3585572" y="554990"/>
                </a:lnTo>
                <a:lnTo>
                  <a:pt x="3585070" y="552524"/>
                </a:lnTo>
                <a:lnTo>
                  <a:pt x="3584721" y="551180"/>
                </a:lnTo>
                <a:lnTo>
                  <a:pt x="3594942" y="541020"/>
                </a:lnTo>
                <a:lnTo>
                  <a:pt x="3713458" y="541020"/>
                </a:lnTo>
                <a:lnTo>
                  <a:pt x="3715966" y="542290"/>
                </a:lnTo>
                <a:lnTo>
                  <a:pt x="3605165" y="542291"/>
                </a:lnTo>
                <a:lnTo>
                  <a:pt x="3598982" y="544830"/>
                </a:lnTo>
                <a:lnTo>
                  <a:pt x="3597116" y="544830"/>
                </a:lnTo>
                <a:lnTo>
                  <a:pt x="3599321" y="548640"/>
                </a:lnTo>
                <a:lnTo>
                  <a:pt x="3598465" y="548640"/>
                </a:lnTo>
                <a:lnTo>
                  <a:pt x="3593933" y="549910"/>
                </a:lnTo>
                <a:lnTo>
                  <a:pt x="3595585" y="550400"/>
                </a:lnTo>
                <a:lnTo>
                  <a:pt x="3595493" y="550532"/>
                </a:lnTo>
                <a:lnTo>
                  <a:pt x="3592602" y="552373"/>
                </a:lnTo>
                <a:lnTo>
                  <a:pt x="3592700" y="553009"/>
                </a:lnTo>
                <a:lnTo>
                  <a:pt x="3593964" y="556260"/>
                </a:lnTo>
                <a:lnTo>
                  <a:pt x="3596867" y="558702"/>
                </a:lnTo>
                <a:lnTo>
                  <a:pt x="3596799" y="559311"/>
                </a:lnTo>
                <a:lnTo>
                  <a:pt x="3595613" y="562611"/>
                </a:lnTo>
                <a:lnTo>
                  <a:pt x="3592434" y="563880"/>
                </a:lnTo>
                <a:close/>
              </a:path>
              <a:path w="4096384" h="836930">
                <a:moveTo>
                  <a:pt x="3848561" y="552450"/>
                </a:moveTo>
                <a:lnTo>
                  <a:pt x="3851592" y="541020"/>
                </a:lnTo>
                <a:lnTo>
                  <a:pt x="3851501" y="542290"/>
                </a:lnTo>
                <a:lnTo>
                  <a:pt x="3851409" y="543560"/>
                </a:lnTo>
                <a:lnTo>
                  <a:pt x="3852683" y="543560"/>
                </a:lnTo>
                <a:lnTo>
                  <a:pt x="3853957" y="544830"/>
                </a:lnTo>
                <a:lnTo>
                  <a:pt x="3852600" y="544830"/>
                </a:lnTo>
                <a:lnTo>
                  <a:pt x="3850316" y="548813"/>
                </a:lnTo>
                <a:lnTo>
                  <a:pt x="3848561" y="552450"/>
                </a:lnTo>
                <a:close/>
              </a:path>
              <a:path w="4096384" h="836930">
                <a:moveTo>
                  <a:pt x="3857780" y="548640"/>
                </a:moveTo>
                <a:lnTo>
                  <a:pt x="3851713" y="542593"/>
                </a:lnTo>
                <a:lnTo>
                  <a:pt x="3851592" y="541020"/>
                </a:lnTo>
                <a:lnTo>
                  <a:pt x="3856791" y="541020"/>
                </a:lnTo>
                <a:lnTo>
                  <a:pt x="3857670" y="545537"/>
                </a:lnTo>
                <a:lnTo>
                  <a:pt x="3857780" y="548640"/>
                </a:lnTo>
                <a:close/>
              </a:path>
              <a:path w="4096384" h="836930">
                <a:moveTo>
                  <a:pt x="3876238" y="549910"/>
                </a:moveTo>
                <a:lnTo>
                  <a:pt x="3870358" y="549910"/>
                </a:lnTo>
                <a:lnTo>
                  <a:pt x="3867035" y="548656"/>
                </a:lnTo>
                <a:lnTo>
                  <a:pt x="3866955" y="548442"/>
                </a:lnTo>
                <a:lnTo>
                  <a:pt x="3866631" y="546767"/>
                </a:lnTo>
                <a:lnTo>
                  <a:pt x="3866519" y="546089"/>
                </a:lnTo>
                <a:lnTo>
                  <a:pt x="3868572" y="544783"/>
                </a:lnTo>
                <a:lnTo>
                  <a:pt x="3872873" y="541020"/>
                </a:lnTo>
                <a:lnTo>
                  <a:pt x="3872967" y="541269"/>
                </a:lnTo>
                <a:lnTo>
                  <a:pt x="3872842" y="542697"/>
                </a:lnTo>
                <a:lnTo>
                  <a:pt x="3872198" y="546100"/>
                </a:lnTo>
                <a:lnTo>
                  <a:pt x="3874796" y="546100"/>
                </a:lnTo>
                <a:lnTo>
                  <a:pt x="3876238" y="549910"/>
                </a:lnTo>
                <a:close/>
              </a:path>
              <a:path w="4096384" h="836930">
                <a:moveTo>
                  <a:pt x="3873064" y="541525"/>
                </a:moveTo>
                <a:lnTo>
                  <a:pt x="3872873" y="541020"/>
                </a:lnTo>
                <a:lnTo>
                  <a:pt x="3873160" y="541020"/>
                </a:lnTo>
                <a:lnTo>
                  <a:pt x="3873064" y="541525"/>
                </a:lnTo>
                <a:close/>
              </a:path>
              <a:path w="4096384" h="836930">
                <a:moveTo>
                  <a:pt x="4039797" y="542006"/>
                </a:moveTo>
                <a:lnTo>
                  <a:pt x="4039143" y="541020"/>
                </a:lnTo>
                <a:lnTo>
                  <a:pt x="4040332" y="541269"/>
                </a:lnTo>
                <a:lnTo>
                  <a:pt x="4039797" y="542006"/>
                </a:lnTo>
                <a:close/>
              </a:path>
              <a:path w="4096384" h="836930">
                <a:moveTo>
                  <a:pt x="4040332" y="541269"/>
                </a:moveTo>
                <a:lnTo>
                  <a:pt x="4039143" y="541020"/>
                </a:lnTo>
                <a:lnTo>
                  <a:pt x="4040513" y="541020"/>
                </a:lnTo>
                <a:lnTo>
                  <a:pt x="4040332" y="541269"/>
                </a:lnTo>
                <a:close/>
              </a:path>
              <a:path w="4096384" h="836930">
                <a:moveTo>
                  <a:pt x="2804758" y="548640"/>
                </a:moveTo>
                <a:lnTo>
                  <a:pt x="2802584" y="546100"/>
                </a:lnTo>
                <a:lnTo>
                  <a:pt x="2804266" y="546100"/>
                </a:lnTo>
                <a:lnTo>
                  <a:pt x="2800197" y="542245"/>
                </a:lnTo>
                <a:lnTo>
                  <a:pt x="2800076" y="542006"/>
                </a:lnTo>
                <a:lnTo>
                  <a:pt x="2800500" y="541037"/>
                </a:lnTo>
                <a:lnTo>
                  <a:pt x="2806257" y="543560"/>
                </a:lnTo>
                <a:lnTo>
                  <a:pt x="2807878" y="544783"/>
                </a:lnTo>
                <a:lnTo>
                  <a:pt x="2807784" y="545016"/>
                </a:lnTo>
                <a:lnTo>
                  <a:pt x="2804758" y="548640"/>
                </a:lnTo>
                <a:close/>
              </a:path>
              <a:path w="4096384" h="836930">
                <a:moveTo>
                  <a:pt x="3374691" y="551180"/>
                </a:moveTo>
                <a:lnTo>
                  <a:pt x="3371332" y="546109"/>
                </a:lnTo>
                <a:lnTo>
                  <a:pt x="3369851" y="541577"/>
                </a:lnTo>
                <a:lnTo>
                  <a:pt x="3369734" y="541151"/>
                </a:lnTo>
                <a:lnTo>
                  <a:pt x="3374691" y="551180"/>
                </a:lnTo>
                <a:close/>
              </a:path>
              <a:path w="4096384" h="836930">
                <a:moveTo>
                  <a:pt x="3378548" y="556260"/>
                </a:moveTo>
                <a:lnTo>
                  <a:pt x="3369001" y="556260"/>
                </a:lnTo>
                <a:lnTo>
                  <a:pt x="3369151" y="549910"/>
                </a:lnTo>
                <a:lnTo>
                  <a:pt x="3361621" y="549910"/>
                </a:lnTo>
                <a:lnTo>
                  <a:pt x="3360947" y="543560"/>
                </a:lnTo>
                <a:lnTo>
                  <a:pt x="3365812" y="543560"/>
                </a:lnTo>
                <a:lnTo>
                  <a:pt x="3369715" y="541163"/>
                </a:lnTo>
                <a:lnTo>
                  <a:pt x="3371332" y="546109"/>
                </a:lnTo>
                <a:lnTo>
                  <a:pt x="3375880" y="552745"/>
                </a:lnTo>
                <a:lnTo>
                  <a:pt x="3378548" y="556260"/>
                </a:lnTo>
                <a:close/>
              </a:path>
              <a:path w="4096384" h="836930">
                <a:moveTo>
                  <a:pt x="3221299" y="552450"/>
                </a:moveTo>
                <a:lnTo>
                  <a:pt x="3213260" y="552450"/>
                </a:lnTo>
                <a:lnTo>
                  <a:pt x="3213443" y="551180"/>
                </a:lnTo>
                <a:lnTo>
                  <a:pt x="3213594" y="549910"/>
                </a:lnTo>
                <a:lnTo>
                  <a:pt x="3207309" y="548656"/>
                </a:lnTo>
                <a:lnTo>
                  <a:pt x="3207778" y="545537"/>
                </a:lnTo>
                <a:lnTo>
                  <a:pt x="3207904" y="541577"/>
                </a:lnTo>
                <a:lnTo>
                  <a:pt x="3210236" y="541223"/>
                </a:lnTo>
                <a:lnTo>
                  <a:pt x="3219965" y="547370"/>
                </a:lnTo>
                <a:lnTo>
                  <a:pt x="3237410" y="547370"/>
                </a:lnTo>
                <a:lnTo>
                  <a:pt x="3236064" y="549910"/>
                </a:lnTo>
                <a:lnTo>
                  <a:pt x="3223871" y="549910"/>
                </a:lnTo>
                <a:lnTo>
                  <a:pt x="3221299" y="552450"/>
                </a:lnTo>
                <a:close/>
              </a:path>
              <a:path w="4096384" h="836930">
                <a:moveTo>
                  <a:pt x="4044191" y="548640"/>
                </a:moveTo>
                <a:lnTo>
                  <a:pt x="4039986" y="542291"/>
                </a:lnTo>
                <a:lnTo>
                  <a:pt x="4039899" y="541866"/>
                </a:lnTo>
                <a:lnTo>
                  <a:pt x="4040332" y="541269"/>
                </a:lnTo>
                <a:lnTo>
                  <a:pt x="4046028" y="542479"/>
                </a:lnTo>
                <a:lnTo>
                  <a:pt x="4050720" y="543560"/>
                </a:lnTo>
                <a:lnTo>
                  <a:pt x="4044191" y="548640"/>
                </a:lnTo>
                <a:close/>
              </a:path>
              <a:path w="4096384" h="836930">
                <a:moveTo>
                  <a:pt x="1488399" y="553720"/>
                </a:moveTo>
                <a:lnTo>
                  <a:pt x="1482369" y="544830"/>
                </a:lnTo>
                <a:lnTo>
                  <a:pt x="1485551" y="544830"/>
                </a:lnTo>
                <a:lnTo>
                  <a:pt x="1490051" y="541420"/>
                </a:lnTo>
                <a:lnTo>
                  <a:pt x="1491697" y="541866"/>
                </a:lnTo>
                <a:lnTo>
                  <a:pt x="1488399" y="553720"/>
                </a:lnTo>
                <a:close/>
              </a:path>
              <a:path w="4096384" h="836930">
                <a:moveTo>
                  <a:pt x="673848" y="556260"/>
                </a:moveTo>
                <a:lnTo>
                  <a:pt x="671213" y="556260"/>
                </a:lnTo>
                <a:lnTo>
                  <a:pt x="672971" y="552477"/>
                </a:lnTo>
                <a:lnTo>
                  <a:pt x="674000" y="548640"/>
                </a:lnTo>
                <a:lnTo>
                  <a:pt x="673065" y="548640"/>
                </a:lnTo>
                <a:lnTo>
                  <a:pt x="668984" y="543340"/>
                </a:lnTo>
                <a:lnTo>
                  <a:pt x="668690" y="541438"/>
                </a:lnTo>
                <a:lnTo>
                  <a:pt x="671727" y="542291"/>
                </a:lnTo>
                <a:lnTo>
                  <a:pt x="676266" y="544238"/>
                </a:lnTo>
                <a:lnTo>
                  <a:pt x="674741" y="544830"/>
                </a:lnTo>
                <a:lnTo>
                  <a:pt x="680608" y="546100"/>
                </a:lnTo>
                <a:lnTo>
                  <a:pt x="684019" y="546100"/>
                </a:lnTo>
                <a:lnTo>
                  <a:pt x="682121" y="551180"/>
                </a:lnTo>
                <a:lnTo>
                  <a:pt x="673848" y="556260"/>
                </a:lnTo>
                <a:close/>
              </a:path>
              <a:path w="4096384" h="836930">
                <a:moveTo>
                  <a:pt x="3872198" y="546100"/>
                </a:moveTo>
                <a:lnTo>
                  <a:pt x="3873064" y="541525"/>
                </a:lnTo>
                <a:lnTo>
                  <a:pt x="3874091" y="544238"/>
                </a:lnTo>
                <a:lnTo>
                  <a:pt x="3874054" y="544478"/>
                </a:lnTo>
                <a:lnTo>
                  <a:pt x="3872198" y="546100"/>
                </a:lnTo>
                <a:close/>
              </a:path>
              <a:path w="4096384" h="836930">
                <a:moveTo>
                  <a:pt x="3209403" y="577850"/>
                </a:moveTo>
                <a:lnTo>
                  <a:pt x="3201532" y="577850"/>
                </a:lnTo>
                <a:lnTo>
                  <a:pt x="3190630" y="561340"/>
                </a:lnTo>
                <a:lnTo>
                  <a:pt x="3185407" y="561340"/>
                </a:lnTo>
                <a:lnTo>
                  <a:pt x="3190553" y="557530"/>
                </a:lnTo>
                <a:lnTo>
                  <a:pt x="3197198" y="548656"/>
                </a:lnTo>
                <a:lnTo>
                  <a:pt x="3199801" y="543976"/>
                </a:lnTo>
                <a:lnTo>
                  <a:pt x="3199915" y="543486"/>
                </a:lnTo>
                <a:lnTo>
                  <a:pt x="3198010" y="542290"/>
                </a:lnTo>
                <a:lnTo>
                  <a:pt x="3203219" y="542289"/>
                </a:lnTo>
                <a:lnTo>
                  <a:pt x="3207904" y="541577"/>
                </a:lnTo>
                <a:lnTo>
                  <a:pt x="3207778" y="545537"/>
                </a:lnTo>
                <a:lnTo>
                  <a:pt x="3207239" y="548585"/>
                </a:lnTo>
                <a:lnTo>
                  <a:pt x="3213594" y="549910"/>
                </a:lnTo>
                <a:lnTo>
                  <a:pt x="3204189" y="549917"/>
                </a:lnTo>
                <a:lnTo>
                  <a:pt x="3198010" y="551180"/>
                </a:lnTo>
                <a:lnTo>
                  <a:pt x="3203706" y="556260"/>
                </a:lnTo>
                <a:lnTo>
                  <a:pt x="3193328" y="556260"/>
                </a:lnTo>
                <a:lnTo>
                  <a:pt x="3195993" y="563880"/>
                </a:lnTo>
                <a:lnTo>
                  <a:pt x="3199359" y="563880"/>
                </a:lnTo>
                <a:lnTo>
                  <a:pt x="3203215" y="568960"/>
                </a:lnTo>
                <a:lnTo>
                  <a:pt x="3202881" y="568960"/>
                </a:lnTo>
                <a:lnTo>
                  <a:pt x="3202207" y="572770"/>
                </a:lnTo>
                <a:lnTo>
                  <a:pt x="3208444" y="572770"/>
                </a:lnTo>
                <a:lnTo>
                  <a:pt x="3211086" y="576580"/>
                </a:lnTo>
                <a:lnTo>
                  <a:pt x="3204715" y="576580"/>
                </a:lnTo>
                <a:lnTo>
                  <a:pt x="3209403" y="577850"/>
                </a:lnTo>
                <a:close/>
              </a:path>
              <a:path w="4096384" h="836930">
                <a:moveTo>
                  <a:pt x="383389" y="543209"/>
                </a:moveTo>
                <a:lnTo>
                  <a:pt x="381938" y="541792"/>
                </a:lnTo>
                <a:lnTo>
                  <a:pt x="384809" y="542245"/>
                </a:lnTo>
                <a:lnTo>
                  <a:pt x="384528" y="542593"/>
                </a:lnTo>
                <a:lnTo>
                  <a:pt x="383389" y="543209"/>
                </a:lnTo>
                <a:close/>
              </a:path>
              <a:path w="4096384" h="836930">
                <a:moveTo>
                  <a:pt x="385086" y="542289"/>
                </a:moveTo>
                <a:lnTo>
                  <a:pt x="384809" y="542245"/>
                </a:lnTo>
                <a:lnTo>
                  <a:pt x="385147" y="541827"/>
                </a:lnTo>
                <a:lnTo>
                  <a:pt x="385086" y="542289"/>
                </a:lnTo>
                <a:close/>
              </a:path>
              <a:path w="4096384" h="836930">
                <a:moveTo>
                  <a:pt x="1489065" y="562140"/>
                </a:moveTo>
                <a:lnTo>
                  <a:pt x="1488859" y="560070"/>
                </a:lnTo>
                <a:lnTo>
                  <a:pt x="1488733" y="553720"/>
                </a:lnTo>
                <a:lnTo>
                  <a:pt x="1488399" y="553720"/>
                </a:lnTo>
                <a:lnTo>
                  <a:pt x="1491697" y="541866"/>
                </a:lnTo>
                <a:lnTo>
                  <a:pt x="1493264" y="542290"/>
                </a:lnTo>
                <a:lnTo>
                  <a:pt x="1504937" y="542290"/>
                </a:lnTo>
                <a:lnTo>
                  <a:pt x="1503820" y="544830"/>
                </a:lnTo>
                <a:lnTo>
                  <a:pt x="1499629" y="544830"/>
                </a:lnTo>
                <a:lnTo>
                  <a:pt x="1496706" y="550992"/>
                </a:lnTo>
                <a:lnTo>
                  <a:pt x="1496774" y="551377"/>
                </a:lnTo>
                <a:lnTo>
                  <a:pt x="1497625" y="552450"/>
                </a:lnTo>
                <a:lnTo>
                  <a:pt x="1492426" y="552450"/>
                </a:lnTo>
                <a:lnTo>
                  <a:pt x="1492536" y="553812"/>
                </a:lnTo>
                <a:lnTo>
                  <a:pt x="1492968" y="554177"/>
                </a:lnTo>
                <a:lnTo>
                  <a:pt x="1491254" y="554990"/>
                </a:lnTo>
                <a:lnTo>
                  <a:pt x="1489030" y="557392"/>
                </a:lnTo>
                <a:lnTo>
                  <a:pt x="1489157" y="558492"/>
                </a:lnTo>
                <a:lnTo>
                  <a:pt x="1489238" y="558800"/>
                </a:lnTo>
                <a:lnTo>
                  <a:pt x="1498540" y="558800"/>
                </a:lnTo>
                <a:lnTo>
                  <a:pt x="1489065" y="562140"/>
                </a:lnTo>
                <a:close/>
              </a:path>
              <a:path w="4096384" h="836930">
                <a:moveTo>
                  <a:pt x="4035653" y="549910"/>
                </a:moveTo>
                <a:lnTo>
                  <a:pt x="4029439" y="549910"/>
                </a:lnTo>
                <a:lnTo>
                  <a:pt x="4033296" y="548640"/>
                </a:lnTo>
                <a:lnTo>
                  <a:pt x="4034978" y="548640"/>
                </a:lnTo>
                <a:lnTo>
                  <a:pt x="4039797" y="542006"/>
                </a:lnTo>
                <a:lnTo>
                  <a:pt x="4042508" y="546100"/>
                </a:lnTo>
                <a:lnTo>
                  <a:pt x="4042002" y="546109"/>
                </a:lnTo>
                <a:lnTo>
                  <a:pt x="4035653" y="549910"/>
                </a:lnTo>
                <a:close/>
              </a:path>
              <a:path w="4096384" h="836930">
                <a:moveTo>
                  <a:pt x="2801584" y="543560"/>
                </a:moveTo>
                <a:lnTo>
                  <a:pt x="2799395" y="543560"/>
                </a:lnTo>
                <a:lnTo>
                  <a:pt x="2800037" y="542094"/>
                </a:lnTo>
                <a:lnTo>
                  <a:pt x="2801584" y="543560"/>
                </a:lnTo>
                <a:close/>
              </a:path>
              <a:path w="4096384" h="836930">
                <a:moveTo>
                  <a:pt x="384528" y="542593"/>
                </a:moveTo>
                <a:lnTo>
                  <a:pt x="384809" y="542245"/>
                </a:lnTo>
                <a:lnTo>
                  <a:pt x="385086" y="542291"/>
                </a:lnTo>
                <a:lnTo>
                  <a:pt x="384528" y="542593"/>
                </a:lnTo>
                <a:close/>
              </a:path>
              <a:path w="4096384" h="836930">
                <a:moveTo>
                  <a:pt x="91574" y="547370"/>
                </a:moveTo>
                <a:lnTo>
                  <a:pt x="89564" y="547370"/>
                </a:lnTo>
                <a:lnTo>
                  <a:pt x="92247" y="542291"/>
                </a:lnTo>
                <a:lnTo>
                  <a:pt x="95261" y="543560"/>
                </a:lnTo>
                <a:lnTo>
                  <a:pt x="94081" y="545016"/>
                </a:lnTo>
                <a:lnTo>
                  <a:pt x="93069" y="546109"/>
                </a:lnTo>
                <a:lnTo>
                  <a:pt x="91574" y="547370"/>
                </a:lnTo>
                <a:close/>
              </a:path>
              <a:path w="4096384" h="836930">
                <a:moveTo>
                  <a:pt x="108671" y="547370"/>
                </a:moveTo>
                <a:lnTo>
                  <a:pt x="91574" y="547370"/>
                </a:lnTo>
                <a:lnTo>
                  <a:pt x="93069" y="546109"/>
                </a:lnTo>
                <a:lnTo>
                  <a:pt x="94345" y="544713"/>
                </a:lnTo>
                <a:lnTo>
                  <a:pt x="95261" y="543560"/>
                </a:lnTo>
                <a:lnTo>
                  <a:pt x="92242" y="542290"/>
                </a:lnTo>
                <a:lnTo>
                  <a:pt x="100961" y="542291"/>
                </a:lnTo>
                <a:lnTo>
                  <a:pt x="105318" y="544830"/>
                </a:lnTo>
                <a:lnTo>
                  <a:pt x="108671" y="547370"/>
                </a:lnTo>
                <a:close/>
              </a:path>
              <a:path w="4096384" h="836930">
                <a:moveTo>
                  <a:pt x="250982" y="543322"/>
                </a:moveTo>
                <a:lnTo>
                  <a:pt x="250604" y="543110"/>
                </a:lnTo>
                <a:lnTo>
                  <a:pt x="250577" y="542925"/>
                </a:lnTo>
                <a:lnTo>
                  <a:pt x="250982" y="542290"/>
                </a:lnTo>
                <a:lnTo>
                  <a:pt x="250982" y="543322"/>
                </a:lnTo>
                <a:close/>
              </a:path>
              <a:path w="4096384" h="836930">
                <a:moveTo>
                  <a:pt x="253497" y="547370"/>
                </a:moveTo>
                <a:lnTo>
                  <a:pt x="253584" y="544783"/>
                </a:lnTo>
                <a:lnTo>
                  <a:pt x="251013" y="543340"/>
                </a:lnTo>
                <a:lnTo>
                  <a:pt x="250982" y="542290"/>
                </a:lnTo>
                <a:lnTo>
                  <a:pt x="258080" y="542290"/>
                </a:lnTo>
                <a:lnTo>
                  <a:pt x="253497" y="547370"/>
                </a:lnTo>
                <a:close/>
              </a:path>
              <a:path w="4096384" h="836930">
                <a:moveTo>
                  <a:pt x="289922" y="543110"/>
                </a:moveTo>
                <a:lnTo>
                  <a:pt x="290545" y="542290"/>
                </a:lnTo>
                <a:lnTo>
                  <a:pt x="290545" y="542947"/>
                </a:lnTo>
                <a:lnTo>
                  <a:pt x="289922" y="543110"/>
                </a:lnTo>
                <a:close/>
              </a:path>
              <a:path w="4096384" h="836930">
                <a:moveTo>
                  <a:pt x="290545" y="542947"/>
                </a:moveTo>
                <a:lnTo>
                  <a:pt x="290545" y="542290"/>
                </a:lnTo>
                <a:lnTo>
                  <a:pt x="293062" y="542290"/>
                </a:lnTo>
                <a:lnTo>
                  <a:pt x="290545" y="542947"/>
                </a:lnTo>
                <a:close/>
              </a:path>
              <a:path w="4096384" h="836930">
                <a:moveTo>
                  <a:pt x="412998" y="542408"/>
                </a:moveTo>
                <a:close/>
              </a:path>
              <a:path w="4096384" h="836930">
                <a:moveTo>
                  <a:pt x="487675" y="570230"/>
                </a:moveTo>
                <a:lnTo>
                  <a:pt x="486503" y="561340"/>
                </a:lnTo>
                <a:lnTo>
                  <a:pt x="472923" y="561340"/>
                </a:lnTo>
                <a:lnTo>
                  <a:pt x="472923" y="560070"/>
                </a:lnTo>
                <a:lnTo>
                  <a:pt x="475994" y="560070"/>
                </a:lnTo>
                <a:lnTo>
                  <a:pt x="479791" y="557530"/>
                </a:lnTo>
                <a:lnTo>
                  <a:pt x="481972" y="554990"/>
                </a:lnTo>
                <a:lnTo>
                  <a:pt x="474324" y="552524"/>
                </a:lnTo>
                <a:lnTo>
                  <a:pt x="474208" y="552104"/>
                </a:lnTo>
                <a:lnTo>
                  <a:pt x="475771" y="547370"/>
                </a:lnTo>
                <a:lnTo>
                  <a:pt x="480800" y="542290"/>
                </a:lnTo>
                <a:lnTo>
                  <a:pt x="483161" y="542291"/>
                </a:lnTo>
                <a:lnTo>
                  <a:pt x="490353" y="543560"/>
                </a:lnTo>
                <a:lnTo>
                  <a:pt x="482810" y="547370"/>
                </a:lnTo>
                <a:lnTo>
                  <a:pt x="483903" y="550922"/>
                </a:lnTo>
                <a:lnTo>
                  <a:pt x="483776" y="552745"/>
                </a:lnTo>
                <a:lnTo>
                  <a:pt x="482980" y="558800"/>
                </a:lnTo>
                <a:lnTo>
                  <a:pt x="489855" y="560070"/>
                </a:lnTo>
                <a:lnTo>
                  <a:pt x="493665" y="561326"/>
                </a:lnTo>
                <a:lnTo>
                  <a:pt x="493785" y="562140"/>
                </a:lnTo>
                <a:lnTo>
                  <a:pt x="494210" y="566420"/>
                </a:lnTo>
                <a:lnTo>
                  <a:pt x="493958" y="566644"/>
                </a:lnTo>
                <a:lnTo>
                  <a:pt x="490687" y="567690"/>
                </a:lnTo>
                <a:lnTo>
                  <a:pt x="492786" y="567690"/>
                </a:lnTo>
                <a:lnTo>
                  <a:pt x="491361" y="568960"/>
                </a:lnTo>
                <a:lnTo>
                  <a:pt x="487675" y="570230"/>
                </a:lnTo>
                <a:close/>
              </a:path>
              <a:path w="4096384" h="836930">
                <a:moveTo>
                  <a:pt x="510468" y="546100"/>
                </a:moveTo>
                <a:lnTo>
                  <a:pt x="515834" y="542290"/>
                </a:lnTo>
                <a:lnTo>
                  <a:pt x="510468" y="546100"/>
                </a:lnTo>
                <a:close/>
              </a:path>
              <a:path w="4096384" h="836930">
                <a:moveTo>
                  <a:pt x="517344" y="546100"/>
                </a:moveTo>
                <a:lnTo>
                  <a:pt x="510468" y="546100"/>
                </a:lnTo>
                <a:lnTo>
                  <a:pt x="515837" y="542290"/>
                </a:lnTo>
                <a:lnTo>
                  <a:pt x="517344" y="546100"/>
                </a:lnTo>
                <a:close/>
              </a:path>
              <a:path w="4096384" h="836930">
                <a:moveTo>
                  <a:pt x="717395" y="548640"/>
                </a:moveTo>
                <a:lnTo>
                  <a:pt x="705752" y="548640"/>
                </a:lnTo>
                <a:lnTo>
                  <a:pt x="713465" y="547370"/>
                </a:lnTo>
                <a:lnTo>
                  <a:pt x="718828" y="544830"/>
                </a:lnTo>
                <a:lnTo>
                  <a:pt x="711077" y="542479"/>
                </a:lnTo>
                <a:lnTo>
                  <a:pt x="710951" y="542290"/>
                </a:lnTo>
                <a:lnTo>
                  <a:pt x="724196" y="542290"/>
                </a:lnTo>
                <a:lnTo>
                  <a:pt x="719502" y="547370"/>
                </a:lnTo>
                <a:lnTo>
                  <a:pt x="718139" y="547370"/>
                </a:lnTo>
                <a:lnTo>
                  <a:pt x="717395" y="548640"/>
                </a:lnTo>
                <a:close/>
              </a:path>
              <a:path w="4096384" h="836930">
                <a:moveTo>
                  <a:pt x="759065" y="554990"/>
                </a:moveTo>
                <a:lnTo>
                  <a:pt x="756717" y="549917"/>
                </a:lnTo>
                <a:lnTo>
                  <a:pt x="750900" y="543486"/>
                </a:lnTo>
                <a:lnTo>
                  <a:pt x="750043" y="542290"/>
                </a:lnTo>
                <a:lnTo>
                  <a:pt x="755379" y="542291"/>
                </a:lnTo>
                <a:lnTo>
                  <a:pt x="759950" y="543486"/>
                </a:lnTo>
                <a:lnTo>
                  <a:pt x="758220" y="544830"/>
                </a:lnTo>
                <a:lnTo>
                  <a:pt x="764368" y="546055"/>
                </a:lnTo>
                <a:lnTo>
                  <a:pt x="759065" y="554990"/>
                </a:lnTo>
                <a:close/>
              </a:path>
              <a:path w="4096384" h="836930">
                <a:moveTo>
                  <a:pt x="759950" y="543486"/>
                </a:moveTo>
                <a:lnTo>
                  <a:pt x="755372" y="542290"/>
                </a:lnTo>
                <a:lnTo>
                  <a:pt x="761491" y="542290"/>
                </a:lnTo>
                <a:lnTo>
                  <a:pt x="759950" y="543486"/>
                </a:lnTo>
                <a:close/>
              </a:path>
              <a:path w="4096384" h="836930">
                <a:moveTo>
                  <a:pt x="846715" y="546100"/>
                </a:moveTo>
                <a:lnTo>
                  <a:pt x="840202" y="546100"/>
                </a:lnTo>
                <a:lnTo>
                  <a:pt x="841564" y="542290"/>
                </a:lnTo>
                <a:lnTo>
                  <a:pt x="843886" y="542291"/>
                </a:lnTo>
                <a:lnTo>
                  <a:pt x="848291" y="543560"/>
                </a:lnTo>
                <a:lnTo>
                  <a:pt x="847894" y="544783"/>
                </a:lnTo>
                <a:lnTo>
                  <a:pt x="847708" y="545016"/>
                </a:lnTo>
                <a:lnTo>
                  <a:pt x="846715" y="54610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44213" y="552450"/>
                </a:lnTo>
                <a:lnTo>
                  <a:pt x="845550" y="547370"/>
                </a:lnTo>
                <a:lnTo>
                  <a:pt x="847798" y="544918"/>
                </a:lnTo>
                <a:lnTo>
                  <a:pt x="847894" y="544783"/>
                </a:lnTo>
                <a:lnTo>
                  <a:pt x="848291" y="543560"/>
                </a:lnTo>
                <a:lnTo>
                  <a:pt x="843879" y="542290"/>
                </a:lnTo>
                <a:lnTo>
                  <a:pt x="854830" y="542290"/>
                </a:lnTo>
                <a:lnTo>
                  <a:pt x="859299" y="548640"/>
                </a:lnTo>
                <a:lnTo>
                  <a:pt x="853937" y="548640"/>
                </a:lnTo>
                <a:lnTo>
                  <a:pt x="851252" y="549910"/>
                </a:lnTo>
                <a:lnTo>
                  <a:pt x="852765" y="551180"/>
                </a:lnTo>
                <a:lnTo>
                  <a:pt x="858291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58291" y="551180"/>
                </a:lnTo>
                <a:lnTo>
                  <a:pt x="869447" y="544783"/>
                </a:lnTo>
                <a:lnTo>
                  <a:pt x="874281" y="542290"/>
                </a:lnTo>
                <a:lnTo>
                  <a:pt x="874032" y="543560"/>
                </a:lnTo>
                <a:lnTo>
                  <a:pt x="871362" y="547371"/>
                </a:lnTo>
                <a:lnTo>
                  <a:pt x="869023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74891" y="560070"/>
                </a:moveTo>
                <a:lnTo>
                  <a:pt x="850918" y="560070"/>
                </a:lnTo>
                <a:lnTo>
                  <a:pt x="850639" y="559007"/>
                </a:lnTo>
                <a:lnTo>
                  <a:pt x="849916" y="554990"/>
                </a:lnTo>
                <a:lnTo>
                  <a:pt x="844383" y="552450"/>
                </a:lnTo>
                <a:lnTo>
                  <a:pt x="868519" y="552450"/>
                </a:lnTo>
                <a:lnTo>
                  <a:pt x="869023" y="551180"/>
                </a:lnTo>
                <a:lnTo>
                  <a:pt x="871609" y="547018"/>
                </a:lnTo>
                <a:lnTo>
                  <a:pt x="874032" y="543560"/>
                </a:lnTo>
                <a:lnTo>
                  <a:pt x="874281" y="542290"/>
                </a:lnTo>
                <a:lnTo>
                  <a:pt x="886034" y="542290"/>
                </a:lnTo>
                <a:lnTo>
                  <a:pt x="887543" y="544830"/>
                </a:lnTo>
                <a:lnTo>
                  <a:pt x="877241" y="544830"/>
                </a:lnTo>
                <a:lnTo>
                  <a:pt x="876769" y="550774"/>
                </a:lnTo>
                <a:lnTo>
                  <a:pt x="876736" y="554990"/>
                </a:lnTo>
                <a:lnTo>
                  <a:pt x="859640" y="554990"/>
                </a:lnTo>
                <a:lnTo>
                  <a:pt x="856955" y="556260"/>
                </a:lnTo>
                <a:lnTo>
                  <a:pt x="856955" y="557530"/>
                </a:lnTo>
                <a:lnTo>
                  <a:pt x="859640" y="558800"/>
                </a:lnTo>
                <a:lnTo>
                  <a:pt x="874222" y="558800"/>
                </a:lnTo>
                <a:lnTo>
                  <a:pt x="874891" y="560070"/>
                </a:lnTo>
                <a:close/>
              </a:path>
              <a:path w="4096384" h="836930">
                <a:moveTo>
                  <a:pt x="903720" y="547370"/>
                </a:moveTo>
                <a:lnTo>
                  <a:pt x="899366" y="547370"/>
                </a:lnTo>
                <a:lnTo>
                  <a:pt x="899366" y="542290"/>
                </a:lnTo>
                <a:lnTo>
                  <a:pt x="909674" y="542290"/>
                </a:lnTo>
                <a:lnTo>
                  <a:pt x="911604" y="544830"/>
                </a:lnTo>
                <a:lnTo>
                  <a:pt x="902882" y="544830"/>
                </a:lnTo>
                <a:lnTo>
                  <a:pt x="903720" y="547370"/>
                </a:lnTo>
                <a:close/>
              </a:path>
              <a:path w="4096384" h="836930">
                <a:moveTo>
                  <a:pt x="934901" y="553720"/>
                </a:moveTo>
                <a:lnTo>
                  <a:pt x="932891" y="553720"/>
                </a:lnTo>
                <a:lnTo>
                  <a:pt x="925182" y="546089"/>
                </a:lnTo>
                <a:lnTo>
                  <a:pt x="926114" y="543741"/>
                </a:lnTo>
                <a:lnTo>
                  <a:pt x="926235" y="543486"/>
                </a:lnTo>
                <a:lnTo>
                  <a:pt x="927024" y="542290"/>
                </a:lnTo>
                <a:lnTo>
                  <a:pt x="928026" y="543560"/>
                </a:lnTo>
                <a:lnTo>
                  <a:pt x="928360" y="543560"/>
                </a:lnTo>
                <a:lnTo>
                  <a:pt x="939831" y="552373"/>
                </a:lnTo>
                <a:lnTo>
                  <a:pt x="934901" y="553720"/>
                </a:lnTo>
                <a:close/>
              </a:path>
              <a:path w="4096384" h="836930">
                <a:moveTo>
                  <a:pt x="945456" y="553720"/>
                </a:moveTo>
                <a:lnTo>
                  <a:pt x="934901" y="553720"/>
                </a:lnTo>
                <a:lnTo>
                  <a:pt x="939820" y="552477"/>
                </a:lnTo>
                <a:lnTo>
                  <a:pt x="928360" y="543560"/>
                </a:lnTo>
                <a:lnTo>
                  <a:pt x="928026" y="543560"/>
                </a:lnTo>
                <a:lnTo>
                  <a:pt x="927024" y="542290"/>
                </a:lnTo>
                <a:lnTo>
                  <a:pt x="937285" y="542290"/>
                </a:lnTo>
                <a:lnTo>
                  <a:pt x="935399" y="546100"/>
                </a:lnTo>
                <a:lnTo>
                  <a:pt x="952049" y="546100"/>
                </a:lnTo>
                <a:lnTo>
                  <a:pt x="953629" y="549910"/>
                </a:lnTo>
                <a:lnTo>
                  <a:pt x="945152" y="549910"/>
                </a:lnTo>
                <a:lnTo>
                  <a:pt x="945456" y="553720"/>
                </a:lnTo>
                <a:close/>
              </a:path>
              <a:path w="4096384" h="836930">
                <a:moveTo>
                  <a:pt x="990715" y="548640"/>
                </a:moveTo>
                <a:lnTo>
                  <a:pt x="991560" y="542290"/>
                </a:lnTo>
                <a:lnTo>
                  <a:pt x="998429" y="542290"/>
                </a:lnTo>
                <a:lnTo>
                  <a:pt x="994564" y="546109"/>
                </a:lnTo>
                <a:lnTo>
                  <a:pt x="990715" y="548640"/>
                </a:lnTo>
                <a:close/>
              </a:path>
              <a:path w="4096384" h="836930">
                <a:moveTo>
                  <a:pt x="999607" y="549910"/>
                </a:moveTo>
                <a:lnTo>
                  <a:pt x="998599" y="548640"/>
                </a:lnTo>
                <a:lnTo>
                  <a:pt x="990715" y="548640"/>
                </a:lnTo>
                <a:lnTo>
                  <a:pt x="994564" y="546109"/>
                </a:lnTo>
                <a:lnTo>
                  <a:pt x="998429" y="542290"/>
                </a:lnTo>
                <a:lnTo>
                  <a:pt x="1003324" y="542290"/>
                </a:lnTo>
                <a:lnTo>
                  <a:pt x="1004733" y="544830"/>
                </a:lnTo>
                <a:lnTo>
                  <a:pt x="1004125" y="544830"/>
                </a:lnTo>
                <a:lnTo>
                  <a:pt x="999607" y="54991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1013509" y="555097"/>
                </a:lnTo>
                <a:lnTo>
                  <a:pt x="1013413" y="554182"/>
                </a:lnTo>
                <a:lnTo>
                  <a:pt x="1013770" y="549670"/>
                </a:lnTo>
                <a:lnTo>
                  <a:pt x="1013892" y="548585"/>
                </a:lnTo>
                <a:lnTo>
                  <a:pt x="1018638" y="542291"/>
                </a:lnTo>
                <a:lnTo>
                  <a:pt x="1022316" y="543176"/>
                </a:lnTo>
                <a:lnTo>
                  <a:pt x="1019722" y="552450"/>
                </a:lnTo>
                <a:lnTo>
                  <a:pt x="1021293" y="552450"/>
                </a:lnTo>
                <a:lnTo>
                  <a:pt x="1023558" y="556133"/>
                </a:lnTo>
                <a:lnTo>
                  <a:pt x="1023676" y="556410"/>
                </a:lnTo>
                <a:lnTo>
                  <a:pt x="1024314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22316" y="543176"/>
                </a:moveTo>
                <a:lnTo>
                  <a:pt x="1018630" y="542290"/>
                </a:lnTo>
                <a:lnTo>
                  <a:pt x="1022564" y="542290"/>
                </a:lnTo>
                <a:lnTo>
                  <a:pt x="1022316" y="543176"/>
                </a:lnTo>
                <a:close/>
              </a:path>
              <a:path w="4096384" h="836930">
                <a:moveTo>
                  <a:pt x="1031954" y="543560"/>
                </a:moveTo>
                <a:lnTo>
                  <a:pt x="1023913" y="543560"/>
                </a:lnTo>
                <a:lnTo>
                  <a:pt x="1022564" y="542290"/>
                </a:lnTo>
                <a:lnTo>
                  <a:pt x="1031899" y="542290"/>
                </a:lnTo>
                <a:lnTo>
                  <a:pt x="1031954" y="543560"/>
                </a:lnTo>
                <a:close/>
              </a:path>
              <a:path w="4096384" h="836930">
                <a:moveTo>
                  <a:pt x="1045377" y="544918"/>
                </a:moveTo>
                <a:lnTo>
                  <a:pt x="1043354" y="542290"/>
                </a:lnTo>
                <a:lnTo>
                  <a:pt x="1048382" y="542290"/>
                </a:lnTo>
                <a:lnTo>
                  <a:pt x="1049050" y="543560"/>
                </a:lnTo>
                <a:lnTo>
                  <a:pt x="1049554" y="544830"/>
                </a:lnTo>
                <a:lnTo>
                  <a:pt x="1045534" y="544830"/>
                </a:lnTo>
                <a:lnTo>
                  <a:pt x="1045377" y="544918"/>
                </a:lnTo>
                <a:close/>
              </a:path>
              <a:path w="4096384" h="836930">
                <a:moveTo>
                  <a:pt x="1053575" y="549910"/>
                </a:moveTo>
                <a:lnTo>
                  <a:pt x="1049220" y="549910"/>
                </a:lnTo>
                <a:lnTo>
                  <a:pt x="1050222" y="544830"/>
                </a:lnTo>
                <a:lnTo>
                  <a:pt x="1049554" y="544830"/>
                </a:lnTo>
                <a:lnTo>
                  <a:pt x="1049050" y="543560"/>
                </a:lnTo>
                <a:lnTo>
                  <a:pt x="1048382" y="542290"/>
                </a:lnTo>
                <a:lnTo>
                  <a:pt x="1058610" y="542290"/>
                </a:lnTo>
                <a:lnTo>
                  <a:pt x="1055520" y="548442"/>
                </a:lnTo>
                <a:lnTo>
                  <a:pt x="1055398" y="548656"/>
                </a:lnTo>
                <a:lnTo>
                  <a:pt x="1053575" y="549910"/>
                </a:lnTo>
                <a:close/>
              </a:path>
              <a:path w="4096384" h="836930">
                <a:moveTo>
                  <a:pt x="1190520" y="544830"/>
                </a:moveTo>
                <a:lnTo>
                  <a:pt x="1158347" y="544830"/>
                </a:lnTo>
                <a:lnTo>
                  <a:pt x="1154778" y="542479"/>
                </a:lnTo>
                <a:lnTo>
                  <a:pt x="1154825" y="542290"/>
                </a:lnTo>
                <a:lnTo>
                  <a:pt x="1169325" y="542290"/>
                </a:lnTo>
                <a:lnTo>
                  <a:pt x="1168064" y="543560"/>
                </a:lnTo>
                <a:lnTo>
                  <a:pt x="1190636" y="543560"/>
                </a:lnTo>
                <a:lnTo>
                  <a:pt x="1190520" y="544830"/>
                </a:lnTo>
                <a:close/>
              </a:path>
              <a:path w="4096384" h="836930">
                <a:moveTo>
                  <a:pt x="1235203" y="543560"/>
                </a:moveTo>
                <a:lnTo>
                  <a:pt x="1221037" y="543560"/>
                </a:lnTo>
                <a:lnTo>
                  <a:pt x="1221371" y="542290"/>
                </a:lnTo>
                <a:lnTo>
                  <a:pt x="1235789" y="542290"/>
                </a:lnTo>
                <a:lnTo>
                  <a:pt x="1235203" y="543560"/>
                </a:lnTo>
                <a:close/>
              </a:path>
              <a:path w="4096384" h="836930">
                <a:moveTo>
                  <a:pt x="1236293" y="546100"/>
                </a:moveTo>
                <a:lnTo>
                  <a:pt x="1235285" y="546100"/>
                </a:lnTo>
                <a:lnTo>
                  <a:pt x="1234715" y="545016"/>
                </a:lnTo>
                <a:lnTo>
                  <a:pt x="1234671" y="544713"/>
                </a:lnTo>
                <a:lnTo>
                  <a:pt x="1235789" y="542290"/>
                </a:lnTo>
                <a:lnTo>
                  <a:pt x="1236627" y="542290"/>
                </a:lnTo>
                <a:lnTo>
                  <a:pt x="1237427" y="544713"/>
                </a:lnTo>
                <a:lnTo>
                  <a:pt x="1237293" y="545016"/>
                </a:lnTo>
                <a:lnTo>
                  <a:pt x="1236293" y="546100"/>
                </a:lnTo>
                <a:close/>
              </a:path>
              <a:path w="4096384" h="836930">
                <a:moveTo>
                  <a:pt x="1262142" y="546100"/>
                </a:moveTo>
                <a:lnTo>
                  <a:pt x="1236293" y="546100"/>
                </a:lnTo>
                <a:lnTo>
                  <a:pt x="1237311" y="544997"/>
                </a:lnTo>
                <a:lnTo>
                  <a:pt x="1237427" y="544713"/>
                </a:lnTo>
                <a:lnTo>
                  <a:pt x="1236627" y="542290"/>
                </a:lnTo>
                <a:lnTo>
                  <a:pt x="1245946" y="542290"/>
                </a:lnTo>
                <a:lnTo>
                  <a:pt x="1247019" y="543560"/>
                </a:lnTo>
                <a:lnTo>
                  <a:pt x="1247693" y="543560"/>
                </a:lnTo>
                <a:lnTo>
                  <a:pt x="1249369" y="544830"/>
                </a:lnTo>
                <a:lnTo>
                  <a:pt x="1261370" y="544830"/>
                </a:lnTo>
                <a:lnTo>
                  <a:pt x="1262142" y="546100"/>
                </a:lnTo>
                <a:close/>
              </a:path>
              <a:path w="4096384" h="836930">
                <a:moveTo>
                  <a:pt x="1292782" y="544830"/>
                </a:moveTo>
                <a:lnTo>
                  <a:pt x="1290601" y="544830"/>
                </a:lnTo>
                <a:lnTo>
                  <a:pt x="1289004" y="543727"/>
                </a:lnTo>
                <a:lnTo>
                  <a:pt x="1288888" y="543486"/>
                </a:lnTo>
                <a:lnTo>
                  <a:pt x="1290935" y="542290"/>
                </a:lnTo>
                <a:lnTo>
                  <a:pt x="1292674" y="543486"/>
                </a:lnTo>
                <a:lnTo>
                  <a:pt x="1292782" y="544830"/>
                </a:lnTo>
                <a:close/>
              </a:path>
              <a:path w="4096384" h="836930">
                <a:moveTo>
                  <a:pt x="1343907" y="547370"/>
                </a:moveTo>
                <a:lnTo>
                  <a:pt x="1341727" y="547370"/>
                </a:lnTo>
                <a:lnTo>
                  <a:pt x="1340725" y="542290"/>
                </a:lnTo>
                <a:lnTo>
                  <a:pt x="1342904" y="542291"/>
                </a:lnTo>
                <a:lnTo>
                  <a:pt x="1346088" y="543560"/>
                </a:lnTo>
                <a:lnTo>
                  <a:pt x="1346329" y="544478"/>
                </a:lnTo>
                <a:lnTo>
                  <a:pt x="1346237" y="545016"/>
                </a:lnTo>
                <a:lnTo>
                  <a:pt x="1343907" y="54737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43907" y="547370"/>
                </a:lnTo>
                <a:lnTo>
                  <a:pt x="1346237" y="545016"/>
                </a:lnTo>
                <a:lnTo>
                  <a:pt x="1346329" y="544478"/>
                </a:lnTo>
                <a:lnTo>
                  <a:pt x="1346088" y="543560"/>
                </a:lnTo>
                <a:lnTo>
                  <a:pt x="1342899" y="542290"/>
                </a:lnTo>
                <a:lnTo>
                  <a:pt x="1368717" y="542290"/>
                </a:lnTo>
                <a:lnTo>
                  <a:pt x="1368881" y="543560"/>
                </a:lnTo>
                <a:lnTo>
                  <a:pt x="1371566" y="544830"/>
                </a:lnTo>
                <a:lnTo>
                  <a:pt x="1381680" y="544830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20342" y="549910"/>
                </a:moveTo>
                <a:lnTo>
                  <a:pt x="1419509" y="549910"/>
                </a:lnTo>
                <a:lnTo>
                  <a:pt x="1423061" y="545016"/>
                </a:lnTo>
                <a:lnTo>
                  <a:pt x="1423072" y="544783"/>
                </a:lnTo>
                <a:lnTo>
                  <a:pt x="1421633" y="544238"/>
                </a:lnTo>
                <a:lnTo>
                  <a:pt x="1421853" y="542290"/>
                </a:lnTo>
                <a:lnTo>
                  <a:pt x="1424037" y="542291"/>
                </a:lnTo>
                <a:lnTo>
                  <a:pt x="1426378" y="543560"/>
                </a:lnTo>
                <a:lnTo>
                  <a:pt x="1426548" y="544830"/>
                </a:lnTo>
                <a:lnTo>
                  <a:pt x="1424368" y="546100"/>
                </a:lnTo>
                <a:lnTo>
                  <a:pt x="1434425" y="546100"/>
                </a:lnTo>
                <a:lnTo>
                  <a:pt x="1434425" y="547370"/>
                </a:lnTo>
                <a:lnTo>
                  <a:pt x="1449014" y="547370"/>
                </a:lnTo>
                <a:lnTo>
                  <a:pt x="1445658" y="548640"/>
                </a:lnTo>
                <a:lnTo>
                  <a:pt x="1420845" y="548640"/>
                </a:lnTo>
                <a:lnTo>
                  <a:pt x="1420342" y="549910"/>
                </a:lnTo>
                <a:close/>
              </a:path>
              <a:path w="4096384" h="836930">
                <a:moveTo>
                  <a:pt x="1434425" y="546100"/>
                </a:moveTo>
                <a:lnTo>
                  <a:pt x="1424368" y="546100"/>
                </a:lnTo>
                <a:lnTo>
                  <a:pt x="1426397" y="544918"/>
                </a:lnTo>
                <a:lnTo>
                  <a:pt x="1426501" y="544478"/>
                </a:lnTo>
                <a:lnTo>
                  <a:pt x="1426378" y="543560"/>
                </a:lnTo>
                <a:lnTo>
                  <a:pt x="1424034" y="542290"/>
                </a:lnTo>
                <a:lnTo>
                  <a:pt x="1434425" y="542290"/>
                </a:lnTo>
                <a:lnTo>
                  <a:pt x="1434425" y="546100"/>
                </a:lnTo>
                <a:close/>
              </a:path>
              <a:path w="4096384" h="836930">
                <a:moveTo>
                  <a:pt x="1444653" y="547370"/>
                </a:moveTo>
                <a:lnTo>
                  <a:pt x="1434425" y="547370"/>
                </a:lnTo>
                <a:lnTo>
                  <a:pt x="1434425" y="542290"/>
                </a:lnTo>
                <a:lnTo>
                  <a:pt x="1436435" y="542290"/>
                </a:lnTo>
                <a:lnTo>
                  <a:pt x="1436940" y="544830"/>
                </a:lnTo>
                <a:lnTo>
                  <a:pt x="1446997" y="544830"/>
                </a:lnTo>
                <a:lnTo>
                  <a:pt x="1446317" y="546109"/>
                </a:lnTo>
                <a:lnTo>
                  <a:pt x="1444653" y="547370"/>
                </a:lnTo>
                <a:close/>
              </a:path>
              <a:path w="4096384" h="836930">
                <a:moveTo>
                  <a:pt x="1437778" y="544830"/>
                </a:moveTo>
                <a:lnTo>
                  <a:pt x="1436940" y="544830"/>
                </a:lnTo>
                <a:lnTo>
                  <a:pt x="1436435" y="542290"/>
                </a:lnTo>
                <a:lnTo>
                  <a:pt x="1438446" y="542290"/>
                </a:lnTo>
                <a:lnTo>
                  <a:pt x="1438786" y="543560"/>
                </a:lnTo>
                <a:lnTo>
                  <a:pt x="1437778" y="54483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45491" y="553720"/>
                </a:lnTo>
                <a:lnTo>
                  <a:pt x="1449014" y="547370"/>
                </a:lnTo>
                <a:lnTo>
                  <a:pt x="1451018" y="547370"/>
                </a:lnTo>
                <a:lnTo>
                  <a:pt x="1448860" y="546109"/>
                </a:lnTo>
                <a:lnTo>
                  <a:pt x="1447835" y="544830"/>
                </a:lnTo>
                <a:lnTo>
                  <a:pt x="1437778" y="544830"/>
                </a:lnTo>
                <a:lnTo>
                  <a:pt x="1438642" y="543741"/>
                </a:lnTo>
                <a:lnTo>
                  <a:pt x="1438692" y="543209"/>
                </a:lnTo>
                <a:lnTo>
                  <a:pt x="1438446" y="542290"/>
                </a:lnTo>
                <a:lnTo>
                  <a:pt x="1449512" y="542290"/>
                </a:lnTo>
                <a:lnTo>
                  <a:pt x="1446997" y="543560"/>
                </a:lnTo>
                <a:lnTo>
                  <a:pt x="1450520" y="544830"/>
                </a:lnTo>
                <a:lnTo>
                  <a:pt x="1455549" y="548640"/>
                </a:lnTo>
                <a:lnTo>
                  <a:pt x="1456551" y="548640"/>
                </a:lnTo>
                <a:lnTo>
                  <a:pt x="1456814" y="548723"/>
                </a:lnTo>
                <a:lnTo>
                  <a:pt x="1456728" y="548993"/>
                </a:lnTo>
                <a:lnTo>
                  <a:pt x="1455883" y="54991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456941" y="548763"/>
                </a:moveTo>
                <a:lnTo>
                  <a:pt x="1456771" y="548709"/>
                </a:lnTo>
                <a:lnTo>
                  <a:pt x="1456662" y="548135"/>
                </a:lnTo>
                <a:lnTo>
                  <a:pt x="1457348" y="545016"/>
                </a:lnTo>
                <a:lnTo>
                  <a:pt x="1457471" y="544713"/>
                </a:lnTo>
                <a:lnTo>
                  <a:pt x="1459187" y="542290"/>
                </a:lnTo>
                <a:lnTo>
                  <a:pt x="1462193" y="545016"/>
                </a:lnTo>
                <a:lnTo>
                  <a:pt x="1462851" y="545537"/>
                </a:lnTo>
                <a:lnTo>
                  <a:pt x="1462751" y="546100"/>
                </a:lnTo>
                <a:lnTo>
                  <a:pt x="1463574" y="546109"/>
                </a:lnTo>
                <a:lnTo>
                  <a:pt x="1465171" y="547371"/>
                </a:lnTo>
                <a:lnTo>
                  <a:pt x="1468284" y="548640"/>
                </a:lnTo>
                <a:lnTo>
                  <a:pt x="1457055" y="548640"/>
                </a:lnTo>
                <a:close/>
              </a:path>
              <a:path w="4096384" h="836930">
                <a:moveTo>
                  <a:pt x="1462851" y="545537"/>
                </a:moveTo>
                <a:lnTo>
                  <a:pt x="1461830" y="544713"/>
                </a:lnTo>
                <a:lnTo>
                  <a:pt x="1459187" y="542290"/>
                </a:lnTo>
                <a:lnTo>
                  <a:pt x="1463426" y="542290"/>
                </a:lnTo>
                <a:lnTo>
                  <a:pt x="1462851" y="545537"/>
                </a:lnTo>
                <a:close/>
              </a:path>
              <a:path w="4096384" h="836930">
                <a:moveTo>
                  <a:pt x="1516732" y="552450"/>
                </a:moveTo>
                <a:lnTo>
                  <a:pt x="1506170" y="552450"/>
                </a:lnTo>
                <a:lnTo>
                  <a:pt x="1512005" y="545739"/>
                </a:lnTo>
                <a:lnTo>
                  <a:pt x="1514899" y="542291"/>
                </a:lnTo>
                <a:lnTo>
                  <a:pt x="1524105" y="543560"/>
                </a:lnTo>
                <a:lnTo>
                  <a:pt x="1520582" y="544830"/>
                </a:lnTo>
                <a:lnTo>
                  <a:pt x="1518887" y="546109"/>
                </a:lnTo>
                <a:lnTo>
                  <a:pt x="1515388" y="547371"/>
                </a:lnTo>
                <a:lnTo>
                  <a:pt x="1513622" y="548585"/>
                </a:lnTo>
                <a:lnTo>
                  <a:pt x="1513689" y="548813"/>
                </a:lnTo>
                <a:lnTo>
                  <a:pt x="1516732" y="552450"/>
                </a:lnTo>
                <a:close/>
              </a:path>
              <a:path w="4096384" h="836930">
                <a:moveTo>
                  <a:pt x="1523015" y="565150"/>
                </a:moveTo>
                <a:lnTo>
                  <a:pt x="1517734" y="565150"/>
                </a:lnTo>
                <a:lnTo>
                  <a:pt x="1516639" y="559215"/>
                </a:lnTo>
                <a:lnTo>
                  <a:pt x="1516523" y="558702"/>
                </a:lnTo>
                <a:lnTo>
                  <a:pt x="1514047" y="552450"/>
                </a:lnTo>
                <a:lnTo>
                  <a:pt x="1516732" y="552450"/>
                </a:lnTo>
                <a:lnTo>
                  <a:pt x="1513689" y="548813"/>
                </a:lnTo>
                <a:lnTo>
                  <a:pt x="1513622" y="548585"/>
                </a:lnTo>
                <a:lnTo>
                  <a:pt x="1515390" y="547370"/>
                </a:lnTo>
                <a:lnTo>
                  <a:pt x="1518887" y="546109"/>
                </a:lnTo>
                <a:lnTo>
                  <a:pt x="1520582" y="544830"/>
                </a:lnTo>
                <a:lnTo>
                  <a:pt x="1524105" y="543560"/>
                </a:lnTo>
                <a:lnTo>
                  <a:pt x="1514886" y="542290"/>
                </a:lnTo>
                <a:lnTo>
                  <a:pt x="1541876" y="542290"/>
                </a:lnTo>
                <a:lnTo>
                  <a:pt x="1541317" y="543560"/>
                </a:lnTo>
                <a:lnTo>
                  <a:pt x="1529304" y="543560"/>
                </a:lnTo>
                <a:lnTo>
                  <a:pt x="1525618" y="544830"/>
                </a:lnTo>
                <a:lnTo>
                  <a:pt x="1524275" y="544830"/>
                </a:lnTo>
                <a:lnTo>
                  <a:pt x="1525281" y="548640"/>
                </a:lnTo>
                <a:lnTo>
                  <a:pt x="1525113" y="548640"/>
                </a:lnTo>
                <a:lnTo>
                  <a:pt x="1522763" y="549910"/>
                </a:lnTo>
                <a:lnTo>
                  <a:pt x="1522599" y="551180"/>
                </a:lnTo>
                <a:lnTo>
                  <a:pt x="1519914" y="551180"/>
                </a:lnTo>
                <a:lnTo>
                  <a:pt x="1518179" y="552373"/>
                </a:lnTo>
                <a:lnTo>
                  <a:pt x="1518054" y="552558"/>
                </a:lnTo>
                <a:lnTo>
                  <a:pt x="1517938" y="553458"/>
                </a:lnTo>
                <a:lnTo>
                  <a:pt x="1518064" y="553854"/>
                </a:lnTo>
                <a:lnTo>
                  <a:pt x="1519410" y="554990"/>
                </a:lnTo>
                <a:lnTo>
                  <a:pt x="1521591" y="556260"/>
                </a:lnTo>
                <a:lnTo>
                  <a:pt x="1529744" y="556260"/>
                </a:lnTo>
                <a:lnTo>
                  <a:pt x="1525474" y="560009"/>
                </a:lnTo>
                <a:lnTo>
                  <a:pt x="1525358" y="560168"/>
                </a:lnTo>
                <a:lnTo>
                  <a:pt x="1523015" y="565150"/>
                </a:lnTo>
                <a:close/>
              </a:path>
              <a:path w="4096384" h="836930">
                <a:moveTo>
                  <a:pt x="1570366" y="553720"/>
                </a:moveTo>
                <a:lnTo>
                  <a:pt x="1565851" y="552333"/>
                </a:lnTo>
                <a:lnTo>
                  <a:pt x="1563199" y="551377"/>
                </a:lnTo>
                <a:lnTo>
                  <a:pt x="1563454" y="550093"/>
                </a:lnTo>
                <a:lnTo>
                  <a:pt x="1563572" y="549786"/>
                </a:lnTo>
                <a:lnTo>
                  <a:pt x="1567681" y="543560"/>
                </a:lnTo>
                <a:lnTo>
                  <a:pt x="1567851" y="543560"/>
                </a:lnTo>
                <a:lnTo>
                  <a:pt x="1568015" y="542290"/>
                </a:lnTo>
                <a:lnTo>
                  <a:pt x="1570366" y="553720"/>
                </a:lnTo>
                <a:close/>
              </a:path>
              <a:path w="4096384" h="836930">
                <a:moveTo>
                  <a:pt x="1570995" y="553720"/>
                </a:moveTo>
                <a:lnTo>
                  <a:pt x="1570366" y="553720"/>
                </a:lnTo>
                <a:lnTo>
                  <a:pt x="1568015" y="542290"/>
                </a:lnTo>
                <a:lnTo>
                  <a:pt x="1571034" y="542290"/>
                </a:lnTo>
                <a:lnTo>
                  <a:pt x="1571538" y="544830"/>
                </a:lnTo>
                <a:lnTo>
                  <a:pt x="1578747" y="544830"/>
                </a:lnTo>
                <a:lnTo>
                  <a:pt x="1580423" y="546100"/>
                </a:lnTo>
                <a:lnTo>
                  <a:pt x="1582515" y="546100"/>
                </a:lnTo>
                <a:lnTo>
                  <a:pt x="1581929" y="547370"/>
                </a:lnTo>
                <a:lnTo>
                  <a:pt x="1574720" y="547370"/>
                </a:lnTo>
                <a:lnTo>
                  <a:pt x="1570995" y="553720"/>
                </a:lnTo>
                <a:close/>
              </a:path>
              <a:path w="4096384" h="836930">
                <a:moveTo>
                  <a:pt x="1582263" y="546100"/>
                </a:moveTo>
                <a:lnTo>
                  <a:pt x="1580423" y="546100"/>
                </a:lnTo>
                <a:lnTo>
                  <a:pt x="1577071" y="543560"/>
                </a:lnTo>
                <a:lnTo>
                  <a:pt x="1580921" y="542290"/>
                </a:lnTo>
                <a:lnTo>
                  <a:pt x="1581091" y="543560"/>
                </a:lnTo>
                <a:lnTo>
                  <a:pt x="1582542" y="544783"/>
                </a:lnTo>
                <a:lnTo>
                  <a:pt x="1582472" y="545305"/>
                </a:lnTo>
                <a:lnTo>
                  <a:pt x="1582263" y="546100"/>
                </a:lnTo>
                <a:close/>
              </a:path>
              <a:path w="4096384" h="836930">
                <a:moveTo>
                  <a:pt x="1582515" y="546100"/>
                </a:moveTo>
                <a:lnTo>
                  <a:pt x="1582263" y="546100"/>
                </a:lnTo>
                <a:lnTo>
                  <a:pt x="1582472" y="545305"/>
                </a:lnTo>
                <a:lnTo>
                  <a:pt x="1582542" y="544783"/>
                </a:lnTo>
                <a:lnTo>
                  <a:pt x="1581091" y="543560"/>
                </a:lnTo>
                <a:lnTo>
                  <a:pt x="1580921" y="542290"/>
                </a:lnTo>
                <a:lnTo>
                  <a:pt x="1584273" y="542290"/>
                </a:lnTo>
                <a:lnTo>
                  <a:pt x="1582515" y="546100"/>
                </a:lnTo>
                <a:close/>
              </a:path>
              <a:path w="4096384" h="836930">
                <a:moveTo>
                  <a:pt x="1601540" y="548640"/>
                </a:moveTo>
                <a:lnTo>
                  <a:pt x="1591319" y="543560"/>
                </a:lnTo>
                <a:lnTo>
                  <a:pt x="1599026" y="542290"/>
                </a:lnTo>
                <a:lnTo>
                  <a:pt x="1602548" y="542290"/>
                </a:lnTo>
                <a:lnTo>
                  <a:pt x="1600787" y="544713"/>
                </a:lnTo>
                <a:lnTo>
                  <a:pt x="1600909" y="546241"/>
                </a:lnTo>
                <a:lnTo>
                  <a:pt x="1601540" y="548640"/>
                </a:lnTo>
                <a:close/>
              </a:path>
              <a:path w="4096384" h="836930">
                <a:moveTo>
                  <a:pt x="1606779" y="548925"/>
                </a:moveTo>
                <a:lnTo>
                  <a:pt x="1605099" y="548709"/>
                </a:lnTo>
                <a:lnTo>
                  <a:pt x="1601540" y="548640"/>
                </a:lnTo>
                <a:lnTo>
                  <a:pt x="1600909" y="546241"/>
                </a:lnTo>
                <a:lnTo>
                  <a:pt x="1600787" y="544713"/>
                </a:lnTo>
                <a:lnTo>
                  <a:pt x="1602548" y="542290"/>
                </a:lnTo>
                <a:lnTo>
                  <a:pt x="1609253" y="542290"/>
                </a:lnTo>
                <a:lnTo>
                  <a:pt x="1605183" y="545991"/>
                </a:lnTo>
                <a:lnTo>
                  <a:pt x="1605149" y="546241"/>
                </a:lnTo>
                <a:lnTo>
                  <a:pt x="1606779" y="548925"/>
                </a:lnTo>
                <a:close/>
              </a:path>
              <a:path w="4096384" h="836930">
                <a:moveTo>
                  <a:pt x="1623584" y="546100"/>
                </a:moveTo>
                <a:lnTo>
                  <a:pt x="1618139" y="546100"/>
                </a:lnTo>
                <a:lnTo>
                  <a:pt x="1618061" y="544713"/>
                </a:lnTo>
                <a:lnTo>
                  <a:pt x="1618977" y="543560"/>
                </a:lnTo>
                <a:lnTo>
                  <a:pt x="1621151" y="543560"/>
                </a:lnTo>
                <a:lnTo>
                  <a:pt x="1624340" y="542290"/>
                </a:lnTo>
                <a:lnTo>
                  <a:pt x="1623584" y="546100"/>
                </a:lnTo>
                <a:close/>
              </a:path>
              <a:path w="4096384" h="836930">
                <a:moveTo>
                  <a:pt x="1618977" y="570230"/>
                </a:moveTo>
                <a:lnTo>
                  <a:pt x="1617635" y="567690"/>
                </a:lnTo>
                <a:lnTo>
                  <a:pt x="1621404" y="565179"/>
                </a:lnTo>
                <a:lnTo>
                  <a:pt x="1621390" y="565013"/>
                </a:lnTo>
                <a:lnTo>
                  <a:pt x="1620383" y="562668"/>
                </a:lnTo>
                <a:lnTo>
                  <a:pt x="1619605" y="562281"/>
                </a:lnTo>
                <a:lnTo>
                  <a:pt x="1622493" y="554990"/>
                </a:lnTo>
                <a:lnTo>
                  <a:pt x="1617969" y="554990"/>
                </a:lnTo>
                <a:lnTo>
                  <a:pt x="1624170" y="548640"/>
                </a:lnTo>
                <a:lnTo>
                  <a:pt x="1621151" y="548640"/>
                </a:lnTo>
                <a:lnTo>
                  <a:pt x="1623329" y="547371"/>
                </a:lnTo>
                <a:lnTo>
                  <a:pt x="1624340" y="542290"/>
                </a:lnTo>
                <a:lnTo>
                  <a:pt x="1626684" y="542290"/>
                </a:lnTo>
                <a:lnTo>
                  <a:pt x="1624844" y="543560"/>
                </a:lnTo>
                <a:lnTo>
                  <a:pt x="1626684" y="544830"/>
                </a:lnTo>
                <a:lnTo>
                  <a:pt x="1627801" y="544830"/>
                </a:lnTo>
                <a:lnTo>
                  <a:pt x="1628360" y="547370"/>
                </a:lnTo>
                <a:lnTo>
                  <a:pt x="1631658" y="547370"/>
                </a:lnTo>
                <a:lnTo>
                  <a:pt x="1631433" y="549910"/>
                </a:lnTo>
                <a:lnTo>
                  <a:pt x="1627358" y="549910"/>
                </a:lnTo>
                <a:lnTo>
                  <a:pt x="1625944" y="552558"/>
                </a:lnTo>
                <a:lnTo>
                  <a:pt x="1624459" y="554809"/>
                </a:lnTo>
                <a:lnTo>
                  <a:pt x="1624441" y="558800"/>
                </a:lnTo>
                <a:lnTo>
                  <a:pt x="1631287" y="558800"/>
                </a:lnTo>
                <a:lnTo>
                  <a:pt x="1634332" y="562610"/>
                </a:lnTo>
                <a:lnTo>
                  <a:pt x="1624170" y="562610"/>
                </a:lnTo>
                <a:lnTo>
                  <a:pt x="1624170" y="568960"/>
                </a:lnTo>
                <a:lnTo>
                  <a:pt x="1623331" y="568960"/>
                </a:lnTo>
                <a:lnTo>
                  <a:pt x="1618977" y="570230"/>
                </a:lnTo>
                <a:close/>
              </a:path>
              <a:path w="4096384" h="836930">
                <a:moveTo>
                  <a:pt x="1626684" y="544830"/>
                </a:moveTo>
                <a:lnTo>
                  <a:pt x="1624844" y="543560"/>
                </a:lnTo>
                <a:lnTo>
                  <a:pt x="1626684" y="542290"/>
                </a:lnTo>
                <a:lnTo>
                  <a:pt x="1627277" y="542697"/>
                </a:lnTo>
                <a:lnTo>
                  <a:pt x="1627387" y="542947"/>
                </a:lnTo>
                <a:lnTo>
                  <a:pt x="1627622" y="544014"/>
                </a:lnTo>
                <a:lnTo>
                  <a:pt x="1627545" y="544238"/>
                </a:lnTo>
                <a:lnTo>
                  <a:pt x="1626684" y="544830"/>
                </a:lnTo>
                <a:close/>
              </a:path>
              <a:path w="4096384" h="836930">
                <a:moveTo>
                  <a:pt x="1627342" y="542742"/>
                </a:moveTo>
                <a:lnTo>
                  <a:pt x="1626684" y="542290"/>
                </a:lnTo>
                <a:lnTo>
                  <a:pt x="1627243" y="542290"/>
                </a:lnTo>
                <a:lnTo>
                  <a:pt x="1627342" y="542742"/>
                </a:lnTo>
                <a:close/>
              </a:path>
              <a:path w="4096384" h="836930">
                <a:moveTo>
                  <a:pt x="1644180" y="547051"/>
                </a:moveTo>
                <a:lnTo>
                  <a:pt x="1642608" y="542290"/>
                </a:lnTo>
                <a:lnTo>
                  <a:pt x="1644121" y="544830"/>
                </a:lnTo>
                <a:lnTo>
                  <a:pt x="1645961" y="546100"/>
                </a:lnTo>
                <a:lnTo>
                  <a:pt x="1644959" y="546100"/>
                </a:lnTo>
                <a:lnTo>
                  <a:pt x="1644180" y="547051"/>
                </a:lnTo>
                <a:close/>
              </a:path>
              <a:path w="4096384" h="836930">
                <a:moveTo>
                  <a:pt x="1645961" y="546100"/>
                </a:moveTo>
                <a:lnTo>
                  <a:pt x="1644121" y="544830"/>
                </a:lnTo>
                <a:lnTo>
                  <a:pt x="1642608" y="542290"/>
                </a:lnTo>
                <a:lnTo>
                  <a:pt x="1647889" y="542290"/>
                </a:lnTo>
                <a:lnTo>
                  <a:pt x="1648374" y="543340"/>
                </a:lnTo>
                <a:lnTo>
                  <a:pt x="1648256" y="543976"/>
                </a:lnTo>
                <a:lnTo>
                  <a:pt x="1647807" y="544830"/>
                </a:lnTo>
                <a:lnTo>
                  <a:pt x="1645961" y="546100"/>
                </a:lnTo>
                <a:close/>
              </a:path>
              <a:path w="4096384" h="836930">
                <a:moveTo>
                  <a:pt x="1700105" y="546100"/>
                </a:moveTo>
                <a:lnTo>
                  <a:pt x="1694743" y="546100"/>
                </a:lnTo>
                <a:lnTo>
                  <a:pt x="1694075" y="544830"/>
                </a:lnTo>
                <a:lnTo>
                  <a:pt x="1693230" y="544830"/>
                </a:lnTo>
                <a:lnTo>
                  <a:pt x="1692873" y="544150"/>
                </a:lnTo>
                <a:lnTo>
                  <a:pt x="1695247" y="542290"/>
                </a:lnTo>
                <a:lnTo>
                  <a:pt x="1696334" y="542290"/>
                </a:lnTo>
                <a:lnTo>
                  <a:pt x="1700105" y="546100"/>
                </a:lnTo>
                <a:close/>
              </a:path>
              <a:path w="4096384" h="836930">
                <a:moveTo>
                  <a:pt x="1704126" y="549910"/>
                </a:moveTo>
                <a:lnTo>
                  <a:pt x="1700278" y="547371"/>
                </a:lnTo>
                <a:lnTo>
                  <a:pt x="1700133" y="545777"/>
                </a:lnTo>
                <a:lnTo>
                  <a:pt x="1700013" y="543486"/>
                </a:lnTo>
                <a:lnTo>
                  <a:pt x="1701277" y="542290"/>
                </a:lnTo>
                <a:lnTo>
                  <a:pt x="1705638" y="542290"/>
                </a:lnTo>
                <a:lnTo>
                  <a:pt x="1704126" y="54991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55088" y="562610"/>
                </a:lnTo>
                <a:lnTo>
                  <a:pt x="1757106" y="561326"/>
                </a:lnTo>
                <a:lnTo>
                  <a:pt x="1759442" y="557530"/>
                </a:lnTo>
                <a:lnTo>
                  <a:pt x="1760955" y="557530"/>
                </a:lnTo>
                <a:lnTo>
                  <a:pt x="1760116" y="556260"/>
                </a:lnTo>
                <a:lnTo>
                  <a:pt x="1709154" y="556260"/>
                </a:lnTo>
                <a:lnTo>
                  <a:pt x="1710163" y="554990"/>
                </a:lnTo>
                <a:lnTo>
                  <a:pt x="1712343" y="551180"/>
                </a:lnTo>
                <a:lnTo>
                  <a:pt x="1705134" y="549910"/>
                </a:lnTo>
                <a:lnTo>
                  <a:pt x="1704126" y="549910"/>
                </a:lnTo>
                <a:lnTo>
                  <a:pt x="1705638" y="542290"/>
                </a:lnTo>
                <a:lnTo>
                  <a:pt x="1709495" y="542290"/>
                </a:lnTo>
                <a:lnTo>
                  <a:pt x="1709495" y="543560"/>
                </a:lnTo>
                <a:lnTo>
                  <a:pt x="1715525" y="543560"/>
                </a:lnTo>
                <a:lnTo>
                  <a:pt x="1711001" y="547370"/>
                </a:lnTo>
                <a:lnTo>
                  <a:pt x="1727096" y="547370"/>
                </a:lnTo>
                <a:lnTo>
                  <a:pt x="1727096" y="548640"/>
                </a:lnTo>
                <a:lnTo>
                  <a:pt x="1723743" y="548640"/>
                </a:lnTo>
                <a:lnTo>
                  <a:pt x="1720163" y="552333"/>
                </a:lnTo>
                <a:lnTo>
                  <a:pt x="1720043" y="552477"/>
                </a:lnTo>
                <a:lnTo>
                  <a:pt x="1719735" y="553647"/>
                </a:lnTo>
                <a:lnTo>
                  <a:pt x="1719858" y="553854"/>
                </a:lnTo>
                <a:lnTo>
                  <a:pt x="1721058" y="554990"/>
                </a:lnTo>
                <a:lnTo>
                  <a:pt x="1761961" y="554990"/>
                </a:lnTo>
                <a:lnTo>
                  <a:pt x="1765983" y="560070"/>
                </a:lnTo>
                <a:lnTo>
                  <a:pt x="1781104" y="560070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721392" y="547370"/>
                </a:moveTo>
                <a:lnTo>
                  <a:pt x="1711001" y="547370"/>
                </a:lnTo>
                <a:lnTo>
                  <a:pt x="1715525" y="543560"/>
                </a:lnTo>
                <a:lnTo>
                  <a:pt x="1715525" y="542290"/>
                </a:lnTo>
                <a:lnTo>
                  <a:pt x="1721392" y="547370"/>
                </a:lnTo>
                <a:close/>
              </a:path>
              <a:path w="4096384" h="836930">
                <a:moveTo>
                  <a:pt x="1727096" y="547370"/>
                </a:moveTo>
                <a:lnTo>
                  <a:pt x="1721392" y="547370"/>
                </a:lnTo>
                <a:lnTo>
                  <a:pt x="1715525" y="542290"/>
                </a:lnTo>
                <a:lnTo>
                  <a:pt x="1719382" y="542290"/>
                </a:lnTo>
                <a:lnTo>
                  <a:pt x="1719048" y="543560"/>
                </a:lnTo>
                <a:lnTo>
                  <a:pt x="1720220" y="544830"/>
                </a:lnTo>
                <a:lnTo>
                  <a:pt x="1727763" y="544830"/>
                </a:lnTo>
                <a:lnTo>
                  <a:pt x="1727153" y="545991"/>
                </a:lnTo>
                <a:lnTo>
                  <a:pt x="1727096" y="547370"/>
                </a:lnTo>
                <a:close/>
              </a:path>
              <a:path w="4096384" h="836930">
                <a:moveTo>
                  <a:pt x="1720220" y="544830"/>
                </a:moveTo>
                <a:lnTo>
                  <a:pt x="1719215" y="543741"/>
                </a:lnTo>
                <a:lnTo>
                  <a:pt x="1719140" y="543209"/>
                </a:lnTo>
                <a:lnTo>
                  <a:pt x="1719382" y="542290"/>
                </a:lnTo>
                <a:lnTo>
                  <a:pt x="1721058" y="542290"/>
                </a:lnTo>
                <a:lnTo>
                  <a:pt x="1722564" y="543560"/>
                </a:lnTo>
                <a:lnTo>
                  <a:pt x="1722401" y="543560"/>
                </a:lnTo>
                <a:lnTo>
                  <a:pt x="1720220" y="544830"/>
                </a:lnTo>
                <a:close/>
              </a:path>
              <a:path w="4096384" h="836930">
                <a:moveTo>
                  <a:pt x="1732792" y="543560"/>
                </a:moveTo>
                <a:lnTo>
                  <a:pt x="1722564" y="543560"/>
                </a:lnTo>
                <a:lnTo>
                  <a:pt x="1721058" y="542290"/>
                </a:lnTo>
                <a:lnTo>
                  <a:pt x="1734468" y="542290"/>
                </a:lnTo>
                <a:lnTo>
                  <a:pt x="1732792" y="543560"/>
                </a:lnTo>
                <a:close/>
              </a:path>
              <a:path w="4096384" h="836930">
                <a:moveTo>
                  <a:pt x="1734639" y="544830"/>
                </a:moveTo>
                <a:lnTo>
                  <a:pt x="1732962" y="543560"/>
                </a:lnTo>
                <a:lnTo>
                  <a:pt x="1734468" y="542290"/>
                </a:lnTo>
                <a:lnTo>
                  <a:pt x="1735981" y="542290"/>
                </a:lnTo>
                <a:lnTo>
                  <a:pt x="1735981" y="543560"/>
                </a:lnTo>
                <a:lnTo>
                  <a:pt x="1734639" y="544830"/>
                </a:lnTo>
                <a:close/>
              </a:path>
              <a:path w="4096384" h="836930">
                <a:moveTo>
                  <a:pt x="1891234" y="550532"/>
                </a:moveTo>
                <a:lnTo>
                  <a:pt x="1884664" y="547370"/>
                </a:lnTo>
                <a:lnTo>
                  <a:pt x="1889358" y="542290"/>
                </a:lnTo>
                <a:lnTo>
                  <a:pt x="1891028" y="543560"/>
                </a:lnTo>
                <a:lnTo>
                  <a:pt x="1892842" y="546055"/>
                </a:lnTo>
                <a:lnTo>
                  <a:pt x="1894093" y="549401"/>
                </a:lnTo>
                <a:lnTo>
                  <a:pt x="1893992" y="549910"/>
                </a:lnTo>
                <a:lnTo>
                  <a:pt x="1892207" y="549910"/>
                </a:lnTo>
                <a:lnTo>
                  <a:pt x="1891234" y="550532"/>
                </a:lnTo>
                <a:close/>
              </a:path>
              <a:path w="4096384" h="836930">
                <a:moveTo>
                  <a:pt x="1894193" y="549670"/>
                </a:moveTo>
                <a:lnTo>
                  <a:pt x="1892927" y="546241"/>
                </a:lnTo>
                <a:lnTo>
                  <a:pt x="1892842" y="546055"/>
                </a:lnTo>
                <a:lnTo>
                  <a:pt x="1891028" y="543560"/>
                </a:lnTo>
                <a:lnTo>
                  <a:pt x="1889358" y="542290"/>
                </a:lnTo>
                <a:lnTo>
                  <a:pt x="1908131" y="542290"/>
                </a:lnTo>
                <a:lnTo>
                  <a:pt x="1903436" y="543560"/>
                </a:lnTo>
                <a:lnTo>
                  <a:pt x="1897903" y="544830"/>
                </a:lnTo>
                <a:lnTo>
                  <a:pt x="1902932" y="548640"/>
                </a:lnTo>
                <a:lnTo>
                  <a:pt x="1895055" y="548640"/>
                </a:lnTo>
                <a:lnTo>
                  <a:pt x="1894193" y="549670"/>
                </a:lnTo>
                <a:close/>
              </a:path>
              <a:path w="4096384" h="836930">
                <a:moveTo>
                  <a:pt x="1904608" y="549910"/>
                </a:moveTo>
                <a:lnTo>
                  <a:pt x="1897903" y="544830"/>
                </a:lnTo>
                <a:lnTo>
                  <a:pt x="1903436" y="543560"/>
                </a:lnTo>
                <a:lnTo>
                  <a:pt x="1908131" y="542290"/>
                </a:lnTo>
                <a:lnTo>
                  <a:pt x="1904274" y="547370"/>
                </a:lnTo>
                <a:lnTo>
                  <a:pt x="1904608" y="549910"/>
                </a:lnTo>
                <a:close/>
              </a:path>
              <a:path w="4096384" h="836930">
                <a:moveTo>
                  <a:pt x="1909893" y="549910"/>
                </a:moveTo>
                <a:lnTo>
                  <a:pt x="1904608" y="549910"/>
                </a:lnTo>
                <a:lnTo>
                  <a:pt x="1904274" y="547370"/>
                </a:lnTo>
                <a:lnTo>
                  <a:pt x="1908131" y="542290"/>
                </a:lnTo>
                <a:lnTo>
                  <a:pt x="1933275" y="542290"/>
                </a:lnTo>
                <a:lnTo>
                  <a:pt x="1929582" y="543560"/>
                </a:lnTo>
                <a:lnTo>
                  <a:pt x="1917351" y="543560"/>
                </a:lnTo>
                <a:lnTo>
                  <a:pt x="1909637" y="548640"/>
                </a:lnTo>
                <a:lnTo>
                  <a:pt x="1911150" y="548640"/>
                </a:lnTo>
                <a:lnTo>
                  <a:pt x="1909893" y="54991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28720" y="545016"/>
                </a:lnTo>
                <a:lnTo>
                  <a:pt x="1928821" y="544713"/>
                </a:lnTo>
                <a:lnTo>
                  <a:pt x="1929582" y="543560"/>
                </a:lnTo>
                <a:lnTo>
                  <a:pt x="1933275" y="542290"/>
                </a:lnTo>
                <a:lnTo>
                  <a:pt x="1933269" y="547371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76811" y="553720"/>
                </a:moveTo>
                <a:lnTo>
                  <a:pt x="1976741" y="553097"/>
                </a:lnTo>
                <a:lnTo>
                  <a:pt x="1976623" y="550992"/>
                </a:lnTo>
                <a:lnTo>
                  <a:pt x="1977192" y="549910"/>
                </a:lnTo>
                <a:lnTo>
                  <a:pt x="1986241" y="542290"/>
                </a:lnTo>
                <a:lnTo>
                  <a:pt x="1987479" y="544997"/>
                </a:lnTo>
                <a:lnTo>
                  <a:pt x="1987913" y="546089"/>
                </a:lnTo>
                <a:lnTo>
                  <a:pt x="1987411" y="547371"/>
                </a:lnTo>
                <a:lnTo>
                  <a:pt x="1984301" y="549910"/>
                </a:lnTo>
                <a:lnTo>
                  <a:pt x="1980336" y="552450"/>
                </a:lnTo>
                <a:lnTo>
                  <a:pt x="1976811" y="55372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76585" y="545016"/>
                </a:lnTo>
                <a:lnTo>
                  <a:pt x="2076577" y="544478"/>
                </a:lnTo>
                <a:lnTo>
                  <a:pt x="2077135" y="542290"/>
                </a:lnTo>
                <a:lnTo>
                  <a:pt x="2079777" y="543560"/>
                </a:lnTo>
                <a:lnTo>
                  <a:pt x="2080281" y="543560"/>
                </a:lnTo>
                <a:lnTo>
                  <a:pt x="2080615" y="544830"/>
                </a:lnTo>
                <a:lnTo>
                  <a:pt x="2081115" y="546089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132357" y="547370"/>
                </a:moveTo>
                <a:lnTo>
                  <a:pt x="2119005" y="547370"/>
                </a:lnTo>
                <a:lnTo>
                  <a:pt x="2120641" y="546241"/>
                </a:lnTo>
                <a:lnTo>
                  <a:pt x="2120761" y="545777"/>
                </a:lnTo>
                <a:lnTo>
                  <a:pt x="2120535" y="544918"/>
                </a:lnTo>
                <a:lnTo>
                  <a:pt x="2120419" y="544783"/>
                </a:lnTo>
                <a:lnTo>
                  <a:pt x="2117997" y="543560"/>
                </a:lnTo>
                <a:lnTo>
                  <a:pt x="2079777" y="543560"/>
                </a:lnTo>
                <a:lnTo>
                  <a:pt x="2077135" y="542290"/>
                </a:lnTo>
                <a:lnTo>
                  <a:pt x="2135264" y="542290"/>
                </a:lnTo>
                <a:lnTo>
                  <a:pt x="2132357" y="547370"/>
                </a:lnTo>
                <a:close/>
              </a:path>
              <a:path w="4096384" h="836930">
                <a:moveTo>
                  <a:pt x="2130903" y="549910"/>
                </a:moveTo>
                <a:lnTo>
                  <a:pt x="2135264" y="542290"/>
                </a:lnTo>
                <a:lnTo>
                  <a:pt x="2133166" y="546241"/>
                </a:lnTo>
                <a:lnTo>
                  <a:pt x="2130903" y="54991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98457" y="547370"/>
                </a:lnTo>
                <a:lnTo>
                  <a:pt x="2193797" y="546109"/>
                </a:lnTo>
                <a:lnTo>
                  <a:pt x="2194620" y="545739"/>
                </a:lnTo>
                <a:lnTo>
                  <a:pt x="2202818" y="542290"/>
                </a:lnTo>
                <a:lnTo>
                  <a:pt x="2201646" y="543560"/>
                </a:lnTo>
                <a:lnTo>
                  <a:pt x="2201476" y="543560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225277" y="547370"/>
                </a:moveTo>
                <a:lnTo>
                  <a:pt x="2212705" y="547370"/>
                </a:lnTo>
                <a:lnTo>
                  <a:pt x="2215039" y="546109"/>
                </a:lnTo>
                <a:lnTo>
                  <a:pt x="2214970" y="544783"/>
                </a:lnTo>
                <a:lnTo>
                  <a:pt x="2212705" y="543560"/>
                </a:lnTo>
                <a:lnTo>
                  <a:pt x="2201646" y="543560"/>
                </a:lnTo>
                <a:lnTo>
                  <a:pt x="2202818" y="542290"/>
                </a:lnTo>
                <a:lnTo>
                  <a:pt x="2220249" y="542290"/>
                </a:lnTo>
                <a:lnTo>
                  <a:pt x="2225277" y="547370"/>
                </a:lnTo>
                <a:close/>
              </a:path>
              <a:path w="4096384" h="836930">
                <a:moveTo>
                  <a:pt x="2227792" y="549910"/>
                </a:moveTo>
                <a:lnTo>
                  <a:pt x="2220249" y="542290"/>
                </a:lnTo>
                <a:lnTo>
                  <a:pt x="2232146" y="542290"/>
                </a:lnTo>
                <a:lnTo>
                  <a:pt x="2228128" y="547370"/>
                </a:lnTo>
                <a:lnTo>
                  <a:pt x="2226954" y="547370"/>
                </a:lnTo>
                <a:lnTo>
                  <a:pt x="2227124" y="548640"/>
                </a:lnTo>
                <a:lnTo>
                  <a:pt x="2227373" y="548640"/>
                </a:lnTo>
                <a:lnTo>
                  <a:pt x="2227792" y="549910"/>
                </a:lnTo>
                <a:close/>
              </a:path>
              <a:path w="4096384" h="836930">
                <a:moveTo>
                  <a:pt x="2245058" y="552450"/>
                </a:moveTo>
                <a:lnTo>
                  <a:pt x="2234327" y="552450"/>
                </a:lnTo>
                <a:lnTo>
                  <a:pt x="2234497" y="551180"/>
                </a:lnTo>
                <a:lnTo>
                  <a:pt x="2233154" y="549910"/>
                </a:lnTo>
                <a:lnTo>
                  <a:pt x="2227792" y="549910"/>
                </a:lnTo>
                <a:lnTo>
                  <a:pt x="2227538" y="549141"/>
                </a:lnTo>
                <a:lnTo>
                  <a:pt x="2227426" y="548258"/>
                </a:lnTo>
                <a:lnTo>
                  <a:pt x="2232146" y="542290"/>
                </a:lnTo>
                <a:lnTo>
                  <a:pt x="2241202" y="542290"/>
                </a:lnTo>
                <a:lnTo>
                  <a:pt x="2241202" y="548640"/>
                </a:lnTo>
                <a:lnTo>
                  <a:pt x="2260535" y="548640"/>
                </a:lnTo>
                <a:lnTo>
                  <a:pt x="2258973" y="551180"/>
                </a:lnTo>
                <a:lnTo>
                  <a:pt x="2246565" y="551180"/>
                </a:lnTo>
                <a:lnTo>
                  <a:pt x="2245058" y="552450"/>
                </a:lnTo>
                <a:close/>
              </a:path>
              <a:path w="4096384" h="836930">
                <a:moveTo>
                  <a:pt x="2266680" y="548640"/>
                </a:moveTo>
                <a:lnTo>
                  <a:pt x="2266680" y="547370"/>
                </a:lnTo>
                <a:lnTo>
                  <a:pt x="2261821" y="542290"/>
                </a:lnTo>
                <a:lnTo>
                  <a:pt x="2275899" y="542290"/>
                </a:lnTo>
                <a:lnTo>
                  <a:pt x="2266680" y="548640"/>
                </a:lnTo>
                <a:close/>
              </a:path>
              <a:path w="4096384" h="836930">
                <a:moveTo>
                  <a:pt x="2279170" y="548640"/>
                </a:moveTo>
                <a:lnTo>
                  <a:pt x="2266680" y="548640"/>
                </a:lnTo>
                <a:lnTo>
                  <a:pt x="2275899" y="542290"/>
                </a:lnTo>
                <a:lnTo>
                  <a:pt x="2277745" y="542290"/>
                </a:lnTo>
                <a:lnTo>
                  <a:pt x="2278447" y="544997"/>
                </a:lnTo>
                <a:lnTo>
                  <a:pt x="2279170" y="54864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92498" y="547370"/>
                </a:lnTo>
                <a:lnTo>
                  <a:pt x="2292662" y="547370"/>
                </a:lnTo>
                <a:lnTo>
                  <a:pt x="2288137" y="542290"/>
                </a:lnTo>
                <a:lnTo>
                  <a:pt x="2294349" y="542291"/>
                </a:lnTo>
                <a:lnTo>
                  <a:pt x="2301881" y="54356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96948" y="545016"/>
                </a:lnTo>
                <a:lnTo>
                  <a:pt x="2396824" y="544783"/>
                </a:lnTo>
                <a:lnTo>
                  <a:pt x="2400286" y="542291"/>
                </a:lnTo>
                <a:lnTo>
                  <a:pt x="2402456" y="543560"/>
                </a:lnTo>
                <a:lnTo>
                  <a:pt x="2403069" y="544713"/>
                </a:lnTo>
                <a:lnTo>
                  <a:pt x="2403032" y="545016"/>
                </a:lnTo>
                <a:lnTo>
                  <a:pt x="2402449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41514" y="548640"/>
                </a:moveTo>
                <a:lnTo>
                  <a:pt x="2400616" y="548640"/>
                </a:lnTo>
                <a:lnTo>
                  <a:pt x="2402449" y="546109"/>
                </a:lnTo>
                <a:lnTo>
                  <a:pt x="2403032" y="545016"/>
                </a:lnTo>
                <a:lnTo>
                  <a:pt x="2403069" y="544713"/>
                </a:lnTo>
                <a:lnTo>
                  <a:pt x="2402456" y="543560"/>
                </a:lnTo>
                <a:lnTo>
                  <a:pt x="2400282" y="542290"/>
                </a:lnTo>
                <a:lnTo>
                  <a:pt x="2406817" y="542290"/>
                </a:lnTo>
                <a:lnTo>
                  <a:pt x="2406483" y="543560"/>
                </a:lnTo>
                <a:lnTo>
                  <a:pt x="2419219" y="543560"/>
                </a:lnTo>
                <a:lnTo>
                  <a:pt x="2419219" y="544830"/>
                </a:lnTo>
                <a:lnTo>
                  <a:pt x="2428608" y="544830"/>
                </a:lnTo>
                <a:lnTo>
                  <a:pt x="2427115" y="546089"/>
                </a:lnTo>
                <a:lnTo>
                  <a:pt x="2427600" y="547370"/>
                </a:lnTo>
                <a:lnTo>
                  <a:pt x="2440342" y="547370"/>
                </a:lnTo>
                <a:lnTo>
                  <a:pt x="2441514" y="548640"/>
                </a:lnTo>
                <a:close/>
              </a:path>
              <a:path w="4096384" h="836930">
                <a:moveTo>
                  <a:pt x="2470862" y="547370"/>
                </a:moveTo>
                <a:lnTo>
                  <a:pt x="2468164" y="547370"/>
                </a:lnTo>
                <a:lnTo>
                  <a:pt x="2466295" y="545016"/>
                </a:lnTo>
                <a:lnTo>
                  <a:pt x="2466210" y="544394"/>
                </a:lnTo>
                <a:lnTo>
                  <a:pt x="2466331" y="543560"/>
                </a:lnTo>
                <a:lnTo>
                  <a:pt x="2468662" y="542290"/>
                </a:lnTo>
                <a:lnTo>
                  <a:pt x="2470862" y="542290"/>
                </a:lnTo>
                <a:lnTo>
                  <a:pt x="2470862" y="547370"/>
                </a:lnTo>
                <a:close/>
              </a:path>
              <a:path w="4096384" h="836930">
                <a:moveTo>
                  <a:pt x="2481990" y="547370"/>
                </a:moveTo>
                <a:lnTo>
                  <a:pt x="2470862" y="547370"/>
                </a:lnTo>
                <a:lnTo>
                  <a:pt x="2470862" y="542290"/>
                </a:lnTo>
                <a:lnTo>
                  <a:pt x="2496490" y="542290"/>
                </a:lnTo>
                <a:lnTo>
                  <a:pt x="2490017" y="544830"/>
                </a:lnTo>
                <a:lnTo>
                  <a:pt x="2482589" y="544830"/>
                </a:lnTo>
                <a:lnTo>
                  <a:pt x="2481761" y="546055"/>
                </a:lnTo>
                <a:lnTo>
                  <a:pt x="2481867" y="546767"/>
                </a:lnTo>
                <a:lnTo>
                  <a:pt x="2481990" y="547370"/>
                </a:lnTo>
                <a:close/>
              </a:path>
              <a:path w="4096384" h="836930">
                <a:moveTo>
                  <a:pt x="2498841" y="548640"/>
                </a:moveTo>
                <a:lnTo>
                  <a:pt x="2493787" y="548628"/>
                </a:lnTo>
                <a:lnTo>
                  <a:pt x="2486806" y="546109"/>
                </a:lnTo>
                <a:lnTo>
                  <a:pt x="2496490" y="542290"/>
                </a:lnTo>
                <a:lnTo>
                  <a:pt x="2495816" y="543560"/>
                </a:lnTo>
                <a:lnTo>
                  <a:pt x="2495659" y="543560"/>
                </a:lnTo>
                <a:lnTo>
                  <a:pt x="2498841" y="54864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02364" y="567690"/>
                </a:lnTo>
                <a:lnTo>
                  <a:pt x="2503195" y="563880"/>
                </a:lnTo>
                <a:lnTo>
                  <a:pt x="2495999" y="563880"/>
                </a:lnTo>
                <a:lnTo>
                  <a:pt x="2498536" y="559043"/>
                </a:lnTo>
                <a:lnTo>
                  <a:pt x="2498637" y="558758"/>
                </a:lnTo>
                <a:lnTo>
                  <a:pt x="2497833" y="557530"/>
                </a:lnTo>
                <a:lnTo>
                  <a:pt x="2497341" y="557530"/>
                </a:lnTo>
                <a:lnTo>
                  <a:pt x="2492476" y="556260"/>
                </a:lnTo>
                <a:lnTo>
                  <a:pt x="2514091" y="556260"/>
                </a:lnTo>
                <a:lnTo>
                  <a:pt x="2520080" y="553812"/>
                </a:lnTo>
                <a:lnTo>
                  <a:pt x="2520205" y="553602"/>
                </a:lnTo>
                <a:lnTo>
                  <a:pt x="2518131" y="551180"/>
                </a:lnTo>
                <a:lnTo>
                  <a:pt x="2516265" y="548640"/>
                </a:lnTo>
                <a:lnTo>
                  <a:pt x="2498841" y="548640"/>
                </a:lnTo>
                <a:lnTo>
                  <a:pt x="2495659" y="543560"/>
                </a:lnTo>
                <a:lnTo>
                  <a:pt x="2495816" y="543560"/>
                </a:lnTo>
                <a:lnTo>
                  <a:pt x="2496490" y="542290"/>
                </a:lnTo>
                <a:lnTo>
                  <a:pt x="2519454" y="542290"/>
                </a:lnTo>
                <a:lnTo>
                  <a:pt x="2519971" y="549910"/>
                </a:lnTo>
                <a:lnTo>
                  <a:pt x="2542594" y="549910"/>
                </a:lnTo>
                <a:lnTo>
                  <a:pt x="2541585" y="551180"/>
                </a:lnTo>
                <a:lnTo>
                  <a:pt x="2539856" y="552373"/>
                </a:lnTo>
                <a:lnTo>
                  <a:pt x="2545285" y="553720"/>
                </a:lnTo>
                <a:lnTo>
                  <a:pt x="2555670" y="553720"/>
                </a:lnTo>
                <a:lnTo>
                  <a:pt x="2555329" y="554990"/>
                </a:lnTo>
                <a:lnTo>
                  <a:pt x="2538063" y="554990"/>
                </a:lnTo>
                <a:lnTo>
                  <a:pt x="2536897" y="558800"/>
                </a:lnTo>
                <a:lnTo>
                  <a:pt x="2521654" y="558800"/>
                </a:lnTo>
                <a:lnTo>
                  <a:pt x="2521012" y="560009"/>
                </a:lnTo>
                <a:lnTo>
                  <a:pt x="2521058" y="560168"/>
                </a:lnTo>
                <a:lnTo>
                  <a:pt x="2521988" y="561340"/>
                </a:lnTo>
                <a:lnTo>
                  <a:pt x="2536120" y="561340"/>
                </a:lnTo>
                <a:lnTo>
                  <a:pt x="2535732" y="562610"/>
                </a:lnTo>
                <a:lnTo>
                  <a:pt x="2558361" y="562610"/>
                </a:lnTo>
                <a:lnTo>
                  <a:pt x="2551139" y="563880"/>
                </a:lnTo>
                <a:lnTo>
                  <a:pt x="2552424" y="565150"/>
                </a:lnTo>
                <a:lnTo>
                  <a:pt x="2512591" y="565150"/>
                </a:lnTo>
                <a:lnTo>
                  <a:pt x="2512408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19971" y="549910"/>
                </a:moveTo>
                <a:lnTo>
                  <a:pt x="2519454" y="542290"/>
                </a:lnTo>
                <a:lnTo>
                  <a:pt x="2522970" y="543560"/>
                </a:lnTo>
                <a:lnTo>
                  <a:pt x="2524591" y="544783"/>
                </a:lnTo>
                <a:lnTo>
                  <a:pt x="2524680" y="545016"/>
                </a:lnTo>
                <a:lnTo>
                  <a:pt x="2524825" y="546109"/>
                </a:lnTo>
                <a:lnTo>
                  <a:pt x="2519971" y="549910"/>
                </a:lnTo>
                <a:close/>
              </a:path>
              <a:path w="4096384" h="836930">
                <a:moveTo>
                  <a:pt x="2735691" y="560070"/>
                </a:moveTo>
                <a:lnTo>
                  <a:pt x="2711071" y="560070"/>
                </a:lnTo>
                <a:lnTo>
                  <a:pt x="2712172" y="559007"/>
                </a:lnTo>
                <a:lnTo>
                  <a:pt x="2712297" y="558702"/>
                </a:lnTo>
                <a:lnTo>
                  <a:pt x="2711221" y="557530"/>
                </a:lnTo>
                <a:lnTo>
                  <a:pt x="2731677" y="557530"/>
                </a:lnTo>
                <a:lnTo>
                  <a:pt x="2733819" y="552524"/>
                </a:lnTo>
                <a:lnTo>
                  <a:pt x="2735606" y="547602"/>
                </a:lnTo>
                <a:lnTo>
                  <a:pt x="2744596" y="542290"/>
                </a:lnTo>
                <a:lnTo>
                  <a:pt x="2750286" y="542290"/>
                </a:lnTo>
                <a:lnTo>
                  <a:pt x="2748760" y="543560"/>
                </a:lnTo>
                <a:lnTo>
                  <a:pt x="2748171" y="544713"/>
                </a:lnTo>
                <a:lnTo>
                  <a:pt x="2748295" y="545777"/>
                </a:lnTo>
                <a:lnTo>
                  <a:pt x="2748606" y="547371"/>
                </a:lnTo>
                <a:lnTo>
                  <a:pt x="2751181" y="548640"/>
                </a:lnTo>
                <a:lnTo>
                  <a:pt x="2777106" y="548640"/>
                </a:lnTo>
                <a:lnTo>
                  <a:pt x="2779874" y="549240"/>
                </a:lnTo>
                <a:lnTo>
                  <a:pt x="2780733" y="549910"/>
                </a:lnTo>
                <a:lnTo>
                  <a:pt x="2757148" y="549910"/>
                </a:lnTo>
                <a:lnTo>
                  <a:pt x="2755465" y="551180"/>
                </a:lnTo>
                <a:lnTo>
                  <a:pt x="2755649" y="552450"/>
                </a:lnTo>
                <a:lnTo>
                  <a:pt x="2780367" y="552450"/>
                </a:lnTo>
                <a:lnTo>
                  <a:pt x="2777597" y="554990"/>
                </a:lnTo>
                <a:lnTo>
                  <a:pt x="2785494" y="556260"/>
                </a:lnTo>
                <a:lnTo>
                  <a:pt x="2736359" y="556260"/>
                </a:lnTo>
                <a:lnTo>
                  <a:pt x="2735632" y="557378"/>
                </a:lnTo>
                <a:lnTo>
                  <a:pt x="2735691" y="560070"/>
                </a:lnTo>
                <a:close/>
              </a:path>
              <a:path w="4096384" h="836930">
                <a:moveTo>
                  <a:pt x="2751181" y="548640"/>
                </a:moveTo>
                <a:lnTo>
                  <a:pt x="2748606" y="547371"/>
                </a:lnTo>
                <a:lnTo>
                  <a:pt x="2748295" y="545777"/>
                </a:lnTo>
                <a:lnTo>
                  <a:pt x="2748171" y="544713"/>
                </a:lnTo>
                <a:lnTo>
                  <a:pt x="2748760" y="543560"/>
                </a:lnTo>
                <a:lnTo>
                  <a:pt x="2750286" y="542290"/>
                </a:lnTo>
                <a:lnTo>
                  <a:pt x="2752621" y="542290"/>
                </a:lnTo>
                <a:lnTo>
                  <a:pt x="2752634" y="546241"/>
                </a:lnTo>
                <a:lnTo>
                  <a:pt x="2751181" y="548640"/>
                </a:lnTo>
                <a:close/>
              </a:path>
              <a:path w="4096384" h="836930">
                <a:moveTo>
                  <a:pt x="2849650" y="562610"/>
                </a:moveTo>
                <a:lnTo>
                  <a:pt x="2819667" y="562610"/>
                </a:lnTo>
                <a:lnTo>
                  <a:pt x="2818715" y="558914"/>
                </a:lnTo>
                <a:lnTo>
                  <a:pt x="2817493" y="554990"/>
                </a:lnTo>
                <a:lnTo>
                  <a:pt x="2825049" y="554990"/>
                </a:lnTo>
                <a:lnTo>
                  <a:pt x="2821883" y="544238"/>
                </a:lnTo>
                <a:lnTo>
                  <a:pt x="2821771" y="543486"/>
                </a:lnTo>
                <a:lnTo>
                  <a:pt x="2823190" y="542290"/>
                </a:lnTo>
                <a:lnTo>
                  <a:pt x="2823367" y="543560"/>
                </a:lnTo>
                <a:lnTo>
                  <a:pt x="2925782" y="543560"/>
                </a:lnTo>
                <a:lnTo>
                  <a:pt x="2923268" y="544830"/>
                </a:lnTo>
                <a:lnTo>
                  <a:pt x="2844156" y="544830"/>
                </a:lnTo>
                <a:lnTo>
                  <a:pt x="2844156" y="548640"/>
                </a:lnTo>
                <a:lnTo>
                  <a:pt x="2840633" y="548640"/>
                </a:lnTo>
                <a:lnTo>
                  <a:pt x="2836600" y="551180"/>
                </a:lnTo>
                <a:lnTo>
                  <a:pt x="2837645" y="552477"/>
                </a:lnTo>
                <a:lnTo>
                  <a:pt x="2839291" y="553720"/>
                </a:lnTo>
                <a:lnTo>
                  <a:pt x="2848674" y="553720"/>
                </a:lnTo>
                <a:lnTo>
                  <a:pt x="2851352" y="556260"/>
                </a:lnTo>
                <a:lnTo>
                  <a:pt x="2842473" y="556260"/>
                </a:lnTo>
                <a:lnTo>
                  <a:pt x="2843206" y="557378"/>
                </a:lnTo>
                <a:lnTo>
                  <a:pt x="2843088" y="558087"/>
                </a:lnTo>
                <a:lnTo>
                  <a:pt x="2842415" y="559816"/>
                </a:lnTo>
                <a:lnTo>
                  <a:pt x="2842393" y="560168"/>
                </a:lnTo>
                <a:lnTo>
                  <a:pt x="2843306" y="561340"/>
                </a:lnTo>
                <a:lnTo>
                  <a:pt x="2850278" y="561340"/>
                </a:lnTo>
                <a:lnTo>
                  <a:pt x="2849650" y="56261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3005745" y="547370"/>
                </a:lnTo>
                <a:lnTo>
                  <a:pt x="3003905" y="546100"/>
                </a:lnTo>
                <a:lnTo>
                  <a:pt x="3003783" y="544783"/>
                </a:lnTo>
                <a:lnTo>
                  <a:pt x="3006753" y="542290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87101" y="548640"/>
                </a:moveTo>
                <a:lnTo>
                  <a:pt x="3183996" y="548640"/>
                </a:lnTo>
                <a:lnTo>
                  <a:pt x="3181269" y="546241"/>
                </a:lnTo>
                <a:lnTo>
                  <a:pt x="3181147" y="546019"/>
                </a:lnTo>
                <a:lnTo>
                  <a:pt x="3182917" y="542290"/>
                </a:lnTo>
                <a:lnTo>
                  <a:pt x="3185618" y="542291"/>
                </a:lnTo>
                <a:lnTo>
                  <a:pt x="3185956" y="542465"/>
                </a:lnTo>
                <a:lnTo>
                  <a:pt x="3186068" y="542947"/>
                </a:lnTo>
                <a:lnTo>
                  <a:pt x="3187101" y="548640"/>
                </a:lnTo>
                <a:close/>
              </a:path>
              <a:path w="4096384" h="836930">
                <a:moveTo>
                  <a:pt x="3192792" y="545977"/>
                </a:moveTo>
                <a:lnTo>
                  <a:pt x="3185983" y="542479"/>
                </a:lnTo>
                <a:lnTo>
                  <a:pt x="3185948" y="542290"/>
                </a:lnTo>
                <a:lnTo>
                  <a:pt x="3193740" y="542290"/>
                </a:lnTo>
                <a:lnTo>
                  <a:pt x="3194499" y="544478"/>
                </a:lnTo>
                <a:lnTo>
                  <a:pt x="3194416" y="544830"/>
                </a:lnTo>
                <a:lnTo>
                  <a:pt x="3192792" y="545977"/>
                </a:lnTo>
                <a:close/>
              </a:path>
              <a:path w="4096384" h="836930">
                <a:moveTo>
                  <a:pt x="3197916" y="547370"/>
                </a:moveTo>
                <a:lnTo>
                  <a:pt x="3195502" y="547370"/>
                </a:lnTo>
                <a:lnTo>
                  <a:pt x="3194581" y="544713"/>
                </a:lnTo>
                <a:lnTo>
                  <a:pt x="3198013" y="542291"/>
                </a:lnTo>
                <a:lnTo>
                  <a:pt x="3199915" y="543486"/>
                </a:lnTo>
                <a:lnTo>
                  <a:pt x="3199932" y="543741"/>
                </a:lnTo>
                <a:lnTo>
                  <a:pt x="3197916" y="547370"/>
                </a:lnTo>
                <a:close/>
              </a:path>
              <a:path w="4096384" h="836930">
                <a:moveTo>
                  <a:pt x="3275779" y="547370"/>
                </a:moveTo>
                <a:lnTo>
                  <a:pt x="3274613" y="547370"/>
                </a:lnTo>
                <a:lnTo>
                  <a:pt x="3273605" y="546100"/>
                </a:lnTo>
                <a:lnTo>
                  <a:pt x="3272773" y="546100"/>
                </a:lnTo>
                <a:lnTo>
                  <a:pt x="3270933" y="542290"/>
                </a:lnTo>
                <a:lnTo>
                  <a:pt x="3286517" y="543560"/>
                </a:lnTo>
                <a:lnTo>
                  <a:pt x="3283093" y="546241"/>
                </a:lnTo>
                <a:lnTo>
                  <a:pt x="3275779" y="547370"/>
                </a:lnTo>
                <a:close/>
              </a:path>
              <a:path w="4096384" h="836930">
                <a:moveTo>
                  <a:pt x="3286517" y="543560"/>
                </a:moveTo>
                <a:lnTo>
                  <a:pt x="3270933" y="542290"/>
                </a:lnTo>
                <a:lnTo>
                  <a:pt x="3286266" y="542291"/>
                </a:lnTo>
                <a:lnTo>
                  <a:pt x="3287921" y="543050"/>
                </a:lnTo>
                <a:lnTo>
                  <a:pt x="3286517" y="543560"/>
                </a:lnTo>
                <a:close/>
              </a:path>
              <a:path w="4096384" h="836930">
                <a:moveTo>
                  <a:pt x="3291762" y="543560"/>
                </a:moveTo>
                <a:lnTo>
                  <a:pt x="3289032" y="543560"/>
                </a:lnTo>
                <a:lnTo>
                  <a:pt x="3288975" y="542816"/>
                </a:lnTo>
                <a:lnTo>
                  <a:pt x="3290714" y="542290"/>
                </a:lnTo>
                <a:lnTo>
                  <a:pt x="3291762" y="543560"/>
                </a:lnTo>
                <a:close/>
              </a:path>
              <a:path w="4096384" h="836930">
                <a:moveTo>
                  <a:pt x="3306298" y="554990"/>
                </a:moveTo>
                <a:lnTo>
                  <a:pt x="3304799" y="554990"/>
                </a:lnTo>
                <a:lnTo>
                  <a:pt x="3301597" y="553781"/>
                </a:lnTo>
                <a:lnTo>
                  <a:pt x="3301488" y="553602"/>
                </a:lnTo>
                <a:lnTo>
                  <a:pt x="3302625" y="551180"/>
                </a:lnTo>
                <a:lnTo>
                  <a:pt x="3294905" y="547370"/>
                </a:lnTo>
                <a:lnTo>
                  <a:pt x="3290714" y="542290"/>
                </a:lnTo>
                <a:lnTo>
                  <a:pt x="3341664" y="542290"/>
                </a:lnTo>
                <a:lnTo>
                  <a:pt x="3340658" y="544830"/>
                </a:lnTo>
                <a:lnTo>
                  <a:pt x="3305807" y="544830"/>
                </a:lnTo>
                <a:lnTo>
                  <a:pt x="3303791" y="547370"/>
                </a:lnTo>
                <a:lnTo>
                  <a:pt x="3303941" y="548640"/>
                </a:lnTo>
                <a:lnTo>
                  <a:pt x="3327291" y="548640"/>
                </a:lnTo>
                <a:lnTo>
                  <a:pt x="3325661" y="549910"/>
                </a:lnTo>
                <a:lnTo>
                  <a:pt x="3306456" y="549910"/>
                </a:lnTo>
                <a:lnTo>
                  <a:pt x="3306298" y="554990"/>
                </a:lnTo>
                <a:close/>
              </a:path>
              <a:path w="4096384" h="836930">
                <a:moveTo>
                  <a:pt x="3342515" y="548640"/>
                </a:moveTo>
                <a:lnTo>
                  <a:pt x="3339149" y="548640"/>
                </a:lnTo>
                <a:lnTo>
                  <a:pt x="3341664" y="542290"/>
                </a:lnTo>
                <a:lnTo>
                  <a:pt x="3344846" y="543560"/>
                </a:lnTo>
                <a:lnTo>
                  <a:pt x="3347858" y="546089"/>
                </a:lnTo>
                <a:lnTo>
                  <a:pt x="3342515" y="548640"/>
                </a:lnTo>
                <a:close/>
              </a:path>
              <a:path w="4096384" h="836930">
                <a:moveTo>
                  <a:pt x="3537445" y="547370"/>
                </a:moveTo>
                <a:lnTo>
                  <a:pt x="3533097" y="547370"/>
                </a:lnTo>
                <a:lnTo>
                  <a:pt x="3529938" y="546109"/>
                </a:lnTo>
                <a:lnTo>
                  <a:pt x="3530010" y="545016"/>
                </a:lnTo>
                <a:lnTo>
                  <a:pt x="3530249" y="542290"/>
                </a:lnTo>
                <a:lnTo>
                  <a:pt x="3535945" y="542290"/>
                </a:lnTo>
                <a:lnTo>
                  <a:pt x="3537445" y="54737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37445" y="547370"/>
                </a:lnTo>
                <a:lnTo>
                  <a:pt x="3535945" y="542290"/>
                </a:lnTo>
                <a:lnTo>
                  <a:pt x="3542317" y="54229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603379" y="552714"/>
                </a:moveTo>
                <a:lnTo>
                  <a:pt x="3601326" y="552104"/>
                </a:lnTo>
                <a:lnTo>
                  <a:pt x="3597116" y="544830"/>
                </a:lnTo>
                <a:lnTo>
                  <a:pt x="3598982" y="544830"/>
                </a:lnTo>
                <a:lnTo>
                  <a:pt x="3605170" y="542290"/>
                </a:lnTo>
                <a:lnTo>
                  <a:pt x="3603379" y="552714"/>
                </a:lnTo>
                <a:close/>
              </a:path>
              <a:path w="4096384" h="836930">
                <a:moveTo>
                  <a:pt x="3790730" y="548640"/>
                </a:moveTo>
                <a:lnTo>
                  <a:pt x="3783867" y="548640"/>
                </a:lnTo>
                <a:lnTo>
                  <a:pt x="3788382" y="546109"/>
                </a:lnTo>
                <a:lnTo>
                  <a:pt x="3787056" y="543560"/>
                </a:lnTo>
                <a:lnTo>
                  <a:pt x="3785865" y="542290"/>
                </a:lnTo>
                <a:lnTo>
                  <a:pt x="3797952" y="547370"/>
                </a:lnTo>
                <a:lnTo>
                  <a:pt x="3790730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790730" y="548640"/>
                </a:lnTo>
                <a:lnTo>
                  <a:pt x="3797952" y="547370"/>
                </a:lnTo>
                <a:lnTo>
                  <a:pt x="3785865" y="542290"/>
                </a:lnTo>
                <a:lnTo>
                  <a:pt x="3802462" y="542290"/>
                </a:lnTo>
                <a:lnTo>
                  <a:pt x="3800656" y="546019"/>
                </a:lnTo>
                <a:lnTo>
                  <a:pt x="3800755" y="546615"/>
                </a:lnTo>
                <a:lnTo>
                  <a:pt x="3800961" y="547371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51494" y="542375"/>
                </a:moveTo>
                <a:close/>
              </a:path>
              <a:path w="4096384" h="836930">
                <a:moveTo>
                  <a:pt x="3911263" y="548640"/>
                </a:moveTo>
                <a:lnTo>
                  <a:pt x="3909674" y="546241"/>
                </a:lnTo>
                <a:lnTo>
                  <a:pt x="3909580" y="543560"/>
                </a:lnTo>
                <a:lnTo>
                  <a:pt x="3910431" y="543560"/>
                </a:lnTo>
                <a:lnTo>
                  <a:pt x="3911754" y="542290"/>
                </a:lnTo>
                <a:lnTo>
                  <a:pt x="3916802" y="542290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4012995" y="546470"/>
                </a:moveTo>
                <a:lnTo>
                  <a:pt x="4012693" y="546241"/>
                </a:lnTo>
                <a:lnTo>
                  <a:pt x="4012568" y="546055"/>
                </a:lnTo>
                <a:lnTo>
                  <a:pt x="4016146" y="543486"/>
                </a:lnTo>
                <a:lnTo>
                  <a:pt x="4018046" y="542290"/>
                </a:lnTo>
                <a:lnTo>
                  <a:pt x="4019886" y="542290"/>
                </a:lnTo>
                <a:lnTo>
                  <a:pt x="4021298" y="543486"/>
                </a:lnTo>
                <a:lnTo>
                  <a:pt x="4021245" y="546100"/>
                </a:lnTo>
                <a:lnTo>
                  <a:pt x="4013329" y="546109"/>
                </a:lnTo>
                <a:lnTo>
                  <a:pt x="4012995" y="546470"/>
                </a:lnTo>
                <a:close/>
              </a:path>
              <a:path w="4096384" h="836930">
                <a:moveTo>
                  <a:pt x="4022734" y="552450"/>
                </a:moveTo>
                <a:lnTo>
                  <a:pt x="4020894" y="552450"/>
                </a:lnTo>
                <a:lnTo>
                  <a:pt x="4021175" y="547371"/>
                </a:lnTo>
                <a:lnTo>
                  <a:pt x="4021298" y="543486"/>
                </a:lnTo>
                <a:lnTo>
                  <a:pt x="4019886" y="542290"/>
                </a:lnTo>
                <a:lnTo>
                  <a:pt x="4024364" y="542290"/>
                </a:lnTo>
                <a:lnTo>
                  <a:pt x="4026073" y="543560"/>
                </a:lnTo>
                <a:lnTo>
                  <a:pt x="4028948" y="543560"/>
                </a:lnTo>
                <a:lnTo>
                  <a:pt x="4029243" y="547370"/>
                </a:lnTo>
                <a:lnTo>
                  <a:pt x="4028273" y="547370"/>
                </a:lnTo>
                <a:lnTo>
                  <a:pt x="4022734" y="552450"/>
                </a:lnTo>
                <a:close/>
              </a:path>
              <a:path w="4096384" h="836930">
                <a:moveTo>
                  <a:pt x="4068624" y="543560"/>
                </a:moveTo>
                <a:lnTo>
                  <a:pt x="4062473" y="543560"/>
                </a:lnTo>
                <a:lnTo>
                  <a:pt x="4068654" y="542290"/>
                </a:lnTo>
                <a:lnTo>
                  <a:pt x="4068624" y="543560"/>
                </a:lnTo>
                <a:close/>
              </a:path>
              <a:path w="4096384" h="836930">
                <a:moveTo>
                  <a:pt x="4079563" y="551180"/>
                </a:moveTo>
                <a:lnTo>
                  <a:pt x="4068504" y="551180"/>
                </a:lnTo>
                <a:lnTo>
                  <a:pt x="4068528" y="547602"/>
                </a:lnTo>
                <a:lnTo>
                  <a:pt x="4068654" y="542290"/>
                </a:lnTo>
                <a:lnTo>
                  <a:pt x="4071995" y="542290"/>
                </a:lnTo>
                <a:lnTo>
                  <a:pt x="4076255" y="546100"/>
                </a:lnTo>
                <a:lnTo>
                  <a:pt x="4078974" y="549786"/>
                </a:lnTo>
                <a:lnTo>
                  <a:pt x="4079093" y="549979"/>
                </a:lnTo>
                <a:lnTo>
                  <a:pt x="4079563" y="551180"/>
                </a:lnTo>
                <a:close/>
              </a:path>
              <a:path w="4096384" h="836930">
                <a:moveTo>
                  <a:pt x="384919" y="543560"/>
                </a:moveTo>
                <a:lnTo>
                  <a:pt x="383747" y="543560"/>
                </a:lnTo>
                <a:lnTo>
                  <a:pt x="384528" y="542593"/>
                </a:lnTo>
                <a:lnTo>
                  <a:pt x="385086" y="542291"/>
                </a:lnTo>
                <a:lnTo>
                  <a:pt x="384919" y="543560"/>
                </a:lnTo>
                <a:close/>
              </a:path>
              <a:path w="4096384" h="836930">
                <a:moveTo>
                  <a:pt x="3852683" y="543560"/>
                </a:moveTo>
                <a:lnTo>
                  <a:pt x="3851409" y="543560"/>
                </a:lnTo>
                <a:lnTo>
                  <a:pt x="3851494" y="542375"/>
                </a:lnTo>
                <a:lnTo>
                  <a:pt x="3852683" y="543560"/>
                </a:lnTo>
                <a:close/>
              </a:path>
              <a:path w="4096384" h="836930">
                <a:moveTo>
                  <a:pt x="1158347" y="544830"/>
                </a:moveTo>
                <a:lnTo>
                  <a:pt x="1155499" y="544830"/>
                </a:lnTo>
                <a:lnTo>
                  <a:pt x="1153319" y="543560"/>
                </a:lnTo>
                <a:lnTo>
                  <a:pt x="1152985" y="543560"/>
                </a:lnTo>
                <a:lnTo>
                  <a:pt x="1154662" y="542402"/>
                </a:lnTo>
                <a:lnTo>
                  <a:pt x="1158347" y="544830"/>
                </a:lnTo>
                <a:close/>
              </a:path>
              <a:path w="4096384" h="836930">
                <a:moveTo>
                  <a:pt x="412073" y="556260"/>
                </a:moveTo>
                <a:lnTo>
                  <a:pt x="412491" y="550992"/>
                </a:lnTo>
                <a:lnTo>
                  <a:pt x="412617" y="548993"/>
                </a:lnTo>
                <a:lnTo>
                  <a:pt x="412871" y="543209"/>
                </a:lnTo>
                <a:lnTo>
                  <a:pt x="412998" y="542408"/>
                </a:lnTo>
                <a:lnTo>
                  <a:pt x="420291" y="552450"/>
                </a:lnTo>
                <a:lnTo>
                  <a:pt x="430446" y="552450"/>
                </a:lnTo>
                <a:lnTo>
                  <a:pt x="428233" y="553720"/>
                </a:lnTo>
                <a:lnTo>
                  <a:pt x="420625" y="553720"/>
                </a:lnTo>
                <a:lnTo>
                  <a:pt x="412073" y="556260"/>
                </a:lnTo>
                <a:close/>
              </a:path>
              <a:path w="4096384" h="836930">
                <a:moveTo>
                  <a:pt x="705752" y="548640"/>
                </a:moveTo>
                <a:lnTo>
                  <a:pt x="711976" y="544918"/>
                </a:lnTo>
                <a:lnTo>
                  <a:pt x="712069" y="544713"/>
                </a:lnTo>
                <a:lnTo>
                  <a:pt x="711032" y="542465"/>
                </a:lnTo>
                <a:lnTo>
                  <a:pt x="718828" y="544830"/>
                </a:lnTo>
                <a:lnTo>
                  <a:pt x="713456" y="547371"/>
                </a:lnTo>
                <a:lnTo>
                  <a:pt x="705752" y="548640"/>
                </a:lnTo>
                <a:close/>
              </a:path>
              <a:path w="4096384" h="836930">
                <a:moveTo>
                  <a:pt x="3189025" y="548640"/>
                </a:moveTo>
                <a:lnTo>
                  <a:pt x="3187101" y="548640"/>
                </a:lnTo>
                <a:lnTo>
                  <a:pt x="3185983" y="542479"/>
                </a:lnTo>
                <a:lnTo>
                  <a:pt x="3192704" y="545932"/>
                </a:lnTo>
                <a:lnTo>
                  <a:pt x="3192606" y="546109"/>
                </a:lnTo>
                <a:lnTo>
                  <a:pt x="3189025" y="548640"/>
                </a:lnTo>
                <a:close/>
              </a:path>
              <a:path w="4096384" h="836930">
                <a:moveTo>
                  <a:pt x="3896687" y="543560"/>
                </a:moveTo>
                <a:lnTo>
                  <a:pt x="3897391" y="542697"/>
                </a:lnTo>
                <a:lnTo>
                  <a:pt x="3897845" y="543246"/>
                </a:lnTo>
                <a:lnTo>
                  <a:pt x="3896687" y="543560"/>
                </a:lnTo>
                <a:close/>
              </a:path>
              <a:path w="4096384" h="836930">
                <a:moveTo>
                  <a:pt x="1627655" y="544162"/>
                </a:moveTo>
                <a:lnTo>
                  <a:pt x="1627342" y="542742"/>
                </a:lnTo>
                <a:lnTo>
                  <a:pt x="1628530" y="543560"/>
                </a:lnTo>
                <a:lnTo>
                  <a:pt x="1627655" y="544162"/>
                </a:lnTo>
                <a:close/>
              </a:path>
              <a:path w="4096384" h="836930">
                <a:moveTo>
                  <a:pt x="3289032" y="543560"/>
                </a:moveTo>
                <a:lnTo>
                  <a:pt x="3288051" y="543110"/>
                </a:lnTo>
                <a:lnTo>
                  <a:pt x="3288975" y="542816"/>
                </a:lnTo>
                <a:lnTo>
                  <a:pt x="3289032" y="543560"/>
                </a:lnTo>
                <a:close/>
              </a:path>
              <a:path w="4096384" h="836930">
                <a:moveTo>
                  <a:pt x="826064" y="571340"/>
                </a:moveTo>
                <a:lnTo>
                  <a:pt x="823430" y="570230"/>
                </a:lnTo>
                <a:lnTo>
                  <a:pt x="813747" y="570230"/>
                </a:lnTo>
                <a:lnTo>
                  <a:pt x="810024" y="568960"/>
                </a:lnTo>
                <a:lnTo>
                  <a:pt x="816725" y="568960"/>
                </a:lnTo>
                <a:lnTo>
                  <a:pt x="824082" y="562623"/>
                </a:lnTo>
                <a:lnTo>
                  <a:pt x="828246" y="557791"/>
                </a:lnTo>
                <a:lnTo>
                  <a:pt x="828356" y="557025"/>
                </a:lnTo>
                <a:lnTo>
                  <a:pt x="827941" y="555201"/>
                </a:lnTo>
                <a:lnTo>
                  <a:pt x="827815" y="554893"/>
                </a:lnTo>
                <a:lnTo>
                  <a:pt x="821755" y="547371"/>
                </a:lnTo>
                <a:lnTo>
                  <a:pt x="819826" y="542925"/>
                </a:lnTo>
                <a:lnTo>
                  <a:pt x="825289" y="546109"/>
                </a:lnTo>
                <a:lnTo>
                  <a:pt x="832984" y="549910"/>
                </a:lnTo>
                <a:lnTo>
                  <a:pt x="831805" y="556260"/>
                </a:lnTo>
                <a:lnTo>
                  <a:pt x="850139" y="556260"/>
                </a:lnTo>
                <a:lnTo>
                  <a:pt x="850584" y="558800"/>
                </a:lnTo>
                <a:lnTo>
                  <a:pt x="843375" y="558800"/>
                </a:lnTo>
                <a:lnTo>
                  <a:pt x="843375" y="561340"/>
                </a:lnTo>
                <a:lnTo>
                  <a:pt x="830469" y="561340"/>
                </a:lnTo>
                <a:lnTo>
                  <a:pt x="831374" y="566420"/>
                </a:lnTo>
                <a:lnTo>
                  <a:pt x="833018" y="567690"/>
                </a:lnTo>
                <a:lnTo>
                  <a:pt x="828793" y="567690"/>
                </a:lnTo>
                <a:lnTo>
                  <a:pt x="826064" y="571340"/>
                </a:lnTo>
                <a:close/>
              </a:path>
              <a:path w="4096384" h="836930">
                <a:moveTo>
                  <a:pt x="290545" y="544478"/>
                </a:moveTo>
                <a:lnTo>
                  <a:pt x="289264" y="543976"/>
                </a:lnTo>
                <a:lnTo>
                  <a:pt x="289872" y="543176"/>
                </a:lnTo>
                <a:lnTo>
                  <a:pt x="290545" y="542947"/>
                </a:lnTo>
                <a:lnTo>
                  <a:pt x="290545" y="544478"/>
                </a:lnTo>
                <a:close/>
              </a:path>
              <a:path w="4096384" h="836930">
                <a:moveTo>
                  <a:pt x="250982" y="557530"/>
                </a:moveTo>
                <a:lnTo>
                  <a:pt x="246174" y="551244"/>
                </a:lnTo>
                <a:lnTo>
                  <a:pt x="246074" y="550992"/>
                </a:lnTo>
                <a:lnTo>
                  <a:pt x="245790" y="549910"/>
                </a:lnTo>
                <a:lnTo>
                  <a:pt x="246124" y="549910"/>
                </a:lnTo>
                <a:lnTo>
                  <a:pt x="250497" y="543050"/>
                </a:lnTo>
                <a:lnTo>
                  <a:pt x="250982" y="543322"/>
                </a:lnTo>
                <a:lnTo>
                  <a:pt x="250982" y="556260"/>
                </a:lnTo>
                <a:lnTo>
                  <a:pt x="250485" y="556260"/>
                </a:lnTo>
                <a:lnTo>
                  <a:pt x="250982" y="556410"/>
                </a:lnTo>
                <a:lnTo>
                  <a:pt x="250982" y="557530"/>
                </a:lnTo>
                <a:close/>
              </a:path>
              <a:path w="4096384" h="836930">
                <a:moveTo>
                  <a:pt x="3227521" y="546100"/>
                </a:moveTo>
                <a:lnTo>
                  <a:pt x="3229305" y="543094"/>
                </a:lnTo>
                <a:lnTo>
                  <a:pt x="3230440" y="543727"/>
                </a:lnTo>
                <a:lnTo>
                  <a:pt x="3227521" y="546100"/>
                </a:lnTo>
                <a:close/>
              </a:path>
              <a:path w="4096384" h="836930">
                <a:moveTo>
                  <a:pt x="3293045" y="558800"/>
                </a:moveTo>
                <a:lnTo>
                  <a:pt x="3292923" y="552333"/>
                </a:lnTo>
                <a:lnTo>
                  <a:pt x="3285194" y="544997"/>
                </a:lnTo>
                <a:lnTo>
                  <a:pt x="3285073" y="544783"/>
                </a:lnTo>
                <a:lnTo>
                  <a:pt x="3286517" y="543560"/>
                </a:lnTo>
                <a:lnTo>
                  <a:pt x="3288032" y="543101"/>
                </a:lnTo>
                <a:lnTo>
                  <a:pt x="3289032" y="543560"/>
                </a:lnTo>
                <a:lnTo>
                  <a:pt x="3291762" y="543560"/>
                </a:lnTo>
                <a:lnTo>
                  <a:pt x="3294908" y="547371"/>
                </a:lnTo>
                <a:lnTo>
                  <a:pt x="3302625" y="551180"/>
                </a:lnTo>
                <a:lnTo>
                  <a:pt x="3302029" y="552450"/>
                </a:lnTo>
                <a:lnTo>
                  <a:pt x="3300759" y="552450"/>
                </a:lnTo>
                <a:lnTo>
                  <a:pt x="3293045" y="558800"/>
                </a:lnTo>
                <a:close/>
              </a:path>
              <a:path w="4096384" h="836930">
                <a:moveTo>
                  <a:pt x="1033045" y="560070"/>
                </a:moveTo>
                <a:lnTo>
                  <a:pt x="1020894" y="560070"/>
                </a:lnTo>
                <a:lnTo>
                  <a:pt x="1024314" y="558800"/>
                </a:lnTo>
                <a:lnTo>
                  <a:pt x="1023676" y="556410"/>
                </a:lnTo>
                <a:lnTo>
                  <a:pt x="1023558" y="556133"/>
                </a:lnTo>
                <a:lnTo>
                  <a:pt x="1021293" y="552450"/>
                </a:lnTo>
                <a:lnTo>
                  <a:pt x="1019722" y="552450"/>
                </a:lnTo>
                <a:lnTo>
                  <a:pt x="1022316" y="543176"/>
                </a:lnTo>
                <a:lnTo>
                  <a:pt x="1023913" y="543560"/>
                </a:lnTo>
                <a:lnTo>
                  <a:pt x="1031954" y="543560"/>
                </a:lnTo>
                <a:lnTo>
                  <a:pt x="1034352" y="546100"/>
                </a:lnTo>
                <a:lnTo>
                  <a:pt x="1043272" y="546100"/>
                </a:lnTo>
                <a:lnTo>
                  <a:pt x="1041009" y="547370"/>
                </a:lnTo>
                <a:lnTo>
                  <a:pt x="1026189" y="547370"/>
                </a:lnTo>
                <a:lnTo>
                  <a:pt x="1024247" y="553720"/>
                </a:lnTo>
                <a:lnTo>
                  <a:pt x="1027599" y="553720"/>
                </a:lnTo>
                <a:lnTo>
                  <a:pt x="1033045" y="560070"/>
                </a:lnTo>
                <a:close/>
              </a:path>
              <a:path w="4096384" h="836930">
                <a:moveTo>
                  <a:pt x="380372" y="548640"/>
                </a:moveTo>
                <a:lnTo>
                  <a:pt x="373349" y="548640"/>
                </a:lnTo>
                <a:lnTo>
                  <a:pt x="383389" y="543209"/>
                </a:lnTo>
                <a:lnTo>
                  <a:pt x="383747" y="543560"/>
                </a:lnTo>
                <a:lnTo>
                  <a:pt x="384919" y="543560"/>
                </a:lnTo>
                <a:lnTo>
                  <a:pt x="385773" y="546109"/>
                </a:lnTo>
                <a:lnTo>
                  <a:pt x="387938" y="547370"/>
                </a:lnTo>
                <a:lnTo>
                  <a:pt x="381567" y="547370"/>
                </a:lnTo>
                <a:lnTo>
                  <a:pt x="380372" y="548640"/>
                </a:lnTo>
                <a:close/>
              </a:path>
              <a:path w="4096384" h="836930">
                <a:moveTo>
                  <a:pt x="3898105" y="543560"/>
                </a:moveTo>
                <a:lnTo>
                  <a:pt x="3896687" y="543560"/>
                </a:lnTo>
                <a:lnTo>
                  <a:pt x="3897845" y="543246"/>
                </a:lnTo>
                <a:lnTo>
                  <a:pt x="3898105" y="543560"/>
                </a:lnTo>
                <a:close/>
              </a:path>
              <a:path w="4096384" h="836930">
                <a:moveTo>
                  <a:pt x="279256" y="557530"/>
                </a:moveTo>
                <a:lnTo>
                  <a:pt x="258696" y="557530"/>
                </a:lnTo>
                <a:lnTo>
                  <a:pt x="250982" y="556336"/>
                </a:lnTo>
                <a:lnTo>
                  <a:pt x="250982" y="543322"/>
                </a:lnTo>
                <a:lnTo>
                  <a:pt x="253584" y="544783"/>
                </a:lnTo>
                <a:lnTo>
                  <a:pt x="253497" y="547370"/>
                </a:lnTo>
                <a:lnTo>
                  <a:pt x="255847" y="547370"/>
                </a:lnTo>
                <a:lnTo>
                  <a:pt x="260706" y="552450"/>
                </a:lnTo>
                <a:lnTo>
                  <a:pt x="260542" y="552450"/>
                </a:lnTo>
                <a:lnTo>
                  <a:pt x="260372" y="553720"/>
                </a:lnTo>
                <a:lnTo>
                  <a:pt x="277135" y="553720"/>
                </a:lnTo>
                <a:lnTo>
                  <a:pt x="279841" y="556133"/>
                </a:lnTo>
                <a:lnTo>
                  <a:pt x="279801" y="556577"/>
                </a:lnTo>
                <a:lnTo>
                  <a:pt x="279256" y="557530"/>
                </a:lnTo>
                <a:close/>
              </a:path>
              <a:path w="4096384" h="836930">
                <a:moveTo>
                  <a:pt x="665819" y="549910"/>
                </a:moveTo>
                <a:lnTo>
                  <a:pt x="655130" y="549910"/>
                </a:lnTo>
                <a:lnTo>
                  <a:pt x="660493" y="544830"/>
                </a:lnTo>
                <a:lnTo>
                  <a:pt x="669215" y="544830"/>
                </a:lnTo>
                <a:lnTo>
                  <a:pt x="668984" y="543340"/>
                </a:lnTo>
                <a:lnTo>
                  <a:pt x="673065" y="548640"/>
                </a:lnTo>
                <a:lnTo>
                  <a:pt x="665191" y="548640"/>
                </a:lnTo>
                <a:lnTo>
                  <a:pt x="665819" y="549910"/>
                </a:lnTo>
                <a:close/>
              </a:path>
              <a:path w="4096384" h="836930">
                <a:moveTo>
                  <a:pt x="764368" y="546055"/>
                </a:moveTo>
                <a:lnTo>
                  <a:pt x="758220" y="544830"/>
                </a:lnTo>
                <a:lnTo>
                  <a:pt x="759950" y="543486"/>
                </a:lnTo>
                <a:lnTo>
                  <a:pt x="765095" y="544830"/>
                </a:lnTo>
                <a:lnTo>
                  <a:pt x="764368" y="546055"/>
                </a:lnTo>
                <a:close/>
              </a:path>
              <a:path w="4096384" h="836930">
                <a:moveTo>
                  <a:pt x="189131" y="553720"/>
                </a:moveTo>
                <a:lnTo>
                  <a:pt x="196006" y="543560"/>
                </a:lnTo>
                <a:lnTo>
                  <a:pt x="196006" y="552450"/>
                </a:lnTo>
                <a:lnTo>
                  <a:pt x="193158" y="552450"/>
                </a:lnTo>
                <a:lnTo>
                  <a:pt x="189131" y="553720"/>
                </a:lnTo>
                <a:close/>
              </a:path>
              <a:path w="4096384" h="836930">
                <a:moveTo>
                  <a:pt x="201533" y="561340"/>
                </a:moveTo>
                <a:lnTo>
                  <a:pt x="201454" y="560009"/>
                </a:lnTo>
                <a:lnTo>
                  <a:pt x="194998" y="554990"/>
                </a:lnTo>
                <a:lnTo>
                  <a:pt x="196006" y="554990"/>
                </a:lnTo>
                <a:lnTo>
                  <a:pt x="196006" y="543560"/>
                </a:lnTo>
                <a:lnTo>
                  <a:pt x="198730" y="543560"/>
                </a:lnTo>
                <a:lnTo>
                  <a:pt x="201035" y="544830"/>
                </a:lnTo>
                <a:lnTo>
                  <a:pt x="206984" y="544830"/>
                </a:lnTo>
                <a:lnTo>
                  <a:pt x="206312" y="547801"/>
                </a:lnTo>
                <a:lnTo>
                  <a:pt x="205973" y="549511"/>
                </a:lnTo>
                <a:lnTo>
                  <a:pt x="206027" y="550213"/>
                </a:lnTo>
                <a:lnTo>
                  <a:pt x="207570" y="553720"/>
                </a:lnTo>
                <a:lnTo>
                  <a:pt x="208207" y="553720"/>
                </a:lnTo>
                <a:lnTo>
                  <a:pt x="208171" y="555208"/>
                </a:lnTo>
                <a:lnTo>
                  <a:pt x="201533" y="561340"/>
                </a:lnTo>
                <a:close/>
              </a:path>
              <a:path w="4096384" h="836930">
                <a:moveTo>
                  <a:pt x="404360" y="546100"/>
                </a:moveTo>
                <a:lnTo>
                  <a:pt x="400339" y="543560"/>
                </a:lnTo>
                <a:lnTo>
                  <a:pt x="405538" y="543560"/>
                </a:lnTo>
                <a:lnTo>
                  <a:pt x="404360" y="546100"/>
                </a:lnTo>
                <a:close/>
              </a:path>
              <a:path w="4096384" h="836930">
                <a:moveTo>
                  <a:pt x="450563" y="552046"/>
                </a:moveTo>
                <a:lnTo>
                  <a:pt x="452303" y="543560"/>
                </a:lnTo>
                <a:lnTo>
                  <a:pt x="452879" y="543560"/>
                </a:lnTo>
                <a:lnTo>
                  <a:pt x="453482" y="549910"/>
                </a:lnTo>
                <a:lnTo>
                  <a:pt x="451301" y="549910"/>
                </a:lnTo>
                <a:lnTo>
                  <a:pt x="451920" y="550992"/>
                </a:lnTo>
                <a:lnTo>
                  <a:pt x="450563" y="552046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2527" y="546100"/>
                </a:lnTo>
                <a:lnTo>
                  <a:pt x="1103869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3869" y="543560"/>
                </a:lnTo>
                <a:lnTo>
                  <a:pt x="1104648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403736" y="547485"/>
                </a:moveTo>
                <a:lnTo>
                  <a:pt x="1403081" y="547370"/>
                </a:lnTo>
                <a:lnTo>
                  <a:pt x="1405898" y="544713"/>
                </a:lnTo>
                <a:lnTo>
                  <a:pt x="1407271" y="543560"/>
                </a:lnTo>
                <a:lnTo>
                  <a:pt x="1407775" y="543560"/>
                </a:lnTo>
                <a:lnTo>
                  <a:pt x="1408109" y="546100"/>
                </a:lnTo>
                <a:lnTo>
                  <a:pt x="1408948" y="546100"/>
                </a:lnTo>
                <a:lnTo>
                  <a:pt x="1409619" y="547370"/>
                </a:lnTo>
                <a:lnTo>
                  <a:pt x="1403916" y="547371"/>
                </a:lnTo>
                <a:lnTo>
                  <a:pt x="1403736" y="547485"/>
                </a:lnTo>
                <a:close/>
              </a:path>
              <a:path w="4096384" h="836930">
                <a:moveTo>
                  <a:pt x="1418835" y="553720"/>
                </a:moveTo>
                <a:lnTo>
                  <a:pt x="1416491" y="551180"/>
                </a:lnTo>
                <a:lnTo>
                  <a:pt x="1415977" y="550213"/>
                </a:lnTo>
                <a:lnTo>
                  <a:pt x="1415923" y="549511"/>
                </a:lnTo>
                <a:lnTo>
                  <a:pt x="1416157" y="548640"/>
                </a:lnTo>
                <a:lnTo>
                  <a:pt x="1410290" y="548640"/>
                </a:lnTo>
                <a:lnTo>
                  <a:pt x="1409022" y="546241"/>
                </a:lnTo>
                <a:lnTo>
                  <a:pt x="1408914" y="545932"/>
                </a:lnTo>
                <a:lnTo>
                  <a:pt x="1408443" y="543560"/>
                </a:lnTo>
                <a:lnTo>
                  <a:pt x="1416995" y="543560"/>
                </a:lnTo>
                <a:lnTo>
                  <a:pt x="1412300" y="546100"/>
                </a:lnTo>
                <a:lnTo>
                  <a:pt x="1416491" y="546100"/>
                </a:lnTo>
                <a:lnTo>
                  <a:pt x="1417330" y="547371"/>
                </a:lnTo>
                <a:lnTo>
                  <a:pt x="1419509" y="549910"/>
                </a:lnTo>
                <a:lnTo>
                  <a:pt x="1420342" y="549910"/>
                </a:lnTo>
                <a:lnTo>
                  <a:pt x="1418835" y="553720"/>
                </a:lnTo>
                <a:close/>
              </a:path>
              <a:path w="4096384" h="836930">
                <a:moveTo>
                  <a:pt x="1419509" y="549910"/>
                </a:moveTo>
                <a:lnTo>
                  <a:pt x="1417330" y="547371"/>
                </a:lnTo>
                <a:lnTo>
                  <a:pt x="1416584" y="546241"/>
                </a:lnTo>
                <a:lnTo>
                  <a:pt x="1416520" y="546055"/>
                </a:lnTo>
                <a:lnTo>
                  <a:pt x="1417329" y="544830"/>
                </a:lnTo>
                <a:lnTo>
                  <a:pt x="1419843" y="543560"/>
                </a:lnTo>
                <a:lnTo>
                  <a:pt x="1421597" y="544224"/>
                </a:lnTo>
                <a:lnTo>
                  <a:pt x="1421349" y="546100"/>
                </a:lnTo>
                <a:lnTo>
                  <a:pt x="1422274" y="546100"/>
                </a:lnTo>
                <a:lnTo>
                  <a:pt x="1419509" y="549910"/>
                </a:lnTo>
                <a:close/>
              </a:path>
              <a:path w="4096384" h="836930">
                <a:moveTo>
                  <a:pt x="1421597" y="544224"/>
                </a:moveTo>
                <a:lnTo>
                  <a:pt x="1419843" y="543560"/>
                </a:lnTo>
                <a:lnTo>
                  <a:pt x="1421685" y="543560"/>
                </a:lnTo>
                <a:lnTo>
                  <a:pt x="1421597" y="544224"/>
                </a:lnTo>
                <a:close/>
              </a:path>
              <a:path w="4096384" h="836930">
                <a:moveTo>
                  <a:pt x="1526721" y="549511"/>
                </a:moveTo>
                <a:lnTo>
                  <a:pt x="1525309" y="548745"/>
                </a:lnTo>
                <a:lnTo>
                  <a:pt x="1524275" y="544830"/>
                </a:lnTo>
                <a:lnTo>
                  <a:pt x="1525618" y="544830"/>
                </a:lnTo>
                <a:lnTo>
                  <a:pt x="1529304" y="543560"/>
                </a:lnTo>
                <a:lnTo>
                  <a:pt x="1526721" y="549511"/>
                </a:lnTo>
                <a:close/>
              </a:path>
              <a:path w="4096384" h="836930">
                <a:moveTo>
                  <a:pt x="1535688" y="552450"/>
                </a:moveTo>
                <a:lnTo>
                  <a:pt x="1524943" y="552450"/>
                </a:lnTo>
                <a:lnTo>
                  <a:pt x="1527287" y="551180"/>
                </a:lnTo>
                <a:lnTo>
                  <a:pt x="1527457" y="549910"/>
                </a:lnTo>
                <a:lnTo>
                  <a:pt x="1526721" y="549511"/>
                </a:lnTo>
                <a:lnTo>
                  <a:pt x="1528300" y="546089"/>
                </a:lnTo>
                <a:lnTo>
                  <a:pt x="1529304" y="543560"/>
                </a:lnTo>
                <a:lnTo>
                  <a:pt x="1537594" y="543560"/>
                </a:lnTo>
                <a:lnTo>
                  <a:pt x="1535546" y="549786"/>
                </a:lnTo>
                <a:lnTo>
                  <a:pt x="1535688" y="552450"/>
                </a:lnTo>
                <a:close/>
              </a:path>
              <a:path w="4096384" h="836930">
                <a:moveTo>
                  <a:pt x="1538858" y="561410"/>
                </a:moveTo>
                <a:lnTo>
                  <a:pt x="1536176" y="559215"/>
                </a:lnTo>
                <a:lnTo>
                  <a:pt x="1535672" y="552219"/>
                </a:lnTo>
                <a:lnTo>
                  <a:pt x="1535546" y="549786"/>
                </a:lnTo>
                <a:lnTo>
                  <a:pt x="1537594" y="543560"/>
                </a:lnTo>
                <a:lnTo>
                  <a:pt x="1540029" y="543560"/>
                </a:lnTo>
                <a:lnTo>
                  <a:pt x="1540736" y="544713"/>
                </a:lnTo>
                <a:lnTo>
                  <a:pt x="1540676" y="545016"/>
                </a:lnTo>
                <a:lnTo>
                  <a:pt x="1540200" y="546100"/>
                </a:lnTo>
                <a:lnTo>
                  <a:pt x="1541586" y="546100"/>
                </a:lnTo>
                <a:lnTo>
                  <a:pt x="1541031" y="548656"/>
                </a:lnTo>
                <a:lnTo>
                  <a:pt x="1540534" y="549910"/>
                </a:lnTo>
                <a:lnTo>
                  <a:pt x="1536677" y="549910"/>
                </a:lnTo>
                <a:lnTo>
                  <a:pt x="1542438" y="557392"/>
                </a:lnTo>
                <a:lnTo>
                  <a:pt x="1542322" y="557763"/>
                </a:lnTo>
                <a:lnTo>
                  <a:pt x="1538858" y="561410"/>
                </a:lnTo>
                <a:close/>
              </a:path>
              <a:path w="4096384" h="836930">
                <a:moveTo>
                  <a:pt x="1540779" y="544783"/>
                </a:moveTo>
                <a:lnTo>
                  <a:pt x="1540029" y="543560"/>
                </a:lnTo>
                <a:lnTo>
                  <a:pt x="1541317" y="543560"/>
                </a:lnTo>
                <a:lnTo>
                  <a:pt x="1540779" y="544783"/>
                </a:lnTo>
                <a:close/>
              </a:path>
              <a:path w="4096384" h="836930">
                <a:moveTo>
                  <a:pt x="1557624" y="549910"/>
                </a:moveTo>
                <a:lnTo>
                  <a:pt x="1554605" y="549910"/>
                </a:lnTo>
                <a:lnTo>
                  <a:pt x="1554917" y="548723"/>
                </a:lnTo>
                <a:lnTo>
                  <a:pt x="1555272" y="546109"/>
                </a:lnTo>
                <a:lnTo>
                  <a:pt x="1563824" y="543560"/>
                </a:lnTo>
                <a:lnTo>
                  <a:pt x="1559634" y="546100"/>
                </a:lnTo>
                <a:lnTo>
                  <a:pt x="1566005" y="546100"/>
                </a:lnTo>
                <a:lnTo>
                  <a:pt x="1564329" y="548640"/>
                </a:lnTo>
                <a:lnTo>
                  <a:pt x="1557624" y="548640"/>
                </a:lnTo>
                <a:lnTo>
                  <a:pt x="1557624" y="549910"/>
                </a:lnTo>
                <a:close/>
              </a:path>
              <a:path w="4096384" h="836930">
                <a:moveTo>
                  <a:pt x="1566005" y="546100"/>
                </a:moveTo>
                <a:lnTo>
                  <a:pt x="1559634" y="546100"/>
                </a:lnTo>
                <a:lnTo>
                  <a:pt x="1563824" y="543560"/>
                </a:lnTo>
                <a:lnTo>
                  <a:pt x="1567681" y="543560"/>
                </a:lnTo>
                <a:lnTo>
                  <a:pt x="1566005" y="546100"/>
                </a:lnTo>
                <a:close/>
              </a:path>
              <a:path w="4096384" h="836930">
                <a:moveTo>
                  <a:pt x="1727763" y="544830"/>
                </a:moveTo>
                <a:lnTo>
                  <a:pt x="1720220" y="544830"/>
                </a:lnTo>
                <a:lnTo>
                  <a:pt x="1722401" y="543560"/>
                </a:lnTo>
                <a:lnTo>
                  <a:pt x="1728602" y="543560"/>
                </a:lnTo>
                <a:lnTo>
                  <a:pt x="1727763" y="544830"/>
                </a:lnTo>
                <a:close/>
              </a:path>
              <a:path w="4096384" h="836930">
                <a:moveTo>
                  <a:pt x="1727096" y="549910"/>
                </a:moveTo>
                <a:lnTo>
                  <a:pt x="1727153" y="545991"/>
                </a:lnTo>
                <a:lnTo>
                  <a:pt x="1727840" y="544713"/>
                </a:lnTo>
                <a:lnTo>
                  <a:pt x="1728602" y="543560"/>
                </a:lnTo>
                <a:lnTo>
                  <a:pt x="1729269" y="543560"/>
                </a:lnTo>
                <a:lnTo>
                  <a:pt x="1734298" y="544830"/>
                </a:lnTo>
                <a:lnTo>
                  <a:pt x="1727096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27096" y="549910"/>
                </a:lnTo>
                <a:lnTo>
                  <a:pt x="1734298" y="544830"/>
                </a:lnTo>
                <a:lnTo>
                  <a:pt x="1729269" y="543560"/>
                </a:lnTo>
                <a:lnTo>
                  <a:pt x="1732962" y="543560"/>
                </a:lnTo>
                <a:lnTo>
                  <a:pt x="1734639" y="544830"/>
                </a:lnTo>
                <a:lnTo>
                  <a:pt x="1752907" y="544830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53036" y="545016"/>
                </a:lnTo>
                <a:lnTo>
                  <a:pt x="1753012" y="544783"/>
                </a:lnTo>
                <a:lnTo>
                  <a:pt x="1755756" y="543560"/>
                </a:lnTo>
                <a:lnTo>
                  <a:pt x="1757602" y="543560"/>
                </a:lnTo>
                <a:lnTo>
                  <a:pt x="1758209" y="544713"/>
                </a:lnTo>
                <a:lnTo>
                  <a:pt x="1758082" y="545777"/>
                </a:lnTo>
                <a:lnTo>
                  <a:pt x="1757765" y="547371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62181" y="549910"/>
                </a:moveTo>
                <a:lnTo>
                  <a:pt x="1756430" y="549910"/>
                </a:lnTo>
                <a:lnTo>
                  <a:pt x="1757765" y="547371"/>
                </a:lnTo>
                <a:lnTo>
                  <a:pt x="1758082" y="545777"/>
                </a:lnTo>
                <a:lnTo>
                  <a:pt x="1758209" y="544713"/>
                </a:lnTo>
                <a:lnTo>
                  <a:pt x="1757602" y="543560"/>
                </a:lnTo>
                <a:lnTo>
                  <a:pt x="1781618" y="543560"/>
                </a:lnTo>
                <a:lnTo>
                  <a:pt x="1781378" y="544830"/>
                </a:lnTo>
                <a:lnTo>
                  <a:pt x="1769500" y="544830"/>
                </a:lnTo>
                <a:lnTo>
                  <a:pt x="1769166" y="546100"/>
                </a:lnTo>
                <a:lnTo>
                  <a:pt x="1781139" y="546100"/>
                </a:lnTo>
                <a:lnTo>
                  <a:pt x="1780899" y="547370"/>
                </a:lnTo>
                <a:lnTo>
                  <a:pt x="1764975" y="547370"/>
                </a:lnTo>
                <a:lnTo>
                  <a:pt x="1762181" y="549910"/>
                </a:lnTo>
                <a:close/>
              </a:path>
              <a:path w="4096384" h="836930">
                <a:moveTo>
                  <a:pt x="1829511" y="554990"/>
                </a:moveTo>
                <a:lnTo>
                  <a:pt x="1828352" y="552477"/>
                </a:lnTo>
                <a:lnTo>
                  <a:pt x="1826663" y="551180"/>
                </a:lnTo>
                <a:lnTo>
                  <a:pt x="1822806" y="549910"/>
                </a:lnTo>
                <a:lnTo>
                  <a:pt x="1821634" y="547371"/>
                </a:lnTo>
                <a:lnTo>
                  <a:pt x="1820128" y="543560"/>
                </a:lnTo>
                <a:lnTo>
                  <a:pt x="1824816" y="543560"/>
                </a:lnTo>
                <a:lnTo>
                  <a:pt x="1825490" y="544830"/>
                </a:lnTo>
                <a:lnTo>
                  <a:pt x="1826435" y="546019"/>
                </a:lnTo>
                <a:lnTo>
                  <a:pt x="1826547" y="546241"/>
                </a:lnTo>
                <a:lnTo>
                  <a:pt x="1829511" y="554990"/>
                </a:lnTo>
                <a:close/>
              </a:path>
              <a:path w="4096384" h="836930">
                <a:moveTo>
                  <a:pt x="1841749" y="554990"/>
                </a:moveTo>
                <a:lnTo>
                  <a:pt x="1829511" y="554990"/>
                </a:lnTo>
                <a:lnTo>
                  <a:pt x="1826547" y="546241"/>
                </a:lnTo>
                <a:lnTo>
                  <a:pt x="1826435" y="546019"/>
                </a:lnTo>
                <a:lnTo>
                  <a:pt x="1825490" y="544830"/>
                </a:lnTo>
                <a:lnTo>
                  <a:pt x="1824816" y="543560"/>
                </a:lnTo>
                <a:lnTo>
                  <a:pt x="1848120" y="543560"/>
                </a:lnTo>
                <a:lnTo>
                  <a:pt x="1846901" y="544713"/>
                </a:lnTo>
                <a:lnTo>
                  <a:pt x="1846876" y="545016"/>
                </a:lnTo>
                <a:lnTo>
                  <a:pt x="1848121" y="547371"/>
                </a:lnTo>
                <a:lnTo>
                  <a:pt x="1850464" y="549910"/>
                </a:lnTo>
                <a:lnTo>
                  <a:pt x="1844767" y="549910"/>
                </a:lnTo>
                <a:lnTo>
                  <a:pt x="1843929" y="551180"/>
                </a:lnTo>
                <a:lnTo>
                  <a:pt x="1843255" y="551180"/>
                </a:lnTo>
                <a:lnTo>
                  <a:pt x="1842494" y="552333"/>
                </a:lnTo>
                <a:lnTo>
                  <a:pt x="1842388" y="552558"/>
                </a:lnTo>
                <a:lnTo>
                  <a:pt x="1841749" y="554990"/>
                </a:lnTo>
                <a:close/>
              </a:path>
              <a:path w="4096384" h="836930">
                <a:moveTo>
                  <a:pt x="1850464" y="549910"/>
                </a:moveTo>
                <a:lnTo>
                  <a:pt x="1848121" y="547371"/>
                </a:lnTo>
                <a:lnTo>
                  <a:pt x="1846876" y="545016"/>
                </a:lnTo>
                <a:lnTo>
                  <a:pt x="1846901" y="544713"/>
                </a:lnTo>
                <a:lnTo>
                  <a:pt x="1848120" y="543560"/>
                </a:lnTo>
                <a:lnTo>
                  <a:pt x="1851977" y="543560"/>
                </a:lnTo>
                <a:lnTo>
                  <a:pt x="1855663" y="544830"/>
                </a:lnTo>
                <a:lnTo>
                  <a:pt x="1850464" y="549910"/>
                </a:lnTo>
                <a:close/>
              </a:path>
              <a:path w="4096384" h="836930">
                <a:moveTo>
                  <a:pt x="1868132" y="554990"/>
                </a:moveTo>
                <a:lnTo>
                  <a:pt x="1854321" y="554990"/>
                </a:lnTo>
                <a:lnTo>
                  <a:pt x="1857283" y="553602"/>
                </a:lnTo>
                <a:lnTo>
                  <a:pt x="1859842" y="552524"/>
                </a:lnTo>
                <a:lnTo>
                  <a:pt x="1859897" y="552373"/>
                </a:lnTo>
                <a:lnTo>
                  <a:pt x="1855997" y="549910"/>
                </a:lnTo>
                <a:lnTo>
                  <a:pt x="1850464" y="549910"/>
                </a:lnTo>
                <a:lnTo>
                  <a:pt x="1855663" y="544830"/>
                </a:lnTo>
                <a:lnTo>
                  <a:pt x="1851977" y="543560"/>
                </a:lnTo>
                <a:lnTo>
                  <a:pt x="1864023" y="543560"/>
                </a:lnTo>
                <a:lnTo>
                  <a:pt x="1863329" y="547877"/>
                </a:lnTo>
                <a:lnTo>
                  <a:pt x="1863445" y="549240"/>
                </a:lnTo>
                <a:lnTo>
                  <a:pt x="1863661" y="549786"/>
                </a:lnTo>
                <a:lnTo>
                  <a:pt x="1863771" y="549979"/>
                </a:lnTo>
                <a:lnTo>
                  <a:pt x="1868132" y="554990"/>
                </a:lnTo>
                <a:close/>
              </a:path>
              <a:path w="4096384" h="836930">
                <a:moveTo>
                  <a:pt x="1911150" y="548640"/>
                </a:moveTo>
                <a:lnTo>
                  <a:pt x="1909637" y="548640"/>
                </a:lnTo>
                <a:lnTo>
                  <a:pt x="1917351" y="543560"/>
                </a:lnTo>
                <a:lnTo>
                  <a:pt x="1916512" y="544830"/>
                </a:lnTo>
                <a:lnTo>
                  <a:pt x="1920117" y="546100"/>
                </a:lnTo>
                <a:lnTo>
                  <a:pt x="1913655" y="546109"/>
                </a:lnTo>
                <a:lnTo>
                  <a:pt x="1911150" y="54864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15674" y="548640"/>
                </a:lnTo>
                <a:lnTo>
                  <a:pt x="1923722" y="547370"/>
                </a:lnTo>
                <a:lnTo>
                  <a:pt x="1916512" y="544830"/>
                </a:lnTo>
                <a:lnTo>
                  <a:pt x="1917351" y="543560"/>
                </a:lnTo>
                <a:lnTo>
                  <a:pt x="1929582" y="543560"/>
                </a:lnTo>
                <a:lnTo>
                  <a:pt x="1928821" y="544713"/>
                </a:lnTo>
                <a:lnTo>
                  <a:pt x="1928720" y="545016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99657" y="548640"/>
                </a:moveTo>
                <a:lnTo>
                  <a:pt x="1998471" y="548628"/>
                </a:lnTo>
                <a:lnTo>
                  <a:pt x="1996896" y="546241"/>
                </a:lnTo>
                <a:lnTo>
                  <a:pt x="1996873" y="545886"/>
                </a:lnTo>
                <a:lnTo>
                  <a:pt x="1997641" y="543560"/>
                </a:lnTo>
                <a:lnTo>
                  <a:pt x="1998813" y="543560"/>
                </a:lnTo>
                <a:lnTo>
                  <a:pt x="2000460" y="546055"/>
                </a:lnTo>
                <a:lnTo>
                  <a:pt x="2000368" y="546470"/>
                </a:lnTo>
                <a:lnTo>
                  <a:pt x="1999657" y="548640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1999657" y="548640"/>
                </a:lnTo>
                <a:lnTo>
                  <a:pt x="2000368" y="546470"/>
                </a:lnTo>
                <a:lnTo>
                  <a:pt x="2000460" y="546055"/>
                </a:lnTo>
                <a:lnTo>
                  <a:pt x="1998813" y="543560"/>
                </a:lnTo>
                <a:lnTo>
                  <a:pt x="2009879" y="543560"/>
                </a:lnTo>
                <a:lnTo>
                  <a:pt x="2010717" y="547370"/>
                </a:lnTo>
                <a:lnTo>
                  <a:pt x="2022689" y="547370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12393" y="547370"/>
                </a:moveTo>
                <a:lnTo>
                  <a:pt x="2010717" y="547370"/>
                </a:lnTo>
                <a:lnTo>
                  <a:pt x="2009879" y="543560"/>
                </a:lnTo>
                <a:lnTo>
                  <a:pt x="2012897" y="543560"/>
                </a:lnTo>
                <a:lnTo>
                  <a:pt x="2014833" y="544783"/>
                </a:lnTo>
                <a:lnTo>
                  <a:pt x="2014720" y="546109"/>
                </a:lnTo>
                <a:lnTo>
                  <a:pt x="2012393" y="547370"/>
                </a:lnTo>
                <a:close/>
              </a:path>
              <a:path w="4096384" h="836930">
                <a:moveTo>
                  <a:pt x="2022689" y="547370"/>
                </a:moveTo>
                <a:lnTo>
                  <a:pt x="2012393" y="547370"/>
                </a:lnTo>
                <a:lnTo>
                  <a:pt x="2014720" y="546109"/>
                </a:lnTo>
                <a:lnTo>
                  <a:pt x="2014833" y="544783"/>
                </a:lnTo>
                <a:lnTo>
                  <a:pt x="2012897" y="543560"/>
                </a:lnTo>
                <a:lnTo>
                  <a:pt x="2024917" y="543560"/>
                </a:lnTo>
                <a:lnTo>
                  <a:pt x="2022689" y="547370"/>
                </a:lnTo>
                <a:close/>
              </a:path>
              <a:path w="4096384" h="836930">
                <a:moveTo>
                  <a:pt x="2037537" y="547370"/>
                </a:moveTo>
                <a:lnTo>
                  <a:pt x="2036365" y="547370"/>
                </a:lnTo>
                <a:lnTo>
                  <a:pt x="2035412" y="545305"/>
                </a:lnTo>
                <a:lnTo>
                  <a:pt x="2035315" y="544713"/>
                </a:lnTo>
                <a:lnTo>
                  <a:pt x="2036528" y="543560"/>
                </a:lnTo>
                <a:lnTo>
                  <a:pt x="2037700" y="543560"/>
                </a:lnTo>
                <a:lnTo>
                  <a:pt x="2038616" y="544713"/>
                </a:lnTo>
                <a:lnTo>
                  <a:pt x="2038623" y="545016"/>
                </a:lnTo>
                <a:lnTo>
                  <a:pt x="2037537" y="547370"/>
                </a:lnTo>
                <a:close/>
              </a:path>
              <a:path w="4096384" h="836930">
                <a:moveTo>
                  <a:pt x="2048603" y="547370"/>
                </a:moveTo>
                <a:lnTo>
                  <a:pt x="2037537" y="547370"/>
                </a:lnTo>
                <a:lnTo>
                  <a:pt x="2038623" y="545016"/>
                </a:lnTo>
                <a:lnTo>
                  <a:pt x="2038616" y="544713"/>
                </a:lnTo>
                <a:lnTo>
                  <a:pt x="2037700" y="543560"/>
                </a:lnTo>
                <a:lnTo>
                  <a:pt x="2046085" y="543560"/>
                </a:lnTo>
                <a:lnTo>
                  <a:pt x="2049271" y="546100"/>
                </a:lnTo>
                <a:lnTo>
                  <a:pt x="2050111" y="546100"/>
                </a:lnTo>
                <a:lnTo>
                  <a:pt x="2048603" y="54737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52037" y="549910"/>
                </a:lnTo>
                <a:lnTo>
                  <a:pt x="2048603" y="547370"/>
                </a:lnTo>
                <a:lnTo>
                  <a:pt x="2053127" y="543560"/>
                </a:lnTo>
                <a:lnTo>
                  <a:pt x="2053607" y="544783"/>
                </a:lnTo>
                <a:lnTo>
                  <a:pt x="2055023" y="547371"/>
                </a:lnTo>
                <a:lnTo>
                  <a:pt x="2058005" y="551180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10284" y="554990"/>
                </a:moveTo>
                <a:lnTo>
                  <a:pt x="2059260" y="554990"/>
                </a:lnTo>
                <a:lnTo>
                  <a:pt x="2058005" y="551180"/>
                </a:lnTo>
                <a:lnTo>
                  <a:pt x="2055023" y="547371"/>
                </a:lnTo>
                <a:lnTo>
                  <a:pt x="2053607" y="544783"/>
                </a:lnTo>
                <a:lnTo>
                  <a:pt x="2053127" y="543560"/>
                </a:lnTo>
                <a:lnTo>
                  <a:pt x="2064691" y="543560"/>
                </a:lnTo>
                <a:lnTo>
                  <a:pt x="2062744" y="546019"/>
                </a:lnTo>
                <a:lnTo>
                  <a:pt x="2062851" y="547370"/>
                </a:lnTo>
                <a:lnTo>
                  <a:pt x="2086751" y="547370"/>
                </a:lnTo>
                <a:lnTo>
                  <a:pt x="2084000" y="549910"/>
                </a:lnTo>
                <a:lnTo>
                  <a:pt x="2083634" y="549910"/>
                </a:lnTo>
                <a:lnTo>
                  <a:pt x="2082625" y="551180"/>
                </a:lnTo>
                <a:lnTo>
                  <a:pt x="2082797" y="551180"/>
                </a:lnTo>
                <a:lnTo>
                  <a:pt x="2081961" y="552450"/>
                </a:lnTo>
                <a:lnTo>
                  <a:pt x="2099555" y="552450"/>
                </a:lnTo>
                <a:lnTo>
                  <a:pt x="2099722" y="553720"/>
                </a:lnTo>
                <a:lnTo>
                  <a:pt x="2110120" y="553720"/>
                </a:lnTo>
                <a:lnTo>
                  <a:pt x="2110284" y="554990"/>
                </a:lnTo>
                <a:close/>
              </a:path>
              <a:path w="4096384" h="836930">
                <a:moveTo>
                  <a:pt x="2068547" y="547370"/>
                </a:moveTo>
                <a:lnTo>
                  <a:pt x="2062851" y="547370"/>
                </a:lnTo>
                <a:lnTo>
                  <a:pt x="2062744" y="546019"/>
                </a:lnTo>
                <a:lnTo>
                  <a:pt x="2064691" y="543560"/>
                </a:lnTo>
                <a:lnTo>
                  <a:pt x="2066367" y="543560"/>
                </a:lnTo>
                <a:lnTo>
                  <a:pt x="2068547" y="54737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68547" y="547370"/>
                </a:lnTo>
                <a:lnTo>
                  <a:pt x="2066367" y="543560"/>
                </a:lnTo>
                <a:lnTo>
                  <a:pt x="2070640" y="543560"/>
                </a:lnTo>
                <a:lnTo>
                  <a:pt x="2071226" y="544830"/>
                </a:lnTo>
                <a:lnTo>
                  <a:pt x="2076488" y="544830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086751" y="547370"/>
                </a:moveTo>
                <a:lnTo>
                  <a:pt x="2077820" y="547370"/>
                </a:lnTo>
                <a:lnTo>
                  <a:pt x="2081115" y="546089"/>
                </a:lnTo>
                <a:lnTo>
                  <a:pt x="2080615" y="544830"/>
                </a:lnTo>
                <a:lnTo>
                  <a:pt x="2080281" y="543560"/>
                </a:lnTo>
                <a:lnTo>
                  <a:pt x="2116151" y="543560"/>
                </a:lnTo>
                <a:lnTo>
                  <a:pt x="2116541" y="544830"/>
                </a:lnTo>
                <a:lnTo>
                  <a:pt x="2089501" y="544830"/>
                </a:lnTo>
                <a:lnTo>
                  <a:pt x="2086751" y="547370"/>
                </a:lnTo>
                <a:close/>
              </a:path>
              <a:path w="4096384" h="836930">
                <a:moveTo>
                  <a:pt x="2119005" y="547370"/>
                </a:moveTo>
                <a:lnTo>
                  <a:pt x="2117323" y="547370"/>
                </a:lnTo>
                <a:lnTo>
                  <a:pt x="2116151" y="543560"/>
                </a:lnTo>
                <a:lnTo>
                  <a:pt x="2117997" y="543560"/>
                </a:lnTo>
                <a:lnTo>
                  <a:pt x="2120419" y="544783"/>
                </a:lnTo>
                <a:lnTo>
                  <a:pt x="2120535" y="544918"/>
                </a:lnTo>
                <a:lnTo>
                  <a:pt x="2120832" y="546109"/>
                </a:lnTo>
                <a:lnTo>
                  <a:pt x="2119005" y="547370"/>
                </a:lnTo>
                <a:close/>
              </a:path>
              <a:path w="4096384" h="836930">
                <a:moveTo>
                  <a:pt x="2196658" y="561340"/>
                </a:moveTo>
                <a:lnTo>
                  <a:pt x="2188230" y="561340"/>
                </a:lnTo>
                <a:lnTo>
                  <a:pt x="2189120" y="559096"/>
                </a:lnTo>
                <a:lnTo>
                  <a:pt x="2189238" y="554990"/>
                </a:lnTo>
                <a:lnTo>
                  <a:pt x="2113806" y="554990"/>
                </a:lnTo>
                <a:lnTo>
                  <a:pt x="2116825" y="552450"/>
                </a:lnTo>
                <a:lnTo>
                  <a:pt x="2111128" y="549910"/>
                </a:lnTo>
                <a:lnTo>
                  <a:pt x="2202818" y="549910"/>
                </a:lnTo>
                <a:lnTo>
                  <a:pt x="2201476" y="543560"/>
                </a:lnTo>
                <a:lnTo>
                  <a:pt x="2212705" y="543560"/>
                </a:lnTo>
                <a:lnTo>
                  <a:pt x="2210120" y="544783"/>
                </a:lnTo>
                <a:lnTo>
                  <a:pt x="2210021" y="546100"/>
                </a:lnTo>
                <a:lnTo>
                  <a:pt x="2208341" y="546109"/>
                </a:lnTo>
                <a:lnTo>
                  <a:pt x="2202851" y="551180"/>
                </a:lnTo>
                <a:lnTo>
                  <a:pt x="2153369" y="551180"/>
                </a:lnTo>
                <a:lnTo>
                  <a:pt x="2152304" y="552333"/>
                </a:lnTo>
                <a:lnTo>
                  <a:pt x="2152182" y="552558"/>
                </a:lnTo>
                <a:lnTo>
                  <a:pt x="2152026" y="553720"/>
                </a:lnTo>
                <a:lnTo>
                  <a:pt x="2201646" y="553720"/>
                </a:lnTo>
                <a:lnTo>
                  <a:pt x="2198294" y="557530"/>
                </a:lnTo>
                <a:lnTo>
                  <a:pt x="2196658" y="561340"/>
                </a:lnTo>
                <a:close/>
              </a:path>
              <a:path w="4096384" h="836930">
                <a:moveTo>
                  <a:pt x="2212705" y="547370"/>
                </a:moveTo>
                <a:lnTo>
                  <a:pt x="2210041" y="546109"/>
                </a:lnTo>
                <a:lnTo>
                  <a:pt x="2210120" y="544783"/>
                </a:lnTo>
                <a:lnTo>
                  <a:pt x="2212705" y="543560"/>
                </a:lnTo>
                <a:lnTo>
                  <a:pt x="2214970" y="544783"/>
                </a:lnTo>
                <a:lnTo>
                  <a:pt x="2215039" y="546109"/>
                </a:lnTo>
                <a:lnTo>
                  <a:pt x="2212705" y="547370"/>
                </a:lnTo>
                <a:close/>
              </a:path>
              <a:path w="4096384" h="836930">
                <a:moveTo>
                  <a:pt x="2308252" y="547370"/>
                </a:moveTo>
                <a:lnTo>
                  <a:pt x="2307080" y="547370"/>
                </a:lnTo>
                <a:lnTo>
                  <a:pt x="2305738" y="546100"/>
                </a:lnTo>
                <a:lnTo>
                  <a:pt x="2305233" y="546100"/>
                </a:lnTo>
                <a:lnTo>
                  <a:pt x="2305738" y="544830"/>
                </a:lnTo>
                <a:lnTo>
                  <a:pt x="2306910" y="543560"/>
                </a:lnTo>
                <a:lnTo>
                  <a:pt x="2307671" y="544713"/>
                </a:lnTo>
                <a:lnTo>
                  <a:pt x="2307822" y="545016"/>
                </a:lnTo>
                <a:lnTo>
                  <a:pt x="2308248" y="546089"/>
                </a:lnTo>
                <a:lnTo>
                  <a:pt x="2308252" y="547370"/>
                </a:lnTo>
                <a:close/>
              </a:path>
              <a:path w="4096384" h="836930">
                <a:moveTo>
                  <a:pt x="2312947" y="547370"/>
                </a:moveTo>
                <a:lnTo>
                  <a:pt x="2308252" y="547370"/>
                </a:lnTo>
                <a:lnTo>
                  <a:pt x="2308248" y="546089"/>
                </a:lnTo>
                <a:lnTo>
                  <a:pt x="2307783" y="544918"/>
                </a:lnTo>
                <a:lnTo>
                  <a:pt x="2306910" y="543560"/>
                </a:lnTo>
                <a:lnTo>
                  <a:pt x="2319148" y="543560"/>
                </a:lnTo>
                <a:lnTo>
                  <a:pt x="2319482" y="544830"/>
                </a:lnTo>
                <a:lnTo>
                  <a:pt x="2314623" y="544830"/>
                </a:lnTo>
                <a:lnTo>
                  <a:pt x="2312947" y="547370"/>
                </a:lnTo>
                <a:close/>
              </a:path>
              <a:path w="4096384" h="836930">
                <a:moveTo>
                  <a:pt x="2315277" y="549786"/>
                </a:moveTo>
                <a:lnTo>
                  <a:pt x="2315361" y="549401"/>
                </a:lnTo>
                <a:lnTo>
                  <a:pt x="2320142" y="546109"/>
                </a:lnTo>
                <a:lnTo>
                  <a:pt x="2319482" y="544830"/>
                </a:lnTo>
                <a:lnTo>
                  <a:pt x="2319148" y="543560"/>
                </a:lnTo>
                <a:lnTo>
                  <a:pt x="2327699" y="547370"/>
                </a:lnTo>
                <a:lnTo>
                  <a:pt x="2319460" y="548993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374968" y="546100"/>
                </a:moveTo>
                <a:lnTo>
                  <a:pt x="2372120" y="546100"/>
                </a:lnTo>
                <a:lnTo>
                  <a:pt x="2373052" y="544918"/>
                </a:lnTo>
                <a:lnTo>
                  <a:pt x="2373122" y="543560"/>
                </a:lnTo>
                <a:lnTo>
                  <a:pt x="2374900" y="544783"/>
                </a:lnTo>
                <a:lnTo>
                  <a:pt x="2374968" y="546100"/>
                </a:lnTo>
                <a:close/>
              </a:path>
              <a:path w="4096384" h="836930">
                <a:moveTo>
                  <a:pt x="2535889" y="548640"/>
                </a:moveTo>
                <a:lnTo>
                  <a:pt x="2530867" y="543560"/>
                </a:lnTo>
                <a:lnTo>
                  <a:pt x="2541428" y="543560"/>
                </a:lnTo>
                <a:lnTo>
                  <a:pt x="2535889" y="548640"/>
                </a:lnTo>
                <a:close/>
              </a:path>
              <a:path w="4096384" h="836930">
                <a:moveTo>
                  <a:pt x="2549299" y="548640"/>
                </a:moveTo>
                <a:lnTo>
                  <a:pt x="2535889" y="548640"/>
                </a:lnTo>
                <a:lnTo>
                  <a:pt x="2541428" y="543560"/>
                </a:lnTo>
                <a:lnTo>
                  <a:pt x="2578627" y="543560"/>
                </a:lnTo>
                <a:lnTo>
                  <a:pt x="2574770" y="544830"/>
                </a:lnTo>
                <a:lnTo>
                  <a:pt x="2549299" y="544830"/>
                </a:lnTo>
                <a:lnTo>
                  <a:pt x="2547299" y="546089"/>
                </a:lnTo>
                <a:lnTo>
                  <a:pt x="2547284" y="547371"/>
                </a:lnTo>
                <a:lnTo>
                  <a:pt x="2549299" y="548640"/>
                </a:lnTo>
                <a:close/>
              </a:path>
              <a:path w="4096384" h="836930">
                <a:moveTo>
                  <a:pt x="2579976" y="548640"/>
                </a:moveTo>
                <a:lnTo>
                  <a:pt x="2575552" y="548628"/>
                </a:lnTo>
                <a:lnTo>
                  <a:pt x="2567057" y="547370"/>
                </a:lnTo>
                <a:lnTo>
                  <a:pt x="2578627" y="543560"/>
                </a:lnTo>
                <a:lnTo>
                  <a:pt x="2578020" y="544713"/>
                </a:lnTo>
                <a:lnTo>
                  <a:pt x="2577909" y="545016"/>
                </a:lnTo>
                <a:lnTo>
                  <a:pt x="2577288" y="547371"/>
                </a:lnTo>
                <a:lnTo>
                  <a:pt x="257997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9089" y="547371"/>
                </a:lnTo>
                <a:lnTo>
                  <a:pt x="2629381" y="546241"/>
                </a:lnTo>
                <a:lnTo>
                  <a:pt x="2629455" y="546019"/>
                </a:lnTo>
                <a:lnTo>
                  <a:pt x="2630584" y="543560"/>
                </a:lnTo>
                <a:lnTo>
                  <a:pt x="2631933" y="543560"/>
                </a:lnTo>
                <a:lnTo>
                  <a:pt x="2633087" y="546019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33125" y="548640"/>
                </a:lnTo>
                <a:lnTo>
                  <a:pt x="2633087" y="546019"/>
                </a:lnTo>
                <a:lnTo>
                  <a:pt x="2631933" y="543560"/>
                </a:lnTo>
                <a:lnTo>
                  <a:pt x="2634847" y="543560"/>
                </a:lnTo>
                <a:lnTo>
                  <a:pt x="2635299" y="547370"/>
                </a:lnTo>
                <a:lnTo>
                  <a:pt x="2640164" y="547370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58255" y="547370"/>
                </a:moveTo>
                <a:lnTo>
                  <a:pt x="2657096" y="547370"/>
                </a:lnTo>
                <a:lnTo>
                  <a:pt x="2656195" y="546241"/>
                </a:lnTo>
                <a:lnTo>
                  <a:pt x="2656118" y="546019"/>
                </a:lnTo>
                <a:lnTo>
                  <a:pt x="2657247" y="543560"/>
                </a:lnTo>
                <a:lnTo>
                  <a:pt x="2658596" y="543560"/>
                </a:lnTo>
                <a:lnTo>
                  <a:pt x="2659725" y="546019"/>
                </a:lnTo>
                <a:lnTo>
                  <a:pt x="2658255" y="54737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81392" y="546109"/>
                </a:lnTo>
                <a:lnTo>
                  <a:pt x="2681407" y="545886"/>
                </a:lnTo>
                <a:lnTo>
                  <a:pt x="2681532" y="545016"/>
                </a:lnTo>
                <a:lnTo>
                  <a:pt x="2681658" y="544783"/>
                </a:lnTo>
                <a:lnTo>
                  <a:pt x="2684251" y="543560"/>
                </a:lnTo>
                <a:lnTo>
                  <a:pt x="2686758" y="546100"/>
                </a:lnTo>
                <a:lnTo>
                  <a:pt x="2686403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96603" y="547370"/>
                </a:moveTo>
                <a:lnTo>
                  <a:pt x="2683576" y="547370"/>
                </a:lnTo>
                <a:lnTo>
                  <a:pt x="2686424" y="546100"/>
                </a:lnTo>
                <a:lnTo>
                  <a:pt x="2686758" y="546100"/>
                </a:lnTo>
                <a:lnTo>
                  <a:pt x="2684251" y="543560"/>
                </a:lnTo>
                <a:lnTo>
                  <a:pt x="2697082" y="543560"/>
                </a:lnTo>
                <a:lnTo>
                  <a:pt x="2696135" y="544830"/>
                </a:lnTo>
                <a:lnTo>
                  <a:pt x="2694629" y="544830"/>
                </a:lnTo>
                <a:lnTo>
                  <a:pt x="2693987" y="545932"/>
                </a:lnTo>
                <a:lnTo>
                  <a:pt x="2693910" y="546109"/>
                </a:lnTo>
                <a:lnTo>
                  <a:pt x="2696603" y="547370"/>
                </a:lnTo>
                <a:close/>
              </a:path>
              <a:path w="4096384" h="836930">
                <a:moveTo>
                  <a:pt x="2712053" y="551180"/>
                </a:moveTo>
                <a:lnTo>
                  <a:pt x="2708379" y="543560"/>
                </a:lnTo>
                <a:lnTo>
                  <a:pt x="2709611" y="543560"/>
                </a:lnTo>
                <a:lnTo>
                  <a:pt x="2712053" y="55118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684558" y="561340"/>
                </a:lnTo>
                <a:lnTo>
                  <a:pt x="2686512" y="560168"/>
                </a:lnTo>
                <a:lnTo>
                  <a:pt x="2686578" y="559900"/>
                </a:lnTo>
                <a:lnTo>
                  <a:pt x="2685188" y="557530"/>
                </a:lnTo>
                <a:lnTo>
                  <a:pt x="2682718" y="556260"/>
                </a:lnTo>
                <a:lnTo>
                  <a:pt x="2681893" y="556260"/>
                </a:lnTo>
                <a:lnTo>
                  <a:pt x="2678067" y="553854"/>
                </a:lnTo>
                <a:lnTo>
                  <a:pt x="2677941" y="553647"/>
                </a:lnTo>
                <a:lnTo>
                  <a:pt x="2681068" y="551180"/>
                </a:lnTo>
                <a:lnTo>
                  <a:pt x="2712053" y="551180"/>
                </a:lnTo>
                <a:lnTo>
                  <a:pt x="2709611" y="543560"/>
                </a:lnTo>
                <a:lnTo>
                  <a:pt x="2722798" y="543560"/>
                </a:lnTo>
                <a:lnTo>
                  <a:pt x="2721940" y="544830"/>
                </a:lnTo>
                <a:lnTo>
                  <a:pt x="2734990" y="544830"/>
                </a:lnTo>
                <a:lnTo>
                  <a:pt x="2735533" y="546100"/>
                </a:lnTo>
                <a:lnTo>
                  <a:pt x="2716427" y="546100"/>
                </a:lnTo>
                <a:lnTo>
                  <a:pt x="2712053" y="554990"/>
                </a:lnTo>
                <a:lnTo>
                  <a:pt x="2730941" y="554990"/>
                </a:lnTo>
                <a:lnTo>
                  <a:pt x="2731677" y="557530"/>
                </a:lnTo>
                <a:lnTo>
                  <a:pt x="2711221" y="557530"/>
                </a:lnTo>
                <a:lnTo>
                  <a:pt x="2709205" y="558800"/>
                </a:lnTo>
                <a:lnTo>
                  <a:pt x="2696986" y="558800"/>
                </a:lnTo>
                <a:lnTo>
                  <a:pt x="2696469" y="560070"/>
                </a:lnTo>
                <a:lnTo>
                  <a:pt x="2735691" y="56007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925284" y="547370"/>
                </a:moveTo>
                <a:lnTo>
                  <a:pt x="2923126" y="546109"/>
                </a:lnTo>
                <a:lnTo>
                  <a:pt x="2923244" y="545016"/>
                </a:lnTo>
                <a:lnTo>
                  <a:pt x="2923360" y="544783"/>
                </a:lnTo>
                <a:lnTo>
                  <a:pt x="2925782" y="543560"/>
                </a:lnTo>
                <a:lnTo>
                  <a:pt x="2928133" y="546100"/>
                </a:lnTo>
                <a:lnTo>
                  <a:pt x="2927936" y="546109"/>
                </a:lnTo>
                <a:lnTo>
                  <a:pt x="2925284" y="547370"/>
                </a:lnTo>
                <a:close/>
              </a:path>
              <a:path w="4096384" h="836930">
                <a:moveTo>
                  <a:pt x="2952779" y="547370"/>
                </a:moveTo>
                <a:lnTo>
                  <a:pt x="2951264" y="546109"/>
                </a:lnTo>
                <a:lnTo>
                  <a:pt x="2951096" y="543560"/>
                </a:lnTo>
                <a:lnTo>
                  <a:pt x="2952779" y="543560"/>
                </a:lnTo>
                <a:lnTo>
                  <a:pt x="2954551" y="544783"/>
                </a:lnTo>
                <a:lnTo>
                  <a:pt x="2954605" y="546109"/>
                </a:lnTo>
                <a:lnTo>
                  <a:pt x="2952779" y="54737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52779" y="547370"/>
                </a:lnTo>
                <a:lnTo>
                  <a:pt x="2954605" y="546109"/>
                </a:lnTo>
                <a:lnTo>
                  <a:pt x="2954551" y="544783"/>
                </a:lnTo>
                <a:lnTo>
                  <a:pt x="2952779" y="543560"/>
                </a:lnTo>
                <a:lnTo>
                  <a:pt x="2992826" y="543560"/>
                </a:lnTo>
                <a:lnTo>
                  <a:pt x="2992051" y="544830"/>
                </a:lnTo>
                <a:lnTo>
                  <a:pt x="2965855" y="544830"/>
                </a:lnTo>
                <a:lnTo>
                  <a:pt x="2963498" y="546100"/>
                </a:lnTo>
                <a:lnTo>
                  <a:pt x="2963698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3841" y="548640"/>
                </a:moveTo>
                <a:lnTo>
                  <a:pt x="2992334" y="548640"/>
                </a:lnTo>
                <a:lnTo>
                  <a:pt x="2990668" y="547485"/>
                </a:lnTo>
                <a:lnTo>
                  <a:pt x="2990608" y="547194"/>
                </a:lnTo>
                <a:lnTo>
                  <a:pt x="2992826" y="543560"/>
                </a:lnTo>
                <a:lnTo>
                  <a:pt x="2994849" y="544830"/>
                </a:lnTo>
                <a:lnTo>
                  <a:pt x="2995941" y="546019"/>
                </a:lnTo>
                <a:lnTo>
                  <a:pt x="2995893" y="546241"/>
                </a:lnTo>
                <a:lnTo>
                  <a:pt x="2993841" y="54864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2993841" y="548640"/>
                </a:lnTo>
                <a:lnTo>
                  <a:pt x="2995893" y="546241"/>
                </a:lnTo>
                <a:lnTo>
                  <a:pt x="2995941" y="546019"/>
                </a:lnTo>
                <a:lnTo>
                  <a:pt x="2994849" y="544830"/>
                </a:lnTo>
                <a:lnTo>
                  <a:pt x="2992826" y="543560"/>
                </a:lnTo>
                <a:lnTo>
                  <a:pt x="3005240" y="543560"/>
                </a:lnTo>
                <a:lnTo>
                  <a:pt x="3003783" y="544783"/>
                </a:lnTo>
                <a:lnTo>
                  <a:pt x="3003918" y="546109"/>
                </a:lnTo>
                <a:lnTo>
                  <a:pt x="3005749" y="547371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00623" y="551180"/>
                </a:moveTo>
                <a:lnTo>
                  <a:pt x="3098266" y="547370"/>
                </a:lnTo>
                <a:lnTo>
                  <a:pt x="3095267" y="543560"/>
                </a:lnTo>
                <a:lnTo>
                  <a:pt x="3096767" y="544830"/>
                </a:lnTo>
                <a:lnTo>
                  <a:pt x="3107051" y="544830"/>
                </a:lnTo>
                <a:lnTo>
                  <a:pt x="3100623" y="551180"/>
                </a:lnTo>
                <a:close/>
              </a:path>
              <a:path w="4096384" h="836930">
                <a:moveTo>
                  <a:pt x="3108153" y="546100"/>
                </a:moveTo>
                <a:lnTo>
                  <a:pt x="3108167" y="543727"/>
                </a:lnTo>
                <a:lnTo>
                  <a:pt x="3108337" y="543560"/>
                </a:lnTo>
                <a:lnTo>
                  <a:pt x="3110848" y="543560"/>
                </a:lnTo>
                <a:lnTo>
                  <a:pt x="3108153" y="546100"/>
                </a:lnTo>
                <a:close/>
              </a:path>
              <a:path w="4096384" h="836930">
                <a:moveTo>
                  <a:pt x="3141678" y="546100"/>
                </a:moveTo>
                <a:lnTo>
                  <a:pt x="3140022" y="546100"/>
                </a:lnTo>
                <a:lnTo>
                  <a:pt x="3139005" y="545016"/>
                </a:lnTo>
                <a:lnTo>
                  <a:pt x="3138886" y="544783"/>
                </a:lnTo>
                <a:lnTo>
                  <a:pt x="3140362" y="543560"/>
                </a:lnTo>
                <a:lnTo>
                  <a:pt x="3141806" y="544783"/>
                </a:lnTo>
                <a:lnTo>
                  <a:pt x="3141678" y="546100"/>
                </a:lnTo>
                <a:close/>
              </a:path>
              <a:path w="4096384" h="836930">
                <a:moveTo>
                  <a:pt x="3155606" y="546100"/>
                </a:moveTo>
                <a:lnTo>
                  <a:pt x="3141678" y="546100"/>
                </a:lnTo>
                <a:lnTo>
                  <a:pt x="3141806" y="544783"/>
                </a:lnTo>
                <a:lnTo>
                  <a:pt x="3140362" y="543560"/>
                </a:lnTo>
                <a:lnTo>
                  <a:pt x="3148469" y="543560"/>
                </a:lnTo>
                <a:lnTo>
                  <a:pt x="3148901" y="544830"/>
                </a:lnTo>
                <a:lnTo>
                  <a:pt x="3155688" y="544830"/>
                </a:lnTo>
                <a:lnTo>
                  <a:pt x="3155606" y="546100"/>
                </a:lnTo>
                <a:close/>
              </a:path>
              <a:path w="4096384" h="836930">
                <a:moveTo>
                  <a:pt x="3168168" y="552219"/>
                </a:moveTo>
                <a:lnTo>
                  <a:pt x="3168037" y="551823"/>
                </a:lnTo>
                <a:lnTo>
                  <a:pt x="3167914" y="546055"/>
                </a:lnTo>
                <a:lnTo>
                  <a:pt x="3162651" y="543560"/>
                </a:lnTo>
                <a:lnTo>
                  <a:pt x="3173704" y="543560"/>
                </a:lnTo>
                <a:lnTo>
                  <a:pt x="3172205" y="544830"/>
                </a:lnTo>
                <a:lnTo>
                  <a:pt x="3173311" y="544830"/>
                </a:lnTo>
                <a:lnTo>
                  <a:pt x="3168168" y="552219"/>
                </a:lnTo>
                <a:close/>
              </a:path>
              <a:path w="4096384" h="836930">
                <a:moveTo>
                  <a:pt x="3172205" y="544830"/>
                </a:moveTo>
                <a:lnTo>
                  <a:pt x="3173704" y="543560"/>
                </a:lnTo>
                <a:lnTo>
                  <a:pt x="3174195" y="543560"/>
                </a:lnTo>
                <a:lnTo>
                  <a:pt x="3172205" y="544830"/>
                </a:lnTo>
                <a:close/>
              </a:path>
              <a:path w="4096384" h="836930">
                <a:moveTo>
                  <a:pt x="3173311" y="544830"/>
                </a:moveTo>
                <a:lnTo>
                  <a:pt x="3172205" y="544830"/>
                </a:lnTo>
                <a:lnTo>
                  <a:pt x="3174195" y="543560"/>
                </a:lnTo>
                <a:lnTo>
                  <a:pt x="3173311" y="544830"/>
                </a:lnTo>
                <a:close/>
              </a:path>
              <a:path w="4096384" h="836930">
                <a:moveTo>
                  <a:pt x="3283093" y="546241"/>
                </a:moveTo>
                <a:lnTo>
                  <a:pt x="3286517" y="543560"/>
                </a:lnTo>
                <a:lnTo>
                  <a:pt x="3285073" y="544783"/>
                </a:lnTo>
                <a:lnTo>
                  <a:pt x="3285214" y="545016"/>
                </a:lnTo>
                <a:lnTo>
                  <a:pt x="3286356" y="546100"/>
                </a:lnTo>
                <a:lnTo>
                  <a:pt x="3283949" y="546109"/>
                </a:lnTo>
                <a:lnTo>
                  <a:pt x="3283093" y="546241"/>
                </a:lnTo>
                <a:close/>
              </a:path>
              <a:path w="4096384" h="836930">
                <a:moveTo>
                  <a:pt x="3481353" y="550157"/>
                </a:moveTo>
                <a:lnTo>
                  <a:pt x="3478932" y="548628"/>
                </a:lnTo>
                <a:lnTo>
                  <a:pt x="3477375" y="546241"/>
                </a:lnTo>
                <a:lnTo>
                  <a:pt x="3477369" y="545777"/>
                </a:lnTo>
                <a:lnTo>
                  <a:pt x="3477579" y="544997"/>
                </a:lnTo>
                <a:lnTo>
                  <a:pt x="3477703" y="544783"/>
                </a:lnTo>
                <a:lnTo>
                  <a:pt x="3479797" y="543560"/>
                </a:lnTo>
                <a:lnTo>
                  <a:pt x="3484662" y="543560"/>
                </a:lnTo>
                <a:lnTo>
                  <a:pt x="3483821" y="547370"/>
                </a:lnTo>
                <a:lnTo>
                  <a:pt x="3482646" y="547370"/>
                </a:lnTo>
                <a:lnTo>
                  <a:pt x="3483622" y="548112"/>
                </a:lnTo>
                <a:lnTo>
                  <a:pt x="3483502" y="548813"/>
                </a:lnTo>
                <a:lnTo>
                  <a:pt x="3483260" y="549910"/>
                </a:lnTo>
                <a:lnTo>
                  <a:pt x="3481631" y="549910"/>
                </a:lnTo>
                <a:lnTo>
                  <a:pt x="3481353" y="550157"/>
                </a:lnTo>
                <a:close/>
              </a:path>
              <a:path w="4096384" h="836930">
                <a:moveTo>
                  <a:pt x="3491336" y="556260"/>
                </a:moveTo>
                <a:lnTo>
                  <a:pt x="3488699" y="556260"/>
                </a:lnTo>
                <a:lnTo>
                  <a:pt x="3491342" y="553854"/>
                </a:lnTo>
                <a:lnTo>
                  <a:pt x="3491443" y="553647"/>
                </a:lnTo>
                <a:lnTo>
                  <a:pt x="3489010" y="549910"/>
                </a:lnTo>
                <a:lnTo>
                  <a:pt x="3483726" y="547801"/>
                </a:lnTo>
                <a:lnTo>
                  <a:pt x="3484662" y="543560"/>
                </a:lnTo>
                <a:lnTo>
                  <a:pt x="3493358" y="543560"/>
                </a:lnTo>
                <a:lnTo>
                  <a:pt x="3492209" y="546109"/>
                </a:lnTo>
                <a:lnTo>
                  <a:pt x="3496056" y="549910"/>
                </a:lnTo>
                <a:lnTo>
                  <a:pt x="3496403" y="549910"/>
                </a:lnTo>
                <a:lnTo>
                  <a:pt x="3494046" y="554990"/>
                </a:lnTo>
                <a:lnTo>
                  <a:pt x="3492559" y="554990"/>
                </a:lnTo>
                <a:lnTo>
                  <a:pt x="3491336" y="556260"/>
                </a:lnTo>
                <a:close/>
              </a:path>
              <a:path w="4096384" h="836930">
                <a:moveTo>
                  <a:pt x="3513473" y="556260"/>
                </a:moveTo>
                <a:lnTo>
                  <a:pt x="3512157" y="556260"/>
                </a:lnTo>
                <a:lnTo>
                  <a:pt x="3511572" y="551180"/>
                </a:lnTo>
                <a:lnTo>
                  <a:pt x="3515968" y="546109"/>
                </a:lnTo>
                <a:lnTo>
                  <a:pt x="3520982" y="543560"/>
                </a:lnTo>
                <a:lnTo>
                  <a:pt x="3522201" y="548640"/>
                </a:lnTo>
                <a:lnTo>
                  <a:pt x="3522044" y="548640"/>
                </a:lnTo>
                <a:lnTo>
                  <a:pt x="3513473" y="556260"/>
                </a:lnTo>
                <a:close/>
              </a:path>
              <a:path w="4096384" h="836930">
                <a:moveTo>
                  <a:pt x="3699557" y="558800"/>
                </a:moveTo>
                <a:lnTo>
                  <a:pt x="3693860" y="543560"/>
                </a:lnTo>
                <a:lnTo>
                  <a:pt x="3696709" y="546100"/>
                </a:lnTo>
                <a:lnTo>
                  <a:pt x="3698223" y="546109"/>
                </a:lnTo>
                <a:lnTo>
                  <a:pt x="3708313" y="552373"/>
                </a:lnTo>
                <a:lnTo>
                  <a:pt x="3708250" y="552558"/>
                </a:lnTo>
                <a:lnTo>
                  <a:pt x="3704082" y="554990"/>
                </a:lnTo>
                <a:lnTo>
                  <a:pt x="3699557" y="558800"/>
                </a:lnTo>
                <a:close/>
              </a:path>
              <a:path w="4096384" h="836930">
                <a:moveTo>
                  <a:pt x="3749675" y="546100"/>
                </a:moveTo>
                <a:lnTo>
                  <a:pt x="3696709" y="546100"/>
                </a:lnTo>
                <a:lnTo>
                  <a:pt x="3693860" y="543560"/>
                </a:lnTo>
                <a:lnTo>
                  <a:pt x="3750500" y="543560"/>
                </a:lnTo>
                <a:lnTo>
                  <a:pt x="3748660" y="544830"/>
                </a:lnTo>
                <a:lnTo>
                  <a:pt x="3748326" y="544830"/>
                </a:lnTo>
                <a:lnTo>
                  <a:pt x="3749675" y="546100"/>
                </a:lnTo>
                <a:close/>
              </a:path>
              <a:path w="4096384" h="836930">
                <a:moveTo>
                  <a:pt x="3751357" y="546100"/>
                </a:moveTo>
                <a:lnTo>
                  <a:pt x="3749675" y="546100"/>
                </a:lnTo>
                <a:lnTo>
                  <a:pt x="3748326" y="544830"/>
                </a:lnTo>
                <a:lnTo>
                  <a:pt x="3748660" y="544830"/>
                </a:lnTo>
                <a:lnTo>
                  <a:pt x="3750500" y="543560"/>
                </a:lnTo>
                <a:lnTo>
                  <a:pt x="3751582" y="544713"/>
                </a:lnTo>
                <a:lnTo>
                  <a:pt x="3751505" y="545537"/>
                </a:lnTo>
                <a:lnTo>
                  <a:pt x="3751357" y="546100"/>
                </a:lnTo>
                <a:close/>
              </a:path>
              <a:path w="4096384" h="836930">
                <a:moveTo>
                  <a:pt x="3251733" y="566420"/>
                </a:moveTo>
                <a:lnTo>
                  <a:pt x="3239589" y="566420"/>
                </a:lnTo>
                <a:lnTo>
                  <a:pt x="3239069" y="564348"/>
                </a:lnTo>
                <a:lnTo>
                  <a:pt x="3238945" y="556577"/>
                </a:lnTo>
                <a:lnTo>
                  <a:pt x="3239425" y="551180"/>
                </a:lnTo>
                <a:lnTo>
                  <a:pt x="3240562" y="550093"/>
                </a:lnTo>
                <a:lnTo>
                  <a:pt x="3240667" y="549786"/>
                </a:lnTo>
                <a:lnTo>
                  <a:pt x="3238083" y="546100"/>
                </a:lnTo>
                <a:lnTo>
                  <a:pt x="3227521" y="546100"/>
                </a:lnTo>
                <a:lnTo>
                  <a:pt x="3230440" y="543727"/>
                </a:lnTo>
                <a:lnTo>
                  <a:pt x="3232419" y="544830"/>
                </a:lnTo>
                <a:lnTo>
                  <a:pt x="3237574" y="544830"/>
                </a:lnTo>
                <a:lnTo>
                  <a:pt x="3242603" y="547370"/>
                </a:lnTo>
                <a:lnTo>
                  <a:pt x="3246143" y="552745"/>
                </a:lnTo>
                <a:lnTo>
                  <a:pt x="3246068" y="553458"/>
                </a:lnTo>
                <a:lnTo>
                  <a:pt x="3243212" y="558606"/>
                </a:lnTo>
                <a:lnTo>
                  <a:pt x="3243325" y="559900"/>
                </a:lnTo>
                <a:lnTo>
                  <a:pt x="3244120" y="563880"/>
                </a:lnTo>
                <a:lnTo>
                  <a:pt x="3250975" y="563880"/>
                </a:lnTo>
                <a:lnTo>
                  <a:pt x="3251733" y="566420"/>
                </a:lnTo>
                <a:close/>
              </a:path>
              <a:path w="4096384" h="836930">
                <a:moveTo>
                  <a:pt x="3105819" y="551180"/>
                </a:moveTo>
                <a:lnTo>
                  <a:pt x="3100623" y="551180"/>
                </a:lnTo>
                <a:lnTo>
                  <a:pt x="3108153" y="543741"/>
                </a:lnTo>
                <a:lnTo>
                  <a:pt x="3108153" y="546100"/>
                </a:lnTo>
                <a:lnTo>
                  <a:pt x="3124390" y="546109"/>
                </a:lnTo>
                <a:lnTo>
                  <a:pt x="3130783" y="549910"/>
                </a:lnTo>
                <a:lnTo>
                  <a:pt x="3104480" y="549910"/>
                </a:lnTo>
                <a:lnTo>
                  <a:pt x="3105819" y="551180"/>
                </a:lnTo>
                <a:close/>
              </a:path>
              <a:path w="4096384" h="836930">
                <a:moveTo>
                  <a:pt x="289511" y="552450"/>
                </a:moveTo>
                <a:lnTo>
                  <a:pt x="282831" y="552450"/>
                </a:lnTo>
                <a:lnTo>
                  <a:pt x="289264" y="543976"/>
                </a:lnTo>
                <a:lnTo>
                  <a:pt x="290545" y="544478"/>
                </a:lnTo>
                <a:lnTo>
                  <a:pt x="290447" y="551299"/>
                </a:lnTo>
                <a:lnTo>
                  <a:pt x="289511" y="552450"/>
                </a:lnTo>
                <a:close/>
              </a:path>
              <a:path w="4096384" h="836930">
                <a:moveTo>
                  <a:pt x="3068815" y="545739"/>
                </a:moveTo>
                <a:lnTo>
                  <a:pt x="3067566" y="544918"/>
                </a:lnTo>
                <a:lnTo>
                  <a:pt x="3067524" y="544783"/>
                </a:lnTo>
                <a:lnTo>
                  <a:pt x="3069044" y="544014"/>
                </a:lnTo>
                <a:lnTo>
                  <a:pt x="3068815" y="545739"/>
                </a:lnTo>
                <a:close/>
              </a:path>
              <a:path w="4096384" h="836930">
                <a:moveTo>
                  <a:pt x="1693231" y="553720"/>
                </a:moveTo>
                <a:lnTo>
                  <a:pt x="1686695" y="553720"/>
                </a:lnTo>
                <a:lnTo>
                  <a:pt x="1686695" y="549910"/>
                </a:lnTo>
                <a:lnTo>
                  <a:pt x="1685523" y="549910"/>
                </a:lnTo>
                <a:lnTo>
                  <a:pt x="1692873" y="544150"/>
                </a:lnTo>
                <a:lnTo>
                  <a:pt x="1693230" y="544830"/>
                </a:lnTo>
                <a:lnTo>
                  <a:pt x="1694075" y="544830"/>
                </a:lnTo>
                <a:lnTo>
                  <a:pt x="1694743" y="546100"/>
                </a:lnTo>
                <a:lnTo>
                  <a:pt x="1700162" y="546100"/>
                </a:lnTo>
                <a:lnTo>
                  <a:pt x="1700278" y="547371"/>
                </a:lnTo>
                <a:lnTo>
                  <a:pt x="1702201" y="548640"/>
                </a:lnTo>
                <a:lnTo>
                  <a:pt x="1697761" y="548640"/>
                </a:lnTo>
                <a:lnTo>
                  <a:pt x="1693570" y="552450"/>
                </a:lnTo>
                <a:lnTo>
                  <a:pt x="1692058" y="552450"/>
                </a:lnTo>
                <a:lnTo>
                  <a:pt x="1693231" y="553720"/>
                </a:lnTo>
                <a:close/>
              </a:path>
              <a:path w="4096384" h="836930">
                <a:moveTo>
                  <a:pt x="1627801" y="544830"/>
                </a:moveTo>
                <a:lnTo>
                  <a:pt x="1626684" y="544830"/>
                </a:lnTo>
                <a:lnTo>
                  <a:pt x="1627655" y="544162"/>
                </a:lnTo>
                <a:lnTo>
                  <a:pt x="1627801" y="544830"/>
                </a:lnTo>
                <a:close/>
              </a:path>
              <a:path w="4096384" h="836930">
                <a:moveTo>
                  <a:pt x="1422274" y="546100"/>
                </a:moveTo>
                <a:lnTo>
                  <a:pt x="1421349" y="546100"/>
                </a:lnTo>
                <a:lnTo>
                  <a:pt x="1421597" y="544224"/>
                </a:lnTo>
                <a:lnTo>
                  <a:pt x="1423072" y="544783"/>
                </a:lnTo>
                <a:lnTo>
                  <a:pt x="1423061" y="545016"/>
                </a:lnTo>
                <a:lnTo>
                  <a:pt x="1422274" y="546100"/>
                </a:lnTo>
                <a:close/>
              </a:path>
              <a:path w="4096384" h="836930">
                <a:moveTo>
                  <a:pt x="680608" y="546100"/>
                </a:moveTo>
                <a:lnTo>
                  <a:pt x="674741" y="544830"/>
                </a:lnTo>
                <a:lnTo>
                  <a:pt x="676266" y="544238"/>
                </a:lnTo>
                <a:lnTo>
                  <a:pt x="680608" y="546100"/>
                </a:lnTo>
                <a:close/>
              </a:path>
              <a:path w="4096384" h="836930">
                <a:moveTo>
                  <a:pt x="3874796" y="546100"/>
                </a:moveTo>
                <a:lnTo>
                  <a:pt x="3872198" y="546100"/>
                </a:lnTo>
                <a:lnTo>
                  <a:pt x="3874150" y="544394"/>
                </a:lnTo>
                <a:lnTo>
                  <a:pt x="3874796" y="546100"/>
                </a:lnTo>
                <a:close/>
              </a:path>
              <a:path w="4096384" h="836930">
                <a:moveTo>
                  <a:pt x="294582" y="560070"/>
                </a:moveTo>
                <a:lnTo>
                  <a:pt x="277802" y="560070"/>
                </a:lnTo>
                <a:lnTo>
                  <a:pt x="283172" y="558800"/>
                </a:lnTo>
                <a:lnTo>
                  <a:pt x="284344" y="558800"/>
                </a:lnTo>
                <a:lnTo>
                  <a:pt x="290447" y="551299"/>
                </a:lnTo>
                <a:lnTo>
                  <a:pt x="290545" y="544478"/>
                </a:lnTo>
                <a:lnTo>
                  <a:pt x="297924" y="547370"/>
                </a:lnTo>
                <a:lnTo>
                  <a:pt x="300936" y="547370"/>
                </a:lnTo>
                <a:lnTo>
                  <a:pt x="296745" y="553720"/>
                </a:lnTo>
                <a:lnTo>
                  <a:pt x="290879" y="553720"/>
                </a:lnTo>
                <a:lnTo>
                  <a:pt x="293269" y="558758"/>
                </a:lnTo>
                <a:lnTo>
                  <a:pt x="294582" y="560070"/>
                </a:lnTo>
                <a:close/>
              </a:path>
              <a:path w="4096384" h="836930">
                <a:moveTo>
                  <a:pt x="3195502" y="547370"/>
                </a:moveTo>
                <a:lnTo>
                  <a:pt x="3192874" y="546019"/>
                </a:lnTo>
                <a:lnTo>
                  <a:pt x="3194581" y="544713"/>
                </a:lnTo>
                <a:lnTo>
                  <a:pt x="3195502" y="547370"/>
                </a:lnTo>
                <a:close/>
              </a:path>
              <a:path w="4096384" h="836930">
                <a:moveTo>
                  <a:pt x="1540200" y="546100"/>
                </a:moveTo>
                <a:lnTo>
                  <a:pt x="1540779" y="544783"/>
                </a:lnTo>
                <a:lnTo>
                  <a:pt x="1541388" y="545777"/>
                </a:lnTo>
                <a:lnTo>
                  <a:pt x="1540200" y="546100"/>
                </a:lnTo>
                <a:close/>
              </a:path>
              <a:path w="4096384" h="836930">
                <a:moveTo>
                  <a:pt x="35420" y="556260"/>
                </a:moveTo>
                <a:lnTo>
                  <a:pt x="28879" y="549910"/>
                </a:lnTo>
                <a:lnTo>
                  <a:pt x="29553" y="549910"/>
                </a:lnTo>
                <a:lnTo>
                  <a:pt x="35420" y="544830"/>
                </a:lnTo>
                <a:lnTo>
                  <a:pt x="35420" y="556260"/>
                </a:lnTo>
                <a:close/>
              </a:path>
              <a:path w="4096384" h="836930">
                <a:moveTo>
                  <a:pt x="310871" y="558800"/>
                </a:moveTo>
                <a:lnTo>
                  <a:pt x="308038" y="557478"/>
                </a:lnTo>
                <a:lnTo>
                  <a:pt x="303628" y="554809"/>
                </a:lnTo>
                <a:lnTo>
                  <a:pt x="301611" y="553720"/>
                </a:lnTo>
                <a:lnTo>
                  <a:pt x="296745" y="553720"/>
                </a:lnTo>
                <a:lnTo>
                  <a:pt x="302612" y="544830"/>
                </a:lnTo>
                <a:lnTo>
                  <a:pt x="304742" y="547801"/>
                </a:lnTo>
                <a:lnTo>
                  <a:pt x="304629" y="548640"/>
                </a:lnTo>
                <a:lnTo>
                  <a:pt x="305343" y="548640"/>
                </a:lnTo>
                <a:lnTo>
                  <a:pt x="308900" y="553602"/>
                </a:lnTo>
                <a:lnTo>
                  <a:pt x="309033" y="553854"/>
                </a:lnTo>
                <a:lnTo>
                  <a:pt x="310871" y="558800"/>
                </a:lnTo>
                <a:close/>
              </a:path>
              <a:path w="4096384" h="836930">
                <a:moveTo>
                  <a:pt x="304796" y="547877"/>
                </a:moveTo>
                <a:lnTo>
                  <a:pt x="302612" y="544830"/>
                </a:lnTo>
                <a:lnTo>
                  <a:pt x="305464" y="544830"/>
                </a:lnTo>
                <a:lnTo>
                  <a:pt x="304796" y="547877"/>
                </a:lnTo>
                <a:close/>
              </a:path>
              <a:path w="4096384" h="836930">
                <a:moveTo>
                  <a:pt x="438099" y="554843"/>
                </a:moveTo>
                <a:lnTo>
                  <a:pt x="441074" y="544830"/>
                </a:lnTo>
                <a:lnTo>
                  <a:pt x="441578" y="545739"/>
                </a:lnTo>
                <a:lnTo>
                  <a:pt x="441456" y="545991"/>
                </a:lnTo>
                <a:lnTo>
                  <a:pt x="441244" y="546100"/>
                </a:lnTo>
                <a:lnTo>
                  <a:pt x="441778" y="546100"/>
                </a:lnTo>
                <a:lnTo>
                  <a:pt x="446102" y="553720"/>
                </a:lnTo>
                <a:lnTo>
                  <a:pt x="438099" y="554843"/>
                </a:lnTo>
                <a:close/>
              </a:path>
              <a:path w="4096384" h="836930">
                <a:moveTo>
                  <a:pt x="475994" y="560070"/>
                </a:moveTo>
                <a:lnTo>
                  <a:pt x="473047" y="556260"/>
                </a:lnTo>
                <a:lnTo>
                  <a:pt x="470414" y="553720"/>
                </a:lnTo>
                <a:lnTo>
                  <a:pt x="462695" y="553720"/>
                </a:lnTo>
                <a:lnTo>
                  <a:pt x="464865" y="552333"/>
                </a:lnTo>
                <a:lnTo>
                  <a:pt x="466381" y="551180"/>
                </a:lnTo>
                <a:lnTo>
                  <a:pt x="467894" y="544830"/>
                </a:lnTo>
                <a:lnTo>
                  <a:pt x="473256" y="548640"/>
                </a:lnTo>
                <a:lnTo>
                  <a:pt x="475352" y="548640"/>
                </a:lnTo>
                <a:lnTo>
                  <a:pt x="474208" y="552104"/>
                </a:lnTo>
                <a:lnTo>
                  <a:pt x="474180" y="552477"/>
                </a:lnTo>
                <a:lnTo>
                  <a:pt x="481972" y="554990"/>
                </a:lnTo>
                <a:lnTo>
                  <a:pt x="479791" y="557530"/>
                </a:lnTo>
                <a:lnTo>
                  <a:pt x="475994" y="560070"/>
                </a:lnTo>
                <a:close/>
              </a:path>
              <a:path w="4096384" h="836930">
                <a:moveTo>
                  <a:pt x="473256" y="548640"/>
                </a:moveTo>
                <a:lnTo>
                  <a:pt x="467894" y="544830"/>
                </a:lnTo>
                <a:lnTo>
                  <a:pt x="472451" y="544830"/>
                </a:lnTo>
                <a:lnTo>
                  <a:pt x="473256" y="548640"/>
                </a:lnTo>
                <a:close/>
              </a:path>
              <a:path w="4096384" h="836930">
                <a:moveTo>
                  <a:pt x="654830" y="545305"/>
                </a:moveTo>
                <a:lnTo>
                  <a:pt x="654893" y="544918"/>
                </a:lnTo>
                <a:lnTo>
                  <a:pt x="654830" y="545305"/>
                </a:lnTo>
                <a:close/>
              </a:path>
              <a:path w="4096384" h="836930">
                <a:moveTo>
                  <a:pt x="655130" y="549910"/>
                </a:moveTo>
                <a:lnTo>
                  <a:pt x="655034" y="548442"/>
                </a:lnTo>
                <a:lnTo>
                  <a:pt x="654913" y="545016"/>
                </a:lnTo>
                <a:lnTo>
                  <a:pt x="654967" y="544830"/>
                </a:lnTo>
                <a:lnTo>
                  <a:pt x="660493" y="544830"/>
                </a:lnTo>
                <a:lnTo>
                  <a:pt x="655130" y="549910"/>
                </a:lnTo>
                <a:close/>
              </a:path>
              <a:path w="4096384" h="836930">
                <a:moveTo>
                  <a:pt x="877810" y="558606"/>
                </a:moveTo>
                <a:lnTo>
                  <a:pt x="876887" y="558372"/>
                </a:lnTo>
                <a:lnTo>
                  <a:pt x="876769" y="550774"/>
                </a:lnTo>
                <a:lnTo>
                  <a:pt x="877241" y="544830"/>
                </a:lnTo>
                <a:lnTo>
                  <a:pt x="881431" y="549910"/>
                </a:lnTo>
                <a:lnTo>
                  <a:pt x="884186" y="549910"/>
                </a:lnTo>
                <a:lnTo>
                  <a:pt x="877810" y="558606"/>
                </a:lnTo>
                <a:close/>
              </a:path>
              <a:path w="4096384" h="836930">
                <a:moveTo>
                  <a:pt x="882597" y="549910"/>
                </a:moveTo>
                <a:lnTo>
                  <a:pt x="881431" y="549910"/>
                </a:lnTo>
                <a:lnTo>
                  <a:pt x="877241" y="544830"/>
                </a:lnTo>
                <a:lnTo>
                  <a:pt x="887543" y="544830"/>
                </a:lnTo>
                <a:lnTo>
                  <a:pt x="889806" y="548640"/>
                </a:lnTo>
                <a:lnTo>
                  <a:pt x="885118" y="548640"/>
                </a:lnTo>
                <a:lnTo>
                  <a:pt x="882597" y="549910"/>
                </a:lnTo>
                <a:close/>
              </a:path>
              <a:path w="4096384" h="836930">
                <a:moveTo>
                  <a:pt x="907073" y="553720"/>
                </a:moveTo>
                <a:lnTo>
                  <a:pt x="902548" y="553720"/>
                </a:lnTo>
                <a:lnTo>
                  <a:pt x="903876" y="549240"/>
                </a:lnTo>
                <a:lnTo>
                  <a:pt x="903965" y="548300"/>
                </a:lnTo>
                <a:lnTo>
                  <a:pt x="903629" y="547095"/>
                </a:lnTo>
                <a:lnTo>
                  <a:pt x="902882" y="544830"/>
                </a:lnTo>
                <a:lnTo>
                  <a:pt x="915290" y="552450"/>
                </a:lnTo>
                <a:lnTo>
                  <a:pt x="907073" y="553720"/>
                </a:lnTo>
                <a:close/>
              </a:path>
              <a:path w="4096384" h="836930">
                <a:moveTo>
                  <a:pt x="916580" y="553720"/>
                </a:moveTo>
                <a:lnTo>
                  <a:pt x="907073" y="553720"/>
                </a:lnTo>
                <a:lnTo>
                  <a:pt x="915111" y="552477"/>
                </a:lnTo>
                <a:lnTo>
                  <a:pt x="902882" y="544830"/>
                </a:lnTo>
                <a:lnTo>
                  <a:pt x="911604" y="544830"/>
                </a:lnTo>
                <a:lnTo>
                  <a:pt x="915794" y="547370"/>
                </a:lnTo>
                <a:lnTo>
                  <a:pt x="919012" y="547370"/>
                </a:lnTo>
                <a:lnTo>
                  <a:pt x="916580" y="55372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9985" y="544830"/>
                </a:lnTo>
                <a:lnTo>
                  <a:pt x="920429" y="547095"/>
                </a:lnTo>
                <a:lnTo>
                  <a:pt x="920661" y="548643"/>
                </a:lnTo>
                <a:lnTo>
                  <a:pt x="924006" y="549910"/>
                </a:lnTo>
                <a:lnTo>
                  <a:pt x="920485" y="552745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24925" y="557530"/>
                </a:moveTo>
                <a:lnTo>
                  <a:pt x="915120" y="557530"/>
                </a:lnTo>
                <a:lnTo>
                  <a:pt x="922411" y="551180"/>
                </a:lnTo>
                <a:lnTo>
                  <a:pt x="924006" y="549910"/>
                </a:lnTo>
                <a:lnTo>
                  <a:pt x="920661" y="548643"/>
                </a:lnTo>
                <a:lnTo>
                  <a:pt x="920429" y="547095"/>
                </a:lnTo>
                <a:lnTo>
                  <a:pt x="919985" y="544830"/>
                </a:lnTo>
                <a:lnTo>
                  <a:pt x="925682" y="544830"/>
                </a:lnTo>
                <a:lnTo>
                  <a:pt x="925187" y="546109"/>
                </a:lnTo>
                <a:lnTo>
                  <a:pt x="932891" y="553720"/>
                </a:lnTo>
                <a:lnTo>
                  <a:pt x="945456" y="553720"/>
                </a:lnTo>
                <a:lnTo>
                  <a:pt x="946087" y="554990"/>
                </a:lnTo>
                <a:lnTo>
                  <a:pt x="943112" y="554990"/>
                </a:lnTo>
                <a:lnTo>
                  <a:pt x="937835" y="556260"/>
                </a:lnTo>
                <a:lnTo>
                  <a:pt x="927856" y="556260"/>
                </a:lnTo>
                <a:lnTo>
                  <a:pt x="924925" y="557530"/>
                </a:lnTo>
                <a:close/>
              </a:path>
              <a:path w="4096384" h="836930">
                <a:moveTo>
                  <a:pt x="1004125" y="549910"/>
                </a:moveTo>
                <a:lnTo>
                  <a:pt x="999607" y="549910"/>
                </a:lnTo>
                <a:lnTo>
                  <a:pt x="1004125" y="544830"/>
                </a:lnTo>
                <a:lnTo>
                  <a:pt x="1004125" y="549910"/>
                </a:lnTo>
                <a:close/>
              </a:path>
              <a:path w="4096384" h="836930">
                <a:moveTo>
                  <a:pt x="1004773" y="558492"/>
                </a:moveTo>
                <a:lnTo>
                  <a:pt x="1004247" y="552558"/>
                </a:lnTo>
                <a:lnTo>
                  <a:pt x="1004125" y="544830"/>
                </a:lnTo>
                <a:lnTo>
                  <a:pt x="1004733" y="544830"/>
                </a:lnTo>
                <a:lnTo>
                  <a:pt x="1005947" y="547018"/>
                </a:lnTo>
                <a:lnTo>
                  <a:pt x="1005924" y="547194"/>
                </a:lnTo>
                <a:lnTo>
                  <a:pt x="1005808" y="547370"/>
                </a:lnTo>
                <a:lnTo>
                  <a:pt x="1014807" y="547370"/>
                </a:lnTo>
                <a:lnTo>
                  <a:pt x="1013892" y="548585"/>
                </a:lnTo>
                <a:lnTo>
                  <a:pt x="1013770" y="549670"/>
                </a:lnTo>
                <a:lnTo>
                  <a:pt x="1013349" y="554990"/>
                </a:lnTo>
                <a:lnTo>
                  <a:pt x="1006476" y="554990"/>
                </a:lnTo>
                <a:lnTo>
                  <a:pt x="1007484" y="556260"/>
                </a:lnTo>
                <a:lnTo>
                  <a:pt x="1009161" y="557530"/>
                </a:lnTo>
                <a:lnTo>
                  <a:pt x="1007314" y="557530"/>
                </a:lnTo>
                <a:lnTo>
                  <a:pt x="1004773" y="558492"/>
                </a:lnTo>
                <a:close/>
              </a:path>
              <a:path w="4096384" h="836930">
                <a:moveTo>
                  <a:pt x="1045438" y="544997"/>
                </a:moveTo>
                <a:lnTo>
                  <a:pt x="1045534" y="544830"/>
                </a:lnTo>
                <a:lnTo>
                  <a:pt x="1045438" y="544997"/>
                </a:lnTo>
                <a:close/>
              </a:path>
              <a:path w="4096384" h="836930">
                <a:moveTo>
                  <a:pt x="1049220" y="549910"/>
                </a:moveTo>
                <a:lnTo>
                  <a:pt x="1045453" y="545016"/>
                </a:lnTo>
                <a:lnTo>
                  <a:pt x="1045534" y="544830"/>
                </a:lnTo>
                <a:lnTo>
                  <a:pt x="1050222" y="544830"/>
                </a:lnTo>
                <a:lnTo>
                  <a:pt x="1049220" y="549910"/>
                </a:lnTo>
                <a:close/>
              </a:path>
              <a:path w="4096384" h="836930">
                <a:moveTo>
                  <a:pt x="1451018" y="547370"/>
                </a:moveTo>
                <a:lnTo>
                  <a:pt x="1444653" y="547370"/>
                </a:lnTo>
                <a:lnTo>
                  <a:pt x="1446317" y="546109"/>
                </a:lnTo>
                <a:lnTo>
                  <a:pt x="1446997" y="544830"/>
                </a:lnTo>
                <a:lnTo>
                  <a:pt x="1447835" y="544830"/>
                </a:lnTo>
                <a:lnTo>
                  <a:pt x="1448860" y="546109"/>
                </a:lnTo>
                <a:lnTo>
                  <a:pt x="1451018" y="547370"/>
                </a:lnTo>
                <a:close/>
              </a:path>
              <a:path w="4096384" h="836930">
                <a:moveTo>
                  <a:pt x="1477006" y="553720"/>
                </a:moveTo>
                <a:lnTo>
                  <a:pt x="1471637" y="553720"/>
                </a:lnTo>
                <a:lnTo>
                  <a:pt x="1473443" y="552477"/>
                </a:lnTo>
                <a:lnTo>
                  <a:pt x="1476502" y="547370"/>
                </a:lnTo>
                <a:lnTo>
                  <a:pt x="1478676" y="544830"/>
                </a:lnTo>
                <a:lnTo>
                  <a:pt x="1477838" y="546100"/>
                </a:lnTo>
                <a:lnTo>
                  <a:pt x="1481360" y="546100"/>
                </a:lnTo>
                <a:lnTo>
                  <a:pt x="1477006" y="553720"/>
                </a:lnTo>
                <a:close/>
              </a:path>
              <a:path w="4096384" h="836930">
                <a:moveTo>
                  <a:pt x="1477838" y="546100"/>
                </a:moveTo>
                <a:lnTo>
                  <a:pt x="1478676" y="544830"/>
                </a:lnTo>
                <a:lnTo>
                  <a:pt x="1478844" y="544830"/>
                </a:lnTo>
                <a:lnTo>
                  <a:pt x="1477838" y="546100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7675" y="552477"/>
                </a:lnTo>
                <a:lnTo>
                  <a:pt x="1496774" y="551377"/>
                </a:lnTo>
                <a:lnTo>
                  <a:pt x="1496706" y="550992"/>
                </a:lnTo>
                <a:lnTo>
                  <a:pt x="1499629" y="544830"/>
                </a:lnTo>
                <a:lnTo>
                  <a:pt x="1501646" y="54483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1367" y="560070"/>
                </a:moveTo>
                <a:lnTo>
                  <a:pt x="1501476" y="560070"/>
                </a:lnTo>
                <a:lnTo>
                  <a:pt x="1504658" y="558800"/>
                </a:lnTo>
                <a:lnTo>
                  <a:pt x="1506568" y="557597"/>
                </a:lnTo>
                <a:lnTo>
                  <a:pt x="1506675" y="556260"/>
                </a:lnTo>
                <a:lnTo>
                  <a:pt x="1504494" y="554990"/>
                </a:lnTo>
                <a:lnTo>
                  <a:pt x="1502143" y="554990"/>
                </a:lnTo>
                <a:lnTo>
                  <a:pt x="1501646" y="544830"/>
                </a:lnTo>
                <a:lnTo>
                  <a:pt x="1503820" y="544830"/>
                </a:lnTo>
                <a:lnTo>
                  <a:pt x="1504319" y="546089"/>
                </a:lnTo>
                <a:lnTo>
                  <a:pt x="1508351" y="547370"/>
                </a:lnTo>
                <a:lnTo>
                  <a:pt x="1510597" y="547370"/>
                </a:lnTo>
                <a:lnTo>
                  <a:pt x="1507277" y="551180"/>
                </a:lnTo>
                <a:lnTo>
                  <a:pt x="1506000" y="551180"/>
                </a:lnTo>
                <a:lnTo>
                  <a:pt x="1504658" y="552450"/>
                </a:lnTo>
                <a:lnTo>
                  <a:pt x="1514047" y="552450"/>
                </a:lnTo>
                <a:lnTo>
                  <a:pt x="1511367" y="560070"/>
                </a:lnTo>
                <a:close/>
              </a:path>
              <a:path w="4096384" h="836930">
                <a:moveTo>
                  <a:pt x="1579752" y="561340"/>
                </a:moveTo>
                <a:lnTo>
                  <a:pt x="1575728" y="561340"/>
                </a:lnTo>
                <a:lnTo>
                  <a:pt x="1575643" y="555511"/>
                </a:lnTo>
                <a:lnTo>
                  <a:pt x="1580253" y="553720"/>
                </a:lnTo>
                <a:lnTo>
                  <a:pt x="1583776" y="551180"/>
                </a:lnTo>
                <a:lnTo>
                  <a:pt x="1578243" y="548640"/>
                </a:lnTo>
                <a:lnTo>
                  <a:pt x="1578073" y="548640"/>
                </a:lnTo>
                <a:lnTo>
                  <a:pt x="1577739" y="547370"/>
                </a:lnTo>
                <a:lnTo>
                  <a:pt x="1581929" y="547370"/>
                </a:lnTo>
                <a:lnTo>
                  <a:pt x="1587966" y="544830"/>
                </a:lnTo>
                <a:lnTo>
                  <a:pt x="1589302" y="546100"/>
                </a:lnTo>
                <a:lnTo>
                  <a:pt x="1590815" y="546100"/>
                </a:lnTo>
                <a:lnTo>
                  <a:pt x="1579464" y="557481"/>
                </a:lnTo>
                <a:lnTo>
                  <a:pt x="1579583" y="560070"/>
                </a:lnTo>
                <a:lnTo>
                  <a:pt x="1579752" y="561340"/>
                </a:lnTo>
                <a:close/>
              </a:path>
              <a:path w="4096384" h="836930">
                <a:moveTo>
                  <a:pt x="1589302" y="546100"/>
                </a:moveTo>
                <a:lnTo>
                  <a:pt x="1587966" y="544830"/>
                </a:lnTo>
                <a:lnTo>
                  <a:pt x="1588925" y="544830"/>
                </a:lnTo>
                <a:lnTo>
                  <a:pt x="1589302" y="546100"/>
                </a:lnTo>
                <a:close/>
              </a:path>
              <a:path w="4096384" h="836930">
                <a:moveTo>
                  <a:pt x="1595005" y="552450"/>
                </a:moveTo>
                <a:lnTo>
                  <a:pt x="1591653" y="552450"/>
                </a:lnTo>
                <a:lnTo>
                  <a:pt x="1591461" y="550992"/>
                </a:lnTo>
                <a:lnTo>
                  <a:pt x="1591359" y="547194"/>
                </a:lnTo>
                <a:lnTo>
                  <a:pt x="1591892" y="544830"/>
                </a:lnTo>
                <a:lnTo>
                  <a:pt x="1594672" y="546109"/>
                </a:lnTo>
                <a:lnTo>
                  <a:pt x="1596624" y="549786"/>
                </a:lnTo>
                <a:lnTo>
                  <a:pt x="1596526" y="550157"/>
                </a:lnTo>
                <a:lnTo>
                  <a:pt x="1595005" y="552450"/>
                </a:lnTo>
                <a:close/>
              </a:path>
              <a:path w="4096384" h="836930">
                <a:moveTo>
                  <a:pt x="1598288" y="552450"/>
                </a:moveTo>
                <a:lnTo>
                  <a:pt x="1595005" y="552450"/>
                </a:lnTo>
                <a:lnTo>
                  <a:pt x="1596526" y="550157"/>
                </a:lnTo>
                <a:lnTo>
                  <a:pt x="1596624" y="549786"/>
                </a:lnTo>
                <a:lnTo>
                  <a:pt x="1594672" y="546109"/>
                </a:lnTo>
                <a:lnTo>
                  <a:pt x="1591892" y="544830"/>
                </a:lnTo>
                <a:lnTo>
                  <a:pt x="1593874" y="544830"/>
                </a:lnTo>
                <a:lnTo>
                  <a:pt x="1601540" y="548640"/>
                </a:lnTo>
                <a:lnTo>
                  <a:pt x="1598522" y="548640"/>
                </a:lnTo>
                <a:lnTo>
                  <a:pt x="1599530" y="549910"/>
                </a:lnTo>
                <a:lnTo>
                  <a:pt x="1599360" y="549910"/>
                </a:lnTo>
                <a:lnTo>
                  <a:pt x="1598288" y="55245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30036" y="552450"/>
                </a:lnTo>
                <a:lnTo>
                  <a:pt x="1631209" y="552450"/>
                </a:lnTo>
                <a:lnTo>
                  <a:pt x="1631883" y="544830"/>
                </a:lnTo>
                <a:lnTo>
                  <a:pt x="1633118" y="546615"/>
                </a:lnTo>
                <a:lnTo>
                  <a:pt x="1632217" y="547370"/>
                </a:lnTo>
                <a:lnTo>
                  <a:pt x="1633641" y="547370"/>
                </a:lnTo>
                <a:lnTo>
                  <a:pt x="1635408" y="549917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33118" y="546615"/>
                </a:moveTo>
                <a:lnTo>
                  <a:pt x="1631883" y="544830"/>
                </a:lnTo>
                <a:lnTo>
                  <a:pt x="1635250" y="544830"/>
                </a:lnTo>
                <a:lnTo>
                  <a:pt x="1633118" y="546615"/>
                </a:lnTo>
                <a:close/>
              </a:path>
              <a:path w="4096384" h="836930">
                <a:moveTo>
                  <a:pt x="1672781" y="548640"/>
                </a:moveTo>
                <a:lnTo>
                  <a:pt x="1674123" y="544830"/>
                </a:lnTo>
                <a:lnTo>
                  <a:pt x="1676467" y="544830"/>
                </a:lnTo>
                <a:lnTo>
                  <a:pt x="1677822" y="546109"/>
                </a:lnTo>
                <a:lnTo>
                  <a:pt x="1679486" y="547370"/>
                </a:lnTo>
                <a:lnTo>
                  <a:pt x="1672781" y="548640"/>
                </a:lnTo>
                <a:close/>
              </a:path>
              <a:path w="4096384" h="836930">
                <a:moveTo>
                  <a:pt x="1678879" y="551180"/>
                </a:moveTo>
                <a:lnTo>
                  <a:pt x="1674627" y="551180"/>
                </a:lnTo>
                <a:lnTo>
                  <a:pt x="1674523" y="549511"/>
                </a:lnTo>
                <a:lnTo>
                  <a:pt x="1674294" y="548640"/>
                </a:lnTo>
                <a:lnTo>
                  <a:pt x="1672781" y="548640"/>
                </a:lnTo>
                <a:lnTo>
                  <a:pt x="1679486" y="547370"/>
                </a:lnTo>
                <a:lnTo>
                  <a:pt x="1677810" y="546100"/>
                </a:lnTo>
                <a:lnTo>
                  <a:pt x="1676467" y="544830"/>
                </a:lnTo>
                <a:lnTo>
                  <a:pt x="1685523" y="544830"/>
                </a:lnTo>
                <a:lnTo>
                  <a:pt x="1685523" y="546100"/>
                </a:lnTo>
                <a:lnTo>
                  <a:pt x="1681162" y="546100"/>
                </a:lnTo>
                <a:lnTo>
                  <a:pt x="1679957" y="548723"/>
                </a:lnTo>
                <a:lnTo>
                  <a:pt x="1679453" y="549979"/>
                </a:lnTo>
                <a:lnTo>
                  <a:pt x="1678879" y="551180"/>
                </a:lnTo>
                <a:close/>
              </a:path>
              <a:path w="4096384" h="836930">
                <a:moveTo>
                  <a:pt x="1769336" y="546100"/>
                </a:moveTo>
                <a:lnTo>
                  <a:pt x="1769166" y="546100"/>
                </a:lnTo>
                <a:lnTo>
                  <a:pt x="1769500" y="544830"/>
                </a:lnTo>
                <a:lnTo>
                  <a:pt x="1769336" y="546100"/>
                </a:lnTo>
                <a:close/>
              </a:path>
              <a:path w="4096384" h="836930">
                <a:moveTo>
                  <a:pt x="1781139" y="546100"/>
                </a:moveTo>
                <a:lnTo>
                  <a:pt x="1769336" y="546100"/>
                </a:lnTo>
                <a:lnTo>
                  <a:pt x="1769500" y="544830"/>
                </a:lnTo>
                <a:lnTo>
                  <a:pt x="1781378" y="544830"/>
                </a:lnTo>
                <a:lnTo>
                  <a:pt x="1781139" y="546100"/>
                </a:lnTo>
                <a:close/>
              </a:path>
              <a:path w="4096384" h="836930">
                <a:moveTo>
                  <a:pt x="1809566" y="547370"/>
                </a:moveTo>
                <a:lnTo>
                  <a:pt x="1807724" y="546089"/>
                </a:lnTo>
                <a:lnTo>
                  <a:pt x="1808224" y="544830"/>
                </a:lnTo>
                <a:lnTo>
                  <a:pt x="1808898" y="544830"/>
                </a:lnTo>
                <a:lnTo>
                  <a:pt x="1810070" y="546100"/>
                </a:lnTo>
                <a:lnTo>
                  <a:pt x="1809062" y="546100"/>
                </a:lnTo>
                <a:lnTo>
                  <a:pt x="1809566" y="547370"/>
                </a:lnTo>
                <a:close/>
              </a:path>
              <a:path w="4096384" h="836930">
                <a:moveTo>
                  <a:pt x="1821634" y="547370"/>
                </a:moveTo>
                <a:lnTo>
                  <a:pt x="1809566" y="547370"/>
                </a:lnTo>
                <a:lnTo>
                  <a:pt x="1809062" y="546100"/>
                </a:lnTo>
                <a:lnTo>
                  <a:pt x="1810070" y="546100"/>
                </a:lnTo>
                <a:lnTo>
                  <a:pt x="1808898" y="544830"/>
                </a:lnTo>
                <a:lnTo>
                  <a:pt x="1820630" y="544830"/>
                </a:lnTo>
                <a:lnTo>
                  <a:pt x="1821634" y="547370"/>
                </a:lnTo>
                <a:close/>
              </a:path>
              <a:path w="4096384" h="836930">
                <a:moveTo>
                  <a:pt x="2085457" y="552450"/>
                </a:moveTo>
                <a:lnTo>
                  <a:pt x="2081961" y="552450"/>
                </a:lnTo>
                <a:lnTo>
                  <a:pt x="2083065" y="550774"/>
                </a:lnTo>
                <a:lnTo>
                  <a:pt x="2089501" y="544830"/>
                </a:lnTo>
                <a:lnTo>
                  <a:pt x="2091347" y="544830"/>
                </a:lnTo>
                <a:lnTo>
                  <a:pt x="2097214" y="547370"/>
                </a:lnTo>
                <a:lnTo>
                  <a:pt x="2092653" y="548656"/>
                </a:lnTo>
                <a:lnTo>
                  <a:pt x="2085457" y="552450"/>
                </a:lnTo>
                <a:close/>
              </a:path>
              <a:path w="4096384" h="836930">
                <a:moveTo>
                  <a:pt x="2099555" y="552450"/>
                </a:moveTo>
                <a:lnTo>
                  <a:pt x="2085457" y="552450"/>
                </a:lnTo>
                <a:lnTo>
                  <a:pt x="2092723" y="548628"/>
                </a:lnTo>
                <a:lnTo>
                  <a:pt x="2097214" y="547370"/>
                </a:lnTo>
                <a:lnTo>
                  <a:pt x="2091347" y="544830"/>
                </a:lnTo>
                <a:lnTo>
                  <a:pt x="2105255" y="544830"/>
                </a:lnTo>
                <a:lnTo>
                  <a:pt x="2104659" y="547095"/>
                </a:lnTo>
                <a:lnTo>
                  <a:pt x="2104776" y="547574"/>
                </a:lnTo>
                <a:lnTo>
                  <a:pt x="2105759" y="548640"/>
                </a:lnTo>
                <a:lnTo>
                  <a:pt x="2131630" y="548640"/>
                </a:lnTo>
                <a:lnTo>
                  <a:pt x="2130903" y="549910"/>
                </a:lnTo>
                <a:lnTo>
                  <a:pt x="2111128" y="549910"/>
                </a:lnTo>
                <a:lnTo>
                  <a:pt x="2109616" y="551180"/>
                </a:lnTo>
                <a:lnTo>
                  <a:pt x="2099388" y="551180"/>
                </a:lnTo>
                <a:lnTo>
                  <a:pt x="2099555" y="552450"/>
                </a:lnTo>
                <a:close/>
              </a:path>
              <a:path w="4096384" h="836930">
                <a:moveTo>
                  <a:pt x="2106767" y="548640"/>
                </a:moveTo>
                <a:lnTo>
                  <a:pt x="2105759" y="548640"/>
                </a:lnTo>
                <a:lnTo>
                  <a:pt x="2104776" y="547574"/>
                </a:lnTo>
                <a:lnTo>
                  <a:pt x="2104659" y="547095"/>
                </a:lnTo>
                <a:lnTo>
                  <a:pt x="2105255" y="544830"/>
                </a:lnTo>
                <a:lnTo>
                  <a:pt x="2106263" y="544830"/>
                </a:lnTo>
                <a:lnTo>
                  <a:pt x="2107490" y="545991"/>
                </a:lnTo>
                <a:lnTo>
                  <a:pt x="2107385" y="546767"/>
                </a:lnTo>
                <a:lnTo>
                  <a:pt x="2106767" y="548640"/>
                </a:lnTo>
                <a:close/>
              </a:path>
              <a:path w="4096384" h="836930">
                <a:moveTo>
                  <a:pt x="2131630" y="548640"/>
                </a:moveTo>
                <a:lnTo>
                  <a:pt x="2106767" y="548640"/>
                </a:lnTo>
                <a:lnTo>
                  <a:pt x="2107385" y="546767"/>
                </a:lnTo>
                <a:lnTo>
                  <a:pt x="2107490" y="545991"/>
                </a:lnTo>
                <a:lnTo>
                  <a:pt x="2106263" y="544830"/>
                </a:lnTo>
                <a:lnTo>
                  <a:pt x="2116541" y="544830"/>
                </a:lnTo>
                <a:lnTo>
                  <a:pt x="2117323" y="547370"/>
                </a:lnTo>
                <a:lnTo>
                  <a:pt x="2132357" y="547370"/>
                </a:lnTo>
                <a:lnTo>
                  <a:pt x="2131630" y="548640"/>
                </a:lnTo>
                <a:close/>
              </a:path>
              <a:path w="4096384" h="836930">
                <a:moveTo>
                  <a:pt x="2159569" y="547370"/>
                </a:moveTo>
                <a:lnTo>
                  <a:pt x="2158895" y="547370"/>
                </a:lnTo>
                <a:lnTo>
                  <a:pt x="2158150" y="546241"/>
                </a:lnTo>
                <a:lnTo>
                  <a:pt x="2158172" y="545991"/>
                </a:lnTo>
                <a:lnTo>
                  <a:pt x="2159399" y="544830"/>
                </a:lnTo>
                <a:lnTo>
                  <a:pt x="2160074" y="544830"/>
                </a:lnTo>
                <a:lnTo>
                  <a:pt x="2160323" y="545777"/>
                </a:lnTo>
                <a:lnTo>
                  <a:pt x="2160314" y="546241"/>
                </a:lnTo>
                <a:lnTo>
                  <a:pt x="2159569" y="547370"/>
                </a:lnTo>
                <a:close/>
              </a:path>
              <a:path w="4096384" h="836930">
                <a:moveTo>
                  <a:pt x="2198457" y="547370"/>
                </a:moveTo>
                <a:lnTo>
                  <a:pt x="2159569" y="547370"/>
                </a:lnTo>
                <a:lnTo>
                  <a:pt x="2160314" y="546241"/>
                </a:lnTo>
                <a:lnTo>
                  <a:pt x="2160323" y="545777"/>
                </a:lnTo>
                <a:lnTo>
                  <a:pt x="2160074" y="544830"/>
                </a:lnTo>
                <a:lnTo>
                  <a:pt x="2164949" y="544830"/>
                </a:lnTo>
                <a:lnTo>
                  <a:pt x="2171280" y="546100"/>
                </a:lnTo>
                <a:lnTo>
                  <a:pt x="2193797" y="546109"/>
                </a:lnTo>
                <a:lnTo>
                  <a:pt x="2198457" y="547370"/>
                </a:lnTo>
                <a:close/>
              </a:path>
              <a:path w="4096384" h="836930">
                <a:moveTo>
                  <a:pt x="2317137" y="557530"/>
                </a:moveTo>
                <a:lnTo>
                  <a:pt x="2310262" y="551180"/>
                </a:lnTo>
                <a:lnTo>
                  <a:pt x="2310432" y="551180"/>
                </a:lnTo>
                <a:lnTo>
                  <a:pt x="2314623" y="544830"/>
                </a:lnTo>
                <a:lnTo>
                  <a:pt x="2315227" y="549401"/>
                </a:lnTo>
                <a:lnTo>
                  <a:pt x="2314623" y="549910"/>
                </a:lnTo>
                <a:lnTo>
                  <a:pt x="2315294" y="549910"/>
                </a:lnTo>
                <a:lnTo>
                  <a:pt x="2315408" y="550774"/>
                </a:lnTo>
                <a:lnTo>
                  <a:pt x="2315513" y="551377"/>
                </a:lnTo>
                <a:lnTo>
                  <a:pt x="2317137" y="557530"/>
                </a:lnTo>
                <a:close/>
              </a:path>
              <a:path w="4096384" h="836930">
                <a:moveTo>
                  <a:pt x="2315238" y="549486"/>
                </a:moveTo>
                <a:lnTo>
                  <a:pt x="2314623" y="544830"/>
                </a:lnTo>
                <a:lnTo>
                  <a:pt x="2319482" y="544830"/>
                </a:lnTo>
                <a:lnTo>
                  <a:pt x="2320091" y="545977"/>
                </a:lnTo>
                <a:lnTo>
                  <a:pt x="2320142" y="546109"/>
                </a:lnTo>
                <a:lnTo>
                  <a:pt x="2315238" y="549486"/>
                </a:lnTo>
                <a:close/>
              </a:path>
              <a:path w="4096384" h="836930">
                <a:moveTo>
                  <a:pt x="2430114" y="547370"/>
                </a:moveTo>
                <a:lnTo>
                  <a:pt x="2427600" y="547370"/>
                </a:lnTo>
                <a:lnTo>
                  <a:pt x="2427158" y="546241"/>
                </a:lnTo>
                <a:lnTo>
                  <a:pt x="2427115" y="546089"/>
                </a:lnTo>
                <a:lnTo>
                  <a:pt x="2428608" y="544830"/>
                </a:lnTo>
                <a:lnTo>
                  <a:pt x="2430953" y="544830"/>
                </a:lnTo>
                <a:lnTo>
                  <a:pt x="2431447" y="546109"/>
                </a:lnTo>
                <a:lnTo>
                  <a:pt x="2430114" y="547370"/>
                </a:lnTo>
                <a:close/>
              </a:path>
              <a:path w="4096384" h="836930">
                <a:moveTo>
                  <a:pt x="2442523" y="548640"/>
                </a:moveTo>
                <a:lnTo>
                  <a:pt x="2441514" y="548640"/>
                </a:lnTo>
                <a:lnTo>
                  <a:pt x="2440557" y="547602"/>
                </a:lnTo>
                <a:lnTo>
                  <a:pt x="2440433" y="547095"/>
                </a:lnTo>
                <a:lnTo>
                  <a:pt x="2441180" y="544830"/>
                </a:lnTo>
                <a:lnTo>
                  <a:pt x="2442189" y="544830"/>
                </a:lnTo>
                <a:lnTo>
                  <a:pt x="2443287" y="546019"/>
                </a:lnTo>
                <a:lnTo>
                  <a:pt x="2443191" y="546615"/>
                </a:lnTo>
                <a:lnTo>
                  <a:pt x="2442523" y="54864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393911" y="556260"/>
                </a:lnTo>
                <a:lnTo>
                  <a:pt x="2402960" y="551180"/>
                </a:lnTo>
                <a:lnTo>
                  <a:pt x="2396760" y="551180"/>
                </a:lnTo>
                <a:lnTo>
                  <a:pt x="2391056" y="548640"/>
                </a:lnTo>
                <a:lnTo>
                  <a:pt x="2442523" y="548640"/>
                </a:lnTo>
                <a:lnTo>
                  <a:pt x="2443191" y="546615"/>
                </a:lnTo>
                <a:lnTo>
                  <a:pt x="2443287" y="546019"/>
                </a:lnTo>
                <a:lnTo>
                  <a:pt x="2442189" y="544830"/>
                </a:lnTo>
                <a:lnTo>
                  <a:pt x="2454086" y="544830"/>
                </a:lnTo>
                <a:lnTo>
                  <a:pt x="2452914" y="549910"/>
                </a:lnTo>
                <a:lnTo>
                  <a:pt x="2407485" y="549910"/>
                </a:lnTo>
                <a:lnTo>
                  <a:pt x="2405979" y="551180"/>
                </a:lnTo>
                <a:lnTo>
                  <a:pt x="2405475" y="55372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82249" y="548640"/>
                </a:moveTo>
                <a:lnTo>
                  <a:pt x="2481867" y="546767"/>
                </a:lnTo>
                <a:lnTo>
                  <a:pt x="2481761" y="546055"/>
                </a:lnTo>
                <a:lnTo>
                  <a:pt x="2482589" y="544830"/>
                </a:lnTo>
                <a:lnTo>
                  <a:pt x="2483414" y="544830"/>
                </a:lnTo>
                <a:lnTo>
                  <a:pt x="2484024" y="545977"/>
                </a:lnTo>
                <a:lnTo>
                  <a:pt x="2483986" y="546241"/>
                </a:lnTo>
                <a:lnTo>
                  <a:pt x="2482249" y="548640"/>
                </a:lnTo>
                <a:close/>
              </a:path>
              <a:path w="4096384" h="836930">
                <a:moveTo>
                  <a:pt x="2493819" y="548640"/>
                </a:moveTo>
                <a:lnTo>
                  <a:pt x="2482249" y="548640"/>
                </a:lnTo>
                <a:lnTo>
                  <a:pt x="2483986" y="546241"/>
                </a:lnTo>
                <a:lnTo>
                  <a:pt x="2484024" y="545977"/>
                </a:lnTo>
                <a:lnTo>
                  <a:pt x="2483414" y="544830"/>
                </a:lnTo>
                <a:lnTo>
                  <a:pt x="2490017" y="544830"/>
                </a:lnTo>
                <a:lnTo>
                  <a:pt x="2486893" y="546055"/>
                </a:lnTo>
                <a:lnTo>
                  <a:pt x="2493819" y="548640"/>
                </a:lnTo>
                <a:close/>
              </a:path>
              <a:path w="4096384" h="836930">
                <a:moveTo>
                  <a:pt x="2551139" y="548640"/>
                </a:moveTo>
                <a:lnTo>
                  <a:pt x="2549299" y="548640"/>
                </a:lnTo>
                <a:lnTo>
                  <a:pt x="2547284" y="547371"/>
                </a:lnTo>
                <a:lnTo>
                  <a:pt x="2547299" y="546089"/>
                </a:lnTo>
                <a:lnTo>
                  <a:pt x="2549299" y="544830"/>
                </a:lnTo>
                <a:lnTo>
                  <a:pt x="2552147" y="544830"/>
                </a:lnTo>
                <a:lnTo>
                  <a:pt x="2551139" y="548640"/>
                </a:lnTo>
                <a:close/>
              </a:path>
              <a:path w="4096384" h="836930">
                <a:moveTo>
                  <a:pt x="2559686" y="548640"/>
                </a:moveTo>
                <a:lnTo>
                  <a:pt x="2551139" y="548640"/>
                </a:lnTo>
                <a:lnTo>
                  <a:pt x="2552147" y="544830"/>
                </a:lnTo>
                <a:lnTo>
                  <a:pt x="2574770" y="544830"/>
                </a:lnTo>
                <a:lnTo>
                  <a:pt x="2570913" y="546100"/>
                </a:lnTo>
                <a:lnTo>
                  <a:pt x="2562026" y="546109"/>
                </a:lnTo>
                <a:lnTo>
                  <a:pt x="2559686" y="548640"/>
                </a:lnTo>
                <a:close/>
              </a:path>
              <a:path w="4096384" h="836930">
                <a:moveTo>
                  <a:pt x="2589863" y="546100"/>
                </a:moveTo>
                <a:lnTo>
                  <a:pt x="2589863" y="544830"/>
                </a:lnTo>
                <a:lnTo>
                  <a:pt x="2591212" y="544830"/>
                </a:lnTo>
                <a:lnTo>
                  <a:pt x="2589863" y="546100"/>
                </a:lnTo>
                <a:close/>
              </a:path>
              <a:path w="4096384" h="836930">
                <a:moveTo>
                  <a:pt x="2640353" y="545932"/>
                </a:moveTo>
                <a:lnTo>
                  <a:pt x="2640498" y="544830"/>
                </a:lnTo>
                <a:lnTo>
                  <a:pt x="2645003" y="544830"/>
                </a:lnTo>
                <a:lnTo>
                  <a:pt x="2640353" y="545932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40343" y="547602"/>
                </a:lnTo>
                <a:lnTo>
                  <a:pt x="2640243" y="546767"/>
                </a:lnTo>
                <a:lnTo>
                  <a:pt x="2640353" y="545932"/>
                </a:lnTo>
                <a:lnTo>
                  <a:pt x="2645003" y="544830"/>
                </a:lnTo>
                <a:lnTo>
                  <a:pt x="2643494" y="546109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41146" y="548640"/>
                </a:lnTo>
                <a:lnTo>
                  <a:pt x="2643516" y="546089"/>
                </a:lnTo>
                <a:lnTo>
                  <a:pt x="2645003" y="544830"/>
                </a:lnTo>
                <a:lnTo>
                  <a:pt x="2656664" y="544830"/>
                </a:lnTo>
                <a:lnTo>
                  <a:pt x="2656118" y="546019"/>
                </a:lnTo>
                <a:lnTo>
                  <a:pt x="2656195" y="546241"/>
                </a:lnTo>
                <a:lnTo>
                  <a:pt x="2657096" y="547370"/>
                </a:lnTo>
                <a:lnTo>
                  <a:pt x="2696607" y="547371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845505" y="548640"/>
                </a:moveTo>
                <a:lnTo>
                  <a:pt x="2844156" y="548640"/>
                </a:lnTo>
                <a:lnTo>
                  <a:pt x="2844156" y="544830"/>
                </a:lnTo>
                <a:lnTo>
                  <a:pt x="2845322" y="544830"/>
                </a:lnTo>
                <a:lnTo>
                  <a:pt x="2845912" y="547051"/>
                </a:lnTo>
                <a:lnTo>
                  <a:pt x="2845800" y="547877"/>
                </a:lnTo>
                <a:lnTo>
                  <a:pt x="284550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45505" y="548640"/>
                </a:lnTo>
                <a:lnTo>
                  <a:pt x="2845800" y="547877"/>
                </a:lnTo>
                <a:lnTo>
                  <a:pt x="2845912" y="547051"/>
                </a:lnTo>
                <a:lnTo>
                  <a:pt x="2845322" y="544830"/>
                </a:lnTo>
                <a:lnTo>
                  <a:pt x="2858732" y="544830"/>
                </a:lnTo>
                <a:lnTo>
                  <a:pt x="2857787" y="546019"/>
                </a:lnTo>
                <a:lnTo>
                  <a:pt x="2857899" y="546767"/>
                </a:lnTo>
                <a:lnTo>
                  <a:pt x="2858011" y="547194"/>
                </a:lnTo>
                <a:lnTo>
                  <a:pt x="2858135" y="547485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58135" y="547485"/>
                </a:lnTo>
                <a:lnTo>
                  <a:pt x="2858011" y="547194"/>
                </a:lnTo>
                <a:lnTo>
                  <a:pt x="2857899" y="546767"/>
                </a:lnTo>
                <a:lnTo>
                  <a:pt x="2857787" y="546019"/>
                </a:lnTo>
                <a:lnTo>
                  <a:pt x="2858732" y="544830"/>
                </a:lnTo>
                <a:lnTo>
                  <a:pt x="2859583" y="544830"/>
                </a:lnTo>
                <a:lnTo>
                  <a:pt x="2860161" y="547095"/>
                </a:lnTo>
                <a:lnTo>
                  <a:pt x="2860050" y="547544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48674" y="553720"/>
                </a:moveTo>
                <a:lnTo>
                  <a:pt x="2840299" y="553720"/>
                </a:lnTo>
                <a:lnTo>
                  <a:pt x="2840507" y="552143"/>
                </a:lnTo>
                <a:lnTo>
                  <a:pt x="2840633" y="548640"/>
                </a:lnTo>
                <a:lnTo>
                  <a:pt x="2858915" y="548640"/>
                </a:lnTo>
                <a:lnTo>
                  <a:pt x="2860050" y="547544"/>
                </a:lnTo>
                <a:lnTo>
                  <a:pt x="2860161" y="547095"/>
                </a:lnTo>
                <a:lnTo>
                  <a:pt x="2859583" y="544830"/>
                </a:lnTo>
                <a:lnTo>
                  <a:pt x="2923268" y="544830"/>
                </a:lnTo>
                <a:lnTo>
                  <a:pt x="2923126" y="546109"/>
                </a:lnTo>
                <a:lnTo>
                  <a:pt x="2925284" y="547370"/>
                </a:lnTo>
                <a:lnTo>
                  <a:pt x="2938942" y="547370"/>
                </a:lnTo>
                <a:lnTo>
                  <a:pt x="2941453" y="549910"/>
                </a:lnTo>
                <a:lnTo>
                  <a:pt x="2864247" y="549917"/>
                </a:lnTo>
                <a:lnTo>
                  <a:pt x="2859923" y="551180"/>
                </a:lnTo>
                <a:lnTo>
                  <a:pt x="2845996" y="551180"/>
                </a:lnTo>
                <a:lnTo>
                  <a:pt x="2848674" y="55372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63580" y="546055"/>
                </a:lnTo>
                <a:lnTo>
                  <a:pt x="2965855" y="544830"/>
                </a:lnTo>
                <a:lnTo>
                  <a:pt x="2968029" y="544830"/>
                </a:lnTo>
                <a:lnTo>
                  <a:pt x="2968014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0501" y="547370"/>
                </a:moveTo>
                <a:lnTo>
                  <a:pt x="2966006" y="547370"/>
                </a:lnTo>
                <a:lnTo>
                  <a:pt x="2968014" y="546109"/>
                </a:lnTo>
                <a:lnTo>
                  <a:pt x="2968029" y="544830"/>
                </a:lnTo>
                <a:lnTo>
                  <a:pt x="2992051" y="544830"/>
                </a:lnTo>
                <a:lnTo>
                  <a:pt x="2990501" y="547370"/>
                </a:lnTo>
                <a:close/>
              </a:path>
              <a:path w="4096384" h="836930">
                <a:moveTo>
                  <a:pt x="3060210" y="546100"/>
                </a:moveTo>
                <a:lnTo>
                  <a:pt x="3060059" y="546100"/>
                </a:lnTo>
                <a:lnTo>
                  <a:pt x="3060393" y="544830"/>
                </a:lnTo>
                <a:lnTo>
                  <a:pt x="3060210" y="546100"/>
                </a:lnTo>
                <a:close/>
              </a:path>
              <a:path w="4096384" h="836930">
                <a:moveTo>
                  <a:pt x="3067948" y="546100"/>
                </a:moveTo>
                <a:lnTo>
                  <a:pt x="3060210" y="546100"/>
                </a:lnTo>
                <a:lnTo>
                  <a:pt x="3060393" y="544830"/>
                </a:lnTo>
                <a:lnTo>
                  <a:pt x="3067298" y="544830"/>
                </a:lnTo>
                <a:lnTo>
                  <a:pt x="3067948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7030" y="546100"/>
                </a:lnTo>
                <a:lnTo>
                  <a:pt x="3089230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9230" y="544830"/>
                </a:lnTo>
                <a:lnTo>
                  <a:pt x="3089387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91227" y="547370"/>
                </a:moveTo>
                <a:lnTo>
                  <a:pt x="3088562" y="547370"/>
                </a:lnTo>
                <a:lnTo>
                  <a:pt x="3088255" y="546615"/>
                </a:lnTo>
                <a:lnTo>
                  <a:pt x="3088160" y="545991"/>
                </a:lnTo>
                <a:lnTo>
                  <a:pt x="3089387" y="544830"/>
                </a:lnTo>
                <a:lnTo>
                  <a:pt x="3091404" y="544830"/>
                </a:lnTo>
                <a:lnTo>
                  <a:pt x="3091227" y="547370"/>
                </a:lnTo>
                <a:close/>
              </a:path>
              <a:path w="4096384" h="836930">
                <a:moveTo>
                  <a:pt x="3082368" y="551777"/>
                </a:moveTo>
                <a:lnTo>
                  <a:pt x="3081340" y="547370"/>
                </a:lnTo>
                <a:lnTo>
                  <a:pt x="3091227" y="547370"/>
                </a:lnTo>
                <a:lnTo>
                  <a:pt x="3091404" y="544830"/>
                </a:lnTo>
                <a:lnTo>
                  <a:pt x="3096267" y="544830"/>
                </a:lnTo>
                <a:lnTo>
                  <a:pt x="3098266" y="547370"/>
                </a:lnTo>
                <a:lnTo>
                  <a:pt x="3099837" y="549910"/>
                </a:lnTo>
                <a:lnTo>
                  <a:pt x="3096924" y="549910"/>
                </a:lnTo>
                <a:lnTo>
                  <a:pt x="3095084" y="551180"/>
                </a:lnTo>
                <a:lnTo>
                  <a:pt x="3082525" y="551180"/>
                </a:lnTo>
                <a:lnTo>
                  <a:pt x="3082368" y="551777"/>
                </a:lnTo>
                <a:close/>
              </a:path>
              <a:path w="4096384" h="836930">
                <a:moveTo>
                  <a:pt x="3309330" y="548640"/>
                </a:moveTo>
                <a:lnTo>
                  <a:pt x="3303941" y="548640"/>
                </a:lnTo>
                <a:lnTo>
                  <a:pt x="3303791" y="547370"/>
                </a:lnTo>
                <a:lnTo>
                  <a:pt x="3305807" y="544830"/>
                </a:lnTo>
                <a:lnTo>
                  <a:pt x="3309330" y="548640"/>
                </a:lnTo>
                <a:close/>
              </a:path>
              <a:path w="4096384" h="836930">
                <a:moveTo>
                  <a:pt x="3317868" y="548640"/>
                </a:moveTo>
                <a:lnTo>
                  <a:pt x="3309330" y="548640"/>
                </a:lnTo>
                <a:lnTo>
                  <a:pt x="3305807" y="544830"/>
                </a:lnTo>
                <a:lnTo>
                  <a:pt x="3318700" y="544830"/>
                </a:lnTo>
                <a:lnTo>
                  <a:pt x="3316274" y="546055"/>
                </a:lnTo>
                <a:lnTo>
                  <a:pt x="3316149" y="546241"/>
                </a:lnTo>
                <a:lnTo>
                  <a:pt x="3315854" y="547371"/>
                </a:lnTo>
                <a:lnTo>
                  <a:pt x="3317868" y="548640"/>
                </a:lnTo>
                <a:close/>
              </a:path>
              <a:path w="4096384" h="836930">
                <a:moveTo>
                  <a:pt x="3320383" y="548640"/>
                </a:moveTo>
                <a:lnTo>
                  <a:pt x="3317868" y="548640"/>
                </a:lnTo>
                <a:lnTo>
                  <a:pt x="3316035" y="547485"/>
                </a:lnTo>
                <a:lnTo>
                  <a:pt x="3315924" y="547095"/>
                </a:lnTo>
                <a:lnTo>
                  <a:pt x="3316149" y="546241"/>
                </a:lnTo>
                <a:lnTo>
                  <a:pt x="3316274" y="546055"/>
                </a:lnTo>
                <a:lnTo>
                  <a:pt x="3318700" y="544830"/>
                </a:lnTo>
                <a:lnTo>
                  <a:pt x="3320717" y="547370"/>
                </a:lnTo>
                <a:lnTo>
                  <a:pt x="3320383" y="548640"/>
                </a:lnTo>
                <a:close/>
              </a:path>
              <a:path w="4096384" h="836930">
                <a:moveTo>
                  <a:pt x="3327291" y="548640"/>
                </a:moveTo>
                <a:lnTo>
                  <a:pt x="3320383" y="548640"/>
                </a:lnTo>
                <a:lnTo>
                  <a:pt x="3320717" y="547370"/>
                </a:lnTo>
                <a:lnTo>
                  <a:pt x="3318700" y="544830"/>
                </a:lnTo>
                <a:lnTo>
                  <a:pt x="3332961" y="544830"/>
                </a:lnTo>
                <a:lnTo>
                  <a:pt x="3331770" y="546100"/>
                </a:lnTo>
                <a:lnTo>
                  <a:pt x="3340155" y="546100"/>
                </a:lnTo>
                <a:lnTo>
                  <a:pt x="3339652" y="547370"/>
                </a:lnTo>
                <a:lnTo>
                  <a:pt x="3328919" y="547371"/>
                </a:lnTo>
                <a:lnTo>
                  <a:pt x="3327291" y="548640"/>
                </a:lnTo>
                <a:close/>
              </a:path>
              <a:path w="4096384" h="836930">
                <a:moveTo>
                  <a:pt x="3334284" y="546100"/>
                </a:moveTo>
                <a:lnTo>
                  <a:pt x="3331770" y="546100"/>
                </a:lnTo>
                <a:lnTo>
                  <a:pt x="3332961" y="544830"/>
                </a:lnTo>
                <a:lnTo>
                  <a:pt x="3334284" y="546100"/>
                </a:lnTo>
                <a:close/>
              </a:path>
              <a:path w="4096384" h="836930">
                <a:moveTo>
                  <a:pt x="3340155" y="546100"/>
                </a:moveTo>
                <a:lnTo>
                  <a:pt x="3334284" y="546100"/>
                </a:lnTo>
                <a:lnTo>
                  <a:pt x="3332961" y="544830"/>
                </a:lnTo>
                <a:lnTo>
                  <a:pt x="3340658" y="544830"/>
                </a:lnTo>
                <a:lnTo>
                  <a:pt x="3340155" y="546100"/>
                </a:lnTo>
                <a:close/>
              </a:path>
              <a:path w="4096384" h="836930">
                <a:moveTo>
                  <a:pt x="3413081" y="547370"/>
                </a:moveTo>
                <a:lnTo>
                  <a:pt x="3410881" y="547370"/>
                </a:lnTo>
                <a:lnTo>
                  <a:pt x="3410898" y="546089"/>
                </a:lnTo>
                <a:lnTo>
                  <a:pt x="3412904" y="544830"/>
                </a:lnTo>
                <a:lnTo>
                  <a:pt x="3414391" y="546089"/>
                </a:lnTo>
                <a:lnTo>
                  <a:pt x="3413081" y="547370"/>
                </a:lnTo>
                <a:close/>
              </a:path>
              <a:path w="4096384" h="836930">
                <a:moveTo>
                  <a:pt x="3424660" y="547370"/>
                </a:moveTo>
                <a:lnTo>
                  <a:pt x="3413081" y="547370"/>
                </a:lnTo>
                <a:lnTo>
                  <a:pt x="3414394" y="546109"/>
                </a:lnTo>
                <a:lnTo>
                  <a:pt x="3412904" y="544830"/>
                </a:lnTo>
                <a:lnTo>
                  <a:pt x="3428520" y="544830"/>
                </a:lnTo>
                <a:lnTo>
                  <a:pt x="3425612" y="546109"/>
                </a:lnTo>
                <a:lnTo>
                  <a:pt x="3424660" y="547370"/>
                </a:lnTo>
                <a:close/>
              </a:path>
              <a:path w="4096384" h="836930">
                <a:moveTo>
                  <a:pt x="3425823" y="549910"/>
                </a:moveTo>
                <a:lnTo>
                  <a:pt x="3423839" y="548723"/>
                </a:lnTo>
                <a:lnTo>
                  <a:pt x="3423741" y="548585"/>
                </a:lnTo>
                <a:lnTo>
                  <a:pt x="3425612" y="546109"/>
                </a:lnTo>
                <a:lnTo>
                  <a:pt x="3428520" y="544830"/>
                </a:lnTo>
                <a:lnTo>
                  <a:pt x="3429231" y="545932"/>
                </a:lnTo>
                <a:lnTo>
                  <a:pt x="3429207" y="546241"/>
                </a:lnTo>
                <a:lnTo>
                  <a:pt x="3425823" y="549910"/>
                </a:lnTo>
                <a:close/>
              </a:path>
              <a:path w="4096384" h="836930">
                <a:moveTo>
                  <a:pt x="3434128" y="549910"/>
                </a:moveTo>
                <a:lnTo>
                  <a:pt x="3425823" y="549910"/>
                </a:lnTo>
                <a:lnTo>
                  <a:pt x="3429207" y="546241"/>
                </a:lnTo>
                <a:lnTo>
                  <a:pt x="3429231" y="545932"/>
                </a:lnTo>
                <a:lnTo>
                  <a:pt x="3428520" y="544830"/>
                </a:lnTo>
                <a:lnTo>
                  <a:pt x="3451291" y="544830"/>
                </a:lnTo>
                <a:lnTo>
                  <a:pt x="3450961" y="547370"/>
                </a:lnTo>
                <a:lnTo>
                  <a:pt x="3440389" y="547371"/>
                </a:lnTo>
                <a:lnTo>
                  <a:pt x="3434128" y="549910"/>
                </a:lnTo>
                <a:close/>
              </a:path>
              <a:path w="4096384" h="836930">
                <a:moveTo>
                  <a:pt x="3467396" y="547370"/>
                </a:moveTo>
                <a:lnTo>
                  <a:pt x="3466204" y="547370"/>
                </a:lnTo>
                <a:lnTo>
                  <a:pt x="3465530" y="546100"/>
                </a:lnTo>
                <a:lnTo>
                  <a:pt x="3465196" y="546100"/>
                </a:lnTo>
                <a:lnTo>
                  <a:pt x="3465870" y="544830"/>
                </a:lnTo>
                <a:lnTo>
                  <a:pt x="3468709" y="546109"/>
                </a:lnTo>
                <a:lnTo>
                  <a:pt x="3467396" y="547370"/>
                </a:lnTo>
                <a:close/>
              </a:path>
              <a:path w="4096384" h="836930">
                <a:moveTo>
                  <a:pt x="3439584" y="553720"/>
                </a:moveTo>
                <a:lnTo>
                  <a:pt x="3433537" y="553720"/>
                </a:lnTo>
                <a:lnTo>
                  <a:pt x="3440392" y="547370"/>
                </a:lnTo>
                <a:lnTo>
                  <a:pt x="3467396" y="547370"/>
                </a:lnTo>
                <a:lnTo>
                  <a:pt x="3468571" y="546241"/>
                </a:lnTo>
                <a:lnTo>
                  <a:pt x="3468619" y="546055"/>
                </a:lnTo>
                <a:lnTo>
                  <a:pt x="3465870" y="544830"/>
                </a:lnTo>
                <a:lnTo>
                  <a:pt x="3477623" y="544830"/>
                </a:lnTo>
                <a:lnTo>
                  <a:pt x="3477369" y="545777"/>
                </a:lnTo>
                <a:lnTo>
                  <a:pt x="3477375" y="546241"/>
                </a:lnTo>
                <a:lnTo>
                  <a:pt x="3478940" y="548640"/>
                </a:lnTo>
                <a:lnTo>
                  <a:pt x="3460507" y="548640"/>
                </a:lnTo>
                <a:lnTo>
                  <a:pt x="3458831" y="549910"/>
                </a:lnTo>
                <a:lnTo>
                  <a:pt x="3445755" y="549910"/>
                </a:lnTo>
                <a:lnTo>
                  <a:pt x="3444081" y="552450"/>
                </a:lnTo>
                <a:lnTo>
                  <a:pt x="3440058" y="552450"/>
                </a:lnTo>
                <a:lnTo>
                  <a:pt x="3439584" y="553720"/>
                </a:lnTo>
                <a:close/>
              </a:path>
              <a:path w="4096384" h="836930">
                <a:moveTo>
                  <a:pt x="3575010" y="548640"/>
                </a:moveTo>
                <a:lnTo>
                  <a:pt x="3572496" y="546100"/>
                </a:lnTo>
                <a:lnTo>
                  <a:pt x="3575501" y="546100"/>
                </a:lnTo>
                <a:lnTo>
                  <a:pt x="3575344" y="544830"/>
                </a:lnTo>
                <a:lnTo>
                  <a:pt x="3576176" y="547370"/>
                </a:lnTo>
                <a:lnTo>
                  <a:pt x="3574827" y="547370"/>
                </a:lnTo>
                <a:lnTo>
                  <a:pt x="3575010" y="548640"/>
                </a:lnTo>
                <a:close/>
              </a:path>
              <a:path w="4096384" h="836930">
                <a:moveTo>
                  <a:pt x="3583061" y="548640"/>
                </a:moveTo>
                <a:lnTo>
                  <a:pt x="3575010" y="548640"/>
                </a:lnTo>
                <a:lnTo>
                  <a:pt x="3574827" y="547370"/>
                </a:lnTo>
                <a:lnTo>
                  <a:pt x="3576176" y="547370"/>
                </a:lnTo>
                <a:lnTo>
                  <a:pt x="3575344" y="544830"/>
                </a:lnTo>
                <a:lnTo>
                  <a:pt x="3588032" y="544830"/>
                </a:lnTo>
                <a:lnTo>
                  <a:pt x="3585719" y="546109"/>
                </a:lnTo>
                <a:lnTo>
                  <a:pt x="3583061" y="548640"/>
                </a:lnTo>
                <a:close/>
              </a:path>
              <a:path w="4096384" h="836930">
                <a:moveTo>
                  <a:pt x="3827972" y="547370"/>
                </a:moveTo>
                <a:lnTo>
                  <a:pt x="3818741" y="547370"/>
                </a:lnTo>
                <a:lnTo>
                  <a:pt x="3819717" y="546109"/>
                </a:lnTo>
                <a:lnTo>
                  <a:pt x="3823133" y="544830"/>
                </a:lnTo>
                <a:lnTo>
                  <a:pt x="3827972" y="547370"/>
                </a:lnTo>
                <a:close/>
              </a:path>
              <a:path w="4096384" h="836930">
                <a:moveTo>
                  <a:pt x="3831456" y="547370"/>
                </a:moveTo>
                <a:lnTo>
                  <a:pt x="3827972" y="547370"/>
                </a:lnTo>
                <a:lnTo>
                  <a:pt x="3823133" y="544830"/>
                </a:lnTo>
                <a:lnTo>
                  <a:pt x="3831020" y="544830"/>
                </a:lnTo>
                <a:lnTo>
                  <a:pt x="3831456" y="547370"/>
                </a:lnTo>
                <a:close/>
              </a:path>
              <a:path w="4096384" h="836930">
                <a:moveTo>
                  <a:pt x="3851447" y="552450"/>
                </a:moveTo>
                <a:lnTo>
                  <a:pt x="3848561" y="552450"/>
                </a:lnTo>
                <a:lnTo>
                  <a:pt x="3850393" y="548656"/>
                </a:lnTo>
                <a:lnTo>
                  <a:pt x="3852600" y="544830"/>
                </a:lnTo>
                <a:lnTo>
                  <a:pt x="3851447" y="552450"/>
                </a:lnTo>
                <a:close/>
              </a:path>
              <a:path w="4096384" h="836930">
                <a:moveTo>
                  <a:pt x="3851811" y="560070"/>
                </a:moveTo>
                <a:lnTo>
                  <a:pt x="3850371" y="559559"/>
                </a:lnTo>
                <a:lnTo>
                  <a:pt x="3852600" y="544830"/>
                </a:lnTo>
                <a:lnTo>
                  <a:pt x="3853957" y="544830"/>
                </a:lnTo>
                <a:lnTo>
                  <a:pt x="3857780" y="548640"/>
                </a:lnTo>
                <a:lnTo>
                  <a:pt x="3860157" y="548640"/>
                </a:lnTo>
                <a:lnTo>
                  <a:pt x="3862123" y="554893"/>
                </a:lnTo>
                <a:lnTo>
                  <a:pt x="3863048" y="558800"/>
                </a:lnTo>
                <a:lnTo>
                  <a:pt x="3857638" y="558800"/>
                </a:lnTo>
                <a:lnTo>
                  <a:pt x="3851811" y="560070"/>
                </a:lnTo>
                <a:close/>
              </a:path>
              <a:path w="4096384" h="836930">
                <a:moveTo>
                  <a:pt x="3982568" y="555097"/>
                </a:moveTo>
                <a:lnTo>
                  <a:pt x="3982371" y="554417"/>
                </a:lnTo>
                <a:lnTo>
                  <a:pt x="3982255" y="553458"/>
                </a:lnTo>
                <a:lnTo>
                  <a:pt x="3982995" y="551180"/>
                </a:lnTo>
                <a:lnTo>
                  <a:pt x="3986204" y="548628"/>
                </a:lnTo>
                <a:lnTo>
                  <a:pt x="3989209" y="547370"/>
                </a:lnTo>
                <a:lnTo>
                  <a:pt x="3992732" y="544830"/>
                </a:lnTo>
                <a:lnTo>
                  <a:pt x="3998762" y="544830"/>
                </a:lnTo>
                <a:lnTo>
                  <a:pt x="3991558" y="548656"/>
                </a:lnTo>
                <a:lnTo>
                  <a:pt x="3990346" y="551180"/>
                </a:lnTo>
                <a:lnTo>
                  <a:pt x="3986544" y="554990"/>
                </a:lnTo>
                <a:lnTo>
                  <a:pt x="3982838" y="554990"/>
                </a:lnTo>
                <a:lnTo>
                  <a:pt x="3982568" y="555097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41173" y="551180"/>
                </a:lnTo>
                <a:lnTo>
                  <a:pt x="1033970" y="551180"/>
                </a:lnTo>
                <a:lnTo>
                  <a:pt x="1041636" y="547018"/>
                </a:lnTo>
                <a:lnTo>
                  <a:pt x="1045377" y="544918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67993" y="553720"/>
                </a:moveTo>
                <a:lnTo>
                  <a:pt x="1024247" y="553720"/>
                </a:lnTo>
                <a:lnTo>
                  <a:pt x="1025917" y="552450"/>
                </a:lnTo>
                <a:lnTo>
                  <a:pt x="1041173" y="552450"/>
                </a:lnTo>
                <a:lnTo>
                  <a:pt x="1045438" y="544997"/>
                </a:lnTo>
                <a:lnTo>
                  <a:pt x="1049220" y="549910"/>
                </a:lnTo>
                <a:lnTo>
                  <a:pt x="1053575" y="549910"/>
                </a:lnTo>
                <a:lnTo>
                  <a:pt x="1053575" y="551180"/>
                </a:lnTo>
                <a:lnTo>
                  <a:pt x="1066235" y="551180"/>
                </a:lnTo>
                <a:lnTo>
                  <a:pt x="1066472" y="552373"/>
                </a:lnTo>
                <a:lnTo>
                  <a:pt x="1066616" y="552558"/>
                </a:lnTo>
                <a:lnTo>
                  <a:pt x="1067993" y="553720"/>
                </a:lnTo>
                <a:close/>
              </a:path>
              <a:path w="4096384" h="836930">
                <a:moveTo>
                  <a:pt x="653870" y="548640"/>
                </a:moveTo>
                <a:lnTo>
                  <a:pt x="651778" y="548640"/>
                </a:lnTo>
                <a:lnTo>
                  <a:pt x="654811" y="545016"/>
                </a:lnTo>
                <a:lnTo>
                  <a:pt x="654694" y="545777"/>
                </a:lnTo>
                <a:lnTo>
                  <a:pt x="653870" y="548640"/>
                </a:lnTo>
                <a:close/>
              </a:path>
              <a:path w="4096384" h="836930">
                <a:moveTo>
                  <a:pt x="652248" y="558800"/>
                </a:moveTo>
                <a:lnTo>
                  <a:pt x="650946" y="558800"/>
                </a:lnTo>
                <a:lnTo>
                  <a:pt x="654830" y="545305"/>
                </a:lnTo>
                <a:lnTo>
                  <a:pt x="655130" y="549910"/>
                </a:lnTo>
                <a:lnTo>
                  <a:pt x="665819" y="549910"/>
                </a:lnTo>
                <a:lnTo>
                  <a:pt x="666447" y="551180"/>
                </a:lnTo>
                <a:lnTo>
                  <a:pt x="667830" y="552450"/>
                </a:lnTo>
                <a:lnTo>
                  <a:pt x="672984" y="552450"/>
                </a:lnTo>
                <a:lnTo>
                  <a:pt x="672393" y="553720"/>
                </a:lnTo>
                <a:lnTo>
                  <a:pt x="669378" y="553720"/>
                </a:lnTo>
                <a:lnTo>
                  <a:pt x="669742" y="554990"/>
                </a:lnTo>
                <a:lnTo>
                  <a:pt x="656139" y="554990"/>
                </a:lnTo>
                <a:lnTo>
                  <a:pt x="653958" y="556260"/>
                </a:lnTo>
                <a:lnTo>
                  <a:pt x="652112" y="556260"/>
                </a:lnTo>
                <a:lnTo>
                  <a:pt x="652248" y="558800"/>
                </a:lnTo>
                <a:close/>
              </a:path>
              <a:path w="4096384" h="836930">
                <a:moveTo>
                  <a:pt x="1462751" y="546100"/>
                </a:moveTo>
                <a:lnTo>
                  <a:pt x="1462851" y="545537"/>
                </a:lnTo>
                <a:lnTo>
                  <a:pt x="1463293" y="545886"/>
                </a:lnTo>
                <a:lnTo>
                  <a:pt x="1462751" y="546100"/>
                </a:lnTo>
                <a:close/>
              </a:path>
              <a:path w="4096384" h="836930">
                <a:moveTo>
                  <a:pt x="3071295" y="547370"/>
                </a:moveTo>
                <a:lnTo>
                  <a:pt x="3068598" y="547370"/>
                </a:lnTo>
                <a:lnTo>
                  <a:pt x="3068815" y="545739"/>
                </a:lnTo>
                <a:lnTo>
                  <a:pt x="3071295" y="547370"/>
                </a:lnTo>
                <a:close/>
              </a:path>
              <a:path w="4096384" h="836930">
                <a:moveTo>
                  <a:pt x="1541586" y="546100"/>
                </a:moveTo>
                <a:lnTo>
                  <a:pt x="1540200" y="546100"/>
                </a:lnTo>
                <a:lnTo>
                  <a:pt x="1541388" y="545777"/>
                </a:lnTo>
                <a:lnTo>
                  <a:pt x="1541586" y="546100"/>
                </a:lnTo>
                <a:close/>
              </a:path>
              <a:path w="4096384" h="836930">
                <a:moveTo>
                  <a:pt x="441244" y="546100"/>
                </a:moveTo>
                <a:lnTo>
                  <a:pt x="441660" y="545886"/>
                </a:lnTo>
                <a:lnTo>
                  <a:pt x="441593" y="546019"/>
                </a:lnTo>
                <a:lnTo>
                  <a:pt x="441244" y="546100"/>
                </a:lnTo>
                <a:close/>
              </a:path>
              <a:path w="4096384" h="836930">
                <a:moveTo>
                  <a:pt x="2640331" y="546100"/>
                </a:moveTo>
                <a:lnTo>
                  <a:pt x="2639646" y="546100"/>
                </a:lnTo>
                <a:lnTo>
                  <a:pt x="2640353" y="545932"/>
                </a:lnTo>
                <a:lnTo>
                  <a:pt x="2640331" y="546100"/>
                </a:lnTo>
                <a:close/>
              </a:path>
              <a:path w="4096384" h="836930">
                <a:moveTo>
                  <a:pt x="1463562" y="546100"/>
                </a:moveTo>
                <a:lnTo>
                  <a:pt x="1462751" y="546100"/>
                </a:lnTo>
                <a:lnTo>
                  <a:pt x="1463392" y="545965"/>
                </a:lnTo>
                <a:lnTo>
                  <a:pt x="1463562" y="546100"/>
                </a:lnTo>
                <a:close/>
              </a:path>
              <a:path w="4096384" h="836930">
                <a:moveTo>
                  <a:pt x="3185407" y="561340"/>
                </a:moveTo>
                <a:lnTo>
                  <a:pt x="3187114" y="553720"/>
                </a:lnTo>
                <a:lnTo>
                  <a:pt x="3185765" y="553720"/>
                </a:lnTo>
                <a:lnTo>
                  <a:pt x="3185388" y="552745"/>
                </a:lnTo>
                <a:lnTo>
                  <a:pt x="3185306" y="552195"/>
                </a:lnTo>
                <a:lnTo>
                  <a:pt x="3185431" y="551180"/>
                </a:lnTo>
                <a:lnTo>
                  <a:pt x="3192792" y="545977"/>
                </a:lnTo>
                <a:lnTo>
                  <a:pt x="3195502" y="547370"/>
                </a:lnTo>
                <a:lnTo>
                  <a:pt x="3197916" y="547370"/>
                </a:lnTo>
                <a:lnTo>
                  <a:pt x="3197198" y="548656"/>
                </a:lnTo>
                <a:lnTo>
                  <a:pt x="3190553" y="557530"/>
                </a:lnTo>
                <a:lnTo>
                  <a:pt x="3185407" y="561340"/>
                </a:lnTo>
                <a:close/>
              </a:path>
              <a:path w="4096384" h="836930">
                <a:moveTo>
                  <a:pt x="441778" y="546100"/>
                </a:moveTo>
                <a:lnTo>
                  <a:pt x="441244" y="54610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1555273" y="546100"/>
                </a:moveTo>
                <a:lnTo>
                  <a:pt x="1555109" y="54610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764032" y="554990"/>
                </a:moveTo>
                <a:lnTo>
                  <a:pt x="759065" y="554990"/>
                </a:lnTo>
                <a:lnTo>
                  <a:pt x="764368" y="546055"/>
                </a:lnTo>
                <a:lnTo>
                  <a:pt x="764591" y="546100"/>
                </a:lnTo>
                <a:lnTo>
                  <a:pt x="777697" y="546109"/>
                </a:lnTo>
                <a:lnTo>
                  <a:pt x="781687" y="547370"/>
                </a:lnTo>
                <a:lnTo>
                  <a:pt x="782526" y="551180"/>
                </a:lnTo>
                <a:lnTo>
                  <a:pt x="769456" y="551180"/>
                </a:lnTo>
                <a:lnTo>
                  <a:pt x="767293" y="552558"/>
                </a:lnTo>
                <a:lnTo>
                  <a:pt x="764032" y="554990"/>
                </a:lnTo>
                <a:close/>
              </a:path>
              <a:path w="4096384" h="836930">
                <a:moveTo>
                  <a:pt x="70520" y="548640"/>
                </a:moveTo>
                <a:lnTo>
                  <a:pt x="63412" y="548640"/>
                </a:lnTo>
                <a:lnTo>
                  <a:pt x="71125" y="546100"/>
                </a:lnTo>
                <a:lnTo>
                  <a:pt x="70520" y="548640"/>
                </a:lnTo>
                <a:close/>
              </a:path>
              <a:path w="4096384" h="836930">
                <a:moveTo>
                  <a:pt x="66097" y="570230"/>
                </a:moveTo>
                <a:lnTo>
                  <a:pt x="64584" y="566420"/>
                </a:lnTo>
                <a:lnTo>
                  <a:pt x="74246" y="565179"/>
                </a:lnTo>
                <a:lnTo>
                  <a:pt x="63412" y="560070"/>
                </a:lnTo>
                <a:lnTo>
                  <a:pt x="60564" y="560070"/>
                </a:lnTo>
                <a:lnTo>
                  <a:pt x="69613" y="552450"/>
                </a:lnTo>
                <a:lnTo>
                  <a:pt x="71125" y="546100"/>
                </a:lnTo>
                <a:lnTo>
                  <a:pt x="71478" y="546109"/>
                </a:lnTo>
                <a:lnTo>
                  <a:pt x="73974" y="547370"/>
                </a:lnTo>
                <a:lnTo>
                  <a:pt x="74308" y="548640"/>
                </a:lnTo>
                <a:lnTo>
                  <a:pt x="74478" y="548640"/>
                </a:lnTo>
                <a:lnTo>
                  <a:pt x="81741" y="554990"/>
                </a:lnTo>
                <a:lnTo>
                  <a:pt x="71477" y="554990"/>
                </a:lnTo>
                <a:lnTo>
                  <a:pt x="71964" y="560070"/>
                </a:lnTo>
                <a:lnTo>
                  <a:pt x="72639" y="562612"/>
                </a:lnTo>
                <a:lnTo>
                  <a:pt x="80175" y="565150"/>
                </a:lnTo>
                <a:lnTo>
                  <a:pt x="80704" y="567753"/>
                </a:lnTo>
                <a:lnTo>
                  <a:pt x="81181" y="568960"/>
                </a:lnTo>
                <a:lnTo>
                  <a:pt x="67548" y="568960"/>
                </a:lnTo>
                <a:lnTo>
                  <a:pt x="66097" y="570230"/>
                </a:lnTo>
                <a:close/>
              </a:path>
              <a:path w="4096384" h="836930">
                <a:moveTo>
                  <a:pt x="89664" y="557017"/>
                </a:moveTo>
                <a:lnTo>
                  <a:pt x="83326" y="551299"/>
                </a:lnTo>
                <a:lnTo>
                  <a:pt x="83243" y="550992"/>
                </a:lnTo>
                <a:lnTo>
                  <a:pt x="83527" y="549910"/>
                </a:lnTo>
                <a:lnTo>
                  <a:pt x="84130" y="548763"/>
                </a:lnTo>
                <a:lnTo>
                  <a:pt x="84256" y="548585"/>
                </a:lnTo>
                <a:lnTo>
                  <a:pt x="87050" y="546100"/>
                </a:lnTo>
                <a:lnTo>
                  <a:pt x="89394" y="547370"/>
                </a:lnTo>
                <a:lnTo>
                  <a:pt x="90101" y="555946"/>
                </a:lnTo>
                <a:lnTo>
                  <a:pt x="89564" y="556260"/>
                </a:lnTo>
                <a:lnTo>
                  <a:pt x="89664" y="557017"/>
                </a:lnTo>
                <a:close/>
              </a:path>
              <a:path w="4096384" h="836930">
                <a:moveTo>
                  <a:pt x="90101" y="555946"/>
                </a:moveTo>
                <a:lnTo>
                  <a:pt x="89394" y="547370"/>
                </a:lnTo>
                <a:lnTo>
                  <a:pt x="87050" y="546100"/>
                </a:lnTo>
                <a:lnTo>
                  <a:pt x="90234" y="546100"/>
                </a:lnTo>
                <a:lnTo>
                  <a:pt x="89564" y="547370"/>
                </a:lnTo>
                <a:lnTo>
                  <a:pt x="108673" y="547371"/>
                </a:lnTo>
                <a:lnTo>
                  <a:pt x="110347" y="548640"/>
                </a:lnTo>
                <a:lnTo>
                  <a:pt x="111185" y="548640"/>
                </a:lnTo>
                <a:lnTo>
                  <a:pt x="111784" y="552450"/>
                </a:lnTo>
                <a:lnTo>
                  <a:pt x="126441" y="552450"/>
                </a:lnTo>
                <a:lnTo>
                  <a:pt x="126611" y="553720"/>
                </a:lnTo>
                <a:lnTo>
                  <a:pt x="93251" y="553720"/>
                </a:lnTo>
                <a:lnTo>
                  <a:pt x="91738" y="554990"/>
                </a:lnTo>
                <a:lnTo>
                  <a:pt x="90101" y="555946"/>
                </a:lnTo>
                <a:close/>
              </a:path>
              <a:path w="4096384" h="836930">
                <a:moveTo>
                  <a:pt x="192569" y="548640"/>
                </a:moveTo>
                <a:lnTo>
                  <a:pt x="183101" y="548640"/>
                </a:lnTo>
                <a:lnTo>
                  <a:pt x="187285" y="546100"/>
                </a:lnTo>
                <a:lnTo>
                  <a:pt x="191980" y="547370"/>
                </a:lnTo>
                <a:lnTo>
                  <a:pt x="193428" y="547370"/>
                </a:lnTo>
                <a:lnTo>
                  <a:pt x="192569" y="548640"/>
                </a:lnTo>
                <a:close/>
              </a:path>
              <a:path w="4096384" h="836930">
                <a:moveTo>
                  <a:pt x="191980" y="547370"/>
                </a:moveTo>
                <a:lnTo>
                  <a:pt x="187285" y="546100"/>
                </a:lnTo>
                <a:lnTo>
                  <a:pt x="191477" y="546100"/>
                </a:lnTo>
                <a:lnTo>
                  <a:pt x="191980" y="547370"/>
                </a:lnTo>
                <a:close/>
              </a:path>
              <a:path w="4096384" h="836930">
                <a:moveTo>
                  <a:pt x="339370" y="552450"/>
                </a:moveTo>
                <a:lnTo>
                  <a:pt x="330441" y="552450"/>
                </a:lnTo>
                <a:lnTo>
                  <a:pt x="337480" y="547370"/>
                </a:lnTo>
                <a:lnTo>
                  <a:pt x="341166" y="546100"/>
                </a:lnTo>
                <a:lnTo>
                  <a:pt x="339370" y="552450"/>
                </a:lnTo>
                <a:close/>
              </a:path>
              <a:path w="4096384" h="836930">
                <a:moveTo>
                  <a:pt x="430446" y="552450"/>
                </a:moveTo>
                <a:lnTo>
                  <a:pt x="420959" y="552450"/>
                </a:lnTo>
                <a:lnTo>
                  <a:pt x="429176" y="548640"/>
                </a:lnTo>
                <a:lnTo>
                  <a:pt x="425653" y="548640"/>
                </a:lnTo>
                <a:lnTo>
                  <a:pt x="426662" y="547370"/>
                </a:lnTo>
                <a:lnTo>
                  <a:pt x="428168" y="546100"/>
                </a:lnTo>
                <a:lnTo>
                  <a:pt x="430178" y="547370"/>
                </a:lnTo>
                <a:lnTo>
                  <a:pt x="433701" y="547370"/>
                </a:lnTo>
                <a:lnTo>
                  <a:pt x="434823" y="548585"/>
                </a:lnTo>
                <a:lnTo>
                  <a:pt x="434705" y="549401"/>
                </a:lnTo>
                <a:lnTo>
                  <a:pt x="434553" y="550093"/>
                </a:lnTo>
                <a:lnTo>
                  <a:pt x="430446" y="552450"/>
                </a:lnTo>
                <a:close/>
              </a:path>
              <a:path w="4096384" h="836930">
                <a:moveTo>
                  <a:pt x="458736" y="553097"/>
                </a:moveTo>
                <a:lnTo>
                  <a:pt x="452868" y="550581"/>
                </a:lnTo>
                <a:lnTo>
                  <a:pt x="453312" y="549910"/>
                </a:lnTo>
                <a:lnTo>
                  <a:pt x="453482" y="549910"/>
                </a:lnTo>
                <a:lnTo>
                  <a:pt x="457502" y="546100"/>
                </a:lnTo>
                <a:lnTo>
                  <a:pt x="464972" y="546100"/>
                </a:lnTo>
                <a:lnTo>
                  <a:pt x="460017" y="549910"/>
                </a:lnTo>
                <a:lnTo>
                  <a:pt x="460017" y="552450"/>
                </a:lnTo>
                <a:lnTo>
                  <a:pt x="458340" y="552450"/>
                </a:lnTo>
                <a:lnTo>
                  <a:pt x="458736" y="553097"/>
                </a:lnTo>
                <a:close/>
              </a:path>
              <a:path w="4096384" h="836930">
                <a:moveTo>
                  <a:pt x="539352" y="554893"/>
                </a:moveTo>
                <a:lnTo>
                  <a:pt x="543659" y="546100"/>
                </a:lnTo>
                <a:lnTo>
                  <a:pt x="543829" y="547370"/>
                </a:lnTo>
                <a:lnTo>
                  <a:pt x="544002" y="547371"/>
                </a:lnTo>
                <a:lnTo>
                  <a:pt x="551307" y="548628"/>
                </a:lnTo>
                <a:lnTo>
                  <a:pt x="544587" y="552558"/>
                </a:lnTo>
                <a:lnTo>
                  <a:pt x="539352" y="554893"/>
                </a:lnTo>
                <a:close/>
              </a:path>
              <a:path w="4096384" h="836930">
                <a:moveTo>
                  <a:pt x="628926" y="553720"/>
                </a:moveTo>
                <a:lnTo>
                  <a:pt x="618757" y="553720"/>
                </a:lnTo>
                <a:lnTo>
                  <a:pt x="623622" y="547370"/>
                </a:lnTo>
                <a:lnTo>
                  <a:pt x="623452" y="547370"/>
                </a:lnTo>
                <a:lnTo>
                  <a:pt x="622947" y="546100"/>
                </a:lnTo>
                <a:lnTo>
                  <a:pt x="629316" y="551180"/>
                </a:lnTo>
                <a:lnTo>
                  <a:pt x="629190" y="552333"/>
                </a:lnTo>
                <a:lnTo>
                  <a:pt x="628926" y="553720"/>
                </a:lnTo>
                <a:close/>
              </a:path>
              <a:path w="4096384" h="836930">
                <a:moveTo>
                  <a:pt x="629398" y="551244"/>
                </a:moveTo>
                <a:lnTo>
                  <a:pt x="622947" y="546100"/>
                </a:lnTo>
                <a:lnTo>
                  <a:pt x="630169" y="546109"/>
                </a:lnTo>
                <a:lnTo>
                  <a:pt x="635102" y="549910"/>
                </a:lnTo>
                <a:lnTo>
                  <a:pt x="629652" y="549910"/>
                </a:lnTo>
                <a:lnTo>
                  <a:pt x="629398" y="551244"/>
                </a:lnTo>
                <a:close/>
              </a:path>
              <a:path w="4096384" h="836930">
                <a:moveTo>
                  <a:pt x="1006045" y="547194"/>
                </a:moveTo>
                <a:lnTo>
                  <a:pt x="1006040" y="547018"/>
                </a:lnTo>
                <a:lnTo>
                  <a:pt x="1006646" y="546100"/>
                </a:lnTo>
                <a:lnTo>
                  <a:pt x="1006282" y="547018"/>
                </a:lnTo>
                <a:lnTo>
                  <a:pt x="1006045" y="547194"/>
                </a:lnTo>
                <a:close/>
              </a:path>
              <a:path w="4096384" h="836930">
                <a:moveTo>
                  <a:pt x="1006282" y="547018"/>
                </a:moveTo>
                <a:lnTo>
                  <a:pt x="1006646" y="546100"/>
                </a:lnTo>
                <a:lnTo>
                  <a:pt x="1007517" y="546100"/>
                </a:lnTo>
                <a:lnTo>
                  <a:pt x="1006282" y="547018"/>
                </a:lnTo>
                <a:close/>
              </a:path>
              <a:path w="4096384" h="836930">
                <a:moveTo>
                  <a:pt x="1149462" y="552450"/>
                </a:moveTo>
                <a:lnTo>
                  <a:pt x="1147281" y="551180"/>
                </a:lnTo>
                <a:lnTo>
                  <a:pt x="1146945" y="549486"/>
                </a:lnTo>
                <a:lnTo>
                  <a:pt x="1146820" y="548585"/>
                </a:lnTo>
                <a:lnTo>
                  <a:pt x="1147786" y="547370"/>
                </a:lnTo>
                <a:lnTo>
                  <a:pt x="1153148" y="546100"/>
                </a:lnTo>
                <a:lnTo>
                  <a:pt x="1151138" y="551180"/>
                </a:lnTo>
                <a:lnTo>
                  <a:pt x="1149462" y="55245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49462" y="552450"/>
                </a:lnTo>
                <a:lnTo>
                  <a:pt x="1151138" y="551180"/>
                </a:lnTo>
                <a:lnTo>
                  <a:pt x="1153148" y="546100"/>
                </a:lnTo>
                <a:lnTo>
                  <a:pt x="1190404" y="546100"/>
                </a:lnTo>
                <a:lnTo>
                  <a:pt x="1190289" y="547370"/>
                </a:lnTo>
                <a:lnTo>
                  <a:pt x="1170919" y="547370"/>
                </a:lnTo>
                <a:lnTo>
                  <a:pt x="1174769" y="55118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296802" y="551180"/>
                </a:moveTo>
                <a:lnTo>
                  <a:pt x="1295630" y="551180"/>
                </a:lnTo>
                <a:lnTo>
                  <a:pt x="1294990" y="549240"/>
                </a:lnTo>
                <a:lnTo>
                  <a:pt x="1294896" y="548442"/>
                </a:lnTo>
                <a:lnTo>
                  <a:pt x="1296134" y="546100"/>
                </a:lnTo>
                <a:lnTo>
                  <a:pt x="1297306" y="547370"/>
                </a:lnTo>
                <a:lnTo>
                  <a:pt x="1298104" y="549786"/>
                </a:lnTo>
                <a:lnTo>
                  <a:pt x="1298071" y="549979"/>
                </a:lnTo>
                <a:lnTo>
                  <a:pt x="1296802" y="551180"/>
                </a:lnTo>
                <a:close/>
              </a:path>
              <a:path w="4096384" h="836930">
                <a:moveTo>
                  <a:pt x="1484045" y="557530"/>
                </a:moveTo>
                <a:lnTo>
                  <a:pt x="1477504" y="553720"/>
                </a:lnTo>
                <a:lnTo>
                  <a:pt x="1477006" y="553720"/>
                </a:lnTo>
                <a:lnTo>
                  <a:pt x="1481360" y="546100"/>
                </a:lnTo>
                <a:lnTo>
                  <a:pt x="1484045" y="557530"/>
                </a:lnTo>
                <a:close/>
              </a:path>
              <a:path w="4096384" h="836930">
                <a:moveTo>
                  <a:pt x="1580520" y="563624"/>
                </a:moveTo>
                <a:lnTo>
                  <a:pt x="1580064" y="563132"/>
                </a:lnTo>
                <a:lnTo>
                  <a:pt x="1579950" y="562833"/>
                </a:lnTo>
                <a:lnTo>
                  <a:pt x="1579583" y="560070"/>
                </a:lnTo>
                <a:lnTo>
                  <a:pt x="1579464" y="557481"/>
                </a:lnTo>
                <a:lnTo>
                  <a:pt x="1590815" y="546100"/>
                </a:lnTo>
                <a:lnTo>
                  <a:pt x="1590701" y="557597"/>
                </a:lnTo>
                <a:lnTo>
                  <a:pt x="1580520" y="563624"/>
                </a:lnTo>
                <a:close/>
              </a:path>
              <a:path w="4096384" h="836930">
                <a:moveTo>
                  <a:pt x="1645123" y="547370"/>
                </a:moveTo>
                <a:lnTo>
                  <a:pt x="1644285" y="547370"/>
                </a:lnTo>
                <a:lnTo>
                  <a:pt x="1644207" y="547018"/>
                </a:lnTo>
                <a:lnTo>
                  <a:pt x="1644959" y="546100"/>
                </a:lnTo>
                <a:lnTo>
                  <a:pt x="1645123" y="54737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9535" y="549786"/>
                </a:lnTo>
                <a:lnTo>
                  <a:pt x="1681162" y="546100"/>
                </a:lnTo>
                <a:lnTo>
                  <a:pt x="1685523" y="557530"/>
                </a:lnTo>
                <a:lnTo>
                  <a:pt x="1679820" y="558800"/>
                </a:lnTo>
                <a:lnTo>
                  <a:pt x="1675800" y="558800"/>
                </a:lnTo>
                <a:lnTo>
                  <a:pt x="1676922" y="559508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8333" y="562610"/>
                </a:moveTo>
                <a:lnTo>
                  <a:pt x="1675295" y="562610"/>
                </a:lnTo>
                <a:lnTo>
                  <a:pt x="1677646" y="561340"/>
                </a:lnTo>
                <a:lnTo>
                  <a:pt x="1677713" y="560009"/>
                </a:lnTo>
                <a:lnTo>
                  <a:pt x="1677002" y="559559"/>
                </a:lnTo>
                <a:lnTo>
                  <a:pt x="1679820" y="558800"/>
                </a:lnTo>
                <a:lnTo>
                  <a:pt x="1685523" y="557530"/>
                </a:lnTo>
                <a:lnTo>
                  <a:pt x="1681162" y="546100"/>
                </a:lnTo>
                <a:lnTo>
                  <a:pt x="1685523" y="546100"/>
                </a:lnTo>
                <a:lnTo>
                  <a:pt x="1685523" y="549910"/>
                </a:lnTo>
                <a:lnTo>
                  <a:pt x="1686695" y="549910"/>
                </a:lnTo>
                <a:lnTo>
                  <a:pt x="1686695" y="553720"/>
                </a:lnTo>
                <a:lnTo>
                  <a:pt x="1693231" y="553720"/>
                </a:lnTo>
                <a:lnTo>
                  <a:pt x="1694404" y="554990"/>
                </a:lnTo>
                <a:lnTo>
                  <a:pt x="1693066" y="554990"/>
                </a:lnTo>
                <a:lnTo>
                  <a:pt x="1691894" y="556260"/>
                </a:lnTo>
                <a:lnTo>
                  <a:pt x="1686191" y="556260"/>
                </a:lnTo>
                <a:lnTo>
                  <a:pt x="1686361" y="561340"/>
                </a:lnTo>
                <a:lnTo>
                  <a:pt x="1678144" y="561340"/>
                </a:lnTo>
                <a:lnTo>
                  <a:pt x="1678333" y="562610"/>
                </a:lnTo>
                <a:close/>
              </a:path>
              <a:path w="4096384" h="836930">
                <a:moveTo>
                  <a:pt x="1912932" y="558573"/>
                </a:moveTo>
                <a:lnTo>
                  <a:pt x="1907085" y="552745"/>
                </a:lnTo>
                <a:lnTo>
                  <a:pt x="1913664" y="546100"/>
                </a:lnTo>
                <a:lnTo>
                  <a:pt x="1913537" y="553097"/>
                </a:lnTo>
                <a:lnTo>
                  <a:pt x="1913328" y="556260"/>
                </a:lnTo>
                <a:lnTo>
                  <a:pt x="1912322" y="556260"/>
                </a:lnTo>
                <a:lnTo>
                  <a:pt x="1912932" y="558573"/>
                </a:lnTo>
                <a:close/>
              </a:path>
              <a:path w="4096384" h="836930">
                <a:moveTo>
                  <a:pt x="1919191" y="558800"/>
                </a:moveTo>
                <a:lnTo>
                  <a:pt x="1913160" y="558800"/>
                </a:lnTo>
                <a:lnTo>
                  <a:pt x="1913537" y="553097"/>
                </a:lnTo>
                <a:lnTo>
                  <a:pt x="1913664" y="546100"/>
                </a:lnTo>
                <a:lnTo>
                  <a:pt x="1920144" y="546109"/>
                </a:lnTo>
                <a:lnTo>
                  <a:pt x="1923722" y="547370"/>
                </a:lnTo>
                <a:lnTo>
                  <a:pt x="1915674" y="548640"/>
                </a:lnTo>
                <a:lnTo>
                  <a:pt x="1978700" y="548640"/>
                </a:lnTo>
                <a:lnTo>
                  <a:pt x="1977192" y="549910"/>
                </a:lnTo>
                <a:lnTo>
                  <a:pt x="1922688" y="549910"/>
                </a:lnTo>
                <a:lnTo>
                  <a:pt x="1923588" y="552477"/>
                </a:lnTo>
                <a:lnTo>
                  <a:pt x="1925993" y="556260"/>
                </a:lnTo>
                <a:lnTo>
                  <a:pt x="1917351" y="556260"/>
                </a:lnTo>
                <a:lnTo>
                  <a:pt x="1919115" y="557478"/>
                </a:lnTo>
                <a:lnTo>
                  <a:pt x="1919191" y="55880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07030" y="554990"/>
                </a:lnTo>
                <a:lnTo>
                  <a:pt x="2007030" y="548640"/>
                </a:lnTo>
                <a:lnTo>
                  <a:pt x="2021946" y="548640"/>
                </a:lnTo>
                <a:lnTo>
                  <a:pt x="2024628" y="547371"/>
                </a:lnTo>
                <a:lnTo>
                  <a:pt x="2025299" y="546100"/>
                </a:lnTo>
                <a:lnTo>
                  <a:pt x="2026473" y="54737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028547" y="548243"/>
                </a:moveTo>
                <a:lnTo>
                  <a:pt x="2026473" y="547370"/>
                </a:lnTo>
                <a:lnTo>
                  <a:pt x="2025299" y="546100"/>
                </a:lnTo>
                <a:lnTo>
                  <a:pt x="2028193" y="546100"/>
                </a:lnTo>
                <a:lnTo>
                  <a:pt x="2028547" y="548243"/>
                </a:lnTo>
                <a:close/>
              </a:path>
              <a:path w="4096384" h="836930">
                <a:moveTo>
                  <a:pt x="2208515" y="552450"/>
                </a:moveTo>
                <a:lnTo>
                  <a:pt x="2201476" y="552450"/>
                </a:lnTo>
                <a:lnTo>
                  <a:pt x="2208351" y="546100"/>
                </a:lnTo>
                <a:lnTo>
                  <a:pt x="2208474" y="551823"/>
                </a:lnTo>
                <a:lnTo>
                  <a:pt x="2208515" y="552450"/>
                </a:lnTo>
                <a:close/>
              </a:path>
              <a:path w="4096384" h="836930">
                <a:moveTo>
                  <a:pt x="2216395" y="552450"/>
                </a:moveTo>
                <a:lnTo>
                  <a:pt x="2208515" y="552450"/>
                </a:lnTo>
                <a:lnTo>
                  <a:pt x="2208474" y="551823"/>
                </a:lnTo>
                <a:lnTo>
                  <a:pt x="2208351" y="546100"/>
                </a:lnTo>
                <a:lnTo>
                  <a:pt x="2210041" y="546109"/>
                </a:lnTo>
                <a:lnTo>
                  <a:pt x="2212705" y="547370"/>
                </a:lnTo>
                <a:lnTo>
                  <a:pt x="2225277" y="547370"/>
                </a:lnTo>
                <a:lnTo>
                  <a:pt x="2227792" y="549910"/>
                </a:lnTo>
                <a:lnTo>
                  <a:pt x="2232316" y="549910"/>
                </a:lnTo>
                <a:lnTo>
                  <a:pt x="2232231" y="551180"/>
                </a:lnTo>
                <a:lnTo>
                  <a:pt x="2216228" y="551180"/>
                </a:lnTo>
                <a:lnTo>
                  <a:pt x="2216395" y="55245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62034" y="546100"/>
                </a:lnTo>
                <a:lnTo>
                  <a:pt x="2566074" y="54610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610970" y="556260"/>
                </a:moveTo>
                <a:lnTo>
                  <a:pt x="2555172" y="556260"/>
                </a:lnTo>
                <a:lnTo>
                  <a:pt x="2564208" y="549910"/>
                </a:lnTo>
                <a:lnTo>
                  <a:pt x="2558512" y="549910"/>
                </a:lnTo>
                <a:lnTo>
                  <a:pt x="2566074" y="546100"/>
                </a:lnTo>
                <a:lnTo>
                  <a:pt x="2570913" y="546100"/>
                </a:lnTo>
                <a:lnTo>
                  <a:pt x="2567057" y="547370"/>
                </a:lnTo>
                <a:lnTo>
                  <a:pt x="2575628" y="548640"/>
                </a:lnTo>
                <a:lnTo>
                  <a:pt x="2594679" y="548640"/>
                </a:lnTo>
                <a:lnTo>
                  <a:pt x="2594266" y="551180"/>
                </a:lnTo>
                <a:lnTo>
                  <a:pt x="2568406" y="551180"/>
                </a:lnTo>
                <a:lnTo>
                  <a:pt x="2567181" y="552333"/>
                </a:lnTo>
                <a:lnTo>
                  <a:pt x="2567240" y="553720"/>
                </a:lnTo>
                <a:lnTo>
                  <a:pt x="2581872" y="553720"/>
                </a:lnTo>
                <a:lnTo>
                  <a:pt x="2582483" y="554990"/>
                </a:lnTo>
                <a:lnTo>
                  <a:pt x="2609606" y="554990"/>
                </a:lnTo>
                <a:lnTo>
                  <a:pt x="2610970" y="556260"/>
                </a:lnTo>
                <a:close/>
              </a:path>
              <a:path w="4096384" h="836930">
                <a:moveTo>
                  <a:pt x="2718941" y="554990"/>
                </a:moveTo>
                <a:lnTo>
                  <a:pt x="2712053" y="554990"/>
                </a:lnTo>
                <a:lnTo>
                  <a:pt x="2716427" y="546100"/>
                </a:lnTo>
                <a:lnTo>
                  <a:pt x="2718993" y="550992"/>
                </a:lnTo>
                <a:lnTo>
                  <a:pt x="2719120" y="551286"/>
                </a:lnTo>
                <a:lnTo>
                  <a:pt x="2719697" y="553458"/>
                </a:lnTo>
                <a:lnTo>
                  <a:pt x="2719679" y="553854"/>
                </a:lnTo>
                <a:lnTo>
                  <a:pt x="2718941" y="554990"/>
                </a:lnTo>
                <a:close/>
              </a:path>
              <a:path w="4096384" h="836930">
                <a:moveTo>
                  <a:pt x="2730941" y="554990"/>
                </a:moveTo>
                <a:lnTo>
                  <a:pt x="2718941" y="554990"/>
                </a:lnTo>
                <a:lnTo>
                  <a:pt x="2719679" y="553854"/>
                </a:lnTo>
                <a:lnTo>
                  <a:pt x="2719697" y="553458"/>
                </a:lnTo>
                <a:lnTo>
                  <a:pt x="2719120" y="551286"/>
                </a:lnTo>
                <a:lnTo>
                  <a:pt x="2716427" y="546100"/>
                </a:lnTo>
                <a:lnTo>
                  <a:pt x="2735691" y="546100"/>
                </a:lnTo>
                <a:lnTo>
                  <a:pt x="2734127" y="548258"/>
                </a:lnTo>
                <a:lnTo>
                  <a:pt x="2728986" y="551180"/>
                </a:lnTo>
                <a:lnTo>
                  <a:pt x="2729837" y="551180"/>
                </a:lnTo>
                <a:lnTo>
                  <a:pt x="2730941" y="554990"/>
                </a:lnTo>
                <a:close/>
              </a:path>
              <a:path w="4096384" h="836930">
                <a:moveTo>
                  <a:pt x="2938942" y="547370"/>
                </a:moveTo>
                <a:lnTo>
                  <a:pt x="2936003" y="547370"/>
                </a:lnTo>
                <a:lnTo>
                  <a:pt x="2937535" y="546100"/>
                </a:lnTo>
                <a:lnTo>
                  <a:pt x="2937695" y="546109"/>
                </a:lnTo>
                <a:lnTo>
                  <a:pt x="2938942" y="54737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937686" y="546100"/>
                </a:lnTo>
                <a:lnTo>
                  <a:pt x="2942034" y="54610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3239589" y="566420"/>
                </a:moveTo>
                <a:lnTo>
                  <a:pt x="3236895" y="565179"/>
                </a:lnTo>
                <a:lnTo>
                  <a:pt x="3231707" y="560822"/>
                </a:lnTo>
                <a:lnTo>
                  <a:pt x="3227664" y="557530"/>
                </a:lnTo>
                <a:lnTo>
                  <a:pt x="3232026" y="557530"/>
                </a:lnTo>
                <a:lnTo>
                  <a:pt x="3238083" y="546100"/>
                </a:lnTo>
                <a:lnTo>
                  <a:pt x="3240667" y="549786"/>
                </a:lnTo>
                <a:lnTo>
                  <a:pt x="3240562" y="550093"/>
                </a:lnTo>
                <a:lnTo>
                  <a:pt x="3239425" y="551180"/>
                </a:lnTo>
                <a:lnTo>
                  <a:pt x="3238945" y="556577"/>
                </a:lnTo>
                <a:lnTo>
                  <a:pt x="3239069" y="564348"/>
                </a:lnTo>
                <a:lnTo>
                  <a:pt x="3239589" y="56642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73342" y="557621"/>
                </a:lnTo>
                <a:lnTo>
                  <a:pt x="3273373" y="557478"/>
                </a:lnTo>
                <a:lnTo>
                  <a:pt x="3260408" y="548781"/>
                </a:lnTo>
                <a:lnTo>
                  <a:pt x="3260291" y="548585"/>
                </a:lnTo>
                <a:lnTo>
                  <a:pt x="3264726" y="546100"/>
                </a:lnTo>
                <a:lnTo>
                  <a:pt x="3269170" y="547370"/>
                </a:lnTo>
                <a:lnTo>
                  <a:pt x="3282575" y="560070"/>
                </a:lnTo>
                <a:lnTo>
                  <a:pt x="3279819" y="560070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287866" y="561340"/>
                </a:moveTo>
                <a:lnTo>
                  <a:pt x="3282575" y="560070"/>
                </a:lnTo>
                <a:lnTo>
                  <a:pt x="3269170" y="547370"/>
                </a:lnTo>
                <a:lnTo>
                  <a:pt x="3264726" y="546100"/>
                </a:lnTo>
                <a:lnTo>
                  <a:pt x="3273605" y="546100"/>
                </a:lnTo>
                <a:lnTo>
                  <a:pt x="3274613" y="547370"/>
                </a:lnTo>
                <a:lnTo>
                  <a:pt x="3287694" y="547370"/>
                </a:lnTo>
                <a:lnTo>
                  <a:pt x="3290370" y="549910"/>
                </a:lnTo>
                <a:lnTo>
                  <a:pt x="3281836" y="549910"/>
                </a:lnTo>
                <a:lnTo>
                  <a:pt x="3281956" y="553812"/>
                </a:lnTo>
                <a:lnTo>
                  <a:pt x="3283492" y="554990"/>
                </a:lnTo>
                <a:lnTo>
                  <a:pt x="3286183" y="556260"/>
                </a:lnTo>
                <a:lnTo>
                  <a:pt x="3293045" y="556260"/>
                </a:lnTo>
                <a:lnTo>
                  <a:pt x="3293045" y="557530"/>
                </a:lnTo>
                <a:lnTo>
                  <a:pt x="3288291" y="557530"/>
                </a:lnTo>
                <a:lnTo>
                  <a:pt x="3287866" y="561340"/>
                </a:lnTo>
                <a:close/>
              </a:path>
              <a:path w="4096384" h="836930">
                <a:moveTo>
                  <a:pt x="3287694" y="547370"/>
                </a:moveTo>
                <a:lnTo>
                  <a:pt x="3281652" y="547370"/>
                </a:lnTo>
                <a:lnTo>
                  <a:pt x="3284009" y="546100"/>
                </a:lnTo>
                <a:lnTo>
                  <a:pt x="3286366" y="546109"/>
                </a:lnTo>
                <a:lnTo>
                  <a:pt x="3287694" y="547370"/>
                </a:lnTo>
                <a:close/>
              </a:path>
              <a:path w="4096384" h="836930">
                <a:moveTo>
                  <a:pt x="3404997" y="554417"/>
                </a:moveTo>
                <a:lnTo>
                  <a:pt x="3403955" y="553720"/>
                </a:lnTo>
                <a:lnTo>
                  <a:pt x="3402519" y="552450"/>
                </a:lnTo>
                <a:lnTo>
                  <a:pt x="3403534" y="552450"/>
                </a:lnTo>
                <a:lnTo>
                  <a:pt x="3406199" y="546100"/>
                </a:lnTo>
                <a:lnTo>
                  <a:pt x="3408626" y="549786"/>
                </a:lnTo>
                <a:lnTo>
                  <a:pt x="3408731" y="549979"/>
                </a:lnTo>
                <a:lnTo>
                  <a:pt x="3410037" y="553720"/>
                </a:lnTo>
                <a:lnTo>
                  <a:pt x="3407208" y="553720"/>
                </a:lnTo>
                <a:lnTo>
                  <a:pt x="3404997" y="554417"/>
                </a:lnTo>
                <a:close/>
              </a:path>
              <a:path w="4096384" h="836930">
                <a:moveTo>
                  <a:pt x="3507626" y="561340"/>
                </a:moveTo>
                <a:lnTo>
                  <a:pt x="3503586" y="558800"/>
                </a:lnTo>
                <a:lnTo>
                  <a:pt x="3499055" y="551180"/>
                </a:lnTo>
                <a:lnTo>
                  <a:pt x="3502911" y="551180"/>
                </a:lnTo>
                <a:lnTo>
                  <a:pt x="3501903" y="548640"/>
                </a:lnTo>
                <a:lnTo>
                  <a:pt x="3502243" y="548640"/>
                </a:lnTo>
                <a:lnTo>
                  <a:pt x="3506100" y="546100"/>
                </a:lnTo>
                <a:lnTo>
                  <a:pt x="3507285" y="546100"/>
                </a:lnTo>
                <a:lnTo>
                  <a:pt x="3506073" y="548442"/>
                </a:lnTo>
                <a:lnTo>
                  <a:pt x="3506196" y="549979"/>
                </a:lnTo>
                <a:lnTo>
                  <a:pt x="3507253" y="556260"/>
                </a:lnTo>
                <a:lnTo>
                  <a:pt x="3507626" y="561340"/>
                </a:lnTo>
                <a:close/>
              </a:path>
              <a:path w="4096384" h="836930">
                <a:moveTo>
                  <a:pt x="3515248" y="561340"/>
                </a:moveTo>
                <a:lnTo>
                  <a:pt x="3507626" y="561340"/>
                </a:lnTo>
                <a:lnTo>
                  <a:pt x="3507253" y="556260"/>
                </a:lnTo>
                <a:lnTo>
                  <a:pt x="3506196" y="549979"/>
                </a:lnTo>
                <a:lnTo>
                  <a:pt x="3506073" y="548442"/>
                </a:lnTo>
                <a:lnTo>
                  <a:pt x="3507285" y="546100"/>
                </a:lnTo>
                <a:lnTo>
                  <a:pt x="3515976" y="546100"/>
                </a:lnTo>
                <a:lnTo>
                  <a:pt x="3511572" y="551180"/>
                </a:lnTo>
                <a:lnTo>
                  <a:pt x="3512157" y="556260"/>
                </a:lnTo>
                <a:lnTo>
                  <a:pt x="3528478" y="556260"/>
                </a:lnTo>
                <a:lnTo>
                  <a:pt x="3530866" y="557530"/>
                </a:lnTo>
                <a:lnTo>
                  <a:pt x="3522876" y="557530"/>
                </a:lnTo>
                <a:lnTo>
                  <a:pt x="3518188" y="558800"/>
                </a:lnTo>
                <a:lnTo>
                  <a:pt x="3516715" y="560168"/>
                </a:lnTo>
                <a:lnTo>
                  <a:pt x="3515248" y="561340"/>
                </a:lnTo>
                <a:close/>
              </a:path>
              <a:path w="4096384" h="836930">
                <a:moveTo>
                  <a:pt x="3554134" y="553720"/>
                </a:moveTo>
                <a:lnTo>
                  <a:pt x="3552715" y="553720"/>
                </a:lnTo>
                <a:lnTo>
                  <a:pt x="3555440" y="549910"/>
                </a:lnTo>
                <a:lnTo>
                  <a:pt x="3560926" y="546100"/>
                </a:lnTo>
                <a:lnTo>
                  <a:pt x="3561642" y="547194"/>
                </a:lnTo>
                <a:lnTo>
                  <a:pt x="3561528" y="547801"/>
                </a:lnTo>
                <a:lnTo>
                  <a:pt x="3561061" y="548656"/>
                </a:lnTo>
                <a:lnTo>
                  <a:pt x="3554134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54134" y="553720"/>
                </a:lnTo>
                <a:lnTo>
                  <a:pt x="3561061" y="548656"/>
                </a:lnTo>
                <a:lnTo>
                  <a:pt x="3561528" y="547801"/>
                </a:lnTo>
                <a:lnTo>
                  <a:pt x="3561642" y="547194"/>
                </a:lnTo>
                <a:lnTo>
                  <a:pt x="3560926" y="546100"/>
                </a:lnTo>
                <a:lnTo>
                  <a:pt x="3572505" y="546109"/>
                </a:lnTo>
                <a:lnTo>
                  <a:pt x="3575010" y="548640"/>
                </a:lnTo>
                <a:lnTo>
                  <a:pt x="3583061" y="548640"/>
                </a:lnTo>
                <a:lnTo>
                  <a:pt x="3580393" y="551180"/>
                </a:lnTo>
                <a:lnTo>
                  <a:pt x="3580804" y="552450"/>
                </a:lnTo>
                <a:lnTo>
                  <a:pt x="3566131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36251" y="548640"/>
                </a:lnTo>
                <a:lnTo>
                  <a:pt x="3940434" y="546100"/>
                </a:lnTo>
                <a:lnTo>
                  <a:pt x="3965063" y="546109"/>
                </a:lnTo>
                <a:lnTo>
                  <a:pt x="3966245" y="547370"/>
                </a:lnTo>
                <a:lnTo>
                  <a:pt x="3976382" y="54737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66245" y="547370"/>
                </a:moveTo>
                <a:lnTo>
                  <a:pt x="3965054" y="546100"/>
                </a:lnTo>
                <a:lnTo>
                  <a:pt x="3965237" y="546100"/>
                </a:lnTo>
                <a:lnTo>
                  <a:pt x="3966245" y="547370"/>
                </a:lnTo>
                <a:close/>
              </a:path>
              <a:path w="4096384" h="836930">
                <a:moveTo>
                  <a:pt x="3993223" y="557530"/>
                </a:moveTo>
                <a:lnTo>
                  <a:pt x="3996280" y="552373"/>
                </a:lnTo>
                <a:lnTo>
                  <a:pt x="3998919" y="546100"/>
                </a:lnTo>
                <a:lnTo>
                  <a:pt x="4001984" y="550992"/>
                </a:lnTo>
                <a:lnTo>
                  <a:pt x="4001863" y="551522"/>
                </a:lnTo>
                <a:lnTo>
                  <a:pt x="3998566" y="556260"/>
                </a:lnTo>
                <a:lnTo>
                  <a:pt x="3994414" y="556260"/>
                </a:lnTo>
                <a:lnTo>
                  <a:pt x="3993223" y="557530"/>
                </a:lnTo>
                <a:close/>
              </a:path>
              <a:path w="4096384" h="836930">
                <a:moveTo>
                  <a:pt x="3994231" y="568960"/>
                </a:moveTo>
                <a:lnTo>
                  <a:pt x="3990892" y="568960"/>
                </a:lnTo>
                <a:lnTo>
                  <a:pt x="3988310" y="566065"/>
                </a:lnTo>
                <a:lnTo>
                  <a:pt x="3995914" y="560070"/>
                </a:lnTo>
                <a:lnTo>
                  <a:pt x="4001863" y="551522"/>
                </a:lnTo>
                <a:lnTo>
                  <a:pt x="4001984" y="550992"/>
                </a:lnTo>
                <a:lnTo>
                  <a:pt x="3998919" y="546100"/>
                </a:lnTo>
                <a:lnTo>
                  <a:pt x="4002722" y="546109"/>
                </a:lnTo>
                <a:lnTo>
                  <a:pt x="4004145" y="547370"/>
                </a:lnTo>
                <a:lnTo>
                  <a:pt x="4012164" y="547370"/>
                </a:lnTo>
                <a:lnTo>
                  <a:pt x="4009732" y="549979"/>
                </a:lnTo>
                <a:lnTo>
                  <a:pt x="4006803" y="552450"/>
                </a:lnTo>
                <a:lnTo>
                  <a:pt x="4004459" y="552450"/>
                </a:lnTo>
                <a:lnTo>
                  <a:pt x="4002779" y="555842"/>
                </a:lnTo>
                <a:lnTo>
                  <a:pt x="4002285" y="556260"/>
                </a:lnTo>
                <a:lnTo>
                  <a:pt x="4002573" y="556260"/>
                </a:lnTo>
                <a:lnTo>
                  <a:pt x="4001915" y="557621"/>
                </a:lnTo>
                <a:lnTo>
                  <a:pt x="4001174" y="559900"/>
                </a:lnTo>
                <a:lnTo>
                  <a:pt x="4001056" y="560168"/>
                </a:lnTo>
                <a:lnTo>
                  <a:pt x="3996248" y="567690"/>
                </a:lnTo>
                <a:lnTo>
                  <a:pt x="3994231" y="568960"/>
                </a:lnTo>
                <a:close/>
              </a:path>
              <a:path w="4096384" h="836930">
                <a:moveTo>
                  <a:pt x="4013388" y="546767"/>
                </a:moveTo>
                <a:lnTo>
                  <a:pt x="4012995" y="546470"/>
                </a:lnTo>
                <a:lnTo>
                  <a:pt x="4013338" y="546100"/>
                </a:lnTo>
                <a:lnTo>
                  <a:pt x="4013388" y="546767"/>
                </a:lnTo>
                <a:close/>
              </a:path>
              <a:path w="4096384" h="836930">
                <a:moveTo>
                  <a:pt x="4020894" y="552450"/>
                </a:moveTo>
                <a:lnTo>
                  <a:pt x="4013388" y="546767"/>
                </a:lnTo>
                <a:lnTo>
                  <a:pt x="4013338" y="546100"/>
                </a:lnTo>
                <a:lnTo>
                  <a:pt x="4021245" y="546100"/>
                </a:lnTo>
                <a:lnTo>
                  <a:pt x="4020894" y="552450"/>
                </a:lnTo>
                <a:close/>
              </a:path>
              <a:path w="4096384" h="836930">
                <a:moveTo>
                  <a:pt x="4041500" y="553720"/>
                </a:moveTo>
                <a:lnTo>
                  <a:pt x="4036811" y="553720"/>
                </a:lnTo>
                <a:lnTo>
                  <a:pt x="4033873" y="551180"/>
                </a:lnTo>
                <a:lnTo>
                  <a:pt x="4035653" y="549910"/>
                </a:lnTo>
                <a:lnTo>
                  <a:pt x="4042017" y="546100"/>
                </a:lnTo>
                <a:lnTo>
                  <a:pt x="4040038" y="552333"/>
                </a:lnTo>
                <a:lnTo>
                  <a:pt x="4040129" y="552558"/>
                </a:lnTo>
                <a:lnTo>
                  <a:pt x="4041500" y="553720"/>
                </a:lnTo>
                <a:close/>
              </a:path>
              <a:path w="4096384" h="836930">
                <a:moveTo>
                  <a:pt x="4050521" y="553720"/>
                </a:moveTo>
                <a:lnTo>
                  <a:pt x="4041500" y="553720"/>
                </a:lnTo>
                <a:lnTo>
                  <a:pt x="4040129" y="552558"/>
                </a:lnTo>
                <a:lnTo>
                  <a:pt x="4040038" y="552333"/>
                </a:lnTo>
                <a:lnTo>
                  <a:pt x="4042017" y="546100"/>
                </a:lnTo>
                <a:lnTo>
                  <a:pt x="4042508" y="546100"/>
                </a:lnTo>
                <a:lnTo>
                  <a:pt x="4044191" y="548640"/>
                </a:lnTo>
                <a:lnTo>
                  <a:pt x="4048388" y="548640"/>
                </a:lnTo>
                <a:lnTo>
                  <a:pt x="4050521" y="553720"/>
                </a:lnTo>
                <a:close/>
              </a:path>
              <a:path w="4096384" h="836930">
                <a:moveTo>
                  <a:pt x="858291" y="551180"/>
                </a:moveTo>
                <a:lnTo>
                  <a:pt x="854605" y="551180"/>
                </a:lnTo>
                <a:lnTo>
                  <a:pt x="854479" y="549670"/>
                </a:lnTo>
                <a:lnTo>
                  <a:pt x="853937" y="548640"/>
                </a:lnTo>
                <a:lnTo>
                  <a:pt x="859299" y="548640"/>
                </a:lnTo>
                <a:lnTo>
                  <a:pt x="859640" y="547370"/>
                </a:lnTo>
                <a:lnTo>
                  <a:pt x="867127" y="546109"/>
                </a:lnTo>
                <a:lnTo>
                  <a:pt x="858291" y="551180"/>
                </a:lnTo>
                <a:close/>
              </a:path>
              <a:path w="4096384" h="836930">
                <a:moveTo>
                  <a:pt x="3281652" y="547370"/>
                </a:moveTo>
                <a:lnTo>
                  <a:pt x="3275779" y="547370"/>
                </a:lnTo>
                <a:lnTo>
                  <a:pt x="3283093" y="546241"/>
                </a:lnTo>
                <a:lnTo>
                  <a:pt x="3281652" y="547370"/>
                </a:lnTo>
                <a:close/>
              </a:path>
              <a:path w="4096384" h="836930">
                <a:moveTo>
                  <a:pt x="3998387" y="574040"/>
                </a:moveTo>
                <a:lnTo>
                  <a:pt x="3995752" y="574040"/>
                </a:lnTo>
                <a:lnTo>
                  <a:pt x="3997223" y="569092"/>
                </a:lnTo>
                <a:lnTo>
                  <a:pt x="3997348" y="568797"/>
                </a:lnTo>
                <a:lnTo>
                  <a:pt x="3997931" y="567690"/>
                </a:lnTo>
                <a:lnTo>
                  <a:pt x="4002285" y="565150"/>
                </a:lnTo>
                <a:lnTo>
                  <a:pt x="4003256" y="562704"/>
                </a:lnTo>
                <a:lnTo>
                  <a:pt x="4004118" y="561340"/>
                </a:lnTo>
                <a:lnTo>
                  <a:pt x="4004346" y="555398"/>
                </a:lnTo>
                <a:lnTo>
                  <a:pt x="4004470" y="554417"/>
                </a:lnTo>
                <a:lnTo>
                  <a:pt x="4009807" y="549917"/>
                </a:lnTo>
                <a:lnTo>
                  <a:pt x="4012995" y="546470"/>
                </a:lnTo>
                <a:lnTo>
                  <a:pt x="4013388" y="546767"/>
                </a:lnTo>
                <a:lnTo>
                  <a:pt x="4014006" y="554990"/>
                </a:lnTo>
                <a:lnTo>
                  <a:pt x="4015624" y="560070"/>
                </a:lnTo>
                <a:lnTo>
                  <a:pt x="4010490" y="560070"/>
                </a:lnTo>
                <a:lnTo>
                  <a:pt x="4005325" y="569033"/>
                </a:lnTo>
                <a:lnTo>
                  <a:pt x="4003100" y="570230"/>
                </a:lnTo>
                <a:lnTo>
                  <a:pt x="3998387" y="574040"/>
                </a:lnTo>
                <a:close/>
              </a:path>
              <a:path w="4096384" h="836930">
                <a:moveTo>
                  <a:pt x="1633641" y="547370"/>
                </a:moveTo>
                <a:lnTo>
                  <a:pt x="1632217" y="547370"/>
                </a:lnTo>
                <a:lnTo>
                  <a:pt x="1633118" y="546615"/>
                </a:lnTo>
                <a:lnTo>
                  <a:pt x="1633641" y="547370"/>
                </a:lnTo>
                <a:close/>
              </a:path>
              <a:path w="4096384" h="836930">
                <a:moveTo>
                  <a:pt x="4031122" y="563880"/>
                </a:moveTo>
                <a:lnTo>
                  <a:pt x="4015021" y="563880"/>
                </a:lnTo>
                <a:lnTo>
                  <a:pt x="4027082" y="560070"/>
                </a:lnTo>
                <a:lnTo>
                  <a:pt x="4018537" y="556260"/>
                </a:lnTo>
                <a:lnTo>
                  <a:pt x="4014006" y="554990"/>
                </a:lnTo>
                <a:lnTo>
                  <a:pt x="4013388" y="546767"/>
                </a:lnTo>
                <a:lnTo>
                  <a:pt x="4020894" y="552450"/>
                </a:lnTo>
                <a:lnTo>
                  <a:pt x="4023068" y="552450"/>
                </a:lnTo>
                <a:lnTo>
                  <a:pt x="4027599" y="560070"/>
                </a:lnTo>
                <a:lnTo>
                  <a:pt x="4030161" y="560070"/>
                </a:lnTo>
                <a:lnTo>
                  <a:pt x="4029871" y="561018"/>
                </a:lnTo>
                <a:lnTo>
                  <a:pt x="4029877" y="561535"/>
                </a:lnTo>
                <a:lnTo>
                  <a:pt x="4031122" y="56388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6045" y="547194"/>
                </a:lnTo>
                <a:lnTo>
                  <a:pt x="1006282" y="547018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1646465" y="552450"/>
                </a:moveTo>
                <a:lnTo>
                  <a:pt x="1639760" y="552450"/>
                </a:lnTo>
                <a:lnTo>
                  <a:pt x="1644180" y="547051"/>
                </a:lnTo>
                <a:lnTo>
                  <a:pt x="1644285" y="547370"/>
                </a:lnTo>
                <a:lnTo>
                  <a:pt x="1645126" y="547371"/>
                </a:lnTo>
                <a:lnTo>
                  <a:pt x="1651005" y="550478"/>
                </a:lnTo>
                <a:lnTo>
                  <a:pt x="1647303" y="551180"/>
                </a:lnTo>
                <a:lnTo>
                  <a:pt x="1648722" y="551961"/>
                </a:lnTo>
                <a:lnTo>
                  <a:pt x="1646465" y="552450"/>
                </a:lnTo>
                <a:close/>
              </a:path>
              <a:path w="4096384" h="836930">
                <a:moveTo>
                  <a:pt x="1005808" y="547370"/>
                </a:moveTo>
                <a:lnTo>
                  <a:pt x="1005990" y="547095"/>
                </a:lnTo>
                <a:lnTo>
                  <a:pt x="1005808" y="54737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5808" y="547370"/>
                </a:lnTo>
                <a:lnTo>
                  <a:pt x="1006045" y="547194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4502" y="558496"/>
                </a:moveTo>
                <a:lnTo>
                  <a:pt x="0" y="557530"/>
                </a:lnTo>
                <a:lnTo>
                  <a:pt x="93" y="553647"/>
                </a:lnTo>
                <a:lnTo>
                  <a:pt x="8096" y="547370"/>
                </a:lnTo>
                <a:lnTo>
                  <a:pt x="8893" y="549786"/>
                </a:lnTo>
                <a:lnTo>
                  <a:pt x="8934" y="554990"/>
                </a:lnTo>
                <a:lnTo>
                  <a:pt x="12620" y="556260"/>
                </a:lnTo>
                <a:lnTo>
                  <a:pt x="4502" y="558496"/>
                </a:lnTo>
                <a:close/>
              </a:path>
              <a:path w="4096384" h="836930">
                <a:moveTo>
                  <a:pt x="15721" y="558800"/>
                </a:moveTo>
                <a:lnTo>
                  <a:pt x="5915" y="558800"/>
                </a:lnTo>
                <a:lnTo>
                  <a:pt x="4502" y="558496"/>
                </a:lnTo>
                <a:lnTo>
                  <a:pt x="12620" y="556260"/>
                </a:lnTo>
                <a:lnTo>
                  <a:pt x="8934" y="554990"/>
                </a:lnTo>
                <a:lnTo>
                  <a:pt x="8893" y="549786"/>
                </a:lnTo>
                <a:lnTo>
                  <a:pt x="8096" y="547370"/>
                </a:lnTo>
                <a:lnTo>
                  <a:pt x="32486" y="547370"/>
                </a:lnTo>
                <a:lnTo>
                  <a:pt x="31020" y="548640"/>
                </a:lnTo>
                <a:lnTo>
                  <a:pt x="11448" y="548640"/>
                </a:lnTo>
                <a:lnTo>
                  <a:pt x="18272" y="554990"/>
                </a:lnTo>
                <a:lnTo>
                  <a:pt x="9942" y="554990"/>
                </a:lnTo>
                <a:lnTo>
                  <a:pt x="19955" y="557478"/>
                </a:lnTo>
                <a:lnTo>
                  <a:pt x="19843" y="557621"/>
                </a:lnTo>
                <a:lnTo>
                  <a:pt x="15721" y="558800"/>
                </a:lnTo>
                <a:close/>
              </a:path>
              <a:path w="4096384" h="836930">
                <a:moveTo>
                  <a:pt x="147729" y="553720"/>
                </a:moveTo>
                <a:lnTo>
                  <a:pt x="138176" y="553720"/>
                </a:lnTo>
                <a:lnTo>
                  <a:pt x="138510" y="547370"/>
                </a:lnTo>
                <a:lnTo>
                  <a:pt x="141358" y="548640"/>
                </a:lnTo>
                <a:lnTo>
                  <a:pt x="144710" y="548640"/>
                </a:lnTo>
                <a:lnTo>
                  <a:pt x="146557" y="552450"/>
                </a:lnTo>
                <a:lnTo>
                  <a:pt x="147729" y="55372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79303" y="549979"/>
                </a:lnTo>
                <a:lnTo>
                  <a:pt x="179251" y="548628"/>
                </a:lnTo>
                <a:lnTo>
                  <a:pt x="180082" y="547370"/>
                </a:lnTo>
                <a:lnTo>
                  <a:pt x="181618" y="548656"/>
                </a:lnTo>
                <a:lnTo>
                  <a:pt x="183932" y="549910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192986" y="563880"/>
                </a:moveTo>
                <a:lnTo>
                  <a:pt x="184436" y="563880"/>
                </a:lnTo>
                <a:lnTo>
                  <a:pt x="192150" y="556260"/>
                </a:lnTo>
                <a:lnTo>
                  <a:pt x="189806" y="556260"/>
                </a:lnTo>
                <a:lnTo>
                  <a:pt x="185779" y="552450"/>
                </a:lnTo>
                <a:lnTo>
                  <a:pt x="181418" y="552450"/>
                </a:lnTo>
                <a:lnTo>
                  <a:pt x="183932" y="549910"/>
                </a:lnTo>
                <a:lnTo>
                  <a:pt x="181618" y="548656"/>
                </a:lnTo>
                <a:lnTo>
                  <a:pt x="180082" y="547370"/>
                </a:lnTo>
                <a:lnTo>
                  <a:pt x="183536" y="547370"/>
                </a:lnTo>
                <a:lnTo>
                  <a:pt x="183101" y="548640"/>
                </a:lnTo>
                <a:lnTo>
                  <a:pt x="192569" y="548640"/>
                </a:lnTo>
                <a:lnTo>
                  <a:pt x="189131" y="553720"/>
                </a:lnTo>
                <a:lnTo>
                  <a:pt x="194582" y="553720"/>
                </a:lnTo>
                <a:lnTo>
                  <a:pt x="196006" y="554990"/>
                </a:lnTo>
                <a:lnTo>
                  <a:pt x="194998" y="554990"/>
                </a:lnTo>
                <a:lnTo>
                  <a:pt x="201454" y="560009"/>
                </a:lnTo>
                <a:lnTo>
                  <a:pt x="201533" y="561340"/>
                </a:lnTo>
                <a:lnTo>
                  <a:pt x="199018" y="561340"/>
                </a:lnTo>
                <a:lnTo>
                  <a:pt x="192986" y="563880"/>
                </a:lnTo>
                <a:close/>
              </a:path>
              <a:path w="4096384" h="836930">
                <a:moveTo>
                  <a:pt x="260372" y="553720"/>
                </a:moveTo>
                <a:lnTo>
                  <a:pt x="260542" y="552450"/>
                </a:lnTo>
                <a:lnTo>
                  <a:pt x="255847" y="547370"/>
                </a:lnTo>
                <a:lnTo>
                  <a:pt x="269087" y="547370"/>
                </a:lnTo>
                <a:lnTo>
                  <a:pt x="260372" y="553720"/>
                </a:lnTo>
                <a:close/>
              </a:path>
              <a:path w="4096384" h="836930">
                <a:moveTo>
                  <a:pt x="319303" y="558800"/>
                </a:moveTo>
                <a:lnTo>
                  <a:pt x="310871" y="558800"/>
                </a:lnTo>
                <a:lnTo>
                  <a:pt x="309026" y="553833"/>
                </a:lnTo>
                <a:lnTo>
                  <a:pt x="308900" y="553602"/>
                </a:lnTo>
                <a:lnTo>
                  <a:pt x="305393" y="548709"/>
                </a:lnTo>
                <a:lnTo>
                  <a:pt x="305273" y="548418"/>
                </a:lnTo>
                <a:lnTo>
                  <a:pt x="308316" y="547370"/>
                </a:lnTo>
                <a:lnTo>
                  <a:pt x="315525" y="547370"/>
                </a:lnTo>
                <a:lnTo>
                  <a:pt x="313924" y="549786"/>
                </a:lnTo>
                <a:lnTo>
                  <a:pt x="313983" y="550213"/>
                </a:lnTo>
                <a:lnTo>
                  <a:pt x="315021" y="552450"/>
                </a:lnTo>
                <a:lnTo>
                  <a:pt x="339370" y="552450"/>
                </a:lnTo>
                <a:lnTo>
                  <a:pt x="339011" y="553720"/>
                </a:lnTo>
                <a:lnTo>
                  <a:pt x="323232" y="553720"/>
                </a:lnTo>
                <a:lnTo>
                  <a:pt x="319303" y="558800"/>
                </a:lnTo>
                <a:close/>
              </a:path>
              <a:path w="4096384" h="836930">
                <a:moveTo>
                  <a:pt x="316527" y="552450"/>
                </a:moveTo>
                <a:lnTo>
                  <a:pt x="315021" y="552450"/>
                </a:lnTo>
                <a:lnTo>
                  <a:pt x="313983" y="550213"/>
                </a:lnTo>
                <a:lnTo>
                  <a:pt x="313924" y="549786"/>
                </a:lnTo>
                <a:lnTo>
                  <a:pt x="315525" y="547370"/>
                </a:lnTo>
                <a:lnTo>
                  <a:pt x="317031" y="547370"/>
                </a:lnTo>
                <a:lnTo>
                  <a:pt x="318124" y="550922"/>
                </a:lnTo>
                <a:lnTo>
                  <a:pt x="318045" y="551299"/>
                </a:lnTo>
                <a:lnTo>
                  <a:pt x="316527" y="552450"/>
                </a:lnTo>
                <a:close/>
              </a:path>
              <a:path w="4096384" h="836930">
                <a:moveTo>
                  <a:pt x="344215" y="560954"/>
                </a:moveTo>
                <a:lnTo>
                  <a:pt x="343582" y="559311"/>
                </a:lnTo>
                <a:lnTo>
                  <a:pt x="343520" y="558924"/>
                </a:lnTo>
                <a:lnTo>
                  <a:pt x="351382" y="548656"/>
                </a:lnTo>
                <a:lnTo>
                  <a:pt x="353404" y="547370"/>
                </a:lnTo>
                <a:lnTo>
                  <a:pt x="358373" y="547370"/>
                </a:lnTo>
                <a:lnTo>
                  <a:pt x="344215" y="560954"/>
                </a:lnTo>
                <a:close/>
              </a:path>
              <a:path w="4096384" h="836930">
                <a:moveTo>
                  <a:pt x="347203" y="568960"/>
                </a:moveTo>
                <a:lnTo>
                  <a:pt x="342679" y="568960"/>
                </a:lnTo>
                <a:lnTo>
                  <a:pt x="344711" y="563023"/>
                </a:lnTo>
                <a:lnTo>
                  <a:pt x="344837" y="562569"/>
                </a:lnTo>
                <a:lnTo>
                  <a:pt x="344215" y="560954"/>
                </a:lnTo>
                <a:lnTo>
                  <a:pt x="350052" y="560070"/>
                </a:lnTo>
                <a:lnTo>
                  <a:pt x="353285" y="557530"/>
                </a:lnTo>
                <a:lnTo>
                  <a:pt x="357113" y="552558"/>
                </a:lnTo>
                <a:lnTo>
                  <a:pt x="357223" y="552333"/>
                </a:lnTo>
                <a:lnTo>
                  <a:pt x="358373" y="547370"/>
                </a:lnTo>
                <a:lnTo>
                  <a:pt x="369158" y="547370"/>
                </a:lnTo>
                <a:lnTo>
                  <a:pt x="368637" y="548656"/>
                </a:lnTo>
                <a:lnTo>
                  <a:pt x="359271" y="554990"/>
                </a:lnTo>
                <a:lnTo>
                  <a:pt x="361452" y="554990"/>
                </a:lnTo>
                <a:lnTo>
                  <a:pt x="356295" y="558800"/>
                </a:lnTo>
                <a:lnTo>
                  <a:pt x="353738" y="558800"/>
                </a:lnTo>
                <a:lnTo>
                  <a:pt x="350890" y="566420"/>
                </a:lnTo>
                <a:lnTo>
                  <a:pt x="360784" y="566420"/>
                </a:lnTo>
                <a:lnTo>
                  <a:pt x="360784" y="567690"/>
                </a:lnTo>
                <a:lnTo>
                  <a:pt x="347203" y="567690"/>
                </a:lnTo>
                <a:lnTo>
                  <a:pt x="347203" y="568960"/>
                </a:lnTo>
                <a:close/>
              </a:path>
              <a:path w="4096384" h="836930">
                <a:moveTo>
                  <a:pt x="375196" y="560070"/>
                </a:moveTo>
                <a:lnTo>
                  <a:pt x="373853" y="560070"/>
                </a:lnTo>
                <a:lnTo>
                  <a:pt x="372182" y="557763"/>
                </a:lnTo>
                <a:lnTo>
                  <a:pt x="372059" y="557481"/>
                </a:lnTo>
                <a:lnTo>
                  <a:pt x="381567" y="547370"/>
                </a:lnTo>
                <a:lnTo>
                  <a:pt x="385757" y="547370"/>
                </a:lnTo>
                <a:lnTo>
                  <a:pt x="387434" y="552450"/>
                </a:lnTo>
                <a:lnTo>
                  <a:pt x="390786" y="553720"/>
                </a:lnTo>
                <a:lnTo>
                  <a:pt x="393304" y="554401"/>
                </a:lnTo>
                <a:lnTo>
                  <a:pt x="393493" y="554990"/>
                </a:lnTo>
                <a:lnTo>
                  <a:pt x="381737" y="554990"/>
                </a:lnTo>
                <a:lnTo>
                  <a:pt x="375196" y="560070"/>
                </a:lnTo>
                <a:close/>
              </a:path>
              <a:path w="4096384" h="836930">
                <a:moveTo>
                  <a:pt x="393304" y="554401"/>
                </a:moveTo>
                <a:lnTo>
                  <a:pt x="390786" y="553720"/>
                </a:lnTo>
                <a:lnTo>
                  <a:pt x="387434" y="552450"/>
                </a:lnTo>
                <a:lnTo>
                  <a:pt x="385757" y="547370"/>
                </a:lnTo>
                <a:lnTo>
                  <a:pt x="387942" y="547371"/>
                </a:lnTo>
                <a:lnTo>
                  <a:pt x="391423" y="548628"/>
                </a:lnTo>
                <a:lnTo>
                  <a:pt x="391545" y="548925"/>
                </a:lnTo>
                <a:lnTo>
                  <a:pt x="393304" y="554401"/>
                </a:lnTo>
                <a:close/>
              </a:path>
              <a:path w="4096384" h="836930">
                <a:moveTo>
                  <a:pt x="488677" y="554990"/>
                </a:moveTo>
                <a:lnTo>
                  <a:pt x="484656" y="549910"/>
                </a:lnTo>
                <a:lnTo>
                  <a:pt x="489184" y="547371"/>
                </a:lnTo>
                <a:lnTo>
                  <a:pt x="491876" y="548656"/>
                </a:lnTo>
                <a:lnTo>
                  <a:pt x="492622" y="549786"/>
                </a:lnTo>
                <a:lnTo>
                  <a:pt x="492498" y="550532"/>
                </a:lnTo>
                <a:lnTo>
                  <a:pt x="491866" y="552450"/>
                </a:lnTo>
                <a:lnTo>
                  <a:pt x="488677" y="554990"/>
                </a:lnTo>
                <a:close/>
              </a:path>
              <a:path w="4096384" h="836930">
                <a:moveTo>
                  <a:pt x="494008" y="554990"/>
                </a:moveTo>
                <a:lnTo>
                  <a:pt x="488677" y="554990"/>
                </a:lnTo>
                <a:lnTo>
                  <a:pt x="491866" y="552450"/>
                </a:lnTo>
                <a:lnTo>
                  <a:pt x="492498" y="550532"/>
                </a:lnTo>
                <a:lnTo>
                  <a:pt x="492622" y="549786"/>
                </a:lnTo>
                <a:lnTo>
                  <a:pt x="491876" y="548656"/>
                </a:lnTo>
                <a:lnTo>
                  <a:pt x="489181" y="547370"/>
                </a:lnTo>
                <a:lnTo>
                  <a:pt x="497732" y="547370"/>
                </a:lnTo>
                <a:lnTo>
                  <a:pt x="499910" y="549910"/>
                </a:lnTo>
                <a:lnTo>
                  <a:pt x="495218" y="549910"/>
                </a:lnTo>
                <a:lnTo>
                  <a:pt x="494008" y="554990"/>
                </a:lnTo>
                <a:close/>
              </a:path>
              <a:path w="4096384" h="836930">
                <a:moveTo>
                  <a:pt x="502087" y="552450"/>
                </a:moveTo>
                <a:lnTo>
                  <a:pt x="497732" y="547370"/>
                </a:lnTo>
                <a:lnTo>
                  <a:pt x="508124" y="547370"/>
                </a:lnTo>
                <a:lnTo>
                  <a:pt x="502087" y="552450"/>
                </a:lnTo>
                <a:close/>
              </a:path>
              <a:path w="4096384" h="836930">
                <a:moveTo>
                  <a:pt x="514325" y="552450"/>
                </a:moveTo>
                <a:lnTo>
                  <a:pt x="502087" y="552450"/>
                </a:lnTo>
                <a:lnTo>
                  <a:pt x="508124" y="547370"/>
                </a:lnTo>
                <a:lnTo>
                  <a:pt x="512982" y="547370"/>
                </a:lnTo>
                <a:lnTo>
                  <a:pt x="513408" y="548442"/>
                </a:lnTo>
                <a:lnTo>
                  <a:pt x="513525" y="548813"/>
                </a:lnTo>
                <a:lnTo>
                  <a:pt x="514325" y="55245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62942" y="548709"/>
                </a:lnTo>
                <a:lnTo>
                  <a:pt x="570145" y="547370"/>
                </a:lnTo>
                <a:lnTo>
                  <a:pt x="573498" y="547370"/>
                </a:lnTo>
                <a:lnTo>
                  <a:pt x="572532" y="548585"/>
                </a:lnTo>
                <a:lnTo>
                  <a:pt x="572655" y="549141"/>
                </a:lnTo>
                <a:lnTo>
                  <a:pt x="573266" y="550992"/>
                </a:lnTo>
                <a:lnTo>
                  <a:pt x="573375" y="551244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581715" y="567690"/>
                </a:moveTo>
                <a:lnTo>
                  <a:pt x="578193" y="566420"/>
                </a:lnTo>
                <a:lnTo>
                  <a:pt x="575061" y="565150"/>
                </a:lnTo>
                <a:lnTo>
                  <a:pt x="570753" y="561340"/>
                </a:lnTo>
                <a:lnTo>
                  <a:pt x="555897" y="561340"/>
                </a:lnTo>
                <a:lnTo>
                  <a:pt x="564783" y="560070"/>
                </a:lnTo>
                <a:lnTo>
                  <a:pt x="570479" y="558800"/>
                </a:lnTo>
                <a:lnTo>
                  <a:pt x="563945" y="554990"/>
                </a:lnTo>
                <a:lnTo>
                  <a:pt x="563945" y="553720"/>
                </a:lnTo>
                <a:lnTo>
                  <a:pt x="575174" y="553720"/>
                </a:lnTo>
                <a:lnTo>
                  <a:pt x="573375" y="551244"/>
                </a:lnTo>
                <a:lnTo>
                  <a:pt x="572655" y="549141"/>
                </a:lnTo>
                <a:lnTo>
                  <a:pt x="572532" y="548585"/>
                </a:lnTo>
                <a:lnTo>
                  <a:pt x="573498" y="547370"/>
                </a:lnTo>
                <a:lnTo>
                  <a:pt x="577021" y="547370"/>
                </a:lnTo>
                <a:lnTo>
                  <a:pt x="578029" y="548640"/>
                </a:lnTo>
                <a:lnTo>
                  <a:pt x="583807" y="548640"/>
                </a:lnTo>
                <a:lnTo>
                  <a:pt x="581545" y="549910"/>
                </a:lnTo>
                <a:lnTo>
                  <a:pt x="580537" y="549910"/>
                </a:lnTo>
                <a:lnTo>
                  <a:pt x="575116" y="554893"/>
                </a:lnTo>
                <a:lnTo>
                  <a:pt x="575219" y="556577"/>
                </a:lnTo>
                <a:lnTo>
                  <a:pt x="576516" y="565150"/>
                </a:lnTo>
                <a:lnTo>
                  <a:pt x="581545" y="565150"/>
                </a:lnTo>
                <a:lnTo>
                  <a:pt x="581715" y="567690"/>
                </a:lnTo>
                <a:close/>
              </a:path>
              <a:path w="4096384" h="836930">
                <a:moveTo>
                  <a:pt x="583904" y="548585"/>
                </a:moveTo>
                <a:lnTo>
                  <a:pt x="586070" y="547370"/>
                </a:lnTo>
                <a:lnTo>
                  <a:pt x="587242" y="547370"/>
                </a:lnTo>
                <a:lnTo>
                  <a:pt x="587144" y="547602"/>
                </a:lnTo>
                <a:lnTo>
                  <a:pt x="583904" y="548585"/>
                </a:lnTo>
                <a:close/>
              </a:path>
              <a:path w="4096384" h="836930">
                <a:moveTo>
                  <a:pt x="593279" y="558800"/>
                </a:moveTo>
                <a:lnTo>
                  <a:pt x="587334" y="547544"/>
                </a:lnTo>
                <a:lnTo>
                  <a:pt x="587910" y="547370"/>
                </a:lnTo>
                <a:lnTo>
                  <a:pt x="595624" y="547370"/>
                </a:lnTo>
                <a:lnTo>
                  <a:pt x="595264" y="548767"/>
                </a:lnTo>
                <a:lnTo>
                  <a:pt x="593279" y="558800"/>
                </a:lnTo>
                <a:close/>
              </a:path>
              <a:path w="4096384" h="836930">
                <a:moveTo>
                  <a:pt x="650946" y="558800"/>
                </a:moveTo>
                <a:lnTo>
                  <a:pt x="648091" y="547370"/>
                </a:lnTo>
                <a:lnTo>
                  <a:pt x="651778" y="548640"/>
                </a:lnTo>
                <a:lnTo>
                  <a:pt x="653870" y="548640"/>
                </a:lnTo>
                <a:lnTo>
                  <a:pt x="650946" y="558800"/>
                </a:lnTo>
                <a:close/>
              </a:path>
              <a:path w="4096384" h="836930">
                <a:moveTo>
                  <a:pt x="651778" y="548640"/>
                </a:moveTo>
                <a:lnTo>
                  <a:pt x="648091" y="547370"/>
                </a:lnTo>
                <a:lnTo>
                  <a:pt x="652841" y="547370"/>
                </a:lnTo>
                <a:lnTo>
                  <a:pt x="651778" y="548640"/>
                </a:lnTo>
                <a:close/>
              </a:path>
              <a:path w="4096384" h="836930">
                <a:moveTo>
                  <a:pt x="716673" y="553720"/>
                </a:moveTo>
                <a:lnTo>
                  <a:pt x="716724" y="549786"/>
                </a:lnTo>
                <a:lnTo>
                  <a:pt x="718139" y="547370"/>
                </a:lnTo>
                <a:lnTo>
                  <a:pt x="719502" y="547370"/>
                </a:lnTo>
                <a:lnTo>
                  <a:pt x="719622" y="548300"/>
                </a:lnTo>
                <a:lnTo>
                  <a:pt x="719697" y="548656"/>
                </a:lnTo>
                <a:lnTo>
                  <a:pt x="724531" y="551180"/>
                </a:lnTo>
                <a:lnTo>
                  <a:pt x="719767" y="552477"/>
                </a:lnTo>
                <a:lnTo>
                  <a:pt x="716673" y="553720"/>
                </a:lnTo>
                <a:close/>
              </a:path>
              <a:path w="4096384" h="836930">
                <a:moveTo>
                  <a:pt x="799586" y="551933"/>
                </a:moveTo>
                <a:lnTo>
                  <a:pt x="798791" y="549910"/>
                </a:lnTo>
                <a:lnTo>
                  <a:pt x="800133" y="547370"/>
                </a:lnTo>
                <a:lnTo>
                  <a:pt x="806586" y="547371"/>
                </a:lnTo>
                <a:lnTo>
                  <a:pt x="809346" y="548640"/>
                </a:lnTo>
                <a:lnTo>
                  <a:pt x="812364" y="548640"/>
                </a:lnTo>
                <a:lnTo>
                  <a:pt x="812589" y="548767"/>
                </a:lnTo>
                <a:lnTo>
                  <a:pt x="799586" y="551933"/>
                </a:lnTo>
                <a:close/>
              </a:path>
              <a:path w="4096384" h="836930">
                <a:moveTo>
                  <a:pt x="1024247" y="553720"/>
                </a:moveTo>
                <a:lnTo>
                  <a:pt x="1026189" y="547370"/>
                </a:lnTo>
                <a:lnTo>
                  <a:pt x="1028100" y="547370"/>
                </a:lnTo>
                <a:lnTo>
                  <a:pt x="1029262" y="549670"/>
                </a:lnTo>
                <a:lnTo>
                  <a:pt x="1029389" y="550157"/>
                </a:lnTo>
                <a:lnTo>
                  <a:pt x="1029439" y="552450"/>
                </a:lnTo>
                <a:lnTo>
                  <a:pt x="1025917" y="552450"/>
                </a:lnTo>
                <a:lnTo>
                  <a:pt x="1024247" y="553720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29439" y="552450"/>
                </a:lnTo>
                <a:lnTo>
                  <a:pt x="1029389" y="550157"/>
                </a:lnTo>
                <a:lnTo>
                  <a:pt x="1029262" y="549670"/>
                </a:lnTo>
                <a:lnTo>
                  <a:pt x="1028100" y="547370"/>
                </a:lnTo>
                <a:lnTo>
                  <a:pt x="1041009" y="547370"/>
                </a:lnTo>
                <a:lnTo>
                  <a:pt x="1033970" y="551180"/>
                </a:lnTo>
                <a:lnTo>
                  <a:pt x="1041173" y="551180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10" y="547370"/>
                </a:lnTo>
                <a:lnTo>
                  <a:pt x="1058199" y="548300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58199" y="548300"/>
                </a:moveTo>
                <a:lnTo>
                  <a:pt x="1058610" y="547370"/>
                </a:lnTo>
                <a:lnTo>
                  <a:pt x="1065819" y="547370"/>
                </a:lnTo>
                <a:lnTo>
                  <a:pt x="1058199" y="548300"/>
                </a:lnTo>
                <a:close/>
              </a:path>
              <a:path w="4096384" h="836930">
                <a:moveTo>
                  <a:pt x="1070337" y="553720"/>
                </a:moveTo>
                <a:lnTo>
                  <a:pt x="1067993" y="553720"/>
                </a:lnTo>
                <a:lnTo>
                  <a:pt x="1066487" y="552450"/>
                </a:lnTo>
                <a:lnTo>
                  <a:pt x="1066148" y="550740"/>
                </a:lnTo>
                <a:lnTo>
                  <a:pt x="1066027" y="549670"/>
                </a:lnTo>
                <a:lnTo>
                  <a:pt x="1066453" y="547370"/>
                </a:lnTo>
                <a:lnTo>
                  <a:pt x="1069705" y="548628"/>
                </a:lnTo>
                <a:lnTo>
                  <a:pt x="1072229" y="551180"/>
                </a:lnTo>
                <a:lnTo>
                  <a:pt x="1070337" y="553720"/>
                </a:lnTo>
                <a:close/>
              </a:path>
              <a:path w="4096384" h="836930">
                <a:moveTo>
                  <a:pt x="1094217" y="574040"/>
                </a:moveTo>
                <a:lnTo>
                  <a:pt x="1072524" y="574040"/>
                </a:lnTo>
                <a:lnTo>
                  <a:pt x="1075707" y="571500"/>
                </a:lnTo>
                <a:lnTo>
                  <a:pt x="1076715" y="568960"/>
                </a:lnTo>
                <a:lnTo>
                  <a:pt x="1075877" y="568960"/>
                </a:lnTo>
                <a:lnTo>
                  <a:pt x="1073022" y="567690"/>
                </a:lnTo>
                <a:lnTo>
                  <a:pt x="1072020" y="567690"/>
                </a:lnTo>
                <a:lnTo>
                  <a:pt x="1069499" y="564112"/>
                </a:lnTo>
                <a:lnTo>
                  <a:pt x="1069414" y="563682"/>
                </a:lnTo>
                <a:lnTo>
                  <a:pt x="1070337" y="561340"/>
                </a:lnTo>
                <a:lnTo>
                  <a:pt x="1034134" y="561340"/>
                </a:lnTo>
                <a:lnTo>
                  <a:pt x="1034215" y="560009"/>
                </a:lnTo>
                <a:lnTo>
                  <a:pt x="1040839" y="554990"/>
                </a:lnTo>
                <a:lnTo>
                  <a:pt x="1034304" y="553720"/>
                </a:lnTo>
                <a:lnTo>
                  <a:pt x="1070337" y="553720"/>
                </a:lnTo>
                <a:lnTo>
                  <a:pt x="1072229" y="551180"/>
                </a:lnTo>
                <a:lnTo>
                  <a:pt x="1069705" y="548628"/>
                </a:lnTo>
                <a:lnTo>
                  <a:pt x="1066453" y="547370"/>
                </a:lnTo>
                <a:lnTo>
                  <a:pt x="1071850" y="547370"/>
                </a:lnTo>
                <a:lnTo>
                  <a:pt x="1071850" y="549910"/>
                </a:lnTo>
                <a:lnTo>
                  <a:pt x="1081740" y="549910"/>
                </a:lnTo>
                <a:lnTo>
                  <a:pt x="1081069" y="551180"/>
                </a:lnTo>
                <a:lnTo>
                  <a:pt x="1083754" y="552450"/>
                </a:lnTo>
                <a:lnTo>
                  <a:pt x="1084891" y="552450"/>
                </a:lnTo>
                <a:lnTo>
                  <a:pt x="1085160" y="554990"/>
                </a:lnTo>
                <a:lnTo>
                  <a:pt x="1049725" y="554990"/>
                </a:lnTo>
                <a:lnTo>
                  <a:pt x="1048716" y="556260"/>
                </a:lnTo>
                <a:lnTo>
                  <a:pt x="1047104" y="557481"/>
                </a:lnTo>
                <a:lnTo>
                  <a:pt x="1047144" y="557791"/>
                </a:lnTo>
                <a:lnTo>
                  <a:pt x="1048048" y="560070"/>
                </a:lnTo>
                <a:lnTo>
                  <a:pt x="1085697" y="560070"/>
                </a:lnTo>
                <a:lnTo>
                  <a:pt x="1085965" y="562610"/>
                </a:lnTo>
                <a:lnTo>
                  <a:pt x="1081907" y="562610"/>
                </a:lnTo>
                <a:lnTo>
                  <a:pt x="1080231" y="563880"/>
                </a:lnTo>
                <a:lnTo>
                  <a:pt x="1079727" y="566420"/>
                </a:lnTo>
                <a:lnTo>
                  <a:pt x="1086059" y="566420"/>
                </a:lnTo>
                <a:lnTo>
                  <a:pt x="1085481" y="569924"/>
                </a:lnTo>
                <a:lnTo>
                  <a:pt x="1085602" y="571827"/>
                </a:lnTo>
                <a:lnTo>
                  <a:pt x="1086098" y="572770"/>
                </a:lnTo>
                <a:lnTo>
                  <a:pt x="1095200" y="572770"/>
                </a:lnTo>
                <a:lnTo>
                  <a:pt x="1094217" y="574040"/>
                </a:lnTo>
                <a:close/>
              </a:path>
              <a:path w="4096384" h="836930">
                <a:moveTo>
                  <a:pt x="1120127" y="554990"/>
                </a:moveTo>
                <a:lnTo>
                  <a:pt x="1117994" y="551522"/>
                </a:lnTo>
                <a:lnTo>
                  <a:pt x="1117868" y="550213"/>
                </a:lnTo>
                <a:lnTo>
                  <a:pt x="1118117" y="547370"/>
                </a:lnTo>
                <a:lnTo>
                  <a:pt x="1119629" y="547371"/>
                </a:lnTo>
                <a:lnTo>
                  <a:pt x="1129681" y="549910"/>
                </a:lnTo>
                <a:lnTo>
                  <a:pt x="1123650" y="553720"/>
                </a:lnTo>
                <a:lnTo>
                  <a:pt x="1120127" y="55499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0862" y="563880"/>
                </a:lnTo>
                <a:lnTo>
                  <a:pt x="1162183" y="562766"/>
                </a:lnTo>
                <a:lnTo>
                  <a:pt x="1162281" y="562281"/>
                </a:lnTo>
                <a:lnTo>
                  <a:pt x="1161025" y="557530"/>
                </a:lnTo>
                <a:lnTo>
                  <a:pt x="1158177" y="556260"/>
                </a:lnTo>
                <a:lnTo>
                  <a:pt x="1153999" y="554990"/>
                </a:lnTo>
                <a:lnTo>
                  <a:pt x="1120127" y="554990"/>
                </a:lnTo>
                <a:lnTo>
                  <a:pt x="1123650" y="553720"/>
                </a:lnTo>
                <a:lnTo>
                  <a:pt x="1129681" y="549910"/>
                </a:lnTo>
                <a:lnTo>
                  <a:pt x="1119623" y="547370"/>
                </a:lnTo>
                <a:lnTo>
                  <a:pt x="1141344" y="547370"/>
                </a:lnTo>
                <a:lnTo>
                  <a:pt x="1142927" y="551180"/>
                </a:lnTo>
                <a:lnTo>
                  <a:pt x="1147281" y="551180"/>
                </a:lnTo>
                <a:lnTo>
                  <a:pt x="1149462" y="552450"/>
                </a:lnTo>
                <a:lnTo>
                  <a:pt x="1164214" y="552450"/>
                </a:lnTo>
                <a:lnTo>
                  <a:pt x="1166095" y="557621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74769" y="551180"/>
                </a:lnTo>
                <a:lnTo>
                  <a:pt x="1170919" y="547370"/>
                </a:lnTo>
                <a:lnTo>
                  <a:pt x="1181311" y="54737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74606" y="552450"/>
                </a:lnTo>
                <a:lnTo>
                  <a:pt x="1181311" y="547370"/>
                </a:lnTo>
                <a:lnTo>
                  <a:pt x="1190289" y="547370"/>
                </a:lnTo>
                <a:lnTo>
                  <a:pt x="1190052" y="549917"/>
                </a:lnTo>
                <a:lnTo>
                  <a:pt x="1189177" y="550992"/>
                </a:lnTo>
                <a:lnTo>
                  <a:pt x="1189239" y="551587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183610" y="563880"/>
                </a:moveTo>
                <a:lnTo>
                  <a:pt x="1168909" y="563880"/>
                </a:lnTo>
                <a:lnTo>
                  <a:pt x="1170898" y="557597"/>
                </a:lnTo>
                <a:lnTo>
                  <a:pt x="1171751" y="556260"/>
                </a:lnTo>
                <a:lnTo>
                  <a:pt x="1164214" y="552450"/>
                </a:lnTo>
                <a:lnTo>
                  <a:pt x="1189692" y="552450"/>
                </a:lnTo>
                <a:lnTo>
                  <a:pt x="1196397" y="547370"/>
                </a:lnTo>
                <a:lnTo>
                  <a:pt x="1216193" y="547370"/>
                </a:lnTo>
                <a:lnTo>
                  <a:pt x="1213263" y="549910"/>
                </a:lnTo>
                <a:lnTo>
                  <a:pt x="1213141" y="552219"/>
                </a:lnTo>
                <a:lnTo>
                  <a:pt x="1213254" y="552477"/>
                </a:lnTo>
                <a:lnTo>
                  <a:pt x="1218856" y="553720"/>
                </a:lnTo>
                <a:lnTo>
                  <a:pt x="1210141" y="553720"/>
                </a:lnTo>
                <a:lnTo>
                  <a:pt x="1208865" y="556133"/>
                </a:lnTo>
                <a:lnTo>
                  <a:pt x="1208754" y="556297"/>
                </a:lnTo>
                <a:lnTo>
                  <a:pt x="1207351" y="557481"/>
                </a:lnTo>
                <a:lnTo>
                  <a:pt x="1207396" y="557791"/>
                </a:lnTo>
                <a:lnTo>
                  <a:pt x="1207797" y="558800"/>
                </a:lnTo>
                <a:lnTo>
                  <a:pt x="1210475" y="560070"/>
                </a:lnTo>
                <a:lnTo>
                  <a:pt x="1250122" y="560070"/>
                </a:lnTo>
                <a:lnTo>
                  <a:pt x="1251100" y="561340"/>
                </a:lnTo>
                <a:lnTo>
                  <a:pt x="1200588" y="561340"/>
                </a:lnTo>
                <a:lnTo>
                  <a:pt x="1200254" y="562610"/>
                </a:lnTo>
                <a:lnTo>
                  <a:pt x="1184663" y="562610"/>
                </a:lnTo>
                <a:lnTo>
                  <a:pt x="1183610" y="563880"/>
                </a:lnTo>
                <a:close/>
              </a:path>
              <a:path w="4096384" h="836930">
                <a:moveTo>
                  <a:pt x="1218856" y="553720"/>
                </a:moveTo>
                <a:lnTo>
                  <a:pt x="1213254" y="552477"/>
                </a:lnTo>
                <a:lnTo>
                  <a:pt x="1213141" y="552219"/>
                </a:lnTo>
                <a:lnTo>
                  <a:pt x="1213263" y="549910"/>
                </a:lnTo>
                <a:lnTo>
                  <a:pt x="1216196" y="547371"/>
                </a:lnTo>
                <a:lnTo>
                  <a:pt x="1218743" y="548585"/>
                </a:lnTo>
                <a:lnTo>
                  <a:pt x="1218856" y="553720"/>
                </a:lnTo>
                <a:close/>
              </a:path>
              <a:path w="4096384" h="836930">
                <a:moveTo>
                  <a:pt x="1363689" y="551180"/>
                </a:moveTo>
                <a:lnTo>
                  <a:pt x="1360996" y="549979"/>
                </a:lnTo>
                <a:lnTo>
                  <a:pt x="1360954" y="548585"/>
                </a:lnTo>
                <a:lnTo>
                  <a:pt x="1363521" y="547371"/>
                </a:lnTo>
                <a:lnTo>
                  <a:pt x="1365606" y="548585"/>
                </a:lnTo>
                <a:lnTo>
                  <a:pt x="1365589" y="549979"/>
                </a:lnTo>
                <a:lnTo>
                  <a:pt x="1363689" y="551180"/>
                </a:lnTo>
                <a:close/>
              </a:path>
              <a:path w="4096384" h="836930">
                <a:moveTo>
                  <a:pt x="1404243" y="547574"/>
                </a:moveTo>
                <a:lnTo>
                  <a:pt x="1403736" y="547485"/>
                </a:lnTo>
                <a:lnTo>
                  <a:pt x="1403921" y="547371"/>
                </a:lnTo>
                <a:lnTo>
                  <a:pt x="1404243" y="547574"/>
                </a:lnTo>
                <a:close/>
              </a:path>
              <a:path w="4096384" h="836930">
                <a:moveTo>
                  <a:pt x="1410290" y="548640"/>
                </a:moveTo>
                <a:lnTo>
                  <a:pt x="1404243" y="547574"/>
                </a:lnTo>
                <a:lnTo>
                  <a:pt x="1403919" y="547370"/>
                </a:lnTo>
                <a:lnTo>
                  <a:pt x="1409619" y="547370"/>
                </a:lnTo>
                <a:lnTo>
                  <a:pt x="1410290" y="548640"/>
                </a:lnTo>
                <a:close/>
              </a:path>
              <a:path w="4096384" h="836930">
                <a:moveTo>
                  <a:pt x="1437654" y="559778"/>
                </a:moveTo>
                <a:lnTo>
                  <a:pt x="1436278" y="558087"/>
                </a:lnTo>
                <a:lnTo>
                  <a:pt x="1436182" y="557025"/>
                </a:lnTo>
                <a:lnTo>
                  <a:pt x="1435597" y="553720"/>
                </a:lnTo>
                <a:lnTo>
                  <a:pt x="1442302" y="549910"/>
                </a:lnTo>
                <a:lnTo>
                  <a:pt x="1449014" y="547370"/>
                </a:lnTo>
                <a:lnTo>
                  <a:pt x="1445491" y="553720"/>
                </a:lnTo>
                <a:lnTo>
                  <a:pt x="1446071" y="553720"/>
                </a:lnTo>
                <a:lnTo>
                  <a:pt x="1449385" y="556260"/>
                </a:lnTo>
                <a:lnTo>
                  <a:pt x="1439788" y="556260"/>
                </a:lnTo>
                <a:lnTo>
                  <a:pt x="1442302" y="558800"/>
                </a:lnTo>
                <a:lnTo>
                  <a:pt x="1437654" y="559778"/>
                </a:lnTo>
                <a:close/>
              </a:path>
              <a:path w="4096384" h="836930">
                <a:moveTo>
                  <a:pt x="1574219" y="560070"/>
                </a:moveTo>
                <a:lnTo>
                  <a:pt x="1567511" y="560070"/>
                </a:lnTo>
                <a:lnTo>
                  <a:pt x="1568876" y="558924"/>
                </a:lnTo>
                <a:lnTo>
                  <a:pt x="1568966" y="558372"/>
                </a:lnTo>
                <a:lnTo>
                  <a:pt x="1568840" y="557392"/>
                </a:lnTo>
                <a:lnTo>
                  <a:pt x="1574720" y="547370"/>
                </a:lnTo>
                <a:lnTo>
                  <a:pt x="1575152" y="551180"/>
                </a:lnTo>
                <a:lnTo>
                  <a:pt x="1573718" y="551180"/>
                </a:lnTo>
                <a:lnTo>
                  <a:pt x="1573044" y="552450"/>
                </a:lnTo>
                <a:lnTo>
                  <a:pt x="1572546" y="553720"/>
                </a:lnTo>
                <a:lnTo>
                  <a:pt x="1574867" y="553720"/>
                </a:lnTo>
                <a:lnTo>
                  <a:pt x="1573718" y="556260"/>
                </a:lnTo>
                <a:lnTo>
                  <a:pt x="1575728" y="556260"/>
                </a:lnTo>
                <a:lnTo>
                  <a:pt x="1575728" y="558800"/>
                </a:lnTo>
                <a:lnTo>
                  <a:pt x="1572710" y="558800"/>
                </a:lnTo>
                <a:lnTo>
                  <a:pt x="1574219" y="560070"/>
                </a:lnTo>
                <a:close/>
              </a:path>
              <a:path w="4096384" h="836930">
                <a:moveTo>
                  <a:pt x="1575325" y="552706"/>
                </a:moveTo>
                <a:lnTo>
                  <a:pt x="1574720" y="547370"/>
                </a:lnTo>
                <a:lnTo>
                  <a:pt x="1577739" y="547370"/>
                </a:lnTo>
                <a:lnTo>
                  <a:pt x="1575325" y="552706"/>
                </a:lnTo>
                <a:close/>
              </a:path>
              <a:path w="4096384" h="836930">
                <a:moveTo>
                  <a:pt x="1575643" y="555511"/>
                </a:moveTo>
                <a:lnTo>
                  <a:pt x="1575533" y="554537"/>
                </a:lnTo>
                <a:lnTo>
                  <a:pt x="1575429" y="552477"/>
                </a:lnTo>
                <a:lnTo>
                  <a:pt x="1577739" y="547370"/>
                </a:lnTo>
                <a:lnTo>
                  <a:pt x="1578073" y="548640"/>
                </a:lnTo>
                <a:lnTo>
                  <a:pt x="1578243" y="548640"/>
                </a:lnTo>
                <a:lnTo>
                  <a:pt x="1583776" y="551180"/>
                </a:lnTo>
                <a:lnTo>
                  <a:pt x="1576900" y="551180"/>
                </a:lnTo>
                <a:lnTo>
                  <a:pt x="1576774" y="552690"/>
                </a:lnTo>
                <a:lnTo>
                  <a:pt x="1576233" y="553720"/>
                </a:lnTo>
                <a:lnTo>
                  <a:pt x="1580253" y="553720"/>
                </a:lnTo>
                <a:lnTo>
                  <a:pt x="1575643" y="555511"/>
                </a:lnTo>
                <a:close/>
              </a:path>
              <a:path w="4096384" h="836930">
                <a:moveTo>
                  <a:pt x="1765983" y="560070"/>
                </a:moveTo>
                <a:lnTo>
                  <a:pt x="1758944" y="551180"/>
                </a:lnTo>
                <a:lnTo>
                  <a:pt x="1760784" y="551180"/>
                </a:lnTo>
                <a:lnTo>
                  <a:pt x="1764975" y="547370"/>
                </a:lnTo>
                <a:lnTo>
                  <a:pt x="1765881" y="551933"/>
                </a:lnTo>
                <a:lnTo>
                  <a:pt x="1765983" y="560070"/>
                </a:lnTo>
                <a:close/>
              </a:path>
              <a:path w="4096384" h="836930">
                <a:moveTo>
                  <a:pt x="1781104" y="560070"/>
                </a:moveTo>
                <a:lnTo>
                  <a:pt x="1765983" y="560070"/>
                </a:lnTo>
                <a:lnTo>
                  <a:pt x="1765881" y="551933"/>
                </a:lnTo>
                <a:lnTo>
                  <a:pt x="1764975" y="547370"/>
                </a:lnTo>
                <a:lnTo>
                  <a:pt x="1781577" y="547371"/>
                </a:lnTo>
                <a:lnTo>
                  <a:pt x="1786376" y="549910"/>
                </a:lnTo>
                <a:lnTo>
                  <a:pt x="1775366" y="549910"/>
                </a:lnTo>
                <a:lnTo>
                  <a:pt x="1774024" y="551180"/>
                </a:lnTo>
                <a:lnTo>
                  <a:pt x="1773269" y="552333"/>
                </a:lnTo>
                <a:lnTo>
                  <a:pt x="1772014" y="554990"/>
                </a:lnTo>
                <a:lnTo>
                  <a:pt x="1780061" y="556260"/>
                </a:lnTo>
                <a:lnTo>
                  <a:pt x="1777383" y="556260"/>
                </a:lnTo>
                <a:lnTo>
                  <a:pt x="1781104" y="56007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26471" y="547370"/>
                </a:lnTo>
                <a:lnTo>
                  <a:pt x="2028822" y="549910"/>
                </a:lnTo>
                <a:lnTo>
                  <a:pt x="2032508" y="549910"/>
                </a:lnTo>
                <a:lnTo>
                  <a:pt x="2034184" y="551180"/>
                </a:lnTo>
                <a:lnTo>
                  <a:pt x="2034413" y="552049"/>
                </a:lnTo>
                <a:lnTo>
                  <a:pt x="2034296" y="552690"/>
                </a:lnTo>
                <a:lnTo>
                  <a:pt x="2033346" y="55372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227124" y="548640"/>
                </a:moveTo>
                <a:lnTo>
                  <a:pt x="2226954" y="547370"/>
                </a:lnTo>
                <a:lnTo>
                  <a:pt x="2227247" y="548258"/>
                </a:lnTo>
                <a:lnTo>
                  <a:pt x="2227124" y="548640"/>
                </a:lnTo>
                <a:close/>
              </a:path>
              <a:path w="4096384" h="836930">
                <a:moveTo>
                  <a:pt x="2227299" y="548418"/>
                </a:moveTo>
                <a:lnTo>
                  <a:pt x="2226954" y="547370"/>
                </a:lnTo>
                <a:lnTo>
                  <a:pt x="2228128" y="547370"/>
                </a:lnTo>
                <a:lnTo>
                  <a:pt x="2227299" y="548418"/>
                </a:lnTo>
                <a:close/>
              </a:path>
              <a:path w="4096384" h="836930">
                <a:moveTo>
                  <a:pt x="2259470" y="553720"/>
                </a:moveTo>
                <a:lnTo>
                  <a:pt x="2258632" y="553720"/>
                </a:lnTo>
                <a:lnTo>
                  <a:pt x="2258964" y="551244"/>
                </a:lnTo>
                <a:lnTo>
                  <a:pt x="2261317" y="547370"/>
                </a:lnTo>
                <a:lnTo>
                  <a:pt x="2263228" y="550992"/>
                </a:lnTo>
                <a:lnTo>
                  <a:pt x="2263169" y="551299"/>
                </a:lnTo>
                <a:lnTo>
                  <a:pt x="2261464" y="552558"/>
                </a:lnTo>
                <a:lnTo>
                  <a:pt x="2259470" y="553720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59470" y="553720"/>
                </a:lnTo>
                <a:lnTo>
                  <a:pt x="2261651" y="552450"/>
                </a:lnTo>
                <a:lnTo>
                  <a:pt x="2263169" y="551299"/>
                </a:lnTo>
                <a:lnTo>
                  <a:pt x="2263228" y="550992"/>
                </a:lnTo>
                <a:lnTo>
                  <a:pt x="2261317" y="547370"/>
                </a:lnTo>
                <a:lnTo>
                  <a:pt x="2266680" y="547370"/>
                </a:lnTo>
                <a:lnTo>
                  <a:pt x="2266680" y="548640"/>
                </a:lnTo>
                <a:lnTo>
                  <a:pt x="2279170" y="548640"/>
                </a:lnTo>
                <a:lnTo>
                  <a:pt x="2279422" y="549910"/>
                </a:lnTo>
                <a:lnTo>
                  <a:pt x="2311271" y="549910"/>
                </a:lnTo>
                <a:lnTo>
                  <a:pt x="2310432" y="551180"/>
                </a:lnTo>
                <a:lnTo>
                  <a:pt x="2300205" y="551180"/>
                </a:lnTo>
                <a:lnTo>
                  <a:pt x="2298528" y="552450"/>
                </a:lnTo>
                <a:lnTo>
                  <a:pt x="2286795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601774" y="554990"/>
                </a:moveTo>
                <a:lnTo>
                  <a:pt x="2594728" y="554990"/>
                </a:lnTo>
                <a:lnTo>
                  <a:pt x="2593967" y="553854"/>
                </a:lnTo>
                <a:lnTo>
                  <a:pt x="2593931" y="553342"/>
                </a:lnTo>
                <a:lnTo>
                  <a:pt x="2594885" y="547370"/>
                </a:lnTo>
                <a:lnTo>
                  <a:pt x="2601774" y="554990"/>
                </a:lnTo>
                <a:close/>
              </a:path>
              <a:path w="4096384" h="836930">
                <a:moveTo>
                  <a:pt x="2609606" y="554990"/>
                </a:moveTo>
                <a:lnTo>
                  <a:pt x="2601774" y="554990"/>
                </a:lnTo>
                <a:lnTo>
                  <a:pt x="2594885" y="547370"/>
                </a:lnTo>
                <a:lnTo>
                  <a:pt x="2613501" y="547370"/>
                </a:lnTo>
                <a:lnTo>
                  <a:pt x="2613658" y="548640"/>
                </a:lnTo>
                <a:lnTo>
                  <a:pt x="2602782" y="548640"/>
                </a:lnTo>
                <a:lnTo>
                  <a:pt x="2609606" y="554990"/>
                </a:lnTo>
                <a:close/>
              </a:path>
              <a:path w="4096384" h="836930">
                <a:moveTo>
                  <a:pt x="2733851" y="548640"/>
                </a:moveTo>
                <a:lnTo>
                  <a:pt x="2734154" y="548243"/>
                </a:lnTo>
                <a:lnTo>
                  <a:pt x="2735691" y="547370"/>
                </a:lnTo>
                <a:lnTo>
                  <a:pt x="2735606" y="547602"/>
                </a:lnTo>
                <a:lnTo>
                  <a:pt x="2733851" y="548640"/>
                </a:lnTo>
                <a:close/>
              </a:path>
              <a:path w="4096384" h="836930">
                <a:moveTo>
                  <a:pt x="2735606" y="547602"/>
                </a:moveTo>
                <a:lnTo>
                  <a:pt x="2735691" y="547370"/>
                </a:lnTo>
                <a:lnTo>
                  <a:pt x="2736000" y="547370"/>
                </a:lnTo>
                <a:lnTo>
                  <a:pt x="2735606" y="547602"/>
                </a:lnTo>
                <a:close/>
              </a:path>
              <a:path w="4096384" h="836930">
                <a:moveTo>
                  <a:pt x="3084522" y="557530"/>
                </a:moveTo>
                <a:lnTo>
                  <a:pt x="3078668" y="553720"/>
                </a:lnTo>
                <a:lnTo>
                  <a:pt x="3078334" y="553720"/>
                </a:lnTo>
                <a:lnTo>
                  <a:pt x="3081340" y="547370"/>
                </a:lnTo>
                <a:lnTo>
                  <a:pt x="3082275" y="551377"/>
                </a:lnTo>
                <a:lnTo>
                  <a:pt x="3082383" y="552714"/>
                </a:lnTo>
                <a:lnTo>
                  <a:pt x="3082921" y="553458"/>
                </a:lnTo>
                <a:lnTo>
                  <a:pt x="3084522" y="557530"/>
                </a:lnTo>
                <a:close/>
              </a:path>
              <a:path w="4096384" h="836930">
                <a:moveTo>
                  <a:pt x="3135157" y="554990"/>
                </a:moveTo>
                <a:lnTo>
                  <a:pt x="3135802" y="552558"/>
                </a:lnTo>
                <a:lnTo>
                  <a:pt x="3137671" y="547370"/>
                </a:lnTo>
                <a:lnTo>
                  <a:pt x="3135157" y="554990"/>
                </a:lnTo>
                <a:close/>
              </a:path>
              <a:path w="4096384" h="836930">
                <a:moveTo>
                  <a:pt x="3143206" y="575310"/>
                </a:moveTo>
                <a:lnTo>
                  <a:pt x="3133474" y="575310"/>
                </a:lnTo>
                <a:lnTo>
                  <a:pt x="3139504" y="567690"/>
                </a:lnTo>
                <a:lnTo>
                  <a:pt x="3141168" y="565179"/>
                </a:lnTo>
                <a:lnTo>
                  <a:pt x="3147690" y="561454"/>
                </a:lnTo>
                <a:lnTo>
                  <a:pt x="3147788" y="561018"/>
                </a:lnTo>
                <a:lnTo>
                  <a:pt x="3147041" y="558702"/>
                </a:lnTo>
                <a:lnTo>
                  <a:pt x="3146052" y="554990"/>
                </a:lnTo>
                <a:lnTo>
                  <a:pt x="3135157" y="554990"/>
                </a:lnTo>
                <a:lnTo>
                  <a:pt x="3137671" y="547370"/>
                </a:lnTo>
                <a:lnTo>
                  <a:pt x="3154599" y="547371"/>
                </a:lnTo>
                <a:lnTo>
                  <a:pt x="3156198" y="548656"/>
                </a:lnTo>
                <a:lnTo>
                  <a:pt x="3159344" y="549910"/>
                </a:lnTo>
                <a:lnTo>
                  <a:pt x="3148901" y="549910"/>
                </a:lnTo>
                <a:lnTo>
                  <a:pt x="3146210" y="551180"/>
                </a:lnTo>
                <a:lnTo>
                  <a:pt x="3148283" y="553602"/>
                </a:lnTo>
                <a:lnTo>
                  <a:pt x="3148407" y="553833"/>
                </a:lnTo>
                <a:lnTo>
                  <a:pt x="3148901" y="556260"/>
                </a:lnTo>
                <a:lnTo>
                  <a:pt x="3158442" y="556260"/>
                </a:lnTo>
                <a:lnTo>
                  <a:pt x="3155421" y="560070"/>
                </a:lnTo>
                <a:lnTo>
                  <a:pt x="3154414" y="560070"/>
                </a:lnTo>
                <a:lnTo>
                  <a:pt x="3153779" y="561326"/>
                </a:lnTo>
                <a:lnTo>
                  <a:pt x="3156742" y="563880"/>
                </a:lnTo>
                <a:lnTo>
                  <a:pt x="3147917" y="563880"/>
                </a:lnTo>
                <a:lnTo>
                  <a:pt x="3145804" y="565100"/>
                </a:lnTo>
                <a:lnTo>
                  <a:pt x="3145909" y="565868"/>
                </a:lnTo>
                <a:lnTo>
                  <a:pt x="3146393" y="567690"/>
                </a:lnTo>
                <a:lnTo>
                  <a:pt x="3148049" y="567690"/>
                </a:lnTo>
                <a:lnTo>
                  <a:pt x="3140022" y="574040"/>
                </a:lnTo>
                <a:lnTo>
                  <a:pt x="3143206" y="575310"/>
                </a:lnTo>
                <a:close/>
              </a:path>
              <a:path w="4096384" h="836930">
                <a:moveTo>
                  <a:pt x="3326905" y="561340"/>
                </a:moveTo>
                <a:lnTo>
                  <a:pt x="3318877" y="561340"/>
                </a:lnTo>
                <a:lnTo>
                  <a:pt x="3315770" y="559096"/>
                </a:lnTo>
                <a:lnTo>
                  <a:pt x="3315841" y="558758"/>
                </a:lnTo>
                <a:lnTo>
                  <a:pt x="3315718" y="558215"/>
                </a:lnTo>
                <a:lnTo>
                  <a:pt x="3317692" y="554990"/>
                </a:lnTo>
                <a:lnTo>
                  <a:pt x="3322400" y="552450"/>
                </a:lnTo>
                <a:lnTo>
                  <a:pt x="3328921" y="547370"/>
                </a:lnTo>
                <a:lnTo>
                  <a:pt x="3326905" y="561340"/>
                </a:lnTo>
                <a:close/>
              </a:path>
              <a:path w="4096384" h="836930">
                <a:moveTo>
                  <a:pt x="3331694" y="570121"/>
                </a:moveTo>
                <a:lnTo>
                  <a:pt x="3326571" y="562833"/>
                </a:lnTo>
                <a:lnTo>
                  <a:pt x="3326502" y="562544"/>
                </a:lnTo>
                <a:lnTo>
                  <a:pt x="3326747" y="561340"/>
                </a:lnTo>
                <a:lnTo>
                  <a:pt x="3326905" y="561340"/>
                </a:lnTo>
                <a:lnTo>
                  <a:pt x="3328921" y="547370"/>
                </a:lnTo>
                <a:lnTo>
                  <a:pt x="3339652" y="547370"/>
                </a:lnTo>
                <a:lnTo>
                  <a:pt x="3339149" y="548640"/>
                </a:lnTo>
                <a:lnTo>
                  <a:pt x="3355741" y="548640"/>
                </a:lnTo>
                <a:lnTo>
                  <a:pt x="3361621" y="549910"/>
                </a:lnTo>
                <a:lnTo>
                  <a:pt x="3345653" y="549917"/>
                </a:lnTo>
                <a:lnTo>
                  <a:pt x="3337800" y="551180"/>
                </a:lnTo>
                <a:lnTo>
                  <a:pt x="3330087" y="551180"/>
                </a:lnTo>
                <a:lnTo>
                  <a:pt x="3335135" y="554990"/>
                </a:lnTo>
                <a:lnTo>
                  <a:pt x="3333276" y="556260"/>
                </a:lnTo>
                <a:lnTo>
                  <a:pt x="3327913" y="556260"/>
                </a:lnTo>
                <a:lnTo>
                  <a:pt x="3328267" y="560168"/>
                </a:lnTo>
                <a:lnTo>
                  <a:pt x="3328597" y="562623"/>
                </a:lnTo>
                <a:lnTo>
                  <a:pt x="3333530" y="569642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3537" y="553720"/>
                </a:moveTo>
                <a:lnTo>
                  <a:pt x="3430014" y="553720"/>
                </a:lnTo>
                <a:lnTo>
                  <a:pt x="3430996" y="551180"/>
                </a:lnTo>
                <a:lnTo>
                  <a:pt x="3440392" y="547370"/>
                </a:lnTo>
                <a:lnTo>
                  <a:pt x="3433537" y="553720"/>
                </a:lnTo>
                <a:close/>
              </a:path>
              <a:path w="4096384" h="836930">
                <a:moveTo>
                  <a:pt x="3483652" y="548135"/>
                </a:moveTo>
                <a:lnTo>
                  <a:pt x="3482646" y="547370"/>
                </a:lnTo>
                <a:lnTo>
                  <a:pt x="3483726" y="547801"/>
                </a:lnTo>
                <a:lnTo>
                  <a:pt x="3483652" y="548135"/>
                </a:lnTo>
                <a:close/>
              </a:path>
              <a:path w="4096384" h="836930">
                <a:moveTo>
                  <a:pt x="3483726" y="547801"/>
                </a:moveTo>
                <a:lnTo>
                  <a:pt x="3482646" y="547370"/>
                </a:lnTo>
                <a:lnTo>
                  <a:pt x="3483821" y="547370"/>
                </a:lnTo>
                <a:lnTo>
                  <a:pt x="3483726" y="547801"/>
                </a:lnTo>
                <a:close/>
              </a:path>
              <a:path w="4096384" h="836930">
                <a:moveTo>
                  <a:pt x="3496403" y="549910"/>
                </a:moveTo>
                <a:lnTo>
                  <a:pt x="3496056" y="549910"/>
                </a:lnTo>
                <a:lnTo>
                  <a:pt x="3497581" y="547370"/>
                </a:lnTo>
                <a:lnTo>
                  <a:pt x="3496403" y="549910"/>
                </a:lnTo>
                <a:close/>
              </a:path>
              <a:path w="4096384" h="836930">
                <a:moveTo>
                  <a:pt x="3497574" y="557530"/>
                </a:moveTo>
                <a:lnTo>
                  <a:pt x="3492867" y="557530"/>
                </a:lnTo>
                <a:lnTo>
                  <a:pt x="3497581" y="547370"/>
                </a:lnTo>
                <a:lnTo>
                  <a:pt x="3500591" y="547370"/>
                </a:lnTo>
                <a:lnTo>
                  <a:pt x="3502911" y="551180"/>
                </a:lnTo>
                <a:lnTo>
                  <a:pt x="3499055" y="551180"/>
                </a:lnTo>
                <a:lnTo>
                  <a:pt x="3497574" y="557530"/>
                </a:lnTo>
                <a:close/>
              </a:path>
              <a:path w="4096384" h="836930">
                <a:moveTo>
                  <a:pt x="3773129" y="554990"/>
                </a:moveTo>
                <a:lnTo>
                  <a:pt x="3765926" y="554990"/>
                </a:lnTo>
                <a:lnTo>
                  <a:pt x="3771623" y="547370"/>
                </a:lnTo>
                <a:lnTo>
                  <a:pt x="3772697" y="552049"/>
                </a:lnTo>
                <a:lnTo>
                  <a:pt x="3772823" y="552706"/>
                </a:lnTo>
                <a:lnTo>
                  <a:pt x="3773129" y="554990"/>
                </a:lnTo>
                <a:close/>
              </a:path>
              <a:path w="4096384" h="836930">
                <a:moveTo>
                  <a:pt x="3778328" y="554990"/>
                </a:moveTo>
                <a:lnTo>
                  <a:pt x="3773129" y="554990"/>
                </a:lnTo>
                <a:lnTo>
                  <a:pt x="3772823" y="552706"/>
                </a:lnTo>
                <a:lnTo>
                  <a:pt x="3771623" y="547370"/>
                </a:lnTo>
                <a:lnTo>
                  <a:pt x="3774961" y="547370"/>
                </a:lnTo>
                <a:lnTo>
                  <a:pt x="3774785" y="548640"/>
                </a:lnTo>
                <a:lnTo>
                  <a:pt x="3799792" y="548640"/>
                </a:lnTo>
                <a:lnTo>
                  <a:pt x="3793087" y="551180"/>
                </a:lnTo>
                <a:lnTo>
                  <a:pt x="3783092" y="551180"/>
                </a:lnTo>
                <a:lnTo>
                  <a:pt x="3782433" y="552333"/>
                </a:lnTo>
                <a:lnTo>
                  <a:pt x="3782323" y="552477"/>
                </a:lnTo>
                <a:lnTo>
                  <a:pt x="3778328" y="554990"/>
                </a:lnTo>
                <a:close/>
              </a:path>
              <a:path w="4096384" h="836930">
                <a:moveTo>
                  <a:pt x="4027599" y="560070"/>
                </a:moveTo>
                <a:lnTo>
                  <a:pt x="4023068" y="552450"/>
                </a:lnTo>
                <a:lnTo>
                  <a:pt x="4022734" y="552450"/>
                </a:lnTo>
                <a:lnTo>
                  <a:pt x="4028273" y="547370"/>
                </a:lnTo>
                <a:lnTo>
                  <a:pt x="4028149" y="554893"/>
                </a:lnTo>
                <a:lnTo>
                  <a:pt x="4027599" y="560070"/>
                </a:lnTo>
                <a:close/>
              </a:path>
              <a:path w="4096384" h="836930">
                <a:moveTo>
                  <a:pt x="4030161" y="560070"/>
                </a:moveTo>
                <a:lnTo>
                  <a:pt x="4027599" y="560070"/>
                </a:lnTo>
                <a:lnTo>
                  <a:pt x="4028149" y="554893"/>
                </a:lnTo>
                <a:lnTo>
                  <a:pt x="4028273" y="547370"/>
                </a:lnTo>
                <a:lnTo>
                  <a:pt x="4029243" y="547370"/>
                </a:lnTo>
                <a:lnTo>
                  <a:pt x="4029439" y="549910"/>
                </a:lnTo>
                <a:lnTo>
                  <a:pt x="4035653" y="549910"/>
                </a:lnTo>
                <a:lnTo>
                  <a:pt x="4033873" y="551180"/>
                </a:lnTo>
                <a:lnTo>
                  <a:pt x="4036811" y="553720"/>
                </a:lnTo>
                <a:lnTo>
                  <a:pt x="4050521" y="553720"/>
                </a:lnTo>
                <a:lnTo>
                  <a:pt x="4050986" y="554828"/>
                </a:lnTo>
                <a:lnTo>
                  <a:pt x="4050045" y="554990"/>
                </a:lnTo>
                <a:lnTo>
                  <a:pt x="4061597" y="554990"/>
                </a:lnTo>
                <a:lnTo>
                  <a:pt x="4061799" y="556260"/>
                </a:lnTo>
                <a:lnTo>
                  <a:pt x="4041166" y="556260"/>
                </a:lnTo>
                <a:lnTo>
                  <a:pt x="4041777" y="557530"/>
                </a:lnTo>
                <a:lnTo>
                  <a:pt x="4030938" y="557530"/>
                </a:lnTo>
                <a:lnTo>
                  <a:pt x="4030161" y="560070"/>
                </a:lnTo>
                <a:close/>
              </a:path>
              <a:path w="4096384" h="836930">
                <a:moveTo>
                  <a:pt x="4090609" y="557530"/>
                </a:moveTo>
                <a:lnTo>
                  <a:pt x="4090515" y="551961"/>
                </a:lnTo>
                <a:lnTo>
                  <a:pt x="4089627" y="547370"/>
                </a:lnTo>
                <a:lnTo>
                  <a:pt x="4095815" y="551180"/>
                </a:lnTo>
                <a:lnTo>
                  <a:pt x="4095658" y="551180"/>
                </a:lnTo>
                <a:lnTo>
                  <a:pt x="4090609" y="557530"/>
                </a:lnTo>
                <a:close/>
              </a:path>
              <a:path w="4096384" h="836930">
                <a:moveTo>
                  <a:pt x="4095854" y="552450"/>
                </a:moveTo>
                <a:lnTo>
                  <a:pt x="4094983" y="552450"/>
                </a:lnTo>
                <a:lnTo>
                  <a:pt x="4095815" y="551180"/>
                </a:lnTo>
                <a:lnTo>
                  <a:pt x="4089627" y="547370"/>
                </a:lnTo>
                <a:lnTo>
                  <a:pt x="4095854" y="547370"/>
                </a:lnTo>
                <a:lnTo>
                  <a:pt x="4095854" y="552450"/>
                </a:lnTo>
                <a:close/>
              </a:path>
              <a:path w="4096384" h="836930">
                <a:moveTo>
                  <a:pt x="2028822" y="549910"/>
                </a:moveTo>
                <a:lnTo>
                  <a:pt x="2026474" y="547371"/>
                </a:lnTo>
                <a:lnTo>
                  <a:pt x="2028547" y="548243"/>
                </a:lnTo>
                <a:lnTo>
                  <a:pt x="2028822" y="549910"/>
                </a:lnTo>
                <a:close/>
              </a:path>
              <a:path w="4096384" h="836930">
                <a:moveTo>
                  <a:pt x="1404423" y="551180"/>
                </a:moveTo>
                <a:lnTo>
                  <a:pt x="1402085" y="549917"/>
                </a:lnTo>
                <a:lnTo>
                  <a:pt x="1401994" y="548585"/>
                </a:lnTo>
                <a:lnTo>
                  <a:pt x="1403736" y="547485"/>
                </a:lnTo>
                <a:lnTo>
                  <a:pt x="1404243" y="547574"/>
                </a:lnTo>
                <a:lnTo>
                  <a:pt x="1405843" y="548585"/>
                </a:lnTo>
                <a:lnTo>
                  <a:pt x="1405967" y="548925"/>
                </a:lnTo>
                <a:lnTo>
                  <a:pt x="1406083" y="549786"/>
                </a:lnTo>
                <a:lnTo>
                  <a:pt x="1406007" y="549979"/>
                </a:lnTo>
                <a:lnTo>
                  <a:pt x="1404423" y="551180"/>
                </a:lnTo>
                <a:close/>
              </a:path>
              <a:path w="4096384" h="836930">
                <a:moveTo>
                  <a:pt x="576516" y="565150"/>
                </a:moveTo>
                <a:lnTo>
                  <a:pt x="575344" y="557530"/>
                </a:lnTo>
                <a:lnTo>
                  <a:pt x="575219" y="556577"/>
                </a:lnTo>
                <a:lnTo>
                  <a:pt x="575116" y="554893"/>
                </a:lnTo>
                <a:lnTo>
                  <a:pt x="580537" y="549910"/>
                </a:lnTo>
                <a:lnTo>
                  <a:pt x="581545" y="549910"/>
                </a:lnTo>
                <a:lnTo>
                  <a:pt x="583904" y="548585"/>
                </a:lnTo>
                <a:lnTo>
                  <a:pt x="587334" y="547544"/>
                </a:lnTo>
                <a:lnTo>
                  <a:pt x="591267" y="554990"/>
                </a:lnTo>
                <a:lnTo>
                  <a:pt x="582383" y="554990"/>
                </a:lnTo>
                <a:lnTo>
                  <a:pt x="576516" y="565150"/>
                </a:lnTo>
                <a:close/>
              </a:path>
              <a:path w="4096384" h="836930">
                <a:moveTo>
                  <a:pt x="1411626" y="552450"/>
                </a:moveTo>
                <a:lnTo>
                  <a:pt x="1410958" y="552450"/>
                </a:lnTo>
                <a:lnTo>
                  <a:pt x="1410120" y="551180"/>
                </a:lnTo>
                <a:lnTo>
                  <a:pt x="1404423" y="551180"/>
                </a:lnTo>
                <a:lnTo>
                  <a:pt x="1406007" y="549979"/>
                </a:lnTo>
                <a:lnTo>
                  <a:pt x="1406083" y="549786"/>
                </a:lnTo>
                <a:lnTo>
                  <a:pt x="1405967" y="548925"/>
                </a:lnTo>
                <a:lnTo>
                  <a:pt x="1405843" y="548585"/>
                </a:lnTo>
                <a:lnTo>
                  <a:pt x="1404243" y="547574"/>
                </a:lnTo>
                <a:lnTo>
                  <a:pt x="1410290" y="548640"/>
                </a:lnTo>
                <a:lnTo>
                  <a:pt x="1415482" y="548640"/>
                </a:lnTo>
                <a:lnTo>
                  <a:pt x="1411626" y="552450"/>
                </a:lnTo>
                <a:close/>
              </a:path>
              <a:path w="4096384" h="836930">
                <a:moveTo>
                  <a:pt x="2735231" y="548640"/>
                </a:moveTo>
                <a:lnTo>
                  <a:pt x="2733851" y="548640"/>
                </a:lnTo>
                <a:lnTo>
                  <a:pt x="2735606" y="547602"/>
                </a:lnTo>
                <a:lnTo>
                  <a:pt x="2735231" y="548640"/>
                </a:lnTo>
                <a:close/>
              </a:path>
              <a:path w="4096384" h="836930">
                <a:moveTo>
                  <a:pt x="3488699" y="556260"/>
                </a:moveTo>
                <a:lnTo>
                  <a:pt x="3484931" y="556260"/>
                </a:lnTo>
                <a:lnTo>
                  <a:pt x="3484625" y="554537"/>
                </a:lnTo>
                <a:lnTo>
                  <a:pt x="3484525" y="553602"/>
                </a:lnTo>
                <a:lnTo>
                  <a:pt x="3485985" y="549910"/>
                </a:lnTo>
                <a:lnTo>
                  <a:pt x="3483814" y="548258"/>
                </a:lnTo>
                <a:lnTo>
                  <a:pt x="3483726" y="547801"/>
                </a:lnTo>
                <a:lnTo>
                  <a:pt x="3489010" y="549910"/>
                </a:lnTo>
                <a:lnTo>
                  <a:pt x="3491443" y="553647"/>
                </a:lnTo>
                <a:lnTo>
                  <a:pt x="3491342" y="553854"/>
                </a:lnTo>
                <a:lnTo>
                  <a:pt x="3488699" y="556260"/>
                </a:lnTo>
                <a:close/>
              </a:path>
              <a:path w="4096384" h="836930">
                <a:moveTo>
                  <a:pt x="304629" y="548640"/>
                </a:moveTo>
                <a:lnTo>
                  <a:pt x="304796" y="547877"/>
                </a:lnTo>
                <a:lnTo>
                  <a:pt x="305202" y="548442"/>
                </a:lnTo>
                <a:lnTo>
                  <a:pt x="304629" y="548640"/>
                </a:lnTo>
                <a:close/>
              </a:path>
              <a:path w="4096384" h="836930">
                <a:moveTo>
                  <a:pt x="1788777" y="551180"/>
                </a:moveTo>
                <a:lnTo>
                  <a:pt x="1786949" y="550213"/>
                </a:lnTo>
                <a:lnTo>
                  <a:pt x="1786794" y="549511"/>
                </a:lnTo>
                <a:lnTo>
                  <a:pt x="1786676" y="548585"/>
                </a:lnTo>
                <a:lnTo>
                  <a:pt x="1787322" y="548112"/>
                </a:lnTo>
                <a:lnTo>
                  <a:pt x="1788777" y="551180"/>
                </a:lnTo>
                <a:close/>
              </a:path>
              <a:path w="4096384" h="836930">
                <a:moveTo>
                  <a:pt x="3485483" y="551180"/>
                </a:moveTo>
                <a:lnTo>
                  <a:pt x="3482980" y="551180"/>
                </a:lnTo>
                <a:lnTo>
                  <a:pt x="3483652" y="548135"/>
                </a:lnTo>
                <a:lnTo>
                  <a:pt x="3485985" y="549910"/>
                </a:lnTo>
                <a:lnTo>
                  <a:pt x="3485483" y="551180"/>
                </a:lnTo>
                <a:close/>
              </a:path>
              <a:path w="4096384" h="836930">
                <a:moveTo>
                  <a:pt x="2032508" y="549910"/>
                </a:moveTo>
                <a:lnTo>
                  <a:pt x="2028822" y="549910"/>
                </a:lnTo>
                <a:lnTo>
                  <a:pt x="2028547" y="548243"/>
                </a:lnTo>
                <a:lnTo>
                  <a:pt x="2032508" y="549910"/>
                </a:lnTo>
                <a:close/>
              </a:path>
              <a:path w="4096384" h="836930">
                <a:moveTo>
                  <a:pt x="2731677" y="557530"/>
                </a:moveTo>
                <a:lnTo>
                  <a:pt x="2729837" y="551180"/>
                </a:lnTo>
                <a:lnTo>
                  <a:pt x="2728986" y="551180"/>
                </a:lnTo>
                <a:lnTo>
                  <a:pt x="2734127" y="548258"/>
                </a:lnTo>
                <a:lnTo>
                  <a:pt x="2733851" y="548640"/>
                </a:lnTo>
                <a:lnTo>
                  <a:pt x="2735231" y="548640"/>
                </a:lnTo>
                <a:lnTo>
                  <a:pt x="2733724" y="552745"/>
                </a:lnTo>
                <a:lnTo>
                  <a:pt x="2731677" y="557530"/>
                </a:lnTo>
                <a:close/>
              </a:path>
              <a:path w="4096384" h="836930">
                <a:moveTo>
                  <a:pt x="1056927" y="551180"/>
                </a:moveTo>
                <a:lnTo>
                  <a:pt x="1053575" y="551180"/>
                </a:lnTo>
                <a:lnTo>
                  <a:pt x="1053575" y="549910"/>
                </a:lnTo>
                <a:lnTo>
                  <a:pt x="1055398" y="548656"/>
                </a:lnTo>
                <a:lnTo>
                  <a:pt x="1058199" y="548300"/>
                </a:lnTo>
                <a:lnTo>
                  <a:pt x="1056927" y="551180"/>
                </a:lnTo>
                <a:close/>
              </a:path>
              <a:path w="4096384" h="836930">
                <a:moveTo>
                  <a:pt x="2227373" y="548640"/>
                </a:moveTo>
                <a:lnTo>
                  <a:pt x="2227124" y="548640"/>
                </a:lnTo>
                <a:lnTo>
                  <a:pt x="2227299" y="548418"/>
                </a:lnTo>
                <a:lnTo>
                  <a:pt x="2227373" y="548640"/>
                </a:lnTo>
                <a:close/>
              </a:path>
              <a:path w="4096384" h="836930">
                <a:moveTo>
                  <a:pt x="305343" y="548640"/>
                </a:moveTo>
                <a:lnTo>
                  <a:pt x="304629" y="548640"/>
                </a:lnTo>
                <a:lnTo>
                  <a:pt x="305202" y="548442"/>
                </a:lnTo>
                <a:lnTo>
                  <a:pt x="305343" y="548640"/>
                </a:lnTo>
                <a:close/>
              </a:path>
              <a:path w="4096384" h="836930">
                <a:moveTo>
                  <a:pt x="583807" y="548640"/>
                </a:moveTo>
                <a:close/>
              </a:path>
              <a:path w="4096384" h="836930">
                <a:moveTo>
                  <a:pt x="20371" y="556943"/>
                </a:moveTo>
                <a:lnTo>
                  <a:pt x="11448" y="548640"/>
                </a:lnTo>
                <a:lnTo>
                  <a:pt x="18323" y="548640"/>
                </a:lnTo>
                <a:lnTo>
                  <a:pt x="19161" y="549910"/>
                </a:lnTo>
                <a:lnTo>
                  <a:pt x="20163" y="549910"/>
                </a:lnTo>
                <a:lnTo>
                  <a:pt x="20877" y="550992"/>
                </a:lnTo>
                <a:lnTo>
                  <a:pt x="20786" y="556410"/>
                </a:lnTo>
                <a:lnTo>
                  <a:pt x="20371" y="556943"/>
                </a:lnTo>
                <a:close/>
              </a:path>
              <a:path w="4096384" h="836930">
                <a:moveTo>
                  <a:pt x="29553" y="549910"/>
                </a:moveTo>
                <a:lnTo>
                  <a:pt x="19161" y="549910"/>
                </a:lnTo>
                <a:lnTo>
                  <a:pt x="18323" y="548640"/>
                </a:lnTo>
                <a:lnTo>
                  <a:pt x="31020" y="548640"/>
                </a:lnTo>
                <a:lnTo>
                  <a:pt x="29553" y="549910"/>
                </a:lnTo>
                <a:close/>
              </a:path>
              <a:path w="4096384" h="836930">
                <a:moveTo>
                  <a:pt x="158291" y="568960"/>
                </a:moveTo>
                <a:lnTo>
                  <a:pt x="157282" y="568960"/>
                </a:lnTo>
                <a:lnTo>
                  <a:pt x="157263" y="561326"/>
                </a:lnTo>
                <a:lnTo>
                  <a:pt x="151695" y="557481"/>
                </a:lnTo>
                <a:lnTo>
                  <a:pt x="148734" y="554809"/>
                </a:lnTo>
                <a:lnTo>
                  <a:pt x="146557" y="552450"/>
                </a:lnTo>
                <a:lnTo>
                  <a:pt x="144710" y="548640"/>
                </a:lnTo>
                <a:lnTo>
                  <a:pt x="167170" y="548640"/>
                </a:lnTo>
                <a:lnTo>
                  <a:pt x="165330" y="549910"/>
                </a:lnTo>
                <a:lnTo>
                  <a:pt x="153566" y="549910"/>
                </a:lnTo>
                <a:lnTo>
                  <a:pt x="161023" y="561326"/>
                </a:lnTo>
                <a:lnTo>
                  <a:pt x="160805" y="567690"/>
                </a:lnTo>
                <a:lnTo>
                  <a:pt x="158291" y="568960"/>
                </a:lnTo>
                <a:close/>
              </a:path>
              <a:path w="4096384" h="836930">
                <a:moveTo>
                  <a:pt x="166168" y="552450"/>
                </a:moveTo>
                <a:lnTo>
                  <a:pt x="165159" y="552450"/>
                </a:lnTo>
                <a:lnTo>
                  <a:pt x="165330" y="549910"/>
                </a:lnTo>
                <a:lnTo>
                  <a:pt x="167170" y="548640"/>
                </a:lnTo>
                <a:lnTo>
                  <a:pt x="168178" y="548640"/>
                </a:lnTo>
                <a:lnTo>
                  <a:pt x="168305" y="550532"/>
                </a:lnTo>
                <a:lnTo>
                  <a:pt x="168237" y="551244"/>
                </a:lnTo>
                <a:lnTo>
                  <a:pt x="166168" y="552450"/>
                </a:lnTo>
                <a:close/>
              </a:path>
              <a:path w="4096384" h="836930">
                <a:moveTo>
                  <a:pt x="273084" y="548993"/>
                </a:moveTo>
                <a:lnTo>
                  <a:pt x="272780" y="548640"/>
                </a:lnTo>
                <a:lnTo>
                  <a:pt x="273244" y="548640"/>
                </a:lnTo>
                <a:lnTo>
                  <a:pt x="273084" y="548993"/>
                </a:lnTo>
                <a:close/>
              </a:path>
              <a:path w="4096384" h="836930">
                <a:moveTo>
                  <a:pt x="406874" y="551180"/>
                </a:moveTo>
                <a:lnTo>
                  <a:pt x="406376" y="548640"/>
                </a:lnTo>
                <a:lnTo>
                  <a:pt x="407259" y="550213"/>
                </a:lnTo>
                <a:lnTo>
                  <a:pt x="407150" y="550740"/>
                </a:lnTo>
                <a:lnTo>
                  <a:pt x="406874" y="551180"/>
                </a:lnTo>
                <a:close/>
              </a:path>
              <a:path w="4096384" h="836930">
                <a:moveTo>
                  <a:pt x="407364" y="550400"/>
                </a:moveTo>
                <a:lnTo>
                  <a:pt x="406376" y="548640"/>
                </a:lnTo>
                <a:lnTo>
                  <a:pt x="408469" y="548640"/>
                </a:lnTo>
                <a:lnTo>
                  <a:pt x="407364" y="550400"/>
                </a:lnTo>
                <a:close/>
              </a:path>
              <a:path w="4096384" h="836930">
                <a:moveTo>
                  <a:pt x="667830" y="552450"/>
                </a:moveTo>
                <a:lnTo>
                  <a:pt x="666447" y="551180"/>
                </a:lnTo>
                <a:lnTo>
                  <a:pt x="665191" y="548640"/>
                </a:lnTo>
                <a:lnTo>
                  <a:pt x="666700" y="549910"/>
                </a:lnTo>
                <a:lnTo>
                  <a:pt x="667830" y="552450"/>
                </a:lnTo>
                <a:close/>
              </a:path>
              <a:path w="4096384" h="836930">
                <a:moveTo>
                  <a:pt x="672984" y="552450"/>
                </a:moveTo>
                <a:lnTo>
                  <a:pt x="667830" y="552450"/>
                </a:lnTo>
                <a:lnTo>
                  <a:pt x="666700" y="549910"/>
                </a:lnTo>
                <a:lnTo>
                  <a:pt x="665191" y="548640"/>
                </a:lnTo>
                <a:lnTo>
                  <a:pt x="674000" y="548640"/>
                </a:lnTo>
                <a:lnTo>
                  <a:pt x="672984" y="552450"/>
                </a:lnTo>
                <a:close/>
              </a:path>
              <a:path w="4096384" h="836930">
                <a:moveTo>
                  <a:pt x="698288" y="556836"/>
                </a:moveTo>
                <a:lnTo>
                  <a:pt x="698088" y="555317"/>
                </a:lnTo>
                <a:lnTo>
                  <a:pt x="697968" y="554893"/>
                </a:lnTo>
                <a:lnTo>
                  <a:pt x="695026" y="551180"/>
                </a:lnTo>
                <a:lnTo>
                  <a:pt x="698883" y="548640"/>
                </a:lnTo>
                <a:lnTo>
                  <a:pt x="701010" y="548640"/>
                </a:lnTo>
                <a:lnTo>
                  <a:pt x="703343" y="551180"/>
                </a:lnTo>
                <a:lnTo>
                  <a:pt x="705834" y="552450"/>
                </a:lnTo>
                <a:lnTo>
                  <a:pt x="716666" y="552450"/>
                </a:lnTo>
                <a:lnTo>
                  <a:pt x="716673" y="553720"/>
                </a:lnTo>
                <a:lnTo>
                  <a:pt x="711121" y="553720"/>
                </a:lnTo>
                <a:lnTo>
                  <a:pt x="708770" y="556260"/>
                </a:lnTo>
                <a:lnTo>
                  <a:pt x="698379" y="556260"/>
                </a:lnTo>
                <a:lnTo>
                  <a:pt x="698288" y="556836"/>
                </a:lnTo>
                <a:close/>
              </a:path>
              <a:path w="4096384" h="836930">
                <a:moveTo>
                  <a:pt x="705834" y="552450"/>
                </a:moveTo>
                <a:lnTo>
                  <a:pt x="703343" y="551180"/>
                </a:lnTo>
                <a:lnTo>
                  <a:pt x="701010" y="548640"/>
                </a:lnTo>
                <a:lnTo>
                  <a:pt x="705408" y="548640"/>
                </a:lnTo>
                <a:lnTo>
                  <a:pt x="706718" y="551587"/>
                </a:lnTo>
                <a:lnTo>
                  <a:pt x="705834" y="552450"/>
                </a:lnTo>
                <a:close/>
              </a:path>
              <a:path w="4096384" h="836930">
                <a:moveTo>
                  <a:pt x="729219" y="561340"/>
                </a:moveTo>
                <a:lnTo>
                  <a:pt x="724197" y="557530"/>
                </a:lnTo>
                <a:lnTo>
                  <a:pt x="720845" y="557530"/>
                </a:lnTo>
                <a:lnTo>
                  <a:pt x="728722" y="548640"/>
                </a:lnTo>
                <a:lnTo>
                  <a:pt x="728846" y="556577"/>
                </a:lnTo>
                <a:lnTo>
                  <a:pt x="729219" y="561340"/>
                </a:lnTo>
                <a:close/>
              </a:path>
              <a:path w="4096384" h="836930">
                <a:moveTo>
                  <a:pt x="730750" y="561340"/>
                </a:moveTo>
                <a:lnTo>
                  <a:pt x="729219" y="561340"/>
                </a:lnTo>
                <a:lnTo>
                  <a:pt x="728846" y="556577"/>
                </a:lnTo>
                <a:lnTo>
                  <a:pt x="728722" y="548640"/>
                </a:lnTo>
                <a:lnTo>
                  <a:pt x="732238" y="548640"/>
                </a:lnTo>
                <a:lnTo>
                  <a:pt x="729447" y="552373"/>
                </a:lnTo>
                <a:lnTo>
                  <a:pt x="733751" y="553720"/>
                </a:lnTo>
                <a:lnTo>
                  <a:pt x="738552" y="553720"/>
                </a:lnTo>
                <a:lnTo>
                  <a:pt x="737828" y="554990"/>
                </a:lnTo>
                <a:lnTo>
                  <a:pt x="732238" y="554990"/>
                </a:lnTo>
                <a:lnTo>
                  <a:pt x="730750" y="561340"/>
                </a:lnTo>
                <a:close/>
              </a:path>
              <a:path w="4096384" h="836930">
                <a:moveTo>
                  <a:pt x="733751" y="553720"/>
                </a:moveTo>
                <a:lnTo>
                  <a:pt x="729485" y="552477"/>
                </a:lnTo>
                <a:lnTo>
                  <a:pt x="732238" y="548640"/>
                </a:lnTo>
                <a:lnTo>
                  <a:pt x="732958" y="549979"/>
                </a:lnTo>
                <a:lnTo>
                  <a:pt x="733751" y="551180"/>
                </a:lnTo>
                <a:lnTo>
                  <a:pt x="734418" y="551180"/>
                </a:lnTo>
                <a:lnTo>
                  <a:pt x="733751" y="553720"/>
                </a:lnTo>
                <a:close/>
              </a:path>
              <a:path w="4096384" h="836930">
                <a:moveTo>
                  <a:pt x="738552" y="553720"/>
                </a:moveTo>
                <a:lnTo>
                  <a:pt x="733751" y="553720"/>
                </a:lnTo>
                <a:lnTo>
                  <a:pt x="734418" y="551180"/>
                </a:lnTo>
                <a:lnTo>
                  <a:pt x="733751" y="551180"/>
                </a:lnTo>
                <a:lnTo>
                  <a:pt x="732785" y="549670"/>
                </a:lnTo>
                <a:lnTo>
                  <a:pt x="732238" y="548640"/>
                </a:lnTo>
                <a:lnTo>
                  <a:pt x="740456" y="548640"/>
                </a:lnTo>
                <a:lnTo>
                  <a:pt x="745484" y="552450"/>
                </a:lnTo>
                <a:lnTo>
                  <a:pt x="739277" y="552450"/>
                </a:lnTo>
                <a:lnTo>
                  <a:pt x="738552" y="553720"/>
                </a:lnTo>
                <a:close/>
              </a:path>
              <a:path w="4096384" h="836930">
                <a:moveTo>
                  <a:pt x="745484" y="553720"/>
                </a:moveTo>
                <a:lnTo>
                  <a:pt x="745384" y="552373"/>
                </a:lnTo>
                <a:lnTo>
                  <a:pt x="740456" y="548640"/>
                </a:lnTo>
                <a:lnTo>
                  <a:pt x="752189" y="548640"/>
                </a:lnTo>
                <a:lnTo>
                  <a:pt x="745484" y="553720"/>
                </a:lnTo>
                <a:close/>
              </a:path>
              <a:path w="4096384" h="836930">
                <a:moveTo>
                  <a:pt x="758477" y="553720"/>
                </a:moveTo>
                <a:lnTo>
                  <a:pt x="745484" y="553720"/>
                </a:lnTo>
                <a:lnTo>
                  <a:pt x="752189" y="548640"/>
                </a:lnTo>
                <a:lnTo>
                  <a:pt x="755562" y="548640"/>
                </a:lnTo>
                <a:lnTo>
                  <a:pt x="756717" y="549917"/>
                </a:lnTo>
                <a:lnTo>
                  <a:pt x="758477" y="553720"/>
                </a:lnTo>
                <a:close/>
              </a:path>
              <a:path w="4096384" h="836930">
                <a:moveTo>
                  <a:pt x="834741" y="549910"/>
                </a:moveTo>
                <a:lnTo>
                  <a:pt x="835328" y="548640"/>
                </a:lnTo>
                <a:lnTo>
                  <a:pt x="834741" y="549910"/>
                </a:lnTo>
                <a:close/>
              </a:path>
              <a:path w="4096384" h="836930">
                <a:moveTo>
                  <a:pt x="850139" y="556260"/>
                </a:moveTo>
                <a:lnTo>
                  <a:pt x="831805" y="556260"/>
                </a:lnTo>
                <a:lnTo>
                  <a:pt x="835328" y="548640"/>
                </a:lnTo>
                <a:lnTo>
                  <a:pt x="845216" y="548640"/>
                </a:lnTo>
                <a:lnTo>
                  <a:pt x="844213" y="552450"/>
                </a:lnTo>
                <a:lnTo>
                  <a:pt x="844383" y="552450"/>
                </a:lnTo>
                <a:lnTo>
                  <a:pt x="849916" y="554990"/>
                </a:lnTo>
                <a:lnTo>
                  <a:pt x="850139" y="556260"/>
                </a:lnTo>
                <a:close/>
              </a:path>
              <a:path w="4096384" h="836930">
                <a:moveTo>
                  <a:pt x="854605" y="551180"/>
                </a:moveTo>
                <a:lnTo>
                  <a:pt x="852765" y="551180"/>
                </a:lnTo>
                <a:lnTo>
                  <a:pt x="851252" y="549910"/>
                </a:lnTo>
                <a:lnTo>
                  <a:pt x="853937" y="548640"/>
                </a:lnTo>
                <a:lnTo>
                  <a:pt x="854479" y="549670"/>
                </a:lnTo>
                <a:lnTo>
                  <a:pt x="854605" y="551180"/>
                </a:lnTo>
                <a:close/>
              </a:path>
              <a:path w="4096384" h="836930">
                <a:moveTo>
                  <a:pt x="884186" y="549910"/>
                </a:moveTo>
                <a:lnTo>
                  <a:pt x="882597" y="549910"/>
                </a:lnTo>
                <a:lnTo>
                  <a:pt x="885118" y="548640"/>
                </a:lnTo>
                <a:lnTo>
                  <a:pt x="884186" y="549910"/>
                </a:lnTo>
                <a:close/>
              </a:path>
              <a:path w="4096384" h="836930">
                <a:moveTo>
                  <a:pt x="904364" y="579120"/>
                </a:moveTo>
                <a:lnTo>
                  <a:pt x="895854" y="579120"/>
                </a:lnTo>
                <a:lnTo>
                  <a:pt x="894887" y="575483"/>
                </a:lnTo>
                <a:lnTo>
                  <a:pt x="893329" y="571500"/>
                </a:lnTo>
                <a:lnTo>
                  <a:pt x="881595" y="560070"/>
                </a:lnTo>
                <a:lnTo>
                  <a:pt x="878576" y="558800"/>
                </a:lnTo>
                <a:lnTo>
                  <a:pt x="877810" y="558606"/>
                </a:lnTo>
                <a:lnTo>
                  <a:pt x="885118" y="548640"/>
                </a:lnTo>
                <a:lnTo>
                  <a:pt x="889806" y="548640"/>
                </a:lnTo>
                <a:lnTo>
                  <a:pt x="890814" y="552450"/>
                </a:lnTo>
                <a:lnTo>
                  <a:pt x="899643" y="552450"/>
                </a:lnTo>
                <a:lnTo>
                  <a:pt x="898471" y="556260"/>
                </a:lnTo>
                <a:lnTo>
                  <a:pt x="882767" y="556260"/>
                </a:lnTo>
                <a:lnTo>
                  <a:pt x="883271" y="558800"/>
                </a:lnTo>
                <a:lnTo>
                  <a:pt x="897690" y="558800"/>
                </a:lnTo>
                <a:lnTo>
                  <a:pt x="897579" y="559215"/>
                </a:lnTo>
                <a:lnTo>
                  <a:pt x="896177" y="561340"/>
                </a:lnTo>
                <a:lnTo>
                  <a:pt x="893158" y="561340"/>
                </a:lnTo>
                <a:lnTo>
                  <a:pt x="891080" y="562554"/>
                </a:lnTo>
                <a:lnTo>
                  <a:pt x="890362" y="563782"/>
                </a:lnTo>
                <a:lnTo>
                  <a:pt x="890465" y="564348"/>
                </a:lnTo>
                <a:lnTo>
                  <a:pt x="891148" y="566420"/>
                </a:lnTo>
                <a:lnTo>
                  <a:pt x="895005" y="567690"/>
                </a:lnTo>
                <a:lnTo>
                  <a:pt x="910759" y="567690"/>
                </a:lnTo>
                <a:lnTo>
                  <a:pt x="910425" y="568960"/>
                </a:lnTo>
                <a:lnTo>
                  <a:pt x="900872" y="568960"/>
                </a:lnTo>
                <a:lnTo>
                  <a:pt x="894501" y="571500"/>
                </a:lnTo>
                <a:lnTo>
                  <a:pt x="903720" y="574040"/>
                </a:lnTo>
                <a:lnTo>
                  <a:pt x="905737" y="574040"/>
                </a:lnTo>
                <a:lnTo>
                  <a:pt x="905396" y="576580"/>
                </a:lnTo>
                <a:lnTo>
                  <a:pt x="904257" y="577814"/>
                </a:lnTo>
                <a:lnTo>
                  <a:pt x="904364" y="579120"/>
                </a:lnTo>
                <a:close/>
              </a:path>
              <a:path w="4096384" h="836930">
                <a:moveTo>
                  <a:pt x="968040" y="553720"/>
                </a:moveTo>
                <a:lnTo>
                  <a:pt x="957940" y="553720"/>
                </a:lnTo>
                <a:lnTo>
                  <a:pt x="961177" y="552450"/>
                </a:lnTo>
                <a:lnTo>
                  <a:pt x="967084" y="548640"/>
                </a:lnTo>
                <a:lnTo>
                  <a:pt x="970103" y="549910"/>
                </a:lnTo>
                <a:lnTo>
                  <a:pt x="968040" y="553720"/>
                </a:lnTo>
                <a:close/>
              </a:path>
              <a:path w="4096384" h="836930">
                <a:moveTo>
                  <a:pt x="963272" y="562569"/>
                </a:moveTo>
                <a:lnTo>
                  <a:pt x="970103" y="549910"/>
                </a:lnTo>
                <a:lnTo>
                  <a:pt x="967084" y="548640"/>
                </a:lnTo>
                <a:lnTo>
                  <a:pt x="971108" y="548640"/>
                </a:lnTo>
                <a:lnTo>
                  <a:pt x="972617" y="552450"/>
                </a:lnTo>
                <a:lnTo>
                  <a:pt x="975077" y="552450"/>
                </a:lnTo>
                <a:lnTo>
                  <a:pt x="965968" y="560168"/>
                </a:lnTo>
                <a:lnTo>
                  <a:pt x="963272" y="562569"/>
                </a:lnTo>
                <a:close/>
              </a:path>
              <a:path w="4096384" h="836930">
                <a:moveTo>
                  <a:pt x="1004029" y="558033"/>
                </a:moveTo>
                <a:lnTo>
                  <a:pt x="994578" y="548640"/>
                </a:lnTo>
                <a:lnTo>
                  <a:pt x="998599" y="548640"/>
                </a:lnTo>
                <a:lnTo>
                  <a:pt x="999607" y="549910"/>
                </a:lnTo>
                <a:lnTo>
                  <a:pt x="1004125" y="549910"/>
                </a:lnTo>
                <a:lnTo>
                  <a:pt x="1004247" y="552558"/>
                </a:lnTo>
                <a:lnTo>
                  <a:pt x="1004462" y="554990"/>
                </a:lnTo>
                <a:lnTo>
                  <a:pt x="1004296" y="554990"/>
                </a:lnTo>
                <a:lnTo>
                  <a:pt x="1004029" y="558033"/>
                </a:lnTo>
                <a:close/>
              </a:path>
              <a:path w="4096384" h="836930">
                <a:moveTo>
                  <a:pt x="1083754" y="552450"/>
                </a:moveTo>
                <a:lnTo>
                  <a:pt x="1081294" y="551286"/>
                </a:lnTo>
                <a:lnTo>
                  <a:pt x="1081169" y="550992"/>
                </a:lnTo>
                <a:lnTo>
                  <a:pt x="1082412" y="548640"/>
                </a:lnTo>
                <a:lnTo>
                  <a:pt x="1083754" y="552450"/>
                </a:lnTo>
                <a:close/>
              </a:path>
              <a:path w="4096384" h="836930">
                <a:moveTo>
                  <a:pt x="1084891" y="552450"/>
                </a:moveTo>
                <a:lnTo>
                  <a:pt x="1083754" y="552450"/>
                </a:lnTo>
                <a:lnTo>
                  <a:pt x="1082412" y="548640"/>
                </a:lnTo>
                <a:lnTo>
                  <a:pt x="1094813" y="548640"/>
                </a:lnTo>
                <a:lnTo>
                  <a:pt x="1092469" y="549910"/>
                </a:lnTo>
                <a:lnTo>
                  <a:pt x="1092639" y="551180"/>
                </a:lnTo>
                <a:lnTo>
                  <a:pt x="1084756" y="551180"/>
                </a:lnTo>
                <a:lnTo>
                  <a:pt x="1084891" y="552450"/>
                </a:lnTo>
                <a:close/>
              </a:path>
              <a:path w="4096384" h="836930">
                <a:moveTo>
                  <a:pt x="1094984" y="552450"/>
                </a:moveTo>
                <a:lnTo>
                  <a:pt x="1092639" y="551180"/>
                </a:lnTo>
                <a:lnTo>
                  <a:pt x="1092469" y="549910"/>
                </a:lnTo>
                <a:lnTo>
                  <a:pt x="1094813" y="548640"/>
                </a:lnTo>
                <a:lnTo>
                  <a:pt x="1097328" y="549910"/>
                </a:lnTo>
                <a:lnTo>
                  <a:pt x="1097208" y="551244"/>
                </a:lnTo>
                <a:lnTo>
                  <a:pt x="1094984" y="552450"/>
                </a:lnTo>
                <a:close/>
              </a:path>
              <a:path w="4096384" h="836930">
                <a:moveTo>
                  <a:pt x="1107555" y="552450"/>
                </a:moveTo>
                <a:lnTo>
                  <a:pt x="1094984" y="552450"/>
                </a:lnTo>
                <a:lnTo>
                  <a:pt x="1097208" y="551244"/>
                </a:lnTo>
                <a:lnTo>
                  <a:pt x="1097328" y="549910"/>
                </a:lnTo>
                <a:lnTo>
                  <a:pt x="1094813" y="548640"/>
                </a:lnTo>
                <a:lnTo>
                  <a:pt x="1109758" y="548640"/>
                </a:lnTo>
                <a:lnTo>
                  <a:pt x="1107555" y="551180"/>
                </a:lnTo>
                <a:lnTo>
                  <a:pt x="1107555" y="552450"/>
                </a:lnTo>
                <a:close/>
              </a:path>
              <a:path w="4096384" h="836930">
                <a:moveTo>
                  <a:pt x="1116113" y="558800"/>
                </a:moveTo>
                <a:lnTo>
                  <a:pt x="1112754" y="558800"/>
                </a:lnTo>
                <a:lnTo>
                  <a:pt x="1111412" y="556260"/>
                </a:lnTo>
                <a:lnTo>
                  <a:pt x="1107671" y="553796"/>
                </a:lnTo>
                <a:lnTo>
                  <a:pt x="1107555" y="551180"/>
                </a:lnTo>
                <a:lnTo>
                  <a:pt x="1109758" y="548640"/>
                </a:lnTo>
                <a:lnTo>
                  <a:pt x="1113768" y="553602"/>
                </a:lnTo>
                <a:lnTo>
                  <a:pt x="1113922" y="553854"/>
                </a:lnTo>
                <a:lnTo>
                  <a:pt x="1116113" y="558800"/>
                </a:lnTo>
                <a:close/>
              </a:path>
              <a:path w="4096384" h="836930">
                <a:moveTo>
                  <a:pt x="1228914" y="552450"/>
                </a:moveTo>
                <a:lnTo>
                  <a:pt x="1227006" y="551244"/>
                </a:lnTo>
                <a:lnTo>
                  <a:pt x="1226904" y="549910"/>
                </a:lnTo>
                <a:lnTo>
                  <a:pt x="1229084" y="548640"/>
                </a:lnTo>
                <a:lnTo>
                  <a:pt x="1230930" y="549910"/>
                </a:lnTo>
                <a:lnTo>
                  <a:pt x="1230827" y="551244"/>
                </a:lnTo>
                <a:lnTo>
                  <a:pt x="1228914" y="552450"/>
                </a:lnTo>
                <a:close/>
              </a:path>
              <a:path w="4096384" h="836930">
                <a:moveTo>
                  <a:pt x="1251827" y="552450"/>
                </a:moveTo>
                <a:lnTo>
                  <a:pt x="1228914" y="552450"/>
                </a:lnTo>
                <a:lnTo>
                  <a:pt x="1230827" y="551244"/>
                </a:lnTo>
                <a:lnTo>
                  <a:pt x="1230930" y="549910"/>
                </a:lnTo>
                <a:lnTo>
                  <a:pt x="1229084" y="548640"/>
                </a:lnTo>
                <a:lnTo>
                  <a:pt x="1263684" y="548640"/>
                </a:lnTo>
                <a:lnTo>
                  <a:pt x="1264456" y="549910"/>
                </a:lnTo>
                <a:lnTo>
                  <a:pt x="1253056" y="549910"/>
                </a:lnTo>
                <a:lnTo>
                  <a:pt x="1251827" y="552450"/>
                </a:lnTo>
                <a:close/>
              </a:path>
              <a:path w="4096384" h="836930">
                <a:moveTo>
                  <a:pt x="1331336" y="554990"/>
                </a:moveTo>
                <a:lnTo>
                  <a:pt x="1336698" y="548640"/>
                </a:lnTo>
                <a:lnTo>
                  <a:pt x="1344412" y="552450"/>
                </a:lnTo>
                <a:lnTo>
                  <a:pt x="1336581" y="553854"/>
                </a:lnTo>
                <a:lnTo>
                  <a:pt x="1331336" y="554990"/>
                </a:lnTo>
                <a:close/>
              </a:path>
              <a:path w="4096384" h="836930">
                <a:moveTo>
                  <a:pt x="1289259" y="571500"/>
                </a:moveTo>
                <a:lnTo>
                  <a:pt x="1277465" y="571500"/>
                </a:lnTo>
                <a:lnTo>
                  <a:pt x="1279240" y="570372"/>
                </a:lnTo>
                <a:lnTo>
                  <a:pt x="1279343" y="570037"/>
                </a:lnTo>
                <a:lnTo>
                  <a:pt x="1277866" y="567690"/>
                </a:lnTo>
                <a:lnTo>
                  <a:pt x="1335022" y="567690"/>
                </a:lnTo>
                <a:lnTo>
                  <a:pt x="1339606" y="564649"/>
                </a:lnTo>
                <a:lnTo>
                  <a:pt x="1340725" y="563880"/>
                </a:lnTo>
                <a:lnTo>
                  <a:pt x="1340082" y="562668"/>
                </a:lnTo>
                <a:lnTo>
                  <a:pt x="1339904" y="562544"/>
                </a:lnTo>
                <a:lnTo>
                  <a:pt x="1337202" y="561340"/>
                </a:lnTo>
                <a:lnTo>
                  <a:pt x="1332344" y="561340"/>
                </a:lnTo>
                <a:lnTo>
                  <a:pt x="1334688" y="554990"/>
                </a:lnTo>
                <a:lnTo>
                  <a:pt x="1331336" y="554990"/>
                </a:lnTo>
                <a:lnTo>
                  <a:pt x="1337202" y="553720"/>
                </a:lnTo>
                <a:lnTo>
                  <a:pt x="1344412" y="552450"/>
                </a:lnTo>
                <a:lnTo>
                  <a:pt x="1336698" y="548640"/>
                </a:lnTo>
                <a:lnTo>
                  <a:pt x="1350279" y="548640"/>
                </a:lnTo>
                <a:lnTo>
                  <a:pt x="1347594" y="549910"/>
                </a:lnTo>
                <a:lnTo>
                  <a:pt x="1347594" y="551180"/>
                </a:lnTo>
                <a:lnTo>
                  <a:pt x="1350442" y="552450"/>
                </a:lnTo>
                <a:lnTo>
                  <a:pt x="1346088" y="552450"/>
                </a:lnTo>
                <a:lnTo>
                  <a:pt x="1342735" y="557530"/>
                </a:lnTo>
                <a:lnTo>
                  <a:pt x="1342401" y="557530"/>
                </a:lnTo>
                <a:lnTo>
                  <a:pt x="1348936" y="563880"/>
                </a:lnTo>
                <a:lnTo>
                  <a:pt x="1349277" y="563880"/>
                </a:lnTo>
                <a:lnTo>
                  <a:pt x="1348034" y="565100"/>
                </a:lnTo>
                <a:lnTo>
                  <a:pt x="1349107" y="566420"/>
                </a:lnTo>
                <a:lnTo>
                  <a:pt x="1343069" y="566420"/>
                </a:lnTo>
                <a:lnTo>
                  <a:pt x="1343673" y="567690"/>
                </a:lnTo>
                <a:lnTo>
                  <a:pt x="1343563" y="567855"/>
                </a:lnTo>
                <a:lnTo>
                  <a:pt x="1342466" y="568898"/>
                </a:lnTo>
                <a:lnTo>
                  <a:pt x="1342401" y="570230"/>
                </a:lnTo>
                <a:lnTo>
                  <a:pt x="1290267" y="570230"/>
                </a:lnTo>
                <a:lnTo>
                  <a:pt x="1289259" y="571500"/>
                </a:lnTo>
                <a:close/>
              </a:path>
              <a:path w="4096384" h="836930">
                <a:moveTo>
                  <a:pt x="1350442" y="552450"/>
                </a:moveTo>
                <a:lnTo>
                  <a:pt x="1347594" y="551180"/>
                </a:lnTo>
                <a:lnTo>
                  <a:pt x="1347594" y="549910"/>
                </a:lnTo>
                <a:lnTo>
                  <a:pt x="1350279" y="548640"/>
                </a:lnTo>
                <a:lnTo>
                  <a:pt x="1353127" y="548640"/>
                </a:lnTo>
                <a:lnTo>
                  <a:pt x="1353127" y="551180"/>
                </a:lnTo>
                <a:lnTo>
                  <a:pt x="1350442" y="552450"/>
                </a:lnTo>
                <a:close/>
              </a:path>
              <a:path w="4096384" h="836930">
                <a:moveTo>
                  <a:pt x="1389671" y="552450"/>
                </a:moveTo>
                <a:lnTo>
                  <a:pt x="1350442" y="552450"/>
                </a:lnTo>
                <a:lnTo>
                  <a:pt x="1353127" y="551180"/>
                </a:lnTo>
                <a:lnTo>
                  <a:pt x="1353127" y="548640"/>
                </a:lnTo>
                <a:lnTo>
                  <a:pt x="1360840" y="548640"/>
                </a:lnTo>
                <a:lnTo>
                  <a:pt x="1360951" y="549959"/>
                </a:lnTo>
                <a:lnTo>
                  <a:pt x="1363689" y="551180"/>
                </a:lnTo>
                <a:lnTo>
                  <a:pt x="1386805" y="551180"/>
                </a:lnTo>
                <a:lnTo>
                  <a:pt x="1389671" y="552450"/>
                </a:lnTo>
                <a:close/>
              </a:path>
              <a:path w="4096384" h="836930">
                <a:moveTo>
                  <a:pt x="1394699" y="552450"/>
                </a:moveTo>
                <a:lnTo>
                  <a:pt x="1389671" y="552450"/>
                </a:lnTo>
                <a:lnTo>
                  <a:pt x="1386805" y="551180"/>
                </a:lnTo>
                <a:lnTo>
                  <a:pt x="1388999" y="549910"/>
                </a:lnTo>
                <a:lnTo>
                  <a:pt x="1392451" y="548640"/>
                </a:lnTo>
                <a:lnTo>
                  <a:pt x="1393357" y="548640"/>
                </a:lnTo>
                <a:lnTo>
                  <a:pt x="1391851" y="551180"/>
                </a:lnTo>
                <a:lnTo>
                  <a:pt x="1394699" y="552450"/>
                </a:lnTo>
                <a:close/>
              </a:path>
              <a:path w="4096384" h="836930">
                <a:moveTo>
                  <a:pt x="1349277" y="563880"/>
                </a:moveTo>
                <a:lnTo>
                  <a:pt x="1348936" y="563880"/>
                </a:lnTo>
                <a:lnTo>
                  <a:pt x="1346857" y="555946"/>
                </a:lnTo>
                <a:lnTo>
                  <a:pt x="1346088" y="552450"/>
                </a:lnTo>
                <a:lnTo>
                  <a:pt x="1394699" y="552450"/>
                </a:lnTo>
                <a:lnTo>
                  <a:pt x="1392089" y="551286"/>
                </a:lnTo>
                <a:lnTo>
                  <a:pt x="1391962" y="550992"/>
                </a:lnTo>
                <a:lnTo>
                  <a:pt x="1393357" y="548640"/>
                </a:lnTo>
                <a:lnTo>
                  <a:pt x="1401909" y="548640"/>
                </a:lnTo>
                <a:lnTo>
                  <a:pt x="1402085" y="549917"/>
                </a:lnTo>
                <a:lnTo>
                  <a:pt x="1404423" y="551180"/>
                </a:lnTo>
                <a:lnTo>
                  <a:pt x="1399394" y="551180"/>
                </a:lnTo>
                <a:lnTo>
                  <a:pt x="1397823" y="554990"/>
                </a:lnTo>
                <a:lnTo>
                  <a:pt x="1358490" y="554990"/>
                </a:lnTo>
                <a:lnTo>
                  <a:pt x="1350783" y="557530"/>
                </a:lnTo>
                <a:lnTo>
                  <a:pt x="1355641" y="560070"/>
                </a:lnTo>
                <a:lnTo>
                  <a:pt x="1361508" y="561340"/>
                </a:lnTo>
                <a:lnTo>
                  <a:pt x="1370728" y="561340"/>
                </a:lnTo>
                <a:lnTo>
                  <a:pt x="1372070" y="562610"/>
                </a:lnTo>
                <a:lnTo>
                  <a:pt x="1350571" y="562610"/>
                </a:lnTo>
                <a:lnTo>
                  <a:pt x="1349277" y="563880"/>
                </a:lnTo>
                <a:close/>
              </a:path>
              <a:path w="4096384" h="836930">
                <a:moveTo>
                  <a:pt x="1415482" y="552450"/>
                </a:moveTo>
                <a:lnTo>
                  <a:pt x="1411626" y="552450"/>
                </a:lnTo>
                <a:lnTo>
                  <a:pt x="1415482" y="548640"/>
                </a:lnTo>
                <a:lnTo>
                  <a:pt x="1415482" y="552450"/>
                </a:lnTo>
                <a:close/>
              </a:path>
              <a:path w="4096384" h="836930">
                <a:moveTo>
                  <a:pt x="1415816" y="558800"/>
                </a:moveTo>
                <a:lnTo>
                  <a:pt x="1414480" y="558800"/>
                </a:lnTo>
                <a:lnTo>
                  <a:pt x="1415357" y="554355"/>
                </a:lnTo>
                <a:lnTo>
                  <a:pt x="1415482" y="548640"/>
                </a:lnTo>
                <a:lnTo>
                  <a:pt x="1416157" y="548640"/>
                </a:lnTo>
                <a:lnTo>
                  <a:pt x="1415923" y="549511"/>
                </a:lnTo>
                <a:lnTo>
                  <a:pt x="1415977" y="550213"/>
                </a:lnTo>
                <a:lnTo>
                  <a:pt x="1416491" y="551180"/>
                </a:lnTo>
                <a:lnTo>
                  <a:pt x="1418835" y="553720"/>
                </a:lnTo>
                <a:lnTo>
                  <a:pt x="1426378" y="553720"/>
                </a:lnTo>
                <a:lnTo>
                  <a:pt x="1424538" y="554990"/>
                </a:lnTo>
                <a:lnTo>
                  <a:pt x="1423025" y="554990"/>
                </a:lnTo>
                <a:lnTo>
                  <a:pt x="1415816" y="558800"/>
                </a:lnTo>
                <a:close/>
              </a:path>
              <a:path w="4096384" h="836930">
                <a:moveTo>
                  <a:pt x="1429565" y="560070"/>
                </a:moveTo>
                <a:lnTo>
                  <a:pt x="1422358" y="560070"/>
                </a:lnTo>
                <a:lnTo>
                  <a:pt x="1426378" y="553720"/>
                </a:lnTo>
                <a:lnTo>
                  <a:pt x="1418835" y="553720"/>
                </a:lnTo>
                <a:lnTo>
                  <a:pt x="1420845" y="548640"/>
                </a:lnTo>
                <a:lnTo>
                  <a:pt x="1428395" y="548640"/>
                </a:lnTo>
                <a:lnTo>
                  <a:pt x="1430064" y="551180"/>
                </a:lnTo>
                <a:lnTo>
                  <a:pt x="1440122" y="551180"/>
                </a:lnTo>
                <a:lnTo>
                  <a:pt x="1435727" y="553647"/>
                </a:lnTo>
                <a:lnTo>
                  <a:pt x="1435822" y="554990"/>
                </a:lnTo>
                <a:lnTo>
                  <a:pt x="1433757" y="554990"/>
                </a:lnTo>
                <a:lnTo>
                  <a:pt x="1429565" y="560070"/>
                </a:lnTo>
                <a:close/>
              </a:path>
              <a:path w="4096384" h="836930">
                <a:moveTo>
                  <a:pt x="1432579" y="551180"/>
                </a:moveTo>
                <a:lnTo>
                  <a:pt x="1430064" y="551180"/>
                </a:lnTo>
                <a:lnTo>
                  <a:pt x="1428395" y="548640"/>
                </a:lnTo>
                <a:lnTo>
                  <a:pt x="1432579" y="551180"/>
                </a:lnTo>
                <a:close/>
              </a:path>
              <a:path w="4096384" h="836930">
                <a:moveTo>
                  <a:pt x="1440122" y="551180"/>
                </a:moveTo>
                <a:lnTo>
                  <a:pt x="1432579" y="551180"/>
                </a:lnTo>
                <a:lnTo>
                  <a:pt x="1428395" y="548640"/>
                </a:lnTo>
                <a:lnTo>
                  <a:pt x="1445658" y="548640"/>
                </a:lnTo>
                <a:lnTo>
                  <a:pt x="1442302" y="549910"/>
                </a:lnTo>
                <a:lnTo>
                  <a:pt x="1440122" y="551180"/>
                </a:lnTo>
                <a:close/>
              </a:path>
              <a:path w="4096384" h="836930">
                <a:moveTo>
                  <a:pt x="1523787" y="551823"/>
                </a:moveTo>
                <a:lnTo>
                  <a:pt x="1522719" y="551244"/>
                </a:lnTo>
                <a:lnTo>
                  <a:pt x="1522651" y="550774"/>
                </a:lnTo>
                <a:lnTo>
                  <a:pt x="1522763" y="549910"/>
                </a:lnTo>
                <a:lnTo>
                  <a:pt x="1525113" y="548640"/>
                </a:lnTo>
                <a:lnTo>
                  <a:pt x="1525327" y="548813"/>
                </a:lnTo>
                <a:lnTo>
                  <a:pt x="1525951" y="551180"/>
                </a:lnTo>
                <a:lnTo>
                  <a:pt x="1524105" y="551180"/>
                </a:lnTo>
                <a:lnTo>
                  <a:pt x="1523787" y="551823"/>
                </a:lnTo>
                <a:close/>
              </a:path>
              <a:path w="4096384" h="836930">
                <a:moveTo>
                  <a:pt x="1525309" y="548745"/>
                </a:moveTo>
                <a:lnTo>
                  <a:pt x="1525113" y="548640"/>
                </a:lnTo>
                <a:lnTo>
                  <a:pt x="1525281" y="548640"/>
                </a:lnTo>
                <a:close/>
              </a:path>
              <a:path w="4096384" h="836930">
                <a:moveTo>
                  <a:pt x="1557624" y="553720"/>
                </a:moveTo>
                <a:lnTo>
                  <a:pt x="1556615" y="553720"/>
                </a:lnTo>
                <a:lnTo>
                  <a:pt x="1552668" y="549979"/>
                </a:lnTo>
                <a:lnTo>
                  <a:pt x="1552595" y="548640"/>
                </a:lnTo>
                <a:lnTo>
                  <a:pt x="1553505" y="548640"/>
                </a:lnTo>
                <a:lnTo>
                  <a:pt x="1554605" y="549910"/>
                </a:lnTo>
                <a:lnTo>
                  <a:pt x="1557624" y="549910"/>
                </a:lnTo>
                <a:lnTo>
                  <a:pt x="1557624" y="553720"/>
                </a:lnTo>
                <a:close/>
              </a:path>
              <a:path w="4096384" h="836930">
                <a:moveTo>
                  <a:pt x="1558462" y="555208"/>
                </a:moveTo>
                <a:lnTo>
                  <a:pt x="1557624" y="554990"/>
                </a:lnTo>
                <a:lnTo>
                  <a:pt x="1557624" y="548640"/>
                </a:lnTo>
                <a:lnTo>
                  <a:pt x="1563490" y="549910"/>
                </a:lnTo>
                <a:lnTo>
                  <a:pt x="1562652" y="551180"/>
                </a:lnTo>
                <a:lnTo>
                  <a:pt x="1563198" y="551376"/>
                </a:lnTo>
                <a:lnTo>
                  <a:pt x="1562972" y="552558"/>
                </a:lnTo>
                <a:lnTo>
                  <a:pt x="1562820" y="553720"/>
                </a:lnTo>
                <a:lnTo>
                  <a:pt x="1558462" y="553720"/>
                </a:lnTo>
                <a:lnTo>
                  <a:pt x="1558462" y="555208"/>
                </a:lnTo>
                <a:close/>
              </a:path>
              <a:path w="4096384" h="836930">
                <a:moveTo>
                  <a:pt x="1563490" y="549910"/>
                </a:moveTo>
                <a:lnTo>
                  <a:pt x="1557624" y="548640"/>
                </a:lnTo>
                <a:lnTo>
                  <a:pt x="1564329" y="548640"/>
                </a:lnTo>
                <a:lnTo>
                  <a:pt x="1563490" y="549910"/>
                </a:lnTo>
                <a:close/>
              </a:path>
              <a:path w="4096384" h="836930">
                <a:moveTo>
                  <a:pt x="1596682" y="556260"/>
                </a:moveTo>
                <a:lnTo>
                  <a:pt x="1599360" y="549910"/>
                </a:lnTo>
                <a:lnTo>
                  <a:pt x="1598522" y="548640"/>
                </a:lnTo>
                <a:lnTo>
                  <a:pt x="1604739" y="551522"/>
                </a:lnTo>
                <a:lnTo>
                  <a:pt x="1603387" y="553720"/>
                </a:lnTo>
                <a:lnTo>
                  <a:pt x="1604225" y="553720"/>
                </a:lnTo>
                <a:lnTo>
                  <a:pt x="1601710" y="554990"/>
                </a:lnTo>
                <a:lnTo>
                  <a:pt x="1598188" y="554990"/>
                </a:lnTo>
                <a:lnTo>
                  <a:pt x="1598129" y="555894"/>
                </a:lnTo>
                <a:lnTo>
                  <a:pt x="1596682" y="556260"/>
                </a:lnTo>
                <a:close/>
              </a:path>
              <a:path w="4096384" h="836930">
                <a:moveTo>
                  <a:pt x="1604739" y="551522"/>
                </a:moveTo>
                <a:lnTo>
                  <a:pt x="1598522" y="548640"/>
                </a:lnTo>
                <a:lnTo>
                  <a:pt x="1604559" y="548640"/>
                </a:lnTo>
                <a:lnTo>
                  <a:pt x="1605000" y="548696"/>
                </a:lnTo>
                <a:lnTo>
                  <a:pt x="1605605" y="549670"/>
                </a:lnTo>
                <a:lnTo>
                  <a:pt x="1605544" y="550213"/>
                </a:lnTo>
                <a:lnTo>
                  <a:pt x="1604739" y="551522"/>
                </a:lnTo>
                <a:close/>
              </a:path>
              <a:path w="4096384" h="836930">
                <a:moveTo>
                  <a:pt x="1662312" y="548723"/>
                </a:moveTo>
                <a:lnTo>
                  <a:pt x="1662553" y="548640"/>
                </a:lnTo>
                <a:lnTo>
                  <a:pt x="1662312" y="548723"/>
                </a:lnTo>
                <a:close/>
              </a:path>
              <a:path w="4096384" h="836930">
                <a:moveTo>
                  <a:pt x="1662497" y="548696"/>
                </a:moveTo>
                <a:lnTo>
                  <a:pt x="1662894" y="548640"/>
                </a:lnTo>
                <a:lnTo>
                  <a:pt x="1662497" y="548696"/>
                </a:lnTo>
                <a:close/>
              </a:path>
              <a:path w="4096384" h="836930">
                <a:moveTo>
                  <a:pt x="1662351" y="549141"/>
                </a:moveTo>
                <a:lnTo>
                  <a:pt x="1662272" y="548925"/>
                </a:lnTo>
                <a:lnTo>
                  <a:pt x="1662497" y="548696"/>
                </a:lnTo>
                <a:lnTo>
                  <a:pt x="1662894" y="548640"/>
                </a:lnTo>
                <a:lnTo>
                  <a:pt x="1662351" y="549141"/>
                </a:lnTo>
                <a:close/>
              </a:path>
              <a:path w="4096384" h="836930">
                <a:moveTo>
                  <a:pt x="1664236" y="551180"/>
                </a:moveTo>
                <a:lnTo>
                  <a:pt x="1662443" y="549240"/>
                </a:lnTo>
                <a:lnTo>
                  <a:pt x="1662412" y="549085"/>
                </a:lnTo>
                <a:lnTo>
                  <a:pt x="1662894" y="548640"/>
                </a:lnTo>
                <a:lnTo>
                  <a:pt x="1664795" y="548640"/>
                </a:lnTo>
                <a:lnTo>
                  <a:pt x="1664236" y="551180"/>
                </a:lnTo>
                <a:close/>
              </a:path>
              <a:path w="4096384" h="836930">
                <a:moveTo>
                  <a:pt x="1697834" y="558702"/>
                </a:moveTo>
                <a:lnTo>
                  <a:pt x="1692058" y="552450"/>
                </a:lnTo>
                <a:lnTo>
                  <a:pt x="1693570" y="552450"/>
                </a:lnTo>
                <a:lnTo>
                  <a:pt x="1697761" y="548640"/>
                </a:lnTo>
                <a:lnTo>
                  <a:pt x="1698001" y="550478"/>
                </a:lnTo>
                <a:lnTo>
                  <a:pt x="1697989" y="550774"/>
                </a:lnTo>
                <a:lnTo>
                  <a:pt x="1697427" y="551180"/>
                </a:lnTo>
                <a:lnTo>
                  <a:pt x="1698093" y="551180"/>
                </a:lnTo>
                <a:lnTo>
                  <a:pt x="1698449" y="554182"/>
                </a:lnTo>
                <a:lnTo>
                  <a:pt x="1698327" y="555894"/>
                </a:lnTo>
                <a:lnTo>
                  <a:pt x="1697834" y="558702"/>
                </a:lnTo>
                <a:close/>
              </a:path>
              <a:path w="4096384" h="836930">
                <a:moveTo>
                  <a:pt x="1698035" y="550740"/>
                </a:moveTo>
                <a:lnTo>
                  <a:pt x="1697761" y="548640"/>
                </a:lnTo>
                <a:lnTo>
                  <a:pt x="1700943" y="548640"/>
                </a:lnTo>
                <a:lnTo>
                  <a:pt x="1698035" y="550740"/>
                </a:lnTo>
                <a:close/>
              </a:path>
              <a:path w="4096384" h="836930">
                <a:moveTo>
                  <a:pt x="1698518" y="554809"/>
                </a:moveTo>
                <a:lnTo>
                  <a:pt x="1698195" y="551961"/>
                </a:lnTo>
                <a:lnTo>
                  <a:pt x="1698073" y="550713"/>
                </a:lnTo>
                <a:lnTo>
                  <a:pt x="1700943" y="548640"/>
                </a:lnTo>
                <a:lnTo>
                  <a:pt x="1699771" y="551180"/>
                </a:lnTo>
                <a:lnTo>
                  <a:pt x="1705720" y="551180"/>
                </a:lnTo>
                <a:lnTo>
                  <a:pt x="1706306" y="552450"/>
                </a:lnTo>
                <a:lnTo>
                  <a:pt x="1698933" y="552450"/>
                </a:lnTo>
                <a:lnTo>
                  <a:pt x="1698518" y="554809"/>
                </a:lnTo>
                <a:close/>
              </a:path>
              <a:path w="4096384" h="836930">
                <a:moveTo>
                  <a:pt x="1705720" y="551180"/>
                </a:moveTo>
                <a:lnTo>
                  <a:pt x="1699771" y="551180"/>
                </a:lnTo>
                <a:lnTo>
                  <a:pt x="1700943" y="548640"/>
                </a:lnTo>
                <a:lnTo>
                  <a:pt x="1702201" y="548640"/>
                </a:lnTo>
                <a:lnTo>
                  <a:pt x="1704126" y="549910"/>
                </a:lnTo>
                <a:lnTo>
                  <a:pt x="1705134" y="549910"/>
                </a:lnTo>
                <a:lnTo>
                  <a:pt x="1705720" y="551180"/>
                </a:lnTo>
                <a:close/>
              </a:path>
              <a:path w="4096384" h="836930">
                <a:moveTo>
                  <a:pt x="1721058" y="554990"/>
                </a:moveTo>
                <a:lnTo>
                  <a:pt x="1719858" y="553854"/>
                </a:lnTo>
                <a:lnTo>
                  <a:pt x="1719735" y="553647"/>
                </a:lnTo>
                <a:lnTo>
                  <a:pt x="1720043" y="552477"/>
                </a:lnTo>
                <a:lnTo>
                  <a:pt x="1723743" y="548640"/>
                </a:lnTo>
                <a:lnTo>
                  <a:pt x="1724915" y="551180"/>
                </a:lnTo>
                <a:lnTo>
                  <a:pt x="1726755" y="553720"/>
                </a:lnTo>
                <a:lnTo>
                  <a:pt x="1721058" y="554990"/>
                </a:lnTo>
                <a:close/>
              </a:path>
              <a:path w="4096384" h="836930">
                <a:moveTo>
                  <a:pt x="1761961" y="554990"/>
                </a:moveTo>
                <a:lnTo>
                  <a:pt x="1721058" y="554990"/>
                </a:lnTo>
                <a:lnTo>
                  <a:pt x="1726755" y="553720"/>
                </a:lnTo>
                <a:lnTo>
                  <a:pt x="1724915" y="551180"/>
                </a:lnTo>
                <a:lnTo>
                  <a:pt x="1723743" y="548640"/>
                </a:lnTo>
                <a:lnTo>
                  <a:pt x="1727096" y="548640"/>
                </a:lnTo>
                <a:lnTo>
                  <a:pt x="1727096" y="549910"/>
                </a:lnTo>
                <a:lnTo>
                  <a:pt x="1762181" y="549910"/>
                </a:lnTo>
                <a:lnTo>
                  <a:pt x="1760784" y="551180"/>
                </a:lnTo>
                <a:lnTo>
                  <a:pt x="1733964" y="551180"/>
                </a:lnTo>
                <a:lnTo>
                  <a:pt x="1733840" y="552143"/>
                </a:lnTo>
                <a:lnTo>
                  <a:pt x="1733944" y="552558"/>
                </a:lnTo>
                <a:lnTo>
                  <a:pt x="1735477" y="553720"/>
                </a:lnTo>
                <a:lnTo>
                  <a:pt x="1760956" y="553720"/>
                </a:lnTo>
                <a:lnTo>
                  <a:pt x="1761961" y="554990"/>
                </a:lnTo>
                <a:close/>
              </a:path>
              <a:path w="4096384" h="836930">
                <a:moveTo>
                  <a:pt x="1801185" y="556260"/>
                </a:moveTo>
                <a:lnTo>
                  <a:pt x="1801817" y="553854"/>
                </a:lnTo>
                <a:lnTo>
                  <a:pt x="1802239" y="552745"/>
                </a:lnTo>
                <a:lnTo>
                  <a:pt x="1802266" y="552373"/>
                </a:lnTo>
                <a:lnTo>
                  <a:pt x="1797832" y="548640"/>
                </a:lnTo>
                <a:lnTo>
                  <a:pt x="1810738" y="548640"/>
                </a:lnTo>
                <a:lnTo>
                  <a:pt x="1801185" y="55626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01185" y="556260"/>
                </a:lnTo>
                <a:lnTo>
                  <a:pt x="1810738" y="548640"/>
                </a:lnTo>
                <a:lnTo>
                  <a:pt x="1822220" y="548640"/>
                </a:lnTo>
                <a:lnTo>
                  <a:pt x="1822749" y="549786"/>
                </a:lnTo>
                <a:lnTo>
                  <a:pt x="1822827" y="549917"/>
                </a:lnTo>
                <a:lnTo>
                  <a:pt x="1826663" y="551180"/>
                </a:lnTo>
                <a:lnTo>
                  <a:pt x="1828238" y="552373"/>
                </a:lnTo>
                <a:lnTo>
                  <a:pt x="1829511" y="554990"/>
                </a:lnTo>
                <a:lnTo>
                  <a:pt x="1841749" y="55499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98878" y="552450"/>
                </a:moveTo>
                <a:lnTo>
                  <a:pt x="1895219" y="552450"/>
                </a:lnTo>
                <a:lnTo>
                  <a:pt x="1894193" y="549670"/>
                </a:lnTo>
                <a:lnTo>
                  <a:pt x="1895055" y="548640"/>
                </a:lnTo>
                <a:lnTo>
                  <a:pt x="1898878" y="552450"/>
                </a:lnTo>
                <a:close/>
              </a:path>
              <a:path w="4096384" h="836930">
                <a:moveTo>
                  <a:pt x="1901256" y="554820"/>
                </a:moveTo>
                <a:lnTo>
                  <a:pt x="1895055" y="548640"/>
                </a:lnTo>
                <a:lnTo>
                  <a:pt x="1902932" y="548640"/>
                </a:lnTo>
                <a:lnTo>
                  <a:pt x="1904608" y="549910"/>
                </a:lnTo>
                <a:lnTo>
                  <a:pt x="1909893" y="549910"/>
                </a:lnTo>
                <a:lnTo>
                  <a:pt x="1907378" y="552450"/>
                </a:lnTo>
                <a:lnTo>
                  <a:pt x="1906789" y="552450"/>
                </a:lnTo>
                <a:lnTo>
                  <a:pt x="1907030" y="552690"/>
                </a:lnTo>
                <a:lnTo>
                  <a:pt x="1906121" y="553720"/>
                </a:lnTo>
                <a:lnTo>
                  <a:pt x="1901256" y="553720"/>
                </a:lnTo>
                <a:lnTo>
                  <a:pt x="1901256" y="554820"/>
                </a:lnTo>
                <a:close/>
              </a:path>
              <a:path w="4096384" h="836930">
                <a:moveTo>
                  <a:pt x="1991106" y="553720"/>
                </a:moveTo>
                <a:lnTo>
                  <a:pt x="1988251" y="553720"/>
                </a:lnTo>
                <a:lnTo>
                  <a:pt x="1988925" y="548640"/>
                </a:lnTo>
                <a:lnTo>
                  <a:pt x="1990894" y="549979"/>
                </a:lnTo>
                <a:lnTo>
                  <a:pt x="1993116" y="551180"/>
                </a:lnTo>
                <a:lnTo>
                  <a:pt x="1993240" y="552104"/>
                </a:lnTo>
                <a:lnTo>
                  <a:pt x="1993159" y="552524"/>
                </a:lnTo>
                <a:lnTo>
                  <a:pt x="1991106" y="5537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04516" y="568960"/>
                </a:lnTo>
                <a:lnTo>
                  <a:pt x="2008536" y="566420"/>
                </a:lnTo>
                <a:lnTo>
                  <a:pt x="2007306" y="563782"/>
                </a:lnTo>
                <a:lnTo>
                  <a:pt x="2005852" y="561340"/>
                </a:lnTo>
                <a:lnTo>
                  <a:pt x="1986241" y="561340"/>
                </a:lnTo>
                <a:lnTo>
                  <a:pt x="1986241" y="553720"/>
                </a:lnTo>
                <a:lnTo>
                  <a:pt x="1991106" y="553720"/>
                </a:lnTo>
                <a:lnTo>
                  <a:pt x="1993159" y="552524"/>
                </a:lnTo>
                <a:lnTo>
                  <a:pt x="1993240" y="552104"/>
                </a:lnTo>
                <a:lnTo>
                  <a:pt x="1993116" y="551180"/>
                </a:lnTo>
                <a:lnTo>
                  <a:pt x="1990765" y="549910"/>
                </a:lnTo>
                <a:lnTo>
                  <a:pt x="1988925" y="548640"/>
                </a:lnTo>
                <a:lnTo>
                  <a:pt x="2007030" y="548640"/>
                </a:lnTo>
                <a:lnTo>
                  <a:pt x="2004012" y="551180"/>
                </a:lnTo>
                <a:lnTo>
                  <a:pt x="2003174" y="552450"/>
                </a:lnTo>
                <a:lnTo>
                  <a:pt x="2003507" y="552450"/>
                </a:lnTo>
                <a:lnTo>
                  <a:pt x="2007030" y="554990"/>
                </a:lnTo>
                <a:lnTo>
                  <a:pt x="2010049" y="554990"/>
                </a:lnTo>
                <a:lnTo>
                  <a:pt x="2012557" y="563880"/>
                </a:lnTo>
                <a:lnTo>
                  <a:pt x="2042395" y="563880"/>
                </a:lnTo>
                <a:lnTo>
                  <a:pt x="2042563" y="565150"/>
                </a:lnTo>
                <a:lnTo>
                  <a:pt x="2029660" y="56515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07030" y="554990"/>
                </a:moveTo>
                <a:lnTo>
                  <a:pt x="2003507" y="552450"/>
                </a:lnTo>
                <a:lnTo>
                  <a:pt x="2003174" y="552450"/>
                </a:lnTo>
                <a:lnTo>
                  <a:pt x="2004012" y="551180"/>
                </a:lnTo>
                <a:lnTo>
                  <a:pt x="2007030" y="548640"/>
                </a:lnTo>
                <a:lnTo>
                  <a:pt x="2007030" y="55499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1056" y="548640"/>
                </a:lnTo>
                <a:lnTo>
                  <a:pt x="2396760" y="551180"/>
                </a:lnTo>
                <a:lnTo>
                  <a:pt x="2402960" y="551180"/>
                </a:lnTo>
                <a:lnTo>
                  <a:pt x="2396174" y="554990"/>
                </a:lnTo>
                <a:lnTo>
                  <a:pt x="2394409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514130" y="552333"/>
                </a:lnTo>
                <a:lnTo>
                  <a:pt x="2514949" y="549910"/>
                </a:lnTo>
                <a:lnTo>
                  <a:pt x="2516265" y="548640"/>
                </a:lnTo>
                <a:lnTo>
                  <a:pt x="2519471" y="552745"/>
                </a:lnTo>
                <a:lnTo>
                  <a:pt x="2520305" y="55372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612335" y="557530"/>
                </a:moveTo>
                <a:lnTo>
                  <a:pt x="2602782" y="548640"/>
                </a:lnTo>
                <a:lnTo>
                  <a:pt x="2615000" y="548640"/>
                </a:lnTo>
                <a:lnTo>
                  <a:pt x="2612055" y="552373"/>
                </a:lnTo>
                <a:lnTo>
                  <a:pt x="2612174" y="554182"/>
                </a:lnTo>
                <a:lnTo>
                  <a:pt x="2612335" y="557530"/>
                </a:lnTo>
                <a:close/>
              </a:path>
              <a:path w="4096384" h="836930">
                <a:moveTo>
                  <a:pt x="2666375" y="561340"/>
                </a:moveTo>
                <a:lnTo>
                  <a:pt x="2655414" y="561340"/>
                </a:lnTo>
                <a:lnTo>
                  <a:pt x="2657738" y="560070"/>
                </a:lnTo>
                <a:lnTo>
                  <a:pt x="2658079" y="560070"/>
                </a:lnTo>
                <a:lnTo>
                  <a:pt x="2656579" y="558800"/>
                </a:lnTo>
                <a:lnTo>
                  <a:pt x="2653908" y="557530"/>
                </a:lnTo>
                <a:lnTo>
                  <a:pt x="2612335" y="557530"/>
                </a:lnTo>
                <a:lnTo>
                  <a:pt x="2612174" y="554182"/>
                </a:lnTo>
                <a:lnTo>
                  <a:pt x="2612055" y="552373"/>
                </a:lnTo>
                <a:lnTo>
                  <a:pt x="2615000" y="548640"/>
                </a:lnTo>
                <a:lnTo>
                  <a:pt x="2638815" y="548640"/>
                </a:lnTo>
                <a:lnTo>
                  <a:pt x="2633810" y="549910"/>
                </a:lnTo>
                <a:lnTo>
                  <a:pt x="2634988" y="551180"/>
                </a:lnTo>
                <a:lnTo>
                  <a:pt x="2623805" y="551180"/>
                </a:lnTo>
                <a:lnTo>
                  <a:pt x="2620941" y="552450"/>
                </a:lnTo>
                <a:lnTo>
                  <a:pt x="2619632" y="553647"/>
                </a:lnTo>
                <a:lnTo>
                  <a:pt x="2619730" y="553854"/>
                </a:lnTo>
                <a:lnTo>
                  <a:pt x="2622897" y="556260"/>
                </a:lnTo>
                <a:lnTo>
                  <a:pt x="2669907" y="556260"/>
                </a:lnTo>
                <a:lnTo>
                  <a:pt x="2664865" y="560009"/>
                </a:lnTo>
                <a:lnTo>
                  <a:pt x="2664908" y="560168"/>
                </a:lnTo>
                <a:lnTo>
                  <a:pt x="2666375" y="561340"/>
                </a:lnTo>
                <a:close/>
              </a:path>
              <a:path w="4096384" h="836930">
                <a:moveTo>
                  <a:pt x="2639845" y="552450"/>
                </a:moveTo>
                <a:lnTo>
                  <a:pt x="2636165" y="552450"/>
                </a:lnTo>
                <a:lnTo>
                  <a:pt x="2633810" y="549910"/>
                </a:lnTo>
                <a:lnTo>
                  <a:pt x="2638815" y="548640"/>
                </a:lnTo>
                <a:lnTo>
                  <a:pt x="2639845" y="552450"/>
                </a:lnTo>
                <a:close/>
              </a:path>
              <a:path w="4096384" h="836930">
                <a:moveTo>
                  <a:pt x="2779874" y="549240"/>
                </a:moveTo>
                <a:lnTo>
                  <a:pt x="2777106" y="548640"/>
                </a:lnTo>
                <a:lnTo>
                  <a:pt x="2779103" y="548640"/>
                </a:lnTo>
                <a:lnTo>
                  <a:pt x="2779874" y="549240"/>
                </a:lnTo>
                <a:close/>
              </a:path>
              <a:path w="4096384" h="836930">
                <a:moveTo>
                  <a:pt x="2780617" y="549401"/>
                </a:moveTo>
                <a:lnTo>
                  <a:pt x="2779874" y="549240"/>
                </a:lnTo>
                <a:lnTo>
                  <a:pt x="2779103" y="548640"/>
                </a:lnTo>
                <a:lnTo>
                  <a:pt x="2780617" y="549401"/>
                </a:lnTo>
                <a:close/>
              </a:path>
              <a:path w="4096384" h="836930">
                <a:moveTo>
                  <a:pt x="2814311" y="560070"/>
                </a:moveTo>
                <a:lnTo>
                  <a:pt x="2807449" y="549910"/>
                </a:lnTo>
                <a:lnTo>
                  <a:pt x="2811305" y="549910"/>
                </a:lnTo>
                <a:lnTo>
                  <a:pt x="2814311" y="548640"/>
                </a:lnTo>
                <a:lnTo>
                  <a:pt x="2814311" y="560070"/>
                </a:lnTo>
                <a:close/>
              </a:path>
              <a:path w="4096384" h="836930">
                <a:moveTo>
                  <a:pt x="2840299" y="553720"/>
                </a:moveTo>
                <a:lnTo>
                  <a:pt x="2839291" y="553720"/>
                </a:lnTo>
                <a:lnTo>
                  <a:pt x="2837645" y="552477"/>
                </a:lnTo>
                <a:lnTo>
                  <a:pt x="2836600" y="551180"/>
                </a:lnTo>
                <a:lnTo>
                  <a:pt x="2840633" y="548640"/>
                </a:lnTo>
                <a:lnTo>
                  <a:pt x="2840507" y="552143"/>
                </a:lnTo>
                <a:lnTo>
                  <a:pt x="2840299" y="553720"/>
                </a:lnTo>
                <a:close/>
              </a:path>
              <a:path w="4096384" h="836930">
                <a:moveTo>
                  <a:pt x="3460507" y="554990"/>
                </a:moveTo>
                <a:lnTo>
                  <a:pt x="3459008" y="554990"/>
                </a:lnTo>
                <a:lnTo>
                  <a:pt x="3453802" y="553720"/>
                </a:lnTo>
                <a:lnTo>
                  <a:pt x="3460507" y="548640"/>
                </a:lnTo>
                <a:lnTo>
                  <a:pt x="3461348" y="552373"/>
                </a:lnTo>
                <a:lnTo>
                  <a:pt x="3461274" y="553854"/>
                </a:lnTo>
                <a:lnTo>
                  <a:pt x="3460507" y="554990"/>
                </a:lnTo>
                <a:close/>
              </a:path>
              <a:path w="4096384" h="836930">
                <a:moveTo>
                  <a:pt x="3463692" y="554990"/>
                </a:moveTo>
                <a:lnTo>
                  <a:pt x="3460507" y="554990"/>
                </a:lnTo>
                <a:lnTo>
                  <a:pt x="3461274" y="553854"/>
                </a:lnTo>
                <a:lnTo>
                  <a:pt x="3461348" y="552373"/>
                </a:lnTo>
                <a:lnTo>
                  <a:pt x="3460507" y="548640"/>
                </a:lnTo>
                <a:lnTo>
                  <a:pt x="3478940" y="548640"/>
                </a:lnTo>
                <a:lnTo>
                  <a:pt x="3480960" y="549910"/>
                </a:lnTo>
                <a:lnTo>
                  <a:pt x="3469052" y="549910"/>
                </a:lnTo>
                <a:lnTo>
                  <a:pt x="3471151" y="552450"/>
                </a:lnTo>
                <a:lnTo>
                  <a:pt x="3463356" y="552450"/>
                </a:lnTo>
                <a:lnTo>
                  <a:pt x="3463692" y="554990"/>
                </a:lnTo>
                <a:close/>
              </a:path>
              <a:path w="4096384" h="836930">
                <a:moveTo>
                  <a:pt x="3601326" y="552104"/>
                </a:moveTo>
                <a:lnTo>
                  <a:pt x="3595804" y="550465"/>
                </a:lnTo>
                <a:lnTo>
                  <a:pt x="3598465" y="548640"/>
                </a:lnTo>
                <a:lnTo>
                  <a:pt x="3599321" y="548640"/>
                </a:lnTo>
                <a:lnTo>
                  <a:pt x="3601326" y="552104"/>
                </a:lnTo>
                <a:close/>
              </a:path>
              <a:path w="4096384" h="836930">
                <a:moveTo>
                  <a:pt x="3795778" y="556260"/>
                </a:moveTo>
                <a:lnTo>
                  <a:pt x="3797347" y="553854"/>
                </a:lnTo>
                <a:lnTo>
                  <a:pt x="3797310" y="553647"/>
                </a:lnTo>
                <a:lnTo>
                  <a:pt x="3793087" y="551180"/>
                </a:lnTo>
                <a:lnTo>
                  <a:pt x="3799792" y="548640"/>
                </a:lnTo>
                <a:lnTo>
                  <a:pt x="3801283" y="548640"/>
                </a:lnTo>
                <a:lnTo>
                  <a:pt x="3795778" y="556260"/>
                </a:lnTo>
                <a:close/>
              </a:path>
              <a:path w="4096384" h="836930">
                <a:moveTo>
                  <a:pt x="3814885" y="561340"/>
                </a:moveTo>
                <a:lnTo>
                  <a:pt x="3807322" y="561340"/>
                </a:lnTo>
                <a:lnTo>
                  <a:pt x="3807505" y="556260"/>
                </a:lnTo>
                <a:lnTo>
                  <a:pt x="3795778" y="556260"/>
                </a:lnTo>
                <a:lnTo>
                  <a:pt x="3801283" y="548640"/>
                </a:lnTo>
                <a:lnTo>
                  <a:pt x="3824589" y="548640"/>
                </a:lnTo>
                <a:lnTo>
                  <a:pt x="3820991" y="551180"/>
                </a:lnTo>
                <a:lnTo>
                  <a:pt x="3803649" y="551180"/>
                </a:lnTo>
                <a:lnTo>
                  <a:pt x="3811179" y="558800"/>
                </a:lnTo>
                <a:lnTo>
                  <a:pt x="3815052" y="558800"/>
                </a:lnTo>
                <a:lnTo>
                  <a:pt x="3814885" y="561340"/>
                </a:lnTo>
                <a:close/>
              </a:path>
              <a:path w="4096384" h="836930">
                <a:moveTo>
                  <a:pt x="3829249" y="567690"/>
                </a:moveTo>
                <a:lnTo>
                  <a:pt x="3819233" y="567690"/>
                </a:lnTo>
                <a:lnTo>
                  <a:pt x="3827852" y="565179"/>
                </a:lnTo>
                <a:lnTo>
                  <a:pt x="3827846" y="565013"/>
                </a:lnTo>
                <a:lnTo>
                  <a:pt x="3823993" y="560168"/>
                </a:lnTo>
                <a:lnTo>
                  <a:pt x="3823985" y="559559"/>
                </a:lnTo>
                <a:lnTo>
                  <a:pt x="3824438" y="556260"/>
                </a:lnTo>
                <a:lnTo>
                  <a:pt x="3817604" y="553796"/>
                </a:lnTo>
                <a:lnTo>
                  <a:pt x="3817496" y="553647"/>
                </a:lnTo>
                <a:lnTo>
                  <a:pt x="3824589" y="548640"/>
                </a:lnTo>
                <a:lnTo>
                  <a:pt x="3824589" y="552373"/>
                </a:lnTo>
                <a:lnTo>
                  <a:pt x="3824637" y="552524"/>
                </a:lnTo>
                <a:lnTo>
                  <a:pt x="3834212" y="556093"/>
                </a:lnTo>
                <a:lnTo>
                  <a:pt x="3834142" y="556260"/>
                </a:lnTo>
                <a:lnTo>
                  <a:pt x="3836605" y="556260"/>
                </a:lnTo>
                <a:lnTo>
                  <a:pt x="3831985" y="562668"/>
                </a:lnTo>
                <a:lnTo>
                  <a:pt x="3829249" y="567690"/>
                </a:lnTo>
                <a:close/>
              </a:path>
              <a:path w="4096384" h="836930">
                <a:moveTo>
                  <a:pt x="3824589" y="552373"/>
                </a:moveTo>
                <a:lnTo>
                  <a:pt x="3824589" y="548640"/>
                </a:lnTo>
                <a:lnTo>
                  <a:pt x="3837324" y="548640"/>
                </a:lnTo>
                <a:lnTo>
                  <a:pt x="3836264" y="551180"/>
                </a:lnTo>
                <a:lnTo>
                  <a:pt x="3826946" y="551180"/>
                </a:lnTo>
                <a:lnTo>
                  <a:pt x="3824589" y="552373"/>
                </a:lnTo>
                <a:close/>
              </a:path>
              <a:path w="4096384" h="836930">
                <a:moveTo>
                  <a:pt x="3836605" y="556260"/>
                </a:moveTo>
                <a:lnTo>
                  <a:pt x="3834659" y="556260"/>
                </a:lnTo>
                <a:lnTo>
                  <a:pt x="3834321" y="556133"/>
                </a:lnTo>
                <a:lnTo>
                  <a:pt x="3834273" y="555946"/>
                </a:lnTo>
                <a:lnTo>
                  <a:pt x="3837324" y="548640"/>
                </a:lnTo>
                <a:lnTo>
                  <a:pt x="3838592" y="552219"/>
                </a:lnTo>
                <a:lnTo>
                  <a:pt x="3838513" y="552745"/>
                </a:lnTo>
                <a:lnTo>
                  <a:pt x="3836605" y="556260"/>
                </a:lnTo>
                <a:close/>
              </a:path>
              <a:path w="4096384" h="836930">
                <a:moveTo>
                  <a:pt x="3895188" y="605790"/>
                </a:moveTo>
                <a:lnTo>
                  <a:pt x="3896195" y="603595"/>
                </a:lnTo>
                <a:lnTo>
                  <a:pt x="3896279" y="603172"/>
                </a:lnTo>
                <a:lnTo>
                  <a:pt x="3890313" y="596897"/>
                </a:lnTo>
                <a:lnTo>
                  <a:pt x="3885823" y="593090"/>
                </a:lnTo>
                <a:lnTo>
                  <a:pt x="3880488" y="587686"/>
                </a:lnTo>
                <a:lnTo>
                  <a:pt x="3876041" y="582797"/>
                </a:lnTo>
                <a:lnTo>
                  <a:pt x="3872968" y="579201"/>
                </a:lnTo>
                <a:lnTo>
                  <a:pt x="3870876" y="575310"/>
                </a:lnTo>
                <a:lnTo>
                  <a:pt x="3870051" y="575310"/>
                </a:lnTo>
                <a:lnTo>
                  <a:pt x="3869061" y="570037"/>
                </a:lnTo>
                <a:lnTo>
                  <a:pt x="3868943" y="568939"/>
                </a:lnTo>
                <a:lnTo>
                  <a:pt x="3874038" y="567690"/>
                </a:lnTo>
                <a:lnTo>
                  <a:pt x="3872382" y="562610"/>
                </a:lnTo>
                <a:lnTo>
                  <a:pt x="3863697" y="560168"/>
                </a:lnTo>
                <a:lnTo>
                  <a:pt x="3863331" y="560009"/>
                </a:lnTo>
                <a:lnTo>
                  <a:pt x="3862123" y="554893"/>
                </a:lnTo>
                <a:lnTo>
                  <a:pt x="3860157" y="548640"/>
                </a:lnTo>
                <a:lnTo>
                  <a:pt x="3862828" y="553720"/>
                </a:lnTo>
                <a:lnTo>
                  <a:pt x="3908306" y="553720"/>
                </a:lnTo>
                <a:lnTo>
                  <a:pt x="3908282" y="554990"/>
                </a:lnTo>
                <a:lnTo>
                  <a:pt x="3899352" y="554990"/>
                </a:lnTo>
                <a:lnTo>
                  <a:pt x="3900214" y="556260"/>
                </a:lnTo>
                <a:lnTo>
                  <a:pt x="3892988" y="556260"/>
                </a:lnTo>
                <a:lnTo>
                  <a:pt x="3887625" y="557530"/>
                </a:lnTo>
                <a:lnTo>
                  <a:pt x="3880586" y="565150"/>
                </a:lnTo>
                <a:lnTo>
                  <a:pt x="3880429" y="565150"/>
                </a:lnTo>
                <a:lnTo>
                  <a:pt x="3881188" y="568960"/>
                </a:lnTo>
                <a:lnTo>
                  <a:pt x="3896013" y="568960"/>
                </a:lnTo>
                <a:lnTo>
                  <a:pt x="3884777" y="571500"/>
                </a:lnTo>
                <a:lnTo>
                  <a:pt x="3892988" y="579120"/>
                </a:lnTo>
                <a:lnTo>
                  <a:pt x="3906915" y="579120"/>
                </a:lnTo>
                <a:lnTo>
                  <a:pt x="3907468" y="580213"/>
                </a:lnTo>
                <a:lnTo>
                  <a:pt x="3907557" y="581660"/>
                </a:lnTo>
                <a:lnTo>
                  <a:pt x="3907249" y="581660"/>
                </a:lnTo>
                <a:lnTo>
                  <a:pt x="3901643" y="582930"/>
                </a:lnTo>
                <a:lnTo>
                  <a:pt x="3902638" y="588010"/>
                </a:lnTo>
                <a:lnTo>
                  <a:pt x="3900727" y="588010"/>
                </a:lnTo>
                <a:lnTo>
                  <a:pt x="3898344" y="590550"/>
                </a:lnTo>
                <a:lnTo>
                  <a:pt x="3891639" y="593090"/>
                </a:lnTo>
                <a:lnTo>
                  <a:pt x="3900021" y="596897"/>
                </a:lnTo>
                <a:lnTo>
                  <a:pt x="3899195" y="598170"/>
                </a:lnTo>
                <a:lnTo>
                  <a:pt x="3895188" y="605790"/>
                </a:lnTo>
                <a:close/>
              </a:path>
              <a:path w="4096384" h="836930">
                <a:moveTo>
                  <a:pt x="3920142" y="551180"/>
                </a:moveTo>
                <a:lnTo>
                  <a:pt x="3920252" y="549085"/>
                </a:lnTo>
                <a:lnTo>
                  <a:pt x="3921484" y="548640"/>
                </a:lnTo>
                <a:lnTo>
                  <a:pt x="3921249" y="550713"/>
                </a:lnTo>
                <a:lnTo>
                  <a:pt x="3920142" y="551180"/>
                </a:lnTo>
                <a:close/>
              </a:path>
              <a:path w="4096384" h="836930">
                <a:moveTo>
                  <a:pt x="3921249" y="550713"/>
                </a:moveTo>
                <a:lnTo>
                  <a:pt x="3921484" y="548640"/>
                </a:lnTo>
                <a:lnTo>
                  <a:pt x="3926173" y="548640"/>
                </a:lnTo>
                <a:lnTo>
                  <a:pt x="3921249" y="550713"/>
                </a:lnTo>
                <a:close/>
              </a:path>
              <a:path w="4096384" h="836930">
                <a:moveTo>
                  <a:pt x="3923121" y="557530"/>
                </a:moveTo>
                <a:lnTo>
                  <a:pt x="3920476" y="557530"/>
                </a:lnTo>
                <a:lnTo>
                  <a:pt x="3921249" y="550713"/>
                </a:lnTo>
                <a:lnTo>
                  <a:pt x="3926173" y="548640"/>
                </a:lnTo>
                <a:lnTo>
                  <a:pt x="3927464" y="552219"/>
                </a:lnTo>
                <a:lnTo>
                  <a:pt x="3927338" y="552690"/>
                </a:lnTo>
                <a:lnTo>
                  <a:pt x="3923121" y="557530"/>
                </a:lnTo>
                <a:close/>
              </a:path>
              <a:path w="4096384" h="836930">
                <a:moveTo>
                  <a:pt x="3929355" y="562610"/>
                </a:moveTo>
                <a:lnTo>
                  <a:pt x="3922990" y="561340"/>
                </a:lnTo>
                <a:lnTo>
                  <a:pt x="3919801" y="561340"/>
                </a:lnTo>
                <a:lnTo>
                  <a:pt x="3927338" y="552690"/>
                </a:lnTo>
                <a:lnTo>
                  <a:pt x="3927464" y="552219"/>
                </a:lnTo>
                <a:lnTo>
                  <a:pt x="3926173" y="548640"/>
                </a:lnTo>
                <a:lnTo>
                  <a:pt x="3928687" y="548640"/>
                </a:lnTo>
                <a:lnTo>
                  <a:pt x="3929025" y="549917"/>
                </a:lnTo>
                <a:lnTo>
                  <a:pt x="3929595" y="550992"/>
                </a:lnTo>
                <a:lnTo>
                  <a:pt x="3929469" y="558758"/>
                </a:lnTo>
                <a:lnTo>
                  <a:pt x="3929355" y="562610"/>
                </a:lnTo>
                <a:close/>
              </a:path>
              <a:path w="4096384" h="836930">
                <a:moveTo>
                  <a:pt x="4051000" y="554863"/>
                </a:moveTo>
                <a:lnTo>
                  <a:pt x="4048388" y="548640"/>
                </a:lnTo>
                <a:lnTo>
                  <a:pt x="4059598" y="553720"/>
                </a:lnTo>
                <a:lnTo>
                  <a:pt x="4051000" y="554863"/>
                </a:lnTo>
                <a:close/>
              </a:path>
              <a:path w="4096384" h="836930">
                <a:moveTo>
                  <a:pt x="359271" y="554990"/>
                </a:moveTo>
                <a:lnTo>
                  <a:pt x="368656" y="548643"/>
                </a:lnTo>
                <a:lnTo>
                  <a:pt x="368205" y="549786"/>
                </a:lnTo>
                <a:lnTo>
                  <a:pt x="368201" y="549917"/>
                </a:lnTo>
                <a:lnTo>
                  <a:pt x="368431" y="549953"/>
                </a:lnTo>
                <a:lnTo>
                  <a:pt x="362079" y="554537"/>
                </a:lnTo>
                <a:lnTo>
                  <a:pt x="359271" y="55499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57907" y="553720"/>
                </a:lnTo>
                <a:lnTo>
                  <a:pt x="562812" y="548656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1662209" y="548988"/>
                </a:moveTo>
                <a:lnTo>
                  <a:pt x="1662141" y="548781"/>
                </a:lnTo>
                <a:lnTo>
                  <a:pt x="1662497" y="548696"/>
                </a:lnTo>
                <a:lnTo>
                  <a:pt x="1662209" y="548988"/>
                </a:lnTo>
                <a:close/>
              </a:path>
              <a:path w="4096384" h="836930">
                <a:moveTo>
                  <a:pt x="1605012" y="553322"/>
                </a:moveTo>
                <a:lnTo>
                  <a:pt x="1606739" y="552450"/>
                </a:lnTo>
                <a:lnTo>
                  <a:pt x="1604879" y="551587"/>
                </a:lnTo>
                <a:lnTo>
                  <a:pt x="1604828" y="551377"/>
                </a:lnTo>
                <a:lnTo>
                  <a:pt x="1605544" y="550213"/>
                </a:lnTo>
                <a:lnTo>
                  <a:pt x="1605605" y="549670"/>
                </a:lnTo>
                <a:lnTo>
                  <a:pt x="1605099" y="548709"/>
                </a:lnTo>
                <a:lnTo>
                  <a:pt x="1606779" y="548925"/>
                </a:lnTo>
                <a:lnTo>
                  <a:pt x="1608780" y="552219"/>
                </a:lnTo>
                <a:lnTo>
                  <a:pt x="1608755" y="552373"/>
                </a:lnTo>
                <a:lnTo>
                  <a:pt x="1608466" y="552477"/>
                </a:lnTo>
                <a:lnTo>
                  <a:pt x="1605012" y="553322"/>
                </a:lnTo>
                <a:close/>
              </a:path>
              <a:path w="4096384" h="836930">
                <a:moveTo>
                  <a:pt x="1662048" y="548813"/>
                </a:moveTo>
                <a:lnTo>
                  <a:pt x="1662312" y="548723"/>
                </a:lnTo>
                <a:lnTo>
                  <a:pt x="1662048" y="548813"/>
                </a:lnTo>
                <a:close/>
              </a:path>
              <a:path w="4096384" h="836930">
                <a:moveTo>
                  <a:pt x="1525951" y="551180"/>
                </a:moveTo>
                <a:lnTo>
                  <a:pt x="1525309" y="548745"/>
                </a:lnTo>
                <a:lnTo>
                  <a:pt x="1526676" y="549486"/>
                </a:lnTo>
                <a:lnTo>
                  <a:pt x="1526595" y="549786"/>
                </a:lnTo>
                <a:lnTo>
                  <a:pt x="1525951" y="55118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55883" y="549910"/>
                </a:lnTo>
                <a:lnTo>
                  <a:pt x="1456941" y="548763"/>
                </a:lnTo>
                <a:lnTo>
                  <a:pt x="1457125" y="548993"/>
                </a:lnTo>
                <a:lnTo>
                  <a:pt x="1457809" y="552450"/>
                </a:lnTo>
                <a:lnTo>
                  <a:pt x="1453872" y="55245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656523" y="556260"/>
                </a:moveTo>
                <a:lnTo>
                  <a:pt x="1648722" y="551961"/>
                </a:lnTo>
                <a:lnTo>
                  <a:pt x="1652332" y="551180"/>
                </a:lnTo>
                <a:lnTo>
                  <a:pt x="1651200" y="550581"/>
                </a:lnTo>
                <a:lnTo>
                  <a:pt x="1654008" y="549910"/>
                </a:lnTo>
                <a:lnTo>
                  <a:pt x="1662005" y="548767"/>
                </a:lnTo>
                <a:lnTo>
                  <a:pt x="1655180" y="551180"/>
                </a:lnTo>
                <a:lnTo>
                  <a:pt x="1660144" y="551180"/>
                </a:lnTo>
                <a:lnTo>
                  <a:pt x="1656123" y="554893"/>
                </a:lnTo>
                <a:lnTo>
                  <a:pt x="1656225" y="555511"/>
                </a:lnTo>
                <a:lnTo>
                  <a:pt x="1656523" y="556260"/>
                </a:lnTo>
                <a:close/>
              </a:path>
              <a:path w="4096384" h="836930">
                <a:moveTo>
                  <a:pt x="803315" y="561340"/>
                </a:moveTo>
                <a:lnTo>
                  <a:pt x="799586" y="551933"/>
                </a:lnTo>
                <a:lnTo>
                  <a:pt x="812615" y="548781"/>
                </a:lnTo>
                <a:lnTo>
                  <a:pt x="823594" y="554990"/>
                </a:lnTo>
                <a:lnTo>
                  <a:pt x="823260" y="556260"/>
                </a:lnTo>
                <a:lnTo>
                  <a:pt x="811916" y="556260"/>
                </a:lnTo>
                <a:lnTo>
                  <a:pt x="807335" y="557530"/>
                </a:lnTo>
                <a:lnTo>
                  <a:pt x="803315" y="561340"/>
                </a:lnTo>
                <a:close/>
              </a:path>
              <a:path w="4096384" h="836930">
                <a:moveTo>
                  <a:pt x="1459065" y="558800"/>
                </a:moveTo>
                <a:lnTo>
                  <a:pt x="1457088" y="548809"/>
                </a:lnTo>
                <a:lnTo>
                  <a:pt x="1460574" y="549910"/>
                </a:lnTo>
                <a:lnTo>
                  <a:pt x="1457893" y="549910"/>
                </a:lnTo>
                <a:lnTo>
                  <a:pt x="1457559" y="551180"/>
                </a:lnTo>
                <a:lnTo>
                  <a:pt x="1464598" y="551180"/>
                </a:lnTo>
                <a:lnTo>
                  <a:pt x="1459065" y="558800"/>
                </a:lnTo>
                <a:close/>
              </a:path>
              <a:path w="4096384" h="836930">
                <a:moveTo>
                  <a:pt x="1660045" y="551180"/>
                </a:moveTo>
                <a:lnTo>
                  <a:pt x="1655180" y="551180"/>
                </a:lnTo>
                <a:lnTo>
                  <a:pt x="1662048" y="548813"/>
                </a:lnTo>
                <a:lnTo>
                  <a:pt x="1662058" y="549141"/>
                </a:lnTo>
                <a:lnTo>
                  <a:pt x="1660045" y="551180"/>
                </a:lnTo>
                <a:close/>
              </a:path>
              <a:path w="4096384" h="836930">
                <a:moveTo>
                  <a:pt x="1608849" y="552333"/>
                </a:moveTo>
                <a:lnTo>
                  <a:pt x="1606779" y="548925"/>
                </a:lnTo>
                <a:lnTo>
                  <a:pt x="1614446" y="549910"/>
                </a:lnTo>
                <a:lnTo>
                  <a:pt x="1608849" y="552333"/>
                </a:lnTo>
                <a:close/>
              </a:path>
              <a:path w="4096384" h="836930">
                <a:moveTo>
                  <a:pt x="1660144" y="551180"/>
                </a:moveTo>
                <a:lnTo>
                  <a:pt x="1662209" y="548988"/>
                </a:lnTo>
                <a:lnTo>
                  <a:pt x="1662243" y="549240"/>
                </a:lnTo>
                <a:lnTo>
                  <a:pt x="1660144" y="551180"/>
                </a:lnTo>
                <a:close/>
              </a:path>
              <a:path w="4096384" h="836930">
                <a:moveTo>
                  <a:pt x="277135" y="553720"/>
                </a:moveTo>
                <a:lnTo>
                  <a:pt x="270934" y="553720"/>
                </a:lnTo>
                <a:lnTo>
                  <a:pt x="273084" y="548993"/>
                </a:lnTo>
                <a:lnTo>
                  <a:pt x="277135" y="553720"/>
                </a:lnTo>
                <a:close/>
              </a:path>
              <a:path w="4096384" h="836930">
                <a:moveTo>
                  <a:pt x="3914843" y="552690"/>
                </a:moveTo>
                <a:lnTo>
                  <a:pt x="3914908" y="552524"/>
                </a:lnTo>
                <a:lnTo>
                  <a:pt x="3915076" y="552333"/>
                </a:lnTo>
                <a:lnTo>
                  <a:pt x="3917968" y="549910"/>
                </a:lnTo>
                <a:lnTo>
                  <a:pt x="3920252" y="549085"/>
                </a:lnTo>
                <a:lnTo>
                  <a:pt x="3920142" y="551180"/>
                </a:lnTo>
                <a:lnTo>
                  <a:pt x="3921196" y="551180"/>
                </a:lnTo>
                <a:lnTo>
                  <a:pt x="3921052" y="552450"/>
                </a:lnTo>
                <a:lnTo>
                  <a:pt x="3915277" y="552450"/>
                </a:lnTo>
                <a:lnTo>
                  <a:pt x="3914843" y="552690"/>
                </a:lnTo>
                <a:close/>
              </a:path>
              <a:path w="4096384" h="836930">
                <a:moveTo>
                  <a:pt x="1662793" y="562051"/>
                </a:moveTo>
                <a:lnTo>
                  <a:pt x="1647698" y="556804"/>
                </a:lnTo>
                <a:lnTo>
                  <a:pt x="1647637" y="556260"/>
                </a:lnTo>
                <a:lnTo>
                  <a:pt x="1656523" y="556260"/>
                </a:lnTo>
                <a:lnTo>
                  <a:pt x="1656225" y="555511"/>
                </a:lnTo>
                <a:lnTo>
                  <a:pt x="1656123" y="554893"/>
                </a:lnTo>
                <a:lnTo>
                  <a:pt x="1662351" y="549141"/>
                </a:lnTo>
                <a:lnTo>
                  <a:pt x="1664236" y="551180"/>
                </a:lnTo>
                <a:lnTo>
                  <a:pt x="1666246" y="551180"/>
                </a:lnTo>
                <a:lnTo>
                  <a:pt x="1664904" y="554990"/>
                </a:lnTo>
                <a:lnTo>
                  <a:pt x="1677057" y="554990"/>
                </a:lnTo>
                <a:lnTo>
                  <a:pt x="1675235" y="558800"/>
                </a:lnTo>
                <a:lnTo>
                  <a:pt x="1661551" y="558800"/>
                </a:lnTo>
                <a:lnTo>
                  <a:pt x="1663440" y="561326"/>
                </a:lnTo>
                <a:lnTo>
                  <a:pt x="1663473" y="561535"/>
                </a:lnTo>
                <a:lnTo>
                  <a:pt x="1662793" y="562051"/>
                </a:lnTo>
                <a:close/>
              </a:path>
              <a:path w="4096384" h="836930">
                <a:moveTo>
                  <a:pt x="2782602" y="550400"/>
                </a:moveTo>
                <a:lnTo>
                  <a:pt x="2780617" y="549401"/>
                </a:lnTo>
                <a:lnTo>
                  <a:pt x="2782960" y="549910"/>
                </a:lnTo>
                <a:lnTo>
                  <a:pt x="2783136" y="549910"/>
                </a:lnTo>
                <a:lnTo>
                  <a:pt x="2782602" y="550400"/>
                </a:lnTo>
                <a:close/>
              </a:path>
              <a:path w="4096384" h="836930">
                <a:moveTo>
                  <a:pt x="2314623" y="549910"/>
                </a:moveTo>
                <a:lnTo>
                  <a:pt x="2315238" y="549486"/>
                </a:lnTo>
                <a:lnTo>
                  <a:pt x="2315277" y="549786"/>
                </a:lnTo>
                <a:lnTo>
                  <a:pt x="2314623" y="549910"/>
                </a:lnTo>
                <a:close/>
              </a:path>
              <a:path w="4096384" h="836930">
                <a:moveTo>
                  <a:pt x="1524943" y="552450"/>
                </a:moveTo>
                <a:lnTo>
                  <a:pt x="1523989" y="551933"/>
                </a:lnTo>
                <a:lnTo>
                  <a:pt x="1523903" y="551587"/>
                </a:lnTo>
                <a:lnTo>
                  <a:pt x="1524105" y="551180"/>
                </a:lnTo>
                <a:lnTo>
                  <a:pt x="1525951" y="551180"/>
                </a:lnTo>
                <a:lnTo>
                  <a:pt x="1526721" y="549511"/>
                </a:lnTo>
                <a:lnTo>
                  <a:pt x="1527457" y="549910"/>
                </a:lnTo>
                <a:lnTo>
                  <a:pt x="1527287" y="551180"/>
                </a:lnTo>
                <a:lnTo>
                  <a:pt x="1524943" y="552450"/>
                </a:lnTo>
                <a:close/>
              </a:path>
              <a:path w="4096384" h="836930">
                <a:moveTo>
                  <a:pt x="1895219" y="552450"/>
                </a:moveTo>
                <a:lnTo>
                  <a:pt x="1892990" y="551377"/>
                </a:lnTo>
                <a:lnTo>
                  <a:pt x="1892929" y="551180"/>
                </a:lnTo>
                <a:lnTo>
                  <a:pt x="1894193" y="549670"/>
                </a:lnTo>
                <a:lnTo>
                  <a:pt x="1895219" y="552450"/>
                </a:lnTo>
                <a:close/>
              </a:path>
              <a:path w="4096384" h="836930">
                <a:moveTo>
                  <a:pt x="2315294" y="549910"/>
                </a:moveTo>
                <a:lnTo>
                  <a:pt x="2314623" y="549910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1001" y="556133"/>
                </a:moveTo>
                <a:lnTo>
                  <a:pt x="20877" y="550992"/>
                </a:lnTo>
                <a:lnTo>
                  <a:pt x="20163" y="549910"/>
                </a:lnTo>
                <a:lnTo>
                  <a:pt x="28879" y="549910"/>
                </a:lnTo>
                <a:lnTo>
                  <a:pt x="30187" y="551180"/>
                </a:lnTo>
                <a:lnTo>
                  <a:pt x="24858" y="551180"/>
                </a:lnTo>
                <a:lnTo>
                  <a:pt x="21001" y="556133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65615" y="580373"/>
                </a:lnTo>
                <a:lnTo>
                  <a:pt x="161987" y="579123"/>
                </a:lnTo>
                <a:lnTo>
                  <a:pt x="155966" y="570501"/>
                </a:lnTo>
                <a:lnTo>
                  <a:pt x="155886" y="570174"/>
                </a:lnTo>
                <a:lnTo>
                  <a:pt x="160805" y="567690"/>
                </a:lnTo>
                <a:lnTo>
                  <a:pt x="161023" y="561326"/>
                </a:lnTo>
                <a:lnTo>
                  <a:pt x="153566" y="549910"/>
                </a:lnTo>
                <a:lnTo>
                  <a:pt x="161807" y="553720"/>
                </a:lnTo>
                <a:lnTo>
                  <a:pt x="160969" y="553720"/>
                </a:lnTo>
                <a:lnTo>
                  <a:pt x="171760" y="563782"/>
                </a:lnTo>
                <a:lnTo>
                  <a:pt x="172369" y="566420"/>
                </a:lnTo>
                <a:lnTo>
                  <a:pt x="161139" y="567690"/>
                </a:lnTo>
                <a:lnTo>
                  <a:pt x="168008" y="575310"/>
                </a:lnTo>
                <a:lnTo>
                  <a:pt x="176730" y="575310"/>
                </a:lnTo>
                <a:lnTo>
                  <a:pt x="173207" y="576580"/>
                </a:lnTo>
                <a:lnTo>
                  <a:pt x="171193" y="580390"/>
                </a:lnTo>
                <a:lnTo>
                  <a:pt x="170522" y="580390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760" y="563782"/>
                </a:moveTo>
                <a:lnTo>
                  <a:pt x="160969" y="553720"/>
                </a:lnTo>
                <a:lnTo>
                  <a:pt x="161807" y="553720"/>
                </a:lnTo>
                <a:lnTo>
                  <a:pt x="153566" y="549910"/>
                </a:lnTo>
                <a:lnTo>
                  <a:pt x="165330" y="549910"/>
                </a:lnTo>
                <a:lnTo>
                  <a:pt x="165159" y="552450"/>
                </a:lnTo>
                <a:lnTo>
                  <a:pt x="185779" y="552450"/>
                </a:lnTo>
                <a:lnTo>
                  <a:pt x="185527" y="554990"/>
                </a:lnTo>
                <a:lnTo>
                  <a:pt x="172539" y="554990"/>
                </a:lnTo>
                <a:lnTo>
                  <a:pt x="171784" y="556133"/>
                </a:lnTo>
                <a:lnTo>
                  <a:pt x="171898" y="557743"/>
                </a:lnTo>
                <a:lnTo>
                  <a:pt x="174045" y="560070"/>
                </a:lnTo>
                <a:lnTo>
                  <a:pt x="184939" y="560070"/>
                </a:lnTo>
                <a:lnTo>
                  <a:pt x="184772" y="561340"/>
                </a:lnTo>
                <a:lnTo>
                  <a:pt x="171197" y="561340"/>
                </a:lnTo>
                <a:lnTo>
                  <a:pt x="171760" y="563782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09662" y="566420"/>
                </a:lnTo>
                <a:lnTo>
                  <a:pt x="212492" y="562569"/>
                </a:lnTo>
                <a:lnTo>
                  <a:pt x="215937" y="554182"/>
                </a:lnTo>
                <a:lnTo>
                  <a:pt x="216020" y="553647"/>
                </a:lnTo>
                <a:lnTo>
                  <a:pt x="210807" y="549910"/>
                </a:lnTo>
                <a:lnTo>
                  <a:pt x="219160" y="549910"/>
                </a:lnTo>
                <a:lnTo>
                  <a:pt x="219364" y="550992"/>
                </a:lnTo>
                <a:lnTo>
                  <a:pt x="219474" y="552450"/>
                </a:lnTo>
                <a:lnTo>
                  <a:pt x="230867" y="552450"/>
                </a:lnTo>
                <a:lnTo>
                  <a:pt x="223471" y="556469"/>
                </a:lnTo>
                <a:lnTo>
                  <a:pt x="221654" y="557530"/>
                </a:lnTo>
                <a:lnTo>
                  <a:pt x="215665" y="562569"/>
                </a:lnTo>
                <a:lnTo>
                  <a:pt x="215768" y="562766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219288" y="549979"/>
                </a:moveTo>
                <a:lnTo>
                  <a:pt x="219160" y="549910"/>
                </a:lnTo>
                <a:lnTo>
                  <a:pt x="219288" y="549979"/>
                </a:lnTo>
                <a:close/>
              </a:path>
              <a:path w="4096384" h="836930">
                <a:moveTo>
                  <a:pt x="373853" y="560070"/>
                </a:moveTo>
                <a:lnTo>
                  <a:pt x="363966" y="560070"/>
                </a:lnTo>
                <a:lnTo>
                  <a:pt x="366734" y="553854"/>
                </a:lnTo>
                <a:lnTo>
                  <a:pt x="367148" y="553720"/>
                </a:lnTo>
                <a:lnTo>
                  <a:pt x="376204" y="551180"/>
                </a:lnTo>
                <a:lnTo>
                  <a:pt x="368598" y="549979"/>
                </a:lnTo>
                <a:lnTo>
                  <a:pt x="379178" y="549910"/>
                </a:lnTo>
                <a:lnTo>
                  <a:pt x="372059" y="557481"/>
                </a:lnTo>
                <a:lnTo>
                  <a:pt x="372203" y="557791"/>
                </a:lnTo>
                <a:lnTo>
                  <a:pt x="373853" y="560070"/>
                </a:lnTo>
                <a:close/>
              </a:path>
              <a:path w="4096384" h="836930">
                <a:moveTo>
                  <a:pt x="434035" y="552450"/>
                </a:moveTo>
                <a:lnTo>
                  <a:pt x="434553" y="550093"/>
                </a:lnTo>
                <a:lnTo>
                  <a:pt x="434873" y="549910"/>
                </a:lnTo>
                <a:lnTo>
                  <a:pt x="434035" y="552450"/>
                </a:lnTo>
                <a:close/>
              </a:path>
              <a:path w="4096384" h="836930">
                <a:moveTo>
                  <a:pt x="451920" y="550992"/>
                </a:moveTo>
                <a:lnTo>
                  <a:pt x="451301" y="549910"/>
                </a:lnTo>
                <a:lnTo>
                  <a:pt x="452500" y="550423"/>
                </a:lnTo>
                <a:lnTo>
                  <a:pt x="452447" y="550581"/>
                </a:lnTo>
                <a:lnTo>
                  <a:pt x="451920" y="550992"/>
                </a:lnTo>
                <a:close/>
              </a:path>
              <a:path w="4096384" h="836930">
                <a:moveTo>
                  <a:pt x="452597" y="550465"/>
                </a:moveTo>
                <a:lnTo>
                  <a:pt x="451301" y="549910"/>
                </a:lnTo>
                <a:lnTo>
                  <a:pt x="453312" y="549910"/>
                </a:lnTo>
                <a:lnTo>
                  <a:pt x="452597" y="550465"/>
                </a:lnTo>
                <a:close/>
              </a:path>
              <a:path w="4096384" h="836930">
                <a:moveTo>
                  <a:pt x="452868" y="550581"/>
                </a:moveTo>
                <a:lnTo>
                  <a:pt x="452681" y="550400"/>
                </a:lnTo>
                <a:lnTo>
                  <a:pt x="453312" y="549910"/>
                </a:lnTo>
                <a:lnTo>
                  <a:pt x="452868" y="550581"/>
                </a:lnTo>
                <a:close/>
              </a:path>
              <a:path w="4096384" h="836930">
                <a:moveTo>
                  <a:pt x="490130" y="570230"/>
                </a:moveTo>
                <a:lnTo>
                  <a:pt x="487675" y="570230"/>
                </a:lnTo>
                <a:lnTo>
                  <a:pt x="491361" y="568960"/>
                </a:lnTo>
                <a:lnTo>
                  <a:pt x="493958" y="566644"/>
                </a:lnTo>
                <a:lnTo>
                  <a:pt x="498541" y="565179"/>
                </a:lnTo>
                <a:lnTo>
                  <a:pt x="498543" y="564804"/>
                </a:lnTo>
                <a:lnTo>
                  <a:pt x="498298" y="563880"/>
                </a:lnTo>
                <a:lnTo>
                  <a:pt x="494911" y="561340"/>
                </a:lnTo>
                <a:lnTo>
                  <a:pt x="493887" y="557025"/>
                </a:lnTo>
                <a:lnTo>
                  <a:pt x="493780" y="555946"/>
                </a:lnTo>
                <a:lnTo>
                  <a:pt x="495218" y="549910"/>
                </a:lnTo>
                <a:lnTo>
                  <a:pt x="502713" y="557481"/>
                </a:lnTo>
                <a:lnTo>
                  <a:pt x="503973" y="560168"/>
                </a:lnTo>
                <a:lnTo>
                  <a:pt x="504432" y="561326"/>
                </a:lnTo>
                <a:lnTo>
                  <a:pt x="503075" y="567690"/>
                </a:lnTo>
                <a:lnTo>
                  <a:pt x="495722" y="567690"/>
                </a:lnTo>
                <a:lnTo>
                  <a:pt x="490130" y="570230"/>
                </a:lnTo>
                <a:close/>
              </a:path>
              <a:path w="4096384" h="836930">
                <a:moveTo>
                  <a:pt x="507286" y="581660"/>
                </a:moveTo>
                <a:lnTo>
                  <a:pt x="501753" y="581660"/>
                </a:lnTo>
                <a:lnTo>
                  <a:pt x="505648" y="580373"/>
                </a:lnTo>
                <a:lnTo>
                  <a:pt x="511287" y="577931"/>
                </a:lnTo>
                <a:lnTo>
                  <a:pt x="501923" y="572770"/>
                </a:lnTo>
                <a:lnTo>
                  <a:pt x="502241" y="571560"/>
                </a:lnTo>
                <a:lnTo>
                  <a:pt x="504432" y="561326"/>
                </a:lnTo>
                <a:lnTo>
                  <a:pt x="502803" y="557621"/>
                </a:lnTo>
                <a:lnTo>
                  <a:pt x="502713" y="557481"/>
                </a:lnTo>
                <a:lnTo>
                  <a:pt x="495218" y="549910"/>
                </a:lnTo>
                <a:lnTo>
                  <a:pt x="499910" y="549910"/>
                </a:lnTo>
                <a:lnTo>
                  <a:pt x="502087" y="552450"/>
                </a:lnTo>
                <a:lnTo>
                  <a:pt x="508464" y="552450"/>
                </a:lnTo>
                <a:lnTo>
                  <a:pt x="511306" y="563880"/>
                </a:lnTo>
                <a:lnTo>
                  <a:pt x="514495" y="563880"/>
                </a:lnTo>
                <a:lnTo>
                  <a:pt x="514993" y="565150"/>
                </a:lnTo>
                <a:lnTo>
                  <a:pt x="524518" y="565150"/>
                </a:lnTo>
                <a:lnTo>
                  <a:pt x="522806" y="567690"/>
                </a:lnTo>
                <a:lnTo>
                  <a:pt x="510638" y="567690"/>
                </a:lnTo>
                <a:lnTo>
                  <a:pt x="507836" y="568939"/>
                </a:lnTo>
                <a:lnTo>
                  <a:pt x="507738" y="569158"/>
                </a:lnTo>
                <a:lnTo>
                  <a:pt x="507536" y="569924"/>
                </a:lnTo>
                <a:lnTo>
                  <a:pt x="507651" y="570476"/>
                </a:lnTo>
                <a:lnTo>
                  <a:pt x="509466" y="572770"/>
                </a:lnTo>
                <a:lnTo>
                  <a:pt x="512315" y="574040"/>
                </a:lnTo>
                <a:lnTo>
                  <a:pt x="519327" y="574040"/>
                </a:lnTo>
                <a:lnTo>
                  <a:pt x="517576" y="577814"/>
                </a:lnTo>
                <a:lnTo>
                  <a:pt x="517343" y="580390"/>
                </a:lnTo>
                <a:lnTo>
                  <a:pt x="512485" y="580390"/>
                </a:lnTo>
                <a:lnTo>
                  <a:pt x="507286" y="581660"/>
                </a:lnTo>
                <a:close/>
              </a:path>
              <a:path w="4096384" h="836930">
                <a:moveTo>
                  <a:pt x="614625" y="563360"/>
                </a:moveTo>
                <a:lnTo>
                  <a:pt x="614336" y="563023"/>
                </a:lnTo>
                <a:lnTo>
                  <a:pt x="614210" y="562488"/>
                </a:lnTo>
                <a:lnTo>
                  <a:pt x="614788" y="556943"/>
                </a:lnTo>
                <a:lnTo>
                  <a:pt x="615404" y="549910"/>
                </a:lnTo>
                <a:lnTo>
                  <a:pt x="620433" y="557530"/>
                </a:lnTo>
                <a:lnTo>
                  <a:pt x="620937" y="557530"/>
                </a:lnTo>
                <a:lnTo>
                  <a:pt x="614625" y="563360"/>
                </a:lnTo>
                <a:close/>
              </a:path>
              <a:path w="4096384" h="836930">
                <a:moveTo>
                  <a:pt x="618757" y="570230"/>
                </a:moveTo>
                <a:lnTo>
                  <a:pt x="615070" y="563880"/>
                </a:lnTo>
                <a:lnTo>
                  <a:pt x="614625" y="563360"/>
                </a:lnTo>
                <a:lnTo>
                  <a:pt x="620937" y="557530"/>
                </a:lnTo>
                <a:lnTo>
                  <a:pt x="620433" y="557530"/>
                </a:lnTo>
                <a:lnTo>
                  <a:pt x="615404" y="549910"/>
                </a:lnTo>
                <a:lnTo>
                  <a:pt x="621676" y="549910"/>
                </a:lnTo>
                <a:lnTo>
                  <a:pt x="618757" y="553720"/>
                </a:lnTo>
                <a:lnTo>
                  <a:pt x="628926" y="553720"/>
                </a:lnTo>
                <a:lnTo>
                  <a:pt x="627714" y="560070"/>
                </a:lnTo>
                <a:lnTo>
                  <a:pt x="626804" y="560070"/>
                </a:lnTo>
                <a:lnTo>
                  <a:pt x="625796" y="561340"/>
                </a:lnTo>
                <a:lnTo>
                  <a:pt x="618350" y="565100"/>
                </a:lnTo>
                <a:lnTo>
                  <a:pt x="622947" y="566420"/>
                </a:lnTo>
                <a:lnTo>
                  <a:pt x="628871" y="568960"/>
                </a:lnTo>
                <a:lnTo>
                  <a:pt x="625128" y="568960"/>
                </a:lnTo>
                <a:lnTo>
                  <a:pt x="618757" y="570230"/>
                </a:lnTo>
                <a:close/>
              </a:path>
              <a:path w="4096384" h="836930">
                <a:moveTo>
                  <a:pt x="630406" y="552049"/>
                </a:moveTo>
                <a:lnTo>
                  <a:pt x="629467" y="551299"/>
                </a:lnTo>
                <a:lnTo>
                  <a:pt x="629652" y="549910"/>
                </a:lnTo>
                <a:lnTo>
                  <a:pt x="630406" y="552049"/>
                </a:lnTo>
                <a:close/>
              </a:path>
              <a:path w="4096384" h="836930">
                <a:moveTo>
                  <a:pt x="638352" y="553720"/>
                </a:moveTo>
                <a:lnTo>
                  <a:pt x="632501" y="553720"/>
                </a:lnTo>
                <a:lnTo>
                  <a:pt x="630476" y="552104"/>
                </a:lnTo>
                <a:lnTo>
                  <a:pt x="630365" y="551933"/>
                </a:lnTo>
                <a:lnTo>
                  <a:pt x="629652" y="549910"/>
                </a:lnTo>
                <a:lnTo>
                  <a:pt x="635102" y="549910"/>
                </a:lnTo>
                <a:lnTo>
                  <a:pt x="638352" y="553720"/>
                </a:lnTo>
                <a:close/>
              </a:path>
              <a:path w="4096384" h="836930">
                <a:moveTo>
                  <a:pt x="716666" y="552450"/>
                </a:moveTo>
                <a:lnTo>
                  <a:pt x="707101" y="552450"/>
                </a:lnTo>
                <a:lnTo>
                  <a:pt x="708436" y="549910"/>
                </a:lnTo>
                <a:lnTo>
                  <a:pt x="716652" y="549910"/>
                </a:lnTo>
                <a:lnTo>
                  <a:pt x="716666" y="552450"/>
                </a:lnTo>
                <a:close/>
              </a:path>
              <a:path w="4096384" h="836930">
                <a:moveTo>
                  <a:pt x="968572" y="572770"/>
                </a:moveTo>
                <a:lnTo>
                  <a:pt x="962219" y="572770"/>
                </a:lnTo>
                <a:lnTo>
                  <a:pt x="961588" y="572335"/>
                </a:lnTo>
                <a:lnTo>
                  <a:pt x="962489" y="571560"/>
                </a:lnTo>
                <a:lnTo>
                  <a:pt x="962517" y="571340"/>
                </a:lnTo>
                <a:lnTo>
                  <a:pt x="960045" y="562610"/>
                </a:lnTo>
                <a:lnTo>
                  <a:pt x="947977" y="558800"/>
                </a:lnTo>
                <a:lnTo>
                  <a:pt x="945502" y="553812"/>
                </a:lnTo>
                <a:lnTo>
                  <a:pt x="945379" y="552745"/>
                </a:lnTo>
                <a:lnTo>
                  <a:pt x="945152" y="549910"/>
                </a:lnTo>
                <a:lnTo>
                  <a:pt x="950551" y="552450"/>
                </a:lnTo>
                <a:lnTo>
                  <a:pt x="962038" y="561326"/>
                </a:lnTo>
                <a:lnTo>
                  <a:pt x="964443" y="563752"/>
                </a:lnTo>
                <a:lnTo>
                  <a:pt x="964484" y="565179"/>
                </a:lnTo>
                <a:lnTo>
                  <a:pt x="967758" y="566420"/>
                </a:lnTo>
                <a:lnTo>
                  <a:pt x="976026" y="566420"/>
                </a:lnTo>
                <a:lnTo>
                  <a:pt x="971779" y="568960"/>
                </a:lnTo>
                <a:lnTo>
                  <a:pt x="968572" y="572770"/>
                </a:lnTo>
                <a:close/>
              </a:path>
              <a:path w="4096384" h="836930">
                <a:moveTo>
                  <a:pt x="963257" y="562554"/>
                </a:moveTo>
                <a:lnTo>
                  <a:pt x="962038" y="561326"/>
                </a:lnTo>
                <a:lnTo>
                  <a:pt x="950551" y="552450"/>
                </a:lnTo>
                <a:lnTo>
                  <a:pt x="945152" y="549910"/>
                </a:lnTo>
                <a:lnTo>
                  <a:pt x="953629" y="549910"/>
                </a:lnTo>
                <a:lnTo>
                  <a:pt x="954682" y="552450"/>
                </a:lnTo>
                <a:lnTo>
                  <a:pt x="957963" y="552450"/>
                </a:lnTo>
                <a:lnTo>
                  <a:pt x="957940" y="553720"/>
                </a:lnTo>
                <a:lnTo>
                  <a:pt x="968040" y="553720"/>
                </a:lnTo>
                <a:lnTo>
                  <a:pt x="963257" y="562554"/>
                </a:lnTo>
                <a:close/>
              </a:path>
              <a:path w="4096384" h="836930">
                <a:moveTo>
                  <a:pt x="975077" y="552450"/>
                </a:moveTo>
                <a:lnTo>
                  <a:pt x="972617" y="552450"/>
                </a:lnTo>
                <a:lnTo>
                  <a:pt x="978150" y="549910"/>
                </a:lnTo>
                <a:lnTo>
                  <a:pt x="975077" y="552450"/>
                </a:lnTo>
                <a:close/>
              </a:path>
              <a:path w="4096384" h="836930">
                <a:moveTo>
                  <a:pt x="969428" y="566420"/>
                </a:moveTo>
                <a:lnTo>
                  <a:pt x="967758" y="566420"/>
                </a:lnTo>
                <a:lnTo>
                  <a:pt x="964484" y="565179"/>
                </a:lnTo>
                <a:lnTo>
                  <a:pt x="964443" y="563752"/>
                </a:lnTo>
                <a:lnTo>
                  <a:pt x="963467" y="562766"/>
                </a:lnTo>
                <a:lnTo>
                  <a:pt x="963364" y="562488"/>
                </a:lnTo>
                <a:lnTo>
                  <a:pt x="969203" y="557304"/>
                </a:lnTo>
                <a:lnTo>
                  <a:pt x="978150" y="549910"/>
                </a:lnTo>
                <a:lnTo>
                  <a:pt x="983172" y="549910"/>
                </a:lnTo>
                <a:lnTo>
                  <a:pt x="983676" y="553720"/>
                </a:lnTo>
                <a:lnTo>
                  <a:pt x="982838" y="553720"/>
                </a:lnTo>
                <a:lnTo>
                  <a:pt x="983033" y="553812"/>
                </a:lnTo>
                <a:lnTo>
                  <a:pt x="974797" y="554990"/>
                </a:lnTo>
                <a:lnTo>
                  <a:pt x="978150" y="557530"/>
                </a:lnTo>
                <a:lnTo>
                  <a:pt x="980828" y="560070"/>
                </a:lnTo>
                <a:lnTo>
                  <a:pt x="1033045" y="560070"/>
                </a:lnTo>
                <a:lnTo>
                  <a:pt x="1034134" y="561340"/>
                </a:lnTo>
                <a:lnTo>
                  <a:pt x="986197" y="561340"/>
                </a:lnTo>
                <a:lnTo>
                  <a:pt x="981168" y="562610"/>
                </a:lnTo>
                <a:lnTo>
                  <a:pt x="971275" y="562610"/>
                </a:lnTo>
                <a:lnTo>
                  <a:pt x="969428" y="566420"/>
                </a:lnTo>
                <a:close/>
              </a:path>
              <a:path w="4096384" h="836930">
                <a:moveTo>
                  <a:pt x="1253056" y="557530"/>
                </a:moveTo>
                <a:lnTo>
                  <a:pt x="1249369" y="557530"/>
                </a:lnTo>
                <a:lnTo>
                  <a:pt x="1253056" y="549910"/>
                </a:lnTo>
                <a:lnTo>
                  <a:pt x="1253056" y="557530"/>
                </a:lnTo>
                <a:close/>
              </a:path>
              <a:path w="4096384" h="836930">
                <a:moveTo>
                  <a:pt x="1254732" y="563880"/>
                </a:moveTo>
                <a:lnTo>
                  <a:pt x="1253056" y="563880"/>
                </a:lnTo>
                <a:lnTo>
                  <a:pt x="1253056" y="549910"/>
                </a:lnTo>
                <a:lnTo>
                  <a:pt x="1255904" y="549910"/>
                </a:lnTo>
                <a:lnTo>
                  <a:pt x="1253894" y="551180"/>
                </a:lnTo>
                <a:lnTo>
                  <a:pt x="1255570" y="552450"/>
                </a:lnTo>
                <a:lnTo>
                  <a:pt x="1333481" y="552450"/>
                </a:lnTo>
                <a:lnTo>
                  <a:pt x="1332408" y="553720"/>
                </a:lnTo>
                <a:lnTo>
                  <a:pt x="1260265" y="553720"/>
                </a:lnTo>
                <a:lnTo>
                  <a:pt x="1260933" y="560070"/>
                </a:lnTo>
                <a:lnTo>
                  <a:pt x="1274259" y="560070"/>
                </a:lnTo>
                <a:lnTo>
                  <a:pt x="1274510" y="561340"/>
                </a:lnTo>
                <a:lnTo>
                  <a:pt x="1255570" y="561340"/>
                </a:lnTo>
                <a:lnTo>
                  <a:pt x="1254732" y="563880"/>
                </a:lnTo>
                <a:close/>
              </a:path>
              <a:path w="4096384" h="836930">
                <a:moveTo>
                  <a:pt x="1255570" y="552450"/>
                </a:moveTo>
                <a:lnTo>
                  <a:pt x="1253894" y="551180"/>
                </a:lnTo>
                <a:lnTo>
                  <a:pt x="1255904" y="549910"/>
                </a:lnTo>
                <a:lnTo>
                  <a:pt x="1257246" y="549910"/>
                </a:lnTo>
                <a:lnTo>
                  <a:pt x="1257531" y="550992"/>
                </a:lnTo>
                <a:lnTo>
                  <a:pt x="1257412" y="551286"/>
                </a:lnTo>
                <a:lnTo>
                  <a:pt x="1255570" y="552450"/>
                </a:lnTo>
                <a:close/>
              </a:path>
              <a:path w="4096384" h="836930">
                <a:moveTo>
                  <a:pt x="1378441" y="551180"/>
                </a:moveTo>
                <a:lnTo>
                  <a:pt x="1375756" y="551180"/>
                </a:lnTo>
                <a:lnTo>
                  <a:pt x="1375756" y="549910"/>
                </a:lnTo>
                <a:lnTo>
                  <a:pt x="1378441" y="549910"/>
                </a:lnTo>
                <a:lnTo>
                  <a:pt x="1378441" y="551180"/>
                </a:lnTo>
                <a:close/>
              </a:path>
              <a:path w="4096384" h="836930">
                <a:moveTo>
                  <a:pt x="1386805" y="551180"/>
                </a:moveTo>
                <a:lnTo>
                  <a:pt x="1378441" y="551180"/>
                </a:lnTo>
                <a:lnTo>
                  <a:pt x="1378441" y="549910"/>
                </a:lnTo>
                <a:lnTo>
                  <a:pt x="1388999" y="549910"/>
                </a:lnTo>
                <a:lnTo>
                  <a:pt x="1386805" y="551180"/>
                </a:lnTo>
                <a:close/>
              </a:path>
              <a:path w="4096384" h="836930">
                <a:moveTo>
                  <a:pt x="1464598" y="551180"/>
                </a:moveTo>
                <a:lnTo>
                  <a:pt x="1457559" y="551180"/>
                </a:lnTo>
                <a:lnTo>
                  <a:pt x="1457893" y="549910"/>
                </a:lnTo>
                <a:lnTo>
                  <a:pt x="1460597" y="549917"/>
                </a:lnTo>
                <a:lnTo>
                  <a:pt x="1464598" y="551180"/>
                </a:lnTo>
                <a:close/>
              </a:path>
              <a:path w="4096384" h="836930">
                <a:moveTo>
                  <a:pt x="1555777" y="570230"/>
                </a:moveTo>
                <a:lnTo>
                  <a:pt x="1548077" y="570230"/>
                </a:lnTo>
                <a:lnTo>
                  <a:pt x="1547222" y="568939"/>
                </a:lnTo>
                <a:lnTo>
                  <a:pt x="1546482" y="568001"/>
                </a:lnTo>
                <a:lnTo>
                  <a:pt x="1546267" y="567180"/>
                </a:lnTo>
                <a:lnTo>
                  <a:pt x="1546177" y="566140"/>
                </a:lnTo>
                <a:lnTo>
                  <a:pt x="1546571" y="565150"/>
                </a:lnTo>
                <a:lnTo>
                  <a:pt x="1538687" y="565150"/>
                </a:lnTo>
                <a:lnTo>
                  <a:pt x="1541876" y="563880"/>
                </a:lnTo>
                <a:lnTo>
                  <a:pt x="1539012" y="561535"/>
                </a:lnTo>
                <a:lnTo>
                  <a:pt x="1538938" y="561326"/>
                </a:lnTo>
                <a:lnTo>
                  <a:pt x="1542322" y="557763"/>
                </a:lnTo>
                <a:lnTo>
                  <a:pt x="1542438" y="557392"/>
                </a:lnTo>
                <a:lnTo>
                  <a:pt x="1536677" y="549910"/>
                </a:lnTo>
                <a:lnTo>
                  <a:pt x="1548077" y="549910"/>
                </a:lnTo>
                <a:lnTo>
                  <a:pt x="1547323" y="552195"/>
                </a:lnTo>
                <a:lnTo>
                  <a:pt x="1546910" y="552373"/>
                </a:lnTo>
                <a:lnTo>
                  <a:pt x="1551933" y="553720"/>
                </a:lnTo>
                <a:lnTo>
                  <a:pt x="1557624" y="553720"/>
                </a:lnTo>
                <a:lnTo>
                  <a:pt x="1557624" y="554990"/>
                </a:lnTo>
                <a:lnTo>
                  <a:pt x="1546571" y="554990"/>
                </a:lnTo>
                <a:lnTo>
                  <a:pt x="1543218" y="556260"/>
                </a:lnTo>
                <a:lnTo>
                  <a:pt x="1545058" y="558800"/>
                </a:lnTo>
                <a:lnTo>
                  <a:pt x="1552765" y="558800"/>
                </a:lnTo>
                <a:lnTo>
                  <a:pt x="1554080" y="561018"/>
                </a:lnTo>
                <a:lnTo>
                  <a:pt x="1547482" y="565100"/>
                </a:lnTo>
                <a:lnTo>
                  <a:pt x="1549312" y="565838"/>
                </a:lnTo>
                <a:lnTo>
                  <a:pt x="1549079" y="566420"/>
                </a:lnTo>
                <a:lnTo>
                  <a:pt x="1547743" y="568960"/>
                </a:lnTo>
                <a:lnTo>
                  <a:pt x="1557290" y="568960"/>
                </a:lnTo>
                <a:lnTo>
                  <a:pt x="1555777" y="570230"/>
                </a:lnTo>
                <a:close/>
              </a:path>
              <a:path w="4096384" h="836930">
                <a:moveTo>
                  <a:pt x="1547323" y="552195"/>
                </a:moveTo>
                <a:lnTo>
                  <a:pt x="1548077" y="549910"/>
                </a:lnTo>
                <a:lnTo>
                  <a:pt x="1547998" y="55129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555275" y="552450"/>
                </a:moveTo>
                <a:lnTo>
                  <a:pt x="1547239" y="552450"/>
                </a:lnTo>
                <a:lnTo>
                  <a:pt x="1547407" y="552195"/>
                </a:lnTo>
                <a:lnTo>
                  <a:pt x="1552595" y="549910"/>
                </a:lnTo>
                <a:lnTo>
                  <a:pt x="1555275" y="552450"/>
                </a:lnTo>
                <a:close/>
              </a:path>
              <a:path w="4096384" h="836930">
                <a:moveTo>
                  <a:pt x="1563199" y="551377"/>
                </a:moveTo>
                <a:lnTo>
                  <a:pt x="1562832" y="551244"/>
                </a:lnTo>
                <a:lnTo>
                  <a:pt x="1562776" y="550992"/>
                </a:lnTo>
                <a:lnTo>
                  <a:pt x="1563490" y="549910"/>
                </a:lnTo>
                <a:lnTo>
                  <a:pt x="1563199" y="551377"/>
                </a:lnTo>
                <a:close/>
              </a:path>
              <a:path w="4096384" h="836930">
                <a:moveTo>
                  <a:pt x="1629369" y="553720"/>
                </a:moveTo>
                <a:lnTo>
                  <a:pt x="1627692" y="553720"/>
                </a:lnTo>
                <a:lnTo>
                  <a:pt x="1626160" y="552558"/>
                </a:lnTo>
                <a:lnTo>
                  <a:pt x="1626138" y="552219"/>
                </a:lnTo>
                <a:lnTo>
                  <a:pt x="1627358" y="549910"/>
                </a:lnTo>
                <a:lnTo>
                  <a:pt x="1628530" y="549910"/>
                </a:lnTo>
                <a:lnTo>
                  <a:pt x="1630036" y="551180"/>
                </a:lnTo>
                <a:lnTo>
                  <a:pt x="1629369" y="55372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29369" y="553720"/>
                </a:lnTo>
                <a:lnTo>
                  <a:pt x="1630036" y="551180"/>
                </a:lnTo>
                <a:lnTo>
                  <a:pt x="1628530" y="549910"/>
                </a:lnTo>
                <a:lnTo>
                  <a:pt x="1631433" y="549910"/>
                </a:lnTo>
                <a:lnTo>
                  <a:pt x="1631209" y="552450"/>
                </a:lnTo>
                <a:lnTo>
                  <a:pt x="1630036" y="552450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70771" y="554990"/>
                </a:moveTo>
                <a:lnTo>
                  <a:pt x="1664904" y="554990"/>
                </a:lnTo>
                <a:lnTo>
                  <a:pt x="1666246" y="551180"/>
                </a:lnTo>
                <a:lnTo>
                  <a:pt x="1667588" y="549910"/>
                </a:lnTo>
                <a:lnTo>
                  <a:pt x="1671105" y="549910"/>
                </a:lnTo>
                <a:lnTo>
                  <a:pt x="1670771" y="554990"/>
                </a:lnTo>
                <a:close/>
              </a:path>
              <a:path w="4096384" h="836930">
                <a:moveTo>
                  <a:pt x="1677057" y="554990"/>
                </a:moveTo>
                <a:lnTo>
                  <a:pt x="1670771" y="554990"/>
                </a:lnTo>
                <a:lnTo>
                  <a:pt x="1671105" y="549910"/>
                </a:lnTo>
                <a:lnTo>
                  <a:pt x="1674460" y="549910"/>
                </a:lnTo>
                <a:lnTo>
                  <a:pt x="1674627" y="551180"/>
                </a:lnTo>
                <a:lnTo>
                  <a:pt x="1678879" y="551180"/>
                </a:lnTo>
                <a:lnTo>
                  <a:pt x="1677057" y="554990"/>
                </a:lnTo>
                <a:close/>
              </a:path>
              <a:path w="4096384" h="836930">
                <a:moveTo>
                  <a:pt x="1709154" y="556260"/>
                </a:moveTo>
                <a:lnTo>
                  <a:pt x="1706881" y="553796"/>
                </a:lnTo>
                <a:lnTo>
                  <a:pt x="1706764" y="553602"/>
                </a:lnTo>
                <a:lnTo>
                  <a:pt x="1705134" y="549910"/>
                </a:lnTo>
                <a:lnTo>
                  <a:pt x="1712343" y="551180"/>
                </a:lnTo>
                <a:lnTo>
                  <a:pt x="1710163" y="554990"/>
                </a:lnTo>
                <a:lnTo>
                  <a:pt x="1709154" y="556260"/>
                </a:lnTo>
                <a:close/>
              </a:path>
              <a:path w="4096384" h="836930">
                <a:moveTo>
                  <a:pt x="1780061" y="556260"/>
                </a:moveTo>
                <a:lnTo>
                  <a:pt x="1772014" y="554990"/>
                </a:lnTo>
                <a:lnTo>
                  <a:pt x="1773142" y="552558"/>
                </a:lnTo>
                <a:lnTo>
                  <a:pt x="1774024" y="551180"/>
                </a:lnTo>
                <a:lnTo>
                  <a:pt x="1775366" y="549910"/>
                </a:lnTo>
                <a:lnTo>
                  <a:pt x="1780061" y="55626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783584" y="562610"/>
                </a:lnTo>
                <a:lnTo>
                  <a:pt x="1784069" y="560168"/>
                </a:lnTo>
                <a:lnTo>
                  <a:pt x="1784120" y="560009"/>
                </a:lnTo>
                <a:lnTo>
                  <a:pt x="1784628" y="559043"/>
                </a:lnTo>
                <a:lnTo>
                  <a:pt x="1784730" y="558702"/>
                </a:lnTo>
                <a:lnTo>
                  <a:pt x="1784491" y="557791"/>
                </a:lnTo>
                <a:lnTo>
                  <a:pt x="1784364" y="557481"/>
                </a:lnTo>
                <a:lnTo>
                  <a:pt x="1782910" y="556260"/>
                </a:lnTo>
                <a:lnTo>
                  <a:pt x="1780061" y="556260"/>
                </a:lnTo>
                <a:lnTo>
                  <a:pt x="1775366" y="549910"/>
                </a:lnTo>
                <a:lnTo>
                  <a:pt x="1786376" y="549910"/>
                </a:lnTo>
                <a:lnTo>
                  <a:pt x="1786949" y="550213"/>
                </a:lnTo>
                <a:lnTo>
                  <a:pt x="1788777" y="558800"/>
                </a:lnTo>
                <a:lnTo>
                  <a:pt x="1807386" y="558800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42388" y="552558"/>
                </a:lnTo>
                <a:lnTo>
                  <a:pt x="1842494" y="552333"/>
                </a:lnTo>
                <a:lnTo>
                  <a:pt x="1843255" y="551180"/>
                </a:lnTo>
                <a:lnTo>
                  <a:pt x="1843929" y="551180"/>
                </a:lnTo>
                <a:lnTo>
                  <a:pt x="1844767" y="549910"/>
                </a:lnTo>
                <a:lnTo>
                  <a:pt x="1849626" y="55118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41415" y="556260"/>
                </a:lnTo>
                <a:lnTo>
                  <a:pt x="1849626" y="551180"/>
                </a:lnTo>
                <a:lnTo>
                  <a:pt x="1844767" y="549910"/>
                </a:lnTo>
                <a:lnTo>
                  <a:pt x="1855997" y="549910"/>
                </a:lnTo>
                <a:lnTo>
                  <a:pt x="1853987" y="551180"/>
                </a:lnTo>
                <a:lnTo>
                  <a:pt x="1853332" y="553647"/>
                </a:lnTo>
                <a:lnTo>
                  <a:pt x="1853419" y="553854"/>
                </a:lnTo>
                <a:lnTo>
                  <a:pt x="1854321" y="554990"/>
                </a:lnTo>
                <a:lnTo>
                  <a:pt x="1868132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1854321" y="554990"/>
                </a:moveTo>
                <a:lnTo>
                  <a:pt x="1853419" y="553854"/>
                </a:lnTo>
                <a:lnTo>
                  <a:pt x="1853332" y="553647"/>
                </a:lnTo>
                <a:lnTo>
                  <a:pt x="1853987" y="551180"/>
                </a:lnTo>
                <a:lnTo>
                  <a:pt x="1855997" y="549910"/>
                </a:lnTo>
                <a:lnTo>
                  <a:pt x="1859897" y="552373"/>
                </a:lnTo>
                <a:lnTo>
                  <a:pt x="1859842" y="552524"/>
                </a:lnTo>
                <a:lnTo>
                  <a:pt x="1856721" y="553854"/>
                </a:lnTo>
                <a:lnTo>
                  <a:pt x="1854321" y="554990"/>
                </a:lnTo>
                <a:close/>
              </a:path>
              <a:path w="4096384" h="836930">
                <a:moveTo>
                  <a:pt x="1880303" y="557530"/>
                </a:moveTo>
                <a:lnTo>
                  <a:pt x="1881141" y="554990"/>
                </a:lnTo>
                <a:lnTo>
                  <a:pt x="1881584" y="553322"/>
                </a:lnTo>
                <a:lnTo>
                  <a:pt x="1881707" y="552333"/>
                </a:lnTo>
                <a:lnTo>
                  <a:pt x="1879465" y="549910"/>
                </a:lnTo>
                <a:lnTo>
                  <a:pt x="1889941" y="549910"/>
                </a:lnTo>
                <a:lnTo>
                  <a:pt x="1891123" y="550478"/>
                </a:lnTo>
                <a:lnTo>
                  <a:pt x="1880303" y="557530"/>
                </a:lnTo>
                <a:close/>
              </a:path>
              <a:path w="4096384" h="836930">
                <a:moveTo>
                  <a:pt x="1892829" y="551299"/>
                </a:moveTo>
                <a:lnTo>
                  <a:pt x="1891337" y="550581"/>
                </a:lnTo>
                <a:lnTo>
                  <a:pt x="1892207" y="549910"/>
                </a:lnTo>
                <a:lnTo>
                  <a:pt x="1893992" y="549910"/>
                </a:lnTo>
                <a:lnTo>
                  <a:pt x="1892829" y="551299"/>
                </a:lnTo>
                <a:close/>
              </a:path>
              <a:path w="4096384" h="836930">
                <a:moveTo>
                  <a:pt x="1928246" y="562610"/>
                </a:moveTo>
                <a:lnTo>
                  <a:pt x="1927290" y="557791"/>
                </a:lnTo>
                <a:lnTo>
                  <a:pt x="1927190" y="557481"/>
                </a:lnTo>
                <a:lnTo>
                  <a:pt x="1926030" y="556297"/>
                </a:lnTo>
                <a:lnTo>
                  <a:pt x="1923588" y="552477"/>
                </a:lnTo>
                <a:lnTo>
                  <a:pt x="1922688" y="549910"/>
                </a:lnTo>
                <a:lnTo>
                  <a:pt x="1926066" y="552450"/>
                </a:lnTo>
                <a:lnTo>
                  <a:pt x="1934617" y="560070"/>
                </a:lnTo>
                <a:lnTo>
                  <a:pt x="1928246" y="562610"/>
                </a:lnTo>
                <a:close/>
              </a:path>
              <a:path w="4096384" h="836930">
                <a:moveTo>
                  <a:pt x="1947374" y="562610"/>
                </a:moveTo>
                <a:lnTo>
                  <a:pt x="1928246" y="562610"/>
                </a:lnTo>
                <a:lnTo>
                  <a:pt x="1934617" y="560070"/>
                </a:lnTo>
                <a:lnTo>
                  <a:pt x="1925911" y="552333"/>
                </a:lnTo>
                <a:lnTo>
                  <a:pt x="1922688" y="549910"/>
                </a:lnTo>
                <a:lnTo>
                  <a:pt x="1966800" y="549910"/>
                </a:lnTo>
                <a:lnTo>
                  <a:pt x="1962943" y="551180"/>
                </a:lnTo>
                <a:lnTo>
                  <a:pt x="1935115" y="551180"/>
                </a:lnTo>
                <a:lnTo>
                  <a:pt x="1934991" y="552143"/>
                </a:lnTo>
                <a:lnTo>
                  <a:pt x="1935078" y="552524"/>
                </a:lnTo>
                <a:lnTo>
                  <a:pt x="1937132" y="553720"/>
                </a:lnTo>
                <a:lnTo>
                  <a:pt x="1963529" y="553720"/>
                </a:lnTo>
                <a:lnTo>
                  <a:pt x="1964115" y="554990"/>
                </a:lnTo>
                <a:lnTo>
                  <a:pt x="1986241" y="554990"/>
                </a:lnTo>
                <a:lnTo>
                  <a:pt x="1986241" y="557530"/>
                </a:lnTo>
                <a:lnTo>
                  <a:pt x="1957240" y="557530"/>
                </a:lnTo>
                <a:lnTo>
                  <a:pt x="1956193" y="558800"/>
                </a:lnTo>
                <a:lnTo>
                  <a:pt x="1946181" y="558800"/>
                </a:lnTo>
                <a:lnTo>
                  <a:pt x="1947374" y="562610"/>
                </a:lnTo>
                <a:close/>
              </a:path>
              <a:path w="4096384" h="836930">
                <a:moveTo>
                  <a:pt x="1965458" y="554990"/>
                </a:moveTo>
                <a:lnTo>
                  <a:pt x="1964115" y="554990"/>
                </a:lnTo>
                <a:lnTo>
                  <a:pt x="1963065" y="552714"/>
                </a:lnTo>
                <a:lnTo>
                  <a:pt x="1962943" y="551180"/>
                </a:lnTo>
                <a:lnTo>
                  <a:pt x="1966800" y="549910"/>
                </a:lnTo>
                <a:lnTo>
                  <a:pt x="1966743" y="552558"/>
                </a:lnTo>
                <a:lnTo>
                  <a:pt x="1965458" y="554990"/>
                </a:lnTo>
                <a:close/>
              </a:path>
              <a:path w="4096384" h="836930">
                <a:moveTo>
                  <a:pt x="1986241" y="554990"/>
                </a:moveTo>
                <a:lnTo>
                  <a:pt x="1965458" y="554990"/>
                </a:lnTo>
                <a:lnTo>
                  <a:pt x="1966743" y="552558"/>
                </a:lnTo>
                <a:lnTo>
                  <a:pt x="1966800" y="549910"/>
                </a:lnTo>
                <a:lnTo>
                  <a:pt x="1977192" y="549910"/>
                </a:lnTo>
                <a:lnTo>
                  <a:pt x="1976623" y="550992"/>
                </a:lnTo>
                <a:lnTo>
                  <a:pt x="1976741" y="553097"/>
                </a:lnTo>
                <a:lnTo>
                  <a:pt x="1976811" y="553720"/>
                </a:lnTo>
                <a:lnTo>
                  <a:pt x="1986241" y="553720"/>
                </a:lnTo>
                <a:lnTo>
                  <a:pt x="1986241" y="554990"/>
                </a:lnTo>
                <a:close/>
              </a:path>
              <a:path w="4096384" h="836930">
                <a:moveTo>
                  <a:pt x="2083065" y="550774"/>
                </a:moveTo>
                <a:lnTo>
                  <a:pt x="2083634" y="549910"/>
                </a:lnTo>
                <a:lnTo>
                  <a:pt x="2084000" y="549910"/>
                </a:lnTo>
                <a:lnTo>
                  <a:pt x="2083065" y="550774"/>
                </a:lnTo>
                <a:close/>
              </a:path>
              <a:path w="4096384" h="836930">
                <a:moveTo>
                  <a:pt x="2113806" y="554990"/>
                </a:moveTo>
                <a:lnTo>
                  <a:pt x="2110284" y="554990"/>
                </a:lnTo>
                <a:lnTo>
                  <a:pt x="2110100" y="553647"/>
                </a:lnTo>
                <a:lnTo>
                  <a:pt x="2109859" y="552745"/>
                </a:lnTo>
                <a:lnTo>
                  <a:pt x="2109740" y="552143"/>
                </a:lnTo>
                <a:lnTo>
                  <a:pt x="2109616" y="551180"/>
                </a:lnTo>
                <a:lnTo>
                  <a:pt x="2111128" y="549910"/>
                </a:lnTo>
                <a:lnTo>
                  <a:pt x="2116825" y="552450"/>
                </a:lnTo>
                <a:lnTo>
                  <a:pt x="2113806" y="554990"/>
                </a:lnTo>
                <a:close/>
              </a:path>
              <a:path w="4096384" h="836930">
                <a:moveTo>
                  <a:pt x="2234327" y="552450"/>
                </a:moveTo>
                <a:lnTo>
                  <a:pt x="2232146" y="552450"/>
                </a:lnTo>
                <a:lnTo>
                  <a:pt x="2232316" y="549910"/>
                </a:lnTo>
                <a:lnTo>
                  <a:pt x="2233154" y="549910"/>
                </a:lnTo>
                <a:lnTo>
                  <a:pt x="2234497" y="551180"/>
                </a:lnTo>
                <a:lnTo>
                  <a:pt x="2234327" y="55245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405607" y="553777"/>
                </a:lnTo>
                <a:lnTo>
                  <a:pt x="2405489" y="553647"/>
                </a:lnTo>
                <a:lnTo>
                  <a:pt x="2405979" y="551180"/>
                </a:lnTo>
                <a:lnTo>
                  <a:pt x="2407485" y="549910"/>
                </a:lnTo>
                <a:lnTo>
                  <a:pt x="2409161" y="549910"/>
                </a:lnTo>
                <a:lnTo>
                  <a:pt x="2410674" y="55118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11342" y="556260"/>
                </a:lnTo>
                <a:lnTo>
                  <a:pt x="2410674" y="551180"/>
                </a:lnTo>
                <a:lnTo>
                  <a:pt x="2409161" y="549910"/>
                </a:lnTo>
                <a:lnTo>
                  <a:pt x="2448390" y="549910"/>
                </a:lnTo>
                <a:lnTo>
                  <a:pt x="2446039" y="551180"/>
                </a:lnTo>
                <a:lnTo>
                  <a:pt x="2430455" y="551180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449391" y="554990"/>
                </a:moveTo>
                <a:lnTo>
                  <a:pt x="2447047" y="553720"/>
                </a:lnTo>
                <a:lnTo>
                  <a:pt x="2445670" y="552558"/>
                </a:lnTo>
                <a:lnTo>
                  <a:pt x="2445661" y="552143"/>
                </a:lnTo>
                <a:lnTo>
                  <a:pt x="2446039" y="551180"/>
                </a:lnTo>
                <a:lnTo>
                  <a:pt x="2448390" y="549910"/>
                </a:lnTo>
                <a:lnTo>
                  <a:pt x="2450563" y="549910"/>
                </a:lnTo>
                <a:lnTo>
                  <a:pt x="2449391" y="554990"/>
                </a:lnTo>
                <a:close/>
              </a:path>
              <a:path w="4096384" h="836930">
                <a:moveTo>
                  <a:pt x="2545285" y="553720"/>
                </a:moveTo>
                <a:lnTo>
                  <a:pt x="2539866" y="552477"/>
                </a:lnTo>
                <a:lnTo>
                  <a:pt x="2541585" y="551180"/>
                </a:lnTo>
                <a:lnTo>
                  <a:pt x="2542594" y="549910"/>
                </a:lnTo>
                <a:lnTo>
                  <a:pt x="2543419" y="549910"/>
                </a:lnTo>
                <a:lnTo>
                  <a:pt x="2545285" y="553720"/>
                </a:lnTo>
                <a:close/>
              </a:path>
              <a:path w="4096384" h="836930">
                <a:moveTo>
                  <a:pt x="2555670" y="553720"/>
                </a:moveTo>
                <a:lnTo>
                  <a:pt x="2545285" y="553720"/>
                </a:lnTo>
                <a:lnTo>
                  <a:pt x="2543419" y="549910"/>
                </a:lnTo>
                <a:lnTo>
                  <a:pt x="2556829" y="549910"/>
                </a:lnTo>
                <a:lnTo>
                  <a:pt x="2547125" y="551180"/>
                </a:lnTo>
                <a:lnTo>
                  <a:pt x="2555670" y="553720"/>
                </a:lnTo>
                <a:close/>
              </a:path>
              <a:path w="4096384" h="836930">
                <a:moveTo>
                  <a:pt x="2555172" y="556260"/>
                </a:moveTo>
                <a:lnTo>
                  <a:pt x="2555329" y="554990"/>
                </a:lnTo>
                <a:lnTo>
                  <a:pt x="2555670" y="553720"/>
                </a:lnTo>
                <a:lnTo>
                  <a:pt x="2547125" y="551180"/>
                </a:lnTo>
                <a:lnTo>
                  <a:pt x="2556829" y="549910"/>
                </a:lnTo>
                <a:lnTo>
                  <a:pt x="2564208" y="549910"/>
                </a:lnTo>
                <a:lnTo>
                  <a:pt x="2555172" y="556260"/>
                </a:lnTo>
                <a:close/>
              </a:path>
              <a:path w="4096384" h="836930">
                <a:moveTo>
                  <a:pt x="2759165" y="552450"/>
                </a:moveTo>
                <a:lnTo>
                  <a:pt x="2755649" y="552450"/>
                </a:lnTo>
                <a:lnTo>
                  <a:pt x="2755465" y="551180"/>
                </a:lnTo>
                <a:lnTo>
                  <a:pt x="2757148" y="549910"/>
                </a:lnTo>
                <a:lnTo>
                  <a:pt x="2758988" y="551180"/>
                </a:lnTo>
                <a:lnTo>
                  <a:pt x="2759165" y="552450"/>
                </a:lnTo>
                <a:close/>
              </a:path>
              <a:path w="4096384" h="836930">
                <a:moveTo>
                  <a:pt x="2770741" y="552450"/>
                </a:moveTo>
                <a:lnTo>
                  <a:pt x="2759165" y="552450"/>
                </a:lnTo>
                <a:lnTo>
                  <a:pt x="2758988" y="551180"/>
                </a:lnTo>
                <a:lnTo>
                  <a:pt x="2757148" y="549910"/>
                </a:lnTo>
                <a:lnTo>
                  <a:pt x="2780733" y="549910"/>
                </a:lnTo>
                <a:lnTo>
                  <a:pt x="2781843" y="550774"/>
                </a:lnTo>
                <a:lnTo>
                  <a:pt x="2781957" y="550992"/>
                </a:lnTo>
                <a:lnTo>
                  <a:pt x="2781752" y="551180"/>
                </a:lnTo>
                <a:lnTo>
                  <a:pt x="2772575" y="551180"/>
                </a:lnTo>
                <a:lnTo>
                  <a:pt x="2770741" y="552450"/>
                </a:lnTo>
                <a:close/>
              </a:path>
              <a:path w="4096384" h="836930">
                <a:moveTo>
                  <a:pt x="2784151" y="551180"/>
                </a:moveTo>
                <a:lnTo>
                  <a:pt x="2782602" y="550400"/>
                </a:lnTo>
                <a:lnTo>
                  <a:pt x="2783136" y="549910"/>
                </a:lnTo>
                <a:lnTo>
                  <a:pt x="2784151" y="551180"/>
                </a:lnTo>
                <a:close/>
              </a:path>
              <a:path w="4096384" h="836930">
                <a:moveTo>
                  <a:pt x="2848504" y="566420"/>
                </a:moveTo>
                <a:lnTo>
                  <a:pt x="2825724" y="566420"/>
                </a:lnTo>
                <a:lnTo>
                  <a:pt x="2824715" y="563880"/>
                </a:lnTo>
                <a:lnTo>
                  <a:pt x="2795047" y="563880"/>
                </a:lnTo>
                <a:lnTo>
                  <a:pt x="2792711" y="556295"/>
                </a:lnTo>
                <a:lnTo>
                  <a:pt x="2792847" y="556260"/>
                </a:lnTo>
                <a:lnTo>
                  <a:pt x="2798387" y="556260"/>
                </a:lnTo>
                <a:lnTo>
                  <a:pt x="2798727" y="551180"/>
                </a:lnTo>
                <a:lnTo>
                  <a:pt x="2784151" y="551180"/>
                </a:lnTo>
                <a:lnTo>
                  <a:pt x="2783136" y="549910"/>
                </a:lnTo>
                <a:lnTo>
                  <a:pt x="2807449" y="549910"/>
                </a:lnTo>
                <a:lnTo>
                  <a:pt x="2814311" y="560070"/>
                </a:lnTo>
                <a:lnTo>
                  <a:pt x="2818942" y="560070"/>
                </a:lnTo>
                <a:lnTo>
                  <a:pt x="2819667" y="562610"/>
                </a:lnTo>
                <a:lnTo>
                  <a:pt x="2849650" y="562610"/>
                </a:lnTo>
                <a:lnTo>
                  <a:pt x="2849021" y="563880"/>
                </a:lnTo>
                <a:lnTo>
                  <a:pt x="2848504" y="56642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9923" y="551180"/>
                </a:lnTo>
                <a:lnTo>
                  <a:pt x="2864271" y="549910"/>
                </a:lnTo>
                <a:lnTo>
                  <a:pt x="2864946" y="551180"/>
                </a:lnTo>
                <a:lnTo>
                  <a:pt x="2865771" y="551180"/>
                </a:lnTo>
                <a:lnTo>
                  <a:pt x="2866323" y="552219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864946" y="551180"/>
                </a:lnTo>
                <a:lnTo>
                  <a:pt x="2864271" y="549910"/>
                </a:lnTo>
                <a:lnTo>
                  <a:pt x="2941453" y="54991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2972219" y="554990"/>
                </a:moveTo>
                <a:lnTo>
                  <a:pt x="2971717" y="553097"/>
                </a:lnTo>
                <a:lnTo>
                  <a:pt x="2971606" y="552219"/>
                </a:lnTo>
                <a:lnTo>
                  <a:pt x="2972219" y="549910"/>
                </a:lnTo>
                <a:lnTo>
                  <a:pt x="2973385" y="549910"/>
                </a:lnTo>
                <a:lnTo>
                  <a:pt x="2974990" y="552333"/>
                </a:lnTo>
                <a:lnTo>
                  <a:pt x="2975097" y="552558"/>
                </a:lnTo>
                <a:lnTo>
                  <a:pt x="2975408" y="553720"/>
                </a:lnTo>
                <a:lnTo>
                  <a:pt x="2972219" y="554990"/>
                </a:lnTo>
                <a:close/>
              </a:path>
              <a:path w="4096384" h="836930">
                <a:moveTo>
                  <a:pt x="3000539" y="554990"/>
                </a:moveTo>
                <a:lnTo>
                  <a:pt x="2972219" y="554990"/>
                </a:lnTo>
                <a:lnTo>
                  <a:pt x="2975217" y="553796"/>
                </a:lnTo>
                <a:lnTo>
                  <a:pt x="2975338" y="553458"/>
                </a:lnTo>
                <a:lnTo>
                  <a:pt x="2975097" y="552558"/>
                </a:lnTo>
                <a:lnTo>
                  <a:pt x="2974990" y="552333"/>
                </a:lnTo>
                <a:lnTo>
                  <a:pt x="2973385" y="549910"/>
                </a:lnTo>
                <a:lnTo>
                  <a:pt x="3000539" y="549910"/>
                </a:lnTo>
                <a:lnTo>
                  <a:pt x="3000539" y="554990"/>
                </a:lnTo>
                <a:close/>
              </a:path>
              <a:path w="4096384" h="836930">
                <a:moveTo>
                  <a:pt x="3078334" y="553720"/>
                </a:moveTo>
                <a:lnTo>
                  <a:pt x="3056693" y="553720"/>
                </a:lnTo>
                <a:lnTo>
                  <a:pt x="3057211" y="552745"/>
                </a:lnTo>
                <a:lnTo>
                  <a:pt x="3057307" y="552373"/>
                </a:lnTo>
                <a:lnTo>
                  <a:pt x="3056353" y="551180"/>
                </a:lnTo>
                <a:lnTo>
                  <a:pt x="3070955" y="551180"/>
                </a:lnTo>
                <a:lnTo>
                  <a:pt x="3063916" y="549910"/>
                </a:lnTo>
                <a:lnTo>
                  <a:pt x="3080138" y="549910"/>
                </a:lnTo>
                <a:lnTo>
                  <a:pt x="3078334" y="553720"/>
                </a:lnTo>
                <a:close/>
              </a:path>
              <a:path w="4096384" h="836930">
                <a:moveTo>
                  <a:pt x="3096092" y="556260"/>
                </a:moveTo>
                <a:lnTo>
                  <a:pt x="3094075" y="551180"/>
                </a:lnTo>
                <a:lnTo>
                  <a:pt x="3095084" y="551180"/>
                </a:lnTo>
                <a:lnTo>
                  <a:pt x="3096924" y="549910"/>
                </a:lnTo>
                <a:lnTo>
                  <a:pt x="3097649" y="550992"/>
                </a:lnTo>
                <a:lnTo>
                  <a:pt x="3097528" y="553009"/>
                </a:lnTo>
                <a:lnTo>
                  <a:pt x="3096092" y="55626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01448" y="561340"/>
                </a:lnTo>
                <a:lnTo>
                  <a:pt x="3101327" y="559508"/>
                </a:lnTo>
                <a:lnTo>
                  <a:pt x="3100623" y="556260"/>
                </a:lnTo>
                <a:lnTo>
                  <a:pt x="3096092" y="556260"/>
                </a:lnTo>
                <a:lnTo>
                  <a:pt x="3097528" y="553009"/>
                </a:lnTo>
                <a:lnTo>
                  <a:pt x="3097649" y="550992"/>
                </a:lnTo>
                <a:lnTo>
                  <a:pt x="3096924" y="549910"/>
                </a:lnTo>
                <a:lnTo>
                  <a:pt x="3099837" y="549910"/>
                </a:lnTo>
                <a:lnTo>
                  <a:pt x="3100623" y="551180"/>
                </a:lnTo>
                <a:lnTo>
                  <a:pt x="3105819" y="551180"/>
                </a:lnTo>
                <a:lnTo>
                  <a:pt x="3109734" y="554893"/>
                </a:lnTo>
                <a:lnTo>
                  <a:pt x="3109857" y="555097"/>
                </a:lnTo>
                <a:lnTo>
                  <a:pt x="3110334" y="557530"/>
                </a:lnTo>
                <a:lnTo>
                  <a:pt x="3112193" y="557530"/>
                </a:lnTo>
                <a:lnTo>
                  <a:pt x="3110954" y="558702"/>
                </a:lnTo>
                <a:lnTo>
                  <a:pt x="3111071" y="559007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110334" y="557530"/>
                </a:moveTo>
                <a:lnTo>
                  <a:pt x="3109857" y="555097"/>
                </a:lnTo>
                <a:lnTo>
                  <a:pt x="3109734" y="554893"/>
                </a:lnTo>
                <a:lnTo>
                  <a:pt x="3104480" y="549910"/>
                </a:lnTo>
                <a:lnTo>
                  <a:pt x="3117215" y="549910"/>
                </a:lnTo>
                <a:lnTo>
                  <a:pt x="3110334" y="557530"/>
                </a:lnTo>
                <a:close/>
              </a:path>
              <a:path w="4096384" h="836930">
                <a:moveTo>
                  <a:pt x="3150508" y="556260"/>
                </a:moveTo>
                <a:lnTo>
                  <a:pt x="3148901" y="556260"/>
                </a:lnTo>
                <a:lnTo>
                  <a:pt x="3148407" y="553833"/>
                </a:lnTo>
                <a:lnTo>
                  <a:pt x="3148283" y="553602"/>
                </a:lnTo>
                <a:lnTo>
                  <a:pt x="3146210" y="551180"/>
                </a:lnTo>
                <a:lnTo>
                  <a:pt x="3148901" y="549910"/>
                </a:lnTo>
                <a:lnTo>
                  <a:pt x="3152582" y="549910"/>
                </a:lnTo>
                <a:lnTo>
                  <a:pt x="3152457" y="551961"/>
                </a:lnTo>
                <a:lnTo>
                  <a:pt x="3152372" y="552558"/>
                </a:lnTo>
                <a:lnTo>
                  <a:pt x="3150508" y="556260"/>
                </a:lnTo>
                <a:close/>
              </a:path>
              <a:path w="4096384" h="836930">
                <a:moveTo>
                  <a:pt x="3158442" y="556260"/>
                </a:moveTo>
                <a:lnTo>
                  <a:pt x="3150508" y="556260"/>
                </a:lnTo>
                <a:lnTo>
                  <a:pt x="3152372" y="552558"/>
                </a:lnTo>
                <a:lnTo>
                  <a:pt x="3152457" y="551961"/>
                </a:lnTo>
                <a:lnTo>
                  <a:pt x="3152582" y="549910"/>
                </a:lnTo>
                <a:lnTo>
                  <a:pt x="3163476" y="549910"/>
                </a:lnTo>
                <a:lnTo>
                  <a:pt x="3158442" y="556260"/>
                </a:lnTo>
                <a:close/>
              </a:path>
              <a:path w="4096384" h="836930">
                <a:moveTo>
                  <a:pt x="3161459" y="561340"/>
                </a:moveTo>
                <a:lnTo>
                  <a:pt x="3154414" y="561340"/>
                </a:lnTo>
                <a:lnTo>
                  <a:pt x="3163476" y="549910"/>
                </a:lnTo>
                <a:lnTo>
                  <a:pt x="3163817" y="549910"/>
                </a:lnTo>
                <a:lnTo>
                  <a:pt x="3166869" y="552373"/>
                </a:lnTo>
                <a:lnTo>
                  <a:pt x="3166828" y="552745"/>
                </a:lnTo>
                <a:lnTo>
                  <a:pt x="3165277" y="556133"/>
                </a:lnTo>
                <a:lnTo>
                  <a:pt x="3165174" y="556297"/>
                </a:lnTo>
                <a:lnTo>
                  <a:pt x="3162184" y="558800"/>
                </a:lnTo>
                <a:lnTo>
                  <a:pt x="3161459" y="561340"/>
                </a:lnTo>
                <a:close/>
              </a:path>
              <a:path w="4096384" h="836930">
                <a:moveTo>
                  <a:pt x="3206555" y="558800"/>
                </a:moveTo>
                <a:lnTo>
                  <a:pt x="3198010" y="551180"/>
                </a:lnTo>
                <a:lnTo>
                  <a:pt x="3204224" y="549910"/>
                </a:lnTo>
                <a:lnTo>
                  <a:pt x="3205055" y="551180"/>
                </a:lnTo>
                <a:lnTo>
                  <a:pt x="3205723" y="551180"/>
                </a:lnTo>
                <a:lnTo>
                  <a:pt x="3206478" y="552333"/>
                </a:lnTo>
                <a:lnTo>
                  <a:pt x="3206555" y="558800"/>
                </a:lnTo>
                <a:close/>
              </a:path>
              <a:path w="4096384" h="836930">
                <a:moveTo>
                  <a:pt x="3207239" y="558800"/>
                </a:moveTo>
                <a:lnTo>
                  <a:pt x="3206555" y="558800"/>
                </a:lnTo>
                <a:lnTo>
                  <a:pt x="3206478" y="552333"/>
                </a:lnTo>
                <a:lnTo>
                  <a:pt x="3205723" y="551180"/>
                </a:lnTo>
                <a:lnTo>
                  <a:pt x="3205055" y="551180"/>
                </a:lnTo>
                <a:lnTo>
                  <a:pt x="3204224" y="549910"/>
                </a:lnTo>
                <a:lnTo>
                  <a:pt x="3213594" y="549910"/>
                </a:lnTo>
                <a:lnTo>
                  <a:pt x="3213387" y="551377"/>
                </a:lnTo>
                <a:lnTo>
                  <a:pt x="3212353" y="554990"/>
                </a:lnTo>
                <a:lnTo>
                  <a:pt x="3210595" y="554990"/>
                </a:lnTo>
                <a:lnTo>
                  <a:pt x="3207140" y="557481"/>
                </a:lnTo>
                <a:lnTo>
                  <a:pt x="3207239" y="558800"/>
                </a:lnTo>
                <a:close/>
              </a:path>
              <a:path w="4096384" h="836930">
                <a:moveTo>
                  <a:pt x="3216701" y="562610"/>
                </a:moveTo>
                <a:lnTo>
                  <a:pt x="3215951" y="562610"/>
                </a:lnTo>
                <a:lnTo>
                  <a:pt x="3217102" y="558800"/>
                </a:lnTo>
                <a:lnTo>
                  <a:pt x="3220013" y="553720"/>
                </a:lnTo>
                <a:lnTo>
                  <a:pt x="3223871" y="549910"/>
                </a:lnTo>
                <a:lnTo>
                  <a:pt x="3227861" y="549910"/>
                </a:lnTo>
                <a:lnTo>
                  <a:pt x="3227344" y="551180"/>
                </a:lnTo>
                <a:lnTo>
                  <a:pt x="3224425" y="553647"/>
                </a:lnTo>
                <a:lnTo>
                  <a:pt x="3224532" y="553812"/>
                </a:lnTo>
                <a:lnTo>
                  <a:pt x="3227436" y="555208"/>
                </a:lnTo>
                <a:lnTo>
                  <a:pt x="3232026" y="557530"/>
                </a:lnTo>
                <a:lnTo>
                  <a:pt x="3220816" y="557530"/>
                </a:lnTo>
                <a:lnTo>
                  <a:pt x="3219840" y="558758"/>
                </a:lnTo>
                <a:lnTo>
                  <a:pt x="3219438" y="560168"/>
                </a:lnTo>
                <a:lnTo>
                  <a:pt x="3216701" y="562610"/>
                </a:lnTo>
                <a:close/>
              </a:path>
              <a:path w="4096384" h="836930">
                <a:moveTo>
                  <a:pt x="3232026" y="557530"/>
                </a:moveTo>
                <a:lnTo>
                  <a:pt x="3224532" y="553812"/>
                </a:lnTo>
                <a:lnTo>
                  <a:pt x="3224425" y="553647"/>
                </a:lnTo>
                <a:lnTo>
                  <a:pt x="3227344" y="551180"/>
                </a:lnTo>
                <a:lnTo>
                  <a:pt x="3227861" y="549910"/>
                </a:lnTo>
                <a:lnTo>
                  <a:pt x="3236064" y="549910"/>
                </a:lnTo>
                <a:lnTo>
                  <a:pt x="3232026" y="557530"/>
                </a:lnTo>
                <a:close/>
              </a:path>
              <a:path w="4096384" h="836930">
                <a:moveTo>
                  <a:pt x="3286183" y="556260"/>
                </a:moveTo>
                <a:lnTo>
                  <a:pt x="3283492" y="554990"/>
                </a:lnTo>
                <a:lnTo>
                  <a:pt x="3281956" y="553812"/>
                </a:lnTo>
                <a:lnTo>
                  <a:pt x="3281836" y="549910"/>
                </a:lnTo>
                <a:lnTo>
                  <a:pt x="3284522" y="549917"/>
                </a:lnTo>
                <a:lnTo>
                  <a:pt x="3288357" y="551180"/>
                </a:lnTo>
                <a:lnTo>
                  <a:pt x="3286183" y="556260"/>
                </a:lnTo>
                <a:close/>
              </a:path>
              <a:path w="4096384" h="836930">
                <a:moveTo>
                  <a:pt x="3293045" y="556260"/>
                </a:moveTo>
                <a:lnTo>
                  <a:pt x="3286183" y="556260"/>
                </a:lnTo>
                <a:lnTo>
                  <a:pt x="3288357" y="551180"/>
                </a:lnTo>
                <a:lnTo>
                  <a:pt x="3284501" y="549910"/>
                </a:lnTo>
                <a:lnTo>
                  <a:pt x="3290370" y="549910"/>
                </a:lnTo>
                <a:lnTo>
                  <a:pt x="3292923" y="552333"/>
                </a:lnTo>
                <a:lnTo>
                  <a:pt x="3293045" y="556260"/>
                </a:lnTo>
                <a:close/>
              </a:path>
              <a:path w="4096384" h="836930">
                <a:moveTo>
                  <a:pt x="3313092" y="554990"/>
                </a:moveTo>
                <a:lnTo>
                  <a:pt x="3306298" y="554990"/>
                </a:lnTo>
                <a:lnTo>
                  <a:pt x="3306456" y="549910"/>
                </a:lnTo>
                <a:lnTo>
                  <a:pt x="3308472" y="551180"/>
                </a:lnTo>
                <a:lnTo>
                  <a:pt x="3309821" y="552450"/>
                </a:lnTo>
                <a:lnTo>
                  <a:pt x="3316949" y="552450"/>
                </a:lnTo>
                <a:lnTo>
                  <a:pt x="3313092" y="554990"/>
                </a:lnTo>
                <a:close/>
              </a:path>
              <a:path w="4096384" h="836930">
                <a:moveTo>
                  <a:pt x="3309821" y="552450"/>
                </a:moveTo>
                <a:lnTo>
                  <a:pt x="3308472" y="551180"/>
                </a:lnTo>
                <a:lnTo>
                  <a:pt x="3306456" y="549910"/>
                </a:lnTo>
                <a:lnTo>
                  <a:pt x="3325661" y="549910"/>
                </a:lnTo>
                <a:lnTo>
                  <a:pt x="3324030" y="551180"/>
                </a:lnTo>
                <a:lnTo>
                  <a:pt x="3318877" y="551180"/>
                </a:lnTo>
                <a:lnTo>
                  <a:pt x="3309821" y="552450"/>
                </a:lnTo>
                <a:close/>
              </a:path>
              <a:path w="4096384" h="836930">
                <a:moveTo>
                  <a:pt x="3333530" y="569642"/>
                </a:moveTo>
                <a:lnTo>
                  <a:pt x="3328597" y="562623"/>
                </a:lnTo>
                <a:lnTo>
                  <a:pt x="3328267" y="560168"/>
                </a:lnTo>
                <a:lnTo>
                  <a:pt x="3327913" y="556260"/>
                </a:lnTo>
                <a:lnTo>
                  <a:pt x="3333276" y="556260"/>
                </a:lnTo>
                <a:lnTo>
                  <a:pt x="3335135" y="554990"/>
                </a:lnTo>
                <a:lnTo>
                  <a:pt x="3330087" y="551180"/>
                </a:lnTo>
                <a:lnTo>
                  <a:pt x="3337800" y="551180"/>
                </a:lnTo>
                <a:lnTo>
                  <a:pt x="3345697" y="549910"/>
                </a:lnTo>
                <a:lnTo>
                  <a:pt x="3339981" y="554990"/>
                </a:lnTo>
                <a:lnTo>
                  <a:pt x="3338727" y="554990"/>
                </a:lnTo>
                <a:lnTo>
                  <a:pt x="3337719" y="557304"/>
                </a:lnTo>
                <a:lnTo>
                  <a:pt x="3337601" y="557791"/>
                </a:lnTo>
                <a:lnTo>
                  <a:pt x="3337233" y="562610"/>
                </a:lnTo>
                <a:lnTo>
                  <a:pt x="3339367" y="562610"/>
                </a:lnTo>
                <a:lnTo>
                  <a:pt x="3340178" y="566071"/>
                </a:lnTo>
                <a:lnTo>
                  <a:pt x="3340054" y="567753"/>
                </a:lnTo>
                <a:lnTo>
                  <a:pt x="3339867" y="568960"/>
                </a:lnTo>
                <a:lnTo>
                  <a:pt x="3336144" y="568960"/>
                </a:lnTo>
                <a:lnTo>
                  <a:pt x="3333530" y="569642"/>
                </a:lnTo>
                <a:close/>
              </a:path>
              <a:path w="4096384" h="836930">
                <a:moveTo>
                  <a:pt x="3345697" y="556260"/>
                </a:moveTo>
                <a:lnTo>
                  <a:pt x="3340315" y="556260"/>
                </a:lnTo>
                <a:lnTo>
                  <a:pt x="3340205" y="555842"/>
                </a:lnTo>
                <a:lnTo>
                  <a:pt x="3340090" y="554893"/>
                </a:lnTo>
                <a:lnTo>
                  <a:pt x="3345697" y="549910"/>
                </a:lnTo>
                <a:lnTo>
                  <a:pt x="3369151" y="549910"/>
                </a:lnTo>
                <a:lnTo>
                  <a:pt x="3365812" y="551180"/>
                </a:lnTo>
                <a:lnTo>
                  <a:pt x="3349220" y="551180"/>
                </a:lnTo>
                <a:lnTo>
                  <a:pt x="3350143" y="552373"/>
                </a:lnTo>
                <a:lnTo>
                  <a:pt x="3350073" y="552558"/>
                </a:lnTo>
                <a:lnTo>
                  <a:pt x="3345697" y="556260"/>
                </a:lnTo>
                <a:close/>
              </a:path>
              <a:path w="4096384" h="836930">
                <a:moveTo>
                  <a:pt x="3369091" y="552450"/>
                </a:moveTo>
                <a:lnTo>
                  <a:pt x="3363612" y="552450"/>
                </a:lnTo>
                <a:lnTo>
                  <a:pt x="3362113" y="551180"/>
                </a:lnTo>
                <a:lnTo>
                  <a:pt x="3365812" y="551180"/>
                </a:lnTo>
                <a:lnTo>
                  <a:pt x="3369151" y="549910"/>
                </a:lnTo>
                <a:lnTo>
                  <a:pt x="3369091" y="552450"/>
                </a:lnTo>
                <a:close/>
              </a:path>
              <a:path w="4096384" h="836930">
                <a:moveTo>
                  <a:pt x="3441367" y="557392"/>
                </a:moveTo>
                <a:lnTo>
                  <a:pt x="3441222" y="556787"/>
                </a:lnTo>
                <a:lnTo>
                  <a:pt x="3445755" y="549910"/>
                </a:lnTo>
                <a:lnTo>
                  <a:pt x="3445755" y="551180"/>
                </a:lnTo>
                <a:lnTo>
                  <a:pt x="3447852" y="551180"/>
                </a:lnTo>
                <a:lnTo>
                  <a:pt x="3454143" y="554990"/>
                </a:lnTo>
                <a:lnTo>
                  <a:pt x="3446433" y="556297"/>
                </a:lnTo>
                <a:lnTo>
                  <a:pt x="3441367" y="557392"/>
                </a:lnTo>
                <a:close/>
              </a:path>
              <a:path w="4096384" h="836930">
                <a:moveTo>
                  <a:pt x="3447852" y="551180"/>
                </a:moveTo>
                <a:lnTo>
                  <a:pt x="3445755" y="551180"/>
                </a:lnTo>
                <a:lnTo>
                  <a:pt x="3445755" y="549910"/>
                </a:lnTo>
                <a:lnTo>
                  <a:pt x="3447852" y="551180"/>
                </a:lnTo>
                <a:close/>
              </a:path>
              <a:path w="4096384" h="836930">
                <a:moveTo>
                  <a:pt x="3451969" y="570230"/>
                </a:moveTo>
                <a:lnTo>
                  <a:pt x="3450620" y="570230"/>
                </a:lnTo>
                <a:lnTo>
                  <a:pt x="3450129" y="562610"/>
                </a:lnTo>
                <a:lnTo>
                  <a:pt x="3445264" y="562610"/>
                </a:lnTo>
                <a:lnTo>
                  <a:pt x="3444407" y="561326"/>
                </a:lnTo>
                <a:lnTo>
                  <a:pt x="3442075" y="560070"/>
                </a:lnTo>
                <a:lnTo>
                  <a:pt x="3441591" y="558241"/>
                </a:lnTo>
                <a:lnTo>
                  <a:pt x="3441467" y="557371"/>
                </a:lnTo>
                <a:lnTo>
                  <a:pt x="3446606" y="556260"/>
                </a:lnTo>
                <a:lnTo>
                  <a:pt x="3454143" y="554990"/>
                </a:lnTo>
                <a:lnTo>
                  <a:pt x="3445755" y="549910"/>
                </a:lnTo>
                <a:lnTo>
                  <a:pt x="3458831" y="549910"/>
                </a:lnTo>
                <a:lnTo>
                  <a:pt x="3453802" y="553720"/>
                </a:lnTo>
                <a:lnTo>
                  <a:pt x="3459008" y="554990"/>
                </a:lnTo>
                <a:lnTo>
                  <a:pt x="3463692" y="554990"/>
                </a:lnTo>
                <a:lnTo>
                  <a:pt x="3464196" y="558800"/>
                </a:lnTo>
                <a:lnTo>
                  <a:pt x="3450803" y="558800"/>
                </a:lnTo>
                <a:lnTo>
                  <a:pt x="3449946" y="560070"/>
                </a:lnTo>
                <a:lnTo>
                  <a:pt x="3464364" y="560070"/>
                </a:lnTo>
                <a:lnTo>
                  <a:pt x="3464870" y="563880"/>
                </a:lnTo>
                <a:lnTo>
                  <a:pt x="3464364" y="563880"/>
                </a:lnTo>
                <a:lnTo>
                  <a:pt x="3453652" y="567690"/>
                </a:lnTo>
                <a:lnTo>
                  <a:pt x="3451969" y="570230"/>
                </a:lnTo>
                <a:close/>
              </a:path>
              <a:path w="4096384" h="836930">
                <a:moveTo>
                  <a:pt x="3473092" y="557530"/>
                </a:moveTo>
                <a:lnTo>
                  <a:pt x="3473169" y="554893"/>
                </a:lnTo>
                <a:lnTo>
                  <a:pt x="3469052" y="549910"/>
                </a:lnTo>
                <a:lnTo>
                  <a:pt x="3480960" y="549910"/>
                </a:lnTo>
                <a:lnTo>
                  <a:pt x="3481251" y="550093"/>
                </a:lnTo>
                <a:lnTo>
                  <a:pt x="3473092" y="557530"/>
                </a:lnTo>
                <a:close/>
              </a:path>
              <a:path w="4096384" h="836930">
                <a:moveTo>
                  <a:pt x="3482980" y="551180"/>
                </a:moveTo>
                <a:lnTo>
                  <a:pt x="3481442" y="550213"/>
                </a:lnTo>
                <a:lnTo>
                  <a:pt x="3481631" y="549910"/>
                </a:lnTo>
                <a:lnTo>
                  <a:pt x="3483260" y="549910"/>
                </a:lnTo>
                <a:lnTo>
                  <a:pt x="3482980" y="551180"/>
                </a:lnTo>
                <a:close/>
              </a:path>
              <a:path w="4096384" h="836930">
                <a:moveTo>
                  <a:pt x="3690338" y="557530"/>
                </a:moveTo>
                <a:lnTo>
                  <a:pt x="3690160" y="556297"/>
                </a:lnTo>
                <a:lnTo>
                  <a:pt x="3688138" y="549910"/>
                </a:lnTo>
                <a:lnTo>
                  <a:pt x="3690296" y="553647"/>
                </a:lnTo>
                <a:lnTo>
                  <a:pt x="3690338" y="557530"/>
                </a:lnTo>
                <a:close/>
              </a:path>
              <a:path w="4096384" h="836930">
                <a:moveTo>
                  <a:pt x="3712239" y="567690"/>
                </a:moveTo>
                <a:lnTo>
                  <a:pt x="3705247" y="566420"/>
                </a:lnTo>
                <a:lnTo>
                  <a:pt x="3702293" y="565179"/>
                </a:lnTo>
                <a:lnTo>
                  <a:pt x="3700048" y="560070"/>
                </a:lnTo>
                <a:lnTo>
                  <a:pt x="3697901" y="558800"/>
                </a:lnTo>
                <a:lnTo>
                  <a:pt x="3691908" y="557530"/>
                </a:lnTo>
                <a:lnTo>
                  <a:pt x="3690338" y="557530"/>
                </a:lnTo>
                <a:lnTo>
                  <a:pt x="3690296" y="553647"/>
                </a:lnTo>
                <a:lnTo>
                  <a:pt x="3688138" y="549910"/>
                </a:lnTo>
                <a:lnTo>
                  <a:pt x="3696234" y="549910"/>
                </a:lnTo>
                <a:lnTo>
                  <a:pt x="3699557" y="558800"/>
                </a:lnTo>
                <a:lnTo>
                  <a:pt x="3705999" y="558800"/>
                </a:lnTo>
                <a:lnTo>
                  <a:pt x="3705873" y="560009"/>
                </a:lnTo>
                <a:lnTo>
                  <a:pt x="3705978" y="560168"/>
                </a:lnTo>
                <a:lnTo>
                  <a:pt x="3710152" y="563880"/>
                </a:lnTo>
                <a:lnTo>
                  <a:pt x="3712239" y="567690"/>
                </a:lnTo>
                <a:close/>
              </a:path>
              <a:path w="4096384" h="836930">
                <a:moveTo>
                  <a:pt x="3970776" y="553720"/>
                </a:moveTo>
                <a:lnTo>
                  <a:pt x="3968144" y="552477"/>
                </a:lnTo>
                <a:lnTo>
                  <a:pt x="3968085" y="551180"/>
                </a:lnTo>
                <a:lnTo>
                  <a:pt x="3970443" y="549910"/>
                </a:lnTo>
                <a:lnTo>
                  <a:pt x="3972767" y="551180"/>
                </a:lnTo>
                <a:lnTo>
                  <a:pt x="3972893" y="552049"/>
                </a:lnTo>
                <a:lnTo>
                  <a:pt x="3972824" y="552524"/>
                </a:lnTo>
                <a:lnTo>
                  <a:pt x="3970776" y="553720"/>
                </a:lnTo>
                <a:close/>
              </a:path>
              <a:path w="4096384" h="836930">
                <a:moveTo>
                  <a:pt x="3982170" y="553720"/>
                </a:moveTo>
                <a:lnTo>
                  <a:pt x="3970776" y="553720"/>
                </a:lnTo>
                <a:lnTo>
                  <a:pt x="3972824" y="552524"/>
                </a:lnTo>
                <a:lnTo>
                  <a:pt x="3972893" y="552049"/>
                </a:lnTo>
                <a:lnTo>
                  <a:pt x="3972767" y="551180"/>
                </a:lnTo>
                <a:lnTo>
                  <a:pt x="3970443" y="549910"/>
                </a:lnTo>
                <a:lnTo>
                  <a:pt x="3984586" y="549910"/>
                </a:lnTo>
                <a:lnTo>
                  <a:pt x="3982995" y="551180"/>
                </a:lnTo>
                <a:lnTo>
                  <a:pt x="3982170" y="553720"/>
                </a:lnTo>
                <a:close/>
              </a:path>
              <a:path w="4096384" h="836930">
                <a:moveTo>
                  <a:pt x="4061799" y="556260"/>
                </a:moveTo>
                <a:lnTo>
                  <a:pt x="4060790" y="549910"/>
                </a:lnTo>
                <a:lnTo>
                  <a:pt x="4068504" y="551180"/>
                </a:lnTo>
                <a:lnTo>
                  <a:pt x="4079563" y="551180"/>
                </a:lnTo>
                <a:lnTo>
                  <a:pt x="4081056" y="554990"/>
                </a:lnTo>
                <a:lnTo>
                  <a:pt x="4065138" y="554990"/>
                </a:lnTo>
                <a:lnTo>
                  <a:pt x="4061799" y="556260"/>
                </a:lnTo>
                <a:close/>
              </a:path>
              <a:path w="4096384" h="836930">
                <a:moveTo>
                  <a:pt x="4068504" y="551180"/>
                </a:moveTo>
                <a:lnTo>
                  <a:pt x="4060790" y="549910"/>
                </a:lnTo>
                <a:lnTo>
                  <a:pt x="4068504" y="549910"/>
                </a:lnTo>
                <a:lnTo>
                  <a:pt x="4068504" y="551180"/>
                </a:lnTo>
                <a:close/>
              </a:path>
              <a:path w="4096384" h="836930">
                <a:moveTo>
                  <a:pt x="362079" y="554537"/>
                </a:moveTo>
                <a:lnTo>
                  <a:pt x="368431" y="549953"/>
                </a:lnTo>
                <a:lnTo>
                  <a:pt x="368356" y="550213"/>
                </a:lnTo>
                <a:lnTo>
                  <a:pt x="366794" y="553720"/>
                </a:lnTo>
                <a:lnTo>
                  <a:pt x="362079" y="554537"/>
                </a:lnTo>
                <a:close/>
              </a:path>
              <a:path w="4096384" h="836930">
                <a:moveTo>
                  <a:pt x="366766" y="553781"/>
                </a:moveTo>
                <a:lnTo>
                  <a:pt x="368469" y="549959"/>
                </a:lnTo>
                <a:lnTo>
                  <a:pt x="376204" y="551180"/>
                </a:lnTo>
                <a:lnTo>
                  <a:pt x="367148" y="553720"/>
                </a:lnTo>
                <a:lnTo>
                  <a:pt x="366766" y="553781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7664" y="557530"/>
                </a:lnTo>
                <a:lnTo>
                  <a:pt x="423807" y="556260"/>
                </a:lnTo>
                <a:lnTo>
                  <a:pt x="434553" y="550093"/>
                </a:lnTo>
                <a:lnTo>
                  <a:pt x="433999" y="552558"/>
                </a:lnTo>
                <a:lnTo>
                  <a:pt x="432255" y="557791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3490114" y="557530"/>
                </a:moveTo>
                <a:lnTo>
                  <a:pt x="3473092" y="557530"/>
                </a:lnTo>
                <a:lnTo>
                  <a:pt x="3481353" y="550157"/>
                </a:lnTo>
                <a:lnTo>
                  <a:pt x="3482980" y="551180"/>
                </a:lnTo>
                <a:lnTo>
                  <a:pt x="3485483" y="551180"/>
                </a:lnTo>
                <a:lnTo>
                  <a:pt x="3484525" y="553602"/>
                </a:lnTo>
                <a:lnTo>
                  <a:pt x="3484625" y="554537"/>
                </a:lnTo>
                <a:lnTo>
                  <a:pt x="3484931" y="556260"/>
                </a:lnTo>
                <a:lnTo>
                  <a:pt x="3491336" y="556260"/>
                </a:lnTo>
                <a:lnTo>
                  <a:pt x="3490114" y="557530"/>
                </a:lnTo>
                <a:close/>
              </a:path>
              <a:path w="4096384" h="836930">
                <a:moveTo>
                  <a:pt x="1788777" y="558800"/>
                </a:moveTo>
                <a:lnTo>
                  <a:pt x="1786949" y="550213"/>
                </a:lnTo>
                <a:lnTo>
                  <a:pt x="1788777" y="551180"/>
                </a:lnTo>
                <a:lnTo>
                  <a:pt x="1794814" y="551180"/>
                </a:lnTo>
                <a:lnTo>
                  <a:pt x="1788777" y="558800"/>
                </a:lnTo>
                <a:close/>
              </a:path>
              <a:path w="4096384" h="836930">
                <a:moveTo>
                  <a:pt x="2789868" y="557025"/>
                </a:moveTo>
                <a:lnTo>
                  <a:pt x="2782033" y="550922"/>
                </a:lnTo>
                <a:lnTo>
                  <a:pt x="2782602" y="550400"/>
                </a:lnTo>
                <a:lnTo>
                  <a:pt x="2784151" y="551180"/>
                </a:lnTo>
                <a:lnTo>
                  <a:pt x="2797378" y="551180"/>
                </a:lnTo>
                <a:lnTo>
                  <a:pt x="2794864" y="552450"/>
                </a:lnTo>
                <a:lnTo>
                  <a:pt x="2794234" y="553647"/>
                </a:lnTo>
                <a:lnTo>
                  <a:pt x="2794322" y="553854"/>
                </a:lnTo>
                <a:lnTo>
                  <a:pt x="2795388" y="554990"/>
                </a:lnTo>
                <a:lnTo>
                  <a:pt x="2798387" y="556260"/>
                </a:lnTo>
                <a:lnTo>
                  <a:pt x="2792690" y="556260"/>
                </a:lnTo>
                <a:lnTo>
                  <a:pt x="2789868" y="557025"/>
                </a:lnTo>
                <a:close/>
              </a:path>
              <a:path w="4096384" h="836930">
                <a:moveTo>
                  <a:pt x="407801" y="551180"/>
                </a:moveTo>
                <a:lnTo>
                  <a:pt x="406874" y="551180"/>
                </a:lnTo>
                <a:lnTo>
                  <a:pt x="407364" y="550400"/>
                </a:lnTo>
                <a:lnTo>
                  <a:pt x="407801" y="551180"/>
                </a:lnTo>
                <a:close/>
              </a:path>
              <a:path w="4096384" h="836930">
                <a:moveTo>
                  <a:pt x="3598049" y="563880"/>
                </a:moveTo>
                <a:lnTo>
                  <a:pt x="3592434" y="563880"/>
                </a:lnTo>
                <a:lnTo>
                  <a:pt x="3595613" y="562611"/>
                </a:lnTo>
                <a:lnTo>
                  <a:pt x="3596799" y="559311"/>
                </a:lnTo>
                <a:lnTo>
                  <a:pt x="3596867" y="558702"/>
                </a:lnTo>
                <a:lnTo>
                  <a:pt x="3593964" y="556260"/>
                </a:lnTo>
                <a:lnTo>
                  <a:pt x="3592700" y="553009"/>
                </a:lnTo>
                <a:lnTo>
                  <a:pt x="3592602" y="552373"/>
                </a:lnTo>
                <a:lnTo>
                  <a:pt x="3595664" y="550423"/>
                </a:lnTo>
                <a:lnTo>
                  <a:pt x="3601326" y="552104"/>
                </a:lnTo>
                <a:lnTo>
                  <a:pt x="3602996" y="554990"/>
                </a:lnTo>
                <a:lnTo>
                  <a:pt x="3611209" y="554990"/>
                </a:lnTo>
                <a:lnTo>
                  <a:pt x="3611592" y="555946"/>
                </a:lnTo>
                <a:lnTo>
                  <a:pt x="3611499" y="556336"/>
                </a:lnTo>
                <a:lnTo>
                  <a:pt x="3597337" y="561326"/>
                </a:lnTo>
                <a:lnTo>
                  <a:pt x="3597357" y="561535"/>
                </a:lnTo>
                <a:lnTo>
                  <a:pt x="3598049" y="563880"/>
                </a:lnTo>
                <a:close/>
              </a:path>
              <a:path w="4096384" h="836930">
                <a:moveTo>
                  <a:pt x="452234" y="551542"/>
                </a:moveTo>
                <a:lnTo>
                  <a:pt x="452096" y="551299"/>
                </a:lnTo>
                <a:lnTo>
                  <a:pt x="452010" y="550922"/>
                </a:lnTo>
                <a:lnTo>
                  <a:pt x="452597" y="550465"/>
                </a:lnTo>
                <a:lnTo>
                  <a:pt x="452753" y="550532"/>
                </a:lnTo>
                <a:lnTo>
                  <a:pt x="452644" y="550922"/>
                </a:lnTo>
                <a:lnTo>
                  <a:pt x="452234" y="551542"/>
                </a:lnTo>
                <a:close/>
              </a:path>
              <a:path w="4096384" h="836930">
                <a:moveTo>
                  <a:pt x="1648722" y="551961"/>
                </a:moveTo>
                <a:lnTo>
                  <a:pt x="1647303" y="551180"/>
                </a:lnTo>
                <a:lnTo>
                  <a:pt x="1651005" y="550478"/>
                </a:lnTo>
                <a:lnTo>
                  <a:pt x="1652332" y="551180"/>
                </a:lnTo>
                <a:lnTo>
                  <a:pt x="1648722" y="551961"/>
                </a:lnTo>
                <a:close/>
              </a:path>
              <a:path w="4096384" h="836930">
                <a:moveTo>
                  <a:pt x="1901842" y="561340"/>
                </a:moveTo>
                <a:lnTo>
                  <a:pt x="1890530" y="561340"/>
                </a:lnTo>
                <a:lnTo>
                  <a:pt x="1891303" y="560168"/>
                </a:lnTo>
                <a:lnTo>
                  <a:pt x="1891352" y="560009"/>
                </a:lnTo>
                <a:lnTo>
                  <a:pt x="1890694" y="557530"/>
                </a:lnTo>
                <a:lnTo>
                  <a:pt x="1880303" y="557530"/>
                </a:lnTo>
                <a:lnTo>
                  <a:pt x="1891234" y="550532"/>
                </a:lnTo>
                <a:lnTo>
                  <a:pt x="1892715" y="551244"/>
                </a:lnTo>
                <a:lnTo>
                  <a:pt x="1892626" y="551542"/>
                </a:lnTo>
                <a:lnTo>
                  <a:pt x="1891964" y="552333"/>
                </a:lnTo>
                <a:lnTo>
                  <a:pt x="1892023" y="552524"/>
                </a:lnTo>
                <a:lnTo>
                  <a:pt x="1897235" y="554990"/>
                </a:lnTo>
                <a:lnTo>
                  <a:pt x="1901256" y="554990"/>
                </a:lnTo>
                <a:lnTo>
                  <a:pt x="1901130" y="557197"/>
                </a:lnTo>
                <a:lnTo>
                  <a:pt x="1901238" y="559311"/>
                </a:lnTo>
                <a:lnTo>
                  <a:pt x="1901842" y="561340"/>
                </a:lnTo>
                <a:close/>
              </a:path>
              <a:path w="4096384" h="836930">
                <a:moveTo>
                  <a:pt x="452325" y="579120"/>
                </a:moveTo>
                <a:lnTo>
                  <a:pt x="445932" y="577850"/>
                </a:lnTo>
                <a:lnTo>
                  <a:pt x="441468" y="574167"/>
                </a:lnTo>
                <a:lnTo>
                  <a:pt x="441383" y="573298"/>
                </a:lnTo>
                <a:lnTo>
                  <a:pt x="441723" y="569642"/>
                </a:lnTo>
                <a:lnTo>
                  <a:pt x="441846" y="568898"/>
                </a:lnTo>
                <a:lnTo>
                  <a:pt x="445530" y="565100"/>
                </a:lnTo>
                <a:lnTo>
                  <a:pt x="451168" y="560822"/>
                </a:lnTo>
                <a:lnTo>
                  <a:pt x="455531" y="557621"/>
                </a:lnTo>
                <a:lnTo>
                  <a:pt x="455577" y="557392"/>
                </a:lnTo>
                <a:lnTo>
                  <a:pt x="452457" y="551933"/>
                </a:lnTo>
                <a:lnTo>
                  <a:pt x="452343" y="551377"/>
                </a:lnTo>
                <a:lnTo>
                  <a:pt x="452868" y="550581"/>
                </a:lnTo>
                <a:lnTo>
                  <a:pt x="458736" y="553097"/>
                </a:lnTo>
                <a:lnTo>
                  <a:pt x="464467" y="562488"/>
                </a:lnTo>
                <a:lnTo>
                  <a:pt x="464405" y="562833"/>
                </a:lnTo>
                <a:lnTo>
                  <a:pt x="462225" y="566420"/>
                </a:lnTo>
                <a:lnTo>
                  <a:pt x="453646" y="566420"/>
                </a:lnTo>
                <a:lnTo>
                  <a:pt x="447820" y="567690"/>
                </a:lnTo>
                <a:lnTo>
                  <a:pt x="450221" y="574167"/>
                </a:lnTo>
                <a:lnTo>
                  <a:pt x="452325" y="579120"/>
                </a:lnTo>
                <a:close/>
              </a:path>
              <a:path w="4096384" h="836930">
                <a:moveTo>
                  <a:pt x="3921196" y="551180"/>
                </a:moveTo>
                <a:lnTo>
                  <a:pt x="3920142" y="551180"/>
                </a:lnTo>
                <a:lnTo>
                  <a:pt x="3921249" y="550713"/>
                </a:lnTo>
                <a:lnTo>
                  <a:pt x="3921196" y="551180"/>
                </a:lnTo>
                <a:close/>
              </a:path>
              <a:path w="4096384" h="836930">
                <a:moveTo>
                  <a:pt x="1698093" y="551180"/>
                </a:moveTo>
                <a:lnTo>
                  <a:pt x="1697427" y="551180"/>
                </a:lnTo>
                <a:lnTo>
                  <a:pt x="1698035" y="550740"/>
                </a:lnTo>
                <a:lnTo>
                  <a:pt x="1698093" y="551180"/>
                </a:lnTo>
                <a:close/>
              </a:path>
              <a:path w="4096384" h="836930">
                <a:moveTo>
                  <a:pt x="2082797" y="551180"/>
                </a:moveTo>
                <a:lnTo>
                  <a:pt x="2082625" y="551180"/>
                </a:lnTo>
                <a:lnTo>
                  <a:pt x="2083065" y="550774"/>
                </a:lnTo>
                <a:lnTo>
                  <a:pt x="2082797" y="551180"/>
                </a:lnTo>
                <a:close/>
              </a:path>
              <a:path w="4096384" h="836930">
                <a:moveTo>
                  <a:pt x="2789199" y="557197"/>
                </a:moveTo>
                <a:lnTo>
                  <a:pt x="2785494" y="556260"/>
                </a:lnTo>
                <a:lnTo>
                  <a:pt x="2777597" y="554990"/>
                </a:lnTo>
                <a:lnTo>
                  <a:pt x="2782033" y="550922"/>
                </a:lnTo>
                <a:lnTo>
                  <a:pt x="2789868" y="557025"/>
                </a:lnTo>
                <a:lnTo>
                  <a:pt x="2789199" y="557197"/>
                </a:lnTo>
                <a:close/>
              </a:path>
              <a:path w="4096384" h="836930">
                <a:moveTo>
                  <a:pt x="449959" y="554990"/>
                </a:moveTo>
                <a:lnTo>
                  <a:pt x="450551" y="552104"/>
                </a:lnTo>
                <a:lnTo>
                  <a:pt x="450709" y="551933"/>
                </a:lnTo>
                <a:lnTo>
                  <a:pt x="451920" y="550992"/>
                </a:lnTo>
                <a:lnTo>
                  <a:pt x="452140" y="551377"/>
                </a:lnTo>
                <a:lnTo>
                  <a:pt x="452049" y="551823"/>
                </a:lnTo>
                <a:lnTo>
                  <a:pt x="449959" y="554990"/>
                </a:lnTo>
                <a:close/>
              </a:path>
              <a:path w="4096384" h="836930">
                <a:moveTo>
                  <a:pt x="27373" y="557530"/>
                </a:moveTo>
                <a:lnTo>
                  <a:pt x="21001" y="557530"/>
                </a:lnTo>
                <a:lnTo>
                  <a:pt x="21033" y="556093"/>
                </a:lnTo>
                <a:lnTo>
                  <a:pt x="24858" y="551180"/>
                </a:lnTo>
                <a:lnTo>
                  <a:pt x="27373" y="557530"/>
                </a:lnTo>
                <a:close/>
              </a:path>
              <a:path w="4096384" h="836930">
                <a:moveTo>
                  <a:pt x="24739" y="566420"/>
                </a:moveTo>
                <a:lnTo>
                  <a:pt x="21840" y="566420"/>
                </a:lnTo>
                <a:lnTo>
                  <a:pt x="27210" y="557791"/>
                </a:lnTo>
                <a:lnTo>
                  <a:pt x="27283" y="557304"/>
                </a:lnTo>
                <a:lnTo>
                  <a:pt x="24858" y="551180"/>
                </a:lnTo>
                <a:lnTo>
                  <a:pt x="30187" y="551180"/>
                </a:lnTo>
                <a:lnTo>
                  <a:pt x="35420" y="556260"/>
                </a:lnTo>
                <a:lnTo>
                  <a:pt x="38171" y="556260"/>
                </a:lnTo>
                <a:lnTo>
                  <a:pt x="38936" y="560070"/>
                </a:lnTo>
                <a:lnTo>
                  <a:pt x="40012" y="561340"/>
                </a:lnTo>
                <a:lnTo>
                  <a:pt x="27373" y="561340"/>
                </a:lnTo>
                <a:lnTo>
                  <a:pt x="29687" y="565150"/>
                </a:lnTo>
                <a:lnTo>
                  <a:pt x="24524" y="565150"/>
                </a:lnTo>
                <a:lnTo>
                  <a:pt x="24739" y="566420"/>
                </a:lnTo>
                <a:close/>
              </a:path>
              <a:path w="4096384" h="836930">
                <a:moveTo>
                  <a:pt x="129624" y="561340"/>
                </a:moveTo>
                <a:lnTo>
                  <a:pt x="126641" y="553796"/>
                </a:lnTo>
                <a:lnTo>
                  <a:pt x="126271" y="551180"/>
                </a:lnTo>
                <a:lnTo>
                  <a:pt x="129200" y="551180"/>
                </a:lnTo>
                <a:lnTo>
                  <a:pt x="138176" y="553720"/>
                </a:lnTo>
                <a:lnTo>
                  <a:pt x="147729" y="553720"/>
                </a:lnTo>
                <a:lnTo>
                  <a:pt x="148901" y="554990"/>
                </a:lnTo>
                <a:lnTo>
                  <a:pt x="140561" y="554990"/>
                </a:lnTo>
                <a:lnTo>
                  <a:pt x="138046" y="556260"/>
                </a:lnTo>
                <a:lnTo>
                  <a:pt x="135092" y="558800"/>
                </a:lnTo>
                <a:lnTo>
                  <a:pt x="129624" y="561340"/>
                </a:lnTo>
                <a:close/>
              </a:path>
              <a:path w="4096384" h="836930">
                <a:moveTo>
                  <a:pt x="138176" y="553720"/>
                </a:moveTo>
                <a:lnTo>
                  <a:pt x="129200" y="551180"/>
                </a:lnTo>
                <a:lnTo>
                  <a:pt x="138309" y="551180"/>
                </a:lnTo>
                <a:lnTo>
                  <a:pt x="138176" y="553720"/>
                </a:lnTo>
                <a:close/>
              </a:path>
              <a:path w="4096384" h="836930">
                <a:moveTo>
                  <a:pt x="760905" y="570230"/>
                </a:moveTo>
                <a:lnTo>
                  <a:pt x="756210" y="566420"/>
                </a:lnTo>
                <a:lnTo>
                  <a:pt x="756850" y="562766"/>
                </a:lnTo>
                <a:lnTo>
                  <a:pt x="757205" y="560168"/>
                </a:lnTo>
                <a:lnTo>
                  <a:pt x="757300" y="560009"/>
                </a:lnTo>
                <a:lnTo>
                  <a:pt x="767625" y="552333"/>
                </a:lnTo>
                <a:lnTo>
                  <a:pt x="769456" y="551180"/>
                </a:lnTo>
                <a:lnTo>
                  <a:pt x="773116" y="551180"/>
                </a:lnTo>
                <a:lnTo>
                  <a:pt x="770082" y="555648"/>
                </a:lnTo>
                <a:lnTo>
                  <a:pt x="765559" y="561535"/>
                </a:lnTo>
                <a:lnTo>
                  <a:pt x="762417" y="565150"/>
                </a:lnTo>
                <a:lnTo>
                  <a:pt x="760905" y="570230"/>
                </a:lnTo>
                <a:close/>
              </a:path>
              <a:path w="4096384" h="836930">
                <a:moveTo>
                  <a:pt x="765095" y="570230"/>
                </a:moveTo>
                <a:lnTo>
                  <a:pt x="760905" y="570230"/>
                </a:lnTo>
                <a:lnTo>
                  <a:pt x="762417" y="565150"/>
                </a:lnTo>
                <a:lnTo>
                  <a:pt x="765740" y="561326"/>
                </a:lnTo>
                <a:lnTo>
                  <a:pt x="770585" y="554990"/>
                </a:lnTo>
                <a:lnTo>
                  <a:pt x="773116" y="551180"/>
                </a:lnTo>
                <a:lnTo>
                  <a:pt x="782526" y="551180"/>
                </a:lnTo>
                <a:lnTo>
                  <a:pt x="783030" y="553720"/>
                </a:lnTo>
                <a:lnTo>
                  <a:pt x="774478" y="556260"/>
                </a:lnTo>
                <a:lnTo>
                  <a:pt x="777986" y="559311"/>
                </a:lnTo>
                <a:lnTo>
                  <a:pt x="782192" y="562610"/>
                </a:lnTo>
                <a:lnTo>
                  <a:pt x="773997" y="562610"/>
                </a:lnTo>
                <a:lnTo>
                  <a:pt x="769480" y="565100"/>
                </a:lnTo>
                <a:lnTo>
                  <a:pt x="769564" y="565561"/>
                </a:lnTo>
                <a:lnTo>
                  <a:pt x="770458" y="567690"/>
                </a:lnTo>
                <a:lnTo>
                  <a:pt x="766267" y="567690"/>
                </a:lnTo>
                <a:lnTo>
                  <a:pt x="765095" y="570230"/>
                </a:lnTo>
                <a:close/>
              </a:path>
              <a:path w="4096384" h="836930">
                <a:moveTo>
                  <a:pt x="897716" y="559007"/>
                </a:moveTo>
                <a:lnTo>
                  <a:pt x="897816" y="558388"/>
                </a:lnTo>
                <a:lnTo>
                  <a:pt x="900034" y="551180"/>
                </a:lnTo>
                <a:lnTo>
                  <a:pt x="902214" y="554990"/>
                </a:lnTo>
                <a:lnTo>
                  <a:pt x="903890" y="556260"/>
                </a:lnTo>
                <a:lnTo>
                  <a:pt x="903550" y="558800"/>
                </a:lnTo>
                <a:lnTo>
                  <a:pt x="897853" y="558800"/>
                </a:lnTo>
                <a:lnTo>
                  <a:pt x="897716" y="559007"/>
                </a:lnTo>
                <a:close/>
              </a:path>
              <a:path w="4096384" h="836930">
                <a:moveTo>
                  <a:pt x="912435" y="566420"/>
                </a:moveTo>
                <a:lnTo>
                  <a:pt x="907911" y="566420"/>
                </a:lnTo>
                <a:lnTo>
                  <a:pt x="907911" y="561340"/>
                </a:lnTo>
                <a:lnTo>
                  <a:pt x="906071" y="561340"/>
                </a:lnTo>
                <a:lnTo>
                  <a:pt x="902384" y="560070"/>
                </a:lnTo>
                <a:lnTo>
                  <a:pt x="901206" y="560070"/>
                </a:lnTo>
                <a:lnTo>
                  <a:pt x="903550" y="558800"/>
                </a:lnTo>
                <a:lnTo>
                  <a:pt x="903890" y="556260"/>
                </a:lnTo>
                <a:lnTo>
                  <a:pt x="902214" y="554990"/>
                </a:lnTo>
                <a:lnTo>
                  <a:pt x="900034" y="551180"/>
                </a:lnTo>
                <a:lnTo>
                  <a:pt x="903301" y="551180"/>
                </a:lnTo>
                <a:lnTo>
                  <a:pt x="902548" y="553720"/>
                </a:lnTo>
                <a:lnTo>
                  <a:pt x="916580" y="553720"/>
                </a:lnTo>
                <a:lnTo>
                  <a:pt x="915607" y="556260"/>
                </a:lnTo>
                <a:lnTo>
                  <a:pt x="913110" y="556260"/>
                </a:lnTo>
                <a:lnTo>
                  <a:pt x="913778" y="557530"/>
                </a:lnTo>
                <a:lnTo>
                  <a:pt x="924925" y="557530"/>
                </a:lnTo>
                <a:lnTo>
                  <a:pt x="921995" y="558800"/>
                </a:lnTo>
                <a:lnTo>
                  <a:pt x="920817" y="560070"/>
                </a:lnTo>
                <a:lnTo>
                  <a:pt x="912435" y="566420"/>
                </a:lnTo>
                <a:close/>
              </a:path>
              <a:path w="4096384" h="836930">
                <a:moveTo>
                  <a:pt x="1086098" y="563880"/>
                </a:moveTo>
                <a:lnTo>
                  <a:pt x="1084756" y="551180"/>
                </a:lnTo>
                <a:lnTo>
                  <a:pt x="1090793" y="557530"/>
                </a:lnTo>
                <a:lnTo>
                  <a:pt x="1090125" y="557530"/>
                </a:lnTo>
                <a:lnTo>
                  <a:pt x="1086098" y="563880"/>
                </a:lnTo>
                <a:close/>
              </a:path>
              <a:path w="4096384" h="836930">
                <a:moveTo>
                  <a:pt x="1106683" y="563880"/>
                </a:moveTo>
                <a:lnTo>
                  <a:pt x="1086098" y="563880"/>
                </a:lnTo>
                <a:lnTo>
                  <a:pt x="1090125" y="557530"/>
                </a:lnTo>
                <a:lnTo>
                  <a:pt x="1090793" y="557530"/>
                </a:lnTo>
                <a:lnTo>
                  <a:pt x="1084756" y="551180"/>
                </a:lnTo>
                <a:lnTo>
                  <a:pt x="1092639" y="551180"/>
                </a:lnTo>
                <a:lnTo>
                  <a:pt x="1094984" y="552450"/>
                </a:lnTo>
                <a:lnTo>
                  <a:pt x="1107555" y="552450"/>
                </a:lnTo>
                <a:lnTo>
                  <a:pt x="1107671" y="553796"/>
                </a:lnTo>
                <a:lnTo>
                  <a:pt x="1111412" y="556260"/>
                </a:lnTo>
                <a:lnTo>
                  <a:pt x="1112754" y="558800"/>
                </a:lnTo>
                <a:lnTo>
                  <a:pt x="1124488" y="558800"/>
                </a:lnTo>
                <a:lnTo>
                  <a:pt x="1122676" y="561340"/>
                </a:lnTo>
                <a:lnTo>
                  <a:pt x="1104871" y="561340"/>
                </a:lnTo>
                <a:lnTo>
                  <a:pt x="1106683" y="563880"/>
                </a:lnTo>
                <a:close/>
              </a:path>
              <a:path w="4096384" h="836930">
                <a:moveTo>
                  <a:pt x="1396581" y="558800"/>
                </a:moveTo>
                <a:lnTo>
                  <a:pt x="1396545" y="558087"/>
                </a:lnTo>
                <a:lnTo>
                  <a:pt x="1399394" y="551180"/>
                </a:lnTo>
                <a:lnTo>
                  <a:pt x="1399161" y="552049"/>
                </a:lnTo>
                <a:lnTo>
                  <a:pt x="1399265" y="552714"/>
                </a:lnTo>
                <a:lnTo>
                  <a:pt x="1401003" y="554893"/>
                </a:lnTo>
                <a:lnTo>
                  <a:pt x="1400926" y="555208"/>
                </a:lnTo>
                <a:lnTo>
                  <a:pt x="1399287" y="557530"/>
                </a:lnTo>
                <a:lnTo>
                  <a:pt x="1396581" y="558800"/>
                </a:lnTo>
                <a:close/>
              </a:path>
              <a:path w="4096384" h="836930">
                <a:moveTo>
                  <a:pt x="1404423" y="558800"/>
                </a:moveTo>
                <a:lnTo>
                  <a:pt x="1396581" y="558800"/>
                </a:lnTo>
                <a:lnTo>
                  <a:pt x="1399287" y="557530"/>
                </a:lnTo>
                <a:lnTo>
                  <a:pt x="1400926" y="555208"/>
                </a:lnTo>
                <a:lnTo>
                  <a:pt x="1401003" y="554893"/>
                </a:lnTo>
                <a:lnTo>
                  <a:pt x="1399265" y="552714"/>
                </a:lnTo>
                <a:lnTo>
                  <a:pt x="1399161" y="552049"/>
                </a:lnTo>
                <a:lnTo>
                  <a:pt x="1399394" y="551180"/>
                </a:lnTo>
                <a:lnTo>
                  <a:pt x="1410120" y="551180"/>
                </a:lnTo>
                <a:lnTo>
                  <a:pt x="1412300" y="554990"/>
                </a:lnTo>
                <a:lnTo>
                  <a:pt x="1411462" y="554990"/>
                </a:lnTo>
                <a:lnTo>
                  <a:pt x="1408777" y="556260"/>
                </a:lnTo>
                <a:lnTo>
                  <a:pt x="1404423" y="556260"/>
                </a:lnTo>
                <a:lnTo>
                  <a:pt x="1404423" y="55880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3806" y="557621"/>
                </a:lnTo>
                <a:lnTo>
                  <a:pt x="1413685" y="557197"/>
                </a:lnTo>
                <a:lnTo>
                  <a:pt x="1413806" y="556260"/>
                </a:lnTo>
                <a:lnTo>
                  <a:pt x="1412677" y="555648"/>
                </a:lnTo>
                <a:lnTo>
                  <a:pt x="1410120" y="551180"/>
                </a:lnTo>
                <a:lnTo>
                  <a:pt x="1410958" y="552450"/>
                </a:lnTo>
                <a:lnTo>
                  <a:pt x="1415482" y="552450"/>
                </a:lnTo>
                <a:lnTo>
                  <a:pt x="1415357" y="554355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506170" y="552450"/>
                </a:moveTo>
                <a:lnTo>
                  <a:pt x="1505836" y="552450"/>
                </a:lnTo>
                <a:lnTo>
                  <a:pt x="1506000" y="551180"/>
                </a:lnTo>
                <a:lnTo>
                  <a:pt x="1507277" y="551180"/>
                </a:lnTo>
                <a:lnTo>
                  <a:pt x="1506170" y="552450"/>
                </a:lnTo>
                <a:close/>
              </a:path>
              <a:path w="4096384" h="836930">
                <a:moveTo>
                  <a:pt x="1521591" y="556260"/>
                </a:moveTo>
                <a:lnTo>
                  <a:pt x="1519410" y="554990"/>
                </a:lnTo>
                <a:lnTo>
                  <a:pt x="1518064" y="553854"/>
                </a:lnTo>
                <a:lnTo>
                  <a:pt x="1517938" y="553458"/>
                </a:lnTo>
                <a:lnTo>
                  <a:pt x="1518054" y="552558"/>
                </a:lnTo>
                <a:lnTo>
                  <a:pt x="1518179" y="552373"/>
                </a:lnTo>
                <a:lnTo>
                  <a:pt x="1519914" y="551180"/>
                </a:lnTo>
                <a:lnTo>
                  <a:pt x="1522599" y="551180"/>
                </a:lnTo>
                <a:lnTo>
                  <a:pt x="1523701" y="551777"/>
                </a:lnTo>
                <a:lnTo>
                  <a:pt x="1523590" y="552219"/>
                </a:lnTo>
                <a:lnTo>
                  <a:pt x="1521591" y="556260"/>
                </a:lnTo>
                <a:close/>
              </a:path>
              <a:path w="4096384" h="836930">
                <a:moveTo>
                  <a:pt x="1574867" y="553720"/>
                </a:moveTo>
                <a:lnTo>
                  <a:pt x="1572546" y="553720"/>
                </a:lnTo>
                <a:lnTo>
                  <a:pt x="1573044" y="552450"/>
                </a:lnTo>
                <a:lnTo>
                  <a:pt x="1573718" y="551180"/>
                </a:lnTo>
                <a:lnTo>
                  <a:pt x="1575152" y="551180"/>
                </a:lnTo>
                <a:lnTo>
                  <a:pt x="1575270" y="552219"/>
                </a:lnTo>
                <a:lnTo>
                  <a:pt x="1575148" y="553097"/>
                </a:lnTo>
                <a:lnTo>
                  <a:pt x="1574867" y="553720"/>
                </a:lnTo>
                <a:close/>
              </a:path>
              <a:path w="4096384" h="836930">
                <a:moveTo>
                  <a:pt x="1580253" y="553720"/>
                </a:moveTo>
                <a:lnTo>
                  <a:pt x="1576233" y="553720"/>
                </a:lnTo>
                <a:lnTo>
                  <a:pt x="1576774" y="552690"/>
                </a:lnTo>
                <a:lnTo>
                  <a:pt x="1576900" y="551180"/>
                </a:lnTo>
                <a:lnTo>
                  <a:pt x="1583776" y="551180"/>
                </a:lnTo>
                <a:lnTo>
                  <a:pt x="1580253" y="553720"/>
                </a:lnTo>
                <a:close/>
              </a:path>
              <a:path w="4096384" h="836930">
                <a:moveTo>
                  <a:pt x="1735477" y="553720"/>
                </a:moveTo>
                <a:lnTo>
                  <a:pt x="1733944" y="552558"/>
                </a:lnTo>
                <a:lnTo>
                  <a:pt x="1733840" y="552143"/>
                </a:lnTo>
                <a:lnTo>
                  <a:pt x="1733964" y="551180"/>
                </a:lnTo>
                <a:lnTo>
                  <a:pt x="1735811" y="551180"/>
                </a:lnTo>
                <a:lnTo>
                  <a:pt x="1736875" y="552333"/>
                </a:lnTo>
                <a:lnTo>
                  <a:pt x="1736854" y="552558"/>
                </a:lnTo>
                <a:lnTo>
                  <a:pt x="1735477" y="553720"/>
                </a:lnTo>
                <a:close/>
              </a:path>
              <a:path w="4096384" h="836930">
                <a:moveTo>
                  <a:pt x="1760956" y="553720"/>
                </a:moveTo>
                <a:lnTo>
                  <a:pt x="1735477" y="553720"/>
                </a:lnTo>
                <a:lnTo>
                  <a:pt x="1736854" y="552558"/>
                </a:lnTo>
                <a:lnTo>
                  <a:pt x="1736875" y="552333"/>
                </a:lnTo>
                <a:lnTo>
                  <a:pt x="1735811" y="551180"/>
                </a:lnTo>
                <a:lnTo>
                  <a:pt x="1758944" y="551180"/>
                </a:lnTo>
                <a:lnTo>
                  <a:pt x="1760956" y="553720"/>
                </a:lnTo>
                <a:close/>
              </a:path>
              <a:path w="4096384" h="836930">
                <a:moveTo>
                  <a:pt x="1937132" y="553720"/>
                </a:moveTo>
                <a:lnTo>
                  <a:pt x="1935078" y="552524"/>
                </a:lnTo>
                <a:lnTo>
                  <a:pt x="1934991" y="552143"/>
                </a:lnTo>
                <a:lnTo>
                  <a:pt x="1935115" y="551180"/>
                </a:lnTo>
                <a:lnTo>
                  <a:pt x="1937800" y="551180"/>
                </a:lnTo>
                <a:lnTo>
                  <a:pt x="1939810" y="552450"/>
                </a:lnTo>
                <a:lnTo>
                  <a:pt x="1939640" y="552450"/>
                </a:lnTo>
                <a:lnTo>
                  <a:pt x="1937132" y="553720"/>
                </a:lnTo>
                <a:close/>
              </a:path>
              <a:path w="4096384" h="836930">
                <a:moveTo>
                  <a:pt x="1963529" y="553720"/>
                </a:moveTo>
                <a:lnTo>
                  <a:pt x="1937132" y="553720"/>
                </a:lnTo>
                <a:lnTo>
                  <a:pt x="1939640" y="552450"/>
                </a:lnTo>
                <a:lnTo>
                  <a:pt x="1937800" y="551180"/>
                </a:lnTo>
                <a:lnTo>
                  <a:pt x="1962943" y="551180"/>
                </a:lnTo>
                <a:lnTo>
                  <a:pt x="1963080" y="552745"/>
                </a:lnTo>
                <a:lnTo>
                  <a:pt x="1963529" y="553720"/>
                </a:lnTo>
                <a:close/>
              </a:path>
              <a:path w="4096384" h="836930">
                <a:moveTo>
                  <a:pt x="2110120" y="553720"/>
                </a:moveTo>
                <a:lnTo>
                  <a:pt x="2099722" y="553720"/>
                </a:lnTo>
                <a:lnTo>
                  <a:pt x="2099722" y="551180"/>
                </a:lnTo>
                <a:lnTo>
                  <a:pt x="2109616" y="551180"/>
                </a:lnTo>
                <a:lnTo>
                  <a:pt x="2109740" y="552143"/>
                </a:lnTo>
                <a:lnTo>
                  <a:pt x="2109859" y="552745"/>
                </a:lnTo>
                <a:lnTo>
                  <a:pt x="2110120" y="553720"/>
                </a:lnTo>
                <a:close/>
              </a:path>
              <a:path w="4096384" h="836930">
                <a:moveTo>
                  <a:pt x="2152694" y="553720"/>
                </a:moveTo>
                <a:lnTo>
                  <a:pt x="2152026" y="553720"/>
                </a:lnTo>
                <a:lnTo>
                  <a:pt x="2152182" y="552558"/>
                </a:lnTo>
                <a:lnTo>
                  <a:pt x="2152304" y="552333"/>
                </a:lnTo>
                <a:lnTo>
                  <a:pt x="2153369" y="551180"/>
                </a:lnTo>
                <a:lnTo>
                  <a:pt x="2153866" y="551180"/>
                </a:lnTo>
                <a:lnTo>
                  <a:pt x="2153990" y="552104"/>
                </a:lnTo>
                <a:lnTo>
                  <a:pt x="2153922" y="552558"/>
                </a:lnTo>
                <a:lnTo>
                  <a:pt x="2152694" y="553720"/>
                </a:lnTo>
                <a:close/>
              </a:path>
              <a:path w="4096384" h="836930">
                <a:moveTo>
                  <a:pt x="2211949" y="562610"/>
                </a:moveTo>
                <a:lnTo>
                  <a:pt x="2196113" y="562610"/>
                </a:lnTo>
                <a:lnTo>
                  <a:pt x="2201646" y="553720"/>
                </a:lnTo>
                <a:lnTo>
                  <a:pt x="2152694" y="553720"/>
                </a:lnTo>
                <a:lnTo>
                  <a:pt x="2153922" y="552558"/>
                </a:lnTo>
                <a:lnTo>
                  <a:pt x="2153990" y="552104"/>
                </a:lnTo>
                <a:lnTo>
                  <a:pt x="2153866" y="551180"/>
                </a:lnTo>
                <a:lnTo>
                  <a:pt x="2202851" y="551180"/>
                </a:lnTo>
                <a:lnTo>
                  <a:pt x="2201476" y="552450"/>
                </a:lnTo>
                <a:lnTo>
                  <a:pt x="2216395" y="552450"/>
                </a:lnTo>
                <a:lnTo>
                  <a:pt x="2216512" y="553342"/>
                </a:lnTo>
                <a:lnTo>
                  <a:pt x="2216562" y="554990"/>
                </a:lnTo>
                <a:lnTo>
                  <a:pt x="2209183" y="554990"/>
                </a:lnTo>
                <a:lnTo>
                  <a:pt x="2210901" y="560168"/>
                </a:lnTo>
                <a:lnTo>
                  <a:pt x="2211949" y="562610"/>
                </a:lnTo>
                <a:close/>
              </a:path>
              <a:path w="4096384" h="836930">
                <a:moveTo>
                  <a:pt x="2216562" y="556260"/>
                </a:moveTo>
                <a:lnTo>
                  <a:pt x="2216480" y="553097"/>
                </a:lnTo>
                <a:lnTo>
                  <a:pt x="2216228" y="551180"/>
                </a:lnTo>
                <a:lnTo>
                  <a:pt x="2220916" y="551180"/>
                </a:lnTo>
                <a:lnTo>
                  <a:pt x="2220569" y="552558"/>
                </a:lnTo>
                <a:lnTo>
                  <a:pt x="2220453" y="553458"/>
                </a:lnTo>
                <a:lnTo>
                  <a:pt x="2220332" y="553777"/>
                </a:lnTo>
                <a:lnTo>
                  <a:pt x="2216562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16562" y="556260"/>
                </a:lnTo>
                <a:lnTo>
                  <a:pt x="2220332" y="553777"/>
                </a:lnTo>
                <a:lnTo>
                  <a:pt x="2220453" y="553458"/>
                </a:lnTo>
                <a:lnTo>
                  <a:pt x="2220569" y="552558"/>
                </a:lnTo>
                <a:lnTo>
                  <a:pt x="2220916" y="551180"/>
                </a:lnTo>
                <a:lnTo>
                  <a:pt x="2232231" y="551180"/>
                </a:lnTo>
                <a:lnTo>
                  <a:pt x="2232146" y="552450"/>
                </a:lnTo>
                <a:lnTo>
                  <a:pt x="2245058" y="55245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45242" y="553854"/>
                </a:lnTo>
                <a:lnTo>
                  <a:pt x="2245149" y="552373"/>
                </a:lnTo>
                <a:lnTo>
                  <a:pt x="2246565" y="551180"/>
                </a:lnTo>
                <a:lnTo>
                  <a:pt x="2248411" y="551180"/>
                </a:lnTo>
                <a:lnTo>
                  <a:pt x="2249917" y="554990"/>
                </a:lnTo>
                <a:lnTo>
                  <a:pt x="2247737" y="55499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399608" y="574040"/>
                </a:moveTo>
                <a:lnTo>
                  <a:pt x="2310262" y="574040"/>
                </a:lnTo>
                <a:lnTo>
                  <a:pt x="2309260" y="568960"/>
                </a:lnTo>
                <a:lnTo>
                  <a:pt x="2315631" y="568960"/>
                </a:lnTo>
                <a:lnTo>
                  <a:pt x="2312443" y="561340"/>
                </a:lnTo>
                <a:lnTo>
                  <a:pt x="2309765" y="561340"/>
                </a:lnTo>
                <a:lnTo>
                  <a:pt x="2310308" y="558241"/>
                </a:lnTo>
                <a:lnTo>
                  <a:pt x="2310432" y="554990"/>
                </a:lnTo>
                <a:lnTo>
                  <a:pt x="2249917" y="554990"/>
                </a:lnTo>
                <a:lnTo>
                  <a:pt x="2248411" y="551180"/>
                </a:lnTo>
                <a:lnTo>
                  <a:pt x="2258973" y="551180"/>
                </a:lnTo>
                <a:lnTo>
                  <a:pt x="2258632" y="553720"/>
                </a:lnTo>
                <a:lnTo>
                  <a:pt x="2313012" y="553720"/>
                </a:lnTo>
                <a:lnTo>
                  <a:pt x="2317137" y="557530"/>
                </a:lnTo>
                <a:lnTo>
                  <a:pt x="2319719" y="557530"/>
                </a:lnTo>
                <a:lnTo>
                  <a:pt x="2319345" y="559900"/>
                </a:lnTo>
                <a:lnTo>
                  <a:pt x="2319440" y="561018"/>
                </a:lnTo>
                <a:lnTo>
                  <a:pt x="2319556" y="561410"/>
                </a:lnTo>
                <a:lnTo>
                  <a:pt x="2320824" y="562610"/>
                </a:lnTo>
                <a:lnTo>
                  <a:pt x="2325682" y="562610"/>
                </a:lnTo>
                <a:lnTo>
                  <a:pt x="2327699" y="566420"/>
                </a:lnTo>
                <a:lnTo>
                  <a:pt x="2337755" y="566420"/>
                </a:lnTo>
                <a:lnTo>
                  <a:pt x="2339263" y="570230"/>
                </a:lnTo>
                <a:lnTo>
                  <a:pt x="2332558" y="570230"/>
                </a:lnTo>
                <a:lnTo>
                  <a:pt x="2332123" y="571323"/>
                </a:lnTo>
                <a:lnTo>
                  <a:pt x="2332227" y="572160"/>
                </a:lnTo>
                <a:lnTo>
                  <a:pt x="2332387" y="572770"/>
                </a:lnTo>
                <a:lnTo>
                  <a:pt x="2400361" y="572770"/>
                </a:lnTo>
                <a:lnTo>
                  <a:pt x="2399608" y="574040"/>
                </a:lnTo>
                <a:close/>
              </a:path>
              <a:path w="4096384" h="836930">
                <a:moveTo>
                  <a:pt x="2300709" y="553720"/>
                </a:moveTo>
                <a:lnTo>
                  <a:pt x="2298699" y="553720"/>
                </a:lnTo>
                <a:lnTo>
                  <a:pt x="2298629" y="552373"/>
                </a:lnTo>
                <a:lnTo>
                  <a:pt x="2300205" y="551180"/>
                </a:lnTo>
                <a:lnTo>
                  <a:pt x="2301711" y="552450"/>
                </a:lnTo>
                <a:lnTo>
                  <a:pt x="2301881" y="552450"/>
                </a:lnTo>
                <a:lnTo>
                  <a:pt x="2300709" y="553720"/>
                </a:lnTo>
                <a:close/>
              </a:path>
              <a:path w="4096384" h="836930">
                <a:moveTo>
                  <a:pt x="2313012" y="553720"/>
                </a:moveTo>
                <a:lnTo>
                  <a:pt x="2300709" y="553720"/>
                </a:lnTo>
                <a:lnTo>
                  <a:pt x="2301881" y="552450"/>
                </a:lnTo>
                <a:lnTo>
                  <a:pt x="2301711" y="552450"/>
                </a:lnTo>
                <a:lnTo>
                  <a:pt x="2300205" y="551180"/>
                </a:lnTo>
                <a:lnTo>
                  <a:pt x="2310262" y="551180"/>
                </a:lnTo>
                <a:lnTo>
                  <a:pt x="2313012" y="553720"/>
                </a:lnTo>
                <a:close/>
              </a:path>
              <a:path w="4096384" h="836930">
                <a:moveTo>
                  <a:pt x="2341607" y="553720"/>
                </a:moveTo>
                <a:lnTo>
                  <a:pt x="2339767" y="553720"/>
                </a:lnTo>
                <a:lnTo>
                  <a:pt x="2339705" y="552333"/>
                </a:lnTo>
                <a:lnTo>
                  <a:pt x="2340775" y="551180"/>
                </a:lnTo>
                <a:lnTo>
                  <a:pt x="2342281" y="552450"/>
                </a:lnTo>
                <a:lnTo>
                  <a:pt x="2342445" y="552450"/>
                </a:lnTo>
                <a:lnTo>
                  <a:pt x="2341607" y="553720"/>
                </a:lnTo>
                <a:close/>
              </a:path>
              <a:path w="4096384" h="836930">
                <a:moveTo>
                  <a:pt x="2337755" y="566420"/>
                </a:moveTo>
                <a:lnTo>
                  <a:pt x="2327699" y="566420"/>
                </a:lnTo>
                <a:lnTo>
                  <a:pt x="2328036" y="565561"/>
                </a:lnTo>
                <a:lnTo>
                  <a:pt x="2328148" y="565100"/>
                </a:lnTo>
                <a:lnTo>
                  <a:pt x="2325682" y="562610"/>
                </a:lnTo>
                <a:lnTo>
                  <a:pt x="2327195" y="562610"/>
                </a:lnTo>
                <a:lnTo>
                  <a:pt x="2320320" y="553720"/>
                </a:lnTo>
                <a:lnTo>
                  <a:pt x="2341607" y="553720"/>
                </a:lnTo>
                <a:lnTo>
                  <a:pt x="2342445" y="552450"/>
                </a:lnTo>
                <a:lnTo>
                  <a:pt x="2342281" y="552450"/>
                </a:lnTo>
                <a:lnTo>
                  <a:pt x="2340775" y="551180"/>
                </a:lnTo>
                <a:lnTo>
                  <a:pt x="2354683" y="551180"/>
                </a:lnTo>
                <a:lnTo>
                  <a:pt x="2352005" y="552450"/>
                </a:lnTo>
                <a:lnTo>
                  <a:pt x="2352125" y="553777"/>
                </a:lnTo>
                <a:lnTo>
                  <a:pt x="2354683" y="554990"/>
                </a:lnTo>
                <a:lnTo>
                  <a:pt x="2393435" y="554990"/>
                </a:lnTo>
                <a:lnTo>
                  <a:pt x="2393911" y="556260"/>
                </a:lnTo>
                <a:lnTo>
                  <a:pt x="2386034" y="556260"/>
                </a:lnTo>
                <a:lnTo>
                  <a:pt x="2385530" y="557530"/>
                </a:lnTo>
                <a:lnTo>
                  <a:pt x="2327195" y="557530"/>
                </a:lnTo>
                <a:lnTo>
                  <a:pt x="2336074" y="565150"/>
                </a:lnTo>
                <a:lnTo>
                  <a:pt x="2337252" y="565150"/>
                </a:lnTo>
                <a:lnTo>
                  <a:pt x="2337755" y="566420"/>
                </a:lnTo>
                <a:close/>
              </a:path>
              <a:path w="4096384" h="836930">
                <a:moveTo>
                  <a:pt x="2354683" y="554990"/>
                </a:moveTo>
                <a:lnTo>
                  <a:pt x="2352125" y="553777"/>
                </a:lnTo>
                <a:lnTo>
                  <a:pt x="2352005" y="552450"/>
                </a:lnTo>
                <a:lnTo>
                  <a:pt x="2354683" y="551180"/>
                </a:lnTo>
                <a:lnTo>
                  <a:pt x="2357368" y="552450"/>
                </a:lnTo>
                <a:lnTo>
                  <a:pt x="2357247" y="553777"/>
                </a:lnTo>
                <a:lnTo>
                  <a:pt x="2354683" y="554990"/>
                </a:lnTo>
                <a:close/>
              </a:path>
              <a:path w="4096384" h="836930">
                <a:moveTo>
                  <a:pt x="2393435" y="554990"/>
                </a:moveTo>
                <a:lnTo>
                  <a:pt x="2354683" y="554990"/>
                </a:lnTo>
                <a:lnTo>
                  <a:pt x="2357247" y="553777"/>
                </a:lnTo>
                <a:lnTo>
                  <a:pt x="2357368" y="552450"/>
                </a:lnTo>
                <a:lnTo>
                  <a:pt x="2354683" y="551180"/>
                </a:lnTo>
                <a:lnTo>
                  <a:pt x="2392008" y="551180"/>
                </a:lnTo>
                <a:lnTo>
                  <a:pt x="2392484" y="552450"/>
                </a:lnTo>
                <a:lnTo>
                  <a:pt x="2380835" y="552450"/>
                </a:lnTo>
                <a:lnTo>
                  <a:pt x="2380835" y="553720"/>
                </a:lnTo>
                <a:lnTo>
                  <a:pt x="2392960" y="553720"/>
                </a:lnTo>
                <a:lnTo>
                  <a:pt x="2393435" y="55499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30455" y="551180"/>
                </a:lnTo>
                <a:lnTo>
                  <a:pt x="2436152" y="551180"/>
                </a:lnTo>
                <a:lnTo>
                  <a:pt x="2436626" y="552373"/>
                </a:lnTo>
                <a:lnTo>
                  <a:pt x="2436570" y="552558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433637" y="556260"/>
                </a:lnTo>
                <a:lnTo>
                  <a:pt x="2436570" y="552558"/>
                </a:lnTo>
                <a:lnTo>
                  <a:pt x="2436626" y="552373"/>
                </a:lnTo>
                <a:lnTo>
                  <a:pt x="2436152" y="551180"/>
                </a:lnTo>
                <a:lnTo>
                  <a:pt x="2446039" y="551180"/>
                </a:lnTo>
                <a:lnTo>
                  <a:pt x="2445661" y="552143"/>
                </a:lnTo>
                <a:lnTo>
                  <a:pt x="2445670" y="552558"/>
                </a:lnTo>
                <a:lnTo>
                  <a:pt x="2447047" y="553720"/>
                </a:lnTo>
                <a:lnTo>
                  <a:pt x="2449391" y="554990"/>
                </a:lnTo>
                <a:lnTo>
                  <a:pt x="2514091" y="55499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569073" y="553720"/>
                </a:moveTo>
                <a:lnTo>
                  <a:pt x="2567240" y="553720"/>
                </a:lnTo>
                <a:lnTo>
                  <a:pt x="2567181" y="552333"/>
                </a:lnTo>
                <a:lnTo>
                  <a:pt x="2568406" y="551180"/>
                </a:lnTo>
                <a:lnTo>
                  <a:pt x="2570422" y="551180"/>
                </a:lnTo>
                <a:lnTo>
                  <a:pt x="2570548" y="552195"/>
                </a:lnTo>
                <a:lnTo>
                  <a:pt x="2570450" y="552558"/>
                </a:lnTo>
                <a:lnTo>
                  <a:pt x="2569073" y="553720"/>
                </a:lnTo>
                <a:close/>
              </a:path>
              <a:path w="4096384" h="836930">
                <a:moveTo>
                  <a:pt x="2581872" y="553720"/>
                </a:moveTo>
                <a:lnTo>
                  <a:pt x="2569073" y="553720"/>
                </a:lnTo>
                <a:lnTo>
                  <a:pt x="2570450" y="552558"/>
                </a:lnTo>
                <a:lnTo>
                  <a:pt x="2570548" y="552195"/>
                </a:lnTo>
                <a:lnTo>
                  <a:pt x="2570422" y="551180"/>
                </a:lnTo>
                <a:lnTo>
                  <a:pt x="2580650" y="551180"/>
                </a:lnTo>
                <a:lnTo>
                  <a:pt x="2581872" y="553720"/>
                </a:lnTo>
                <a:close/>
              </a:path>
              <a:path w="4096384" h="836930">
                <a:moveTo>
                  <a:pt x="2594728" y="554990"/>
                </a:moveTo>
                <a:lnTo>
                  <a:pt x="2582483" y="554990"/>
                </a:lnTo>
                <a:lnTo>
                  <a:pt x="2581324" y="552450"/>
                </a:lnTo>
                <a:lnTo>
                  <a:pt x="2580650" y="551180"/>
                </a:lnTo>
                <a:lnTo>
                  <a:pt x="2594266" y="551180"/>
                </a:lnTo>
                <a:lnTo>
                  <a:pt x="2593894" y="553602"/>
                </a:lnTo>
                <a:lnTo>
                  <a:pt x="2593967" y="553854"/>
                </a:lnTo>
                <a:lnTo>
                  <a:pt x="2594728" y="554990"/>
                </a:lnTo>
                <a:close/>
              </a:path>
              <a:path w="4096384" h="836930">
                <a:moveTo>
                  <a:pt x="2626236" y="556260"/>
                </a:moveTo>
                <a:lnTo>
                  <a:pt x="2622897" y="556260"/>
                </a:lnTo>
                <a:lnTo>
                  <a:pt x="2619730" y="553854"/>
                </a:lnTo>
                <a:lnTo>
                  <a:pt x="2619632" y="553647"/>
                </a:lnTo>
                <a:lnTo>
                  <a:pt x="2620941" y="552450"/>
                </a:lnTo>
                <a:lnTo>
                  <a:pt x="2623805" y="551180"/>
                </a:lnTo>
                <a:lnTo>
                  <a:pt x="2624788" y="552333"/>
                </a:lnTo>
                <a:lnTo>
                  <a:pt x="2624816" y="553854"/>
                </a:lnTo>
                <a:lnTo>
                  <a:pt x="2626236" y="556260"/>
                </a:lnTo>
                <a:close/>
              </a:path>
              <a:path w="4096384" h="836930">
                <a:moveTo>
                  <a:pt x="2669907" y="556260"/>
                </a:moveTo>
                <a:lnTo>
                  <a:pt x="2626236" y="556260"/>
                </a:lnTo>
                <a:lnTo>
                  <a:pt x="2624816" y="553854"/>
                </a:lnTo>
                <a:lnTo>
                  <a:pt x="2624788" y="552333"/>
                </a:lnTo>
                <a:lnTo>
                  <a:pt x="2623805" y="551180"/>
                </a:lnTo>
                <a:lnTo>
                  <a:pt x="2634988" y="551180"/>
                </a:lnTo>
                <a:lnTo>
                  <a:pt x="2636165" y="552450"/>
                </a:lnTo>
                <a:lnTo>
                  <a:pt x="2674439" y="552450"/>
                </a:lnTo>
                <a:lnTo>
                  <a:pt x="2667809" y="553720"/>
                </a:lnTo>
                <a:lnTo>
                  <a:pt x="2675345" y="554990"/>
                </a:lnTo>
                <a:lnTo>
                  <a:pt x="2671665" y="554990"/>
                </a:lnTo>
                <a:lnTo>
                  <a:pt x="2669907" y="556260"/>
                </a:lnTo>
                <a:close/>
              </a:path>
              <a:path w="4096384" h="836930">
                <a:moveTo>
                  <a:pt x="2681893" y="556260"/>
                </a:moveTo>
                <a:lnTo>
                  <a:pt x="2675345" y="554990"/>
                </a:lnTo>
                <a:lnTo>
                  <a:pt x="2667809" y="553720"/>
                </a:lnTo>
                <a:lnTo>
                  <a:pt x="2681068" y="551180"/>
                </a:lnTo>
                <a:lnTo>
                  <a:pt x="2679029" y="552745"/>
                </a:lnTo>
                <a:lnTo>
                  <a:pt x="2677941" y="553647"/>
                </a:lnTo>
                <a:lnTo>
                  <a:pt x="2678067" y="553854"/>
                </a:lnTo>
                <a:lnTo>
                  <a:pt x="2681893" y="556260"/>
                </a:lnTo>
                <a:close/>
              </a:path>
              <a:path w="4096384" h="836930">
                <a:moveTo>
                  <a:pt x="2780367" y="552450"/>
                </a:moveTo>
                <a:lnTo>
                  <a:pt x="2771233" y="552450"/>
                </a:lnTo>
                <a:lnTo>
                  <a:pt x="2772575" y="551180"/>
                </a:lnTo>
                <a:lnTo>
                  <a:pt x="2781752" y="551180"/>
                </a:lnTo>
                <a:lnTo>
                  <a:pt x="2780367" y="552450"/>
                </a:lnTo>
                <a:close/>
              </a:path>
              <a:path w="4096384" h="836930">
                <a:moveTo>
                  <a:pt x="2798387" y="556260"/>
                </a:moveTo>
                <a:lnTo>
                  <a:pt x="2795388" y="554990"/>
                </a:lnTo>
                <a:lnTo>
                  <a:pt x="2794322" y="553854"/>
                </a:lnTo>
                <a:lnTo>
                  <a:pt x="2794234" y="553647"/>
                </a:lnTo>
                <a:lnTo>
                  <a:pt x="2794864" y="552450"/>
                </a:lnTo>
                <a:lnTo>
                  <a:pt x="2797378" y="551180"/>
                </a:lnTo>
                <a:lnTo>
                  <a:pt x="2798727" y="551180"/>
                </a:lnTo>
                <a:lnTo>
                  <a:pt x="2798387" y="55626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45996" y="551180"/>
                </a:lnTo>
                <a:lnTo>
                  <a:pt x="2859406" y="551180"/>
                </a:lnTo>
                <a:lnTo>
                  <a:pt x="2853366" y="554990"/>
                </a:lnTo>
                <a:lnTo>
                  <a:pt x="2851352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1352" y="556260"/>
                </a:lnTo>
                <a:lnTo>
                  <a:pt x="2859406" y="551180"/>
                </a:lnTo>
                <a:lnTo>
                  <a:pt x="2859923" y="551180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866445" y="556260"/>
                </a:lnTo>
                <a:lnTo>
                  <a:pt x="2866323" y="552219"/>
                </a:lnTo>
                <a:lnTo>
                  <a:pt x="2865771" y="551180"/>
                </a:lnTo>
                <a:lnTo>
                  <a:pt x="2933004" y="551180"/>
                </a:lnTo>
                <a:lnTo>
                  <a:pt x="2930830" y="552450"/>
                </a:lnTo>
                <a:lnTo>
                  <a:pt x="2929606" y="553602"/>
                </a:lnTo>
                <a:lnTo>
                  <a:pt x="2929632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929632" y="553854"/>
                </a:lnTo>
                <a:lnTo>
                  <a:pt x="2929606" y="553602"/>
                </a:lnTo>
                <a:lnTo>
                  <a:pt x="2930830" y="552450"/>
                </a:lnTo>
                <a:lnTo>
                  <a:pt x="2933004" y="551180"/>
                </a:lnTo>
                <a:lnTo>
                  <a:pt x="2933829" y="551180"/>
                </a:lnTo>
                <a:lnTo>
                  <a:pt x="2933705" y="553182"/>
                </a:lnTo>
                <a:lnTo>
                  <a:pt x="2933601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3056693" y="553720"/>
                </a:moveTo>
                <a:lnTo>
                  <a:pt x="3055711" y="553720"/>
                </a:lnTo>
                <a:lnTo>
                  <a:pt x="3054622" y="552558"/>
                </a:lnTo>
                <a:lnTo>
                  <a:pt x="3054598" y="552333"/>
                </a:lnTo>
                <a:lnTo>
                  <a:pt x="3055371" y="551180"/>
                </a:lnTo>
                <a:lnTo>
                  <a:pt x="3056353" y="551180"/>
                </a:lnTo>
                <a:lnTo>
                  <a:pt x="3057307" y="552373"/>
                </a:lnTo>
                <a:lnTo>
                  <a:pt x="3057211" y="552745"/>
                </a:lnTo>
                <a:lnTo>
                  <a:pt x="3056693" y="553720"/>
                </a:lnTo>
                <a:close/>
              </a:path>
              <a:path w="4096384" h="836930">
                <a:moveTo>
                  <a:pt x="3084031" y="554990"/>
                </a:moveTo>
                <a:lnTo>
                  <a:pt x="3082921" y="553458"/>
                </a:lnTo>
                <a:lnTo>
                  <a:pt x="3082536" y="552477"/>
                </a:lnTo>
                <a:lnTo>
                  <a:pt x="3082418" y="551587"/>
                </a:lnTo>
                <a:lnTo>
                  <a:pt x="3082525" y="551180"/>
                </a:lnTo>
                <a:lnTo>
                  <a:pt x="3085196" y="551180"/>
                </a:lnTo>
                <a:lnTo>
                  <a:pt x="3086778" y="552373"/>
                </a:lnTo>
                <a:lnTo>
                  <a:pt x="3086683" y="553182"/>
                </a:lnTo>
                <a:lnTo>
                  <a:pt x="3086539" y="553720"/>
                </a:lnTo>
                <a:lnTo>
                  <a:pt x="3084031" y="554990"/>
                </a:lnTo>
                <a:close/>
              </a:path>
              <a:path w="4096384" h="836930">
                <a:moveTo>
                  <a:pt x="3095588" y="554990"/>
                </a:moveTo>
                <a:lnTo>
                  <a:pt x="3084031" y="554990"/>
                </a:lnTo>
                <a:lnTo>
                  <a:pt x="3086539" y="553720"/>
                </a:lnTo>
                <a:lnTo>
                  <a:pt x="3086683" y="553182"/>
                </a:lnTo>
                <a:lnTo>
                  <a:pt x="3086778" y="552373"/>
                </a:lnTo>
                <a:lnTo>
                  <a:pt x="3085196" y="551180"/>
                </a:lnTo>
                <a:lnTo>
                  <a:pt x="3094075" y="551180"/>
                </a:lnTo>
                <a:lnTo>
                  <a:pt x="3095588" y="554990"/>
                </a:lnTo>
                <a:close/>
              </a:path>
              <a:path w="4096384" h="836930">
                <a:moveTo>
                  <a:pt x="3125420" y="553720"/>
                </a:moveTo>
                <a:lnTo>
                  <a:pt x="3124261" y="553720"/>
                </a:lnTo>
                <a:lnTo>
                  <a:pt x="3122081" y="552450"/>
                </a:lnTo>
                <a:lnTo>
                  <a:pt x="3122238" y="552450"/>
                </a:lnTo>
                <a:lnTo>
                  <a:pt x="3124595" y="551180"/>
                </a:lnTo>
                <a:lnTo>
                  <a:pt x="3126952" y="551180"/>
                </a:lnTo>
                <a:lnTo>
                  <a:pt x="3125420" y="553720"/>
                </a:lnTo>
                <a:close/>
              </a:path>
              <a:path w="4096384" h="836930">
                <a:moveTo>
                  <a:pt x="3135494" y="553720"/>
                </a:moveTo>
                <a:lnTo>
                  <a:pt x="3125420" y="553720"/>
                </a:lnTo>
                <a:lnTo>
                  <a:pt x="3126952" y="551180"/>
                </a:lnTo>
                <a:lnTo>
                  <a:pt x="3136291" y="551180"/>
                </a:lnTo>
                <a:lnTo>
                  <a:pt x="3135824" y="552477"/>
                </a:lnTo>
                <a:lnTo>
                  <a:pt x="3135494" y="553720"/>
                </a:lnTo>
                <a:close/>
              </a:path>
              <a:path w="4096384" h="836930">
                <a:moveTo>
                  <a:pt x="3169555" y="566420"/>
                </a:moveTo>
                <a:lnTo>
                  <a:pt x="3165991" y="566420"/>
                </a:lnTo>
                <a:lnTo>
                  <a:pt x="3166090" y="559311"/>
                </a:lnTo>
                <a:lnTo>
                  <a:pt x="3166336" y="557481"/>
                </a:lnTo>
                <a:lnTo>
                  <a:pt x="3167824" y="551180"/>
                </a:lnTo>
                <a:lnTo>
                  <a:pt x="3167944" y="551542"/>
                </a:lnTo>
                <a:lnTo>
                  <a:pt x="3168007" y="552450"/>
                </a:lnTo>
                <a:lnTo>
                  <a:pt x="3168244" y="552450"/>
                </a:lnTo>
                <a:lnTo>
                  <a:pt x="3170762" y="560070"/>
                </a:lnTo>
                <a:lnTo>
                  <a:pt x="3170522" y="560070"/>
                </a:lnTo>
                <a:lnTo>
                  <a:pt x="3169555" y="566420"/>
                </a:lnTo>
                <a:close/>
              </a:path>
              <a:path w="4096384" h="836930">
                <a:moveTo>
                  <a:pt x="3168007" y="551734"/>
                </a:moveTo>
                <a:lnTo>
                  <a:pt x="3167824" y="551180"/>
                </a:lnTo>
                <a:lnTo>
                  <a:pt x="3168007" y="551180"/>
                </a:lnTo>
                <a:lnTo>
                  <a:pt x="3168007" y="551734"/>
                </a:lnTo>
                <a:close/>
              </a:path>
              <a:path w="4096384" h="836930">
                <a:moveTo>
                  <a:pt x="3213413" y="551286"/>
                </a:moveTo>
                <a:close/>
              </a:path>
              <a:path w="4096384" h="836930">
                <a:moveTo>
                  <a:pt x="3316949" y="552450"/>
                </a:moveTo>
                <a:lnTo>
                  <a:pt x="3309821" y="552450"/>
                </a:lnTo>
                <a:lnTo>
                  <a:pt x="3318877" y="551180"/>
                </a:lnTo>
                <a:lnTo>
                  <a:pt x="3316949" y="552450"/>
                </a:lnTo>
                <a:close/>
              </a:path>
              <a:path w="4096384" h="836930">
                <a:moveTo>
                  <a:pt x="3318877" y="561340"/>
                </a:moveTo>
                <a:lnTo>
                  <a:pt x="3310489" y="561340"/>
                </a:lnTo>
                <a:lnTo>
                  <a:pt x="3306503" y="558924"/>
                </a:lnTo>
                <a:lnTo>
                  <a:pt x="3306378" y="558758"/>
                </a:lnTo>
                <a:lnTo>
                  <a:pt x="3311163" y="556260"/>
                </a:lnTo>
                <a:lnTo>
                  <a:pt x="3318877" y="551180"/>
                </a:lnTo>
                <a:lnTo>
                  <a:pt x="3324030" y="551180"/>
                </a:lnTo>
                <a:lnTo>
                  <a:pt x="3322348" y="552477"/>
                </a:lnTo>
                <a:lnTo>
                  <a:pt x="3317692" y="554990"/>
                </a:lnTo>
                <a:lnTo>
                  <a:pt x="3316138" y="557530"/>
                </a:lnTo>
                <a:lnTo>
                  <a:pt x="3312512" y="557530"/>
                </a:lnTo>
                <a:lnTo>
                  <a:pt x="3314012" y="560070"/>
                </a:lnTo>
                <a:lnTo>
                  <a:pt x="3317119" y="560070"/>
                </a:lnTo>
                <a:lnTo>
                  <a:pt x="3318877" y="56134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40649" y="561340"/>
                </a:lnTo>
                <a:lnTo>
                  <a:pt x="3337800" y="561340"/>
                </a:lnTo>
                <a:lnTo>
                  <a:pt x="3344846" y="557530"/>
                </a:lnTo>
                <a:lnTo>
                  <a:pt x="3345697" y="556260"/>
                </a:lnTo>
                <a:lnTo>
                  <a:pt x="3350073" y="552558"/>
                </a:lnTo>
                <a:lnTo>
                  <a:pt x="3350143" y="552373"/>
                </a:lnTo>
                <a:lnTo>
                  <a:pt x="3349220" y="551180"/>
                </a:lnTo>
                <a:lnTo>
                  <a:pt x="3354638" y="553854"/>
                </a:lnTo>
                <a:lnTo>
                  <a:pt x="3358907" y="556260"/>
                </a:lnTo>
                <a:lnTo>
                  <a:pt x="3354733" y="556260"/>
                </a:lnTo>
                <a:lnTo>
                  <a:pt x="3349984" y="558758"/>
                </a:lnTo>
                <a:lnTo>
                  <a:pt x="3350062" y="559096"/>
                </a:lnTo>
                <a:lnTo>
                  <a:pt x="3350576" y="560070"/>
                </a:lnTo>
                <a:lnTo>
                  <a:pt x="3344171" y="560070"/>
                </a:lnTo>
                <a:lnTo>
                  <a:pt x="3343680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81903" y="574040"/>
                </a:moveTo>
                <a:lnTo>
                  <a:pt x="3375523" y="574040"/>
                </a:lnTo>
                <a:lnTo>
                  <a:pt x="3372485" y="569033"/>
                </a:lnTo>
                <a:lnTo>
                  <a:pt x="3372273" y="568797"/>
                </a:lnTo>
                <a:lnTo>
                  <a:pt x="3365295" y="562051"/>
                </a:lnTo>
                <a:lnTo>
                  <a:pt x="3358907" y="556260"/>
                </a:lnTo>
                <a:lnTo>
                  <a:pt x="3354160" y="553602"/>
                </a:lnTo>
                <a:lnTo>
                  <a:pt x="3349220" y="551180"/>
                </a:lnTo>
                <a:lnTo>
                  <a:pt x="3361772" y="551180"/>
                </a:lnTo>
                <a:lnTo>
                  <a:pt x="3361789" y="551587"/>
                </a:lnTo>
                <a:lnTo>
                  <a:pt x="3361104" y="552450"/>
                </a:lnTo>
                <a:lnTo>
                  <a:pt x="3362964" y="552450"/>
                </a:lnTo>
                <a:lnTo>
                  <a:pt x="3366302" y="555511"/>
                </a:lnTo>
                <a:lnTo>
                  <a:pt x="3369620" y="559043"/>
                </a:lnTo>
                <a:lnTo>
                  <a:pt x="3369669" y="561340"/>
                </a:lnTo>
                <a:lnTo>
                  <a:pt x="3380787" y="561340"/>
                </a:lnTo>
                <a:lnTo>
                  <a:pt x="3379561" y="562612"/>
                </a:lnTo>
                <a:lnTo>
                  <a:pt x="3378548" y="563880"/>
                </a:lnTo>
                <a:lnTo>
                  <a:pt x="3375857" y="570230"/>
                </a:lnTo>
                <a:lnTo>
                  <a:pt x="3382902" y="570230"/>
                </a:lnTo>
                <a:lnTo>
                  <a:pt x="3381835" y="572554"/>
                </a:lnTo>
                <a:lnTo>
                  <a:pt x="3381903" y="574040"/>
                </a:lnTo>
                <a:close/>
              </a:path>
              <a:path w="4096384" h="836930">
                <a:moveTo>
                  <a:pt x="3361956" y="551376"/>
                </a:moveTo>
                <a:lnTo>
                  <a:pt x="3361772" y="551180"/>
                </a:lnTo>
                <a:lnTo>
                  <a:pt x="3362113" y="551180"/>
                </a:lnTo>
                <a:lnTo>
                  <a:pt x="3361956" y="551376"/>
                </a:lnTo>
                <a:close/>
              </a:path>
              <a:path w="4096384" h="836930">
                <a:moveTo>
                  <a:pt x="3369669" y="559096"/>
                </a:moveTo>
                <a:lnTo>
                  <a:pt x="3365609" y="554809"/>
                </a:lnTo>
                <a:lnTo>
                  <a:pt x="3362964" y="552450"/>
                </a:lnTo>
                <a:lnTo>
                  <a:pt x="3362112" y="551542"/>
                </a:lnTo>
                <a:lnTo>
                  <a:pt x="3362017" y="551299"/>
                </a:lnTo>
                <a:lnTo>
                  <a:pt x="3363612" y="552450"/>
                </a:lnTo>
                <a:lnTo>
                  <a:pt x="3369091" y="552450"/>
                </a:lnTo>
                <a:lnTo>
                  <a:pt x="3369001" y="556260"/>
                </a:lnTo>
                <a:lnTo>
                  <a:pt x="3378718" y="556260"/>
                </a:lnTo>
                <a:lnTo>
                  <a:pt x="3376891" y="557530"/>
                </a:lnTo>
                <a:lnTo>
                  <a:pt x="3369669" y="557530"/>
                </a:lnTo>
                <a:lnTo>
                  <a:pt x="3369669" y="559096"/>
                </a:lnTo>
                <a:close/>
              </a:path>
              <a:path w="4096384" h="836930">
                <a:moveTo>
                  <a:pt x="3382011" y="560070"/>
                </a:moveTo>
                <a:lnTo>
                  <a:pt x="3373237" y="560070"/>
                </a:lnTo>
                <a:lnTo>
                  <a:pt x="3380545" y="554990"/>
                </a:lnTo>
                <a:lnTo>
                  <a:pt x="3381745" y="553854"/>
                </a:lnTo>
                <a:lnTo>
                  <a:pt x="3381868" y="553647"/>
                </a:lnTo>
                <a:lnTo>
                  <a:pt x="3381560" y="552477"/>
                </a:lnTo>
                <a:lnTo>
                  <a:pt x="3379563" y="551180"/>
                </a:lnTo>
                <a:lnTo>
                  <a:pt x="3393955" y="551180"/>
                </a:lnTo>
                <a:lnTo>
                  <a:pt x="3392789" y="552450"/>
                </a:lnTo>
                <a:lnTo>
                  <a:pt x="3391440" y="552450"/>
                </a:lnTo>
                <a:lnTo>
                  <a:pt x="3391321" y="553458"/>
                </a:lnTo>
                <a:lnTo>
                  <a:pt x="3391397" y="553854"/>
                </a:lnTo>
                <a:lnTo>
                  <a:pt x="3392298" y="554990"/>
                </a:lnTo>
                <a:lnTo>
                  <a:pt x="3403181" y="554990"/>
                </a:lnTo>
                <a:lnTo>
                  <a:pt x="3399154" y="556260"/>
                </a:lnTo>
                <a:lnTo>
                  <a:pt x="3388933" y="556260"/>
                </a:lnTo>
                <a:lnTo>
                  <a:pt x="3383236" y="558800"/>
                </a:lnTo>
                <a:lnTo>
                  <a:pt x="3382011" y="560070"/>
                </a:lnTo>
                <a:close/>
              </a:path>
              <a:path w="4096384" h="836930">
                <a:moveTo>
                  <a:pt x="3395638" y="554990"/>
                </a:moveTo>
                <a:lnTo>
                  <a:pt x="3392298" y="554990"/>
                </a:lnTo>
                <a:lnTo>
                  <a:pt x="3391397" y="553854"/>
                </a:lnTo>
                <a:lnTo>
                  <a:pt x="3391321" y="553458"/>
                </a:lnTo>
                <a:lnTo>
                  <a:pt x="3391440" y="552450"/>
                </a:lnTo>
                <a:lnTo>
                  <a:pt x="3392789" y="552450"/>
                </a:lnTo>
                <a:lnTo>
                  <a:pt x="3393955" y="551180"/>
                </a:lnTo>
                <a:lnTo>
                  <a:pt x="3395638" y="554990"/>
                </a:lnTo>
                <a:close/>
              </a:path>
              <a:path w="4096384" h="836930">
                <a:moveTo>
                  <a:pt x="3403181" y="554990"/>
                </a:moveTo>
                <a:lnTo>
                  <a:pt x="3395638" y="554990"/>
                </a:lnTo>
                <a:lnTo>
                  <a:pt x="3393955" y="551180"/>
                </a:lnTo>
                <a:lnTo>
                  <a:pt x="3404067" y="551180"/>
                </a:lnTo>
                <a:lnTo>
                  <a:pt x="3403534" y="552450"/>
                </a:lnTo>
                <a:lnTo>
                  <a:pt x="3402519" y="552450"/>
                </a:lnTo>
                <a:lnTo>
                  <a:pt x="3403955" y="553720"/>
                </a:lnTo>
                <a:lnTo>
                  <a:pt x="3404997" y="554417"/>
                </a:lnTo>
                <a:lnTo>
                  <a:pt x="3403181" y="554990"/>
                </a:lnTo>
                <a:close/>
              </a:path>
              <a:path w="4096384" h="836930">
                <a:moveTo>
                  <a:pt x="3425158" y="563880"/>
                </a:moveTo>
                <a:lnTo>
                  <a:pt x="3407882" y="563880"/>
                </a:lnTo>
                <a:lnTo>
                  <a:pt x="3408334" y="561326"/>
                </a:lnTo>
                <a:lnTo>
                  <a:pt x="3408460" y="559816"/>
                </a:lnTo>
                <a:lnTo>
                  <a:pt x="3408267" y="559311"/>
                </a:lnTo>
                <a:lnTo>
                  <a:pt x="3408164" y="558702"/>
                </a:lnTo>
                <a:lnTo>
                  <a:pt x="3411667" y="554990"/>
                </a:lnTo>
                <a:lnTo>
                  <a:pt x="3417059" y="552450"/>
                </a:lnTo>
                <a:lnTo>
                  <a:pt x="3421967" y="551180"/>
                </a:lnTo>
                <a:lnTo>
                  <a:pt x="3428620" y="554990"/>
                </a:lnTo>
                <a:lnTo>
                  <a:pt x="3428510" y="559096"/>
                </a:lnTo>
                <a:lnTo>
                  <a:pt x="3425158" y="563880"/>
                </a:lnTo>
                <a:close/>
              </a:path>
              <a:path w="4096384" h="836930">
                <a:moveTo>
                  <a:pt x="3430259" y="575310"/>
                </a:moveTo>
                <a:lnTo>
                  <a:pt x="3429831" y="575310"/>
                </a:lnTo>
                <a:lnTo>
                  <a:pt x="3424478" y="567946"/>
                </a:lnTo>
                <a:lnTo>
                  <a:pt x="3424384" y="565013"/>
                </a:lnTo>
                <a:lnTo>
                  <a:pt x="3428510" y="559096"/>
                </a:lnTo>
                <a:lnTo>
                  <a:pt x="3428620" y="554990"/>
                </a:lnTo>
                <a:lnTo>
                  <a:pt x="3421967" y="551180"/>
                </a:lnTo>
                <a:lnTo>
                  <a:pt x="3430996" y="551180"/>
                </a:lnTo>
                <a:lnTo>
                  <a:pt x="3430014" y="553720"/>
                </a:lnTo>
                <a:lnTo>
                  <a:pt x="3439584" y="553720"/>
                </a:lnTo>
                <a:lnTo>
                  <a:pt x="3437685" y="558800"/>
                </a:lnTo>
                <a:lnTo>
                  <a:pt x="3436719" y="558800"/>
                </a:lnTo>
                <a:lnTo>
                  <a:pt x="3436719" y="560070"/>
                </a:lnTo>
                <a:lnTo>
                  <a:pt x="3437210" y="560070"/>
                </a:lnTo>
                <a:lnTo>
                  <a:pt x="3437804" y="562569"/>
                </a:lnTo>
                <a:lnTo>
                  <a:pt x="3440435" y="563880"/>
                </a:lnTo>
                <a:lnTo>
                  <a:pt x="3433537" y="563880"/>
                </a:lnTo>
                <a:lnTo>
                  <a:pt x="3432636" y="565013"/>
                </a:lnTo>
                <a:lnTo>
                  <a:pt x="3432758" y="566897"/>
                </a:lnTo>
                <a:lnTo>
                  <a:pt x="3432862" y="567690"/>
                </a:lnTo>
                <a:lnTo>
                  <a:pt x="3433871" y="568960"/>
                </a:lnTo>
                <a:lnTo>
                  <a:pt x="3429831" y="568960"/>
                </a:lnTo>
                <a:lnTo>
                  <a:pt x="3430259" y="575310"/>
                </a:lnTo>
                <a:close/>
              </a:path>
              <a:path w="4096384" h="836930">
                <a:moveTo>
                  <a:pt x="3513657" y="562610"/>
                </a:moveTo>
                <a:lnTo>
                  <a:pt x="3496390" y="562610"/>
                </a:lnTo>
                <a:lnTo>
                  <a:pt x="3499055" y="551180"/>
                </a:lnTo>
                <a:lnTo>
                  <a:pt x="3503586" y="558800"/>
                </a:lnTo>
                <a:lnTo>
                  <a:pt x="3507626" y="561340"/>
                </a:lnTo>
                <a:lnTo>
                  <a:pt x="3515248" y="561340"/>
                </a:lnTo>
                <a:lnTo>
                  <a:pt x="3513657" y="562610"/>
                </a:lnTo>
                <a:close/>
              </a:path>
              <a:path w="4096384" h="836930">
                <a:moveTo>
                  <a:pt x="3745143" y="556260"/>
                </a:moveTo>
                <a:lnTo>
                  <a:pt x="3742295" y="554990"/>
                </a:lnTo>
                <a:lnTo>
                  <a:pt x="3740271" y="553807"/>
                </a:lnTo>
                <a:lnTo>
                  <a:pt x="3740149" y="553647"/>
                </a:lnTo>
                <a:lnTo>
                  <a:pt x="3740612" y="552450"/>
                </a:lnTo>
                <a:lnTo>
                  <a:pt x="3743461" y="551180"/>
                </a:lnTo>
                <a:lnTo>
                  <a:pt x="3747160" y="551180"/>
                </a:lnTo>
                <a:lnTo>
                  <a:pt x="3745143" y="556260"/>
                </a:lnTo>
                <a:close/>
              </a:path>
              <a:path w="4096384" h="836930">
                <a:moveTo>
                  <a:pt x="3752015" y="556260"/>
                </a:moveTo>
                <a:lnTo>
                  <a:pt x="3745143" y="556260"/>
                </a:lnTo>
                <a:lnTo>
                  <a:pt x="3747160" y="551180"/>
                </a:lnTo>
                <a:lnTo>
                  <a:pt x="3768775" y="551180"/>
                </a:lnTo>
                <a:lnTo>
                  <a:pt x="3767825" y="552450"/>
                </a:lnTo>
                <a:lnTo>
                  <a:pt x="3763752" y="552450"/>
                </a:lnTo>
                <a:lnTo>
                  <a:pt x="3763582" y="553720"/>
                </a:lnTo>
                <a:lnTo>
                  <a:pt x="3756196" y="553720"/>
                </a:lnTo>
                <a:lnTo>
                  <a:pt x="3752015" y="556260"/>
                </a:lnTo>
                <a:close/>
              </a:path>
              <a:path w="4096384" h="836930">
                <a:moveTo>
                  <a:pt x="3780498" y="561340"/>
                </a:moveTo>
                <a:lnTo>
                  <a:pt x="3769940" y="561340"/>
                </a:lnTo>
                <a:lnTo>
                  <a:pt x="3772789" y="560070"/>
                </a:lnTo>
                <a:lnTo>
                  <a:pt x="3775207" y="557481"/>
                </a:lnTo>
                <a:lnTo>
                  <a:pt x="3778328" y="554990"/>
                </a:lnTo>
                <a:lnTo>
                  <a:pt x="3782323" y="552477"/>
                </a:lnTo>
                <a:lnTo>
                  <a:pt x="3782433" y="552333"/>
                </a:lnTo>
                <a:lnTo>
                  <a:pt x="3783092" y="551180"/>
                </a:lnTo>
                <a:lnTo>
                  <a:pt x="3784160" y="551180"/>
                </a:lnTo>
                <a:lnTo>
                  <a:pt x="3789452" y="553854"/>
                </a:lnTo>
                <a:lnTo>
                  <a:pt x="3793421" y="556260"/>
                </a:lnTo>
                <a:lnTo>
                  <a:pt x="3793646" y="557530"/>
                </a:lnTo>
                <a:lnTo>
                  <a:pt x="3786111" y="557530"/>
                </a:lnTo>
                <a:lnTo>
                  <a:pt x="3780498" y="561340"/>
                </a:lnTo>
                <a:close/>
              </a:path>
              <a:path w="4096384" h="836930">
                <a:moveTo>
                  <a:pt x="3800800" y="562610"/>
                </a:moveTo>
                <a:lnTo>
                  <a:pt x="3798241" y="561326"/>
                </a:lnTo>
                <a:lnTo>
                  <a:pt x="3794095" y="560070"/>
                </a:lnTo>
                <a:lnTo>
                  <a:pt x="3793421" y="556260"/>
                </a:lnTo>
                <a:lnTo>
                  <a:pt x="3788997" y="553602"/>
                </a:lnTo>
                <a:lnTo>
                  <a:pt x="3784160" y="551180"/>
                </a:lnTo>
                <a:lnTo>
                  <a:pt x="3793087" y="551180"/>
                </a:lnTo>
                <a:lnTo>
                  <a:pt x="3797310" y="553647"/>
                </a:lnTo>
                <a:lnTo>
                  <a:pt x="3797347" y="553854"/>
                </a:lnTo>
                <a:lnTo>
                  <a:pt x="3795778" y="556260"/>
                </a:lnTo>
                <a:lnTo>
                  <a:pt x="3801625" y="556260"/>
                </a:lnTo>
                <a:lnTo>
                  <a:pt x="3800800" y="562610"/>
                </a:lnTo>
                <a:close/>
              </a:path>
              <a:path w="4096384" h="836930">
                <a:moveTo>
                  <a:pt x="3811179" y="558800"/>
                </a:moveTo>
                <a:lnTo>
                  <a:pt x="3803649" y="551180"/>
                </a:lnTo>
                <a:lnTo>
                  <a:pt x="3810688" y="551180"/>
                </a:lnTo>
                <a:lnTo>
                  <a:pt x="3812036" y="552450"/>
                </a:lnTo>
                <a:lnTo>
                  <a:pt x="3812351" y="553647"/>
                </a:lnTo>
                <a:lnTo>
                  <a:pt x="3812262" y="554182"/>
                </a:lnTo>
                <a:lnTo>
                  <a:pt x="3811179" y="558800"/>
                </a:lnTo>
                <a:close/>
              </a:path>
              <a:path w="4096384" h="836930">
                <a:moveTo>
                  <a:pt x="3815052" y="558800"/>
                </a:moveTo>
                <a:lnTo>
                  <a:pt x="3811179" y="558800"/>
                </a:lnTo>
                <a:lnTo>
                  <a:pt x="3812262" y="554182"/>
                </a:lnTo>
                <a:lnTo>
                  <a:pt x="3812351" y="553647"/>
                </a:lnTo>
                <a:lnTo>
                  <a:pt x="3812036" y="552450"/>
                </a:lnTo>
                <a:lnTo>
                  <a:pt x="3810688" y="551180"/>
                </a:lnTo>
                <a:lnTo>
                  <a:pt x="3820991" y="551180"/>
                </a:lnTo>
                <a:lnTo>
                  <a:pt x="3817393" y="553720"/>
                </a:lnTo>
                <a:lnTo>
                  <a:pt x="3824438" y="556260"/>
                </a:lnTo>
                <a:lnTo>
                  <a:pt x="3815219" y="556260"/>
                </a:lnTo>
                <a:lnTo>
                  <a:pt x="3815052" y="558800"/>
                </a:lnTo>
                <a:close/>
              </a:path>
              <a:path w="4096384" h="836930">
                <a:moveTo>
                  <a:pt x="3835733" y="552450"/>
                </a:moveTo>
                <a:lnTo>
                  <a:pt x="3824589" y="552450"/>
                </a:lnTo>
                <a:lnTo>
                  <a:pt x="3826946" y="551180"/>
                </a:lnTo>
                <a:lnTo>
                  <a:pt x="3836264" y="551180"/>
                </a:lnTo>
                <a:lnTo>
                  <a:pt x="3835733" y="552450"/>
                </a:lnTo>
                <a:close/>
              </a:path>
              <a:path w="4096384" h="836930">
                <a:moveTo>
                  <a:pt x="3952883" y="554355"/>
                </a:moveTo>
                <a:lnTo>
                  <a:pt x="3951336" y="553720"/>
                </a:lnTo>
                <a:lnTo>
                  <a:pt x="3961537" y="551180"/>
                </a:lnTo>
                <a:lnTo>
                  <a:pt x="3963554" y="553720"/>
                </a:lnTo>
                <a:lnTo>
                  <a:pt x="3954184" y="553720"/>
                </a:lnTo>
                <a:lnTo>
                  <a:pt x="3952883" y="554355"/>
                </a:lnTo>
                <a:close/>
              </a:path>
              <a:path w="4096384" h="836930">
                <a:moveTo>
                  <a:pt x="3975707" y="561340"/>
                </a:moveTo>
                <a:lnTo>
                  <a:pt x="3967777" y="561340"/>
                </a:lnTo>
                <a:lnTo>
                  <a:pt x="3965587" y="556297"/>
                </a:lnTo>
                <a:lnTo>
                  <a:pt x="3961537" y="551180"/>
                </a:lnTo>
                <a:lnTo>
                  <a:pt x="3968085" y="551180"/>
                </a:lnTo>
                <a:lnTo>
                  <a:pt x="3968144" y="552477"/>
                </a:lnTo>
                <a:lnTo>
                  <a:pt x="3970776" y="553720"/>
                </a:lnTo>
                <a:lnTo>
                  <a:pt x="3982170" y="553720"/>
                </a:lnTo>
                <a:lnTo>
                  <a:pt x="3982509" y="554893"/>
                </a:lnTo>
                <a:lnTo>
                  <a:pt x="3982478" y="555133"/>
                </a:lnTo>
                <a:lnTo>
                  <a:pt x="3979656" y="556260"/>
                </a:lnTo>
                <a:lnTo>
                  <a:pt x="3975124" y="556260"/>
                </a:lnTo>
                <a:lnTo>
                  <a:pt x="3975707" y="561340"/>
                </a:lnTo>
                <a:close/>
              </a:path>
              <a:path w="4096384" h="836930">
                <a:moveTo>
                  <a:pt x="4091711" y="562610"/>
                </a:moveTo>
                <a:lnTo>
                  <a:pt x="4084238" y="562610"/>
                </a:lnTo>
                <a:lnTo>
                  <a:pt x="4085776" y="561326"/>
                </a:lnTo>
                <a:lnTo>
                  <a:pt x="4086800" y="559096"/>
                </a:lnTo>
                <a:lnTo>
                  <a:pt x="4086909" y="558758"/>
                </a:lnTo>
                <a:lnTo>
                  <a:pt x="4086104" y="557530"/>
                </a:lnTo>
                <a:lnTo>
                  <a:pt x="4090609" y="557530"/>
                </a:lnTo>
                <a:lnTo>
                  <a:pt x="4095658" y="551180"/>
                </a:lnTo>
                <a:lnTo>
                  <a:pt x="4094983" y="552450"/>
                </a:lnTo>
                <a:lnTo>
                  <a:pt x="4095854" y="552450"/>
                </a:lnTo>
                <a:lnTo>
                  <a:pt x="4095854" y="561340"/>
                </a:lnTo>
                <a:lnTo>
                  <a:pt x="4092674" y="561340"/>
                </a:lnTo>
                <a:lnTo>
                  <a:pt x="4091711" y="562610"/>
                </a:lnTo>
                <a:close/>
              </a:path>
              <a:path w="4096384" h="836930">
                <a:moveTo>
                  <a:pt x="4094983" y="552450"/>
                </a:moveTo>
                <a:lnTo>
                  <a:pt x="4095658" y="551180"/>
                </a:lnTo>
                <a:lnTo>
                  <a:pt x="4095815" y="551180"/>
                </a:lnTo>
                <a:lnTo>
                  <a:pt x="4094983" y="552450"/>
                </a:lnTo>
                <a:close/>
              </a:path>
              <a:path w="4096384" h="836930">
                <a:moveTo>
                  <a:pt x="629652" y="561340"/>
                </a:moveTo>
                <a:lnTo>
                  <a:pt x="627472" y="561340"/>
                </a:lnTo>
                <a:lnTo>
                  <a:pt x="629398" y="551244"/>
                </a:lnTo>
                <a:lnTo>
                  <a:pt x="630406" y="552049"/>
                </a:lnTo>
                <a:lnTo>
                  <a:pt x="632337" y="557530"/>
                </a:lnTo>
                <a:lnTo>
                  <a:pt x="632167" y="557530"/>
                </a:lnTo>
                <a:lnTo>
                  <a:pt x="631158" y="560070"/>
                </a:lnTo>
                <a:lnTo>
                  <a:pt x="629652" y="561340"/>
                </a:lnTo>
                <a:close/>
              </a:path>
              <a:path w="4096384" h="836930">
                <a:moveTo>
                  <a:pt x="3217102" y="558800"/>
                </a:moveTo>
                <a:lnTo>
                  <a:pt x="3211263" y="558800"/>
                </a:lnTo>
                <a:lnTo>
                  <a:pt x="3213413" y="551286"/>
                </a:lnTo>
                <a:lnTo>
                  <a:pt x="3213260" y="552450"/>
                </a:lnTo>
                <a:lnTo>
                  <a:pt x="3221299" y="552450"/>
                </a:lnTo>
                <a:lnTo>
                  <a:pt x="3220013" y="553720"/>
                </a:lnTo>
                <a:lnTo>
                  <a:pt x="3217102" y="558800"/>
                </a:lnTo>
                <a:close/>
              </a:path>
              <a:path w="4096384" h="836930">
                <a:moveTo>
                  <a:pt x="1901256" y="554990"/>
                </a:moveTo>
                <a:lnTo>
                  <a:pt x="1897235" y="554990"/>
                </a:lnTo>
                <a:lnTo>
                  <a:pt x="1892023" y="552524"/>
                </a:lnTo>
                <a:lnTo>
                  <a:pt x="1891964" y="552333"/>
                </a:lnTo>
                <a:lnTo>
                  <a:pt x="1892829" y="551299"/>
                </a:lnTo>
                <a:lnTo>
                  <a:pt x="1895219" y="552450"/>
                </a:lnTo>
                <a:lnTo>
                  <a:pt x="1898878" y="552450"/>
                </a:lnTo>
                <a:lnTo>
                  <a:pt x="1901245" y="554809"/>
                </a:lnTo>
                <a:lnTo>
                  <a:pt x="1901256" y="554990"/>
                </a:lnTo>
                <a:close/>
              </a:path>
              <a:path w="4096384" h="836930">
                <a:moveTo>
                  <a:pt x="3362964" y="552450"/>
                </a:moveTo>
                <a:lnTo>
                  <a:pt x="3361104" y="552450"/>
                </a:lnTo>
                <a:lnTo>
                  <a:pt x="3361956" y="551376"/>
                </a:lnTo>
                <a:lnTo>
                  <a:pt x="3362964" y="552450"/>
                </a:lnTo>
                <a:close/>
              </a:path>
              <a:path w="4096384" h="836930">
                <a:moveTo>
                  <a:pt x="1568789" y="557481"/>
                </a:moveTo>
                <a:lnTo>
                  <a:pt x="1567177" y="556260"/>
                </a:lnTo>
                <a:lnTo>
                  <a:pt x="1562489" y="556260"/>
                </a:lnTo>
                <a:lnTo>
                  <a:pt x="1562972" y="552558"/>
                </a:lnTo>
                <a:lnTo>
                  <a:pt x="1563199" y="551377"/>
                </a:lnTo>
                <a:lnTo>
                  <a:pt x="1566534" y="552558"/>
                </a:lnTo>
                <a:lnTo>
                  <a:pt x="1570366" y="553720"/>
                </a:lnTo>
                <a:lnTo>
                  <a:pt x="1570995" y="553720"/>
                </a:lnTo>
                <a:lnTo>
                  <a:pt x="1568789" y="557481"/>
                </a:lnTo>
                <a:close/>
              </a:path>
              <a:path w="4096384" h="836930">
                <a:moveTo>
                  <a:pt x="1603387" y="553720"/>
                </a:moveTo>
                <a:lnTo>
                  <a:pt x="1604739" y="551522"/>
                </a:lnTo>
                <a:lnTo>
                  <a:pt x="1606575" y="552373"/>
                </a:lnTo>
                <a:lnTo>
                  <a:pt x="1606524" y="552558"/>
                </a:lnTo>
                <a:lnTo>
                  <a:pt x="1605012" y="553322"/>
                </a:lnTo>
                <a:lnTo>
                  <a:pt x="1603387" y="553720"/>
                </a:lnTo>
                <a:close/>
              </a:path>
              <a:path w="4096384" h="836930">
                <a:moveTo>
                  <a:pt x="454204" y="554990"/>
                </a:moveTo>
                <a:lnTo>
                  <a:pt x="449959" y="554990"/>
                </a:lnTo>
                <a:lnTo>
                  <a:pt x="452234" y="551542"/>
                </a:lnTo>
                <a:lnTo>
                  <a:pt x="454204" y="554990"/>
                </a:lnTo>
                <a:close/>
              </a:path>
              <a:path w="4096384" h="836930">
                <a:moveTo>
                  <a:pt x="707101" y="552450"/>
                </a:moveTo>
                <a:lnTo>
                  <a:pt x="705834" y="552450"/>
                </a:lnTo>
                <a:lnTo>
                  <a:pt x="706718" y="551587"/>
                </a:lnTo>
                <a:lnTo>
                  <a:pt x="707101" y="552450"/>
                </a:lnTo>
                <a:close/>
              </a:path>
              <a:path w="4096384" h="836930">
                <a:moveTo>
                  <a:pt x="3168007" y="552450"/>
                </a:moveTo>
                <a:lnTo>
                  <a:pt x="3168007" y="551734"/>
                </a:lnTo>
                <a:lnTo>
                  <a:pt x="3168130" y="552104"/>
                </a:lnTo>
                <a:lnTo>
                  <a:pt x="3168007" y="552450"/>
                </a:lnTo>
                <a:close/>
              </a:path>
              <a:path w="4096384" h="836930">
                <a:moveTo>
                  <a:pt x="3082921" y="553458"/>
                </a:moveTo>
                <a:lnTo>
                  <a:pt x="3082377" y="552706"/>
                </a:lnTo>
                <a:lnTo>
                  <a:pt x="3082252" y="552219"/>
                </a:lnTo>
                <a:lnTo>
                  <a:pt x="3082368" y="551777"/>
                </a:lnTo>
                <a:lnTo>
                  <a:pt x="3082568" y="552558"/>
                </a:lnTo>
                <a:lnTo>
                  <a:pt x="3082921" y="553458"/>
                </a:lnTo>
                <a:close/>
              </a:path>
              <a:path w="4096384" h="836930">
                <a:moveTo>
                  <a:pt x="1529744" y="556260"/>
                </a:moveTo>
                <a:lnTo>
                  <a:pt x="1521591" y="556260"/>
                </a:lnTo>
                <a:lnTo>
                  <a:pt x="1523787" y="551823"/>
                </a:lnTo>
                <a:lnTo>
                  <a:pt x="1524943" y="552450"/>
                </a:lnTo>
                <a:lnTo>
                  <a:pt x="1535688" y="552450"/>
                </a:lnTo>
                <a:lnTo>
                  <a:pt x="1535871" y="554990"/>
                </a:lnTo>
                <a:lnTo>
                  <a:pt x="1532827" y="554990"/>
                </a:lnTo>
                <a:lnTo>
                  <a:pt x="1529744" y="556260"/>
                </a:lnTo>
                <a:close/>
              </a:path>
              <a:path w="4096384" h="836930">
                <a:moveTo>
                  <a:pt x="799791" y="552450"/>
                </a:moveTo>
                <a:lnTo>
                  <a:pt x="797448" y="552450"/>
                </a:lnTo>
                <a:lnTo>
                  <a:pt x="799586" y="551933"/>
                </a:lnTo>
                <a:lnTo>
                  <a:pt x="799791" y="552450"/>
                </a:lnTo>
                <a:close/>
              </a:path>
              <a:path w="4096384" h="836930">
                <a:moveTo>
                  <a:pt x="1649608" y="552450"/>
                </a:moveTo>
                <a:lnTo>
                  <a:pt x="1646465" y="552450"/>
                </a:lnTo>
                <a:lnTo>
                  <a:pt x="1648722" y="551961"/>
                </a:lnTo>
                <a:lnTo>
                  <a:pt x="1649608" y="552450"/>
                </a:lnTo>
                <a:close/>
              </a:path>
              <a:path w="4096384" h="836930">
                <a:moveTo>
                  <a:pt x="445465" y="565150"/>
                </a:moveTo>
                <a:lnTo>
                  <a:pt x="442920" y="565150"/>
                </a:lnTo>
                <a:lnTo>
                  <a:pt x="445428" y="556260"/>
                </a:lnTo>
                <a:lnTo>
                  <a:pt x="446777" y="554990"/>
                </a:lnTo>
                <a:lnTo>
                  <a:pt x="450563" y="552046"/>
                </a:lnTo>
                <a:lnTo>
                  <a:pt x="449959" y="554990"/>
                </a:lnTo>
                <a:lnTo>
                  <a:pt x="454204" y="554990"/>
                </a:lnTo>
                <a:lnTo>
                  <a:pt x="455577" y="557392"/>
                </a:lnTo>
                <a:lnTo>
                  <a:pt x="455531" y="557621"/>
                </a:lnTo>
                <a:lnTo>
                  <a:pt x="450206" y="561535"/>
                </a:lnTo>
                <a:lnTo>
                  <a:pt x="445465" y="565150"/>
                </a:lnTo>
                <a:close/>
              </a:path>
              <a:path w="4096384" h="836930">
                <a:moveTo>
                  <a:pt x="646134" y="561340"/>
                </a:moveTo>
                <a:lnTo>
                  <a:pt x="629652" y="561340"/>
                </a:lnTo>
                <a:lnTo>
                  <a:pt x="631158" y="560070"/>
                </a:lnTo>
                <a:lnTo>
                  <a:pt x="632167" y="557530"/>
                </a:lnTo>
                <a:lnTo>
                  <a:pt x="632284" y="557378"/>
                </a:lnTo>
                <a:lnTo>
                  <a:pt x="630406" y="552049"/>
                </a:lnTo>
                <a:lnTo>
                  <a:pt x="632501" y="553720"/>
                </a:lnTo>
                <a:lnTo>
                  <a:pt x="638352" y="553720"/>
                </a:lnTo>
                <a:lnTo>
                  <a:pt x="642687" y="558800"/>
                </a:lnTo>
                <a:lnTo>
                  <a:pt x="646134" y="561340"/>
                </a:lnTo>
                <a:close/>
              </a:path>
              <a:path w="4096384" h="836930">
                <a:moveTo>
                  <a:pt x="3602996" y="554990"/>
                </a:moveTo>
                <a:lnTo>
                  <a:pt x="3601326" y="552104"/>
                </a:lnTo>
                <a:lnTo>
                  <a:pt x="3603299" y="552690"/>
                </a:lnTo>
                <a:lnTo>
                  <a:pt x="3603187" y="553854"/>
                </a:lnTo>
                <a:lnTo>
                  <a:pt x="3602996" y="554990"/>
                </a:lnTo>
                <a:close/>
              </a:path>
              <a:path w="4096384" h="836930">
                <a:moveTo>
                  <a:pt x="1547239" y="552450"/>
                </a:moveTo>
                <a:lnTo>
                  <a:pt x="1547315" y="552219"/>
                </a:lnTo>
                <a:lnTo>
                  <a:pt x="1547239" y="552450"/>
                </a:lnTo>
                <a:close/>
              </a:path>
              <a:path w="4096384" h="836930">
                <a:moveTo>
                  <a:pt x="1556615" y="553720"/>
                </a:moveTo>
                <a:lnTo>
                  <a:pt x="1551933" y="553720"/>
                </a:lnTo>
                <a:lnTo>
                  <a:pt x="1546734" y="552450"/>
                </a:lnTo>
                <a:lnTo>
                  <a:pt x="1547323" y="552195"/>
                </a:lnTo>
                <a:lnTo>
                  <a:pt x="1547239" y="552450"/>
                </a:lnTo>
                <a:lnTo>
                  <a:pt x="1555275" y="552450"/>
                </a:lnTo>
                <a:lnTo>
                  <a:pt x="1556615" y="553720"/>
                </a:lnTo>
                <a:close/>
              </a:path>
              <a:path w="4096384" h="836930">
                <a:moveTo>
                  <a:pt x="3168244" y="552450"/>
                </a:moveTo>
                <a:lnTo>
                  <a:pt x="3168007" y="552450"/>
                </a:lnTo>
                <a:lnTo>
                  <a:pt x="3168168" y="552219"/>
                </a:lnTo>
                <a:lnTo>
                  <a:pt x="3168244" y="552450"/>
                </a:lnTo>
                <a:close/>
              </a:path>
              <a:path w="4096384" h="836930">
                <a:moveTo>
                  <a:pt x="1606848" y="557530"/>
                </a:moveTo>
                <a:lnTo>
                  <a:pt x="1599530" y="557530"/>
                </a:lnTo>
                <a:lnTo>
                  <a:pt x="1600286" y="556577"/>
                </a:lnTo>
                <a:lnTo>
                  <a:pt x="1600412" y="555317"/>
                </a:lnTo>
                <a:lnTo>
                  <a:pt x="1601710" y="554990"/>
                </a:lnTo>
                <a:lnTo>
                  <a:pt x="1605012" y="553322"/>
                </a:lnTo>
                <a:lnTo>
                  <a:pt x="1608579" y="552450"/>
                </a:lnTo>
                <a:lnTo>
                  <a:pt x="1608849" y="552333"/>
                </a:lnTo>
                <a:lnTo>
                  <a:pt x="1612494" y="553182"/>
                </a:lnTo>
                <a:lnTo>
                  <a:pt x="1606848" y="557530"/>
                </a:lnTo>
                <a:close/>
              </a:path>
              <a:path w="4096384" h="836930">
                <a:moveTo>
                  <a:pt x="3834212" y="556093"/>
                </a:moveTo>
                <a:lnTo>
                  <a:pt x="3824438" y="552450"/>
                </a:lnTo>
                <a:lnTo>
                  <a:pt x="3824589" y="552373"/>
                </a:lnTo>
                <a:lnTo>
                  <a:pt x="3835733" y="552450"/>
                </a:lnTo>
                <a:lnTo>
                  <a:pt x="3834212" y="556093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5869" y="563880"/>
                </a:lnTo>
                <a:lnTo>
                  <a:pt x="51919" y="558800"/>
                </a:lnTo>
                <a:lnTo>
                  <a:pt x="47152" y="554990"/>
                </a:lnTo>
                <a:lnTo>
                  <a:pt x="45403" y="552450"/>
                </a:lnTo>
                <a:lnTo>
                  <a:pt x="50506" y="553720"/>
                </a:lnTo>
                <a:lnTo>
                  <a:pt x="55535" y="556260"/>
                </a:lnTo>
                <a:lnTo>
                  <a:pt x="55869" y="560070"/>
                </a:lnTo>
                <a:lnTo>
                  <a:pt x="63412" y="56007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60564" y="560070"/>
                </a:moveTo>
                <a:lnTo>
                  <a:pt x="55869" y="560070"/>
                </a:lnTo>
                <a:lnTo>
                  <a:pt x="55535" y="556260"/>
                </a:lnTo>
                <a:lnTo>
                  <a:pt x="50506" y="553720"/>
                </a:lnTo>
                <a:lnTo>
                  <a:pt x="45403" y="552450"/>
                </a:lnTo>
                <a:lnTo>
                  <a:pt x="56507" y="552450"/>
                </a:lnTo>
                <a:lnTo>
                  <a:pt x="58049" y="553720"/>
                </a:lnTo>
                <a:lnTo>
                  <a:pt x="68105" y="553720"/>
                </a:lnTo>
                <a:lnTo>
                  <a:pt x="60564" y="560070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85274" y="557530"/>
                </a:lnTo>
                <a:lnTo>
                  <a:pt x="185779" y="552450"/>
                </a:lnTo>
                <a:lnTo>
                  <a:pt x="189806" y="556260"/>
                </a:lnTo>
                <a:lnTo>
                  <a:pt x="192150" y="55626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194582" y="553720"/>
                </a:moveTo>
                <a:lnTo>
                  <a:pt x="189131" y="553720"/>
                </a:lnTo>
                <a:lnTo>
                  <a:pt x="193158" y="552450"/>
                </a:lnTo>
                <a:lnTo>
                  <a:pt x="194582" y="553720"/>
                </a:lnTo>
                <a:close/>
              </a:path>
              <a:path w="4096384" h="836930">
                <a:moveTo>
                  <a:pt x="196006" y="554990"/>
                </a:moveTo>
                <a:lnTo>
                  <a:pt x="193158" y="552450"/>
                </a:lnTo>
                <a:lnTo>
                  <a:pt x="196006" y="552450"/>
                </a:lnTo>
                <a:lnTo>
                  <a:pt x="196006" y="554990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15768" y="562766"/>
                </a:lnTo>
                <a:lnTo>
                  <a:pt x="215665" y="562569"/>
                </a:lnTo>
                <a:lnTo>
                  <a:pt x="221654" y="557530"/>
                </a:lnTo>
                <a:lnTo>
                  <a:pt x="224599" y="555842"/>
                </a:lnTo>
                <a:lnTo>
                  <a:pt x="230867" y="552450"/>
                </a:lnTo>
                <a:lnTo>
                  <a:pt x="227685" y="558800"/>
                </a:lnTo>
                <a:lnTo>
                  <a:pt x="234022" y="561326"/>
                </a:lnTo>
                <a:lnTo>
                  <a:pt x="235636" y="562610"/>
                </a:lnTo>
                <a:lnTo>
                  <a:pt x="232714" y="562610"/>
                </a:lnTo>
                <a:lnTo>
                  <a:pt x="218295" y="565150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433997" y="565150"/>
                </a:moveTo>
                <a:lnTo>
                  <a:pt x="430094" y="565150"/>
                </a:lnTo>
                <a:lnTo>
                  <a:pt x="425814" y="563880"/>
                </a:lnTo>
                <a:lnTo>
                  <a:pt x="425653" y="562610"/>
                </a:lnTo>
                <a:lnTo>
                  <a:pt x="430348" y="562610"/>
                </a:lnTo>
                <a:lnTo>
                  <a:pt x="432322" y="557621"/>
                </a:lnTo>
                <a:lnTo>
                  <a:pt x="434035" y="552450"/>
                </a:lnTo>
                <a:lnTo>
                  <a:pt x="437873" y="554874"/>
                </a:lnTo>
                <a:lnTo>
                  <a:pt x="437053" y="554990"/>
                </a:lnTo>
                <a:lnTo>
                  <a:pt x="439253" y="558800"/>
                </a:lnTo>
                <a:lnTo>
                  <a:pt x="436045" y="558800"/>
                </a:lnTo>
                <a:lnTo>
                  <a:pt x="433531" y="563880"/>
                </a:lnTo>
                <a:lnTo>
                  <a:pt x="433026" y="563880"/>
                </a:lnTo>
                <a:lnTo>
                  <a:pt x="433997" y="565150"/>
                </a:lnTo>
                <a:close/>
              </a:path>
              <a:path w="4096384" h="836930">
                <a:moveTo>
                  <a:pt x="460017" y="553602"/>
                </a:moveTo>
                <a:lnTo>
                  <a:pt x="458340" y="552450"/>
                </a:lnTo>
                <a:lnTo>
                  <a:pt x="460017" y="552450"/>
                </a:lnTo>
                <a:lnTo>
                  <a:pt x="460017" y="553602"/>
                </a:lnTo>
                <a:close/>
              </a:path>
              <a:path w="4096384" h="836930">
                <a:moveTo>
                  <a:pt x="533438" y="560070"/>
                </a:moveTo>
                <a:lnTo>
                  <a:pt x="535281" y="556577"/>
                </a:lnTo>
                <a:lnTo>
                  <a:pt x="535404" y="556093"/>
                </a:lnTo>
                <a:lnTo>
                  <a:pt x="535082" y="554893"/>
                </a:lnTo>
                <a:lnTo>
                  <a:pt x="534276" y="552450"/>
                </a:lnTo>
                <a:lnTo>
                  <a:pt x="539178" y="554809"/>
                </a:lnTo>
                <a:lnTo>
                  <a:pt x="539135" y="554990"/>
                </a:lnTo>
                <a:lnTo>
                  <a:pt x="539554" y="554990"/>
                </a:lnTo>
                <a:lnTo>
                  <a:pt x="544831" y="557530"/>
                </a:lnTo>
                <a:lnTo>
                  <a:pt x="537458" y="558800"/>
                </a:lnTo>
                <a:lnTo>
                  <a:pt x="533438" y="560070"/>
                </a:lnTo>
                <a:close/>
              </a:path>
              <a:path w="4096384" h="836930">
                <a:moveTo>
                  <a:pt x="539217" y="554828"/>
                </a:moveTo>
                <a:lnTo>
                  <a:pt x="534276" y="552450"/>
                </a:lnTo>
                <a:lnTo>
                  <a:pt x="540427" y="552450"/>
                </a:lnTo>
                <a:lnTo>
                  <a:pt x="539217" y="554828"/>
                </a:lnTo>
                <a:close/>
              </a:path>
              <a:path w="4096384" h="836930">
                <a:moveTo>
                  <a:pt x="743797" y="565868"/>
                </a:moveTo>
                <a:lnTo>
                  <a:pt x="735246" y="558924"/>
                </a:lnTo>
                <a:lnTo>
                  <a:pt x="735125" y="558758"/>
                </a:lnTo>
                <a:lnTo>
                  <a:pt x="737073" y="556297"/>
                </a:lnTo>
                <a:lnTo>
                  <a:pt x="739277" y="552450"/>
                </a:lnTo>
                <a:lnTo>
                  <a:pt x="744306" y="560070"/>
                </a:lnTo>
                <a:lnTo>
                  <a:pt x="746301" y="561326"/>
                </a:lnTo>
                <a:lnTo>
                  <a:pt x="746419" y="563360"/>
                </a:lnTo>
                <a:lnTo>
                  <a:pt x="746486" y="565150"/>
                </a:lnTo>
                <a:lnTo>
                  <a:pt x="745150" y="565150"/>
                </a:lnTo>
                <a:lnTo>
                  <a:pt x="743797" y="565868"/>
                </a:lnTo>
                <a:close/>
              </a:path>
              <a:path w="4096384" h="836930">
                <a:moveTo>
                  <a:pt x="741416" y="584200"/>
                </a:moveTo>
                <a:lnTo>
                  <a:pt x="739617" y="584200"/>
                </a:lnTo>
                <a:lnTo>
                  <a:pt x="739951" y="581660"/>
                </a:lnTo>
                <a:lnTo>
                  <a:pt x="746439" y="565179"/>
                </a:lnTo>
                <a:lnTo>
                  <a:pt x="746419" y="563360"/>
                </a:lnTo>
                <a:lnTo>
                  <a:pt x="746301" y="561326"/>
                </a:lnTo>
                <a:lnTo>
                  <a:pt x="744306" y="560070"/>
                </a:lnTo>
                <a:lnTo>
                  <a:pt x="739277" y="552450"/>
                </a:lnTo>
                <a:lnTo>
                  <a:pt x="745484" y="552450"/>
                </a:lnTo>
                <a:lnTo>
                  <a:pt x="745484" y="553720"/>
                </a:lnTo>
                <a:lnTo>
                  <a:pt x="758477" y="553720"/>
                </a:lnTo>
                <a:lnTo>
                  <a:pt x="759065" y="554990"/>
                </a:lnTo>
                <a:lnTo>
                  <a:pt x="764032" y="554990"/>
                </a:lnTo>
                <a:lnTo>
                  <a:pt x="762329" y="556260"/>
                </a:lnTo>
                <a:lnTo>
                  <a:pt x="751855" y="556260"/>
                </a:lnTo>
                <a:lnTo>
                  <a:pt x="748960" y="557478"/>
                </a:lnTo>
                <a:lnTo>
                  <a:pt x="749055" y="557791"/>
                </a:lnTo>
                <a:lnTo>
                  <a:pt x="752019" y="561340"/>
                </a:lnTo>
                <a:lnTo>
                  <a:pt x="757048" y="561340"/>
                </a:lnTo>
                <a:lnTo>
                  <a:pt x="756802" y="563040"/>
                </a:lnTo>
                <a:lnTo>
                  <a:pt x="756210" y="566420"/>
                </a:lnTo>
                <a:lnTo>
                  <a:pt x="748169" y="566420"/>
                </a:lnTo>
                <a:lnTo>
                  <a:pt x="748837" y="572770"/>
                </a:lnTo>
                <a:lnTo>
                  <a:pt x="750847" y="574040"/>
                </a:lnTo>
                <a:lnTo>
                  <a:pt x="743972" y="574040"/>
                </a:lnTo>
                <a:lnTo>
                  <a:pt x="744588" y="576360"/>
                </a:lnTo>
                <a:lnTo>
                  <a:pt x="744708" y="576698"/>
                </a:lnTo>
                <a:lnTo>
                  <a:pt x="745314" y="577850"/>
                </a:lnTo>
                <a:lnTo>
                  <a:pt x="755208" y="577850"/>
                </a:lnTo>
                <a:lnTo>
                  <a:pt x="751385" y="581660"/>
                </a:lnTo>
                <a:lnTo>
                  <a:pt x="741123" y="581660"/>
                </a:lnTo>
                <a:lnTo>
                  <a:pt x="741416" y="58420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5997" y="557371"/>
                </a:lnTo>
                <a:lnTo>
                  <a:pt x="1164214" y="552450"/>
                </a:lnTo>
                <a:lnTo>
                  <a:pt x="1171751" y="556260"/>
                </a:lnTo>
                <a:lnTo>
                  <a:pt x="1171018" y="557378"/>
                </a:lnTo>
                <a:lnTo>
                  <a:pt x="1170898" y="557597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348936" y="563880"/>
                </a:moveTo>
                <a:lnTo>
                  <a:pt x="1342401" y="557530"/>
                </a:lnTo>
                <a:lnTo>
                  <a:pt x="1342735" y="557530"/>
                </a:lnTo>
                <a:lnTo>
                  <a:pt x="1346088" y="552450"/>
                </a:lnTo>
                <a:lnTo>
                  <a:pt x="1346981" y="556469"/>
                </a:lnTo>
                <a:lnTo>
                  <a:pt x="1348936" y="563880"/>
                </a:lnTo>
                <a:close/>
              </a:path>
              <a:path w="4096384" h="836930">
                <a:moveTo>
                  <a:pt x="1454414" y="560070"/>
                </a:moveTo>
                <a:lnTo>
                  <a:pt x="1453906" y="560070"/>
                </a:lnTo>
                <a:lnTo>
                  <a:pt x="1450748" y="557304"/>
                </a:lnTo>
                <a:lnTo>
                  <a:pt x="1446071" y="553720"/>
                </a:lnTo>
                <a:lnTo>
                  <a:pt x="1447665" y="553720"/>
                </a:lnTo>
                <a:lnTo>
                  <a:pt x="1453872" y="552450"/>
                </a:lnTo>
                <a:lnTo>
                  <a:pt x="1457225" y="557530"/>
                </a:lnTo>
                <a:lnTo>
                  <a:pt x="1455378" y="557530"/>
                </a:lnTo>
                <a:lnTo>
                  <a:pt x="1454414" y="560070"/>
                </a:lnTo>
                <a:close/>
              </a:path>
              <a:path w="4096384" h="836930">
                <a:moveTo>
                  <a:pt x="1466798" y="571500"/>
                </a:moveTo>
                <a:lnTo>
                  <a:pt x="1464244" y="570230"/>
                </a:lnTo>
                <a:lnTo>
                  <a:pt x="1460452" y="563018"/>
                </a:lnTo>
                <a:lnTo>
                  <a:pt x="1460741" y="562610"/>
                </a:lnTo>
                <a:lnTo>
                  <a:pt x="1460577" y="562610"/>
                </a:lnTo>
                <a:lnTo>
                  <a:pt x="1459877" y="561925"/>
                </a:lnTo>
                <a:lnTo>
                  <a:pt x="1458901" y="560070"/>
                </a:lnTo>
                <a:lnTo>
                  <a:pt x="1453872" y="552450"/>
                </a:lnTo>
                <a:lnTo>
                  <a:pt x="1457809" y="552450"/>
                </a:lnTo>
                <a:lnTo>
                  <a:pt x="1459065" y="558800"/>
                </a:lnTo>
                <a:lnTo>
                  <a:pt x="1463033" y="558800"/>
                </a:lnTo>
                <a:lnTo>
                  <a:pt x="1462588" y="561340"/>
                </a:lnTo>
                <a:lnTo>
                  <a:pt x="1467645" y="562252"/>
                </a:lnTo>
                <a:lnTo>
                  <a:pt x="1469194" y="563782"/>
                </a:lnTo>
                <a:lnTo>
                  <a:pt x="1469082" y="564681"/>
                </a:lnTo>
                <a:lnTo>
                  <a:pt x="1468959" y="565150"/>
                </a:lnTo>
                <a:lnTo>
                  <a:pt x="1466798" y="571500"/>
                </a:lnTo>
                <a:close/>
              </a:path>
              <a:path w="4096384" h="836930">
                <a:moveTo>
                  <a:pt x="1492968" y="554177"/>
                </a:moveTo>
                <a:lnTo>
                  <a:pt x="1492536" y="553812"/>
                </a:lnTo>
                <a:lnTo>
                  <a:pt x="1492426" y="552450"/>
                </a:lnTo>
                <a:lnTo>
                  <a:pt x="1495438" y="552450"/>
                </a:lnTo>
                <a:lnTo>
                  <a:pt x="1495438" y="553720"/>
                </a:lnTo>
                <a:lnTo>
                  <a:pt x="1493932" y="553720"/>
                </a:lnTo>
                <a:lnTo>
                  <a:pt x="1492968" y="554177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5438" y="554990"/>
                </a:lnTo>
                <a:lnTo>
                  <a:pt x="1495438" y="552450"/>
                </a:lnTo>
                <a:lnTo>
                  <a:pt x="1497625" y="55245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7734" y="565150"/>
                </a:moveTo>
                <a:lnTo>
                  <a:pt x="1509687" y="563880"/>
                </a:lnTo>
                <a:lnTo>
                  <a:pt x="1510027" y="563880"/>
                </a:lnTo>
                <a:lnTo>
                  <a:pt x="1514047" y="552450"/>
                </a:lnTo>
                <a:lnTo>
                  <a:pt x="1516523" y="558702"/>
                </a:lnTo>
                <a:lnTo>
                  <a:pt x="1517734" y="565150"/>
                </a:lnTo>
                <a:close/>
              </a:path>
              <a:path w="4096384" h="836930">
                <a:moveTo>
                  <a:pt x="1613276" y="553342"/>
                </a:moveTo>
                <a:lnTo>
                  <a:pt x="1612494" y="553182"/>
                </a:lnTo>
                <a:lnTo>
                  <a:pt x="1613444" y="552450"/>
                </a:lnTo>
                <a:lnTo>
                  <a:pt x="1613276" y="553342"/>
                </a:lnTo>
                <a:close/>
              </a:path>
              <a:path w="4096384" h="836930">
                <a:moveTo>
                  <a:pt x="1617969" y="554990"/>
                </a:moveTo>
                <a:lnTo>
                  <a:pt x="1615120" y="553720"/>
                </a:lnTo>
                <a:lnTo>
                  <a:pt x="1613276" y="553342"/>
                </a:lnTo>
                <a:lnTo>
                  <a:pt x="1613444" y="552450"/>
                </a:lnTo>
                <a:lnTo>
                  <a:pt x="1620449" y="552450"/>
                </a:lnTo>
                <a:lnTo>
                  <a:pt x="1617969" y="554990"/>
                </a:lnTo>
                <a:close/>
              </a:path>
              <a:path w="4096384" h="836930">
                <a:moveTo>
                  <a:pt x="1624441" y="558800"/>
                </a:moveTo>
                <a:lnTo>
                  <a:pt x="1624459" y="554809"/>
                </a:lnTo>
                <a:lnTo>
                  <a:pt x="1626016" y="552450"/>
                </a:lnTo>
                <a:lnTo>
                  <a:pt x="1627358" y="554990"/>
                </a:lnTo>
                <a:lnTo>
                  <a:pt x="1629369" y="554990"/>
                </a:lnTo>
                <a:lnTo>
                  <a:pt x="1629871" y="556133"/>
                </a:lnTo>
                <a:lnTo>
                  <a:pt x="1629767" y="556336"/>
                </a:lnTo>
                <a:lnTo>
                  <a:pt x="1624441" y="558800"/>
                </a:lnTo>
                <a:close/>
              </a:path>
              <a:path w="4096384" h="836930">
                <a:moveTo>
                  <a:pt x="1631287" y="558800"/>
                </a:moveTo>
                <a:lnTo>
                  <a:pt x="1624441" y="558800"/>
                </a:lnTo>
                <a:lnTo>
                  <a:pt x="1627623" y="557371"/>
                </a:lnTo>
                <a:lnTo>
                  <a:pt x="1629767" y="556336"/>
                </a:lnTo>
                <a:lnTo>
                  <a:pt x="1629871" y="556133"/>
                </a:lnTo>
                <a:lnTo>
                  <a:pt x="1629369" y="554990"/>
                </a:lnTo>
                <a:lnTo>
                  <a:pt x="1627358" y="554990"/>
                </a:lnTo>
                <a:lnTo>
                  <a:pt x="1626016" y="552450"/>
                </a:lnTo>
                <a:lnTo>
                  <a:pt x="1627692" y="553720"/>
                </a:lnTo>
                <a:lnTo>
                  <a:pt x="1640598" y="553720"/>
                </a:lnTo>
                <a:lnTo>
                  <a:pt x="1635903" y="556260"/>
                </a:lnTo>
                <a:lnTo>
                  <a:pt x="1634731" y="556260"/>
                </a:lnTo>
                <a:lnTo>
                  <a:pt x="1631287" y="558800"/>
                </a:lnTo>
                <a:close/>
              </a:path>
              <a:path w="4096384" h="836930">
                <a:moveTo>
                  <a:pt x="1705972" y="560070"/>
                </a:moveTo>
                <a:lnTo>
                  <a:pt x="1699097" y="560070"/>
                </a:lnTo>
                <a:lnTo>
                  <a:pt x="1698701" y="556469"/>
                </a:lnTo>
                <a:lnTo>
                  <a:pt x="1698574" y="554492"/>
                </a:lnTo>
                <a:lnTo>
                  <a:pt x="1698933" y="552450"/>
                </a:lnTo>
                <a:lnTo>
                  <a:pt x="1705134" y="556260"/>
                </a:lnTo>
                <a:lnTo>
                  <a:pt x="1707102" y="556260"/>
                </a:lnTo>
                <a:lnTo>
                  <a:pt x="1705972" y="560070"/>
                </a:lnTo>
                <a:close/>
              </a:path>
              <a:path w="4096384" h="836930">
                <a:moveTo>
                  <a:pt x="1705134" y="556260"/>
                </a:moveTo>
                <a:lnTo>
                  <a:pt x="1698933" y="552450"/>
                </a:lnTo>
                <a:lnTo>
                  <a:pt x="1706306" y="552450"/>
                </a:lnTo>
                <a:lnTo>
                  <a:pt x="1706764" y="553602"/>
                </a:lnTo>
                <a:lnTo>
                  <a:pt x="1706934" y="553854"/>
                </a:lnTo>
                <a:lnTo>
                  <a:pt x="1707982" y="554990"/>
                </a:lnTo>
                <a:lnTo>
                  <a:pt x="1707478" y="554990"/>
                </a:lnTo>
                <a:lnTo>
                  <a:pt x="1705134" y="556260"/>
                </a:lnTo>
                <a:close/>
              </a:path>
              <a:path w="4096384" h="836930">
                <a:moveTo>
                  <a:pt x="1907051" y="552711"/>
                </a:moveTo>
                <a:lnTo>
                  <a:pt x="1906789" y="552450"/>
                </a:lnTo>
                <a:lnTo>
                  <a:pt x="1907293" y="552450"/>
                </a:lnTo>
                <a:lnTo>
                  <a:pt x="1907051" y="552711"/>
                </a:lnTo>
                <a:close/>
              </a:path>
              <a:path w="4096384" h="836930">
                <a:moveTo>
                  <a:pt x="1907085" y="552745"/>
                </a:moveTo>
                <a:lnTo>
                  <a:pt x="1907293" y="552450"/>
                </a:lnTo>
                <a:lnTo>
                  <a:pt x="1907085" y="552745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86795" y="552450"/>
                </a:lnTo>
                <a:lnTo>
                  <a:pt x="2288307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298699" y="553720"/>
                </a:moveTo>
                <a:lnTo>
                  <a:pt x="2286795" y="553720"/>
                </a:lnTo>
                <a:lnTo>
                  <a:pt x="2288307" y="552450"/>
                </a:lnTo>
                <a:lnTo>
                  <a:pt x="2298528" y="552450"/>
                </a:lnTo>
                <a:lnTo>
                  <a:pt x="2298699" y="553720"/>
                </a:lnTo>
                <a:close/>
              </a:path>
              <a:path w="4096384" h="836930">
                <a:moveTo>
                  <a:pt x="2381844" y="553720"/>
                </a:moveTo>
                <a:lnTo>
                  <a:pt x="2380835" y="553720"/>
                </a:lnTo>
                <a:lnTo>
                  <a:pt x="2380835" y="552450"/>
                </a:lnTo>
                <a:lnTo>
                  <a:pt x="2381844" y="553720"/>
                </a:lnTo>
                <a:close/>
              </a:path>
              <a:path w="4096384" h="836930">
                <a:moveTo>
                  <a:pt x="2392960" y="553720"/>
                </a:moveTo>
                <a:lnTo>
                  <a:pt x="2381844" y="553720"/>
                </a:lnTo>
                <a:lnTo>
                  <a:pt x="2380835" y="552450"/>
                </a:lnTo>
                <a:lnTo>
                  <a:pt x="2392484" y="552450"/>
                </a:lnTo>
                <a:lnTo>
                  <a:pt x="2392960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12790" y="553720"/>
                </a:lnTo>
                <a:lnTo>
                  <a:pt x="3012790" y="552450"/>
                </a:lnTo>
                <a:lnTo>
                  <a:pt x="302503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25035" y="552450"/>
                </a:lnTo>
                <a:lnTo>
                  <a:pt x="302702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55711" y="553720"/>
                </a:moveTo>
                <a:lnTo>
                  <a:pt x="3028217" y="553720"/>
                </a:lnTo>
                <a:lnTo>
                  <a:pt x="3027025" y="552450"/>
                </a:lnTo>
                <a:lnTo>
                  <a:pt x="3054520" y="552450"/>
                </a:lnTo>
                <a:lnTo>
                  <a:pt x="3055711" y="553720"/>
                </a:lnTo>
                <a:close/>
              </a:path>
              <a:path w="4096384" h="836930">
                <a:moveTo>
                  <a:pt x="3267804" y="553720"/>
                </a:moveTo>
                <a:lnTo>
                  <a:pt x="3246785" y="553720"/>
                </a:lnTo>
                <a:lnTo>
                  <a:pt x="3246628" y="552450"/>
                </a:lnTo>
                <a:lnTo>
                  <a:pt x="3265901" y="552450"/>
                </a:lnTo>
                <a:lnTo>
                  <a:pt x="3267804" y="553720"/>
                </a:lnTo>
                <a:close/>
              </a:path>
              <a:path w="4096384" h="836930">
                <a:moveTo>
                  <a:pt x="3299426" y="558800"/>
                </a:moveTo>
                <a:lnTo>
                  <a:pt x="3293045" y="558800"/>
                </a:lnTo>
                <a:lnTo>
                  <a:pt x="3300759" y="552450"/>
                </a:lnTo>
                <a:lnTo>
                  <a:pt x="3300759" y="556260"/>
                </a:lnTo>
                <a:lnTo>
                  <a:pt x="3297086" y="556260"/>
                </a:lnTo>
                <a:lnTo>
                  <a:pt x="3299426" y="558800"/>
                </a:lnTo>
                <a:close/>
              </a:path>
              <a:path w="4096384" h="836930">
                <a:moveTo>
                  <a:pt x="3310489" y="561340"/>
                </a:moveTo>
                <a:lnTo>
                  <a:pt x="3301767" y="561340"/>
                </a:lnTo>
                <a:lnTo>
                  <a:pt x="3297086" y="556260"/>
                </a:lnTo>
                <a:lnTo>
                  <a:pt x="3300759" y="556260"/>
                </a:lnTo>
                <a:lnTo>
                  <a:pt x="3300759" y="552450"/>
                </a:lnTo>
                <a:lnTo>
                  <a:pt x="3302029" y="552450"/>
                </a:lnTo>
                <a:lnTo>
                  <a:pt x="3301433" y="553720"/>
                </a:lnTo>
                <a:lnTo>
                  <a:pt x="3304799" y="554990"/>
                </a:lnTo>
                <a:lnTo>
                  <a:pt x="3313092" y="554990"/>
                </a:lnTo>
                <a:lnTo>
                  <a:pt x="3311016" y="556336"/>
                </a:lnTo>
                <a:lnTo>
                  <a:pt x="3306378" y="558758"/>
                </a:lnTo>
                <a:lnTo>
                  <a:pt x="3306503" y="558924"/>
                </a:lnTo>
                <a:lnTo>
                  <a:pt x="3310489" y="561340"/>
                </a:lnTo>
                <a:close/>
              </a:path>
              <a:path w="4096384" h="836930">
                <a:moveTo>
                  <a:pt x="3449646" y="581660"/>
                </a:moveTo>
                <a:lnTo>
                  <a:pt x="3437053" y="581660"/>
                </a:lnTo>
                <a:lnTo>
                  <a:pt x="3445081" y="580390"/>
                </a:lnTo>
                <a:lnTo>
                  <a:pt x="3439859" y="574004"/>
                </a:lnTo>
                <a:lnTo>
                  <a:pt x="3436691" y="571340"/>
                </a:lnTo>
                <a:lnTo>
                  <a:pt x="3436289" y="569398"/>
                </a:lnTo>
                <a:lnTo>
                  <a:pt x="3440951" y="565179"/>
                </a:lnTo>
                <a:lnTo>
                  <a:pt x="3440925" y="565013"/>
                </a:lnTo>
                <a:lnTo>
                  <a:pt x="3440435" y="563880"/>
                </a:lnTo>
                <a:lnTo>
                  <a:pt x="3437842" y="562623"/>
                </a:lnTo>
                <a:lnTo>
                  <a:pt x="3437420" y="560954"/>
                </a:lnTo>
                <a:lnTo>
                  <a:pt x="3437305" y="559816"/>
                </a:lnTo>
                <a:lnTo>
                  <a:pt x="3440058" y="552450"/>
                </a:lnTo>
                <a:lnTo>
                  <a:pt x="3441151" y="556577"/>
                </a:lnTo>
                <a:lnTo>
                  <a:pt x="3441065" y="557025"/>
                </a:lnTo>
                <a:lnTo>
                  <a:pt x="3440733" y="557530"/>
                </a:lnTo>
                <a:lnTo>
                  <a:pt x="3441403" y="557530"/>
                </a:lnTo>
                <a:lnTo>
                  <a:pt x="3442075" y="560070"/>
                </a:lnTo>
                <a:lnTo>
                  <a:pt x="3444407" y="561326"/>
                </a:lnTo>
                <a:lnTo>
                  <a:pt x="3445264" y="562610"/>
                </a:lnTo>
                <a:lnTo>
                  <a:pt x="3450129" y="562610"/>
                </a:lnTo>
                <a:lnTo>
                  <a:pt x="3450538" y="568960"/>
                </a:lnTo>
                <a:lnTo>
                  <a:pt x="3444432" y="568960"/>
                </a:lnTo>
                <a:lnTo>
                  <a:pt x="3444747" y="574040"/>
                </a:lnTo>
                <a:lnTo>
                  <a:pt x="3449646" y="581660"/>
                </a:lnTo>
                <a:close/>
              </a:path>
              <a:path w="4096384" h="836930">
                <a:moveTo>
                  <a:pt x="3441211" y="556804"/>
                </a:moveTo>
                <a:lnTo>
                  <a:pt x="3440058" y="552450"/>
                </a:lnTo>
                <a:lnTo>
                  <a:pt x="3444081" y="552450"/>
                </a:lnTo>
                <a:lnTo>
                  <a:pt x="3441211" y="556804"/>
                </a:lnTo>
                <a:close/>
              </a:path>
              <a:path w="4096384" h="836930">
                <a:moveTo>
                  <a:pt x="3465038" y="565150"/>
                </a:moveTo>
                <a:lnTo>
                  <a:pt x="3463356" y="552450"/>
                </a:lnTo>
                <a:lnTo>
                  <a:pt x="3469294" y="558702"/>
                </a:lnTo>
                <a:lnTo>
                  <a:pt x="3469184" y="559096"/>
                </a:lnTo>
                <a:lnTo>
                  <a:pt x="3465038" y="565150"/>
                </a:lnTo>
                <a:close/>
              </a:path>
              <a:path w="4096384" h="836930">
                <a:moveTo>
                  <a:pt x="3471366" y="577931"/>
                </a:moveTo>
                <a:lnTo>
                  <a:pt x="3470244" y="572770"/>
                </a:lnTo>
                <a:lnTo>
                  <a:pt x="3467553" y="565150"/>
                </a:lnTo>
                <a:lnTo>
                  <a:pt x="3465038" y="565150"/>
                </a:lnTo>
                <a:lnTo>
                  <a:pt x="3469184" y="559096"/>
                </a:lnTo>
                <a:lnTo>
                  <a:pt x="3469294" y="558702"/>
                </a:lnTo>
                <a:lnTo>
                  <a:pt x="3463356" y="552450"/>
                </a:lnTo>
                <a:lnTo>
                  <a:pt x="3471151" y="552450"/>
                </a:lnTo>
                <a:lnTo>
                  <a:pt x="3473169" y="554893"/>
                </a:lnTo>
                <a:lnTo>
                  <a:pt x="3473092" y="557530"/>
                </a:lnTo>
                <a:lnTo>
                  <a:pt x="3490114" y="557530"/>
                </a:lnTo>
                <a:lnTo>
                  <a:pt x="3487668" y="560070"/>
                </a:lnTo>
                <a:lnTo>
                  <a:pt x="3481737" y="560070"/>
                </a:lnTo>
                <a:lnTo>
                  <a:pt x="3473328" y="562833"/>
                </a:lnTo>
                <a:lnTo>
                  <a:pt x="3470578" y="563880"/>
                </a:lnTo>
                <a:lnTo>
                  <a:pt x="3471901" y="567690"/>
                </a:lnTo>
                <a:lnTo>
                  <a:pt x="3476609" y="570230"/>
                </a:lnTo>
                <a:lnTo>
                  <a:pt x="3477623" y="570230"/>
                </a:lnTo>
                <a:lnTo>
                  <a:pt x="3471366" y="577931"/>
                </a:lnTo>
                <a:close/>
              </a:path>
              <a:path w="4096384" h="836930">
                <a:moveTo>
                  <a:pt x="3533235" y="565150"/>
                </a:moveTo>
                <a:lnTo>
                  <a:pt x="3524893" y="565150"/>
                </a:lnTo>
                <a:lnTo>
                  <a:pt x="3528930" y="561326"/>
                </a:lnTo>
                <a:lnTo>
                  <a:pt x="3533058" y="558914"/>
                </a:lnTo>
                <a:lnTo>
                  <a:pt x="3533177" y="558758"/>
                </a:lnTo>
                <a:lnTo>
                  <a:pt x="3523701" y="553720"/>
                </a:lnTo>
                <a:lnTo>
                  <a:pt x="3526883" y="552450"/>
                </a:lnTo>
                <a:lnTo>
                  <a:pt x="3527224" y="552450"/>
                </a:lnTo>
                <a:lnTo>
                  <a:pt x="3542808" y="553720"/>
                </a:lnTo>
                <a:lnTo>
                  <a:pt x="3542467" y="553720"/>
                </a:lnTo>
                <a:lnTo>
                  <a:pt x="3540721" y="557530"/>
                </a:lnTo>
                <a:lnTo>
                  <a:pt x="3533235" y="565150"/>
                </a:lnTo>
                <a:close/>
              </a:path>
              <a:path w="4096384" h="836930">
                <a:moveTo>
                  <a:pt x="3552715" y="553720"/>
                </a:moveTo>
                <a:lnTo>
                  <a:pt x="3542808" y="553720"/>
                </a:lnTo>
                <a:lnTo>
                  <a:pt x="3527224" y="552450"/>
                </a:lnTo>
                <a:lnTo>
                  <a:pt x="3553623" y="552450"/>
                </a:lnTo>
                <a:lnTo>
                  <a:pt x="3552715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66131" y="552450"/>
                </a:lnTo>
                <a:lnTo>
                  <a:pt x="3568305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533926" y="582930"/>
                </a:moveTo>
                <a:lnTo>
                  <a:pt x="3530589" y="582930"/>
                </a:lnTo>
                <a:lnTo>
                  <a:pt x="3532580" y="576580"/>
                </a:lnTo>
                <a:lnTo>
                  <a:pt x="3538460" y="576580"/>
                </a:lnTo>
                <a:lnTo>
                  <a:pt x="3538637" y="572770"/>
                </a:lnTo>
                <a:lnTo>
                  <a:pt x="3537294" y="571500"/>
                </a:lnTo>
                <a:lnTo>
                  <a:pt x="3534105" y="570230"/>
                </a:lnTo>
                <a:lnTo>
                  <a:pt x="3531995" y="566420"/>
                </a:lnTo>
                <a:lnTo>
                  <a:pt x="3540721" y="557530"/>
                </a:lnTo>
                <a:lnTo>
                  <a:pt x="3542467" y="553720"/>
                </a:lnTo>
                <a:lnTo>
                  <a:pt x="3566956" y="553720"/>
                </a:lnTo>
                <a:lnTo>
                  <a:pt x="3568305" y="552450"/>
                </a:lnTo>
                <a:lnTo>
                  <a:pt x="3580804" y="552450"/>
                </a:lnTo>
                <a:lnTo>
                  <a:pt x="3581627" y="554990"/>
                </a:lnTo>
                <a:lnTo>
                  <a:pt x="3571644" y="554990"/>
                </a:lnTo>
                <a:lnTo>
                  <a:pt x="3571897" y="556260"/>
                </a:lnTo>
                <a:lnTo>
                  <a:pt x="3548681" y="556260"/>
                </a:lnTo>
                <a:lnTo>
                  <a:pt x="3539619" y="562610"/>
                </a:lnTo>
                <a:lnTo>
                  <a:pt x="3569804" y="562610"/>
                </a:lnTo>
                <a:lnTo>
                  <a:pt x="3568888" y="563880"/>
                </a:lnTo>
                <a:lnTo>
                  <a:pt x="3538119" y="563880"/>
                </a:lnTo>
                <a:lnTo>
                  <a:pt x="3539285" y="567690"/>
                </a:lnTo>
                <a:lnTo>
                  <a:pt x="3548398" y="567690"/>
                </a:lnTo>
                <a:lnTo>
                  <a:pt x="3542327" y="572770"/>
                </a:lnTo>
                <a:lnTo>
                  <a:pt x="3534386" y="581660"/>
                </a:lnTo>
                <a:lnTo>
                  <a:pt x="3533926" y="582930"/>
                </a:lnTo>
                <a:close/>
              </a:path>
              <a:path w="4096384" h="836930">
                <a:moveTo>
                  <a:pt x="3611209" y="554990"/>
                </a:moveTo>
                <a:lnTo>
                  <a:pt x="3611043" y="554990"/>
                </a:lnTo>
                <a:lnTo>
                  <a:pt x="3610192" y="552450"/>
                </a:lnTo>
                <a:lnTo>
                  <a:pt x="3611209" y="554990"/>
                </a:lnTo>
                <a:close/>
              </a:path>
              <a:path w="4096384" h="836930">
                <a:moveTo>
                  <a:pt x="3600638" y="572770"/>
                </a:moveTo>
                <a:lnTo>
                  <a:pt x="3597357" y="561535"/>
                </a:lnTo>
                <a:lnTo>
                  <a:pt x="3597337" y="561326"/>
                </a:lnTo>
                <a:lnTo>
                  <a:pt x="3611499" y="556336"/>
                </a:lnTo>
                <a:lnTo>
                  <a:pt x="3611592" y="555946"/>
                </a:lnTo>
                <a:lnTo>
                  <a:pt x="3610192" y="552450"/>
                </a:lnTo>
                <a:lnTo>
                  <a:pt x="3617231" y="552450"/>
                </a:lnTo>
                <a:lnTo>
                  <a:pt x="3606512" y="560070"/>
                </a:lnTo>
                <a:lnTo>
                  <a:pt x="3614382" y="562610"/>
                </a:lnTo>
                <a:lnTo>
                  <a:pt x="3605844" y="562610"/>
                </a:lnTo>
                <a:lnTo>
                  <a:pt x="3600638" y="572770"/>
                </a:lnTo>
                <a:close/>
              </a:path>
              <a:path w="4096384" h="836930">
                <a:moveTo>
                  <a:pt x="3616240" y="563682"/>
                </a:moveTo>
                <a:lnTo>
                  <a:pt x="3614382" y="562610"/>
                </a:lnTo>
                <a:lnTo>
                  <a:pt x="3606512" y="560070"/>
                </a:lnTo>
                <a:lnTo>
                  <a:pt x="3617231" y="552450"/>
                </a:lnTo>
                <a:lnTo>
                  <a:pt x="3621762" y="552450"/>
                </a:lnTo>
                <a:lnTo>
                  <a:pt x="3621706" y="553009"/>
                </a:lnTo>
                <a:lnTo>
                  <a:pt x="3619771" y="557530"/>
                </a:lnTo>
                <a:lnTo>
                  <a:pt x="3616240" y="563682"/>
                </a:lnTo>
                <a:close/>
              </a:path>
              <a:path w="4096384" h="836930">
                <a:moveTo>
                  <a:pt x="3621914" y="552524"/>
                </a:moveTo>
                <a:lnTo>
                  <a:pt x="3621762" y="552450"/>
                </a:lnTo>
                <a:lnTo>
                  <a:pt x="3621945" y="552450"/>
                </a:lnTo>
                <a:close/>
              </a:path>
              <a:path w="4096384" h="836930">
                <a:moveTo>
                  <a:pt x="3635919" y="562610"/>
                </a:moveTo>
                <a:lnTo>
                  <a:pt x="3625619" y="562610"/>
                </a:lnTo>
                <a:lnTo>
                  <a:pt x="3628323" y="561326"/>
                </a:lnTo>
                <a:lnTo>
                  <a:pt x="3631950" y="557743"/>
                </a:lnTo>
                <a:lnTo>
                  <a:pt x="3632060" y="557478"/>
                </a:lnTo>
                <a:lnTo>
                  <a:pt x="3621985" y="552558"/>
                </a:lnTo>
                <a:lnTo>
                  <a:pt x="3688944" y="552450"/>
                </a:lnTo>
                <a:lnTo>
                  <a:pt x="3689751" y="554990"/>
                </a:lnTo>
                <a:lnTo>
                  <a:pt x="3680293" y="554990"/>
                </a:lnTo>
                <a:lnTo>
                  <a:pt x="3679259" y="557530"/>
                </a:lnTo>
                <a:lnTo>
                  <a:pt x="3666549" y="557530"/>
                </a:lnTo>
                <a:lnTo>
                  <a:pt x="3667080" y="557743"/>
                </a:lnTo>
                <a:lnTo>
                  <a:pt x="3663942" y="558800"/>
                </a:lnTo>
                <a:lnTo>
                  <a:pt x="3653473" y="558800"/>
                </a:lnTo>
                <a:lnTo>
                  <a:pt x="3652956" y="560070"/>
                </a:lnTo>
                <a:lnTo>
                  <a:pt x="3635172" y="560070"/>
                </a:lnTo>
                <a:lnTo>
                  <a:pt x="3636469" y="561925"/>
                </a:lnTo>
                <a:lnTo>
                  <a:pt x="3636458" y="562140"/>
                </a:lnTo>
                <a:lnTo>
                  <a:pt x="3635919" y="562610"/>
                </a:lnTo>
                <a:close/>
              </a:path>
              <a:path w="4096384" h="836930">
                <a:moveTo>
                  <a:pt x="3770579" y="570230"/>
                </a:moveTo>
                <a:lnTo>
                  <a:pt x="3762744" y="570230"/>
                </a:lnTo>
                <a:lnTo>
                  <a:pt x="3766267" y="567690"/>
                </a:lnTo>
                <a:lnTo>
                  <a:pt x="3771289" y="563880"/>
                </a:lnTo>
                <a:lnTo>
                  <a:pt x="3762227" y="561340"/>
                </a:lnTo>
                <a:lnTo>
                  <a:pt x="3762914" y="558702"/>
                </a:lnTo>
                <a:lnTo>
                  <a:pt x="3763752" y="552450"/>
                </a:lnTo>
                <a:lnTo>
                  <a:pt x="3769115" y="561340"/>
                </a:lnTo>
                <a:lnTo>
                  <a:pt x="3780498" y="561340"/>
                </a:lnTo>
                <a:lnTo>
                  <a:pt x="3778686" y="562569"/>
                </a:lnTo>
                <a:lnTo>
                  <a:pt x="3770579" y="570230"/>
                </a:lnTo>
                <a:close/>
              </a:path>
              <a:path w="4096384" h="836930">
                <a:moveTo>
                  <a:pt x="3769940" y="561340"/>
                </a:moveTo>
                <a:lnTo>
                  <a:pt x="3769115" y="561340"/>
                </a:lnTo>
                <a:lnTo>
                  <a:pt x="3763752" y="552450"/>
                </a:lnTo>
                <a:lnTo>
                  <a:pt x="3767825" y="552450"/>
                </a:lnTo>
                <a:lnTo>
                  <a:pt x="3765926" y="554990"/>
                </a:lnTo>
                <a:lnTo>
                  <a:pt x="3778328" y="554990"/>
                </a:lnTo>
                <a:lnTo>
                  <a:pt x="3775207" y="557481"/>
                </a:lnTo>
                <a:lnTo>
                  <a:pt x="3772789" y="560070"/>
                </a:lnTo>
                <a:lnTo>
                  <a:pt x="3769940" y="561340"/>
                </a:lnTo>
                <a:close/>
              </a:path>
              <a:path w="4096384" h="836930">
                <a:moveTo>
                  <a:pt x="3873907" y="553720"/>
                </a:moveTo>
                <a:lnTo>
                  <a:pt x="3871059" y="553720"/>
                </a:lnTo>
                <a:lnTo>
                  <a:pt x="3867255" y="552524"/>
                </a:lnTo>
                <a:lnTo>
                  <a:pt x="3874657" y="552450"/>
                </a:lnTo>
                <a:lnTo>
                  <a:pt x="3873907" y="553720"/>
                </a:lnTo>
                <a:close/>
              </a:path>
              <a:path w="4096384" h="836930">
                <a:moveTo>
                  <a:pt x="3908306" y="553720"/>
                </a:moveTo>
                <a:lnTo>
                  <a:pt x="3898071" y="553720"/>
                </a:lnTo>
                <a:lnTo>
                  <a:pt x="3903888" y="552450"/>
                </a:lnTo>
                <a:lnTo>
                  <a:pt x="3908331" y="552450"/>
                </a:lnTo>
                <a:lnTo>
                  <a:pt x="3908306" y="553720"/>
                </a:lnTo>
                <a:close/>
              </a:path>
              <a:path w="4096384" h="836930">
                <a:moveTo>
                  <a:pt x="3908415" y="556260"/>
                </a:moveTo>
                <a:lnTo>
                  <a:pt x="3908258" y="556260"/>
                </a:lnTo>
                <a:lnTo>
                  <a:pt x="3908331" y="552450"/>
                </a:lnTo>
                <a:lnTo>
                  <a:pt x="3914936" y="552450"/>
                </a:lnTo>
                <a:lnTo>
                  <a:pt x="3914815" y="552706"/>
                </a:lnTo>
                <a:lnTo>
                  <a:pt x="3908415" y="556260"/>
                </a:lnTo>
                <a:close/>
              </a:path>
              <a:path w="4096384" h="836930">
                <a:moveTo>
                  <a:pt x="3915115" y="554182"/>
                </a:moveTo>
                <a:lnTo>
                  <a:pt x="3914579" y="553812"/>
                </a:lnTo>
                <a:lnTo>
                  <a:pt x="3914473" y="553647"/>
                </a:lnTo>
                <a:lnTo>
                  <a:pt x="3914843" y="552690"/>
                </a:lnTo>
                <a:lnTo>
                  <a:pt x="3915277" y="552450"/>
                </a:lnTo>
                <a:lnTo>
                  <a:pt x="3915115" y="554182"/>
                </a:lnTo>
                <a:close/>
              </a:path>
              <a:path w="4096384" h="836930">
                <a:moveTo>
                  <a:pt x="3920476" y="557530"/>
                </a:moveTo>
                <a:lnTo>
                  <a:pt x="3916023" y="554809"/>
                </a:lnTo>
                <a:lnTo>
                  <a:pt x="3915115" y="554182"/>
                </a:lnTo>
                <a:lnTo>
                  <a:pt x="3915277" y="552450"/>
                </a:lnTo>
                <a:lnTo>
                  <a:pt x="3921052" y="552450"/>
                </a:lnTo>
                <a:lnTo>
                  <a:pt x="3920476" y="557530"/>
                </a:lnTo>
                <a:close/>
              </a:path>
              <a:path w="4096384" h="836930">
                <a:moveTo>
                  <a:pt x="3945796" y="554990"/>
                </a:moveTo>
                <a:lnTo>
                  <a:pt x="3944114" y="554990"/>
                </a:lnTo>
                <a:lnTo>
                  <a:pt x="3944114" y="552450"/>
                </a:lnTo>
                <a:lnTo>
                  <a:pt x="3945796" y="552450"/>
                </a:lnTo>
                <a:lnTo>
                  <a:pt x="3945796" y="554990"/>
                </a:lnTo>
                <a:close/>
              </a:path>
              <a:path w="4096384" h="836930">
                <a:moveTo>
                  <a:pt x="3951581" y="554990"/>
                </a:moveTo>
                <a:lnTo>
                  <a:pt x="3945796" y="554990"/>
                </a:lnTo>
                <a:lnTo>
                  <a:pt x="3945796" y="552450"/>
                </a:lnTo>
                <a:lnTo>
                  <a:pt x="3956437" y="552450"/>
                </a:lnTo>
                <a:lnTo>
                  <a:pt x="3951336" y="553720"/>
                </a:lnTo>
                <a:lnTo>
                  <a:pt x="3952883" y="554355"/>
                </a:lnTo>
                <a:lnTo>
                  <a:pt x="3951581" y="554990"/>
                </a:lnTo>
                <a:close/>
              </a:path>
              <a:path w="4096384" h="836930">
                <a:moveTo>
                  <a:pt x="4002779" y="555842"/>
                </a:moveTo>
                <a:lnTo>
                  <a:pt x="4004459" y="552450"/>
                </a:lnTo>
                <a:lnTo>
                  <a:pt x="4004381" y="554492"/>
                </a:lnTo>
                <a:lnTo>
                  <a:pt x="4002779" y="555842"/>
                </a:lnTo>
                <a:close/>
              </a:path>
              <a:path w="4096384" h="836930">
                <a:moveTo>
                  <a:pt x="4004381" y="554492"/>
                </a:moveTo>
                <a:lnTo>
                  <a:pt x="4004459" y="552450"/>
                </a:lnTo>
                <a:lnTo>
                  <a:pt x="4006803" y="552450"/>
                </a:lnTo>
                <a:lnTo>
                  <a:pt x="4004381" y="554492"/>
                </a:lnTo>
                <a:close/>
              </a:path>
              <a:path w="4096384" h="836930">
                <a:moveTo>
                  <a:pt x="3871059" y="553720"/>
                </a:moveTo>
                <a:lnTo>
                  <a:pt x="3862828" y="553720"/>
                </a:lnTo>
                <a:lnTo>
                  <a:pt x="3867107" y="552477"/>
                </a:lnTo>
                <a:lnTo>
                  <a:pt x="3871059" y="553720"/>
                </a:lnTo>
                <a:close/>
              </a:path>
              <a:path w="4096384" h="836930">
                <a:moveTo>
                  <a:pt x="3616870" y="564552"/>
                </a:moveTo>
                <a:lnTo>
                  <a:pt x="3616583" y="563880"/>
                </a:lnTo>
                <a:lnTo>
                  <a:pt x="3616362" y="563752"/>
                </a:lnTo>
                <a:lnTo>
                  <a:pt x="3616273" y="563624"/>
                </a:lnTo>
                <a:lnTo>
                  <a:pt x="3619771" y="557530"/>
                </a:lnTo>
                <a:lnTo>
                  <a:pt x="3621914" y="552524"/>
                </a:lnTo>
                <a:lnTo>
                  <a:pt x="3622040" y="552711"/>
                </a:lnTo>
                <a:lnTo>
                  <a:pt x="3625159" y="561340"/>
                </a:lnTo>
                <a:lnTo>
                  <a:pt x="3624794" y="561340"/>
                </a:lnTo>
                <a:lnTo>
                  <a:pt x="3616870" y="564552"/>
                </a:lnTo>
                <a:close/>
              </a:path>
              <a:path w="4096384" h="836930">
                <a:moveTo>
                  <a:pt x="3625619" y="562610"/>
                </a:moveTo>
                <a:lnTo>
                  <a:pt x="3621985" y="552558"/>
                </a:lnTo>
                <a:lnTo>
                  <a:pt x="3632060" y="557478"/>
                </a:lnTo>
                <a:lnTo>
                  <a:pt x="3631950" y="557743"/>
                </a:lnTo>
                <a:lnTo>
                  <a:pt x="3628310" y="561340"/>
                </a:lnTo>
                <a:lnTo>
                  <a:pt x="3625619" y="562610"/>
                </a:lnTo>
                <a:close/>
              </a:path>
              <a:path w="4096384" h="836930">
                <a:moveTo>
                  <a:pt x="3914445" y="561340"/>
                </a:moveTo>
                <a:lnTo>
                  <a:pt x="3909240" y="561340"/>
                </a:lnTo>
                <a:lnTo>
                  <a:pt x="3908396" y="559215"/>
                </a:lnTo>
                <a:lnTo>
                  <a:pt x="3908304" y="557791"/>
                </a:lnTo>
                <a:lnTo>
                  <a:pt x="3908415" y="556260"/>
                </a:lnTo>
                <a:lnTo>
                  <a:pt x="3914843" y="552690"/>
                </a:lnTo>
                <a:lnTo>
                  <a:pt x="3914473" y="553647"/>
                </a:lnTo>
                <a:lnTo>
                  <a:pt x="3914579" y="553812"/>
                </a:lnTo>
                <a:lnTo>
                  <a:pt x="3915107" y="554177"/>
                </a:lnTo>
                <a:lnTo>
                  <a:pt x="3914445" y="561340"/>
                </a:lnTo>
                <a:close/>
              </a:path>
              <a:path w="4096384" h="836930">
                <a:moveTo>
                  <a:pt x="1573718" y="556260"/>
                </a:moveTo>
                <a:lnTo>
                  <a:pt x="1575325" y="552706"/>
                </a:lnTo>
                <a:lnTo>
                  <a:pt x="1575643" y="555511"/>
                </a:lnTo>
                <a:lnTo>
                  <a:pt x="1573718" y="55626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2996" y="554990"/>
                </a:lnTo>
                <a:lnTo>
                  <a:pt x="3603379" y="552714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1909337" y="554990"/>
                </a:moveTo>
                <a:lnTo>
                  <a:pt x="1901426" y="554990"/>
                </a:lnTo>
                <a:lnTo>
                  <a:pt x="1901256" y="553720"/>
                </a:lnTo>
                <a:lnTo>
                  <a:pt x="1906121" y="553720"/>
                </a:lnTo>
                <a:lnTo>
                  <a:pt x="1907085" y="552745"/>
                </a:lnTo>
                <a:lnTo>
                  <a:pt x="1909337" y="5549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55349" y="570230"/>
                </a:lnTo>
                <a:lnTo>
                  <a:pt x="3252481" y="563880"/>
                </a:lnTo>
                <a:lnTo>
                  <a:pt x="3244120" y="563880"/>
                </a:lnTo>
                <a:lnTo>
                  <a:pt x="3243325" y="559900"/>
                </a:lnTo>
                <a:lnTo>
                  <a:pt x="3243212" y="558606"/>
                </a:lnTo>
                <a:lnTo>
                  <a:pt x="3246317" y="553009"/>
                </a:lnTo>
                <a:lnTo>
                  <a:pt x="3246785" y="553720"/>
                </a:lnTo>
                <a:lnTo>
                  <a:pt x="3267804" y="553720"/>
                </a:lnTo>
                <a:lnTo>
                  <a:pt x="3271608" y="556260"/>
                </a:lnTo>
                <a:lnTo>
                  <a:pt x="3266900" y="556260"/>
                </a:lnTo>
                <a:lnTo>
                  <a:pt x="3264890" y="557530"/>
                </a:lnTo>
                <a:lnTo>
                  <a:pt x="3261878" y="557530"/>
                </a:lnTo>
                <a:lnTo>
                  <a:pt x="3261540" y="558800"/>
                </a:lnTo>
                <a:lnTo>
                  <a:pt x="3251316" y="558800"/>
                </a:lnTo>
                <a:lnTo>
                  <a:pt x="3249486" y="561326"/>
                </a:lnTo>
                <a:lnTo>
                  <a:pt x="3249476" y="562610"/>
                </a:lnTo>
                <a:lnTo>
                  <a:pt x="3262055" y="562610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468206" y="570230"/>
                </a:moveTo>
                <a:lnTo>
                  <a:pt x="457583" y="570230"/>
                </a:lnTo>
                <a:lnTo>
                  <a:pt x="462225" y="566420"/>
                </a:lnTo>
                <a:lnTo>
                  <a:pt x="464405" y="562833"/>
                </a:lnTo>
                <a:lnTo>
                  <a:pt x="464467" y="562488"/>
                </a:lnTo>
                <a:lnTo>
                  <a:pt x="458736" y="553097"/>
                </a:lnTo>
                <a:lnTo>
                  <a:pt x="459914" y="553602"/>
                </a:lnTo>
                <a:lnTo>
                  <a:pt x="470414" y="553720"/>
                </a:lnTo>
                <a:lnTo>
                  <a:pt x="467560" y="556260"/>
                </a:lnTo>
                <a:lnTo>
                  <a:pt x="466218" y="560070"/>
                </a:lnTo>
                <a:lnTo>
                  <a:pt x="472851" y="561326"/>
                </a:lnTo>
                <a:lnTo>
                  <a:pt x="472562" y="566420"/>
                </a:lnTo>
                <a:lnTo>
                  <a:pt x="471914" y="566420"/>
                </a:lnTo>
                <a:lnTo>
                  <a:pt x="470383" y="567690"/>
                </a:lnTo>
                <a:lnTo>
                  <a:pt x="468206" y="570230"/>
                </a:lnTo>
                <a:close/>
              </a:path>
              <a:path w="4096384" h="836930">
                <a:moveTo>
                  <a:pt x="1610426" y="565150"/>
                </a:moveTo>
                <a:lnTo>
                  <a:pt x="1606394" y="561326"/>
                </a:lnTo>
                <a:lnTo>
                  <a:pt x="1605397" y="560070"/>
                </a:lnTo>
                <a:lnTo>
                  <a:pt x="1603550" y="560070"/>
                </a:lnTo>
                <a:lnTo>
                  <a:pt x="1612494" y="553182"/>
                </a:lnTo>
                <a:lnTo>
                  <a:pt x="1613180" y="553322"/>
                </a:lnTo>
                <a:lnTo>
                  <a:pt x="1613059" y="554492"/>
                </a:lnTo>
                <a:lnTo>
                  <a:pt x="1611743" y="561410"/>
                </a:lnTo>
                <a:lnTo>
                  <a:pt x="1610426" y="565150"/>
                </a:lnTo>
                <a:close/>
              </a:path>
              <a:path w="4096384" h="836930">
                <a:moveTo>
                  <a:pt x="1604225" y="553720"/>
                </a:moveTo>
                <a:lnTo>
                  <a:pt x="1603387" y="553720"/>
                </a:lnTo>
                <a:lnTo>
                  <a:pt x="1605012" y="553322"/>
                </a:lnTo>
                <a:lnTo>
                  <a:pt x="1604225" y="553720"/>
                </a:lnTo>
                <a:close/>
              </a:path>
              <a:path w="4096384" h="836930">
                <a:moveTo>
                  <a:pt x="1613482" y="565150"/>
                </a:moveTo>
                <a:lnTo>
                  <a:pt x="1610426" y="565150"/>
                </a:lnTo>
                <a:lnTo>
                  <a:pt x="1611743" y="561410"/>
                </a:lnTo>
                <a:lnTo>
                  <a:pt x="1613276" y="553342"/>
                </a:lnTo>
                <a:lnTo>
                  <a:pt x="1615120" y="553720"/>
                </a:lnTo>
                <a:lnTo>
                  <a:pt x="1617969" y="554990"/>
                </a:lnTo>
                <a:lnTo>
                  <a:pt x="1622493" y="554990"/>
                </a:lnTo>
                <a:lnTo>
                  <a:pt x="1620694" y="558702"/>
                </a:lnTo>
                <a:lnTo>
                  <a:pt x="1619865" y="561340"/>
                </a:lnTo>
                <a:lnTo>
                  <a:pt x="1617444" y="561340"/>
                </a:lnTo>
                <a:lnTo>
                  <a:pt x="1616340" y="563880"/>
                </a:lnTo>
                <a:lnTo>
                  <a:pt x="1613261" y="563880"/>
                </a:lnTo>
                <a:lnTo>
                  <a:pt x="1613482" y="565150"/>
                </a:lnTo>
                <a:close/>
              </a:path>
              <a:path w="4096384" h="836930">
                <a:moveTo>
                  <a:pt x="3085946" y="557530"/>
                </a:moveTo>
                <a:lnTo>
                  <a:pt x="3084522" y="557530"/>
                </a:lnTo>
                <a:lnTo>
                  <a:pt x="3082921" y="553458"/>
                </a:lnTo>
                <a:lnTo>
                  <a:pt x="3084031" y="554990"/>
                </a:lnTo>
                <a:lnTo>
                  <a:pt x="3095588" y="554990"/>
                </a:lnTo>
                <a:lnTo>
                  <a:pt x="3096092" y="556260"/>
                </a:lnTo>
                <a:lnTo>
                  <a:pt x="3086696" y="556260"/>
                </a:lnTo>
                <a:lnTo>
                  <a:pt x="3085946" y="55753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647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720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97860" y="557530"/>
                </a:moveTo>
                <a:lnTo>
                  <a:pt x="90232" y="557530"/>
                </a:lnTo>
                <a:lnTo>
                  <a:pt x="90190" y="555894"/>
                </a:lnTo>
                <a:lnTo>
                  <a:pt x="91738" y="554990"/>
                </a:lnTo>
                <a:lnTo>
                  <a:pt x="93251" y="553720"/>
                </a:lnTo>
                <a:lnTo>
                  <a:pt x="97860" y="557530"/>
                </a:lnTo>
                <a:close/>
              </a:path>
              <a:path w="4096384" h="836930">
                <a:moveTo>
                  <a:pt x="106512" y="568960"/>
                </a:moveTo>
                <a:lnTo>
                  <a:pt x="105489" y="568960"/>
                </a:lnTo>
                <a:lnTo>
                  <a:pt x="102634" y="561340"/>
                </a:lnTo>
                <a:lnTo>
                  <a:pt x="102454" y="561326"/>
                </a:lnTo>
                <a:lnTo>
                  <a:pt x="93251" y="553720"/>
                </a:lnTo>
                <a:lnTo>
                  <a:pt x="120071" y="553720"/>
                </a:lnTo>
                <a:lnTo>
                  <a:pt x="120071" y="554990"/>
                </a:lnTo>
                <a:lnTo>
                  <a:pt x="104814" y="554990"/>
                </a:lnTo>
                <a:lnTo>
                  <a:pt x="104435" y="555946"/>
                </a:lnTo>
                <a:lnTo>
                  <a:pt x="104539" y="556836"/>
                </a:lnTo>
                <a:lnTo>
                  <a:pt x="105318" y="558800"/>
                </a:lnTo>
                <a:lnTo>
                  <a:pt x="128620" y="558800"/>
                </a:lnTo>
                <a:lnTo>
                  <a:pt x="129122" y="560070"/>
                </a:lnTo>
                <a:lnTo>
                  <a:pt x="111356" y="560070"/>
                </a:lnTo>
                <a:lnTo>
                  <a:pt x="111255" y="563360"/>
                </a:lnTo>
                <a:lnTo>
                  <a:pt x="111185" y="563880"/>
                </a:lnTo>
                <a:lnTo>
                  <a:pt x="113756" y="566420"/>
                </a:lnTo>
                <a:lnTo>
                  <a:pt x="107496" y="566420"/>
                </a:lnTo>
                <a:lnTo>
                  <a:pt x="106512" y="568960"/>
                </a:lnTo>
                <a:close/>
              </a:path>
              <a:path w="4096384" h="836930">
                <a:moveTo>
                  <a:pt x="128118" y="557530"/>
                </a:moveTo>
                <a:lnTo>
                  <a:pt x="120071" y="557530"/>
                </a:lnTo>
                <a:lnTo>
                  <a:pt x="120071" y="553720"/>
                </a:lnTo>
                <a:lnTo>
                  <a:pt x="126611" y="553720"/>
                </a:lnTo>
                <a:lnTo>
                  <a:pt x="128118" y="557530"/>
                </a:lnTo>
                <a:close/>
              </a:path>
              <a:path w="4096384" h="836930">
                <a:moveTo>
                  <a:pt x="304793" y="574040"/>
                </a:moveTo>
                <a:lnTo>
                  <a:pt x="303326" y="567690"/>
                </a:lnTo>
                <a:lnTo>
                  <a:pt x="298464" y="563880"/>
                </a:lnTo>
                <a:lnTo>
                  <a:pt x="293365" y="558875"/>
                </a:lnTo>
                <a:lnTo>
                  <a:pt x="290879" y="553720"/>
                </a:lnTo>
                <a:lnTo>
                  <a:pt x="293897" y="553720"/>
                </a:lnTo>
                <a:lnTo>
                  <a:pt x="300150" y="557530"/>
                </a:lnTo>
                <a:lnTo>
                  <a:pt x="306650" y="562569"/>
                </a:lnTo>
                <a:lnTo>
                  <a:pt x="306760" y="562766"/>
                </a:lnTo>
                <a:lnTo>
                  <a:pt x="309459" y="569924"/>
                </a:lnTo>
                <a:lnTo>
                  <a:pt x="309374" y="570390"/>
                </a:lnTo>
                <a:lnTo>
                  <a:pt x="304793" y="574040"/>
                </a:lnTo>
                <a:close/>
              </a:path>
              <a:path w="4096384" h="836930">
                <a:moveTo>
                  <a:pt x="308145" y="584200"/>
                </a:moveTo>
                <a:lnTo>
                  <a:pt x="304629" y="584200"/>
                </a:lnTo>
                <a:lnTo>
                  <a:pt x="304629" y="574040"/>
                </a:lnTo>
                <a:lnTo>
                  <a:pt x="304793" y="574040"/>
                </a:lnTo>
                <a:lnTo>
                  <a:pt x="309374" y="570390"/>
                </a:lnTo>
                <a:lnTo>
                  <a:pt x="293897" y="553720"/>
                </a:lnTo>
                <a:lnTo>
                  <a:pt x="301611" y="553720"/>
                </a:lnTo>
                <a:lnTo>
                  <a:pt x="304321" y="555208"/>
                </a:lnTo>
                <a:lnTo>
                  <a:pt x="308123" y="557530"/>
                </a:lnTo>
                <a:lnTo>
                  <a:pt x="310871" y="558800"/>
                </a:lnTo>
                <a:lnTo>
                  <a:pt x="319303" y="558800"/>
                </a:lnTo>
                <a:lnTo>
                  <a:pt x="316356" y="562610"/>
                </a:lnTo>
                <a:lnTo>
                  <a:pt x="313842" y="562610"/>
                </a:lnTo>
                <a:lnTo>
                  <a:pt x="312956" y="564856"/>
                </a:lnTo>
                <a:lnTo>
                  <a:pt x="313056" y="565561"/>
                </a:lnTo>
                <a:lnTo>
                  <a:pt x="313508" y="566420"/>
                </a:lnTo>
                <a:lnTo>
                  <a:pt x="317194" y="566420"/>
                </a:lnTo>
                <a:lnTo>
                  <a:pt x="321639" y="572770"/>
                </a:lnTo>
                <a:lnTo>
                  <a:pt x="317194" y="572770"/>
                </a:lnTo>
                <a:lnTo>
                  <a:pt x="316356" y="574040"/>
                </a:lnTo>
                <a:lnTo>
                  <a:pt x="307641" y="576580"/>
                </a:lnTo>
                <a:lnTo>
                  <a:pt x="313848" y="579123"/>
                </a:lnTo>
                <a:lnTo>
                  <a:pt x="320887" y="582930"/>
                </a:lnTo>
                <a:lnTo>
                  <a:pt x="309651" y="582930"/>
                </a:lnTo>
                <a:lnTo>
                  <a:pt x="308145" y="584200"/>
                </a:lnTo>
                <a:close/>
              </a:path>
              <a:path w="4096384" h="836930">
                <a:moveTo>
                  <a:pt x="316356" y="562610"/>
                </a:moveTo>
                <a:lnTo>
                  <a:pt x="323232" y="553720"/>
                </a:lnTo>
                <a:lnTo>
                  <a:pt x="323353" y="555894"/>
                </a:lnTo>
                <a:lnTo>
                  <a:pt x="323466" y="556297"/>
                </a:lnTo>
                <a:lnTo>
                  <a:pt x="327756" y="558800"/>
                </a:lnTo>
                <a:lnTo>
                  <a:pt x="323232" y="560070"/>
                </a:lnTo>
                <a:lnTo>
                  <a:pt x="316356" y="562610"/>
                </a:lnTo>
                <a:close/>
              </a:path>
              <a:path w="4096384" h="836930">
                <a:moveTo>
                  <a:pt x="328260" y="566420"/>
                </a:moveTo>
                <a:lnTo>
                  <a:pt x="314346" y="566420"/>
                </a:lnTo>
                <a:lnTo>
                  <a:pt x="315566" y="564112"/>
                </a:lnTo>
                <a:lnTo>
                  <a:pt x="315612" y="563782"/>
                </a:lnTo>
                <a:lnTo>
                  <a:pt x="314687" y="562610"/>
                </a:lnTo>
                <a:lnTo>
                  <a:pt x="316356" y="562610"/>
                </a:lnTo>
                <a:lnTo>
                  <a:pt x="323232" y="560070"/>
                </a:lnTo>
                <a:lnTo>
                  <a:pt x="327756" y="558800"/>
                </a:lnTo>
                <a:lnTo>
                  <a:pt x="323466" y="556297"/>
                </a:lnTo>
                <a:lnTo>
                  <a:pt x="323353" y="555894"/>
                </a:lnTo>
                <a:lnTo>
                  <a:pt x="323232" y="553720"/>
                </a:lnTo>
                <a:lnTo>
                  <a:pt x="339011" y="553720"/>
                </a:lnTo>
                <a:lnTo>
                  <a:pt x="338652" y="554990"/>
                </a:lnTo>
                <a:lnTo>
                  <a:pt x="346532" y="554990"/>
                </a:lnTo>
                <a:lnTo>
                  <a:pt x="345560" y="556260"/>
                </a:lnTo>
                <a:lnTo>
                  <a:pt x="336978" y="556260"/>
                </a:lnTo>
                <a:lnTo>
                  <a:pt x="332316" y="557530"/>
                </a:lnTo>
                <a:lnTo>
                  <a:pt x="334127" y="560070"/>
                </a:lnTo>
                <a:lnTo>
                  <a:pt x="326080" y="560070"/>
                </a:lnTo>
                <a:lnTo>
                  <a:pt x="326080" y="565150"/>
                </a:lnTo>
                <a:lnTo>
                  <a:pt x="327088" y="565150"/>
                </a:lnTo>
                <a:lnTo>
                  <a:pt x="328260" y="566420"/>
                </a:lnTo>
                <a:close/>
              </a:path>
              <a:path w="4096384" h="836930">
                <a:moveTo>
                  <a:pt x="404616" y="561340"/>
                </a:moveTo>
                <a:lnTo>
                  <a:pt x="399732" y="558914"/>
                </a:lnTo>
                <a:lnTo>
                  <a:pt x="399614" y="558322"/>
                </a:lnTo>
                <a:lnTo>
                  <a:pt x="400703" y="553720"/>
                </a:lnTo>
                <a:lnTo>
                  <a:pt x="403604" y="557392"/>
                </a:lnTo>
                <a:lnTo>
                  <a:pt x="403728" y="557597"/>
                </a:lnTo>
                <a:lnTo>
                  <a:pt x="404616" y="561340"/>
                </a:lnTo>
                <a:close/>
              </a:path>
              <a:path w="4096384" h="836930">
                <a:moveTo>
                  <a:pt x="407526" y="561340"/>
                </a:moveTo>
                <a:lnTo>
                  <a:pt x="404616" y="561340"/>
                </a:lnTo>
                <a:lnTo>
                  <a:pt x="403728" y="557597"/>
                </a:lnTo>
                <a:lnTo>
                  <a:pt x="400703" y="553720"/>
                </a:lnTo>
                <a:lnTo>
                  <a:pt x="409395" y="553720"/>
                </a:lnTo>
                <a:lnTo>
                  <a:pt x="415783" y="560070"/>
                </a:lnTo>
                <a:lnTo>
                  <a:pt x="408891" y="560070"/>
                </a:lnTo>
                <a:lnTo>
                  <a:pt x="407526" y="561340"/>
                </a:lnTo>
                <a:close/>
              </a:path>
              <a:path w="4096384" h="836930">
                <a:moveTo>
                  <a:pt x="419950" y="563880"/>
                </a:moveTo>
                <a:lnTo>
                  <a:pt x="419616" y="563880"/>
                </a:lnTo>
                <a:lnTo>
                  <a:pt x="419698" y="558388"/>
                </a:lnTo>
                <a:lnTo>
                  <a:pt x="420625" y="553720"/>
                </a:lnTo>
                <a:lnTo>
                  <a:pt x="428233" y="553720"/>
                </a:lnTo>
                <a:lnTo>
                  <a:pt x="424027" y="556133"/>
                </a:lnTo>
                <a:lnTo>
                  <a:pt x="424041" y="556336"/>
                </a:lnTo>
                <a:lnTo>
                  <a:pt x="427664" y="557530"/>
                </a:lnTo>
                <a:lnTo>
                  <a:pt x="421627" y="557530"/>
                </a:lnTo>
                <a:lnTo>
                  <a:pt x="419950" y="563880"/>
                </a:lnTo>
                <a:close/>
              </a:path>
              <a:path w="4096384" h="836930">
                <a:moveTo>
                  <a:pt x="472851" y="561326"/>
                </a:moveTo>
                <a:lnTo>
                  <a:pt x="466218" y="560070"/>
                </a:lnTo>
                <a:lnTo>
                  <a:pt x="467560" y="556260"/>
                </a:lnTo>
                <a:lnTo>
                  <a:pt x="470414" y="553720"/>
                </a:lnTo>
                <a:lnTo>
                  <a:pt x="473047" y="556260"/>
                </a:lnTo>
                <a:lnTo>
                  <a:pt x="475994" y="560070"/>
                </a:lnTo>
                <a:lnTo>
                  <a:pt x="472923" y="560070"/>
                </a:lnTo>
                <a:lnTo>
                  <a:pt x="472851" y="561326"/>
                </a:lnTo>
                <a:close/>
              </a:path>
              <a:path w="4096384" h="836930">
                <a:moveTo>
                  <a:pt x="514495" y="563880"/>
                </a:moveTo>
                <a:lnTo>
                  <a:pt x="511306" y="563880"/>
                </a:lnTo>
                <a:lnTo>
                  <a:pt x="510134" y="553720"/>
                </a:lnTo>
                <a:lnTo>
                  <a:pt x="519354" y="553720"/>
                </a:lnTo>
                <a:lnTo>
                  <a:pt x="520379" y="560070"/>
                </a:lnTo>
                <a:lnTo>
                  <a:pt x="515667" y="560070"/>
                </a:lnTo>
                <a:lnTo>
                  <a:pt x="514495" y="56388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9354" y="553720"/>
                </a:lnTo>
                <a:lnTo>
                  <a:pt x="525164" y="553720"/>
                </a:lnTo>
                <a:lnTo>
                  <a:pt x="528069" y="554990"/>
                </a:lnTo>
                <a:lnTo>
                  <a:pt x="525636" y="558924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611267" y="577850"/>
                </a:moveTo>
                <a:lnTo>
                  <a:pt x="611714" y="574167"/>
                </a:lnTo>
                <a:lnTo>
                  <a:pt x="611799" y="570316"/>
                </a:lnTo>
                <a:lnTo>
                  <a:pt x="611673" y="566644"/>
                </a:lnTo>
                <a:lnTo>
                  <a:pt x="611547" y="565100"/>
                </a:lnTo>
                <a:lnTo>
                  <a:pt x="602158" y="558800"/>
                </a:lnTo>
                <a:lnTo>
                  <a:pt x="601900" y="557481"/>
                </a:lnTo>
                <a:lnTo>
                  <a:pt x="601781" y="555894"/>
                </a:lnTo>
                <a:lnTo>
                  <a:pt x="602498" y="553720"/>
                </a:lnTo>
                <a:lnTo>
                  <a:pt x="606355" y="553720"/>
                </a:lnTo>
                <a:lnTo>
                  <a:pt x="614115" y="562766"/>
                </a:lnTo>
                <a:lnTo>
                  <a:pt x="614062" y="563880"/>
                </a:lnTo>
                <a:lnTo>
                  <a:pt x="615070" y="563880"/>
                </a:lnTo>
                <a:lnTo>
                  <a:pt x="618757" y="570230"/>
                </a:lnTo>
                <a:lnTo>
                  <a:pt x="623647" y="570230"/>
                </a:lnTo>
                <a:lnTo>
                  <a:pt x="616242" y="576580"/>
                </a:lnTo>
                <a:lnTo>
                  <a:pt x="611267" y="577850"/>
                </a:lnTo>
                <a:close/>
              </a:path>
              <a:path w="4096384" h="836930">
                <a:moveTo>
                  <a:pt x="614173" y="562833"/>
                </a:moveTo>
                <a:lnTo>
                  <a:pt x="606355" y="553720"/>
                </a:lnTo>
                <a:lnTo>
                  <a:pt x="615070" y="553720"/>
                </a:lnTo>
                <a:lnTo>
                  <a:pt x="614709" y="557791"/>
                </a:lnTo>
                <a:lnTo>
                  <a:pt x="614173" y="562833"/>
                </a:lnTo>
                <a:close/>
              </a:path>
              <a:path w="4096384" h="836930">
                <a:moveTo>
                  <a:pt x="670665" y="558215"/>
                </a:moveTo>
                <a:lnTo>
                  <a:pt x="669378" y="553720"/>
                </a:lnTo>
                <a:lnTo>
                  <a:pt x="671213" y="556260"/>
                </a:lnTo>
                <a:lnTo>
                  <a:pt x="673848" y="556260"/>
                </a:lnTo>
                <a:lnTo>
                  <a:pt x="670665" y="558215"/>
                </a:lnTo>
                <a:close/>
              </a:path>
              <a:path w="4096384" h="836930">
                <a:moveTo>
                  <a:pt x="671213" y="556260"/>
                </a:moveTo>
                <a:lnTo>
                  <a:pt x="669378" y="553720"/>
                </a:lnTo>
                <a:lnTo>
                  <a:pt x="672393" y="553720"/>
                </a:lnTo>
                <a:lnTo>
                  <a:pt x="671213" y="556260"/>
                </a:lnTo>
                <a:close/>
              </a:path>
              <a:path w="4096384" h="836930">
                <a:moveTo>
                  <a:pt x="714750" y="558800"/>
                </a:moveTo>
                <a:lnTo>
                  <a:pt x="711959" y="558800"/>
                </a:lnTo>
                <a:lnTo>
                  <a:pt x="709104" y="557530"/>
                </a:lnTo>
                <a:lnTo>
                  <a:pt x="708972" y="557025"/>
                </a:lnTo>
                <a:lnTo>
                  <a:pt x="708887" y="556133"/>
                </a:lnTo>
                <a:lnTo>
                  <a:pt x="711121" y="553720"/>
                </a:lnTo>
                <a:lnTo>
                  <a:pt x="713629" y="553720"/>
                </a:lnTo>
                <a:lnTo>
                  <a:pt x="714470" y="556260"/>
                </a:lnTo>
                <a:lnTo>
                  <a:pt x="714303" y="556260"/>
                </a:lnTo>
                <a:lnTo>
                  <a:pt x="714750" y="558800"/>
                </a:lnTo>
                <a:close/>
              </a:path>
              <a:path w="4096384" h="836930">
                <a:moveTo>
                  <a:pt x="983064" y="553807"/>
                </a:moveTo>
                <a:lnTo>
                  <a:pt x="982838" y="553720"/>
                </a:lnTo>
                <a:lnTo>
                  <a:pt x="983172" y="553720"/>
                </a:lnTo>
                <a:close/>
              </a:path>
              <a:path w="4096384" h="836930">
                <a:moveTo>
                  <a:pt x="983278" y="553777"/>
                </a:moveTo>
                <a:lnTo>
                  <a:pt x="983676" y="553720"/>
                </a:lnTo>
                <a:lnTo>
                  <a:pt x="983278" y="553777"/>
                </a:lnTo>
                <a:close/>
              </a:path>
              <a:path w="4096384" h="836930">
                <a:moveTo>
                  <a:pt x="1034134" y="561340"/>
                </a:moveTo>
                <a:lnTo>
                  <a:pt x="1027599" y="553720"/>
                </a:lnTo>
                <a:lnTo>
                  <a:pt x="1034304" y="553720"/>
                </a:lnTo>
                <a:lnTo>
                  <a:pt x="1040839" y="554990"/>
                </a:lnTo>
                <a:lnTo>
                  <a:pt x="1034215" y="560009"/>
                </a:lnTo>
                <a:lnTo>
                  <a:pt x="1034134" y="561340"/>
                </a:lnTo>
                <a:close/>
              </a:path>
              <a:path w="4096384" h="836930">
                <a:moveTo>
                  <a:pt x="1214168" y="560070"/>
                </a:moveTo>
                <a:lnTo>
                  <a:pt x="1210475" y="560070"/>
                </a:lnTo>
                <a:lnTo>
                  <a:pt x="1207797" y="558800"/>
                </a:lnTo>
                <a:lnTo>
                  <a:pt x="1207396" y="557791"/>
                </a:lnTo>
                <a:lnTo>
                  <a:pt x="1207351" y="557481"/>
                </a:lnTo>
                <a:lnTo>
                  <a:pt x="1208754" y="556297"/>
                </a:lnTo>
                <a:lnTo>
                  <a:pt x="1210141" y="553720"/>
                </a:lnTo>
                <a:lnTo>
                  <a:pt x="1214168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14168" y="560070"/>
                </a:lnTo>
                <a:lnTo>
                  <a:pt x="1210141" y="553720"/>
                </a:lnTo>
                <a:lnTo>
                  <a:pt x="1219197" y="553720"/>
                </a:lnTo>
                <a:lnTo>
                  <a:pt x="1221313" y="558800"/>
                </a:lnTo>
                <a:lnTo>
                  <a:pt x="1235342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23931" y="558800"/>
                </a:moveTo>
                <a:lnTo>
                  <a:pt x="1221313" y="558800"/>
                </a:lnTo>
                <a:lnTo>
                  <a:pt x="1219197" y="553720"/>
                </a:lnTo>
                <a:lnTo>
                  <a:pt x="1223381" y="553720"/>
                </a:lnTo>
                <a:lnTo>
                  <a:pt x="1225107" y="556093"/>
                </a:lnTo>
                <a:lnTo>
                  <a:pt x="1225066" y="556577"/>
                </a:lnTo>
                <a:lnTo>
                  <a:pt x="1223931" y="558800"/>
                </a:lnTo>
                <a:close/>
              </a:path>
              <a:path w="4096384" h="836930">
                <a:moveTo>
                  <a:pt x="1260933" y="560070"/>
                </a:moveTo>
                <a:lnTo>
                  <a:pt x="1260265" y="553720"/>
                </a:lnTo>
                <a:lnTo>
                  <a:pt x="1266970" y="553720"/>
                </a:lnTo>
                <a:lnTo>
                  <a:pt x="1266466" y="558800"/>
                </a:lnTo>
                <a:lnTo>
                  <a:pt x="1263781" y="558800"/>
                </a:lnTo>
                <a:lnTo>
                  <a:pt x="1260933" y="560070"/>
                </a:lnTo>
                <a:close/>
              </a:path>
              <a:path w="4096384" h="836930">
                <a:moveTo>
                  <a:pt x="1274259" y="560070"/>
                </a:moveTo>
                <a:lnTo>
                  <a:pt x="1260933" y="560070"/>
                </a:lnTo>
                <a:lnTo>
                  <a:pt x="1263781" y="558800"/>
                </a:lnTo>
                <a:lnTo>
                  <a:pt x="1266466" y="558800"/>
                </a:lnTo>
                <a:lnTo>
                  <a:pt x="1266970" y="553720"/>
                </a:lnTo>
                <a:lnTo>
                  <a:pt x="1306021" y="553720"/>
                </a:lnTo>
                <a:lnTo>
                  <a:pt x="1303848" y="554990"/>
                </a:lnTo>
                <a:lnTo>
                  <a:pt x="1276189" y="554990"/>
                </a:lnTo>
                <a:lnTo>
                  <a:pt x="1274513" y="556260"/>
                </a:lnTo>
                <a:lnTo>
                  <a:pt x="1273911" y="557392"/>
                </a:lnTo>
                <a:lnTo>
                  <a:pt x="1274033" y="558924"/>
                </a:lnTo>
                <a:lnTo>
                  <a:pt x="1274259" y="560070"/>
                </a:lnTo>
                <a:close/>
              </a:path>
              <a:path w="4096384" h="836930">
                <a:moveTo>
                  <a:pt x="1307534" y="558800"/>
                </a:moveTo>
                <a:lnTo>
                  <a:pt x="1303848" y="558800"/>
                </a:lnTo>
                <a:lnTo>
                  <a:pt x="1301782" y="557597"/>
                </a:lnTo>
                <a:lnTo>
                  <a:pt x="1301667" y="556260"/>
                </a:lnTo>
                <a:lnTo>
                  <a:pt x="1306021" y="553720"/>
                </a:lnTo>
                <a:lnTo>
                  <a:pt x="1307534" y="558800"/>
                </a:lnTo>
                <a:close/>
              </a:path>
              <a:path w="4096384" h="836930">
                <a:moveTo>
                  <a:pt x="1315745" y="558800"/>
                </a:moveTo>
                <a:lnTo>
                  <a:pt x="1307534" y="558800"/>
                </a:lnTo>
                <a:lnTo>
                  <a:pt x="1306021" y="553720"/>
                </a:lnTo>
                <a:lnTo>
                  <a:pt x="1332408" y="553720"/>
                </a:lnTo>
                <a:lnTo>
                  <a:pt x="1331336" y="554990"/>
                </a:lnTo>
                <a:lnTo>
                  <a:pt x="1316249" y="554990"/>
                </a:lnTo>
                <a:lnTo>
                  <a:pt x="1315330" y="557304"/>
                </a:lnTo>
                <a:lnTo>
                  <a:pt x="1315441" y="558033"/>
                </a:lnTo>
                <a:lnTo>
                  <a:pt x="1315745" y="558800"/>
                </a:lnTo>
                <a:close/>
              </a:path>
              <a:path w="4096384" h="836930">
                <a:moveTo>
                  <a:pt x="1422358" y="560070"/>
                </a:moveTo>
                <a:lnTo>
                  <a:pt x="1424538" y="554990"/>
                </a:lnTo>
                <a:lnTo>
                  <a:pt x="1426378" y="553720"/>
                </a:lnTo>
                <a:lnTo>
                  <a:pt x="1422358" y="560070"/>
                </a:lnTo>
                <a:close/>
              </a:path>
              <a:path w="4096384" h="836930">
                <a:moveTo>
                  <a:pt x="1463215" y="557763"/>
                </a:moveTo>
                <a:lnTo>
                  <a:pt x="1463590" y="553720"/>
                </a:lnTo>
                <a:lnTo>
                  <a:pt x="1477504" y="553720"/>
                </a:lnTo>
                <a:lnTo>
                  <a:pt x="1481865" y="556260"/>
                </a:lnTo>
                <a:lnTo>
                  <a:pt x="1465102" y="556260"/>
                </a:lnTo>
                <a:lnTo>
                  <a:pt x="1463215" y="557763"/>
                </a:lnTo>
                <a:close/>
              </a:path>
              <a:path w="4096384" h="836930">
                <a:moveTo>
                  <a:pt x="1482703" y="562610"/>
                </a:moveTo>
                <a:lnTo>
                  <a:pt x="1488733" y="553720"/>
                </a:lnTo>
                <a:lnTo>
                  <a:pt x="1488859" y="560070"/>
                </a:lnTo>
                <a:lnTo>
                  <a:pt x="1488985" y="561340"/>
                </a:lnTo>
                <a:lnTo>
                  <a:pt x="1485551" y="561340"/>
                </a:lnTo>
                <a:lnTo>
                  <a:pt x="1482703" y="562610"/>
                </a:lnTo>
                <a:close/>
              </a:path>
              <a:path w="4096384" h="836930">
                <a:moveTo>
                  <a:pt x="1494435" y="554990"/>
                </a:moveTo>
                <a:lnTo>
                  <a:pt x="1493932" y="554990"/>
                </a:lnTo>
                <a:lnTo>
                  <a:pt x="1492968" y="554177"/>
                </a:lnTo>
                <a:lnTo>
                  <a:pt x="1493932" y="553720"/>
                </a:lnTo>
                <a:lnTo>
                  <a:pt x="1494435" y="554990"/>
                </a:lnTo>
                <a:close/>
              </a:path>
              <a:path w="4096384" h="836930">
                <a:moveTo>
                  <a:pt x="1498540" y="558800"/>
                </a:moveTo>
                <a:lnTo>
                  <a:pt x="1495943" y="558800"/>
                </a:lnTo>
                <a:lnTo>
                  <a:pt x="1493932" y="553720"/>
                </a:lnTo>
                <a:lnTo>
                  <a:pt x="1495438" y="553720"/>
                </a:lnTo>
                <a:lnTo>
                  <a:pt x="1495438" y="554990"/>
                </a:lnTo>
                <a:lnTo>
                  <a:pt x="1501312" y="554990"/>
                </a:lnTo>
                <a:lnTo>
                  <a:pt x="1501402" y="557791"/>
                </a:lnTo>
                <a:lnTo>
                  <a:pt x="1498540" y="558800"/>
                </a:lnTo>
                <a:close/>
              </a:path>
              <a:path w="4096384" h="836930">
                <a:moveTo>
                  <a:pt x="1562489" y="556260"/>
                </a:moveTo>
                <a:lnTo>
                  <a:pt x="1558462" y="555208"/>
                </a:lnTo>
                <a:lnTo>
                  <a:pt x="1558462" y="553720"/>
                </a:lnTo>
                <a:lnTo>
                  <a:pt x="1562820" y="553720"/>
                </a:lnTo>
                <a:lnTo>
                  <a:pt x="1562489" y="556260"/>
                </a:lnTo>
                <a:close/>
              </a:path>
              <a:path w="4096384" h="836930">
                <a:moveTo>
                  <a:pt x="1590682" y="563752"/>
                </a:moveTo>
                <a:lnTo>
                  <a:pt x="1593663" y="553720"/>
                </a:lnTo>
                <a:lnTo>
                  <a:pt x="1596823" y="561340"/>
                </a:lnTo>
                <a:lnTo>
                  <a:pt x="1595843" y="561340"/>
                </a:lnTo>
                <a:lnTo>
                  <a:pt x="1593244" y="562610"/>
                </a:lnTo>
                <a:lnTo>
                  <a:pt x="1592491" y="562610"/>
                </a:lnTo>
                <a:lnTo>
                  <a:pt x="1590682" y="563752"/>
                </a:lnTo>
                <a:close/>
              </a:path>
              <a:path w="4096384" h="836930">
                <a:moveTo>
                  <a:pt x="1607745" y="562610"/>
                </a:moveTo>
                <a:lnTo>
                  <a:pt x="1597349" y="562610"/>
                </a:lnTo>
                <a:lnTo>
                  <a:pt x="1593663" y="553720"/>
                </a:lnTo>
                <a:lnTo>
                  <a:pt x="1597753" y="553720"/>
                </a:lnTo>
                <a:lnTo>
                  <a:pt x="1596682" y="556260"/>
                </a:lnTo>
                <a:lnTo>
                  <a:pt x="1598106" y="556260"/>
                </a:lnTo>
                <a:lnTo>
                  <a:pt x="1598024" y="557530"/>
                </a:lnTo>
                <a:lnTo>
                  <a:pt x="1606848" y="557530"/>
                </a:lnTo>
                <a:lnTo>
                  <a:pt x="1603550" y="560070"/>
                </a:lnTo>
                <a:lnTo>
                  <a:pt x="1605397" y="560070"/>
                </a:lnTo>
                <a:lnTo>
                  <a:pt x="1606394" y="561326"/>
                </a:lnTo>
                <a:lnTo>
                  <a:pt x="1607745" y="562610"/>
                </a:lnTo>
                <a:close/>
              </a:path>
              <a:path w="4096384" h="836930">
                <a:moveTo>
                  <a:pt x="1642104" y="566420"/>
                </a:moveTo>
                <a:lnTo>
                  <a:pt x="1639420" y="566420"/>
                </a:lnTo>
                <a:lnTo>
                  <a:pt x="1634350" y="562623"/>
                </a:lnTo>
                <a:lnTo>
                  <a:pt x="1631453" y="559007"/>
                </a:lnTo>
                <a:lnTo>
                  <a:pt x="1631343" y="558758"/>
                </a:lnTo>
                <a:lnTo>
                  <a:pt x="1634731" y="556260"/>
                </a:lnTo>
                <a:lnTo>
                  <a:pt x="1635903" y="556260"/>
                </a:lnTo>
                <a:lnTo>
                  <a:pt x="1640598" y="553720"/>
                </a:lnTo>
                <a:lnTo>
                  <a:pt x="1640138" y="557197"/>
                </a:lnTo>
                <a:lnTo>
                  <a:pt x="1640022" y="557621"/>
                </a:lnTo>
                <a:lnTo>
                  <a:pt x="1639092" y="558800"/>
                </a:lnTo>
                <a:lnTo>
                  <a:pt x="1637246" y="558800"/>
                </a:lnTo>
                <a:lnTo>
                  <a:pt x="1637246" y="562610"/>
                </a:lnTo>
                <a:lnTo>
                  <a:pt x="1642104" y="562610"/>
                </a:lnTo>
                <a:lnTo>
                  <a:pt x="1642104" y="566420"/>
                </a:lnTo>
                <a:close/>
              </a:path>
              <a:path w="4096384" h="836930">
                <a:moveTo>
                  <a:pt x="1878226" y="564112"/>
                </a:moveTo>
                <a:lnTo>
                  <a:pt x="1876131" y="562623"/>
                </a:lnTo>
                <a:lnTo>
                  <a:pt x="1871115" y="560168"/>
                </a:lnTo>
                <a:lnTo>
                  <a:pt x="1871038" y="560009"/>
                </a:lnTo>
                <a:lnTo>
                  <a:pt x="1875975" y="557597"/>
                </a:lnTo>
                <a:lnTo>
                  <a:pt x="1876067" y="557197"/>
                </a:lnTo>
                <a:lnTo>
                  <a:pt x="1875942" y="553720"/>
                </a:lnTo>
                <a:lnTo>
                  <a:pt x="1880368" y="563880"/>
                </a:lnTo>
                <a:lnTo>
                  <a:pt x="1878122" y="563880"/>
                </a:lnTo>
                <a:lnTo>
                  <a:pt x="1878226" y="564112"/>
                </a:lnTo>
                <a:close/>
              </a:path>
              <a:path w="4096384" h="836930">
                <a:moveTo>
                  <a:pt x="1886837" y="566420"/>
                </a:moveTo>
                <a:lnTo>
                  <a:pt x="1881475" y="566420"/>
                </a:lnTo>
                <a:lnTo>
                  <a:pt x="1875942" y="553720"/>
                </a:lnTo>
                <a:lnTo>
                  <a:pt x="1881478" y="553720"/>
                </a:lnTo>
                <a:lnTo>
                  <a:pt x="1881141" y="554990"/>
                </a:lnTo>
                <a:lnTo>
                  <a:pt x="1880303" y="557530"/>
                </a:lnTo>
                <a:lnTo>
                  <a:pt x="1889856" y="557530"/>
                </a:lnTo>
                <a:lnTo>
                  <a:pt x="1888887" y="558758"/>
                </a:lnTo>
                <a:lnTo>
                  <a:pt x="1888991" y="559215"/>
                </a:lnTo>
                <a:lnTo>
                  <a:pt x="1889692" y="561340"/>
                </a:lnTo>
                <a:lnTo>
                  <a:pt x="1901842" y="561340"/>
                </a:lnTo>
                <a:lnTo>
                  <a:pt x="1902598" y="563880"/>
                </a:lnTo>
                <a:lnTo>
                  <a:pt x="1886170" y="563880"/>
                </a:lnTo>
                <a:lnTo>
                  <a:pt x="1886837" y="566420"/>
                </a:lnTo>
                <a:close/>
              </a:path>
              <a:path w="4096384" h="836930">
                <a:moveTo>
                  <a:pt x="2196113" y="562610"/>
                </a:moveTo>
                <a:lnTo>
                  <a:pt x="2198294" y="557530"/>
                </a:lnTo>
                <a:lnTo>
                  <a:pt x="2201646" y="553720"/>
                </a:lnTo>
                <a:lnTo>
                  <a:pt x="2196113" y="562610"/>
                </a:lnTo>
                <a:close/>
              </a:path>
              <a:path w="4096384" h="836930">
                <a:moveTo>
                  <a:pt x="2327195" y="562610"/>
                </a:moveTo>
                <a:lnTo>
                  <a:pt x="2320824" y="562610"/>
                </a:lnTo>
                <a:lnTo>
                  <a:pt x="2319482" y="561340"/>
                </a:lnTo>
                <a:lnTo>
                  <a:pt x="2319398" y="559559"/>
                </a:lnTo>
                <a:lnTo>
                  <a:pt x="2320320" y="553720"/>
                </a:lnTo>
                <a:lnTo>
                  <a:pt x="2327195" y="562610"/>
                </a:lnTo>
                <a:close/>
              </a:path>
              <a:path w="4096384" h="836930">
                <a:moveTo>
                  <a:pt x="3406068" y="555133"/>
                </a:moveTo>
                <a:lnTo>
                  <a:pt x="3405110" y="554492"/>
                </a:lnTo>
                <a:lnTo>
                  <a:pt x="3407208" y="553720"/>
                </a:lnTo>
                <a:lnTo>
                  <a:pt x="3406068" y="555133"/>
                </a:lnTo>
                <a:close/>
              </a:path>
              <a:path w="4096384" h="836930">
                <a:moveTo>
                  <a:pt x="3407752" y="556260"/>
                </a:moveTo>
                <a:lnTo>
                  <a:pt x="3406181" y="555208"/>
                </a:lnTo>
                <a:lnTo>
                  <a:pt x="3406184" y="554990"/>
                </a:lnTo>
                <a:lnTo>
                  <a:pt x="3407208" y="553720"/>
                </a:lnTo>
                <a:lnTo>
                  <a:pt x="3410037" y="553720"/>
                </a:lnTo>
                <a:lnTo>
                  <a:pt x="3410480" y="554990"/>
                </a:lnTo>
                <a:lnTo>
                  <a:pt x="3407752" y="556260"/>
                </a:lnTo>
                <a:close/>
              </a:path>
              <a:path w="4096384" h="836930">
                <a:moveTo>
                  <a:pt x="3735131" y="577705"/>
                </a:moveTo>
                <a:lnTo>
                  <a:pt x="3734015" y="576298"/>
                </a:lnTo>
                <a:lnTo>
                  <a:pt x="3733921" y="575898"/>
                </a:lnTo>
                <a:lnTo>
                  <a:pt x="3735238" y="571560"/>
                </a:lnTo>
                <a:lnTo>
                  <a:pt x="3735466" y="571269"/>
                </a:lnTo>
                <a:lnTo>
                  <a:pt x="3746826" y="558800"/>
                </a:lnTo>
                <a:lnTo>
                  <a:pt x="3747835" y="558800"/>
                </a:lnTo>
                <a:lnTo>
                  <a:pt x="3756196" y="553720"/>
                </a:lnTo>
                <a:lnTo>
                  <a:pt x="3748509" y="563880"/>
                </a:lnTo>
                <a:lnTo>
                  <a:pt x="3753534" y="570230"/>
                </a:lnTo>
                <a:lnTo>
                  <a:pt x="3738438" y="570230"/>
                </a:lnTo>
                <a:lnTo>
                  <a:pt x="3741955" y="570585"/>
                </a:lnTo>
                <a:lnTo>
                  <a:pt x="3735131" y="577705"/>
                </a:lnTo>
                <a:close/>
              </a:path>
              <a:path w="4096384" h="836930">
                <a:moveTo>
                  <a:pt x="3754540" y="571500"/>
                </a:moveTo>
                <a:lnTo>
                  <a:pt x="3748693" y="564112"/>
                </a:lnTo>
                <a:lnTo>
                  <a:pt x="3748583" y="563782"/>
                </a:lnTo>
                <a:lnTo>
                  <a:pt x="3756196" y="553720"/>
                </a:lnTo>
                <a:lnTo>
                  <a:pt x="3763582" y="553720"/>
                </a:lnTo>
                <a:lnTo>
                  <a:pt x="3762871" y="558914"/>
                </a:lnTo>
                <a:lnTo>
                  <a:pt x="3762227" y="561340"/>
                </a:lnTo>
                <a:lnTo>
                  <a:pt x="3766758" y="562610"/>
                </a:lnTo>
                <a:lnTo>
                  <a:pt x="3749675" y="562610"/>
                </a:lnTo>
                <a:lnTo>
                  <a:pt x="3754540" y="571500"/>
                </a:lnTo>
                <a:close/>
              </a:path>
              <a:path w="4096384" h="836930">
                <a:moveTo>
                  <a:pt x="3954098" y="554853"/>
                </a:moveTo>
                <a:lnTo>
                  <a:pt x="3952883" y="554355"/>
                </a:lnTo>
                <a:lnTo>
                  <a:pt x="3954184" y="553720"/>
                </a:lnTo>
                <a:lnTo>
                  <a:pt x="3954098" y="554853"/>
                </a:lnTo>
                <a:close/>
              </a:path>
              <a:path w="4096384" h="836930">
                <a:moveTo>
                  <a:pt x="3967777" y="561340"/>
                </a:moveTo>
                <a:lnTo>
                  <a:pt x="3965130" y="561340"/>
                </a:lnTo>
                <a:lnTo>
                  <a:pt x="3957524" y="556260"/>
                </a:lnTo>
                <a:lnTo>
                  <a:pt x="3954194" y="554893"/>
                </a:lnTo>
                <a:lnTo>
                  <a:pt x="3954184" y="553720"/>
                </a:lnTo>
                <a:lnTo>
                  <a:pt x="3963554" y="553720"/>
                </a:lnTo>
                <a:lnTo>
                  <a:pt x="3965587" y="556297"/>
                </a:lnTo>
                <a:lnTo>
                  <a:pt x="3967777" y="561340"/>
                </a:lnTo>
                <a:close/>
              </a:path>
              <a:path w="4096384" h="836930">
                <a:moveTo>
                  <a:pt x="984027" y="554181"/>
                </a:moveTo>
                <a:lnTo>
                  <a:pt x="983184" y="553854"/>
                </a:lnTo>
                <a:lnTo>
                  <a:pt x="984027" y="554181"/>
                </a:lnTo>
                <a:close/>
              </a:path>
              <a:path w="4096384" h="836930">
                <a:moveTo>
                  <a:pt x="376313" y="574040"/>
                </a:moveTo>
                <a:lnTo>
                  <a:pt x="369158" y="574040"/>
                </a:lnTo>
                <a:lnTo>
                  <a:pt x="360784" y="566420"/>
                </a:lnTo>
                <a:lnTo>
                  <a:pt x="358099" y="566420"/>
                </a:lnTo>
                <a:lnTo>
                  <a:pt x="358715" y="564552"/>
                </a:lnTo>
                <a:lnTo>
                  <a:pt x="358822" y="563782"/>
                </a:lnTo>
                <a:lnTo>
                  <a:pt x="357434" y="562612"/>
                </a:lnTo>
                <a:lnTo>
                  <a:pt x="354969" y="560070"/>
                </a:lnTo>
                <a:lnTo>
                  <a:pt x="354919" y="559816"/>
                </a:lnTo>
                <a:lnTo>
                  <a:pt x="362079" y="554537"/>
                </a:lnTo>
                <a:lnTo>
                  <a:pt x="366766" y="553781"/>
                </a:lnTo>
                <a:lnTo>
                  <a:pt x="363966" y="560070"/>
                </a:lnTo>
                <a:lnTo>
                  <a:pt x="363632" y="560070"/>
                </a:lnTo>
                <a:lnTo>
                  <a:pt x="369329" y="570230"/>
                </a:lnTo>
                <a:lnTo>
                  <a:pt x="375700" y="570230"/>
                </a:lnTo>
                <a:lnTo>
                  <a:pt x="375032" y="571500"/>
                </a:lnTo>
                <a:lnTo>
                  <a:pt x="374862" y="572770"/>
                </a:lnTo>
                <a:lnTo>
                  <a:pt x="376313" y="574040"/>
                </a:lnTo>
                <a:close/>
              </a:path>
              <a:path w="4096384" h="836930">
                <a:moveTo>
                  <a:pt x="980828" y="560070"/>
                </a:moveTo>
                <a:lnTo>
                  <a:pt x="978085" y="557481"/>
                </a:lnTo>
                <a:lnTo>
                  <a:pt x="974797" y="554990"/>
                </a:lnTo>
                <a:lnTo>
                  <a:pt x="983033" y="553812"/>
                </a:lnTo>
                <a:lnTo>
                  <a:pt x="982915" y="554417"/>
                </a:lnTo>
                <a:lnTo>
                  <a:pt x="980828" y="560070"/>
                </a:lnTo>
                <a:close/>
              </a:path>
              <a:path w="4096384" h="836930">
                <a:moveTo>
                  <a:pt x="990885" y="560070"/>
                </a:moveTo>
                <a:lnTo>
                  <a:pt x="980828" y="560070"/>
                </a:lnTo>
                <a:lnTo>
                  <a:pt x="983122" y="553854"/>
                </a:lnTo>
                <a:lnTo>
                  <a:pt x="985523" y="554990"/>
                </a:lnTo>
                <a:lnTo>
                  <a:pt x="986107" y="554990"/>
                </a:lnTo>
                <a:lnTo>
                  <a:pt x="995914" y="558800"/>
                </a:lnTo>
                <a:lnTo>
                  <a:pt x="992311" y="558800"/>
                </a:lnTo>
                <a:lnTo>
                  <a:pt x="990885" y="560070"/>
                </a:lnTo>
                <a:close/>
              </a:path>
              <a:path w="4096384" h="836930">
                <a:moveTo>
                  <a:pt x="1495943" y="558800"/>
                </a:moveTo>
                <a:lnTo>
                  <a:pt x="1489238" y="558800"/>
                </a:lnTo>
                <a:lnTo>
                  <a:pt x="1489157" y="558492"/>
                </a:lnTo>
                <a:lnTo>
                  <a:pt x="1489030" y="557392"/>
                </a:lnTo>
                <a:lnTo>
                  <a:pt x="1491254" y="554990"/>
                </a:lnTo>
                <a:lnTo>
                  <a:pt x="1492974" y="554182"/>
                </a:lnTo>
                <a:lnTo>
                  <a:pt x="1493932" y="554990"/>
                </a:lnTo>
                <a:lnTo>
                  <a:pt x="1494435" y="554990"/>
                </a:lnTo>
                <a:lnTo>
                  <a:pt x="1495943" y="558800"/>
                </a:lnTo>
                <a:close/>
              </a:path>
              <a:path w="4096384" h="836930">
                <a:moveTo>
                  <a:pt x="986107" y="554990"/>
                </a:moveTo>
                <a:lnTo>
                  <a:pt x="985523" y="554990"/>
                </a:lnTo>
                <a:lnTo>
                  <a:pt x="984027" y="554181"/>
                </a:lnTo>
                <a:lnTo>
                  <a:pt x="986107" y="554990"/>
                </a:lnTo>
                <a:close/>
              </a:path>
              <a:path w="4096384" h="836930">
                <a:moveTo>
                  <a:pt x="3919801" y="561340"/>
                </a:moveTo>
                <a:lnTo>
                  <a:pt x="3914445" y="561340"/>
                </a:lnTo>
                <a:lnTo>
                  <a:pt x="3915115" y="554182"/>
                </a:lnTo>
                <a:lnTo>
                  <a:pt x="3916646" y="555208"/>
                </a:lnTo>
                <a:lnTo>
                  <a:pt x="3920476" y="557530"/>
                </a:lnTo>
                <a:lnTo>
                  <a:pt x="3923121" y="557530"/>
                </a:lnTo>
                <a:lnTo>
                  <a:pt x="3919801" y="561340"/>
                </a:lnTo>
                <a:close/>
              </a:path>
              <a:path w="4096384" h="836930">
                <a:moveTo>
                  <a:pt x="3954518" y="563880"/>
                </a:moveTo>
                <a:lnTo>
                  <a:pt x="3942765" y="556260"/>
                </a:lnTo>
                <a:lnTo>
                  <a:pt x="3948979" y="556260"/>
                </a:lnTo>
                <a:lnTo>
                  <a:pt x="3952883" y="554355"/>
                </a:lnTo>
                <a:lnTo>
                  <a:pt x="3953990" y="554809"/>
                </a:lnTo>
                <a:lnTo>
                  <a:pt x="3953875" y="557791"/>
                </a:lnTo>
                <a:lnTo>
                  <a:pt x="3953635" y="560954"/>
                </a:lnTo>
                <a:lnTo>
                  <a:pt x="3953688" y="562833"/>
                </a:lnTo>
                <a:lnTo>
                  <a:pt x="3954518" y="563880"/>
                </a:lnTo>
                <a:close/>
              </a:path>
              <a:path w="4096384" h="836930">
                <a:moveTo>
                  <a:pt x="393968" y="556469"/>
                </a:moveTo>
                <a:lnTo>
                  <a:pt x="393304" y="554401"/>
                </a:lnTo>
                <a:lnTo>
                  <a:pt x="395481" y="554990"/>
                </a:lnTo>
                <a:lnTo>
                  <a:pt x="393968" y="556469"/>
                </a:lnTo>
                <a:close/>
              </a:path>
              <a:path w="4096384" h="836930">
                <a:moveTo>
                  <a:pt x="3401066" y="561340"/>
                </a:moveTo>
                <a:lnTo>
                  <a:pt x="3395147" y="561340"/>
                </a:lnTo>
                <a:lnTo>
                  <a:pt x="3395297" y="557530"/>
                </a:lnTo>
                <a:lnTo>
                  <a:pt x="3399154" y="556260"/>
                </a:lnTo>
                <a:lnTo>
                  <a:pt x="3404997" y="554417"/>
                </a:lnTo>
                <a:lnTo>
                  <a:pt x="3406015" y="555097"/>
                </a:lnTo>
                <a:lnTo>
                  <a:pt x="3405920" y="555317"/>
                </a:lnTo>
                <a:lnTo>
                  <a:pt x="3401066" y="561340"/>
                </a:lnTo>
                <a:close/>
              </a:path>
              <a:path w="4096384" h="836930">
                <a:moveTo>
                  <a:pt x="3997263" y="568960"/>
                </a:moveTo>
                <a:lnTo>
                  <a:pt x="3994231" y="568960"/>
                </a:lnTo>
                <a:lnTo>
                  <a:pt x="3996248" y="567690"/>
                </a:lnTo>
                <a:lnTo>
                  <a:pt x="4001056" y="560168"/>
                </a:lnTo>
                <a:lnTo>
                  <a:pt x="4001174" y="559900"/>
                </a:lnTo>
                <a:lnTo>
                  <a:pt x="4001915" y="557621"/>
                </a:lnTo>
                <a:lnTo>
                  <a:pt x="4002779" y="555842"/>
                </a:lnTo>
                <a:lnTo>
                  <a:pt x="4004381" y="554492"/>
                </a:lnTo>
                <a:lnTo>
                  <a:pt x="4004131" y="561018"/>
                </a:lnTo>
                <a:lnTo>
                  <a:pt x="4004030" y="561476"/>
                </a:lnTo>
                <a:lnTo>
                  <a:pt x="4003372" y="562488"/>
                </a:lnTo>
                <a:lnTo>
                  <a:pt x="4003256" y="562704"/>
                </a:lnTo>
                <a:lnTo>
                  <a:pt x="4002285" y="565150"/>
                </a:lnTo>
                <a:lnTo>
                  <a:pt x="3997931" y="567690"/>
                </a:lnTo>
                <a:lnTo>
                  <a:pt x="3997263" y="568960"/>
                </a:lnTo>
                <a:close/>
              </a:path>
              <a:path w="4096384" h="836930">
                <a:moveTo>
                  <a:pt x="361452" y="554990"/>
                </a:moveTo>
                <a:lnTo>
                  <a:pt x="359271" y="554990"/>
                </a:lnTo>
                <a:lnTo>
                  <a:pt x="362079" y="554537"/>
                </a:lnTo>
                <a:lnTo>
                  <a:pt x="361452" y="554990"/>
                </a:lnTo>
                <a:close/>
              </a:path>
              <a:path w="4096384" h="836930">
                <a:moveTo>
                  <a:pt x="1699097" y="560070"/>
                </a:moveTo>
                <a:lnTo>
                  <a:pt x="1698038" y="558924"/>
                </a:lnTo>
                <a:lnTo>
                  <a:pt x="1697915" y="558241"/>
                </a:lnTo>
                <a:lnTo>
                  <a:pt x="1698518" y="554809"/>
                </a:lnTo>
                <a:lnTo>
                  <a:pt x="1699097" y="560070"/>
                </a:lnTo>
                <a:close/>
              </a:path>
              <a:path w="4096384" h="836930">
                <a:moveTo>
                  <a:pt x="1906299" y="557304"/>
                </a:moveTo>
                <a:lnTo>
                  <a:pt x="1901256" y="554990"/>
                </a:lnTo>
                <a:lnTo>
                  <a:pt x="1901256" y="554820"/>
                </a:lnTo>
                <a:lnTo>
                  <a:pt x="1901426" y="554990"/>
                </a:lnTo>
                <a:lnTo>
                  <a:pt x="1909337" y="554990"/>
                </a:lnTo>
                <a:lnTo>
                  <a:pt x="1910611" y="556260"/>
                </a:lnTo>
                <a:lnTo>
                  <a:pt x="1907123" y="556260"/>
                </a:lnTo>
                <a:lnTo>
                  <a:pt x="1906299" y="557304"/>
                </a:lnTo>
                <a:close/>
              </a:path>
              <a:path w="4096384" h="836930">
                <a:moveTo>
                  <a:pt x="539135" y="554990"/>
                </a:moveTo>
                <a:lnTo>
                  <a:pt x="539217" y="554828"/>
                </a:lnTo>
                <a:lnTo>
                  <a:pt x="539352" y="554893"/>
                </a:lnTo>
                <a:lnTo>
                  <a:pt x="539135" y="554990"/>
                </a:lnTo>
                <a:close/>
              </a:path>
              <a:path w="4096384" h="836930">
                <a:moveTo>
                  <a:pt x="438055" y="554990"/>
                </a:moveTo>
                <a:lnTo>
                  <a:pt x="438099" y="554843"/>
                </a:lnTo>
                <a:lnTo>
                  <a:pt x="438055" y="554990"/>
                </a:lnTo>
                <a:close/>
              </a:path>
              <a:path w="4096384" h="836930">
                <a:moveTo>
                  <a:pt x="3975998" y="563880"/>
                </a:moveTo>
                <a:lnTo>
                  <a:pt x="3954518" y="563880"/>
                </a:lnTo>
                <a:lnTo>
                  <a:pt x="3953688" y="562833"/>
                </a:lnTo>
                <a:lnTo>
                  <a:pt x="3953631" y="561018"/>
                </a:lnTo>
                <a:lnTo>
                  <a:pt x="3954098" y="554853"/>
                </a:lnTo>
                <a:lnTo>
                  <a:pt x="3957524" y="556260"/>
                </a:lnTo>
                <a:lnTo>
                  <a:pt x="3965130" y="561340"/>
                </a:lnTo>
                <a:lnTo>
                  <a:pt x="3975707" y="561340"/>
                </a:lnTo>
                <a:lnTo>
                  <a:pt x="3975998" y="563880"/>
                </a:lnTo>
                <a:close/>
              </a:path>
              <a:path w="4096384" h="836930">
                <a:moveTo>
                  <a:pt x="539554" y="554990"/>
                </a:moveTo>
                <a:lnTo>
                  <a:pt x="539135" y="554990"/>
                </a:lnTo>
                <a:lnTo>
                  <a:pt x="539352" y="554893"/>
                </a:lnTo>
                <a:lnTo>
                  <a:pt x="539554" y="554990"/>
                </a:lnTo>
                <a:close/>
              </a:path>
              <a:path w="4096384" h="836930">
                <a:moveTo>
                  <a:pt x="19955" y="557478"/>
                </a:moveTo>
                <a:lnTo>
                  <a:pt x="9942" y="554990"/>
                </a:lnTo>
                <a:lnTo>
                  <a:pt x="18272" y="554990"/>
                </a:lnTo>
                <a:lnTo>
                  <a:pt x="20256" y="556836"/>
                </a:lnTo>
                <a:lnTo>
                  <a:pt x="20307" y="557025"/>
                </a:lnTo>
                <a:lnTo>
                  <a:pt x="19955" y="557478"/>
                </a:lnTo>
                <a:close/>
              </a:path>
              <a:path w="4096384" h="836930">
                <a:moveTo>
                  <a:pt x="91574" y="572770"/>
                </a:moveTo>
                <a:lnTo>
                  <a:pt x="82689" y="572770"/>
                </a:lnTo>
                <a:lnTo>
                  <a:pt x="80704" y="567753"/>
                </a:lnTo>
                <a:lnTo>
                  <a:pt x="80175" y="565150"/>
                </a:lnTo>
                <a:lnTo>
                  <a:pt x="72639" y="562612"/>
                </a:lnTo>
                <a:lnTo>
                  <a:pt x="71964" y="560070"/>
                </a:lnTo>
                <a:lnTo>
                  <a:pt x="71477" y="554990"/>
                </a:lnTo>
                <a:lnTo>
                  <a:pt x="73741" y="554990"/>
                </a:lnTo>
                <a:lnTo>
                  <a:pt x="77170" y="557530"/>
                </a:lnTo>
                <a:lnTo>
                  <a:pt x="89731" y="557530"/>
                </a:lnTo>
                <a:lnTo>
                  <a:pt x="89898" y="558800"/>
                </a:lnTo>
                <a:lnTo>
                  <a:pt x="92917" y="560070"/>
                </a:lnTo>
                <a:lnTo>
                  <a:pt x="94757" y="561340"/>
                </a:lnTo>
                <a:lnTo>
                  <a:pt x="84699" y="561340"/>
                </a:lnTo>
                <a:lnTo>
                  <a:pt x="84987" y="561439"/>
                </a:lnTo>
                <a:lnTo>
                  <a:pt x="84862" y="562766"/>
                </a:lnTo>
                <a:lnTo>
                  <a:pt x="80842" y="566420"/>
                </a:lnTo>
                <a:lnTo>
                  <a:pt x="101911" y="566420"/>
                </a:lnTo>
                <a:lnTo>
                  <a:pt x="103700" y="567690"/>
                </a:lnTo>
                <a:lnTo>
                  <a:pt x="91055" y="567690"/>
                </a:lnTo>
                <a:lnTo>
                  <a:pt x="91315" y="570230"/>
                </a:lnTo>
                <a:lnTo>
                  <a:pt x="90736" y="570230"/>
                </a:lnTo>
                <a:lnTo>
                  <a:pt x="91574" y="572770"/>
                </a:lnTo>
                <a:close/>
              </a:path>
              <a:path w="4096384" h="836930">
                <a:moveTo>
                  <a:pt x="80175" y="557530"/>
                </a:moveTo>
                <a:lnTo>
                  <a:pt x="77170" y="557530"/>
                </a:lnTo>
                <a:lnTo>
                  <a:pt x="73741" y="554990"/>
                </a:lnTo>
                <a:lnTo>
                  <a:pt x="81741" y="554990"/>
                </a:lnTo>
                <a:lnTo>
                  <a:pt x="83049" y="556133"/>
                </a:lnTo>
                <a:lnTo>
                  <a:pt x="83010" y="556336"/>
                </a:lnTo>
                <a:lnTo>
                  <a:pt x="80175" y="557530"/>
                </a:lnTo>
                <a:close/>
              </a:path>
              <a:path w="4096384" h="836930">
                <a:moveTo>
                  <a:pt x="108337" y="558800"/>
                </a:moveTo>
                <a:lnTo>
                  <a:pt x="105318" y="558800"/>
                </a:lnTo>
                <a:lnTo>
                  <a:pt x="104539" y="556836"/>
                </a:lnTo>
                <a:lnTo>
                  <a:pt x="104435" y="555946"/>
                </a:lnTo>
                <a:lnTo>
                  <a:pt x="104814" y="554990"/>
                </a:lnTo>
                <a:lnTo>
                  <a:pt x="106824" y="554990"/>
                </a:lnTo>
                <a:lnTo>
                  <a:pt x="107499" y="556260"/>
                </a:lnTo>
                <a:lnTo>
                  <a:pt x="108003" y="556260"/>
                </a:lnTo>
                <a:lnTo>
                  <a:pt x="108599" y="557392"/>
                </a:lnTo>
                <a:lnTo>
                  <a:pt x="108484" y="558241"/>
                </a:lnTo>
                <a:lnTo>
                  <a:pt x="108337" y="558800"/>
                </a:lnTo>
                <a:close/>
              </a:path>
              <a:path w="4096384" h="836930">
                <a:moveTo>
                  <a:pt x="128620" y="558800"/>
                </a:moveTo>
                <a:lnTo>
                  <a:pt x="108337" y="558800"/>
                </a:lnTo>
                <a:lnTo>
                  <a:pt x="108484" y="558241"/>
                </a:lnTo>
                <a:lnTo>
                  <a:pt x="108599" y="557392"/>
                </a:lnTo>
                <a:lnTo>
                  <a:pt x="108003" y="556260"/>
                </a:lnTo>
                <a:lnTo>
                  <a:pt x="107499" y="556260"/>
                </a:lnTo>
                <a:lnTo>
                  <a:pt x="106824" y="554990"/>
                </a:lnTo>
                <a:lnTo>
                  <a:pt x="120071" y="554990"/>
                </a:lnTo>
                <a:lnTo>
                  <a:pt x="120071" y="557530"/>
                </a:lnTo>
                <a:lnTo>
                  <a:pt x="128118" y="557530"/>
                </a:lnTo>
                <a:lnTo>
                  <a:pt x="128620" y="558800"/>
                </a:lnTo>
                <a:close/>
              </a:path>
              <a:path w="4096384" h="836930">
                <a:moveTo>
                  <a:pt x="138621" y="574040"/>
                </a:moveTo>
                <a:lnTo>
                  <a:pt x="132472" y="574040"/>
                </a:lnTo>
                <a:lnTo>
                  <a:pt x="134149" y="570230"/>
                </a:lnTo>
                <a:lnTo>
                  <a:pt x="134483" y="570230"/>
                </a:lnTo>
                <a:lnTo>
                  <a:pt x="127444" y="561340"/>
                </a:lnTo>
                <a:lnTo>
                  <a:pt x="129624" y="561340"/>
                </a:lnTo>
                <a:lnTo>
                  <a:pt x="135092" y="558800"/>
                </a:lnTo>
                <a:lnTo>
                  <a:pt x="138046" y="556260"/>
                </a:lnTo>
                <a:lnTo>
                  <a:pt x="140561" y="554990"/>
                </a:lnTo>
                <a:lnTo>
                  <a:pt x="144780" y="560168"/>
                </a:lnTo>
                <a:lnTo>
                  <a:pt x="147395" y="563880"/>
                </a:lnTo>
                <a:lnTo>
                  <a:pt x="147055" y="563880"/>
                </a:lnTo>
                <a:lnTo>
                  <a:pt x="147899" y="566420"/>
                </a:lnTo>
                <a:lnTo>
                  <a:pt x="146291" y="566420"/>
                </a:lnTo>
                <a:lnTo>
                  <a:pt x="144972" y="569924"/>
                </a:lnTo>
                <a:lnTo>
                  <a:pt x="145089" y="572335"/>
                </a:lnTo>
                <a:lnTo>
                  <a:pt x="145137" y="572770"/>
                </a:lnTo>
                <a:lnTo>
                  <a:pt x="138176" y="572770"/>
                </a:lnTo>
                <a:lnTo>
                  <a:pt x="138621" y="574040"/>
                </a:lnTo>
                <a:close/>
              </a:path>
              <a:path w="4096384" h="836930">
                <a:moveTo>
                  <a:pt x="157282" y="568960"/>
                </a:moveTo>
                <a:lnTo>
                  <a:pt x="152921" y="566420"/>
                </a:lnTo>
                <a:lnTo>
                  <a:pt x="147899" y="566420"/>
                </a:lnTo>
                <a:lnTo>
                  <a:pt x="147055" y="563880"/>
                </a:lnTo>
                <a:lnTo>
                  <a:pt x="147395" y="563880"/>
                </a:lnTo>
                <a:lnTo>
                  <a:pt x="144473" y="559778"/>
                </a:lnTo>
                <a:lnTo>
                  <a:pt x="140561" y="554990"/>
                </a:lnTo>
                <a:lnTo>
                  <a:pt x="148901" y="554990"/>
                </a:lnTo>
                <a:lnTo>
                  <a:pt x="151749" y="557530"/>
                </a:lnTo>
                <a:lnTo>
                  <a:pt x="157263" y="561326"/>
                </a:lnTo>
                <a:lnTo>
                  <a:pt x="157282" y="568960"/>
                </a:lnTo>
                <a:close/>
              </a:path>
              <a:path w="4096384" h="836930">
                <a:moveTo>
                  <a:pt x="174045" y="560070"/>
                </a:moveTo>
                <a:lnTo>
                  <a:pt x="171898" y="557743"/>
                </a:lnTo>
                <a:lnTo>
                  <a:pt x="171784" y="556133"/>
                </a:lnTo>
                <a:lnTo>
                  <a:pt x="172539" y="554990"/>
                </a:lnTo>
                <a:lnTo>
                  <a:pt x="176396" y="554990"/>
                </a:lnTo>
                <a:lnTo>
                  <a:pt x="174045" y="560070"/>
                </a:lnTo>
                <a:close/>
              </a:path>
              <a:path w="4096384" h="836930">
                <a:moveTo>
                  <a:pt x="184939" y="560070"/>
                </a:moveTo>
                <a:lnTo>
                  <a:pt x="174045" y="560070"/>
                </a:lnTo>
                <a:lnTo>
                  <a:pt x="176396" y="554990"/>
                </a:lnTo>
                <a:lnTo>
                  <a:pt x="185527" y="554990"/>
                </a:lnTo>
                <a:lnTo>
                  <a:pt x="185274" y="557530"/>
                </a:lnTo>
                <a:lnTo>
                  <a:pt x="184939" y="560070"/>
                </a:lnTo>
                <a:close/>
              </a:path>
              <a:path w="4096384" h="836930">
                <a:moveTo>
                  <a:pt x="212475" y="562610"/>
                </a:moveTo>
                <a:lnTo>
                  <a:pt x="207405" y="562610"/>
                </a:lnTo>
                <a:lnTo>
                  <a:pt x="208055" y="558087"/>
                </a:lnTo>
                <a:lnTo>
                  <a:pt x="208165" y="555946"/>
                </a:lnTo>
                <a:lnTo>
                  <a:pt x="208291" y="555097"/>
                </a:lnTo>
                <a:lnTo>
                  <a:pt x="215613" y="554990"/>
                </a:lnTo>
                <a:lnTo>
                  <a:pt x="212475" y="562610"/>
                </a:lnTo>
                <a:close/>
              </a:path>
              <a:path w="4096384" h="836930">
                <a:moveTo>
                  <a:pt x="378667" y="575065"/>
                </a:moveTo>
                <a:lnTo>
                  <a:pt x="376872" y="570230"/>
                </a:lnTo>
                <a:lnTo>
                  <a:pt x="369329" y="570230"/>
                </a:lnTo>
                <a:lnTo>
                  <a:pt x="372305" y="563132"/>
                </a:lnTo>
                <a:lnTo>
                  <a:pt x="372431" y="562488"/>
                </a:lnTo>
                <a:lnTo>
                  <a:pt x="371763" y="561476"/>
                </a:lnTo>
                <a:lnTo>
                  <a:pt x="371646" y="561326"/>
                </a:lnTo>
                <a:lnTo>
                  <a:pt x="369158" y="560070"/>
                </a:lnTo>
                <a:lnTo>
                  <a:pt x="375196" y="560070"/>
                </a:lnTo>
                <a:lnTo>
                  <a:pt x="381737" y="554990"/>
                </a:lnTo>
                <a:lnTo>
                  <a:pt x="385576" y="556336"/>
                </a:lnTo>
                <a:lnTo>
                  <a:pt x="387835" y="557478"/>
                </a:lnTo>
                <a:lnTo>
                  <a:pt x="387786" y="557621"/>
                </a:lnTo>
                <a:lnTo>
                  <a:pt x="377376" y="563880"/>
                </a:lnTo>
                <a:lnTo>
                  <a:pt x="382568" y="565150"/>
                </a:lnTo>
                <a:lnTo>
                  <a:pt x="390783" y="565150"/>
                </a:lnTo>
                <a:lnTo>
                  <a:pt x="386759" y="568960"/>
                </a:lnTo>
                <a:lnTo>
                  <a:pt x="386425" y="568960"/>
                </a:lnTo>
                <a:lnTo>
                  <a:pt x="389914" y="574040"/>
                </a:lnTo>
                <a:lnTo>
                  <a:pt x="384070" y="574040"/>
                </a:lnTo>
                <a:lnTo>
                  <a:pt x="378667" y="575065"/>
                </a:lnTo>
                <a:close/>
              </a:path>
              <a:path w="4096384" h="836930">
                <a:moveTo>
                  <a:pt x="385089" y="565150"/>
                </a:moveTo>
                <a:lnTo>
                  <a:pt x="382568" y="565150"/>
                </a:lnTo>
                <a:lnTo>
                  <a:pt x="377376" y="563880"/>
                </a:lnTo>
                <a:lnTo>
                  <a:pt x="387786" y="557621"/>
                </a:lnTo>
                <a:lnTo>
                  <a:pt x="387835" y="557478"/>
                </a:lnTo>
                <a:lnTo>
                  <a:pt x="385423" y="556260"/>
                </a:lnTo>
                <a:lnTo>
                  <a:pt x="381737" y="554990"/>
                </a:lnTo>
                <a:lnTo>
                  <a:pt x="393493" y="554990"/>
                </a:lnTo>
                <a:lnTo>
                  <a:pt x="393926" y="556336"/>
                </a:lnTo>
                <a:lnTo>
                  <a:pt x="393858" y="556577"/>
                </a:lnTo>
                <a:lnTo>
                  <a:pt x="385089" y="565150"/>
                </a:lnTo>
                <a:close/>
              </a:path>
              <a:path w="4096384" h="836930">
                <a:moveTo>
                  <a:pt x="555897" y="561340"/>
                </a:moveTo>
                <a:lnTo>
                  <a:pt x="563945" y="554990"/>
                </a:lnTo>
                <a:lnTo>
                  <a:pt x="570479" y="558800"/>
                </a:lnTo>
                <a:lnTo>
                  <a:pt x="564783" y="560070"/>
                </a:lnTo>
                <a:lnTo>
                  <a:pt x="555897" y="561340"/>
                </a:lnTo>
                <a:close/>
              </a:path>
              <a:path w="4096384" h="836930">
                <a:moveTo>
                  <a:pt x="581545" y="565150"/>
                </a:moveTo>
                <a:lnTo>
                  <a:pt x="576516" y="565150"/>
                </a:lnTo>
                <a:lnTo>
                  <a:pt x="582383" y="554990"/>
                </a:lnTo>
                <a:lnTo>
                  <a:pt x="587078" y="556260"/>
                </a:lnTo>
                <a:lnTo>
                  <a:pt x="589693" y="560070"/>
                </a:lnTo>
                <a:lnTo>
                  <a:pt x="581205" y="560070"/>
                </a:lnTo>
                <a:lnTo>
                  <a:pt x="581545" y="565150"/>
                </a:lnTo>
                <a:close/>
              </a:path>
              <a:path w="4096384" h="836930">
                <a:moveTo>
                  <a:pt x="595793" y="568960"/>
                </a:moveTo>
                <a:lnTo>
                  <a:pt x="587078" y="556260"/>
                </a:lnTo>
                <a:lnTo>
                  <a:pt x="582383" y="554990"/>
                </a:lnTo>
                <a:lnTo>
                  <a:pt x="591267" y="554990"/>
                </a:lnTo>
                <a:lnTo>
                  <a:pt x="593279" y="558800"/>
                </a:lnTo>
                <a:lnTo>
                  <a:pt x="595397" y="558800"/>
                </a:lnTo>
                <a:lnTo>
                  <a:pt x="595793" y="560070"/>
                </a:lnTo>
                <a:lnTo>
                  <a:pt x="599497" y="563880"/>
                </a:lnTo>
                <a:lnTo>
                  <a:pt x="599650" y="566420"/>
                </a:lnTo>
                <a:lnTo>
                  <a:pt x="597722" y="567690"/>
                </a:lnTo>
                <a:lnTo>
                  <a:pt x="597470" y="567690"/>
                </a:lnTo>
                <a:lnTo>
                  <a:pt x="597471" y="567855"/>
                </a:lnTo>
                <a:lnTo>
                  <a:pt x="595793" y="568960"/>
                </a:lnTo>
                <a:close/>
              </a:path>
              <a:path w="4096384" h="836930">
                <a:moveTo>
                  <a:pt x="660663" y="558800"/>
                </a:moveTo>
                <a:lnTo>
                  <a:pt x="657140" y="558800"/>
                </a:lnTo>
                <a:lnTo>
                  <a:pt x="656139" y="557530"/>
                </a:lnTo>
                <a:lnTo>
                  <a:pt x="653958" y="556260"/>
                </a:lnTo>
                <a:lnTo>
                  <a:pt x="656139" y="554990"/>
                </a:lnTo>
                <a:lnTo>
                  <a:pt x="658149" y="554990"/>
                </a:lnTo>
                <a:lnTo>
                  <a:pt x="660663" y="558800"/>
                </a:lnTo>
                <a:close/>
              </a:path>
              <a:path w="4096384" h="836930">
                <a:moveTo>
                  <a:pt x="669712" y="558800"/>
                </a:moveTo>
                <a:lnTo>
                  <a:pt x="660663" y="558800"/>
                </a:lnTo>
                <a:lnTo>
                  <a:pt x="658149" y="554990"/>
                </a:lnTo>
                <a:lnTo>
                  <a:pt x="669742" y="554990"/>
                </a:lnTo>
                <a:lnTo>
                  <a:pt x="670543" y="557791"/>
                </a:lnTo>
                <a:lnTo>
                  <a:pt x="670621" y="558241"/>
                </a:lnTo>
                <a:lnTo>
                  <a:pt x="669712" y="558800"/>
                </a:lnTo>
                <a:close/>
              </a:path>
              <a:path w="4096384" h="836930">
                <a:moveTo>
                  <a:pt x="668474" y="603276"/>
                </a:moveTo>
                <a:lnTo>
                  <a:pt x="669378" y="600710"/>
                </a:lnTo>
                <a:lnTo>
                  <a:pt x="677760" y="598170"/>
                </a:lnTo>
                <a:lnTo>
                  <a:pt x="671703" y="594548"/>
                </a:lnTo>
                <a:lnTo>
                  <a:pt x="672063" y="594360"/>
                </a:lnTo>
                <a:lnTo>
                  <a:pt x="679442" y="594360"/>
                </a:lnTo>
                <a:lnTo>
                  <a:pt x="679574" y="591293"/>
                </a:lnTo>
                <a:lnTo>
                  <a:pt x="679697" y="589515"/>
                </a:lnTo>
                <a:lnTo>
                  <a:pt x="679940" y="586740"/>
                </a:lnTo>
                <a:lnTo>
                  <a:pt x="674494" y="584239"/>
                </a:lnTo>
                <a:lnTo>
                  <a:pt x="672950" y="581741"/>
                </a:lnTo>
                <a:lnTo>
                  <a:pt x="669712" y="579120"/>
                </a:lnTo>
                <a:lnTo>
                  <a:pt x="667198" y="579120"/>
                </a:lnTo>
                <a:lnTo>
                  <a:pt x="667187" y="578964"/>
                </a:lnTo>
                <a:lnTo>
                  <a:pt x="678264" y="567690"/>
                </a:lnTo>
                <a:lnTo>
                  <a:pt x="675026" y="567690"/>
                </a:lnTo>
                <a:lnTo>
                  <a:pt x="679052" y="565100"/>
                </a:lnTo>
                <a:lnTo>
                  <a:pt x="683189" y="561340"/>
                </a:lnTo>
                <a:lnTo>
                  <a:pt x="683592" y="560168"/>
                </a:lnTo>
                <a:lnTo>
                  <a:pt x="683707" y="560009"/>
                </a:lnTo>
                <a:lnTo>
                  <a:pt x="685204" y="558875"/>
                </a:lnTo>
                <a:lnTo>
                  <a:pt x="687653" y="554990"/>
                </a:lnTo>
                <a:lnTo>
                  <a:pt x="693186" y="554990"/>
                </a:lnTo>
                <a:lnTo>
                  <a:pt x="698004" y="558033"/>
                </a:lnTo>
                <a:lnTo>
                  <a:pt x="697930" y="559043"/>
                </a:lnTo>
                <a:lnTo>
                  <a:pt x="691938" y="560168"/>
                </a:lnTo>
                <a:lnTo>
                  <a:pt x="685217" y="561326"/>
                </a:lnTo>
                <a:lnTo>
                  <a:pt x="685271" y="561535"/>
                </a:lnTo>
                <a:lnTo>
                  <a:pt x="690281" y="568960"/>
                </a:lnTo>
                <a:lnTo>
                  <a:pt x="684799" y="568960"/>
                </a:lnTo>
                <a:lnTo>
                  <a:pt x="680568" y="570230"/>
                </a:lnTo>
                <a:lnTo>
                  <a:pt x="677381" y="575249"/>
                </a:lnTo>
                <a:lnTo>
                  <a:pt x="676514" y="579123"/>
                </a:lnTo>
                <a:lnTo>
                  <a:pt x="679442" y="580390"/>
                </a:lnTo>
                <a:lnTo>
                  <a:pt x="684802" y="580390"/>
                </a:lnTo>
                <a:lnTo>
                  <a:pt x="683797" y="582930"/>
                </a:lnTo>
                <a:lnTo>
                  <a:pt x="682121" y="582930"/>
                </a:lnTo>
                <a:lnTo>
                  <a:pt x="690502" y="590550"/>
                </a:lnTo>
                <a:lnTo>
                  <a:pt x="691340" y="590550"/>
                </a:lnTo>
                <a:lnTo>
                  <a:pt x="692178" y="593090"/>
                </a:lnTo>
                <a:lnTo>
                  <a:pt x="688151" y="593090"/>
                </a:lnTo>
                <a:lnTo>
                  <a:pt x="683169" y="594558"/>
                </a:lnTo>
                <a:lnTo>
                  <a:pt x="675749" y="596900"/>
                </a:lnTo>
                <a:lnTo>
                  <a:pt x="687653" y="600710"/>
                </a:lnTo>
                <a:lnTo>
                  <a:pt x="691409" y="600710"/>
                </a:lnTo>
                <a:lnTo>
                  <a:pt x="689632" y="601980"/>
                </a:lnTo>
                <a:lnTo>
                  <a:pt x="674692" y="601980"/>
                </a:lnTo>
                <a:lnTo>
                  <a:pt x="677929" y="603250"/>
                </a:lnTo>
                <a:lnTo>
                  <a:pt x="668710" y="603250"/>
                </a:lnTo>
                <a:lnTo>
                  <a:pt x="668474" y="603276"/>
                </a:lnTo>
                <a:close/>
              </a:path>
              <a:path w="4096384" h="836930">
                <a:moveTo>
                  <a:pt x="698090" y="558087"/>
                </a:moveTo>
                <a:lnTo>
                  <a:pt x="693186" y="554990"/>
                </a:lnTo>
                <a:lnTo>
                  <a:pt x="698045" y="554990"/>
                </a:lnTo>
                <a:lnTo>
                  <a:pt x="698171" y="555946"/>
                </a:lnTo>
                <a:lnTo>
                  <a:pt x="698090" y="558087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32238" y="554990"/>
                </a:lnTo>
                <a:lnTo>
                  <a:pt x="734994" y="561535"/>
                </a:lnTo>
                <a:lnTo>
                  <a:pt x="736303" y="565150"/>
                </a:lnTo>
                <a:lnTo>
                  <a:pt x="730398" y="56515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743299" y="611772"/>
                </a:moveTo>
                <a:lnTo>
                  <a:pt x="735059" y="605828"/>
                </a:lnTo>
                <a:lnTo>
                  <a:pt x="740104" y="599454"/>
                </a:lnTo>
                <a:lnTo>
                  <a:pt x="737771" y="593090"/>
                </a:lnTo>
                <a:lnTo>
                  <a:pt x="720845" y="593090"/>
                </a:lnTo>
                <a:lnTo>
                  <a:pt x="720728" y="589154"/>
                </a:lnTo>
                <a:lnTo>
                  <a:pt x="719666" y="588010"/>
                </a:lnTo>
                <a:lnTo>
                  <a:pt x="724361" y="588010"/>
                </a:lnTo>
                <a:lnTo>
                  <a:pt x="726037" y="585470"/>
                </a:lnTo>
                <a:lnTo>
                  <a:pt x="731066" y="585470"/>
                </a:lnTo>
                <a:lnTo>
                  <a:pt x="728633" y="582392"/>
                </a:lnTo>
                <a:lnTo>
                  <a:pt x="737258" y="579123"/>
                </a:lnTo>
                <a:lnTo>
                  <a:pt x="733787" y="576298"/>
                </a:lnTo>
                <a:lnTo>
                  <a:pt x="732742" y="575310"/>
                </a:lnTo>
                <a:lnTo>
                  <a:pt x="725369" y="575310"/>
                </a:lnTo>
                <a:lnTo>
                  <a:pt x="731236" y="572770"/>
                </a:lnTo>
                <a:lnTo>
                  <a:pt x="722855" y="566420"/>
                </a:lnTo>
                <a:lnTo>
                  <a:pt x="736763" y="566420"/>
                </a:lnTo>
                <a:lnTo>
                  <a:pt x="734917" y="561326"/>
                </a:lnTo>
                <a:lnTo>
                  <a:pt x="732238" y="554990"/>
                </a:lnTo>
                <a:lnTo>
                  <a:pt x="737828" y="554990"/>
                </a:lnTo>
                <a:lnTo>
                  <a:pt x="737073" y="556297"/>
                </a:lnTo>
                <a:lnTo>
                  <a:pt x="735125" y="558758"/>
                </a:lnTo>
                <a:lnTo>
                  <a:pt x="735246" y="558924"/>
                </a:lnTo>
                <a:lnTo>
                  <a:pt x="743797" y="565868"/>
                </a:lnTo>
                <a:lnTo>
                  <a:pt x="735695" y="570174"/>
                </a:lnTo>
                <a:lnTo>
                  <a:pt x="735760" y="570390"/>
                </a:lnTo>
                <a:lnTo>
                  <a:pt x="736933" y="571500"/>
                </a:lnTo>
                <a:lnTo>
                  <a:pt x="740599" y="577814"/>
                </a:lnTo>
                <a:lnTo>
                  <a:pt x="740520" y="577975"/>
                </a:lnTo>
                <a:lnTo>
                  <a:pt x="731570" y="589280"/>
                </a:lnTo>
                <a:lnTo>
                  <a:pt x="742002" y="589280"/>
                </a:lnTo>
                <a:lnTo>
                  <a:pt x="743304" y="599440"/>
                </a:lnTo>
                <a:lnTo>
                  <a:pt x="758724" y="599440"/>
                </a:lnTo>
                <a:lnTo>
                  <a:pt x="757493" y="601980"/>
                </a:lnTo>
                <a:lnTo>
                  <a:pt x="749098" y="601980"/>
                </a:lnTo>
                <a:lnTo>
                  <a:pt x="744076" y="603352"/>
                </a:lnTo>
                <a:lnTo>
                  <a:pt x="740444" y="604520"/>
                </a:lnTo>
                <a:lnTo>
                  <a:pt x="742970" y="607060"/>
                </a:lnTo>
                <a:lnTo>
                  <a:pt x="748333" y="608330"/>
                </a:lnTo>
                <a:lnTo>
                  <a:pt x="759900" y="608330"/>
                </a:lnTo>
                <a:lnTo>
                  <a:pt x="760307" y="609600"/>
                </a:lnTo>
                <a:lnTo>
                  <a:pt x="752189" y="609600"/>
                </a:lnTo>
                <a:lnTo>
                  <a:pt x="752396" y="609774"/>
                </a:lnTo>
                <a:lnTo>
                  <a:pt x="743299" y="611772"/>
                </a:lnTo>
                <a:close/>
              </a:path>
              <a:path w="4096384" h="836930">
                <a:moveTo>
                  <a:pt x="789905" y="568960"/>
                </a:moveTo>
                <a:lnTo>
                  <a:pt x="784372" y="565150"/>
                </a:lnTo>
                <a:lnTo>
                  <a:pt x="782192" y="565150"/>
                </a:lnTo>
                <a:lnTo>
                  <a:pt x="786723" y="554990"/>
                </a:lnTo>
                <a:lnTo>
                  <a:pt x="788803" y="562281"/>
                </a:lnTo>
                <a:lnTo>
                  <a:pt x="788930" y="562817"/>
                </a:lnTo>
                <a:lnTo>
                  <a:pt x="789905" y="568960"/>
                </a:lnTo>
                <a:close/>
              </a:path>
              <a:path w="4096384" h="836930">
                <a:moveTo>
                  <a:pt x="790740" y="568960"/>
                </a:moveTo>
                <a:lnTo>
                  <a:pt x="789905" y="568960"/>
                </a:lnTo>
                <a:lnTo>
                  <a:pt x="788930" y="562817"/>
                </a:lnTo>
                <a:lnTo>
                  <a:pt x="786723" y="554990"/>
                </a:lnTo>
                <a:lnTo>
                  <a:pt x="800798" y="554990"/>
                </a:lnTo>
                <a:lnTo>
                  <a:pt x="803315" y="561340"/>
                </a:lnTo>
                <a:lnTo>
                  <a:pt x="798286" y="561340"/>
                </a:lnTo>
                <a:lnTo>
                  <a:pt x="798166" y="563132"/>
                </a:lnTo>
                <a:lnTo>
                  <a:pt x="798116" y="567690"/>
                </a:lnTo>
                <a:lnTo>
                  <a:pt x="792583" y="567690"/>
                </a:lnTo>
                <a:lnTo>
                  <a:pt x="790740" y="568960"/>
                </a:lnTo>
                <a:close/>
              </a:path>
              <a:path w="4096384" h="836930">
                <a:moveTo>
                  <a:pt x="859640" y="558800"/>
                </a:moveTo>
                <a:lnTo>
                  <a:pt x="856955" y="557530"/>
                </a:lnTo>
                <a:lnTo>
                  <a:pt x="856955" y="556260"/>
                </a:lnTo>
                <a:lnTo>
                  <a:pt x="859640" y="554990"/>
                </a:lnTo>
                <a:lnTo>
                  <a:pt x="862318" y="556260"/>
                </a:lnTo>
                <a:lnTo>
                  <a:pt x="862318" y="557530"/>
                </a:lnTo>
                <a:lnTo>
                  <a:pt x="859640" y="558800"/>
                </a:lnTo>
                <a:close/>
              </a:path>
              <a:path w="4096384" h="836930">
                <a:moveTo>
                  <a:pt x="874222" y="558800"/>
                </a:moveTo>
                <a:lnTo>
                  <a:pt x="859640" y="558800"/>
                </a:lnTo>
                <a:lnTo>
                  <a:pt x="862318" y="557530"/>
                </a:lnTo>
                <a:lnTo>
                  <a:pt x="862318" y="556260"/>
                </a:lnTo>
                <a:lnTo>
                  <a:pt x="859640" y="554990"/>
                </a:lnTo>
                <a:lnTo>
                  <a:pt x="876736" y="554990"/>
                </a:lnTo>
                <a:lnTo>
                  <a:pt x="876736" y="557530"/>
                </a:lnTo>
                <a:lnTo>
                  <a:pt x="873553" y="557530"/>
                </a:lnTo>
                <a:lnTo>
                  <a:pt x="874222" y="558800"/>
                </a:lnTo>
                <a:close/>
              </a:path>
              <a:path w="4096384" h="836930">
                <a:moveTo>
                  <a:pt x="937729" y="559311"/>
                </a:moveTo>
                <a:lnTo>
                  <a:pt x="932557" y="557530"/>
                </a:lnTo>
                <a:lnTo>
                  <a:pt x="943112" y="554990"/>
                </a:lnTo>
                <a:lnTo>
                  <a:pt x="943360" y="556836"/>
                </a:lnTo>
                <a:lnTo>
                  <a:pt x="943453" y="558800"/>
                </a:lnTo>
                <a:lnTo>
                  <a:pt x="938417" y="558800"/>
                </a:lnTo>
                <a:lnTo>
                  <a:pt x="937729" y="559311"/>
                </a:lnTo>
                <a:close/>
              </a:path>
              <a:path w="4096384" h="836930">
                <a:moveTo>
                  <a:pt x="943880" y="561340"/>
                </a:moveTo>
                <a:lnTo>
                  <a:pt x="943616" y="561340"/>
                </a:lnTo>
                <a:lnTo>
                  <a:pt x="943465" y="560168"/>
                </a:lnTo>
                <a:lnTo>
                  <a:pt x="943360" y="556836"/>
                </a:lnTo>
                <a:lnTo>
                  <a:pt x="943112" y="554990"/>
                </a:lnTo>
                <a:lnTo>
                  <a:pt x="946087" y="554990"/>
                </a:lnTo>
                <a:lnTo>
                  <a:pt x="947977" y="558800"/>
                </a:lnTo>
                <a:lnTo>
                  <a:pt x="944454" y="558800"/>
                </a:lnTo>
                <a:lnTo>
                  <a:pt x="943880" y="561340"/>
                </a:lnTo>
                <a:close/>
              </a:path>
              <a:path w="4096384" h="836930">
                <a:moveTo>
                  <a:pt x="1004568" y="558570"/>
                </a:moveTo>
                <a:lnTo>
                  <a:pt x="1004083" y="558087"/>
                </a:lnTo>
                <a:lnTo>
                  <a:pt x="1004050" y="557791"/>
                </a:lnTo>
                <a:lnTo>
                  <a:pt x="1004296" y="554990"/>
                </a:lnTo>
                <a:lnTo>
                  <a:pt x="1004462" y="554990"/>
                </a:lnTo>
                <a:lnTo>
                  <a:pt x="1004762" y="558496"/>
                </a:lnTo>
                <a:lnTo>
                  <a:pt x="1004568" y="558570"/>
                </a:lnTo>
                <a:close/>
              </a:path>
              <a:path w="4096384" h="836930">
                <a:moveTo>
                  <a:pt x="1019008" y="558800"/>
                </a:moveTo>
                <a:lnTo>
                  <a:pt x="1004800" y="558800"/>
                </a:lnTo>
                <a:lnTo>
                  <a:pt x="1004773" y="558492"/>
                </a:lnTo>
                <a:lnTo>
                  <a:pt x="1007314" y="557530"/>
                </a:lnTo>
                <a:lnTo>
                  <a:pt x="1009161" y="557530"/>
                </a:lnTo>
                <a:lnTo>
                  <a:pt x="1007484" y="556260"/>
                </a:lnTo>
                <a:lnTo>
                  <a:pt x="1006476" y="554990"/>
                </a:lnTo>
                <a:lnTo>
                  <a:pt x="1013349" y="554990"/>
                </a:lnTo>
                <a:lnTo>
                  <a:pt x="1019008" y="558800"/>
                </a:lnTo>
                <a:close/>
              </a:path>
              <a:path w="4096384" h="836930">
                <a:moveTo>
                  <a:pt x="1049050" y="560070"/>
                </a:moveTo>
                <a:lnTo>
                  <a:pt x="1048048" y="560070"/>
                </a:lnTo>
                <a:lnTo>
                  <a:pt x="1047144" y="557791"/>
                </a:lnTo>
                <a:lnTo>
                  <a:pt x="1047104" y="557481"/>
                </a:lnTo>
                <a:lnTo>
                  <a:pt x="1048716" y="556260"/>
                </a:lnTo>
                <a:lnTo>
                  <a:pt x="1049725" y="554990"/>
                </a:lnTo>
                <a:lnTo>
                  <a:pt x="1050157" y="557197"/>
                </a:lnTo>
                <a:lnTo>
                  <a:pt x="1050102" y="557791"/>
                </a:lnTo>
                <a:lnTo>
                  <a:pt x="1049050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49050" y="560070"/>
                </a:lnTo>
                <a:lnTo>
                  <a:pt x="1050102" y="557791"/>
                </a:lnTo>
                <a:lnTo>
                  <a:pt x="1050157" y="557197"/>
                </a:lnTo>
                <a:lnTo>
                  <a:pt x="1049725" y="554990"/>
                </a:lnTo>
                <a:lnTo>
                  <a:pt x="1060280" y="554990"/>
                </a:lnTo>
                <a:lnTo>
                  <a:pt x="1059531" y="556133"/>
                </a:lnTo>
                <a:lnTo>
                  <a:pt x="1059637" y="556836"/>
                </a:lnTo>
                <a:lnTo>
                  <a:pt x="1060266" y="558758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60378" y="558924"/>
                </a:lnTo>
                <a:lnTo>
                  <a:pt x="1060266" y="558758"/>
                </a:lnTo>
                <a:lnTo>
                  <a:pt x="1059637" y="556836"/>
                </a:lnTo>
                <a:lnTo>
                  <a:pt x="1059531" y="556133"/>
                </a:lnTo>
                <a:lnTo>
                  <a:pt x="1060280" y="554990"/>
                </a:lnTo>
                <a:lnTo>
                  <a:pt x="1061458" y="554990"/>
                </a:lnTo>
                <a:lnTo>
                  <a:pt x="1062567" y="557392"/>
                </a:lnTo>
                <a:lnTo>
                  <a:pt x="1062492" y="557791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85697" y="560070"/>
                </a:moveTo>
                <a:lnTo>
                  <a:pt x="1061288" y="560070"/>
                </a:lnTo>
                <a:lnTo>
                  <a:pt x="1062492" y="557791"/>
                </a:lnTo>
                <a:lnTo>
                  <a:pt x="1062567" y="557392"/>
                </a:lnTo>
                <a:lnTo>
                  <a:pt x="1061458" y="554990"/>
                </a:lnTo>
                <a:lnTo>
                  <a:pt x="1085160" y="554990"/>
                </a:lnTo>
                <a:lnTo>
                  <a:pt x="1085697" y="560070"/>
                </a:lnTo>
                <a:close/>
              </a:path>
              <a:path w="4096384" h="836930">
                <a:moveTo>
                  <a:pt x="1128175" y="561340"/>
                </a:moveTo>
                <a:lnTo>
                  <a:pt x="1127671" y="554990"/>
                </a:lnTo>
                <a:lnTo>
                  <a:pt x="1129681" y="556260"/>
                </a:lnTo>
                <a:lnTo>
                  <a:pt x="1131135" y="557481"/>
                </a:lnTo>
                <a:lnTo>
                  <a:pt x="1131062" y="558924"/>
                </a:lnTo>
                <a:lnTo>
                  <a:pt x="1129844" y="560070"/>
                </a:lnTo>
                <a:lnTo>
                  <a:pt x="1128175" y="561340"/>
                </a:lnTo>
                <a:close/>
              </a:path>
              <a:path w="4096384" h="836930">
                <a:moveTo>
                  <a:pt x="1161864" y="577850"/>
                </a:moveTo>
                <a:lnTo>
                  <a:pt x="1149966" y="577850"/>
                </a:lnTo>
                <a:lnTo>
                  <a:pt x="1139414" y="562623"/>
                </a:lnTo>
                <a:lnTo>
                  <a:pt x="1137224" y="561340"/>
                </a:lnTo>
                <a:lnTo>
                  <a:pt x="1128175" y="561340"/>
                </a:lnTo>
                <a:lnTo>
                  <a:pt x="1129909" y="560009"/>
                </a:lnTo>
                <a:lnTo>
                  <a:pt x="1131062" y="558924"/>
                </a:lnTo>
                <a:lnTo>
                  <a:pt x="1131135" y="557481"/>
                </a:lnTo>
                <a:lnTo>
                  <a:pt x="1129681" y="556260"/>
                </a:lnTo>
                <a:lnTo>
                  <a:pt x="1127671" y="554990"/>
                </a:lnTo>
                <a:lnTo>
                  <a:pt x="1153999" y="554990"/>
                </a:lnTo>
                <a:lnTo>
                  <a:pt x="1153980" y="556260"/>
                </a:lnTo>
                <a:lnTo>
                  <a:pt x="1141748" y="556260"/>
                </a:lnTo>
                <a:lnTo>
                  <a:pt x="1140137" y="557481"/>
                </a:lnTo>
                <a:lnTo>
                  <a:pt x="1140242" y="558800"/>
                </a:lnTo>
                <a:lnTo>
                  <a:pt x="1142089" y="560070"/>
                </a:lnTo>
                <a:lnTo>
                  <a:pt x="1153923" y="560070"/>
                </a:lnTo>
                <a:lnTo>
                  <a:pt x="1156646" y="563880"/>
                </a:lnTo>
                <a:lnTo>
                  <a:pt x="1183610" y="563880"/>
                </a:lnTo>
                <a:lnTo>
                  <a:pt x="1182557" y="565150"/>
                </a:lnTo>
                <a:lnTo>
                  <a:pt x="1167233" y="565150"/>
                </a:lnTo>
                <a:lnTo>
                  <a:pt x="1166892" y="570230"/>
                </a:lnTo>
                <a:lnTo>
                  <a:pt x="1156167" y="570230"/>
                </a:lnTo>
                <a:lnTo>
                  <a:pt x="1155329" y="571500"/>
                </a:lnTo>
                <a:lnTo>
                  <a:pt x="1166224" y="571500"/>
                </a:lnTo>
                <a:lnTo>
                  <a:pt x="1164548" y="574040"/>
                </a:lnTo>
                <a:lnTo>
                  <a:pt x="1216342" y="574040"/>
                </a:lnTo>
                <a:lnTo>
                  <a:pt x="1209977" y="575310"/>
                </a:lnTo>
                <a:lnTo>
                  <a:pt x="1160358" y="575310"/>
                </a:lnTo>
                <a:lnTo>
                  <a:pt x="1160024" y="576580"/>
                </a:lnTo>
                <a:lnTo>
                  <a:pt x="1161864" y="577850"/>
                </a:lnTo>
                <a:close/>
              </a:path>
              <a:path w="4096384" h="836930">
                <a:moveTo>
                  <a:pt x="1160862" y="563880"/>
                </a:moveTo>
                <a:lnTo>
                  <a:pt x="1156646" y="563880"/>
                </a:lnTo>
                <a:lnTo>
                  <a:pt x="1153994" y="560168"/>
                </a:lnTo>
                <a:lnTo>
                  <a:pt x="1153999" y="554990"/>
                </a:lnTo>
                <a:lnTo>
                  <a:pt x="1158350" y="556336"/>
                </a:lnTo>
                <a:lnTo>
                  <a:pt x="1161025" y="557530"/>
                </a:lnTo>
                <a:lnTo>
                  <a:pt x="1162281" y="562281"/>
                </a:lnTo>
                <a:lnTo>
                  <a:pt x="1162183" y="562766"/>
                </a:lnTo>
                <a:lnTo>
                  <a:pt x="1160862" y="563880"/>
                </a:lnTo>
                <a:close/>
              </a:path>
              <a:path w="4096384" h="836930">
                <a:moveTo>
                  <a:pt x="1275011" y="563880"/>
                </a:moveTo>
                <a:lnTo>
                  <a:pt x="1274033" y="558924"/>
                </a:lnTo>
                <a:lnTo>
                  <a:pt x="1273911" y="557392"/>
                </a:lnTo>
                <a:lnTo>
                  <a:pt x="1274513" y="556260"/>
                </a:lnTo>
                <a:lnTo>
                  <a:pt x="1276189" y="554990"/>
                </a:lnTo>
                <a:lnTo>
                  <a:pt x="1282390" y="554990"/>
                </a:lnTo>
                <a:lnTo>
                  <a:pt x="1275011" y="563880"/>
                </a:lnTo>
                <a:close/>
              </a:path>
              <a:path w="4096384" h="836930">
                <a:moveTo>
                  <a:pt x="1294795" y="563880"/>
                </a:moveTo>
                <a:lnTo>
                  <a:pt x="1275011" y="563880"/>
                </a:lnTo>
                <a:lnTo>
                  <a:pt x="1282390" y="554990"/>
                </a:lnTo>
                <a:lnTo>
                  <a:pt x="1303848" y="554990"/>
                </a:lnTo>
                <a:lnTo>
                  <a:pt x="1301667" y="556260"/>
                </a:lnTo>
                <a:lnTo>
                  <a:pt x="1301782" y="557597"/>
                </a:lnTo>
                <a:lnTo>
                  <a:pt x="1303848" y="558800"/>
                </a:lnTo>
                <a:lnTo>
                  <a:pt x="1315745" y="558800"/>
                </a:lnTo>
                <a:lnTo>
                  <a:pt x="1316249" y="560070"/>
                </a:lnTo>
                <a:lnTo>
                  <a:pt x="1330668" y="560070"/>
                </a:lnTo>
                <a:lnTo>
                  <a:pt x="1332344" y="561340"/>
                </a:lnTo>
                <a:lnTo>
                  <a:pt x="1334688" y="561340"/>
                </a:lnTo>
                <a:lnTo>
                  <a:pt x="1334755" y="562610"/>
                </a:lnTo>
                <a:lnTo>
                  <a:pt x="1297143" y="562610"/>
                </a:lnTo>
                <a:lnTo>
                  <a:pt x="1294795" y="563880"/>
                </a:lnTo>
                <a:close/>
              </a:path>
              <a:path w="4096384" h="836930">
                <a:moveTo>
                  <a:pt x="1317258" y="560070"/>
                </a:moveTo>
                <a:lnTo>
                  <a:pt x="1316249" y="560070"/>
                </a:lnTo>
                <a:lnTo>
                  <a:pt x="1315441" y="558033"/>
                </a:lnTo>
                <a:lnTo>
                  <a:pt x="1315330" y="557304"/>
                </a:lnTo>
                <a:lnTo>
                  <a:pt x="1316249" y="554990"/>
                </a:lnTo>
                <a:lnTo>
                  <a:pt x="1317421" y="554990"/>
                </a:lnTo>
                <a:lnTo>
                  <a:pt x="1318530" y="557392"/>
                </a:lnTo>
                <a:lnTo>
                  <a:pt x="1318456" y="557791"/>
                </a:lnTo>
                <a:lnTo>
                  <a:pt x="1317258" y="560070"/>
                </a:lnTo>
                <a:close/>
              </a:path>
              <a:path w="4096384" h="836930">
                <a:moveTo>
                  <a:pt x="1330668" y="560070"/>
                </a:moveTo>
                <a:lnTo>
                  <a:pt x="1317258" y="560070"/>
                </a:lnTo>
                <a:lnTo>
                  <a:pt x="1318456" y="557791"/>
                </a:lnTo>
                <a:lnTo>
                  <a:pt x="1318530" y="557392"/>
                </a:lnTo>
                <a:lnTo>
                  <a:pt x="1317421" y="554990"/>
                </a:lnTo>
                <a:lnTo>
                  <a:pt x="1330327" y="554990"/>
                </a:lnTo>
                <a:lnTo>
                  <a:pt x="1327983" y="556260"/>
                </a:lnTo>
                <a:lnTo>
                  <a:pt x="1327568" y="557304"/>
                </a:lnTo>
                <a:lnTo>
                  <a:pt x="1327588" y="557621"/>
                </a:lnTo>
                <a:lnTo>
                  <a:pt x="1330668" y="560070"/>
                </a:lnTo>
                <a:close/>
              </a:path>
              <a:path w="4096384" h="836930">
                <a:moveTo>
                  <a:pt x="1332344" y="561340"/>
                </a:moveTo>
                <a:lnTo>
                  <a:pt x="1328079" y="558033"/>
                </a:lnTo>
                <a:lnTo>
                  <a:pt x="1327588" y="557621"/>
                </a:lnTo>
                <a:lnTo>
                  <a:pt x="1327568" y="557304"/>
                </a:lnTo>
                <a:lnTo>
                  <a:pt x="1327983" y="556260"/>
                </a:lnTo>
                <a:lnTo>
                  <a:pt x="1330327" y="554990"/>
                </a:lnTo>
                <a:lnTo>
                  <a:pt x="1334688" y="554990"/>
                </a:lnTo>
                <a:lnTo>
                  <a:pt x="1332344" y="561340"/>
                </a:lnTo>
                <a:close/>
              </a:path>
              <a:path w="4096384" h="836930">
                <a:moveTo>
                  <a:pt x="1361508" y="561340"/>
                </a:moveTo>
                <a:lnTo>
                  <a:pt x="1355641" y="560070"/>
                </a:lnTo>
                <a:lnTo>
                  <a:pt x="1350783" y="557530"/>
                </a:lnTo>
                <a:lnTo>
                  <a:pt x="1358490" y="554990"/>
                </a:lnTo>
                <a:lnTo>
                  <a:pt x="1358660" y="554990"/>
                </a:lnTo>
                <a:lnTo>
                  <a:pt x="1358052" y="556133"/>
                </a:lnTo>
                <a:lnTo>
                  <a:pt x="1358130" y="556469"/>
                </a:lnTo>
                <a:lnTo>
                  <a:pt x="1361508" y="561340"/>
                </a:lnTo>
                <a:close/>
              </a:path>
              <a:path w="4096384" h="836930">
                <a:moveTo>
                  <a:pt x="1370728" y="561340"/>
                </a:moveTo>
                <a:lnTo>
                  <a:pt x="1361508" y="561340"/>
                </a:lnTo>
                <a:lnTo>
                  <a:pt x="1358130" y="556469"/>
                </a:lnTo>
                <a:lnTo>
                  <a:pt x="1358052" y="556133"/>
                </a:lnTo>
                <a:lnTo>
                  <a:pt x="1358660" y="554990"/>
                </a:lnTo>
                <a:lnTo>
                  <a:pt x="1369222" y="554990"/>
                </a:lnTo>
                <a:lnTo>
                  <a:pt x="1368560" y="557481"/>
                </a:lnTo>
                <a:lnTo>
                  <a:pt x="1368633" y="557791"/>
                </a:lnTo>
                <a:lnTo>
                  <a:pt x="1369385" y="560070"/>
                </a:lnTo>
                <a:lnTo>
                  <a:pt x="1370728" y="561340"/>
                </a:lnTo>
                <a:close/>
              </a:path>
              <a:path w="4096384" h="836930">
                <a:moveTo>
                  <a:pt x="1372070" y="562610"/>
                </a:moveTo>
                <a:lnTo>
                  <a:pt x="1369385" y="560070"/>
                </a:lnTo>
                <a:lnTo>
                  <a:pt x="1368633" y="557791"/>
                </a:lnTo>
                <a:lnTo>
                  <a:pt x="1368560" y="557481"/>
                </a:lnTo>
                <a:lnTo>
                  <a:pt x="1369222" y="554990"/>
                </a:lnTo>
                <a:lnTo>
                  <a:pt x="1371736" y="554990"/>
                </a:lnTo>
                <a:lnTo>
                  <a:pt x="1373793" y="557392"/>
                </a:lnTo>
                <a:lnTo>
                  <a:pt x="1373708" y="558087"/>
                </a:lnTo>
                <a:lnTo>
                  <a:pt x="1372070" y="562610"/>
                </a:lnTo>
                <a:close/>
              </a:path>
              <a:path w="4096384" h="836930">
                <a:moveTo>
                  <a:pt x="1386916" y="566420"/>
                </a:moveTo>
                <a:lnTo>
                  <a:pt x="1369385" y="566420"/>
                </a:lnTo>
                <a:lnTo>
                  <a:pt x="1365869" y="562610"/>
                </a:lnTo>
                <a:lnTo>
                  <a:pt x="1372070" y="562610"/>
                </a:lnTo>
                <a:lnTo>
                  <a:pt x="1373708" y="558087"/>
                </a:lnTo>
                <a:lnTo>
                  <a:pt x="1373793" y="557392"/>
                </a:lnTo>
                <a:lnTo>
                  <a:pt x="1371736" y="554990"/>
                </a:lnTo>
                <a:lnTo>
                  <a:pt x="1397823" y="554990"/>
                </a:lnTo>
                <a:lnTo>
                  <a:pt x="1397299" y="556260"/>
                </a:lnTo>
                <a:lnTo>
                  <a:pt x="1395871" y="556260"/>
                </a:lnTo>
                <a:lnTo>
                  <a:pt x="1395704" y="557530"/>
                </a:lnTo>
                <a:lnTo>
                  <a:pt x="1392689" y="557530"/>
                </a:lnTo>
                <a:lnTo>
                  <a:pt x="1391450" y="558702"/>
                </a:lnTo>
                <a:lnTo>
                  <a:pt x="1391327" y="558875"/>
                </a:lnTo>
                <a:lnTo>
                  <a:pt x="1391010" y="560070"/>
                </a:lnTo>
                <a:lnTo>
                  <a:pt x="1389671" y="560070"/>
                </a:lnTo>
                <a:lnTo>
                  <a:pt x="1386916" y="566420"/>
                </a:lnTo>
                <a:close/>
              </a:path>
              <a:path w="4096384" h="836930">
                <a:moveTo>
                  <a:pt x="1410958" y="558800"/>
                </a:moveTo>
                <a:lnTo>
                  <a:pt x="1408782" y="557621"/>
                </a:lnTo>
                <a:lnTo>
                  <a:pt x="1408656" y="557197"/>
                </a:lnTo>
                <a:lnTo>
                  <a:pt x="1408777" y="556260"/>
                </a:lnTo>
                <a:lnTo>
                  <a:pt x="1411462" y="554990"/>
                </a:lnTo>
                <a:lnTo>
                  <a:pt x="1412677" y="555648"/>
                </a:lnTo>
                <a:lnTo>
                  <a:pt x="1413563" y="557197"/>
                </a:lnTo>
                <a:lnTo>
                  <a:pt x="1413642" y="557530"/>
                </a:lnTo>
                <a:lnTo>
                  <a:pt x="1410958" y="558800"/>
                </a:lnTo>
                <a:close/>
              </a:path>
              <a:path w="4096384" h="836930">
                <a:moveTo>
                  <a:pt x="1412677" y="555648"/>
                </a:moveTo>
                <a:lnTo>
                  <a:pt x="1411462" y="554990"/>
                </a:lnTo>
                <a:lnTo>
                  <a:pt x="1412300" y="554990"/>
                </a:lnTo>
                <a:lnTo>
                  <a:pt x="1412677" y="555648"/>
                </a:lnTo>
                <a:close/>
              </a:path>
              <a:path w="4096384" h="836930">
                <a:moveTo>
                  <a:pt x="1417826" y="560929"/>
                </a:moveTo>
                <a:lnTo>
                  <a:pt x="1416654" y="558800"/>
                </a:lnTo>
                <a:lnTo>
                  <a:pt x="1415816" y="558800"/>
                </a:lnTo>
                <a:lnTo>
                  <a:pt x="1423025" y="554990"/>
                </a:lnTo>
                <a:lnTo>
                  <a:pt x="1421853" y="560070"/>
                </a:lnTo>
                <a:lnTo>
                  <a:pt x="1418167" y="560070"/>
                </a:lnTo>
                <a:lnTo>
                  <a:pt x="1417826" y="560929"/>
                </a:lnTo>
                <a:close/>
              </a:path>
              <a:path w="4096384" h="836930">
                <a:moveTo>
                  <a:pt x="1425040" y="566420"/>
                </a:moveTo>
                <a:lnTo>
                  <a:pt x="1420845" y="566420"/>
                </a:lnTo>
                <a:lnTo>
                  <a:pt x="1420920" y="566065"/>
                </a:lnTo>
                <a:lnTo>
                  <a:pt x="1423610" y="565179"/>
                </a:lnTo>
                <a:lnTo>
                  <a:pt x="1421503" y="563132"/>
                </a:lnTo>
                <a:lnTo>
                  <a:pt x="1421502" y="562281"/>
                </a:lnTo>
                <a:lnTo>
                  <a:pt x="1421853" y="560070"/>
                </a:lnTo>
                <a:lnTo>
                  <a:pt x="1423025" y="554990"/>
                </a:lnTo>
                <a:lnTo>
                  <a:pt x="1424538" y="554990"/>
                </a:lnTo>
                <a:lnTo>
                  <a:pt x="1422358" y="560070"/>
                </a:lnTo>
                <a:lnTo>
                  <a:pt x="1429565" y="560070"/>
                </a:lnTo>
                <a:lnTo>
                  <a:pt x="1426548" y="563880"/>
                </a:lnTo>
                <a:lnTo>
                  <a:pt x="1425040" y="566420"/>
                </a:lnTo>
                <a:close/>
              </a:path>
              <a:path w="4096384" h="836930">
                <a:moveTo>
                  <a:pt x="1420357" y="576026"/>
                </a:moveTo>
                <a:lnTo>
                  <a:pt x="1419713" y="575483"/>
                </a:lnTo>
                <a:lnTo>
                  <a:pt x="1419795" y="575249"/>
                </a:lnTo>
                <a:lnTo>
                  <a:pt x="1426548" y="563880"/>
                </a:lnTo>
                <a:lnTo>
                  <a:pt x="1433757" y="554990"/>
                </a:lnTo>
                <a:lnTo>
                  <a:pt x="1436234" y="558033"/>
                </a:lnTo>
                <a:lnTo>
                  <a:pt x="1436272" y="560070"/>
                </a:lnTo>
                <a:lnTo>
                  <a:pt x="1437891" y="560070"/>
                </a:lnTo>
                <a:lnTo>
                  <a:pt x="1439966" y="562623"/>
                </a:lnTo>
                <a:lnTo>
                  <a:pt x="1440637" y="563880"/>
                </a:lnTo>
                <a:lnTo>
                  <a:pt x="1433083" y="563880"/>
                </a:lnTo>
                <a:lnTo>
                  <a:pt x="1430987" y="565100"/>
                </a:lnTo>
                <a:lnTo>
                  <a:pt x="1425206" y="574040"/>
                </a:lnTo>
                <a:lnTo>
                  <a:pt x="1420357" y="576026"/>
                </a:lnTo>
                <a:close/>
              </a:path>
              <a:path w="4096384" h="836930">
                <a:moveTo>
                  <a:pt x="1436272" y="558079"/>
                </a:moveTo>
                <a:lnTo>
                  <a:pt x="1433757" y="554990"/>
                </a:lnTo>
                <a:lnTo>
                  <a:pt x="1435822" y="554990"/>
                </a:lnTo>
                <a:lnTo>
                  <a:pt x="1436182" y="557025"/>
                </a:lnTo>
                <a:lnTo>
                  <a:pt x="1436272" y="558079"/>
                </a:lnTo>
                <a:close/>
              </a:path>
              <a:path w="4096384" h="836930">
                <a:moveTo>
                  <a:pt x="1501402" y="557791"/>
                </a:moveTo>
                <a:lnTo>
                  <a:pt x="1501312" y="554990"/>
                </a:lnTo>
                <a:lnTo>
                  <a:pt x="1504494" y="554990"/>
                </a:lnTo>
                <a:lnTo>
                  <a:pt x="1506675" y="556260"/>
                </a:lnTo>
                <a:lnTo>
                  <a:pt x="1506675" y="557530"/>
                </a:lnTo>
                <a:lnTo>
                  <a:pt x="1501980" y="557530"/>
                </a:lnTo>
                <a:lnTo>
                  <a:pt x="1501402" y="557791"/>
                </a:lnTo>
                <a:close/>
              </a:path>
              <a:path w="4096384" h="836930">
                <a:moveTo>
                  <a:pt x="1528296" y="567690"/>
                </a:moveTo>
                <a:lnTo>
                  <a:pt x="1525781" y="567690"/>
                </a:lnTo>
                <a:lnTo>
                  <a:pt x="1523047" y="565179"/>
                </a:lnTo>
                <a:lnTo>
                  <a:pt x="1532827" y="554990"/>
                </a:lnTo>
                <a:lnTo>
                  <a:pt x="1534722" y="557392"/>
                </a:lnTo>
                <a:lnTo>
                  <a:pt x="1534662" y="557791"/>
                </a:lnTo>
                <a:lnTo>
                  <a:pt x="1528296" y="567690"/>
                </a:lnTo>
                <a:close/>
              </a:path>
              <a:path w="4096384" h="836930">
                <a:moveTo>
                  <a:pt x="1528869" y="567690"/>
                </a:moveTo>
                <a:lnTo>
                  <a:pt x="1528296" y="567690"/>
                </a:lnTo>
                <a:lnTo>
                  <a:pt x="1534662" y="557791"/>
                </a:lnTo>
                <a:lnTo>
                  <a:pt x="1534722" y="557392"/>
                </a:lnTo>
                <a:lnTo>
                  <a:pt x="1532827" y="554990"/>
                </a:lnTo>
                <a:lnTo>
                  <a:pt x="1535871" y="554990"/>
                </a:lnTo>
                <a:lnTo>
                  <a:pt x="1536146" y="558800"/>
                </a:lnTo>
                <a:lnTo>
                  <a:pt x="1535668" y="558800"/>
                </a:lnTo>
                <a:lnTo>
                  <a:pt x="1535668" y="563880"/>
                </a:lnTo>
                <a:lnTo>
                  <a:pt x="1533495" y="563880"/>
                </a:lnTo>
                <a:lnTo>
                  <a:pt x="1533460" y="565402"/>
                </a:lnTo>
                <a:lnTo>
                  <a:pt x="1529933" y="566420"/>
                </a:lnTo>
                <a:lnTo>
                  <a:pt x="1528869" y="567690"/>
                </a:lnTo>
                <a:close/>
              </a:path>
              <a:path w="4096384" h="836930">
                <a:moveTo>
                  <a:pt x="1545058" y="558800"/>
                </a:moveTo>
                <a:lnTo>
                  <a:pt x="1543218" y="556260"/>
                </a:lnTo>
                <a:lnTo>
                  <a:pt x="1546571" y="554990"/>
                </a:lnTo>
                <a:lnTo>
                  <a:pt x="1548077" y="556260"/>
                </a:lnTo>
                <a:lnTo>
                  <a:pt x="1547743" y="557530"/>
                </a:lnTo>
                <a:lnTo>
                  <a:pt x="1545896" y="557530"/>
                </a:lnTo>
                <a:lnTo>
                  <a:pt x="1545058" y="558800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55613" y="561340"/>
                </a:lnTo>
                <a:lnTo>
                  <a:pt x="1556851" y="560168"/>
                </a:lnTo>
                <a:lnTo>
                  <a:pt x="1556878" y="559778"/>
                </a:lnTo>
                <a:lnTo>
                  <a:pt x="1556671" y="559007"/>
                </a:lnTo>
                <a:lnTo>
                  <a:pt x="1556550" y="558758"/>
                </a:lnTo>
                <a:lnTo>
                  <a:pt x="1554605" y="557530"/>
                </a:lnTo>
                <a:lnTo>
                  <a:pt x="1547743" y="557530"/>
                </a:lnTo>
                <a:lnTo>
                  <a:pt x="1548077" y="556260"/>
                </a:lnTo>
                <a:lnTo>
                  <a:pt x="1546571" y="554990"/>
                </a:lnTo>
                <a:lnTo>
                  <a:pt x="1557624" y="554990"/>
                </a:lnTo>
                <a:lnTo>
                  <a:pt x="1558434" y="555201"/>
                </a:lnTo>
                <a:lnTo>
                  <a:pt x="1558462" y="560070"/>
                </a:lnTo>
                <a:lnTo>
                  <a:pt x="1574219" y="56007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598129" y="555894"/>
                </a:moveTo>
                <a:lnTo>
                  <a:pt x="1598188" y="554990"/>
                </a:lnTo>
                <a:lnTo>
                  <a:pt x="1600368" y="554990"/>
                </a:lnTo>
                <a:lnTo>
                  <a:pt x="1600412" y="555317"/>
                </a:lnTo>
                <a:lnTo>
                  <a:pt x="1598129" y="555894"/>
                </a:lnTo>
                <a:close/>
              </a:path>
              <a:path w="4096384" h="836930">
                <a:moveTo>
                  <a:pt x="1600412" y="555317"/>
                </a:moveTo>
                <a:lnTo>
                  <a:pt x="1600368" y="554990"/>
                </a:lnTo>
                <a:lnTo>
                  <a:pt x="1601710" y="554990"/>
                </a:lnTo>
                <a:lnTo>
                  <a:pt x="1600412" y="555317"/>
                </a:lnTo>
                <a:close/>
              </a:path>
              <a:path w="4096384" h="836930">
                <a:moveTo>
                  <a:pt x="1619605" y="562281"/>
                </a:moveTo>
                <a:lnTo>
                  <a:pt x="1619685" y="561925"/>
                </a:lnTo>
                <a:lnTo>
                  <a:pt x="1620572" y="559043"/>
                </a:lnTo>
                <a:lnTo>
                  <a:pt x="1620694" y="558702"/>
                </a:lnTo>
                <a:lnTo>
                  <a:pt x="1622493" y="554990"/>
                </a:lnTo>
                <a:lnTo>
                  <a:pt x="1619605" y="562281"/>
                </a:lnTo>
                <a:close/>
              </a:path>
              <a:path w="4096384" h="836930">
                <a:moveTo>
                  <a:pt x="1694743" y="558800"/>
                </a:moveTo>
                <a:lnTo>
                  <a:pt x="1692099" y="557621"/>
                </a:lnTo>
                <a:lnTo>
                  <a:pt x="1692011" y="556133"/>
                </a:lnTo>
                <a:lnTo>
                  <a:pt x="1693066" y="554990"/>
                </a:lnTo>
                <a:lnTo>
                  <a:pt x="1693904" y="554990"/>
                </a:lnTo>
                <a:lnTo>
                  <a:pt x="1694659" y="556133"/>
                </a:lnTo>
                <a:lnTo>
                  <a:pt x="1694743" y="558800"/>
                </a:lnTo>
                <a:close/>
              </a:path>
              <a:path w="4096384" h="836930">
                <a:moveTo>
                  <a:pt x="1697816" y="558800"/>
                </a:moveTo>
                <a:lnTo>
                  <a:pt x="1694743" y="558800"/>
                </a:lnTo>
                <a:lnTo>
                  <a:pt x="1694659" y="556133"/>
                </a:lnTo>
                <a:lnTo>
                  <a:pt x="1693904" y="554990"/>
                </a:lnTo>
                <a:lnTo>
                  <a:pt x="1694404" y="554990"/>
                </a:lnTo>
                <a:lnTo>
                  <a:pt x="1697745" y="558606"/>
                </a:lnTo>
                <a:lnTo>
                  <a:pt x="1697816" y="558800"/>
                </a:lnTo>
                <a:close/>
              </a:path>
              <a:path w="4096384" h="836930">
                <a:moveTo>
                  <a:pt x="1707102" y="556260"/>
                </a:moveTo>
                <a:lnTo>
                  <a:pt x="1705134" y="556260"/>
                </a:lnTo>
                <a:lnTo>
                  <a:pt x="1707478" y="554990"/>
                </a:lnTo>
                <a:lnTo>
                  <a:pt x="1707102" y="556260"/>
                </a:lnTo>
                <a:close/>
              </a:path>
              <a:path w="4096384" h="836930">
                <a:moveTo>
                  <a:pt x="1706476" y="563880"/>
                </a:moveTo>
                <a:lnTo>
                  <a:pt x="1700773" y="563880"/>
                </a:lnTo>
                <a:lnTo>
                  <a:pt x="1700083" y="562833"/>
                </a:lnTo>
                <a:lnTo>
                  <a:pt x="1700035" y="562569"/>
                </a:lnTo>
                <a:lnTo>
                  <a:pt x="1705972" y="560070"/>
                </a:lnTo>
                <a:lnTo>
                  <a:pt x="1707478" y="554990"/>
                </a:lnTo>
                <a:lnTo>
                  <a:pt x="1707982" y="554990"/>
                </a:lnTo>
                <a:lnTo>
                  <a:pt x="1709154" y="556260"/>
                </a:lnTo>
                <a:lnTo>
                  <a:pt x="1711335" y="556260"/>
                </a:lnTo>
                <a:lnTo>
                  <a:pt x="1715625" y="558758"/>
                </a:lnTo>
                <a:lnTo>
                  <a:pt x="1715504" y="559007"/>
                </a:lnTo>
                <a:lnTo>
                  <a:pt x="1713358" y="561326"/>
                </a:lnTo>
                <a:lnTo>
                  <a:pt x="1711505" y="562610"/>
                </a:lnTo>
                <a:lnTo>
                  <a:pt x="1706980" y="562610"/>
                </a:lnTo>
                <a:lnTo>
                  <a:pt x="1706476" y="563880"/>
                </a:lnTo>
                <a:close/>
              </a:path>
              <a:path w="4096384" h="836930">
                <a:moveTo>
                  <a:pt x="1902598" y="563880"/>
                </a:moveTo>
                <a:lnTo>
                  <a:pt x="1901238" y="559311"/>
                </a:lnTo>
                <a:lnTo>
                  <a:pt x="1901130" y="557197"/>
                </a:lnTo>
                <a:lnTo>
                  <a:pt x="1901256" y="554990"/>
                </a:lnTo>
                <a:lnTo>
                  <a:pt x="1906299" y="557304"/>
                </a:lnTo>
                <a:lnTo>
                  <a:pt x="1906121" y="557530"/>
                </a:lnTo>
                <a:lnTo>
                  <a:pt x="1906369" y="557530"/>
                </a:lnTo>
                <a:lnTo>
                  <a:pt x="1902598" y="563880"/>
                </a:lnTo>
                <a:close/>
              </a:path>
              <a:path w="4096384" h="836930">
                <a:moveTo>
                  <a:pt x="2012557" y="563880"/>
                </a:moveTo>
                <a:lnTo>
                  <a:pt x="2010049" y="554990"/>
                </a:lnTo>
                <a:lnTo>
                  <a:pt x="2012431" y="559816"/>
                </a:lnTo>
                <a:lnTo>
                  <a:pt x="2012557" y="563880"/>
                </a:lnTo>
                <a:close/>
              </a:path>
              <a:path w="4096384" h="836930">
                <a:moveTo>
                  <a:pt x="2032758" y="584200"/>
                </a:moveTo>
                <a:lnTo>
                  <a:pt x="2029823" y="584200"/>
                </a:lnTo>
                <a:lnTo>
                  <a:pt x="2033510" y="580390"/>
                </a:lnTo>
                <a:lnTo>
                  <a:pt x="2033635" y="579077"/>
                </a:lnTo>
                <a:lnTo>
                  <a:pt x="2032338" y="577850"/>
                </a:lnTo>
                <a:lnTo>
                  <a:pt x="2029430" y="577201"/>
                </a:lnTo>
                <a:lnTo>
                  <a:pt x="2026177" y="571846"/>
                </a:lnTo>
                <a:lnTo>
                  <a:pt x="2026058" y="571384"/>
                </a:lnTo>
                <a:lnTo>
                  <a:pt x="2026975" y="570230"/>
                </a:lnTo>
                <a:lnTo>
                  <a:pt x="2045918" y="570230"/>
                </a:lnTo>
                <a:lnTo>
                  <a:pt x="2047424" y="567690"/>
                </a:lnTo>
                <a:lnTo>
                  <a:pt x="2047758" y="563880"/>
                </a:lnTo>
                <a:lnTo>
                  <a:pt x="2012557" y="563880"/>
                </a:lnTo>
                <a:lnTo>
                  <a:pt x="2012431" y="559816"/>
                </a:lnTo>
                <a:lnTo>
                  <a:pt x="2010049" y="554990"/>
                </a:lnTo>
                <a:lnTo>
                  <a:pt x="2036699" y="554990"/>
                </a:lnTo>
                <a:lnTo>
                  <a:pt x="2036780" y="558924"/>
                </a:lnTo>
                <a:lnTo>
                  <a:pt x="2037537" y="560070"/>
                </a:lnTo>
                <a:lnTo>
                  <a:pt x="2038709" y="561340"/>
                </a:lnTo>
                <a:lnTo>
                  <a:pt x="2049690" y="561340"/>
                </a:lnTo>
                <a:lnTo>
                  <a:pt x="2050443" y="565150"/>
                </a:lnTo>
                <a:lnTo>
                  <a:pt x="2056057" y="565150"/>
                </a:lnTo>
                <a:lnTo>
                  <a:pt x="2057816" y="567690"/>
                </a:lnTo>
                <a:lnTo>
                  <a:pt x="2057816" y="568960"/>
                </a:lnTo>
                <a:lnTo>
                  <a:pt x="2049775" y="568960"/>
                </a:lnTo>
                <a:lnTo>
                  <a:pt x="2049874" y="571688"/>
                </a:lnTo>
                <a:lnTo>
                  <a:pt x="2050443" y="572770"/>
                </a:lnTo>
                <a:lnTo>
                  <a:pt x="2036528" y="572770"/>
                </a:lnTo>
                <a:lnTo>
                  <a:pt x="2036142" y="573742"/>
                </a:lnTo>
                <a:lnTo>
                  <a:pt x="2036159" y="574167"/>
                </a:lnTo>
                <a:lnTo>
                  <a:pt x="2037367" y="575310"/>
                </a:lnTo>
                <a:lnTo>
                  <a:pt x="2091344" y="575310"/>
                </a:lnTo>
                <a:lnTo>
                  <a:pt x="2092015" y="576580"/>
                </a:lnTo>
                <a:lnTo>
                  <a:pt x="2046088" y="576580"/>
                </a:lnTo>
                <a:lnTo>
                  <a:pt x="2044117" y="578166"/>
                </a:lnTo>
                <a:lnTo>
                  <a:pt x="2042797" y="579077"/>
                </a:lnTo>
                <a:lnTo>
                  <a:pt x="2047386" y="582930"/>
                </a:lnTo>
                <a:lnTo>
                  <a:pt x="2031500" y="582930"/>
                </a:lnTo>
                <a:lnTo>
                  <a:pt x="2032758" y="584200"/>
                </a:lnTo>
                <a:close/>
              </a:path>
              <a:path w="4096384" h="836930">
                <a:moveTo>
                  <a:pt x="2038709" y="561340"/>
                </a:moveTo>
                <a:lnTo>
                  <a:pt x="2037537" y="560070"/>
                </a:lnTo>
                <a:lnTo>
                  <a:pt x="2036780" y="558924"/>
                </a:lnTo>
                <a:lnTo>
                  <a:pt x="2036699" y="554990"/>
                </a:lnTo>
                <a:lnTo>
                  <a:pt x="2040804" y="557478"/>
                </a:lnTo>
                <a:lnTo>
                  <a:pt x="2040682" y="557791"/>
                </a:lnTo>
                <a:lnTo>
                  <a:pt x="2039914" y="558758"/>
                </a:lnTo>
                <a:lnTo>
                  <a:pt x="2038709" y="561340"/>
                </a:lnTo>
                <a:close/>
              </a:path>
              <a:path w="4096384" h="836930">
                <a:moveTo>
                  <a:pt x="2049690" y="561340"/>
                </a:moveTo>
                <a:lnTo>
                  <a:pt x="2038709" y="561340"/>
                </a:lnTo>
                <a:lnTo>
                  <a:pt x="2039914" y="558758"/>
                </a:lnTo>
                <a:lnTo>
                  <a:pt x="2040682" y="557791"/>
                </a:lnTo>
                <a:lnTo>
                  <a:pt x="2040804" y="557478"/>
                </a:lnTo>
                <a:lnTo>
                  <a:pt x="2036699" y="554990"/>
                </a:lnTo>
                <a:lnTo>
                  <a:pt x="2189238" y="554990"/>
                </a:lnTo>
                <a:lnTo>
                  <a:pt x="2186137" y="556260"/>
                </a:lnTo>
                <a:lnTo>
                  <a:pt x="2078101" y="556260"/>
                </a:lnTo>
                <a:lnTo>
                  <a:pt x="2075586" y="557530"/>
                </a:lnTo>
                <a:lnTo>
                  <a:pt x="2048937" y="557530"/>
                </a:lnTo>
                <a:lnTo>
                  <a:pt x="2049690" y="561340"/>
                </a:lnTo>
                <a:close/>
              </a:path>
              <a:path w="4096384" h="836930">
                <a:moveTo>
                  <a:pt x="2188230" y="561340"/>
                </a:moveTo>
                <a:lnTo>
                  <a:pt x="2186553" y="561340"/>
                </a:lnTo>
                <a:lnTo>
                  <a:pt x="2184045" y="560070"/>
                </a:lnTo>
                <a:lnTo>
                  <a:pt x="2183258" y="558087"/>
                </a:lnTo>
                <a:lnTo>
                  <a:pt x="2183164" y="557478"/>
                </a:lnTo>
                <a:lnTo>
                  <a:pt x="2189238" y="554990"/>
                </a:lnTo>
                <a:lnTo>
                  <a:pt x="2189120" y="559096"/>
                </a:lnTo>
                <a:lnTo>
                  <a:pt x="2188230" y="561340"/>
                </a:lnTo>
                <a:close/>
              </a:path>
              <a:path w="4096384" h="836930">
                <a:moveTo>
                  <a:pt x="2213039" y="565150"/>
                </a:moveTo>
                <a:lnTo>
                  <a:pt x="2210901" y="560168"/>
                </a:lnTo>
                <a:lnTo>
                  <a:pt x="2209183" y="554990"/>
                </a:lnTo>
                <a:lnTo>
                  <a:pt x="2215724" y="557530"/>
                </a:lnTo>
                <a:lnTo>
                  <a:pt x="2215220" y="557530"/>
                </a:lnTo>
                <a:lnTo>
                  <a:pt x="2213039" y="565150"/>
                </a:lnTo>
                <a:close/>
              </a:path>
              <a:path w="4096384" h="836930">
                <a:moveTo>
                  <a:pt x="2237247" y="561340"/>
                </a:moveTo>
                <a:lnTo>
                  <a:pt x="2228296" y="561340"/>
                </a:lnTo>
                <a:lnTo>
                  <a:pt x="2230306" y="557530"/>
                </a:lnTo>
                <a:lnTo>
                  <a:pt x="2215724" y="557530"/>
                </a:lnTo>
                <a:lnTo>
                  <a:pt x="2209183" y="554990"/>
                </a:lnTo>
                <a:lnTo>
                  <a:pt x="2216562" y="554990"/>
                </a:lnTo>
                <a:lnTo>
                  <a:pt x="2216562" y="556260"/>
                </a:lnTo>
                <a:lnTo>
                  <a:pt x="2239526" y="556260"/>
                </a:lnTo>
                <a:lnTo>
                  <a:pt x="2237247" y="561340"/>
                </a:lnTo>
                <a:close/>
              </a:path>
              <a:path w="4096384" h="836930">
                <a:moveTo>
                  <a:pt x="2253440" y="562610"/>
                </a:moveTo>
                <a:lnTo>
                  <a:pt x="2236677" y="562610"/>
                </a:lnTo>
                <a:lnTo>
                  <a:pt x="2238125" y="560168"/>
                </a:lnTo>
                <a:lnTo>
                  <a:pt x="2239526" y="556260"/>
                </a:lnTo>
                <a:lnTo>
                  <a:pt x="2245556" y="556260"/>
                </a:lnTo>
                <a:lnTo>
                  <a:pt x="2247737" y="554990"/>
                </a:lnTo>
                <a:lnTo>
                  <a:pt x="2254782" y="554990"/>
                </a:lnTo>
                <a:lnTo>
                  <a:pt x="2251350" y="556469"/>
                </a:lnTo>
                <a:lnTo>
                  <a:pt x="2249352" y="557478"/>
                </a:lnTo>
                <a:lnTo>
                  <a:pt x="2249465" y="557791"/>
                </a:lnTo>
                <a:lnTo>
                  <a:pt x="2253440" y="562610"/>
                </a:lnTo>
                <a:close/>
              </a:path>
              <a:path w="4096384" h="836930">
                <a:moveTo>
                  <a:pt x="2257630" y="567690"/>
                </a:moveTo>
                <a:lnTo>
                  <a:pt x="2249465" y="557791"/>
                </a:lnTo>
                <a:lnTo>
                  <a:pt x="2249352" y="557478"/>
                </a:lnTo>
                <a:lnTo>
                  <a:pt x="2251764" y="556260"/>
                </a:lnTo>
                <a:lnTo>
                  <a:pt x="2254782" y="554990"/>
                </a:lnTo>
                <a:lnTo>
                  <a:pt x="2263380" y="565013"/>
                </a:lnTo>
                <a:lnTo>
                  <a:pt x="2263403" y="565179"/>
                </a:lnTo>
                <a:lnTo>
                  <a:pt x="2259470" y="566420"/>
                </a:lnTo>
                <a:lnTo>
                  <a:pt x="2257630" y="567690"/>
                </a:lnTo>
                <a:close/>
              </a:path>
              <a:path w="4096384" h="836930">
                <a:moveTo>
                  <a:pt x="2273385" y="567690"/>
                </a:moveTo>
                <a:lnTo>
                  <a:pt x="2257630" y="567690"/>
                </a:lnTo>
                <a:lnTo>
                  <a:pt x="2259470" y="566420"/>
                </a:lnTo>
                <a:lnTo>
                  <a:pt x="2263403" y="565179"/>
                </a:lnTo>
                <a:lnTo>
                  <a:pt x="2263380" y="565013"/>
                </a:lnTo>
                <a:lnTo>
                  <a:pt x="2254782" y="554990"/>
                </a:lnTo>
                <a:lnTo>
                  <a:pt x="2310432" y="554990"/>
                </a:lnTo>
                <a:lnTo>
                  <a:pt x="2304566" y="556260"/>
                </a:lnTo>
                <a:lnTo>
                  <a:pt x="2279088" y="556260"/>
                </a:lnTo>
                <a:lnTo>
                  <a:pt x="2273555" y="557530"/>
                </a:lnTo>
                <a:lnTo>
                  <a:pt x="2266175" y="557530"/>
                </a:lnTo>
                <a:lnTo>
                  <a:pt x="2264231" y="558758"/>
                </a:lnTo>
                <a:lnTo>
                  <a:pt x="2264165" y="560070"/>
                </a:lnTo>
                <a:lnTo>
                  <a:pt x="2266175" y="561340"/>
                </a:lnTo>
                <a:lnTo>
                  <a:pt x="2280469" y="561340"/>
                </a:lnTo>
                <a:lnTo>
                  <a:pt x="2282774" y="562610"/>
                </a:lnTo>
                <a:lnTo>
                  <a:pt x="2283776" y="562610"/>
                </a:lnTo>
                <a:lnTo>
                  <a:pt x="2284244" y="565150"/>
                </a:lnTo>
                <a:lnTo>
                  <a:pt x="2273555" y="565150"/>
                </a:lnTo>
                <a:lnTo>
                  <a:pt x="2272213" y="566420"/>
                </a:lnTo>
                <a:lnTo>
                  <a:pt x="2273385" y="567690"/>
                </a:lnTo>
                <a:close/>
              </a:path>
              <a:path w="4096384" h="836930">
                <a:moveTo>
                  <a:pt x="2309765" y="561340"/>
                </a:moveTo>
                <a:lnTo>
                  <a:pt x="2308252" y="561340"/>
                </a:lnTo>
                <a:lnTo>
                  <a:pt x="2306242" y="560070"/>
                </a:lnTo>
                <a:lnTo>
                  <a:pt x="2304566" y="556260"/>
                </a:lnTo>
                <a:lnTo>
                  <a:pt x="2310432" y="554990"/>
                </a:lnTo>
                <a:lnTo>
                  <a:pt x="2310308" y="558241"/>
                </a:lnTo>
                <a:lnTo>
                  <a:pt x="2309765" y="56134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4409" y="554990"/>
                </a:lnTo>
                <a:lnTo>
                  <a:pt x="2396174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35732" y="562610"/>
                </a:moveTo>
                <a:lnTo>
                  <a:pt x="2538063" y="554990"/>
                </a:lnTo>
                <a:lnTo>
                  <a:pt x="2537080" y="558702"/>
                </a:lnTo>
                <a:lnTo>
                  <a:pt x="2535732" y="562610"/>
                </a:lnTo>
                <a:close/>
              </a:path>
              <a:path w="4096384" h="836930">
                <a:moveTo>
                  <a:pt x="2580467" y="567690"/>
                </a:moveTo>
                <a:lnTo>
                  <a:pt x="2557844" y="567690"/>
                </a:lnTo>
                <a:lnTo>
                  <a:pt x="2558277" y="565561"/>
                </a:lnTo>
                <a:lnTo>
                  <a:pt x="2558361" y="562610"/>
                </a:lnTo>
                <a:lnTo>
                  <a:pt x="2535732" y="562610"/>
                </a:lnTo>
                <a:lnTo>
                  <a:pt x="2537080" y="558702"/>
                </a:lnTo>
                <a:lnTo>
                  <a:pt x="2538063" y="554990"/>
                </a:lnTo>
                <a:lnTo>
                  <a:pt x="2555329" y="554990"/>
                </a:lnTo>
                <a:lnTo>
                  <a:pt x="2555172" y="556260"/>
                </a:lnTo>
                <a:lnTo>
                  <a:pt x="2610970" y="556260"/>
                </a:lnTo>
                <a:lnTo>
                  <a:pt x="2612335" y="557530"/>
                </a:lnTo>
                <a:lnTo>
                  <a:pt x="2548290" y="557530"/>
                </a:lnTo>
                <a:lnTo>
                  <a:pt x="2547459" y="561340"/>
                </a:lnTo>
                <a:lnTo>
                  <a:pt x="2595560" y="561340"/>
                </a:lnTo>
                <a:lnTo>
                  <a:pt x="2594551" y="563880"/>
                </a:lnTo>
                <a:lnTo>
                  <a:pt x="2584841" y="563880"/>
                </a:lnTo>
                <a:lnTo>
                  <a:pt x="2581475" y="565150"/>
                </a:lnTo>
                <a:lnTo>
                  <a:pt x="2580467" y="567690"/>
                </a:lnTo>
                <a:close/>
              </a:path>
              <a:path w="4096384" h="836930">
                <a:moveTo>
                  <a:pt x="2682050" y="566420"/>
                </a:moveTo>
                <a:lnTo>
                  <a:pt x="2674023" y="566420"/>
                </a:lnTo>
                <a:lnTo>
                  <a:pt x="2674363" y="562610"/>
                </a:lnTo>
                <a:lnTo>
                  <a:pt x="2667966" y="562610"/>
                </a:lnTo>
                <a:lnTo>
                  <a:pt x="2664908" y="560168"/>
                </a:lnTo>
                <a:lnTo>
                  <a:pt x="2664865" y="560009"/>
                </a:lnTo>
                <a:lnTo>
                  <a:pt x="2671665" y="554990"/>
                </a:lnTo>
                <a:lnTo>
                  <a:pt x="2672163" y="560070"/>
                </a:lnTo>
                <a:lnTo>
                  <a:pt x="2675529" y="560070"/>
                </a:lnTo>
                <a:lnTo>
                  <a:pt x="2682050" y="566420"/>
                </a:lnTo>
                <a:close/>
              </a:path>
              <a:path w="4096384" h="836930">
                <a:moveTo>
                  <a:pt x="2681893" y="560070"/>
                </a:moveTo>
                <a:lnTo>
                  <a:pt x="2672163" y="560070"/>
                </a:lnTo>
                <a:lnTo>
                  <a:pt x="2671665" y="554990"/>
                </a:lnTo>
                <a:lnTo>
                  <a:pt x="2675345" y="554990"/>
                </a:lnTo>
                <a:lnTo>
                  <a:pt x="2681893" y="556260"/>
                </a:lnTo>
                <a:lnTo>
                  <a:pt x="2682718" y="556260"/>
                </a:lnTo>
                <a:lnTo>
                  <a:pt x="2681893" y="560070"/>
                </a:lnTo>
                <a:close/>
              </a:path>
              <a:path w="4096384" h="836930">
                <a:moveTo>
                  <a:pt x="2819667" y="562610"/>
                </a:moveTo>
                <a:lnTo>
                  <a:pt x="2817493" y="554990"/>
                </a:lnTo>
                <a:lnTo>
                  <a:pt x="2818715" y="558914"/>
                </a:lnTo>
                <a:lnTo>
                  <a:pt x="2819667" y="56261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51352" y="554990"/>
                </a:lnTo>
                <a:lnTo>
                  <a:pt x="2853366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3133474" y="575310"/>
                </a:moveTo>
                <a:lnTo>
                  <a:pt x="3132983" y="563880"/>
                </a:lnTo>
                <a:lnTo>
                  <a:pt x="3140186" y="561326"/>
                </a:lnTo>
                <a:lnTo>
                  <a:pt x="3140853" y="560070"/>
                </a:lnTo>
                <a:lnTo>
                  <a:pt x="3138679" y="560070"/>
                </a:lnTo>
                <a:lnTo>
                  <a:pt x="3138795" y="559096"/>
                </a:lnTo>
                <a:lnTo>
                  <a:pt x="3138908" y="558758"/>
                </a:lnTo>
                <a:lnTo>
                  <a:pt x="3146052" y="554990"/>
                </a:lnTo>
                <a:lnTo>
                  <a:pt x="3147041" y="558702"/>
                </a:lnTo>
                <a:lnTo>
                  <a:pt x="3147788" y="561018"/>
                </a:lnTo>
                <a:lnTo>
                  <a:pt x="3147690" y="561454"/>
                </a:lnTo>
                <a:lnTo>
                  <a:pt x="3141274" y="565100"/>
                </a:lnTo>
                <a:lnTo>
                  <a:pt x="3139412" y="567807"/>
                </a:lnTo>
                <a:lnTo>
                  <a:pt x="3133474" y="575310"/>
                </a:lnTo>
                <a:close/>
              </a:path>
              <a:path w="4096384" h="836930">
                <a:moveTo>
                  <a:pt x="3215951" y="562610"/>
                </a:moveTo>
                <a:lnTo>
                  <a:pt x="3215434" y="562610"/>
                </a:lnTo>
                <a:lnTo>
                  <a:pt x="3207406" y="560070"/>
                </a:lnTo>
                <a:lnTo>
                  <a:pt x="3207266" y="559007"/>
                </a:lnTo>
                <a:lnTo>
                  <a:pt x="3207140" y="557481"/>
                </a:lnTo>
                <a:lnTo>
                  <a:pt x="3210595" y="554990"/>
                </a:lnTo>
                <a:lnTo>
                  <a:pt x="3210953" y="557621"/>
                </a:lnTo>
                <a:lnTo>
                  <a:pt x="3211263" y="558800"/>
                </a:lnTo>
                <a:lnTo>
                  <a:pt x="3217102" y="558800"/>
                </a:lnTo>
                <a:lnTo>
                  <a:pt x="3215951" y="562610"/>
                </a:lnTo>
                <a:close/>
              </a:path>
              <a:path w="4096384" h="836930">
                <a:moveTo>
                  <a:pt x="3211263" y="558800"/>
                </a:moveTo>
                <a:lnTo>
                  <a:pt x="3210953" y="557621"/>
                </a:lnTo>
                <a:lnTo>
                  <a:pt x="3210595" y="554990"/>
                </a:lnTo>
                <a:lnTo>
                  <a:pt x="3212353" y="554990"/>
                </a:lnTo>
                <a:lnTo>
                  <a:pt x="3211263" y="55880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37233" y="562610"/>
                </a:lnTo>
                <a:lnTo>
                  <a:pt x="3337601" y="557791"/>
                </a:lnTo>
                <a:lnTo>
                  <a:pt x="3337719" y="557304"/>
                </a:lnTo>
                <a:lnTo>
                  <a:pt x="3338727" y="554990"/>
                </a:lnTo>
                <a:lnTo>
                  <a:pt x="3340315" y="556260"/>
                </a:lnTo>
                <a:lnTo>
                  <a:pt x="3345697" y="556260"/>
                </a:lnTo>
                <a:lnTo>
                  <a:pt x="3344846" y="557530"/>
                </a:lnTo>
                <a:lnTo>
                  <a:pt x="3337800" y="561340"/>
                </a:lnTo>
                <a:lnTo>
                  <a:pt x="3340649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40315" y="556260"/>
                </a:moveTo>
                <a:lnTo>
                  <a:pt x="3338727" y="554990"/>
                </a:lnTo>
                <a:lnTo>
                  <a:pt x="3339981" y="554990"/>
                </a:lnTo>
                <a:lnTo>
                  <a:pt x="3340315" y="556260"/>
                </a:lnTo>
                <a:close/>
              </a:path>
              <a:path w="4096384" h="836930">
                <a:moveTo>
                  <a:pt x="3496390" y="562610"/>
                </a:moveTo>
                <a:lnTo>
                  <a:pt x="3493149" y="561326"/>
                </a:lnTo>
                <a:lnTo>
                  <a:pt x="3487668" y="560070"/>
                </a:lnTo>
                <a:lnTo>
                  <a:pt x="3492559" y="554990"/>
                </a:lnTo>
                <a:lnTo>
                  <a:pt x="3492867" y="557530"/>
                </a:lnTo>
                <a:lnTo>
                  <a:pt x="3497574" y="557530"/>
                </a:lnTo>
                <a:lnTo>
                  <a:pt x="3496390" y="562610"/>
                </a:lnTo>
                <a:close/>
              </a:path>
              <a:path w="4096384" h="836930">
                <a:moveTo>
                  <a:pt x="3492867" y="557530"/>
                </a:moveTo>
                <a:lnTo>
                  <a:pt x="3492559" y="554990"/>
                </a:lnTo>
                <a:lnTo>
                  <a:pt x="3494046" y="554990"/>
                </a:lnTo>
                <a:lnTo>
                  <a:pt x="3492867" y="557530"/>
                </a:lnTo>
                <a:close/>
              </a:path>
              <a:path w="4096384" h="836930">
                <a:moveTo>
                  <a:pt x="3586746" y="570037"/>
                </a:moveTo>
                <a:lnTo>
                  <a:pt x="3572653" y="567690"/>
                </a:lnTo>
                <a:lnTo>
                  <a:pt x="3572551" y="559559"/>
                </a:lnTo>
                <a:lnTo>
                  <a:pt x="3571644" y="554990"/>
                </a:lnTo>
                <a:lnTo>
                  <a:pt x="3584223" y="563880"/>
                </a:lnTo>
                <a:lnTo>
                  <a:pt x="3587483" y="569504"/>
                </a:lnTo>
                <a:lnTo>
                  <a:pt x="3586746" y="570037"/>
                </a:lnTo>
                <a:close/>
              </a:path>
              <a:path w="4096384" h="836930">
                <a:moveTo>
                  <a:pt x="3587483" y="569504"/>
                </a:moveTo>
                <a:lnTo>
                  <a:pt x="3584223" y="563880"/>
                </a:lnTo>
                <a:lnTo>
                  <a:pt x="3571644" y="554990"/>
                </a:lnTo>
                <a:lnTo>
                  <a:pt x="3581627" y="554990"/>
                </a:lnTo>
                <a:lnTo>
                  <a:pt x="3582848" y="558758"/>
                </a:lnTo>
                <a:lnTo>
                  <a:pt x="3589572" y="566420"/>
                </a:lnTo>
                <a:lnTo>
                  <a:pt x="3593269" y="568960"/>
                </a:lnTo>
                <a:lnTo>
                  <a:pt x="3588237" y="568960"/>
                </a:lnTo>
                <a:lnTo>
                  <a:pt x="3587483" y="569504"/>
                </a:lnTo>
                <a:close/>
              </a:path>
              <a:path w="4096384" h="836930">
                <a:moveTo>
                  <a:pt x="3680551" y="562544"/>
                </a:moveTo>
                <a:lnTo>
                  <a:pt x="3678512" y="560168"/>
                </a:lnTo>
                <a:lnTo>
                  <a:pt x="3678483" y="559900"/>
                </a:lnTo>
                <a:lnTo>
                  <a:pt x="3679229" y="557621"/>
                </a:lnTo>
                <a:lnTo>
                  <a:pt x="3680293" y="554990"/>
                </a:lnTo>
                <a:lnTo>
                  <a:pt x="3687489" y="561340"/>
                </a:lnTo>
                <a:lnTo>
                  <a:pt x="3680784" y="561340"/>
                </a:lnTo>
                <a:lnTo>
                  <a:pt x="3680551" y="562544"/>
                </a:lnTo>
                <a:close/>
              </a:path>
              <a:path w="4096384" h="836930">
                <a:moveTo>
                  <a:pt x="3687980" y="561340"/>
                </a:moveTo>
                <a:lnTo>
                  <a:pt x="3687489" y="561340"/>
                </a:lnTo>
                <a:lnTo>
                  <a:pt x="3680293" y="554990"/>
                </a:lnTo>
                <a:lnTo>
                  <a:pt x="3689751" y="554990"/>
                </a:lnTo>
                <a:lnTo>
                  <a:pt x="3690055" y="555946"/>
                </a:lnTo>
                <a:lnTo>
                  <a:pt x="3690176" y="556410"/>
                </a:lnTo>
                <a:lnTo>
                  <a:pt x="3690338" y="557530"/>
                </a:lnTo>
                <a:lnTo>
                  <a:pt x="3690920" y="557530"/>
                </a:lnTo>
                <a:lnTo>
                  <a:pt x="3690942" y="560070"/>
                </a:lnTo>
                <a:lnTo>
                  <a:pt x="3687980" y="561340"/>
                </a:lnTo>
                <a:close/>
              </a:path>
              <a:path w="4096384" h="836930">
                <a:moveTo>
                  <a:pt x="3715603" y="567690"/>
                </a:moveTo>
                <a:lnTo>
                  <a:pt x="3712239" y="567690"/>
                </a:lnTo>
                <a:lnTo>
                  <a:pt x="3710152" y="563880"/>
                </a:lnTo>
                <a:lnTo>
                  <a:pt x="3705978" y="560168"/>
                </a:lnTo>
                <a:lnTo>
                  <a:pt x="3705885" y="559900"/>
                </a:lnTo>
                <a:lnTo>
                  <a:pt x="3706262" y="556260"/>
                </a:lnTo>
                <a:lnTo>
                  <a:pt x="3711952" y="554990"/>
                </a:lnTo>
                <a:lnTo>
                  <a:pt x="3710970" y="561340"/>
                </a:lnTo>
                <a:lnTo>
                  <a:pt x="3715501" y="562610"/>
                </a:lnTo>
                <a:lnTo>
                  <a:pt x="3722337" y="562610"/>
                </a:lnTo>
                <a:lnTo>
                  <a:pt x="3716824" y="563880"/>
                </a:lnTo>
                <a:lnTo>
                  <a:pt x="3715603" y="567690"/>
                </a:lnTo>
                <a:close/>
              </a:path>
              <a:path w="4096384" h="836930">
                <a:moveTo>
                  <a:pt x="3716824" y="562610"/>
                </a:moveTo>
                <a:lnTo>
                  <a:pt x="3715501" y="562610"/>
                </a:lnTo>
                <a:lnTo>
                  <a:pt x="3710970" y="561340"/>
                </a:lnTo>
                <a:lnTo>
                  <a:pt x="3711952" y="554990"/>
                </a:lnTo>
                <a:lnTo>
                  <a:pt x="3735590" y="554990"/>
                </a:lnTo>
                <a:lnTo>
                  <a:pt x="3734918" y="556260"/>
                </a:lnTo>
                <a:lnTo>
                  <a:pt x="3719489" y="556260"/>
                </a:lnTo>
                <a:lnTo>
                  <a:pt x="3716824" y="562610"/>
                </a:lnTo>
                <a:close/>
              </a:path>
              <a:path w="4096384" h="836930">
                <a:moveTo>
                  <a:pt x="3733262" y="564050"/>
                </a:moveTo>
                <a:lnTo>
                  <a:pt x="3731977" y="562833"/>
                </a:lnTo>
                <a:lnTo>
                  <a:pt x="3731987" y="562569"/>
                </a:lnTo>
                <a:lnTo>
                  <a:pt x="3733573" y="558800"/>
                </a:lnTo>
                <a:lnTo>
                  <a:pt x="3735590" y="554990"/>
                </a:lnTo>
                <a:lnTo>
                  <a:pt x="3738098" y="558800"/>
                </a:lnTo>
                <a:lnTo>
                  <a:pt x="3741804" y="560070"/>
                </a:lnTo>
                <a:lnTo>
                  <a:pt x="3733262" y="564050"/>
                </a:lnTo>
                <a:close/>
              </a:path>
              <a:path w="4096384" h="836930">
                <a:moveTo>
                  <a:pt x="3737570" y="568960"/>
                </a:moveTo>
                <a:lnTo>
                  <a:pt x="3729042" y="568960"/>
                </a:lnTo>
                <a:lnTo>
                  <a:pt x="3734381" y="565179"/>
                </a:lnTo>
                <a:lnTo>
                  <a:pt x="3733262" y="564050"/>
                </a:lnTo>
                <a:lnTo>
                  <a:pt x="3741804" y="560070"/>
                </a:lnTo>
                <a:lnTo>
                  <a:pt x="3738098" y="558800"/>
                </a:lnTo>
                <a:lnTo>
                  <a:pt x="3735590" y="554990"/>
                </a:lnTo>
                <a:lnTo>
                  <a:pt x="3742295" y="554990"/>
                </a:lnTo>
                <a:lnTo>
                  <a:pt x="3745143" y="556260"/>
                </a:lnTo>
                <a:lnTo>
                  <a:pt x="3752015" y="556260"/>
                </a:lnTo>
                <a:lnTo>
                  <a:pt x="3747835" y="558800"/>
                </a:lnTo>
                <a:lnTo>
                  <a:pt x="3746826" y="558800"/>
                </a:lnTo>
                <a:lnTo>
                  <a:pt x="3737570" y="56896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07557" y="567690"/>
                </a:lnTo>
                <a:lnTo>
                  <a:pt x="3903083" y="564856"/>
                </a:lnTo>
                <a:lnTo>
                  <a:pt x="3904715" y="563880"/>
                </a:lnTo>
                <a:lnTo>
                  <a:pt x="3905383" y="563880"/>
                </a:lnTo>
                <a:lnTo>
                  <a:pt x="3899352" y="554990"/>
                </a:lnTo>
                <a:lnTo>
                  <a:pt x="3908258" y="556260"/>
                </a:lnTo>
                <a:lnTo>
                  <a:pt x="3908415" y="556260"/>
                </a:lnTo>
                <a:lnTo>
                  <a:pt x="3908304" y="557025"/>
                </a:lnTo>
                <a:lnTo>
                  <a:pt x="3908434" y="559311"/>
                </a:lnTo>
                <a:lnTo>
                  <a:pt x="3909240" y="561340"/>
                </a:lnTo>
                <a:lnTo>
                  <a:pt x="3922990" y="561340"/>
                </a:lnTo>
                <a:lnTo>
                  <a:pt x="3929355" y="562610"/>
                </a:lnTo>
                <a:lnTo>
                  <a:pt x="3939623" y="562610"/>
                </a:lnTo>
                <a:lnTo>
                  <a:pt x="3940643" y="565150"/>
                </a:lnTo>
                <a:lnTo>
                  <a:pt x="3917627" y="56515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08258" y="556260"/>
                </a:moveTo>
                <a:lnTo>
                  <a:pt x="3899352" y="554990"/>
                </a:lnTo>
                <a:lnTo>
                  <a:pt x="3908282" y="554990"/>
                </a:lnTo>
                <a:lnTo>
                  <a:pt x="3908258" y="556260"/>
                </a:lnTo>
                <a:close/>
              </a:path>
              <a:path w="4096384" h="836930">
                <a:moveTo>
                  <a:pt x="3982655" y="555398"/>
                </a:moveTo>
                <a:lnTo>
                  <a:pt x="3982568" y="555097"/>
                </a:lnTo>
                <a:lnTo>
                  <a:pt x="3982838" y="554990"/>
                </a:lnTo>
                <a:lnTo>
                  <a:pt x="3982655" y="555398"/>
                </a:lnTo>
                <a:close/>
              </a:path>
              <a:path w="4096384" h="836930">
                <a:moveTo>
                  <a:pt x="3982903" y="556260"/>
                </a:moveTo>
                <a:lnTo>
                  <a:pt x="3982855" y="556093"/>
                </a:lnTo>
                <a:lnTo>
                  <a:pt x="3982740" y="555208"/>
                </a:lnTo>
                <a:lnTo>
                  <a:pt x="3982838" y="554990"/>
                </a:lnTo>
                <a:lnTo>
                  <a:pt x="3986544" y="554990"/>
                </a:lnTo>
                <a:lnTo>
                  <a:pt x="3982903" y="556260"/>
                </a:lnTo>
                <a:close/>
              </a:path>
              <a:path w="4096384" h="836930">
                <a:moveTo>
                  <a:pt x="4015021" y="563880"/>
                </a:moveTo>
                <a:lnTo>
                  <a:pt x="4015846" y="561340"/>
                </a:lnTo>
                <a:lnTo>
                  <a:pt x="4015926" y="561018"/>
                </a:lnTo>
                <a:lnTo>
                  <a:pt x="4014006" y="554990"/>
                </a:lnTo>
                <a:lnTo>
                  <a:pt x="4015197" y="556260"/>
                </a:lnTo>
                <a:lnTo>
                  <a:pt x="4018537" y="556260"/>
                </a:lnTo>
                <a:lnTo>
                  <a:pt x="4027082" y="560070"/>
                </a:lnTo>
                <a:lnTo>
                  <a:pt x="4015021" y="563880"/>
                </a:lnTo>
                <a:close/>
              </a:path>
              <a:path w="4096384" h="836930">
                <a:moveTo>
                  <a:pt x="4018537" y="556260"/>
                </a:moveTo>
                <a:lnTo>
                  <a:pt x="4015197" y="556260"/>
                </a:lnTo>
                <a:lnTo>
                  <a:pt x="4014006" y="554990"/>
                </a:lnTo>
                <a:lnTo>
                  <a:pt x="4018537" y="556260"/>
                </a:lnTo>
                <a:close/>
              </a:path>
              <a:path w="4096384" h="836930">
                <a:moveTo>
                  <a:pt x="4068553" y="557530"/>
                </a:moveTo>
                <a:lnTo>
                  <a:pt x="4061281" y="557530"/>
                </a:lnTo>
                <a:lnTo>
                  <a:pt x="4061615" y="556260"/>
                </a:lnTo>
                <a:lnTo>
                  <a:pt x="4061799" y="556260"/>
                </a:lnTo>
                <a:lnTo>
                  <a:pt x="4065138" y="554990"/>
                </a:lnTo>
                <a:lnTo>
                  <a:pt x="4068553" y="557530"/>
                </a:lnTo>
                <a:close/>
              </a:path>
              <a:path w="4096384" h="836930">
                <a:moveTo>
                  <a:pt x="4086045" y="571500"/>
                </a:moveTo>
                <a:lnTo>
                  <a:pt x="4076400" y="571500"/>
                </a:lnTo>
                <a:lnTo>
                  <a:pt x="4074591" y="564112"/>
                </a:lnTo>
                <a:lnTo>
                  <a:pt x="4073743" y="561535"/>
                </a:lnTo>
                <a:lnTo>
                  <a:pt x="4073658" y="561326"/>
                </a:lnTo>
                <a:lnTo>
                  <a:pt x="4065138" y="554990"/>
                </a:lnTo>
                <a:lnTo>
                  <a:pt x="4081056" y="554990"/>
                </a:lnTo>
                <a:lnTo>
                  <a:pt x="4077716" y="556260"/>
                </a:lnTo>
                <a:lnTo>
                  <a:pt x="4076525" y="561340"/>
                </a:lnTo>
                <a:lnTo>
                  <a:pt x="4077519" y="561340"/>
                </a:lnTo>
                <a:lnTo>
                  <a:pt x="4080381" y="568960"/>
                </a:lnTo>
                <a:lnTo>
                  <a:pt x="4080231" y="568960"/>
                </a:lnTo>
                <a:lnTo>
                  <a:pt x="4080565" y="570230"/>
                </a:lnTo>
                <a:lnTo>
                  <a:pt x="4087014" y="570230"/>
                </a:lnTo>
                <a:lnTo>
                  <a:pt x="4086045" y="571500"/>
                </a:lnTo>
                <a:close/>
              </a:path>
              <a:path w="4096384" h="836930">
                <a:moveTo>
                  <a:pt x="3981698" y="557530"/>
                </a:moveTo>
                <a:lnTo>
                  <a:pt x="3976473" y="557530"/>
                </a:lnTo>
                <a:lnTo>
                  <a:pt x="3982568" y="555097"/>
                </a:lnTo>
                <a:lnTo>
                  <a:pt x="3982455" y="555842"/>
                </a:lnTo>
                <a:lnTo>
                  <a:pt x="3981698" y="557530"/>
                </a:lnTo>
                <a:close/>
              </a:path>
              <a:path w="4096384" h="836930">
                <a:moveTo>
                  <a:pt x="3431638" y="582930"/>
                </a:moveTo>
                <a:lnTo>
                  <a:pt x="3418784" y="582930"/>
                </a:lnTo>
                <a:lnTo>
                  <a:pt x="3422015" y="580373"/>
                </a:lnTo>
                <a:lnTo>
                  <a:pt x="3423704" y="578112"/>
                </a:lnTo>
                <a:lnTo>
                  <a:pt x="3423818" y="577814"/>
                </a:lnTo>
                <a:lnTo>
                  <a:pt x="3420952" y="576580"/>
                </a:lnTo>
                <a:lnTo>
                  <a:pt x="3399337" y="576580"/>
                </a:lnTo>
                <a:lnTo>
                  <a:pt x="3407208" y="572770"/>
                </a:lnTo>
                <a:lnTo>
                  <a:pt x="3400019" y="570037"/>
                </a:lnTo>
                <a:lnTo>
                  <a:pt x="3394426" y="567807"/>
                </a:lnTo>
                <a:lnTo>
                  <a:pt x="3396489" y="566420"/>
                </a:lnTo>
                <a:lnTo>
                  <a:pt x="3397995" y="565150"/>
                </a:lnTo>
                <a:lnTo>
                  <a:pt x="3406068" y="555133"/>
                </a:lnTo>
                <a:lnTo>
                  <a:pt x="3407752" y="556260"/>
                </a:lnTo>
                <a:lnTo>
                  <a:pt x="3410468" y="556260"/>
                </a:lnTo>
                <a:lnTo>
                  <a:pt x="3408164" y="558702"/>
                </a:lnTo>
                <a:lnTo>
                  <a:pt x="3408267" y="559311"/>
                </a:lnTo>
                <a:lnTo>
                  <a:pt x="3408460" y="559816"/>
                </a:lnTo>
                <a:lnTo>
                  <a:pt x="3408334" y="561326"/>
                </a:lnTo>
                <a:lnTo>
                  <a:pt x="3408107" y="562610"/>
                </a:lnTo>
                <a:lnTo>
                  <a:pt x="3402002" y="562610"/>
                </a:lnTo>
                <a:lnTo>
                  <a:pt x="3403017" y="566420"/>
                </a:lnTo>
                <a:lnTo>
                  <a:pt x="3411739" y="575310"/>
                </a:lnTo>
                <a:lnTo>
                  <a:pt x="3430259" y="575310"/>
                </a:lnTo>
                <a:lnTo>
                  <a:pt x="3430620" y="580642"/>
                </a:lnTo>
                <a:lnTo>
                  <a:pt x="3430750" y="581741"/>
                </a:lnTo>
                <a:lnTo>
                  <a:pt x="3431638" y="582930"/>
                </a:lnTo>
                <a:close/>
              </a:path>
              <a:path w="4096384" h="836930">
                <a:moveTo>
                  <a:pt x="207405" y="562610"/>
                </a:moveTo>
                <a:lnTo>
                  <a:pt x="206064" y="561340"/>
                </a:lnTo>
                <a:lnTo>
                  <a:pt x="201533" y="561340"/>
                </a:lnTo>
                <a:lnTo>
                  <a:pt x="208179" y="555201"/>
                </a:lnTo>
                <a:lnTo>
                  <a:pt x="208055" y="558087"/>
                </a:lnTo>
                <a:lnTo>
                  <a:pt x="207405" y="56261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58462" y="560070"/>
                </a:lnTo>
                <a:lnTo>
                  <a:pt x="1558462" y="555208"/>
                </a:lnTo>
                <a:lnTo>
                  <a:pt x="1562489" y="556260"/>
                </a:lnTo>
                <a:lnTo>
                  <a:pt x="1567177" y="556260"/>
                </a:lnTo>
                <a:lnTo>
                  <a:pt x="1565406" y="557478"/>
                </a:lnTo>
                <a:lnTo>
                  <a:pt x="1565330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599530" y="557530"/>
                </a:moveTo>
                <a:lnTo>
                  <a:pt x="1598024" y="557530"/>
                </a:lnTo>
                <a:lnTo>
                  <a:pt x="1598129" y="555894"/>
                </a:lnTo>
                <a:lnTo>
                  <a:pt x="1600412" y="555317"/>
                </a:lnTo>
                <a:lnTo>
                  <a:pt x="1600286" y="556577"/>
                </a:lnTo>
                <a:lnTo>
                  <a:pt x="1599530" y="557530"/>
                </a:lnTo>
                <a:close/>
              </a:path>
              <a:path w="4096384" h="836930">
                <a:moveTo>
                  <a:pt x="3976240" y="575310"/>
                </a:moveTo>
                <a:lnTo>
                  <a:pt x="3965394" y="575310"/>
                </a:lnTo>
                <a:lnTo>
                  <a:pt x="3967288" y="574004"/>
                </a:lnTo>
                <a:lnTo>
                  <a:pt x="3973291" y="567690"/>
                </a:lnTo>
                <a:lnTo>
                  <a:pt x="3972099" y="566420"/>
                </a:lnTo>
                <a:lnTo>
                  <a:pt x="3976290" y="566420"/>
                </a:lnTo>
                <a:lnTo>
                  <a:pt x="3979995" y="561326"/>
                </a:lnTo>
                <a:lnTo>
                  <a:pt x="3982655" y="555398"/>
                </a:lnTo>
                <a:lnTo>
                  <a:pt x="3982903" y="556260"/>
                </a:lnTo>
                <a:lnTo>
                  <a:pt x="3987860" y="556260"/>
                </a:lnTo>
                <a:lnTo>
                  <a:pt x="3987860" y="563880"/>
                </a:lnTo>
                <a:lnTo>
                  <a:pt x="3986360" y="563880"/>
                </a:lnTo>
                <a:lnTo>
                  <a:pt x="3984743" y="565100"/>
                </a:lnTo>
                <a:lnTo>
                  <a:pt x="3983460" y="567690"/>
                </a:lnTo>
                <a:lnTo>
                  <a:pt x="3984440" y="568960"/>
                </a:lnTo>
                <a:lnTo>
                  <a:pt x="3979472" y="568960"/>
                </a:lnTo>
                <a:lnTo>
                  <a:pt x="3976240" y="575310"/>
                </a:lnTo>
                <a:close/>
              </a:path>
              <a:path w="4096384" h="836930">
                <a:moveTo>
                  <a:pt x="1575728" y="556260"/>
                </a:moveTo>
                <a:lnTo>
                  <a:pt x="1573718" y="556260"/>
                </a:lnTo>
                <a:lnTo>
                  <a:pt x="1575643" y="555511"/>
                </a:lnTo>
                <a:lnTo>
                  <a:pt x="1575728" y="556260"/>
                </a:lnTo>
                <a:close/>
              </a:path>
              <a:path w="4096384" h="836930">
                <a:moveTo>
                  <a:pt x="1413663" y="557371"/>
                </a:moveTo>
                <a:lnTo>
                  <a:pt x="1412677" y="555648"/>
                </a:lnTo>
                <a:lnTo>
                  <a:pt x="1413806" y="556260"/>
                </a:lnTo>
                <a:lnTo>
                  <a:pt x="1413663" y="557371"/>
                </a:lnTo>
                <a:close/>
              </a:path>
              <a:path w="4096384" h="836930">
                <a:moveTo>
                  <a:pt x="4002573" y="556260"/>
                </a:moveTo>
                <a:lnTo>
                  <a:pt x="4002285" y="556260"/>
                </a:lnTo>
                <a:lnTo>
                  <a:pt x="4002779" y="555842"/>
                </a:lnTo>
                <a:lnTo>
                  <a:pt x="4002573" y="556260"/>
                </a:lnTo>
                <a:close/>
              </a:path>
              <a:path w="4096384" h="836930">
                <a:moveTo>
                  <a:pt x="1598106" y="556260"/>
                </a:moveTo>
                <a:lnTo>
                  <a:pt x="1596682" y="556260"/>
                </a:lnTo>
                <a:lnTo>
                  <a:pt x="1598129" y="555894"/>
                </a:lnTo>
                <a:lnTo>
                  <a:pt x="1598106" y="556260"/>
                </a:lnTo>
                <a:close/>
              </a:path>
              <a:path w="4096384" h="836930">
                <a:moveTo>
                  <a:pt x="90232" y="557530"/>
                </a:moveTo>
                <a:lnTo>
                  <a:pt x="89673" y="557025"/>
                </a:lnTo>
                <a:lnTo>
                  <a:pt x="89564" y="556260"/>
                </a:lnTo>
                <a:lnTo>
                  <a:pt x="90101" y="555946"/>
                </a:lnTo>
                <a:lnTo>
                  <a:pt x="90232" y="557530"/>
                </a:lnTo>
                <a:close/>
              </a:path>
              <a:path w="4096384" h="836930">
                <a:moveTo>
                  <a:pt x="3834659" y="556260"/>
                </a:moveTo>
                <a:lnTo>
                  <a:pt x="3834142" y="556260"/>
                </a:lnTo>
                <a:lnTo>
                  <a:pt x="3834212" y="556093"/>
                </a:lnTo>
                <a:lnTo>
                  <a:pt x="3834659" y="556260"/>
                </a:lnTo>
                <a:close/>
              </a:path>
              <a:path w="4096384" h="836930">
                <a:moveTo>
                  <a:pt x="21001" y="557530"/>
                </a:moveTo>
                <a:lnTo>
                  <a:pt x="20459" y="557025"/>
                </a:lnTo>
                <a:lnTo>
                  <a:pt x="20492" y="556787"/>
                </a:lnTo>
                <a:lnTo>
                  <a:pt x="21001" y="556133"/>
                </a:lnTo>
                <a:lnTo>
                  <a:pt x="21001" y="557530"/>
                </a:lnTo>
                <a:close/>
              </a:path>
              <a:path w="4096384" h="836930">
                <a:moveTo>
                  <a:pt x="47069" y="565150"/>
                </a:moveTo>
                <a:lnTo>
                  <a:pt x="43239" y="565150"/>
                </a:lnTo>
                <a:lnTo>
                  <a:pt x="38936" y="560070"/>
                </a:lnTo>
                <a:lnTo>
                  <a:pt x="38171" y="556260"/>
                </a:lnTo>
                <a:lnTo>
                  <a:pt x="41098" y="556260"/>
                </a:lnTo>
                <a:lnTo>
                  <a:pt x="44998" y="558800"/>
                </a:lnTo>
                <a:lnTo>
                  <a:pt x="47142" y="561326"/>
                </a:lnTo>
                <a:lnTo>
                  <a:pt x="48832" y="562569"/>
                </a:lnTo>
                <a:lnTo>
                  <a:pt x="48727" y="562833"/>
                </a:lnTo>
                <a:lnTo>
                  <a:pt x="47069" y="565150"/>
                </a:lnTo>
                <a:close/>
              </a:path>
              <a:path w="4096384" h="836930">
                <a:moveTo>
                  <a:pt x="250982" y="556410"/>
                </a:moveTo>
                <a:lnTo>
                  <a:pt x="250485" y="556260"/>
                </a:lnTo>
                <a:lnTo>
                  <a:pt x="250982" y="556336"/>
                </a:lnTo>
                <a:close/>
              </a:path>
              <a:path w="4096384" h="836930">
                <a:moveTo>
                  <a:pt x="250982" y="556336"/>
                </a:moveTo>
                <a:lnTo>
                  <a:pt x="250485" y="556260"/>
                </a:lnTo>
                <a:lnTo>
                  <a:pt x="250982" y="556260"/>
                </a:lnTo>
                <a:close/>
              </a:path>
              <a:path w="4096384" h="836930">
                <a:moveTo>
                  <a:pt x="342679" y="568960"/>
                </a:moveTo>
                <a:lnTo>
                  <a:pt x="337062" y="561454"/>
                </a:lnTo>
                <a:lnTo>
                  <a:pt x="336945" y="561326"/>
                </a:lnTo>
                <a:lnTo>
                  <a:pt x="334127" y="560070"/>
                </a:lnTo>
                <a:lnTo>
                  <a:pt x="332316" y="557530"/>
                </a:lnTo>
                <a:lnTo>
                  <a:pt x="336978" y="556260"/>
                </a:lnTo>
                <a:lnTo>
                  <a:pt x="342896" y="557530"/>
                </a:lnTo>
                <a:lnTo>
                  <a:pt x="343348" y="558702"/>
                </a:lnTo>
                <a:lnTo>
                  <a:pt x="343223" y="559311"/>
                </a:lnTo>
                <a:lnTo>
                  <a:pt x="341670" y="561340"/>
                </a:lnTo>
                <a:lnTo>
                  <a:pt x="344364" y="561340"/>
                </a:lnTo>
                <a:lnTo>
                  <a:pt x="344837" y="562569"/>
                </a:lnTo>
                <a:lnTo>
                  <a:pt x="342679" y="568960"/>
                </a:lnTo>
                <a:close/>
              </a:path>
              <a:path w="4096384" h="836930">
                <a:moveTo>
                  <a:pt x="343462" y="558999"/>
                </a:moveTo>
                <a:lnTo>
                  <a:pt x="342896" y="557530"/>
                </a:lnTo>
                <a:lnTo>
                  <a:pt x="336978" y="556260"/>
                </a:lnTo>
                <a:lnTo>
                  <a:pt x="345560" y="556260"/>
                </a:lnTo>
                <a:lnTo>
                  <a:pt x="343462" y="558999"/>
                </a:lnTo>
                <a:close/>
              </a:path>
              <a:path w="4096384" h="836930">
                <a:moveTo>
                  <a:pt x="539359" y="582930"/>
                </a:moveTo>
                <a:lnTo>
                  <a:pt x="538801" y="582930"/>
                </a:lnTo>
                <a:lnTo>
                  <a:pt x="540628" y="577158"/>
                </a:lnTo>
                <a:lnTo>
                  <a:pt x="540747" y="576512"/>
                </a:lnTo>
                <a:lnTo>
                  <a:pt x="533602" y="568960"/>
                </a:lnTo>
                <a:lnTo>
                  <a:pt x="533104" y="567690"/>
                </a:lnTo>
                <a:lnTo>
                  <a:pt x="542821" y="566420"/>
                </a:lnTo>
                <a:lnTo>
                  <a:pt x="541540" y="561018"/>
                </a:lnTo>
                <a:lnTo>
                  <a:pt x="541438" y="560009"/>
                </a:lnTo>
                <a:lnTo>
                  <a:pt x="549022" y="556260"/>
                </a:lnTo>
                <a:lnTo>
                  <a:pt x="552616" y="556260"/>
                </a:lnTo>
                <a:lnTo>
                  <a:pt x="551514" y="558758"/>
                </a:lnTo>
                <a:lnTo>
                  <a:pt x="548553" y="563880"/>
                </a:lnTo>
                <a:lnTo>
                  <a:pt x="546678" y="567690"/>
                </a:lnTo>
                <a:lnTo>
                  <a:pt x="555393" y="567690"/>
                </a:lnTo>
                <a:lnTo>
                  <a:pt x="551202" y="572770"/>
                </a:lnTo>
                <a:lnTo>
                  <a:pt x="557744" y="574040"/>
                </a:lnTo>
                <a:lnTo>
                  <a:pt x="563859" y="574040"/>
                </a:lnTo>
                <a:lnTo>
                  <a:pt x="563293" y="575310"/>
                </a:lnTo>
                <a:lnTo>
                  <a:pt x="551431" y="575310"/>
                </a:lnTo>
                <a:lnTo>
                  <a:pt x="543320" y="579123"/>
                </a:lnTo>
                <a:lnTo>
                  <a:pt x="539682" y="581630"/>
                </a:lnTo>
                <a:lnTo>
                  <a:pt x="539570" y="581974"/>
                </a:lnTo>
                <a:lnTo>
                  <a:pt x="539359" y="582930"/>
                </a:lnTo>
                <a:close/>
              </a:path>
              <a:path w="4096384" h="836930">
                <a:moveTo>
                  <a:pt x="560592" y="574040"/>
                </a:moveTo>
                <a:lnTo>
                  <a:pt x="557744" y="574040"/>
                </a:lnTo>
                <a:lnTo>
                  <a:pt x="551202" y="572770"/>
                </a:lnTo>
                <a:lnTo>
                  <a:pt x="555393" y="567690"/>
                </a:lnTo>
                <a:lnTo>
                  <a:pt x="546678" y="567690"/>
                </a:lnTo>
                <a:lnTo>
                  <a:pt x="548701" y="563624"/>
                </a:lnTo>
                <a:lnTo>
                  <a:pt x="551514" y="558758"/>
                </a:lnTo>
                <a:lnTo>
                  <a:pt x="552616" y="556260"/>
                </a:lnTo>
                <a:lnTo>
                  <a:pt x="562335" y="556260"/>
                </a:lnTo>
                <a:lnTo>
                  <a:pt x="555897" y="561340"/>
                </a:lnTo>
                <a:lnTo>
                  <a:pt x="557239" y="561340"/>
                </a:lnTo>
                <a:lnTo>
                  <a:pt x="556401" y="563880"/>
                </a:lnTo>
                <a:lnTo>
                  <a:pt x="557573" y="565150"/>
                </a:lnTo>
                <a:lnTo>
                  <a:pt x="561765" y="565150"/>
                </a:lnTo>
                <a:lnTo>
                  <a:pt x="560592" y="574040"/>
                </a:lnTo>
                <a:close/>
              </a:path>
              <a:path w="4096384" h="836930">
                <a:moveTo>
                  <a:pt x="651115" y="588010"/>
                </a:moveTo>
                <a:lnTo>
                  <a:pt x="644241" y="588010"/>
                </a:lnTo>
                <a:lnTo>
                  <a:pt x="645918" y="585461"/>
                </a:lnTo>
                <a:lnTo>
                  <a:pt x="647747" y="583157"/>
                </a:lnTo>
                <a:lnTo>
                  <a:pt x="647873" y="582890"/>
                </a:lnTo>
                <a:lnTo>
                  <a:pt x="642733" y="579123"/>
                </a:lnTo>
                <a:lnTo>
                  <a:pt x="642417" y="576762"/>
                </a:lnTo>
                <a:lnTo>
                  <a:pt x="642306" y="575065"/>
                </a:lnTo>
                <a:lnTo>
                  <a:pt x="643072" y="572770"/>
                </a:lnTo>
                <a:lnTo>
                  <a:pt x="645223" y="571500"/>
                </a:lnTo>
                <a:lnTo>
                  <a:pt x="645662" y="570585"/>
                </a:lnTo>
                <a:lnTo>
                  <a:pt x="645767" y="570164"/>
                </a:lnTo>
                <a:lnTo>
                  <a:pt x="642054" y="566420"/>
                </a:lnTo>
                <a:lnTo>
                  <a:pt x="633470" y="563880"/>
                </a:lnTo>
                <a:lnTo>
                  <a:pt x="649581" y="563880"/>
                </a:lnTo>
                <a:lnTo>
                  <a:pt x="652239" y="562704"/>
                </a:lnTo>
                <a:lnTo>
                  <a:pt x="652363" y="560954"/>
                </a:lnTo>
                <a:lnTo>
                  <a:pt x="652112" y="556260"/>
                </a:lnTo>
                <a:lnTo>
                  <a:pt x="653958" y="556260"/>
                </a:lnTo>
                <a:lnTo>
                  <a:pt x="656139" y="557530"/>
                </a:lnTo>
                <a:lnTo>
                  <a:pt x="657140" y="558800"/>
                </a:lnTo>
                <a:lnTo>
                  <a:pt x="669712" y="558800"/>
                </a:lnTo>
                <a:lnTo>
                  <a:pt x="671559" y="561340"/>
                </a:lnTo>
                <a:lnTo>
                  <a:pt x="658149" y="561340"/>
                </a:lnTo>
                <a:lnTo>
                  <a:pt x="661167" y="564348"/>
                </a:lnTo>
                <a:lnTo>
                  <a:pt x="656977" y="570230"/>
                </a:lnTo>
                <a:lnTo>
                  <a:pt x="657311" y="570230"/>
                </a:lnTo>
                <a:lnTo>
                  <a:pt x="658149" y="571500"/>
                </a:lnTo>
                <a:lnTo>
                  <a:pt x="651444" y="571500"/>
                </a:lnTo>
                <a:lnTo>
                  <a:pt x="648932" y="576896"/>
                </a:lnTo>
                <a:lnTo>
                  <a:pt x="647765" y="579123"/>
                </a:lnTo>
                <a:lnTo>
                  <a:pt x="659709" y="584151"/>
                </a:lnTo>
                <a:lnTo>
                  <a:pt x="653120" y="586740"/>
                </a:lnTo>
                <a:lnTo>
                  <a:pt x="651115" y="588010"/>
                </a:lnTo>
                <a:close/>
              </a:path>
              <a:path w="4096384" h="836930">
                <a:moveTo>
                  <a:pt x="714973" y="560070"/>
                </a:moveTo>
                <a:lnTo>
                  <a:pt x="698713" y="560070"/>
                </a:lnTo>
                <a:lnTo>
                  <a:pt x="698612" y="558914"/>
                </a:lnTo>
                <a:lnTo>
                  <a:pt x="699217" y="558800"/>
                </a:lnTo>
                <a:lnTo>
                  <a:pt x="698565" y="558388"/>
                </a:lnTo>
                <a:lnTo>
                  <a:pt x="698379" y="556260"/>
                </a:lnTo>
                <a:lnTo>
                  <a:pt x="708770" y="556260"/>
                </a:lnTo>
                <a:lnTo>
                  <a:pt x="709104" y="557530"/>
                </a:lnTo>
                <a:lnTo>
                  <a:pt x="711959" y="558800"/>
                </a:lnTo>
                <a:lnTo>
                  <a:pt x="714750" y="558800"/>
                </a:lnTo>
                <a:lnTo>
                  <a:pt x="714973" y="560070"/>
                </a:lnTo>
                <a:close/>
              </a:path>
              <a:path w="4096384" h="836930">
                <a:moveTo>
                  <a:pt x="716981" y="571500"/>
                </a:moveTo>
                <a:lnTo>
                  <a:pt x="714303" y="556260"/>
                </a:lnTo>
                <a:lnTo>
                  <a:pt x="714575" y="556577"/>
                </a:lnTo>
                <a:lnTo>
                  <a:pt x="715312" y="558800"/>
                </a:lnTo>
                <a:lnTo>
                  <a:pt x="716482" y="558800"/>
                </a:lnTo>
                <a:lnTo>
                  <a:pt x="719750" y="562610"/>
                </a:lnTo>
                <a:lnTo>
                  <a:pt x="717826" y="562610"/>
                </a:lnTo>
                <a:lnTo>
                  <a:pt x="716981" y="571500"/>
                </a:lnTo>
                <a:close/>
              </a:path>
              <a:path w="4096384" h="836930">
                <a:moveTo>
                  <a:pt x="714575" y="556577"/>
                </a:moveTo>
                <a:lnTo>
                  <a:pt x="714303" y="556260"/>
                </a:lnTo>
                <a:lnTo>
                  <a:pt x="714470" y="556260"/>
                </a:lnTo>
                <a:lnTo>
                  <a:pt x="714575" y="556577"/>
                </a:lnTo>
                <a:close/>
              </a:path>
              <a:path w="4096384" h="836930">
                <a:moveTo>
                  <a:pt x="752019" y="561340"/>
                </a:moveTo>
                <a:lnTo>
                  <a:pt x="749055" y="557791"/>
                </a:lnTo>
                <a:lnTo>
                  <a:pt x="748960" y="557478"/>
                </a:lnTo>
                <a:lnTo>
                  <a:pt x="751855" y="556260"/>
                </a:lnTo>
                <a:lnTo>
                  <a:pt x="753027" y="556260"/>
                </a:lnTo>
                <a:lnTo>
                  <a:pt x="753437" y="557304"/>
                </a:lnTo>
                <a:lnTo>
                  <a:pt x="753328" y="558033"/>
                </a:lnTo>
                <a:lnTo>
                  <a:pt x="752019" y="561340"/>
                </a:lnTo>
                <a:close/>
              </a:path>
              <a:path w="4096384" h="836930">
                <a:moveTo>
                  <a:pt x="757048" y="561340"/>
                </a:moveTo>
                <a:lnTo>
                  <a:pt x="752019" y="561340"/>
                </a:lnTo>
                <a:lnTo>
                  <a:pt x="753328" y="558033"/>
                </a:lnTo>
                <a:lnTo>
                  <a:pt x="753437" y="557304"/>
                </a:lnTo>
                <a:lnTo>
                  <a:pt x="753027" y="556260"/>
                </a:lnTo>
                <a:lnTo>
                  <a:pt x="762329" y="556260"/>
                </a:lnTo>
                <a:lnTo>
                  <a:pt x="757300" y="560009"/>
                </a:lnTo>
                <a:lnTo>
                  <a:pt x="757205" y="560168"/>
                </a:lnTo>
                <a:lnTo>
                  <a:pt x="757048" y="561340"/>
                </a:lnTo>
                <a:close/>
              </a:path>
              <a:path w="4096384" h="836930">
                <a:moveTo>
                  <a:pt x="804153" y="568960"/>
                </a:moveTo>
                <a:lnTo>
                  <a:pt x="798116" y="568960"/>
                </a:lnTo>
                <a:lnTo>
                  <a:pt x="805829" y="561340"/>
                </a:lnTo>
                <a:lnTo>
                  <a:pt x="803315" y="561340"/>
                </a:lnTo>
                <a:lnTo>
                  <a:pt x="807335" y="557530"/>
                </a:lnTo>
                <a:lnTo>
                  <a:pt x="811916" y="556260"/>
                </a:lnTo>
                <a:lnTo>
                  <a:pt x="816861" y="557621"/>
                </a:lnTo>
                <a:lnTo>
                  <a:pt x="820515" y="558800"/>
                </a:lnTo>
                <a:lnTo>
                  <a:pt x="816725" y="558800"/>
                </a:lnTo>
                <a:lnTo>
                  <a:pt x="809850" y="562610"/>
                </a:lnTo>
                <a:lnTo>
                  <a:pt x="810020" y="562610"/>
                </a:lnTo>
                <a:lnTo>
                  <a:pt x="804153" y="568960"/>
                </a:lnTo>
                <a:close/>
              </a:path>
              <a:path w="4096384" h="836930">
                <a:moveTo>
                  <a:pt x="820515" y="558800"/>
                </a:moveTo>
                <a:lnTo>
                  <a:pt x="816387" y="557478"/>
                </a:lnTo>
                <a:lnTo>
                  <a:pt x="811916" y="556260"/>
                </a:lnTo>
                <a:lnTo>
                  <a:pt x="823260" y="556260"/>
                </a:lnTo>
                <a:lnTo>
                  <a:pt x="822926" y="557530"/>
                </a:lnTo>
                <a:lnTo>
                  <a:pt x="820515" y="558800"/>
                </a:lnTo>
                <a:close/>
              </a:path>
              <a:path w="4096384" h="836930">
                <a:moveTo>
                  <a:pt x="887298" y="558800"/>
                </a:moveTo>
                <a:lnTo>
                  <a:pt x="883271" y="558800"/>
                </a:lnTo>
                <a:lnTo>
                  <a:pt x="882767" y="556260"/>
                </a:lnTo>
                <a:lnTo>
                  <a:pt x="887796" y="556260"/>
                </a:lnTo>
                <a:lnTo>
                  <a:pt x="887298" y="558800"/>
                </a:lnTo>
                <a:close/>
              </a:path>
              <a:path w="4096384" h="836930">
                <a:moveTo>
                  <a:pt x="897690" y="558800"/>
                </a:moveTo>
                <a:lnTo>
                  <a:pt x="887298" y="558800"/>
                </a:lnTo>
                <a:lnTo>
                  <a:pt x="887796" y="556260"/>
                </a:lnTo>
                <a:lnTo>
                  <a:pt x="898471" y="556260"/>
                </a:lnTo>
                <a:lnTo>
                  <a:pt x="897690" y="55880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3778" y="557530"/>
                </a:lnTo>
                <a:lnTo>
                  <a:pt x="913110" y="556260"/>
                </a:lnTo>
                <a:lnTo>
                  <a:pt x="915607" y="556260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11800" y="572770"/>
                </a:moveTo>
                <a:lnTo>
                  <a:pt x="910537" y="569271"/>
                </a:lnTo>
                <a:lnTo>
                  <a:pt x="910441" y="568898"/>
                </a:lnTo>
                <a:lnTo>
                  <a:pt x="910759" y="567690"/>
                </a:lnTo>
                <a:lnTo>
                  <a:pt x="920817" y="560070"/>
                </a:lnTo>
                <a:lnTo>
                  <a:pt x="921995" y="558800"/>
                </a:lnTo>
                <a:lnTo>
                  <a:pt x="927856" y="556260"/>
                </a:lnTo>
                <a:lnTo>
                  <a:pt x="925852" y="558800"/>
                </a:lnTo>
                <a:lnTo>
                  <a:pt x="927522" y="558800"/>
                </a:lnTo>
                <a:lnTo>
                  <a:pt x="924259" y="562704"/>
                </a:lnTo>
                <a:lnTo>
                  <a:pt x="917780" y="568960"/>
                </a:lnTo>
                <a:lnTo>
                  <a:pt x="911800" y="572770"/>
                </a:lnTo>
                <a:close/>
              </a:path>
              <a:path w="4096384" h="836930">
                <a:moveTo>
                  <a:pt x="920035" y="572770"/>
                </a:moveTo>
                <a:lnTo>
                  <a:pt x="911800" y="572770"/>
                </a:lnTo>
                <a:lnTo>
                  <a:pt x="917780" y="568960"/>
                </a:lnTo>
                <a:lnTo>
                  <a:pt x="924343" y="562623"/>
                </a:lnTo>
                <a:lnTo>
                  <a:pt x="927522" y="558800"/>
                </a:lnTo>
                <a:lnTo>
                  <a:pt x="925852" y="558800"/>
                </a:lnTo>
                <a:lnTo>
                  <a:pt x="927856" y="556260"/>
                </a:lnTo>
                <a:lnTo>
                  <a:pt x="937835" y="556260"/>
                </a:lnTo>
                <a:lnTo>
                  <a:pt x="932557" y="557530"/>
                </a:lnTo>
                <a:lnTo>
                  <a:pt x="937729" y="559311"/>
                </a:lnTo>
                <a:lnTo>
                  <a:pt x="929872" y="565150"/>
                </a:lnTo>
                <a:lnTo>
                  <a:pt x="932387" y="565150"/>
                </a:lnTo>
                <a:lnTo>
                  <a:pt x="933559" y="567690"/>
                </a:lnTo>
                <a:lnTo>
                  <a:pt x="928196" y="567690"/>
                </a:lnTo>
                <a:lnTo>
                  <a:pt x="928301" y="567855"/>
                </a:lnTo>
                <a:lnTo>
                  <a:pt x="919645" y="571500"/>
                </a:lnTo>
                <a:lnTo>
                  <a:pt x="921005" y="571812"/>
                </a:lnTo>
                <a:lnTo>
                  <a:pt x="920035" y="572770"/>
                </a:lnTo>
                <a:close/>
              </a:path>
              <a:path w="4096384" h="836930">
                <a:moveTo>
                  <a:pt x="1142089" y="560070"/>
                </a:moveTo>
                <a:lnTo>
                  <a:pt x="1140242" y="558800"/>
                </a:lnTo>
                <a:lnTo>
                  <a:pt x="1140137" y="557481"/>
                </a:lnTo>
                <a:lnTo>
                  <a:pt x="1141748" y="556260"/>
                </a:lnTo>
                <a:lnTo>
                  <a:pt x="1143997" y="557478"/>
                </a:lnTo>
                <a:lnTo>
                  <a:pt x="1144124" y="557763"/>
                </a:lnTo>
                <a:lnTo>
                  <a:pt x="1144263" y="558800"/>
                </a:lnTo>
                <a:lnTo>
                  <a:pt x="1142089" y="560070"/>
                </a:lnTo>
                <a:close/>
              </a:path>
              <a:path w="4096384" h="836930">
                <a:moveTo>
                  <a:pt x="1153923" y="560070"/>
                </a:moveTo>
                <a:lnTo>
                  <a:pt x="1142089" y="560070"/>
                </a:lnTo>
                <a:lnTo>
                  <a:pt x="1144134" y="558875"/>
                </a:lnTo>
                <a:lnTo>
                  <a:pt x="1144250" y="558702"/>
                </a:lnTo>
                <a:lnTo>
                  <a:pt x="1144124" y="557763"/>
                </a:lnTo>
                <a:lnTo>
                  <a:pt x="1143997" y="557478"/>
                </a:lnTo>
                <a:lnTo>
                  <a:pt x="1141748" y="556260"/>
                </a:lnTo>
                <a:lnTo>
                  <a:pt x="1153980" y="556260"/>
                </a:lnTo>
                <a:lnTo>
                  <a:pt x="1153923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36123" y="556260"/>
                </a:lnTo>
                <a:lnTo>
                  <a:pt x="1237636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50122" y="560070"/>
                </a:moveTo>
                <a:lnTo>
                  <a:pt x="1234951" y="560070"/>
                </a:lnTo>
                <a:lnTo>
                  <a:pt x="1237636" y="558800"/>
                </a:lnTo>
                <a:lnTo>
                  <a:pt x="1236123" y="556260"/>
                </a:lnTo>
                <a:lnTo>
                  <a:pt x="1247189" y="556260"/>
                </a:lnTo>
                <a:lnTo>
                  <a:pt x="1250122" y="560070"/>
                </a:lnTo>
                <a:close/>
              </a:path>
              <a:path w="4096384" h="836930">
                <a:moveTo>
                  <a:pt x="1253056" y="563880"/>
                </a:moveTo>
                <a:lnTo>
                  <a:pt x="1247189" y="556260"/>
                </a:lnTo>
                <a:lnTo>
                  <a:pt x="1248361" y="556260"/>
                </a:lnTo>
                <a:lnTo>
                  <a:pt x="1249369" y="557530"/>
                </a:lnTo>
                <a:lnTo>
                  <a:pt x="1253056" y="557530"/>
                </a:lnTo>
                <a:lnTo>
                  <a:pt x="1253056" y="563880"/>
                </a:lnTo>
                <a:close/>
              </a:path>
              <a:path w="4096384" h="836930">
                <a:moveTo>
                  <a:pt x="1249369" y="557530"/>
                </a:moveTo>
                <a:lnTo>
                  <a:pt x="1248361" y="556260"/>
                </a:lnTo>
                <a:lnTo>
                  <a:pt x="1249984" y="556260"/>
                </a:lnTo>
                <a:lnTo>
                  <a:pt x="1249369" y="557530"/>
                </a:lnTo>
                <a:close/>
              </a:path>
              <a:path w="4096384" h="836930">
                <a:moveTo>
                  <a:pt x="1396448" y="558322"/>
                </a:moveTo>
                <a:lnTo>
                  <a:pt x="1395871" y="556260"/>
                </a:lnTo>
                <a:lnTo>
                  <a:pt x="1397299" y="556260"/>
                </a:lnTo>
                <a:lnTo>
                  <a:pt x="1396448" y="558322"/>
                </a:lnTo>
                <a:close/>
              </a:path>
              <a:path w="4096384" h="836930">
                <a:moveTo>
                  <a:pt x="1406263" y="560070"/>
                </a:moveTo>
                <a:lnTo>
                  <a:pt x="1404423" y="560070"/>
                </a:lnTo>
                <a:lnTo>
                  <a:pt x="1404423" y="556260"/>
                </a:lnTo>
                <a:lnTo>
                  <a:pt x="1409281" y="558800"/>
                </a:lnTo>
                <a:lnTo>
                  <a:pt x="1406263" y="560070"/>
                </a:lnTo>
                <a:close/>
              </a:path>
              <a:path w="4096384" h="836930">
                <a:moveTo>
                  <a:pt x="1417353" y="560070"/>
                </a:moveTo>
                <a:lnTo>
                  <a:pt x="1406263" y="560070"/>
                </a:lnTo>
                <a:lnTo>
                  <a:pt x="1409103" y="558875"/>
                </a:lnTo>
                <a:lnTo>
                  <a:pt x="1404423" y="556260"/>
                </a:lnTo>
                <a:lnTo>
                  <a:pt x="1408777" y="556260"/>
                </a:lnTo>
                <a:lnTo>
                  <a:pt x="1408656" y="557197"/>
                </a:lnTo>
                <a:lnTo>
                  <a:pt x="1408782" y="557621"/>
                </a:lnTo>
                <a:lnTo>
                  <a:pt x="1410958" y="558800"/>
                </a:lnTo>
                <a:lnTo>
                  <a:pt x="1416654" y="558800"/>
                </a:lnTo>
                <a:lnTo>
                  <a:pt x="1417353" y="560070"/>
                </a:lnTo>
                <a:close/>
              </a:path>
              <a:path w="4096384" h="836930">
                <a:moveTo>
                  <a:pt x="1451522" y="567690"/>
                </a:moveTo>
                <a:lnTo>
                  <a:pt x="1439160" y="567690"/>
                </a:lnTo>
                <a:lnTo>
                  <a:pt x="1441995" y="566420"/>
                </a:lnTo>
                <a:lnTo>
                  <a:pt x="1439966" y="562623"/>
                </a:lnTo>
                <a:lnTo>
                  <a:pt x="1437654" y="559778"/>
                </a:lnTo>
                <a:lnTo>
                  <a:pt x="1442302" y="558800"/>
                </a:lnTo>
                <a:lnTo>
                  <a:pt x="1439788" y="556260"/>
                </a:lnTo>
                <a:lnTo>
                  <a:pt x="1442977" y="556260"/>
                </a:lnTo>
                <a:lnTo>
                  <a:pt x="1443455" y="558702"/>
                </a:lnTo>
                <a:lnTo>
                  <a:pt x="1444206" y="561018"/>
                </a:lnTo>
                <a:lnTo>
                  <a:pt x="1444079" y="561476"/>
                </a:lnTo>
                <a:lnTo>
                  <a:pt x="1442234" y="562554"/>
                </a:lnTo>
                <a:lnTo>
                  <a:pt x="1442139" y="563880"/>
                </a:lnTo>
                <a:lnTo>
                  <a:pt x="1443781" y="565013"/>
                </a:lnTo>
                <a:lnTo>
                  <a:pt x="1443645" y="565150"/>
                </a:lnTo>
                <a:lnTo>
                  <a:pt x="1452486" y="565150"/>
                </a:lnTo>
                <a:lnTo>
                  <a:pt x="1451522" y="567690"/>
                </a:lnTo>
                <a:close/>
              </a:path>
              <a:path w="4096384" h="836930">
                <a:moveTo>
                  <a:pt x="1443781" y="565013"/>
                </a:moveTo>
                <a:lnTo>
                  <a:pt x="1442139" y="563880"/>
                </a:lnTo>
                <a:lnTo>
                  <a:pt x="1442234" y="562554"/>
                </a:lnTo>
                <a:lnTo>
                  <a:pt x="1444079" y="561476"/>
                </a:lnTo>
                <a:lnTo>
                  <a:pt x="1444206" y="561018"/>
                </a:lnTo>
                <a:lnTo>
                  <a:pt x="1443455" y="558702"/>
                </a:lnTo>
                <a:lnTo>
                  <a:pt x="1442977" y="556260"/>
                </a:lnTo>
                <a:lnTo>
                  <a:pt x="1449385" y="556260"/>
                </a:lnTo>
                <a:lnTo>
                  <a:pt x="1451336" y="557791"/>
                </a:lnTo>
                <a:lnTo>
                  <a:pt x="1452474" y="558800"/>
                </a:lnTo>
                <a:lnTo>
                  <a:pt x="1450016" y="558800"/>
                </a:lnTo>
                <a:lnTo>
                  <a:pt x="1443781" y="565013"/>
                </a:lnTo>
                <a:close/>
              </a:path>
              <a:path w="4096384" h="836930">
                <a:moveTo>
                  <a:pt x="1467645" y="562252"/>
                </a:moveTo>
                <a:lnTo>
                  <a:pt x="1462588" y="561340"/>
                </a:lnTo>
                <a:lnTo>
                  <a:pt x="1463114" y="558337"/>
                </a:lnTo>
                <a:lnTo>
                  <a:pt x="1463239" y="557743"/>
                </a:lnTo>
                <a:lnTo>
                  <a:pt x="1465102" y="556260"/>
                </a:lnTo>
                <a:lnTo>
                  <a:pt x="1467112" y="558800"/>
                </a:lnTo>
                <a:lnTo>
                  <a:pt x="1468230" y="558800"/>
                </a:lnTo>
                <a:lnTo>
                  <a:pt x="1465436" y="560070"/>
                </a:lnTo>
                <a:lnTo>
                  <a:pt x="1467645" y="562252"/>
                </a:lnTo>
                <a:close/>
              </a:path>
              <a:path w="4096384" h="836930">
                <a:moveTo>
                  <a:pt x="1468230" y="558800"/>
                </a:moveTo>
                <a:lnTo>
                  <a:pt x="1467112" y="558800"/>
                </a:lnTo>
                <a:lnTo>
                  <a:pt x="1465102" y="556260"/>
                </a:lnTo>
                <a:lnTo>
                  <a:pt x="1473817" y="556260"/>
                </a:lnTo>
                <a:lnTo>
                  <a:pt x="1468230" y="558800"/>
                </a:lnTo>
                <a:close/>
              </a:path>
              <a:path w="4096384" h="836930">
                <a:moveTo>
                  <a:pt x="1473321" y="565150"/>
                </a:moveTo>
                <a:lnTo>
                  <a:pt x="1469293" y="563880"/>
                </a:lnTo>
                <a:lnTo>
                  <a:pt x="1469627" y="562610"/>
                </a:lnTo>
                <a:lnTo>
                  <a:pt x="1467645" y="562252"/>
                </a:lnTo>
                <a:lnTo>
                  <a:pt x="1465436" y="560070"/>
                </a:lnTo>
                <a:lnTo>
                  <a:pt x="1473817" y="556260"/>
                </a:lnTo>
                <a:lnTo>
                  <a:pt x="1479805" y="556260"/>
                </a:lnTo>
                <a:lnTo>
                  <a:pt x="1478009" y="561340"/>
                </a:lnTo>
                <a:lnTo>
                  <a:pt x="1473321" y="565150"/>
                </a:lnTo>
                <a:close/>
              </a:path>
              <a:path w="4096384" h="836930">
                <a:moveTo>
                  <a:pt x="1473070" y="572770"/>
                </a:moveTo>
                <a:lnTo>
                  <a:pt x="1474427" y="569124"/>
                </a:lnTo>
                <a:lnTo>
                  <a:pt x="1474552" y="568898"/>
                </a:lnTo>
                <a:lnTo>
                  <a:pt x="1478421" y="565150"/>
                </a:lnTo>
                <a:lnTo>
                  <a:pt x="1473321" y="565150"/>
                </a:lnTo>
                <a:lnTo>
                  <a:pt x="1478009" y="561340"/>
                </a:lnTo>
                <a:lnTo>
                  <a:pt x="1479805" y="556260"/>
                </a:lnTo>
                <a:lnTo>
                  <a:pt x="1481865" y="556260"/>
                </a:lnTo>
                <a:lnTo>
                  <a:pt x="1484045" y="557530"/>
                </a:lnTo>
                <a:lnTo>
                  <a:pt x="1486149" y="557530"/>
                </a:lnTo>
                <a:lnTo>
                  <a:pt x="1482703" y="562610"/>
                </a:lnTo>
                <a:lnTo>
                  <a:pt x="1483875" y="562610"/>
                </a:lnTo>
                <a:lnTo>
                  <a:pt x="1478846" y="567690"/>
                </a:lnTo>
                <a:lnTo>
                  <a:pt x="1481190" y="567690"/>
                </a:lnTo>
                <a:lnTo>
                  <a:pt x="1480460" y="568797"/>
                </a:lnTo>
                <a:lnTo>
                  <a:pt x="1480557" y="569271"/>
                </a:lnTo>
                <a:lnTo>
                  <a:pt x="1481190" y="570230"/>
                </a:lnTo>
                <a:lnTo>
                  <a:pt x="1477340" y="570230"/>
                </a:lnTo>
                <a:lnTo>
                  <a:pt x="1473070" y="57277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65527" y="558914"/>
                </a:lnTo>
                <a:lnTo>
                  <a:pt x="1565406" y="557478"/>
                </a:lnTo>
                <a:lnTo>
                  <a:pt x="1567177" y="556260"/>
                </a:lnTo>
                <a:lnTo>
                  <a:pt x="1568672" y="557392"/>
                </a:lnTo>
                <a:lnTo>
                  <a:pt x="1568607" y="557791"/>
                </a:lnTo>
                <a:lnTo>
                  <a:pt x="1568015" y="558800"/>
                </a:lnTo>
                <a:lnTo>
                  <a:pt x="1569023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688371" y="561340"/>
                </a:moveTo>
                <a:lnTo>
                  <a:pt x="1686361" y="561340"/>
                </a:lnTo>
                <a:lnTo>
                  <a:pt x="1686191" y="556260"/>
                </a:lnTo>
                <a:lnTo>
                  <a:pt x="1689877" y="557530"/>
                </a:lnTo>
                <a:lnTo>
                  <a:pt x="1691274" y="558702"/>
                </a:lnTo>
                <a:lnTo>
                  <a:pt x="1691187" y="559311"/>
                </a:lnTo>
                <a:lnTo>
                  <a:pt x="1690886" y="560070"/>
                </a:lnTo>
                <a:lnTo>
                  <a:pt x="1688371" y="561340"/>
                </a:lnTo>
                <a:close/>
              </a:path>
              <a:path w="4096384" h="836930">
                <a:moveTo>
                  <a:pt x="1696589" y="575898"/>
                </a:moveTo>
                <a:lnTo>
                  <a:pt x="1696085" y="575310"/>
                </a:lnTo>
                <a:lnTo>
                  <a:pt x="1690552" y="575310"/>
                </a:lnTo>
                <a:lnTo>
                  <a:pt x="1698559" y="565402"/>
                </a:lnTo>
                <a:lnTo>
                  <a:pt x="1698645" y="565100"/>
                </a:lnTo>
                <a:lnTo>
                  <a:pt x="1695744" y="563880"/>
                </a:lnTo>
                <a:lnTo>
                  <a:pt x="1693230" y="561340"/>
                </a:lnTo>
                <a:lnTo>
                  <a:pt x="1688371" y="561340"/>
                </a:lnTo>
                <a:lnTo>
                  <a:pt x="1690886" y="560070"/>
                </a:lnTo>
                <a:lnTo>
                  <a:pt x="1691187" y="559311"/>
                </a:lnTo>
                <a:lnTo>
                  <a:pt x="1691274" y="558702"/>
                </a:lnTo>
                <a:lnTo>
                  <a:pt x="1689877" y="557530"/>
                </a:lnTo>
                <a:lnTo>
                  <a:pt x="1686191" y="556260"/>
                </a:lnTo>
                <a:lnTo>
                  <a:pt x="1691894" y="556260"/>
                </a:lnTo>
                <a:lnTo>
                  <a:pt x="1691894" y="557530"/>
                </a:lnTo>
                <a:lnTo>
                  <a:pt x="1694743" y="558800"/>
                </a:lnTo>
                <a:lnTo>
                  <a:pt x="1697816" y="558800"/>
                </a:lnTo>
                <a:lnTo>
                  <a:pt x="1696923" y="563880"/>
                </a:lnTo>
                <a:lnTo>
                  <a:pt x="1706476" y="563880"/>
                </a:lnTo>
                <a:lnTo>
                  <a:pt x="1704460" y="568960"/>
                </a:lnTo>
                <a:lnTo>
                  <a:pt x="1703287" y="568960"/>
                </a:lnTo>
                <a:lnTo>
                  <a:pt x="1703261" y="569158"/>
                </a:lnTo>
                <a:lnTo>
                  <a:pt x="1696589" y="575898"/>
                </a:lnTo>
                <a:close/>
              </a:path>
              <a:path w="4096384" h="836930">
                <a:moveTo>
                  <a:pt x="1711505" y="562610"/>
                </a:moveTo>
                <a:lnTo>
                  <a:pt x="1713358" y="561326"/>
                </a:lnTo>
                <a:lnTo>
                  <a:pt x="1715504" y="559007"/>
                </a:lnTo>
                <a:lnTo>
                  <a:pt x="1715625" y="558758"/>
                </a:lnTo>
                <a:lnTo>
                  <a:pt x="1711335" y="556260"/>
                </a:lnTo>
                <a:lnTo>
                  <a:pt x="1723403" y="556260"/>
                </a:lnTo>
                <a:lnTo>
                  <a:pt x="1711505" y="562610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11505" y="562610"/>
                </a:lnTo>
                <a:lnTo>
                  <a:pt x="1723403" y="556260"/>
                </a:lnTo>
                <a:lnTo>
                  <a:pt x="1760116" y="556260"/>
                </a:lnTo>
                <a:lnTo>
                  <a:pt x="1758944" y="557530"/>
                </a:lnTo>
                <a:lnTo>
                  <a:pt x="1729774" y="557530"/>
                </a:lnTo>
                <a:lnTo>
                  <a:pt x="1728936" y="558800"/>
                </a:lnTo>
                <a:lnTo>
                  <a:pt x="1728268" y="558800"/>
                </a:lnTo>
                <a:lnTo>
                  <a:pt x="1727541" y="559900"/>
                </a:lnTo>
                <a:lnTo>
                  <a:pt x="1727534" y="560168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60955" y="557530"/>
                </a:moveTo>
                <a:lnTo>
                  <a:pt x="1758944" y="557530"/>
                </a:lnTo>
                <a:lnTo>
                  <a:pt x="1760116" y="556260"/>
                </a:lnTo>
                <a:lnTo>
                  <a:pt x="1760955" y="55753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77383" y="556260"/>
                </a:lnTo>
                <a:lnTo>
                  <a:pt x="1782910" y="556260"/>
                </a:lnTo>
                <a:lnTo>
                  <a:pt x="1784364" y="557481"/>
                </a:lnTo>
                <a:lnTo>
                  <a:pt x="1784491" y="557791"/>
                </a:lnTo>
                <a:lnTo>
                  <a:pt x="1784730" y="558702"/>
                </a:lnTo>
                <a:lnTo>
                  <a:pt x="1784628" y="559043"/>
                </a:lnTo>
                <a:lnTo>
                  <a:pt x="1784120" y="560009"/>
                </a:lnTo>
                <a:lnTo>
                  <a:pt x="1784069" y="560168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807560" y="558924"/>
                </a:lnTo>
                <a:lnTo>
                  <a:pt x="1807451" y="558758"/>
                </a:lnTo>
                <a:lnTo>
                  <a:pt x="1809396" y="557530"/>
                </a:lnTo>
                <a:lnTo>
                  <a:pt x="1810738" y="556260"/>
                </a:lnTo>
                <a:lnTo>
                  <a:pt x="1811746" y="556260"/>
                </a:lnTo>
                <a:lnTo>
                  <a:pt x="1812640" y="557392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798122" y="567690"/>
                </a:moveTo>
                <a:lnTo>
                  <a:pt x="1790623" y="567690"/>
                </a:lnTo>
                <a:lnTo>
                  <a:pt x="1796156" y="562610"/>
                </a:lnTo>
                <a:lnTo>
                  <a:pt x="1812748" y="562610"/>
                </a:lnTo>
                <a:lnTo>
                  <a:pt x="1812640" y="557392"/>
                </a:lnTo>
                <a:lnTo>
                  <a:pt x="1811746" y="556260"/>
                </a:lnTo>
                <a:lnTo>
                  <a:pt x="1836052" y="556260"/>
                </a:lnTo>
                <a:lnTo>
                  <a:pt x="1828169" y="561340"/>
                </a:lnTo>
                <a:lnTo>
                  <a:pt x="1813082" y="561340"/>
                </a:lnTo>
                <a:lnTo>
                  <a:pt x="1813923" y="563880"/>
                </a:lnTo>
                <a:lnTo>
                  <a:pt x="1806043" y="563880"/>
                </a:lnTo>
                <a:lnTo>
                  <a:pt x="1798122" y="567690"/>
                </a:lnTo>
                <a:close/>
              </a:path>
              <a:path w="4096384" h="836930">
                <a:moveTo>
                  <a:pt x="1839739" y="561340"/>
                </a:moveTo>
                <a:lnTo>
                  <a:pt x="1828169" y="561340"/>
                </a:lnTo>
                <a:lnTo>
                  <a:pt x="1836052" y="556260"/>
                </a:lnTo>
                <a:lnTo>
                  <a:pt x="1835927" y="557197"/>
                </a:lnTo>
                <a:lnTo>
                  <a:pt x="1835975" y="557621"/>
                </a:lnTo>
                <a:lnTo>
                  <a:pt x="1839739" y="561340"/>
                </a:lnTo>
                <a:close/>
              </a:path>
              <a:path w="4096384" h="836930">
                <a:moveTo>
                  <a:pt x="1906459" y="557378"/>
                </a:moveTo>
                <a:lnTo>
                  <a:pt x="1906384" y="557197"/>
                </a:lnTo>
                <a:lnTo>
                  <a:pt x="1907123" y="556260"/>
                </a:lnTo>
                <a:lnTo>
                  <a:pt x="1906459" y="557378"/>
                </a:lnTo>
                <a:close/>
              </a:path>
              <a:path w="4096384" h="836930">
                <a:moveTo>
                  <a:pt x="1911886" y="557530"/>
                </a:moveTo>
                <a:lnTo>
                  <a:pt x="1906789" y="557530"/>
                </a:lnTo>
                <a:lnTo>
                  <a:pt x="1906566" y="557197"/>
                </a:lnTo>
                <a:lnTo>
                  <a:pt x="1907123" y="556260"/>
                </a:lnTo>
                <a:lnTo>
                  <a:pt x="1910611" y="556260"/>
                </a:lnTo>
                <a:lnTo>
                  <a:pt x="1911886" y="557530"/>
                </a:lnTo>
                <a:close/>
              </a:path>
              <a:path w="4096384" h="836930">
                <a:moveTo>
                  <a:pt x="1913160" y="558800"/>
                </a:moveTo>
                <a:lnTo>
                  <a:pt x="1912965" y="558606"/>
                </a:lnTo>
                <a:lnTo>
                  <a:pt x="1912845" y="558241"/>
                </a:lnTo>
                <a:lnTo>
                  <a:pt x="1912322" y="556260"/>
                </a:lnTo>
                <a:lnTo>
                  <a:pt x="1913328" y="556260"/>
                </a:lnTo>
                <a:lnTo>
                  <a:pt x="1913160" y="558800"/>
                </a:lnTo>
                <a:close/>
              </a:path>
              <a:path w="4096384" h="836930">
                <a:moveTo>
                  <a:pt x="1920926" y="579120"/>
                </a:moveTo>
                <a:lnTo>
                  <a:pt x="1919361" y="579120"/>
                </a:lnTo>
                <a:lnTo>
                  <a:pt x="1920353" y="574121"/>
                </a:lnTo>
                <a:lnTo>
                  <a:pt x="1920474" y="573244"/>
                </a:lnTo>
                <a:lnTo>
                  <a:pt x="1920596" y="571384"/>
                </a:lnTo>
                <a:lnTo>
                  <a:pt x="1919524" y="570230"/>
                </a:lnTo>
                <a:lnTo>
                  <a:pt x="1910141" y="570230"/>
                </a:lnTo>
                <a:lnTo>
                  <a:pt x="1911981" y="566420"/>
                </a:lnTo>
                <a:lnTo>
                  <a:pt x="1912322" y="563880"/>
                </a:lnTo>
                <a:lnTo>
                  <a:pt x="1907791" y="562610"/>
                </a:lnTo>
                <a:lnTo>
                  <a:pt x="1913998" y="562610"/>
                </a:lnTo>
                <a:lnTo>
                  <a:pt x="1917360" y="561326"/>
                </a:lnTo>
                <a:lnTo>
                  <a:pt x="1919014" y="559043"/>
                </a:lnTo>
                <a:lnTo>
                  <a:pt x="1919115" y="557478"/>
                </a:lnTo>
                <a:lnTo>
                  <a:pt x="1917351" y="556260"/>
                </a:lnTo>
                <a:lnTo>
                  <a:pt x="1925993" y="556260"/>
                </a:lnTo>
                <a:lnTo>
                  <a:pt x="1927190" y="557481"/>
                </a:lnTo>
                <a:lnTo>
                  <a:pt x="1927290" y="557791"/>
                </a:lnTo>
                <a:lnTo>
                  <a:pt x="1927742" y="560070"/>
                </a:lnTo>
                <a:lnTo>
                  <a:pt x="1926400" y="560070"/>
                </a:lnTo>
                <a:lnTo>
                  <a:pt x="1918686" y="568960"/>
                </a:lnTo>
                <a:lnTo>
                  <a:pt x="1937629" y="568960"/>
                </a:lnTo>
                <a:lnTo>
                  <a:pt x="1941246" y="574167"/>
                </a:lnTo>
                <a:lnTo>
                  <a:pt x="1942091" y="575310"/>
                </a:lnTo>
                <a:lnTo>
                  <a:pt x="1926066" y="575310"/>
                </a:lnTo>
                <a:lnTo>
                  <a:pt x="1923381" y="576580"/>
                </a:lnTo>
                <a:lnTo>
                  <a:pt x="1921371" y="576580"/>
                </a:lnTo>
                <a:lnTo>
                  <a:pt x="1920926" y="579120"/>
                </a:lnTo>
                <a:close/>
              </a:path>
              <a:path w="4096384" h="836930">
                <a:moveTo>
                  <a:pt x="2080281" y="560070"/>
                </a:moveTo>
                <a:lnTo>
                  <a:pt x="2077433" y="560070"/>
                </a:lnTo>
                <a:lnTo>
                  <a:pt x="2075535" y="558875"/>
                </a:lnTo>
                <a:lnTo>
                  <a:pt x="2075457" y="558496"/>
                </a:lnTo>
                <a:lnTo>
                  <a:pt x="2075574" y="557621"/>
                </a:lnTo>
                <a:lnTo>
                  <a:pt x="2075689" y="557478"/>
                </a:lnTo>
                <a:lnTo>
                  <a:pt x="2078101" y="556260"/>
                </a:lnTo>
                <a:lnTo>
                  <a:pt x="2080519" y="558702"/>
                </a:lnTo>
                <a:lnTo>
                  <a:pt x="2080415" y="559559"/>
                </a:lnTo>
                <a:lnTo>
                  <a:pt x="2080281" y="560070"/>
                </a:lnTo>
                <a:close/>
              </a:path>
              <a:path w="4096384" h="836930">
                <a:moveTo>
                  <a:pt x="2087924" y="560070"/>
                </a:moveTo>
                <a:lnTo>
                  <a:pt x="2080281" y="560070"/>
                </a:lnTo>
                <a:lnTo>
                  <a:pt x="2080415" y="559559"/>
                </a:lnTo>
                <a:lnTo>
                  <a:pt x="2080519" y="558702"/>
                </a:lnTo>
                <a:lnTo>
                  <a:pt x="2078101" y="556260"/>
                </a:lnTo>
                <a:lnTo>
                  <a:pt x="2090673" y="556260"/>
                </a:lnTo>
                <a:lnTo>
                  <a:pt x="2090816" y="556295"/>
                </a:lnTo>
                <a:lnTo>
                  <a:pt x="2087924" y="560070"/>
                </a:lnTo>
                <a:close/>
              </a:path>
              <a:path w="4096384" h="836930">
                <a:moveTo>
                  <a:pt x="2097345" y="567690"/>
                </a:moveTo>
                <a:lnTo>
                  <a:pt x="2085978" y="567690"/>
                </a:lnTo>
                <a:lnTo>
                  <a:pt x="2085677" y="565402"/>
                </a:lnTo>
                <a:lnTo>
                  <a:pt x="2085554" y="565013"/>
                </a:lnTo>
                <a:lnTo>
                  <a:pt x="2083968" y="562610"/>
                </a:lnTo>
                <a:lnTo>
                  <a:pt x="2085978" y="562610"/>
                </a:lnTo>
                <a:lnTo>
                  <a:pt x="2092565" y="561326"/>
                </a:lnTo>
                <a:lnTo>
                  <a:pt x="2101064" y="558800"/>
                </a:lnTo>
                <a:lnTo>
                  <a:pt x="2090826" y="556297"/>
                </a:lnTo>
                <a:lnTo>
                  <a:pt x="2119005" y="556260"/>
                </a:lnTo>
                <a:lnTo>
                  <a:pt x="2118331" y="558800"/>
                </a:lnTo>
                <a:lnTo>
                  <a:pt x="2104253" y="558800"/>
                </a:lnTo>
                <a:lnTo>
                  <a:pt x="2096268" y="565100"/>
                </a:lnTo>
                <a:lnTo>
                  <a:pt x="2096390" y="565561"/>
                </a:lnTo>
                <a:lnTo>
                  <a:pt x="2097345" y="567690"/>
                </a:lnTo>
                <a:close/>
              </a:path>
              <a:path w="4096384" h="836930">
                <a:moveTo>
                  <a:pt x="2120845" y="560070"/>
                </a:moveTo>
                <a:lnTo>
                  <a:pt x="2118835" y="560070"/>
                </a:lnTo>
                <a:lnTo>
                  <a:pt x="2118448" y="559096"/>
                </a:lnTo>
                <a:lnTo>
                  <a:pt x="2118357" y="558702"/>
                </a:lnTo>
                <a:lnTo>
                  <a:pt x="2119005" y="556260"/>
                </a:lnTo>
                <a:lnTo>
                  <a:pt x="2119837" y="556260"/>
                </a:lnTo>
                <a:lnTo>
                  <a:pt x="2120439" y="557392"/>
                </a:lnTo>
                <a:lnTo>
                  <a:pt x="2120546" y="557791"/>
                </a:lnTo>
                <a:lnTo>
                  <a:pt x="2120845" y="560070"/>
                </a:lnTo>
                <a:close/>
              </a:path>
              <a:path w="4096384" h="836930">
                <a:moveTo>
                  <a:pt x="2130065" y="560070"/>
                </a:moveTo>
                <a:lnTo>
                  <a:pt x="2120845" y="560070"/>
                </a:lnTo>
                <a:lnTo>
                  <a:pt x="2120546" y="557791"/>
                </a:lnTo>
                <a:lnTo>
                  <a:pt x="2120439" y="557392"/>
                </a:lnTo>
                <a:lnTo>
                  <a:pt x="2119837" y="556260"/>
                </a:lnTo>
                <a:lnTo>
                  <a:pt x="2186137" y="556260"/>
                </a:lnTo>
                <a:lnTo>
                  <a:pt x="2183037" y="557530"/>
                </a:lnTo>
                <a:lnTo>
                  <a:pt x="2133921" y="557530"/>
                </a:lnTo>
                <a:lnTo>
                  <a:pt x="2130569" y="558800"/>
                </a:lnTo>
                <a:lnTo>
                  <a:pt x="2130065" y="560070"/>
                </a:lnTo>
                <a:close/>
              </a:path>
              <a:path w="4096384" h="836930">
                <a:moveTo>
                  <a:pt x="2283776" y="562610"/>
                </a:moveTo>
                <a:lnTo>
                  <a:pt x="2282774" y="562610"/>
                </a:lnTo>
                <a:lnTo>
                  <a:pt x="2273555" y="557530"/>
                </a:lnTo>
                <a:lnTo>
                  <a:pt x="2279088" y="556260"/>
                </a:lnTo>
                <a:lnTo>
                  <a:pt x="2279926" y="556260"/>
                </a:lnTo>
                <a:lnTo>
                  <a:pt x="2280928" y="557530"/>
                </a:lnTo>
                <a:lnTo>
                  <a:pt x="2281766" y="557530"/>
                </a:lnTo>
                <a:lnTo>
                  <a:pt x="2282231" y="558702"/>
                </a:lnTo>
                <a:lnTo>
                  <a:pt x="2282938" y="561340"/>
                </a:lnTo>
                <a:lnTo>
                  <a:pt x="2283776" y="56261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84276" y="565179"/>
                </a:lnTo>
                <a:lnTo>
                  <a:pt x="2284157" y="564681"/>
                </a:lnTo>
                <a:lnTo>
                  <a:pt x="2283817" y="562833"/>
                </a:lnTo>
                <a:lnTo>
                  <a:pt x="2283696" y="562488"/>
                </a:lnTo>
                <a:lnTo>
                  <a:pt x="2282938" y="561340"/>
                </a:lnTo>
                <a:lnTo>
                  <a:pt x="2282231" y="558702"/>
                </a:lnTo>
                <a:lnTo>
                  <a:pt x="2281766" y="557530"/>
                </a:lnTo>
                <a:lnTo>
                  <a:pt x="2280928" y="557530"/>
                </a:lnTo>
                <a:lnTo>
                  <a:pt x="2279926" y="556260"/>
                </a:lnTo>
                <a:lnTo>
                  <a:pt x="2292498" y="556260"/>
                </a:lnTo>
                <a:lnTo>
                  <a:pt x="2289983" y="560070"/>
                </a:lnTo>
                <a:lnTo>
                  <a:pt x="2289485" y="561326"/>
                </a:lnTo>
                <a:lnTo>
                  <a:pt x="2287803" y="562610"/>
                </a:lnTo>
                <a:lnTo>
                  <a:pt x="2289504" y="562610"/>
                </a:lnTo>
                <a:lnTo>
                  <a:pt x="2289579" y="56642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74393" y="568960"/>
                </a:lnTo>
                <a:lnTo>
                  <a:pt x="2275231" y="567690"/>
                </a:lnTo>
                <a:lnTo>
                  <a:pt x="2287006" y="567690"/>
                </a:lnTo>
                <a:lnTo>
                  <a:pt x="2289579" y="566420"/>
                </a:lnTo>
                <a:lnTo>
                  <a:pt x="2289485" y="561326"/>
                </a:lnTo>
                <a:lnTo>
                  <a:pt x="2289983" y="560070"/>
                </a:lnTo>
                <a:lnTo>
                  <a:pt x="2292498" y="556260"/>
                </a:lnTo>
                <a:lnTo>
                  <a:pt x="2294508" y="557530"/>
                </a:lnTo>
                <a:lnTo>
                  <a:pt x="2300205" y="560070"/>
                </a:lnTo>
                <a:lnTo>
                  <a:pt x="2292164" y="561340"/>
                </a:lnTo>
                <a:lnTo>
                  <a:pt x="2298528" y="56134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08252" y="561340"/>
                </a:moveTo>
                <a:lnTo>
                  <a:pt x="2292164" y="561340"/>
                </a:lnTo>
                <a:lnTo>
                  <a:pt x="2300205" y="560070"/>
                </a:lnTo>
                <a:lnTo>
                  <a:pt x="2294508" y="557530"/>
                </a:lnTo>
                <a:lnTo>
                  <a:pt x="2292498" y="556260"/>
                </a:lnTo>
                <a:lnTo>
                  <a:pt x="2304566" y="556260"/>
                </a:lnTo>
                <a:lnTo>
                  <a:pt x="2306242" y="560070"/>
                </a:lnTo>
                <a:lnTo>
                  <a:pt x="2308252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3854" y="560070"/>
                </a:lnTo>
                <a:lnTo>
                  <a:pt x="2384957" y="558875"/>
                </a:lnTo>
                <a:lnTo>
                  <a:pt x="2385065" y="558702"/>
                </a:lnTo>
                <a:lnTo>
                  <a:pt x="2386034" y="556260"/>
                </a:lnTo>
                <a:lnTo>
                  <a:pt x="2387036" y="557530"/>
                </a:lnTo>
                <a:lnTo>
                  <a:pt x="2388378" y="55880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2350" y="561340"/>
                </a:moveTo>
                <a:lnTo>
                  <a:pt x="2389550" y="561340"/>
                </a:lnTo>
                <a:lnTo>
                  <a:pt x="2388378" y="558800"/>
                </a:lnTo>
                <a:lnTo>
                  <a:pt x="2387036" y="557530"/>
                </a:lnTo>
                <a:lnTo>
                  <a:pt x="2386034" y="556260"/>
                </a:lnTo>
                <a:lnTo>
                  <a:pt x="2428104" y="556260"/>
                </a:lnTo>
                <a:lnTo>
                  <a:pt x="2427266" y="557530"/>
                </a:lnTo>
                <a:lnTo>
                  <a:pt x="2413188" y="557530"/>
                </a:lnTo>
                <a:lnTo>
                  <a:pt x="2412909" y="558800"/>
                </a:lnTo>
                <a:lnTo>
                  <a:pt x="2401114" y="558800"/>
                </a:lnTo>
                <a:lnTo>
                  <a:pt x="2401114" y="560070"/>
                </a:lnTo>
                <a:lnTo>
                  <a:pt x="2412629" y="560070"/>
                </a:lnTo>
                <a:lnTo>
                  <a:pt x="2412350" y="561340"/>
                </a:lnTo>
                <a:close/>
              </a:path>
              <a:path w="4096384" h="836930">
                <a:moveTo>
                  <a:pt x="2431123" y="562610"/>
                </a:moveTo>
                <a:lnTo>
                  <a:pt x="2426094" y="561340"/>
                </a:lnTo>
                <a:lnTo>
                  <a:pt x="2426335" y="559508"/>
                </a:lnTo>
                <a:lnTo>
                  <a:pt x="2426455" y="558758"/>
                </a:lnTo>
                <a:lnTo>
                  <a:pt x="2428104" y="556260"/>
                </a:lnTo>
                <a:lnTo>
                  <a:pt x="2429781" y="556260"/>
                </a:lnTo>
                <a:lnTo>
                  <a:pt x="2431020" y="558606"/>
                </a:lnTo>
                <a:lnTo>
                  <a:pt x="2431123" y="56261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31123" y="562610"/>
                </a:lnTo>
                <a:lnTo>
                  <a:pt x="2431020" y="558606"/>
                </a:lnTo>
                <a:lnTo>
                  <a:pt x="2429781" y="556260"/>
                </a:lnTo>
                <a:lnTo>
                  <a:pt x="2492476" y="556260"/>
                </a:lnTo>
                <a:lnTo>
                  <a:pt x="2492976" y="557530"/>
                </a:lnTo>
                <a:lnTo>
                  <a:pt x="2454086" y="557530"/>
                </a:lnTo>
                <a:lnTo>
                  <a:pt x="2452681" y="559900"/>
                </a:lnTo>
                <a:lnTo>
                  <a:pt x="2452684" y="560168"/>
                </a:lnTo>
                <a:lnTo>
                  <a:pt x="2454149" y="561535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495999" y="563880"/>
                </a:moveTo>
                <a:lnTo>
                  <a:pt x="2493976" y="560070"/>
                </a:lnTo>
                <a:lnTo>
                  <a:pt x="2492476" y="556260"/>
                </a:lnTo>
                <a:lnTo>
                  <a:pt x="2497341" y="557530"/>
                </a:lnTo>
                <a:lnTo>
                  <a:pt x="2497833" y="557530"/>
                </a:lnTo>
                <a:lnTo>
                  <a:pt x="2498637" y="558758"/>
                </a:lnTo>
                <a:lnTo>
                  <a:pt x="2498536" y="559043"/>
                </a:lnTo>
                <a:lnTo>
                  <a:pt x="2495999" y="563880"/>
                </a:lnTo>
                <a:close/>
              </a:path>
              <a:path w="4096384" h="836930">
                <a:moveTo>
                  <a:pt x="2684558" y="561340"/>
                </a:moveTo>
                <a:lnTo>
                  <a:pt x="2683733" y="561340"/>
                </a:lnTo>
                <a:lnTo>
                  <a:pt x="2682725" y="560070"/>
                </a:lnTo>
                <a:lnTo>
                  <a:pt x="2681893" y="560070"/>
                </a:lnTo>
                <a:lnTo>
                  <a:pt x="2682718" y="556260"/>
                </a:lnTo>
                <a:lnTo>
                  <a:pt x="2685188" y="557530"/>
                </a:lnTo>
                <a:lnTo>
                  <a:pt x="2686677" y="560070"/>
                </a:lnTo>
                <a:lnTo>
                  <a:pt x="2684558" y="56134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735691" y="560070"/>
                </a:lnTo>
                <a:lnTo>
                  <a:pt x="2735632" y="557378"/>
                </a:lnTo>
                <a:lnTo>
                  <a:pt x="2736359" y="556260"/>
                </a:lnTo>
                <a:lnTo>
                  <a:pt x="2738225" y="556260"/>
                </a:lnTo>
                <a:lnTo>
                  <a:pt x="2742238" y="55880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36876" y="561340"/>
                </a:lnTo>
                <a:lnTo>
                  <a:pt x="2742080" y="558875"/>
                </a:lnTo>
                <a:lnTo>
                  <a:pt x="2738225" y="556260"/>
                </a:lnTo>
                <a:lnTo>
                  <a:pt x="2749277" y="556260"/>
                </a:lnTo>
                <a:lnTo>
                  <a:pt x="2748551" y="557378"/>
                </a:lnTo>
                <a:lnTo>
                  <a:pt x="2748428" y="557621"/>
                </a:lnTo>
                <a:lnTo>
                  <a:pt x="2748193" y="558496"/>
                </a:lnTo>
                <a:lnTo>
                  <a:pt x="2748316" y="559559"/>
                </a:lnTo>
                <a:lnTo>
                  <a:pt x="2748436" y="560009"/>
                </a:lnTo>
                <a:lnTo>
                  <a:pt x="2748517" y="560168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48517" y="560168"/>
                </a:lnTo>
                <a:lnTo>
                  <a:pt x="2748436" y="560009"/>
                </a:lnTo>
                <a:lnTo>
                  <a:pt x="2748316" y="559559"/>
                </a:lnTo>
                <a:lnTo>
                  <a:pt x="2748193" y="558496"/>
                </a:lnTo>
                <a:lnTo>
                  <a:pt x="2748428" y="557621"/>
                </a:lnTo>
                <a:lnTo>
                  <a:pt x="2748551" y="557378"/>
                </a:lnTo>
                <a:lnTo>
                  <a:pt x="2749277" y="556260"/>
                </a:lnTo>
                <a:lnTo>
                  <a:pt x="2750960" y="556260"/>
                </a:lnTo>
                <a:lnTo>
                  <a:pt x="2752553" y="557481"/>
                </a:lnTo>
                <a:lnTo>
                  <a:pt x="2752466" y="560070"/>
                </a:lnTo>
                <a:lnTo>
                  <a:pt x="2750784" y="560070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49277" y="561340"/>
                </a:lnTo>
                <a:lnTo>
                  <a:pt x="2750784" y="560070"/>
                </a:lnTo>
                <a:lnTo>
                  <a:pt x="2752466" y="560070"/>
                </a:lnTo>
                <a:lnTo>
                  <a:pt x="2752553" y="557481"/>
                </a:lnTo>
                <a:lnTo>
                  <a:pt x="2750960" y="556260"/>
                </a:lnTo>
                <a:lnTo>
                  <a:pt x="2785494" y="556260"/>
                </a:lnTo>
                <a:lnTo>
                  <a:pt x="2789199" y="557197"/>
                </a:lnTo>
                <a:lnTo>
                  <a:pt x="2787903" y="557530"/>
                </a:lnTo>
                <a:lnTo>
                  <a:pt x="2776098" y="557530"/>
                </a:lnTo>
                <a:lnTo>
                  <a:pt x="2775526" y="558606"/>
                </a:lnTo>
                <a:lnTo>
                  <a:pt x="2775644" y="559215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843306" y="561340"/>
                </a:moveTo>
                <a:lnTo>
                  <a:pt x="2842393" y="560168"/>
                </a:lnTo>
                <a:lnTo>
                  <a:pt x="2842415" y="559816"/>
                </a:lnTo>
                <a:lnTo>
                  <a:pt x="2843088" y="558087"/>
                </a:lnTo>
                <a:lnTo>
                  <a:pt x="2843206" y="557378"/>
                </a:lnTo>
                <a:lnTo>
                  <a:pt x="2842473" y="556260"/>
                </a:lnTo>
                <a:lnTo>
                  <a:pt x="2845996" y="556260"/>
                </a:lnTo>
                <a:lnTo>
                  <a:pt x="2849142" y="558800"/>
                </a:lnTo>
                <a:lnTo>
                  <a:pt x="2846914" y="560070"/>
                </a:lnTo>
                <a:lnTo>
                  <a:pt x="2843306" y="561340"/>
                </a:lnTo>
                <a:close/>
              </a:path>
              <a:path w="4096384" h="836930">
                <a:moveTo>
                  <a:pt x="2850278" y="561340"/>
                </a:moveTo>
                <a:lnTo>
                  <a:pt x="2843306" y="561340"/>
                </a:lnTo>
                <a:lnTo>
                  <a:pt x="2846914" y="560070"/>
                </a:lnTo>
                <a:lnTo>
                  <a:pt x="2848924" y="558924"/>
                </a:lnTo>
                <a:lnTo>
                  <a:pt x="2849021" y="558702"/>
                </a:lnTo>
                <a:lnTo>
                  <a:pt x="2845996" y="556260"/>
                </a:lnTo>
                <a:lnTo>
                  <a:pt x="3007768" y="556260"/>
                </a:lnTo>
                <a:lnTo>
                  <a:pt x="3006753" y="557530"/>
                </a:lnTo>
                <a:lnTo>
                  <a:pt x="2926790" y="557530"/>
                </a:lnTo>
                <a:lnTo>
                  <a:pt x="2924021" y="558800"/>
                </a:lnTo>
                <a:lnTo>
                  <a:pt x="2851536" y="558800"/>
                </a:lnTo>
                <a:lnTo>
                  <a:pt x="2850278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3004951" y="558758"/>
                </a:lnTo>
                <a:lnTo>
                  <a:pt x="3005902" y="557530"/>
                </a:lnTo>
                <a:lnTo>
                  <a:pt x="3006753" y="557530"/>
                </a:lnTo>
                <a:lnTo>
                  <a:pt x="3007768" y="556260"/>
                </a:lnTo>
                <a:lnTo>
                  <a:pt x="3012790" y="558800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4292" y="561340"/>
                </a:moveTo>
                <a:lnTo>
                  <a:pt x="3003571" y="561340"/>
                </a:lnTo>
                <a:lnTo>
                  <a:pt x="3012790" y="558800"/>
                </a:lnTo>
                <a:lnTo>
                  <a:pt x="3007768" y="556260"/>
                </a:lnTo>
                <a:lnTo>
                  <a:pt x="3076651" y="556260"/>
                </a:lnTo>
                <a:lnTo>
                  <a:pt x="3075977" y="557530"/>
                </a:lnTo>
                <a:lnTo>
                  <a:pt x="3044292" y="557530"/>
                </a:lnTo>
                <a:lnTo>
                  <a:pt x="3043487" y="558758"/>
                </a:lnTo>
                <a:lnTo>
                  <a:pt x="3043596" y="559215"/>
                </a:lnTo>
                <a:lnTo>
                  <a:pt x="3044292" y="561340"/>
                </a:lnTo>
                <a:close/>
              </a:path>
              <a:path w="4096384" h="836930">
                <a:moveTo>
                  <a:pt x="3077660" y="561340"/>
                </a:moveTo>
                <a:lnTo>
                  <a:pt x="3076468" y="561340"/>
                </a:lnTo>
                <a:lnTo>
                  <a:pt x="3075493" y="559215"/>
                </a:lnTo>
                <a:lnTo>
                  <a:pt x="3075405" y="558606"/>
                </a:lnTo>
                <a:lnTo>
                  <a:pt x="3076651" y="556260"/>
                </a:lnTo>
                <a:lnTo>
                  <a:pt x="3077660" y="556260"/>
                </a:lnTo>
                <a:lnTo>
                  <a:pt x="3078629" y="558702"/>
                </a:lnTo>
                <a:lnTo>
                  <a:pt x="3078503" y="559215"/>
                </a:lnTo>
                <a:lnTo>
                  <a:pt x="3077660" y="561340"/>
                </a:lnTo>
                <a:close/>
              </a:path>
              <a:path w="4096384" h="836930">
                <a:moveTo>
                  <a:pt x="3087370" y="561340"/>
                </a:moveTo>
                <a:lnTo>
                  <a:pt x="3086205" y="561340"/>
                </a:lnTo>
                <a:lnTo>
                  <a:pt x="3085314" y="559096"/>
                </a:lnTo>
                <a:lnTo>
                  <a:pt x="3085221" y="558758"/>
                </a:lnTo>
                <a:lnTo>
                  <a:pt x="3086696" y="556260"/>
                </a:lnTo>
                <a:lnTo>
                  <a:pt x="3087888" y="556260"/>
                </a:lnTo>
                <a:lnTo>
                  <a:pt x="3088857" y="558702"/>
                </a:lnTo>
                <a:lnTo>
                  <a:pt x="3088750" y="559043"/>
                </a:lnTo>
                <a:lnTo>
                  <a:pt x="3087370" y="561340"/>
                </a:lnTo>
                <a:close/>
              </a:path>
              <a:path w="4096384" h="836930">
                <a:moveTo>
                  <a:pt x="3089904" y="561340"/>
                </a:moveTo>
                <a:lnTo>
                  <a:pt x="3087370" y="561340"/>
                </a:lnTo>
                <a:lnTo>
                  <a:pt x="3088750" y="559043"/>
                </a:lnTo>
                <a:lnTo>
                  <a:pt x="3088857" y="558702"/>
                </a:lnTo>
                <a:lnTo>
                  <a:pt x="3087888" y="556260"/>
                </a:lnTo>
                <a:lnTo>
                  <a:pt x="3100623" y="556260"/>
                </a:lnTo>
                <a:lnTo>
                  <a:pt x="3101036" y="558800"/>
                </a:lnTo>
                <a:lnTo>
                  <a:pt x="3090736" y="558800"/>
                </a:lnTo>
                <a:lnTo>
                  <a:pt x="3089626" y="560009"/>
                </a:lnTo>
                <a:lnTo>
                  <a:pt x="3089596" y="560168"/>
                </a:lnTo>
                <a:lnTo>
                  <a:pt x="3089904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100623" y="556260"/>
                </a:lnTo>
                <a:lnTo>
                  <a:pt x="3101327" y="559508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119058" y="558800"/>
                </a:moveTo>
                <a:lnTo>
                  <a:pt x="3117373" y="558800"/>
                </a:lnTo>
                <a:lnTo>
                  <a:pt x="3120398" y="556260"/>
                </a:lnTo>
                <a:lnTo>
                  <a:pt x="3119058" y="558800"/>
                </a:lnTo>
                <a:close/>
              </a:path>
              <a:path w="4096384" h="836930">
                <a:moveTo>
                  <a:pt x="3119573" y="567690"/>
                </a:moveTo>
                <a:lnTo>
                  <a:pt x="3114367" y="567690"/>
                </a:lnTo>
                <a:lnTo>
                  <a:pt x="3120398" y="556260"/>
                </a:lnTo>
                <a:lnTo>
                  <a:pt x="3132466" y="556260"/>
                </a:lnTo>
                <a:lnTo>
                  <a:pt x="3123095" y="558800"/>
                </a:lnTo>
                <a:lnTo>
                  <a:pt x="3126278" y="561340"/>
                </a:lnTo>
                <a:lnTo>
                  <a:pt x="3140179" y="561340"/>
                </a:lnTo>
                <a:lnTo>
                  <a:pt x="3132983" y="563880"/>
                </a:lnTo>
                <a:lnTo>
                  <a:pt x="3120398" y="563880"/>
                </a:lnTo>
                <a:lnTo>
                  <a:pt x="3118984" y="566275"/>
                </a:lnTo>
                <a:lnTo>
                  <a:pt x="3119066" y="566735"/>
                </a:lnTo>
                <a:lnTo>
                  <a:pt x="3119573" y="567690"/>
                </a:lnTo>
                <a:close/>
              </a:path>
              <a:path w="4096384" h="836930">
                <a:moveTo>
                  <a:pt x="3131791" y="561340"/>
                </a:moveTo>
                <a:lnTo>
                  <a:pt x="3126278" y="561340"/>
                </a:lnTo>
                <a:lnTo>
                  <a:pt x="3123095" y="558800"/>
                </a:lnTo>
                <a:lnTo>
                  <a:pt x="3132466" y="556260"/>
                </a:lnTo>
                <a:lnTo>
                  <a:pt x="3132413" y="560168"/>
                </a:lnTo>
                <a:lnTo>
                  <a:pt x="3131791" y="561340"/>
                </a:lnTo>
                <a:close/>
              </a:path>
              <a:path w="4096384" h="836930">
                <a:moveTo>
                  <a:pt x="3140179" y="561340"/>
                </a:moveTo>
                <a:lnTo>
                  <a:pt x="3131791" y="561340"/>
                </a:lnTo>
                <a:lnTo>
                  <a:pt x="3132413" y="560168"/>
                </a:lnTo>
                <a:lnTo>
                  <a:pt x="3132466" y="556260"/>
                </a:lnTo>
                <a:lnTo>
                  <a:pt x="3143645" y="556260"/>
                </a:lnTo>
                <a:lnTo>
                  <a:pt x="3138908" y="558758"/>
                </a:lnTo>
                <a:lnTo>
                  <a:pt x="3138795" y="559096"/>
                </a:lnTo>
                <a:lnTo>
                  <a:pt x="3138679" y="560070"/>
                </a:lnTo>
                <a:lnTo>
                  <a:pt x="3140853" y="560070"/>
                </a:lnTo>
                <a:lnTo>
                  <a:pt x="3140179" y="561340"/>
                </a:lnTo>
                <a:close/>
              </a:path>
              <a:path w="4096384" h="836930">
                <a:moveTo>
                  <a:pt x="3195993" y="563880"/>
                </a:moveTo>
                <a:lnTo>
                  <a:pt x="3193328" y="556260"/>
                </a:lnTo>
                <a:lnTo>
                  <a:pt x="3197519" y="556260"/>
                </a:lnTo>
                <a:lnTo>
                  <a:pt x="3200524" y="557530"/>
                </a:lnTo>
                <a:lnTo>
                  <a:pt x="3201096" y="558606"/>
                </a:lnTo>
                <a:lnTo>
                  <a:pt x="3200984" y="559096"/>
                </a:lnTo>
                <a:lnTo>
                  <a:pt x="3199368" y="561326"/>
                </a:lnTo>
                <a:lnTo>
                  <a:pt x="3195993" y="563880"/>
                </a:lnTo>
                <a:close/>
              </a:path>
              <a:path w="4096384" h="836930">
                <a:moveTo>
                  <a:pt x="3216510" y="567690"/>
                </a:moveTo>
                <a:lnTo>
                  <a:pt x="3215617" y="567690"/>
                </a:lnTo>
                <a:lnTo>
                  <a:pt x="3215924" y="566897"/>
                </a:lnTo>
                <a:lnTo>
                  <a:pt x="3216031" y="566275"/>
                </a:lnTo>
                <a:lnTo>
                  <a:pt x="3215449" y="565179"/>
                </a:lnTo>
                <a:lnTo>
                  <a:pt x="3214451" y="563880"/>
                </a:lnTo>
                <a:lnTo>
                  <a:pt x="3195993" y="563880"/>
                </a:lnTo>
                <a:lnTo>
                  <a:pt x="3199368" y="561326"/>
                </a:lnTo>
                <a:lnTo>
                  <a:pt x="3200984" y="559096"/>
                </a:lnTo>
                <a:lnTo>
                  <a:pt x="3201096" y="558606"/>
                </a:lnTo>
                <a:lnTo>
                  <a:pt x="3200524" y="557530"/>
                </a:lnTo>
                <a:lnTo>
                  <a:pt x="3197519" y="556260"/>
                </a:lnTo>
                <a:lnTo>
                  <a:pt x="3203706" y="556260"/>
                </a:lnTo>
                <a:lnTo>
                  <a:pt x="3206555" y="558800"/>
                </a:lnTo>
                <a:lnTo>
                  <a:pt x="3207239" y="558800"/>
                </a:lnTo>
                <a:lnTo>
                  <a:pt x="3207406" y="560070"/>
                </a:lnTo>
                <a:lnTo>
                  <a:pt x="3215434" y="562610"/>
                </a:lnTo>
                <a:lnTo>
                  <a:pt x="3216701" y="562610"/>
                </a:lnTo>
                <a:lnTo>
                  <a:pt x="3215385" y="563782"/>
                </a:lnTo>
                <a:lnTo>
                  <a:pt x="3215462" y="564348"/>
                </a:lnTo>
                <a:lnTo>
                  <a:pt x="3216285" y="566420"/>
                </a:lnTo>
                <a:lnTo>
                  <a:pt x="3216510" y="567690"/>
                </a:lnTo>
                <a:close/>
              </a:path>
              <a:path w="4096384" h="836930">
                <a:moveTo>
                  <a:pt x="3266821" y="560070"/>
                </a:moveTo>
                <a:lnTo>
                  <a:pt x="3263377" y="560070"/>
                </a:lnTo>
                <a:lnTo>
                  <a:pt x="3263774" y="559096"/>
                </a:lnTo>
                <a:lnTo>
                  <a:pt x="3263862" y="558758"/>
                </a:lnTo>
                <a:lnTo>
                  <a:pt x="3263741" y="558606"/>
                </a:lnTo>
                <a:lnTo>
                  <a:pt x="3263635" y="558322"/>
                </a:lnTo>
                <a:lnTo>
                  <a:pt x="3266900" y="556260"/>
                </a:lnTo>
                <a:lnTo>
                  <a:pt x="3266821" y="56007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65885" y="562610"/>
                </a:lnTo>
                <a:lnTo>
                  <a:pt x="3266651" y="561476"/>
                </a:lnTo>
                <a:lnTo>
                  <a:pt x="3266775" y="560822"/>
                </a:lnTo>
                <a:lnTo>
                  <a:pt x="3266900" y="556260"/>
                </a:lnTo>
                <a:lnTo>
                  <a:pt x="3271608" y="556260"/>
                </a:lnTo>
                <a:lnTo>
                  <a:pt x="3273373" y="557478"/>
                </a:lnTo>
                <a:lnTo>
                  <a:pt x="3273342" y="557621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354059" y="570230"/>
                </a:moveTo>
                <a:lnTo>
                  <a:pt x="3350719" y="570230"/>
                </a:lnTo>
                <a:lnTo>
                  <a:pt x="3354264" y="567783"/>
                </a:lnTo>
                <a:lnTo>
                  <a:pt x="3354369" y="567180"/>
                </a:lnTo>
                <a:lnTo>
                  <a:pt x="3354266" y="565469"/>
                </a:lnTo>
                <a:lnTo>
                  <a:pt x="3354140" y="565013"/>
                </a:lnTo>
                <a:lnTo>
                  <a:pt x="3351239" y="561326"/>
                </a:lnTo>
                <a:lnTo>
                  <a:pt x="3350062" y="559096"/>
                </a:lnTo>
                <a:lnTo>
                  <a:pt x="3349984" y="558758"/>
                </a:lnTo>
                <a:lnTo>
                  <a:pt x="3354733" y="556260"/>
                </a:lnTo>
                <a:lnTo>
                  <a:pt x="3355822" y="561340"/>
                </a:lnTo>
                <a:lnTo>
                  <a:pt x="3363254" y="567690"/>
                </a:lnTo>
                <a:lnTo>
                  <a:pt x="3365347" y="568960"/>
                </a:lnTo>
                <a:lnTo>
                  <a:pt x="3360613" y="568960"/>
                </a:lnTo>
                <a:lnTo>
                  <a:pt x="3354059" y="570230"/>
                </a:lnTo>
                <a:close/>
              </a:path>
              <a:path w="4096384" h="836930">
                <a:moveTo>
                  <a:pt x="3375523" y="574040"/>
                </a:moveTo>
                <a:lnTo>
                  <a:pt x="3371623" y="572770"/>
                </a:lnTo>
                <a:lnTo>
                  <a:pt x="3363254" y="567690"/>
                </a:lnTo>
                <a:lnTo>
                  <a:pt x="3355822" y="561340"/>
                </a:lnTo>
                <a:lnTo>
                  <a:pt x="3354733" y="556260"/>
                </a:lnTo>
                <a:lnTo>
                  <a:pt x="3358907" y="556260"/>
                </a:lnTo>
                <a:lnTo>
                  <a:pt x="3366448" y="563132"/>
                </a:lnTo>
                <a:lnTo>
                  <a:pt x="3372377" y="568898"/>
                </a:lnTo>
                <a:lnTo>
                  <a:pt x="3375523" y="574040"/>
                </a:lnTo>
                <a:close/>
              </a:path>
              <a:path w="4096384" h="836930">
                <a:moveTo>
                  <a:pt x="3375857" y="570230"/>
                </a:moveTo>
                <a:lnTo>
                  <a:pt x="3378548" y="563880"/>
                </a:lnTo>
                <a:lnTo>
                  <a:pt x="3379561" y="562612"/>
                </a:lnTo>
                <a:lnTo>
                  <a:pt x="3383236" y="558800"/>
                </a:lnTo>
                <a:lnTo>
                  <a:pt x="3388933" y="556260"/>
                </a:lnTo>
                <a:lnTo>
                  <a:pt x="3390766" y="561340"/>
                </a:lnTo>
                <a:lnTo>
                  <a:pt x="3401066" y="561340"/>
                </a:lnTo>
                <a:lnTo>
                  <a:pt x="3399018" y="563880"/>
                </a:lnTo>
                <a:lnTo>
                  <a:pt x="3382924" y="563880"/>
                </a:lnTo>
                <a:lnTo>
                  <a:pt x="3383079" y="566420"/>
                </a:lnTo>
                <a:lnTo>
                  <a:pt x="3384067" y="566420"/>
                </a:lnTo>
                <a:lnTo>
                  <a:pt x="3375857" y="570230"/>
                </a:lnTo>
                <a:close/>
              </a:path>
              <a:path w="4096384" h="836930">
                <a:moveTo>
                  <a:pt x="3395147" y="561340"/>
                </a:moveTo>
                <a:lnTo>
                  <a:pt x="3390766" y="561340"/>
                </a:lnTo>
                <a:lnTo>
                  <a:pt x="3388933" y="556260"/>
                </a:lnTo>
                <a:lnTo>
                  <a:pt x="3399154" y="556260"/>
                </a:lnTo>
                <a:lnTo>
                  <a:pt x="3395297" y="557530"/>
                </a:lnTo>
                <a:lnTo>
                  <a:pt x="3395147" y="561340"/>
                </a:lnTo>
                <a:close/>
              </a:path>
              <a:path w="4096384" h="836930">
                <a:moveTo>
                  <a:pt x="3553029" y="562610"/>
                </a:moveTo>
                <a:lnTo>
                  <a:pt x="3539619" y="562610"/>
                </a:lnTo>
                <a:lnTo>
                  <a:pt x="3548681" y="556260"/>
                </a:lnTo>
                <a:lnTo>
                  <a:pt x="3548360" y="557481"/>
                </a:lnTo>
                <a:lnTo>
                  <a:pt x="3548431" y="557621"/>
                </a:lnTo>
                <a:lnTo>
                  <a:pt x="3553029" y="562610"/>
                </a:lnTo>
                <a:close/>
              </a:path>
              <a:path w="4096384" h="836930">
                <a:moveTo>
                  <a:pt x="3582881" y="572770"/>
                </a:moveTo>
                <a:lnTo>
                  <a:pt x="3572993" y="572770"/>
                </a:lnTo>
                <a:lnTo>
                  <a:pt x="3569804" y="562610"/>
                </a:lnTo>
                <a:lnTo>
                  <a:pt x="3553029" y="562610"/>
                </a:lnTo>
                <a:lnTo>
                  <a:pt x="3548431" y="557621"/>
                </a:lnTo>
                <a:lnTo>
                  <a:pt x="3548360" y="557481"/>
                </a:lnTo>
                <a:lnTo>
                  <a:pt x="3548681" y="556260"/>
                </a:lnTo>
                <a:lnTo>
                  <a:pt x="3563931" y="556260"/>
                </a:lnTo>
                <a:lnTo>
                  <a:pt x="3560926" y="557530"/>
                </a:lnTo>
                <a:lnTo>
                  <a:pt x="3559426" y="558800"/>
                </a:lnTo>
                <a:lnTo>
                  <a:pt x="3559092" y="558800"/>
                </a:lnTo>
                <a:lnTo>
                  <a:pt x="3560251" y="560070"/>
                </a:lnTo>
                <a:lnTo>
                  <a:pt x="3563931" y="561340"/>
                </a:lnTo>
                <a:lnTo>
                  <a:pt x="3572653" y="561340"/>
                </a:lnTo>
                <a:lnTo>
                  <a:pt x="3572653" y="567690"/>
                </a:lnTo>
                <a:lnTo>
                  <a:pt x="3586746" y="570037"/>
                </a:lnTo>
                <a:lnTo>
                  <a:pt x="3584136" y="571903"/>
                </a:lnTo>
                <a:lnTo>
                  <a:pt x="3582881" y="572770"/>
                </a:lnTo>
                <a:close/>
              </a:path>
              <a:path w="4096384" h="836930">
                <a:moveTo>
                  <a:pt x="3563931" y="561340"/>
                </a:moveTo>
                <a:lnTo>
                  <a:pt x="3560251" y="560070"/>
                </a:lnTo>
                <a:lnTo>
                  <a:pt x="3559092" y="558800"/>
                </a:lnTo>
                <a:lnTo>
                  <a:pt x="3559426" y="558800"/>
                </a:lnTo>
                <a:lnTo>
                  <a:pt x="3560926" y="557530"/>
                </a:lnTo>
                <a:lnTo>
                  <a:pt x="3563931" y="556260"/>
                </a:lnTo>
                <a:lnTo>
                  <a:pt x="3563931" y="561340"/>
                </a:lnTo>
                <a:close/>
              </a:path>
              <a:path w="4096384" h="836930">
                <a:moveTo>
                  <a:pt x="3572653" y="561340"/>
                </a:moveTo>
                <a:lnTo>
                  <a:pt x="3563931" y="561340"/>
                </a:lnTo>
                <a:lnTo>
                  <a:pt x="3563931" y="556260"/>
                </a:lnTo>
                <a:lnTo>
                  <a:pt x="3571897" y="556260"/>
                </a:lnTo>
                <a:lnTo>
                  <a:pt x="3572551" y="559559"/>
                </a:lnTo>
                <a:lnTo>
                  <a:pt x="3572653" y="561340"/>
                </a:lnTo>
                <a:close/>
              </a:path>
              <a:path w="4096384" h="836930">
                <a:moveTo>
                  <a:pt x="3729000" y="568898"/>
                </a:moveTo>
                <a:lnTo>
                  <a:pt x="3724714" y="562610"/>
                </a:lnTo>
                <a:lnTo>
                  <a:pt x="3716824" y="562610"/>
                </a:lnTo>
                <a:lnTo>
                  <a:pt x="3719489" y="556260"/>
                </a:lnTo>
                <a:lnTo>
                  <a:pt x="3720681" y="556260"/>
                </a:lnTo>
                <a:lnTo>
                  <a:pt x="3726371" y="557530"/>
                </a:lnTo>
                <a:lnTo>
                  <a:pt x="3731802" y="562668"/>
                </a:lnTo>
                <a:lnTo>
                  <a:pt x="3731751" y="563132"/>
                </a:lnTo>
                <a:lnTo>
                  <a:pt x="3730902" y="565150"/>
                </a:lnTo>
                <a:lnTo>
                  <a:pt x="3734424" y="565150"/>
                </a:lnTo>
                <a:lnTo>
                  <a:pt x="3729000" y="568898"/>
                </a:lnTo>
                <a:close/>
              </a:path>
              <a:path w="4096384" h="836930">
                <a:moveTo>
                  <a:pt x="3731905" y="562766"/>
                </a:moveTo>
                <a:lnTo>
                  <a:pt x="3726371" y="557530"/>
                </a:lnTo>
                <a:lnTo>
                  <a:pt x="3720681" y="556260"/>
                </a:lnTo>
                <a:lnTo>
                  <a:pt x="3734918" y="556260"/>
                </a:lnTo>
                <a:lnTo>
                  <a:pt x="3733573" y="558800"/>
                </a:lnTo>
                <a:lnTo>
                  <a:pt x="3731905" y="562766"/>
                </a:lnTo>
                <a:close/>
              </a:path>
              <a:path w="4096384" h="836930">
                <a:moveTo>
                  <a:pt x="3816708" y="562610"/>
                </a:moveTo>
                <a:lnTo>
                  <a:pt x="3800800" y="562610"/>
                </a:lnTo>
                <a:lnTo>
                  <a:pt x="3801625" y="556260"/>
                </a:lnTo>
                <a:lnTo>
                  <a:pt x="3807505" y="556260"/>
                </a:lnTo>
                <a:lnTo>
                  <a:pt x="3807322" y="561340"/>
                </a:lnTo>
                <a:lnTo>
                  <a:pt x="3817329" y="561340"/>
                </a:lnTo>
                <a:lnTo>
                  <a:pt x="3816708" y="562610"/>
                </a:lnTo>
                <a:close/>
              </a:path>
              <a:path w="4096384" h="836930">
                <a:moveTo>
                  <a:pt x="3817329" y="561340"/>
                </a:moveTo>
                <a:lnTo>
                  <a:pt x="3814885" y="561340"/>
                </a:lnTo>
                <a:lnTo>
                  <a:pt x="3815219" y="556260"/>
                </a:lnTo>
                <a:lnTo>
                  <a:pt x="3819078" y="557481"/>
                </a:lnTo>
                <a:lnTo>
                  <a:pt x="3818970" y="558033"/>
                </a:lnTo>
                <a:lnTo>
                  <a:pt x="3817329" y="561340"/>
                </a:lnTo>
                <a:close/>
              </a:path>
              <a:path w="4096384" h="836930">
                <a:moveTo>
                  <a:pt x="3819233" y="567690"/>
                </a:moveTo>
                <a:lnTo>
                  <a:pt x="3815176" y="567690"/>
                </a:lnTo>
                <a:lnTo>
                  <a:pt x="3816087" y="563880"/>
                </a:lnTo>
                <a:lnTo>
                  <a:pt x="3819233" y="557530"/>
                </a:lnTo>
                <a:lnTo>
                  <a:pt x="3815219" y="556260"/>
                </a:lnTo>
                <a:lnTo>
                  <a:pt x="3824438" y="556260"/>
                </a:lnTo>
                <a:lnTo>
                  <a:pt x="3823985" y="559559"/>
                </a:lnTo>
                <a:lnTo>
                  <a:pt x="3823993" y="560168"/>
                </a:lnTo>
                <a:lnTo>
                  <a:pt x="3827846" y="565013"/>
                </a:lnTo>
                <a:lnTo>
                  <a:pt x="3827852" y="565179"/>
                </a:lnTo>
                <a:lnTo>
                  <a:pt x="3819233" y="567690"/>
                </a:lnTo>
                <a:close/>
              </a:path>
              <a:path w="4096384" h="836930">
                <a:moveTo>
                  <a:pt x="3881188" y="568960"/>
                </a:moveTo>
                <a:lnTo>
                  <a:pt x="3880429" y="565150"/>
                </a:lnTo>
                <a:lnTo>
                  <a:pt x="3880586" y="565150"/>
                </a:lnTo>
                <a:lnTo>
                  <a:pt x="3887625" y="557530"/>
                </a:lnTo>
                <a:lnTo>
                  <a:pt x="3892988" y="556260"/>
                </a:lnTo>
                <a:lnTo>
                  <a:pt x="3895496" y="561340"/>
                </a:lnTo>
                <a:lnTo>
                  <a:pt x="3899536" y="562610"/>
                </a:lnTo>
                <a:lnTo>
                  <a:pt x="3901541" y="563880"/>
                </a:lnTo>
                <a:lnTo>
                  <a:pt x="3891973" y="563880"/>
                </a:lnTo>
                <a:lnTo>
                  <a:pt x="3889083" y="565179"/>
                </a:lnTo>
                <a:lnTo>
                  <a:pt x="3884814" y="567690"/>
                </a:lnTo>
                <a:lnTo>
                  <a:pt x="3881188" y="568960"/>
                </a:lnTo>
                <a:close/>
              </a:path>
              <a:path w="4096384" h="836930">
                <a:moveTo>
                  <a:pt x="3903083" y="564856"/>
                </a:moveTo>
                <a:lnTo>
                  <a:pt x="3899536" y="562610"/>
                </a:lnTo>
                <a:lnTo>
                  <a:pt x="3895489" y="561326"/>
                </a:lnTo>
                <a:lnTo>
                  <a:pt x="3892988" y="556260"/>
                </a:lnTo>
                <a:lnTo>
                  <a:pt x="3900214" y="556260"/>
                </a:lnTo>
                <a:lnTo>
                  <a:pt x="3905383" y="563880"/>
                </a:lnTo>
                <a:lnTo>
                  <a:pt x="3904715" y="563880"/>
                </a:lnTo>
                <a:lnTo>
                  <a:pt x="3903083" y="564856"/>
                </a:lnTo>
                <a:close/>
              </a:path>
              <a:path w="4096384" h="836930">
                <a:moveTo>
                  <a:pt x="3908323" y="557530"/>
                </a:moveTo>
                <a:lnTo>
                  <a:pt x="3908415" y="556260"/>
                </a:lnTo>
                <a:lnTo>
                  <a:pt x="3908323" y="55753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75124" y="556260"/>
                </a:lnTo>
                <a:lnTo>
                  <a:pt x="3976473" y="557530"/>
                </a:lnTo>
                <a:lnTo>
                  <a:pt x="3981698" y="557530"/>
                </a:lnTo>
                <a:lnTo>
                  <a:pt x="3979995" y="561326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3976473" y="557530"/>
                </a:moveTo>
                <a:lnTo>
                  <a:pt x="3975124" y="556260"/>
                </a:lnTo>
                <a:lnTo>
                  <a:pt x="3979656" y="556260"/>
                </a:lnTo>
                <a:lnTo>
                  <a:pt x="3976473" y="557530"/>
                </a:lnTo>
                <a:close/>
              </a:path>
              <a:path w="4096384" h="836930">
                <a:moveTo>
                  <a:pt x="3997682" y="557530"/>
                </a:moveTo>
                <a:lnTo>
                  <a:pt x="3993223" y="557530"/>
                </a:lnTo>
                <a:lnTo>
                  <a:pt x="3994414" y="556260"/>
                </a:lnTo>
                <a:lnTo>
                  <a:pt x="3998566" y="556260"/>
                </a:lnTo>
                <a:lnTo>
                  <a:pt x="3997682" y="557530"/>
                </a:lnTo>
                <a:close/>
              </a:path>
              <a:path w="4096384" h="836930">
                <a:moveTo>
                  <a:pt x="4042017" y="562610"/>
                </a:moveTo>
                <a:lnTo>
                  <a:pt x="4042755" y="560703"/>
                </a:lnTo>
                <a:lnTo>
                  <a:pt x="4042878" y="559816"/>
                </a:lnTo>
                <a:lnTo>
                  <a:pt x="4041166" y="556260"/>
                </a:lnTo>
                <a:lnTo>
                  <a:pt x="4044866" y="556260"/>
                </a:lnTo>
                <a:lnTo>
                  <a:pt x="4052736" y="558800"/>
                </a:lnTo>
                <a:lnTo>
                  <a:pt x="4042017" y="562610"/>
                </a:lnTo>
                <a:close/>
              </a:path>
              <a:path w="4096384" h="836930">
                <a:moveTo>
                  <a:pt x="4058610" y="562610"/>
                </a:moveTo>
                <a:lnTo>
                  <a:pt x="4042017" y="562610"/>
                </a:lnTo>
                <a:lnTo>
                  <a:pt x="4052736" y="558800"/>
                </a:lnTo>
                <a:lnTo>
                  <a:pt x="4044866" y="556260"/>
                </a:lnTo>
                <a:lnTo>
                  <a:pt x="4058276" y="556260"/>
                </a:lnTo>
                <a:lnTo>
                  <a:pt x="4057306" y="558702"/>
                </a:lnTo>
                <a:lnTo>
                  <a:pt x="4057241" y="560168"/>
                </a:lnTo>
                <a:lnTo>
                  <a:pt x="4057013" y="561018"/>
                </a:lnTo>
                <a:lnTo>
                  <a:pt x="4057107" y="561476"/>
                </a:lnTo>
                <a:lnTo>
                  <a:pt x="4058610" y="562610"/>
                </a:lnTo>
                <a:close/>
              </a:path>
              <a:path w="4096384" h="836930">
                <a:moveTo>
                  <a:pt x="4059775" y="562610"/>
                </a:moveTo>
                <a:lnTo>
                  <a:pt x="4058610" y="562610"/>
                </a:lnTo>
                <a:lnTo>
                  <a:pt x="4057107" y="561476"/>
                </a:lnTo>
                <a:lnTo>
                  <a:pt x="4057013" y="561018"/>
                </a:lnTo>
                <a:lnTo>
                  <a:pt x="4057241" y="560168"/>
                </a:lnTo>
                <a:lnTo>
                  <a:pt x="4057306" y="558702"/>
                </a:lnTo>
                <a:lnTo>
                  <a:pt x="4058276" y="556260"/>
                </a:lnTo>
                <a:lnTo>
                  <a:pt x="4061281" y="556260"/>
                </a:lnTo>
                <a:lnTo>
                  <a:pt x="4059775" y="562610"/>
                </a:lnTo>
                <a:close/>
              </a:path>
              <a:path w="4096384" h="836930">
                <a:moveTo>
                  <a:pt x="4074105" y="562610"/>
                </a:moveTo>
                <a:lnTo>
                  <a:pt x="4059775" y="562610"/>
                </a:lnTo>
                <a:lnTo>
                  <a:pt x="4060954" y="557481"/>
                </a:lnTo>
                <a:lnTo>
                  <a:pt x="4061281" y="556260"/>
                </a:lnTo>
                <a:lnTo>
                  <a:pt x="4061281" y="557530"/>
                </a:lnTo>
                <a:lnTo>
                  <a:pt x="4068553" y="557530"/>
                </a:lnTo>
                <a:lnTo>
                  <a:pt x="4073658" y="561326"/>
                </a:lnTo>
                <a:lnTo>
                  <a:pt x="4074105" y="562610"/>
                </a:lnTo>
                <a:close/>
              </a:path>
              <a:path w="4096384" h="836930">
                <a:moveTo>
                  <a:pt x="4061281" y="557530"/>
                </a:moveTo>
                <a:lnTo>
                  <a:pt x="4061281" y="556260"/>
                </a:lnTo>
                <a:lnTo>
                  <a:pt x="4061615" y="556260"/>
                </a:lnTo>
                <a:lnTo>
                  <a:pt x="4061281" y="557530"/>
                </a:lnTo>
                <a:close/>
              </a:path>
              <a:path w="4096384" h="836930">
                <a:moveTo>
                  <a:pt x="2085978" y="562610"/>
                </a:moveTo>
                <a:lnTo>
                  <a:pt x="2090826" y="556297"/>
                </a:lnTo>
                <a:lnTo>
                  <a:pt x="2101064" y="558800"/>
                </a:lnTo>
                <a:lnTo>
                  <a:pt x="2092519" y="561340"/>
                </a:lnTo>
                <a:lnTo>
                  <a:pt x="2085978" y="562610"/>
                </a:lnTo>
                <a:close/>
              </a:path>
              <a:path w="4096384" h="836930">
                <a:moveTo>
                  <a:pt x="2793083" y="557530"/>
                </a:moveTo>
                <a:lnTo>
                  <a:pt x="2790516" y="557530"/>
                </a:lnTo>
                <a:lnTo>
                  <a:pt x="2789868" y="557025"/>
                </a:lnTo>
                <a:lnTo>
                  <a:pt x="2792701" y="556297"/>
                </a:lnTo>
                <a:lnTo>
                  <a:pt x="2793083" y="557530"/>
                </a:lnTo>
                <a:close/>
              </a:path>
              <a:path w="4096384" h="836930">
                <a:moveTo>
                  <a:pt x="258696" y="557530"/>
                </a:moveTo>
                <a:lnTo>
                  <a:pt x="254675" y="557530"/>
                </a:lnTo>
                <a:lnTo>
                  <a:pt x="250982" y="556410"/>
                </a:lnTo>
                <a:lnTo>
                  <a:pt x="258696" y="557530"/>
                </a:lnTo>
                <a:close/>
              </a:path>
              <a:path w="4096384" h="836930">
                <a:moveTo>
                  <a:pt x="254675" y="557530"/>
                </a:moveTo>
                <a:lnTo>
                  <a:pt x="250982" y="557530"/>
                </a:lnTo>
                <a:lnTo>
                  <a:pt x="250982" y="556410"/>
                </a:lnTo>
                <a:lnTo>
                  <a:pt x="254675" y="557530"/>
                </a:lnTo>
                <a:close/>
              </a:path>
              <a:path w="4096384" h="836930">
                <a:moveTo>
                  <a:pt x="390783" y="565150"/>
                </a:moveTo>
                <a:lnTo>
                  <a:pt x="385089" y="565150"/>
                </a:lnTo>
                <a:lnTo>
                  <a:pt x="393968" y="556469"/>
                </a:lnTo>
                <a:lnTo>
                  <a:pt x="394309" y="557530"/>
                </a:lnTo>
                <a:lnTo>
                  <a:pt x="399802" y="557530"/>
                </a:lnTo>
                <a:lnTo>
                  <a:pt x="399501" y="558800"/>
                </a:lnTo>
                <a:lnTo>
                  <a:pt x="402059" y="560070"/>
                </a:lnTo>
                <a:lnTo>
                  <a:pt x="396987" y="560070"/>
                </a:lnTo>
                <a:lnTo>
                  <a:pt x="394830" y="561326"/>
                </a:lnTo>
                <a:lnTo>
                  <a:pt x="390783" y="565150"/>
                </a:lnTo>
                <a:close/>
              </a:path>
              <a:path w="4096384" h="836930">
                <a:moveTo>
                  <a:pt x="716482" y="558800"/>
                </a:moveTo>
                <a:lnTo>
                  <a:pt x="715312" y="558800"/>
                </a:lnTo>
                <a:lnTo>
                  <a:pt x="714575" y="556577"/>
                </a:lnTo>
                <a:lnTo>
                  <a:pt x="716482" y="55880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9733" y="563880"/>
                </a:lnTo>
                <a:lnTo>
                  <a:pt x="1647776" y="558999"/>
                </a:lnTo>
                <a:lnTo>
                  <a:pt x="1647649" y="556787"/>
                </a:lnTo>
                <a:lnTo>
                  <a:pt x="1662793" y="562051"/>
                </a:lnTo>
                <a:lnTo>
                  <a:pt x="1660379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3440733" y="557530"/>
                </a:moveTo>
                <a:lnTo>
                  <a:pt x="3441211" y="556804"/>
                </a:lnTo>
                <a:lnTo>
                  <a:pt x="3441367" y="557392"/>
                </a:lnTo>
                <a:lnTo>
                  <a:pt x="3440733" y="557530"/>
                </a:lnTo>
                <a:close/>
              </a:path>
              <a:path w="4096384" h="836930">
                <a:moveTo>
                  <a:pt x="698485" y="558337"/>
                </a:moveTo>
                <a:lnTo>
                  <a:pt x="698090" y="558087"/>
                </a:lnTo>
                <a:lnTo>
                  <a:pt x="698288" y="556836"/>
                </a:lnTo>
                <a:lnTo>
                  <a:pt x="698485" y="558337"/>
                </a:lnTo>
                <a:close/>
              </a:path>
              <a:path w="4096384" h="836930">
                <a:moveTo>
                  <a:pt x="21840" y="566420"/>
                </a:moveTo>
                <a:lnTo>
                  <a:pt x="18821" y="565150"/>
                </a:lnTo>
                <a:lnTo>
                  <a:pt x="14971" y="563880"/>
                </a:lnTo>
                <a:lnTo>
                  <a:pt x="19843" y="557621"/>
                </a:lnTo>
                <a:lnTo>
                  <a:pt x="20163" y="557530"/>
                </a:lnTo>
                <a:lnTo>
                  <a:pt x="19967" y="557481"/>
                </a:lnTo>
                <a:lnTo>
                  <a:pt x="20371" y="556943"/>
                </a:lnTo>
                <a:lnTo>
                  <a:pt x="21001" y="557530"/>
                </a:lnTo>
                <a:lnTo>
                  <a:pt x="27373" y="557530"/>
                </a:lnTo>
                <a:lnTo>
                  <a:pt x="21840" y="566420"/>
                </a:lnTo>
                <a:close/>
              </a:path>
              <a:path w="4096384" h="836930">
                <a:moveTo>
                  <a:pt x="105489" y="568960"/>
                </a:moveTo>
                <a:lnTo>
                  <a:pt x="94007" y="560822"/>
                </a:lnTo>
                <a:lnTo>
                  <a:pt x="92917" y="560070"/>
                </a:lnTo>
                <a:lnTo>
                  <a:pt x="89898" y="558800"/>
                </a:lnTo>
                <a:lnTo>
                  <a:pt x="89664" y="557017"/>
                </a:lnTo>
                <a:lnTo>
                  <a:pt x="90232" y="557530"/>
                </a:lnTo>
                <a:lnTo>
                  <a:pt x="97860" y="557530"/>
                </a:lnTo>
                <a:lnTo>
                  <a:pt x="102470" y="561340"/>
                </a:lnTo>
                <a:lnTo>
                  <a:pt x="102634" y="561340"/>
                </a:lnTo>
                <a:lnTo>
                  <a:pt x="105489" y="568960"/>
                </a:lnTo>
                <a:close/>
              </a:path>
              <a:path w="4096384" h="836930">
                <a:moveTo>
                  <a:pt x="2790516" y="557530"/>
                </a:moveTo>
                <a:lnTo>
                  <a:pt x="2789199" y="557197"/>
                </a:lnTo>
                <a:lnTo>
                  <a:pt x="2789868" y="557025"/>
                </a:lnTo>
                <a:lnTo>
                  <a:pt x="2790516" y="557530"/>
                </a:lnTo>
                <a:close/>
              </a:path>
              <a:path w="4096384" h="836930">
                <a:moveTo>
                  <a:pt x="2795047" y="563880"/>
                </a:moveTo>
                <a:lnTo>
                  <a:pt x="2790632" y="561326"/>
                </a:lnTo>
                <a:lnTo>
                  <a:pt x="2782960" y="558800"/>
                </a:lnTo>
                <a:lnTo>
                  <a:pt x="2789199" y="557197"/>
                </a:lnTo>
                <a:lnTo>
                  <a:pt x="2790516" y="557530"/>
                </a:lnTo>
                <a:lnTo>
                  <a:pt x="2793083" y="557530"/>
                </a:lnTo>
                <a:lnTo>
                  <a:pt x="2795047" y="563880"/>
                </a:lnTo>
                <a:close/>
              </a:path>
              <a:path w="4096384" h="836930">
                <a:moveTo>
                  <a:pt x="1906369" y="557530"/>
                </a:moveTo>
                <a:lnTo>
                  <a:pt x="1906121" y="557530"/>
                </a:lnTo>
                <a:lnTo>
                  <a:pt x="1906299" y="557304"/>
                </a:lnTo>
                <a:lnTo>
                  <a:pt x="1906443" y="557371"/>
                </a:lnTo>
                <a:lnTo>
                  <a:pt x="1906369" y="55753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0958" y="558800"/>
                </a:lnTo>
                <a:lnTo>
                  <a:pt x="1413642" y="557530"/>
                </a:lnTo>
                <a:lnTo>
                  <a:pt x="1413663" y="557371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907961" y="567690"/>
                </a:moveTo>
                <a:lnTo>
                  <a:pt x="1898741" y="567690"/>
                </a:lnTo>
                <a:lnTo>
                  <a:pt x="1899008" y="567018"/>
                </a:lnTo>
                <a:lnTo>
                  <a:pt x="1899135" y="566140"/>
                </a:lnTo>
                <a:lnTo>
                  <a:pt x="1898237" y="563880"/>
                </a:lnTo>
                <a:lnTo>
                  <a:pt x="1902598" y="563880"/>
                </a:lnTo>
                <a:lnTo>
                  <a:pt x="1906459" y="557378"/>
                </a:lnTo>
                <a:lnTo>
                  <a:pt x="1906789" y="557530"/>
                </a:lnTo>
                <a:lnTo>
                  <a:pt x="1911886" y="557530"/>
                </a:lnTo>
                <a:lnTo>
                  <a:pt x="1912856" y="558496"/>
                </a:lnTo>
                <a:lnTo>
                  <a:pt x="1912981" y="558758"/>
                </a:lnTo>
                <a:lnTo>
                  <a:pt x="1913998" y="562610"/>
                </a:lnTo>
                <a:lnTo>
                  <a:pt x="1907791" y="562610"/>
                </a:lnTo>
                <a:lnTo>
                  <a:pt x="1907365" y="565868"/>
                </a:lnTo>
                <a:lnTo>
                  <a:pt x="1907459" y="566735"/>
                </a:lnTo>
                <a:lnTo>
                  <a:pt x="1907961" y="567690"/>
                </a:lnTo>
                <a:close/>
              </a:path>
              <a:path w="4096384" h="836930">
                <a:moveTo>
                  <a:pt x="3441403" y="557530"/>
                </a:moveTo>
                <a:lnTo>
                  <a:pt x="3440733" y="557530"/>
                </a:lnTo>
                <a:lnTo>
                  <a:pt x="3441367" y="557392"/>
                </a:lnTo>
                <a:lnTo>
                  <a:pt x="3441403" y="557530"/>
                </a:lnTo>
                <a:close/>
              </a:path>
              <a:path w="4096384" h="836930">
                <a:moveTo>
                  <a:pt x="19843" y="557621"/>
                </a:moveTo>
                <a:lnTo>
                  <a:pt x="19967" y="557481"/>
                </a:lnTo>
                <a:lnTo>
                  <a:pt x="20163" y="557530"/>
                </a:lnTo>
                <a:lnTo>
                  <a:pt x="19843" y="557621"/>
                </a:lnTo>
                <a:close/>
              </a:path>
              <a:path w="4096384" h="836930">
                <a:moveTo>
                  <a:pt x="1569023" y="558800"/>
                </a:moveTo>
                <a:lnTo>
                  <a:pt x="1568015" y="558800"/>
                </a:lnTo>
                <a:lnTo>
                  <a:pt x="1568789" y="557481"/>
                </a:lnTo>
                <a:lnTo>
                  <a:pt x="1568888" y="557791"/>
                </a:lnTo>
                <a:lnTo>
                  <a:pt x="1569023" y="558800"/>
                </a:lnTo>
                <a:close/>
              </a:path>
              <a:path w="4096384" h="836930">
                <a:moveTo>
                  <a:pt x="0" y="571500"/>
                </a:moveTo>
                <a:lnTo>
                  <a:pt x="0" y="557530"/>
                </a:lnTo>
                <a:lnTo>
                  <a:pt x="4502" y="558496"/>
                </a:lnTo>
                <a:lnTo>
                  <a:pt x="3401" y="558800"/>
                </a:lnTo>
                <a:lnTo>
                  <a:pt x="15721" y="558800"/>
                </a:lnTo>
                <a:lnTo>
                  <a:pt x="11278" y="560070"/>
                </a:lnTo>
                <a:lnTo>
                  <a:pt x="7181" y="562623"/>
                </a:lnTo>
                <a:lnTo>
                  <a:pt x="0" y="571500"/>
                </a:lnTo>
                <a:close/>
              </a:path>
              <a:path w="4096384" h="836930">
                <a:moveTo>
                  <a:pt x="419616" y="579120"/>
                </a:moveTo>
                <a:lnTo>
                  <a:pt x="422969" y="574040"/>
                </a:lnTo>
                <a:lnTo>
                  <a:pt x="424830" y="574040"/>
                </a:lnTo>
                <a:lnTo>
                  <a:pt x="423860" y="570501"/>
                </a:lnTo>
                <a:lnTo>
                  <a:pt x="423737" y="570123"/>
                </a:lnTo>
                <a:lnTo>
                  <a:pt x="421465" y="565179"/>
                </a:lnTo>
                <a:lnTo>
                  <a:pt x="419950" y="563880"/>
                </a:lnTo>
                <a:lnTo>
                  <a:pt x="421627" y="557530"/>
                </a:lnTo>
                <a:lnTo>
                  <a:pt x="424141" y="562610"/>
                </a:lnTo>
                <a:lnTo>
                  <a:pt x="425653" y="562610"/>
                </a:lnTo>
                <a:lnTo>
                  <a:pt x="425814" y="563880"/>
                </a:lnTo>
                <a:lnTo>
                  <a:pt x="430094" y="565150"/>
                </a:lnTo>
                <a:lnTo>
                  <a:pt x="437555" y="565150"/>
                </a:lnTo>
                <a:lnTo>
                  <a:pt x="432863" y="567690"/>
                </a:lnTo>
                <a:lnTo>
                  <a:pt x="432506" y="571560"/>
                </a:lnTo>
                <a:lnTo>
                  <a:pt x="432188" y="572770"/>
                </a:lnTo>
                <a:lnTo>
                  <a:pt x="426655" y="577850"/>
                </a:lnTo>
                <a:lnTo>
                  <a:pt x="425313" y="577850"/>
                </a:lnTo>
                <a:lnTo>
                  <a:pt x="419616" y="579120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4141" y="562610"/>
                </a:lnTo>
                <a:lnTo>
                  <a:pt x="421627" y="557530"/>
                </a:lnTo>
                <a:lnTo>
                  <a:pt x="427664" y="557530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895854" y="579120"/>
                </a:moveTo>
                <a:lnTo>
                  <a:pt x="893160" y="579120"/>
                </a:lnTo>
                <a:lnTo>
                  <a:pt x="889491" y="575340"/>
                </a:lnTo>
                <a:lnTo>
                  <a:pt x="887426" y="574004"/>
                </a:lnTo>
                <a:lnTo>
                  <a:pt x="882145" y="568797"/>
                </a:lnTo>
                <a:lnTo>
                  <a:pt x="876286" y="562668"/>
                </a:lnTo>
                <a:lnTo>
                  <a:pt x="873553" y="557530"/>
                </a:lnTo>
                <a:lnTo>
                  <a:pt x="876689" y="558322"/>
                </a:lnTo>
                <a:lnTo>
                  <a:pt x="876736" y="560070"/>
                </a:lnTo>
                <a:lnTo>
                  <a:pt x="881595" y="560070"/>
                </a:lnTo>
                <a:lnTo>
                  <a:pt x="893329" y="571500"/>
                </a:lnTo>
                <a:lnTo>
                  <a:pt x="894789" y="575179"/>
                </a:lnTo>
                <a:lnTo>
                  <a:pt x="895854" y="579120"/>
                </a:lnTo>
                <a:close/>
              </a:path>
              <a:path w="4096384" h="836930">
                <a:moveTo>
                  <a:pt x="876736" y="558334"/>
                </a:moveTo>
                <a:lnTo>
                  <a:pt x="873553" y="557530"/>
                </a:lnTo>
                <a:lnTo>
                  <a:pt x="876736" y="557530"/>
                </a:lnTo>
                <a:lnTo>
                  <a:pt x="876736" y="558334"/>
                </a:lnTo>
                <a:close/>
              </a:path>
              <a:path w="4096384" h="836930">
                <a:moveTo>
                  <a:pt x="1394529" y="562610"/>
                </a:moveTo>
                <a:lnTo>
                  <a:pt x="1390672" y="561340"/>
                </a:lnTo>
                <a:lnTo>
                  <a:pt x="1391327" y="558875"/>
                </a:lnTo>
                <a:lnTo>
                  <a:pt x="1391450" y="558702"/>
                </a:lnTo>
                <a:lnTo>
                  <a:pt x="1392689" y="557530"/>
                </a:lnTo>
                <a:lnTo>
                  <a:pt x="1393861" y="557530"/>
                </a:lnTo>
                <a:lnTo>
                  <a:pt x="1394513" y="560009"/>
                </a:lnTo>
                <a:lnTo>
                  <a:pt x="1394529" y="562610"/>
                </a:lnTo>
                <a:close/>
              </a:path>
              <a:path w="4096384" h="836930">
                <a:moveTo>
                  <a:pt x="1414978" y="574040"/>
                </a:moveTo>
                <a:lnTo>
                  <a:pt x="1409949" y="574040"/>
                </a:lnTo>
                <a:lnTo>
                  <a:pt x="1411836" y="570476"/>
                </a:lnTo>
                <a:lnTo>
                  <a:pt x="1411959" y="570174"/>
                </a:lnTo>
                <a:lnTo>
                  <a:pt x="1411838" y="569271"/>
                </a:lnTo>
                <a:lnTo>
                  <a:pt x="1411724" y="568898"/>
                </a:lnTo>
                <a:lnTo>
                  <a:pt x="1404423" y="562610"/>
                </a:lnTo>
                <a:lnTo>
                  <a:pt x="1394529" y="562610"/>
                </a:lnTo>
                <a:lnTo>
                  <a:pt x="1394513" y="560009"/>
                </a:lnTo>
                <a:lnTo>
                  <a:pt x="1393861" y="557530"/>
                </a:lnTo>
                <a:lnTo>
                  <a:pt x="1395704" y="557530"/>
                </a:lnTo>
                <a:lnTo>
                  <a:pt x="1395204" y="561340"/>
                </a:lnTo>
                <a:lnTo>
                  <a:pt x="1417663" y="561340"/>
                </a:lnTo>
                <a:lnTo>
                  <a:pt x="1416654" y="563880"/>
                </a:lnTo>
                <a:lnTo>
                  <a:pt x="1416058" y="565013"/>
                </a:lnTo>
                <a:lnTo>
                  <a:pt x="1416010" y="565179"/>
                </a:lnTo>
                <a:lnTo>
                  <a:pt x="1416995" y="566420"/>
                </a:lnTo>
                <a:lnTo>
                  <a:pt x="1425040" y="566420"/>
                </a:lnTo>
                <a:lnTo>
                  <a:pt x="1422022" y="571500"/>
                </a:lnTo>
                <a:lnTo>
                  <a:pt x="1414978" y="571500"/>
                </a:lnTo>
                <a:lnTo>
                  <a:pt x="1414978" y="574040"/>
                </a:lnTo>
                <a:close/>
              </a:path>
              <a:path w="4096384" h="836930">
                <a:moveTo>
                  <a:pt x="1447320" y="571838"/>
                </a:moveTo>
                <a:lnTo>
                  <a:pt x="1448503" y="567690"/>
                </a:lnTo>
                <a:lnTo>
                  <a:pt x="1451522" y="567690"/>
                </a:lnTo>
                <a:lnTo>
                  <a:pt x="1455378" y="557530"/>
                </a:lnTo>
                <a:lnTo>
                  <a:pt x="1459877" y="561925"/>
                </a:lnTo>
                <a:lnTo>
                  <a:pt x="1460355" y="562833"/>
                </a:lnTo>
                <a:lnTo>
                  <a:pt x="1460370" y="563132"/>
                </a:lnTo>
                <a:lnTo>
                  <a:pt x="1455334" y="570230"/>
                </a:lnTo>
                <a:lnTo>
                  <a:pt x="1449178" y="570230"/>
                </a:lnTo>
                <a:lnTo>
                  <a:pt x="1447320" y="571838"/>
                </a:lnTo>
                <a:close/>
              </a:path>
              <a:path w="4096384" h="836930">
                <a:moveTo>
                  <a:pt x="1459877" y="561925"/>
                </a:moveTo>
                <a:lnTo>
                  <a:pt x="1455378" y="557530"/>
                </a:lnTo>
                <a:lnTo>
                  <a:pt x="1457225" y="557530"/>
                </a:lnTo>
                <a:lnTo>
                  <a:pt x="1458953" y="560168"/>
                </a:lnTo>
                <a:lnTo>
                  <a:pt x="1459877" y="561925"/>
                </a:lnTo>
                <a:close/>
              </a:path>
              <a:path w="4096384" h="836930">
                <a:moveTo>
                  <a:pt x="1501953" y="557597"/>
                </a:moveTo>
                <a:lnTo>
                  <a:pt x="1502143" y="557530"/>
                </a:lnTo>
                <a:lnTo>
                  <a:pt x="1501953" y="557597"/>
                </a:lnTo>
                <a:close/>
              </a:path>
              <a:path w="4096384" h="836930">
                <a:moveTo>
                  <a:pt x="1501476" y="560070"/>
                </a:moveTo>
                <a:lnTo>
                  <a:pt x="1501514" y="558702"/>
                </a:lnTo>
                <a:lnTo>
                  <a:pt x="1501953" y="557597"/>
                </a:lnTo>
                <a:lnTo>
                  <a:pt x="1502143" y="557530"/>
                </a:lnTo>
                <a:lnTo>
                  <a:pt x="1506675" y="557530"/>
                </a:lnTo>
                <a:lnTo>
                  <a:pt x="1504658" y="558800"/>
                </a:lnTo>
                <a:lnTo>
                  <a:pt x="1501476" y="560070"/>
                </a:lnTo>
                <a:close/>
              </a:path>
              <a:path w="4096384" h="836930">
                <a:moveTo>
                  <a:pt x="1552765" y="558800"/>
                </a:moveTo>
                <a:lnTo>
                  <a:pt x="1545058" y="558800"/>
                </a:lnTo>
                <a:lnTo>
                  <a:pt x="1545896" y="557530"/>
                </a:lnTo>
                <a:lnTo>
                  <a:pt x="1554605" y="557530"/>
                </a:lnTo>
                <a:lnTo>
                  <a:pt x="1552765" y="558800"/>
                </a:lnTo>
                <a:close/>
              </a:path>
              <a:path w="4096384" h="836930">
                <a:moveTo>
                  <a:pt x="1554080" y="561018"/>
                </a:moveTo>
                <a:lnTo>
                  <a:pt x="1552941" y="559096"/>
                </a:lnTo>
                <a:lnTo>
                  <a:pt x="1552825" y="558758"/>
                </a:lnTo>
                <a:lnTo>
                  <a:pt x="1554605" y="557530"/>
                </a:lnTo>
                <a:lnTo>
                  <a:pt x="1556550" y="558758"/>
                </a:lnTo>
                <a:lnTo>
                  <a:pt x="1556671" y="559007"/>
                </a:lnTo>
                <a:lnTo>
                  <a:pt x="1556956" y="560070"/>
                </a:lnTo>
                <a:lnTo>
                  <a:pt x="1555613" y="560070"/>
                </a:lnTo>
                <a:lnTo>
                  <a:pt x="1554080" y="561018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27534" y="560168"/>
                </a:lnTo>
                <a:lnTo>
                  <a:pt x="1727541" y="559900"/>
                </a:lnTo>
                <a:lnTo>
                  <a:pt x="1728268" y="558800"/>
                </a:lnTo>
                <a:lnTo>
                  <a:pt x="1728936" y="558800"/>
                </a:lnTo>
                <a:lnTo>
                  <a:pt x="1729774" y="557530"/>
                </a:lnTo>
                <a:lnTo>
                  <a:pt x="1731170" y="558702"/>
                </a:lnTo>
                <a:lnTo>
                  <a:pt x="1731051" y="559559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01440" y="583584"/>
                </a:moveTo>
                <a:lnTo>
                  <a:pt x="1698259" y="577850"/>
                </a:lnTo>
                <a:lnTo>
                  <a:pt x="1697114" y="576512"/>
                </a:lnTo>
                <a:lnTo>
                  <a:pt x="1697020" y="576353"/>
                </a:lnTo>
                <a:lnTo>
                  <a:pt x="1702787" y="575179"/>
                </a:lnTo>
                <a:lnTo>
                  <a:pt x="1708657" y="574040"/>
                </a:lnTo>
                <a:lnTo>
                  <a:pt x="1703090" y="571560"/>
                </a:lnTo>
                <a:lnTo>
                  <a:pt x="1703018" y="571013"/>
                </a:lnTo>
                <a:lnTo>
                  <a:pt x="1703261" y="569158"/>
                </a:lnTo>
                <a:lnTo>
                  <a:pt x="1703458" y="568960"/>
                </a:lnTo>
                <a:lnTo>
                  <a:pt x="1707982" y="568960"/>
                </a:lnTo>
                <a:lnTo>
                  <a:pt x="1710497" y="567690"/>
                </a:lnTo>
                <a:lnTo>
                  <a:pt x="1710631" y="567180"/>
                </a:lnTo>
                <a:lnTo>
                  <a:pt x="1710726" y="566275"/>
                </a:lnTo>
                <a:lnTo>
                  <a:pt x="1708991" y="563880"/>
                </a:lnTo>
                <a:lnTo>
                  <a:pt x="1706980" y="562610"/>
                </a:lnTo>
                <a:lnTo>
                  <a:pt x="1730108" y="562610"/>
                </a:lnTo>
                <a:lnTo>
                  <a:pt x="1731051" y="559559"/>
                </a:lnTo>
                <a:lnTo>
                  <a:pt x="1731170" y="558702"/>
                </a:lnTo>
                <a:lnTo>
                  <a:pt x="1729774" y="557530"/>
                </a:lnTo>
                <a:lnTo>
                  <a:pt x="1741841" y="557530"/>
                </a:lnTo>
                <a:lnTo>
                  <a:pt x="1734468" y="563880"/>
                </a:lnTo>
                <a:lnTo>
                  <a:pt x="1713515" y="563880"/>
                </a:lnTo>
                <a:lnTo>
                  <a:pt x="1715192" y="565150"/>
                </a:lnTo>
                <a:lnTo>
                  <a:pt x="1722067" y="565150"/>
                </a:lnTo>
                <a:lnTo>
                  <a:pt x="1721324" y="566275"/>
                </a:lnTo>
                <a:lnTo>
                  <a:pt x="1721229" y="567690"/>
                </a:lnTo>
                <a:lnTo>
                  <a:pt x="1717876" y="567690"/>
                </a:lnTo>
                <a:lnTo>
                  <a:pt x="1712677" y="572770"/>
                </a:lnTo>
                <a:lnTo>
                  <a:pt x="1713345" y="574040"/>
                </a:lnTo>
                <a:lnTo>
                  <a:pt x="1714183" y="574040"/>
                </a:lnTo>
                <a:lnTo>
                  <a:pt x="1714825" y="575249"/>
                </a:lnTo>
                <a:lnTo>
                  <a:pt x="1714988" y="575361"/>
                </a:lnTo>
                <a:lnTo>
                  <a:pt x="1718040" y="576580"/>
                </a:lnTo>
                <a:lnTo>
                  <a:pt x="1719552" y="576580"/>
                </a:lnTo>
                <a:lnTo>
                  <a:pt x="1719552" y="577850"/>
                </a:lnTo>
                <a:lnTo>
                  <a:pt x="1706647" y="577850"/>
                </a:lnTo>
                <a:lnTo>
                  <a:pt x="1702317" y="581630"/>
                </a:lnTo>
                <a:lnTo>
                  <a:pt x="1701440" y="583584"/>
                </a:lnTo>
                <a:close/>
              </a:path>
              <a:path w="4096384" h="836930">
                <a:moveTo>
                  <a:pt x="1736256" y="567690"/>
                </a:moveTo>
                <a:lnTo>
                  <a:pt x="1734298" y="566420"/>
                </a:lnTo>
                <a:lnTo>
                  <a:pt x="1734457" y="564050"/>
                </a:lnTo>
                <a:lnTo>
                  <a:pt x="1734581" y="563782"/>
                </a:lnTo>
                <a:lnTo>
                  <a:pt x="1741841" y="557530"/>
                </a:lnTo>
                <a:lnTo>
                  <a:pt x="1743354" y="557530"/>
                </a:lnTo>
                <a:lnTo>
                  <a:pt x="1743480" y="559043"/>
                </a:lnTo>
                <a:lnTo>
                  <a:pt x="1743502" y="560168"/>
                </a:lnTo>
                <a:lnTo>
                  <a:pt x="1740272" y="565150"/>
                </a:lnTo>
                <a:lnTo>
                  <a:pt x="1736256" y="567690"/>
                </a:lnTo>
                <a:close/>
              </a:path>
              <a:path w="4096384" h="836930">
                <a:moveTo>
                  <a:pt x="1744611" y="567690"/>
                </a:moveTo>
                <a:lnTo>
                  <a:pt x="1736256" y="567690"/>
                </a:lnTo>
                <a:lnTo>
                  <a:pt x="1740272" y="565150"/>
                </a:lnTo>
                <a:lnTo>
                  <a:pt x="1743502" y="560168"/>
                </a:lnTo>
                <a:lnTo>
                  <a:pt x="1743480" y="559043"/>
                </a:lnTo>
                <a:lnTo>
                  <a:pt x="1743354" y="557530"/>
                </a:lnTo>
                <a:lnTo>
                  <a:pt x="1754754" y="557530"/>
                </a:lnTo>
                <a:lnTo>
                  <a:pt x="1754283" y="559900"/>
                </a:lnTo>
                <a:lnTo>
                  <a:pt x="1754079" y="562610"/>
                </a:lnTo>
                <a:lnTo>
                  <a:pt x="1747374" y="562610"/>
                </a:lnTo>
                <a:lnTo>
                  <a:pt x="1747296" y="563040"/>
                </a:lnTo>
                <a:lnTo>
                  <a:pt x="1744611" y="567690"/>
                </a:lnTo>
                <a:close/>
              </a:path>
              <a:path w="4096384" h="836930">
                <a:moveTo>
                  <a:pt x="1755088" y="562610"/>
                </a:moveTo>
                <a:lnTo>
                  <a:pt x="1754079" y="562610"/>
                </a:lnTo>
                <a:lnTo>
                  <a:pt x="1754283" y="559900"/>
                </a:lnTo>
                <a:lnTo>
                  <a:pt x="1754754" y="557530"/>
                </a:lnTo>
                <a:lnTo>
                  <a:pt x="1759442" y="557530"/>
                </a:lnTo>
                <a:lnTo>
                  <a:pt x="1757106" y="561326"/>
                </a:lnTo>
                <a:lnTo>
                  <a:pt x="1755088" y="56261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95318" y="557530"/>
                </a:lnTo>
                <a:lnTo>
                  <a:pt x="1798841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1807386" y="558800"/>
                </a:moveTo>
                <a:lnTo>
                  <a:pt x="1790957" y="558800"/>
                </a:lnTo>
                <a:lnTo>
                  <a:pt x="1798841" y="557530"/>
                </a:lnTo>
                <a:lnTo>
                  <a:pt x="1809396" y="557530"/>
                </a:lnTo>
                <a:lnTo>
                  <a:pt x="1807386" y="558800"/>
                </a:lnTo>
                <a:close/>
              </a:path>
              <a:path w="4096384" h="836930">
                <a:moveTo>
                  <a:pt x="1890530" y="561340"/>
                </a:moveTo>
                <a:lnTo>
                  <a:pt x="1889692" y="561340"/>
                </a:lnTo>
                <a:lnTo>
                  <a:pt x="1888991" y="559215"/>
                </a:lnTo>
                <a:lnTo>
                  <a:pt x="1888887" y="558758"/>
                </a:lnTo>
                <a:lnTo>
                  <a:pt x="1889856" y="557530"/>
                </a:lnTo>
                <a:lnTo>
                  <a:pt x="1890694" y="557530"/>
                </a:lnTo>
                <a:lnTo>
                  <a:pt x="1891352" y="560009"/>
                </a:lnTo>
                <a:lnTo>
                  <a:pt x="1891303" y="560168"/>
                </a:lnTo>
                <a:lnTo>
                  <a:pt x="1890530" y="561340"/>
                </a:lnTo>
                <a:close/>
              </a:path>
              <a:path w="4096384" h="836930">
                <a:moveTo>
                  <a:pt x="1953050" y="562610"/>
                </a:moveTo>
                <a:lnTo>
                  <a:pt x="1957240" y="557530"/>
                </a:lnTo>
                <a:lnTo>
                  <a:pt x="1963107" y="560070"/>
                </a:lnTo>
                <a:lnTo>
                  <a:pt x="1957240" y="561340"/>
                </a:lnTo>
                <a:lnTo>
                  <a:pt x="1953050" y="562610"/>
                </a:lnTo>
                <a:close/>
              </a:path>
              <a:path w="4096384" h="836930">
                <a:moveTo>
                  <a:pt x="2003678" y="567690"/>
                </a:moveTo>
                <a:lnTo>
                  <a:pt x="1988925" y="567690"/>
                </a:lnTo>
                <a:lnTo>
                  <a:pt x="1991440" y="566420"/>
                </a:lnTo>
                <a:lnTo>
                  <a:pt x="1993077" y="565179"/>
                </a:lnTo>
                <a:lnTo>
                  <a:pt x="1993116" y="563880"/>
                </a:lnTo>
                <a:lnTo>
                  <a:pt x="1991440" y="562610"/>
                </a:lnTo>
                <a:lnTo>
                  <a:pt x="1953050" y="562610"/>
                </a:lnTo>
                <a:lnTo>
                  <a:pt x="1957303" y="561326"/>
                </a:lnTo>
                <a:lnTo>
                  <a:pt x="1963107" y="560070"/>
                </a:lnTo>
                <a:lnTo>
                  <a:pt x="1957240" y="557530"/>
                </a:lnTo>
                <a:lnTo>
                  <a:pt x="1986241" y="557530"/>
                </a:lnTo>
                <a:lnTo>
                  <a:pt x="1986241" y="561340"/>
                </a:lnTo>
                <a:lnTo>
                  <a:pt x="2005852" y="561340"/>
                </a:lnTo>
                <a:lnTo>
                  <a:pt x="2001343" y="563782"/>
                </a:lnTo>
                <a:lnTo>
                  <a:pt x="2001317" y="564112"/>
                </a:lnTo>
                <a:lnTo>
                  <a:pt x="2003678" y="567690"/>
                </a:lnTo>
                <a:close/>
              </a:path>
              <a:path w="4096384" h="836930">
                <a:moveTo>
                  <a:pt x="2050443" y="565150"/>
                </a:moveTo>
                <a:lnTo>
                  <a:pt x="2048937" y="557530"/>
                </a:lnTo>
                <a:lnTo>
                  <a:pt x="2051785" y="557530"/>
                </a:lnTo>
                <a:lnTo>
                  <a:pt x="2054239" y="560009"/>
                </a:lnTo>
                <a:lnTo>
                  <a:pt x="2054339" y="560168"/>
                </a:lnTo>
                <a:lnTo>
                  <a:pt x="2054798" y="561326"/>
                </a:lnTo>
                <a:lnTo>
                  <a:pt x="2053195" y="562833"/>
                </a:lnTo>
                <a:lnTo>
                  <a:pt x="2050443" y="565150"/>
                </a:lnTo>
                <a:close/>
              </a:path>
              <a:path w="4096384" h="836930">
                <a:moveTo>
                  <a:pt x="2056057" y="565150"/>
                </a:moveTo>
                <a:lnTo>
                  <a:pt x="2050443" y="565150"/>
                </a:lnTo>
                <a:lnTo>
                  <a:pt x="2053590" y="562488"/>
                </a:lnTo>
                <a:lnTo>
                  <a:pt x="2054798" y="561326"/>
                </a:lnTo>
                <a:lnTo>
                  <a:pt x="2054339" y="560168"/>
                </a:lnTo>
                <a:lnTo>
                  <a:pt x="2054239" y="560009"/>
                </a:lnTo>
                <a:lnTo>
                  <a:pt x="2051785" y="557530"/>
                </a:lnTo>
                <a:lnTo>
                  <a:pt x="2065025" y="557530"/>
                </a:lnTo>
                <a:lnTo>
                  <a:pt x="2063619" y="559900"/>
                </a:lnTo>
                <a:lnTo>
                  <a:pt x="2063558" y="560168"/>
                </a:lnTo>
                <a:lnTo>
                  <a:pt x="2064521" y="562610"/>
                </a:lnTo>
                <a:lnTo>
                  <a:pt x="2054299" y="562610"/>
                </a:lnTo>
                <a:lnTo>
                  <a:pt x="2056057" y="565150"/>
                </a:lnTo>
                <a:close/>
              </a:path>
              <a:path w="4096384" h="836930">
                <a:moveTo>
                  <a:pt x="2065699" y="562610"/>
                </a:moveTo>
                <a:lnTo>
                  <a:pt x="2064521" y="562610"/>
                </a:lnTo>
                <a:lnTo>
                  <a:pt x="2063558" y="560168"/>
                </a:lnTo>
                <a:lnTo>
                  <a:pt x="2063619" y="559900"/>
                </a:lnTo>
                <a:lnTo>
                  <a:pt x="2065025" y="557530"/>
                </a:lnTo>
                <a:lnTo>
                  <a:pt x="2066203" y="557530"/>
                </a:lnTo>
                <a:lnTo>
                  <a:pt x="2067121" y="561018"/>
                </a:lnTo>
                <a:lnTo>
                  <a:pt x="2067044" y="561476"/>
                </a:lnTo>
                <a:lnTo>
                  <a:pt x="2065699" y="562610"/>
                </a:lnTo>
                <a:close/>
              </a:path>
              <a:path w="4096384" h="836930">
                <a:moveTo>
                  <a:pt x="2066701" y="568960"/>
                </a:moveTo>
                <a:lnTo>
                  <a:pt x="2057816" y="568960"/>
                </a:lnTo>
                <a:lnTo>
                  <a:pt x="2065359" y="562610"/>
                </a:lnTo>
                <a:lnTo>
                  <a:pt x="2065699" y="562610"/>
                </a:lnTo>
                <a:lnTo>
                  <a:pt x="2067044" y="561476"/>
                </a:lnTo>
                <a:lnTo>
                  <a:pt x="2067121" y="561018"/>
                </a:lnTo>
                <a:lnTo>
                  <a:pt x="2066203" y="557530"/>
                </a:lnTo>
                <a:lnTo>
                  <a:pt x="2075586" y="557530"/>
                </a:lnTo>
                <a:lnTo>
                  <a:pt x="2075416" y="558800"/>
                </a:lnTo>
                <a:lnTo>
                  <a:pt x="2074578" y="558800"/>
                </a:lnTo>
                <a:lnTo>
                  <a:pt x="2066701" y="568960"/>
                </a:lnTo>
                <a:close/>
              </a:path>
              <a:path w="4096384" h="836930">
                <a:moveTo>
                  <a:pt x="2132579" y="561340"/>
                </a:moveTo>
                <a:lnTo>
                  <a:pt x="2130261" y="560168"/>
                </a:lnTo>
                <a:lnTo>
                  <a:pt x="2130165" y="559816"/>
                </a:lnTo>
                <a:lnTo>
                  <a:pt x="2130569" y="558800"/>
                </a:lnTo>
                <a:lnTo>
                  <a:pt x="2133921" y="557530"/>
                </a:lnTo>
                <a:lnTo>
                  <a:pt x="2135318" y="558702"/>
                </a:lnTo>
                <a:lnTo>
                  <a:pt x="2135228" y="559311"/>
                </a:lnTo>
                <a:lnTo>
                  <a:pt x="2134923" y="560070"/>
                </a:lnTo>
                <a:lnTo>
                  <a:pt x="2132579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32579" y="561340"/>
                </a:lnTo>
                <a:lnTo>
                  <a:pt x="2134923" y="560070"/>
                </a:lnTo>
                <a:lnTo>
                  <a:pt x="2135228" y="559311"/>
                </a:lnTo>
                <a:lnTo>
                  <a:pt x="2135318" y="558702"/>
                </a:lnTo>
                <a:lnTo>
                  <a:pt x="2133921" y="557530"/>
                </a:lnTo>
                <a:lnTo>
                  <a:pt x="2146493" y="557530"/>
                </a:lnTo>
                <a:lnTo>
                  <a:pt x="2145249" y="559311"/>
                </a:lnTo>
                <a:lnTo>
                  <a:pt x="2144647" y="560070"/>
                </a:lnTo>
                <a:lnTo>
                  <a:pt x="2144817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44817" y="560070"/>
                </a:lnTo>
                <a:lnTo>
                  <a:pt x="2145682" y="558758"/>
                </a:lnTo>
                <a:lnTo>
                  <a:pt x="2146493" y="557530"/>
                </a:lnTo>
                <a:lnTo>
                  <a:pt x="2148844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86390" y="572770"/>
                </a:moveTo>
                <a:lnTo>
                  <a:pt x="2168285" y="572770"/>
                </a:lnTo>
                <a:lnTo>
                  <a:pt x="2166779" y="561340"/>
                </a:lnTo>
                <a:lnTo>
                  <a:pt x="2146323" y="561340"/>
                </a:lnTo>
                <a:lnTo>
                  <a:pt x="2148664" y="560160"/>
                </a:lnTo>
                <a:lnTo>
                  <a:pt x="2148788" y="560009"/>
                </a:lnTo>
                <a:lnTo>
                  <a:pt x="2146493" y="557530"/>
                </a:lnTo>
                <a:lnTo>
                  <a:pt x="2167447" y="557530"/>
                </a:lnTo>
                <a:lnTo>
                  <a:pt x="2175828" y="565150"/>
                </a:lnTo>
                <a:lnTo>
                  <a:pt x="2177337" y="565150"/>
                </a:lnTo>
                <a:lnTo>
                  <a:pt x="2176597" y="566275"/>
                </a:lnTo>
                <a:lnTo>
                  <a:pt x="2176702" y="567180"/>
                </a:lnTo>
                <a:lnTo>
                  <a:pt x="2176836" y="567690"/>
                </a:lnTo>
                <a:lnTo>
                  <a:pt x="2190914" y="567690"/>
                </a:lnTo>
                <a:lnTo>
                  <a:pt x="2192310" y="570230"/>
                </a:lnTo>
                <a:lnTo>
                  <a:pt x="2184877" y="570230"/>
                </a:lnTo>
                <a:lnTo>
                  <a:pt x="2185551" y="571500"/>
                </a:lnTo>
                <a:lnTo>
                  <a:pt x="2186390" y="572770"/>
                </a:lnTo>
                <a:close/>
              </a:path>
              <a:path w="4096384" h="836930">
                <a:moveTo>
                  <a:pt x="2175828" y="565150"/>
                </a:moveTo>
                <a:lnTo>
                  <a:pt x="2167447" y="557530"/>
                </a:lnTo>
                <a:lnTo>
                  <a:pt x="2173818" y="557530"/>
                </a:lnTo>
                <a:lnTo>
                  <a:pt x="2175780" y="560009"/>
                </a:lnTo>
                <a:lnTo>
                  <a:pt x="2175828" y="565150"/>
                </a:lnTo>
                <a:close/>
              </a:path>
              <a:path w="4096384" h="836930">
                <a:moveTo>
                  <a:pt x="2177337" y="565150"/>
                </a:moveTo>
                <a:lnTo>
                  <a:pt x="2175828" y="565150"/>
                </a:lnTo>
                <a:lnTo>
                  <a:pt x="2175780" y="560009"/>
                </a:lnTo>
                <a:lnTo>
                  <a:pt x="2173818" y="557530"/>
                </a:lnTo>
                <a:lnTo>
                  <a:pt x="2183037" y="557530"/>
                </a:lnTo>
                <a:lnTo>
                  <a:pt x="2184045" y="560070"/>
                </a:lnTo>
                <a:lnTo>
                  <a:pt x="2186553" y="561340"/>
                </a:lnTo>
                <a:lnTo>
                  <a:pt x="2196658" y="561340"/>
                </a:lnTo>
                <a:lnTo>
                  <a:pt x="2196113" y="562610"/>
                </a:lnTo>
                <a:lnTo>
                  <a:pt x="2211949" y="562610"/>
                </a:lnTo>
                <a:lnTo>
                  <a:pt x="2212494" y="563880"/>
                </a:lnTo>
                <a:lnTo>
                  <a:pt x="2178172" y="563880"/>
                </a:lnTo>
                <a:lnTo>
                  <a:pt x="2177337" y="565150"/>
                </a:lnTo>
                <a:close/>
              </a:path>
              <a:path w="4096384" h="836930">
                <a:moveTo>
                  <a:pt x="2243926" y="567690"/>
                </a:moveTo>
                <a:lnTo>
                  <a:pt x="2232821" y="567690"/>
                </a:lnTo>
                <a:lnTo>
                  <a:pt x="2234497" y="566420"/>
                </a:lnTo>
                <a:lnTo>
                  <a:pt x="2234327" y="566420"/>
                </a:lnTo>
                <a:lnTo>
                  <a:pt x="2232657" y="565150"/>
                </a:lnTo>
                <a:lnTo>
                  <a:pt x="2213039" y="565150"/>
                </a:lnTo>
                <a:lnTo>
                  <a:pt x="2215220" y="557530"/>
                </a:lnTo>
                <a:lnTo>
                  <a:pt x="2227288" y="557530"/>
                </a:lnTo>
                <a:lnTo>
                  <a:pt x="2225666" y="558758"/>
                </a:lnTo>
                <a:lnTo>
                  <a:pt x="2225547" y="559043"/>
                </a:lnTo>
                <a:lnTo>
                  <a:pt x="2225322" y="559900"/>
                </a:lnTo>
                <a:lnTo>
                  <a:pt x="2225369" y="560168"/>
                </a:lnTo>
                <a:lnTo>
                  <a:pt x="2226449" y="561340"/>
                </a:lnTo>
                <a:lnTo>
                  <a:pt x="2237247" y="561340"/>
                </a:lnTo>
                <a:lnTo>
                  <a:pt x="2236677" y="562610"/>
                </a:lnTo>
                <a:lnTo>
                  <a:pt x="2253440" y="562610"/>
                </a:lnTo>
                <a:lnTo>
                  <a:pt x="2254487" y="563880"/>
                </a:lnTo>
                <a:lnTo>
                  <a:pt x="2243552" y="563880"/>
                </a:lnTo>
                <a:lnTo>
                  <a:pt x="2243926" y="567690"/>
                </a:lnTo>
                <a:close/>
              </a:path>
              <a:path w="4096384" h="836930">
                <a:moveTo>
                  <a:pt x="2228296" y="561340"/>
                </a:moveTo>
                <a:lnTo>
                  <a:pt x="2226449" y="561340"/>
                </a:lnTo>
                <a:lnTo>
                  <a:pt x="2225369" y="560168"/>
                </a:lnTo>
                <a:lnTo>
                  <a:pt x="2225322" y="559900"/>
                </a:lnTo>
                <a:lnTo>
                  <a:pt x="2225547" y="559043"/>
                </a:lnTo>
                <a:lnTo>
                  <a:pt x="2225666" y="558758"/>
                </a:lnTo>
                <a:lnTo>
                  <a:pt x="2227288" y="557530"/>
                </a:lnTo>
                <a:lnTo>
                  <a:pt x="2230306" y="557530"/>
                </a:lnTo>
                <a:lnTo>
                  <a:pt x="2228296" y="561340"/>
                </a:lnTo>
                <a:close/>
              </a:path>
              <a:path w="4096384" h="836930">
                <a:moveTo>
                  <a:pt x="2269194" y="561340"/>
                </a:moveTo>
                <a:lnTo>
                  <a:pt x="2266175" y="561340"/>
                </a:lnTo>
                <a:lnTo>
                  <a:pt x="2264322" y="560168"/>
                </a:lnTo>
                <a:lnTo>
                  <a:pt x="2264231" y="558758"/>
                </a:lnTo>
                <a:lnTo>
                  <a:pt x="2266175" y="557530"/>
                </a:lnTo>
                <a:lnTo>
                  <a:pt x="2268022" y="557530"/>
                </a:lnTo>
                <a:lnTo>
                  <a:pt x="2269194" y="561340"/>
                </a:lnTo>
                <a:close/>
              </a:path>
              <a:path w="4096384" h="836930">
                <a:moveTo>
                  <a:pt x="2280469" y="561340"/>
                </a:moveTo>
                <a:lnTo>
                  <a:pt x="2269194" y="561340"/>
                </a:lnTo>
                <a:lnTo>
                  <a:pt x="2268022" y="557530"/>
                </a:lnTo>
                <a:lnTo>
                  <a:pt x="2273555" y="557530"/>
                </a:lnTo>
                <a:lnTo>
                  <a:pt x="2280469" y="561340"/>
                </a:lnTo>
                <a:close/>
              </a:path>
              <a:path w="4096384" h="836930">
                <a:moveTo>
                  <a:pt x="2336074" y="565150"/>
                </a:moveTo>
                <a:lnTo>
                  <a:pt x="2327195" y="557530"/>
                </a:lnTo>
                <a:lnTo>
                  <a:pt x="2333396" y="557530"/>
                </a:lnTo>
                <a:lnTo>
                  <a:pt x="2334404" y="558800"/>
                </a:lnTo>
                <a:lnTo>
                  <a:pt x="2334738" y="558800"/>
                </a:lnTo>
                <a:lnTo>
                  <a:pt x="2335492" y="560703"/>
                </a:lnTo>
                <a:lnTo>
                  <a:pt x="2336074" y="565150"/>
                </a:lnTo>
                <a:close/>
              </a:path>
              <a:path w="4096384" h="836930">
                <a:moveTo>
                  <a:pt x="2346667" y="563880"/>
                </a:moveTo>
                <a:lnTo>
                  <a:pt x="2345968" y="563880"/>
                </a:lnTo>
                <a:lnTo>
                  <a:pt x="2349190" y="561439"/>
                </a:lnTo>
                <a:lnTo>
                  <a:pt x="2348652" y="560070"/>
                </a:lnTo>
                <a:lnTo>
                  <a:pt x="2346976" y="558800"/>
                </a:lnTo>
                <a:lnTo>
                  <a:pt x="2334404" y="558800"/>
                </a:lnTo>
                <a:lnTo>
                  <a:pt x="2333396" y="557530"/>
                </a:lnTo>
                <a:lnTo>
                  <a:pt x="2372788" y="557530"/>
                </a:lnTo>
                <a:lnTo>
                  <a:pt x="2367091" y="561340"/>
                </a:lnTo>
                <a:lnTo>
                  <a:pt x="2350322" y="561340"/>
                </a:lnTo>
                <a:lnTo>
                  <a:pt x="2350883" y="562610"/>
                </a:lnTo>
                <a:lnTo>
                  <a:pt x="2348148" y="562610"/>
                </a:lnTo>
                <a:lnTo>
                  <a:pt x="2346667" y="563880"/>
                </a:lnTo>
                <a:close/>
              </a:path>
              <a:path w="4096384" h="836930">
                <a:moveTo>
                  <a:pt x="2380331" y="561340"/>
                </a:moveTo>
                <a:lnTo>
                  <a:pt x="2367091" y="561340"/>
                </a:lnTo>
                <a:lnTo>
                  <a:pt x="2372788" y="557530"/>
                </a:lnTo>
                <a:lnTo>
                  <a:pt x="2376311" y="557530"/>
                </a:lnTo>
                <a:lnTo>
                  <a:pt x="2380331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0331" y="561340"/>
                </a:lnTo>
                <a:lnTo>
                  <a:pt x="2376311" y="557530"/>
                </a:lnTo>
                <a:lnTo>
                  <a:pt x="2385530" y="557530"/>
                </a:lnTo>
                <a:lnTo>
                  <a:pt x="2385065" y="558702"/>
                </a:lnTo>
                <a:lnTo>
                  <a:pt x="2384957" y="558875"/>
                </a:lnTo>
                <a:lnTo>
                  <a:pt x="2383854" y="56007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4864" y="561340"/>
                </a:moveTo>
                <a:lnTo>
                  <a:pt x="2412350" y="561340"/>
                </a:lnTo>
                <a:lnTo>
                  <a:pt x="2413188" y="557530"/>
                </a:lnTo>
                <a:lnTo>
                  <a:pt x="2416370" y="557530"/>
                </a:lnTo>
                <a:lnTo>
                  <a:pt x="2416253" y="560168"/>
                </a:lnTo>
                <a:lnTo>
                  <a:pt x="2414864" y="561340"/>
                </a:lnTo>
                <a:close/>
              </a:path>
              <a:path w="4096384" h="836930">
                <a:moveTo>
                  <a:pt x="2400361" y="572770"/>
                </a:moveTo>
                <a:lnTo>
                  <a:pt x="2335406" y="572770"/>
                </a:lnTo>
                <a:lnTo>
                  <a:pt x="2334038" y="571451"/>
                </a:lnTo>
                <a:lnTo>
                  <a:pt x="2333232" y="570230"/>
                </a:lnTo>
                <a:lnTo>
                  <a:pt x="2350997" y="570230"/>
                </a:lnTo>
                <a:lnTo>
                  <a:pt x="2361728" y="565150"/>
                </a:lnTo>
                <a:lnTo>
                  <a:pt x="2353663" y="562544"/>
                </a:lnTo>
                <a:lnTo>
                  <a:pt x="2350322" y="561340"/>
                </a:lnTo>
                <a:lnTo>
                  <a:pt x="2414864" y="561340"/>
                </a:lnTo>
                <a:lnTo>
                  <a:pt x="2416253" y="560168"/>
                </a:lnTo>
                <a:lnTo>
                  <a:pt x="2416370" y="557530"/>
                </a:lnTo>
                <a:lnTo>
                  <a:pt x="2427266" y="557530"/>
                </a:lnTo>
                <a:lnTo>
                  <a:pt x="2426455" y="558758"/>
                </a:lnTo>
                <a:lnTo>
                  <a:pt x="2426094" y="561340"/>
                </a:lnTo>
                <a:lnTo>
                  <a:pt x="2431123" y="562610"/>
                </a:lnTo>
                <a:lnTo>
                  <a:pt x="2436486" y="562610"/>
                </a:lnTo>
                <a:lnTo>
                  <a:pt x="2435927" y="563880"/>
                </a:lnTo>
                <a:lnTo>
                  <a:pt x="2365081" y="563880"/>
                </a:lnTo>
                <a:lnTo>
                  <a:pt x="2364911" y="566420"/>
                </a:lnTo>
                <a:lnTo>
                  <a:pt x="2367261" y="567690"/>
                </a:lnTo>
                <a:lnTo>
                  <a:pt x="2442087" y="567690"/>
                </a:lnTo>
                <a:lnTo>
                  <a:pt x="2440778" y="571500"/>
                </a:lnTo>
                <a:lnTo>
                  <a:pt x="2401114" y="571500"/>
                </a:lnTo>
                <a:lnTo>
                  <a:pt x="2400361" y="57277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53902" y="561326"/>
                </a:lnTo>
                <a:lnTo>
                  <a:pt x="2452684" y="560168"/>
                </a:lnTo>
                <a:lnTo>
                  <a:pt x="2452681" y="559900"/>
                </a:lnTo>
                <a:lnTo>
                  <a:pt x="2454086" y="557530"/>
                </a:lnTo>
                <a:lnTo>
                  <a:pt x="2455599" y="557530"/>
                </a:lnTo>
                <a:lnTo>
                  <a:pt x="2456902" y="560009"/>
                </a:lnTo>
                <a:lnTo>
                  <a:pt x="2456876" y="560168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506220" y="574040"/>
                </a:moveTo>
                <a:lnTo>
                  <a:pt x="2481915" y="574040"/>
                </a:lnTo>
                <a:lnTo>
                  <a:pt x="2482923" y="572770"/>
                </a:lnTo>
                <a:lnTo>
                  <a:pt x="2481915" y="570230"/>
                </a:lnTo>
                <a:lnTo>
                  <a:pt x="2489294" y="570230"/>
                </a:lnTo>
                <a:lnTo>
                  <a:pt x="2490794" y="566420"/>
                </a:lnTo>
                <a:lnTo>
                  <a:pt x="2492136" y="563880"/>
                </a:lnTo>
                <a:lnTo>
                  <a:pt x="2486780" y="562610"/>
                </a:lnTo>
                <a:lnTo>
                  <a:pt x="2455429" y="562610"/>
                </a:lnTo>
                <a:lnTo>
                  <a:pt x="2456876" y="560168"/>
                </a:lnTo>
                <a:lnTo>
                  <a:pt x="2456902" y="560009"/>
                </a:lnTo>
                <a:lnTo>
                  <a:pt x="2455599" y="557530"/>
                </a:lnTo>
                <a:lnTo>
                  <a:pt x="2492976" y="557530"/>
                </a:lnTo>
                <a:lnTo>
                  <a:pt x="2494028" y="560168"/>
                </a:lnTo>
                <a:lnTo>
                  <a:pt x="2495999" y="563880"/>
                </a:lnTo>
                <a:lnTo>
                  <a:pt x="2503195" y="563880"/>
                </a:lnTo>
                <a:lnTo>
                  <a:pt x="2501276" y="565100"/>
                </a:lnTo>
                <a:lnTo>
                  <a:pt x="2501387" y="565561"/>
                </a:lnTo>
                <a:lnTo>
                  <a:pt x="2502364" y="567690"/>
                </a:lnTo>
                <a:lnTo>
                  <a:pt x="2520305" y="567690"/>
                </a:lnTo>
                <a:lnTo>
                  <a:pt x="2519799" y="571500"/>
                </a:lnTo>
                <a:lnTo>
                  <a:pt x="2494493" y="571500"/>
                </a:lnTo>
                <a:lnTo>
                  <a:pt x="2495482" y="572770"/>
                </a:lnTo>
                <a:lnTo>
                  <a:pt x="2507726" y="572770"/>
                </a:lnTo>
                <a:lnTo>
                  <a:pt x="2506220" y="574040"/>
                </a:lnTo>
                <a:close/>
              </a:path>
              <a:path w="4096384" h="836930">
                <a:moveTo>
                  <a:pt x="2547459" y="561340"/>
                </a:moveTo>
                <a:lnTo>
                  <a:pt x="2548290" y="557530"/>
                </a:lnTo>
                <a:lnTo>
                  <a:pt x="2550307" y="557530"/>
                </a:lnTo>
                <a:lnTo>
                  <a:pt x="2552822" y="560070"/>
                </a:lnTo>
                <a:lnTo>
                  <a:pt x="2547459" y="561340"/>
                </a:lnTo>
                <a:close/>
              </a:path>
              <a:path w="4096384" h="836930">
                <a:moveTo>
                  <a:pt x="2560352" y="561340"/>
                </a:moveTo>
                <a:lnTo>
                  <a:pt x="2547459" y="561340"/>
                </a:lnTo>
                <a:lnTo>
                  <a:pt x="2552822" y="560070"/>
                </a:lnTo>
                <a:lnTo>
                  <a:pt x="2550307" y="557530"/>
                </a:lnTo>
                <a:lnTo>
                  <a:pt x="2589863" y="557530"/>
                </a:lnTo>
                <a:lnTo>
                  <a:pt x="2588776" y="558800"/>
                </a:lnTo>
                <a:lnTo>
                  <a:pt x="2559861" y="558800"/>
                </a:lnTo>
                <a:lnTo>
                  <a:pt x="2560352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87858" y="560168"/>
                </a:lnTo>
                <a:lnTo>
                  <a:pt x="2587741" y="560009"/>
                </a:lnTo>
                <a:lnTo>
                  <a:pt x="2589863" y="557530"/>
                </a:lnTo>
                <a:lnTo>
                  <a:pt x="2591820" y="558758"/>
                </a:lnTo>
                <a:lnTo>
                  <a:pt x="2591886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0582" y="561340"/>
                </a:moveTo>
                <a:lnTo>
                  <a:pt x="2589863" y="561340"/>
                </a:lnTo>
                <a:lnTo>
                  <a:pt x="2591729" y="560168"/>
                </a:lnTo>
                <a:lnTo>
                  <a:pt x="2591820" y="558758"/>
                </a:lnTo>
                <a:lnTo>
                  <a:pt x="2589863" y="557530"/>
                </a:lnTo>
                <a:lnTo>
                  <a:pt x="2614843" y="557530"/>
                </a:lnTo>
                <a:lnTo>
                  <a:pt x="2615184" y="558800"/>
                </a:lnTo>
                <a:lnTo>
                  <a:pt x="2602265" y="558800"/>
                </a:lnTo>
                <a:lnTo>
                  <a:pt x="2600663" y="560009"/>
                </a:lnTo>
                <a:lnTo>
                  <a:pt x="2600582" y="561340"/>
                </a:lnTo>
                <a:close/>
              </a:path>
              <a:path w="4096384" h="836930">
                <a:moveTo>
                  <a:pt x="2613010" y="563880"/>
                </a:moveTo>
                <a:lnTo>
                  <a:pt x="2614326" y="560070"/>
                </a:lnTo>
                <a:lnTo>
                  <a:pt x="2615043" y="559007"/>
                </a:lnTo>
                <a:lnTo>
                  <a:pt x="2615157" y="558702"/>
                </a:lnTo>
                <a:lnTo>
                  <a:pt x="2614843" y="557530"/>
                </a:lnTo>
                <a:lnTo>
                  <a:pt x="2617174" y="557530"/>
                </a:lnTo>
                <a:lnTo>
                  <a:pt x="2624220" y="561340"/>
                </a:lnTo>
                <a:lnTo>
                  <a:pt x="2613010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13010" y="563880"/>
                </a:lnTo>
                <a:lnTo>
                  <a:pt x="2624220" y="561340"/>
                </a:lnTo>
                <a:lnTo>
                  <a:pt x="2617174" y="557530"/>
                </a:lnTo>
                <a:lnTo>
                  <a:pt x="2628594" y="557530"/>
                </a:lnTo>
                <a:lnTo>
                  <a:pt x="2627179" y="558702"/>
                </a:lnTo>
                <a:lnTo>
                  <a:pt x="2627245" y="560070"/>
                </a:lnTo>
                <a:lnTo>
                  <a:pt x="2629159" y="561535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28910" y="561326"/>
                </a:lnTo>
                <a:lnTo>
                  <a:pt x="2627245" y="560070"/>
                </a:lnTo>
                <a:lnTo>
                  <a:pt x="2627179" y="558702"/>
                </a:lnTo>
                <a:lnTo>
                  <a:pt x="2628594" y="557530"/>
                </a:lnTo>
                <a:lnTo>
                  <a:pt x="2631349" y="558758"/>
                </a:lnTo>
                <a:lnTo>
                  <a:pt x="2631471" y="559096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574338" y="575310"/>
                </a:moveTo>
                <a:lnTo>
                  <a:pt x="2567731" y="575310"/>
                </a:lnTo>
                <a:lnTo>
                  <a:pt x="2562709" y="568960"/>
                </a:lnTo>
                <a:lnTo>
                  <a:pt x="2610318" y="568960"/>
                </a:lnTo>
                <a:lnTo>
                  <a:pt x="2611327" y="567690"/>
                </a:lnTo>
                <a:lnTo>
                  <a:pt x="2611829" y="566735"/>
                </a:lnTo>
                <a:lnTo>
                  <a:pt x="2611881" y="566140"/>
                </a:lnTo>
                <a:lnTo>
                  <a:pt x="2611490" y="565179"/>
                </a:lnTo>
                <a:lnTo>
                  <a:pt x="2609978" y="563880"/>
                </a:lnTo>
                <a:lnTo>
                  <a:pt x="2631933" y="563880"/>
                </a:lnTo>
                <a:lnTo>
                  <a:pt x="2631471" y="559096"/>
                </a:lnTo>
                <a:lnTo>
                  <a:pt x="2631349" y="558758"/>
                </a:lnTo>
                <a:lnTo>
                  <a:pt x="2628594" y="557530"/>
                </a:lnTo>
                <a:lnTo>
                  <a:pt x="2653908" y="557530"/>
                </a:lnTo>
                <a:lnTo>
                  <a:pt x="2654296" y="558800"/>
                </a:lnTo>
                <a:lnTo>
                  <a:pt x="2648034" y="558800"/>
                </a:lnTo>
                <a:lnTo>
                  <a:pt x="2647429" y="562610"/>
                </a:lnTo>
                <a:lnTo>
                  <a:pt x="2636124" y="562610"/>
                </a:lnTo>
                <a:lnTo>
                  <a:pt x="2632784" y="563880"/>
                </a:lnTo>
                <a:lnTo>
                  <a:pt x="2632541" y="564804"/>
                </a:lnTo>
                <a:lnTo>
                  <a:pt x="2632474" y="565179"/>
                </a:lnTo>
                <a:lnTo>
                  <a:pt x="2633459" y="566420"/>
                </a:lnTo>
                <a:lnTo>
                  <a:pt x="2635790" y="567690"/>
                </a:lnTo>
                <a:lnTo>
                  <a:pt x="2641146" y="567690"/>
                </a:lnTo>
                <a:lnTo>
                  <a:pt x="2641146" y="570230"/>
                </a:lnTo>
                <a:lnTo>
                  <a:pt x="2573762" y="570230"/>
                </a:lnTo>
                <a:lnTo>
                  <a:pt x="2574338" y="575310"/>
                </a:lnTo>
                <a:close/>
              </a:path>
              <a:path w="4096384" h="836930">
                <a:moveTo>
                  <a:pt x="2655414" y="561340"/>
                </a:moveTo>
                <a:lnTo>
                  <a:pt x="2655073" y="561340"/>
                </a:lnTo>
                <a:lnTo>
                  <a:pt x="2653908" y="557530"/>
                </a:lnTo>
                <a:lnTo>
                  <a:pt x="2656579" y="558800"/>
                </a:lnTo>
                <a:lnTo>
                  <a:pt x="2658079" y="560070"/>
                </a:lnTo>
                <a:lnTo>
                  <a:pt x="2657738" y="560070"/>
                </a:lnTo>
                <a:lnTo>
                  <a:pt x="2655414" y="561340"/>
                </a:lnTo>
                <a:close/>
              </a:path>
              <a:path w="4096384" h="836930">
                <a:moveTo>
                  <a:pt x="2711071" y="560070"/>
                </a:moveTo>
                <a:lnTo>
                  <a:pt x="2709205" y="560070"/>
                </a:lnTo>
                <a:lnTo>
                  <a:pt x="2709270" y="558758"/>
                </a:lnTo>
                <a:lnTo>
                  <a:pt x="2711221" y="557530"/>
                </a:lnTo>
                <a:lnTo>
                  <a:pt x="2712297" y="558702"/>
                </a:lnTo>
                <a:lnTo>
                  <a:pt x="2712172" y="559007"/>
                </a:lnTo>
                <a:lnTo>
                  <a:pt x="2711071" y="56007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75644" y="559215"/>
                </a:lnTo>
                <a:lnTo>
                  <a:pt x="2775526" y="558606"/>
                </a:lnTo>
                <a:lnTo>
                  <a:pt x="2776098" y="557530"/>
                </a:lnTo>
                <a:lnTo>
                  <a:pt x="2777106" y="557530"/>
                </a:lnTo>
                <a:lnTo>
                  <a:pt x="2778351" y="558702"/>
                </a:lnTo>
                <a:lnTo>
                  <a:pt x="2778234" y="559215"/>
                </a:lnTo>
                <a:lnTo>
                  <a:pt x="2777813" y="560009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790673" y="561340"/>
                </a:moveTo>
                <a:lnTo>
                  <a:pt x="2776772" y="561340"/>
                </a:lnTo>
                <a:lnTo>
                  <a:pt x="2777813" y="560009"/>
                </a:lnTo>
                <a:lnTo>
                  <a:pt x="2778234" y="559215"/>
                </a:lnTo>
                <a:lnTo>
                  <a:pt x="2778351" y="558702"/>
                </a:lnTo>
                <a:lnTo>
                  <a:pt x="2777106" y="557530"/>
                </a:lnTo>
                <a:lnTo>
                  <a:pt x="2787903" y="557530"/>
                </a:lnTo>
                <a:lnTo>
                  <a:pt x="2782960" y="558800"/>
                </a:lnTo>
                <a:lnTo>
                  <a:pt x="2790673" y="561340"/>
                </a:lnTo>
                <a:close/>
              </a:path>
              <a:path w="4096384" h="836930">
                <a:moveTo>
                  <a:pt x="2921251" y="560070"/>
                </a:moveTo>
                <a:lnTo>
                  <a:pt x="2926790" y="557530"/>
                </a:lnTo>
                <a:lnTo>
                  <a:pt x="2929639" y="557530"/>
                </a:lnTo>
                <a:lnTo>
                  <a:pt x="292125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21251" y="560070"/>
                </a:lnTo>
                <a:lnTo>
                  <a:pt x="2929639" y="557530"/>
                </a:lnTo>
                <a:lnTo>
                  <a:pt x="2938694" y="55753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38694" y="557530"/>
                </a:lnTo>
                <a:lnTo>
                  <a:pt x="2940377" y="55880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47796" y="560070"/>
                </a:moveTo>
                <a:lnTo>
                  <a:pt x="2936861" y="560070"/>
                </a:lnTo>
                <a:lnTo>
                  <a:pt x="2940377" y="558800"/>
                </a:lnTo>
                <a:lnTo>
                  <a:pt x="2938694" y="557530"/>
                </a:lnTo>
                <a:lnTo>
                  <a:pt x="2992158" y="557530"/>
                </a:lnTo>
                <a:lnTo>
                  <a:pt x="2989486" y="558800"/>
                </a:lnTo>
                <a:lnTo>
                  <a:pt x="2949256" y="558800"/>
                </a:lnTo>
                <a:lnTo>
                  <a:pt x="2947796" y="560070"/>
                </a:lnTo>
                <a:close/>
              </a:path>
              <a:path w="4096384" h="836930">
                <a:moveTo>
                  <a:pt x="2993683" y="561340"/>
                </a:moveTo>
                <a:lnTo>
                  <a:pt x="2991509" y="561340"/>
                </a:lnTo>
                <a:lnTo>
                  <a:pt x="2989309" y="560070"/>
                </a:lnTo>
                <a:lnTo>
                  <a:pt x="2989452" y="559043"/>
                </a:lnTo>
                <a:lnTo>
                  <a:pt x="2989573" y="558758"/>
                </a:lnTo>
                <a:lnTo>
                  <a:pt x="2992158" y="557530"/>
                </a:lnTo>
                <a:lnTo>
                  <a:pt x="2995517" y="557530"/>
                </a:lnTo>
                <a:lnTo>
                  <a:pt x="2993683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2993683" y="561340"/>
                </a:lnTo>
                <a:lnTo>
                  <a:pt x="2995517" y="557530"/>
                </a:lnTo>
                <a:lnTo>
                  <a:pt x="3005902" y="557530"/>
                </a:lnTo>
                <a:lnTo>
                  <a:pt x="3004951" y="558758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5641" y="561340"/>
                </a:moveTo>
                <a:lnTo>
                  <a:pt x="3044292" y="561340"/>
                </a:lnTo>
                <a:lnTo>
                  <a:pt x="3043596" y="559215"/>
                </a:lnTo>
                <a:lnTo>
                  <a:pt x="3043487" y="558758"/>
                </a:lnTo>
                <a:lnTo>
                  <a:pt x="3044292" y="557530"/>
                </a:lnTo>
                <a:lnTo>
                  <a:pt x="3048823" y="557530"/>
                </a:lnTo>
                <a:lnTo>
                  <a:pt x="3047474" y="560070"/>
                </a:lnTo>
                <a:lnTo>
                  <a:pt x="3045641" y="561340"/>
                </a:lnTo>
                <a:close/>
              </a:path>
              <a:path w="4096384" h="836930">
                <a:moveTo>
                  <a:pt x="3048332" y="561340"/>
                </a:moveTo>
                <a:lnTo>
                  <a:pt x="3045641" y="561340"/>
                </a:lnTo>
                <a:lnTo>
                  <a:pt x="3047474" y="560070"/>
                </a:lnTo>
                <a:lnTo>
                  <a:pt x="3048823" y="557530"/>
                </a:lnTo>
                <a:lnTo>
                  <a:pt x="3058036" y="557530"/>
                </a:lnTo>
                <a:lnTo>
                  <a:pt x="3058219" y="558800"/>
                </a:lnTo>
                <a:lnTo>
                  <a:pt x="3053014" y="558800"/>
                </a:lnTo>
                <a:lnTo>
                  <a:pt x="3050323" y="560070"/>
                </a:lnTo>
                <a:lnTo>
                  <a:pt x="3048332" y="561340"/>
                </a:lnTo>
                <a:close/>
              </a:path>
              <a:path w="4096384" h="836930">
                <a:moveTo>
                  <a:pt x="3060059" y="560070"/>
                </a:moveTo>
                <a:lnTo>
                  <a:pt x="3058219" y="558800"/>
                </a:lnTo>
                <a:lnTo>
                  <a:pt x="3058036" y="557530"/>
                </a:lnTo>
                <a:lnTo>
                  <a:pt x="3061893" y="557530"/>
                </a:lnTo>
                <a:lnTo>
                  <a:pt x="3061784" y="558875"/>
                </a:lnTo>
                <a:lnTo>
                  <a:pt x="3060059" y="560070"/>
                </a:lnTo>
                <a:close/>
              </a:path>
              <a:path w="4096384" h="836930">
                <a:moveTo>
                  <a:pt x="3075885" y="560070"/>
                </a:moveTo>
                <a:lnTo>
                  <a:pt x="3060059" y="560070"/>
                </a:lnTo>
                <a:lnTo>
                  <a:pt x="3061784" y="558875"/>
                </a:lnTo>
                <a:lnTo>
                  <a:pt x="3061893" y="557530"/>
                </a:lnTo>
                <a:lnTo>
                  <a:pt x="3075977" y="557530"/>
                </a:lnTo>
                <a:lnTo>
                  <a:pt x="3075405" y="558606"/>
                </a:lnTo>
                <a:lnTo>
                  <a:pt x="3075493" y="559215"/>
                </a:lnTo>
                <a:lnTo>
                  <a:pt x="3075885" y="56007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11071" y="559007"/>
                </a:lnTo>
                <a:lnTo>
                  <a:pt x="3110954" y="558702"/>
                </a:lnTo>
                <a:lnTo>
                  <a:pt x="3112193" y="557530"/>
                </a:lnTo>
                <a:lnTo>
                  <a:pt x="3117373" y="558800"/>
                </a:lnTo>
                <a:lnTo>
                  <a:pt x="3119058" y="558800"/>
                </a:lnTo>
                <a:lnTo>
                  <a:pt x="3118388" y="560070"/>
                </a:lnTo>
                <a:lnTo>
                  <a:pt x="3114367" y="560070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219447" y="560160"/>
                </a:moveTo>
                <a:lnTo>
                  <a:pt x="3219729" y="559096"/>
                </a:lnTo>
                <a:lnTo>
                  <a:pt x="3219840" y="558758"/>
                </a:lnTo>
                <a:lnTo>
                  <a:pt x="3220816" y="557530"/>
                </a:lnTo>
                <a:lnTo>
                  <a:pt x="3222990" y="557530"/>
                </a:lnTo>
                <a:lnTo>
                  <a:pt x="3224380" y="558702"/>
                </a:lnTo>
                <a:lnTo>
                  <a:pt x="3220973" y="558800"/>
                </a:lnTo>
                <a:lnTo>
                  <a:pt x="3219447" y="560160"/>
                </a:lnTo>
                <a:close/>
              </a:path>
              <a:path w="4096384" h="836930">
                <a:moveTo>
                  <a:pt x="3224447" y="558758"/>
                </a:moveTo>
                <a:lnTo>
                  <a:pt x="3222990" y="557530"/>
                </a:lnTo>
                <a:lnTo>
                  <a:pt x="3227664" y="557530"/>
                </a:lnTo>
                <a:lnTo>
                  <a:pt x="3224447" y="558758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32543" y="567690"/>
                </a:lnTo>
                <a:lnTo>
                  <a:pt x="3222584" y="561410"/>
                </a:lnTo>
                <a:lnTo>
                  <a:pt x="3224186" y="559007"/>
                </a:lnTo>
                <a:lnTo>
                  <a:pt x="3224324" y="558914"/>
                </a:lnTo>
                <a:lnTo>
                  <a:pt x="3224447" y="558758"/>
                </a:lnTo>
                <a:lnTo>
                  <a:pt x="3227664" y="557530"/>
                </a:lnTo>
                <a:lnTo>
                  <a:pt x="3232573" y="561535"/>
                </a:lnTo>
                <a:lnTo>
                  <a:pt x="3236772" y="565100"/>
                </a:lnTo>
                <a:lnTo>
                  <a:pt x="3239589" y="566420"/>
                </a:lnTo>
                <a:lnTo>
                  <a:pt x="3251733" y="566420"/>
                </a:lnTo>
                <a:lnTo>
                  <a:pt x="3252491" y="568960"/>
                </a:lnTo>
                <a:lnTo>
                  <a:pt x="3235883" y="56896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3261271" y="559816"/>
                </a:moveTo>
                <a:lnTo>
                  <a:pt x="3261878" y="557530"/>
                </a:lnTo>
                <a:lnTo>
                  <a:pt x="3262886" y="557530"/>
                </a:lnTo>
                <a:lnTo>
                  <a:pt x="3263451" y="558241"/>
                </a:lnTo>
                <a:lnTo>
                  <a:pt x="3263531" y="558388"/>
                </a:lnTo>
                <a:lnTo>
                  <a:pt x="3261271" y="559816"/>
                </a:lnTo>
                <a:close/>
              </a:path>
              <a:path w="4096384" h="836930">
                <a:moveTo>
                  <a:pt x="3263555" y="558372"/>
                </a:moveTo>
                <a:lnTo>
                  <a:pt x="3262886" y="557530"/>
                </a:lnTo>
                <a:lnTo>
                  <a:pt x="3264890" y="557530"/>
                </a:lnTo>
                <a:lnTo>
                  <a:pt x="3263555" y="558372"/>
                </a:lnTo>
                <a:close/>
              </a:path>
              <a:path w="4096384" h="836930">
                <a:moveTo>
                  <a:pt x="3288023" y="561340"/>
                </a:moveTo>
                <a:lnTo>
                  <a:pt x="3287866" y="561340"/>
                </a:lnTo>
                <a:lnTo>
                  <a:pt x="3288291" y="557530"/>
                </a:lnTo>
                <a:lnTo>
                  <a:pt x="3291905" y="557530"/>
                </a:lnTo>
                <a:lnTo>
                  <a:pt x="3293539" y="560070"/>
                </a:lnTo>
                <a:lnTo>
                  <a:pt x="3288023" y="561340"/>
                </a:lnTo>
                <a:close/>
              </a:path>
              <a:path w="4096384" h="836930">
                <a:moveTo>
                  <a:pt x="3282818" y="579120"/>
                </a:moveTo>
                <a:lnTo>
                  <a:pt x="3282661" y="568960"/>
                </a:lnTo>
                <a:lnTo>
                  <a:pt x="3292063" y="568960"/>
                </a:lnTo>
                <a:lnTo>
                  <a:pt x="3288127" y="561535"/>
                </a:lnTo>
                <a:lnTo>
                  <a:pt x="3288082" y="561326"/>
                </a:lnTo>
                <a:lnTo>
                  <a:pt x="3293539" y="560070"/>
                </a:lnTo>
                <a:lnTo>
                  <a:pt x="3291905" y="557530"/>
                </a:lnTo>
                <a:lnTo>
                  <a:pt x="3293045" y="557530"/>
                </a:lnTo>
                <a:lnTo>
                  <a:pt x="3293045" y="558800"/>
                </a:lnTo>
                <a:lnTo>
                  <a:pt x="3299426" y="558800"/>
                </a:lnTo>
                <a:lnTo>
                  <a:pt x="3301767" y="561340"/>
                </a:lnTo>
                <a:lnTo>
                  <a:pt x="3326747" y="561340"/>
                </a:lnTo>
                <a:lnTo>
                  <a:pt x="3325436" y="562610"/>
                </a:lnTo>
                <a:lnTo>
                  <a:pt x="3291880" y="562610"/>
                </a:lnTo>
                <a:lnTo>
                  <a:pt x="3296437" y="567690"/>
                </a:lnTo>
                <a:lnTo>
                  <a:pt x="3295737" y="567690"/>
                </a:lnTo>
                <a:lnTo>
                  <a:pt x="3298922" y="570230"/>
                </a:lnTo>
                <a:lnTo>
                  <a:pt x="3290040" y="570230"/>
                </a:lnTo>
                <a:lnTo>
                  <a:pt x="3288368" y="572770"/>
                </a:lnTo>
                <a:lnTo>
                  <a:pt x="3283158" y="572770"/>
                </a:lnTo>
                <a:lnTo>
                  <a:pt x="3282818" y="579120"/>
                </a:lnTo>
                <a:close/>
              </a:path>
              <a:path w="4096384" h="836930">
                <a:moveTo>
                  <a:pt x="3315020" y="560070"/>
                </a:moveTo>
                <a:lnTo>
                  <a:pt x="3314012" y="560070"/>
                </a:lnTo>
                <a:lnTo>
                  <a:pt x="3312512" y="557530"/>
                </a:lnTo>
                <a:lnTo>
                  <a:pt x="3315511" y="557530"/>
                </a:lnTo>
                <a:lnTo>
                  <a:pt x="3315581" y="557791"/>
                </a:lnTo>
                <a:lnTo>
                  <a:pt x="3315479" y="558606"/>
                </a:lnTo>
                <a:lnTo>
                  <a:pt x="3315532" y="558924"/>
                </a:lnTo>
                <a:lnTo>
                  <a:pt x="3315580" y="559215"/>
                </a:lnTo>
                <a:lnTo>
                  <a:pt x="3315020" y="560070"/>
                </a:lnTo>
                <a:close/>
              </a:path>
              <a:path w="4096384" h="836930">
                <a:moveTo>
                  <a:pt x="3315702" y="558241"/>
                </a:moveTo>
                <a:lnTo>
                  <a:pt x="3315511" y="557530"/>
                </a:lnTo>
                <a:lnTo>
                  <a:pt x="3316138" y="557530"/>
                </a:lnTo>
                <a:lnTo>
                  <a:pt x="3315702" y="558241"/>
                </a:lnTo>
                <a:close/>
              </a:path>
              <a:path w="4096384" h="836930">
                <a:moveTo>
                  <a:pt x="3373237" y="560070"/>
                </a:moveTo>
                <a:lnTo>
                  <a:pt x="3370584" y="560070"/>
                </a:lnTo>
                <a:lnTo>
                  <a:pt x="3369781" y="559215"/>
                </a:lnTo>
                <a:lnTo>
                  <a:pt x="3369669" y="557530"/>
                </a:lnTo>
                <a:lnTo>
                  <a:pt x="3376891" y="557530"/>
                </a:lnTo>
                <a:lnTo>
                  <a:pt x="3373237" y="560070"/>
                </a:lnTo>
                <a:close/>
              </a:path>
              <a:path w="4096384" h="836930">
                <a:moveTo>
                  <a:pt x="3513139" y="572770"/>
                </a:moveTo>
                <a:lnTo>
                  <a:pt x="3511149" y="567690"/>
                </a:lnTo>
                <a:lnTo>
                  <a:pt x="3510657" y="565838"/>
                </a:lnTo>
                <a:lnTo>
                  <a:pt x="3510536" y="565100"/>
                </a:lnTo>
                <a:lnTo>
                  <a:pt x="3517148" y="559778"/>
                </a:lnTo>
                <a:lnTo>
                  <a:pt x="3518188" y="558800"/>
                </a:lnTo>
                <a:lnTo>
                  <a:pt x="3522876" y="557530"/>
                </a:lnTo>
                <a:lnTo>
                  <a:pt x="3524556" y="563880"/>
                </a:lnTo>
                <a:lnTo>
                  <a:pt x="3517854" y="563880"/>
                </a:lnTo>
                <a:lnTo>
                  <a:pt x="3513935" y="571269"/>
                </a:lnTo>
                <a:lnTo>
                  <a:pt x="3513811" y="571445"/>
                </a:lnTo>
                <a:lnTo>
                  <a:pt x="3513473" y="571500"/>
                </a:lnTo>
                <a:lnTo>
                  <a:pt x="3513719" y="571677"/>
                </a:lnTo>
                <a:lnTo>
                  <a:pt x="3513139" y="572770"/>
                </a:lnTo>
                <a:close/>
              </a:path>
              <a:path w="4096384" h="836930">
                <a:moveTo>
                  <a:pt x="3524893" y="565150"/>
                </a:moveTo>
                <a:lnTo>
                  <a:pt x="3522876" y="557530"/>
                </a:lnTo>
                <a:lnTo>
                  <a:pt x="3530866" y="557530"/>
                </a:lnTo>
                <a:lnTo>
                  <a:pt x="3533254" y="558800"/>
                </a:lnTo>
                <a:lnTo>
                  <a:pt x="3528930" y="561326"/>
                </a:lnTo>
                <a:lnTo>
                  <a:pt x="3524893" y="565150"/>
                </a:lnTo>
                <a:close/>
              </a:path>
              <a:path w="4096384" h="836930">
                <a:moveTo>
                  <a:pt x="3680438" y="563132"/>
                </a:moveTo>
                <a:lnTo>
                  <a:pt x="3667080" y="557743"/>
                </a:lnTo>
                <a:lnTo>
                  <a:pt x="3667715" y="557530"/>
                </a:lnTo>
                <a:lnTo>
                  <a:pt x="3679259" y="557530"/>
                </a:lnTo>
                <a:lnTo>
                  <a:pt x="3678483" y="559900"/>
                </a:lnTo>
                <a:lnTo>
                  <a:pt x="3678512" y="560168"/>
                </a:lnTo>
                <a:lnTo>
                  <a:pt x="3680503" y="562488"/>
                </a:lnTo>
                <a:lnTo>
                  <a:pt x="3680438" y="563132"/>
                </a:lnTo>
                <a:close/>
              </a:path>
              <a:path w="4096384" h="836930">
                <a:moveTo>
                  <a:pt x="3701135" y="562610"/>
                </a:moveTo>
                <a:lnTo>
                  <a:pt x="3680608" y="562610"/>
                </a:lnTo>
                <a:lnTo>
                  <a:pt x="3680784" y="561340"/>
                </a:lnTo>
                <a:lnTo>
                  <a:pt x="3687980" y="561340"/>
                </a:lnTo>
                <a:lnTo>
                  <a:pt x="3690942" y="560070"/>
                </a:lnTo>
                <a:lnTo>
                  <a:pt x="3690920" y="557530"/>
                </a:lnTo>
                <a:lnTo>
                  <a:pt x="3691908" y="557530"/>
                </a:lnTo>
                <a:lnTo>
                  <a:pt x="3697901" y="558800"/>
                </a:lnTo>
                <a:lnTo>
                  <a:pt x="3700048" y="560070"/>
                </a:lnTo>
                <a:lnTo>
                  <a:pt x="3701135" y="562610"/>
                </a:lnTo>
                <a:close/>
              </a:path>
              <a:path w="4096384" h="836930">
                <a:moveTo>
                  <a:pt x="3770577" y="575310"/>
                </a:moveTo>
                <a:lnTo>
                  <a:pt x="3766267" y="575310"/>
                </a:lnTo>
                <a:lnTo>
                  <a:pt x="3766086" y="575249"/>
                </a:lnTo>
                <a:lnTo>
                  <a:pt x="3770966" y="569863"/>
                </a:lnTo>
                <a:lnTo>
                  <a:pt x="3778686" y="562569"/>
                </a:lnTo>
                <a:lnTo>
                  <a:pt x="3786111" y="557530"/>
                </a:lnTo>
                <a:lnTo>
                  <a:pt x="3789063" y="561326"/>
                </a:lnTo>
                <a:lnTo>
                  <a:pt x="3788890" y="563880"/>
                </a:lnTo>
                <a:lnTo>
                  <a:pt x="3782676" y="563880"/>
                </a:lnTo>
                <a:lnTo>
                  <a:pt x="3782956" y="565150"/>
                </a:lnTo>
                <a:lnTo>
                  <a:pt x="3777162" y="565150"/>
                </a:lnTo>
                <a:lnTo>
                  <a:pt x="3770577" y="575310"/>
                </a:lnTo>
                <a:close/>
              </a:path>
              <a:path w="4096384" h="836930">
                <a:moveTo>
                  <a:pt x="3794700" y="584669"/>
                </a:moveTo>
                <a:lnTo>
                  <a:pt x="3795444" y="579120"/>
                </a:lnTo>
                <a:lnTo>
                  <a:pt x="3793850" y="579120"/>
                </a:lnTo>
                <a:lnTo>
                  <a:pt x="3791341" y="575361"/>
                </a:lnTo>
                <a:lnTo>
                  <a:pt x="3789283" y="570339"/>
                </a:lnTo>
                <a:lnTo>
                  <a:pt x="3789056" y="568939"/>
                </a:lnTo>
                <a:lnTo>
                  <a:pt x="3784876" y="563880"/>
                </a:lnTo>
                <a:lnTo>
                  <a:pt x="3788890" y="563880"/>
                </a:lnTo>
                <a:lnTo>
                  <a:pt x="3789063" y="561326"/>
                </a:lnTo>
                <a:lnTo>
                  <a:pt x="3786111" y="557530"/>
                </a:lnTo>
                <a:lnTo>
                  <a:pt x="3793646" y="557530"/>
                </a:lnTo>
                <a:lnTo>
                  <a:pt x="3794095" y="560070"/>
                </a:lnTo>
                <a:lnTo>
                  <a:pt x="3798286" y="561340"/>
                </a:lnTo>
                <a:lnTo>
                  <a:pt x="3800800" y="562610"/>
                </a:lnTo>
                <a:lnTo>
                  <a:pt x="3816708" y="562610"/>
                </a:lnTo>
                <a:lnTo>
                  <a:pt x="3816087" y="563880"/>
                </a:lnTo>
                <a:lnTo>
                  <a:pt x="3815784" y="565150"/>
                </a:lnTo>
                <a:lnTo>
                  <a:pt x="3801124" y="565150"/>
                </a:lnTo>
                <a:lnTo>
                  <a:pt x="3795809" y="567690"/>
                </a:lnTo>
                <a:lnTo>
                  <a:pt x="3794018" y="571500"/>
                </a:lnTo>
                <a:lnTo>
                  <a:pt x="3793421" y="571500"/>
                </a:lnTo>
                <a:lnTo>
                  <a:pt x="3793421" y="572770"/>
                </a:lnTo>
                <a:lnTo>
                  <a:pt x="3794327" y="572770"/>
                </a:lnTo>
                <a:lnTo>
                  <a:pt x="3801577" y="582930"/>
                </a:lnTo>
                <a:lnTo>
                  <a:pt x="3801291" y="582930"/>
                </a:lnTo>
                <a:lnTo>
                  <a:pt x="3802483" y="584200"/>
                </a:lnTo>
                <a:lnTo>
                  <a:pt x="3797618" y="584200"/>
                </a:lnTo>
                <a:lnTo>
                  <a:pt x="3794700" y="584669"/>
                </a:lnTo>
                <a:close/>
              </a:path>
              <a:path w="4096384" h="836930">
                <a:moveTo>
                  <a:pt x="3948127" y="570230"/>
                </a:moveTo>
                <a:lnTo>
                  <a:pt x="3942274" y="568960"/>
                </a:lnTo>
                <a:lnTo>
                  <a:pt x="3940026" y="563682"/>
                </a:lnTo>
                <a:lnTo>
                  <a:pt x="3937742" y="557530"/>
                </a:lnTo>
                <a:lnTo>
                  <a:pt x="3938576" y="557530"/>
                </a:lnTo>
                <a:lnTo>
                  <a:pt x="3942417" y="561326"/>
                </a:lnTo>
                <a:lnTo>
                  <a:pt x="3948127" y="570230"/>
                </a:lnTo>
                <a:close/>
              </a:path>
              <a:path w="4096384" h="836930">
                <a:moveTo>
                  <a:pt x="3937068" y="589280"/>
                </a:moveTo>
                <a:lnTo>
                  <a:pt x="3921641" y="589280"/>
                </a:lnTo>
                <a:lnTo>
                  <a:pt x="3928346" y="586740"/>
                </a:lnTo>
                <a:lnTo>
                  <a:pt x="3938574" y="576580"/>
                </a:lnTo>
                <a:lnTo>
                  <a:pt x="3938942" y="575675"/>
                </a:lnTo>
                <a:lnTo>
                  <a:pt x="3939044" y="574721"/>
                </a:lnTo>
                <a:lnTo>
                  <a:pt x="3938680" y="570230"/>
                </a:lnTo>
                <a:lnTo>
                  <a:pt x="3948127" y="570230"/>
                </a:lnTo>
                <a:lnTo>
                  <a:pt x="3942417" y="561326"/>
                </a:lnTo>
                <a:lnTo>
                  <a:pt x="3938576" y="557530"/>
                </a:lnTo>
                <a:lnTo>
                  <a:pt x="3944724" y="557530"/>
                </a:lnTo>
                <a:lnTo>
                  <a:pt x="3954518" y="563880"/>
                </a:lnTo>
                <a:lnTo>
                  <a:pt x="3975998" y="563880"/>
                </a:lnTo>
                <a:lnTo>
                  <a:pt x="3976144" y="565150"/>
                </a:lnTo>
                <a:lnTo>
                  <a:pt x="3955985" y="565150"/>
                </a:lnTo>
                <a:lnTo>
                  <a:pt x="3956515" y="567690"/>
                </a:lnTo>
                <a:lnTo>
                  <a:pt x="3958106" y="568960"/>
                </a:lnTo>
                <a:lnTo>
                  <a:pt x="3950819" y="568960"/>
                </a:lnTo>
                <a:lnTo>
                  <a:pt x="3940143" y="577814"/>
                </a:lnTo>
                <a:lnTo>
                  <a:pt x="3936669" y="582797"/>
                </a:lnTo>
                <a:lnTo>
                  <a:pt x="3936782" y="583209"/>
                </a:lnTo>
                <a:lnTo>
                  <a:pt x="3938437" y="585461"/>
                </a:lnTo>
                <a:lnTo>
                  <a:pt x="3937380" y="588118"/>
                </a:lnTo>
                <a:lnTo>
                  <a:pt x="3937068" y="589280"/>
                </a:lnTo>
                <a:close/>
              </a:path>
              <a:path w="4096384" h="836930">
                <a:moveTo>
                  <a:pt x="4032438" y="563880"/>
                </a:moveTo>
                <a:lnTo>
                  <a:pt x="4031122" y="563880"/>
                </a:lnTo>
                <a:lnTo>
                  <a:pt x="4029877" y="561535"/>
                </a:lnTo>
                <a:lnTo>
                  <a:pt x="4029871" y="561018"/>
                </a:lnTo>
                <a:lnTo>
                  <a:pt x="4030938" y="557530"/>
                </a:lnTo>
                <a:lnTo>
                  <a:pt x="4032287" y="557530"/>
                </a:lnTo>
                <a:lnTo>
                  <a:pt x="4033516" y="561018"/>
                </a:lnTo>
                <a:lnTo>
                  <a:pt x="4033538" y="561535"/>
                </a:lnTo>
                <a:lnTo>
                  <a:pt x="4032438" y="563880"/>
                </a:lnTo>
                <a:close/>
              </a:path>
              <a:path w="4096384" h="836930">
                <a:moveTo>
                  <a:pt x="4076089" y="570230"/>
                </a:moveTo>
                <a:lnTo>
                  <a:pt x="4073432" y="570230"/>
                </a:lnTo>
                <a:lnTo>
                  <a:pt x="4067495" y="567690"/>
                </a:lnTo>
                <a:lnTo>
                  <a:pt x="4054085" y="567690"/>
                </a:lnTo>
                <a:lnTo>
                  <a:pt x="4054753" y="563880"/>
                </a:lnTo>
                <a:lnTo>
                  <a:pt x="4032438" y="563880"/>
                </a:lnTo>
                <a:lnTo>
                  <a:pt x="4033538" y="561535"/>
                </a:lnTo>
                <a:lnTo>
                  <a:pt x="4033516" y="561018"/>
                </a:lnTo>
                <a:lnTo>
                  <a:pt x="4032287" y="557530"/>
                </a:lnTo>
                <a:lnTo>
                  <a:pt x="4041777" y="557530"/>
                </a:lnTo>
                <a:lnTo>
                  <a:pt x="4042878" y="559816"/>
                </a:lnTo>
                <a:lnTo>
                  <a:pt x="4042961" y="560168"/>
                </a:lnTo>
                <a:lnTo>
                  <a:pt x="4042017" y="562610"/>
                </a:lnTo>
                <a:lnTo>
                  <a:pt x="4074105" y="562610"/>
                </a:lnTo>
                <a:lnTo>
                  <a:pt x="4074467" y="563682"/>
                </a:lnTo>
                <a:lnTo>
                  <a:pt x="4074845" y="565150"/>
                </a:lnTo>
                <a:lnTo>
                  <a:pt x="4066303" y="565150"/>
                </a:lnTo>
                <a:lnTo>
                  <a:pt x="4065812" y="566420"/>
                </a:lnTo>
                <a:lnTo>
                  <a:pt x="4075156" y="566420"/>
                </a:lnTo>
                <a:lnTo>
                  <a:pt x="4076089" y="570230"/>
                </a:lnTo>
                <a:close/>
              </a:path>
              <a:path w="4096384" h="836930">
                <a:moveTo>
                  <a:pt x="4084238" y="562610"/>
                </a:moveTo>
                <a:lnTo>
                  <a:pt x="4081573" y="558800"/>
                </a:lnTo>
                <a:lnTo>
                  <a:pt x="4083413" y="558800"/>
                </a:lnTo>
                <a:lnTo>
                  <a:pt x="4086104" y="557530"/>
                </a:lnTo>
                <a:lnTo>
                  <a:pt x="4086909" y="558758"/>
                </a:lnTo>
                <a:lnTo>
                  <a:pt x="4086800" y="559096"/>
                </a:lnTo>
                <a:lnTo>
                  <a:pt x="4085776" y="561326"/>
                </a:lnTo>
                <a:lnTo>
                  <a:pt x="4084238" y="562610"/>
                </a:lnTo>
                <a:close/>
              </a:path>
              <a:path w="4096384" h="836930">
                <a:moveTo>
                  <a:pt x="1501437" y="558875"/>
                </a:moveTo>
                <a:lnTo>
                  <a:pt x="1501481" y="557763"/>
                </a:lnTo>
                <a:lnTo>
                  <a:pt x="1501953" y="557597"/>
                </a:lnTo>
                <a:lnTo>
                  <a:pt x="1501437" y="558875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6810" y="594360"/>
                </a:lnTo>
                <a:lnTo>
                  <a:pt x="8823" y="590749"/>
                </a:lnTo>
                <a:lnTo>
                  <a:pt x="8934" y="586740"/>
                </a:lnTo>
                <a:lnTo>
                  <a:pt x="144" y="581741"/>
                </a:lnTo>
                <a:lnTo>
                  <a:pt x="97" y="571384"/>
                </a:lnTo>
                <a:lnTo>
                  <a:pt x="7181" y="562623"/>
                </a:lnTo>
                <a:lnTo>
                  <a:pt x="11278" y="560070"/>
                </a:lnTo>
                <a:lnTo>
                  <a:pt x="19843" y="557621"/>
                </a:lnTo>
                <a:lnTo>
                  <a:pt x="14971" y="563880"/>
                </a:lnTo>
                <a:lnTo>
                  <a:pt x="18892" y="565179"/>
                </a:lnTo>
                <a:lnTo>
                  <a:pt x="21840" y="566420"/>
                </a:lnTo>
                <a:lnTo>
                  <a:pt x="24739" y="566420"/>
                </a:lnTo>
                <a:lnTo>
                  <a:pt x="25170" y="568960"/>
                </a:lnTo>
                <a:lnTo>
                  <a:pt x="12790" y="568960"/>
                </a:lnTo>
                <a:lnTo>
                  <a:pt x="11913" y="570174"/>
                </a:lnTo>
                <a:lnTo>
                  <a:pt x="12031" y="570585"/>
                </a:lnTo>
                <a:lnTo>
                  <a:pt x="13568" y="574040"/>
                </a:lnTo>
                <a:lnTo>
                  <a:pt x="4903" y="574040"/>
                </a:lnTo>
                <a:lnTo>
                  <a:pt x="5016" y="577850"/>
                </a:lnTo>
                <a:lnTo>
                  <a:pt x="9813" y="584200"/>
                </a:lnTo>
                <a:lnTo>
                  <a:pt x="22310" y="584200"/>
                </a:lnTo>
                <a:lnTo>
                  <a:pt x="22590" y="585167"/>
                </a:lnTo>
                <a:lnTo>
                  <a:pt x="22714" y="585743"/>
                </a:lnTo>
                <a:lnTo>
                  <a:pt x="22848" y="586740"/>
                </a:lnTo>
                <a:lnTo>
                  <a:pt x="13375" y="590517"/>
                </a:lnTo>
                <a:lnTo>
                  <a:pt x="18323" y="593090"/>
                </a:lnTo>
                <a:lnTo>
                  <a:pt x="45866" y="593090"/>
                </a:lnTo>
                <a:lnTo>
                  <a:pt x="46479" y="594360"/>
                </a:lnTo>
                <a:close/>
              </a:path>
              <a:path w="4096384" h="836930">
                <a:moveTo>
                  <a:pt x="3668540" y="568960"/>
                </a:moveTo>
                <a:lnTo>
                  <a:pt x="3652105" y="568960"/>
                </a:lnTo>
                <a:lnTo>
                  <a:pt x="3655287" y="567690"/>
                </a:lnTo>
                <a:lnTo>
                  <a:pt x="3660606" y="565179"/>
                </a:lnTo>
                <a:lnTo>
                  <a:pt x="3654104" y="562111"/>
                </a:lnTo>
                <a:lnTo>
                  <a:pt x="3667080" y="557743"/>
                </a:lnTo>
                <a:lnTo>
                  <a:pt x="3680438" y="563132"/>
                </a:lnTo>
                <a:lnTo>
                  <a:pt x="3680293" y="563880"/>
                </a:lnTo>
                <a:lnTo>
                  <a:pt x="3681000" y="564552"/>
                </a:lnTo>
                <a:lnTo>
                  <a:pt x="3681054" y="564681"/>
                </a:lnTo>
                <a:lnTo>
                  <a:pt x="3680330" y="565150"/>
                </a:lnTo>
                <a:lnTo>
                  <a:pt x="3666027" y="565150"/>
                </a:lnTo>
                <a:lnTo>
                  <a:pt x="3668540" y="568960"/>
                </a:lnTo>
                <a:close/>
              </a:path>
              <a:path w="4096384" h="836930">
                <a:moveTo>
                  <a:pt x="1463033" y="558800"/>
                </a:moveTo>
                <a:lnTo>
                  <a:pt x="1461913" y="558800"/>
                </a:lnTo>
                <a:lnTo>
                  <a:pt x="1463215" y="557763"/>
                </a:lnTo>
                <a:lnTo>
                  <a:pt x="1463033" y="558800"/>
                </a:lnTo>
                <a:close/>
              </a:path>
              <a:path w="4096384" h="836930">
                <a:moveTo>
                  <a:pt x="1498868" y="563880"/>
                </a:moveTo>
                <a:lnTo>
                  <a:pt x="1489238" y="563880"/>
                </a:lnTo>
                <a:lnTo>
                  <a:pt x="1489147" y="562111"/>
                </a:lnTo>
                <a:lnTo>
                  <a:pt x="1501402" y="557791"/>
                </a:lnTo>
                <a:lnTo>
                  <a:pt x="1501324" y="559096"/>
                </a:lnTo>
                <a:lnTo>
                  <a:pt x="1498868" y="56388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1004029" y="558033"/>
                </a:lnTo>
                <a:lnTo>
                  <a:pt x="1004494" y="558496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436272" y="560070"/>
                </a:moveTo>
                <a:lnTo>
                  <a:pt x="1436272" y="558079"/>
                </a:lnTo>
                <a:lnTo>
                  <a:pt x="1437654" y="559778"/>
                </a:lnTo>
                <a:lnTo>
                  <a:pt x="1436272" y="560070"/>
                </a:lnTo>
                <a:close/>
              </a:path>
              <a:path w="4096384" h="836930">
                <a:moveTo>
                  <a:pt x="3315694" y="559040"/>
                </a:moveTo>
                <a:lnTo>
                  <a:pt x="3315464" y="558875"/>
                </a:lnTo>
                <a:lnTo>
                  <a:pt x="3315702" y="558241"/>
                </a:lnTo>
                <a:lnTo>
                  <a:pt x="3315826" y="558702"/>
                </a:lnTo>
                <a:lnTo>
                  <a:pt x="3315694" y="559040"/>
                </a:lnTo>
                <a:close/>
              </a:path>
              <a:path w="4096384" h="836930">
                <a:moveTo>
                  <a:pt x="1417663" y="561340"/>
                </a:moveTo>
                <a:lnTo>
                  <a:pt x="1395204" y="561340"/>
                </a:lnTo>
                <a:lnTo>
                  <a:pt x="1396448" y="558322"/>
                </a:lnTo>
                <a:lnTo>
                  <a:pt x="1396581" y="558800"/>
                </a:lnTo>
                <a:lnTo>
                  <a:pt x="1404423" y="558800"/>
                </a:lnTo>
                <a:lnTo>
                  <a:pt x="1404423" y="560070"/>
                </a:lnTo>
                <a:lnTo>
                  <a:pt x="1417353" y="560070"/>
                </a:lnTo>
                <a:lnTo>
                  <a:pt x="1417701" y="560703"/>
                </a:lnTo>
                <a:lnTo>
                  <a:pt x="1417663" y="561340"/>
                </a:lnTo>
                <a:close/>
              </a:path>
              <a:path w="4096384" h="836930">
                <a:moveTo>
                  <a:pt x="876736" y="560070"/>
                </a:moveTo>
                <a:lnTo>
                  <a:pt x="876736" y="558334"/>
                </a:lnTo>
                <a:lnTo>
                  <a:pt x="877680" y="558573"/>
                </a:lnTo>
                <a:lnTo>
                  <a:pt x="877577" y="558924"/>
                </a:lnTo>
                <a:lnTo>
                  <a:pt x="876736" y="560070"/>
                </a:lnTo>
                <a:close/>
              </a:path>
              <a:path w="4096384" h="836930">
                <a:moveTo>
                  <a:pt x="3263377" y="560070"/>
                </a:moveTo>
                <a:lnTo>
                  <a:pt x="3261203" y="560070"/>
                </a:lnTo>
                <a:lnTo>
                  <a:pt x="3261330" y="559778"/>
                </a:lnTo>
                <a:lnTo>
                  <a:pt x="3263555" y="558372"/>
                </a:lnTo>
                <a:lnTo>
                  <a:pt x="3263862" y="558758"/>
                </a:lnTo>
                <a:lnTo>
                  <a:pt x="3263774" y="559096"/>
                </a:lnTo>
                <a:lnTo>
                  <a:pt x="3263377" y="56007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4568" y="558570"/>
                </a:lnTo>
                <a:lnTo>
                  <a:pt x="1004773" y="558492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5915" y="558800"/>
                </a:moveTo>
                <a:lnTo>
                  <a:pt x="3401" y="558800"/>
                </a:lnTo>
                <a:lnTo>
                  <a:pt x="4502" y="558496"/>
                </a:lnTo>
                <a:lnTo>
                  <a:pt x="5915" y="55880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3962" y="558800"/>
                </a:lnTo>
                <a:lnTo>
                  <a:pt x="1004568" y="558570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1913998" y="562610"/>
                </a:moveTo>
                <a:lnTo>
                  <a:pt x="1912932" y="558573"/>
                </a:lnTo>
                <a:lnTo>
                  <a:pt x="1913160" y="558800"/>
                </a:lnTo>
                <a:lnTo>
                  <a:pt x="1919191" y="558800"/>
                </a:lnTo>
                <a:lnTo>
                  <a:pt x="1917351" y="561340"/>
                </a:lnTo>
                <a:lnTo>
                  <a:pt x="1913998" y="562610"/>
                </a:lnTo>
                <a:close/>
              </a:path>
              <a:path w="4096384" h="836930">
                <a:moveTo>
                  <a:pt x="881595" y="560070"/>
                </a:moveTo>
                <a:lnTo>
                  <a:pt x="876736" y="560070"/>
                </a:lnTo>
                <a:lnTo>
                  <a:pt x="877810" y="558606"/>
                </a:lnTo>
                <a:lnTo>
                  <a:pt x="878576" y="558800"/>
                </a:lnTo>
                <a:lnTo>
                  <a:pt x="881595" y="560070"/>
                </a:lnTo>
                <a:close/>
              </a:path>
              <a:path w="4096384" h="836930">
                <a:moveTo>
                  <a:pt x="1696923" y="563880"/>
                </a:moveTo>
                <a:lnTo>
                  <a:pt x="1697834" y="558702"/>
                </a:lnTo>
                <a:lnTo>
                  <a:pt x="1699097" y="560070"/>
                </a:lnTo>
                <a:lnTo>
                  <a:pt x="1705972" y="560070"/>
                </a:lnTo>
                <a:lnTo>
                  <a:pt x="1696923" y="563880"/>
                </a:lnTo>
                <a:close/>
              </a:path>
              <a:path w="4096384" h="836930">
                <a:moveTo>
                  <a:pt x="3224187" y="559006"/>
                </a:moveTo>
                <a:lnTo>
                  <a:pt x="3224339" y="558800"/>
                </a:lnTo>
                <a:lnTo>
                  <a:pt x="3224187" y="559006"/>
                </a:lnTo>
                <a:close/>
              </a:path>
              <a:path w="4096384" h="836930">
                <a:moveTo>
                  <a:pt x="260515" y="565100"/>
                </a:moveTo>
                <a:lnTo>
                  <a:pt x="257020" y="558800"/>
                </a:lnTo>
                <a:lnTo>
                  <a:pt x="262542" y="561476"/>
                </a:lnTo>
                <a:lnTo>
                  <a:pt x="268249" y="563880"/>
                </a:lnTo>
                <a:lnTo>
                  <a:pt x="260515" y="56510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60542" y="565150"/>
                </a:lnTo>
                <a:lnTo>
                  <a:pt x="268249" y="563880"/>
                </a:lnTo>
                <a:lnTo>
                  <a:pt x="262191" y="561326"/>
                </a:lnTo>
                <a:lnTo>
                  <a:pt x="257020" y="558800"/>
                </a:lnTo>
                <a:lnTo>
                  <a:pt x="278529" y="558800"/>
                </a:lnTo>
                <a:lnTo>
                  <a:pt x="277802" y="560070"/>
                </a:lnTo>
                <a:lnTo>
                  <a:pt x="294582" y="560070"/>
                </a:lnTo>
                <a:lnTo>
                  <a:pt x="295876" y="561340"/>
                </a:lnTo>
                <a:lnTo>
                  <a:pt x="282831" y="561340"/>
                </a:lnTo>
                <a:lnTo>
                  <a:pt x="283881" y="562610"/>
                </a:lnTo>
                <a:lnTo>
                  <a:pt x="274286" y="562610"/>
                </a:lnTo>
                <a:lnTo>
                  <a:pt x="272106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358099" y="566420"/>
                </a:moveTo>
                <a:lnTo>
                  <a:pt x="350890" y="566420"/>
                </a:lnTo>
                <a:lnTo>
                  <a:pt x="353738" y="558800"/>
                </a:lnTo>
                <a:lnTo>
                  <a:pt x="354805" y="559900"/>
                </a:lnTo>
                <a:lnTo>
                  <a:pt x="354576" y="560070"/>
                </a:lnTo>
                <a:lnTo>
                  <a:pt x="354969" y="560070"/>
                </a:lnTo>
                <a:lnTo>
                  <a:pt x="357434" y="562612"/>
                </a:lnTo>
                <a:lnTo>
                  <a:pt x="358822" y="563782"/>
                </a:lnTo>
                <a:lnTo>
                  <a:pt x="358715" y="564552"/>
                </a:lnTo>
                <a:lnTo>
                  <a:pt x="358099" y="566420"/>
                </a:lnTo>
                <a:close/>
              </a:path>
              <a:path w="4096384" h="836930">
                <a:moveTo>
                  <a:pt x="354805" y="559900"/>
                </a:moveTo>
                <a:lnTo>
                  <a:pt x="353738" y="558800"/>
                </a:lnTo>
                <a:lnTo>
                  <a:pt x="356295" y="558800"/>
                </a:lnTo>
                <a:lnTo>
                  <a:pt x="354805" y="559900"/>
                </a:lnTo>
                <a:close/>
              </a:path>
              <a:path w="4096384" h="836930">
                <a:moveTo>
                  <a:pt x="437555" y="565150"/>
                </a:moveTo>
                <a:lnTo>
                  <a:pt x="433997" y="565150"/>
                </a:lnTo>
                <a:lnTo>
                  <a:pt x="433026" y="563880"/>
                </a:lnTo>
                <a:lnTo>
                  <a:pt x="433531" y="563880"/>
                </a:lnTo>
                <a:lnTo>
                  <a:pt x="436045" y="558800"/>
                </a:lnTo>
                <a:lnTo>
                  <a:pt x="438377" y="561326"/>
                </a:lnTo>
                <a:lnTo>
                  <a:pt x="439902" y="563880"/>
                </a:lnTo>
                <a:lnTo>
                  <a:pt x="437555" y="565150"/>
                </a:lnTo>
                <a:close/>
              </a:path>
              <a:path w="4096384" h="836930">
                <a:moveTo>
                  <a:pt x="435820" y="579120"/>
                </a:moveTo>
                <a:lnTo>
                  <a:pt x="419616" y="579120"/>
                </a:lnTo>
                <a:lnTo>
                  <a:pt x="425313" y="577850"/>
                </a:lnTo>
                <a:lnTo>
                  <a:pt x="426655" y="577850"/>
                </a:lnTo>
                <a:lnTo>
                  <a:pt x="432188" y="572770"/>
                </a:lnTo>
                <a:lnTo>
                  <a:pt x="432506" y="571560"/>
                </a:lnTo>
                <a:lnTo>
                  <a:pt x="432863" y="567690"/>
                </a:lnTo>
                <a:lnTo>
                  <a:pt x="439902" y="563880"/>
                </a:lnTo>
                <a:lnTo>
                  <a:pt x="438377" y="561326"/>
                </a:lnTo>
                <a:lnTo>
                  <a:pt x="436045" y="558800"/>
                </a:lnTo>
                <a:lnTo>
                  <a:pt x="439253" y="558800"/>
                </a:lnTo>
                <a:lnTo>
                  <a:pt x="442920" y="565150"/>
                </a:lnTo>
                <a:lnTo>
                  <a:pt x="445465" y="565150"/>
                </a:lnTo>
                <a:lnTo>
                  <a:pt x="441846" y="568898"/>
                </a:lnTo>
                <a:lnTo>
                  <a:pt x="441723" y="569642"/>
                </a:lnTo>
                <a:lnTo>
                  <a:pt x="441668" y="570230"/>
                </a:lnTo>
                <a:lnTo>
                  <a:pt x="438225" y="570230"/>
                </a:lnTo>
                <a:lnTo>
                  <a:pt x="432692" y="576580"/>
                </a:lnTo>
                <a:lnTo>
                  <a:pt x="433026" y="576580"/>
                </a:lnTo>
                <a:lnTo>
                  <a:pt x="435820" y="579120"/>
                </a:lnTo>
                <a:close/>
              </a:path>
              <a:path w="4096384" h="836930">
                <a:moveTo>
                  <a:pt x="803819" y="576580"/>
                </a:moveTo>
                <a:lnTo>
                  <a:pt x="804086" y="570501"/>
                </a:lnTo>
                <a:lnTo>
                  <a:pt x="804210" y="568898"/>
                </a:lnTo>
                <a:lnTo>
                  <a:pt x="810020" y="562610"/>
                </a:lnTo>
                <a:lnTo>
                  <a:pt x="816725" y="558800"/>
                </a:lnTo>
                <a:lnTo>
                  <a:pt x="816725" y="568960"/>
                </a:lnTo>
                <a:lnTo>
                  <a:pt x="810024" y="568960"/>
                </a:lnTo>
                <a:lnTo>
                  <a:pt x="810354" y="570230"/>
                </a:lnTo>
                <a:lnTo>
                  <a:pt x="809850" y="570230"/>
                </a:lnTo>
                <a:lnTo>
                  <a:pt x="803819" y="576580"/>
                </a:lnTo>
                <a:close/>
              </a:path>
              <a:path w="4096384" h="836930">
                <a:moveTo>
                  <a:pt x="862737" y="577850"/>
                </a:moveTo>
                <a:lnTo>
                  <a:pt x="852958" y="577850"/>
                </a:lnTo>
                <a:lnTo>
                  <a:pt x="854391" y="574167"/>
                </a:lnTo>
                <a:lnTo>
                  <a:pt x="854323" y="573742"/>
                </a:lnTo>
                <a:lnTo>
                  <a:pt x="853433" y="571500"/>
                </a:lnTo>
                <a:lnTo>
                  <a:pt x="843486" y="567732"/>
                </a:lnTo>
                <a:lnTo>
                  <a:pt x="843375" y="558800"/>
                </a:lnTo>
                <a:lnTo>
                  <a:pt x="850918" y="560070"/>
                </a:lnTo>
                <a:lnTo>
                  <a:pt x="874891" y="560070"/>
                </a:lnTo>
                <a:lnTo>
                  <a:pt x="875561" y="561340"/>
                </a:lnTo>
                <a:lnTo>
                  <a:pt x="850918" y="561340"/>
                </a:lnTo>
                <a:lnTo>
                  <a:pt x="850250" y="565150"/>
                </a:lnTo>
                <a:lnTo>
                  <a:pt x="863021" y="565150"/>
                </a:lnTo>
                <a:lnTo>
                  <a:pt x="863490" y="567690"/>
                </a:lnTo>
                <a:lnTo>
                  <a:pt x="857126" y="567690"/>
                </a:lnTo>
                <a:lnTo>
                  <a:pt x="858127" y="572770"/>
                </a:lnTo>
                <a:lnTo>
                  <a:pt x="860308" y="576580"/>
                </a:lnTo>
                <a:lnTo>
                  <a:pt x="861814" y="576580"/>
                </a:lnTo>
                <a:lnTo>
                  <a:pt x="862737" y="577850"/>
                </a:lnTo>
                <a:close/>
              </a:path>
              <a:path w="4096384" h="836930">
                <a:moveTo>
                  <a:pt x="850918" y="560070"/>
                </a:moveTo>
                <a:lnTo>
                  <a:pt x="843375" y="558800"/>
                </a:lnTo>
                <a:lnTo>
                  <a:pt x="850584" y="558800"/>
                </a:lnTo>
                <a:lnTo>
                  <a:pt x="850918" y="560070"/>
                </a:lnTo>
                <a:close/>
              </a:path>
              <a:path w="4096384" h="836930">
                <a:moveTo>
                  <a:pt x="897853" y="560070"/>
                </a:moveTo>
                <a:lnTo>
                  <a:pt x="897771" y="558924"/>
                </a:lnTo>
                <a:lnTo>
                  <a:pt x="897853" y="560070"/>
                </a:lnTo>
                <a:close/>
              </a:path>
              <a:path w="4096384" h="836930">
                <a:moveTo>
                  <a:pt x="910759" y="567690"/>
                </a:moveTo>
                <a:lnTo>
                  <a:pt x="895005" y="567690"/>
                </a:lnTo>
                <a:lnTo>
                  <a:pt x="896681" y="566420"/>
                </a:lnTo>
                <a:lnTo>
                  <a:pt x="896319" y="562766"/>
                </a:lnTo>
                <a:lnTo>
                  <a:pt x="896195" y="561326"/>
                </a:lnTo>
                <a:lnTo>
                  <a:pt x="897734" y="560160"/>
                </a:lnTo>
                <a:lnTo>
                  <a:pt x="897853" y="558800"/>
                </a:lnTo>
                <a:lnTo>
                  <a:pt x="903550" y="558800"/>
                </a:lnTo>
                <a:lnTo>
                  <a:pt x="901206" y="560070"/>
                </a:lnTo>
                <a:lnTo>
                  <a:pt x="902384" y="560070"/>
                </a:lnTo>
                <a:lnTo>
                  <a:pt x="905737" y="566420"/>
                </a:lnTo>
                <a:lnTo>
                  <a:pt x="912435" y="566420"/>
                </a:lnTo>
                <a:lnTo>
                  <a:pt x="910759" y="567690"/>
                </a:lnTo>
                <a:close/>
              </a:path>
              <a:path w="4096384" h="836930">
                <a:moveTo>
                  <a:pt x="938279" y="559501"/>
                </a:moveTo>
                <a:lnTo>
                  <a:pt x="937729" y="559311"/>
                </a:lnTo>
                <a:lnTo>
                  <a:pt x="938417" y="558800"/>
                </a:lnTo>
                <a:lnTo>
                  <a:pt x="938279" y="559501"/>
                </a:lnTo>
                <a:close/>
              </a:path>
              <a:path w="4096384" h="836930">
                <a:moveTo>
                  <a:pt x="943616" y="561340"/>
                </a:moveTo>
                <a:lnTo>
                  <a:pt x="938301" y="559508"/>
                </a:lnTo>
                <a:lnTo>
                  <a:pt x="938316" y="559311"/>
                </a:lnTo>
                <a:lnTo>
                  <a:pt x="938417" y="558800"/>
                </a:lnTo>
                <a:lnTo>
                  <a:pt x="943453" y="558800"/>
                </a:lnTo>
                <a:lnTo>
                  <a:pt x="943575" y="561018"/>
                </a:lnTo>
                <a:lnTo>
                  <a:pt x="943616" y="561340"/>
                </a:lnTo>
                <a:close/>
              </a:path>
              <a:path w="4096384" h="836930">
                <a:moveTo>
                  <a:pt x="944959" y="567690"/>
                </a:moveTo>
                <a:lnTo>
                  <a:pt x="942444" y="567690"/>
                </a:lnTo>
                <a:lnTo>
                  <a:pt x="944454" y="558800"/>
                </a:lnTo>
                <a:lnTo>
                  <a:pt x="944121" y="561340"/>
                </a:lnTo>
                <a:lnTo>
                  <a:pt x="949483" y="562610"/>
                </a:lnTo>
                <a:lnTo>
                  <a:pt x="951664" y="566420"/>
                </a:lnTo>
                <a:lnTo>
                  <a:pt x="944959" y="567690"/>
                </a:lnTo>
                <a:close/>
              </a:path>
              <a:path w="4096384" h="836930">
                <a:moveTo>
                  <a:pt x="953170" y="567690"/>
                </a:moveTo>
                <a:lnTo>
                  <a:pt x="944959" y="567690"/>
                </a:lnTo>
                <a:lnTo>
                  <a:pt x="951664" y="566420"/>
                </a:lnTo>
                <a:lnTo>
                  <a:pt x="949483" y="562610"/>
                </a:lnTo>
                <a:lnTo>
                  <a:pt x="944121" y="561340"/>
                </a:lnTo>
                <a:lnTo>
                  <a:pt x="944454" y="558800"/>
                </a:lnTo>
                <a:lnTo>
                  <a:pt x="947977" y="558800"/>
                </a:lnTo>
                <a:lnTo>
                  <a:pt x="960045" y="562610"/>
                </a:lnTo>
                <a:lnTo>
                  <a:pt x="961149" y="566420"/>
                </a:lnTo>
                <a:lnTo>
                  <a:pt x="952999" y="566420"/>
                </a:lnTo>
                <a:lnTo>
                  <a:pt x="953170" y="56769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7690"/>
                </a:lnTo>
                <a:lnTo>
                  <a:pt x="1120298" y="565150"/>
                </a:lnTo>
                <a:lnTo>
                  <a:pt x="1119957" y="565150"/>
                </a:lnTo>
                <a:lnTo>
                  <a:pt x="1124488" y="558800"/>
                </a:lnTo>
                <a:lnTo>
                  <a:pt x="1125265" y="564681"/>
                </a:lnTo>
                <a:lnTo>
                  <a:pt x="1125156" y="567690"/>
                </a:lnTo>
                <a:lnTo>
                  <a:pt x="1124986" y="567690"/>
                </a:lnTo>
                <a:lnTo>
                  <a:pt x="1125074" y="567855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452486" y="565150"/>
                </a:moveTo>
                <a:lnTo>
                  <a:pt x="1443979" y="565150"/>
                </a:lnTo>
                <a:lnTo>
                  <a:pt x="1443781" y="565013"/>
                </a:lnTo>
                <a:lnTo>
                  <a:pt x="1450016" y="558800"/>
                </a:lnTo>
                <a:lnTo>
                  <a:pt x="1449682" y="560070"/>
                </a:lnTo>
                <a:lnTo>
                  <a:pt x="1454414" y="560070"/>
                </a:lnTo>
                <a:lnTo>
                  <a:pt x="1452486" y="565150"/>
                </a:lnTo>
                <a:close/>
              </a:path>
              <a:path w="4096384" h="836930">
                <a:moveTo>
                  <a:pt x="1453906" y="560070"/>
                </a:moveTo>
                <a:lnTo>
                  <a:pt x="1449682" y="560070"/>
                </a:lnTo>
                <a:lnTo>
                  <a:pt x="1450016" y="558800"/>
                </a:lnTo>
                <a:lnTo>
                  <a:pt x="1452474" y="558800"/>
                </a:lnTo>
                <a:lnTo>
                  <a:pt x="1453906" y="560070"/>
                </a:lnTo>
                <a:close/>
              </a:path>
              <a:path w="4096384" h="836930">
                <a:moveTo>
                  <a:pt x="1538687" y="565150"/>
                </a:moveTo>
                <a:lnTo>
                  <a:pt x="1535839" y="565150"/>
                </a:lnTo>
                <a:lnTo>
                  <a:pt x="1535792" y="564804"/>
                </a:lnTo>
                <a:lnTo>
                  <a:pt x="1535668" y="558800"/>
                </a:lnTo>
                <a:lnTo>
                  <a:pt x="1536176" y="559215"/>
                </a:lnTo>
                <a:lnTo>
                  <a:pt x="1536513" y="563880"/>
                </a:lnTo>
                <a:lnTo>
                  <a:pt x="1541876" y="563880"/>
                </a:lnTo>
                <a:lnTo>
                  <a:pt x="1538687" y="565150"/>
                </a:lnTo>
                <a:close/>
              </a:path>
              <a:path w="4096384" h="836930">
                <a:moveTo>
                  <a:pt x="1536176" y="559215"/>
                </a:moveTo>
                <a:lnTo>
                  <a:pt x="1535668" y="558800"/>
                </a:lnTo>
                <a:lnTo>
                  <a:pt x="1536146" y="558800"/>
                </a:lnTo>
                <a:lnTo>
                  <a:pt x="1536176" y="559215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72710" y="558800"/>
                </a:lnTo>
                <a:lnTo>
                  <a:pt x="1575728" y="55880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663552" y="561476"/>
                </a:moveTo>
                <a:lnTo>
                  <a:pt x="1661551" y="558800"/>
                </a:lnTo>
                <a:lnTo>
                  <a:pt x="1663562" y="561340"/>
                </a:lnTo>
                <a:lnTo>
                  <a:pt x="1663732" y="561340"/>
                </a:lnTo>
                <a:lnTo>
                  <a:pt x="1663552" y="561476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64400" y="562610"/>
                </a:lnTo>
                <a:lnTo>
                  <a:pt x="1663597" y="561535"/>
                </a:lnTo>
                <a:lnTo>
                  <a:pt x="1663732" y="561340"/>
                </a:lnTo>
                <a:lnTo>
                  <a:pt x="1663551" y="561326"/>
                </a:lnTo>
                <a:lnTo>
                  <a:pt x="1661551" y="558800"/>
                </a:lnTo>
                <a:lnTo>
                  <a:pt x="1674627" y="558800"/>
                </a:lnTo>
                <a:lnTo>
                  <a:pt x="1674294" y="560070"/>
                </a:lnTo>
                <a:lnTo>
                  <a:pt x="1674627" y="56007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4294" y="560070"/>
                </a:lnTo>
                <a:lnTo>
                  <a:pt x="1674627" y="558800"/>
                </a:lnTo>
                <a:lnTo>
                  <a:pt x="1675235" y="558800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6922" y="559508"/>
                </a:moveTo>
                <a:lnTo>
                  <a:pt x="1675800" y="558800"/>
                </a:lnTo>
                <a:lnTo>
                  <a:pt x="1679820" y="558800"/>
                </a:lnTo>
                <a:lnTo>
                  <a:pt x="1676922" y="559508"/>
                </a:lnTo>
                <a:close/>
              </a:path>
              <a:path w="4096384" h="836930">
                <a:moveTo>
                  <a:pt x="1856335" y="562610"/>
                </a:moveTo>
                <a:lnTo>
                  <a:pt x="1853312" y="562610"/>
                </a:lnTo>
                <a:lnTo>
                  <a:pt x="1864882" y="558800"/>
                </a:lnTo>
                <a:lnTo>
                  <a:pt x="1865053" y="558800"/>
                </a:lnTo>
                <a:lnTo>
                  <a:pt x="1865721" y="561340"/>
                </a:lnTo>
                <a:lnTo>
                  <a:pt x="1857510" y="561340"/>
                </a:lnTo>
                <a:lnTo>
                  <a:pt x="1856335" y="562610"/>
                </a:lnTo>
                <a:close/>
              </a:path>
              <a:path w="4096384" h="836930">
                <a:moveTo>
                  <a:pt x="1879831" y="567690"/>
                </a:moveTo>
                <a:lnTo>
                  <a:pt x="1870913" y="567690"/>
                </a:lnTo>
                <a:lnTo>
                  <a:pt x="1876780" y="565150"/>
                </a:lnTo>
                <a:lnTo>
                  <a:pt x="1867227" y="562610"/>
                </a:lnTo>
                <a:lnTo>
                  <a:pt x="1866055" y="562610"/>
                </a:lnTo>
                <a:lnTo>
                  <a:pt x="1865053" y="558800"/>
                </a:lnTo>
                <a:lnTo>
                  <a:pt x="1873513" y="558800"/>
                </a:lnTo>
                <a:lnTo>
                  <a:pt x="1870913" y="560070"/>
                </a:lnTo>
                <a:lnTo>
                  <a:pt x="1876131" y="562623"/>
                </a:lnTo>
                <a:lnTo>
                  <a:pt x="1878226" y="564112"/>
                </a:lnTo>
                <a:lnTo>
                  <a:pt x="1879831" y="567690"/>
                </a:lnTo>
                <a:close/>
              </a:path>
              <a:path w="4096384" h="836930">
                <a:moveTo>
                  <a:pt x="1949697" y="568960"/>
                </a:moveTo>
                <a:lnTo>
                  <a:pt x="1949363" y="568960"/>
                </a:lnTo>
                <a:lnTo>
                  <a:pt x="1946181" y="558800"/>
                </a:lnTo>
                <a:lnTo>
                  <a:pt x="1956127" y="567690"/>
                </a:lnTo>
                <a:lnTo>
                  <a:pt x="1950535" y="567690"/>
                </a:lnTo>
                <a:lnTo>
                  <a:pt x="1949697" y="56896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1957581" y="568960"/>
                </a:lnTo>
                <a:lnTo>
                  <a:pt x="1946181" y="558800"/>
                </a:lnTo>
                <a:lnTo>
                  <a:pt x="1956193" y="558800"/>
                </a:lnTo>
                <a:lnTo>
                  <a:pt x="1953050" y="562610"/>
                </a:lnTo>
                <a:lnTo>
                  <a:pt x="1990268" y="562610"/>
                </a:lnTo>
                <a:lnTo>
                  <a:pt x="1988925" y="567690"/>
                </a:lnTo>
                <a:lnTo>
                  <a:pt x="2003678" y="56769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074578" y="571500"/>
                </a:moveTo>
                <a:lnTo>
                  <a:pt x="2071062" y="568960"/>
                </a:lnTo>
                <a:lnTo>
                  <a:pt x="2066701" y="568960"/>
                </a:lnTo>
                <a:lnTo>
                  <a:pt x="2074578" y="558800"/>
                </a:lnTo>
                <a:lnTo>
                  <a:pt x="2074578" y="571500"/>
                </a:lnTo>
                <a:close/>
              </a:path>
              <a:path w="4096384" h="836930">
                <a:moveTo>
                  <a:pt x="2076425" y="571500"/>
                </a:moveTo>
                <a:lnTo>
                  <a:pt x="2074578" y="571500"/>
                </a:lnTo>
                <a:lnTo>
                  <a:pt x="2074578" y="558800"/>
                </a:lnTo>
                <a:lnTo>
                  <a:pt x="2075416" y="558800"/>
                </a:lnTo>
                <a:lnTo>
                  <a:pt x="2077433" y="560070"/>
                </a:lnTo>
                <a:lnTo>
                  <a:pt x="2087924" y="560070"/>
                </a:lnTo>
                <a:lnTo>
                  <a:pt x="2085978" y="562610"/>
                </a:lnTo>
                <a:lnTo>
                  <a:pt x="2083968" y="562610"/>
                </a:lnTo>
                <a:lnTo>
                  <a:pt x="2081624" y="567690"/>
                </a:lnTo>
                <a:lnTo>
                  <a:pt x="2097345" y="567690"/>
                </a:lnTo>
                <a:lnTo>
                  <a:pt x="2098484" y="570230"/>
                </a:lnTo>
                <a:lnTo>
                  <a:pt x="2078101" y="570230"/>
                </a:lnTo>
                <a:lnTo>
                  <a:pt x="2076425" y="571500"/>
                </a:lnTo>
                <a:close/>
              </a:path>
              <a:path w="4096384" h="836930">
                <a:moveTo>
                  <a:pt x="2099054" y="571500"/>
                </a:moveTo>
                <a:lnTo>
                  <a:pt x="2096390" y="565561"/>
                </a:lnTo>
                <a:lnTo>
                  <a:pt x="2096268" y="565100"/>
                </a:lnTo>
                <a:lnTo>
                  <a:pt x="2104253" y="558800"/>
                </a:lnTo>
                <a:lnTo>
                  <a:pt x="2107101" y="558800"/>
                </a:lnTo>
                <a:lnTo>
                  <a:pt x="2107419" y="560009"/>
                </a:lnTo>
                <a:lnTo>
                  <a:pt x="2107377" y="560168"/>
                </a:lnTo>
                <a:lnTo>
                  <a:pt x="2105929" y="562610"/>
                </a:lnTo>
                <a:lnTo>
                  <a:pt x="2106263" y="562610"/>
                </a:lnTo>
                <a:lnTo>
                  <a:pt x="2099054" y="571500"/>
                </a:lnTo>
                <a:close/>
              </a:path>
              <a:path w="4096384" h="836930">
                <a:moveTo>
                  <a:pt x="2117997" y="571500"/>
                </a:moveTo>
                <a:lnTo>
                  <a:pt x="2099054" y="571500"/>
                </a:lnTo>
                <a:lnTo>
                  <a:pt x="2106263" y="562610"/>
                </a:lnTo>
                <a:lnTo>
                  <a:pt x="2105929" y="562610"/>
                </a:lnTo>
                <a:lnTo>
                  <a:pt x="2107377" y="560168"/>
                </a:lnTo>
                <a:lnTo>
                  <a:pt x="2107419" y="560009"/>
                </a:lnTo>
                <a:lnTo>
                  <a:pt x="2107101" y="558800"/>
                </a:lnTo>
                <a:lnTo>
                  <a:pt x="2118331" y="558800"/>
                </a:lnTo>
                <a:lnTo>
                  <a:pt x="2118835" y="560070"/>
                </a:lnTo>
                <a:lnTo>
                  <a:pt x="2130065" y="560070"/>
                </a:lnTo>
                <a:lnTo>
                  <a:pt x="2132579" y="561340"/>
                </a:lnTo>
                <a:lnTo>
                  <a:pt x="2109112" y="561340"/>
                </a:lnTo>
                <a:lnTo>
                  <a:pt x="2108986" y="568369"/>
                </a:lnTo>
                <a:lnTo>
                  <a:pt x="2108948" y="568960"/>
                </a:lnTo>
                <a:lnTo>
                  <a:pt x="2133417" y="568960"/>
                </a:lnTo>
                <a:lnTo>
                  <a:pt x="2130733" y="570230"/>
                </a:lnTo>
                <a:lnTo>
                  <a:pt x="2120007" y="570230"/>
                </a:lnTo>
                <a:lnTo>
                  <a:pt x="2117997" y="571500"/>
                </a:lnTo>
                <a:close/>
              </a:path>
              <a:path w="4096384" h="836930">
                <a:moveTo>
                  <a:pt x="2335492" y="560703"/>
                </a:moveTo>
                <a:lnTo>
                  <a:pt x="2334738" y="558800"/>
                </a:lnTo>
                <a:lnTo>
                  <a:pt x="2335178" y="558999"/>
                </a:lnTo>
                <a:lnTo>
                  <a:pt x="2335297" y="559215"/>
                </a:lnTo>
                <a:lnTo>
                  <a:pt x="2335492" y="560703"/>
                </a:lnTo>
                <a:close/>
              </a:path>
              <a:path w="4096384" h="836930">
                <a:moveTo>
                  <a:pt x="2335274" y="559043"/>
                </a:moveTo>
                <a:lnTo>
                  <a:pt x="2334738" y="558800"/>
                </a:lnTo>
                <a:lnTo>
                  <a:pt x="2335242" y="558800"/>
                </a:lnTo>
                <a:lnTo>
                  <a:pt x="2335274" y="559043"/>
                </a:lnTo>
                <a:close/>
              </a:path>
              <a:path w="4096384" h="836930">
                <a:moveTo>
                  <a:pt x="2345634" y="562610"/>
                </a:moveTo>
                <a:lnTo>
                  <a:pt x="2343119" y="562610"/>
                </a:lnTo>
                <a:lnTo>
                  <a:pt x="2335274" y="559043"/>
                </a:lnTo>
                <a:lnTo>
                  <a:pt x="2335242" y="558800"/>
                </a:lnTo>
                <a:lnTo>
                  <a:pt x="2345968" y="558800"/>
                </a:lnTo>
                <a:lnTo>
                  <a:pt x="2345384" y="561018"/>
                </a:lnTo>
                <a:lnTo>
                  <a:pt x="2345510" y="562140"/>
                </a:lnTo>
                <a:lnTo>
                  <a:pt x="2345634" y="562610"/>
                </a:lnTo>
                <a:close/>
              </a:path>
              <a:path w="4096384" h="836930">
                <a:moveTo>
                  <a:pt x="2345968" y="563880"/>
                </a:moveTo>
                <a:lnTo>
                  <a:pt x="2345510" y="562140"/>
                </a:lnTo>
                <a:lnTo>
                  <a:pt x="2345384" y="561018"/>
                </a:lnTo>
                <a:lnTo>
                  <a:pt x="2345968" y="558800"/>
                </a:lnTo>
                <a:lnTo>
                  <a:pt x="2346976" y="558800"/>
                </a:lnTo>
                <a:lnTo>
                  <a:pt x="2348652" y="560070"/>
                </a:lnTo>
                <a:lnTo>
                  <a:pt x="2349313" y="561326"/>
                </a:lnTo>
                <a:lnTo>
                  <a:pt x="2345968" y="563880"/>
                </a:lnTo>
                <a:close/>
              </a:path>
              <a:path w="4096384" h="836930">
                <a:moveTo>
                  <a:pt x="2412629" y="560070"/>
                </a:moveTo>
                <a:lnTo>
                  <a:pt x="2401114" y="560070"/>
                </a:lnTo>
                <a:lnTo>
                  <a:pt x="2401114" y="558800"/>
                </a:lnTo>
                <a:lnTo>
                  <a:pt x="2412909" y="558800"/>
                </a:lnTo>
                <a:lnTo>
                  <a:pt x="2412629" y="560070"/>
                </a:lnTo>
                <a:close/>
              </a:path>
              <a:path w="4096384" h="836930">
                <a:moveTo>
                  <a:pt x="2522970" y="561340"/>
                </a:moveTo>
                <a:lnTo>
                  <a:pt x="2521988" y="561340"/>
                </a:lnTo>
                <a:lnTo>
                  <a:pt x="2521058" y="560168"/>
                </a:lnTo>
                <a:lnTo>
                  <a:pt x="2521012" y="560009"/>
                </a:lnTo>
                <a:lnTo>
                  <a:pt x="2521654" y="558800"/>
                </a:lnTo>
                <a:lnTo>
                  <a:pt x="2522479" y="558800"/>
                </a:lnTo>
                <a:lnTo>
                  <a:pt x="2523588" y="560009"/>
                </a:lnTo>
                <a:lnTo>
                  <a:pt x="2523592" y="560168"/>
                </a:lnTo>
                <a:lnTo>
                  <a:pt x="2522970" y="561340"/>
                </a:lnTo>
                <a:close/>
              </a:path>
              <a:path w="4096384" h="836930">
                <a:moveTo>
                  <a:pt x="2536120" y="561340"/>
                </a:moveTo>
                <a:lnTo>
                  <a:pt x="2522970" y="561340"/>
                </a:lnTo>
                <a:lnTo>
                  <a:pt x="2523592" y="560168"/>
                </a:lnTo>
                <a:lnTo>
                  <a:pt x="2523588" y="560009"/>
                </a:lnTo>
                <a:lnTo>
                  <a:pt x="2522479" y="558800"/>
                </a:lnTo>
                <a:lnTo>
                  <a:pt x="2536897" y="558800"/>
                </a:lnTo>
                <a:lnTo>
                  <a:pt x="2536120" y="561340"/>
                </a:lnTo>
                <a:close/>
              </a:path>
              <a:path w="4096384" h="836930">
                <a:moveTo>
                  <a:pt x="2562034" y="561340"/>
                </a:moveTo>
                <a:lnTo>
                  <a:pt x="2560352" y="561340"/>
                </a:lnTo>
                <a:lnTo>
                  <a:pt x="2559861" y="558800"/>
                </a:lnTo>
                <a:lnTo>
                  <a:pt x="2563874" y="558800"/>
                </a:lnTo>
                <a:lnTo>
                  <a:pt x="2563874" y="560070"/>
                </a:lnTo>
                <a:lnTo>
                  <a:pt x="2562034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62034" y="561340"/>
                </a:lnTo>
                <a:lnTo>
                  <a:pt x="2563874" y="560070"/>
                </a:lnTo>
                <a:lnTo>
                  <a:pt x="2563874" y="558800"/>
                </a:lnTo>
                <a:lnTo>
                  <a:pt x="2588776" y="558800"/>
                </a:lnTo>
                <a:lnTo>
                  <a:pt x="2587689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2599" y="561340"/>
                </a:moveTo>
                <a:lnTo>
                  <a:pt x="2600582" y="561340"/>
                </a:lnTo>
                <a:lnTo>
                  <a:pt x="2600663" y="560009"/>
                </a:lnTo>
                <a:lnTo>
                  <a:pt x="2602265" y="558800"/>
                </a:lnTo>
                <a:lnTo>
                  <a:pt x="2603613" y="560070"/>
                </a:lnTo>
                <a:lnTo>
                  <a:pt x="2603764" y="560070"/>
                </a:lnTo>
                <a:lnTo>
                  <a:pt x="2602599" y="561340"/>
                </a:lnTo>
                <a:close/>
              </a:path>
              <a:path w="4096384" h="836930">
                <a:moveTo>
                  <a:pt x="2607804" y="566420"/>
                </a:moveTo>
                <a:lnTo>
                  <a:pt x="2597146" y="566420"/>
                </a:lnTo>
                <a:lnTo>
                  <a:pt x="2599683" y="565179"/>
                </a:lnTo>
                <a:lnTo>
                  <a:pt x="2599654" y="565013"/>
                </a:lnTo>
                <a:lnTo>
                  <a:pt x="2598106" y="562668"/>
                </a:lnTo>
                <a:lnTo>
                  <a:pt x="2597938" y="562544"/>
                </a:lnTo>
                <a:lnTo>
                  <a:pt x="2595560" y="561340"/>
                </a:lnTo>
                <a:lnTo>
                  <a:pt x="2602599" y="561340"/>
                </a:lnTo>
                <a:lnTo>
                  <a:pt x="2603764" y="560070"/>
                </a:lnTo>
                <a:lnTo>
                  <a:pt x="2603613" y="560070"/>
                </a:lnTo>
                <a:lnTo>
                  <a:pt x="2602265" y="558800"/>
                </a:lnTo>
                <a:lnTo>
                  <a:pt x="2615184" y="558800"/>
                </a:lnTo>
                <a:lnTo>
                  <a:pt x="2614326" y="560070"/>
                </a:lnTo>
                <a:lnTo>
                  <a:pt x="2613010" y="563880"/>
                </a:lnTo>
                <a:lnTo>
                  <a:pt x="2609978" y="563880"/>
                </a:lnTo>
                <a:lnTo>
                  <a:pt x="2607804" y="566420"/>
                </a:lnTo>
                <a:close/>
              </a:path>
              <a:path w="4096384" h="836930">
                <a:moveTo>
                  <a:pt x="2645939" y="571445"/>
                </a:moveTo>
                <a:lnTo>
                  <a:pt x="2645977" y="570866"/>
                </a:lnTo>
                <a:lnTo>
                  <a:pt x="2647020" y="565179"/>
                </a:lnTo>
                <a:lnTo>
                  <a:pt x="2648034" y="558800"/>
                </a:lnTo>
                <a:lnTo>
                  <a:pt x="2652225" y="566420"/>
                </a:lnTo>
                <a:lnTo>
                  <a:pt x="2652336" y="566735"/>
                </a:lnTo>
                <a:lnTo>
                  <a:pt x="2652285" y="567077"/>
                </a:lnTo>
                <a:lnTo>
                  <a:pt x="2645939" y="571445"/>
                </a:lnTo>
                <a:close/>
              </a:path>
              <a:path w="4096384" h="836930">
                <a:moveTo>
                  <a:pt x="2652781" y="566735"/>
                </a:moveTo>
                <a:lnTo>
                  <a:pt x="2652225" y="566420"/>
                </a:lnTo>
                <a:lnTo>
                  <a:pt x="2648034" y="558800"/>
                </a:lnTo>
                <a:lnTo>
                  <a:pt x="2654296" y="558800"/>
                </a:lnTo>
                <a:lnTo>
                  <a:pt x="2655073" y="561340"/>
                </a:lnTo>
                <a:lnTo>
                  <a:pt x="2666375" y="561340"/>
                </a:lnTo>
                <a:lnTo>
                  <a:pt x="2667966" y="562610"/>
                </a:lnTo>
                <a:lnTo>
                  <a:pt x="2674363" y="562610"/>
                </a:lnTo>
                <a:lnTo>
                  <a:pt x="2674136" y="565150"/>
                </a:lnTo>
                <a:lnTo>
                  <a:pt x="2661778" y="565150"/>
                </a:lnTo>
                <a:lnTo>
                  <a:pt x="2661935" y="566420"/>
                </a:lnTo>
                <a:lnTo>
                  <a:pt x="2653240" y="566420"/>
                </a:lnTo>
                <a:lnTo>
                  <a:pt x="2652781" y="566735"/>
                </a:lnTo>
                <a:close/>
              </a:path>
              <a:path w="4096384" h="836930">
                <a:moveTo>
                  <a:pt x="2696803" y="560070"/>
                </a:moveTo>
                <a:lnTo>
                  <a:pt x="2696469" y="560070"/>
                </a:lnTo>
                <a:lnTo>
                  <a:pt x="2696986" y="558800"/>
                </a:lnTo>
                <a:lnTo>
                  <a:pt x="2696803" y="560070"/>
                </a:lnTo>
                <a:close/>
              </a:path>
              <a:path w="4096384" h="836930">
                <a:moveTo>
                  <a:pt x="2709205" y="560070"/>
                </a:moveTo>
                <a:lnTo>
                  <a:pt x="2696803" y="560070"/>
                </a:lnTo>
                <a:lnTo>
                  <a:pt x="2696986" y="558800"/>
                </a:lnTo>
                <a:lnTo>
                  <a:pt x="2709205" y="558800"/>
                </a:lnTo>
                <a:lnTo>
                  <a:pt x="2709205" y="560070"/>
                </a:lnTo>
                <a:close/>
              </a:path>
              <a:path w="4096384" h="836930">
                <a:moveTo>
                  <a:pt x="2856735" y="570230"/>
                </a:moveTo>
                <a:lnTo>
                  <a:pt x="2850527" y="567690"/>
                </a:lnTo>
                <a:lnTo>
                  <a:pt x="2849021" y="566420"/>
                </a:lnTo>
                <a:lnTo>
                  <a:pt x="2848504" y="566420"/>
                </a:lnTo>
                <a:lnTo>
                  <a:pt x="2849021" y="563880"/>
                </a:lnTo>
                <a:lnTo>
                  <a:pt x="2851536" y="558800"/>
                </a:lnTo>
                <a:lnTo>
                  <a:pt x="2856735" y="5702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899970" y="577850"/>
                </a:lnTo>
                <a:lnTo>
                  <a:pt x="2902144" y="570230"/>
                </a:lnTo>
                <a:lnTo>
                  <a:pt x="2856735" y="570230"/>
                </a:lnTo>
                <a:lnTo>
                  <a:pt x="2851536" y="558800"/>
                </a:lnTo>
                <a:lnTo>
                  <a:pt x="2924021" y="558800"/>
                </a:lnTo>
                <a:lnTo>
                  <a:pt x="2921251" y="560070"/>
                </a:lnTo>
                <a:lnTo>
                  <a:pt x="2947796" y="560070"/>
                </a:lnTo>
                <a:lnTo>
                  <a:pt x="2943415" y="563880"/>
                </a:lnTo>
                <a:lnTo>
                  <a:pt x="2879855" y="563880"/>
                </a:lnTo>
                <a:lnTo>
                  <a:pt x="2879855" y="567690"/>
                </a:lnTo>
                <a:lnTo>
                  <a:pt x="2997864" y="567690"/>
                </a:lnTo>
                <a:lnTo>
                  <a:pt x="2999380" y="568960"/>
                </a:lnTo>
                <a:lnTo>
                  <a:pt x="2908849" y="568960"/>
                </a:lnTo>
                <a:lnTo>
                  <a:pt x="2910198" y="57277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45897" y="567690"/>
                </a:moveTo>
                <a:lnTo>
                  <a:pt x="2939035" y="567690"/>
                </a:lnTo>
                <a:lnTo>
                  <a:pt x="2949256" y="558800"/>
                </a:lnTo>
                <a:lnTo>
                  <a:pt x="2948248" y="566420"/>
                </a:lnTo>
                <a:lnTo>
                  <a:pt x="2947082" y="566420"/>
                </a:lnTo>
                <a:lnTo>
                  <a:pt x="2945897" y="567690"/>
                </a:lnTo>
                <a:close/>
              </a:path>
              <a:path w="4096384" h="836930">
                <a:moveTo>
                  <a:pt x="2971885" y="567690"/>
                </a:moveTo>
                <a:lnTo>
                  <a:pt x="2945897" y="567690"/>
                </a:lnTo>
                <a:lnTo>
                  <a:pt x="2947082" y="566420"/>
                </a:lnTo>
                <a:lnTo>
                  <a:pt x="2948248" y="566420"/>
                </a:lnTo>
                <a:lnTo>
                  <a:pt x="2949256" y="558800"/>
                </a:lnTo>
                <a:lnTo>
                  <a:pt x="2989486" y="558800"/>
                </a:lnTo>
                <a:lnTo>
                  <a:pt x="2989309" y="560070"/>
                </a:lnTo>
                <a:lnTo>
                  <a:pt x="2991509" y="561340"/>
                </a:lnTo>
                <a:lnTo>
                  <a:pt x="3114367" y="561340"/>
                </a:lnTo>
                <a:lnTo>
                  <a:pt x="3110344" y="562610"/>
                </a:lnTo>
                <a:lnTo>
                  <a:pt x="2972560" y="562610"/>
                </a:lnTo>
                <a:lnTo>
                  <a:pt x="2971135" y="565013"/>
                </a:lnTo>
                <a:lnTo>
                  <a:pt x="2971189" y="565561"/>
                </a:lnTo>
                <a:lnTo>
                  <a:pt x="2971885" y="567690"/>
                </a:lnTo>
                <a:close/>
              </a:path>
              <a:path w="4096384" h="836930">
                <a:moveTo>
                  <a:pt x="3076468" y="561340"/>
                </a:moveTo>
                <a:lnTo>
                  <a:pt x="3048332" y="561340"/>
                </a:lnTo>
                <a:lnTo>
                  <a:pt x="3053014" y="558800"/>
                </a:lnTo>
                <a:lnTo>
                  <a:pt x="3058219" y="558800"/>
                </a:lnTo>
                <a:lnTo>
                  <a:pt x="3060059" y="560070"/>
                </a:lnTo>
                <a:lnTo>
                  <a:pt x="3075885" y="560070"/>
                </a:lnTo>
                <a:lnTo>
                  <a:pt x="3076468" y="561340"/>
                </a:lnTo>
                <a:close/>
              </a:path>
              <a:path w="4096384" h="836930">
                <a:moveTo>
                  <a:pt x="3091561" y="561340"/>
                </a:moveTo>
                <a:lnTo>
                  <a:pt x="3089904" y="561340"/>
                </a:lnTo>
                <a:lnTo>
                  <a:pt x="3089737" y="560703"/>
                </a:lnTo>
                <a:lnTo>
                  <a:pt x="3089626" y="560009"/>
                </a:lnTo>
                <a:lnTo>
                  <a:pt x="3090736" y="558800"/>
                </a:lnTo>
                <a:lnTo>
                  <a:pt x="3092910" y="558800"/>
                </a:lnTo>
                <a:lnTo>
                  <a:pt x="3093016" y="559559"/>
                </a:lnTo>
                <a:lnTo>
                  <a:pt x="3092968" y="560168"/>
                </a:lnTo>
                <a:lnTo>
                  <a:pt x="3091561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091561" y="561340"/>
                </a:lnTo>
                <a:lnTo>
                  <a:pt x="3092968" y="560168"/>
                </a:lnTo>
                <a:lnTo>
                  <a:pt x="3093016" y="559559"/>
                </a:lnTo>
                <a:lnTo>
                  <a:pt x="3092910" y="558800"/>
                </a:lnTo>
                <a:lnTo>
                  <a:pt x="3101036" y="558800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218799" y="562610"/>
                </a:moveTo>
                <a:lnTo>
                  <a:pt x="3219445" y="560168"/>
                </a:lnTo>
                <a:lnTo>
                  <a:pt x="3220973" y="558800"/>
                </a:lnTo>
                <a:lnTo>
                  <a:pt x="3221392" y="560703"/>
                </a:lnTo>
                <a:lnTo>
                  <a:pt x="3221275" y="560954"/>
                </a:lnTo>
                <a:lnTo>
                  <a:pt x="3218799" y="562610"/>
                </a:lnTo>
                <a:close/>
              </a:path>
              <a:path w="4096384" h="836930">
                <a:moveTo>
                  <a:pt x="3221425" y="560853"/>
                </a:moveTo>
                <a:lnTo>
                  <a:pt x="3220973" y="558800"/>
                </a:lnTo>
                <a:lnTo>
                  <a:pt x="3224339" y="558800"/>
                </a:lnTo>
                <a:lnTo>
                  <a:pt x="3224131" y="559043"/>
                </a:lnTo>
                <a:lnTo>
                  <a:pt x="3221425" y="560853"/>
                </a:lnTo>
                <a:close/>
              </a:path>
              <a:path w="4096384" h="836930">
                <a:moveTo>
                  <a:pt x="3251316" y="562610"/>
                </a:moveTo>
                <a:lnTo>
                  <a:pt x="3249476" y="562610"/>
                </a:lnTo>
                <a:lnTo>
                  <a:pt x="3249486" y="561326"/>
                </a:lnTo>
                <a:lnTo>
                  <a:pt x="3251316" y="558800"/>
                </a:lnTo>
                <a:lnTo>
                  <a:pt x="3253149" y="558800"/>
                </a:lnTo>
                <a:lnTo>
                  <a:pt x="3253078" y="560168"/>
                </a:lnTo>
                <a:lnTo>
                  <a:pt x="3251316" y="562610"/>
                </a:lnTo>
                <a:close/>
              </a:path>
              <a:path w="4096384" h="836930">
                <a:moveTo>
                  <a:pt x="3264228" y="562610"/>
                </a:moveTo>
                <a:lnTo>
                  <a:pt x="3251316" y="562610"/>
                </a:lnTo>
                <a:lnTo>
                  <a:pt x="3253078" y="560168"/>
                </a:lnTo>
                <a:lnTo>
                  <a:pt x="3253149" y="558800"/>
                </a:lnTo>
                <a:lnTo>
                  <a:pt x="3261540" y="558800"/>
                </a:lnTo>
                <a:lnTo>
                  <a:pt x="3261271" y="559816"/>
                </a:lnTo>
                <a:lnTo>
                  <a:pt x="3260966" y="560009"/>
                </a:lnTo>
                <a:lnTo>
                  <a:pt x="3261000" y="560168"/>
                </a:lnTo>
                <a:lnTo>
                  <a:pt x="3264228" y="562610"/>
                </a:lnTo>
                <a:close/>
              </a:path>
              <a:path w="4096384" h="836930">
                <a:moveTo>
                  <a:pt x="3437210" y="560070"/>
                </a:moveTo>
                <a:lnTo>
                  <a:pt x="3436719" y="560070"/>
                </a:lnTo>
                <a:lnTo>
                  <a:pt x="3436719" y="558800"/>
                </a:lnTo>
                <a:lnTo>
                  <a:pt x="3437685" y="558800"/>
                </a:lnTo>
                <a:lnTo>
                  <a:pt x="3437210" y="560070"/>
                </a:lnTo>
                <a:close/>
              </a:path>
              <a:path w="4096384" h="836930">
                <a:moveTo>
                  <a:pt x="3451295" y="560070"/>
                </a:moveTo>
                <a:lnTo>
                  <a:pt x="3449946" y="560070"/>
                </a:lnTo>
                <a:lnTo>
                  <a:pt x="3450803" y="558800"/>
                </a:lnTo>
                <a:lnTo>
                  <a:pt x="3451295" y="560070"/>
                </a:lnTo>
                <a:close/>
              </a:path>
              <a:path w="4096384" h="836930">
                <a:moveTo>
                  <a:pt x="3464364" y="560070"/>
                </a:moveTo>
                <a:lnTo>
                  <a:pt x="3451295" y="560070"/>
                </a:lnTo>
                <a:lnTo>
                  <a:pt x="3450803" y="558800"/>
                </a:lnTo>
                <a:lnTo>
                  <a:pt x="3464196" y="558800"/>
                </a:lnTo>
                <a:lnTo>
                  <a:pt x="3464364" y="560070"/>
                </a:lnTo>
                <a:close/>
              </a:path>
              <a:path w="4096384" h="836930">
                <a:moveTo>
                  <a:pt x="3652862" y="561535"/>
                </a:moveTo>
                <a:lnTo>
                  <a:pt x="3652439" y="561340"/>
                </a:lnTo>
                <a:lnTo>
                  <a:pt x="3653473" y="558800"/>
                </a:lnTo>
                <a:lnTo>
                  <a:pt x="3652862" y="561535"/>
                </a:lnTo>
                <a:close/>
              </a:path>
              <a:path w="4096384" h="836930">
                <a:moveTo>
                  <a:pt x="3654104" y="562111"/>
                </a:moveTo>
                <a:lnTo>
                  <a:pt x="3652862" y="561535"/>
                </a:lnTo>
                <a:lnTo>
                  <a:pt x="3653473" y="558800"/>
                </a:lnTo>
                <a:lnTo>
                  <a:pt x="3663942" y="558800"/>
                </a:lnTo>
                <a:lnTo>
                  <a:pt x="3654104" y="562111"/>
                </a:lnTo>
                <a:close/>
              </a:path>
              <a:path w="4096384" h="836930">
                <a:moveTo>
                  <a:pt x="3849909" y="562610"/>
                </a:moveTo>
                <a:lnTo>
                  <a:pt x="3848227" y="558800"/>
                </a:lnTo>
                <a:lnTo>
                  <a:pt x="3850227" y="559508"/>
                </a:lnTo>
                <a:lnTo>
                  <a:pt x="3850102" y="561340"/>
                </a:lnTo>
                <a:lnTo>
                  <a:pt x="3849909" y="562610"/>
                </a:lnTo>
                <a:close/>
              </a:path>
              <a:path w="4096384" h="836930">
                <a:moveTo>
                  <a:pt x="3850371" y="559559"/>
                </a:moveTo>
                <a:lnTo>
                  <a:pt x="3848227" y="558800"/>
                </a:lnTo>
                <a:lnTo>
                  <a:pt x="3850486" y="558800"/>
                </a:lnTo>
                <a:lnTo>
                  <a:pt x="3850371" y="559559"/>
                </a:lnTo>
                <a:close/>
              </a:path>
              <a:path w="4096384" h="836930">
                <a:moveTo>
                  <a:pt x="3863346" y="560070"/>
                </a:moveTo>
                <a:lnTo>
                  <a:pt x="3851811" y="560070"/>
                </a:lnTo>
                <a:lnTo>
                  <a:pt x="385763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3863331" y="560009"/>
                </a:moveTo>
                <a:lnTo>
                  <a:pt x="3857638" y="558800"/>
                </a:lnTo>
                <a:lnTo>
                  <a:pt x="386304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1516493" y="570230"/>
                </a:moveTo>
                <a:lnTo>
                  <a:pt x="1495609" y="570230"/>
                </a:lnTo>
                <a:lnTo>
                  <a:pt x="1501437" y="558875"/>
                </a:lnTo>
                <a:lnTo>
                  <a:pt x="1501476" y="560070"/>
                </a:lnTo>
                <a:lnTo>
                  <a:pt x="1511367" y="560070"/>
                </a:lnTo>
                <a:lnTo>
                  <a:pt x="1510027" y="563880"/>
                </a:lnTo>
                <a:lnTo>
                  <a:pt x="1509687" y="563880"/>
                </a:lnTo>
                <a:lnTo>
                  <a:pt x="1517734" y="565150"/>
                </a:lnTo>
                <a:lnTo>
                  <a:pt x="1523015" y="565150"/>
                </a:lnTo>
                <a:lnTo>
                  <a:pt x="1524398" y="566420"/>
                </a:lnTo>
                <a:lnTo>
                  <a:pt x="1501312" y="566420"/>
                </a:lnTo>
                <a:lnTo>
                  <a:pt x="1506331" y="567807"/>
                </a:lnTo>
                <a:lnTo>
                  <a:pt x="1511199" y="568960"/>
                </a:lnTo>
                <a:lnTo>
                  <a:pt x="1519246" y="568960"/>
                </a:lnTo>
                <a:lnTo>
                  <a:pt x="1516493" y="570230"/>
                </a:lnTo>
                <a:close/>
              </a:path>
              <a:path w="4096384" h="836930">
                <a:moveTo>
                  <a:pt x="696369" y="568960"/>
                </a:moveTo>
                <a:lnTo>
                  <a:pt x="697945" y="559040"/>
                </a:lnTo>
                <a:lnTo>
                  <a:pt x="698562" y="558924"/>
                </a:lnTo>
                <a:lnTo>
                  <a:pt x="698713" y="560070"/>
                </a:lnTo>
                <a:lnTo>
                  <a:pt x="714973" y="560070"/>
                </a:lnTo>
                <a:lnTo>
                  <a:pt x="715196" y="561340"/>
                </a:lnTo>
                <a:lnTo>
                  <a:pt x="704580" y="561340"/>
                </a:lnTo>
                <a:lnTo>
                  <a:pt x="702974" y="563782"/>
                </a:lnTo>
                <a:lnTo>
                  <a:pt x="702847" y="564348"/>
                </a:lnTo>
                <a:lnTo>
                  <a:pt x="702399" y="567690"/>
                </a:lnTo>
                <a:lnTo>
                  <a:pt x="696873" y="567690"/>
                </a:lnTo>
                <a:lnTo>
                  <a:pt x="696369" y="568960"/>
                </a:lnTo>
                <a:close/>
              </a:path>
              <a:path w="4096384" h="836930">
                <a:moveTo>
                  <a:pt x="341670" y="561340"/>
                </a:moveTo>
                <a:lnTo>
                  <a:pt x="343462" y="558999"/>
                </a:lnTo>
                <a:lnTo>
                  <a:pt x="344215" y="560954"/>
                </a:lnTo>
                <a:lnTo>
                  <a:pt x="341670" y="561340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23488" y="570230"/>
                </a:lnTo>
                <a:lnTo>
                  <a:pt x="3221575" y="561535"/>
                </a:lnTo>
                <a:lnTo>
                  <a:pt x="3221471" y="560822"/>
                </a:lnTo>
                <a:lnTo>
                  <a:pt x="3224187" y="559006"/>
                </a:lnTo>
                <a:lnTo>
                  <a:pt x="3222483" y="561326"/>
                </a:lnTo>
                <a:lnTo>
                  <a:pt x="3232543" y="56769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896177" y="561340"/>
                </a:moveTo>
                <a:lnTo>
                  <a:pt x="897716" y="559007"/>
                </a:lnTo>
                <a:lnTo>
                  <a:pt x="897831" y="559900"/>
                </a:lnTo>
                <a:lnTo>
                  <a:pt x="897723" y="560168"/>
                </a:lnTo>
                <a:lnTo>
                  <a:pt x="896177" y="561340"/>
                </a:lnTo>
                <a:close/>
              </a:path>
              <a:path w="4096384" h="836930">
                <a:moveTo>
                  <a:pt x="3317119" y="560070"/>
                </a:moveTo>
                <a:lnTo>
                  <a:pt x="3315020" y="560070"/>
                </a:lnTo>
                <a:lnTo>
                  <a:pt x="3315694" y="559040"/>
                </a:lnTo>
                <a:lnTo>
                  <a:pt x="3317119" y="560070"/>
                </a:lnTo>
                <a:close/>
              </a:path>
              <a:path w="4096384" h="836930">
                <a:moveTo>
                  <a:pt x="698084" y="574121"/>
                </a:moveTo>
                <a:lnTo>
                  <a:pt x="692852" y="572770"/>
                </a:lnTo>
                <a:lnTo>
                  <a:pt x="685271" y="561535"/>
                </a:lnTo>
                <a:lnTo>
                  <a:pt x="685217" y="561326"/>
                </a:lnTo>
                <a:lnTo>
                  <a:pt x="692512" y="560070"/>
                </a:lnTo>
                <a:lnTo>
                  <a:pt x="697939" y="559042"/>
                </a:lnTo>
                <a:lnTo>
                  <a:pt x="696369" y="568960"/>
                </a:lnTo>
                <a:lnTo>
                  <a:pt x="698405" y="568960"/>
                </a:lnTo>
                <a:lnTo>
                  <a:pt x="704534" y="574040"/>
                </a:lnTo>
                <a:lnTo>
                  <a:pt x="698209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35492" y="560703"/>
                </a:lnTo>
                <a:lnTo>
                  <a:pt x="2335274" y="559043"/>
                </a:lnTo>
                <a:lnTo>
                  <a:pt x="2343119" y="562610"/>
                </a:lnTo>
                <a:lnTo>
                  <a:pt x="2345634" y="562610"/>
                </a:lnTo>
                <a:lnTo>
                  <a:pt x="2345968" y="563880"/>
                </a:lnTo>
                <a:lnTo>
                  <a:pt x="2346667" y="563880"/>
                </a:lnTo>
                <a:lnTo>
                  <a:pt x="2340744" y="568960"/>
                </a:lnTo>
                <a:lnTo>
                  <a:pt x="2340435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3380787" y="561340"/>
                </a:moveTo>
                <a:lnTo>
                  <a:pt x="3369669" y="561340"/>
                </a:lnTo>
                <a:lnTo>
                  <a:pt x="3369669" y="559096"/>
                </a:lnTo>
                <a:lnTo>
                  <a:pt x="3370584" y="560070"/>
                </a:lnTo>
                <a:lnTo>
                  <a:pt x="3382011" y="560070"/>
                </a:lnTo>
                <a:lnTo>
                  <a:pt x="3380787" y="561340"/>
                </a:lnTo>
                <a:close/>
              </a:path>
              <a:path w="4096384" h="836930">
                <a:moveTo>
                  <a:pt x="1536513" y="563880"/>
                </a:moveTo>
                <a:lnTo>
                  <a:pt x="1536176" y="559215"/>
                </a:lnTo>
                <a:lnTo>
                  <a:pt x="1538756" y="561326"/>
                </a:lnTo>
                <a:lnTo>
                  <a:pt x="1538739" y="561535"/>
                </a:lnTo>
                <a:lnTo>
                  <a:pt x="1536513" y="563880"/>
                </a:lnTo>
                <a:close/>
              </a:path>
              <a:path w="4096384" h="836930">
                <a:moveTo>
                  <a:pt x="934731" y="570230"/>
                </a:moveTo>
                <a:lnTo>
                  <a:pt x="932387" y="565150"/>
                </a:lnTo>
                <a:lnTo>
                  <a:pt x="929872" y="565150"/>
                </a:lnTo>
                <a:lnTo>
                  <a:pt x="937729" y="559311"/>
                </a:lnTo>
                <a:lnTo>
                  <a:pt x="938279" y="559501"/>
                </a:lnTo>
                <a:lnTo>
                  <a:pt x="936911" y="566420"/>
                </a:lnTo>
                <a:lnTo>
                  <a:pt x="934731" y="570230"/>
                </a:lnTo>
                <a:close/>
              </a:path>
              <a:path w="4096384" h="836930">
                <a:moveTo>
                  <a:pt x="937584" y="570230"/>
                </a:moveTo>
                <a:lnTo>
                  <a:pt x="934731" y="570230"/>
                </a:lnTo>
                <a:lnTo>
                  <a:pt x="936911" y="566420"/>
                </a:lnTo>
                <a:lnTo>
                  <a:pt x="938279" y="559501"/>
                </a:lnTo>
                <a:lnTo>
                  <a:pt x="943616" y="561340"/>
                </a:lnTo>
                <a:lnTo>
                  <a:pt x="943880" y="561340"/>
                </a:lnTo>
                <a:lnTo>
                  <a:pt x="942731" y="566420"/>
                </a:lnTo>
                <a:lnTo>
                  <a:pt x="941940" y="566420"/>
                </a:lnTo>
                <a:lnTo>
                  <a:pt x="938588" y="567690"/>
                </a:lnTo>
                <a:lnTo>
                  <a:pt x="937584" y="570230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74627" y="560070"/>
                </a:lnTo>
                <a:lnTo>
                  <a:pt x="1676922" y="559508"/>
                </a:lnTo>
                <a:lnTo>
                  <a:pt x="1677713" y="560009"/>
                </a:lnTo>
                <a:lnTo>
                  <a:pt x="1677646" y="56134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3865643" y="562610"/>
                </a:moveTo>
                <a:lnTo>
                  <a:pt x="3849909" y="562610"/>
                </a:lnTo>
                <a:lnTo>
                  <a:pt x="3850371" y="559559"/>
                </a:lnTo>
                <a:lnTo>
                  <a:pt x="3851811" y="560070"/>
                </a:lnTo>
                <a:lnTo>
                  <a:pt x="3863346" y="560070"/>
                </a:lnTo>
                <a:lnTo>
                  <a:pt x="3863697" y="560168"/>
                </a:lnTo>
                <a:lnTo>
                  <a:pt x="3865643" y="562610"/>
                </a:lnTo>
                <a:close/>
              </a:path>
              <a:path w="4096384" h="836930">
                <a:moveTo>
                  <a:pt x="1437891" y="560070"/>
                </a:moveTo>
                <a:lnTo>
                  <a:pt x="1436272" y="560070"/>
                </a:lnTo>
                <a:lnTo>
                  <a:pt x="1437654" y="559778"/>
                </a:lnTo>
                <a:lnTo>
                  <a:pt x="1437891" y="560070"/>
                </a:lnTo>
                <a:close/>
              </a:path>
              <a:path w="4096384" h="836930">
                <a:moveTo>
                  <a:pt x="3265885" y="562610"/>
                </a:moveTo>
                <a:lnTo>
                  <a:pt x="3264228" y="562610"/>
                </a:lnTo>
                <a:lnTo>
                  <a:pt x="3261000" y="560168"/>
                </a:lnTo>
                <a:lnTo>
                  <a:pt x="3260966" y="560009"/>
                </a:lnTo>
                <a:lnTo>
                  <a:pt x="3261271" y="559816"/>
                </a:lnTo>
                <a:lnTo>
                  <a:pt x="3261203" y="560070"/>
                </a:lnTo>
                <a:lnTo>
                  <a:pt x="3266821" y="560070"/>
                </a:lnTo>
                <a:lnTo>
                  <a:pt x="3266695" y="561410"/>
                </a:lnTo>
                <a:lnTo>
                  <a:pt x="3265885" y="562610"/>
                </a:lnTo>
                <a:close/>
              </a:path>
              <a:path w="4096384" h="836930">
                <a:moveTo>
                  <a:pt x="354969" y="560070"/>
                </a:moveTo>
                <a:lnTo>
                  <a:pt x="354576" y="560070"/>
                </a:lnTo>
                <a:lnTo>
                  <a:pt x="354805" y="559900"/>
                </a:lnTo>
                <a:lnTo>
                  <a:pt x="354969" y="560070"/>
                </a:lnTo>
                <a:close/>
              </a:path>
              <a:path w="4096384" h="836930">
                <a:moveTo>
                  <a:pt x="3863697" y="560168"/>
                </a:moveTo>
                <a:lnTo>
                  <a:pt x="3863346" y="560070"/>
                </a:lnTo>
                <a:lnTo>
                  <a:pt x="3863619" y="560070"/>
                </a:lnTo>
                <a:close/>
              </a:path>
              <a:path w="4096384" h="836930">
                <a:moveTo>
                  <a:pt x="76301" y="572770"/>
                </a:moveTo>
                <a:lnTo>
                  <a:pt x="60060" y="572770"/>
                </a:lnTo>
                <a:lnTo>
                  <a:pt x="63412" y="560070"/>
                </a:lnTo>
                <a:lnTo>
                  <a:pt x="74478" y="565150"/>
                </a:lnTo>
                <a:lnTo>
                  <a:pt x="64584" y="566420"/>
                </a:lnTo>
                <a:lnTo>
                  <a:pt x="66097" y="570230"/>
                </a:lnTo>
                <a:lnTo>
                  <a:pt x="72191" y="570230"/>
                </a:lnTo>
                <a:lnTo>
                  <a:pt x="76301" y="572770"/>
                </a:lnTo>
                <a:close/>
              </a:path>
              <a:path w="4096384" h="836930">
                <a:moveTo>
                  <a:pt x="115042" y="567690"/>
                </a:moveTo>
                <a:lnTo>
                  <a:pt x="111358" y="564050"/>
                </a:lnTo>
                <a:lnTo>
                  <a:pt x="111255" y="563360"/>
                </a:lnTo>
                <a:lnTo>
                  <a:pt x="111356" y="560070"/>
                </a:lnTo>
                <a:lnTo>
                  <a:pt x="117652" y="561326"/>
                </a:lnTo>
                <a:lnTo>
                  <a:pt x="117643" y="561535"/>
                </a:lnTo>
                <a:lnTo>
                  <a:pt x="116214" y="565150"/>
                </a:lnTo>
                <a:lnTo>
                  <a:pt x="115042" y="567690"/>
                </a:lnTo>
                <a:close/>
              </a:path>
              <a:path w="4096384" h="836930">
                <a:moveTo>
                  <a:pt x="121462" y="572770"/>
                </a:moveTo>
                <a:lnTo>
                  <a:pt x="118561" y="571500"/>
                </a:lnTo>
                <a:lnTo>
                  <a:pt x="117862" y="569504"/>
                </a:lnTo>
                <a:lnTo>
                  <a:pt x="117737" y="568939"/>
                </a:lnTo>
                <a:lnTo>
                  <a:pt x="121747" y="567690"/>
                </a:lnTo>
                <a:lnTo>
                  <a:pt x="115042" y="567690"/>
                </a:lnTo>
                <a:lnTo>
                  <a:pt x="116214" y="565150"/>
                </a:lnTo>
                <a:lnTo>
                  <a:pt x="117643" y="561535"/>
                </a:lnTo>
                <a:lnTo>
                  <a:pt x="117652" y="561326"/>
                </a:lnTo>
                <a:lnTo>
                  <a:pt x="111356" y="560070"/>
                </a:lnTo>
                <a:lnTo>
                  <a:pt x="129122" y="560070"/>
                </a:lnTo>
                <a:lnTo>
                  <a:pt x="129624" y="561340"/>
                </a:lnTo>
                <a:lnTo>
                  <a:pt x="127280" y="561340"/>
                </a:lnTo>
                <a:lnTo>
                  <a:pt x="121747" y="566420"/>
                </a:lnTo>
                <a:lnTo>
                  <a:pt x="124460" y="568347"/>
                </a:lnTo>
                <a:lnTo>
                  <a:pt x="123636" y="570123"/>
                </a:lnTo>
                <a:lnTo>
                  <a:pt x="123541" y="570585"/>
                </a:lnTo>
                <a:lnTo>
                  <a:pt x="123423" y="571500"/>
                </a:lnTo>
                <a:lnTo>
                  <a:pt x="121462" y="572770"/>
                </a:lnTo>
                <a:close/>
              </a:path>
              <a:path w="4096384" h="836930">
                <a:moveTo>
                  <a:pt x="329269" y="566420"/>
                </a:moveTo>
                <a:lnTo>
                  <a:pt x="328260" y="566420"/>
                </a:lnTo>
                <a:lnTo>
                  <a:pt x="327088" y="565150"/>
                </a:lnTo>
                <a:lnTo>
                  <a:pt x="326080" y="565150"/>
                </a:lnTo>
                <a:lnTo>
                  <a:pt x="326080" y="560070"/>
                </a:lnTo>
                <a:lnTo>
                  <a:pt x="334218" y="565100"/>
                </a:lnTo>
                <a:lnTo>
                  <a:pt x="329269" y="566420"/>
                </a:lnTo>
                <a:close/>
              </a:path>
              <a:path w="4096384" h="836930">
                <a:moveTo>
                  <a:pt x="324421" y="576353"/>
                </a:moveTo>
                <a:lnTo>
                  <a:pt x="325078" y="567690"/>
                </a:lnTo>
                <a:lnTo>
                  <a:pt x="325242" y="567690"/>
                </a:lnTo>
                <a:lnTo>
                  <a:pt x="317194" y="566420"/>
                </a:lnTo>
                <a:lnTo>
                  <a:pt x="329269" y="566420"/>
                </a:lnTo>
                <a:lnTo>
                  <a:pt x="334180" y="565179"/>
                </a:lnTo>
                <a:lnTo>
                  <a:pt x="326080" y="560070"/>
                </a:lnTo>
                <a:lnTo>
                  <a:pt x="334127" y="560070"/>
                </a:lnTo>
                <a:lnTo>
                  <a:pt x="336945" y="561326"/>
                </a:lnTo>
                <a:lnTo>
                  <a:pt x="342679" y="568960"/>
                </a:lnTo>
                <a:lnTo>
                  <a:pt x="334873" y="568960"/>
                </a:lnTo>
                <a:lnTo>
                  <a:pt x="331613" y="574040"/>
                </a:lnTo>
                <a:lnTo>
                  <a:pt x="331443" y="574040"/>
                </a:lnTo>
                <a:lnTo>
                  <a:pt x="324421" y="576353"/>
                </a:lnTo>
                <a:close/>
              </a:path>
              <a:path w="4096384" h="836930">
                <a:moveTo>
                  <a:pt x="369329" y="570230"/>
                </a:moveTo>
                <a:lnTo>
                  <a:pt x="363632" y="560070"/>
                </a:lnTo>
                <a:lnTo>
                  <a:pt x="369158" y="560070"/>
                </a:lnTo>
                <a:lnTo>
                  <a:pt x="371646" y="561326"/>
                </a:lnTo>
                <a:lnTo>
                  <a:pt x="372431" y="562488"/>
                </a:lnTo>
                <a:lnTo>
                  <a:pt x="372305" y="563132"/>
                </a:lnTo>
                <a:lnTo>
                  <a:pt x="369329" y="570230"/>
                </a:lnTo>
                <a:close/>
              </a:path>
              <a:path w="4096384" h="836930">
                <a:moveTo>
                  <a:pt x="390786" y="575310"/>
                </a:moveTo>
                <a:lnTo>
                  <a:pt x="386425" y="568960"/>
                </a:lnTo>
                <a:lnTo>
                  <a:pt x="386759" y="568960"/>
                </a:lnTo>
                <a:lnTo>
                  <a:pt x="394830" y="561326"/>
                </a:lnTo>
                <a:lnTo>
                  <a:pt x="396987" y="560070"/>
                </a:lnTo>
                <a:lnTo>
                  <a:pt x="398329" y="566420"/>
                </a:lnTo>
                <a:lnTo>
                  <a:pt x="395815" y="566420"/>
                </a:lnTo>
                <a:lnTo>
                  <a:pt x="392462" y="567690"/>
                </a:lnTo>
                <a:lnTo>
                  <a:pt x="391454" y="571500"/>
                </a:lnTo>
                <a:lnTo>
                  <a:pt x="390956" y="571500"/>
                </a:lnTo>
                <a:lnTo>
                  <a:pt x="391152" y="572160"/>
                </a:lnTo>
                <a:lnTo>
                  <a:pt x="391061" y="573742"/>
                </a:lnTo>
                <a:lnTo>
                  <a:pt x="390786" y="575310"/>
                </a:lnTo>
                <a:close/>
              </a:path>
              <a:path w="4096384" h="836930">
                <a:moveTo>
                  <a:pt x="404200" y="586740"/>
                </a:moveTo>
                <a:lnTo>
                  <a:pt x="400959" y="585461"/>
                </a:lnTo>
                <a:lnTo>
                  <a:pt x="399054" y="583086"/>
                </a:lnTo>
                <a:lnTo>
                  <a:pt x="398960" y="582898"/>
                </a:lnTo>
                <a:lnTo>
                  <a:pt x="401511" y="580390"/>
                </a:lnTo>
                <a:lnTo>
                  <a:pt x="394139" y="580390"/>
                </a:lnTo>
                <a:lnTo>
                  <a:pt x="396476" y="579123"/>
                </a:lnTo>
                <a:lnTo>
                  <a:pt x="400339" y="575310"/>
                </a:lnTo>
                <a:lnTo>
                  <a:pt x="391421" y="571688"/>
                </a:lnTo>
                <a:lnTo>
                  <a:pt x="392462" y="567690"/>
                </a:lnTo>
                <a:lnTo>
                  <a:pt x="395815" y="566420"/>
                </a:lnTo>
                <a:lnTo>
                  <a:pt x="398329" y="566420"/>
                </a:lnTo>
                <a:lnTo>
                  <a:pt x="396987" y="560070"/>
                </a:lnTo>
                <a:lnTo>
                  <a:pt x="402059" y="560070"/>
                </a:lnTo>
                <a:lnTo>
                  <a:pt x="404616" y="561340"/>
                </a:lnTo>
                <a:lnTo>
                  <a:pt x="407526" y="561340"/>
                </a:lnTo>
                <a:lnTo>
                  <a:pt x="399404" y="568898"/>
                </a:lnTo>
                <a:lnTo>
                  <a:pt x="399338" y="571500"/>
                </a:lnTo>
                <a:lnTo>
                  <a:pt x="402345" y="572770"/>
                </a:lnTo>
                <a:lnTo>
                  <a:pt x="412298" y="572770"/>
                </a:lnTo>
                <a:lnTo>
                  <a:pt x="411739" y="574040"/>
                </a:lnTo>
                <a:lnTo>
                  <a:pt x="422969" y="574040"/>
                </a:lnTo>
                <a:lnTo>
                  <a:pt x="422131" y="575310"/>
                </a:lnTo>
                <a:lnTo>
                  <a:pt x="411569" y="575310"/>
                </a:lnTo>
                <a:lnTo>
                  <a:pt x="404530" y="581660"/>
                </a:lnTo>
                <a:lnTo>
                  <a:pt x="405561" y="582050"/>
                </a:lnTo>
                <a:lnTo>
                  <a:pt x="403880" y="584176"/>
                </a:lnTo>
                <a:lnTo>
                  <a:pt x="405195" y="585461"/>
                </a:lnTo>
                <a:lnTo>
                  <a:pt x="404200" y="586740"/>
                </a:lnTo>
                <a:close/>
              </a:path>
              <a:path w="4096384" h="836930">
                <a:moveTo>
                  <a:pt x="402345" y="572770"/>
                </a:moveTo>
                <a:lnTo>
                  <a:pt x="399482" y="571560"/>
                </a:lnTo>
                <a:lnTo>
                  <a:pt x="399404" y="568898"/>
                </a:lnTo>
                <a:lnTo>
                  <a:pt x="408891" y="560070"/>
                </a:lnTo>
                <a:lnTo>
                  <a:pt x="410880" y="561326"/>
                </a:lnTo>
                <a:lnTo>
                  <a:pt x="412092" y="565013"/>
                </a:lnTo>
                <a:lnTo>
                  <a:pt x="412112" y="565179"/>
                </a:lnTo>
                <a:lnTo>
                  <a:pt x="407948" y="570230"/>
                </a:lnTo>
                <a:lnTo>
                  <a:pt x="402345" y="572770"/>
                </a:lnTo>
                <a:close/>
              </a:path>
              <a:path w="4096384" h="836930">
                <a:moveTo>
                  <a:pt x="412298" y="572770"/>
                </a:moveTo>
                <a:lnTo>
                  <a:pt x="402345" y="572770"/>
                </a:lnTo>
                <a:lnTo>
                  <a:pt x="407948" y="570230"/>
                </a:lnTo>
                <a:lnTo>
                  <a:pt x="412112" y="565179"/>
                </a:lnTo>
                <a:lnTo>
                  <a:pt x="412092" y="565013"/>
                </a:lnTo>
                <a:lnTo>
                  <a:pt x="410965" y="561535"/>
                </a:lnTo>
                <a:lnTo>
                  <a:pt x="410880" y="561326"/>
                </a:lnTo>
                <a:lnTo>
                  <a:pt x="408891" y="560070"/>
                </a:lnTo>
                <a:lnTo>
                  <a:pt x="415783" y="560070"/>
                </a:lnTo>
                <a:lnTo>
                  <a:pt x="419616" y="563880"/>
                </a:lnTo>
                <a:lnTo>
                  <a:pt x="419950" y="563880"/>
                </a:lnTo>
                <a:lnTo>
                  <a:pt x="421393" y="565100"/>
                </a:lnTo>
                <a:lnTo>
                  <a:pt x="422035" y="566420"/>
                </a:lnTo>
                <a:lnTo>
                  <a:pt x="415092" y="566420"/>
                </a:lnTo>
                <a:lnTo>
                  <a:pt x="412298" y="572770"/>
                </a:lnTo>
                <a:close/>
              </a:path>
              <a:path w="4096384" h="836930">
                <a:moveTo>
                  <a:pt x="517514" y="565150"/>
                </a:moveTo>
                <a:lnTo>
                  <a:pt x="514993" y="565150"/>
                </a:lnTo>
                <a:lnTo>
                  <a:pt x="514586" y="564112"/>
                </a:lnTo>
                <a:lnTo>
                  <a:pt x="514534" y="563752"/>
                </a:lnTo>
                <a:lnTo>
                  <a:pt x="515667" y="560070"/>
                </a:lnTo>
                <a:lnTo>
                  <a:pt x="519599" y="562554"/>
                </a:lnTo>
                <a:lnTo>
                  <a:pt x="519496" y="562833"/>
                </a:lnTo>
                <a:lnTo>
                  <a:pt x="517514" y="56515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7514" y="565150"/>
                </a:lnTo>
                <a:lnTo>
                  <a:pt x="519496" y="562833"/>
                </a:lnTo>
                <a:lnTo>
                  <a:pt x="519599" y="562554"/>
                </a:lnTo>
                <a:lnTo>
                  <a:pt x="515667" y="560070"/>
                </a:lnTo>
                <a:lnTo>
                  <a:pt x="520379" y="560070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517343" y="580390"/>
                </a:moveTo>
                <a:lnTo>
                  <a:pt x="531258" y="560070"/>
                </a:lnTo>
                <a:lnTo>
                  <a:pt x="532436" y="563682"/>
                </a:lnTo>
                <a:lnTo>
                  <a:pt x="532332" y="564112"/>
                </a:lnTo>
                <a:lnTo>
                  <a:pt x="527883" y="570230"/>
                </a:lnTo>
                <a:lnTo>
                  <a:pt x="521276" y="576762"/>
                </a:lnTo>
                <a:lnTo>
                  <a:pt x="517343" y="580390"/>
                </a:lnTo>
                <a:close/>
              </a:path>
              <a:path w="4096384" h="836930">
                <a:moveTo>
                  <a:pt x="592443" y="567690"/>
                </a:moveTo>
                <a:lnTo>
                  <a:pt x="581715" y="567690"/>
                </a:lnTo>
                <a:lnTo>
                  <a:pt x="581205" y="560070"/>
                </a:lnTo>
                <a:lnTo>
                  <a:pt x="586574" y="561340"/>
                </a:lnTo>
                <a:lnTo>
                  <a:pt x="588039" y="562569"/>
                </a:lnTo>
                <a:lnTo>
                  <a:pt x="592443" y="567690"/>
                </a:lnTo>
                <a:close/>
              </a:path>
              <a:path w="4096384" h="836930">
                <a:moveTo>
                  <a:pt x="615234" y="586740"/>
                </a:moveTo>
                <a:lnTo>
                  <a:pt x="608699" y="586740"/>
                </a:lnTo>
                <a:lnTo>
                  <a:pt x="601326" y="572770"/>
                </a:lnTo>
                <a:lnTo>
                  <a:pt x="593613" y="572770"/>
                </a:lnTo>
                <a:lnTo>
                  <a:pt x="594480" y="570585"/>
                </a:lnTo>
                <a:lnTo>
                  <a:pt x="594574" y="570174"/>
                </a:lnTo>
                <a:lnTo>
                  <a:pt x="588039" y="562569"/>
                </a:lnTo>
                <a:lnTo>
                  <a:pt x="586574" y="561340"/>
                </a:lnTo>
                <a:lnTo>
                  <a:pt x="581205" y="560070"/>
                </a:lnTo>
                <a:lnTo>
                  <a:pt x="589693" y="560070"/>
                </a:lnTo>
                <a:lnTo>
                  <a:pt x="595793" y="568960"/>
                </a:lnTo>
                <a:lnTo>
                  <a:pt x="598978" y="568960"/>
                </a:lnTo>
                <a:lnTo>
                  <a:pt x="605013" y="574040"/>
                </a:lnTo>
                <a:lnTo>
                  <a:pt x="611730" y="574040"/>
                </a:lnTo>
                <a:lnTo>
                  <a:pt x="611267" y="577850"/>
                </a:lnTo>
                <a:lnTo>
                  <a:pt x="620351" y="577850"/>
                </a:lnTo>
                <a:lnTo>
                  <a:pt x="617354" y="579077"/>
                </a:lnTo>
                <a:lnTo>
                  <a:pt x="615234" y="586740"/>
                </a:lnTo>
                <a:close/>
              </a:path>
              <a:path w="4096384" h="836930">
                <a:moveTo>
                  <a:pt x="630978" y="569863"/>
                </a:moveTo>
                <a:lnTo>
                  <a:pt x="622947" y="566420"/>
                </a:lnTo>
                <a:lnTo>
                  <a:pt x="618362" y="565179"/>
                </a:lnTo>
                <a:lnTo>
                  <a:pt x="625806" y="561326"/>
                </a:lnTo>
                <a:lnTo>
                  <a:pt x="626804" y="560070"/>
                </a:lnTo>
                <a:lnTo>
                  <a:pt x="631241" y="569033"/>
                </a:lnTo>
                <a:lnTo>
                  <a:pt x="631127" y="569504"/>
                </a:lnTo>
                <a:lnTo>
                  <a:pt x="630978" y="569863"/>
                </a:lnTo>
                <a:close/>
              </a:path>
              <a:path w="4096384" h="836930">
                <a:moveTo>
                  <a:pt x="631286" y="569124"/>
                </a:moveTo>
                <a:lnTo>
                  <a:pt x="626804" y="560070"/>
                </a:lnTo>
                <a:lnTo>
                  <a:pt x="627714" y="560070"/>
                </a:lnTo>
                <a:lnTo>
                  <a:pt x="627472" y="561340"/>
                </a:lnTo>
                <a:lnTo>
                  <a:pt x="646134" y="561340"/>
                </a:lnTo>
                <a:lnTo>
                  <a:pt x="649581" y="563880"/>
                </a:lnTo>
                <a:lnTo>
                  <a:pt x="633470" y="563880"/>
                </a:lnTo>
                <a:lnTo>
                  <a:pt x="631286" y="569124"/>
                </a:lnTo>
                <a:close/>
              </a:path>
              <a:path w="4096384" h="836930">
                <a:moveTo>
                  <a:pt x="907911" y="566420"/>
                </a:moveTo>
                <a:lnTo>
                  <a:pt x="905737" y="566420"/>
                </a:lnTo>
                <a:lnTo>
                  <a:pt x="902384" y="560070"/>
                </a:lnTo>
                <a:lnTo>
                  <a:pt x="906071" y="561340"/>
                </a:lnTo>
                <a:lnTo>
                  <a:pt x="907911" y="561340"/>
                </a:lnTo>
                <a:lnTo>
                  <a:pt x="907911" y="566420"/>
                </a:lnTo>
                <a:close/>
              </a:path>
              <a:path w="4096384" h="836930">
                <a:moveTo>
                  <a:pt x="1385814" y="568960"/>
                </a:moveTo>
                <a:lnTo>
                  <a:pt x="1389671" y="560070"/>
                </a:lnTo>
                <a:lnTo>
                  <a:pt x="1389793" y="561018"/>
                </a:lnTo>
                <a:lnTo>
                  <a:pt x="1389862" y="562623"/>
                </a:lnTo>
                <a:lnTo>
                  <a:pt x="1394765" y="565100"/>
                </a:lnTo>
                <a:lnTo>
                  <a:pt x="1390509" y="566420"/>
                </a:lnTo>
                <a:lnTo>
                  <a:pt x="1385814" y="568960"/>
                </a:lnTo>
                <a:close/>
              </a:path>
              <a:path w="4096384" h="836930">
                <a:moveTo>
                  <a:pt x="1424773" y="580390"/>
                </a:moveTo>
                <a:lnTo>
                  <a:pt x="1404757" y="580390"/>
                </a:lnTo>
                <a:lnTo>
                  <a:pt x="1405695" y="579201"/>
                </a:lnTo>
                <a:lnTo>
                  <a:pt x="1410440" y="575454"/>
                </a:lnTo>
                <a:lnTo>
                  <a:pt x="1410537" y="575249"/>
                </a:lnTo>
                <a:lnTo>
                  <a:pt x="1401568" y="568960"/>
                </a:lnTo>
                <a:lnTo>
                  <a:pt x="1385814" y="568960"/>
                </a:lnTo>
                <a:lnTo>
                  <a:pt x="1390509" y="566420"/>
                </a:lnTo>
                <a:lnTo>
                  <a:pt x="1394761" y="565179"/>
                </a:lnTo>
                <a:lnTo>
                  <a:pt x="1389862" y="562623"/>
                </a:lnTo>
                <a:lnTo>
                  <a:pt x="1389793" y="561018"/>
                </a:lnTo>
                <a:lnTo>
                  <a:pt x="1389671" y="560070"/>
                </a:lnTo>
                <a:lnTo>
                  <a:pt x="1391010" y="560070"/>
                </a:lnTo>
                <a:lnTo>
                  <a:pt x="1390672" y="561340"/>
                </a:lnTo>
                <a:lnTo>
                  <a:pt x="1394529" y="562610"/>
                </a:lnTo>
                <a:lnTo>
                  <a:pt x="1404423" y="562610"/>
                </a:lnTo>
                <a:lnTo>
                  <a:pt x="1403806" y="563782"/>
                </a:lnTo>
                <a:lnTo>
                  <a:pt x="1402242" y="567690"/>
                </a:lnTo>
                <a:lnTo>
                  <a:pt x="1409949" y="574040"/>
                </a:lnTo>
                <a:lnTo>
                  <a:pt x="1414978" y="574040"/>
                </a:lnTo>
                <a:lnTo>
                  <a:pt x="1415099" y="576762"/>
                </a:lnTo>
                <a:lnTo>
                  <a:pt x="1416825" y="579120"/>
                </a:lnTo>
                <a:lnTo>
                  <a:pt x="1425581" y="579120"/>
                </a:lnTo>
                <a:lnTo>
                  <a:pt x="1424773" y="580390"/>
                </a:lnTo>
                <a:close/>
              </a:path>
              <a:path w="4096384" h="836930">
                <a:moveTo>
                  <a:pt x="1420691" y="566140"/>
                </a:moveTo>
                <a:lnTo>
                  <a:pt x="1417874" y="561018"/>
                </a:lnTo>
                <a:lnTo>
                  <a:pt x="1417915" y="560703"/>
                </a:lnTo>
                <a:lnTo>
                  <a:pt x="1418167" y="560070"/>
                </a:lnTo>
                <a:lnTo>
                  <a:pt x="1421378" y="563018"/>
                </a:lnTo>
                <a:lnTo>
                  <a:pt x="1420900" y="566071"/>
                </a:lnTo>
                <a:lnTo>
                  <a:pt x="1420691" y="566140"/>
                </a:lnTo>
                <a:close/>
              </a:path>
              <a:path w="4096384" h="836930">
                <a:moveTo>
                  <a:pt x="1421384" y="563023"/>
                </a:moveTo>
                <a:lnTo>
                  <a:pt x="1418167" y="560070"/>
                </a:lnTo>
                <a:lnTo>
                  <a:pt x="1421853" y="560070"/>
                </a:lnTo>
                <a:lnTo>
                  <a:pt x="1421384" y="563023"/>
                </a:lnTo>
                <a:close/>
              </a:path>
              <a:path w="4096384" h="836930">
                <a:moveTo>
                  <a:pt x="1555404" y="561340"/>
                </a:moveTo>
                <a:lnTo>
                  <a:pt x="1554271" y="561340"/>
                </a:lnTo>
                <a:lnTo>
                  <a:pt x="1554080" y="561018"/>
                </a:lnTo>
                <a:lnTo>
                  <a:pt x="1555613" y="560070"/>
                </a:lnTo>
                <a:lnTo>
                  <a:pt x="1555404" y="561340"/>
                </a:lnTo>
                <a:close/>
              </a:path>
              <a:path w="4096384" h="836930">
                <a:moveTo>
                  <a:pt x="1563596" y="566420"/>
                </a:moveTo>
                <a:lnTo>
                  <a:pt x="1553937" y="566420"/>
                </a:lnTo>
                <a:lnTo>
                  <a:pt x="1554756" y="565179"/>
                </a:lnTo>
                <a:lnTo>
                  <a:pt x="1555613" y="560070"/>
                </a:lnTo>
                <a:lnTo>
                  <a:pt x="1556956" y="560070"/>
                </a:lnTo>
                <a:lnTo>
                  <a:pt x="1555613" y="561340"/>
                </a:lnTo>
                <a:lnTo>
                  <a:pt x="1579752" y="561340"/>
                </a:lnTo>
                <a:lnTo>
                  <a:pt x="1579921" y="562610"/>
                </a:lnTo>
                <a:lnTo>
                  <a:pt x="1579579" y="562610"/>
                </a:lnTo>
                <a:lnTo>
                  <a:pt x="1578653" y="563782"/>
                </a:lnTo>
                <a:lnTo>
                  <a:pt x="1578747" y="565150"/>
                </a:lnTo>
                <a:lnTo>
                  <a:pt x="1567387" y="565150"/>
                </a:lnTo>
                <a:lnTo>
                  <a:pt x="1563596" y="566420"/>
                </a:lnTo>
                <a:close/>
              </a:path>
              <a:path w="4096384" h="836930">
                <a:moveTo>
                  <a:pt x="1924390" y="568960"/>
                </a:moveTo>
                <a:lnTo>
                  <a:pt x="1918686" y="568960"/>
                </a:lnTo>
                <a:lnTo>
                  <a:pt x="1926400" y="560070"/>
                </a:lnTo>
                <a:lnTo>
                  <a:pt x="1926400" y="566420"/>
                </a:lnTo>
                <a:lnTo>
                  <a:pt x="1924390" y="568960"/>
                </a:lnTo>
                <a:close/>
              </a:path>
              <a:path w="4096384" h="836930">
                <a:moveTo>
                  <a:pt x="1949363" y="568960"/>
                </a:moveTo>
                <a:lnTo>
                  <a:pt x="1924390" y="568960"/>
                </a:lnTo>
                <a:lnTo>
                  <a:pt x="1926400" y="566420"/>
                </a:lnTo>
                <a:lnTo>
                  <a:pt x="1926400" y="560070"/>
                </a:lnTo>
                <a:lnTo>
                  <a:pt x="1927742" y="560070"/>
                </a:lnTo>
                <a:lnTo>
                  <a:pt x="1928246" y="562610"/>
                </a:lnTo>
                <a:lnTo>
                  <a:pt x="1947374" y="562610"/>
                </a:lnTo>
                <a:lnTo>
                  <a:pt x="1949363" y="568960"/>
                </a:lnTo>
                <a:close/>
              </a:path>
              <a:path w="4096384" h="836930">
                <a:moveTo>
                  <a:pt x="2686418" y="566420"/>
                </a:moveTo>
                <a:lnTo>
                  <a:pt x="2682050" y="566420"/>
                </a:lnTo>
                <a:lnTo>
                  <a:pt x="2675529" y="560070"/>
                </a:lnTo>
                <a:lnTo>
                  <a:pt x="2682725" y="560070"/>
                </a:lnTo>
                <a:lnTo>
                  <a:pt x="2683733" y="561340"/>
                </a:lnTo>
                <a:lnTo>
                  <a:pt x="2790673" y="561340"/>
                </a:lnTo>
                <a:lnTo>
                  <a:pt x="2792860" y="562610"/>
                </a:lnTo>
                <a:lnTo>
                  <a:pt x="2696652" y="562610"/>
                </a:lnTo>
                <a:lnTo>
                  <a:pt x="2689607" y="563880"/>
                </a:lnTo>
                <a:lnTo>
                  <a:pt x="2684408" y="565150"/>
                </a:lnTo>
                <a:lnTo>
                  <a:pt x="2686418" y="566420"/>
                </a:lnTo>
                <a:close/>
              </a:path>
              <a:path w="4096384" h="836930">
                <a:moveTo>
                  <a:pt x="3114367" y="561340"/>
                </a:moveTo>
                <a:lnTo>
                  <a:pt x="3113542" y="561340"/>
                </a:lnTo>
                <a:lnTo>
                  <a:pt x="3114367" y="560070"/>
                </a:lnTo>
                <a:lnTo>
                  <a:pt x="3114367" y="561340"/>
                </a:lnTo>
                <a:close/>
              </a:path>
              <a:path w="4096384" h="836930">
                <a:moveTo>
                  <a:pt x="3114367" y="561439"/>
                </a:moveTo>
                <a:lnTo>
                  <a:pt x="3114367" y="560070"/>
                </a:lnTo>
                <a:lnTo>
                  <a:pt x="3118388" y="560070"/>
                </a:lnTo>
                <a:lnTo>
                  <a:pt x="3117718" y="561340"/>
                </a:lnTo>
                <a:lnTo>
                  <a:pt x="3114708" y="561340"/>
                </a:lnTo>
                <a:lnTo>
                  <a:pt x="3114367" y="561439"/>
                </a:lnTo>
                <a:close/>
              </a:path>
              <a:path w="4096384" h="836930">
                <a:moveTo>
                  <a:pt x="3168394" y="574040"/>
                </a:moveTo>
                <a:lnTo>
                  <a:pt x="3167333" y="574040"/>
                </a:lnTo>
                <a:lnTo>
                  <a:pt x="3166842" y="572770"/>
                </a:lnTo>
                <a:lnTo>
                  <a:pt x="3165586" y="571445"/>
                </a:lnTo>
                <a:lnTo>
                  <a:pt x="3153888" y="561439"/>
                </a:lnTo>
                <a:lnTo>
                  <a:pt x="3154414" y="560070"/>
                </a:lnTo>
                <a:lnTo>
                  <a:pt x="3154414" y="561340"/>
                </a:lnTo>
                <a:lnTo>
                  <a:pt x="3161459" y="561340"/>
                </a:lnTo>
                <a:lnTo>
                  <a:pt x="3165991" y="566420"/>
                </a:lnTo>
                <a:lnTo>
                  <a:pt x="3169555" y="566420"/>
                </a:lnTo>
                <a:lnTo>
                  <a:pt x="3168394" y="574040"/>
                </a:lnTo>
                <a:close/>
              </a:path>
              <a:path w="4096384" h="836930">
                <a:moveTo>
                  <a:pt x="3154414" y="561340"/>
                </a:moveTo>
                <a:lnTo>
                  <a:pt x="3154414" y="560070"/>
                </a:lnTo>
                <a:lnTo>
                  <a:pt x="3155421" y="560070"/>
                </a:lnTo>
                <a:lnTo>
                  <a:pt x="3154414" y="56134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68007" y="576580"/>
                </a:lnTo>
                <a:lnTo>
                  <a:pt x="3171681" y="574040"/>
                </a:lnTo>
                <a:lnTo>
                  <a:pt x="3168394" y="574040"/>
                </a:lnTo>
                <a:lnTo>
                  <a:pt x="3170522" y="560070"/>
                </a:lnTo>
                <a:lnTo>
                  <a:pt x="3170933" y="560703"/>
                </a:lnTo>
                <a:lnTo>
                  <a:pt x="3171054" y="560954"/>
                </a:lnTo>
                <a:lnTo>
                  <a:pt x="3171849" y="563360"/>
                </a:lnTo>
                <a:lnTo>
                  <a:pt x="3171817" y="563682"/>
                </a:lnTo>
                <a:lnTo>
                  <a:pt x="3171347" y="563880"/>
                </a:lnTo>
                <a:lnTo>
                  <a:pt x="3172355" y="566420"/>
                </a:lnTo>
                <a:lnTo>
                  <a:pt x="3173213" y="567690"/>
                </a:lnTo>
                <a:lnTo>
                  <a:pt x="3182583" y="570230"/>
                </a:lnTo>
                <a:lnTo>
                  <a:pt x="3184697" y="57023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171011" y="560822"/>
                </a:moveTo>
                <a:lnTo>
                  <a:pt x="3170522" y="560070"/>
                </a:lnTo>
                <a:lnTo>
                  <a:pt x="3170762" y="560070"/>
                </a:lnTo>
                <a:lnTo>
                  <a:pt x="3171011" y="560822"/>
                </a:lnTo>
                <a:close/>
              </a:path>
              <a:path w="4096384" h="836930">
                <a:moveTo>
                  <a:pt x="3181080" y="563880"/>
                </a:moveTo>
                <a:lnTo>
                  <a:pt x="3172021" y="563880"/>
                </a:lnTo>
                <a:lnTo>
                  <a:pt x="3171954" y="563624"/>
                </a:lnTo>
                <a:lnTo>
                  <a:pt x="3180409" y="560070"/>
                </a:lnTo>
                <a:lnTo>
                  <a:pt x="3181080" y="563880"/>
                </a:lnTo>
                <a:close/>
              </a:path>
              <a:path w="4096384" h="836930">
                <a:moveTo>
                  <a:pt x="3184697" y="570230"/>
                </a:moveTo>
                <a:lnTo>
                  <a:pt x="3182583" y="570230"/>
                </a:lnTo>
                <a:lnTo>
                  <a:pt x="3181782" y="567783"/>
                </a:lnTo>
                <a:lnTo>
                  <a:pt x="3180409" y="560070"/>
                </a:lnTo>
                <a:lnTo>
                  <a:pt x="3185692" y="560070"/>
                </a:lnTo>
                <a:lnTo>
                  <a:pt x="3185407" y="561340"/>
                </a:lnTo>
                <a:lnTo>
                  <a:pt x="3190630" y="561340"/>
                </a:lnTo>
                <a:lnTo>
                  <a:pt x="3191382" y="562488"/>
                </a:lnTo>
                <a:lnTo>
                  <a:pt x="3191263" y="562833"/>
                </a:lnTo>
                <a:lnTo>
                  <a:pt x="3184697" y="57023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55664" y="582930"/>
                </a:lnTo>
                <a:lnTo>
                  <a:pt x="3255664" y="581660"/>
                </a:lnTo>
                <a:lnTo>
                  <a:pt x="3258846" y="581660"/>
                </a:lnTo>
                <a:lnTo>
                  <a:pt x="3260372" y="580390"/>
                </a:lnTo>
                <a:lnTo>
                  <a:pt x="3260531" y="579201"/>
                </a:lnTo>
                <a:lnTo>
                  <a:pt x="3260637" y="577482"/>
                </a:lnTo>
                <a:lnTo>
                  <a:pt x="3260195" y="575310"/>
                </a:lnTo>
                <a:lnTo>
                  <a:pt x="3261537" y="575310"/>
                </a:lnTo>
                <a:lnTo>
                  <a:pt x="3267125" y="574040"/>
                </a:lnTo>
                <a:lnTo>
                  <a:pt x="3265532" y="571500"/>
                </a:lnTo>
                <a:lnTo>
                  <a:pt x="3261269" y="570230"/>
                </a:lnTo>
                <a:lnTo>
                  <a:pt x="3270599" y="570230"/>
                </a:lnTo>
                <a:lnTo>
                  <a:pt x="3269164" y="566644"/>
                </a:lnTo>
                <a:lnTo>
                  <a:pt x="3269038" y="566275"/>
                </a:lnTo>
                <a:lnTo>
                  <a:pt x="3268937" y="565868"/>
                </a:lnTo>
                <a:lnTo>
                  <a:pt x="3268825" y="565100"/>
                </a:lnTo>
                <a:lnTo>
                  <a:pt x="3272099" y="562610"/>
                </a:lnTo>
                <a:lnTo>
                  <a:pt x="3267568" y="562610"/>
                </a:lnTo>
                <a:lnTo>
                  <a:pt x="3279819" y="560070"/>
                </a:lnTo>
                <a:lnTo>
                  <a:pt x="3281495" y="563880"/>
                </a:lnTo>
                <a:lnTo>
                  <a:pt x="3277979" y="563880"/>
                </a:lnTo>
                <a:lnTo>
                  <a:pt x="3281652" y="566420"/>
                </a:lnTo>
                <a:lnTo>
                  <a:pt x="3281652" y="570230"/>
                </a:lnTo>
                <a:lnTo>
                  <a:pt x="3273782" y="571500"/>
                </a:lnTo>
                <a:lnTo>
                  <a:pt x="3273782" y="572770"/>
                </a:lnTo>
                <a:lnTo>
                  <a:pt x="3273605" y="572770"/>
                </a:lnTo>
                <a:lnTo>
                  <a:pt x="3278961" y="576580"/>
                </a:lnTo>
                <a:lnTo>
                  <a:pt x="3264726" y="57658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70933" y="596900"/>
                </a:moveTo>
                <a:lnTo>
                  <a:pt x="3270725" y="589771"/>
                </a:lnTo>
                <a:lnTo>
                  <a:pt x="3270599" y="586740"/>
                </a:lnTo>
                <a:lnTo>
                  <a:pt x="3277796" y="584200"/>
                </a:lnTo>
                <a:lnTo>
                  <a:pt x="3278748" y="577975"/>
                </a:lnTo>
                <a:lnTo>
                  <a:pt x="3278866" y="576512"/>
                </a:lnTo>
                <a:lnTo>
                  <a:pt x="3273605" y="572770"/>
                </a:lnTo>
                <a:lnTo>
                  <a:pt x="3273782" y="572770"/>
                </a:lnTo>
                <a:lnTo>
                  <a:pt x="3273782" y="571500"/>
                </a:lnTo>
                <a:lnTo>
                  <a:pt x="3281652" y="570230"/>
                </a:lnTo>
                <a:lnTo>
                  <a:pt x="3281652" y="566420"/>
                </a:lnTo>
                <a:lnTo>
                  <a:pt x="3277979" y="563880"/>
                </a:lnTo>
                <a:lnTo>
                  <a:pt x="3281495" y="563880"/>
                </a:lnTo>
                <a:lnTo>
                  <a:pt x="3279819" y="560070"/>
                </a:lnTo>
                <a:lnTo>
                  <a:pt x="3282575" y="560070"/>
                </a:lnTo>
                <a:lnTo>
                  <a:pt x="3287866" y="561340"/>
                </a:lnTo>
                <a:lnTo>
                  <a:pt x="3288023" y="561340"/>
                </a:lnTo>
                <a:lnTo>
                  <a:pt x="3292063" y="568960"/>
                </a:lnTo>
                <a:lnTo>
                  <a:pt x="3282661" y="568960"/>
                </a:lnTo>
                <a:lnTo>
                  <a:pt x="3282818" y="579120"/>
                </a:lnTo>
                <a:lnTo>
                  <a:pt x="3290928" y="579120"/>
                </a:lnTo>
                <a:lnTo>
                  <a:pt x="3290816" y="581210"/>
                </a:lnTo>
                <a:lnTo>
                  <a:pt x="3290938" y="582295"/>
                </a:lnTo>
                <a:lnTo>
                  <a:pt x="3291671" y="585470"/>
                </a:lnTo>
                <a:lnTo>
                  <a:pt x="3280997" y="585470"/>
                </a:lnTo>
                <a:lnTo>
                  <a:pt x="3278961" y="588010"/>
                </a:lnTo>
                <a:lnTo>
                  <a:pt x="3279819" y="588010"/>
                </a:lnTo>
                <a:lnTo>
                  <a:pt x="3286340" y="590550"/>
                </a:lnTo>
                <a:lnTo>
                  <a:pt x="3277121" y="590550"/>
                </a:lnTo>
                <a:lnTo>
                  <a:pt x="3274651" y="594303"/>
                </a:lnTo>
                <a:lnTo>
                  <a:pt x="3274326" y="594558"/>
                </a:lnTo>
                <a:lnTo>
                  <a:pt x="3270933" y="596900"/>
                </a:lnTo>
                <a:close/>
              </a:path>
              <a:path w="4096384" h="836930">
                <a:moveTo>
                  <a:pt x="3339832" y="570230"/>
                </a:moveTo>
                <a:lnTo>
                  <a:pt x="3339670" y="570230"/>
                </a:lnTo>
                <a:lnTo>
                  <a:pt x="3340054" y="567753"/>
                </a:lnTo>
                <a:lnTo>
                  <a:pt x="3340178" y="566071"/>
                </a:lnTo>
                <a:lnTo>
                  <a:pt x="3339367" y="562610"/>
                </a:lnTo>
                <a:lnTo>
                  <a:pt x="3342515" y="562610"/>
                </a:lnTo>
                <a:lnTo>
                  <a:pt x="3343680" y="561340"/>
                </a:lnTo>
                <a:lnTo>
                  <a:pt x="3344171" y="560070"/>
                </a:lnTo>
                <a:lnTo>
                  <a:pt x="3344505" y="560070"/>
                </a:lnTo>
                <a:lnTo>
                  <a:pt x="3345029" y="561340"/>
                </a:lnTo>
                <a:lnTo>
                  <a:pt x="3347781" y="562569"/>
                </a:lnTo>
                <a:lnTo>
                  <a:pt x="3347906" y="562704"/>
                </a:lnTo>
                <a:lnTo>
                  <a:pt x="3349770" y="567690"/>
                </a:lnTo>
                <a:lnTo>
                  <a:pt x="3340832" y="567690"/>
                </a:lnTo>
                <a:lnTo>
                  <a:pt x="3339832" y="570230"/>
                </a:lnTo>
                <a:close/>
              </a:path>
              <a:path w="4096384" h="836930">
                <a:moveTo>
                  <a:pt x="3350719" y="570230"/>
                </a:moveTo>
                <a:lnTo>
                  <a:pt x="3347906" y="562704"/>
                </a:lnTo>
                <a:lnTo>
                  <a:pt x="3347781" y="562569"/>
                </a:lnTo>
                <a:lnTo>
                  <a:pt x="3345024" y="561326"/>
                </a:lnTo>
                <a:lnTo>
                  <a:pt x="3344505" y="560070"/>
                </a:lnTo>
                <a:lnTo>
                  <a:pt x="3350576" y="560070"/>
                </a:lnTo>
                <a:lnTo>
                  <a:pt x="3351239" y="561326"/>
                </a:lnTo>
                <a:lnTo>
                  <a:pt x="3354140" y="565013"/>
                </a:lnTo>
                <a:lnTo>
                  <a:pt x="3354266" y="565469"/>
                </a:lnTo>
                <a:lnTo>
                  <a:pt x="3354369" y="567180"/>
                </a:lnTo>
                <a:lnTo>
                  <a:pt x="3354264" y="567783"/>
                </a:lnTo>
                <a:lnTo>
                  <a:pt x="3350719" y="570230"/>
                </a:lnTo>
                <a:close/>
              </a:path>
              <a:path w="4096384" h="836930">
                <a:moveTo>
                  <a:pt x="3476609" y="570230"/>
                </a:moveTo>
                <a:lnTo>
                  <a:pt x="3471901" y="567690"/>
                </a:lnTo>
                <a:lnTo>
                  <a:pt x="3470578" y="563880"/>
                </a:lnTo>
                <a:lnTo>
                  <a:pt x="3474119" y="562544"/>
                </a:lnTo>
                <a:lnTo>
                  <a:pt x="3481737" y="560070"/>
                </a:lnTo>
                <a:lnTo>
                  <a:pt x="3482949" y="560070"/>
                </a:lnTo>
                <a:lnTo>
                  <a:pt x="3478606" y="563880"/>
                </a:lnTo>
                <a:lnTo>
                  <a:pt x="3476609" y="570230"/>
                </a:lnTo>
                <a:close/>
              </a:path>
              <a:path w="4096384" h="836930">
                <a:moveTo>
                  <a:pt x="3492350" y="570230"/>
                </a:moveTo>
                <a:lnTo>
                  <a:pt x="3476609" y="570230"/>
                </a:lnTo>
                <a:lnTo>
                  <a:pt x="3478606" y="563880"/>
                </a:lnTo>
                <a:lnTo>
                  <a:pt x="3482949" y="560070"/>
                </a:lnTo>
                <a:lnTo>
                  <a:pt x="3486319" y="560070"/>
                </a:lnTo>
                <a:lnTo>
                  <a:pt x="3484241" y="566140"/>
                </a:lnTo>
                <a:lnTo>
                  <a:pt x="3484313" y="566735"/>
                </a:lnTo>
                <a:lnTo>
                  <a:pt x="3484820" y="567690"/>
                </a:lnTo>
                <a:lnTo>
                  <a:pt x="3485828" y="567690"/>
                </a:lnTo>
                <a:lnTo>
                  <a:pt x="3487327" y="568960"/>
                </a:lnTo>
                <a:lnTo>
                  <a:pt x="3491525" y="568960"/>
                </a:lnTo>
                <a:lnTo>
                  <a:pt x="3492350" y="570230"/>
                </a:lnTo>
                <a:close/>
              </a:path>
              <a:path w="4096384" h="836930">
                <a:moveTo>
                  <a:pt x="3493358" y="568960"/>
                </a:moveTo>
                <a:lnTo>
                  <a:pt x="3487327" y="568960"/>
                </a:lnTo>
                <a:lnTo>
                  <a:pt x="3485828" y="567690"/>
                </a:lnTo>
                <a:lnTo>
                  <a:pt x="3484820" y="567690"/>
                </a:lnTo>
                <a:lnTo>
                  <a:pt x="3484313" y="566735"/>
                </a:lnTo>
                <a:lnTo>
                  <a:pt x="3484241" y="566140"/>
                </a:lnTo>
                <a:lnTo>
                  <a:pt x="3486319" y="560070"/>
                </a:lnTo>
                <a:lnTo>
                  <a:pt x="3493358" y="568960"/>
                </a:lnTo>
                <a:close/>
              </a:path>
              <a:path w="4096384" h="836930">
                <a:moveTo>
                  <a:pt x="3502873" y="571451"/>
                </a:moveTo>
                <a:lnTo>
                  <a:pt x="3491525" y="568960"/>
                </a:lnTo>
                <a:lnTo>
                  <a:pt x="3493358" y="568960"/>
                </a:lnTo>
                <a:lnTo>
                  <a:pt x="3486319" y="560070"/>
                </a:lnTo>
                <a:lnTo>
                  <a:pt x="3487668" y="560070"/>
                </a:lnTo>
                <a:lnTo>
                  <a:pt x="3493207" y="561340"/>
                </a:lnTo>
                <a:lnTo>
                  <a:pt x="3496390" y="562610"/>
                </a:lnTo>
                <a:lnTo>
                  <a:pt x="3513657" y="562610"/>
                </a:lnTo>
                <a:lnTo>
                  <a:pt x="3510474" y="565150"/>
                </a:lnTo>
                <a:lnTo>
                  <a:pt x="3501734" y="565150"/>
                </a:lnTo>
                <a:lnTo>
                  <a:pt x="3499982" y="566420"/>
                </a:lnTo>
                <a:lnTo>
                  <a:pt x="3498230" y="566420"/>
                </a:lnTo>
                <a:lnTo>
                  <a:pt x="3498230" y="567690"/>
                </a:lnTo>
                <a:lnTo>
                  <a:pt x="3499402" y="567690"/>
                </a:lnTo>
                <a:lnTo>
                  <a:pt x="3502873" y="571451"/>
                </a:lnTo>
                <a:close/>
              </a:path>
              <a:path w="4096384" h="836930">
                <a:moveTo>
                  <a:pt x="3637761" y="561004"/>
                </a:moveTo>
                <a:lnTo>
                  <a:pt x="3635172" y="560070"/>
                </a:lnTo>
                <a:lnTo>
                  <a:pt x="3638832" y="560070"/>
                </a:lnTo>
                <a:lnTo>
                  <a:pt x="3637761" y="561004"/>
                </a:lnTo>
                <a:close/>
              </a:path>
              <a:path w="4096384" h="836930">
                <a:moveTo>
                  <a:pt x="3653788" y="584200"/>
                </a:moveTo>
                <a:lnTo>
                  <a:pt x="3648163" y="581630"/>
                </a:lnTo>
                <a:lnTo>
                  <a:pt x="3644568" y="580390"/>
                </a:lnTo>
                <a:lnTo>
                  <a:pt x="3649725" y="573062"/>
                </a:lnTo>
                <a:lnTo>
                  <a:pt x="3649808" y="572554"/>
                </a:lnTo>
                <a:lnTo>
                  <a:pt x="3647793" y="569033"/>
                </a:lnTo>
                <a:lnTo>
                  <a:pt x="3646742" y="566420"/>
                </a:lnTo>
                <a:lnTo>
                  <a:pt x="3644391" y="563880"/>
                </a:lnTo>
                <a:lnTo>
                  <a:pt x="3642215" y="562612"/>
                </a:lnTo>
                <a:lnTo>
                  <a:pt x="3637800" y="561018"/>
                </a:lnTo>
                <a:lnTo>
                  <a:pt x="3638832" y="560070"/>
                </a:lnTo>
                <a:lnTo>
                  <a:pt x="3644752" y="560070"/>
                </a:lnTo>
                <a:lnTo>
                  <a:pt x="3647058" y="561326"/>
                </a:lnTo>
                <a:lnTo>
                  <a:pt x="3652105" y="568960"/>
                </a:lnTo>
                <a:lnTo>
                  <a:pt x="3668540" y="568960"/>
                </a:lnTo>
                <a:lnTo>
                  <a:pt x="3669446" y="570230"/>
                </a:lnTo>
                <a:lnTo>
                  <a:pt x="3657304" y="570230"/>
                </a:lnTo>
                <a:lnTo>
                  <a:pt x="3653788" y="584200"/>
                </a:lnTo>
                <a:close/>
              </a:path>
              <a:path w="4096384" h="836930">
                <a:moveTo>
                  <a:pt x="3652105" y="568960"/>
                </a:moveTo>
                <a:lnTo>
                  <a:pt x="3647172" y="561476"/>
                </a:lnTo>
                <a:lnTo>
                  <a:pt x="3647058" y="561326"/>
                </a:lnTo>
                <a:lnTo>
                  <a:pt x="3644752" y="560070"/>
                </a:lnTo>
                <a:lnTo>
                  <a:pt x="3652956" y="560070"/>
                </a:lnTo>
                <a:lnTo>
                  <a:pt x="3652439" y="561340"/>
                </a:lnTo>
                <a:lnTo>
                  <a:pt x="3652733" y="561476"/>
                </a:lnTo>
                <a:lnTo>
                  <a:pt x="3652622" y="562610"/>
                </a:lnTo>
                <a:lnTo>
                  <a:pt x="3655182" y="562610"/>
                </a:lnTo>
                <a:lnTo>
                  <a:pt x="3660563" y="565100"/>
                </a:lnTo>
                <a:lnTo>
                  <a:pt x="3654872" y="567855"/>
                </a:lnTo>
                <a:lnTo>
                  <a:pt x="3652105" y="568960"/>
                </a:lnTo>
                <a:close/>
              </a:path>
              <a:path w="4096384" h="836930">
                <a:moveTo>
                  <a:pt x="4005325" y="569033"/>
                </a:moveTo>
                <a:lnTo>
                  <a:pt x="4010490" y="560070"/>
                </a:lnTo>
                <a:lnTo>
                  <a:pt x="4013265" y="563782"/>
                </a:lnTo>
                <a:lnTo>
                  <a:pt x="4013385" y="564112"/>
                </a:lnTo>
                <a:lnTo>
                  <a:pt x="4013855" y="566420"/>
                </a:lnTo>
                <a:lnTo>
                  <a:pt x="4012997" y="567690"/>
                </a:lnTo>
                <a:lnTo>
                  <a:pt x="4007824" y="567690"/>
                </a:lnTo>
                <a:lnTo>
                  <a:pt x="4005325" y="569033"/>
                </a:lnTo>
                <a:close/>
              </a:path>
              <a:path w="4096384" h="836930">
                <a:moveTo>
                  <a:pt x="4024071" y="579120"/>
                </a:moveTo>
                <a:lnTo>
                  <a:pt x="4015355" y="579120"/>
                </a:lnTo>
                <a:lnTo>
                  <a:pt x="4021568" y="572770"/>
                </a:lnTo>
                <a:lnTo>
                  <a:pt x="4020043" y="572770"/>
                </a:lnTo>
                <a:lnTo>
                  <a:pt x="4016854" y="567690"/>
                </a:lnTo>
                <a:lnTo>
                  <a:pt x="4012997" y="567690"/>
                </a:lnTo>
                <a:lnTo>
                  <a:pt x="4013703" y="566644"/>
                </a:lnTo>
                <a:lnTo>
                  <a:pt x="4013798" y="566140"/>
                </a:lnTo>
                <a:lnTo>
                  <a:pt x="4013385" y="564112"/>
                </a:lnTo>
                <a:lnTo>
                  <a:pt x="4013265" y="563782"/>
                </a:lnTo>
                <a:lnTo>
                  <a:pt x="4010490" y="560070"/>
                </a:lnTo>
                <a:lnTo>
                  <a:pt x="4015624" y="560070"/>
                </a:lnTo>
                <a:lnTo>
                  <a:pt x="4016029" y="561340"/>
                </a:lnTo>
                <a:lnTo>
                  <a:pt x="4015846" y="561340"/>
                </a:lnTo>
                <a:lnTo>
                  <a:pt x="4015021" y="563880"/>
                </a:lnTo>
                <a:lnTo>
                  <a:pt x="4052062" y="563880"/>
                </a:lnTo>
                <a:lnTo>
                  <a:pt x="4050045" y="565150"/>
                </a:lnTo>
                <a:lnTo>
                  <a:pt x="4036635" y="565150"/>
                </a:lnTo>
                <a:lnTo>
                  <a:pt x="4019368" y="568960"/>
                </a:lnTo>
                <a:lnTo>
                  <a:pt x="4024233" y="568960"/>
                </a:lnTo>
                <a:lnTo>
                  <a:pt x="4028607" y="570230"/>
                </a:lnTo>
                <a:lnTo>
                  <a:pt x="4026925" y="572770"/>
                </a:lnTo>
                <a:lnTo>
                  <a:pt x="4029930" y="574040"/>
                </a:lnTo>
                <a:lnTo>
                  <a:pt x="4042849" y="574040"/>
                </a:lnTo>
                <a:lnTo>
                  <a:pt x="4048388" y="575310"/>
                </a:lnTo>
                <a:lnTo>
                  <a:pt x="4024751" y="575310"/>
                </a:lnTo>
                <a:lnTo>
                  <a:pt x="4025091" y="577850"/>
                </a:lnTo>
                <a:lnTo>
                  <a:pt x="4025242" y="577850"/>
                </a:lnTo>
                <a:lnTo>
                  <a:pt x="4024071" y="579120"/>
                </a:lnTo>
                <a:close/>
              </a:path>
              <a:path w="4096384" h="836930">
                <a:moveTo>
                  <a:pt x="4077519" y="561340"/>
                </a:moveTo>
                <a:lnTo>
                  <a:pt x="4076525" y="561340"/>
                </a:lnTo>
                <a:lnTo>
                  <a:pt x="4077042" y="560070"/>
                </a:lnTo>
                <a:lnTo>
                  <a:pt x="4077519" y="561340"/>
                </a:lnTo>
                <a:close/>
              </a:path>
              <a:path w="4096384" h="836930">
                <a:moveTo>
                  <a:pt x="4087014" y="570230"/>
                </a:moveTo>
                <a:lnTo>
                  <a:pt x="4080565" y="570230"/>
                </a:lnTo>
                <a:lnTo>
                  <a:pt x="4080231" y="568960"/>
                </a:lnTo>
                <a:lnTo>
                  <a:pt x="4080320" y="568797"/>
                </a:lnTo>
                <a:lnTo>
                  <a:pt x="4077042" y="560070"/>
                </a:lnTo>
                <a:lnTo>
                  <a:pt x="4082461" y="560070"/>
                </a:lnTo>
                <a:lnTo>
                  <a:pt x="4084238" y="562610"/>
                </a:lnTo>
                <a:lnTo>
                  <a:pt x="4091711" y="562610"/>
                </a:lnTo>
                <a:lnTo>
                  <a:pt x="4089774" y="565179"/>
                </a:lnTo>
                <a:lnTo>
                  <a:pt x="4088953" y="567690"/>
                </a:lnTo>
                <a:lnTo>
                  <a:pt x="4087014" y="570230"/>
                </a:lnTo>
                <a:close/>
              </a:path>
              <a:path w="4096384" h="836930">
                <a:moveTo>
                  <a:pt x="3218465" y="570230"/>
                </a:moveTo>
                <a:lnTo>
                  <a:pt x="3216959" y="570230"/>
                </a:lnTo>
                <a:lnTo>
                  <a:pt x="3216285" y="566420"/>
                </a:lnTo>
                <a:lnTo>
                  <a:pt x="3215462" y="564348"/>
                </a:lnTo>
                <a:lnTo>
                  <a:pt x="3215385" y="563782"/>
                </a:lnTo>
                <a:lnTo>
                  <a:pt x="3219447" y="560160"/>
                </a:lnTo>
                <a:lnTo>
                  <a:pt x="3218799" y="562610"/>
                </a:lnTo>
                <a:lnTo>
                  <a:pt x="3221811" y="562610"/>
                </a:lnTo>
                <a:lnTo>
                  <a:pt x="3223208" y="568960"/>
                </a:lnTo>
                <a:lnTo>
                  <a:pt x="3218465" y="568960"/>
                </a:lnTo>
                <a:lnTo>
                  <a:pt x="3218465" y="570230"/>
                </a:lnTo>
                <a:close/>
              </a:path>
              <a:path w="4096384" h="836930">
                <a:moveTo>
                  <a:pt x="3869574" y="572770"/>
                </a:moveTo>
                <a:lnTo>
                  <a:pt x="3869350" y="572770"/>
                </a:lnTo>
                <a:lnTo>
                  <a:pt x="3867674" y="565179"/>
                </a:lnTo>
                <a:lnTo>
                  <a:pt x="3863697" y="560168"/>
                </a:lnTo>
                <a:lnTo>
                  <a:pt x="3872382" y="562610"/>
                </a:lnTo>
                <a:lnTo>
                  <a:pt x="3874038" y="567690"/>
                </a:lnTo>
                <a:lnTo>
                  <a:pt x="3868943" y="568939"/>
                </a:lnTo>
                <a:lnTo>
                  <a:pt x="3869061" y="570037"/>
                </a:lnTo>
                <a:lnTo>
                  <a:pt x="3869574" y="572770"/>
                </a:lnTo>
                <a:close/>
              </a:path>
              <a:path w="4096384" h="836930">
                <a:moveTo>
                  <a:pt x="2337252" y="565150"/>
                </a:moveTo>
                <a:lnTo>
                  <a:pt x="2336074" y="565150"/>
                </a:lnTo>
                <a:lnTo>
                  <a:pt x="2335492" y="560703"/>
                </a:lnTo>
                <a:lnTo>
                  <a:pt x="2337252" y="565150"/>
                </a:lnTo>
                <a:close/>
              </a:path>
              <a:path w="4096384" h="836930">
                <a:moveTo>
                  <a:pt x="3221811" y="562610"/>
                </a:moveTo>
                <a:lnTo>
                  <a:pt x="3218799" y="562610"/>
                </a:lnTo>
                <a:lnTo>
                  <a:pt x="3221425" y="560853"/>
                </a:lnTo>
                <a:lnTo>
                  <a:pt x="3221811" y="562610"/>
                </a:lnTo>
                <a:close/>
              </a:path>
              <a:path w="4096384" h="836930">
                <a:moveTo>
                  <a:pt x="1419843" y="566420"/>
                </a:moveTo>
                <a:lnTo>
                  <a:pt x="1416995" y="566420"/>
                </a:lnTo>
                <a:lnTo>
                  <a:pt x="1416179" y="565391"/>
                </a:lnTo>
                <a:lnTo>
                  <a:pt x="1416058" y="565013"/>
                </a:lnTo>
                <a:lnTo>
                  <a:pt x="1416654" y="563880"/>
                </a:lnTo>
                <a:lnTo>
                  <a:pt x="1417826" y="560929"/>
                </a:lnTo>
                <a:lnTo>
                  <a:pt x="1420691" y="566140"/>
                </a:lnTo>
                <a:lnTo>
                  <a:pt x="1419843" y="566420"/>
                </a:lnTo>
                <a:close/>
              </a:path>
              <a:path w="4096384" h="836930">
                <a:moveTo>
                  <a:pt x="344364" y="561340"/>
                </a:moveTo>
                <a:lnTo>
                  <a:pt x="341670" y="561340"/>
                </a:lnTo>
                <a:lnTo>
                  <a:pt x="344215" y="560954"/>
                </a:lnTo>
                <a:lnTo>
                  <a:pt x="344364" y="561340"/>
                </a:lnTo>
                <a:close/>
              </a:path>
              <a:path w="4096384" h="836930">
                <a:moveTo>
                  <a:pt x="3647249" y="576580"/>
                </a:moveTo>
                <a:lnTo>
                  <a:pt x="3640220" y="576580"/>
                </a:lnTo>
                <a:lnTo>
                  <a:pt x="3642885" y="575310"/>
                </a:lnTo>
                <a:lnTo>
                  <a:pt x="3647192" y="571688"/>
                </a:lnTo>
                <a:lnTo>
                  <a:pt x="3647291" y="571451"/>
                </a:lnTo>
                <a:lnTo>
                  <a:pt x="3640868" y="568960"/>
                </a:lnTo>
                <a:lnTo>
                  <a:pt x="3641386" y="568960"/>
                </a:lnTo>
                <a:lnTo>
                  <a:pt x="3636560" y="562051"/>
                </a:lnTo>
                <a:lnTo>
                  <a:pt x="3637761" y="561004"/>
                </a:lnTo>
                <a:lnTo>
                  <a:pt x="3642215" y="562612"/>
                </a:lnTo>
                <a:lnTo>
                  <a:pt x="3644391" y="563880"/>
                </a:lnTo>
                <a:lnTo>
                  <a:pt x="3646742" y="566420"/>
                </a:lnTo>
                <a:lnTo>
                  <a:pt x="3647793" y="569033"/>
                </a:lnTo>
                <a:lnTo>
                  <a:pt x="3649931" y="572770"/>
                </a:lnTo>
                <a:lnTo>
                  <a:pt x="3647249" y="576580"/>
                </a:lnTo>
                <a:close/>
              </a:path>
              <a:path w="4096384" h="836930">
                <a:moveTo>
                  <a:pt x="1549312" y="565838"/>
                </a:moveTo>
                <a:lnTo>
                  <a:pt x="1547485" y="565179"/>
                </a:lnTo>
                <a:lnTo>
                  <a:pt x="1554080" y="561018"/>
                </a:lnTo>
                <a:lnTo>
                  <a:pt x="1554271" y="561340"/>
                </a:lnTo>
                <a:lnTo>
                  <a:pt x="1555404" y="561340"/>
                </a:lnTo>
                <a:lnTo>
                  <a:pt x="1554775" y="565150"/>
                </a:lnTo>
                <a:lnTo>
                  <a:pt x="1549589" y="565150"/>
                </a:lnTo>
                <a:lnTo>
                  <a:pt x="1549312" y="565838"/>
                </a:lnTo>
                <a:close/>
              </a:path>
              <a:path w="4096384" h="836930">
                <a:moveTo>
                  <a:pt x="479457" y="568960"/>
                </a:moveTo>
                <a:lnTo>
                  <a:pt x="472418" y="568960"/>
                </a:lnTo>
                <a:lnTo>
                  <a:pt x="472851" y="561326"/>
                </a:lnTo>
                <a:lnTo>
                  <a:pt x="486503" y="561340"/>
                </a:lnTo>
                <a:lnTo>
                  <a:pt x="479123" y="562610"/>
                </a:lnTo>
                <a:lnTo>
                  <a:pt x="479190" y="563880"/>
                </a:lnTo>
                <a:lnTo>
                  <a:pt x="478122" y="563880"/>
                </a:lnTo>
                <a:lnTo>
                  <a:pt x="479457" y="568960"/>
                </a:lnTo>
                <a:close/>
              </a:path>
              <a:path w="4096384" h="836930">
                <a:moveTo>
                  <a:pt x="31229" y="567690"/>
                </a:moveTo>
                <a:lnTo>
                  <a:pt x="27373" y="561340"/>
                </a:lnTo>
                <a:lnTo>
                  <a:pt x="38098" y="561340"/>
                </a:lnTo>
                <a:lnTo>
                  <a:pt x="31229" y="566420"/>
                </a:lnTo>
                <a:lnTo>
                  <a:pt x="31229" y="567690"/>
                </a:lnTo>
                <a:close/>
              </a:path>
              <a:path w="4096384" h="836930">
                <a:moveTo>
                  <a:pt x="38267" y="567690"/>
                </a:moveTo>
                <a:lnTo>
                  <a:pt x="31229" y="567690"/>
                </a:lnTo>
                <a:lnTo>
                  <a:pt x="31229" y="566420"/>
                </a:lnTo>
                <a:lnTo>
                  <a:pt x="38098" y="561340"/>
                </a:lnTo>
                <a:lnTo>
                  <a:pt x="40012" y="561340"/>
                </a:lnTo>
                <a:lnTo>
                  <a:pt x="43239" y="565150"/>
                </a:lnTo>
                <a:lnTo>
                  <a:pt x="56468" y="565150"/>
                </a:lnTo>
                <a:lnTo>
                  <a:pt x="57066" y="566420"/>
                </a:lnTo>
                <a:lnTo>
                  <a:pt x="40278" y="566420"/>
                </a:lnTo>
                <a:lnTo>
                  <a:pt x="38267" y="567690"/>
                </a:lnTo>
                <a:close/>
              </a:path>
              <a:path w="4096384" h="836930">
                <a:moveTo>
                  <a:pt x="101911" y="566420"/>
                </a:moveTo>
                <a:lnTo>
                  <a:pt x="80842" y="566420"/>
                </a:lnTo>
                <a:lnTo>
                  <a:pt x="85321" y="565391"/>
                </a:lnTo>
                <a:lnTo>
                  <a:pt x="92079" y="563880"/>
                </a:lnTo>
                <a:lnTo>
                  <a:pt x="85095" y="561476"/>
                </a:lnTo>
                <a:lnTo>
                  <a:pt x="85033" y="561340"/>
                </a:lnTo>
                <a:lnTo>
                  <a:pt x="94757" y="561340"/>
                </a:lnTo>
                <a:lnTo>
                  <a:pt x="101911" y="566420"/>
                </a:lnTo>
                <a:close/>
              </a:path>
              <a:path w="4096384" h="836930">
                <a:moveTo>
                  <a:pt x="124460" y="568347"/>
                </a:moveTo>
                <a:lnTo>
                  <a:pt x="121747" y="566420"/>
                </a:lnTo>
                <a:lnTo>
                  <a:pt x="127280" y="561340"/>
                </a:lnTo>
                <a:lnTo>
                  <a:pt x="127444" y="561340"/>
                </a:lnTo>
                <a:lnTo>
                  <a:pt x="132471" y="567690"/>
                </a:lnTo>
                <a:lnTo>
                  <a:pt x="124766" y="567690"/>
                </a:lnTo>
                <a:lnTo>
                  <a:pt x="124460" y="568347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71864" y="563880"/>
                </a:lnTo>
                <a:lnTo>
                  <a:pt x="171197" y="561340"/>
                </a:lnTo>
                <a:lnTo>
                  <a:pt x="184772" y="56134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203161" y="572770"/>
                </a:moveTo>
                <a:lnTo>
                  <a:pt x="199693" y="571500"/>
                </a:lnTo>
                <a:lnTo>
                  <a:pt x="195510" y="568898"/>
                </a:lnTo>
                <a:lnTo>
                  <a:pt x="193826" y="567690"/>
                </a:lnTo>
                <a:lnTo>
                  <a:pt x="190014" y="565179"/>
                </a:lnTo>
                <a:lnTo>
                  <a:pt x="199018" y="561340"/>
                </a:lnTo>
                <a:lnTo>
                  <a:pt x="202959" y="568797"/>
                </a:lnTo>
                <a:lnTo>
                  <a:pt x="203084" y="570230"/>
                </a:lnTo>
                <a:lnTo>
                  <a:pt x="203161" y="572770"/>
                </a:lnTo>
                <a:close/>
              </a:path>
              <a:path w="4096384" h="836930">
                <a:moveTo>
                  <a:pt x="208011" y="572770"/>
                </a:moveTo>
                <a:lnTo>
                  <a:pt x="203161" y="572770"/>
                </a:lnTo>
                <a:lnTo>
                  <a:pt x="203084" y="570230"/>
                </a:lnTo>
                <a:lnTo>
                  <a:pt x="202959" y="568797"/>
                </a:lnTo>
                <a:lnTo>
                  <a:pt x="199018" y="561340"/>
                </a:lnTo>
                <a:lnTo>
                  <a:pt x="206064" y="561340"/>
                </a:lnTo>
                <a:lnTo>
                  <a:pt x="209662" y="566420"/>
                </a:lnTo>
                <a:lnTo>
                  <a:pt x="244114" y="566420"/>
                </a:lnTo>
                <a:lnTo>
                  <a:pt x="241429" y="567690"/>
                </a:lnTo>
                <a:lnTo>
                  <a:pt x="222827" y="567690"/>
                </a:lnTo>
                <a:lnTo>
                  <a:pt x="224922" y="568960"/>
                </a:lnTo>
                <a:lnTo>
                  <a:pt x="211093" y="568960"/>
                </a:lnTo>
                <a:lnTo>
                  <a:pt x="208011" y="572770"/>
                </a:lnTo>
                <a:close/>
              </a:path>
              <a:path w="4096384" h="836930">
                <a:moveTo>
                  <a:pt x="209662" y="566420"/>
                </a:moveTo>
                <a:lnTo>
                  <a:pt x="206064" y="561340"/>
                </a:lnTo>
                <a:lnTo>
                  <a:pt x="207405" y="562610"/>
                </a:lnTo>
                <a:lnTo>
                  <a:pt x="212475" y="562610"/>
                </a:lnTo>
                <a:lnTo>
                  <a:pt x="209662" y="566420"/>
                </a:lnTo>
                <a:close/>
              </a:path>
              <a:path w="4096384" h="836930">
                <a:moveTo>
                  <a:pt x="247630" y="566420"/>
                </a:moveTo>
                <a:lnTo>
                  <a:pt x="244448" y="566420"/>
                </a:lnTo>
                <a:lnTo>
                  <a:pt x="244499" y="563782"/>
                </a:lnTo>
                <a:lnTo>
                  <a:pt x="245790" y="561340"/>
                </a:lnTo>
                <a:lnTo>
                  <a:pt x="248713" y="562569"/>
                </a:lnTo>
                <a:lnTo>
                  <a:pt x="248781" y="565179"/>
                </a:lnTo>
                <a:lnTo>
                  <a:pt x="247630" y="566420"/>
                </a:lnTo>
                <a:close/>
              </a:path>
              <a:path w="4096384" h="836930">
                <a:moveTo>
                  <a:pt x="256039" y="572770"/>
                </a:moveTo>
                <a:lnTo>
                  <a:pt x="242103" y="572770"/>
                </a:lnTo>
                <a:lnTo>
                  <a:pt x="244952" y="571500"/>
                </a:lnTo>
                <a:lnTo>
                  <a:pt x="245433" y="570585"/>
                </a:lnTo>
                <a:lnTo>
                  <a:pt x="245499" y="569924"/>
                </a:lnTo>
                <a:lnTo>
                  <a:pt x="244114" y="566420"/>
                </a:lnTo>
                <a:lnTo>
                  <a:pt x="247630" y="566420"/>
                </a:lnTo>
                <a:lnTo>
                  <a:pt x="248781" y="565179"/>
                </a:lnTo>
                <a:lnTo>
                  <a:pt x="248713" y="562569"/>
                </a:lnTo>
                <a:lnTo>
                  <a:pt x="245790" y="561340"/>
                </a:lnTo>
                <a:lnTo>
                  <a:pt x="258429" y="561340"/>
                </a:lnTo>
                <a:lnTo>
                  <a:pt x="260515" y="565100"/>
                </a:lnTo>
                <a:lnTo>
                  <a:pt x="260202" y="565150"/>
                </a:lnTo>
                <a:lnTo>
                  <a:pt x="285979" y="565150"/>
                </a:lnTo>
                <a:lnTo>
                  <a:pt x="286909" y="566275"/>
                </a:lnTo>
                <a:lnTo>
                  <a:pt x="286943" y="567690"/>
                </a:lnTo>
                <a:lnTo>
                  <a:pt x="257631" y="567690"/>
                </a:lnTo>
                <a:lnTo>
                  <a:pt x="256208" y="571323"/>
                </a:lnTo>
                <a:lnTo>
                  <a:pt x="256087" y="572160"/>
                </a:lnTo>
                <a:lnTo>
                  <a:pt x="256039" y="572770"/>
                </a:lnTo>
                <a:close/>
              </a:path>
              <a:path w="4096384" h="836930">
                <a:moveTo>
                  <a:pt x="286858" y="568960"/>
                </a:moveTo>
                <a:lnTo>
                  <a:pt x="286909" y="566275"/>
                </a:lnTo>
                <a:lnTo>
                  <a:pt x="282831" y="561340"/>
                </a:lnTo>
                <a:lnTo>
                  <a:pt x="294401" y="561340"/>
                </a:lnTo>
                <a:lnTo>
                  <a:pt x="286858" y="568960"/>
                </a:lnTo>
                <a:close/>
              </a:path>
              <a:path w="4096384" h="836930">
                <a:moveTo>
                  <a:pt x="304206" y="571500"/>
                </a:moveTo>
                <a:lnTo>
                  <a:pt x="294906" y="571500"/>
                </a:lnTo>
                <a:lnTo>
                  <a:pt x="296412" y="568960"/>
                </a:lnTo>
                <a:lnTo>
                  <a:pt x="286858" y="568960"/>
                </a:lnTo>
                <a:lnTo>
                  <a:pt x="294401" y="561340"/>
                </a:lnTo>
                <a:lnTo>
                  <a:pt x="295876" y="561340"/>
                </a:lnTo>
                <a:lnTo>
                  <a:pt x="298464" y="563880"/>
                </a:lnTo>
                <a:lnTo>
                  <a:pt x="303326" y="567690"/>
                </a:lnTo>
                <a:lnTo>
                  <a:pt x="304206" y="571500"/>
                </a:lnTo>
                <a:close/>
              </a:path>
              <a:path w="4096384" h="836930">
                <a:moveTo>
                  <a:pt x="487334" y="571500"/>
                </a:moveTo>
                <a:lnTo>
                  <a:pt x="479239" y="564804"/>
                </a:lnTo>
                <a:lnTo>
                  <a:pt x="479123" y="562610"/>
                </a:lnTo>
                <a:lnTo>
                  <a:pt x="486503" y="561340"/>
                </a:lnTo>
                <a:lnTo>
                  <a:pt x="487675" y="570230"/>
                </a:lnTo>
                <a:lnTo>
                  <a:pt x="490130" y="570230"/>
                </a:lnTo>
                <a:lnTo>
                  <a:pt x="487334" y="571500"/>
                </a:lnTo>
                <a:close/>
              </a:path>
              <a:path w="4096384" h="836930">
                <a:moveTo>
                  <a:pt x="558582" y="565150"/>
                </a:moveTo>
                <a:lnTo>
                  <a:pt x="557573" y="565150"/>
                </a:lnTo>
                <a:lnTo>
                  <a:pt x="556558" y="564050"/>
                </a:lnTo>
                <a:lnTo>
                  <a:pt x="556467" y="563682"/>
                </a:lnTo>
                <a:lnTo>
                  <a:pt x="557239" y="561340"/>
                </a:lnTo>
                <a:lnTo>
                  <a:pt x="558241" y="561340"/>
                </a:lnTo>
                <a:lnTo>
                  <a:pt x="559304" y="563631"/>
                </a:lnTo>
                <a:lnTo>
                  <a:pt x="559267" y="564112"/>
                </a:lnTo>
                <a:lnTo>
                  <a:pt x="558582" y="565150"/>
                </a:lnTo>
                <a:close/>
              </a:path>
              <a:path w="4096384" h="836930">
                <a:moveTo>
                  <a:pt x="561765" y="565150"/>
                </a:moveTo>
                <a:lnTo>
                  <a:pt x="558582" y="565150"/>
                </a:lnTo>
                <a:lnTo>
                  <a:pt x="559267" y="564112"/>
                </a:lnTo>
                <a:lnTo>
                  <a:pt x="559304" y="563631"/>
                </a:lnTo>
                <a:lnTo>
                  <a:pt x="558241" y="561340"/>
                </a:lnTo>
                <a:lnTo>
                  <a:pt x="562268" y="561340"/>
                </a:lnTo>
                <a:lnTo>
                  <a:pt x="561765" y="565150"/>
                </a:lnTo>
                <a:close/>
              </a:path>
              <a:path w="4096384" h="836930">
                <a:moveTo>
                  <a:pt x="563859" y="574040"/>
                </a:moveTo>
                <a:lnTo>
                  <a:pt x="560592" y="574040"/>
                </a:lnTo>
                <a:lnTo>
                  <a:pt x="562268" y="561340"/>
                </a:lnTo>
                <a:lnTo>
                  <a:pt x="566037" y="569033"/>
                </a:lnTo>
                <a:lnTo>
                  <a:pt x="565929" y="569398"/>
                </a:lnTo>
                <a:lnTo>
                  <a:pt x="563859" y="574040"/>
                </a:lnTo>
                <a:close/>
              </a:path>
              <a:path w="4096384" h="836930">
                <a:moveTo>
                  <a:pt x="574840" y="570230"/>
                </a:moveTo>
                <a:lnTo>
                  <a:pt x="566623" y="570230"/>
                </a:lnTo>
                <a:lnTo>
                  <a:pt x="566125" y="568960"/>
                </a:lnTo>
                <a:lnTo>
                  <a:pt x="562268" y="561340"/>
                </a:lnTo>
                <a:lnTo>
                  <a:pt x="567608" y="561340"/>
                </a:lnTo>
                <a:lnTo>
                  <a:pt x="567965" y="566420"/>
                </a:lnTo>
                <a:lnTo>
                  <a:pt x="568639" y="568960"/>
                </a:lnTo>
                <a:lnTo>
                  <a:pt x="574840" y="570230"/>
                </a:lnTo>
                <a:close/>
              </a:path>
              <a:path w="4096384" h="836930">
                <a:moveTo>
                  <a:pt x="591055" y="598170"/>
                </a:moveTo>
                <a:lnTo>
                  <a:pt x="585232" y="594360"/>
                </a:lnTo>
                <a:lnTo>
                  <a:pt x="583221" y="594360"/>
                </a:lnTo>
                <a:lnTo>
                  <a:pt x="576012" y="589280"/>
                </a:lnTo>
                <a:lnTo>
                  <a:pt x="574353" y="584716"/>
                </a:lnTo>
                <a:lnTo>
                  <a:pt x="574250" y="584151"/>
                </a:lnTo>
                <a:lnTo>
                  <a:pt x="578527" y="581660"/>
                </a:lnTo>
                <a:lnTo>
                  <a:pt x="578363" y="581660"/>
                </a:lnTo>
                <a:lnTo>
                  <a:pt x="577772" y="579433"/>
                </a:lnTo>
                <a:lnTo>
                  <a:pt x="577728" y="579077"/>
                </a:lnTo>
                <a:lnTo>
                  <a:pt x="578659" y="578068"/>
                </a:lnTo>
                <a:lnTo>
                  <a:pt x="578772" y="577705"/>
                </a:lnTo>
                <a:lnTo>
                  <a:pt x="576501" y="574004"/>
                </a:lnTo>
                <a:lnTo>
                  <a:pt x="574840" y="570230"/>
                </a:lnTo>
                <a:lnTo>
                  <a:pt x="568639" y="568960"/>
                </a:lnTo>
                <a:lnTo>
                  <a:pt x="567965" y="566420"/>
                </a:lnTo>
                <a:lnTo>
                  <a:pt x="567608" y="561340"/>
                </a:lnTo>
                <a:lnTo>
                  <a:pt x="570753" y="561340"/>
                </a:lnTo>
                <a:lnTo>
                  <a:pt x="575061" y="565150"/>
                </a:lnTo>
                <a:lnTo>
                  <a:pt x="578193" y="566420"/>
                </a:lnTo>
                <a:lnTo>
                  <a:pt x="581715" y="567690"/>
                </a:lnTo>
                <a:lnTo>
                  <a:pt x="592443" y="567690"/>
                </a:lnTo>
                <a:lnTo>
                  <a:pt x="593532" y="568960"/>
                </a:lnTo>
                <a:lnTo>
                  <a:pt x="584961" y="568960"/>
                </a:lnTo>
                <a:lnTo>
                  <a:pt x="583822" y="570230"/>
                </a:lnTo>
                <a:lnTo>
                  <a:pt x="582547" y="570230"/>
                </a:lnTo>
                <a:lnTo>
                  <a:pt x="581545" y="572770"/>
                </a:lnTo>
                <a:lnTo>
                  <a:pt x="583385" y="572770"/>
                </a:lnTo>
                <a:lnTo>
                  <a:pt x="585480" y="579120"/>
                </a:lnTo>
                <a:lnTo>
                  <a:pt x="578363" y="579120"/>
                </a:lnTo>
                <a:lnTo>
                  <a:pt x="585402" y="586740"/>
                </a:lnTo>
                <a:lnTo>
                  <a:pt x="591766" y="586740"/>
                </a:lnTo>
                <a:lnTo>
                  <a:pt x="589756" y="588010"/>
                </a:lnTo>
                <a:lnTo>
                  <a:pt x="588219" y="592961"/>
                </a:lnTo>
                <a:lnTo>
                  <a:pt x="588336" y="593367"/>
                </a:lnTo>
                <a:lnTo>
                  <a:pt x="591055" y="598170"/>
                </a:lnTo>
                <a:close/>
              </a:path>
              <a:path w="4096384" h="836930">
                <a:moveTo>
                  <a:pt x="661167" y="564348"/>
                </a:moveTo>
                <a:lnTo>
                  <a:pt x="658149" y="561340"/>
                </a:lnTo>
                <a:lnTo>
                  <a:pt x="670216" y="561340"/>
                </a:lnTo>
                <a:lnTo>
                  <a:pt x="667938" y="563880"/>
                </a:lnTo>
                <a:lnTo>
                  <a:pt x="661501" y="563880"/>
                </a:lnTo>
                <a:lnTo>
                  <a:pt x="661167" y="564348"/>
                </a:lnTo>
                <a:close/>
              </a:path>
              <a:path w="4096384" h="836930">
                <a:moveTo>
                  <a:pt x="702399" y="567690"/>
                </a:moveTo>
                <a:lnTo>
                  <a:pt x="702847" y="564348"/>
                </a:lnTo>
                <a:lnTo>
                  <a:pt x="702974" y="563782"/>
                </a:lnTo>
                <a:lnTo>
                  <a:pt x="704580" y="561340"/>
                </a:lnTo>
                <a:lnTo>
                  <a:pt x="706092" y="561340"/>
                </a:lnTo>
                <a:lnTo>
                  <a:pt x="707606" y="565179"/>
                </a:lnTo>
                <a:lnTo>
                  <a:pt x="707932" y="566420"/>
                </a:lnTo>
                <a:lnTo>
                  <a:pt x="702399" y="567690"/>
                </a:lnTo>
                <a:close/>
              </a:path>
              <a:path w="4096384" h="836930">
                <a:moveTo>
                  <a:pt x="717096" y="576580"/>
                </a:moveTo>
                <a:lnTo>
                  <a:pt x="708607" y="576580"/>
                </a:lnTo>
                <a:lnTo>
                  <a:pt x="715980" y="567690"/>
                </a:lnTo>
                <a:lnTo>
                  <a:pt x="702399" y="567690"/>
                </a:lnTo>
                <a:lnTo>
                  <a:pt x="707932" y="566420"/>
                </a:lnTo>
                <a:lnTo>
                  <a:pt x="707606" y="565179"/>
                </a:lnTo>
                <a:lnTo>
                  <a:pt x="706092" y="561340"/>
                </a:lnTo>
                <a:lnTo>
                  <a:pt x="715196" y="561340"/>
                </a:lnTo>
                <a:lnTo>
                  <a:pt x="716981" y="571500"/>
                </a:lnTo>
                <a:lnTo>
                  <a:pt x="720226" y="571500"/>
                </a:lnTo>
                <a:lnTo>
                  <a:pt x="717096" y="576580"/>
                </a:lnTo>
                <a:close/>
              </a:path>
              <a:path w="4096384" h="836930">
                <a:moveTo>
                  <a:pt x="798116" y="568960"/>
                </a:moveTo>
                <a:lnTo>
                  <a:pt x="798166" y="563132"/>
                </a:lnTo>
                <a:lnTo>
                  <a:pt x="798286" y="561340"/>
                </a:lnTo>
                <a:lnTo>
                  <a:pt x="805829" y="561340"/>
                </a:lnTo>
                <a:lnTo>
                  <a:pt x="798116" y="568960"/>
                </a:lnTo>
                <a:close/>
              </a:path>
              <a:path w="4096384" h="836930">
                <a:moveTo>
                  <a:pt x="842038" y="584200"/>
                </a:moveTo>
                <a:lnTo>
                  <a:pt x="837004" y="584200"/>
                </a:lnTo>
                <a:lnTo>
                  <a:pt x="842196" y="578112"/>
                </a:lnTo>
                <a:lnTo>
                  <a:pt x="842317" y="577705"/>
                </a:lnTo>
                <a:lnTo>
                  <a:pt x="837993" y="571560"/>
                </a:lnTo>
                <a:lnTo>
                  <a:pt x="837652" y="571269"/>
                </a:lnTo>
                <a:lnTo>
                  <a:pt x="831374" y="566420"/>
                </a:lnTo>
                <a:lnTo>
                  <a:pt x="830469" y="561340"/>
                </a:lnTo>
                <a:lnTo>
                  <a:pt x="836287" y="563880"/>
                </a:lnTo>
                <a:lnTo>
                  <a:pt x="852958" y="577850"/>
                </a:lnTo>
                <a:lnTo>
                  <a:pt x="862737" y="577850"/>
                </a:lnTo>
                <a:lnTo>
                  <a:pt x="865450" y="581660"/>
                </a:lnTo>
                <a:lnTo>
                  <a:pt x="858795" y="581660"/>
                </a:lnTo>
                <a:lnTo>
                  <a:pt x="856955" y="582930"/>
                </a:lnTo>
                <a:lnTo>
                  <a:pt x="843211" y="582930"/>
                </a:lnTo>
                <a:lnTo>
                  <a:pt x="842038" y="584200"/>
                </a:lnTo>
                <a:close/>
              </a:path>
              <a:path w="4096384" h="836930">
                <a:moveTo>
                  <a:pt x="852958" y="577850"/>
                </a:moveTo>
                <a:lnTo>
                  <a:pt x="836287" y="563880"/>
                </a:lnTo>
                <a:lnTo>
                  <a:pt x="830469" y="561340"/>
                </a:lnTo>
                <a:lnTo>
                  <a:pt x="843375" y="561340"/>
                </a:lnTo>
                <a:lnTo>
                  <a:pt x="843486" y="567732"/>
                </a:lnTo>
                <a:lnTo>
                  <a:pt x="853433" y="571500"/>
                </a:lnTo>
                <a:lnTo>
                  <a:pt x="854323" y="573742"/>
                </a:lnTo>
                <a:lnTo>
                  <a:pt x="854391" y="574167"/>
                </a:lnTo>
                <a:lnTo>
                  <a:pt x="852958" y="577850"/>
                </a:lnTo>
                <a:close/>
              </a:path>
              <a:path w="4096384" h="836930">
                <a:moveTo>
                  <a:pt x="852431" y="565150"/>
                </a:moveTo>
                <a:lnTo>
                  <a:pt x="850250" y="565150"/>
                </a:lnTo>
                <a:lnTo>
                  <a:pt x="850918" y="561340"/>
                </a:lnTo>
                <a:lnTo>
                  <a:pt x="852431" y="561340"/>
                </a:lnTo>
                <a:lnTo>
                  <a:pt x="854509" y="562554"/>
                </a:lnTo>
                <a:lnTo>
                  <a:pt x="854605" y="563880"/>
                </a:lnTo>
                <a:lnTo>
                  <a:pt x="852431" y="565150"/>
                </a:lnTo>
                <a:close/>
              </a:path>
              <a:path w="4096384" h="836930">
                <a:moveTo>
                  <a:pt x="863021" y="565150"/>
                </a:moveTo>
                <a:lnTo>
                  <a:pt x="852431" y="565150"/>
                </a:lnTo>
                <a:lnTo>
                  <a:pt x="854605" y="563880"/>
                </a:lnTo>
                <a:lnTo>
                  <a:pt x="854509" y="562554"/>
                </a:lnTo>
                <a:lnTo>
                  <a:pt x="852431" y="561340"/>
                </a:lnTo>
                <a:lnTo>
                  <a:pt x="862318" y="561340"/>
                </a:lnTo>
                <a:lnTo>
                  <a:pt x="863021" y="565150"/>
                </a:lnTo>
                <a:close/>
              </a:path>
              <a:path w="4096384" h="836930">
                <a:moveTo>
                  <a:pt x="863490" y="567690"/>
                </a:moveTo>
                <a:lnTo>
                  <a:pt x="862318" y="561340"/>
                </a:lnTo>
                <a:lnTo>
                  <a:pt x="866008" y="562612"/>
                </a:lnTo>
                <a:lnTo>
                  <a:pt x="867851" y="563880"/>
                </a:lnTo>
                <a:lnTo>
                  <a:pt x="868015" y="563880"/>
                </a:lnTo>
                <a:lnTo>
                  <a:pt x="866312" y="565179"/>
                </a:lnTo>
                <a:lnTo>
                  <a:pt x="863490" y="567690"/>
                </a:lnTo>
                <a:close/>
              </a:path>
              <a:path w="4096384" h="836930">
                <a:moveTo>
                  <a:pt x="903259" y="593090"/>
                </a:moveTo>
                <a:lnTo>
                  <a:pt x="866843" y="593090"/>
                </a:lnTo>
                <a:lnTo>
                  <a:pt x="867851" y="591820"/>
                </a:lnTo>
                <a:lnTo>
                  <a:pt x="868185" y="589280"/>
                </a:lnTo>
                <a:lnTo>
                  <a:pt x="872539" y="589280"/>
                </a:lnTo>
                <a:lnTo>
                  <a:pt x="875728" y="582930"/>
                </a:lnTo>
                <a:lnTo>
                  <a:pt x="878747" y="582930"/>
                </a:lnTo>
                <a:lnTo>
                  <a:pt x="880925" y="579123"/>
                </a:lnTo>
                <a:lnTo>
                  <a:pt x="886958" y="576580"/>
                </a:lnTo>
                <a:lnTo>
                  <a:pt x="882361" y="574004"/>
                </a:lnTo>
                <a:lnTo>
                  <a:pt x="875044" y="570390"/>
                </a:lnTo>
                <a:lnTo>
                  <a:pt x="875058" y="570230"/>
                </a:lnTo>
                <a:lnTo>
                  <a:pt x="877738" y="567690"/>
                </a:lnTo>
                <a:lnTo>
                  <a:pt x="863490" y="567690"/>
                </a:lnTo>
                <a:lnTo>
                  <a:pt x="866524" y="565013"/>
                </a:lnTo>
                <a:lnTo>
                  <a:pt x="868015" y="563880"/>
                </a:lnTo>
                <a:lnTo>
                  <a:pt x="867851" y="563880"/>
                </a:lnTo>
                <a:lnTo>
                  <a:pt x="866008" y="562612"/>
                </a:lnTo>
                <a:lnTo>
                  <a:pt x="862318" y="561340"/>
                </a:lnTo>
                <a:lnTo>
                  <a:pt x="875561" y="561340"/>
                </a:lnTo>
                <a:lnTo>
                  <a:pt x="889491" y="575340"/>
                </a:lnTo>
                <a:lnTo>
                  <a:pt x="893160" y="579120"/>
                </a:lnTo>
                <a:lnTo>
                  <a:pt x="918806" y="579120"/>
                </a:lnTo>
                <a:lnTo>
                  <a:pt x="920317" y="580390"/>
                </a:lnTo>
                <a:lnTo>
                  <a:pt x="897015" y="580390"/>
                </a:lnTo>
                <a:lnTo>
                  <a:pt x="897853" y="581660"/>
                </a:lnTo>
                <a:lnTo>
                  <a:pt x="889302" y="581660"/>
                </a:lnTo>
                <a:lnTo>
                  <a:pt x="888258" y="582797"/>
                </a:lnTo>
                <a:lnTo>
                  <a:pt x="888206" y="583047"/>
                </a:lnTo>
                <a:lnTo>
                  <a:pt x="880907" y="584176"/>
                </a:lnTo>
                <a:lnTo>
                  <a:pt x="884614" y="585470"/>
                </a:lnTo>
                <a:lnTo>
                  <a:pt x="892654" y="590550"/>
                </a:lnTo>
                <a:lnTo>
                  <a:pt x="904014" y="590550"/>
                </a:lnTo>
                <a:lnTo>
                  <a:pt x="903259" y="593090"/>
                </a:lnTo>
                <a:close/>
              </a:path>
              <a:path w="4096384" h="836930">
                <a:moveTo>
                  <a:pt x="895005" y="567690"/>
                </a:moveTo>
                <a:lnTo>
                  <a:pt x="891148" y="566420"/>
                </a:lnTo>
                <a:lnTo>
                  <a:pt x="890465" y="564348"/>
                </a:lnTo>
                <a:lnTo>
                  <a:pt x="890362" y="563782"/>
                </a:lnTo>
                <a:lnTo>
                  <a:pt x="890954" y="562668"/>
                </a:lnTo>
                <a:lnTo>
                  <a:pt x="893158" y="561340"/>
                </a:lnTo>
                <a:lnTo>
                  <a:pt x="896177" y="561340"/>
                </a:lnTo>
                <a:lnTo>
                  <a:pt x="896681" y="566420"/>
                </a:lnTo>
                <a:lnTo>
                  <a:pt x="895005" y="56769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6695" y="566420"/>
                </a:lnTo>
                <a:lnTo>
                  <a:pt x="981168" y="562610"/>
                </a:lnTo>
                <a:lnTo>
                  <a:pt x="986197" y="561340"/>
                </a:lnTo>
                <a:lnTo>
                  <a:pt x="992064" y="56134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986695" y="567690"/>
                </a:lnTo>
                <a:lnTo>
                  <a:pt x="992064" y="561340"/>
                </a:lnTo>
                <a:lnTo>
                  <a:pt x="999941" y="561340"/>
                </a:lnTo>
                <a:lnTo>
                  <a:pt x="996923" y="563880"/>
                </a:lnTo>
                <a:lnTo>
                  <a:pt x="1000105" y="565150"/>
                </a:lnTo>
                <a:lnTo>
                  <a:pt x="1013181" y="56515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00105" y="565150"/>
                </a:moveTo>
                <a:lnTo>
                  <a:pt x="996923" y="563880"/>
                </a:lnTo>
                <a:lnTo>
                  <a:pt x="999941" y="561340"/>
                </a:lnTo>
                <a:lnTo>
                  <a:pt x="1002026" y="562554"/>
                </a:lnTo>
                <a:lnTo>
                  <a:pt x="1002122" y="563880"/>
                </a:lnTo>
                <a:lnTo>
                  <a:pt x="1000105" y="565150"/>
                </a:lnTo>
                <a:close/>
              </a:path>
              <a:path w="4096384" h="836930">
                <a:moveTo>
                  <a:pt x="1013181" y="565150"/>
                </a:moveTo>
                <a:lnTo>
                  <a:pt x="1000105" y="565150"/>
                </a:lnTo>
                <a:lnTo>
                  <a:pt x="1002122" y="563880"/>
                </a:lnTo>
                <a:lnTo>
                  <a:pt x="1002026" y="562554"/>
                </a:lnTo>
                <a:lnTo>
                  <a:pt x="999941" y="561340"/>
                </a:lnTo>
                <a:lnTo>
                  <a:pt x="1008990" y="561340"/>
                </a:lnTo>
                <a:lnTo>
                  <a:pt x="1013181" y="56515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1013014" y="566420"/>
                </a:lnTo>
                <a:lnTo>
                  <a:pt x="1013127" y="565100"/>
                </a:lnTo>
                <a:lnTo>
                  <a:pt x="1008990" y="561340"/>
                </a:lnTo>
                <a:lnTo>
                  <a:pt x="1020560" y="56134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26154" y="576580"/>
                </a:moveTo>
                <a:lnTo>
                  <a:pt x="1019218" y="576580"/>
                </a:lnTo>
                <a:lnTo>
                  <a:pt x="1024745" y="567690"/>
                </a:lnTo>
                <a:lnTo>
                  <a:pt x="1012847" y="567690"/>
                </a:lnTo>
                <a:lnTo>
                  <a:pt x="1020560" y="561340"/>
                </a:lnTo>
                <a:lnTo>
                  <a:pt x="1026427" y="561340"/>
                </a:lnTo>
                <a:lnTo>
                  <a:pt x="1024809" y="563782"/>
                </a:lnTo>
                <a:lnTo>
                  <a:pt x="1024931" y="564348"/>
                </a:lnTo>
                <a:lnTo>
                  <a:pt x="1025753" y="566420"/>
                </a:lnTo>
                <a:lnTo>
                  <a:pt x="1036908" y="566420"/>
                </a:lnTo>
                <a:lnTo>
                  <a:pt x="1028422" y="574167"/>
                </a:lnTo>
                <a:lnTo>
                  <a:pt x="1026154" y="576580"/>
                </a:lnTo>
                <a:close/>
              </a:path>
              <a:path w="4096384" h="836930">
                <a:moveTo>
                  <a:pt x="1027095" y="566420"/>
                </a:moveTo>
                <a:lnTo>
                  <a:pt x="1025753" y="566420"/>
                </a:lnTo>
                <a:lnTo>
                  <a:pt x="1024931" y="564348"/>
                </a:lnTo>
                <a:lnTo>
                  <a:pt x="1024809" y="563782"/>
                </a:lnTo>
                <a:lnTo>
                  <a:pt x="1026427" y="561340"/>
                </a:lnTo>
                <a:lnTo>
                  <a:pt x="1027776" y="562833"/>
                </a:lnTo>
                <a:lnTo>
                  <a:pt x="1028525" y="563782"/>
                </a:lnTo>
                <a:lnTo>
                  <a:pt x="1028464" y="564112"/>
                </a:lnTo>
                <a:lnTo>
                  <a:pt x="1027095" y="566420"/>
                </a:lnTo>
                <a:close/>
              </a:path>
              <a:path w="4096384" h="836930">
                <a:moveTo>
                  <a:pt x="1036908" y="566420"/>
                </a:moveTo>
                <a:lnTo>
                  <a:pt x="1027095" y="566420"/>
                </a:lnTo>
                <a:lnTo>
                  <a:pt x="1028464" y="564112"/>
                </a:lnTo>
                <a:lnTo>
                  <a:pt x="1028525" y="563782"/>
                </a:lnTo>
                <a:lnTo>
                  <a:pt x="1027487" y="562488"/>
                </a:lnTo>
                <a:lnTo>
                  <a:pt x="1026427" y="561340"/>
                </a:lnTo>
                <a:lnTo>
                  <a:pt x="1069550" y="561340"/>
                </a:lnTo>
                <a:lnTo>
                  <a:pt x="1066547" y="563880"/>
                </a:lnTo>
                <a:lnTo>
                  <a:pt x="1039697" y="563880"/>
                </a:lnTo>
                <a:lnTo>
                  <a:pt x="1036908" y="566420"/>
                </a:lnTo>
                <a:close/>
              </a:path>
              <a:path w="4096384" h="836930">
                <a:moveTo>
                  <a:pt x="1072020" y="567690"/>
                </a:moveTo>
                <a:lnTo>
                  <a:pt x="1066651" y="567690"/>
                </a:lnTo>
                <a:lnTo>
                  <a:pt x="1064517" y="566420"/>
                </a:lnTo>
                <a:lnTo>
                  <a:pt x="1066547" y="563880"/>
                </a:lnTo>
                <a:lnTo>
                  <a:pt x="1069550" y="561340"/>
                </a:lnTo>
                <a:lnTo>
                  <a:pt x="1070337" y="561340"/>
                </a:lnTo>
                <a:lnTo>
                  <a:pt x="1069414" y="563682"/>
                </a:lnTo>
                <a:lnTo>
                  <a:pt x="1069499" y="564112"/>
                </a:lnTo>
                <a:lnTo>
                  <a:pt x="1072020" y="567690"/>
                </a:lnTo>
                <a:close/>
              </a:path>
              <a:path w="4096384" h="836930">
                <a:moveTo>
                  <a:pt x="1109402" y="567690"/>
                </a:moveTo>
                <a:lnTo>
                  <a:pt x="1104871" y="561340"/>
                </a:lnTo>
                <a:lnTo>
                  <a:pt x="1110908" y="561340"/>
                </a:lnTo>
                <a:lnTo>
                  <a:pt x="1111666" y="562488"/>
                </a:lnTo>
                <a:lnTo>
                  <a:pt x="1111628" y="562833"/>
                </a:lnTo>
                <a:lnTo>
                  <a:pt x="1109402" y="567690"/>
                </a:lnTo>
                <a:close/>
              </a:path>
              <a:path w="4096384" h="836930">
                <a:moveTo>
                  <a:pt x="1111278" y="567690"/>
                </a:moveTo>
                <a:lnTo>
                  <a:pt x="1109402" y="567690"/>
                </a:lnTo>
                <a:lnTo>
                  <a:pt x="1111212" y="563624"/>
                </a:lnTo>
                <a:lnTo>
                  <a:pt x="1111628" y="562833"/>
                </a:lnTo>
                <a:lnTo>
                  <a:pt x="1111666" y="562488"/>
                </a:lnTo>
                <a:lnTo>
                  <a:pt x="1110908" y="561340"/>
                </a:lnTo>
                <a:lnTo>
                  <a:pt x="1122676" y="561340"/>
                </a:lnTo>
                <a:lnTo>
                  <a:pt x="1119957" y="565150"/>
                </a:lnTo>
                <a:lnTo>
                  <a:pt x="1120298" y="565150"/>
                </a:lnTo>
                <a:lnTo>
                  <a:pt x="1122560" y="566420"/>
                </a:lnTo>
                <a:lnTo>
                  <a:pt x="1110574" y="566420"/>
                </a:lnTo>
                <a:lnTo>
                  <a:pt x="1111278" y="567690"/>
                </a:lnTo>
                <a:close/>
              </a:path>
              <a:path w="4096384" h="836930">
                <a:moveTo>
                  <a:pt x="1149966" y="577850"/>
                </a:moveTo>
                <a:lnTo>
                  <a:pt x="1146947" y="577850"/>
                </a:lnTo>
                <a:lnTo>
                  <a:pt x="1145868" y="576512"/>
                </a:lnTo>
                <a:lnTo>
                  <a:pt x="1136680" y="567690"/>
                </a:lnTo>
                <a:lnTo>
                  <a:pt x="1133411" y="562833"/>
                </a:lnTo>
                <a:lnTo>
                  <a:pt x="1133386" y="562569"/>
                </a:lnTo>
                <a:lnTo>
                  <a:pt x="1137224" y="561340"/>
                </a:lnTo>
                <a:lnTo>
                  <a:pt x="1139414" y="562623"/>
                </a:lnTo>
                <a:lnTo>
                  <a:pt x="1149966" y="577850"/>
                </a:lnTo>
                <a:close/>
              </a:path>
              <a:path w="4096384" h="836930">
                <a:moveTo>
                  <a:pt x="1203606" y="566420"/>
                </a:moveTo>
                <a:lnTo>
                  <a:pt x="1199347" y="565179"/>
                </a:lnTo>
                <a:lnTo>
                  <a:pt x="1199318" y="565013"/>
                </a:lnTo>
                <a:lnTo>
                  <a:pt x="1199829" y="564050"/>
                </a:lnTo>
                <a:lnTo>
                  <a:pt x="1199945" y="563782"/>
                </a:lnTo>
                <a:lnTo>
                  <a:pt x="1200588" y="561340"/>
                </a:lnTo>
                <a:lnTo>
                  <a:pt x="1201596" y="561340"/>
                </a:lnTo>
                <a:lnTo>
                  <a:pt x="1202881" y="563782"/>
                </a:lnTo>
                <a:lnTo>
                  <a:pt x="1202993" y="564112"/>
                </a:lnTo>
                <a:lnTo>
                  <a:pt x="1203606" y="56642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03606" y="566420"/>
                </a:lnTo>
                <a:lnTo>
                  <a:pt x="1202993" y="564112"/>
                </a:lnTo>
                <a:lnTo>
                  <a:pt x="1202881" y="563782"/>
                </a:lnTo>
                <a:lnTo>
                  <a:pt x="1201596" y="561340"/>
                </a:lnTo>
                <a:lnTo>
                  <a:pt x="1241315" y="561340"/>
                </a:lnTo>
                <a:lnTo>
                  <a:pt x="1240484" y="562610"/>
                </a:lnTo>
                <a:lnTo>
                  <a:pt x="1217684" y="56261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42494" y="566420"/>
                </a:moveTo>
                <a:lnTo>
                  <a:pt x="1238808" y="563880"/>
                </a:lnTo>
                <a:lnTo>
                  <a:pt x="1240466" y="562623"/>
                </a:lnTo>
                <a:lnTo>
                  <a:pt x="1241315" y="561340"/>
                </a:lnTo>
                <a:lnTo>
                  <a:pt x="1244080" y="562569"/>
                </a:lnTo>
                <a:lnTo>
                  <a:pt x="1244022" y="562833"/>
                </a:lnTo>
                <a:lnTo>
                  <a:pt x="1243396" y="563782"/>
                </a:lnTo>
                <a:lnTo>
                  <a:pt x="1243276" y="564050"/>
                </a:lnTo>
                <a:lnTo>
                  <a:pt x="1242494" y="566420"/>
                </a:lnTo>
                <a:close/>
              </a:path>
              <a:path w="4096384" h="836930">
                <a:moveTo>
                  <a:pt x="1263113" y="566420"/>
                </a:moveTo>
                <a:lnTo>
                  <a:pt x="1242494" y="566420"/>
                </a:lnTo>
                <a:lnTo>
                  <a:pt x="1243276" y="564050"/>
                </a:lnTo>
                <a:lnTo>
                  <a:pt x="1243396" y="563782"/>
                </a:lnTo>
                <a:lnTo>
                  <a:pt x="1244022" y="562833"/>
                </a:lnTo>
                <a:lnTo>
                  <a:pt x="1244080" y="562569"/>
                </a:lnTo>
                <a:lnTo>
                  <a:pt x="1241315" y="561340"/>
                </a:lnTo>
                <a:lnTo>
                  <a:pt x="1251100" y="561340"/>
                </a:lnTo>
                <a:lnTo>
                  <a:pt x="1253056" y="563880"/>
                </a:lnTo>
                <a:lnTo>
                  <a:pt x="1254732" y="563880"/>
                </a:lnTo>
                <a:lnTo>
                  <a:pt x="1255570" y="565150"/>
                </a:lnTo>
                <a:lnTo>
                  <a:pt x="1264678" y="565150"/>
                </a:lnTo>
                <a:lnTo>
                  <a:pt x="1263113" y="566420"/>
                </a:lnTo>
                <a:close/>
              </a:path>
              <a:path w="4096384" h="836930">
                <a:moveTo>
                  <a:pt x="1257914" y="565150"/>
                </a:moveTo>
                <a:lnTo>
                  <a:pt x="1255570" y="565150"/>
                </a:lnTo>
                <a:lnTo>
                  <a:pt x="1254885" y="564112"/>
                </a:lnTo>
                <a:lnTo>
                  <a:pt x="1254797" y="563682"/>
                </a:lnTo>
                <a:lnTo>
                  <a:pt x="1255570" y="561340"/>
                </a:lnTo>
                <a:lnTo>
                  <a:pt x="1257410" y="561340"/>
                </a:lnTo>
                <a:lnTo>
                  <a:pt x="1258168" y="562488"/>
                </a:lnTo>
                <a:lnTo>
                  <a:pt x="1258051" y="564112"/>
                </a:lnTo>
                <a:lnTo>
                  <a:pt x="1257914" y="565150"/>
                </a:lnTo>
                <a:close/>
              </a:path>
              <a:path w="4096384" h="836930">
                <a:moveTo>
                  <a:pt x="1264678" y="565150"/>
                </a:moveTo>
                <a:lnTo>
                  <a:pt x="1257914" y="565150"/>
                </a:lnTo>
                <a:lnTo>
                  <a:pt x="1258051" y="564112"/>
                </a:lnTo>
                <a:lnTo>
                  <a:pt x="1258168" y="562488"/>
                </a:lnTo>
                <a:lnTo>
                  <a:pt x="1257410" y="561340"/>
                </a:lnTo>
                <a:lnTo>
                  <a:pt x="1274510" y="561340"/>
                </a:lnTo>
                <a:lnTo>
                  <a:pt x="1274760" y="562610"/>
                </a:lnTo>
                <a:lnTo>
                  <a:pt x="1267808" y="562610"/>
                </a:lnTo>
                <a:lnTo>
                  <a:pt x="1264678" y="56515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334688" y="561340"/>
                </a:lnTo>
                <a:lnTo>
                  <a:pt x="1337202" y="561340"/>
                </a:lnTo>
                <a:lnTo>
                  <a:pt x="1339960" y="562569"/>
                </a:lnTo>
                <a:lnTo>
                  <a:pt x="1340725" y="56388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486723" y="572770"/>
                </a:moveTo>
                <a:lnTo>
                  <a:pt x="1482866" y="572770"/>
                </a:lnTo>
                <a:lnTo>
                  <a:pt x="1480557" y="569271"/>
                </a:lnTo>
                <a:lnTo>
                  <a:pt x="1480460" y="568797"/>
                </a:lnTo>
                <a:lnTo>
                  <a:pt x="1481149" y="567753"/>
                </a:lnTo>
                <a:lnTo>
                  <a:pt x="1481272" y="567077"/>
                </a:lnTo>
                <a:lnTo>
                  <a:pt x="1483875" y="566420"/>
                </a:lnTo>
                <a:lnTo>
                  <a:pt x="1486055" y="566420"/>
                </a:lnTo>
                <a:lnTo>
                  <a:pt x="1486507" y="565561"/>
                </a:lnTo>
                <a:lnTo>
                  <a:pt x="1486633" y="565013"/>
                </a:lnTo>
                <a:lnTo>
                  <a:pt x="1485885" y="563880"/>
                </a:lnTo>
                <a:lnTo>
                  <a:pt x="1483875" y="562610"/>
                </a:lnTo>
                <a:lnTo>
                  <a:pt x="1482703" y="562610"/>
                </a:lnTo>
                <a:lnTo>
                  <a:pt x="1485551" y="561340"/>
                </a:lnTo>
                <a:lnTo>
                  <a:pt x="1486219" y="561340"/>
                </a:lnTo>
                <a:lnTo>
                  <a:pt x="1487787" y="562668"/>
                </a:lnTo>
                <a:lnTo>
                  <a:pt x="1493762" y="568960"/>
                </a:lnTo>
                <a:lnTo>
                  <a:pt x="1495609" y="570230"/>
                </a:lnTo>
                <a:lnTo>
                  <a:pt x="1516493" y="570230"/>
                </a:lnTo>
                <a:lnTo>
                  <a:pt x="1513740" y="571500"/>
                </a:lnTo>
                <a:lnTo>
                  <a:pt x="1488065" y="571500"/>
                </a:lnTo>
                <a:lnTo>
                  <a:pt x="1486723" y="572770"/>
                </a:lnTo>
                <a:close/>
              </a:path>
              <a:path w="4096384" h="836930">
                <a:moveTo>
                  <a:pt x="1487745" y="562623"/>
                </a:moveTo>
                <a:lnTo>
                  <a:pt x="1486219" y="561340"/>
                </a:lnTo>
                <a:lnTo>
                  <a:pt x="1488985" y="561340"/>
                </a:lnTo>
                <a:lnTo>
                  <a:pt x="1489065" y="562140"/>
                </a:lnTo>
                <a:lnTo>
                  <a:pt x="1487846" y="562569"/>
                </a:lnTo>
                <a:close/>
              </a:path>
              <a:path w="4096384" h="836930">
                <a:moveTo>
                  <a:pt x="1599153" y="566420"/>
                </a:moveTo>
                <a:lnTo>
                  <a:pt x="1592989" y="566420"/>
                </a:lnTo>
                <a:lnTo>
                  <a:pt x="1594632" y="565179"/>
                </a:lnTo>
                <a:lnTo>
                  <a:pt x="1594625" y="564804"/>
                </a:lnTo>
                <a:lnTo>
                  <a:pt x="1594501" y="563880"/>
                </a:lnTo>
                <a:lnTo>
                  <a:pt x="1592845" y="562833"/>
                </a:lnTo>
                <a:lnTo>
                  <a:pt x="1595843" y="561340"/>
                </a:lnTo>
                <a:lnTo>
                  <a:pt x="1596341" y="561340"/>
                </a:lnTo>
                <a:lnTo>
                  <a:pt x="1597349" y="562610"/>
                </a:lnTo>
                <a:lnTo>
                  <a:pt x="1607745" y="562610"/>
                </a:lnTo>
                <a:lnTo>
                  <a:pt x="1609085" y="563880"/>
                </a:lnTo>
                <a:lnTo>
                  <a:pt x="1599948" y="563880"/>
                </a:lnTo>
                <a:lnTo>
                  <a:pt x="1599153" y="566420"/>
                </a:lnTo>
                <a:close/>
              </a:path>
              <a:path w="4096384" h="836930">
                <a:moveTo>
                  <a:pt x="1597349" y="562610"/>
                </a:moveTo>
                <a:lnTo>
                  <a:pt x="1596341" y="561340"/>
                </a:lnTo>
                <a:lnTo>
                  <a:pt x="1596823" y="561340"/>
                </a:lnTo>
                <a:lnTo>
                  <a:pt x="1597349" y="562610"/>
                </a:lnTo>
                <a:close/>
              </a:path>
              <a:path w="4096384" h="836930">
                <a:moveTo>
                  <a:pt x="1621448" y="565150"/>
                </a:moveTo>
                <a:lnTo>
                  <a:pt x="1615788" y="565150"/>
                </a:lnTo>
                <a:lnTo>
                  <a:pt x="1617444" y="561340"/>
                </a:lnTo>
                <a:lnTo>
                  <a:pt x="1619538" y="562252"/>
                </a:lnTo>
                <a:lnTo>
                  <a:pt x="1619475" y="562610"/>
                </a:lnTo>
                <a:lnTo>
                  <a:pt x="1620358" y="562610"/>
                </a:lnTo>
                <a:lnTo>
                  <a:pt x="1621448" y="565150"/>
                </a:lnTo>
                <a:close/>
              </a:path>
              <a:path w="4096384" h="836930">
                <a:moveTo>
                  <a:pt x="1619579" y="562270"/>
                </a:moveTo>
                <a:lnTo>
                  <a:pt x="1617444" y="561340"/>
                </a:lnTo>
                <a:lnTo>
                  <a:pt x="1619865" y="561340"/>
                </a:lnTo>
                <a:lnTo>
                  <a:pt x="1619579" y="562270"/>
                </a:lnTo>
                <a:close/>
              </a:path>
              <a:path w="4096384" h="836930">
                <a:moveTo>
                  <a:pt x="1679656" y="571500"/>
                </a:moveTo>
                <a:lnTo>
                  <a:pt x="1678144" y="561340"/>
                </a:lnTo>
                <a:lnTo>
                  <a:pt x="1684351" y="563880"/>
                </a:lnTo>
                <a:lnTo>
                  <a:pt x="1685456" y="566275"/>
                </a:lnTo>
                <a:lnTo>
                  <a:pt x="1685334" y="566897"/>
                </a:lnTo>
                <a:lnTo>
                  <a:pt x="1685019" y="567690"/>
                </a:lnTo>
                <a:lnTo>
                  <a:pt x="1682505" y="568960"/>
                </a:lnTo>
                <a:lnTo>
                  <a:pt x="1679656" y="571500"/>
                </a:lnTo>
                <a:close/>
              </a:path>
              <a:path w="4096384" h="836930">
                <a:moveTo>
                  <a:pt x="1685189" y="571500"/>
                </a:moveTo>
                <a:lnTo>
                  <a:pt x="1679656" y="571500"/>
                </a:lnTo>
                <a:lnTo>
                  <a:pt x="1682505" y="568960"/>
                </a:lnTo>
                <a:lnTo>
                  <a:pt x="1685019" y="567690"/>
                </a:lnTo>
                <a:lnTo>
                  <a:pt x="1685334" y="566897"/>
                </a:lnTo>
                <a:lnTo>
                  <a:pt x="1685456" y="566275"/>
                </a:lnTo>
                <a:lnTo>
                  <a:pt x="1684351" y="563880"/>
                </a:lnTo>
                <a:lnTo>
                  <a:pt x="1678144" y="561340"/>
                </a:lnTo>
                <a:lnTo>
                  <a:pt x="1693230" y="561340"/>
                </a:lnTo>
                <a:lnTo>
                  <a:pt x="1685189" y="571500"/>
                </a:lnTo>
                <a:close/>
              </a:path>
              <a:path w="4096384" h="836930">
                <a:moveTo>
                  <a:pt x="1690552" y="575310"/>
                </a:moveTo>
                <a:lnTo>
                  <a:pt x="1688327" y="574004"/>
                </a:lnTo>
                <a:lnTo>
                  <a:pt x="1685265" y="571560"/>
                </a:lnTo>
                <a:lnTo>
                  <a:pt x="1685280" y="571384"/>
                </a:lnTo>
                <a:lnTo>
                  <a:pt x="1693230" y="561340"/>
                </a:lnTo>
                <a:lnTo>
                  <a:pt x="1695744" y="563880"/>
                </a:lnTo>
                <a:lnTo>
                  <a:pt x="1698645" y="565100"/>
                </a:lnTo>
                <a:lnTo>
                  <a:pt x="1690552" y="575310"/>
                </a:lnTo>
                <a:close/>
              </a:path>
              <a:path w="4096384" h="836930">
                <a:moveTo>
                  <a:pt x="1815767" y="568960"/>
                </a:moveTo>
                <a:lnTo>
                  <a:pt x="1815603" y="568960"/>
                </a:lnTo>
                <a:lnTo>
                  <a:pt x="1813082" y="561340"/>
                </a:lnTo>
                <a:lnTo>
                  <a:pt x="1819546" y="566140"/>
                </a:lnTo>
                <a:lnTo>
                  <a:pt x="1821525" y="567690"/>
                </a:lnTo>
                <a:lnTo>
                  <a:pt x="1816435" y="567690"/>
                </a:lnTo>
                <a:lnTo>
                  <a:pt x="1815767" y="568960"/>
                </a:lnTo>
                <a:close/>
              </a:path>
              <a:path w="4096384" h="836930">
                <a:moveTo>
                  <a:pt x="1858682" y="566420"/>
                </a:moveTo>
                <a:lnTo>
                  <a:pt x="1855827" y="566420"/>
                </a:lnTo>
                <a:lnTo>
                  <a:pt x="1854030" y="565179"/>
                </a:lnTo>
                <a:lnTo>
                  <a:pt x="1854113" y="565013"/>
                </a:lnTo>
                <a:lnTo>
                  <a:pt x="1857510" y="561340"/>
                </a:lnTo>
                <a:lnTo>
                  <a:pt x="1859284" y="565013"/>
                </a:lnTo>
                <a:lnTo>
                  <a:pt x="1859182" y="565469"/>
                </a:lnTo>
                <a:lnTo>
                  <a:pt x="1858682" y="566420"/>
                </a:lnTo>
                <a:close/>
              </a:path>
              <a:path w="4096384" h="836930">
                <a:moveTo>
                  <a:pt x="1866055" y="566420"/>
                </a:moveTo>
                <a:lnTo>
                  <a:pt x="1858682" y="566420"/>
                </a:lnTo>
                <a:lnTo>
                  <a:pt x="1859182" y="565469"/>
                </a:lnTo>
                <a:lnTo>
                  <a:pt x="1859284" y="565013"/>
                </a:lnTo>
                <a:lnTo>
                  <a:pt x="1857510" y="561340"/>
                </a:lnTo>
                <a:lnTo>
                  <a:pt x="1865721" y="561340"/>
                </a:lnTo>
                <a:lnTo>
                  <a:pt x="1866055" y="562610"/>
                </a:lnTo>
                <a:lnTo>
                  <a:pt x="1866225" y="562610"/>
                </a:lnTo>
                <a:lnTo>
                  <a:pt x="1866055" y="56642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2001163" y="563880"/>
                </a:lnTo>
                <a:lnTo>
                  <a:pt x="2005852" y="561340"/>
                </a:lnTo>
                <a:lnTo>
                  <a:pt x="2007364" y="563880"/>
                </a:lnTo>
                <a:lnTo>
                  <a:pt x="2008536" y="56642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113302" y="568960"/>
                </a:moveTo>
                <a:lnTo>
                  <a:pt x="2108948" y="568960"/>
                </a:lnTo>
                <a:lnTo>
                  <a:pt x="2108986" y="568369"/>
                </a:lnTo>
                <a:lnTo>
                  <a:pt x="2109112" y="561340"/>
                </a:lnTo>
                <a:lnTo>
                  <a:pt x="2118167" y="566420"/>
                </a:lnTo>
                <a:lnTo>
                  <a:pt x="2113302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13302" y="568960"/>
                </a:lnTo>
                <a:lnTo>
                  <a:pt x="2118167" y="566420"/>
                </a:lnTo>
                <a:lnTo>
                  <a:pt x="2109112" y="561340"/>
                </a:lnTo>
                <a:lnTo>
                  <a:pt x="2127046" y="561340"/>
                </a:lnTo>
                <a:lnTo>
                  <a:pt x="2123834" y="565179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23864" y="565150"/>
                </a:lnTo>
                <a:lnTo>
                  <a:pt x="2127046" y="561340"/>
                </a:lnTo>
                <a:lnTo>
                  <a:pt x="2128225" y="566420"/>
                </a:lnTo>
                <a:lnTo>
                  <a:pt x="2127721" y="566420"/>
                </a:lnTo>
                <a:lnTo>
                  <a:pt x="2128893" y="567690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63092" y="566420"/>
                </a:moveTo>
                <a:lnTo>
                  <a:pt x="2128225" y="566420"/>
                </a:lnTo>
                <a:lnTo>
                  <a:pt x="2127046" y="561340"/>
                </a:lnTo>
                <a:lnTo>
                  <a:pt x="2166779" y="561340"/>
                </a:lnTo>
                <a:lnTo>
                  <a:pt x="2163092" y="566420"/>
                </a:lnTo>
                <a:close/>
              </a:path>
              <a:path w="4096384" h="836930">
                <a:moveTo>
                  <a:pt x="2168285" y="572770"/>
                </a:moveTo>
                <a:lnTo>
                  <a:pt x="2160742" y="567690"/>
                </a:lnTo>
                <a:lnTo>
                  <a:pt x="2162922" y="566420"/>
                </a:lnTo>
                <a:lnTo>
                  <a:pt x="2163092" y="566420"/>
                </a:lnTo>
                <a:lnTo>
                  <a:pt x="2166779" y="561340"/>
                </a:lnTo>
                <a:lnTo>
                  <a:pt x="2168285" y="572770"/>
                </a:lnTo>
                <a:close/>
              </a:path>
              <a:path w="4096384" h="836930">
                <a:moveTo>
                  <a:pt x="2289504" y="562610"/>
                </a:moveTo>
                <a:lnTo>
                  <a:pt x="2287803" y="562610"/>
                </a:lnTo>
                <a:lnTo>
                  <a:pt x="2289479" y="561340"/>
                </a:lnTo>
                <a:lnTo>
                  <a:pt x="2289504" y="56261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98528" y="561340"/>
                </a:lnTo>
                <a:lnTo>
                  <a:pt x="2303990" y="565100"/>
                </a:lnTo>
                <a:lnTo>
                  <a:pt x="2303872" y="565868"/>
                </a:lnTo>
                <a:lnTo>
                  <a:pt x="2303727" y="566420"/>
                </a:lnTo>
                <a:lnTo>
                  <a:pt x="2301213" y="56769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296184" y="568960"/>
                </a:lnTo>
                <a:lnTo>
                  <a:pt x="2301213" y="567690"/>
                </a:lnTo>
                <a:lnTo>
                  <a:pt x="2303727" y="566420"/>
                </a:lnTo>
                <a:lnTo>
                  <a:pt x="2303872" y="565868"/>
                </a:lnTo>
                <a:lnTo>
                  <a:pt x="2303990" y="565100"/>
                </a:lnTo>
                <a:lnTo>
                  <a:pt x="2298528" y="561340"/>
                </a:lnTo>
                <a:lnTo>
                  <a:pt x="2312443" y="561340"/>
                </a:lnTo>
                <a:lnTo>
                  <a:pt x="2312443" y="56642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312443" y="566420"/>
                </a:lnTo>
                <a:lnTo>
                  <a:pt x="2312443" y="56134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51709" y="566275"/>
                </a:lnTo>
                <a:lnTo>
                  <a:pt x="2351824" y="565838"/>
                </a:lnTo>
                <a:lnTo>
                  <a:pt x="2351945" y="565013"/>
                </a:lnTo>
                <a:lnTo>
                  <a:pt x="2350322" y="561340"/>
                </a:lnTo>
                <a:lnTo>
                  <a:pt x="2354540" y="562833"/>
                </a:lnTo>
                <a:lnTo>
                  <a:pt x="2361728" y="565150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597146" y="566420"/>
                </a:moveTo>
                <a:lnTo>
                  <a:pt x="2593922" y="566420"/>
                </a:lnTo>
                <a:lnTo>
                  <a:pt x="2593809" y="565013"/>
                </a:lnTo>
                <a:lnTo>
                  <a:pt x="2594551" y="563880"/>
                </a:lnTo>
                <a:lnTo>
                  <a:pt x="2595560" y="561340"/>
                </a:lnTo>
                <a:lnTo>
                  <a:pt x="2597988" y="562569"/>
                </a:lnTo>
                <a:lnTo>
                  <a:pt x="2599654" y="565013"/>
                </a:lnTo>
                <a:lnTo>
                  <a:pt x="2599683" y="565179"/>
                </a:lnTo>
                <a:lnTo>
                  <a:pt x="2597146" y="566420"/>
                </a:lnTo>
                <a:close/>
              </a:path>
              <a:path w="4096384" h="836930">
                <a:moveTo>
                  <a:pt x="3114367" y="562488"/>
                </a:moveTo>
                <a:lnTo>
                  <a:pt x="3114465" y="561410"/>
                </a:lnTo>
                <a:lnTo>
                  <a:pt x="3114708" y="561340"/>
                </a:lnTo>
                <a:lnTo>
                  <a:pt x="3114367" y="562488"/>
                </a:lnTo>
                <a:close/>
              </a:path>
              <a:path w="4096384" h="836930">
                <a:moveTo>
                  <a:pt x="3114367" y="567690"/>
                </a:moveTo>
                <a:lnTo>
                  <a:pt x="3114428" y="562281"/>
                </a:lnTo>
                <a:lnTo>
                  <a:pt x="3114708" y="561340"/>
                </a:lnTo>
                <a:lnTo>
                  <a:pt x="3117718" y="561340"/>
                </a:lnTo>
                <a:lnTo>
                  <a:pt x="3114367" y="56769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91263" y="562833"/>
                </a:lnTo>
                <a:lnTo>
                  <a:pt x="3191382" y="562488"/>
                </a:lnTo>
                <a:lnTo>
                  <a:pt x="3190630" y="561340"/>
                </a:lnTo>
                <a:lnTo>
                  <a:pt x="3196501" y="570230"/>
                </a:lnTo>
                <a:lnTo>
                  <a:pt x="3193899" y="570230"/>
                </a:lnTo>
                <a:lnTo>
                  <a:pt x="3191328" y="572770"/>
                </a:lnTo>
                <a:lnTo>
                  <a:pt x="3186623" y="57277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330469" y="581660"/>
                </a:moveTo>
                <a:lnTo>
                  <a:pt x="3326905" y="581660"/>
                </a:lnTo>
                <a:lnTo>
                  <a:pt x="3326745" y="581630"/>
                </a:lnTo>
                <a:lnTo>
                  <a:pt x="3326614" y="579807"/>
                </a:lnTo>
                <a:lnTo>
                  <a:pt x="3326499" y="579004"/>
                </a:lnTo>
                <a:lnTo>
                  <a:pt x="3322981" y="572770"/>
                </a:lnTo>
                <a:lnTo>
                  <a:pt x="3319618" y="568242"/>
                </a:lnTo>
                <a:lnTo>
                  <a:pt x="3326747" y="561340"/>
                </a:lnTo>
                <a:lnTo>
                  <a:pt x="3326502" y="562544"/>
                </a:lnTo>
                <a:lnTo>
                  <a:pt x="3326230" y="563880"/>
                </a:lnTo>
                <a:lnTo>
                  <a:pt x="3327306" y="563880"/>
                </a:lnTo>
                <a:lnTo>
                  <a:pt x="3330877" y="568960"/>
                </a:lnTo>
                <a:lnTo>
                  <a:pt x="3325405" y="568960"/>
                </a:lnTo>
                <a:lnTo>
                  <a:pt x="3331491" y="570174"/>
                </a:lnTo>
                <a:lnTo>
                  <a:pt x="3331279" y="570230"/>
                </a:lnTo>
                <a:lnTo>
                  <a:pt x="3330427" y="570230"/>
                </a:lnTo>
                <a:lnTo>
                  <a:pt x="3329596" y="572770"/>
                </a:lnTo>
                <a:lnTo>
                  <a:pt x="3327762" y="572770"/>
                </a:lnTo>
                <a:lnTo>
                  <a:pt x="3334618" y="575310"/>
                </a:lnTo>
                <a:lnTo>
                  <a:pt x="3342722" y="575310"/>
                </a:lnTo>
                <a:lnTo>
                  <a:pt x="3340315" y="577850"/>
                </a:lnTo>
                <a:lnTo>
                  <a:pt x="3350051" y="577850"/>
                </a:lnTo>
                <a:lnTo>
                  <a:pt x="3349377" y="579120"/>
                </a:lnTo>
                <a:lnTo>
                  <a:pt x="3332778" y="579120"/>
                </a:lnTo>
                <a:lnTo>
                  <a:pt x="3330469" y="581660"/>
                </a:lnTo>
                <a:close/>
              </a:path>
              <a:path w="4096384" h="836930">
                <a:moveTo>
                  <a:pt x="3619588" y="570230"/>
                </a:moveTo>
                <a:lnTo>
                  <a:pt x="3612058" y="570230"/>
                </a:lnTo>
                <a:lnTo>
                  <a:pt x="3615240" y="568960"/>
                </a:lnTo>
                <a:lnTo>
                  <a:pt x="3618756" y="568960"/>
                </a:lnTo>
                <a:lnTo>
                  <a:pt x="3616870" y="564552"/>
                </a:lnTo>
                <a:lnTo>
                  <a:pt x="3624794" y="561340"/>
                </a:lnTo>
                <a:lnTo>
                  <a:pt x="3624276" y="568960"/>
                </a:lnTo>
                <a:lnTo>
                  <a:pt x="3619588" y="570230"/>
                </a:lnTo>
                <a:close/>
              </a:path>
              <a:path w="4096384" h="836930">
                <a:moveTo>
                  <a:pt x="3624276" y="568960"/>
                </a:moveTo>
                <a:lnTo>
                  <a:pt x="3624794" y="561340"/>
                </a:lnTo>
                <a:lnTo>
                  <a:pt x="3625159" y="561340"/>
                </a:lnTo>
                <a:lnTo>
                  <a:pt x="3625619" y="562610"/>
                </a:lnTo>
                <a:lnTo>
                  <a:pt x="3635919" y="562610"/>
                </a:lnTo>
                <a:lnTo>
                  <a:pt x="3630092" y="567690"/>
                </a:lnTo>
                <a:lnTo>
                  <a:pt x="3624276" y="568960"/>
                </a:lnTo>
                <a:close/>
              </a:path>
              <a:path w="4096384" h="836930">
                <a:moveTo>
                  <a:pt x="3680608" y="562610"/>
                </a:moveTo>
                <a:lnTo>
                  <a:pt x="3680671" y="561925"/>
                </a:lnTo>
                <a:lnTo>
                  <a:pt x="3680784" y="561340"/>
                </a:lnTo>
                <a:lnTo>
                  <a:pt x="3680608" y="562610"/>
                </a:lnTo>
                <a:close/>
              </a:path>
              <a:path w="4096384" h="836930">
                <a:moveTo>
                  <a:pt x="4080686" y="578523"/>
                </a:moveTo>
                <a:lnTo>
                  <a:pt x="4088953" y="567690"/>
                </a:lnTo>
                <a:lnTo>
                  <a:pt x="4089774" y="565179"/>
                </a:lnTo>
                <a:lnTo>
                  <a:pt x="4092674" y="561340"/>
                </a:lnTo>
                <a:lnTo>
                  <a:pt x="4094269" y="565100"/>
                </a:lnTo>
                <a:lnTo>
                  <a:pt x="4094875" y="570390"/>
                </a:lnTo>
                <a:lnTo>
                  <a:pt x="4090539" y="572770"/>
                </a:lnTo>
                <a:lnTo>
                  <a:pt x="4082810" y="577850"/>
                </a:lnTo>
                <a:lnTo>
                  <a:pt x="4080686" y="578523"/>
                </a:lnTo>
                <a:close/>
              </a:path>
              <a:path w="4096384" h="836930">
                <a:moveTo>
                  <a:pt x="4094875" y="570390"/>
                </a:moveTo>
                <a:lnTo>
                  <a:pt x="4094269" y="565100"/>
                </a:lnTo>
                <a:lnTo>
                  <a:pt x="4092674" y="561340"/>
                </a:lnTo>
                <a:lnTo>
                  <a:pt x="4095854" y="561340"/>
                </a:lnTo>
                <a:lnTo>
                  <a:pt x="4095854" y="570230"/>
                </a:lnTo>
                <a:lnTo>
                  <a:pt x="4095167" y="570230"/>
                </a:lnTo>
                <a:lnTo>
                  <a:pt x="4094875" y="570390"/>
                </a:lnTo>
                <a:close/>
              </a:path>
              <a:path w="4096384" h="836930">
                <a:moveTo>
                  <a:pt x="1541876" y="563880"/>
                </a:moveTo>
                <a:lnTo>
                  <a:pt x="1536513" y="563880"/>
                </a:lnTo>
                <a:lnTo>
                  <a:pt x="1538858" y="561410"/>
                </a:lnTo>
                <a:lnTo>
                  <a:pt x="1541876" y="563880"/>
                </a:lnTo>
                <a:close/>
              </a:path>
              <a:path w="4096384" h="836930">
                <a:moveTo>
                  <a:pt x="3112017" y="570230"/>
                </a:moveTo>
                <a:lnTo>
                  <a:pt x="3105312" y="567690"/>
                </a:lnTo>
                <a:lnTo>
                  <a:pt x="3105871" y="565561"/>
                </a:lnTo>
                <a:lnTo>
                  <a:pt x="3105979" y="563880"/>
                </a:lnTo>
                <a:lnTo>
                  <a:pt x="3114367" y="561439"/>
                </a:lnTo>
                <a:lnTo>
                  <a:pt x="3114265" y="562833"/>
                </a:lnTo>
                <a:lnTo>
                  <a:pt x="3112017" y="570230"/>
                </a:lnTo>
                <a:close/>
              </a:path>
              <a:path w="4096384" h="836930">
                <a:moveTo>
                  <a:pt x="80842" y="566420"/>
                </a:moveTo>
                <a:lnTo>
                  <a:pt x="84929" y="562704"/>
                </a:lnTo>
                <a:lnTo>
                  <a:pt x="85033" y="561454"/>
                </a:lnTo>
                <a:lnTo>
                  <a:pt x="92079" y="563880"/>
                </a:lnTo>
                <a:lnTo>
                  <a:pt x="80842" y="566420"/>
                </a:lnTo>
                <a:close/>
              </a:path>
              <a:path w="4096384" h="836930">
                <a:moveTo>
                  <a:pt x="1460452" y="563018"/>
                </a:moveTo>
                <a:lnTo>
                  <a:pt x="1459877" y="561925"/>
                </a:lnTo>
                <a:lnTo>
                  <a:pt x="1460577" y="562610"/>
                </a:lnTo>
                <a:lnTo>
                  <a:pt x="1460741" y="562610"/>
                </a:lnTo>
                <a:lnTo>
                  <a:pt x="1460452" y="563018"/>
                </a:lnTo>
                <a:close/>
              </a:path>
              <a:path w="4096384" h="836930">
                <a:moveTo>
                  <a:pt x="1667072" y="566420"/>
                </a:moveTo>
                <a:lnTo>
                  <a:pt x="1653909" y="566420"/>
                </a:lnTo>
                <a:lnTo>
                  <a:pt x="1660379" y="563880"/>
                </a:lnTo>
                <a:lnTo>
                  <a:pt x="1662797" y="562052"/>
                </a:lnTo>
                <a:lnTo>
                  <a:pt x="1664400" y="562610"/>
                </a:lnTo>
                <a:lnTo>
                  <a:pt x="1678333" y="562610"/>
                </a:lnTo>
                <a:lnTo>
                  <a:pt x="1678522" y="563880"/>
                </a:lnTo>
                <a:lnTo>
                  <a:pt x="1669265" y="563880"/>
                </a:lnTo>
                <a:lnTo>
                  <a:pt x="1667072" y="566420"/>
                </a:lnTo>
                <a:close/>
              </a:path>
              <a:path w="4096384" h="836930">
                <a:moveTo>
                  <a:pt x="3626280" y="578281"/>
                </a:moveTo>
                <a:lnTo>
                  <a:pt x="3625304" y="574121"/>
                </a:lnTo>
                <a:lnTo>
                  <a:pt x="3624931" y="571451"/>
                </a:lnTo>
                <a:lnTo>
                  <a:pt x="3624456" y="569642"/>
                </a:lnTo>
                <a:lnTo>
                  <a:pt x="3624371" y="568939"/>
                </a:lnTo>
                <a:lnTo>
                  <a:pt x="3630092" y="567690"/>
                </a:lnTo>
                <a:lnTo>
                  <a:pt x="3636558" y="562052"/>
                </a:lnTo>
                <a:lnTo>
                  <a:pt x="3641386" y="568960"/>
                </a:lnTo>
                <a:lnTo>
                  <a:pt x="3640868" y="568960"/>
                </a:lnTo>
                <a:lnTo>
                  <a:pt x="3644142" y="570230"/>
                </a:lnTo>
                <a:lnTo>
                  <a:pt x="3638354" y="570230"/>
                </a:lnTo>
                <a:lnTo>
                  <a:pt x="3634681" y="571500"/>
                </a:lnTo>
                <a:lnTo>
                  <a:pt x="3629211" y="576580"/>
                </a:lnTo>
                <a:lnTo>
                  <a:pt x="3627976" y="576580"/>
                </a:lnTo>
                <a:lnTo>
                  <a:pt x="3626280" y="578281"/>
                </a:lnTo>
                <a:close/>
              </a:path>
              <a:path w="4096384" h="836930">
                <a:moveTo>
                  <a:pt x="3655182" y="562610"/>
                </a:moveTo>
                <a:lnTo>
                  <a:pt x="3652622" y="562610"/>
                </a:lnTo>
                <a:lnTo>
                  <a:pt x="3654104" y="562111"/>
                </a:lnTo>
                <a:lnTo>
                  <a:pt x="3655182" y="562610"/>
                </a:lnTo>
                <a:close/>
              </a:path>
              <a:path w="4096384" h="836930">
                <a:moveTo>
                  <a:pt x="1489238" y="563880"/>
                </a:moveTo>
                <a:lnTo>
                  <a:pt x="1487914" y="562766"/>
                </a:lnTo>
                <a:lnTo>
                  <a:pt x="1487846" y="562569"/>
                </a:lnTo>
                <a:lnTo>
                  <a:pt x="1489065" y="562140"/>
                </a:lnTo>
                <a:lnTo>
                  <a:pt x="1489238" y="563880"/>
                </a:lnTo>
                <a:close/>
              </a:path>
              <a:path w="4096384" h="836930">
                <a:moveTo>
                  <a:pt x="1469293" y="563880"/>
                </a:moveTo>
                <a:lnTo>
                  <a:pt x="1467645" y="562252"/>
                </a:lnTo>
                <a:lnTo>
                  <a:pt x="1469627" y="562610"/>
                </a:lnTo>
                <a:lnTo>
                  <a:pt x="1469293" y="563880"/>
                </a:lnTo>
                <a:close/>
              </a:path>
              <a:path w="4096384" h="836930">
                <a:moveTo>
                  <a:pt x="1620358" y="562610"/>
                </a:moveTo>
                <a:lnTo>
                  <a:pt x="1619475" y="562610"/>
                </a:lnTo>
                <a:lnTo>
                  <a:pt x="1619605" y="562281"/>
                </a:lnTo>
                <a:lnTo>
                  <a:pt x="1620358" y="562610"/>
                </a:lnTo>
                <a:close/>
              </a:path>
              <a:path w="4096384" h="836930">
                <a:moveTo>
                  <a:pt x="3125269" y="571500"/>
                </a:moveTo>
                <a:lnTo>
                  <a:pt x="3124595" y="571500"/>
                </a:lnTo>
                <a:lnTo>
                  <a:pt x="3123429" y="570230"/>
                </a:lnTo>
                <a:lnTo>
                  <a:pt x="3112017" y="570230"/>
                </a:lnTo>
                <a:lnTo>
                  <a:pt x="3114367" y="562488"/>
                </a:lnTo>
                <a:lnTo>
                  <a:pt x="3114367" y="567690"/>
                </a:lnTo>
                <a:lnTo>
                  <a:pt x="3119573" y="567690"/>
                </a:lnTo>
                <a:lnTo>
                  <a:pt x="3120247" y="568960"/>
                </a:lnTo>
                <a:lnTo>
                  <a:pt x="3127535" y="568960"/>
                </a:lnTo>
                <a:lnTo>
                  <a:pt x="3125269" y="571500"/>
                </a:lnTo>
                <a:close/>
              </a:path>
              <a:path w="4096384" h="836930">
                <a:moveTo>
                  <a:pt x="3695517" y="575310"/>
                </a:moveTo>
                <a:lnTo>
                  <a:pt x="3673071" y="575310"/>
                </a:lnTo>
                <a:lnTo>
                  <a:pt x="3672651" y="574721"/>
                </a:lnTo>
                <a:lnTo>
                  <a:pt x="3677445" y="572770"/>
                </a:lnTo>
                <a:lnTo>
                  <a:pt x="3685472" y="569033"/>
                </a:lnTo>
                <a:lnTo>
                  <a:pt x="3685565" y="568898"/>
                </a:lnTo>
                <a:lnTo>
                  <a:pt x="3681102" y="564649"/>
                </a:lnTo>
                <a:lnTo>
                  <a:pt x="3682290" y="563880"/>
                </a:lnTo>
                <a:lnTo>
                  <a:pt x="3680438" y="563132"/>
                </a:lnTo>
                <a:lnTo>
                  <a:pt x="3680551" y="562544"/>
                </a:lnTo>
                <a:lnTo>
                  <a:pt x="3701135" y="562610"/>
                </a:lnTo>
                <a:lnTo>
                  <a:pt x="3702222" y="565150"/>
                </a:lnTo>
                <a:lnTo>
                  <a:pt x="3696526" y="565150"/>
                </a:lnTo>
                <a:lnTo>
                  <a:pt x="3695412" y="566420"/>
                </a:lnTo>
                <a:lnTo>
                  <a:pt x="3694843" y="566420"/>
                </a:lnTo>
                <a:lnTo>
                  <a:pt x="3693186" y="568960"/>
                </a:lnTo>
                <a:lnTo>
                  <a:pt x="3695035" y="568960"/>
                </a:lnTo>
                <a:lnTo>
                  <a:pt x="3695517" y="575310"/>
                </a:lnTo>
                <a:close/>
              </a:path>
              <a:path w="4096384" h="836930">
                <a:moveTo>
                  <a:pt x="963312" y="562610"/>
                </a:moveTo>
                <a:close/>
              </a:path>
              <a:path w="4096384" h="836930">
                <a:moveTo>
                  <a:pt x="244448" y="566420"/>
                </a:moveTo>
                <a:lnTo>
                  <a:pt x="219304" y="566420"/>
                </a:lnTo>
                <a:lnTo>
                  <a:pt x="218295" y="565150"/>
                </a:lnTo>
                <a:lnTo>
                  <a:pt x="232714" y="562610"/>
                </a:lnTo>
                <a:lnTo>
                  <a:pt x="231208" y="563880"/>
                </a:lnTo>
                <a:lnTo>
                  <a:pt x="231344" y="563880"/>
                </a:lnTo>
                <a:lnTo>
                  <a:pt x="234830" y="565150"/>
                </a:lnTo>
                <a:lnTo>
                  <a:pt x="244448" y="565150"/>
                </a:lnTo>
                <a:lnTo>
                  <a:pt x="244448" y="566420"/>
                </a:lnTo>
                <a:close/>
              </a:path>
              <a:path w="4096384" h="836930">
                <a:moveTo>
                  <a:pt x="234830" y="565150"/>
                </a:moveTo>
                <a:lnTo>
                  <a:pt x="231344" y="563880"/>
                </a:lnTo>
                <a:lnTo>
                  <a:pt x="232714" y="562610"/>
                </a:lnTo>
                <a:lnTo>
                  <a:pt x="235636" y="562610"/>
                </a:lnTo>
                <a:lnTo>
                  <a:pt x="237216" y="563880"/>
                </a:lnTo>
                <a:lnTo>
                  <a:pt x="234830" y="56515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72106" y="563880"/>
                </a:lnTo>
                <a:lnTo>
                  <a:pt x="274286" y="562610"/>
                </a:lnTo>
                <a:lnTo>
                  <a:pt x="276467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285979" y="565150"/>
                </a:moveTo>
                <a:lnTo>
                  <a:pt x="274286" y="565150"/>
                </a:lnTo>
                <a:lnTo>
                  <a:pt x="276467" y="563880"/>
                </a:lnTo>
                <a:lnTo>
                  <a:pt x="274286" y="562610"/>
                </a:lnTo>
                <a:lnTo>
                  <a:pt x="283881" y="562610"/>
                </a:lnTo>
                <a:lnTo>
                  <a:pt x="285979" y="565150"/>
                </a:lnTo>
                <a:close/>
              </a:path>
              <a:path w="4096384" h="836930">
                <a:moveTo>
                  <a:pt x="314346" y="566420"/>
                </a:moveTo>
                <a:lnTo>
                  <a:pt x="313508" y="566420"/>
                </a:lnTo>
                <a:lnTo>
                  <a:pt x="313056" y="565561"/>
                </a:lnTo>
                <a:lnTo>
                  <a:pt x="312956" y="564856"/>
                </a:lnTo>
                <a:lnTo>
                  <a:pt x="313842" y="562610"/>
                </a:lnTo>
                <a:lnTo>
                  <a:pt x="314687" y="562610"/>
                </a:lnTo>
                <a:lnTo>
                  <a:pt x="315612" y="563782"/>
                </a:lnTo>
                <a:lnTo>
                  <a:pt x="315566" y="564112"/>
                </a:lnTo>
                <a:lnTo>
                  <a:pt x="314346" y="566420"/>
                </a:lnTo>
                <a:close/>
              </a:path>
              <a:path w="4096384" h="836930">
                <a:moveTo>
                  <a:pt x="720226" y="571500"/>
                </a:moveTo>
                <a:lnTo>
                  <a:pt x="716981" y="571500"/>
                </a:lnTo>
                <a:lnTo>
                  <a:pt x="717826" y="562610"/>
                </a:lnTo>
                <a:lnTo>
                  <a:pt x="722415" y="570230"/>
                </a:lnTo>
                <a:lnTo>
                  <a:pt x="721008" y="570230"/>
                </a:lnTo>
                <a:lnTo>
                  <a:pt x="720226" y="571500"/>
                </a:lnTo>
                <a:close/>
              </a:path>
              <a:path w="4096384" h="836930">
                <a:moveTo>
                  <a:pt x="725369" y="575310"/>
                </a:moveTo>
                <a:lnTo>
                  <a:pt x="717826" y="562610"/>
                </a:lnTo>
                <a:lnTo>
                  <a:pt x="719750" y="562610"/>
                </a:lnTo>
                <a:lnTo>
                  <a:pt x="723019" y="566420"/>
                </a:lnTo>
                <a:lnTo>
                  <a:pt x="722855" y="566420"/>
                </a:lnTo>
                <a:lnTo>
                  <a:pt x="731236" y="572770"/>
                </a:lnTo>
                <a:lnTo>
                  <a:pt x="725369" y="575310"/>
                </a:lnTo>
                <a:close/>
              </a:path>
              <a:path w="4096384" h="836930">
                <a:moveTo>
                  <a:pt x="781291" y="577292"/>
                </a:moveTo>
                <a:lnTo>
                  <a:pt x="772809" y="568960"/>
                </a:lnTo>
                <a:lnTo>
                  <a:pt x="770458" y="567690"/>
                </a:lnTo>
                <a:lnTo>
                  <a:pt x="769564" y="565561"/>
                </a:lnTo>
                <a:lnTo>
                  <a:pt x="769480" y="565100"/>
                </a:lnTo>
                <a:lnTo>
                  <a:pt x="773997" y="562610"/>
                </a:lnTo>
                <a:lnTo>
                  <a:pt x="779767" y="563880"/>
                </a:lnTo>
                <a:lnTo>
                  <a:pt x="782155" y="571384"/>
                </a:lnTo>
                <a:lnTo>
                  <a:pt x="782051" y="574167"/>
                </a:lnTo>
                <a:lnTo>
                  <a:pt x="781925" y="576580"/>
                </a:lnTo>
                <a:lnTo>
                  <a:pt x="781851" y="576762"/>
                </a:lnTo>
                <a:lnTo>
                  <a:pt x="781291" y="577292"/>
                </a:lnTo>
                <a:close/>
              </a:path>
              <a:path w="4096384" h="836930">
                <a:moveTo>
                  <a:pt x="976026" y="566420"/>
                </a:moveTo>
                <a:lnTo>
                  <a:pt x="969428" y="566420"/>
                </a:lnTo>
                <a:lnTo>
                  <a:pt x="971275" y="562610"/>
                </a:lnTo>
                <a:lnTo>
                  <a:pt x="973619" y="563880"/>
                </a:lnTo>
                <a:lnTo>
                  <a:pt x="980160" y="563880"/>
                </a:lnTo>
                <a:lnTo>
                  <a:pt x="976026" y="566420"/>
                </a:lnTo>
                <a:close/>
              </a:path>
              <a:path w="4096384" h="836930">
                <a:moveTo>
                  <a:pt x="972072" y="579120"/>
                </a:moveTo>
                <a:lnTo>
                  <a:pt x="963227" y="579120"/>
                </a:lnTo>
                <a:lnTo>
                  <a:pt x="971779" y="568960"/>
                </a:lnTo>
                <a:lnTo>
                  <a:pt x="973959" y="567690"/>
                </a:lnTo>
                <a:lnTo>
                  <a:pt x="980160" y="563880"/>
                </a:lnTo>
                <a:lnTo>
                  <a:pt x="973619" y="563880"/>
                </a:lnTo>
                <a:lnTo>
                  <a:pt x="971275" y="562610"/>
                </a:lnTo>
                <a:lnTo>
                  <a:pt x="981168" y="562610"/>
                </a:lnTo>
                <a:lnTo>
                  <a:pt x="986695" y="566420"/>
                </a:lnTo>
                <a:lnTo>
                  <a:pt x="976637" y="566420"/>
                </a:lnTo>
                <a:lnTo>
                  <a:pt x="970979" y="575249"/>
                </a:lnTo>
                <a:lnTo>
                  <a:pt x="971049" y="575675"/>
                </a:lnTo>
                <a:lnTo>
                  <a:pt x="972072" y="579120"/>
                </a:lnTo>
                <a:close/>
              </a:path>
              <a:path w="4096384" h="836930">
                <a:moveTo>
                  <a:pt x="1082078" y="566420"/>
                </a:moveTo>
                <a:lnTo>
                  <a:pt x="1079727" y="566420"/>
                </a:lnTo>
                <a:lnTo>
                  <a:pt x="1080231" y="563880"/>
                </a:lnTo>
                <a:lnTo>
                  <a:pt x="1081907" y="562610"/>
                </a:lnTo>
                <a:lnTo>
                  <a:pt x="1083178" y="565013"/>
                </a:lnTo>
                <a:lnTo>
                  <a:pt x="1083222" y="565179"/>
                </a:lnTo>
                <a:lnTo>
                  <a:pt x="1082078" y="566420"/>
                </a:lnTo>
                <a:close/>
              </a:path>
              <a:path w="4096384" h="836930">
                <a:moveTo>
                  <a:pt x="1086059" y="566420"/>
                </a:moveTo>
                <a:lnTo>
                  <a:pt x="1082078" y="566420"/>
                </a:lnTo>
                <a:lnTo>
                  <a:pt x="1083222" y="565179"/>
                </a:lnTo>
                <a:lnTo>
                  <a:pt x="1083178" y="565013"/>
                </a:lnTo>
                <a:lnTo>
                  <a:pt x="1081907" y="562610"/>
                </a:lnTo>
                <a:lnTo>
                  <a:pt x="1085965" y="562610"/>
                </a:lnTo>
                <a:lnTo>
                  <a:pt x="1086098" y="563880"/>
                </a:lnTo>
                <a:lnTo>
                  <a:pt x="1106683" y="563880"/>
                </a:lnTo>
                <a:lnTo>
                  <a:pt x="1107590" y="565150"/>
                </a:lnTo>
                <a:lnTo>
                  <a:pt x="1086268" y="565150"/>
                </a:lnTo>
                <a:lnTo>
                  <a:pt x="1086059" y="56642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81979" y="571500"/>
                </a:lnTo>
                <a:lnTo>
                  <a:pt x="1177290" y="571500"/>
                </a:lnTo>
                <a:lnTo>
                  <a:pt x="1184663" y="562610"/>
                </a:lnTo>
                <a:lnTo>
                  <a:pt x="1184560" y="571013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4159" y="574040"/>
                </a:lnTo>
                <a:lnTo>
                  <a:pt x="1184560" y="571013"/>
                </a:lnTo>
                <a:lnTo>
                  <a:pt x="1184663" y="562610"/>
                </a:lnTo>
                <a:lnTo>
                  <a:pt x="1200254" y="562610"/>
                </a:lnTo>
                <a:lnTo>
                  <a:pt x="1199945" y="563782"/>
                </a:lnTo>
                <a:lnTo>
                  <a:pt x="1199318" y="565013"/>
                </a:lnTo>
                <a:lnTo>
                  <a:pt x="1199347" y="565179"/>
                </a:lnTo>
                <a:lnTo>
                  <a:pt x="1203606" y="566420"/>
                </a:lnTo>
                <a:lnTo>
                  <a:pt x="1220197" y="566420"/>
                </a:lnTo>
                <a:lnTo>
                  <a:pt x="1219862" y="567690"/>
                </a:lnTo>
                <a:lnTo>
                  <a:pt x="1195055" y="567690"/>
                </a:lnTo>
                <a:lnTo>
                  <a:pt x="1189024" y="57023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17684" y="562610"/>
                </a:lnTo>
                <a:lnTo>
                  <a:pt x="1216008" y="56388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20197" y="566420"/>
                </a:moveTo>
                <a:lnTo>
                  <a:pt x="1211987" y="566420"/>
                </a:lnTo>
                <a:lnTo>
                  <a:pt x="1216008" y="563880"/>
                </a:lnTo>
                <a:lnTo>
                  <a:pt x="1217684" y="562610"/>
                </a:lnTo>
                <a:lnTo>
                  <a:pt x="1240484" y="562610"/>
                </a:lnTo>
                <a:lnTo>
                  <a:pt x="1238808" y="563880"/>
                </a:lnTo>
                <a:lnTo>
                  <a:pt x="1240651" y="565150"/>
                </a:lnTo>
                <a:lnTo>
                  <a:pt x="1220532" y="565150"/>
                </a:lnTo>
                <a:lnTo>
                  <a:pt x="1220197" y="566420"/>
                </a:lnTo>
                <a:close/>
              </a:path>
              <a:path w="4096384" h="836930">
                <a:moveTo>
                  <a:pt x="1273001" y="566420"/>
                </a:moveTo>
                <a:lnTo>
                  <a:pt x="1263113" y="566420"/>
                </a:lnTo>
                <a:lnTo>
                  <a:pt x="1267808" y="562610"/>
                </a:lnTo>
                <a:lnTo>
                  <a:pt x="1270820" y="562610"/>
                </a:lnTo>
                <a:lnTo>
                  <a:pt x="1272496" y="563880"/>
                </a:lnTo>
                <a:lnTo>
                  <a:pt x="1273001" y="566420"/>
                </a:lnTo>
                <a:close/>
              </a:path>
              <a:path w="4096384" h="836930">
                <a:moveTo>
                  <a:pt x="1296972" y="566420"/>
                </a:moveTo>
                <a:lnTo>
                  <a:pt x="1273001" y="566420"/>
                </a:lnTo>
                <a:lnTo>
                  <a:pt x="1272496" y="563880"/>
                </a:lnTo>
                <a:lnTo>
                  <a:pt x="1270820" y="562610"/>
                </a:lnTo>
                <a:lnTo>
                  <a:pt x="1274760" y="562610"/>
                </a:lnTo>
                <a:lnTo>
                  <a:pt x="1275011" y="563880"/>
                </a:lnTo>
                <a:lnTo>
                  <a:pt x="1294795" y="563880"/>
                </a:lnTo>
                <a:lnTo>
                  <a:pt x="1292539" y="565100"/>
                </a:lnTo>
                <a:lnTo>
                  <a:pt x="1296972" y="566420"/>
                </a:lnTo>
                <a:close/>
              </a:path>
              <a:path w="4096384" h="836930">
                <a:moveTo>
                  <a:pt x="1298649" y="566420"/>
                </a:moveTo>
                <a:lnTo>
                  <a:pt x="1296972" y="566420"/>
                </a:lnTo>
                <a:lnTo>
                  <a:pt x="1292554" y="565179"/>
                </a:lnTo>
                <a:lnTo>
                  <a:pt x="1297143" y="562610"/>
                </a:lnTo>
                <a:lnTo>
                  <a:pt x="1297477" y="562610"/>
                </a:lnTo>
                <a:lnTo>
                  <a:pt x="1298747" y="565013"/>
                </a:lnTo>
                <a:lnTo>
                  <a:pt x="1298649" y="56642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276353" y="567690"/>
                </a:lnTo>
                <a:lnTo>
                  <a:pt x="1274677" y="566420"/>
                </a:lnTo>
                <a:lnTo>
                  <a:pt x="1298649" y="566420"/>
                </a:lnTo>
                <a:lnTo>
                  <a:pt x="1298747" y="565013"/>
                </a:lnTo>
                <a:lnTo>
                  <a:pt x="1297477" y="562610"/>
                </a:lnTo>
                <a:lnTo>
                  <a:pt x="1334755" y="56261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2793" y="567690"/>
                </a:lnTo>
                <a:lnTo>
                  <a:pt x="1351117" y="566420"/>
                </a:lnTo>
                <a:lnTo>
                  <a:pt x="1349107" y="566420"/>
                </a:lnTo>
                <a:lnTo>
                  <a:pt x="1348010" y="565179"/>
                </a:lnTo>
                <a:lnTo>
                  <a:pt x="1350571" y="562610"/>
                </a:lnTo>
                <a:lnTo>
                  <a:pt x="1353724" y="56261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3724" y="562610"/>
                </a:lnTo>
                <a:lnTo>
                  <a:pt x="1365869" y="562610"/>
                </a:lnTo>
                <a:lnTo>
                  <a:pt x="1363355" y="563880"/>
                </a:lnTo>
                <a:lnTo>
                  <a:pt x="1359662" y="56388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69385" y="566420"/>
                </a:moveTo>
                <a:lnTo>
                  <a:pt x="1363163" y="565179"/>
                </a:lnTo>
                <a:lnTo>
                  <a:pt x="1363107" y="564804"/>
                </a:lnTo>
                <a:lnTo>
                  <a:pt x="1363355" y="563880"/>
                </a:lnTo>
                <a:lnTo>
                  <a:pt x="1365869" y="562610"/>
                </a:lnTo>
                <a:lnTo>
                  <a:pt x="1369385" y="566420"/>
                </a:lnTo>
                <a:close/>
              </a:path>
              <a:path w="4096384" h="836930">
                <a:moveTo>
                  <a:pt x="1409949" y="574040"/>
                </a:moveTo>
                <a:lnTo>
                  <a:pt x="1402242" y="567690"/>
                </a:lnTo>
                <a:lnTo>
                  <a:pt x="1403806" y="563782"/>
                </a:lnTo>
                <a:lnTo>
                  <a:pt x="1404423" y="562610"/>
                </a:lnTo>
                <a:lnTo>
                  <a:pt x="1411724" y="568898"/>
                </a:lnTo>
                <a:lnTo>
                  <a:pt x="1411838" y="569271"/>
                </a:lnTo>
                <a:lnTo>
                  <a:pt x="1411959" y="570174"/>
                </a:lnTo>
                <a:lnTo>
                  <a:pt x="1411778" y="570585"/>
                </a:lnTo>
                <a:lnTo>
                  <a:pt x="1409949" y="574040"/>
                </a:lnTo>
                <a:close/>
              </a:path>
              <a:path w="4096384" h="836930">
                <a:moveTo>
                  <a:pt x="1478846" y="567690"/>
                </a:moveTo>
                <a:lnTo>
                  <a:pt x="1483875" y="562610"/>
                </a:lnTo>
                <a:lnTo>
                  <a:pt x="1485885" y="563880"/>
                </a:lnTo>
                <a:lnTo>
                  <a:pt x="1486723" y="565150"/>
                </a:lnTo>
                <a:lnTo>
                  <a:pt x="1481531" y="565150"/>
                </a:lnTo>
                <a:lnTo>
                  <a:pt x="1481272" y="567077"/>
                </a:lnTo>
                <a:lnTo>
                  <a:pt x="1478846" y="567690"/>
                </a:lnTo>
                <a:close/>
              </a:path>
              <a:path w="4096384" h="836930">
                <a:moveTo>
                  <a:pt x="1580423" y="565150"/>
                </a:moveTo>
                <a:lnTo>
                  <a:pt x="1578747" y="565150"/>
                </a:lnTo>
                <a:lnTo>
                  <a:pt x="1578653" y="563782"/>
                </a:lnTo>
                <a:lnTo>
                  <a:pt x="1579579" y="562610"/>
                </a:lnTo>
                <a:lnTo>
                  <a:pt x="1579957" y="563018"/>
                </a:lnTo>
                <a:lnTo>
                  <a:pt x="1580089" y="563880"/>
                </a:lnTo>
                <a:lnTo>
                  <a:pt x="1581091" y="563880"/>
                </a:lnTo>
                <a:lnTo>
                  <a:pt x="1580423" y="565150"/>
                </a:lnTo>
                <a:close/>
              </a:path>
              <a:path w="4096384" h="836930">
                <a:moveTo>
                  <a:pt x="1579978" y="563040"/>
                </a:moveTo>
                <a:lnTo>
                  <a:pt x="1579579" y="562610"/>
                </a:lnTo>
                <a:lnTo>
                  <a:pt x="1579921" y="562610"/>
                </a:lnTo>
                <a:lnTo>
                  <a:pt x="1579978" y="563040"/>
                </a:lnTo>
                <a:close/>
              </a:path>
              <a:path w="4096384" h="836930">
                <a:moveTo>
                  <a:pt x="1590644" y="563880"/>
                </a:moveTo>
                <a:lnTo>
                  <a:pt x="1590885" y="563624"/>
                </a:lnTo>
                <a:lnTo>
                  <a:pt x="1592491" y="562610"/>
                </a:lnTo>
                <a:lnTo>
                  <a:pt x="1592709" y="562747"/>
                </a:lnTo>
                <a:lnTo>
                  <a:pt x="1590644" y="563880"/>
                </a:lnTo>
                <a:close/>
              </a:path>
              <a:path w="4096384" h="836930">
                <a:moveTo>
                  <a:pt x="1592819" y="562817"/>
                </a:moveTo>
                <a:lnTo>
                  <a:pt x="1592491" y="562610"/>
                </a:lnTo>
                <a:lnTo>
                  <a:pt x="1593244" y="562610"/>
                </a:lnTo>
                <a:lnTo>
                  <a:pt x="1592819" y="562817"/>
                </a:lnTo>
                <a:close/>
              </a:path>
              <a:path w="4096384" h="836930">
                <a:moveTo>
                  <a:pt x="1630296" y="571500"/>
                </a:moveTo>
                <a:lnTo>
                  <a:pt x="1624170" y="571500"/>
                </a:lnTo>
                <a:lnTo>
                  <a:pt x="1624170" y="562610"/>
                </a:lnTo>
                <a:lnTo>
                  <a:pt x="1630296" y="571500"/>
                </a:lnTo>
                <a:close/>
              </a:path>
              <a:path w="4096384" h="836930">
                <a:moveTo>
                  <a:pt x="1632217" y="574040"/>
                </a:moveTo>
                <a:lnTo>
                  <a:pt x="1632047" y="574040"/>
                </a:lnTo>
                <a:lnTo>
                  <a:pt x="1624170" y="562610"/>
                </a:lnTo>
                <a:lnTo>
                  <a:pt x="1634332" y="562610"/>
                </a:lnTo>
                <a:lnTo>
                  <a:pt x="1637724" y="565150"/>
                </a:lnTo>
                <a:lnTo>
                  <a:pt x="1627856" y="565150"/>
                </a:lnTo>
                <a:lnTo>
                  <a:pt x="1627856" y="566420"/>
                </a:lnTo>
                <a:lnTo>
                  <a:pt x="1632217" y="566420"/>
                </a:lnTo>
                <a:lnTo>
                  <a:pt x="1632721" y="567690"/>
                </a:lnTo>
                <a:lnTo>
                  <a:pt x="1634561" y="568960"/>
                </a:lnTo>
                <a:lnTo>
                  <a:pt x="1632721" y="568960"/>
                </a:lnTo>
                <a:lnTo>
                  <a:pt x="1631828" y="572335"/>
                </a:lnTo>
                <a:lnTo>
                  <a:pt x="1631922" y="573298"/>
                </a:lnTo>
                <a:lnTo>
                  <a:pt x="1632217" y="574040"/>
                </a:lnTo>
                <a:close/>
              </a:path>
              <a:path w="4096384" h="836930">
                <a:moveTo>
                  <a:pt x="1699936" y="562611"/>
                </a:moveTo>
                <a:close/>
              </a:path>
              <a:path w="4096384" h="836930">
                <a:moveTo>
                  <a:pt x="1707982" y="568960"/>
                </a:moveTo>
                <a:lnTo>
                  <a:pt x="1704460" y="568960"/>
                </a:lnTo>
                <a:lnTo>
                  <a:pt x="1706980" y="562610"/>
                </a:lnTo>
                <a:lnTo>
                  <a:pt x="1708991" y="563880"/>
                </a:lnTo>
                <a:lnTo>
                  <a:pt x="1710726" y="566275"/>
                </a:lnTo>
                <a:lnTo>
                  <a:pt x="1710631" y="567180"/>
                </a:lnTo>
                <a:lnTo>
                  <a:pt x="1710497" y="567690"/>
                </a:lnTo>
                <a:lnTo>
                  <a:pt x="1707982" y="568960"/>
                </a:lnTo>
                <a:close/>
              </a:path>
              <a:path w="4096384" h="836930">
                <a:moveTo>
                  <a:pt x="1747465" y="562747"/>
                </a:moveTo>
                <a:lnTo>
                  <a:pt x="1747374" y="562610"/>
                </a:lnTo>
                <a:lnTo>
                  <a:pt x="1747465" y="562747"/>
                </a:lnTo>
                <a:close/>
              </a:path>
              <a:path w="4096384" h="836930">
                <a:moveTo>
                  <a:pt x="1747511" y="562668"/>
                </a:moveTo>
                <a:lnTo>
                  <a:pt x="1747374" y="562610"/>
                </a:lnTo>
                <a:lnTo>
                  <a:pt x="1747545" y="562610"/>
                </a:lnTo>
                <a:close/>
              </a:path>
              <a:path w="4096384" h="836930">
                <a:moveTo>
                  <a:pt x="1760788" y="576580"/>
                </a:moveTo>
                <a:lnTo>
                  <a:pt x="1741841" y="576580"/>
                </a:lnTo>
                <a:lnTo>
                  <a:pt x="1746032" y="571500"/>
                </a:lnTo>
                <a:lnTo>
                  <a:pt x="1744750" y="571013"/>
                </a:lnTo>
                <a:lnTo>
                  <a:pt x="1750563" y="567690"/>
                </a:lnTo>
                <a:lnTo>
                  <a:pt x="1756260" y="566420"/>
                </a:lnTo>
                <a:lnTo>
                  <a:pt x="1747594" y="562704"/>
                </a:lnTo>
                <a:lnTo>
                  <a:pt x="1796156" y="562610"/>
                </a:lnTo>
                <a:lnTo>
                  <a:pt x="1788279" y="563880"/>
                </a:lnTo>
                <a:lnTo>
                  <a:pt x="1786825" y="565100"/>
                </a:lnTo>
                <a:lnTo>
                  <a:pt x="1786930" y="565561"/>
                </a:lnTo>
                <a:lnTo>
                  <a:pt x="1787271" y="566420"/>
                </a:lnTo>
                <a:lnTo>
                  <a:pt x="1790119" y="567690"/>
                </a:lnTo>
                <a:lnTo>
                  <a:pt x="1798122" y="567690"/>
                </a:lnTo>
                <a:lnTo>
                  <a:pt x="1795482" y="568960"/>
                </a:lnTo>
                <a:lnTo>
                  <a:pt x="1768328" y="568960"/>
                </a:lnTo>
                <a:lnTo>
                  <a:pt x="1763803" y="575310"/>
                </a:lnTo>
                <a:lnTo>
                  <a:pt x="1763973" y="575310"/>
                </a:lnTo>
                <a:lnTo>
                  <a:pt x="1760788" y="576580"/>
                </a:lnTo>
                <a:close/>
              </a:path>
              <a:path w="4096384" h="836930">
                <a:moveTo>
                  <a:pt x="1790623" y="567690"/>
                </a:moveTo>
                <a:lnTo>
                  <a:pt x="1790119" y="567690"/>
                </a:lnTo>
                <a:lnTo>
                  <a:pt x="1787271" y="566420"/>
                </a:lnTo>
                <a:lnTo>
                  <a:pt x="1786930" y="565561"/>
                </a:lnTo>
                <a:lnTo>
                  <a:pt x="1786825" y="565100"/>
                </a:lnTo>
                <a:lnTo>
                  <a:pt x="1788279" y="563880"/>
                </a:lnTo>
                <a:lnTo>
                  <a:pt x="1796156" y="562610"/>
                </a:lnTo>
                <a:lnTo>
                  <a:pt x="1790623" y="567690"/>
                </a:lnTo>
                <a:close/>
              </a:path>
              <a:path w="4096384" h="836930">
                <a:moveTo>
                  <a:pt x="1870913" y="567690"/>
                </a:moveTo>
                <a:lnTo>
                  <a:pt x="1867731" y="567690"/>
                </a:lnTo>
                <a:lnTo>
                  <a:pt x="1866055" y="566420"/>
                </a:lnTo>
                <a:lnTo>
                  <a:pt x="1866225" y="562610"/>
                </a:lnTo>
                <a:lnTo>
                  <a:pt x="1867227" y="562610"/>
                </a:lnTo>
                <a:lnTo>
                  <a:pt x="1876780" y="565150"/>
                </a:lnTo>
                <a:lnTo>
                  <a:pt x="1870913" y="56769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908629" y="568960"/>
                </a:lnTo>
                <a:lnTo>
                  <a:pt x="1907459" y="566735"/>
                </a:lnTo>
                <a:lnTo>
                  <a:pt x="1907365" y="565868"/>
                </a:lnTo>
                <a:lnTo>
                  <a:pt x="1907791" y="562610"/>
                </a:lnTo>
                <a:lnTo>
                  <a:pt x="1912322" y="563880"/>
                </a:lnTo>
                <a:lnTo>
                  <a:pt x="1911981" y="56642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988925" y="567690"/>
                </a:moveTo>
                <a:lnTo>
                  <a:pt x="1990268" y="562610"/>
                </a:lnTo>
                <a:lnTo>
                  <a:pt x="1991440" y="562610"/>
                </a:lnTo>
                <a:lnTo>
                  <a:pt x="1993116" y="563880"/>
                </a:lnTo>
                <a:lnTo>
                  <a:pt x="1993077" y="565179"/>
                </a:lnTo>
                <a:lnTo>
                  <a:pt x="1991440" y="566420"/>
                </a:lnTo>
                <a:lnTo>
                  <a:pt x="1988925" y="567690"/>
                </a:lnTo>
                <a:close/>
              </a:path>
              <a:path w="4096384" h="836930">
                <a:moveTo>
                  <a:pt x="2057816" y="568960"/>
                </a:moveTo>
                <a:lnTo>
                  <a:pt x="2057816" y="567690"/>
                </a:lnTo>
                <a:lnTo>
                  <a:pt x="2054299" y="562610"/>
                </a:lnTo>
                <a:lnTo>
                  <a:pt x="2065359" y="562610"/>
                </a:lnTo>
                <a:lnTo>
                  <a:pt x="2057816" y="568960"/>
                </a:lnTo>
                <a:close/>
              </a:path>
              <a:path w="4096384" h="836930">
                <a:moveTo>
                  <a:pt x="2085978" y="567690"/>
                </a:moveTo>
                <a:lnTo>
                  <a:pt x="2081624" y="567690"/>
                </a:lnTo>
                <a:lnTo>
                  <a:pt x="2083968" y="562610"/>
                </a:lnTo>
                <a:lnTo>
                  <a:pt x="2085554" y="565013"/>
                </a:lnTo>
                <a:lnTo>
                  <a:pt x="2085677" y="565402"/>
                </a:lnTo>
                <a:lnTo>
                  <a:pt x="2085978" y="567690"/>
                </a:lnTo>
                <a:close/>
              </a:path>
              <a:path w="4096384" h="836930">
                <a:moveTo>
                  <a:pt x="2327699" y="566420"/>
                </a:moveTo>
                <a:lnTo>
                  <a:pt x="2325682" y="562610"/>
                </a:lnTo>
                <a:lnTo>
                  <a:pt x="2328148" y="565100"/>
                </a:lnTo>
                <a:lnTo>
                  <a:pt x="2328036" y="565561"/>
                </a:lnTo>
                <a:lnTo>
                  <a:pt x="2327699" y="56642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39263" y="570230"/>
                </a:lnTo>
                <a:lnTo>
                  <a:pt x="2348148" y="562610"/>
                </a:lnTo>
                <a:lnTo>
                  <a:pt x="2350883" y="562610"/>
                </a:lnTo>
                <a:lnTo>
                  <a:pt x="2351945" y="565013"/>
                </a:lnTo>
                <a:lnTo>
                  <a:pt x="2351824" y="565838"/>
                </a:lnTo>
                <a:lnTo>
                  <a:pt x="2351709" y="566275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434873" y="566275"/>
                </a:lnTo>
                <a:lnTo>
                  <a:pt x="2436486" y="56261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42087" y="567690"/>
                </a:moveTo>
                <a:lnTo>
                  <a:pt x="2434809" y="567690"/>
                </a:lnTo>
                <a:lnTo>
                  <a:pt x="2436486" y="562610"/>
                </a:lnTo>
                <a:lnTo>
                  <a:pt x="2458951" y="562610"/>
                </a:lnTo>
                <a:lnTo>
                  <a:pt x="2459006" y="565150"/>
                </a:lnTo>
                <a:lnTo>
                  <a:pt x="2446713" y="565150"/>
                </a:lnTo>
                <a:lnTo>
                  <a:pt x="2446713" y="566420"/>
                </a:lnTo>
                <a:lnTo>
                  <a:pt x="2442523" y="566420"/>
                </a:lnTo>
                <a:lnTo>
                  <a:pt x="2442087" y="567690"/>
                </a:lnTo>
                <a:close/>
              </a:path>
              <a:path w="4096384" h="836930">
                <a:moveTo>
                  <a:pt x="2459115" y="570230"/>
                </a:moveTo>
                <a:lnTo>
                  <a:pt x="2458951" y="562610"/>
                </a:lnTo>
                <a:lnTo>
                  <a:pt x="2460621" y="563880"/>
                </a:lnTo>
                <a:lnTo>
                  <a:pt x="2462801" y="563880"/>
                </a:lnTo>
                <a:lnTo>
                  <a:pt x="2463550" y="565013"/>
                </a:lnTo>
                <a:lnTo>
                  <a:pt x="2463445" y="566140"/>
                </a:lnTo>
                <a:lnTo>
                  <a:pt x="2463142" y="567690"/>
                </a:lnTo>
                <a:lnTo>
                  <a:pt x="2459115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59115" y="570230"/>
                </a:lnTo>
                <a:lnTo>
                  <a:pt x="2463142" y="567690"/>
                </a:lnTo>
                <a:lnTo>
                  <a:pt x="2463445" y="566140"/>
                </a:lnTo>
                <a:lnTo>
                  <a:pt x="2463550" y="565013"/>
                </a:lnTo>
                <a:lnTo>
                  <a:pt x="2462801" y="563880"/>
                </a:lnTo>
                <a:lnTo>
                  <a:pt x="2460621" y="563880"/>
                </a:lnTo>
                <a:lnTo>
                  <a:pt x="2458951" y="562610"/>
                </a:lnTo>
                <a:lnTo>
                  <a:pt x="2486780" y="562610"/>
                </a:lnTo>
                <a:lnTo>
                  <a:pt x="2485176" y="565150"/>
                </a:lnTo>
                <a:lnTo>
                  <a:pt x="2472852" y="565150"/>
                </a:lnTo>
                <a:lnTo>
                  <a:pt x="2474719" y="567690"/>
                </a:lnTo>
                <a:lnTo>
                  <a:pt x="2486046" y="56769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84423" y="566420"/>
                </a:lnTo>
                <a:lnTo>
                  <a:pt x="2486100" y="563624"/>
                </a:lnTo>
                <a:lnTo>
                  <a:pt x="2486780" y="562610"/>
                </a:lnTo>
                <a:lnTo>
                  <a:pt x="2492136" y="563880"/>
                </a:lnTo>
                <a:lnTo>
                  <a:pt x="2490794" y="56642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557844" y="567690"/>
                </a:moveTo>
                <a:lnTo>
                  <a:pt x="2554996" y="567690"/>
                </a:lnTo>
                <a:lnTo>
                  <a:pt x="2551139" y="563880"/>
                </a:lnTo>
                <a:lnTo>
                  <a:pt x="2558361" y="562610"/>
                </a:lnTo>
                <a:lnTo>
                  <a:pt x="2558277" y="565561"/>
                </a:lnTo>
                <a:lnTo>
                  <a:pt x="2557844" y="567690"/>
                </a:lnTo>
                <a:close/>
              </a:path>
              <a:path w="4096384" h="836930">
                <a:moveTo>
                  <a:pt x="2635790" y="567690"/>
                </a:moveTo>
                <a:lnTo>
                  <a:pt x="2633459" y="566420"/>
                </a:lnTo>
                <a:lnTo>
                  <a:pt x="2632650" y="565402"/>
                </a:lnTo>
                <a:lnTo>
                  <a:pt x="2632541" y="564804"/>
                </a:lnTo>
                <a:lnTo>
                  <a:pt x="2632784" y="563880"/>
                </a:lnTo>
                <a:lnTo>
                  <a:pt x="2636124" y="562610"/>
                </a:lnTo>
                <a:lnTo>
                  <a:pt x="2637964" y="562610"/>
                </a:lnTo>
                <a:lnTo>
                  <a:pt x="2638298" y="566420"/>
                </a:lnTo>
                <a:lnTo>
                  <a:pt x="2635790" y="567690"/>
                </a:lnTo>
                <a:close/>
              </a:path>
              <a:path w="4096384" h="836930">
                <a:moveTo>
                  <a:pt x="2641146" y="567690"/>
                </a:moveTo>
                <a:lnTo>
                  <a:pt x="2635790" y="567690"/>
                </a:lnTo>
                <a:lnTo>
                  <a:pt x="2638298" y="566420"/>
                </a:lnTo>
                <a:lnTo>
                  <a:pt x="2637964" y="562610"/>
                </a:lnTo>
                <a:lnTo>
                  <a:pt x="2647429" y="562610"/>
                </a:lnTo>
                <a:lnTo>
                  <a:pt x="2646793" y="566420"/>
                </a:lnTo>
                <a:lnTo>
                  <a:pt x="2641146" y="566420"/>
                </a:lnTo>
                <a:lnTo>
                  <a:pt x="2641146" y="567690"/>
                </a:lnTo>
                <a:close/>
              </a:path>
              <a:path w="4096384" h="836930">
                <a:moveTo>
                  <a:pt x="2690615" y="570230"/>
                </a:moveTo>
                <a:lnTo>
                  <a:pt x="2690466" y="569158"/>
                </a:lnTo>
                <a:lnTo>
                  <a:pt x="2690341" y="568898"/>
                </a:lnTo>
                <a:lnTo>
                  <a:pt x="2684408" y="565150"/>
                </a:lnTo>
                <a:lnTo>
                  <a:pt x="2689607" y="563880"/>
                </a:lnTo>
                <a:lnTo>
                  <a:pt x="2696652" y="562610"/>
                </a:lnTo>
                <a:lnTo>
                  <a:pt x="2690615" y="570230"/>
                </a:lnTo>
                <a:close/>
              </a:path>
              <a:path w="4096384" h="836930">
                <a:moveTo>
                  <a:pt x="2748745" y="574040"/>
                </a:moveTo>
                <a:lnTo>
                  <a:pt x="2738382" y="574040"/>
                </a:lnTo>
                <a:lnTo>
                  <a:pt x="2740890" y="572770"/>
                </a:lnTo>
                <a:lnTo>
                  <a:pt x="2740572" y="571560"/>
                </a:lnTo>
                <a:lnTo>
                  <a:pt x="2740422" y="571440"/>
                </a:lnTo>
                <a:lnTo>
                  <a:pt x="2737707" y="570230"/>
                </a:lnTo>
                <a:lnTo>
                  <a:pt x="2690615" y="570230"/>
                </a:lnTo>
                <a:lnTo>
                  <a:pt x="2696652" y="562610"/>
                </a:lnTo>
                <a:lnTo>
                  <a:pt x="2792860" y="562610"/>
                </a:lnTo>
                <a:lnTo>
                  <a:pt x="2795047" y="563880"/>
                </a:lnTo>
                <a:lnTo>
                  <a:pt x="2824715" y="563880"/>
                </a:lnTo>
                <a:lnTo>
                  <a:pt x="2824287" y="565150"/>
                </a:lnTo>
                <a:lnTo>
                  <a:pt x="2730511" y="565150"/>
                </a:lnTo>
                <a:lnTo>
                  <a:pt x="2728495" y="567690"/>
                </a:lnTo>
                <a:lnTo>
                  <a:pt x="2753011" y="567690"/>
                </a:lnTo>
                <a:lnTo>
                  <a:pt x="2749618" y="571500"/>
                </a:lnTo>
                <a:lnTo>
                  <a:pt x="2746586" y="571500"/>
                </a:lnTo>
                <a:lnTo>
                  <a:pt x="2748745" y="574040"/>
                </a:lnTo>
                <a:close/>
              </a:path>
              <a:path w="4096384" h="836930">
                <a:moveTo>
                  <a:pt x="2973051" y="567690"/>
                </a:moveTo>
                <a:lnTo>
                  <a:pt x="2971885" y="567690"/>
                </a:lnTo>
                <a:lnTo>
                  <a:pt x="2971189" y="565561"/>
                </a:lnTo>
                <a:lnTo>
                  <a:pt x="2971135" y="565013"/>
                </a:lnTo>
                <a:lnTo>
                  <a:pt x="2972560" y="562610"/>
                </a:lnTo>
                <a:lnTo>
                  <a:pt x="2973726" y="562610"/>
                </a:lnTo>
                <a:lnTo>
                  <a:pt x="2974617" y="564856"/>
                </a:lnTo>
                <a:lnTo>
                  <a:pt x="2974714" y="565179"/>
                </a:lnTo>
                <a:lnTo>
                  <a:pt x="2973051" y="56769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73051" y="567690"/>
                </a:lnTo>
                <a:lnTo>
                  <a:pt x="2974522" y="565469"/>
                </a:lnTo>
                <a:lnTo>
                  <a:pt x="2974617" y="564856"/>
                </a:lnTo>
                <a:lnTo>
                  <a:pt x="2973726" y="562610"/>
                </a:lnTo>
                <a:lnTo>
                  <a:pt x="3110344" y="562610"/>
                </a:lnTo>
                <a:lnTo>
                  <a:pt x="3105979" y="563880"/>
                </a:lnTo>
                <a:lnTo>
                  <a:pt x="2999039" y="563880"/>
                </a:lnTo>
                <a:lnTo>
                  <a:pt x="2997694" y="565150"/>
                </a:lnTo>
                <a:lnTo>
                  <a:pt x="2986121" y="565150"/>
                </a:lnTo>
                <a:lnTo>
                  <a:pt x="2985453" y="56642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62055" y="562610"/>
                </a:lnTo>
                <a:lnTo>
                  <a:pt x="3272099" y="562610"/>
                </a:lnTo>
                <a:lnTo>
                  <a:pt x="3268825" y="565100"/>
                </a:lnTo>
                <a:lnTo>
                  <a:pt x="3268937" y="565868"/>
                </a:lnTo>
                <a:lnTo>
                  <a:pt x="3269038" y="566275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3298200" y="568369"/>
                </a:moveTo>
                <a:lnTo>
                  <a:pt x="3296668" y="567946"/>
                </a:lnTo>
                <a:lnTo>
                  <a:pt x="3291880" y="562610"/>
                </a:lnTo>
                <a:lnTo>
                  <a:pt x="3304282" y="562610"/>
                </a:lnTo>
                <a:lnTo>
                  <a:pt x="3298200" y="568369"/>
                </a:lnTo>
                <a:close/>
              </a:path>
              <a:path w="4096384" h="836930">
                <a:moveTo>
                  <a:pt x="3312670" y="579120"/>
                </a:moveTo>
                <a:lnTo>
                  <a:pt x="3308350" y="575340"/>
                </a:lnTo>
                <a:lnTo>
                  <a:pt x="3305807" y="570230"/>
                </a:lnTo>
                <a:lnTo>
                  <a:pt x="3304950" y="570230"/>
                </a:lnTo>
                <a:lnTo>
                  <a:pt x="3298200" y="568369"/>
                </a:lnTo>
                <a:lnTo>
                  <a:pt x="3304282" y="562610"/>
                </a:lnTo>
                <a:lnTo>
                  <a:pt x="3325436" y="562610"/>
                </a:lnTo>
                <a:lnTo>
                  <a:pt x="3324124" y="563880"/>
                </a:lnTo>
                <a:lnTo>
                  <a:pt x="3311003" y="563880"/>
                </a:lnTo>
                <a:lnTo>
                  <a:pt x="3311941" y="565150"/>
                </a:lnTo>
                <a:lnTo>
                  <a:pt x="3308472" y="565150"/>
                </a:lnTo>
                <a:lnTo>
                  <a:pt x="3308472" y="567690"/>
                </a:lnTo>
                <a:lnTo>
                  <a:pt x="3313816" y="567690"/>
                </a:lnTo>
                <a:lnTo>
                  <a:pt x="3319107" y="574167"/>
                </a:lnTo>
                <a:lnTo>
                  <a:pt x="3321264" y="576580"/>
                </a:lnTo>
                <a:lnTo>
                  <a:pt x="3315020" y="576580"/>
                </a:lnTo>
                <a:lnTo>
                  <a:pt x="3312670" y="579120"/>
                </a:lnTo>
                <a:close/>
              </a:path>
              <a:path w="4096384" h="836930">
                <a:moveTo>
                  <a:pt x="3326230" y="563880"/>
                </a:moveTo>
                <a:lnTo>
                  <a:pt x="3326414" y="562610"/>
                </a:lnTo>
                <a:lnTo>
                  <a:pt x="3326336" y="563360"/>
                </a:lnTo>
                <a:lnTo>
                  <a:pt x="3326230" y="563880"/>
                </a:lnTo>
                <a:close/>
              </a:path>
              <a:path w="4096384" h="836930">
                <a:moveTo>
                  <a:pt x="3326472" y="562693"/>
                </a:moveTo>
                <a:close/>
              </a:path>
              <a:path w="4096384" h="836930">
                <a:moveTo>
                  <a:pt x="3413756" y="575310"/>
                </a:moveTo>
                <a:lnTo>
                  <a:pt x="3411739" y="575310"/>
                </a:lnTo>
                <a:lnTo>
                  <a:pt x="3403017" y="566420"/>
                </a:lnTo>
                <a:lnTo>
                  <a:pt x="3402002" y="562610"/>
                </a:lnTo>
                <a:lnTo>
                  <a:pt x="3407882" y="563880"/>
                </a:lnTo>
                <a:lnTo>
                  <a:pt x="3425158" y="563880"/>
                </a:lnTo>
                <a:lnTo>
                  <a:pt x="3424384" y="565013"/>
                </a:lnTo>
                <a:lnTo>
                  <a:pt x="3424478" y="567946"/>
                </a:lnTo>
                <a:lnTo>
                  <a:pt x="3426138" y="570230"/>
                </a:lnTo>
                <a:lnTo>
                  <a:pt x="3417095" y="570230"/>
                </a:lnTo>
                <a:lnTo>
                  <a:pt x="3417648" y="570476"/>
                </a:lnTo>
                <a:lnTo>
                  <a:pt x="3413756" y="575310"/>
                </a:lnTo>
                <a:close/>
              </a:path>
              <a:path w="4096384" h="836930">
                <a:moveTo>
                  <a:pt x="3407882" y="563880"/>
                </a:moveTo>
                <a:lnTo>
                  <a:pt x="3402002" y="562610"/>
                </a:lnTo>
                <a:lnTo>
                  <a:pt x="3408107" y="562610"/>
                </a:lnTo>
                <a:lnTo>
                  <a:pt x="3407882" y="563880"/>
                </a:lnTo>
                <a:close/>
              </a:path>
              <a:path w="4096384" h="836930">
                <a:moveTo>
                  <a:pt x="3572993" y="572770"/>
                </a:moveTo>
                <a:lnTo>
                  <a:pt x="3566867" y="568898"/>
                </a:lnTo>
                <a:lnTo>
                  <a:pt x="3563257" y="566420"/>
                </a:lnTo>
                <a:lnTo>
                  <a:pt x="3567971" y="565150"/>
                </a:lnTo>
                <a:lnTo>
                  <a:pt x="3569804" y="562610"/>
                </a:lnTo>
                <a:lnTo>
                  <a:pt x="3572993" y="572770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9543" y="572770"/>
                </a:lnTo>
                <a:lnTo>
                  <a:pt x="3600638" y="572770"/>
                </a:lnTo>
                <a:lnTo>
                  <a:pt x="3605844" y="562610"/>
                </a:lnTo>
                <a:lnTo>
                  <a:pt x="3612549" y="562610"/>
                </a:lnTo>
                <a:lnTo>
                  <a:pt x="3612058" y="570230"/>
                </a:lnTo>
                <a:lnTo>
                  <a:pt x="3619588" y="570230"/>
                </a:lnTo>
                <a:lnTo>
                  <a:pt x="3618436" y="575249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612058" y="570230"/>
                </a:moveTo>
                <a:lnTo>
                  <a:pt x="3612549" y="562610"/>
                </a:lnTo>
                <a:lnTo>
                  <a:pt x="3614382" y="562610"/>
                </a:lnTo>
                <a:lnTo>
                  <a:pt x="3616140" y="563624"/>
                </a:lnTo>
                <a:lnTo>
                  <a:pt x="3616029" y="564050"/>
                </a:lnTo>
                <a:lnTo>
                  <a:pt x="3615397" y="565150"/>
                </a:lnTo>
                <a:lnTo>
                  <a:pt x="3617126" y="565150"/>
                </a:lnTo>
                <a:lnTo>
                  <a:pt x="3618756" y="568960"/>
                </a:lnTo>
                <a:lnTo>
                  <a:pt x="3615240" y="568960"/>
                </a:lnTo>
                <a:lnTo>
                  <a:pt x="3612058" y="570230"/>
                </a:lnTo>
                <a:close/>
              </a:path>
              <a:path w="4096384" h="836930">
                <a:moveTo>
                  <a:pt x="3720340" y="581660"/>
                </a:moveTo>
                <a:lnTo>
                  <a:pt x="3718998" y="581660"/>
                </a:lnTo>
                <a:lnTo>
                  <a:pt x="3716974" y="580390"/>
                </a:lnTo>
                <a:lnTo>
                  <a:pt x="3715475" y="579120"/>
                </a:lnTo>
                <a:lnTo>
                  <a:pt x="3703065" y="579120"/>
                </a:lnTo>
                <a:lnTo>
                  <a:pt x="3713976" y="572770"/>
                </a:lnTo>
                <a:lnTo>
                  <a:pt x="3716824" y="563880"/>
                </a:lnTo>
                <a:lnTo>
                  <a:pt x="3722337" y="562610"/>
                </a:lnTo>
                <a:lnTo>
                  <a:pt x="3724714" y="562610"/>
                </a:lnTo>
                <a:lnTo>
                  <a:pt x="3728931" y="568797"/>
                </a:lnTo>
                <a:lnTo>
                  <a:pt x="3728911" y="568960"/>
                </a:lnTo>
                <a:lnTo>
                  <a:pt x="3737570" y="568960"/>
                </a:lnTo>
                <a:lnTo>
                  <a:pt x="3735361" y="571384"/>
                </a:lnTo>
                <a:lnTo>
                  <a:pt x="3735238" y="571560"/>
                </a:lnTo>
                <a:lnTo>
                  <a:pt x="3734485" y="574040"/>
                </a:lnTo>
                <a:lnTo>
                  <a:pt x="3732224" y="574040"/>
                </a:lnTo>
                <a:lnTo>
                  <a:pt x="3730601" y="579018"/>
                </a:lnTo>
                <a:lnTo>
                  <a:pt x="3729893" y="580390"/>
                </a:lnTo>
                <a:lnTo>
                  <a:pt x="3719666" y="580390"/>
                </a:lnTo>
                <a:lnTo>
                  <a:pt x="3720340" y="581660"/>
                </a:lnTo>
                <a:close/>
              </a:path>
              <a:path w="4096384" h="836930">
                <a:moveTo>
                  <a:pt x="3766006" y="575222"/>
                </a:moveTo>
                <a:lnTo>
                  <a:pt x="3754874" y="571500"/>
                </a:lnTo>
                <a:lnTo>
                  <a:pt x="3754540" y="571500"/>
                </a:lnTo>
                <a:lnTo>
                  <a:pt x="3749675" y="562610"/>
                </a:lnTo>
                <a:lnTo>
                  <a:pt x="3757205" y="563880"/>
                </a:lnTo>
                <a:lnTo>
                  <a:pt x="3760727" y="563880"/>
                </a:lnTo>
                <a:lnTo>
                  <a:pt x="3762744" y="570230"/>
                </a:lnTo>
                <a:lnTo>
                  <a:pt x="3770579" y="570230"/>
                </a:lnTo>
                <a:lnTo>
                  <a:pt x="3766006" y="575222"/>
                </a:lnTo>
                <a:close/>
              </a:path>
              <a:path w="4096384" h="836930">
                <a:moveTo>
                  <a:pt x="3762744" y="570230"/>
                </a:moveTo>
                <a:lnTo>
                  <a:pt x="3760727" y="563880"/>
                </a:lnTo>
                <a:lnTo>
                  <a:pt x="3757205" y="563880"/>
                </a:lnTo>
                <a:lnTo>
                  <a:pt x="3749675" y="562610"/>
                </a:lnTo>
                <a:lnTo>
                  <a:pt x="3766758" y="562610"/>
                </a:lnTo>
                <a:lnTo>
                  <a:pt x="3771289" y="563880"/>
                </a:lnTo>
                <a:lnTo>
                  <a:pt x="3765251" y="568422"/>
                </a:lnTo>
                <a:lnTo>
                  <a:pt x="3762744" y="570230"/>
                </a:lnTo>
                <a:close/>
              </a:path>
              <a:path w="4096384" h="836930">
                <a:moveTo>
                  <a:pt x="1700773" y="563880"/>
                </a:moveTo>
                <a:lnTo>
                  <a:pt x="1699097" y="563880"/>
                </a:lnTo>
                <a:lnTo>
                  <a:pt x="1699936" y="562611"/>
                </a:lnTo>
                <a:lnTo>
                  <a:pt x="1700773" y="563880"/>
                </a:lnTo>
                <a:close/>
              </a:path>
              <a:path w="4096384" h="836930">
                <a:moveTo>
                  <a:pt x="1699097" y="563880"/>
                </a:moveTo>
                <a:lnTo>
                  <a:pt x="1696923" y="563880"/>
                </a:lnTo>
                <a:lnTo>
                  <a:pt x="1699933" y="562612"/>
                </a:lnTo>
                <a:lnTo>
                  <a:pt x="1699097" y="563880"/>
                </a:lnTo>
                <a:close/>
              </a:path>
              <a:path w="4096384" h="836930">
                <a:moveTo>
                  <a:pt x="1495609" y="570230"/>
                </a:moveTo>
                <a:lnTo>
                  <a:pt x="1493762" y="568960"/>
                </a:lnTo>
                <a:lnTo>
                  <a:pt x="1487745" y="562623"/>
                </a:lnTo>
                <a:lnTo>
                  <a:pt x="1489238" y="563880"/>
                </a:lnTo>
                <a:lnTo>
                  <a:pt x="1498868" y="563880"/>
                </a:lnTo>
                <a:lnTo>
                  <a:pt x="1495609" y="570230"/>
                </a:lnTo>
                <a:close/>
              </a:path>
              <a:path w="4096384" h="836930">
                <a:moveTo>
                  <a:pt x="1748212" y="563880"/>
                </a:moveTo>
                <a:lnTo>
                  <a:pt x="1747522" y="562833"/>
                </a:lnTo>
                <a:lnTo>
                  <a:pt x="1747511" y="562668"/>
                </a:lnTo>
                <a:lnTo>
                  <a:pt x="1748212" y="563880"/>
                </a:lnTo>
                <a:close/>
              </a:path>
              <a:path w="4096384" h="836930">
                <a:moveTo>
                  <a:pt x="3327306" y="563880"/>
                </a:moveTo>
                <a:lnTo>
                  <a:pt x="3326230" y="563880"/>
                </a:lnTo>
                <a:lnTo>
                  <a:pt x="3326472" y="562693"/>
                </a:lnTo>
                <a:lnTo>
                  <a:pt x="3327306" y="563880"/>
                </a:lnTo>
                <a:close/>
              </a:path>
              <a:path w="4096384" h="836930">
                <a:moveTo>
                  <a:pt x="1750336" y="563880"/>
                </a:moveTo>
                <a:lnTo>
                  <a:pt x="1748212" y="563880"/>
                </a:lnTo>
                <a:lnTo>
                  <a:pt x="1747594" y="562704"/>
                </a:lnTo>
                <a:lnTo>
                  <a:pt x="1750336" y="563880"/>
                </a:lnTo>
                <a:close/>
              </a:path>
              <a:path w="4096384" h="836930">
                <a:moveTo>
                  <a:pt x="1744750" y="571013"/>
                </a:moveTo>
                <a:lnTo>
                  <a:pt x="1743108" y="570390"/>
                </a:lnTo>
                <a:lnTo>
                  <a:pt x="1743144" y="570230"/>
                </a:lnTo>
                <a:lnTo>
                  <a:pt x="1747465" y="562747"/>
                </a:lnTo>
                <a:lnTo>
                  <a:pt x="1748212" y="563880"/>
                </a:lnTo>
                <a:lnTo>
                  <a:pt x="1750336" y="563880"/>
                </a:lnTo>
                <a:lnTo>
                  <a:pt x="1756260" y="566420"/>
                </a:lnTo>
                <a:lnTo>
                  <a:pt x="1750563" y="567690"/>
                </a:lnTo>
                <a:lnTo>
                  <a:pt x="1744750" y="571013"/>
                </a:lnTo>
                <a:close/>
              </a:path>
              <a:path w="4096384" h="836930">
                <a:moveTo>
                  <a:pt x="3730902" y="565150"/>
                </a:moveTo>
                <a:lnTo>
                  <a:pt x="3731905" y="562766"/>
                </a:lnTo>
                <a:lnTo>
                  <a:pt x="3733262" y="564050"/>
                </a:lnTo>
                <a:lnTo>
                  <a:pt x="3730902" y="565150"/>
                </a:lnTo>
                <a:close/>
              </a:path>
              <a:path w="4096384" h="836930">
                <a:moveTo>
                  <a:pt x="1594501" y="563880"/>
                </a:moveTo>
                <a:lnTo>
                  <a:pt x="1590644" y="563880"/>
                </a:lnTo>
                <a:lnTo>
                  <a:pt x="1592819" y="562817"/>
                </a:lnTo>
                <a:lnTo>
                  <a:pt x="1594501" y="563880"/>
                </a:lnTo>
                <a:close/>
              </a:path>
              <a:path w="4096384" h="836930">
                <a:moveTo>
                  <a:pt x="614062" y="563880"/>
                </a:moveTo>
                <a:lnTo>
                  <a:pt x="614173" y="562833"/>
                </a:lnTo>
                <a:lnTo>
                  <a:pt x="614625" y="563360"/>
                </a:lnTo>
                <a:lnTo>
                  <a:pt x="614062" y="563880"/>
                </a:lnTo>
                <a:close/>
              </a:path>
              <a:path w="4096384" h="836930">
                <a:moveTo>
                  <a:pt x="1493378" y="579120"/>
                </a:moveTo>
                <a:lnTo>
                  <a:pt x="1480693" y="579120"/>
                </a:lnTo>
                <a:lnTo>
                  <a:pt x="1489912" y="575310"/>
                </a:lnTo>
                <a:lnTo>
                  <a:pt x="1446329" y="575310"/>
                </a:lnTo>
                <a:lnTo>
                  <a:pt x="1453532" y="572770"/>
                </a:lnTo>
                <a:lnTo>
                  <a:pt x="1460452" y="563018"/>
                </a:lnTo>
                <a:lnTo>
                  <a:pt x="1464244" y="570230"/>
                </a:lnTo>
                <a:lnTo>
                  <a:pt x="1466798" y="571500"/>
                </a:lnTo>
                <a:lnTo>
                  <a:pt x="1473543" y="571500"/>
                </a:lnTo>
                <a:lnTo>
                  <a:pt x="1473070" y="572770"/>
                </a:lnTo>
                <a:lnTo>
                  <a:pt x="1486723" y="572770"/>
                </a:lnTo>
                <a:lnTo>
                  <a:pt x="1487398" y="574040"/>
                </a:lnTo>
                <a:lnTo>
                  <a:pt x="1498123" y="574040"/>
                </a:lnTo>
                <a:lnTo>
                  <a:pt x="1495438" y="576580"/>
                </a:lnTo>
                <a:lnTo>
                  <a:pt x="1495943" y="576580"/>
                </a:lnTo>
                <a:lnTo>
                  <a:pt x="1493378" y="579120"/>
                </a:lnTo>
                <a:close/>
              </a:path>
              <a:path w="4096384" h="836930">
                <a:moveTo>
                  <a:pt x="1420900" y="566071"/>
                </a:moveTo>
                <a:lnTo>
                  <a:pt x="1421384" y="563023"/>
                </a:lnTo>
                <a:lnTo>
                  <a:pt x="1423646" y="565100"/>
                </a:lnTo>
                <a:lnTo>
                  <a:pt x="1420900" y="566071"/>
                </a:lnTo>
                <a:close/>
              </a:path>
              <a:path w="4096384" h="836930">
                <a:moveTo>
                  <a:pt x="1580089" y="563880"/>
                </a:moveTo>
                <a:lnTo>
                  <a:pt x="1579978" y="563040"/>
                </a:lnTo>
                <a:lnTo>
                  <a:pt x="1580520" y="563624"/>
                </a:lnTo>
                <a:lnTo>
                  <a:pt x="1580089" y="563880"/>
                </a:lnTo>
                <a:close/>
              </a:path>
              <a:path w="4096384" h="836930">
                <a:moveTo>
                  <a:pt x="3681102" y="564649"/>
                </a:moveTo>
                <a:lnTo>
                  <a:pt x="3680293" y="563880"/>
                </a:lnTo>
                <a:lnTo>
                  <a:pt x="3680438" y="563132"/>
                </a:lnTo>
                <a:lnTo>
                  <a:pt x="3682290" y="563880"/>
                </a:lnTo>
                <a:lnTo>
                  <a:pt x="3681102" y="564649"/>
                </a:lnTo>
                <a:close/>
              </a:path>
              <a:path w="4096384" h="836930">
                <a:moveTo>
                  <a:pt x="615070" y="563880"/>
                </a:moveTo>
                <a:lnTo>
                  <a:pt x="614062" y="563880"/>
                </a:lnTo>
                <a:lnTo>
                  <a:pt x="614625" y="563360"/>
                </a:lnTo>
                <a:lnTo>
                  <a:pt x="615070" y="563880"/>
                </a:lnTo>
                <a:close/>
              </a:path>
              <a:path w="4096384" h="836930">
                <a:moveTo>
                  <a:pt x="1580757" y="563880"/>
                </a:moveTo>
                <a:lnTo>
                  <a:pt x="1580089" y="563880"/>
                </a:lnTo>
                <a:lnTo>
                  <a:pt x="1580520" y="563624"/>
                </a:lnTo>
                <a:lnTo>
                  <a:pt x="1580757" y="563880"/>
                </a:lnTo>
                <a:close/>
              </a:path>
              <a:path w="4096384" h="836930">
                <a:moveTo>
                  <a:pt x="3182583" y="570230"/>
                </a:moveTo>
                <a:lnTo>
                  <a:pt x="3173213" y="567690"/>
                </a:lnTo>
                <a:lnTo>
                  <a:pt x="3172355" y="566420"/>
                </a:lnTo>
                <a:lnTo>
                  <a:pt x="3171347" y="563880"/>
                </a:lnTo>
                <a:lnTo>
                  <a:pt x="3171939" y="563631"/>
                </a:lnTo>
                <a:lnTo>
                  <a:pt x="3172021" y="563880"/>
                </a:lnTo>
                <a:lnTo>
                  <a:pt x="3181080" y="563880"/>
                </a:lnTo>
                <a:lnTo>
                  <a:pt x="3181765" y="567732"/>
                </a:lnTo>
                <a:lnTo>
                  <a:pt x="3182583" y="570230"/>
                </a:lnTo>
                <a:close/>
              </a:path>
              <a:path w="4096384" h="836930">
                <a:moveTo>
                  <a:pt x="1592989" y="566420"/>
                </a:moveTo>
                <a:lnTo>
                  <a:pt x="1590699" y="565179"/>
                </a:lnTo>
                <a:lnTo>
                  <a:pt x="1590607" y="564856"/>
                </a:lnTo>
                <a:lnTo>
                  <a:pt x="1590481" y="563880"/>
                </a:lnTo>
                <a:lnTo>
                  <a:pt x="1590682" y="563752"/>
                </a:lnTo>
                <a:lnTo>
                  <a:pt x="1590644" y="563880"/>
                </a:lnTo>
                <a:lnTo>
                  <a:pt x="1594501" y="563880"/>
                </a:lnTo>
                <a:lnTo>
                  <a:pt x="1594625" y="564804"/>
                </a:lnTo>
                <a:lnTo>
                  <a:pt x="1594632" y="565179"/>
                </a:lnTo>
                <a:lnTo>
                  <a:pt x="1592989" y="566420"/>
                </a:lnTo>
                <a:close/>
              </a:path>
              <a:path w="4096384" h="836930">
                <a:moveTo>
                  <a:pt x="168008" y="575310"/>
                </a:moveTo>
                <a:lnTo>
                  <a:pt x="161139" y="567690"/>
                </a:lnTo>
                <a:lnTo>
                  <a:pt x="172369" y="566420"/>
                </a:lnTo>
                <a:lnTo>
                  <a:pt x="171760" y="563782"/>
                </a:lnTo>
                <a:lnTo>
                  <a:pt x="192986" y="563880"/>
                </a:lnTo>
                <a:lnTo>
                  <a:pt x="190087" y="565100"/>
                </a:lnTo>
                <a:lnTo>
                  <a:pt x="193826" y="567690"/>
                </a:lnTo>
                <a:lnTo>
                  <a:pt x="184102" y="567690"/>
                </a:lnTo>
                <a:lnTo>
                  <a:pt x="184269" y="568960"/>
                </a:lnTo>
                <a:lnTo>
                  <a:pt x="171026" y="568960"/>
                </a:lnTo>
                <a:lnTo>
                  <a:pt x="168008" y="575310"/>
                </a:lnTo>
                <a:close/>
              </a:path>
              <a:path w="4096384" h="836930">
                <a:moveTo>
                  <a:pt x="479456" y="568939"/>
                </a:moveTo>
                <a:lnTo>
                  <a:pt x="478122" y="563880"/>
                </a:lnTo>
                <a:lnTo>
                  <a:pt x="479239" y="564804"/>
                </a:lnTo>
                <a:lnTo>
                  <a:pt x="479456" y="568939"/>
                </a:lnTo>
                <a:close/>
              </a:path>
              <a:path w="4096384" h="836930">
                <a:moveTo>
                  <a:pt x="479239" y="564804"/>
                </a:moveTo>
                <a:lnTo>
                  <a:pt x="478122" y="563880"/>
                </a:lnTo>
                <a:lnTo>
                  <a:pt x="479190" y="563880"/>
                </a:lnTo>
                <a:lnTo>
                  <a:pt x="479239" y="564804"/>
                </a:lnTo>
                <a:close/>
              </a:path>
              <a:path w="4096384" h="836930">
                <a:moveTo>
                  <a:pt x="645832" y="570230"/>
                </a:moveTo>
                <a:lnTo>
                  <a:pt x="631833" y="570230"/>
                </a:lnTo>
                <a:lnTo>
                  <a:pt x="631421" y="569398"/>
                </a:lnTo>
                <a:lnTo>
                  <a:pt x="631299" y="569092"/>
                </a:lnTo>
                <a:lnTo>
                  <a:pt x="633470" y="563880"/>
                </a:lnTo>
                <a:lnTo>
                  <a:pt x="642054" y="566420"/>
                </a:lnTo>
                <a:lnTo>
                  <a:pt x="645832" y="570230"/>
                </a:lnTo>
                <a:close/>
              </a:path>
              <a:path w="4096384" h="836930">
                <a:moveTo>
                  <a:pt x="661501" y="564681"/>
                </a:moveTo>
                <a:lnTo>
                  <a:pt x="661167" y="564348"/>
                </a:lnTo>
                <a:lnTo>
                  <a:pt x="661501" y="563880"/>
                </a:lnTo>
                <a:lnTo>
                  <a:pt x="661501" y="564681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1624" y="564804"/>
                </a:lnTo>
                <a:lnTo>
                  <a:pt x="661501" y="563880"/>
                </a:lnTo>
                <a:lnTo>
                  <a:pt x="667938" y="563880"/>
                </a:lnTo>
                <a:lnTo>
                  <a:pt x="665659" y="566420"/>
                </a:lnTo>
                <a:lnTo>
                  <a:pt x="664350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1023409" y="585470"/>
                </a:moveTo>
                <a:lnTo>
                  <a:pt x="1020383" y="583086"/>
                </a:lnTo>
                <a:lnTo>
                  <a:pt x="1020309" y="582797"/>
                </a:lnTo>
                <a:lnTo>
                  <a:pt x="1028581" y="574004"/>
                </a:lnTo>
                <a:lnTo>
                  <a:pt x="1039697" y="563880"/>
                </a:lnTo>
                <a:lnTo>
                  <a:pt x="1044866" y="563880"/>
                </a:lnTo>
                <a:lnTo>
                  <a:pt x="1041493" y="568001"/>
                </a:lnTo>
                <a:lnTo>
                  <a:pt x="1034894" y="575361"/>
                </a:lnTo>
                <a:lnTo>
                  <a:pt x="1023409" y="585470"/>
                </a:lnTo>
                <a:close/>
              </a:path>
              <a:path w="4096384" h="836930">
                <a:moveTo>
                  <a:pt x="1031424" y="585470"/>
                </a:moveTo>
                <a:lnTo>
                  <a:pt x="1023409" y="585470"/>
                </a:lnTo>
                <a:lnTo>
                  <a:pt x="1034936" y="575324"/>
                </a:lnTo>
                <a:lnTo>
                  <a:pt x="1041771" y="567690"/>
                </a:lnTo>
                <a:lnTo>
                  <a:pt x="1044866" y="563880"/>
                </a:lnTo>
                <a:lnTo>
                  <a:pt x="1066547" y="563880"/>
                </a:lnTo>
                <a:lnTo>
                  <a:pt x="1064517" y="566420"/>
                </a:lnTo>
                <a:lnTo>
                  <a:pt x="1063973" y="566420"/>
                </a:lnTo>
                <a:lnTo>
                  <a:pt x="1062297" y="567690"/>
                </a:lnTo>
                <a:lnTo>
                  <a:pt x="1046372" y="567690"/>
                </a:lnTo>
                <a:lnTo>
                  <a:pt x="1045105" y="570087"/>
                </a:lnTo>
                <a:lnTo>
                  <a:pt x="1045155" y="570585"/>
                </a:lnTo>
                <a:lnTo>
                  <a:pt x="1046372" y="574040"/>
                </a:lnTo>
                <a:lnTo>
                  <a:pt x="1046202" y="574040"/>
                </a:lnTo>
                <a:lnTo>
                  <a:pt x="1039986" y="575483"/>
                </a:lnTo>
                <a:lnTo>
                  <a:pt x="1035640" y="576580"/>
                </a:lnTo>
                <a:lnTo>
                  <a:pt x="1042137" y="580271"/>
                </a:lnTo>
                <a:lnTo>
                  <a:pt x="1066150" y="580390"/>
                </a:lnTo>
                <a:lnTo>
                  <a:pt x="1066821" y="581660"/>
                </a:lnTo>
                <a:lnTo>
                  <a:pt x="1125714" y="581660"/>
                </a:lnTo>
                <a:lnTo>
                  <a:pt x="1124988" y="582930"/>
                </a:lnTo>
                <a:lnTo>
                  <a:pt x="1033630" y="582930"/>
                </a:lnTo>
                <a:lnTo>
                  <a:pt x="1031424" y="585470"/>
                </a:lnTo>
                <a:close/>
              </a:path>
              <a:path w="4096384" h="836930">
                <a:moveTo>
                  <a:pt x="1358326" y="572770"/>
                </a:moveTo>
                <a:lnTo>
                  <a:pt x="1356145" y="572770"/>
                </a:lnTo>
                <a:lnTo>
                  <a:pt x="1354803" y="570230"/>
                </a:lnTo>
                <a:lnTo>
                  <a:pt x="1354473" y="569398"/>
                </a:lnTo>
                <a:lnTo>
                  <a:pt x="1354364" y="568898"/>
                </a:lnTo>
                <a:lnTo>
                  <a:pt x="1359662" y="563880"/>
                </a:lnTo>
                <a:lnTo>
                  <a:pt x="1360822" y="571384"/>
                </a:lnTo>
                <a:lnTo>
                  <a:pt x="1360720" y="571560"/>
                </a:lnTo>
                <a:lnTo>
                  <a:pt x="1358326" y="572770"/>
                </a:lnTo>
                <a:close/>
              </a:path>
              <a:path w="4096384" h="836930">
                <a:moveTo>
                  <a:pt x="1381856" y="585470"/>
                </a:moveTo>
                <a:lnTo>
                  <a:pt x="1371900" y="585470"/>
                </a:lnTo>
                <a:lnTo>
                  <a:pt x="1372241" y="584610"/>
                </a:lnTo>
                <a:lnTo>
                  <a:pt x="1372357" y="584020"/>
                </a:lnTo>
                <a:lnTo>
                  <a:pt x="1372130" y="583157"/>
                </a:lnTo>
                <a:lnTo>
                  <a:pt x="1372016" y="582835"/>
                </a:lnTo>
                <a:lnTo>
                  <a:pt x="1369889" y="579120"/>
                </a:lnTo>
                <a:lnTo>
                  <a:pt x="1363184" y="579120"/>
                </a:lnTo>
                <a:lnTo>
                  <a:pt x="1366537" y="577850"/>
                </a:lnTo>
                <a:lnTo>
                  <a:pt x="1367826" y="575675"/>
                </a:lnTo>
                <a:lnTo>
                  <a:pt x="1367947" y="575249"/>
                </a:lnTo>
                <a:lnTo>
                  <a:pt x="1364023" y="572770"/>
                </a:lnTo>
                <a:lnTo>
                  <a:pt x="1358326" y="572770"/>
                </a:lnTo>
                <a:lnTo>
                  <a:pt x="1360720" y="571560"/>
                </a:lnTo>
                <a:lnTo>
                  <a:pt x="1360822" y="571384"/>
                </a:lnTo>
                <a:lnTo>
                  <a:pt x="1359662" y="563880"/>
                </a:lnTo>
                <a:lnTo>
                  <a:pt x="1363355" y="563880"/>
                </a:lnTo>
                <a:lnTo>
                  <a:pt x="1363014" y="565150"/>
                </a:lnTo>
                <a:lnTo>
                  <a:pt x="1369385" y="566420"/>
                </a:lnTo>
                <a:lnTo>
                  <a:pt x="1386916" y="566420"/>
                </a:lnTo>
                <a:lnTo>
                  <a:pt x="1385814" y="568960"/>
                </a:lnTo>
                <a:lnTo>
                  <a:pt x="1394529" y="568960"/>
                </a:lnTo>
                <a:lnTo>
                  <a:pt x="1393293" y="570230"/>
                </a:lnTo>
                <a:lnTo>
                  <a:pt x="1369051" y="570230"/>
                </a:lnTo>
                <a:lnTo>
                  <a:pt x="1369385" y="574040"/>
                </a:lnTo>
                <a:lnTo>
                  <a:pt x="1383299" y="574040"/>
                </a:lnTo>
                <a:lnTo>
                  <a:pt x="1374584" y="575310"/>
                </a:lnTo>
                <a:lnTo>
                  <a:pt x="1374414" y="575310"/>
                </a:lnTo>
                <a:lnTo>
                  <a:pt x="1375252" y="584200"/>
                </a:lnTo>
                <a:lnTo>
                  <a:pt x="1382449" y="584200"/>
                </a:lnTo>
                <a:lnTo>
                  <a:pt x="1381856" y="585470"/>
                </a:lnTo>
                <a:close/>
              </a:path>
              <a:path w="4096384" h="836930">
                <a:moveTo>
                  <a:pt x="1425581" y="579120"/>
                </a:moveTo>
                <a:lnTo>
                  <a:pt x="1424034" y="579120"/>
                </a:lnTo>
                <a:lnTo>
                  <a:pt x="1420447" y="576101"/>
                </a:lnTo>
                <a:lnTo>
                  <a:pt x="1425206" y="574040"/>
                </a:lnTo>
                <a:lnTo>
                  <a:pt x="1430884" y="565179"/>
                </a:lnTo>
                <a:lnTo>
                  <a:pt x="1433083" y="563880"/>
                </a:lnTo>
                <a:lnTo>
                  <a:pt x="1435527" y="565469"/>
                </a:lnTo>
                <a:lnTo>
                  <a:pt x="1439160" y="567690"/>
                </a:lnTo>
                <a:lnTo>
                  <a:pt x="1435093" y="567690"/>
                </a:lnTo>
                <a:lnTo>
                  <a:pt x="1435768" y="571500"/>
                </a:lnTo>
                <a:lnTo>
                  <a:pt x="1432465" y="571500"/>
                </a:lnTo>
                <a:lnTo>
                  <a:pt x="1427198" y="576580"/>
                </a:lnTo>
                <a:lnTo>
                  <a:pt x="1425581" y="579120"/>
                </a:lnTo>
                <a:close/>
              </a:path>
              <a:path w="4096384" h="836930">
                <a:moveTo>
                  <a:pt x="1439160" y="567690"/>
                </a:moveTo>
                <a:lnTo>
                  <a:pt x="1434930" y="565100"/>
                </a:lnTo>
                <a:lnTo>
                  <a:pt x="1433083" y="563880"/>
                </a:lnTo>
                <a:lnTo>
                  <a:pt x="1440637" y="563880"/>
                </a:lnTo>
                <a:lnTo>
                  <a:pt x="1441995" y="566420"/>
                </a:lnTo>
                <a:lnTo>
                  <a:pt x="1439160" y="567690"/>
                </a:lnTo>
                <a:close/>
              </a:path>
              <a:path w="4096384" h="836930">
                <a:moveTo>
                  <a:pt x="1473543" y="571500"/>
                </a:moveTo>
                <a:lnTo>
                  <a:pt x="1466798" y="571500"/>
                </a:lnTo>
                <a:lnTo>
                  <a:pt x="1468949" y="565179"/>
                </a:lnTo>
                <a:lnTo>
                  <a:pt x="1469293" y="563880"/>
                </a:lnTo>
                <a:lnTo>
                  <a:pt x="1473321" y="565150"/>
                </a:lnTo>
                <a:lnTo>
                  <a:pt x="1478421" y="565150"/>
                </a:lnTo>
                <a:lnTo>
                  <a:pt x="1474552" y="568898"/>
                </a:lnTo>
                <a:lnTo>
                  <a:pt x="1474427" y="569124"/>
                </a:lnTo>
                <a:lnTo>
                  <a:pt x="1473543" y="571500"/>
                </a:lnTo>
                <a:close/>
              </a:path>
              <a:path w="4096384" h="836930">
                <a:moveTo>
                  <a:pt x="1533495" y="571861"/>
                </a:moveTo>
                <a:lnTo>
                  <a:pt x="1533495" y="565391"/>
                </a:lnTo>
                <a:lnTo>
                  <a:pt x="1534230" y="565179"/>
                </a:lnTo>
                <a:lnTo>
                  <a:pt x="1534243" y="565013"/>
                </a:lnTo>
                <a:lnTo>
                  <a:pt x="1533495" y="563880"/>
                </a:lnTo>
                <a:lnTo>
                  <a:pt x="1535668" y="563880"/>
                </a:lnTo>
                <a:lnTo>
                  <a:pt x="1535839" y="565150"/>
                </a:lnTo>
                <a:lnTo>
                  <a:pt x="1546571" y="565150"/>
                </a:lnTo>
                <a:lnTo>
                  <a:pt x="1546177" y="566140"/>
                </a:lnTo>
                <a:lnTo>
                  <a:pt x="1546267" y="567180"/>
                </a:lnTo>
                <a:lnTo>
                  <a:pt x="1546400" y="567690"/>
                </a:lnTo>
                <a:lnTo>
                  <a:pt x="1546237" y="567690"/>
                </a:lnTo>
                <a:lnTo>
                  <a:pt x="1544797" y="568898"/>
                </a:lnTo>
                <a:lnTo>
                  <a:pt x="1544724" y="570230"/>
                </a:lnTo>
                <a:lnTo>
                  <a:pt x="1555777" y="570230"/>
                </a:lnTo>
                <a:lnTo>
                  <a:pt x="1553770" y="571500"/>
                </a:lnTo>
                <a:lnTo>
                  <a:pt x="1533829" y="571500"/>
                </a:lnTo>
                <a:lnTo>
                  <a:pt x="1533495" y="571861"/>
                </a:lnTo>
                <a:close/>
              </a:path>
              <a:path w="4096384" h="836930">
                <a:moveTo>
                  <a:pt x="1606739" y="574040"/>
                </a:moveTo>
                <a:lnTo>
                  <a:pt x="1597349" y="574040"/>
                </a:lnTo>
                <a:lnTo>
                  <a:pt x="1598692" y="572770"/>
                </a:lnTo>
                <a:lnTo>
                  <a:pt x="1598525" y="570866"/>
                </a:lnTo>
                <a:lnTo>
                  <a:pt x="1598409" y="568797"/>
                </a:lnTo>
                <a:lnTo>
                  <a:pt x="1599948" y="563880"/>
                </a:lnTo>
                <a:lnTo>
                  <a:pt x="1602043" y="563880"/>
                </a:lnTo>
                <a:lnTo>
                  <a:pt x="1603546" y="566275"/>
                </a:lnTo>
                <a:lnTo>
                  <a:pt x="1603668" y="566897"/>
                </a:lnTo>
                <a:lnTo>
                  <a:pt x="1603550" y="567807"/>
                </a:lnTo>
                <a:lnTo>
                  <a:pt x="1601874" y="568960"/>
                </a:lnTo>
                <a:lnTo>
                  <a:pt x="1606233" y="568960"/>
                </a:lnTo>
                <a:lnTo>
                  <a:pt x="1604316" y="571384"/>
                </a:lnTo>
                <a:lnTo>
                  <a:pt x="1604411" y="571688"/>
                </a:lnTo>
                <a:lnTo>
                  <a:pt x="1606739" y="574040"/>
                </a:lnTo>
                <a:close/>
              </a:path>
              <a:path w="4096384" h="836930">
                <a:moveTo>
                  <a:pt x="1606233" y="568960"/>
                </a:moveTo>
                <a:lnTo>
                  <a:pt x="1601874" y="568960"/>
                </a:lnTo>
                <a:lnTo>
                  <a:pt x="1603550" y="567807"/>
                </a:lnTo>
                <a:lnTo>
                  <a:pt x="1603668" y="566897"/>
                </a:lnTo>
                <a:lnTo>
                  <a:pt x="1603546" y="566275"/>
                </a:lnTo>
                <a:lnTo>
                  <a:pt x="1602043" y="563880"/>
                </a:lnTo>
                <a:lnTo>
                  <a:pt x="1609085" y="563880"/>
                </a:lnTo>
                <a:lnTo>
                  <a:pt x="1610426" y="565150"/>
                </a:lnTo>
                <a:lnTo>
                  <a:pt x="1613482" y="565150"/>
                </a:lnTo>
                <a:lnTo>
                  <a:pt x="1613924" y="567690"/>
                </a:lnTo>
                <a:lnTo>
                  <a:pt x="1607237" y="567690"/>
                </a:lnTo>
                <a:lnTo>
                  <a:pt x="1606233" y="568960"/>
                </a:lnTo>
                <a:close/>
              </a:path>
              <a:path w="4096384" h="836930">
                <a:moveTo>
                  <a:pt x="1619475" y="576580"/>
                </a:moveTo>
                <a:lnTo>
                  <a:pt x="1616989" y="575324"/>
                </a:lnTo>
                <a:lnTo>
                  <a:pt x="1615812" y="572770"/>
                </a:lnTo>
                <a:lnTo>
                  <a:pt x="1613939" y="567732"/>
                </a:lnTo>
                <a:lnTo>
                  <a:pt x="1613261" y="563880"/>
                </a:lnTo>
                <a:lnTo>
                  <a:pt x="1615788" y="565150"/>
                </a:lnTo>
                <a:lnTo>
                  <a:pt x="1621448" y="565150"/>
                </a:lnTo>
                <a:lnTo>
                  <a:pt x="1617635" y="567690"/>
                </a:lnTo>
                <a:lnTo>
                  <a:pt x="1618977" y="570230"/>
                </a:lnTo>
                <a:lnTo>
                  <a:pt x="1623750" y="570230"/>
                </a:lnTo>
                <a:lnTo>
                  <a:pt x="1624170" y="571500"/>
                </a:lnTo>
                <a:lnTo>
                  <a:pt x="1630296" y="571500"/>
                </a:lnTo>
                <a:lnTo>
                  <a:pt x="1631171" y="572770"/>
                </a:lnTo>
                <a:lnTo>
                  <a:pt x="1624510" y="572770"/>
                </a:lnTo>
                <a:lnTo>
                  <a:pt x="1624390" y="575340"/>
                </a:lnTo>
                <a:lnTo>
                  <a:pt x="1619475" y="576580"/>
                </a:lnTo>
                <a:close/>
              </a:path>
              <a:path w="4096384" h="836930">
                <a:moveTo>
                  <a:pt x="1615788" y="565150"/>
                </a:moveTo>
                <a:lnTo>
                  <a:pt x="1613261" y="563880"/>
                </a:lnTo>
                <a:lnTo>
                  <a:pt x="1616340" y="563880"/>
                </a:lnTo>
                <a:lnTo>
                  <a:pt x="1615788" y="565150"/>
                </a:lnTo>
                <a:close/>
              </a:path>
              <a:path w="4096384" h="836930">
                <a:moveTo>
                  <a:pt x="1676801" y="574040"/>
                </a:moveTo>
                <a:lnTo>
                  <a:pt x="1673999" y="572770"/>
                </a:lnTo>
                <a:lnTo>
                  <a:pt x="1669703" y="570230"/>
                </a:lnTo>
                <a:lnTo>
                  <a:pt x="1667290" y="566735"/>
                </a:lnTo>
                <a:lnTo>
                  <a:pt x="1667197" y="566275"/>
                </a:lnTo>
                <a:lnTo>
                  <a:pt x="1669265" y="563880"/>
                </a:lnTo>
                <a:lnTo>
                  <a:pt x="1671943" y="563880"/>
                </a:lnTo>
                <a:lnTo>
                  <a:pt x="1678714" y="571384"/>
                </a:lnTo>
                <a:lnTo>
                  <a:pt x="1678668" y="571688"/>
                </a:lnTo>
                <a:lnTo>
                  <a:pt x="1676801" y="57404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85353" y="595630"/>
                </a:lnTo>
                <a:lnTo>
                  <a:pt x="1692979" y="586840"/>
                </a:lnTo>
                <a:lnTo>
                  <a:pt x="1692994" y="586649"/>
                </a:lnTo>
                <a:lnTo>
                  <a:pt x="1691056" y="584200"/>
                </a:lnTo>
                <a:lnTo>
                  <a:pt x="1677732" y="584200"/>
                </a:lnTo>
                <a:lnTo>
                  <a:pt x="1681837" y="582930"/>
                </a:lnTo>
                <a:lnTo>
                  <a:pt x="1683847" y="582930"/>
                </a:lnTo>
                <a:lnTo>
                  <a:pt x="1687360" y="579123"/>
                </a:lnTo>
                <a:lnTo>
                  <a:pt x="1687585" y="578293"/>
                </a:lnTo>
                <a:lnTo>
                  <a:pt x="1687704" y="574040"/>
                </a:lnTo>
                <a:lnTo>
                  <a:pt x="1676801" y="574040"/>
                </a:lnTo>
                <a:lnTo>
                  <a:pt x="1678668" y="571688"/>
                </a:lnTo>
                <a:lnTo>
                  <a:pt x="1678714" y="571384"/>
                </a:lnTo>
                <a:lnTo>
                  <a:pt x="1671943" y="563880"/>
                </a:lnTo>
                <a:lnTo>
                  <a:pt x="1678522" y="563880"/>
                </a:lnTo>
                <a:lnTo>
                  <a:pt x="1679656" y="571500"/>
                </a:lnTo>
                <a:lnTo>
                  <a:pt x="1685189" y="571500"/>
                </a:lnTo>
                <a:lnTo>
                  <a:pt x="1688371" y="574040"/>
                </a:lnTo>
                <a:lnTo>
                  <a:pt x="1690552" y="575310"/>
                </a:lnTo>
                <a:lnTo>
                  <a:pt x="1696085" y="575310"/>
                </a:lnTo>
                <a:lnTo>
                  <a:pt x="1693570" y="579120"/>
                </a:lnTo>
                <a:lnTo>
                  <a:pt x="1690048" y="579120"/>
                </a:lnTo>
                <a:lnTo>
                  <a:pt x="1701174" y="583936"/>
                </a:lnTo>
                <a:lnTo>
                  <a:pt x="1701089" y="584384"/>
                </a:lnTo>
                <a:lnTo>
                  <a:pt x="1700151" y="586524"/>
                </a:lnTo>
                <a:lnTo>
                  <a:pt x="1700151" y="586840"/>
                </a:lnTo>
                <a:lnTo>
                  <a:pt x="1702449" y="589280"/>
                </a:lnTo>
                <a:lnTo>
                  <a:pt x="1694743" y="589280"/>
                </a:lnTo>
                <a:lnTo>
                  <a:pt x="1695076" y="590550"/>
                </a:lnTo>
                <a:lnTo>
                  <a:pt x="1694906" y="59055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43878" y="568960"/>
                </a:moveTo>
                <a:lnTo>
                  <a:pt x="1722735" y="568960"/>
                </a:lnTo>
                <a:lnTo>
                  <a:pt x="1726421" y="567690"/>
                </a:lnTo>
                <a:lnTo>
                  <a:pt x="1722067" y="565150"/>
                </a:lnTo>
                <a:lnTo>
                  <a:pt x="1715192" y="565150"/>
                </a:lnTo>
                <a:lnTo>
                  <a:pt x="1713849" y="563880"/>
                </a:lnTo>
                <a:lnTo>
                  <a:pt x="1734468" y="563880"/>
                </a:lnTo>
                <a:lnTo>
                  <a:pt x="1734298" y="566420"/>
                </a:lnTo>
                <a:lnTo>
                  <a:pt x="1736256" y="567690"/>
                </a:lnTo>
                <a:lnTo>
                  <a:pt x="1744611" y="567690"/>
                </a:lnTo>
                <a:lnTo>
                  <a:pt x="1743878" y="568960"/>
                </a:lnTo>
                <a:close/>
              </a:path>
              <a:path w="4096384" h="836930">
                <a:moveTo>
                  <a:pt x="1795482" y="568960"/>
                </a:moveTo>
                <a:lnTo>
                  <a:pt x="1806043" y="563880"/>
                </a:lnTo>
                <a:lnTo>
                  <a:pt x="1802691" y="566420"/>
                </a:lnTo>
                <a:lnTo>
                  <a:pt x="1802251" y="566897"/>
                </a:lnTo>
                <a:lnTo>
                  <a:pt x="1800681" y="567690"/>
                </a:lnTo>
                <a:lnTo>
                  <a:pt x="1798841" y="567690"/>
                </a:lnTo>
                <a:lnTo>
                  <a:pt x="1795482" y="568960"/>
                </a:lnTo>
                <a:close/>
              </a:path>
              <a:path w="4096384" h="836930">
                <a:moveTo>
                  <a:pt x="1802251" y="566897"/>
                </a:moveTo>
                <a:lnTo>
                  <a:pt x="1802691" y="566420"/>
                </a:lnTo>
                <a:lnTo>
                  <a:pt x="1806043" y="563880"/>
                </a:lnTo>
                <a:lnTo>
                  <a:pt x="1813923" y="563880"/>
                </a:lnTo>
                <a:lnTo>
                  <a:pt x="1814763" y="566420"/>
                </a:lnTo>
                <a:lnTo>
                  <a:pt x="1803195" y="566420"/>
                </a:lnTo>
                <a:lnTo>
                  <a:pt x="1802251" y="566897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829347" y="567690"/>
                </a:lnTo>
                <a:lnTo>
                  <a:pt x="1829007" y="566420"/>
                </a:lnTo>
                <a:lnTo>
                  <a:pt x="1828910" y="566275"/>
                </a:lnTo>
                <a:lnTo>
                  <a:pt x="1830015" y="563880"/>
                </a:lnTo>
                <a:lnTo>
                  <a:pt x="1838567" y="57277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43255" y="581660"/>
                </a:lnTo>
                <a:lnTo>
                  <a:pt x="1847452" y="580390"/>
                </a:lnTo>
                <a:lnTo>
                  <a:pt x="1842587" y="576580"/>
                </a:lnTo>
                <a:lnTo>
                  <a:pt x="1838660" y="576580"/>
                </a:lnTo>
                <a:lnTo>
                  <a:pt x="1838567" y="572770"/>
                </a:lnTo>
                <a:lnTo>
                  <a:pt x="1830015" y="563880"/>
                </a:lnTo>
                <a:lnTo>
                  <a:pt x="1855161" y="563880"/>
                </a:lnTo>
                <a:lnTo>
                  <a:pt x="1853987" y="565150"/>
                </a:lnTo>
                <a:lnTo>
                  <a:pt x="1843425" y="565150"/>
                </a:lnTo>
                <a:lnTo>
                  <a:pt x="1842417" y="566420"/>
                </a:lnTo>
                <a:lnTo>
                  <a:pt x="1866055" y="566420"/>
                </a:lnTo>
                <a:lnTo>
                  <a:pt x="1867731" y="567690"/>
                </a:lnTo>
                <a:lnTo>
                  <a:pt x="1879831" y="567690"/>
                </a:lnTo>
                <a:lnTo>
                  <a:pt x="1880401" y="568960"/>
                </a:lnTo>
                <a:lnTo>
                  <a:pt x="1866722" y="568960"/>
                </a:lnTo>
                <a:lnTo>
                  <a:pt x="1861694" y="570230"/>
                </a:lnTo>
                <a:lnTo>
                  <a:pt x="1855493" y="574040"/>
                </a:lnTo>
                <a:lnTo>
                  <a:pt x="1861172" y="575324"/>
                </a:lnTo>
                <a:lnTo>
                  <a:pt x="1851472" y="577850"/>
                </a:lnTo>
                <a:lnTo>
                  <a:pt x="1856501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1881475" y="566420"/>
                </a:moveTo>
                <a:lnTo>
                  <a:pt x="1878226" y="564112"/>
                </a:lnTo>
                <a:lnTo>
                  <a:pt x="1878122" y="563880"/>
                </a:lnTo>
                <a:lnTo>
                  <a:pt x="1880368" y="563880"/>
                </a:lnTo>
                <a:lnTo>
                  <a:pt x="1881475" y="56642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880971" y="570230"/>
                </a:lnTo>
                <a:lnTo>
                  <a:pt x="1885502" y="567690"/>
                </a:lnTo>
                <a:lnTo>
                  <a:pt x="1886837" y="566420"/>
                </a:lnTo>
                <a:lnTo>
                  <a:pt x="1886170" y="563880"/>
                </a:lnTo>
                <a:lnTo>
                  <a:pt x="1896561" y="563880"/>
                </a:lnTo>
                <a:lnTo>
                  <a:pt x="1895114" y="565100"/>
                </a:lnTo>
                <a:lnTo>
                  <a:pt x="1895055" y="566420"/>
                </a:lnTo>
                <a:lnTo>
                  <a:pt x="1896731" y="567690"/>
                </a:lnTo>
                <a:lnTo>
                  <a:pt x="1907961" y="567690"/>
                </a:lnTo>
                <a:lnTo>
                  <a:pt x="1908629" y="56896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898741" y="567690"/>
                </a:moveTo>
                <a:lnTo>
                  <a:pt x="1896731" y="567690"/>
                </a:lnTo>
                <a:lnTo>
                  <a:pt x="1895055" y="566420"/>
                </a:lnTo>
                <a:lnTo>
                  <a:pt x="1895114" y="565100"/>
                </a:lnTo>
                <a:lnTo>
                  <a:pt x="1896561" y="563880"/>
                </a:lnTo>
                <a:lnTo>
                  <a:pt x="1898237" y="563880"/>
                </a:lnTo>
                <a:lnTo>
                  <a:pt x="1899135" y="566140"/>
                </a:lnTo>
                <a:lnTo>
                  <a:pt x="1899008" y="567018"/>
                </a:lnTo>
                <a:lnTo>
                  <a:pt x="1898741" y="567690"/>
                </a:lnTo>
                <a:close/>
              </a:path>
              <a:path w="4096384" h="836930">
                <a:moveTo>
                  <a:pt x="2045918" y="570230"/>
                </a:moveTo>
                <a:lnTo>
                  <a:pt x="2044405" y="570230"/>
                </a:lnTo>
                <a:lnTo>
                  <a:pt x="2042955" y="567783"/>
                </a:lnTo>
                <a:lnTo>
                  <a:pt x="2042832" y="567180"/>
                </a:lnTo>
                <a:lnTo>
                  <a:pt x="2042395" y="563880"/>
                </a:lnTo>
                <a:lnTo>
                  <a:pt x="2047758" y="563880"/>
                </a:lnTo>
                <a:lnTo>
                  <a:pt x="2047424" y="567690"/>
                </a:lnTo>
                <a:lnTo>
                  <a:pt x="2045918" y="570230"/>
                </a:lnTo>
                <a:close/>
              </a:path>
              <a:path w="4096384" h="836930">
                <a:moveTo>
                  <a:pt x="2179180" y="567690"/>
                </a:moveTo>
                <a:lnTo>
                  <a:pt x="2176836" y="567690"/>
                </a:lnTo>
                <a:lnTo>
                  <a:pt x="2176702" y="567180"/>
                </a:lnTo>
                <a:lnTo>
                  <a:pt x="2176597" y="566275"/>
                </a:lnTo>
                <a:lnTo>
                  <a:pt x="2178172" y="563880"/>
                </a:lnTo>
                <a:lnTo>
                  <a:pt x="2179514" y="563880"/>
                </a:lnTo>
                <a:lnTo>
                  <a:pt x="2183371" y="566420"/>
                </a:lnTo>
                <a:lnTo>
                  <a:pt x="2179180" y="567690"/>
                </a:lnTo>
                <a:close/>
              </a:path>
              <a:path w="4096384" h="836930">
                <a:moveTo>
                  <a:pt x="2190914" y="567690"/>
                </a:moveTo>
                <a:lnTo>
                  <a:pt x="2179180" y="567690"/>
                </a:lnTo>
                <a:lnTo>
                  <a:pt x="2183371" y="566420"/>
                </a:lnTo>
                <a:lnTo>
                  <a:pt x="2179514" y="563880"/>
                </a:lnTo>
                <a:lnTo>
                  <a:pt x="2192761" y="563880"/>
                </a:lnTo>
                <a:lnTo>
                  <a:pt x="2192075" y="565179"/>
                </a:lnTo>
                <a:lnTo>
                  <a:pt x="2191589" y="566420"/>
                </a:lnTo>
                <a:lnTo>
                  <a:pt x="2190914" y="567690"/>
                </a:lnTo>
                <a:close/>
              </a:path>
              <a:path w="4096384" h="836930">
                <a:moveTo>
                  <a:pt x="2192310" y="570230"/>
                </a:moveTo>
                <a:lnTo>
                  <a:pt x="2190914" y="567690"/>
                </a:lnTo>
                <a:lnTo>
                  <a:pt x="2191589" y="566420"/>
                </a:lnTo>
                <a:lnTo>
                  <a:pt x="2192075" y="565179"/>
                </a:lnTo>
                <a:lnTo>
                  <a:pt x="2192761" y="563880"/>
                </a:lnTo>
                <a:lnTo>
                  <a:pt x="2195795" y="563880"/>
                </a:lnTo>
                <a:lnTo>
                  <a:pt x="2194791" y="567690"/>
                </a:lnTo>
                <a:lnTo>
                  <a:pt x="2192310" y="570230"/>
                </a:lnTo>
                <a:close/>
              </a:path>
              <a:path w="4096384" h="836930">
                <a:moveTo>
                  <a:pt x="2197115" y="572770"/>
                </a:moveTo>
                <a:lnTo>
                  <a:pt x="2187057" y="572770"/>
                </a:lnTo>
                <a:lnTo>
                  <a:pt x="2187771" y="571688"/>
                </a:lnTo>
                <a:lnTo>
                  <a:pt x="2187896" y="570230"/>
                </a:lnTo>
                <a:lnTo>
                  <a:pt x="2192310" y="570230"/>
                </a:lnTo>
                <a:lnTo>
                  <a:pt x="2194791" y="567690"/>
                </a:lnTo>
                <a:lnTo>
                  <a:pt x="2195795" y="563880"/>
                </a:lnTo>
                <a:lnTo>
                  <a:pt x="2212494" y="563880"/>
                </a:lnTo>
                <a:lnTo>
                  <a:pt x="2213039" y="565150"/>
                </a:lnTo>
                <a:lnTo>
                  <a:pt x="2219077" y="565150"/>
                </a:lnTo>
                <a:lnTo>
                  <a:pt x="2218572" y="566420"/>
                </a:lnTo>
                <a:lnTo>
                  <a:pt x="2217066" y="567690"/>
                </a:lnTo>
                <a:lnTo>
                  <a:pt x="2243926" y="567690"/>
                </a:lnTo>
                <a:lnTo>
                  <a:pt x="2244050" y="568960"/>
                </a:lnTo>
                <a:lnTo>
                  <a:pt x="2199800" y="568960"/>
                </a:lnTo>
                <a:lnTo>
                  <a:pt x="2199924" y="569924"/>
                </a:lnTo>
                <a:lnTo>
                  <a:pt x="2199803" y="570372"/>
                </a:lnTo>
                <a:lnTo>
                  <a:pt x="2197115" y="572770"/>
                </a:lnTo>
                <a:close/>
              </a:path>
              <a:path w="4096384" h="836930">
                <a:moveTo>
                  <a:pt x="2244050" y="568960"/>
                </a:moveTo>
                <a:lnTo>
                  <a:pt x="2243552" y="563880"/>
                </a:lnTo>
                <a:lnTo>
                  <a:pt x="2247737" y="563880"/>
                </a:lnTo>
                <a:lnTo>
                  <a:pt x="2247984" y="564804"/>
                </a:lnTo>
                <a:lnTo>
                  <a:pt x="2248046" y="565179"/>
                </a:lnTo>
                <a:lnTo>
                  <a:pt x="2244050" y="56896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44050" y="568960"/>
                </a:lnTo>
                <a:lnTo>
                  <a:pt x="2248046" y="565179"/>
                </a:lnTo>
                <a:lnTo>
                  <a:pt x="2247984" y="564804"/>
                </a:lnTo>
                <a:lnTo>
                  <a:pt x="2247737" y="563880"/>
                </a:lnTo>
                <a:lnTo>
                  <a:pt x="2254487" y="563880"/>
                </a:lnTo>
                <a:lnTo>
                  <a:pt x="2257630" y="567690"/>
                </a:lnTo>
                <a:lnTo>
                  <a:pt x="2273385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370103" y="567690"/>
                </a:moveTo>
                <a:lnTo>
                  <a:pt x="2367261" y="567690"/>
                </a:lnTo>
                <a:lnTo>
                  <a:pt x="2364911" y="566420"/>
                </a:lnTo>
                <a:lnTo>
                  <a:pt x="2365081" y="563880"/>
                </a:lnTo>
                <a:lnTo>
                  <a:pt x="2369940" y="563880"/>
                </a:lnTo>
                <a:lnTo>
                  <a:pt x="2370103" y="56769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370103" y="567690"/>
                </a:lnTo>
                <a:lnTo>
                  <a:pt x="2369940" y="563880"/>
                </a:lnTo>
                <a:lnTo>
                  <a:pt x="2408493" y="563880"/>
                </a:lnTo>
                <a:lnTo>
                  <a:pt x="2406483" y="565150"/>
                </a:lnTo>
                <a:lnTo>
                  <a:pt x="2406313" y="565150"/>
                </a:lnTo>
                <a:lnTo>
                  <a:pt x="2407989" y="566420"/>
                </a:lnTo>
                <a:lnTo>
                  <a:pt x="2434809" y="56642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09999" y="565150"/>
                </a:moveTo>
                <a:lnTo>
                  <a:pt x="2406483" y="565150"/>
                </a:lnTo>
                <a:lnTo>
                  <a:pt x="2408493" y="563880"/>
                </a:lnTo>
                <a:lnTo>
                  <a:pt x="2409999" y="56515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07989" y="566420"/>
                </a:lnTo>
                <a:lnTo>
                  <a:pt x="2409836" y="565150"/>
                </a:lnTo>
                <a:lnTo>
                  <a:pt x="2408493" y="563880"/>
                </a:lnTo>
                <a:lnTo>
                  <a:pt x="2418885" y="563880"/>
                </a:lnTo>
                <a:lnTo>
                  <a:pt x="2419219" y="565150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19219" y="565150"/>
                </a:lnTo>
                <a:lnTo>
                  <a:pt x="2418885" y="563880"/>
                </a:lnTo>
                <a:lnTo>
                  <a:pt x="2423076" y="563880"/>
                </a:lnTo>
                <a:lnTo>
                  <a:pt x="2423318" y="564804"/>
                </a:lnTo>
                <a:lnTo>
                  <a:pt x="2423366" y="565179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34809" y="566420"/>
                </a:moveTo>
                <a:lnTo>
                  <a:pt x="2421569" y="566420"/>
                </a:lnTo>
                <a:lnTo>
                  <a:pt x="2423366" y="565179"/>
                </a:lnTo>
                <a:lnTo>
                  <a:pt x="2423318" y="564804"/>
                </a:lnTo>
                <a:lnTo>
                  <a:pt x="2423076" y="563880"/>
                </a:lnTo>
                <a:lnTo>
                  <a:pt x="2435927" y="563880"/>
                </a:lnTo>
                <a:lnTo>
                  <a:pt x="2434809" y="566420"/>
                </a:lnTo>
                <a:close/>
              </a:path>
              <a:path w="4096384" h="836930">
                <a:moveTo>
                  <a:pt x="2502364" y="567690"/>
                </a:moveTo>
                <a:lnTo>
                  <a:pt x="2501387" y="565561"/>
                </a:lnTo>
                <a:lnTo>
                  <a:pt x="2501276" y="565100"/>
                </a:lnTo>
                <a:lnTo>
                  <a:pt x="2503195" y="563880"/>
                </a:lnTo>
                <a:lnTo>
                  <a:pt x="2502364" y="567690"/>
                </a:lnTo>
                <a:close/>
              </a:path>
              <a:path w="4096384" h="836930">
                <a:moveTo>
                  <a:pt x="2583832" y="567690"/>
                </a:moveTo>
                <a:lnTo>
                  <a:pt x="2580467" y="567690"/>
                </a:lnTo>
                <a:lnTo>
                  <a:pt x="2581475" y="565150"/>
                </a:lnTo>
                <a:lnTo>
                  <a:pt x="2584841" y="563880"/>
                </a:lnTo>
                <a:lnTo>
                  <a:pt x="2584318" y="565179"/>
                </a:lnTo>
                <a:lnTo>
                  <a:pt x="2583832" y="567690"/>
                </a:lnTo>
                <a:close/>
              </a:path>
              <a:path w="4096384" h="836930">
                <a:moveTo>
                  <a:pt x="2526002" y="579120"/>
                </a:moveTo>
                <a:lnTo>
                  <a:pt x="2518622" y="579120"/>
                </a:lnTo>
                <a:lnTo>
                  <a:pt x="2525170" y="572770"/>
                </a:lnTo>
                <a:lnTo>
                  <a:pt x="2522970" y="572770"/>
                </a:lnTo>
                <a:lnTo>
                  <a:pt x="2520305" y="567690"/>
                </a:lnTo>
                <a:lnTo>
                  <a:pt x="2583832" y="567690"/>
                </a:lnTo>
                <a:lnTo>
                  <a:pt x="2584318" y="565179"/>
                </a:lnTo>
                <a:lnTo>
                  <a:pt x="2584841" y="563880"/>
                </a:lnTo>
                <a:lnTo>
                  <a:pt x="2594551" y="563880"/>
                </a:lnTo>
                <a:lnTo>
                  <a:pt x="2593809" y="565013"/>
                </a:lnTo>
                <a:lnTo>
                  <a:pt x="2593922" y="566420"/>
                </a:lnTo>
                <a:lnTo>
                  <a:pt x="2607804" y="566420"/>
                </a:lnTo>
                <a:lnTo>
                  <a:pt x="2610318" y="568960"/>
                </a:lnTo>
                <a:lnTo>
                  <a:pt x="2562709" y="568960"/>
                </a:lnTo>
                <a:lnTo>
                  <a:pt x="2562590" y="569924"/>
                </a:lnTo>
                <a:lnTo>
                  <a:pt x="2562552" y="571500"/>
                </a:lnTo>
                <a:lnTo>
                  <a:pt x="2558695" y="574040"/>
                </a:lnTo>
                <a:lnTo>
                  <a:pt x="2562552" y="575310"/>
                </a:lnTo>
                <a:lnTo>
                  <a:pt x="2574338" y="575310"/>
                </a:lnTo>
                <a:lnTo>
                  <a:pt x="2574482" y="576580"/>
                </a:lnTo>
                <a:lnTo>
                  <a:pt x="2542437" y="576580"/>
                </a:lnTo>
                <a:lnTo>
                  <a:pt x="2542437" y="577850"/>
                </a:lnTo>
                <a:lnTo>
                  <a:pt x="2528175" y="577850"/>
                </a:lnTo>
                <a:lnTo>
                  <a:pt x="2526002" y="579120"/>
                </a:lnTo>
                <a:close/>
              </a:path>
              <a:path w="4096384" h="836930">
                <a:moveTo>
                  <a:pt x="2610318" y="568960"/>
                </a:moveTo>
                <a:lnTo>
                  <a:pt x="2608027" y="566644"/>
                </a:lnTo>
                <a:lnTo>
                  <a:pt x="2607928" y="566275"/>
                </a:lnTo>
                <a:lnTo>
                  <a:pt x="2609978" y="563880"/>
                </a:lnTo>
                <a:lnTo>
                  <a:pt x="2611419" y="565100"/>
                </a:lnTo>
                <a:lnTo>
                  <a:pt x="2611881" y="566140"/>
                </a:lnTo>
                <a:lnTo>
                  <a:pt x="2611829" y="566735"/>
                </a:lnTo>
                <a:lnTo>
                  <a:pt x="2611327" y="567690"/>
                </a:lnTo>
                <a:lnTo>
                  <a:pt x="2610318" y="568960"/>
                </a:lnTo>
                <a:close/>
              </a:path>
              <a:path w="4096384" h="836930">
                <a:moveTo>
                  <a:pt x="2825724" y="566420"/>
                </a:moveTo>
                <a:lnTo>
                  <a:pt x="2823858" y="566420"/>
                </a:lnTo>
                <a:lnTo>
                  <a:pt x="2824715" y="563880"/>
                </a:lnTo>
                <a:lnTo>
                  <a:pt x="2825724" y="566420"/>
                </a:lnTo>
                <a:close/>
              </a:path>
              <a:path w="4096384" h="836930">
                <a:moveTo>
                  <a:pt x="2939035" y="567690"/>
                </a:moveTo>
                <a:lnTo>
                  <a:pt x="2879855" y="567690"/>
                </a:lnTo>
                <a:lnTo>
                  <a:pt x="2879855" y="563880"/>
                </a:lnTo>
                <a:lnTo>
                  <a:pt x="2943415" y="563880"/>
                </a:lnTo>
                <a:lnTo>
                  <a:pt x="2939035" y="567690"/>
                </a:lnTo>
                <a:close/>
              </a:path>
              <a:path w="4096384" h="836930">
                <a:moveTo>
                  <a:pt x="2999380" y="568960"/>
                </a:moveTo>
                <a:lnTo>
                  <a:pt x="2996348" y="566420"/>
                </a:lnTo>
                <a:lnTo>
                  <a:pt x="2999039" y="563880"/>
                </a:lnTo>
                <a:lnTo>
                  <a:pt x="3001305" y="565100"/>
                </a:lnTo>
                <a:lnTo>
                  <a:pt x="3001888" y="566420"/>
                </a:lnTo>
                <a:lnTo>
                  <a:pt x="3000880" y="567690"/>
                </a:lnTo>
                <a:lnTo>
                  <a:pt x="2999380" y="568960"/>
                </a:lnTo>
                <a:close/>
              </a:path>
              <a:path w="4096384" h="836930">
                <a:moveTo>
                  <a:pt x="3026351" y="580390"/>
                </a:moveTo>
                <a:lnTo>
                  <a:pt x="3025368" y="580390"/>
                </a:lnTo>
                <a:lnTo>
                  <a:pt x="3025558" y="577814"/>
                </a:lnTo>
                <a:lnTo>
                  <a:pt x="3026691" y="576580"/>
                </a:lnTo>
                <a:lnTo>
                  <a:pt x="3021171" y="576580"/>
                </a:lnTo>
                <a:lnTo>
                  <a:pt x="3021064" y="571269"/>
                </a:lnTo>
                <a:lnTo>
                  <a:pt x="3019986" y="568960"/>
                </a:lnTo>
                <a:lnTo>
                  <a:pt x="2999380" y="568960"/>
                </a:lnTo>
                <a:lnTo>
                  <a:pt x="3000880" y="567690"/>
                </a:lnTo>
                <a:lnTo>
                  <a:pt x="3001709" y="566644"/>
                </a:lnTo>
                <a:lnTo>
                  <a:pt x="3001780" y="566140"/>
                </a:lnTo>
                <a:lnTo>
                  <a:pt x="3001408" y="565179"/>
                </a:lnTo>
                <a:lnTo>
                  <a:pt x="2999039" y="563880"/>
                </a:lnTo>
                <a:lnTo>
                  <a:pt x="3013798" y="563880"/>
                </a:lnTo>
                <a:lnTo>
                  <a:pt x="3011284" y="566420"/>
                </a:lnTo>
                <a:lnTo>
                  <a:pt x="3013124" y="566420"/>
                </a:lnTo>
                <a:lnTo>
                  <a:pt x="3015298" y="567690"/>
                </a:lnTo>
                <a:lnTo>
                  <a:pt x="3050843" y="567690"/>
                </a:lnTo>
                <a:lnTo>
                  <a:pt x="3052680" y="570230"/>
                </a:lnTo>
                <a:lnTo>
                  <a:pt x="3047644" y="570230"/>
                </a:lnTo>
                <a:lnTo>
                  <a:pt x="3046838" y="571500"/>
                </a:lnTo>
                <a:lnTo>
                  <a:pt x="3032408" y="571500"/>
                </a:lnTo>
                <a:lnTo>
                  <a:pt x="3028034" y="577850"/>
                </a:lnTo>
                <a:lnTo>
                  <a:pt x="3028786" y="577850"/>
                </a:lnTo>
                <a:lnTo>
                  <a:pt x="3028368" y="579123"/>
                </a:lnTo>
                <a:lnTo>
                  <a:pt x="3026351" y="580390"/>
                </a:lnTo>
                <a:close/>
              </a:path>
              <a:path w="4096384" h="836930">
                <a:moveTo>
                  <a:pt x="3015298" y="567690"/>
                </a:moveTo>
                <a:lnTo>
                  <a:pt x="3013124" y="566420"/>
                </a:lnTo>
                <a:lnTo>
                  <a:pt x="3011284" y="566420"/>
                </a:lnTo>
                <a:lnTo>
                  <a:pt x="3013798" y="563880"/>
                </a:lnTo>
                <a:lnTo>
                  <a:pt x="3015141" y="563880"/>
                </a:lnTo>
                <a:lnTo>
                  <a:pt x="3016306" y="565150"/>
                </a:lnTo>
                <a:lnTo>
                  <a:pt x="3015972" y="565150"/>
                </a:lnTo>
                <a:lnTo>
                  <a:pt x="3016130" y="565391"/>
                </a:lnTo>
                <a:lnTo>
                  <a:pt x="3016021" y="565868"/>
                </a:lnTo>
                <a:lnTo>
                  <a:pt x="3015298" y="567690"/>
                </a:lnTo>
                <a:close/>
              </a:path>
              <a:path w="4096384" h="836930">
                <a:moveTo>
                  <a:pt x="3026017" y="567690"/>
                </a:moveTo>
                <a:lnTo>
                  <a:pt x="3018329" y="567690"/>
                </a:lnTo>
                <a:lnTo>
                  <a:pt x="3016268" y="565469"/>
                </a:lnTo>
                <a:lnTo>
                  <a:pt x="3016181" y="565013"/>
                </a:lnTo>
                <a:lnTo>
                  <a:pt x="3015141" y="563880"/>
                </a:lnTo>
                <a:lnTo>
                  <a:pt x="3025703" y="563880"/>
                </a:lnTo>
                <a:lnTo>
                  <a:pt x="3025368" y="566420"/>
                </a:lnTo>
                <a:lnTo>
                  <a:pt x="3025526" y="566420"/>
                </a:lnTo>
                <a:lnTo>
                  <a:pt x="3026017" y="567690"/>
                </a:lnTo>
                <a:close/>
              </a:path>
              <a:path w="4096384" h="836930">
                <a:moveTo>
                  <a:pt x="3027025" y="567690"/>
                </a:moveTo>
                <a:lnTo>
                  <a:pt x="3026017" y="567690"/>
                </a:lnTo>
                <a:lnTo>
                  <a:pt x="3025526" y="566420"/>
                </a:lnTo>
                <a:lnTo>
                  <a:pt x="3025481" y="565561"/>
                </a:lnTo>
                <a:lnTo>
                  <a:pt x="3025703" y="563880"/>
                </a:lnTo>
                <a:lnTo>
                  <a:pt x="3028034" y="563880"/>
                </a:lnTo>
                <a:lnTo>
                  <a:pt x="3029074" y="565013"/>
                </a:lnTo>
                <a:lnTo>
                  <a:pt x="3028959" y="566140"/>
                </a:lnTo>
                <a:lnTo>
                  <a:pt x="3028891" y="566420"/>
                </a:lnTo>
                <a:lnTo>
                  <a:pt x="3027025" y="567690"/>
                </a:lnTo>
                <a:close/>
              </a:path>
              <a:path w="4096384" h="836930">
                <a:moveTo>
                  <a:pt x="3050843" y="567690"/>
                </a:moveTo>
                <a:lnTo>
                  <a:pt x="3027025" y="567690"/>
                </a:lnTo>
                <a:lnTo>
                  <a:pt x="3028891" y="566420"/>
                </a:lnTo>
                <a:lnTo>
                  <a:pt x="3028959" y="566140"/>
                </a:lnTo>
                <a:lnTo>
                  <a:pt x="3029074" y="565013"/>
                </a:lnTo>
                <a:lnTo>
                  <a:pt x="3028034" y="563880"/>
                </a:lnTo>
                <a:lnTo>
                  <a:pt x="3053171" y="563880"/>
                </a:lnTo>
                <a:lnTo>
                  <a:pt x="3049006" y="565150"/>
                </a:lnTo>
                <a:lnTo>
                  <a:pt x="3039113" y="565150"/>
                </a:lnTo>
                <a:lnTo>
                  <a:pt x="3040278" y="566420"/>
                </a:lnTo>
                <a:lnTo>
                  <a:pt x="3049925" y="566420"/>
                </a:lnTo>
                <a:lnTo>
                  <a:pt x="3050843" y="567690"/>
                </a:lnTo>
                <a:close/>
              </a:path>
              <a:path w="4096384" h="836930">
                <a:moveTo>
                  <a:pt x="3052680" y="570230"/>
                </a:moveTo>
                <a:lnTo>
                  <a:pt x="3049006" y="565150"/>
                </a:lnTo>
                <a:lnTo>
                  <a:pt x="3053171" y="563880"/>
                </a:lnTo>
                <a:lnTo>
                  <a:pt x="3055285" y="565100"/>
                </a:lnTo>
                <a:lnTo>
                  <a:pt x="3055862" y="566420"/>
                </a:lnTo>
                <a:lnTo>
                  <a:pt x="3054449" y="568001"/>
                </a:lnTo>
                <a:lnTo>
                  <a:pt x="3052680" y="570230"/>
                </a:lnTo>
                <a:close/>
              </a:path>
              <a:path w="4096384" h="836930">
                <a:moveTo>
                  <a:pt x="3066348" y="580390"/>
                </a:moveTo>
                <a:lnTo>
                  <a:pt x="3052346" y="580390"/>
                </a:lnTo>
                <a:lnTo>
                  <a:pt x="3054693" y="579201"/>
                </a:lnTo>
                <a:lnTo>
                  <a:pt x="3054744" y="578964"/>
                </a:lnTo>
                <a:lnTo>
                  <a:pt x="3049781" y="571903"/>
                </a:lnTo>
                <a:lnTo>
                  <a:pt x="3049695" y="571677"/>
                </a:lnTo>
                <a:lnTo>
                  <a:pt x="3049571" y="571451"/>
                </a:lnTo>
                <a:lnTo>
                  <a:pt x="3047644" y="570230"/>
                </a:lnTo>
                <a:lnTo>
                  <a:pt x="3052680" y="570230"/>
                </a:lnTo>
                <a:lnTo>
                  <a:pt x="3054696" y="567690"/>
                </a:lnTo>
                <a:lnTo>
                  <a:pt x="3055656" y="566644"/>
                </a:lnTo>
                <a:lnTo>
                  <a:pt x="3055754" y="566140"/>
                </a:lnTo>
                <a:lnTo>
                  <a:pt x="3055382" y="565179"/>
                </a:lnTo>
                <a:lnTo>
                  <a:pt x="3053171" y="563880"/>
                </a:lnTo>
                <a:lnTo>
                  <a:pt x="3082209" y="563880"/>
                </a:lnTo>
                <a:lnTo>
                  <a:pt x="3079349" y="565179"/>
                </a:lnTo>
                <a:lnTo>
                  <a:pt x="3077310" y="566420"/>
                </a:lnTo>
                <a:lnTo>
                  <a:pt x="3079159" y="567690"/>
                </a:lnTo>
                <a:lnTo>
                  <a:pt x="3101327" y="567690"/>
                </a:lnTo>
                <a:lnTo>
                  <a:pt x="3100532" y="568960"/>
                </a:lnTo>
                <a:lnTo>
                  <a:pt x="3060059" y="568960"/>
                </a:lnTo>
                <a:lnTo>
                  <a:pt x="3059121" y="571323"/>
                </a:lnTo>
                <a:lnTo>
                  <a:pt x="3059218" y="572770"/>
                </a:lnTo>
                <a:lnTo>
                  <a:pt x="3059385" y="574040"/>
                </a:lnTo>
                <a:lnTo>
                  <a:pt x="3069532" y="574040"/>
                </a:lnTo>
                <a:lnTo>
                  <a:pt x="3070155" y="576580"/>
                </a:lnTo>
                <a:lnTo>
                  <a:pt x="3068264" y="576580"/>
                </a:lnTo>
                <a:lnTo>
                  <a:pt x="3068722" y="577705"/>
                </a:lnTo>
                <a:lnTo>
                  <a:pt x="3068661" y="577975"/>
                </a:lnTo>
                <a:lnTo>
                  <a:pt x="3066348" y="580390"/>
                </a:lnTo>
                <a:close/>
              </a:path>
              <a:path w="4096384" h="836930">
                <a:moveTo>
                  <a:pt x="3080325" y="567690"/>
                </a:moveTo>
                <a:lnTo>
                  <a:pt x="3079159" y="567690"/>
                </a:lnTo>
                <a:lnTo>
                  <a:pt x="3077310" y="566420"/>
                </a:lnTo>
                <a:lnTo>
                  <a:pt x="3079398" y="565150"/>
                </a:lnTo>
                <a:lnTo>
                  <a:pt x="3082209" y="563880"/>
                </a:lnTo>
                <a:lnTo>
                  <a:pt x="3082452" y="564856"/>
                </a:lnTo>
                <a:lnTo>
                  <a:pt x="3082497" y="565179"/>
                </a:lnTo>
                <a:lnTo>
                  <a:pt x="3081340" y="566420"/>
                </a:lnTo>
                <a:lnTo>
                  <a:pt x="3080325" y="56769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80325" y="567690"/>
                </a:lnTo>
                <a:lnTo>
                  <a:pt x="3081340" y="566420"/>
                </a:lnTo>
                <a:lnTo>
                  <a:pt x="3082497" y="565179"/>
                </a:lnTo>
                <a:lnTo>
                  <a:pt x="3082452" y="564856"/>
                </a:lnTo>
                <a:lnTo>
                  <a:pt x="3082209" y="563880"/>
                </a:lnTo>
                <a:lnTo>
                  <a:pt x="3105979" y="563880"/>
                </a:lnTo>
                <a:lnTo>
                  <a:pt x="3105979" y="565150"/>
                </a:lnTo>
                <a:lnTo>
                  <a:pt x="3092753" y="565150"/>
                </a:lnTo>
                <a:lnTo>
                  <a:pt x="3090887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21413" y="568960"/>
                </a:moveTo>
                <a:lnTo>
                  <a:pt x="3120247" y="568960"/>
                </a:lnTo>
                <a:lnTo>
                  <a:pt x="3119066" y="566735"/>
                </a:lnTo>
                <a:lnTo>
                  <a:pt x="3118984" y="566275"/>
                </a:lnTo>
                <a:lnTo>
                  <a:pt x="3120398" y="563880"/>
                </a:lnTo>
                <a:lnTo>
                  <a:pt x="3121563" y="563880"/>
                </a:lnTo>
                <a:lnTo>
                  <a:pt x="3122467" y="566140"/>
                </a:lnTo>
                <a:lnTo>
                  <a:pt x="3122359" y="566897"/>
                </a:lnTo>
                <a:lnTo>
                  <a:pt x="3121413" y="568960"/>
                </a:lnTo>
                <a:close/>
              </a:path>
              <a:path w="4096384" h="836930">
                <a:moveTo>
                  <a:pt x="3127535" y="568960"/>
                </a:moveTo>
                <a:lnTo>
                  <a:pt x="3121413" y="568960"/>
                </a:lnTo>
                <a:lnTo>
                  <a:pt x="3122359" y="566897"/>
                </a:lnTo>
                <a:lnTo>
                  <a:pt x="3122467" y="566140"/>
                </a:lnTo>
                <a:lnTo>
                  <a:pt x="3121563" y="563880"/>
                </a:lnTo>
                <a:lnTo>
                  <a:pt x="3132983" y="563880"/>
                </a:lnTo>
                <a:lnTo>
                  <a:pt x="3133092" y="566420"/>
                </a:lnTo>
                <a:lnTo>
                  <a:pt x="3129800" y="566420"/>
                </a:lnTo>
                <a:lnTo>
                  <a:pt x="3127535" y="568960"/>
                </a:lnTo>
                <a:close/>
              </a:path>
              <a:path w="4096384" h="836930">
                <a:moveTo>
                  <a:pt x="3147375" y="567690"/>
                </a:moveTo>
                <a:lnTo>
                  <a:pt x="3146393" y="567690"/>
                </a:lnTo>
                <a:lnTo>
                  <a:pt x="3145909" y="565868"/>
                </a:lnTo>
                <a:lnTo>
                  <a:pt x="3145804" y="565100"/>
                </a:lnTo>
                <a:lnTo>
                  <a:pt x="3147917" y="563880"/>
                </a:lnTo>
                <a:lnTo>
                  <a:pt x="3152416" y="563880"/>
                </a:lnTo>
                <a:lnTo>
                  <a:pt x="3154808" y="565100"/>
                </a:lnTo>
                <a:lnTo>
                  <a:pt x="3153948" y="566420"/>
                </a:lnTo>
                <a:lnTo>
                  <a:pt x="3148567" y="566420"/>
                </a:lnTo>
                <a:lnTo>
                  <a:pt x="3147375" y="567690"/>
                </a:lnTo>
                <a:close/>
              </a:path>
              <a:path w="4096384" h="836930">
                <a:moveTo>
                  <a:pt x="3149505" y="577556"/>
                </a:moveTo>
                <a:lnTo>
                  <a:pt x="3148272" y="572426"/>
                </a:lnTo>
                <a:lnTo>
                  <a:pt x="3148165" y="571451"/>
                </a:lnTo>
                <a:lnTo>
                  <a:pt x="3151075" y="570230"/>
                </a:lnTo>
                <a:lnTo>
                  <a:pt x="3154715" y="565402"/>
                </a:lnTo>
                <a:lnTo>
                  <a:pt x="3154808" y="565100"/>
                </a:lnTo>
                <a:lnTo>
                  <a:pt x="3152416" y="563880"/>
                </a:lnTo>
                <a:lnTo>
                  <a:pt x="3156742" y="563880"/>
                </a:lnTo>
                <a:lnTo>
                  <a:pt x="3165650" y="571500"/>
                </a:lnTo>
                <a:lnTo>
                  <a:pt x="3158795" y="571500"/>
                </a:lnTo>
                <a:lnTo>
                  <a:pt x="3149575" y="576580"/>
                </a:lnTo>
                <a:lnTo>
                  <a:pt x="3149505" y="577556"/>
                </a:lnTo>
                <a:close/>
              </a:path>
              <a:path w="4096384" h="836930">
                <a:moveTo>
                  <a:pt x="3202207" y="572770"/>
                </a:moveTo>
                <a:lnTo>
                  <a:pt x="3202881" y="568960"/>
                </a:lnTo>
                <a:lnTo>
                  <a:pt x="3203215" y="568960"/>
                </a:lnTo>
                <a:lnTo>
                  <a:pt x="3199359" y="563880"/>
                </a:lnTo>
                <a:lnTo>
                  <a:pt x="3212926" y="563880"/>
                </a:lnTo>
                <a:lnTo>
                  <a:pt x="3202207" y="572770"/>
                </a:lnTo>
                <a:close/>
              </a:path>
              <a:path w="4096384" h="836930">
                <a:moveTo>
                  <a:pt x="3208444" y="572770"/>
                </a:moveTo>
                <a:lnTo>
                  <a:pt x="3202207" y="572770"/>
                </a:lnTo>
                <a:lnTo>
                  <a:pt x="3212926" y="563880"/>
                </a:lnTo>
                <a:lnTo>
                  <a:pt x="3214451" y="563880"/>
                </a:lnTo>
                <a:lnTo>
                  <a:pt x="3212251" y="566420"/>
                </a:lnTo>
                <a:lnTo>
                  <a:pt x="3214268" y="567690"/>
                </a:lnTo>
                <a:lnTo>
                  <a:pt x="3216510" y="567690"/>
                </a:lnTo>
                <a:lnTo>
                  <a:pt x="3216959" y="570230"/>
                </a:lnTo>
                <a:lnTo>
                  <a:pt x="3218465" y="570230"/>
                </a:lnTo>
                <a:lnTo>
                  <a:pt x="3218465" y="571500"/>
                </a:lnTo>
                <a:lnTo>
                  <a:pt x="3207563" y="571500"/>
                </a:lnTo>
                <a:lnTo>
                  <a:pt x="3208444" y="572770"/>
                </a:lnTo>
                <a:close/>
              </a:path>
              <a:path w="4096384" h="836930">
                <a:moveTo>
                  <a:pt x="3215617" y="567690"/>
                </a:moveTo>
                <a:lnTo>
                  <a:pt x="3214268" y="567690"/>
                </a:lnTo>
                <a:lnTo>
                  <a:pt x="3212251" y="566420"/>
                </a:lnTo>
                <a:lnTo>
                  <a:pt x="3214451" y="563880"/>
                </a:lnTo>
                <a:lnTo>
                  <a:pt x="3215449" y="565179"/>
                </a:lnTo>
                <a:lnTo>
                  <a:pt x="3216031" y="566275"/>
                </a:lnTo>
                <a:lnTo>
                  <a:pt x="3215924" y="566897"/>
                </a:lnTo>
                <a:lnTo>
                  <a:pt x="3215617" y="567690"/>
                </a:lnTo>
                <a:close/>
              </a:path>
              <a:path w="4096384" h="836930">
                <a:moveTo>
                  <a:pt x="3243432" y="593090"/>
                </a:moveTo>
                <a:lnTo>
                  <a:pt x="3231557" y="593090"/>
                </a:lnTo>
                <a:lnTo>
                  <a:pt x="3236342" y="590589"/>
                </a:lnTo>
                <a:lnTo>
                  <a:pt x="3236658" y="590319"/>
                </a:lnTo>
                <a:lnTo>
                  <a:pt x="3241703" y="585461"/>
                </a:lnTo>
                <a:lnTo>
                  <a:pt x="3244788" y="582930"/>
                </a:lnTo>
                <a:lnTo>
                  <a:pt x="3250825" y="581660"/>
                </a:lnTo>
                <a:lnTo>
                  <a:pt x="3253954" y="574167"/>
                </a:lnTo>
                <a:lnTo>
                  <a:pt x="3253997" y="574004"/>
                </a:lnTo>
                <a:lnTo>
                  <a:pt x="3250975" y="563880"/>
                </a:lnTo>
                <a:lnTo>
                  <a:pt x="3252481" y="563880"/>
                </a:lnTo>
                <a:lnTo>
                  <a:pt x="3253490" y="566420"/>
                </a:lnTo>
                <a:lnTo>
                  <a:pt x="3255349" y="570230"/>
                </a:lnTo>
                <a:lnTo>
                  <a:pt x="3261269" y="570230"/>
                </a:lnTo>
                <a:lnTo>
                  <a:pt x="3258846" y="572770"/>
                </a:lnTo>
                <a:lnTo>
                  <a:pt x="3259704" y="574040"/>
                </a:lnTo>
                <a:lnTo>
                  <a:pt x="3261537" y="575310"/>
                </a:lnTo>
                <a:lnTo>
                  <a:pt x="3260195" y="575310"/>
                </a:lnTo>
                <a:lnTo>
                  <a:pt x="3253824" y="577850"/>
                </a:lnTo>
                <a:lnTo>
                  <a:pt x="3253667" y="577850"/>
                </a:lnTo>
                <a:lnTo>
                  <a:pt x="3253149" y="579120"/>
                </a:lnTo>
                <a:lnTo>
                  <a:pt x="3254587" y="579120"/>
                </a:lnTo>
                <a:lnTo>
                  <a:pt x="3255494" y="580373"/>
                </a:lnTo>
                <a:lnTo>
                  <a:pt x="3255847" y="581660"/>
                </a:lnTo>
                <a:lnTo>
                  <a:pt x="3255507" y="581660"/>
                </a:lnTo>
                <a:lnTo>
                  <a:pt x="3255664" y="582930"/>
                </a:lnTo>
                <a:lnTo>
                  <a:pt x="3250642" y="582930"/>
                </a:lnTo>
                <a:lnTo>
                  <a:pt x="3248767" y="584239"/>
                </a:lnTo>
                <a:lnTo>
                  <a:pt x="3242254" y="591820"/>
                </a:lnTo>
                <a:lnTo>
                  <a:pt x="3243432" y="593090"/>
                </a:lnTo>
                <a:close/>
              </a:path>
              <a:path w="4096384" h="836930">
                <a:moveTo>
                  <a:pt x="3255349" y="570230"/>
                </a:moveTo>
                <a:lnTo>
                  <a:pt x="3253490" y="566420"/>
                </a:lnTo>
                <a:lnTo>
                  <a:pt x="3252481" y="563880"/>
                </a:lnTo>
                <a:lnTo>
                  <a:pt x="3255349" y="570230"/>
                </a:lnTo>
                <a:close/>
              </a:path>
              <a:path w="4096384" h="836930">
                <a:moveTo>
                  <a:pt x="3326745" y="581630"/>
                </a:moveTo>
                <a:lnTo>
                  <a:pt x="3320018" y="580373"/>
                </a:lnTo>
                <a:lnTo>
                  <a:pt x="3318209" y="579120"/>
                </a:lnTo>
                <a:lnTo>
                  <a:pt x="3322400" y="577850"/>
                </a:lnTo>
                <a:lnTo>
                  <a:pt x="3318964" y="574004"/>
                </a:lnTo>
                <a:lnTo>
                  <a:pt x="3313816" y="567690"/>
                </a:lnTo>
                <a:lnTo>
                  <a:pt x="3311003" y="563880"/>
                </a:lnTo>
                <a:lnTo>
                  <a:pt x="3314686" y="563880"/>
                </a:lnTo>
                <a:lnTo>
                  <a:pt x="3318265" y="566420"/>
                </a:lnTo>
                <a:lnTo>
                  <a:pt x="3319439" y="568001"/>
                </a:lnTo>
                <a:lnTo>
                  <a:pt x="3319432" y="568422"/>
                </a:lnTo>
                <a:lnTo>
                  <a:pt x="3318877" y="568960"/>
                </a:lnTo>
                <a:lnTo>
                  <a:pt x="3320151" y="568960"/>
                </a:lnTo>
                <a:lnTo>
                  <a:pt x="3322981" y="572770"/>
                </a:lnTo>
                <a:lnTo>
                  <a:pt x="3326499" y="579004"/>
                </a:lnTo>
                <a:lnTo>
                  <a:pt x="3326614" y="579807"/>
                </a:lnTo>
                <a:lnTo>
                  <a:pt x="3326745" y="581630"/>
                </a:lnTo>
                <a:close/>
              </a:path>
              <a:path w="4096384" h="836930">
                <a:moveTo>
                  <a:pt x="3319618" y="568242"/>
                </a:moveTo>
                <a:lnTo>
                  <a:pt x="3318265" y="566420"/>
                </a:lnTo>
                <a:lnTo>
                  <a:pt x="3314686" y="563880"/>
                </a:lnTo>
                <a:lnTo>
                  <a:pt x="3324124" y="563880"/>
                </a:lnTo>
                <a:lnTo>
                  <a:pt x="3319618" y="568242"/>
                </a:lnTo>
                <a:close/>
              </a:path>
              <a:path w="4096384" h="836930">
                <a:moveTo>
                  <a:pt x="3398594" y="575310"/>
                </a:moveTo>
                <a:lnTo>
                  <a:pt x="3384333" y="575310"/>
                </a:lnTo>
                <a:lnTo>
                  <a:pt x="3387872" y="572770"/>
                </a:lnTo>
                <a:lnTo>
                  <a:pt x="3389682" y="570230"/>
                </a:lnTo>
                <a:lnTo>
                  <a:pt x="3375857" y="570230"/>
                </a:lnTo>
                <a:lnTo>
                  <a:pt x="3384067" y="566420"/>
                </a:lnTo>
                <a:lnTo>
                  <a:pt x="3383079" y="566420"/>
                </a:lnTo>
                <a:lnTo>
                  <a:pt x="3382924" y="563880"/>
                </a:lnTo>
                <a:lnTo>
                  <a:pt x="3387012" y="565150"/>
                </a:lnTo>
                <a:lnTo>
                  <a:pt x="3390475" y="567690"/>
                </a:lnTo>
                <a:lnTo>
                  <a:pt x="3388441" y="568960"/>
                </a:lnTo>
                <a:lnTo>
                  <a:pt x="3394875" y="568960"/>
                </a:lnTo>
                <a:lnTo>
                  <a:pt x="3398594" y="575310"/>
                </a:lnTo>
                <a:close/>
              </a:path>
              <a:path w="4096384" h="836930">
                <a:moveTo>
                  <a:pt x="3388441" y="568960"/>
                </a:moveTo>
                <a:lnTo>
                  <a:pt x="3390475" y="567690"/>
                </a:lnTo>
                <a:lnTo>
                  <a:pt x="3387012" y="565150"/>
                </a:lnTo>
                <a:lnTo>
                  <a:pt x="3382924" y="563880"/>
                </a:lnTo>
                <a:lnTo>
                  <a:pt x="3399018" y="563880"/>
                </a:lnTo>
                <a:lnTo>
                  <a:pt x="3397960" y="565179"/>
                </a:lnTo>
                <a:lnTo>
                  <a:pt x="3396489" y="566420"/>
                </a:lnTo>
                <a:lnTo>
                  <a:pt x="3394394" y="567690"/>
                </a:lnTo>
                <a:lnTo>
                  <a:pt x="3393464" y="567690"/>
                </a:lnTo>
                <a:lnTo>
                  <a:pt x="3388441" y="568960"/>
                </a:lnTo>
                <a:close/>
              </a:path>
              <a:path w="4096384" h="836930">
                <a:moveTo>
                  <a:pt x="3435388" y="570123"/>
                </a:moveTo>
                <a:lnTo>
                  <a:pt x="3433854" y="568939"/>
                </a:lnTo>
                <a:lnTo>
                  <a:pt x="3432862" y="567690"/>
                </a:lnTo>
                <a:lnTo>
                  <a:pt x="3432758" y="566897"/>
                </a:lnTo>
                <a:lnTo>
                  <a:pt x="3432636" y="565013"/>
                </a:lnTo>
                <a:lnTo>
                  <a:pt x="3433537" y="563880"/>
                </a:lnTo>
                <a:lnTo>
                  <a:pt x="3434519" y="563880"/>
                </a:lnTo>
                <a:lnTo>
                  <a:pt x="3435419" y="565013"/>
                </a:lnTo>
                <a:lnTo>
                  <a:pt x="3435388" y="570123"/>
                </a:lnTo>
                <a:close/>
              </a:path>
              <a:path w="4096384" h="836930">
                <a:moveTo>
                  <a:pt x="3435527" y="569924"/>
                </a:moveTo>
                <a:lnTo>
                  <a:pt x="3435419" y="565013"/>
                </a:lnTo>
                <a:lnTo>
                  <a:pt x="3434519" y="563880"/>
                </a:lnTo>
                <a:lnTo>
                  <a:pt x="3440435" y="563880"/>
                </a:lnTo>
                <a:lnTo>
                  <a:pt x="3440925" y="565013"/>
                </a:lnTo>
                <a:lnTo>
                  <a:pt x="3440951" y="565179"/>
                </a:lnTo>
                <a:lnTo>
                  <a:pt x="3436773" y="568960"/>
                </a:lnTo>
                <a:lnTo>
                  <a:pt x="3436202" y="568960"/>
                </a:lnTo>
                <a:lnTo>
                  <a:pt x="3435527" y="569924"/>
                </a:lnTo>
                <a:close/>
              </a:path>
              <a:path w="4096384" h="836930">
                <a:moveTo>
                  <a:pt x="3450809" y="574040"/>
                </a:moveTo>
                <a:lnTo>
                  <a:pt x="3451886" y="570501"/>
                </a:lnTo>
                <a:lnTo>
                  <a:pt x="3452006" y="570174"/>
                </a:lnTo>
                <a:lnTo>
                  <a:pt x="3453652" y="567690"/>
                </a:lnTo>
                <a:lnTo>
                  <a:pt x="3464364" y="563880"/>
                </a:lnTo>
                <a:lnTo>
                  <a:pt x="3458168" y="570230"/>
                </a:lnTo>
                <a:lnTo>
                  <a:pt x="3453874" y="572770"/>
                </a:lnTo>
                <a:lnTo>
                  <a:pt x="3450809" y="574040"/>
                </a:lnTo>
                <a:close/>
              </a:path>
              <a:path w="4096384" h="836930">
                <a:moveTo>
                  <a:pt x="3465342" y="574040"/>
                </a:moveTo>
                <a:lnTo>
                  <a:pt x="3450809" y="574040"/>
                </a:lnTo>
                <a:lnTo>
                  <a:pt x="3453874" y="572770"/>
                </a:lnTo>
                <a:lnTo>
                  <a:pt x="3458168" y="570230"/>
                </a:lnTo>
                <a:lnTo>
                  <a:pt x="3464364" y="563880"/>
                </a:lnTo>
                <a:lnTo>
                  <a:pt x="3464870" y="563880"/>
                </a:lnTo>
                <a:lnTo>
                  <a:pt x="3465038" y="565150"/>
                </a:lnTo>
                <a:lnTo>
                  <a:pt x="3467553" y="565150"/>
                </a:lnTo>
                <a:lnTo>
                  <a:pt x="3465530" y="572770"/>
                </a:lnTo>
                <a:lnTo>
                  <a:pt x="3464030" y="572770"/>
                </a:lnTo>
                <a:lnTo>
                  <a:pt x="3465342" y="574040"/>
                </a:lnTo>
                <a:close/>
              </a:path>
              <a:path w="4096384" h="836930">
                <a:moveTo>
                  <a:pt x="3513844" y="571440"/>
                </a:moveTo>
                <a:lnTo>
                  <a:pt x="3517854" y="563880"/>
                </a:lnTo>
                <a:lnTo>
                  <a:pt x="3522824" y="565179"/>
                </a:lnTo>
                <a:lnTo>
                  <a:pt x="3527224" y="566420"/>
                </a:lnTo>
                <a:lnTo>
                  <a:pt x="3528446" y="568960"/>
                </a:lnTo>
                <a:lnTo>
                  <a:pt x="3525384" y="568960"/>
                </a:lnTo>
                <a:lnTo>
                  <a:pt x="3521370" y="570230"/>
                </a:lnTo>
                <a:lnTo>
                  <a:pt x="3513844" y="571440"/>
                </a:lnTo>
                <a:close/>
              </a:path>
              <a:path w="4096384" h="836930">
                <a:moveTo>
                  <a:pt x="3532182" y="577850"/>
                </a:moveTo>
                <a:lnTo>
                  <a:pt x="3528232" y="577850"/>
                </a:lnTo>
                <a:lnTo>
                  <a:pt x="3530180" y="573298"/>
                </a:lnTo>
                <a:lnTo>
                  <a:pt x="3530292" y="572554"/>
                </a:lnTo>
                <a:lnTo>
                  <a:pt x="3527224" y="566420"/>
                </a:lnTo>
                <a:lnTo>
                  <a:pt x="3522719" y="565150"/>
                </a:lnTo>
                <a:lnTo>
                  <a:pt x="3517854" y="563880"/>
                </a:lnTo>
                <a:lnTo>
                  <a:pt x="3524556" y="563880"/>
                </a:lnTo>
                <a:lnTo>
                  <a:pt x="3524893" y="565150"/>
                </a:lnTo>
                <a:lnTo>
                  <a:pt x="3533235" y="565150"/>
                </a:lnTo>
                <a:lnTo>
                  <a:pt x="3531995" y="566420"/>
                </a:lnTo>
                <a:lnTo>
                  <a:pt x="3534105" y="570230"/>
                </a:lnTo>
                <a:lnTo>
                  <a:pt x="3537294" y="571500"/>
                </a:lnTo>
                <a:lnTo>
                  <a:pt x="3538637" y="572770"/>
                </a:lnTo>
                <a:lnTo>
                  <a:pt x="3538460" y="576580"/>
                </a:lnTo>
                <a:lnTo>
                  <a:pt x="3532580" y="576580"/>
                </a:lnTo>
                <a:lnTo>
                  <a:pt x="3532182" y="577850"/>
                </a:lnTo>
                <a:close/>
              </a:path>
              <a:path w="4096384" h="836930">
                <a:moveTo>
                  <a:pt x="3540810" y="567690"/>
                </a:moveTo>
                <a:lnTo>
                  <a:pt x="3539285" y="567690"/>
                </a:lnTo>
                <a:lnTo>
                  <a:pt x="3538119" y="563880"/>
                </a:lnTo>
                <a:lnTo>
                  <a:pt x="3542650" y="563880"/>
                </a:lnTo>
                <a:lnTo>
                  <a:pt x="3543142" y="566420"/>
                </a:lnTo>
                <a:lnTo>
                  <a:pt x="3540810" y="567690"/>
                </a:lnTo>
                <a:close/>
              </a:path>
              <a:path w="4096384" h="836930">
                <a:moveTo>
                  <a:pt x="3548398" y="567690"/>
                </a:moveTo>
                <a:lnTo>
                  <a:pt x="3540810" y="567690"/>
                </a:lnTo>
                <a:lnTo>
                  <a:pt x="3543142" y="566420"/>
                </a:lnTo>
                <a:lnTo>
                  <a:pt x="3542650" y="563880"/>
                </a:lnTo>
                <a:lnTo>
                  <a:pt x="3568888" y="563880"/>
                </a:lnTo>
                <a:lnTo>
                  <a:pt x="3567971" y="565150"/>
                </a:lnTo>
                <a:lnTo>
                  <a:pt x="3551434" y="565150"/>
                </a:lnTo>
                <a:lnTo>
                  <a:pt x="3548398" y="567690"/>
                </a:lnTo>
                <a:close/>
              </a:path>
              <a:path w="4096384" h="836930">
                <a:moveTo>
                  <a:pt x="3784359" y="571500"/>
                </a:moveTo>
                <a:lnTo>
                  <a:pt x="3782676" y="563880"/>
                </a:lnTo>
                <a:lnTo>
                  <a:pt x="3784876" y="563880"/>
                </a:lnTo>
                <a:lnTo>
                  <a:pt x="3784359" y="571500"/>
                </a:lnTo>
                <a:close/>
              </a:path>
              <a:path w="4096384" h="836930">
                <a:moveTo>
                  <a:pt x="3789755" y="571500"/>
                </a:moveTo>
                <a:lnTo>
                  <a:pt x="3784359" y="571500"/>
                </a:lnTo>
                <a:lnTo>
                  <a:pt x="3784876" y="563880"/>
                </a:lnTo>
                <a:lnTo>
                  <a:pt x="3789056" y="568939"/>
                </a:lnTo>
                <a:lnTo>
                  <a:pt x="3789283" y="570339"/>
                </a:lnTo>
                <a:lnTo>
                  <a:pt x="3789755" y="571500"/>
                </a:lnTo>
                <a:close/>
              </a:path>
              <a:path w="4096384" h="836930">
                <a:moveTo>
                  <a:pt x="3896013" y="568960"/>
                </a:moveTo>
                <a:lnTo>
                  <a:pt x="3881188" y="568960"/>
                </a:lnTo>
                <a:lnTo>
                  <a:pt x="3884814" y="567690"/>
                </a:lnTo>
                <a:lnTo>
                  <a:pt x="3889133" y="565150"/>
                </a:lnTo>
                <a:lnTo>
                  <a:pt x="3891973" y="563880"/>
                </a:lnTo>
                <a:lnTo>
                  <a:pt x="3896013" y="568960"/>
                </a:lnTo>
                <a:close/>
              </a:path>
              <a:path w="4096384" h="836930">
                <a:moveTo>
                  <a:pt x="3892988" y="579120"/>
                </a:moveTo>
                <a:lnTo>
                  <a:pt x="3888704" y="575065"/>
                </a:lnTo>
                <a:lnTo>
                  <a:pt x="3884777" y="571500"/>
                </a:lnTo>
                <a:lnTo>
                  <a:pt x="3896013" y="568960"/>
                </a:lnTo>
                <a:lnTo>
                  <a:pt x="3891973" y="563880"/>
                </a:lnTo>
                <a:lnTo>
                  <a:pt x="3901541" y="563880"/>
                </a:lnTo>
                <a:lnTo>
                  <a:pt x="3903083" y="564856"/>
                </a:lnTo>
                <a:lnTo>
                  <a:pt x="3898344" y="567690"/>
                </a:lnTo>
                <a:lnTo>
                  <a:pt x="3912088" y="567690"/>
                </a:lnTo>
                <a:lnTo>
                  <a:pt x="3910589" y="570230"/>
                </a:lnTo>
                <a:lnTo>
                  <a:pt x="3896013" y="570230"/>
                </a:lnTo>
                <a:lnTo>
                  <a:pt x="3892988" y="579120"/>
                </a:lnTo>
                <a:close/>
              </a:path>
              <a:path w="4096384" h="836930">
                <a:moveTo>
                  <a:pt x="3995764" y="584164"/>
                </a:moveTo>
                <a:lnTo>
                  <a:pt x="3995645" y="584020"/>
                </a:lnTo>
                <a:lnTo>
                  <a:pt x="3992772" y="577975"/>
                </a:lnTo>
                <a:lnTo>
                  <a:pt x="3992675" y="577814"/>
                </a:lnTo>
                <a:lnTo>
                  <a:pt x="3987380" y="572770"/>
                </a:lnTo>
                <a:lnTo>
                  <a:pt x="3983460" y="567690"/>
                </a:lnTo>
                <a:lnTo>
                  <a:pt x="3984663" y="565179"/>
                </a:lnTo>
                <a:lnTo>
                  <a:pt x="3986360" y="563880"/>
                </a:lnTo>
                <a:lnTo>
                  <a:pt x="3987778" y="565469"/>
                </a:lnTo>
                <a:lnTo>
                  <a:pt x="3987860" y="566420"/>
                </a:lnTo>
                <a:lnTo>
                  <a:pt x="3988626" y="566420"/>
                </a:lnTo>
                <a:lnTo>
                  <a:pt x="3990892" y="568960"/>
                </a:lnTo>
                <a:lnTo>
                  <a:pt x="3997263" y="568960"/>
                </a:lnTo>
                <a:lnTo>
                  <a:pt x="3995752" y="574040"/>
                </a:lnTo>
                <a:lnTo>
                  <a:pt x="4010149" y="574040"/>
                </a:lnTo>
                <a:lnTo>
                  <a:pt x="4012791" y="577850"/>
                </a:lnTo>
                <a:lnTo>
                  <a:pt x="4001787" y="577850"/>
                </a:lnTo>
                <a:lnTo>
                  <a:pt x="4002221" y="578047"/>
                </a:lnTo>
                <a:lnTo>
                  <a:pt x="3996922" y="582930"/>
                </a:lnTo>
                <a:lnTo>
                  <a:pt x="3995914" y="582930"/>
                </a:lnTo>
                <a:lnTo>
                  <a:pt x="3995899" y="584020"/>
                </a:lnTo>
                <a:lnTo>
                  <a:pt x="3995764" y="584164"/>
                </a:lnTo>
                <a:close/>
              </a:path>
              <a:path w="4096384" h="836930">
                <a:moveTo>
                  <a:pt x="3987860" y="565561"/>
                </a:moveTo>
                <a:lnTo>
                  <a:pt x="3986360" y="563880"/>
                </a:lnTo>
                <a:lnTo>
                  <a:pt x="3987860" y="563880"/>
                </a:lnTo>
                <a:lnTo>
                  <a:pt x="3987860" y="565561"/>
                </a:lnTo>
                <a:close/>
              </a:path>
              <a:path w="4096384" h="836930">
                <a:moveTo>
                  <a:pt x="4054085" y="567690"/>
                </a:moveTo>
                <a:lnTo>
                  <a:pt x="4052245" y="567690"/>
                </a:lnTo>
                <a:lnTo>
                  <a:pt x="4050045" y="566420"/>
                </a:lnTo>
                <a:lnTo>
                  <a:pt x="4050124" y="565100"/>
                </a:lnTo>
                <a:lnTo>
                  <a:pt x="4052062" y="563880"/>
                </a:lnTo>
                <a:lnTo>
                  <a:pt x="4054753" y="563880"/>
                </a:lnTo>
                <a:lnTo>
                  <a:pt x="4054085" y="567690"/>
                </a:lnTo>
                <a:close/>
              </a:path>
              <a:path w="4096384" h="836930">
                <a:moveTo>
                  <a:pt x="3734424" y="565150"/>
                </a:moveTo>
                <a:lnTo>
                  <a:pt x="3730902" y="565150"/>
                </a:lnTo>
                <a:lnTo>
                  <a:pt x="3733262" y="564050"/>
                </a:lnTo>
                <a:lnTo>
                  <a:pt x="3734424" y="565150"/>
                </a:lnTo>
                <a:close/>
              </a:path>
              <a:path w="4096384" h="836930">
                <a:moveTo>
                  <a:pt x="1880971" y="570230"/>
                </a:moveTo>
                <a:lnTo>
                  <a:pt x="1878226" y="564112"/>
                </a:lnTo>
                <a:lnTo>
                  <a:pt x="1881475" y="566420"/>
                </a:lnTo>
                <a:lnTo>
                  <a:pt x="1886837" y="566420"/>
                </a:lnTo>
                <a:lnTo>
                  <a:pt x="1885502" y="567690"/>
                </a:lnTo>
                <a:lnTo>
                  <a:pt x="1880971" y="570230"/>
                </a:lnTo>
                <a:close/>
              </a:path>
              <a:path w="4096384" h="836930">
                <a:moveTo>
                  <a:pt x="661501" y="576580"/>
                </a:moveTo>
                <a:lnTo>
                  <a:pt x="657311" y="570230"/>
                </a:lnTo>
                <a:lnTo>
                  <a:pt x="656977" y="570230"/>
                </a:lnTo>
                <a:lnTo>
                  <a:pt x="661167" y="564348"/>
                </a:lnTo>
                <a:lnTo>
                  <a:pt x="661470" y="564649"/>
                </a:lnTo>
                <a:lnTo>
                  <a:pt x="661501" y="576580"/>
                </a:lnTo>
                <a:close/>
              </a:path>
              <a:path w="4096384" h="836930">
                <a:moveTo>
                  <a:pt x="3617126" y="565150"/>
                </a:moveTo>
                <a:lnTo>
                  <a:pt x="3615397" y="565150"/>
                </a:lnTo>
                <a:lnTo>
                  <a:pt x="3616870" y="564552"/>
                </a:lnTo>
                <a:lnTo>
                  <a:pt x="3617126" y="565150"/>
                </a:lnTo>
                <a:close/>
              </a:path>
              <a:path w="4096384" h="836930">
                <a:moveTo>
                  <a:pt x="3684296" y="567690"/>
                </a:moveTo>
                <a:lnTo>
                  <a:pt x="3676410" y="567690"/>
                </a:lnTo>
                <a:lnTo>
                  <a:pt x="3681102" y="564649"/>
                </a:lnTo>
                <a:lnTo>
                  <a:pt x="3684296" y="567690"/>
                </a:lnTo>
                <a:close/>
              </a:path>
              <a:path w="4096384" h="836930">
                <a:moveTo>
                  <a:pt x="663973" y="576580"/>
                </a:moveTo>
                <a:lnTo>
                  <a:pt x="661501" y="576580"/>
                </a:lnTo>
                <a:lnTo>
                  <a:pt x="661501" y="564681"/>
                </a:lnTo>
                <a:lnTo>
                  <a:pt x="664520" y="567690"/>
                </a:lnTo>
                <a:lnTo>
                  <a:pt x="672901" y="567690"/>
                </a:lnTo>
                <a:lnTo>
                  <a:pt x="668802" y="568939"/>
                </a:lnTo>
                <a:lnTo>
                  <a:pt x="664862" y="574004"/>
                </a:lnTo>
                <a:lnTo>
                  <a:pt x="663973" y="576580"/>
                </a:lnTo>
                <a:close/>
              </a:path>
              <a:path w="4096384" h="836930">
                <a:moveTo>
                  <a:pt x="490166" y="576580"/>
                </a:moveTo>
                <a:lnTo>
                  <a:pt x="484354" y="576580"/>
                </a:lnTo>
                <a:lnTo>
                  <a:pt x="480182" y="571560"/>
                </a:lnTo>
                <a:lnTo>
                  <a:pt x="480090" y="571340"/>
                </a:lnTo>
                <a:lnTo>
                  <a:pt x="479481" y="569033"/>
                </a:lnTo>
                <a:lnTo>
                  <a:pt x="479239" y="564804"/>
                </a:lnTo>
                <a:lnTo>
                  <a:pt x="487334" y="571500"/>
                </a:lnTo>
                <a:lnTo>
                  <a:pt x="502257" y="571500"/>
                </a:lnTo>
                <a:lnTo>
                  <a:pt x="501923" y="572770"/>
                </a:lnTo>
                <a:lnTo>
                  <a:pt x="504311" y="574040"/>
                </a:lnTo>
                <a:lnTo>
                  <a:pt x="495946" y="574040"/>
                </a:lnTo>
                <a:lnTo>
                  <a:pt x="490166" y="576580"/>
                </a:lnTo>
                <a:close/>
              </a:path>
              <a:path w="4096384" h="836930">
                <a:moveTo>
                  <a:pt x="26534" y="574040"/>
                </a:moveTo>
                <a:lnTo>
                  <a:pt x="26030" y="574040"/>
                </a:lnTo>
                <a:lnTo>
                  <a:pt x="24524" y="565150"/>
                </a:lnTo>
                <a:lnTo>
                  <a:pt x="30765" y="572426"/>
                </a:lnTo>
                <a:lnTo>
                  <a:pt x="30221" y="572770"/>
                </a:lnTo>
                <a:lnTo>
                  <a:pt x="31059" y="572770"/>
                </a:lnTo>
                <a:lnTo>
                  <a:pt x="26534" y="574040"/>
                </a:lnTo>
                <a:close/>
              </a:path>
              <a:path w="4096384" h="836930">
                <a:moveTo>
                  <a:pt x="30765" y="572426"/>
                </a:moveTo>
                <a:lnTo>
                  <a:pt x="24524" y="565150"/>
                </a:lnTo>
                <a:lnTo>
                  <a:pt x="29687" y="565150"/>
                </a:lnTo>
                <a:lnTo>
                  <a:pt x="31229" y="567690"/>
                </a:lnTo>
                <a:lnTo>
                  <a:pt x="38267" y="567690"/>
                </a:lnTo>
                <a:lnTo>
                  <a:pt x="30765" y="572426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29560" y="566420"/>
                </a:lnTo>
                <a:lnTo>
                  <a:pt x="730398" y="565150"/>
                </a:lnTo>
                <a:lnTo>
                  <a:pt x="730902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30902" y="565150"/>
                </a:lnTo>
                <a:lnTo>
                  <a:pt x="736303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44476" y="566420"/>
                </a:moveTo>
                <a:lnTo>
                  <a:pt x="743797" y="565868"/>
                </a:lnTo>
                <a:lnTo>
                  <a:pt x="745150" y="565150"/>
                </a:lnTo>
                <a:lnTo>
                  <a:pt x="744704" y="566275"/>
                </a:lnTo>
                <a:lnTo>
                  <a:pt x="744476" y="566420"/>
                </a:lnTo>
                <a:close/>
              </a:path>
              <a:path w="4096384" h="836930">
                <a:moveTo>
                  <a:pt x="744704" y="566275"/>
                </a:moveTo>
                <a:lnTo>
                  <a:pt x="745150" y="565150"/>
                </a:lnTo>
                <a:lnTo>
                  <a:pt x="746486" y="565150"/>
                </a:lnTo>
                <a:lnTo>
                  <a:pt x="744704" y="566275"/>
                </a:lnTo>
                <a:close/>
              </a:path>
              <a:path w="4096384" h="836930">
                <a:moveTo>
                  <a:pt x="1092639" y="572770"/>
                </a:moveTo>
                <a:lnTo>
                  <a:pt x="1086098" y="572770"/>
                </a:lnTo>
                <a:lnTo>
                  <a:pt x="1085602" y="571827"/>
                </a:lnTo>
                <a:lnTo>
                  <a:pt x="1085481" y="569924"/>
                </a:lnTo>
                <a:lnTo>
                  <a:pt x="1086268" y="565150"/>
                </a:lnTo>
                <a:lnTo>
                  <a:pt x="1092639" y="572770"/>
                </a:lnTo>
                <a:close/>
              </a:path>
              <a:path w="4096384" h="836930">
                <a:moveTo>
                  <a:pt x="1095200" y="572770"/>
                </a:moveTo>
                <a:lnTo>
                  <a:pt x="1092639" y="572770"/>
                </a:lnTo>
                <a:lnTo>
                  <a:pt x="1086268" y="565150"/>
                </a:lnTo>
                <a:lnTo>
                  <a:pt x="1107590" y="565150"/>
                </a:lnTo>
                <a:lnTo>
                  <a:pt x="1109402" y="567690"/>
                </a:lnTo>
                <a:lnTo>
                  <a:pt x="1111278" y="567690"/>
                </a:lnTo>
                <a:lnTo>
                  <a:pt x="1112686" y="570230"/>
                </a:lnTo>
                <a:lnTo>
                  <a:pt x="1097164" y="570230"/>
                </a:lnTo>
                <a:lnTo>
                  <a:pt x="1095200" y="572770"/>
                </a:lnTo>
                <a:close/>
              </a:path>
              <a:path w="4096384" h="836930">
                <a:moveTo>
                  <a:pt x="1176112" y="574040"/>
                </a:moveTo>
                <a:lnTo>
                  <a:pt x="1164548" y="574040"/>
                </a:lnTo>
                <a:lnTo>
                  <a:pt x="1166224" y="571500"/>
                </a:lnTo>
                <a:lnTo>
                  <a:pt x="1166892" y="570230"/>
                </a:lnTo>
                <a:lnTo>
                  <a:pt x="1167233" y="565150"/>
                </a:lnTo>
                <a:lnTo>
                  <a:pt x="1170398" y="568939"/>
                </a:lnTo>
                <a:lnTo>
                  <a:pt x="1176112" y="57404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76112" y="574040"/>
                </a:lnTo>
                <a:lnTo>
                  <a:pt x="1170398" y="568939"/>
                </a:lnTo>
                <a:lnTo>
                  <a:pt x="1167233" y="565150"/>
                </a:lnTo>
                <a:lnTo>
                  <a:pt x="1182557" y="565150"/>
                </a:lnTo>
                <a:lnTo>
                  <a:pt x="1177290" y="571500"/>
                </a:lnTo>
                <a:lnTo>
                  <a:pt x="1181979" y="571500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222713" y="572770"/>
                </a:moveTo>
                <a:lnTo>
                  <a:pt x="1218522" y="572770"/>
                </a:lnTo>
                <a:lnTo>
                  <a:pt x="1220532" y="565150"/>
                </a:lnTo>
                <a:lnTo>
                  <a:pt x="1223535" y="568939"/>
                </a:lnTo>
                <a:lnTo>
                  <a:pt x="1224997" y="570174"/>
                </a:lnTo>
                <a:lnTo>
                  <a:pt x="1224893" y="570866"/>
                </a:lnTo>
                <a:lnTo>
                  <a:pt x="1224723" y="571500"/>
                </a:lnTo>
                <a:lnTo>
                  <a:pt x="1222713" y="57277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222713" y="572770"/>
                </a:lnTo>
                <a:lnTo>
                  <a:pt x="1224723" y="571500"/>
                </a:lnTo>
                <a:lnTo>
                  <a:pt x="1224893" y="570866"/>
                </a:lnTo>
                <a:lnTo>
                  <a:pt x="1224997" y="570174"/>
                </a:lnTo>
                <a:lnTo>
                  <a:pt x="1223535" y="568939"/>
                </a:lnTo>
                <a:lnTo>
                  <a:pt x="1220532" y="565150"/>
                </a:lnTo>
                <a:lnTo>
                  <a:pt x="1240651" y="565150"/>
                </a:lnTo>
                <a:lnTo>
                  <a:pt x="1242494" y="566420"/>
                </a:lnTo>
                <a:lnTo>
                  <a:pt x="1273171" y="566420"/>
                </a:lnTo>
                <a:lnTo>
                  <a:pt x="1273832" y="568960"/>
                </a:lnTo>
                <a:lnTo>
                  <a:pt x="1263617" y="568960"/>
                </a:lnTo>
                <a:lnTo>
                  <a:pt x="1263617" y="571500"/>
                </a:lnTo>
                <a:lnTo>
                  <a:pt x="1344913" y="571500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1481272" y="567077"/>
                </a:moveTo>
                <a:lnTo>
                  <a:pt x="1481531" y="565150"/>
                </a:lnTo>
                <a:lnTo>
                  <a:pt x="1486723" y="565150"/>
                </a:lnTo>
                <a:lnTo>
                  <a:pt x="1486055" y="566420"/>
                </a:lnTo>
                <a:lnTo>
                  <a:pt x="1483875" y="566420"/>
                </a:lnTo>
                <a:lnTo>
                  <a:pt x="1481272" y="567077"/>
                </a:lnTo>
                <a:close/>
              </a:path>
              <a:path w="4096384" h="836930">
                <a:moveTo>
                  <a:pt x="1553937" y="566420"/>
                </a:moveTo>
                <a:lnTo>
                  <a:pt x="1550925" y="566420"/>
                </a:lnTo>
                <a:lnTo>
                  <a:pt x="1549397" y="565868"/>
                </a:lnTo>
                <a:lnTo>
                  <a:pt x="1549424" y="565561"/>
                </a:lnTo>
                <a:lnTo>
                  <a:pt x="1549589" y="565150"/>
                </a:lnTo>
                <a:lnTo>
                  <a:pt x="1554775" y="565150"/>
                </a:lnTo>
                <a:lnTo>
                  <a:pt x="1553937" y="566420"/>
                </a:lnTo>
                <a:close/>
              </a:path>
              <a:path w="4096384" h="836930">
                <a:moveTo>
                  <a:pt x="1566340" y="568422"/>
                </a:moveTo>
                <a:lnTo>
                  <a:pt x="1563661" y="566420"/>
                </a:lnTo>
                <a:lnTo>
                  <a:pt x="1567387" y="565150"/>
                </a:lnTo>
                <a:lnTo>
                  <a:pt x="1567178" y="567690"/>
                </a:lnTo>
                <a:lnTo>
                  <a:pt x="1566340" y="568422"/>
                </a:lnTo>
                <a:close/>
              </a:path>
              <a:path w="4096384" h="836930">
                <a:moveTo>
                  <a:pt x="1569216" y="570571"/>
                </a:moveTo>
                <a:lnTo>
                  <a:pt x="1566340" y="568422"/>
                </a:lnTo>
                <a:lnTo>
                  <a:pt x="1567178" y="567690"/>
                </a:lnTo>
                <a:lnTo>
                  <a:pt x="1567387" y="565150"/>
                </a:lnTo>
                <a:lnTo>
                  <a:pt x="1586624" y="565150"/>
                </a:lnTo>
                <a:lnTo>
                  <a:pt x="1581261" y="568960"/>
                </a:lnTo>
                <a:lnTo>
                  <a:pt x="1569357" y="568960"/>
                </a:lnTo>
                <a:lnTo>
                  <a:pt x="1569216" y="570571"/>
                </a:lnTo>
                <a:close/>
              </a:path>
              <a:path w="4096384" h="836930">
                <a:moveTo>
                  <a:pt x="1590481" y="572770"/>
                </a:moveTo>
                <a:lnTo>
                  <a:pt x="1575899" y="572770"/>
                </a:lnTo>
                <a:lnTo>
                  <a:pt x="1586624" y="565150"/>
                </a:lnTo>
                <a:lnTo>
                  <a:pt x="1586120" y="567690"/>
                </a:lnTo>
                <a:lnTo>
                  <a:pt x="1585950" y="567690"/>
                </a:lnTo>
                <a:lnTo>
                  <a:pt x="1591661" y="571812"/>
                </a:lnTo>
                <a:lnTo>
                  <a:pt x="1590481" y="572770"/>
                </a:lnTo>
                <a:close/>
              </a:path>
              <a:path w="4096384" h="836930">
                <a:moveTo>
                  <a:pt x="1629873" y="566420"/>
                </a:moveTo>
                <a:lnTo>
                  <a:pt x="1627856" y="566420"/>
                </a:lnTo>
                <a:lnTo>
                  <a:pt x="1627856" y="565150"/>
                </a:lnTo>
                <a:lnTo>
                  <a:pt x="1629873" y="566420"/>
                </a:lnTo>
                <a:close/>
              </a:path>
              <a:path w="4096384" h="836930">
                <a:moveTo>
                  <a:pt x="1632217" y="566420"/>
                </a:moveTo>
                <a:lnTo>
                  <a:pt x="1629873" y="566420"/>
                </a:lnTo>
                <a:lnTo>
                  <a:pt x="1627856" y="565150"/>
                </a:lnTo>
                <a:lnTo>
                  <a:pt x="1633055" y="565150"/>
                </a:lnTo>
                <a:lnTo>
                  <a:pt x="1632217" y="566420"/>
                </a:lnTo>
                <a:close/>
              </a:path>
              <a:path w="4096384" h="836930">
                <a:moveTo>
                  <a:pt x="1638929" y="574040"/>
                </a:moveTo>
                <a:lnTo>
                  <a:pt x="1632217" y="574040"/>
                </a:lnTo>
                <a:lnTo>
                  <a:pt x="1631922" y="573298"/>
                </a:lnTo>
                <a:lnTo>
                  <a:pt x="1631828" y="572335"/>
                </a:lnTo>
                <a:lnTo>
                  <a:pt x="1632721" y="568960"/>
                </a:lnTo>
                <a:lnTo>
                  <a:pt x="1634561" y="568960"/>
                </a:lnTo>
                <a:lnTo>
                  <a:pt x="1632721" y="567690"/>
                </a:lnTo>
                <a:lnTo>
                  <a:pt x="1632406" y="566897"/>
                </a:lnTo>
                <a:lnTo>
                  <a:pt x="1632312" y="566275"/>
                </a:lnTo>
                <a:lnTo>
                  <a:pt x="1633055" y="565150"/>
                </a:lnTo>
                <a:lnTo>
                  <a:pt x="1641034" y="567690"/>
                </a:lnTo>
                <a:lnTo>
                  <a:pt x="1640180" y="572770"/>
                </a:lnTo>
                <a:lnTo>
                  <a:pt x="1638929" y="574040"/>
                </a:lnTo>
                <a:close/>
              </a:path>
              <a:path w="4096384" h="836930">
                <a:moveTo>
                  <a:pt x="1630711" y="584200"/>
                </a:moveTo>
                <a:lnTo>
                  <a:pt x="1630711" y="579120"/>
                </a:lnTo>
                <a:lnTo>
                  <a:pt x="1635177" y="577850"/>
                </a:lnTo>
                <a:lnTo>
                  <a:pt x="1640180" y="572770"/>
                </a:lnTo>
                <a:lnTo>
                  <a:pt x="1641034" y="567690"/>
                </a:lnTo>
                <a:lnTo>
                  <a:pt x="1633055" y="565150"/>
                </a:lnTo>
                <a:lnTo>
                  <a:pt x="1637724" y="565150"/>
                </a:lnTo>
                <a:lnTo>
                  <a:pt x="1639420" y="566420"/>
                </a:lnTo>
                <a:lnTo>
                  <a:pt x="1667072" y="566420"/>
                </a:lnTo>
                <a:lnTo>
                  <a:pt x="1668826" y="568960"/>
                </a:lnTo>
                <a:lnTo>
                  <a:pt x="1666246" y="568960"/>
                </a:lnTo>
                <a:lnTo>
                  <a:pt x="1665238" y="570230"/>
                </a:lnTo>
                <a:lnTo>
                  <a:pt x="1647031" y="570230"/>
                </a:lnTo>
                <a:lnTo>
                  <a:pt x="1642820" y="572770"/>
                </a:lnTo>
                <a:lnTo>
                  <a:pt x="1638896" y="578964"/>
                </a:lnTo>
                <a:lnTo>
                  <a:pt x="1638775" y="579201"/>
                </a:lnTo>
                <a:lnTo>
                  <a:pt x="1638107" y="581660"/>
                </a:lnTo>
                <a:lnTo>
                  <a:pt x="1635065" y="581660"/>
                </a:lnTo>
                <a:lnTo>
                  <a:pt x="1630711" y="584200"/>
                </a:lnTo>
                <a:close/>
              </a:path>
              <a:path w="4096384" h="836930">
                <a:moveTo>
                  <a:pt x="1722735" y="568960"/>
                </a:moveTo>
                <a:lnTo>
                  <a:pt x="1721229" y="568960"/>
                </a:lnTo>
                <a:lnTo>
                  <a:pt x="1721324" y="566275"/>
                </a:lnTo>
                <a:lnTo>
                  <a:pt x="1722067" y="565150"/>
                </a:lnTo>
                <a:lnTo>
                  <a:pt x="1726421" y="567690"/>
                </a:lnTo>
                <a:lnTo>
                  <a:pt x="1722735" y="568960"/>
                </a:lnTo>
                <a:close/>
              </a:path>
              <a:path w="4096384" h="836930">
                <a:moveTo>
                  <a:pt x="1843759" y="566420"/>
                </a:moveTo>
                <a:lnTo>
                  <a:pt x="1842417" y="566420"/>
                </a:lnTo>
                <a:lnTo>
                  <a:pt x="1843425" y="565150"/>
                </a:lnTo>
                <a:lnTo>
                  <a:pt x="1843759" y="566420"/>
                </a:lnTo>
                <a:close/>
              </a:path>
              <a:path w="4096384" h="836930">
                <a:moveTo>
                  <a:pt x="1855827" y="566420"/>
                </a:moveTo>
                <a:lnTo>
                  <a:pt x="1843759" y="566420"/>
                </a:lnTo>
                <a:lnTo>
                  <a:pt x="1843425" y="565150"/>
                </a:lnTo>
                <a:lnTo>
                  <a:pt x="1853987" y="565150"/>
                </a:lnTo>
                <a:lnTo>
                  <a:pt x="1855827" y="5664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29660" y="565150"/>
                </a:lnTo>
                <a:lnTo>
                  <a:pt x="2031002" y="565150"/>
                </a:lnTo>
                <a:lnTo>
                  <a:pt x="2032672" y="566420"/>
                </a:lnTo>
                <a:lnTo>
                  <a:pt x="2030498" y="56769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16413" y="581660"/>
                </a:moveTo>
                <a:lnTo>
                  <a:pt x="2003174" y="581660"/>
                </a:lnTo>
                <a:lnTo>
                  <a:pt x="2003507" y="580390"/>
                </a:lnTo>
                <a:lnTo>
                  <a:pt x="2009204" y="580390"/>
                </a:lnTo>
                <a:lnTo>
                  <a:pt x="2004516" y="576580"/>
                </a:lnTo>
                <a:lnTo>
                  <a:pt x="2000218" y="574167"/>
                </a:lnTo>
                <a:lnTo>
                  <a:pt x="1998983" y="568960"/>
                </a:lnTo>
                <a:lnTo>
                  <a:pt x="2027316" y="568960"/>
                </a:lnTo>
                <a:lnTo>
                  <a:pt x="2030498" y="567690"/>
                </a:lnTo>
                <a:lnTo>
                  <a:pt x="2032672" y="566420"/>
                </a:lnTo>
                <a:lnTo>
                  <a:pt x="2031002" y="565150"/>
                </a:lnTo>
                <a:lnTo>
                  <a:pt x="2042563" y="565150"/>
                </a:lnTo>
                <a:lnTo>
                  <a:pt x="2042811" y="567018"/>
                </a:lnTo>
                <a:lnTo>
                  <a:pt x="2042937" y="567753"/>
                </a:lnTo>
                <a:lnTo>
                  <a:pt x="2044405" y="570230"/>
                </a:lnTo>
                <a:lnTo>
                  <a:pt x="2017422" y="570230"/>
                </a:lnTo>
                <a:lnTo>
                  <a:pt x="2022784" y="574040"/>
                </a:lnTo>
                <a:lnTo>
                  <a:pt x="2027477" y="576580"/>
                </a:lnTo>
                <a:lnTo>
                  <a:pt x="2026641" y="576580"/>
                </a:lnTo>
                <a:lnTo>
                  <a:pt x="2027144" y="577850"/>
                </a:lnTo>
                <a:lnTo>
                  <a:pt x="2018928" y="577850"/>
                </a:lnTo>
                <a:lnTo>
                  <a:pt x="2014239" y="580390"/>
                </a:lnTo>
                <a:lnTo>
                  <a:pt x="2016413" y="581660"/>
                </a:lnTo>
                <a:close/>
              </a:path>
              <a:path w="4096384" h="836930">
                <a:moveTo>
                  <a:pt x="2222259" y="567690"/>
                </a:moveTo>
                <a:lnTo>
                  <a:pt x="2217066" y="567690"/>
                </a:lnTo>
                <a:lnTo>
                  <a:pt x="2218572" y="566420"/>
                </a:lnTo>
                <a:lnTo>
                  <a:pt x="2219077" y="565150"/>
                </a:lnTo>
                <a:lnTo>
                  <a:pt x="2219744" y="565150"/>
                </a:lnTo>
                <a:lnTo>
                  <a:pt x="2222259" y="567690"/>
                </a:lnTo>
                <a:close/>
              </a:path>
              <a:path w="4096384" h="836930">
                <a:moveTo>
                  <a:pt x="2230640" y="567690"/>
                </a:moveTo>
                <a:lnTo>
                  <a:pt x="2222259" y="567690"/>
                </a:lnTo>
                <a:lnTo>
                  <a:pt x="2219744" y="565150"/>
                </a:lnTo>
                <a:lnTo>
                  <a:pt x="2231812" y="565150"/>
                </a:lnTo>
                <a:lnTo>
                  <a:pt x="2230640" y="567690"/>
                </a:lnTo>
                <a:close/>
              </a:path>
              <a:path w="4096384" h="836930">
                <a:moveTo>
                  <a:pt x="2232821" y="567690"/>
                </a:moveTo>
                <a:lnTo>
                  <a:pt x="2230640" y="567690"/>
                </a:lnTo>
                <a:lnTo>
                  <a:pt x="2231812" y="565150"/>
                </a:lnTo>
                <a:lnTo>
                  <a:pt x="2232657" y="565150"/>
                </a:lnTo>
                <a:lnTo>
                  <a:pt x="2234327" y="566420"/>
                </a:lnTo>
                <a:lnTo>
                  <a:pt x="2234497" y="566420"/>
                </a:lnTo>
                <a:lnTo>
                  <a:pt x="2232821" y="56769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73385" y="567690"/>
                </a:lnTo>
                <a:lnTo>
                  <a:pt x="2272213" y="566420"/>
                </a:lnTo>
                <a:lnTo>
                  <a:pt x="2273555" y="565150"/>
                </a:lnTo>
                <a:lnTo>
                  <a:pt x="2274727" y="565150"/>
                </a:lnTo>
                <a:lnTo>
                  <a:pt x="2275470" y="566275"/>
                </a:lnTo>
                <a:lnTo>
                  <a:pt x="2275595" y="566644"/>
                </a:lnTo>
                <a:lnTo>
                  <a:pt x="2275735" y="567690"/>
                </a:lnTo>
                <a:lnTo>
                  <a:pt x="2275231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75735" y="567690"/>
                </a:lnTo>
                <a:lnTo>
                  <a:pt x="2275595" y="566644"/>
                </a:lnTo>
                <a:lnTo>
                  <a:pt x="2275470" y="566275"/>
                </a:lnTo>
                <a:lnTo>
                  <a:pt x="2274727" y="565150"/>
                </a:lnTo>
                <a:lnTo>
                  <a:pt x="2284244" y="56515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407989" y="566420"/>
                </a:moveTo>
                <a:lnTo>
                  <a:pt x="2406313" y="565150"/>
                </a:lnTo>
                <a:lnTo>
                  <a:pt x="2409836" y="565150"/>
                </a:lnTo>
                <a:lnTo>
                  <a:pt x="2407989" y="566420"/>
                </a:lnTo>
                <a:close/>
              </a:path>
              <a:path w="4096384" h="836930">
                <a:moveTo>
                  <a:pt x="2450400" y="566420"/>
                </a:moveTo>
                <a:lnTo>
                  <a:pt x="2446713" y="566420"/>
                </a:lnTo>
                <a:lnTo>
                  <a:pt x="2446713" y="565150"/>
                </a:lnTo>
                <a:lnTo>
                  <a:pt x="2450563" y="565150"/>
                </a:lnTo>
                <a:lnTo>
                  <a:pt x="2450400" y="566420"/>
                </a:lnTo>
                <a:close/>
              </a:path>
              <a:path w="4096384" h="836930">
                <a:moveTo>
                  <a:pt x="2446124" y="577850"/>
                </a:moveTo>
                <a:lnTo>
                  <a:pt x="2440342" y="577850"/>
                </a:lnTo>
                <a:lnTo>
                  <a:pt x="2442523" y="566420"/>
                </a:lnTo>
                <a:lnTo>
                  <a:pt x="2450400" y="566420"/>
                </a:lnTo>
                <a:lnTo>
                  <a:pt x="2450563" y="565150"/>
                </a:lnTo>
                <a:lnTo>
                  <a:pt x="2459006" y="565150"/>
                </a:lnTo>
                <a:lnTo>
                  <a:pt x="2459115" y="570230"/>
                </a:lnTo>
                <a:lnTo>
                  <a:pt x="2480906" y="570230"/>
                </a:lnTo>
                <a:lnTo>
                  <a:pt x="2480324" y="571500"/>
                </a:lnTo>
                <a:lnTo>
                  <a:pt x="2455258" y="571500"/>
                </a:lnTo>
                <a:lnTo>
                  <a:pt x="2453078" y="572770"/>
                </a:lnTo>
                <a:lnTo>
                  <a:pt x="2451742" y="572770"/>
                </a:lnTo>
                <a:lnTo>
                  <a:pt x="2454507" y="576580"/>
                </a:lnTo>
                <a:lnTo>
                  <a:pt x="2445705" y="576580"/>
                </a:lnTo>
                <a:lnTo>
                  <a:pt x="2446124" y="577850"/>
                </a:lnTo>
                <a:close/>
              </a:path>
              <a:path w="4096384" h="836930">
                <a:moveTo>
                  <a:pt x="2477226" y="567690"/>
                </a:moveTo>
                <a:lnTo>
                  <a:pt x="2474719" y="567690"/>
                </a:lnTo>
                <a:lnTo>
                  <a:pt x="2472852" y="565150"/>
                </a:lnTo>
                <a:lnTo>
                  <a:pt x="2475884" y="565150"/>
                </a:lnTo>
                <a:lnTo>
                  <a:pt x="2477718" y="566420"/>
                </a:lnTo>
                <a:lnTo>
                  <a:pt x="2477226" y="567690"/>
                </a:lnTo>
                <a:close/>
              </a:path>
              <a:path w="4096384" h="836930">
                <a:moveTo>
                  <a:pt x="2486046" y="567690"/>
                </a:moveTo>
                <a:lnTo>
                  <a:pt x="2477226" y="567690"/>
                </a:lnTo>
                <a:lnTo>
                  <a:pt x="2477718" y="566420"/>
                </a:lnTo>
                <a:lnTo>
                  <a:pt x="2475884" y="565150"/>
                </a:lnTo>
                <a:lnTo>
                  <a:pt x="2485176" y="565150"/>
                </a:lnTo>
                <a:lnTo>
                  <a:pt x="2484423" y="566420"/>
                </a:lnTo>
                <a:lnTo>
                  <a:pt x="2486046" y="56769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12408" y="566420"/>
                </a:lnTo>
                <a:lnTo>
                  <a:pt x="2512591" y="565150"/>
                </a:lnTo>
                <a:lnTo>
                  <a:pt x="2514949" y="565150"/>
                </a:lnTo>
                <a:lnTo>
                  <a:pt x="2516939" y="566420"/>
                </a:lnTo>
                <a:lnTo>
                  <a:pt x="2516782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54996" y="567690"/>
                </a:moveTo>
                <a:lnTo>
                  <a:pt x="2514431" y="567690"/>
                </a:lnTo>
                <a:lnTo>
                  <a:pt x="2516782" y="566420"/>
                </a:lnTo>
                <a:lnTo>
                  <a:pt x="2516939" y="566420"/>
                </a:lnTo>
                <a:lnTo>
                  <a:pt x="2514949" y="565150"/>
                </a:lnTo>
                <a:lnTo>
                  <a:pt x="2552424" y="565150"/>
                </a:lnTo>
                <a:lnTo>
                  <a:pt x="2554996" y="567690"/>
                </a:lnTo>
                <a:close/>
              </a:path>
              <a:path w="4096384" h="836930">
                <a:moveTo>
                  <a:pt x="2665301" y="572770"/>
                </a:moveTo>
                <a:lnTo>
                  <a:pt x="2661935" y="566420"/>
                </a:lnTo>
                <a:lnTo>
                  <a:pt x="2661778" y="565150"/>
                </a:lnTo>
                <a:lnTo>
                  <a:pt x="2668300" y="565150"/>
                </a:lnTo>
                <a:lnTo>
                  <a:pt x="2665301" y="572770"/>
                </a:lnTo>
                <a:close/>
              </a:path>
              <a:path w="4096384" h="836930">
                <a:moveTo>
                  <a:pt x="2682227" y="572770"/>
                </a:moveTo>
                <a:lnTo>
                  <a:pt x="2665301" y="572770"/>
                </a:lnTo>
                <a:lnTo>
                  <a:pt x="2668300" y="565150"/>
                </a:lnTo>
                <a:lnTo>
                  <a:pt x="2674136" y="565150"/>
                </a:lnTo>
                <a:lnTo>
                  <a:pt x="2674023" y="566420"/>
                </a:lnTo>
                <a:lnTo>
                  <a:pt x="2686418" y="566420"/>
                </a:lnTo>
                <a:lnTo>
                  <a:pt x="2690438" y="568960"/>
                </a:lnTo>
                <a:lnTo>
                  <a:pt x="2683910" y="568960"/>
                </a:lnTo>
                <a:lnTo>
                  <a:pt x="2683349" y="570230"/>
                </a:lnTo>
                <a:lnTo>
                  <a:pt x="2670323" y="570230"/>
                </a:lnTo>
                <a:lnTo>
                  <a:pt x="2668640" y="571500"/>
                </a:lnTo>
                <a:lnTo>
                  <a:pt x="2682788" y="571500"/>
                </a:lnTo>
                <a:lnTo>
                  <a:pt x="2682227" y="572770"/>
                </a:lnTo>
                <a:close/>
              </a:path>
              <a:path w="4096384" h="836930">
                <a:moveTo>
                  <a:pt x="2728495" y="567690"/>
                </a:moveTo>
                <a:lnTo>
                  <a:pt x="2730511" y="565150"/>
                </a:lnTo>
                <a:lnTo>
                  <a:pt x="2732842" y="566420"/>
                </a:lnTo>
                <a:lnTo>
                  <a:pt x="2728495" y="567690"/>
                </a:lnTo>
                <a:close/>
              </a:path>
              <a:path w="4096384" h="836930">
                <a:moveTo>
                  <a:pt x="2753011" y="567690"/>
                </a:moveTo>
                <a:lnTo>
                  <a:pt x="2728495" y="567690"/>
                </a:lnTo>
                <a:lnTo>
                  <a:pt x="2732842" y="566420"/>
                </a:lnTo>
                <a:lnTo>
                  <a:pt x="2730511" y="565150"/>
                </a:lnTo>
                <a:lnTo>
                  <a:pt x="2755308" y="565150"/>
                </a:lnTo>
                <a:lnTo>
                  <a:pt x="2755141" y="566420"/>
                </a:lnTo>
                <a:lnTo>
                  <a:pt x="2754143" y="566420"/>
                </a:lnTo>
                <a:lnTo>
                  <a:pt x="2753011" y="567690"/>
                </a:lnTo>
                <a:close/>
              </a:path>
              <a:path w="4096384" h="836930">
                <a:moveTo>
                  <a:pt x="2754974" y="571500"/>
                </a:moveTo>
                <a:lnTo>
                  <a:pt x="2755062" y="567018"/>
                </a:lnTo>
                <a:lnTo>
                  <a:pt x="2755308" y="565150"/>
                </a:lnTo>
                <a:lnTo>
                  <a:pt x="2758497" y="565150"/>
                </a:lnTo>
                <a:lnTo>
                  <a:pt x="2761679" y="568960"/>
                </a:lnTo>
                <a:lnTo>
                  <a:pt x="2754974" y="571500"/>
                </a:lnTo>
                <a:close/>
              </a:path>
              <a:path w="4096384" h="836930">
                <a:moveTo>
                  <a:pt x="2765045" y="571500"/>
                </a:moveTo>
                <a:lnTo>
                  <a:pt x="2754974" y="571500"/>
                </a:lnTo>
                <a:lnTo>
                  <a:pt x="2761679" y="568960"/>
                </a:lnTo>
                <a:lnTo>
                  <a:pt x="2758497" y="565150"/>
                </a:lnTo>
                <a:lnTo>
                  <a:pt x="2784302" y="565150"/>
                </a:lnTo>
                <a:lnTo>
                  <a:pt x="2782960" y="566420"/>
                </a:lnTo>
                <a:lnTo>
                  <a:pt x="2782960" y="567690"/>
                </a:lnTo>
                <a:lnTo>
                  <a:pt x="2790682" y="567690"/>
                </a:lnTo>
                <a:lnTo>
                  <a:pt x="2790015" y="570230"/>
                </a:lnTo>
                <a:lnTo>
                  <a:pt x="2765045" y="570230"/>
                </a:lnTo>
                <a:lnTo>
                  <a:pt x="2765045" y="571500"/>
                </a:lnTo>
                <a:close/>
              </a:path>
              <a:path w="4096384" h="836930">
                <a:moveTo>
                  <a:pt x="2785834" y="567690"/>
                </a:moveTo>
                <a:lnTo>
                  <a:pt x="2782960" y="567690"/>
                </a:lnTo>
                <a:lnTo>
                  <a:pt x="2782960" y="566420"/>
                </a:lnTo>
                <a:lnTo>
                  <a:pt x="2784302" y="565150"/>
                </a:lnTo>
                <a:lnTo>
                  <a:pt x="2785834" y="566420"/>
                </a:lnTo>
                <a:lnTo>
                  <a:pt x="2785834" y="567690"/>
                </a:lnTo>
                <a:close/>
              </a:path>
              <a:path w="4096384" h="836930">
                <a:moveTo>
                  <a:pt x="2790682" y="567690"/>
                </a:moveTo>
                <a:lnTo>
                  <a:pt x="2785834" y="567690"/>
                </a:lnTo>
                <a:lnTo>
                  <a:pt x="2785834" y="566420"/>
                </a:lnTo>
                <a:lnTo>
                  <a:pt x="2784302" y="565150"/>
                </a:lnTo>
                <a:lnTo>
                  <a:pt x="2791348" y="565150"/>
                </a:lnTo>
                <a:lnTo>
                  <a:pt x="2790682" y="567690"/>
                </a:lnTo>
                <a:close/>
              </a:path>
              <a:path w="4096384" h="836930">
                <a:moveTo>
                  <a:pt x="2794864" y="577850"/>
                </a:moveTo>
                <a:lnTo>
                  <a:pt x="2789999" y="574040"/>
                </a:lnTo>
                <a:lnTo>
                  <a:pt x="2789016" y="574040"/>
                </a:lnTo>
                <a:lnTo>
                  <a:pt x="2791348" y="565150"/>
                </a:lnTo>
                <a:lnTo>
                  <a:pt x="2793328" y="571384"/>
                </a:lnTo>
                <a:lnTo>
                  <a:pt x="2794864" y="577850"/>
                </a:lnTo>
                <a:close/>
              </a:path>
              <a:path w="4096384" h="836930">
                <a:moveTo>
                  <a:pt x="2836102" y="577850"/>
                </a:moveTo>
                <a:lnTo>
                  <a:pt x="2794864" y="577850"/>
                </a:lnTo>
                <a:lnTo>
                  <a:pt x="2793328" y="571384"/>
                </a:lnTo>
                <a:lnTo>
                  <a:pt x="2791348" y="565150"/>
                </a:lnTo>
                <a:lnTo>
                  <a:pt x="2810448" y="565150"/>
                </a:lnTo>
                <a:lnTo>
                  <a:pt x="2809420" y="566275"/>
                </a:lnTo>
                <a:lnTo>
                  <a:pt x="2809546" y="567753"/>
                </a:lnTo>
                <a:lnTo>
                  <a:pt x="2809780" y="568960"/>
                </a:lnTo>
                <a:lnTo>
                  <a:pt x="2853631" y="568960"/>
                </a:lnTo>
                <a:lnTo>
                  <a:pt x="2856735" y="570230"/>
                </a:lnTo>
                <a:lnTo>
                  <a:pt x="2803592" y="570230"/>
                </a:lnTo>
                <a:lnTo>
                  <a:pt x="2801235" y="572770"/>
                </a:lnTo>
                <a:lnTo>
                  <a:pt x="2804083" y="574040"/>
                </a:lnTo>
                <a:lnTo>
                  <a:pt x="2816495" y="574040"/>
                </a:lnTo>
                <a:lnTo>
                  <a:pt x="2817153" y="575310"/>
                </a:lnTo>
                <a:lnTo>
                  <a:pt x="2897456" y="575310"/>
                </a:lnTo>
                <a:lnTo>
                  <a:pt x="2898713" y="576580"/>
                </a:lnTo>
                <a:lnTo>
                  <a:pt x="2837451" y="576580"/>
                </a:lnTo>
                <a:lnTo>
                  <a:pt x="2836102" y="577850"/>
                </a:lnTo>
                <a:close/>
              </a:path>
              <a:path w="4096384" h="836930">
                <a:moveTo>
                  <a:pt x="2810788" y="568960"/>
                </a:moveTo>
                <a:lnTo>
                  <a:pt x="2809780" y="568960"/>
                </a:lnTo>
                <a:lnTo>
                  <a:pt x="2809289" y="566420"/>
                </a:lnTo>
                <a:lnTo>
                  <a:pt x="2810448" y="565150"/>
                </a:lnTo>
                <a:lnTo>
                  <a:pt x="2811463" y="565150"/>
                </a:lnTo>
                <a:lnTo>
                  <a:pt x="2812314" y="566420"/>
                </a:lnTo>
                <a:lnTo>
                  <a:pt x="2810788" y="568960"/>
                </a:lnTo>
                <a:close/>
              </a:path>
              <a:path w="4096384" h="836930">
                <a:moveTo>
                  <a:pt x="2853631" y="568960"/>
                </a:moveTo>
                <a:lnTo>
                  <a:pt x="2810788" y="568960"/>
                </a:lnTo>
                <a:lnTo>
                  <a:pt x="2812124" y="566735"/>
                </a:lnTo>
                <a:lnTo>
                  <a:pt x="2812217" y="566275"/>
                </a:lnTo>
                <a:lnTo>
                  <a:pt x="2811463" y="565150"/>
                </a:lnTo>
                <a:lnTo>
                  <a:pt x="2824287" y="565150"/>
                </a:lnTo>
                <a:lnTo>
                  <a:pt x="2823858" y="566420"/>
                </a:lnTo>
                <a:lnTo>
                  <a:pt x="2849021" y="566420"/>
                </a:lnTo>
                <a:lnTo>
                  <a:pt x="2850527" y="567690"/>
                </a:lnTo>
                <a:lnTo>
                  <a:pt x="2853631" y="56896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85453" y="566420"/>
                </a:lnTo>
                <a:lnTo>
                  <a:pt x="2986121" y="56515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2997864" y="567690"/>
                </a:moveTo>
                <a:lnTo>
                  <a:pt x="2987803" y="567690"/>
                </a:lnTo>
                <a:lnTo>
                  <a:pt x="2986121" y="565150"/>
                </a:lnTo>
                <a:lnTo>
                  <a:pt x="2997694" y="565150"/>
                </a:lnTo>
                <a:lnTo>
                  <a:pt x="2996348" y="566420"/>
                </a:lnTo>
                <a:lnTo>
                  <a:pt x="2997864" y="567690"/>
                </a:lnTo>
                <a:close/>
              </a:path>
              <a:path w="4096384" h="836930">
                <a:moveTo>
                  <a:pt x="3016180" y="565469"/>
                </a:moveTo>
                <a:lnTo>
                  <a:pt x="3015972" y="565150"/>
                </a:lnTo>
                <a:lnTo>
                  <a:pt x="3016197" y="565391"/>
                </a:lnTo>
                <a:close/>
              </a:path>
              <a:path w="4096384" h="836930">
                <a:moveTo>
                  <a:pt x="3016206" y="565402"/>
                </a:moveTo>
                <a:lnTo>
                  <a:pt x="3015972" y="565150"/>
                </a:lnTo>
                <a:lnTo>
                  <a:pt x="3016306" y="565150"/>
                </a:lnTo>
                <a:lnTo>
                  <a:pt x="3016206" y="565402"/>
                </a:lnTo>
                <a:close/>
              </a:path>
              <a:path w="4096384" h="836930">
                <a:moveTo>
                  <a:pt x="3040278" y="566420"/>
                </a:moveTo>
                <a:lnTo>
                  <a:pt x="3039113" y="565150"/>
                </a:lnTo>
                <a:lnTo>
                  <a:pt x="3040278" y="565150"/>
                </a:lnTo>
                <a:lnTo>
                  <a:pt x="3040278" y="566420"/>
                </a:lnTo>
                <a:close/>
              </a:path>
              <a:path w="4096384" h="836930">
                <a:moveTo>
                  <a:pt x="3049925" y="566420"/>
                </a:moveTo>
                <a:lnTo>
                  <a:pt x="3040278" y="566420"/>
                </a:lnTo>
                <a:lnTo>
                  <a:pt x="3040278" y="565150"/>
                </a:lnTo>
                <a:lnTo>
                  <a:pt x="3049006" y="565150"/>
                </a:lnTo>
                <a:lnTo>
                  <a:pt x="3049925" y="56642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90887" y="566420"/>
                </a:lnTo>
                <a:lnTo>
                  <a:pt x="3092753" y="565150"/>
                </a:lnTo>
                <a:lnTo>
                  <a:pt x="3094252" y="565150"/>
                </a:lnTo>
                <a:lnTo>
                  <a:pt x="3094252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01327" y="567690"/>
                </a:moveTo>
                <a:lnTo>
                  <a:pt x="3092910" y="567690"/>
                </a:lnTo>
                <a:lnTo>
                  <a:pt x="3094252" y="566420"/>
                </a:lnTo>
                <a:lnTo>
                  <a:pt x="3094252" y="565150"/>
                </a:lnTo>
                <a:lnTo>
                  <a:pt x="3105979" y="565150"/>
                </a:lnTo>
                <a:lnTo>
                  <a:pt x="3105645" y="566420"/>
                </a:lnTo>
                <a:lnTo>
                  <a:pt x="3102123" y="566420"/>
                </a:lnTo>
                <a:lnTo>
                  <a:pt x="3101327" y="567690"/>
                </a:lnTo>
                <a:close/>
              </a:path>
              <a:path w="4096384" h="836930">
                <a:moveTo>
                  <a:pt x="3313816" y="567690"/>
                </a:moveTo>
                <a:lnTo>
                  <a:pt x="3308472" y="567690"/>
                </a:lnTo>
                <a:lnTo>
                  <a:pt x="3308472" y="565150"/>
                </a:lnTo>
                <a:lnTo>
                  <a:pt x="3311941" y="565150"/>
                </a:lnTo>
                <a:lnTo>
                  <a:pt x="3313816" y="567690"/>
                </a:lnTo>
                <a:close/>
              </a:path>
              <a:path w="4096384" h="836930">
                <a:moveTo>
                  <a:pt x="3470484" y="579018"/>
                </a:moveTo>
                <a:lnTo>
                  <a:pt x="3464030" y="572770"/>
                </a:lnTo>
                <a:lnTo>
                  <a:pt x="3465530" y="572770"/>
                </a:lnTo>
                <a:lnTo>
                  <a:pt x="3467553" y="565150"/>
                </a:lnTo>
                <a:lnTo>
                  <a:pt x="3470244" y="572770"/>
                </a:lnTo>
                <a:lnTo>
                  <a:pt x="3471317" y="577705"/>
                </a:lnTo>
                <a:lnTo>
                  <a:pt x="3471220" y="578112"/>
                </a:lnTo>
                <a:lnTo>
                  <a:pt x="3470484" y="579018"/>
                </a:lnTo>
                <a:close/>
              </a:path>
              <a:path w="4096384" h="836930">
                <a:moveTo>
                  <a:pt x="3506768" y="575310"/>
                </a:moveTo>
                <a:lnTo>
                  <a:pt x="3506434" y="575310"/>
                </a:lnTo>
                <a:lnTo>
                  <a:pt x="3503220" y="571827"/>
                </a:lnTo>
                <a:lnTo>
                  <a:pt x="3503095" y="571500"/>
                </a:lnTo>
                <a:lnTo>
                  <a:pt x="3502873" y="571451"/>
                </a:lnTo>
                <a:lnTo>
                  <a:pt x="3498932" y="567180"/>
                </a:lnTo>
                <a:lnTo>
                  <a:pt x="3501734" y="565150"/>
                </a:lnTo>
                <a:lnTo>
                  <a:pt x="3506150" y="567690"/>
                </a:lnTo>
                <a:lnTo>
                  <a:pt x="3508741" y="572770"/>
                </a:lnTo>
                <a:lnTo>
                  <a:pt x="3506768" y="575310"/>
                </a:lnTo>
                <a:close/>
              </a:path>
              <a:path w="4096384" h="836930">
                <a:moveTo>
                  <a:pt x="3510625" y="575310"/>
                </a:moveTo>
                <a:lnTo>
                  <a:pt x="3506768" y="575310"/>
                </a:lnTo>
                <a:lnTo>
                  <a:pt x="3508513" y="573062"/>
                </a:lnTo>
                <a:lnTo>
                  <a:pt x="3508631" y="572554"/>
                </a:lnTo>
                <a:lnTo>
                  <a:pt x="3506150" y="567690"/>
                </a:lnTo>
                <a:lnTo>
                  <a:pt x="3501734" y="565150"/>
                </a:lnTo>
                <a:lnTo>
                  <a:pt x="3510474" y="565150"/>
                </a:lnTo>
                <a:lnTo>
                  <a:pt x="3511149" y="567690"/>
                </a:lnTo>
                <a:lnTo>
                  <a:pt x="3512642" y="571500"/>
                </a:lnTo>
                <a:lnTo>
                  <a:pt x="3510625" y="571500"/>
                </a:lnTo>
                <a:lnTo>
                  <a:pt x="3510625" y="575310"/>
                </a:lnTo>
                <a:close/>
              </a:path>
              <a:path w="4096384" h="836930">
                <a:moveTo>
                  <a:pt x="3532089" y="588010"/>
                </a:moveTo>
                <a:lnTo>
                  <a:pt x="3534386" y="581660"/>
                </a:lnTo>
                <a:lnTo>
                  <a:pt x="3542327" y="572770"/>
                </a:lnTo>
                <a:lnTo>
                  <a:pt x="3551434" y="565150"/>
                </a:lnTo>
                <a:lnTo>
                  <a:pt x="3557226" y="566420"/>
                </a:lnTo>
                <a:lnTo>
                  <a:pt x="3553856" y="571451"/>
                </a:lnTo>
                <a:lnTo>
                  <a:pt x="3547237" y="577850"/>
                </a:lnTo>
                <a:lnTo>
                  <a:pt x="3545833" y="577850"/>
                </a:lnTo>
                <a:lnTo>
                  <a:pt x="3546428" y="578293"/>
                </a:lnTo>
                <a:lnTo>
                  <a:pt x="3546538" y="578523"/>
                </a:lnTo>
                <a:lnTo>
                  <a:pt x="3545568" y="579433"/>
                </a:lnTo>
                <a:lnTo>
                  <a:pt x="3537385" y="586740"/>
                </a:lnTo>
                <a:lnTo>
                  <a:pt x="3532089" y="588010"/>
                </a:lnTo>
                <a:close/>
              </a:path>
              <a:path w="4096384" h="836930">
                <a:moveTo>
                  <a:pt x="3556061" y="585470"/>
                </a:moveTo>
                <a:lnTo>
                  <a:pt x="3546625" y="578440"/>
                </a:lnTo>
                <a:lnTo>
                  <a:pt x="3553856" y="571451"/>
                </a:lnTo>
                <a:lnTo>
                  <a:pt x="3557226" y="566420"/>
                </a:lnTo>
                <a:lnTo>
                  <a:pt x="3551434" y="565150"/>
                </a:lnTo>
                <a:lnTo>
                  <a:pt x="3567971" y="565150"/>
                </a:lnTo>
                <a:lnTo>
                  <a:pt x="3563257" y="566420"/>
                </a:lnTo>
                <a:lnTo>
                  <a:pt x="3562766" y="566420"/>
                </a:lnTo>
                <a:lnTo>
                  <a:pt x="3559630" y="570174"/>
                </a:lnTo>
                <a:lnTo>
                  <a:pt x="3558568" y="572770"/>
                </a:lnTo>
                <a:lnTo>
                  <a:pt x="3559426" y="574040"/>
                </a:lnTo>
                <a:lnTo>
                  <a:pt x="3561934" y="575310"/>
                </a:lnTo>
                <a:lnTo>
                  <a:pt x="3574187" y="575310"/>
                </a:lnTo>
                <a:lnTo>
                  <a:pt x="3572200" y="576580"/>
                </a:lnTo>
                <a:lnTo>
                  <a:pt x="3567454" y="576580"/>
                </a:lnTo>
                <a:lnTo>
                  <a:pt x="3566167" y="577850"/>
                </a:lnTo>
                <a:lnTo>
                  <a:pt x="3557560" y="577850"/>
                </a:lnTo>
                <a:lnTo>
                  <a:pt x="3555311" y="580300"/>
                </a:lnTo>
                <a:lnTo>
                  <a:pt x="3555410" y="581741"/>
                </a:lnTo>
                <a:lnTo>
                  <a:pt x="3555531" y="582647"/>
                </a:lnTo>
                <a:lnTo>
                  <a:pt x="3556061" y="585470"/>
                </a:lnTo>
                <a:close/>
              </a:path>
              <a:path w="4096384" h="836930">
                <a:moveTo>
                  <a:pt x="3672651" y="574721"/>
                </a:moveTo>
                <a:lnTo>
                  <a:pt x="3668432" y="568797"/>
                </a:lnTo>
                <a:lnTo>
                  <a:pt x="3666027" y="565150"/>
                </a:lnTo>
                <a:lnTo>
                  <a:pt x="3668397" y="565150"/>
                </a:lnTo>
                <a:lnTo>
                  <a:pt x="3672806" y="566420"/>
                </a:lnTo>
                <a:lnTo>
                  <a:pt x="3676410" y="567690"/>
                </a:lnTo>
                <a:lnTo>
                  <a:pt x="3684296" y="567690"/>
                </a:lnTo>
                <a:lnTo>
                  <a:pt x="3685630" y="568960"/>
                </a:lnTo>
                <a:lnTo>
                  <a:pt x="3677445" y="572770"/>
                </a:lnTo>
                <a:lnTo>
                  <a:pt x="3672651" y="574721"/>
                </a:lnTo>
                <a:close/>
              </a:path>
              <a:path w="4096384" h="836930">
                <a:moveTo>
                  <a:pt x="3676410" y="567690"/>
                </a:moveTo>
                <a:lnTo>
                  <a:pt x="3672806" y="566420"/>
                </a:lnTo>
                <a:lnTo>
                  <a:pt x="3668397" y="565150"/>
                </a:lnTo>
                <a:lnTo>
                  <a:pt x="3680330" y="565150"/>
                </a:lnTo>
                <a:lnTo>
                  <a:pt x="3676410" y="567690"/>
                </a:lnTo>
                <a:close/>
              </a:path>
              <a:path w="4096384" h="836930">
                <a:moveTo>
                  <a:pt x="3720816" y="582930"/>
                </a:moveTo>
                <a:lnTo>
                  <a:pt x="3692335" y="582930"/>
                </a:lnTo>
                <a:lnTo>
                  <a:pt x="3695386" y="575310"/>
                </a:lnTo>
                <a:lnTo>
                  <a:pt x="3695484" y="574872"/>
                </a:lnTo>
                <a:lnTo>
                  <a:pt x="3695121" y="570087"/>
                </a:lnTo>
                <a:lnTo>
                  <a:pt x="3694994" y="566897"/>
                </a:lnTo>
                <a:lnTo>
                  <a:pt x="3696526" y="565150"/>
                </a:lnTo>
                <a:lnTo>
                  <a:pt x="3701882" y="565150"/>
                </a:lnTo>
                <a:lnTo>
                  <a:pt x="3705152" y="572554"/>
                </a:lnTo>
                <a:lnTo>
                  <a:pt x="3705058" y="574167"/>
                </a:lnTo>
                <a:lnTo>
                  <a:pt x="3704732" y="576580"/>
                </a:lnTo>
                <a:lnTo>
                  <a:pt x="3702720" y="579120"/>
                </a:lnTo>
                <a:lnTo>
                  <a:pt x="3715475" y="579120"/>
                </a:lnTo>
                <a:lnTo>
                  <a:pt x="3715141" y="581660"/>
                </a:lnTo>
                <a:lnTo>
                  <a:pt x="3720340" y="581660"/>
                </a:lnTo>
                <a:lnTo>
                  <a:pt x="3720816" y="582930"/>
                </a:lnTo>
                <a:close/>
              </a:path>
              <a:path w="4096384" h="836930">
                <a:moveTo>
                  <a:pt x="3703065" y="579120"/>
                </a:moveTo>
                <a:lnTo>
                  <a:pt x="3702720" y="579120"/>
                </a:lnTo>
                <a:lnTo>
                  <a:pt x="3704732" y="576580"/>
                </a:lnTo>
                <a:lnTo>
                  <a:pt x="3705058" y="574167"/>
                </a:lnTo>
                <a:lnTo>
                  <a:pt x="3705152" y="572554"/>
                </a:lnTo>
                <a:lnTo>
                  <a:pt x="3701882" y="565150"/>
                </a:lnTo>
                <a:lnTo>
                  <a:pt x="3702222" y="565150"/>
                </a:lnTo>
                <a:lnTo>
                  <a:pt x="3705247" y="566420"/>
                </a:lnTo>
                <a:lnTo>
                  <a:pt x="3712239" y="567690"/>
                </a:lnTo>
                <a:lnTo>
                  <a:pt x="3715603" y="567690"/>
                </a:lnTo>
                <a:lnTo>
                  <a:pt x="3713976" y="572770"/>
                </a:lnTo>
                <a:lnTo>
                  <a:pt x="3703065" y="57912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74314" y="579120"/>
                </a:lnTo>
                <a:lnTo>
                  <a:pt x="3768107" y="579120"/>
                </a:lnTo>
                <a:lnTo>
                  <a:pt x="3777162" y="565150"/>
                </a:lnTo>
                <a:lnTo>
                  <a:pt x="3779606" y="570087"/>
                </a:lnTo>
                <a:lnTo>
                  <a:pt x="3779732" y="573742"/>
                </a:lnTo>
                <a:lnTo>
                  <a:pt x="3779606" y="574167"/>
                </a:lnTo>
                <a:lnTo>
                  <a:pt x="3776922" y="576762"/>
                </a:lnTo>
                <a:lnTo>
                  <a:pt x="3775681" y="577814"/>
                </a:lnTo>
                <a:lnTo>
                  <a:pt x="3775750" y="577975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0071" y="581660"/>
                </a:moveTo>
                <a:lnTo>
                  <a:pt x="3779002" y="581660"/>
                </a:lnTo>
                <a:lnTo>
                  <a:pt x="3775750" y="577975"/>
                </a:lnTo>
                <a:lnTo>
                  <a:pt x="3775681" y="577814"/>
                </a:lnTo>
                <a:lnTo>
                  <a:pt x="3777425" y="576298"/>
                </a:lnTo>
                <a:lnTo>
                  <a:pt x="3779606" y="574167"/>
                </a:lnTo>
                <a:lnTo>
                  <a:pt x="3779732" y="573742"/>
                </a:lnTo>
                <a:lnTo>
                  <a:pt x="3779606" y="570087"/>
                </a:lnTo>
                <a:lnTo>
                  <a:pt x="3777162" y="565150"/>
                </a:lnTo>
                <a:lnTo>
                  <a:pt x="3782956" y="565150"/>
                </a:lnTo>
                <a:lnTo>
                  <a:pt x="3784359" y="571500"/>
                </a:lnTo>
                <a:lnTo>
                  <a:pt x="3789755" y="571500"/>
                </a:lnTo>
                <a:lnTo>
                  <a:pt x="3791341" y="575361"/>
                </a:lnTo>
                <a:lnTo>
                  <a:pt x="3793850" y="579120"/>
                </a:lnTo>
                <a:lnTo>
                  <a:pt x="3788399" y="579120"/>
                </a:lnTo>
                <a:lnTo>
                  <a:pt x="3790071" y="581660"/>
                </a:lnTo>
                <a:close/>
              </a:path>
              <a:path w="4096384" h="836930">
                <a:moveTo>
                  <a:pt x="3820481" y="621030"/>
                </a:moveTo>
                <a:lnTo>
                  <a:pt x="3815035" y="621030"/>
                </a:lnTo>
                <a:lnTo>
                  <a:pt x="3816367" y="618837"/>
                </a:lnTo>
                <a:lnTo>
                  <a:pt x="3816718" y="618490"/>
                </a:lnTo>
                <a:lnTo>
                  <a:pt x="3821249" y="610870"/>
                </a:lnTo>
                <a:lnTo>
                  <a:pt x="3808305" y="604506"/>
                </a:lnTo>
                <a:lnTo>
                  <a:pt x="3806818" y="603753"/>
                </a:lnTo>
                <a:lnTo>
                  <a:pt x="3809496" y="600710"/>
                </a:lnTo>
                <a:lnTo>
                  <a:pt x="3812227" y="589865"/>
                </a:lnTo>
                <a:lnTo>
                  <a:pt x="3812282" y="589259"/>
                </a:lnTo>
                <a:lnTo>
                  <a:pt x="3806831" y="588010"/>
                </a:lnTo>
                <a:lnTo>
                  <a:pt x="3802117" y="583687"/>
                </a:lnTo>
                <a:lnTo>
                  <a:pt x="3793892" y="572160"/>
                </a:lnTo>
                <a:lnTo>
                  <a:pt x="3793828" y="571903"/>
                </a:lnTo>
                <a:lnTo>
                  <a:pt x="3795809" y="567690"/>
                </a:lnTo>
                <a:lnTo>
                  <a:pt x="3801124" y="565150"/>
                </a:lnTo>
                <a:lnTo>
                  <a:pt x="3806943" y="565150"/>
                </a:lnTo>
                <a:lnTo>
                  <a:pt x="3810736" y="570087"/>
                </a:lnTo>
                <a:lnTo>
                  <a:pt x="3810625" y="571013"/>
                </a:lnTo>
                <a:lnTo>
                  <a:pt x="3810131" y="572770"/>
                </a:lnTo>
                <a:lnTo>
                  <a:pt x="3801792" y="572770"/>
                </a:lnTo>
                <a:lnTo>
                  <a:pt x="3802745" y="575193"/>
                </a:lnTo>
                <a:lnTo>
                  <a:pt x="3802829" y="575361"/>
                </a:lnTo>
                <a:lnTo>
                  <a:pt x="3806497" y="580390"/>
                </a:lnTo>
                <a:lnTo>
                  <a:pt x="3809200" y="581741"/>
                </a:lnTo>
                <a:lnTo>
                  <a:pt x="3812036" y="582930"/>
                </a:lnTo>
                <a:lnTo>
                  <a:pt x="3820657" y="582930"/>
                </a:lnTo>
                <a:lnTo>
                  <a:pt x="3823089" y="586740"/>
                </a:lnTo>
                <a:lnTo>
                  <a:pt x="3818164" y="586740"/>
                </a:lnTo>
                <a:lnTo>
                  <a:pt x="3816852" y="587937"/>
                </a:lnTo>
                <a:lnTo>
                  <a:pt x="3816963" y="588311"/>
                </a:lnTo>
                <a:lnTo>
                  <a:pt x="3821590" y="595630"/>
                </a:lnTo>
                <a:lnTo>
                  <a:pt x="3822563" y="595630"/>
                </a:lnTo>
                <a:lnTo>
                  <a:pt x="3824211" y="596900"/>
                </a:lnTo>
                <a:lnTo>
                  <a:pt x="3813019" y="596900"/>
                </a:lnTo>
                <a:lnTo>
                  <a:pt x="3815035" y="604520"/>
                </a:lnTo>
                <a:lnTo>
                  <a:pt x="3822922" y="604520"/>
                </a:lnTo>
                <a:lnTo>
                  <a:pt x="3822046" y="605828"/>
                </a:lnTo>
                <a:lnTo>
                  <a:pt x="3821022" y="606943"/>
                </a:lnTo>
                <a:lnTo>
                  <a:pt x="3821057" y="607104"/>
                </a:lnTo>
                <a:lnTo>
                  <a:pt x="3824929" y="608330"/>
                </a:lnTo>
                <a:lnTo>
                  <a:pt x="3830317" y="608330"/>
                </a:lnTo>
                <a:lnTo>
                  <a:pt x="3829420" y="609453"/>
                </a:lnTo>
                <a:lnTo>
                  <a:pt x="3829370" y="614783"/>
                </a:lnTo>
                <a:lnTo>
                  <a:pt x="3829853" y="615950"/>
                </a:lnTo>
                <a:lnTo>
                  <a:pt x="3821441" y="615950"/>
                </a:lnTo>
                <a:lnTo>
                  <a:pt x="3820481" y="621030"/>
                </a:lnTo>
                <a:close/>
              </a:path>
              <a:path w="4096384" h="836930">
                <a:moveTo>
                  <a:pt x="3863867" y="574040"/>
                </a:moveTo>
                <a:lnTo>
                  <a:pt x="3809774" y="574040"/>
                </a:lnTo>
                <a:lnTo>
                  <a:pt x="3810625" y="571013"/>
                </a:lnTo>
                <a:lnTo>
                  <a:pt x="3810736" y="570087"/>
                </a:lnTo>
                <a:lnTo>
                  <a:pt x="3806943" y="565150"/>
                </a:lnTo>
                <a:lnTo>
                  <a:pt x="3815784" y="565150"/>
                </a:lnTo>
                <a:lnTo>
                  <a:pt x="3815176" y="567690"/>
                </a:lnTo>
                <a:lnTo>
                  <a:pt x="3829249" y="567690"/>
                </a:lnTo>
                <a:lnTo>
                  <a:pt x="3832643" y="568960"/>
                </a:lnTo>
                <a:lnTo>
                  <a:pt x="3861296" y="568960"/>
                </a:lnTo>
                <a:lnTo>
                  <a:pt x="3863867" y="57404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17627" y="565150"/>
                </a:lnTo>
                <a:lnTo>
                  <a:pt x="3918976" y="56642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28864" y="567690"/>
                </a:moveTo>
                <a:lnTo>
                  <a:pt x="3917294" y="567690"/>
                </a:lnTo>
                <a:lnTo>
                  <a:pt x="3918976" y="566420"/>
                </a:lnTo>
                <a:lnTo>
                  <a:pt x="3917627" y="565150"/>
                </a:lnTo>
                <a:lnTo>
                  <a:pt x="3930212" y="565150"/>
                </a:lnTo>
                <a:lnTo>
                  <a:pt x="3928346" y="566420"/>
                </a:lnTo>
                <a:lnTo>
                  <a:pt x="3927855" y="566420"/>
                </a:lnTo>
                <a:lnTo>
                  <a:pt x="3928864" y="567690"/>
                </a:lnTo>
                <a:close/>
              </a:path>
              <a:path w="4096384" h="836930">
                <a:moveTo>
                  <a:pt x="3930029" y="567690"/>
                </a:moveTo>
                <a:lnTo>
                  <a:pt x="3928864" y="567690"/>
                </a:lnTo>
                <a:lnTo>
                  <a:pt x="3927855" y="566420"/>
                </a:lnTo>
                <a:lnTo>
                  <a:pt x="3928346" y="566420"/>
                </a:lnTo>
                <a:lnTo>
                  <a:pt x="3930212" y="565150"/>
                </a:lnTo>
                <a:lnTo>
                  <a:pt x="3932203" y="565150"/>
                </a:lnTo>
                <a:lnTo>
                  <a:pt x="3930029" y="567690"/>
                </a:lnTo>
                <a:close/>
              </a:path>
              <a:path w="4096384" h="836930">
                <a:moveTo>
                  <a:pt x="3921484" y="575310"/>
                </a:moveTo>
                <a:lnTo>
                  <a:pt x="3912946" y="575310"/>
                </a:lnTo>
                <a:lnTo>
                  <a:pt x="3912088" y="567690"/>
                </a:lnTo>
                <a:lnTo>
                  <a:pt x="3930029" y="567690"/>
                </a:lnTo>
                <a:lnTo>
                  <a:pt x="3932203" y="565150"/>
                </a:lnTo>
                <a:lnTo>
                  <a:pt x="3940643" y="565150"/>
                </a:lnTo>
                <a:lnTo>
                  <a:pt x="3942274" y="568960"/>
                </a:lnTo>
                <a:lnTo>
                  <a:pt x="3927672" y="568960"/>
                </a:lnTo>
                <a:lnTo>
                  <a:pt x="3921150" y="570230"/>
                </a:lnTo>
                <a:lnTo>
                  <a:pt x="3921484" y="575310"/>
                </a:lnTo>
                <a:close/>
              </a:path>
              <a:path w="4096384" h="836930">
                <a:moveTo>
                  <a:pt x="3965394" y="575310"/>
                </a:moveTo>
                <a:lnTo>
                  <a:pt x="3962205" y="575310"/>
                </a:lnTo>
                <a:lnTo>
                  <a:pt x="3959752" y="570339"/>
                </a:lnTo>
                <a:lnTo>
                  <a:pt x="3959628" y="570174"/>
                </a:lnTo>
                <a:lnTo>
                  <a:pt x="3956515" y="567690"/>
                </a:lnTo>
                <a:lnTo>
                  <a:pt x="3955985" y="565150"/>
                </a:lnTo>
                <a:lnTo>
                  <a:pt x="3962053" y="566420"/>
                </a:lnTo>
                <a:lnTo>
                  <a:pt x="3972099" y="566420"/>
                </a:lnTo>
                <a:lnTo>
                  <a:pt x="3973291" y="567690"/>
                </a:lnTo>
                <a:lnTo>
                  <a:pt x="3967254" y="574040"/>
                </a:lnTo>
                <a:lnTo>
                  <a:pt x="3965394" y="57531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62053" y="566420"/>
                </a:lnTo>
                <a:lnTo>
                  <a:pt x="3955985" y="565150"/>
                </a:lnTo>
                <a:lnTo>
                  <a:pt x="3976144" y="565150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4046188" y="582930"/>
                </a:moveTo>
                <a:lnTo>
                  <a:pt x="4032955" y="582930"/>
                </a:lnTo>
                <a:lnTo>
                  <a:pt x="4024751" y="575310"/>
                </a:lnTo>
                <a:lnTo>
                  <a:pt x="4048388" y="575310"/>
                </a:lnTo>
                <a:lnTo>
                  <a:pt x="4048309" y="568939"/>
                </a:lnTo>
                <a:lnTo>
                  <a:pt x="4038652" y="566420"/>
                </a:lnTo>
                <a:lnTo>
                  <a:pt x="4036682" y="565179"/>
                </a:lnTo>
                <a:lnTo>
                  <a:pt x="4036818" y="565150"/>
                </a:lnTo>
                <a:lnTo>
                  <a:pt x="4050045" y="565150"/>
                </a:lnTo>
                <a:lnTo>
                  <a:pt x="4050045" y="566420"/>
                </a:lnTo>
                <a:lnTo>
                  <a:pt x="4052245" y="567690"/>
                </a:lnTo>
                <a:lnTo>
                  <a:pt x="4067495" y="567690"/>
                </a:lnTo>
                <a:lnTo>
                  <a:pt x="4068229" y="570230"/>
                </a:lnTo>
                <a:lnTo>
                  <a:pt x="4053411" y="570230"/>
                </a:lnTo>
                <a:lnTo>
                  <a:pt x="4057759" y="574040"/>
                </a:lnTo>
                <a:lnTo>
                  <a:pt x="4049554" y="574040"/>
                </a:lnTo>
                <a:lnTo>
                  <a:pt x="4048592" y="576580"/>
                </a:lnTo>
                <a:lnTo>
                  <a:pt x="4034978" y="576580"/>
                </a:lnTo>
                <a:lnTo>
                  <a:pt x="4037370" y="580213"/>
                </a:lnTo>
                <a:lnTo>
                  <a:pt x="4037486" y="581660"/>
                </a:lnTo>
                <a:lnTo>
                  <a:pt x="4046669" y="581660"/>
                </a:lnTo>
                <a:lnTo>
                  <a:pt x="4046188" y="582930"/>
                </a:lnTo>
                <a:close/>
              </a:path>
              <a:path w="4096384" h="836930">
                <a:moveTo>
                  <a:pt x="4075156" y="566420"/>
                </a:moveTo>
                <a:lnTo>
                  <a:pt x="4065812" y="566420"/>
                </a:lnTo>
                <a:lnTo>
                  <a:pt x="4066303" y="565150"/>
                </a:lnTo>
                <a:lnTo>
                  <a:pt x="4074845" y="565150"/>
                </a:lnTo>
                <a:lnTo>
                  <a:pt x="4075156" y="566420"/>
                </a:lnTo>
                <a:close/>
              </a:path>
              <a:path w="4096384" h="836930">
                <a:moveTo>
                  <a:pt x="4032438" y="574040"/>
                </a:moveTo>
                <a:lnTo>
                  <a:pt x="4029930" y="574040"/>
                </a:lnTo>
                <a:lnTo>
                  <a:pt x="4026925" y="572770"/>
                </a:lnTo>
                <a:lnTo>
                  <a:pt x="4028607" y="570230"/>
                </a:lnTo>
                <a:lnTo>
                  <a:pt x="4024233" y="568960"/>
                </a:lnTo>
                <a:lnTo>
                  <a:pt x="4019368" y="568960"/>
                </a:lnTo>
                <a:lnTo>
                  <a:pt x="4036682" y="565179"/>
                </a:lnTo>
                <a:lnTo>
                  <a:pt x="4038652" y="566420"/>
                </a:lnTo>
                <a:lnTo>
                  <a:pt x="4048309" y="568939"/>
                </a:lnTo>
                <a:lnTo>
                  <a:pt x="4048388" y="571500"/>
                </a:lnTo>
                <a:lnTo>
                  <a:pt x="4035961" y="571500"/>
                </a:lnTo>
                <a:lnTo>
                  <a:pt x="4032438" y="574040"/>
                </a:lnTo>
                <a:close/>
              </a:path>
              <a:path w="4096384" h="836930">
                <a:moveTo>
                  <a:pt x="1525625" y="580390"/>
                </a:moveTo>
                <a:lnTo>
                  <a:pt x="1521467" y="580390"/>
                </a:lnTo>
                <a:lnTo>
                  <a:pt x="1517119" y="576580"/>
                </a:lnTo>
                <a:lnTo>
                  <a:pt x="1512705" y="575310"/>
                </a:lnTo>
                <a:lnTo>
                  <a:pt x="1521387" y="575310"/>
                </a:lnTo>
                <a:lnTo>
                  <a:pt x="1525676" y="571500"/>
                </a:lnTo>
                <a:lnTo>
                  <a:pt x="1529933" y="566420"/>
                </a:lnTo>
                <a:lnTo>
                  <a:pt x="1533495" y="565391"/>
                </a:lnTo>
                <a:lnTo>
                  <a:pt x="1533495" y="570230"/>
                </a:lnTo>
                <a:lnTo>
                  <a:pt x="1529972" y="570230"/>
                </a:lnTo>
                <a:lnTo>
                  <a:pt x="1529526" y="573600"/>
                </a:lnTo>
                <a:lnTo>
                  <a:pt x="1529418" y="574121"/>
                </a:lnTo>
                <a:lnTo>
                  <a:pt x="1525625" y="580390"/>
                </a:lnTo>
                <a:close/>
              </a:path>
              <a:path w="4096384" h="836930">
                <a:moveTo>
                  <a:pt x="3018329" y="567690"/>
                </a:moveTo>
                <a:lnTo>
                  <a:pt x="3015298" y="567690"/>
                </a:lnTo>
                <a:lnTo>
                  <a:pt x="3016180" y="565469"/>
                </a:lnTo>
                <a:lnTo>
                  <a:pt x="3016797" y="566420"/>
                </a:lnTo>
                <a:lnTo>
                  <a:pt x="3018329" y="567690"/>
                </a:lnTo>
                <a:close/>
              </a:path>
              <a:path w="4096384" h="836930">
                <a:moveTo>
                  <a:pt x="3987860" y="566420"/>
                </a:moveTo>
                <a:lnTo>
                  <a:pt x="3987860" y="565561"/>
                </a:lnTo>
                <a:lnTo>
                  <a:pt x="3988310" y="566065"/>
                </a:lnTo>
                <a:lnTo>
                  <a:pt x="3987860" y="566420"/>
                </a:lnTo>
                <a:close/>
              </a:path>
              <a:path w="4096384" h="836930">
                <a:moveTo>
                  <a:pt x="1557290" y="568960"/>
                </a:moveTo>
                <a:lnTo>
                  <a:pt x="1547743" y="568960"/>
                </a:lnTo>
                <a:lnTo>
                  <a:pt x="1549079" y="566420"/>
                </a:lnTo>
                <a:lnTo>
                  <a:pt x="1549312" y="565838"/>
                </a:lnTo>
                <a:lnTo>
                  <a:pt x="1550925" y="566420"/>
                </a:lnTo>
                <a:lnTo>
                  <a:pt x="1563596" y="566420"/>
                </a:lnTo>
                <a:lnTo>
                  <a:pt x="1559804" y="567690"/>
                </a:lnTo>
                <a:lnTo>
                  <a:pt x="1557290" y="568960"/>
                </a:lnTo>
                <a:close/>
              </a:path>
              <a:path w="4096384" h="836930">
                <a:moveTo>
                  <a:pt x="740619" y="577850"/>
                </a:moveTo>
                <a:lnTo>
                  <a:pt x="736933" y="571500"/>
                </a:lnTo>
                <a:lnTo>
                  <a:pt x="735760" y="570390"/>
                </a:lnTo>
                <a:lnTo>
                  <a:pt x="735695" y="570174"/>
                </a:lnTo>
                <a:lnTo>
                  <a:pt x="743797" y="565868"/>
                </a:lnTo>
                <a:lnTo>
                  <a:pt x="744476" y="566420"/>
                </a:lnTo>
                <a:lnTo>
                  <a:pt x="744647" y="566420"/>
                </a:lnTo>
                <a:lnTo>
                  <a:pt x="742132" y="572770"/>
                </a:lnTo>
                <a:lnTo>
                  <a:pt x="740619" y="577850"/>
                </a:lnTo>
                <a:close/>
              </a:path>
              <a:path w="4096384" h="836930">
                <a:moveTo>
                  <a:pt x="3988626" y="566420"/>
                </a:moveTo>
                <a:lnTo>
                  <a:pt x="3987860" y="566420"/>
                </a:lnTo>
                <a:lnTo>
                  <a:pt x="3988310" y="566065"/>
                </a:lnTo>
                <a:lnTo>
                  <a:pt x="3988626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20691" y="566140"/>
                </a:lnTo>
                <a:lnTo>
                  <a:pt x="1420900" y="566071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19843" y="566420"/>
                </a:lnTo>
                <a:lnTo>
                  <a:pt x="1420691" y="566140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744647" y="566420"/>
                </a:moveTo>
                <a:lnTo>
                  <a:pt x="744476" y="566420"/>
                </a:lnTo>
                <a:lnTo>
                  <a:pt x="744704" y="566275"/>
                </a:lnTo>
                <a:lnTo>
                  <a:pt x="744647" y="56642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18323" y="593090"/>
                </a:lnTo>
                <a:lnTo>
                  <a:pt x="22317" y="591820"/>
                </a:lnTo>
                <a:lnTo>
                  <a:pt x="26581" y="588078"/>
                </a:lnTo>
                <a:lnTo>
                  <a:pt x="26695" y="587937"/>
                </a:lnTo>
                <a:lnTo>
                  <a:pt x="28407" y="584488"/>
                </a:lnTo>
                <a:lnTo>
                  <a:pt x="28518" y="584164"/>
                </a:lnTo>
                <a:lnTo>
                  <a:pt x="25192" y="580390"/>
                </a:lnTo>
                <a:lnTo>
                  <a:pt x="17485" y="576580"/>
                </a:lnTo>
                <a:lnTo>
                  <a:pt x="31059" y="572770"/>
                </a:lnTo>
                <a:lnTo>
                  <a:pt x="30765" y="572426"/>
                </a:lnTo>
                <a:lnTo>
                  <a:pt x="40278" y="566420"/>
                </a:lnTo>
                <a:lnTo>
                  <a:pt x="40153" y="568369"/>
                </a:lnTo>
                <a:lnTo>
                  <a:pt x="40278" y="569158"/>
                </a:lnTo>
                <a:lnTo>
                  <a:pt x="43258" y="572770"/>
                </a:lnTo>
                <a:lnTo>
                  <a:pt x="39106" y="572770"/>
                </a:lnTo>
                <a:lnTo>
                  <a:pt x="44305" y="574040"/>
                </a:lnTo>
                <a:lnTo>
                  <a:pt x="81183" y="574040"/>
                </a:lnTo>
                <a:lnTo>
                  <a:pt x="82691" y="575310"/>
                </a:lnTo>
                <a:lnTo>
                  <a:pt x="60393" y="575310"/>
                </a:lnTo>
                <a:lnTo>
                  <a:pt x="51678" y="576580"/>
                </a:lnTo>
                <a:lnTo>
                  <a:pt x="42125" y="576580"/>
                </a:lnTo>
                <a:lnTo>
                  <a:pt x="44469" y="580390"/>
                </a:lnTo>
                <a:lnTo>
                  <a:pt x="35754" y="580390"/>
                </a:lnTo>
                <a:lnTo>
                  <a:pt x="42418" y="588010"/>
                </a:lnTo>
                <a:lnTo>
                  <a:pt x="28040" y="588010"/>
                </a:lnTo>
                <a:lnTo>
                  <a:pt x="33156" y="589259"/>
                </a:lnTo>
                <a:lnTo>
                  <a:pt x="33084" y="589515"/>
                </a:lnTo>
                <a:lnTo>
                  <a:pt x="31563" y="59182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44305" y="574040"/>
                </a:lnTo>
                <a:lnTo>
                  <a:pt x="40278" y="569158"/>
                </a:lnTo>
                <a:lnTo>
                  <a:pt x="40153" y="568369"/>
                </a:lnTo>
                <a:lnTo>
                  <a:pt x="40278" y="566420"/>
                </a:lnTo>
                <a:lnTo>
                  <a:pt x="57066" y="566420"/>
                </a:lnTo>
                <a:lnTo>
                  <a:pt x="57665" y="567690"/>
                </a:lnTo>
                <a:lnTo>
                  <a:pt x="52516" y="567690"/>
                </a:lnTo>
                <a:lnTo>
                  <a:pt x="51524" y="568939"/>
                </a:lnTo>
                <a:lnTo>
                  <a:pt x="51508" y="572770"/>
                </a:lnTo>
                <a:lnTo>
                  <a:pt x="76301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06043" y="575179"/>
                </a:moveTo>
                <a:lnTo>
                  <a:pt x="105867" y="575128"/>
                </a:lnTo>
                <a:lnTo>
                  <a:pt x="105696" y="573298"/>
                </a:lnTo>
                <a:lnTo>
                  <a:pt x="105589" y="571340"/>
                </a:lnTo>
                <a:lnTo>
                  <a:pt x="107496" y="566420"/>
                </a:lnTo>
                <a:lnTo>
                  <a:pt x="109786" y="568898"/>
                </a:lnTo>
                <a:lnTo>
                  <a:pt x="109908" y="569158"/>
                </a:lnTo>
                <a:lnTo>
                  <a:pt x="110681" y="571500"/>
                </a:lnTo>
                <a:lnTo>
                  <a:pt x="110517" y="571500"/>
                </a:lnTo>
                <a:lnTo>
                  <a:pt x="106043" y="575179"/>
                </a:lnTo>
                <a:close/>
              </a:path>
              <a:path w="4096384" h="836930">
                <a:moveTo>
                  <a:pt x="120575" y="586740"/>
                </a:moveTo>
                <a:lnTo>
                  <a:pt x="113700" y="581660"/>
                </a:lnTo>
                <a:lnTo>
                  <a:pt x="110177" y="581660"/>
                </a:lnTo>
                <a:lnTo>
                  <a:pt x="114204" y="577850"/>
                </a:lnTo>
                <a:lnTo>
                  <a:pt x="115062" y="576762"/>
                </a:lnTo>
                <a:lnTo>
                  <a:pt x="115145" y="576512"/>
                </a:lnTo>
                <a:lnTo>
                  <a:pt x="110735" y="571560"/>
                </a:lnTo>
                <a:lnTo>
                  <a:pt x="110643" y="571384"/>
                </a:lnTo>
                <a:lnTo>
                  <a:pt x="109908" y="569158"/>
                </a:lnTo>
                <a:lnTo>
                  <a:pt x="109786" y="568898"/>
                </a:lnTo>
                <a:lnTo>
                  <a:pt x="107496" y="566420"/>
                </a:lnTo>
                <a:lnTo>
                  <a:pt x="113756" y="566420"/>
                </a:lnTo>
                <a:lnTo>
                  <a:pt x="115042" y="567690"/>
                </a:lnTo>
                <a:lnTo>
                  <a:pt x="121747" y="567690"/>
                </a:lnTo>
                <a:lnTo>
                  <a:pt x="117737" y="568939"/>
                </a:lnTo>
                <a:lnTo>
                  <a:pt x="117862" y="569504"/>
                </a:lnTo>
                <a:lnTo>
                  <a:pt x="118561" y="571500"/>
                </a:lnTo>
                <a:lnTo>
                  <a:pt x="121462" y="572770"/>
                </a:lnTo>
                <a:lnTo>
                  <a:pt x="125433" y="572770"/>
                </a:lnTo>
                <a:lnTo>
                  <a:pt x="125433" y="582647"/>
                </a:lnTo>
                <a:lnTo>
                  <a:pt x="120575" y="586740"/>
                </a:lnTo>
                <a:close/>
              </a:path>
              <a:path w="4096384" h="836930">
                <a:moveTo>
                  <a:pt x="149235" y="574040"/>
                </a:moveTo>
                <a:lnTo>
                  <a:pt x="145278" y="574040"/>
                </a:lnTo>
                <a:lnTo>
                  <a:pt x="145089" y="572335"/>
                </a:lnTo>
                <a:lnTo>
                  <a:pt x="144972" y="569924"/>
                </a:lnTo>
                <a:lnTo>
                  <a:pt x="146291" y="566420"/>
                </a:lnTo>
                <a:lnTo>
                  <a:pt x="151586" y="566420"/>
                </a:lnTo>
                <a:lnTo>
                  <a:pt x="148474" y="568898"/>
                </a:lnTo>
                <a:lnTo>
                  <a:pt x="148581" y="569092"/>
                </a:lnTo>
                <a:lnTo>
                  <a:pt x="151852" y="571451"/>
                </a:lnTo>
                <a:lnTo>
                  <a:pt x="151720" y="571688"/>
                </a:lnTo>
                <a:lnTo>
                  <a:pt x="149235" y="574040"/>
                </a:lnTo>
                <a:close/>
              </a:path>
              <a:path w="4096384" h="836930">
                <a:moveTo>
                  <a:pt x="158434" y="574040"/>
                </a:moveTo>
                <a:lnTo>
                  <a:pt x="149235" y="574040"/>
                </a:lnTo>
                <a:lnTo>
                  <a:pt x="151732" y="571677"/>
                </a:lnTo>
                <a:lnTo>
                  <a:pt x="151852" y="571451"/>
                </a:lnTo>
                <a:lnTo>
                  <a:pt x="148581" y="569092"/>
                </a:lnTo>
                <a:lnTo>
                  <a:pt x="148474" y="568898"/>
                </a:lnTo>
                <a:lnTo>
                  <a:pt x="151586" y="566420"/>
                </a:lnTo>
                <a:lnTo>
                  <a:pt x="152921" y="566420"/>
                </a:lnTo>
                <a:lnTo>
                  <a:pt x="157282" y="568960"/>
                </a:lnTo>
                <a:lnTo>
                  <a:pt x="158291" y="568960"/>
                </a:lnTo>
                <a:lnTo>
                  <a:pt x="155886" y="570174"/>
                </a:lnTo>
                <a:lnTo>
                  <a:pt x="155966" y="570501"/>
                </a:lnTo>
                <a:lnTo>
                  <a:pt x="158434" y="574040"/>
                </a:lnTo>
                <a:close/>
              </a:path>
              <a:path w="4096384" h="836930">
                <a:moveTo>
                  <a:pt x="242103" y="572770"/>
                </a:moveTo>
                <a:lnTo>
                  <a:pt x="235562" y="572770"/>
                </a:lnTo>
                <a:lnTo>
                  <a:pt x="241429" y="567690"/>
                </a:lnTo>
                <a:lnTo>
                  <a:pt x="244114" y="566420"/>
                </a:lnTo>
                <a:lnTo>
                  <a:pt x="245499" y="569924"/>
                </a:lnTo>
                <a:lnTo>
                  <a:pt x="245433" y="570585"/>
                </a:lnTo>
                <a:lnTo>
                  <a:pt x="244952" y="571500"/>
                </a:lnTo>
                <a:lnTo>
                  <a:pt x="242103" y="572770"/>
                </a:lnTo>
                <a:close/>
              </a:path>
              <a:path w="4096384" h="836930">
                <a:moveTo>
                  <a:pt x="324274" y="576401"/>
                </a:moveTo>
                <a:lnTo>
                  <a:pt x="317194" y="566420"/>
                </a:lnTo>
                <a:lnTo>
                  <a:pt x="325242" y="567690"/>
                </a:lnTo>
                <a:lnTo>
                  <a:pt x="325078" y="567690"/>
                </a:lnTo>
                <a:lnTo>
                  <a:pt x="324472" y="575675"/>
                </a:lnTo>
                <a:lnTo>
                  <a:pt x="324399" y="576360"/>
                </a:lnTo>
                <a:close/>
              </a:path>
              <a:path w="4096384" h="836930">
                <a:moveTo>
                  <a:pt x="359429" y="581660"/>
                </a:moveTo>
                <a:lnTo>
                  <a:pt x="349718" y="581660"/>
                </a:lnTo>
                <a:lnTo>
                  <a:pt x="358925" y="579123"/>
                </a:lnTo>
                <a:lnTo>
                  <a:pt x="358483" y="577975"/>
                </a:lnTo>
                <a:lnTo>
                  <a:pt x="357765" y="576580"/>
                </a:lnTo>
                <a:lnTo>
                  <a:pt x="356659" y="573600"/>
                </a:lnTo>
                <a:lnTo>
                  <a:pt x="360947" y="568960"/>
                </a:lnTo>
                <a:lnTo>
                  <a:pt x="360784" y="568960"/>
                </a:lnTo>
                <a:lnTo>
                  <a:pt x="360784" y="566420"/>
                </a:lnTo>
                <a:lnTo>
                  <a:pt x="369158" y="574040"/>
                </a:lnTo>
                <a:lnTo>
                  <a:pt x="376313" y="574040"/>
                </a:lnTo>
                <a:lnTo>
                  <a:pt x="377264" y="574872"/>
                </a:lnTo>
                <a:lnTo>
                  <a:pt x="377206" y="575310"/>
                </a:lnTo>
                <a:lnTo>
                  <a:pt x="367407" y="575310"/>
                </a:lnTo>
                <a:lnTo>
                  <a:pt x="365138" y="580390"/>
                </a:lnTo>
                <a:lnTo>
                  <a:pt x="360279" y="580390"/>
                </a:lnTo>
                <a:lnTo>
                  <a:pt x="359429" y="581660"/>
                </a:lnTo>
                <a:close/>
              </a:path>
              <a:path w="4096384" h="836930">
                <a:moveTo>
                  <a:pt x="418444" y="574040"/>
                </a:moveTo>
                <a:lnTo>
                  <a:pt x="411739" y="574040"/>
                </a:lnTo>
                <a:lnTo>
                  <a:pt x="415092" y="566420"/>
                </a:lnTo>
                <a:lnTo>
                  <a:pt x="417705" y="568898"/>
                </a:lnTo>
                <a:lnTo>
                  <a:pt x="417828" y="569398"/>
                </a:lnTo>
                <a:lnTo>
                  <a:pt x="418444" y="574040"/>
                </a:lnTo>
                <a:close/>
              </a:path>
              <a:path w="4096384" h="836930">
                <a:moveTo>
                  <a:pt x="424830" y="574040"/>
                </a:moveTo>
                <a:lnTo>
                  <a:pt x="418444" y="574040"/>
                </a:lnTo>
                <a:lnTo>
                  <a:pt x="417828" y="569398"/>
                </a:lnTo>
                <a:lnTo>
                  <a:pt x="417705" y="568898"/>
                </a:lnTo>
                <a:lnTo>
                  <a:pt x="415092" y="566420"/>
                </a:lnTo>
                <a:lnTo>
                  <a:pt x="422035" y="566420"/>
                </a:lnTo>
                <a:lnTo>
                  <a:pt x="423737" y="570123"/>
                </a:lnTo>
                <a:lnTo>
                  <a:pt x="424830" y="574040"/>
                </a:lnTo>
                <a:close/>
              </a:path>
              <a:path w="4096384" h="836930">
                <a:moveTo>
                  <a:pt x="457524" y="579120"/>
                </a:moveTo>
                <a:lnTo>
                  <a:pt x="452325" y="579120"/>
                </a:lnTo>
                <a:lnTo>
                  <a:pt x="450167" y="574040"/>
                </a:lnTo>
                <a:lnTo>
                  <a:pt x="447820" y="567690"/>
                </a:lnTo>
                <a:lnTo>
                  <a:pt x="453646" y="566420"/>
                </a:lnTo>
                <a:lnTo>
                  <a:pt x="453697" y="570230"/>
                </a:lnTo>
                <a:lnTo>
                  <a:pt x="468206" y="570230"/>
                </a:lnTo>
                <a:lnTo>
                  <a:pt x="468262" y="572770"/>
                </a:lnTo>
                <a:lnTo>
                  <a:pt x="481187" y="572770"/>
                </a:lnTo>
                <a:lnTo>
                  <a:pt x="483298" y="575310"/>
                </a:lnTo>
                <a:lnTo>
                  <a:pt x="464207" y="575310"/>
                </a:lnTo>
                <a:lnTo>
                  <a:pt x="456602" y="577814"/>
                </a:lnTo>
                <a:lnTo>
                  <a:pt x="456707" y="578112"/>
                </a:lnTo>
                <a:lnTo>
                  <a:pt x="457524" y="579120"/>
                </a:lnTo>
                <a:close/>
              </a:path>
              <a:path w="4096384" h="836930">
                <a:moveTo>
                  <a:pt x="457583" y="570230"/>
                </a:moveTo>
                <a:lnTo>
                  <a:pt x="453697" y="570230"/>
                </a:lnTo>
                <a:lnTo>
                  <a:pt x="453646" y="566420"/>
                </a:lnTo>
                <a:lnTo>
                  <a:pt x="462225" y="566420"/>
                </a:lnTo>
                <a:lnTo>
                  <a:pt x="457583" y="570230"/>
                </a:lnTo>
                <a:close/>
              </a:path>
              <a:path w="4096384" h="836930">
                <a:moveTo>
                  <a:pt x="468262" y="572770"/>
                </a:moveTo>
                <a:lnTo>
                  <a:pt x="468254" y="570174"/>
                </a:lnTo>
                <a:lnTo>
                  <a:pt x="470383" y="567690"/>
                </a:lnTo>
                <a:lnTo>
                  <a:pt x="471914" y="566420"/>
                </a:lnTo>
                <a:lnTo>
                  <a:pt x="472418" y="568960"/>
                </a:lnTo>
                <a:lnTo>
                  <a:pt x="479457" y="568960"/>
                </a:lnTo>
                <a:lnTo>
                  <a:pt x="473427" y="571500"/>
                </a:lnTo>
                <a:lnTo>
                  <a:pt x="468262" y="572770"/>
                </a:lnTo>
                <a:close/>
              </a:path>
              <a:path w="4096384" h="836930">
                <a:moveTo>
                  <a:pt x="472418" y="568960"/>
                </a:moveTo>
                <a:lnTo>
                  <a:pt x="471914" y="566420"/>
                </a:lnTo>
                <a:lnTo>
                  <a:pt x="472562" y="566420"/>
                </a:lnTo>
                <a:lnTo>
                  <a:pt x="472418" y="568960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4350" y="566420"/>
                </a:lnTo>
                <a:lnTo>
                  <a:pt x="665659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750847" y="574040"/>
                </a:moveTo>
                <a:lnTo>
                  <a:pt x="748837" y="572770"/>
                </a:lnTo>
                <a:lnTo>
                  <a:pt x="748169" y="566420"/>
                </a:lnTo>
                <a:lnTo>
                  <a:pt x="755372" y="567690"/>
                </a:lnTo>
                <a:lnTo>
                  <a:pt x="754912" y="570037"/>
                </a:lnTo>
                <a:lnTo>
                  <a:pt x="754200" y="572770"/>
                </a:lnTo>
                <a:lnTo>
                  <a:pt x="750847" y="574040"/>
                </a:lnTo>
                <a:close/>
              </a:path>
              <a:path w="4096384" h="836930">
                <a:moveTo>
                  <a:pt x="765259" y="574040"/>
                </a:moveTo>
                <a:lnTo>
                  <a:pt x="750847" y="574040"/>
                </a:lnTo>
                <a:lnTo>
                  <a:pt x="754200" y="572770"/>
                </a:lnTo>
                <a:lnTo>
                  <a:pt x="754912" y="570037"/>
                </a:lnTo>
                <a:lnTo>
                  <a:pt x="755372" y="567690"/>
                </a:lnTo>
                <a:lnTo>
                  <a:pt x="748169" y="566420"/>
                </a:lnTo>
                <a:lnTo>
                  <a:pt x="756210" y="566420"/>
                </a:lnTo>
                <a:lnTo>
                  <a:pt x="760905" y="570230"/>
                </a:lnTo>
                <a:lnTo>
                  <a:pt x="765095" y="570230"/>
                </a:lnTo>
                <a:lnTo>
                  <a:pt x="764421" y="572770"/>
                </a:lnTo>
                <a:lnTo>
                  <a:pt x="765259" y="574040"/>
                </a:lnTo>
                <a:close/>
              </a:path>
              <a:path w="4096384" h="836930">
                <a:moveTo>
                  <a:pt x="943282" y="572770"/>
                </a:moveTo>
                <a:lnTo>
                  <a:pt x="937082" y="571500"/>
                </a:lnTo>
                <a:lnTo>
                  <a:pt x="938588" y="567690"/>
                </a:lnTo>
                <a:lnTo>
                  <a:pt x="941940" y="566420"/>
                </a:lnTo>
                <a:lnTo>
                  <a:pt x="943282" y="572770"/>
                </a:lnTo>
                <a:close/>
              </a:path>
              <a:path w="4096384" h="836930">
                <a:moveTo>
                  <a:pt x="947977" y="572770"/>
                </a:moveTo>
                <a:lnTo>
                  <a:pt x="943282" y="572770"/>
                </a:lnTo>
                <a:lnTo>
                  <a:pt x="941940" y="566420"/>
                </a:lnTo>
                <a:lnTo>
                  <a:pt x="942731" y="566420"/>
                </a:lnTo>
                <a:lnTo>
                  <a:pt x="942444" y="567690"/>
                </a:lnTo>
                <a:lnTo>
                  <a:pt x="953170" y="567690"/>
                </a:lnTo>
                <a:lnTo>
                  <a:pt x="953069" y="569033"/>
                </a:lnTo>
                <a:lnTo>
                  <a:pt x="947977" y="572770"/>
                </a:lnTo>
                <a:close/>
              </a:path>
              <a:path w="4096384" h="836930">
                <a:moveTo>
                  <a:pt x="961083" y="572770"/>
                </a:moveTo>
                <a:lnTo>
                  <a:pt x="947977" y="572770"/>
                </a:lnTo>
                <a:lnTo>
                  <a:pt x="952989" y="569092"/>
                </a:lnTo>
                <a:lnTo>
                  <a:pt x="953101" y="567180"/>
                </a:lnTo>
                <a:lnTo>
                  <a:pt x="952999" y="566420"/>
                </a:lnTo>
                <a:lnTo>
                  <a:pt x="961588" y="572335"/>
                </a:lnTo>
                <a:lnTo>
                  <a:pt x="961083" y="572770"/>
                </a:lnTo>
                <a:close/>
              </a:path>
              <a:path w="4096384" h="836930">
                <a:moveTo>
                  <a:pt x="961588" y="572335"/>
                </a:moveTo>
                <a:lnTo>
                  <a:pt x="952999" y="566420"/>
                </a:lnTo>
                <a:lnTo>
                  <a:pt x="961149" y="566420"/>
                </a:lnTo>
                <a:lnTo>
                  <a:pt x="962517" y="571340"/>
                </a:lnTo>
                <a:lnTo>
                  <a:pt x="962489" y="571560"/>
                </a:lnTo>
                <a:lnTo>
                  <a:pt x="961588" y="572335"/>
                </a:lnTo>
                <a:close/>
              </a:path>
              <a:path w="4096384" h="836930">
                <a:moveTo>
                  <a:pt x="975465" y="590550"/>
                </a:moveTo>
                <a:lnTo>
                  <a:pt x="971049" y="575675"/>
                </a:lnTo>
                <a:lnTo>
                  <a:pt x="970979" y="575249"/>
                </a:lnTo>
                <a:lnTo>
                  <a:pt x="976637" y="566420"/>
                </a:lnTo>
                <a:lnTo>
                  <a:pt x="982674" y="567690"/>
                </a:lnTo>
                <a:lnTo>
                  <a:pt x="986361" y="567690"/>
                </a:lnTo>
                <a:lnTo>
                  <a:pt x="986046" y="574040"/>
                </a:lnTo>
                <a:lnTo>
                  <a:pt x="982341" y="574040"/>
                </a:lnTo>
                <a:lnTo>
                  <a:pt x="978988" y="576580"/>
                </a:lnTo>
                <a:lnTo>
                  <a:pt x="975888" y="577814"/>
                </a:lnTo>
                <a:lnTo>
                  <a:pt x="975998" y="578166"/>
                </a:lnTo>
                <a:lnTo>
                  <a:pt x="978988" y="582930"/>
                </a:lnTo>
                <a:lnTo>
                  <a:pt x="980995" y="582930"/>
                </a:lnTo>
                <a:lnTo>
                  <a:pt x="975465" y="59055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2674" y="567690"/>
                </a:lnTo>
                <a:lnTo>
                  <a:pt x="976637" y="566420"/>
                </a:lnTo>
                <a:lnTo>
                  <a:pt x="986695" y="56642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63298" y="571500"/>
                </a:moveTo>
                <a:lnTo>
                  <a:pt x="1062297" y="571500"/>
                </a:lnTo>
                <a:lnTo>
                  <a:pt x="1061125" y="570230"/>
                </a:lnTo>
                <a:lnTo>
                  <a:pt x="1060794" y="569398"/>
                </a:lnTo>
                <a:lnTo>
                  <a:pt x="1060702" y="568898"/>
                </a:lnTo>
                <a:lnTo>
                  <a:pt x="1063973" y="566420"/>
                </a:lnTo>
                <a:lnTo>
                  <a:pt x="1063888" y="570390"/>
                </a:lnTo>
                <a:lnTo>
                  <a:pt x="1063298" y="571500"/>
                </a:lnTo>
                <a:close/>
              </a:path>
              <a:path w="4096384" h="836930">
                <a:moveTo>
                  <a:pt x="1070844" y="571500"/>
                </a:moveTo>
                <a:lnTo>
                  <a:pt x="1063298" y="571500"/>
                </a:lnTo>
                <a:lnTo>
                  <a:pt x="1063888" y="570390"/>
                </a:lnTo>
                <a:lnTo>
                  <a:pt x="1063973" y="566420"/>
                </a:lnTo>
                <a:lnTo>
                  <a:pt x="1064517" y="566420"/>
                </a:lnTo>
                <a:lnTo>
                  <a:pt x="1066651" y="567690"/>
                </a:lnTo>
                <a:lnTo>
                  <a:pt x="1073022" y="567690"/>
                </a:lnTo>
                <a:lnTo>
                  <a:pt x="1070130" y="570123"/>
                </a:lnTo>
                <a:lnTo>
                  <a:pt x="1070238" y="570585"/>
                </a:lnTo>
                <a:lnTo>
                  <a:pt x="1070844" y="571500"/>
                </a:lnTo>
                <a:close/>
              </a:path>
              <a:path w="4096384" h="836930">
                <a:moveTo>
                  <a:pt x="1120966" y="579120"/>
                </a:moveTo>
                <a:lnTo>
                  <a:pt x="1117613" y="579120"/>
                </a:lnTo>
                <a:lnTo>
                  <a:pt x="1110574" y="566420"/>
                </a:lnTo>
                <a:lnTo>
                  <a:pt x="1124404" y="577850"/>
                </a:lnTo>
                <a:lnTo>
                  <a:pt x="1120966" y="579120"/>
                </a:lnTo>
                <a:close/>
              </a:path>
              <a:path w="4096384" h="836930">
                <a:moveTo>
                  <a:pt x="1161196" y="591820"/>
                </a:moveTo>
                <a:lnTo>
                  <a:pt x="1149966" y="591820"/>
                </a:lnTo>
                <a:lnTo>
                  <a:pt x="1150130" y="590550"/>
                </a:lnTo>
                <a:lnTo>
                  <a:pt x="1137844" y="590550"/>
                </a:lnTo>
                <a:lnTo>
                  <a:pt x="1133197" y="588010"/>
                </a:lnTo>
                <a:lnTo>
                  <a:pt x="1128726" y="584239"/>
                </a:lnTo>
                <a:lnTo>
                  <a:pt x="1128626" y="584020"/>
                </a:lnTo>
                <a:lnTo>
                  <a:pt x="1127166" y="579120"/>
                </a:lnTo>
                <a:lnTo>
                  <a:pt x="1120966" y="579120"/>
                </a:lnTo>
                <a:lnTo>
                  <a:pt x="1124404" y="577850"/>
                </a:lnTo>
                <a:lnTo>
                  <a:pt x="1123265" y="574167"/>
                </a:lnTo>
                <a:lnTo>
                  <a:pt x="1123197" y="574004"/>
                </a:lnTo>
                <a:lnTo>
                  <a:pt x="1118912" y="568797"/>
                </a:lnTo>
                <a:lnTo>
                  <a:pt x="1117947" y="567690"/>
                </a:lnTo>
                <a:lnTo>
                  <a:pt x="1110574" y="566420"/>
                </a:lnTo>
                <a:lnTo>
                  <a:pt x="1122560" y="566420"/>
                </a:lnTo>
                <a:lnTo>
                  <a:pt x="1124822" y="567690"/>
                </a:lnTo>
                <a:lnTo>
                  <a:pt x="1124822" y="568960"/>
                </a:lnTo>
                <a:lnTo>
                  <a:pt x="1125660" y="568960"/>
                </a:lnTo>
                <a:lnTo>
                  <a:pt x="1126158" y="570230"/>
                </a:lnTo>
                <a:lnTo>
                  <a:pt x="1126832" y="570230"/>
                </a:lnTo>
                <a:lnTo>
                  <a:pt x="1128175" y="572770"/>
                </a:lnTo>
                <a:lnTo>
                  <a:pt x="1141971" y="572770"/>
                </a:lnTo>
                <a:lnTo>
                  <a:pt x="1144616" y="575310"/>
                </a:lnTo>
                <a:lnTo>
                  <a:pt x="1137060" y="575310"/>
                </a:lnTo>
                <a:lnTo>
                  <a:pt x="1135548" y="576580"/>
                </a:lnTo>
                <a:lnTo>
                  <a:pt x="1133871" y="580390"/>
                </a:lnTo>
                <a:lnTo>
                  <a:pt x="1168398" y="580390"/>
                </a:lnTo>
                <a:lnTo>
                  <a:pt x="1166054" y="581660"/>
                </a:lnTo>
                <a:lnTo>
                  <a:pt x="1140413" y="581660"/>
                </a:lnTo>
                <a:lnTo>
                  <a:pt x="1139913" y="584176"/>
                </a:lnTo>
                <a:lnTo>
                  <a:pt x="1139909" y="585470"/>
                </a:lnTo>
                <a:lnTo>
                  <a:pt x="1154825" y="585470"/>
                </a:lnTo>
                <a:lnTo>
                  <a:pt x="1154825" y="586740"/>
                </a:lnTo>
                <a:lnTo>
                  <a:pt x="1309374" y="586740"/>
                </a:lnTo>
                <a:lnTo>
                  <a:pt x="1309374" y="588010"/>
                </a:lnTo>
                <a:lnTo>
                  <a:pt x="1228750" y="588010"/>
                </a:lnTo>
                <a:lnTo>
                  <a:pt x="1228413" y="589280"/>
                </a:lnTo>
                <a:lnTo>
                  <a:pt x="1162034" y="589280"/>
                </a:lnTo>
                <a:lnTo>
                  <a:pt x="1160955" y="590448"/>
                </a:lnTo>
                <a:lnTo>
                  <a:pt x="1161057" y="591293"/>
                </a:lnTo>
                <a:lnTo>
                  <a:pt x="1161196" y="591820"/>
                </a:lnTo>
                <a:close/>
              </a:path>
              <a:path w="4096384" h="836930">
                <a:moveTo>
                  <a:pt x="1277465" y="571500"/>
                </a:moveTo>
                <a:lnTo>
                  <a:pt x="1274493" y="571500"/>
                </a:lnTo>
                <a:lnTo>
                  <a:pt x="1273171" y="566420"/>
                </a:lnTo>
                <a:lnTo>
                  <a:pt x="1274677" y="566420"/>
                </a:lnTo>
                <a:lnTo>
                  <a:pt x="1276353" y="567690"/>
                </a:lnTo>
                <a:lnTo>
                  <a:pt x="1277866" y="567690"/>
                </a:lnTo>
                <a:lnTo>
                  <a:pt x="1279464" y="570230"/>
                </a:lnTo>
                <a:lnTo>
                  <a:pt x="1277465" y="571500"/>
                </a:lnTo>
                <a:close/>
              </a:path>
              <a:path w="4096384" h="836930">
                <a:moveTo>
                  <a:pt x="1356145" y="572770"/>
                </a:moveTo>
                <a:lnTo>
                  <a:pt x="1346088" y="572770"/>
                </a:lnTo>
                <a:lnTo>
                  <a:pt x="1343821" y="568001"/>
                </a:lnTo>
                <a:lnTo>
                  <a:pt x="1343737" y="567690"/>
                </a:lnTo>
                <a:lnTo>
                  <a:pt x="1343069" y="566420"/>
                </a:lnTo>
                <a:lnTo>
                  <a:pt x="1351117" y="566420"/>
                </a:lnTo>
                <a:lnTo>
                  <a:pt x="1353162" y="568001"/>
                </a:lnTo>
                <a:lnTo>
                  <a:pt x="1354226" y="568898"/>
                </a:lnTo>
                <a:lnTo>
                  <a:pt x="1354352" y="569092"/>
                </a:lnTo>
                <a:lnTo>
                  <a:pt x="1354803" y="570230"/>
                </a:lnTo>
                <a:lnTo>
                  <a:pt x="1356145" y="572770"/>
                </a:lnTo>
                <a:close/>
              </a:path>
              <a:path w="4096384" h="836930">
                <a:moveTo>
                  <a:pt x="1511199" y="568960"/>
                </a:moveTo>
                <a:lnTo>
                  <a:pt x="1505836" y="567690"/>
                </a:lnTo>
                <a:lnTo>
                  <a:pt x="1501312" y="566420"/>
                </a:lnTo>
                <a:lnTo>
                  <a:pt x="1511199" y="568960"/>
                </a:lnTo>
                <a:close/>
              </a:path>
              <a:path w="4096384" h="836930">
                <a:moveTo>
                  <a:pt x="1524246" y="572770"/>
                </a:moveTo>
                <a:lnTo>
                  <a:pt x="1519076" y="572770"/>
                </a:lnTo>
                <a:lnTo>
                  <a:pt x="1520725" y="570501"/>
                </a:lnTo>
                <a:lnTo>
                  <a:pt x="1520849" y="570174"/>
                </a:lnTo>
                <a:lnTo>
                  <a:pt x="1519246" y="568960"/>
                </a:lnTo>
                <a:lnTo>
                  <a:pt x="1511199" y="568960"/>
                </a:lnTo>
                <a:lnTo>
                  <a:pt x="1501312" y="566420"/>
                </a:lnTo>
                <a:lnTo>
                  <a:pt x="1524398" y="566420"/>
                </a:lnTo>
                <a:lnTo>
                  <a:pt x="1525781" y="567690"/>
                </a:lnTo>
                <a:lnTo>
                  <a:pt x="1528869" y="567690"/>
                </a:lnTo>
                <a:lnTo>
                  <a:pt x="1525676" y="571500"/>
                </a:lnTo>
                <a:lnTo>
                  <a:pt x="1524246" y="572770"/>
                </a:lnTo>
                <a:close/>
              </a:path>
              <a:path w="4096384" h="836930">
                <a:moveTo>
                  <a:pt x="1553767" y="579120"/>
                </a:moveTo>
                <a:lnTo>
                  <a:pt x="1549079" y="579120"/>
                </a:lnTo>
                <a:lnTo>
                  <a:pt x="1552161" y="575249"/>
                </a:lnTo>
                <a:lnTo>
                  <a:pt x="1553299" y="574167"/>
                </a:lnTo>
                <a:lnTo>
                  <a:pt x="1553386" y="574004"/>
                </a:lnTo>
                <a:lnTo>
                  <a:pt x="1551763" y="572770"/>
                </a:lnTo>
                <a:lnTo>
                  <a:pt x="1555904" y="570123"/>
                </a:lnTo>
                <a:lnTo>
                  <a:pt x="1557290" y="568960"/>
                </a:lnTo>
                <a:lnTo>
                  <a:pt x="1559804" y="567690"/>
                </a:lnTo>
                <a:lnTo>
                  <a:pt x="1563596" y="566420"/>
                </a:lnTo>
                <a:lnTo>
                  <a:pt x="1564121" y="569924"/>
                </a:lnTo>
                <a:lnTo>
                  <a:pt x="1564089" y="570390"/>
                </a:lnTo>
                <a:lnTo>
                  <a:pt x="1562820" y="571500"/>
                </a:lnTo>
                <a:lnTo>
                  <a:pt x="1558026" y="574004"/>
                </a:lnTo>
                <a:lnTo>
                  <a:pt x="1558058" y="574167"/>
                </a:lnTo>
                <a:lnTo>
                  <a:pt x="1559970" y="576580"/>
                </a:lnTo>
                <a:lnTo>
                  <a:pt x="1555613" y="576580"/>
                </a:lnTo>
                <a:lnTo>
                  <a:pt x="1554522" y="577975"/>
                </a:lnTo>
                <a:lnTo>
                  <a:pt x="1553767" y="579120"/>
                </a:lnTo>
                <a:close/>
              </a:path>
              <a:path w="4096384" h="836930">
                <a:moveTo>
                  <a:pt x="1564173" y="570316"/>
                </a:moveTo>
                <a:lnTo>
                  <a:pt x="1563661" y="566420"/>
                </a:lnTo>
                <a:lnTo>
                  <a:pt x="1566340" y="568422"/>
                </a:lnTo>
                <a:lnTo>
                  <a:pt x="1564173" y="570316"/>
                </a:lnTo>
                <a:close/>
              </a:path>
              <a:path w="4096384" h="836930">
                <a:moveTo>
                  <a:pt x="1802084" y="567690"/>
                </a:moveTo>
                <a:lnTo>
                  <a:pt x="1801519" y="567690"/>
                </a:lnTo>
                <a:lnTo>
                  <a:pt x="1802251" y="566897"/>
                </a:lnTo>
                <a:lnTo>
                  <a:pt x="1803195" y="566420"/>
                </a:lnTo>
                <a:lnTo>
                  <a:pt x="1802084" y="567690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794309" y="576580"/>
                </a:lnTo>
                <a:lnTo>
                  <a:pt x="1803195" y="566420"/>
                </a:lnTo>
                <a:lnTo>
                  <a:pt x="1814763" y="566420"/>
                </a:lnTo>
                <a:lnTo>
                  <a:pt x="1815603" y="568960"/>
                </a:lnTo>
                <a:lnTo>
                  <a:pt x="1824532" y="568960"/>
                </a:lnTo>
                <a:lnTo>
                  <a:pt x="1821906" y="571500"/>
                </a:lnTo>
                <a:lnTo>
                  <a:pt x="1809900" y="571500"/>
                </a:lnTo>
                <a:lnTo>
                  <a:pt x="1808224" y="572770"/>
                </a:lnTo>
                <a:lnTo>
                  <a:pt x="1808224" y="575310"/>
                </a:lnTo>
                <a:lnTo>
                  <a:pt x="1836664" y="57531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2133417" y="568960"/>
                </a:moveTo>
                <a:lnTo>
                  <a:pt x="2120007" y="568960"/>
                </a:lnTo>
                <a:lnTo>
                  <a:pt x="2128893" y="567690"/>
                </a:lnTo>
                <a:lnTo>
                  <a:pt x="2127721" y="566420"/>
                </a:lnTo>
                <a:lnTo>
                  <a:pt x="2162922" y="566420"/>
                </a:lnTo>
                <a:lnTo>
                  <a:pt x="2160742" y="567690"/>
                </a:lnTo>
                <a:lnTo>
                  <a:pt x="2136102" y="567690"/>
                </a:lnTo>
                <a:lnTo>
                  <a:pt x="2133417" y="568960"/>
                </a:lnTo>
                <a:close/>
              </a:path>
              <a:path w="4096384" h="836930">
                <a:moveTo>
                  <a:pt x="2440342" y="577850"/>
                </a:moveTo>
                <a:lnTo>
                  <a:pt x="2440416" y="572554"/>
                </a:lnTo>
                <a:lnTo>
                  <a:pt x="2442523" y="566420"/>
                </a:lnTo>
                <a:lnTo>
                  <a:pt x="2440342" y="577850"/>
                </a:lnTo>
                <a:close/>
              </a:path>
              <a:path w="4096384" h="836930">
                <a:moveTo>
                  <a:pt x="2644852" y="574040"/>
                </a:moveTo>
                <a:lnTo>
                  <a:pt x="2641146" y="574040"/>
                </a:lnTo>
                <a:lnTo>
                  <a:pt x="2641146" y="566420"/>
                </a:lnTo>
                <a:lnTo>
                  <a:pt x="2645772" y="571269"/>
                </a:lnTo>
                <a:lnTo>
                  <a:pt x="2645860" y="571500"/>
                </a:lnTo>
                <a:lnTo>
                  <a:pt x="2645991" y="571500"/>
                </a:lnTo>
                <a:lnTo>
                  <a:pt x="2647203" y="572770"/>
                </a:lnTo>
                <a:lnTo>
                  <a:pt x="2644852" y="574040"/>
                </a:lnTo>
                <a:close/>
              </a:path>
              <a:path w="4096384" h="836930">
                <a:moveTo>
                  <a:pt x="2645881" y="571384"/>
                </a:moveTo>
                <a:lnTo>
                  <a:pt x="2641146" y="566420"/>
                </a:lnTo>
                <a:lnTo>
                  <a:pt x="2646793" y="566420"/>
                </a:lnTo>
                <a:lnTo>
                  <a:pt x="2645881" y="571384"/>
                </a:lnTo>
                <a:close/>
              </a:path>
              <a:path w="4096384" h="836930">
                <a:moveTo>
                  <a:pt x="2652422" y="566982"/>
                </a:moveTo>
                <a:lnTo>
                  <a:pt x="2652225" y="566420"/>
                </a:lnTo>
                <a:lnTo>
                  <a:pt x="2652781" y="566735"/>
                </a:lnTo>
                <a:lnTo>
                  <a:pt x="2652422" y="566982"/>
                </a:lnTo>
                <a:close/>
              </a:path>
              <a:path w="4096384" h="836930">
                <a:moveTo>
                  <a:pt x="2660279" y="577850"/>
                </a:moveTo>
                <a:lnTo>
                  <a:pt x="2656239" y="577850"/>
                </a:lnTo>
                <a:lnTo>
                  <a:pt x="2657588" y="575310"/>
                </a:lnTo>
                <a:lnTo>
                  <a:pt x="2663618" y="574040"/>
                </a:lnTo>
                <a:lnTo>
                  <a:pt x="2658930" y="570230"/>
                </a:lnTo>
                <a:lnTo>
                  <a:pt x="2652781" y="566735"/>
                </a:lnTo>
                <a:lnTo>
                  <a:pt x="2653240" y="566420"/>
                </a:lnTo>
                <a:lnTo>
                  <a:pt x="2661935" y="566420"/>
                </a:lnTo>
                <a:lnTo>
                  <a:pt x="2665301" y="572770"/>
                </a:lnTo>
                <a:lnTo>
                  <a:pt x="2682227" y="572770"/>
                </a:lnTo>
                <a:lnTo>
                  <a:pt x="2682454" y="575310"/>
                </a:lnTo>
                <a:lnTo>
                  <a:pt x="2660279" y="575310"/>
                </a:lnTo>
                <a:lnTo>
                  <a:pt x="2660164" y="576101"/>
                </a:lnTo>
                <a:lnTo>
                  <a:pt x="2660279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6586" y="571500"/>
                </a:lnTo>
                <a:lnTo>
                  <a:pt x="2749618" y="571500"/>
                </a:lnTo>
                <a:lnTo>
                  <a:pt x="2754143" y="56642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4143" y="580390"/>
                </a:lnTo>
                <a:lnTo>
                  <a:pt x="2754143" y="566420"/>
                </a:lnTo>
                <a:lnTo>
                  <a:pt x="2755141" y="566420"/>
                </a:lnTo>
                <a:lnTo>
                  <a:pt x="2755041" y="567180"/>
                </a:lnTo>
                <a:lnTo>
                  <a:pt x="2754974" y="571500"/>
                </a:lnTo>
                <a:lnTo>
                  <a:pt x="2761679" y="571500"/>
                </a:lnTo>
                <a:lnTo>
                  <a:pt x="2764003" y="574004"/>
                </a:lnTo>
                <a:lnTo>
                  <a:pt x="2764711" y="575310"/>
                </a:lnTo>
                <a:lnTo>
                  <a:pt x="2782311" y="575310"/>
                </a:lnTo>
                <a:lnTo>
                  <a:pt x="2782311" y="577850"/>
                </a:lnTo>
                <a:lnTo>
                  <a:pt x="2757482" y="577850"/>
                </a:lnTo>
                <a:lnTo>
                  <a:pt x="2755982" y="579120"/>
                </a:lnTo>
                <a:lnTo>
                  <a:pt x="2756140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3103963" y="577850"/>
                </a:moveTo>
                <a:lnTo>
                  <a:pt x="3097932" y="571500"/>
                </a:lnTo>
                <a:lnTo>
                  <a:pt x="3098940" y="571500"/>
                </a:lnTo>
                <a:lnTo>
                  <a:pt x="3102123" y="566420"/>
                </a:lnTo>
                <a:lnTo>
                  <a:pt x="3102797" y="571500"/>
                </a:lnTo>
                <a:lnTo>
                  <a:pt x="3103963" y="57785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03963" y="577850"/>
                </a:lnTo>
                <a:lnTo>
                  <a:pt x="3102797" y="571500"/>
                </a:lnTo>
                <a:lnTo>
                  <a:pt x="3102123" y="566420"/>
                </a:lnTo>
                <a:lnTo>
                  <a:pt x="3105645" y="566420"/>
                </a:lnTo>
                <a:lnTo>
                  <a:pt x="3105445" y="567180"/>
                </a:lnTo>
                <a:lnTo>
                  <a:pt x="3105557" y="567783"/>
                </a:lnTo>
                <a:lnTo>
                  <a:pt x="3112017" y="570230"/>
                </a:lnTo>
                <a:lnTo>
                  <a:pt x="3123429" y="570230"/>
                </a:lnTo>
                <a:lnTo>
                  <a:pt x="3124491" y="571500"/>
                </a:lnTo>
                <a:lnTo>
                  <a:pt x="3115042" y="571500"/>
                </a:lnTo>
                <a:lnTo>
                  <a:pt x="3113542" y="572770"/>
                </a:lnTo>
                <a:lnTo>
                  <a:pt x="3114708" y="575310"/>
                </a:lnTo>
                <a:lnTo>
                  <a:pt x="3127677" y="57531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29800" y="571500"/>
                </a:moveTo>
                <a:lnTo>
                  <a:pt x="3125269" y="571500"/>
                </a:lnTo>
                <a:lnTo>
                  <a:pt x="3129800" y="566420"/>
                </a:lnTo>
                <a:lnTo>
                  <a:pt x="3129800" y="571500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095418" y="588010"/>
                </a:lnTo>
                <a:lnTo>
                  <a:pt x="3092569" y="580390"/>
                </a:lnTo>
                <a:lnTo>
                  <a:pt x="3086879" y="580390"/>
                </a:lnTo>
                <a:lnTo>
                  <a:pt x="3086957" y="579077"/>
                </a:lnTo>
                <a:lnTo>
                  <a:pt x="3084856" y="577850"/>
                </a:lnTo>
                <a:lnTo>
                  <a:pt x="3129800" y="577850"/>
                </a:lnTo>
                <a:lnTo>
                  <a:pt x="3129800" y="566420"/>
                </a:lnTo>
                <a:lnTo>
                  <a:pt x="3133092" y="566420"/>
                </a:lnTo>
                <a:lnTo>
                  <a:pt x="3133256" y="570230"/>
                </a:lnTo>
                <a:lnTo>
                  <a:pt x="3130626" y="570230"/>
                </a:lnTo>
                <a:lnTo>
                  <a:pt x="3130134" y="572770"/>
                </a:lnTo>
                <a:lnTo>
                  <a:pt x="3130783" y="574040"/>
                </a:lnTo>
                <a:lnTo>
                  <a:pt x="3133419" y="574040"/>
                </a:lnTo>
                <a:lnTo>
                  <a:pt x="3133474" y="575310"/>
                </a:lnTo>
                <a:lnTo>
                  <a:pt x="3143206" y="575310"/>
                </a:lnTo>
                <a:lnTo>
                  <a:pt x="3146391" y="576580"/>
                </a:lnTo>
                <a:lnTo>
                  <a:pt x="3133317" y="576580"/>
                </a:lnTo>
                <a:lnTo>
                  <a:pt x="3131509" y="577814"/>
                </a:lnTo>
                <a:lnTo>
                  <a:pt x="3131457" y="579120"/>
                </a:lnTo>
                <a:lnTo>
                  <a:pt x="3096767" y="579120"/>
                </a:lnTo>
                <a:lnTo>
                  <a:pt x="3095021" y="581529"/>
                </a:lnTo>
                <a:lnTo>
                  <a:pt x="3095084" y="582930"/>
                </a:lnTo>
                <a:lnTo>
                  <a:pt x="3133238" y="582930"/>
                </a:lnTo>
                <a:lnTo>
                  <a:pt x="3132092" y="584200"/>
                </a:lnTo>
                <a:lnTo>
                  <a:pt x="3102640" y="584200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48049" y="567690"/>
                </a:moveTo>
                <a:lnTo>
                  <a:pt x="3147375" y="567690"/>
                </a:lnTo>
                <a:lnTo>
                  <a:pt x="3148567" y="566420"/>
                </a:lnTo>
                <a:lnTo>
                  <a:pt x="3148049" y="567690"/>
                </a:lnTo>
                <a:close/>
              </a:path>
              <a:path w="4096384" h="836930">
                <a:moveTo>
                  <a:pt x="3149486" y="577814"/>
                </a:moveTo>
                <a:lnTo>
                  <a:pt x="3140022" y="574040"/>
                </a:lnTo>
                <a:lnTo>
                  <a:pt x="3148049" y="567690"/>
                </a:lnTo>
                <a:lnTo>
                  <a:pt x="3148567" y="566420"/>
                </a:lnTo>
                <a:lnTo>
                  <a:pt x="3153948" y="566420"/>
                </a:lnTo>
                <a:lnTo>
                  <a:pt x="3151075" y="570230"/>
                </a:lnTo>
                <a:lnTo>
                  <a:pt x="3148165" y="571451"/>
                </a:lnTo>
                <a:lnTo>
                  <a:pt x="3148272" y="572426"/>
                </a:lnTo>
                <a:lnTo>
                  <a:pt x="3149441" y="577292"/>
                </a:lnTo>
                <a:lnTo>
                  <a:pt x="3149486" y="577814"/>
                </a:lnTo>
                <a:close/>
              </a:path>
              <a:path w="4096384" h="836930">
                <a:moveTo>
                  <a:pt x="3498932" y="567180"/>
                </a:moveTo>
                <a:lnTo>
                  <a:pt x="3498230" y="566420"/>
                </a:lnTo>
                <a:lnTo>
                  <a:pt x="3499982" y="566420"/>
                </a:lnTo>
                <a:lnTo>
                  <a:pt x="3498932" y="567180"/>
                </a:lnTo>
                <a:close/>
              </a:path>
              <a:path w="4096384" h="836930">
                <a:moveTo>
                  <a:pt x="3567297" y="575310"/>
                </a:moveTo>
                <a:lnTo>
                  <a:pt x="3561934" y="575310"/>
                </a:lnTo>
                <a:lnTo>
                  <a:pt x="3559426" y="574040"/>
                </a:lnTo>
                <a:lnTo>
                  <a:pt x="3558766" y="573062"/>
                </a:lnTo>
                <a:lnTo>
                  <a:pt x="3558654" y="572554"/>
                </a:lnTo>
                <a:lnTo>
                  <a:pt x="3559519" y="570390"/>
                </a:lnTo>
                <a:lnTo>
                  <a:pt x="3559630" y="570174"/>
                </a:lnTo>
                <a:lnTo>
                  <a:pt x="3562766" y="566420"/>
                </a:lnTo>
                <a:lnTo>
                  <a:pt x="3567297" y="575310"/>
                </a:lnTo>
                <a:close/>
              </a:path>
              <a:path w="4096384" h="836930">
                <a:moveTo>
                  <a:pt x="3574187" y="575310"/>
                </a:moveTo>
                <a:lnTo>
                  <a:pt x="3567297" y="575310"/>
                </a:lnTo>
                <a:lnTo>
                  <a:pt x="3562766" y="566420"/>
                </a:lnTo>
                <a:lnTo>
                  <a:pt x="3563257" y="566420"/>
                </a:lnTo>
                <a:lnTo>
                  <a:pt x="3567270" y="569158"/>
                </a:lnTo>
                <a:lnTo>
                  <a:pt x="3572993" y="572770"/>
                </a:lnTo>
                <a:lnTo>
                  <a:pt x="3582881" y="572770"/>
                </a:lnTo>
                <a:lnTo>
                  <a:pt x="3581041" y="574040"/>
                </a:lnTo>
                <a:lnTo>
                  <a:pt x="3577971" y="574040"/>
                </a:lnTo>
                <a:lnTo>
                  <a:pt x="3574187" y="575310"/>
                </a:lnTo>
                <a:close/>
              </a:path>
              <a:path w="4096384" h="836930">
                <a:moveTo>
                  <a:pt x="3693186" y="568960"/>
                </a:moveTo>
                <a:lnTo>
                  <a:pt x="3694843" y="566420"/>
                </a:lnTo>
                <a:lnTo>
                  <a:pt x="3694745" y="567180"/>
                </a:lnTo>
                <a:lnTo>
                  <a:pt x="3693186" y="568960"/>
                </a:lnTo>
                <a:close/>
              </a:path>
              <a:path w="4096384" h="836930">
                <a:moveTo>
                  <a:pt x="3694888" y="567018"/>
                </a:moveTo>
                <a:lnTo>
                  <a:pt x="3694843" y="566420"/>
                </a:lnTo>
                <a:lnTo>
                  <a:pt x="3695412" y="566420"/>
                </a:lnTo>
                <a:lnTo>
                  <a:pt x="3694888" y="567018"/>
                </a:lnTo>
                <a:close/>
              </a:path>
              <a:path w="4096384" h="836930">
                <a:moveTo>
                  <a:pt x="492786" y="567690"/>
                </a:moveTo>
                <a:lnTo>
                  <a:pt x="490687" y="567690"/>
                </a:lnTo>
                <a:lnTo>
                  <a:pt x="493958" y="566644"/>
                </a:lnTo>
                <a:lnTo>
                  <a:pt x="492786" y="567690"/>
                </a:lnTo>
                <a:close/>
              </a:path>
              <a:path w="4096384" h="836930">
                <a:moveTo>
                  <a:pt x="2656239" y="577850"/>
                </a:moveTo>
                <a:lnTo>
                  <a:pt x="2652671" y="567690"/>
                </a:lnTo>
                <a:lnTo>
                  <a:pt x="2652547" y="566897"/>
                </a:lnTo>
                <a:lnTo>
                  <a:pt x="2652781" y="566735"/>
                </a:lnTo>
                <a:lnTo>
                  <a:pt x="2658930" y="570230"/>
                </a:lnTo>
                <a:lnTo>
                  <a:pt x="2663618" y="574040"/>
                </a:lnTo>
                <a:lnTo>
                  <a:pt x="2657588" y="575310"/>
                </a:lnTo>
                <a:lnTo>
                  <a:pt x="2656239" y="577850"/>
                </a:lnTo>
                <a:close/>
              </a:path>
              <a:path w="4096384" h="836930">
                <a:moveTo>
                  <a:pt x="1794309" y="576580"/>
                </a:moveTo>
                <a:lnTo>
                  <a:pt x="1795251" y="574721"/>
                </a:lnTo>
                <a:lnTo>
                  <a:pt x="1796156" y="572770"/>
                </a:lnTo>
                <a:lnTo>
                  <a:pt x="1792646" y="571560"/>
                </a:lnTo>
                <a:lnTo>
                  <a:pt x="1798288" y="568898"/>
                </a:lnTo>
                <a:lnTo>
                  <a:pt x="1802251" y="566897"/>
                </a:lnTo>
                <a:lnTo>
                  <a:pt x="1801519" y="567690"/>
                </a:lnTo>
                <a:lnTo>
                  <a:pt x="1802084" y="567690"/>
                </a:lnTo>
                <a:lnTo>
                  <a:pt x="1794309" y="576580"/>
                </a:lnTo>
                <a:close/>
              </a:path>
              <a:path w="4096384" h="836930">
                <a:moveTo>
                  <a:pt x="2646859" y="581660"/>
                </a:moveTo>
                <a:lnTo>
                  <a:pt x="2639980" y="581660"/>
                </a:lnTo>
                <a:lnTo>
                  <a:pt x="2640164" y="574040"/>
                </a:lnTo>
                <a:lnTo>
                  <a:pt x="2644852" y="574040"/>
                </a:lnTo>
                <a:lnTo>
                  <a:pt x="2647203" y="572770"/>
                </a:lnTo>
                <a:lnTo>
                  <a:pt x="2646049" y="571560"/>
                </a:lnTo>
                <a:lnTo>
                  <a:pt x="2646028" y="571384"/>
                </a:lnTo>
                <a:lnTo>
                  <a:pt x="2652422" y="566982"/>
                </a:lnTo>
                <a:lnTo>
                  <a:pt x="2655793" y="576580"/>
                </a:lnTo>
                <a:lnTo>
                  <a:pt x="2647517" y="576580"/>
                </a:lnTo>
                <a:lnTo>
                  <a:pt x="2648144" y="576762"/>
                </a:lnTo>
                <a:lnTo>
                  <a:pt x="2646859" y="581660"/>
                </a:lnTo>
                <a:close/>
              </a:path>
              <a:path w="4096384" h="836930">
                <a:moveTo>
                  <a:pt x="3695035" y="568960"/>
                </a:moveTo>
                <a:lnTo>
                  <a:pt x="3693186" y="568960"/>
                </a:lnTo>
                <a:lnTo>
                  <a:pt x="3694888" y="567018"/>
                </a:lnTo>
                <a:lnTo>
                  <a:pt x="3695035" y="568960"/>
                </a:lnTo>
                <a:close/>
              </a:path>
              <a:path w="4096384" h="836930">
                <a:moveTo>
                  <a:pt x="1481190" y="567690"/>
                </a:moveTo>
                <a:lnTo>
                  <a:pt x="1478846" y="567690"/>
                </a:lnTo>
                <a:lnTo>
                  <a:pt x="1481272" y="567077"/>
                </a:lnTo>
                <a:lnTo>
                  <a:pt x="1481190" y="567690"/>
                </a:lnTo>
                <a:close/>
              </a:path>
              <a:path w="4096384" h="836930">
                <a:moveTo>
                  <a:pt x="3499402" y="567690"/>
                </a:moveTo>
                <a:lnTo>
                  <a:pt x="3498230" y="567690"/>
                </a:lnTo>
                <a:lnTo>
                  <a:pt x="3498932" y="567180"/>
                </a:lnTo>
                <a:lnTo>
                  <a:pt x="3499402" y="567690"/>
                </a:lnTo>
                <a:close/>
              </a:path>
              <a:path w="4096384" h="836930">
                <a:moveTo>
                  <a:pt x="51508" y="572770"/>
                </a:moveTo>
                <a:lnTo>
                  <a:pt x="51524" y="568939"/>
                </a:lnTo>
                <a:lnTo>
                  <a:pt x="52516" y="567690"/>
                </a:lnTo>
                <a:lnTo>
                  <a:pt x="53525" y="567690"/>
                </a:lnTo>
                <a:lnTo>
                  <a:pt x="54255" y="568797"/>
                </a:lnTo>
                <a:lnTo>
                  <a:pt x="54382" y="569033"/>
                </a:lnTo>
                <a:lnTo>
                  <a:pt x="54616" y="569924"/>
                </a:lnTo>
                <a:lnTo>
                  <a:pt x="54496" y="570390"/>
                </a:lnTo>
                <a:lnTo>
                  <a:pt x="51508" y="572770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1508" y="572770"/>
                </a:lnTo>
                <a:lnTo>
                  <a:pt x="54496" y="570390"/>
                </a:lnTo>
                <a:lnTo>
                  <a:pt x="54616" y="569924"/>
                </a:lnTo>
                <a:lnTo>
                  <a:pt x="54382" y="569033"/>
                </a:lnTo>
                <a:lnTo>
                  <a:pt x="54255" y="568797"/>
                </a:lnTo>
                <a:lnTo>
                  <a:pt x="53525" y="567690"/>
                </a:lnTo>
                <a:lnTo>
                  <a:pt x="57665" y="56769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7271" y="577850"/>
                </a:lnTo>
                <a:lnTo>
                  <a:pt x="98443" y="577850"/>
                </a:lnTo>
                <a:lnTo>
                  <a:pt x="91380" y="570866"/>
                </a:lnTo>
                <a:lnTo>
                  <a:pt x="91055" y="567690"/>
                </a:lnTo>
                <a:lnTo>
                  <a:pt x="94842" y="568960"/>
                </a:lnTo>
                <a:lnTo>
                  <a:pt x="99635" y="572770"/>
                </a:lnTo>
                <a:lnTo>
                  <a:pt x="102136" y="574040"/>
                </a:lnTo>
                <a:lnTo>
                  <a:pt x="105867" y="575128"/>
                </a:lnTo>
                <a:lnTo>
                  <a:pt x="105884" y="575310"/>
                </a:lnTo>
                <a:lnTo>
                  <a:pt x="106490" y="57531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05867" y="575128"/>
                </a:moveTo>
                <a:lnTo>
                  <a:pt x="102136" y="574040"/>
                </a:lnTo>
                <a:lnTo>
                  <a:pt x="99635" y="572770"/>
                </a:lnTo>
                <a:lnTo>
                  <a:pt x="94842" y="568960"/>
                </a:lnTo>
                <a:lnTo>
                  <a:pt x="91055" y="567690"/>
                </a:lnTo>
                <a:lnTo>
                  <a:pt x="103700" y="567690"/>
                </a:lnTo>
                <a:lnTo>
                  <a:pt x="105489" y="568960"/>
                </a:lnTo>
                <a:lnTo>
                  <a:pt x="106512" y="568960"/>
                </a:lnTo>
                <a:lnTo>
                  <a:pt x="105589" y="571340"/>
                </a:lnTo>
                <a:lnTo>
                  <a:pt x="105696" y="573298"/>
                </a:lnTo>
                <a:lnTo>
                  <a:pt x="105867" y="575128"/>
                </a:lnTo>
                <a:close/>
              </a:path>
              <a:path w="4096384" h="836930">
                <a:moveTo>
                  <a:pt x="132472" y="574040"/>
                </a:moveTo>
                <a:lnTo>
                  <a:pt x="124565" y="568422"/>
                </a:lnTo>
                <a:lnTo>
                  <a:pt x="124509" y="568242"/>
                </a:lnTo>
                <a:lnTo>
                  <a:pt x="124766" y="567690"/>
                </a:lnTo>
                <a:lnTo>
                  <a:pt x="132471" y="567690"/>
                </a:lnTo>
                <a:lnTo>
                  <a:pt x="134483" y="570230"/>
                </a:lnTo>
                <a:lnTo>
                  <a:pt x="134149" y="570230"/>
                </a:lnTo>
                <a:lnTo>
                  <a:pt x="132472" y="574040"/>
                </a:lnTo>
                <a:close/>
              </a:path>
              <a:path w="4096384" h="836930">
                <a:moveTo>
                  <a:pt x="196730" y="572770"/>
                </a:moveTo>
                <a:lnTo>
                  <a:pt x="184770" y="572770"/>
                </a:lnTo>
                <a:lnTo>
                  <a:pt x="184102" y="567690"/>
                </a:lnTo>
                <a:lnTo>
                  <a:pt x="187959" y="568960"/>
                </a:lnTo>
                <a:lnTo>
                  <a:pt x="196730" y="572770"/>
                </a:lnTo>
                <a:close/>
              </a:path>
              <a:path w="4096384" h="836930">
                <a:moveTo>
                  <a:pt x="197683" y="585470"/>
                </a:moveTo>
                <a:lnTo>
                  <a:pt x="185111" y="585470"/>
                </a:lnTo>
                <a:lnTo>
                  <a:pt x="189257" y="584200"/>
                </a:lnTo>
                <a:lnTo>
                  <a:pt x="195142" y="579123"/>
                </a:lnTo>
                <a:lnTo>
                  <a:pt x="196730" y="572770"/>
                </a:lnTo>
                <a:lnTo>
                  <a:pt x="187772" y="568898"/>
                </a:lnTo>
                <a:lnTo>
                  <a:pt x="184102" y="567690"/>
                </a:lnTo>
                <a:lnTo>
                  <a:pt x="193826" y="567690"/>
                </a:lnTo>
                <a:lnTo>
                  <a:pt x="195916" y="569158"/>
                </a:lnTo>
                <a:lnTo>
                  <a:pt x="199693" y="571500"/>
                </a:lnTo>
                <a:lnTo>
                  <a:pt x="203161" y="572770"/>
                </a:lnTo>
                <a:lnTo>
                  <a:pt x="208011" y="572770"/>
                </a:lnTo>
                <a:lnTo>
                  <a:pt x="202875" y="579120"/>
                </a:lnTo>
                <a:lnTo>
                  <a:pt x="205729" y="579123"/>
                </a:lnTo>
                <a:lnTo>
                  <a:pt x="207793" y="580390"/>
                </a:lnTo>
                <a:lnTo>
                  <a:pt x="202207" y="580390"/>
                </a:lnTo>
                <a:lnTo>
                  <a:pt x="197683" y="5854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26690" y="571451"/>
                </a:lnTo>
                <a:lnTo>
                  <a:pt x="226807" y="571013"/>
                </a:lnTo>
                <a:lnTo>
                  <a:pt x="226910" y="570164"/>
                </a:lnTo>
                <a:lnTo>
                  <a:pt x="222827" y="567690"/>
                </a:lnTo>
                <a:lnTo>
                  <a:pt x="234390" y="567690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35562" y="572770"/>
                </a:moveTo>
                <a:lnTo>
                  <a:pt x="226009" y="572770"/>
                </a:lnTo>
                <a:lnTo>
                  <a:pt x="234390" y="567690"/>
                </a:lnTo>
                <a:lnTo>
                  <a:pt x="241429" y="567690"/>
                </a:lnTo>
                <a:lnTo>
                  <a:pt x="235562" y="572770"/>
                </a:lnTo>
                <a:close/>
              </a:path>
              <a:path w="4096384" h="836930">
                <a:moveTo>
                  <a:pt x="255840" y="575310"/>
                </a:moveTo>
                <a:lnTo>
                  <a:pt x="256087" y="572160"/>
                </a:lnTo>
                <a:lnTo>
                  <a:pt x="256208" y="571323"/>
                </a:lnTo>
                <a:lnTo>
                  <a:pt x="257631" y="567690"/>
                </a:lnTo>
                <a:lnTo>
                  <a:pt x="258498" y="571384"/>
                </a:lnTo>
                <a:lnTo>
                  <a:pt x="258393" y="571688"/>
                </a:lnTo>
                <a:lnTo>
                  <a:pt x="255840" y="575310"/>
                </a:lnTo>
                <a:close/>
              </a:path>
              <a:path w="4096384" h="836930">
                <a:moveTo>
                  <a:pt x="260038" y="575310"/>
                </a:moveTo>
                <a:lnTo>
                  <a:pt x="255840" y="575310"/>
                </a:lnTo>
                <a:lnTo>
                  <a:pt x="258393" y="571688"/>
                </a:lnTo>
                <a:lnTo>
                  <a:pt x="258498" y="571384"/>
                </a:lnTo>
                <a:lnTo>
                  <a:pt x="257631" y="567690"/>
                </a:lnTo>
                <a:lnTo>
                  <a:pt x="286943" y="567690"/>
                </a:lnTo>
                <a:lnTo>
                  <a:pt x="286858" y="568960"/>
                </a:lnTo>
                <a:lnTo>
                  <a:pt x="280657" y="568960"/>
                </a:lnTo>
                <a:lnTo>
                  <a:pt x="273114" y="574040"/>
                </a:lnTo>
                <a:lnTo>
                  <a:pt x="261544" y="574040"/>
                </a:lnTo>
                <a:lnTo>
                  <a:pt x="260038" y="575310"/>
                </a:lnTo>
                <a:close/>
              </a:path>
              <a:path w="4096384" h="836930">
                <a:moveTo>
                  <a:pt x="354368" y="574040"/>
                </a:moveTo>
                <a:lnTo>
                  <a:pt x="343681" y="574040"/>
                </a:lnTo>
                <a:lnTo>
                  <a:pt x="347367" y="568960"/>
                </a:lnTo>
                <a:lnTo>
                  <a:pt x="347203" y="568960"/>
                </a:lnTo>
                <a:lnTo>
                  <a:pt x="347203" y="567690"/>
                </a:lnTo>
                <a:lnTo>
                  <a:pt x="354550" y="573742"/>
                </a:lnTo>
                <a:lnTo>
                  <a:pt x="354368" y="574040"/>
                </a:lnTo>
                <a:close/>
              </a:path>
              <a:path w="4096384" h="836930">
                <a:moveTo>
                  <a:pt x="354550" y="573742"/>
                </a:moveTo>
                <a:lnTo>
                  <a:pt x="347203" y="567690"/>
                </a:lnTo>
                <a:lnTo>
                  <a:pt x="360784" y="567690"/>
                </a:lnTo>
                <a:lnTo>
                  <a:pt x="360784" y="568960"/>
                </a:lnTo>
                <a:lnTo>
                  <a:pt x="360947" y="568960"/>
                </a:lnTo>
                <a:lnTo>
                  <a:pt x="358600" y="571500"/>
                </a:lnTo>
                <a:lnTo>
                  <a:pt x="355919" y="571500"/>
                </a:lnTo>
                <a:lnTo>
                  <a:pt x="354550" y="573742"/>
                </a:lnTo>
                <a:close/>
              </a:path>
              <a:path w="4096384" h="836930">
                <a:moveTo>
                  <a:pt x="502257" y="571500"/>
                </a:moveTo>
                <a:lnTo>
                  <a:pt x="487334" y="571500"/>
                </a:lnTo>
                <a:lnTo>
                  <a:pt x="495722" y="567690"/>
                </a:lnTo>
                <a:lnTo>
                  <a:pt x="503075" y="567690"/>
                </a:lnTo>
                <a:lnTo>
                  <a:pt x="502257" y="571500"/>
                </a:lnTo>
                <a:close/>
              </a:path>
              <a:path w="4096384" h="836930">
                <a:moveTo>
                  <a:pt x="512315" y="574040"/>
                </a:moveTo>
                <a:lnTo>
                  <a:pt x="509466" y="572770"/>
                </a:lnTo>
                <a:lnTo>
                  <a:pt x="507651" y="570476"/>
                </a:lnTo>
                <a:lnTo>
                  <a:pt x="507536" y="569924"/>
                </a:lnTo>
                <a:lnTo>
                  <a:pt x="507738" y="569158"/>
                </a:lnTo>
                <a:lnTo>
                  <a:pt x="507836" y="568939"/>
                </a:lnTo>
                <a:lnTo>
                  <a:pt x="510638" y="567690"/>
                </a:lnTo>
                <a:lnTo>
                  <a:pt x="512233" y="568898"/>
                </a:lnTo>
                <a:lnTo>
                  <a:pt x="512315" y="574040"/>
                </a:lnTo>
                <a:close/>
              </a:path>
              <a:path w="4096384" h="836930">
                <a:moveTo>
                  <a:pt x="519327" y="574040"/>
                </a:moveTo>
                <a:lnTo>
                  <a:pt x="512315" y="574040"/>
                </a:lnTo>
                <a:lnTo>
                  <a:pt x="512233" y="568898"/>
                </a:lnTo>
                <a:lnTo>
                  <a:pt x="510638" y="567690"/>
                </a:lnTo>
                <a:lnTo>
                  <a:pt x="522806" y="567690"/>
                </a:lnTo>
                <a:lnTo>
                  <a:pt x="521131" y="570174"/>
                </a:lnTo>
                <a:lnTo>
                  <a:pt x="519327" y="574040"/>
                </a:lnTo>
                <a:close/>
              </a:path>
              <a:path w="4096384" h="836930">
                <a:moveTo>
                  <a:pt x="597580" y="567783"/>
                </a:moveTo>
                <a:lnTo>
                  <a:pt x="597722" y="567690"/>
                </a:lnTo>
                <a:lnTo>
                  <a:pt x="597580" y="567783"/>
                </a:lnTo>
                <a:close/>
              </a:path>
              <a:path w="4096384" h="836930">
                <a:moveTo>
                  <a:pt x="611730" y="574040"/>
                </a:moveTo>
                <a:lnTo>
                  <a:pt x="605013" y="574040"/>
                </a:lnTo>
                <a:lnTo>
                  <a:pt x="604846" y="572770"/>
                </a:lnTo>
                <a:lnTo>
                  <a:pt x="604756" y="571451"/>
                </a:lnTo>
                <a:lnTo>
                  <a:pt x="610709" y="567690"/>
                </a:lnTo>
                <a:lnTo>
                  <a:pt x="611709" y="567690"/>
                </a:lnTo>
                <a:lnTo>
                  <a:pt x="611835" y="571340"/>
                </a:lnTo>
                <a:lnTo>
                  <a:pt x="611730" y="574040"/>
                </a:lnTo>
                <a:close/>
              </a:path>
              <a:path w="4096384" h="836930">
                <a:moveTo>
                  <a:pt x="667076" y="579077"/>
                </a:moveTo>
                <a:lnTo>
                  <a:pt x="663542" y="577850"/>
                </a:lnTo>
                <a:lnTo>
                  <a:pt x="664791" y="574167"/>
                </a:lnTo>
                <a:lnTo>
                  <a:pt x="664862" y="574004"/>
                </a:lnTo>
                <a:lnTo>
                  <a:pt x="668677" y="569033"/>
                </a:lnTo>
                <a:lnTo>
                  <a:pt x="672901" y="567690"/>
                </a:lnTo>
                <a:lnTo>
                  <a:pt x="678264" y="567690"/>
                </a:lnTo>
                <a:lnTo>
                  <a:pt x="667076" y="579077"/>
                </a:lnTo>
                <a:close/>
              </a:path>
              <a:path w="4096384" h="836930">
                <a:moveTo>
                  <a:pt x="698405" y="568960"/>
                </a:moveTo>
                <a:lnTo>
                  <a:pt x="696369" y="568960"/>
                </a:lnTo>
                <a:lnTo>
                  <a:pt x="696873" y="567690"/>
                </a:lnTo>
                <a:lnTo>
                  <a:pt x="698405" y="56896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76580"/>
                </a:lnTo>
                <a:lnTo>
                  <a:pt x="696873" y="567690"/>
                </a:lnTo>
                <a:lnTo>
                  <a:pt x="715980" y="567690"/>
                </a:lnTo>
                <a:lnTo>
                  <a:pt x="707598" y="56896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68960"/>
                </a:lnTo>
                <a:lnTo>
                  <a:pt x="715980" y="56769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67439" y="574040"/>
                </a:moveTo>
                <a:lnTo>
                  <a:pt x="765259" y="574040"/>
                </a:lnTo>
                <a:lnTo>
                  <a:pt x="764421" y="572770"/>
                </a:lnTo>
                <a:lnTo>
                  <a:pt x="765023" y="570501"/>
                </a:lnTo>
                <a:lnTo>
                  <a:pt x="765144" y="570123"/>
                </a:lnTo>
                <a:lnTo>
                  <a:pt x="766267" y="567690"/>
                </a:lnTo>
                <a:lnTo>
                  <a:pt x="770458" y="572770"/>
                </a:lnTo>
                <a:lnTo>
                  <a:pt x="767439" y="574040"/>
                </a:lnTo>
                <a:close/>
              </a:path>
              <a:path w="4096384" h="836930">
                <a:moveTo>
                  <a:pt x="776682" y="581660"/>
                </a:moveTo>
                <a:lnTo>
                  <a:pt x="775487" y="581660"/>
                </a:lnTo>
                <a:lnTo>
                  <a:pt x="773773" y="578112"/>
                </a:lnTo>
                <a:lnTo>
                  <a:pt x="773663" y="577814"/>
                </a:lnTo>
                <a:lnTo>
                  <a:pt x="774739" y="575483"/>
                </a:lnTo>
                <a:lnTo>
                  <a:pt x="774784" y="575249"/>
                </a:lnTo>
                <a:lnTo>
                  <a:pt x="774094" y="574040"/>
                </a:lnTo>
                <a:lnTo>
                  <a:pt x="767439" y="574040"/>
                </a:lnTo>
                <a:lnTo>
                  <a:pt x="770458" y="572770"/>
                </a:lnTo>
                <a:lnTo>
                  <a:pt x="766267" y="567690"/>
                </a:lnTo>
                <a:lnTo>
                  <a:pt x="770458" y="567690"/>
                </a:lnTo>
                <a:lnTo>
                  <a:pt x="772809" y="568960"/>
                </a:lnTo>
                <a:lnTo>
                  <a:pt x="781291" y="577292"/>
                </a:lnTo>
                <a:lnTo>
                  <a:pt x="776682" y="581660"/>
                </a:lnTo>
                <a:close/>
              </a:path>
              <a:path w="4096384" h="836930">
                <a:moveTo>
                  <a:pt x="796440" y="574040"/>
                </a:moveTo>
                <a:lnTo>
                  <a:pt x="790913" y="572770"/>
                </a:lnTo>
                <a:lnTo>
                  <a:pt x="785210" y="572770"/>
                </a:lnTo>
                <a:lnTo>
                  <a:pt x="792583" y="567690"/>
                </a:lnTo>
                <a:lnTo>
                  <a:pt x="792265" y="568898"/>
                </a:lnTo>
                <a:lnTo>
                  <a:pt x="792385" y="569124"/>
                </a:lnTo>
                <a:lnTo>
                  <a:pt x="796440" y="574040"/>
                </a:lnTo>
                <a:close/>
              </a:path>
              <a:path w="4096384" h="836930">
                <a:moveTo>
                  <a:pt x="791693" y="593090"/>
                </a:moveTo>
                <a:lnTo>
                  <a:pt x="770962" y="593090"/>
                </a:lnTo>
                <a:lnTo>
                  <a:pt x="774293" y="591820"/>
                </a:lnTo>
                <a:lnTo>
                  <a:pt x="781026" y="585461"/>
                </a:lnTo>
                <a:lnTo>
                  <a:pt x="786989" y="579120"/>
                </a:lnTo>
                <a:lnTo>
                  <a:pt x="788059" y="574040"/>
                </a:lnTo>
                <a:lnTo>
                  <a:pt x="796440" y="574040"/>
                </a:lnTo>
                <a:lnTo>
                  <a:pt x="792385" y="569124"/>
                </a:lnTo>
                <a:lnTo>
                  <a:pt x="792265" y="568898"/>
                </a:lnTo>
                <a:lnTo>
                  <a:pt x="792583" y="567690"/>
                </a:lnTo>
                <a:lnTo>
                  <a:pt x="798116" y="567690"/>
                </a:lnTo>
                <a:lnTo>
                  <a:pt x="798116" y="568960"/>
                </a:lnTo>
                <a:lnTo>
                  <a:pt x="804153" y="568960"/>
                </a:lnTo>
                <a:lnTo>
                  <a:pt x="803819" y="576580"/>
                </a:lnTo>
                <a:lnTo>
                  <a:pt x="799622" y="576580"/>
                </a:lnTo>
                <a:lnTo>
                  <a:pt x="798620" y="577850"/>
                </a:lnTo>
                <a:lnTo>
                  <a:pt x="800630" y="579120"/>
                </a:lnTo>
                <a:lnTo>
                  <a:pt x="823124" y="579120"/>
                </a:lnTo>
                <a:lnTo>
                  <a:pt x="823158" y="580390"/>
                </a:lnTo>
                <a:lnTo>
                  <a:pt x="794805" y="580390"/>
                </a:lnTo>
                <a:lnTo>
                  <a:pt x="791745" y="581660"/>
                </a:lnTo>
                <a:lnTo>
                  <a:pt x="791077" y="581660"/>
                </a:lnTo>
                <a:lnTo>
                  <a:pt x="790573" y="582930"/>
                </a:lnTo>
                <a:lnTo>
                  <a:pt x="790022" y="583977"/>
                </a:lnTo>
                <a:lnTo>
                  <a:pt x="790107" y="584384"/>
                </a:lnTo>
                <a:lnTo>
                  <a:pt x="792691" y="586740"/>
                </a:lnTo>
                <a:lnTo>
                  <a:pt x="808174" y="586740"/>
                </a:lnTo>
                <a:lnTo>
                  <a:pt x="808789" y="588010"/>
                </a:lnTo>
                <a:lnTo>
                  <a:pt x="787391" y="588010"/>
                </a:lnTo>
                <a:lnTo>
                  <a:pt x="785544" y="589280"/>
                </a:lnTo>
                <a:lnTo>
                  <a:pt x="784593" y="590478"/>
                </a:lnTo>
                <a:lnTo>
                  <a:pt x="784706" y="590979"/>
                </a:lnTo>
                <a:lnTo>
                  <a:pt x="785040" y="591820"/>
                </a:lnTo>
                <a:lnTo>
                  <a:pt x="792642" y="591820"/>
                </a:lnTo>
                <a:lnTo>
                  <a:pt x="791693" y="593090"/>
                </a:lnTo>
                <a:close/>
              </a:path>
              <a:path w="4096384" h="836930">
                <a:moveTo>
                  <a:pt x="832984" y="581660"/>
                </a:moveTo>
                <a:lnTo>
                  <a:pt x="822756" y="571500"/>
                </a:lnTo>
                <a:lnTo>
                  <a:pt x="826442" y="571500"/>
                </a:lnTo>
                <a:lnTo>
                  <a:pt x="826169" y="571384"/>
                </a:lnTo>
                <a:lnTo>
                  <a:pt x="828793" y="567690"/>
                </a:lnTo>
                <a:lnTo>
                  <a:pt x="833154" y="574040"/>
                </a:lnTo>
                <a:lnTo>
                  <a:pt x="834823" y="575310"/>
                </a:lnTo>
                <a:lnTo>
                  <a:pt x="840527" y="577850"/>
                </a:lnTo>
                <a:lnTo>
                  <a:pt x="835164" y="580390"/>
                </a:lnTo>
                <a:lnTo>
                  <a:pt x="832984" y="581660"/>
                </a:lnTo>
                <a:close/>
              </a:path>
              <a:path w="4096384" h="836930">
                <a:moveTo>
                  <a:pt x="839170" y="581660"/>
                </a:moveTo>
                <a:lnTo>
                  <a:pt x="832984" y="581660"/>
                </a:lnTo>
                <a:lnTo>
                  <a:pt x="835199" y="580373"/>
                </a:lnTo>
                <a:lnTo>
                  <a:pt x="840340" y="577938"/>
                </a:lnTo>
                <a:lnTo>
                  <a:pt x="834823" y="575310"/>
                </a:lnTo>
                <a:lnTo>
                  <a:pt x="833154" y="574040"/>
                </a:lnTo>
                <a:lnTo>
                  <a:pt x="828793" y="567690"/>
                </a:lnTo>
                <a:lnTo>
                  <a:pt x="833018" y="567690"/>
                </a:lnTo>
                <a:lnTo>
                  <a:pt x="837887" y="571451"/>
                </a:lnTo>
                <a:lnTo>
                  <a:pt x="842317" y="577705"/>
                </a:lnTo>
                <a:lnTo>
                  <a:pt x="842196" y="578112"/>
                </a:lnTo>
                <a:lnTo>
                  <a:pt x="839170" y="581660"/>
                </a:lnTo>
                <a:close/>
              </a:path>
              <a:path w="4096384" h="836930">
                <a:moveTo>
                  <a:pt x="860308" y="576580"/>
                </a:moveTo>
                <a:lnTo>
                  <a:pt x="858127" y="572770"/>
                </a:lnTo>
                <a:lnTo>
                  <a:pt x="857126" y="567690"/>
                </a:lnTo>
                <a:lnTo>
                  <a:pt x="864996" y="567690"/>
                </a:lnTo>
                <a:lnTo>
                  <a:pt x="860308" y="576580"/>
                </a:lnTo>
                <a:close/>
              </a:path>
              <a:path w="4096384" h="836930">
                <a:moveTo>
                  <a:pt x="861814" y="576580"/>
                </a:moveTo>
                <a:lnTo>
                  <a:pt x="860308" y="576580"/>
                </a:lnTo>
                <a:lnTo>
                  <a:pt x="864996" y="567690"/>
                </a:lnTo>
                <a:lnTo>
                  <a:pt x="877738" y="567690"/>
                </a:lnTo>
                <a:lnTo>
                  <a:pt x="866843" y="568960"/>
                </a:lnTo>
                <a:lnTo>
                  <a:pt x="870870" y="571500"/>
                </a:lnTo>
                <a:lnTo>
                  <a:pt x="875122" y="571500"/>
                </a:lnTo>
                <a:lnTo>
                  <a:pt x="875928" y="574040"/>
                </a:lnTo>
                <a:lnTo>
                  <a:pt x="866679" y="574040"/>
                </a:lnTo>
                <a:lnTo>
                  <a:pt x="861814" y="576580"/>
                </a:lnTo>
                <a:close/>
              </a:path>
              <a:path w="4096384" h="836930">
                <a:moveTo>
                  <a:pt x="873718" y="571500"/>
                </a:moveTo>
                <a:lnTo>
                  <a:pt x="870870" y="571500"/>
                </a:lnTo>
                <a:lnTo>
                  <a:pt x="866843" y="568960"/>
                </a:lnTo>
                <a:lnTo>
                  <a:pt x="877738" y="567690"/>
                </a:lnTo>
                <a:lnTo>
                  <a:pt x="875058" y="570230"/>
                </a:lnTo>
                <a:lnTo>
                  <a:pt x="874720" y="570230"/>
                </a:lnTo>
                <a:lnTo>
                  <a:pt x="874683" y="570585"/>
                </a:lnTo>
                <a:lnTo>
                  <a:pt x="873718" y="571500"/>
                </a:lnTo>
                <a:close/>
              </a:path>
              <a:path w="4096384" h="836930">
                <a:moveTo>
                  <a:pt x="947473" y="586740"/>
                </a:moveTo>
                <a:lnTo>
                  <a:pt x="940264" y="586740"/>
                </a:lnTo>
                <a:lnTo>
                  <a:pt x="941140" y="585628"/>
                </a:lnTo>
                <a:lnTo>
                  <a:pt x="941266" y="583557"/>
                </a:lnTo>
                <a:lnTo>
                  <a:pt x="949576" y="578964"/>
                </a:lnTo>
                <a:lnTo>
                  <a:pt x="953510" y="576580"/>
                </a:lnTo>
                <a:lnTo>
                  <a:pt x="944959" y="574040"/>
                </a:lnTo>
                <a:lnTo>
                  <a:pt x="932217" y="574040"/>
                </a:lnTo>
                <a:lnTo>
                  <a:pt x="928393" y="568001"/>
                </a:lnTo>
                <a:lnTo>
                  <a:pt x="928415" y="567807"/>
                </a:lnTo>
                <a:lnTo>
                  <a:pt x="928694" y="567690"/>
                </a:lnTo>
                <a:lnTo>
                  <a:pt x="933559" y="567690"/>
                </a:lnTo>
                <a:lnTo>
                  <a:pt x="934731" y="570230"/>
                </a:lnTo>
                <a:lnTo>
                  <a:pt x="937584" y="570230"/>
                </a:lnTo>
                <a:lnTo>
                  <a:pt x="937082" y="571500"/>
                </a:lnTo>
                <a:lnTo>
                  <a:pt x="943282" y="572770"/>
                </a:lnTo>
                <a:lnTo>
                  <a:pt x="961083" y="572770"/>
                </a:lnTo>
                <a:lnTo>
                  <a:pt x="955180" y="577850"/>
                </a:lnTo>
                <a:lnTo>
                  <a:pt x="963227" y="579120"/>
                </a:lnTo>
                <a:lnTo>
                  <a:pt x="972072" y="579120"/>
                </a:lnTo>
                <a:lnTo>
                  <a:pt x="972449" y="580390"/>
                </a:lnTo>
                <a:lnTo>
                  <a:pt x="954008" y="580390"/>
                </a:lnTo>
                <a:lnTo>
                  <a:pt x="953902" y="581741"/>
                </a:lnTo>
                <a:lnTo>
                  <a:pt x="947473" y="58674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6361" y="567690"/>
                </a:lnTo>
                <a:lnTo>
                  <a:pt x="1019048" y="567690"/>
                </a:lnTo>
                <a:lnTo>
                  <a:pt x="1018373" y="568960"/>
                </a:lnTo>
                <a:lnTo>
                  <a:pt x="991894" y="568960"/>
                </a:lnTo>
                <a:lnTo>
                  <a:pt x="990930" y="570174"/>
                </a:lnTo>
                <a:lnTo>
                  <a:pt x="991056" y="571500"/>
                </a:lnTo>
                <a:lnTo>
                  <a:pt x="991226" y="57277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19218" y="576580"/>
                </a:moveTo>
                <a:lnTo>
                  <a:pt x="1018585" y="570866"/>
                </a:lnTo>
                <a:lnTo>
                  <a:pt x="1018460" y="568797"/>
                </a:lnTo>
                <a:lnTo>
                  <a:pt x="1019048" y="567690"/>
                </a:lnTo>
                <a:lnTo>
                  <a:pt x="1024745" y="567690"/>
                </a:lnTo>
                <a:lnTo>
                  <a:pt x="1019218" y="576580"/>
                </a:lnTo>
                <a:close/>
              </a:path>
              <a:path w="4096384" h="836930">
                <a:moveTo>
                  <a:pt x="1047714" y="574040"/>
                </a:moveTo>
                <a:lnTo>
                  <a:pt x="1046372" y="574040"/>
                </a:lnTo>
                <a:lnTo>
                  <a:pt x="1045155" y="570585"/>
                </a:lnTo>
                <a:lnTo>
                  <a:pt x="1045105" y="570087"/>
                </a:lnTo>
                <a:lnTo>
                  <a:pt x="1046372" y="567690"/>
                </a:lnTo>
                <a:lnTo>
                  <a:pt x="1047714" y="567690"/>
                </a:lnTo>
                <a:lnTo>
                  <a:pt x="1048975" y="570087"/>
                </a:lnTo>
                <a:lnTo>
                  <a:pt x="1048926" y="570585"/>
                </a:lnTo>
                <a:lnTo>
                  <a:pt x="1047714" y="574040"/>
                </a:lnTo>
                <a:close/>
              </a:path>
              <a:path w="4096384" h="836930">
                <a:moveTo>
                  <a:pt x="1066150" y="580390"/>
                </a:moveTo>
                <a:lnTo>
                  <a:pt x="1042345" y="580390"/>
                </a:lnTo>
                <a:lnTo>
                  <a:pt x="1042172" y="580291"/>
                </a:lnTo>
                <a:lnTo>
                  <a:pt x="1042046" y="579077"/>
                </a:lnTo>
                <a:lnTo>
                  <a:pt x="1046202" y="574040"/>
                </a:lnTo>
                <a:lnTo>
                  <a:pt x="1047714" y="574040"/>
                </a:lnTo>
                <a:lnTo>
                  <a:pt x="1048926" y="570585"/>
                </a:lnTo>
                <a:lnTo>
                  <a:pt x="1048975" y="570087"/>
                </a:lnTo>
                <a:lnTo>
                  <a:pt x="1047714" y="567690"/>
                </a:lnTo>
                <a:lnTo>
                  <a:pt x="1062297" y="567690"/>
                </a:lnTo>
                <a:lnTo>
                  <a:pt x="1060702" y="568898"/>
                </a:lnTo>
                <a:lnTo>
                  <a:pt x="1060794" y="569398"/>
                </a:lnTo>
                <a:lnTo>
                  <a:pt x="1061125" y="570230"/>
                </a:lnTo>
                <a:lnTo>
                  <a:pt x="1062297" y="571500"/>
                </a:lnTo>
                <a:lnTo>
                  <a:pt x="1070844" y="571500"/>
                </a:lnTo>
                <a:lnTo>
                  <a:pt x="1071684" y="572770"/>
                </a:lnTo>
                <a:lnTo>
                  <a:pt x="1053241" y="572770"/>
                </a:lnTo>
                <a:lnTo>
                  <a:pt x="1053575" y="575310"/>
                </a:lnTo>
                <a:lnTo>
                  <a:pt x="1053745" y="575310"/>
                </a:lnTo>
                <a:lnTo>
                  <a:pt x="1049725" y="579120"/>
                </a:lnTo>
                <a:lnTo>
                  <a:pt x="1065479" y="579120"/>
                </a:lnTo>
                <a:lnTo>
                  <a:pt x="1066150" y="580390"/>
                </a:lnTo>
                <a:close/>
              </a:path>
              <a:path w="4096384" h="836930">
                <a:moveTo>
                  <a:pt x="1072524" y="574040"/>
                </a:moveTo>
                <a:lnTo>
                  <a:pt x="1070238" y="570585"/>
                </a:lnTo>
                <a:lnTo>
                  <a:pt x="1070130" y="570123"/>
                </a:lnTo>
                <a:lnTo>
                  <a:pt x="1073022" y="567690"/>
                </a:lnTo>
                <a:lnTo>
                  <a:pt x="1075877" y="568960"/>
                </a:lnTo>
                <a:lnTo>
                  <a:pt x="1076715" y="568960"/>
                </a:lnTo>
                <a:lnTo>
                  <a:pt x="1075707" y="571500"/>
                </a:lnTo>
                <a:lnTo>
                  <a:pt x="1072524" y="57404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8960"/>
                </a:lnTo>
                <a:lnTo>
                  <a:pt x="1124822" y="567690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125122" y="567945"/>
                </a:moveTo>
                <a:lnTo>
                  <a:pt x="1124986" y="567690"/>
                </a:lnTo>
                <a:lnTo>
                  <a:pt x="1125156" y="567690"/>
                </a:lnTo>
                <a:lnTo>
                  <a:pt x="1125122" y="567945"/>
                </a:lnTo>
                <a:close/>
              </a:path>
              <a:path w="4096384" h="836930">
                <a:moveTo>
                  <a:pt x="1141971" y="572770"/>
                </a:moveTo>
                <a:lnTo>
                  <a:pt x="1129510" y="572770"/>
                </a:lnTo>
                <a:lnTo>
                  <a:pt x="1130514" y="571688"/>
                </a:lnTo>
                <a:lnTo>
                  <a:pt x="1130629" y="568939"/>
                </a:lnTo>
                <a:lnTo>
                  <a:pt x="1127003" y="567690"/>
                </a:lnTo>
                <a:lnTo>
                  <a:pt x="1136680" y="567690"/>
                </a:lnTo>
                <a:lnTo>
                  <a:pt x="1141971" y="57277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9024" y="570230"/>
                </a:lnTo>
                <a:lnTo>
                  <a:pt x="1195055" y="567690"/>
                </a:lnTo>
                <a:lnTo>
                  <a:pt x="1201092" y="567690"/>
                </a:lnTo>
                <a:lnTo>
                  <a:pt x="1197352" y="571384"/>
                </a:lnTo>
                <a:lnTo>
                  <a:pt x="1197474" y="571861"/>
                </a:lnTo>
                <a:lnTo>
                  <a:pt x="1198073" y="57277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309509" y="580390"/>
                </a:moveTo>
                <a:lnTo>
                  <a:pt x="1285743" y="580390"/>
                </a:lnTo>
                <a:lnTo>
                  <a:pt x="1285703" y="575249"/>
                </a:lnTo>
                <a:lnTo>
                  <a:pt x="1284905" y="574040"/>
                </a:lnTo>
                <a:lnTo>
                  <a:pt x="1198407" y="574040"/>
                </a:lnTo>
                <a:lnTo>
                  <a:pt x="1198073" y="572770"/>
                </a:lnTo>
                <a:lnTo>
                  <a:pt x="1197474" y="571861"/>
                </a:lnTo>
                <a:lnTo>
                  <a:pt x="1197352" y="571384"/>
                </a:lnTo>
                <a:lnTo>
                  <a:pt x="1201092" y="567690"/>
                </a:lnTo>
                <a:lnTo>
                  <a:pt x="1219862" y="567690"/>
                </a:lnTo>
                <a:lnTo>
                  <a:pt x="1218522" y="572770"/>
                </a:lnTo>
                <a:lnTo>
                  <a:pt x="1364023" y="572770"/>
                </a:lnTo>
                <a:lnTo>
                  <a:pt x="1361678" y="575310"/>
                </a:lnTo>
                <a:lnTo>
                  <a:pt x="1313401" y="575310"/>
                </a:lnTo>
                <a:lnTo>
                  <a:pt x="1309509" y="580390"/>
                </a:lnTo>
                <a:close/>
              </a:path>
              <a:path w="4096384" h="836930">
                <a:moveTo>
                  <a:pt x="1438786" y="574040"/>
                </a:moveTo>
                <a:lnTo>
                  <a:pt x="1437274" y="574040"/>
                </a:lnTo>
                <a:lnTo>
                  <a:pt x="1436694" y="573062"/>
                </a:lnTo>
                <a:lnTo>
                  <a:pt x="1436940" y="572770"/>
                </a:lnTo>
                <a:lnTo>
                  <a:pt x="1435768" y="571500"/>
                </a:lnTo>
                <a:lnTo>
                  <a:pt x="1435093" y="567690"/>
                </a:lnTo>
                <a:lnTo>
                  <a:pt x="1440040" y="568939"/>
                </a:lnTo>
                <a:lnTo>
                  <a:pt x="1439932" y="571861"/>
                </a:lnTo>
                <a:lnTo>
                  <a:pt x="1438786" y="574040"/>
                </a:lnTo>
                <a:close/>
              </a:path>
              <a:path w="4096384" h="836930">
                <a:moveTo>
                  <a:pt x="1444777" y="574040"/>
                </a:moveTo>
                <a:lnTo>
                  <a:pt x="1438786" y="574040"/>
                </a:lnTo>
                <a:lnTo>
                  <a:pt x="1439932" y="571861"/>
                </a:lnTo>
                <a:lnTo>
                  <a:pt x="1440040" y="568939"/>
                </a:lnTo>
                <a:lnTo>
                  <a:pt x="1435093" y="567690"/>
                </a:lnTo>
                <a:lnTo>
                  <a:pt x="1448503" y="567690"/>
                </a:lnTo>
                <a:lnTo>
                  <a:pt x="1447311" y="571846"/>
                </a:lnTo>
                <a:lnTo>
                  <a:pt x="1444777" y="574040"/>
                </a:lnTo>
                <a:close/>
              </a:path>
              <a:path w="4096384" h="836930">
                <a:moveTo>
                  <a:pt x="1548077" y="570230"/>
                </a:moveTo>
                <a:lnTo>
                  <a:pt x="1544724" y="570230"/>
                </a:lnTo>
                <a:lnTo>
                  <a:pt x="1544797" y="568898"/>
                </a:lnTo>
                <a:lnTo>
                  <a:pt x="1546237" y="567690"/>
                </a:lnTo>
                <a:lnTo>
                  <a:pt x="1546439" y="567946"/>
                </a:lnTo>
                <a:lnTo>
                  <a:pt x="1546593" y="568422"/>
                </a:lnTo>
                <a:lnTo>
                  <a:pt x="1546734" y="568960"/>
                </a:lnTo>
                <a:lnTo>
                  <a:pt x="1547239" y="568960"/>
                </a:lnTo>
                <a:lnTo>
                  <a:pt x="1548077" y="570230"/>
                </a:lnTo>
                <a:close/>
              </a:path>
              <a:path w="4096384" h="836930">
                <a:moveTo>
                  <a:pt x="1546482" y="568001"/>
                </a:moveTo>
                <a:lnTo>
                  <a:pt x="1546237" y="567690"/>
                </a:lnTo>
                <a:lnTo>
                  <a:pt x="1546400" y="567690"/>
                </a:lnTo>
                <a:lnTo>
                  <a:pt x="1546482" y="568001"/>
                </a:lnTo>
                <a:close/>
              </a:path>
              <a:path w="4096384" h="836930">
                <a:moveTo>
                  <a:pt x="1608415" y="574040"/>
                </a:moveTo>
                <a:lnTo>
                  <a:pt x="1606739" y="574040"/>
                </a:lnTo>
                <a:lnTo>
                  <a:pt x="1604411" y="571688"/>
                </a:lnTo>
                <a:lnTo>
                  <a:pt x="1604316" y="571384"/>
                </a:lnTo>
                <a:lnTo>
                  <a:pt x="1607237" y="567690"/>
                </a:lnTo>
                <a:lnTo>
                  <a:pt x="1608818" y="571269"/>
                </a:lnTo>
                <a:lnTo>
                  <a:pt x="1608944" y="571688"/>
                </a:lnTo>
                <a:lnTo>
                  <a:pt x="1609083" y="572770"/>
                </a:lnTo>
                <a:lnTo>
                  <a:pt x="1608415" y="574040"/>
                </a:lnTo>
                <a:close/>
              </a:path>
              <a:path w="4096384" h="836930">
                <a:moveTo>
                  <a:pt x="1616386" y="574040"/>
                </a:moveTo>
                <a:lnTo>
                  <a:pt x="1608415" y="574040"/>
                </a:lnTo>
                <a:lnTo>
                  <a:pt x="1608929" y="573062"/>
                </a:lnTo>
                <a:lnTo>
                  <a:pt x="1609056" y="572554"/>
                </a:lnTo>
                <a:lnTo>
                  <a:pt x="1608944" y="571688"/>
                </a:lnTo>
                <a:lnTo>
                  <a:pt x="1608818" y="571269"/>
                </a:lnTo>
                <a:lnTo>
                  <a:pt x="1607237" y="567690"/>
                </a:lnTo>
                <a:lnTo>
                  <a:pt x="1613924" y="567690"/>
                </a:lnTo>
                <a:lnTo>
                  <a:pt x="1615812" y="572770"/>
                </a:lnTo>
                <a:lnTo>
                  <a:pt x="1616386" y="574040"/>
                </a:lnTo>
                <a:close/>
              </a:path>
              <a:path w="4096384" h="836930">
                <a:moveTo>
                  <a:pt x="1718040" y="576580"/>
                </a:moveTo>
                <a:lnTo>
                  <a:pt x="1714951" y="575347"/>
                </a:lnTo>
                <a:lnTo>
                  <a:pt x="1714183" y="574040"/>
                </a:lnTo>
                <a:lnTo>
                  <a:pt x="1713345" y="574040"/>
                </a:lnTo>
                <a:lnTo>
                  <a:pt x="1712677" y="572770"/>
                </a:lnTo>
                <a:lnTo>
                  <a:pt x="1717876" y="567690"/>
                </a:lnTo>
                <a:lnTo>
                  <a:pt x="1718040" y="576580"/>
                </a:lnTo>
                <a:close/>
              </a:path>
              <a:path w="4096384" h="836930">
                <a:moveTo>
                  <a:pt x="1719552" y="576580"/>
                </a:moveTo>
                <a:lnTo>
                  <a:pt x="1718040" y="576580"/>
                </a:lnTo>
                <a:lnTo>
                  <a:pt x="1717876" y="567690"/>
                </a:lnTo>
                <a:lnTo>
                  <a:pt x="1721229" y="567690"/>
                </a:lnTo>
                <a:lnTo>
                  <a:pt x="1721229" y="568960"/>
                </a:lnTo>
                <a:lnTo>
                  <a:pt x="1743878" y="568960"/>
                </a:lnTo>
                <a:lnTo>
                  <a:pt x="1743144" y="570230"/>
                </a:lnTo>
                <a:lnTo>
                  <a:pt x="1740335" y="570230"/>
                </a:lnTo>
                <a:lnTo>
                  <a:pt x="1739916" y="571500"/>
                </a:lnTo>
                <a:lnTo>
                  <a:pt x="1729269" y="571500"/>
                </a:lnTo>
                <a:lnTo>
                  <a:pt x="1724581" y="572770"/>
                </a:lnTo>
                <a:lnTo>
                  <a:pt x="1733801" y="574040"/>
                </a:lnTo>
                <a:lnTo>
                  <a:pt x="1719552" y="574040"/>
                </a:lnTo>
                <a:lnTo>
                  <a:pt x="1719552" y="57658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63710" y="588010"/>
                </a:lnTo>
                <a:lnTo>
                  <a:pt x="1865884" y="586740"/>
                </a:lnTo>
                <a:lnTo>
                  <a:pt x="1866214" y="585461"/>
                </a:lnTo>
                <a:lnTo>
                  <a:pt x="1864712" y="584200"/>
                </a:lnTo>
                <a:lnTo>
                  <a:pt x="1761622" y="584200"/>
                </a:lnTo>
                <a:lnTo>
                  <a:pt x="1764614" y="579433"/>
                </a:lnTo>
                <a:lnTo>
                  <a:pt x="1764720" y="578440"/>
                </a:lnTo>
                <a:lnTo>
                  <a:pt x="1764603" y="577705"/>
                </a:lnTo>
                <a:lnTo>
                  <a:pt x="1763973" y="575310"/>
                </a:lnTo>
                <a:lnTo>
                  <a:pt x="1763803" y="575310"/>
                </a:lnTo>
                <a:lnTo>
                  <a:pt x="1768328" y="574040"/>
                </a:lnTo>
                <a:lnTo>
                  <a:pt x="1775707" y="574040"/>
                </a:lnTo>
                <a:lnTo>
                  <a:pt x="1768328" y="568960"/>
                </a:lnTo>
                <a:lnTo>
                  <a:pt x="1795482" y="568960"/>
                </a:lnTo>
                <a:lnTo>
                  <a:pt x="1798841" y="567690"/>
                </a:lnTo>
                <a:lnTo>
                  <a:pt x="1800681" y="567690"/>
                </a:lnTo>
                <a:lnTo>
                  <a:pt x="1798166" y="568960"/>
                </a:lnTo>
                <a:lnTo>
                  <a:pt x="1792470" y="571500"/>
                </a:lnTo>
                <a:lnTo>
                  <a:pt x="1781070" y="571500"/>
                </a:lnTo>
                <a:lnTo>
                  <a:pt x="1780510" y="572554"/>
                </a:lnTo>
                <a:lnTo>
                  <a:pt x="1780588" y="574167"/>
                </a:lnTo>
                <a:lnTo>
                  <a:pt x="1781015" y="576580"/>
                </a:lnTo>
                <a:lnTo>
                  <a:pt x="1777043" y="576580"/>
                </a:lnTo>
                <a:lnTo>
                  <a:pt x="1774242" y="579077"/>
                </a:lnTo>
                <a:lnTo>
                  <a:pt x="1776041" y="580390"/>
                </a:lnTo>
                <a:lnTo>
                  <a:pt x="1777717" y="581660"/>
                </a:lnTo>
                <a:lnTo>
                  <a:pt x="1813501" y="581660"/>
                </a:lnTo>
                <a:lnTo>
                  <a:pt x="1813082" y="582930"/>
                </a:lnTo>
                <a:lnTo>
                  <a:pt x="1866722" y="582930"/>
                </a:lnTo>
                <a:lnTo>
                  <a:pt x="1870415" y="585470"/>
                </a:lnTo>
                <a:lnTo>
                  <a:pt x="1873264" y="585470"/>
                </a:lnTo>
                <a:lnTo>
                  <a:pt x="1872930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5767" y="568960"/>
                </a:lnTo>
                <a:lnTo>
                  <a:pt x="181643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6435" y="567690"/>
                </a:lnTo>
                <a:lnTo>
                  <a:pt x="182152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49697" y="568960"/>
                </a:lnTo>
                <a:lnTo>
                  <a:pt x="1950535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50535" y="567690"/>
                </a:lnTo>
                <a:lnTo>
                  <a:pt x="1956127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122692" y="574040"/>
                </a:lnTo>
                <a:lnTo>
                  <a:pt x="2136102" y="567690"/>
                </a:lnTo>
                <a:lnTo>
                  <a:pt x="2133921" y="57277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150348" y="580390"/>
                </a:moveTo>
                <a:lnTo>
                  <a:pt x="2139284" y="580390"/>
                </a:lnTo>
                <a:lnTo>
                  <a:pt x="2141131" y="576580"/>
                </a:lnTo>
                <a:lnTo>
                  <a:pt x="2135932" y="576580"/>
                </a:lnTo>
                <a:lnTo>
                  <a:pt x="2134076" y="573062"/>
                </a:lnTo>
                <a:lnTo>
                  <a:pt x="2134014" y="572554"/>
                </a:lnTo>
                <a:lnTo>
                  <a:pt x="2136102" y="567690"/>
                </a:lnTo>
                <a:lnTo>
                  <a:pt x="2160742" y="567690"/>
                </a:lnTo>
                <a:lnTo>
                  <a:pt x="2164513" y="570230"/>
                </a:lnTo>
                <a:lnTo>
                  <a:pt x="2157723" y="570230"/>
                </a:lnTo>
                <a:lnTo>
                  <a:pt x="2153369" y="575310"/>
                </a:lnTo>
                <a:lnTo>
                  <a:pt x="2162250" y="575310"/>
                </a:lnTo>
                <a:lnTo>
                  <a:pt x="2163591" y="577850"/>
                </a:lnTo>
                <a:lnTo>
                  <a:pt x="2149008" y="577850"/>
                </a:lnTo>
                <a:lnTo>
                  <a:pt x="2150348" y="580390"/>
                </a:lnTo>
                <a:close/>
              </a:path>
              <a:path w="4096384" h="836930">
                <a:moveTo>
                  <a:pt x="2518622" y="579120"/>
                </a:moveTo>
                <a:lnTo>
                  <a:pt x="2519630" y="572770"/>
                </a:lnTo>
                <a:lnTo>
                  <a:pt x="2520305" y="567690"/>
                </a:lnTo>
                <a:lnTo>
                  <a:pt x="2522970" y="572770"/>
                </a:lnTo>
                <a:lnTo>
                  <a:pt x="2525170" y="572770"/>
                </a:lnTo>
                <a:lnTo>
                  <a:pt x="2518622" y="579120"/>
                </a:lnTo>
                <a:close/>
              </a:path>
              <a:path w="4096384" h="836930">
                <a:moveTo>
                  <a:pt x="3319370" y="584200"/>
                </a:moveTo>
                <a:lnTo>
                  <a:pt x="3303791" y="584200"/>
                </a:lnTo>
                <a:lnTo>
                  <a:pt x="3303443" y="583601"/>
                </a:lnTo>
                <a:lnTo>
                  <a:pt x="3303346" y="583334"/>
                </a:lnTo>
                <a:lnTo>
                  <a:pt x="3307130" y="580390"/>
                </a:lnTo>
                <a:lnTo>
                  <a:pt x="3307798" y="575310"/>
                </a:lnTo>
                <a:lnTo>
                  <a:pt x="3302625" y="575310"/>
                </a:lnTo>
                <a:lnTo>
                  <a:pt x="3302442" y="574040"/>
                </a:lnTo>
                <a:lnTo>
                  <a:pt x="3302108" y="572770"/>
                </a:lnTo>
                <a:lnTo>
                  <a:pt x="3295737" y="567690"/>
                </a:lnTo>
                <a:lnTo>
                  <a:pt x="3296665" y="567945"/>
                </a:lnTo>
                <a:lnTo>
                  <a:pt x="3297577" y="568960"/>
                </a:lnTo>
                <a:lnTo>
                  <a:pt x="3300343" y="568960"/>
                </a:lnTo>
                <a:lnTo>
                  <a:pt x="3304950" y="570230"/>
                </a:lnTo>
                <a:lnTo>
                  <a:pt x="3305807" y="570230"/>
                </a:lnTo>
                <a:lnTo>
                  <a:pt x="3308225" y="575128"/>
                </a:lnTo>
                <a:lnTo>
                  <a:pt x="3308374" y="575361"/>
                </a:lnTo>
                <a:lnTo>
                  <a:pt x="3312670" y="579120"/>
                </a:lnTo>
                <a:lnTo>
                  <a:pt x="3316356" y="579120"/>
                </a:lnTo>
                <a:lnTo>
                  <a:pt x="3317746" y="581741"/>
                </a:lnTo>
                <a:lnTo>
                  <a:pt x="3319370" y="584200"/>
                </a:lnTo>
                <a:close/>
              </a:path>
              <a:path w="4096384" h="836930">
                <a:moveTo>
                  <a:pt x="3296668" y="567946"/>
                </a:moveTo>
                <a:lnTo>
                  <a:pt x="3295737" y="567690"/>
                </a:lnTo>
                <a:lnTo>
                  <a:pt x="3296437" y="567690"/>
                </a:lnTo>
                <a:lnTo>
                  <a:pt x="3296668" y="567946"/>
                </a:lnTo>
                <a:close/>
              </a:path>
              <a:path w="4096384" h="836930">
                <a:moveTo>
                  <a:pt x="3342181" y="574040"/>
                </a:moveTo>
                <a:lnTo>
                  <a:pt x="3340157" y="574040"/>
                </a:lnTo>
                <a:lnTo>
                  <a:pt x="3339149" y="572770"/>
                </a:lnTo>
                <a:lnTo>
                  <a:pt x="3339280" y="571861"/>
                </a:lnTo>
                <a:lnTo>
                  <a:pt x="3339402" y="571323"/>
                </a:lnTo>
                <a:lnTo>
                  <a:pt x="3340832" y="567690"/>
                </a:lnTo>
                <a:lnTo>
                  <a:pt x="3345707" y="572160"/>
                </a:lnTo>
                <a:lnTo>
                  <a:pt x="3344629" y="573298"/>
                </a:lnTo>
                <a:lnTo>
                  <a:pt x="3342181" y="574040"/>
                </a:lnTo>
                <a:close/>
              </a:path>
              <a:path w="4096384" h="836930">
                <a:moveTo>
                  <a:pt x="3345707" y="572160"/>
                </a:moveTo>
                <a:lnTo>
                  <a:pt x="3340832" y="567690"/>
                </a:lnTo>
                <a:lnTo>
                  <a:pt x="3349770" y="567690"/>
                </a:lnTo>
                <a:lnTo>
                  <a:pt x="3350719" y="570230"/>
                </a:lnTo>
                <a:lnTo>
                  <a:pt x="3347537" y="570230"/>
                </a:lnTo>
                <a:lnTo>
                  <a:pt x="3345707" y="5721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88441" y="568960"/>
                </a:lnTo>
                <a:lnTo>
                  <a:pt x="3393464" y="567690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93464" y="567690"/>
                </a:lnTo>
                <a:lnTo>
                  <a:pt x="3394132" y="567690"/>
                </a:lnTo>
                <a:lnTo>
                  <a:pt x="3394121" y="567855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4200" y="567807"/>
                </a:moveTo>
                <a:close/>
              </a:path>
              <a:path w="4096384" h="836930">
                <a:moveTo>
                  <a:pt x="3394290" y="567753"/>
                </a:moveTo>
                <a:lnTo>
                  <a:pt x="3394132" y="567690"/>
                </a:lnTo>
                <a:lnTo>
                  <a:pt x="3394394" y="567690"/>
                </a:lnTo>
                <a:close/>
              </a:path>
              <a:path w="4096384" h="836930">
                <a:moveTo>
                  <a:pt x="3906566" y="578791"/>
                </a:moveTo>
                <a:lnTo>
                  <a:pt x="3906508" y="578523"/>
                </a:lnTo>
                <a:lnTo>
                  <a:pt x="3909089" y="572770"/>
                </a:lnTo>
                <a:lnTo>
                  <a:pt x="3912088" y="567690"/>
                </a:lnTo>
                <a:lnTo>
                  <a:pt x="3912803" y="574040"/>
                </a:lnTo>
                <a:lnTo>
                  <a:pt x="3911263" y="574040"/>
                </a:lnTo>
                <a:lnTo>
                  <a:pt x="3906566" y="578791"/>
                </a:lnTo>
                <a:close/>
              </a:path>
              <a:path w="4096384" h="836930">
                <a:moveTo>
                  <a:pt x="4004636" y="570230"/>
                </a:moveTo>
                <a:lnTo>
                  <a:pt x="4005325" y="569033"/>
                </a:lnTo>
                <a:lnTo>
                  <a:pt x="4007824" y="567690"/>
                </a:lnTo>
                <a:lnTo>
                  <a:pt x="4008230" y="568797"/>
                </a:lnTo>
                <a:lnTo>
                  <a:pt x="4004636" y="570230"/>
                </a:lnTo>
                <a:close/>
              </a:path>
              <a:path w="4096384" h="836930">
                <a:moveTo>
                  <a:pt x="4008230" y="568797"/>
                </a:moveTo>
                <a:lnTo>
                  <a:pt x="4007824" y="567690"/>
                </a:lnTo>
                <a:lnTo>
                  <a:pt x="4011007" y="567690"/>
                </a:lnTo>
                <a:lnTo>
                  <a:pt x="4008230" y="568797"/>
                </a:lnTo>
                <a:close/>
              </a:path>
              <a:path w="4096384" h="836930">
                <a:moveTo>
                  <a:pt x="4013285" y="581660"/>
                </a:moveTo>
                <a:lnTo>
                  <a:pt x="4010149" y="581660"/>
                </a:lnTo>
                <a:lnTo>
                  <a:pt x="4009863" y="581529"/>
                </a:lnTo>
                <a:lnTo>
                  <a:pt x="4013543" y="579201"/>
                </a:lnTo>
                <a:lnTo>
                  <a:pt x="4013564" y="578964"/>
                </a:lnTo>
                <a:lnTo>
                  <a:pt x="4010149" y="574040"/>
                </a:lnTo>
                <a:lnTo>
                  <a:pt x="4008230" y="568797"/>
                </a:lnTo>
                <a:lnTo>
                  <a:pt x="4011007" y="567690"/>
                </a:lnTo>
                <a:lnTo>
                  <a:pt x="4016854" y="567690"/>
                </a:lnTo>
                <a:lnTo>
                  <a:pt x="4015355" y="579120"/>
                </a:lnTo>
                <a:lnTo>
                  <a:pt x="4024071" y="579120"/>
                </a:lnTo>
                <a:lnTo>
                  <a:pt x="4022901" y="580390"/>
                </a:lnTo>
                <a:lnTo>
                  <a:pt x="4012663" y="580390"/>
                </a:lnTo>
                <a:lnTo>
                  <a:pt x="4013285" y="581660"/>
                </a:lnTo>
                <a:close/>
              </a:path>
              <a:path w="4096384" h="836930">
                <a:moveTo>
                  <a:pt x="4015355" y="579120"/>
                </a:moveTo>
                <a:lnTo>
                  <a:pt x="4016854" y="567690"/>
                </a:lnTo>
                <a:lnTo>
                  <a:pt x="4020043" y="572770"/>
                </a:lnTo>
                <a:lnTo>
                  <a:pt x="4021568" y="572770"/>
                </a:lnTo>
                <a:lnTo>
                  <a:pt x="4015355" y="579120"/>
                </a:lnTo>
                <a:close/>
              </a:path>
              <a:path w="4096384" h="836930">
                <a:moveTo>
                  <a:pt x="4074799" y="580390"/>
                </a:moveTo>
                <a:lnTo>
                  <a:pt x="4069329" y="574040"/>
                </a:lnTo>
                <a:lnTo>
                  <a:pt x="4067495" y="567690"/>
                </a:lnTo>
                <a:lnTo>
                  <a:pt x="4073432" y="570230"/>
                </a:lnTo>
                <a:lnTo>
                  <a:pt x="4073185" y="570230"/>
                </a:lnTo>
                <a:lnTo>
                  <a:pt x="4076756" y="575361"/>
                </a:lnTo>
                <a:lnTo>
                  <a:pt x="4079818" y="578673"/>
                </a:lnTo>
                <a:lnTo>
                  <a:pt x="4074799" y="58039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343737" y="570230"/>
                </a:lnTo>
                <a:lnTo>
                  <a:pt x="1342401" y="570230"/>
                </a:lnTo>
                <a:lnTo>
                  <a:pt x="1342466" y="568898"/>
                </a:lnTo>
                <a:lnTo>
                  <a:pt x="1343693" y="567732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3399297" y="576512"/>
                </a:moveTo>
                <a:lnTo>
                  <a:pt x="3394314" y="568001"/>
                </a:lnTo>
                <a:lnTo>
                  <a:pt x="3394290" y="567753"/>
                </a:lnTo>
                <a:lnTo>
                  <a:pt x="3401440" y="570585"/>
                </a:lnTo>
                <a:lnTo>
                  <a:pt x="3407208" y="572770"/>
                </a:lnTo>
                <a:lnTo>
                  <a:pt x="3399297" y="576512"/>
                </a:lnTo>
                <a:close/>
              </a:path>
              <a:path w="4096384" h="836930">
                <a:moveTo>
                  <a:pt x="598978" y="568960"/>
                </a:moveTo>
                <a:lnTo>
                  <a:pt x="595793" y="568960"/>
                </a:lnTo>
                <a:lnTo>
                  <a:pt x="597580" y="567783"/>
                </a:lnTo>
                <a:lnTo>
                  <a:pt x="598978" y="568960"/>
                </a:lnTo>
                <a:close/>
              </a:path>
              <a:path w="4096384" h="836930">
                <a:moveTo>
                  <a:pt x="3394875" y="568960"/>
                </a:moveTo>
                <a:lnTo>
                  <a:pt x="3392298" y="568960"/>
                </a:lnTo>
                <a:lnTo>
                  <a:pt x="3394200" y="567807"/>
                </a:lnTo>
                <a:lnTo>
                  <a:pt x="3394875" y="568960"/>
                </a:lnTo>
                <a:close/>
              </a:path>
              <a:path w="4096384" h="836930">
                <a:moveTo>
                  <a:pt x="921005" y="571812"/>
                </a:moveTo>
                <a:lnTo>
                  <a:pt x="919645" y="571500"/>
                </a:lnTo>
                <a:lnTo>
                  <a:pt x="928301" y="567855"/>
                </a:lnTo>
                <a:lnTo>
                  <a:pt x="930608" y="571500"/>
                </a:lnTo>
                <a:lnTo>
                  <a:pt x="921321" y="571500"/>
                </a:lnTo>
                <a:lnTo>
                  <a:pt x="921005" y="571812"/>
                </a:lnTo>
                <a:close/>
              </a:path>
              <a:path w="4096384" h="836930">
                <a:moveTo>
                  <a:pt x="1125660" y="568960"/>
                </a:moveTo>
                <a:lnTo>
                  <a:pt x="1124986" y="568960"/>
                </a:lnTo>
                <a:lnTo>
                  <a:pt x="1125122" y="567945"/>
                </a:lnTo>
                <a:lnTo>
                  <a:pt x="1125660" y="568960"/>
                </a:lnTo>
                <a:close/>
              </a:path>
              <a:path w="4096384" h="836930">
                <a:moveTo>
                  <a:pt x="3297577" y="568960"/>
                </a:moveTo>
                <a:lnTo>
                  <a:pt x="3296668" y="567946"/>
                </a:lnTo>
                <a:lnTo>
                  <a:pt x="3298122" y="568347"/>
                </a:lnTo>
                <a:lnTo>
                  <a:pt x="3297577" y="568960"/>
                </a:lnTo>
                <a:close/>
              </a:path>
              <a:path w="4096384" h="836930">
                <a:moveTo>
                  <a:pt x="1547239" y="568960"/>
                </a:moveTo>
                <a:lnTo>
                  <a:pt x="1546734" y="568960"/>
                </a:lnTo>
                <a:lnTo>
                  <a:pt x="1546482" y="568001"/>
                </a:lnTo>
                <a:lnTo>
                  <a:pt x="1547239" y="568960"/>
                </a:lnTo>
                <a:close/>
              </a:path>
              <a:path w="4096384" h="836930">
                <a:moveTo>
                  <a:pt x="3320151" y="568960"/>
                </a:moveTo>
                <a:lnTo>
                  <a:pt x="3318877" y="568960"/>
                </a:lnTo>
                <a:lnTo>
                  <a:pt x="3319618" y="568242"/>
                </a:lnTo>
                <a:lnTo>
                  <a:pt x="3320151" y="568960"/>
                </a:lnTo>
                <a:close/>
              </a:path>
              <a:path w="4096384" h="836930">
                <a:moveTo>
                  <a:pt x="125433" y="572770"/>
                </a:moveTo>
                <a:lnTo>
                  <a:pt x="121462" y="572770"/>
                </a:lnTo>
                <a:lnTo>
                  <a:pt x="123423" y="571500"/>
                </a:lnTo>
                <a:lnTo>
                  <a:pt x="123541" y="570585"/>
                </a:lnTo>
                <a:lnTo>
                  <a:pt x="123636" y="570123"/>
                </a:lnTo>
                <a:lnTo>
                  <a:pt x="124460" y="568347"/>
                </a:lnTo>
                <a:lnTo>
                  <a:pt x="127110" y="570230"/>
                </a:lnTo>
                <a:lnTo>
                  <a:pt x="125433" y="570230"/>
                </a:lnTo>
                <a:lnTo>
                  <a:pt x="125433" y="572770"/>
                </a:lnTo>
                <a:close/>
              </a:path>
              <a:path w="4096384" h="836930">
                <a:moveTo>
                  <a:pt x="3300343" y="568960"/>
                </a:moveTo>
                <a:lnTo>
                  <a:pt x="3297577" y="568960"/>
                </a:lnTo>
                <a:lnTo>
                  <a:pt x="3298200" y="568369"/>
                </a:lnTo>
                <a:lnTo>
                  <a:pt x="3300343" y="568960"/>
                </a:lnTo>
                <a:close/>
              </a:path>
              <a:path w="4096384" h="836930">
                <a:moveTo>
                  <a:pt x="1576396" y="585470"/>
                </a:moveTo>
                <a:lnTo>
                  <a:pt x="1564833" y="574040"/>
                </a:lnTo>
                <a:lnTo>
                  <a:pt x="1564397" y="571846"/>
                </a:lnTo>
                <a:lnTo>
                  <a:pt x="1564272" y="570230"/>
                </a:lnTo>
                <a:lnTo>
                  <a:pt x="1566340" y="568422"/>
                </a:lnTo>
                <a:lnTo>
                  <a:pt x="1569090" y="570476"/>
                </a:lnTo>
                <a:lnTo>
                  <a:pt x="1569023" y="572770"/>
                </a:lnTo>
                <a:lnTo>
                  <a:pt x="1572159" y="572770"/>
                </a:lnTo>
                <a:lnTo>
                  <a:pt x="1575441" y="575222"/>
                </a:lnTo>
                <a:lnTo>
                  <a:pt x="1575563" y="575361"/>
                </a:lnTo>
                <a:lnTo>
                  <a:pt x="1575813" y="578166"/>
                </a:lnTo>
                <a:lnTo>
                  <a:pt x="1574386" y="579120"/>
                </a:lnTo>
                <a:lnTo>
                  <a:pt x="1575899" y="579120"/>
                </a:lnTo>
                <a:lnTo>
                  <a:pt x="1576396" y="585470"/>
                </a:lnTo>
                <a:close/>
              </a:path>
              <a:path w="4096384" h="836930">
                <a:moveTo>
                  <a:pt x="4008754" y="570230"/>
                </a:moveTo>
                <a:lnTo>
                  <a:pt x="4004636" y="570230"/>
                </a:lnTo>
                <a:lnTo>
                  <a:pt x="4008230" y="568797"/>
                </a:lnTo>
                <a:lnTo>
                  <a:pt x="4008754" y="570230"/>
                </a:lnTo>
                <a:close/>
              </a:path>
              <a:path w="4096384" h="836930">
                <a:moveTo>
                  <a:pt x="481187" y="572770"/>
                </a:moveTo>
                <a:lnTo>
                  <a:pt x="468262" y="572770"/>
                </a:lnTo>
                <a:lnTo>
                  <a:pt x="473427" y="571500"/>
                </a:lnTo>
                <a:lnTo>
                  <a:pt x="479457" y="568960"/>
                </a:lnTo>
                <a:lnTo>
                  <a:pt x="480119" y="571451"/>
                </a:lnTo>
                <a:lnTo>
                  <a:pt x="481187" y="572770"/>
                </a:lnTo>
                <a:close/>
              </a:path>
              <a:path w="4096384" h="836930">
                <a:moveTo>
                  <a:pt x="16647" y="580390"/>
                </a:moveTo>
                <a:lnTo>
                  <a:pt x="13871" y="574721"/>
                </a:lnTo>
                <a:lnTo>
                  <a:pt x="12031" y="570585"/>
                </a:lnTo>
                <a:lnTo>
                  <a:pt x="11913" y="570174"/>
                </a:lnTo>
                <a:lnTo>
                  <a:pt x="12790" y="568960"/>
                </a:lnTo>
                <a:lnTo>
                  <a:pt x="16347" y="570230"/>
                </a:lnTo>
                <a:lnTo>
                  <a:pt x="22010" y="571500"/>
                </a:lnTo>
                <a:lnTo>
                  <a:pt x="26030" y="574040"/>
                </a:lnTo>
                <a:lnTo>
                  <a:pt x="26534" y="574040"/>
                </a:lnTo>
                <a:lnTo>
                  <a:pt x="17485" y="576580"/>
                </a:lnTo>
                <a:lnTo>
                  <a:pt x="22623" y="579120"/>
                </a:lnTo>
                <a:lnTo>
                  <a:pt x="20826" y="579123"/>
                </a:lnTo>
                <a:lnTo>
                  <a:pt x="16647" y="580390"/>
                </a:lnTo>
                <a:close/>
              </a:path>
              <a:path w="4096384" h="836930">
                <a:moveTo>
                  <a:pt x="26030" y="574040"/>
                </a:moveTo>
                <a:lnTo>
                  <a:pt x="22010" y="571500"/>
                </a:lnTo>
                <a:lnTo>
                  <a:pt x="16347" y="570230"/>
                </a:lnTo>
                <a:lnTo>
                  <a:pt x="12790" y="568960"/>
                </a:lnTo>
                <a:lnTo>
                  <a:pt x="25170" y="568960"/>
                </a:lnTo>
                <a:lnTo>
                  <a:pt x="26030" y="574040"/>
                </a:lnTo>
                <a:close/>
              </a:path>
              <a:path w="4096384" h="836930">
                <a:moveTo>
                  <a:pt x="72191" y="570230"/>
                </a:moveTo>
                <a:lnTo>
                  <a:pt x="66097" y="570230"/>
                </a:lnTo>
                <a:lnTo>
                  <a:pt x="67548" y="568960"/>
                </a:lnTo>
                <a:lnTo>
                  <a:pt x="72191" y="57023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76301" y="572770"/>
                </a:lnTo>
                <a:lnTo>
                  <a:pt x="72191" y="570230"/>
                </a:lnTo>
                <a:lnTo>
                  <a:pt x="67548" y="568960"/>
                </a:lnTo>
                <a:lnTo>
                  <a:pt x="81181" y="568960"/>
                </a:lnTo>
                <a:lnTo>
                  <a:pt x="82689" y="572770"/>
                </a:lnTo>
                <a:lnTo>
                  <a:pt x="81517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85111" y="585470"/>
                </a:moveTo>
                <a:lnTo>
                  <a:pt x="185462" y="583382"/>
                </a:lnTo>
                <a:lnTo>
                  <a:pt x="185575" y="582898"/>
                </a:lnTo>
                <a:lnTo>
                  <a:pt x="188545" y="580390"/>
                </a:lnTo>
                <a:lnTo>
                  <a:pt x="190144" y="578068"/>
                </a:lnTo>
                <a:lnTo>
                  <a:pt x="190248" y="577814"/>
                </a:lnTo>
                <a:lnTo>
                  <a:pt x="186951" y="575310"/>
                </a:lnTo>
                <a:lnTo>
                  <a:pt x="168008" y="575310"/>
                </a:lnTo>
                <a:lnTo>
                  <a:pt x="171026" y="568960"/>
                </a:lnTo>
                <a:lnTo>
                  <a:pt x="178910" y="568960"/>
                </a:lnTo>
                <a:lnTo>
                  <a:pt x="176559" y="570230"/>
                </a:lnTo>
                <a:lnTo>
                  <a:pt x="175557" y="570230"/>
                </a:lnTo>
                <a:lnTo>
                  <a:pt x="181254" y="572770"/>
                </a:lnTo>
                <a:lnTo>
                  <a:pt x="196730" y="572770"/>
                </a:lnTo>
                <a:lnTo>
                  <a:pt x="195142" y="579123"/>
                </a:lnTo>
                <a:lnTo>
                  <a:pt x="189257" y="584200"/>
                </a:lnTo>
                <a:lnTo>
                  <a:pt x="185111" y="585470"/>
                </a:lnTo>
                <a:close/>
              </a:path>
              <a:path w="4096384" h="836930">
                <a:moveTo>
                  <a:pt x="184770" y="572770"/>
                </a:moveTo>
                <a:lnTo>
                  <a:pt x="181254" y="572770"/>
                </a:lnTo>
                <a:lnTo>
                  <a:pt x="175557" y="570230"/>
                </a:lnTo>
                <a:lnTo>
                  <a:pt x="176559" y="570230"/>
                </a:lnTo>
                <a:lnTo>
                  <a:pt x="178910" y="568960"/>
                </a:lnTo>
                <a:lnTo>
                  <a:pt x="184269" y="568960"/>
                </a:lnTo>
                <a:lnTo>
                  <a:pt x="184770" y="572770"/>
                </a:lnTo>
                <a:close/>
              </a:path>
              <a:path w="4096384" h="836930">
                <a:moveTo>
                  <a:pt x="211931" y="582930"/>
                </a:moveTo>
                <a:lnTo>
                  <a:pt x="205723" y="579120"/>
                </a:lnTo>
                <a:lnTo>
                  <a:pt x="202875" y="579120"/>
                </a:lnTo>
                <a:lnTo>
                  <a:pt x="211093" y="568960"/>
                </a:lnTo>
                <a:lnTo>
                  <a:pt x="211162" y="579433"/>
                </a:lnTo>
                <a:lnTo>
                  <a:pt x="211931" y="582930"/>
                </a:lnTo>
                <a:close/>
              </a:path>
              <a:path w="4096384" h="836930">
                <a:moveTo>
                  <a:pt x="212769" y="582930"/>
                </a:moveTo>
                <a:lnTo>
                  <a:pt x="211931" y="582930"/>
                </a:lnTo>
                <a:lnTo>
                  <a:pt x="211162" y="579433"/>
                </a:lnTo>
                <a:lnTo>
                  <a:pt x="211093" y="568960"/>
                </a:lnTo>
                <a:lnTo>
                  <a:pt x="214943" y="568960"/>
                </a:lnTo>
                <a:lnTo>
                  <a:pt x="213437" y="572770"/>
                </a:lnTo>
                <a:lnTo>
                  <a:pt x="256039" y="572770"/>
                </a:lnTo>
                <a:lnTo>
                  <a:pt x="255940" y="574040"/>
                </a:lnTo>
                <a:lnTo>
                  <a:pt x="221987" y="574040"/>
                </a:lnTo>
                <a:lnTo>
                  <a:pt x="218466" y="575310"/>
                </a:lnTo>
                <a:lnTo>
                  <a:pt x="217586" y="576580"/>
                </a:lnTo>
                <a:lnTo>
                  <a:pt x="212769" y="576580"/>
                </a:lnTo>
                <a:lnTo>
                  <a:pt x="212769" y="582930"/>
                </a:lnTo>
                <a:close/>
              </a:path>
              <a:path w="4096384" h="836930">
                <a:moveTo>
                  <a:pt x="213437" y="572770"/>
                </a:moveTo>
                <a:lnTo>
                  <a:pt x="214943" y="568960"/>
                </a:lnTo>
                <a:lnTo>
                  <a:pt x="214871" y="571560"/>
                </a:lnTo>
                <a:lnTo>
                  <a:pt x="213437" y="5727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13437" y="572770"/>
                </a:lnTo>
                <a:lnTo>
                  <a:pt x="214871" y="571560"/>
                </a:lnTo>
                <a:lnTo>
                  <a:pt x="214943" y="568960"/>
                </a:lnTo>
                <a:lnTo>
                  <a:pt x="224922" y="568960"/>
                </a:lnTo>
                <a:lnTo>
                  <a:pt x="226910" y="570164"/>
                </a:lnTo>
                <a:lnTo>
                  <a:pt x="226807" y="571013"/>
                </a:lnTo>
                <a:lnTo>
                  <a:pt x="226690" y="571451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77469" y="580390"/>
                </a:moveTo>
                <a:lnTo>
                  <a:pt x="270618" y="579123"/>
                </a:lnTo>
                <a:lnTo>
                  <a:pt x="272944" y="574040"/>
                </a:lnTo>
                <a:lnTo>
                  <a:pt x="273114" y="574040"/>
                </a:lnTo>
                <a:lnTo>
                  <a:pt x="280657" y="568960"/>
                </a:lnTo>
                <a:lnTo>
                  <a:pt x="284768" y="571451"/>
                </a:lnTo>
                <a:lnTo>
                  <a:pt x="278307" y="576580"/>
                </a:lnTo>
                <a:lnTo>
                  <a:pt x="277860" y="577705"/>
                </a:lnTo>
                <a:lnTo>
                  <a:pt x="277744" y="578293"/>
                </a:lnTo>
                <a:lnTo>
                  <a:pt x="277469" y="580390"/>
                </a:lnTo>
                <a:close/>
              </a:path>
              <a:path w="4096384" h="836930">
                <a:moveTo>
                  <a:pt x="301774" y="591820"/>
                </a:moveTo>
                <a:lnTo>
                  <a:pt x="290006" y="591820"/>
                </a:lnTo>
                <a:lnTo>
                  <a:pt x="288411" y="588118"/>
                </a:lnTo>
                <a:lnTo>
                  <a:pt x="283335" y="580390"/>
                </a:lnTo>
                <a:lnTo>
                  <a:pt x="277469" y="580390"/>
                </a:lnTo>
                <a:lnTo>
                  <a:pt x="277744" y="578293"/>
                </a:lnTo>
                <a:lnTo>
                  <a:pt x="277860" y="577705"/>
                </a:lnTo>
                <a:lnTo>
                  <a:pt x="278307" y="576580"/>
                </a:lnTo>
                <a:lnTo>
                  <a:pt x="284770" y="571560"/>
                </a:lnTo>
                <a:lnTo>
                  <a:pt x="280657" y="568960"/>
                </a:lnTo>
                <a:lnTo>
                  <a:pt x="296412" y="568960"/>
                </a:lnTo>
                <a:lnTo>
                  <a:pt x="292555" y="570230"/>
                </a:lnTo>
                <a:lnTo>
                  <a:pt x="294906" y="571500"/>
                </a:lnTo>
                <a:lnTo>
                  <a:pt x="304206" y="571500"/>
                </a:lnTo>
                <a:lnTo>
                  <a:pt x="304793" y="574040"/>
                </a:lnTo>
                <a:lnTo>
                  <a:pt x="301106" y="574040"/>
                </a:lnTo>
                <a:lnTo>
                  <a:pt x="297924" y="575310"/>
                </a:lnTo>
                <a:lnTo>
                  <a:pt x="298882" y="576580"/>
                </a:lnTo>
                <a:lnTo>
                  <a:pt x="287867" y="576580"/>
                </a:lnTo>
                <a:lnTo>
                  <a:pt x="286020" y="581660"/>
                </a:lnTo>
                <a:lnTo>
                  <a:pt x="293982" y="581660"/>
                </a:lnTo>
                <a:lnTo>
                  <a:pt x="292756" y="582898"/>
                </a:lnTo>
                <a:lnTo>
                  <a:pt x="292844" y="583382"/>
                </a:lnTo>
                <a:lnTo>
                  <a:pt x="293059" y="584200"/>
                </a:lnTo>
                <a:lnTo>
                  <a:pt x="308145" y="584200"/>
                </a:lnTo>
                <a:lnTo>
                  <a:pt x="308145" y="585470"/>
                </a:lnTo>
                <a:lnTo>
                  <a:pt x="319709" y="585470"/>
                </a:lnTo>
                <a:lnTo>
                  <a:pt x="322230" y="586740"/>
                </a:lnTo>
                <a:lnTo>
                  <a:pt x="345697" y="586740"/>
                </a:lnTo>
                <a:lnTo>
                  <a:pt x="342509" y="588010"/>
                </a:lnTo>
                <a:lnTo>
                  <a:pt x="299934" y="588010"/>
                </a:lnTo>
                <a:lnTo>
                  <a:pt x="301774" y="591820"/>
                </a:lnTo>
                <a:close/>
              </a:path>
              <a:path w="4096384" h="836930">
                <a:moveTo>
                  <a:pt x="294906" y="571500"/>
                </a:moveTo>
                <a:lnTo>
                  <a:pt x="292555" y="570230"/>
                </a:lnTo>
                <a:lnTo>
                  <a:pt x="296412" y="568960"/>
                </a:lnTo>
                <a:lnTo>
                  <a:pt x="294906" y="571500"/>
                </a:lnTo>
                <a:close/>
              </a:path>
              <a:path w="4096384" h="836930">
                <a:moveTo>
                  <a:pt x="339156" y="581660"/>
                </a:moveTo>
                <a:lnTo>
                  <a:pt x="337480" y="576580"/>
                </a:lnTo>
                <a:lnTo>
                  <a:pt x="335804" y="574040"/>
                </a:lnTo>
                <a:lnTo>
                  <a:pt x="331613" y="574040"/>
                </a:lnTo>
                <a:lnTo>
                  <a:pt x="334873" y="568960"/>
                </a:lnTo>
                <a:lnTo>
                  <a:pt x="339721" y="570230"/>
                </a:lnTo>
                <a:lnTo>
                  <a:pt x="343937" y="575193"/>
                </a:lnTo>
                <a:lnTo>
                  <a:pt x="344053" y="575361"/>
                </a:lnTo>
                <a:lnTo>
                  <a:pt x="345697" y="580390"/>
                </a:lnTo>
                <a:lnTo>
                  <a:pt x="339490" y="580390"/>
                </a:lnTo>
                <a:lnTo>
                  <a:pt x="339156" y="581660"/>
                </a:lnTo>
                <a:close/>
              </a:path>
              <a:path w="4096384" h="836930">
                <a:moveTo>
                  <a:pt x="340832" y="601980"/>
                </a:moveTo>
                <a:lnTo>
                  <a:pt x="336478" y="601980"/>
                </a:lnTo>
                <a:lnTo>
                  <a:pt x="340662" y="594360"/>
                </a:lnTo>
                <a:lnTo>
                  <a:pt x="339490" y="594360"/>
                </a:lnTo>
                <a:lnTo>
                  <a:pt x="349131" y="581630"/>
                </a:lnTo>
                <a:lnTo>
                  <a:pt x="345527" y="580390"/>
                </a:lnTo>
                <a:lnTo>
                  <a:pt x="345640" y="580213"/>
                </a:lnTo>
                <a:lnTo>
                  <a:pt x="344053" y="575361"/>
                </a:lnTo>
                <a:lnTo>
                  <a:pt x="343828" y="575065"/>
                </a:lnTo>
                <a:lnTo>
                  <a:pt x="339721" y="570230"/>
                </a:lnTo>
                <a:lnTo>
                  <a:pt x="334873" y="568960"/>
                </a:lnTo>
                <a:lnTo>
                  <a:pt x="347367" y="568960"/>
                </a:lnTo>
                <a:lnTo>
                  <a:pt x="343681" y="574040"/>
                </a:lnTo>
                <a:lnTo>
                  <a:pt x="354368" y="574040"/>
                </a:lnTo>
                <a:lnTo>
                  <a:pt x="349718" y="581660"/>
                </a:lnTo>
                <a:lnTo>
                  <a:pt x="359429" y="581660"/>
                </a:lnTo>
                <a:lnTo>
                  <a:pt x="360403" y="584200"/>
                </a:lnTo>
                <a:lnTo>
                  <a:pt x="362446" y="585470"/>
                </a:lnTo>
                <a:lnTo>
                  <a:pt x="374192" y="585470"/>
                </a:lnTo>
                <a:lnTo>
                  <a:pt x="374360" y="586740"/>
                </a:lnTo>
                <a:lnTo>
                  <a:pt x="354910" y="586740"/>
                </a:lnTo>
                <a:lnTo>
                  <a:pt x="350726" y="596900"/>
                </a:lnTo>
                <a:lnTo>
                  <a:pt x="346536" y="596900"/>
                </a:lnTo>
                <a:lnTo>
                  <a:pt x="340832" y="601980"/>
                </a:lnTo>
                <a:close/>
              </a:path>
              <a:path w="4096384" h="836930">
                <a:moveTo>
                  <a:pt x="566066" y="569092"/>
                </a:moveTo>
                <a:lnTo>
                  <a:pt x="566001" y="568960"/>
                </a:lnTo>
                <a:lnTo>
                  <a:pt x="566066" y="569092"/>
                </a:lnTo>
                <a:close/>
              </a:path>
              <a:path w="4096384" h="836930">
                <a:moveTo>
                  <a:pt x="585900" y="580390"/>
                </a:moveTo>
                <a:lnTo>
                  <a:pt x="582890" y="571269"/>
                </a:lnTo>
                <a:lnTo>
                  <a:pt x="584961" y="568960"/>
                </a:lnTo>
                <a:lnTo>
                  <a:pt x="588394" y="570230"/>
                </a:lnTo>
                <a:lnTo>
                  <a:pt x="591420" y="572770"/>
                </a:lnTo>
                <a:lnTo>
                  <a:pt x="601326" y="572770"/>
                </a:lnTo>
                <a:lnTo>
                  <a:pt x="596577" y="575249"/>
                </a:lnTo>
                <a:lnTo>
                  <a:pt x="595793" y="579120"/>
                </a:lnTo>
                <a:lnTo>
                  <a:pt x="585736" y="579120"/>
                </a:lnTo>
                <a:lnTo>
                  <a:pt x="585900" y="580390"/>
                </a:lnTo>
                <a:close/>
              </a:path>
              <a:path w="4096384" h="836930">
                <a:moveTo>
                  <a:pt x="593613" y="572770"/>
                </a:moveTo>
                <a:lnTo>
                  <a:pt x="591420" y="572770"/>
                </a:lnTo>
                <a:lnTo>
                  <a:pt x="588394" y="570230"/>
                </a:lnTo>
                <a:lnTo>
                  <a:pt x="584961" y="568960"/>
                </a:lnTo>
                <a:lnTo>
                  <a:pt x="593532" y="568960"/>
                </a:lnTo>
                <a:lnTo>
                  <a:pt x="594574" y="570174"/>
                </a:lnTo>
                <a:lnTo>
                  <a:pt x="594480" y="570585"/>
                </a:lnTo>
                <a:lnTo>
                  <a:pt x="593613" y="572770"/>
                </a:lnTo>
                <a:close/>
              </a:path>
              <a:path w="4096384" h="836930">
                <a:moveTo>
                  <a:pt x="623647" y="570230"/>
                </a:moveTo>
                <a:lnTo>
                  <a:pt x="618757" y="570230"/>
                </a:lnTo>
                <a:lnTo>
                  <a:pt x="625128" y="568960"/>
                </a:lnTo>
                <a:lnTo>
                  <a:pt x="623647" y="570230"/>
                </a:lnTo>
                <a:close/>
              </a:path>
              <a:path w="4096384" h="836930">
                <a:moveTo>
                  <a:pt x="620351" y="577850"/>
                </a:moveTo>
                <a:lnTo>
                  <a:pt x="611267" y="577850"/>
                </a:lnTo>
                <a:lnTo>
                  <a:pt x="616242" y="576580"/>
                </a:lnTo>
                <a:lnTo>
                  <a:pt x="625128" y="568960"/>
                </a:lnTo>
                <a:lnTo>
                  <a:pt x="628871" y="568960"/>
                </a:lnTo>
                <a:lnTo>
                  <a:pt x="630978" y="569863"/>
                </a:lnTo>
                <a:lnTo>
                  <a:pt x="630852" y="570164"/>
                </a:lnTo>
                <a:lnTo>
                  <a:pt x="630967" y="571013"/>
                </a:lnTo>
                <a:lnTo>
                  <a:pt x="631771" y="575454"/>
                </a:lnTo>
                <a:lnTo>
                  <a:pt x="623452" y="576580"/>
                </a:lnTo>
                <a:lnTo>
                  <a:pt x="620351" y="577850"/>
                </a:lnTo>
                <a:close/>
              </a:path>
              <a:path w="4096384" h="836930">
                <a:moveTo>
                  <a:pt x="681282" y="580390"/>
                </a:moveTo>
                <a:lnTo>
                  <a:pt x="679442" y="580390"/>
                </a:lnTo>
                <a:lnTo>
                  <a:pt x="676694" y="579201"/>
                </a:lnTo>
                <a:lnTo>
                  <a:pt x="676578" y="578791"/>
                </a:lnTo>
                <a:lnTo>
                  <a:pt x="677262" y="575675"/>
                </a:lnTo>
                <a:lnTo>
                  <a:pt x="677381" y="575249"/>
                </a:lnTo>
                <a:lnTo>
                  <a:pt x="680568" y="570230"/>
                </a:lnTo>
                <a:lnTo>
                  <a:pt x="684799" y="568960"/>
                </a:lnTo>
                <a:lnTo>
                  <a:pt x="686815" y="568960"/>
                </a:lnTo>
                <a:lnTo>
                  <a:pt x="681282" y="580390"/>
                </a:lnTo>
                <a:close/>
              </a:path>
              <a:path w="4096384" h="836930">
                <a:moveTo>
                  <a:pt x="684802" y="580390"/>
                </a:moveTo>
                <a:lnTo>
                  <a:pt x="681282" y="580390"/>
                </a:lnTo>
                <a:lnTo>
                  <a:pt x="686815" y="568960"/>
                </a:lnTo>
                <a:lnTo>
                  <a:pt x="690281" y="568960"/>
                </a:lnTo>
                <a:lnTo>
                  <a:pt x="692852" y="572770"/>
                </a:lnTo>
                <a:lnTo>
                  <a:pt x="697768" y="574040"/>
                </a:lnTo>
                <a:lnTo>
                  <a:pt x="686311" y="574040"/>
                </a:lnTo>
                <a:lnTo>
                  <a:pt x="691844" y="576580"/>
                </a:lnTo>
                <a:lnTo>
                  <a:pt x="691255" y="577850"/>
                </a:lnTo>
                <a:lnTo>
                  <a:pt x="685807" y="577850"/>
                </a:lnTo>
                <a:lnTo>
                  <a:pt x="684802" y="580390"/>
                </a:lnTo>
                <a:close/>
              </a:path>
              <a:path w="4096384" h="836930">
                <a:moveTo>
                  <a:pt x="813747" y="570230"/>
                </a:moveTo>
                <a:lnTo>
                  <a:pt x="810354" y="570230"/>
                </a:lnTo>
                <a:lnTo>
                  <a:pt x="810024" y="568960"/>
                </a:lnTo>
                <a:lnTo>
                  <a:pt x="813747" y="570230"/>
                </a:lnTo>
                <a:close/>
              </a:path>
              <a:path w="4096384" h="836930">
                <a:moveTo>
                  <a:pt x="903720" y="574040"/>
                </a:moveTo>
                <a:lnTo>
                  <a:pt x="894722" y="571560"/>
                </a:lnTo>
                <a:lnTo>
                  <a:pt x="900872" y="568960"/>
                </a:lnTo>
                <a:lnTo>
                  <a:pt x="901710" y="568960"/>
                </a:lnTo>
                <a:lnTo>
                  <a:pt x="902384" y="570230"/>
                </a:lnTo>
                <a:lnTo>
                  <a:pt x="903216" y="570230"/>
                </a:lnTo>
                <a:lnTo>
                  <a:pt x="903720" y="574040"/>
                </a:lnTo>
                <a:close/>
              </a:path>
              <a:path w="4096384" h="836930">
                <a:moveTo>
                  <a:pt x="918806" y="579120"/>
                </a:moveTo>
                <a:lnTo>
                  <a:pt x="907994" y="579120"/>
                </a:lnTo>
                <a:lnTo>
                  <a:pt x="910629" y="577956"/>
                </a:lnTo>
                <a:lnTo>
                  <a:pt x="910750" y="577705"/>
                </a:lnTo>
                <a:lnTo>
                  <a:pt x="908749" y="575310"/>
                </a:lnTo>
                <a:lnTo>
                  <a:pt x="905737" y="574040"/>
                </a:lnTo>
                <a:lnTo>
                  <a:pt x="903720" y="574040"/>
                </a:lnTo>
                <a:lnTo>
                  <a:pt x="903216" y="570230"/>
                </a:lnTo>
                <a:lnTo>
                  <a:pt x="902384" y="570230"/>
                </a:lnTo>
                <a:lnTo>
                  <a:pt x="901710" y="568960"/>
                </a:lnTo>
                <a:lnTo>
                  <a:pt x="910425" y="568960"/>
                </a:lnTo>
                <a:lnTo>
                  <a:pt x="911800" y="572770"/>
                </a:lnTo>
                <a:lnTo>
                  <a:pt x="920035" y="572770"/>
                </a:lnTo>
                <a:lnTo>
                  <a:pt x="917525" y="575249"/>
                </a:lnTo>
                <a:lnTo>
                  <a:pt x="916832" y="576512"/>
                </a:lnTo>
                <a:lnTo>
                  <a:pt x="916948" y="577158"/>
                </a:lnTo>
                <a:lnTo>
                  <a:pt x="917130" y="577850"/>
                </a:lnTo>
                <a:lnTo>
                  <a:pt x="918806" y="57912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87029" y="579120"/>
                </a:lnTo>
                <a:lnTo>
                  <a:pt x="988075" y="577814"/>
                </a:lnTo>
                <a:lnTo>
                  <a:pt x="989433" y="576512"/>
                </a:lnTo>
                <a:lnTo>
                  <a:pt x="990340" y="575361"/>
                </a:lnTo>
                <a:lnTo>
                  <a:pt x="991068" y="573244"/>
                </a:lnTo>
                <a:lnTo>
                  <a:pt x="991180" y="572426"/>
                </a:lnTo>
                <a:lnTo>
                  <a:pt x="991056" y="571500"/>
                </a:lnTo>
                <a:lnTo>
                  <a:pt x="990930" y="570174"/>
                </a:lnTo>
                <a:lnTo>
                  <a:pt x="991894" y="568960"/>
                </a:lnTo>
                <a:lnTo>
                  <a:pt x="994068" y="568960"/>
                </a:lnTo>
                <a:lnTo>
                  <a:pt x="995833" y="570174"/>
                </a:lnTo>
                <a:lnTo>
                  <a:pt x="995960" y="570571"/>
                </a:lnTo>
                <a:lnTo>
                  <a:pt x="995885" y="571688"/>
                </a:lnTo>
                <a:lnTo>
                  <a:pt x="994742" y="572770"/>
                </a:lnTo>
                <a:lnTo>
                  <a:pt x="998880" y="572770"/>
                </a:lnTo>
                <a:lnTo>
                  <a:pt x="992398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998880" y="572770"/>
                </a:moveTo>
                <a:lnTo>
                  <a:pt x="994742" y="572770"/>
                </a:lnTo>
                <a:lnTo>
                  <a:pt x="995885" y="571688"/>
                </a:lnTo>
                <a:lnTo>
                  <a:pt x="995960" y="570571"/>
                </a:lnTo>
                <a:lnTo>
                  <a:pt x="995833" y="570174"/>
                </a:lnTo>
                <a:lnTo>
                  <a:pt x="994068" y="568960"/>
                </a:lnTo>
                <a:lnTo>
                  <a:pt x="1004800" y="568960"/>
                </a:lnTo>
                <a:lnTo>
                  <a:pt x="1002122" y="570230"/>
                </a:lnTo>
                <a:lnTo>
                  <a:pt x="998880" y="57277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92398" y="577850"/>
                </a:lnTo>
                <a:lnTo>
                  <a:pt x="1002122" y="570230"/>
                </a:lnTo>
                <a:lnTo>
                  <a:pt x="1004800" y="568960"/>
                </a:lnTo>
                <a:lnTo>
                  <a:pt x="1009409" y="568960"/>
                </a:lnTo>
                <a:lnTo>
                  <a:pt x="1008361" y="572770"/>
                </a:lnTo>
                <a:lnTo>
                  <a:pt x="1004611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1013181" y="579120"/>
                </a:moveTo>
                <a:lnTo>
                  <a:pt x="1001113" y="579120"/>
                </a:lnTo>
                <a:lnTo>
                  <a:pt x="1004611" y="577850"/>
                </a:lnTo>
                <a:lnTo>
                  <a:pt x="1008361" y="572770"/>
                </a:lnTo>
                <a:lnTo>
                  <a:pt x="1009409" y="568960"/>
                </a:lnTo>
                <a:lnTo>
                  <a:pt x="1018373" y="568960"/>
                </a:lnTo>
                <a:lnTo>
                  <a:pt x="1019077" y="575310"/>
                </a:lnTo>
                <a:lnTo>
                  <a:pt x="1013515" y="575310"/>
                </a:lnTo>
                <a:lnTo>
                  <a:pt x="1009828" y="576580"/>
                </a:lnTo>
                <a:lnTo>
                  <a:pt x="1013181" y="579120"/>
                </a:lnTo>
                <a:close/>
              </a:path>
              <a:path w="4096384" h="836930">
                <a:moveTo>
                  <a:pt x="1274493" y="571500"/>
                </a:moveTo>
                <a:lnTo>
                  <a:pt x="1263617" y="571500"/>
                </a:lnTo>
                <a:lnTo>
                  <a:pt x="1263617" y="568960"/>
                </a:lnTo>
                <a:lnTo>
                  <a:pt x="1273832" y="568960"/>
                </a:lnTo>
                <a:lnTo>
                  <a:pt x="1274493" y="571500"/>
                </a:lnTo>
                <a:close/>
              </a:path>
              <a:path w="4096384" h="836930">
                <a:moveTo>
                  <a:pt x="1383614" y="585470"/>
                </a:moveTo>
                <a:lnTo>
                  <a:pt x="1381856" y="585470"/>
                </a:lnTo>
                <a:lnTo>
                  <a:pt x="1383685" y="581529"/>
                </a:lnTo>
                <a:lnTo>
                  <a:pt x="1384610" y="579201"/>
                </a:lnTo>
                <a:lnTo>
                  <a:pt x="1394529" y="568960"/>
                </a:lnTo>
                <a:lnTo>
                  <a:pt x="1401568" y="568960"/>
                </a:lnTo>
                <a:lnTo>
                  <a:pt x="1410624" y="575310"/>
                </a:lnTo>
                <a:lnTo>
                  <a:pt x="1399054" y="575310"/>
                </a:lnTo>
                <a:lnTo>
                  <a:pt x="1396376" y="576580"/>
                </a:lnTo>
                <a:lnTo>
                  <a:pt x="1394195" y="576580"/>
                </a:lnTo>
                <a:lnTo>
                  <a:pt x="1391347" y="580390"/>
                </a:lnTo>
                <a:lnTo>
                  <a:pt x="1389051" y="581630"/>
                </a:lnTo>
                <a:lnTo>
                  <a:pt x="1388923" y="581741"/>
                </a:lnTo>
                <a:lnTo>
                  <a:pt x="1386722" y="584200"/>
                </a:lnTo>
                <a:lnTo>
                  <a:pt x="1383614" y="585470"/>
                </a:lnTo>
                <a:close/>
              </a:path>
              <a:path w="4096384" h="836930">
                <a:moveTo>
                  <a:pt x="1509353" y="585470"/>
                </a:moveTo>
                <a:lnTo>
                  <a:pt x="1506326" y="585461"/>
                </a:lnTo>
                <a:lnTo>
                  <a:pt x="1504247" y="583086"/>
                </a:lnTo>
                <a:lnTo>
                  <a:pt x="1504162" y="582835"/>
                </a:lnTo>
                <a:lnTo>
                  <a:pt x="1507636" y="576580"/>
                </a:lnTo>
                <a:lnTo>
                  <a:pt x="1513740" y="571500"/>
                </a:lnTo>
                <a:lnTo>
                  <a:pt x="1519246" y="568960"/>
                </a:lnTo>
                <a:lnTo>
                  <a:pt x="1520849" y="570174"/>
                </a:lnTo>
                <a:lnTo>
                  <a:pt x="1520725" y="570501"/>
                </a:lnTo>
                <a:lnTo>
                  <a:pt x="1519999" y="571500"/>
                </a:lnTo>
                <a:lnTo>
                  <a:pt x="1516896" y="571500"/>
                </a:lnTo>
                <a:lnTo>
                  <a:pt x="1521387" y="575310"/>
                </a:lnTo>
                <a:lnTo>
                  <a:pt x="1512705" y="575310"/>
                </a:lnTo>
                <a:lnTo>
                  <a:pt x="1509523" y="576580"/>
                </a:lnTo>
                <a:lnTo>
                  <a:pt x="1509353" y="585470"/>
                </a:lnTo>
                <a:close/>
              </a:path>
              <a:path w="4096384" h="836930">
                <a:moveTo>
                  <a:pt x="1575813" y="578166"/>
                </a:moveTo>
                <a:lnTo>
                  <a:pt x="1575563" y="575361"/>
                </a:lnTo>
                <a:lnTo>
                  <a:pt x="1575441" y="575222"/>
                </a:lnTo>
                <a:lnTo>
                  <a:pt x="1569235" y="570585"/>
                </a:lnTo>
                <a:lnTo>
                  <a:pt x="1569232" y="570390"/>
                </a:lnTo>
                <a:lnTo>
                  <a:pt x="1569357" y="568960"/>
                </a:lnTo>
                <a:lnTo>
                  <a:pt x="1571872" y="568960"/>
                </a:lnTo>
                <a:lnTo>
                  <a:pt x="1573475" y="570174"/>
                </a:lnTo>
                <a:lnTo>
                  <a:pt x="1573349" y="571688"/>
                </a:lnTo>
                <a:lnTo>
                  <a:pt x="1572206" y="572770"/>
                </a:lnTo>
                <a:lnTo>
                  <a:pt x="1590481" y="572770"/>
                </a:lnTo>
                <a:lnTo>
                  <a:pt x="1594331" y="574040"/>
                </a:lnTo>
                <a:lnTo>
                  <a:pt x="1592321" y="574040"/>
                </a:lnTo>
                <a:lnTo>
                  <a:pt x="1590644" y="575310"/>
                </a:lnTo>
                <a:lnTo>
                  <a:pt x="1580089" y="575310"/>
                </a:lnTo>
                <a:lnTo>
                  <a:pt x="1575813" y="578166"/>
                </a:lnTo>
                <a:close/>
              </a:path>
              <a:path w="4096384" h="836930">
                <a:moveTo>
                  <a:pt x="1575899" y="572770"/>
                </a:moveTo>
                <a:lnTo>
                  <a:pt x="1572206" y="572770"/>
                </a:lnTo>
                <a:lnTo>
                  <a:pt x="1573349" y="571688"/>
                </a:lnTo>
                <a:lnTo>
                  <a:pt x="1573475" y="570174"/>
                </a:lnTo>
                <a:lnTo>
                  <a:pt x="1571872" y="568960"/>
                </a:lnTo>
                <a:lnTo>
                  <a:pt x="1581261" y="568960"/>
                </a:lnTo>
                <a:lnTo>
                  <a:pt x="1575899" y="572770"/>
                </a:lnTo>
                <a:close/>
              </a:path>
              <a:path w="4096384" h="836930">
                <a:moveTo>
                  <a:pt x="1598692" y="572770"/>
                </a:moveTo>
                <a:lnTo>
                  <a:pt x="1592989" y="572770"/>
                </a:lnTo>
                <a:lnTo>
                  <a:pt x="1591788" y="571903"/>
                </a:lnTo>
                <a:lnTo>
                  <a:pt x="1595339" y="568960"/>
                </a:lnTo>
                <a:lnTo>
                  <a:pt x="1598358" y="568960"/>
                </a:lnTo>
                <a:lnTo>
                  <a:pt x="1598692" y="572770"/>
                </a:lnTo>
                <a:close/>
              </a:path>
              <a:path w="4096384" h="836930">
                <a:moveTo>
                  <a:pt x="1623750" y="570230"/>
                </a:moveTo>
                <a:lnTo>
                  <a:pt x="1618977" y="570230"/>
                </a:lnTo>
                <a:lnTo>
                  <a:pt x="1623331" y="568960"/>
                </a:lnTo>
                <a:lnTo>
                  <a:pt x="1623750" y="570230"/>
                </a:lnTo>
                <a:close/>
              </a:path>
              <a:path w="4096384" h="836930">
                <a:moveTo>
                  <a:pt x="1624170" y="571500"/>
                </a:moveTo>
                <a:lnTo>
                  <a:pt x="1623331" y="568960"/>
                </a:lnTo>
                <a:lnTo>
                  <a:pt x="1624170" y="568960"/>
                </a:lnTo>
                <a:lnTo>
                  <a:pt x="1624170" y="571500"/>
                </a:lnTo>
                <a:close/>
              </a:path>
              <a:path w="4096384" h="836930">
                <a:moveTo>
                  <a:pt x="1667248" y="572770"/>
                </a:moveTo>
                <a:lnTo>
                  <a:pt x="1666246" y="572770"/>
                </a:lnTo>
                <a:lnTo>
                  <a:pt x="1665379" y="570585"/>
                </a:lnTo>
                <a:lnTo>
                  <a:pt x="1665282" y="570174"/>
                </a:lnTo>
                <a:lnTo>
                  <a:pt x="1666246" y="568960"/>
                </a:lnTo>
                <a:lnTo>
                  <a:pt x="1667084" y="568960"/>
                </a:lnTo>
                <a:lnTo>
                  <a:pt x="1667886" y="570174"/>
                </a:lnTo>
                <a:lnTo>
                  <a:pt x="1667828" y="570585"/>
                </a:lnTo>
                <a:lnTo>
                  <a:pt x="1667248" y="572770"/>
                </a:lnTo>
                <a:close/>
              </a:path>
              <a:path w="4096384" h="836930">
                <a:moveTo>
                  <a:pt x="1673999" y="572770"/>
                </a:moveTo>
                <a:lnTo>
                  <a:pt x="1667248" y="572770"/>
                </a:lnTo>
                <a:lnTo>
                  <a:pt x="1667828" y="570585"/>
                </a:lnTo>
                <a:lnTo>
                  <a:pt x="1667886" y="570174"/>
                </a:lnTo>
                <a:lnTo>
                  <a:pt x="1667084" y="568960"/>
                </a:lnTo>
                <a:lnTo>
                  <a:pt x="1668826" y="568960"/>
                </a:lnTo>
                <a:lnTo>
                  <a:pt x="1669703" y="570230"/>
                </a:lnTo>
                <a:lnTo>
                  <a:pt x="1673999" y="572770"/>
                </a:lnTo>
                <a:close/>
              </a:path>
              <a:path w="4096384" h="836930">
                <a:moveTo>
                  <a:pt x="1763803" y="575310"/>
                </a:moveTo>
                <a:lnTo>
                  <a:pt x="1768328" y="568960"/>
                </a:lnTo>
                <a:lnTo>
                  <a:pt x="1775707" y="574040"/>
                </a:lnTo>
                <a:lnTo>
                  <a:pt x="1768328" y="574040"/>
                </a:lnTo>
                <a:lnTo>
                  <a:pt x="1763803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20318" y="574040"/>
                </a:lnTo>
                <a:lnTo>
                  <a:pt x="1821906" y="571500"/>
                </a:lnTo>
                <a:lnTo>
                  <a:pt x="1824532" y="568960"/>
                </a:lnTo>
                <a:lnTo>
                  <a:pt x="1824816" y="572770"/>
                </a:lnTo>
                <a:lnTo>
                  <a:pt x="1824318" y="572770"/>
                </a:lnTo>
                <a:lnTo>
                  <a:pt x="1823663" y="574004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861242" y="575340"/>
                </a:moveTo>
                <a:lnTo>
                  <a:pt x="1855493" y="574040"/>
                </a:lnTo>
                <a:lnTo>
                  <a:pt x="1861694" y="570230"/>
                </a:lnTo>
                <a:lnTo>
                  <a:pt x="1866722" y="568960"/>
                </a:lnTo>
                <a:lnTo>
                  <a:pt x="1865933" y="573742"/>
                </a:lnTo>
                <a:lnTo>
                  <a:pt x="1865985" y="574167"/>
                </a:lnTo>
                <a:lnTo>
                  <a:pt x="1866893" y="575310"/>
                </a:lnTo>
                <a:lnTo>
                  <a:pt x="1861360" y="575310"/>
                </a:lnTo>
                <a:close/>
              </a:path>
              <a:path w="4096384" h="836930">
                <a:moveTo>
                  <a:pt x="1867031" y="575483"/>
                </a:moveTo>
                <a:lnTo>
                  <a:pt x="1865985" y="574167"/>
                </a:lnTo>
                <a:lnTo>
                  <a:pt x="1865933" y="573742"/>
                </a:lnTo>
                <a:lnTo>
                  <a:pt x="1866722" y="568960"/>
                </a:lnTo>
                <a:lnTo>
                  <a:pt x="1880401" y="568960"/>
                </a:lnTo>
                <a:lnTo>
                  <a:pt x="1880971" y="570230"/>
                </a:lnTo>
                <a:lnTo>
                  <a:pt x="1873768" y="570230"/>
                </a:lnTo>
                <a:lnTo>
                  <a:pt x="1867031" y="575483"/>
                </a:lnTo>
                <a:close/>
              </a:path>
              <a:path w="4096384" h="836930">
                <a:moveTo>
                  <a:pt x="1945847" y="580390"/>
                </a:moveTo>
                <a:lnTo>
                  <a:pt x="1940474" y="573062"/>
                </a:lnTo>
                <a:lnTo>
                  <a:pt x="1937629" y="568960"/>
                </a:lnTo>
                <a:lnTo>
                  <a:pt x="1945677" y="570230"/>
                </a:lnTo>
                <a:lnTo>
                  <a:pt x="1946849" y="570230"/>
                </a:lnTo>
                <a:lnTo>
                  <a:pt x="1945847" y="580390"/>
                </a:lnTo>
                <a:close/>
              </a:path>
              <a:path w="4096384" h="836930">
                <a:moveTo>
                  <a:pt x="1994094" y="575310"/>
                </a:moveTo>
                <a:lnTo>
                  <a:pt x="1970153" y="575310"/>
                </a:lnTo>
                <a:lnTo>
                  <a:pt x="1970153" y="570230"/>
                </a:lnTo>
                <a:lnTo>
                  <a:pt x="1945677" y="570230"/>
                </a:lnTo>
                <a:lnTo>
                  <a:pt x="1937629" y="568960"/>
                </a:lnTo>
                <a:lnTo>
                  <a:pt x="1998983" y="568960"/>
                </a:lnTo>
                <a:lnTo>
                  <a:pt x="1997027" y="571500"/>
                </a:lnTo>
                <a:lnTo>
                  <a:pt x="1983392" y="571500"/>
                </a:lnTo>
                <a:lnTo>
                  <a:pt x="1984401" y="572770"/>
                </a:lnTo>
                <a:lnTo>
                  <a:pt x="1996049" y="572770"/>
                </a:lnTo>
                <a:lnTo>
                  <a:pt x="1994094" y="575310"/>
                </a:lnTo>
                <a:close/>
              </a:path>
              <a:path w="4096384" h="836930">
                <a:moveTo>
                  <a:pt x="1991269" y="582930"/>
                </a:moveTo>
                <a:lnTo>
                  <a:pt x="1989935" y="579123"/>
                </a:lnTo>
                <a:lnTo>
                  <a:pt x="1989821" y="577705"/>
                </a:lnTo>
                <a:lnTo>
                  <a:pt x="1990268" y="576580"/>
                </a:lnTo>
                <a:lnTo>
                  <a:pt x="1993116" y="576580"/>
                </a:lnTo>
                <a:lnTo>
                  <a:pt x="1998983" y="568960"/>
                </a:lnTo>
                <a:lnTo>
                  <a:pt x="2000188" y="574040"/>
                </a:lnTo>
                <a:lnTo>
                  <a:pt x="1999991" y="574040"/>
                </a:lnTo>
                <a:lnTo>
                  <a:pt x="2000422" y="575193"/>
                </a:lnTo>
                <a:lnTo>
                  <a:pt x="2000315" y="575454"/>
                </a:lnTo>
                <a:lnTo>
                  <a:pt x="1991269" y="582930"/>
                </a:lnTo>
                <a:close/>
              </a:path>
              <a:path w="4096384" h="836930">
                <a:moveTo>
                  <a:pt x="2052453" y="574040"/>
                </a:moveTo>
                <a:lnTo>
                  <a:pt x="2051111" y="574040"/>
                </a:lnTo>
                <a:lnTo>
                  <a:pt x="2049874" y="571688"/>
                </a:lnTo>
                <a:lnTo>
                  <a:pt x="2049775" y="568960"/>
                </a:lnTo>
                <a:lnTo>
                  <a:pt x="2054463" y="568960"/>
                </a:lnTo>
                <a:lnTo>
                  <a:pt x="2053965" y="571500"/>
                </a:lnTo>
                <a:lnTo>
                  <a:pt x="2052453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52453" y="574040"/>
                </a:lnTo>
                <a:lnTo>
                  <a:pt x="2053965" y="571500"/>
                </a:lnTo>
                <a:lnTo>
                  <a:pt x="2054463" y="568960"/>
                </a:lnTo>
                <a:lnTo>
                  <a:pt x="2067205" y="568960"/>
                </a:lnTo>
                <a:lnTo>
                  <a:pt x="2064691" y="57150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64691" y="571500"/>
                </a:lnTo>
                <a:lnTo>
                  <a:pt x="2067205" y="56896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76091" y="574040"/>
                </a:moveTo>
                <a:lnTo>
                  <a:pt x="2063015" y="574040"/>
                </a:lnTo>
                <a:lnTo>
                  <a:pt x="2067205" y="568960"/>
                </a:lnTo>
                <a:lnTo>
                  <a:pt x="2071062" y="568960"/>
                </a:lnTo>
                <a:lnTo>
                  <a:pt x="2074578" y="571500"/>
                </a:lnTo>
                <a:lnTo>
                  <a:pt x="2076425" y="571500"/>
                </a:lnTo>
                <a:lnTo>
                  <a:pt x="2076011" y="572554"/>
                </a:lnTo>
                <a:lnTo>
                  <a:pt x="2076091" y="57404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194267" y="575310"/>
                </a:lnTo>
                <a:lnTo>
                  <a:pt x="2201142" y="574040"/>
                </a:lnTo>
                <a:lnTo>
                  <a:pt x="2206000" y="572770"/>
                </a:lnTo>
                <a:lnTo>
                  <a:pt x="2199963" y="570230"/>
                </a:lnTo>
                <a:lnTo>
                  <a:pt x="2199800" y="568960"/>
                </a:lnTo>
                <a:lnTo>
                  <a:pt x="2234831" y="568960"/>
                </a:lnTo>
                <a:lnTo>
                  <a:pt x="2236214" y="570230"/>
                </a:lnTo>
                <a:lnTo>
                  <a:pt x="2213039" y="570230"/>
                </a:lnTo>
                <a:lnTo>
                  <a:pt x="2208181" y="571500"/>
                </a:lnTo>
                <a:lnTo>
                  <a:pt x="2212876" y="57277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40364" y="574040"/>
                </a:moveTo>
                <a:lnTo>
                  <a:pt x="2234831" y="568960"/>
                </a:lnTo>
                <a:lnTo>
                  <a:pt x="2246401" y="568960"/>
                </a:lnTo>
                <a:lnTo>
                  <a:pt x="2240364" y="574040"/>
                </a:lnTo>
                <a:close/>
              </a:path>
              <a:path w="4096384" h="836930">
                <a:moveTo>
                  <a:pt x="2251539" y="574040"/>
                </a:moveTo>
                <a:lnTo>
                  <a:pt x="2240364" y="574040"/>
                </a:lnTo>
                <a:lnTo>
                  <a:pt x="2246401" y="568960"/>
                </a:lnTo>
                <a:lnTo>
                  <a:pt x="2251593" y="568960"/>
                </a:lnTo>
                <a:lnTo>
                  <a:pt x="2252097" y="572770"/>
                </a:lnTo>
                <a:lnTo>
                  <a:pt x="2251539" y="574040"/>
                </a:lnTo>
                <a:close/>
              </a:path>
              <a:path w="4096384" h="836930">
                <a:moveTo>
                  <a:pt x="2250421" y="576580"/>
                </a:moveTo>
                <a:lnTo>
                  <a:pt x="2251969" y="573062"/>
                </a:lnTo>
                <a:lnTo>
                  <a:pt x="2252052" y="572426"/>
                </a:lnTo>
                <a:lnTo>
                  <a:pt x="2251593" y="568960"/>
                </a:lnTo>
                <a:lnTo>
                  <a:pt x="2261153" y="574040"/>
                </a:lnTo>
                <a:lnTo>
                  <a:pt x="2253610" y="575310"/>
                </a:lnTo>
                <a:lnTo>
                  <a:pt x="2250421" y="576580"/>
                </a:lnTo>
                <a:close/>
              </a:path>
              <a:path w="4096384" h="836930">
                <a:moveTo>
                  <a:pt x="2268022" y="585470"/>
                </a:moveTo>
                <a:lnTo>
                  <a:pt x="2264669" y="585470"/>
                </a:lnTo>
                <a:lnTo>
                  <a:pt x="2262815" y="579077"/>
                </a:lnTo>
                <a:lnTo>
                  <a:pt x="2262325" y="576580"/>
                </a:lnTo>
                <a:lnTo>
                  <a:pt x="2250421" y="576580"/>
                </a:lnTo>
                <a:lnTo>
                  <a:pt x="2253610" y="575310"/>
                </a:lnTo>
                <a:lnTo>
                  <a:pt x="2261153" y="574040"/>
                </a:lnTo>
                <a:lnTo>
                  <a:pt x="2251593" y="568960"/>
                </a:lnTo>
                <a:lnTo>
                  <a:pt x="2264840" y="568960"/>
                </a:lnTo>
                <a:lnTo>
                  <a:pt x="2265003" y="572770"/>
                </a:lnTo>
                <a:lnTo>
                  <a:pt x="2264001" y="572770"/>
                </a:lnTo>
                <a:lnTo>
                  <a:pt x="2260813" y="575310"/>
                </a:lnTo>
                <a:lnTo>
                  <a:pt x="2275395" y="575310"/>
                </a:lnTo>
                <a:lnTo>
                  <a:pt x="2265678" y="581660"/>
                </a:lnTo>
                <a:lnTo>
                  <a:pt x="2283249" y="581660"/>
                </a:lnTo>
                <a:lnTo>
                  <a:pt x="2282774" y="582930"/>
                </a:lnTo>
                <a:lnTo>
                  <a:pt x="2269030" y="582930"/>
                </a:lnTo>
                <a:lnTo>
                  <a:pt x="2268022" y="585470"/>
                </a:lnTo>
                <a:close/>
              </a:path>
              <a:path w="4096384" h="836930">
                <a:moveTo>
                  <a:pt x="2260813" y="575310"/>
                </a:moveTo>
                <a:lnTo>
                  <a:pt x="2264001" y="572770"/>
                </a:lnTo>
                <a:lnTo>
                  <a:pt x="2265003" y="572770"/>
                </a:lnTo>
                <a:lnTo>
                  <a:pt x="2264840" y="568960"/>
                </a:lnTo>
                <a:lnTo>
                  <a:pt x="2268526" y="570230"/>
                </a:lnTo>
                <a:lnTo>
                  <a:pt x="2275061" y="574040"/>
                </a:lnTo>
                <a:lnTo>
                  <a:pt x="2260813" y="57531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87299" y="581660"/>
                </a:lnTo>
                <a:lnTo>
                  <a:pt x="2287839" y="580642"/>
                </a:lnTo>
                <a:lnTo>
                  <a:pt x="2287902" y="580213"/>
                </a:lnTo>
                <a:lnTo>
                  <a:pt x="2287413" y="579018"/>
                </a:lnTo>
                <a:lnTo>
                  <a:pt x="2285623" y="575310"/>
                </a:lnTo>
                <a:lnTo>
                  <a:pt x="2260813" y="575310"/>
                </a:lnTo>
                <a:lnTo>
                  <a:pt x="2275061" y="574040"/>
                </a:lnTo>
                <a:lnTo>
                  <a:pt x="2268526" y="570230"/>
                </a:lnTo>
                <a:lnTo>
                  <a:pt x="2264840" y="568960"/>
                </a:lnTo>
                <a:lnTo>
                  <a:pt x="2309260" y="568960"/>
                </a:lnTo>
                <a:lnTo>
                  <a:pt x="2307918" y="570230"/>
                </a:lnTo>
                <a:lnTo>
                  <a:pt x="2305908" y="570230"/>
                </a:lnTo>
                <a:lnTo>
                  <a:pt x="2305803" y="571013"/>
                </a:lnTo>
                <a:lnTo>
                  <a:pt x="2305810" y="571560"/>
                </a:lnTo>
                <a:lnTo>
                  <a:pt x="2307244" y="572770"/>
                </a:lnTo>
                <a:lnTo>
                  <a:pt x="2310262" y="574040"/>
                </a:lnTo>
                <a:lnTo>
                  <a:pt x="2399608" y="574040"/>
                </a:lnTo>
                <a:lnTo>
                  <a:pt x="2400616" y="576580"/>
                </a:lnTo>
                <a:lnTo>
                  <a:pt x="2313615" y="576580"/>
                </a:lnTo>
                <a:lnTo>
                  <a:pt x="2312105" y="577850"/>
                </a:lnTo>
                <a:lnTo>
                  <a:pt x="2300709" y="577850"/>
                </a:lnTo>
                <a:lnTo>
                  <a:pt x="2298930" y="579077"/>
                </a:lnTo>
                <a:lnTo>
                  <a:pt x="2299050" y="579807"/>
                </a:lnTo>
                <a:lnTo>
                  <a:pt x="229920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0262" y="574040"/>
                </a:moveTo>
                <a:lnTo>
                  <a:pt x="2307244" y="572770"/>
                </a:lnTo>
                <a:lnTo>
                  <a:pt x="2305810" y="571560"/>
                </a:lnTo>
                <a:lnTo>
                  <a:pt x="2305803" y="571013"/>
                </a:lnTo>
                <a:lnTo>
                  <a:pt x="2305908" y="570230"/>
                </a:lnTo>
                <a:lnTo>
                  <a:pt x="2307918" y="570230"/>
                </a:lnTo>
                <a:lnTo>
                  <a:pt x="2309260" y="568960"/>
                </a:lnTo>
                <a:lnTo>
                  <a:pt x="2310262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40435" y="568960"/>
                </a:lnTo>
                <a:lnTo>
                  <a:pt x="2340744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2567731" y="575310"/>
                </a:moveTo>
                <a:lnTo>
                  <a:pt x="2562552" y="575310"/>
                </a:lnTo>
                <a:lnTo>
                  <a:pt x="2558695" y="574040"/>
                </a:lnTo>
                <a:lnTo>
                  <a:pt x="2562552" y="571500"/>
                </a:lnTo>
                <a:lnTo>
                  <a:pt x="2562590" y="569924"/>
                </a:lnTo>
                <a:lnTo>
                  <a:pt x="2562709" y="568960"/>
                </a:lnTo>
                <a:lnTo>
                  <a:pt x="2567731" y="575310"/>
                </a:lnTo>
                <a:close/>
              </a:path>
              <a:path w="4096384" h="836930">
                <a:moveTo>
                  <a:pt x="2683733" y="576580"/>
                </a:moveTo>
                <a:lnTo>
                  <a:pt x="2682568" y="576580"/>
                </a:lnTo>
                <a:lnTo>
                  <a:pt x="2682449" y="575249"/>
                </a:lnTo>
                <a:lnTo>
                  <a:pt x="2682322" y="572554"/>
                </a:lnTo>
                <a:lnTo>
                  <a:pt x="2683910" y="568960"/>
                </a:lnTo>
                <a:lnTo>
                  <a:pt x="2685967" y="572554"/>
                </a:lnTo>
                <a:lnTo>
                  <a:pt x="2685868" y="573600"/>
                </a:lnTo>
                <a:lnTo>
                  <a:pt x="2685750" y="574040"/>
                </a:lnTo>
                <a:lnTo>
                  <a:pt x="2683733" y="576580"/>
                </a:lnTo>
                <a:close/>
              </a:path>
              <a:path w="4096384" h="836930">
                <a:moveTo>
                  <a:pt x="2687290" y="582930"/>
                </a:moveTo>
                <a:lnTo>
                  <a:pt x="2680053" y="582930"/>
                </a:lnTo>
                <a:lnTo>
                  <a:pt x="2680006" y="579018"/>
                </a:lnTo>
                <a:lnTo>
                  <a:pt x="2678868" y="576580"/>
                </a:lnTo>
                <a:lnTo>
                  <a:pt x="2683733" y="576580"/>
                </a:lnTo>
                <a:lnTo>
                  <a:pt x="2685750" y="574040"/>
                </a:lnTo>
                <a:lnTo>
                  <a:pt x="2685868" y="573600"/>
                </a:lnTo>
                <a:lnTo>
                  <a:pt x="2685967" y="572554"/>
                </a:lnTo>
                <a:lnTo>
                  <a:pt x="2683910" y="568960"/>
                </a:lnTo>
                <a:lnTo>
                  <a:pt x="2690438" y="568960"/>
                </a:lnTo>
                <a:lnTo>
                  <a:pt x="2690615" y="570230"/>
                </a:lnTo>
                <a:lnTo>
                  <a:pt x="2710062" y="570230"/>
                </a:lnTo>
                <a:lnTo>
                  <a:pt x="2709633" y="571500"/>
                </a:lnTo>
                <a:lnTo>
                  <a:pt x="2695794" y="571500"/>
                </a:lnTo>
                <a:lnTo>
                  <a:pt x="2688850" y="576512"/>
                </a:lnTo>
                <a:lnTo>
                  <a:pt x="2688731" y="576762"/>
                </a:lnTo>
                <a:lnTo>
                  <a:pt x="2688391" y="579201"/>
                </a:lnTo>
                <a:lnTo>
                  <a:pt x="2687290" y="5829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910198" y="572770"/>
                </a:lnTo>
                <a:lnTo>
                  <a:pt x="2908849" y="56896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16562" y="577850"/>
                </a:moveTo>
                <a:lnTo>
                  <a:pt x="2912549" y="577850"/>
                </a:lnTo>
                <a:lnTo>
                  <a:pt x="2908849" y="568960"/>
                </a:lnTo>
                <a:lnTo>
                  <a:pt x="3019986" y="568960"/>
                </a:lnTo>
                <a:lnTo>
                  <a:pt x="3020184" y="570230"/>
                </a:lnTo>
                <a:lnTo>
                  <a:pt x="2951437" y="570230"/>
                </a:lnTo>
                <a:lnTo>
                  <a:pt x="2951008" y="571323"/>
                </a:lnTo>
                <a:lnTo>
                  <a:pt x="2951135" y="571688"/>
                </a:lnTo>
                <a:lnTo>
                  <a:pt x="2952262" y="572770"/>
                </a:lnTo>
                <a:lnTo>
                  <a:pt x="2925595" y="572770"/>
                </a:lnTo>
                <a:lnTo>
                  <a:pt x="2922224" y="574040"/>
                </a:lnTo>
                <a:lnTo>
                  <a:pt x="2925782" y="575310"/>
                </a:lnTo>
                <a:lnTo>
                  <a:pt x="3020974" y="575310"/>
                </a:lnTo>
                <a:lnTo>
                  <a:pt x="3021171" y="576580"/>
                </a:lnTo>
                <a:lnTo>
                  <a:pt x="2917237" y="576580"/>
                </a:lnTo>
                <a:lnTo>
                  <a:pt x="2916562" y="577850"/>
                </a:lnTo>
                <a:close/>
              </a:path>
              <a:path w="4096384" h="836930">
                <a:moveTo>
                  <a:pt x="3021171" y="576580"/>
                </a:moveTo>
                <a:lnTo>
                  <a:pt x="3019986" y="568960"/>
                </a:lnTo>
                <a:lnTo>
                  <a:pt x="3021064" y="571269"/>
                </a:lnTo>
                <a:lnTo>
                  <a:pt x="3021171" y="576580"/>
                </a:lnTo>
                <a:close/>
              </a:path>
              <a:path w="4096384" h="836930">
                <a:moveTo>
                  <a:pt x="3060393" y="574040"/>
                </a:moveTo>
                <a:lnTo>
                  <a:pt x="3059385" y="574040"/>
                </a:lnTo>
                <a:lnTo>
                  <a:pt x="3059218" y="572770"/>
                </a:lnTo>
                <a:lnTo>
                  <a:pt x="3059121" y="571323"/>
                </a:lnTo>
                <a:lnTo>
                  <a:pt x="3060059" y="568960"/>
                </a:lnTo>
                <a:lnTo>
                  <a:pt x="3062457" y="570174"/>
                </a:lnTo>
                <a:lnTo>
                  <a:pt x="3062359" y="571013"/>
                </a:lnTo>
                <a:lnTo>
                  <a:pt x="3061893" y="572770"/>
                </a:lnTo>
                <a:lnTo>
                  <a:pt x="3060393" y="574040"/>
                </a:lnTo>
                <a:close/>
              </a:path>
              <a:path w="4096384" h="836930">
                <a:moveTo>
                  <a:pt x="3069532" y="574040"/>
                </a:moveTo>
                <a:lnTo>
                  <a:pt x="3060393" y="574040"/>
                </a:lnTo>
                <a:lnTo>
                  <a:pt x="3061893" y="572770"/>
                </a:lnTo>
                <a:lnTo>
                  <a:pt x="3062359" y="571013"/>
                </a:lnTo>
                <a:lnTo>
                  <a:pt x="3062457" y="570174"/>
                </a:lnTo>
                <a:lnTo>
                  <a:pt x="3060059" y="568960"/>
                </a:lnTo>
                <a:lnTo>
                  <a:pt x="3100532" y="568960"/>
                </a:lnTo>
                <a:lnTo>
                  <a:pt x="3099736" y="570230"/>
                </a:lnTo>
                <a:lnTo>
                  <a:pt x="3068598" y="570230"/>
                </a:lnTo>
                <a:lnTo>
                  <a:pt x="3069532" y="574040"/>
                </a:lnTo>
                <a:close/>
              </a:path>
              <a:path w="4096384" h="836930">
                <a:moveTo>
                  <a:pt x="3219965" y="575310"/>
                </a:moveTo>
                <a:lnTo>
                  <a:pt x="3218956" y="574040"/>
                </a:lnTo>
                <a:lnTo>
                  <a:pt x="3218578" y="573062"/>
                </a:lnTo>
                <a:lnTo>
                  <a:pt x="3218465" y="568960"/>
                </a:lnTo>
                <a:lnTo>
                  <a:pt x="3226329" y="572770"/>
                </a:lnTo>
                <a:lnTo>
                  <a:pt x="3226853" y="574040"/>
                </a:lnTo>
                <a:lnTo>
                  <a:pt x="3221490" y="574040"/>
                </a:lnTo>
                <a:lnTo>
                  <a:pt x="3219965" y="575310"/>
                </a:lnTo>
                <a:close/>
              </a:path>
              <a:path w="4096384" h="836930">
                <a:moveTo>
                  <a:pt x="3239173" y="595630"/>
                </a:moveTo>
                <a:lnTo>
                  <a:pt x="3218799" y="595630"/>
                </a:lnTo>
                <a:lnTo>
                  <a:pt x="3228252" y="594373"/>
                </a:lnTo>
                <a:lnTo>
                  <a:pt x="3228300" y="593794"/>
                </a:lnTo>
                <a:lnTo>
                  <a:pt x="3227554" y="585824"/>
                </a:lnTo>
                <a:lnTo>
                  <a:pt x="3227432" y="582890"/>
                </a:lnTo>
                <a:lnTo>
                  <a:pt x="3224673" y="581660"/>
                </a:lnTo>
                <a:lnTo>
                  <a:pt x="3223843" y="578523"/>
                </a:lnTo>
                <a:lnTo>
                  <a:pt x="3223730" y="577814"/>
                </a:lnTo>
                <a:lnTo>
                  <a:pt x="3228257" y="575361"/>
                </a:lnTo>
                <a:lnTo>
                  <a:pt x="3228253" y="575225"/>
                </a:lnTo>
                <a:lnTo>
                  <a:pt x="3226853" y="574040"/>
                </a:lnTo>
                <a:lnTo>
                  <a:pt x="3226329" y="572770"/>
                </a:lnTo>
                <a:lnTo>
                  <a:pt x="3218465" y="568960"/>
                </a:lnTo>
                <a:lnTo>
                  <a:pt x="3223208" y="568960"/>
                </a:lnTo>
                <a:lnTo>
                  <a:pt x="3223488" y="570230"/>
                </a:lnTo>
                <a:lnTo>
                  <a:pt x="3235193" y="570230"/>
                </a:lnTo>
                <a:lnTo>
                  <a:pt x="3230376" y="579123"/>
                </a:lnTo>
                <a:lnTo>
                  <a:pt x="3235391" y="581660"/>
                </a:lnTo>
                <a:lnTo>
                  <a:pt x="3241490" y="581660"/>
                </a:lnTo>
                <a:lnTo>
                  <a:pt x="3241422" y="582930"/>
                </a:lnTo>
                <a:lnTo>
                  <a:pt x="3230232" y="585461"/>
                </a:lnTo>
                <a:lnTo>
                  <a:pt x="3230110" y="586524"/>
                </a:lnTo>
                <a:lnTo>
                  <a:pt x="3229695" y="591820"/>
                </a:lnTo>
                <a:lnTo>
                  <a:pt x="3231557" y="593090"/>
                </a:lnTo>
                <a:lnTo>
                  <a:pt x="3243432" y="593090"/>
                </a:lnTo>
                <a:lnTo>
                  <a:pt x="3239173" y="595630"/>
                </a:lnTo>
                <a:close/>
              </a:path>
              <a:path w="4096384" h="836930">
                <a:moveTo>
                  <a:pt x="3235193" y="570230"/>
                </a:moveTo>
                <a:lnTo>
                  <a:pt x="3234226" y="570230"/>
                </a:lnTo>
                <a:lnTo>
                  <a:pt x="3235883" y="568960"/>
                </a:lnTo>
                <a:lnTo>
                  <a:pt x="3235193" y="570230"/>
                </a:lnTo>
                <a:close/>
              </a:path>
              <a:path w="4096384" h="836930">
                <a:moveTo>
                  <a:pt x="3235391" y="581660"/>
                </a:moveTo>
                <a:lnTo>
                  <a:pt x="3230530" y="579201"/>
                </a:lnTo>
                <a:lnTo>
                  <a:pt x="3230425" y="579018"/>
                </a:lnTo>
                <a:lnTo>
                  <a:pt x="3235883" y="568960"/>
                </a:lnTo>
                <a:lnTo>
                  <a:pt x="3252491" y="568960"/>
                </a:lnTo>
                <a:lnTo>
                  <a:pt x="3253628" y="572770"/>
                </a:lnTo>
                <a:lnTo>
                  <a:pt x="3237565" y="572770"/>
                </a:lnTo>
                <a:lnTo>
                  <a:pt x="3235391" y="581660"/>
                </a:lnTo>
                <a:close/>
              </a:path>
              <a:path w="4096384" h="836930">
                <a:moveTo>
                  <a:pt x="3331491" y="570174"/>
                </a:moveTo>
                <a:lnTo>
                  <a:pt x="3325405" y="568960"/>
                </a:lnTo>
                <a:lnTo>
                  <a:pt x="3330877" y="568960"/>
                </a:lnTo>
                <a:lnTo>
                  <a:pt x="3331687" y="570123"/>
                </a:lnTo>
                <a:lnTo>
                  <a:pt x="3331491" y="570174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3530" y="569642"/>
                </a:lnTo>
                <a:lnTo>
                  <a:pt x="3336144" y="568960"/>
                </a:lnTo>
                <a:lnTo>
                  <a:pt x="3336094" y="569271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3336094" y="569271"/>
                </a:moveTo>
                <a:lnTo>
                  <a:pt x="3336144" y="568960"/>
                </a:lnTo>
                <a:lnTo>
                  <a:pt x="3336792" y="568960"/>
                </a:lnTo>
                <a:lnTo>
                  <a:pt x="3336094" y="569271"/>
                </a:lnTo>
                <a:close/>
              </a:path>
              <a:path w="4096384" h="836930">
                <a:moveTo>
                  <a:pt x="3342722" y="575310"/>
                </a:moveTo>
                <a:lnTo>
                  <a:pt x="3335135" y="575310"/>
                </a:lnTo>
                <a:lnTo>
                  <a:pt x="3336094" y="569271"/>
                </a:lnTo>
                <a:lnTo>
                  <a:pt x="3336792" y="568960"/>
                </a:lnTo>
                <a:lnTo>
                  <a:pt x="3339670" y="570230"/>
                </a:lnTo>
                <a:lnTo>
                  <a:pt x="3339832" y="570230"/>
                </a:lnTo>
                <a:lnTo>
                  <a:pt x="3339402" y="571323"/>
                </a:lnTo>
                <a:lnTo>
                  <a:pt x="3339280" y="571861"/>
                </a:lnTo>
                <a:lnTo>
                  <a:pt x="3339149" y="572770"/>
                </a:lnTo>
                <a:lnTo>
                  <a:pt x="3340157" y="574040"/>
                </a:lnTo>
                <a:lnTo>
                  <a:pt x="3343926" y="574040"/>
                </a:lnTo>
                <a:lnTo>
                  <a:pt x="3342722" y="575310"/>
                </a:lnTo>
                <a:close/>
              </a:path>
              <a:path w="4096384" h="836930">
                <a:moveTo>
                  <a:pt x="3339670" y="570230"/>
                </a:moveTo>
                <a:lnTo>
                  <a:pt x="3336792" y="568960"/>
                </a:lnTo>
                <a:lnTo>
                  <a:pt x="3339867" y="568960"/>
                </a:lnTo>
                <a:lnTo>
                  <a:pt x="3339670" y="570230"/>
                </a:lnTo>
                <a:close/>
              </a:path>
              <a:path w="4096384" h="836930">
                <a:moveTo>
                  <a:pt x="3354992" y="575225"/>
                </a:moveTo>
                <a:lnTo>
                  <a:pt x="3350202" y="570230"/>
                </a:lnTo>
                <a:lnTo>
                  <a:pt x="3354059" y="570230"/>
                </a:lnTo>
                <a:lnTo>
                  <a:pt x="3360613" y="568960"/>
                </a:lnTo>
                <a:lnTo>
                  <a:pt x="3358334" y="571500"/>
                </a:lnTo>
                <a:lnTo>
                  <a:pt x="3357765" y="571500"/>
                </a:lnTo>
                <a:lnTo>
                  <a:pt x="3356769" y="573244"/>
                </a:lnTo>
                <a:lnTo>
                  <a:pt x="3354992" y="575225"/>
                </a:lnTo>
                <a:close/>
              </a:path>
              <a:path w="4096384" h="836930">
                <a:moveTo>
                  <a:pt x="3360730" y="584848"/>
                </a:moveTo>
                <a:lnTo>
                  <a:pt x="3359598" y="579120"/>
                </a:lnTo>
                <a:lnTo>
                  <a:pt x="3362630" y="579120"/>
                </a:lnTo>
                <a:lnTo>
                  <a:pt x="3361955" y="576580"/>
                </a:lnTo>
                <a:lnTo>
                  <a:pt x="3355743" y="575340"/>
                </a:lnTo>
                <a:lnTo>
                  <a:pt x="3356769" y="573244"/>
                </a:lnTo>
                <a:lnTo>
                  <a:pt x="3360613" y="568960"/>
                </a:lnTo>
                <a:lnTo>
                  <a:pt x="3365347" y="568960"/>
                </a:lnTo>
                <a:lnTo>
                  <a:pt x="3369531" y="571500"/>
                </a:lnTo>
                <a:lnTo>
                  <a:pt x="3361092" y="571500"/>
                </a:lnTo>
                <a:lnTo>
                  <a:pt x="3365578" y="574004"/>
                </a:lnTo>
                <a:lnTo>
                  <a:pt x="3365715" y="574167"/>
                </a:lnTo>
                <a:lnTo>
                  <a:pt x="3368490" y="579004"/>
                </a:lnTo>
                <a:lnTo>
                  <a:pt x="3368426" y="579433"/>
                </a:lnTo>
                <a:lnTo>
                  <a:pt x="3366978" y="582930"/>
                </a:lnTo>
                <a:lnTo>
                  <a:pt x="3362630" y="582930"/>
                </a:lnTo>
                <a:lnTo>
                  <a:pt x="3360730" y="584848"/>
                </a:lnTo>
                <a:close/>
              </a:path>
              <a:path w="4096384" h="836930">
                <a:moveTo>
                  <a:pt x="3439901" y="589280"/>
                </a:moveTo>
                <a:lnTo>
                  <a:pt x="3436385" y="589280"/>
                </a:lnTo>
                <a:lnTo>
                  <a:pt x="3430750" y="581741"/>
                </a:lnTo>
                <a:lnTo>
                  <a:pt x="3430658" y="581210"/>
                </a:lnTo>
                <a:lnTo>
                  <a:pt x="3429831" y="568960"/>
                </a:lnTo>
                <a:lnTo>
                  <a:pt x="3433537" y="581660"/>
                </a:lnTo>
                <a:lnTo>
                  <a:pt x="3449646" y="581660"/>
                </a:lnTo>
                <a:lnTo>
                  <a:pt x="3450463" y="582930"/>
                </a:lnTo>
                <a:lnTo>
                  <a:pt x="3454601" y="584313"/>
                </a:lnTo>
                <a:lnTo>
                  <a:pt x="3457450" y="585470"/>
                </a:lnTo>
                <a:lnTo>
                  <a:pt x="3447772" y="585470"/>
                </a:lnTo>
                <a:lnTo>
                  <a:pt x="3439901" y="589280"/>
                </a:lnTo>
                <a:close/>
              </a:path>
              <a:path w="4096384" h="836930">
                <a:moveTo>
                  <a:pt x="3437053" y="581660"/>
                </a:moveTo>
                <a:lnTo>
                  <a:pt x="3433537" y="581660"/>
                </a:lnTo>
                <a:lnTo>
                  <a:pt x="3429831" y="568960"/>
                </a:lnTo>
                <a:lnTo>
                  <a:pt x="3433871" y="568960"/>
                </a:lnTo>
                <a:lnTo>
                  <a:pt x="3435276" y="570037"/>
                </a:lnTo>
                <a:lnTo>
                  <a:pt x="3435201" y="570390"/>
                </a:lnTo>
                <a:lnTo>
                  <a:pt x="3433537" y="572770"/>
                </a:lnTo>
                <a:lnTo>
                  <a:pt x="3433353" y="572770"/>
                </a:lnTo>
                <a:lnTo>
                  <a:pt x="3434028" y="574040"/>
                </a:lnTo>
                <a:lnTo>
                  <a:pt x="3439901" y="574040"/>
                </a:lnTo>
                <a:lnTo>
                  <a:pt x="3445081" y="580390"/>
                </a:lnTo>
                <a:lnTo>
                  <a:pt x="3437053" y="581660"/>
                </a:lnTo>
                <a:close/>
              </a:path>
              <a:path w="4096384" h="836930">
                <a:moveTo>
                  <a:pt x="3435527" y="570087"/>
                </a:moveTo>
                <a:lnTo>
                  <a:pt x="3435570" y="569863"/>
                </a:lnTo>
                <a:lnTo>
                  <a:pt x="3436202" y="568960"/>
                </a:lnTo>
                <a:lnTo>
                  <a:pt x="3436171" y="569504"/>
                </a:lnTo>
                <a:lnTo>
                  <a:pt x="3435527" y="570087"/>
                </a:lnTo>
                <a:close/>
              </a:path>
              <a:path w="4096384" h="836930">
                <a:moveTo>
                  <a:pt x="3436289" y="569398"/>
                </a:moveTo>
                <a:lnTo>
                  <a:pt x="3436202" y="568960"/>
                </a:lnTo>
                <a:lnTo>
                  <a:pt x="3436773" y="568960"/>
                </a:lnTo>
                <a:lnTo>
                  <a:pt x="3436289" y="569398"/>
                </a:lnTo>
                <a:close/>
              </a:path>
              <a:path w="4096384" h="836930">
                <a:moveTo>
                  <a:pt x="3446488" y="589280"/>
                </a:moveTo>
                <a:lnTo>
                  <a:pt x="3439901" y="589280"/>
                </a:lnTo>
                <a:lnTo>
                  <a:pt x="3447772" y="585470"/>
                </a:lnTo>
                <a:lnTo>
                  <a:pt x="3457450" y="585470"/>
                </a:lnTo>
                <a:lnTo>
                  <a:pt x="3454171" y="584151"/>
                </a:lnTo>
                <a:lnTo>
                  <a:pt x="3450463" y="582930"/>
                </a:lnTo>
                <a:lnTo>
                  <a:pt x="3444747" y="574040"/>
                </a:lnTo>
                <a:lnTo>
                  <a:pt x="3444432" y="568960"/>
                </a:lnTo>
                <a:lnTo>
                  <a:pt x="3450620" y="570230"/>
                </a:lnTo>
                <a:lnTo>
                  <a:pt x="3451969" y="570230"/>
                </a:lnTo>
                <a:lnTo>
                  <a:pt x="3450809" y="574040"/>
                </a:lnTo>
                <a:lnTo>
                  <a:pt x="3465342" y="574040"/>
                </a:lnTo>
                <a:lnTo>
                  <a:pt x="3467965" y="576580"/>
                </a:lnTo>
                <a:lnTo>
                  <a:pt x="3462347" y="576580"/>
                </a:lnTo>
                <a:lnTo>
                  <a:pt x="3459682" y="577850"/>
                </a:lnTo>
                <a:lnTo>
                  <a:pt x="3457842" y="577850"/>
                </a:lnTo>
                <a:lnTo>
                  <a:pt x="3457724" y="578673"/>
                </a:lnTo>
                <a:lnTo>
                  <a:pt x="3457745" y="579201"/>
                </a:lnTo>
                <a:lnTo>
                  <a:pt x="3459258" y="580642"/>
                </a:lnTo>
                <a:lnTo>
                  <a:pt x="3461522" y="582930"/>
                </a:lnTo>
                <a:lnTo>
                  <a:pt x="3481631" y="582930"/>
                </a:lnTo>
                <a:lnTo>
                  <a:pt x="3481297" y="584200"/>
                </a:lnTo>
                <a:lnTo>
                  <a:pt x="3473250" y="585470"/>
                </a:lnTo>
                <a:lnTo>
                  <a:pt x="3478606" y="588010"/>
                </a:lnTo>
                <a:lnTo>
                  <a:pt x="3447438" y="588010"/>
                </a:lnTo>
                <a:lnTo>
                  <a:pt x="3446488" y="589280"/>
                </a:lnTo>
                <a:close/>
              </a:path>
              <a:path w="4096384" h="836930">
                <a:moveTo>
                  <a:pt x="3450620" y="570230"/>
                </a:moveTo>
                <a:lnTo>
                  <a:pt x="3444432" y="568960"/>
                </a:lnTo>
                <a:lnTo>
                  <a:pt x="3450538" y="568960"/>
                </a:lnTo>
                <a:lnTo>
                  <a:pt x="3450620" y="570230"/>
                </a:lnTo>
                <a:close/>
              </a:path>
              <a:path w="4096384" h="836930">
                <a:moveTo>
                  <a:pt x="3490359" y="579120"/>
                </a:moveTo>
                <a:lnTo>
                  <a:pt x="3492199" y="570230"/>
                </a:lnTo>
                <a:lnTo>
                  <a:pt x="3492225" y="570037"/>
                </a:lnTo>
                <a:lnTo>
                  <a:pt x="3491525" y="568960"/>
                </a:lnTo>
                <a:lnTo>
                  <a:pt x="3502823" y="571440"/>
                </a:lnTo>
                <a:lnTo>
                  <a:pt x="3502974" y="571560"/>
                </a:lnTo>
                <a:lnTo>
                  <a:pt x="3495538" y="575310"/>
                </a:lnTo>
                <a:lnTo>
                  <a:pt x="3490359" y="579120"/>
                </a:lnTo>
                <a:close/>
              </a:path>
              <a:path w="4096384" h="836930">
                <a:moveTo>
                  <a:pt x="3524035" y="579120"/>
                </a:moveTo>
                <a:lnTo>
                  <a:pt x="3513953" y="571846"/>
                </a:lnTo>
                <a:lnTo>
                  <a:pt x="3513844" y="571440"/>
                </a:lnTo>
                <a:lnTo>
                  <a:pt x="3521370" y="570230"/>
                </a:lnTo>
                <a:lnTo>
                  <a:pt x="3525384" y="568960"/>
                </a:lnTo>
                <a:lnTo>
                  <a:pt x="3523043" y="574004"/>
                </a:lnTo>
                <a:lnTo>
                  <a:pt x="3524035" y="579120"/>
                </a:lnTo>
                <a:close/>
              </a:path>
              <a:path w="4096384" h="836930">
                <a:moveTo>
                  <a:pt x="3525320" y="579120"/>
                </a:moveTo>
                <a:lnTo>
                  <a:pt x="3524035" y="579120"/>
                </a:lnTo>
                <a:lnTo>
                  <a:pt x="3523162" y="574721"/>
                </a:lnTo>
                <a:lnTo>
                  <a:pt x="3523043" y="574004"/>
                </a:lnTo>
                <a:lnTo>
                  <a:pt x="3525384" y="568960"/>
                </a:lnTo>
                <a:lnTo>
                  <a:pt x="3528446" y="568960"/>
                </a:lnTo>
                <a:lnTo>
                  <a:pt x="3530292" y="572554"/>
                </a:lnTo>
                <a:lnTo>
                  <a:pt x="3530180" y="573298"/>
                </a:lnTo>
                <a:lnTo>
                  <a:pt x="3528775" y="576580"/>
                </a:lnTo>
                <a:lnTo>
                  <a:pt x="3527224" y="576580"/>
                </a:lnTo>
                <a:lnTo>
                  <a:pt x="3527892" y="577850"/>
                </a:lnTo>
                <a:lnTo>
                  <a:pt x="3525320" y="579120"/>
                </a:lnTo>
                <a:close/>
              </a:path>
              <a:path w="4096384" h="836930">
                <a:moveTo>
                  <a:pt x="3589241" y="570230"/>
                </a:moveTo>
                <a:lnTo>
                  <a:pt x="3587903" y="570230"/>
                </a:lnTo>
                <a:lnTo>
                  <a:pt x="3587483" y="569504"/>
                </a:lnTo>
                <a:lnTo>
                  <a:pt x="3588237" y="568960"/>
                </a:lnTo>
                <a:lnTo>
                  <a:pt x="3589241" y="570230"/>
                </a:lnTo>
                <a:close/>
              </a:path>
              <a:path w="4096384" h="836930">
                <a:moveTo>
                  <a:pt x="3598770" y="590382"/>
                </a:moveTo>
                <a:lnTo>
                  <a:pt x="3592951" y="589280"/>
                </a:lnTo>
                <a:lnTo>
                  <a:pt x="3593442" y="589280"/>
                </a:lnTo>
                <a:lnTo>
                  <a:pt x="3596609" y="578440"/>
                </a:lnTo>
                <a:lnTo>
                  <a:pt x="3596732" y="577814"/>
                </a:lnTo>
                <a:lnTo>
                  <a:pt x="3593316" y="575351"/>
                </a:lnTo>
                <a:lnTo>
                  <a:pt x="3588237" y="568960"/>
                </a:lnTo>
                <a:lnTo>
                  <a:pt x="3593269" y="568960"/>
                </a:lnTo>
                <a:lnTo>
                  <a:pt x="3597616" y="571903"/>
                </a:lnTo>
                <a:lnTo>
                  <a:pt x="3605170" y="576580"/>
                </a:lnTo>
                <a:lnTo>
                  <a:pt x="3606852" y="576580"/>
                </a:lnTo>
                <a:lnTo>
                  <a:pt x="3602996" y="577850"/>
                </a:lnTo>
                <a:lnTo>
                  <a:pt x="3599836" y="589865"/>
                </a:lnTo>
                <a:lnTo>
                  <a:pt x="3598770" y="590382"/>
                </a:lnTo>
                <a:close/>
              </a:path>
              <a:path w="4096384" h="836930">
                <a:moveTo>
                  <a:pt x="3621646" y="582930"/>
                </a:moveTo>
                <a:lnTo>
                  <a:pt x="3611534" y="582930"/>
                </a:lnTo>
                <a:lnTo>
                  <a:pt x="3617231" y="581660"/>
                </a:lnTo>
                <a:lnTo>
                  <a:pt x="3619588" y="576580"/>
                </a:lnTo>
                <a:lnTo>
                  <a:pt x="3611717" y="576580"/>
                </a:lnTo>
                <a:lnTo>
                  <a:pt x="3618346" y="575324"/>
                </a:lnTo>
                <a:lnTo>
                  <a:pt x="3619588" y="570230"/>
                </a:lnTo>
                <a:lnTo>
                  <a:pt x="3624276" y="568960"/>
                </a:lnTo>
                <a:lnTo>
                  <a:pt x="3624931" y="571451"/>
                </a:lnTo>
                <a:lnTo>
                  <a:pt x="3625315" y="574167"/>
                </a:lnTo>
                <a:lnTo>
                  <a:pt x="3626268" y="578293"/>
                </a:lnTo>
                <a:lnTo>
                  <a:pt x="3621646" y="582930"/>
                </a:lnTo>
                <a:close/>
              </a:path>
              <a:path w="4096384" h="836930">
                <a:moveTo>
                  <a:pt x="3866836" y="601980"/>
                </a:moveTo>
                <a:lnTo>
                  <a:pt x="3860628" y="601980"/>
                </a:lnTo>
                <a:lnTo>
                  <a:pt x="3859463" y="600710"/>
                </a:lnTo>
                <a:lnTo>
                  <a:pt x="3859118" y="596897"/>
                </a:lnTo>
                <a:lnTo>
                  <a:pt x="3856948" y="595630"/>
                </a:lnTo>
                <a:lnTo>
                  <a:pt x="3863477" y="595630"/>
                </a:lnTo>
                <a:lnTo>
                  <a:pt x="3872716" y="591820"/>
                </a:lnTo>
                <a:lnTo>
                  <a:pt x="3873390" y="590550"/>
                </a:lnTo>
                <a:lnTo>
                  <a:pt x="3875898" y="582930"/>
                </a:lnTo>
                <a:lnTo>
                  <a:pt x="3868001" y="582930"/>
                </a:lnTo>
                <a:lnTo>
                  <a:pt x="3864212" y="574721"/>
                </a:lnTo>
                <a:lnTo>
                  <a:pt x="3861296" y="568960"/>
                </a:lnTo>
                <a:lnTo>
                  <a:pt x="3869350" y="572770"/>
                </a:lnTo>
                <a:lnTo>
                  <a:pt x="3869574" y="572770"/>
                </a:lnTo>
                <a:lnTo>
                  <a:pt x="3870051" y="575310"/>
                </a:lnTo>
                <a:lnTo>
                  <a:pt x="3870876" y="575310"/>
                </a:lnTo>
                <a:lnTo>
                  <a:pt x="3872845" y="579018"/>
                </a:lnTo>
                <a:lnTo>
                  <a:pt x="3873167" y="579433"/>
                </a:lnTo>
                <a:lnTo>
                  <a:pt x="3881444" y="588677"/>
                </a:lnTo>
                <a:lnTo>
                  <a:pt x="3883303" y="590550"/>
                </a:lnTo>
                <a:lnTo>
                  <a:pt x="3873541" y="590550"/>
                </a:lnTo>
                <a:lnTo>
                  <a:pt x="3866836" y="601980"/>
                </a:lnTo>
                <a:close/>
              </a:path>
              <a:path w="4096384" h="836930">
                <a:moveTo>
                  <a:pt x="3928530" y="576580"/>
                </a:moveTo>
                <a:lnTo>
                  <a:pt x="3917627" y="576580"/>
                </a:lnTo>
                <a:lnTo>
                  <a:pt x="3921327" y="575361"/>
                </a:lnTo>
                <a:lnTo>
                  <a:pt x="3921401" y="574040"/>
                </a:lnTo>
                <a:lnTo>
                  <a:pt x="3921150" y="570230"/>
                </a:lnTo>
                <a:lnTo>
                  <a:pt x="3927672" y="568960"/>
                </a:lnTo>
                <a:lnTo>
                  <a:pt x="3926187" y="575249"/>
                </a:lnTo>
                <a:lnTo>
                  <a:pt x="3928530" y="576580"/>
                </a:lnTo>
                <a:close/>
              </a:path>
              <a:path w="4096384" h="836930">
                <a:moveTo>
                  <a:pt x="3925164" y="582930"/>
                </a:moveTo>
                <a:lnTo>
                  <a:pt x="3916619" y="582930"/>
                </a:lnTo>
                <a:lnTo>
                  <a:pt x="3925681" y="576580"/>
                </a:lnTo>
                <a:lnTo>
                  <a:pt x="3928530" y="576580"/>
                </a:lnTo>
                <a:lnTo>
                  <a:pt x="3926269" y="575361"/>
                </a:lnTo>
                <a:lnTo>
                  <a:pt x="3927672" y="568960"/>
                </a:lnTo>
                <a:lnTo>
                  <a:pt x="3942274" y="568960"/>
                </a:lnTo>
                <a:lnTo>
                  <a:pt x="3948127" y="570230"/>
                </a:lnTo>
                <a:lnTo>
                  <a:pt x="3938680" y="570230"/>
                </a:lnTo>
                <a:lnTo>
                  <a:pt x="3933622" y="574004"/>
                </a:lnTo>
                <a:lnTo>
                  <a:pt x="3927744" y="580390"/>
                </a:lnTo>
                <a:lnTo>
                  <a:pt x="3925164" y="582930"/>
                </a:lnTo>
                <a:close/>
              </a:path>
              <a:path w="4096384" h="836930">
                <a:moveTo>
                  <a:pt x="3950661" y="595630"/>
                </a:moveTo>
                <a:lnTo>
                  <a:pt x="3936734" y="595630"/>
                </a:lnTo>
                <a:lnTo>
                  <a:pt x="3938574" y="594360"/>
                </a:lnTo>
                <a:lnTo>
                  <a:pt x="3941422" y="593090"/>
                </a:lnTo>
                <a:lnTo>
                  <a:pt x="3937256" y="589443"/>
                </a:lnTo>
                <a:lnTo>
                  <a:pt x="3937182" y="588856"/>
                </a:lnTo>
                <a:lnTo>
                  <a:pt x="3937380" y="588118"/>
                </a:lnTo>
                <a:lnTo>
                  <a:pt x="3938437" y="585461"/>
                </a:lnTo>
                <a:lnTo>
                  <a:pt x="3936782" y="583209"/>
                </a:lnTo>
                <a:lnTo>
                  <a:pt x="3936669" y="582797"/>
                </a:lnTo>
                <a:lnTo>
                  <a:pt x="3940026" y="577956"/>
                </a:lnTo>
                <a:lnTo>
                  <a:pt x="3940143" y="577814"/>
                </a:lnTo>
                <a:lnTo>
                  <a:pt x="3950819" y="568960"/>
                </a:lnTo>
                <a:lnTo>
                  <a:pt x="3953510" y="568960"/>
                </a:lnTo>
                <a:lnTo>
                  <a:pt x="3958284" y="575225"/>
                </a:lnTo>
                <a:lnTo>
                  <a:pt x="3958407" y="575483"/>
                </a:lnTo>
                <a:lnTo>
                  <a:pt x="3959206" y="577850"/>
                </a:lnTo>
                <a:lnTo>
                  <a:pt x="3953176" y="577850"/>
                </a:lnTo>
                <a:lnTo>
                  <a:pt x="3953370" y="578068"/>
                </a:lnTo>
                <a:lnTo>
                  <a:pt x="3949448" y="579123"/>
                </a:lnTo>
                <a:lnTo>
                  <a:pt x="3943723" y="581630"/>
                </a:lnTo>
                <a:lnTo>
                  <a:pt x="3943592" y="581741"/>
                </a:lnTo>
                <a:lnTo>
                  <a:pt x="3940693" y="585461"/>
                </a:lnTo>
                <a:lnTo>
                  <a:pt x="3944448" y="589280"/>
                </a:lnTo>
                <a:lnTo>
                  <a:pt x="3957524" y="589280"/>
                </a:lnTo>
                <a:lnTo>
                  <a:pt x="3958578" y="590550"/>
                </a:lnTo>
                <a:lnTo>
                  <a:pt x="3950170" y="590550"/>
                </a:lnTo>
                <a:lnTo>
                  <a:pt x="3946621" y="593090"/>
                </a:lnTo>
                <a:lnTo>
                  <a:pt x="3950661" y="595630"/>
                </a:lnTo>
                <a:close/>
              </a:path>
              <a:path w="4096384" h="836930">
                <a:moveTo>
                  <a:pt x="3968576" y="585002"/>
                </a:moveTo>
                <a:lnTo>
                  <a:pt x="3960449" y="582060"/>
                </a:lnTo>
                <a:lnTo>
                  <a:pt x="3959121" y="577596"/>
                </a:lnTo>
                <a:lnTo>
                  <a:pt x="3958407" y="575483"/>
                </a:lnTo>
                <a:lnTo>
                  <a:pt x="3958284" y="575225"/>
                </a:lnTo>
                <a:lnTo>
                  <a:pt x="3953510" y="568960"/>
                </a:lnTo>
                <a:lnTo>
                  <a:pt x="3958106" y="568960"/>
                </a:lnTo>
                <a:lnTo>
                  <a:pt x="3959628" y="570174"/>
                </a:lnTo>
                <a:lnTo>
                  <a:pt x="3959752" y="570339"/>
                </a:lnTo>
                <a:lnTo>
                  <a:pt x="3962205" y="575310"/>
                </a:lnTo>
                <a:lnTo>
                  <a:pt x="3976240" y="575310"/>
                </a:lnTo>
                <a:lnTo>
                  <a:pt x="3975594" y="576580"/>
                </a:lnTo>
                <a:lnTo>
                  <a:pt x="3969251" y="576580"/>
                </a:lnTo>
                <a:lnTo>
                  <a:pt x="3968618" y="578964"/>
                </a:lnTo>
                <a:lnTo>
                  <a:pt x="3968576" y="585002"/>
                </a:lnTo>
                <a:close/>
              </a:path>
              <a:path w="4096384" h="836930">
                <a:moveTo>
                  <a:pt x="3990279" y="583601"/>
                </a:moveTo>
                <a:lnTo>
                  <a:pt x="3983933" y="581630"/>
                </a:lnTo>
                <a:lnTo>
                  <a:pt x="3976548" y="578523"/>
                </a:lnTo>
                <a:lnTo>
                  <a:pt x="3977072" y="578047"/>
                </a:lnTo>
                <a:lnTo>
                  <a:pt x="3977181" y="577814"/>
                </a:lnTo>
                <a:lnTo>
                  <a:pt x="3975262" y="577232"/>
                </a:lnTo>
                <a:lnTo>
                  <a:pt x="3979472" y="568960"/>
                </a:lnTo>
                <a:lnTo>
                  <a:pt x="3981051" y="571560"/>
                </a:lnTo>
                <a:lnTo>
                  <a:pt x="3981986" y="572770"/>
                </a:lnTo>
                <a:lnTo>
                  <a:pt x="3991078" y="582930"/>
                </a:lnTo>
                <a:lnTo>
                  <a:pt x="3990558" y="582930"/>
                </a:lnTo>
                <a:lnTo>
                  <a:pt x="3990279" y="583601"/>
                </a:lnTo>
                <a:close/>
              </a:path>
              <a:path w="4096384" h="836930">
                <a:moveTo>
                  <a:pt x="3995707" y="584151"/>
                </a:moveTo>
                <a:lnTo>
                  <a:pt x="3991218" y="583086"/>
                </a:lnTo>
                <a:lnTo>
                  <a:pt x="3981986" y="572770"/>
                </a:lnTo>
                <a:lnTo>
                  <a:pt x="3980975" y="571451"/>
                </a:lnTo>
                <a:lnTo>
                  <a:pt x="3979472" y="568960"/>
                </a:lnTo>
                <a:lnTo>
                  <a:pt x="3984440" y="568960"/>
                </a:lnTo>
                <a:lnTo>
                  <a:pt x="3987380" y="572770"/>
                </a:lnTo>
                <a:lnTo>
                  <a:pt x="3992675" y="577814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4010149" y="574040"/>
                </a:moveTo>
                <a:lnTo>
                  <a:pt x="3998387" y="574040"/>
                </a:lnTo>
                <a:lnTo>
                  <a:pt x="4003100" y="570230"/>
                </a:lnTo>
                <a:lnTo>
                  <a:pt x="4005325" y="569033"/>
                </a:lnTo>
                <a:lnTo>
                  <a:pt x="4004636" y="570230"/>
                </a:lnTo>
                <a:lnTo>
                  <a:pt x="4008754" y="570230"/>
                </a:lnTo>
                <a:lnTo>
                  <a:pt x="4010149" y="574040"/>
                </a:lnTo>
                <a:close/>
              </a:path>
              <a:path w="4096384" h="836930">
                <a:moveTo>
                  <a:pt x="565660" y="582835"/>
                </a:moveTo>
                <a:lnTo>
                  <a:pt x="561683" y="579201"/>
                </a:lnTo>
                <a:lnTo>
                  <a:pt x="561639" y="579018"/>
                </a:lnTo>
                <a:lnTo>
                  <a:pt x="566066" y="569092"/>
                </a:lnTo>
                <a:lnTo>
                  <a:pt x="566623" y="570230"/>
                </a:lnTo>
                <a:lnTo>
                  <a:pt x="574840" y="570230"/>
                </a:lnTo>
                <a:lnTo>
                  <a:pt x="575958" y="572770"/>
                </a:lnTo>
                <a:lnTo>
                  <a:pt x="567127" y="572770"/>
                </a:lnTo>
                <a:lnTo>
                  <a:pt x="568639" y="575310"/>
                </a:lnTo>
                <a:lnTo>
                  <a:pt x="568803" y="575310"/>
                </a:lnTo>
                <a:lnTo>
                  <a:pt x="565660" y="582835"/>
                </a:lnTo>
                <a:close/>
              </a:path>
              <a:path w="4096384" h="836930">
                <a:moveTo>
                  <a:pt x="631833" y="570230"/>
                </a:moveTo>
                <a:lnTo>
                  <a:pt x="631120" y="569924"/>
                </a:lnTo>
                <a:lnTo>
                  <a:pt x="631070" y="569642"/>
                </a:lnTo>
                <a:lnTo>
                  <a:pt x="631286" y="569124"/>
                </a:lnTo>
                <a:lnTo>
                  <a:pt x="631833" y="570230"/>
                </a:lnTo>
                <a:close/>
              </a:path>
              <a:path w="4096384" h="836930">
                <a:moveTo>
                  <a:pt x="1696984" y="576360"/>
                </a:moveTo>
                <a:lnTo>
                  <a:pt x="1696589" y="575898"/>
                </a:lnTo>
                <a:lnTo>
                  <a:pt x="1703261" y="569158"/>
                </a:lnTo>
                <a:lnTo>
                  <a:pt x="1702954" y="571500"/>
                </a:lnTo>
                <a:lnTo>
                  <a:pt x="1708657" y="574040"/>
                </a:lnTo>
                <a:lnTo>
                  <a:pt x="1701412" y="575454"/>
                </a:lnTo>
                <a:lnTo>
                  <a:pt x="1696984" y="576360"/>
                </a:lnTo>
                <a:close/>
              </a:path>
              <a:path w="4096384" h="836930">
                <a:moveTo>
                  <a:pt x="3335135" y="575310"/>
                </a:moveTo>
                <a:lnTo>
                  <a:pt x="3334618" y="575310"/>
                </a:lnTo>
                <a:lnTo>
                  <a:pt x="3327762" y="572770"/>
                </a:lnTo>
                <a:lnTo>
                  <a:pt x="3329596" y="572770"/>
                </a:lnTo>
                <a:lnTo>
                  <a:pt x="3330427" y="570230"/>
                </a:lnTo>
                <a:lnTo>
                  <a:pt x="3333944" y="570230"/>
                </a:lnTo>
                <a:lnTo>
                  <a:pt x="3336094" y="569271"/>
                </a:lnTo>
                <a:lnTo>
                  <a:pt x="3335135" y="575310"/>
                </a:lnTo>
                <a:close/>
              </a:path>
              <a:path w="4096384" h="836930">
                <a:moveTo>
                  <a:pt x="3436454" y="570230"/>
                </a:moveTo>
                <a:lnTo>
                  <a:pt x="3435527" y="570230"/>
                </a:lnTo>
                <a:lnTo>
                  <a:pt x="3435583" y="570037"/>
                </a:lnTo>
                <a:lnTo>
                  <a:pt x="3436289" y="569398"/>
                </a:lnTo>
                <a:lnTo>
                  <a:pt x="3436454" y="570230"/>
                </a:lnTo>
                <a:close/>
              </a:path>
              <a:path w="4096384" h="836930">
                <a:moveTo>
                  <a:pt x="3587903" y="570230"/>
                </a:moveTo>
                <a:lnTo>
                  <a:pt x="3586746" y="570037"/>
                </a:lnTo>
                <a:lnTo>
                  <a:pt x="3587483" y="569504"/>
                </a:lnTo>
                <a:lnTo>
                  <a:pt x="3587903" y="570230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1770" y="570230"/>
                </a:lnTo>
                <a:lnTo>
                  <a:pt x="3333530" y="569642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631771" y="575454"/>
                </a:moveTo>
                <a:lnTo>
                  <a:pt x="630967" y="571013"/>
                </a:lnTo>
                <a:lnTo>
                  <a:pt x="630852" y="570164"/>
                </a:lnTo>
                <a:lnTo>
                  <a:pt x="630978" y="569863"/>
                </a:lnTo>
                <a:lnTo>
                  <a:pt x="631833" y="570230"/>
                </a:lnTo>
                <a:lnTo>
                  <a:pt x="645832" y="570230"/>
                </a:lnTo>
                <a:lnTo>
                  <a:pt x="645223" y="571500"/>
                </a:lnTo>
                <a:lnTo>
                  <a:pt x="643072" y="572770"/>
                </a:lnTo>
                <a:lnTo>
                  <a:pt x="642224" y="575310"/>
                </a:lnTo>
                <a:lnTo>
                  <a:pt x="632835" y="575310"/>
                </a:lnTo>
                <a:lnTo>
                  <a:pt x="631771" y="575454"/>
                </a:lnTo>
                <a:close/>
              </a:path>
              <a:path w="4096384" h="836930">
                <a:moveTo>
                  <a:pt x="3435442" y="570164"/>
                </a:moveTo>
                <a:lnTo>
                  <a:pt x="3435527" y="569924"/>
                </a:lnTo>
                <a:lnTo>
                  <a:pt x="3435442" y="570164"/>
                </a:lnTo>
                <a:close/>
              </a:path>
              <a:path w="4096384" h="836930">
                <a:moveTo>
                  <a:pt x="3597973" y="596900"/>
                </a:moveTo>
                <a:lnTo>
                  <a:pt x="3590411" y="593090"/>
                </a:lnTo>
                <a:lnTo>
                  <a:pt x="3585658" y="588118"/>
                </a:lnTo>
                <a:lnTo>
                  <a:pt x="3585588" y="587937"/>
                </a:lnTo>
                <a:lnTo>
                  <a:pt x="3587324" y="584200"/>
                </a:lnTo>
                <a:lnTo>
                  <a:pt x="3589590" y="580596"/>
                </a:lnTo>
                <a:lnTo>
                  <a:pt x="3589706" y="580373"/>
                </a:lnTo>
                <a:lnTo>
                  <a:pt x="3586737" y="576580"/>
                </a:lnTo>
                <a:lnTo>
                  <a:pt x="3584897" y="575310"/>
                </a:lnTo>
                <a:lnTo>
                  <a:pt x="3579201" y="575310"/>
                </a:lnTo>
                <a:lnTo>
                  <a:pt x="3585039" y="571269"/>
                </a:lnTo>
                <a:lnTo>
                  <a:pt x="3586746" y="570037"/>
                </a:lnTo>
                <a:lnTo>
                  <a:pt x="3587903" y="570230"/>
                </a:lnTo>
                <a:lnTo>
                  <a:pt x="3589241" y="570230"/>
                </a:lnTo>
                <a:lnTo>
                  <a:pt x="3593192" y="575225"/>
                </a:lnTo>
                <a:lnTo>
                  <a:pt x="3593331" y="575361"/>
                </a:lnTo>
                <a:lnTo>
                  <a:pt x="3596732" y="577814"/>
                </a:lnTo>
                <a:lnTo>
                  <a:pt x="3596609" y="578440"/>
                </a:lnTo>
                <a:lnTo>
                  <a:pt x="3593442" y="589280"/>
                </a:lnTo>
                <a:lnTo>
                  <a:pt x="3592951" y="589280"/>
                </a:lnTo>
                <a:lnTo>
                  <a:pt x="3598770" y="590382"/>
                </a:lnTo>
                <a:lnTo>
                  <a:pt x="3595881" y="591780"/>
                </a:lnTo>
                <a:lnTo>
                  <a:pt x="3595969" y="592216"/>
                </a:lnTo>
                <a:lnTo>
                  <a:pt x="3597973" y="596900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491" y="570174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7210" y="574040"/>
                </a:moveTo>
                <a:lnTo>
                  <a:pt x="3434028" y="574040"/>
                </a:lnTo>
                <a:lnTo>
                  <a:pt x="3433353" y="572770"/>
                </a:lnTo>
                <a:lnTo>
                  <a:pt x="3433537" y="572770"/>
                </a:lnTo>
                <a:lnTo>
                  <a:pt x="3435388" y="570123"/>
                </a:lnTo>
                <a:lnTo>
                  <a:pt x="3435501" y="570339"/>
                </a:lnTo>
                <a:lnTo>
                  <a:pt x="3436607" y="571269"/>
                </a:lnTo>
                <a:lnTo>
                  <a:pt x="3436718" y="571560"/>
                </a:lnTo>
                <a:lnTo>
                  <a:pt x="3437210" y="574040"/>
                </a:lnTo>
                <a:close/>
              </a:path>
              <a:path w="4096384" h="836930">
                <a:moveTo>
                  <a:pt x="3436671" y="571323"/>
                </a:moveTo>
                <a:lnTo>
                  <a:pt x="3435561" y="570390"/>
                </a:lnTo>
                <a:lnTo>
                  <a:pt x="3435442" y="570164"/>
                </a:lnTo>
                <a:lnTo>
                  <a:pt x="3436454" y="570230"/>
                </a:lnTo>
                <a:lnTo>
                  <a:pt x="3436671" y="571323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279" y="570230"/>
                </a:lnTo>
                <a:lnTo>
                  <a:pt x="3331491" y="570174"/>
                </a:lnTo>
                <a:lnTo>
                  <a:pt x="3331770" y="570230"/>
                </a:lnTo>
                <a:close/>
              </a:path>
              <a:path w="4096384" h="836930">
                <a:moveTo>
                  <a:pt x="91380" y="570866"/>
                </a:moveTo>
                <a:lnTo>
                  <a:pt x="90736" y="570230"/>
                </a:lnTo>
                <a:lnTo>
                  <a:pt x="91315" y="570230"/>
                </a:lnTo>
                <a:lnTo>
                  <a:pt x="91380" y="570866"/>
                </a:lnTo>
                <a:close/>
              </a:path>
              <a:path w="4096384" h="836930">
                <a:moveTo>
                  <a:pt x="125433" y="582647"/>
                </a:moveTo>
                <a:lnTo>
                  <a:pt x="125433" y="570230"/>
                </a:lnTo>
                <a:lnTo>
                  <a:pt x="130632" y="577850"/>
                </a:lnTo>
                <a:lnTo>
                  <a:pt x="130462" y="577850"/>
                </a:lnTo>
                <a:lnTo>
                  <a:pt x="127445" y="581660"/>
                </a:lnTo>
                <a:lnTo>
                  <a:pt x="126606" y="581660"/>
                </a:lnTo>
                <a:lnTo>
                  <a:pt x="125433" y="582647"/>
                </a:lnTo>
                <a:close/>
              </a:path>
              <a:path w="4096384" h="836930">
                <a:moveTo>
                  <a:pt x="130966" y="584200"/>
                </a:moveTo>
                <a:lnTo>
                  <a:pt x="125433" y="584200"/>
                </a:lnTo>
                <a:lnTo>
                  <a:pt x="130462" y="577850"/>
                </a:lnTo>
                <a:lnTo>
                  <a:pt x="130534" y="577705"/>
                </a:lnTo>
                <a:lnTo>
                  <a:pt x="125433" y="570230"/>
                </a:lnTo>
                <a:lnTo>
                  <a:pt x="127110" y="570230"/>
                </a:lnTo>
                <a:lnTo>
                  <a:pt x="132472" y="574040"/>
                </a:lnTo>
                <a:lnTo>
                  <a:pt x="138621" y="574040"/>
                </a:lnTo>
                <a:lnTo>
                  <a:pt x="139560" y="576762"/>
                </a:lnTo>
                <a:lnTo>
                  <a:pt x="139813" y="577705"/>
                </a:lnTo>
                <a:lnTo>
                  <a:pt x="139742" y="577975"/>
                </a:lnTo>
                <a:lnTo>
                  <a:pt x="137617" y="580390"/>
                </a:lnTo>
                <a:lnTo>
                  <a:pt x="135321" y="580390"/>
                </a:lnTo>
                <a:lnTo>
                  <a:pt x="133039" y="581741"/>
                </a:lnTo>
                <a:lnTo>
                  <a:pt x="131523" y="582890"/>
                </a:lnTo>
                <a:lnTo>
                  <a:pt x="131408" y="583086"/>
                </a:lnTo>
                <a:lnTo>
                  <a:pt x="130966" y="584200"/>
                </a:lnTo>
                <a:close/>
              </a:path>
              <a:path w="4096384" h="836930">
                <a:moveTo>
                  <a:pt x="377264" y="574872"/>
                </a:moveTo>
                <a:lnTo>
                  <a:pt x="374862" y="572770"/>
                </a:lnTo>
                <a:lnTo>
                  <a:pt x="375032" y="571500"/>
                </a:lnTo>
                <a:lnTo>
                  <a:pt x="375700" y="570230"/>
                </a:lnTo>
                <a:lnTo>
                  <a:pt x="376872" y="570230"/>
                </a:lnTo>
                <a:lnTo>
                  <a:pt x="378296" y="574040"/>
                </a:lnTo>
                <a:lnTo>
                  <a:pt x="377376" y="574040"/>
                </a:lnTo>
                <a:lnTo>
                  <a:pt x="377264" y="574872"/>
                </a:lnTo>
                <a:close/>
              </a:path>
              <a:path w="4096384" h="836930">
                <a:moveTo>
                  <a:pt x="440508" y="583382"/>
                </a:moveTo>
                <a:lnTo>
                  <a:pt x="433026" y="576580"/>
                </a:lnTo>
                <a:lnTo>
                  <a:pt x="432692" y="576580"/>
                </a:lnTo>
                <a:lnTo>
                  <a:pt x="438225" y="570230"/>
                </a:lnTo>
                <a:lnTo>
                  <a:pt x="439244" y="575351"/>
                </a:lnTo>
                <a:lnTo>
                  <a:pt x="441028" y="582647"/>
                </a:lnTo>
                <a:lnTo>
                  <a:pt x="440951" y="583086"/>
                </a:lnTo>
                <a:lnTo>
                  <a:pt x="440508" y="583382"/>
                </a:lnTo>
                <a:close/>
              </a:path>
              <a:path w="4096384" h="836930">
                <a:moveTo>
                  <a:pt x="441109" y="582980"/>
                </a:moveTo>
                <a:lnTo>
                  <a:pt x="439244" y="575351"/>
                </a:lnTo>
                <a:lnTo>
                  <a:pt x="438225" y="570230"/>
                </a:lnTo>
                <a:lnTo>
                  <a:pt x="441668" y="570230"/>
                </a:lnTo>
                <a:lnTo>
                  <a:pt x="441432" y="572770"/>
                </a:lnTo>
                <a:lnTo>
                  <a:pt x="441468" y="574167"/>
                </a:lnTo>
                <a:lnTo>
                  <a:pt x="445932" y="577850"/>
                </a:lnTo>
                <a:lnTo>
                  <a:pt x="452325" y="579120"/>
                </a:lnTo>
                <a:lnTo>
                  <a:pt x="457524" y="579120"/>
                </a:lnTo>
                <a:lnTo>
                  <a:pt x="459584" y="581660"/>
                </a:lnTo>
                <a:lnTo>
                  <a:pt x="443084" y="581660"/>
                </a:lnTo>
                <a:lnTo>
                  <a:pt x="441109" y="582980"/>
                </a:lnTo>
                <a:close/>
              </a:path>
              <a:path w="4096384" h="836930">
                <a:moveTo>
                  <a:pt x="581545" y="572770"/>
                </a:moveTo>
                <a:lnTo>
                  <a:pt x="582547" y="570230"/>
                </a:lnTo>
                <a:lnTo>
                  <a:pt x="582806" y="571013"/>
                </a:lnTo>
                <a:lnTo>
                  <a:pt x="582684" y="571500"/>
                </a:lnTo>
                <a:lnTo>
                  <a:pt x="581545" y="572770"/>
                </a:lnTo>
                <a:close/>
              </a:path>
              <a:path w="4096384" h="836930">
                <a:moveTo>
                  <a:pt x="582890" y="571269"/>
                </a:moveTo>
                <a:lnTo>
                  <a:pt x="582547" y="570230"/>
                </a:lnTo>
                <a:lnTo>
                  <a:pt x="583822" y="570230"/>
                </a:lnTo>
                <a:lnTo>
                  <a:pt x="582890" y="571269"/>
                </a:lnTo>
                <a:close/>
              </a:path>
              <a:path w="4096384" h="836930">
                <a:moveTo>
                  <a:pt x="722685" y="582930"/>
                </a:moveTo>
                <a:lnTo>
                  <a:pt x="715646" y="577850"/>
                </a:lnTo>
                <a:lnTo>
                  <a:pt x="716314" y="577850"/>
                </a:lnTo>
                <a:lnTo>
                  <a:pt x="721008" y="570230"/>
                </a:lnTo>
                <a:lnTo>
                  <a:pt x="722685" y="582930"/>
                </a:lnTo>
                <a:close/>
              </a:path>
              <a:path w="4096384" h="836930">
                <a:moveTo>
                  <a:pt x="723616" y="582930"/>
                </a:moveTo>
                <a:lnTo>
                  <a:pt x="722685" y="582930"/>
                </a:lnTo>
                <a:lnTo>
                  <a:pt x="721008" y="570230"/>
                </a:lnTo>
                <a:lnTo>
                  <a:pt x="722415" y="570230"/>
                </a:lnTo>
                <a:lnTo>
                  <a:pt x="725369" y="575310"/>
                </a:lnTo>
                <a:lnTo>
                  <a:pt x="731570" y="575310"/>
                </a:lnTo>
                <a:lnTo>
                  <a:pt x="730398" y="576580"/>
                </a:lnTo>
                <a:lnTo>
                  <a:pt x="722685" y="576580"/>
                </a:lnTo>
                <a:lnTo>
                  <a:pt x="723616" y="582930"/>
                </a:lnTo>
                <a:close/>
              </a:path>
              <a:path w="4096384" h="836930">
                <a:moveTo>
                  <a:pt x="823124" y="579120"/>
                </a:moveTo>
                <a:lnTo>
                  <a:pt x="800630" y="579120"/>
                </a:lnTo>
                <a:lnTo>
                  <a:pt x="799622" y="576580"/>
                </a:lnTo>
                <a:lnTo>
                  <a:pt x="803819" y="576580"/>
                </a:lnTo>
                <a:lnTo>
                  <a:pt x="809850" y="570230"/>
                </a:lnTo>
                <a:lnTo>
                  <a:pt x="817282" y="570230"/>
                </a:lnTo>
                <a:lnTo>
                  <a:pt x="816385" y="571500"/>
                </a:lnTo>
                <a:lnTo>
                  <a:pt x="822756" y="571500"/>
                </a:lnTo>
                <a:lnTo>
                  <a:pt x="822889" y="574040"/>
                </a:lnTo>
                <a:lnTo>
                  <a:pt x="813032" y="574040"/>
                </a:lnTo>
                <a:lnTo>
                  <a:pt x="809170" y="576580"/>
                </a:lnTo>
                <a:lnTo>
                  <a:pt x="811780" y="577850"/>
                </a:lnTo>
                <a:lnTo>
                  <a:pt x="823090" y="577850"/>
                </a:lnTo>
                <a:lnTo>
                  <a:pt x="823124" y="57912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16385" y="571500"/>
                </a:lnTo>
                <a:lnTo>
                  <a:pt x="817282" y="570230"/>
                </a:lnTo>
                <a:lnTo>
                  <a:pt x="823430" y="570230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23430" y="570230"/>
                </a:lnTo>
                <a:lnTo>
                  <a:pt x="826024" y="571323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74798" y="570476"/>
                </a:moveTo>
                <a:lnTo>
                  <a:pt x="874720" y="570230"/>
                </a:lnTo>
                <a:lnTo>
                  <a:pt x="874895" y="570316"/>
                </a:lnTo>
                <a:lnTo>
                  <a:pt x="874798" y="570476"/>
                </a:lnTo>
                <a:close/>
              </a:path>
              <a:path w="4096384" h="836930">
                <a:moveTo>
                  <a:pt x="874942" y="570339"/>
                </a:moveTo>
                <a:lnTo>
                  <a:pt x="874720" y="570230"/>
                </a:lnTo>
                <a:lnTo>
                  <a:pt x="875058" y="570230"/>
                </a:lnTo>
                <a:close/>
              </a:path>
              <a:path w="4096384" h="836930">
                <a:moveTo>
                  <a:pt x="1095147" y="579120"/>
                </a:moveTo>
                <a:lnTo>
                  <a:pt x="1090289" y="579120"/>
                </a:lnTo>
                <a:lnTo>
                  <a:pt x="1097164" y="570230"/>
                </a:lnTo>
                <a:lnTo>
                  <a:pt x="1097070" y="576698"/>
                </a:lnTo>
                <a:lnTo>
                  <a:pt x="1095147" y="579120"/>
                </a:lnTo>
                <a:close/>
              </a:path>
              <a:path w="4096384" h="836930">
                <a:moveTo>
                  <a:pt x="1117613" y="579120"/>
                </a:moveTo>
                <a:lnTo>
                  <a:pt x="1095147" y="579120"/>
                </a:lnTo>
                <a:lnTo>
                  <a:pt x="1097070" y="576698"/>
                </a:lnTo>
                <a:lnTo>
                  <a:pt x="1097164" y="570230"/>
                </a:lnTo>
                <a:lnTo>
                  <a:pt x="1112686" y="570230"/>
                </a:lnTo>
                <a:lnTo>
                  <a:pt x="1117613" y="579120"/>
                </a:lnTo>
                <a:close/>
              </a:path>
              <a:path w="4096384" h="836930">
                <a:moveTo>
                  <a:pt x="1156167" y="571500"/>
                </a:moveTo>
                <a:lnTo>
                  <a:pt x="1155329" y="571500"/>
                </a:lnTo>
                <a:lnTo>
                  <a:pt x="1156167" y="570230"/>
                </a:lnTo>
                <a:lnTo>
                  <a:pt x="1156167" y="571500"/>
                </a:lnTo>
                <a:close/>
              </a:path>
              <a:path w="4096384" h="836930">
                <a:moveTo>
                  <a:pt x="1166224" y="571500"/>
                </a:moveTo>
                <a:lnTo>
                  <a:pt x="1156167" y="571500"/>
                </a:lnTo>
                <a:lnTo>
                  <a:pt x="1156167" y="570230"/>
                </a:lnTo>
                <a:lnTo>
                  <a:pt x="1166892" y="570230"/>
                </a:lnTo>
                <a:lnTo>
                  <a:pt x="1166224" y="571500"/>
                </a:lnTo>
                <a:close/>
              </a:path>
              <a:path w="4096384" h="836930">
                <a:moveTo>
                  <a:pt x="1344913" y="571500"/>
                </a:moveTo>
                <a:lnTo>
                  <a:pt x="1289259" y="571500"/>
                </a:lnTo>
                <a:lnTo>
                  <a:pt x="1290267" y="570230"/>
                </a:lnTo>
                <a:lnTo>
                  <a:pt x="1343737" y="570230"/>
                </a:lnTo>
                <a:lnTo>
                  <a:pt x="1344913" y="571500"/>
                </a:lnTo>
                <a:close/>
              </a:path>
              <a:path w="4096384" h="836930">
                <a:moveTo>
                  <a:pt x="1369385" y="574040"/>
                </a:moveTo>
                <a:lnTo>
                  <a:pt x="1369051" y="570230"/>
                </a:lnTo>
                <a:lnTo>
                  <a:pt x="1373072" y="570230"/>
                </a:lnTo>
                <a:lnTo>
                  <a:pt x="1373399" y="571451"/>
                </a:lnTo>
                <a:lnTo>
                  <a:pt x="1371736" y="572770"/>
                </a:lnTo>
                <a:lnTo>
                  <a:pt x="1369385" y="574040"/>
                </a:lnTo>
                <a:close/>
              </a:path>
              <a:path w="4096384" h="836930">
                <a:moveTo>
                  <a:pt x="1382449" y="584200"/>
                </a:moveTo>
                <a:lnTo>
                  <a:pt x="1375252" y="584200"/>
                </a:lnTo>
                <a:lnTo>
                  <a:pt x="1381891" y="575898"/>
                </a:lnTo>
                <a:lnTo>
                  <a:pt x="1383299" y="574040"/>
                </a:lnTo>
                <a:lnTo>
                  <a:pt x="1369385" y="574040"/>
                </a:lnTo>
                <a:lnTo>
                  <a:pt x="1371736" y="572770"/>
                </a:lnTo>
                <a:lnTo>
                  <a:pt x="1373332" y="571560"/>
                </a:lnTo>
                <a:lnTo>
                  <a:pt x="1373072" y="570230"/>
                </a:lnTo>
                <a:lnTo>
                  <a:pt x="1385310" y="570230"/>
                </a:lnTo>
                <a:lnTo>
                  <a:pt x="1383470" y="571500"/>
                </a:lnTo>
                <a:lnTo>
                  <a:pt x="1392057" y="571500"/>
                </a:lnTo>
                <a:lnTo>
                  <a:pt x="1384683" y="579077"/>
                </a:lnTo>
                <a:lnTo>
                  <a:pt x="1383595" y="581741"/>
                </a:lnTo>
                <a:lnTo>
                  <a:pt x="1382449" y="584200"/>
                </a:lnTo>
                <a:close/>
              </a:path>
              <a:path w="4096384" h="836930">
                <a:moveTo>
                  <a:pt x="1385146" y="571500"/>
                </a:moveTo>
                <a:lnTo>
                  <a:pt x="1383470" y="571500"/>
                </a:lnTo>
                <a:lnTo>
                  <a:pt x="1385310" y="570230"/>
                </a:lnTo>
                <a:lnTo>
                  <a:pt x="1385146" y="571500"/>
                </a:lnTo>
                <a:close/>
              </a:path>
              <a:path w="4096384" h="836930">
                <a:moveTo>
                  <a:pt x="1392057" y="571500"/>
                </a:moveTo>
                <a:lnTo>
                  <a:pt x="1385146" y="571500"/>
                </a:lnTo>
                <a:lnTo>
                  <a:pt x="1385310" y="570230"/>
                </a:lnTo>
                <a:lnTo>
                  <a:pt x="1393293" y="570230"/>
                </a:lnTo>
                <a:lnTo>
                  <a:pt x="1392057" y="571500"/>
                </a:lnTo>
                <a:close/>
              </a:path>
              <a:path w="4096384" h="836930">
                <a:moveTo>
                  <a:pt x="1447301" y="571903"/>
                </a:moveTo>
                <a:lnTo>
                  <a:pt x="1449178" y="570230"/>
                </a:lnTo>
                <a:lnTo>
                  <a:pt x="1447301" y="571903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7301" y="571903"/>
                </a:lnTo>
                <a:lnTo>
                  <a:pt x="1449178" y="570230"/>
                </a:lnTo>
                <a:lnTo>
                  <a:pt x="1455334" y="570230"/>
                </a:lnTo>
                <a:lnTo>
                  <a:pt x="1453532" y="572770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3070" y="572770"/>
                </a:lnTo>
                <a:lnTo>
                  <a:pt x="147734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7340" y="570230"/>
                </a:lnTo>
                <a:lnTo>
                  <a:pt x="148119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533495" y="580390"/>
                </a:moveTo>
                <a:lnTo>
                  <a:pt x="1525625" y="580390"/>
                </a:lnTo>
                <a:lnTo>
                  <a:pt x="1529418" y="574121"/>
                </a:lnTo>
                <a:lnTo>
                  <a:pt x="1529526" y="573600"/>
                </a:lnTo>
                <a:lnTo>
                  <a:pt x="1529972" y="570230"/>
                </a:lnTo>
                <a:lnTo>
                  <a:pt x="1531314" y="572770"/>
                </a:lnTo>
                <a:lnTo>
                  <a:pt x="1537181" y="572770"/>
                </a:lnTo>
                <a:lnTo>
                  <a:pt x="1537181" y="576580"/>
                </a:lnTo>
                <a:lnTo>
                  <a:pt x="1532990" y="576580"/>
                </a:lnTo>
                <a:lnTo>
                  <a:pt x="1531150" y="579123"/>
                </a:lnTo>
                <a:lnTo>
                  <a:pt x="1533495" y="580390"/>
                </a:lnTo>
                <a:close/>
              </a:path>
              <a:path w="4096384" h="836930">
                <a:moveTo>
                  <a:pt x="1532656" y="572770"/>
                </a:moveTo>
                <a:lnTo>
                  <a:pt x="1531314" y="572770"/>
                </a:lnTo>
                <a:lnTo>
                  <a:pt x="1529972" y="570230"/>
                </a:lnTo>
                <a:lnTo>
                  <a:pt x="1533495" y="570230"/>
                </a:lnTo>
                <a:lnTo>
                  <a:pt x="1533456" y="571903"/>
                </a:lnTo>
                <a:lnTo>
                  <a:pt x="1532656" y="572770"/>
                </a:lnTo>
                <a:close/>
              </a:path>
              <a:path w="4096384" h="836930">
                <a:moveTo>
                  <a:pt x="1646969" y="584200"/>
                </a:moveTo>
                <a:lnTo>
                  <a:pt x="1637416" y="584200"/>
                </a:lnTo>
                <a:lnTo>
                  <a:pt x="1638775" y="579201"/>
                </a:lnTo>
                <a:lnTo>
                  <a:pt x="1642820" y="572770"/>
                </a:lnTo>
                <a:lnTo>
                  <a:pt x="1647031" y="570230"/>
                </a:lnTo>
                <a:lnTo>
                  <a:pt x="1648942" y="577705"/>
                </a:lnTo>
                <a:lnTo>
                  <a:pt x="1649046" y="577975"/>
                </a:lnTo>
                <a:lnTo>
                  <a:pt x="1650234" y="580223"/>
                </a:lnTo>
                <a:lnTo>
                  <a:pt x="1649313" y="580390"/>
                </a:lnTo>
                <a:lnTo>
                  <a:pt x="1646969" y="580390"/>
                </a:lnTo>
                <a:lnTo>
                  <a:pt x="1646969" y="584200"/>
                </a:lnTo>
                <a:close/>
              </a:path>
              <a:path w="4096384" h="836930">
                <a:moveTo>
                  <a:pt x="1650234" y="580223"/>
                </a:moveTo>
                <a:lnTo>
                  <a:pt x="1649046" y="577975"/>
                </a:lnTo>
                <a:lnTo>
                  <a:pt x="1648942" y="577705"/>
                </a:lnTo>
                <a:lnTo>
                  <a:pt x="1647031" y="570230"/>
                </a:lnTo>
                <a:lnTo>
                  <a:pt x="1665238" y="570230"/>
                </a:lnTo>
                <a:lnTo>
                  <a:pt x="1665742" y="571500"/>
                </a:lnTo>
                <a:lnTo>
                  <a:pt x="1661047" y="571500"/>
                </a:lnTo>
                <a:lnTo>
                  <a:pt x="1659371" y="572770"/>
                </a:lnTo>
                <a:lnTo>
                  <a:pt x="1661885" y="576580"/>
                </a:lnTo>
                <a:lnTo>
                  <a:pt x="1679820" y="576580"/>
                </a:lnTo>
                <a:lnTo>
                  <a:pt x="1678648" y="577850"/>
                </a:lnTo>
                <a:lnTo>
                  <a:pt x="1654512" y="577850"/>
                </a:lnTo>
                <a:lnTo>
                  <a:pt x="1654978" y="579368"/>
                </a:lnTo>
                <a:lnTo>
                  <a:pt x="1650234" y="580223"/>
                </a:lnTo>
                <a:close/>
              </a:path>
              <a:path w="4096384" h="836930">
                <a:moveTo>
                  <a:pt x="1741507" y="576298"/>
                </a:moveTo>
                <a:lnTo>
                  <a:pt x="1740379" y="575347"/>
                </a:lnTo>
                <a:lnTo>
                  <a:pt x="1740255" y="575065"/>
                </a:lnTo>
                <a:lnTo>
                  <a:pt x="1739671" y="573298"/>
                </a:lnTo>
                <a:lnTo>
                  <a:pt x="1739568" y="572554"/>
                </a:lnTo>
                <a:lnTo>
                  <a:pt x="1740335" y="570230"/>
                </a:lnTo>
                <a:lnTo>
                  <a:pt x="1742686" y="570230"/>
                </a:lnTo>
                <a:lnTo>
                  <a:pt x="1742975" y="570339"/>
                </a:lnTo>
                <a:lnTo>
                  <a:pt x="1742939" y="570585"/>
                </a:lnTo>
                <a:lnTo>
                  <a:pt x="1741678" y="572770"/>
                </a:lnTo>
                <a:lnTo>
                  <a:pt x="1744984" y="572770"/>
                </a:lnTo>
                <a:lnTo>
                  <a:pt x="1742889" y="575310"/>
                </a:lnTo>
                <a:lnTo>
                  <a:pt x="1741507" y="575310"/>
                </a:lnTo>
                <a:lnTo>
                  <a:pt x="1741507" y="576298"/>
                </a:lnTo>
                <a:close/>
              </a:path>
              <a:path w="4096384" h="836930">
                <a:moveTo>
                  <a:pt x="1743062" y="570372"/>
                </a:moveTo>
                <a:lnTo>
                  <a:pt x="1742686" y="570230"/>
                </a:lnTo>
                <a:lnTo>
                  <a:pt x="1743144" y="570230"/>
                </a:lnTo>
                <a:lnTo>
                  <a:pt x="1743062" y="570372"/>
                </a:lnTo>
                <a:close/>
              </a:path>
              <a:path w="4096384" h="836930">
                <a:moveTo>
                  <a:pt x="1873768" y="576580"/>
                </a:moveTo>
                <a:lnTo>
                  <a:pt x="1867901" y="576580"/>
                </a:lnTo>
                <a:lnTo>
                  <a:pt x="1867183" y="575675"/>
                </a:lnTo>
                <a:lnTo>
                  <a:pt x="1867069" y="575454"/>
                </a:lnTo>
                <a:lnTo>
                  <a:pt x="1873768" y="570230"/>
                </a:lnTo>
                <a:lnTo>
                  <a:pt x="1873768" y="576580"/>
                </a:lnTo>
                <a:close/>
              </a:path>
              <a:path w="4096384" h="836930">
                <a:moveTo>
                  <a:pt x="1873768" y="572770"/>
                </a:moveTo>
                <a:lnTo>
                  <a:pt x="1873768" y="570230"/>
                </a:lnTo>
                <a:lnTo>
                  <a:pt x="1874729" y="570230"/>
                </a:lnTo>
                <a:lnTo>
                  <a:pt x="1873768" y="572770"/>
                </a:lnTo>
                <a:close/>
              </a:path>
              <a:path w="4096384" h="836930">
                <a:moveTo>
                  <a:pt x="1876446" y="575310"/>
                </a:moveTo>
                <a:lnTo>
                  <a:pt x="1874436" y="575310"/>
                </a:lnTo>
                <a:lnTo>
                  <a:pt x="1873907" y="573298"/>
                </a:lnTo>
                <a:lnTo>
                  <a:pt x="1873849" y="572554"/>
                </a:lnTo>
                <a:lnTo>
                  <a:pt x="1874729" y="570230"/>
                </a:lnTo>
                <a:lnTo>
                  <a:pt x="1877810" y="571500"/>
                </a:lnTo>
                <a:lnTo>
                  <a:pt x="1879540" y="574040"/>
                </a:lnTo>
                <a:lnTo>
                  <a:pt x="1876446" y="575310"/>
                </a:lnTo>
                <a:close/>
              </a:path>
              <a:path w="4096384" h="836930">
                <a:moveTo>
                  <a:pt x="1915626" y="575310"/>
                </a:moveTo>
                <a:lnTo>
                  <a:pt x="1876446" y="575310"/>
                </a:lnTo>
                <a:lnTo>
                  <a:pt x="1879540" y="574040"/>
                </a:lnTo>
                <a:lnTo>
                  <a:pt x="1877810" y="571500"/>
                </a:lnTo>
                <a:lnTo>
                  <a:pt x="1874729" y="570230"/>
                </a:lnTo>
                <a:lnTo>
                  <a:pt x="1910646" y="570230"/>
                </a:lnTo>
                <a:lnTo>
                  <a:pt x="1915626" y="575310"/>
                </a:lnTo>
                <a:close/>
              </a:path>
              <a:path w="4096384" h="836930">
                <a:moveTo>
                  <a:pt x="1919361" y="579120"/>
                </a:moveTo>
                <a:lnTo>
                  <a:pt x="1910646" y="570230"/>
                </a:lnTo>
                <a:lnTo>
                  <a:pt x="1919524" y="570230"/>
                </a:lnTo>
                <a:lnTo>
                  <a:pt x="1920596" y="571384"/>
                </a:lnTo>
                <a:lnTo>
                  <a:pt x="1920474" y="573244"/>
                </a:lnTo>
                <a:lnTo>
                  <a:pt x="1920353" y="574121"/>
                </a:lnTo>
                <a:lnTo>
                  <a:pt x="1919361" y="579120"/>
                </a:lnTo>
                <a:close/>
              </a:path>
              <a:path w="4096384" h="836930">
                <a:moveTo>
                  <a:pt x="1963782" y="580390"/>
                </a:moveTo>
                <a:lnTo>
                  <a:pt x="1945847" y="580390"/>
                </a:lnTo>
                <a:lnTo>
                  <a:pt x="1946849" y="570230"/>
                </a:lnTo>
                <a:lnTo>
                  <a:pt x="1958753" y="570230"/>
                </a:lnTo>
                <a:lnTo>
                  <a:pt x="1957581" y="571500"/>
                </a:lnTo>
                <a:lnTo>
                  <a:pt x="1956885" y="572554"/>
                </a:lnTo>
                <a:lnTo>
                  <a:pt x="1956998" y="573742"/>
                </a:lnTo>
                <a:lnTo>
                  <a:pt x="1957410" y="575310"/>
                </a:lnTo>
                <a:lnTo>
                  <a:pt x="1994094" y="575310"/>
                </a:lnTo>
                <a:lnTo>
                  <a:pt x="1993116" y="576580"/>
                </a:lnTo>
                <a:lnTo>
                  <a:pt x="1976524" y="576580"/>
                </a:lnTo>
                <a:lnTo>
                  <a:pt x="1973265" y="577814"/>
                </a:lnTo>
                <a:lnTo>
                  <a:pt x="1973373" y="578068"/>
                </a:lnTo>
                <a:lnTo>
                  <a:pt x="1974343" y="579120"/>
                </a:lnTo>
                <a:lnTo>
                  <a:pt x="1964286" y="579120"/>
                </a:lnTo>
                <a:lnTo>
                  <a:pt x="1963782" y="580390"/>
                </a:lnTo>
                <a:close/>
              </a:path>
              <a:path w="4096384" h="836930">
                <a:moveTo>
                  <a:pt x="1957410" y="575310"/>
                </a:moveTo>
                <a:lnTo>
                  <a:pt x="1956743" y="572770"/>
                </a:lnTo>
                <a:lnTo>
                  <a:pt x="1957581" y="571500"/>
                </a:lnTo>
                <a:lnTo>
                  <a:pt x="1958753" y="570230"/>
                </a:lnTo>
                <a:lnTo>
                  <a:pt x="1960095" y="572770"/>
                </a:lnTo>
                <a:lnTo>
                  <a:pt x="1960933" y="574040"/>
                </a:lnTo>
                <a:lnTo>
                  <a:pt x="1957410" y="575310"/>
                </a:lnTo>
                <a:close/>
              </a:path>
              <a:path w="4096384" h="836930">
                <a:moveTo>
                  <a:pt x="1970153" y="575310"/>
                </a:moveTo>
                <a:lnTo>
                  <a:pt x="1957410" y="575310"/>
                </a:lnTo>
                <a:lnTo>
                  <a:pt x="1960933" y="574040"/>
                </a:lnTo>
                <a:lnTo>
                  <a:pt x="1960095" y="572770"/>
                </a:lnTo>
                <a:lnTo>
                  <a:pt x="1958753" y="570230"/>
                </a:lnTo>
                <a:lnTo>
                  <a:pt x="1970153" y="570230"/>
                </a:lnTo>
                <a:lnTo>
                  <a:pt x="1970153" y="575310"/>
                </a:lnTo>
                <a:close/>
              </a:path>
              <a:path w="4096384" h="836930">
                <a:moveTo>
                  <a:pt x="2029430" y="577201"/>
                </a:moveTo>
                <a:lnTo>
                  <a:pt x="2028062" y="576896"/>
                </a:lnTo>
                <a:lnTo>
                  <a:pt x="2022734" y="574004"/>
                </a:lnTo>
                <a:lnTo>
                  <a:pt x="2017422" y="570230"/>
                </a:lnTo>
                <a:lnTo>
                  <a:pt x="2026975" y="570230"/>
                </a:lnTo>
                <a:lnTo>
                  <a:pt x="2026058" y="571384"/>
                </a:lnTo>
                <a:lnTo>
                  <a:pt x="2026177" y="571846"/>
                </a:lnTo>
                <a:lnTo>
                  <a:pt x="2029430" y="577201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77263" y="574040"/>
                </a:lnTo>
                <a:lnTo>
                  <a:pt x="2076091" y="574040"/>
                </a:lnTo>
                <a:lnTo>
                  <a:pt x="2076011" y="572554"/>
                </a:lnTo>
                <a:lnTo>
                  <a:pt x="2076401" y="571560"/>
                </a:lnTo>
                <a:lnTo>
                  <a:pt x="2078101" y="570230"/>
                </a:lnTo>
                <a:lnTo>
                  <a:pt x="2079613" y="570230"/>
                </a:lnTo>
                <a:lnTo>
                  <a:pt x="2080679" y="571384"/>
                </a:lnTo>
                <a:lnTo>
                  <a:pt x="2080806" y="571812"/>
                </a:lnTo>
                <a:lnTo>
                  <a:pt x="2080930" y="573742"/>
                </a:lnTo>
                <a:lnTo>
                  <a:pt x="2080832" y="574167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091344" y="575310"/>
                </a:moveTo>
                <a:lnTo>
                  <a:pt x="2079777" y="575310"/>
                </a:lnTo>
                <a:lnTo>
                  <a:pt x="2080832" y="574167"/>
                </a:lnTo>
                <a:lnTo>
                  <a:pt x="2080930" y="573742"/>
                </a:lnTo>
                <a:lnTo>
                  <a:pt x="2080806" y="571812"/>
                </a:lnTo>
                <a:lnTo>
                  <a:pt x="2080679" y="571384"/>
                </a:lnTo>
                <a:lnTo>
                  <a:pt x="2079613" y="570230"/>
                </a:lnTo>
                <a:lnTo>
                  <a:pt x="2098484" y="570230"/>
                </a:lnTo>
                <a:lnTo>
                  <a:pt x="2099054" y="571500"/>
                </a:lnTo>
                <a:lnTo>
                  <a:pt x="2089330" y="571500"/>
                </a:lnTo>
                <a:lnTo>
                  <a:pt x="2091344" y="575310"/>
                </a:lnTo>
                <a:close/>
              </a:path>
              <a:path w="4096384" h="836930">
                <a:moveTo>
                  <a:pt x="2120845" y="572770"/>
                </a:moveTo>
                <a:lnTo>
                  <a:pt x="2119339" y="572770"/>
                </a:lnTo>
                <a:lnTo>
                  <a:pt x="2117833" y="571500"/>
                </a:lnTo>
                <a:lnTo>
                  <a:pt x="2117997" y="571500"/>
                </a:lnTo>
                <a:lnTo>
                  <a:pt x="2120007" y="570230"/>
                </a:lnTo>
                <a:lnTo>
                  <a:pt x="2121079" y="571384"/>
                </a:lnTo>
                <a:lnTo>
                  <a:pt x="2120962" y="572335"/>
                </a:lnTo>
                <a:lnTo>
                  <a:pt x="2120845" y="572770"/>
                </a:lnTo>
                <a:close/>
              </a:path>
              <a:path w="4096384" h="836930">
                <a:moveTo>
                  <a:pt x="2125372" y="572770"/>
                </a:moveTo>
                <a:lnTo>
                  <a:pt x="2120845" y="572770"/>
                </a:lnTo>
                <a:lnTo>
                  <a:pt x="2120962" y="572335"/>
                </a:lnTo>
                <a:lnTo>
                  <a:pt x="2121079" y="571384"/>
                </a:lnTo>
                <a:lnTo>
                  <a:pt x="2120007" y="570230"/>
                </a:lnTo>
                <a:lnTo>
                  <a:pt x="2130733" y="570230"/>
                </a:lnTo>
                <a:lnTo>
                  <a:pt x="2125372" y="572770"/>
                </a:lnTo>
                <a:close/>
              </a:path>
              <a:path w="4096384" h="836930">
                <a:moveTo>
                  <a:pt x="2160742" y="575310"/>
                </a:moveTo>
                <a:lnTo>
                  <a:pt x="2153369" y="575310"/>
                </a:lnTo>
                <a:lnTo>
                  <a:pt x="2157723" y="570230"/>
                </a:lnTo>
                <a:lnTo>
                  <a:pt x="2159569" y="570230"/>
                </a:lnTo>
                <a:lnTo>
                  <a:pt x="2161660" y="571451"/>
                </a:lnTo>
                <a:lnTo>
                  <a:pt x="2161570" y="572160"/>
                </a:lnTo>
                <a:lnTo>
                  <a:pt x="2160742" y="575310"/>
                </a:lnTo>
                <a:close/>
              </a:path>
              <a:path w="4096384" h="836930">
                <a:moveTo>
                  <a:pt x="2162250" y="575310"/>
                </a:moveTo>
                <a:lnTo>
                  <a:pt x="2160742" y="575310"/>
                </a:lnTo>
                <a:lnTo>
                  <a:pt x="2161570" y="572160"/>
                </a:lnTo>
                <a:lnTo>
                  <a:pt x="2161660" y="571451"/>
                </a:lnTo>
                <a:lnTo>
                  <a:pt x="2159569" y="570230"/>
                </a:lnTo>
                <a:lnTo>
                  <a:pt x="2164513" y="570230"/>
                </a:lnTo>
                <a:lnTo>
                  <a:pt x="2168285" y="572770"/>
                </a:lnTo>
                <a:lnTo>
                  <a:pt x="2197115" y="572770"/>
                </a:lnTo>
                <a:lnTo>
                  <a:pt x="2195691" y="574040"/>
                </a:lnTo>
                <a:lnTo>
                  <a:pt x="2161580" y="574040"/>
                </a:lnTo>
                <a:lnTo>
                  <a:pt x="2162250" y="575310"/>
                </a:lnTo>
                <a:close/>
              </a:path>
              <a:path w="4096384" h="836930">
                <a:moveTo>
                  <a:pt x="2187057" y="572770"/>
                </a:moveTo>
                <a:lnTo>
                  <a:pt x="2186390" y="572770"/>
                </a:lnTo>
                <a:lnTo>
                  <a:pt x="2185551" y="571500"/>
                </a:lnTo>
                <a:lnTo>
                  <a:pt x="2184877" y="570230"/>
                </a:lnTo>
                <a:lnTo>
                  <a:pt x="2187896" y="570230"/>
                </a:lnTo>
                <a:lnTo>
                  <a:pt x="2187771" y="571688"/>
                </a:lnTo>
                <a:lnTo>
                  <a:pt x="2187057" y="572770"/>
                </a:lnTo>
                <a:close/>
              </a:path>
              <a:path w="4096384" h="836930">
                <a:moveTo>
                  <a:pt x="2194267" y="575310"/>
                </a:moveTo>
                <a:lnTo>
                  <a:pt x="2199963" y="570230"/>
                </a:lnTo>
                <a:lnTo>
                  <a:pt x="2206000" y="572770"/>
                </a:lnTo>
                <a:lnTo>
                  <a:pt x="2201142" y="574040"/>
                </a:lnTo>
                <a:lnTo>
                  <a:pt x="2194267" y="57531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212876" y="572770"/>
                </a:lnTo>
                <a:lnTo>
                  <a:pt x="2208181" y="571500"/>
                </a:lnTo>
                <a:lnTo>
                  <a:pt x="2213039" y="570230"/>
                </a:lnTo>
                <a:lnTo>
                  <a:pt x="2218068" y="57023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12705" y="575310"/>
                </a:lnTo>
                <a:lnTo>
                  <a:pt x="2218068" y="570230"/>
                </a:lnTo>
                <a:lnTo>
                  <a:pt x="2236214" y="570230"/>
                </a:lnTo>
                <a:lnTo>
                  <a:pt x="2237597" y="571500"/>
                </a:lnTo>
                <a:lnTo>
                  <a:pt x="2226449" y="571500"/>
                </a:lnTo>
                <a:lnTo>
                  <a:pt x="2225782" y="572770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335406" y="572770"/>
                </a:moveTo>
                <a:lnTo>
                  <a:pt x="2332387" y="572770"/>
                </a:lnTo>
                <a:lnTo>
                  <a:pt x="2332227" y="572160"/>
                </a:lnTo>
                <a:lnTo>
                  <a:pt x="2332123" y="571323"/>
                </a:lnTo>
                <a:lnTo>
                  <a:pt x="2332558" y="570230"/>
                </a:lnTo>
                <a:lnTo>
                  <a:pt x="2333232" y="570230"/>
                </a:lnTo>
                <a:lnTo>
                  <a:pt x="2334038" y="571451"/>
                </a:lnTo>
                <a:lnTo>
                  <a:pt x="2335406" y="572770"/>
                </a:lnTo>
                <a:close/>
              </a:path>
              <a:path w="4096384" h="836930">
                <a:moveTo>
                  <a:pt x="2481915" y="574040"/>
                </a:moveTo>
                <a:lnTo>
                  <a:pt x="2480749" y="574040"/>
                </a:lnTo>
                <a:lnTo>
                  <a:pt x="2479741" y="572770"/>
                </a:lnTo>
                <a:lnTo>
                  <a:pt x="2480906" y="570230"/>
                </a:lnTo>
                <a:lnTo>
                  <a:pt x="2481915" y="570230"/>
                </a:lnTo>
                <a:lnTo>
                  <a:pt x="2482923" y="572770"/>
                </a:lnTo>
                <a:lnTo>
                  <a:pt x="2481915" y="574040"/>
                </a:lnTo>
                <a:close/>
              </a:path>
              <a:path w="4096384" h="836930">
                <a:moveTo>
                  <a:pt x="2574770" y="579120"/>
                </a:moveTo>
                <a:lnTo>
                  <a:pt x="2573762" y="570230"/>
                </a:lnTo>
                <a:lnTo>
                  <a:pt x="2577461" y="571500"/>
                </a:lnTo>
                <a:lnTo>
                  <a:pt x="2577959" y="572770"/>
                </a:lnTo>
                <a:lnTo>
                  <a:pt x="2578627" y="572770"/>
                </a:lnTo>
                <a:lnTo>
                  <a:pt x="2579023" y="573742"/>
                </a:lnTo>
                <a:lnTo>
                  <a:pt x="2579035" y="574167"/>
                </a:lnTo>
                <a:lnTo>
                  <a:pt x="2574770" y="579120"/>
                </a:lnTo>
                <a:close/>
              </a:path>
              <a:path w="4096384" h="836930">
                <a:moveTo>
                  <a:pt x="2582824" y="579120"/>
                </a:moveTo>
                <a:lnTo>
                  <a:pt x="2574770" y="579120"/>
                </a:lnTo>
                <a:lnTo>
                  <a:pt x="2579035" y="574167"/>
                </a:lnTo>
                <a:lnTo>
                  <a:pt x="2579023" y="573742"/>
                </a:lnTo>
                <a:lnTo>
                  <a:pt x="2578627" y="572770"/>
                </a:lnTo>
                <a:lnTo>
                  <a:pt x="2577959" y="572770"/>
                </a:lnTo>
                <a:lnTo>
                  <a:pt x="2577461" y="571500"/>
                </a:lnTo>
                <a:lnTo>
                  <a:pt x="2573762" y="570230"/>
                </a:lnTo>
                <a:lnTo>
                  <a:pt x="2628410" y="570230"/>
                </a:lnTo>
                <a:lnTo>
                  <a:pt x="2627736" y="571500"/>
                </a:lnTo>
                <a:lnTo>
                  <a:pt x="2589372" y="571500"/>
                </a:lnTo>
                <a:lnTo>
                  <a:pt x="2586838" y="572770"/>
                </a:lnTo>
                <a:lnTo>
                  <a:pt x="2586838" y="574040"/>
                </a:lnTo>
                <a:lnTo>
                  <a:pt x="2589529" y="575310"/>
                </a:lnTo>
                <a:lnTo>
                  <a:pt x="2607804" y="575310"/>
                </a:lnTo>
                <a:lnTo>
                  <a:pt x="2607804" y="576580"/>
                </a:lnTo>
                <a:lnTo>
                  <a:pt x="2590694" y="576580"/>
                </a:lnTo>
                <a:lnTo>
                  <a:pt x="2590313" y="577850"/>
                </a:lnTo>
                <a:lnTo>
                  <a:pt x="2582824" y="577850"/>
                </a:lnTo>
                <a:lnTo>
                  <a:pt x="2582824" y="579120"/>
                </a:lnTo>
                <a:close/>
              </a:path>
              <a:path w="4096384" h="836930">
                <a:moveTo>
                  <a:pt x="2626079" y="576580"/>
                </a:moveTo>
                <a:lnTo>
                  <a:pt x="2627061" y="572770"/>
                </a:lnTo>
                <a:lnTo>
                  <a:pt x="2628410" y="570230"/>
                </a:lnTo>
                <a:lnTo>
                  <a:pt x="2629759" y="570230"/>
                </a:lnTo>
                <a:lnTo>
                  <a:pt x="2631181" y="571560"/>
                </a:lnTo>
                <a:lnTo>
                  <a:pt x="2634441" y="574040"/>
                </a:lnTo>
                <a:lnTo>
                  <a:pt x="2626079" y="576580"/>
                </a:lnTo>
                <a:close/>
              </a:path>
              <a:path w="4096384" h="836930">
                <a:moveTo>
                  <a:pt x="2637132" y="576580"/>
                </a:moveTo>
                <a:lnTo>
                  <a:pt x="2626079" y="576580"/>
                </a:lnTo>
                <a:lnTo>
                  <a:pt x="2634441" y="574040"/>
                </a:lnTo>
                <a:lnTo>
                  <a:pt x="2631101" y="571500"/>
                </a:lnTo>
                <a:lnTo>
                  <a:pt x="2629759" y="570230"/>
                </a:lnTo>
                <a:lnTo>
                  <a:pt x="2641146" y="570230"/>
                </a:lnTo>
                <a:lnTo>
                  <a:pt x="2641146" y="574040"/>
                </a:lnTo>
                <a:lnTo>
                  <a:pt x="2640164" y="574040"/>
                </a:lnTo>
                <a:lnTo>
                  <a:pt x="2637132" y="576580"/>
                </a:lnTo>
                <a:close/>
              </a:path>
              <a:path w="4096384" h="836930">
                <a:moveTo>
                  <a:pt x="2669315" y="571500"/>
                </a:moveTo>
                <a:lnTo>
                  <a:pt x="2668640" y="571500"/>
                </a:lnTo>
                <a:lnTo>
                  <a:pt x="2670323" y="570230"/>
                </a:lnTo>
                <a:lnTo>
                  <a:pt x="2669315" y="571500"/>
                </a:lnTo>
                <a:close/>
              </a:path>
              <a:path w="4096384" h="836930">
                <a:moveTo>
                  <a:pt x="2682788" y="571500"/>
                </a:moveTo>
                <a:lnTo>
                  <a:pt x="2669315" y="571500"/>
                </a:lnTo>
                <a:lnTo>
                  <a:pt x="2670323" y="570230"/>
                </a:lnTo>
                <a:lnTo>
                  <a:pt x="2683349" y="570230"/>
                </a:lnTo>
                <a:lnTo>
                  <a:pt x="2682788" y="571500"/>
                </a:lnTo>
                <a:close/>
              </a:path>
              <a:path w="4096384" h="836930">
                <a:moveTo>
                  <a:pt x="2710062" y="576580"/>
                </a:moveTo>
                <a:lnTo>
                  <a:pt x="2709392" y="573600"/>
                </a:lnTo>
                <a:lnTo>
                  <a:pt x="2709277" y="572554"/>
                </a:lnTo>
                <a:lnTo>
                  <a:pt x="2710062" y="570230"/>
                </a:lnTo>
                <a:lnTo>
                  <a:pt x="2711562" y="570230"/>
                </a:lnTo>
                <a:lnTo>
                  <a:pt x="2713402" y="571500"/>
                </a:lnTo>
                <a:lnTo>
                  <a:pt x="2714587" y="572770"/>
                </a:lnTo>
                <a:lnTo>
                  <a:pt x="2710062" y="576580"/>
                </a:lnTo>
                <a:close/>
              </a:path>
              <a:path w="4096384" h="836930">
                <a:moveTo>
                  <a:pt x="2745421" y="589280"/>
                </a:moveTo>
                <a:lnTo>
                  <a:pt x="2739724" y="589280"/>
                </a:lnTo>
                <a:lnTo>
                  <a:pt x="2733019" y="582930"/>
                </a:lnTo>
                <a:lnTo>
                  <a:pt x="2718941" y="582930"/>
                </a:lnTo>
                <a:lnTo>
                  <a:pt x="2720106" y="579123"/>
                </a:lnTo>
                <a:lnTo>
                  <a:pt x="2720224" y="578673"/>
                </a:lnTo>
                <a:lnTo>
                  <a:pt x="2720346" y="577705"/>
                </a:lnTo>
                <a:lnTo>
                  <a:pt x="2719609" y="576580"/>
                </a:lnTo>
                <a:lnTo>
                  <a:pt x="2710062" y="576580"/>
                </a:lnTo>
                <a:lnTo>
                  <a:pt x="2714587" y="572770"/>
                </a:lnTo>
                <a:lnTo>
                  <a:pt x="2713402" y="571500"/>
                </a:lnTo>
                <a:lnTo>
                  <a:pt x="2711562" y="570230"/>
                </a:lnTo>
                <a:lnTo>
                  <a:pt x="2724972" y="570230"/>
                </a:lnTo>
                <a:lnTo>
                  <a:pt x="2717435" y="571500"/>
                </a:lnTo>
                <a:lnTo>
                  <a:pt x="2721875" y="575361"/>
                </a:lnTo>
                <a:lnTo>
                  <a:pt x="2725980" y="577850"/>
                </a:lnTo>
                <a:lnTo>
                  <a:pt x="2742396" y="577850"/>
                </a:lnTo>
                <a:lnTo>
                  <a:pt x="2742396" y="580390"/>
                </a:lnTo>
                <a:lnTo>
                  <a:pt x="2769392" y="580390"/>
                </a:lnTo>
                <a:lnTo>
                  <a:pt x="2769975" y="581660"/>
                </a:lnTo>
                <a:lnTo>
                  <a:pt x="2748269" y="581660"/>
                </a:lnTo>
                <a:lnTo>
                  <a:pt x="2749042" y="584020"/>
                </a:lnTo>
                <a:lnTo>
                  <a:pt x="2748967" y="584384"/>
                </a:lnTo>
                <a:lnTo>
                  <a:pt x="2745421" y="589280"/>
                </a:lnTo>
                <a:close/>
              </a:path>
              <a:path w="4096384" h="836930">
                <a:moveTo>
                  <a:pt x="2725980" y="577850"/>
                </a:moveTo>
                <a:lnTo>
                  <a:pt x="2721813" y="575324"/>
                </a:lnTo>
                <a:lnTo>
                  <a:pt x="2717435" y="571500"/>
                </a:lnTo>
                <a:lnTo>
                  <a:pt x="2724972" y="570230"/>
                </a:lnTo>
                <a:lnTo>
                  <a:pt x="2725980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5912" y="580390"/>
                </a:lnTo>
                <a:lnTo>
                  <a:pt x="2745794" y="579077"/>
                </a:lnTo>
                <a:lnTo>
                  <a:pt x="2742396" y="577850"/>
                </a:lnTo>
                <a:lnTo>
                  <a:pt x="2725980" y="577850"/>
                </a:lnTo>
                <a:lnTo>
                  <a:pt x="2724972" y="570230"/>
                </a:lnTo>
                <a:lnTo>
                  <a:pt x="2737707" y="570230"/>
                </a:lnTo>
                <a:lnTo>
                  <a:pt x="2735193" y="572770"/>
                </a:lnTo>
                <a:lnTo>
                  <a:pt x="2735533" y="572770"/>
                </a:lnTo>
                <a:lnTo>
                  <a:pt x="2738382" y="574040"/>
                </a:lnTo>
                <a:lnTo>
                  <a:pt x="2748745" y="57404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38382" y="574040"/>
                </a:moveTo>
                <a:lnTo>
                  <a:pt x="2735533" y="572770"/>
                </a:lnTo>
                <a:lnTo>
                  <a:pt x="2735193" y="572770"/>
                </a:lnTo>
                <a:lnTo>
                  <a:pt x="2737707" y="570230"/>
                </a:lnTo>
                <a:lnTo>
                  <a:pt x="2740447" y="571451"/>
                </a:lnTo>
                <a:lnTo>
                  <a:pt x="2740890" y="572770"/>
                </a:lnTo>
                <a:lnTo>
                  <a:pt x="2738382" y="574040"/>
                </a:lnTo>
                <a:close/>
              </a:path>
              <a:path w="4096384" h="836930">
                <a:moveTo>
                  <a:pt x="2764711" y="575310"/>
                </a:moveTo>
                <a:lnTo>
                  <a:pt x="2764003" y="574004"/>
                </a:lnTo>
                <a:lnTo>
                  <a:pt x="2761679" y="571500"/>
                </a:lnTo>
                <a:lnTo>
                  <a:pt x="2765045" y="571500"/>
                </a:lnTo>
                <a:lnTo>
                  <a:pt x="2765045" y="570230"/>
                </a:lnTo>
                <a:lnTo>
                  <a:pt x="2765870" y="572770"/>
                </a:lnTo>
                <a:lnTo>
                  <a:pt x="2764711" y="575310"/>
                </a:lnTo>
                <a:close/>
              </a:path>
              <a:path w="4096384" h="836930">
                <a:moveTo>
                  <a:pt x="2782311" y="575310"/>
                </a:moveTo>
                <a:lnTo>
                  <a:pt x="2764711" y="575310"/>
                </a:lnTo>
                <a:lnTo>
                  <a:pt x="2765736" y="573062"/>
                </a:lnTo>
                <a:lnTo>
                  <a:pt x="2765800" y="572554"/>
                </a:lnTo>
                <a:lnTo>
                  <a:pt x="2765045" y="570230"/>
                </a:lnTo>
                <a:lnTo>
                  <a:pt x="2790015" y="570230"/>
                </a:lnTo>
                <a:lnTo>
                  <a:pt x="2789016" y="574040"/>
                </a:lnTo>
                <a:lnTo>
                  <a:pt x="2782311" y="574040"/>
                </a:lnTo>
                <a:lnTo>
                  <a:pt x="2782311" y="575310"/>
                </a:lnTo>
                <a:close/>
              </a:path>
              <a:path w="4096384" h="836930">
                <a:moveTo>
                  <a:pt x="2804083" y="574040"/>
                </a:moveTo>
                <a:lnTo>
                  <a:pt x="2801235" y="572770"/>
                </a:lnTo>
                <a:lnTo>
                  <a:pt x="2803592" y="570230"/>
                </a:lnTo>
                <a:lnTo>
                  <a:pt x="2805425" y="570230"/>
                </a:lnTo>
                <a:lnTo>
                  <a:pt x="2807371" y="571451"/>
                </a:lnTo>
                <a:lnTo>
                  <a:pt x="2807284" y="571903"/>
                </a:lnTo>
                <a:lnTo>
                  <a:pt x="2806931" y="572770"/>
                </a:lnTo>
                <a:lnTo>
                  <a:pt x="2804083" y="574040"/>
                </a:lnTo>
                <a:close/>
              </a:path>
              <a:path w="4096384" h="836930">
                <a:moveTo>
                  <a:pt x="2816495" y="574040"/>
                </a:moveTo>
                <a:lnTo>
                  <a:pt x="2804083" y="574040"/>
                </a:lnTo>
                <a:lnTo>
                  <a:pt x="2806931" y="572770"/>
                </a:lnTo>
                <a:lnTo>
                  <a:pt x="2807284" y="571903"/>
                </a:lnTo>
                <a:lnTo>
                  <a:pt x="2807371" y="571451"/>
                </a:lnTo>
                <a:lnTo>
                  <a:pt x="2805425" y="570230"/>
                </a:lnTo>
                <a:lnTo>
                  <a:pt x="2817153" y="570230"/>
                </a:lnTo>
                <a:lnTo>
                  <a:pt x="2815836" y="572770"/>
                </a:lnTo>
                <a:lnTo>
                  <a:pt x="2816495" y="574040"/>
                </a:lnTo>
                <a:close/>
              </a:path>
              <a:path w="4096384" h="836930">
                <a:moveTo>
                  <a:pt x="2818685" y="575310"/>
                </a:moveTo>
                <a:lnTo>
                  <a:pt x="2817153" y="575310"/>
                </a:lnTo>
                <a:lnTo>
                  <a:pt x="2815988" y="573062"/>
                </a:lnTo>
                <a:lnTo>
                  <a:pt x="2815948" y="572554"/>
                </a:lnTo>
                <a:lnTo>
                  <a:pt x="2817153" y="570230"/>
                </a:lnTo>
                <a:lnTo>
                  <a:pt x="2818685" y="570230"/>
                </a:lnTo>
                <a:lnTo>
                  <a:pt x="2820001" y="572770"/>
                </a:lnTo>
                <a:lnTo>
                  <a:pt x="2818685" y="575310"/>
                </a:lnTo>
                <a:close/>
              </a:path>
              <a:path w="4096384" h="836930">
                <a:moveTo>
                  <a:pt x="2897456" y="575310"/>
                </a:moveTo>
                <a:lnTo>
                  <a:pt x="2818685" y="575310"/>
                </a:lnTo>
                <a:lnTo>
                  <a:pt x="2819849" y="573062"/>
                </a:lnTo>
                <a:lnTo>
                  <a:pt x="2819890" y="572554"/>
                </a:lnTo>
                <a:lnTo>
                  <a:pt x="2818685" y="570230"/>
                </a:lnTo>
                <a:lnTo>
                  <a:pt x="2902144" y="570230"/>
                </a:lnTo>
                <a:lnTo>
                  <a:pt x="2898471" y="571500"/>
                </a:lnTo>
                <a:lnTo>
                  <a:pt x="2857566" y="571500"/>
                </a:lnTo>
                <a:lnTo>
                  <a:pt x="2855883" y="572770"/>
                </a:lnTo>
                <a:lnTo>
                  <a:pt x="2855726" y="572770"/>
                </a:lnTo>
                <a:lnTo>
                  <a:pt x="2857383" y="574040"/>
                </a:lnTo>
                <a:lnTo>
                  <a:pt x="2896952" y="574040"/>
                </a:lnTo>
                <a:lnTo>
                  <a:pt x="2897456" y="575310"/>
                </a:lnTo>
                <a:close/>
              </a:path>
              <a:path w="4096384" h="836930">
                <a:moveTo>
                  <a:pt x="2899970" y="577850"/>
                </a:moveTo>
                <a:lnTo>
                  <a:pt x="2897507" y="575361"/>
                </a:lnTo>
                <a:lnTo>
                  <a:pt x="2897404" y="575179"/>
                </a:lnTo>
                <a:lnTo>
                  <a:pt x="2896657" y="573298"/>
                </a:lnTo>
                <a:lnTo>
                  <a:pt x="2896564" y="572335"/>
                </a:lnTo>
                <a:lnTo>
                  <a:pt x="2896788" y="571500"/>
                </a:lnTo>
                <a:lnTo>
                  <a:pt x="2898471" y="571500"/>
                </a:lnTo>
                <a:lnTo>
                  <a:pt x="2902144" y="570230"/>
                </a:lnTo>
                <a:lnTo>
                  <a:pt x="2899970" y="577850"/>
                </a:lnTo>
                <a:close/>
              </a:path>
              <a:path w="4096384" h="836930">
                <a:moveTo>
                  <a:pt x="2952936" y="572770"/>
                </a:moveTo>
                <a:lnTo>
                  <a:pt x="2952262" y="572770"/>
                </a:lnTo>
                <a:lnTo>
                  <a:pt x="2951123" y="571677"/>
                </a:lnTo>
                <a:lnTo>
                  <a:pt x="2951008" y="571323"/>
                </a:lnTo>
                <a:lnTo>
                  <a:pt x="2951437" y="570230"/>
                </a:lnTo>
                <a:lnTo>
                  <a:pt x="2952262" y="570230"/>
                </a:lnTo>
                <a:lnTo>
                  <a:pt x="2953178" y="571384"/>
                </a:lnTo>
                <a:lnTo>
                  <a:pt x="2953096" y="572160"/>
                </a:lnTo>
                <a:lnTo>
                  <a:pt x="2952936" y="572770"/>
                </a:lnTo>
                <a:close/>
              </a:path>
              <a:path w="4096384" h="836930">
                <a:moveTo>
                  <a:pt x="2965180" y="575310"/>
                </a:moveTo>
                <a:lnTo>
                  <a:pt x="2925782" y="575310"/>
                </a:lnTo>
                <a:lnTo>
                  <a:pt x="2929060" y="572770"/>
                </a:lnTo>
                <a:lnTo>
                  <a:pt x="2952936" y="572770"/>
                </a:lnTo>
                <a:lnTo>
                  <a:pt x="2953096" y="572160"/>
                </a:lnTo>
                <a:lnTo>
                  <a:pt x="2953178" y="571384"/>
                </a:lnTo>
                <a:lnTo>
                  <a:pt x="2952262" y="570230"/>
                </a:lnTo>
                <a:lnTo>
                  <a:pt x="2966189" y="570230"/>
                </a:lnTo>
                <a:lnTo>
                  <a:pt x="2964816" y="572554"/>
                </a:lnTo>
                <a:lnTo>
                  <a:pt x="2964935" y="574040"/>
                </a:lnTo>
                <a:lnTo>
                  <a:pt x="2965180" y="575310"/>
                </a:lnTo>
                <a:close/>
              </a:path>
              <a:path w="4096384" h="836930">
                <a:moveTo>
                  <a:pt x="2966346" y="575310"/>
                </a:moveTo>
                <a:lnTo>
                  <a:pt x="2965180" y="575310"/>
                </a:lnTo>
                <a:lnTo>
                  <a:pt x="2964689" y="572770"/>
                </a:lnTo>
                <a:lnTo>
                  <a:pt x="2966189" y="570230"/>
                </a:lnTo>
                <a:lnTo>
                  <a:pt x="2967354" y="570230"/>
                </a:lnTo>
                <a:lnTo>
                  <a:pt x="2968029" y="572770"/>
                </a:lnTo>
                <a:lnTo>
                  <a:pt x="2966346" y="575310"/>
                </a:lnTo>
                <a:close/>
              </a:path>
              <a:path w="4096384" h="836930">
                <a:moveTo>
                  <a:pt x="3020974" y="575310"/>
                </a:moveTo>
                <a:lnTo>
                  <a:pt x="2966346" y="575310"/>
                </a:lnTo>
                <a:lnTo>
                  <a:pt x="2967835" y="573062"/>
                </a:lnTo>
                <a:lnTo>
                  <a:pt x="2967913" y="572335"/>
                </a:lnTo>
                <a:lnTo>
                  <a:pt x="2967354" y="570230"/>
                </a:lnTo>
                <a:lnTo>
                  <a:pt x="3020184" y="570230"/>
                </a:lnTo>
                <a:lnTo>
                  <a:pt x="3020381" y="571500"/>
                </a:lnTo>
                <a:lnTo>
                  <a:pt x="2990652" y="571500"/>
                </a:lnTo>
                <a:lnTo>
                  <a:pt x="2992334" y="574040"/>
                </a:lnTo>
                <a:lnTo>
                  <a:pt x="3020776" y="574040"/>
                </a:lnTo>
                <a:lnTo>
                  <a:pt x="3020974" y="575310"/>
                </a:lnTo>
                <a:close/>
              </a:path>
              <a:path w="4096384" h="836930">
                <a:moveTo>
                  <a:pt x="3050197" y="575310"/>
                </a:moveTo>
                <a:lnTo>
                  <a:pt x="3046527" y="575310"/>
                </a:lnTo>
                <a:lnTo>
                  <a:pt x="3046033" y="572770"/>
                </a:lnTo>
                <a:lnTo>
                  <a:pt x="3047644" y="570230"/>
                </a:lnTo>
                <a:lnTo>
                  <a:pt x="3049648" y="571500"/>
                </a:lnTo>
                <a:lnTo>
                  <a:pt x="3049497" y="571500"/>
                </a:lnTo>
                <a:lnTo>
                  <a:pt x="3050197" y="575310"/>
                </a:lnTo>
                <a:close/>
              </a:path>
              <a:path w="4096384" h="836930">
                <a:moveTo>
                  <a:pt x="3071630" y="578293"/>
                </a:moveTo>
                <a:lnTo>
                  <a:pt x="3070531" y="578112"/>
                </a:lnTo>
                <a:lnTo>
                  <a:pt x="3068598" y="570230"/>
                </a:lnTo>
                <a:lnTo>
                  <a:pt x="3078491" y="570230"/>
                </a:lnTo>
                <a:lnTo>
                  <a:pt x="3078600" y="571013"/>
                </a:lnTo>
                <a:lnTo>
                  <a:pt x="3078469" y="571688"/>
                </a:lnTo>
                <a:lnTo>
                  <a:pt x="3071630" y="578293"/>
                </a:lnTo>
                <a:close/>
              </a:path>
              <a:path w="4096384" h="836930">
                <a:moveTo>
                  <a:pt x="3088713" y="586740"/>
                </a:moveTo>
                <a:lnTo>
                  <a:pt x="3026351" y="586740"/>
                </a:lnTo>
                <a:lnTo>
                  <a:pt x="3020563" y="584651"/>
                </a:lnTo>
                <a:lnTo>
                  <a:pt x="3019986" y="582930"/>
                </a:lnTo>
                <a:lnTo>
                  <a:pt x="3063916" y="582930"/>
                </a:lnTo>
                <a:lnTo>
                  <a:pt x="3071629" y="581660"/>
                </a:lnTo>
                <a:lnTo>
                  <a:pt x="3076651" y="579120"/>
                </a:lnTo>
                <a:lnTo>
                  <a:pt x="3071630" y="578293"/>
                </a:lnTo>
                <a:lnTo>
                  <a:pt x="3078481" y="571677"/>
                </a:lnTo>
                <a:lnTo>
                  <a:pt x="3078600" y="571013"/>
                </a:lnTo>
                <a:lnTo>
                  <a:pt x="3078491" y="570230"/>
                </a:lnTo>
                <a:lnTo>
                  <a:pt x="3099736" y="570230"/>
                </a:lnTo>
                <a:lnTo>
                  <a:pt x="3098940" y="571500"/>
                </a:lnTo>
                <a:lnTo>
                  <a:pt x="3086879" y="571500"/>
                </a:lnTo>
                <a:lnTo>
                  <a:pt x="3083690" y="572770"/>
                </a:lnTo>
                <a:lnTo>
                  <a:pt x="3099138" y="572770"/>
                </a:lnTo>
                <a:lnTo>
                  <a:pt x="3102757" y="576580"/>
                </a:lnTo>
                <a:lnTo>
                  <a:pt x="3081183" y="576580"/>
                </a:lnTo>
                <a:lnTo>
                  <a:pt x="3078567" y="577814"/>
                </a:lnTo>
                <a:lnTo>
                  <a:pt x="3078452" y="578166"/>
                </a:lnTo>
                <a:lnTo>
                  <a:pt x="3078341" y="579123"/>
                </a:lnTo>
                <a:lnTo>
                  <a:pt x="3080665" y="580390"/>
                </a:lnTo>
                <a:lnTo>
                  <a:pt x="3092569" y="580390"/>
                </a:lnTo>
                <a:lnTo>
                  <a:pt x="3088386" y="585461"/>
                </a:lnTo>
                <a:lnTo>
                  <a:pt x="3088713" y="58674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23429" y="570230"/>
                </a:lnTo>
                <a:lnTo>
                  <a:pt x="3124595" y="571500"/>
                </a:lnTo>
                <a:lnTo>
                  <a:pt x="3129800" y="57150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32125" y="574040"/>
                </a:moveTo>
                <a:lnTo>
                  <a:pt x="3130783" y="574040"/>
                </a:lnTo>
                <a:lnTo>
                  <a:pt x="3130284" y="573062"/>
                </a:lnTo>
                <a:lnTo>
                  <a:pt x="3130176" y="572554"/>
                </a:lnTo>
                <a:lnTo>
                  <a:pt x="3130626" y="570230"/>
                </a:lnTo>
                <a:lnTo>
                  <a:pt x="3132571" y="571451"/>
                </a:lnTo>
                <a:lnTo>
                  <a:pt x="3132697" y="571903"/>
                </a:lnTo>
                <a:lnTo>
                  <a:pt x="3132799" y="572770"/>
                </a:lnTo>
                <a:lnTo>
                  <a:pt x="3132125" y="574040"/>
                </a:lnTo>
                <a:close/>
              </a:path>
              <a:path w="4096384" h="836930">
                <a:moveTo>
                  <a:pt x="3133419" y="574040"/>
                </a:moveTo>
                <a:lnTo>
                  <a:pt x="3132125" y="574040"/>
                </a:lnTo>
                <a:lnTo>
                  <a:pt x="3132644" y="573062"/>
                </a:lnTo>
                <a:lnTo>
                  <a:pt x="3132697" y="571903"/>
                </a:lnTo>
                <a:lnTo>
                  <a:pt x="3132571" y="571451"/>
                </a:lnTo>
                <a:lnTo>
                  <a:pt x="3130626" y="570230"/>
                </a:lnTo>
                <a:lnTo>
                  <a:pt x="3133256" y="570230"/>
                </a:lnTo>
                <a:lnTo>
                  <a:pt x="3133419" y="574040"/>
                </a:lnTo>
                <a:close/>
              </a:path>
              <a:path w="4096384" h="836930">
                <a:moveTo>
                  <a:pt x="3191645" y="581660"/>
                </a:moveTo>
                <a:lnTo>
                  <a:pt x="3186623" y="581660"/>
                </a:lnTo>
                <a:lnTo>
                  <a:pt x="3189962" y="580390"/>
                </a:lnTo>
                <a:lnTo>
                  <a:pt x="3191305" y="580390"/>
                </a:lnTo>
                <a:lnTo>
                  <a:pt x="3187587" y="579123"/>
                </a:lnTo>
                <a:lnTo>
                  <a:pt x="3189982" y="574167"/>
                </a:lnTo>
                <a:lnTo>
                  <a:pt x="3190079" y="574004"/>
                </a:lnTo>
                <a:lnTo>
                  <a:pt x="3193899" y="570230"/>
                </a:lnTo>
                <a:lnTo>
                  <a:pt x="3194336" y="572770"/>
                </a:lnTo>
                <a:lnTo>
                  <a:pt x="3194153" y="572770"/>
                </a:lnTo>
                <a:lnTo>
                  <a:pt x="3199688" y="576580"/>
                </a:lnTo>
                <a:lnTo>
                  <a:pt x="3199018" y="576580"/>
                </a:lnTo>
                <a:lnTo>
                  <a:pt x="3201703" y="579120"/>
                </a:lnTo>
                <a:lnTo>
                  <a:pt x="3191645" y="579120"/>
                </a:lnTo>
                <a:lnTo>
                  <a:pt x="3191645" y="581660"/>
                </a:lnTo>
                <a:close/>
              </a:path>
              <a:path w="4096384" h="836930">
                <a:moveTo>
                  <a:pt x="3201532" y="577850"/>
                </a:moveTo>
                <a:lnTo>
                  <a:pt x="3194153" y="572770"/>
                </a:lnTo>
                <a:lnTo>
                  <a:pt x="3194231" y="572160"/>
                </a:lnTo>
                <a:lnTo>
                  <a:pt x="3193899" y="570230"/>
                </a:lnTo>
                <a:lnTo>
                  <a:pt x="3196501" y="570230"/>
                </a:lnTo>
                <a:lnTo>
                  <a:pt x="3201532" y="577850"/>
                </a:lnTo>
                <a:close/>
              </a:path>
              <a:path w="4096384" h="836930">
                <a:moveTo>
                  <a:pt x="3261537" y="575310"/>
                </a:moveTo>
                <a:lnTo>
                  <a:pt x="3259704" y="574040"/>
                </a:lnTo>
                <a:lnTo>
                  <a:pt x="3258846" y="572770"/>
                </a:lnTo>
                <a:lnTo>
                  <a:pt x="3261269" y="570230"/>
                </a:lnTo>
                <a:lnTo>
                  <a:pt x="3265532" y="571500"/>
                </a:lnTo>
                <a:lnTo>
                  <a:pt x="3267125" y="574040"/>
                </a:lnTo>
                <a:lnTo>
                  <a:pt x="3261537" y="575310"/>
                </a:lnTo>
                <a:close/>
              </a:path>
              <a:path w="4096384" h="836930">
                <a:moveTo>
                  <a:pt x="3297887" y="574040"/>
                </a:moveTo>
                <a:lnTo>
                  <a:pt x="3287683" y="574040"/>
                </a:lnTo>
                <a:lnTo>
                  <a:pt x="3287556" y="574004"/>
                </a:lnTo>
                <a:lnTo>
                  <a:pt x="3290040" y="570230"/>
                </a:lnTo>
                <a:lnTo>
                  <a:pt x="3293380" y="571500"/>
                </a:lnTo>
                <a:lnTo>
                  <a:pt x="3296411" y="571500"/>
                </a:lnTo>
                <a:lnTo>
                  <a:pt x="3297887" y="574040"/>
                </a:lnTo>
                <a:close/>
              </a:path>
              <a:path w="4096384" h="836930">
                <a:moveTo>
                  <a:pt x="3303306" y="583365"/>
                </a:moveTo>
                <a:lnTo>
                  <a:pt x="3296411" y="571500"/>
                </a:lnTo>
                <a:lnTo>
                  <a:pt x="3293380" y="571500"/>
                </a:lnTo>
                <a:lnTo>
                  <a:pt x="3290040" y="570230"/>
                </a:lnTo>
                <a:lnTo>
                  <a:pt x="3298922" y="570230"/>
                </a:lnTo>
                <a:lnTo>
                  <a:pt x="3302108" y="572770"/>
                </a:lnTo>
                <a:lnTo>
                  <a:pt x="3302442" y="574040"/>
                </a:lnTo>
                <a:lnTo>
                  <a:pt x="3302625" y="575310"/>
                </a:lnTo>
                <a:lnTo>
                  <a:pt x="3307798" y="575310"/>
                </a:lnTo>
                <a:lnTo>
                  <a:pt x="3307130" y="580390"/>
                </a:lnTo>
                <a:lnTo>
                  <a:pt x="3303306" y="583365"/>
                </a:lnTo>
                <a:close/>
              </a:path>
              <a:path w="4096384" h="836930">
                <a:moveTo>
                  <a:pt x="3340315" y="577850"/>
                </a:moveTo>
                <a:lnTo>
                  <a:pt x="3344629" y="573298"/>
                </a:lnTo>
                <a:lnTo>
                  <a:pt x="3346371" y="572770"/>
                </a:lnTo>
                <a:lnTo>
                  <a:pt x="3345707" y="572160"/>
                </a:lnTo>
                <a:lnTo>
                  <a:pt x="3347537" y="570230"/>
                </a:lnTo>
                <a:lnTo>
                  <a:pt x="3347203" y="572770"/>
                </a:lnTo>
                <a:lnTo>
                  <a:pt x="3350789" y="575249"/>
                </a:lnTo>
                <a:lnTo>
                  <a:pt x="3346529" y="576580"/>
                </a:lnTo>
                <a:lnTo>
                  <a:pt x="3340315" y="577850"/>
                </a:lnTo>
                <a:close/>
              </a:path>
              <a:path w="4096384" h="836930">
                <a:moveTo>
                  <a:pt x="3360115" y="585470"/>
                </a:moveTo>
                <a:lnTo>
                  <a:pt x="3358590" y="585470"/>
                </a:lnTo>
                <a:lnTo>
                  <a:pt x="3358315" y="583382"/>
                </a:lnTo>
                <a:lnTo>
                  <a:pt x="3358210" y="582898"/>
                </a:lnTo>
                <a:lnTo>
                  <a:pt x="3353069" y="579433"/>
                </a:lnTo>
                <a:lnTo>
                  <a:pt x="3353438" y="579201"/>
                </a:lnTo>
                <a:lnTo>
                  <a:pt x="3351210" y="577850"/>
                </a:lnTo>
                <a:lnTo>
                  <a:pt x="3340315" y="577850"/>
                </a:lnTo>
                <a:lnTo>
                  <a:pt x="3346529" y="576580"/>
                </a:lnTo>
                <a:lnTo>
                  <a:pt x="3350699" y="575361"/>
                </a:lnTo>
                <a:lnTo>
                  <a:pt x="3347203" y="572770"/>
                </a:lnTo>
                <a:lnTo>
                  <a:pt x="3347537" y="570230"/>
                </a:lnTo>
                <a:lnTo>
                  <a:pt x="3350202" y="570230"/>
                </a:lnTo>
                <a:lnTo>
                  <a:pt x="3354962" y="575193"/>
                </a:lnTo>
                <a:lnTo>
                  <a:pt x="3355591" y="575310"/>
                </a:lnTo>
                <a:lnTo>
                  <a:pt x="3361955" y="576580"/>
                </a:lnTo>
                <a:lnTo>
                  <a:pt x="3362630" y="579120"/>
                </a:lnTo>
                <a:lnTo>
                  <a:pt x="3359598" y="579120"/>
                </a:lnTo>
                <a:lnTo>
                  <a:pt x="3360659" y="584488"/>
                </a:lnTo>
                <a:lnTo>
                  <a:pt x="3360578" y="585002"/>
                </a:lnTo>
                <a:lnTo>
                  <a:pt x="3360115" y="585470"/>
                </a:lnTo>
                <a:close/>
              </a:path>
              <a:path w="4096384" h="836930">
                <a:moveTo>
                  <a:pt x="3384333" y="575310"/>
                </a:moveTo>
                <a:lnTo>
                  <a:pt x="3382070" y="575310"/>
                </a:lnTo>
                <a:lnTo>
                  <a:pt x="3381920" y="574167"/>
                </a:lnTo>
                <a:lnTo>
                  <a:pt x="3381835" y="572554"/>
                </a:lnTo>
                <a:lnTo>
                  <a:pt x="3382902" y="570230"/>
                </a:lnTo>
                <a:lnTo>
                  <a:pt x="3389682" y="570230"/>
                </a:lnTo>
                <a:lnTo>
                  <a:pt x="3387872" y="572770"/>
                </a:lnTo>
                <a:lnTo>
                  <a:pt x="3384333" y="575310"/>
                </a:lnTo>
                <a:close/>
              </a:path>
              <a:path w="4096384" h="836930">
                <a:moveTo>
                  <a:pt x="3417704" y="570501"/>
                </a:moveTo>
                <a:lnTo>
                  <a:pt x="3417095" y="570230"/>
                </a:lnTo>
                <a:lnTo>
                  <a:pt x="3417926" y="570230"/>
                </a:lnTo>
                <a:lnTo>
                  <a:pt x="3417704" y="570501"/>
                </a:lnTo>
                <a:close/>
              </a:path>
              <a:path w="4096384" h="836930">
                <a:moveTo>
                  <a:pt x="3429831" y="575310"/>
                </a:moveTo>
                <a:lnTo>
                  <a:pt x="3428488" y="575310"/>
                </a:lnTo>
                <a:lnTo>
                  <a:pt x="3417891" y="570585"/>
                </a:lnTo>
                <a:lnTo>
                  <a:pt x="3417809" y="570372"/>
                </a:lnTo>
                <a:lnTo>
                  <a:pt x="3417926" y="570230"/>
                </a:lnTo>
                <a:lnTo>
                  <a:pt x="3426138" y="570230"/>
                </a:lnTo>
                <a:lnTo>
                  <a:pt x="3429831" y="575310"/>
                </a:lnTo>
                <a:close/>
              </a:path>
              <a:path w="4096384" h="836930">
                <a:moveTo>
                  <a:pt x="3477114" y="580390"/>
                </a:moveTo>
                <a:lnTo>
                  <a:pt x="3471901" y="580390"/>
                </a:lnTo>
                <a:lnTo>
                  <a:pt x="3471553" y="578791"/>
                </a:lnTo>
                <a:lnTo>
                  <a:pt x="3471433" y="577850"/>
                </a:lnTo>
                <a:lnTo>
                  <a:pt x="3477623" y="570230"/>
                </a:lnTo>
                <a:lnTo>
                  <a:pt x="3480472" y="570230"/>
                </a:lnTo>
                <a:lnTo>
                  <a:pt x="3482878" y="572770"/>
                </a:lnTo>
                <a:lnTo>
                  <a:pt x="3480186" y="577850"/>
                </a:lnTo>
                <a:lnTo>
                  <a:pt x="3477114" y="580390"/>
                </a:lnTo>
                <a:close/>
              </a:path>
              <a:path w="4096384" h="836930">
                <a:moveTo>
                  <a:pt x="3500489" y="581660"/>
                </a:moveTo>
                <a:lnTo>
                  <a:pt x="3475578" y="581660"/>
                </a:lnTo>
                <a:lnTo>
                  <a:pt x="3480186" y="577850"/>
                </a:lnTo>
                <a:lnTo>
                  <a:pt x="3482878" y="572770"/>
                </a:lnTo>
                <a:lnTo>
                  <a:pt x="3480472" y="570230"/>
                </a:lnTo>
                <a:lnTo>
                  <a:pt x="3492199" y="570230"/>
                </a:lnTo>
                <a:lnTo>
                  <a:pt x="3490359" y="579120"/>
                </a:lnTo>
                <a:lnTo>
                  <a:pt x="3499998" y="579120"/>
                </a:lnTo>
                <a:lnTo>
                  <a:pt x="3499055" y="580390"/>
                </a:lnTo>
                <a:lnTo>
                  <a:pt x="3499395" y="580390"/>
                </a:lnTo>
                <a:lnTo>
                  <a:pt x="3500489" y="581660"/>
                </a:lnTo>
                <a:close/>
              </a:path>
              <a:path w="4096384" h="836930">
                <a:moveTo>
                  <a:pt x="3632664" y="579120"/>
                </a:moveTo>
                <a:lnTo>
                  <a:pt x="3626476" y="579120"/>
                </a:lnTo>
                <a:lnTo>
                  <a:pt x="3634681" y="571500"/>
                </a:lnTo>
                <a:lnTo>
                  <a:pt x="3638354" y="570230"/>
                </a:lnTo>
                <a:lnTo>
                  <a:pt x="3640220" y="576580"/>
                </a:lnTo>
                <a:lnTo>
                  <a:pt x="3647249" y="576580"/>
                </a:lnTo>
                <a:lnTo>
                  <a:pt x="3646356" y="577850"/>
                </a:lnTo>
                <a:lnTo>
                  <a:pt x="3632166" y="577850"/>
                </a:lnTo>
                <a:lnTo>
                  <a:pt x="3632664" y="579120"/>
                </a:lnTo>
                <a:close/>
              </a:path>
              <a:path w="4096384" h="836930">
                <a:moveTo>
                  <a:pt x="3640220" y="576580"/>
                </a:moveTo>
                <a:lnTo>
                  <a:pt x="3638354" y="570230"/>
                </a:lnTo>
                <a:lnTo>
                  <a:pt x="3644142" y="570230"/>
                </a:lnTo>
                <a:lnTo>
                  <a:pt x="3647291" y="571451"/>
                </a:lnTo>
                <a:lnTo>
                  <a:pt x="3642885" y="575310"/>
                </a:lnTo>
                <a:lnTo>
                  <a:pt x="3640220" y="576580"/>
                </a:lnTo>
                <a:close/>
              </a:path>
              <a:path w="4096384" h="836930">
                <a:moveTo>
                  <a:pt x="3717991" y="589280"/>
                </a:moveTo>
                <a:lnTo>
                  <a:pt x="3708927" y="589280"/>
                </a:lnTo>
                <a:lnTo>
                  <a:pt x="3709706" y="588118"/>
                </a:lnTo>
                <a:lnTo>
                  <a:pt x="3709818" y="587686"/>
                </a:lnTo>
                <a:lnTo>
                  <a:pt x="3709936" y="584200"/>
                </a:lnTo>
                <a:lnTo>
                  <a:pt x="3653788" y="584200"/>
                </a:lnTo>
                <a:lnTo>
                  <a:pt x="3657304" y="570230"/>
                </a:lnTo>
                <a:lnTo>
                  <a:pt x="3668880" y="570230"/>
                </a:lnTo>
                <a:lnTo>
                  <a:pt x="3658770" y="579018"/>
                </a:lnTo>
                <a:lnTo>
                  <a:pt x="3658739" y="579201"/>
                </a:lnTo>
                <a:lnTo>
                  <a:pt x="3659984" y="580373"/>
                </a:lnTo>
                <a:lnTo>
                  <a:pt x="3659818" y="580390"/>
                </a:lnTo>
                <a:lnTo>
                  <a:pt x="3677589" y="580390"/>
                </a:lnTo>
                <a:lnTo>
                  <a:pt x="3679776" y="582930"/>
                </a:lnTo>
                <a:lnTo>
                  <a:pt x="3720816" y="582930"/>
                </a:lnTo>
                <a:lnTo>
                  <a:pt x="3721767" y="585470"/>
                </a:lnTo>
                <a:lnTo>
                  <a:pt x="3723925" y="588010"/>
                </a:lnTo>
                <a:lnTo>
                  <a:pt x="3719666" y="588010"/>
                </a:lnTo>
                <a:lnTo>
                  <a:pt x="3717991" y="589280"/>
                </a:lnTo>
                <a:close/>
              </a:path>
              <a:path w="4096384" h="836930">
                <a:moveTo>
                  <a:pt x="3659984" y="580373"/>
                </a:moveTo>
                <a:lnTo>
                  <a:pt x="3658739" y="579201"/>
                </a:lnTo>
                <a:lnTo>
                  <a:pt x="3658770" y="579018"/>
                </a:lnTo>
                <a:lnTo>
                  <a:pt x="3668880" y="570230"/>
                </a:lnTo>
                <a:lnTo>
                  <a:pt x="3669446" y="570230"/>
                </a:lnTo>
                <a:lnTo>
                  <a:pt x="3672651" y="574721"/>
                </a:lnTo>
                <a:lnTo>
                  <a:pt x="3671205" y="575310"/>
                </a:lnTo>
                <a:lnTo>
                  <a:pt x="3685316" y="575310"/>
                </a:lnTo>
                <a:lnTo>
                  <a:pt x="3683469" y="577850"/>
                </a:lnTo>
                <a:lnTo>
                  <a:pt x="3675402" y="577850"/>
                </a:lnTo>
                <a:lnTo>
                  <a:pt x="3671906" y="579120"/>
                </a:lnTo>
                <a:lnTo>
                  <a:pt x="3672396" y="579120"/>
                </a:lnTo>
                <a:lnTo>
                  <a:pt x="3659984" y="580373"/>
                </a:lnTo>
                <a:close/>
              </a:path>
              <a:path w="4096384" h="836930">
                <a:moveTo>
                  <a:pt x="3741955" y="570585"/>
                </a:moveTo>
                <a:lnTo>
                  <a:pt x="3738438" y="570230"/>
                </a:lnTo>
                <a:lnTo>
                  <a:pt x="3742295" y="570230"/>
                </a:lnTo>
                <a:lnTo>
                  <a:pt x="3741955" y="570585"/>
                </a:lnTo>
                <a:close/>
              </a:path>
              <a:path w="4096384" h="836930">
                <a:moveTo>
                  <a:pt x="3752727" y="574040"/>
                </a:moveTo>
                <a:lnTo>
                  <a:pt x="3747676" y="572770"/>
                </a:lnTo>
                <a:lnTo>
                  <a:pt x="3747501" y="572770"/>
                </a:lnTo>
                <a:lnTo>
                  <a:pt x="3751017" y="571500"/>
                </a:lnTo>
                <a:lnTo>
                  <a:pt x="3741955" y="570585"/>
                </a:lnTo>
                <a:lnTo>
                  <a:pt x="3742295" y="570230"/>
                </a:lnTo>
                <a:lnTo>
                  <a:pt x="3753534" y="570230"/>
                </a:lnTo>
                <a:lnTo>
                  <a:pt x="3754540" y="571500"/>
                </a:lnTo>
                <a:lnTo>
                  <a:pt x="3754697" y="571500"/>
                </a:lnTo>
                <a:lnTo>
                  <a:pt x="3756964" y="572770"/>
                </a:lnTo>
                <a:lnTo>
                  <a:pt x="3752727" y="57404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892988" y="579120"/>
                </a:lnTo>
                <a:lnTo>
                  <a:pt x="3896013" y="570230"/>
                </a:lnTo>
                <a:lnTo>
                  <a:pt x="3900027" y="570230"/>
                </a:lnTo>
                <a:lnTo>
                  <a:pt x="3902535" y="572770"/>
                </a:lnTo>
                <a:lnTo>
                  <a:pt x="3899195" y="577850"/>
                </a:lnTo>
                <a:lnTo>
                  <a:pt x="3905566" y="577850"/>
                </a:lnTo>
                <a:lnTo>
                  <a:pt x="3906282" y="57852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3906441" y="578673"/>
                </a:moveTo>
                <a:lnTo>
                  <a:pt x="3905566" y="577850"/>
                </a:lnTo>
                <a:lnTo>
                  <a:pt x="3899195" y="577850"/>
                </a:lnTo>
                <a:lnTo>
                  <a:pt x="3902535" y="572770"/>
                </a:lnTo>
                <a:lnTo>
                  <a:pt x="3900027" y="570230"/>
                </a:lnTo>
                <a:lnTo>
                  <a:pt x="3910589" y="570230"/>
                </a:lnTo>
                <a:lnTo>
                  <a:pt x="3909089" y="572770"/>
                </a:lnTo>
                <a:lnTo>
                  <a:pt x="3906441" y="578673"/>
                </a:lnTo>
                <a:close/>
              </a:path>
              <a:path w="4096384" h="836930">
                <a:moveTo>
                  <a:pt x="3921641" y="589280"/>
                </a:moveTo>
                <a:lnTo>
                  <a:pt x="3918459" y="586740"/>
                </a:lnTo>
                <a:lnTo>
                  <a:pt x="3925196" y="582898"/>
                </a:lnTo>
                <a:lnTo>
                  <a:pt x="3927907" y="580213"/>
                </a:lnTo>
                <a:lnTo>
                  <a:pt x="3933622" y="574004"/>
                </a:lnTo>
                <a:lnTo>
                  <a:pt x="3938680" y="570230"/>
                </a:lnTo>
                <a:lnTo>
                  <a:pt x="3939044" y="574721"/>
                </a:lnTo>
                <a:lnTo>
                  <a:pt x="3938942" y="575675"/>
                </a:lnTo>
                <a:lnTo>
                  <a:pt x="3938574" y="576580"/>
                </a:lnTo>
                <a:lnTo>
                  <a:pt x="3928346" y="586740"/>
                </a:lnTo>
                <a:lnTo>
                  <a:pt x="3921641" y="589280"/>
                </a:lnTo>
                <a:close/>
              </a:path>
              <a:path w="4096384" h="836930">
                <a:moveTo>
                  <a:pt x="4057759" y="575193"/>
                </a:moveTo>
                <a:lnTo>
                  <a:pt x="4057718" y="574004"/>
                </a:lnTo>
                <a:lnTo>
                  <a:pt x="4053411" y="570230"/>
                </a:lnTo>
                <a:lnTo>
                  <a:pt x="4064464" y="570230"/>
                </a:lnTo>
                <a:lnTo>
                  <a:pt x="4057759" y="575193"/>
                </a:lnTo>
                <a:close/>
              </a:path>
              <a:path w="4096384" h="836930">
                <a:moveTo>
                  <a:pt x="4070423" y="575310"/>
                </a:moveTo>
                <a:lnTo>
                  <a:pt x="4057759" y="575310"/>
                </a:lnTo>
                <a:lnTo>
                  <a:pt x="4057847" y="575128"/>
                </a:lnTo>
                <a:lnTo>
                  <a:pt x="4064464" y="570230"/>
                </a:lnTo>
                <a:lnTo>
                  <a:pt x="4068229" y="570230"/>
                </a:lnTo>
                <a:lnTo>
                  <a:pt x="4069329" y="574040"/>
                </a:lnTo>
                <a:lnTo>
                  <a:pt x="4070423" y="575310"/>
                </a:lnTo>
                <a:close/>
              </a:path>
              <a:path w="4096384" h="836930">
                <a:moveTo>
                  <a:pt x="4079907" y="578770"/>
                </a:moveTo>
                <a:lnTo>
                  <a:pt x="4076756" y="575361"/>
                </a:lnTo>
                <a:lnTo>
                  <a:pt x="4073185" y="570230"/>
                </a:lnTo>
                <a:lnTo>
                  <a:pt x="4073432" y="570230"/>
                </a:lnTo>
                <a:lnTo>
                  <a:pt x="4076400" y="571500"/>
                </a:lnTo>
                <a:lnTo>
                  <a:pt x="4086045" y="571500"/>
                </a:lnTo>
                <a:lnTo>
                  <a:pt x="4080686" y="578523"/>
                </a:lnTo>
                <a:lnTo>
                  <a:pt x="4079907" y="578770"/>
                </a:lnTo>
                <a:close/>
              </a:path>
              <a:path w="4096384" h="836930">
                <a:moveTo>
                  <a:pt x="4095854" y="571500"/>
                </a:moveTo>
                <a:lnTo>
                  <a:pt x="4094999" y="571500"/>
                </a:lnTo>
                <a:lnTo>
                  <a:pt x="4095167" y="570230"/>
                </a:lnTo>
                <a:lnTo>
                  <a:pt x="4095854" y="570230"/>
                </a:lnTo>
                <a:lnTo>
                  <a:pt x="4095854" y="571500"/>
                </a:lnTo>
                <a:close/>
              </a:path>
              <a:path w="4096384" h="836930">
                <a:moveTo>
                  <a:pt x="1573378" y="584200"/>
                </a:moveTo>
                <a:lnTo>
                  <a:pt x="1570025" y="584200"/>
                </a:lnTo>
                <a:lnTo>
                  <a:pt x="1570025" y="581660"/>
                </a:lnTo>
                <a:lnTo>
                  <a:pt x="1563995" y="581660"/>
                </a:lnTo>
                <a:lnTo>
                  <a:pt x="1558058" y="574167"/>
                </a:lnTo>
                <a:lnTo>
                  <a:pt x="1558026" y="574004"/>
                </a:lnTo>
                <a:lnTo>
                  <a:pt x="1562820" y="571500"/>
                </a:lnTo>
                <a:lnTo>
                  <a:pt x="1564173" y="570316"/>
                </a:lnTo>
                <a:lnTo>
                  <a:pt x="1564298" y="571269"/>
                </a:lnTo>
                <a:lnTo>
                  <a:pt x="1564833" y="574040"/>
                </a:lnTo>
                <a:lnTo>
                  <a:pt x="1573827" y="582930"/>
                </a:lnTo>
                <a:lnTo>
                  <a:pt x="1572710" y="582930"/>
                </a:lnTo>
                <a:lnTo>
                  <a:pt x="1573378" y="58420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4968" y="571013"/>
                </a:lnTo>
                <a:lnTo>
                  <a:pt x="874889" y="570390"/>
                </a:lnTo>
                <a:lnTo>
                  <a:pt x="882660" y="574167"/>
                </a:lnTo>
                <a:lnTo>
                  <a:pt x="886958" y="576580"/>
                </a:lnTo>
                <a:lnTo>
                  <a:pt x="880925" y="579123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741678" y="572770"/>
                </a:moveTo>
                <a:lnTo>
                  <a:pt x="1743062" y="570372"/>
                </a:lnTo>
                <a:lnTo>
                  <a:pt x="1744750" y="571013"/>
                </a:lnTo>
                <a:lnTo>
                  <a:pt x="1741678" y="572770"/>
                </a:lnTo>
                <a:close/>
              </a:path>
              <a:path w="4096384" h="836930">
                <a:moveTo>
                  <a:pt x="4089935" y="579120"/>
                </a:moveTo>
                <a:lnTo>
                  <a:pt x="4080231" y="579120"/>
                </a:lnTo>
                <a:lnTo>
                  <a:pt x="4080705" y="578517"/>
                </a:lnTo>
                <a:lnTo>
                  <a:pt x="4082810" y="577850"/>
                </a:lnTo>
                <a:lnTo>
                  <a:pt x="4090539" y="572770"/>
                </a:lnTo>
                <a:lnTo>
                  <a:pt x="4094875" y="570390"/>
                </a:lnTo>
                <a:lnTo>
                  <a:pt x="4094999" y="571500"/>
                </a:lnTo>
                <a:lnTo>
                  <a:pt x="4095854" y="571500"/>
                </a:lnTo>
                <a:lnTo>
                  <a:pt x="4095854" y="576580"/>
                </a:lnTo>
                <a:lnTo>
                  <a:pt x="4094806" y="576580"/>
                </a:lnTo>
                <a:lnTo>
                  <a:pt x="4093124" y="577850"/>
                </a:lnTo>
                <a:lnTo>
                  <a:pt x="4091618" y="577850"/>
                </a:lnTo>
                <a:lnTo>
                  <a:pt x="4089935" y="579120"/>
                </a:lnTo>
                <a:close/>
              </a:path>
              <a:path w="4096384" h="836930">
                <a:moveTo>
                  <a:pt x="875122" y="571500"/>
                </a:moveTo>
                <a:lnTo>
                  <a:pt x="873718" y="571500"/>
                </a:lnTo>
                <a:lnTo>
                  <a:pt x="874798" y="570476"/>
                </a:lnTo>
                <a:lnTo>
                  <a:pt x="875122" y="571500"/>
                </a:lnTo>
                <a:close/>
              </a:path>
              <a:path w="4096384" h="836930">
                <a:moveTo>
                  <a:pt x="3428488" y="575310"/>
                </a:moveTo>
                <a:lnTo>
                  <a:pt x="3413756" y="575310"/>
                </a:lnTo>
                <a:lnTo>
                  <a:pt x="3417704" y="570501"/>
                </a:lnTo>
                <a:lnTo>
                  <a:pt x="3428488" y="575310"/>
                </a:lnTo>
                <a:close/>
              </a:path>
              <a:path w="4096384" h="836930">
                <a:moveTo>
                  <a:pt x="1572159" y="572770"/>
                </a:moveTo>
                <a:lnTo>
                  <a:pt x="1569023" y="572770"/>
                </a:lnTo>
                <a:lnTo>
                  <a:pt x="1569216" y="570571"/>
                </a:lnTo>
                <a:lnTo>
                  <a:pt x="1572159" y="572770"/>
                </a:lnTo>
                <a:close/>
              </a:path>
              <a:path w="4096384" h="836930">
                <a:moveTo>
                  <a:pt x="3747835" y="589280"/>
                </a:moveTo>
                <a:lnTo>
                  <a:pt x="3742970" y="588010"/>
                </a:lnTo>
                <a:lnTo>
                  <a:pt x="3743303" y="588010"/>
                </a:lnTo>
                <a:lnTo>
                  <a:pt x="3735345" y="577975"/>
                </a:lnTo>
                <a:lnTo>
                  <a:pt x="3735236" y="577596"/>
                </a:lnTo>
                <a:lnTo>
                  <a:pt x="3741955" y="570585"/>
                </a:lnTo>
                <a:lnTo>
                  <a:pt x="3751017" y="571500"/>
                </a:lnTo>
                <a:lnTo>
                  <a:pt x="3747501" y="572770"/>
                </a:lnTo>
                <a:lnTo>
                  <a:pt x="3747676" y="572770"/>
                </a:lnTo>
                <a:lnTo>
                  <a:pt x="3752727" y="574040"/>
                </a:lnTo>
                <a:lnTo>
                  <a:pt x="3762469" y="574040"/>
                </a:lnTo>
                <a:lnTo>
                  <a:pt x="3765919" y="575193"/>
                </a:lnTo>
                <a:lnTo>
                  <a:pt x="3770577" y="575310"/>
                </a:lnTo>
                <a:lnTo>
                  <a:pt x="3769753" y="576580"/>
                </a:lnTo>
                <a:lnTo>
                  <a:pt x="3760387" y="576580"/>
                </a:lnTo>
                <a:lnTo>
                  <a:pt x="3757388" y="577850"/>
                </a:lnTo>
                <a:lnTo>
                  <a:pt x="3755535" y="579120"/>
                </a:lnTo>
                <a:lnTo>
                  <a:pt x="3742452" y="579120"/>
                </a:lnTo>
                <a:lnTo>
                  <a:pt x="3741023" y="581529"/>
                </a:lnTo>
                <a:lnTo>
                  <a:pt x="3740946" y="582930"/>
                </a:lnTo>
                <a:lnTo>
                  <a:pt x="3746643" y="582930"/>
                </a:lnTo>
                <a:lnTo>
                  <a:pt x="3747835" y="58928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3585" y="580390"/>
                </a:lnTo>
                <a:lnTo>
                  <a:pt x="81183" y="574040"/>
                </a:lnTo>
                <a:lnTo>
                  <a:pt x="76154" y="574040"/>
                </a:lnTo>
                <a:lnTo>
                  <a:pt x="81517" y="572770"/>
                </a:lnTo>
                <a:lnTo>
                  <a:pt x="91574" y="572770"/>
                </a:lnTo>
                <a:lnTo>
                  <a:pt x="91380" y="570866"/>
                </a:lnTo>
                <a:lnTo>
                  <a:pt x="98443" y="577850"/>
                </a:lnTo>
                <a:lnTo>
                  <a:pt x="97271" y="57785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744984" y="572770"/>
                </a:moveTo>
                <a:lnTo>
                  <a:pt x="1741678" y="572770"/>
                </a:lnTo>
                <a:lnTo>
                  <a:pt x="1744750" y="571013"/>
                </a:lnTo>
                <a:lnTo>
                  <a:pt x="1745904" y="571451"/>
                </a:lnTo>
                <a:lnTo>
                  <a:pt x="1745876" y="571688"/>
                </a:lnTo>
                <a:lnTo>
                  <a:pt x="1744984" y="572770"/>
                </a:lnTo>
                <a:close/>
              </a:path>
              <a:path w="4096384" h="836930">
                <a:moveTo>
                  <a:pt x="583385" y="572770"/>
                </a:moveTo>
                <a:lnTo>
                  <a:pt x="581545" y="572770"/>
                </a:lnTo>
                <a:lnTo>
                  <a:pt x="582890" y="571269"/>
                </a:lnTo>
                <a:lnTo>
                  <a:pt x="583385" y="572770"/>
                </a:lnTo>
                <a:close/>
              </a:path>
              <a:path w="4096384" h="836930">
                <a:moveTo>
                  <a:pt x="3439901" y="574040"/>
                </a:moveTo>
                <a:lnTo>
                  <a:pt x="3437210" y="574040"/>
                </a:lnTo>
                <a:lnTo>
                  <a:pt x="3436671" y="571323"/>
                </a:lnTo>
                <a:lnTo>
                  <a:pt x="3439901" y="574040"/>
                </a:lnTo>
                <a:close/>
              </a:path>
              <a:path w="4096384" h="836930">
                <a:moveTo>
                  <a:pt x="826442" y="571500"/>
                </a:moveTo>
                <a:lnTo>
                  <a:pt x="825945" y="571500"/>
                </a:lnTo>
                <a:lnTo>
                  <a:pt x="826064" y="571340"/>
                </a:lnTo>
                <a:lnTo>
                  <a:pt x="826442" y="571500"/>
                </a:lnTo>
                <a:close/>
              </a:path>
              <a:path w="4096384" h="836930">
                <a:moveTo>
                  <a:pt x="3513719" y="571677"/>
                </a:moveTo>
                <a:lnTo>
                  <a:pt x="3513473" y="571500"/>
                </a:lnTo>
                <a:lnTo>
                  <a:pt x="3513844" y="571440"/>
                </a:lnTo>
                <a:lnTo>
                  <a:pt x="3513719" y="571677"/>
                </a:lnTo>
                <a:close/>
              </a:path>
              <a:path w="4096384" h="836930">
                <a:moveTo>
                  <a:pt x="2645991" y="571500"/>
                </a:moveTo>
                <a:lnTo>
                  <a:pt x="2645860" y="571500"/>
                </a:lnTo>
                <a:lnTo>
                  <a:pt x="2645991" y="571500"/>
                </a:lnTo>
                <a:close/>
              </a:path>
              <a:path w="4096384" h="836930">
                <a:moveTo>
                  <a:pt x="104775" y="584200"/>
                </a:moveTo>
                <a:lnTo>
                  <a:pt x="91908" y="584200"/>
                </a:lnTo>
                <a:lnTo>
                  <a:pt x="97946" y="582930"/>
                </a:lnTo>
                <a:lnTo>
                  <a:pt x="94593" y="580390"/>
                </a:lnTo>
                <a:lnTo>
                  <a:pt x="102300" y="580390"/>
                </a:lnTo>
                <a:lnTo>
                  <a:pt x="106490" y="575310"/>
                </a:lnTo>
                <a:lnTo>
                  <a:pt x="106200" y="575225"/>
                </a:lnTo>
                <a:lnTo>
                  <a:pt x="110517" y="571500"/>
                </a:lnTo>
                <a:lnTo>
                  <a:pt x="110392" y="576052"/>
                </a:lnTo>
                <a:lnTo>
                  <a:pt x="110177" y="581660"/>
                </a:lnTo>
                <a:lnTo>
                  <a:pt x="105318" y="581660"/>
                </a:lnTo>
                <a:lnTo>
                  <a:pt x="106222" y="582797"/>
                </a:lnTo>
                <a:lnTo>
                  <a:pt x="106135" y="583086"/>
                </a:lnTo>
                <a:lnTo>
                  <a:pt x="104775" y="584200"/>
                </a:lnTo>
                <a:close/>
              </a:path>
              <a:path w="4096384" h="836930">
                <a:moveTo>
                  <a:pt x="110177" y="581660"/>
                </a:moveTo>
                <a:lnTo>
                  <a:pt x="110392" y="576052"/>
                </a:lnTo>
                <a:lnTo>
                  <a:pt x="110517" y="571500"/>
                </a:lnTo>
                <a:lnTo>
                  <a:pt x="110681" y="571500"/>
                </a:lnTo>
                <a:lnTo>
                  <a:pt x="115145" y="576512"/>
                </a:lnTo>
                <a:lnTo>
                  <a:pt x="115062" y="576762"/>
                </a:lnTo>
                <a:lnTo>
                  <a:pt x="114204" y="577850"/>
                </a:lnTo>
                <a:lnTo>
                  <a:pt x="110177" y="581660"/>
                </a:lnTo>
                <a:close/>
              </a:path>
              <a:path w="4096384" h="836930">
                <a:moveTo>
                  <a:pt x="356253" y="574040"/>
                </a:moveTo>
                <a:lnTo>
                  <a:pt x="354910" y="574040"/>
                </a:lnTo>
                <a:lnTo>
                  <a:pt x="354550" y="573742"/>
                </a:lnTo>
                <a:lnTo>
                  <a:pt x="355919" y="571500"/>
                </a:lnTo>
                <a:lnTo>
                  <a:pt x="356659" y="573600"/>
                </a:lnTo>
                <a:lnTo>
                  <a:pt x="356253" y="574040"/>
                </a:lnTo>
                <a:close/>
              </a:path>
              <a:path w="4096384" h="836930">
                <a:moveTo>
                  <a:pt x="356659" y="573600"/>
                </a:moveTo>
                <a:lnTo>
                  <a:pt x="355919" y="571500"/>
                </a:lnTo>
                <a:lnTo>
                  <a:pt x="358600" y="571500"/>
                </a:lnTo>
                <a:lnTo>
                  <a:pt x="356659" y="573600"/>
                </a:lnTo>
                <a:close/>
              </a:path>
              <a:path w="4096384" h="836930">
                <a:moveTo>
                  <a:pt x="391269" y="572554"/>
                </a:moveTo>
                <a:lnTo>
                  <a:pt x="390956" y="571500"/>
                </a:lnTo>
                <a:lnTo>
                  <a:pt x="391393" y="571677"/>
                </a:lnTo>
                <a:lnTo>
                  <a:pt x="391269" y="572554"/>
                </a:lnTo>
                <a:close/>
              </a:path>
              <a:path w="4096384" h="836930">
                <a:moveTo>
                  <a:pt x="391421" y="571688"/>
                </a:moveTo>
                <a:lnTo>
                  <a:pt x="390956" y="571500"/>
                </a:lnTo>
                <a:lnTo>
                  <a:pt x="391454" y="571500"/>
                </a:lnTo>
                <a:lnTo>
                  <a:pt x="391421" y="571688"/>
                </a:lnTo>
                <a:close/>
              </a:path>
              <a:path w="4096384" h="836930">
                <a:moveTo>
                  <a:pt x="652470" y="591820"/>
                </a:moveTo>
                <a:lnTo>
                  <a:pt x="649110" y="589280"/>
                </a:lnTo>
                <a:lnTo>
                  <a:pt x="653120" y="586740"/>
                </a:lnTo>
                <a:lnTo>
                  <a:pt x="659635" y="584272"/>
                </a:lnTo>
                <a:lnTo>
                  <a:pt x="647765" y="579123"/>
                </a:lnTo>
                <a:lnTo>
                  <a:pt x="649957" y="574721"/>
                </a:lnTo>
                <a:lnTo>
                  <a:pt x="651444" y="571500"/>
                </a:lnTo>
                <a:lnTo>
                  <a:pt x="660239" y="580300"/>
                </a:lnTo>
                <a:lnTo>
                  <a:pt x="660364" y="580936"/>
                </a:lnTo>
                <a:lnTo>
                  <a:pt x="660491" y="582898"/>
                </a:lnTo>
                <a:lnTo>
                  <a:pt x="657998" y="589280"/>
                </a:lnTo>
                <a:lnTo>
                  <a:pt x="652470" y="591820"/>
                </a:lnTo>
                <a:close/>
              </a:path>
              <a:path w="4096384" h="836930">
                <a:moveTo>
                  <a:pt x="662339" y="591820"/>
                </a:moveTo>
                <a:lnTo>
                  <a:pt x="652470" y="591820"/>
                </a:lnTo>
                <a:lnTo>
                  <a:pt x="657998" y="589280"/>
                </a:lnTo>
                <a:lnTo>
                  <a:pt x="660491" y="582898"/>
                </a:lnTo>
                <a:lnTo>
                  <a:pt x="660364" y="580936"/>
                </a:lnTo>
                <a:lnTo>
                  <a:pt x="660239" y="580300"/>
                </a:lnTo>
                <a:lnTo>
                  <a:pt x="651444" y="571500"/>
                </a:lnTo>
                <a:lnTo>
                  <a:pt x="658149" y="571500"/>
                </a:lnTo>
                <a:lnTo>
                  <a:pt x="661501" y="576580"/>
                </a:lnTo>
                <a:lnTo>
                  <a:pt x="663973" y="576580"/>
                </a:lnTo>
                <a:lnTo>
                  <a:pt x="663542" y="577850"/>
                </a:lnTo>
                <a:lnTo>
                  <a:pt x="667076" y="579077"/>
                </a:lnTo>
                <a:lnTo>
                  <a:pt x="669712" y="579120"/>
                </a:lnTo>
                <a:lnTo>
                  <a:pt x="665698" y="585461"/>
                </a:lnTo>
                <a:lnTo>
                  <a:pt x="664641" y="588078"/>
                </a:lnTo>
                <a:lnTo>
                  <a:pt x="662339" y="591820"/>
                </a:lnTo>
                <a:close/>
              </a:path>
              <a:path w="4096384" h="836930">
                <a:moveTo>
                  <a:pt x="837004" y="584200"/>
                </a:moveTo>
                <a:lnTo>
                  <a:pt x="823260" y="584200"/>
                </a:lnTo>
                <a:lnTo>
                  <a:pt x="823124" y="579123"/>
                </a:lnTo>
                <a:lnTo>
                  <a:pt x="822998" y="576101"/>
                </a:lnTo>
                <a:lnTo>
                  <a:pt x="822756" y="571500"/>
                </a:lnTo>
                <a:lnTo>
                  <a:pt x="832984" y="581660"/>
                </a:lnTo>
                <a:lnTo>
                  <a:pt x="839170" y="581660"/>
                </a:lnTo>
                <a:lnTo>
                  <a:pt x="837004" y="584200"/>
                </a:lnTo>
                <a:close/>
              </a:path>
              <a:path w="4096384" h="836930">
                <a:moveTo>
                  <a:pt x="921392" y="571901"/>
                </a:moveTo>
                <a:lnTo>
                  <a:pt x="921221" y="571861"/>
                </a:lnTo>
                <a:lnTo>
                  <a:pt x="921130" y="571688"/>
                </a:lnTo>
                <a:lnTo>
                  <a:pt x="921321" y="571500"/>
                </a:lnTo>
                <a:lnTo>
                  <a:pt x="921392" y="571901"/>
                </a:lnTo>
                <a:close/>
              </a:path>
              <a:path w="4096384" h="836930">
                <a:moveTo>
                  <a:pt x="932217" y="574040"/>
                </a:moveTo>
                <a:lnTo>
                  <a:pt x="925178" y="572770"/>
                </a:lnTo>
                <a:lnTo>
                  <a:pt x="921402" y="571903"/>
                </a:lnTo>
                <a:lnTo>
                  <a:pt x="921321" y="571500"/>
                </a:lnTo>
                <a:lnTo>
                  <a:pt x="930608" y="571500"/>
                </a:lnTo>
                <a:lnTo>
                  <a:pt x="932217" y="574040"/>
                </a:lnTo>
                <a:close/>
              </a:path>
              <a:path w="4096384" h="836930">
                <a:moveTo>
                  <a:pt x="1424034" y="579120"/>
                </a:moveTo>
                <a:lnTo>
                  <a:pt x="1416825" y="579120"/>
                </a:lnTo>
                <a:lnTo>
                  <a:pt x="1415816" y="577850"/>
                </a:lnTo>
                <a:lnTo>
                  <a:pt x="1415099" y="576762"/>
                </a:lnTo>
                <a:lnTo>
                  <a:pt x="1414978" y="571500"/>
                </a:lnTo>
                <a:lnTo>
                  <a:pt x="1419568" y="575361"/>
                </a:lnTo>
                <a:lnTo>
                  <a:pt x="1419542" y="575675"/>
                </a:lnTo>
                <a:lnTo>
                  <a:pt x="1419005" y="576580"/>
                </a:lnTo>
                <a:lnTo>
                  <a:pt x="1421015" y="576580"/>
                </a:lnTo>
                <a:lnTo>
                  <a:pt x="1424034" y="579120"/>
                </a:lnTo>
                <a:close/>
              </a:path>
              <a:path w="4096384" h="836930">
                <a:moveTo>
                  <a:pt x="1419675" y="575452"/>
                </a:moveTo>
                <a:lnTo>
                  <a:pt x="1414978" y="571500"/>
                </a:lnTo>
                <a:lnTo>
                  <a:pt x="1422022" y="571500"/>
                </a:lnTo>
                <a:lnTo>
                  <a:pt x="1419675" y="575452"/>
                </a:lnTo>
                <a:close/>
              </a:path>
              <a:path w="4096384" h="836930">
                <a:moveTo>
                  <a:pt x="1425206" y="586740"/>
                </a:moveTo>
                <a:lnTo>
                  <a:pt x="1423530" y="585470"/>
                </a:lnTo>
                <a:lnTo>
                  <a:pt x="1423343" y="584200"/>
                </a:lnTo>
                <a:lnTo>
                  <a:pt x="1423217" y="582835"/>
                </a:lnTo>
                <a:lnTo>
                  <a:pt x="1427198" y="576580"/>
                </a:lnTo>
                <a:lnTo>
                  <a:pt x="1432465" y="571500"/>
                </a:lnTo>
                <a:lnTo>
                  <a:pt x="1435768" y="571500"/>
                </a:lnTo>
                <a:lnTo>
                  <a:pt x="1436694" y="573062"/>
                </a:lnTo>
                <a:lnTo>
                  <a:pt x="1425206" y="586740"/>
                </a:lnTo>
                <a:close/>
              </a:path>
              <a:path w="4096384" h="836930">
                <a:moveTo>
                  <a:pt x="1436694" y="573062"/>
                </a:moveTo>
                <a:lnTo>
                  <a:pt x="1435768" y="571500"/>
                </a:lnTo>
                <a:lnTo>
                  <a:pt x="1436940" y="572770"/>
                </a:lnTo>
                <a:lnTo>
                  <a:pt x="1436694" y="573062"/>
                </a:lnTo>
                <a:close/>
              </a:path>
              <a:path w="4096384" h="836930">
                <a:moveTo>
                  <a:pt x="1488399" y="574040"/>
                </a:moveTo>
                <a:lnTo>
                  <a:pt x="1487398" y="574040"/>
                </a:lnTo>
                <a:lnTo>
                  <a:pt x="1486723" y="572770"/>
                </a:lnTo>
                <a:lnTo>
                  <a:pt x="1488065" y="571500"/>
                </a:lnTo>
                <a:lnTo>
                  <a:pt x="1489238" y="571500"/>
                </a:lnTo>
                <a:lnTo>
                  <a:pt x="1489912" y="572770"/>
                </a:lnTo>
                <a:lnTo>
                  <a:pt x="1488399" y="574040"/>
                </a:lnTo>
                <a:close/>
              </a:path>
              <a:path w="4096384" h="836930">
                <a:moveTo>
                  <a:pt x="1498123" y="574040"/>
                </a:moveTo>
                <a:lnTo>
                  <a:pt x="1488399" y="574040"/>
                </a:lnTo>
                <a:lnTo>
                  <a:pt x="1489912" y="572770"/>
                </a:lnTo>
                <a:lnTo>
                  <a:pt x="1489238" y="571500"/>
                </a:lnTo>
                <a:lnTo>
                  <a:pt x="1500808" y="571500"/>
                </a:lnTo>
                <a:lnTo>
                  <a:pt x="1498123" y="574040"/>
                </a:lnTo>
                <a:close/>
              </a:path>
              <a:path w="4096384" h="836930">
                <a:moveTo>
                  <a:pt x="1499969" y="581660"/>
                </a:moveTo>
                <a:lnTo>
                  <a:pt x="1497625" y="579120"/>
                </a:lnTo>
                <a:lnTo>
                  <a:pt x="1493378" y="579120"/>
                </a:lnTo>
                <a:lnTo>
                  <a:pt x="1495943" y="576580"/>
                </a:lnTo>
                <a:lnTo>
                  <a:pt x="1495438" y="576580"/>
                </a:lnTo>
                <a:lnTo>
                  <a:pt x="1500808" y="571500"/>
                </a:lnTo>
                <a:lnTo>
                  <a:pt x="1503656" y="571500"/>
                </a:lnTo>
                <a:lnTo>
                  <a:pt x="1499969" y="581660"/>
                </a:lnTo>
                <a:close/>
              </a:path>
              <a:path w="4096384" h="836930">
                <a:moveTo>
                  <a:pt x="1504815" y="581660"/>
                </a:moveTo>
                <a:lnTo>
                  <a:pt x="1499969" y="581660"/>
                </a:lnTo>
                <a:lnTo>
                  <a:pt x="1503656" y="571500"/>
                </a:lnTo>
                <a:lnTo>
                  <a:pt x="1513740" y="571500"/>
                </a:lnTo>
                <a:lnTo>
                  <a:pt x="1507636" y="576580"/>
                </a:lnTo>
                <a:lnTo>
                  <a:pt x="1504815" y="581660"/>
                </a:lnTo>
                <a:close/>
              </a:path>
              <a:path w="4096384" h="836930">
                <a:moveTo>
                  <a:pt x="1521387" y="575310"/>
                </a:moveTo>
                <a:lnTo>
                  <a:pt x="1516896" y="571500"/>
                </a:lnTo>
                <a:lnTo>
                  <a:pt x="1519076" y="572770"/>
                </a:lnTo>
                <a:lnTo>
                  <a:pt x="1524246" y="572770"/>
                </a:lnTo>
                <a:lnTo>
                  <a:pt x="1521387" y="575310"/>
                </a:lnTo>
                <a:close/>
              </a:path>
              <a:path w="4096384" h="836930">
                <a:moveTo>
                  <a:pt x="1519076" y="572770"/>
                </a:moveTo>
                <a:lnTo>
                  <a:pt x="1516896" y="571500"/>
                </a:lnTo>
                <a:lnTo>
                  <a:pt x="1519999" y="571500"/>
                </a:lnTo>
                <a:lnTo>
                  <a:pt x="1519076" y="572770"/>
                </a:lnTo>
                <a:close/>
              </a:path>
              <a:path w="4096384" h="836930">
                <a:moveTo>
                  <a:pt x="1542545" y="581660"/>
                </a:moveTo>
                <a:lnTo>
                  <a:pt x="1535001" y="581660"/>
                </a:lnTo>
                <a:lnTo>
                  <a:pt x="1536009" y="579120"/>
                </a:lnTo>
                <a:lnTo>
                  <a:pt x="1539021" y="579120"/>
                </a:lnTo>
                <a:lnTo>
                  <a:pt x="1541201" y="577850"/>
                </a:lnTo>
                <a:lnTo>
                  <a:pt x="1543552" y="575310"/>
                </a:lnTo>
                <a:lnTo>
                  <a:pt x="1537181" y="572770"/>
                </a:lnTo>
                <a:lnTo>
                  <a:pt x="1533495" y="572770"/>
                </a:lnTo>
                <a:lnTo>
                  <a:pt x="1533829" y="571500"/>
                </a:lnTo>
                <a:lnTo>
                  <a:pt x="1553770" y="571500"/>
                </a:lnTo>
                <a:lnTo>
                  <a:pt x="1551763" y="572770"/>
                </a:lnTo>
                <a:lnTo>
                  <a:pt x="1553433" y="574040"/>
                </a:lnTo>
                <a:lnTo>
                  <a:pt x="1548581" y="574040"/>
                </a:lnTo>
                <a:lnTo>
                  <a:pt x="1545392" y="576580"/>
                </a:lnTo>
                <a:lnTo>
                  <a:pt x="1541767" y="579077"/>
                </a:lnTo>
                <a:lnTo>
                  <a:pt x="1543465" y="580390"/>
                </a:lnTo>
                <a:lnTo>
                  <a:pt x="1543048" y="580390"/>
                </a:lnTo>
                <a:lnTo>
                  <a:pt x="1542545" y="581660"/>
                </a:lnTo>
                <a:close/>
              </a:path>
              <a:path w="4096384" h="836930">
                <a:moveTo>
                  <a:pt x="1661885" y="576580"/>
                </a:moveTo>
                <a:lnTo>
                  <a:pt x="1659371" y="572770"/>
                </a:lnTo>
                <a:lnTo>
                  <a:pt x="1661047" y="571500"/>
                </a:lnTo>
                <a:lnTo>
                  <a:pt x="1663895" y="571500"/>
                </a:lnTo>
                <a:lnTo>
                  <a:pt x="1664137" y="573298"/>
                </a:lnTo>
                <a:lnTo>
                  <a:pt x="1664118" y="574167"/>
                </a:lnTo>
                <a:lnTo>
                  <a:pt x="1661885" y="576580"/>
                </a:lnTo>
                <a:close/>
              </a:path>
              <a:path w="4096384" h="836930">
                <a:moveTo>
                  <a:pt x="1679820" y="576580"/>
                </a:moveTo>
                <a:lnTo>
                  <a:pt x="1661885" y="576580"/>
                </a:lnTo>
                <a:lnTo>
                  <a:pt x="1664118" y="574167"/>
                </a:lnTo>
                <a:lnTo>
                  <a:pt x="1664137" y="573298"/>
                </a:lnTo>
                <a:lnTo>
                  <a:pt x="1663895" y="571500"/>
                </a:lnTo>
                <a:lnTo>
                  <a:pt x="1665742" y="571500"/>
                </a:lnTo>
                <a:lnTo>
                  <a:pt x="1666246" y="572770"/>
                </a:lnTo>
                <a:lnTo>
                  <a:pt x="1673999" y="572770"/>
                </a:lnTo>
                <a:lnTo>
                  <a:pt x="1676801" y="574040"/>
                </a:lnTo>
                <a:lnTo>
                  <a:pt x="1687704" y="574040"/>
                </a:lnTo>
                <a:lnTo>
                  <a:pt x="1679820" y="576580"/>
                </a:lnTo>
                <a:close/>
              </a:path>
              <a:path w="4096384" h="836930">
                <a:moveTo>
                  <a:pt x="1733801" y="574040"/>
                </a:moveTo>
                <a:lnTo>
                  <a:pt x="1724581" y="572770"/>
                </a:lnTo>
                <a:lnTo>
                  <a:pt x="1729269" y="571500"/>
                </a:lnTo>
                <a:lnTo>
                  <a:pt x="1733801" y="574040"/>
                </a:lnTo>
                <a:close/>
              </a:path>
              <a:path w="4096384" h="836930">
                <a:moveTo>
                  <a:pt x="1723239" y="579120"/>
                </a:moveTo>
                <a:lnTo>
                  <a:pt x="1719552" y="574040"/>
                </a:lnTo>
                <a:lnTo>
                  <a:pt x="1733801" y="574040"/>
                </a:lnTo>
                <a:lnTo>
                  <a:pt x="1729269" y="571500"/>
                </a:lnTo>
                <a:lnTo>
                  <a:pt x="1739916" y="571500"/>
                </a:lnTo>
                <a:lnTo>
                  <a:pt x="1739611" y="572426"/>
                </a:lnTo>
                <a:lnTo>
                  <a:pt x="1739671" y="573298"/>
                </a:lnTo>
                <a:lnTo>
                  <a:pt x="1740335" y="575310"/>
                </a:lnTo>
                <a:lnTo>
                  <a:pt x="1738489" y="575310"/>
                </a:lnTo>
                <a:lnTo>
                  <a:pt x="1738155" y="576580"/>
                </a:lnTo>
                <a:lnTo>
                  <a:pt x="1736479" y="576580"/>
                </a:lnTo>
                <a:lnTo>
                  <a:pt x="1734973" y="577850"/>
                </a:lnTo>
                <a:lnTo>
                  <a:pt x="1724915" y="577850"/>
                </a:lnTo>
                <a:lnTo>
                  <a:pt x="1723239" y="579120"/>
                </a:lnTo>
                <a:close/>
              </a:path>
              <a:path w="4096384" h="836930">
                <a:moveTo>
                  <a:pt x="1781240" y="577850"/>
                </a:moveTo>
                <a:lnTo>
                  <a:pt x="1780588" y="574167"/>
                </a:lnTo>
                <a:lnTo>
                  <a:pt x="1780510" y="572554"/>
                </a:lnTo>
                <a:lnTo>
                  <a:pt x="1781070" y="571500"/>
                </a:lnTo>
                <a:lnTo>
                  <a:pt x="1787100" y="571500"/>
                </a:lnTo>
                <a:lnTo>
                  <a:pt x="1781240" y="577850"/>
                </a:lnTo>
                <a:close/>
              </a:path>
              <a:path w="4096384" h="836930">
                <a:moveTo>
                  <a:pt x="1814147" y="577850"/>
                </a:moveTo>
                <a:lnTo>
                  <a:pt x="1781240" y="577850"/>
                </a:lnTo>
                <a:lnTo>
                  <a:pt x="1787100" y="571500"/>
                </a:lnTo>
                <a:lnTo>
                  <a:pt x="1792470" y="571500"/>
                </a:lnTo>
                <a:lnTo>
                  <a:pt x="1796156" y="572770"/>
                </a:lnTo>
                <a:lnTo>
                  <a:pt x="1794309" y="576580"/>
                </a:lnTo>
                <a:lnTo>
                  <a:pt x="1814261" y="576580"/>
                </a:lnTo>
                <a:lnTo>
                  <a:pt x="1814147" y="577850"/>
                </a:lnTo>
                <a:close/>
              </a:path>
              <a:path w="4096384" h="836930">
                <a:moveTo>
                  <a:pt x="1810908" y="575310"/>
                </a:moveTo>
                <a:lnTo>
                  <a:pt x="1808224" y="575310"/>
                </a:lnTo>
                <a:lnTo>
                  <a:pt x="1808224" y="572770"/>
                </a:lnTo>
                <a:lnTo>
                  <a:pt x="1809900" y="571500"/>
                </a:lnTo>
                <a:lnTo>
                  <a:pt x="1810738" y="571500"/>
                </a:lnTo>
                <a:lnTo>
                  <a:pt x="1810958" y="572335"/>
                </a:lnTo>
                <a:lnTo>
                  <a:pt x="1810908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10908" y="575310"/>
                </a:lnTo>
                <a:lnTo>
                  <a:pt x="1810958" y="572335"/>
                </a:lnTo>
                <a:lnTo>
                  <a:pt x="1810738" y="571500"/>
                </a:lnTo>
                <a:lnTo>
                  <a:pt x="1821906" y="571500"/>
                </a:lnTo>
                <a:lnTo>
                  <a:pt x="1820318" y="574040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984401" y="572770"/>
                </a:moveTo>
                <a:lnTo>
                  <a:pt x="1983392" y="571500"/>
                </a:lnTo>
                <a:lnTo>
                  <a:pt x="1984898" y="571500"/>
                </a:lnTo>
                <a:lnTo>
                  <a:pt x="1984401" y="572770"/>
                </a:lnTo>
                <a:close/>
              </a:path>
              <a:path w="4096384" h="836930">
                <a:moveTo>
                  <a:pt x="1996049" y="572770"/>
                </a:moveTo>
                <a:lnTo>
                  <a:pt x="1984401" y="572770"/>
                </a:lnTo>
                <a:lnTo>
                  <a:pt x="1984898" y="571500"/>
                </a:lnTo>
                <a:lnTo>
                  <a:pt x="1997027" y="571500"/>
                </a:lnTo>
                <a:lnTo>
                  <a:pt x="1996049" y="57277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092015" y="576580"/>
                </a:lnTo>
                <a:lnTo>
                  <a:pt x="2090509" y="572770"/>
                </a:lnTo>
                <a:lnTo>
                  <a:pt x="2089330" y="571500"/>
                </a:lnTo>
                <a:lnTo>
                  <a:pt x="2117833" y="571500"/>
                </a:lnTo>
                <a:lnTo>
                  <a:pt x="2119339" y="572770"/>
                </a:lnTo>
                <a:lnTo>
                  <a:pt x="2125372" y="572770"/>
                </a:lnTo>
                <a:lnTo>
                  <a:pt x="2122692" y="57404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25782" y="572770"/>
                </a:lnTo>
                <a:lnTo>
                  <a:pt x="2226449" y="571500"/>
                </a:lnTo>
                <a:lnTo>
                  <a:pt x="2227792" y="572770"/>
                </a:lnTo>
                <a:lnTo>
                  <a:pt x="2228460" y="572770"/>
                </a:lnTo>
                <a:lnTo>
                  <a:pt x="2226347" y="574004"/>
                </a:lnTo>
                <a:lnTo>
                  <a:pt x="2226185" y="574167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250980" y="575310"/>
                </a:moveTo>
                <a:lnTo>
                  <a:pt x="2225277" y="575310"/>
                </a:lnTo>
                <a:lnTo>
                  <a:pt x="2226221" y="574121"/>
                </a:lnTo>
                <a:lnTo>
                  <a:pt x="2228460" y="572770"/>
                </a:lnTo>
                <a:lnTo>
                  <a:pt x="2227792" y="572770"/>
                </a:lnTo>
                <a:lnTo>
                  <a:pt x="2226449" y="571500"/>
                </a:lnTo>
                <a:lnTo>
                  <a:pt x="2237597" y="571500"/>
                </a:lnTo>
                <a:lnTo>
                  <a:pt x="2240364" y="574040"/>
                </a:lnTo>
                <a:lnTo>
                  <a:pt x="2251539" y="574040"/>
                </a:lnTo>
                <a:lnTo>
                  <a:pt x="2250980" y="575310"/>
                </a:lnTo>
                <a:close/>
              </a:path>
              <a:path w="4096384" h="836930">
                <a:moveTo>
                  <a:pt x="2401788" y="576580"/>
                </a:moveTo>
                <a:lnTo>
                  <a:pt x="2400616" y="576580"/>
                </a:lnTo>
                <a:lnTo>
                  <a:pt x="2399658" y="574167"/>
                </a:lnTo>
                <a:lnTo>
                  <a:pt x="2399629" y="574004"/>
                </a:lnTo>
                <a:lnTo>
                  <a:pt x="2401114" y="571500"/>
                </a:lnTo>
                <a:lnTo>
                  <a:pt x="2402286" y="571500"/>
                </a:lnTo>
                <a:lnTo>
                  <a:pt x="2403032" y="573742"/>
                </a:lnTo>
                <a:lnTo>
                  <a:pt x="2403063" y="574167"/>
                </a:lnTo>
                <a:lnTo>
                  <a:pt x="2401788" y="576580"/>
                </a:lnTo>
                <a:close/>
              </a:path>
              <a:path w="4096384" h="836930">
                <a:moveTo>
                  <a:pt x="2310596" y="590550"/>
                </a:moveTo>
                <a:lnTo>
                  <a:pt x="2306242" y="590550"/>
                </a:lnTo>
                <a:lnTo>
                  <a:pt x="2310985" y="585590"/>
                </a:lnTo>
                <a:lnTo>
                  <a:pt x="2311090" y="585461"/>
                </a:lnTo>
                <a:lnTo>
                  <a:pt x="2308252" y="582930"/>
                </a:lnTo>
                <a:lnTo>
                  <a:pt x="2333232" y="582930"/>
                </a:lnTo>
                <a:lnTo>
                  <a:pt x="2326861" y="576580"/>
                </a:lnTo>
                <a:lnTo>
                  <a:pt x="2401788" y="576580"/>
                </a:lnTo>
                <a:lnTo>
                  <a:pt x="2403063" y="574167"/>
                </a:lnTo>
                <a:lnTo>
                  <a:pt x="2403032" y="573742"/>
                </a:lnTo>
                <a:lnTo>
                  <a:pt x="2402286" y="571500"/>
                </a:lnTo>
                <a:lnTo>
                  <a:pt x="2440778" y="571500"/>
                </a:lnTo>
                <a:lnTo>
                  <a:pt x="2440460" y="572426"/>
                </a:lnTo>
                <a:lnTo>
                  <a:pt x="2440342" y="575310"/>
                </a:lnTo>
                <a:lnTo>
                  <a:pt x="2406313" y="575310"/>
                </a:lnTo>
                <a:lnTo>
                  <a:pt x="2406381" y="577850"/>
                </a:lnTo>
                <a:lnTo>
                  <a:pt x="2368434" y="577850"/>
                </a:lnTo>
                <a:lnTo>
                  <a:pt x="2367425" y="579120"/>
                </a:lnTo>
                <a:lnTo>
                  <a:pt x="2354178" y="579123"/>
                </a:lnTo>
                <a:lnTo>
                  <a:pt x="2351501" y="580390"/>
                </a:lnTo>
                <a:lnTo>
                  <a:pt x="2354683" y="580390"/>
                </a:lnTo>
                <a:lnTo>
                  <a:pt x="2354683" y="581660"/>
                </a:lnTo>
                <a:lnTo>
                  <a:pt x="2336919" y="581660"/>
                </a:lnTo>
                <a:lnTo>
                  <a:pt x="2332224" y="585470"/>
                </a:lnTo>
                <a:lnTo>
                  <a:pt x="2320320" y="585470"/>
                </a:lnTo>
                <a:lnTo>
                  <a:pt x="2319907" y="586524"/>
                </a:lnTo>
                <a:lnTo>
                  <a:pt x="2320003" y="587016"/>
                </a:lnTo>
                <a:lnTo>
                  <a:pt x="2320654" y="588010"/>
                </a:lnTo>
                <a:lnTo>
                  <a:pt x="2323225" y="589154"/>
                </a:lnTo>
                <a:lnTo>
                  <a:pt x="2310596" y="589280"/>
                </a:lnTo>
                <a:lnTo>
                  <a:pt x="2310596" y="59055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1742" y="572770"/>
                </a:lnTo>
                <a:lnTo>
                  <a:pt x="2453078" y="572770"/>
                </a:lnTo>
                <a:lnTo>
                  <a:pt x="2455258" y="571500"/>
                </a:lnTo>
                <a:lnTo>
                  <a:pt x="2456437" y="571500"/>
                </a:lnTo>
                <a:lnTo>
                  <a:pt x="2456850" y="572554"/>
                </a:lnTo>
                <a:lnTo>
                  <a:pt x="2456778" y="573298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0439" y="581660"/>
                </a:moveTo>
                <a:lnTo>
                  <a:pt x="2447381" y="581660"/>
                </a:lnTo>
                <a:lnTo>
                  <a:pt x="2450230" y="577850"/>
                </a:lnTo>
                <a:lnTo>
                  <a:pt x="2455429" y="577850"/>
                </a:lnTo>
                <a:lnTo>
                  <a:pt x="2456778" y="573298"/>
                </a:lnTo>
                <a:lnTo>
                  <a:pt x="2456850" y="572554"/>
                </a:lnTo>
                <a:lnTo>
                  <a:pt x="2456437" y="571500"/>
                </a:lnTo>
                <a:lnTo>
                  <a:pt x="2480324" y="571500"/>
                </a:lnTo>
                <a:lnTo>
                  <a:pt x="2479741" y="572770"/>
                </a:lnTo>
                <a:lnTo>
                  <a:pt x="2480749" y="574040"/>
                </a:lnTo>
                <a:lnTo>
                  <a:pt x="2506220" y="574040"/>
                </a:lnTo>
                <a:lnTo>
                  <a:pt x="2510418" y="576580"/>
                </a:lnTo>
                <a:lnTo>
                  <a:pt x="2502030" y="576580"/>
                </a:lnTo>
                <a:lnTo>
                  <a:pt x="2500897" y="577814"/>
                </a:lnTo>
                <a:lnTo>
                  <a:pt x="2499926" y="580213"/>
                </a:lnTo>
                <a:lnTo>
                  <a:pt x="2499972" y="580642"/>
                </a:lnTo>
                <a:lnTo>
                  <a:pt x="2500439" y="581660"/>
                </a:lnTo>
                <a:close/>
              </a:path>
              <a:path w="4096384" h="836930">
                <a:moveTo>
                  <a:pt x="2495482" y="572770"/>
                </a:moveTo>
                <a:lnTo>
                  <a:pt x="2494493" y="571500"/>
                </a:lnTo>
                <a:lnTo>
                  <a:pt x="2496824" y="571500"/>
                </a:lnTo>
                <a:lnTo>
                  <a:pt x="2495482" y="572770"/>
                </a:lnTo>
                <a:close/>
              </a:path>
              <a:path w="4096384" h="836930">
                <a:moveTo>
                  <a:pt x="2507726" y="572770"/>
                </a:moveTo>
                <a:lnTo>
                  <a:pt x="2495482" y="572770"/>
                </a:lnTo>
                <a:lnTo>
                  <a:pt x="2496824" y="571500"/>
                </a:lnTo>
                <a:lnTo>
                  <a:pt x="2510234" y="571500"/>
                </a:lnTo>
                <a:lnTo>
                  <a:pt x="2507726" y="572770"/>
                </a:lnTo>
                <a:close/>
              </a:path>
              <a:path w="4096384" h="836930">
                <a:moveTo>
                  <a:pt x="2510418" y="576580"/>
                </a:moveTo>
                <a:lnTo>
                  <a:pt x="2506356" y="574121"/>
                </a:lnTo>
                <a:lnTo>
                  <a:pt x="2507726" y="572770"/>
                </a:lnTo>
                <a:lnTo>
                  <a:pt x="2510234" y="571500"/>
                </a:lnTo>
                <a:lnTo>
                  <a:pt x="2511583" y="571500"/>
                </a:lnTo>
                <a:lnTo>
                  <a:pt x="2511472" y="573298"/>
                </a:lnTo>
                <a:lnTo>
                  <a:pt x="2511375" y="574167"/>
                </a:lnTo>
                <a:lnTo>
                  <a:pt x="2510418" y="576580"/>
                </a:lnTo>
                <a:close/>
              </a:path>
              <a:path w="4096384" h="836930">
                <a:moveTo>
                  <a:pt x="2521044" y="584200"/>
                </a:moveTo>
                <a:lnTo>
                  <a:pt x="2513266" y="584200"/>
                </a:lnTo>
                <a:lnTo>
                  <a:pt x="2515774" y="581660"/>
                </a:lnTo>
                <a:lnTo>
                  <a:pt x="2517292" y="579368"/>
                </a:lnTo>
                <a:lnTo>
                  <a:pt x="2517400" y="577814"/>
                </a:lnTo>
                <a:lnTo>
                  <a:pt x="2515440" y="576580"/>
                </a:lnTo>
                <a:lnTo>
                  <a:pt x="2510418" y="576580"/>
                </a:lnTo>
                <a:lnTo>
                  <a:pt x="2511375" y="574167"/>
                </a:lnTo>
                <a:lnTo>
                  <a:pt x="2511472" y="573298"/>
                </a:lnTo>
                <a:lnTo>
                  <a:pt x="2511583" y="571500"/>
                </a:lnTo>
                <a:lnTo>
                  <a:pt x="2519799" y="571500"/>
                </a:lnTo>
                <a:lnTo>
                  <a:pt x="2518622" y="579120"/>
                </a:lnTo>
                <a:lnTo>
                  <a:pt x="2526002" y="579120"/>
                </a:lnTo>
                <a:lnTo>
                  <a:pt x="2525421" y="580213"/>
                </a:lnTo>
                <a:lnTo>
                  <a:pt x="2525538" y="580936"/>
                </a:lnTo>
                <a:lnTo>
                  <a:pt x="2525818" y="581660"/>
                </a:lnTo>
                <a:lnTo>
                  <a:pt x="2525510" y="581660"/>
                </a:lnTo>
                <a:lnTo>
                  <a:pt x="2521470" y="582930"/>
                </a:lnTo>
                <a:lnTo>
                  <a:pt x="2521044" y="584200"/>
                </a:lnTo>
                <a:close/>
              </a:path>
              <a:path w="4096384" h="836930">
                <a:moveTo>
                  <a:pt x="2591546" y="575310"/>
                </a:moveTo>
                <a:lnTo>
                  <a:pt x="2589529" y="575310"/>
                </a:lnTo>
                <a:lnTo>
                  <a:pt x="2586838" y="574040"/>
                </a:lnTo>
                <a:lnTo>
                  <a:pt x="2586838" y="572770"/>
                </a:lnTo>
                <a:lnTo>
                  <a:pt x="2589372" y="571500"/>
                </a:lnTo>
                <a:lnTo>
                  <a:pt x="2592037" y="571500"/>
                </a:lnTo>
                <a:lnTo>
                  <a:pt x="2591546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591546" y="575310"/>
                </a:lnTo>
                <a:lnTo>
                  <a:pt x="2592037" y="571500"/>
                </a:lnTo>
                <a:lnTo>
                  <a:pt x="2602448" y="571500"/>
                </a:lnTo>
                <a:lnTo>
                  <a:pt x="2600582" y="572770"/>
                </a:lnTo>
                <a:lnTo>
                  <a:pt x="2600582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600582" y="574040"/>
                </a:lnTo>
                <a:lnTo>
                  <a:pt x="2600582" y="572770"/>
                </a:lnTo>
                <a:lnTo>
                  <a:pt x="2602448" y="571500"/>
                </a:lnTo>
                <a:lnTo>
                  <a:pt x="2604956" y="572770"/>
                </a:lnTo>
                <a:lnTo>
                  <a:pt x="2605113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7804" y="575310"/>
                </a:moveTo>
                <a:lnTo>
                  <a:pt x="2602782" y="575310"/>
                </a:lnTo>
                <a:lnTo>
                  <a:pt x="2604963" y="574121"/>
                </a:lnTo>
                <a:lnTo>
                  <a:pt x="2605076" y="573742"/>
                </a:lnTo>
                <a:lnTo>
                  <a:pt x="2604956" y="572770"/>
                </a:lnTo>
                <a:lnTo>
                  <a:pt x="2602448" y="571500"/>
                </a:lnTo>
                <a:lnTo>
                  <a:pt x="2627736" y="571500"/>
                </a:lnTo>
                <a:lnTo>
                  <a:pt x="2627061" y="572770"/>
                </a:lnTo>
                <a:lnTo>
                  <a:pt x="2607804" y="572770"/>
                </a:lnTo>
                <a:lnTo>
                  <a:pt x="2607804" y="575310"/>
                </a:lnTo>
                <a:close/>
              </a:path>
              <a:path w="4096384" h="836930">
                <a:moveTo>
                  <a:pt x="2686916" y="584200"/>
                </a:moveTo>
                <a:lnTo>
                  <a:pt x="2688391" y="579201"/>
                </a:lnTo>
                <a:lnTo>
                  <a:pt x="2688731" y="576762"/>
                </a:lnTo>
                <a:lnTo>
                  <a:pt x="2688850" y="576512"/>
                </a:lnTo>
                <a:lnTo>
                  <a:pt x="2695794" y="571500"/>
                </a:lnTo>
                <a:lnTo>
                  <a:pt x="2697320" y="571500"/>
                </a:lnTo>
                <a:lnTo>
                  <a:pt x="2697802" y="575179"/>
                </a:lnTo>
                <a:lnTo>
                  <a:pt x="2697818" y="577850"/>
                </a:lnTo>
                <a:lnTo>
                  <a:pt x="2686916" y="584200"/>
                </a:lnTo>
                <a:close/>
              </a:path>
              <a:path w="4096384" h="836930">
                <a:moveTo>
                  <a:pt x="2696727" y="584200"/>
                </a:moveTo>
                <a:lnTo>
                  <a:pt x="2686916" y="584200"/>
                </a:lnTo>
                <a:lnTo>
                  <a:pt x="2697677" y="577931"/>
                </a:lnTo>
                <a:lnTo>
                  <a:pt x="2697802" y="575179"/>
                </a:lnTo>
                <a:lnTo>
                  <a:pt x="2697320" y="571500"/>
                </a:lnTo>
                <a:lnTo>
                  <a:pt x="2709633" y="571500"/>
                </a:lnTo>
                <a:lnTo>
                  <a:pt x="2709320" y="572426"/>
                </a:lnTo>
                <a:lnTo>
                  <a:pt x="2709424" y="573742"/>
                </a:lnTo>
                <a:lnTo>
                  <a:pt x="2710062" y="576580"/>
                </a:lnTo>
                <a:lnTo>
                  <a:pt x="2719609" y="576580"/>
                </a:lnTo>
                <a:lnTo>
                  <a:pt x="2717926" y="577850"/>
                </a:lnTo>
                <a:lnTo>
                  <a:pt x="2713919" y="579120"/>
                </a:lnTo>
                <a:lnTo>
                  <a:pt x="2703017" y="579120"/>
                </a:lnTo>
                <a:lnTo>
                  <a:pt x="2703017" y="580390"/>
                </a:lnTo>
                <a:lnTo>
                  <a:pt x="2715593" y="580390"/>
                </a:lnTo>
                <a:lnTo>
                  <a:pt x="2718941" y="582930"/>
                </a:lnTo>
                <a:lnTo>
                  <a:pt x="2698152" y="582930"/>
                </a:lnTo>
                <a:lnTo>
                  <a:pt x="2696727" y="584200"/>
                </a:lnTo>
                <a:close/>
              </a:path>
              <a:path w="4096384" h="836930">
                <a:moveTo>
                  <a:pt x="2860074" y="574040"/>
                </a:moveTo>
                <a:lnTo>
                  <a:pt x="2857383" y="574040"/>
                </a:lnTo>
                <a:lnTo>
                  <a:pt x="2855726" y="572770"/>
                </a:lnTo>
                <a:lnTo>
                  <a:pt x="2855883" y="572770"/>
                </a:lnTo>
                <a:lnTo>
                  <a:pt x="2857566" y="571500"/>
                </a:lnTo>
                <a:lnTo>
                  <a:pt x="2858732" y="572770"/>
                </a:lnTo>
                <a:lnTo>
                  <a:pt x="2860074" y="574040"/>
                </a:lnTo>
                <a:close/>
              </a:path>
              <a:path w="4096384" h="836930">
                <a:moveTo>
                  <a:pt x="2896952" y="574040"/>
                </a:moveTo>
                <a:lnTo>
                  <a:pt x="2860074" y="574040"/>
                </a:lnTo>
                <a:lnTo>
                  <a:pt x="2858732" y="572770"/>
                </a:lnTo>
                <a:lnTo>
                  <a:pt x="2857566" y="571500"/>
                </a:lnTo>
                <a:lnTo>
                  <a:pt x="2896788" y="571500"/>
                </a:lnTo>
                <a:lnTo>
                  <a:pt x="2896564" y="572335"/>
                </a:lnTo>
                <a:lnTo>
                  <a:pt x="2896657" y="573298"/>
                </a:lnTo>
                <a:lnTo>
                  <a:pt x="2896952" y="574040"/>
                </a:lnTo>
                <a:close/>
              </a:path>
              <a:path w="4096384" h="836930">
                <a:moveTo>
                  <a:pt x="2993166" y="574040"/>
                </a:moveTo>
                <a:lnTo>
                  <a:pt x="2992334" y="574040"/>
                </a:lnTo>
                <a:lnTo>
                  <a:pt x="2990652" y="571500"/>
                </a:lnTo>
                <a:lnTo>
                  <a:pt x="2992826" y="571500"/>
                </a:lnTo>
                <a:lnTo>
                  <a:pt x="2995183" y="572770"/>
                </a:lnTo>
                <a:lnTo>
                  <a:pt x="2995340" y="572770"/>
                </a:lnTo>
                <a:lnTo>
                  <a:pt x="2993166" y="574040"/>
                </a:lnTo>
                <a:close/>
              </a:path>
              <a:path w="4096384" h="836930">
                <a:moveTo>
                  <a:pt x="3020776" y="574040"/>
                </a:moveTo>
                <a:lnTo>
                  <a:pt x="2993166" y="574040"/>
                </a:lnTo>
                <a:lnTo>
                  <a:pt x="2995340" y="572770"/>
                </a:lnTo>
                <a:lnTo>
                  <a:pt x="2995183" y="572770"/>
                </a:lnTo>
                <a:lnTo>
                  <a:pt x="2992826" y="571500"/>
                </a:lnTo>
                <a:lnTo>
                  <a:pt x="3020381" y="571500"/>
                </a:lnTo>
                <a:lnTo>
                  <a:pt x="3020776" y="574040"/>
                </a:lnTo>
                <a:close/>
              </a:path>
              <a:path w="4096384" h="836930">
                <a:moveTo>
                  <a:pt x="3028034" y="577850"/>
                </a:moveTo>
                <a:lnTo>
                  <a:pt x="3032408" y="571500"/>
                </a:lnTo>
                <a:lnTo>
                  <a:pt x="3032898" y="571500"/>
                </a:lnTo>
                <a:lnTo>
                  <a:pt x="3038261" y="572770"/>
                </a:lnTo>
                <a:lnTo>
                  <a:pt x="3033614" y="575361"/>
                </a:lnTo>
                <a:lnTo>
                  <a:pt x="3030882" y="576580"/>
                </a:lnTo>
                <a:lnTo>
                  <a:pt x="3029199" y="576580"/>
                </a:lnTo>
                <a:lnTo>
                  <a:pt x="3028914" y="577457"/>
                </a:lnTo>
                <a:lnTo>
                  <a:pt x="3028034" y="577850"/>
                </a:lnTo>
                <a:close/>
              </a:path>
              <a:path w="4096384" h="836930">
                <a:moveTo>
                  <a:pt x="3039427" y="580390"/>
                </a:moveTo>
                <a:lnTo>
                  <a:pt x="3026351" y="580390"/>
                </a:lnTo>
                <a:lnTo>
                  <a:pt x="3028368" y="579123"/>
                </a:lnTo>
                <a:lnTo>
                  <a:pt x="3028914" y="577457"/>
                </a:lnTo>
                <a:lnTo>
                  <a:pt x="3034167" y="575065"/>
                </a:lnTo>
                <a:lnTo>
                  <a:pt x="3038261" y="572770"/>
                </a:lnTo>
                <a:lnTo>
                  <a:pt x="3032898" y="571500"/>
                </a:lnTo>
                <a:lnTo>
                  <a:pt x="3046838" y="571500"/>
                </a:lnTo>
                <a:lnTo>
                  <a:pt x="3046169" y="572554"/>
                </a:lnTo>
                <a:lnTo>
                  <a:pt x="3046296" y="574121"/>
                </a:lnTo>
                <a:lnTo>
                  <a:pt x="3046527" y="575310"/>
                </a:lnTo>
                <a:lnTo>
                  <a:pt x="3050197" y="575310"/>
                </a:lnTo>
                <a:lnTo>
                  <a:pt x="3050663" y="577850"/>
                </a:lnTo>
                <a:lnTo>
                  <a:pt x="3043617" y="577850"/>
                </a:lnTo>
                <a:lnTo>
                  <a:pt x="3042609" y="579120"/>
                </a:lnTo>
                <a:lnTo>
                  <a:pt x="3034581" y="579120"/>
                </a:lnTo>
                <a:lnTo>
                  <a:pt x="3039427" y="580390"/>
                </a:lnTo>
                <a:close/>
              </a:path>
              <a:path w="4096384" h="836930">
                <a:moveTo>
                  <a:pt x="3052346" y="580390"/>
                </a:moveTo>
                <a:lnTo>
                  <a:pt x="3051331" y="580390"/>
                </a:lnTo>
                <a:lnTo>
                  <a:pt x="3050686" y="577938"/>
                </a:lnTo>
                <a:lnTo>
                  <a:pt x="3049497" y="571500"/>
                </a:lnTo>
                <a:lnTo>
                  <a:pt x="3049745" y="571861"/>
                </a:lnTo>
                <a:lnTo>
                  <a:pt x="3049988" y="572770"/>
                </a:lnTo>
                <a:lnTo>
                  <a:pt x="3050506" y="574040"/>
                </a:lnTo>
                <a:lnTo>
                  <a:pt x="3050840" y="575310"/>
                </a:lnTo>
                <a:lnTo>
                  <a:pt x="3052176" y="575310"/>
                </a:lnTo>
                <a:lnTo>
                  <a:pt x="3054847" y="579123"/>
                </a:lnTo>
                <a:lnTo>
                  <a:pt x="3052346" y="580390"/>
                </a:lnTo>
                <a:close/>
              </a:path>
              <a:path w="4096384" h="836930">
                <a:moveTo>
                  <a:pt x="3049741" y="571846"/>
                </a:moveTo>
                <a:lnTo>
                  <a:pt x="3049497" y="571500"/>
                </a:lnTo>
                <a:lnTo>
                  <a:pt x="3049648" y="571500"/>
                </a:lnTo>
                <a:lnTo>
                  <a:pt x="3049741" y="571846"/>
                </a:lnTo>
                <a:close/>
              </a:path>
              <a:path w="4096384" h="836930">
                <a:moveTo>
                  <a:pt x="3083690" y="572770"/>
                </a:moveTo>
                <a:lnTo>
                  <a:pt x="3086879" y="571500"/>
                </a:lnTo>
                <a:lnTo>
                  <a:pt x="3090736" y="571500"/>
                </a:lnTo>
                <a:lnTo>
                  <a:pt x="3083690" y="572770"/>
                </a:lnTo>
                <a:close/>
              </a:path>
              <a:path w="4096384" h="836930">
                <a:moveTo>
                  <a:pt x="3099138" y="572770"/>
                </a:moveTo>
                <a:lnTo>
                  <a:pt x="3083690" y="572770"/>
                </a:lnTo>
                <a:lnTo>
                  <a:pt x="3090736" y="571500"/>
                </a:lnTo>
                <a:lnTo>
                  <a:pt x="3097932" y="571500"/>
                </a:lnTo>
                <a:lnTo>
                  <a:pt x="3099138" y="572770"/>
                </a:lnTo>
                <a:close/>
              </a:path>
              <a:path w="4096384" h="836930">
                <a:moveTo>
                  <a:pt x="3114708" y="575310"/>
                </a:moveTo>
                <a:lnTo>
                  <a:pt x="3113542" y="572770"/>
                </a:lnTo>
                <a:lnTo>
                  <a:pt x="3115042" y="571500"/>
                </a:lnTo>
                <a:lnTo>
                  <a:pt x="3114708" y="575310"/>
                </a:lnTo>
                <a:close/>
              </a:path>
              <a:path w="4096384" h="836930">
                <a:moveTo>
                  <a:pt x="3127677" y="575310"/>
                </a:moveTo>
                <a:lnTo>
                  <a:pt x="3114708" y="575310"/>
                </a:lnTo>
                <a:lnTo>
                  <a:pt x="3115042" y="571500"/>
                </a:lnTo>
                <a:lnTo>
                  <a:pt x="3124491" y="571500"/>
                </a:lnTo>
                <a:lnTo>
                  <a:pt x="3127677" y="575310"/>
                </a:lnTo>
                <a:close/>
              </a:path>
              <a:path w="4096384" h="836930">
                <a:moveTo>
                  <a:pt x="3158907" y="577850"/>
                </a:moveTo>
                <a:lnTo>
                  <a:pt x="3149575" y="577850"/>
                </a:lnTo>
                <a:lnTo>
                  <a:pt x="3149575" y="576580"/>
                </a:lnTo>
                <a:lnTo>
                  <a:pt x="3158795" y="571500"/>
                </a:lnTo>
                <a:lnTo>
                  <a:pt x="3159462" y="572770"/>
                </a:lnTo>
                <a:lnTo>
                  <a:pt x="3160968" y="576580"/>
                </a:lnTo>
                <a:lnTo>
                  <a:pt x="3158945" y="576580"/>
                </a:lnTo>
                <a:lnTo>
                  <a:pt x="3158907" y="577850"/>
                </a:lnTo>
                <a:close/>
              </a:path>
              <a:path w="4096384" h="836930">
                <a:moveTo>
                  <a:pt x="3165820" y="581660"/>
                </a:moveTo>
                <a:lnTo>
                  <a:pt x="3163319" y="581660"/>
                </a:lnTo>
                <a:lnTo>
                  <a:pt x="3162134" y="577850"/>
                </a:lnTo>
                <a:lnTo>
                  <a:pt x="3161459" y="577850"/>
                </a:lnTo>
                <a:lnTo>
                  <a:pt x="3160090" y="577158"/>
                </a:lnTo>
                <a:lnTo>
                  <a:pt x="3160789" y="576698"/>
                </a:lnTo>
                <a:lnTo>
                  <a:pt x="3160857" y="576298"/>
                </a:lnTo>
                <a:lnTo>
                  <a:pt x="3159462" y="572770"/>
                </a:lnTo>
                <a:lnTo>
                  <a:pt x="3158795" y="571500"/>
                </a:lnTo>
                <a:lnTo>
                  <a:pt x="3162468" y="571500"/>
                </a:lnTo>
                <a:lnTo>
                  <a:pt x="3165820" y="581660"/>
                </a:lnTo>
                <a:close/>
              </a:path>
              <a:path w="4096384" h="836930">
                <a:moveTo>
                  <a:pt x="3166368" y="583319"/>
                </a:moveTo>
                <a:lnTo>
                  <a:pt x="3162468" y="571500"/>
                </a:lnTo>
                <a:lnTo>
                  <a:pt x="3165300" y="577814"/>
                </a:lnTo>
                <a:lnTo>
                  <a:pt x="3166614" y="579077"/>
                </a:lnTo>
                <a:lnTo>
                  <a:pt x="3166725" y="579368"/>
                </a:lnTo>
                <a:lnTo>
                  <a:pt x="3166967" y="580271"/>
                </a:lnTo>
                <a:lnTo>
                  <a:pt x="3166854" y="580936"/>
                </a:lnTo>
                <a:lnTo>
                  <a:pt x="3166350" y="582835"/>
                </a:lnTo>
                <a:lnTo>
                  <a:pt x="3166368" y="583319"/>
                </a:lnTo>
                <a:close/>
              </a:path>
              <a:path w="4096384" h="836930">
                <a:moveTo>
                  <a:pt x="3184377" y="584200"/>
                </a:moveTo>
                <a:lnTo>
                  <a:pt x="3166658" y="584200"/>
                </a:lnTo>
                <a:lnTo>
                  <a:pt x="3166444" y="583382"/>
                </a:lnTo>
                <a:lnTo>
                  <a:pt x="3166350" y="582835"/>
                </a:lnTo>
                <a:lnTo>
                  <a:pt x="3166854" y="580936"/>
                </a:lnTo>
                <a:lnTo>
                  <a:pt x="3166967" y="580271"/>
                </a:lnTo>
                <a:lnTo>
                  <a:pt x="3166725" y="579368"/>
                </a:lnTo>
                <a:lnTo>
                  <a:pt x="3166614" y="579077"/>
                </a:lnTo>
                <a:lnTo>
                  <a:pt x="3165410" y="577938"/>
                </a:lnTo>
                <a:lnTo>
                  <a:pt x="3162468" y="571500"/>
                </a:lnTo>
                <a:lnTo>
                  <a:pt x="3165650" y="571500"/>
                </a:lnTo>
                <a:lnTo>
                  <a:pt x="3166842" y="572770"/>
                </a:lnTo>
                <a:lnTo>
                  <a:pt x="3167333" y="574040"/>
                </a:lnTo>
                <a:lnTo>
                  <a:pt x="3168394" y="574040"/>
                </a:lnTo>
                <a:lnTo>
                  <a:pt x="3168007" y="576580"/>
                </a:lnTo>
                <a:lnTo>
                  <a:pt x="3186623" y="576580"/>
                </a:lnTo>
                <a:lnTo>
                  <a:pt x="3186623" y="577850"/>
                </a:lnTo>
                <a:lnTo>
                  <a:pt x="3176395" y="577850"/>
                </a:lnTo>
                <a:lnTo>
                  <a:pt x="3169173" y="580390"/>
                </a:lnTo>
                <a:lnTo>
                  <a:pt x="3173030" y="581660"/>
                </a:lnTo>
                <a:lnTo>
                  <a:pt x="3170856" y="581660"/>
                </a:lnTo>
                <a:lnTo>
                  <a:pt x="3168499" y="582930"/>
                </a:lnTo>
                <a:lnTo>
                  <a:pt x="3183346" y="582930"/>
                </a:lnTo>
                <a:lnTo>
                  <a:pt x="3184377" y="584200"/>
                </a:lnTo>
                <a:close/>
              </a:path>
              <a:path w="4096384" h="836930">
                <a:moveTo>
                  <a:pt x="3211086" y="576580"/>
                </a:moveTo>
                <a:lnTo>
                  <a:pt x="3207563" y="571500"/>
                </a:lnTo>
                <a:lnTo>
                  <a:pt x="3212926" y="571500"/>
                </a:lnTo>
                <a:lnTo>
                  <a:pt x="3213481" y="572554"/>
                </a:lnTo>
                <a:lnTo>
                  <a:pt x="3213355" y="574004"/>
                </a:lnTo>
                <a:lnTo>
                  <a:pt x="3213102" y="575310"/>
                </a:lnTo>
                <a:lnTo>
                  <a:pt x="3211086" y="576580"/>
                </a:lnTo>
                <a:close/>
              </a:path>
              <a:path w="4096384" h="836930">
                <a:moveTo>
                  <a:pt x="3217968" y="579120"/>
                </a:moveTo>
                <a:lnTo>
                  <a:pt x="3218465" y="576580"/>
                </a:lnTo>
                <a:lnTo>
                  <a:pt x="3211086" y="576580"/>
                </a:lnTo>
                <a:lnTo>
                  <a:pt x="3213102" y="575310"/>
                </a:lnTo>
                <a:lnTo>
                  <a:pt x="3213355" y="574004"/>
                </a:lnTo>
                <a:lnTo>
                  <a:pt x="3213481" y="572554"/>
                </a:lnTo>
                <a:lnTo>
                  <a:pt x="3212926" y="571500"/>
                </a:lnTo>
                <a:lnTo>
                  <a:pt x="3218465" y="571500"/>
                </a:lnTo>
                <a:lnTo>
                  <a:pt x="3218578" y="573062"/>
                </a:lnTo>
                <a:lnTo>
                  <a:pt x="3218956" y="574040"/>
                </a:lnTo>
                <a:lnTo>
                  <a:pt x="3219965" y="575310"/>
                </a:lnTo>
                <a:lnTo>
                  <a:pt x="3220610" y="575310"/>
                </a:lnTo>
                <a:lnTo>
                  <a:pt x="3217968" y="579120"/>
                </a:lnTo>
                <a:close/>
              </a:path>
              <a:path w="4096384" h="836930">
                <a:moveTo>
                  <a:pt x="3356769" y="573244"/>
                </a:moveTo>
                <a:lnTo>
                  <a:pt x="3357765" y="571500"/>
                </a:lnTo>
                <a:lnTo>
                  <a:pt x="3358334" y="571500"/>
                </a:lnTo>
                <a:lnTo>
                  <a:pt x="3356769" y="573244"/>
                </a:lnTo>
                <a:close/>
              </a:path>
              <a:path w="4096384" h="836930">
                <a:moveTo>
                  <a:pt x="3364728" y="587179"/>
                </a:moveTo>
                <a:lnTo>
                  <a:pt x="3363884" y="585470"/>
                </a:lnTo>
                <a:lnTo>
                  <a:pt x="3363783" y="585002"/>
                </a:lnTo>
                <a:lnTo>
                  <a:pt x="3366978" y="582930"/>
                </a:lnTo>
                <a:lnTo>
                  <a:pt x="3368426" y="579433"/>
                </a:lnTo>
                <a:lnTo>
                  <a:pt x="3368490" y="579004"/>
                </a:lnTo>
                <a:lnTo>
                  <a:pt x="3365689" y="574121"/>
                </a:lnTo>
                <a:lnTo>
                  <a:pt x="3361092" y="571500"/>
                </a:lnTo>
                <a:lnTo>
                  <a:pt x="3369531" y="571500"/>
                </a:lnTo>
                <a:lnTo>
                  <a:pt x="3371623" y="572770"/>
                </a:lnTo>
                <a:lnTo>
                  <a:pt x="3375523" y="574040"/>
                </a:lnTo>
                <a:lnTo>
                  <a:pt x="3381903" y="574040"/>
                </a:lnTo>
                <a:lnTo>
                  <a:pt x="3382070" y="575310"/>
                </a:lnTo>
                <a:lnTo>
                  <a:pt x="3398594" y="575310"/>
                </a:lnTo>
                <a:lnTo>
                  <a:pt x="3399297" y="576512"/>
                </a:lnTo>
                <a:lnTo>
                  <a:pt x="3399154" y="576580"/>
                </a:lnTo>
                <a:lnTo>
                  <a:pt x="3377539" y="576580"/>
                </a:lnTo>
                <a:lnTo>
                  <a:pt x="3373008" y="581660"/>
                </a:lnTo>
                <a:lnTo>
                  <a:pt x="3374253" y="581974"/>
                </a:lnTo>
                <a:lnTo>
                  <a:pt x="3367652" y="585470"/>
                </a:lnTo>
                <a:lnTo>
                  <a:pt x="3367135" y="585470"/>
                </a:lnTo>
                <a:lnTo>
                  <a:pt x="3364728" y="587179"/>
                </a:lnTo>
                <a:close/>
              </a:path>
              <a:path w="4096384" h="836930">
                <a:moveTo>
                  <a:pt x="3523210" y="589280"/>
                </a:moveTo>
                <a:lnTo>
                  <a:pt x="3517179" y="589280"/>
                </a:lnTo>
                <a:lnTo>
                  <a:pt x="3516791" y="587797"/>
                </a:lnTo>
                <a:lnTo>
                  <a:pt x="3516004" y="584272"/>
                </a:lnTo>
                <a:lnTo>
                  <a:pt x="3510732" y="581710"/>
                </a:lnTo>
                <a:lnTo>
                  <a:pt x="3510625" y="571500"/>
                </a:lnTo>
                <a:lnTo>
                  <a:pt x="3520853" y="584200"/>
                </a:lnTo>
                <a:lnTo>
                  <a:pt x="3521036" y="584200"/>
                </a:lnTo>
                <a:lnTo>
                  <a:pt x="3523210" y="589280"/>
                </a:lnTo>
                <a:close/>
              </a:path>
              <a:path w="4096384" h="836930">
                <a:moveTo>
                  <a:pt x="3531932" y="612140"/>
                </a:moveTo>
                <a:lnTo>
                  <a:pt x="3531080" y="612140"/>
                </a:lnTo>
                <a:lnTo>
                  <a:pt x="3529906" y="605726"/>
                </a:lnTo>
                <a:lnTo>
                  <a:pt x="3529660" y="603887"/>
                </a:lnTo>
                <a:lnTo>
                  <a:pt x="3529543" y="603172"/>
                </a:lnTo>
                <a:lnTo>
                  <a:pt x="3529057" y="601980"/>
                </a:lnTo>
                <a:lnTo>
                  <a:pt x="3520178" y="598170"/>
                </a:lnTo>
                <a:lnTo>
                  <a:pt x="3518998" y="594303"/>
                </a:lnTo>
                <a:lnTo>
                  <a:pt x="3517670" y="589280"/>
                </a:lnTo>
                <a:lnTo>
                  <a:pt x="3523210" y="589280"/>
                </a:lnTo>
                <a:lnTo>
                  <a:pt x="3521036" y="584200"/>
                </a:lnTo>
                <a:lnTo>
                  <a:pt x="3520853" y="584200"/>
                </a:lnTo>
                <a:lnTo>
                  <a:pt x="3510625" y="571500"/>
                </a:lnTo>
                <a:lnTo>
                  <a:pt x="3512642" y="571500"/>
                </a:lnTo>
                <a:lnTo>
                  <a:pt x="3513139" y="572770"/>
                </a:lnTo>
                <a:lnTo>
                  <a:pt x="3515233" y="572770"/>
                </a:lnTo>
                <a:lnTo>
                  <a:pt x="3524035" y="579120"/>
                </a:lnTo>
                <a:lnTo>
                  <a:pt x="3525320" y="579120"/>
                </a:lnTo>
                <a:lnTo>
                  <a:pt x="3520178" y="581660"/>
                </a:lnTo>
                <a:lnTo>
                  <a:pt x="3529574" y="582930"/>
                </a:lnTo>
                <a:lnTo>
                  <a:pt x="3533926" y="582930"/>
                </a:lnTo>
                <a:lnTo>
                  <a:pt x="3532089" y="588010"/>
                </a:lnTo>
                <a:lnTo>
                  <a:pt x="3542739" y="588010"/>
                </a:lnTo>
                <a:lnTo>
                  <a:pt x="3541791" y="589259"/>
                </a:lnTo>
                <a:lnTo>
                  <a:pt x="3540348" y="591820"/>
                </a:lnTo>
                <a:lnTo>
                  <a:pt x="3527224" y="591820"/>
                </a:lnTo>
                <a:lnTo>
                  <a:pt x="3526761" y="594210"/>
                </a:lnTo>
                <a:lnTo>
                  <a:pt x="3526861" y="594558"/>
                </a:lnTo>
                <a:lnTo>
                  <a:pt x="3527558" y="595630"/>
                </a:lnTo>
                <a:lnTo>
                  <a:pt x="3539968" y="595630"/>
                </a:lnTo>
                <a:lnTo>
                  <a:pt x="3540134" y="596900"/>
                </a:lnTo>
                <a:lnTo>
                  <a:pt x="3545165" y="596900"/>
                </a:lnTo>
                <a:lnTo>
                  <a:pt x="3545165" y="598170"/>
                </a:lnTo>
                <a:lnTo>
                  <a:pt x="3533254" y="598170"/>
                </a:lnTo>
                <a:lnTo>
                  <a:pt x="3532580" y="599440"/>
                </a:lnTo>
                <a:lnTo>
                  <a:pt x="3532089" y="599440"/>
                </a:lnTo>
                <a:lnTo>
                  <a:pt x="3531539" y="600474"/>
                </a:lnTo>
                <a:lnTo>
                  <a:pt x="3531414" y="604520"/>
                </a:lnTo>
                <a:lnTo>
                  <a:pt x="3534446" y="604520"/>
                </a:lnTo>
                <a:lnTo>
                  <a:pt x="3531932" y="612140"/>
                </a:lnTo>
                <a:close/>
              </a:path>
              <a:path w="4096384" h="836930">
                <a:moveTo>
                  <a:pt x="3762469" y="574040"/>
                </a:moveTo>
                <a:lnTo>
                  <a:pt x="3752727" y="574040"/>
                </a:lnTo>
                <a:lnTo>
                  <a:pt x="3756964" y="572770"/>
                </a:lnTo>
                <a:lnTo>
                  <a:pt x="3754697" y="571500"/>
                </a:lnTo>
                <a:lnTo>
                  <a:pt x="3754874" y="571500"/>
                </a:lnTo>
                <a:lnTo>
                  <a:pt x="3762469" y="574040"/>
                </a:lnTo>
                <a:close/>
              </a:path>
              <a:path w="4096384" h="836930">
                <a:moveTo>
                  <a:pt x="3793421" y="572770"/>
                </a:moveTo>
                <a:lnTo>
                  <a:pt x="3793421" y="571500"/>
                </a:lnTo>
                <a:lnTo>
                  <a:pt x="3793668" y="571846"/>
                </a:lnTo>
                <a:lnTo>
                  <a:pt x="3793582" y="572426"/>
                </a:lnTo>
                <a:lnTo>
                  <a:pt x="3793421" y="572770"/>
                </a:lnTo>
                <a:close/>
              </a:path>
              <a:path w="4096384" h="836930">
                <a:moveTo>
                  <a:pt x="3793781" y="572004"/>
                </a:moveTo>
                <a:lnTo>
                  <a:pt x="3793421" y="571500"/>
                </a:lnTo>
                <a:lnTo>
                  <a:pt x="3794018" y="571500"/>
                </a:lnTo>
                <a:lnTo>
                  <a:pt x="3793781" y="572004"/>
                </a:lnTo>
                <a:close/>
              </a:path>
              <a:path w="4096384" h="836930">
                <a:moveTo>
                  <a:pt x="4042849" y="574040"/>
                </a:moveTo>
                <a:lnTo>
                  <a:pt x="4032438" y="574040"/>
                </a:lnTo>
                <a:lnTo>
                  <a:pt x="4035961" y="571500"/>
                </a:lnTo>
                <a:lnTo>
                  <a:pt x="4037310" y="572770"/>
                </a:lnTo>
                <a:lnTo>
                  <a:pt x="4042849" y="574040"/>
                </a:lnTo>
                <a:close/>
              </a:path>
              <a:path w="4096384" h="836930">
                <a:moveTo>
                  <a:pt x="4048388" y="575310"/>
                </a:moveTo>
                <a:lnTo>
                  <a:pt x="4037310" y="572770"/>
                </a:lnTo>
                <a:lnTo>
                  <a:pt x="4035961" y="571500"/>
                </a:lnTo>
                <a:lnTo>
                  <a:pt x="4048388" y="571500"/>
                </a:lnTo>
                <a:lnTo>
                  <a:pt x="4048388" y="575310"/>
                </a:lnTo>
                <a:close/>
              </a:path>
              <a:path w="4096384" h="836930">
                <a:moveTo>
                  <a:pt x="3499998" y="579120"/>
                </a:moveTo>
                <a:lnTo>
                  <a:pt x="3490359" y="579120"/>
                </a:lnTo>
                <a:lnTo>
                  <a:pt x="3495538" y="575310"/>
                </a:lnTo>
                <a:lnTo>
                  <a:pt x="3502974" y="571560"/>
                </a:lnTo>
                <a:lnTo>
                  <a:pt x="3505262" y="574040"/>
                </a:lnTo>
                <a:lnTo>
                  <a:pt x="3503769" y="574040"/>
                </a:lnTo>
                <a:lnTo>
                  <a:pt x="3499998" y="579120"/>
                </a:lnTo>
                <a:close/>
              </a:path>
              <a:path w="4096384" h="836930">
                <a:moveTo>
                  <a:pt x="3515233" y="572770"/>
                </a:moveTo>
                <a:lnTo>
                  <a:pt x="3513139" y="572770"/>
                </a:lnTo>
                <a:lnTo>
                  <a:pt x="3513719" y="571677"/>
                </a:lnTo>
                <a:lnTo>
                  <a:pt x="3515233" y="57277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92800" y="579123"/>
                </a:lnTo>
                <a:lnTo>
                  <a:pt x="392504" y="576896"/>
                </a:lnTo>
                <a:lnTo>
                  <a:pt x="392379" y="576298"/>
                </a:lnTo>
                <a:lnTo>
                  <a:pt x="391419" y="573062"/>
                </a:lnTo>
                <a:lnTo>
                  <a:pt x="391307" y="572335"/>
                </a:lnTo>
                <a:lnTo>
                  <a:pt x="391421" y="571688"/>
                </a:lnTo>
                <a:lnTo>
                  <a:pt x="400339" y="575310"/>
                </a:lnTo>
                <a:lnTo>
                  <a:pt x="396476" y="579123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923338" y="582930"/>
                </a:moveTo>
                <a:lnTo>
                  <a:pt x="918601" y="578964"/>
                </a:lnTo>
                <a:lnTo>
                  <a:pt x="917130" y="577850"/>
                </a:lnTo>
                <a:lnTo>
                  <a:pt x="916948" y="577158"/>
                </a:lnTo>
                <a:lnTo>
                  <a:pt x="916832" y="576512"/>
                </a:lnTo>
                <a:lnTo>
                  <a:pt x="917437" y="575361"/>
                </a:lnTo>
                <a:lnTo>
                  <a:pt x="917712" y="575065"/>
                </a:lnTo>
                <a:lnTo>
                  <a:pt x="921005" y="571812"/>
                </a:lnTo>
                <a:lnTo>
                  <a:pt x="921392" y="571901"/>
                </a:lnTo>
                <a:lnTo>
                  <a:pt x="923338" y="582930"/>
                </a:lnTo>
                <a:close/>
              </a:path>
              <a:path w="4096384" h="836930">
                <a:moveTo>
                  <a:pt x="1599573" y="593090"/>
                </a:moveTo>
                <a:lnTo>
                  <a:pt x="1595339" y="593090"/>
                </a:lnTo>
                <a:lnTo>
                  <a:pt x="1594331" y="588010"/>
                </a:lnTo>
                <a:lnTo>
                  <a:pt x="1601376" y="588010"/>
                </a:lnTo>
                <a:lnTo>
                  <a:pt x="1595949" y="584151"/>
                </a:lnTo>
                <a:lnTo>
                  <a:pt x="1592957" y="581630"/>
                </a:lnTo>
                <a:lnTo>
                  <a:pt x="1588828" y="579123"/>
                </a:lnTo>
                <a:lnTo>
                  <a:pt x="1585801" y="577850"/>
                </a:lnTo>
                <a:lnTo>
                  <a:pt x="1593159" y="577850"/>
                </a:lnTo>
                <a:lnTo>
                  <a:pt x="1594121" y="574721"/>
                </a:lnTo>
                <a:lnTo>
                  <a:pt x="1594223" y="574004"/>
                </a:lnTo>
                <a:lnTo>
                  <a:pt x="1590481" y="572770"/>
                </a:lnTo>
                <a:lnTo>
                  <a:pt x="1591683" y="571827"/>
                </a:lnTo>
                <a:lnTo>
                  <a:pt x="1592989" y="572770"/>
                </a:lnTo>
                <a:lnTo>
                  <a:pt x="1598692" y="572770"/>
                </a:lnTo>
                <a:lnTo>
                  <a:pt x="1597349" y="574040"/>
                </a:lnTo>
                <a:lnTo>
                  <a:pt x="1616386" y="574040"/>
                </a:lnTo>
                <a:lnTo>
                  <a:pt x="1616960" y="575310"/>
                </a:lnTo>
                <a:lnTo>
                  <a:pt x="1603053" y="575310"/>
                </a:lnTo>
                <a:lnTo>
                  <a:pt x="1605567" y="579120"/>
                </a:lnTo>
                <a:lnTo>
                  <a:pt x="1601036" y="579120"/>
                </a:lnTo>
                <a:lnTo>
                  <a:pt x="1601789" y="581630"/>
                </a:lnTo>
                <a:lnTo>
                  <a:pt x="1604223" y="585470"/>
                </a:lnTo>
                <a:lnTo>
                  <a:pt x="1607402" y="586740"/>
                </a:lnTo>
                <a:lnTo>
                  <a:pt x="1611652" y="586740"/>
                </a:lnTo>
                <a:lnTo>
                  <a:pt x="1613778" y="589280"/>
                </a:lnTo>
                <a:lnTo>
                  <a:pt x="1605397" y="589280"/>
                </a:lnTo>
                <a:lnTo>
                  <a:pt x="1604911" y="590502"/>
                </a:lnTo>
                <a:lnTo>
                  <a:pt x="1606405" y="591820"/>
                </a:lnTo>
                <a:lnTo>
                  <a:pt x="1603339" y="591820"/>
                </a:lnTo>
                <a:lnTo>
                  <a:pt x="1599573" y="593090"/>
                </a:lnTo>
                <a:close/>
              </a:path>
              <a:path w="4096384" h="836930">
                <a:moveTo>
                  <a:pt x="3052176" y="575310"/>
                </a:moveTo>
                <a:lnTo>
                  <a:pt x="3050840" y="575310"/>
                </a:lnTo>
                <a:lnTo>
                  <a:pt x="3050506" y="574040"/>
                </a:lnTo>
                <a:lnTo>
                  <a:pt x="3049988" y="572770"/>
                </a:lnTo>
                <a:lnTo>
                  <a:pt x="3049741" y="571846"/>
                </a:lnTo>
                <a:lnTo>
                  <a:pt x="3052176" y="575310"/>
                </a:lnTo>
                <a:close/>
              </a:path>
              <a:path w="4096384" h="836930">
                <a:moveTo>
                  <a:pt x="1533495" y="572770"/>
                </a:moveTo>
                <a:lnTo>
                  <a:pt x="1532656" y="572770"/>
                </a:lnTo>
                <a:lnTo>
                  <a:pt x="1533495" y="571861"/>
                </a:lnTo>
                <a:lnTo>
                  <a:pt x="1533495" y="572770"/>
                </a:lnTo>
                <a:close/>
              </a:path>
              <a:path w="4096384" h="836930">
                <a:moveTo>
                  <a:pt x="925227" y="582930"/>
                </a:moveTo>
                <a:lnTo>
                  <a:pt x="923338" y="582930"/>
                </a:lnTo>
                <a:lnTo>
                  <a:pt x="921392" y="571901"/>
                </a:lnTo>
                <a:lnTo>
                  <a:pt x="925178" y="572770"/>
                </a:lnTo>
                <a:lnTo>
                  <a:pt x="932217" y="574040"/>
                </a:lnTo>
                <a:lnTo>
                  <a:pt x="925512" y="574040"/>
                </a:lnTo>
                <a:lnTo>
                  <a:pt x="929242" y="577938"/>
                </a:lnTo>
                <a:lnTo>
                  <a:pt x="925227" y="582930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3311" y="575310"/>
                </a:lnTo>
                <a:lnTo>
                  <a:pt x="1446329" y="572770"/>
                </a:lnTo>
                <a:lnTo>
                  <a:pt x="1447301" y="571903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3794327" y="572770"/>
                </a:moveTo>
                <a:lnTo>
                  <a:pt x="3793421" y="572770"/>
                </a:lnTo>
                <a:lnTo>
                  <a:pt x="3793781" y="572004"/>
                </a:lnTo>
                <a:lnTo>
                  <a:pt x="3794327" y="572770"/>
                </a:lnTo>
                <a:close/>
              </a:path>
              <a:path w="4096384" h="836930">
                <a:moveTo>
                  <a:pt x="3344629" y="573298"/>
                </a:moveTo>
                <a:lnTo>
                  <a:pt x="3345707" y="572160"/>
                </a:lnTo>
                <a:lnTo>
                  <a:pt x="3346371" y="572770"/>
                </a:lnTo>
                <a:lnTo>
                  <a:pt x="3344629" y="573298"/>
                </a:lnTo>
                <a:close/>
              </a:path>
              <a:path w="4096384" h="836930">
                <a:moveTo>
                  <a:pt x="963227" y="579120"/>
                </a:moveTo>
                <a:lnTo>
                  <a:pt x="955180" y="577850"/>
                </a:lnTo>
                <a:lnTo>
                  <a:pt x="961588" y="572335"/>
                </a:lnTo>
                <a:lnTo>
                  <a:pt x="962219" y="572770"/>
                </a:lnTo>
                <a:lnTo>
                  <a:pt x="968572" y="572770"/>
                </a:lnTo>
                <a:lnTo>
                  <a:pt x="963227" y="579120"/>
                </a:lnTo>
                <a:close/>
              </a:path>
              <a:path w="4096384" h="836930">
                <a:moveTo>
                  <a:pt x="31059" y="572770"/>
                </a:moveTo>
                <a:lnTo>
                  <a:pt x="30221" y="572770"/>
                </a:lnTo>
                <a:lnTo>
                  <a:pt x="30765" y="572426"/>
                </a:lnTo>
                <a:lnTo>
                  <a:pt x="31059" y="572770"/>
                </a:lnTo>
                <a:close/>
              </a:path>
              <a:path w="4096384" h="836930">
                <a:moveTo>
                  <a:pt x="392086" y="575310"/>
                </a:moveTo>
                <a:lnTo>
                  <a:pt x="390786" y="575310"/>
                </a:lnTo>
                <a:lnTo>
                  <a:pt x="391269" y="572554"/>
                </a:lnTo>
                <a:lnTo>
                  <a:pt x="392086" y="575310"/>
                </a:lnTo>
                <a:close/>
              </a:path>
              <a:path w="4096384" h="836930">
                <a:moveTo>
                  <a:pt x="44305" y="574040"/>
                </a:moveTo>
                <a:lnTo>
                  <a:pt x="39106" y="572770"/>
                </a:lnTo>
                <a:lnTo>
                  <a:pt x="43258" y="572770"/>
                </a:lnTo>
                <a:lnTo>
                  <a:pt x="44305" y="574040"/>
                </a:lnTo>
                <a:close/>
              </a:path>
              <a:path w="4096384" h="836930">
                <a:moveTo>
                  <a:pt x="136499" y="581660"/>
                </a:moveTo>
                <a:lnTo>
                  <a:pt x="139742" y="577975"/>
                </a:lnTo>
                <a:lnTo>
                  <a:pt x="139813" y="577705"/>
                </a:lnTo>
                <a:lnTo>
                  <a:pt x="139444" y="576387"/>
                </a:lnTo>
                <a:lnTo>
                  <a:pt x="138176" y="572770"/>
                </a:lnTo>
                <a:lnTo>
                  <a:pt x="147341" y="580213"/>
                </a:lnTo>
                <a:lnTo>
                  <a:pt x="147143" y="580390"/>
                </a:lnTo>
                <a:lnTo>
                  <a:pt x="141358" y="580390"/>
                </a:lnTo>
                <a:lnTo>
                  <a:pt x="136499" y="581660"/>
                </a:lnTo>
                <a:close/>
              </a:path>
              <a:path w="4096384" h="836930">
                <a:moveTo>
                  <a:pt x="147341" y="580213"/>
                </a:moveTo>
                <a:lnTo>
                  <a:pt x="138176" y="572770"/>
                </a:lnTo>
                <a:lnTo>
                  <a:pt x="145137" y="572770"/>
                </a:lnTo>
                <a:lnTo>
                  <a:pt x="145278" y="574040"/>
                </a:lnTo>
                <a:lnTo>
                  <a:pt x="158434" y="574040"/>
                </a:lnTo>
                <a:lnTo>
                  <a:pt x="160205" y="576580"/>
                </a:lnTo>
                <a:lnTo>
                  <a:pt x="151415" y="576580"/>
                </a:lnTo>
                <a:lnTo>
                  <a:pt x="147341" y="580213"/>
                </a:lnTo>
                <a:close/>
              </a:path>
              <a:path w="4096384" h="836930">
                <a:moveTo>
                  <a:pt x="320887" y="582930"/>
                </a:moveTo>
                <a:lnTo>
                  <a:pt x="313738" y="579077"/>
                </a:lnTo>
                <a:lnTo>
                  <a:pt x="307641" y="576580"/>
                </a:lnTo>
                <a:lnTo>
                  <a:pt x="316356" y="574040"/>
                </a:lnTo>
                <a:lnTo>
                  <a:pt x="317194" y="572770"/>
                </a:lnTo>
                <a:lnTo>
                  <a:pt x="320887" y="582930"/>
                </a:lnTo>
                <a:close/>
              </a:path>
              <a:path w="4096384" h="836930">
                <a:moveTo>
                  <a:pt x="319709" y="585470"/>
                </a:moveTo>
                <a:lnTo>
                  <a:pt x="310489" y="585470"/>
                </a:lnTo>
                <a:lnTo>
                  <a:pt x="310326" y="582930"/>
                </a:lnTo>
                <a:lnTo>
                  <a:pt x="320887" y="582930"/>
                </a:lnTo>
                <a:lnTo>
                  <a:pt x="317194" y="572770"/>
                </a:lnTo>
                <a:lnTo>
                  <a:pt x="321639" y="572770"/>
                </a:lnTo>
                <a:lnTo>
                  <a:pt x="324274" y="576401"/>
                </a:lnTo>
                <a:lnTo>
                  <a:pt x="319879" y="577850"/>
                </a:lnTo>
                <a:lnTo>
                  <a:pt x="327405" y="580642"/>
                </a:lnTo>
                <a:lnTo>
                  <a:pt x="330022" y="581660"/>
                </a:lnTo>
                <a:lnTo>
                  <a:pt x="322727" y="581660"/>
                </a:lnTo>
                <a:lnTo>
                  <a:pt x="319934" y="584151"/>
                </a:lnTo>
                <a:lnTo>
                  <a:pt x="319810" y="584716"/>
                </a:lnTo>
                <a:lnTo>
                  <a:pt x="319709" y="585470"/>
                </a:lnTo>
                <a:close/>
              </a:path>
              <a:path w="4096384" h="836930">
                <a:moveTo>
                  <a:pt x="565720" y="582890"/>
                </a:moveTo>
                <a:lnTo>
                  <a:pt x="565739" y="582647"/>
                </a:lnTo>
                <a:lnTo>
                  <a:pt x="568803" y="575310"/>
                </a:lnTo>
                <a:lnTo>
                  <a:pt x="568639" y="575310"/>
                </a:lnTo>
                <a:lnTo>
                  <a:pt x="567127" y="572770"/>
                </a:lnTo>
                <a:lnTo>
                  <a:pt x="578193" y="577850"/>
                </a:lnTo>
                <a:lnTo>
                  <a:pt x="571357" y="580642"/>
                </a:lnTo>
                <a:lnTo>
                  <a:pt x="565720" y="582890"/>
                </a:lnTo>
                <a:close/>
              </a:path>
              <a:path w="4096384" h="836930">
                <a:moveTo>
                  <a:pt x="568931" y="585824"/>
                </a:moveTo>
                <a:lnTo>
                  <a:pt x="565720" y="582890"/>
                </a:lnTo>
                <a:lnTo>
                  <a:pt x="572423" y="580213"/>
                </a:lnTo>
                <a:lnTo>
                  <a:pt x="577993" y="577931"/>
                </a:lnTo>
                <a:lnTo>
                  <a:pt x="567127" y="572770"/>
                </a:lnTo>
                <a:lnTo>
                  <a:pt x="575958" y="572770"/>
                </a:lnTo>
                <a:lnTo>
                  <a:pt x="576501" y="574004"/>
                </a:lnTo>
                <a:lnTo>
                  <a:pt x="578772" y="577705"/>
                </a:lnTo>
                <a:lnTo>
                  <a:pt x="578659" y="578068"/>
                </a:lnTo>
                <a:lnTo>
                  <a:pt x="577728" y="579077"/>
                </a:lnTo>
                <a:lnTo>
                  <a:pt x="577772" y="579433"/>
                </a:lnTo>
                <a:lnTo>
                  <a:pt x="578363" y="581660"/>
                </a:lnTo>
                <a:lnTo>
                  <a:pt x="578527" y="581660"/>
                </a:lnTo>
                <a:lnTo>
                  <a:pt x="574166" y="584200"/>
                </a:lnTo>
                <a:lnTo>
                  <a:pt x="569307" y="584200"/>
                </a:lnTo>
                <a:lnTo>
                  <a:pt x="568931" y="585824"/>
                </a:lnTo>
                <a:close/>
              </a:path>
              <a:path w="4096384" h="836930">
                <a:moveTo>
                  <a:pt x="615575" y="593090"/>
                </a:moveTo>
                <a:lnTo>
                  <a:pt x="595851" y="578791"/>
                </a:lnTo>
                <a:lnTo>
                  <a:pt x="596452" y="575361"/>
                </a:lnTo>
                <a:lnTo>
                  <a:pt x="601326" y="572770"/>
                </a:lnTo>
                <a:lnTo>
                  <a:pt x="608699" y="586740"/>
                </a:lnTo>
                <a:lnTo>
                  <a:pt x="618325" y="586740"/>
                </a:lnTo>
                <a:lnTo>
                  <a:pt x="615575" y="593090"/>
                </a:lnTo>
                <a:close/>
              </a:path>
              <a:path w="4096384" h="836930">
                <a:moveTo>
                  <a:pt x="987029" y="579120"/>
                </a:moveTo>
                <a:lnTo>
                  <a:pt x="985972" y="577975"/>
                </a:lnTo>
                <a:lnTo>
                  <a:pt x="985894" y="577814"/>
                </a:lnTo>
                <a:lnTo>
                  <a:pt x="991226" y="572770"/>
                </a:lnTo>
                <a:lnTo>
                  <a:pt x="990463" y="575065"/>
                </a:lnTo>
                <a:lnTo>
                  <a:pt x="990340" y="575361"/>
                </a:lnTo>
                <a:lnTo>
                  <a:pt x="989379" y="576580"/>
                </a:lnTo>
                <a:lnTo>
                  <a:pt x="988075" y="577814"/>
                </a:lnTo>
                <a:lnTo>
                  <a:pt x="987029" y="579120"/>
                </a:lnTo>
                <a:close/>
              </a:path>
              <a:path w="4096384" h="836930">
                <a:moveTo>
                  <a:pt x="1061792" y="579120"/>
                </a:moveTo>
                <a:lnTo>
                  <a:pt x="1049725" y="579120"/>
                </a:lnTo>
                <a:lnTo>
                  <a:pt x="1053745" y="575310"/>
                </a:lnTo>
                <a:lnTo>
                  <a:pt x="1053575" y="575310"/>
                </a:lnTo>
                <a:lnTo>
                  <a:pt x="1053241" y="572770"/>
                </a:lnTo>
                <a:lnTo>
                  <a:pt x="1061792" y="579120"/>
                </a:lnTo>
                <a:close/>
              </a:path>
              <a:path w="4096384" h="836930">
                <a:moveTo>
                  <a:pt x="1065479" y="579120"/>
                </a:moveTo>
                <a:lnTo>
                  <a:pt x="1061792" y="579120"/>
                </a:lnTo>
                <a:lnTo>
                  <a:pt x="1053241" y="572770"/>
                </a:lnTo>
                <a:lnTo>
                  <a:pt x="1071684" y="572770"/>
                </a:lnTo>
                <a:lnTo>
                  <a:pt x="1072524" y="574040"/>
                </a:lnTo>
                <a:lnTo>
                  <a:pt x="1094217" y="574040"/>
                </a:lnTo>
                <a:lnTo>
                  <a:pt x="1093235" y="575310"/>
                </a:lnTo>
                <a:lnTo>
                  <a:pt x="1066985" y="575310"/>
                </a:lnTo>
                <a:lnTo>
                  <a:pt x="1065479" y="579120"/>
                </a:lnTo>
                <a:close/>
              </a:path>
              <a:path w="4096384" h="836930">
                <a:moveTo>
                  <a:pt x="1363184" y="579120"/>
                </a:moveTo>
                <a:lnTo>
                  <a:pt x="1361678" y="579120"/>
                </a:lnTo>
                <a:lnTo>
                  <a:pt x="1361786" y="575193"/>
                </a:lnTo>
                <a:lnTo>
                  <a:pt x="1364023" y="572770"/>
                </a:lnTo>
                <a:lnTo>
                  <a:pt x="1367947" y="575249"/>
                </a:lnTo>
                <a:lnTo>
                  <a:pt x="1367826" y="575675"/>
                </a:lnTo>
                <a:lnTo>
                  <a:pt x="1366537" y="577850"/>
                </a:lnTo>
                <a:lnTo>
                  <a:pt x="1363184" y="579120"/>
                </a:lnTo>
                <a:close/>
              </a:path>
              <a:path w="4096384" h="836930">
                <a:moveTo>
                  <a:pt x="1539021" y="579120"/>
                </a:moveTo>
                <a:lnTo>
                  <a:pt x="1537685" y="579120"/>
                </a:lnTo>
                <a:lnTo>
                  <a:pt x="1537304" y="577201"/>
                </a:lnTo>
                <a:lnTo>
                  <a:pt x="1537181" y="572770"/>
                </a:lnTo>
                <a:lnTo>
                  <a:pt x="1543552" y="575310"/>
                </a:lnTo>
                <a:lnTo>
                  <a:pt x="1541201" y="577850"/>
                </a:lnTo>
                <a:lnTo>
                  <a:pt x="1539021" y="579120"/>
                </a:lnTo>
                <a:close/>
              </a:path>
              <a:path w="4096384" h="836930">
                <a:moveTo>
                  <a:pt x="1629702" y="576580"/>
                </a:moveTo>
                <a:lnTo>
                  <a:pt x="1619475" y="576580"/>
                </a:lnTo>
                <a:lnTo>
                  <a:pt x="1624390" y="575340"/>
                </a:lnTo>
                <a:lnTo>
                  <a:pt x="1624510" y="572770"/>
                </a:lnTo>
                <a:lnTo>
                  <a:pt x="1626518" y="574167"/>
                </a:lnTo>
                <a:lnTo>
                  <a:pt x="1629702" y="576580"/>
                </a:lnTo>
                <a:close/>
              </a:path>
              <a:path w="4096384" h="836930">
                <a:moveTo>
                  <a:pt x="1642274" y="595630"/>
                </a:moveTo>
                <a:lnTo>
                  <a:pt x="1627350" y="577814"/>
                </a:lnTo>
                <a:lnTo>
                  <a:pt x="1629702" y="576580"/>
                </a:lnTo>
                <a:lnTo>
                  <a:pt x="1626298" y="574004"/>
                </a:lnTo>
                <a:lnTo>
                  <a:pt x="1624510" y="572770"/>
                </a:lnTo>
                <a:lnTo>
                  <a:pt x="1631171" y="572770"/>
                </a:lnTo>
                <a:lnTo>
                  <a:pt x="1632047" y="574040"/>
                </a:lnTo>
                <a:lnTo>
                  <a:pt x="1638929" y="574040"/>
                </a:lnTo>
                <a:lnTo>
                  <a:pt x="1635177" y="577850"/>
                </a:lnTo>
                <a:lnTo>
                  <a:pt x="1630711" y="579120"/>
                </a:lnTo>
                <a:lnTo>
                  <a:pt x="1630711" y="584200"/>
                </a:lnTo>
                <a:lnTo>
                  <a:pt x="1641940" y="584200"/>
                </a:lnTo>
                <a:lnTo>
                  <a:pt x="1642360" y="585470"/>
                </a:lnTo>
                <a:lnTo>
                  <a:pt x="1637914" y="585470"/>
                </a:lnTo>
                <a:lnTo>
                  <a:pt x="1639590" y="588010"/>
                </a:lnTo>
                <a:lnTo>
                  <a:pt x="1640264" y="588010"/>
                </a:lnTo>
                <a:lnTo>
                  <a:pt x="1644418" y="594303"/>
                </a:lnTo>
                <a:lnTo>
                  <a:pt x="1644314" y="594442"/>
                </a:lnTo>
                <a:lnTo>
                  <a:pt x="1642274" y="595630"/>
                </a:lnTo>
                <a:close/>
              </a:path>
              <a:path w="4096384" h="836930">
                <a:moveTo>
                  <a:pt x="1873264" y="585470"/>
                </a:moveTo>
                <a:lnTo>
                  <a:pt x="1870415" y="585470"/>
                </a:lnTo>
                <a:lnTo>
                  <a:pt x="1873529" y="581741"/>
                </a:lnTo>
                <a:lnTo>
                  <a:pt x="1873643" y="580642"/>
                </a:lnTo>
                <a:lnTo>
                  <a:pt x="1873768" y="572770"/>
                </a:lnTo>
                <a:lnTo>
                  <a:pt x="1874436" y="575310"/>
                </a:lnTo>
                <a:lnTo>
                  <a:pt x="1915626" y="575310"/>
                </a:lnTo>
                <a:lnTo>
                  <a:pt x="1916871" y="576580"/>
                </a:lnTo>
                <a:lnTo>
                  <a:pt x="1882817" y="576580"/>
                </a:lnTo>
                <a:lnTo>
                  <a:pt x="1882647" y="577850"/>
                </a:lnTo>
                <a:lnTo>
                  <a:pt x="1877284" y="581660"/>
                </a:lnTo>
                <a:lnTo>
                  <a:pt x="1895461" y="581660"/>
                </a:lnTo>
                <a:lnTo>
                  <a:pt x="1897425" y="584200"/>
                </a:lnTo>
                <a:lnTo>
                  <a:pt x="1876112" y="584200"/>
                </a:lnTo>
                <a:lnTo>
                  <a:pt x="1873264" y="585470"/>
                </a:lnTo>
                <a:close/>
              </a:path>
              <a:path w="4096384" h="836930">
                <a:moveTo>
                  <a:pt x="2039547" y="575310"/>
                </a:moveTo>
                <a:lnTo>
                  <a:pt x="2037367" y="575310"/>
                </a:lnTo>
                <a:lnTo>
                  <a:pt x="2036159" y="574167"/>
                </a:lnTo>
                <a:lnTo>
                  <a:pt x="2036142" y="573742"/>
                </a:lnTo>
                <a:lnTo>
                  <a:pt x="2036528" y="572770"/>
                </a:lnTo>
                <a:lnTo>
                  <a:pt x="2038709" y="572770"/>
                </a:lnTo>
                <a:lnTo>
                  <a:pt x="2040013" y="574004"/>
                </a:lnTo>
                <a:lnTo>
                  <a:pt x="2040001" y="574167"/>
                </a:lnTo>
                <a:lnTo>
                  <a:pt x="2039547" y="575310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39547" y="575310"/>
                </a:lnTo>
                <a:lnTo>
                  <a:pt x="2040001" y="574167"/>
                </a:lnTo>
                <a:lnTo>
                  <a:pt x="2040013" y="574004"/>
                </a:lnTo>
                <a:lnTo>
                  <a:pt x="2038709" y="572770"/>
                </a:lnTo>
                <a:lnTo>
                  <a:pt x="2050443" y="572770"/>
                </a:lnTo>
                <a:lnTo>
                  <a:pt x="2051111" y="574040"/>
                </a:lnTo>
                <a:lnTo>
                  <a:pt x="2077263" y="574040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614843" y="580390"/>
                </a:moveTo>
                <a:lnTo>
                  <a:pt x="2608479" y="580390"/>
                </a:lnTo>
                <a:lnTo>
                  <a:pt x="2607847" y="579201"/>
                </a:lnTo>
                <a:lnTo>
                  <a:pt x="2607804" y="572770"/>
                </a:lnTo>
                <a:lnTo>
                  <a:pt x="2614843" y="580390"/>
                </a:lnTo>
                <a:close/>
              </a:path>
              <a:path w="4096384" h="836930">
                <a:moveTo>
                  <a:pt x="2623129" y="580390"/>
                </a:moveTo>
                <a:lnTo>
                  <a:pt x="2614843" y="580390"/>
                </a:lnTo>
                <a:lnTo>
                  <a:pt x="2607804" y="572770"/>
                </a:lnTo>
                <a:lnTo>
                  <a:pt x="2627061" y="572770"/>
                </a:lnTo>
                <a:lnTo>
                  <a:pt x="2626079" y="576580"/>
                </a:lnTo>
                <a:lnTo>
                  <a:pt x="2637132" y="576580"/>
                </a:lnTo>
                <a:lnTo>
                  <a:pt x="2635449" y="577850"/>
                </a:lnTo>
                <a:lnTo>
                  <a:pt x="2623722" y="577850"/>
                </a:lnTo>
                <a:lnTo>
                  <a:pt x="2622837" y="578964"/>
                </a:lnTo>
                <a:lnTo>
                  <a:pt x="2622939" y="579807"/>
                </a:lnTo>
                <a:lnTo>
                  <a:pt x="2623129" y="580390"/>
                </a:lnTo>
                <a:close/>
              </a:path>
              <a:path w="4096384" h="836930">
                <a:moveTo>
                  <a:pt x="2925782" y="575310"/>
                </a:moveTo>
                <a:lnTo>
                  <a:pt x="2922224" y="574040"/>
                </a:lnTo>
                <a:lnTo>
                  <a:pt x="2925595" y="572770"/>
                </a:lnTo>
                <a:lnTo>
                  <a:pt x="2929060" y="572770"/>
                </a:lnTo>
                <a:lnTo>
                  <a:pt x="2925782" y="575310"/>
                </a:lnTo>
                <a:close/>
              </a:path>
              <a:path w="4096384" h="836930">
                <a:moveTo>
                  <a:pt x="3186623" y="576580"/>
                </a:moveTo>
                <a:lnTo>
                  <a:pt x="3179060" y="576580"/>
                </a:lnTo>
                <a:lnTo>
                  <a:pt x="3186623" y="572770"/>
                </a:lnTo>
                <a:lnTo>
                  <a:pt x="3186623" y="576580"/>
                </a:lnTo>
                <a:close/>
              </a:path>
              <a:path w="4096384" h="836930">
                <a:moveTo>
                  <a:pt x="3186623" y="581660"/>
                </a:moveTo>
                <a:lnTo>
                  <a:pt x="3186623" y="572770"/>
                </a:lnTo>
                <a:lnTo>
                  <a:pt x="3191328" y="572770"/>
                </a:lnTo>
                <a:lnTo>
                  <a:pt x="3190079" y="574004"/>
                </a:lnTo>
                <a:lnTo>
                  <a:pt x="3189982" y="574167"/>
                </a:lnTo>
                <a:lnTo>
                  <a:pt x="3187587" y="579123"/>
                </a:lnTo>
                <a:lnTo>
                  <a:pt x="3191305" y="580390"/>
                </a:lnTo>
                <a:lnTo>
                  <a:pt x="3189962" y="580390"/>
                </a:lnTo>
                <a:lnTo>
                  <a:pt x="3186623" y="581660"/>
                </a:lnTo>
                <a:close/>
              </a:path>
              <a:path w="4096384" h="836930">
                <a:moveTo>
                  <a:pt x="3241490" y="581660"/>
                </a:moveTo>
                <a:lnTo>
                  <a:pt x="3235391" y="581660"/>
                </a:lnTo>
                <a:lnTo>
                  <a:pt x="3237565" y="572770"/>
                </a:lnTo>
                <a:lnTo>
                  <a:pt x="3241688" y="576512"/>
                </a:lnTo>
                <a:lnTo>
                  <a:pt x="3241563" y="580300"/>
                </a:lnTo>
                <a:lnTo>
                  <a:pt x="3241490" y="581660"/>
                </a:lnTo>
                <a:close/>
              </a:path>
              <a:path w="4096384" h="836930">
                <a:moveTo>
                  <a:pt x="3231557" y="593090"/>
                </a:moveTo>
                <a:lnTo>
                  <a:pt x="3229695" y="591820"/>
                </a:lnTo>
                <a:lnTo>
                  <a:pt x="3230110" y="586524"/>
                </a:lnTo>
                <a:lnTo>
                  <a:pt x="3230232" y="585461"/>
                </a:lnTo>
                <a:lnTo>
                  <a:pt x="3241422" y="582930"/>
                </a:lnTo>
                <a:lnTo>
                  <a:pt x="3241563" y="580300"/>
                </a:lnTo>
                <a:lnTo>
                  <a:pt x="3241688" y="576512"/>
                </a:lnTo>
                <a:lnTo>
                  <a:pt x="3237565" y="572770"/>
                </a:lnTo>
                <a:lnTo>
                  <a:pt x="3253628" y="572770"/>
                </a:lnTo>
                <a:lnTo>
                  <a:pt x="3253997" y="574004"/>
                </a:lnTo>
                <a:lnTo>
                  <a:pt x="3253954" y="574167"/>
                </a:lnTo>
                <a:lnTo>
                  <a:pt x="3250825" y="581660"/>
                </a:lnTo>
                <a:lnTo>
                  <a:pt x="3244788" y="582930"/>
                </a:lnTo>
                <a:lnTo>
                  <a:pt x="3241324" y="585824"/>
                </a:lnTo>
                <a:lnTo>
                  <a:pt x="3236452" y="590517"/>
                </a:lnTo>
                <a:lnTo>
                  <a:pt x="3231557" y="593090"/>
                </a:lnTo>
                <a:close/>
              </a:path>
              <a:path w="4096384" h="836930">
                <a:moveTo>
                  <a:pt x="3290928" y="579120"/>
                </a:moveTo>
                <a:lnTo>
                  <a:pt x="3282818" y="579120"/>
                </a:lnTo>
                <a:lnTo>
                  <a:pt x="3283158" y="572770"/>
                </a:lnTo>
                <a:lnTo>
                  <a:pt x="3287556" y="574004"/>
                </a:lnTo>
                <a:lnTo>
                  <a:pt x="3297887" y="574040"/>
                </a:lnTo>
                <a:lnTo>
                  <a:pt x="3300101" y="577850"/>
                </a:lnTo>
                <a:lnTo>
                  <a:pt x="3290996" y="577850"/>
                </a:lnTo>
                <a:lnTo>
                  <a:pt x="3290928" y="579120"/>
                </a:lnTo>
                <a:close/>
              </a:path>
              <a:path w="4096384" h="836930">
                <a:moveTo>
                  <a:pt x="3287556" y="574004"/>
                </a:moveTo>
                <a:lnTo>
                  <a:pt x="3283158" y="572770"/>
                </a:lnTo>
                <a:lnTo>
                  <a:pt x="3288368" y="572770"/>
                </a:lnTo>
                <a:lnTo>
                  <a:pt x="3287556" y="574004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5170" y="576580"/>
                </a:lnTo>
                <a:lnTo>
                  <a:pt x="3600147" y="572770"/>
                </a:lnTo>
                <a:lnTo>
                  <a:pt x="3609543" y="572770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812036" y="582930"/>
                </a:moveTo>
                <a:lnTo>
                  <a:pt x="3808947" y="581630"/>
                </a:lnTo>
                <a:lnTo>
                  <a:pt x="3806485" y="580373"/>
                </a:lnTo>
                <a:lnTo>
                  <a:pt x="3802829" y="575361"/>
                </a:lnTo>
                <a:lnTo>
                  <a:pt x="3801792" y="572770"/>
                </a:lnTo>
                <a:lnTo>
                  <a:pt x="3805438" y="574040"/>
                </a:lnTo>
                <a:lnTo>
                  <a:pt x="3863867" y="574040"/>
                </a:lnTo>
                <a:lnTo>
                  <a:pt x="3865722" y="577850"/>
                </a:lnTo>
                <a:lnTo>
                  <a:pt x="3813870" y="577850"/>
                </a:lnTo>
                <a:lnTo>
                  <a:pt x="3812036" y="582930"/>
                </a:lnTo>
                <a:close/>
              </a:path>
              <a:path w="4096384" h="836930">
                <a:moveTo>
                  <a:pt x="3809774" y="574040"/>
                </a:moveTo>
                <a:lnTo>
                  <a:pt x="3805438" y="574040"/>
                </a:lnTo>
                <a:lnTo>
                  <a:pt x="3801792" y="572770"/>
                </a:lnTo>
                <a:lnTo>
                  <a:pt x="3810131" y="572770"/>
                </a:lnTo>
                <a:lnTo>
                  <a:pt x="3809774" y="574040"/>
                </a:lnTo>
                <a:close/>
              </a:path>
              <a:path w="4096384" h="836930">
                <a:moveTo>
                  <a:pt x="1429563" y="586740"/>
                </a:moveTo>
                <a:lnTo>
                  <a:pt x="1425206" y="586740"/>
                </a:lnTo>
                <a:lnTo>
                  <a:pt x="1436694" y="573062"/>
                </a:lnTo>
                <a:lnTo>
                  <a:pt x="1437274" y="574040"/>
                </a:lnTo>
                <a:lnTo>
                  <a:pt x="1444777" y="574040"/>
                </a:lnTo>
                <a:lnTo>
                  <a:pt x="1443311" y="575310"/>
                </a:lnTo>
                <a:lnTo>
                  <a:pt x="1446122" y="575310"/>
                </a:lnTo>
                <a:lnTo>
                  <a:pt x="1442997" y="576580"/>
                </a:lnTo>
                <a:lnTo>
                  <a:pt x="1442492" y="578791"/>
                </a:lnTo>
                <a:lnTo>
                  <a:pt x="1442433" y="579123"/>
                </a:lnTo>
                <a:lnTo>
                  <a:pt x="1448169" y="580390"/>
                </a:lnTo>
                <a:lnTo>
                  <a:pt x="1450096" y="580390"/>
                </a:lnTo>
                <a:lnTo>
                  <a:pt x="1448274" y="581630"/>
                </a:lnTo>
                <a:lnTo>
                  <a:pt x="1448397" y="582154"/>
                </a:lnTo>
                <a:lnTo>
                  <a:pt x="1449512" y="585470"/>
                </a:lnTo>
                <a:lnTo>
                  <a:pt x="1429397" y="585470"/>
                </a:lnTo>
                <a:lnTo>
                  <a:pt x="1429563" y="586740"/>
                </a:lnTo>
                <a:close/>
              </a:path>
              <a:path w="4096384" h="836930">
                <a:moveTo>
                  <a:pt x="3355591" y="575310"/>
                </a:moveTo>
                <a:lnTo>
                  <a:pt x="3355074" y="575310"/>
                </a:lnTo>
                <a:lnTo>
                  <a:pt x="3356769" y="573244"/>
                </a:lnTo>
                <a:lnTo>
                  <a:pt x="3355591" y="575310"/>
                </a:lnTo>
                <a:close/>
              </a:path>
              <a:path w="4096384" h="836930">
                <a:moveTo>
                  <a:pt x="3343926" y="574040"/>
                </a:moveTo>
                <a:lnTo>
                  <a:pt x="3342181" y="574040"/>
                </a:lnTo>
                <a:lnTo>
                  <a:pt x="3344629" y="573298"/>
                </a:lnTo>
                <a:lnTo>
                  <a:pt x="3343926" y="574040"/>
                </a:lnTo>
                <a:close/>
              </a:path>
              <a:path w="4096384" h="836930">
                <a:moveTo>
                  <a:pt x="356813" y="574040"/>
                </a:moveTo>
                <a:lnTo>
                  <a:pt x="356253" y="574040"/>
                </a:lnTo>
                <a:lnTo>
                  <a:pt x="356659" y="573600"/>
                </a:lnTo>
                <a:lnTo>
                  <a:pt x="356813" y="574040"/>
                </a:lnTo>
                <a:close/>
              </a:path>
              <a:path w="4096384" h="836930">
                <a:moveTo>
                  <a:pt x="349718" y="581660"/>
                </a:moveTo>
                <a:lnTo>
                  <a:pt x="354550" y="573742"/>
                </a:lnTo>
                <a:lnTo>
                  <a:pt x="354910" y="574040"/>
                </a:lnTo>
                <a:lnTo>
                  <a:pt x="356813" y="574040"/>
                </a:lnTo>
                <a:lnTo>
                  <a:pt x="357765" y="576580"/>
                </a:lnTo>
                <a:lnTo>
                  <a:pt x="358483" y="577975"/>
                </a:lnTo>
                <a:lnTo>
                  <a:pt x="358925" y="579123"/>
                </a:lnTo>
                <a:lnTo>
                  <a:pt x="349718" y="581660"/>
                </a:lnTo>
                <a:close/>
              </a:path>
              <a:path w="4096384" h="836930">
                <a:moveTo>
                  <a:pt x="3287683" y="574040"/>
                </a:moveTo>
                <a:lnTo>
                  <a:pt x="3287532" y="574040"/>
                </a:lnTo>
                <a:lnTo>
                  <a:pt x="3287683" y="574040"/>
                </a:lnTo>
                <a:close/>
              </a:path>
              <a:path w="4096384" h="836930">
                <a:moveTo>
                  <a:pt x="14971" y="584200"/>
                </a:moveTo>
                <a:lnTo>
                  <a:pt x="9813" y="584200"/>
                </a:lnTo>
                <a:lnTo>
                  <a:pt x="5016" y="577850"/>
                </a:lnTo>
                <a:lnTo>
                  <a:pt x="4903" y="574040"/>
                </a:lnTo>
                <a:lnTo>
                  <a:pt x="13792" y="581660"/>
                </a:lnTo>
                <a:lnTo>
                  <a:pt x="14133" y="581660"/>
                </a:lnTo>
                <a:lnTo>
                  <a:pt x="14644" y="582980"/>
                </a:lnTo>
                <a:lnTo>
                  <a:pt x="14971" y="584200"/>
                </a:lnTo>
                <a:close/>
              </a:path>
              <a:path w="4096384" h="836930">
                <a:moveTo>
                  <a:pt x="22310" y="584200"/>
                </a:moveTo>
                <a:lnTo>
                  <a:pt x="14971" y="584200"/>
                </a:lnTo>
                <a:lnTo>
                  <a:pt x="14644" y="582980"/>
                </a:lnTo>
                <a:lnTo>
                  <a:pt x="14133" y="581660"/>
                </a:lnTo>
                <a:lnTo>
                  <a:pt x="13792" y="581660"/>
                </a:lnTo>
                <a:lnTo>
                  <a:pt x="4903" y="574040"/>
                </a:lnTo>
                <a:lnTo>
                  <a:pt x="13568" y="574040"/>
                </a:lnTo>
                <a:lnTo>
                  <a:pt x="16647" y="580390"/>
                </a:lnTo>
                <a:lnTo>
                  <a:pt x="21206" y="580390"/>
                </a:lnTo>
                <a:lnTo>
                  <a:pt x="22310" y="584200"/>
                </a:lnTo>
                <a:close/>
              </a:path>
              <a:path w="4096384" h="836930">
                <a:moveTo>
                  <a:pt x="91908" y="584200"/>
                </a:moveTo>
                <a:lnTo>
                  <a:pt x="87217" y="579123"/>
                </a:lnTo>
                <a:lnTo>
                  <a:pt x="81183" y="574040"/>
                </a:lnTo>
                <a:lnTo>
                  <a:pt x="93585" y="580390"/>
                </a:lnTo>
                <a:lnTo>
                  <a:pt x="94593" y="580390"/>
                </a:lnTo>
                <a:lnTo>
                  <a:pt x="97946" y="582930"/>
                </a:lnTo>
                <a:lnTo>
                  <a:pt x="91908" y="584200"/>
                </a:lnTo>
                <a:close/>
              </a:path>
              <a:path w="4096384" h="836930">
                <a:moveTo>
                  <a:pt x="220476" y="579120"/>
                </a:moveTo>
                <a:lnTo>
                  <a:pt x="216705" y="577850"/>
                </a:lnTo>
                <a:lnTo>
                  <a:pt x="218466" y="575310"/>
                </a:lnTo>
                <a:lnTo>
                  <a:pt x="221987" y="574040"/>
                </a:lnTo>
                <a:lnTo>
                  <a:pt x="223494" y="576580"/>
                </a:lnTo>
                <a:lnTo>
                  <a:pt x="220476" y="579120"/>
                </a:lnTo>
                <a:close/>
              </a:path>
              <a:path w="4096384" h="836930">
                <a:moveTo>
                  <a:pt x="234220" y="579120"/>
                </a:moveTo>
                <a:lnTo>
                  <a:pt x="220476" y="579120"/>
                </a:lnTo>
                <a:lnTo>
                  <a:pt x="223354" y="576698"/>
                </a:lnTo>
                <a:lnTo>
                  <a:pt x="223454" y="576512"/>
                </a:lnTo>
                <a:lnTo>
                  <a:pt x="221987" y="574040"/>
                </a:lnTo>
                <a:lnTo>
                  <a:pt x="246294" y="574040"/>
                </a:lnTo>
                <a:lnTo>
                  <a:pt x="246124" y="575310"/>
                </a:lnTo>
                <a:lnTo>
                  <a:pt x="234390" y="575310"/>
                </a:lnTo>
                <a:lnTo>
                  <a:pt x="234284" y="576101"/>
                </a:lnTo>
                <a:lnTo>
                  <a:pt x="234220" y="579120"/>
                </a:lnTo>
                <a:close/>
              </a:path>
              <a:path w="4096384" h="836930">
                <a:moveTo>
                  <a:pt x="253163" y="581660"/>
                </a:moveTo>
                <a:lnTo>
                  <a:pt x="246086" y="580373"/>
                </a:lnTo>
                <a:lnTo>
                  <a:pt x="243283" y="579123"/>
                </a:lnTo>
                <a:lnTo>
                  <a:pt x="245790" y="576580"/>
                </a:lnTo>
                <a:lnTo>
                  <a:pt x="246078" y="575483"/>
                </a:lnTo>
                <a:lnTo>
                  <a:pt x="246183" y="574872"/>
                </a:lnTo>
                <a:lnTo>
                  <a:pt x="246294" y="574040"/>
                </a:lnTo>
                <a:lnTo>
                  <a:pt x="253163" y="581660"/>
                </a:lnTo>
                <a:close/>
              </a:path>
              <a:path w="4096384" h="836930">
                <a:moveTo>
                  <a:pt x="254001" y="581660"/>
                </a:moveTo>
                <a:lnTo>
                  <a:pt x="253163" y="581660"/>
                </a:lnTo>
                <a:lnTo>
                  <a:pt x="246294" y="574040"/>
                </a:lnTo>
                <a:lnTo>
                  <a:pt x="255940" y="574040"/>
                </a:lnTo>
                <a:lnTo>
                  <a:pt x="255840" y="575310"/>
                </a:lnTo>
                <a:lnTo>
                  <a:pt x="260038" y="575310"/>
                </a:lnTo>
                <a:lnTo>
                  <a:pt x="259534" y="577850"/>
                </a:lnTo>
                <a:lnTo>
                  <a:pt x="263057" y="579120"/>
                </a:lnTo>
                <a:lnTo>
                  <a:pt x="270618" y="579123"/>
                </a:lnTo>
                <a:lnTo>
                  <a:pt x="277469" y="580390"/>
                </a:lnTo>
                <a:lnTo>
                  <a:pt x="254839" y="580390"/>
                </a:lnTo>
                <a:lnTo>
                  <a:pt x="254001" y="581660"/>
                </a:lnTo>
                <a:close/>
              </a:path>
              <a:path w="4096384" h="836930">
                <a:moveTo>
                  <a:pt x="263057" y="579120"/>
                </a:moveTo>
                <a:lnTo>
                  <a:pt x="259534" y="577850"/>
                </a:lnTo>
                <a:lnTo>
                  <a:pt x="260028" y="575361"/>
                </a:lnTo>
                <a:lnTo>
                  <a:pt x="260139" y="575225"/>
                </a:lnTo>
                <a:lnTo>
                  <a:pt x="261544" y="574040"/>
                </a:lnTo>
                <a:lnTo>
                  <a:pt x="262483" y="575222"/>
                </a:lnTo>
                <a:lnTo>
                  <a:pt x="262587" y="575483"/>
                </a:lnTo>
                <a:lnTo>
                  <a:pt x="262946" y="577292"/>
                </a:lnTo>
                <a:lnTo>
                  <a:pt x="263057" y="579120"/>
                </a:lnTo>
                <a:close/>
              </a:path>
              <a:path w="4096384" h="836930">
                <a:moveTo>
                  <a:pt x="270600" y="579120"/>
                </a:moveTo>
                <a:lnTo>
                  <a:pt x="263057" y="579120"/>
                </a:lnTo>
                <a:lnTo>
                  <a:pt x="262946" y="577292"/>
                </a:lnTo>
                <a:lnTo>
                  <a:pt x="262587" y="575483"/>
                </a:lnTo>
                <a:lnTo>
                  <a:pt x="262483" y="575222"/>
                </a:lnTo>
                <a:lnTo>
                  <a:pt x="261544" y="574040"/>
                </a:lnTo>
                <a:lnTo>
                  <a:pt x="272944" y="574040"/>
                </a:lnTo>
                <a:lnTo>
                  <a:pt x="270600" y="57912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7924" y="575310"/>
                </a:lnTo>
                <a:lnTo>
                  <a:pt x="301106" y="574040"/>
                </a:lnTo>
                <a:lnTo>
                  <a:pt x="304629" y="57404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30916" y="576580"/>
                </a:moveTo>
                <a:lnTo>
                  <a:pt x="324404" y="576580"/>
                </a:lnTo>
                <a:lnTo>
                  <a:pt x="324421" y="576353"/>
                </a:lnTo>
                <a:lnTo>
                  <a:pt x="331443" y="574040"/>
                </a:lnTo>
                <a:lnTo>
                  <a:pt x="330508" y="575225"/>
                </a:lnTo>
                <a:lnTo>
                  <a:pt x="330578" y="575675"/>
                </a:lnTo>
                <a:lnTo>
                  <a:pt x="330916" y="576580"/>
                </a:lnTo>
                <a:close/>
              </a:path>
              <a:path w="4096384" h="836930">
                <a:moveTo>
                  <a:pt x="346308" y="582930"/>
                </a:moveTo>
                <a:lnTo>
                  <a:pt x="333289" y="582930"/>
                </a:lnTo>
                <a:lnTo>
                  <a:pt x="330578" y="575675"/>
                </a:lnTo>
                <a:lnTo>
                  <a:pt x="330508" y="575225"/>
                </a:lnTo>
                <a:lnTo>
                  <a:pt x="331443" y="574040"/>
                </a:lnTo>
                <a:lnTo>
                  <a:pt x="335804" y="574040"/>
                </a:lnTo>
                <a:lnTo>
                  <a:pt x="337480" y="576580"/>
                </a:lnTo>
                <a:lnTo>
                  <a:pt x="339156" y="581660"/>
                </a:lnTo>
                <a:lnTo>
                  <a:pt x="345918" y="581660"/>
                </a:lnTo>
                <a:lnTo>
                  <a:pt x="346308" y="582930"/>
                </a:lnTo>
                <a:close/>
              </a:path>
              <a:path w="4096384" h="836930">
                <a:moveTo>
                  <a:pt x="377695" y="575249"/>
                </a:moveTo>
                <a:lnTo>
                  <a:pt x="377484" y="575065"/>
                </a:lnTo>
                <a:lnTo>
                  <a:pt x="377376" y="574040"/>
                </a:lnTo>
                <a:lnTo>
                  <a:pt x="378296" y="574040"/>
                </a:lnTo>
                <a:lnTo>
                  <a:pt x="378667" y="575065"/>
                </a:lnTo>
                <a:lnTo>
                  <a:pt x="377695" y="575249"/>
                </a:lnTo>
                <a:close/>
              </a:path>
              <a:path w="4096384" h="836930">
                <a:moveTo>
                  <a:pt x="385170" y="576580"/>
                </a:moveTo>
                <a:lnTo>
                  <a:pt x="379216" y="576580"/>
                </a:lnTo>
                <a:lnTo>
                  <a:pt x="378667" y="575065"/>
                </a:lnTo>
                <a:lnTo>
                  <a:pt x="384070" y="574040"/>
                </a:lnTo>
                <a:lnTo>
                  <a:pt x="385170" y="576580"/>
                </a:lnTo>
                <a:close/>
              </a:path>
              <a:path w="4096384" h="836930">
                <a:moveTo>
                  <a:pt x="392796" y="579120"/>
                </a:moveTo>
                <a:lnTo>
                  <a:pt x="383407" y="579120"/>
                </a:lnTo>
                <a:lnTo>
                  <a:pt x="383799" y="578068"/>
                </a:lnTo>
                <a:lnTo>
                  <a:pt x="383917" y="577814"/>
                </a:lnTo>
                <a:lnTo>
                  <a:pt x="384984" y="576762"/>
                </a:lnTo>
                <a:lnTo>
                  <a:pt x="385086" y="576387"/>
                </a:lnTo>
                <a:lnTo>
                  <a:pt x="384070" y="574040"/>
                </a:lnTo>
                <a:lnTo>
                  <a:pt x="389914" y="574040"/>
                </a:lnTo>
                <a:lnTo>
                  <a:pt x="390786" y="575310"/>
                </a:lnTo>
                <a:lnTo>
                  <a:pt x="392086" y="575310"/>
                </a:lnTo>
                <a:lnTo>
                  <a:pt x="392442" y="576512"/>
                </a:lnTo>
                <a:lnTo>
                  <a:pt x="392796" y="579120"/>
                </a:lnTo>
                <a:close/>
              </a:path>
              <a:path w="4096384" h="836930">
                <a:moveTo>
                  <a:pt x="477324" y="593090"/>
                </a:moveTo>
                <a:lnTo>
                  <a:pt x="475482" y="590782"/>
                </a:lnTo>
                <a:lnTo>
                  <a:pt x="475388" y="590189"/>
                </a:lnTo>
                <a:lnTo>
                  <a:pt x="475941" y="588010"/>
                </a:lnTo>
                <a:lnTo>
                  <a:pt x="476779" y="588010"/>
                </a:lnTo>
                <a:lnTo>
                  <a:pt x="477617" y="586740"/>
                </a:lnTo>
                <a:lnTo>
                  <a:pt x="463703" y="586740"/>
                </a:lnTo>
                <a:lnTo>
                  <a:pt x="471246" y="585470"/>
                </a:lnTo>
                <a:lnTo>
                  <a:pt x="472426" y="585461"/>
                </a:lnTo>
                <a:lnTo>
                  <a:pt x="478406" y="578112"/>
                </a:lnTo>
                <a:lnTo>
                  <a:pt x="478524" y="577705"/>
                </a:lnTo>
                <a:lnTo>
                  <a:pt x="477781" y="576580"/>
                </a:lnTo>
                <a:lnTo>
                  <a:pt x="490166" y="576580"/>
                </a:lnTo>
                <a:lnTo>
                  <a:pt x="495946" y="574040"/>
                </a:lnTo>
                <a:lnTo>
                  <a:pt x="500077" y="576580"/>
                </a:lnTo>
                <a:lnTo>
                  <a:pt x="501085" y="580390"/>
                </a:lnTo>
                <a:lnTo>
                  <a:pt x="501753" y="581660"/>
                </a:lnTo>
                <a:lnTo>
                  <a:pt x="479457" y="581660"/>
                </a:lnTo>
                <a:lnTo>
                  <a:pt x="480970" y="585470"/>
                </a:lnTo>
                <a:lnTo>
                  <a:pt x="478455" y="586740"/>
                </a:lnTo>
                <a:lnTo>
                  <a:pt x="479288" y="591820"/>
                </a:lnTo>
                <a:lnTo>
                  <a:pt x="477324" y="593090"/>
                </a:lnTo>
                <a:close/>
              </a:path>
              <a:path w="4096384" h="836930">
                <a:moveTo>
                  <a:pt x="501753" y="581660"/>
                </a:moveTo>
                <a:lnTo>
                  <a:pt x="501085" y="580390"/>
                </a:lnTo>
                <a:lnTo>
                  <a:pt x="500077" y="576580"/>
                </a:lnTo>
                <a:lnTo>
                  <a:pt x="495946" y="574040"/>
                </a:lnTo>
                <a:lnTo>
                  <a:pt x="504311" y="574040"/>
                </a:lnTo>
                <a:lnTo>
                  <a:pt x="511476" y="577850"/>
                </a:lnTo>
                <a:lnTo>
                  <a:pt x="505610" y="580390"/>
                </a:lnTo>
                <a:lnTo>
                  <a:pt x="501753" y="581660"/>
                </a:lnTo>
                <a:close/>
              </a:path>
              <a:path w="4096384" h="836930">
                <a:moveTo>
                  <a:pt x="690738" y="578964"/>
                </a:moveTo>
                <a:lnTo>
                  <a:pt x="691844" y="576580"/>
                </a:lnTo>
                <a:lnTo>
                  <a:pt x="686311" y="574040"/>
                </a:lnTo>
                <a:lnTo>
                  <a:pt x="697768" y="574040"/>
                </a:lnTo>
                <a:lnTo>
                  <a:pt x="698084" y="574121"/>
                </a:lnTo>
                <a:lnTo>
                  <a:pt x="690738" y="578964"/>
                </a:lnTo>
                <a:close/>
              </a:path>
              <a:path w="4096384" h="836930">
                <a:moveTo>
                  <a:pt x="704099" y="575675"/>
                </a:moveTo>
                <a:lnTo>
                  <a:pt x="698260" y="574167"/>
                </a:lnTo>
                <a:lnTo>
                  <a:pt x="698209" y="574040"/>
                </a:lnTo>
                <a:lnTo>
                  <a:pt x="704534" y="574040"/>
                </a:lnTo>
                <a:lnTo>
                  <a:pt x="706066" y="575310"/>
                </a:lnTo>
                <a:lnTo>
                  <a:pt x="704580" y="575310"/>
                </a:lnTo>
                <a:lnTo>
                  <a:pt x="704099" y="575675"/>
                </a:lnTo>
                <a:close/>
              </a:path>
              <a:path w="4096384" h="836930">
                <a:moveTo>
                  <a:pt x="745314" y="577850"/>
                </a:moveTo>
                <a:lnTo>
                  <a:pt x="744708" y="576698"/>
                </a:lnTo>
                <a:lnTo>
                  <a:pt x="744588" y="576360"/>
                </a:lnTo>
                <a:lnTo>
                  <a:pt x="743972" y="574040"/>
                </a:lnTo>
                <a:lnTo>
                  <a:pt x="745988" y="574040"/>
                </a:lnTo>
                <a:lnTo>
                  <a:pt x="748221" y="575249"/>
                </a:lnTo>
                <a:lnTo>
                  <a:pt x="748126" y="575483"/>
                </a:lnTo>
                <a:lnTo>
                  <a:pt x="745314" y="577850"/>
                </a:lnTo>
                <a:close/>
              </a:path>
              <a:path w="4096384" h="836930">
                <a:moveTo>
                  <a:pt x="756608" y="589280"/>
                </a:moveTo>
                <a:lnTo>
                  <a:pt x="755208" y="589280"/>
                </a:lnTo>
                <a:lnTo>
                  <a:pt x="755208" y="577850"/>
                </a:lnTo>
                <a:lnTo>
                  <a:pt x="745314" y="577850"/>
                </a:lnTo>
                <a:lnTo>
                  <a:pt x="748126" y="575483"/>
                </a:lnTo>
                <a:lnTo>
                  <a:pt x="748221" y="575249"/>
                </a:lnTo>
                <a:lnTo>
                  <a:pt x="745988" y="574040"/>
                </a:lnTo>
                <a:lnTo>
                  <a:pt x="774094" y="574040"/>
                </a:lnTo>
                <a:lnTo>
                  <a:pt x="770541" y="576580"/>
                </a:lnTo>
                <a:lnTo>
                  <a:pt x="759065" y="576580"/>
                </a:lnTo>
                <a:lnTo>
                  <a:pt x="758467" y="577705"/>
                </a:lnTo>
                <a:lnTo>
                  <a:pt x="758357" y="577975"/>
                </a:lnTo>
                <a:lnTo>
                  <a:pt x="757716" y="580390"/>
                </a:lnTo>
                <a:lnTo>
                  <a:pt x="764592" y="580390"/>
                </a:lnTo>
                <a:lnTo>
                  <a:pt x="755876" y="585470"/>
                </a:lnTo>
                <a:lnTo>
                  <a:pt x="764761" y="586740"/>
                </a:lnTo>
                <a:lnTo>
                  <a:pt x="757063" y="586740"/>
                </a:lnTo>
                <a:lnTo>
                  <a:pt x="756608" y="589280"/>
                </a:lnTo>
                <a:close/>
              </a:path>
              <a:path w="4096384" h="836930">
                <a:moveTo>
                  <a:pt x="775487" y="581660"/>
                </a:moveTo>
                <a:lnTo>
                  <a:pt x="770792" y="580390"/>
                </a:lnTo>
                <a:lnTo>
                  <a:pt x="768252" y="577975"/>
                </a:lnTo>
                <a:lnTo>
                  <a:pt x="768189" y="577814"/>
                </a:lnTo>
                <a:lnTo>
                  <a:pt x="770541" y="576580"/>
                </a:lnTo>
                <a:lnTo>
                  <a:pt x="774094" y="574040"/>
                </a:lnTo>
                <a:lnTo>
                  <a:pt x="774784" y="575249"/>
                </a:lnTo>
                <a:lnTo>
                  <a:pt x="774739" y="575483"/>
                </a:lnTo>
                <a:lnTo>
                  <a:pt x="773663" y="577814"/>
                </a:lnTo>
                <a:lnTo>
                  <a:pt x="775487" y="581660"/>
                </a:lnTo>
                <a:close/>
              </a:path>
              <a:path w="4096384" h="836930">
                <a:moveTo>
                  <a:pt x="787257" y="577850"/>
                </a:moveTo>
                <a:lnTo>
                  <a:pt x="781858" y="577850"/>
                </a:lnTo>
                <a:lnTo>
                  <a:pt x="781918" y="576698"/>
                </a:lnTo>
                <a:lnTo>
                  <a:pt x="783384" y="575310"/>
                </a:lnTo>
                <a:lnTo>
                  <a:pt x="788059" y="574040"/>
                </a:lnTo>
                <a:lnTo>
                  <a:pt x="787257" y="577850"/>
                </a:lnTo>
                <a:close/>
              </a:path>
              <a:path w="4096384" h="836930">
                <a:moveTo>
                  <a:pt x="815016" y="577850"/>
                </a:moveTo>
                <a:lnTo>
                  <a:pt x="811780" y="577850"/>
                </a:lnTo>
                <a:lnTo>
                  <a:pt x="809170" y="576580"/>
                </a:lnTo>
                <a:lnTo>
                  <a:pt x="813032" y="574040"/>
                </a:lnTo>
                <a:lnTo>
                  <a:pt x="815016" y="577850"/>
                </a:lnTo>
                <a:close/>
              </a:path>
              <a:path w="4096384" h="836930">
                <a:moveTo>
                  <a:pt x="823090" y="577850"/>
                </a:moveTo>
                <a:lnTo>
                  <a:pt x="815016" y="577850"/>
                </a:lnTo>
                <a:lnTo>
                  <a:pt x="813032" y="574040"/>
                </a:lnTo>
                <a:lnTo>
                  <a:pt x="822889" y="574040"/>
                </a:lnTo>
                <a:lnTo>
                  <a:pt x="823090" y="577850"/>
                </a:lnTo>
                <a:close/>
              </a:path>
              <a:path w="4096384" h="836930">
                <a:moveTo>
                  <a:pt x="866345" y="582930"/>
                </a:moveTo>
                <a:lnTo>
                  <a:pt x="861814" y="576580"/>
                </a:lnTo>
                <a:lnTo>
                  <a:pt x="866679" y="574040"/>
                </a:lnTo>
                <a:lnTo>
                  <a:pt x="867315" y="575249"/>
                </a:lnTo>
                <a:lnTo>
                  <a:pt x="870699" y="576580"/>
                </a:lnTo>
                <a:lnTo>
                  <a:pt x="866345" y="582930"/>
                </a:lnTo>
                <a:close/>
              </a:path>
              <a:path w="4096384" h="836930">
                <a:moveTo>
                  <a:pt x="870576" y="582930"/>
                </a:moveTo>
                <a:lnTo>
                  <a:pt x="866345" y="582930"/>
                </a:lnTo>
                <a:lnTo>
                  <a:pt x="870699" y="576580"/>
                </a:lnTo>
                <a:lnTo>
                  <a:pt x="867427" y="575340"/>
                </a:lnTo>
                <a:lnTo>
                  <a:pt x="866679" y="574040"/>
                </a:lnTo>
                <a:lnTo>
                  <a:pt x="875928" y="574040"/>
                </a:lnTo>
                <a:lnTo>
                  <a:pt x="877539" y="579120"/>
                </a:lnTo>
                <a:lnTo>
                  <a:pt x="869697" y="579120"/>
                </a:lnTo>
                <a:lnTo>
                  <a:pt x="870576" y="582930"/>
                </a:lnTo>
                <a:close/>
              </a:path>
              <a:path w="4096384" h="836930">
                <a:moveTo>
                  <a:pt x="907994" y="579120"/>
                </a:moveTo>
                <a:lnTo>
                  <a:pt x="904364" y="579120"/>
                </a:lnTo>
                <a:lnTo>
                  <a:pt x="904257" y="577814"/>
                </a:lnTo>
                <a:lnTo>
                  <a:pt x="905396" y="576580"/>
                </a:lnTo>
                <a:lnTo>
                  <a:pt x="905737" y="574040"/>
                </a:lnTo>
                <a:lnTo>
                  <a:pt x="908749" y="575310"/>
                </a:lnTo>
                <a:lnTo>
                  <a:pt x="910871" y="577850"/>
                </a:lnTo>
                <a:lnTo>
                  <a:pt x="907994" y="579120"/>
                </a:lnTo>
                <a:close/>
              </a:path>
              <a:path w="4096384" h="836930">
                <a:moveTo>
                  <a:pt x="929260" y="577956"/>
                </a:moveTo>
                <a:lnTo>
                  <a:pt x="925512" y="574040"/>
                </a:lnTo>
                <a:lnTo>
                  <a:pt x="933729" y="575310"/>
                </a:lnTo>
                <a:lnTo>
                  <a:pt x="937245" y="576580"/>
                </a:lnTo>
                <a:lnTo>
                  <a:pt x="930377" y="576580"/>
                </a:lnTo>
                <a:lnTo>
                  <a:pt x="929260" y="577956"/>
                </a:lnTo>
                <a:close/>
              </a:path>
              <a:path w="4096384" h="836930">
                <a:moveTo>
                  <a:pt x="940094" y="584200"/>
                </a:moveTo>
                <a:lnTo>
                  <a:pt x="935235" y="584200"/>
                </a:lnTo>
                <a:lnTo>
                  <a:pt x="934923" y="580642"/>
                </a:lnTo>
                <a:lnTo>
                  <a:pt x="934801" y="577814"/>
                </a:lnTo>
                <a:lnTo>
                  <a:pt x="937245" y="576580"/>
                </a:lnTo>
                <a:lnTo>
                  <a:pt x="933729" y="575310"/>
                </a:lnTo>
                <a:lnTo>
                  <a:pt x="925512" y="574040"/>
                </a:lnTo>
                <a:lnTo>
                  <a:pt x="944959" y="574040"/>
                </a:lnTo>
                <a:lnTo>
                  <a:pt x="945757" y="575249"/>
                </a:lnTo>
                <a:lnTo>
                  <a:pt x="945685" y="575483"/>
                </a:lnTo>
                <a:lnTo>
                  <a:pt x="940094" y="584200"/>
                </a:lnTo>
                <a:close/>
              </a:path>
              <a:path w="4096384" h="836930">
                <a:moveTo>
                  <a:pt x="940115" y="584176"/>
                </a:moveTo>
                <a:lnTo>
                  <a:pt x="945685" y="575483"/>
                </a:lnTo>
                <a:lnTo>
                  <a:pt x="945757" y="575249"/>
                </a:lnTo>
                <a:lnTo>
                  <a:pt x="944959" y="574040"/>
                </a:lnTo>
                <a:lnTo>
                  <a:pt x="953510" y="576580"/>
                </a:lnTo>
                <a:lnTo>
                  <a:pt x="949313" y="579123"/>
                </a:lnTo>
                <a:lnTo>
                  <a:pt x="942405" y="582930"/>
                </a:lnTo>
                <a:lnTo>
                  <a:pt x="941266" y="582930"/>
                </a:lnTo>
                <a:lnTo>
                  <a:pt x="940115" y="584176"/>
                </a:lnTo>
                <a:close/>
              </a:path>
              <a:path w="4096384" h="836930">
                <a:moveTo>
                  <a:pt x="978988" y="582930"/>
                </a:moveTo>
                <a:lnTo>
                  <a:pt x="975998" y="578166"/>
                </a:lnTo>
                <a:lnTo>
                  <a:pt x="975888" y="577814"/>
                </a:lnTo>
                <a:lnTo>
                  <a:pt x="978988" y="576580"/>
                </a:lnTo>
                <a:lnTo>
                  <a:pt x="982341" y="574040"/>
                </a:lnTo>
                <a:lnTo>
                  <a:pt x="987029" y="579120"/>
                </a:lnTo>
                <a:lnTo>
                  <a:pt x="1013181" y="579120"/>
                </a:lnTo>
                <a:lnTo>
                  <a:pt x="1014857" y="580390"/>
                </a:lnTo>
                <a:lnTo>
                  <a:pt x="982838" y="580390"/>
                </a:lnTo>
                <a:lnTo>
                  <a:pt x="981332" y="581660"/>
                </a:lnTo>
                <a:lnTo>
                  <a:pt x="978988" y="58293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2341" y="574040"/>
                </a:lnTo>
                <a:lnTo>
                  <a:pt x="986046" y="57404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42168" y="580289"/>
                </a:moveTo>
                <a:lnTo>
                  <a:pt x="1035640" y="576580"/>
                </a:lnTo>
                <a:lnTo>
                  <a:pt x="1041243" y="575179"/>
                </a:lnTo>
                <a:lnTo>
                  <a:pt x="1046202" y="574040"/>
                </a:lnTo>
                <a:lnTo>
                  <a:pt x="1042046" y="579077"/>
                </a:lnTo>
                <a:lnTo>
                  <a:pt x="1042168" y="580289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209977" y="575310"/>
                </a:lnTo>
                <a:lnTo>
                  <a:pt x="1216342" y="574040"/>
                </a:lnTo>
                <a:lnTo>
                  <a:pt x="1221711" y="574040"/>
                </a:lnTo>
                <a:lnTo>
                  <a:pt x="1217049" y="579077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273451" y="585470"/>
                </a:moveTo>
                <a:lnTo>
                  <a:pt x="1265962" y="585470"/>
                </a:lnTo>
                <a:lnTo>
                  <a:pt x="1264939" y="582898"/>
                </a:lnTo>
                <a:lnTo>
                  <a:pt x="1263781" y="580390"/>
                </a:lnTo>
                <a:lnTo>
                  <a:pt x="1217010" y="580390"/>
                </a:lnTo>
                <a:lnTo>
                  <a:pt x="1217049" y="579077"/>
                </a:lnTo>
                <a:lnTo>
                  <a:pt x="1221711" y="574040"/>
                </a:lnTo>
                <a:lnTo>
                  <a:pt x="1283733" y="574040"/>
                </a:lnTo>
                <a:lnTo>
                  <a:pt x="1282390" y="575310"/>
                </a:lnTo>
                <a:lnTo>
                  <a:pt x="1267911" y="575310"/>
                </a:lnTo>
                <a:lnTo>
                  <a:pt x="1268397" y="577850"/>
                </a:lnTo>
                <a:lnTo>
                  <a:pt x="1244668" y="577850"/>
                </a:lnTo>
                <a:lnTo>
                  <a:pt x="1242664" y="579120"/>
                </a:lnTo>
                <a:lnTo>
                  <a:pt x="1268640" y="579120"/>
                </a:lnTo>
                <a:lnTo>
                  <a:pt x="1273451" y="585470"/>
                </a:lnTo>
                <a:close/>
              </a:path>
              <a:path w="4096384" h="836930">
                <a:moveTo>
                  <a:pt x="1285743" y="580390"/>
                </a:moveTo>
                <a:lnTo>
                  <a:pt x="1280762" y="577956"/>
                </a:lnTo>
                <a:lnTo>
                  <a:pt x="1280649" y="577705"/>
                </a:lnTo>
                <a:lnTo>
                  <a:pt x="1282353" y="575361"/>
                </a:lnTo>
                <a:lnTo>
                  <a:pt x="1283733" y="574040"/>
                </a:lnTo>
                <a:lnTo>
                  <a:pt x="1284905" y="574040"/>
                </a:lnTo>
                <a:lnTo>
                  <a:pt x="1285703" y="575249"/>
                </a:lnTo>
                <a:lnTo>
                  <a:pt x="1285743" y="580390"/>
                </a:lnTo>
                <a:close/>
              </a:path>
              <a:path w="4096384" h="836930">
                <a:moveTo>
                  <a:pt x="1381374" y="576580"/>
                </a:moveTo>
                <a:lnTo>
                  <a:pt x="1375088" y="576580"/>
                </a:lnTo>
                <a:lnTo>
                  <a:pt x="1374584" y="575310"/>
                </a:lnTo>
                <a:lnTo>
                  <a:pt x="1383299" y="574040"/>
                </a:lnTo>
                <a:lnTo>
                  <a:pt x="1381374" y="576580"/>
                </a:lnTo>
                <a:close/>
              </a:path>
              <a:path w="4096384" h="836930">
                <a:moveTo>
                  <a:pt x="1551095" y="584200"/>
                </a:moveTo>
                <a:lnTo>
                  <a:pt x="1548745" y="584200"/>
                </a:lnTo>
                <a:lnTo>
                  <a:pt x="1541818" y="579201"/>
                </a:lnTo>
                <a:lnTo>
                  <a:pt x="1545746" y="576298"/>
                </a:lnTo>
                <a:lnTo>
                  <a:pt x="1548581" y="574040"/>
                </a:lnTo>
                <a:lnTo>
                  <a:pt x="1549079" y="579120"/>
                </a:lnTo>
                <a:lnTo>
                  <a:pt x="1553767" y="579120"/>
                </a:lnTo>
                <a:lnTo>
                  <a:pt x="1552765" y="580390"/>
                </a:lnTo>
                <a:lnTo>
                  <a:pt x="1550421" y="580390"/>
                </a:lnTo>
                <a:lnTo>
                  <a:pt x="1549821" y="581529"/>
                </a:lnTo>
                <a:lnTo>
                  <a:pt x="1549919" y="581974"/>
                </a:lnTo>
                <a:lnTo>
                  <a:pt x="1551095" y="584200"/>
                </a:lnTo>
                <a:close/>
              </a:path>
              <a:path w="4096384" h="836930">
                <a:moveTo>
                  <a:pt x="1549079" y="579120"/>
                </a:moveTo>
                <a:lnTo>
                  <a:pt x="1548581" y="574040"/>
                </a:lnTo>
                <a:lnTo>
                  <a:pt x="1553433" y="574040"/>
                </a:lnTo>
                <a:lnTo>
                  <a:pt x="1552056" y="575361"/>
                </a:lnTo>
                <a:lnTo>
                  <a:pt x="1549079" y="579120"/>
                </a:lnTo>
                <a:close/>
              </a:path>
              <a:path w="4096384" h="836930">
                <a:moveTo>
                  <a:pt x="1593159" y="577850"/>
                </a:moveTo>
                <a:lnTo>
                  <a:pt x="1592321" y="577850"/>
                </a:lnTo>
                <a:lnTo>
                  <a:pt x="1590885" y="576762"/>
                </a:lnTo>
                <a:lnTo>
                  <a:pt x="1590759" y="575222"/>
                </a:lnTo>
                <a:lnTo>
                  <a:pt x="1592321" y="574040"/>
                </a:lnTo>
                <a:lnTo>
                  <a:pt x="1594331" y="574040"/>
                </a:lnTo>
                <a:lnTo>
                  <a:pt x="1593159" y="577850"/>
                </a:lnTo>
                <a:close/>
              </a:path>
              <a:path w="4096384" h="836930">
                <a:moveTo>
                  <a:pt x="1677732" y="584200"/>
                </a:moveTo>
                <a:lnTo>
                  <a:pt x="1674145" y="584200"/>
                </a:lnTo>
                <a:lnTo>
                  <a:pt x="1673747" y="583259"/>
                </a:lnTo>
                <a:lnTo>
                  <a:pt x="1673638" y="582898"/>
                </a:lnTo>
                <a:lnTo>
                  <a:pt x="1679820" y="576580"/>
                </a:lnTo>
                <a:lnTo>
                  <a:pt x="1687704" y="574040"/>
                </a:lnTo>
                <a:lnTo>
                  <a:pt x="1687585" y="578293"/>
                </a:lnTo>
                <a:lnTo>
                  <a:pt x="1687360" y="579123"/>
                </a:lnTo>
                <a:lnTo>
                  <a:pt x="1683847" y="582930"/>
                </a:lnTo>
                <a:lnTo>
                  <a:pt x="1681837" y="582930"/>
                </a:lnTo>
                <a:lnTo>
                  <a:pt x="1677732" y="584200"/>
                </a:lnTo>
                <a:close/>
              </a:path>
              <a:path w="4096384" h="836930">
                <a:moveTo>
                  <a:pt x="1719552" y="585470"/>
                </a:moveTo>
                <a:lnTo>
                  <a:pt x="1719552" y="574040"/>
                </a:lnTo>
                <a:lnTo>
                  <a:pt x="1723239" y="579120"/>
                </a:lnTo>
                <a:lnTo>
                  <a:pt x="1724021" y="579120"/>
                </a:lnTo>
                <a:lnTo>
                  <a:pt x="1719552" y="585470"/>
                </a:lnTo>
                <a:close/>
              </a:path>
              <a:path w="4096384" h="836930">
                <a:moveTo>
                  <a:pt x="2000471" y="575324"/>
                </a:moveTo>
                <a:lnTo>
                  <a:pt x="1999991" y="574040"/>
                </a:lnTo>
                <a:lnTo>
                  <a:pt x="2000218" y="574167"/>
                </a:lnTo>
                <a:lnTo>
                  <a:pt x="2000475" y="575249"/>
                </a:lnTo>
                <a:close/>
              </a:path>
              <a:path w="4096384" h="836930">
                <a:moveTo>
                  <a:pt x="2000218" y="574167"/>
                </a:moveTo>
                <a:lnTo>
                  <a:pt x="1999991" y="574040"/>
                </a:lnTo>
                <a:lnTo>
                  <a:pt x="2000188" y="574040"/>
                </a:lnTo>
                <a:lnTo>
                  <a:pt x="2000218" y="574167"/>
                </a:lnTo>
                <a:close/>
              </a:path>
              <a:path w="4096384" h="836930">
                <a:moveTo>
                  <a:pt x="2167184" y="584651"/>
                </a:moveTo>
                <a:lnTo>
                  <a:pt x="2161580" y="574040"/>
                </a:lnTo>
                <a:lnTo>
                  <a:pt x="2170799" y="577850"/>
                </a:lnTo>
                <a:lnTo>
                  <a:pt x="2169123" y="577850"/>
                </a:lnTo>
                <a:lnTo>
                  <a:pt x="2167868" y="584200"/>
                </a:lnTo>
                <a:lnTo>
                  <a:pt x="2167447" y="584200"/>
                </a:lnTo>
                <a:lnTo>
                  <a:pt x="2167184" y="584651"/>
                </a:lnTo>
                <a:close/>
              </a:path>
              <a:path w="4096384" h="836930">
                <a:moveTo>
                  <a:pt x="2174956" y="586346"/>
                </a:moveTo>
                <a:lnTo>
                  <a:pt x="2167845" y="584313"/>
                </a:lnTo>
                <a:lnTo>
                  <a:pt x="2169123" y="577850"/>
                </a:lnTo>
                <a:lnTo>
                  <a:pt x="2170799" y="577850"/>
                </a:lnTo>
                <a:lnTo>
                  <a:pt x="2161580" y="574040"/>
                </a:lnTo>
                <a:lnTo>
                  <a:pt x="2195691" y="574040"/>
                </a:lnTo>
                <a:lnTo>
                  <a:pt x="2194267" y="575310"/>
                </a:lnTo>
                <a:lnTo>
                  <a:pt x="2250980" y="575310"/>
                </a:lnTo>
                <a:lnTo>
                  <a:pt x="2250421" y="576580"/>
                </a:lnTo>
                <a:lnTo>
                  <a:pt x="2178676" y="576580"/>
                </a:lnTo>
                <a:lnTo>
                  <a:pt x="2174956" y="586346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36464" y="580390"/>
                </a:lnTo>
                <a:lnTo>
                  <a:pt x="2635373" y="579201"/>
                </a:lnTo>
                <a:lnTo>
                  <a:pt x="2635369" y="578523"/>
                </a:lnTo>
                <a:lnTo>
                  <a:pt x="2635496" y="577814"/>
                </a:lnTo>
                <a:lnTo>
                  <a:pt x="2637945" y="575898"/>
                </a:lnTo>
                <a:lnTo>
                  <a:pt x="2640164" y="57404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84485" y="581660"/>
                </a:moveTo>
                <a:lnTo>
                  <a:pt x="2783136" y="580390"/>
                </a:lnTo>
                <a:lnTo>
                  <a:pt x="2782414" y="578166"/>
                </a:lnTo>
                <a:lnTo>
                  <a:pt x="2782311" y="574040"/>
                </a:lnTo>
                <a:lnTo>
                  <a:pt x="2789440" y="577814"/>
                </a:lnTo>
                <a:lnTo>
                  <a:pt x="2789351" y="577975"/>
                </a:lnTo>
                <a:lnTo>
                  <a:pt x="2786325" y="580390"/>
                </a:lnTo>
                <a:lnTo>
                  <a:pt x="2784485" y="58166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784485" y="581660"/>
                </a:lnTo>
                <a:lnTo>
                  <a:pt x="2786547" y="580213"/>
                </a:lnTo>
                <a:lnTo>
                  <a:pt x="2789351" y="577975"/>
                </a:lnTo>
                <a:lnTo>
                  <a:pt x="2789440" y="577814"/>
                </a:lnTo>
                <a:lnTo>
                  <a:pt x="2782311" y="574040"/>
                </a:lnTo>
                <a:lnTo>
                  <a:pt x="2789999" y="574040"/>
                </a:lnTo>
                <a:lnTo>
                  <a:pt x="2794864" y="577850"/>
                </a:lnTo>
                <a:lnTo>
                  <a:pt x="2836102" y="577850"/>
                </a:lnTo>
                <a:lnTo>
                  <a:pt x="2836685" y="579120"/>
                </a:lnTo>
                <a:lnTo>
                  <a:pt x="2798053" y="579120"/>
                </a:lnTo>
                <a:lnTo>
                  <a:pt x="2798053" y="580390"/>
                </a:lnTo>
                <a:lnTo>
                  <a:pt x="2823200" y="58039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3220610" y="575310"/>
                </a:moveTo>
                <a:lnTo>
                  <a:pt x="3219965" y="575310"/>
                </a:lnTo>
                <a:lnTo>
                  <a:pt x="3221490" y="574040"/>
                </a:lnTo>
                <a:lnTo>
                  <a:pt x="3220610" y="5753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48" y="595062"/>
                </a:lnTo>
                <a:lnTo>
                  <a:pt x="3218200" y="586840"/>
                </a:lnTo>
                <a:lnTo>
                  <a:pt x="3218075" y="578964"/>
                </a:lnTo>
                <a:lnTo>
                  <a:pt x="3221490" y="574040"/>
                </a:lnTo>
                <a:lnTo>
                  <a:pt x="3226853" y="574040"/>
                </a:lnTo>
                <a:lnTo>
                  <a:pt x="3228253" y="575225"/>
                </a:lnTo>
                <a:lnTo>
                  <a:pt x="3228257" y="575361"/>
                </a:lnTo>
                <a:lnTo>
                  <a:pt x="3223730" y="577814"/>
                </a:lnTo>
                <a:lnTo>
                  <a:pt x="3223843" y="578523"/>
                </a:lnTo>
                <a:lnTo>
                  <a:pt x="3224673" y="581660"/>
                </a:lnTo>
                <a:lnTo>
                  <a:pt x="3227432" y="582890"/>
                </a:lnTo>
                <a:lnTo>
                  <a:pt x="3227554" y="585824"/>
                </a:lnTo>
                <a:lnTo>
                  <a:pt x="3228300" y="593794"/>
                </a:lnTo>
                <a:lnTo>
                  <a:pt x="3228252" y="594373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3503769" y="585470"/>
                </a:moveTo>
                <a:lnTo>
                  <a:pt x="3499395" y="580390"/>
                </a:lnTo>
                <a:lnTo>
                  <a:pt x="3499055" y="580390"/>
                </a:lnTo>
                <a:lnTo>
                  <a:pt x="3503769" y="574040"/>
                </a:lnTo>
                <a:lnTo>
                  <a:pt x="3503769" y="585470"/>
                </a:lnTo>
                <a:close/>
              </a:path>
              <a:path w="4096384" h="836930">
                <a:moveTo>
                  <a:pt x="3516271" y="585470"/>
                </a:moveTo>
                <a:lnTo>
                  <a:pt x="3503769" y="585470"/>
                </a:lnTo>
                <a:lnTo>
                  <a:pt x="3503769" y="574040"/>
                </a:lnTo>
                <a:lnTo>
                  <a:pt x="3505262" y="574040"/>
                </a:lnTo>
                <a:lnTo>
                  <a:pt x="3506434" y="575310"/>
                </a:lnTo>
                <a:lnTo>
                  <a:pt x="3510625" y="575310"/>
                </a:lnTo>
                <a:lnTo>
                  <a:pt x="3510732" y="581710"/>
                </a:lnTo>
                <a:lnTo>
                  <a:pt x="3515884" y="584151"/>
                </a:lnTo>
                <a:lnTo>
                  <a:pt x="3516271" y="585470"/>
                </a:lnTo>
                <a:close/>
              </a:path>
              <a:path w="4096384" h="836930">
                <a:moveTo>
                  <a:pt x="3583372" y="581660"/>
                </a:moveTo>
                <a:lnTo>
                  <a:pt x="3581198" y="581660"/>
                </a:lnTo>
                <a:lnTo>
                  <a:pt x="3578867" y="580390"/>
                </a:lnTo>
                <a:lnTo>
                  <a:pt x="3578383" y="579201"/>
                </a:lnTo>
                <a:lnTo>
                  <a:pt x="3576359" y="577850"/>
                </a:lnTo>
                <a:lnTo>
                  <a:pt x="3572200" y="576580"/>
                </a:lnTo>
                <a:lnTo>
                  <a:pt x="3574187" y="575310"/>
                </a:lnTo>
                <a:lnTo>
                  <a:pt x="3577971" y="574040"/>
                </a:lnTo>
                <a:lnTo>
                  <a:pt x="3579201" y="575310"/>
                </a:lnTo>
                <a:lnTo>
                  <a:pt x="3584897" y="575310"/>
                </a:lnTo>
                <a:lnTo>
                  <a:pt x="3583372" y="581660"/>
                </a:lnTo>
                <a:close/>
              </a:path>
              <a:path w="4096384" h="836930">
                <a:moveTo>
                  <a:pt x="3579201" y="575310"/>
                </a:moveTo>
                <a:lnTo>
                  <a:pt x="3577971" y="574040"/>
                </a:lnTo>
                <a:lnTo>
                  <a:pt x="3581041" y="574040"/>
                </a:lnTo>
                <a:lnTo>
                  <a:pt x="3579201" y="575310"/>
                </a:lnTo>
                <a:close/>
              </a:path>
              <a:path w="4096384" h="836930">
                <a:moveTo>
                  <a:pt x="3738046" y="590319"/>
                </a:moveTo>
                <a:lnTo>
                  <a:pt x="3729303" y="581741"/>
                </a:lnTo>
                <a:lnTo>
                  <a:pt x="3729288" y="581529"/>
                </a:lnTo>
                <a:lnTo>
                  <a:pt x="3730525" y="579201"/>
                </a:lnTo>
                <a:lnTo>
                  <a:pt x="3732224" y="574040"/>
                </a:lnTo>
                <a:lnTo>
                  <a:pt x="3733821" y="576052"/>
                </a:lnTo>
                <a:lnTo>
                  <a:pt x="3733715" y="576580"/>
                </a:lnTo>
                <a:lnTo>
                  <a:pt x="3732558" y="580390"/>
                </a:lnTo>
                <a:lnTo>
                  <a:pt x="3737260" y="580390"/>
                </a:lnTo>
                <a:lnTo>
                  <a:pt x="3743303" y="588010"/>
                </a:lnTo>
                <a:lnTo>
                  <a:pt x="3742970" y="588010"/>
                </a:lnTo>
                <a:lnTo>
                  <a:pt x="3747835" y="589280"/>
                </a:lnTo>
                <a:lnTo>
                  <a:pt x="3740278" y="589280"/>
                </a:lnTo>
                <a:lnTo>
                  <a:pt x="3738046" y="590319"/>
                </a:lnTo>
                <a:close/>
              </a:path>
              <a:path w="4096384" h="836930">
                <a:moveTo>
                  <a:pt x="3733860" y="576101"/>
                </a:moveTo>
                <a:lnTo>
                  <a:pt x="3732224" y="574040"/>
                </a:lnTo>
                <a:lnTo>
                  <a:pt x="3734485" y="574040"/>
                </a:lnTo>
                <a:lnTo>
                  <a:pt x="3733860" y="576101"/>
                </a:lnTo>
                <a:close/>
              </a:path>
              <a:path w="4096384" h="836930">
                <a:moveTo>
                  <a:pt x="3929355" y="594360"/>
                </a:moveTo>
                <a:lnTo>
                  <a:pt x="3923172" y="594360"/>
                </a:lnTo>
                <a:lnTo>
                  <a:pt x="3917766" y="590517"/>
                </a:lnTo>
                <a:lnTo>
                  <a:pt x="3912664" y="585461"/>
                </a:lnTo>
                <a:lnTo>
                  <a:pt x="3907321" y="581710"/>
                </a:lnTo>
                <a:lnTo>
                  <a:pt x="3907557" y="581660"/>
                </a:lnTo>
                <a:lnTo>
                  <a:pt x="3907468" y="580213"/>
                </a:lnTo>
                <a:lnTo>
                  <a:pt x="3906917" y="579123"/>
                </a:lnTo>
                <a:lnTo>
                  <a:pt x="3906682" y="578673"/>
                </a:lnTo>
                <a:lnTo>
                  <a:pt x="3911263" y="574040"/>
                </a:lnTo>
                <a:lnTo>
                  <a:pt x="3912946" y="575310"/>
                </a:lnTo>
                <a:lnTo>
                  <a:pt x="3921484" y="575310"/>
                </a:lnTo>
                <a:lnTo>
                  <a:pt x="3917627" y="576580"/>
                </a:lnTo>
                <a:lnTo>
                  <a:pt x="3915454" y="576580"/>
                </a:lnTo>
                <a:lnTo>
                  <a:pt x="3914560" y="577705"/>
                </a:lnTo>
                <a:lnTo>
                  <a:pt x="3914602" y="580390"/>
                </a:lnTo>
                <a:lnTo>
                  <a:pt x="3916619" y="582930"/>
                </a:lnTo>
                <a:lnTo>
                  <a:pt x="3925164" y="582930"/>
                </a:lnTo>
                <a:lnTo>
                  <a:pt x="3918459" y="586740"/>
                </a:lnTo>
                <a:lnTo>
                  <a:pt x="3921641" y="589280"/>
                </a:lnTo>
                <a:lnTo>
                  <a:pt x="3937068" y="589280"/>
                </a:lnTo>
                <a:lnTo>
                  <a:pt x="3938520" y="590550"/>
                </a:lnTo>
                <a:lnTo>
                  <a:pt x="3930160" y="590550"/>
                </a:lnTo>
                <a:lnTo>
                  <a:pt x="3927059" y="591820"/>
                </a:lnTo>
                <a:lnTo>
                  <a:pt x="3929355" y="594360"/>
                </a:lnTo>
                <a:close/>
              </a:path>
              <a:path w="4096384" h="836930">
                <a:moveTo>
                  <a:pt x="3912946" y="575310"/>
                </a:moveTo>
                <a:lnTo>
                  <a:pt x="3911263" y="574040"/>
                </a:lnTo>
                <a:lnTo>
                  <a:pt x="3912803" y="574040"/>
                </a:lnTo>
                <a:lnTo>
                  <a:pt x="3912946" y="575310"/>
                </a:lnTo>
                <a:close/>
              </a:path>
              <a:path w="4096384" h="836930">
                <a:moveTo>
                  <a:pt x="4051571" y="582930"/>
                </a:moveTo>
                <a:lnTo>
                  <a:pt x="4046188" y="582930"/>
                </a:lnTo>
                <a:lnTo>
                  <a:pt x="4049554" y="574040"/>
                </a:lnTo>
                <a:lnTo>
                  <a:pt x="4053530" y="577814"/>
                </a:lnTo>
                <a:lnTo>
                  <a:pt x="4055415" y="580373"/>
                </a:lnTo>
                <a:lnTo>
                  <a:pt x="4055293" y="580642"/>
                </a:lnTo>
                <a:lnTo>
                  <a:pt x="4054753" y="581660"/>
                </a:lnTo>
                <a:lnTo>
                  <a:pt x="4051571" y="58293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74017" y="656590"/>
                </a:lnTo>
                <a:lnTo>
                  <a:pt x="4080381" y="650240"/>
                </a:lnTo>
                <a:lnTo>
                  <a:pt x="4081024" y="645483"/>
                </a:lnTo>
                <a:lnTo>
                  <a:pt x="4081119" y="643760"/>
                </a:lnTo>
                <a:lnTo>
                  <a:pt x="4076541" y="638810"/>
                </a:lnTo>
                <a:lnTo>
                  <a:pt x="4082739" y="633730"/>
                </a:lnTo>
                <a:lnTo>
                  <a:pt x="4081573" y="633730"/>
                </a:lnTo>
                <a:lnTo>
                  <a:pt x="4078057" y="627380"/>
                </a:lnTo>
                <a:lnTo>
                  <a:pt x="4069329" y="627380"/>
                </a:lnTo>
                <a:lnTo>
                  <a:pt x="4072459" y="626183"/>
                </a:lnTo>
                <a:lnTo>
                  <a:pt x="4072541" y="625886"/>
                </a:lnTo>
                <a:lnTo>
                  <a:pt x="4070176" y="621091"/>
                </a:lnTo>
                <a:lnTo>
                  <a:pt x="4065312" y="614639"/>
                </a:lnTo>
                <a:lnTo>
                  <a:pt x="4061799" y="610870"/>
                </a:lnTo>
                <a:lnTo>
                  <a:pt x="4059107" y="607060"/>
                </a:lnTo>
                <a:lnTo>
                  <a:pt x="4050379" y="605790"/>
                </a:lnTo>
                <a:lnTo>
                  <a:pt x="4048728" y="601214"/>
                </a:lnTo>
                <a:lnTo>
                  <a:pt x="4048618" y="599659"/>
                </a:lnTo>
                <a:lnTo>
                  <a:pt x="4048744" y="597828"/>
                </a:lnTo>
                <a:lnTo>
                  <a:pt x="4048870" y="596780"/>
                </a:lnTo>
                <a:lnTo>
                  <a:pt x="4050719" y="593216"/>
                </a:lnTo>
                <a:lnTo>
                  <a:pt x="4050803" y="592961"/>
                </a:lnTo>
                <a:lnTo>
                  <a:pt x="4051127" y="590782"/>
                </a:lnTo>
                <a:lnTo>
                  <a:pt x="4051251" y="589154"/>
                </a:lnTo>
                <a:lnTo>
                  <a:pt x="4047411" y="584239"/>
                </a:lnTo>
                <a:lnTo>
                  <a:pt x="4047228" y="584151"/>
                </a:lnTo>
                <a:lnTo>
                  <a:pt x="4043439" y="582930"/>
                </a:lnTo>
                <a:lnTo>
                  <a:pt x="4051571" y="582930"/>
                </a:lnTo>
                <a:lnTo>
                  <a:pt x="4054753" y="581660"/>
                </a:lnTo>
                <a:lnTo>
                  <a:pt x="4055293" y="580642"/>
                </a:lnTo>
                <a:lnTo>
                  <a:pt x="4055415" y="580373"/>
                </a:lnTo>
                <a:lnTo>
                  <a:pt x="4053530" y="577814"/>
                </a:lnTo>
                <a:lnTo>
                  <a:pt x="4049554" y="574040"/>
                </a:lnTo>
                <a:lnTo>
                  <a:pt x="4057759" y="574040"/>
                </a:lnTo>
                <a:lnTo>
                  <a:pt x="4057683" y="575249"/>
                </a:lnTo>
                <a:lnTo>
                  <a:pt x="4070423" y="575310"/>
                </a:lnTo>
                <a:lnTo>
                  <a:pt x="4072611" y="577850"/>
                </a:lnTo>
                <a:lnTo>
                  <a:pt x="4065655" y="577850"/>
                </a:lnTo>
                <a:lnTo>
                  <a:pt x="4064156" y="580213"/>
                </a:lnTo>
                <a:lnTo>
                  <a:pt x="4064201" y="580642"/>
                </a:lnTo>
                <a:lnTo>
                  <a:pt x="4064829" y="581660"/>
                </a:lnTo>
                <a:lnTo>
                  <a:pt x="4059932" y="581660"/>
                </a:lnTo>
                <a:lnTo>
                  <a:pt x="4056111" y="585461"/>
                </a:lnTo>
                <a:lnTo>
                  <a:pt x="4056232" y="586524"/>
                </a:lnTo>
                <a:lnTo>
                  <a:pt x="4056338" y="586840"/>
                </a:lnTo>
                <a:lnTo>
                  <a:pt x="4057267" y="588010"/>
                </a:lnTo>
                <a:lnTo>
                  <a:pt x="4068751" y="588010"/>
                </a:lnTo>
                <a:lnTo>
                  <a:pt x="4066485" y="589771"/>
                </a:lnTo>
                <a:lnTo>
                  <a:pt x="4063697" y="591820"/>
                </a:lnTo>
                <a:lnTo>
                  <a:pt x="4068197" y="593090"/>
                </a:lnTo>
                <a:lnTo>
                  <a:pt x="4072962" y="593090"/>
                </a:lnTo>
                <a:lnTo>
                  <a:pt x="4071893" y="594303"/>
                </a:lnTo>
                <a:lnTo>
                  <a:pt x="4079399" y="595630"/>
                </a:lnTo>
                <a:lnTo>
                  <a:pt x="4087263" y="595630"/>
                </a:lnTo>
                <a:lnTo>
                  <a:pt x="4086766" y="596900"/>
                </a:lnTo>
                <a:lnTo>
                  <a:pt x="4064464" y="596900"/>
                </a:lnTo>
                <a:lnTo>
                  <a:pt x="4059598" y="598170"/>
                </a:lnTo>
                <a:lnTo>
                  <a:pt x="4056593" y="598170"/>
                </a:lnTo>
                <a:lnTo>
                  <a:pt x="4055962" y="599357"/>
                </a:lnTo>
                <a:lnTo>
                  <a:pt x="4056035" y="599659"/>
                </a:lnTo>
                <a:lnTo>
                  <a:pt x="4057267" y="601980"/>
                </a:lnTo>
                <a:lnTo>
                  <a:pt x="4060790" y="605790"/>
                </a:lnTo>
                <a:lnTo>
                  <a:pt x="4075359" y="605790"/>
                </a:lnTo>
                <a:lnTo>
                  <a:pt x="4075474" y="607193"/>
                </a:lnTo>
                <a:lnTo>
                  <a:pt x="4075429" y="608738"/>
                </a:lnTo>
                <a:lnTo>
                  <a:pt x="4074858" y="609600"/>
                </a:lnTo>
                <a:lnTo>
                  <a:pt x="4068995" y="609600"/>
                </a:lnTo>
                <a:lnTo>
                  <a:pt x="4070185" y="616033"/>
                </a:lnTo>
                <a:lnTo>
                  <a:pt x="4071686" y="621030"/>
                </a:lnTo>
                <a:lnTo>
                  <a:pt x="4072694" y="621030"/>
                </a:lnTo>
                <a:lnTo>
                  <a:pt x="4080565" y="622300"/>
                </a:lnTo>
                <a:lnTo>
                  <a:pt x="4095854" y="622300"/>
                </a:lnTo>
                <a:lnTo>
                  <a:pt x="4095854" y="623570"/>
                </a:lnTo>
                <a:lnTo>
                  <a:pt x="4078882" y="623570"/>
                </a:lnTo>
                <a:lnTo>
                  <a:pt x="4085253" y="629920"/>
                </a:lnTo>
                <a:lnTo>
                  <a:pt x="4090109" y="629920"/>
                </a:lnTo>
                <a:lnTo>
                  <a:pt x="4089108" y="632466"/>
                </a:lnTo>
                <a:lnTo>
                  <a:pt x="4088329" y="634845"/>
                </a:lnTo>
                <a:lnTo>
                  <a:pt x="4088210" y="635048"/>
                </a:lnTo>
                <a:lnTo>
                  <a:pt x="4081056" y="640080"/>
                </a:lnTo>
                <a:lnTo>
                  <a:pt x="4087761" y="645160"/>
                </a:lnTo>
                <a:lnTo>
                  <a:pt x="4088737" y="645160"/>
                </a:lnTo>
                <a:lnTo>
                  <a:pt x="4081991" y="651437"/>
                </a:lnTo>
                <a:lnTo>
                  <a:pt x="4082106" y="652506"/>
                </a:lnTo>
                <a:lnTo>
                  <a:pt x="4082405" y="654050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719321" y="608330"/>
                </a:moveTo>
                <a:lnTo>
                  <a:pt x="708941" y="608330"/>
                </a:lnTo>
                <a:lnTo>
                  <a:pt x="706092" y="600710"/>
                </a:lnTo>
                <a:lnTo>
                  <a:pt x="704914" y="598170"/>
                </a:lnTo>
                <a:lnTo>
                  <a:pt x="700559" y="594360"/>
                </a:lnTo>
                <a:lnTo>
                  <a:pt x="706760" y="594360"/>
                </a:lnTo>
                <a:lnTo>
                  <a:pt x="707932" y="586740"/>
                </a:lnTo>
                <a:lnTo>
                  <a:pt x="713131" y="586740"/>
                </a:lnTo>
                <a:lnTo>
                  <a:pt x="716484" y="585470"/>
                </a:lnTo>
                <a:lnTo>
                  <a:pt x="708266" y="579120"/>
                </a:lnTo>
                <a:lnTo>
                  <a:pt x="690665" y="579120"/>
                </a:lnTo>
                <a:lnTo>
                  <a:pt x="690738" y="578964"/>
                </a:lnTo>
                <a:lnTo>
                  <a:pt x="698084" y="574121"/>
                </a:lnTo>
                <a:lnTo>
                  <a:pt x="704099" y="575675"/>
                </a:lnTo>
                <a:lnTo>
                  <a:pt x="702910" y="576580"/>
                </a:lnTo>
                <a:lnTo>
                  <a:pt x="703074" y="576580"/>
                </a:lnTo>
                <a:lnTo>
                  <a:pt x="704750" y="577850"/>
                </a:lnTo>
                <a:lnTo>
                  <a:pt x="715646" y="577850"/>
                </a:lnTo>
                <a:lnTo>
                  <a:pt x="722685" y="582930"/>
                </a:lnTo>
                <a:lnTo>
                  <a:pt x="723616" y="582930"/>
                </a:lnTo>
                <a:lnTo>
                  <a:pt x="724361" y="588010"/>
                </a:lnTo>
                <a:lnTo>
                  <a:pt x="717322" y="588010"/>
                </a:lnTo>
                <a:lnTo>
                  <a:pt x="713629" y="591820"/>
                </a:lnTo>
                <a:lnTo>
                  <a:pt x="720845" y="593090"/>
                </a:lnTo>
                <a:lnTo>
                  <a:pt x="712627" y="593090"/>
                </a:lnTo>
                <a:lnTo>
                  <a:pt x="710338" y="595563"/>
                </a:lnTo>
                <a:lnTo>
                  <a:pt x="710276" y="598170"/>
                </a:lnTo>
                <a:lnTo>
                  <a:pt x="711285" y="599440"/>
                </a:lnTo>
                <a:lnTo>
                  <a:pt x="722519" y="599440"/>
                </a:lnTo>
                <a:lnTo>
                  <a:pt x="721179" y="601980"/>
                </a:lnTo>
                <a:lnTo>
                  <a:pt x="730213" y="601980"/>
                </a:lnTo>
                <a:lnTo>
                  <a:pt x="729134" y="603250"/>
                </a:lnTo>
                <a:lnTo>
                  <a:pt x="715900" y="603250"/>
                </a:lnTo>
                <a:lnTo>
                  <a:pt x="717908" y="606943"/>
                </a:lnTo>
                <a:lnTo>
                  <a:pt x="718019" y="607104"/>
                </a:lnTo>
                <a:lnTo>
                  <a:pt x="719321" y="608330"/>
                </a:lnTo>
                <a:close/>
              </a:path>
              <a:path w="4096384" h="836930">
                <a:moveTo>
                  <a:pt x="2003174" y="581660"/>
                </a:moveTo>
                <a:lnTo>
                  <a:pt x="2002840" y="581660"/>
                </a:lnTo>
                <a:lnTo>
                  <a:pt x="2000531" y="575483"/>
                </a:lnTo>
                <a:lnTo>
                  <a:pt x="2000218" y="574167"/>
                </a:lnTo>
                <a:lnTo>
                  <a:pt x="2004516" y="576580"/>
                </a:lnTo>
                <a:lnTo>
                  <a:pt x="2009204" y="580390"/>
                </a:lnTo>
                <a:lnTo>
                  <a:pt x="2003507" y="580390"/>
                </a:lnTo>
                <a:lnTo>
                  <a:pt x="2003174" y="581660"/>
                </a:lnTo>
                <a:close/>
              </a:path>
              <a:path w="4096384" h="836930">
                <a:moveTo>
                  <a:pt x="3673071" y="575310"/>
                </a:moveTo>
                <a:lnTo>
                  <a:pt x="3671205" y="575310"/>
                </a:lnTo>
                <a:lnTo>
                  <a:pt x="3672651" y="574721"/>
                </a:lnTo>
                <a:lnTo>
                  <a:pt x="3673071" y="57531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70003" y="580390"/>
                </a:lnTo>
                <a:lnTo>
                  <a:pt x="371585" y="579201"/>
                </a:lnTo>
                <a:lnTo>
                  <a:pt x="371625" y="579004"/>
                </a:lnTo>
                <a:lnTo>
                  <a:pt x="370210" y="576580"/>
                </a:lnTo>
                <a:lnTo>
                  <a:pt x="367407" y="575310"/>
                </a:lnTo>
                <a:lnTo>
                  <a:pt x="377206" y="575310"/>
                </a:lnTo>
                <a:lnTo>
                  <a:pt x="377264" y="574872"/>
                </a:lnTo>
                <a:lnTo>
                  <a:pt x="377695" y="575249"/>
                </a:lnTo>
                <a:lnTo>
                  <a:pt x="377376" y="575310"/>
                </a:lnTo>
                <a:lnTo>
                  <a:pt x="378384" y="577850"/>
                </a:lnTo>
                <a:lnTo>
                  <a:pt x="380395" y="579120"/>
                </a:lnTo>
                <a:lnTo>
                  <a:pt x="392796" y="579120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379216" y="576580"/>
                </a:moveTo>
                <a:lnTo>
                  <a:pt x="377695" y="575249"/>
                </a:lnTo>
                <a:lnTo>
                  <a:pt x="378667" y="575065"/>
                </a:lnTo>
                <a:lnTo>
                  <a:pt x="379216" y="576580"/>
                </a:lnTo>
                <a:close/>
              </a:path>
              <a:path w="4096384" h="836930">
                <a:moveTo>
                  <a:pt x="105884" y="575310"/>
                </a:moveTo>
                <a:lnTo>
                  <a:pt x="105867" y="575128"/>
                </a:lnTo>
                <a:lnTo>
                  <a:pt x="106043" y="575179"/>
                </a:lnTo>
                <a:lnTo>
                  <a:pt x="105884" y="575310"/>
                </a:lnTo>
                <a:close/>
              </a:path>
              <a:path w="4096384" h="836930">
                <a:moveTo>
                  <a:pt x="106490" y="575310"/>
                </a:moveTo>
                <a:lnTo>
                  <a:pt x="105884" y="575310"/>
                </a:lnTo>
                <a:lnTo>
                  <a:pt x="106043" y="575179"/>
                </a:lnTo>
                <a:lnTo>
                  <a:pt x="106490" y="575310"/>
                </a:lnTo>
                <a:close/>
              </a:path>
              <a:path w="4096384" h="836930">
                <a:moveTo>
                  <a:pt x="383407" y="579120"/>
                </a:moveTo>
                <a:lnTo>
                  <a:pt x="380395" y="579120"/>
                </a:lnTo>
                <a:lnTo>
                  <a:pt x="378384" y="577850"/>
                </a:lnTo>
                <a:lnTo>
                  <a:pt x="377376" y="575310"/>
                </a:lnTo>
                <a:lnTo>
                  <a:pt x="377695" y="575249"/>
                </a:lnTo>
                <a:lnTo>
                  <a:pt x="379216" y="576580"/>
                </a:lnTo>
                <a:lnTo>
                  <a:pt x="385170" y="576580"/>
                </a:lnTo>
                <a:lnTo>
                  <a:pt x="383917" y="577814"/>
                </a:lnTo>
                <a:lnTo>
                  <a:pt x="383407" y="579120"/>
                </a:lnTo>
                <a:close/>
              </a:path>
              <a:path w="4096384" h="836930">
                <a:moveTo>
                  <a:pt x="60462" y="575347"/>
                </a:moveTo>
                <a:lnTo>
                  <a:pt x="60727" y="575310"/>
                </a:lnTo>
                <a:lnTo>
                  <a:pt x="60462" y="575347"/>
                </a:lnTo>
                <a:close/>
              </a:path>
              <a:path w="4096384" h="836930">
                <a:moveTo>
                  <a:pt x="62744" y="576580"/>
                </a:moveTo>
                <a:lnTo>
                  <a:pt x="60489" y="575361"/>
                </a:lnTo>
                <a:lnTo>
                  <a:pt x="60727" y="575310"/>
                </a:lnTo>
                <a:lnTo>
                  <a:pt x="62744" y="576580"/>
                </a:lnTo>
                <a:close/>
              </a:path>
              <a:path w="4096384" h="836930">
                <a:moveTo>
                  <a:pt x="70453" y="576580"/>
                </a:moveTo>
                <a:lnTo>
                  <a:pt x="62744" y="576580"/>
                </a:lnTo>
                <a:lnTo>
                  <a:pt x="60727" y="575310"/>
                </a:lnTo>
                <a:lnTo>
                  <a:pt x="73470" y="575310"/>
                </a:lnTo>
                <a:lnTo>
                  <a:pt x="70453" y="576580"/>
                </a:lnTo>
                <a:close/>
              </a:path>
              <a:path w="4096384" h="836930">
                <a:moveTo>
                  <a:pt x="79841" y="585470"/>
                </a:moveTo>
                <a:lnTo>
                  <a:pt x="76822" y="582930"/>
                </a:lnTo>
                <a:lnTo>
                  <a:pt x="64432" y="579123"/>
                </a:lnTo>
                <a:lnTo>
                  <a:pt x="73470" y="575310"/>
                </a:lnTo>
                <a:lnTo>
                  <a:pt x="78328" y="576580"/>
                </a:lnTo>
                <a:lnTo>
                  <a:pt x="79841" y="585470"/>
                </a:lnTo>
                <a:close/>
              </a:path>
              <a:path w="4096384" h="836930">
                <a:moveTo>
                  <a:pt x="103223" y="585470"/>
                </a:moveTo>
                <a:lnTo>
                  <a:pt x="79841" y="585470"/>
                </a:lnTo>
                <a:lnTo>
                  <a:pt x="78328" y="576580"/>
                </a:lnTo>
                <a:lnTo>
                  <a:pt x="73470" y="575310"/>
                </a:lnTo>
                <a:lnTo>
                  <a:pt x="82691" y="575310"/>
                </a:lnTo>
                <a:lnTo>
                  <a:pt x="87217" y="579123"/>
                </a:lnTo>
                <a:lnTo>
                  <a:pt x="91908" y="584200"/>
                </a:lnTo>
                <a:lnTo>
                  <a:pt x="104775" y="584200"/>
                </a:lnTo>
                <a:lnTo>
                  <a:pt x="103223" y="585470"/>
                </a:lnTo>
                <a:close/>
              </a:path>
              <a:path w="4096384" h="836930">
                <a:moveTo>
                  <a:pt x="178661" y="585470"/>
                </a:moveTo>
                <a:lnTo>
                  <a:pt x="172695" y="585470"/>
                </a:lnTo>
                <a:lnTo>
                  <a:pt x="175597" y="584200"/>
                </a:lnTo>
                <a:lnTo>
                  <a:pt x="175714" y="583739"/>
                </a:lnTo>
                <a:lnTo>
                  <a:pt x="175836" y="582890"/>
                </a:lnTo>
                <a:lnTo>
                  <a:pt x="171060" y="580642"/>
                </a:lnTo>
                <a:lnTo>
                  <a:pt x="173207" y="576580"/>
                </a:lnTo>
                <a:lnTo>
                  <a:pt x="176730" y="575310"/>
                </a:lnTo>
                <a:lnTo>
                  <a:pt x="176910" y="576580"/>
                </a:lnTo>
                <a:lnTo>
                  <a:pt x="188623" y="576580"/>
                </a:lnTo>
                <a:lnTo>
                  <a:pt x="190248" y="577814"/>
                </a:lnTo>
                <a:lnTo>
                  <a:pt x="190144" y="578068"/>
                </a:lnTo>
                <a:lnTo>
                  <a:pt x="188545" y="580390"/>
                </a:lnTo>
                <a:lnTo>
                  <a:pt x="185575" y="582898"/>
                </a:lnTo>
                <a:lnTo>
                  <a:pt x="185462" y="583382"/>
                </a:lnTo>
                <a:lnTo>
                  <a:pt x="185325" y="584200"/>
                </a:lnTo>
                <a:lnTo>
                  <a:pt x="178569" y="584200"/>
                </a:lnTo>
                <a:lnTo>
                  <a:pt x="178661" y="585470"/>
                </a:lnTo>
                <a:close/>
              </a:path>
              <a:path w="4096384" h="836930">
                <a:moveTo>
                  <a:pt x="187146" y="576580"/>
                </a:moveTo>
                <a:lnTo>
                  <a:pt x="176910" y="576580"/>
                </a:lnTo>
                <a:lnTo>
                  <a:pt x="176730" y="575310"/>
                </a:lnTo>
                <a:lnTo>
                  <a:pt x="186951" y="575310"/>
                </a:lnTo>
                <a:lnTo>
                  <a:pt x="187146" y="576580"/>
                </a:lnTo>
                <a:close/>
              </a:path>
              <a:path w="4096384" h="836930">
                <a:moveTo>
                  <a:pt x="188623" y="576580"/>
                </a:moveTo>
                <a:lnTo>
                  <a:pt x="187146" y="576580"/>
                </a:lnTo>
                <a:lnTo>
                  <a:pt x="186951" y="575310"/>
                </a:lnTo>
                <a:lnTo>
                  <a:pt x="188623" y="576580"/>
                </a:lnTo>
                <a:close/>
              </a:path>
              <a:path w="4096384" h="836930">
                <a:moveTo>
                  <a:pt x="234220" y="580390"/>
                </a:moveTo>
                <a:lnTo>
                  <a:pt x="234284" y="576101"/>
                </a:lnTo>
                <a:lnTo>
                  <a:pt x="234390" y="575310"/>
                </a:lnTo>
                <a:lnTo>
                  <a:pt x="238915" y="575310"/>
                </a:lnTo>
                <a:lnTo>
                  <a:pt x="234220" y="580390"/>
                </a:lnTo>
                <a:close/>
              </a:path>
              <a:path w="4096384" h="836930">
                <a:moveTo>
                  <a:pt x="252161" y="585470"/>
                </a:moveTo>
                <a:lnTo>
                  <a:pt x="241770" y="585470"/>
                </a:lnTo>
                <a:lnTo>
                  <a:pt x="247504" y="581741"/>
                </a:lnTo>
                <a:lnTo>
                  <a:pt x="242608" y="580390"/>
                </a:lnTo>
                <a:lnTo>
                  <a:pt x="234220" y="580390"/>
                </a:lnTo>
                <a:lnTo>
                  <a:pt x="238915" y="575310"/>
                </a:lnTo>
                <a:lnTo>
                  <a:pt x="246124" y="575310"/>
                </a:lnTo>
                <a:lnTo>
                  <a:pt x="245790" y="576580"/>
                </a:lnTo>
                <a:lnTo>
                  <a:pt x="243283" y="579123"/>
                </a:lnTo>
                <a:lnTo>
                  <a:pt x="246124" y="580390"/>
                </a:lnTo>
                <a:lnTo>
                  <a:pt x="253163" y="581660"/>
                </a:lnTo>
                <a:lnTo>
                  <a:pt x="254001" y="581660"/>
                </a:lnTo>
                <a:lnTo>
                  <a:pt x="252999" y="582930"/>
                </a:lnTo>
                <a:lnTo>
                  <a:pt x="252279" y="584020"/>
                </a:lnTo>
                <a:lnTo>
                  <a:pt x="252161" y="585470"/>
                </a:lnTo>
                <a:close/>
              </a:path>
              <a:path w="4096384" h="836930">
                <a:moveTo>
                  <a:pt x="370003" y="580390"/>
                </a:moveTo>
                <a:lnTo>
                  <a:pt x="365138" y="580390"/>
                </a:lnTo>
                <a:lnTo>
                  <a:pt x="367407" y="575310"/>
                </a:lnTo>
                <a:lnTo>
                  <a:pt x="370210" y="576580"/>
                </a:lnTo>
                <a:lnTo>
                  <a:pt x="371625" y="579004"/>
                </a:lnTo>
                <a:lnTo>
                  <a:pt x="371585" y="579201"/>
                </a:lnTo>
                <a:lnTo>
                  <a:pt x="370003" y="580390"/>
                </a:lnTo>
                <a:close/>
              </a:path>
              <a:path w="4096384" h="836930">
                <a:moveTo>
                  <a:pt x="405561" y="582050"/>
                </a:moveTo>
                <a:lnTo>
                  <a:pt x="404664" y="581710"/>
                </a:lnTo>
                <a:lnTo>
                  <a:pt x="411569" y="575310"/>
                </a:lnTo>
                <a:lnTo>
                  <a:pt x="412073" y="576580"/>
                </a:lnTo>
                <a:lnTo>
                  <a:pt x="413808" y="577814"/>
                </a:lnTo>
                <a:lnTo>
                  <a:pt x="415512" y="580390"/>
                </a:lnTo>
                <a:lnTo>
                  <a:pt x="406874" y="580390"/>
                </a:lnTo>
                <a:lnTo>
                  <a:pt x="405561" y="582050"/>
                </a:lnTo>
                <a:close/>
              </a:path>
              <a:path w="4096384" h="836930">
                <a:moveTo>
                  <a:pt x="426154" y="585470"/>
                </a:moveTo>
                <a:lnTo>
                  <a:pt x="418551" y="585461"/>
                </a:lnTo>
                <a:lnTo>
                  <a:pt x="417104" y="582835"/>
                </a:lnTo>
                <a:lnTo>
                  <a:pt x="413928" y="577956"/>
                </a:lnTo>
                <a:lnTo>
                  <a:pt x="413808" y="577814"/>
                </a:lnTo>
                <a:lnTo>
                  <a:pt x="412073" y="576580"/>
                </a:lnTo>
                <a:lnTo>
                  <a:pt x="411569" y="575310"/>
                </a:lnTo>
                <a:lnTo>
                  <a:pt x="422131" y="575310"/>
                </a:lnTo>
                <a:lnTo>
                  <a:pt x="419616" y="579120"/>
                </a:lnTo>
                <a:lnTo>
                  <a:pt x="435820" y="579120"/>
                </a:lnTo>
                <a:lnTo>
                  <a:pt x="438614" y="581660"/>
                </a:lnTo>
                <a:lnTo>
                  <a:pt x="429006" y="581660"/>
                </a:lnTo>
                <a:lnTo>
                  <a:pt x="425105" y="582890"/>
                </a:lnTo>
                <a:lnTo>
                  <a:pt x="425188" y="583382"/>
                </a:lnTo>
                <a:lnTo>
                  <a:pt x="426154" y="585470"/>
                </a:lnTo>
                <a:close/>
              </a:path>
              <a:path w="4096384" h="836930">
                <a:moveTo>
                  <a:pt x="461498" y="584020"/>
                </a:moveTo>
                <a:lnTo>
                  <a:pt x="456707" y="578112"/>
                </a:lnTo>
                <a:lnTo>
                  <a:pt x="456602" y="577814"/>
                </a:lnTo>
                <a:lnTo>
                  <a:pt x="464207" y="575310"/>
                </a:lnTo>
                <a:lnTo>
                  <a:pt x="464795" y="576580"/>
                </a:lnTo>
                <a:lnTo>
                  <a:pt x="470555" y="577850"/>
                </a:lnTo>
                <a:lnTo>
                  <a:pt x="478619" y="577850"/>
                </a:lnTo>
                <a:lnTo>
                  <a:pt x="474485" y="582930"/>
                </a:lnTo>
                <a:lnTo>
                  <a:pt x="463369" y="582930"/>
                </a:lnTo>
                <a:lnTo>
                  <a:pt x="461498" y="584020"/>
                </a:lnTo>
                <a:close/>
              </a:path>
              <a:path w="4096384" h="836930">
                <a:moveTo>
                  <a:pt x="476534" y="577850"/>
                </a:moveTo>
                <a:lnTo>
                  <a:pt x="470555" y="577850"/>
                </a:lnTo>
                <a:lnTo>
                  <a:pt x="464795" y="576580"/>
                </a:lnTo>
                <a:lnTo>
                  <a:pt x="464207" y="575310"/>
                </a:lnTo>
                <a:lnTo>
                  <a:pt x="483298" y="575310"/>
                </a:lnTo>
                <a:lnTo>
                  <a:pt x="484354" y="576580"/>
                </a:lnTo>
                <a:lnTo>
                  <a:pt x="477781" y="576580"/>
                </a:lnTo>
                <a:lnTo>
                  <a:pt x="476534" y="577850"/>
                </a:lnTo>
                <a:close/>
              </a:path>
              <a:path w="4096384" h="836930">
                <a:moveTo>
                  <a:pt x="523625" y="600243"/>
                </a:moveTo>
                <a:lnTo>
                  <a:pt x="513186" y="596385"/>
                </a:lnTo>
                <a:lnTo>
                  <a:pt x="512648" y="594360"/>
                </a:lnTo>
                <a:lnTo>
                  <a:pt x="518181" y="589280"/>
                </a:lnTo>
                <a:lnTo>
                  <a:pt x="521338" y="582980"/>
                </a:lnTo>
                <a:lnTo>
                  <a:pt x="526065" y="576580"/>
                </a:lnTo>
                <a:lnTo>
                  <a:pt x="529418" y="575310"/>
                </a:lnTo>
                <a:lnTo>
                  <a:pt x="533269" y="577556"/>
                </a:lnTo>
                <a:lnTo>
                  <a:pt x="532934" y="577850"/>
                </a:lnTo>
                <a:lnTo>
                  <a:pt x="535312" y="577850"/>
                </a:lnTo>
                <a:lnTo>
                  <a:pt x="537929" y="581660"/>
                </a:lnTo>
                <a:lnTo>
                  <a:pt x="530419" y="581660"/>
                </a:lnTo>
                <a:lnTo>
                  <a:pt x="525031" y="588010"/>
                </a:lnTo>
                <a:lnTo>
                  <a:pt x="523544" y="588010"/>
                </a:lnTo>
                <a:lnTo>
                  <a:pt x="522876" y="590550"/>
                </a:lnTo>
                <a:lnTo>
                  <a:pt x="523781" y="590550"/>
                </a:lnTo>
                <a:lnTo>
                  <a:pt x="524024" y="599785"/>
                </a:lnTo>
                <a:lnTo>
                  <a:pt x="523932" y="599999"/>
                </a:lnTo>
                <a:lnTo>
                  <a:pt x="523625" y="600243"/>
                </a:lnTo>
                <a:close/>
              </a:path>
              <a:path w="4096384" h="836930">
                <a:moveTo>
                  <a:pt x="533276" y="577561"/>
                </a:moveTo>
                <a:lnTo>
                  <a:pt x="529418" y="575310"/>
                </a:lnTo>
                <a:lnTo>
                  <a:pt x="539609" y="575310"/>
                </a:lnTo>
                <a:lnTo>
                  <a:pt x="540811" y="576580"/>
                </a:lnTo>
                <a:lnTo>
                  <a:pt x="534440" y="576580"/>
                </a:lnTo>
                <a:lnTo>
                  <a:pt x="533276" y="577561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37124" y="593090"/>
                </a:lnTo>
                <a:lnTo>
                  <a:pt x="539570" y="581974"/>
                </a:lnTo>
                <a:lnTo>
                  <a:pt x="539682" y="581630"/>
                </a:lnTo>
                <a:lnTo>
                  <a:pt x="543320" y="579123"/>
                </a:lnTo>
                <a:lnTo>
                  <a:pt x="551431" y="575310"/>
                </a:lnTo>
                <a:lnTo>
                  <a:pt x="551794" y="576401"/>
                </a:lnTo>
                <a:lnTo>
                  <a:pt x="551721" y="576762"/>
                </a:lnTo>
                <a:lnTo>
                  <a:pt x="549113" y="580373"/>
                </a:lnTo>
                <a:lnTo>
                  <a:pt x="547784" y="583936"/>
                </a:lnTo>
                <a:lnTo>
                  <a:pt x="547905" y="584675"/>
                </a:lnTo>
                <a:lnTo>
                  <a:pt x="550030" y="589280"/>
                </a:lnTo>
                <a:lnTo>
                  <a:pt x="544163" y="589280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1202" y="591820"/>
                </a:moveTo>
                <a:lnTo>
                  <a:pt x="547905" y="584675"/>
                </a:lnTo>
                <a:lnTo>
                  <a:pt x="547784" y="583936"/>
                </a:lnTo>
                <a:lnTo>
                  <a:pt x="549113" y="580373"/>
                </a:lnTo>
                <a:lnTo>
                  <a:pt x="551721" y="576762"/>
                </a:lnTo>
                <a:lnTo>
                  <a:pt x="551794" y="576401"/>
                </a:lnTo>
                <a:lnTo>
                  <a:pt x="551431" y="575310"/>
                </a:lnTo>
                <a:lnTo>
                  <a:pt x="563293" y="575310"/>
                </a:lnTo>
                <a:lnTo>
                  <a:pt x="561639" y="579018"/>
                </a:lnTo>
                <a:lnTo>
                  <a:pt x="561683" y="579201"/>
                </a:lnTo>
                <a:lnTo>
                  <a:pt x="564374" y="581660"/>
                </a:lnTo>
                <a:lnTo>
                  <a:pt x="553546" y="581660"/>
                </a:lnTo>
                <a:lnTo>
                  <a:pt x="551202" y="591820"/>
                </a:lnTo>
                <a:close/>
              </a:path>
              <a:path w="4096384" h="836930">
                <a:moveTo>
                  <a:pt x="631879" y="576052"/>
                </a:moveTo>
                <a:lnTo>
                  <a:pt x="631784" y="575452"/>
                </a:lnTo>
                <a:lnTo>
                  <a:pt x="632835" y="575310"/>
                </a:lnTo>
                <a:lnTo>
                  <a:pt x="631879" y="576052"/>
                </a:lnTo>
                <a:close/>
              </a:path>
              <a:path w="4096384" h="836930">
                <a:moveTo>
                  <a:pt x="635853" y="582930"/>
                </a:moveTo>
                <a:lnTo>
                  <a:pt x="635690" y="582930"/>
                </a:lnTo>
                <a:lnTo>
                  <a:pt x="632204" y="577850"/>
                </a:lnTo>
                <a:lnTo>
                  <a:pt x="632093" y="577232"/>
                </a:lnTo>
                <a:lnTo>
                  <a:pt x="631967" y="575984"/>
                </a:lnTo>
                <a:lnTo>
                  <a:pt x="632835" y="575310"/>
                </a:lnTo>
                <a:lnTo>
                  <a:pt x="642224" y="575310"/>
                </a:lnTo>
                <a:lnTo>
                  <a:pt x="642733" y="579123"/>
                </a:lnTo>
                <a:lnTo>
                  <a:pt x="644462" y="580390"/>
                </a:lnTo>
                <a:lnTo>
                  <a:pt x="640044" y="580390"/>
                </a:lnTo>
                <a:lnTo>
                  <a:pt x="635853" y="582930"/>
                </a:lnTo>
                <a:close/>
              </a:path>
              <a:path w="4096384" h="836930">
                <a:moveTo>
                  <a:pt x="705292" y="575984"/>
                </a:moveTo>
                <a:lnTo>
                  <a:pt x="704099" y="575675"/>
                </a:lnTo>
                <a:lnTo>
                  <a:pt x="704580" y="575310"/>
                </a:lnTo>
                <a:lnTo>
                  <a:pt x="705292" y="575984"/>
                </a:lnTo>
                <a:close/>
              </a:path>
              <a:path w="4096384" h="836930">
                <a:moveTo>
                  <a:pt x="707598" y="576580"/>
                </a:moveTo>
                <a:lnTo>
                  <a:pt x="705292" y="575984"/>
                </a:lnTo>
                <a:lnTo>
                  <a:pt x="704580" y="575310"/>
                </a:lnTo>
                <a:lnTo>
                  <a:pt x="706066" y="575310"/>
                </a:lnTo>
                <a:lnTo>
                  <a:pt x="707598" y="576580"/>
                </a:lnTo>
                <a:close/>
              </a:path>
              <a:path w="4096384" h="836930">
                <a:moveTo>
                  <a:pt x="728633" y="582392"/>
                </a:moveTo>
                <a:lnTo>
                  <a:pt x="728023" y="581630"/>
                </a:lnTo>
                <a:lnTo>
                  <a:pt x="730339" y="576698"/>
                </a:lnTo>
                <a:lnTo>
                  <a:pt x="730461" y="576512"/>
                </a:lnTo>
                <a:lnTo>
                  <a:pt x="731570" y="575310"/>
                </a:lnTo>
                <a:lnTo>
                  <a:pt x="732742" y="575310"/>
                </a:lnTo>
                <a:lnTo>
                  <a:pt x="734084" y="576580"/>
                </a:lnTo>
                <a:lnTo>
                  <a:pt x="737258" y="579123"/>
                </a:lnTo>
                <a:lnTo>
                  <a:pt x="728633" y="582392"/>
                </a:lnTo>
                <a:close/>
              </a:path>
              <a:path w="4096384" h="836930">
                <a:moveTo>
                  <a:pt x="1016533" y="581660"/>
                </a:moveTo>
                <a:lnTo>
                  <a:pt x="1009828" y="576580"/>
                </a:lnTo>
                <a:lnTo>
                  <a:pt x="1013515" y="575310"/>
                </a:lnTo>
                <a:lnTo>
                  <a:pt x="1015866" y="575310"/>
                </a:lnTo>
                <a:lnTo>
                  <a:pt x="1016814" y="576512"/>
                </a:lnTo>
                <a:lnTo>
                  <a:pt x="1016689" y="577938"/>
                </a:lnTo>
                <a:lnTo>
                  <a:pt x="1016577" y="578791"/>
                </a:lnTo>
                <a:lnTo>
                  <a:pt x="1016533" y="581660"/>
                </a:lnTo>
                <a:close/>
              </a:path>
              <a:path w="4096384" h="836930">
                <a:moveTo>
                  <a:pt x="1021378" y="581660"/>
                </a:moveTo>
                <a:lnTo>
                  <a:pt x="1016533" y="581660"/>
                </a:lnTo>
                <a:lnTo>
                  <a:pt x="1016577" y="578791"/>
                </a:lnTo>
                <a:lnTo>
                  <a:pt x="1016689" y="577938"/>
                </a:lnTo>
                <a:lnTo>
                  <a:pt x="1016814" y="576512"/>
                </a:lnTo>
                <a:lnTo>
                  <a:pt x="1015866" y="575310"/>
                </a:lnTo>
                <a:lnTo>
                  <a:pt x="1019077" y="575310"/>
                </a:lnTo>
                <a:lnTo>
                  <a:pt x="1019218" y="576580"/>
                </a:lnTo>
                <a:lnTo>
                  <a:pt x="1026154" y="576580"/>
                </a:lnTo>
                <a:lnTo>
                  <a:pt x="1021378" y="581660"/>
                </a:lnTo>
                <a:close/>
              </a:path>
              <a:path w="4096384" h="836930">
                <a:moveTo>
                  <a:pt x="1068163" y="581660"/>
                </a:moveTo>
                <a:lnTo>
                  <a:pt x="1066821" y="581660"/>
                </a:lnTo>
                <a:lnTo>
                  <a:pt x="1065610" y="579368"/>
                </a:lnTo>
                <a:lnTo>
                  <a:pt x="1065496" y="579077"/>
                </a:lnTo>
                <a:lnTo>
                  <a:pt x="1066985" y="575310"/>
                </a:lnTo>
                <a:lnTo>
                  <a:pt x="1068334" y="575310"/>
                </a:lnTo>
                <a:lnTo>
                  <a:pt x="1069554" y="578791"/>
                </a:lnTo>
                <a:lnTo>
                  <a:pt x="1069483" y="579433"/>
                </a:lnTo>
                <a:lnTo>
                  <a:pt x="1068163" y="581660"/>
                </a:lnTo>
                <a:close/>
              </a:path>
              <a:path w="4096384" h="836930">
                <a:moveTo>
                  <a:pt x="1125714" y="581660"/>
                </a:moveTo>
                <a:lnTo>
                  <a:pt x="1068163" y="581660"/>
                </a:lnTo>
                <a:lnTo>
                  <a:pt x="1069483" y="579433"/>
                </a:lnTo>
                <a:lnTo>
                  <a:pt x="1069554" y="578791"/>
                </a:lnTo>
                <a:lnTo>
                  <a:pt x="1068334" y="575310"/>
                </a:lnTo>
                <a:lnTo>
                  <a:pt x="1093235" y="575310"/>
                </a:lnTo>
                <a:lnTo>
                  <a:pt x="1092253" y="576580"/>
                </a:lnTo>
                <a:lnTo>
                  <a:pt x="1082241" y="576580"/>
                </a:lnTo>
                <a:lnTo>
                  <a:pt x="1079963" y="577814"/>
                </a:lnTo>
                <a:lnTo>
                  <a:pt x="1079838" y="578293"/>
                </a:lnTo>
                <a:lnTo>
                  <a:pt x="1079733" y="579123"/>
                </a:lnTo>
                <a:lnTo>
                  <a:pt x="1082078" y="580390"/>
                </a:lnTo>
                <a:lnTo>
                  <a:pt x="1126440" y="580390"/>
                </a:lnTo>
                <a:lnTo>
                  <a:pt x="1125714" y="581660"/>
                </a:lnTo>
                <a:close/>
              </a:path>
              <a:path w="4096384" h="836930">
                <a:moveTo>
                  <a:pt x="1133871" y="580390"/>
                </a:moveTo>
                <a:lnTo>
                  <a:pt x="1135548" y="576580"/>
                </a:lnTo>
                <a:lnTo>
                  <a:pt x="1137060" y="575310"/>
                </a:lnTo>
                <a:lnTo>
                  <a:pt x="1133871" y="580390"/>
                </a:lnTo>
                <a:close/>
              </a:path>
              <a:path w="4096384" h="836930">
                <a:moveTo>
                  <a:pt x="1175274" y="580390"/>
                </a:moveTo>
                <a:lnTo>
                  <a:pt x="1133871" y="580390"/>
                </a:lnTo>
                <a:lnTo>
                  <a:pt x="1137060" y="575310"/>
                </a:lnTo>
                <a:lnTo>
                  <a:pt x="1144616" y="575310"/>
                </a:lnTo>
                <a:lnTo>
                  <a:pt x="1145939" y="576580"/>
                </a:lnTo>
                <a:lnTo>
                  <a:pt x="1146947" y="577850"/>
                </a:lnTo>
                <a:lnTo>
                  <a:pt x="1174606" y="577850"/>
                </a:lnTo>
                <a:lnTo>
                  <a:pt x="1175274" y="580390"/>
                </a:lnTo>
                <a:close/>
              </a:path>
              <a:path w="4096384" h="836930">
                <a:moveTo>
                  <a:pt x="1163710" y="577850"/>
                </a:moveTo>
                <a:lnTo>
                  <a:pt x="1161864" y="577850"/>
                </a:lnTo>
                <a:lnTo>
                  <a:pt x="1160195" y="576698"/>
                </a:lnTo>
                <a:lnTo>
                  <a:pt x="1160149" y="576101"/>
                </a:lnTo>
                <a:lnTo>
                  <a:pt x="1160358" y="575310"/>
                </a:lnTo>
                <a:lnTo>
                  <a:pt x="1162538" y="575310"/>
                </a:lnTo>
                <a:lnTo>
                  <a:pt x="1163808" y="576512"/>
                </a:lnTo>
                <a:lnTo>
                  <a:pt x="1163710" y="577850"/>
                </a:lnTo>
                <a:close/>
              </a:path>
              <a:path w="4096384" h="836930">
                <a:moveTo>
                  <a:pt x="1174606" y="577850"/>
                </a:moveTo>
                <a:lnTo>
                  <a:pt x="1163710" y="577850"/>
                </a:lnTo>
                <a:lnTo>
                  <a:pt x="1163808" y="576512"/>
                </a:lnTo>
                <a:lnTo>
                  <a:pt x="1162538" y="575310"/>
                </a:lnTo>
                <a:lnTo>
                  <a:pt x="1209977" y="575310"/>
                </a:lnTo>
                <a:lnTo>
                  <a:pt x="1211735" y="576580"/>
                </a:lnTo>
                <a:lnTo>
                  <a:pt x="1175444" y="576580"/>
                </a:lnTo>
                <a:lnTo>
                  <a:pt x="1174606" y="577850"/>
                </a:lnTo>
                <a:close/>
              </a:path>
              <a:path w="4096384" h="836930">
                <a:moveTo>
                  <a:pt x="1277067" y="585470"/>
                </a:moveTo>
                <a:lnTo>
                  <a:pt x="1273444" y="585461"/>
                </a:lnTo>
                <a:lnTo>
                  <a:pt x="1268701" y="579201"/>
                </a:lnTo>
                <a:lnTo>
                  <a:pt x="1267911" y="575310"/>
                </a:lnTo>
                <a:lnTo>
                  <a:pt x="1271095" y="576580"/>
                </a:lnTo>
                <a:lnTo>
                  <a:pt x="1275322" y="579123"/>
                </a:lnTo>
                <a:lnTo>
                  <a:pt x="1277664" y="580373"/>
                </a:lnTo>
                <a:lnTo>
                  <a:pt x="1278618" y="582647"/>
                </a:lnTo>
                <a:lnTo>
                  <a:pt x="1278518" y="583259"/>
                </a:lnTo>
                <a:lnTo>
                  <a:pt x="1277067" y="585470"/>
                </a:lnTo>
                <a:close/>
              </a:path>
              <a:path w="4096384" h="836930">
                <a:moveTo>
                  <a:pt x="1301582" y="585470"/>
                </a:moveTo>
                <a:lnTo>
                  <a:pt x="1277067" y="585470"/>
                </a:lnTo>
                <a:lnTo>
                  <a:pt x="1278518" y="583259"/>
                </a:lnTo>
                <a:lnTo>
                  <a:pt x="1278618" y="582647"/>
                </a:lnTo>
                <a:lnTo>
                  <a:pt x="1277780" y="580596"/>
                </a:lnTo>
                <a:lnTo>
                  <a:pt x="1277664" y="580373"/>
                </a:lnTo>
                <a:lnTo>
                  <a:pt x="1275057" y="578964"/>
                </a:lnTo>
                <a:lnTo>
                  <a:pt x="1271095" y="576580"/>
                </a:lnTo>
                <a:lnTo>
                  <a:pt x="1267911" y="575310"/>
                </a:lnTo>
                <a:lnTo>
                  <a:pt x="1282390" y="575310"/>
                </a:lnTo>
                <a:lnTo>
                  <a:pt x="1280544" y="577850"/>
                </a:lnTo>
                <a:lnTo>
                  <a:pt x="1285743" y="580390"/>
                </a:lnTo>
                <a:lnTo>
                  <a:pt x="1309509" y="580390"/>
                </a:lnTo>
                <a:lnTo>
                  <a:pt x="1308536" y="581660"/>
                </a:lnTo>
                <a:lnTo>
                  <a:pt x="1302001" y="581660"/>
                </a:lnTo>
                <a:lnTo>
                  <a:pt x="1301225" y="582835"/>
                </a:lnTo>
                <a:lnTo>
                  <a:pt x="1301347" y="584272"/>
                </a:lnTo>
                <a:lnTo>
                  <a:pt x="1301582" y="585470"/>
                </a:lnTo>
                <a:close/>
              </a:path>
              <a:path w="4096384" h="836930">
                <a:moveTo>
                  <a:pt x="1308536" y="581660"/>
                </a:moveTo>
                <a:lnTo>
                  <a:pt x="1313401" y="575310"/>
                </a:lnTo>
                <a:lnTo>
                  <a:pt x="1311725" y="577850"/>
                </a:lnTo>
                <a:lnTo>
                  <a:pt x="1308536" y="58166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16917" y="585470"/>
                </a:lnTo>
                <a:lnTo>
                  <a:pt x="1317565" y="584488"/>
                </a:lnTo>
                <a:lnTo>
                  <a:pt x="1317629" y="583557"/>
                </a:lnTo>
                <a:lnTo>
                  <a:pt x="1317258" y="581660"/>
                </a:lnTo>
                <a:lnTo>
                  <a:pt x="1308536" y="581660"/>
                </a:lnTo>
                <a:lnTo>
                  <a:pt x="1311725" y="577850"/>
                </a:lnTo>
                <a:lnTo>
                  <a:pt x="1313401" y="575310"/>
                </a:lnTo>
                <a:lnTo>
                  <a:pt x="1345918" y="575310"/>
                </a:lnTo>
                <a:lnTo>
                  <a:pt x="1350487" y="579018"/>
                </a:lnTo>
                <a:lnTo>
                  <a:pt x="1350613" y="580390"/>
                </a:lnTo>
                <a:lnTo>
                  <a:pt x="1341727" y="580390"/>
                </a:lnTo>
                <a:lnTo>
                  <a:pt x="1342061" y="582930"/>
                </a:lnTo>
                <a:lnTo>
                  <a:pt x="1329830" y="582930"/>
                </a:lnTo>
                <a:lnTo>
                  <a:pt x="1329915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50783" y="580390"/>
                </a:moveTo>
                <a:lnTo>
                  <a:pt x="1350613" y="580390"/>
                </a:lnTo>
                <a:lnTo>
                  <a:pt x="1350487" y="579018"/>
                </a:lnTo>
                <a:lnTo>
                  <a:pt x="1345918" y="575310"/>
                </a:lnTo>
                <a:lnTo>
                  <a:pt x="1358490" y="575310"/>
                </a:lnTo>
                <a:lnTo>
                  <a:pt x="1350783" y="580390"/>
                </a:lnTo>
                <a:close/>
              </a:path>
              <a:path w="4096384" h="836930">
                <a:moveTo>
                  <a:pt x="1362680" y="591820"/>
                </a:moveTo>
                <a:lnTo>
                  <a:pt x="1348995" y="591820"/>
                </a:lnTo>
                <a:lnTo>
                  <a:pt x="1351986" y="589259"/>
                </a:lnTo>
                <a:lnTo>
                  <a:pt x="1355918" y="586740"/>
                </a:lnTo>
                <a:lnTo>
                  <a:pt x="1357160" y="585461"/>
                </a:lnTo>
                <a:lnTo>
                  <a:pt x="1360507" y="583047"/>
                </a:lnTo>
                <a:lnTo>
                  <a:pt x="1360623" y="582898"/>
                </a:lnTo>
                <a:lnTo>
                  <a:pt x="1356813" y="580390"/>
                </a:lnTo>
                <a:lnTo>
                  <a:pt x="1350783" y="580390"/>
                </a:lnTo>
                <a:lnTo>
                  <a:pt x="1358490" y="575310"/>
                </a:lnTo>
                <a:lnTo>
                  <a:pt x="1361678" y="575310"/>
                </a:lnTo>
                <a:lnTo>
                  <a:pt x="1361678" y="579120"/>
                </a:lnTo>
                <a:lnTo>
                  <a:pt x="1369889" y="579120"/>
                </a:lnTo>
                <a:lnTo>
                  <a:pt x="1367041" y="586740"/>
                </a:lnTo>
                <a:lnTo>
                  <a:pt x="1403162" y="586740"/>
                </a:lnTo>
                <a:lnTo>
                  <a:pt x="1402406" y="589280"/>
                </a:lnTo>
                <a:lnTo>
                  <a:pt x="1363518" y="589280"/>
                </a:lnTo>
                <a:lnTo>
                  <a:pt x="1362680" y="591820"/>
                </a:lnTo>
                <a:close/>
              </a:path>
              <a:path w="4096384" h="836930">
                <a:moveTo>
                  <a:pt x="1375252" y="584200"/>
                </a:moveTo>
                <a:lnTo>
                  <a:pt x="1374414" y="575310"/>
                </a:lnTo>
                <a:lnTo>
                  <a:pt x="1375088" y="576580"/>
                </a:lnTo>
                <a:lnTo>
                  <a:pt x="1381374" y="576580"/>
                </a:lnTo>
                <a:lnTo>
                  <a:pt x="1379190" y="579433"/>
                </a:lnTo>
                <a:lnTo>
                  <a:pt x="1375252" y="584200"/>
                </a:lnTo>
                <a:close/>
              </a:path>
              <a:path w="4096384" h="836930">
                <a:moveTo>
                  <a:pt x="1375088" y="576580"/>
                </a:moveTo>
                <a:lnTo>
                  <a:pt x="1374414" y="575310"/>
                </a:lnTo>
                <a:lnTo>
                  <a:pt x="1374584" y="575310"/>
                </a:lnTo>
                <a:lnTo>
                  <a:pt x="1375088" y="576580"/>
                </a:lnTo>
                <a:close/>
              </a:path>
              <a:path w="4096384" h="836930">
                <a:moveTo>
                  <a:pt x="1403162" y="586740"/>
                </a:moveTo>
                <a:lnTo>
                  <a:pt x="1367041" y="586740"/>
                </a:lnTo>
                <a:lnTo>
                  <a:pt x="1370728" y="585470"/>
                </a:lnTo>
                <a:lnTo>
                  <a:pt x="1383636" y="585461"/>
                </a:lnTo>
                <a:lnTo>
                  <a:pt x="1386722" y="584200"/>
                </a:lnTo>
                <a:lnTo>
                  <a:pt x="1388940" y="581722"/>
                </a:lnTo>
                <a:lnTo>
                  <a:pt x="1391359" y="580373"/>
                </a:lnTo>
                <a:lnTo>
                  <a:pt x="1394195" y="576580"/>
                </a:lnTo>
                <a:lnTo>
                  <a:pt x="1396376" y="576580"/>
                </a:lnTo>
                <a:lnTo>
                  <a:pt x="1399054" y="575310"/>
                </a:lnTo>
                <a:lnTo>
                  <a:pt x="1404757" y="580390"/>
                </a:lnTo>
                <a:lnTo>
                  <a:pt x="1424773" y="580390"/>
                </a:lnTo>
                <a:lnTo>
                  <a:pt x="1423965" y="581660"/>
                </a:lnTo>
                <a:lnTo>
                  <a:pt x="1408614" y="581660"/>
                </a:lnTo>
                <a:lnTo>
                  <a:pt x="1408319" y="582930"/>
                </a:lnTo>
                <a:lnTo>
                  <a:pt x="1406263" y="582930"/>
                </a:lnTo>
                <a:lnTo>
                  <a:pt x="1406263" y="584200"/>
                </a:lnTo>
                <a:lnTo>
                  <a:pt x="1403919" y="584200"/>
                </a:lnTo>
                <a:lnTo>
                  <a:pt x="1403162" y="586740"/>
                </a:lnTo>
                <a:close/>
              </a:path>
              <a:path w="4096384" h="836930">
                <a:moveTo>
                  <a:pt x="1404757" y="580390"/>
                </a:moveTo>
                <a:lnTo>
                  <a:pt x="1399054" y="575310"/>
                </a:lnTo>
                <a:lnTo>
                  <a:pt x="1410624" y="575310"/>
                </a:lnTo>
                <a:lnTo>
                  <a:pt x="1405813" y="579077"/>
                </a:lnTo>
                <a:lnTo>
                  <a:pt x="1404757" y="580390"/>
                </a:lnTo>
                <a:close/>
              </a:path>
              <a:path w="4096384" h="836930">
                <a:moveTo>
                  <a:pt x="1448169" y="580390"/>
                </a:moveTo>
                <a:lnTo>
                  <a:pt x="1442433" y="579123"/>
                </a:lnTo>
                <a:lnTo>
                  <a:pt x="1442997" y="576580"/>
                </a:lnTo>
                <a:lnTo>
                  <a:pt x="1446122" y="575310"/>
                </a:lnTo>
                <a:lnTo>
                  <a:pt x="1447898" y="577705"/>
                </a:lnTo>
                <a:lnTo>
                  <a:pt x="1448006" y="579120"/>
                </a:lnTo>
                <a:lnTo>
                  <a:pt x="1448169" y="579120"/>
                </a:lnTo>
                <a:lnTo>
                  <a:pt x="1448169" y="580390"/>
                </a:lnTo>
                <a:close/>
              </a:path>
              <a:path w="4096384" h="836930">
                <a:moveTo>
                  <a:pt x="1450096" y="580390"/>
                </a:moveTo>
                <a:lnTo>
                  <a:pt x="1448169" y="580390"/>
                </a:lnTo>
                <a:lnTo>
                  <a:pt x="1448169" y="579120"/>
                </a:lnTo>
                <a:lnTo>
                  <a:pt x="1448006" y="579120"/>
                </a:lnTo>
                <a:lnTo>
                  <a:pt x="1447898" y="577705"/>
                </a:lnTo>
                <a:lnTo>
                  <a:pt x="1446122" y="575310"/>
                </a:lnTo>
                <a:lnTo>
                  <a:pt x="1470047" y="575310"/>
                </a:lnTo>
                <a:lnTo>
                  <a:pt x="1467501" y="576580"/>
                </a:lnTo>
                <a:lnTo>
                  <a:pt x="1456983" y="576580"/>
                </a:lnTo>
                <a:lnTo>
                  <a:pt x="1451957" y="579123"/>
                </a:lnTo>
                <a:lnTo>
                  <a:pt x="1450096" y="580390"/>
                </a:lnTo>
                <a:close/>
              </a:path>
              <a:path w="4096384" h="836930">
                <a:moveTo>
                  <a:pt x="1468137" y="577482"/>
                </a:moveTo>
                <a:lnTo>
                  <a:pt x="1467501" y="576580"/>
                </a:lnTo>
                <a:lnTo>
                  <a:pt x="1470047" y="575310"/>
                </a:lnTo>
                <a:lnTo>
                  <a:pt x="1473348" y="576580"/>
                </a:lnTo>
                <a:lnTo>
                  <a:pt x="1469627" y="576580"/>
                </a:lnTo>
                <a:lnTo>
                  <a:pt x="1468137" y="577482"/>
                </a:lnTo>
                <a:close/>
              </a:path>
              <a:path w="4096384" h="836930">
                <a:moveTo>
                  <a:pt x="1475557" y="581741"/>
                </a:moveTo>
                <a:lnTo>
                  <a:pt x="1472632" y="578047"/>
                </a:lnTo>
                <a:lnTo>
                  <a:pt x="1472513" y="577814"/>
                </a:lnTo>
                <a:lnTo>
                  <a:pt x="1473817" y="576580"/>
                </a:lnTo>
                <a:lnTo>
                  <a:pt x="1473348" y="576580"/>
                </a:lnTo>
                <a:lnTo>
                  <a:pt x="1470047" y="575310"/>
                </a:lnTo>
                <a:lnTo>
                  <a:pt x="1489912" y="575310"/>
                </a:lnTo>
                <a:lnTo>
                  <a:pt x="1485381" y="576580"/>
                </a:lnTo>
                <a:lnTo>
                  <a:pt x="1480693" y="579120"/>
                </a:lnTo>
                <a:lnTo>
                  <a:pt x="1480182" y="579123"/>
                </a:lnTo>
                <a:lnTo>
                  <a:pt x="1475827" y="581660"/>
                </a:lnTo>
                <a:lnTo>
                  <a:pt x="1475557" y="581741"/>
                </a:lnTo>
                <a:close/>
              </a:path>
              <a:path w="4096384" h="836930">
                <a:moveTo>
                  <a:pt x="1480693" y="579120"/>
                </a:moveTo>
                <a:lnTo>
                  <a:pt x="1485381" y="576580"/>
                </a:lnTo>
                <a:lnTo>
                  <a:pt x="1489912" y="575310"/>
                </a:lnTo>
                <a:lnTo>
                  <a:pt x="1480693" y="579120"/>
                </a:lnTo>
                <a:close/>
              </a:path>
              <a:path w="4096384" h="836930">
                <a:moveTo>
                  <a:pt x="1545392" y="595630"/>
                </a:moveTo>
                <a:lnTo>
                  <a:pt x="1535001" y="595630"/>
                </a:lnTo>
                <a:lnTo>
                  <a:pt x="1536343" y="594360"/>
                </a:lnTo>
                <a:lnTo>
                  <a:pt x="1537011" y="594360"/>
                </a:lnTo>
                <a:lnTo>
                  <a:pt x="1536787" y="592728"/>
                </a:lnTo>
                <a:lnTo>
                  <a:pt x="1536009" y="588010"/>
                </a:lnTo>
                <a:lnTo>
                  <a:pt x="1531314" y="588010"/>
                </a:lnTo>
                <a:lnTo>
                  <a:pt x="1532486" y="586740"/>
                </a:lnTo>
                <a:lnTo>
                  <a:pt x="1533154" y="584716"/>
                </a:lnTo>
                <a:lnTo>
                  <a:pt x="1533273" y="584151"/>
                </a:lnTo>
                <a:lnTo>
                  <a:pt x="1531982" y="582930"/>
                </a:lnTo>
                <a:lnTo>
                  <a:pt x="1509401" y="582930"/>
                </a:lnTo>
                <a:lnTo>
                  <a:pt x="1509523" y="576580"/>
                </a:lnTo>
                <a:lnTo>
                  <a:pt x="1512705" y="575310"/>
                </a:lnTo>
                <a:lnTo>
                  <a:pt x="1517119" y="576580"/>
                </a:lnTo>
                <a:lnTo>
                  <a:pt x="1521467" y="580390"/>
                </a:lnTo>
                <a:lnTo>
                  <a:pt x="1533495" y="580390"/>
                </a:lnTo>
                <a:lnTo>
                  <a:pt x="1535001" y="581660"/>
                </a:lnTo>
                <a:lnTo>
                  <a:pt x="1542545" y="581660"/>
                </a:lnTo>
                <a:lnTo>
                  <a:pt x="1541540" y="584200"/>
                </a:lnTo>
                <a:lnTo>
                  <a:pt x="1539191" y="584200"/>
                </a:lnTo>
                <a:lnTo>
                  <a:pt x="1538897" y="585167"/>
                </a:lnTo>
                <a:lnTo>
                  <a:pt x="1539005" y="585824"/>
                </a:lnTo>
                <a:lnTo>
                  <a:pt x="1540241" y="588010"/>
                </a:lnTo>
                <a:lnTo>
                  <a:pt x="1541178" y="589280"/>
                </a:lnTo>
                <a:lnTo>
                  <a:pt x="1537685" y="589280"/>
                </a:lnTo>
                <a:lnTo>
                  <a:pt x="1537758" y="590628"/>
                </a:lnTo>
                <a:lnTo>
                  <a:pt x="1538857" y="591820"/>
                </a:lnTo>
                <a:lnTo>
                  <a:pt x="1546237" y="591820"/>
                </a:lnTo>
                <a:lnTo>
                  <a:pt x="1546905" y="593090"/>
                </a:lnTo>
                <a:lnTo>
                  <a:pt x="1545392" y="593090"/>
                </a:lnTo>
                <a:lnTo>
                  <a:pt x="1545392" y="595630"/>
                </a:lnTo>
                <a:close/>
              </a:path>
              <a:path w="4096384" h="836930">
                <a:moveTo>
                  <a:pt x="1578243" y="585470"/>
                </a:moveTo>
                <a:lnTo>
                  <a:pt x="1576396" y="585470"/>
                </a:lnTo>
                <a:lnTo>
                  <a:pt x="1576018" y="580642"/>
                </a:lnTo>
                <a:lnTo>
                  <a:pt x="1575895" y="578112"/>
                </a:lnTo>
                <a:lnTo>
                  <a:pt x="1580089" y="575310"/>
                </a:lnTo>
                <a:lnTo>
                  <a:pt x="1584778" y="579120"/>
                </a:lnTo>
                <a:lnTo>
                  <a:pt x="1585962" y="579120"/>
                </a:lnTo>
                <a:lnTo>
                  <a:pt x="1586123" y="580390"/>
                </a:lnTo>
                <a:lnTo>
                  <a:pt x="1580587" y="580390"/>
                </a:lnTo>
                <a:lnTo>
                  <a:pt x="1578243" y="585470"/>
                </a:lnTo>
                <a:close/>
              </a:path>
              <a:path w="4096384" h="836930">
                <a:moveTo>
                  <a:pt x="1585962" y="579120"/>
                </a:moveTo>
                <a:lnTo>
                  <a:pt x="1584778" y="579120"/>
                </a:lnTo>
                <a:lnTo>
                  <a:pt x="1580089" y="575310"/>
                </a:lnTo>
                <a:lnTo>
                  <a:pt x="1590644" y="575310"/>
                </a:lnTo>
                <a:lnTo>
                  <a:pt x="1590644" y="576580"/>
                </a:lnTo>
                <a:lnTo>
                  <a:pt x="1592321" y="577850"/>
                </a:lnTo>
                <a:lnTo>
                  <a:pt x="1585801" y="577850"/>
                </a:lnTo>
                <a:lnTo>
                  <a:pt x="1585962" y="579120"/>
                </a:lnTo>
                <a:close/>
              </a:path>
              <a:path w="4096384" h="836930">
                <a:moveTo>
                  <a:pt x="1606405" y="580390"/>
                </a:moveTo>
                <a:lnTo>
                  <a:pt x="1603053" y="575310"/>
                </a:lnTo>
                <a:lnTo>
                  <a:pt x="1606739" y="575310"/>
                </a:lnTo>
                <a:lnTo>
                  <a:pt x="1608579" y="576580"/>
                </a:lnTo>
                <a:lnTo>
                  <a:pt x="1609083" y="576580"/>
                </a:lnTo>
                <a:lnTo>
                  <a:pt x="1608098" y="579077"/>
                </a:lnTo>
                <a:lnTo>
                  <a:pt x="1606405" y="580390"/>
                </a:lnTo>
                <a:close/>
              </a:path>
              <a:path w="4096384" h="836930">
                <a:moveTo>
                  <a:pt x="1609533" y="580390"/>
                </a:moveTo>
                <a:lnTo>
                  <a:pt x="1606405" y="580390"/>
                </a:lnTo>
                <a:lnTo>
                  <a:pt x="1607974" y="579201"/>
                </a:lnTo>
                <a:lnTo>
                  <a:pt x="1609083" y="576580"/>
                </a:lnTo>
                <a:lnTo>
                  <a:pt x="1608579" y="576580"/>
                </a:lnTo>
                <a:lnTo>
                  <a:pt x="1606739" y="575310"/>
                </a:lnTo>
                <a:lnTo>
                  <a:pt x="1616797" y="575310"/>
                </a:lnTo>
                <a:lnTo>
                  <a:pt x="1614282" y="576580"/>
                </a:lnTo>
                <a:lnTo>
                  <a:pt x="1612487" y="577814"/>
                </a:lnTo>
                <a:lnTo>
                  <a:pt x="1612370" y="577975"/>
                </a:lnTo>
                <a:lnTo>
                  <a:pt x="1611765" y="579120"/>
                </a:lnTo>
                <a:lnTo>
                  <a:pt x="1609253" y="579120"/>
                </a:lnTo>
                <a:lnTo>
                  <a:pt x="1609533" y="580390"/>
                </a:lnTo>
                <a:close/>
              </a:path>
              <a:path w="4096384" h="836930">
                <a:moveTo>
                  <a:pt x="1617131" y="582930"/>
                </a:moveTo>
                <a:lnTo>
                  <a:pt x="1612770" y="582930"/>
                </a:lnTo>
                <a:lnTo>
                  <a:pt x="1611338" y="582154"/>
                </a:lnTo>
                <a:lnTo>
                  <a:pt x="1611972" y="581741"/>
                </a:lnTo>
                <a:lnTo>
                  <a:pt x="1610906" y="580593"/>
                </a:lnTo>
                <a:lnTo>
                  <a:pt x="1611093" y="580390"/>
                </a:lnTo>
                <a:lnTo>
                  <a:pt x="1612370" y="577975"/>
                </a:lnTo>
                <a:lnTo>
                  <a:pt x="1612487" y="577814"/>
                </a:lnTo>
                <a:lnTo>
                  <a:pt x="1614282" y="576580"/>
                </a:lnTo>
                <a:lnTo>
                  <a:pt x="1616797" y="575310"/>
                </a:lnTo>
                <a:lnTo>
                  <a:pt x="1618377" y="577705"/>
                </a:lnTo>
                <a:lnTo>
                  <a:pt x="1618255" y="578673"/>
                </a:lnTo>
                <a:lnTo>
                  <a:pt x="1617131" y="582930"/>
                </a:lnTo>
                <a:close/>
              </a:path>
              <a:path w="4096384" h="836930">
                <a:moveTo>
                  <a:pt x="1637152" y="594360"/>
                </a:moveTo>
                <a:lnTo>
                  <a:pt x="1629873" y="594360"/>
                </a:lnTo>
                <a:lnTo>
                  <a:pt x="1629702" y="589280"/>
                </a:lnTo>
                <a:lnTo>
                  <a:pt x="1622827" y="589280"/>
                </a:lnTo>
                <a:lnTo>
                  <a:pt x="1630036" y="588010"/>
                </a:lnTo>
                <a:lnTo>
                  <a:pt x="1616604" y="584239"/>
                </a:lnTo>
                <a:lnTo>
                  <a:pt x="1613444" y="582930"/>
                </a:lnTo>
                <a:lnTo>
                  <a:pt x="1617131" y="582930"/>
                </a:lnTo>
                <a:lnTo>
                  <a:pt x="1618255" y="578673"/>
                </a:lnTo>
                <a:lnTo>
                  <a:pt x="1618377" y="577705"/>
                </a:lnTo>
                <a:lnTo>
                  <a:pt x="1616797" y="575310"/>
                </a:lnTo>
                <a:lnTo>
                  <a:pt x="1616960" y="575310"/>
                </a:lnTo>
                <a:lnTo>
                  <a:pt x="1619475" y="576580"/>
                </a:lnTo>
                <a:lnTo>
                  <a:pt x="1629702" y="576580"/>
                </a:lnTo>
                <a:lnTo>
                  <a:pt x="1627350" y="577814"/>
                </a:lnTo>
                <a:lnTo>
                  <a:pt x="1627435" y="578166"/>
                </a:lnTo>
                <a:lnTo>
                  <a:pt x="1630347" y="584200"/>
                </a:lnTo>
                <a:lnTo>
                  <a:pt x="1622493" y="584200"/>
                </a:lnTo>
                <a:lnTo>
                  <a:pt x="1625972" y="585824"/>
                </a:lnTo>
                <a:lnTo>
                  <a:pt x="1628026" y="586740"/>
                </a:lnTo>
                <a:lnTo>
                  <a:pt x="1631844" y="586740"/>
                </a:lnTo>
                <a:lnTo>
                  <a:pt x="1637152" y="594360"/>
                </a:lnTo>
                <a:close/>
              </a:path>
              <a:path w="4096384" h="836930">
                <a:moveTo>
                  <a:pt x="1701267" y="583977"/>
                </a:moveTo>
                <a:lnTo>
                  <a:pt x="1690048" y="579120"/>
                </a:lnTo>
                <a:lnTo>
                  <a:pt x="1693570" y="579120"/>
                </a:lnTo>
                <a:lnTo>
                  <a:pt x="1696085" y="575310"/>
                </a:lnTo>
                <a:lnTo>
                  <a:pt x="1696589" y="575898"/>
                </a:lnTo>
                <a:lnTo>
                  <a:pt x="1695915" y="576580"/>
                </a:lnTo>
                <a:lnTo>
                  <a:pt x="1697172" y="576580"/>
                </a:lnTo>
                <a:lnTo>
                  <a:pt x="1698259" y="577850"/>
                </a:lnTo>
                <a:lnTo>
                  <a:pt x="1701328" y="583382"/>
                </a:lnTo>
                <a:lnTo>
                  <a:pt x="1701267" y="583977"/>
                </a:lnTo>
                <a:close/>
              </a:path>
              <a:path w="4096384" h="836930">
                <a:moveTo>
                  <a:pt x="1740165" y="579120"/>
                </a:moveTo>
                <a:lnTo>
                  <a:pt x="1738993" y="579120"/>
                </a:lnTo>
                <a:lnTo>
                  <a:pt x="1738390" y="577292"/>
                </a:lnTo>
                <a:lnTo>
                  <a:pt x="1738281" y="576101"/>
                </a:lnTo>
                <a:lnTo>
                  <a:pt x="1738489" y="575310"/>
                </a:lnTo>
                <a:lnTo>
                  <a:pt x="1740335" y="575310"/>
                </a:lnTo>
                <a:lnTo>
                  <a:pt x="1741507" y="576298"/>
                </a:lnTo>
                <a:lnTo>
                  <a:pt x="1741395" y="577956"/>
                </a:lnTo>
                <a:lnTo>
                  <a:pt x="1740165" y="579120"/>
                </a:lnTo>
                <a:close/>
              </a:path>
              <a:path w="4096384" h="836930">
                <a:moveTo>
                  <a:pt x="1741841" y="576580"/>
                </a:moveTo>
                <a:lnTo>
                  <a:pt x="1741630" y="576401"/>
                </a:lnTo>
                <a:lnTo>
                  <a:pt x="1741507" y="575310"/>
                </a:lnTo>
                <a:lnTo>
                  <a:pt x="1742889" y="575310"/>
                </a:lnTo>
                <a:lnTo>
                  <a:pt x="1741841" y="576580"/>
                </a:lnTo>
                <a:close/>
              </a:path>
              <a:path w="4096384" h="836930">
                <a:moveTo>
                  <a:pt x="1761622" y="584200"/>
                </a:moveTo>
                <a:lnTo>
                  <a:pt x="1760031" y="581529"/>
                </a:lnTo>
                <a:lnTo>
                  <a:pt x="1757811" y="578166"/>
                </a:lnTo>
                <a:lnTo>
                  <a:pt x="1757691" y="577814"/>
                </a:lnTo>
                <a:lnTo>
                  <a:pt x="1763973" y="575310"/>
                </a:lnTo>
                <a:lnTo>
                  <a:pt x="1764603" y="577705"/>
                </a:lnTo>
                <a:lnTo>
                  <a:pt x="1764720" y="578440"/>
                </a:lnTo>
                <a:lnTo>
                  <a:pt x="1764614" y="579433"/>
                </a:lnTo>
                <a:lnTo>
                  <a:pt x="1761622" y="584200"/>
                </a:lnTo>
                <a:close/>
              </a:path>
              <a:path w="4096384" h="836930">
                <a:moveTo>
                  <a:pt x="1865872" y="576387"/>
                </a:moveTo>
                <a:lnTo>
                  <a:pt x="1861337" y="575361"/>
                </a:lnTo>
                <a:lnTo>
                  <a:pt x="1866893" y="575310"/>
                </a:lnTo>
                <a:lnTo>
                  <a:pt x="1867031" y="575483"/>
                </a:lnTo>
                <a:lnTo>
                  <a:pt x="1865872" y="576387"/>
                </a:lnTo>
                <a:close/>
              </a:path>
              <a:path w="4096384" h="836930">
                <a:moveTo>
                  <a:pt x="1925896" y="580390"/>
                </a:moveTo>
                <a:lnTo>
                  <a:pt x="1920703" y="580390"/>
                </a:lnTo>
                <a:lnTo>
                  <a:pt x="1921371" y="576580"/>
                </a:lnTo>
                <a:lnTo>
                  <a:pt x="1923381" y="576580"/>
                </a:lnTo>
                <a:lnTo>
                  <a:pt x="1926066" y="575310"/>
                </a:lnTo>
                <a:lnTo>
                  <a:pt x="1925896" y="580390"/>
                </a:lnTo>
                <a:close/>
              </a:path>
              <a:path w="4096384" h="836930">
                <a:moveTo>
                  <a:pt x="1997809" y="586740"/>
                </a:moveTo>
                <a:lnTo>
                  <a:pt x="1985907" y="586740"/>
                </a:lnTo>
                <a:lnTo>
                  <a:pt x="1986068" y="585461"/>
                </a:lnTo>
                <a:lnTo>
                  <a:pt x="1984735" y="584200"/>
                </a:lnTo>
                <a:lnTo>
                  <a:pt x="1917514" y="584200"/>
                </a:lnTo>
                <a:lnTo>
                  <a:pt x="1913828" y="580390"/>
                </a:lnTo>
                <a:lnTo>
                  <a:pt x="1925896" y="580390"/>
                </a:lnTo>
                <a:lnTo>
                  <a:pt x="1926066" y="575310"/>
                </a:lnTo>
                <a:lnTo>
                  <a:pt x="1936961" y="575310"/>
                </a:lnTo>
                <a:lnTo>
                  <a:pt x="1937088" y="577201"/>
                </a:lnTo>
                <a:lnTo>
                  <a:pt x="1936967" y="577956"/>
                </a:lnTo>
                <a:lnTo>
                  <a:pt x="1931265" y="581660"/>
                </a:lnTo>
                <a:lnTo>
                  <a:pt x="1990824" y="581660"/>
                </a:lnTo>
                <a:lnTo>
                  <a:pt x="1991269" y="582930"/>
                </a:lnTo>
                <a:lnTo>
                  <a:pt x="1997136" y="582930"/>
                </a:lnTo>
                <a:lnTo>
                  <a:pt x="1996586" y="583977"/>
                </a:lnTo>
                <a:lnTo>
                  <a:pt x="1996707" y="584651"/>
                </a:lnTo>
                <a:lnTo>
                  <a:pt x="1997809" y="586740"/>
                </a:lnTo>
                <a:close/>
              </a:path>
              <a:path w="4096384" h="836930">
                <a:moveTo>
                  <a:pt x="1942828" y="581660"/>
                </a:moveTo>
                <a:lnTo>
                  <a:pt x="1931265" y="581660"/>
                </a:lnTo>
                <a:lnTo>
                  <a:pt x="1936967" y="577956"/>
                </a:lnTo>
                <a:lnTo>
                  <a:pt x="1937088" y="577201"/>
                </a:lnTo>
                <a:lnTo>
                  <a:pt x="1936961" y="575310"/>
                </a:lnTo>
                <a:lnTo>
                  <a:pt x="1942828" y="581660"/>
                </a:lnTo>
                <a:close/>
              </a:path>
              <a:path w="4096384" h="836930">
                <a:moveTo>
                  <a:pt x="1990824" y="581660"/>
                </a:moveTo>
                <a:lnTo>
                  <a:pt x="1942828" y="581660"/>
                </a:lnTo>
                <a:lnTo>
                  <a:pt x="1936961" y="575310"/>
                </a:lnTo>
                <a:lnTo>
                  <a:pt x="1942091" y="575310"/>
                </a:lnTo>
                <a:lnTo>
                  <a:pt x="1945847" y="580390"/>
                </a:lnTo>
                <a:lnTo>
                  <a:pt x="1990379" y="580390"/>
                </a:lnTo>
                <a:lnTo>
                  <a:pt x="1990824" y="581660"/>
                </a:lnTo>
                <a:close/>
              </a:path>
              <a:path w="4096384" h="836930">
                <a:moveTo>
                  <a:pt x="2277405" y="581660"/>
                </a:moveTo>
                <a:lnTo>
                  <a:pt x="2265678" y="581660"/>
                </a:lnTo>
                <a:lnTo>
                  <a:pt x="2275395" y="575310"/>
                </a:lnTo>
                <a:lnTo>
                  <a:pt x="2274563" y="577850"/>
                </a:lnTo>
                <a:lnTo>
                  <a:pt x="2274393" y="577850"/>
                </a:lnTo>
                <a:lnTo>
                  <a:pt x="2277405" y="581660"/>
                </a:lnTo>
                <a:close/>
              </a:path>
              <a:path w="4096384" h="836930">
                <a:moveTo>
                  <a:pt x="2283249" y="581660"/>
                </a:moveTo>
                <a:lnTo>
                  <a:pt x="2277405" y="581660"/>
                </a:lnTo>
                <a:lnTo>
                  <a:pt x="2274393" y="577850"/>
                </a:lnTo>
                <a:lnTo>
                  <a:pt x="2274563" y="577850"/>
                </a:lnTo>
                <a:lnTo>
                  <a:pt x="2275395" y="575310"/>
                </a:lnTo>
                <a:lnTo>
                  <a:pt x="2285623" y="575310"/>
                </a:lnTo>
                <a:lnTo>
                  <a:pt x="2283249" y="581660"/>
                </a:lnTo>
                <a:close/>
              </a:path>
              <a:path w="4096384" h="836930">
                <a:moveTo>
                  <a:pt x="2282774" y="582930"/>
                </a:moveTo>
                <a:lnTo>
                  <a:pt x="2285623" y="575310"/>
                </a:lnTo>
                <a:lnTo>
                  <a:pt x="2287495" y="579201"/>
                </a:lnTo>
                <a:lnTo>
                  <a:pt x="2287902" y="580213"/>
                </a:lnTo>
                <a:lnTo>
                  <a:pt x="2287839" y="580642"/>
                </a:lnTo>
                <a:lnTo>
                  <a:pt x="2287299" y="581660"/>
                </a:lnTo>
                <a:lnTo>
                  <a:pt x="2285459" y="581660"/>
                </a:lnTo>
                <a:lnTo>
                  <a:pt x="2282774" y="582930"/>
                </a:lnTo>
                <a:close/>
              </a:path>
              <a:path w="4096384" h="836930">
                <a:moveTo>
                  <a:pt x="2407989" y="581660"/>
                </a:moveTo>
                <a:lnTo>
                  <a:pt x="2406483" y="581660"/>
                </a:lnTo>
                <a:lnTo>
                  <a:pt x="2406313" y="575310"/>
                </a:lnTo>
                <a:lnTo>
                  <a:pt x="2410340" y="576580"/>
                </a:lnTo>
                <a:lnTo>
                  <a:pt x="2412645" y="579077"/>
                </a:lnTo>
                <a:lnTo>
                  <a:pt x="2412477" y="579433"/>
                </a:lnTo>
                <a:lnTo>
                  <a:pt x="2411846" y="580390"/>
                </a:lnTo>
                <a:lnTo>
                  <a:pt x="2407989" y="581660"/>
                </a:lnTo>
                <a:close/>
              </a:path>
              <a:path w="4096384" h="836930">
                <a:moveTo>
                  <a:pt x="2432799" y="581660"/>
                </a:moveTo>
                <a:lnTo>
                  <a:pt x="2407989" y="581660"/>
                </a:lnTo>
                <a:lnTo>
                  <a:pt x="2411846" y="580390"/>
                </a:lnTo>
                <a:lnTo>
                  <a:pt x="2412520" y="579368"/>
                </a:lnTo>
                <a:lnTo>
                  <a:pt x="2412645" y="579077"/>
                </a:lnTo>
                <a:lnTo>
                  <a:pt x="2410340" y="576580"/>
                </a:lnTo>
                <a:lnTo>
                  <a:pt x="2406313" y="575310"/>
                </a:lnTo>
                <a:lnTo>
                  <a:pt x="2434809" y="575310"/>
                </a:lnTo>
                <a:lnTo>
                  <a:pt x="2433805" y="577850"/>
                </a:lnTo>
                <a:lnTo>
                  <a:pt x="2421065" y="577850"/>
                </a:lnTo>
                <a:lnTo>
                  <a:pt x="2419723" y="580390"/>
                </a:lnTo>
                <a:lnTo>
                  <a:pt x="2433051" y="580390"/>
                </a:lnTo>
                <a:lnTo>
                  <a:pt x="2432799" y="58166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32893" y="581741"/>
                </a:lnTo>
                <a:lnTo>
                  <a:pt x="2432823" y="581538"/>
                </a:lnTo>
                <a:lnTo>
                  <a:pt x="2433320" y="579077"/>
                </a:lnTo>
                <a:lnTo>
                  <a:pt x="2434809" y="575310"/>
                </a:lnTo>
                <a:lnTo>
                  <a:pt x="2446146" y="584151"/>
                </a:lnTo>
                <a:lnTo>
                  <a:pt x="2446089" y="584313"/>
                </a:lnTo>
                <a:lnTo>
                  <a:pt x="2443525" y="58674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01855" y="589280"/>
                </a:moveTo>
                <a:lnTo>
                  <a:pt x="2441514" y="589280"/>
                </a:lnTo>
                <a:lnTo>
                  <a:pt x="2443525" y="586740"/>
                </a:lnTo>
                <a:lnTo>
                  <a:pt x="2446089" y="584313"/>
                </a:lnTo>
                <a:lnTo>
                  <a:pt x="2446146" y="584151"/>
                </a:lnTo>
                <a:lnTo>
                  <a:pt x="2434809" y="575310"/>
                </a:lnTo>
                <a:lnTo>
                  <a:pt x="2440342" y="575310"/>
                </a:lnTo>
                <a:lnTo>
                  <a:pt x="2440342" y="577850"/>
                </a:lnTo>
                <a:lnTo>
                  <a:pt x="2446124" y="577850"/>
                </a:lnTo>
                <a:lnTo>
                  <a:pt x="2447381" y="581660"/>
                </a:lnTo>
                <a:lnTo>
                  <a:pt x="2500439" y="581660"/>
                </a:lnTo>
                <a:lnTo>
                  <a:pt x="2501021" y="582930"/>
                </a:lnTo>
                <a:lnTo>
                  <a:pt x="2507337" y="582930"/>
                </a:lnTo>
                <a:lnTo>
                  <a:pt x="2505525" y="585470"/>
                </a:lnTo>
                <a:lnTo>
                  <a:pt x="2453916" y="585470"/>
                </a:lnTo>
                <a:lnTo>
                  <a:pt x="2454761" y="586740"/>
                </a:lnTo>
                <a:lnTo>
                  <a:pt x="2502521" y="586740"/>
                </a:lnTo>
                <a:lnTo>
                  <a:pt x="2501855" y="589280"/>
                </a:lnTo>
                <a:close/>
              </a:path>
              <a:path w="4096384" h="836930">
                <a:moveTo>
                  <a:pt x="2663127" y="581660"/>
                </a:moveTo>
                <a:lnTo>
                  <a:pt x="2661601" y="581660"/>
                </a:lnTo>
                <a:lnTo>
                  <a:pt x="2660473" y="579201"/>
                </a:lnTo>
                <a:lnTo>
                  <a:pt x="2660417" y="578964"/>
                </a:lnTo>
                <a:lnTo>
                  <a:pt x="2660290" y="577938"/>
                </a:lnTo>
                <a:lnTo>
                  <a:pt x="2660164" y="576101"/>
                </a:lnTo>
                <a:lnTo>
                  <a:pt x="2660279" y="575310"/>
                </a:lnTo>
                <a:lnTo>
                  <a:pt x="2662787" y="575310"/>
                </a:lnTo>
                <a:lnTo>
                  <a:pt x="2664212" y="576512"/>
                </a:lnTo>
                <a:lnTo>
                  <a:pt x="2664334" y="576896"/>
                </a:lnTo>
                <a:lnTo>
                  <a:pt x="2664583" y="578791"/>
                </a:lnTo>
                <a:lnTo>
                  <a:pt x="2664480" y="579368"/>
                </a:lnTo>
                <a:lnTo>
                  <a:pt x="2663127" y="581660"/>
                </a:lnTo>
                <a:close/>
              </a:path>
              <a:path w="4096384" h="836930">
                <a:moveTo>
                  <a:pt x="2673172" y="581660"/>
                </a:moveTo>
                <a:lnTo>
                  <a:pt x="2663127" y="581660"/>
                </a:lnTo>
                <a:lnTo>
                  <a:pt x="2664480" y="579368"/>
                </a:lnTo>
                <a:lnTo>
                  <a:pt x="2664583" y="578791"/>
                </a:lnTo>
                <a:lnTo>
                  <a:pt x="2664334" y="576896"/>
                </a:lnTo>
                <a:lnTo>
                  <a:pt x="2664212" y="576512"/>
                </a:lnTo>
                <a:lnTo>
                  <a:pt x="2662787" y="575310"/>
                </a:lnTo>
                <a:lnTo>
                  <a:pt x="2682454" y="575310"/>
                </a:lnTo>
                <a:lnTo>
                  <a:pt x="2682568" y="576580"/>
                </a:lnTo>
                <a:lnTo>
                  <a:pt x="2677545" y="576580"/>
                </a:lnTo>
                <a:lnTo>
                  <a:pt x="2675676" y="579123"/>
                </a:lnTo>
                <a:lnTo>
                  <a:pt x="2673172" y="581660"/>
                </a:lnTo>
                <a:close/>
              </a:path>
              <a:path w="4096384" h="836930">
                <a:moveTo>
                  <a:pt x="3258846" y="581660"/>
                </a:moveTo>
                <a:lnTo>
                  <a:pt x="3255847" y="581660"/>
                </a:lnTo>
                <a:lnTo>
                  <a:pt x="3255494" y="580373"/>
                </a:lnTo>
                <a:lnTo>
                  <a:pt x="3253896" y="578166"/>
                </a:lnTo>
                <a:lnTo>
                  <a:pt x="3253824" y="577850"/>
                </a:lnTo>
                <a:lnTo>
                  <a:pt x="3260195" y="575310"/>
                </a:lnTo>
                <a:lnTo>
                  <a:pt x="3260637" y="577482"/>
                </a:lnTo>
                <a:lnTo>
                  <a:pt x="3260531" y="579201"/>
                </a:lnTo>
                <a:lnTo>
                  <a:pt x="3260372" y="580390"/>
                </a:lnTo>
                <a:lnTo>
                  <a:pt x="3258846" y="581660"/>
                </a:lnTo>
                <a:close/>
              </a:path>
              <a:path w="4096384" h="836930">
                <a:moveTo>
                  <a:pt x="3588921" y="581660"/>
                </a:moveTo>
                <a:lnTo>
                  <a:pt x="3583372" y="581660"/>
                </a:lnTo>
                <a:lnTo>
                  <a:pt x="3584897" y="575310"/>
                </a:lnTo>
                <a:lnTo>
                  <a:pt x="3586737" y="576580"/>
                </a:lnTo>
                <a:lnTo>
                  <a:pt x="3589719" y="580390"/>
                </a:lnTo>
                <a:lnTo>
                  <a:pt x="3588921" y="581660"/>
                </a:lnTo>
                <a:close/>
              </a:path>
              <a:path w="4096384" h="836930">
                <a:moveTo>
                  <a:pt x="3685316" y="582930"/>
                </a:moveTo>
                <a:lnTo>
                  <a:pt x="3679776" y="582930"/>
                </a:lnTo>
                <a:lnTo>
                  <a:pt x="3685316" y="575310"/>
                </a:lnTo>
                <a:lnTo>
                  <a:pt x="3685316" y="582930"/>
                </a:lnTo>
                <a:close/>
              </a:path>
              <a:path w="4096384" h="836930">
                <a:moveTo>
                  <a:pt x="3692335" y="582930"/>
                </a:moveTo>
                <a:lnTo>
                  <a:pt x="3685316" y="582930"/>
                </a:lnTo>
                <a:lnTo>
                  <a:pt x="3685316" y="575310"/>
                </a:lnTo>
                <a:lnTo>
                  <a:pt x="3695386" y="575310"/>
                </a:lnTo>
                <a:lnTo>
                  <a:pt x="3692335" y="582930"/>
                </a:lnTo>
                <a:close/>
              </a:path>
              <a:path w="4096384" h="836930">
                <a:moveTo>
                  <a:pt x="4032955" y="582930"/>
                </a:moveTo>
                <a:lnTo>
                  <a:pt x="4020560" y="582930"/>
                </a:lnTo>
                <a:lnTo>
                  <a:pt x="4025242" y="577850"/>
                </a:lnTo>
                <a:lnTo>
                  <a:pt x="4025091" y="577850"/>
                </a:lnTo>
                <a:lnTo>
                  <a:pt x="4024751" y="575310"/>
                </a:lnTo>
                <a:lnTo>
                  <a:pt x="4032955" y="58293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1991269" y="582930"/>
                </a:lnTo>
                <a:lnTo>
                  <a:pt x="2000471" y="575324"/>
                </a:lnTo>
                <a:lnTo>
                  <a:pt x="2002840" y="581660"/>
                </a:lnTo>
                <a:lnTo>
                  <a:pt x="2016413" y="581660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56468" y="580373"/>
                </a:lnTo>
                <a:lnTo>
                  <a:pt x="1851472" y="577850"/>
                </a:lnTo>
                <a:lnTo>
                  <a:pt x="1861242" y="575340"/>
                </a:lnTo>
                <a:lnTo>
                  <a:pt x="1861199" y="575675"/>
                </a:lnTo>
                <a:lnTo>
                  <a:pt x="1859702" y="579077"/>
                </a:lnTo>
                <a:lnTo>
                  <a:pt x="1858845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68980" y="583739"/>
                </a:moveTo>
                <a:lnTo>
                  <a:pt x="60571" y="575483"/>
                </a:lnTo>
                <a:lnTo>
                  <a:pt x="60462" y="575347"/>
                </a:lnTo>
                <a:lnTo>
                  <a:pt x="62744" y="576580"/>
                </a:lnTo>
                <a:lnTo>
                  <a:pt x="70453" y="576580"/>
                </a:lnTo>
                <a:lnTo>
                  <a:pt x="64432" y="579123"/>
                </a:lnTo>
                <a:lnTo>
                  <a:pt x="76822" y="582930"/>
                </a:lnTo>
                <a:lnTo>
                  <a:pt x="69109" y="582930"/>
                </a:lnTo>
                <a:lnTo>
                  <a:pt x="68980" y="583739"/>
                </a:lnTo>
                <a:close/>
              </a:path>
              <a:path w="4096384" h="836930">
                <a:moveTo>
                  <a:pt x="68504" y="586740"/>
                </a:moveTo>
                <a:lnTo>
                  <a:pt x="64637" y="585461"/>
                </a:lnTo>
                <a:lnTo>
                  <a:pt x="59999" y="581529"/>
                </a:lnTo>
                <a:lnTo>
                  <a:pt x="57549" y="579123"/>
                </a:lnTo>
                <a:lnTo>
                  <a:pt x="51678" y="576580"/>
                </a:lnTo>
                <a:lnTo>
                  <a:pt x="60435" y="575351"/>
                </a:lnTo>
                <a:lnTo>
                  <a:pt x="68927" y="583687"/>
                </a:lnTo>
                <a:lnTo>
                  <a:pt x="68804" y="584848"/>
                </a:lnTo>
                <a:lnTo>
                  <a:pt x="68504" y="586740"/>
                </a:lnTo>
                <a:close/>
              </a:path>
              <a:path w="4096384" h="836930">
                <a:moveTo>
                  <a:pt x="1865271" y="581660"/>
                </a:moveTo>
                <a:lnTo>
                  <a:pt x="1857843" y="581660"/>
                </a:lnTo>
                <a:lnTo>
                  <a:pt x="1858845" y="580390"/>
                </a:lnTo>
                <a:lnTo>
                  <a:pt x="1859702" y="579077"/>
                </a:lnTo>
                <a:lnTo>
                  <a:pt x="1861337" y="575361"/>
                </a:lnTo>
                <a:lnTo>
                  <a:pt x="1865754" y="576360"/>
                </a:lnTo>
                <a:lnTo>
                  <a:pt x="1862422" y="579077"/>
                </a:lnTo>
                <a:lnTo>
                  <a:pt x="1865271" y="581660"/>
                </a:lnTo>
                <a:close/>
              </a:path>
              <a:path w="4096384" h="836930">
                <a:moveTo>
                  <a:pt x="1419005" y="576580"/>
                </a:moveTo>
                <a:lnTo>
                  <a:pt x="1419675" y="575452"/>
                </a:lnTo>
                <a:lnTo>
                  <a:pt x="1420307" y="575984"/>
                </a:lnTo>
                <a:lnTo>
                  <a:pt x="1419005" y="576580"/>
                </a:lnTo>
                <a:close/>
              </a:path>
              <a:path w="4096384" h="836930">
                <a:moveTo>
                  <a:pt x="618325" y="586740"/>
                </a:moveTo>
                <a:lnTo>
                  <a:pt x="615234" y="586740"/>
                </a:lnTo>
                <a:lnTo>
                  <a:pt x="617229" y="579201"/>
                </a:lnTo>
                <a:lnTo>
                  <a:pt x="623452" y="576580"/>
                </a:lnTo>
                <a:lnTo>
                  <a:pt x="631771" y="575454"/>
                </a:lnTo>
                <a:lnTo>
                  <a:pt x="631816" y="576101"/>
                </a:lnTo>
                <a:lnTo>
                  <a:pt x="626300" y="580390"/>
                </a:lnTo>
                <a:lnTo>
                  <a:pt x="619513" y="584151"/>
                </a:lnTo>
                <a:lnTo>
                  <a:pt x="618325" y="586740"/>
                </a:lnTo>
                <a:close/>
              </a:path>
              <a:path w="4096384" h="836930">
                <a:moveTo>
                  <a:pt x="1867901" y="576580"/>
                </a:moveTo>
                <a:lnTo>
                  <a:pt x="1866722" y="576580"/>
                </a:lnTo>
                <a:lnTo>
                  <a:pt x="1865935" y="576401"/>
                </a:lnTo>
                <a:lnTo>
                  <a:pt x="1867031" y="575483"/>
                </a:lnTo>
                <a:lnTo>
                  <a:pt x="1867901" y="576580"/>
                </a:lnTo>
                <a:close/>
              </a:path>
              <a:path w="4096384" h="836930">
                <a:moveTo>
                  <a:pt x="704750" y="577850"/>
                </a:moveTo>
                <a:lnTo>
                  <a:pt x="702999" y="576512"/>
                </a:lnTo>
                <a:lnTo>
                  <a:pt x="704099" y="575675"/>
                </a:lnTo>
                <a:lnTo>
                  <a:pt x="705292" y="575984"/>
                </a:lnTo>
                <a:lnTo>
                  <a:pt x="705850" y="576512"/>
                </a:lnTo>
                <a:lnTo>
                  <a:pt x="705754" y="576762"/>
                </a:lnTo>
                <a:lnTo>
                  <a:pt x="704750" y="577850"/>
                </a:lnTo>
                <a:close/>
              </a:path>
              <a:path w="4096384" h="836930">
                <a:moveTo>
                  <a:pt x="1695915" y="576580"/>
                </a:moveTo>
                <a:lnTo>
                  <a:pt x="1696589" y="575898"/>
                </a:lnTo>
                <a:lnTo>
                  <a:pt x="1696984" y="576360"/>
                </a:lnTo>
                <a:lnTo>
                  <a:pt x="1695915" y="576580"/>
                </a:lnTo>
                <a:close/>
              </a:path>
              <a:path w="4096384" h="836930">
                <a:moveTo>
                  <a:pt x="716314" y="577850"/>
                </a:moveTo>
                <a:lnTo>
                  <a:pt x="704750" y="577850"/>
                </a:lnTo>
                <a:lnTo>
                  <a:pt x="705754" y="576762"/>
                </a:lnTo>
                <a:lnTo>
                  <a:pt x="705850" y="576512"/>
                </a:lnTo>
                <a:lnTo>
                  <a:pt x="705292" y="575984"/>
                </a:lnTo>
                <a:lnTo>
                  <a:pt x="707598" y="576580"/>
                </a:lnTo>
                <a:lnTo>
                  <a:pt x="717096" y="576580"/>
                </a:lnTo>
                <a:lnTo>
                  <a:pt x="716314" y="577850"/>
                </a:lnTo>
                <a:close/>
              </a:path>
              <a:path w="4096384" h="836930">
                <a:moveTo>
                  <a:pt x="1421015" y="576580"/>
                </a:moveTo>
                <a:lnTo>
                  <a:pt x="1419005" y="576580"/>
                </a:lnTo>
                <a:lnTo>
                  <a:pt x="1420357" y="576026"/>
                </a:lnTo>
                <a:lnTo>
                  <a:pt x="1421015" y="576580"/>
                </a:lnTo>
                <a:close/>
              </a:path>
              <a:path w="4096384" h="836930">
                <a:moveTo>
                  <a:pt x="628146" y="605790"/>
                </a:moveTo>
                <a:lnTo>
                  <a:pt x="596981" y="605790"/>
                </a:lnTo>
                <a:lnTo>
                  <a:pt x="601682" y="604520"/>
                </a:lnTo>
                <a:lnTo>
                  <a:pt x="605911" y="600710"/>
                </a:lnTo>
                <a:lnTo>
                  <a:pt x="606623" y="597828"/>
                </a:lnTo>
                <a:lnTo>
                  <a:pt x="606737" y="596780"/>
                </a:lnTo>
                <a:lnTo>
                  <a:pt x="603166" y="593090"/>
                </a:lnTo>
                <a:lnTo>
                  <a:pt x="615575" y="593090"/>
                </a:lnTo>
                <a:lnTo>
                  <a:pt x="619393" y="584272"/>
                </a:lnTo>
                <a:lnTo>
                  <a:pt x="626300" y="580390"/>
                </a:lnTo>
                <a:lnTo>
                  <a:pt x="631879" y="576052"/>
                </a:lnTo>
                <a:lnTo>
                  <a:pt x="632204" y="577850"/>
                </a:lnTo>
                <a:lnTo>
                  <a:pt x="634818" y="581660"/>
                </a:lnTo>
                <a:lnTo>
                  <a:pt x="626130" y="581660"/>
                </a:lnTo>
                <a:lnTo>
                  <a:pt x="629652" y="585470"/>
                </a:lnTo>
                <a:lnTo>
                  <a:pt x="629816" y="585470"/>
                </a:lnTo>
                <a:lnTo>
                  <a:pt x="630153" y="586740"/>
                </a:lnTo>
                <a:lnTo>
                  <a:pt x="626130" y="586740"/>
                </a:lnTo>
                <a:lnTo>
                  <a:pt x="623956" y="589280"/>
                </a:lnTo>
                <a:lnTo>
                  <a:pt x="620935" y="591820"/>
                </a:lnTo>
                <a:lnTo>
                  <a:pt x="619935" y="591820"/>
                </a:lnTo>
                <a:lnTo>
                  <a:pt x="615234" y="596900"/>
                </a:lnTo>
                <a:lnTo>
                  <a:pt x="613728" y="596900"/>
                </a:lnTo>
                <a:lnTo>
                  <a:pt x="621441" y="604520"/>
                </a:lnTo>
                <a:lnTo>
                  <a:pt x="624208" y="604520"/>
                </a:lnTo>
                <a:lnTo>
                  <a:pt x="628146" y="605790"/>
                </a:lnTo>
                <a:close/>
              </a:path>
              <a:path w="4096384" h="836930">
                <a:moveTo>
                  <a:pt x="3732558" y="580390"/>
                </a:moveTo>
                <a:lnTo>
                  <a:pt x="3733860" y="576101"/>
                </a:lnTo>
                <a:lnTo>
                  <a:pt x="3735045" y="577596"/>
                </a:lnTo>
                <a:lnTo>
                  <a:pt x="3734993" y="577850"/>
                </a:lnTo>
                <a:lnTo>
                  <a:pt x="3732558" y="580390"/>
                </a:lnTo>
                <a:close/>
              </a:path>
              <a:path w="4096384" h="836930">
                <a:moveTo>
                  <a:pt x="1758440" y="579120"/>
                </a:moveTo>
                <a:lnTo>
                  <a:pt x="1740165" y="579120"/>
                </a:lnTo>
                <a:lnTo>
                  <a:pt x="1741395" y="577956"/>
                </a:lnTo>
                <a:lnTo>
                  <a:pt x="1741507" y="576298"/>
                </a:lnTo>
                <a:lnTo>
                  <a:pt x="1741841" y="576580"/>
                </a:lnTo>
                <a:lnTo>
                  <a:pt x="1760788" y="576580"/>
                </a:lnTo>
                <a:lnTo>
                  <a:pt x="1757691" y="577814"/>
                </a:lnTo>
                <a:lnTo>
                  <a:pt x="1757811" y="578166"/>
                </a:lnTo>
                <a:lnTo>
                  <a:pt x="1758440" y="579120"/>
                </a:lnTo>
                <a:close/>
              </a:path>
              <a:path w="4096384" h="836930">
                <a:moveTo>
                  <a:pt x="324404" y="576580"/>
                </a:moveTo>
                <a:lnTo>
                  <a:pt x="324318" y="576387"/>
                </a:lnTo>
                <a:lnTo>
                  <a:pt x="324404" y="576580"/>
                </a:lnTo>
                <a:close/>
              </a:path>
              <a:path w="4096384" h="836930">
                <a:moveTo>
                  <a:pt x="1697172" y="576580"/>
                </a:moveTo>
                <a:lnTo>
                  <a:pt x="1695915" y="576580"/>
                </a:lnTo>
                <a:lnTo>
                  <a:pt x="1696984" y="576360"/>
                </a:lnTo>
                <a:lnTo>
                  <a:pt x="1697172" y="576580"/>
                </a:lnTo>
                <a:close/>
              </a:path>
              <a:path w="4096384" h="836930">
                <a:moveTo>
                  <a:pt x="1870415" y="585470"/>
                </a:moveTo>
                <a:lnTo>
                  <a:pt x="1866687" y="582898"/>
                </a:lnTo>
                <a:lnTo>
                  <a:pt x="1862461" y="579201"/>
                </a:lnTo>
                <a:lnTo>
                  <a:pt x="1865872" y="576387"/>
                </a:lnTo>
                <a:lnTo>
                  <a:pt x="1866722" y="576580"/>
                </a:lnTo>
                <a:lnTo>
                  <a:pt x="1873768" y="576580"/>
                </a:lnTo>
                <a:lnTo>
                  <a:pt x="1873643" y="580642"/>
                </a:lnTo>
                <a:lnTo>
                  <a:pt x="1873529" y="581741"/>
                </a:lnTo>
                <a:lnTo>
                  <a:pt x="1870415" y="585470"/>
                </a:lnTo>
                <a:close/>
              </a:path>
              <a:path w="4096384" h="836930">
                <a:moveTo>
                  <a:pt x="333289" y="582930"/>
                </a:moveTo>
                <a:lnTo>
                  <a:pt x="326276" y="580213"/>
                </a:lnTo>
                <a:lnTo>
                  <a:pt x="320101" y="577931"/>
                </a:lnTo>
                <a:lnTo>
                  <a:pt x="324274" y="576401"/>
                </a:lnTo>
                <a:lnTo>
                  <a:pt x="324404" y="576580"/>
                </a:lnTo>
                <a:lnTo>
                  <a:pt x="330916" y="576580"/>
                </a:lnTo>
                <a:lnTo>
                  <a:pt x="333289" y="582930"/>
                </a:lnTo>
                <a:close/>
              </a:path>
              <a:path w="4096384" h="836930">
                <a:moveTo>
                  <a:pt x="44469" y="580390"/>
                </a:moveTo>
                <a:lnTo>
                  <a:pt x="42125" y="576580"/>
                </a:lnTo>
                <a:lnTo>
                  <a:pt x="47488" y="576580"/>
                </a:lnTo>
                <a:lnTo>
                  <a:pt x="47372" y="577975"/>
                </a:lnTo>
                <a:lnTo>
                  <a:pt x="46311" y="579123"/>
                </a:lnTo>
                <a:lnTo>
                  <a:pt x="44469" y="580390"/>
                </a:lnTo>
                <a:close/>
              </a:path>
              <a:path w="4096384" h="836930">
                <a:moveTo>
                  <a:pt x="64584" y="598170"/>
                </a:moveTo>
                <a:lnTo>
                  <a:pt x="53021" y="598170"/>
                </a:lnTo>
                <a:lnTo>
                  <a:pt x="53685" y="597162"/>
                </a:lnTo>
                <a:lnTo>
                  <a:pt x="53757" y="596514"/>
                </a:lnTo>
                <a:lnTo>
                  <a:pt x="53525" y="595630"/>
                </a:lnTo>
                <a:lnTo>
                  <a:pt x="51344" y="594360"/>
                </a:lnTo>
                <a:lnTo>
                  <a:pt x="46479" y="594360"/>
                </a:lnTo>
                <a:lnTo>
                  <a:pt x="44706" y="587016"/>
                </a:lnTo>
                <a:lnTo>
                  <a:pt x="44587" y="586346"/>
                </a:lnTo>
                <a:lnTo>
                  <a:pt x="44464" y="585461"/>
                </a:lnTo>
                <a:lnTo>
                  <a:pt x="42963" y="582930"/>
                </a:lnTo>
                <a:lnTo>
                  <a:pt x="35754" y="580390"/>
                </a:lnTo>
                <a:lnTo>
                  <a:pt x="44469" y="580390"/>
                </a:lnTo>
                <a:lnTo>
                  <a:pt x="46355" y="579077"/>
                </a:lnTo>
                <a:lnTo>
                  <a:pt x="47372" y="577975"/>
                </a:lnTo>
                <a:lnTo>
                  <a:pt x="47488" y="576580"/>
                </a:lnTo>
                <a:lnTo>
                  <a:pt x="51678" y="576580"/>
                </a:lnTo>
                <a:lnTo>
                  <a:pt x="57549" y="579123"/>
                </a:lnTo>
                <a:lnTo>
                  <a:pt x="60228" y="581741"/>
                </a:lnTo>
                <a:lnTo>
                  <a:pt x="61637" y="582930"/>
                </a:lnTo>
                <a:lnTo>
                  <a:pt x="52687" y="582930"/>
                </a:lnTo>
                <a:lnTo>
                  <a:pt x="52516" y="584200"/>
                </a:lnTo>
                <a:lnTo>
                  <a:pt x="63142" y="584200"/>
                </a:lnTo>
                <a:lnTo>
                  <a:pt x="64648" y="585470"/>
                </a:lnTo>
                <a:lnTo>
                  <a:pt x="68504" y="586740"/>
                </a:lnTo>
                <a:lnTo>
                  <a:pt x="101671" y="586740"/>
                </a:lnTo>
                <a:lnTo>
                  <a:pt x="100119" y="588010"/>
                </a:lnTo>
                <a:lnTo>
                  <a:pt x="52850" y="588010"/>
                </a:lnTo>
                <a:lnTo>
                  <a:pt x="61566" y="596900"/>
                </a:lnTo>
                <a:lnTo>
                  <a:pt x="64754" y="596900"/>
                </a:lnTo>
                <a:lnTo>
                  <a:pt x="64584" y="598170"/>
                </a:lnTo>
                <a:close/>
              </a:path>
              <a:path w="4096384" h="836930">
                <a:moveTo>
                  <a:pt x="152083" y="580390"/>
                </a:moveTo>
                <a:lnTo>
                  <a:pt x="147559" y="580390"/>
                </a:lnTo>
                <a:lnTo>
                  <a:pt x="147341" y="580213"/>
                </a:lnTo>
                <a:lnTo>
                  <a:pt x="151415" y="576580"/>
                </a:lnTo>
                <a:lnTo>
                  <a:pt x="159626" y="577850"/>
                </a:lnTo>
                <a:lnTo>
                  <a:pt x="152083" y="580390"/>
                </a:lnTo>
                <a:close/>
              </a:path>
              <a:path w="4096384" h="836930">
                <a:moveTo>
                  <a:pt x="172117" y="595630"/>
                </a:moveTo>
                <a:lnTo>
                  <a:pt x="158120" y="595630"/>
                </a:lnTo>
                <a:lnTo>
                  <a:pt x="154654" y="588118"/>
                </a:lnTo>
                <a:lnTo>
                  <a:pt x="155442" y="588010"/>
                </a:lnTo>
                <a:lnTo>
                  <a:pt x="143034" y="588010"/>
                </a:lnTo>
                <a:lnTo>
                  <a:pt x="150210" y="585537"/>
                </a:lnTo>
                <a:lnTo>
                  <a:pt x="150287" y="585167"/>
                </a:lnTo>
                <a:lnTo>
                  <a:pt x="149096" y="582154"/>
                </a:lnTo>
                <a:lnTo>
                  <a:pt x="148975" y="581630"/>
                </a:lnTo>
                <a:lnTo>
                  <a:pt x="152608" y="580213"/>
                </a:lnTo>
                <a:lnTo>
                  <a:pt x="159626" y="577850"/>
                </a:lnTo>
                <a:lnTo>
                  <a:pt x="151415" y="576580"/>
                </a:lnTo>
                <a:lnTo>
                  <a:pt x="160205" y="576580"/>
                </a:lnTo>
                <a:lnTo>
                  <a:pt x="161977" y="579120"/>
                </a:lnTo>
                <a:lnTo>
                  <a:pt x="160465" y="579120"/>
                </a:lnTo>
                <a:lnTo>
                  <a:pt x="158345" y="582835"/>
                </a:lnTo>
                <a:lnTo>
                  <a:pt x="158291" y="585470"/>
                </a:lnTo>
                <a:lnTo>
                  <a:pt x="178661" y="585470"/>
                </a:lnTo>
                <a:lnTo>
                  <a:pt x="179303" y="594360"/>
                </a:lnTo>
                <a:lnTo>
                  <a:pt x="177397" y="594360"/>
                </a:lnTo>
                <a:lnTo>
                  <a:pt x="172117" y="595630"/>
                </a:lnTo>
                <a:close/>
              </a:path>
              <a:path w="4096384" h="836930">
                <a:moveTo>
                  <a:pt x="220142" y="585470"/>
                </a:moveTo>
                <a:lnTo>
                  <a:pt x="214774" y="585461"/>
                </a:lnTo>
                <a:lnTo>
                  <a:pt x="214111" y="584200"/>
                </a:lnTo>
                <a:lnTo>
                  <a:pt x="213437" y="584200"/>
                </a:lnTo>
                <a:lnTo>
                  <a:pt x="212889" y="583157"/>
                </a:lnTo>
                <a:lnTo>
                  <a:pt x="212769" y="576580"/>
                </a:lnTo>
                <a:lnTo>
                  <a:pt x="220142" y="585470"/>
                </a:lnTo>
                <a:close/>
              </a:path>
              <a:path w="4096384" h="836930">
                <a:moveTo>
                  <a:pt x="221929" y="585470"/>
                </a:moveTo>
                <a:lnTo>
                  <a:pt x="220134" y="585461"/>
                </a:lnTo>
                <a:lnTo>
                  <a:pt x="212769" y="576580"/>
                </a:lnTo>
                <a:lnTo>
                  <a:pt x="217586" y="576580"/>
                </a:lnTo>
                <a:lnTo>
                  <a:pt x="216705" y="577850"/>
                </a:lnTo>
                <a:lnTo>
                  <a:pt x="220476" y="579120"/>
                </a:lnTo>
                <a:lnTo>
                  <a:pt x="234220" y="579120"/>
                </a:lnTo>
                <a:lnTo>
                  <a:pt x="234220" y="580390"/>
                </a:lnTo>
                <a:lnTo>
                  <a:pt x="228189" y="580390"/>
                </a:lnTo>
                <a:lnTo>
                  <a:pt x="221929" y="585470"/>
                </a:lnTo>
                <a:close/>
              </a:path>
              <a:path w="4096384" h="836930">
                <a:moveTo>
                  <a:pt x="286020" y="581660"/>
                </a:moveTo>
                <a:lnTo>
                  <a:pt x="287867" y="576580"/>
                </a:lnTo>
                <a:lnTo>
                  <a:pt x="288534" y="576580"/>
                </a:lnTo>
                <a:lnTo>
                  <a:pt x="290654" y="577814"/>
                </a:lnTo>
                <a:lnTo>
                  <a:pt x="290772" y="578068"/>
                </a:lnTo>
                <a:lnTo>
                  <a:pt x="291018" y="579004"/>
                </a:lnTo>
                <a:lnTo>
                  <a:pt x="290974" y="579201"/>
                </a:lnTo>
                <a:lnTo>
                  <a:pt x="289877" y="580390"/>
                </a:lnTo>
                <a:lnTo>
                  <a:pt x="286020" y="581660"/>
                </a:lnTo>
                <a:close/>
              </a:path>
              <a:path w="4096384" h="836930">
                <a:moveTo>
                  <a:pt x="293982" y="581660"/>
                </a:moveTo>
                <a:lnTo>
                  <a:pt x="286020" y="581660"/>
                </a:lnTo>
                <a:lnTo>
                  <a:pt x="289877" y="580390"/>
                </a:lnTo>
                <a:lnTo>
                  <a:pt x="290974" y="579201"/>
                </a:lnTo>
                <a:lnTo>
                  <a:pt x="291018" y="579004"/>
                </a:lnTo>
                <a:lnTo>
                  <a:pt x="290772" y="578068"/>
                </a:lnTo>
                <a:lnTo>
                  <a:pt x="290654" y="577814"/>
                </a:lnTo>
                <a:lnTo>
                  <a:pt x="288534" y="576580"/>
                </a:lnTo>
                <a:lnTo>
                  <a:pt x="298882" y="576580"/>
                </a:lnTo>
                <a:lnTo>
                  <a:pt x="301756" y="580390"/>
                </a:lnTo>
                <a:lnTo>
                  <a:pt x="295239" y="580390"/>
                </a:lnTo>
                <a:lnTo>
                  <a:pt x="293982" y="581660"/>
                </a:lnTo>
                <a:close/>
              </a:path>
              <a:path w="4096384" h="836930">
                <a:moveTo>
                  <a:pt x="478619" y="577850"/>
                </a:moveTo>
                <a:lnTo>
                  <a:pt x="476534" y="577850"/>
                </a:lnTo>
                <a:lnTo>
                  <a:pt x="477781" y="576580"/>
                </a:lnTo>
                <a:lnTo>
                  <a:pt x="478619" y="577850"/>
                </a:lnTo>
                <a:close/>
              </a:path>
              <a:path w="4096384" h="836930">
                <a:moveTo>
                  <a:pt x="535312" y="577850"/>
                </a:moveTo>
                <a:lnTo>
                  <a:pt x="533772" y="577850"/>
                </a:lnTo>
                <a:lnTo>
                  <a:pt x="533524" y="577705"/>
                </a:lnTo>
                <a:lnTo>
                  <a:pt x="533399" y="577457"/>
                </a:lnTo>
                <a:lnTo>
                  <a:pt x="534440" y="576580"/>
                </a:lnTo>
                <a:lnTo>
                  <a:pt x="535312" y="577850"/>
                </a:lnTo>
                <a:close/>
              </a:path>
              <a:path w="4096384" h="836930">
                <a:moveTo>
                  <a:pt x="538801" y="582930"/>
                </a:moveTo>
                <a:lnTo>
                  <a:pt x="534440" y="576580"/>
                </a:lnTo>
                <a:lnTo>
                  <a:pt x="540811" y="576580"/>
                </a:lnTo>
                <a:lnTo>
                  <a:pt x="538801" y="582930"/>
                </a:lnTo>
                <a:close/>
              </a:path>
              <a:path w="4096384" h="836930">
                <a:moveTo>
                  <a:pt x="724361" y="588010"/>
                </a:moveTo>
                <a:lnTo>
                  <a:pt x="722685" y="576580"/>
                </a:lnTo>
                <a:lnTo>
                  <a:pt x="727916" y="581529"/>
                </a:lnTo>
                <a:lnTo>
                  <a:pt x="727216" y="582930"/>
                </a:lnTo>
                <a:lnTo>
                  <a:pt x="729058" y="582930"/>
                </a:lnTo>
                <a:lnTo>
                  <a:pt x="731066" y="585470"/>
                </a:lnTo>
                <a:lnTo>
                  <a:pt x="726037" y="585470"/>
                </a:lnTo>
                <a:lnTo>
                  <a:pt x="724361" y="588010"/>
                </a:lnTo>
                <a:close/>
              </a:path>
              <a:path w="4096384" h="836930">
                <a:moveTo>
                  <a:pt x="727917" y="581530"/>
                </a:moveTo>
                <a:lnTo>
                  <a:pt x="722685" y="576580"/>
                </a:lnTo>
                <a:lnTo>
                  <a:pt x="730398" y="576580"/>
                </a:lnTo>
                <a:lnTo>
                  <a:pt x="727917" y="581530"/>
                </a:lnTo>
                <a:close/>
              </a:path>
              <a:path w="4096384" h="836930">
                <a:moveTo>
                  <a:pt x="757716" y="580390"/>
                </a:moveTo>
                <a:lnTo>
                  <a:pt x="758357" y="577975"/>
                </a:lnTo>
                <a:lnTo>
                  <a:pt x="758467" y="577705"/>
                </a:lnTo>
                <a:lnTo>
                  <a:pt x="759065" y="576580"/>
                </a:lnTo>
                <a:lnTo>
                  <a:pt x="760066" y="576580"/>
                </a:lnTo>
                <a:lnTo>
                  <a:pt x="761238" y="577850"/>
                </a:lnTo>
                <a:lnTo>
                  <a:pt x="762901" y="579123"/>
                </a:lnTo>
                <a:lnTo>
                  <a:pt x="757716" y="580390"/>
                </a:lnTo>
                <a:close/>
              </a:path>
              <a:path w="4096384" h="836930">
                <a:moveTo>
                  <a:pt x="764592" y="580390"/>
                </a:moveTo>
                <a:lnTo>
                  <a:pt x="757716" y="580390"/>
                </a:lnTo>
                <a:lnTo>
                  <a:pt x="762901" y="579123"/>
                </a:lnTo>
                <a:lnTo>
                  <a:pt x="761206" y="577814"/>
                </a:lnTo>
                <a:lnTo>
                  <a:pt x="760066" y="576580"/>
                </a:lnTo>
                <a:lnTo>
                  <a:pt x="770541" y="576580"/>
                </a:lnTo>
                <a:lnTo>
                  <a:pt x="768189" y="577814"/>
                </a:lnTo>
                <a:lnTo>
                  <a:pt x="768252" y="577975"/>
                </a:lnTo>
                <a:lnTo>
                  <a:pt x="769456" y="579120"/>
                </a:lnTo>
                <a:lnTo>
                  <a:pt x="766766" y="579123"/>
                </a:lnTo>
                <a:lnTo>
                  <a:pt x="764592" y="580390"/>
                </a:lnTo>
                <a:close/>
              </a:path>
              <a:path w="4096384" h="836930">
                <a:moveTo>
                  <a:pt x="800630" y="579120"/>
                </a:moveTo>
                <a:lnTo>
                  <a:pt x="798818" y="577975"/>
                </a:lnTo>
                <a:lnTo>
                  <a:pt x="798734" y="577705"/>
                </a:lnTo>
                <a:lnTo>
                  <a:pt x="799622" y="576580"/>
                </a:lnTo>
                <a:lnTo>
                  <a:pt x="800630" y="579120"/>
                </a:lnTo>
                <a:close/>
              </a:path>
              <a:path w="4096384" h="836930">
                <a:moveTo>
                  <a:pt x="930377" y="579123"/>
                </a:moveTo>
                <a:lnTo>
                  <a:pt x="929461" y="578166"/>
                </a:lnTo>
                <a:lnTo>
                  <a:pt x="929347" y="577850"/>
                </a:lnTo>
                <a:lnTo>
                  <a:pt x="930377" y="576580"/>
                </a:lnTo>
                <a:lnTo>
                  <a:pt x="930377" y="579123"/>
                </a:lnTo>
                <a:close/>
              </a:path>
              <a:path w="4096384" h="836930">
                <a:moveTo>
                  <a:pt x="935235" y="584200"/>
                </a:moveTo>
                <a:lnTo>
                  <a:pt x="930451" y="579201"/>
                </a:lnTo>
                <a:lnTo>
                  <a:pt x="930377" y="576580"/>
                </a:lnTo>
                <a:lnTo>
                  <a:pt x="937245" y="576580"/>
                </a:lnTo>
                <a:lnTo>
                  <a:pt x="934801" y="577814"/>
                </a:lnTo>
                <a:lnTo>
                  <a:pt x="934923" y="580642"/>
                </a:lnTo>
                <a:lnTo>
                  <a:pt x="935235" y="584200"/>
                </a:lnTo>
                <a:close/>
              </a:path>
              <a:path w="4096384" h="836930">
                <a:moveTo>
                  <a:pt x="1082078" y="580390"/>
                </a:moveTo>
                <a:lnTo>
                  <a:pt x="1079878" y="579201"/>
                </a:lnTo>
                <a:lnTo>
                  <a:pt x="1079838" y="578293"/>
                </a:lnTo>
                <a:lnTo>
                  <a:pt x="1079963" y="577814"/>
                </a:lnTo>
                <a:lnTo>
                  <a:pt x="1082241" y="576580"/>
                </a:lnTo>
                <a:lnTo>
                  <a:pt x="1084036" y="577814"/>
                </a:lnTo>
                <a:lnTo>
                  <a:pt x="1083959" y="579201"/>
                </a:lnTo>
                <a:lnTo>
                  <a:pt x="1082078" y="580390"/>
                </a:lnTo>
                <a:close/>
              </a:path>
              <a:path w="4096384" h="836930">
                <a:moveTo>
                  <a:pt x="1126440" y="580390"/>
                </a:moveTo>
                <a:lnTo>
                  <a:pt x="1082078" y="580390"/>
                </a:lnTo>
                <a:lnTo>
                  <a:pt x="1083959" y="579201"/>
                </a:lnTo>
                <a:lnTo>
                  <a:pt x="1084036" y="577814"/>
                </a:lnTo>
                <a:lnTo>
                  <a:pt x="1082241" y="576580"/>
                </a:lnTo>
                <a:lnTo>
                  <a:pt x="1092253" y="576580"/>
                </a:lnTo>
                <a:lnTo>
                  <a:pt x="1090289" y="579120"/>
                </a:lnTo>
                <a:lnTo>
                  <a:pt x="1127166" y="579120"/>
                </a:lnTo>
                <a:lnTo>
                  <a:pt x="1126440" y="580390"/>
                </a:lnTo>
                <a:close/>
              </a:path>
              <a:path w="4096384" h="836930">
                <a:moveTo>
                  <a:pt x="1176282" y="580390"/>
                </a:moveTo>
                <a:lnTo>
                  <a:pt x="1175274" y="580390"/>
                </a:lnTo>
                <a:lnTo>
                  <a:pt x="1174822" y="578673"/>
                </a:lnTo>
                <a:lnTo>
                  <a:pt x="1174701" y="577705"/>
                </a:lnTo>
                <a:lnTo>
                  <a:pt x="1175444" y="576580"/>
                </a:lnTo>
                <a:lnTo>
                  <a:pt x="1176282" y="576580"/>
                </a:lnTo>
                <a:lnTo>
                  <a:pt x="1177421" y="577814"/>
                </a:lnTo>
                <a:lnTo>
                  <a:pt x="1177308" y="578166"/>
                </a:lnTo>
                <a:lnTo>
                  <a:pt x="1176282" y="580390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176282" y="580390"/>
                </a:lnTo>
                <a:lnTo>
                  <a:pt x="1177308" y="578166"/>
                </a:lnTo>
                <a:lnTo>
                  <a:pt x="1177421" y="577814"/>
                </a:lnTo>
                <a:lnTo>
                  <a:pt x="1176282" y="576580"/>
                </a:lnTo>
                <a:lnTo>
                  <a:pt x="1211735" y="576580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451188" y="586740"/>
                </a:moveTo>
                <a:lnTo>
                  <a:pt x="1449512" y="585470"/>
                </a:lnTo>
                <a:lnTo>
                  <a:pt x="1448397" y="582154"/>
                </a:lnTo>
                <a:lnTo>
                  <a:pt x="1448274" y="581630"/>
                </a:lnTo>
                <a:lnTo>
                  <a:pt x="1452046" y="579077"/>
                </a:lnTo>
                <a:lnTo>
                  <a:pt x="1456983" y="576580"/>
                </a:lnTo>
                <a:lnTo>
                  <a:pt x="1459569" y="576580"/>
                </a:lnTo>
                <a:lnTo>
                  <a:pt x="1460065" y="579077"/>
                </a:lnTo>
                <a:lnTo>
                  <a:pt x="1454150" y="584200"/>
                </a:lnTo>
                <a:lnTo>
                  <a:pt x="1452366" y="584200"/>
                </a:lnTo>
                <a:lnTo>
                  <a:pt x="1452256" y="585824"/>
                </a:lnTo>
                <a:lnTo>
                  <a:pt x="1451188" y="586740"/>
                </a:lnTo>
                <a:close/>
              </a:path>
              <a:path w="4096384" h="836930">
                <a:moveTo>
                  <a:pt x="1464428" y="594360"/>
                </a:moveTo>
                <a:lnTo>
                  <a:pt x="1464264" y="594360"/>
                </a:lnTo>
                <a:lnTo>
                  <a:pt x="1453260" y="584963"/>
                </a:lnTo>
                <a:lnTo>
                  <a:pt x="1459978" y="579201"/>
                </a:lnTo>
                <a:lnTo>
                  <a:pt x="1459569" y="576580"/>
                </a:lnTo>
                <a:lnTo>
                  <a:pt x="1467501" y="576580"/>
                </a:lnTo>
                <a:lnTo>
                  <a:pt x="1468120" y="577457"/>
                </a:lnTo>
                <a:lnTo>
                  <a:pt x="1467950" y="577596"/>
                </a:lnTo>
                <a:lnTo>
                  <a:pt x="1461245" y="581660"/>
                </a:lnTo>
                <a:lnTo>
                  <a:pt x="1462588" y="581660"/>
                </a:lnTo>
                <a:lnTo>
                  <a:pt x="1461964" y="582835"/>
                </a:lnTo>
                <a:lnTo>
                  <a:pt x="1461841" y="583259"/>
                </a:lnTo>
                <a:lnTo>
                  <a:pt x="1461075" y="586740"/>
                </a:lnTo>
                <a:lnTo>
                  <a:pt x="1468219" y="586740"/>
                </a:lnTo>
                <a:lnTo>
                  <a:pt x="1465940" y="589280"/>
                </a:lnTo>
                <a:lnTo>
                  <a:pt x="1464428" y="594360"/>
                </a:lnTo>
                <a:close/>
              </a:path>
              <a:path w="4096384" h="836930">
                <a:moveTo>
                  <a:pt x="1468217" y="577596"/>
                </a:moveTo>
                <a:lnTo>
                  <a:pt x="1468179" y="577457"/>
                </a:lnTo>
                <a:lnTo>
                  <a:pt x="1469627" y="576580"/>
                </a:lnTo>
                <a:lnTo>
                  <a:pt x="1468217" y="577596"/>
                </a:lnTo>
                <a:close/>
              </a:path>
              <a:path w="4096384" h="836930">
                <a:moveTo>
                  <a:pt x="1474197" y="582154"/>
                </a:moveTo>
                <a:lnTo>
                  <a:pt x="1469298" y="579123"/>
                </a:lnTo>
                <a:lnTo>
                  <a:pt x="1468372" y="577814"/>
                </a:lnTo>
                <a:lnTo>
                  <a:pt x="1468266" y="577561"/>
                </a:lnTo>
                <a:lnTo>
                  <a:pt x="1469627" y="576580"/>
                </a:lnTo>
                <a:lnTo>
                  <a:pt x="1473817" y="576580"/>
                </a:lnTo>
                <a:lnTo>
                  <a:pt x="1472513" y="577814"/>
                </a:lnTo>
                <a:lnTo>
                  <a:pt x="1472632" y="578047"/>
                </a:lnTo>
                <a:lnTo>
                  <a:pt x="1475557" y="581741"/>
                </a:lnTo>
                <a:lnTo>
                  <a:pt x="1474197" y="582154"/>
                </a:lnTo>
                <a:close/>
              </a:path>
              <a:path w="4096384" h="836930">
                <a:moveTo>
                  <a:pt x="1535001" y="581660"/>
                </a:moveTo>
                <a:lnTo>
                  <a:pt x="1533464" y="580373"/>
                </a:lnTo>
                <a:lnTo>
                  <a:pt x="1531294" y="579201"/>
                </a:lnTo>
                <a:lnTo>
                  <a:pt x="1531257" y="578964"/>
                </a:lnTo>
                <a:lnTo>
                  <a:pt x="1532990" y="576580"/>
                </a:lnTo>
                <a:lnTo>
                  <a:pt x="1534830" y="579120"/>
                </a:lnTo>
                <a:lnTo>
                  <a:pt x="1536009" y="579120"/>
                </a:lnTo>
                <a:lnTo>
                  <a:pt x="1535001" y="581660"/>
                </a:lnTo>
                <a:close/>
              </a:path>
              <a:path w="4096384" h="836930">
                <a:moveTo>
                  <a:pt x="1537685" y="579120"/>
                </a:moveTo>
                <a:lnTo>
                  <a:pt x="1534830" y="579120"/>
                </a:lnTo>
                <a:lnTo>
                  <a:pt x="1532990" y="576580"/>
                </a:lnTo>
                <a:lnTo>
                  <a:pt x="1537181" y="576580"/>
                </a:lnTo>
                <a:lnTo>
                  <a:pt x="1537685" y="579120"/>
                </a:lnTo>
                <a:close/>
              </a:path>
              <a:path w="4096384" h="836930">
                <a:moveTo>
                  <a:pt x="1551259" y="584200"/>
                </a:moveTo>
                <a:lnTo>
                  <a:pt x="1551095" y="584200"/>
                </a:lnTo>
                <a:lnTo>
                  <a:pt x="1549919" y="581974"/>
                </a:lnTo>
                <a:lnTo>
                  <a:pt x="1549821" y="581529"/>
                </a:lnTo>
                <a:lnTo>
                  <a:pt x="1550421" y="580390"/>
                </a:lnTo>
                <a:lnTo>
                  <a:pt x="1552765" y="580390"/>
                </a:lnTo>
                <a:lnTo>
                  <a:pt x="1553764" y="579123"/>
                </a:lnTo>
                <a:lnTo>
                  <a:pt x="1554605" y="577850"/>
                </a:lnTo>
                <a:lnTo>
                  <a:pt x="1555613" y="576580"/>
                </a:lnTo>
                <a:lnTo>
                  <a:pt x="1563824" y="581660"/>
                </a:lnTo>
                <a:lnTo>
                  <a:pt x="1559470" y="581660"/>
                </a:lnTo>
                <a:lnTo>
                  <a:pt x="1559470" y="582930"/>
                </a:lnTo>
                <a:lnTo>
                  <a:pt x="1551259" y="582930"/>
                </a:lnTo>
                <a:lnTo>
                  <a:pt x="1551259" y="584200"/>
                </a:lnTo>
                <a:close/>
              </a:path>
              <a:path w="4096384" h="836930">
                <a:moveTo>
                  <a:pt x="1563995" y="581660"/>
                </a:moveTo>
                <a:lnTo>
                  <a:pt x="1563824" y="581660"/>
                </a:lnTo>
                <a:lnTo>
                  <a:pt x="1555613" y="576580"/>
                </a:lnTo>
                <a:lnTo>
                  <a:pt x="1559970" y="576580"/>
                </a:lnTo>
                <a:lnTo>
                  <a:pt x="1563995" y="581660"/>
                </a:lnTo>
                <a:close/>
              </a:path>
              <a:path w="4096384" h="836930">
                <a:moveTo>
                  <a:pt x="1734581" y="583334"/>
                </a:moveTo>
                <a:lnTo>
                  <a:pt x="1734490" y="581974"/>
                </a:lnTo>
                <a:lnTo>
                  <a:pt x="1734365" y="581529"/>
                </a:lnTo>
                <a:lnTo>
                  <a:pt x="1733661" y="580642"/>
                </a:lnTo>
                <a:lnTo>
                  <a:pt x="1733692" y="580300"/>
                </a:lnTo>
                <a:lnTo>
                  <a:pt x="1733963" y="579123"/>
                </a:lnTo>
                <a:lnTo>
                  <a:pt x="1735015" y="577814"/>
                </a:lnTo>
                <a:lnTo>
                  <a:pt x="1736479" y="576580"/>
                </a:lnTo>
                <a:lnTo>
                  <a:pt x="1738495" y="579123"/>
                </a:lnTo>
                <a:lnTo>
                  <a:pt x="1740669" y="580390"/>
                </a:lnTo>
                <a:lnTo>
                  <a:pt x="1734581" y="583334"/>
                </a:lnTo>
                <a:close/>
              </a:path>
              <a:path w="4096384" h="836930">
                <a:moveTo>
                  <a:pt x="1755603" y="584200"/>
                </a:moveTo>
                <a:lnTo>
                  <a:pt x="1734639" y="584200"/>
                </a:lnTo>
                <a:lnTo>
                  <a:pt x="1734613" y="583319"/>
                </a:lnTo>
                <a:lnTo>
                  <a:pt x="1740669" y="580390"/>
                </a:lnTo>
                <a:lnTo>
                  <a:pt x="1738489" y="579120"/>
                </a:lnTo>
                <a:lnTo>
                  <a:pt x="1736479" y="576580"/>
                </a:lnTo>
                <a:lnTo>
                  <a:pt x="1738155" y="576580"/>
                </a:lnTo>
                <a:lnTo>
                  <a:pt x="1738993" y="579120"/>
                </a:lnTo>
                <a:lnTo>
                  <a:pt x="1758440" y="579120"/>
                </a:lnTo>
                <a:lnTo>
                  <a:pt x="1760869" y="582930"/>
                </a:lnTo>
                <a:lnTo>
                  <a:pt x="1756999" y="582930"/>
                </a:lnTo>
                <a:lnTo>
                  <a:pt x="1755603" y="584200"/>
                </a:lnTo>
                <a:close/>
              </a:path>
              <a:path w="4096384" h="836930">
                <a:moveTo>
                  <a:pt x="1777717" y="581660"/>
                </a:moveTo>
                <a:lnTo>
                  <a:pt x="1775784" y="580213"/>
                </a:lnTo>
                <a:lnTo>
                  <a:pt x="1774313" y="579201"/>
                </a:lnTo>
                <a:lnTo>
                  <a:pt x="1777043" y="576580"/>
                </a:lnTo>
                <a:lnTo>
                  <a:pt x="1778221" y="576580"/>
                </a:lnTo>
                <a:lnTo>
                  <a:pt x="1779851" y="577814"/>
                </a:lnTo>
                <a:lnTo>
                  <a:pt x="1779748" y="578112"/>
                </a:lnTo>
                <a:lnTo>
                  <a:pt x="1777717" y="581660"/>
                </a:lnTo>
                <a:close/>
              </a:path>
              <a:path w="4096384" h="836930">
                <a:moveTo>
                  <a:pt x="1813501" y="581660"/>
                </a:moveTo>
                <a:lnTo>
                  <a:pt x="1777717" y="581660"/>
                </a:lnTo>
                <a:lnTo>
                  <a:pt x="1779748" y="578112"/>
                </a:lnTo>
                <a:lnTo>
                  <a:pt x="1779851" y="577814"/>
                </a:lnTo>
                <a:lnTo>
                  <a:pt x="1778221" y="576580"/>
                </a:lnTo>
                <a:lnTo>
                  <a:pt x="1781015" y="576580"/>
                </a:lnTo>
                <a:lnTo>
                  <a:pt x="1781240" y="577850"/>
                </a:lnTo>
                <a:lnTo>
                  <a:pt x="1814147" y="577850"/>
                </a:lnTo>
                <a:lnTo>
                  <a:pt x="1813920" y="580390"/>
                </a:lnTo>
                <a:lnTo>
                  <a:pt x="1813501" y="581660"/>
                </a:lnTo>
                <a:close/>
              </a:path>
              <a:path w="4096384" h="836930">
                <a:moveTo>
                  <a:pt x="1813082" y="582930"/>
                </a:moveTo>
                <a:lnTo>
                  <a:pt x="1813920" y="580390"/>
                </a:lnTo>
                <a:lnTo>
                  <a:pt x="1814261" y="576580"/>
                </a:lnTo>
                <a:lnTo>
                  <a:pt x="1819794" y="576580"/>
                </a:lnTo>
                <a:lnTo>
                  <a:pt x="1818662" y="579018"/>
                </a:lnTo>
                <a:lnTo>
                  <a:pt x="1818281" y="580390"/>
                </a:lnTo>
                <a:lnTo>
                  <a:pt x="1813082" y="582930"/>
                </a:lnTo>
                <a:close/>
              </a:path>
              <a:path w="4096384" h="836930">
                <a:moveTo>
                  <a:pt x="1866722" y="582930"/>
                </a:moveTo>
                <a:lnTo>
                  <a:pt x="1813082" y="582930"/>
                </a:lnTo>
                <a:lnTo>
                  <a:pt x="1818281" y="580390"/>
                </a:lnTo>
                <a:lnTo>
                  <a:pt x="1818550" y="579368"/>
                </a:lnTo>
                <a:lnTo>
                  <a:pt x="1818662" y="579018"/>
                </a:lnTo>
                <a:lnTo>
                  <a:pt x="1819794" y="576580"/>
                </a:lnTo>
                <a:lnTo>
                  <a:pt x="1842587" y="576580"/>
                </a:lnTo>
                <a:lnTo>
                  <a:pt x="1842587" y="577850"/>
                </a:lnTo>
                <a:lnTo>
                  <a:pt x="1842757" y="577850"/>
                </a:lnTo>
                <a:lnTo>
                  <a:pt x="1838226" y="581660"/>
                </a:lnTo>
                <a:lnTo>
                  <a:pt x="1865271" y="581660"/>
                </a:lnTo>
                <a:lnTo>
                  <a:pt x="1866722" y="582930"/>
                </a:lnTo>
                <a:close/>
              </a:path>
              <a:path w="4096384" h="836930">
                <a:moveTo>
                  <a:pt x="1843255" y="581660"/>
                </a:moveTo>
                <a:lnTo>
                  <a:pt x="1838226" y="581660"/>
                </a:lnTo>
                <a:lnTo>
                  <a:pt x="1842757" y="577850"/>
                </a:lnTo>
                <a:lnTo>
                  <a:pt x="1842587" y="577850"/>
                </a:lnTo>
                <a:lnTo>
                  <a:pt x="1842587" y="576580"/>
                </a:lnTo>
                <a:lnTo>
                  <a:pt x="1847452" y="580390"/>
                </a:lnTo>
                <a:lnTo>
                  <a:pt x="1843255" y="581660"/>
                </a:lnTo>
                <a:close/>
              </a:path>
              <a:path w="4096384" h="836930">
                <a:moveTo>
                  <a:pt x="1889358" y="581660"/>
                </a:moveTo>
                <a:lnTo>
                  <a:pt x="1877284" y="581660"/>
                </a:lnTo>
                <a:lnTo>
                  <a:pt x="1882647" y="577850"/>
                </a:lnTo>
                <a:lnTo>
                  <a:pt x="1882817" y="576580"/>
                </a:lnTo>
                <a:lnTo>
                  <a:pt x="1889358" y="581660"/>
                </a:lnTo>
                <a:close/>
              </a:path>
              <a:path w="4096384" h="836930">
                <a:moveTo>
                  <a:pt x="1895461" y="581660"/>
                </a:moveTo>
                <a:lnTo>
                  <a:pt x="1889358" y="581660"/>
                </a:lnTo>
                <a:lnTo>
                  <a:pt x="1882817" y="576580"/>
                </a:lnTo>
                <a:lnTo>
                  <a:pt x="1891532" y="576580"/>
                </a:lnTo>
                <a:lnTo>
                  <a:pt x="1895461" y="581660"/>
                </a:lnTo>
                <a:close/>
              </a:path>
              <a:path w="4096384" h="836930">
                <a:moveTo>
                  <a:pt x="1898408" y="585470"/>
                </a:moveTo>
                <a:lnTo>
                  <a:pt x="1891532" y="576580"/>
                </a:lnTo>
                <a:lnTo>
                  <a:pt x="1897065" y="576580"/>
                </a:lnTo>
                <a:lnTo>
                  <a:pt x="1897733" y="577850"/>
                </a:lnTo>
                <a:lnTo>
                  <a:pt x="1898571" y="577850"/>
                </a:lnTo>
                <a:lnTo>
                  <a:pt x="1899192" y="579018"/>
                </a:lnTo>
                <a:lnTo>
                  <a:pt x="1899078" y="580390"/>
                </a:lnTo>
                <a:lnTo>
                  <a:pt x="1898408" y="585470"/>
                </a:lnTo>
                <a:close/>
              </a:path>
              <a:path w="4096384" h="836930">
                <a:moveTo>
                  <a:pt x="1901639" y="585470"/>
                </a:moveTo>
                <a:lnTo>
                  <a:pt x="1898408" y="585470"/>
                </a:lnTo>
                <a:lnTo>
                  <a:pt x="1899078" y="580390"/>
                </a:lnTo>
                <a:lnTo>
                  <a:pt x="1899192" y="579018"/>
                </a:lnTo>
                <a:lnTo>
                  <a:pt x="1898571" y="577850"/>
                </a:lnTo>
                <a:lnTo>
                  <a:pt x="1897733" y="577850"/>
                </a:lnTo>
                <a:lnTo>
                  <a:pt x="1897065" y="576580"/>
                </a:lnTo>
                <a:lnTo>
                  <a:pt x="1916871" y="576580"/>
                </a:lnTo>
                <a:lnTo>
                  <a:pt x="1919361" y="579120"/>
                </a:lnTo>
                <a:lnTo>
                  <a:pt x="1920926" y="579120"/>
                </a:lnTo>
                <a:lnTo>
                  <a:pt x="1920703" y="580390"/>
                </a:lnTo>
                <a:lnTo>
                  <a:pt x="1913828" y="580390"/>
                </a:lnTo>
                <a:lnTo>
                  <a:pt x="1914514" y="584200"/>
                </a:lnTo>
                <a:lnTo>
                  <a:pt x="1900741" y="584200"/>
                </a:lnTo>
                <a:lnTo>
                  <a:pt x="1901639" y="585470"/>
                </a:lnTo>
                <a:close/>
              </a:path>
              <a:path w="4096384" h="836930">
                <a:moveTo>
                  <a:pt x="1977192" y="580390"/>
                </a:moveTo>
                <a:lnTo>
                  <a:pt x="1975515" y="580390"/>
                </a:lnTo>
                <a:lnTo>
                  <a:pt x="1973373" y="578068"/>
                </a:lnTo>
                <a:lnTo>
                  <a:pt x="1973265" y="577814"/>
                </a:lnTo>
                <a:lnTo>
                  <a:pt x="1976524" y="576580"/>
                </a:lnTo>
                <a:lnTo>
                  <a:pt x="1979127" y="577814"/>
                </a:lnTo>
                <a:lnTo>
                  <a:pt x="1979244" y="578166"/>
                </a:lnTo>
                <a:lnTo>
                  <a:pt x="1979366" y="579123"/>
                </a:lnTo>
                <a:lnTo>
                  <a:pt x="1977192" y="580390"/>
                </a:lnTo>
                <a:close/>
              </a:path>
              <a:path w="4096384" h="836930">
                <a:moveTo>
                  <a:pt x="1990379" y="580390"/>
                </a:moveTo>
                <a:lnTo>
                  <a:pt x="1977192" y="580390"/>
                </a:lnTo>
                <a:lnTo>
                  <a:pt x="1979366" y="579123"/>
                </a:lnTo>
                <a:lnTo>
                  <a:pt x="1979244" y="578166"/>
                </a:lnTo>
                <a:lnTo>
                  <a:pt x="1979127" y="577814"/>
                </a:lnTo>
                <a:lnTo>
                  <a:pt x="1976524" y="576580"/>
                </a:lnTo>
                <a:lnTo>
                  <a:pt x="1990268" y="576580"/>
                </a:lnTo>
                <a:lnTo>
                  <a:pt x="1989821" y="577705"/>
                </a:lnTo>
                <a:lnTo>
                  <a:pt x="1989935" y="579123"/>
                </a:lnTo>
                <a:lnTo>
                  <a:pt x="1990379" y="580390"/>
                </a:lnTo>
                <a:close/>
              </a:path>
              <a:path w="4096384" h="836930">
                <a:moveTo>
                  <a:pt x="2029823" y="584200"/>
                </a:moveTo>
                <a:lnTo>
                  <a:pt x="2028600" y="581530"/>
                </a:lnTo>
                <a:lnTo>
                  <a:pt x="2026641" y="576580"/>
                </a:lnTo>
                <a:lnTo>
                  <a:pt x="2028062" y="576896"/>
                </a:lnTo>
                <a:lnTo>
                  <a:pt x="2029823" y="577850"/>
                </a:lnTo>
                <a:lnTo>
                  <a:pt x="2032338" y="577850"/>
                </a:lnTo>
                <a:lnTo>
                  <a:pt x="2033635" y="579077"/>
                </a:lnTo>
                <a:lnTo>
                  <a:pt x="2033510" y="580390"/>
                </a:lnTo>
                <a:lnTo>
                  <a:pt x="2029823" y="584200"/>
                </a:lnTo>
                <a:close/>
              </a:path>
              <a:path w="4096384" h="836930">
                <a:moveTo>
                  <a:pt x="2028062" y="576896"/>
                </a:moveTo>
                <a:lnTo>
                  <a:pt x="2026641" y="576580"/>
                </a:lnTo>
                <a:lnTo>
                  <a:pt x="2027477" y="576580"/>
                </a:lnTo>
                <a:lnTo>
                  <a:pt x="2028062" y="576896"/>
                </a:lnTo>
                <a:close/>
              </a:path>
              <a:path w="4096384" h="836930">
                <a:moveTo>
                  <a:pt x="2047788" y="583259"/>
                </a:moveTo>
                <a:lnTo>
                  <a:pt x="2042835" y="579201"/>
                </a:lnTo>
                <a:lnTo>
                  <a:pt x="2044618" y="577814"/>
                </a:lnTo>
                <a:lnTo>
                  <a:pt x="2046088" y="576580"/>
                </a:lnTo>
                <a:lnTo>
                  <a:pt x="2047173" y="577975"/>
                </a:lnTo>
                <a:lnTo>
                  <a:pt x="2047826" y="578964"/>
                </a:lnTo>
                <a:lnTo>
                  <a:pt x="2047944" y="579201"/>
                </a:lnTo>
                <a:lnTo>
                  <a:pt x="2048432" y="581660"/>
                </a:lnTo>
                <a:lnTo>
                  <a:pt x="2047928" y="581660"/>
                </a:lnTo>
                <a:lnTo>
                  <a:pt x="2047788" y="583259"/>
                </a:lnTo>
                <a:close/>
              </a:path>
              <a:path w="4096384" h="836930">
                <a:moveTo>
                  <a:pt x="2052790" y="584200"/>
                </a:moveTo>
                <a:lnTo>
                  <a:pt x="2048937" y="584200"/>
                </a:lnTo>
                <a:lnTo>
                  <a:pt x="2047944" y="579201"/>
                </a:lnTo>
                <a:lnTo>
                  <a:pt x="2047826" y="578964"/>
                </a:lnTo>
                <a:lnTo>
                  <a:pt x="2047090" y="577850"/>
                </a:lnTo>
                <a:lnTo>
                  <a:pt x="2046088" y="576580"/>
                </a:lnTo>
                <a:lnTo>
                  <a:pt x="2070728" y="576580"/>
                </a:lnTo>
                <a:lnTo>
                  <a:pt x="2070280" y="577850"/>
                </a:lnTo>
                <a:lnTo>
                  <a:pt x="2057482" y="577850"/>
                </a:lnTo>
                <a:lnTo>
                  <a:pt x="2054564" y="579077"/>
                </a:lnTo>
                <a:lnTo>
                  <a:pt x="2054463" y="581660"/>
                </a:lnTo>
                <a:lnTo>
                  <a:pt x="2050613" y="581660"/>
                </a:lnTo>
                <a:lnTo>
                  <a:pt x="2052408" y="582898"/>
                </a:lnTo>
                <a:lnTo>
                  <a:pt x="2052527" y="583209"/>
                </a:lnTo>
                <a:lnTo>
                  <a:pt x="2052790" y="584200"/>
                </a:lnTo>
                <a:close/>
              </a:path>
              <a:path w="4096384" h="836930">
                <a:moveTo>
                  <a:pt x="2069890" y="584200"/>
                </a:moveTo>
                <a:lnTo>
                  <a:pt x="2069565" y="581741"/>
                </a:lnTo>
                <a:lnTo>
                  <a:pt x="2069448" y="580213"/>
                </a:lnTo>
                <a:lnTo>
                  <a:pt x="2070728" y="576580"/>
                </a:lnTo>
                <a:lnTo>
                  <a:pt x="2072234" y="576580"/>
                </a:lnTo>
                <a:lnTo>
                  <a:pt x="2073995" y="580213"/>
                </a:lnTo>
                <a:lnTo>
                  <a:pt x="2074114" y="580642"/>
                </a:lnTo>
                <a:lnTo>
                  <a:pt x="2074414" y="582930"/>
                </a:lnTo>
                <a:lnTo>
                  <a:pt x="2073406" y="582930"/>
                </a:lnTo>
                <a:lnTo>
                  <a:pt x="2073587" y="583086"/>
                </a:lnTo>
                <a:lnTo>
                  <a:pt x="2069890" y="584200"/>
                </a:lnTo>
                <a:close/>
              </a:path>
              <a:path w="4096384" h="836930">
                <a:moveTo>
                  <a:pt x="2079279" y="588010"/>
                </a:moveTo>
                <a:lnTo>
                  <a:pt x="2073653" y="583143"/>
                </a:lnTo>
                <a:lnTo>
                  <a:pt x="2074234" y="582980"/>
                </a:lnTo>
                <a:lnTo>
                  <a:pt x="2074344" y="582392"/>
                </a:lnTo>
                <a:lnTo>
                  <a:pt x="2074114" y="580642"/>
                </a:lnTo>
                <a:lnTo>
                  <a:pt x="2073995" y="580213"/>
                </a:lnTo>
                <a:lnTo>
                  <a:pt x="2072234" y="576580"/>
                </a:lnTo>
                <a:lnTo>
                  <a:pt x="2136940" y="576580"/>
                </a:lnTo>
                <a:lnTo>
                  <a:pt x="2136983" y="579201"/>
                </a:lnTo>
                <a:lnTo>
                  <a:pt x="2137608" y="580390"/>
                </a:lnTo>
                <a:lnTo>
                  <a:pt x="2150348" y="580390"/>
                </a:lnTo>
                <a:lnTo>
                  <a:pt x="2151018" y="581660"/>
                </a:lnTo>
                <a:lnTo>
                  <a:pt x="2165603" y="581660"/>
                </a:lnTo>
                <a:lnTo>
                  <a:pt x="2166274" y="582930"/>
                </a:lnTo>
                <a:lnTo>
                  <a:pt x="2085140" y="582930"/>
                </a:lnTo>
                <a:lnTo>
                  <a:pt x="2079279" y="586740"/>
                </a:lnTo>
                <a:lnTo>
                  <a:pt x="2079279" y="588010"/>
                </a:lnTo>
                <a:close/>
              </a:path>
              <a:path w="4096384" h="836930">
                <a:moveTo>
                  <a:pt x="2139284" y="580390"/>
                </a:moveTo>
                <a:lnTo>
                  <a:pt x="2137608" y="580390"/>
                </a:lnTo>
                <a:lnTo>
                  <a:pt x="2136983" y="579201"/>
                </a:lnTo>
                <a:lnTo>
                  <a:pt x="2136940" y="576580"/>
                </a:lnTo>
                <a:lnTo>
                  <a:pt x="2141131" y="576580"/>
                </a:lnTo>
                <a:lnTo>
                  <a:pt x="2139284" y="580390"/>
                </a:lnTo>
                <a:close/>
              </a:path>
              <a:path w="4096384" h="836930">
                <a:moveTo>
                  <a:pt x="2175577" y="586524"/>
                </a:moveTo>
                <a:lnTo>
                  <a:pt x="2174956" y="586346"/>
                </a:lnTo>
                <a:lnTo>
                  <a:pt x="2178676" y="576580"/>
                </a:lnTo>
                <a:lnTo>
                  <a:pt x="2179848" y="580390"/>
                </a:lnTo>
                <a:lnTo>
                  <a:pt x="2180857" y="580390"/>
                </a:lnTo>
                <a:lnTo>
                  <a:pt x="2175577" y="586524"/>
                </a:lnTo>
                <a:close/>
              </a:path>
              <a:path w="4096384" h="836930">
                <a:moveTo>
                  <a:pt x="2179848" y="580390"/>
                </a:moveTo>
                <a:lnTo>
                  <a:pt x="2178676" y="576580"/>
                </a:lnTo>
                <a:lnTo>
                  <a:pt x="2219247" y="576580"/>
                </a:lnTo>
                <a:lnTo>
                  <a:pt x="2218409" y="577850"/>
                </a:lnTo>
                <a:lnTo>
                  <a:pt x="2206839" y="577850"/>
                </a:lnTo>
                <a:lnTo>
                  <a:pt x="2205919" y="579120"/>
                </a:lnTo>
                <a:lnTo>
                  <a:pt x="2182023" y="579123"/>
                </a:lnTo>
                <a:lnTo>
                  <a:pt x="2179848" y="580390"/>
                </a:lnTo>
                <a:close/>
              </a:path>
              <a:path w="4096384" h="836930">
                <a:moveTo>
                  <a:pt x="2216726" y="582930"/>
                </a:moveTo>
                <a:lnTo>
                  <a:pt x="2217564" y="577850"/>
                </a:lnTo>
                <a:lnTo>
                  <a:pt x="2218409" y="577850"/>
                </a:lnTo>
                <a:lnTo>
                  <a:pt x="2219247" y="576580"/>
                </a:lnTo>
                <a:lnTo>
                  <a:pt x="2220078" y="576580"/>
                </a:lnTo>
                <a:lnTo>
                  <a:pt x="2224603" y="577850"/>
                </a:lnTo>
                <a:lnTo>
                  <a:pt x="2216726" y="582930"/>
                </a:lnTo>
                <a:close/>
              </a:path>
              <a:path w="4096384" h="836930">
                <a:moveTo>
                  <a:pt x="2256622" y="592456"/>
                </a:moveTo>
                <a:lnTo>
                  <a:pt x="2256622" y="582930"/>
                </a:lnTo>
                <a:lnTo>
                  <a:pt x="2216726" y="582930"/>
                </a:lnTo>
                <a:lnTo>
                  <a:pt x="2224409" y="577975"/>
                </a:lnTo>
                <a:lnTo>
                  <a:pt x="2224476" y="577814"/>
                </a:lnTo>
                <a:lnTo>
                  <a:pt x="2220078" y="576580"/>
                </a:lnTo>
                <a:lnTo>
                  <a:pt x="2262325" y="576580"/>
                </a:lnTo>
                <a:lnTo>
                  <a:pt x="2258973" y="579120"/>
                </a:lnTo>
                <a:lnTo>
                  <a:pt x="2257296" y="579120"/>
                </a:lnTo>
                <a:lnTo>
                  <a:pt x="2264669" y="585470"/>
                </a:lnTo>
                <a:lnTo>
                  <a:pt x="2268022" y="585470"/>
                </a:lnTo>
                <a:lnTo>
                  <a:pt x="2267184" y="588010"/>
                </a:lnTo>
                <a:lnTo>
                  <a:pt x="2292164" y="588010"/>
                </a:lnTo>
                <a:lnTo>
                  <a:pt x="2294004" y="589280"/>
                </a:lnTo>
                <a:lnTo>
                  <a:pt x="2279088" y="589280"/>
                </a:lnTo>
                <a:lnTo>
                  <a:pt x="2280282" y="590550"/>
                </a:lnTo>
                <a:lnTo>
                  <a:pt x="2258632" y="590550"/>
                </a:lnTo>
                <a:lnTo>
                  <a:pt x="2256622" y="592456"/>
                </a:lnTo>
                <a:close/>
              </a:path>
              <a:path w="4096384" h="836930">
                <a:moveTo>
                  <a:pt x="2264669" y="585470"/>
                </a:moveTo>
                <a:lnTo>
                  <a:pt x="2257296" y="579120"/>
                </a:lnTo>
                <a:lnTo>
                  <a:pt x="2258973" y="579120"/>
                </a:lnTo>
                <a:lnTo>
                  <a:pt x="2262325" y="576580"/>
                </a:lnTo>
                <a:lnTo>
                  <a:pt x="2262815" y="579077"/>
                </a:lnTo>
                <a:lnTo>
                  <a:pt x="2264669" y="58547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311434" y="580390"/>
                </a:lnTo>
                <a:lnTo>
                  <a:pt x="2310803" y="579433"/>
                </a:lnTo>
                <a:lnTo>
                  <a:pt x="2310717" y="579018"/>
                </a:lnTo>
                <a:lnTo>
                  <a:pt x="2313615" y="576580"/>
                </a:lnTo>
                <a:lnTo>
                  <a:pt x="2314957" y="576580"/>
                </a:lnTo>
                <a:lnTo>
                  <a:pt x="2316633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11938" y="582930"/>
                </a:lnTo>
                <a:lnTo>
                  <a:pt x="2316633" y="580390"/>
                </a:lnTo>
                <a:lnTo>
                  <a:pt x="2314957" y="576580"/>
                </a:lnTo>
                <a:lnTo>
                  <a:pt x="2326691" y="576580"/>
                </a:lnTo>
                <a:lnTo>
                  <a:pt x="2320654" y="580390"/>
                </a:lnTo>
                <a:lnTo>
                  <a:pt x="2326800" y="581741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26357" y="581660"/>
                </a:lnTo>
                <a:lnTo>
                  <a:pt x="2320654" y="580390"/>
                </a:lnTo>
                <a:lnTo>
                  <a:pt x="2326691" y="576580"/>
                </a:lnTo>
                <a:lnTo>
                  <a:pt x="2326861" y="576580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447381" y="581660"/>
                </a:moveTo>
                <a:lnTo>
                  <a:pt x="2445705" y="576580"/>
                </a:lnTo>
                <a:lnTo>
                  <a:pt x="2448894" y="576580"/>
                </a:lnTo>
                <a:lnTo>
                  <a:pt x="2450066" y="577850"/>
                </a:lnTo>
                <a:lnTo>
                  <a:pt x="2450230" y="577850"/>
                </a:lnTo>
                <a:lnTo>
                  <a:pt x="2449000" y="579433"/>
                </a:lnTo>
                <a:lnTo>
                  <a:pt x="2447381" y="58166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0066" y="577850"/>
                </a:lnTo>
                <a:lnTo>
                  <a:pt x="2448894" y="576580"/>
                </a:lnTo>
                <a:lnTo>
                  <a:pt x="2454507" y="576580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1021" y="582930"/>
                </a:moveTo>
                <a:lnTo>
                  <a:pt x="2499972" y="580642"/>
                </a:lnTo>
                <a:lnTo>
                  <a:pt x="2499926" y="580213"/>
                </a:lnTo>
                <a:lnTo>
                  <a:pt x="2500777" y="578068"/>
                </a:lnTo>
                <a:lnTo>
                  <a:pt x="2500897" y="577814"/>
                </a:lnTo>
                <a:lnTo>
                  <a:pt x="2502030" y="576580"/>
                </a:lnTo>
                <a:lnTo>
                  <a:pt x="2503610" y="578964"/>
                </a:lnTo>
                <a:lnTo>
                  <a:pt x="2503546" y="579433"/>
                </a:lnTo>
                <a:lnTo>
                  <a:pt x="2502433" y="581529"/>
                </a:lnTo>
                <a:lnTo>
                  <a:pt x="2502277" y="581741"/>
                </a:lnTo>
                <a:lnTo>
                  <a:pt x="2501021" y="582930"/>
                </a:lnTo>
                <a:close/>
              </a:path>
              <a:path w="4096384" h="836930">
                <a:moveTo>
                  <a:pt x="2507337" y="582930"/>
                </a:moveTo>
                <a:lnTo>
                  <a:pt x="2501021" y="582930"/>
                </a:lnTo>
                <a:lnTo>
                  <a:pt x="2502310" y="581710"/>
                </a:lnTo>
                <a:lnTo>
                  <a:pt x="2502433" y="581529"/>
                </a:lnTo>
                <a:lnTo>
                  <a:pt x="2503546" y="579433"/>
                </a:lnTo>
                <a:lnTo>
                  <a:pt x="2503610" y="578964"/>
                </a:lnTo>
                <a:lnTo>
                  <a:pt x="2502030" y="576580"/>
                </a:lnTo>
                <a:lnTo>
                  <a:pt x="2515440" y="576580"/>
                </a:lnTo>
                <a:lnTo>
                  <a:pt x="2511691" y="577814"/>
                </a:lnTo>
                <a:lnTo>
                  <a:pt x="2511801" y="578673"/>
                </a:lnTo>
                <a:lnTo>
                  <a:pt x="2512593" y="581660"/>
                </a:lnTo>
                <a:lnTo>
                  <a:pt x="2508244" y="581660"/>
                </a:lnTo>
                <a:lnTo>
                  <a:pt x="2507337" y="582930"/>
                </a:lnTo>
                <a:close/>
              </a:path>
              <a:path w="4096384" h="836930">
                <a:moveTo>
                  <a:pt x="2513266" y="584200"/>
                </a:moveTo>
                <a:lnTo>
                  <a:pt x="2511801" y="578673"/>
                </a:lnTo>
                <a:lnTo>
                  <a:pt x="2511691" y="577814"/>
                </a:lnTo>
                <a:lnTo>
                  <a:pt x="2515440" y="576580"/>
                </a:lnTo>
                <a:lnTo>
                  <a:pt x="2517400" y="577814"/>
                </a:lnTo>
                <a:lnTo>
                  <a:pt x="2517292" y="579368"/>
                </a:lnTo>
                <a:lnTo>
                  <a:pt x="2515774" y="581660"/>
                </a:lnTo>
                <a:lnTo>
                  <a:pt x="2513266" y="584200"/>
                </a:lnTo>
                <a:close/>
              </a:path>
              <a:path w="4096384" h="836930">
                <a:moveTo>
                  <a:pt x="2567391" y="580390"/>
                </a:moveTo>
                <a:lnTo>
                  <a:pt x="2542437" y="580390"/>
                </a:lnTo>
                <a:lnTo>
                  <a:pt x="2542437" y="576580"/>
                </a:lnTo>
                <a:lnTo>
                  <a:pt x="2556004" y="576580"/>
                </a:lnTo>
                <a:lnTo>
                  <a:pt x="2554871" y="577814"/>
                </a:lnTo>
                <a:lnTo>
                  <a:pt x="2554838" y="579120"/>
                </a:lnTo>
                <a:lnTo>
                  <a:pt x="2568406" y="579120"/>
                </a:lnTo>
                <a:lnTo>
                  <a:pt x="2567391" y="580390"/>
                </a:lnTo>
                <a:close/>
              </a:path>
              <a:path w="4096384" h="836930">
                <a:moveTo>
                  <a:pt x="2557844" y="579120"/>
                </a:moveTo>
                <a:lnTo>
                  <a:pt x="2554838" y="579120"/>
                </a:lnTo>
                <a:lnTo>
                  <a:pt x="2554871" y="577814"/>
                </a:lnTo>
                <a:lnTo>
                  <a:pt x="2556004" y="576580"/>
                </a:lnTo>
                <a:lnTo>
                  <a:pt x="2557640" y="577814"/>
                </a:lnTo>
                <a:lnTo>
                  <a:pt x="2557760" y="578440"/>
                </a:lnTo>
                <a:lnTo>
                  <a:pt x="2557844" y="579120"/>
                </a:lnTo>
                <a:close/>
              </a:path>
              <a:path w="4096384" h="836930">
                <a:moveTo>
                  <a:pt x="2568406" y="579120"/>
                </a:moveTo>
                <a:lnTo>
                  <a:pt x="2557844" y="579120"/>
                </a:lnTo>
                <a:lnTo>
                  <a:pt x="2557760" y="578440"/>
                </a:lnTo>
                <a:lnTo>
                  <a:pt x="2557640" y="577814"/>
                </a:lnTo>
                <a:lnTo>
                  <a:pt x="2556004" y="576580"/>
                </a:lnTo>
                <a:lnTo>
                  <a:pt x="2574482" y="576580"/>
                </a:lnTo>
                <a:lnTo>
                  <a:pt x="2574626" y="577850"/>
                </a:lnTo>
                <a:lnTo>
                  <a:pt x="2569073" y="577850"/>
                </a:lnTo>
                <a:lnTo>
                  <a:pt x="2568406" y="579120"/>
                </a:lnTo>
                <a:close/>
              </a:path>
              <a:path w="4096384" h="836930">
                <a:moveTo>
                  <a:pt x="2585486" y="592961"/>
                </a:moveTo>
                <a:lnTo>
                  <a:pt x="2585460" y="592728"/>
                </a:lnTo>
                <a:lnTo>
                  <a:pt x="2587999" y="585537"/>
                </a:lnTo>
                <a:lnTo>
                  <a:pt x="2590694" y="576580"/>
                </a:lnTo>
                <a:lnTo>
                  <a:pt x="2600582" y="579120"/>
                </a:lnTo>
                <a:lnTo>
                  <a:pt x="2596411" y="582930"/>
                </a:lnTo>
                <a:lnTo>
                  <a:pt x="2597576" y="582930"/>
                </a:lnTo>
                <a:lnTo>
                  <a:pt x="2585486" y="592961"/>
                </a:lnTo>
                <a:close/>
              </a:path>
              <a:path w="4096384" h="836930">
                <a:moveTo>
                  <a:pt x="2681559" y="588010"/>
                </a:moveTo>
                <a:lnTo>
                  <a:pt x="2616526" y="588010"/>
                </a:lnTo>
                <a:lnTo>
                  <a:pt x="2617327" y="585951"/>
                </a:lnTo>
                <a:lnTo>
                  <a:pt x="2617397" y="584020"/>
                </a:lnTo>
                <a:lnTo>
                  <a:pt x="2616683" y="582930"/>
                </a:lnTo>
                <a:lnTo>
                  <a:pt x="2596411" y="582930"/>
                </a:lnTo>
                <a:lnTo>
                  <a:pt x="2600582" y="579120"/>
                </a:lnTo>
                <a:lnTo>
                  <a:pt x="2590694" y="576580"/>
                </a:lnTo>
                <a:lnTo>
                  <a:pt x="2607804" y="576580"/>
                </a:lnTo>
                <a:lnTo>
                  <a:pt x="2607847" y="579201"/>
                </a:lnTo>
                <a:lnTo>
                  <a:pt x="2608479" y="580390"/>
                </a:lnTo>
                <a:lnTo>
                  <a:pt x="2623129" y="580390"/>
                </a:lnTo>
                <a:lnTo>
                  <a:pt x="2623545" y="581660"/>
                </a:lnTo>
                <a:lnTo>
                  <a:pt x="2646859" y="581660"/>
                </a:lnTo>
                <a:lnTo>
                  <a:pt x="2646193" y="584200"/>
                </a:lnTo>
                <a:lnTo>
                  <a:pt x="2629936" y="584200"/>
                </a:lnTo>
                <a:lnTo>
                  <a:pt x="2628253" y="586740"/>
                </a:lnTo>
                <a:lnTo>
                  <a:pt x="2682476" y="586740"/>
                </a:lnTo>
                <a:lnTo>
                  <a:pt x="2681559" y="588010"/>
                </a:lnTo>
                <a:close/>
              </a:path>
              <a:path w="4096384" h="836930">
                <a:moveTo>
                  <a:pt x="2697995" y="588010"/>
                </a:moveTo>
                <a:lnTo>
                  <a:pt x="2686424" y="588010"/>
                </a:lnTo>
                <a:lnTo>
                  <a:pt x="2684408" y="585470"/>
                </a:lnTo>
                <a:lnTo>
                  <a:pt x="2645860" y="585470"/>
                </a:lnTo>
                <a:lnTo>
                  <a:pt x="2651275" y="581630"/>
                </a:lnTo>
                <a:lnTo>
                  <a:pt x="2656239" y="579120"/>
                </a:lnTo>
                <a:lnTo>
                  <a:pt x="2648144" y="576762"/>
                </a:lnTo>
                <a:lnTo>
                  <a:pt x="2648191" y="576580"/>
                </a:lnTo>
                <a:lnTo>
                  <a:pt x="2655793" y="576580"/>
                </a:lnTo>
                <a:lnTo>
                  <a:pt x="2656239" y="577850"/>
                </a:lnTo>
                <a:lnTo>
                  <a:pt x="2660279" y="577850"/>
                </a:lnTo>
                <a:lnTo>
                  <a:pt x="2660395" y="578791"/>
                </a:lnTo>
                <a:lnTo>
                  <a:pt x="2660473" y="579201"/>
                </a:lnTo>
                <a:lnTo>
                  <a:pt x="2661601" y="581660"/>
                </a:lnTo>
                <a:lnTo>
                  <a:pt x="2673172" y="581660"/>
                </a:lnTo>
                <a:lnTo>
                  <a:pt x="2680053" y="582930"/>
                </a:lnTo>
                <a:lnTo>
                  <a:pt x="2687290" y="582930"/>
                </a:lnTo>
                <a:lnTo>
                  <a:pt x="2686916" y="584200"/>
                </a:lnTo>
                <a:lnTo>
                  <a:pt x="2696727" y="584200"/>
                </a:lnTo>
                <a:lnTo>
                  <a:pt x="2695313" y="585461"/>
                </a:lnTo>
                <a:lnTo>
                  <a:pt x="2695303" y="586740"/>
                </a:lnTo>
                <a:lnTo>
                  <a:pt x="2697995" y="588010"/>
                </a:lnTo>
                <a:close/>
              </a:path>
              <a:path w="4096384" h="836930">
                <a:moveTo>
                  <a:pt x="2680053" y="582930"/>
                </a:moveTo>
                <a:lnTo>
                  <a:pt x="2673172" y="581660"/>
                </a:lnTo>
                <a:lnTo>
                  <a:pt x="2675676" y="579123"/>
                </a:lnTo>
                <a:lnTo>
                  <a:pt x="2677545" y="576580"/>
                </a:lnTo>
                <a:lnTo>
                  <a:pt x="2678868" y="576580"/>
                </a:lnTo>
                <a:lnTo>
                  <a:pt x="2680006" y="579018"/>
                </a:lnTo>
                <a:lnTo>
                  <a:pt x="2680053" y="582930"/>
                </a:lnTo>
                <a:close/>
              </a:path>
              <a:path w="4096384" h="836930">
                <a:moveTo>
                  <a:pt x="2718941" y="582930"/>
                </a:moveTo>
                <a:lnTo>
                  <a:pt x="2713919" y="579120"/>
                </a:lnTo>
                <a:lnTo>
                  <a:pt x="2717926" y="577850"/>
                </a:lnTo>
                <a:lnTo>
                  <a:pt x="2719609" y="576580"/>
                </a:lnTo>
                <a:lnTo>
                  <a:pt x="2720346" y="577705"/>
                </a:lnTo>
                <a:lnTo>
                  <a:pt x="2720224" y="578673"/>
                </a:lnTo>
                <a:lnTo>
                  <a:pt x="2718941" y="58293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37268" y="580390"/>
                </a:lnTo>
                <a:lnTo>
                  <a:pt x="2836247" y="578166"/>
                </a:lnTo>
                <a:lnTo>
                  <a:pt x="2836140" y="577814"/>
                </a:lnTo>
                <a:lnTo>
                  <a:pt x="2837451" y="576580"/>
                </a:lnTo>
                <a:lnTo>
                  <a:pt x="2838617" y="576580"/>
                </a:lnTo>
                <a:lnTo>
                  <a:pt x="2839358" y="578791"/>
                </a:lnTo>
                <a:lnTo>
                  <a:pt x="2839321" y="579433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2846035" y="581660"/>
                </a:moveTo>
                <a:lnTo>
                  <a:pt x="2838283" y="581660"/>
                </a:lnTo>
                <a:lnTo>
                  <a:pt x="2839321" y="579433"/>
                </a:lnTo>
                <a:lnTo>
                  <a:pt x="2839358" y="578791"/>
                </a:lnTo>
                <a:lnTo>
                  <a:pt x="2838617" y="576580"/>
                </a:lnTo>
                <a:lnTo>
                  <a:pt x="2851018" y="576580"/>
                </a:lnTo>
                <a:lnTo>
                  <a:pt x="2852361" y="577850"/>
                </a:lnTo>
                <a:lnTo>
                  <a:pt x="2854718" y="579120"/>
                </a:lnTo>
                <a:lnTo>
                  <a:pt x="2878017" y="579120"/>
                </a:lnTo>
                <a:lnTo>
                  <a:pt x="2878356" y="580390"/>
                </a:lnTo>
                <a:lnTo>
                  <a:pt x="2847338" y="580390"/>
                </a:lnTo>
                <a:lnTo>
                  <a:pt x="2846035" y="581660"/>
                </a:lnTo>
                <a:close/>
              </a:path>
              <a:path w="4096384" h="836930">
                <a:moveTo>
                  <a:pt x="2864605" y="579120"/>
                </a:moveTo>
                <a:lnTo>
                  <a:pt x="2854718" y="579120"/>
                </a:lnTo>
                <a:lnTo>
                  <a:pt x="2851018" y="576580"/>
                </a:lnTo>
                <a:lnTo>
                  <a:pt x="2877341" y="576580"/>
                </a:lnTo>
                <a:lnTo>
                  <a:pt x="2877679" y="577850"/>
                </a:lnTo>
                <a:lnTo>
                  <a:pt x="2865279" y="577850"/>
                </a:lnTo>
                <a:lnTo>
                  <a:pt x="2864605" y="579120"/>
                </a:lnTo>
                <a:close/>
              </a:path>
              <a:path w="4096384" h="836930">
                <a:moveTo>
                  <a:pt x="2878356" y="580390"/>
                </a:moveTo>
                <a:lnTo>
                  <a:pt x="2877341" y="576580"/>
                </a:lnTo>
                <a:lnTo>
                  <a:pt x="2880857" y="579123"/>
                </a:lnTo>
                <a:lnTo>
                  <a:pt x="2878356" y="580390"/>
                </a:lnTo>
                <a:close/>
              </a:path>
              <a:path w="4096384" h="836930">
                <a:moveTo>
                  <a:pt x="2849432" y="595630"/>
                </a:moveTo>
                <a:lnTo>
                  <a:pt x="2840299" y="595630"/>
                </a:lnTo>
                <a:lnTo>
                  <a:pt x="2846909" y="588118"/>
                </a:lnTo>
                <a:lnTo>
                  <a:pt x="2847024" y="587937"/>
                </a:lnTo>
                <a:lnTo>
                  <a:pt x="2847223" y="587179"/>
                </a:lnTo>
                <a:lnTo>
                  <a:pt x="2847338" y="580390"/>
                </a:lnTo>
                <a:lnTo>
                  <a:pt x="2878356" y="580390"/>
                </a:lnTo>
                <a:lnTo>
                  <a:pt x="2880703" y="579201"/>
                </a:lnTo>
                <a:lnTo>
                  <a:pt x="2877341" y="576580"/>
                </a:lnTo>
                <a:lnTo>
                  <a:pt x="2898713" y="576580"/>
                </a:lnTo>
                <a:lnTo>
                  <a:pt x="2899970" y="577850"/>
                </a:lnTo>
                <a:lnTo>
                  <a:pt x="2916562" y="577850"/>
                </a:lnTo>
                <a:lnTo>
                  <a:pt x="2915942" y="579018"/>
                </a:lnTo>
                <a:lnTo>
                  <a:pt x="2916055" y="579433"/>
                </a:lnTo>
                <a:lnTo>
                  <a:pt x="2917237" y="581660"/>
                </a:lnTo>
                <a:lnTo>
                  <a:pt x="3015972" y="581660"/>
                </a:lnTo>
                <a:lnTo>
                  <a:pt x="3015972" y="582930"/>
                </a:lnTo>
                <a:lnTo>
                  <a:pt x="3018821" y="582930"/>
                </a:lnTo>
                <a:lnTo>
                  <a:pt x="3017315" y="585470"/>
                </a:lnTo>
                <a:lnTo>
                  <a:pt x="2897613" y="585470"/>
                </a:lnTo>
                <a:lnTo>
                  <a:pt x="2897163" y="587797"/>
                </a:lnTo>
                <a:lnTo>
                  <a:pt x="2897250" y="588118"/>
                </a:lnTo>
                <a:lnTo>
                  <a:pt x="2898621" y="589280"/>
                </a:lnTo>
                <a:lnTo>
                  <a:pt x="3113202" y="589280"/>
                </a:lnTo>
                <a:lnTo>
                  <a:pt x="3111469" y="590550"/>
                </a:lnTo>
                <a:lnTo>
                  <a:pt x="2855549" y="590550"/>
                </a:lnTo>
                <a:lnTo>
                  <a:pt x="2851195" y="591820"/>
                </a:lnTo>
                <a:lnTo>
                  <a:pt x="2849432" y="595630"/>
                </a:lnTo>
                <a:close/>
              </a:path>
              <a:path w="4096384" h="836930">
                <a:moveTo>
                  <a:pt x="2918586" y="581660"/>
                </a:moveTo>
                <a:lnTo>
                  <a:pt x="2917237" y="581660"/>
                </a:lnTo>
                <a:lnTo>
                  <a:pt x="2916055" y="579433"/>
                </a:lnTo>
                <a:lnTo>
                  <a:pt x="2915942" y="579018"/>
                </a:lnTo>
                <a:lnTo>
                  <a:pt x="2917237" y="576580"/>
                </a:lnTo>
                <a:lnTo>
                  <a:pt x="2918586" y="576580"/>
                </a:lnTo>
                <a:lnTo>
                  <a:pt x="2919874" y="579018"/>
                </a:lnTo>
                <a:lnTo>
                  <a:pt x="2919762" y="579433"/>
                </a:lnTo>
                <a:lnTo>
                  <a:pt x="2918586" y="581660"/>
                </a:lnTo>
                <a:close/>
              </a:path>
              <a:path w="4096384" h="836930">
                <a:moveTo>
                  <a:pt x="3000205" y="581660"/>
                </a:moveTo>
                <a:lnTo>
                  <a:pt x="2918586" y="581660"/>
                </a:lnTo>
                <a:lnTo>
                  <a:pt x="2919762" y="579433"/>
                </a:lnTo>
                <a:lnTo>
                  <a:pt x="2919874" y="579018"/>
                </a:lnTo>
                <a:lnTo>
                  <a:pt x="2918586" y="576580"/>
                </a:lnTo>
                <a:lnTo>
                  <a:pt x="2998548" y="576580"/>
                </a:lnTo>
                <a:lnTo>
                  <a:pt x="3000205" y="581660"/>
                </a:lnTo>
                <a:close/>
              </a:path>
              <a:path w="4096384" h="836930">
                <a:moveTo>
                  <a:pt x="3015972" y="581660"/>
                </a:moveTo>
                <a:lnTo>
                  <a:pt x="3000205" y="581660"/>
                </a:lnTo>
                <a:lnTo>
                  <a:pt x="2998548" y="576580"/>
                </a:lnTo>
                <a:lnTo>
                  <a:pt x="3026691" y="576580"/>
                </a:lnTo>
                <a:lnTo>
                  <a:pt x="3025558" y="577814"/>
                </a:lnTo>
                <a:lnTo>
                  <a:pt x="3025447" y="579120"/>
                </a:lnTo>
                <a:lnTo>
                  <a:pt x="3015972" y="579120"/>
                </a:lnTo>
                <a:lnTo>
                  <a:pt x="3015972" y="581660"/>
                </a:lnTo>
                <a:close/>
              </a:path>
              <a:path w="4096384" h="836930">
                <a:moveTo>
                  <a:pt x="3028914" y="577457"/>
                </a:moveTo>
                <a:lnTo>
                  <a:pt x="3029199" y="576580"/>
                </a:lnTo>
                <a:lnTo>
                  <a:pt x="3030882" y="576580"/>
                </a:lnTo>
                <a:lnTo>
                  <a:pt x="3028914" y="577457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68661" y="577975"/>
                </a:lnTo>
                <a:lnTo>
                  <a:pt x="3068722" y="577705"/>
                </a:lnTo>
                <a:lnTo>
                  <a:pt x="3068264" y="576580"/>
                </a:lnTo>
                <a:lnTo>
                  <a:pt x="3068938" y="577850"/>
                </a:lnTo>
                <a:lnTo>
                  <a:pt x="3070531" y="578112"/>
                </a:lnTo>
                <a:lnTo>
                  <a:pt x="3070778" y="579120"/>
                </a:lnTo>
                <a:lnTo>
                  <a:pt x="3076651" y="579120"/>
                </a:lnTo>
                <a:lnTo>
                  <a:pt x="3071629" y="58166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70531" y="578112"/>
                </a:moveTo>
                <a:lnTo>
                  <a:pt x="3068938" y="577850"/>
                </a:lnTo>
                <a:lnTo>
                  <a:pt x="3068264" y="576580"/>
                </a:lnTo>
                <a:lnTo>
                  <a:pt x="3070155" y="576580"/>
                </a:lnTo>
                <a:lnTo>
                  <a:pt x="3070531" y="578112"/>
                </a:lnTo>
                <a:close/>
              </a:path>
              <a:path w="4096384" h="836930">
                <a:moveTo>
                  <a:pt x="3080665" y="580390"/>
                </a:moveTo>
                <a:lnTo>
                  <a:pt x="3078484" y="579201"/>
                </a:lnTo>
                <a:lnTo>
                  <a:pt x="3078452" y="578166"/>
                </a:lnTo>
                <a:lnTo>
                  <a:pt x="3078567" y="577814"/>
                </a:lnTo>
                <a:lnTo>
                  <a:pt x="3081183" y="576580"/>
                </a:lnTo>
                <a:lnTo>
                  <a:pt x="3083296" y="577814"/>
                </a:lnTo>
                <a:lnTo>
                  <a:pt x="3083169" y="579018"/>
                </a:lnTo>
                <a:lnTo>
                  <a:pt x="3083012" y="579201"/>
                </a:lnTo>
                <a:lnTo>
                  <a:pt x="3080665" y="580390"/>
                </a:lnTo>
                <a:close/>
              </a:path>
              <a:path w="4096384" h="836930">
                <a:moveTo>
                  <a:pt x="3083190" y="579004"/>
                </a:moveTo>
                <a:lnTo>
                  <a:pt x="3083296" y="577814"/>
                </a:lnTo>
                <a:lnTo>
                  <a:pt x="3081183" y="576580"/>
                </a:lnTo>
                <a:lnTo>
                  <a:pt x="3102757" y="576580"/>
                </a:lnTo>
                <a:lnTo>
                  <a:pt x="3103963" y="577850"/>
                </a:lnTo>
                <a:lnTo>
                  <a:pt x="3084856" y="577850"/>
                </a:lnTo>
                <a:lnTo>
                  <a:pt x="3083190" y="579004"/>
                </a:lnTo>
                <a:close/>
              </a:path>
              <a:path w="4096384" h="836930">
                <a:moveTo>
                  <a:pt x="3133317" y="580390"/>
                </a:moveTo>
                <a:lnTo>
                  <a:pt x="3131576" y="579201"/>
                </a:lnTo>
                <a:lnTo>
                  <a:pt x="3131509" y="577814"/>
                </a:lnTo>
                <a:lnTo>
                  <a:pt x="3133317" y="576580"/>
                </a:lnTo>
                <a:lnTo>
                  <a:pt x="3135044" y="578964"/>
                </a:lnTo>
                <a:lnTo>
                  <a:pt x="3135039" y="579201"/>
                </a:lnTo>
                <a:lnTo>
                  <a:pt x="3133317" y="580390"/>
                </a:lnTo>
                <a:close/>
              </a:path>
              <a:path w="4096384" h="836930">
                <a:moveTo>
                  <a:pt x="3135530" y="580390"/>
                </a:moveTo>
                <a:lnTo>
                  <a:pt x="3133317" y="580390"/>
                </a:lnTo>
                <a:lnTo>
                  <a:pt x="3135039" y="579201"/>
                </a:lnTo>
                <a:lnTo>
                  <a:pt x="3135044" y="578964"/>
                </a:lnTo>
                <a:lnTo>
                  <a:pt x="3133317" y="576580"/>
                </a:lnTo>
                <a:lnTo>
                  <a:pt x="3146391" y="576580"/>
                </a:lnTo>
                <a:lnTo>
                  <a:pt x="3149486" y="577814"/>
                </a:lnTo>
                <a:lnTo>
                  <a:pt x="3137822" y="577850"/>
                </a:lnTo>
                <a:lnTo>
                  <a:pt x="3135530" y="580390"/>
                </a:lnTo>
                <a:close/>
              </a:path>
              <a:path w="4096384" h="836930">
                <a:moveTo>
                  <a:pt x="3158905" y="577938"/>
                </a:moveTo>
                <a:lnTo>
                  <a:pt x="3158945" y="576580"/>
                </a:lnTo>
                <a:lnTo>
                  <a:pt x="3160090" y="577158"/>
                </a:lnTo>
                <a:lnTo>
                  <a:pt x="3158905" y="577938"/>
                </a:lnTo>
                <a:close/>
              </a:path>
              <a:path w="4096384" h="836930">
                <a:moveTo>
                  <a:pt x="3160090" y="577158"/>
                </a:moveTo>
                <a:lnTo>
                  <a:pt x="3158945" y="576580"/>
                </a:lnTo>
                <a:lnTo>
                  <a:pt x="3160968" y="576580"/>
                </a:lnTo>
                <a:lnTo>
                  <a:pt x="3160090" y="577158"/>
                </a:lnTo>
                <a:close/>
              </a:path>
              <a:path w="4096384" h="836930">
                <a:moveTo>
                  <a:pt x="3207042" y="584171"/>
                </a:moveTo>
                <a:lnTo>
                  <a:pt x="3199018" y="576580"/>
                </a:lnTo>
                <a:lnTo>
                  <a:pt x="3199688" y="576580"/>
                </a:lnTo>
                <a:lnTo>
                  <a:pt x="3201532" y="577850"/>
                </a:lnTo>
                <a:lnTo>
                  <a:pt x="3209403" y="577850"/>
                </a:lnTo>
                <a:lnTo>
                  <a:pt x="3205723" y="580390"/>
                </a:lnTo>
                <a:lnTo>
                  <a:pt x="3206064" y="580390"/>
                </a:lnTo>
                <a:lnTo>
                  <a:pt x="3206400" y="581660"/>
                </a:lnTo>
                <a:lnTo>
                  <a:pt x="3205546" y="581660"/>
                </a:lnTo>
                <a:lnTo>
                  <a:pt x="3207042" y="584171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05723" y="580390"/>
                </a:lnTo>
                <a:lnTo>
                  <a:pt x="3209403" y="577850"/>
                </a:lnTo>
                <a:lnTo>
                  <a:pt x="3204715" y="576580"/>
                </a:lnTo>
                <a:lnTo>
                  <a:pt x="3218465" y="576580"/>
                </a:lnTo>
                <a:lnTo>
                  <a:pt x="3218128" y="577850"/>
                </a:lnTo>
                <a:lnTo>
                  <a:pt x="3214111" y="577850"/>
                </a:lnTo>
                <a:lnTo>
                  <a:pt x="3211917" y="579123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7116" y="581660"/>
                </a:moveTo>
                <a:lnTo>
                  <a:pt x="3218465" y="576580"/>
                </a:lnTo>
                <a:lnTo>
                  <a:pt x="3217976" y="579077"/>
                </a:lnTo>
                <a:lnTo>
                  <a:pt x="3217116" y="58166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64726" y="576580"/>
                </a:lnTo>
                <a:lnTo>
                  <a:pt x="3270265" y="576580"/>
                </a:lnTo>
                <a:lnTo>
                  <a:pt x="3270510" y="578440"/>
                </a:lnTo>
                <a:lnTo>
                  <a:pt x="3270524" y="579201"/>
                </a:lnTo>
                <a:lnTo>
                  <a:pt x="3268242" y="58166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51881" y="596900"/>
                </a:moveTo>
                <a:lnTo>
                  <a:pt x="3246785" y="596900"/>
                </a:lnTo>
                <a:lnTo>
                  <a:pt x="3255015" y="584200"/>
                </a:lnTo>
                <a:lnTo>
                  <a:pt x="3255349" y="582930"/>
                </a:lnTo>
                <a:lnTo>
                  <a:pt x="3265243" y="582930"/>
                </a:lnTo>
                <a:lnTo>
                  <a:pt x="3268242" y="581660"/>
                </a:lnTo>
                <a:lnTo>
                  <a:pt x="3270524" y="579201"/>
                </a:lnTo>
                <a:lnTo>
                  <a:pt x="3270510" y="578440"/>
                </a:lnTo>
                <a:lnTo>
                  <a:pt x="3270265" y="576580"/>
                </a:lnTo>
                <a:lnTo>
                  <a:pt x="3278961" y="576580"/>
                </a:lnTo>
                <a:lnTo>
                  <a:pt x="3277796" y="584200"/>
                </a:lnTo>
                <a:lnTo>
                  <a:pt x="3270599" y="586740"/>
                </a:lnTo>
                <a:lnTo>
                  <a:pt x="3261205" y="586740"/>
                </a:lnTo>
                <a:lnTo>
                  <a:pt x="3260889" y="587937"/>
                </a:lnTo>
                <a:lnTo>
                  <a:pt x="3260768" y="588071"/>
                </a:lnTo>
                <a:lnTo>
                  <a:pt x="3252481" y="593090"/>
                </a:lnTo>
                <a:lnTo>
                  <a:pt x="3261458" y="593090"/>
                </a:lnTo>
                <a:lnTo>
                  <a:pt x="3260712" y="594360"/>
                </a:lnTo>
                <a:lnTo>
                  <a:pt x="3270863" y="594360"/>
                </a:lnTo>
                <a:lnTo>
                  <a:pt x="3270898" y="595630"/>
                </a:lnTo>
                <a:lnTo>
                  <a:pt x="3254341" y="595630"/>
                </a:lnTo>
                <a:lnTo>
                  <a:pt x="3251881" y="596900"/>
                </a:lnTo>
                <a:close/>
              </a:path>
              <a:path w="4096384" h="836930">
                <a:moveTo>
                  <a:pt x="3316356" y="579120"/>
                </a:moveTo>
                <a:lnTo>
                  <a:pt x="3312670" y="579120"/>
                </a:lnTo>
                <a:lnTo>
                  <a:pt x="3315020" y="576580"/>
                </a:lnTo>
                <a:lnTo>
                  <a:pt x="3316356" y="579120"/>
                </a:lnTo>
                <a:close/>
              </a:path>
              <a:path w="4096384" h="836930">
                <a:moveTo>
                  <a:pt x="3314217" y="598170"/>
                </a:moveTo>
                <a:lnTo>
                  <a:pt x="3312512" y="598170"/>
                </a:lnTo>
                <a:lnTo>
                  <a:pt x="3314568" y="593367"/>
                </a:lnTo>
                <a:lnTo>
                  <a:pt x="3314686" y="590550"/>
                </a:lnTo>
                <a:lnTo>
                  <a:pt x="3323565" y="590550"/>
                </a:lnTo>
                <a:lnTo>
                  <a:pt x="3317746" y="581741"/>
                </a:lnTo>
                <a:lnTo>
                  <a:pt x="3315020" y="576580"/>
                </a:lnTo>
                <a:lnTo>
                  <a:pt x="3321264" y="576580"/>
                </a:lnTo>
                <a:lnTo>
                  <a:pt x="3322400" y="577850"/>
                </a:lnTo>
                <a:lnTo>
                  <a:pt x="3318209" y="579120"/>
                </a:lnTo>
                <a:lnTo>
                  <a:pt x="3320042" y="580390"/>
                </a:lnTo>
                <a:lnTo>
                  <a:pt x="3326745" y="581630"/>
                </a:lnTo>
                <a:lnTo>
                  <a:pt x="3330469" y="581660"/>
                </a:lnTo>
                <a:lnTo>
                  <a:pt x="3328204" y="584151"/>
                </a:lnTo>
                <a:lnTo>
                  <a:pt x="3328329" y="584651"/>
                </a:lnTo>
                <a:lnTo>
                  <a:pt x="3329114" y="586740"/>
                </a:lnTo>
                <a:lnTo>
                  <a:pt x="3332213" y="589259"/>
                </a:lnTo>
                <a:lnTo>
                  <a:pt x="3333497" y="591820"/>
                </a:lnTo>
                <a:lnTo>
                  <a:pt x="3322332" y="591820"/>
                </a:lnTo>
                <a:lnTo>
                  <a:pt x="3316677" y="594360"/>
                </a:lnTo>
                <a:lnTo>
                  <a:pt x="3314217" y="598170"/>
                </a:lnTo>
                <a:close/>
              </a:path>
              <a:path w="4096384" h="836930">
                <a:moveTo>
                  <a:pt x="3374253" y="581974"/>
                </a:moveTo>
                <a:lnTo>
                  <a:pt x="3373208" y="581710"/>
                </a:lnTo>
                <a:lnTo>
                  <a:pt x="3373124" y="581529"/>
                </a:lnTo>
                <a:lnTo>
                  <a:pt x="3377539" y="576580"/>
                </a:lnTo>
                <a:lnTo>
                  <a:pt x="3381219" y="577850"/>
                </a:lnTo>
                <a:lnTo>
                  <a:pt x="3380231" y="577850"/>
                </a:lnTo>
                <a:lnTo>
                  <a:pt x="3385247" y="581660"/>
                </a:lnTo>
                <a:lnTo>
                  <a:pt x="3374848" y="581660"/>
                </a:lnTo>
                <a:lnTo>
                  <a:pt x="3374253" y="581974"/>
                </a:lnTo>
                <a:close/>
              </a:path>
              <a:path w="4096384" h="836930">
                <a:moveTo>
                  <a:pt x="3428777" y="620991"/>
                </a:moveTo>
                <a:lnTo>
                  <a:pt x="3418070" y="611738"/>
                </a:lnTo>
                <a:lnTo>
                  <a:pt x="3421967" y="610870"/>
                </a:lnTo>
                <a:lnTo>
                  <a:pt x="3422478" y="606943"/>
                </a:lnTo>
                <a:lnTo>
                  <a:pt x="3423126" y="603250"/>
                </a:lnTo>
                <a:lnTo>
                  <a:pt x="3417436" y="603250"/>
                </a:lnTo>
                <a:lnTo>
                  <a:pt x="3417236" y="601016"/>
                </a:lnTo>
                <a:lnTo>
                  <a:pt x="3417122" y="599357"/>
                </a:lnTo>
                <a:lnTo>
                  <a:pt x="3418274" y="595821"/>
                </a:lnTo>
                <a:lnTo>
                  <a:pt x="3418398" y="595563"/>
                </a:lnTo>
                <a:lnTo>
                  <a:pt x="3420689" y="593090"/>
                </a:lnTo>
                <a:lnTo>
                  <a:pt x="3420759" y="592216"/>
                </a:lnTo>
                <a:lnTo>
                  <a:pt x="3420871" y="589154"/>
                </a:lnTo>
                <a:lnTo>
                  <a:pt x="3416087" y="584200"/>
                </a:lnTo>
                <a:lnTo>
                  <a:pt x="3407826" y="579807"/>
                </a:lnTo>
                <a:lnTo>
                  <a:pt x="3408470" y="579201"/>
                </a:lnTo>
                <a:lnTo>
                  <a:pt x="3408437" y="578673"/>
                </a:lnTo>
                <a:lnTo>
                  <a:pt x="3408216" y="577850"/>
                </a:lnTo>
                <a:lnTo>
                  <a:pt x="3381219" y="577850"/>
                </a:lnTo>
                <a:lnTo>
                  <a:pt x="3377539" y="576580"/>
                </a:lnTo>
                <a:lnTo>
                  <a:pt x="3414587" y="576580"/>
                </a:lnTo>
                <a:lnTo>
                  <a:pt x="3418778" y="580390"/>
                </a:lnTo>
                <a:lnTo>
                  <a:pt x="3417873" y="581529"/>
                </a:lnTo>
                <a:lnTo>
                  <a:pt x="3417835" y="581741"/>
                </a:lnTo>
                <a:lnTo>
                  <a:pt x="3418784" y="582930"/>
                </a:lnTo>
                <a:lnTo>
                  <a:pt x="3431638" y="582930"/>
                </a:lnTo>
                <a:lnTo>
                  <a:pt x="3433537" y="585470"/>
                </a:lnTo>
                <a:lnTo>
                  <a:pt x="3425823" y="585470"/>
                </a:lnTo>
                <a:lnTo>
                  <a:pt x="3424335" y="587937"/>
                </a:lnTo>
                <a:lnTo>
                  <a:pt x="3424428" y="588092"/>
                </a:lnTo>
                <a:lnTo>
                  <a:pt x="3428435" y="590517"/>
                </a:lnTo>
                <a:lnTo>
                  <a:pt x="3428318" y="592456"/>
                </a:lnTo>
                <a:lnTo>
                  <a:pt x="3428198" y="592901"/>
                </a:lnTo>
                <a:lnTo>
                  <a:pt x="3428260" y="593216"/>
                </a:lnTo>
                <a:lnTo>
                  <a:pt x="3439384" y="605790"/>
                </a:lnTo>
                <a:lnTo>
                  <a:pt x="3457508" y="605790"/>
                </a:lnTo>
                <a:lnTo>
                  <a:pt x="3459682" y="607060"/>
                </a:lnTo>
                <a:lnTo>
                  <a:pt x="3471846" y="607060"/>
                </a:lnTo>
                <a:lnTo>
                  <a:pt x="3471458" y="608330"/>
                </a:lnTo>
                <a:lnTo>
                  <a:pt x="3455976" y="608330"/>
                </a:lnTo>
                <a:lnTo>
                  <a:pt x="3453241" y="609600"/>
                </a:lnTo>
                <a:lnTo>
                  <a:pt x="3426491" y="609600"/>
                </a:lnTo>
                <a:lnTo>
                  <a:pt x="3431513" y="617220"/>
                </a:lnTo>
                <a:lnTo>
                  <a:pt x="3431671" y="617220"/>
                </a:lnTo>
                <a:lnTo>
                  <a:pt x="3432620" y="619760"/>
                </a:lnTo>
                <a:lnTo>
                  <a:pt x="3428488" y="619760"/>
                </a:lnTo>
                <a:lnTo>
                  <a:pt x="3428777" y="620991"/>
                </a:lnTo>
                <a:close/>
              </a:path>
              <a:path w="4096384" h="836930">
                <a:moveTo>
                  <a:pt x="3418784" y="582930"/>
                </a:moveTo>
                <a:lnTo>
                  <a:pt x="3417835" y="581741"/>
                </a:lnTo>
                <a:lnTo>
                  <a:pt x="3417873" y="581529"/>
                </a:lnTo>
                <a:lnTo>
                  <a:pt x="3418577" y="580642"/>
                </a:lnTo>
                <a:lnTo>
                  <a:pt x="3418679" y="580300"/>
                </a:lnTo>
                <a:lnTo>
                  <a:pt x="3414587" y="576580"/>
                </a:lnTo>
                <a:lnTo>
                  <a:pt x="3420952" y="576580"/>
                </a:lnTo>
                <a:lnTo>
                  <a:pt x="3423818" y="577814"/>
                </a:lnTo>
                <a:lnTo>
                  <a:pt x="3423704" y="578112"/>
                </a:lnTo>
                <a:lnTo>
                  <a:pt x="3422003" y="580390"/>
                </a:lnTo>
                <a:lnTo>
                  <a:pt x="3418784" y="582930"/>
                </a:lnTo>
                <a:close/>
              </a:path>
              <a:path w="4096384" h="836930">
                <a:moveTo>
                  <a:pt x="3461522" y="582930"/>
                </a:moveTo>
                <a:lnTo>
                  <a:pt x="3458820" y="580213"/>
                </a:lnTo>
                <a:lnTo>
                  <a:pt x="3457745" y="579201"/>
                </a:lnTo>
                <a:lnTo>
                  <a:pt x="3457724" y="578673"/>
                </a:lnTo>
                <a:lnTo>
                  <a:pt x="3457842" y="577850"/>
                </a:lnTo>
                <a:lnTo>
                  <a:pt x="3459682" y="577850"/>
                </a:lnTo>
                <a:lnTo>
                  <a:pt x="3462347" y="576580"/>
                </a:lnTo>
                <a:lnTo>
                  <a:pt x="3461522" y="582930"/>
                </a:lnTo>
                <a:close/>
              </a:path>
              <a:path w="4096384" h="836930">
                <a:moveTo>
                  <a:pt x="3486267" y="591720"/>
                </a:moveTo>
                <a:lnTo>
                  <a:pt x="3481631" y="582930"/>
                </a:lnTo>
                <a:lnTo>
                  <a:pt x="3461522" y="582930"/>
                </a:lnTo>
                <a:lnTo>
                  <a:pt x="3462347" y="576580"/>
                </a:lnTo>
                <a:lnTo>
                  <a:pt x="3467965" y="576580"/>
                </a:lnTo>
                <a:lnTo>
                  <a:pt x="3470428" y="578964"/>
                </a:lnTo>
                <a:lnTo>
                  <a:pt x="3470460" y="579201"/>
                </a:lnTo>
                <a:lnTo>
                  <a:pt x="3472235" y="581660"/>
                </a:lnTo>
                <a:lnTo>
                  <a:pt x="3500489" y="581660"/>
                </a:lnTo>
                <a:lnTo>
                  <a:pt x="3502676" y="584200"/>
                </a:lnTo>
                <a:lnTo>
                  <a:pt x="3489685" y="58420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30589" y="582930"/>
                </a:moveTo>
                <a:lnTo>
                  <a:pt x="3529574" y="582930"/>
                </a:lnTo>
                <a:lnTo>
                  <a:pt x="3520178" y="581660"/>
                </a:lnTo>
                <a:lnTo>
                  <a:pt x="3527713" y="577938"/>
                </a:lnTo>
                <a:lnTo>
                  <a:pt x="3527815" y="577705"/>
                </a:lnTo>
                <a:lnTo>
                  <a:pt x="3527224" y="576580"/>
                </a:lnTo>
                <a:lnTo>
                  <a:pt x="3528232" y="577850"/>
                </a:lnTo>
                <a:lnTo>
                  <a:pt x="3532182" y="577850"/>
                </a:lnTo>
                <a:lnTo>
                  <a:pt x="3530589" y="582930"/>
                </a:lnTo>
                <a:close/>
              </a:path>
              <a:path w="4096384" h="836930">
                <a:moveTo>
                  <a:pt x="3528232" y="577850"/>
                </a:moveTo>
                <a:lnTo>
                  <a:pt x="3527224" y="576580"/>
                </a:lnTo>
                <a:lnTo>
                  <a:pt x="3528775" y="576580"/>
                </a:lnTo>
                <a:lnTo>
                  <a:pt x="3528232" y="577850"/>
                </a:lnTo>
                <a:close/>
              </a:path>
              <a:path w="4096384" h="836930">
                <a:moveTo>
                  <a:pt x="3561934" y="588010"/>
                </a:moveTo>
                <a:lnTo>
                  <a:pt x="3560592" y="588010"/>
                </a:lnTo>
                <a:lnTo>
                  <a:pt x="3559897" y="585951"/>
                </a:lnTo>
                <a:lnTo>
                  <a:pt x="3559783" y="584151"/>
                </a:lnTo>
                <a:lnTo>
                  <a:pt x="3567454" y="576580"/>
                </a:lnTo>
                <a:lnTo>
                  <a:pt x="3569705" y="579433"/>
                </a:lnTo>
                <a:lnTo>
                  <a:pt x="3572319" y="582930"/>
                </a:lnTo>
                <a:lnTo>
                  <a:pt x="3564939" y="584200"/>
                </a:lnTo>
                <a:lnTo>
                  <a:pt x="3563591" y="586740"/>
                </a:lnTo>
                <a:lnTo>
                  <a:pt x="3561934" y="588010"/>
                </a:lnTo>
                <a:close/>
              </a:path>
              <a:path w="4096384" h="836930">
                <a:moveTo>
                  <a:pt x="3574159" y="588010"/>
                </a:moveTo>
                <a:lnTo>
                  <a:pt x="3561934" y="588010"/>
                </a:lnTo>
                <a:lnTo>
                  <a:pt x="3563591" y="586740"/>
                </a:lnTo>
                <a:lnTo>
                  <a:pt x="3564939" y="584200"/>
                </a:lnTo>
                <a:lnTo>
                  <a:pt x="3572319" y="582930"/>
                </a:lnTo>
                <a:lnTo>
                  <a:pt x="3567454" y="576580"/>
                </a:lnTo>
                <a:lnTo>
                  <a:pt x="3572200" y="576580"/>
                </a:lnTo>
                <a:lnTo>
                  <a:pt x="3576359" y="577850"/>
                </a:lnTo>
                <a:lnTo>
                  <a:pt x="3578283" y="579077"/>
                </a:lnTo>
                <a:lnTo>
                  <a:pt x="3578867" y="580390"/>
                </a:lnTo>
                <a:lnTo>
                  <a:pt x="3581198" y="581660"/>
                </a:lnTo>
                <a:lnTo>
                  <a:pt x="3588921" y="581660"/>
                </a:lnTo>
                <a:lnTo>
                  <a:pt x="3587324" y="584200"/>
                </a:lnTo>
                <a:lnTo>
                  <a:pt x="3586734" y="585470"/>
                </a:lnTo>
                <a:lnTo>
                  <a:pt x="3575010" y="585470"/>
                </a:lnTo>
                <a:lnTo>
                  <a:pt x="3574159" y="588010"/>
                </a:lnTo>
                <a:close/>
              </a:path>
              <a:path w="4096384" h="836930">
                <a:moveTo>
                  <a:pt x="3599836" y="589865"/>
                </a:moveTo>
                <a:lnTo>
                  <a:pt x="3602996" y="577850"/>
                </a:lnTo>
                <a:lnTo>
                  <a:pt x="3606852" y="576580"/>
                </a:lnTo>
                <a:lnTo>
                  <a:pt x="3610375" y="576580"/>
                </a:lnTo>
                <a:lnTo>
                  <a:pt x="3611534" y="582930"/>
                </a:lnTo>
                <a:lnTo>
                  <a:pt x="3621646" y="582930"/>
                </a:lnTo>
                <a:lnTo>
                  <a:pt x="3620380" y="584200"/>
                </a:lnTo>
                <a:lnTo>
                  <a:pt x="3602164" y="584200"/>
                </a:lnTo>
                <a:lnTo>
                  <a:pt x="3610035" y="585470"/>
                </a:lnTo>
                <a:lnTo>
                  <a:pt x="3603446" y="588118"/>
                </a:lnTo>
                <a:lnTo>
                  <a:pt x="3599836" y="589865"/>
                </a:lnTo>
                <a:close/>
              </a:path>
              <a:path w="4096384" h="836930">
                <a:moveTo>
                  <a:pt x="3611534" y="582930"/>
                </a:moveTo>
                <a:lnTo>
                  <a:pt x="3610375" y="576580"/>
                </a:lnTo>
                <a:lnTo>
                  <a:pt x="3619588" y="576580"/>
                </a:lnTo>
                <a:lnTo>
                  <a:pt x="3617231" y="581660"/>
                </a:lnTo>
                <a:lnTo>
                  <a:pt x="3611534" y="582930"/>
                </a:lnTo>
                <a:close/>
              </a:path>
              <a:path w="4096384" h="836930">
                <a:moveTo>
                  <a:pt x="3626476" y="579120"/>
                </a:moveTo>
                <a:lnTo>
                  <a:pt x="3626394" y="578166"/>
                </a:lnTo>
                <a:lnTo>
                  <a:pt x="3627976" y="576580"/>
                </a:lnTo>
                <a:lnTo>
                  <a:pt x="3629211" y="576580"/>
                </a:lnTo>
                <a:lnTo>
                  <a:pt x="3626476" y="579120"/>
                </a:lnTo>
                <a:close/>
              </a:path>
              <a:path w="4096384" h="836930">
                <a:moveTo>
                  <a:pt x="3749125" y="594360"/>
                </a:moveTo>
                <a:lnTo>
                  <a:pt x="3741464" y="594360"/>
                </a:lnTo>
                <a:lnTo>
                  <a:pt x="3741464" y="589280"/>
                </a:lnTo>
                <a:lnTo>
                  <a:pt x="3759379" y="589280"/>
                </a:lnTo>
                <a:lnTo>
                  <a:pt x="3763291" y="585590"/>
                </a:lnTo>
                <a:lnTo>
                  <a:pt x="3763401" y="585461"/>
                </a:lnTo>
                <a:lnTo>
                  <a:pt x="3753682" y="580390"/>
                </a:lnTo>
                <a:lnTo>
                  <a:pt x="3757388" y="577850"/>
                </a:lnTo>
                <a:lnTo>
                  <a:pt x="3760387" y="576580"/>
                </a:lnTo>
                <a:lnTo>
                  <a:pt x="3763419" y="581660"/>
                </a:lnTo>
                <a:lnTo>
                  <a:pt x="3790071" y="581660"/>
                </a:lnTo>
                <a:lnTo>
                  <a:pt x="3792272" y="585002"/>
                </a:lnTo>
                <a:lnTo>
                  <a:pt x="3789777" y="585461"/>
                </a:lnTo>
                <a:lnTo>
                  <a:pt x="3791735" y="586740"/>
                </a:lnTo>
                <a:lnTo>
                  <a:pt x="3766267" y="586740"/>
                </a:lnTo>
                <a:lnTo>
                  <a:pt x="3763144" y="590550"/>
                </a:lnTo>
                <a:lnTo>
                  <a:pt x="3756530" y="590550"/>
                </a:lnTo>
                <a:lnTo>
                  <a:pt x="3743637" y="591820"/>
                </a:lnTo>
                <a:lnTo>
                  <a:pt x="3747992" y="593090"/>
                </a:lnTo>
                <a:lnTo>
                  <a:pt x="3749130" y="594132"/>
                </a:lnTo>
                <a:lnTo>
                  <a:pt x="3749125" y="594360"/>
                </a:lnTo>
                <a:close/>
              </a:path>
              <a:path w="4096384" h="836930">
                <a:moveTo>
                  <a:pt x="3763419" y="581660"/>
                </a:moveTo>
                <a:lnTo>
                  <a:pt x="3760387" y="576580"/>
                </a:lnTo>
                <a:lnTo>
                  <a:pt x="3769753" y="576580"/>
                </a:lnTo>
                <a:lnTo>
                  <a:pt x="3768107" y="579120"/>
                </a:lnTo>
                <a:lnTo>
                  <a:pt x="3767760" y="579123"/>
                </a:lnTo>
                <a:lnTo>
                  <a:pt x="3763419" y="581660"/>
                </a:lnTo>
                <a:close/>
              </a:path>
              <a:path w="4096384" h="836930">
                <a:moveTo>
                  <a:pt x="3916619" y="582930"/>
                </a:moveTo>
                <a:lnTo>
                  <a:pt x="3914602" y="580390"/>
                </a:lnTo>
                <a:lnTo>
                  <a:pt x="3914560" y="577705"/>
                </a:lnTo>
                <a:lnTo>
                  <a:pt x="3915454" y="576580"/>
                </a:lnTo>
                <a:lnTo>
                  <a:pt x="3925681" y="576580"/>
                </a:lnTo>
                <a:lnTo>
                  <a:pt x="3916619" y="582930"/>
                </a:lnTo>
                <a:close/>
              </a:path>
              <a:path w="4096384" h="836930">
                <a:moveTo>
                  <a:pt x="3968960" y="585134"/>
                </a:moveTo>
                <a:lnTo>
                  <a:pt x="3968727" y="585054"/>
                </a:lnTo>
                <a:lnTo>
                  <a:pt x="3968618" y="578964"/>
                </a:lnTo>
                <a:lnTo>
                  <a:pt x="3969251" y="576580"/>
                </a:lnTo>
                <a:lnTo>
                  <a:pt x="3973108" y="576580"/>
                </a:lnTo>
                <a:lnTo>
                  <a:pt x="3975159" y="577201"/>
                </a:lnTo>
                <a:lnTo>
                  <a:pt x="3975077" y="577596"/>
                </a:lnTo>
                <a:lnTo>
                  <a:pt x="3974948" y="577850"/>
                </a:lnTo>
                <a:lnTo>
                  <a:pt x="3976534" y="578517"/>
                </a:lnTo>
                <a:lnTo>
                  <a:pt x="3968960" y="585134"/>
                </a:lnTo>
                <a:close/>
              </a:path>
              <a:path w="4096384" h="836930">
                <a:moveTo>
                  <a:pt x="3975262" y="577232"/>
                </a:moveTo>
                <a:lnTo>
                  <a:pt x="3973108" y="576580"/>
                </a:lnTo>
                <a:lnTo>
                  <a:pt x="3975594" y="576580"/>
                </a:lnTo>
                <a:lnTo>
                  <a:pt x="3975262" y="577232"/>
                </a:lnTo>
                <a:close/>
              </a:path>
              <a:path w="4096384" h="836930">
                <a:moveTo>
                  <a:pt x="4037486" y="581660"/>
                </a:moveTo>
                <a:lnTo>
                  <a:pt x="4037370" y="580213"/>
                </a:lnTo>
                <a:lnTo>
                  <a:pt x="4034978" y="576580"/>
                </a:lnTo>
                <a:lnTo>
                  <a:pt x="4038318" y="576580"/>
                </a:lnTo>
                <a:lnTo>
                  <a:pt x="4046188" y="579120"/>
                </a:lnTo>
                <a:lnTo>
                  <a:pt x="4037486" y="581660"/>
                </a:lnTo>
                <a:close/>
              </a:path>
              <a:path w="4096384" h="836930">
                <a:moveTo>
                  <a:pt x="4046669" y="581660"/>
                </a:moveTo>
                <a:lnTo>
                  <a:pt x="4037486" y="581660"/>
                </a:lnTo>
                <a:lnTo>
                  <a:pt x="4046188" y="579120"/>
                </a:lnTo>
                <a:lnTo>
                  <a:pt x="4038318" y="576580"/>
                </a:lnTo>
                <a:lnTo>
                  <a:pt x="4048592" y="576580"/>
                </a:lnTo>
                <a:lnTo>
                  <a:pt x="4046669" y="581660"/>
                </a:lnTo>
                <a:close/>
              </a:path>
              <a:path w="4096384" h="836930">
                <a:moveTo>
                  <a:pt x="4094806" y="585470"/>
                </a:moveTo>
                <a:lnTo>
                  <a:pt x="4088619" y="580390"/>
                </a:lnTo>
                <a:lnTo>
                  <a:pt x="4090141" y="578964"/>
                </a:lnTo>
                <a:lnTo>
                  <a:pt x="4091618" y="577850"/>
                </a:lnTo>
                <a:lnTo>
                  <a:pt x="4093124" y="577850"/>
                </a:lnTo>
                <a:lnTo>
                  <a:pt x="4094806" y="576580"/>
                </a:lnTo>
                <a:lnTo>
                  <a:pt x="4094806" y="585470"/>
                </a:lnTo>
                <a:close/>
              </a:path>
              <a:path w="4096384" h="836930">
                <a:moveTo>
                  <a:pt x="4095854" y="585470"/>
                </a:moveTo>
                <a:lnTo>
                  <a:pt x="4094806" y="585470"/>
                </a:lnTo>
                <a:lnTo>
                  <a:pt x="4094806" y="576580"/>
                </a:lnTo>
                <a:lnTo>
                  <a:pt x="4095854" y="576580"/>
                </a:lnTo>
                <a:lnTo>
                  <a:pt x="4095854" y="585470"/>
                </a:lnTo>
                <a:close/>
              </a:path>
              <a:path w="4096384" h="836930">
                <a:moveTo>
                  <a:pt x="781858" y="577850"/>
                </a:moveTo>
                <a:lnTo>
                  <a:pt x="781458" y="577457"/>
                </a:lnTo>
                <a:lnTo>
                  <a:pt x="781354" y="577232"/>
                </a:lnTo>
                <a:lnTo>
                  <a:pt x="781918" y="576698"/>
                </a:lnTo>
                <a:lnTo>
                  <a:pt x="781858" y="577850"/>
                </a:lnTo>
                <a:close/>
              </a:path>
              <a:path w="4096384" h="836930">
                <a:moveTo>
                  <a:pt x="2645860" y="585470"/>
                </a:moveTo>
                <a:lnTo>
                  <a:pt x="2648144" y="576762"/>
                </a:lnTo>
                <a:lnTo>
                  <a:pt x="2656239" y="579120"/>
                </a:lnTo>
                <a:lnTo>
                  <a:pt x="2651216" y="581660"/>
                </a:lnTo>
                <a:lnTo>
                  <a:pt x="2645860" y="585470"/>
                </a:lnTo>
                <a:close/>
              </a:path>
              <a:path w="4096384" h="836930">
                <a:moveTo>
                  <a:pt x="2029823" y="577850"/>
                </a:moveTo>
                <a:lnTo>
                  <a:pt x="2028062" y="576896"/>
                </a:lnTo>
                <a:lnTo>
                  <a:pt x="2029430" y="577201"/>
                </a:lnTo>
                <a:lnTo>
                  <a:pt x="2029823" y="577850"/>
                </a:lnTo>
                <a:close/>
              </a:path>
              <a:path w="4096384" h="836930">
                <a:moveTo>
                  <a:pt x="3163319" y="581660"/>
                </a:moveTo>
                <a:lnTo>
                  <a:pt x="3158795" y="581660"/>
                </a:lnTo>
                <a:lnTo>
                  <a:pt x="3158914" y="577931"/>
                </a:lnTo>
                <a:lnTo>
                  <a:pt x="3160090" y="577158"/>
                </a:lnTo>
                <a:lnTo>
                  <a:pt x="3161459" y="577850"/>
                </a:lnTo>
                <a:lnTo>
                  <a:pt x="3162134" y="577850"/>
                </a:lnTo>
                <a:lnTo>
                  <a:pt x="3163319" y="581660"/>
                </a:lnTo>
                <a:close/>
              </a:path>
              <a:path w="4096384" h="836930">
                <a:moveTo>
                  <a:pt x="2032338" y="577850"/>
                </a:moveTo>
                <a:lnTo>
                  <a:pt x="2029823" y="577850"/>
                </a:lnTo>
                <a:lnTo>
                  <a:pt x="2029430" y="577201"/>
                </a:lnTo>
                <a:lnTo>
                  <a:pt x="2032338" y="577850"/>
                </a:lnTo>
                <a:close/>
              </a:path>
              <a:path w="4096384" h="836930">
                <a:moveTo>
                  <a:pt x="3976534" y="578517"/>
                </a:moveTo>
                <a:lnTo>
                  <a:pt x="3975142" y="577931"/>
                </a:lnTo>
                <a:lnTo>
                  <a:pt x="3975021" y="577705"/>
                </a:lnTo>
                <a:lnTo>
                  <a:pt x="3975262" y="577232"/>
                </a:lnTo>
                <a:lnTo>
                  <a:pt x="3977181" y="577814"/>
                </a:lnTo>
                <a:lnTo>
                  <a:pt x="3977072" y="578047"/>
                </a:lnTo>
                <a:lnTo>
                  <a:pt x="3976534" y="578517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71337" y="588677"/>
                </a:lnTo>
                <a:lnTo>
                  <a:pt x="771455" y="587937"/>
                </a:lnTo>
                <a:lnTo>
                  <a:pt x="776713" y="581630"/>
                </a:lnTo>
                <a:lnTo>
                  <a:pt x="781291" y="577292"/>
                </a:lnTo>
                <a:lnTo>
                  <a:pt x="781858" y="577850"/>
                </a:lnTo>
                <a:lnTo>
                  <a:pt x="787257" y="577850"/>
                </a:lnTo>
                <a:lnTo>
                  <a:pt x="787011" y="579018"/>
                </a:lnTo>
                <a:lnTo>
                  <a:pt x="786913" y="579201"/>
                </a:lnTo>
                <a:lnTo>
                  <a:pt x="780643" y="585824"/>
                </a:lnTo>
                <a:lnTo>
                  <a:pt x="774293" y="59182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3028786" y="577850"/>
                </a:moveTo>
                <a:lnTo>
                  <a:pt x="3028034" y="577850"/>
                </a:lnTo>
                <a:lnTo>
                  <a:pt x="3028914" y="577457"/>
                </a:lnTo>
                <a:lnTo>
                  <a:pt x="3028786" y="577850"/>
                </a:lnTo>
                <a:close/>
              </a:path>
              <a:path w="4096384" h="836930">
                <a:moveTo>
                  <a:pt x="1461245" y="581660"/>
                </a:moveTo>
                <a:lnTo>
                  <a:pt x="1468137" y="577482"/>
                </a:lnTo>
                <a:lnTo>
                  <a:pt x="1466097" y="579123"/>
                </a:lnTo>
                <a:lnTo>
                  <a:pt x="1461245" y="581660"/>
                </a:lnTo>
                <a:close/>
              </a:path>
              <a:path w="4096384" h="836930">
                <a:moveTo>
                  <a:pt x="533772" y="577850"/>
                </a:moveTo>
                <a:lnTo>
                  <a:pt x="532934" y="577850"/>
                </a:lnTo>
                <a:lnTo>
                  <a:pt x="533276" y="577561"/>
                </a:lnTo>
                <a:lnTo>
                  <a:pt x="533772" y="577850"/>
                </a:lnTo>
                <a:close/>
              </a:path>
              <a:path w="4096384" h="836930">
                <a:moveTo>
                  <a:pt x="1462588" y="581660"/>
                </a:moveTo>
                <a:lnTo>
                  <a:pt x="1461245" y="581660"/>
                </a:lnTo>
                <a:lnTo>
                  <a:pt x="1466163" y="579077"/>
                </a:lnTo>
                <a:lnTo>
                  <a:pt x="1468217" y="577596"/>
                </a:lnTo>
                <a:lnTo>
                  <a:pt x="1469298" y="579123"/>
                </a:lnTo>
                <a:lnTo>
                  <a:pt x="1471345" y="580390"/>
                </a:lnTo>
                <a:lnTo>
                  <a:pt x="1467950" y="580390"/>
                </a:lnTo>
                <a:lnTo>
                  <a:pt x="1462588" y="581660"/>
                </a:lnTo>
                <a:close/>
              </a:path>
              <a:path w="4096384" h="836930">
                <a:moveTo>
                  <a:pt x="3737260" y="580390"/>
                </a:moveTo>
                <a:lnTo>
                  <a:pt x="3732558" y="580390"/>
                </a:lnTo>
                <a:lnTo>
                  <a:pt x="3735131" y="577705"/>
                </a:lnTo>
                <a:lnTo>
                  <a:pt x="3737260" y="58039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9486" y="577814"/>
                </a:lnTo>
                <a:lnTo>
                  <a:pt x="3158907" y="57785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690502" y="590550"/>
                </a:moveTo>
                <a:lnTo>
                  <a:pt x="682121" y="582930"/>
                </a:lnTo>
                <a:lnTo>
                  <a:pt x="683797" y="582930"/>
                </a:lnTo>
                <a:lnTo>
                  <a:pt x="685807" y="577850"/>
                </a:lnTo>
                <a:lnTo>
                  <a:pt x="687987" y="582930"/>
                </a:lnTo>
                <a:lnTo>
                  <a:pt x="690502" y="590550"/>
                </a:lnTo>
                <a:close/>
              </a:path>
              <a:path w="4096384" h="836930">
                <a:moveTo>
                  <a:pt x="691340" y="590550"/>
                </a:moveTo>
                <a:lnTo>
                  <a:pt x="690502" y="590550"/>
                </a:lnTo>
                <a:lnTo>
                  <a:pt x="687987" y="582930"/>
                </a:lnTo>
                <a:lnTo>
                  <a:pt x="685807" y="577850"/>
                </a:lnTo>
                <a:lnTo>
                  <a:pt x="691255" y="577850"/>
                </a:lnTo>
                <a:lnTo>
                  <a:pt x="690738" y="578964"/>
                </a:lnTo>
                <a:lnTo>
                  <a:pt x="690502" y="579120"/>
                </a:lnTo>
                <a:lnTo>
                  <a:pt x="698883" y="579120"/>
                </a:lnTo>
                <a:lnTo>
                  <a:pt x="691674" y="589280"/>
                </a:lnTo>
                <a:lnTo>
                  <a:pt x="691340" y="589280"/>
                </a:lnTo>
                <a:lnTo>
                  <a:pt x="691340" y="590550"/>
                </a:lnTo>
                <a:close/>
              </a:path>
              <a:path w="4096384" h="836930">
                <a:moveTo>
                  <a:pt x="731570" y="589280"/>
                </a:moveTo>
                <a:lnTo>
                  <a:pt x="740619" y="577850"/>
                </a:lnTo>
                <a:lnTo>
                  <a:pt x="739951" y="581660"/>
                </a:lnTo>
                <a:lnTo>
                  <a:pt x="739617" y="584200"/>
                </a:lnTo>
                <a:lnTo>
                  <a:pt x="741416" y="584200"/>
                </a:lnTo>
                <a:lnTo>
                  <a:pt x="741528" y="585167"/>
                </a:lnTo>
                <a:lnTo>
                  <a:pt x="741542" y="585470"/>
                </a:lnTo>
                <a:lnTo>
                  <a:pt x="738779" y="586740"/>
                </a:lnTo>
                <a:lnTo>
                  <a:pt x="731570" y="589280"/>
                </a:lnTo>
                <a:close/>
              </a:path>
              <a:path w="4096384" h="836930">
                <a:moveTo>
                  <a:pt x="755208" y="589280"/>
                </a:moveTo>
                <a:lnTo>
                  <a:pt x="748169" y="584200"/>
                </a:lnTo>
                <a:lnTo>
                  <a:pt x="748837" y="584200"/>
                </a:lnTo>
                <a:lnTo>
                  <a:pt x="755208" y="577850"/>
                </a:lnTo>
                <a:lnTo>
                  <a:pt x="755208" y="589280"/>
                </a:lnTo>
                <a:close/>
              </a:path>
              <a:path w="4096384" h="836930">
                <a:moveTo>
                  <a:pt x="1242998" y="579120"/>
                </a:moveTo>
                <a:lnTo>
                  <a:pt x="1242664" y="579120"/>
                </a:lnTo>
                <a:lnTo>
                  <a:pt x="1244668" y="577850"/>
                </a:lnTo>
                <a:lnTo>
                  <a:pt x="1242998" y="579120"/>
                </a:lnTo>
                <a:close/>
              </a:path>
              <a:path w="4096384" h="836930">
                <a:moveTo>
                  <a:pt x="1268640" y="579120"/>
                </a:moveTo>
                <a:lnTo>
                  <a:pt x="1242998" y="579120"/>
                </a:lnTo>
                <a:lnTo>
                  <a:pt x="1244668" y="577850"/>
                </a:lnTo>
                <a:lnTo>
                  <a:pt x="1268397" y="577850"/>
                </a:lnTo>
                <a:lnTo>
                  <a:pt x="1268640" y="579120"/>
                </a:lnTo>
                <a:close/>
              </a:path>
              <a:path w="4096384" h="836930">
                <a:moveTo>
                  <a:pt x="1601376" y="588010"/>
                </a:moveTo>
                <a:lnTo>
                  <a:pt x="1589138" y="588010"/>
                </a:lnTo>
                <a:lnTo>
                  <a:pt x="1586320" y="581741"/>
                </a:lnTo>
                <a:lnTo>
                  <a:pt x="1586227" y="581210"/>
                </a:lnTo>
                <a:lnTo>
                  <a:pt x="1585801" y="577850"/>
                </a:lnTo>
                <a:lnTo>
                  <a:pt x="1588828" y="579123"/>
                </a:lnTo>
                <a:lnTo>
                  <a:pt x="1592957" y="581630"/>
                </a:lnTo>
                <a:lnTo>
                  <a:pt x="1596266" y="584384"/>
                </a:lnTo>
                <a:lnTo>
                  <a:pt x="1601376" y="588010"/>
                </a:lnTo>
                <a:close/>
              </a:path>
              <a:path w="4096384" h="836930">
                <a:moveTo>
                  <a:pt x="1654978" y="579368"/>
                </a:moveTo>
                <a:lnTo>
                  <a:pt x="1654512" y="577850"/>
                </a:lnTo>
                <a:lnTo>
                  <a:pt x="1657695" y="577850"/>
                </a:lnTo>
                <a:lnTo>
                  <a:pt x="1658935" y="579120"/>
                </a:lnTo>
                <a:lnTo>
                  <a:pt x="1656333" y="579123"/>
                </a:lnTo>
                <a:lnTo>
                  <a:pt x="1654978" y="579368"/>
                </a:lnTo>
                <a:close/>
              </a:path>
              <a:path w="4096384" h="836930">
                <a:moveTo>
                  <a:pt x="1670737" y="589280"/>
                </a:moveTo>
                <a:lnTo>
                  <a:pt x="1660617" y="589280"/>
                </a:lnTo>
                <a:lnTo>
                  <a:pt x="1663562" y="588010"/>
                </a:lnTo>
                <a:lnTo>
                  <a:pt x="1663742" y="585951"/>
                </a:lnTo>
                <a:lnTo>
                  <a:pt x="1663848" y="584151"/>
                </a:lnTo>
                <a:lnTo>
                  <a:pt x="1657695" y="577850"/>
                </a:lnTo>
                <a:lnTo>
                  <a:pt x="1678648" y="577850"/>
                </a:lnTo>
                <a:lnTo>
                  <a:pt x="1674868" y="581660"/>
                </a:lnTo>
                <a:lnTo>
                  <a:pt x="1666416" y="581660"/>
                </a:lnTo>
                <a:lnTo>
                  <a:pt x="1664941" y="582898"/>
                </a:lnTo>
                <a:lnTo>
                  <a:pt x="1664904" y="584200"/>
                </a:lnTo>
                <a:lnTo>
                  <a:pt x="1685523" y="584200"/>
                </a:lnTo>
                <a:lnTo>
                  <a:pt x="1683323" y="586740"/>
                </a:lnTo>
                <a:lnTo>
                  <a:pt x="1674961" y="586740"/>
                </a:lnTo>
                <a:lnTo>
                  <a:pt x="1670737" y="589280"/>
                </a:lnTo>
                <a:close/>
              </a:path>
              <a:path w="4096384" h="836930">
                <a:moveTo>
                  <a:pt x="1706738" y="584200"/>
                </a:moveTo>
                <a:lnTo>
                  <a:pt x="1701781" y="584200"/>
                </a:lnTo>
                <a:lnTo>
                  <a:pt x="1701635" y="583936"/>
                </a:lnTo>
                <a:lnTo>
                  <a:pt x="1701528" y="583382"/>
                </a:lnTo>
                <a:lnTo>
                  <a:pt x="1702247" y="581741"/>
                </a:lnTo>
                <a:lnTo>
                  <a:pt x="1706647" y="577850"/>
                </a:lnTo>
                <a:lnTo>
                  <a:pt x="1710667" y="579120"/>
                </a:lnTo>
                <a:lnTo>
                  <a:pt x="1706738" y="584200"/>
                </a:lnTo>
                <a:close/>
              </a:path>
              <a:path w="4096384" h="836930">
                <a:moveTo>
                  <a:pt x="1720694" y="598054"/>
                </a:moveTo>
                <a:lnTo>
                  <a:pt x="1711675" y="594360"/>
                </a:lnTo>
                <a:lnTo>
                  <a:pt x="1700609" y="594360"/>
                </a:lnTo>
                <a:lnTo>
                  <a:pt x="1694743" y="589280"/>
                </a:lnTo>
                <a:lnTo>
                  <a:pt x="1702449" y="589280"/>
                </a:lnTo>
                <a:lnTo>
                  <a:pt x="1703727" y="588071"/>
                </a:lnTo>
                <a:lnTo>
                  <a:pt x="1710667" y="579120"/>
                </a:lnTo>
                <a:lnTo>
                  <a:pt x="1706647" y="577850"/>
                </a:lnTo>
                <a:lnTo>
                  <a:pt x="1719552" y="577850"/>
                </a:lnTo>
                <a:lnTo>
                  <a:pt x="1719552" y="584200"/>
                </a:lnTo>
                <a:lnTo>
                  <a:pt x="1715028" y="584200"/>
                </a:lnTo>
                <a:lnTo>
                  <a:pt x="1711699" y="585461"/>
                </a:lnTo>
                <a:lnTo>
                  <a:pt x="1715696" y="590550"/>
                </a:lnTo>
                <a:lnTo>
                  <a:pt x="1718487" y="590550"/>
                </a:lnTo>
                <a:lnTo>
                  <a:pt x="1719416" y="593216"/>
                </a:lnTo>
                <a:lnTo>
                  <a:pt x="1720694" y="598054"/>
                </a:lnTo>
                <a:close/>
              </a:path>
              <a:path w="4096384" h="836930">
                <a:moveTo>
                  <a:pt x="1724021" y="579120"/>
                </a:moveTo>
                <a:lnTo>
                  <a:pt x="1723239" y="579120"/>
                </a:lnTo>
                <a:lnTo>
                  <a:pt x="1724915" y="577850"/>
                </a:lnTo>
                <a:lnTo>
                  <a:pt x="1724021" y="579120"/>
                </a:lnTo>
                <a:close/>
              </a:path>
              <a:path w="4096384" h="836930">
                <a:moveTo>
                  <a:pt x="1754207" y="585470"/>
                </a:moveTo>
                <a:lnTo>
                  <a:pt x="1719552" y="585470"/>
                </a:lnTo>
                <a:lnTo>
                  <a:pt x="1724915" y="577850"/>
                </a:lnTo>
                <a:lnTo>
                  <a:pt x="1734973" y="577850"/>
                </a:lnTo>
                <a:lnTo>
                  <a:pt x="1733963" y="579123"/>
                </a:lnTo>
                <a:lnTo>
                  <a:pt x="1733671" y="580390"/>
                </a:lnTo>
                <a:lnTo>
                  <a:pt x="1733460" y="580390"/>
                </a:lnTo>
                <a:lnTo>
                  <a:pt x="1732861" y="581529"/>
                </a:lnTo>
                <a:lnTo>
                  <a:pt x="1732958" y="583086"/>
                </a:lnTo>
                <a:lnTo>
                  <a:pt x="1732834" y="584020"/>
                </a:lnTo>
                <a:lnTo>
                  <a:pt x="1732792" y="584200"/>
                </a:lnTo>
                <a:lnTo>
                  <a:pt x="1755603" y="584200"/>
                </a:lnTo>
                <a:lnTo>
                  <a:pt x="1754207" y="58547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2016363" y="581630"/>
                </a:lnTo>
                <a:lnTo>
                  <a:pt x="2014239" y="580390"/>
                </a:lnTo>
                <a:lnTo>
                  <a:pt x="2018928" y="577850"/>
                </a:lnTo>
                <a:lnTo>
                  <a:pt x="2018822" y="581210"/>
                </a:lnTo>
                <a:lnTo>
                  <a:pt x="2018710" y="581741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2036532" y="588010"/>
                </a:moveTo>
                <a:lnTo>
                  <a:pt x="1998479" y="588010"/>
                </a:lnTo>
                <a:lnTo>
                  <a:pt x="1999921" y="585824"/>
                </a:lnTo>
                <a:lnTo>
                  <a:pt x="2000035" y="585167"/>
                </a:lnTo>
                <a:lnTo>
                  <a:pt x="1999147" y="582930"/>
                </a:lnTo>
                <a:lnTo>
                  <a:pt x="2017926" y="582930"/>
                </a:lnTo>
                <a:lnTo>
                  <a:pt x="2018710" y="581741"/>
                </a:lnTo>
                <a:lnTo>
                  <a:pt x="2018822" y="581210"/>
                </a:lnTo>
                <a:lnTo>
                  <a:pt x="2018928" y="577850"/>
                </a:lnTo>
                <a:lnTo>
                  <a:pt x="2027144" y="577850"/>
                </a:lnTo>
                <a:lnTo>
                  <a:pt x="2028689" y="581741"/>
                </a:lnTo>
                <a:lnTo>
                  <a:pt x="2029823" y="584200"/>
                </a:lnTo>
                <a:lnTo>
                  <a:pt x="2032758" y="584200"/>
                </a:lnTo>
                <a:lnTo>
                  <a:pt x="2034016" y="585470"/>
                </a:lnTo>
                <a:lnTo>
                  <a:pt x="2011385" y="585470"/>
                </a:lnTo>
                <a:lnTo>
                  <a:pt x="2010887" y="586740"/>
                </a:lnTo>
                <a:lnTo>
                  <a:pt x="2035274" y="586740"/>
                </a:lnTo>
                <a:lnTo>
                  <a:pt x="2036532" y="588010"/>
                </a:lnTo>
                <a:close/>
              </a:path>
              <a:path w="4096384" h="836930">
                <a:moveTo>
                  <a:pt x="2060336" y="581660"/>
                </a:moveTo>
                <a:lnTo>
                  <a:pt x="2054463" y="581660"/>
                </a:lnTo>
                <a:lnTo>
                  <a:pt x="2054564" y="579077"/>
                </a:lnTo>
                <a:lnTo>
                  <a:pt x="2057482" y="577850"/>
                </a:lnTo>
                <a:lnTo>
                  <a:pt x="2060834" y="577850"/>
                </a:lnTo>
                <a:lnTo>
                  <a:pt x="2060336" y="581660"/>
                </a:lnTo>
                <a:close/>
              </a:path>
              <a:path w="4096384" h="836930">
                <a:moveTo>
                  <a:pt x="2062819" y="586740"/>
                </a:moveTo>
                <a:lnTo>
                  <a:pt x="2051111" y="586740"/>
                </a:lnTo>
                <a:lnTo>
                  <a:pt x="2052936" y="585590"/>
                </a:lnTo>
                <a:lnTo>
                  <a:pt x="2053020" y="585066"/>
                </a:lnTo>
                <a:lnTo>
                  <a:pt x="2052527" y="583209"/>
                </a:lnTo>
                <a:lnTo>
                  <a:pt x="2052408" y="582898"/>
                </a:lnTo>
                <a:lnTo>
                  <a:pt x="2050613" y="581660"/>
                </a:lnTo>
                <a:lnTo>
                  <a:pt x="2060336" y="581660"/>
                </a:lnTo>
                <a:lnTo>
                  <a:pt x="2060834" y="577850"/>
                </a:lnTo>
                <a:lnTo>
                  <a:pt x="2070280" y="577850"/>
                </a:lnTo>
                <a:lnTo>
                  <a:pt x="2069386" y="580390"/>
                </a:lnTo>
                <a:lnTo>
                  <a:pt x="2061842" y="580390"/>
                </a:lnTo>
                <a:lnTo>
                  <a:pt x="2062819" y="586740"/>
                </a:lnTo>
                <a:close/>
              </a:path>
              <a:path w="4096384" h="836930">
                <a:moveTo>
                  <a:pt x="2152530" y="581660"/>
                </a:moveTo>
                <a:lnTo>
                  <a:pt x="2151018" y="581660"/>
                </a:lnTo>
                <a:lnTo>
                  <a:pt x="2149008" y="577850"/>
                </a:lnTo>
                <a:lnTo>
                  <a:pt x="2152864" y="577850"/>
                </a:lnTo>
                <a:lnTo>
                  <a:pt x="2154643" y="579077"/>
                </a:lnTo>
                <a:lnTo>
                  <a:pt x="2152530" y="581660"/>
                </a:lnTo>
                <a:close/>
              </a:path>
              <a:path w="4096384" h="836930">
                <a:moveTo>
                  <a:pt x="2165603" y="581660"/>
                </a:moveTo>
                <a:lnTo>
                  <a:pt x="2152530" y="581660"/>
                </a:lnTo>
                <a:lnTo>
                  <a:pt x="2154635" y="579201"/>
                </a:lnTo>
                <a:lnTo>
                  <a:pt x="2152864" y="577850"/>
                </a:lnTo>
                <a:lnTo>
                  <a:pt x="2163591" y="577850"/>
                </a:lnTo>
                <a:lnTo>
                  <a:pt x="2165603" y="581660"/>
                </a:lnTo>
                <a:close/>
              </a:path>
              <a:path w="4096384" h="836930">
                <a:moveTo>
                  <a:pt x="2207840" y="581660"/>
                </a:moveTo>
                <a:lnTo>
                  <a:pt x="2204999" y="580390"/>
                </a:lnTo>
                <a:lnTo>
                  <a:pt x="2206839" y="577850"/>
                </a:lnTo>
                <a:lnTo>
                  <a:pt x="2208181" y="577850"/>
                </a:lnTo>
                <a:lnTo>
                  <a:pt x="2208623" y="578964"/>
                </a:lnTo>
                <a:lnTo>
                  <a:pt x="2208685" y="580390"/>
                </a:lnTo>
                <a:lnTo>
                  <a:pt x="2207840" y="581660"/>
                </a:lnTo>
                <a:close/>
              </a:path>
              <a:path w="4096384" h="836930">
                <a:moveTo>
                  <a:pt x="2216935" y="581660"/>
                </a:moveTo>
                <a:lnTo>
                  <a:pt x="2207840" y="581660"/>
                </a:lnTo>
                <a:lnTo>
                  <a:pt x="2208517" y="580642"/>
                </a:lnTo>
                <a:lnTo>
                  <a:pt x="2208623" y="578964"/>
                </a:lnTo>
                <a:lnTo>
                  <a:pt x="2208181" y="577850"/>
                </a:lnTo>
                <a:lnTo>
                  <a:pt x="2217564" y="577850"/>
                </a:lnTo>
                <a:lnTo>
                  <a:pt x="2216935" y="58166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99203" y="580390"/>
                </a:lnTo>
                <a:lnTo>
                  <a:pt x="2299050" y="579807"/>
                </a:lnTo>
                <a:lnTo>
                  <a:pt x="2298930" y="579077"/>
                </a:lnTo>
                <a:lnTo>
                  <a:pt x="2300709" y="577850"/>
                </a:lnTo>
                <a:lnTo>
                  <a:pt x="2302981" y="579077"/>
                </a:lnTo>
                <a:lnTo>
                  <a:pt x="230339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282774" y="582930"/>
                </a:lnTo>
                <a:lnTo>
                  <a:pt x="2285459" y="581660"/>
                </a:lnTo>
                <a:lnTo>
                  <a:pt x="2301547" y="581660"/>
                </a:lnTo>
                <a:lnTo>
                  <a:pt x="2303393" y="580390"/>
                </a:lnTo>
                <a:lnTo>
                  <a:pt x="2303081" y="579201"/>
                </a:lnTo>
                <a:lnTo>
                  <a:pt x="2300709" y="577850"/>
                </a:lnTo>
                <a:lnTo>
                  <a:pt x="2312105" y="577850"/>
                </a:lnTo>
                <a:lnTo>
                  <a:pt x="2310717" y="579018"/>
                </a:lnTo>
                <a:lnTo>
                  <a:pt x="2310803" y="579433"/>
                </a:lnTo>
                <a:lnTo>
                  <a:pt x="2311434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69940" y="580390"/>
                </a:moveTo>
                <a:lnTo>
                  <a:pt x="2367759" y="580390"/>
                </a:lnTo>
                <a:lnTo>
                  <a:pt x="2367606" y="579807"/>
                </a:lnTo>
                <a:lnTo>
                  <a:pt x="2367549" y="578964"/>
                </a:lnTo>
                <a:lnTo>
                  <a:pt x="2368434" y="577850"/>
                </a:lnTo>
                <a:lnTo>
                  <a:pt x="2369272" y="577850"/>
                </a:lnTo>
                <a:lnTo>
                  <a:pt x="2369940" y="580390"/>
                </a:lnTo>
                <a:close/>
              </a:path>
              <a:path w="4096384" h="836930">
                <a:moveTo>
                  <a:pt x="2353260" y="594360"/>
                </a:moveTo>
                <a:lnTo>
                  <a:pt x="2341947" y="594360"/>
                </a:lnTo>
                <a:lnTo>
                  <a:pt x="2344966" y="593090"/>
                </a:lnTo>
                <a:lnTo>
                  <a:pt x="2337920" y="588010"/>
                </a:lnTo>
                <a:lnTo>
                  <a:pt x="2365081" y="588010"/>
                </a:lnTo>
                <a:lnTo>
                  <a:pt x="2363064" y="580390"/>
                </a:lnTo>
                <a:lnTo>
                  <a:pt x="2369940" y="580390"/>
                </a:lnTo>
                <a:lnTo>
                  <a:pt x="2369272" y="577850"/>
                </a:lnTo>
                <a:lnTo>
                  <a:pt x="2406381" y="577850"/>
                </a:lnTo>
                <a:lnTo>
                  <a:pt x="2406483" y="581660"/>
                </a:lnTo>
                <a:lnTo>
                  <a:pt x="2432799" y="581660"/>
                </a:lnTo>
                <a:lnTo>
                  <a:pt x="2434252" y="582930"/>
                </a:lnTo>
                <a:lnTo>
                  <a:pt x="2392235" y="582930"/>
                </a:lnTo>
                <a:lnTo>
                  <a:pt x="2386034" y="584200"/>
                </a:lnTo>
                <a:lnTo>
                  <a:pt x="2372624" y="584200"/>
                </a:lnTo>
                <a:lnTo>
                  <a:pt x="2372624" y="590550"/>
                </a:lnTo>
                <a:lnTo>
                  <a:pt x="2348482" y="590550"/>
                </a:lnTo>
                <a:lnTo>
                  <a:pt x="2353260" y="594360"/>
                </a:lnTo>
                <a:close/>
              </a:path>
              <a:path w="4096384" h="836930">
                <a:moveTo>
                  <a:pt x="2419723" y="580390"/>
                </a:moveTo>
                <a:lnTo>
                  <a:pt x="2421065" y="577850"/>
                </a:lnTo>
                <a:lnTo>
                  <a:pt x="2422231" y="579123"/>
                </a:lnTo>
                <a:lnTo>
                  <a:pt x="2419723" y="580390"/>
                </a:lnTo>
                <a:close/>
              </a:path>
              <a:path w="4096384" h="836930">
                <a:moveTo>
                  <a:pt x="2433051" y="580390"/>
                </a:moveTo>
                <a:lnTo>
                  <a:pt x="2419723" y="580390"/>
                </a:lnTo>
                <a:lnTo>
                  <a:pt x="2422076" y="579201"/>
                </a:lnTo>
                <a:lnTo>
                  <a:pt x="2421065" y="577850"/>
                </a:lnTo>
                <a:lnTo>
                  <a:pt x="2433805" y="577850"/>
                </a:lnTo>
                <a:lnTo>
                  <a:pt x="2433365" y="578964"/>
                </a:lnTo>
                <a:lnTo>
                  <a:pt x="2433241" y="579433"/>
                </a:lnTo>
                <a:lnTo>
                  <a:pt x="2433051" y="580390"/>
                </a:lnTo>
                <a:close/>
              </a:path>
              <a:path w="4096384" h="836930">
                <a:moveTo>
                  <a:pt x="2529675" y="581660"/>
                </a:moveTo>
                <a:lnTo>
                  <a:pt x="2525818" y="581660"/>
                </a:lnTo>
                <a:lnTo>
                  <a:pt x="2525538" y="580936"/>
                </a:lnTo>
                <a:lnTo>
                  <a:pt x="2525421" y="580213"/>
                </a:lnTo>
                <a:lnTo>
                  <a:pt x="2525958" y="579201"/>
                </a:lnTo>
                <a:lnTo>
                  <a:pt x="2528175" y="577850"/>
                </a:lnTo>
                <a:lnTo>
                  <a:pt x="2530683" y="577850"/>
                </a:lnTo>
                <a:lnTo>
                  <a:pt x="2531183" y="579077"/>
                </a:lnTo>
                <a:lnTo>
                  <a:pt x="2529675" y="581660"/>
                </a:lnTo>
                <a:close/>
              </a:path>
              <a:path w="4096384" h="836930">
                <a:moveTo>
                  <a:pt x="2562423" y="582930"/>
                </a:moveTo>
                <a:lnTo>
                  <a:pt x="2525661" y="582930"/>
                </a:lnTo>
                <a:lnTo>
                  <a:pt x="2525661" y="581660"/>
                </a:lnTo>
                <a:lnTo>
                  <a:pt x="2529675" y="581660"/>
                </a:lnTo>
                <a:lnTo>
                  <a:pt x="2531152" y="579201"/>
                </a:lnTo>
                <a:lnTo>
                  <a:pt x="2530683" y="577850"/>
                </a:lnTo>
                <a:lnTo>
                  <a:pt x="2542437" y="577850"/>
                </a:lnTo>
                <a:lnTo>
                  <a:pt x="2542437" y="580390"/>
                </a:lnTo>
                <a:lnTo>
                  <a:pt x="2564208" y="580390"/>
                </a:lnTo>
                <a:lnTo>
                  <a:pt x="2562423" y="582930"/>
                </a:lnTo>
                <a:close/>
              </a:path>
              <a:path w="4096384" h="836930">
                <a:moveTo>
                  <a:pt x="2571922" y="580390"/>
                </a:moveTo>
                <a:lnTo>
                  <a:pt x="2567391" y="580390"/>
                </a:lnTo>
                <a:lnTo>
                  <a:pt x="2568341" y="579201"/>
                </a:lnTo>
                <a:lnTo>
                  <a:pt x="2569073" y="577850"/>
                </a:lnTo>
                <a:lnTo>
                  <a:pt x="2570913" y="577850"/>
                </a:lnTo>
                <a:lnTo>
                  <a:pt x="2571922" y="580390"/>
                </a:lnTo>
                <a:close/>
              </a:path>
              <a:path w="4096384" h="836930">
                <a:moveTo>
                  <a:pt x="2587126" y="588010"/>
                </a:moveTo>
                <a:lnTo>
                  <a:pt x="2575445" y="588010"/>
                </a:lnTo>
                <a:lnTo>
                  <a:pt x="2577461" y="586740"/>
                </a:lnTo>
                <a:lnTo>
                  <a:pt x="2565066" y="586740"/>
                </a:lnTo>
                <a:lnTo>
                  <a:pt x="2564917" y="584675"/>
                </a:lnTo>
                <a:lnTo>
                  <a:pt x="2564792" y="583687"/>
                </a:lnTo>
                <a:lnTo>
                  <a:pt x="2564208" y="580390"/>
                </a:lnTo>
                <a:lnTo>
                  <a:pt x="2571922" y="580390"/>
                </a:lnTo>
                <a:lnTo>
                  <a:pt x="2570913" y="577850"/>
                </a:lnTo>
                <a:lnTo>
                  <a:pt x="2574626" y="577850"/>
                </a:lnTo>
                <a:lnTo>
                  <a:pt x="2574770" y="579120"/>
                </a:lnTo>
                <a:lnTo>
                  <a:pt x="2589931" y="579120"/>
                </a:lnTo>
                <a:lnTo>
                  <a:pt x="2587999" y="585537"/>
                </a:lnTo>
                <a:lnTo>
                  <a:pt x="2587126" y="588010"/>
                </a:lnTo>
                <a:close/>
              </a:path>
              <a:path w="4096384" h="836930">
                <a:moveTo>
                  <a:pt x="2583001" y="579120"/>
                </a:moveTo>
                <a:lnTo>
                  <a:pt x="2582824" y="579120"/>
                </a:lnTo>
                <a:lnTo>
                  <a:pt x="2582824" y="577850"/>
                </a:lnTo>
                <a:lnTo>
                  <a:pt x="2583001" y="579120"/>
                </a:lnTo>
                <a:close/>
              </a:path>
              <a:path w="4096384" h="836930">
                <a:moveTo>
                  <a:pt x="2589931" y="579120"/>
                </a:moveTo>
                <a:lnTo>
                  <a:pt x="2583001" y="579120"/>
                </a:lnTo>
                <a:lnTo>
                  <a:pt x="2582824" y="577850"/>
                </a:lnTo>
                <a:lnTo>
                  <a:pt x="2590313" y="577850"/>
                </a:lnTo>
                <a:lnTo>
                  <a:pt x="2589931" y="579120"/>
                </a:lnTo>
                <a:close/>
              </a:path>
              <a:path w="4096384" h="836930">
                <a:moveTo>
                  <a:pt x="2624396" y="581660"/>
                </a:moveTo>
                <a:lnTo>
                  <a:pt x="2623545" y="581660"/>
                </a:lnTo>
                <a:lnTo>
                  <a:pt x="2622939" y="579807"/>
                </a:lnTo>
                <a:lnTo>
                  <a:pt x="2622837" y="578964"/>
                </a:lnTo>
                <a:lnTo>
                  <a:pt x="2623722" y="577850"/>
                </a:lnTo>
                <a:lnTo>
                  <a:pt x="2624554" y="577850"/>
                </a:lnTo>
                <a:lnTo>
                  <a:pt x="2625228" y="580390"/>
                </a:lnTo>
                <a:lnTo>
                  <a:pt x="2624396" y="581660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24396" y="581660"/>
                </a:lnTo>
                <a:lnTo>
                  <a:pt x="2625093" y="580596"/>
                </a:lnTo>
                <a:lnTo>
                  <a:pt x="2625197" y="580271"/>
                </a:lnTo>
                <a:lnTo>
                  <a:pt x="2624554" y="577850"/>
                </a:lnTo>
                <a:lnTo>
                  <a:pt x="2635449" y="577850"/>
                </a:lnTo>
                <a:lnTo>
                  <a:pt x="2635338" y="578791"/>
                </a:lnTo>
                <a:lnTo>
                  <a:pt x="2635373" y="579201"/>
                </a:lnTo>
                <a:lnTo>
                  <a:pt x="2636464" y="58039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45912" y="580390"/>
                </a:moveTo>
                <a:lnTo>
                  <a:pt x="2742396" y="580390"/>
                </a:lnTo>
                <a:lnTo>
                  <a:pt x="2742396" y="577850"/>
                </a:lnTo>
                <a:lnTo>
                  <a:pt x="2745794" y="579077"/>
                </a:lnTo>
                <a:lnTo>
                  <a:pt x="2745912" y="580390"/>
                </a:lnTo>
                <a:close/>
              </a:path>
              <a:path w="4096384" h="836930">
                <a:moveTo>
                  <a:pt x="2759165" y="579120"/>
                </a:moveTo>
                <a:lnTo>
                  <a:pt x="2755982" y="579120"/>
                </a:lnTo>
                <a:lnTo>
                  <a:pt x="2757482" y="577850"/>
                </a:lnTo>
                <a:lnTo>
                  <a:pt x="2759165" y="579120"/>
                </a:lnTo>
                <a:close/>
              </a:path>
              <a:path w="4096384" h="836930">
                <a:moveTo>
                  <a:pt x="2769392" y="580390"/>
                </a:moveTo>
                <a:lnTo>
                  <a:pt x="2757822" y="580390"/>
                </a:lnTo>
                <a:lnTo>
                  <a:pt x="2759322" y="579120"/>
                </a:lnTo>
                <a:lnTo>
                  <a:pt x="2759165" y="579120"/>
                </a:lnTo>
                <a:lnTo>
                  <a:pt x="2757482" y="577850"/>
                </a:lnTo>
                <a:lnTo>
                  <a:pt x="2769392" y="577850"/>
                </a:lnTo>
                <a:lnTo>
                  <a:pt x="2769392" y="580390"/>
                </a:lnTo>
                <a:close/>
              </a:path>
              <a:path w="4096384" h="836930">
                <a:moveTo>
                  <a:pt x="2771416" y="582930"/>
                </a:moveTo>
                <a:lnTo>
                  <a:pt x="2770558" y="582930"/>
                </a:lnTo>
                <a:lnTo>
                  <a:pt x="2769509" y="580642"/>
                </a:lnTo>
                <a:lnTo>
                  <a:pt x="2769392" y="577850"/>
                </a:lnTo>
                <a:lnTo>
                  <a:pt x="2771994" y="579077"/>
                </a:lnTo>
                <a:lnTo>
                  <a:pt x="2771868" y="581210"/>
                </a:lnTo>
                <a:lnTo>
                  <a:pt x="2771416" y="582930"/>
                </a:lnTo>
                <a:close/>
              </a:path>
              <a:path w="4096384" h="836930">
                <a:moveTo>
                  <a:pt x="2775294" y="582930"/>
                </a:moveTo>
                <a:lnTo>
                  <a:pt x="2771416" y="582930"/>
                </a:lnTo>
                <a:lnTo>
                  <a:pt x="2771868" y="581210"/>
                </a:lnTo>
                <a:lnTo>
                  <a:pt x="2771994" y="579077"/>
                </a:lnTo>
                <a:lnTo>
                  <a:pt x="2769392" y="577850"/>
                </a:lnTo>
                <a:lnTo>
                  <a:pt x="2782311" y="577850"/>
                </a:lnTo>
                <a:lnTo>
                  <a:pt x="2783136" y="580390"/>
                </a:lnTo>
                <a:lnTo>
                  <a:pt x="2777106" y="580390"/>
                </a:lnTo>
                <a:lnTo>
                  <a:pt x="2775294" y="582930"/>
                </a:lnTo>
                <a:close/>
              </a:path>
              <a:path w="4096384" h="836930">
                <a:moveTo>
                  <a:pt x="2878017" y="579120"/>
                </a:moveTo>
                <a:lnTo>
                  <a:pt x="2864605" y="579120"/>
                </a:lnTo>
                <a:lnTo>
                  <a:pt x="2865279" y="577850"/>
                </a:lnTo>
                <a:lnTo>
                  <a:pt x="2877679" y="577850"/>
                </a:lnTo>
                <a:lnTo>
                  <a:pt x="2878017" y="579120"/>
                </a:lnTo>
                <a:close/>
              </a:path>
              <a:path w="4096384" h="836930">
                <a:moveTo>
                  <a:pt x="3043295" y="580300"/>
                </a:moveTo>
                <a:lnTo>
                  <a:pt x="3042776" y="579433"/>
                </a:lnTo>
                <a:lnTo>
                  <a:pt x="3042732" y="578964"/>
                </a:lnTo>
                <a:lnTo>
                  <a:pt x="3043617" y="577850"/>
                </a:lnTo>
                <a:lnTo>
                  <a:pt x="3043295" y="580300"/>
                </a:lnTo>
                <a:close/>
              </a:path>
              <a:path w="4096384" h="836930">
                <a:moveTo>
                  <a:pt x="3051331" y="580390"/>
                </a:moveTo>
                <a:lnTo>
                  <a:pt x="3043958" y="580390"/>
                </a:lnTo>
                <a:lnTo>
                  <a:pt x="3043295" y="580300"/>
                </a:lnTo>
                <a:lnTo>
                  <a:pt x="3043617" y="577850"/>
                </a:lnTo>
                <a:lnTo>
                  <a:pt x="3050663" y="577850"/>
                </a:lnTo>
                <a:lnTo>
                  <a:pt x="3051331" y="580390"/>
                </a:lnTo>
                <a:close/>
              </a:path>
              <a:path w="4096384" h="836930">
                <a:moveTo>
                  <a:pt x="3086879" y="580390"/>
                </a:moveTo>
                <a:lnTo>
                  <a:pt x="3082865" y="580390"/>
                </a:lnTo>
                <a:lnTo>
                  <a:pt x="3083012" y="579201"/>
                </a:lnTo>
                <a:lnTo>
                  <a:pt x="3083166" y="579123"/>
                </a:lnTo>
                <a:lnTo>
                  <a:pt x="3083247" y="578964"/>
                </a:lnTo>
                <a:lnTo>
                  <a:pt x="3084856" y="577850"/>
                </a:lnTo>
                <a:lnTo>
                  <a:pt x="3086957" y="579077"/>
                </a:lnTo>
                <a:lnTo>
                  <a:pt x="3086879" y="580390"/>
                </a:lnTo>
                <a:close/>
              </a:path>
              <a:path w="4096384" h="836930">
                <a:moveTo>
                  <a:pt x="3131871" y="586740"/>
                </a:moveTo>
                <a:lnTo>
                  <a:pt x="3129892" y="586740"/>
                </a:lnTo>
                <a:lnTo>
                  <a:pt x="3137822" y="577850"/>
                </a:lnTo>
                <a:lnTo>
                  <a:pt x="3140100" y="579077"/>
                </a:lnTo>
                <a:lnTo>
                  <a:pt x="3140513" y="580390"/>
                </a:lnTo>
                <a:lnTo>
                  <a:pt x="3138017" y="582154"/>
                </a:lnTo>
                <a:lnTo>
                  <a:pt x="3131871" y="586740"/>
                </a:lnTo>
                <a:close/>
              </a:path>
              <a:path w="4096384" h="836930">
                <a:moveTo>
                  <a:pt x="3139118" y="586740"/>
                </a:moveTo>
                <a:lnTo>
                  <a:pt x="3131871" y="586740"/>
                </a:lnTo>
                <a:lnTo>
                  <a:pt x="3138867" y="581529"/>
                </a:lnTo>
                <a:lnTo>
                  <a:pt x="3140513" y="580390"/>
                </a:lnTo>
                <a:lnTo>
                  <a:pt x="3140200" y="579201"/>
                </a:lnTo>
                <a:lnTo>
                  <a:pt x="3137822" y="577850"/>
                </a:lnTo>
                <a:lnTo>
                  <a:pt x="3149483" y="577850"/>
                </a:lnTo>
                <a:lnTo>
                  <a:pt x="3149392" y="581660"/>
                </a:lnTo>
                <a:lnTo>
                  <a:pt x="3146727" y="581660"/>
                </a:lnTo>
                <a:lnTo>
                  <a:pt x="3139118" y="586740"/>
                </a:lnTo>
                <a:close/>
              </a:path>
              <a:path w="4096384" h="836930">
                <a:moveTo>
                  <a:pt x="3183346" y="582930"/>
                </a:moveTo>
                <a:lnTo>
                  <a:pt x="3168499" y="582930"/>
                </a:lnTo>
                <a:lnTo>
                  <a:pt x="3170856" y="581660"/>
                </a:lnTo>
                <a:lnTo>
                  <a:pt x="3173030" y="581660"/>
                </a:lnTo>
                <a:lnTo>
                  <a:pt x="3169173" y="580390"/>
                </a:lnTo>
                <a:lnTo>
                  <a:pt x="3176395" y="577850"/>
                </a:lnTo>
                <a:lnTo>
                  <a:pt x="3177744" y="577850"/>
                </a:lnTo>
                <a:lnTo>
                  <a:pt x="3180255" y="579123"/>
                </a:lnTo>
                <a:lnTo>
                  <a:pt x="3183346" y="582930"/>
                </a:lnTo>
                <a:close/>
              </a:path>
              <a:path w="4096384" h="836930">
                <a:moveTo>
                  <a:pt x="3189005" y="594360"/>
                </a:moveTo>
                <a:lnTo>
                  <a:pt x="3176615" y="594360"/>
                </a:lnTo>
                <a:lnTo>
                  <a:pt x="3181826" y="593090"/>
                </a:lnTo>
                <a:lnTo>
                  <a:pt x="3185765" y="589280"/>
                </a:lnTo>
                <a:lnTo>
                  <a:pt x="3186277" y="587351"/>
                </a:lnTo>
                <a:lnTo>
                  <a:pt x="3186366" y="586649"/>
                </a:lnTo>
                <a:lnTo>
                  <a:pt x="3180255" y="579123"/>
                </a:lnTo>
                <a:lnTo>
                  <a:pt x="3177744" y="577850"/>
                </a:lnTo>
                <a:lnTo>
                  <a:pt x="3186623" y="577850"/>
                </a:lnTo>
                <a:lnTo>
                  <a:pt x="3186623" y="581660"/>
                </a:lnTo>
                <a:lnTo>
                  <a:pt x="3191645" y="581660"/>
                </a:lnTo>
                <a:lnTo>
                  <a:pt x="3191552" y="585951"/>
                </a:lnTo>
                <a:lnTo>
                  <a:pt x="3191195" y="587797"/>
                </a:lnTo>
                <a:lnTo>
                  <a:pt x="3191238" y="588118"/>
                </a:lnTo>
                <a:lnTo>
                  <a:pt x="3192136" y="589280"/>
                </a:lnTo>
                <a:lnTo>
                  <a:pt x="3194494" y="589280"/>
                </a:lnTo>
                <a:lnTo>
                  <a:pt x="3192313" y="591820"/>
                </a:lnTo>
                <a:lnTo>
                  <a:pt x="3189622" y="591820"/>
                </a:lnTo>
                <a:lnTo>
                  <a:pt x="3187974" y="592961"/>
                </a:lnTo>
                <a:lnTo>
                  <a:pt x="3187910" y="593216"/>
                </a:lnTo>
                <a:lnTo>
                  <a:pt x="3189005" y="594360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12052" y="579201"/>
                </a:lnTo>
                <a:lnTo>
                  <a:pt x="3214111" y="577850"/>
                </a:lnTo>
                <a:lnTo>
                  <a:pt x="3216041" y="579077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5096" y="594360"/>
                </a:moveTo>
                <a:lnTo>
                  <a:pt x="3212094" y="594360"/>
                </a:lnTo>
                <a:lnTo>
                  <a:pt x="3214451" y="584200"/>
                </a:lnTo>
                <a:lnTo>
                  <a:pt x="3213594" y="584200"/>
                </a:lnTo>
                <a:lnTo>
                  <a:pt x="3206478" y="581953"/>
                </a:lnTo>
                <a:lnTo>
                  <a:pt x="3206064" y="580390"/>
                </a:lnTo>
                <a:lnTo>
                  <a:pt x="3214111" y="580390"/>
                </a:lnTo>
                <a:lnTo>
                  <a:pt x="3215980" y="579201"/>
                </a:lnTo>
                <a:lnTo>
                  <a:pt x="3214111" y="577850"/>
                </a:lnTo>
                <a:lnTo>
                  <a:pt x="3218128" y="577850"/>
                </a:lnTo>
                <a:lnTo>
                  <a:pt x="3217116" y="581660"/>
                </a:lnTo>
                <a:lnTo>
                  <a:pt x="3218044" y="581660"/>
                </a:lnTo>
                <a:lnTo>
                  <a:pt x="3218350" y="591820"/>
                </a:lnTo>
                <a:lnTo>
                  <a:pt x="3216442" y="591820"/>
                </a:lnTo>
                <a:lnTo>
                  <a:pt x="3217319" y="593473"/>
                </a:lnTo>
                <a:lnTo>
                  <a:pt x="3215096" y="594360"/>
                </a:lnTo>
                <a:close/>
              </a:path>
              <a:path w="4096384" h="836930">
                <a:moveTo>
                  <a:pt x="3253757" y="577975"/>
                </a:moveTo>
                <a:close/>
              </a:path>
              <a:path w="4096384" h="836930">
                <a:moveTo>
                  <a:pt x="3294506" y="595630"/>
                </a:moveTo>
                <a:lnTo>
                  <a:pt x="3282484" y="595630"/>
                </a:lnTo>
                <a:lnTo>
                  <a:pt x="3287015" y="590550"/>
                </a:lnTo>
                <a:lnTo>
                  <a:pt x="3286340" y="590550"/>
                </a:lnTo>
                <a:lnTo>
                  <a:pt x="3279819" y="588010"/>
                </a:lnTo>
                <a:lnTo>
                  <a:pt x="3294388" y="588010"/>
                </a:lnTo>
                <a:lnTo>
                  <a:pt x="3291965" y="586740"/>
                </a:lnTo>
                <a:lnTo>
                  <a:pt x="3290961" y="582392"/>
                </a:lnTo>
                <a:lnTo>
                  <a:pt x="3290869" y="580213"/>
                </a:lnTo>
                <a:lnTo>
                  <a:pt x="3290996" y="577850"/>
                </a:lnTo>
                <a:lnTo>
                  <a:pt x="3297911" y="582930"/>
                </a:lnTo>
                <a:lnTo>
                  <a:pt x="3302572" y="583936"/>
                </a:lnTo>
                <a:lnTo>
                  <a:pt x="3302234" y="584200"/>
                </a:lnTo>
                <a:lnTo>
                  <a:pt x="3300602" y="584200"/>
                </a:lnTo>
                <a:lnTo>
                  <a:pt x="3300425" y="589280"/>
                </a:lnTo>
                <a:lnTo>
                  <a:pt x="3303879" y="591820"/>
                </a:lnTo>
                <a:lnTo>
                  <a:pt x="3294414" y="591820"/>
                </a:lnTo>
                <a:lnTo>
                  <a:pt x="3295062" y="594360"/>
                </a:lnTo>
                <a:lnTo>
                  <a:pt x="3295717" y="594360"/>
                </a:lnTo>
                <a:lnTo>
                  <a:pt x="3294506" y="595630"/>
                </a:lnTo>
                <a:close/>
              </a:path>
              <a:path w="4096384" h="836930">
                <a:moveTo>
                  <a:pt x="3302572" y="583936"/>
                </a:moveTo>
                <a:lnTo>
                  <a:pt x="3297911" y="582930"/>
                </a:lnTo>
                <a:lnTo>
                  <a:pt x="3290996" y="577850"/>
                </a:lnTo>
                <a:lnTo>
                  <a:pt x="3300101" y="577850"/>
                </a:lnTo>
                <a:lnTo>
                  <a:pt x="3303244" y="583259"/>
                </a:lnTo>
                <a:lnTo>
                  <a:pt x="3302572" y="583936"/>
                </a:lnTo>
                <a:close/>
              </a:path>
              <a:path w="4096384" h="836930">
                <a:moveTo>
                  <a:pt x="3351551" y="580390"/>
                </a:moveTo>
                <a:lnTo>
                  <a:pt x="3348703" y="580390"/>
                </a:lnTo>
                <a:lnTo>
                  <a:pt x="3350051" y="577850"/>
                </a:lnTo>
                <a:lnTo>
                  <a:pt x="3350719" y="577850"/>
                </a:lnTo>
                <a:lnTo>
                  <a:pt x="3351714" y="580213"/>
                </a:lnTo>
                <a:lnTo>
                  <a:pt x="3351551" y="580390"/>
                </a:lnTo>
                <a:close/>
              </a:path>
              <a:path w="4096384" h="836930">
                <a:moveTo>
                  <a:pt x="3351739" y="580271"/>
                </a:moveTo>
                <a:lnTo>
                  <a:pt x="3350719" y="577850"/>
                </a:lnTo>
                <a:lnTo>
                  <a:pt x="3353069" y="579433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353069" y="579433"/>
                </a:moveTo>
                <a:lnTo>
                  <a:pt x="3350719" y="577850"/>
                </a:lnTo>
                <a:lnTo>
                  <a:pt x="3351210" y="577850"/>
                </a:lnTo>
                <a:lnTo>
                  <a:pt x="3353489" y="579077"/>
                </a:lnTo>
                <a:lnTo>
                  <a:pt x="3353069" y="579433"/>
                </a:lnTo>
                <a:close/>
              </a:path>
              <a:path w="4096384" h="836930">
                <a:moveTo>
                  <a:pt x="3388020" y="583765"/>
                </a:moveTo>
                <a:lnTo>
                  <a:pt x="3380231" y="577850"/>
                </a:lnTo>
                <a:lnTo>
                  <a:pt x="3406533" y="577850"/>
                </a:lnTo>
                <a:lnTo>
                  <a:pt x="3405033" y="579123"/>
                </a:lnTo>
                <a:lnTo>
                  <a:pt x="3404359" y="581660"/>
                </a:lnTo>
                <a:lnTo>
                  <a:pt x="3408339" y="581660"/>
                </a:lnTo>
                <a:lnTo>
                  <a:pt x="3409242" y="582930"/>
                </a:lnTo>
                <a:lnTo>
                  <a:pt x="3387767" y="582930"/>
                </a:lnTo>
                <a:lnTo>
                  <a:pt x="3388020" y="583765"/>
                </a:lnTo>
                <a:close/>
              </a:path>
              <a:path w="4096384" h="836930">
                <a:moveTo>
                  <a:pt x="3404359" y="581660"/>
                </a:moveTo>
                <a:lnTo>
                  <a:pt x="3405033" y="579123"/>
                </a:lnTo>
                <a:lnTo>
                  <a:pt x="3406533" y="577850"/>
                </a:lnTo>
                <a:lnTo>
                  <a:pt x="3408216" y="577850"/>
                </a:lnTo>
                <a:lnTo>
                  <a:pt x="3408557" y="579120"/>
                </a:lnTo>
                <a:lnTo>
                  <a:pt x="3406533" y="579120"/>
                </a:lnTo>
                <a:lnTo>
                  <a:pt x="3407310" y="580213"/>
                </a:lnTo>
                <a:lnTo>
                  <a:pt x="3407208" y="580390"/>
                </a:lnTo>
                <a:lnTo>
                  <a:pt x="3404359" y="581660"/>
                </a:lnTo>
                <a:close/>
              </a:path>
              <a:path w="4096384" h="836930">
                <a:moveTo>
                  <a:pt x="3546625" y="578440"/>
                </a:moveTo>
                <a:lnTo>
                  <a:pt x="3545833" y="577850"/>
                </a:lnTo>
                <a:lnTo>
                  <a:pt x="3547237" y="577850"/>
                </a:lnTo>
                <a:lnTo>
                  <a:pt x="3546625" y="578440"/>
                </a:lnTo>
                <a:close/>
              </a:path>
              <a:path w="4096384" h="836930">
                <a:moveTo>
                  <a:pt x="3559734" y="585470"/>
                </a:moveTo>
                <a:lnTo>
                  <a:pt x="3556061" y="585470"/>
                </a:lnTo>
                <a:lnTo>
                  <a:pt x="3555531" y="582647"/>
                </a:lnTo>
                <a:lnTo>
                  <a:pt x="3555410" y="581741"/>
                </a:lnTo>
                <a:lnTo>
                  <a:pt x="3555311" y="580300"/>
                </a:lnTo>
                <a:lnTo>
                  <a:pt x="3557560" y="577850"/>
                </a:lnTo>
                <a:lnTo>
                  <a:pt x="3566167" y="577850"/>
                </a:lnTo>
                <a:lnTo>
                  <a:pt x="3559783" y="584151"/>
                </a:lnTo>
                <a:lnTo>
                  <a:pt x="3559734" y="585470"/>
                </a:lnTo>
                <a:close/>
              </a:path>
              <a:path w="4096384" h="836930">
                <a:moveTo>
                  <a:pt x="3635172" y="580390"/>
                </a:moveTo>
                <a:lnTo>
                  <a:pt x="3632998" y="580390"/>
                </a:lnTo>
                <a:lnTo>
                  <a:pt x="3632729" y="579368"/>
                </a:lnTo>
                <a:lnTo>
                  <a:pt x="3632166" y="577850"/>
                </a:lnTo>
                <a:lnTo>
                  <a:pt x="3636698" y="577850"/>
                </a:lnTo>
                <a:lnTo>
                  <a:pt x="3635172" y="580390"/>
                </a:lnTo>
                <a:close/>
              </a:path>
              <a:path w="4096384" h="836930">
                <a:moveTo>
                  <a:pt x="3644568" y="580390"/>
                </a:moveTo>
                <a:lnTo>
                  <a:pt x="3635172" y="580390"/>
                </a:lnTo>
                <a:lnTo>
                  <a:pt x="3636698" y="577850"/>
                </a:lnTo>
                <a:lnTo>
                  <a:pt x="3646356" y="577850"/>
                </a:lnTo>
                <a:lnTo>
                  <a:pt x="3644568" y="580390"/>
                </a:lnTo>
                <a:close/>
              </a:path>
              <a:path w="4096384" h="836930">
                <a:moveTo>
                  <a:pt x="3677589" y="580390"/>
                </a:moveTo>
                <a:lnTo>
                  <a:pt x="3660001" y="580390"/>
                </a:lnTo>
                <a:lnTo>
                  <a:pt x="3672396" y="579120"/>
                </a:lnTo>
                <a:lnTo>
                  <a:pt x="3671906" y="579120"/>
                </a:lnTo>
                <a:lnTo>
                  <a:pt x="3675402" y="577850"/>
                </a:lnTo>
                <a:lnTo>
                  <a:pt x="3677589" y="580390"/>
                </a:lnTo>
                <a:close/>
              </a:path>
              <a:path w="4096384" h="836930">
                <a:moveTo>
                  <a:pt x="3679776" y="582930"/>
                </a:moveTo>
                <a:lnTo>
                  <a:pt x="3675402" y="577850"/>
                </a:lnTo>
                <a:lnTo>
                  <a:pt x="3683469" y="577850"/>
                </a:lnTo>
                <a:lnTo>
                  <a:pt x="3679776" y="582930"/>
                </a:lnTo>
                <a:close/>
              </a:path>
              <a:path w="4096384" h="836930">
                <a:moveTo>
                  <a:pt x="3820657" y="582930"/>
                </a:moveTo>
                <a:lnTo>
                  <a:pt x="3812036" y="582930"/>
                </a:lnTo>
                <a:lnTo>
                  <a:pt x="3813870" y="577850"/>
                </a:lnTo>
                <a:lnTo>
                  <a:pt x="3814885" y="577850"/>
                </a:lnTo>
                <a:lnTo>
                  <a:pt x="3818226" y="579123"/>
                </a:lnTo>
                <a:lnTo>
                  <a:pt x="3820657" y="582930"/>
                </a:lnTo>
                <a:close/>
              </a:path>
              <a:path w="4096384" h="836930">
                <a:moveTo>
                  <a:pt x="3831968" y="588010"/>
                </a:moveTo>
                <a:lnTo>
                  <a:pt x="3826429" y="586740"/>
                </a:lnTo>
                <a:lnTo>
                  <a:pt x="3823089" y="586740"/>
                </a:lnTo>
                <a:lnTo>
                  <a:pt x="3818226" y="579123"/>
                </a:lnTo>
                <a:lnTo>
                  <a:pt x="3814885" y="577850"/>
                </a:lnTo>
                <a:lnTo>
                  <a:pt x="3865722" y="577850"/>
                </a:lnTo>
                <a:lnTo>
                  <a:pt x="3867431" y="581660"/>
                </a:lnTo>
                <a:lnTo>
                  <a:pt x="3834142" y="581660"/>
                </a:lnTo>
                <a:lnTo>
                  <a:pt x="3831968" y="588010"/>
                </a:lnTo>
                <a:close/>
              </a:path>
              <a:path w="4096384" h="836930">
                <a:moveTo>
                  <a:pt x="3953370" y="578068"/>
                </a:moveTo>
                <a:lnTo>
                  <a:pt x="3953176" y="577850"/>
                </a:lnTo>
                <a:lnTo>
                  <a:pt x="3954184" y="577850"/>
                </a:lnTo>
                <a:lnTo>
                  <a:pt x="3953370" y="578068"/>
                </a:lnTo>
                <a:close/>
              </a:path>
              <a:path w="4096384" h="836930">
                <a:moveTo>
                  <a:pt x="3961610" y="587340"/>
                </a:moveTo>
                <a:lnTo>
                  <a:pt x="3953570" y="578293"/>
                </a:lnTo>
                <a:lnTo>
                  <a:pt x="3953448" y="578047"/>
                </a:lnTo>
                <a:lnTo>
                  <a:pt x="3954184" y="577850"/>
                </a:lnTo>
                <a:lnTo>
                  <a:pt x="3959206" y="577850"/>
                </a:lnTo>
                <a:lnTo>
                  <a:pt x="3960331" y="581660"/>
                </a:lnTo>
                <a:lnTo>
                  <a:pt x="3959364" y="581660"/>
                </a:lnTo>
                <a:lnTo>
                  <a:pt x="3961610" y="587340"/>
                </a:lnTo>
                <a:close/>
              </a:path>
              <a:path w="4096384" h="836930">
                <a:moveTo>
                  <a:pt x="4002221" y="578047"/>
                </a:moveTo>
                <a:lnTo>
                  <a:pt x="4001787" y="577850"/>
                </a:lnTo>
                <a:lnTo>
                  <a:pt x="4002436" y="577850"/>
                </a:lnTo>
                <a:lnTo>
                  <a:pt x="4002221" y="578047"/>
                </a:lnTo>
                <a:close/>
              </a:path>
              <a:path w="4096384" h="836930">
                <a:moveTo>
                  <a:pt x="4009863" y="581529"/>
                </a:moveTo>
                <a:lnTo>
                  <a:pt x="4002363" y="578112"/>
                </a:lnTo>
                <a:lnTo>
                  <a:pt x="4002320" y="577956"/>
                </a:lnTo>
                <a:lnTo>
                  <a:pt x="4012791" y="577850"/>
                </a:lnTo>
                <a:lnTo>
                  <a:pt x="4013564" y="578964"/>
                </a:lnTo>
                <a:lnTo>
                  <a:pt x="4013543" y="579201"/>
                </a:lnTo>
                <a:lnTo>
                  <a:pt x="4009863" y="581529"/>
                </a:lnTo>
                <a:close/>
              </a:path>
              <a:path w="4096384" h="836930">
                <a:moveTo>
                  <a:pt x="4068197" y="593090"/>
                </a:moveTo>
                <a:lnTo>
                  <a:pt x="4063697" y="591820"/>
                </a:lnTo>
                <a:lnTo>
                  <a:pt x="4067387" y="589095"/>
                </a:lnTo>
                <a:lnTo>
                  <a:pt x="4068615" y="588118"/>
                </a:lnTo>
                <a:lnTo>
                  <a:pt x="4068706" y="587937"/>
                </a:lnTo>
                <a:lnTo>
                  <a:pt x="4064201" y="580642"/>
                </a:lnTo>
                <a:lnTo>
                  <a:pt x="4064156" y="580213"/>
                </a:lnTo>
                <a:lnTo>
                  <a:pt x="4065655" y="577850"/>
                </a:lnTo>
                <a:lnTo>
                  <a:pt x="4066303" y="577850"/>
                </a:lnTo>
                <a:lnTo>
                  <a:pt x="4073860" y="582930"/>
                </a:lnTo>
                <a:lnTo>
                  <a:pt x="4074017" y="582930"/>
                </a:lnTo>
                <a:lnTo>
                  <a:pt x="4073890" y="590550"/>
                </a:lnTo>
                <a:lnTo>
                  <a:pt x="4068197" y="593090"/>
                </a:lnTo>
                <a:close/>
              </a:path>
              <a:path w="4096384" h="836930">
                <a:moveTo>
                  <a:pt x="4087263" y="595630"/>
                </a:moveTo>
                <a:lnTo>
                  <a:pt x="4079399" y="595630"/>
                </a:lnTo>
                <a:lnTo>
                  <a:pt x="4082253" y="594388"/>
                </a:lnTo>
                <a:lnTo>
                  <a:pt x="4082558" y="594132"/>
                </a:lnTo>
                <a:lnTo>
                  <a:pt x="4086227" y="590628"/>
                </a:lnTo>
                <a:lnTo>
                  <a:pt x="4088341" y="585461"/>
                </a:lnTo>
                <a:lnTo>
                  <a:pt x="4085430" y="582930"/>
                </a:lnTo>
                <a:lnTo>
                  <a:pt x="4073860" y="582930"/>
                </a:lnTo>
                <a:lnTo>
                  <a:pt x="4066303" y="577850"/>
                </a:lnTo>
                <a:lnTo>
                  <a:pt x="4072611" y="577850"/>
                </a:lnTo>
                <a:lnTo>
                  <a:pt x="4074799" y="580390"/>
                </a:lnTo>
                <a:lnTo>
                  <a:pt x="4088619" y="580390"/>
                </a:lnTo>
                <a:lnTo>
                  <a:pt x="4094806" y="585470"/>
                </a:lnTo>
                <a:lnTo>
                  <a:pt x="4095854" y="585470"/>
                </a:lnTo>
                <a:lnTo>
                  <a:pt x="4095854" y="588010"/>
                </a:lnTo>
                <a:lnTo>
                  <a:pt x="4093792" y="588010"/>
                </a:lnTo>
                <a:lnTo>
                  <a:pt x="4092966" y="589280"/>
                </a:lnTo>
                <a:lnTo>
                  <a:pt x="4091958" y="590550"/>
                </a:lnTo>
                <a:lnTo>
                  <a:pt x="4090275" y="590550"/>
                </a:lnTo>
                <a:lnTo>
                  <a:pt x="4089678" y="591720"/>
                </a:lnTo>
                <a:lnTo>
                  <a:pt x="4089781" y="592216"/>
                </a:lnTo>
                <a:lnTo>
                  <a:pt x="4090118" y="593090"/>
                </a:lnTo>
                <a:lnTo>
                  <a:pt x="4091503" y="594360"/>
                </a:lnTo>
                <a:lnTo>
                  <a:pt x="4087761" y="594360"/>
                </a:lnTo>
                <a:lnTo>
                  <a:pt x="4087263" y="595630"/>
                </a:lnTo>
                <a:close/>
              </a:path>
              <a:path w="4096384" h="836930">
                <a:moveTo>
                  <a:pt x="3471901" y="580390"/>
                </a:moveTo>
                <a:lnTo>
                  <a:pt x="3470593" y="579123"/>
                </a:lnTo>
                <a:lnTo>
                  <a:pt x="3470527" y="578964"/>
                </a:lnTo>
                <a:lnTo>
                  <a:pt x="3471366" y="577931"/>
                </a:lnTo>
                <a:lnTo>
                  <a:pt x="3471901" y="580390"/>
                </a:lnTo>
                <a:close/>
              </a:path>
              <a:path w="4096384" h="836930">
                <a:moveTo>
                  <a:pt x="3135646" y="595630"/>
                </a:moveTo>
                <a:lnTo>
                  <a:pt x="3131117" y="595630"/>
                </a:lnTo>
                <a:lnTo>
                  <a:pt x="3125420" y="590550"/>
                </a:lnTo>
                <a:lnTo>
                  <a:pt x="3149575" y="590550"/>
                </a:lnTo>
                <a:lnTo>
                  <a:pt x="3145535" y="584200"/>
                </a:lnTo>
                <a:lnTo>
                  <a:pt x="3149392" y="584200"/>
                </a:lnTo>
                <a:lnTo>
                  <a:pt x="3158905" y="577938"/>
                </a:lnTo>
                <a:lnTo>
                  <a:pt x="3158795" y="581660"/>
                </a:lnTo>
                <a:lnTo>
                  <a:pt x="3165820" y="581660"/>
                </a:lnTo>
                <a:lnTo>
                  <a:pt x="3166375" y="583382"/>
                </a:lnTo>
                <a:lnTo>
                  <a:pt x="3166607" y="585470"/>
                </a:lnTo>
                <a:lnTo>
                  <a:pt x="3156437" y="585470"/>
                </a:lnTo>
                <a:lnTo>
                  <a:pt x="3156329" y="586346"/>
                </a:lnTo>
                <a:lnTo>
                  <a:pt x="3156398" y="586840"/>
                </a:lnTo>
                <a:lnTo>
                  <a:pt x="3157780" y="588010"/>
                </a:lnTo>
                <a:lnTo>
                  <a:pt x="3159803" y="589280"/>
                </a:lnTo>
                <a:lnTo>
                  <a:pt x="3164347" y="589280"/>
                </a:lnTo>
                <a:lnTo>
                  <a:pt x="3163146" y="590550"/>
                </a:lnTo>
                <a:lnTo>
                  <a:pt x="3161531" y="591820"/>
                </a:lnTo>
                <a:lnTo>
                  <a:pt x="3132125" y="591820"/>
                </a:lnTo>
                <a:lnTo>
                  <a:pt x="3135646" y="595630"/>
                </a:lnTo>
                <a:close/>
              </a:path>
              <a:path w="4096384" h="836930">
                <a:moveTo>
                  <a:pt x="930377" y="591820"/>
                </a:moveTo>
                <a:lnTo>
                  <a:pt x="925512" y="585470"/>
                </a:lnTo>
                <a:lnTo>
                  <a:pt x="923167" y="585470"/>
                </a:lnTo>
                <a:lnTo>
                  <a:pt x="929260" y="577956"/>
                </a:lnTo>
                <a:lnTo>
                  <a:pt x="930333" y="579077"/>
                </a:lnTo>
                <a:lnTo>
                  <a:pt x="930377" y="591820"/>
                </a:lnTo>
                <a:close/>
              </a:path>
              <a:path w="4096384" h="836930">
                <a:moveTo>
                  <a:pt x="3254587" y="579120"/>
                </a:moveTo>
                <a:lnTo>
                  <a:pt x="3253149" y="579120"/>
                </a:lnTo>
                <a:lnTo>
                  <a:pt x="3253757" y="577975"/>
                </a:lnTo>
                <a:lnTo>
                  <a:pt x="3254587" y="579120"/>
                </a:lnTo>
                <a:close/>
              </a:path>
              <a:path w="4096384" h="836930">
                <a:moveTo>
                  <a:pt x="4001325" y="584200"/>
                </a:moveTo>
                <a:lnTo>
                  <a:pt x="3996071" y="584200"/>
                </a:lnTo>
                <a:lnTo>
                  <a:pt x="3996134" y="583770"/>
                </a:lnTo>
                <a:lnTo>
                  <a:pt x="3997066" y="582797"/>
                </a:lnTo>
                <a:lnTo>
                  <a:pt x="4002221" y="578047"/>
                </a:lnTo>
                <a:lnTo>
                  <a:pt x="4009863" y="581529"/>
                </a:lnTo>
                <a:lnTo>
                  <a:pt x="4009658" y="581660"/>
                </a:lnTo>
                <a:lnTo>
                  <a:pt x="4013285" y="581660"/>
                </a:lnTo>
                <a:lnTo>
                  <a:pt x="4013906" y="582930"/>
                </a:lnTo>
                <a:lnTo>
                  <a:pt x="4002102" y="582930"/>
                </a:lnTo>
                <a:lnTo>
                  <a:pt x="4001325" y="584200"/>
                </a:lnTo>
                <a:close/>
              </a:path>
              <a:path w="4096384" h="836930">
                <a:moveTo>
                  <a:pt x="3947674" y="589280"/>
                </a:moveTo>
                <a:lnTo>
                  <a:pt x="3944448" y="589280"/>
                </a:lnTo>
                <a:lnTo>
                  <a:pt x="3940693" y="585461"/>
                </a:lnTo>
                <a:lnTo>
                  <a:pt x="3943607" y="581722"/>
                </a:lnTo>
                <a:lnTo>
                  <a:pt x="3949456" y="579120"/>
                </a:lnTo>
                <a:lnTo>
                  <a:pt x="3953370" y="578068"/>
                </a:lnTo>
                <a:lnTo>
                  <a:pt x="3959948" y="585470"/>
                </a:lnTo>
                <a:lnTo>
                  <a:pt x="3952798" y="585470"/>
                </a:lnTo>
                <a:lnTo>
                  <a:pt x="3949986" y="586740"/>
                </a:lnTo>
                <a:lnTo>
                  <a:pt x="3947674" y="589280"/>
                </a:lnTo>
                <a:close/>
              </a:path>
              <a:path w="4096384" h="836930">
                <a:moveTo>
                  <a:pt x="3070778" y="579120"/>
                </a:moveTo>
                <a:lnTo>
                  <a:pt x="3070531" y="578112"/>
                </a:lnTo>
                <a:lnTo>
                  <a:pt x="3071630" y="578293"/>
                </a:lnTo>
                <a:lnTo>
                  <a:pt x="3070778" y="579120"/>
                </a:lnTo>
                <a:close/>
              </a:path>
              <a:path w="4096384" h="836930">
                <a:moveTo>
                  <a:pt x="1575899" y="579120"/>
                </a:moveTo>
                <a:lnTo>
                  <a:pt x="1574386" y="579120"/>
                </a:lnTo>
                <a:lnTo>
                  <a:pt x="1575813" y="578166"/>
                </a:lnTo>
                <a:lnTo>
                  <a:pt x="1575899" y="579120"/>
                </a:lnTo>
                <a:close/>
              </a:path>
              <a:path w="4096384" h="836930">
                <a:moveTo>
                  <a:pt x="3619254" y="595630"/>
                </a:moveTo>
                <a:lnTo>
                  <a:pt x="3608956" y="595630"/>
                </a:lnTo>
                <a:lnTo>
                  <a:pt x="3610035" y="591820"/>
                </a:lnTo>
                <a:lnTo>
                  <a:pt x="3613066" y="591820"/>
                </a:lnTo>
                <a:lnTo>
                  <a:pt x="3616905" y="587686"/>
                </a:lnTo>
                <a:lnTo>
                  <a:pt x="3626280" y="578281"/>
                </a:lnTo>
                <a:lnTo>
                  <a:pt x="3626476" y="579120"/>
                </a:lnTo>
                <a:lnTo>
                  <a:pt x="3632664" y="579120"/>
                </a:lnTo>
                <a:lnTo>
                  <a:pt x="3632998" y="580390"/>
                </a:lnTo>
                <a:lnTo>
                  <a:pt x="3644568" y="580390"/>
                </a:lnTo>
                <a:lnTo>
                  <a:pt x="3648248" y="581660"/>
                </a:lnTo>
                <a:lnTo>
                  <a:pt x="3631499" y="581660"/>
                </a:lnTo>
                <a:lnTo>
                  <a:pt x="3622413" y="588010"/>
                </a:lnTo>
                <a:lnTo>
                  <a:pt x="3617571" y="588010"/>
                </a:lnTo>
                <a:lnTo>
                  <a:pt x="3620488" y="594132"/>
                </a:lnTo>
                <a:lnTo>
                  <a:pt x="3620387" y="594558"/>
                </a:lnTo>
                <a:lnTo>
                  <a:pt x="3619254" y="595630"/>
                </a:lnTo>
                <a:close/>
              </a:path>
              <a:path w="4096384" h="836930">
                <a:moveTo>
                  <a:pt x="3076651" y="579120"/>
                </a:moveTo>
                <a:lnTo>
                  <a:pt x="3070778" y="579120"/>
                </a:lnTo>
                <a:lnTo>
                  <a:pt x="3071630" y="578293"/>
                </a:lnTo>
                <a:lnTo>
                  <a:pt x="3076651" y="579120"/>
                </a:lnTo>
                <a:close/>
              </a:path>
              <a:path w="4096384" h="836930">
                <a:moveTo>
                  <a:pt x="3542739" y="588010"/>
                </a:moveTo>
                <a:lnTo>
                  <a:pt x="3532089" y="588010"/>
                </a:lnTo>
                <a:lnTo>
                  <a:pt x="3537385" y="586740"/>
                </a:lnTo>
                <a:lnTo>
                  <a:pt x="3546625" y="578440"/>
                </a:lnTo>
                <a:lnTo>
                  <a:pt x="3552651" y="582930"/>
                </a:lnTo>
                <a:lnTo>
                  <a:pt x="3548681" y="582930"/>
                </a:lnTo>
                <a:lnTo>
                  <a:pt x="3544681" y="585461"/>
                </a:lnTo>
                <a:lnTo>
                  <a:pt x="3542739" y="588010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2880" y="590550"/>
                </a:lnTo>
                <a:lnTo>
                  <a:pt x="3973625" y="586740"/>
                </a:lnTo>
                <a:lnTo>
                  <a:pt x="3969055" y="585167"/>
                </a:lnTo>
                <a:lnTo>
                  <a:pt x="3976534" y="578517"/>
                </a:lnTo>
                <a:lnTo>
                  <a:pt x="3984003" y="581660"/>
                </a:lnTo>
                <a:lnTo>
                  <a:pt x="3990224" y="583584"/>
                </a:lnTo>
                <a:lnTo>
                  <a:pt x="3990105" y="584020"/>
                </a:lnTo>
                <a:lnTo>
                  <a:pt x="3989629" y="585167"/>
                </a:lnTo>
                <a:lnTo>
                  <a:pt x="3989607" y="586740"/>
                </a:lnTo>
                <a:lnTo>
                  <a:pt x="3976529" y="586740"/>
                </a:lnTo>
                <a:lnTo>
                  <a:pt x="3970928" y="589280"/>
                </a:lnTo>
                <a:lnTo>
                  <a:pt x="3967411" y="589280"/>
                </a:lnTo>
                <a:lnTo>
                  <a:pt x="3967254" y="59055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906441" y="57867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4088619" y="580390"/>
                </a:moveTo>
                <a:lnTo>
                  <a:pt x="4074799" y="580390"/>
                </a:lnTo>
                <a:lnTo>
                  <a:pt x="4079907" y="578770"/>
                </a:lnTo>
                <a:lnTo>
                  <a:pt x="4080231" y="579120"/>
                </a:lnTo>
                <a:lnTo>
                  <a:pt x="4089935" y="579120"/>
                </a:lnTo>
                <a:lnTo>
                  <a:pt x="4088619" y="580390"/>
                </a:lnTo>
                <a:close/>
              </a:path>
              <a:path w="4096384" h="836930">
                <a:moveTo>
                  <a:pt x="3906915" y="579120"/>
                </a:moveTo>
                <a:lnTo>
                  <a:pt x="3906241" y="579120"/>
                </a:lnTo>
                <a:lnTo>
                  <a:pt x="3906566" y="578791"/>
                </a:lnTo>
                <a:lnTo>
                  <a:pt x="3906915" y="579120"/>
                </a:lnTo>
                <a:close/>
              </a:path>
              <a:path w="4096384" h="836930">
                <a:moveTo>
                  <a:pt x="3083012" y="579201"/>
                </a:moveTo>
                <a:lnTo>
                  <a:pt x="3083190" y="579004"/>
                </a:lnTo>
                <a:lnTo>
                  <a:pt x="3083012" y="579201"/>
                </a:lnTo>
                <a:close/>
              </a:path>
              <a:path w="4096384" h="836930">
                <a:moveTo>
                  <a:pt x="3475578" y="581660"/>
                </a:moveTo>
                <a:lnTo>
                  <a:pt x="3472235" y="581660"/>
                </a:lnTo>
                <a:lnTo>
                  <a:pt x="3470580" y="579368"/>
                </a:lnTo>
                <a:lnTo>
                  <a:pt x="3470484" y="579018"/>
                </a:lnTo>
                <a:lnTo>
                  <a:pt x="3471901" y="580390"/>
                </a:lnTo>
                <a:lnTo>
                  <a:pt x="3477114" y="580390"/>
                </a:lnTo>
                <a:lnTo>
                  <a:pt x="3475578" y="581660"/>
                </a:lnTo>
                <a:close/>
              </a:path>
              <a:path w="4096384" h="836930">
                <a:moveTo>
                  <a:pt x="21206" y="580390"/>
                </a:moveTo>
                <a:lnTo>
                  <a:pt x="16647" y="580390"/>
                </a:lnTo>
                <a:lnTo>
                  <a:pt x="20838" y="579120"/>
                </a:lnTo>
                <a:lnTo>
                  <a:pt x="21206" y="580390"/>
                </a:lnTo>
                <a:close/>
              </a:path>
              <a:path w="4096384" h="836930">
                <a:moveTo>
                  <a:pt x="18323" y="593090"/>
                </a:moveTo>
                <a:lnTo>
                  <a:pt x="13450" y="590628"/>
                </a:lnTo>
                <a:lnTo>
                  <a:pt x="22848" y="586740"/>
                </a:lnTo>
                <a:lnTo>
                  <a:pt x="22699" y="585628"/>
                </a:lnTo>
                <a:lnTo>
                  <a:pt x="20838" y="579120"/>
                </a:lnTo>
                <a:lnTo>
                  <a:pt x="22630" y="579123"/>
                </a:lnTo>
                <a:lnTo>
                  <a:pt x="25192" y="580390"/>
                </a:lnTo>
                <a:lnTo>
                  <a:pt x="28518" y="584164"/>
                </a:lnTo>
                <a:lnTo>
                  <a:pt x="28407" y="584488"/>
                </a:lnTo>
                <a:lnTo>
                  <a:pt x="26695" y="587937"/>
                </a:lnTo>
                <a:lnTo>
                  <a:pt x="26535" y="588118"/>
                </a:lnTo>
                <a:lnTo>
                  <a:pt x="22317" y="591820"/>
                </a:lnTo>
                <a:lnTo>
                  <a:pt x="18323" y="593090"/>
                </a:lnTo>
                <a:close/>
              </a:path>
              <a:path w="4096384" h="836930">
                <a:moveTo>
                  <a:pt x="161807" y="585470"/>
                </a:moveTo>
                <a:lnTo>
                  <a:pt x="158291" y="585470"/>
                </a:lnTo>
                <a:lnTo>
                  <a:pt x="158345" y="582835"/>
                </a:lnTo>
                <a:lnTo>
                  <a:pt x="160465" y="579120"/>
                </a:lnTo>
                <a:lnTo>
                  <a:pt x="164632" y="584171"/>
                </a:lnTo>
                <a:lnTo>
                  <a:pt x="161807" y="5854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61807" y="585470"/>
                </a:lnTo>
                <a:lnTo>
                  <a:pt x="164566" y="584239"/>
                </a:lnTo>
                <a:lnTo>
                  <a:pt x="160465" y="579120"/>
                </a:lnTo>
                <a:lnTo>
                  <a:pt x="161987" y="579123"/>
                </a:lnTo>
                <a:lnTo>
                  <a:pt x="165664" y="580390"/>
                </a:lnTo>
                <a:lnTo>
                  <a:pt x="170409" y="581630"/>
                </a:lnTo>
                <a:lnTo>
                  <a:pt x="170491" y="584272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585402" y="586740"/>
                </a:moveTo>
                <a:lnTo>
                  <a:pt x="578363" y="579120"/>
                </a:lnTo>
                <a:lnTo>
                  <a:pt x="586650" y="582890"/>
                </a:lnTo>
                <a:lnTo>
                  <a:pt x="585402" y="586740"/>
                </a:lnTo>
                <a:close/>
              </a:path>
              <a:path w="4096384" h="836930">
                <a:moveTo>
                  <a:pt x="586669" y="582898"/>
                </a:moveTo>
                <a:lnTo>
                  <a:pt x="578363" y="579120"/>
                </a:lnTo>
                <a:lnTo>
                  <a:pt x="585480" y="579120"/>
                </a:lnTo>
                <a:lnTo>
                  <a:pt x="585900" y="580390"/>
                </a:lnTo>
                <a:lnTo>
                  <a:pt x="586070" y="580390"/>
                </a:lnTo>
                <a:lnTo>
                  <a:pt x="586596" y="582392"/>
                </a:lnTo>
                <a:lnTo>
                  <a:pt x="586669" y="582898"/>
                </a:lnTo>
                <a:close/>
              </a:path>
              <a:path w="4096384" h="836930">
                <a:moveTo>
                  <a:pt x="586070" y="580390"/>
                </a:moveTo>
                <a:lnTo>
                  <a:pt x="585900" y="580390"/>
                </a:lnTo>
                <a:lnTo>
                  <a:pt x="585736" y="579120"/>
                </a:lnTo>
                <a:lnTo>
                  <a:pt x="586070" y="580390"/>
                </a:lnTo>
                <a:close/>
              </a:path>
              <a:path w="4096384" h="836930">
                <a:moveTo>
                  <a:pt x="586703" y="582797"/>
                </a:moveTo>
                <a:lnTo>
                  <a:pt x="585736" y="579120"/>
                </a:lnTo>
                <a:lnTo>
                  <a:pt x="595793" y="579120"/>
                </a:lnTo>
                <a:lnTo>
                  <a:pt x="597604" y="581660"/>
                </a:lnTo>
                <a:lnTo>
                  <a:pt x="587078" y="581660"/>
                </a:lnTo>
                <a:lnTo>
                  <a:pt x="586703" y="582797"/>
                </a:lnTo>
                <a:close/>
              </a:path>
              <a:path w="4096384" h="836930">
                <a:moveTo>
                  <a:pt x="667702" y="591820"/>
                </a:moveTo>
                <a:lnTo>
                  <a:pt x="663178" y="590550"/>
                </a:lnTo>
                <a:lnTo>
                  <a:pt x="663224" y="590382"/>
                </a:lnTo>
                <a:lnTo>
                  <a:pt x="664641" y="588078"/>
                </a:lnTo>
                <a:lnTo>
                  <a:pt x="665698" y="585461"/>
                </a:lnTo>
                <a:lnTo>
                  <a:pt x="669712" y="579120"/>
                </a:lnTo>
                <a:lnTo>
                  <a:pt x="672864" y="581630"/>
                </a:lnTo>
                <a:lnTo>
                  <a:pt x="674393" y="584176"/>
                </a:lnTo>
                <a:lnTo>
                  <a:pt x="679940" y="586740"/>
                </a:lnTo>
                <a:lnTo>
                  <a:pt x="679717" y="589280"/>
                </a:lnTo>
                <a:lnTo>
                  <a:pt x="671099" y="589280"/>
                </a:lnTo>
                <a:lnTo>
                  <a:pt x="667300" y="590517"/>
                </a:lnTo>
                <a:lnTo>
                  <a:pt x="667427" y="591122"/>
                </a:lnTo>
                <a:lnTo>
                  <a:pt x="667702" y="591820"/>
                </a:lnTo>
                <a:close/>
              </a:path>
              <a:path w="4096384" h="836930">
                <a:moveTo>
                  <a:pt x="691674" y="589280"/>
                </a:moveTo>
                <a:lnTo>
                  <a:pt x="698883" y="579120"/>
                </a:lnTo>
                <a:lnTo>
                  <a:pt x="699003" y="581710"/>
                </a:lnTo>
                <a:lnTo>
                  <a:pt x="704797" y="584151"/>
                </a:lnTo>
                <a:lnTo>
                  <a:pt x="698883" y="586740"/>
                </a:lnTo>
                <a:lnTo>
                  <a:pt x="691674" y="589280"/>
                </a:lnTo>
                <a:close/>
              </a:path>
              <a:path w="4096384" h="836930">
                <a:moveTo>
                  <a:pt x="691409" y="600710"/>
                </a:moveTo>
                <a:lnTo>
                  <a:pt x="687653" y="600710"/>
                </a:lnTo>
                <a:lnTo>
                  <a:pt x="686947" y="599357"/>
                </a:lnTo>
                <a:lnTo>
                  <a:pt x="686589" y="598444"/>
                </a:lnTo>
                <a:lnTo>
                  <a:pt x="686519" y="598054"/>
                </a:lnTo>
                <a:lnTo>
                  <a:pt x="688151" y="593090"/>
                </a:lnTo>
                <a:lnTo>
                  <a:pt x="693350" y="593090"/>
                </a:lnTo>
                <a:lnTo>
                  <a:pt x="694692" y="591820"/>
                </a:lnTo>
                <a:lnTo>
                  <a:pt x="695360" y="589280"/>
                </a:lnTo>
                <a:lnTo>
                  <a:pt x="691674" y="589280"/>
                </a:lnTo>
                <a:lnTo>
                  <a:pt x="698883" y="586740"/>
                </a:lnTo>
                <a:lnTo>
                  <a:pt x="704743" y="584272"/>
                </a:lnTo>
                <a:lnTo>
                  <a:pt x="699003" y="581710"/>
                </a:lnTo>
                <a:lnTo>
                  <a:pt x="698883" y="579120"/>
                </a:lnTo>
                <a:lnTo>
                  <a:pt x="708266" y="579120"/>
                </a:lnTo>
                <a:lnTo>
                  <a:pt x="708266" y="586740"/>
                </a:lnTo>
                <a:lnTo>
                  <a:pt x="706426" y="586740"/>
                </a:lnTo>
                <a:lnTo>
                  <a:pt x="701227" y="588010"/>
                </a:lnTo>
                <a:lnTo>
                  <a:pt x="703912" y="591820"/>
                </a:lnTo>
                <a:lnTo>
                  <a:pt x="706760" y="594360"/>
                </a:lnTo>
                <a:lnTo>
                  <a:pt x="700559" y="594360"/>
                </a:lnTo>
                <a:lnTo>
                  <a:pt x="697541" y="595630"/>
                </a:lnTo>
                <a:lnTo>
                  <a:pt x="693692" y="596897"/>
                </a:lnTo>
                <a:lnTo>
                  <a:pt x="697204" y="599440"/>
                </a:lnTo>
                <a:lnTo>
                  <a:pt x="693186" y="599440"/>
                </a:lnTo>
                <a:lnTo>
                  <a:pt x="691409" y="600710"/>
                </a:lnTo>
                <a:close/>
              </a:path>
              <a:path w="4096384" h="836930">
                <a:moveTo>
                  <a:pt x="713131" y="586740"/>
                </a:moveTo>
                <a:lnTo>
                  <a:pt x="708266" y="586740"/>
                </a:lnTo>
                <a:lnTo>
                  <a:pt x="708266" y="579120"/>
                </a:lnTo>
                <a:lnTo>
                  <a:pt x="716484" y="585470"/>
                </a:lnTo>
                <a:lnTo>
                  <a:pt x="713131" y="586740"/>
                </a:lnTo>
                <a:close/>
              </a:path>
              <a:path w="4096384" h="836930">
                <a:moveTo>
                  <a:pt x="770458" y="588010"/>
                </a:moveTo>
                <a:lnTo>
                  <a:pt x="764761" y="586740"/>
                </a:lnTo>
                <a:lnTo>
                  <a:pt x="755876" y="585470"/>
                </a:lnTo>
                <a:lnTo>
                  <a:pt x="766771" y="579120"/>
                </a:lnTo>
                <a:lnTo>
                  <a:pt x="766215" y="582295"/>
                </a:lnTo>
                <a:lnTo>
                  <a:pt x="766299" y="583157"/>
                </a:lnTo>
                <a:lnTo>
                  <a:pt x="770458" y="588010"/>
                </a:lnTo>
                <a:close/>
              </a:path>
              <a:path w="4096384" h="836930">
                <a:moveTo>
                  <a:pt x="771394" y="588010"/>
                </a:moveTo>
                <a:lnTo>
                  <a:pt x="770458" y="588010"/>
                </a:lnTo>
                <a:lnTo>
                  <a:pt x="766299" y="583157"/>
                </a:lnTo>
                <a:lnTo>
                  <a:pt x="766215" y="582295"/>
                </a:lnTo>
                <a:lnTo>
                  <a:pt x="766771" y="579120"/>
                </a:lnTo>
                <a:lnTo>
                  <a:pt x="769456" y="579120"/>
                </a:lnTo>
                <a:lnTo>
                  <a:pt x="770792" y="580390"/>
                </a:lnTo>
                <a:lnTo>
                  <a:pt x="775487" y="581660"/>
                </a:lnTo>
                <a:lnTo>
                  <a:pt x="776682" y="581660"/>
                </a:lnTo>
                <a:lnTo>
                  <a:pt x="771394" y="588010"/>
                </a:lnTo>
                <a:close/>
              </a:path>
              <a:path w="4096384" h="836930">
                <a:moveTo>
                  <a:pt x="872539" y="589280"/>
                </a:moveTo>
                <a:lnTo>
                  <a:pt x="870870" y="584200"/>
                </a:lnTo>
                <a:lnTo>
                  <a:pt x="869697" y="579120"/>
                </a:lnTo>
                <a:lnTo>
                  <a:pt x="875558" y="582930"/>
                </a:lnTo>
                <a:lnTo>
                  <a:pt x="875728" y="582930"/>
                </a:lnTo>
                <a:lnTo>
                  <a:pt x="872539" y="58928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5558" y="582930"/>
                </a:lnTo>
                <a:lnTo>
                  <a:pt x="869697" y="579120"/>
                </a:lnTo>
                <a:lnTo>
                  <a:pt x="877539" y="579120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129681" y="599440"/>
                </a:moveTo>
                <a:lnTo>
                  <a:pt x="1123310" y="599440"/>
                </a:lnTo>
                <a:lnTo>
                  <a:pt x="1120829" y="591205"/>
                </a:lnTo>
                <a:lnTo>
                  <a:pt x="1120728" y="590382"/>
                </a:lnTo>
                <a:lnTo>
                  <a:pt x="1127166" y="579120"/>
                </a:lnTo>
                <a:lnTo>
                  <a:pt x="1128626" y="584020"/>
                </a:lnTo>
                <a:lnTo>
                  <a:pt x="1128726" y="584239"/>
                </a:lnTo>
                <a:lnTo>
                  <a:pt x="1133197" y="588010"/>
                </a:lnTo>
                <a:lnTo>
                  <a:pt x="1135521" y="589280"/>
                </a:lnTo>
                <a:lnTo>
                  <a:pt x="1130185" y="589280"/>
                </a:lnTo>
                <a:lnTo>
                  <a:pt x="1126208" y="591788"/>
                </a:lnTo>
                <a:lnTo>
                  <a:pt x="1126333" y="592199"/>
                </a:lnTo>
                <a:lnTo>
                  <a:pt x="1129681" y="599440"/>
                </a:lnTo>
                <a:close/>
              </a:path>
              <a:path w="4096384" h="836930">
                <a:moveTo>
                  <a:pt x="1367041" y="586740"/>
                </a:moveTo>
                <a:lnTo>
                  <a:pt x="1369889" y="579120"/>
                </a:lnTo>
                <a:lnTo>
                  <a:pt x="1372016" y="582835"/>
                </a:lnTo>
                <a:lnTo>
                  <a:pt x="1372130" y="583157"/>
                </a:lnTo>
                <a:lnTo>
                  <a:pt x="1372357" y="584020"/>
                </a:lnTo>
                <a:lnTo>
                  <a:pt x="1372241" y="584610"/>
                </a:lnTo>
                <a:lnTo>
                  <a:pt x="1371900" y="585470"/>
                </a:lnTo>
                <a:lnTo>
                  <a:pt x="1370728" y="585470"/>
                </a:lnTo>
                <a:lnTo>
                  <a:pt x="1367041" y="586740"/>
                </a:lnTo>
                <a:close/>
              </a:path>
              <a:path w="4096384" h="836930">
                <a:moveTo>
                  <a:pt x="1481694" y="584200"/>
                </a:moveTo>
                <a:lnTo>
                  <a:pt x="1477504" y="584200"/>
                </a:lnTo>
                <a:lnTo>
                  <a:pt x="1475742" y="581974"/>
                </a:lnTo>
                <a:lnTo>
                  <a:pt x="1475660" y="581710"/>
                </a:lnTo>
                <a:lnTo>
                  <a:pt x="1475878" y="581630"/>
                </a:lnTo>
                <a:lnTo>
                  <a:pt x="1480194" y="579123"/>
                </a:lnTo>
                <a:lnTo>
                  <a:pt x="1484543" y="581660"/>
                </a:lnTo>
                <a:lnTo>
                  <a:pt x="1479803" y="582898"/>
                </a:lnTo>
                <a:lnTo>
                  <a:pt x="1479871" y="583047"/>
                </a:lnTo>
                <a:lnTo>
                  <a:pt x="1481694" y="584200"/>
                </a:lnTo>
                <a:close/>
              </a:path>
              <a:path w="4096384" h="836930">
                <a:moveTo>
                  <a:pt x="1481797" y="584716"/>
                </a:moveTo>
                <a:lnTo>
                  <a:pt x="1481731" y="584384"/>
                </a:lnTo>
                <a:lnTo>
                  <a:pt x="1481617" y="584151"/>
                </a:lnTo>
                <a:lnTo>
                  <a:pt x="1479871" y="583047"/>
                </a:lnTo>
                <a:lnTo>
                  <a:pt x="1479803" y="582898"/>
                </a:lnTo>
                <a:lnTo>
                  <a:pt x="1484543" y="581660"/>
                </a:lnTo>
                <a:lnTo>
                  <a:pt x="1480188" y="579120"/>
                </a:lnTo>
                <a:lnTo>
                  <a:pt x="1492151" y="579120"/>
                </a:lnTo>
                <a:lnTo>
                  <a:pt x="1492716" y="580390"/>
                </a:lnTo>
                <a:lnTo>
                  <a:pt x="1486219" y="580390"/>
                </a:lnTo>
                <a:lnTo>
                  <a:pt x="1481797" y="584716"/>
                </a:lnTo>
                <a:close/>
              </a:path>
              <a:path w="4096384" h="836930">
                <a:moveTo>
                  <a:pt x="1500591" y="589280"/>
                </a:moveTo>
                <a:lnTo>
                  <a:pt x="1497789" y="586740"/>
                </a:lnTo>
                <a:lnTo>
                  <a:pt x="1493337" y="581722"/>
                </a:lnTo>
                <a:lnTo>
                  <a:pt x="1493224" y="581529"/>
                </a:lnTo>
                <a:lnTo>
                  <a:pt x="1492151" y="579120"/>
                </a:lnTo>
                <a:lnTo>
                  <a:pt x="1497625" y="579120"/>
                </a:lnTo>
                <a:lnTo>
                  <a:pt x="1498215" y="580390"/>
                </a:lnTo>
                <a:lnTo>
                  <a:pt x="1499864" y="585167"/>
                </a:lnTo>
                <a:lnTo>
                  <a:pt x="1499988" y="585590"/>
                </a:lnTo>
                <a:lnTo>
                  <a:pt x="1500591" y="589280"/>
                </a:lnTo>
                <a:close/>
              </a:path>
              <a:path w="4096384" h="836930">
                <a:moveTo>
                  <a:pt x="1505122" y="593090"/>
                </a:moveTo>
                <a:lnTo>
                  <a:pt x="1499295" y="593090"/>
                </a:lnTo>
                <a:lnTo>
                  <a:pt x="1500133" y="589280"/>
                </a:lnTo>
                <a:lnTo>
                  <a:pt x="1500591" y="589280"/>
                </a:lnTo>
                <a:lnTo>
                  <a:pt x="1499988" y="585590"/>
                </a:lnTo>
                <a:lnTo>
                  <a:pt x="1498215" y="580390"/>
                </a:lnTo>
                <a:lnTo>
                  <a:pt x="1497625" y="579120"/>
                </a:lnTo>
                <a:lnTo>
                  <a:pt x="1499969" y="581660"/>
                </a:lnTo>
                <a:lnTo>
                  <a:pt x="1504815" y="581660"/>
                </a:lnTo>
                <a:lnTo>
                  <a:pt x="1504162" y="582835"/>
                </a:lnTo>
                <a:lnTo>
                  <a:pt x="1504247" y="583086"/>
                </a:lnTo>
                <a:lnTo>
                  <a:pt x="1506334" y="585470"/>
                </a:lnTo>
                <a:lnTo>
                  <a:pt x="1507513" y="585470"/>
                </a:lnTo>
                <a:lnTo>
                  <a:pt x="1504870" y="591720"/>
                </a:lnTo>
                <a:lnTo>
                  <a:pt x="1504975" y="592456"/>
                </a:lnTo>
                <a:lnTo>
                  <a:pt x="1505122" y="593090"/>
                </a:lnTo>
                <a:close/>
              </a:path>
              <a:path w="4096384" h="836930">
                <a:moveTo>
                  <a:pt x="1607402" y="586740"/>
                </a:moveTo>
                <a:lnTo>
                  <a:pt x="1604217" y="585461"/>
                </a:lnTo>
                <a:lnTo>
                  <a:pt x="1601789" y="581630"/>
                </a:lnTo>
                <a:lnTo>
                  <a:pt x="1601036" y="579120"/>
                </a:lnTo>
                <a:lnTo>
                  <a:pt x="1604054" y="579120"/>
                </a:lnTo>
                <a:lnTo>
                  <a:pt x="1604893" y="581660"/>
                </a:lnTo>
                <a:lnTo>
                  <a:pt x="1607895" y="583382"/>
                </a:lnTo>
                <a:lnTo>
                  <a:pt x="1609083" y="584200"/>
                </a:lnTo>
                <a:lnTo>
                  <a:pt x="1609418" y="584200"/>
                </a:lnTo>
                <a:lnTo>
                  <a:pt x="1607402" y="586740"/>
                </a:lnTo>
                <a:close/>
              </a:path>
              <a:path w="4096384" h="836930">
                <a:moveTo>
                  <a:pt x="1609083" y="584200"/>
                </a:moveTo>
                <a:lnTo>
                  <a:pt x="1607179" y="582898"/>
                </a:lnTo>
                <a:lnTo>
                  <a:pt x="1604893" y="581660"/>
                </a:lnTo>
                <a:lnTo>
                  <a:pt x="1604054" y="579120"/>
                </a:lnTo>
                <a:lnTo>
                  <a:pt x="1605567" y="579120"/>
                </a:lnTo>
                <a:lnTo>
                  <a:pt x="1606405" y="580390"/>
                </a:lnTo>
                <a:lnTo>
                  <a:pt x="1609533" y="580390"/>
                </a:lnTo>
                <a:lnTo>
                  <a:pt x="1610092" y="582930"/>
                </a:lnTo>
                <a:lnTo>
                  <a:pt x="1610426" y="582930"/>
                </a:lnTo>
                <a:lnTo>
                  <a:pt x="1609083" y="584200"/>
                </a:lnTo>
                <a:close/>
              </a:path>
              <a:path w="4096384" h="836930">
                <a:moveTo>
                  <a:pt x="1610092" y="582930"/>
                </a:moveTo>
                <a:lnTo>
                  <a:pt x="1609253" y="579120"/>
                </a:lnTo>
                <a:lnTo>
                  <a:pt x="1610577" y="580300"/>
                </a:lnTo>
                <a:lnTo>
                  <a:pt x="1610589" y="580936"/>
                </a:lnTo>
                <a:lnTo>
                  <a:pt x="1609921" y="581660"/>
                </a:lnTo>
                <a:lnTo>
                  <a:pt x="1610426" y="581660"/>
                </a:lnTo>
                <a:lnTo>
                  <a:pt x="1611320" y="582154"/>
                </a:lnTo>
                <a:lnTo>
                  <a:pt x="1610092" y="582930"/>
                </a:lnTo>
                <a:close/>
              </a:path>
              <a:path w="4096384" h="836930">
                <a:moveTo>
                  <a:pt x="1610906" y="580593"/>
                </a:moveTo>
                <a:lnTo>
                  <a:pt x="1609253" y="579120"/>
                </a:lnTo>
                <a:lnTo>
                  <a:pt x="1611765" y="579120"/>
                </a:lnTo>
                <a:lnTo>
                  <a:pt x="1611093" y="580390"/>
                </a:lnTo>
                <a:lnTo>
                  <a:pt x="1610906" y="580593"/>
                </a:lnTo>
                <a:close/>
              </a:path>
              <a:path w="4096384" h="836930">
                <a:moveTo>
                  <a:pt x="1655663" y="581210"/>
                </a:moveTo>
                <a:lnTo>
                  <a:pt x="1655291" y="580390"/>
                </a:lnTo>
                <a:lnTo>
                  <a:pt x="1654978" y="579368"/>
                </a:lnTo>
                <a:lnTo>
                  <a:pt x="1656352" y="579120"/>
                </a:lnTo>
                <a:lnTo>
                  <a:pt x="1655663" y="581210"/>
                </a:lnTo>
                <a:close/>
              </a:path>
              <a:path w="4096384" h="836930">
                <a:moveTo>
                  <a:pt x="1660617" y="589280"/>
                </a:moveTo>
                <a:lnTo>
                  <a:pt x="1657589" y="585461"/>
                </a:lnTo>
                <a:lnTo>
                  <a:pt x="1655867" y="581660"/>
                </a:lnTo>
                <a:lnTo>
                  <a:pt x="1655753" y="580936"/>
                </a:lnTo>
                <a:lnTo>
                  <a:pt x="1656352" y="579120"/>
                </a:lnTo>
                <a:lnTo>
                  <a:pt x="1658935" y="579120"/>
                </a:lnTo>
                <a:lnTo>
                  <a:pt x="1663848" y="584151"/>
                </a:lnTo>
                <a:lnTo>
                  <a:pt x="1663742" y="585951"/>
                </a:lnTo>
                <a:lnTo>
                  <a:pt x="1663562" y="588010"/>
                </a:lnTo>
                <a:lnTo>
                  <a:pt x="1660617" y="589280"/>
                </a:lnTo>
                <a:close/>
              </a:path>
              <a:path w="4096384" h="836930">
                <a:moveTo>
                  <a:pt x="1964954" y="580390"/>
                </a:moveTo>
                <a:lnTo>
                  <a:pt x="1963782" y="580390"/>
                </a:lnTo>
                <a:lnTo>
                  <a:pt x="1964286" y="579120"/>
                </a:lnTo>
                <a:lnTo>
                  <a:pt x="1964954" y="580390"/>
                </a:lnTo>
                <a:close/>
              </a:path>
              <a:path w="4096384" h="836930">
                <a:moveTo>
                  <a:pt x="1975515" y="580390"/>
                </a:moveTo>
                <a:lnTo>
                  <a:pt x="1964954" y="580390"/>
                </a:lnTo>
                <a:lnTo>
                  <a:pt x="1964286" y="579120"/>
                </a:lnTo>
                <a:lnTo>
                  <a:pt x="1974343" y="579120"/>
                </a:lnTo>
                <a:lnTo>
                  <a:pt x="1975515" y="580390"/>
                </a:lnTo>
                <a:close/>
              </a:path>
              <a:path w="4096384" h="836930">
                <a:moveTo>
                  <a:pt x="2180857" y="580390"/>
                </a:moveTo>
                <a:lnTo>
                  <a:pt x="2179848" y="580390"/>
                </a:lnTo>
                <a:lnTo>
                  <a:pt x="2182029" y="579120"/>
                </a:lnTo>
                <a:lnTo>
                  <a:pt x="2180857" y="580390"/>
                </a:lnTo>
                <a:close/>
              </a:path>
              <a:path w="4096384" h="836930">
                <a:moveTo>
                  <a:pt x="2181865" y="588010"/>
                </a:moveTo>
                <a:lnTo>
                  <a:pt x="2174322" y="588010"/>
                </a:lnTo>
                <a:lnTo>
                  <a:pt x="2174878" y="587351"/>
                </a:lnTo>
                <a:lnTo>
                  <a:pt x="2176332" y="586740"/>
                </a:lnTo>
                <a:lnTo>
                  <a:pt x="2175577" y="586524"/>
                </a:lnTo>
                <a:lnTo>
                  <a:pt x="2179805" y="581529"/>
                </a:lnTo>
                <a:lnTo>
                  <a:pt x="2182029" y="579120"/>
                </a:lnTo>
                <a:lnTo>
                  <a:pt x="2205919" y="579120"/>
                </a:lnTo>
                <a:lnTo>
                  <a:pt x="2204999" y="580390"/>
                </a:lnTo>
                <a:lnTo>
                  <a:pt x="2199466" y="580390"/>
                </a:lnTo>
                <a:lnTo>
                  <a:pt x="2200345" y="584200"/>
                </a:lnTo>
                <a:lnTo>
                  <a:pt x="2188400" y="584200"/>
                </a:lnTo>
                <a:lnTo>
                  <a:pt x="2181865" y="588010"/>
                </a:lnTo>
                <a:close/>
              </a:path>
              <a:path w="4096384" h="836930">
                <a:moveTo>
                  <a:pt x="2354683" y="581660"/>
                </a:moveTo>
                <a:lnTo>
                  <a:pt x="2354683" y="580390"/>
                </a:lnTo>
                <a:lnTo>
                  <a:pt x="2351501" y="580390"/>
                </a:lnTo>
                <a:lnTo>
                  <a:pt x="2354185" y="579120"/>
                </a:lnTo>
                <a:lnTo>
                  <a:pt x="2355357" y="579120"/>
                </a:lnTo>
                <a:lnTo>
                  <a:pt x="2355521" y="580390"/>
                </a:lnTo>
                <a:lnTo>
                  <a:pt x="2354683" y="581660"/>
                </a:lnTo>
                <a:close/>
              </a:path>
              <a:path w="4096384" h="836930">
                <a:moveTo>
                  <a:pt x="2332306" y="598170"/>
                </a:moveTo>
                <a:lnTo>
                  <a:pt x="2322336" y="598170"/>
                </a:lnTo>
                <a:lnTo>
                  <a:pt x="2327529" y="593090"/>
                </a:lnTo>
                <a:lnTo>
                  <a:pt x="2330322" y="591780"/>
                </a:lnTo>
                <a:lnTo>
                  <a:pt x="2337253" y="589280"/>
                </a:lnTo>
                <a:lnTo>
                  <a:pt x="2336919" y="581660"/>
                </a:lnTo>
                <a:lnTo>
                  <a:pt x="2354683" y="581660"/>
                </a:lnTo>
                <a:lnTo>
                  <a:pt x="2355354" y="580642"/>
                </a:lnTo>
                <a:lnTo>
                  <a:pt x="2355446" y="579807"/>
                </a:lnTo>
                <a:lnTo>
                  <a:pt x="2355357" y="579120"/>
                </a:lnTo>
                <a:lnTo>
                  <a:pt x="2367425" y="579120"/>
                </a:lnTo>
                <a:lnTo>
                  <a:pt x="2367759" y="580390"/>
                </a:lnTo>
                <a:lnTo>
                  <a:pt x="2363064" y="580390"/>
                </a:lnTo>
                <a:lnTo>
                  <a:pt x="2359160" y="584384"/>
                </a:lnTo>
                <a:lnTo>
                  <a:pt x="2357882" y="585461"/>
                </a:lnTo>
                <a:lnTo>
                  <a:pt x="2358376" y="586740"/>
                </a:lnTo>
                <a:lnTo>
                  <a:pt x="2360720" y="588010"/>
                </a:lnTo>
                <a:lnTo>
                  <a:pt x="2337920" y="588010"/>
                </a:lnTo>
                <a:lnTo>
                  <a:pt x="2338006" y="592034"/>
                </a:lnTo>
                <a:lnTo>
                  <a:pt x="2338425" y="593090"/>
                </a:lnTo>
                <a:lnTo>
                  <a:pt x="2339767" y="594360"/>
                </a:lnTo>
                <a:lnTo>
                  <a:pt x="2353260" y="594360"/>
                </a:lnTo>
                <a:lnTo>
                  <a:pt x="2354853" y="595630"/>
                </a:lnTo>
                <a:lnTo>
                  <a:pt x="2364184" y="595630"/>
                </a:lnTo>
                <a:lnTo>
                  <a:pt x="2363568" y="596900"/>
                </a:lnTo>
                <a:lnTo>
                  <a:pt x="2333396" y="596900"/>
                </a:lnTo>
                <a:lnTo>
                  <a:pt x="2332306" y="598170"/>
                </a:lnTo>
                <a:close/>
              </a:path>
              <a:path w="4096384" h="836930">
                <a:moveTo>
                  <a:pt x="2706539" y="580390"/>
                </a:moveTo>
                <a:lnTo>
                  <a:pt x="2703017" y="580390"/>
                </a:lnTo>
                <a:lnTo>
                  <a:pt x="2703017" y="579120"/>
                </a:lnTo>
                <a:lnTo>
                  <a:pt x="2704528" y="579123"/>
                </a:lnTo>
                <a:lnTo>
                  <a:pt x="2706539" y="580390"/>
                </a:lnTo>
                <a:close/>
              </a:path>
              <a:path w="4096384" h="836930">
                <a:moveTo>
                  <a:pt x="2715593" y="580390"/>
                </a:moveTo>
                <a:lnTo>
                  <a:pt x="2706539" y="580390"/>
                </a:lnTo>
                <a:lnTo>
                  <a:pt x="2704523" y="579120"/>
                </a:lnTo>
                <a:lnTo>
                  <a:pt x="2713919" y="579120"/>
                </a:lnTo>
                <a:lnTo>
                  <a:pt x="271559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6140" y="579120"/>
                </a:lnTo>
                <a:lnTo>
                  <a:pt x="2759322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2798387" y="580390"/>
                </a:moveTo>
                <a:lnTo>
                  <a:pt x="2798053" y="580390"/>
                </a:lnTo>
                <a:lnTo>
                  <a:pt x="2798053" y="579120"/>
                </a:lnTo>
                <a:lnTo>
                  <a:pt x="2798387" y="580390"/>
                </a:lnTo>
                <a:close/>
              </a:path>
              <a:path w="4096384" h="836930">
                <a:moveTo>
                  <a:pt x="2823200" y="580390"/>
                </a:moveTo>
                <a:lnTo>
                  <a:pt x="2798387" y="580390"/>
                </a:lnTo>
                <a:lnTo>
                  <a:pt x="2798053" y="579120"/>
                </a:lnTo>
                <a:lnTo>
                  <a:pt x="2822876" y="579120"/>
                </a:lnTo>
                <a:lnTo>
                  <a:pt x="2823200" y="58039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822876" y="579120"/>
                </a:lnTo>
                <a:lnTo>
                  <a:pt x="2824532" y="57912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23524" y="581660"/>
                </a:lnTo>
                <a:lnTo>
                  <a:pt x="2824532" y="579120"/>
                </a:lnTo>
                <a:lnTo>
                  <a:pt x="2836685" y="579120"/>
                </a:lnTo>
                <a:lnTo>
                  <a:pt x="2837268" y="580390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3015972" y="582930"/>
                </a:moveTo>
                <a:lnTo>
                  <a:pt x="3015972" y="579120"/>
                </a:lnTo>
                <a:lnTo>
                  <a:pt x="3017138" y="579120"/>
                </a:lnTo>
                <a:lnTo>
                  <a:pt x="3015972" y="582930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15972" y="582930"/>
                </a:lnTo>
                <a:lnTo>
                  <a:pt x="3017138" y="579120"/>
                </a:lnTo>
                <a:lnTo>
                  <a:pt x="3025447" y="579120"/>
                </a:lnTo>
                <a:lnTo>
                  <a:pt x="3025368" y="580390"/>
                </a:lnTo>
                <a:lnTo>
                  <a:pt x="3066348" y="58039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43283" y="580390"/>
                </a:moveTo>
                <a:lnTo>
                  <a:pt x="3039427" y="580390"/>
                </a:lnTo>
                <a:lnTo>
                  <a:pt x="3034581" y="579120"/>
                </a:lnTo>
                <a:lnTo>
                  <a:pt x="3043215" y="580289"/>
                </a:lnTo>
                <a:close/>
              </a:path>
              <a:path w="4096384" h="836930">
                <a:moveTo>
                  <a:pt x="3043231" y="580291"/>
                </a:moveTo>
                <a:lnTo>
                  <a:pt x="3034581" y="579120"/>
                </a:lnTo>
                <a:lnTo>
                  <a:pt x="3042609" y="579120"/>
                </a:lnTo>
                <a:lnTo>
                  <a:pt x="3043231" y="580291"/>
                </a:lnTo>
                <a:close/>
              </a:path>
              <a:path w="4096384" h="836930">
                <a:moveTo>
                  <a:pt x="3097100" y="582930"/>
                </a:moveTo>
                <a:lnTo>
                  <a:pt x="3095084" y="582930"/>
                </a:lnTo>
                <a:lnTo>
                  <a:pt x="3095021" y="581529"/>
                </a:lnTo>
                <a:lnTo>
                  <a:pt x="3096772" y="579123"/>
                </a:lnTo>
                <a:lnTo>
                  <a:pt x="3098912" y="580373"/>
                </a:lnTo>
                <a:lnTo>
                  <a:pt x="3098822" y="581741"/>
                </a:lnTo>
                <a:lnTo>
                  <a:pt x="3097100" y="582930"/>
                </a:lnTo>
                <a:close/>
              </a:path>
              <a:path w="4096384" h="836930">
                <a:moveTo>
                  <a:pt x="3133238" y="582930"/>
                </a:moveTo>
                <a:lnTo>
                  <a:pt x="3097100" y="582930"/>
                </a:lnTo>
                <a:lnTo>
                  <a:pt x="3098822" y="581741"/>
                </a:lnTo>
                <a:lnTo>
                  <a:pt x="3098912" y="580373"/>
                </a:lnTo>
                <a:lnTo>
                  <a:pt x="3096767" y="579120"/>
                </a:lnTo>
                <a:lnTo>
                  <a:pt x="3131457" y="579120"/>
                </a:lnTo>
                <a:lnTo>
                  <a:pt x="3133317" y="580390"/>
                </a:lnTo>
                <a:lnTo>
                  <a:pt x="3135530" y="580390"/>
                </a:lnTo>
                <a:lnTo>
                  <a:pt x="3133238" y="582930"/>
                </a:lnTo>
                <a:close/>
              </a:path>
              <a:path w="4096384" h="836930">
                <a:moveTo>
                  <a:pt x="3197519" y="603250"/>
                </a:moveTo>
                <a:lnTo>
                  <a:pt x="3187789" y="593090"/>
                </a:lnTo>
                <a:lnTo>
                  <a:pt x="3189622" y="591820"/>
                </a:lnTo>
                <a:lnTo>
                  <a:pt x="3192313" y="591820"/>
                </a:lnTo>
                <a:lnTo>
                  <a:pt x="3194494" y="589280"/>
                </a:lnTo>
                <a:lnTo>
                  <a:pt x="3192136" y="589280"/>
                </a:lnTo>
                <a:lnTo>
                  <a:pt x="3191238" y="588118"/>
                </a:lnTo>
                <a:lnTo>
                  <a:pt x="3191195" y="587797"/>
                </a:lnTo>
                <a:lnTo>
                  <a:pt x="3191552" y="585951"/>
                </a:lnTo>
                <a:lnTo>
                  <a:pt x="3191645" y="579120"/>
                </a:lnTo>
                <a:lnTo>
                  <a:pt x="3204381" y="589280"/>
                </a:lnTo>
                <a:lnTo>
                  <a:pt x="3205389" y="590550"/>
                </a:lnTo>
                <a:lnTo>
                  <a:pt x="3198010" y="590550"/>
                </a:lnTo>
                <a:lnTo>
                  <a:pt x="3195173" y="591780"/>
                </a:lnTo>
                <a:lnTo>
                  <a:pt x="3195241" y="592216"/>
                </a:lnTo>
                <a:lnTo>
                  <a:pt x="3196580" y="595563"/>
                </a:lnTo>
                <a:lnTo>
                  <a:pt x="3199115" y="599357"/>
                </a:lnTo>
                <a:lnTo>
                  <a:pt x="3199241" y="600397"/>
                </a:lnTo>
                <a:lnTo>
                  <a:pt x="3199359" y="601980"/>
                </a:lnTo>
                <a:lnTo>
                  <a:pt x="3197519" y="603250"/>
                </a:lnTo>
                <a:close/>
              </a:path>
              <a:path w="4096384" h="836930">
                <a:moveTo>
                  <a:pt x="3221648" y="613410"/>
                </a:moveTo>
                <a:lnTo>
                  <a:pt x="3211911" y="613410"/>
                </a:lnTo>
                <a:lnTo>
                  <a:pt x="3213443" y="609600"/>
                </a:lnTo>
                <a:lnTo>
                  <a:pt x="3206348" y="607104"/>
                </a:lnTo>
                <a:lnTo>
                  <a:pt x="3206344" y="606943"/>
                </a:lnTo>
                <a:lnTo>
                  <a:pt x="3210254" y="603250"/>
                </a:lnTo>
                <a:lnTo>
                  <a:pt x="3216959" y="598170"/>
                </a:lnTo>
                <a:lnTo>
                  <a:pt x="3211577" y="595630"/>
                </a:lnTo>
                <a:lnTo>
                  <a:pt x="3205438" y="590589"/>
                </a:lnTo>
                <a:lnTo>
                  <a:pt x="3204355" y="589259"/>
                </a:lnTo>
                <a:lnTo>
                  <a:pt x="3191645" y="579120"/>
                </a:lnTo>
                <a:lnTo>
                  <a:pt x="3201703" y="579120"/>
                </a:lnTo>
                <a:lnTo>
                  <a:pt x="3207020" y="584151"/>
                </a:lnTo>
                <a:lnTo>
                  <a:pt x="3208618" y="586840"/>
                </a:lnTo>
                <a:lnTo>
                  <a:pt x="3212094" y="594360"/>
                </a:lnTo>
                <a:lnTo>
                  <a:pt x="3215096" y="594360"/>
                </a:lnTo>
                <a:lnTo>
                  <a:pt x="3211911" y="595630"/>
                </a:lnTo>
                <a:lnTo>
                  <a:pt x="3239173" y="595630"/>
                </a:lnTo>
                <a:lnTo>
                  <a:pt x="3236870" y="596900"/>
                </a:lnTo>
                <a:lnTo>
                  <a:pt x="3222322" y="596900"/>
                </a:lnTo>
                <a:lnTo>
                  <a:pt x="3220865" y="599357"/>
                </a:lnTo>
                <a:lnTo>
                  <a:pt x="3220950" y="599785"/>
                </a:lnTo>
                <a:lnTo>
                  <a:pt x="3221805" y="601980"/>
                </a:lnTo>
                <a:lnTo>
                  <a:pt x="3237203" y="601980"/>
                </a:lnTo>
                <a:lnTo>
                  <a:pt x="3237643" y="603250"/>
                </a:lnTo>
                <a:lnTo>
                  <a:pt x="3216442" y="603250"/>
                </a:lnTo>
                <a:lnTo>
                  <a:pt x="3212428" y="604520"/>
                </a:lnTo>
                <a:lnTo>
                  <a:pt x="3217791" y="609600"/>
                </a:lnTo>
                <a:lnTo>
                  <a:pt x="3222990" y="609600"/>
                </a:lnTo>
                <a:lnTo>
                  <a:pt x="3221022" y="612078"/>
                </a:lnTo>
                <a:lnTo>
                  <a:pt x="3221045" y="612275"/>
                </a:lnTo>
                <a:lnTo>
                  <a:pt x="3221648" y="613410"/>
                </a:lnTo>
                <a:close/>
              </a:path>
              <a:path w="4096384" h="836930">
                <a:moveTo>
                  <a:pt x="3218044" y="581660"/>
                </a:moveTo>
                <a:lnTo>
                  <a:pt x="3217116" y="581660"/>
                </a:lnTo>
                <a:lnTo>
                  <a:pt x="3217968" y="579120"/>
                </a:lnTo>
                <a:lnTo>
                  <a:pt x="3218044" y="581660"/>
                </a:lnTo>
                <a:close/>
              </a:path>
              <a:path w="4096384" h="836930">
                <a:moveTo>
                  <a:pt x="3342232" y="594360"/>
                </a:moveTo>
                <a:lnTo>
                  <a:pt x="3332435" y="594360"/>
                </a:lnTo>
                <a:lnTo>
                  <a:pt x="3333958" y="593216"/>
                </a:lnTo>
                <a:lnTo>
                  <a:pt x="3334063" y="592961"/>
                </a:lnTo>
                <a:lnTo>
                  <a:pt x="3332213" y="589259"/>
                </a:lnTo>
                <a:lnTo>
                  <a:pt x="3329114" y="586740"/>
                </a:lnTo>
                <a:lnTo>
                  <a:pt x="3328329" y="584651"/>
                </a:lnTo>
                <a:lnTo>
                  <a:pt x="3328204" y="584151"/>
                </a:lnTo>
                <a:lnTo>
                  <a:pt x="3332778" y="579120"/>
                </a:lnTo>
                <a:lnTo>
                  <a:pt x="3338410" y="579123"/>
                </a:lnTo>
                <a:lnTo>
                  <a:pt x="3343783" y="581660"/>
                </a:lnTo>
                <a:lnTo>
                  <a:pt x="3336641" y="581660"/>
                </a:lnTo>
                <a:lnTo>
                  <a:pt x="3333514" y="584151"/>
                </a:lnTo>
                <a:lnTo>
                  <a:pt x="3333573" y="584313"/>
                </a:lnTo>
                <a:lnTo>
                  <a:pt x="3334792" y="585461"/>
                </a:lnTo>
                <a:lnTo>
                  <a:pt x="3342232" y="594360"/>
                </a:lnTo>
                <a:close/>
              </a:path>
              <a:path w="4096384" h="836930">
                <a:moveTo>
                  <a:pt x="3355530" y="589280"/>
                </a:moveTo>
                <a:lnTo>
                  <a:pt x="3344846" y="589280"/>
                </a:lnTo>
                <a:lnTo>
                  <a:pt x="3346862" y="588010"/>
                </a:lnTo>
                <a:lnTo>
                  <a:pt x="3347175" y="585461"/>
                </a:lnTo>
                <a:lnTo>
                  <a:pt x="3343839" y="581722"/>
                </a:lnTo>
                <a:lnTo>
                  <a:pt x="3338402" y="579120"/>
                </a:lnTo>
                <a:lnTo>
                  <a:pt x="3349377" y="579120"/>
                </a:lnTo>
                <a:lnTo>
                  <a:pt x="3348703" y="580390"/>
                </a:lnTo>
                <a:lnTo>
                  <a:pt x="3351788" y="580390"/>
                </a:lnTo>
                <a:lnTo>
                  <a:pt x="3355530" y="589280"/>
                </a:lnTo>
                <a:close/>
              </a:path>
              <a:path w="4096384" h="836930">
                <a:moveTo>
                  <a:pt x="3407345" y="580261"/>
                </a:moveTo>
                <a:lnTo>
                  <a:pt x="3406533" y="579120"/>
                </a:lnTo>
                <a:lnTo>
                  <a:pt x="3407826" y="579807"/>
                </a:lnTo>
                <a:lnTo>
                  <a:pt x="3407345" y="580261"/>
                </a:lnTo>
                <a:close/>
              </a:path>
              <a:path w="4096384" h="836930">
                <a:moveTo>
                  <a:pt x="3407826" y="579807"/>
                </a:moveTo>
                <a:lnTo>
                  <a:pt x="3406533" y="579120"/>
                </a:lnTo>
                <a:lnTo>
                  <a:pt x="3408557" y="579120"/>
                </a:lnTo>
                <a:lnTo>
                  <a:pt x="3407826" y="579807"/>
                </a:lnTo>
                <a:close/>
              </a:path>
              <a:path w="4096384" h="836930">
                <a:moveTo>
                  <a:pt x="3718998" y="581660"/>
                </a:moveTo>
                <a:lnTo>
                  <a:pt x="3715141" y="581660"/>
                </a:lnTo>
                <a:lnTo>
                  <a:pt x="3715475" y="579120"/>
                </a:lnTo>
                <a:lnTo>
                  <a:pt x="3716974" y="580390"/>
                </a:lnTo>
                <a:lnTo>
                  <a:pt x="3718998" y="581660"/>
                </a:lnTo>
                <a:close/>
              </a:path>
              <a:path w="4096384" h="836930">
                <a:moveTo>
                  <a:pt x="3742786" y="582930"/>
                </a:moveTo>
                <a:lnTo>
                  <a:pt x="3740946" y="582930"/>
                </a:lnTo>
                <a:lnTo>
                  <a:pt x="3741023" y="581529"/>
                </a:lnTo>
                <a:lnTo>
                  <a:pt x="3742452" y="579120"/>
                </a:lnTo>
                <a:lnTo>
                  <a:pt x="3743461" y="579120"/>
                </a:lnTo>
                <a:lnTo>
                  <a:pt x="3743376" y="579807"/>
                </a:lnTo>
                <a:lnTo>
                  <a:pt x="3743249" y="580596"/>
                </a:lnTo>
                <a:lnTo>
                  <a:pt x="3742962" y="581710"/>
                </a:lnTo>
                <a:lnTo>
                  <a:pt x="3742786" y="58293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51174" y="582930"/>
                </a:lnTo>
                <a:lnTo>
                  <a:pt x="3742786" y="582930"/>
                </a:lnTo>
                <a:lnTo>
                  <a:pt x="3742962" y="581710"/>
                </a:lnTo>
                <a:lnTo>
                  <a:pt x="3743249" y="580596"/>
                </a:lnTo>
                <a:lnTo>
                  <a:pt x="3743376" y="579807"/>
                </a:lnTo>
                <a:lnTo>
                  <a:pt x="3743461" y="579120"/>
                </a:lnTo>
                <a:lnTo>
                  <a:pt x="3755535" y="579120"/>
                </a:lnTo>
                <a:lnTo>
                  <a:pt x="3753682" y="580390"/>
                </a:lnTo>
                <a:lnTo>
                  <a:pt x="3763401" y="585461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63419" y="581660"/>
                </a:lnTo>
                <a:lnTo>
                  <a:pt x="3767766" y="579120"/>
                </a:lnTo>
                <a:lnTo>
                  <a:pt x="3774320" y="579123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2306" y="585054"/>
                </a:moveTo>
                <a:lnTo>
                  <a:pt x="3788399" y="579120"/>
                </a:lnTo>
                <a:lnTo>
                  <a:pt x="3795444" y="579120"/>
                </a:lnTo>
                <a:lnTo>
                  <a:pt x="3794754" y="584272"/>
                </a:lnTo>
                <a:lnTo>
                  <a:pt x="3794664" y="584675"/>
                </a:lnTo>
                <a:lnTo>
                  <a:pt x="3792306" y="585054"/>
                </a:lnTo>
                <a:close/>
              </a:path>
              <a:path w="4096384" h="836930">
                <a:moveTo>
                  <a:pt x="931378" y="591820"/>
                </a:moveTo>
                <a:lnTo>
                  <a:pt x="930377" y="591820"/>
                </a:lnTo>
                <a:lnTo>
                  <a:pt x="930377" y="579123"/>
                </a:lnTo>
                <a:lnTo>
                  <a:pt x="935235" y="584200"/>
                </a:lnTo>
                <a:lnTo>
                  <a:pt x="940094" y="584200"/>
                </a:lnTo>
                <a:lnTo>
                  <a:pt x="938930" y="585461"/>
                </a:lnTo>
                <a:lnTo>
                  <a:pt x="939426" y="586740"/>
                </a:lnTo>
                <a:lnTo>
                  <a:pt x="962885" y="586740"/>
                </a:lnTo>
                <a:lnTo>
                  <a:pt x="961341" y="588010"/>
                </a:lnTo>
                <a:lnTo>
                  <a:pt x="930711" y="588010"/>
                </a:lnTo>
                <a:lnTo>
                  <a:pt x="931766" y="589154"/>
                </a:lnTo>
                <a:lnTo>
                  <a:pt x="931640" y="590502"/>
                </a:lnTo>
                <a:lnTo>
                  <a:pt x="931378" y="591820"/>
                </a:lnTo>
                <a:close/>
              </a:path>
              <a:path w="4096384" h="836930">
                <a:moveTo>
                  <a:pt x="3082865" y="580390"/>
                </a:moveTo>
                <a:lnTo>
                  <a:pt x="3080665" y="580390"/>
                </a:lnTo>
                <a:lnTo>
                  <a:pt x="3083012" y="579201"/>
                </a:lnTo>
                <a:lnTo>
                  <a:pt x="3082865" y="580390"/>
                </a:lnTo>
                <a:close/>
              </a:path>
              <a:path w="4096384" h="836930">
                <a:moveTo>
                  <a:pt x="1655514" y="581660"/>
                </a:moveTo>
                <a:lnTo>
                  <a:pt x="1649647" y="581660"/>
                </a:lnTo>
                <a:lnTo>
                  <a:pt x="1650187" y="580642"/>
                </a:lnTo>
                <a:lnTo>
                  <a:pt x="1650293" y="580213"/>
                </a:lnTo>
                <a:lnTo>
                  <a:pt x="1654978" y="579368"/>
                </a:lnTo>
                <a:lnTo>
                  <a:pt x="1655291" y="580390"/>
                </a:lnTo>
                <a:lnTo>
                  <a:pt x="1655539" y="580936"/>
                </a:lnTo>
                <a:lnTo>
                  <a:pt x="1655514" y="581660"/>
                </a:lnTo>
                <a:close/>
              </a:path>
              <a:path w="4096384" h="836930">
                <a:moveTo>
                  <a:pt x="3356148" y="590749"/>
                </a:moveTo>
                <a:lnTo>
                  <a:pt x="3351895" y="580642"/>
                </a:lnTo>
                <a:lnTo>
                  <a:pt x="3351831" y="580213"/>
                </a:lnTo>
                <a:lnTo>
                  <a:pt x="3353069" y="579433"/>
                </a:lnTo>
                <a:lnTo>
                  <a:pt x="3358210" y="582898"/>
                </a:lnTo>
                <a:lnTo>
                  <a:pt x="3358315" y="583382"/>
                </a:lnTo>
                <a:lnTo>
                  <a:pt x="3358590" y="585470"/>
                </a:lnTo>
                <a:lnTo>
                  <a:pt x="3360853" y="585470"/>
                </a:lnTo>
                <a:lnTo>
                  <a:pt x="3361104" y="586740"/>
                </a:lnTo>
                <a:lnTo>
                  <a:pt x="3364511" y="586740"/>
                </a:lnTo>
                <a:lnTo>
                  <a:pt x="3364647" y="587016"/>
                </a:lnTo>
                <a:lnTo>
                  <a:pt x="3364630" y="587249"/>
                </a:lnTo>
                <a:lnTo>
                  <a:pt x="3362921" y="588463"/>
                </a:lnTo>
                <a:lnTo>
                  <a:pt x="3358930" y="589280"/>
                </a:lnTo>
                <a:lnTo>
                  <a:pt x="3356907" y="590550"/>
                </a:lnTo>
                <a:lnTo>
                  <a:pt x="3356599" y="590550"/>
                </a:lnTo>
                <a:lnTo>
                  <a:pt x="3356148" y="590749"/>
                </a:lnTo>
                <a:close/>
              </a:path>
              <a:path w="4096384" h="836930">
                <a:moveTo>
                  <a:pt x="3413625" y="589095"/>
                </a:moveTo>
                <a:lnTo>
                  <a:pt x="3407436" y="580390"/>
                </a:lnTo>
                <a:lnTo>
                  <a:pt x="3407395" y="580213"/>
                </a:lnTo>
                <a:lnTo>
                  <a:pt x="3407826" y="579807"/>
                </a:lnTo>
                <a:lnTo>
                  <a:pt x="3416087" y="584200"/>
                </a:lnTo>
                <a:lnTo>
                  <a:pt x="3419766" y="588010"/>
                </a:lnTo>
                <a:lnTo>
                  <a:pt x="3413913" y="588010"/>
                </a:lnTo>
                <a:lnTo>
                  <a:pt x="3413625" y="589095"/>
                </a:lnTo>
                <a:close/>
              </a:path>
              <a:path w="4096384" h="836930">
                <a:moveTo>
                  <a:pt x="143034" y="588010"/>
                </a:moveTo>
                <a:lnTo>
                  <a:pt x="144710" y="581660"/>
                </a:lnTo>
                <a:lnTo>
                  <a:pt x="145719" y="581660"/>
                </a:lnTo>
                <a:lnTo>
                  <a:pt x="147341" y="580213"/>
                </a:lnTo>
                <a:lnTo>
                  <a:pt x="147559" y="580390"/>
                </a:lnTo>
                <a:lnTo>
                  <a:pt x="152083" y="580390"/>
                </a:lnTo>
                <a:lnTo>
                  <a:pt x="148975" y="581630"/>
                </a:lnTo>
                <a:lnTo>
                  <a:pt x="149096" y="582154"/>
                </a:lnTo>
                <a:lnTo>
                  <a:pt x="150407" y="585470"/>
                </a:lnTo>
                <a:lnTo>
                  <a:pt x="143034" y="588010"/>
                </a:lnTo>
                <a:close/>
              </a:path>
              <a:path w="4096384" h="836930">
                <a:moveTo>
                  <a:pt x="1649647" y="581660"/>
                </a:moveTo>
                <a:lnTo>
                  <a:pt x="1649390" y="581538"/>
                </a:lnTo>
                <a:lnTo>
                  <a:pt x="1649406" y="580373"/>
                </a:lnTo>
                <a:lnTo>
                  <a:pt x="1650234" y="580223"/>
                </a:lnTo>
                <a:lnTo>
                  <a:pt x="1650187" y="580642"/>
                </a:lnTo>
                <a:lnTo>
                  <a:pt x="1649647" y="581660"/>
                </a:lnTo>
                <a:close/>
              </a:path>
              <a:path w="4096384" h="836930">
                <a:moveTo>
                  <a:pt x="3408339" y="581660"/>
                </a:moveTo>
                <a:lnTo>
                  <a:pt x="3404359" y="581660"/>
                </a:lnTo>
                <a:lnTo>
                  <a:pt x="3407225" y="580373"/>
                </a:lnTo>
                <a:lnTo>
                  <a:pt x="3408339" y="581660"/>
                </a:lnTo>
                <a:close/>
              </a:path>
              <a:path w="4096384" h="836930">
                <a:moveTo>
                  <a:pt x="3351788" y="580390"/>
                </a:moveTo>
                <a:lnTo>
                  <a:pt x="3351551" y="580390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043958" y="580390"/>
                </a:moveTo>
                <a:lnTo>
                  <a:pt x="3043283" y="580390"/>
                </a:lnTo>
                <a:lnTo>
                  <a:pt x="3043958" y="580390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44677" y="590628"/>
                </a:lnTo>
                <a:lnTo>
                  <a:pt x="35754" y="580390"/>
                </a:lnTo>
                <a:lnTo>
                  <a:pt x="42963" y="582930"/>
                </a:lnTo>
                <a:lnTo>
                  <a:pt x="44464" y="585461"/>
                </a:lnTo>
                <a:lnTo>
                  <a:pt x="44587" y="586346"/>
                </a:lnTo>
                <a:lnTo>
                  <a:pt x="44706" y="587016"/>
                </a:lnTo>
                <a:lnTo>
                  <a:pt x="46479" y="59436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31181" y="584848"/>
                </a:lnTo>
                <a:lnTo>
                  <a:pt x="131055" y="583977"/>
                </a:lnTo>
                <a:lnTo>
                  <a:pt x="131408" y="583086"/>
                </a:lnTo>
                <a:lnTo>
                  <a:pt x="131523" y="582890"/>
                </a:lnTo>
                <a:lnTo>
                  <a:pt x="133197" y="581630"/>
                </a:lnTo>
                <a:lnTo>
                  <a:pt x="135321" y="580390"/>
                </a:lnTo>
                <a:lnTo>
                  <a:pt x="136073" y="581529"/>
                </a:lnTo>
                <a:lnTo>
                  <a:pt x="135998" y="582392"/>
                </a:lnTo>
                <a:lnTo>
                  <a:pt x="135321" y="585470"/>
                </a:lnTo>
                <a:lnTo>
                  <a:pt x="132472" y="585470"/>
                </a:lnTo>
                <a:lnTo>
                  <a:pt x="132574" y="585628"/>
                </a:lnTo>
                <a:lnTo>
                  <a:pt x="132532" y="585951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145549" y="596900"/>
                </a:moveTo>
                <a:lnTo>
                  <a:pt x="139348" y="596900"/>
                </a:lnTo>
                <a:lnTo>
                  <a:pt x="143572" y="590517"/>
                </a:lnTo>
                <a:lnTo>
                  <a:pt x="144707" y="589443"/>
                </a:lnTo>
                <a:lnTo>
                  <a:pt x="144815" y="589259"/>
                </a:lnTo>
                <a:lnTo>
                  <a:pt x="132990" y="585628"/>
                </a:lnTo>
                <a:lnTo>
                  <a:pt x="132977" y="585470"/>
                </a:lnTo>
                <a:lnTo>
                  <a:pt x="135321" y="585470"/>
                </a:lnTo>
                <a:lnTo>
                  <a:pt x="135998" y="582392"/>
                </a:lnTo>
                <a:lnTo>
                  <a:pt x="136073" y="581529"/>
                </a:lnTo>
                <a:lnTo>
                  <a:pt x="135321" y="580390"/>
                </a:lnTo>
                <a:lnTo>
                  <a:pt x="137617" y="580390"/>
                </a:lnTo>
                <a:lnTo>
                  <a:pt x="136499" y="581660"/>
                </a:lnTo>
                <a:lnTo>
                  <a:pt x="144710" y="581660"/>
                </a:lnTo>
                <a:lnTo>
                  <a:pt x="143034" y="588010"/>
                </a:lnTo>
                <a:lnTo>
                  <a:pt x="154604" y="588010"/>
                </a:lnTo>
                <a:lnTo>
                  <a:pt x="146216" y="589280"/>
                </a:lnTo>
                <a:lnTo>
                  <a:pt x="151920" y="591820"/>
                </a:lnTo>
                <a:lnTo>
                  <a:pt x="153987" y="593090"/>
                </a:lnTo>
                <a:lnTo>
                  <a:pt x="149909" y="593090"/>
                </a:lnTo>
                <a:lnTo>
                  <a:pt x="146229" y="594355"/>
                </a:lnTo>
                <a:lnTo>
                  <a:pt x="145267" y="595563"/>
                </a:lnTo>
                <a:lnTo>
                  <a:pt x="145345" y="596127"/>
                </a:lnTo>
                <a:lnTo>
                  <a:pt x="145549" y="596900"/>
                </a:lnTo>
                <a:close/>
              </a:path>
              <a:path w="4096384" h="836930">
                <a:moveTo>
                  <a:pt x="145719" y="581660"/>
                </a:moveTo>
                <a:lnTo>
                  <a:pt x="136499" y="581660"/>
                </a:lnTo>
                <a:lnTo>
                  <a:pt x="141358" y="580390"/>
                </a:lnTo>
                <a:lnTo>
                  <a:pt x="147143" y="580390"/>
                </a:lnTo>
                <a:lnTo>
                  <a:pt x="145719" y="581660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70522" y="580390"/>
                </a:lnTo>
                <a:lnTo>
                  <a:pt x="171060" y="580642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060" y="580642"/>
                </a:moveTo>
                <a:lnTo>
                  <a:pt x="170522" y="580390"/>
                </a:lnTo>
                <a:lnTo>
                  <a:pt x="171193" y="580390"/>
                </a:lnTo>
                <a:lnTo>
                  <a:pt x="171060" y="580642"/>
                </a:lnTo>
                <a:close/>
              </a:path>
              <a:path w="4096384" h="836930">
                <a:moveTo>
                  <a:pt x="207236" y="594360"/>
                </a:moveTo>
                <a:lnTo>
                  <a:pt x="197691" y="585461"/>
                </a:lnTo>
                <a:lnTo>
                  <a:pt x="202207" y="580390"/>
                </a:lnTo>
                <a:lnTo>
                  <a:pt x="210922" y="590550"/>
                </a:lnTo>
                <a:lnTo>
                  <a:pt x="210255" y="590550"/>
                </a:lnTo>
                <a:lnTo>
                  <a:pt x="207236" y="594360"/>
                </a:lnTo>
                <a:close/>
              </a:path>
              <a:path w="4096384" h="836930">
                <a:moveTo>
                  <a:pt x="213942" y="594360"/>
                </a:moveTo>
                <a:lnTo>
                  <a:pt x="207236" y="594360"/>
                </a:lnTo>
                <a:lnTo>
                  <a:pt x="210255" y="590550"/>
                </a:lnTo>
                <a:lnTo>
                  <a:pt x="210922" y="590550"/>
                </a:lnTo>
                <a:lnTo>
                  <a:pt x="202207" y="580390"/>
                </a:lnTo>
                <a:lnTo>
                  <a:pt x="207793" y="580390"/>
                </a:lnTo>
                <a:lnTo>
                  <a:pt x="211931" y="582930"/>
                </a:lnTo>
                <a:lnTo>
                  <a:pt x="212769" y="582930"/>
                </a:lnTo>
                <a:lnTo>
                  <a:pt x="213437" y="584200"/>
                </a:lnTo>
                <a:lnTo>
                  <a:pt x="214111" y="584200"/>
                </a:lnTo>
                <a:lnTo>
                  <a:pt x="214779" y="585470"/>
                </a:lnTo>
                <a:lnTo>
                  <a:pt x="221929" y="585470"/>
                </a:lnTo>
                <a:lnTo>
                  <a:pt x="218800" y="588010"/>
                </a:lnTo>
                <a:lnTo>
                  <a:pt x="213942" y="594360"/>
                </a:lnTo>
                <a:close/>
              </a:path>
              <a:path w="4096384" h="836930">
                <a:moveTo>
                  <a:pt x="206961" y="603172"/>
                </a:moveTo>
                <a:lnTo>
                  <a:pt x="217221" y="590189"/>
                </a:lnTo>
                <a:lnTo>
                  <a:pt x="218800" y="588010"/>
                </a:lnTo>
                <a:lnTo>
                  <a:pt x="228189" y="580390"/>
                </a:lnTo>
                <a:lnTo>
                  <a:pt x="228693" y="581660"/>
                </a:lnTo>
                <a:lnTo>
                  <a:pt x="233925" y="582898"/>
                </a:lnTo>
                <a:lnTo>
                  <a:pt x="233856" y="583086"/>
                </a:lnTo>
                <a:lnTo>
                  <a:pt x="229191" y="586740"/>
                </a:lnTo>
                <a:lnTo>
                  <a:pt x="228693" y="586740"/>
                </a:lnTo>
                <a:lnTo>
                  <a:pt x="226677" y="588010"/>
                </a:lnTo>
                <a:lnTo>
                  <a:pt x="227637" y="588010"/>
                </a:lnTo>
                <a:lnTo>
                  <a:pt x="221300" y="595630"/>
                </a:lnTo>
                <a:lnTo>
                  <a:pt x="218636" y="595630"/>
                </a:lnTo>
                <a:lnTo>
                  <a:pt x="217961" y="600710"/>
                </a:lnTo>
                <a:lnTo>
                  <a:pt x="223324" y="600710"/>
                </a:lnTo>
                <a:lnTo>
                  <a:pt x="223324" y="601980"/>
                </a:lnTo>
                <a:lnTo>
                  <a:pt x="206961" y="603172"/>
                </a:lnTo>
                <a:close/>
              </a:path>
              <a:path w="4096384" h="836930">
                <a:moveTo>
                  <a:pt x="224573" y="599440"/>
                </a:moveTo>
                <a:lnTo>
                  <a:pt x="218132" y="599440"/>
                </a:lnTo>
                <a:lnTo>
                  <a:pt x="228333" y="587173"/>
                </a:lnTo>
                <a:lnTo>
                  <a:pt x="229191" y="586740"/>
                </a:lnTo>
                <a:lnTo>
                  <a:pt x="234056" y="582930"/>
                </a:lnTo>
                <a:lnTo>
                  <a:pt x="228693" y="581660"/>
                </a:lnTo>
                <a:lnTo>
                  <a:pt x="228189" y="580390"/>
                </a:lnTo>
                <a:lnTo>
                  <a:pt x="237572" y="580390"/>
                </a:lnTo>
                <a:lnTo>
                  <a:pt x="241599" y="585470"/>
                </a:lnTo>
                <a:lnTo>
                  <a:pt x="252161" y="585470"/>
                </a:lnTo>
                <a:lnTo>
                  <a:pt x="252161" y="588010"/>
                </a:lnTo>
                <a:lnTo>
                  <a:pt x="233382" y="588010"/>
                </a:lnTo>
                <a:lnTo>
                  <a:pt x="231119" y="591820"/>
                </a:lnTo>
                <a:lnTo>
                  <a:pt x="237262" y="595630"/>
                </a:lnTo>
                <a:lnTo>
                  <a:pt x="226343" y="595630"/>
                </a:lnTo>
                <a:lnTo>
                  <a:pt x="223160" y="598170"/>
                </a:lnTo>
                <a:lnTo>
                  <a:pt x="224573" y="599440"/>
                </a:lnTo>
                <a:close/>
              </a:path>
              <a:path w="4096384" h="836930">
                <a:moveTo>
                  <a:pt x="241770" y="585470"/>
                </a:moveTo>
                <a:lnTo>
                  <a:pt x="241592" y="585461"/>
                </a:lnTo>
                <a:lnTo>
                  <a:pt x="237572" y="580390"/>
                </a:lnTo>
                <a:lnTo>
                  <a:pt x="242608" y="580390"/>
                </a:lnTo>
                <a:lnTo>
                  <a:pt x="247513" y="581630"/>
                </a:lnTo>
                <a:lnTo>
                  <a:pt x="241770" y="585470"/>
                </a:lnTo>
                <a:close/>
              </a:path>
              <a:path w="4096384" h="836930">
                <a:moveTo>
                  <a:pt x="252161" y="590550"/>
                </a:moveTo>
                <a:lnTo>
                  <a:pt x="252279" y="584020"/>
                </a:lnTo>
                <a:lnTo>
                  <a:pt x="253222" y="582647"/>
                </a:lnTo>
                <a:lnTo>
                  <a:pt x="254087" y="581529"/>
                </a:lnTo>
                <a:lnTo>
                  <a:pt x="254839" y="580390"/>
                </a:lnTo>
                <a:lnTo>
                  <a:pt x="261878" y="580390"/>
                </a:lnTo>
                <a:lnTo>
                  <a:pt x="252161" y="590550"/>
                </a:lnTo>
                <a:close/>
              </a:path>
              <a:path w="4096384" h="836930">
                <a:moveTo>
                  <a:pt x="261878" y="590550"/>
                </a:moveTo>
                <a:lnTo>
                  <a:pt x="252161" y="590550"/>
                </a:lnTo>
                <a:lnTo>
                  <a:pt x="261878" y="580390"/>
                </a:lnTo>
                <a:lnTo>
                  <a:pt x="283335" y="580390"/>
                </a:lnTo>
                <a:lnTo>
                  <a:pt x="274403" y="584151"/>
                </a:lnTo>
                <a:lnTo>
                  <a:pt x="280323" y="586740"/>
                </a:lnTo>
                <a:lnTo>
                  <a:pt x="283676" y="589280"/>
                </a:lnTo>
                <a:lnTo>
                  <a:pt x="261878" y="589280"/>
                </a:lnTo>
                <a:lnTo>
                  <a:pt x="261878" y="590550"/>
                </a:lnTo>
                <a:close/>
              </a:path>
              <a:path w="4096384" h="836930">
                <a:moveTo>
                  <a:pt x="290006" y="591820"/>
                </a:moveTo>
                <a:lnTo>
                  <a:pt x="287673" y="591820"/>
                </a:lnTo>
                <a:lnTo>
                  <a:pt x="283649" y="589259"/>
                </a:lnTo>
                <a:lnTo>
                  <a:pt x="280323" y="586740"/>
                </a:lnTo>
                <a:lnTo>
                  <a:pt x="274457" y="584272"/>
                </a:lnTo>
                <a:lnTo>
                  <a:pt x="283335" y="580390"/>
                </a:lnTo>
                <a:lnTo>
                  <a:pt x="288316" y="587937"/>
                </a:lnTo>
                <a:lnTo>
                  <a:pt x="290006" y="591820"/>
                </a:lnTo>
                <a:close/>
              </a:path>
              <a:path w="4096384" h="836930">
                <a:moveTo>
                  <a:pt x="296078" y="584200"/>
                </a:moveTo>
                <a:lnTo>
                  <a:pt x="293059" y="584200"/>
                </a:lnTo>
                <a:lnTo>
                  <a:pt x="292844" y="583382"/>
                </a:lnTo>
                <a:lnTo>
                  <a:pt x="292756" y="582898"/>
                </a:lnTo>
                <a:lnTo>
                  <a:pt x="295239" y="580390"/>
                </a:lnTo>
                <a:lnTo>
                  <a:pt x="296078" y="58420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6078" y="584200"/>
                </a:lnTo>
                <a:lnTo>
                  <a:pt x="295239" y="580390"/>
                </a:lnTo>
                <a:lnTo>
                  <a:pt x="301756" y="58039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45918" y="581660"/>
                </a:moveTo>
                <a:lnTo>
                  <a:pt x="339156" y="581660"/>
                </a:lnTo>
                <a:lnTo>
                  <a:pt x="339490" y="580390"/>
                </a:lnTo>
                <a:lnTo>
                  <a:pt x="345527" y="580390"/>
                </a:lnTo>
                <a:lnTo>
                  <a:pt x="345918" y="5816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42509" y="588010"/>
                </a:lnTo>
                <a:lnTo>
                  <a:pt x="345697" y="586740"/>
                </a:lnTo>
                <a:lnTo>
                  <a:pt x="346512" y="584675"/>
                </a:lnTo>
                <a:lnTo>
                  <a:pt x="346631" y="583977"/>
                </a:lnTo>
                <a:lnTo>
                  <a:pt x="345527" y="580390"/>
                </a:lnTo>
                <a:lnTo>
                  <a:pt x="349131" y="581630"/>
                </a:lnTo>
                <a:lnTo>
                  <a:pt x="349011" y="582392"/>
                </a:lnTo>
                <a:lnTo>
                  <a:pt x="348145" y="585470"/>
                </a:lnTo>
                <a:lnTo>
                  <a:pt x="344843" y="590550"/>
                </a:lnTo>
                <a:lnTo>
                  <a:pt x="341841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62446" y="585470"/>
                </a:moveTo>
                <a:lnTo>
                  <a:pt x="360403" y="584200"/>
                </a:lnTo>
                <a:lnTo>
                  <a:pt x="359619" y="582154"/>
                </a:lnTo>
                <a:lnTo>
                  <a:pt x="359516" y="581529"/>
                </a:lnTo>
                <a:lnTo>
                  <a:pt x="360279" y="580390"/>
                </a:lnTo>
                <a:lnTo>
                  <a:pt x="364804" y="580390"/>
                </a:lnTo>
                <a:lnTo>
                  <a:pt x="362446" y="585470"/>
                </a:lnTo>
                <a:close/>
              </a:path>
              <a:path w="4096384" h="836930">
                <a:moveTo>
                  <a:pt x="374192" y="585470"/>
                </a:moveTo>
                <a:lnTo>
                  <a:pt x="362446" y="585470"/>
                </a:lnTo>
                <a:lnTo>
                  <a:pt x="364804" y="580390"/>
                </a:lnTo>
                <a:lnTo>
                  <a:pt x="373519" y="580390"/>
                </a:lnTo>
                <a:lnTo>
                  <a:pt x="374192" y="58547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3519" y="580390"/>
                </a:lnTo>
                <a:lnTo>
                  <a:pt x="376538" y="582930"/>
                </a:lnTo>
                <a:lnTo>
                  <a:pt x="379867" y="58293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77880" y="582930"/>
                </a:moveTo>
                <a:lnTo>
                  <a:pt x="376538" y="582930"/>
                </a:lnTo>
                <a:lnTo>
                  <a:pt x="373519" y="580390"/>
                </a:lnTo>
                <a:lnTo>
                  <a:pt x="401511" y="580390"/>
                </a:lnTo>
                <a:lnTo>
                  <a:pt x="400220" y="581660"/>
                </a:lnTo>
                <a:lnTo>
                  <a:pt x="380558" y="581660"/>
                </a:lnTo>
                <a:lnTo>
                  <a:pt x="377880" y="582930"/>
                </a:lnTo>
                <a:close/>
              </a:path>
              <a:path w="4096384" h="836930">
                <a:moveTo>
                  <a:pt x="418556" y="585470"/>
                </a:moveTo>
                <a:lnTo>
                  <a:pt x="414564" y="585461"/>
                </a:lnTo>
                <a:lnTo>
                  <a:pt x="405588" y="582060"/>
                </a:lnTo>
                <a:lnTo>
                  <a:pt x="406874" y="580390"/>
                </a:lnTo>
                <a:lnTo>
                  <a:pt x="415512" y="580390"/>
                </a:lnTo>
                <a:lnTo>
                  <a:pt x="417230" y="583047"/>
                </a:lnTo>
                <a:lnTo>
                  <a:pt x="418556" y="585470"/>
                </a:lnTo>
                <a:close/>
              </a:path>
              <a:path w="4096384" h="836930">
                <a:moveTo>
                  <a:pt x="495777" y="599440"/>
                </a:moveTo>
                <a:lnTo>
                  <a:pt x="501323" y="590189"/>
                </a:lnTo>
                <a:lnTo>
                  <a:pt x="506952" y="581660"/>
                </a:lnTo>
                <a:lnTo>
                  <a:pt x="507286" y="581660"/>
                </a:lnTo>
                <a:lnTo>
                  <a:pt x="512485" y="580390"/>
                </a:lnTo>
                <a:lnTo>
                  <a:pt x="514993" y="586740"/>
                </a:lnTo>
                <a:lnTo>
                  <a:pt x="509970" y="586740"/>
                </a:lnTo>
                <a:lnTo>
                  <a:pt x="504822" y="590517"/>
                </a:lnTo>
                <a:lnTo>
                  <a:pt x="498521" y="596981"/>
                </a:lnTo>
                <a:lnTo>
                  <a:pt x="495777" y="599440"/>
                </a:lnTo>
                <a:close/>
              </a:path>
              <a:path w="4096384" h="836930">
                <a:moveTo>
                  <a:pt x="660777" y="594360"/>
                </a:moveTo>
                <a:lnTo>
                  <a:pt x="633843" y="594360"/>
                </a:lnTo>
                <a:lnTo>
                  <a:pt x="633679" y="593090"/>
                </a:lnTo>
                <a:lnTo>
                  <a:pt x="639376" y="593090"/>
                </a:lnTo>
                <a:lnTo>
                  <a:pt x="642224" y="591820"/>
                </a:lnTo>
                <a:lnTo>
                  <a:pt x="635349" y="582930"/>
                </a:lnTo>
                <a:lnTo>
                  <a:pt x="635853" y="582930"/>
                </a:lnTo>
                <a:lnTo>
                  <a:pt x="640044" y="580390"/>
                </a:lnTo>
                <a:lnTo>
                  <a:pt x="644241" y="588010"/>
                </a:lnTo>
                <a:lnTo>
                  <a:pt x="651115" y="588010"/>
                </a:lnTo>
                <a:lnTo>
                  <a:pt x="649110" y="589280"/>
                </a:lnTo>
                <a:lnTo>
                  <a:pt x="652470" y="591820"/>
                </a:lnTo>
                <a:lnTo>
                  <a:pt x="662339" y="591820"/>
                </a:lnTo>
                <a:lnTo>
                  <a:pt x="660777" y="594360"/>
                </a:lnTo>
                <a:close/>
              </a:path>
              <a:path w="4096384" h="836930">
                <a:moveTo>
                  <a:pt x="644241" y="588010"/>
                </a:moveTo>
                <a:lnTo>
                  <a:pt x="640044" y="580390"/>
                </a:lnTo>
                <a:lnTo>
                  <a:pt x="644462" y="580390"/>
                </a:lnTo>
                <a:lnTo>
                  <a:pt x="647873" y="582890"/>
                </a:lnTo>
                <a:lnTo>
                  <a:pt x="647747" y="583157"/>
                </a:lnTo>
                <a:lnTo>
                  <a:pt x="645918" y="585461"/>
                </a:lnTo>
                <a:lnTo>
                  <a:pt x="644241" y="588010"/>
                </a:lnTo>
                <a:close/>
              </a:path>
              <a:path w="4096384" h="836930">
                <a:moveTo>
                  <a:pt x="792691" y="586740"/>
                </a:moveTo>
                <a:lnTo>
                  <a:pt x="790107" y="584384"/>
                </a:lnTo>
                <a:lnTo>
                  <a:pt x="790022" y="583977"/>
                </a:lnTo>
                <a:lnTo>
                  <a:pt x="790573" y="582930"/>
                </a:lnTo>
                <a:lnTo>
                  <a:pt x="791077" y="581660"/>
                </a:lnTo>
                <a:lnTo>
                  <a:pt x="791745" y="581660"/>
                </a:lnTo>
                <a:lnTo>
                  <a:pt x="794805" y="580390"/>
                </a:lnTo>
                <a:lnTo>
                  <a:pt x="794690" y="584239"/>
                </a:lnTo>
                <a:lnTo>
                  <a:pt x="79269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792691" y="586740"/>
                </a:lnTo>
                <a:lnTo>
                  <a:pt x="794690" y="584239"/>
                </a:lnTo>
                <a:lnTo>
                  <a:pt x="794805" y="580390"/>
                </a:lnTo>
                <a:lnTo>
                  <a:pt x="820916" y="580390"/>
                </a:lnTo>
                <a:lnTo>
                  <a:pt x="819492" y="581660"/>
                </a:lnTo>
                <a:lnTo>
                  <a:pt x="803983" y="581660"/>
                </a:lnTo>
                <a:lnTo>
                  <a:pt x="802674" y="582898"/>
                </a:lnTo>
                <a:lnTo>
                  <a:pt x="801639" y="585470"/>
                </a:lnTo>
                <a:lnTo>
                  <a:pt x="817393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817627" y="585824"/>
                </a:lnTo>
                <a:lnTo>
                  <a:pt x="817500" y="585066"/>
                </a:lnTo>
                <a:lnTo>
                  <a:pt x="817980" y="583259"/>
                </a:lnTo>
                <a:lnTo>
                  <a:pt x="818102" y="582898"/>
                </a:lnTo>
                <a:lnTo>
                  <a:pt x="820916" y="580390"/>
                </a:lnTo>
                <a:lnTo>
                  <a:pt x="823764" y="585470"/>
                </a:lnTo>
                <a:lnTo>
                  <a:pt x="820575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0803" y="594360"/>
                </a:lnTo>
                <a:lnTo>
                  <a:pt x="828274" y="589259"/>
                </a:lnTo>
                <a:lnTo>
                  <a:pt x="826442" y="586740"/>
                </a:lnTo>
                <a:lnTo>
                  <a:pt x="818231" y="586740"/>
                </a:lnTo>
                <a:lnTo>
                  <a:pt x="820575" y="585470"/>
                </a:lnTo>
                <a:lnTo>
                  <a:pt x="823764" y="585470"/>
                </a:lnTo>
                <a:lnTo>
                  <a:pt x="820916" y="580390"/>
                </a:lnTo>
                <a:lnTo>
                  <a:pt x="823158" y="580390"/>
                </a:lnTo>
                <a:lnTo>
                  <a:pt x="823260" y="584200"/>
                </a:lnTo>
                <a:lnTo>
                  <a:pt x="842038" y="584200"/>
                </a:lnTo>
                <a:lnTo>
                  <a:pt x="836266" y="590448"/>
                </a:lnTo>
                <a:lnTo>
                  <a:pt x="836382" y="590749"/>
                </a:lnTo>
                <a:lnTo>
                  <a:pt x="838850" y="59309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95005" y="589280"/>
                </a:moveTo>
                <a:lnTo>
                  <a:pt x="898862" y="582930"/>
                </a:lnTo>
                <a:lnTo>
                  <a:pt x="898691" y="582930"/>
                </a:lnTo>
                <a:lnTo>
                  <a:pt x="897015" y="580390"/>
                </a:lnTo>
                <a:lnTo>
                  <a:pt x="906405" y="584200"/>
                </a:lnTo>
                <a:lnTo>
                  <a:pt x="905901" y="584200"/>
                </a:lnTo>
                <a:lnTo>
                  <a:pt x="905815" y="584488"/>
                </a:lnTo>
                <a:lnTo>
                  <a:pt x="901206" y="586740"/>
                </a:lnTo>
                <a:lnTo>
                  <a:pt x="895005" y="589280"/>
                </a:lnTo>
                <a:close/>
              </a:path>
              <a:path w="4096384" h="836930">
                <a:moveTo>
                  <a:pt x="925014" y="599440"/>
                </a:moveTo>
                <a:lnTo>
                  <a:pt x="913274" y="599440"/>
                </a:lnTo>
                <a:lnTo>
                  <a:pt x="913948" y="598170"/>
                </a:lnTo>
                <a:lnTo>
                  <a:pt x="914298" y="596385"/>
                </a:lnTo>
                <a:lnTo>
                  <a:pt x="914419" y="595563"/>
                </a:lnTo>
                <a:lnTo>
                  <a:pt x="913948" y="594360"/>
                </a:lnTo>
                <a:lnTo>
                  <a:pt x="902882" y="594360"/>
                </a:lnTo>
                <a:lnTo>
                  <a:pt x="908585" y="593090"/>
                </a:lnTo>
                <a:lnTo>
                  <a:pt x="908932" y="591726"/>
                </a:lnTo>
                <a:lnTo>
                  <a:pt x="909058" y="590782"/>
                </a:lnTo>
                <a:lnTo>
                  <a:pt x="909409" y="589259"/>
                </a:lnTo>
                <a:lnTo>
                  <a:pt x="906028" y="584384"/>
                </a:lnTo>
                <a:lnTo>
                  <a:pt x="906172" y="584313"/>
                </a:lnTo>
                <a:lnTo>
                  <a:pt x="906284" y="584151"/>
                </a:lnTo>
                <a:lnTo>
                  <a:pt x="897015" y="580390"/>
                </a:lnTo>
                <a:lnTo>
                  <a:pt x="920317" y="580390"/>
                </a:lnTo>
                <a:lnTo>
                  <a:pt x="921827" y="581660"/>
                </a:lnTo>
                <a:lnTo>
                  <a:pt x="913444" y="581660"/>
                </a:lnTo>
                <a:lnTo>
                  <a:pt x="912272" y="582930"/>
                </a:lnTo>
                <a:lnTo>
                  <a:pt x="911721" y="583977"/>
                </a:lnTo>
                <a:lnTo>
                  <a:pt x="911808" y="584716"/>
                </a:lnTo>
                <a:lnTo>
                  <a:pt x="913110" y="588010"/>
                </a:lnTo>
                <a:lnTo>
                  <a:pt x="927458" y="588010"/>
                </a:lnTo>
                <a:lnTo>
                  <a:pt x="930377" y="591820"/>
                </a:lnTo>
                <a:lnTo>
                  <a:pt x="931378" y="591820"/>
                </a:lnTo>
                <a:lnTo>
                  <a:pt x="932890" y="593090"/>
                </a:lnTo>
                <a:lnTo>
                  <a:pt x="925014" y="593090"/>
                </a:lnTo>
                <a:lnTo>
                  <a:pt x="925014" y="599440"/>
                </a:lnTo>
                <a:close/>
              </a:path>
              <a:path w="4096384" h="836930">
                <a:moveTo>
                  <a:pt x="961217" y="586740"/>
                </a:moveTo>
                <a:lnTo>
                  <a:pt x="947473" y="586740"/>
                </a:lnTo>
                <a:lnTo>
                  <a:pt x="953902" y="581741"/>
                </a:lnTo>
                <a:lnTo>
                  <a:pt x="954008" y="580390"/>
                </a:lnTo>
                <a:lnTo>
                  <a:pt x="961217" y="586740"/>
                </a:lnTo>
                <a:close/>
              </a:path>
              <a:path w="4096384" h="836930">
                <a:moveTo>
                  <a:pt x="962885" y="586740"/>
                </a:moveTo>
                <a:lnTo>
                  <a:pt x="961217" y="586740"/>
                </a:lnTo>
                <a:lnTo>
                  <a:pt x="954008" y="580390"/>
                </a:lnTo>
                <a:lnTo>
                  <a:pt x="972449" y="580390"/>
                </a:lnTo>
                <a:lnTo>
                  <a:pt x="973203" y="582930"/>
                </a:lnTo>
                <a:lnTo>
                  <a:pt x="969443" y="582930"/>
                </a:lnTo>
                <a:lnTo>
                  <a:pt x="966038" y="584176"/>
                </a:lnTo>
                <a:lnTo>
                  <a:pt x="962885" y="586740"/>
                </a:lnTo>
                <a:close/>
              </a:path>
              <a:path w="4096384" h="836930">
                <a:moveTo>
                  <a:pt x="980995" y="582930"/>
                </a:moveTo>
                <a:lnTo>
                  <a:pt x="978988" y="582930"/>
                </a:lnTo>
                <a:lnTo>
                  <a:pt x="981367" y="581630"/>
                </a:lnTo>
                <a:lnTo>
                  <a:pt x="982838" y="580390"/>
                </a:lnTo>
                <a:lnTo>
                  <a:pt x="980995" y="582930"/>
                </a:lnTo>
                <a:close/>
              </a:path>
              <a:path w="4096384" h="836930">
                <a:moveTo>
                  <a:pt x="986862" y="590550"/>
                </a:moveTo>
                <a:lnTo>
                  <a:pt x="975465" y="590550"/>
                </a:lnTo>
                <a:lnTo>
                  <a:pt x="982838" y="580390"/>
                </a:lnTo>
                <a:lnTo>
                  <a:pt x="990715" y="580390"/>
                </a:lnTo>
                <a:lnTo>
                  <a:pt x="990885" y="586740"/>
                </a:lnTo>
                <a:lnTo>
                  <a:pt x="1031787" y="586740"/>
                </a:lnTo>
                <a:lnTo>
                  <a:pt x="1028267" y="588010"/>
                </a:lnTo>
                <a:lnTo>
                  <a:pt x="1020390" y="589280"/>
                </a:lnTo>
                <a:lnTo>
                  <a:pt x="989550" y="589280"/>
                </a:lnTo>
                <a:lnTo>
                  <a:pt x="989636" y="589443"/>
                </a:lnTo>
                <a:lnTo>
                  <a:pt x="986862" y="590550"/>
                </a:lnTo>
                <a:close/>
              </a:path>
              <a:path w="4096384" h="836930">
                <a:moveTo>
                  <a:pt x="997420" y="586740"/>
                </a:moveTo>
                <a:lnTo>
                  <a:pt x="990885" y="586740"/>
                </a:lnTo>
                <a:lnTo>
                  <a:pt x="990715" y="580390"/>
                </a:lnTo>
                <a:lnTo>
                  <a:pt x="994578" y="580390"/>
                </a:lnTo>
                <a:lnTo>
                  <a:pt x="996702" y="581630"/>
                </a:lnTo>
                <a:lnTo>
                  <a:pt x="996817" y="582154"/>
                </a:lnTo>
                <a:lnTo>
                  <a:pt x="997420" y="586740"/>
                </a:lnTo>
                <a:close/>
              </a:path>
              <a:path w="4096384" h="836930">
                <a:moveTo>
                  <a:pt x="1031787" y="586740"/>
                </a:moveTo>
                <a:lnTo>
                  <a:pt x="997420" y="586740"/>
                </a:lnTo>
                <a:lnTo>
                  <a:pt x="996817" y="582154"/>
                </a:lnTo>
                <a:lnTo>
                  <a:pt x="996702" y="581630"/>
                </a:lnTo>
                <a:lnTo>
                  <a:pt x="994578" y="580390"/>
                </a:lnTo>
                <a:lnTo>
                  <a:pt x="1014857" y="580390"/>
                </a:lnTo>
                <a:lnTo>
                  <a:pt x="1016533" y="581660"/>
                </a:lnTo>
                <a:lnTo>
                  <a:pt x="1021378" y="581660"/>
                </a:lnTo>
                <a:lnTo>
                  <a:pt x="1020309" y="582797"/>
                </a:lnTo>
                <a:lnTo>
                  <a:pt x="1020383" y="583086"/>
                </a:lnTo>
                <a:lnTo>
                  <a:pt x="1023409" y="585470"/>
                </a:lnTo>
                <a:lnTo>
                  <a:pt x="1031424" y="585470"/>
                </a:lnTo>
                <a:lnTo>
                  <a:pt x="1033135" y="586253"/>
                </a:lnTo>
                <a:lnTo>
                  <a:pt x="1031787" y="58674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63891" y="583047"/>
                </a:lnTo>
                <a:lnTo>
                  <a:pt x="1163767" y="582898"/>
                </a:lnTo>
                <a:lnTo>
                  <a:pt x="1168398" y="580390"/>
                </a:lnTo>
                <a:lnTo>
                  <a:pt x="1170368" y="581630"/>
                </a:lnTo>
                <a:lnTo>
                  <a:pt x="1171033" y="582835"/>
                </a:lnTo>
                <a:lnTo>
                  <a:pt x="1170906" y="583601"/>
                </a:lnTo>
                <a:lnTo>
                  <a:pt x="1170495" y="585167"/>
                </a:lnTo>
                <a:lnTo>
                  <a:pt x="1170370" y="58553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169577" y="586740"/>
                </a:lnTo>
                <a:lnTo>
                  <a:pt x="1170370" y="585537"/>
                </a:lnTo>
                <a:lnTo>
                  <a:pt x="1170906" y="583601"/>
                </a:lnTo>
                <a:lnTo>
                  <a:pt x="1171033" y="582835"/>
                </a:lnTo>
                <a:lnTo>
                  <a:pt x="1170458" y="581741"/>
                </a:lnTo>
                <a:lnTo>
                  <a:pt x="1168398" y="580390"/>
                </a:lnTo>
                <a:lnTo>
                  <a:pt x="1263781" y="580390"/>
                </a:lnTo>
                <a:lnTo>
                  <a:pt x="1262861" y="581660"/>
                </a:lnTo>
                <a:lnTo>
                  <a:pt x="1202598" y="581660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265962" y="585470"/>
                </a:moveTo>
                <a:lnTo>
                  <a:pt x="1261771" y="585470"/>
                </a:lnTo>
                <a:lnTo>
                  <a:pt x="1261795" y="584020"/>
                </a:lnTo>
                <a:lnTo>
                  <a:pt x="1261911" y="583157"/>
                </a:lnTo>
                <a:lnTo>
                  <a:pt x="1262037" y="582797"/>
                </a:lnTo>
                <a:lnTo>
                  <a:pt x="1263781" y="580390"/>
                </a:lnTo>
                <a:lnTo>
                  <a:pt x="1264939" y="582898"/>
                </a:lnTo>
                <a:lnTo>
                  <a:pt x="1265962" y="585470"/>
                </a:lnTo>
                <a:close/>
              </a:path>
              <a:path w="4096384" h="836930">
                <a:moveTo>
                  <a:pt x="1348268" y="588010"/>
                </a:moveTo>
                <a:lnTo>
                  <a:pt x="1342735" y="586740"/>
                </a:lnTo>
                <a:lnTo>
                  <a:pt x="1337536" y="586740"/>
                </a:lnTo>
                <a:lnTo>
                  <a:pt x="1341875" y="583086"/>
                </a:lnTo>
                <a:lnTo>
                  <a:pt x="1341959" y="582154"/>
                </a:lnTo>
                <a:lnTo>
                  <a:pt x="1341727" y="580390"/>
                </a:lnTo>
                <a:lnTo>
                  <a:pt x="1348268" y="588010"/>
                </a:lnTo>
                <a:close/>
              </a:path>
              <a:path w="4096384" h="836930">
                <a:moveTo>
                  <a:pt x="1350783" y="588010"/>
                </a:moveTo>
                <a:lnTo>
                  <a:pt x="1348268" y="588010"/>
                </a:lnTo>
                <a:lnTo>
                  <a:pt x="1341727" y="580390"/>
                </a:lnTo>
                <a:lnTo>
                  <a:pt x="1356813" y="580390"/>
                </a:lnTo>
                <a:lnTo>
                  <a:pt x="1350783" y="58801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50732" y="588118"/>
                </a:lnTo>
                <a:lnTo>
                  <a:pt x="1356813" y="580390"/>
                </a:lnTo>
                <a:lnTo>
                  <a:pt x="1360623" y="582898"/>
                </a:lnTo>
                <a:lnTo>
                  <a:pt x="1360507" y="583047"/>
                </a:lnTo>
                <a:lnTo>
                  <a:pt x="1357160" y="585461"/>
                </a:lnTo>
                <a:lnTo>
                  <a:pt x="1355918" y="586740"/>
                </a:lnTo>
                <a:lnTo>
                  <a:pt x="1351954" y="58928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467950" y="586740"/>
                </a:moveTo>
                <a:lnTo>
                  <a:pt x="1461075" y="586740"/>
                </a:lnTo>
                <a:lnTo>
                  <a:pt x="1461841" y="583259"/>
                </a:lnTo>
                <a:lnTo>
                  <a:pt x="1461964" y="582835"/>
                </a:lnTo>
                <a:lnTo>
                  <a:pt x="1462588" y="581660"/>
                </a:lnTo>
                <a:lnTo>
                  <a:pt x="1467950" y="580390"/>
                </a:lnTo>
                <a:lnTo>
                  <a:pt x="1467950" y="586740"/>
                </a:lnTo>
                <a:close/>
              </a:path>
              <a:path w="4096384" h="836930">
                <a:moveTo>
                  <a:pt x="1468219" y="586740"/>
                </a:moveTo>
                <a:lnTo>
                  <a:pt x="1467950" y="586740"/>
                </a:lnTo>
                <a:lnTo>
                  <a:pt x="1467950" y="580390"/>
                </a:lnTo>
                <a:lnTo>
                  <a:pt x="1471345" y="580390"/>
                </a:lnTo>
                <a:lnTo>
                  <a:pt x="1474197" y="582154"/>
                </a:lnTo>
                <a:lnTo>
                  <a:pt x="1471637" y="582930"/>
                </a:lnTo>
                <a:lnTo>
                  <a:pt x="1468219" y="586740"/>
                </a:lnTo>
                <a:close/>
              </a:path>
              <a:path w="4096384" h="836930">
                <a:moveTo>
                  <a:pt x="1487561" y="588010"/>
                </a:moveTo>
                <a:lnTo>
                  <a:pt x="1485551" y="586740"/>
                </a:lnTo>
                <a:lnTo>
                  <a:pt x="1482001" y="585743"/>
                </a:lnTo>
                <a:lnTo>
                  <a:pt x="1481905" y="584610"/>
                </a:lnTo>
                <a:lnTo>
                  <a:pt x="1486219" y="580390"/>
                </a:lnTo>
                <a:lnTo>
                  <a:pt x="1488847" y="585066"/>
                </a:lnTo>
                <a:lnTo>
                  <a:pt x="1488904" y="585470"/>
                </a:lnTo>
                <a:lnTo>
                  <a:pt x="1489056" y="585537"/>
                </a:lnTo>
                <a:lnTo>
                  <a:pt x="1488733" y="586740"/>
                </a:lnTo>
                <a:lnTo>
                  <a:pt x="1487561" y="588010"/>
                </a:lnTo>
                <a:close/>
              </a:path>
              <a:path w="4096384" h="836930">
                <a:moveTo>
                  <a:pt x="1488904" y="585167"/>
                </a:moveTo>
                <a:lnTo>
                  <a:pt x="1486219" y="580390"/>
                </a:lnTo>
                <a:lnTo>
                  <a:pt x="1492716" y="580390"/>
                </a:lnTo>
                <a:lnTo>
                  <a:pt x="1493224" y="581529"/>
                </a:lnTo>
                <a:lnTo>
                  <a:pt x="1493354" y="581741"/>
                </a:lnTo>
                <a:lnTo>
                  <a:pt x="1494408" y="582930"/>
                </a:lnTo>
                <a:lnTo>
                  <a:pt x="1491588" y="582930"/>
                </a:lnTo>
                <a:lnTo>
                  <a:pt x="1489007" y="584151"/>
                </a:lnTo>
                <a:lnTo>
                  <a:pt x="1488904" y="585167"/>
                </a:lnTo>
                <a:close/>
              </a:path>
              <a:path w="4096384" h="836930">
                <a:moveTo>
                  <a:pt x="1543048" y="585470"/>
                </a:moveTo>
                <a:lnTo>
                  <a:pt x="1541038" y="585470"/>
                </a:lnTo>
                <a:lnTo>
                  <a:pt x="1543048" y="580390"/>
                </a:lnTo>
                <a:lnTo>
                  <a:pt x="1543048" y="585470"/>
                </a:lnTo>
                <a:close/>
              </a:path>
              <a:path w="4096384" h="836930">
                <a:moveTo>
                  <a:pt x="1546738" y="590550"/>
                </a:moveTo>
                <a:lnTo>
                  <a:pt x="1542116" y="590550"/>
                </a:lnTo>
                <a:lnTo>
                  <a:pt x="1542923" y="587249"/>
                </a:lnTo>
                <a:lnTo>
                  <a:pt x="1543048" y="580390"/>
                </a:lnTo>
                <a:lnTo>
                  <a:pt x="1543465" y="580390"/>
                </a:lnTo>
                <a:lnTo>
                  <a:pt x="1548745" y="584200"/>
                </a:lnTo>
                <a:lnTo>
                  <a:pt x="1551259" y="584200"/>
                </a:lnTo>
                <a:lnTo>
                  <a:pt x="1551134" y="585167"/>
                </a:lnTo>
                <a:lnTo>
                  <a:pt x="1551245" y="587504"/>
                </a:lnTo>
                <a:lnTo>
                  <a:pt x="1551593" y="589280"/>
                </a:lnTo>
                <a:lnTo>
                  <a:pt x="1547239" y="589280"/>
                </a:lnTo>
                <a:lnTo>
                  <a:pt x="1546738" y="590550"/>
                </a:lnTo>
                <a:close/>
              </a:path>
              <a:path w="4096384" h="836930">
                <a:moveTo>
                  <a:pt x="1575899" y="590550"/>
                </a:moveTo>
                <a:lnTo>
                  <a:pt x="1580587" y="580390"/>
                </a:lnTo>
                <a:lnTo>
                  <a:pt x="1582754" y="584176"/>
                </a:lnTo>
                <a:lnTo>
                  <a:pt x="1583337" y="586346"/>
                </a:lnTo>
                <a:lnTo>
                  <a:pt x="1583240" y="587249"/>
                </a:lnTo>
                <a:lnTo>
                  <a:pt x="1582433" y="589280"/>
                </a:lnTo>
                <a:lnTo>
                  <a:pt x="1579245" y="589280"/>
                </a:lnTo>
                <a:lnTo>
                  <a:pt x="1578466" y="589771"/>
                </a:lnTo>
                <a:lnTo>
                  <a:pt x="1575899" y="590550"/>
                </a:lnTo>
                <a:close/>
              </a:path>
              <a:path w="4096384" h="836930">
                <a:moveTo>
                  <a:pt x="1584614" y="593090"/>
                </a:moveTo>
                <a:lnTo>
                  <a:pt x="1580253" y="593090"/>
                </a:lnTo>
                <a:lnTo>
                  <a:pt x="1581227" y="592034"/>
                </a:lnTo>
                <a:lnTo>
                  <a:pt x="1581595" y="591820"/>
                </a:lnTo>
                <a:lnTo>
                  <a:pt x="1582597" y="590550"/>
                </a:lnTo>
                <a:lnTo>
                  <a:pt x="1582263" y="590550"/>
                </a:lnTo>
                <a:lnTo>
                  <a:pt x="1579598" y="589428"/>
                </a:lnTo>
                <a:lnTo>
                  <a:pt x="1580089" y="589280"/>
                </a:lnTo>
                <a:lnTo>
                  <a:pt x="1582433" y="589280"/>
                </a:lnTo>
                <a:lnTo>
                  <a:pt x="1583240" y="587249"/>
                </a:lnTo>
                <a:lnTo>
                  <a:pt x="1583337" y="586346"/>
                </a:lnTo>
                <a:lnTo>
                  <a:pt x="1582754" y="584176"/>
                </a:lnTo>
                <a:lnTo>
                  <a:pt x="1580587" y="580390"/>
                </a:lnTo>
                <a:lnTo>
                  <a:pt x="1586123" y="580390"/>
                </a:lnTo>
                <a:lnTo>
                  <a:pt x="1586227" y="581210"/>
                </a:lnTo>
                <a:lnTo>
                  <a:pt x="1586320" y="581741"/>
                </a:lnTo>
                <a:lnTo>
                  <a:pt x="1586855" y="582930"/>
                </a:lnTo>
                <a:lnTo>
                  <a:pt x="1586284" y="582930"/>
                </a:lnTo>
                <a:lnTo>
                  <a:pt x="1585950" y="584200"/>
                </a:lnTo>
                <a:lnTo>
                  <a:pt x="1587426" y="584200"/>
                </a:lnTo>
                <a:lnTo>
                  <a:pt x="1587996" y="585470"/>
                </a:lnTo>
                <a:lnTo>
                  <a:pt x="1585616" y="585470"/>
                </a:lnTo>
                <a:lnTo>
                  <a:pt x="1584614" y="593090"/>
                </a:lnTo>
                <a:close/>
              </a:path>
              <a:path w="4096384" h="836930">
                <a:moveTo>
                  <a:pt x="1610589" y="580936"/>
                </a:moveTo>
                <a:lnTo>
                  <a:pt x="1610589" y="580390"/>
                </a:lnTo>
                <a:lnTo>
                  <a:pt x="1610906" y="580593"/>
                </a:lnTo>
                <a:lnTo>
                  <a:pt x="1610589" y="580936"/>
                </a:lnTo>
                <a:close/>
              </a:path>
              <a:path w="4096384" h="836930">
                <a:moveTo>
                  <a:pt x="1645991" y="588677"/>
                </a:moveTo>
                <a:lnTo>
                  <a:pt x="1643273" y="585461"/>
                </a:lnTo>
                <a:lnTo>
                  <a:pt x="1641940" y="584200"/>
                </a:lnTo>
                <a:lnTo>
                  <a:pt x="1646969" y="584200"/>
                </a:lnTo>
                <a:lnTo>
                  <a:pt x="1646969" y="580390"/>
                </a:lnTo>
                <a:lnTo>
                  <a:pt x="1649373" y="581529"/>
                </a:lnTo>
                <a:lnTo>
                  <a:pt x="1649484" y="582930"/>
                </a:lnTo>
                <a:lnTo>
                  <a:pt x="1650152" y="584200"/>
                </a:lnTo>
                <a:lnTo>
                  <a:pt x="1651494" y="585470"/>
                </a:lnTo>
                <a:lnTo>
                  <a:pt x="1651972" y="585729"/>
                </a:lnTo>
                <a:lnTo>
                  <a:pt x="1651854" y="586253"/>
                </a:lnTo>
                <a:lnTo>
                  <a:pt x="1651160" y="588010"/>
                </a:lnTo>
                <a:lnTo>
                  <a:pt x="1647133" y="588010"/>
                </a:lnTo>
                <a:lnTo>
                  <a:pt x="1645991" y="588677"/>
                </a:lnTo>
                <a:close/>
              </a:path>
              <a:path w="4096384" h="836930">
                <a:moveTo>
                  <a:pt x="1649390" y="581538"/>
                </a:moveTo>
                <a:lnTo>
                  <a:pt x="1646969" y="580390"/>
                </a:lnTo>
                <a:lnTo>
                  <a:pt x="1649313" y="580390"/>
                </a:lnTo>
                <a:lnTo>
                  <a:pt x="1649390" y="581538"/>
                </a:lnTo>
                <a:close/>
              </a:path>
              <a:path w="4096384" h="836930">
                <a:moveTo>
                  <a:pt x="1733033" y="583157"/>
                </a:moveTo>
                <a:lnTo>
                  <a:pt x="1732861" y="581529"/>
                </a:lnTo>
                <a:lnTo>
                  <a:pt x="1733460" y="580390"/>
                </a:lnTo>
                <a:lnTo>
                  <a:pt x="1733622" y="580593"/>
                </a:lnTo>
                <a:lnTo>
                  <a:pt x="1733033" y="583157"/>
                </a:lnTo>
                <a:close/>
              </a:path>
              <a:path w="4096384" h="836930">
                <a:moveTo>
                  <a:pt x="1733624" y="580596"/>
                </a:moveTo>
                <a:lnTo>
                  <a:pt x="1733460" y="580390"/>
                </a:lnTo>
                <a:lnTo>
                  <a:pt x="1733671" y="580390"/>
                </a:lnTo>
                <a:lnTo>
                  <a:pt x="1733624" y="580596"/>
                </a:lnTo>
                <a:close/>
              </a:path>
              <a:path w="4096384" h="836930">
                <a:moveTo>
                  <a:pt x="1916342" y="594360"/>
                </a:moveTo>
                <a:lnTo>
                  <a:pt x="1913828" y="580390"/>
                </a:lnTo>
                <a:lnTo>
                  <a:pt x="1917514" y="584200"/>
                </a:lnTo>
                <a:lnTo>
                  <a:pt x="1919524" y="584200"/>
                </a:lnTo>
                <a:lnTo>
                  <a:pt x="1919951" y="586346"/>
                </a:lnTo>
                <a:lnTo>
                  <a:pt x="1919846" y="587016"/>
                </a:lnTo>
                <a:lnTo>
                  <a:pt x="1919239" y="587937"/>
                </a:lnTo>
                <a:lnTo>
                  <a:pt x="1916342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63037" y="588118"/>
                </a:lnTo>
                <a:lnTo>
                  <a:pt x="2061842" y="580390"/>
                </a:lnTo>
                <a:lnTo>
                  <a:pt x="2066701" y="585470"/>
                </a:lnTo>
                <a:lnTo>
                  <a:pt x="2067875" y="58547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7375" y="585470"/>
                </a:moveTo>
                <a:lnTo>
                  <a:pt x="2066692" y="585461"/>
                </a:lnTo>
                <a:lnTo>
                  <a:pt x="2061842" y="580390"/>
                </a:lnTo>
                <a:lnTo>
                  <a:pt x="2069386" y="580390"/>
                </a:lnTo>
                <a:lnTo>
                  <a:pt x="2069890" y="584200"/>
                </a:lnTo>
                <a:lnTo>
                  <a:pt x="2068377" y="584200"/>
                </a:lnTo>
                <a:lnTo>
                  <a:pt x="2067375" y="585470"/>
                </a:lnTo>
                <a:close/>
              </a:path>
              <a:path w="4096384" h="836930">
                <a:moveTo>
                  <a:pt x="2201810" y="590550"/>
                </a:moveTo>
                <a:lnTo>
                  <a:pt x="2199466" y="580390"/>
                </a:lnTo>
                <a:lnTo>
                  <a:pt x="2201806" y="585461"/>
                </a:lnTo>
                <a:lnTo>
                  <a:pt x="2201810" y="590550"/>
                </a:lnTo>
                <a:close/>
              </a:path>
              <a:path w="4096384" h="836930">
                <a:moveTo>
                  <a:pt x="2254611" y="590550"/>
                </a:moveTo>
                <a:lnTo>
                  <a:pt x="2201810" y="590550"/>
                </a:lnTo>
                <a:lnTo>
                  <a:pt x="2201806" y="585461"/>
                </a:lnTo>
                <a:lnTo>
                  <a:pt x="2199466" y="580390"/>
                </a:lnTo>
                <a:lnTo>
                  <a:pt x="2204999" y="580390"/>
                </a:lnTo>
                <a:lnTo>
                  <a:pt x="2207840" y="581660"/>
                </a:lnTo>
                <a:lnTo>
                  <a:pt x="2216935" y="581660"/>
                </a:lnTo>
                <a:lnTo>
                  <a:pt x="2216726" y="582930"/>
                </a:lnTo>
                <a:lnTo>
                  <a:pt x="2214382" y="582930"/>
                </a:lnTo>
                <a:lnTo>
                  <a:pt x="2211704" y="584200"/>
                </a:lnTo>
                <a:lnTo>
                  <a:pt x="2210191" y="584200"/>
                </a:lnTo>
                <a:lnTo>
                  <a:pt x="2209353" y="588010"/>
                </a:lnTo>
                <a:lnTo>
                  <a:pt x="2211363" y="588010"/>
                </a:lnTo>
                <a:lnTo>
                  <a:pt x="2214716" y="589280"/>
                </a:lnTo>
                <a:lnTo>
                  <a:pt x="2253605" y="589280"/>
                </a:lnTo>
                <a:lnTo>
                  <a:pt x="2254611" y="590550"/>
                </a:lnTo>
                <a:close/>
              </a:path>
              <a:path w="4096384" h="836930">
                <a:moveTo>
                  <a:pt x="2365081" y="588010"/>
                </a:moveTo>
                <a:lnTo>
                  <a:pt x="2360720" y="588010"/>
                </a:lnTo>
                <a:lnTo>
                  <a:pt x="2358376" y="586740"/>
                </a:lnTo>
                <a:lnTo>
                  <a:pt x="2357882" y="585461"/>
                </a:lnTo>
                <a:lnTo>
                  <a:pt x="2359425" y="584151"/>
                </a:lnTo>
                <a:lnTo>
                  <a:pt x="2363064" y="580390"/>
                </a:lnTo>
                <a:lnTo>
                  <a:pt x="2365081" y="588010"/>
                </a:lnTo>
                <a:close/>
              </a:path>
              <a:path w="4096384" h="836930">
                <a:moveTo>
                  <a:pt x="2562709" y="588010"/>
                </a:moveTo>
                <a:lnTo>
                  <a:pt x="2558852" y="588010"/>
                </a:lnTo>
                <a:lnTo>
                  <a:pt x="2564208" y="580390"/>
                </a:lnTo>
                <a:lnTo>
                  <a:pt x="2564792" y="583687"/>
                </a:lnTo>
                <a:lnTo>
                  <a:pt x="2564917" y="584675"/>
                </a:lnTo>
                <a:lnTo>
                  <a:pt x="2565066" y="586740"/>
                </a:lnTo>
                <a:lnTo>
                  <a:pt x="2564392" y="586740"/>
                </a:lnTo>
                <a:lnTo>
                  <a:pt x="2562709" y="588010"/>
                </a:lnTo>
                <a:close/>
              </a:path>
              <a:path w="4096384" h="836930">
                <a:moveTo>
                  <a:pt x="2777263" y="589280"/>
                </a:moveTo>
                <a:lnTo>
                  <a:pt x="2775272" y="588010"/>
                </a:lnTo>
                <a:lnTo>
                  <a:pt x="2772575" y="586740"/>
                </a:lnTo>
                <a:lnTo>
                  <a:pt x="2777106" y="580390"/>
                </a:lnTo>
                <a:lnTo>
                  <a:pt x="2779280" y="584200"/>
                </a:lnTo>
                <a:lnTo>
                  <a:pt x="2780041" y="586524"/>
                </a:lnTo>
                <a:lnTo>
                  <a:pt x="2779999" y="586840"/>
                </a:lnTo>
                <a:lnTo>
                  <a:pt x="2777263" y="589280"/>
                </a:lnTo>
                <a:close/>
              </a:path>
              <a:path w="4096384" h="836930">
                <a:moveTo>
                  <a:pt x="2818335" y="589280"/>
                </a:moveTo>
                <a:lnTo>
                  <a:pt x="2777263" y="589280"/>
                </a:lnTo>
                <a:lnTo>
                  <a:pt x="2779999" y="586840"/>
                </a:lnTo>
                <a:lnTo>
                  <a:pt x="2780041" y="586524"/>
                </a:lnTo>
                <a:lnTo>
                  <a:pt x="2779280" y="584200"/>
                </a:lnTo>
                <a:lnTo>
                  <a:pt x="2777106" y="580390"/>
                </a:lnTo>
                <a:lnTo>
                  <a:pt x="2783136" y="580390"/>
                </a:lnTo>
                <a:lnTo>
                  <a:pt x="2784485" y="581660"/>
                </a:lnTo>
                <a:lnTo>
                  <a:pt x="2846035" y="581660"/>
                </a:lnTo>
                <a:lnTo>
                  <a:pt x="2844732" y="582930"/>
                </a:lnTo>
                <a:lnTo>
                  <a:pt x="2788833" y="582930"/>
                </a:lnTo>
                <a:lnTo>
                  <a:pt x="2789016" y="586740"/>
                </a:lnTo>
                <a:lnTo>
                  <a:pt x="2803671" y="586740"/>
                </a:lnTo>
                <a:lnTo>
                  <a:pt x="2804758" y="588010"/>
                </a:lnTo>
                <a:lnTo>
                  <a:pt x="2816328" y="588010"/>
                </a:lnTo>
                <a:lnTo>
                  <a:pt x="2818335" y="589280"/>
                </a:lnTo>
                <a:close/>
              </a:path>
              <a:path w="4096384" h="836930">
                <a:moveTo>
                  <a:pt x="2840299" y="595630"/>
                </a:moveTo>
                <a:lnTo>
                  <a:pt x="2837785" y="593090"/>
                </a:lnTo>
                <a:lnTo>
                  <a:pt x="2835611" y="591820"/>
                </a:lnTo>
                <a:lnTo>
                  <a:pt x="2847338" y="580390"/>
                </a:lnTo>
                <a:lnTo>
                  <a:pt x="2847223" y="587179"/>
                </a:lnTo>
                <a:lnTo>
                  <a:pt x="2847024" y="587937"/>
                </a:lnTo>
                <a:lnTo>
                  <a:pt x="2846909" y="588118"/>
                </a:lnTo>
                <a:lnTo>
                  <a:pt x="2840299" y="595630"/>
                </a:lnTo>
                <a:close/>
              </a:path>
              <a:path w="4096384" h="836930">
                <a:moveTo>
                  <a:pt x="3095418" y="588010"/>
                </a:moveTo>
                <a:lnTo>
                  <a:pt x="3090553" y="588010"/>
                </a:lnTo>
                <a:lnTo>
                  <a:pt x="3088713" y="586740"/>
                </a:lnTo>
                <a:lnTo>
                  <a:pt x="3088386" y="585461"/>
                </a:lnTo>
                <a:lnTo>
                  <a:pt x="3092569" y="580390"/>
                </a:lnTo>
                <a:lnTo>
                  <a:pt x="3095418" y="588010"/>
                </a:lnTo>
                <a:close/>
              </a:path>
              <a:path w="4096384" h="836930">
                <a:moveTo>
                  <a:pt x="3737202" y="595630"/>
                </a:moveTo>
                <a:lnTo>
                  <a:pt x="3720006" y="595630"/>
                </a:lnTo>
                <a:lnTo>
                  <a:pt x="3722974" y="594373"/>
                </a:lnTo>
                <a:lnTo>
                  <a:pt x="3726577" y="591820"/>
                </a:lnTo>
                <a:lnTo>
                  <a:pt x="3725005" y="589280"/>
                </a:lnTo>
                <a:lnTo>
                  <a:pt x="3721767" y="585470"/>
                </a:lnTo>
                <a:lnTo>
                  <a:pt x="3720371" y="581741"/>
                </a:lnTo>
                <a:lnTo>
                  <a:pt x="3719666" y="580390"/>
                </a:lnTo>
                <a:lnTo>
                  <a:pt x="3730568" y="589280"/>
                </a:lnTo>
                <a:lnTo>
                  <a:pt x="3728054" y="589280"/>
                </a:lnTo>
                <a:lnTo>
                  <a:pt x="3737704" y="590478"/>
                </a:lnTo>
                <a:lnTo>
                  <a:pt x="3734907" y="591780"/>
                </a:lnTo>
                <a:lnTo>
                  <a:pt x="3734962" y="592216"/>
                </a:lnTo>
                <a:lnTo>
                  <a:pt x="3735637" y="594132"/>
                </a:lnTo>
                <a:lnTo>
                  <a:pt x="3735752" y="594388"/>
                </a:lnTo>
                <a:lnTo>
                  <a:pt x="3737202" y="595630"/>
                </a:lnTo>
                <a:close/>
              </a:path>
              <a:path w="4096384" h="836930">
                <a:moveTo>
                  <a:pt x="3737704" y="590478"/>
                </a:moveTo>
                <a:lnTo>
                  <a:pt x="3728054" y="589280"/>
                </a:lnTo>
                <a:lnTo>
                  <a:pt x="3730568" y="589280"/>
                </a:lnTo>
                <a:lnTo>
                  <a:pt x="3719666" y="580390"/>
                </a:lnTo>
                <a:lnTo>
                  <a:pt x="3729893" y="580390"/>
                </a:lnTo>
                <a:lnTo>
                  <a:pt x="3729288" y="581529"/>
                </a:lnTo>
                <a:lnTo>
                  <a:pt x="3729303" y="581741"/>
                </a:lnTo>
                <a:lnTo>
                  <a:pt x="3738046" y="590319"/>
                </a:lnTo>
                <a:lnTo>
                  <a:pt x="3737704" y="590478"/>
                </a:lnTo>
                <a:close/>
              </a:path>
              <a:path w="4096384" h="836930">
                <a:moveTo>
                  <a:pt x="4025404" y="594360"/>
                </a:moveTo>
                <a:lnTo>
                  <a:pt x="4022048" y="594355"/>
                </a:lnTo>
                <a:lnTo>
                  <a:pt x="4018877" y="593090"/>
                </a:lnTo>
                <a:lnTo>
                  <a:pt x="4012663" y="580390"/>
                </a:lnTo>
                <a:lnTo>
                  <a:pt x="4018762" y="584239"/>
                </a:lnTo>
                <a:lnTo>
                  <a:pt x="4021405" y="586740"/>
                </a:lnTo>
                <a:lnTo>
                  <a:pt x="4024409" y="591820"/>
                </a:lnTo>
                <a:lnTo>
                  <a:pt x="4025404" y="594360"/>
                </a:lnTo>
                <a:close/>
              </a:path>
              <a:path w="4096384" h="836930">
                <a:moveTo>
                  <a:pt x="4033202" y="594360"/>
                </a:moveTo>
                <a:lnTo>
                  <a:pt x="4025404" y="594360"/>
                </a:lnTo>
                <a:lnTo>
                  <a:pt x="4024409" y="591820"/>
                </a:lnTo>
                <a:lnTo>
                  <a:pt x="4021405" y="586740"/>
                </a:lnTo>
                <a:lnTo>
                  <a:pt x="4018762" y="584239"/>
                </a:lnTo>
                <a:lnTo>
                  <a:pt x="4012663" y="580390"/>
                </a:lnTo>
                <a:lnTo>
                  <a:pt x="4022901" y="580390"/>
                </a:lnTo>
                <a:lnTo>
                  <a:pt x="4020560" y="582930"/>
                </a:lnTo>
                <a:lnTo>
                  <a:pt x="4043439" y="582930"/>
                </a:lnTo>
                <a:lnTo>
                  <a:pt x="4043519" y="584200"/>
                </a:lnTo>
                <a:lnTo>
                  <a:pt x="4029596" y="584200"/>
                </a:lnTo>
                <a:lnTo>
                  <a:pt x="4029217" y="585167"/>
                </a:lnTo>
                <a:lnTo>
                  <a:pt x="4029265" y="585951"/>
                </a:lnTo>
                <a:lnTo>
                  <a:pt x="4030413" y="589280"/>
                </a:lnTo>
                <a:lnTo>
                  <a:pt x="4045098" y="589280"/>
                </a:lnTo>
                <a:lnTo>
                  <a:pt x="4045807" y="590550"/>
                </a:lnTo>
                <a:lnTo>
                  <a:pt x="4036818" y="590550"/>
                </a:lnTo>
                <a:lnTo>
                  <a:pt x="4033202" y="594360"/>
                </a:lnTo>
                <a:close/>
              </a:path>
              <a:path w="4096384" h="836930">
                <a:moveTo>
                  <a:pt x="1611328" y="582148"/>
                </a:moveTo>
                <a:lnTo>
                  <a:pt x="1610426" y="581660"/>
                </a:lnTo>
                <a:lnTo>
                  <a:pt x="1610589" y="581660"/>
                </a:lnTo>
                <a:lnTo>
                  <a:pt x="1610589" y="580936"/>
                </a:lnTo>
                <a:lnTo>
                  <a:pt x="1610906" y="580593"/>
                </a:lnTo>
                <a:lnTo>
                  <a:pt x="1612069" y="581630"/>
                </a:lnTo>
                <a:lnTo>
                  <a:pt x="1611328" y="582148"/>
                </a:lnTo>
                <a:close/>
              </a:path>
              <a:path w="4096384" h="836930">
                <a:moveTo>
                  <a:pt x="1733680" y="583770"/>
                </a:moveTo>
                <a:lnTo>
                  <a:pt x="1733270" y="583382"/>
                </a:lnTo>
                <a:lnTo>
                  <a:pt x="1733150" y="582647"/>
                </a:lnTo>
                <a:lnTo>
                  <a:pt x="1733624" y="580596"/>
                </a:lnTo>
                <a:lnTo>
                  <a:pt x="1734365" y="581529"/>
                </a:lnTo>
                <a:lnTo>
                  <a:pt x="1734490" y="581974"/>
                </a:lnTo>
                <a:lnTo>
                  <a:pt x="1734482" y="583382"/>
                </a:lnTo>
                <a:lnTo>
                  <a:pt x="1733680" y="5837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70568" y="584313"/>
                </a:lnTo>
                <a:lnTo>
                  <a:pt x="170470" y="582060"/>
                </a:lnTo>
                <a:lnTo>
                  <a:pt x="170591" y="581529"/>
                </a:lnTo>
                <a:lnTo>
                  <a:pt x="171060" y="580642"/>
                </a:lnTo>
                <a:lnTo>
                  <a:pt x="175836" y="582890"/>
                </a:lnTo>
                <a:lnTo>
                  <a:pt x="175714" y="583739"/>
                </a:lnTo>
                <a:lnTo>
                  <a:pt x="175597" y="584200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1610589" y="581660"/>
                </a:moveTo>
                <a:lnTo>
                  <a:pt x="1609921" y="581660"/>
                </a:lnTo>
                <a:lnTo>
                  <a:pt x="1610589" y="580936"/>
                </a:lnTo>
                <a:lnTo>
                  <a:pt x="1610589" y="581660"/>
                </a:lnTo>
                <a:close/>
              </a:path>
              <a:path w="4096384" h="836930">
                <a:moveTo>
                  <a:pt x="1658601" y="586740"/>
                </a:moveTo>
                <a:lnTo>
                  <a:pt x="1653838" y="586740"/>
                </a:lnTo>
                <a:lnTo>
                  <a:pt x="1655663" y="581210"/>
                </a:lnTo>
                <a:lnTo>
                  <a:pt x="1657589" y="585461"/>
                </a:lnTo>
                <a:lnTo>
                  <a:pt x="1658601" y="586740"/>
                </a:lnTo>
                <a:close/>
              </a:path>
              <a:path w="4096384" h="836930">
                <a:moveTo>
                  <a:pt x="727216" y="582930"/>
                </a:moveTo>
                <a:lnTo>
                  <a:pt x="727917" y="581530"/>
                </a:lnTo>
                <a:lnTo>
                  <a:pt x="728119" y="581741"/>
                </a:lnTo>
                <a:lnTo>
                  <a:pt x="728633" y="582392"/>
                </a:lnTo>
                <a:lnTo>
                  <a:pt x="727216" y="582930"/>
                </a:lnTo>
                <a:close/>
              </a:path>
              <a:path w="4096384" h="836930">
                <a:moveTo>
                  <a:pt x="1652046" y="585769"/>
                </a:moveTo>
                <a:lnTo>
                  <a:pt x="1651484" y="585461"/>
                </a:lnTo>
                <a:lnTo>
                  <a:pt x="1650152" y="584200"/>
                </a:lnTo>
                <a:lnTo>
                  <a:pt x="1649510" y="582980"/>
                </a:lnTo>
                <a:lnTo>
                  <a:pt x="1649390" y="581538"/>
                </a:lnTo>
                <a:lnTo>
                  <a:pt x="1649647" y="581660"/>
                </a:lnTo>
                <a:lnTo>
                  <a:pt x="1655514" y="581660"/>
                </a:lnTo>
                <a:lnTo>
                  <a:pt x="1654676" y="584200"/>
                </a:lnTo>
                <a:lnTo>
                  <a:pt x="1652666" y="584200"/>
                </a:lnTo>
                <a:lnTo>
                  <a:pt x="1652046" y="585769"/>
                </a:lnTo>
                <a:close/>
              </a:path>
              <a:path w="4096384" h="836930">
                <a:moveTo>
                  <a:pt x="6810" y="594360"/>
                </a:moveTo>
                <a:lnTo>
                  <a:pt x="2250" y="593090"/>
                </a:lnTo>
                <a:lnTo>
                  <a:pt x="69" y="590628"/>
                </a:lnTo>
                <a:lnTo>
                  <a:pt x="0" y="581660"/>
                </a:lnTo>
                <a:lnTo>
                  <a:pt x="8934" y="586740"/>
                </a:lnTo>
                <a:lnTo>
                  <a:pt x="8823" y="590749"/>
                </a:lnTo>
                <a:lnTo>
                  <a:pt x="6810" y="594360"/>
                </a:lnTo>
                <a:close/>
              </a:path>
              <a:path w="4096384" h="836930">
                <a:moveTo>
                  <a:pt x="100119" y="588010"/>
                </a:moveTo>
                <a:lnTo>
                  <a:pt x="106135" y="583086"/>
                </a:lnTo>
                <a:lnTo>
                  <a:pt x="106222" y="582797"/>
                </a:lnTo>
                <a:lnTo>
                  <a:pt x="105318" y="581660"/>
                </a:lnTo>
                <a:lnTo>
                  <a:pt x="114034" y="585470"/>
                </a:lnTo>
                <a:lnTo>
                  <a:pt x="108671" y="586740"/>
                </a:lnTo>
                <a:lnTo>
                  <a:pt x="100119" y="588010"/>
                </a:lnTo>
                <a:close/>
              </a:path>
              <a:path w="4096384" h="836930">
                <a:moveTo>
                  <a:pt x="112862" y="588010"/>
                </a:moveTo>
                <a:lnTo>
                  <a:pt x="100119" y="588010"/>
                </a:lnTo>
                <a:lnTo>
                  <a:pt x="108671" y="586740"/>
                </a:lnTo>
                <a:lnTo>
                  <a:pt x="114034" y="585470"/>
                </a:lnTo>
                <a:lnTo>
                  <a:pt x="105318" y="581660"/>
                </a:lnTo>
                <a:lnTo>
                  <a:pt x="113700" y="581660"/>
                </a:lnTo>
                <a:lnTo>
                  <a:pt x="120575" y="586740"/>
                </a:lnTo>
                <a:lnTo>
                  <a:pt x="116882" y="586740"/>
                </a:lnTo>
                <a:lnTo>
                  <a:pt x="112862" y="588010"/>
                </a:lnTo>
                <a:close/>
              </a:path>
              <a:path w="4096384" h="836930">
                <a:moveTo>
                  <a:pt x="125433" y="584200"/>
                </a:moveTo>
                <a:lnTo>
                  <a:pt x="125433" y="582647"/>
                </a:lnTo>
                <a:lnTo>
                  <a:pt x="126606" y="581660"/>
                </a:lnTo>
                <a:lnTo>
                  <a:pt x="127445" y="581660"/>
                </a:lnTo>
                <a:lnTo>
                  <a:pt x="125433" y="584200"/>
                </a:lnTo>
                <a:close/>
              </a:path>
              <a:path w="4096384" h="836930">
                <a:moveTo>
                  <a:pt x="328765" y="586740"/>
                </a:moveTo>
                <a:lnTo>
                  <a:pt x="322230" y="586740"/>
                </a:lnTo>
                <a:lnTo>
                  <a:pt x="319843" y="585537"/>
                </a:lnTo>
                <a:lnTo>
                  <a:pt x="319810" y="584716"/>
                </a:lnTo>
                <a:lnTo>
                  <a:pt x="319934" y="584151"/>
                </a:lnTo>
                <a:lnTo>
                  <a:pt x="322727" y="581660"/>
                </a:lnTo>
                <a:lnTo>
                  <a:pt x="323899" y="581660"/>
                </a:lnTo>
                <a:lnTo>
                  <a:pt x="328765" y="586740"/>
                </a:lnTo>
                <a:close/>
              </a:path>
              <a:path w="4096384" h="836930">
                <a:moveTo>
                  <a:pt x="345697" y="586740"/>
                </a:moveTo>
                <a:lnTo>
                  <a:pt x="328765" y="586740"/>
                </a:lnTo>
                <a:lnTo>
                  <a:pt x="323899" y="581660"/>
                </a:lnTo>
                <a:lnTo>
                  <a:pt x="330022" y="581660"/>
                </a:lnTo>
                <a:lnTo>
                  <a:pt x="333289" y="582930"/>
                </a:lnTo>
                <a:lnTo>
                  <a:pt x="346308" y="582930"/>
                </a:lnTo>
                <a:lnTo>
                  <a:pt x="346699" y="584200"/>
                </a:lnTo>
                <a:lnTo>
                  <a:pt x="335974" y="584200"/>
                </a:lnTo>
                <a:lnTo>
                  <a:pt x="333289" y="585470"/>
                </a:lnTo>
                <a:lnTo>
                  <a:pt x="346198" y="585470"/>
                </a:lnTo>
                <a:lnTo>
                  <a:pt x="345697" y="586740"/>
                </a:lnTo>
                <a:close/>
              </a:path>
              <a:path w="4096384" h="836930">
                <a:moveTo>
                  <a:pt x="379867" y="582930"/>
                </a:moveTo>
                <a:lnTo>
                  <a:pt x="377880" y="582930"/>
                </a:lnTo>
                <a:lnTo>
                  <a:pt x="380558" y="581660"/>
                </a:lnTo>
                <a:lnTo>
                  <a:pt x="379867" y="582930"/>
                </a:lnTo>
                <a:close/>
              </a:path>
              <a:path w="4096384" h="836930">
                <a:moveTo>
                  <a:pt x="381233" y="591820"/>
                </a:moveTo>
                <a:lnTo>
                  <a:pt x="375032" y="591820"/>
                </a:lnTo>
                <a:lnTo>
                  <a:pt x="380558" y="581660"/>
                </a:lnTo>
                <a:lnTo>
                  <a:pt x="400220" y="581660"/>
                </a:lnTo>
                <a:lnTo>
                  <a:pt x="398928" y="582930"/>
                </a:lnTo>
                <a:lnTo>
                  <a:pt x="389948" y="582930"/>
                </a:lnTo>
                <a:lnTo>
                  <a:pt x="389948" y="585470"/>
                </a:lnTo>
                <a:lnTo>
                  <a:pt x="400966" y="585470"/>
                </a:lnTo>
                <a:lnTo>
                  <a:pt x="404200" y="586740"/>
                </a:lnTo>
                <a:lnTo>
                  <a:pt x="426742" y="586740"/>
                </a:lnTo>
                <a:lnTo>
                  <a:pt x="427330" y="588010"/>
                </a:lnTo>
                <a:lnTo>
                  <a:pt x="378044" y="588010"/>
                </a:lnTo>
                <a:lnTo>
                  <a:pt x="381233" y="591820"/>
                </a:lnTo>
                <a:close/>
              </a:path>
              <a:path w="4096384" h="836930">
                <a:moveTo>
                  <a:pt x="427330" y="588010"/>
                </a:moveTo>
                <a:lnTo>
                  <a:pt x="425188" y="583382"/>
                </a:lnTo>
                <a:lnTo>
                  <a:pt x="425105" y="582890"/>
                </a:lnTo>
                <a:lnTo>
                  <a:pt x="429006" y="581660"/>
                </a:lnTo>
                <a:lnTo>
                  <a:pt x="431924" y="582890"/>
                </a:lnTo>
                <a:lnTo>
                  <a:pt x="432048" y="583157"/>
                </a:lnTo>
                <a:lnTo>
                  <a:pt x="432290" y="584963"/>
                </a:lnTo>
                <a:lnTo>
                  <a:pt x="432233" y="585537"/>
                </a:lnTo>
                <a:lnTo>
                  <a:pt x="430008" y="586740"/>
                </a:lnTo>
                <a:lnTo>
                  <a:pt x="427330" y="588010"/>
                </a:lnTo>
                <a:close/>
              </a:path>
              <a:path w="4096384" h="836930">
                <a:moveTo>
                  <a:pt x="436498" y="600665"/>
                </a:moveTo>
                <a:lnTo>
                  <a:pt x="429170" y="594360"/>
                </a:lnTo>
                <a:lnTo>
                  <a:pt x="441742" y="594360"/>
                </a:lnTo>
                <a:lnTo>
                  <a:pt x="437217" y="588010"/>
                </a:lnTo>
                <a:lnTo>
                  <a:pt x="427330" y="588010"/>
                </a:lnTo>
                <a:lnTo>
                  <a:pt x="430008" y="586740"/>
                </a:lnTo>
                <a:lnTo>
                  <a:pt x="432233" y="585537"/>
                </a:lnTo>
                <a:lnTo>
                  <a:pt x="432290" y="584963"/>
                </a:lnTo>
                <a:lnTo>
                  <a:pt x="432048" y="583157"/>
                </a:lnTo>
                <a:lnTo>
                  <a:pt x="431924" y="582890"/>
                </a:lnTo>
                <a:lnTo>
                  <a:pt x="429006" y="581660"/>
                </a:lnTo>
                <a:lnTo>
                  <a:pt x="438614" y="581660"/>
                </a:lnTo>
                <a:lnTo>
                  <a:pt x="440508" y="583382"/>
                </a:lnTo>
                <a:lnTo>
                  <a:pt x="437401" y="585461"/>
                </a:lnTo>
                <a:lnTo>
                  <a:pt x="441601" y="588118"/>
                </a:lnTo>
                <a:lnTo>
                  <a:pt x="446049" y="590628"/>
                </a:lnTo>
                <a:lnTo>
                  <a:pt x="448407" y="592216"/>
                </a:lnTo>
                <a:lnTo>
                  <a:pt x="447111" y="593090"/>
                </a:lnTo>
                <a:lnTo>
                  <a:pt x="453475" y="595630"/>
                </a:lnTo>
                <a:lnTo>
                  <a:pt x="453811" y="595630"/>
                </a:lnTo>
                <a:lnTo>
                  <a:pt x="454148" y="596900"/>
                </a:lnTo>
                <a:lnTo>
                  <a:pt x="439397" y="596900"/>
                </a:lnTo>
                <a:lnTo>
                  <a:pt x="436498" y="600665"/>
                </a:lnTo>
                <a:close/>
              </a:path>
              <a:path w="4096384" h="836930">
                <a:moveTo>
                  <a:pt x="448617" y="584200"/>
                </a:moveTo>
                <a:lnTo>
                  <a:pt x="441408" y="584200"/>
                </a:lnTo>
                <a:lnTo>
                  <a:pt x="441353" y="583977"/>
                </a:lnTo>
                <a:lnTo>
                  <a:pt x="441231" y="582898"/>
                </a:lnTo>
                <a:lnTo>
                  <a:pt x="443084" y="581660"/>
                </a:lnTo>
                <a:lnTo>
                  <a:pt x="443446" y="582930"/>
                </a:lnTo>
                <a:lnTo>
                  <a:pt x="448617" y="584200"/>
                </a:lnTo>
                <a:close/>
              </a:path>
              <a:path w="4096384" h="836930">
                <a:moveTo>
                  <a:pt x="453787" y="584200"/>
                </a:moveTo>
                <a:lnTo>
                  <a:pt x="448617" y="584200"/>
                </a:lnTo>
                <a:lnTo>
                  <a:pt x="443446" y="582930"/>
                </a:lnTo>
                <a:lnTo>
                  <a:pt x="443084" y="581660"/>
                </a:lnTo>
                <a:lnTo>
                  <a:pt x="459584" y="581660"/>
                </a:lnTo>
                <a:lnTo>
                  <a:pt x="460613" y="582930"/>
                </a:lnTo>
                <a:lnTo>
                  <a:pt x="454150" y="582930"/>
                </a:lnTo>
                <a:lnTo>
                  <a:pt x="453787" y="584200"/>
                </a:lnTo>
                <a:close/>
              </a:path>
              <a:path w="4096384" h="836930">
                <a:moveTo>
                  <a:pt x="485828" y="589280"/>
                </a:moveTo>
                <a:lnTo>
                  <a:pt x="478455" y="586740"/>
                </a:lnTo>
                <a:lnTo>
                  <a:pt x="480731" y="585590"/>
                </a:lnTo>
                <a:lnTo>
                  <a:pt x="480850" y="585167"/>
                </a:lnTo>
                <a:lnTo>
                  <a:pt x="479457" y="581660"/>
                </a:lnTo>
                <a:lnTo>
                  <a:pt x="483648" y="581660"/>
                </a:lnTo>
                <a:lnTo>
                  <a:pt x="486414" y="582890"/>
                </a:lnTo>
                <a:lnTo>
                  <a:pt x="486287" y="584963"/>
                </a:lnTo>
                <a:lnTo>
                  <a:pt x="485828" y="589280"/>
                </a:lnTo>
                <a:close/>
              </a:path>
              <a:path w="4096384" h="836930">
                <a:moveTo>
                  <a:pt x="498024" y="613410"/>
                </a:moveTo>
                <a:lnTo>
                  <a:pt x="472589" y="613410"/>
                </a:lnTo>
                <a:lnTo>
                  <a:pt x="472483" y="610604"/>
                </a:lnTo>
                <a:lnTo>
                  <a:pt x="471076" y="607060"/>
                </a:lnTo>
                <a:lnTo>
                  <a:pt x="460851" y="607060"/>
                </a:lnTo>
                <a:lnTo>
                  <a:pt x="464436" y="605790"/>
                </a:lnTo>
                <a:lnTo>
                  <a:pt x="466732" y="601980"/>
                </a:lnTo>
                <a:lnTo>
                  <a:pt x="463703" y="600710"/>
                </a:lnTo>
                <a:lnTo>
                  <a:pt x="484827" y="600710"/>
                </a:lnTo>
                <a:lnTo>
                  <a:pt x="484913" y="599357"/>
                </a:lnTo>
                <a:lnTo>
                  <a:pt x="490189" y="594360"/>
                </a:lnTo>
                <a:lnTo>
                  <a:pt x="488248" y="594360"/>
                </a:lnTo>
                <a:lnTo>
                  <a:pt x="491193" y="593090"/>
                </a:lnTo>
                <a:lnTo>
                  <a:pt x="492561" y="590866"/>
                </a:lnTo>
                <a:lnTo>
                  <a:pt x="492682" y="590517"/>
                </a:lnTo>
                <a:lnTo>
                  <a:pt x="489855" y="589280"/>
                </a:lnTo>
                <a:lnTo>
                  <a:pt x="485828" y="589280"/>
                </a:lnTo>
                <a:lnTo>
                  <a:pt x="486287" y="584963"/>
                </a:lnTo>
                <a:lnTo>
                  <a:pt x="486414" y="582890"/>
                </a:lnTo>
                <a:lnTo>
                  <a:pt x="483648" y="581660"/>
                </a:lnTo>
                <a:lnTo>
                  <a:pt x="498066" y="581660"/>
                </a:lnTo>
                <a:lnTo>
                  <a:pt x="494380" y="582930"/>
                </a:lnTo>
                <a:lnTo>
                  <a:pt x="493824" y="583977"/>
                </a:lnTo>
                <a:lnTo>
                  <a:pt x="493916" y="584313"/>
                </a:lnTo>
                <a:lnTo>
                  <a:pt x="496056" y="585470"/>
                </a:lnTo>
                <a:lnTo>
                  <a:pt x="504437" y="585470"/>
                </a:lnTo>
                <a:lnTo>
                  <a:pt x="500576" y="591402"/>
                </a:lnTo>
                <a:lnTo>
                  <a:pt x="495777" y="599440"/>
                </a:lnTo>
                <a:lnTo>
                  <a:pt x="485665" y="599440"/>
                </a:lnTo>
                <a:lnTo>
                  <a:pt x="486167" y="601980"/>
                </a:lnTo>
                <a:lnTo>
                  <a:pt x="479791" y="601980"/>
                </a:lnTo>
                <a:lnTo>
                  <a:pt x="474933" y="603250"/>
                </a:lnTo>
                <a:lnTo>
                  <a:pt x="473761" y="603250"/>
                </a:lnTo>
                <a:lnTo>
                  <a:pt x="474599" y="609600"/>
                </a:lnTo>
                <a:lnTo>
                  <a:pt x="481081" y="609600"/>
                </a:lnTo>
                <a:lnTo>
                  <a:pt x="482312" y="612140"/>
                </a:lnTo>
                <a:lnTo>
                  <a:pt x="497081" y="612140"/>
                </a:lnTo>
                <a:lnTo>
                  <a:pt x="498024" y="613410"/>
                </a:lnTo>
                <a:close/>
              </a:path>
              <a:path w="4096384" h="836930">
                <a:moveTo>
                  <a:pt x="499743" y="585470"/>
                </a:moveTo>
                <a:lnTo>
                  <a:pt x="496040" y="585461"/>
                </a:lnTo>
                <a:lnTo>
                  <a:pt x="493916" y="584313"/>
                </a:lnTo>
                <a:lnTo>
                  <a:pt x="493824" y="583977"/>
                </a:lnTo>
                <a:lnTo>
                  <a:pt x="494380" y="582930"/>
                </a:lnTo>
                <a:lnTo>
                  <a:pt x="498066" y="581660"/>
                </a:lnTo>
                <a:lnTo>
                  <a:pt x="500077" y="581660"/>
                </a:lnTo>
                <a:lnTo>
                  <a:pt x="499743" y="585470"/>
                </a:lnTo>
                <a:close/>
              </a:path>
              <a:path w="4096384" h="836930">
                <a:moveTo>
                  <a:pt x="504437" y="585470"/>
                </a:moveTo>
                <a:lnTo>
                  <a:pt x="499743" y="585470"/>
                </a:lnTo>
                <a:lnTo>
                  <a:pt x="500077" y="581660"/>
                </a:lnTo>
                <a:lnTo>
                  <a:pt x="506952" y="581660"/>
                </a:lnTo>
                <a:lnTo>
                  <a:pt x="504437" y="585470"/>
                </a:lnTo>
                <a:close/>
              </a:path>
              <a:path w="4096384" h="836930">
                <a:moveTo>
                  <a:pt x="524028" y="599923"/>
                </a:moveTo>
                <a:lnTo>
                  <a:pt x="523950" y="596981"/>
                </a:lnTo>
                <a:lnTo>
                  <a:pt x="523828" y="589428"/>
                </a:lnTo>
                <a:lnTo>
                  <a:pt x="530419" y="581660"/>
                </a:lnTo>
                <a:lnTo>
                  <a:pt x="530753" y="581660"/>
                </a:lnTo>
                <a:lnTo>
                  <a:pt x="533421" y="582890"/>
                </a:lnTo>
                <a:lnTo>
                  <a:pt x="533314" y="583259"/>
                </a:lnTo>
                <a:lnTo>
                  <a:pt x="529952" y="588856"/>
                </a:lnTo>
                <a:lnTo>
                  <a:pt x="527949" y="591820"/>
                </a:lnTo>
                <a:lnTo>
                  <a:pt x="531925" y="593090"/>
                </a:lnTo>
                <a:lnTo>
                  <a:pt x="533097" y="593090"/>
                </a:lnTo>
                <a:lnTo>
                  <a:pt x="534106" y="598170"/>
                </a:lnTo>
                <a:lnTo>
                  <a:pt x="526229" y="598170"/>
                </a:lnTo>
                <a:lnTo>
                  <a:pt x="524028" y="599923"/>
                </a:lnTo>
                <a:close/>
              </a:path>
              <a:path w="4096384" h="836930">
                <a:moveTo>
                  <a:pt x="533097" y="593090"/>
                </a:moveTo>
                <a:lnTo>
                  <a:pt x="531925" y="593090"/>
                </a:lnTo>
                <a:lnTo>
                  <a:pt x="527949" y="591820"/>
                </a:lnTo>
                <a:lnTo>
                  <a:pt x="530524" y="588010"/>
                </a:lnTo>
                <a:lnTo>
                  <a:pt x="533314" y="583259"/>
                </a:lnTo>
                <a:lnTo>
                  <a:pt x="533421" y="582890"/>
                </a:lnTo>
                <a:lnTo>
                  <a:pt x="530753" y="581660"/>
                </a:lnTo>
                <a:lnTo>
                  <a:pt x="537929" y="581660"/>
                </a:lnTo>
                <a:lnTo>
                  <a:pt x="538801" y="582930"/>
                </a:lnTo>
                <a:lnTo>
                  <a:pt x="539359" y="582930"/>
                </a:lnTo>
                <a:lnTo>
                  <a:pt x="537683" y="590550"/>
                </a:lnTo>
                <a:lnTo>
                  <a:pt x="532593" y="590550"/>
                </a:lnTo>
                <a:lnTo>
                  <a:pt x="533097" y="593090"/>
                </a:lnTo>
                <a:close/>
              </a:path>
              <a:path w="4096384" h="836930">
                <a:moveTo>
                  <a:pt x="554834" y="591820"/>
                </a:moveTo>
                <a:lnTo>
                  <a:pt x="551202" y="591820"/>
                </a:lnTo>
                <a:lnTo>
                  <a:pt x="553546" y="581660"/>
                </a:lnTo>
                <a:lnTo>
                  <a:pt x="555229" y="581660"/>
                </a:lnTo>
                <a:lnTo>
                  <a:pt x="564612" y="588010"/>
                </a:lnTo>
                <a:lnTo>
                  <a:pt x="557744" y="588010"/>
                </a:lnTo>
                <a:lnTo>
                  <a:pt x="555431" y="589259"/>
                </a:lnTo>
                <a:lnTo>
                  <a:pt x="555341" y="589515"/>
                </a:lnTo>
                <a:lnTo>
                  <a:pt x="554834" y="591820"/>
                </a:lnTo>
                <a:close/>
              </a:path>
              <a:path w="4096384" h="836930">
                <a:moveTo>
                  <a:pt x="567250" y="593090"/>
                </a:moveTo>
                <a:lnTo>
                  <a:pt x="557907" y="593090"/>
                </a:lnTo>
                <a:lnTo>
                  <a:pt x="560350" y="590628"/>
                </a:lnTo>
                <a:lnTo>
                  <a:pt x="560385" y="589259"/>
                </a:lnTo>
                <a:lnTo>
                  <a:pt x="557744" y="588010"/>
                </a:lnTo>
                <a:lnTo>
                  <a:pt x="564612" y="588010"/>
                </a:lnTo>
                <a:lnTo>
                  <a:pt x="555229" y="581660"/>
                </a:lnTo>
                <a:lnTo>
                  <a:pt x="564374" y="581660"/>
                </a:lnTo>
                <a:lnTo>
                  <a:pt x="565619" y="582797"/>
                </a:lnTo>
                <a:lnTo>
                  <a:pt x="565621" y="582930"/>
                </a:lnTo>
                <a:lnTo>
                  <a:pt x="565764" y="582930"/>
                </a:lnTo>
                <a:lnTo>
                  <a:pt x="568843" y="585743"/>
                </a:lnTo>
                <a:lnTo>
                  <a:pt x="568720" y="586740"/>
                </a:lnTo>
                <a:lnTo>
                  <a:pt x="567250" y="593090"/>
                </a:lnTo>
                <a:close/>
              </a:path>
              <a:path w="4096384" h="836930">
                <a:moveTo>
                  <a:pt x="590342" y="582930"/>
                </a:moveTo>
                <a:lnTo>
                  <a:pt x="586738" y="582930"/>
                </a:lnTo>
                <a:lnTo>
                  <a:pt x="586752" y="582647"/>
                </a:lnTo>
                <a:lnTo>
                  <a:pt x="587078" y="581660"/>
                </a:lnTo>
                <a:lnTo>
                  <a:pt x="587576" y="581660"/>
                </a:lnTo>
                <a:lnTo>
                  <a:pt x="590342" y="582930"/>
                </a:lnTo>
                <a:close/>
              </a:path>
              <a:path w="4096384" h="836930">
                <a:moveTo>
                  <a:pt x="602158" y="593824"/>
                </a:moveTo>
                <a:lnTo>
                  <a:pt x="602112" y="591720"/>
                </a:lnTo>
                <a:lnTo>
                  <a:pt x="601061" y="589443"/>
                </a:lnTo>
                <a:lnTo>
                  <a:pt x="600951" y="589259"/>
                </a:lnTo>
                <a:lnTo>
                  <a:pt x="598696" y="587937"/>
                </a:lnTo>
                <a:lnTo>
                  <a:pt x="593109" y="584200"/>
                </a:lnTo>
                <a:lnTo>
                  <a:pt x="587576" y="581660"/>
                </a:lnTo>
                <a:lnTo>
                  <a:pt x="597604" y="581660"/>
                </a:lnTo>
                <a:lnTo>
                  <a:pt x="599399" y="584176"/>
                </a:lnTo>
                <a:lnTo>
                  <a:pt x="604453" y="589280"/>
                </a:lnTo>
                <a:lnTo>
                  <a:pt x="608031" y="591820"/>
                </a:lnTo>
                <a:lnTo>
                  <a:pt x="615575" y="593090"/>
                </a:lnTo>
                <a:lnTo>
                  <a:pt x="603166" y="593090"/>
                </a:lnTo>
                <a:lnTo>
                  <a:pt x="602158" y="593824"/>
                </a:lnTo>
                <a:close/>
              </a:path>
              <a:path w="4096384" h="836930">
                <a:moveTo>
                  <a:pt x="630491" y="588010"/>
                </a:moveTo>
                <a:lnTo>
                  <a:pt x="629816" y="585470"/>
                </a:lnTo>
                <a:lnTo>
                  <a:pt x="629644" y="585461"/>
                </a:lnTo>
                <a:lnTo>
                  <a:pt x="626130" y="581660"/>
                </a:lnTo>
                <a:lnTo>
                  <a:pt x="634013" y="581660"/>
                </a:lnTo>
                <a:lnTo>
                  <a:pt x="635690" y="582930"/>
                </a:lnTo>
                <a:lnTo>
                  <a:pt x="634851" y="582930"/>
                </a:lnTo>
                <a:lnTo>
                  <a:pt x="630491" y="588010"/>
                </a:lnTo>
                <a:close/>
              </a:path>
              <a:path w="4096384" h="836930">
                <a:moveTo>
                  <a:pt x="635690" y="582930"/>
                </a:moveTo>
                <a:lnTo>
                  <a:pt x="634013" y="581660"/>
                </a:lnTo>
                <a:lnTo>
                  <a:pt x="634818" y="581660"/>
                </a:lnTo>
                <a:lnTo>
                  <a:pt x="635690" y="582930"/>
                </a:lnTo>
                <a:close/>
              </a:path>
              <a:path w="4096384" h="836930">
                <a:moveTo>
                  <a:pt x="741562" y="585461"/>
                </a:moveTo>
                <a:lnTo>
                  <a:pt x="741123" y="581660"/>
                </a:lnTo>
                <a:lnTo>
                  <a:pt x="743318" y="584488"/>
                </a:lnTo>
                <a:lnTo>
                  <a:pt x="743272" y="584675"/>
                </a:lnTo>
                <a:lnTo>
                  <a:pt x="741562" y="585461"/>
                </a:lnTo>
                <a:close/>
              </a:path>
              <a:path w="4096384" h="836930">
                <a:moveTo>
                  <a:pt x="743413" y="584610"/>
                </a:moveTo>
                <a:lnTo>
                  <a:pt x="741123" y="581660"/>
                </a:lnTo>
                <a:lnTo>
                  <a:pt x="751385" y="581660"/>
                </a:lnTo>
                <a:lnTo>
                  <a:pt x="748837" y="584200"/>
                </a:lnTo>
                <a:lnTo>
                  <a:pt x="744306" y="584200"/>
                </a:lnTo>
                <a:lnTo>
                  <a:pt x="743413" y="584610"/>
                </a:lnTo>
                <a:close/>
              </a:path>
              <a:path w="4096384" h="836930">
                <a:moveTo>
                  <a:pt x="805829" y="585470"/>
                </a:moveTo>
                <a:lnTo>
                  <a:pt x="801639" y="585470"/>
                </a:lnTo>
                <a:lnTo>
                  <a:pt x="802551" y="583157"/>
                </a:lnTo>
                <a:lnTo>
                  <a:pt x="802674" y="582898"/>
                </a:lnTo>
                <a:lnTo>
                  <a:pt x="803983" y="581660"/>
                </a:lnTo>
                <a:lnTo>
                  <a:pt x="806907" y="582890"/>
                </a:lnTo>
                <a:lnTo>
                  <a:pt x="807558" y="583977"/>
                </a:lnTo>
                <a:lnTo>
                  <a:pt x="807510" y="584313"/>
                </a:lnTo>
                <a:lnTo>
                  <a:pt x="805829" y="585470"/>
                </a:lnTo>
                <a:close/>
              </a:path>
              <a:path w="4096384" h="836930">
                <a:moveTo>
                  <a:pt x="817393" y="585470"/>
                </a:moveTo>
                <a:lnTo>
                  <a:pt x="805829" y="585470"/>
                </a:lnTo>
                <a:lnTo>
                  <a:pt x="807510" y="584313"/>
                </a:lnTo>
                <a:lnTo>
                  <a:pt x="807558" y="583977"/>
                </a:lnTo>
                <a:lnTo>
                  <a:pt x="807028" y="582980"/>
                </a:lnTo>
                <a:lnTo>
                  <a:pt x="803983" y="581660"/>
                </a:lnTo>
                <a:lnTo>
                  <a:pt x="819492" y="581660"/>
                </a:lnTo>
                <a:lnTo>
                  <a:pt x="818102" y="582898"/>
                </a:lnTo>
                <a:lnTo>
                  <a:pt x="817980" y="583259"/>
                </a:lnTo>
                <a:lnTo>
                  <a:pt x="817393" y="585470"/>
                </a:lnTo>
                <a:close/>
              </a:path>
              <a:path w="4096384" h="836930">
                <a:moveTo>
                  <a:pt x="862482" y="588010"/>
                </a:moveTo>
                <a:lnTo>
                  <a:pt x="860138" y="586740"/>
                </a:lnTo>
                <a:lnTo>
                  <a:pt x="857459" y="585470"/>
                </a:lnTo>
                <a:lnTo>
                  <a:pt x="857122" y="583770"/>
                </a:lnTo>
                <a:lnTo>
                  <a:pt x="857000" y="582898"/>
                </a:lnTo>
                <a:lnTo>
                  <a:pt x="858795" y="581660"/>
                </a:lnTo>
                <a:lnTo>
                  <a:pt x="863490" y="581660"/>
                </a:lnTo>
                <a:lnTo>
                  <a:pt x="862482" y="588010"/>
                </a:lnTo>
                <a:close/>
              </a:path>
              <a:path w="4096384" h="836930">
                <a:moveTo>
                  <a:pt x="872122" y="588010"/>
                </a:moveTo>
                <a:lnTo>
                  <a:pt x="862482" y="588010"/>
                </a:lnTo>
                <a:lnTo>
                  <a:pt x="863490" y="581660"/>
                </a:lnTo>
                <a:lnTo>
                  <a:pt x="865450" y="581660"/>
                </a:lnTo>
                <a:lnTo>
                  <a:pt x="866345" y="582930"/>
                </a:lnTo>
                <a:lnTo>
                  <a:pt x="870576" y="582930"/>
                </a:lnTo>
                <a:lnTo>
                  <a:pt x="870907" y="584313"/>
                </a:lnTo>
                <a:lnTo>
                  <a:pt x="872122" y="588010"/>
                </a:lnTo>
                <a:close/>
              </a:path>
              <a:path w="4096384" h="836930">
                <a:moveTo>
                  <a:pt x="904014" y="590550"/>
                </a:moveTo>
                <a:lnTo>
                  <a:pt x="892654" y="590550"/>
                </a:lnTo>
                <a:lnTo>
                  <a:pt x="888206" y="583047"/>
                </a:lnTo>
                <a:lnTo>
                  <a:pt x="888968" y="582930"/>
                </a:lnTo>
                <a:lnTo>
                  <a:pt x="889302" y="581660"/>
                </a:lnTo>
                <a:lnTo>
                  <a:pt x="897853" y="581660"/>
                </a:lnTo>
                <a:lnTo>
                  <a:pt x="898691" y="582930"/>
                </a:lnTo>
                <a:lnTo>
                  <a:pt x="898862" y="582930"/>
                </a:lnTo>
                <a:lnTo>
                  <a:pt x="895005" y="589280"/>
                </a:lnTo>
                <a:lnTo>
                  <a:pt x="904391" y="589280"/>
                </a:lnTo>
                <a:lnTo>
                  <a:pt x="904014" y="590550"/>
                </a:lnTo>
                <a:close/>
              </a:path>
              <a:path w="4096384" h="836930">
                <a:moveTo>
                  <a:pt x="913110" y="588010"/>
                </a:moveTo>
                <a:lnTo>
                  <a:pt x="911808" y="584716"/>
                </a:lnTo>
                <a:lnTo>
                  <a:pt x="911721" y="583977"/>
                </a:lnTo>
                <a:lnTo>
                  <a:pt x="912272" y="582930"/>
                </a:lnTo>
                <a:lnTo>
                  <a:pt x="913444" y="581660"/>
                </a:lnTo>
                <a:lnTo>
                  <a:pt x="916892" y="584151"/>
                </a:lnTo>
                <a:lnTo>
                  <a:pt x="916795" y="584313"/>
                </a:lnTo>
                <a:lnTo>
                  <a:pt x="915133" y="585461"/>
                </a:lnTo>
                <a:lnTo>
                  <a:pt x="913110" y="588010"/>
                </a:lnTo>
                <a:close/>
              </a:path>
              <a:path w="4096384" h="836930">
                <a:moveTo>
                  <a:pt x="927458" y="588010"/>
                </a:moveTo>
                <a:lnTo>
                  <a:pt x="913110" y="588010"/>
                </a:lnTo>
                <a:lnTo>
                  <a:pt x="915133" y="585461"/>
                </a:lnTo>
                <a:lnTo>
                  <a:pt x="916795" y="584313"/>
                </a:lnTo>
                <a:lnTo>
                  <a:pt x="916892" y="584151"/>
                </a:lnTo>
                <a:lnTo>
                  <a:pt x="913444" y="581660"/>
                </a:lnTo>
                <a:lnTo>
                  <a:pt x="921827" y="581660"/>
                </a:lnTo>
                <a:lnTo>
                  <a:pt x="923338" y="582930"/>
                </a:lnTo>
                <a:lnTo>
                  <a:pt x="925227" y="582930"/>
                </a:lnTo>
                <a:lnTo>
                  <a:pt x="923167" y="585470"/>
                </a:lnTo>
                <a:lnTo>
                  <a:pt x="925512" y="585470"/>
                </a:lnTo>
                <a:lnTo>
                  <a:pt x="927458" y="588010"/>
                </a:lnTo>
                <a:close/>
              </a:path>
              <a:path w="4096384" h="836930">
                <a:moveTo>
                  <a:pt x="1144767" y="585470"/>
                </a:moveTo>
                <a:lnTo>
                  <a:pt x="1139909" y="585470"/>
                </a:lnTo>
                <a:lnTo>
                  <a:pt x="1139913" y="584176"/>
                </a:lnTo>
                <a:lnTo>
                  <a:pt x="1140413" y="581660"/>
                </a:lnTo>
                <a:lnTo>
                  <a:pt x="1141415" y="581660"/>
                </a:lnTo>
                <a:lnTo>
                  <a:pt x="1143038" y="582890"/>
                </a:lnTo>
                <a:lnTo>
                  <a:pt x="1144767" y="585470"/>
                </a:lnTo>
                <a:close/>
              </a:path>
              <a:path w="4096384" h="836930">
                <a:moveTo>
                  <a:pt x="1154825" y="585470"/>
                </a:moveTo>
                <a:lnTo>
                  <a:pt x="1144761" y="585461"/>
                </a:lnTo>
                <a:lnTo>
                  <a:pt x="1143124" y="582980"/>
                </a:lnTo>
                <a:lnTo>
                  <a:pt x="1142916" y="582797"/>
                </a:lnTo>
                <a:lnTo>
                  <a:pt x="1141415" y="581660"/>
                </a:lnTo>
                <a:lnTo>
                  <a:pt x="1154825" y="581660"/>
                </a:lnTo>
                <a:lnTo>
                  <a:pt x="1154825" y="58547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54825" y="586740"/>
                </a:lnTo>
                <a:lnTo>
                  <a:pt x="1154825" y="581660"/>
                </a:lnTo>
                <a:lnTo>
                  <a:pt x="1166054" y="581660"/>
                </a:lnTo>
                <a:lnTo>
                  <a:pt x="1163767" y="582898"/>
                </a:lnTo>
                <a:lnTo>
                  <a:pt x="1163891" y="58304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202598" y="581660"/>
                </a:lnTo>
                <a:lnTo>
                  <a:pt x="1215504" y="581660"/>
                </a:lnTo>
                <a:lnTo>
                  <a:pt x="1209750" y="584151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209637" y="586740"/>
                </a:lnTo>
                <a:lnTo>
                  <a:pt x="1209750" y="584151"/>
                </a:lnTo>
                <a:lnTo>
                  <a:pt x="1215504" y="581660"/>
                </a:lnTo>
                <a:lnTo>
                  <a:pt x="1221875" y="581660"/>
                </a:lnTo>
                <a:lnTo>
                  <a:pt x="1221099" y="582835"/>
                </a:lnTo>
                <a:lnTo>
                  <a:pt x="1220977" y="583157"/>
                </a:lnTo>
                <a:lnTo>
                  <a:pt x="1220750" y="584020"/>
                </a:lnTo>
                <a:lnTo>
                  <a:pt x="1220824" y="584384"/>
                </a:lnTo>
                <a:lnTo>
                  <a:pt x="1221541" y="585470"/>
                </a:lnTo>
                <a:lnTo>
                  <a:pt x="1301582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221541" y="585470"/>
                </a:moveTo>
                <a:lnTo>
                  <a:pt x="1220824" y="584384"/>
                </a:lnTo>
                <a:lnTo>
                  <a:pt x="1220750" y="584020"/>
                </a:lnTo>
                <a:lnTo>
                  <a:pt x="1220977" y="583157"/>
                </a:lnTo>
                <a:lnTo>
                  <a:pt x="1221099" y="582835"/>
                </a:lnTo>
                <a:lnTo>
                  <a:pt x="1221875" y="581660"/>
                </a:lnTo>
                <a:lnTo>
                  <a:pt x="1225446" y="582890"/>
                </a:lnTo>
                <a:lnTo>
                  <a:pt x="1225375" y="583047"/>
                </a:lnTo>
                <a:lnTo>
                  <a:pt x="1221541" y="585470"/>
                </a:lnTo>
                <a:close/>
              </a:path>
              <a:path w="4096384" h="836930">
                <a:moveTo>
                  <a:pt x="1261771" y="585470"/>
                </a:moveTo>
                <a:lnTo>
                  <a:pt x="1221541" y="585470"/>
                </a:lnTo>
                <a:lnTo>
                  <a:pt x="1225375" y="583047"/>
                </a:lnTo>
                <a:lnTo>
                  <a:pt x="1225446" y="582890"/>
                </a:lnTo>
                <a:lnTo>
                  <a:pt x="1221875" y="581660"/>
                </a:lnTo>
                <a:lnTo>
                  <a:pt x="1262861" y="581660"/>
                </a:lnTo>
                <a:lnTo>
                  <a:pt x="1262037" y="582797"/>
                </a:lnTo>
                <a:lnTo>
                  <a:pt x="1261911" y="583157"/>
                </a:lnTo>
                <a:lnTo>
                  <a:pt x="1261795" y="584020"/>
                </a:lnTo>
                <a:lnTo>
                  <a:pt x="1261771" y="58547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301347" y="584272"/>
                </a:lnTo>
                <a:lnTo>
                  <a:pt x="1301225" y="582835"/>
                </a:lnTo>
                <a:lnTo>
                  <a:pt x="1302001" y="581660"/>
                </a:lnTo>
                <a:lnTo>
                  <a:pt x="1303677" y="581660"/>
                </a:lnTo>
                <a:lnTo>
                  <a:pt x="1306526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337536" y="586740"/>
                </a:moveTo>
                <a:lnTo>
                  <a:pt x="1301831" y="586740"/>
                </a:lnTo>
                <a:lnTo>
                  <a:pt x="1306526" y="585470"/>
                </a:lnTo>
                <a:lnTo>
                  <a:pt x="1303677" y="581660"/>
                </a:lnTo>
                <a:lnTo>
                  <a:pt x="1316583" y="581660"/>
                </a:lnTo>
                <a:lnTo>
                  <a:pt x="1315533" y="582797"/>
                </a:lnTo>
                <a:lnTo>
                  <a:pt x="1315632" y="583770"/>
                </a:lnTo>
                <a:lnTo>
                  <a:pt x="1316079" y="585470"/>
                </a:lnTo>
                <a:lnTo>
                  <a:pt x="1339045" y="585470"/>
                </a:lnTo>
                <a:lnTo>
                  <a:pt x="1337536" y="586740"/>
                </a:lnTo>
                <a:close/>
              </a:path>
              <a:path w="4096384" h="836930">
                <a:moveTo>
                  <a:pt x="1316917" y="585470"/>
                </a:moveTo>
                <a:lnTo>
                  <a:pt x="1316079" y="585470"/>
                </a:lnTo>
                <a:lnTo>
                  <a:pt x="1315632" y="583770"/>
                </a:lnTo>
                <a:lnTo>
                  <a:pt x="1315533" y="582797"/>
                </a:lnTo>
                <a:lnTo>
                  <a:pt x="1316583" y="581660"/>
                </a:lnTo>
                <a:lnTo>
                  <a:pt x="1317258" y="581660"/>
                </a:lnTo>
                <a:lnTo>
                  <a:pt x="1317629" y="583557"/>
                </a:lnTo>
                <a:lnTo>
                  <a:pt x="1317565" y="584488"/>
                </a:lnTo>
                <a:lnTo>
                  <a:pt x="1316917" y="585470"/>
                </a:lnTo>
                <a:close/>
              </a:path>
              <a:path w="4096384" h="836930">
                <a:moveTo>
                  <a:pt x="1407435" y="586740"/>
                </a:moveTo>
                <a:lnTo>
                  <a:pt x="1408614" y="581660"/>
                </a:lnTo>
                <a:lnTo>
                  <a:pt x="1409949" y="582930"/>
                </a:lnTo>
                <a:lnTo>
                  <a:pt x="1411626" y="582930"/>
                </a:lnTo>
                <a:lnTo>
                  <a:pt x="1411738" y="583770"/>
                </a:lnTo>
                <a:lnTo>
                  <a:pt x="1411675" y="584313"/>
                </a:lnTo>
                <a:lnTo>
                  <a:pt x="1410454" y="585470"/>
                </a:lnTo>
                <a:lnTo>
                  <a:pt x="1407435" y="586740"/>
                </a:lnTo>
                <a:close/>
              </a:path>
              <a:path w="4096384" h="836930">
                <a:moveTo>
                  <a:pt x="1417663" y="586740"/>
                </a:moveTo>
                <a:lnTo>
                  <a:pt x="1407435" y="586740"/>
                </a:lnTo>
                <a:lnTo>
                  <a:pt x="1410463" y="585461"/>
                </a:lnTo>
                <a:lnTo>
                  <a:pt x="1411675" y="584313"/>
                </a:lnTo>
                <a:lnTo>
                  <a:pt x="1411738" y="583770"/>
                </a:lnTo>
                <a:lnTo>
                  <a:pt x="1411626" y="582930"/>
                </a:lnTo>
                <a:lnTo>
                  <a:pt x="1409949" y="582930"/>
                </a:lnTo>
                <a:lnTo>
                  <a:pt x="1408614" y="581660"/>
                </a:lnTo>
                <a:lnTo>
                  <a:pt x="1420177" y="581660"/>
                </a:lnTo>
                <a:lnTo>
                  <a:pt x="1417166" y="585461"/>
                </a:lnTo>
                <a:lnTo>
                  <a:pt x="1417663" y="586740"/>
                </a:lnTo>
                <a:close/>
              </a:path>
              <a:path w="4096384" h="836930">
                <a:moveTo>
                  <a:pt x="1419005" y="590550"/>
                </a:moveTo>
                <a:lnTo>
                  <a:pt x="1418082" y="587797"/>
                </a:lnTo>
                <a:lnTo>
                  <a:pt x="1417166" y="585461"/>
                </a:lnTo>
                <a:lnTo>
                  <a:pt x="1420177" y="581660"/>
                </a:lnTo>
                <a:lnTo>
                  <a:pt x="1421519" y="584200"/>
                </a:lnTo>
                <a:lnTo>
                  <a:pt x="1422436" y="586524"/>
                </a:lnTo>
                <a:lnTo>
                  <a:pt x="1422429" y="586840"/>
                </a:lnTo>
                <a:lnTo>
                  <a:pt x="1419005" y="590550"/>
                </a:lnTo>
                <a:close/>
              </a:path>
              <a:path w="4096384" h="836930">
                <a:moveTo>
                  <a:pt x="1427805" y="590550"/>
                </a:moveTo>
                <a:lnTo>
                  <a:pt x="1419005" y="590550"/>
                </a:lnTo>
                <a:lnTo>
                  <a:pt x="1422429" y="586840"/>
                </a:lnTo>
                <a:lnTo>
                  <a:pt x="1422436" y="586524"/>
                </a:lnTo>
                <a:lnTo>
                  <a:pt x="1421519" y="584200"/>
                </a:lnTo>
                <a:lnTo>
                  <a:pt x="1420177" y="581660"/>
                </a:lnTo>
                <a:lnTo>
                  <a:pt x="1423965" y="581660"/>
                </a:lnTo>
                <a:lnTo>
                  <a:pt x="1423217" y="582835"/>
                </a:lnTo>
                <a:lnTo>
                  <a:pt x="1423343" y="584200"/>
                </a:lnTo>
                <a:lnTo>
                  <a:pt x="1423530" y="585470"/>
                </a:lnTo>
                <a:lnTo>
                  <a:pt x="1425206" y="586740"/>
                </a:lnTo>
                <a:lnTo>
                  <a:pt x="1429563" y="586740"/>
                </a:lnTo>
                <a:lnTo>
                  <a:pt x="1429730" y="588010"/>
                </a:lnTo>
                <a:lnTo>
                  <a:pt x="1429901" y="588010"/>
                </a:lnTo>
                <a:lnTo>
                  <a:pt x="1427805" y="590550"/>
                </a:lnTo>
                <a:close/>
              </a:path>
              <a:path w="4096384" h="836930">
                <a:moveTo>
                  <a:pt x="1563824" y="584200"/>
                </a:moveTo>
                <a:lnTo>
                  <a:pt x="1559470" y="584200"/>
                </a:lnTo>
                <a:lnTo>
                  <a:pt x="1559470" y="581660"/>
                </a:lnTo>
                <a:lnTo>
                  <a:pt x="1570025" y="581660"/>
                </a:lnTo>
                <a:lnTo>
                  <a:pt x="1563824" y="584200"/>
                </a:lnTo>
                <a:close/>
              </a:path>
              <a:path w="4096384" h="836930">
                <a:moveTo>
                  <a:pt x="1566175" y="586740"/>
                </a:moveTo>
                <a:lnTo>
                  <a:pt x="1565841" y="586740"/>
                </a:lnTo>
                <a:lnTo>
                  <a:pt x="1564053" y="584488"/>
                </a:lnTo>
                <a:lnTo>
                  <a:pt x="1563944" y="584151"/>
                </a:lnTo>
                <a:lnTo>
                  <a:pt x="1570025" y="581660"/>
                </a:lnTo>
                <a:lnTo>
                  <a:pt x="1570025" y="582930"/>
                </a:lnTo>
                <a:lnTo>
                  <a:pt x="1569861" y="582930"/>
                </a:lnTo>
                <a:lnTo>
                  <a:pt x="1570025" y="584200"/>
                </a:lnTo>
                <a:lnTo>
                  <a:pt x="1573882" y="584200"/>
                </a:lnTo>
                <a:lnTo>
                  <a:pt x="1573718" y="585470"/>
                </a:lnTo>
                <a:lnTo>
                  <a:pt x="1566175" y="58674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0711" y="584200"/>
                </a:lnTo>
                <a:lnTo>
                  <a:pt x="1635065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5065" y="581660"/>
                </a:lnTo>
                <a:lnTo>
                  <a:pt x="1638107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67588" y="584200"/>
                </a:moveTo>
                <a:lnTo>
                  <a:pt x="1664904" y="584200"/>
                </a:lnTo>
                <a:lnTo>
                  <a:pt x="1664941" y="582898"/>
                </a:lnTo>
                <a:lnTo>
                  <a:pt x="1666416" y="581660"/>
                </a:lnTo>
                <a:lnTo>
                  <a:pt x="1667466" y="582797"/>
                </a:lnTo>
                <a:lnTo>
                  <a:pt x="1667588" y="584200"/>
                </a:lnTo>
                <a:close/>
              </a:path>
              <a:path w="4096384" h="836930">
                <a:moveTo>
                  <a:pt x="1674145" y="584200"/>
                </a:moveTo>
                <a:lnTo>
                  <a:pt x="1667588" y="584200"/>
                </a:lnTo>
                <a:lnTo>
                  <a:pt x="1667466" y="582797"/>
                </a:lnTo>
                <a:lnTo>
                  <a:pt x="1666416" y="581660"/>
                </a:lnTo>
                <a:lnTo>
                  <a:pt x="1674868" y="581660"/>
                </a:lnTo>
                <a:lnTo>
                  <a:pt x="1673638" y="582898"/>
                </a:lnTo>
                <a:lnTo>
                  <a:pt x="1673747" y="583259"/>
                </a:lnTo>
                <a:lnTo>
                  <a:pt x="1674145" y="584200"/>
                </a:lnTo>
                <a:close/>
              </a:path>
              <a:path w="4096384" h="836930">
                <a:moveTo>
                  <a:pt x="2048937" y="584200"/>
                </a:moveTo>
                <a:lnTo>
                  <a:pt x="2047918" y="583365"/>
                </a:lnTo>
                <a:lnTo>
                  <a:pt x="2047803" y="583086"/>
                </a:lnTo>
                <a:lnTo>
                  <a:pt x="2047928" y="581660"/>
                </a:lnTo>
                <a:lnTo>
                  <a:pt x="2048432" y="581660"/>
                </a:lnTo>
                <a:lnTo>
                  <a:pt x="2048937" y="584200"/>
                </a:lnTo>
                <a:close/>
              </a:path>
              <a:path w="4096384" h="836930">
                <a:moveTo>
                  <a:pt x="2337253" y="589280"/>
                </a:moveTo>
                <a:lnTo>
                  <a:pt x="2327365" y="589280"/>
                </a:lnTo>
                <a:lnTo>
                  <a:pt x="2336919" y="581660"/>
                </a:lnTo>
                <a:lnTo>
                  <a:pt x="2337253" y="589280"/>
                </a:lnTo>
                <a:close/>
              </a:path>
              <a:path w="4096384" h="836930">
                <a:moveTo>
                  <a:pt x="2509900" y="588010"/>
                </a:moveTo>
                <a:lnTo>
                  <a:pt x="2503713" y="588010"/>
                </a:lnTo>
                <a:lnTo>
                  <a:pt x="2508244" y="581660"/>
                </a:lnTo>
                <a:lnTo>
                  <a:pt x="2510073" y="585461"/>
                </a:lnTo>
                <a:lnTo>
                  <a:pt x="2509900" y="588010"/>
                </a:lnTo>
                <a:close/>
              </a:path>
              <a:path w="4096384" h="836930">
                <a:moveTo>
                  <a:pt x="2520991" y="588010"/>
                </a:moveTo>
                <a:lnTo>
                  <a:pt x="2509900" y="588010"/>
                </a:lnTo>
                <a:lnTo>
                  <a:pt x="2510073" y="585461"/>
                </a:lnTo>
                <a:lnTo>
                  <a:pt x="2508244" y="581660"/>
                </a:lnTo>
                <a:lnTo>
                  <a:pt x="2512593" y="581660"/>
                </a:lnTo>
                <a:lnTo>
                  <a:pt x="2513266" y="584200"/>
                </a:lnTo>
                <a:lnTo>
                  <a:pt x="2521044" y="584200"/>
                </a:lnTo>
                <a:lnTo>
                  <a:pt x="2520263" y="586524"/>
                </a:lnTo>
                <a:lnTo>
                  <a:pt x="2520364" y="587016"/>
                </a:lnTo>
                <a:lnTo>
                  <a:pt x="2520991" y="588010"/>
                </a:lnTo>
                <a:close/>
              </a:path>
              <a:path w="4096384" h="836930">
                <a:moveTo>
                  <a:pt x="2521791" y="589280"/>
                </a:moveTo>
                <a:lnTo>
                  <a:pt x="2520364" y="587016"/>
                </a:lnTo>
                <a:lnTo>
                  <a:pt x="2520263" y="586524"/>
                </a:lnTo>
                <a:lnTo>
                  <a:pt x="2521470" y="582930"/>
                </a:lnTo>
                <a:lnTo>
                  <a:pt x="2525510" y="581660"/>
                </a:lnTo>
                <a:lnTo>
                  <a:pt x="2524242" y="588010"/>
                </a:lnTo>
                <a:lnTo>
                  <a:pt x="2521791" y="589280"/>
                </a:lnTo>
                <a:close/>
              </a:path>
              <a:path w="4096384" h="836930">
                <a:moveTo>
                  <a:pt x="2535555" y="589280"/>
                </a:moveTo>
                <a:lnTo>
                  <a:pt x="2521791" y="589280"/>
                </a:lnTo>
                <a:lnTo>
                  <a:pt x="2524242" y="588010"/>
                </a:lnTo>
                <a:lnTo>
                  <a:pt x="2525510" y="581660"/>
                </a:lnTo>
                <a:lnTo>
                  <a:pt x="2525510" y="582930"/>
                </a:lnTo>
                <a:lnTo>
                  <a:pt x="2562423" y="582930"/>
                </a:lnTo>
                <a:lnTo>
                  <a:pt x="2561530" y="584200"/>
                </a:lnTo>
                <a:lnTo>
                  <a:pt x="2535214" y="584200"/>
                </a:lnTo>
                <a:lnTo>
                  <a:pt x="2534459" y="586524"/>
                </a:lnTo>
                <a:lnTo>
                  <a:pt x="2534516" y="587016"/>
                </a:lnTo>
                <a:lnTo>
                  <a:pt x="2535555" y="589280"/>
                </a:lnTo>
                <a:close/>
              </a:path>
              <a:path w="4096384" h="836930">
                <a:moveTo>
                  <a:pt x="2525586" y="582295"/>
                </a:moveTo>
                <a:lnTo>
                  <a:pt x="2525510" y="581660"/>
                </a:lnTo>
                <a:lnTo>
                  <a:pt x="2525661" y="581660"/>
                </a:lnTo>
                <a:lnTo>
                  <a:pt x="2525586" y="582295"/>
                </a:lnTo>
                <a:close/>
              </a:path>
              <a:path w="4096384" h="836930">
                <a:moveTo>
                  <a:pt x="2756991" y="589280"/>
                </a:moveTo>
                <a:lnTo>
                  <a:pt x="2745421" y="589280"/>
                </a:lnTo>
                <a:lnTo>
                  <a:pt x="2748967" y="584384"/>
                </a:lnTo>
                <a:lnTo>
                  <a:pt x="2749042" y="584020"/>
                </a:lnTo>
                <a:lnTo>
                  <a:pt x="2748269" y="581660"/>
                </a:lnTo>
                <a:lnTo>
                  <a:pt x="2756991" y="589280"/>
                </a:lnTo>
                <a:close/>
              </a:path>
              <a:path w="4096384" h="836930">
                <a:moveTo>
                  <a:pt x="2768721" y="594360"/>
                </a:moveTo>
                <a:lnTo>
                  <a:pt x="2757665" y="594360"/>
                </a:lnTo>
                <a:lnTo>
                  <a:pt x="2759662" y="590550"/>
                </a:lnTo>
                <a:lnTo>
                  <a:pt x="2751635" y="589280"/>
                </a:lnTo>
                <a:lnTo>
                  <a:pt x="2756991" y="589280"/>
                </a:lnTo>
                <a:lnTo>
                  <a:pt x="2748269" y="581660"/>
                </a:lnTo>
                <a:lnTo>
                  <a:pt x="2769975" y="581660"/>
                </a:lnTo>
                <a:lnTo>
                  <a:pt x="2770558" y="582930"/>
                </a:lnTo>
                <a:lnTo>
                  <a:pt x="2775294" y="582930"/>
                </a:lnTo>
                <a:lnTo>
                  <a:pt x="2773481" y="585470"/>
                </a:lnTo>
                <a:lnTo>
                  <a:pt x="2764370" y="585470"/>
                </a:lnTo>
                <a:lnTo>
                  <a:pt x="2764370" y="588010"/>
                </a:lnTo>
                <a:lnTo>
                  <a:pt x="2767761" y="588010"/>
                </a:lnTo>
                <a:lnTo>
                  <a:pt x="2768437" y="592216"/>
                </a:lnTo>
                <a:lnTo>
                  <a:pt x="2768721" y="594360"/>
                </a:lnTo>
                <a:close/>
              </a:path>
              <a:path w="4096384" h="836930">
                <a:moveTo>
                  <a:pt x="3149575" y="590550"/>
                </a:moveTo>
                <a:lnTo>
                  <a:pt x="3143211" y="589280"/>
                </a:lnTo>
                <a:lnTo>
                  <a:pt x="3135314" y="589280"/>
                </a:lnTo>
                <a:lnTo>
                  <a:pt x="3146727" y="581660"/>
                </a:lnTo>
                <a:lnTo>
                  <a:pt x="3145718" y="584200"/>
                </a:lnTo>
                <a:lnTo>
                  <a:pt x="3145535" y="584200"/>
                </a:lnTo>
                <a:lnTo>
                  <a:pt x="3149575" y="59055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5718" y="584200"/>
                </a:lnTo>
                <a:lnTo>
                  <a:pt x="3146727" y="581660"/>
                </a:lnTo>
                <a:lnTo>
                  <a:pt x="3149392" y="58166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3207072" y="584200"/>
                </a:moveTo>
                <a:lnTo>
                  <a:pt x="3205546" y="581660"/>
                </a:lnTo>
                <a:lnTo>
                  <a:pt x="3206478" y="581953"/>
                </a:lnTo>
                <a:lnTo>
                  <a:pt x="3207072" y="584200"/>
                </a:lnTo>
                <a:close/>
              </a:path>
              <a:path w="4096384" h="836930">
                <a:moveTo>
                  <a:pt x="3206478" y="581953"/>
                </a:moveTo>
                <a:lnTo>
                  <a:pt x="3205546" y="581660"/>
                </a:lnTo>
                <a:lnTo>
                  <a:pt x="3206400" y="581660"/>
                </a:lnTo>
                <a:lnTo>
                  <a:pt x="3206478" y="581953"/>
                </a:lnTo>
                <a:close/>
              </a:path>
              <a:path w="4096384" h="836930">
                <a:moveTo>
                  <a:pt x="3255664" y="582930"/>
                </a:moveTo>
                <a:lnTo>
                  <a:pt x="3255507" y="581660"/>
                </a:lnTo>
                <a:lnTo>
                  <a:pt x="3255664" y="581660"/>
                </a:lnTo>
                <a:lnTo>
                  <a:pt x="3255664" y="582930"/>
                </a:lnTo>
                <a:close/>
              </a:path>
              <a:path w="4096384" h="836930">
                <a:moveTo>
                  <a:pt x="3335892" y="601739"/>
                </a:moveTo>
                <a:lnTo>
                  <a:pt x="3332961" y="598170"/>
                </a:lnTo>
                <a:lnTo>
                  <a:pt x="3336792" y="596900"/>
                </a:lnTo>
                <a:lnTo>
                  <a:pt x="3344355" y="596900"/>
                </a:lnTo>
                <a:lnTo>
                  <a:pt x="3334792" y="585461"/>
                </a:lnTo>
                <a:lnTo>
                  <a:pt x="3333573" y="584313"/>
                </a:lnTo>
                <a:lnTo>
                  <a:pt x="3333514" y="584151"/>
                </a:lnTo>
                <a:lnTo>
                  <a:pt x="3336641" y="581660"/>
                </a:lnTo>
                <a:lnTo>
                  <a:pt x="3337650" y="582930"/>
                </a:lnTo>
                <a:lnTo>
                  <a:pt x="3340989" y="584200"/>
                </a:lnTo>
                <a:lnTo>
                  <a:pt x="3336484" y="585470"/>
                </a:lnTo>
                <a:lnTo>
                  <a:pt x="3344846" y="589280"/>
                </a:lnTo>
                <a:lnTo>
                  <a:pt x="3355530" y="589280"/>
                </a:lnTo>
                <a:lnTo>
                  <a:pt x="3356065" y="590550"/>
                </a:lnTo>
                <a:lnTo>
                  <a:pt x="3351867" y="590550"/>
                </a:lnTo>
                <a:lnTo>
                  <a:pt x="3348456" y="591820"/>
                </a:lnTo>
                <a:lnTo>
                  <a:pt x="3345550" y="593090"/>
                </a:lnTo>
                <a:lnTo>
                  <a:pt x="3346862" y="594360"/>
                </a:lnTo>
                <a:lnTo>
                  <a:pt x="3350719" y="594360"/>
                </a:lnTo>
                <a:lnTo>
                  <a:pt x="3355408" y="595630"/>
                </a:lnTo>
                <a:lnTo>
                  <a:pt x="3344505" y="595630"/>
                </a:lnTo>
                <a:lnTo>
                  <a:pt x="3345749" y="600710"/>
                </a:lnTo>
                <a:lnTo>
                  <a:pt x="3336301" y="600710"/>
                </a:lnTo>
                <a:lnTo>
                  <a:pt x="3335892" y="601739"/>
                </a:lnTo>
                <a:close/>
              </a:path>
              <a:path w="4096384" h="836930">
                <a:moveTo>
                  <a:pt x="3344846" y="589280"/>
                </a:moveTo>
                <a:lnTo>
                  <a:pt x="3336633" y="585537"/>
                </a:lnTo>
                <a:lnTo>
                  <a:pt x="3340848" y="584239"/>
                </a:lnTo>
                <a:lnTo>
                  <a:pt x="3337650" y="582930"/>
                </a:lnTo>
                <a:lnTo>
                  <a:pt x="3336641" y="581660"/>
                </a:lnTo>
                <a:lnTo>
                  <a:pt x="3343783" y="581660"/>
                </a:lnTo>
                <a:lnTo>
                  <a:pt x="3347175" y="585461"/>
                </a:lnTo>
                <a:lnTo>
                  <a:pt x="3346862" y="588010"/>
                </a:lnTo>
                <a:lnTo>
                  <a:pt x="3344846" y="589280"/>
                </a:lnTo>
                <a:close/>
              </a:path>
              <a:path w="4096384" h="836930">
                <a:moveTo>
                  <a:pt x="3374890" y="582135"/>
                </a:moveTo>
                <a:lnTo>
                  <a:pt x="3374253" y="581974"/>
                </a:lnTo>
                <a:lnTo>
                  <a:pt x="3374848" y="581660"/>
                </a:lnTo>
                <a:lnTo>
                  <a:pt x="3374890" y="582135"/>
                </a:lnTo>
                <a:close/>
              </a:path>
              <a:path w="4096384" h="836930">
                <a:moveTo>
                  <a:pt x="3389306" y="588010"/>
                </a:moveTo>
                <a:lnTo>
                  <a:pt x="3386169" y="586740"/>
                </a:lnTo>
                <a:lnTo>
                  <a:pt x="3381267" y="584151"/>
                </a:lnTo>
                <a:lnTo>
                  <a:pt x="3378030" y="582930"/>
                </a:lnTo>
                <a:lnTo>
                  <a:pt x="3374962" y="582154"/>
                </a:lnTo>
                <a:lnTo>
                  <a:pt x="3374848" y="581660"/>
                </a:lnTo>
                <a:lnTo>
                  <a:pt x="3385247" y="581660"/>
                </a:lnTo>
                <a:lnTo>
                  <a:pt x="3388022" y="583770"/>
                </a:lnTo>
                <a:lnTo>
                  <a:pt x="3389306" y="588010"/>
                </a:lnTo>
                <a:close/>
              </a:path>
              <a:path w="4096384" h="836930">
                <a:moveTo>
                  <a:pt x="3627266" y="608330"/>
                </a:moveTo>
                <a:lnTo>
                  <a:pt x="3621762" y="608330"/>
                </a:lnTo>
                <a:lnTo>
                  <a:pt x="3622589" y="607104"/>
                </a:lnTo>
                <a:lnTo>
                  <a:pt x="3623782" y="604817"/>
                </a:lnTo>
                <a:lnTo>
                  <a:pt x="3623833" y="604408"/>
                </a:lnTo>
                <a:lnTo>
                  <a:pt x="3619267" y="599454"/>
                </a:lnTo>
                <a:lnTo>
                  <a:pt x="3619254" y="596900"/>
                </a:lnTo>
                <a:lnTo>
                  <a:pt x="3618756" y="596900"/>
                </a:lnTo>
                <a:lnTo>
                  <a:pt x="3631353" y="594388"/>
                </a:lnTo>
                <a:lnTo>
                  <a:pt x="3623368" y="590382"/>
                </a:lnTo>
                <a:lnTo>
                  <a:pt x="3620625" y="589259"/>
                </a:lnTo>
                <a:lnTo>
                  <a:pt x="3631499" y="581660"/>
                </a:lnTo>
                <a:lnTo>
                  <a:pt x="3630454" y="584313"/>
                </a:lnTo>
                <a:lnTo>
                  <a:pt x="3630229" y="585167"/>
                </a:lnTo>
                <a:lnTo>
                  <a:pt x="3630282" y="585628"/>
                </a:lnTo>
                <a:lnTo>
                  <a:pt x="3633332" y="589280"/>
                </a:lnTo>
                <a:lnTo>
                  <a:pt x="3642643" y="589280"/>
                </a:lnTo>
                <a:lnTo>
                  <a:pt x="3645520" y="594558"/>
                </a:lnTo>
                <a:lnTo>
                  <a:pt x="3646171" y="595630"/>
                </a:lnTo>
                <a:lnTo>
                  <a:pt x="3633332" y="595630"/>
                </a:lnTo>
                <a:lnTo>
                  <a:pt x="3620375" y="599407"/>
                </a:lnTo>
                <a:lnTo>
                  <a:pt x="3626136" y="601980"/>
                </a:lnTo>
                <a:lnTo>
                  <a:pt x="3627458" y="603250"/>
                </a:lnTo>
                <a:lnTo>
                  <a:pt x="3631651" y="603250"/>
                </a:lnTo>
                <a:lnTo>
                  <a:pt x="3627890" y="605726"/>
                </a:lnTo>
                <a:lnTo>
                  <a:pt x="3627266" y="608330"/>
                </a:lnTo>
                <a:close/>
              </a:path>
              <a:path w="4096384" h="836930">
                <a:moveTo>
                  <a:pt x="3642643" y="589280"/>
                </a:moveTo>
                <a:lnTo>
                  <a:pt x="3633332" y="589280"/>
                </a:lnTo>
                <a:lnTo>
                  <a:pt x="3630282" y="585628"/>
                </a:lnTo>
                <a:lnTo>
                  <a:pt x="3630229" y="585167"/>
                </a:lnTo>
                <a:lnTo>
                  <a:pt x="3630454" y="584313"/>
                </a:lnTo>
                <a:lnTo>
                  <a:pt x="3631499" y="581660"/>
                </a:lnTo>
                <a:lnTo>
                  <a:pt x="3648248" y="581660"/>
                </a:lnTo>
                <a:lnTo>
                  <a:pt x="3653788" y="584200"/>
                </a:lnTo>
                <a:lnTo>
                  <a:pt x="3639886" y="584200"/>
                </a:lnTo>
                <a:lnTo>
                  <a:pt x="3640037" y="588010"/>
                </a:lnTo>
                <a:lnTo>
                  <a:pt x="3641954" y="588010"/>
                </a:lnTo>
                <a:lnTo>
                  <a:pt x="3642643" y="589280"/>
                </a:lnTo>
                <a:close/>
              </a:path>
              <a:path w="4096384" h="836930">
                <a:moveTo>
                  <a:pt x="3842713" y="588010"/>
                </a:moveTo>
                <a:lnTo>
                  <a:pt x="3831968" y="588010"/>
                </a:lnTo>
                <a:lnTo>
                  <a:pt x="3834142" y="581660"/>
                </a:lnTo>
                <a:lnTo>
                  <a:pt x="3838226" y="584384"/>
                </a:lnTo>
                <a:lnTo>
                  <a:pt x="3842713" y="588010"/>
                </a:lnTo>
                <a:close/>
              </a:path>
              <a:path w="4096384" h="836930">
                <a:moveTo>
                  <a:pt x="3835235" y="622300"/>
                </a:moveTo>
                <a:lnTo>
                  <a:pt x="3831431" y="619760"/>
                </a:lnTo>
                <a:lnTo>
                  <a:pt x="3829525" y="615159"/>
                </a:lnTo>
                <a:lnTo>
                  <a:pt x="3829420" y="609453"/>
                </a:lnTo>
                <a:lnTo>
                  <a:pt x="3832596" y="605514"/>
                </a:lnTo>
                <a:lnTo>
                  <a:pt x="3836997" y="600710"/>
                </a:lnTo>
                <a:lnTo>
                  <a:pt x="3838767" y="598170"/>
                </a:lnTo>
                <a:lnTo>
                  <a:pt x="3833160" y="596900"/>
                </a:lnTo>
                <a:lnTo>
                  <a:pt x="3833258" y="591780"/>
                </a:lnTo>
                <a:lnTo>
                  <a:pt x="3842506" y="588092"/>
                </a:lnTo>
                <a:lnTo>
                  <a:pt x="3842623" y="587937"/>
                </a:lnTo>
                <a:lnTo>
                  <a:pt x="3837924" y="584151"/>
                </a:lnTo>
                <a:lnTo>
                  <a:pt x="3834142" y="581660"/>
                </a:lnTo>
                <a:lnTo>
                  <a:pt x="3867431" y="581660"/>
                </a:lnTo>
                <a:lnTo>
                  <a:pt x="3868001" y="582930"/>
                </a:lnTo>
                <a:lnTo>
                  <a:pt x="3875898" y="582930"/>
                </a:lnTo>
                <a:lnTo>
                  <a:pt x="3873390" y="590550"/>
                </a:lnTo>
                <a:lnTo>
                  <a:pt x="3872716" y="591820"/>
                </a:lnTo>
                <a:lnTo>
                  <a:pt x="3852083" y="591820"/>
                </a:lnTo>
                <a:lnTo>
                  <a:pt x="3849078" y="595630"/>
                </a:lnTo>
                <a:lnTo>
                  <a:pt x="3846053" y="595630"/>
                </a:lnTo>
                <a:lnTo>
                  <a:pt x="3849909" y="608330"/>
                </a:lnTo>
                <a:lnTo>
                  <a:pt x="3872382" y="608330"/>
                </a:lnTo>
                <a:lnTo>
                  <a:pt x="3872041" y="609600"/>
                </a:lnTo>
                <a:lnTo>
                  <a:pt x="3836342" y="609600"/>
                </a:lnTo>
                <a:lnTo>
                  <a:pt x="3834099" y="613165"/>
                </a:lnTo>
                <a:lnTo>
                  <a:pt x="3834195" y="613663"/>
                </a:lnTo>
                <a:lnTo>
                  <a:pt x="3836497" y="615980"/>
                </a:lnTo>
                <a:lnTo>
                  <a:pt x="3839873" y="618460"/>
                </a:lnTo>
                <a:lnTo>
                  <a:pt x="3839975" y="618837"/>
                </a:lnTo>
                <a:lnTo>
                  <a:pt x="3840316" y="620802"/>
                </a:lnTo>
                <a:lnTo>
                  <a:pt x="3840264" y="621052"/>
                </a:lnTo>
                <a:lnTo>
                  <a:pt x="3835235" y="622300"/>
                </a:lnTo>
                <a:close/>
              </a:path>
              <a:path w="4096384" h="836930">
                <a:moveTo>
                  <a:pt x="3907321" y="581710"/>
                </a:moveTo>
                <a:lnTo>
                  <a:pt x="3907557" y="581660"/>
                </a:lnTo>
                <a:lnTo>
                  <a:pt x="3907321" y="581710"/>
                </a:lnTo>
                <a:close/>
              </a:path>
              <a:path w="4096384" h="836930">
                <a:moveTo>
                  <a:pt x="3962205" y="588010"/>
                </a:moveTo>
                <a:lnTo>
                  <a:pt x="3961621" y="587351"/>
                </a:lnTo>
                <a:lnTo>
                  <a:pt x="3959364" y="581660"/>
                </a:lnTo>
                <a:lnTo>
                  <a:pt x="3960422" y="582050"/>
                </a:lnTo>
                <a:lnTo>
                  <a:pt x="3962205" y="588010"/>
                </a:lnTo>
                <a:close/>
              </a:path>
              <a:path w="4096384" h="836930">
                <a:moveTo>
                  <a:pt x="3960449" y="582060"/>
                </a:moveTo>
                <a:lnTo>
                  <a:pt x="3959364" y="581660"/>
                </a:lnTo>
                <a:lnTo>
                  <a:pt x="3960331" y="581660"/>
                </a:lnTo>
                <a:lnTo>
                  <a:pt x="3960449" y="582060"/>
                </a:lnTo>
                <a:close/>
              </a:path>
              <a:path w="4096384" h="836930">
                <a:moveTo>
                  <a:pt x="4061281" y="588010"/>
                </a:moveTo>
                <a:lnTo>
                  <a:pt x="4057267" y="588010"/>
                </a:lnTo>
                <a:lnTo>
                  <a:pt x="4056338" y="586840"/>
                </a:lnTo>
                <a:lnTo>
                  <a:pt x="4056232" y="586524"/>
                </a:lnTo>
                <a:lnTo>
                  <a:pt x="4056111" y="585461"/>
                </a:lnTo>
                <a:lnTo>
                  <a:pt x="4059932" y="581660"/>
                </a:lnTo>
                <a:lnTo>
                  <a:pt x="4061281" y="588010"/>
                </a:lnTo>
                <a:close/>
              </a:path>
              <a:path w="4096384" h="836930">
                <a:moveTo>
                  <a:pt x="4068751" y="588010"/>
                </a:moveTo>
                <a:lnTo>
                  <a:pt x="4061281" y="588010"/>
                </a:lnTo>
                <a:lnTo>
                  <a:pt x="4059932" y="581660"/>
                </a:lnTo>
                <a:lnTo>
                  <a:pt x="4064829" y="581660"/>
                </a:lnTo>
                <a:lnTo>
                  <a:pt x="4068751" y="588010"/>
                </a:lnTo>
                <a:close/>
              </a:path>
              <a:path w="4096384" h="836930">
                <a:moveTo>
                  <a:pt x="3944448" y="615950"/>
                </a:moveTo>
                <a:lnTo>
                  <a:pt x="3934717" y="615950"/>
                </a:lnTo>
                <a:lnTo>
                  <a:pt x="3933395" y="609600"/>
                </a:lnTo>
                <a:lnTo>
                  <a:pt x="3930546" y="609600"/>
                </a:lnTo>
                <a:lnTo>
                  <a:pt x="3924951" y="601980"/>
                </a:lnTo>
                <a:lnTo>
                  <a:pt x="3916577" y="596900"/>
                </a:lnTo>
                <a:lnTo>
                  <a:pt x="3909364" y="589280"/>
                </a:lnTo>
                <a:lnTo>
                  <a:pt x="3907425" y="582295"/>
                </a:lnTo>
                <a:lnTo>
                  <a:pt x="3907321" y="581710"/>
                </a:lnTo>
                <a:lnTo>
                  <a:pt x="3912664" y="585461"/>
                </a:lnTo>
                <a:lnTo>
                  <a:pt x="3917909" y="590628"/>
                </a:lnTo>
                <a:lnTo>
                  <a:pt x="3923172" y="594360"/>
                </a:lnTo>
                <a:lnTo>
                  <a:pt x="3935402" y="594360"/>
                </a:lnTo>
                <a:lnTo>
                  <a:pt x="3936734" y="595630"/>
                </a:lnTo>
                <a:lnTo>
                  <a:pt x="3950170" y="595630"/>
                </a:lnTo>
                <a:lnTo>
                  <a:pt x="3949987" y="596900"/>
                </a:lnTo>
                <a:lnTo>
                  <a:pt x="3946805" y="596900"/>
                </a:lnTo>
                <a:lnTo>
                  <a:pt x="3945148" y="598170"/>
                </a:lnTo>
                <a:lnTo>
                  <a:pt x="3942755" y="599454"/>
                </a:lnTo>
                <a:lnTo>
                  <a:pt x="3941940" y="600710"/>
                </a:lnTo>
                <a:lnTo>
                  <a:pt x="3931195" y="608330"/>
                </a:lnTo>
                <a:lnTo>
                  <a:pt x="3937576" y="608330"/>
                </a:lnTo>
                <a:lnTo>
                  <a:pt x="3938574" y="610870"/>
                </a:lnTo>
                <a:lnTo>
                  <a:pt x="3940100" y="613410"/>
                </a:lnTo>
                <a:lnTo>
                  <a:pt x="3944448" y="615950"/>
                </a:lnTo>
                <a:close/>
              </a:path>
              <a:path w="4096384" h="836930">
                <a:moveTo>
                  <a:pt x="3909104" y="599440"/>
                </a:moveTo>
                <a:lnTo>
                  <a:pt x="3900852" y="599440"/>
                </a:lnTo>
                <a:lnTo>
                  <a:pt x="3905232" y="595630"/>
                </a:lnTo>
                <a:lnTo>
                  <a:pt x="3905311" y="594558"/>
                </a:lnTo>
                <a:lnTo>
                  <a:pt x="3905436" y="591720"/>
                </a:lnTo>
                <a:lnTo>
                  <a:pt x="3902720" y="588118"/>
                </a:lnTo>
                <a:lnTo>
                  <a:pt x="3902623" y="587937"/>
                </a:lnTo>
                <a:lnTo>
                  <a:pt x="3901643" y="582930"/>
                </a:lnTo>
                <a:lnTo>
                  <a:pt x="3907266" y="581722"/>
                </a:lnTo>
                <a:lnTo>
                  <a:pt x="3909364" y="589280"/>
                </a:lnTo>
                <a:lnTo>
                  <a:pt x="3915375" y="595630"/>
                </a:lnTo>
                <a:lnTo>
                  <a:pt x="3907740" y="595630"/>
                </a:lnTo>
                <a:lnTo>
                  <a:pt x="3909104" y="599440"/>
                </a:lnTo>
                <a:close/>
              </a:path>
              <a:path w="4096384" h="836930">
                <a:moveTo>
                  <a:pt x="1477504" y="584200"/>
                </a:moveTo>
                <a:lnTo>
                  <a:pt x="1474197" y="582154"/>
                </a:lnTo>
                <a:lnTo>
                  <a:pt x="1475557" y="581741"/>
                </a:lnTo>
                <a:lnTo>
                  <a:pt x="1477504" y="584200"/>
                </a:lnTo>
                <a:close/>
              </a:path>
              <a:path w="4096384" h="836930">
                <a:moveTo>
                  <a:pt x="3213594" y="584200"/>
                </a:moveTo>
                <a:lnTo>
                  <a:pt x="3207072" y="584200"/>
                </a:lnTo>
                <a:lnTo>
                  <a:pt x="3206478" y="581953"/>
                </a:lnTo>
                <a:lnTo>
                  <a:pt x="3213594" y="584200"/>
                </a:lnTo>
                <a:close/>
              </a:path>
              <a:path w="4096384" h="836930">
                <a:moveTo>
                  <a:pt x="3369001" y="594360"/>
                </a:moveTo>
                <a:lnTo>
                  <a:pt x="3361772" y="589280"/>
                </a:lnTo>
                <a:lnTo>
                  <a:pt x="3362921" y="588463"/>
                </a:lnTo>
                <a:lnTo>
                  <a:pt x="3365138" y="588010"/>
                </a:lnTo>
                <a:lnTo>
                  <a:pt x="3364737" y="587173"/>
                </a:lnTo>
                <a:lnTo>
                  <a:pt x="3367135" y="585470"/>
                </a:lnTo>
                <a:lnTo>
                  <a:pt x="3367669" y="585461"/>
                </a:lnTo>
                <a:lnTo>
                  <a:pt x="3374253" y="581974"/>
                </a:lnTo>
                <a:lnTo>
                  <a:pt x="3374890" y="582135"/>
                </a:lnTo>
                <a:lnTo>
                  <a:pt x="3375575" y="589280"/>
                </a:lnTo>
                <a:lnTo>
                  <a:pt x="3370991" y="589280"/>
                </a:lnTo>
                <a:lnTo>
                  <a:pt x="3369068" y="592961"/>
                </a:lnTo>
                <a:lnTo>
                  <a:pt x="3369001" y="594360"/>
                </a:lnTo>
                <a:close/>
              </a:path>
              <a:path w="4096384" h="836930">
                <a:moveTo>
                  <a:pt x="426742" y="586740"/>
                </a:moveTo>
                <a:lnTo>
                  <a:pt x="404200" y="586740"/>
                </a:lnTo>
                <a:lnTo>
                  <a:pt x="405195" y="585461"/>
                </a:lnTo>
                <a:lnTo>
                  <a:pt x="403983" y="584313"/>
                </a:lnTo>
                <a:lnTo>
                  <a:pt x="403880" y="584176"/>
                </a:lnTo>
                <a:lnTo>
                  <a:pt x="405561" y="582050"/>
                </a:lnTo>
                <a:lnTo>
                  <a:pt x="414588" y="585470"/>
                </a:lnTo>
                <a:lnTo>
                  <a:pt x="426154" y="585470"/>
                </a:lnTo>
                <a:lnTo>
                  <a:pt x="426742" y="586740"/>
                </a:lnTo>
                <a:close/>
              </a:path>
              <a:path w="4096384" h="836930">
                <a:moveTo>
                  <a:pt x="3969932" y="588010"/>
                </a:moveTo>
                <a:lnTo>
                  <a:pt x="3962205" y="588010"/>
                </a:lnTo>
                <a:lnTo>
                  <a:pt x="3960449" y="582060"/>
                </a:lnTo>
                <a:lnTo>
                  <a:pt x="3966577" y="584313"/>
                </a:lnTo>
                <a:lnTo>
                  <a:pt x="3968462" y="584963"/>
                </a:lnTo>
                <a:lnTo>
                  <a:pt x="3968576" y="585470"/>
                </a:lnTo>
                <a:lnTo>
                  <a:pt x="3969935" y="585470"/>
                </a:lnTo>
                <a:lnTo>
                  <a:pt x="3973625" y="586740"/>
                </a:lnTo>
                <a:lnTo>
                  <a:pt x="3969932" y="588010"/>
                </a:lnTo>
                <a:close/>
              </a:path>
              <a:path w="4096384" h="836930">
                <a:moveTo>
                  <a:pt x="3377491" y="590550"/>
                </a:moveTo>
                <a:lnTo>
                  <a:pt x="3375706" y="590550"/>
                </a:lnTo>
                <a:lnTo>
                  <a:pt x="3375141" y="585002"/>
                </a:lnTo>
                <a:lnTo>
                  <a:pt x="3374890" y="582135"/>
                </a:lnTo>
                <a:lnTo>
                  <a:pt x="3378030" y="582930"/>
                </a:lnTo>
                <a:lnTo>
                  <a:pt x="3381611" y="584313"/>
                </a:lnTo>
                <a:lnTo>
                  <a:pt x="3386169" y="586740"/>
                </a:lnTo>
                <a:lnTo>
                  <a:pt x="3389306" y="588010"/>
                </a:lnTo>
                <a:lnTo>
                  <a:pt x="3379045" y="588010"/>
                </a:lnTo>
                <a:lnTo>
                  <a:pt x="3377491" y="590550"/>
                </a:lnTo>
                <a:close/>
              </a:path>
              <a:path w="4096384" h="836930">
                <a:moveTo>
                  <a:pt x="1612770" y="582930"/>
                </a:moveTo>
                <a:lnTo>
                  <a:pt x="1610092" y="582930"/>
                </a:lnTo>
                <a:lnTo>
                  <a:pt x="1611338" y="582154"/>
                </a:lnTo>
                <a:lnTo>
                  <a:pt x="1612770" y="582930"/>
                </a:lnTo>
                <a:close/>
              </a:path>
              <a:path w="4096384" h="836930">
                <a:moveTo>
                  <a:pt x="1459399" y="604520"/>
                </a:moveTo>
                <a:lnTo>
                  <a:pt x="1456217" y="604520"/>
                </a:lnTo>
                <a:lnTo>
                  <a:pt x="1456311" y="601894"/>
                </a:lnTo>
                <a:lnTo>
                  <a:pt x="1460407" y="598170"/>
                </a:lnTo>
                <a:lnTo>
                  <a:pt x="1462136" y="596981"/>
                </a:lnTo>
                <a:lnTo>
                  <a:pt x="1462129" y="596631"/>
                </a:lnTo>
                <a:lnTo>
                  <a:pt x="1461075" y="594360"/>
                </a:lnTo>
                <a:lnTo>
                  <a:pt x="1464428" y="594360"/>
                </a:lnTo>
                <a:lnTo>
                  <a:pt x="1465940" y="589280"/>
                </a:lnTo>
                <a:lnTo>
                  <a:pt x="1471637" y="582930"/>
                </a:lnTo>
                <a:lnTo>
                  <a:pt x="1474197" y="582154"/>
                </a:lnTo>
                <a:lnTo>
                  <a:pt x="1477504" y="584200"/>
                </a:lnTo>
                <a:lnTo>
                  <a:pt x="1481694" y="584200"/>
                </a:lnTo>
                <a:lnTo>
                  <a:pt x="1481797" y="584716"/>
                </a:lnTo>
                <a:lnTo>
                  <a:pt x="1481026" y="585470"/>
                </a:lnTo>
                <a:lnTo>
                  <a:pt x="1481950" y="585729"/>
                </a:lnTo>
                <a:lnTo>
                  <a:pt x="1482042" y="585951"/>
                </a:lnTo>
                <a:lnTo>
                  <a:pt x="1482156" y="586524"/>
                </a:lnTo>
                <a:lnTo>
                  <a:pt x="1482133" y="586840"/>
                </a:lnTo>
                <a:lnTo>
                  <a:pt x="1481360" y="588010"/>
                </a:lnTo>
                <a:lnTo>
                  <a:pt x="1481026" y="588010"/>
                </a:lnTo>
                <a:lnTo>
                  <a:pt x="1474863" y="589280"/>
                </a:lnTo>
                <a:lnTo>
                  <a:pt x="1469732" y="593090"/>
                </a:lnTo>
                <a:lnTo>
                  <a:pt x="1460633" y="603352"/>
                </a:lnTo>
                <a:lnTo>
                  <a:pt x="1459399" y="604520"/>
                </a:lnTo>
                <a:close/>
              </a:path>
              <a:path w="4096384" h="836930">
                <a:moveTo>
                  <a:pt x="2525661" y="582930"/>
                </a:moveTo>
                <a:lnTo>
                  <a:pt x="2525510" y="582930"/>
                </a:lnTo>
                <a:lnTo>
                  <a:pt x="2525586" y="582295"/>
                </a:lnTo>
                <a:lnTo>
                  <a:pt x="2525661" y="582930"/>
                </a:lnTo>
                <a:close/>
              </a:path>
              <a:path w="4096384" h="836930">
                <a:moveTo>
                  <a:pt x="729058" y="582930"/>
                </a:moveTo>
                <a:lnTo>
                  <a:pt x="727216" y="582930"/>
                </a:lnTo>
                <a:lnTo>
                  <a:pt x="728633" y="582392"/>
                </a:lnTo>
                <a:lnTo>
                  <a:pt x="729058" y="58293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20575" y="586740"/>
                </a:lnTo>
                <a:lnTo>
                  <a:pt x="125433" y="582647"/>
                </a:lnTo>
                <a:lnTo>
                  <a:pt x="125433" y="584200"/>
                </a:lnTo>
                <a:lnTo>
                  <a:pt x="130966" y="584200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565764" y="582930"/>
                </a:moveTo>
                <a:lnTo>
                  <a:pt x="565621" y="582930"/>
                </a:lnTo>
                <a:lnTo>
                  <a:pt x="565764" y="582930"/>
                </a:lnTo>
                <a:close/>
              </a:path>
              <a:path w="4096384" h="836930">
                <a:moveTo>
                  <a:pt x="601423" y="594360"/>
                </a:moveTo>
                <a:lnTo>
                  <a:pt x="599316" y="594360"/>
                </a:lnTo>
                <a:lnTo>
                  <a:pt x="591766" y="586740"/>
                </a:lnTo>
                <a:lnTo>
                  <a:pt x="585402" y="586740"/>
                </a:lnTo>
                <a:lnTo>
                  <a:pt x="586669" y="582898"/>
                </a:lnTo>
                <a:lnTo>
                  <a:pt x="590342" y="582930"/>
                </a:lnTo>
                <a:lnTo>
                  <a:pt x="593109" y="584200"/>
                </a:lnTo>
                <a:lnTo>
                  <a:pt x="598992" y="588118"/>
                </a:lnTo>
                <a:lnTo>
                  <a:pt x="600951" y="589259"/>
                </a:lnTo>
                <a:lnTo>
                  <a:pt x="602112" y="591720"/>
                </a:lnTo>
                <a:lnTo>
                  <a:pt x="602158" y="593824"/>
                </a:lnTo>
                <a:lnTo>
                  <a:pt x="601423" y="594360"/>
                </a:lnTo>
                <a:close/>
              </a:path>
              <a:path w="4096384" h="836930">
                <a:moveTo>
                  <a:pt x="54193" y="584200"/>
                </a:moveTo>
                <a:lnTo>
                  <a:pt x="52516" y="584200"/>
                </a:lnTo>
                <a:lnTo>
                  <a:pt x="52687" y="582930"/>
                </a:lnTo>
                <a:lnTo>
                  <a:pt x="54193" y="584200"/>
                </a:lnTo>
                <a:close/>
              </a:path>
              <a:path w="4096384" h="836930">
                <a:moveTo>
                  <a:pt x="63142" y="584200"/>
                </a:moveTo>
                <a:lnTo>
                  <a:pt x="54193" y="584200"/>
                </a:lnTo>
                <a:lnTo>
                  <a:pt x="52687" y="582930"/>
                </a:lnTo>
                <a:lnTo>
                  <a:pt x="61637" y="582930"/>
                </a:lnTo>
                <a:lnTo>
                  <a:pt x="63142" y="584200"/>
                </a:lnTo>
                <a:close/>
              </a:path>
              <a:path w="4096384" h="836930">
                <a:moveTo>
                  <a:pt x="78328" y="584200"/>
                </a:moveTo>
                <a:lnTo>
                  <a:pt x="69449" y="584200"/>
                </a:lnTo>
                <a:lnTo>
                  <a:pt x="69109" y="582930"/>
                </a:lnTo>
                <a:lnTo>
                  <a:pt x="76822" y="582930"/>
                </a:lnTo>
                <a:lnTo>
                  <a:pt x="78328" y="584200"/>
                </a:lnTo>
                <a:close/>
              </a:path>
              <a:path w="4096384" h="836930">
                <a:moveTo>
                  <a:pt x="310489" y="585470"/>
                </a:moveTo>
                <a:lnTo>
                  <a:pt x="308145" y="585470"/>
                </a:lnTo>
                <a:lnTo>
                  <a:pt x="308203" y="584151"/>
                </a:lnTo>
                <a:lnTo>
                  <a:pt x="309651" y="582930"/>
                </a:lnTo>
                <a:lnTo>
                  <a:pt x="310326" y="582930"/>
                </a:lnTo>
                <a:lnTo>
                  <a:pt x="310489" y="585470"/>
                </a:lnTo>
                <a:close/>
              </a:path>
              <a:path w="4096384" h="836930">
                <a:moveTo>
                  <a:pt x="400966" y="585470"/>
                </a:moveTo>
                <a:lnTo>
                  <a:pt x="389948" y="585470"/>
                </a:lnTo>
                <a:lnTo>
                  <a:pt x="389948" y="582930"/>
                </a:lnTo>
                <a:lnTo>
                  <a:pt x="398928" y="582930"/>
                </a:lnTo>
                <a:lnTo>
                  <a:pt x="400966" y="585470"/>
                </a:lnTo>
                <a:close/>
              </a:path>
              <a:path w="4096384" h="836930">
                <a:moveTo>
                  <a:pt x="461190" y="584200"/>
                </a:moveTo>
                <a:lnTo>
                  <a:pt x="453787" y="584200"/>
                </a:lnTo>
                <a:lnTo>
                  <a:pt x="454150" y="582930"/>
                </a:lnTo>
                <a:lnTo>
                  <a:pt x="460613" y="582930"/>
                </a:lnTo>
                <a:lnTo>
                  <a:pt x="461498" y="584020"/>
                </a:lnTo>
                <a:lnTo>
                  <a:pt x="461190" y="584200"/>
                </a:lnTo>
                <a:close/>
              </a:path>
              <a:path w="4096384" h="836930">
                <a:moveTo>
                  <a:pt x="463703" y="586740"/>
                </a:moveTo>
                <a:lnTo>
                  <a:pt x="461676" y="584239"/>
                </a:lnTo>
                <a:lnTo>
                  <a:pt x="461572" y="583977"/>
                </a:lnTo>
                <a:lnTo>
                  <a:pt x="463369" y="582930"/>
                </a:lnTo>
                <a:lnTo>
                  <a:pt x="474485" y="582930"/>
                </a:lnTo>
                <a:lnTo>
                  <a:pt x="472418" y="585470"/>
                </a:lnTo>
                <a:lnTo>
                  <a:pt x="471246" y="585470"/>
                </a:lnTo>
                <a:lnTo>
                  <a:pt x="463703" y="586740"/>
                </a:lnTo>
                <a:close/>
              </a:path>
              <a:path w="4096384" h="836930">
                <a:moveTo>
                  <a:pt x="634681" y="588010"/>
                </a:moveTo>
                <a:lnTo>
                  <a:pt x="630491" y="588010"/>
                </a:lnTo>
                <a:lnTo>
                  <a:pt x="634851" y="582930"/>
                </a:lnTo>
                <a:lnTo>
                  <a:pt x="635349" y="582930"/>
                </a:lnTo>
                <a:lnTo>
                  <a:pt x="634681" y="588010"/>
                </a:lnTo>
                <a:close/>
              </a:path>
              <a:path w="4096384" h="836930">
                <a:moveTo>
                  <a:pt x="639376" y="593090"/>
                </a:moveTo>
                <a:lnTo>
                  <a:pt x="634013" y="593090"/>
                </a:lnTo>
                <a:lnTo>
                  <a:pt x="635349" y="582930"/>
                </a:lnTo>
                <a:lnTo>
                  <a:pt x="642224" y="591820"/>
                </a:lnTo>
                <a:lnTo>
                  <a:pt x="639376" y="59309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8850" y="593090"/>
                </a:lnTo>
                <a:lnTo>
                  <a:pt x="836382" y="590749"/>
                </a:lnTo>
                <a:lnTo>
                  <a:pt x="836266" y="590448"/>
                </a:lnTo>
                <a:lnTo>
                  <a:pt x="843211" y="582930"/>
                </a:lnTo>
                <a:lnTo>
                  <a:pt x="853099" y="58293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65375" y="605790"/>
                </a:moveTo>
                <a:lnTo>
                  <a:pt x="853013" y="605790"/>
                </a:lnTo>
                <a:lnTo>
                  <a:pt x="856141" y="603352"/>
                </a:lnTo>
                <a:lnTo>
                  <a:pt x="856215" y="603172"/>
                </a:lnTo>
                <a:lnTo>
                  <a:pt x="854441" y="600710"/>
                </a:lnTo>
                <a:lnTo>
                  <a:pt x="851422" y="600710"/>
                </a:lnTo>
                <a:lnTo>
                  <a:pt x="851092" y="599454"/>
                </a:lnTo>
                <a:lnTo>
                  <a:pt x="846394" y="594360"/>
                </a:lnTo>
                <a:lnTo>
                  <a:pt x="840527" y="594360"/>
                </a:lnTo>
                <a:lnTo>
                  <a:pt x="853099" y="582930"/>
                </a:lnTo>
                <a:lnTo>
                  <a:pt x="856955" y="582930"/>
                </a:lnTo>
                <a:lnTo>
                  <a:pt x="857459" y="585470"/>
                </a:lnTo>
                <a:lnTo>
                  <a:pt x="860138" y="586740"/>
                </a:lnTo>
                <a:lnTo>
                  <a:pt x="862482" y="588010"/>
                </a:lnTo>
                <a:lnTo>
                  <a:pt x="872122" y="588010"/>
                </a:lnTo>
                <a:lnTo>
                  <a:pt x="872539" y="589280"/>
                </a:lnTo>
                <a:lnTo>
                  <a:pt x="851586" y="589280"/>
                </a:lnTo>
                <a:lnTo>
                  <a:pt x="851243" y="591820"/>
                </a:lnTo>
                <a:lnTo>
                  <a:pt x="856745" y="598170"/>
                </a:lnTo>
                <a:lnTo>
                  <a:pt x="863566" y="604520"/>
                </a:lnTo>
                <a:lnTo>
                  <a:pt x="865375" y="605790"/>
                </a:lnTo>
                <a:close/>
              </a:path>
              <a:path w="4096384" h="836930">
                <a:moveTo>
                  <a:pt x="940100" y="584200"/>
                </a:moveTo>
                <a:lnTo>
                  <a:pt x="941266" y="582930"/>
                </a:lnTo>
                <a:lnTo>
                  <a:pt x="941187" y="583601"/>
                </a:lnTo>
                <a:lnTo>
                  <a:pt x="940100" y="584200"/>
                </a:lnTo>
                <a:close/>
              </a:path>
              <a:path w="4096384" h="836930">
                <a:moveTo>
                  <a:pt x="941266" y="583557"/>
                </a:moveTo>
                <a:lnTo>
                  <a:pt x="941266" y="582930"/>
                </a:lnTo>
                <a:lnTo>
                  <a:pt x="942405" y="582930"/>
                </a:lnTo>
                <a:lnTo>
                  <a:pt x="941266" y="583557"/>
                </a:lnTo>
                <a:close/>
              </a:path>
              <a:path w="4096384" h="836930">
                <a:moveTo>
                  <a:pt x="961551" y="609600"/>
                </a:moveTo>
                <a:lnTo>
                  <a:pt x="952161" y="601980"/>
                </a:lnTo>
                <a:lnTo>
                  <a:pt x="951882" y="598788"/>
                </a:lnTo>
                <a:lnTo>
                  <a:pt x="951761" y="595563"/>
                </a:lnTo>
                <a:lnTo>
                  <a:pt x="957197" y="591820"/>
                </a:lnTo>
                <a:lnTo>
                  <a:pt x="958167" y="590589"/>
                </a:lnTo>
                <a:lnTo>
                  <a:pt x="965926" y="584239"/>
                </a:lnTo>
                <a:lnTo>
                  <a:pt x="966108" y="584151"/>
                </a:lnTo>
                <a:lnTo>
                  <a:pt x="969443" y="582930"/>
                </a:lnTo>
                <a:lnTo>
                  <a:pt x="969094" y="586740"/>
                </a:lnTo>
                <a:lnTo>
                  <a:pt x="965470" y="590550"/>
                </a:lnTo>
                <a:lnTo>
                  <a:pt x="960714" y="593090"/>
                </a:lnTo>
                <a:lnTo>
                  <a:pt x="958420" y="596780"/>
                </a:lnTo>
                <a:lnTo>
                  <a:pt x="958421" y="596981"/>
                </a:lnTo>
                <a:lnTo>
                  <a:pt x="961885" y="600710"/>
                </a:lnTo>
                <a:lnTo>
                  <a:pt x="964507" y="602916"/>
                </a:lnTo>
                <a:lnTo>
                  <a:pt x="964413" y="603352"/>
                </a:lnTo>
                <a:lnTo>
                  <a:pt x="964065" y="604520"/>
                </a:lnTo>
                <a:lnTo>
                  <a:pt x="961551" y="609600"/>
                </a:lnTo>
                <a:close/>
              </a:path>
              <a:path w="4096384" h="836930">
                <a:moveTo>
                  <a:pt x="964536" y="602940"/>
                </a:moveTo>
                <a:lnTo>
                  <a:pt x="961885" y="600710"/>
                </a:lnTo>
                <a:lnTo>
                  <a:pt x="958421" y="596981"/>
                </a:lnTo>
                <a:lnTo>
                  <a:pt x="958420" y="596780"/>
                </a:lnTo>
                <a:lnTo>
                  <a:pt x="960714" y="593090"/>
                </a:lnTo>
                <a:lnTo>
                  <a:pt x="965470" y="590550"/>
                </a:lnTo>
                <a:lnTo>
                  <a:pt x="969094" y="586740"/>
                </a:lnTo>
                <a:lnTo>
                  <a:pt x="969443" y="582930"/>
                </a:lnTo>
                <a:lnTo>
                  <a:pt x="973203" y="582930"/>
                </a:lnTo>
                <a:lnTo>
                  <a:pt x="975088" y="589280"/>
                </a:lnTo>
                <a:lnTo>
                  <a:pt x="972951" y="589280"/>
                </a:lnTo>
                <a:lnTo>
                  <a:pt x="972349" y="590423"/>
                </a:lnTo>
                <a:lnTo>
                  <a:pt x="972283" y="593090"/>
                </a:lnTo>
                <a:lnTo>
                  <a:pt x="966580" y="593090"/>
                </a:lnTo>
                <a:lnTo>
                  <a:pt x="965530" y="599454"/>
                </a:lnTo>
                <a:lnTo>
                  <a:pt x="965411" y="599999"/>
                </a:lnTo>
                <a:lnTo>
                  <a:pt x="964536" y="602940"/>
                </a:lnTo>
                <a:close/>
              </a:path>
              <a:path w="4096384" h="836930">
                <a:moveTo>
                  <a:pt x="1033135" y="586253"/>
                </a:moveTo>
                <a:lnTo>
                  <a:pt x="1031424" y="585470"/>
                </a:lnTo>
                <a:lnTo>
                  <a:pt x="1033630" y="582930"/>
                </a:lnTo>
                <a:lnTo>
                  <a:pt x="1037153" y="582930"/>
                </a:lnTo>
                <a:lnTo>
                  <a:pt x="1037569" y="585470"/>
                </a:lnTo>
                <a:lnTo>
                  <a:pt x="1035306" y="585470"/>
                </a:lnTo>
                <a:lnTo>
                  <a:pt x="1033135" y="586253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28771" y="594360"/>
                </a:lnTo>
                <a:lnTo>
                  <a:pt x="1034440" y="586649"/>
                </a:lnTo>
                <a:lnTo>
                  <a:pt x="1037389" y="585537"/>
                </a:lnTo>
                <a:lnTo>
                  <a:pt x="1037514" y="585134"/>
                </a:lnTo>
                <a:lnTo>
                  <a:pt x="1037153" y="582930"/>
                </a:lnTo>
                <a:lnTo>
                  <a:pt x="1074194" y="582930"/>
                </a:lnTo>
                <a:lnTo>
                  <a:pt x="1072858" y="584200"/>
                </a:lnTo>
                <a:lnTo>
                  <a:pt x="1060791" y="584200"/>
                </a:lnTo>
                <a:lnTo>
                  <a:pt x="1060791" y="585470"/>
                </a:lnTo>
                <a:lnTo>
                  <a:pt x="1087329" y="585470"/>
                </a:lnTo>
                <a:lnTo>
                  <a:pt x="1087552" y="586740"/>
                </a:lnTo>
                <a:lnTo>
                  <a:pt x="1070678" y="586740"/>
                </a:lnTo>
                <a:lnTo>
                  <a:pt x="1068416" y="588010"/>
                </a:lnTo>
                <a:lnTo>
                  <a:pt x="1041173" y="588010"/>
                </a:lnTo>
                <a:lnTo>
                  <a:pt x="1038042" y="589259"/>
                </a:lnTo>
                <a:lnTo>
                  <a:pt x="1038100" y="589515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74868" y="585470"/>
                </a:moveTo>
                <a:lnTo>
                  <a:pt x="1072354" y="585470"/>
                </a:lnTo>
                <a:lnTo>
                  <a:pt x="1072785" y="584384"/>
                </a:lnTo>
                <a:lnTo>
                  <a:pt x="1072910" y="584151"/>
                </a:lnTo>
                <a:lnTo>
                  <a:pt x="1074194" y="582930"/>
                </a:lnTo>
                <a:lnTo>
                  <a:pt x="1075648" y="584151"/>
                </a:lnTo>
                <a:lnTo>
                  <a:pt x="1075585" y="584384"/>
                </a:lnTo>
                <a:lnTo>
                  <a:pt x="1074868" y="585470"/>
                </a:lnTo>
                <a:close/>
              </a:path>
              <a:path w="4096384" h="836930">
                <a:moveTo>
                  <a:pt x="1087329" y="585470"/>
                </a:moveTo>
                <a:lnTo>
                  <a:pt x="1074868" y="585470"/>
                </a:lnTo>
                <a:lnTo>
                  <a:pt x="1075585" y="584384"/>
                </a:lnTo>
                <a:lnTo>
                  <a:pt x="1075648" y="584151"/>
                </a:lnTo>
                <a:lnTo>
                  <a:pt x="1074194" y="582930"/>
                </a:lnTo>
                <a:lnTo>
                  <a:pt x="1088783" y="582930"/>
                </a:lnTo>
                <a:lnTo>
                  <a:pt x="1087440" y="584200"/>
                </a:lnTo>
                <a:lnTo>
                  <a:pt x="1087106" y="584200"/>
                </a:lnTo>
                <a:lnTo>
                  <a:pt x="1087329" y="585470"/>
                </a:lnTo>
                <a:close/>
              </a:path>
              <a:path w="4096384" h="836930">
                <a:moveTo>
                  <a:pt x="1087774" y="588010"/>
                </a:moveTo>
                <a:lnTo>
                  <a:pt x="1087106" y="584200"/>
                </a:lnTo>
                <a:lnTo>
                  <a:pt x="1087440" y="584200"/>
                </a:lnTo>
                <a:lnTo>
                  <a:pt x="1088783" y="582930"/>
                </a:lnTo>
                <a:lnTo>
                  <a:pt x="1089199" y="583977"/>
                </a:lnTo>
                <a:lnTo>
                  <a:pt x="1089081" y="585537"/>
                </a:lnTo>
                <a:lnTo>
                  <a:pt x="1087774" y="588010"/>
                </a:lnTo>
                <a:close/>
              </a:path>
              <a:path w="4096384" h="836930">
                <a:moveTo>
                  <a:pt x="1122084" y="588010"/>
                </a:moveTo>
                <a:lnTo>
                  <a:pt x="1087774" y="588010"/>
                </a:lnTo>
                <a:lnTo>
                  <a:pt x="1089081" y="585537"/>
                </a:lnTo>
                <a:lnTo>
                  <a:pt x="1089199" y="583977"/>
                </a:lnTo>
                <a:lnTo>
                  <a:pt x="1088783" y="582930"/>
                </a:lnTo>
                <a:lnTo>
                  <a:pt x="1124988" y="582930"/>
                </a:lnTo>
                <a:lnTo>
                  <a:pt x="1122084" y="58801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29915" y="584272"/>
                </a:lnTo>
                <a:lnTo>
                  <a:pt x="1329830" y="582930"/>
                </a:lnTo>
                <a:lnTo>
                  <a:pt x="1333182" y="582930"/>
                </a:lnTo>
                <a:lnTo>
                  <a:pt x="1333077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39045" y="585470"/>
                </a:moveTo>
                <a:lnTo>
                  <a:pt x="1331336" y="585470"/>
                </a:lnTo>
                <a:lnTo>
                  <a:pt x="1333077" y="584272"/>
                </a:lnTo>
                <a:lnTo>
                  <a:pt x="1333182" y="582930"/>
                </a:lnTo>
                <a:lnTo>
                  <a:pt x="1342061" y="582930"/>
                </a:lnTo>
                <a:lnTo>
                  <a:pt x="1339045" y="585470"/>
                </a:lnTo>
                <a:close/>
              </a:path>
              <a:path w="4096384" h="836930">
                <a:moveTo>
                  <a:pt x="1418167" y="588010"/>
                </a:moveTo>
                <a:lnTo>
                  <a:pt x="1406263" y="588010"/>
                </a:lnTo>
                <a:lnTo>
                  <a:pt x="1406263" y="582930"/>
                </a:lnTo>
                <a:lnTo>
                  <a:pt x="1408319" y="582930"/>
                </a:lnTo>
                <a:lnTo>
                  <a:pt x="1407435" y="586740"/>
                </a:lnTo>
                <a:lnTo>
                  <a:pt x="1417663" y="586740"/>
                </a:lnTo>
                <a:lnTo>
                  <a:pt x="1418167" y="588010"/>
                </a:lnTo>
                <a:close/>
              </a:path>
              <a:path w="4096384" h="836930">
                <a:moveTo>
                  <a:pt x="1491752" y="586740"/>
                </a:moveTo>
                <a:lnTo>
                  <a:pt x="1489056" y="585537"/>
                </a:lnTo>
                <a:lnTo>
                  <a:pt x="1489007" y="584151"/>
                </a:lnTo>
                <a:lnTo>
                  <a:pt x="1491588" y="582930"/>
                </a:lnTo>
                <a:lnTo>
                  <a:pt x="1494490" y="584151"/>
                </a:lnTo>
                <a:lnTo>
                  <a:pt x="1494770" y="585470"/>
                </a:lnTo>
                <a:lnTo>
                  <a:pt x="1491752" y="586740"/>
                </a:lnTo>
                <a:close/>
              </a:path>
              <a:path w="4096384" h="836930">
                <a:moveTo>
                  <a:pt x="1497789" y="586740"/>
                </a:moveTo>
                <a:lnTo>
                  <a:pt x="1491752" y="586740"/>
                </a:lnTo>
                <a:lnTo>
                  <a:pt x="1494609" y="585537"/>
                </a:lnTo>
                <a:lnTo>
                  <a:pt x="1494731" y="585167"/>
                </a:lnTo>
                <a:lnTo>
                  <a:pt x="1494616" y="584272"/>
                </a:lnTo>
                <a:lnTo>
                  <a:pt x="1491588" y="582930"/>
                </a:lnTo>
                <a:lnTo>
                  <a:pt x="1494408" y="582930"/>
                </a:lnTo>
                <a:lnTo>
                  <a:pt x="1497789" y="586740"/>
                </a:lnTo>
                <a:close/>
              </a:path>
              <a:path w="4096384" h="836930">
                <a:moveTo>
                  <a:pt x="1523853" y="600710"/>
                </a:moveTo>
                <a:lnTo>
                  <a:pt x="1516594" y="600710"/>
                </a:lnTo>
                <a:lnTo>
                  <a:pt x="1516653" y="596780"/>
                </a:lnTo>
                <a:lnTo>
                  <a:pt x="1515056" y="594360"/>
                </a:lnTo>
                <a:lnTo>
                  <a:pt x="1507513" y="585470"/>
                </a:lnTo>
                <a:lnTo>
                  <a:pt x="1509353" y="585470"/>
                </a:lnTo>
                <a:lnTo>
                  <a:pt x="1509401" y="582930"/>
                </a:lnTo>
                <a:lnTo>
                  <a:pt x="1510695" y="586740"/>
                </a:lnTo>
                <a:lnTo>
                  <a:pt x="1511703" y="589280"/>
                </a:lnTo>
                <a:lnTo>
                  <a:pt x="1515894" y="589280"/>
                </a:lnTo>
                <a:lnTo>
                  <a:pt x="1516732" y="590550"/>
                </a:lnTo>
                <a:lnTo>
                  <a:pt x="1517570" y="590550"/>
                </a:lnTo>
                <a:lnTo>
                  <a:pt x="1521086" y="594360"/>
                </a:lnTo>
                <a:lnTo>
                  <a:pt x="1530421" y="594360"/>
                </a:lnTo>
                <a:lnTo>
                  <a:pt x="1529304" y="595630"/>
                </a:lnTo>
                <a:lnTo>
                  <a:pt x="1545392" y="595630"/>
                </a:lnTo>
                <a:lnTo>
                  <a:pt x="1545392" y="596900"/>
                </a:lnTo>
                <a:lnTo>
                  <a:pt x="1523771" y="596900"/>
                </a:lnTo>
                <a:lnTo>
                  <a:pt x="1523853" y="600710"/>
                </a:lnTo>
                <a:close/>
              </a:path>
              <a:path w="4096384" h="836930">
                <a:moveTo>
                  <a:pt x="1511703" y="589280"/>
                </a:moveTo>
                <a:lnTo>
                  <a:pt x="1510695" y="586740"/>
                </a:lnTo>
                <a:lnTo>
                  <a:pt x="1509523" y="582930"/>
                </a:lnTo>
                <a:lnTo>
                  <a:pt x="1518579" y="582930"/>
                </a:lnTo>
                <a:lnTo>
                  <a:pt x="1517655" y="586740"/>
                </a:lnTo>
                <a:lnTo>
                  <a:pt x="1515560" y="586740"/>
                </a:lnTo>
                <a:lnTo>
                  <a:pt x="1516509" y="588010"/>
                </a:lnTo>
                <a:lnTo>
                  <a:pt x="1515056" y="588010"/>
                </a:lnTo>
                <a:lnTo>
                  <a:pt x="1511703" y="589280"/>
                </a:lnTo>
                <a:close/>
              </a:path>
              <a:path w="4096384" h="836930">
                <a:moveTo>
                  <a:pt x="1521086" y="594132"/>
                </a:moveTo>
                <a:lnTo>
                  <a:pt x="1517142" y="588856"/>
                </a:lnTo>
                <a:lnTo>
                  <a:pt x="1518579" y="582930"/>
                </a:lnTo>
                <a:lnTo>
                  <a:pt x="1530810" y="582930"/>
                </a:lnTo>
                <a:lnTo>
                  <a:pt x="1530391" y="584200"/>
                </a:lnTo>
                <a:lnTo>
                  <a:pt x="1527791" y="584200"/>
                </a:lnTo>
                <a:lnTo>
                  <a:pt x="1527791" y="588010"/>
                </a:lnTo>
                <a:lnTo>
                  <a:pt x="1525447" y="588010"/>
                </a:lnTo>
                <a:lnTo>
                  <a:pt x="1524609" y="589280"/>
                </a:lnTo>
                <a:lnTo>
                  <a:pt x="1524370" y="590189"/>
                </a:lnTo>
                <a:lnTo>
                  <a:pt x="1524460" y="591016"/>
                </a:lnTo>
                <a:lnTo>
                  <a:pt x="1524777" y="591820"/>
                </a:lnTo>
                <a:lnTo>
                  <a:pt x="1521086" y="591820"/>
                </a:lnTo>
                <a:lnTo>
                  <a:pt x="1521086" y="594132"/>
                </a:lnTo>
                <a:close/>
              </a:path>
              <a:path w="4096384" h="836930">
                <a:moveTo>
                  <a:pt x="1531314" y="588010"/>
                </a:moveTo>
                <a:lnTo>
                  <a:pt x="1530159" y="585824"/>
                </a:lnTo>
                <a:lnTo>
                  <a:pt x="1530072" y="585167"/>
                </a:lnTo>
                <a:lnTo>
                  <a:pt x="1530810" y="582930"/>
                </a:lnTo>
                <a:lnTo>
                  <a:pt x="1531982" y="582930"/>
                </a:lnTo>
                <a:lnTo>
                  <a:pt x="1533273" y="584151"/>
                </a:lnTo>
                <a:lnTo>
                  <a:pt x="1533154" y="584716"/>
                </a:lnTo>
                <a:lnTo>
                  <a:pt x="1532486" y="586740"/>
                </a:lnTo>
                <a:lnTo>
                  <a:pt x="1531314" y="588010"/>
                </a:lnTo>
                <a:close/>
              </a:path>
              <a:path w="4096384" h="836930">
                <a:moveTo>
                  <a:pt x="1556956" y="589280"/>
                </a:moveTo>
                <a:lnTo>
                  <a:pt x="1551593" y="589280"/>
                </a:lnTo>
                <a:lnTo>
                  <a:pt x="1551245" y="587504"/>
                </a:lnTo>
                <a:lnTo>
                  <a:pt x="1551134" y="585167"/>
                </a:lnTo>
                <a:lnTo>
                  <a:pt x="1551259" y="582930"/>
                </a:lnTo>
                <a:lnTo>
                  <a:pt x="1554939" y="582930"/>
                </a:lnTo>
                <a:lnTo>
                  <a:pt x="1556878" y="584151"/>
                </a:lnTo>
                <a:lnTo>
                  <a:pt x="1556992" y="584384"/>
                </a:lnTo>
                <a:lnTo>
                  <a:pt x="1557358" y="586253"/>
                </a:lnTo>
                <a:lnTo>
                  <a:pt x="1557246" y="587797"/>
                </a:lnTo>
                <a:lnTo>
                  <a:pt x="1556956" y="589280"/>
                </a:lnTo>
                <a:close/>
              </a:path>
              <a:path w="4096384" h="836930">
                <a:moveTo>
                  <a:pt x="1573129" y="593090"/>
                </a:moveTo>
                <a:lnTo>
                  <a:pt x="1552097" y="593090"/>
                </a:lnTo>
                <a:lnTo>
                  <a:pt x="1553091" y="590925"/>
                </a:lnTo>
                <a:lnTo>
                  <a:pt x="1553212" y="590517"/>
                </a:lnTo>
                <a:lnTo>
                  <a:pt x="1551259" y="589280"/>
                </a:lnTo>
                <a:lnTo>
                  <a:pt x="1556956" y="589280"/>
                </a:lnTo>
                <a:lnTo>
                  <a:pt x="1557246" y="587797"/>
                </a:lnTo>
                <a:lnTo>
                  <a:pt x="1557358" y="586253"/>
                </a:lnTo>
                <a:lnTo>
                  <a:pt x="1556992" y="584384"/>
                </a:lnTo>
                <a:lnTo>
                  <a:pt x="1556878" y="584151"/>
                </a:lnTo>
                <a:lnTo>
                  <a:pt x="1554939" y="582930"/>
                </a:lnTo>
                <a:lnTo>
                  <a:pt x="1559470" y="582930"/>
                </a:lnTo>
                <a:lnTo>
                  <a:pt x="1559470" y="584200"/>
                </a:lnTo>
                <a:lnTo>
                  <a:pt x="1563824" y="584200"/>
                </a:lnTo>
                <a:lnTo>
                  <a:pt x="1565841" y="586740"/>
                </a:lnTo>
                <a:lnTo>
                  <a:pt x="1577657" y="586740"/>
                </a:lnTo>
                <a:lnTo>
                  <a:pt x="1577071" y="588010"/>
                </a:lnTo>
                <a:lnTo>
                  <a:pt x="1566005" y="588010"/>
                </a:lnTo>
                <a:lnTo>
                  <a:pt x="1564684" y="589259"/>
                </a:lnTo>
                <a:lnTo>
                  <a:pt x="1564735" y="590628"/>
                </a:lnTo>
                <a:lnTo>
                  <a:pt x="1565841" y="591820"/>
                </a:lnTo>
                <a:lnTo>
                  <a:pt x="1572081" y="591820"/>
                </a:lnTo>
                <a:lnTo>
                  <a:pt x="1573129" y="593090"/>
                </a:lnTo>
                <a:close/>
              </a:path>
              <a:path w="4096384" h="836930">
                <a:moveTo>
                  <a:pt x="1570025" y="584200"/>
                </a:moveTo>
                <a:lnTo>
                  <a:pt x="1569861" y="582930"/>
                </a:lnTo>
                <a:lnTo>
                  <a:pt x="1570025" y="582930"/>
                </a:lnTo>
                <a:lnTo>
                  <a:pt x="1570025" y="584200"/>
                </a:lnTo>
                <a:close/>
              </a:path>
              <a:path w="4096384" h="836930">
                <a:moveTo>
                  <a:pt x="1577657" y="586740"/>
                </a:moveTo>
                <a:lnTo>
                  <a:pt x="1566175" y="586740"/>
                </a:lnTo>
                <a:lnTo>
                  <a:pt x="1573718" y="585470"/>
                </a:lnTo>
                <a:lnTo>
                  <a:pt x="1573882" y="584200"/>
                </a:lnTo>
                <a:lnTo>
                  <a:pt x="1573378" y="584200"/>
                </a:lnTo>
                <a:lnTo>
                  <a:pt x="1572710" y="582930"/>
                </a:lnTo>
                <a:lnTo>
                  <a:pt x="1573827" y="582930"/>
                </a:lnTo>
                <a:lnTo>
                  <a:pt x="1576396" y="585470"/>
                </a:lnTo>
                <a:lnTo>
                  <a:pt x="1578243" y="585470"/>
                </a:lnTo>
                <a:lnTo>
                  <a:pt x="1577657" y="586740"/>
                </a:lnTo>
                <a:close/>
              </a:path>
              <a:path w="4096384" h="836930">
                <a:moveTo>
                  <a:pt x="1587426" y="584200"/>
                </a:moveTo>
                <a:lnTo>
                  <a:pt x="1586120" y="584200"/>
                </a:lnTo>
                <a:lnTo>
                  <a:pt x="1586284" y="582930"/>
                </a:lnTo>
                <a:lnTo>
                  <a:pt x="1586855" y="582930"/>
                </a:lnTo>
                <a:lnTo>
                  <a:pt x="1587426" y="584200"/>
                </a:lnTo>
                <a:close/>
              </a:path>
              <a:path w="4096384" h="836930">
                <a:moveTo>
                  <a:pt x="1609418" y="584200"/>
                </a:moveTo>
                <a:lnTo>
                  <a:pt x="1609083" y="584200"/>
                </a:lnTo>
                <a:lnTo>
                  <a:pt x="1610426" y="582930"/>
                </a:lnTo>
                <a:lnTo>
                  <a:pt x="1609418" y="584200"/>
                </a:lnTo>
                <a:close/>
              </a:path>
              <a:path w="4096384" h="836930">
                <a:moveTo>
                  <a:pt x="1611652" y="586740"/>
                </a:moveTo>
                <a:lnTo>
                  <a:pt x="1607402" y="586740"/>
                </a:lnTo>
                <a:lnTo>
                  <a:pt x="1610426" y="582930"/>
                </a:lnTo>
                <a:lnTo>
                  <a:pt x="1611434" y="582930"/>
                </a:lnTo>
                <a:lnTo>
                  <a:pt x="1610709" y="584020"/>
                </a:lnTo>
                <a:lnTo>
                  <a:pt x="1610818" y="585743"/>
                </a:lnTo>
                <a:lnTo>
                  <a:pt x="1611652" y="586740"/>
                </a:lnTo>
                <a:close/>
              </a:path>
              <a:path w="4096384" h="836930">
                <a:moveTo>
                  <a:pt x="1613778" y="589280"/>
                </a:moveTo>
                <a:lnTo>
                  <a:pt x="1610818" y="585743"/>
                </a:lnTo>
                <a:lnTo>
                  <a:pt x="1610709" y="584020"/>
                </a:lnTo>
                <a:lnTo>
                  <a:pt x="1611434" y="582930"/>
                </a:lnTo>
                <a:lnTo>
                  <a:pt x="1613444" y="582930"/>
                </a:lnTo>
                <a:lnTo>
                  <a:pt x="1616626" y="584200"/>
                </a:lnTo>
                <a:lnTo>
                  <a:pt x="1616463" y="584200"/>
                </a:lnTo>
                <a:lnTo>
                  <a:pt x="1616337" y="584716"/>
                </a:lnTo>
                <a:lnTo>
                  <a:pt x="1613778" y="589280"/>
                </a:lnTo>
                <a:close/>
              </a:path>
              <a:path w="4096384" h="836930">
                <a:moveTo>
                  <a:pt x="1753745" y="589280"/>
                </a:moveTo>
                <a:lnTo>
                  <a:pt x="1752476" y="588118"/>
                </a:lnTo>
                <a:lnTo>
                  <a:pt x="1752411" y="587937"/>
                </a:lnTo>
                <a:lnTo>
                  <a:pt x="1754217" y="585461"/>
                </a:lnTo>
                <a:lnTo>
                  <a:pt x="1756999" y="582930"/>
                </a:lnTo>
                <a:lnTo>
                  <a:pt x="1758359" y="586524"/>
                </a:lnTo>
                <a:lnTo>
                  <a:pt x="1758440" y="588010"/>
                </a:lnTo>
                <a:lnTo>
                  <a:pt x="1757766" y="588010"/>
                </a:lnTo>
                <a:lnTo>
                  <a:pt x="1753745" y="589280"/>
                </a:lnTo>
                <a:close/>
              </a:path>
              <a:path w="4096384" h="836930">
                <a:moveTo>
                  <a:pt x="1758522" y="590550"/>
                </a:moveTo>
                <a:lnTo>
                  <a:pt x="1758359" y="586524"/>
                </a:lnTo>
                <a:lnTo>
                  <a:pt x="1756999" y="582930"/>
                </a:lnTo>
                <a:lnTo>
                  <a:pt x="1760869" y="582930"/>
                </a:lnTo>
                <a:lnTo>
                  <a:pt x="1761622" y="584200"/>
                </a:lnTo>
                <a:lnTo>
                  <a:pt x="1830519" y="584200"/>
                </a:lnTo>
                <a:lnTo>
                  <a:pt x="1831581" y="585470"/>
                </a:lnTo>
                <a:lnTo>
                  <a:pt x="1763973" y="585470"/>
                </a:lnTo>
                <a:lnTo>
                  <a:pt x="1768164" y="586740"/>
                </a:lnTo>
                <a:lnTo>
                  <a:pt x="1773022" y="588010"/>
                </a:lnTo>
                <a:lnTo>
                  <a:pt x="1775366" y="588010"/>
                </a:lnTo>
                <a:lnTo>
                  <a:pt x="1774757" y="589280"/>
                </a:lnTo>
                <a:lnTo>
                  <a:pt x="1759108" y="589280"/>
                </a:lnTo>
                <a:lnTo>
                  <a:pt x="1758522" y="590550"/>
                </a:lnTo>
                <a:close/>
              </a:path>
              <a:path w="4096384" h="836930">
                <a:moveTo>
                  <a:pt x="1998479" y="588010"/>
                </a:moveTo>
                <a:lnTo>
                  <a:pt x="1996707" y="584651"/>
                </a:lnTo>
                <a:lnTo>
                  <a:pt x="1996586" y="583977"/>
                </a:lnTo>
                <a:lnTo>
                  <a:pt x="1997136" y="582930"/>
                </a:lnTo>
                <a:lnTo>
                  <a:pt x="1999147" y="582930"/>
                </a:lnTo>
                <a:lnTo>
                  <a:pt x="2000035" y="585167"/>
                </a:lnTo>
                <a:lnTo>
                  <a:pt x="1999921" y="585824"/>
                </a:lnTo>
                <a:lnTo>
                  <a:pt x="1998479" y="588010"/>
                </a:lnTo>
                <a:close/>
              </a:path>
              <a:path w="4096384" h="836930">
                <a:moveTo>
                  <a:pt x="2041564" y="593090"/>
                </a:moveTo>
                <a:lnTo>
                  <a:pt x="2031500" y="582930"/>
                </a:lnTo>
                <a:lnTo>
                  <a:pt x="2038709" y="582930"/>
                </a:lnTo>
                <a:lnTo>
                  <a:pt x="2039792" y="584313"/>
                </a:lnTo>
                <a:lnTo>
                  <a:pt x="2040555" y="585470"/>
                </a:lnTo>
                <a:lnTo>
                  <a:pt x="2041564" y="585470"/>
                </a:lnTo>
                <a:lnTo>
                  <a:pt x="2041564" y="593090"/>
                </a:lnTo>
                <a:close/>
              </a:path>
              <a:path w="4096384" h="836930">
                <a:moveTo>
                  <a:pt x="2041896" y="593090"/>
                </a:moveTo>
                <a:lnTo>
                  <a:pt x="2041564" y="593090"/>
                </a:lnTo>
                <a:lnTo>
                  <a:pt x="2041564" y="585470"/>
                </a:lnTo>
                <a:lnTo>
                  <a:pt x="2040549" y="585461"/>
                </a:lnTo>
                <a:lnTo>
                  <a:pt x="2039699" y="584176"/>
                </a:lnTo>
                <a:lnTo>
                  <a:pt x="2038709" y="582930"/>
                </a:lnTo>
                <a:lnTo>
                  <a:pt x="2047386" y="582930"/>
                </a:lnTo>
                <a:lnTo>
                  <a:pt x="2047727" y="583209"/>
                </a:lnTo>
                <a:lnTo>
                  <a:pt x="2047621" y="585167"/>
                </a:lnTo>
                <a:lnTo>
                  <a:pt x="2047741" y="585628"/>
                </a:lnTo>
                <a:lnTo>
                  <a:pt x="2048766" y="586740"/>
                </a:lnTo>
                <a:lnTo>
                  <a:pt x="2062819" y="586740"/>
                </a:lnTo>
                <a:lnTo>
                  <a:pt x="2063037" y="588118"/>
                </a:lnTo>
                <a:lnTo>
                  <a:pt x="2063283" y="589280"/>
                </a:lnTo>
                <a:lnTo>
                  <a:pt x="2045918" y="589280"/>
                </a:lnTo>
                <a:lnTo>
                  <a:pt x="2041896" y="593090"/>
                </a:lnTo>
                <a:close/>
              </a:path>
              <a:path w="4096384" h="836930">
                <a:moveTo>
                  <a:pt x="2073653" y="583143"/>
                </a:moveTo>
                <a:lnTo>
                  <a:pt x="2073406" y="582930"/>
                </a:lnTo>
                <a:lnTo>
                  <a:pt x="2074414" y="582930"/>
                </a:lnTo>
                <a:lnTo>
                  <a:pt x="2073653" y="583143"/>
                </a:lnTo>
                <a:close/>
              </a:path>
              <a:path w="4096384" h="836930">
                <a:moveTo>
                  <a:pt x="2090339" y="588010"/>
                </a:moveTo>
                <a:lnTo>
                  <a:pt x="2079279" y="588010"/>
                </a:lnTo>
                <a:lnTo>
                  <a:pt x="2079279" y="586740"/>
                </a:lnTo>
                <a:lnTo>
                  <a:pt x="2085140" y="582930"/>
                </a:lnTo>
                <a:lnTo>
                  <a:pt x="2166274" y="582930"/>
                </a:lnTo>
                <a:lnTo>
                  <a:pt x="2166946" y="584200"/>
                </a:lnTo>
                <a:lnTo>
                  <a:pt x="2090843" y="584200"/>
                </a:lnTo>
                <a:lnTo>
                  <a:pt x="2089842" y="585461"/>
                </a:lnTo>
                <a:lnTo>
                  <a:pt x="2090339" y="588010"/>
                </a:lnTo>
                <a:close/>
              </a:path>
              <a:path w="4096384" h="836930">
                <a:moveTo>
                  <a:pt x="2214716" y="589280"/>
                </a:moveTo>
                <a:lnTo>
                  <a:pt x="2211363" y="588010"/>
                </a:lnTo>
                <a:lnTo>
                  <a:pt x="2209353" y="588010"/>
                </a:lnTo>
                <a:lnTo>
                  <a:pt x="2210191" y="584200"/>
                </a:lnTo>
                <a:lnTo>
                  <a:pt x="2211704" y="584200"/>
                </a:lnTo>
                <a:lnTo>
                  <a:pt x="2214382" y="582930"/>
                </a:lnTo>
                <a:lnTo>
                  <a:pt x="2214716" y="589280"/>
                </a:lnTo>
                <a:close/>
              </a:path>
              <a:path w="4096384" h="836930">
                <a:moveTo>
                  <a:pt x="2253605" y="589280"/>
                </a:moveTo>
                <a:lnTo>
                  <a:pt x="2214716" y="589280"/>
                </a:lnTo>
                <a:lnTo>
                  <a:pt x="2214382" y="582930"/>
                </a:lnTo>
                <a:lnTo>
                  <a:pt x="2256622" y="582930"/>
                </a:lnTo>
                <a:lnTo>
                  <a:pt x="2255225" y="584200"/>
                </a:lnTo>
                <a:lnTo>
                  <a:pt x="2226115" y="584200"/>
                </a:lnTo>
                <a:lnTo>
                  <a:pt x="2224943" y="588010"/>
                </a:lnTo>
                <a:lnTo>
                  <a:pt x="2252599" y="588010"/>
                </a:lnTo>
                <a:lnTo>
                  <a:pt x="2253605" y="589280"/>
                </a:lnTo>
                <a:close/>
              </a:path>
              <a:path w="4096384" h="836930">
                <a:moveTo>
                  <a:pt x="2256336" y="592728"/>
                </a:moveTo>
                <a:lnTo>
                  <a:pt x="2251593" y="586740"/>
                </a:lnTo>
                <a:lnTo>
                  <a:pt x="2252431" y="586740"/>
                </a:lnTo>
                <a:lnTo>
                  <a:pt x="2256622" y="582930"/>
                </a:lnTo>
                <a:lnTo>
                  <a:pt x="2256495" y="592576"/>
                </a:lnTo>
                <a:lnTo>
                  <a:pt x="2256336" y="592728"/>
                </a:lnTo>
                <a:close/>
              </a:path>
              <a:path w="4096384" h="836930">
                <a:moveTo>
                  <a:pt x="2279926" y="588010"/>
                </a:moveTo>
                <a:lnTo>
                  <a:pt x="2267184" y="588010"/>
                </a:lnTo>
                <a:lnTo>
                  <a:pt x="2269030" y="582930"/>
                </a:lnTo>
                <a:lnTo>
                  <a:pt x="2276403" y="582930"/>
                </a:lnTo>
                <a:lnTo>
                  <a:pt x="2280002" y="586649"/>
                </a:lnTo>
                <a:lnTo>
                  <a:pt x="2280090" y="587937"/>
                </a:lnTo>
                <a:lnTo>
                  <a:pt x="2279926" y="588010"/>
                </a:lnTo>
                <a:close/>
              </a:path>
              <a:path w="4096384" h="836930">
                <a:moveTo>
                  <a:pt x="2280090" y="587937"/>
                </a:moveTo>
                <a:lnTo>
                  <a:pt x="2280002" y="586649"/>
                </a:lnTo>
                <a:lnTo>
                  <a:pt x="2276403" y="582930"/>
                </a:lnTo>
                <a:lnTo>
                  <a:pt x="2281098" y="582930"/>
                </a:lnTo>
                <a:lnTo>
                  <a:pt x="2288336" y="584176"/>
                </a:lnTo>
                <a:lnTo>
                  <a:pt x="2288215" y="584313"/>
                </a:lnTo>
                <a:lnTo>
                  <a:pt x="2280090" y="587937"/>
                </a:lnTo>
                <a:close/>
              </a:path>
              <a:path w="4096384" h="836930">
                <a:moveTo>
                  <a:pt x="2292164" y="588010"/>
                </a:moveTo>
                <a:lnTo>
                  <a:pt x="2280090" y="588010"/>
                </a:lnTo>
                <a:lnTo>
                  <a:pt x="2288471" y="584200"/>
                </a:lnTo>
                <a:lnTo>
                  <a:pt x="2281098" y="582930"/>
                </a:lnTo>
                <a:lnTo>
                  <a:pt x="2305908" y="582930"/>
                </a:lnTo>
                <a:lnTo>
                  <a:pt x="2305063" y="585470"/>
                </a:lnTo>
                <a:lnTo>
                  <a:pt x="2294004" y="585470"/>
                </a:lnTo>
                <a:lnTo>
                  <a:pt x="2292164" y="586740"/>
                </a:lnTo>
                <a:lnTo>
                  <a:pt x="2292164" y="588010"/>
                </a:lnTo>
                <a:close/>
              </a:path>
              <a:path w="4096384" h="836930">
                <a:moveTo>
                  <a:pt x="2306242" y="590550"/>
                </a:moveTo>
                <a:lnTo>
                  <a:pt x="2305596" y="588092"/>
                </a:lnTo>
                <a:lnTo>
                  <a:pt x="2305275" y="586524"/>
                </a:lnTo>
                <a:lnTo>
                  <a:pt x="2305164" y="585167"/>
                </a:lnTo>
                <a:lnTo>
                  <a:pt x="2305908" y="582930"/>
                </a:lnTo>
                <a:lnTo>
                  <a:pt x="2308252" y="582930"/>
                </a:lnTo>
                <a:lnTo>
                  <a:pt x="2311090" y="585461"/>
                </a:lnTo>
                <a:lnTo>
                  <a:pt x="2306242" y="590550"/>
                </a:lnTo>
                <a:close/>
              </a:path>
              <a:path w="4096384" h="836930">
                <a:moveTo>
                  <a:pt x="2387036" y="593090"/>
                </a:moveTo>
                <a:lnTo>
                  <a:pt x="2384522" y="584200"/>
                </a:lnTo>
                <a:lnTo>
                  <a:pt x="2386034" y="584200"/>
                </a:lnTo>
                <a:lnTo>
                  <a:pt x="2392235" y="582930"/>
                </a:lnTo>
                <a:lnTo>
                  <a:pt x="2390186" y="588071"/>
                </a:lnTo>
                <a:lnTo>
                  <a:pt x="2387036" y="593090"/>
                </a:lnTo>
                <a:close/>
              </a:path>
              <a:path w="4096384" h="836930">
                <a:moveTo>
                  <a:pt x="2387290" y="593090"/>
                </a:moveTo>
                <a:lnTo>
                  <a:pt x="2387036" y="593090"/>
                </a:lnTo>
                <a:lnTo>
                  <a:pt x="2390186" y="588071"/>
                </a:lnTo>
                <a:lnTo>
                  <a:pt x="2392235" y="582930"/>
                </a:lnTo>
                <a:lnTo>
                  <a:pt x="2420895" y="582930"/>
                </a:lnTo>
                <a:lnTo>
                  <a:pt x="2414531" y="584200"/>
                </a:lnTo>
                <a:lnTo>
                  <a:pt x="2401284" y="584200"/>
                </a:lnTo>
                <a:lnTo>
                  <a:pt x="2399620" y="585461"/>
                </a:lnTo>
                <a:lnTo>
                  <a:pt x="2399608" y="586740"/>
                </a:lnTo>
                <a:lnTo>
                  <a:pt x="2396092" y="586740"/>
                </a:lnTo>
                <a:lnTo>
                  <a:pt x="2387290" y="593090"/>
                </a:lnTo>
                <a:close/>
              </a:path>
              <a:path w="4096384" h="836930">
                <a:moveTo>
                  <a:pt x="2414694" y="589280"/>
                </a:moveTo>
                <a:lnTo>
                  <a:pt x="2408827" y="584200"/>
                </a:lnTo>
                <a:lnTo>
                  <a:pt x="2414531" y="584200"/>
                </a:lnTo>
                <a:lnTo>
                  <a:pt x="2420895" y="582930"/>
                </a:lnTo>
                <a:lnTo>
                  <a:pt x="2414694" y="58928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14694" y="589280"/>
                </a:lnTo>
                <a:lnTo>
                  <a:pt x="2420895" y="582930"/>
                </a:lnTo>
                <a:lnTo>
                  <a:pt x="2434252" y="582930"/>
                </a:lnTo>
                <a:lnTo>
                  <a:pt x="2435704" y="584200"/>
                </a:lnTo>
                <a:lnTo>
                  <a:pt x="2424922" y="584200"/>
                </a:lnTo>
                <a:lnTo>
                  <a:pt x="2426258" y="588010"/>
                </a:lnTo>
                <a:lnTo>
                  <a:pt x="2440062" y="58801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94394" y="594360"/>
                </a:moveTo>
                <a:lnTo>
                  <a:pt x="2579642" y="594360"/>
                </a:lnTo>
                <a:lnTo>
                  <a:pt x="2585672" y="593090"/>
                </a:lnTo>
                <a:lnTo>
                  <a:pt x="2585595" y="592871"/>
                </a:lnTo>
                <a:lnTo>
                  <a:pt x="2597576" y="582930"/>
                </a:lnTo>
                <a:lnTo>
                  <a:pt x="2616683" y="582930"/>
                </a:lnTo>
                <a:lnTo>
                  <a:pt x="2615189" y="585461"/>
                </a:lnTo>
                <a:lnTo>
                  <a:pt x="2616526" y="588010"/>
                </a:lnTo>
                <a:lnTo>
                  <a:pt x="2645520" y="588010"/>
                </a:lnTo>
                <a:lnTo>
                  <a:pt x="2646530" y="591820"/>
                </a:lnTo>
                <a:lnTo>
                  <a:pt x="2596568" y="591820"/>
                </a:lnTo>
                <a:lnTo>
                  <a:pt x="2594394" y="593090"/>
                </a:lnTo>
                <a:lnTo>
                  <a:pt x="2594394" y="594360"/>
                </a:lnTo>
                <a:close/>
              </a:path>
              <a:path w="4096384" h="836930">
                <a:moveTo>
                  <a:pt x="2616526" y="588010"/>
                </a:moveTo>
                <a:lnTo>
                  <a:pt x="2615189" y="585461"/>
                </a:lnTo>
                <a:lnTo>
                  <a:pt x="2616683" y="582930"/>
                </a:lnTo>
                <a:lnTo>
                  <a:pt x="2617397" y="584020"/>
                </a:lnTo>
                <a:lnTo>
                  <a:pt x="2617327" y="585951"/>
                </a:lnTo>
                <a:lnTo>
                  <a:pt x="2616526" y="588010"/>
                </a:lnTo>
                <a:close/>
              </a:path>
              <a:path w="4096384" h="836930">
                <a:moveTo>
                  <a:pt x="2700326" y="588010"/>
                </a:moveTo>
                <a:lnTo>
                  <a:pt x="2697995" y="588010"/>
                </a:lnTo>
                <a:lnTo>
                  <a:pt x="2695303" y="586740"/>
                </a:lnTo>
                <a:lnTo>
                  <a:pt x="2695313" y="585461"/>
                </a:lnTo>
                <a:lnTo>
                  <a:pt x="2698152" y="582930"/>
                </a:lnTo>
                <a:lnTo>
                  <a:pt x="2701183" y="582930"/>
                </a:lnTo>
                <a:lnTo>
                  <a:pt x="2700326" y="588010"/>
                </a:lnTo>
                <a:close/>
              </a:path>
              <a:path w="4096384" h="836930">
                <a:moveTo>
                  <a:pt x="2707031" y="588010"/>
                </a:moveTo>
                <a:lnTo>
                  <a:pt x="2700326" y="588010"/>
                </a:lnTo>
                <a:lnTo>
                  <a:pt x="2701183" y="582930"/>
                </a:lnTo>
                <a:lnTo>
                  <a:pt x="2710396" y="582930"/>
                </a:lnTo>
                <a:lnTo>
                  <a:pt x="2708929" y="584151"/>
                </a:lnTo>
                <a:lnTo>
                  <a:pt x="2708815" y="584313"/>
                </a:lnTo>
                <a:lnTo>
                  <a:pt x="2707031" y="588010"/>
                </a:lnTo>
                <a:close/>
              </a:path>
              <a:path w="4096384" h="836930">
                <a:moveTo>
                  <a:pt x="2715418" y="588010"/>
                </a:moveTo>
                <a:lnTo>
                  <a:pt x="2707031" y="588010"/>
                </a:lnTo>
                <a:lnTo>
                  <a:pt x="2708815" y="584313"/>
                </a:lnTo>
                <a:lnTo>
                  <a:pt x="2708929" y="584151"/>
                </a:lnTo>
                <a:lnTo>
                  <a:pt x="2710396" y="582930"/>
                </a:lnTo>
                <a:lnTo>
                  <a:pt x="2713391" y="585461"/>
                </a:lnTo>
                <a:lnTo>
                  <a:pt x="2715418" y="588010"/>
                </a:lnTo>
                <a:close/>
              </a:path>
              <a:path w="4096384" h="836930">
                <a:moveTo>
                  <a:pt x="2722123" y="588010"/>
                </a:moveTo>
                <a:lnTo>
                  <a:pt x="2715418" y="588010"/>
                </a:lnTo>
                <a:lnTo>
                  <a:pt x="2713391" y="585461"/>
                </a:lnTo>
                <a:lnTo>
                  <a:pt x="2710396" y="582930"/>
                </a:lnTo>
                <a:lnTo>
                  <a:pt x="2720441" y="582930"/>
                </a:lnTo>
                <a:lnTo>
                  <a:pt x="2722123" y="588010"/>
                </a:lnTo>
                <a:close/>
              </a:path>
              <a:path w="4096384" h="836930">
                <a:moveTo>
                  <a:pt x="2719766" y="590550"/>
                </a:moveTo>
                <a:lnTo>
                  <a:pt x="2721606" y="588010"/>
                </a:lnTo>
                <a:lnTo>
                  <a:pt x="2722123" y="588010"/>
                </a:lnTo>
                <a:lnTo>
                  <a:pt x="2720441" y="582930"/>
                </a:lnTo>
                <a:lnTo>
                  <a:pt x="2732011" y="582930"/>
                </a:lnTo>
                <a:lnTo>
                  <a:pt x="2719766" y="590550"/>
                </a:lnTo>
                <a:close/>
              </a:path>
              <a:path w="4096384" h="836930">
                <a:moveTo>
                  <a:pt x="2722390" y="598170"/>
                </a:moveTo>
                <a:lnTo>
                  <a:pt x="2714070" y="598170"/>
                </a:lnTo>
                <a:lnTo>
                  <a:pt x="2717696" y="594442"/>
                </a:lnTo>
                <a:lnTo>
                  <a:pt x="2717808" y="594303"/>
                </a:lnTo>
                <a:lnTo>
                  <a:pt x="2719949" y="590550"/>
                </a:lnTo>
                <a:lnTo>
                  <a:pt x="2719766" y="590550"/>
                </a:lnTo>
                <a:lnTo>
                  <a:pt x="2732011" y="582930"/>
                </a:lnTo>
                <a:lnTo>
                  <a:pt x="2733019" y="582930"/>
                </a:lnTo>
                <a:lnTo>
                  <a:pt x="2736542" y="586740"/>
                </a:lnTo>
                <a:lnTo>
                  <a:pt x="2738133" y="588010"/>
                </a:lnTo>
                <a:lnTo>
                  <a:pt x="2726655" y="588010"/>
                </a:lnTo>
                <a:lnTo>
                  <a:pt x="2730668" y="596900"/>
                </a:lnTo>
                <a:lnTo>
                  <a:pt x="2721940" y="596900"/>
                </a:lnTo>
                <a:lnTo>
                  <a:pt x="2722390" y="598170"/>
                </a:lnTo>
                <a:close/>
              </a:path>
              <a:path w="4096384" h="836930">
                <a:moveTo>
                  <a:pt x="2739724" y="589280"/>
                </a:moveTo>
                <a:lnTo>
                  <a:pt x="2736542" y="586740"/>
                </a:lnTo>
                <a:lnTo>
                  <a:pt x="2733019" y="582930"/>
                </a:lnTo>
                <a:lnTo>
                  <a:pt x="2739724" y="589280"/>
                </a:lnTo>
                <a:close/>
              </a:path>
              <a:path w="4096384" h="836930">
                <a:moveTo>
                  <a:pt x="2793030" y="586740"/>
                </a:moveTo>
                <a:lnTo>
                  <a:pt x="2789016" y="586740"/>
                </a:lnTo>
                <a:lnTo>
                  <a:pt x="2788833" y="582930"/>
                </a:lnTo>
                <a:lnTo>
                  <a:pt x="2792137" y="584176"/>
                </a:lnTo>
                <a:lnTo>
                  <a:pt x="2792259" y="584384"/>
                </a:lnTo>
                <a:lnTo>
                  <a:pt x="2793030" y="586740"/>
                </a:lnTo>
                <a:close/>
              </a:path>
              <a:path w="4096384" h="836930">
                <a:moveTo>
                  <a:pt x="2803671" y="586740"/>
                </a:moveTo>
                <a:lnTo>
                  <a:pt x="2793030" y="586740"/>
                </a:lnTo>
                <a:lnTo>
                  <a:pt x="2792259" y="584384"/>
                </a:lnTo>
                <a:lnTo>
                  <a:pt x="2792137" y="584176"/>
                </a:lnTo>
                <a:lnTo>
                  <a:pt x="2788833" y="582930"/>
                </a:lnTo>
                <a:lnTo>
                  <a:pt x="2805949" y="582930"/>
                </a:lnTo>
                <a:lnTo>
                  <a:pt x="2803507" y="584151"/>
                </a:lnTo>
                <a:lnTo>
                  <a:pt x="2802589" y="585461"/>
                </a:lnTo>
                <a:lnTo>
                  <a:pt x="2803671" y="586740"/>
                </a:lnTo>
                <a:close/>
              </a:path>
              <a:path w="4096384" h="836930">
                <a:moveTo>
                  <a:pt x="2804758" y="588010"/>
                </a:moveTo>
                <a:lnTo>
                  <a:pt x="2802589" y="585461"/>
                </a:lnTo>
                <a:lnTo>
                  <a:pt x="2803383" y="584239"/>
                </a:lnTo>
                <a:lnTo>
                  <a:pt x="2805949" y="582930"/>
                </a:lnTo>
                <a:lnTo>
                  <a:pt x="2806931" y="582930"/>
                </a:lnTo>
                <a:lnTo>
                  <a:pt x="2806440" y="585470"/>
                </a:lnTo>
                <a:lnTo>
                  <a:pt x="2804758" y="588010"/>
                </a:lnTo>
                <a:close/>
              </a:path>
              <a:path w="4096384" h="836930">
                <a:moveTo>
                  <a:pt x="2816328" y="588010"/>
                </a:moveTo>
                <a:lnTo>
                  <a:pt x="2804758" y="588010"/>
                </a:lnTo>
                <a:lnTo>
                  <a:pt x="2806440" y="585470"/>
                </a:lnTo>
                <a:lnTo>
                  <a:pt x="2806931" y="582930"/>
                </a:lnTo>
                <a:lnTo>
                  <a:pt x="2844732" y="582930"/>
                </a:lnTo>
                <a:lnTo>
                  <a:pt x="2843429" y="584200"/>
                </a:lnTo>
                <a:lnTo>
                  <a:pt x="2817827" y="584200"/>
                </a:lnTo>
                <a:lnTo>
                  <a:pt x="2812353" y="585461"/>
                </a:lnTo>
                <a:lnTo>
                  <a:pt x="2816328" y="58801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3017189" y="588078"/>
                </a:lnTo>
                <a:lnTo>
                  <a:pt x="3017081" y="587249"/>
                </a:lnTo>
                <a:lnTo>
                  <a:pt x="3017320" y="585461"/>
                </a:lnTo>
                <a:lnTo>
                  <a:pt x="3018821" y="582930"/>
                </a:lnTo>
                <a:lnTo>
                  <a:pt x="3019986" y="582930"/>
                </a:lnTo>
                <a:lnTo>
                  <a:pt x="3020412" y="584200"/>
                </a:lnTo>
                <a:lnTo>
                  <a:pt x="3019312" y="584200"/>
                </a:lnTo>
                <a:lnTo>
                  <a:pt x="3020509" y="584651"/>
                </a:lnTo>
                <a:lnTo>
                  <a:pt x="3020629" y="584848"/>
                </a:lnTo>
                <a:lnTo>
                  <a:pt x="3020736" y="585167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3166658" y="584200"/>
                </a:moveTo>
                <a:lnTo>
                  <a:pt x="3166447" y="583557"/>
                </a:lnTo>
                <a:lnTo>
                  <a:pt x="3166325" y="582930"/>
                </a:lnTo>
                <a:lnTo>
                  <a:pt x="3166658" y="584200"/>
                </a:lnTo>
                <a:close/>
              </a:path>
              <a:path w="4096384" h="836930">
                <a:moveTo>
                  <a:pt x="3246785" y="596900"/>
                </a:moveTo>
                <a:lnTo>
                  <a:pt x="3244400" y="594132"/>
                </a:lnTo>
                <a:lnTo>
                  <a:pt x="3243904" y="593598"/>
                </a:lnTo>
                <a:lnTo>
                  <a:pt x="3243779" y="593090"/>
                </a:lnTo>
                <a:lnTo>
                  <a:pt x="3243432" y="593090"/>
                </a:lnTo>
                <a:lnTo>
                  <a:pt x="3242453" y="592034"/>
                </a:lnTo>
                <a:lnTo>
                  <a:pt x="3242339" y="591720"/>
                </a:lnTo>
                <a:lnTo>
                  <a:pt x="3248767" y="584239"/>
                </a:lnTo>
                <a:lnTo>
                  <a:pt x="3250642" y="582930"/>
                </a:lnTo>
                <a:lnTo>
                  <a:pt x="3255349" y="582930"/>
                </a:lnTo>
                <a:lnTo>
                  <a:pt x="3255015" y="584200"/>
                </a:lnTo>
                <a:lnTo>
                  <a:pt x="3249254" y="593090"/>
                </a:lnTo>
                <a:lnTo>
                  <a:pt x="3243779" y="593090"/>
                </a:lnTo>
                <a:lnTo>
                  <a:pt x="3243550" y="593216"/>
                </a:lnTo>
                <a:lnTo>
                  <a:pt x="3249172" y="593216"/>
                </a:lnTo>
                <a:lnTo>
                  <a:pt x="3246785" y="596900"/>
                </a:lnTo>
                <a:close/>
              </a:path>
              <a:path w="4096384" h="836930">
                <a:moveTo>
                  <a:pt x="3361104" y="586740"/>
                </a:moveTo>
                <a:lnTo>
                  <a:pt x="3360730" y="584848"/>
                </a:lnTo>
                <a:lnTo>
                  <a:pt x="3362630" y="582930"/>
                </a:lnTo>
                <a:lnTo>
                  <a:pt x="3363633" y="584963"/>
                </a:lnTo>
                <a:lnTo>
                  <a:pt x="3363529" y="585167"/>
                </a:lnTo>
                <a:lnTo>
                  <a:pt x="3361104" y="586740"/>
                </a:lnTo>
                <a:close/>
              </a:path>
              <a:path w="4096384" h="836930">
                <a:moveTo>
                  <a:pt x="3363684" y="585066"/>
                </a:moveTo>
                <a:lnTo>
                  <a:pt x="3362630" y="582930"/>
                </a:lnTo>
                <a:lnTo>
                  <a:pt x="3366978" y="582930"/>
                </a:lnTo>
                <a:lnTo>
                  <a:pt x="3363684" y="585066"/>
                </a:lnTo>
                <a:close/>
              </a:path>
              <a:path w="4096384" h="836930">
                <a:moveTo>
                  <a:pt x="3410144" y="584200"/>
                </a:moveTo>
                <a:lnTo>
                  <a:pt x="3388592" y="584200"/>
                </a:lnTo>
                <a:lnTo>
                  <a:pt x="3387767" y="582930"/>
                </a:lnTo>
                <a:lnTo>
                  <a:pt x="3409242" y="582930"/>
                </a:lnTo>
                <a:lnTo>
                  <a:pt x="3410144" y="584200"/>
                </a:lnTo>
                <a:close/>
              </a:path>
              <a:path w="4096384" h="836930">
                <a:moveTo>
                  <a:pt x="3486240" y="591780"/>
                </a:moveTo>
                <a:lnTo>
                  <a:pt x="3478606" y="588010"/>
                </a:lnTo>
                <a:lnTo>
                  <a:pt x="3473393" y="585537"/>
                </a:lnTo>
                <a:lnTo>
                  <a:pt x="3481297" y="584200"/>
                </a:lnTo>
                <a:lnTo>
                  <a:pt x="3481631" y="58293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45165" y="596900"/>
                </a:moveTo>
                <a:lnTo>
                  <a:pt x="3540134" y="596900"/>
                </a:lnTo>
                <a:lnTo>
                  <a:pt x="3539827" y="594558"/>
                </a:lnTo>
                <a:lnTo>
                  <a:pt x="3539741" y="592901"/>
                </a:lnTo>
                <a:lnTo>
                  <a:pt x="3541791" y="589259"/>
                </a:lnTo>
                <a:lnTo>
                  <a:pt x="3544681" y="585461"/>
                </a:lnTo>
                <a:lnTo>
                  <a:pt x="3548681" y="582930"/>
                </a:lnTo>
                <a:lnTo>
                  <a:pt x="3551713" y="589280"/>
                </a:lnTo>
                <a:lnTo>
                  <a:pt x="3546664" y="589280"/>
                </a:lnTo>
                <a:lnTo>
                  <a:pt x="3544067" y="590517"/>
                </a:lnTo>
                <a:lnTo>
                  <a:pt x="3543943" y="590866"/>
                </a:lnTo>
                <a:lnTo>
                  <a:pt x="3543365" y="594132"/>
                </a:lnTo>
                <a:lnTo>
                  <a:pt x="3543468" y="594558"/>
                </a:lnTo>
                <a:lnTo>
                  <a:pt x="3545165" y="596900"/>
                </a:lnTo>
                <a:close/>
              </a:path>
              <a:path w="4096384" h="836930">
                <a:moveTo>
                  <a:pt x="3557586" y="603250"/>
                </a:moveTo>
                <a:lnTo>
                  <a:pt x="3555569" y="601980"/>
                </a:lnTo>
                <a:lnTo>
                  <a:pt x="3552721" y="601980"/>
                </a:lnTo>
                <a:lnTo>
                  <a:pt x="3548190" y="598170"/>
                </a:lnTo>
                <a:lnTo>
                  <a:pt x="3545165" y="596900"/>
                </a:lnTo>
                <a:lnTo>
                  <a:pt x="3543468" y="594558"/>
                </a:lnTo>
                <a:lnTo>
                  <a:pt x="3543365" y="594132"/>
                </a:lnTo>
                <a:lnTo>
                  <a:pt x="3543943" y="590866"/>
                </a:lnTo>
                <a:lnTo>
                  <a:pt x="3544067" y="590517"/>
                </a:lnTo>
                <a:lnTo>
                  <a:pt x="3546664" y="589280"/>
                </a:lnTo>
                <a:lnTo>
                  <a:pt x="3551713" y="589280"/>
                </a:lnTo>
                <a:lnTo>
                  <a:pt x="3548681" y="582930"/>
                </a:lnTo>
                <a:lnTo>
                  <a:pt x="3552651" y="582930"/>
                </a:lnTo>
                <a:lnTo>
                  <a:pt x="3556061" y="585470"/>
                </a:lnTo>
                <a:lnTo>
                  <a:pt x="3559734" y="585470"/>
                </a:lnTo>
                <a:lnTo>
                  <a:pt x="3560592" y="588010"/>
                </a:lnTo>
                <a:lnTo>
                  <a:pt x="3580201" y="588010"/>
                </a:lnTo>
                <a:lnTo>
                  <a:pt x="3579189" y="590550"/>
                </a:lnTo>
                <a:lnTo>
                  <a:pt x="3566956" y="590550"/>
                </a:lnTo>
                <a:lnTo>
                  <a:pt x="3564193" y="591820"/>
                </a:lnTo>
                <a:lnTo>
                  <a:pt x="3566860" y="595821"/>
                </a:lnTo>
                <a:lnTo>
                  <a:pt x="3567714" y="596900"/>
                </a:lnTo>
                <a:lnTo>
                  <a:pt x="3560749" y="596900"/>
                </a:lnTo>
                <a:lnTo>
                  <a:pt x="3557586" y="60325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47835" y="589280"/>
                </a:lnTo>
                <a:lnTo>
                  <a:pt x="3746643" y="582930"/>
                </a:lnTo>
                <a:lnTo>
                  <a:pt x="3751174" y="582930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802483" y="584200"/>
                </a:moveTo>
                <a:lnTo>
                  <a:pt x="3801291" y="582930"/>
                </a:lnTo>
                <a:lnTo>
                  <a:pt x="3802117" y="583687"/>
                </a:lnTo>
                <a:lnTo>
                  <a:pt x="3802483" y="584200"/>
                </a:lnTo>
                <a:close/>
              </a:path>
              <a:path w="4096384" h="836930">
                <a:moveTo>
                  <a:pt x="3802117" y="583687"/>
                </a:moveTo>
                <a:lnTo>
                  <a:pt x="3801291" y="582930"/>
                </a:lnTo>
                <a:lnTo>
                  <a:pt x="3801577" y="582930"/>
                </a:lnTo>
                <a:lnTo>
                  <a:pt x="3802117" y="583687"/>
                </a:lnTo>
                <a:close/>
              </a:path>
              <a:path w="4096384" h="836930">
                <a:moveTo>
                  <a:pt x="3992214" y="584200"/>
                </a:moveTo>
                <a:lnTo>
                  <a:pt x="3990279" y="583601"/>
                </a:lnTo>
                <a:lnTo>
                  <a:pt x="3990558" y="582930"/>
                </a:lnTo>
                <a:lnTo>
                  <a:pt x="3991218" y="583086"/>
                </a:lnTo>
                <a:lnTo>
                  <a:pt x="3992214" y="584200"/>
                </a:lnTo>
                <a:close/>
              </a:path>
              <a:path w="4096384" h="836930">
                <a:moveTo>
                  <a:pt x="3991218" y="583086"/>
                </a:moveTo>
                <a:lnTo>
                  <a:pt x="3990558" y="582930"/>
                </a:lnTo>
                <a:lnTo>
                  <a:pt x="3991078" y="582930"/>
                </a:lnTo>
                <a:lnTo>
                  <a:pt x="3991218" y="583086"/>
                </a:lnTo>
                <a:close/>
              </a:path>
              <a:path w="4096384" h="836930">
                <a:moveTo>
                  <a:pt x="3996031" y="583879"/>
                </a:moveTo>
                <a:lnTo>
                  <a:pt x="3995914" y="582930"/>
                </a:lnTo>
                <a:lnTo>
                  <a:pt x="3996922" y="582930"/>
                </a:lnTo>
                <a:lnTo>
                  <a:pt x="3996031" y="583879"/>
                </a:lnTo>
                <a:close/>
              </a:path>
              <a:path w="4096384" h="836930">
                <a:moveTo>
                  <a:pt x="3998762" y="610870"/>
                </a:moveTo>
                <a:lnTo>
                  <a:pt x="3996739" y="609600"/>
                </a:lnTo>
                <a:lnTo>
                  <a:pt x="3991710" y="604520"/>
                </a:lnTo>
                <a:lnTo>
                  <a:pt x="3989911" y="601016"/>
                </a:lnTo>
                <a:lnTo>
                  <a:pt x="3989786" y="600609"/>
                </a:lnTo>
                <a:lnTo>
                  <a:pt x="3991000" y="596900"/>
                </a:lnTo>
                <a:lnTo>
                  <a:pt x="3995662" y="591720"/>
                </a:lnTo>
                <a:lnTo>
                  <a:pt x="3999771" y="586740"/>
                </a:lnTo>
                <a:lnTo>
                  <a:pt x="4002102" y="582930"/>
                </a:lnTo>
                <a:lnTo>
                  <a:pt x="4003360" y="583209"/>
                </a:lnTo>
                <a:lnTo>
                  <a:pt x="4012201" y="593090"/>
                </a:lnTo>
                <a:lnTo>
                  <a:pt x="4012015" y="593090"/>
                </a:lnTo>
                <a:lnTo>
                  <a:pt x="4008998" y="598444"/>
                </a:lnTo>
                <a:lnTo>
                  <a:pt x="4007824" y="600710"/>
                </a:lnTo>
                <a:lnTo>
                  <a:pt x="3998762" y="610870"/>
                </a:lnTo>
                <a:close/>
              </a:path>
              <a:path w="4096384" h="836930">
                <a:moveTo>
                  <a:pt x="4003360" y="583209"/>
                </a:moveTo>
                <a:lnTo>
                  <a:pt x="4002102" y="582930"/>
                </a:lnTo>
                <a:lnTo>
                  <a:pt x="4003110" y="582930"/>
                </a:lnTo>
                <a:lnTo>
                  <a:pt x="4003360" y="583209"/>
                </a:lnTo>
                <a:close/>
              </a:path>
              <a:path w="4096384" h="836930">
                <a:moveTo>
                  <a:pt x="4014527" y="584200"/>
                </a:moveTo>
                <a:lnTo>
                  <a:pt x="4007824" y="584200"/>
                </a:lnTo>
                <a:lnTo>
                  <a:pt x="4003110" y="582930"/>
                </a:lnTo>
                <a:lnTo>
                  <a:pt x="4013906" y="582930"/>
                </a:lnTo>
                <a:lnTo>
                  <a:pt x="4014527" y="584200"/>
                </a:lnTo>
                <a:close/>
              </a:path>
              <a:path w="4096384" h="836930">
                <a:moveTo>
                  <a:pt x="4048633" y="599440"/>
                </a:moveTo>
                <a:lnTo>
                  <a:pt x="4045848" y="599440"/>
                </a:lnTo>
                <a:lnTo>
                  <a:pt x="4047364" y="592576"/>
                </a:lnTo>
                <a:lnTo>
                  <a:pt x="4047488" y="591788"/>
                </a:lnTo>
                <a:lnTo>
                  <a:pt x="4045807" y="590550"/>
                </a:lnTo>
                <a:lnTo>
                  <a:pt x="4043679" y="586740"/>
                </a:lnTo>
                <a:lnTo>
                  <a:pt x="4043439" y="582930"/>
                </a:lnTo>
                <a:lnTo>
                  <a:pt x="4047308" y="584176"/>
                </a:lnTo>
                <a:lnTo>
                  <a:pt x="4051251" y="589154"/>
                </a:lnTo>
                <a:lnTo>
                  <a:pt x="4051127" y="590782"/>
                </a:lnTo>
                <a:lnTo>
                  <a:pt x="4050803" y="592961"/>
                </a:lnTo>
                <a:lnTo>
                  <a:pt x="4050719" y="593216"/>
                </a:lnTo>
                <a:lnTo>
                  <a:pt x="4048870" y="596780"/>
                </a:lnTo>
                <a:lnTo>
                  <a:pt x="4048744" y="597828"/>
                </a:lnTo>
                <a:lnTo>
                  <a:pt x="4048633" y="599440"/>
                </a:lnTo>
                <a:close/>
              </a:path>
              <a:path w="4096384" h="836930">
                <a:moveTo>
                  <a:pt x="4072962" y="593090"/>
                </a:moveTo>
                <a:lnTo>
                  <a:pt x="4068197" y="593090"/>
                </a:lnTo>
                <a:lnTo>
                  <a:pt x="4073890" y="590550"/>
                </a:lnTo>
                <a:lnTo>
                  <a:pt x="4074017" y="582930"/>
                </a:lnTo>
                <a:lnTo>
                  <a:pt x="4081914" y="582930"/>
                </a:lnTo>
                <a:lnTo>
                  <a:pt x="4072962" y="593090"/>
                </a:lnTo>
                <a:close/>
              </a:path>
              <a:path w="4096384" h="836930">
                <a:moveTo>
                  <a:pt x="4079399" y="595630"/>
                </a:moveTo>
                <a:lnTo>
                  <a:pt x="4072015" y="594388"/>
                </a:lnTo>
                <a:lnTo>
                  <a:pt x="4081914" y="582930"/>
                </a:lnTo>
                <a:lnTo>
                  <a:pt x="4085430" y="582930"/>
                </a:lnTo>
                <a:lnTo>
                  <a:pt x="4088341" y="585461"/>
                </a:lnTo>
                <a:lnTo>
                  <a:pt x="4086328" y="590502"/>
                </a:lnTo>
                <a:lnTo>
                  <a:pt x="4082378" y="594303"/>
                </a:lnTo>
                <a:lnTo>
                  <a:pt x="4079399" y="595630"/>
                </a:lnTo>
                <a:close/>
              </a:path>
              <a:path w="4096384" h="836930">
                <a:moveTo>
                  <a:pt x="441408" y="584200"/>
                </a:moveTo>
                <a:lnTo>
                  <a:pt x="440701" y="583557"/>
                </a:lnTo>
                <a:lnTo>
                  <a:pt x="440580" y="583334"/>
                </a:lnTo>
                <a:lnTo>
                  <a:pt x="441109" y="582980"/>
                </a:lnTo>
                <a:lnTo>
                  <a:pt x="441408" y="584200"/>
                </a:lnTo>
                <a:close/>
              </a:path>
              <a:path w="4096384" h="836930">
                <a:moveTo>
                  <a:pt x="892654" y="590550"/>
                </a:moveTo>
                <a:lnTo>
                  <a:pt x="884586" y="585461"/>
                </a:lnTo>
                <a:lnTo>
                  <a:pt x="880757" y="584200"/>
                </a:lnTo>
                <a:lnTo>
                  <a:pt x="888206" y="583047"/>
                </a:lnTo>
                <a:lnTo>
                  <a:pt x="892654" y="590550"/>
                </a:lnTo>
                <a:close/>
              </a:path>
              <a:path w="4096384" h="836930">
                <a:moveTo>
                  <a:pt x="3995731" y="584200"/>
                </a:moveTo>
                <a:lnTo>
                  <a:pt x="3992214" y="584200"/>
                </a:lnTo>
                <a:lnTo>
                  <a:pt x="3991218" y="583086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2069890" y="594360"/>
                </a:moveTo>
                <a:lnTo>
                  <a:pt x="2064357" y="594360"/>
                </a:lnTo>
                <a:lnTo>
                  <a:pt x="2068377" y="584200"/>
                </a:lnTo>
                <a:lnTo>
                  <a:pt x="2069890" y="584200"/>
                </a:lnTo>
                <a:lnTo>
                  <a:pt x="2073653" y="583143"/>
                </a:lnTo>
                <a:lnTo>
                  <a:pt x="2079279" y="588010"/>
                </a:lnTo>
                <a:lnTo>
                  <a:pt x="2090339" y="588010"/>
                </a:lnTo>
                <a:lnTo>
                  <a:pt x="2090339" y="589280"/>
                </a:lnTo>
                <a:lnTo>
                  <a:pt x="2083470" y="589280"/>
                </a:lnTo>
                <a:lnTo>
                  <a:pt x="2082155" y="590517"/>
                </a:lnTo>
                <a:lnTo>
                  <a:pt x="2082269" y="591293"/>
                </a:lnTo>
                <a:lnTo>
                  <a:pt x="2082373" y="591820"/>
                </a:lnTo>
                <a:lnTo>
                  <a:pt x="2071566" y="591820"/>
                </a:lnTo>
                <a:lnTo>
                  <a:pt x="2069890" y="594360"/>
                </a:lnTo>
                <a:close/>
              </a:path>
              <a:path w="4096384" h="836930">
                <a:moveTo>
                  <a:pt x="1732792" y="584200"/>
                </a:moveTo>
                <a:lnTo>
                  <a:pt x="1733033" y="583157"/>
                </a:lnTo>
                <a:lnTo>
                  <a:pt x="1733680" y="583770"/>
                </a:lnTo>
                <a:lnTo>
                  <a:pt x="1732792" y="584200"/>
                </a:lnTo>
                <a:close/>
              </a:path>
              <a:path w="4096384" h="836930">
                <a:moveTo>
                  <a:pt x="4013334" y="594355"/>
                </a:moveTo>
                <a:lnTo>
                  <a:pt x="4003360" y="583209"/>
                </a:lnTo>
                <a:lnTo>
                  <a:pt x="4007824" y="584200"/>
                </a:lnTo>
                <a:lnTo>
                  <a:pt x="4014527" y="584200"/>
                </a:lnTo>
                <a:lnTo>
                  <a:pt x="4018256" y="591820"/>
                </a:lnTo>
                <a:lnTo>
                  <a:pt x="4012997" y="591820"/>
                </a:lnTo>
                <a:lnTo>
                  <a:pt x="4013334" y="594355"/>
                </a:lnTo>
                <a:close/>
              </a:path>
              <a:path w="4096384" h="836930">
                <a:moveTo>
                  <a:pt x="2051111" y="586740"/>
                </a:moveTo>
                <a:lnTo>
                  <a:pt x="2048766" y="586740"/>
                </a:lnTo>
                <a:lnTo>
                  <a:pt x="2047741" y="585628"/>
                </a:lnTo>
                <a:lnTo>
                  <a:pt x="2047664" y="584675"/>
                </a:lnTo>
                <a:lnTo>
                  <a:pt x="2047788" y="583259"/>
                </a:lnTo>
                <a:lnTo>
                  <a:pt x="2048937" y="584200"/>
                </a:lnTo>
                <a:lnTo>
                  <a:pt x="2052790" y="584200"/>
                </a:lnTo>
                <a:lnTo>
                  <a:pt x="2053038" y="585134"/>
                </a:lnTo>
                <a:lnTo>
                  <a:pt x="2052936" y="585590"/>
                </a:lnTo>
                <a:lnTo>
                  <a:pt x="2051111" y="586740"/>
                </a:lnTo>
                <a:close/>
              </a:path>
              <a:path w="4096384" h="836930">
                <a:moveTo>
                  <a:pt x="3160534" y="593598"/>
                </a:moveTo>
                <a:lnTo>
                  <a:pt x="3159916" y="593090"/>
                </a:lnTo>
                <a:lnTo>
                  <a:pt x="3163146" y="590550"/>
                </a:lnTo>
                <a:lnTo>
                  <a:pt x="3166654" y="586840"/>
                </a:lnTo>
                <a:lnTo>
                  <a:pt x="3166725" y="586524"/>
                </a:lnTo>
                <a:lnTo>
                  <a:pt x="3166368" y="583319"/>
                </a:lnTo>
                <a:lnTo>
                  <a:pt x="3166658" y="584200"/>
                </a:lnTo>
                <a:lnTo>
                  <a:pt x="3184377" y="584200"/>
                </a:lnTo>
                <a:lnTo>
                  <a:pt x="3186366" y="586649"/>
                </a:lnTo>
                <a:lnTo>
                  <a:pt x="3186277" y="587351"/>
                </a:lnTo>
                <a:lnTo>
                  <a:pt x="3186102" y="588010"/>
                </a:lnTo>
                <a:lnTo>
                  <a:pt x="3169016" y="588010"/>
                </a:lnTo>
                <a:lnTo>
                  <a:pt x="3167248" y="591820"/>
                </a:lnTo>
                <a:lnTo>
                  <a:pt x="3162311" y="591820"/>
                </a:lnTo>
                <a:lnTo>
                  <a:pt x="3160534" y="593598"/>
                </a:lnTo>
                <a:close/>
              </a:path>
              <a:path w="4096384" h="836930">
                <a:moveTo>
                  <a:pt x="1734639" y="584200"/>
                </a:moveTo>
                <a:lnTo>
                  <a:pt x="1734135" y="584200"/>
                </a:lnTo>
                <a:lnTo>
                  <a:pt x="1733856" y="583936"/>
                </a:lnTo>
                <a:lnTo>
                  <a:pt x="1733744" y="583739"/>
                </a:lnTo>
                <a:lnTo>
                  <a:pt x="1734581" y="583334"/>
                </a:lnTo>
                <a:lnTo>
                  <a:pt x="1734639" y="584200"/>
                </a:lnTo>
                <a:close/>
              </a:path>
              <a:path w="4096384" h="836930">
                <a:moveTo>
                  <a:pt x="3303791" y="584200"/>
                </a:moveTo>
                <a:lnTo>
                  <a:pt x="3302760" y="583977"/>
                </a:lnTo>
                <a:lnTo>
                  <a:pt x="3303306" y="583365"/>
                </a:lnTo>
                <a:lnTo>
                  <a:pt x="3303791" y="584200"/>
                </a:lnTo>
                <a:close/>
              </a:path>
              <a:path w="4096384" h="836930">
                <a:moveTo>
                  <a:pt x="448407" y="592216"/>
                </a:moveTo>
                <a:lnTo>
                  <a:pt x="445521" y="590319"/>
                </a:lnTo>
                <a:lnTo>
                  <a:pt x="441292" y="587937"/>
                </a:lnTo>
                <a:lnTo>
                  <a:pt x="437495" y="585537"/>
                </a:lnTo>
                <a:lnTo>
                  <a:pt x="440508" y="583382"/>
                </a:lnTo>
                <a:lnTo>
                  <a:pt x="441408" y="584200"/>
                </a:lnTo>
                <a:lnTo>
                  <a:pt x="461190" y="584200"/>
                </a:lnTo>
                <a:lnTo>
                  <a:pt x="454493" y="588118"/>
                </a:lnTo>
                <a:lnTo>
                  <a:pt x="448407" y="592216"/>
                </a:lnTo>
                <a:close/>
              </a:path>
              <a:path w="4096384" h="836930">
                <a:moveTo>
                  <a:pt x="941266" y="584200"/>
                </a:moveTo>
                <a:lnTo>
                  <a:pt x="940100" y="584200"/>
                </a:lnTo>
                <a:lnTo>
                  <a:pt x="941266" y="583557"/>
                </a:lnTo>
                <a:lnTo>
                  <a:pt x="941266" y="584200"/>
                </a:lnTo>
                <a:close/>
              </a:path>
              <a:path w="4096384" h="836930">
                <a:moveTo>
                  <a:pt x="1701781" y="584200"/>
                </a:moveTo>
                <a:lnTo>
                  <a:pt x="1701367" y="584020"/>
                </a:lnTo>
                <a:lnTo>
                  <a:pt x="1701358" y="583770"/>
                </a:lnTo>
                <a:lnTo>
                  <a:pt x="1701440" y="583584"/>
                </a:lnTo>
                <a:lnTo>
                  <a:pt x="1701781" y="584200"/>
                </a:lnTo>
                <a:close/>
              </a:path>
              <a:path w="4096384" h="836930">
                <a:moveTo>
                  <a:pt x="3991679" y="589280"/>
                </a:moveTo>
                <a:lnTo>
                  <a:pt x="3989710" y="588010"/>
                </a:lnTo>
                <a:lnTo>
                  <a:pt x="3989629" y="585167"/>
                </a:lnTo>
                <a:lnTo>
                  <a:pt x="3990279" y="583601"/>
                </a:lnTo>
                <a:lnTo>
                  <a:pt x="3992214" y="584200"/>
                </a:lnTo>
                <a:lnTo>
                  <a:pt x="3995914" y="584200"/>
                </a:lnTo>
                <a:lnTo>
                  <a:pt x="3991679" y="589280"/>
                </a:lnTo>
                <a:close/>
              </a:path>
              <a:path w="4096384" h="836930">
                <a:moveTo>
                  <a:pt x="3802791" y="608330"/>
                </a:moveTo>
                <a:lnTo>
                  <a:pt x="3799609" y="598170"/>
                </a:lnTo>
                <a:lnTo>
                  <a:pt x="3805823" y="595630"/>
                </a:lnTo>
                <a:lnTo>
                  <a:pt x="3804011" y="590628"/>
                </a:lnTo>
                <a:lnTo>
                  <a:pt x="3803649" y="589280"/>
                </a:lnTo>
                <a:lnTo>
                  <a:pt x="3799118" y="584200"/>
                </a:lnTo>
                <a:lnTo>
                  <a:pt x="3802483" y="584200"/>
                </a:lnTo>
                <a:lnTo>
                  <a:pt x="3802117" y="583687"/>
                </a:lnTo>
                <a:lnTo>
                  <a:pt x="3806831" y="588010"/>
                </a:lnTo>
                <a:lnTo>
                  <a:pt x="3812282" y="589259"/>
                </a:lnTo>
                <a:lnTo>
                  <a:pt x="3812227" y="589865"/>
                </a:lnTo>
                <a:lnTo>
                  <a:pt x="3809496" y="600710"/>
                </a:lnTo>
                <a:lnTo>
                  <a:pt x="3807261" y="603250"/>
                </a:lnTo>
                <a:lnTo>
                  <a:pt x="3805823" y="603250"/>
                </a:lnTo>
                <a:lnTo>
                  <a:pt x="3805752" y="604965"/>
                </a:lnTo>
                <a:lnTo>
                  <a:pt x="3802791" y="608330"/>
                </a:lnTo>
                <a:close/>
              </a:path>
              <a:path w="4096384" h="836930">
                <a:moveTo>
                  <a:pt x="101671" y="586740"/>
                </a:moveTo>
                <a:lnTo>
                  <a:pt x="68504" y="586740"/>
                </a:lnTo>
                <a:lnTo>
                  <a:pt x="68980" y="583739"/>
                </a:lnTo>
                <a:lnTo>
                  <a:pt x="69449" y="584200"/>
                </a:lnTo>
                <a:lnTo>
                  <a:pt x="78328" y="584200"/>
                </a:lnTo>
                <a:lnTo>
                  <a:pt x="79841" y="585470"/>
                </a:lnTo>
                <a:lnTo>
                  <a:pt x="103223" y="585470"/>
                </a:lnTo>
                <a:lnTo>
                  <a:pt x="101671" y="586740"/>
                </a:lnTo>
                <a:close/>
              </a:path>
              <a:path w="4096384" h="836930">
                <a:moveTo>
                  <a:pt x="3388258" y="595630"/>
                </a:moveTo>
                <a:lnTo>
                  <a:pt x="3381396" y="595630"/>
                </a:lnTo>
                <a:lnTo>
                  <a:pt x="3383576" y="594442"/>
                </a:lnTo>
                <a:lnTo>
                  <a:pt x="3383685" y="594303"/>
                </a:lnTo>
                <a:lnTo>
                  <a:pt x="3379045" y="588010"/>
                </a:lnTo>
                <a:lnTo>
                  <a:pt x="3389306" y="588010"/>
                </a:lnTo>
                <a:lnTo>
                  <a:pt x="3388020" y="583765"/>
                </a:lnTo>
                <a:lnTo>
                  <a:pt x="3388592" y="584200"/>
                </a:lnTo>
                <a:lnTo>
                  <a:pt x="3410144" y="584200"/>
                </a:lnTo>
                <a:lnTo>
                  <a:pt x="3413625" y="589095"/>
                </a:lnTo>
                <a:lnTo>
                  <a:pt x="3413576" y="589280"/>
                </a:lnTo>
                <a:lnTo>
                  <a:pt x="3410056" y="589280"/>
                </a:lnTo>
                <a:lnTo>
                  <a:pt x="3406703" y="590550"/>
                </a:lnTo>
                <a:lnTo>
                  <a:pt x="3389177" y="590550"/>
                </a:lnTo>
                <a:lnTo>
                  <a:pt x="3387347" y="592961"/>
                </a:lnTo>
                <a:lnTo>
                  <a:pt x="3387452" y="593598"/>
                </a:lnTo>
                <a:lnTo>
                  <a:pt x="3388258" y="595630"/>
                </a:lnTo>
                <a:close/>
              </a:path>
              <a:path w="4096384" h="836930">
                <a:moveTo>
                  <a:pt x="1734135" y="584200"/>
                </a:moveTo>
                <a:lnTo>
                  <a:pt x="1732792" y="584200"/>
                </a:lnTo>
                <a:lnTo>
                  <a:pt x="1733680" y="583770"/>
                </a:lnTo>
                <a:lnTo>
                  <a:pt x="1734135" y="584200"/>
                </a:lnTo>
                <a:close/>
              </a:path>
              <a:path w="4096384" h="836930">
                <a:moveTo>
                  <a:pt x="3997675" y="589280"/>
                </a:moveTo>
                <a:lnTo>
                  <a:pt x="3991679" y="589280"/>
                </a:lnTo>
                <a:lnTo>
                  <a:pt x="3995760" y="584384"/>
                </a:lnTo>
                <a:lnTo>
                  <a:pt x="3995816" y="584176"/>
                </a:lnTo>
                <a:lnTo>
                  <a:pt x="3996031" y="583879"/>
                </a:lnTo>
                <a:lnTo>
                  <a:pt x="3996071" y="584200"/>
                </a:lnTo>
                <a:lnTo>
                  <a:pt x="4001325" y="584200"/>
                </a:lnTo>
                <a:lnTo>
                  <a:pt x="3999771" y="586740"/>
                </a:lnTo>
                <a:lnTo>
                  <a:pt x="3997675" y="589280"/>
                </a:lnTo>
                <a:close/>
              </a:path>
              <a:path w="4096384" h="836930">
                <a:moveTo>
                  <a:pt x="3323565" y="590550"/>
                </a:moveTo>
                <a:lnTo>
                  <a:pt x="3319375" y="585470"/>
                </a:lnTo>
                <a:lnTo>
                  <a:pt x="3300602" y="585470"/>
                </a:lnTo>
                <a:lnTo>
                  <a:pt x="3302572" y="583936"/>
                </a:lnTo>
                <a:lnTo>
                  <a:pt x="3303791" y="584200"/>
                </a:lnTo>
                <a:lnTo>
                  <a:pt x="3319370" y="584200"/>
                </a:lnTo>
                <a:lnTo>
                  <a:pt x="3323565" y="590550"/>
                </a:lnTo>
                <a:close/>
              </a:path>
              <a:path w="4096384" h="836930">
                <a:moveTo>
                  <a:pt x="1702449" y="589280"/>
                </a:moveTo>
                <a:lnTo>
                  <a:pt x="1700151" y="586840"/>
                </a:lnTo>
                <a:lnTo>
                  <a:pt x="1700151" y="586524"/>
                </a:lnTo>
                <a:lnTo>
                  <a:pt x="1701267" y="583977"/>
                </a:lnTo>
                <a:lnTo>
                  <a:pt x="1701781" y="584200"/>
                </a:lnTo>
                <a:lnTo>
                  <a:pt x="1706738" y="584200"/>
                </a:lnTo>
                <a:lnTo>
                  <a:pt x="1703848" y="587937"/>
                </a:lnTo>
                <a:lnTo>
                  <a:pt x="1702449" y="589280"/>
                </a:lnTo>
                <a:close/>
              </a:path>
              <a:path w="4096384" h="836930">
                <a:moveTo>
                  <a:pt x="453811" y="595630"/>
                </a:moveTo>
                <a:lnTo>
                  <a:pt x="453475" y="595630"/>
                </a:lnTo>
                <a:lnTo>
                  <a:pt x="448407" y="592216"/>
                </a:lnTo>
                <a:lnTo>
                  <a:pt x="454779" y="587937"/>
                </a:lnTo>
                <a:lnTo>
                  <a:pt x="461498" y="584020"/>
                </a:lnTo>
                <a:lnTo>
                  <a:pt x="463703" y="586740"/>
                </a:lnTo>
                <a:lnTo>
                  <a:pt x="461189" y="586740"/>
                </a:lnTo>
                <a:lnTo>
                  <a:pt x="453532" y="594303"/>
                </a:lnTo>
                <a:lnTo>
                  <a:pt x="453661" y="595062"/>
                </a:lnTo>
                <a:lnTo>
                  <a:pt x="453811" y="595630"/>
                </a:lnTo>
                <a:close/>
              </a:path>
              <a:path w="4096384" h="836930">
                <a:moveTo>
                  <a:pt x="3995914" y="584200"/>
                </a:moveTo>
                <a:lnTo>
                  <a:pt x="3995731" y="584200"/>
                </a:lnTo>
                <a:lnTo>
                  <a:pt x="3995914" y="584200"/>
                </a:lnTo>
                <a:close/>
              </a:path>
              <a:path w="4096384" h="836930">
                <a:moveTo>
                  <a:pt x="3212094" y="594360"/>
                </a:moveTo>
                <a:lnTo>
                  <a:pt x="3208517" y="586649"/>
                </a:lnTo>
                <a:lnTo>
                  <a:pt x="3207042" y="584171"/>
                </a:lnTo>
                <a:lnTo>
                  <a:pt x="3214451" y="584200"/>
                </a:lnTo>
                <a:lnTo>
                  <a:pt x="3212094" y="594360"/>
                </a:lnTo>
                <a:close/>
              </a:path>
              <a:path w="4096384" h="836930">
                <a:moveTo>
                  <a:pt x="940264" y="586740"/>
                </a:moveTo>
                <a:lnTo>
                  <a:pt x="939426" y="586740"/>
                </a:lnTo>
                <a:lnTo>
                  <a:pt x="938930" y="585461"/>
                </a:lnTo>
                <a:lnTo>
                  <a:pt x="940115" y="584176"/>
                </a:lnTo>
                <a:lnTo>
                  <a:pt x="941266" y="584200"/>
                </a:lnTo>
                <a:lnTo>
                  <a:pt x="941140" y="585628"/>
                </a:lnTo>
                <a:lnTo>
                  <a:pt x="940264" y="586740"/>
                </a:lnTo>
                <a:close/>
              </a:path>
              <a:path w="4096384" h="836930">
                <a:moveTo>
                  <a:pt x="180317" y="596897"/>
                </a:moveTo>
                <a:lnTo>
                  <a:pt x="179430" y="596127"/>
                </a:lnTo>
                <a:lnTo>
                  <a:pt x="178569" y="584200"/>
                </a:lnTo>
                <a:lnTo>
                  <a:pt x="181922" y="588010"/>
                </a:lnTo>
                <a:lnTo>
                  <a:pt x="183739" y="589259"/>
                </a:lnTo>
                <a:lnTo>
                  <a:pt x="183830" y="589515"/>
                </a:lnTo>
                <a:lnTo>
                  <a:pt x="184042" y="590319"/>
                </a:lnTo>
                <a:lnTo>
                  <a:pt x="183949" y="590782"/>
                </a:lnTo>
                <a:lnTo>
                  <a:pt x="180317" y="596897"/>
                </a:lnTo>
                <a:close/>
              </a:path>
              <a:path w="4096384" h="836930">
                <a:moveTo>
                  <a:pt x="192484" y="605790"/>
                </a:moveTo>
                <a:lnTo>
                  <a:pt x="180246" y="605790"/>
                </a:lnTo>
                <a:lnTo>
                  <a:pt x="187498" y="603293"/>
                </a:lnTo>
                <a:lnTo>
                  <a:pt x="180413" y="596981"/>
                </a:lnTo>
                <a:lnTo>
                  <a:pt x="180384" y="596780"/>
                </a:lnTo>
                <a:lnTo>
                  <a:pt x="183330" y="591720"/>
                </a:lnTo>
                <a:lnTo>
                  <a:pt x="183949" y="590782"/>
                </a:lnTo>
                <a:lnTo>
                  <a:pt x="184042" y="590319"/>
                </a:lnTo>
                <a:lnTo>
                  <a:pt x="183830" y="589515"/>
                </a:lnTo>
                <a:lnTo>
                  <a:pt x="183739" y="589259"/>
                </a:lnTo>
                <a:lnTo>
                  <a:pt x="181922" y="588010"/>
                </a:lnTo>
                <a:lnTo>
                  <a:pt x="178569" y="584200"/>
                </a:lnTo>
                <a:lnTo>
                  <a:pt x="185325" y="584200"/>
                </a:lnTo>
                <a:lnTo>
                  <a:pt x="185111" y="585470"/>
                </a:lnTo>
                <a:lnTo>
                  <a:pt x="197683" y="585470"/>
                </a:lnTo>
                <a:lnTo>
                  <a:pt x="201777" y="589280"/>
                </a:lnTo>
                <a:lnTo>
                  <a:pt x="194629" y="589280"/>
                </a:lnTo>
                <a:lnTo>
                  <a:pt x="189635" y="594360"/>
                </a:lnTo>
                <a:lnTo>
                  <a:pt x="186453" y="594360"/>
                </a:lnTo>
                <a:lnTo>
                  <a:pt x="185337" y="595563"/>
                </a:lnTo>
                <a:lnTo>
                  <a:pt x="185360" y="596981"/>
                </a:lnTo>
                <a:lnTo>
                  <a:pt x="186617" y="598170"/>
                </a:lnTo>
                <a:lnTo>
                  <a:pt x="195899" y="598170"/>
                </a:lnTo>
                <a:lnTo>
                  <a:pt x="193347" y="601894"/>
                </a:lnTo>
                <a:lnTo>
                  <a:pt x="193245" y="602186"/>
                </a:lnTo>
                <a:lnTo>
                  <a:pt x="192484" y="605790"/>
                </a:lnTo>
                <a:close/>
              </a:path>
              <a:path w="4096384" h="836930">
                <a:moveTo>
                  <a:pt x="346198" y="585470"/>
                </a:moveTo>
                <a:lnTo>
                  <a:pt x="333289" y="585470"/>
                </a:lnTo>
                <a:lnTo>
                  <a:pt x="338318" y="584200"/>
                </a:lnTo>
                <a:lnTo>
                  <a:pt x="346699" y="584200"/>
                </a:lnTo>
                <a:lnTo>
                  <a:pt x="346198" y="585470"/>
                </a:lnTo>
                <a:close/>
              </a:path>
              <a:path w="4096384" h="836930">
                <a:moveTo>
                  <a:pt x="570237" y="587016"/>
                </a:moveTo>
                <a:lnTo>
                  <a:pt x="569071" y="585951"/>
                </a:lnTo>
                <a:lnTo>
                  <a:pt x="568977" y="585628"/>
                </a:lnTo>
                <a:lnTo>
                  <a:pt x="569307" y="584200"/>
                </a:lnTo>
                <a:lnTo>
                  <a:pt x="570237" y="587016"/>
                </a:lnTo>
                <a:close/>
              </a:path>
              <a:path w="4096384" h="836930">
                <a:moveTo>
                  <a:pt x="575551" y="588010"/>
                </a:moveTo>
                <a:lnTo>
                  <a:pt x="571324" y="588010"/>
                </a:lnTo>
                <a:lnTo>
                  <a:pt x="570237" y="587016"/>
                </a:lnTo>
                <a:lnTo>
                  <a:pt x="569307" y="584200"/>
                </a:lnTo>
                <a:lnTo>
                  <a:pt x="574166" y="584200"/>
                </a:lnTo>
                <a:lnTo>
                  <a:pt x="575551" y="58801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43304" y="599440"/>
                </a:lnTo>
                <a:lnTo>
                  <a:pt x="748847" y="592034"/>
                </a:lnTo>
                <a:lnTo>
                  <a:pt x="748930" y="591720"/>
                </a:lnTo>
                <a:lnTo>
                  <a:pt x="743413" y="584610"/>
                </a:lnTo>
                <a:lnTo>
                  <a:pt x="744306" y="584200"/>
                </a:lnTo>
                <a:lnTo>
                  <a:pt x="748169" y="584200"/>
                </a:lnTo>
                <a:lnTo>
                  <a:pt x="755208" y="589280"/>
                </a:lnTo>
                <a:lnTo>
                  <a:pt x="756608" y="589280"/>
                </a:lnTo>
                <a:lnTo>
                  <a:pt x="756503" y="589865"/>
                </a:lnTo>
                <a:lnTo>
                  <a:pt x="756567" y="590782"/>
                </a:lnTo>
                <a:lnTo>
                  <a:pt x="758430" y="593090"/>
                </a:lnTo>
                <a:lnTo>
                  <a:pt x="791693" y="593090"/>
                </a:lnTo>
                <a:lnTo>
                  <a:pt x="790743" y="594360"/>
                </a:lnTo>
                <a:lnTo>
                  <a:pt x="765259" y="594360"/>
                </a:lnTo>
                <a:lnTo>
                  <a:pt x="765593" y="595630"/>
                </a:lnTo>
                <a:lnTo>
                  <a:pt x="752019" y="595630"/>
                </a:lnTo>
                <a:lnTo>
                  <a:pt x="751011" y="596900"/>
                </a:lnTo>
                <a:lnTo>
                  <a:pt x="750343" y="598170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905815" y="584488"/>
                </a:moveTo>
                <a:lnTo>
                  <a:pt x="905901" y="584200"/>
                </a:lnTo>
                <a:lnTo>
                  <a:pt x="906028" y="584384"/>
                </a:lnTo>
                <a:lnTo>
                  <a:pt x="905815" y="584488"/>
                </a:lnTo>
                <a:close/>
              </a:path>
              <a:path w="4096384" h="836930">
                <a:moveTo>
                  <a:pt x="906028" y="584384"/>
                </a:moveTo>
                <a:lnTo>
                  <a:pt x="905901" y="584200"/>
                </a:lnTo>
                <a:lnTo>
                  <a:pt x="906405" y="584200"/>
                </a:lnTo>
                <a:lnTo>
                  <a:pt x="906028" y="584384"/>
                </a:lnTo>
                <a:close/>
              </a:path>
              <a:path w="4096384" h="836930">
                <a:moveTo>
                  <a:pt x="1060791" y="585470"/>
                </a:moveTo>
                <a:lnTo>
                  <a:pt x="1060791" y="584200"/>
                </a:lnTo>
                <a:lnTo>
                  <a:pt x="1061963" y="584200"/>
                </a:lnTo>
                <a:lnTo>
                  <a:pt x="1060791" y="585470"/>
                </a:lnTo>
                <a:close/>
              </a:path>
              <a:path w="4096384" h="836930">
                <a:moveTo>
                  <a:pt x="1072354" y="585470"/>
                </a:moveTo>
                <a:lnTo>
                  <a:pt x="1060791" y="585470"/>
                </a:lnTo>
                <a:lnTo>
                  <a:pt x="1061963" y="584200"/>
                </a:lnTo>
                <a:lnTo>
                  <a:pt x="1072858" y="584200"/>
                </a:lnTo>
                <a:lnTo>
                  <a:pt x="1072354" y="58547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402406" y="589280"/>
                </a:lnTo>
                <a:lnTo>
                  <a:pt x="1403919" y="584200"/>
                </a:lnTo>
                <a:lnTo>
                  <a:pt x="1406937" y="590550"/>
                </a:lnTo>
                <a:lnTo>
                  <a:pt x="1408948" y="59055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04307" y="599440"/>
                </a:moveTo>
                <a:lnTo>
                  <a:pt x="1398556" y="599440"/>
                </a:lnTo>
                <a:lnTo>
                  <a:pt x="1399732" y="596897"/>
                </a:lnTo>
                <a:lnTo>
                  <a:pt x="1408948" y="590550"/>
                </a:lnTo>
                <a:lnTo>
                  <a:pt x="1406937" y="590550"/>
                </a:lnTo>
                <a:lnTo>
                  <a:pt x="1403919" y="584200"/>
                </a:lnTo>
                <a:lnTo>
                  <a:pt x="1406263" y="584200"/>
                </a:lnTo>
                <a:lnTo>
                  <a:pt x="1406263" y="588010"/>
                </a:lnTo>
                <a:lnTo>
                  <a:pt x="1418167" y="588010"/>
                </a:lnTo>
                <a:lnTo>
                  <a:pt x="1418586" y="589280"/>
                </a:lnTo>
                <a:lnTo>
                  <a:pt x="1415148" y="589280"/>
                </a:lnTo>
                <a:lnTo>
                  <a:pt x="1414562" y="591820"/>
                </a:lnTo>
                <a:lnTo>
                  <a:pt x="1412968" y="591820"/>
                </a:lnTo>
                <a:lnTo>
                  <a:pt x="1411128" y="593090"/>
                </a:lnTo>
                <a:lnTo>
                  <a:pt x="1410958" y="593090"/>
                </a:lnTo>
                <a:lnTo>
                  <a:pt x="1412634" y="594360"/>
                </a:lnTo>
                <a:lnTo>
                  <a:pt x="1426101" y="594360"/>
                </a:lnTo>
                <a:lnTo>
                  <a:pt x="1422521" y="596900"/>
                </a:lnTo>
                <a:lnTo>
                  <a:pt x="1405574" y="596900"/>
                </a:lnTo>
                <a:lnTo>
                  <a:pt x="1404307" y="599440"/>
                </a:lnTo>
                <a:close/>
              </a:path>
              <a:path w="4096384" h="836930">
                <a:moveTo>
                  <a:pt x="1452366" y="585729"/>
                </a:moveTo>
                <a:lnTo>
                  <a:pt x="1452366" y="584200"/>
                </a:lnTo>
                <a:lnTo>
                  <a:pt x="1453260" y="584963"/>
                </a:lnTo>
                <a:lnTo>
                  <a:pt x="1452366" y="585729"/>
                </a:lnTo>
                <a:close/>
              </a:path>
              <a:path w="4096384" h="836930">
                <a:moveTo>
                  <a:pt x="1453260" y="584963"/>
                </a:moveTo>
                <a:lnTo>
                  <a:pt x="1452366" y="584200"/>
                </a:lnTo>
                <a:lnTo>
                  <a:pt x="1454150" y="584200"/>
                </a:lnTo>
                <a:lnTo>
                  <a:pt x="1453260" y="584963"/>
                </a:lnTo>
                <a:close/>
              </a:path>
              <a:path w="4096384" h="836930">
                <a:moveTo>
                  <a:pt x="1530421" y="594360"/>
                </a:moveTo>
                <a:lnTo>
                  <a:pt x="1525781" y="594360"/>
                </a:lnTo>
                <a:lnTo>
                  <a:pt x="1528978" y="589515"/>
                </a:lnTo>
                <a:lnTo>
                  <a:pt x="1529096" y="589259"/>
                </a:lnTo>
                <a:lnTo>
                  <a:pt x="1527791" y="588552"/>
                </a:lnTo>
                <a:lnTo>
                  <a:pt x="1527791" y="584200"/>
                </a:lnTo>
                <a:lnTo>
                  <a:pt x="1530391" y="584200"/>
                </a:lnTo>
                <a:lnTo>
                  <a:pt x="1530072" y="585167"/>
                </a:lnTo>
                <a:lnTo>
                  <a:pt x="1530159" y="585824"/>
                </a:lnTo>
                <a:lnTo>
                  <a:pt x="1531314" y="588010"/>
                </a:lnTo>
                <a:lnTo>
                  <a:pt x="1536009" y="588010"/>
                </a:lnTo>
                <a:lnTo>
                  <a:pt x="1530421" y="594360"/>
                </a:lnTo>
                <a:close/>
              </a:path>
              <a:path w="4096384" h="836930">
                <a:moveTo>
                  <a:pt x="1542116" y="590550"/>
                </a:moveTo>
                <a:lnTo>
                  <a:pt x="1540241" y="588010"/>
                </a:lnTo>
                <a:lnTo>
                  <a:pt x="1539005" y="585824"/>
                </a:lnTo>
                <a:lnTo>
                  <a:pt x="1538897" y="585167"/>
                </a:lnTo>
                <a:lnTo>
                  <a:pt x="1539191" y="584200"/>
                </a:lnTo>
                <a:lnTo>
                  <a:pt x="1541038" y="585470"/>
                </a:lnTo>
                <a:lnTo>
                  <a:pt x="1543048" y="585470"/>
                </a:lnTo>
                <a:lnTo>
                  <a:pt x="1542923" y="587249"/>
                </a:lnTo>
                <a:lnTo>
                  <a:pt x="1542116" y="590550"/>
                </a:lnTo>
                <a:close/>
              </a:path>
              <a:path w="4096384" h="836930">
                <a:moveTo>
                  <a:pt x="1541038" y="585470"/>
                </a:moveTo>
                <a:lnTo>
                  <a:pt x="1539191" y="584200"/>
                </a:lnTo>
                <a:lnTo>
                  <a:pt x="1541540" y="584200"/>
                </a:lnTo>
                <a:lnTo>
                  <a:pt x="1541038" y="585470"/>
                </a:lnTo>
                <a:close/>
              </a:path>
              <a:path w="4096384" h="836930">
                <a:moveTo>
                  <a:pt x="1616604" y="584239"/>
                </a:moveTo>
                <a:lnTo>
                  <a:pt x="1616463" y="584200"/>
                </a:lnTo>
                <a:lnTo>
                  <a:pt x="1616626" y="584200"/>
                </a:lnTo>
                <a:close/>
              </a:path>
              <a:path w="4096384" h="836930">
                <a:moveTo>
                  <a:pt x="1631844" y="586740"/>
                </a:moveTo>
                <a:lnTo>
                  <a:pt x="1628026" y="586740"/>
                </a:lnTo>
                <a:lnTo>
                  <a:pt x="1622493" y="584200"/>
                </a:lnTo>
                <a:lnTo>
                  <a:pt x="1630347" y="584200"/>
                </a:lnTo>
                <a:lnTo>
                  <a:pt x="1630955" y="585461"/>
                </a:lnTo>
                <a:lnTo>
                  <a:pt x="1631844" y="586740"/>
                </a:lnTo>
                <a:close/>
              </a:path>
              <a:path w="4096384" h="836930">
                <a:moveTo>
                  <a:pt x="1652165" y="595630"/>
                </a:moveTo>
                <a:lnTo>
                  <a:pt x="1642274" y="595630"/>
                </a:lnTo>
                <a:lnTo>
                  <a:pt x="1644314" y="594442"/>
                </a:lnTo>
                <a:lnTo>
                  <a:pt x="1644418" y="594303"/>
                </a:lnTo>
                <a:lnTo>
                  <a:pt x="1640124" y="587797"/>
                </a:lnTo>
                <a:lnTo>
                  <a:pt x="1642779" y="586740"/>
                </a:lnTo>
                <a:lnTo>
                  <a:pt x="1641940" y="584200"/>
                </a:lnTo>
                <a:lnTo>
                  <a:pt x="1643273" y="585461"/>
                </a:lnTo>
                <a:lnTo>
                  <a:pt x="1645991" y="588677"/>
                </a:lnTo>
                <a:lnTo>
                  <a:pt x="1642834" y="590517"/>
                </a:lnTo>
                <a:lnTo>
                  <a:pt x="1642921" y="590782"/>
                </a:lnTo>
                <a:lnTo>
                  <a:pt x="1645123" y="594360"/>
                </a:lnTo>
                <a:lnTo>
                  <a:pt x="1651998" y="594360"/>
                </a:lnTo>
                <a:lnTo>
                  <a:pt x="1652165" y="595630"/>
                </a:lnTo>
                <a:close/>
              </a:path>
              <a:path w="4096384" h="836930">
                <a:moveTo>
                  <a:pt x="1653838" y="586740"/>
                </a:moveTo>
                <a:lnTo>
                  <a:pt x="1652147" y="585824"/>
                </a:lnTo>
                <a:lnTo>
                  <a:pt x="1652164" y="585470"/>
                </a:lnTo>
                <a:lnTo>
                  <a:pt x="1652666" y="584200"/>
                </a:lnTo>
                <a:lnTo>
                  <a:pt x="1654676" y="584200"/>
                </a:lnTo>
                <a:lnTo>
                  <a:pt x="1653838" y="586740"/>
                </a:lnTo>
                <a:close/>
              </a:path>
              <a:path w="4096384" h="836930">
                <a:moveTo>
                  <a:pt x="1682027" y="595013"/>
                </a:moveTo>
                <a:lnTo>
                  <a:pt x="1680100" y="594413"/>
                </a:lnTo>
                <a:lnTo>
                  <a:pt x="1679980" y="594132"/>
                </a:lnTo>
                <a:lnTo>
                  <a:pt x="1681122" y="589280"/>
                </a:lnTo>
                <a:lnTo>
                  <a:pt x="1685523" y="584200"/>
                </a:lnTo>
                <a:lnTo>
                  <a:pt x="1691056" y="584200"/>
                </a:lnTo>
                <a:lnTo>
                  <a:pt x="1692994" y="586649"/>
                </a:lnTo>
                <a:lnTo>
                  <a:pt x="1692979" y="586840"/>
                </a:lnTo>
                <a:lnTo>
                  <a:pt x="1686455" y="594360"/>
                </a:lnTo>
                <a:lnTo>
                  <a:pt x="1682675" y="594360"/>
                </a:lnTo>
                <a:lnTo>
                  <a:pt x="1682027" y="595013"/>
                </a:lnTo>
                <a:close/>
              </a:path>
              <a:path w="4096384" h="836930">
                <a:moveTo>
                  <a:pt x="1715696" y="590550"/>
                </a:moveTo>
                <a:lnTo>
                  <a:pt x="1711801" y="585628"/>
                </a:lnTo>
                <a:lnTo>
                  <a:pt x="1711699" y="585461"/>
                </a:lnTo>
                <a:lnTo>
                  <a:pt x="1715028" y="584200"/>
                </a:lnTo>
                <a:lnTo>
                  <a:pt x="1717536" y="584200"/>
                </a:lnTo>
                <a:lnTo>
                  <a:pt x="1717788" y="585470"/>
                </a:lnTo>
                <a:lnTo>
                  <a:pt x="1716698" y="585470"/>
                </a:lnTo>
                <a:lnTo>
                  <a:pt x="1717414" y="587504"/>
                </a:lnTo>
                <a:lnTo>
                  <a:pt x="1717330" y="587937"/>
                </a:lnTo>
                <a:lnTo>
                  <a:pt x="1715696" y="590550"/>
                </a:lnTo>
                <a:close/>
              </a:path>
              <a:path w="4096384" h="836930">
                <a:moveTo>
                  <a:pt x="1749889" y="594360"/>
                </a:moveTo>
                <a:lnTo>
                  <a:pt x="1727763" y="594360"/>
                </a:lnTo>
                <a:lnTo>
                  <a:pt x="1718010" y="586524"/>
                </a:lnTo>
                <a:lnTo>
                  <a:pt x="1717536" y="584200"/>
                </a:lnTo>
                <a:lnTo>
                  <a:pt x="1719552" y="584200"/>
                </a:lnTo>
                <a:lnTo>
                  <a:pt x="1719552" y="585470"/>
                </a:lnTo>
                <a:lnTo>
                  <a:pt x="1754207" y="585470"/>
                </a:lnTo>
                <a:lnTo>
                  <a:pt x="1752411" y="587937"/>
                </a:lnTo>
                <a:lnTo>
                  <a:pt x="1752476" y="588118"/>
                </a:lnTo>
                <a:lnTo>
                  <a:pt x="1753745" y="589280"/>
                </a:lnTo>
                <a:lnTo>
                  <a:pt x="1758103" y="589280"/>
                </a:lnTo>
                <a:lnTo>
                  <a:pt x="1758440" y="590550"/>
                </a:lnTo>
                <a:lnTo>
                  <a:pt x="1757936" y="591820"/>
                </a:lnTo>
                <a:lnTo>
                  <a:pt x="1747879" y="591820"/>
                </a:lnTo>
                <a:lnTo>
                  <a:pt x="1747545" y="593090"/>
                </a:lnTo>
                <a:lnTo>
                  <a:pt x="1749889" y="594360"/>
                </a:lnTo>
                <a:close/>
              </a:path>
              <a:path w="4096384" h="836930">
                <a:moveTo>
                  <a:pt x="1836890" y="591820"/>
                </a:moveTo>
                <a:lnTo>
                  <a:pt x="1830519" y="584200"/>
                </a:lnTo>
                <a:lnTo>
                  <a:pt x="1838730" y="584200"/>
                </a:lnTo>
                <a:lnTo>
                  <a:pt x="1840232" y="585461"/>
                </a:lnTo>
                <a:lnTo>
                  <a:pt x="1839475" y="587797"/>
                </a:lnTo>
                <a:lnTo>
                  <a:pt x="1839350" y="588092"/>
                </a:lnTo>
                <a:lnTo>
                  <a:pt x="1836890" y="591820"/>
                </a:lnTo>
                <a:close/>
              </a:path>
              <a:path w="4096384" h="836930">
                <a:moveTo>
                  <a:pt x="1841749" y="591820"/>
                </a:moveTo>
                <a:lnTo>
                  <a:pt x="1836890" y="591820"/>
                </a:lnTo>
                <a:lnTo>
                  <a:pt x="1839350" y="588092"/>
                </a:lnTo>
                <a:lnTo>
                  <a:pt x="1839475" y="587797"/>
                </a:lnTo>
                <a:lnTo>
                  <a:pt x="1840232" y="585461"/>
                </a:lnTo>
                <a:lnTo>
                  <a:pt x="1838730" y="584200"/>
                </a:lnTo>
                <a:lnTo>
                  <a:pt x="1861530" y="584200"/>
                </a:lnTo>
                <a:lnTo>
                  <a:pt x="1861753" y="585470"/>
                </a:lnTo>
                <a:lnTo>
                  <a:pt x="1849462" y="585470"/>
                </a:lnTo>
                <a:lnTo>
                  <a:pt x="1846948" y="586740"/>
                </a:lnTo>
                <a:lnTo>
                  <a:pt x="1846948" y="588010"/>
                </a:lnTo>
                <a:lnTo>
                  <a:pt x="1884234" y="588010"/>
                </a:lnTo>
                <a:lnTo>
                  <a:pt x="1882632" y="590550"/>
                </a:lnTo>
                <a:lnTo>
                  <a:pt x="1842587" y="590550"/>
                </a:lnTo>
                <a:lnTo>
                  <a:pt x="1841749" y="591820"/>
                </a:lnTo>
                <a:close/>
              </a:path>
              <a:path w="4096384" h="836930">
                <a:moveTo>
                  <a:pt x="1863710" y="588010"/>
                </a:moveTo>
                <a:lnTo>
                  <a:pt x="1862198" y="588010"/>
                </a:lnTo>
                <a:lnTo>
                  <a:pt x="1861530" y="584200"/>
                </a:lnTo>
                <a:lnTo>
                  <a:pt x="1864712" y="584200"/>
                </a:lnTo>
                <a:lnTo>
                  <a:pt x="1866214" y="585461"/>
                </a:lnTo>
                <a:lnTo>
                  <a:pt x="1865884" y="586740"/>
                </a:lnTo>
                <a:lnTo>
                  <a:pt x="1863710" y="58801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72930" y="586740"/>
                </a:lnTo>
                <a:lnTo>
                  <a:pt x="1873284" y="585461"/>
                </a:lnTo>
                <a:lnTo>
                  <a:pt x="1876112" y="584200"/>
                </a:lnTo>
                <a:lnTo>
                  <a:pt x="1878609" y="585461"/>
                </a:lnTo>
                <a:lnTo>
                  <a:pt x="1878292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84234" y="588010"/>
                </a:moveTo>
                <a:lnTo>
                  <a:pt x="1875274" y="588010"/>
                </a:lnTo>
                <a:lnTo>
                  <a:pt x="1878292" y="586740"/>
                </a:lnTo>
                <a:lnTo>
                  <a:pt x="1878609" y="585461"/>
                </a:lnTo>
                <a:lnTo>
                  <a:pt x="1876112" y="584200"/>
                </a:lnTo>
                <a:lnTo>
                  <a:pt x="1889018" y="584200"/>
                </a:lnTo>
                <a:lnTo>
                  <a:pt x="1888741" y="585470"/>
                </a:lnTo>
                <a:lnTo>
                  <a:pt x="1885836" y="585470"/>
                </a:lnTo>
                <a:lnTo>
                  <a:pt x="1884234" y="588010"/>
                </a:lnTo>
                <a:close/>
              </a:path>
              <a:path w="4096384" h="836930">
                <a:moveTo>
                  <a:pt x="1891198" y="589280"/>
                </a:moveTo>
                <a:lnTo>
                  <a:pt x="1889692" y="589280"/>
                </a:lnTo>
                <a:lnTo>
                  <a:pt x="1888315" y="588118"/>
                </a:lnTo>
                <a:lnTo>
                  <a:pt x="1888233" y="587797"/>
                </a:lnTo>
                <a:lnTo>
                  <a:pt x="1889018" y="584200"/>
                </a:lnTo>
                <a:lnTo>
                  <a:pt x="1890694" y="585470"/>
                </a:lnTo>
                <a:lnTo>
                  <a:pt x="1892875" y="586740"/>
                </a:lnTo>
                <a:lnTo>
                  <a:pt x="1891198" y="589280"/>
                </a:lnTo>
                <a:close/>
              </a:path>
              <a:path w="4096384" h="836930">
                <a:moveTo>
                  <a:pt x="1904370" y="589280"/>
                </a:moveTo>
                <a:lnTo>
                  <a:pt x="1891198" y="589280"/>
                </a:lnTo>
                <a:lnTo>
                  <a:pt x="1892875" y="586740"/>
                </a:lnTo>
                <a:lnTo>
                  <a:pt x="1890682" y="585461"/>
                </a:lnTo>
                <a:lnTo>
                  <a:pt x="1889018" y="584200"/>
                </a:lnTo>
                <a:lnTo>
                  <a:pt x="1897425" y="584200"/>
                </a:lnTo>
                <a:lnTo>
                  <a:pt x="1898408" y="585470"/>
                </a:lnTo>
                <a:lnTo>
                  <a:pt x="1901639" y="585470"/>
                </a:lnTo>
                <a:lnTo>
                  <a:pt x="1904370" y="589280"/>
                </a:lnTo>
                <a:close/>
              </a:path>
              <a:path w="4096384" h="836930">
                <a:moveTo>
                  <a:pt x="1909971" y="596900"/>
                </a:moveTo>
                <a:lnTo>
                  <a:pt x="1900741" y="584200"/>
                </a:lnTo>
                <a:lnTo>
                  <a:pt x="1903120" y="584200"/>
                </a:lnTo>
                <a:lnTo>
                  <a:pt x="1910475" y="589280"/>
                </a:lnTo>
                <a:lnTo>
                  <a:pt x="1912926" y="590517"/>
                </a:lnTo>
                <a:lnTo>
                  <a:pt x="1912811" y="590925"/>
                </a:lnTo>
                <a:lnTo>
                  <a:pt x="1909971" y="596900"/>
                </a:lnTo>
                <a:close/>
              </a:path>
              <a:path w="4096384" h="836930">
                <a:moveTo>
                  <a:pt x="1918054" y="596900"/>
                </a:moveTo>
                <a:lnTo>
                  <a:pt x="1909971" y="596900"/>
                </a:lnTo>
                <a:lnTo>
                  <a:pt x="1912811" y="590925"/>
                </a:lnTo>
                <a:lnTo>
                  <a:pt x="1912926" y="590517"/>
                </a:lnTo>
                <a:lnTo>
                  <a:pt x="1910446" y="589259"/>
                </a:lnTo>
                <a:lnTo>
                  <a:pt x="1903120" y="584200"/>
                </a:lnTo>
                <a:lnTo>
                  <a:pt x="1914514" y="584200"/>
                </a:lnTo>
                <a:lnTo>
                  <a:pt x="1916342" y="594360"/>
                </a:lnTo>
                <a:lnTo>
                  <a:pt x="1919432" y="594360"/>
                </a:lnTo>
                <a:lnTo>
                  <a:pt x="1918054" y="596900"/>
                </a:lnTo>
                <a:close/>
              </a:path>
              <a:path w="4096384" h="836930">
                <a:moveTo>
                  <a:pt x="1919432" y="594360"/>
                </a:moveTo>
                <a:lnTo>
                  <a:pt x="1916342" y="594360"/>
                </a:lnTo>
                <a:lnTo>
                  <a:pt x="1919142" y="588118"/>
                </a:lnTo>
                <a:lnTo>
                  <a:pt x="1919846" y="587016"/>
                </a:lnTo>
                <a:lnTo>
                  <a:pt x="1919951" y="586346"/>
                </a:lnTo>
                <a:lnTo>
                  <a:pt x="1919524" y="584200"/>
                </a:lnTo>
                <a:lnTo>
                  <a:pt x="1931698" y="584200"/>
                </a:lnTo>
                <a:lnTo>
                  <a:pt x="1928727" y="585461"/>
                </a:lnTo>
                <a:lnTo>
                  <a:pt x="1928168" y="588010"/>
                </a:lnTo>
                <a:lnTo>
                  <a:pt x="1922713" y="588010"/>
                </a:lnTo>
                <a:lnTo>
                  <a:pt x="1922631" y="588463"/>
                </a:lnTo>
                <a:lnTo>
                  <a:pt x="1919432" y="594360"/>
                </a:lnTo>
                <a:close/>
              </a:path>
              <a:path w="4096384" h="836930">
                <a:moveTo>
                  <a:pt x="1933445" y="590550"/>
                </a:moveTo>
                <a:lnTo>
                  <a:pt x="1928393" y="588118"/>
                </a:lnTo>
                <a:lnTo>
                  <a:pt x="1928275" y="587504"/>
                </a:lnTo>
                <a:lnTo>
                  <a:pt x="1928604" y="585951"/>
                </a:lnTo>
                <a:lnTo>
                  <a:pt x="1928727" y="585461"/>
                </a:lnTo>
                <a:lnTo>
                  <a:pt x="1931698" y="584200"/>
                </a:lnTo>
                <a:lnTo>
                  <a:pt x="1933765" y="585461"/>
                </a:lnTo>
                <a:lnTo>
                  <a:pt x="1933638" y="586524"/>
                </a:lnTo>
                <a:lnTo>
                  <a:pt x="1933512" y="589515"/>
                </a:lnTo>
                <a:lnTo>
                  <a:pt x="1933445" y="590550"/>
                </a:lnTo>
                <a:close/>
              </a:path>
              <a:path w="4096384" h="836930">
                <a:moveTo>
                  <a:pt x="1933609" y="590550"/>
                </a:moveTo>
                <a:lnTo>
                  <a:pt x="1933445" y="590550"/>
                </a:lnTo>
                <a:lnTo>
                  <a:pt x="1933512" y="589515"/>
                </a:lnTo>
                <a:lnTo>
                  <a:pt x="1933638" y="586524"/>
                </a:lnTo>
                <a:lnTo>
                  <a:pt x="1933765" y="585461"/>
                </a:lnTo>
                <a:lnTo>
                  <a:pt x="1931698" y="584200"/>
                </a:lnTo>
                <a:lnTo>
                  <a:pt x="1941820" y="584200"/>
                </a:lnTo>
                <a:lnTo>
                  <a:pt x="1942828" y="589280"/>
                </a:lnTo>
                <a:lnTo>
                  <a:pt x="1938213" y="589280"/>
                </a:lnTo>
                <a:lnTo>
                  <a:pt x="1933609" y="590550"/>
                </a:lnTo>
                <a:close/>
              </a:path>
              <a:path w="4096384" h="836930">
                <a:moveTo>
                  <a:pt x="1942828" y="589280"/>
                </a:moveTo>
                <a:lnTo>
                  <a:pt x="1941820" y="584200"/>
                </a:lnTo>
                <a:lnTo>
                  <a:pt x="1944817" y="585461"/>
                </a:lnTo>
                <a:lnTo>
                  <a:pt x="1946237" y="586649"/>
                </a:lnTo>
                <a:lnTo>
                  <a:pt x="1946239" y="586840"/>
                </a:lnTo>
                <a:lnTo>
                  <a:pt x="1945009" y="588010"/>
                </a:lnTo>
                <a:lnTo>
                  <a:pt x="1942828" y="589280"/>
                </a:lnTo>
                <a:close/>
              </a:path>
              <a:path w="4096384" h="836930">
                <a:moveTo>
                  <a:pt x="1975936" y="595630"/>
                </a:moveTo>
                <a:lnTo>
                  <a:pt x="1964286" y="595630"/>
                </a:lnTo>
                <a:lnTo>
                  <a:pt x="1966800" y="593090"/>
                </a:lnTo>
                <a:lnTo>
                  <a:pt x="1968306" y="591820"/>
                </a:lnTo>
                <a:lnTo>
                  <a:pt x="1967518" y="590625"/>
                </a:lnTo>
                <a:lnTo>
                  <a:pt x="1964449" y="589280"/>
                </a:lnTo>
                <a:lnTo>
                  <a:pt x="1942828" y="589280"/>
                </a:lnTo>
                <a:lnTo>
                  <a:pt x="1945009" y="588010"/>
                </a:lnTo>
                <a:lnTo>
                  <a:pt x="1946239" y="586840"/>
                </a:lnTo>
                <a:lnTo>
                  <a:pt x="1946237" y="586649"/>
                </a:lnTo>
                <a:lnTo>
                  <a:pt x="1944817" y="585461"/>
                </a:lnTo>
                <a:lnTo>
                  <a:pt x="1941820" y="584200"/>
                </a:lnTo>
                <a:lnTo>
                  <a:pt x="1984735" y="584200"/>
                </a:lnTo>
                <a:lnTo>
                  <a:pt x="1980878" y="586740"/>
                </a:lnTo>
                <a:lnTo>
                  <a:pt x="1997809" y="586740"/>
                </a:lnTo>
                <a:lnTo>
                  <a:pt x="1998479" y="588010"/>
                </a:lnTo>
                <a:lnTo>
                  <a:pt x="2036532" y="588010"/>
                </a:lnTo>
                <a:lnTo>
                  <a:pt x="2039048" y="590550"/>
                </a:lnTo>
                <a:lnTo>
                  <a:pt x="2032004" y="590550"/>
                </a:lnTo>
                <a:lnTo>
                  <a:pt x="2031251" y="591820"/>
                </a:lnTo>
                <a:lnTo>
                  <a:pt x="1974173" y="591820"/>
                </a:lnTo>
                <a:lnTo>
                  <a:pt x="1975936" y="595630"/>
                </a:lnTo>
                <a:close/>
              </a:path>
              <a:path w="4096384" h="836930">
                <a:moveTo>
                  <a:pt x="1985907" y="586740"/>
                </a:moveTo>
                <a:lnTo>
                  <a:pt x="1980878" y="586740"/>
                </a:lnTo>
                <a:lnTo>
                  <a:pt x="1984735" y="584200"/>
                </a:lnTo>
                <a:lnTo>
                  <a:pt x="1986068" y="585461"/>
                </a:lnTo>
                <a:lnTo>
                  <a:pt x="1985907" y="586740"/>
                </a:lnTo>
                <a:close/>
              </a:path>
              <a:path w="4096384" h="836930">
                <a:moveTo>
                  <a:pt x="2067875" y="585470"/>
                </a:moveTo>
                <a:lnTo>
                  <a:pt x="2067375" y="585470"/>
                </a:lnTo>
                <a:lnTo>
                  <a:pt x="2068377" y="584200"/>
                </a:lnTo>
                <a:lnTo>
                  <a:pt x="2067875" y="585470"/>
                </a:lnTo>
                <a:close/>
              </a:path>
              <a:path w="4096384" h="836930">
                <a:moveTo>
                  <a:pt x="2090339" y="591820"/>
                </a:moveTo>
                <a:lnTo>
                  <a:pt x="2090239" y="587504"/>
                </a:lnTo>
                <a:lnTo>
                  <a:pt x="2089842" y="585461"/>
                </a:lnTo>
                <a:lnTo>
                  <a:pt x="2090843" y="584200"/>
                </a:lnTo>
                <a:lnTo>
                  <a:pt x="2099388" y="584200"/>
                </a:lnTo>
                <a:lnTo>
                  <a:pt x="2090339" y="59182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094863" y="603250"/>
                </a:lnTo>
                <a:lnTo>
                  <a:pt x="2092683" y="596900"/>
                </a:lnTo>
                <a:lnTo>
                  <a:pt x="2096715" y="596897"/>
                </a:lnTo>
                <a:lnTo>
                  <a:pt x="2101734" y="594442"/>
                </a:lnTo>
                <a:lnTo>
                  <a:pt x="2101821" y="594303"/>
                </a:lnTo>
                <a:lnTo>
                  <a:pt x="2100062" y="593090"/>
                </a:lnTo>
                <a:lnTo>
                  <a:pt x="2098884" y="591820"/>
                </a:lnTo>
                <a:lnTo>
                  <a:pt x="2090339" y="591820"/>
                </a:lnTo>
                <a:lnTo>
                  <a:pt x="2099388" y="584200"/>
                </a:lnTo>
                <a:lnTo>
                  <a:pt x="2132245" y="584200"/>
                </a:lnTo>
                <a:lnTo>
                  <a:pt x="2131908" y="585470"/>
                </a:lnTo>
                <a:lnTo>
                  <a:pt x="2116989" y="585470"/>
                </a:lnTo>
                <a:lnTo>
                  <a:pt x="2116758" y="586346"/>
                </a:lnTo>
                <a:lnTo>
                  <a:pt x="2116748" y="586840"/>
                </a:lnTo>
                <a:lnTo>
                  <a:pt x="2117833" y="588010"/>
                </a:lnTo>
                <a:lnTo>
                  <a:pt x="2112464" y="588010"/>
                </a:lnTo>
                <a:lnTo>
                  <a:pt x="2107101" y="594360"/>
                </a:lnTo>
                <a:lnTo>
                  <a:pt x="2103585" y="594360"/>
                </a:lnTo>
                <a:lnTo>
                  <a:pt x="2104362" y="600243"/>
                </a:lnTo>
                <a:lnTo>
                  <a:pt x="2104302" y="601016"/>
                </a:lnTo>
                <a:lnTo>
                  <a:pt x="2103919" y="601980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33254" y="589280"/>
                </a:moveTo>
                <a:lnTo>
                  <a:pt x="2132245" y="588010"/>
                </a:lnTo>
                <a:lnTo>
                  <a:pt x="2131801" y="587173"/>
                </a:lnTo>
                <a:lnTo>
                  <a:pt x="2131675" y="586346"/>
                </a:lnTo>
                <a:lnTo>
                  <a:pt x="2132245" y="584200"/>
                </a:lnTo>
                <a:lnTo>
                  <a:pt x="2135156" y="586649"/>
                </a:lnTo>
                <a:lnTo>
                  <a:pt x="2135081" y="587016"/>
                </a:lnTo>
                <a:lnTo>
                  <a:pt x="2134474" y="587937"/>
                </a:lnTo>
                <a:lnTo>
                  <a:pt x="2133254" y="58928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39120" y="596900"/>
                </a:lnTo>
                <a:lnTo>
                  <a:pt x="2140619" y="594373"/>
                </a:lnTo>
                <a:lnTo>
                  <a:pt x="2142467" y="592034"/>
                </a:lnTo>
                <a:lnTo>
                  <a:pt x="2142556" y="591780"/>
                </a:lnTo>
                <a:lnTo>
                  <a:pt x="2137438" y="589280"/>
                </a:lnTo>
                <a:lnTo>
                  <a:pt x="2133254" y="589280"/>
                </a:lnTo>
                <a:lnTo>
                  <a:pt x="2134474" y="587937"/>
                </a:lnTo>
                <a:lnTo>
                  <a:pt x="2135081" y="587016"/>
                </a:lnTo>
                <a:lnTo>
                  <a:pt x="2135156" y="586649"/>
                </a:lnTo>
                <a:lnTo>
                  <a:pt x="2132245" y="584200"/>
                </a:lnTo>
                <a:lnTo>
                  <a:pt x="2160571" y="584200"/>
                </a:lnTo>
                <a:lnTo>
                  <a:pt x="2157893" y="586740"/>
                </a:lnTo>
                <a:lnTo>
                  <a:pt x="2165972" y="58674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2162418" y="586740"/>
                </a:moveTo>
                <a:lnTo>
                  <a:pt x="2157893" y="586740"/>
                </a:lnTo>
                <a:lnTo>
                  <a:pt x="2160571" y="584200"/>
                </a:lnTo>
                <a:lnTo>
                  <a:pt x="2162418" y="586740"/>
                </a:lnTo>
                <a:close/>
              </a:path>
              <a:path w="4096384" h="836930">
                <a:moveTo>
                  <a:pt x="2165972" y="586740"/>
                </a:moveTo>
                <a:lnTo>
                  <a:pt x="2162418" y="586740"/>
                </a:lnTo>
                <a:lnTo>
                  <a:pt x="2160571" y="584200"/>
                </a:lnTo>
                <a:lnTo>
                  <a:pt x="2166946" y="584200"/>
                </a:lnTo>
                <a:lnTo>
                  <a:pt x="2167163" y="584610"/>
                </a:lnTo>
                <a:lnTo>
                  <a:pt x="2167070" y="584848"/>
                </a:lnTo>
                <a:lnTo>
                  <a:pt x="2165972" y="586740"/>
                </a:lnTo>
                <a:close/>
              </a:path>
              <a:path w="4096384" h="836930">
                <a:moveTo>
                  <a:pt x="2167617" y="585470"/>
                </a:moveTo>
                <a:lnTo>
                  <a:pt x="2167403" y="585066"/>
                </a:lnTo>
                <a:lnTo>
                  <a:pt x="2167279" y="584488"/>
                </a:lnTo>
                <a:lnTo>
                  <a:pt x="2167447" y="584200"/>
                </a:lnTo>
                <a:lnTo>
                  <a:pt x="2167845" y="584313"/>
                </a:lnTo>
                <a:lnTo>
                  <a:pt x="2167617" y="585470"/>
                </a:lnTo>
                <a:close/>
              </a:path>
              <a:path w="4096384" h="836930">
                <a:moveTo>
                  <a:pt x="2167845" y="584313"/>
                </a:moveTo>
                <a:lnTo>
                  <a:pt x="2167447" y="584200"/>
                </a:lnTo>
                <a:lnTo>
                  <a:pt x="2167868" y="584200"/>
                </a:lnTo>
                <a:close/>
              </a:path>
              <a:path w="4096384" h="836930">
                <a:moveTo>
                  <a:pt x="2291345" y="601980"/>
                </a:moveTo>
                <a:lnTo>
                  <a:pt x="2253099" y="601980"/>
                </a:lnTo>
                <a:lnTo>
                  <a:pt x="2253099" y="596900"/>
                </a:lnTo>
                <a:lnTo>
                  <a:pt x="2160074" y="596900"/>
                </a:lnTo>
                <a:lnTo>
                  <a:pt x="2173150" y="588010"/>
                </a:lnTo>
                <a:lnTo>
                  <a:pt x="2181865" y="588010"/>
                </a:lnTo>
                <a:lnTo>
                  <a:pt x="2186404" y="585461"/>
                </a:lnTo>
                <a:lnTo>
                  <a:pt x="2188400" y="584200"/>
                </a:lnTo>
                <a:lnTo>
                  <a:pt x="2200345" y="584200"/>
                </a:lnTo>
                <a:lnTo>
                  <a:pt x="2201810" y="590550"/>
                </a:lnTo>
                <a:lnTo>
                  <a:pt x="2254611" y="590550"/>
                </a:lnTo>
                <a:lnTo>
                  <a:pt x="2256336" y="592728"/>
                </a:lnTo>
                <a:lnTo>
                  <a:pt x="2256089" y="592961"/>
                </a:lnTo>
                <a:lnTo>
                  <a:pt x="2256118" y="594360"/>
                </a:lnTo>
                <a:lnTo>
                  <a:pt x="2283864" y="594360"/>
                </a:lnTo>
                <a:lnTo>
                  <a:pt x="2288641" y="599440"/>
                </a:lnTo>
                <a:lnTo>
                  <a:pt x="2291201" y="599440"/>
                </a:lnTo>
                <a:lnTo>
                  <a:pt x="2291345" y="601980"/>
                </a:lnTo>
                <a:close/>
              </a:path>
              <a:path w="4096384" h="836930">
                <a:moveTo>
                  <a:pt x="2224943" y="588010"/>
                </a:moveTo>
                <a:lnTo>
                  <a:pt x="2226115" y="584200"/>
                </a:lnTo>
                <a:lnTo>
                  <a:pt x="2228296" y="584200"/>
                </a:lnTo>
                <a:lnTo>
                  <a:pt x="2228542" y="585134"/>
                </a:lnTo>
                <a:lnTo>
                  <a:pt x="2228424" y="585729"/>
                </a:lnTo>
                <a:lnTo>
                  <a:pt x="2227622" y="586740"/>
                </a:lnTo>
                <a:lnTo>
                  <a:pt x="2224943" y="588010"/>
                </a:lnTo>
                <a:close/>
              </a:path>
              <a:path w="4096384" h="836930">
                <a:moveTo>
                  <a:pt x="2252599" y="588010"/>
                </a:moveTo>
                <a:lnTo>
                  <a:pt x="2224943" y="588010"/>
                </a:lnTo>
                <a:lnTo>
                  <a:pt x="2227622" y="586740"/>
                </a:lnTo>
                <a:lnTo>
                  <a:pt x="2228424" y="585729"/>
                </a:lnTo>
                <a:lnTo>
                  <a:pt x="2228542" y="585134"/>
                </a:lnTo>
                <a:lnTo>
                  <a:pt x="2228296" y="584200"/>
                </a:lnTo>
                <a:lnTo>
                  <a:pt x="2255225" y="584200"/>
                </a:lnTo>
                <a:lnTo>
                  <a:pt x="2252431" y="586740"/>
                </a:lnTo>
                <a:lnTo>
                  <a:pt x="2251593" y="586740"/>
                </a:lnTo>
                <a:lnTo>
                  <a:pt x="2252599" y="588010"/>
                </a:lnTo>
                <a:close/>
              </a:path>
              <a:path w="4096384" h="836930">
                <a:moveTo>
                  <a:pt x="2372624" y="590550"/>
                </a:moveTo>
                <a:lnTo>
                  <a:pt x="2372624" y="584200"/>
                </a:lnTo>
                <a:lnTo>
                  <a:pt x="2374130" y="584200"/>
                </a:lnTo>
                <a:lnTo>
                  <a:pt x="2375626" y="585461"/>
                </a:lnTo>
                <a:lnTo>
                  <a:pt x="2375741" y="586253"/>
                </a:lnTo>
                <a:lnTo>
                  <a:pt x="2375714" y="586840"/>
                </a:lnTo>
                <a:lnTo>
                  <a:pt x="2374102" y="588677"/>
                </a:lnTo>
                <a:lnTo>
                  <a:pt x="2372624" y="59055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60890" y="604520"/>
                </a:lnTo>
                <a:lnTo>
                  <a:pt x="2367243" y="599454"/>
                </a:lnTo>
                <a:lnTo>
                  <a:pt x="2362226" y="596900"/>
                </a:lnTo>
                <a:lnTo>
                  <a:pt x="2363575" y="596897"/>
                </a:lnTo>
                <a:lnTo>
                  <a:pt x="2369626" y="594418"/>
                </a:lnTo>
                <a:lnTo>
                  <a:pt x="2368597" y="593090"/>
                </a:lnTo>
                <a:lnTo>
                  <a:pt x="2367929" y="590550"/>
                </a:lnTo>
                <a:lnTo>
                  <a:pt x="2372624" y="590550"/>
                </a:lnTo>
                <a:lnTo>
                  <a:pt x="2374696" y="587937"/>
                </a:lnTo>
                <a:lnTo>
                  <a:pt x="2375714" y="586840"/>
                </a:lnTo>
                <a:lnTo>
                  <a:pt x="2375741" y="586253"/>
                </a:lnTo>
                <a:lnTo>
                  <a:pt x="2375626" y="585461"/>
                </a:lnTo>
                <a:lnTo>
                  <a:pt x="2374130" y="584200"/>
                </a:lnTo>
                <a:lnTo>
                  <a:pt x="2384522" y="584200"/>
                </a:lnTo>
                <a:lnTo>
                  <a:pt x="2387036" y="593090"/>
                </a:lnTo>
                <a:lnTo>
                  <a:pt x="2387290" y="593090"/>
                </a:lnTo>
                <a:lnTo>
                  <a:pt x="2385608" y="594303"/>
                </a:lnTo>
                <a:lnTo>
                  <a:pt x="2385722" y="595821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400446" y="588010"/>
                </a:moveTo>
                <a:lnTo>
                  <a:pt x="2399608" y="588010"/>
                </a:lnTo>
                <a:lnTo>
                  <a:pt x="2399620" y="585461"/>
                </a:lnTo>
                <a:lnTo>
                  <a:pt x="2401284" y="584200"/>
                </a:lnTo>
                <a:lnTo>
                  <a:pt x="2402116" y="585461"/>
                </a:lnTo>
                <a:lnTo>
                  <a:pt x="2402122" y="586740"/>
                </a:lnTo>
                <a:lnTo>
                  <a:pt x="2400446" y="588010"/>
                </a:lnTo>
                <a:close/>
              </a:path>
              <a:path w="4096384" h="836930">
                <a:moveTo>
                  <a:pt x="2413228" y="588010"/>
                </a:moveTo>
                <a:lnTo>
                  <a:pt x="2400446" y="588010"/>
                </a:lnTo>
                <a:lnTo>
                  <a:pt x="2401990" y="586840"/>
                </a:lnTo>
                <a:lnTo>
                  <a:pt x="2402116" y="585461"/>
                </a:lnTo>
                <a:lnTo>
                  <a:pt x="2401284" y="584200"/>
                </a:lnTo>
                <a:lnTo>
                  <a:pt x="2408827" y="584200"/>
                </a:lnTo>
                <a:lnTo>
                  <a:pt x="2413228" y="588010"/>
                </a:lnTo>
                <a:close/>
              </a:path>
              <a:path w="4096384" h="836930">
                <a:moveTo>
                  <a:pt x="2427941" y="588010"/>
                </a:moveTo>
                <a:lnTo>
                  <a:pt x="2426258" y="588010"/>
                </a:lnTo>
                <a:lnTo>
                  <a:pt x="2424922" y="584200"/>
                </a:lnTo>
                <a:lnTo>
                  <a:pt x="2428914" y="585461"/>
                </a:lnTo>
                <a:lnTo>
                  <a:pt x="2427941" y="588010"/>
                </a:lnTo>
                <a:close/>
              </a:path>
              <a:path w="4096384" h="836930">
                <a:moveTo>
                  <a:pt x="2440062" y="588010"/>
                </a:moveTo>
                <a:lnTo>
                  <a:pt x="2427941" y="588010"/>
                </a:lnTo>
                <a:lnTo>
                  <a:pt x="2428802" y="585824"/>
                </a:lnTo>
                <a:lnTo>
                  <a:pt x="2428914" y="585461"/>
                </a:lnTo>
                <a:lnTo>
                  <a:pt x="2424922" y="584200"/>
                </a:lnTo>
                <a:lnTo>
                  <a:pt x="2435704" y="584200"/>
                </a:lnTo>
                <a:lnTo>
                  <a:pt x="2440062" y="588010"/>
                </a:lnTo>
                <a:close/>
              </a:path>
              <a:path w="4096384" h="836930">
                <a:moveTo>
                  <a:pt x="2536563" y="589280"/>
                </a:moveTo>
                <a:lnTo>
                  <a:pt x="2535555" y="589280"/>
                </a:lnTo>
                <a:lnTo>
                  <a:pt x="2534516" y="587016"/>
                </a:lnTo>
                <a:lnTo>
                  <a:pt x="2534459" y="586524"/>
                </a:lnTo>
                <a:lnTo>
                  <a:pt x="2535214" y="584200"/>
                </a:lnTo>
                <a:lnTo>
                  <a:pt x="2536223" y="584200"/>
                </a:lnTo>
                <a:lnTo>
                  <a:pt x="2537289" y="586524"/>
                </a:lnTo>
                <a:lnTo>
                  <a:pt x="2537190" y="587351"/>
                </a:lnTo>
                <a:lnTo>
                  <a:pt x="2536563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36563" y="589280"/>
                </a:lnTo>
                <a:lnTo>
                  <a:pt x="2537190" y="587351"/>
                </a:lnTo>
                <a:lnTo>
                  <a:pt x="2537289" y="586524"/>
                </a:lnTo>
                <a:lnTo>
                  <a:pt x="2536223" y="584200"/>
                </a:lnTo>
                <a:lnTo>
                  <a:pt x="2546942" y="58420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46942" y="584200"/>
                </a:lnTo>
                <a:lnTo>
                  <a:pt x="2550648" y="584200"/>
                </a:lnTo>
                <a:lnTo>
                  <a:pt x="2550648" y="58801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86677" y="589280"/>
                </a:moveTo>
                <a:lnTo>
                  <a:pt x="2546942" y="589280"/>
                </a:lnTo>
                <a:lnTo>
                  <a:pt x="2550648" y="588010"/>
                </a:lnTo>
                <a:lnTo>
                  <a:pt x="2550648" y="584200"/>
                </a:lnTo>
                <a:lnTo>
                  <a:pt x="2561530" y="584200"/>
                </a:lnTo>
                <a:lnTo>
                  <a:pt x="2558852" y="588010"/>
                </a:lnTo>
                <a:lnTo>
                  <a:pt x="2587126" y="588010"/>
                </a:lnTo>
                <a:lnTo>
                  <a:pt x="2586677" y="589280"/>
                </a:lnTo>
                <a:close/>
              </a:path>
              <a:path w="4096384" h="836930">
                <a:moveTo>
                  <a:pt x="2628253" y="586740"/>
                </a:moveTo>
                <a:lnTo>
                  <a:pt x="2629936" y="584200"/>
                </a:lnTo>
                <a:lnTo>
                  <a:pt x="2631442" y="585470"/>
                </a:lnTo>
                <a:lnTo>
                  <a:pt x="2628253" y="586740"/>
                </a:lnTo>
                <a:close/>
              </a:path>
              <a:path w="4096384" h="836930">
                <a:moveTo>
                  <a:pt x="2682476" y="586740"/>
                </a:moveTo>
                <a:lnTo>
                  <a:pt x="2628253" y="586740"/>
                </a:lnTo>
                <a:lnTo>
                  <a:pt x="2631442" y="585470"/>
                </a:lnTo>
                <a:lnTo>
                  <a:pt x="2629936" y="584200"/>
                </a:lnTo>
                <a:lnTo>
                  <a:pt x="2646193" y="584200"/>
                </a:lnTo>
                <a:lnTo>
                  <a:pt x="2645860" y="585470"/>
                </a:lnTo>
                <a:lnTo>
                  <a:pt x="2683393" y="585470"/>
                </a:lnTo>
                <a:lnTo>
                  <a:pt x="2682476" y="586740"/>
                </a:lnTo>
                <a:close/>
              </a:path>
              <a:path w="4096384" h="836930">
                <a:moveTo>
                  <a:pt x="2820291" y="590517"/>
                </a:moveTo>
                <a:lnTo>
                  <a:pt x="2812421" y="585537"/>
                </a:lnTo>
                <a:lnTo>
                  <a:pt x="2817827" y="584200"/>
                </a:lnTo>
                <a:lnTo>
                  <a:pt x="2819667" y="584200"/>
                </a:lnTo>
                <a:lnTo>
                  <a:pt x="2820512" y="585461"/>
                </a:lnTo>
                <a:lnTo>
                  <a:pt x="2820396" y="586346"/>
                </a:lnTo>
                <a:lnTo>
                  <a:pt x="2820291" y="590517"/>
                </a:lnTo>
                <a:close/>
              </a:path>
              <a:path w="4096384" h="836930">
                <a:moveTo>
                  <a:pt x="2820341" y="590502"/>
                </a:moveTo>
                <a:lnTo>
                  <a:pt x="2820396" y="586346"/>
                </a:lnTo>
                <a:lnTo>
                  <a:pt x="2820512" y="585461"/>
                </a:lnTo>
                <a:lnTo>
                  <a:pt x="2819667" y="584200"/>
                </a:lnTo>
                <a:lnTo>
                  <a:pt x="2832095" y="584200"/>
                </a:lnTo>
                <a:lnTo>
                  <a:pt x="2830472" y="586649"/>
                </a:lnTo>
                <a:lnTo>
                  <a:pt x="2830573" y="587351"/>
                </a:lnTo>
                <a:lnTo>
                  <a:pt x="2830746" y="588010"/>
                </a:lnTo>
                <a:lnTo>
                  <a:pt x="2828572" y="588010"/>
                </a:lnTo>
                <a:lnTo>
                  <a:pt x="2820341" y="590502"/>
                </a:lnTo>
                <a:close/>
              </a:path>
              <a:path w="4096384" h="836930">
                <a:moveTo>
                  <a:pt x="2831912" y="589280"/>
                </a:moveTo>
                <a:lnTo>
                  <a:pt x="2831080" y="589280"/>
                </a:lnTo>
                <a:lnTo>
                  <a:pt x="2830573" y="587351"/>
                </a:lnTo>
                <a:lnTo>
                  <a:pt x="2830472" y="586649"/>
                </a:lnTo>
                <a:lnTo>
                  <a:pt x="2832095" y="584200"/>
                </a:lnTo>
                <a:lnTo>
                  <a:pt x="2832920" y="584200"/>
                </a:lnTo>
                <a:lnTo>
                  <a:pt x="2832834" y="588118"/>
                </a:lnTo>
                <a:lnTo>
                  <a:pt x="2831912" y="589280"/>
                </a:lnTo>
                <a:close/>
              </a:path>
              <a:path w="4096384" h="836930">
                <a:moveTo>
                  <a:pt x="2838217" y="589280"/>
                </a:moveTo>
                <a:lnTo>
                  <a:pt x="2831912" y="589280"/>
                </a:lnTo>
                <a:lnTo>
                  <a:pt x="2832834" y="588118"/>
                </a:lnTo>
                <a:lnTo>
                  <a:pt x="2832920" y="584200"/>
                </a:lnTo>
                <a:lnTo>
                  <a:pt x="2843429" y="584200"/>
                </a:lnTo>
                <a:lnTo>
                  <a:pt x="2838217" y="589280"/>
                </a:lnTo>
                <a:close/>
              </a:path>
              <a:path w="4096384" h="836930">
                <a:moveTo>
                  <a:pt x="3020571" y="584675"/>
                </a:moveTo>
                <a:lnTo>
                  <a:pt x="3019312" y="584200"/>
                </a:lnTo>
                <a:lnTo>
                  <a:pt x="3020449" y="584610"/>
                </a:lnTo>
                <a:close/>
              </a:path>
              <a:path w="4096384" h="836930">
                <a:moveTo>
                  <a:pt x="3020563" y="584651"/>
                </a:moveTo>
                <a:lnTo>
                  <a:pt x="3019312" y="584200"/>
                </a:lnTo>
                <a:lnTo>
                  <a:pt x="3020412" y="584200"/>
                </a:lnTo>
                <a:lnTo>
                  <a:pt x="3020563" y="584651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102640" y="584200"/>
                </a:lnTo>
                <a:lnTo>
                  <a:pt x="3104736" y="586649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14428" y="588010"/>
                </a:moveTo>
                <a:lnTo>
                  <a:pt x="3104814" y="588010"/>
                </a:lnTo>
                <a:lnTo>
                  <a:pt x="3104736" y="586649"/>
                </a:lnTo>
                <a:lnTo>
                  <a:pt x="3102640" y="584200"/>
                </a:lnTo>
                <a:lnTo>
                  <a:pt x="3116207" y="584200"/>
                </a:lnTo>
                <a:lnTo>
                  <a:pt x="3113223" y="585461"/>
                </a:lnTo>
                <a:lnTo>
                  <a:pt x="3114428" y="58801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113346" y="585769"/>
                </a:lnTo>
                <a:lnTo>
                  <a:pt x="3113223" y="585461"/>
                </a:lnTo>
                <a:lnTo>
                  <a:pt x="3116207" y="584200"/>
                </a:lnTo>
                <a:lnTo>
                  <a:pt x="3118697" y="585461"/>
                </a:lnTo>
                <a:lnTo>
                  <a:pt x="3119056" y="586740"/>
                </a:lnTo>
                <a:lnTo>
                  <a:pt x="3117030" y="588118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3135314" y="589280"/>
                </a:moveTo>
                <a:lnTo>
                  <a:pt x="3115042" y="589280"/>
                </a:lnTo>
                <a:lnTo>
                  <a:pt x="3117321" y="587937"/>
                </a:lnTo>
                <a:lnTo>
                  <a:pt x="3118911" y="586840"/>
                </a:lnTo>
                <a:lnTo>
                  <a:pt x="3119031" y="586649"/>
                </a:lnTo>
                <a:lnTo>
                  <a:pt x="3118697" y="585461"/>
                </a:lnTo>
                <a:lnTo>
                  <a:pt x="3116207" y="584200"/>
                </a:lnTo>
                <a:lnTo>
                  <a:pt x="3132092" y="584200"/>
                </a:lnTo>
                <a:lnTo>
                  <a:pt x="3129892" y="586740"/>
                </a:lnTo>
                <a:lnTo>
                  <a:pt x="3139118" y="586740"/>
                </a:lnTo>
                <a:lnTo>
                  <a:pt x="3135314" y="589280"/>
                </a:lnTo>
                <a:close/>
              </a:path>
              <a:path w="4096384" h="836930">
                <a:moveTo>
                  <a:pt x="3312512" y="598170"/>
                </a:moveTo>
                <a:lnTo>
                  <a:pt x="3300425" y="589280"/>
                </a:lnTo>
                <a:lnTo>
                  <a:pt x="3300602" y="584200"/>
                </a:lnTo>
                <a:lnTo>
                  <a:pt x="3300602" y="585470"/>
                </a:lnTo>
                <a:lnTo>
                  <a:pt x="3319375" y="585470"/>
                </a:lnTo>
                <a:lnTo>
                  <a:pt x="3311321" y="591820"/>
                </a:lnTo>
                <a:lnTo>
                  <a:pt x="3312512" y="593090"/>
                </a:lnTo>
                <a:lnTo>
                  <a:pt x="3314686" y="593090"/>
                </a:lnTo>
                <a:lnTo>
                  <a:pt x="3312512" y="598170"/>
                </a:lnTo>
                <a:close/>
              </a:path>
              <a:path w="4096384" h="836930">
                <a:moveTo>
                  <a:pt x="3300602" y="585470"/>
                </a:moveTo>
                <a:lnTo>
                  <a:pt x="3300602" y="584200"/>
                </a:lnTo>
                <a:lnTo>
                  <a:pt x="3302234" y="584200"/>
                </a:lnTo>
                <a:lnTo>
                  <a:pt x="3300602" y="585470"/>
                </a:lnTo>
                <a:close/>
              </a:path>
              <a:path w="4096384" h="836930">
                <a:moveTo>
                  <a:pt x="3494033" y="591820"/>
                </a:moveTo>
                <a:lnTo>
                  <a:pt x="3486319" y="591820"/>
                </a:lnTo>
                <a:lnTo>
                  <a:pt x="3489685" y="584200"/>
                </a:lnTo>
                <a:lnTo>
                  <a:pt x="3494216" y="584200"/>
                </a:lnTo>
                <a:lnTo>
                  <a:pt x="3497285" y="585461"/>
                </a:lnTo>
                <a:lnTo>
                  <a:pt x="3495356" y="590502"/>
                </a:lnTo>
                <a:lnTo>
                  <a:pt x="3494033" y="591820"/>
                </a:lnTo>
                <a:close/>
              </a:path>
              <a:path w="4096384" h="836930">
                <a:moveTo>
                  <a:pt x="3489351" y="601980"/>
                </a:moveTo>
                <a:lnTo>
                  <a:pt x="3480622" y="601980"/>
                </a:lnTo>
                <a:lnTo>
                  <a:pt x="3482980" y="600710"/>
                </a:lnTo>
                <a:lnTo>
                  <a:pt x="3482795" y="600609"/>
                </a:lnTo>
                <a:lnTo>
                  <a:pt x="3497285" y="585461"/>
                </a:lnTo>
                <a:lnTo>
                  <a:pt x="3494216" y="584200"/>
                </a:lnTo>
                <a:lnTo>
                  <a:pt x="3502676" y="584200"/>
                </a:lnTo>
                <a:lnTo>
                  <a:pt x="3503769" y="585470"/>
                </a:lnTo>
                <a:lnTo>
                  <a:pt x="3516271" y="585470"/>
                </a:lnTo>
                <a:lnTo>
                  <a:pt x="3516839" y="588010"/>
                </a:lnTo>
                <a:lnTo>
                  <a:pt x="3517179" y="589280"/>
                </a:lnTo>
                <a:lnTo>
                  <a:pt x="3510291" y="589280"/>
                </a:lnTo>
                <a:lnTo>
                  <a:pt x="3510463" y="590550"/>
                </a:lnTo>
                <a:lnTo>
                  <a:pt x="3501078" y="590550"/>
                </a:lnTo>
                <a:lnTo>
                  <a:pt x="3492989" y="594303"/>
                </a:lnTo>
                <a:lnTo>
                  <a:pt x="3499238" y="595630"/>
                </a:lnTo>
                <a:lnTo>
                  <a:pt x="3505760" y="595630"/>
                </a:lnTo>
                <a:lnTo>
                  <a:pt x="3505932" y="596900"/>
                </a:lnTo>
                <a:lnTo>
                  <a:pt x="3493928" y="596900"/>
                </a:lnTo>
                <a:lnTo>
                  <a:pt x="3490019" y="600710"/>
                </a:lnTo>
                <a:lnTo>
                  <a:pt x="3489351" y="60198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09210" y="591820"/>
                </a:lnTo>
                <a:lnTo>
                  <a:pt x="3608352" y="590550"/>
                </a:lnTo>
                <a:lnTo>
                  <a:pt x="3599656" y="590550"/>
                </a:lnTo>
                <a:lnTo>
                  <a:pt x="3599836" y="589865"/>
                </a:lnTo>
                <a:lnTo>
                  <a:pt x="3603670" y="588010"/>
                </a:lnTo>
                <a:lnTo>
                  <a:pt x="3609865" y="585537"/>
                </a:lnTo>
                <a:lnTo>
                  <a:pt x="3602164" y="584200"/>
                </a:lnTo>
                <a:lnTo>
                  <a:pt x="3611534" y="584200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11534" y="584200"/>
                </a:lnTo>
                <a:lnTo>
                  <a:pt x="3620380" y="584200"/>
                </a:lnTo>
                <a:lnTo>
                  <a:pt x="3615967" y="588677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41541" y="587249"/>
                </a:moveTo>
                <a:lnTo>
                  <a:pt x="3639886" y="584200"/>
                </a:lnTo>
                <a:lnTo>
                  <a:pt x="3709936" y="584200"/>
                </a:lnTo>
                <a:lnTo>
                  <a:pt x="3708200" y="585470"/>
                </a:lnTo>
                <a:lnTo>
                  <a:pt x="3645059" y="585470"/>
                </a:lnTo>
                <a:lnTo>
                  <a:pt x="3641541" y="587249"/>
                </a:lnTo>
                <a:close/>
              </a:path>
              <a:path w="4096384" h="836930">
                <a:moveTo>
                  <a:pt x="3708927" y="589280"/>
                </a:moveTo>
                <a:lnTo>
                  <a:pt x="3707421" y="589280"/>
                </a:lnTo>
                <a:lnTo>
                  <a:pt x="3704905" y="588092"/>
                </a:lnTo>
                <a:lnTo>
                  <a:pt x="3704830" y="587937"/>
                </a:lnTo>
                <a:lnTo>
                  <a:pt x="3709936" y="584200"/>
                </a:lnTo>
                <a:lnTo>
                  <a:pt x="3709818" y="587686"/>
                </a:lnTo>
                <a:lnTo>
                  <a:pt x="3709706" y="588118"/>
                </a:lnTo>
                <a:lnTo>
                  <a:pt x="3708927" y="589280"/>
                </a:lnTo>
                <a:close/>
              </a:path>
              <a:path w="4096384" h="836930">
                <a:moveTo>
                  <a:pt x="3802516" y="588010"/>
                </a:moveTo>
                <a:lnTo>
                  <a:pt x="3794253" y="588010"/>
                </a:lnTo>
                <a:lnTo>
                  <a:pt x="3794694" y="584716"/>
                </a:lnTo>
                <a:lnTo>
                  <a:pt x="3797618" y="584200"/>
                </a:lnTo>
                <a:lnTo>
                  <a:pt x="3799118" y="584200"/>
                </a:lnTo>
                <a:lnTo>
                  <a:pt x="3802516" y="588010"/>
                </a:lnTo>
                <a:close/>
              </a:path>
              <a:path w="4096384" h="836930">
                <a:moveTo>
                  <a:pt x="4030413" y="589280"/>
                </a:moveTo>
                <a:lnTo>
                  <a:pt x="4029265" y="585951"/>
                </a:lnTo>
                <a:lnTo>
                  <a:pt x="4029217" y="585167"/>
                </a:lnTo>
                <a:lnTo>
                  <a:pt x="4029596" y="584200"/>
                </a:lnTo>
                <a:lnTo>
                  <a:pt x="4031796" y="584200"/>
                </a:lnTo>
                <a:lnTo>
                  <a:pt x="4035538" y="585461"/>
                </a:lnTo>
                <a:lnTo>
                  <a:pt x="4035456" y="585628"/>
                </a:lnTo>
                <a:lnTo>
                  <a:pt x="4033836" y="588010"/>
                </a:lnTo>
                <a:lnTo>
                  <a:pt x="4030413" y="589280"/>
                </a:lnTo>
                <a:close/>
              </a:path>
              <a:path w="4096384" h="836930">
                <a:moveTo>
                  <a:pt x="4045098" y="589280"/>
                </a:moveTo>
                <a:lnTo>
                  <a:pt x="4030413" y="589280"/>
                </a:lnTo>
                <a:lnTo>
                  <a:pt x="4033836" y="588010"/>
                </a:lnTo>
                <a:lnTo>
                  <a:pt x="4035456" y="585628"/>
                </a:lnTo>
                <a:lnTo>
                  <a:pt x="4035538" y="585461"/>
                </a:lnTo>
                <a:lnTo>
                  <a:pt x="4031796" y="584200"/>
                </a:lnTo>
                <a:lnTo>
                  <a:pt x="4043519" y="584200"/>
                </a:lnTo>
                <a:lnTo>
                  <a:pt x="4043629" y="585951"/>
                </a:lnTo>
                <a:lnTo>
                  <a:pt x="4043735" y="586840"/>
                </a:lnTo>
                <a:lnTo>
                  <a:pt x="4045098" y="589280"/>
                </a:lnTo>
                <a:close/>
              </a:path>
              <a:path w="4096384" h="836930">
                <a:moveTo>
                  <a:pt x="1621825" y="590550"/>
                </a:moveTo>
                <a:lnTo>
                  <a:pt x="1617798" y="590550"/>
                </a:lnTo>
                <a:lnTo>
                  <a:pt x="1618303" y="585470"/>
                </a:lnTo>
                <a:lnTo>
                  <a:pt x="1618637" y="585470"/>
                </a:lnTo>
                <a:lnTo>
                  <a:pt x="1616658" y="584313"/>
                </a:lnTo>
                <a:lnTo>
                  <a:pt x="1630036" y="588010"/>
                </a:lnTo>
                <a:lnTo>
                  <a:pt x="1622827" y="589280"/>
                </a:lnTo>
                <a:lnTo>
                  <a:pt x="1618303" y="589280"/>
                </a:lnTo>
                <a:lnTo>
                  <a:pt x="1621825" y="590550"/>
                </a:lnTo>
                <a:close/>
              </a:path>
              <a:path w="4096384" h="836930">
                <a:moveTo>
                  <a:pt x="1617798" y="590550"/>
                </a:moveTo>
                <a:lnTo>
                  <a:pt x="1608920" y="590550"/>
                </a:lnTo>
                <a:lnTo>
                  <a:pt x="1607911" y="589280"/>
                </a:lnTo>
                <a:lnTo>
                  <a:pt x="1613778" y="589280"/>
                </a:lnTo>
                <a:lnTo>
                  <a:pt x="1616586" y="584272"/>
                </a:lnTo>
                <a:lnTo>
                  <a:pt x="1618637" y="585470"/>
                </a:lnTo>
                <a:lnTo>
                  <a:pt x="1618303" y="585470"/>
                </a:lnTo>
                <a:lnTo>
                  <a:pt x="1617798" y="590550"/>
                </a:lnTo>
                <a:close/>
              </a:path>
              <a:path w="4096384" h="836930">
                <a:moveTo>
                  <a:pt x="2171889" y="585470"/>
                </a:moveTo>
                <a:lnTo>
                  <a:pt x="2167617" y="585470"/>
                </a:lnTo>
                <a:lnTo>
                  <a:pt x="2167845" y="584313"/>
                </a:lnTo>
                <a:lnTo>
                  <a:pt x="2171889" y="585470"/>
                </a:lnTo>
                <a:close/>
              </a:path>
              <a:path w="4096384" h="836930">
                <a:moveTo>
                  <a:pt x="902882" y="594360"/>
                </a:moveTo>
                <a:lnTo>
                  <a:pt x="905815" y="584488"/>
                </a:lnTo>
                <a:lnTo>
                  <a:pt x="906028" y="584384"/>
                </a:lnTo>
                <a:lnTo>
                  <a:pt x="909409" y="589259"/>
                </a:lnTo>
                <a:lnTo>
                  <a:pt x="909058" y="590782"/>
                </a:lnTo>
                <a:lnTo>
                  <a:pt x="908932" y="591726"/>
                </a:lnTo>
                <a:lnTo>
                  <a:pt x="908585" y="593090"/>
                </a:lnTo>
                <a:lnTo>
                  <a:pt x="902882" y="594360"/>
                </a:lnTo>
                <a:close/>
              </a:path>
              <a:path w="4096384" h="836930">
                <a:moveTo>
                  <a:pt x="904391" y="589280"/>
                </a:moveTo>
                <a:lnTo>
                  <a:pt x="895005" y="589280"/>
                </a:lnTo>
                <a:lnTo>
                  <a:pt x="901206" y="586740"/>
                </a:lnTo>
                <a:lnTo>
                  <a:pt x="905815" y="584488"/>
                </a:lnTo>
                <a:lnTo>
                  <a:pt x="904391" y="589280"/>
                </a:lnTo>
                <a:close/>
              </a:path>
              <a:path w="4096384" h="836930">
                <a:moveTo>
                  <a:pt x="743304" y="599440"/>
                </a:moveTo>
                <a:lnTo>
                  <a:pt x="742154" y="590589"/>
                </a:lnTo>
                <a:lnTo>
                  <a:pt x="741562" y="585461"/>
                </a:lnTo>
                <a:lnTo>
                  <a:pt x="743413" y="584610"/>
                </a:lnTo>
                <a:lnTo>
                  <a:pt x="749007" y="591820"/>
                </a:lnTo>
                <a:lnTo>
                  <a:pt x="743304" y="59944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67184" y="584651"/>
                </a:lnTo>
                <a:lnTo>
                  <a:pt x="2167617" y="585470"/>
                </a:lnTo>
                <a:lnTo>
                  <a:pt x="2171889" y="585470"/>
                </a:lnTo>
                <a:lnTo>
                  <a:pt x="2174956" y="586346"/>
                </a:lnTo>
                <a:lnTo>
                  <a:pt x="2174514" y="587504"/>
                </a:lnTo>
                <a:lnTo>
                  <a:pt x="2173313" y="588010"/>
                </a:lnTo>
                <a:lnTo>
                  <a:pt x="2173150" y="58801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020837" y="589280"/>
                </a:lnTo>
                <a:lnTo>
                  <a:pt x="3020736" y="585167"/>
                </a:lnTo>
                <a:lnTo>
                  <a:pt x="3020571" y="584675"/>
                </a:lnTo>
                <a:lnTo>
                  <a:pt x="3023701" y="585824"/>
                </a:lnTo>
                <a:lnTo>
                  <a:pt x="3026351" y="586740"/>
                </a:lnTo>
                <a:lnTo>
                  <a:pt x="3088713" y="586740"/>
                </a:lnTo>
                <a:lnTo>
                  <a:pt x="3090553" y="588010"/>
                </a:lnTo>
                <a:lnTo>
                  <a:pt x="3114428" y="588010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1482001" y="585743"/>
                </a:moveTo>
                <a:lnTo>
                  <a:pt x="1481026" y="585470"/>
                </a:lnTo>
                <a:lnTo>
                  <a:pt x="1481797" y="584716"/>
                </a:lnTo>
                <a:lnTo>
                  <a:pt x="1482001" y="585743"/>
                </a:lnTo>
                <a:close/>
              </a:path>
              <a:path w="4096384" h="836930">
                <a:moveTo>
                  <a:pt x="3360853" y="585470"/>
                </a:moveTo>
                <a:lnTo>
                  <a:pt x="3360115" y="585470"/>
                </a:lnTo>
                <a:lnTo>
                  <a:pt x="3360730" y="584848"/>
                </a:lnTo>
                <a:lnTo>
                  <a:pt x="3360853" y="585470"/>
                </a:lnTo>
                <a:close/>
              </a:path>
              <a:path w="4096384" h="836930">
                <a:moveTo>
                  <a:pt x="1452898" y="594360"/>
                </a:moveTo>
                <a:lnTo>
                  <a:pt x="1452366" y="594360"/>
                </a:lnTo>
                <a:lnTo>
                  <a:pt x="1452483" y="585628"/>
                </a:lnTo>
                <a:lnTo>
                  <a:pt x="1453260" y="584963"/>
                </a:lnTo>
                <a:lnTo>
                  <a:pt x="1461290" y="591820"/>
                </a:lnTo>
                <a:lnTo>
                  <a:pt x="1456387" y="591820"/>
                </a:lnTo>
                <a:lnTo>
                  <a:pt x="1452898" y="594360"/>
                </a:lnTo>
                <a:close/>
              </a:path>
              <a:path w="4096384" h="836930">
                <a:moveTo>
                  <a:pt x="3968576" y="585470"/>
                </a:moveTo>
                <a:lnTo>
                  <a:pt x="3968576" y="585002"/>
                </a:lnTo>
                <a:lnTo>
                  <a:pt x="3968960" y="585134"/>
                </a:lnTo>
                <a:lnTo>
                  <a:pt x="3968576" y="585470"/>
                </a:lnTo>
                <a:close/>
              </a:path>
              <a:path w="4096384" h="836930">
                <a:moveTo>
                  <a:pt x="3802716" y="596900"/>
                </a:moveTo>
                <a:lnTo>
                  <a:pt x="3793761" y="596900"/>
                </a:lnTo>
                <a:lnTo>
                  <a:pt x="3799792" y="591820"/>
                </a:lnTo>
                <a:lnTo>
                  <a:pt x="3789829" y="585537"/>
                </a:lnTo>
                <a:lnTo>
                  <a:pt x="3792306" y="585054"/>
                </a:lnTo>
                <a:lnTo>
                  <a:pt x="3794253" y="588010"/>
                </a:lnTo>
                <a:lnTo>
                  <a:pt x="3802516" y="588010"/>
                </a:lnTo>
                <a:lnTo>
                  <a:pt x="3803649" y="589280"/>
                </a:lnTo>
                <a:lnTo>
                  <a:pt x="3804011" y="590628"/>
                </a:lnTo>
                <a:lnTo>
                  <a:pt x="3805823" y="595630"/>
                </a:lnTo>
                <a:lnTo>
                  <a:pt x="3802716" y="596900"/>
                </a:lnTo>
                <a:close/>
              </a:path>
              <a:path w="4096384" h="836930">
                <a:moveTo>
                  <a:pt x="3364511" y="586740"/>
                </a:moveTo>
                <a:lnTo>
                  <a:pt x="3361104" y="586740"/>
                </a:lnTo>
                <a:lnTo>
                  <a:pt x="3363684" y="585066"/>
                </a:lnTo>
                <a:lnTo>
                  <a:pt x="3364511" y="586740"/>
                </a:lnTo>
                <a:close/>
              </a:path>
              <a:path w="4096384" h="836930">
                <a:moveTo>
                  <a:pt x="3969935" y="585470"/>
                </a:moveTo>
                <a:lnTo>
                  <a:pt x="3968576" y="585470"/>
                </a:lnTo>
                <a:lnTo>
                  <a:pt x="3968960" y="585134"/>
                </a:lnTo>
                <a:lnTo>
                  <a:pt x="3969935" y="585470"/>
                </a:lnTo>
                <a:close/>
              </a:path>
              <a:path w="4096384" h="836930">
                <a:moveTo>
                  <a:pt x="1489056" y="585537"/>
                </a:moveTo>
                <a:lnTo>
                  <a:pt x="1488904" y="585470"/>
                </a:lnTo>
                <a:lnTo>
                  <a:pt x="1488904" y="585167"/>
                </a:lnTo>
                <a:lnTo>
                  <a:pt x="1489069" y="585461"/>
                </a:lnTo>
                <a:close/>
              </a:path>
              <a:path w="4096384" h="836930">
                <a:moveTo>
                  <a:pt x="742002" y="589280"/>
                </a:moveTo>
                <a:lnTo>
                  <a:pt x="731570" y="589280"/>
                </a:lnTo>
                <a:lnTo>
                  <a:pt x="738779" y="586740"/>
                </a:lnTo>
                <a:lnTo>
                  <a:pt x="741562" y="585461"/>
                </a:lnTo>
                <a:lnTo>
                  <a:pt x="742002" y="589280"/>
                </a:lnTo>
                <a:close/>
              </a:path>
              <a:path w="4096384" h="836930">
                <a:moveTo>
                  <a:pt x="132679" y="585792"/>
                </a:moveTo>
                <a:lnTo>
                  <a:pt x="132472" y="585470"/>
                </a:lnTo>
                <a:lnTo>
                  <a:pt x="132865" y="585590"/>
                </a:lnTo>
                <a:lnTo>
                  <a:pt x="132679" y="585792"/>
                </a:lnTo>
                <a:close/>
              </a:path>
              <a:path w="4096384" h="836930">
                <a:moveTo>
                  <a:pt x="132865" y="585590"/>
                </a:moveTo>
                <a:lnTo>
                  <a:pt x="132472" y="585470"/>
                </a:lnTo>
                <a:lnTo>
                  <a:pt x="132977" y="585470"/>
                </a:lnTo>
                <a:close/>
              </a:path>
              <a:path w="4096384" h="836930">
                <a:moveTo>
                  <a:pt x="1034198" y="586740"/>
                </a:moveTo>
                <a:lnTo>
                  <a:pt x="1033135" y="586253"/>
                </a:lnTo>
                <a:lnTo>
                  <a:pt x="1035306" y="585470"/>
                </a:lnTo>
                <a:lnTo>
                  <a:pt x="1034440" y="586649"/>
                </a:lnTo>
                <a:lnTo>
                  <a:pt x="1034198" y="586740"/>
                </a:lnTo>
                <a:close/>
              </a:path>
              <a:path w="4096384" h="836930">
                <a:moveTo>
                  <a:pt x="1034440" y="586649"/>
                </a:moveTo>
                <a:lnTo>
                  <a:pt x="1035306" y="585470"/>
                </a:lnTo>
                <a:lnTo>
                  <a:pt x="1037569" y="58547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431407" y="593090"/>
                </a:moveTo>
                <a:lnTo>
                  <a:pt x="1425710" y="593090"/>
                </a:lnTo>
                <a:lnTo>
                  <a:pt x="1429901" y="588010"/>
                </a:lnTo>
                <a:lnTo>
                  <a:pt x="1429730" y="588010"/>
                </a:lnTo>
                <a:lnTo>
                  <a:pt x="1429397" y="585470"/>
                </a:lnTo>
                <a:lnTo>
                  <a:pt x="1438480" y="591205"/>
                </a:lnTo>
                <a:lnTo>
                  <a:pt x="1437038" y="591780"/>
                </a:lnTo>
                <a:lnTo>
                  <a:pt x="1436939" y="592216"/>
                </a:lnTo>
                <a:lnTo>
                  <a:pt x="1431407" y="593090"/>
                </a:lnTo>
                <a:close/>
              </a:path>
              <a:path w="4096384" h="836930">
                <a:moveTo>
                  <a:pt x="1438480" y="591205"/>
                </a:moveTo>
                <a:lnTo>
                  <a:pt x="1429397" y="585470"/>
                </a:lnTo>
                <a:lnTo>
                  <a:pt x="1449512" y="585470"/>
                </a:lnTo>
                <a:lnTo>
                  <a:pt x="1451188" y="586740"/>
                </a:lnTo>
                <a:lnTo>
                  <a:pt x="1452366" y="586740"/>
                </a:lnTo>
                <a:lnTo>
                  <a:pt x="1452366" y="589280"/>
                </a:lnTo>
                <a:lnTo>
                  <a:pt x="1445321" y="589280"/>
                </a:lnTo>
                <a:lnTo>
                  <a:pt x="1443140" y="590550"/>
                </a:lnTo>
                <a:lnTo>
                  <a:pt x="1440122" y="590550"/>
                </a:lnTo>
                <a:lnTo>
                  <a:pt x="1438480" y="591205"/>
                </a:lnTo>
                <a:close/>
              </a:path>
              <a:path w="4096384" h="836930">
                <a:moveTo>
                  <a:pt x="1516594" y="600710"/>
                </a:moveTo>
                <a:lnTo>
                  <a:pt x="1511472" y="600710"/>
                </a:lnTo>
                <a:lnTo>
                  <a:pt x="1506005" y="596900"/>
                </a:lnTo>
                <a:lnTo>
                  <a:pt x="1504975" y="592456"/>
                </a:lnTo>
                <a:lnTo>
                  <a:pt x="1504870" y="591720"/>
                </a:lnTo>
                <a:lnTo>
                  <a:pt x="1507513" y="585470"/>
                </a:lnTo>
                <a:lnTo>
                  <a:pt x="1515056" y="594360"/>
                </a:lnTo>
                <a:lnTo>
                  <a:pt x="1516653" y="596780"/>
                </a:lnTo>
                <a:lnTo>
                  <a:pt x="1516594" y="60071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4614" y="593090"/>
                </a:lnTo>
                <a:lnTo>
                  <a:pt x="1585616" y="585470"/>
                </a:lnTo>
                <a:lnTo>
                  <a:pt x="1591483" y="594360"/>
                </a:lnTo>
                <a:lnTo>
                  <a:pt x="1589636" y="59436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06739" y="608330"/>
                </a:moveTo>
                <a:lnTo>
                  <a:pt x="1605397" y="605790"/>
                </a:lnTo>
                <a:lnTo>
                  <a:pt x="1596682" y="605790"/>
                </a:lnTo>
                <a:lnTo>
                  <a:pt x="1596557" y="600474"/>
                </a:lnTo>
                <a:lnTo>
                  <a:pt x="1596007" y="599440"/>
                </a:lnTo>
                <a:lnTo>
                  <a:pt x="1595169" y="599440"/>
                </a:lnTo>
                <a:lnTo>
                  <a:pt x="1594501" y="598170"/>
                </a:lnTo>
                <a:lnTo>
                  <a:pt x="1584110" y="598170"/>
                </a:lnTo>
                <a:lnTo>
                  <a:pt x="1589636" y="594360"/>
                </a:lnTo>
                <a:lnTo>
                  <a:pt x="1591483" y="594360"/>
                </a:lnTo>
                <a:lnTo>
                  <a:pt x="1585616" y="585470"/>
                </a:lnTo>
                <a:lnTo>
                  <a:pt x="1587996" y="585470"/>
                </a:lnTo>
                <a:lnTo>
                  <a:pt x="1589138" y="588010"/>
                </a:lnTo>
                <a:lnTo>
                  <a:pt x="1592157" y="588010"/>
                </a:lnTo>
                <a:lnTo>
                  <a:pt x="1590836" y="589259"/>
                </a:lnTo>
                <a:lnTo>
                  <a:pt x="1590962" y="590423"/>
                </a:lnTo>
                <a:lnTo>
                  <a:pt x="1591082" y="590628"/>
                </a:lnTo>
                <a:lnTo>
                  <a:pt x="1592655" y="591820"/>
                </a:lnTo>
                <a:lnTo>
                  <a:pt x="1595339" y="593090"/>
                </a:lnTo>
                <a:lnTo>
                  <a:pt x="1599573" y="593090"/>
                </a:lnTo>
                <a:lnTo>
                  <a:pt x="1597355" y="594303"/>
                </a:lnTo>
                <a:lnTo>
                  <a:pt x="1597454" y="594442"/>
                </a:lnTo>
                <a:lnTo>
                  <a:pt x="1606739" y="598170"/>
                </a:lnTo>
                <a:lnTo>
                  <a:pt x="1605063" y="603250"/>
                </a:lnTo>
                <a:lnTo>
                  <a:pt x="1614618" y="603250"/>
                </a:lnTo>
                <a:lnTo>
                  <a:pt x="1613148" y="605726"/>
                </a:lnTo>
                <a:lnTo>
                  <a:pt x="1611093" y="607060"/>
                </a:lnTo>
                <a:lnTo>
                  <a:pt x="1606739" y="608330"/>
                </a:lnTo>
                <a:close/>
              </a:path>
              <a:path w="4096384" h="836930">
                <a:moveTo>
                  <a:pt x="1639590" y="588010"/>
                </a:moveTo>
                <a:lnTo>
                  <a:pt x="1637914" y="585470"/>
                </a:lnTo>
                <a:lnTo>
                  <a:pt x="1639426" y="586740"/>
                </a:lnTo>
                <a:lnTo>
                  <a:pt x="1640124" y="587797"/>
                </a:lnTo>
                <a:lnTo>
                  <a:pt x="1639590" y="588010"/>
                </a:lnTo>
                <a:close/>
              </a:path>
              <a:path w="4096384" h="836930">
                <a:moveTo>
                  <a:pt x="1640124" y="587797"/>
                </a:moveTo>
                <a:lnTo>
                  <a:pt x="1639426" y="586740"/>
                </a:lnTo>
                <a:lnTo>
                  <a:pt x="1637914" y="585470"/>
                </a:lnTo>
                <a:lnTo>
                  <a:pt x="1642360" y="585470"/>
                </a:lnTo>
                <a:lnTo>
                  <a:pt x="1642779" y="586740"/>
                </a:lnTo>
                <a:lnTo>
                  <a:pt x="1640124" y="587797"/>
                </a:lnTo>
                <a:close/>
              </a:path>
              <a:path w="4096384" h="836930">
                <a:moveTo>
                  <a:pt x="1717479" y="587686"/>
                </a:moveTo>
                <a:lnTo>
                  <a:pt x="1716698" y="585470"/>
                </a:lnTo>
                <a:lnTo>
                  <a:pt x="1717995" y="586512"/>
                </a:lnTo>
                <a:lnTo>
                  <a:pt x="1717876" y="587016"/>
                </a:lnTo>
                <a:lnTo>
                  <a:pt x="1717479" y="587686"/>
                </a:lnTo>
                <a:close/>
              </a:path>
              <a:path w="4096384" h="836930">
                <a:moveTo>
                  <a:pt x="1717995" y="586512"/>
                </a:moveTo>
                <a:lnTo>
                  <a:pt x="1716698" y="585470"/>
                </a:lnTo>
                <a:lnTo>
                  <a:pt x="1717788" y="585470"/>
                </a:lnTo>
                <a:lnTo>
                  <a:pt x="1717995" y="586512"/>
                </a:lnTo>
                <a:close/>
              </a:path>
              <a:path w="4096384" h="836930">
                <a:moveTo>
                  <a:pt x="1773022" y="588010"/>
                </a:moveTo>
                <a:lnTo>
                  <a:pt x="1768164" y="586740"/>
                </a:lnTo>
                <a:lnTo>
                  <a:pt x="1763973" y="585470"/>
                </a:lnTo>
                <a:lnTo>
                  <a:pt x="1773022" y="588010"/>
                </a:lnTo>
                <a:close/>
              </a:path>
              <a:path w="4096384" h="836930">
                <a:moveTo>
                  <a:pt x="1775366" y="588010"/>
                </a:moveTo>
                <a:lnTo>
                  <a:pt x="1773022" y="588010"/>
                </a:lnTo>
                <a:lnTo>
                  <a:pt x="1763973" y="585470"/>
                </a:lnTo>
                <a:lnTo>
                  <a:pt x="1823480" y="585470"/>
                </a:lnTo>
                <a:lnTo>
                  <a:pt x="1823146" y="586740"/>
                </a:lnTo>
                <a:lnTo>
                  <a:pt x="1780899" y="586740"/>
                </a:lnTo>
                <a:lnTo>
                  <a:pt x="1775366" y="588010"/>
                </a:lnTo>
                <a:close/>
              </a:path>
              <a:path w="4096384" h="836930">
                <a:moveTo>
                  <a:pt x="1778893" y="601980"/>
                </a:moveTo>
                <a:lnTo>
                  <a:pt x="1768661" y="601980"/>
                </a:lnTo>
                <a:lnTo>
                  <a:pt x="1770508" y="600710"/>
                </a:lnTo>
                <a:lnTo>
                  <a:pt x="1775322" y="596385"/>
                </a:lnTo>
                <a:lnTo>
                  <a:pt x="1780610" y="591820"/>
                </a:lnTo>
                <a:lnTo>
                  <a:pt x="1784040" y="586740"/>
                </a:lnTo>
                <a:lnTo>
                  <a:pt x="1823146" y="586740"/>
                </a:lnTo>
                <a:lnTo>
                  <a:pt x="1823480" y="585470"/>
                </a:lnTo>
                <a:lnTo>
                  <a:pt x="1831581" y="585470"/>
                </a:lnTo>
                <a:lnTo>
                  <a:pt x="1834767" y="589280"/>
                </a:lnTo>
                <a:lnTo>
                  <a:pt x="1788613" y="589280"/>
                </a:lnTo>
                <a:lnTo>
                  <a:pt x="1786211" y="594132"/>
                </a:lnTo>
                <a:lnTo>
                  <a:pt x="1786267" y="594388"/>
                </a:lnTo>
                <a:lnTo>
                  <a:pt x="1793471" y="595630"/>
                </a:lnTo>
                <a:lnTo>
                  <a:pt x="1829632" y="595630"/>
                </a:lnTo>
                <a:lnTo>
                  <a:pt x="1831379" y="596900"/>
                </a:lnTo>
                <a:lnTo>
                  <a:pt x="1824459" y="596900"/>
                </a:lnTo>
                <a:lnTo>
                  <a:pt x="1821068" y="598170"/>
                </a:lnTo>
                <a:lnTo>
                  <a:pt x="1784859" y="598170"/>
                </a:lnTo>
                <a:lnTo>
                  <a:pt x="1780572" y="600710"/>
                </a:lnTo>
                <a:lnTo>
                  <a:pt x="1778893" y="601980"/>
                </a:lnTo>
                <a:close/>
              </a:path>
              <a:path w="4096384" h="836930">
                <a:moveTo>
                  <a:pt x="1849292" y="588010"/>
                </a:moveTo>
                <a:lnTo>
                  <a:pt x="1846948" y="588010"/>
                </a:lnTo>
                <a:lnTo>
                  <a:pt x="1846948" y="586740"/>
                </a:lnTo>
                <a:lnTo>
                  <a:pt x="1849462" y="585470"/>
                </a:lnTo>
                <a:lnTo>
                  <a:pt x="1851806" y="585470"/>
                </a:lnTo>
                <a:lnTo>
                  <a:pt x="1851636" y="586740"/>
                </a:lnTo>
                <a:lnTo>
                  <a:pt x="1849292" y="588010"/>
                </a:lnTo>
                <a:close/>
              </a:path>
              <a:path w="4096384" h="836930">
                <a:moveTo>
                  <a:pt x="1862198" y="588010"/>
                </a:moveTo>
                <a:lnTo>
                  <a:pt x="1849292" y="588010"/>
                </a:lnTo>
                <a:lnTo>
                  <a:pt x="1851636" y="586740"/>
                </a:lnTo>
                <a:lnTo>
                  <a:pt x="1851806" y="585470"/>
                </a:lnTo>
                <a:lnTo>
                  <a:pt x="1861753" y="585470"/>
                </a:lnTo>
                <a:lnTo>
                  <a:pt x="1862198" y="588010"/>
                </a:lnTo>
                <a:close/>
              </a:path>
              <a:path w="4096384" h="836930">
                <a:moveTo>
                  <a:pt x="1878626" y="596900"/>
                </a:moveTo>
                <a:lnTo>
                  <a:pt x="1885836" y="585470"/>
                </a:lnTo>
                <a:lnTo>
                  <a:pt x="1886674" y="594360"/>
                </a:lnTo>
                <a:lnTo>
                  <a:pt x="1888186" y="595630"/>
                </a:lnTo>
                <a:lnTo>
                  <a:pt x="1884827" y="595630"/>
                </a:lnTo>
                <a:lnTo>
                  <a:pt x="1878626" y="596900"/>
                </a:lnTo>
                <a:close/>
              </a:path>
              <a:path w="4096384" h="836930">
                <a:moveTo>
                  <a:pt x="1904050" y="601980"/>
                </a:moveTo>
                <a:lnTo>
                  <a:pt x="1890026" y="601980"/>
                </a:lnTo>
                <a:lnTo>
                  <a:pt x="1892036" y="600710"/>
                </a:lnTo>
                <a:lnTo>
                  <a:pt x="1893364" y="599454"/>
                </a:lnTo>
                <a:lnTo>
                  <a:pt x="1891532" y="595630"/>
                </a:lnTo>
                <a:lnTo>
                  <a:pt x="1888186" y="595630"/>
                </a:lnTo>
                <a:lnTo>
                  <a:pt x="1886674" y="594360"/>
                </a:lnTo>
                <a:lnTo>
                  <a:pt x="1885836" y="585470"/>
                </a:lnTo>
                <a:lnTo>
                  <a:pt x="1888741" y="585470"/>
                </a:lnTo>
                <a:lnTo>
                  <a:pt x="1888297" y="587504"/>
                </a:lnTo>
                <a:lnTo>
                  <a:pt x="1888315" y="588118"/>
                </a:lnTo>
                <a:lnTo>
                  <a:pt x="1889692" y="589280"/>
                </a:lnTo>
                <a:lnTo>
                  <a:pt x="1904370" y="589280"/>
                </a:lnTo>
                <a:lnTo>
                  <a:pt x="1908104" y="594360"/>
                </a:lnTo>
                <a:lnTo>
                  <a:pt x="1903941" y="594360"/>
                </a:lnTo>
                <a:lnTo>
                  <a:pt x="1901870" y="596981"/>
                </a:lnTo>
                <a:lnTo>
                  <a:pt x="1900302" y="599357"/>
                </a:lnTo>
                <a:lnTo>
                  <a:pt x="1904050" y="601980"/>
                </a:lnTo>
                <a:close/>
              </a:path>
              <a:path w="4096384" h="836930">
                <a:moveTo>
                  <a:pt x="2011889" y="586740"/>
                </a:moveTo>
                <a:lnTo>
                  <a:pt x="2010887" y="586740"/>
                </a:lnTo>
                <a:lnTo>
                  <a:pt x="2011385" y="585470"/>
                </a:lnTo>
                <a:lnTo>
                  <a:pt x="2011889" y="586740"/>
                </a:lnTo>
                <a:close/>
              </a:path>
              <a:path w="4096384" h="836930">
                <a:moveTo>
                  <a:pt x="2035274" y="586740"/>
                </a:moveTo>
                <a:lnTo>
                  <a:pt x="2011889" y="586740"/>
                </a:lnTo>
                <a:lnTo>
                  <a:pt x="2011385" y="585470"/>
                </a:lnTo>
                <a:lnTo>
                  <a:pt x="2034016" y="585470"/>
                </a:lnTo>
                <a:lnTo>
                  <a:pt x="2035274" y="586740"/>
                </a:lnTo>
                <a:close/>
              </a:path>
              <a:path w="4096384" h="836930">
                <a:moveTo>
                  <a:pt x="2119339" y="588010"/>
                </a:moveTo>
                <a:lnTo>
                  <a:pt x="2117833" y="588010"/>
                </a:lnTo>
                <a:lnTo>
                  <a:pt x="2116748" y="586840"/>
                </a:lnTo>
                <a:lnTo>
                  <a:pt x="2116758" y="586346"/>
                </a:lnTo>
                <a:lnTo>
                  <a:pt x="2116989" y="585470"/>
                </a:lnTo>
                <a:lnTo>
                  <a:pt x="2119673" y="585470"/>
                </a:lnTo>
                <a:lnTo>
                  <a:pt x="2119339" y="58801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12130" y="595630"/>
                </a:lnTo>
                <a:lnTo>
                  <a:pt x="2113302" y="594360"/>
                </a:lnTo>
                <a:lnTo>
                  <a:pt x="2114311" y="594360"/>
                </a:lnTo>
                <a:lnTo>
                  <a:pt x="2114107" y="592961"/>
                </a:lnTo>
                <a:lnTo>
                  <a:pt x="2113806" y="591820"/>
                </a:lnTo>
                <a:lnTo>
                  <a:pt x="2113713" y="591122"/>
                </a:lnTo>
                <a:lnTo>
                  <a:pt x="2113589" y="590448"/>
                </a:lnTo>
                <a:lnTo>
                  <a:pt x="2112464" y="588010"/>
                </a:lnTo>
                <a:lnTo>
                  <a:pt x="2119339" y="588010"/>
                </a:lnTo>
                <a:lnTo>
                  <a:pt x="2119673" y="585470"/>
                </a:lnTo>
                <a:lnTo>
                  <a:pt x="2131908" y="585470"/>
                </a:lnTo>
                <a:lnTo>
                  <a:pt x="2131595" y="586649"/>
                </a:lnTo>
                <a:lnTo>
                  <a:pt x="2131718" y="587016"/>
                </a:lnTo>
                <a:lnTo>
                  <a:pt x="2132245" y="588010"/>
                </a:lnTo>
                <a:lnTo>
                  <a:pt x="2133254" y="589280"/>
                </a:lnTo>
                <a:lnTo>
                  <a:pt x="2137438" y="589280"/>
                </a:lnTo>
                <a:lnTo>
                  <a:pt x="2136852" y="590550"/>
                </a:lnTo>
                <a:lnTo>
                  <a:pt x="2124538" y="59055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294004" y="589280"/>
                </a:moveTo>
                <a:lnTo>
                  <a:pt x="2292284" y="588092"/>
                </a:lnTo>
                <a:lnTo>
                  <a:pt x="2292164" y="586740"/>
                </a:lnTo>
                <a:lnTo>
                  <a:pt x="2294004" y="585470"/>
                </a:lnTo>
                <a:lnTo>
                  <a:pt x="2295250" y="586649"/>
                </a:lnTo>
                <a:lnTo>
                  <a:pt x="2295231" y="588118"/>
                </a:lnTo>
                <a:lnTo>
                  <a:pt x="2294004" y="589280"/>
                </a:lnTo>
                <a:close/>
              </a:path>
              <a:path w="4096384" h="836930">
                <a:moveTo>
                  <a:pt x="2266012" y="614680"/>
                </a:moveTo>
                <a:lnTo>
                  <a:pt x="2255450" y="614680"/>
                </a:lnTo>
                <a:lnTo>
                  <a:pt x="2253052" y="611046"/>
                </a:lnTo>
                <a:lnTo>
                  <a:pt x="2252988" y="610461"/>
                </a:lnTo>
                <a:lnTo>
                  <a:pt x="2253099" y="609600"/>
                </a:lnTo>
                <a:lnTo>
                  <a:pt x="2266175" y="609600"/>
                </a:lnTo>
                <a:lnTo>
                  <a:pt x="2262489" y="605790"/>
                </a:lnTo>
                <a:lnTo>
                  <a:pt x="2260649" y="604520"/>
                </a:lnTo>
                <a:lnTo>
                  <a:pt x="2291489" y="604520"/>
                </a:lnTo>
                <a:lnTo>
                  <a:pt x="2295341" y="600397"/>
                </a:lnTo>
                <a:lnTo>
                  <a:pt x="2296333" y="599454"/>
                </a:lnTo>
                <a:lnTo>
                  <a:pt x="2296014" y="598170"/>
                </a:lnTo>
                <a:lnTo>
                  <a:pt x="2294331" y="596897"/>
                </a:lnTo>
                <a:lnTo>
                  <a:pt x="2290985" y="595630"/>
                </a:lnTo>
                <a:lnTo>
                  <a:pt x="2302051" y="595630"/>
                </a:lnTo>
                <a:lnTo>
                  <a:pt x="2303197" y="594388"/>
                </a:lnTo>
                <a:lnTo>
                  <a:pt x="2303438" y="592728"/>
                </a:lnTo>
                <a:lnTo>
                  <a:pt x="2303557" y="589280"/>
                </a:lnTo>
                <a:lnTo>
                  <a:pt x="2294004" y="589280"/>
                </a:lnTo>
                <a:lnTo>
                  <a:pt x="2295231" y="588118"/>
                </a:lnTo>
                <a:lnTo>
                  <a:pt x="2295250" y="586649"/>
                </a:lnTo>
                <a:lnTo>
                  <a:pt x="2294004" y="585470"/>
                </a:lnTo>
                <a:lnTo>
                  <a:pt x="2305063" y="585470"/>
                </a:lnTo>
                <a:lnTo>
                  <a:pt x="2305596" y="588092"/>
                </a:lnTo>
                <a:lnTo>
                  <a:pt x="2306242" y="590550"/>
                </a:lnTo>
                <a:lnTo>
                  <a:pt x="2310596" y="590550"/>
                </a:lnTo>
                <a:lnTo>
                  <a:pt x="2310596" y="594360"/>
                </a:lnTo>
                <a:lnTo>
                  <a:pt x="2306910" y="594360"/>
                </a:lnTo>
                <a:lnTo>
                  <a:pt x="2304932" y="599357"/>
                </a:lnTo>
                <a:lnTo>
                  <a:pt x="2307414" y="600710"/>
                </a:lnTo>
                <a:lnTo>
                  <a:pt x="2359378" y="600710"/>
                </a:lnTo>
                <a:lnTo>
                  <a:pt x="2359882" y="601980"/>
                </a:lnTo>
                <a:lnTo>
                  <a:pt x="2318139" y="601980"/>
                </a:lnTo>
                <a:lnTo>
                  <a:pt x="2309968" y="605790"/>
                </a:lnTo>
                <a:lnTo>
                  <a:pt x="2274163" y="605790"/>
                </a:lnTo>
                <a:lnTo>
                  <a:pt x="2275103" y="609600"/>
                </a:lnTo>
                <a:lnTo>
                  <a:pt x="2276778" y="612140"/>
                </a:lnTo>
                <a:lnTo>
                  <a:pt x="2266012" y="612140"/>
                </a:lnTo>
                <a:lnTo>
                  <a:pt x="2266012" y="614680"/>
                </a:lnTo>
                <a:close/>
              </a:path>
              <a:path w="4096384" h="836930">
                <a:moveTo>
                  <a:pt x="2323225" y="589154"/>
                </a:moveTo>
                <a:lnTo>
                  <a:pt x="2320654" y="588010"/>
                </a:lnTo>
                <a:lnTo>
                  <a:pt x="2320003" y="587016"/>
                </a:lnTo>
                <a:lnTo>
                  <a:pt x="2319907" y="586524"/>
                </a:lnTo>
                <a:lnTo>
                  <a:pt x="2320320" y="585470"/>
                </a:lnTo>
                <a:lnTo>
                  <a:pt x="2321996" y="585470"/>
                </a:lnTo>
                <a:lnTo>
                  <a:pt x="2323338" y="588010"/>
                </a:lnTo>
                <a:lnTo>
                  <a:pt x="2323225" y="589154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4013" y="589280"/>
                </a:lnTo>
                <a:lnTo>
                  <a:pt x="2321996" y="585470"/>
                </a:lnTo>
                <a:lnTo>
                  <a:pt x="2332224" y="585470"/>
                </a:lnTo>
                <a:lnTo>
                  <a:pt x="2328985" y="588010"/>
                </a:lnTo>
                <a:lnTo>
                  <a:pt x="2328701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454924" y="586740"/>
                </a:moveTo>
                <a:lnTo>
                  <a:pt x="2454761" y="586740"/>
                </a:lnTo>
                <a:lnTo>
                  <a:pt x="2453916" y="585470"/>
                </a:lnTo>
                <a:lnTo>
                  <a:pt x="2454924" y="58674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43191" y="601980"/>
                </a:lnTo>
                <a:lnTo>
                  <a:pt x="2443085" y="601580"/>
                </a:lnTo>
                <a:lnTo>
                  <a:pt x="2442982" y="600609"/>
                </a:lnTo>
                <a:lnTo>
                  <a:pt x="2449228" y="595630"/>
                </a:lnTo>
                <a:lnTo>
                  <a:pt x="2507726" y="595630"/>
                </a:lnTo>
                <a:lnTo>
                  <a:pt x="2504258" y="590628"/>
                </a:lnTo>
                <a:lnTo>
                  <a:pt x="2502521" y="586740"/>
                </a:lnTo>
                <a:lnTo>
                  <a:pt x="2454924" y="586740"/>
                </a:lnTo>
                <a:lnTo>
                  <a:pt x="2453916" y="585470"/>
                </a:lnTo>
                <a:lnTo>
                  <a:pt x="2505525" y="585470"/>
                </a:lnTo>
                <a:lnTo>
                  <a:pt x="2503713" y="588010"/>
                </a:lnTo>
                <a:lnTo>
                  <a:pt x="2520991" y="588010"/>
                </a:lnTo>
                <a:lnTo>
                  <a:pt x="2521791" y="589280"/>
                </a:lnTo>
                <a:lnTo>
                  <a:pt x="2586677" y="589280"/>
                </a:lnTo>
                <a:lnTo>
                  <a:pt x="2586229" y="590550"/>
                </a:lnTo>
                <a:lnTo>
                  <a:pt x="2581992" y="590550"/>
                </a:lnTo>
                <a:lnTo>
                  <a:pt x="2581141" y="591820"/>
                </a:lnTo>
                <a:lnTo>
                  <a:pt x="2516448" y="591820"/>
                </a:lnTo>
                <a:lnTo>
                  <a:pt x="2516448" y="593090"/>
                </a:lnTo>
                <a:lnTo>
                  <a:pt x="2562709" y="593090"/>
                </a:lnTo>
                <a:lnTo>
                  <a:pt x="2561329" y="596900"/>
                </a:lnTo>
                <a:lnTo>
                  <a:pt x="2494650" y="596900"/>
                </a:lnTo>
                <a:lnTo>
                  <a:pt x="2492967" y="598170"/>
                </a:lnTo>
                <a:lnTo>
                  <a:pt x="2454086" y="598170"/>
                </a:lnTo>
                <a:lnTo>
                  <a:pt x="2451572" y="599440"/>
                </a:lnTo>
                <a:lnTo>
                  <a:pt x="2451906" y="599440"/>
                </a:lnTo>
                <a:lnTo>
                  <a:pt x="2454924" y="600710"/>
                </a:lnTo>
                <a:lnTo>
                  <a:pt x="2492476" y="600710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686424" y="588010"/>
                </a:moveTo>
                <a:lnTo>
                  <a:pt x="2681559" y="588010"/>
                </a:lnTo>
                <a:lnTo>
                  <a:pt x="2683393" y="585470"/>
                </a:lnTo>
                <a:lnTo>
                  <a:pt x="2684408" y="585470"/>
                </a:lnTo>
                <a:lnTo>
                  <a:pt x="2686424" y="588010"/>
                </a:lnTo>
                <a:close/>
              </a:path>
              <a:path w="4096384" h="836930">
                <a:moveTo>
                  <a:pt x="2767761" y="588010"/>
                </a:moveTo>
                <a:lnTo>
                  <a:pt x="2764370" y="588010"/>
                </a:lnTo>
                <a:lnTo>
                  <a:pt x="2764370" y="585470"/>
                </a:lnTo>
                <a:lnTo>
                  <a:pt x="2773481" y="585470"/>
                </a:lnTo>
                <a:lnTo>
                  <a:pt x="2772575" y="586740"/>
                </a:lnTo>
                <a:lnTo>
                  <a:pt x="2767553" y="586740"/>
                </a:lnTo>
                <a:lnTo>
                  <a:pt x="2767761" y="588010"/>
                </a:lnTo>
                <a:close/>
              </a:path>
              <a:path w="4096384" h="836930">
                <a:moveTo>
                  <a:pt x="2898621" y="589280"/>
                </a:moveTo>
                <a:lnTo>
                  <a:pt x="2897250" y="588118"/>
                </a:lnTo>
                <a:lnTo>
                  <a:pt x="2897163" y="587797"/>
                </a:lnTo>
                <a:lnTo>
                  <a:pt x="2897613" y="585470"/>
                </a:lnTo>
                <a:lnTo>
                  <a:pt x="2898471" y="585470"/>
                </a:lnTo>
                <a:lnTo>
                  <a:pt x="2899237" y="586649"/>
                </a:lnTo>
                <a:lnTo>
                  <a:pt x="2899359" y="587179"/>
                </a:lnTo>
                <a:lnTo>
                  <a:pt x="2899275" y="588311"/>
                </a:lnTo>
                <a:lnTo>
                  <a:pt x="2898621" y="58928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2898621" y="589280"/>
                </a:lnTo>
                <a:lnTo>
                  <a:pt x="2899275" y="588311"/>
                </a:lnTo>
                <a:lnTo>
                  <a:pt x="2899359" y="587179"/>
                </a:lnTo>
                <a:lnTo>
                  <a:pt x="2899237" y="586649"/>
                </a:lnTo>
                <a:lnTo>
                  <a:pt x="2898471" y="585470"/>
                </a:lnTo>
                <a:lnTo>
                  <a:pt x="2954953" y="585470"/>
                </a:lnTo>
                <a:lnTo>
                  <a:pt x="2952262" y="586740"/>
                </a:lnTo>
                <a:lnTo>
                  <a:pt x="2949754" y="588010"/>
                </a:lnTo>
                <a:lnTo>
                  <a:pt x="3016981" y="588010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49754" y="588010"/>
                </a:lnTo>
                <a:lnTo>
                  <a:pt x="2954953" y="585470"/>
                </a:lnTo>
                <a:lnTo>
                  <a:pt x="2966346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66346" y="585470"/>
                </a:lnTo>
                <a:lnTo>
                  <a:pt x="2969712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3016981" y="588010"/>
                </a:moveTo>
                <a:lnTo>
                  <a:pt x="2962332" y="588010"/>
                </a:lnTo>
                <a:lnTo>
                  <a:pt x="2969712" y="585470"/>
                </a:lnTo>
                <a:lnTo>
                  <a:pt x="3007585" y="585470"/>
                </a:lnTo>
                <a:lnTo>
                  <a:pt x="3006576" y="586740"/>
                </a:lnTo>
                <a:lnTo>
                  <a:pt x="3017148" y="586740"/>
                </a:lnTo>
                <a:lnTo>
                  <a:pt x="3016981" y="588010"/>
                </a:lnTo>
                <a:close/>
              </a:path>
              <a:path w="4096384" h="836930">
                <a:moveTo>
                  <a:pt x="3017148" y="586740"/>
                </a:moveTo>
                <a:lnTo>
                  <a:pt x="3006576" y="586740"/>
                </a:lnTo>
                <a:lnTo>
                  <a:pt x="3007585" y="585470"/>
                </a:lnTo>
                <a:lnTo>
                  <a:pt x="3017315" y="585470"/>
                </a:lnTo>
                <a:lnTo>
                  <a:pt x="3017148" y="586740"/>
                </a:lnTo>
                <a:close/>
              </a:path>
              <a:path w="4096384" h="836930">
                <a:moveTo>
                  <a:pt x="3159803" y="589280"/>
                </a:moveTo>
                <a:lnTo>
                  <a:pt x="3157780" y="588010"/>
                </a:lnTo>
                <a:lnTo>
                  <a:pt x="3156398" y="586840"/>
                </a:lnTo>
                <a:lnTo>
                  <a:pt x="3156329" y="586346"/>
                </a:lnTo>
                <a:lnTo>
                  <a:pt x="3156437" y="585470"/>
                </a:lnTo>
                <a:lnTo>
                  <a:pt x="3160968" y="585470"/>
                </a:lnTo>
                <a:lnTo>
                  <a:pt x="3159803" y="589280"/>
                </a:lnTo>
                <a:close/>
              </a:path>
              <a:path w="4096384" h="836930">
                <a:moveTo>
                  <a:pt x="3164347" y="589280"/>
                </a:moveTo>
                <a:lnTo>
                  <a:pt x="3159803" y="589280"/>
                </a:lnTo>
                <a:lnTo>
                  <a:pt x="3160968" y="585470"/>
                </a:lnTo>
                <a:lnTo>
                  <a:pt x="3166607" y="585470"/>
                </a:lnTo>
                <a:lnTo>
                  <a:pt x="3166725" y="586524"/>
                </a:lnTo>
                <a:lnTo>
                  <a:pt x="3166654" y="586840"/>
                </a:lnTo>
                <a:lnTo>
                  <a:pt x="3164347" y="589280"/>
                </a:lnTo>
                <a:close/>
              </a:path>
              <a:path w="4096384" h="836930">
                <a:moveTo>
                  <a:pt x="3289719" y="588010"/>
                </a:moveTo>
                <a:lnTo>
                  <a:pt x="3278961" y="588010"/>
                </a:lnTo>
                <a:lnTo>
                  <a:pt x="3280997" y="585470"/>
                </a:lnTo>
                <a:lnTo>
                  <a:pt x="3284919" y="586740"/>
                </a:lnTo>
                <a:lnTo>
                  <a:pt x="3289719" y="588010"/>
                </a:lnTo>
                <a:close/>
              </a:path>
              <a:path w="4096384" h="836930">
                <a:moveTo>
                  <a:pt x="3294388" y="588010"/>
                </a:moveTo>
                <a:lnTo>
                  <a:pt x="3289719" y="588010"/>
                </a:lnTo>
                <a:lnTo>
                  <a:pt x="3284919" y="586740"/>
                </a:lnTo>
                <a:lnTo>
                  <a:pt x="3280997" y="585470"/>
                </a:lnTo>
                <a:lnTo>
                  <a:pt x="3291671" y="585470"/>
                </a:lnTo>
                <a:lnTo>
                  <a:pt x="3291965" y="586740"/>
                </a:lnTo>
                <a:lnTo>
                  <a:pt x="3294388" y="588010"/>
                </a:lnTo>
                <a:close/>
              </a:path>
              <a:path w="4096384" h="836930">
                <a:moveTo>
                  <a:pt x="3312512" y="593090"/>
                </a:moveTo>
                <a:lnTo>
                  <a:pt x="3311522" y="592034"/>
                </a:lnTo>
                <a:lnTo>
                  <a:pt x="3311430" y="591402"/>
                </a:lnTo>
                <a:lnTo>
                  <a:pt x="3311634" y="590628"/>
                </a:lnTo>
                <a:lnTo>
                  <a:pt x="3311747" y="590448"/>
                </a:lnTo>
                <a:lnTo>
                  <a:pt x="3312850" y="589259"/>
                </a:lnTo>
                <a:lnTo>
                  <a:pt x="3314686" y="588010"/>
                </a:lnTo>
                <a:lnTo>
                  <a:pt x="3319375" y="585470"/>
                </a:lnTo>
                <a:lnTo>
                  <a:pt x="3323565" y="590550"/>
                </a:lnTo>
                <a:lnTo>
                  <a:pt x="3314686" y="590550"/>
                </a:lnTo>
                <a:lnTo>
                  <a:pt x="3312512" y="593090"/>
                </a:lnTo>
                <a:close/>
              </a:path>
              <a:path w="4096384" h="836930">
                <a:moveTo>
                  <a:pt x="3439384" y="605790"/>
                </a:moveTo>
                <a:lnTo>
                  <a:pt x="3428260" y="593216"/>
                </a:lnTo>
                <a:lnTo>
                  <a:pt x="3428198" y="592901"/>
                </a:lnTo>
                <a:lnTo>
                  <a:pt x="3428318" y="592456"/>
                </a:lnTo>
                <a:lnTo>
                  <a:pt x="3428435" y="590517"/>
                </a:lnTo>
                <a:lnTo>
                  <a:pt x="3424428" y="588092"/>
                </a:lnTo>
                <a:lnTo>
                  <a:pt x="3424335" y="587937"/>
                </a:lnTo>
                <a:lnTo>
                  <a:pt x="3425823" y="585470"/>
                </a:lnTo>
                <a:lnTo>
                  <a:pt x="3428815" y="586740"/>
                </a:lnTo>
                <a:lnTo>
                  <a:pt x="3434935" y="591820"/>
                </a:lnTo>
                <a:lnTo>
                  <a:pt x="3440643" y="596897"/>
                </a:lnTo>
                <a:lnTo>
                  <a:pt x="3442416" y="600710"/>
                </a:lnTo>
                <a:lnTo>
                  <a:pt x="3439384" y="605790"/>
                </a:lnTo>
                <a:close/>
              </a:path>
              <a:path w="4096384" h="836930">
                <a:moveTo>
                  <a:pt x="3457508" y="605790"/>
                </a:moveTo>
                <a:lnTo>
                  <a:pt x="3439384" y="605790"/>
                </a:lnTo>
                <a:lnTo>
                  <a:pt x="3442233" y="601016"/>
                </a:lnTo>
                <a:lnTo>
                  <a:pt x="3442306" y="600474"/>
                </a:lnTo>
                <a:lnTo>
                  <a:pt x="3440643" y="596897"/>
                </a:lnTo>
                <a:lnTo>
                  <a:pt x="3434815" y="591720"/>
                </a:lnTo>
                <a:lnTo>
                  <a:pt x="3428815" y="586740"/>
                </a:lnTo>
                <a:lnTo>
                  <a:pt x="3425823" y="585470"/>
                </a:lnTo>
                <a:lnTo>
                  <a:pt x="3433537" y="585470"/>
                </a:lnTo>
                <a:lnTo>
                  <a:pt x="3436385" y="589280"/>
                </a:lnTo>
                <a:lnTo>
                  <a:pt x="3446488" y="589280"/>
                </a:lnTo>
                <a:lnTo>
                  <a:pt x="3444590" y="591820"/>
                </a:lnTo>
                <a:lnTo>
                  <a:pt x="3443362" y="594132"/>
                </a:lnTo>
                <a:lnTo>
                  <a:pt x="3443346" y="594558"/>
                </a:lnTo>
                <a:lnTo>
                  <a:pt x="3443915" y="595630"/>
                </a:lnTo>
                <a:lnTo>
                  <a:pt x="3446606" y="596900"/>
                </a:lnTo>
                <a:lnTo>
                  <a:pt x="3461185" y="596900"/>
                </a:lnTo>
                <a:lnTo>
                  <a:pt x="3463205" y="599440"/>
                </a:lnTo>
                <a:lnTo>
                  <a:pt x="3463356" y="599440"/>
                </a:lnTo>
                <a:lnTo>
                  <a:pt x="3457508" y="605790"/>
                </a:lnTo>
                <a:close/>
              </a:path>
              <a:path w="4096384" h="836930">
                <a:moveTo>
                  <a:pt x="3576359" y="588010"/>
                </a:moveTo>
                <a:lnTo>
                  <a:pt x="3574159" y="588010"/>
                </a:lnTo>
                <a:lnTo>
                  <a:pt x="3575010" y="585470"/>
                </a:lnTo>
                <a:lnTo>
                  <a:pt x="3576359" y="588010"/>
                </a:lnTo>
                <a:close/>
              </a:path>
              <a:path w="4096384" h="836930">
                <a:moveTo>
                  <a:pt x="3580201" y="588010"/>
                </a:moveTo>
                <a:lnTo>
                  <a:pt x="3576359" y="588010"/>
                </a:lnTo>
                <a:lnTo>
                  <a:pt x="3575010" y="585470"/>
                </a:lnTo>
                <a:lnTo>
                  <a:pt x="3586734" y="585470"/>
                </a:lnTo>
                <a:lnTo>
                  <a:pt x="3586144" y="586740"/>
                </a:lnTo>
                <a:lnTo>
                  <a:pt x="3580707" y="586740"/>
                </a:lnTo>
                <a:lnTo>
                  <a:pt x="3580201" y="588010"/>
                </a:lnTo>
                <a:close/>
              </a:path>
              <a:path w="4096384" h="836930">
                <a:moveTo>
                  <a:pt x="3649602" y="599962"/>
                </a:moveTo>
                <a:lnTo>
                  <a:pt x="3648618" y="599659"/>
                </a:lnTo>
                <a:lnTo>
                  <a:pt x="3645276" y="594132"/>
                </a:lnTo>
                <a:lnTo>
                  <a:pt x="3641541" y="587249"/>
                </a:lnTo>
                <a:lnTo>
                  <a:pt x="3645059" y="585470"/>
                </a:lnTo>
                <a:lnTo>
                  <a:pt x="3642211" y="588010"/>
                </a:lnTo>
                <a:lnTo>
                  <a:pt x="3655122" y="588010"/>
                </a:lnTo>
                <a:lnTo>
                  <a:pt x="3649602" y="599962"/>
                </a:lnTo>
                <a:close/>
              </a:path>
              <a:path w="4096384" h="836930">
                <a:moveTo>
                  <a:pt x="3642211" y="588010"/>
                </a:moveTo>
                <a:lnTo>
                  <a:pt x="3645059" y="585470"/>
                </a:lnTo>
                <a:lnTo>
                  <a:pt x="3655621" y="585470"/>
                </a:lnTo>
                <a:lnTo>
                  <a:pt x="3656073" y="585951"/>
                </a:lnTo>
                <a:lnTo>
                  <a:pt x="3655663" y="586840"/>
                </a:lnTo>
                <a:lnTo>
                  <a:pt x="3642211" y="588010"/>
                </a:lnTo>
                <a:close/>
              </a:path>
              <a:path w="4096384" h="836930">
                <a:moveTo>
                  <a:pt x="3656073" y="585951"/>
                </a:moveTo>
                <a:lnTo>
                  <a:pt x="3655621" y="585470"/>
                </a:lnTo>
                <a:lnTo>
                  <a:pt x="3656295" y="585470"/>
                </a:lnTo>
                <a:lnTo>
                  <a:pt x="3656073" y="585951"/>
                </a:lnTo>
                <a:close/>
              </a:path>
              <a:path w="4096384" h="836930">
                <a:moveTo>
                  <a:pt x="3656115" y="609600"/>
                </a:moveTo>
                <a:lnTo>
                  <a:pt x="3647165" y="609600"/>
                </a:lnTo>
                <a:lnTo>
                  <a:pt x="3650851" y="607060"/>
                </a:lnTo>
                <a:lnTo>
                  <a:pt x="3654499" y="603293"/>
                </a:lnTo>
                <a:lnTo>
                  <a:pt x="3655470" y="601980"/>
                </a:lnTo>
                <a:lnTo>
                  <a:pt x="3656138" y="601980"/>
                </a:lnTo>
                <a:lnTo>
                  <a:pt x="3649720" y="599999"/>
                </a:lnTo>
                <a:lnTo>
                  <a:pt x="3655663" y="586840"/>
                </a:lnTo>
                <a:lnTo>
                  <a:pt x="3656813" y="586740"/>
                </a:lnTo>
                <a:lnTo>
                  <a:pt x="3656073" y="585951"/>
                </a:lnTo>
                <a:lnTo>
                  <a:pt x="3656295" y="585470"/>
                </a:lnTo>
                <a:lnTo>
                  <a:pt x="3674911" y="585470"/>
                </a:lnTo>
                <a:lnTo>
                  <a:pt x="3674850" y="586740"/>
                </a:lnTo>
                <a:lnTo>
                  <a:pt x="3668880" y="586740"/>
                </a:lnTo>
                <a:lnTo>
                  <a:pt x="3672381" y="588260"/>
                </a:lnTo>
                <a:lnTo>
                  <a:pt x="3671104" y="590550"/>
                </a:lnTo>
                <a:lnTo>
                  <a:pt x="3666523" y="590550"/>
                </a:lnTo>
                <a:lnTo>
                  <a:pt x="3662175" y="593090"/>
                </a:lnTo>
                <a:lnTo>
                  <a:pt x="3659661" y="595630"/>
                </a:lnTo>
                <a:lnTo>
                  <a:pt x="3668273" y="595630"/>
                </a:lnTo>
                <a:lnTo>
                  <a:pt x="3666695" y="598444"/>
                </a:lnTo>
                <a:lnTo>
                  <a:pt x="3665358" y="600710"/>
                </a:lnTo>
                <a:lnTo>
                  <a:pt x="3658293" y="607543"/>
                </a:lnTo>
                <a:lnTo>
                  <a:pt x="3656115" y="609600"/>
                </a:lnTo>
                <a:close/>
              </a:path>
              <a:path w="4096384" h="836930">
                <a:moveTo>
                  <a:pt x="3682840" y="589280"/>
                </a:moveTo>
                <a:lnTo>
                  <a:pt x="3674728" y="589280"/>
                </a:lnTo>
                <a:lnTo>
                  <a:pt x="3674911" y="585470"/>
                </a:lnTo>
                <a:lnTo>
                  <a:pt x="3680110" y="586740"/>
                </a:lnTo>
                <a:lnTo>
                  <a:pt x="3682290" y="586740"/>
                </a:lnTo>
                <a:lnTo>
                  <a:pt x="3684048" y="588010"/>
                </a:lnTo>
                <a:lnTo>
                  <a:pt x="3683790" y="588010"/>
                </a:lnTo>
                <a:lnTo>
                  <a:pt x="3682840" y="589280"/>
                </a:lnTo>
                <a:close/>
              </a:path>
              <a:path w="4096384" h="836930">
                <a:moveTo>
                  <a:pt x="3687155" y="589280"/>
                </a:moveTo>
                <a:lnTo>
                  <a:pt x="3685807" y="589280"/>
                </a:lnTo>
                <a:lnTo>
                  <a:pt x="3682290" y="586740"/>
                </a:lnTo>
                <a:lnTo>
                  <a:pt x="3680110" y="586740"/>
                </a:lnTo>
                <a:lnTo>
                  <a:pt x="3674911" y="585470"/>
                </a:lnTo>
                <a:lnTo>
                  <a:pt x="3692335" y="585470"/>
                </a:lnTo>
                <a:lnTo>
                  <a:pt x="3692966" y="585628"/>
                </a:lnTo>
                <a:lnTo>
                  <a:pt x="3687313" y="588010"/>
                </a:lnTo>
                <a:lnTo>
                  <a:pt x="3687155" y="589280"/>
                </a:lnTo>
                <a:close/>
              </a:path>
              <a:path w="4096384" h="836930">
                <a:moveTo>
                  <a:pt x="3697377" y="586740"/>
                </a:moveTo>
                <a:lnTo>
                  <a:pt x="3692966" y="585628"/>
                </a:lnTo>
                <a:lnTo>
                  <a:pt x="3693343" y="585470"/>
                </a:lnTo>
                <a:lnTo>
                  <a:pt x="3699374" y="585470"/>
                </a:lnTo>
                <a:lnTo>
                  <a:pt x="3697377" y="586740"/>
                </a:lnTo>
                <a:close/>
              </a:path>
              <a:path w="4096384" h="836930">
                <a:moveTo>
                  <a:pt x="3697995" y="586740"/>
                </a:moveTo>
                <a:lnTo>
                  <a:pt x="3697377" y="586740"/>
                </a:lnTo>
                <a:lnTo>
                  <a:pt x="3699374" y="585470"/>
                </a:lnTo>
                <a:lnTo>
                  <a:pt x="3697995" y="586740"/>
                </a:lnTo>
                <a:close/>
              </a:path>
              <a:path w="4096384" h="836930">
                <a:moveTo>
                  <a:pt x="3695630" y="596900"/>
                </a:moveTo>
                <a:lnTo>
                  <a:pt x="3687647" y="596900"/>
                </a:lnTo>
                <a:lnTo>
                  <a:pt x="3691169" y="595630"/>
                </a:lnTo>
                <a:lnTo>
                  <a:pt x="3691660" y="593090"/>
                </a:lnTo>
                <a:lnTo>
                  <a:pt x="3693895" y="590517"/>
                </a:lnTo>
                <a:lnTo>
                  <a:pt x="3699374" y="585470"/>
                </a:lnTo>
                <a:lnTo>
                  <a:pt x="3708200" y="585470"/>
                </a:lnTo>
                <a:lnTo>
                  <a:pt x="3704730" y="588010"/>
                </a:lnTo>
                <a:lnTo>
                  <a:pt x="3707421" y="589280"/>
                </a:lnTo>
                <a:lnTo>
                  <a:pt x="3717991" y="589280"/>
                </a:lnTo>
                <a:lnTo>
                  <a:pt x="3716316" y="590550"/>
                </a:lnTo>
                <a:lnTo>
                  <a:pt x="3700565" y="590550"/>
                </a:lnTo>
                <a:lnTo>
                  <a:pt x="3695630" y="596900"/>
                </a:lnTo>
                <a:close/>
              </a:path>
              <a:path w="4096384" h="836930">
                <a:moveTo>
                  <a:pt x="3957524" y="589280"/>
                </a:moveTo>
                <a:lnTo>
                  <a:pt x="3947674" y="589280"/>
                </a:lnTo>
                <a:lnTo>
                  <a:pt x="3949986" y="586740"/>
                </a:lnTo>
                <a:lnTo>
                  <a:pt x="3952798" y="585470"/>
                </a:lnTo>
                <a:lnTo>
                  <a:pt x="3957524" y="589280"/>
                </a:lnTo>
                <a:close/>
              </a:path>
              <a:path w="4096384" h="836930">
                <a:moveTo>
                  <a:pt x="3963626" y="596631"/>
                </a:moveTo>
                <a:lnTo>
                  <a:pt x="3957499" y="589259"/>
                </a:lnTo>
                <a:lnTo>
                  <a:pt x="3952798" y="585470"/>
                </a:lnTo>
                <a:lnTo>
                  <a:pt x="3959948" y="585470"/>
                </a:lnTo>
                <a:lnTo>
                  <a:pt x="3961615" y="587351"/>
                </a:lnTo>
                <a:lnTo>
                  <a:pt x="3962609" y="589865"/>
                </a:lnTo>
                <a:lnTo>
                  <a:pt x="3962546" y="590550"/>
                </a:lnTo>
                <a:lnTo>
                  <a:pt x="3969733" y="590550"/>
                </a:lnTo>
                <a:lnTo>
                  <a:pt x="3967463" y="592961"/>
                </a:lnTo>
                <a:lnTo>
                  <a:pt x="3967556" y="593473"/>
                </a:lnTo>
                <a:lnTo>
                  <a:pt x="3968760" y="595630"/>
                </a:lnTo>
                <a:lnTo>
                  <a:pt x="3964828" y="595630"/>
                </a:lnTo>
                <a:lnTo>
                  <a:pt x="3963626" y="596631"/>
                </a:lnTo>
                <a:close/>
              </a:path>
              <a:path w="4096384" h="836930">
                <a:moveTo>
                  <a:pt x="1513986" y="617220"/>
                </a:moveTo>
                <a:lnTo>
                  <a:pt x="1503820" y="617220"/>
                </a:lnTo>
                <a:lnTo>
                  <a:pt x="1503553" y="613165"/>
                </a:lnTo>
                <a:lnTo>
                  <a:pt x="1503437" y="611772"/>
                </a:lnTo>
                <a:lnTo>
                  <a:pt x="1502818" y="607060"/>
                </a:lnTo>
                <a:lnTo>
                  <a:pt x="1491855" y="607060"/>
                </a:lnTo>
                <a:lnTo>
                  <a:pt x="1490792" y="600710"/>
                </a:lnTo>
                <a:lnTo>
                  <a:pt x="1490674" y="599357"/>
                </a:lnTo>
                <a:lnTo>
                  <a:pt x="1491839" y="598342"/>
                </a:lnTo>
                <a:lnTo>
                  <a:pt x="1491936" y="597722"/>
                </a:lnTo>
                <a:lnTo>
                  <a:pt x="1490927" y="593216"/>
                </a:lnTo>
                <a:lnTo>
                  <a:pt x="1490761" y="592901"/>
                </a:lnTo>
                <a:lnTo>
                  <a:pt x="1487212" y="588010"/>
                </a:lnTo>
                <a:lnTo>
                  <a:pt x="1487561" y="588010"/>
                </a:lnTo>
                <a:lnTo>
                  <a:pt x="1488733" y="586740"/>
                </a:lnTo>
                <a:lnTo>
                  <a:pt x="1489056" y="585537"/>
                </a:lnTo>
                <a:lnTo>
                  <a:pt x="1491752" y="586740"/>
                </a:lnTo>
                <a:lnTo>
                  <a:pt x="1497789" y="586740"/>
                </a:lnTo>
                <a:lnTo>
                  <a:pt x="1500591" y="589280"/>
                </a:lnTo>
                <a:lnTo>
                  <a:pt x="1500133" y="589280"/>
                </a:lnTo>
                <a:lnTo>
                  <a:pt x="1497357" y="590517"/>
                </a:lnTo>
                <a:lnTo>
                  <a:pt x="1497469" y="590782"/>
                </a:lnTo>
                <a:lnTo>
                  <a:pt x="1499295" y="593090"/>
                </a:lnTo>
                <a:lnTo>
                  <a:pt x="1505122" y="593090"/>
                </a:lnTo>
                <a:lnTo>
                  <a:pt x="1506005" y="596900"/>
                </a:lnTo>
                <a:lnTo>
                  <a:pt x="1501142" y="596900"/>
                </a:lnTo>
                <a:lnTo>
                  <a:pt x="1496447" y="600710"/>
                </a:lnTo>
                <a:lnTo>
                  <a:pt x="1497415" y="600710"/>
                </a:lnTo>
                <a:lnTo>
                  <a:pt x="1495609" y="601980"/>
                </a:lnTo>
                <a:lnTo>
                  <a:pt x="1495438" y="604520"/>
                </a:lnTo>
                <a:lnTo>
                  <a:pt x="1496276" y="605790"/>
                </a:lnTo>
                <a:lnTo>
                  <a:pt x="1504969" y="605790"/>
                </a:lnTo>
                <a:lnTo>
                  <a:pt x="1507342" y="612140"/>
                </a:lnTo>
                <a:lnTo>
                  <a:pt x="1513107" y="612140"/>
                </a:lnTo>
                <a:lnTo>
                  <a:pt x="1512995" y="614093"/>
                </a:lnTo>
                <a:lnTo>
                  <a:pt x="1513114" y="616223"/>
                </a:lnTo>
                <a:lnTo>
                  <a:pt x="1513986" y="617220"/>
                </a:lnTo>
                <a:close/>
              </a:path>
              <a:path w="4096384" h="836930">
                <a:moveTo>
                  <a:pt x="139348" y="596900"/>
                </a:moveTo>
                <a:lnTo>
                  <a:pt x="137338" y="593090"/>
                </a:lnTo>
                <a:lnTo>
                  <a:pt x="132780" y="585951"/>
                </a:lnTo>
                <a:lnTo>
                  <a:pt x="132724" y="585743"/>
                </a:lnTo>
                <a:lnTo>
                  <a:pt x="132865" y="585590"/>
                </a:lnTo>
                <a:lnTo>
                  <a:pt x="144881" y="589280"/>
                </a:lnTo>
                <a:lnTo>
                  <a:pt x="143572" y="590517"/>
                </a:lnTo>
                <a:lnTo>
                  <a:pt x="139348" y="596900"/>
                </a:lnTo>
                <a:close/>
              </a:path>
              <a:path w="4096384" h="836930">
                <a:moveTo>
                  <a:pt x="3695239" y="589280"/>
                </a:moveTo>
                <a:lnTo>
                  <a:pt x="3687155" y="589280"/>
                </a:lnTo>
                <a:lnTo>
                  <a:pt x="3687313" y="588010"/>
                </a:lnTo>
                <a:lnTo>
                  <a:pt x="3692966" y="585628"/>
                </a:lnTo>
                <a:lnTo>
                  <a:pt x="3697377" y="586740"/>
                </a:lnTo>
                <a:lnTo>
                  <a:pt x="3697995" y="586740"/>
                </a:lnTo>
                <a:lnTo>
                  <a:pt x="3695239" y="589280"/>
                </a:lnTo>
                <a:close/>
              </a:path>
              <a:path w="4096384" h="836930">
                <a:moveTo>
                  <a:pt x="1452366" y="586740"/>
                </a:moveTo>
                <a:lnTo>
                  <a:pt x="1451188" y="586740"/>
                </a:lnTo>
                <a:lnTo>
                  <a:pt x="1452366" y="585729"/>
                </a:lnTo>
                <a:lnTo>
                  <a:pt x="1452366" y="586740"/>
                </a:lnTo>
                <a:close/>
              </a:path>
              <a:path w="4096384" h="836930">
                <a:moveTo>
                  <a:pt x="1494437" y="624840"/>
                </a:moveTo>
                <a:lnTo>
                  <a:pt x="1490410" y="617220"/>
                </a:lnTo>
                <a:lnTo>
                  <a:pt x="1486559" y="615950"/>
                </a:lnTo>
                <a:lnTo>
                  <a:pt x="1480264" y="612140"/>
                </a:lnTo>
                <a:lnTo>
                  <a:pt x="1479061" y="606823"/>
                </a:lnTo>
                <a:lnTo>
                  <a:pt x="1478948" y="605514"/>
                </a:lnTo>
                <a:lnTo>
                  <a:pt x="1481625" y="599454"/>
                </a:lnTo>
                <a:lnTo>
                  <a:pt x="1488065" y="595630"/>
                </a:lnTo>
                <a:lnTo>
                  <a:pt x="1487057" y="591820"/>
                </a:lnTo>
                <a:lnTo>
                  <a:pt x="1482199" y="591820"/>
                </a:lnTo>
                <a:lnTo>
                  <a:pt x="1481045" y="588071"/>
                </a:lnTo>
                <a:lnTo>
                  <a:pt x="1481360" y="588010"/>
                </a:lnTo>
                <a:lnTo>
                  <a:pt x="1482016" y="587016"/>
                </a:lnTo>
                <a:lnTo>
                  <a:pt x="1482120" y="586346"/>
                </a:lnTo>
                <a:lnTo>
                  <a:pt x="1482001" y="585743"/>
                </a:lnTo>
                <a:lnTo>
                  <a:pt x="1485551" y="586740"/>
                </a:lnTo>
                <a:lnTo>
                  <a:pt x="1487561" y="588010"/>
                </a:lnTo>
                <a:lnTo>
                  <a:pt x="1487212" y="588010"/>
                </a:lnTo>
                <a:lnTo>
                  <a:pt x="1490805" y="592961"/>
                </a:lnTo>
                <a:lnTo>
                  <a:pt x="1490927" y="593216"/>
                </a:lnTo>
                <a:lnTo>
                  <a:pt x="1492036" y="598170"/>
                </a:lnTo>
                <a:lnTo>
                  <a:pt x="1490674" y="599357"/>
                </a:lnTo>
                <a:lnTo>
                  <a:pt x="1490792" y="600710"/>
                </a:lnTo>
                <a:lnTo>
                  <a:pt x="1491217" y="603250"/>
                </a:lnTo>
                <a:lnTo>
                  <a:pt x="1487610" y="603250"/>
                </a:lnTo>
                <a:lnTo>
                  <a:pt x="1484543" y="604520"/>
                </a:lnTo>
                <a:lnTo>
                  <a:pt x="1482703" y="608330"/>
                </a:lnTo>
                <a:lnTo>
                  <a:pt x="1492760" y="615950"/>
                </a:lnTo>
                <a:lnTo>
                  <a:pt x="1495943" y="617220"/>
                </a:lnTo>
                <a:lnTo>
                  <a:pt x="1494437" y="624840"/>
                </a:lnTo>
                <a:close/>
              </a:path>
              <a:path w="4096384" h="836930">
                <a:moveTo>
                  <a:pt x="1651998" y="594360"/>
                </a:moveTo>
                <a:lnTo>
                  <a:pt x="1647807" y="594360"/>
                </a:lnTo>
                <a:lnTo>
                  <a:pt x="1651160" y="593090"/>
                </a:lnTo>
                <a:lnTo>
                  <a:pt x="1649516" y="591016"/>
                </a:lnTo>
                <a:lnTo>
                  <a:pt x="1649432" y="590628"/>
                </a:lnTo>
                <a:lnTo>
                  <a:pt x="1651119" y="588071"/>
                </a:lnTo>
                <a:lnTo>
                  <a:pt x="1652046" y="585769"/>
                </a:lnTo>
                <a:lnTo>
                  <a:pt x="1653838" y="586740"/>
                </a:lnTo>
                <a:lnTo>
                  <a:pt x="1658601" y="586740"/>
                </a:lnTo>
                <a:lnTo>
                  <a:pt x="1660617" y="589280"/>
                </a:lnTo>
                <a:lnTo>
                  <a:pt x="1670737" y="589280"/>
                </a:lnTo>
                <a:lnTo>
                  <a:pt x="1668624" y="590550"/>
                </a:lnTo>
                <a:lnTo>
                  <a:pt x="1668427" y="590550"/>
                </a:lnTo>
                <a:lnTo>
                  <a:pt x="1668323" y="590731"/>
                </a:lnTo>
                <a:lnTo>
                  <a:pt x="1666512" y="591820"/>
                </a:lnTo>
                <a:lnTo>
                  <a:pt x="1651664" y="591820"/>
                </a:lnTo>
                <a:lnTo>
                  <a:pt x="1651998" y="59436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5955" y="618031"/>
                </a:lnTo>
                <a:lnTo>
                  <a:pt x="155889" y="617097"/>
                </a:lnTo>
                <a:lnTo>
                  <a:pt x="157032" y="615879"/>
                </a:lnTo>
                <a:lnTo>
                  <a:pt x="158454" y="614680"/>
                </a:lnTo>
                <a:lnTo>
                  <a:pt x="148204" y="613709"/>
                </a:lnTo>
                <a:lnTo>
                  <a:pt x="150577" y="609600"/>
                </a:lnTo>
                <a:lnTo>
                  <a:pt x="147055" y="609600"/>
                </a:lnTo>
                <a:lnTo>
                  <a:pt x="143562" y="607193"/>
                </a:lnTo>
                <a:lnTo>
                  <a:pt x="143443" y="606943"/>
                </a:lnTo>
                <a:lnTo>
                  <a:pt x="137349" y="599454"/>
                </a:lnTo>
                <a:lnTo>
                  <a:pt x="137008" y="596981"/>
                </a:lnTo>
                <a:lnTo>
                  <a:pt x="136887" y="596780"/>
                </a:lnTo>
                <a:lnTo>
                  <a:pt x="135825" y="595630"/>
                </a:lnTo>
                <a:lnTo>
                  <a:pt x="131300" y="595630"/>
                </a:lnTo>
                <a:lnTo>
                  <a:pt x="131345" y="594303"/>
                </a:lnTo>
                <a:lnTo>
                  <a:pt x="131471" y="586740"/>
                </a:lnTo>
                <a:lnTo>
                  <a:pt x="131805" y="586740"/>
                </a:lnTo>
                <a:lnTo>
                  <a:pt x="132679" y="585792"/>
                </a:lnTo>
                <a:lnTo>
                  <a:pt x="137404" y="593216"/>
                </a:lnTo>
                <a:lnTo>
                  <a:pt x="139348" y="596900"/>
                </a:lnTo>
                <a:lnTo>
                  <a:pt x="145549" y="596900"/>
                </a:lnTo>
                <a:lnTo>
                  <a:pt x="147055" y="598170"/>
                </a:lnTo>
                <a:lnTo>
                  <a:pt x="160103" y="598170"/>
                </a:lnTo>
                <a:lnTo>
                  <a:pt x="165664" y="605790"/>
                </a:lnTo>
                <a:lnTo>
                  <a:pt x="192484" y="605790"/>
                </a:lnTo>
                <a:lnTo>
                  <a:pt x="192958" y="607060"/>
                </a:lnTo>
                <a:lnTo>
                  <a:pt x="175721" y="607060"/>
                </a:lnTo>
                <a:lnTo>
                  <a:pt x="173626" y="608330"/>
                </a:lnTo>
                <a:lnTo>
                  <a:pt x="161473" y="608330"/>
                </a:lnTo>
                <a:lnTo>
                  <a:pt x="159967" y="610870"/>
                </a:lnTo>
                <a:lnTo>
                  <a:pt x="159967" y="613410"/>
                </a:lnTo>
                <a:lnTo>
                  <a:pt x="172539" y="613410"/>
                </a:lnTo>
                <a:lnTo>
                  <a:pt x="163817" y="617220"/>
                </a:lnTo>
                <a:lnTo>
                  <a:pt x="163653" y="617220"/>
                </a:lnTo>
                <a:lnTo>
                  <a:pt x="166111" y="622300"/>
                </a:lnTo>
                <a:lnTo>
                  <a:pt x="162147" y="622300"/>
                </a:lnTo>
                <a:lnTo>
                  <a:pt x="159129" y="623570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570145" y="604520"/>
                </a:moveTo>
                <a:lnTo>
                  <a:pt x="568469" y="604520"/>
                </a:lnTo>
                <a:lnTo>
                  <a:pt x="567136" y="595563"/>
                </a:lnTo>
                <a:lnTo>
                  <a:pt x="567009" y="594132"/>
                </a:lnTo>
                <a:lnTo>
                  <a:pt x="568931" y="585824"/>
                </a:lnTo>
                <a:lnTo>
                  <a:pt x="570237" y="587016"/>
                </a:lnTo>
                <a:lnTo>
                  <a:pt x="572660" y="594360"/>
                </a:lnTo>
                <a:lnTo>
                  <a:pt x="585232" y="594360"/>
                </a:lnTo>
                <a:lnTo>
                  <a:pt x="587173" y="595630"/>
                </a:lnTo>
                <a:lnTo>
                  <a:pt x="575605" y="595630"/>
                </a:lnTo>
                <a:lnTo>
                  <a:pt x="577449" y="599454"/>
                </a:lnTo>
                <a:lnTo>
                  <a:pt x="579491" y="601980"/>
                </a:lnTo>
                <a:lnTo>
                  <a:pt x="571324" y="601980"/>
                </a:lnTo>
                <a:lnTo>
                  <a:pt x="570145" y="60452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20636" y="589428"/>
                </a:lnTo>
                <a:lnTo>
                  <a:pt x="1020516" y="589259"/>
                </a:lnTo>
                <a:lnTo>
                  <a:pt x="1028267" y="588010"/>
                </a:lnTo>
                <a:lnTo>
                  <a:pt x="1033135" y="586253"/>
                </a:lnTo>
                <a:lnTo>
                  <a:pt x="1034198" y="586740"/>
                </a:lnTo>
                <a:lnTo>
                  <a:pt x="1034373" y="58674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2174514" y="587504"/>
                </a:moveTo>
                <a:lnTo>
                  <a:pt x="2174956" y="586346"/>
                </a:lnTo>
                <a:lnTo>
                  <a:pt x="2175534" y="586512"/>
                </a:lnTo>
                <a:lnTo>
                  <a:pt x="2175471" y="586649"/>
                </a:lnTo>
                <a:lnTo>
                  <a:pt x="2174878" y="587351"/>
                </a:lnTo>
                <a:lnTo>
                  <a:pt x="2174514" y="587504"/>
                </a:lnTo>
                <a:close/>
              </a:path>
              <a:path w="4096384" h="836930">
                <a:moveTo>
                  <a:pt x="1720769" y="598085"/>
                </a:moveTo>
                <a:lnTo>
                  <a:pt x="1719416" y="593216"/>
                </a:lnTo>
                <a:lnTo>
                  <a:pt x="1717699" y="588311"/>
                </a:lnTo>
                <a:lnTo>
                  <a:pt x="1717586" y="587504"/>
                </a:lnTo>
                <a:lnTo>
                  <a:pt x="1717876" y="587016"/>
                </a:lnTo>
                <a:lnTo>
                  <a:pt x="1717995" y="586512"/>
                </a:lnTo>
                <a:lnTo>
                  <a:pt x="1726183" y="593090"/>
                </a:lnTo>
                <a:lnTo>
                  <a:pt x="1723403" y="593090"/>
                </a:lnTo>
                <a:lnTo>
                  <a:pt x="1720769" y="598085"/>
                </a:lnTo>
                <a:close/>
              </a:path>
              <a:path w="4096384" h="836930">
                <a:moveTo>
                  <a:pt x="2174878" y="587351"/>
                </a:moveTo>
                <a:lnTo>
                  <a:pt x="2175577" y="586524"/>
                </a:lnTo>
                <a:lnTo>
                  <a:pt x="2176332" y="586740"/>
                </a:lnTo>
                <a:lnTo>
                  <a:pt x="2174878" y="587351"/>
                </a:lnTo>
                <a:close/>
              </a:path>
              <a:path w="4096384" h="836930">
                <a:moveTo>
                  <a:pt x="1034373" y="586740"/>
                </a:moveTo>
                <a:lnTo>
                  <a:pt x="1034198" y="58674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17890" y="600710"/>
                </a:moveTo>
                <a:lnTo>
                  <a:pt x="106824" y="588010"/>
                </a:lnTo>
                <a:lnTo>
                  <a:pt x="112862" y="588010"/>
                </a:lnTo>
                <a:lnTo>
                  <a:pt x="116882" y="586740"/>
                </a:lnTo>
                <a:lnTo>
                  <a:pt x="125263" y="598170"/>
                </a:lnTo>
                <a:lnTo>
                  <a:pt x="119716" y="599454"/>
                </a:lnTo>
                <a:lnTo>
                  <a:pt x="117890" y="600710"/>
                </a:lnTo>
                <a:close/>
              </a:path>
              <a:path w="4096384" h="836930">
                <a:moveTo>
                  <a:pt x="132843" y="600710"/>
                </a:moveTo>
                <a:lnTo>
                  <a:pt x="117890" y="600710"/>
                </a:lnTo>
                <a:lnTo>
                  <a:pt x="119764" y="599433"/>
                </a:lnTo>
                <a:lnTo>
                  <a:pt x="125263" y="598170"/>
                </a:lnTo>
                <a:lnTo>
                  <a:pt x="116882" y="586740"/>
                </a:lnTo>
                <a:lnTo>
                  <a:pt x="131471" y="586740"/>
                </a:lnTo>
                <a:lnTo>
                  <a:pt x="128731" y="588010"/>
                </a:lnTo>
                <a:lnTo>
                  <a:pt x="124387" y="589280"/>
                </a:lnTo>
                <a:lnTo>
                  <a:pt x="122369" y="591820"/>
                </a:lnTo>
                <a:lnTo>
                  <a:pt x="126606" y="594360"/>
                </a:lnTo>
                <a:lnTo>
                  <a:pt x="131300" y="595630"/>
                </a:lnTo>
                <a:lnTo>
                  <a:pt x="132309" y="595630"/>
                </a:lnTo>
                <a:lnTo>
                  <a:pt x="132843" y="600710"/>
                </a:lnTo>
                <a:close/>
              </a:path>
              <a:path w="4096384" h="836930">
                <a:moveTo>
                  <a:pt x="131300" y="595630"/>
                </a:moveTo>
                <a:lnTo>
                  <a:pt x="126606" y="594360"/>
                </a:lnTo>
                <a:lnTo>
                  <a:pt x="122369" y="591820"/>
                </a:lnTo>
                <a:lnTo>
                  <a:pt x="124387" y="589280"/>
                </a:lnTo>
                <a:lnTo>
                  <a:pt x="128731" y="588010"/>
                </a:lnTo>
                <a:lnTo>
                  <a:pt x="131471" y="586740"/>
                </a:lnTo>
                <a:lnTo>
                  <a:pt x="131345" y="594303"/>
                </a:lnTo>
                <a:lnTo>
                  <a:pt x="131300" y="595630"/>
                </a:lnTo>
                <a:close/>
              </a:path>
              <a:path w="4096384" h="836930">
                <a:moveTo>
                  <a:pt x="226677" y="588010"/>
                </a:moveTo>
                <a:lnTo>
                  <a:pt x="228693" y="586740"/>
                </a:lnTo>
                <a:lnTo>
                  <a:pt x="228320" y="587179"/>
                </a:lnTo>
                <a:lnTo>
                  <a:pt x="226677" y="588010"/>
                </a:lnTo>
                <a:close/>
              </a:path>
              <a:path w="4096384" h="836930">
                <a:moveTo>
                  <a:pt x="228333" y="587173"/>
                </a:moveTo>
                <a:lnTo>
                  <a:pt x="228693" y="586740"/>
                </a:lnTo>
                <a:lnTo>
                  <a:pt x="229191" y="586740"/>
                </a:lnTo>
                <a:lnTo>
                  <a:pt x="228333" y="587173"/>
                </a:lnTo>
                <a:close/>
              </a:path>
              <a:path w="4096384" h="836930">
                <a:moveTo>
                  <a:pt x="350726" y="596900"/>
                </a:moveTo>
                <a:lnTo>
                  <a:pt x="354910" y="586740"/>
                </a:lnTo>
                <a:lnTo>
                  <a:pt x="355330" y="587797"/>
                </a:lnTo>
                <a:lnTo>
                  <a:pt x="355455" y="588311"/>
                </a:lnTo>
                <a:lnTo>
                  <a:pt x="355585" y="589280"/>
                </a:lnTo>
                <a:lnTo>
                  <a:pt x="362120" y="590517"/>
                </a:lnTo>
                <a:lnTo>
                  <a:pt x="356927" y="593090"/>
                </a:lnTo>
                <a:lnTo>
                  <a:pt x="350726" y="596900"/>
                </a:lnTo>
                <a:close/>
              </a:path>
              <a:path w="4096384" h="836930">
                <a:moveTo>
                  <a:pt x="379556" y="599440"/>
                </a:moveTo>
                <a:lnTo>
                  <a:pt x="379216" y="599440"/>
                </a:lnTo>
                <a:lnTo>
                  <a:pt x="378718" y="598170"/>
                </a:lnTo>
                <a:lnTo>
                  <a:pt x="377880" y="596900"/>
                </a:lnTo>
                <a:lnTo>
                  <a:pt x="350726" y="596900"/>
                </a:lnTo>
                <a:lnTo>
                  <a:pt x="356927" y="593090"/>
                </a:lnTo>
                <a:lnTo>
                  <a:pt x="362290" y="590550"/>
                </a:lnTo>
                <a:lnTo>
                  <a:pt x="355585" y="589280"/>
                </a:lnTo>
                <a:lnTo>
                  <a:pt x="355455" y="588311"/>
                </a:lnTo>
                <a:lnTo>
                  <a:pt x="355330" y="587797"/>
                </a:lnTo>
                <a:lnTo>
                  <a:pt x="354910" y="586740"/>
                </a:lnTo>
                <a:lnTo>
                  <a:pt x="374360" y="586740"/>
                </a:lnTo>
                <a:lnTo>
                  <a:pt x="374528" y="588010"/>
                </a:lnTo>
                <a:lnTo>
                  <a:pt x="367318" y="588010"/>
                </a:lnTo>
                <a:lnTo>
                  <a:pt x="366602" y="589095"/>
                </a:lnTo>
                <a:lnTo>
                  <a:pt x="366713" y="589865"/>
                </a:lnTo>
                <a:lnTo>
                  <a:pt x="366984" y="590550"/>
                </a:lnTo>
                <a:lnTo>
                  <a:pt x="367318" y="590550"/>
                </a:lnTo>
                <a:lnTo>
                  <a:pt x="367823" y="591820"/>
                </a:lnTo>
                <a:lnTo>
                  <a:pt x="381233" y="591820"/>
                </a:lnTo>
                <a:lnTo>
                  <a:pt x="381111" y="592728"/>
                </a:lnTo>
                <a:lnTo>
                  <a:pt x="380990" y="593367"/>
                </a:lnTo>
                <a:lnTo>
                  <a:pt x="380395" y="595630"/>
                </a:lnTo>
                <a:lnTo>
                  <a:pt x="386661" y="595630"/>
                </a:lnTo>
                <a:lnTo>
                  <a:pt x="386447" y="596780"/>
                </a:lnTo>
                <a:lnTo>
                  <a:pt x="386425" y="598170"/>
                </a:lnTo>
                <a:lnTo>
                  <a:pt x="379052" y="598170"/>
                </a:lnTo>
                <a:lnTo>
                  <a:pt x="379556" y="599440"/>
                </a:lnTo>
                <a:close/>
              </a:path>
              <a:path w="4096384" h="836930">
                <a:moveTo>
                  <a:pt x="455990" y="601980"/>
                </a:moveTo>
                <a:lnTo>
                  <a:pt x="454461" y="598085"/>
                </a:lnTo>
                <a:lnTo>
                  <a:pt x="453655" y="595040"/>
                </a:lnTo>
                <a:lnTo>
                  <a:pt x="453532" y="594303"/>
                </a:lnTo>
                <a:lnTo>
                  <a:pt x="461189" y="586740"/>
                </a:lnTo>
                <a:lnTo>
                  <a:pt x="464875" y="589280"/>
                </a:lnTo>
                <a:lnTo>
                  <a:pt x="468309" y="590517"/>
                </a:lnTo>
                <a:lnTo>
                  <a:pt x="468182" y="590749"/>
                </a:lnTo>
                <a:lnTo>
                  <a:pt x="455990" y="601980"/>
                </a:lnTo>
                <a:close/>
              </a:path>
              <a:path w="4096384" h="836930">
                <a:moveTo>
                  <a:pt x="462531" y="601980"/>
                </a:moveTo>
                <a:lnTo>
                  <a:pt x="455990" y="601980"/>
                </a:lnTo>
                <a:lnTo>
                  <a:pt x="468182" y="590749"/>
                </a:lnTo>
                <a:lnTo>
                  <a:pt x="468309" y="590517"/>
                </a:lnTo>
                <a:lnTo>
                  <a:pt x="464846" y="589259"/>
                </a:lnTo>
                <a:lnTo>
                  <a:pt x="461189" y="586740"/>
                </a:lnTo>
                <a:lnTo>
                  <a:pt x="477617" y="586740"/>
                </a:lnTo>
                <a:lnTo>
                  <a:pt x="476779" y="588010"/>
                </a:lnTo>
                <a:lnTo>
                  <a:pt x="475941" y="588010"/>
                </a:lnTo>
                <a:lnTo>
                  <a:pt x="475388" y="590189"/>
                </a:lnTo>
                <a:lnTo>
                  <a:pt x="475482" y="590782"/>
                </a:lnTo>
                <a:lnTo>
                  <a:pt x="477324" y="593090"/>
                </a:lnTo>
                <a:lnTo>
                  <a:pt x="487624" y="593090"/>
                </a:lnTo>
                <a:lnTo>
                  <a:pt x="488248" y="594360"/>
                </a:lnTo>
                <a:lnTo>
                  <a:pt x="475437" y="594360"/>
                </a:lnTo>
                <a:lnTo>
                  <a:pt x="477315" y="595630"/>
                </a:lnTo>
                <a:lnTo>
                  <a:pt x="470074" y="595630"/>
                </a:lnTo>
                <a:lnTo>
                  <a:pt x="469066" y="596900"/>
                </a:lnTo>
                <a:lnTo>
                  <a:pt x="467894" y="599440"/>
                </a:lnTo>
                <a:lnTo>
                  <a:pt x="482949" y="599440"/>
                </a:lnTo>
                <a:lnTo>
                  <a:pt x="484827" y="600710"/>
                </a:lnTo>
                <a:lnTo>
                  <a:pt x="463703" y="600710"/>
                </a:lnTo>
                <a:lnTo>
                  <a:pt x="462531" y="601980"/>
                </a:lnTo>
                <a:close/>
              </a:path>
              <a:path w="4096384" h="836930">
                <a:moveTo>
                  <a:pt x="487624" y="593090"/>
                </a:moveTo>
                <a:lnTo>
                  <a:pt x="477324" y="593090"/>
                </a:lnTo>
                <a:lnTo>
                  <a:pt x="479288" y="591820"/>
                </a:lnTo>
                <a:lnTo>
                  <a:pt x="478455" y="586740"/>
                </a:lnTo>
                <a:lnTo>
                  <a:pt x="485828" y="589280"/>
                </a:lnTo>
                <a:lnTo>
                  <a:pt x="489855" y="589280"/>
                </a:lnTo>
                <a:lnTo>
                  <a:pt x="487112" y="591720"/>
                </a:lnTo>
                <a:lnTo>
                  <a:pt x="487195" y="592216"/>
                </a:lnTo>
                <a:lnTo>
                  <a:pt x="487624" y="593090"/>
                </a:lnTo>
                <a:close/>
              </a:path>
              <a:path w="4096384" h="836930">
                <a:moveTo>
                  <a:pt x="596194" y="598170"/>
                </a:moveTo>
                <a:lnTo>
                  <a:pt x="591055" y="598170"/>
                </a:lnTo>
                <a:lnTo>
                  <a:pt x="588336" y="593367"/>
                </a:lnTo>
                <a:lnTo>
                  <a:pt x="588219" y="592961"/>
                </a:lnTo>
                <a:lnTo>
                  <a:pt x="589756" y="588010"/>
                </a:lnTo>
                <a:lnTo>
                  <a:pt x="591766" y="586740"/>
                </a:lnTo>
                <a:lnTo>
                  <a:pt x="599316" y="594360"/>
                </a:lnTo>
                <a:lnTo>
                  <a:pt x="601423" y="594360"/>
                </a:lnTo>
                <a:lnTo>
                  <a:pt x="596194" y="59817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08616" y="619760"/>
                </a:lnTo>
                <a:lnTo>
                  <a:pt x="612346" y="618490"/>
                </a:lnTo>
                <a:lnTo>
                  <a:pt x="614823" y="616126"/>
                </a:lnTo>
                <a:lnTo>
                  <a:pt x="614915" y="615904"/>
                </a:lnTo>
                <a:lnTo>
                  <a:pt x="612392" y="614680"/>
                </a:lnTo>
                <a:lnTo>
                  <a:pt x="597974" y="614680"/>
                </a:lnTo>
                <a:lnTo>
                  <a:pt x="605510" y="613410"/>
                </a:lnTo>
                <a:lnTo>
                  <a:pt x="605620" y="612654"/>
                </a:lnTo>
                <a:lnTo>
                  <a:pt x="605013" y="605790"/>
                </a:lnTo>
                <a:lnTo>
                  <a:pt x="628146" y="605790"/>
                </a:lnTo>
                <a:lnTo>
                  <a:pt x="624410" y="604506"/>
                </a:lnTo>
                <a:lnTo>
                  <a:pt x="621406" y="603595"/>
                </a:lnTo>
                <a:lnTo>
                  <a:pt x="621302" y="603250"/>
                </a:lnTo>
                <a:lnTo>
                  <a:pt x="620588" y="596780"/>
                </a:lnTo>
                <a:lnTo>
                  <a:pt x="620035" y="592576"/>
                </a:lnTo>
                <a:lnTo>
                  <a:pt x="623956" y="589280"/>
                </a:lnTo>
                <a:lnTo>
                  <a:pt x="626130" y="586740"/>
                </a:lnTo>
                <a:lnTo>
                  <a:pt x="627976" y="591820"/>
                </a:lnTo>
                <a:lnTo>
                  <a:pt x="628985" y="593090"/>
                </a:lnTo>
                <a:lnTo>
                  <a:pt x="627642" y="593090"/>
                </a:lnTo>
                <a:lnTo>
                  <a:pt x="628458" y="595563"/>
                </a:lnTo>
                <a:lnTo>
                  <a:pt x="629148" y="600710"/>
                </a:lnTo>
                <a:lnTo>
                  <a:pt x="633169" y="600710"/>
                </a:lnTo>
                <a:lnTo>
                  <a:pt x="639110" y="601894"/>
                </a:lnTo>
                <a:lnTo>
                  <a:pt x="637366" y="603250"/>
                </a:lnTo>
                <a:lnTo>
                  <a:pt x="633345" y="604520"/>
                </a:lnTo>
                <a:lnTo>
                  <a:pt x="639540" y="607060"/>
                </a:lnTo>
                <a:lnTo>
                  <a:pt x="651948" y="607060"/>
                </a:lnTo>
                <a:lnTo>
                  <a:pt x="645243" y="608330"/>
                </a:lnTo>
                <a:lnTo>
                  <a:pt x="618587" y="608330"/>
                </a:lnTo>
                <a:lnTo>
                  <a:pt x="618089" y="609600"/>
                </a:lnTo>
                <a:lnTo>
                  <a:pt x="613230" y="610870"/>
                </a:lnTo>
                <a:lnTo>
                  <a:pt x="616406" y="613410"/>
                </a:lnTo>
                <a:lnTo>
                  <a:pt x="621182" y="616191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639286" y="601757"/>
                </a:moveTo>
                <a:lnTo>
                  <a:pt x="627976" y="591820"/>
                </a:lnTo>
                <a:lnTo>
                  <a:pt x="626130" y="586740"/>
                </a:lnTo>
                <a:lnTo>
                  <a:pt x="630153" y="586740"/>
                </a:lnTo>
                <a:lnTo>
                  <a:pt x="630491" y="588010"/>
                </a:lnTo>
                <a:lnTo>
                  <a:pt x="634681" y="588010"/>
                </a:lnTo>
                <a:lnTo>
                  <a:pt x="634013" y="593090"/>
                </a:lnTo>
                <a:lnTo>
                  <a:pt x="633679" y="593090"/>
                </a:lnTo>
                <a:lnTo>
                  <a:pt x="633843" y="594360"/>
                </a:lnTo>
                <a:lnTo>
                  <a:pt x="660777" y="594360"/>
                </a:lnTo>
                <a:lnTo>
                  <a:pt x="656806" y="595630"/>
                </a:lnTo>
                <a:lnTo>
                  <a:pt x="643901" y="595630"/>
                </a:lnTo>
                <a:lnTo>
                  <a:pt x="642138" y="598054"/>
                </a:lnTo>
                <a:lnTo>
                  <a:pt x="642220" y="598788"/>
                </a:lnTo>
                <a:lnTo>
                  <a:pt x="642248" y="599454"/>
                </a:lnTo>
                <a:lnTo>
                  <a:pt x="639286" y="601757"/>
                </a:lnTo>
                <a:close/>
              </a:path>
              <a:path w="4096384" h="836930">
                <a:moveTo>
                  <a:pt x="706760" y="594360"/>
                </a:moveTo>
                <a:lnTo>
                  <a:pt x="703912" y="591820"/>
                </a:lnTo>
                <a:lnTo>
                  <a:pt x="701227" y="588010"/>
                </a:lnTo>
                <a:lnTo>
                  <a:pt x="706426" y="586740"/>
                </a:lnTo>
                <a:lnTo>
                  <a:pt x="707932" y="586740"/>
                </a:lnTo>
                <a:lnTo>
                  <a:pt x="706760" y="594360"/>
                </a:lnTo>
                <a:close/>
              </a:path>
              <a:path w="4096384" h="836930">
                <a:moveTo>
                  <a:pt x="758430" y="593090"/>
                </a:moveTo>
                <a:lnTo>
                  <a:pt x="756567" y="590782"/>
                </a:lnTo>
                <a:lnTo>
                  <a:pt x="756503" y="589865"/>
                </a:lnTo>
                <a:lnTo>
                  <a:pt x="757063" y="586740"/>
                </a:lnTo>
                <a:lnTo>
                  <a:pt x="758119" y="589095"/>
                </a:lnTo>
                <a:lnTo>
                  <a:pt x="758237" y="589865"/>
                </a:lnTo>
                <a:lnTo>
                  <a:pt x="758430" y="593090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58430" y="593090"/>
                </a:lnTo>
                <a:lnTo>
                  <a:pt x="758237" y="589865"/>
                </a:lnTo>
                <a:lnTo>
                  <a:pt x="758119" y="589095"/>
                </a:lnTo>
                <a:lnTo>
                  <a:pt x="757063" y="586740"/>
                </a:lnTo>
                <a:lnTo>
                  <a:pt x="764761" y="586740"/>
                </a:lnTo>
                <a:lnTo>
                  <a:pt x="770458" y="588010"/>
                </a:lnTo>
                <a:lnTo>
                  <a:pt x="771394" y="58801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813536" y="594360"/>
                </a:moveTo>
                <a:lnTo>
                  <a:pt x="811526" y="593090"/>
                </a:lnTo>
                <a:lnTo>
                  <a:pt x="809971" y="590448"/>
                </a:lnTo>
                <a:lnTo>
                  <a:pt x="808174" y="586740"/>
                </a:lnTo>
                <a:lnTo>
                  <a:pt x="814610" y="590979"/>
                </a:lnTo>
                <a:lnTo>
                  <a:pt x="814717" y="591205"/>
                </a:lnTo>
                <a:lnTo>
                  <a:pt x="814879" y="591820"/>
                </a:lnTo>
                <a:lnTo>
                  <a:pt x="815383" y="591820"/>
                </a:lnTo>
                <a:lnTo>
                  <a:pt x="816221" y="593090"/>
                </a:lnTo>
                <a:lnTo>
                  <a:pt x="813536" y="594360"/>
                </a:lnTo>
                <a:close/>
              </a:path>
              <a:path w="4096384" h="836930">
                <a:moveTo>
                  <a:pt x="814667" y="591016"/>
                </a:moveTo>
                <a:lnTo>
                  <a:pt x="808174" y="586740"/>
                </a:lnTo>
                <a:lnTo>
                  <a:pt x="824936" y="586740"/>
                </a:lnTo>
                <a:lnTo>
                  <a:pt x="823849" y="589095"/>
                </a:lnTo>
                <a:lnTo>
                  <a:pt x="823741" y="589515"/>
                </a:lnTo>
                <a:lnTo>
                  <a:pt x="823638" y="590550"/>
                </a:lnTo>
                <a:lnTo>
                  <a:pt x="814545" y="590550"/>
                </a:lnTo>
                <a:lnTo>
                  <a:pt x="814667" y="591016"/>
                </a:lnTo>
                <a:close/>
              </a:path>
              <a:path w="4096384" h="836930">
                <a:moveTo>
                  <a:pt x="830803" y="594360"/>
                </a:moveTo>
                <a:lnTo>
                  <a:pt x="823260" y="594360"/>
                </a:lnTo>
                <a:lnTo>
                  <a:pt x="823741" y="589515"/>
                </a:lnTo>
                <a:lnTo>
                  <a:pt x="823849" y="589095"/>
                </a:lnTo>
                <a:lnTo>
                  <a:pt x="824936" y="586740"/>
                </a:lnTo>
                <a:lnTo>
                  <a:pt x="826442" y="586740"/>
                </a:lnTo>
                <a:lnTo>
                  <a:pt x="828274" y="589259"/>
                </a:lnTo>
                <a:lnTo>
                  <a:pt x="830803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66293" y="589515"/>
                </a:lnTo>
                <a:lnTo>
                  <a:pt x="1066189" y="589259"/>
                </a:lnTo>
                <a:lnTo>
                  <a:pt x="1070678" y="586740"/>
                </a:lnTo>
                <a:lnTo>
                  <a:pt x="1071468" y="587937"/>
                </a:lnTo>
                <a:lnTo>
                  <a:pt x="1071576" y="588311"/>
                </a:lnTo>
                <a:lnTo>
                  <a:pt x="1072011" y="590502"/>
                </a:lnTo>
                <a:lnTo>
                  <a:pt x="1071885" y="590731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087975" y="601980"/>
                </a:moveTo>
                <a:lnTo>
                  <a:pt x="1057602" y="601980"/>
                </a:lnTo>
                <a:lnTo>
                  <a:pt x="1063266" y="599454"/>
                </a:lnTo>
                <a:lnTo>
                  <a:pt x="1064954" y="597162"/>
                </a:lnTo>
                <a:lnTo>
                  <a:pt x="1065051" y="596780"/>
                </a:lnTo>
                <a:lnTo>
                  <a:pt x="1064143" y="595630"/>
                </a:lnTo>
                <a:lnTo>
                  <a:pt x="1060280" y="594360"/>
                </a:lnTo>
                <a:lnTo>
                  <a:pt x="1069172" y="594360"/>
                </a:lnTo>
                <a:lnTo>
                  <a:pt x="1071885" y="590731"/>
                </a:lnTo>
                <a:lnTo>
                  <a:pt x="1072011" y="590502"/>
                </a:lnTo>
                <a:lnTo>
                  <a:pt x="1071576" y="588311"/>
                </a:lnTo>
                <a:lnTo>
                  <a:pt x="1071468" y="587937"/>
                </a:lnTo>
                <a:lnTo>
                  <a:pt x="1070678" y="586740"/>
                </a:lnTo>
                <a:lnTo>
                  <a:pt x="1086936" y="586740"/>
                </a:lnTo>
                <a:lnTo>
                  <a:pt x="1081907" y="588010"/>
                </a:lnTo>
                <a:lnTo>
                  <a:pt x="1079229" y="588010"/>
                </a:lnTo>
                <a:lnTo>
                  <a:pt x="1078759" y="590382"/>
                </a:lnTo>
                <a:lnTo>
                  <a:pt x="1078818" y="590628"/>
                </a:lnTo>
                <a:lnTo>
                  <a:pt x="1080231" y="591820"/>
                </a:lnTo>
                <a:lnTo>
                  <a:pt x="1083754" y="595630"/>
                </a:lnTo>
                <a:lnTo>
                  <a:pt x="1085512" y="595630"/>
                </a:lnTo>
                <a:lnTo>
                  <a:pt x="1084091" y="596897"/>
                </a:lnTo>
                <a:lnTo>
                  <a:pt x="1087975" y="601980"/>
                </a:lnTo>
                <a:close/>
              </a:path>
              <a:path w="4096384" h="836930">
                <a:moveTo>
                  <a:pt x="1083754" y="595630"/>
                </a:moveTo>
                <a:lnTo>
                  <a:pt x="1080231" y="591820"/>
                </a:lnTo>
                <a:lnTo>
                  <a:pt x="1078818" y="590628"/>
                </a:lnTo>
                <a:lnTo>
                  <a:pt x="1078759" y="590382"/>
                </a:lnTo>
                <a:lnTo>
                  <a:pt x="1079229" y="588010"/>
                </a:lnTo>
                <a:lnTo>
                  <a:pt x="1081907" y="588010"/>
                </a:lnTo>
                <a:lnTo>
                  <a:pt x="1086936" y="586740"/>
                </a:lnTo>
                <a:lnTo>
                  <a:pt x="1083754" y="595630"/>
                </a:lnTo>
                <a:close/>
              </a:path>
              <a:path w="4096384" h="836930">
                <a:moveTo>
                  <a:pt x="1085512" y="595630"/>
                </a:moveTo>
                <a:lnTo>
                  <a:pt x="1083754" y="595630"/>
                </a:lnTo>
                <a:lnTo>
                  <a:pt x="1086936" y="586740"/>
                </a:lnTo>
                <a:lnTo>
                  <a:pt x="1087552" y="586740"/>
                </a:lnTo>
                <a:lnTo>
                  <a:pt x="1087774" y="588010"/>
                </a:lnTo>
                <a:lnTo>
                  <a:pt x="1122084" y="588010"/>
                </a:lnTo>
                <a:lnTo>
                  <a:pt x="1121358" y="589280"/>
                </a:lnTo>
                <a:lnTo>
                  <a:pt x="1092803" y="589280"/>
                </a:lnTo>
                <a:lnTo>
                  <a:pt x="1092897" y="590628"/>
                </a:lnTo>
                <a:lnTo>
                  <a:pt x="1094316" y="591820"/>
                </a:lnTo>
                <a:lnTo>
                  <a:pt x="1117011" y="591820"/>
                </a:lnTo>
                <a:lnTo>
                  <a:pt x="1115904" y="594360"/>
                </a:lnTo>
                <a:lnTo>
                  <a:pt x="1086936" y="594360"/>
                </a:lnTo>
                <a:lnTo>
                  <a:pt x="1085512" y="595630"/>
                </a:lnTo>
                <a:close/>
              </a:path>
              <a:path w="4096384" h="836930">
                <a:moveTo>
                  <a:pt x="1311050" y="591820"/>
                </a:moveTo>
                <a:lnTo>
                  <a:pt x="1310212" y="591820"/>
                </a:lnTo>
                <a:lnTo>
                  <a:pt x="1309494" y="590731"/>
                </a:lnTo>
                <a:lnTo>
                  <a:pt x="1309374" y="586740"/>
                </a:lnTo>
                <a:lnTo>
                  <a:pt x="1313231" y="589280"/>
                </a:lnTo>
                <a:lnTo>
                  <a:pt x="1312027" y="590589"/>
                </a:lnTo>
                <a:lnTo>
                  <a:pt x="1311050" y="59182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11050" y="591820"/>
                </a:lnTo>
                <a:lnTo>
                  <a:pt x="1312391" y="590189"/>
                </a:lnTo>
                <a:lnTo>
                  <a:pt x="1313079" y="589443"/>
                </a:lnTo>
                <a:lnTo>
                  <a:pt x="1313200" y="589259"/>
                </a:lnTo>
                <a:lnTo>
                  <a:pt x="1309374" y="586740"/>
                </a:lnTo>
                <a:lnTo>
                  <a:pt x="1342735" y="586740"/>
                </a:lnTo>
                <a:lnTo>
                  <a:pt x="1348268" y="588010"/>
                </a:lnTo>
                <a:lnTo>
                  <a:pt x="1350783" y="58801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517142" y="588856"/>
                </a:moveTo>
                <a:lnTo>
                  <a:pt x="1515560" y="586740"/>
                </a:lnTo>
                <a:lnTo>
                  <a:pt x="1517655" y="586740"/>
                </a:lnTo>
                <a:lnTo>
                  <a:pt x="1517142" y="588856"/>
                </a:lnTo>
                <a:close/>
              </a:path>
              <a:path w="4096384" h="836930">
                <a:moveTo>
                  <a:pt x="1681414" y="595630"/>
                </a:moveTo>
                <a:lnTo>
                  <a:pt x="1671105" y="595630"/>
                </a:lnTo>
                <a:lnTo>
                  <a:pt x="1670601" y="593090"/>
                </a:lnTo>
                <a:lnTo>
                  <a:pt x="1668625" y="590782"/>
                </a:lnTo>
                <a:lnTo>
                  <a:pt x="1668558" y="590589"/>
                </a:lnTo>
                <a:lnTo>
                  <a:pt x="1674961" y="586740"/>
                </a:lnTo>
                <a:lnTo>
                  <a:pt x="1674627" y="589280"/>
                </a:lnTo>
                <a:lnTo>
                  <a:pt x="1678818" y="593090"/>
                </a:lnTo>
                <a:lnTo>
                  <a:pt x="1680225" y="593090"/>
                </a:lnTo>
                <a:lnTo>
                  <a:pt x="1679980" y="594132"/>
                </a:lnTo>
                <a:lnTo>
                  <a:pt x="1680100" y="594413"/>
                </a:lnTo>
                <a:lnTo>
                  <a:pt x="1682027" y="595013"/>
                </a:lnTo>
                <a:lnTo>
                  <a:pt x="1681414" y="595630"/>
                </a:lnTo>
                <a:close/>
              </a:path>
              <a:path w="4096384" h="836930">
                <a:moveTo>
                  <a:pt x="1680225" y="593090"/>
                </a:moveTo>
                <a:lnTo>
                  <a:pt x="1678818" y="593090"/>
                </a:lnTo>
                <a:lnTo>
                  <a:pt x="1674808" y="589443"/>
                </a:lnTo>
                <a:lnTo>
                  <a:pt x="1674723" y="588552"/>
                </a:lnTo>
                <a:lnTo>
                  <a:pt x="1674961" y="586740"/>
                </a:lnTo>
                <a:lnTo>
                  <a:pt x="1683323" y="586740"/>
                </a:lnTo>
                <a:lnTo>
                  <a:pt x="1681122" y="589280"/>
                </a:lnTo>
                <a:lnTo>
                  <a:pt x="1680225" y="593090"/>
                </a:lnTo>
                <a:close/>
              </a:path>
              <a:path w="4096384" h="836930">
                <a:moveTo>
                  <a:pt x="1768661" y="601980"/>
                </a:moveTo>
                <a:lnTo>
                  <a:pt x="1775366" y="588010"/>
                </a:lnTo>
                <a:lnTo>
                  <a:pt x="1780899" y="586740"/>
                </a:lnTo>
                <a:lnTo>
                  <a:pt x="1784040" y="586740"/>
                </a:lnTo>
                <a:lnTo>
                  <a:pt x="1780610" y="591820"/>
                </a:lnTo>
                <a:lnTo>
                  <a:pt x="1774636" y="596981"/>
                </a:lnTo>
                <a:lnTo>
                  <a:pt x="1770508" y="600710"/>
                </a:lnTo>
                <a:lnTo>
                  <a:pt x="1768661" y="60198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85722" y="595821"/>
                </a:lnTo>
                <a:lnTo>
                  <a:pt x="2385608" y="594303"/>
                </a:lnTo>
                <a:lnTo>
                  <a:pt x="2396092" y="586740"/>
                </a:lnTo>
                <a:lnTo>
                  <a:pt x="2395993" y="595725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86866" y="604520"/>
                </a:lnTo>
                <a:lnTo>
                  <a:pt x="2395993" y="595725"/>
                </a:lnTo>
                <a:lnTo>
                  <a:pt x="2396092" y="586740"/>
                </a:lnTo>
                <a:lnTo>
                  <a:pt x="2399608" y="586740"/>
                </a:lnTo>
                <a:lnTo>
                  <a:pt x="2399608" y="588010"/>
                </a:lnTo>
                <a:lnTo>
                  <a:pt x="2413228" y="588010"/>
                </a:lnTo>
                <a:lnTo>
                  <a:pt x="2414694" y="589280"/>
                </a:lnTo>
                <a:lnTo>
                  <a:pt x="2501855" y="589280"/>
                </a:lnTo>
                <a:lnTo>
                  <a:pt x="2501522" y="590550"/>
                </a:lnTo>
                <a:lnTo>
                  <a:pt x="2420895" y="590550"/>
                </a:lnTo>
                <a:lnTo>
                  <a:pt x="2419887" y="593090"/>
                </a:lnTo>
                <a:lnTo>
                  <a:pt x="2419003" y="594210"/>
                </a:lnTo>
                <a:lnTo>
                  <a:pt x="2419019" y="594388"/>
                </a:lnTo>
                <a:lnTo>
                  <a:pt x="2424752" y="595630"/>
                </a:lnTo>
                <a:lnTo>
                  <a:pt x="2449228" y="595630"/>
                </a:lnTo>
                <a:lnTo>
                  <a:pt x="2442189" y="596900"/>
                </a:lnTo>
                <a:lnTo>
                  <a:pt x="2397094" y="59690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500660" y="594413"/>
                </a:moveTo>
                <a:lnTo>
                  <a:pt x="2502521" y="586740"/>
                </a:lnTo>
                <a:lnTo>
                  <a:pt x="2504159" y="590448"/>
                </a:lnTo>
                <a:lnTo>
                  <a:pt x="2506846" y="594360"/>
                </a:lnTo>
                <a:lnTo>
                  <a:pt x="2500681" y="594360"/>
                </a:lnTo>
                <a:close/>
              </a:path>
              <a:path w="4096384" h="836930">
                <a:moveTo>
                  <a:pt x="2575445" y="588010"/>
                </a:moveTo>
                <a:lnTo>
                  <a:pt x="2562709" y="588010"/>
                </a:lnTo>
                <a:lnTo>
                  <a:pt x="2564392" y="586740"/>
                </a:lnTo>
                <a:lnTo>
                  <a:pt x="2576793" y="586740"/>
                </a:lnTo>
                <a:lnTo>
                  <a:pt x="2575445" y="58801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68238" y="590925"/>
                </a:lnTo>
                <a:lnTo>
                  <a:pt x="2767553" y="586740"/>
                </a:lnTo>
                <a:lnTo>
                  <a:pt x="2772398" y="590550"/>
                </a:lnTo>
                <a:lnTo>
                  <a:pt x="2772575" y="59055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749618" y="601980"/>
                </a:moveTo>
                <a:lnTo>
                  <a:pt x="2725129" y="601980"/>
                </a:lnTo>
                <a:lnTo>
                  <a:pt x="2726231" y="600609"/>
                </a:lnTo>
                <a:lnTo>
                  <a:pt x="2727316" y="599454"/>
                </a:lnTo>
                <a:lnTo>
                  <a:pt x="2727155" y="599357"/>
                </a:lnTo>
                <a:lnTo>
                  <a:pt x="2721940" y="596900"/>
                </a:lnTo>
                <a:lnTo>
                  <a:pt x="2769059" y="596900"/>
                </a:lnTo>
                <a:lnTo>
                  <a:pt x="2772575" y="590550"/>
                </a:lnTo>
                <a:lnTo>
                  <a:pt x="2772398" y="590550"/>
                </a:lnTo>
                <a:lnTo>
                  <a:pt x="2767553" y="586740"/>
                </a:lnTo>
                <a:lnTo>
                  <a:pt x="2772575" y="586740"/>
                </a:lnTo>
                <a:lnTo>
                  <a:pt x="2775272" y="588010"/>
                </a:lnTo>
                <a:lnTo>
                  <a:pt x="2777263" y="589280"/>
                </a:lnTo>
                <a:lnTo>
                  <a:pt x="2818335" y="589280"/>
                </a:lnTo>
                <a:lnTo>
                  <a:pt x="2820182" y="590448"/>
                </a:lnTo>
                <a:lnTo>
                  <a:pt x="2820240" y="590628"/>
                </a:lnTo>
                <a:lnTo>
                  <a:pt x="2822836" y="594303"/>
                </a:lnTo>
                <a:lnTo>
                  <a:pt x="2825049" y="595630"/>
                </a:lnTo>
                <a:lnTo>
                  <a:pt x="2789174" y="595630"/>
                </a:lnTo>
                <a:lnTo>
                  <a:pt x="2789999" y="598170"/>
                </a:lnTo>
                <a:lnTo>
                  <a:pt x="2749618" y="598170"/>
                </a:lnTo>
                <a:lnTo>
                  <a:pt x="2747778" y="600710"/>
                </a:lnTo>
                <a:lnTo>
                  <a:pt x="2749618" y="601980"/>
                </a:lnTo>
                <a:close/>
              </a:path>
              <a:path w="4096384" h="836930">
                <a:moveTo>
                  <a:pt x="3261458" y="593090"/>
                </a:moveTo>
                <a:lnTo>
                  <a:pt x="3252481" y="593090"/>
                </a:lnTo>
                <a:lnTo>
                  <a:pt x="3260768" y="588071"/>
                </a:lnTo>
                <a:lnTo>
                  <a:pt x="3260889" y="587937"/>
                </a:lnTo>
                <a:lnTo>
                  <a:pt x="3261205" y="586740"/>
                </a:lnTo>
                <a:lnTo>
                  <a:pt x="3263499" y="586740"/>
                </a:lnTo>
                <a:lnTo>
                  <a:pt x="3264385" y="587937"/>
                </a:lnTo>
                <a:lnTo>
                  <a:pt x="3264262" y="588311"/>
                </a:lnTo>
                <a:lnTo>
                  <a:pt x="3261458" y="593090"/>
                </a:lnTo>
                <a:close/>
              </a:path>
              <a:path w="4096384" h="836930">
                <a:moveTo>
                  <a:pt x="3270863" y="594360"/>
                </a:moveTo>
                <a:lnTo>
                  <a:pt x="3260712" y="594360"/>
                </a:lnTo>
                <a:lnTo>
                  <a:pt x="3261537" y="593090"/>
                </a:lnTo>
                <a:lnTo>
                  <a:pt x="3261568" y="592901"/>
                </a:lnTo>
                <a:lnTo>
                  <a:pt x="3264262" y="588311"/>
                </a:lnTo>
                <a:lnTo>
                  <a:pt x="3264385" y="587937"/>
                </a:lnTo>
                <a:lnTo>
                  <a:pt x="3263499" y="586740"/>
                </a:lnTo>
                <a:lnTo>
                  <a:pt x="3270599" y="586740"/>
                </a:lnTo>
                <a:lnTo>
                  <a:pt x="3270725" y="589771"/>
                </a:lnTo>
                <a:lnTo>
                  <a:pt x="3270863" y="594360"/>
                </a:lnTo>
                <a:close/>
              </a:path>
              <a:path w="4096384" h="836930">
                <a:moveTo>
                  <a:pt x="3588898" y="601980"/>
                </a:moveTo>
                <a:lnTo>
                  <a:pt x="3584165" y="600710"/>
                </a:lnTo>
                <a:lnTo>
                  <a:pt x="3579708" y="596900"/>
                </a:lnTo>
                <a:lnTo>
                  <a:pt x="3578836" y="592576"/>
                </a:lnTo>
                <a:lnTo>
                  <a:pt x="3578723" y="591720"/>
                </a:lnTo>
                <a:lnTo>
                  <a:pt x="3580707" y="586740"/>
                </a:lnTo>
                <a:lnTo>
                  <a:pt x="3589920" y="596900"/>
                </a:lnTo>
                <a:lnTo>
                  <a:pt x="3590724" y="599357"/>
                </a:lnTo>
                <a:lnTo>
                  <a:pt x="3588898" y="601980"/>
                </a:lnTo>
                <a:close/>
              </a:path>
              <a:path w="4096384" h="836930">
                <a:moveTo>
                  <a:pt x="3600147" y="601980"/>
                </a:moveTo>
                <a:lnTo>
                  <a:pt x="3588898" y="601980"/>
                </a:lnTo>
                <a:lnTo>
                  <a:pt x="3590741" y="599454"/>
                </a:lnTo>
                <a:lnTo>
                  <a:pt x="3589920" y="596900"/>
                </a:lnTo>
                <a:lnTo>
                  <a:pt x="3580707" y="586740"/>
                </a:lnTo>
                <a:lnTo>
                  <a:pt x="3586144" y="586740"/>
                </a:lnTo>
                <a:lnTo>
                  <a:pt x="3585588" y="587937"/>
                </a:lnTo>
                <a:lnTo>
                  <a:pt x="3585658" y="588118"/>
                </a:lnTo>
                <a:lnTo>
                  <a:pt x="3590411" y="593090"/>
                </a:lnTo>
                <a:lnTo>
                  <a:pt x="3597973" y="596900"/>
                </a:lnTo>
                <a:lnTo>
                  <a:pt x="3601490" y="596900"/>
                </a:lnTo>
                <a:lnTo>
                  <a:pt x="3599769" y="600474"/>
                </a:lnTo>
                <a:lnTo>
                  <a:pt x="3599893" y="601323"/>
                </a:lnTo>
                <a:lnTo>
                  <a:pt x="3600147" y="601980"/>
                </a:lnTo>
                <a:close/>
              </a:path>
              <a:path w="4096384" h="836930">
                <a:moveTo>
                  <a:pt x="3674728" y="589280"/>
                </a:moveTo>
                <a:lnTo>
                  <a:pt x="3672499" y="588311"/>
                </a:lnTo>
                <a:lnTo>
                  <a:pt x="3672460" y="588118"/>
                </a:lnTo>
                <a:lnTo>
                  <a:pt x="3673228" y="586740"/>
                </a:lnTo>
                <a:lnTo>
                  <a:pt x="3674850" y="586740"/>
                </a:lnTo>
                <a:lnTo>
                  <a:pt x="3674728" y="589280"/>
                </a:lnTo>
                <a:close/>
              </a:path>
              <a:path w="4096384" h="836930">
                <a:moveTo>
                  <a:pt x="3767469" y="593090"/>
                </a:moveTo>
                <a:lnTo>
                  <a:pt x="3761061" y="593090"/>
                </a:lnTo>
                <a:lnTo>
                  <a:pt x="3766267" y="586740"/>
                </a:lnTo>
                <a:lnTo>
                  <a:pt x="3767469" y="593090"/>
                </a:lnTo>
                <a:close/>
              </a:path>
              <a:path w="4096384" h="836930">
                <a:moveTo>
                  <a:pt x="3759379" y="609600"/>
                </a:moveTo>
                <a:lnTo>
                  <a:pt x="3753191" y="609600"/>
                </a:lnTo>
                <a:lnTo>
                  <a:pt x="3759535" y="601002"/>
                </a:lnTo>
                <a:lnTo>
                  <a:pt x="3760561" y="599454"/>
                </a:lnTo>
                <a:lnTo>
                  <a:pt x="3762912" y="596897"/>
                </a:lnTo>
                <a:lnTo>
                  <a:pt x="3767950" y="595630"/>
                </a:lnTo>
                <a:lnTo>
                  <a:pt x="3766267" y="586740"/>
                </a:lnTo>
                <a:lnTo>
                  <a:pt x="3791735" y="586740"/>
                </a:lnTo>
                <a:lnTo>
                  <a:pt x="3795764" y="589280"/>
                </a:lnTo>
                <a:lnTo>
                  <a:pt x="3791581" y="589280"/>
                </a:lnTo>
                <a:lnTo>
                  <a:pt x="3784776" y="594303"/>
                </a:lnTo>
                <a:lnTo>
                  <a:pt x="3784832" y="594442"/>
                </a:lnTo>
                <a:lnTo>
                  <a:pt x="3786750" y="595630"/>
                </a:lnTo>
                <a:lnTo>
                  <a:pt x="3771132" y="595630"/>
                </a:lnTo>
                <a:lnTo>
                  <a:pt x="3769115" y="598170"/>
                </a:lnTo>
                <a:lnTo>
                  <a:pt x="3765926" y="600710"/>
                </a:lnTo>
                <a:lnTo>
                  <a:pt x="3774285" y="604506"/>
                </a:lnTo>
                <a:lnTo>
                  <a:pt x="3774177" y="604817"/>
                </a:lnTo>
                <a:lnTo>
                  <a:pt x="3772551" y="608330"/>
                </a:lnTo>
                <a:lnTo>
                  <a:pt x="3763235" y="608330"/>
                </a:lnTo>
                <a:lnTo>
                  <a:pt x="3759379" y="609600"/>
                </a:lnTo>
                <a:close/>
              </a:path>
              <a:path w="4096384" h="836930">
                <a:moveTo>
                  <a:pt x="3821590" y="595630"/>
                </a:moveTo>
                <a:lnTo>
                  <a:pt x="3816963" y="588311"/>
                </a:lnTo>
                <a:lnTo>
                  <a:pt x="3816852" y="587937"/>
                </a:lnTo>
                <a:lnTo>
                  <a:pt x="3818164" y="586740"/>
                </a:lnTo>
                <a:lnTo>
                  <a:pt x="3822730" y="589280"/>
                </a:lnTo>
                <a:lnTo>
                  <a:pt x="3827437" y="594360"/>
                </a:lnTo>
                <a:lnTo>
                  <a:pt x="3820915" y="594360"/>
                </a:lnTo>
                <a:lnTo>
                  <a:pt x="3821590" y="595630"/>
                </a:lnTo>
                <a:close/>
              </a:path>
              <a:path w="4096384" h="836930">
                <a:moveTo>
                  <a:pt x="3835834" y="601980"/>
                </a:moveTo>
                <a:lnTo>
                  <a:pt x="3833055" y="601980"/>
                </a:lnTo>
                <a:lnTo>
                  <a:pt x="3832477" y="600710"/>
                </a:lnTo>
                <a:lnTo>
                  <a:pt x="3829527" y="596780"/>
                </a:lnTo>
                <a:lnTo>
                  <a:pt x="3822730" y="589280"/>
                </a:lnTo>
                <a:lnTo>
                  <a:pt x="3818164" y="586740"/>
                </a:lnTo>
                <a:lnTo>
                  <a:pt x="3826429" y="586740"/>
                </a:lnTo>
                <a:lnTo>
                  <a:pt x="3831968" y="588010"/>
                </a:lnTo>
                <a:lnTo>
                  <a:pt x="3842713" y="588010"/>
                </a:lnTo>
                <a:lnTo>
                  <a:pt x="3833258" y="591780"/>
                </a:lnTo>
                <a:lnTo>
                  <a:pt x="3833160" y="596900"/>
                </a:lnTo>
                <a:lnTo>
                  <a:pt x="3838767" y="598170"/>
                </a:lnTo>
                <a:lnTo>
                  <a:pt x="3836997" y="600710"/>
                </a:lnTo>
                <a:lnTo>
                  <a:pt x="3835834" y="601980"/>
                </a:lnTo>
                <a:close/>
              </a:path>
              <a:path w="4096384" h="836930">
                <a:moveTo>
                  <a:pt x="3970297" y="608330"/>
                </a:moveTo>
                <a:lnTo>
                  <a:pt x="3968273" y="605828"/>
                </a:lnTo>
                <a:lnTo>
                  <a:pt x="3968323" y="605514"/>
                </a:lnTo>
                <a:lnTo>
                  <a:pt x="3969362" y="601980"/>
                </a:lnTo>
                <a:lnTo>
                  <a:pt x="3972400" y="600710"/>
                </a:lnTo>
                <a:lnTo>
                  <a:pt x="3973301" y="599659"/>
                </a:lnTo>
                <a:lnTo>
                  <a:pt x="3973387" y="599357"/>
                </a:lnTo>
                <a:lnTo>
                  <a:pt x="3968760" y="595630"/>
                </a:lnTo>
                <a:lnTo>
                  <a:pt x="3967556" y="593473"/>
                </a:lnTo>
                <a:lnTo>
                  <a:pt x="3967463" y="592961"/>
                </a:lnTo>
                <a:lnTo>
                  <a:pt x="3970928" y="589280"/>
                </a:lnTo>
                <a:lnTo>
                  <a:pt x="3976529" y="586740"/>
                </a:lnTo>
                <a:lnTo>
                  <a:pt x="3981155" y="586740"/>
                </a:lnTo>
                <a:lnTo>
                  <a:pt x="3990632" y="589259"/>
                </a:lnTo>
                <a:lnTo>
                  <a:pt x="3990512" y="589515"/>
                </a:lnTo>
                <a:lnTo>
                  <a:pt x="3989648" y="590550"/>
                </a:lnTo>
                <a:lnTo>
                  <a:pt x="3975551" y="590550"/>
                </a:lnTo>
                <a:lnTo>
                  <a:pt x="3976207" y="595062"/>
                </a:lnTo>
                <a:lnTo>
                  <a:pt x="3976322" y="595725"/>
                </a:lnTo>
                <a:lnTo>
                  <a:pt x="3977973" y="600710"/>
                </a:lnTo>
                <a:lnTo>
                  <a:pt x="3987369" y="601980"/>
                </a:lnTo>
                <a:lnTo>
                  <a:pt x="3986966" y="604520"/>
                </a:lnTo>
                <a:lnTo>
                  <a:pt x="3976336" y="604520"/>
                </a:lnTo>
                <a:lnTo>
                  <a:pt x="3973050" y="607060"/>
                </a:lnTo>
                <a:lnTo>
                  <a:pt x="3970297" y="608330"/>
                </a:lnTo>
                <a:close/>
              </a:path>
              <a:path w="4096384" h="836930">
                <a:moveTo>
                  <a:pt x="3993290" y="594360"/>
                </a:moveTo>
                <a:lnTo>
                  <a:pt x="3984187" y="594360"/>
                </a:lnTo>
                <a:lnTo>
                  <a:pt x="3987526" y="593090"/>
                </a:lnTo>
                <a:lnTo>
                  <a:pt x="3990512" y="589515"/>
                </a:lnTo>
                <a:lnTo>
                  <a:pt x="3990632" y="589259"/>
                </a:lnTo>
                <a:lnTo>
                  <a:pt x="3981155" y="586740"/>
                </a:lnTo>
                <a:lnTo>
                  <a:pt x="3989607" y="586740"/>
                </a:lnTo>
                <a:lnTo>
                  <a:pt x="3989710" y="588010"/>
                </a:lnTo>
                <a:lnTo>
                  <a:pt x="3991679" y="589280"/>
                </a:lnTo>
                <a:lnTo>
                  <a:pt x="3997675" y="589280"/>
                </a:lnTo>
                <a:lnTo>
                  <a:pt x="3995580" y="591820"/>
                </a:lnTo>
                <a:lnTo>
                  <a:pt x="3993290" y="594360"/>
                </a:lnTo>
                <a:close/>
              </a:path>
              <a:path w="4096384" h="836930">
                <a:moveTo>
                  <a:pt x="3655122" y="588010"/>
                </a:moveTo>
                <a:lnTo>
                  <a:pt x="3642211" y="588010"/>
                </a:lnTo>
                <a:lnTo>
                  <a:pt x="3655663" y="586840"/>
                </a:lnTo>
                <a:lnTo>
                  <a:pt x="3655122" y="588010"/>
                </a:lnTo>
                <a:close/>
              </a:path>
              <a:path w="4096384" h="836930">
                <a:moveTo>
                  <a:pt x="583221" y="594360"/>
                </a:moveTo>
                <a:lnTo>
                  <a:pt x="572660" y="594360"/>
                </a:lnTo>
                <a:lnTo>
                  <a:pt x="570237" y="587016"/>
                </a:lnTo>
                <a:lnTo>
                  <a:pt x="571324" y="588010"/>
                </a:lnTo>
                <a:lnTo>
                  <a:pt x="575551" y="588010"/>
                </a:lnTo>
                <a:lnTo>
                  <a:pt x="576012" y="589280"/>
                </a:lnTo>
                <a:lnTo>
                  <a:pt x="583221" y="594360"/>
                </a:lnTo>
                <a:close/>
              </a:path>
              <a:path w="4096384" h="836930">
                <a:moveTo>
                  <a:pt x="227637" y="588010"/>
                </a:moveTo>
                <a:lnTo>
                  <a:pt x="226677" y="588010"/>
                </a:lnTo>
                <a:lnTo>
                  <a:pt x="228333" y="587173"/>
                </a:lnTo>
                <a:lnTo>
                  <a:pt x="227637" y="588010"/>
                </a:lnTo>
                <a:close/>
              </a:path>
              <a:path w="4096384" h="836930">
                <a:moveTo>
                  <a:pt x="3362921" y="588463"/>
                </a:moveTo>
                <a:lnTo>
                  <a:pt x="3364728" y="587179"/>
                </a:lnTo>
                <a:lnTo>
                  <a:pt x="3365138" y="588010"/>
                </a:lnTo>
                <a:lnTo>
                  <a:pt x="3362921" y="588463"/>
                </a:lnTo>
                <a:close/>
              </a:path>
              <a:path w="4096384" h="836930">
                <a:moveTo>
                  <a:pt x="3641954" y="588010"/>
                </a:moveTo>
                <a:lnTo>
                  <a:pt x="3640037" y="588010"/>
                </a:lnTo>
                <a:lnTo>
                  <a:pt x="3641541" y="587249"/>
                </a:lnTo>
                <a:lnTo>
                  <a:pt x="3641954" y="588010"/>
                </a:lnTo>
                <a:close/>
              </a:path>
              <a:path w="4096384" h="836930">
                <a:moveTo>
                  <a:pt x="3962737" y="590189"/>
                </a:moveTo>
                <a:lnTo>
                  <a:pt x="3961610" y="587340"/>
                </a:lnTo>
                <a:lnTo>
                  <a:pt x="3962205" y="588010"/>
                </a:lnTo>
                <a:lnTo>
                  <a:pt x="3969932" y="588010"/>
                </a:lnTo>
                <a:lnTo>
                  <a:pt x="3966239" y="589280"/>
                </a:lnTo>
                <a:lnTo>
                  <a:pt x="3963220" y="589280"/>
                </a:lnTo>
                <a:lnTo>
                  <a:pt x="3962737" y="590189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4514" y="587504"/>
                </a:lnTo>
                <a:lnTo>
                  <a:pt x="2174878" y="587351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3313" y="588010"/>
                </a:lnTo>
                <a:lnTo>
                  <a:pt x="2174514" y="587504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1718487" y="590550"/>
                </a:moveTo>
                <a:lnTo>
                  <a:pt x="1715696" y="590550"/>
                </a:lnTo>
                <a:lnTo>
                  <a:pt x="1717479" y="587686"/>
                </a:lnTo>
                <a:lnTo>
                  <a:pt x="1718487" y="590550"/>
                </a:lnTo>
                <a:close/>
              </a:path>
              <a:path w="4096384" h="836930">
                <a:moveTo>
                  <a:pt x="1640264" y="588010"/>
                </a:moveTo>
                <a:lnTo>
                  <a:pt x="1639590" y="588010"/>
                </a:lnTo>
                <a:lnTo>
                  <a:pt x="1640124" y="587797"/>
                </a:lnTo>
                <a:lnTo>
                  <a:pt x="1640264" y="58801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31563" y="591820"/>
                </a:lnTo>
                <a:lnTo>
                  <a:pt x="33084" y="589515"/>
                </a:lnTo>
                <a:lnTo>
                  <a:pt x="33156" y="589259"/>
                </a:lnTo>
                <a:lnTo>
                  <a:pt x="28040" y="588010"/>
                </a:lnTo>
                <a:lnTo>
                  <a:pt x="34745" y="588010"/>
                </a:lnTo>
                <a:lnTo>
                  <a:pt x="42629" y="58928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45866" y="593090"/>
                </a:moveTo>
                <a:lnTo>
                  <a:pt x="30057" y="593090"/>
                </a:lnTo>
                <a:lnTo>
                  <a:pt x="42629" y="589280"/>
                </a:lnTo>
                <a:lnTo>
                  <a:pt x="34745" y="588010"/>
                </a:lnTo>
                <a:lnTo>
                  <a:pt x="42418" y="588010"/>
                </a:lnTo>
                <a:lnTo>
                  <a:pt x="44551" y="590448"/>
                </a:lnTo>
                <a:lnTo>
                  <a:pt x="44677" y="590628"/>
                </a:lnTo>
                <a:lnTo>
                  <a:pt x="45866" y="593090"/>
                </a:lnTo>
                <a:close/>
              </a:path>
              <a:path w="4096384" h="836930">
                <a:moveTo>
                  <a:pt x="61566" y="596900"/>
                </a:moveTo>
                <a:lnTo>
                  <a:pt x="52850" y="588010"/>
                </a:lnTo>
                <a:lnTo>
                  <a:pt x="59889" y="588010"/>
                </a:lnTo>
                <a:lnTo>
                  <a:pt x="60727" y="589280"/>
                </a:lnTo>
                <a:lnTo>
                  <a:pt x="61566" y="589280"/>
                </a:lnTo>
                <a:lnTo>
                  <a:pt x="61566" y="596900"/>
                </a:lnTo>
                <a:close/>
              </a:path>
              <a:path w="4096384" h="836930">
                <a:moveTo>
                  <a:pt x="66260" y="596900"/>
                </a:moveTo>
                <a:lnTo>
                  <a:pt x="61566" y="596900"/>
                </a:lnTo>
                <a:lnTo>
                  <a:pt x="61566" y="589280"/>
                </a:lnTo>
                <a:lnTo>
                  <a:pt x="60727" y="589280"/>
                </a:lnTo>
                <a:lnTo>
                  <a:pt x="59889" y="588010"/>
                </a:lnTo>
                <a:lnTo>
                  <a:pt x="71125" y="588010"/>
                </a:lnTo>
                <a:lnTo>
                  <a:pt x="68736" y="590423"/>
                </a:lnTo>
                <a:lnTo>
                  <a:pt x="68815" y="590782"/>
                </a:lnTo>
                <a:lnTo>
                  <a:pt x="71964" y="594360"/>
                </a:lnTo>
                <a:lnTo>
                  <a:pt x="93251" y="594360"/>
                </a:lnTo>
                <a:lnTo>
                  <a:pt x="92413" y="595630"/>
                </a:lnTo>
                <a:lnTo>
                  <a:pt x="69279" y="595630"/>
                </a:lnTo>
                <a:lnTo>
                  <a:pt x="66260" y="596900"/>
                </a:lnTo>
                <a:close/>
              </a:path>
              <a:path w="4096384" h="836930">
                <a:moveTo>
                  <a:pt x="71964" y="594360"/>
                </a:moveTo>
                <a:lnTo>
                  <a:pt x="68815" y="590782"/>
                </a:lnTo>
                <a:lnTo>
                  <a:pt x="68736" y="590423"/>
                </a:lnTo>
                <a:lnTo>
                  <a:pt x="71125" y="588010"/>
                </a:lnTo>
                <a:lnTo>
                  <a:pt x="74642" y="588010"/>
                </a:lnTo>
                <a:lnTo>
                  <a:pt x="75697" y="589154"/>
                </a:lnTo>
                <a:lnTo>
                  <a:pt x="75620" y="589865"/>
                </a:lnTo>
                <a:lnTo>
                  <a:pt x="74976" y="591820"/>
                </a:lnTo>
                <a:lnTo>
                  <a:pt x="71964" y="594360"/>
                </a:lnTo>
                <a:close/>
              </a:path>
              <a:path w="4096384" h="836930">
                <a:moveTo>
                  <a:pt x="116784" y="599440"/>
                </a:moveTo>
                <a:lnTo>
                  <a:pt x="108003" y="599440"/>
                </a:lnTo>
                <a:lnTo>
                  <a:pt x="109505" y="596897"/>
                </a:lnTo>
                <a:lnTo>
                  <a:pt x="105148" y="594360"/>
                </a:lnTo>
                <a:lnTo>
                  <a:pt x="71964" y="594360"/>
                </a:lnTo>
                <a:lnTo>
                  <a:pt x="74976" y="591820"/>
                </a:lnTo>
                <a:lnTo>
                  <a:pt x="75620" y="589865"/>
                </a:lnTo>
                <a:lnTo>
                  <a:pt x="75697" y="589154"/>
                </a:lnTo>
                <a:lnTo>
                  <a:pt x="74642" y="588010"/>
                </a:lnTo>
                <a:lnTo>
                  <a:pt x="100794" y="588010"/>
                </a:lnTo>
                <a:lnTo>
                  <a:pt x="97775" y="591820"/>
                </a:lnTo>
                <a:lnTo>
                  <a:pt x="99118" y="593090"/>
                </a:lnTo>
                <a:lnTo>
                  <a:pt x="111251" y="593090"/>
                </a:lnTo>
                <a:lnTo>
                  <a:pt x="116784" y="599440"/>
                </a:lnTo>
                <a:close/>
              </a:path>
              <a:path w="4096384" h="836930">
                <a:moveTo>
                  <a:pt x="103642" y="593090"/>
                </a:moveTo>
                <a:lnTo>
                  <a:pt x="99118" y="593090"/>
                </a:lnTo>
                <a:lnTo>
                  <a:pt x="97775" y="591820"/>
                </a:lnTo>
                <a:lnTo>
                  <a:pt x="100794" y="588010"/>
                </a:lnTo>
                <a:lnTo>
                  <a:pt x="102747" y="590478"/>
                </a:lnTo>
                <a:lnTo>
                  <a:pt x="102870" y="590749"/>
                </a:lnTo>
                <a:lnTo>
                  <a:pt x="103642" y="593090"/>
                </a:lnTo>
                <a:close/>
              </a:path>
              <a:path w="4096384" h="836930">
                <a:moveTo>
                  <a:pt x="111251" y="593090"/>
                </a:moveTo>
                <a:lnTo>
                  <a:pt x="103642" y="593090"/>
                </a:lnTo>
                <a:lnTo>
                  <a:pt x="102870" y="590749"/>
                </a:lnTo>
                <a:lnTo>
                  <a:pt x="102747" y="590478"/>
                </a:lnTo>
                <a:lnTo>
                  <a:pt x="100794" y="588010"/>
                </a:lnTo>
                <a:lnTo>
                  <a:pt x="106824" y="588010"/>
                </a:lnTo>
                <a:lnTo>
                  <a:pt x="111251" y="593090"/>
                </a:lnTo>
                <a:close/>
              </a:path>
              <a:path w="4096384" h="836930">
                <a:moveTo>
                  <a:pt x="243686" y="596900"/>
                </a:moveTo>
                <a:lnTo>
                  <a:pt x="237262" y="595630"/>
                </a:lnTo>
                <a:lnTo>
                  <a:pt x="231119" y="591820"/>
                </a:lnTo>
                <a:lnTo>
                  <a:pt x="233382" y="588010"/>
                </a:lnTo>
                <a:lnTo>
                  <a:pt x="237238" y="588010"/>
                </a:lnTo>
                <a:lnTo>
                  <a:pt x="239589" y="591820"/>
                </a:lnTo>
                <a:lnTo>
                  <a:pt x="242208" y="594303"/>
                </a:lnTo>
                <a:lnTo>
                  <a:pt x="242378" y="594558"/>
                </a:lnTo>
                <a:lnTo>
                  <a:pt x="243686" y="596900"/>
                </a:lnTo>
                <a:close/>
              </a:path>
              <a:path w="4096384" h="836930">
                <a:moveTo>
                  <a:pt x="251487" y="596900"/>
                </a:moveTo>
                <a:lnTo>
                  <a:pt x="243686" y="596900"/>
                </a:lnTo>
                <a:lnTo>
                  <a:pt x="242313" y="594442"/>
                </a:lnTo>
                <a:lnTo>
                  <a:pt x="242027" y="594132"/>
                </a:lnTo>
                <a:lnTo>
                  <a:pt x="239589" y="591820"/>
                </a:lnTo>
                <a:lnTo>
                  <a:pt x="237238" y="588010"/>
                </a:lnTo>
                <a:lnTo>
                  <a:pt x="252161" y="588010"/>
                </a:lnTo>
                <a:lnTo>
                  <a:pt x="252161" y="590550"/>
                </a:lnTo>
                <a:lnTo>
                  <a:pt x="261878" y="590550"/>
                </a:lnTo>
                <a:lnTo>
                  <a:pt x="261878" y="594360"/>
                </a:lnTo>
                <a:lnTo>
                  <a:pt x="295239" y="594360"/>
                </a:lnTo>
                <a:lnTo>
                  <a:pt x="292595" y="595630"/>
                </a:lnTo>
                <a:lnTo>
                  <a:pt x="252665" y="595630"/>
                </a:lnTo>
                <a:lnTo>
                  <a:pt x="251487" y="596900"/>
                </a:lnTo>
                <a:close/>
              </a:path>
              <a:path w="4096384" h="836930">
                <a:moveTo>
                  <a:pt x="305127" y="591820"/>
                </a:moveTo>
                <a:lnTo>
                  <a:pt x="301774" y="591820"/>
                </a:lnTo>
                <a:lnTo>
                  <a:pt x="299934" y="588010"/>
                </a:lnTo>
                <a:lnTo>
                  <a:pt x="305127" y="591820"/>
                </a:lnTo>
                <a:close/>
              </a:path>
              <a:path w="4096384" h="836930">
                <a:moveTo>
                  <a:pt x="313174" y="591820"/>
                </a:moveTo>
                <a:lnTo>
                  <a:pt x="305127" y="591820"/>
                </a:lnTo>
                <a:lnTo>
                  <a:pt x="299934" y="588010"/>
                </a:lnTo>
                <a:lnTo>
                  <a:pt x="327592" y="588010"/>
                </a:lnTo>
                <a:lnTo>
                  <a:pt x="326584" y="589280"/>
                </a:lnTo>
                <a:lnTo>
                  <a:pt x="315355" y="589280"/>
                </a:lnTo>
                <a:lnTo>
                  <a:pt x="313721" y="590517"/>
                </a:lnTo>
                <a:lnTo>
                  <a:pt x="313599" y="590749"/>
                </a:lnTo>
                <a:lnTo>
                  <a:pt x="313174" y="591820"/>
                </a:lnTo>
                <a:close/>
              </a:path>
              <a:path w="4096384" h="836930">
                <a:moveTo>
                  <a:pt x="330775" y="593090"/>
                </a:moveTo>
                <a:lnTo>
                  <a:pt x="326584" y="593090"/>
                </a:lnTo>
                <a:lnTo>
                  <a:pt x="326469" y="592216"/>
                </a:lnTo>
                <a:lnTo>
                  <a:pt x="326345" y="590189"/>
                </a:lnTo>
                <a:lnTo>
                  <a:pt x="326584" y="589280"/>
                </a:lnTo>
                <a:lnTo>
                  <a:pt x="327592" y="588010"/>
                </a:lnTo>
                <a:lnTo>
                  <a:pt x="331109" y="588010"/>
                </a:lnTo>
                <a:lnTo>
                  <a:pt x="331340" y="589771"/>
                </a:lnTo>
                <a:lnTo>
                  <a:pt x="331218" y="591402"/>
                </a:lnTo>
                <a:lnTo>
                  <a:pt x="330775" y="593090"/>
                </a:lnTo>
                <a:close/>
              </a:path>
              <a:path w="4096384" h="836930">
                <a:moveTo>
                  <a:pt x="340078" y="593090"/>
                </a:moveTo>
                <a:lnTo>
                  <a:pt x="330775" y="593090"/>
                </a:lnTo>
                <a:lnTo>
                  <a:pt x="331218" y="591402"/>
                </a:lnTo>
                <a:lnTo>
                  <a:pt x="331340" y="589771"/>
                </a:lnTo>
                <a:lnTo>
                  <a:pt x="331109" y="588010"/>
                </a:lnTo>
                <a:lnTo>
                  <a:pt x="342509" y="588010"/>
                </a:lnTo>
                <a:lnTo>
                  <a:pt x="340078" y="593090"/>
                </a:lnTo>
                <a:close/>
              </a:path>
              <a:path w="4096384" h="836930">
                <a:moveTo>
                  <a:pt x="370841" y="591820"/>
                </a:moveTo>
                <a:lnTo>
                  <a:pt x="367823" y="591820"/>
                </a:lnTo>
                <a:lnTo>
                  <a:pt x="367318" y="590550"/>
                </a:lnTo>
                <a:lnTo>
                  <a:pt x="366984" y="590550"/>
                </a:lnTo>
                <a:lnTo>
                  <a:pt x="366713" y="589865"/>
                </a:lnTo>
                <a:lnTo>
                  <a:pt x="366602" y="589095"/>
                </a:lnTo>
                <a:lnTo>
                  <a:pt x="367318" y="588010"/>
                </a:lnTo>
                <a:lnTo>
                  <a:pt x="369499" y="588010"/>
                </a:lnTo>
                <a:lnTo>
                  <a:pt x="371287" y="590478"/>
                </a:lnTo>
                <a:lnTo>
                  <a:pt x="371171" y="590979"/>
                </a:lnTo>
                <a:lnTo>
                  <a:pt x="370841" y="59182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0841" y="591820"/>
                </a:lnTo>
                <a:lnTo>
                  <a:pt x="371171" y="590979"/>
                </a:lnTo>
                <a:lnTo>
                  <a:pt x="371287" y="590478"/>
                </a:lnTo>
                <a:lnTo>
                  <a:pt x="369499" y="588010"/>
                </a:lnTo>
                <a:lnTo>
                  <a:pt x="374528" y="58801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80395" y="595630"/>
                </a:moveTo>
                <a:lnTo>
                  <a:pt x="381029" y="593216"/>
                </a:lnTo>
                <a:lnTo>
                  <a:pt x="381150" y="591720"/>
                </a:lnTo>
                <a:lnTo>
                  <a:pt x="378044" y="588010"/>
                </a:lnTo>
                <a:lnTo>
                  <a:pt x="389778" y="588010"/>
                </a:lnTo>
                <a:lnTo>
                  <a:pt x="380395" y="595630"/>
                </a:lnTo>
                <a:close/>
              </a:path>
              <a:path w="4096384" h="836930">
                <a:moveTo>
                  <a:pt x="386661" y="595630"/>
                </a:moveTo>
                <a:lnTo>
                  <a:pt x="380395" y="595630"/>
                </a:lnTo>
                <a:lnTo>
                  <a:pt x="389778" y="588010"/>
                </a:lnTo>
                <a:lnTo>
                  <a:pt x="437217" y="588010"/>
                </a:lnTo>
                <a:lnTo>
                  <a:pt x="434870" y="589280"/>
                </a:lnTo>
                <a:lnTo>
                  <a:pt x="395147" y="589280"/>
                </a:lnTo>
                <a:lnTo>
                  <a:pt x="394895" y="590550"/>
                </a:lnTo>
                <a:lnTo>
                  <a:pt x="387604" y="590550"/>
                </a:lnTo>
                <a:lnTo>
                  <a:pt x="386661" y="595630"/>
                </a:lnTo>
                <a:close/>
              </a:path>
              <a:path w="4096384" h="836930">
                <a:moveTo>
                  <a:pt x="441742" y="594360"/>
                </a:moveTo>
                <a:lnTo>
                  <a:pt x="436045" y="593090"/>
                </a:lnTo>
                <a:lnTo>
                  <a:pt x="427827" y="593090"/>
                </a:lnTo>
                <a:lnTo>
                  <a:pt x="437217" y="588010"/>
                </a:lnTo>
                <a:lnTo>
                  <a:pt x="441742" y="594360"/>
                </a:lnTo>
                <a:close/>
              </a:path>
              <a:path w="4096384" h="836930">
                <a:moveTo>
                  <a:pt x="522876" y="590550"/>
                </a:moveTo>
                <a:lnTo>
                  <a:pt x="523544" y="588010"/>
                </a:lnTo>
                <a:lnTo>
                  <a:pt x="523714" y="588010"/>
                </a:lnTo>
                <a:lnTo>
                  <a:pt x="523754" y="589515"/>
                </a:lnTo>
                <a:lnTo>
                  <a:pt x="522876" y="590550"/>
                </a:lnTo>
                <a:close/>
              </a:path>
              <a:path w="4096384" h="836930">
                <a:moveTo>
                  <a:pt x="523754" y="589515"/>
                </a:moveTo>
                <a:lnTo>
                  <a:pt x="523714" y="588010"/>
                </a:lnTo>
                <a:lnTo>
                  <a:pt x="525031" y="588010"/>
                </a:lnTo>
                <a:lnTo>
                  <a:pt x="523754" y="589515"/>
                </a:lnTo>
                <a:close/>
              </a:path>
              <a:path w="4096384" h="836930">
                <a:moveTo>
                  <a:pt x="557907" y="593090"/>
                </a:moveTo>
                <a:lnTo>
                  <a:pt x="554555" y="593090"/>
                </a:lnTo>
                <a:lnTo>
                  <a:pt x="555341" y="589515"/>
                </a:lnTo>
                <a:lnTo>
                  <a:pt x="555431" y="589259"/>
                </a:lnTo>
                <a:lnTo>
                  <a:pt x="557744" y="588010"/>
                </a:lnTo>
                <a:lnTo>
                  <a:pt x="560385" y="589259"/>
                </a:lnTo>
                <a:lnTo>
                  <a:pt x="560350" y="590628"/>
                </a:lnTo>
                <a:lnTo>
                  <a:pt x="557907" y="593090"/>
                </a:lnTo>
                <a:close/>
              </a:path>
              <a:path w="4096384" h="836930">
                <a:moveTo>
                  <a:pt x="720845" y="593090"/>
                </a:moveTo>
                <a:lnTo>
                  <a:pt x="713629" y="591820"/>
                </a:lnTo>
                <a:lnTo>
                  <a:pt x="717322" y="588010"/>
                </a:lnTo>
                <a:lnTo>
                  <a:pt x="719666" y="588010"/>
                </a:lnTo>
                <a:lnTo>
                  <a:pt x="720728" y="589154"/>
                </a:lnTo>
                <a:lnTo>
                  <a:pt x="720845" y="593090"/>
                </a:lnTo>
                <a:close/>
              </a:path>
              <a:path w="4096384" h="836930">
                <a:moveTo>
                  <a:pt x="787220" y="591820"/>
                </a:moveTo>
                <a:lnTo>
                  <a:pt x="785040" y="591820"/>
                </a:lnTo>
                <a:lnTo>
                  <a:pt x="784706" y="590979"/>
                </a:lnTo>
                <a:lnTo>
                  <a:pt x="784593" y="590478"/>
                </a:lnTo>
                <a:lnTo>
                  <a:pt x="785574" y="589259"/>
                </a:lnTo>
                <a:lnTo>
                  <a:pt x="787391" y="588010"/>
                </a:lnTo>
                <a:lnTo>
                  <a:pt x="789642" y="590448"/>
                </a:lnTo>
                <a:lnTo>
                  <a:pt x="789579" y="590628"/>
                </a:lnTo>
                <a:lnTo>
                  <a:pt x="787220" y="591820"/>
                </a:lnTo>
                <a:close/>
              </a:path>
              <a:path w="4096384" h="836930">
                <a:moveTo>
                  <a:pt x="792642" y="591820"/>
                </a:moveTo>
                <a:lnTo>
                  <a:pt x="787220" y="591820"/>
                </a:lnTo>
                <a:lnTo>
                  <a:pt x="789579" y="590628"/>
                </a:lnTo>
                <a:lnTo>
                  <a:pt x="789642" y="590448"/>
                </a:lnTo>
                <a:lnTo>
                  <a:pt x="787391" y="588010"/>
                </a:lnTo>
                <a:lnTo>
                  <a:pt x="798620" y="588010"/>
                </a:lnTo>
                <a:lnTo>
                  <a:pt x="796971" y="589259"/>
                </a:lnTo>
                <a:lnTo>
                  <a:pt x="796857" y="589771"/>
                </a:lnTo>
                <a:lnTo>
                  <a:pt x="796719" y="590550"/>
                </a:lnTo>
                <a:lnTo>
                  <a:pt x="793592" y="590550"/>
                </a:lnTo>
                <a:lnTo>
                  <a:pt x="792642" y="591820"/>
                </a:lnTo>
                <a:close/>
              </a:path>
              <a:path w="4096384" h="836930">
                <a:moveTo>
                  <a:pt x="799288" y="595630"/>
                </a:moveTo>
                <a:lnTo>
                  <a:pt x="796420" y="593216"/>
                </a:lnTo>
                <a:lnTo>
                  <a:pt x="796382" y="592456"/>
                </a:lnTo>
                <a:lnTo>
                  <a:pt x="796857" y="589771"/>
                </a:lnTo>
                <a:lnTo>
                  <a:pt x="796971" y="589259"/>
                </a:lnTo>
                <a:lnTo>
                  <a:pt x="798620" y="588010"/>
                </a:lnTo>
                <a:lnTo>
                  <a:pt x="801305" y="588010"/>
                </a:lnTo>
                <a:lnTo>
                  <a:pt x="804991" y="591820"/>
                </a:lnTo>
                <a:lnTo>
                  <a:pt x="799288" y="595630"/>
                </a:lnTo>
                <a:close/>
              </a:path>
              <a:path w="4096384" h="836930">
                <a:moveTo>
                  <a:pt x="816051" y="595630"/>
                </a:moveTo>
                <a:lnTo>
                  <a:pt x="799288" y="595630"/>
                </a:lnTo>
                <a:lnTo>
                  <a:pt x="804991" y="591820"/>
                </a:lnTo>
                <a:lnTo>
                  <a:pt x="801305" y="588010"/>
                </a:lnTo>
                <a:lnTo>
                  <a:pt x="808789" y="588010"/>
                </a:lnTo>
                <a:lnTo>
                  <a:pt x="810067" y="590628"/>
                </a:lnTo>
                <a:lnTo>
                  <a:pt x="811526" y="593090"/>
                </a:lnTo>
                <a:lnTo>
                  <a:pt x="813536" y="594360"/>
                </a:lnTo>
                <a:lnTo>
                  <a:pt x="816221" y="594360"/>
                </a:lnTo>
                <a:lnTo>
                  <a:pt x="816051" y="595630"/>
                </a:lnTo>
                <a:close/>
              </a:path>
              <a:path w="4096384" h="836930">
                <a:moveTo>
                  <a:pt x="932890" y="593090"/>
                </a:moveTo>
                <a:lnTo>
                  <a:pt x="931378" y="591820"/>
                </a:lnTo>
                <a:lnTo>
                  <a:pt x="931640" y="590502"/>
                </a:lnTo>
                <a:lnTo>
                  <a:pt x="931766" y="589154"/>
                </a:lnTo>
                <a:lnTo>
                  <a:pt x="930711" y="588010"/>
                </a:lnTo>
                <a:lnTo>
                  <a:pt x="934561" y="588010"/>
                </a:lnTo>
                <a:lnTo>
                  <a:pt x="937995" y="589259"/>
                </a:lnTo>
                <a:lnTo>
                  <a:pt x="937889" y="589515"/>
                </a:lnTo>
                <a:lnTo>
                  <a:pt x="936304" y="591820"/>
                </a:lnTo>
                <a:lnTo>
                  <a:pt x="932890" y="593090"/>
                </a:lnTo>
                <a:close/>
              </a:path>
              <a:path w="4096384" h="836930">
                <a:moveTo>
                  <a:pt x="955291" y="604520"/>
                </a:moveTo>
                <a:lnTo>
                  <a:pt x="944454" y="604520"/>
                </a:lnTo>
                <a:lnTo>
                  <a:pt x="940768" y="593090"/>
                </a:lnTo>
                <a:lnTo>
                  <a:pt x="932890" y="593090"/>
                </a:lnTo>
                <a:lnTo>
                  <a:pt x="936304" y="591820"/>
                </a:lnTo>
                <a:lnTo>
                  <a:pt x="937889" y="589515"/>
                </a:lnTo>
                <a:lnTo>
                  <a:pt x="937995" y="589259"/>
                </a:lnTo>
                <a:lnTo>
                  <a:pt x="934561" y="588010"/>
                </a:lnTo>
                <a:lnTo>
                  <a:pt x="945322" y="588010"/>
                </a:lnTo>
                <a:lnTo>
                  <a:pt x="947932" y="590550"/>
                </a:lnTo>
                <a:lnTo>
                  <a:pt x="958198" y="590550"/>
                </a:lnTo>
                <a:lnTo>
                  <a:pt x="957197" y="591820"/>
                </a:lnTo>
                <a:lnTo>
                  <a:pt x="951761" y="595563"/>
                </a:lnTo>
                <a:lnTo>
                  <a:pt x="951882" y="598788"/>
                </a:lnTo>
                <a:lnTo>
                  <a:pt x="952161" y="601980"/>
                </a:lnTo>
                <a:lnTo>
                  <a:pt x="955291" y="604520"/>
                </a:lnTo>
                <a:close/>
              </a:path>
              <a:path w="4096384" h="836930">
                <a:moveTo>
                  <a:pt x="950981" y="590550"/>
                </a:moveTo>
                <a:lnTo>
                  <a:pt x="947932" y="590550"/>
                </a:lnTo>
                <a:lnTo>
                  <a:pt x="945322" y="588010"/>
                </a:lnTo>
                <a:lnTo>
                  <a:pt x="948809" y="588010"/>
                </a:lnTo>
                <a:lnTo>
                  <a:pt x="950981" y="590550"/>
                </a:lnTo>
                <a:close/>
              </a:path>
              <a:path w="4096384" h="836930">
                <a:moveTo>
                  <a:pt x="958198" y="590550"/>
                </a:moveTo>
                <a:lnTo>
                  <a:pt x="950981" y="590550"/>
                </a:lnTo>
                <a:lnTo>
                  <a:pt x="948809" y="588010"/>
                </a:lnTo>
                <a:lnTo>
                  <a:pt x="961341" y="588010"/>
                </a:lnTo>
                <a:lnTo>
                  <a:pt x="958198" y="590550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38100" y="589515"/>
                </a:lnTo>
                <a:lnTo>
                  <a:pt x="1038042" y="589259"/>
                </a:lnTo>
                <a:lnTo>
                  <a:pt x="1041173" y="588010"/>
                </a:lnTo>
                <a:lnTo>
                  <a:pt x="1043354" y="588010"/>
                </a:lnTo>
                <a:lnTo>
                  <a:pt x="1044192" y="591820"/>
                </a:lnTo>
                <a:lnTo>
                  <a:pt x="1042011" y="593090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40335" y="594360"/>
                </a:lnTo>
                <a:lnTo>
                  <a:pt x="1042011" y="593090"/>
                </a:lnTo>
                <a:lnTo>
                  <a:pt x="1044192" y="591820"/>
                </a:lnTo>
                <a:lnTo>
                  <a:pt x="1043354" y="588010"/>
                </a:lnTo>
                <a:lnTo>
                  <a:pt x="1068416" y="588010"/>
                </a:lnTo>
                <a:lnTo>
                  <a:pt x="1066153" y="589280"/>
                </a:lnTo>
                <a:lnTo>
                  <a:pt x="1052069" y="589280"/>
                </a:lnTo>
                <a:lnTo>
                  <a:pt x="1053745" y="593090"/>
                </a:lnTo>
                <a:lnTo>
                  <a:pt x="1068417" y="593090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230256" y="593090"/>
                </a:moveTo>
                <a:lnTo>
                  <a:pt x="1229254" y="593090"/>
                </a:lnTo>
                <a:lnTo>
                  <a:pt x="1228292" y="591016"/>
                </a:lnTo>
                <a:lnTo>
                  <a:pt x="1228171" y="590189"/>
                </a:lnTo>
                <a:lnTo>
                  <a:pt x="1228750" y="588010"/>
                </a:lnTo>
                <a:lnTo>
                  <a:pt x="1229752" y="588010"/>
                </a:lnTo>
                <a:lnTo>
                  <a:pt x="1231027" y="590423"/>
                </a:lnTo>
                <a:lnTo>
                  <a:pt x="1230905" y="591122"/>
                </a:lnTo>
                <a:lnTo>
                  <a:pt x="1230256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30256" y="593090"/>
                </a:lnTo>
                <a:lnTo>
                  <a:pt x="1230905" y="591122"/>
                </a:lnTo>
                <a:lnTo>
                  <a:pt x="1231027" y="590423"/>
                </a:lnTo>
                <a:lnTo>
                  <a:pt x="1229752" y="588010"/>
                </a:lnTo>
                <a:lnTo>
                  <a:pt x="1240314" y="588010"/>
                </a:lnTo>
                <a:lnTo>
                  <a:pt x="1240887" y="590189"/>
                </a:lnTo>
                <a:lnTo>
                  <a:pt x="1240981" y="59182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40981" y="591820"/>
                </a:lnTo>
                <a:lnTo>
                  <a:pt x="1240887" y="590189"/>
                </a:lnTo>
                <a:lnTo>
                  <a:pt x="1240314" y="588010"/>
                </a:lnTo>
                <a:lnTo>
                  <a:pt x="1244766" y="589259"/>
                </a:lnTo>
                <a:lnTo>
                  <a:pt x="1244645" y="589865"/>
                </a:lnTo>
                <a:lnTo>
                  <a:pt x="1244013" y="59178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8695" y="599440"/>
                </a:moveTo>
                <a:lnTo>
                  <a:pt x="1183655" y="599440"/>
                </a:lnTo>
                <a:lnTo>
                  <a:pt x="1184384" y="596127"/>
                </a:lnTo>
                <a:lnTo>
                  <a:pt x="1184458" y="595563"/>
                </a:lnTo>
                <a:lnTo>
                  <a:pt x="1183157" y="593090"/>
                </a:lnTo>
                <a:lnTo>
                  <a:pt x="1244000" y="593090"/>
                </a:lnTo>
                <a:lnTo>
                  <a:pt x="1244013" y="591780"/>
                </a:lnTo>
                <a:lnTo>
                  <a:pt x="1244645" y="589865"/>
                </a:lnTo>
                <a:lnTo>
                  <a:pt x="1244766" y="589259"/>
                </a:lnTo>
                <a:lnTo>
                  <a:pt x="1240314" y="588010"/>
                </a:lnTo>
                <a:lnTo>
                  <a:pt x="1309374" y="588010"/>
                </a:lnTo>
                <a:lnTo>
                  <a:pt x="1309374" y="589280"/>
                </a:lnTo>
                <a:lnTo>
                  <a:pt x="1257246" y="589280"/>
                </a:lnTo>
                <a:lnTo>
                  <a:pt x="1252886" y="590550"/>
                </a:lnTo>
                <a:lnTo>
                  <a:pt x="1250037" y="590550"/>
                </a:lnTo>
                <a:lnTo>
                  <a:pt x="1244728" y="596900"/>
                </a:lnTo>
                <a:lnTo>
                  <a:pt x="1221711" y="596900"/>
                </a:lnTo>
                <a:lnTo>
                  <a:pt x="1222549" y="598170"/>
                </a:lnTo>
                <a:lnTo>
                  <a:pt x="1243666" y="598170"/>
                </a:lnTo>
                <a:lnTo>
                  <a:pt x="1248695" y="599440"/>
                </a:lnTo>
                <a:close/>
              </a:path>
              <a:path w="4096384" h="836930">
                <a:moveTo>
                  <a:pt x="1481045" y="588071"/>
                </a:moveTo>
                <a:lnTo>
                  <a:pt x="1481360" y="588010"/>
                </a:lnTo>
                <a:lnTo>
                  <a:pt x="1481045" y="588071"/>
                </a:lnTo>
                <a:close/>
              </a:path>
              <a:path w="4096384" h="836930">
                <a:moveTo>
                  <a:pt x="1515894" y="589280"/>
                </a:moveTo>
                <a:lnTo>
                  <a:pt x="1511703" y="589280"/>
                </a:lnTo>
                <a:lnTo>
                  <a:pt x="1515056" y="588010"/>
                </a:lnTo>
                <a:lnTo>
                  <a:pt x="1515894" y="589280"/>
                </a:lnTo>
                <a:close/>
              </a:path>
              <a:path w="4096384" h="836930">
                <a:moveTo>
                  <a:pt x="1516732" y="590550"/>
                </a:moveTo>
                <a:lnTo>
                  <a:pt x="1515056" y="588010"/>
                </a:lnTo>
                <a:lnTo>
                  <a:pt x="1516509" y="588010"/>
                </a:lnTo>
                <a:lnTo>
                  <a:pt x="1517008" y="588677"/>
                </a:lnTo>
                <a:lnTo>
                  <a:pt x="1516898" y="589865"/>
                </a:lnTo>
                <a:lnTo>
                  <a:pt x="1516732" y="59055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4460" y="591016"/>
                </a:lnTo>
                <a:lnTo>
                  <a:pt x="1524370" y="590189"/>
                </a:lnTo>
                <a:lnTo>
                  <a:pt x="1524609" y="589280"/>
                </a:lnTo>
                <a:lnTo>
                  <a:pt x="1525447" y="588010"/>
                </a:lnTo>
                <a:lnTo>
                  <a:pt x="1526790" y="588010"/>
                </a:lnTo>
                <a:lnTo>
                  <a:pt x="1527791" y="588552"/>
                </a:lnTo>
                <a:lnTo>
                  <a:pt x="1527791" y="590550"/>
                </a:lnTo>
                <a:lnTo>
                  <a:pt x="1528296" y="59055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527791" y="588552"/>
                </a:moveTo>
                <a:lnTo>
                  <a:pt x="1526790" y="588010"/>
                </a:lnTo>
                <a:lnTo>
                  <a:pt x="1527791" y="588010"/>
                </a:lnTo>
                <a:lnTo>
                  <a:pt x="1527791" y="588552"/>
                </a:lnTo>
                <a:close/>
              </a:path>
              <a:path w="4096384" h="836930">
                <a:moveTo>
                  <a:pt x="1535001" y="595630"/>
                </a:moveTo>
                <a:lnTo>
                  <a:pt x="1529304" y="595630"/>
                </a:lnTo>
                <a:lnTo>
                  <a:pt x="1536009" y="588010"/>
                </a:lnTo>
                <a:lnTo>
                  <a:pt x="1536787" y="592728"/>
                </a:lnTo>
                <a:lnTo>
                  <a:pt x="1537011" y="594360"/>
                </a:lnTo>
                <a:lnTo>
                  <a:pt x="1536343" y="594360"/>
                </a:lnTo>
                <a:lnTo>
                  <a:pt x="1535001" y="595630"/>
                </a:lnTo>
                <a:close/>
              </a:path>
              <a:path w="4096384" h="836930">
                <a:moveTo>
                  <a:pt x="1565841" y="591820"/>
                </a:moveTo>
                <a:lnTo>
                  <a:pt x="1564735" y="590628"/>
                </a:lnTo>
                <a:lnTo>
                  <a:pt x="1564684" y="589259"/>
                </a:lnTo>
                <a:lnTo>
                  <a:pt x="1566005" y="588010"/>
                </a:lnTo>
                <a:lnTo>
                  <a:pt x="1567822" y="589259"/>
                </a:lnTo>
                <a:lnTo>
                  <a:pt x="1567727" y="590628"/>
                </a:lnTo>
                <a:lnTo>
                  <a:pt x="1565841" y="591820"/>
                </a:lnTo>
                <a:close/>
              </a:path>
              <a:path w="4096384" h="836930">
                <a:moveTo>
                  <a:pt x="1572081" y="591820"/>
                </a:moveTo>
                <a:lnTo>
                  <a:pt x="1565841" y="591820"/>
                </a:lnTo>
                <a:lnTo>
                  <a:pt x="1567727" y="590628"/>
                </a:lnTo>
                <a:lnTo>
                  <a:pt x="1567822" y="589259"/>
                </a:lnTo>
                <a:lnTo>
                  <a:pt x="1566005" y="588010"/>
                </a:lnTo>
                <a:lnTo>
                  <a:pt x="1577071" y="588010"/>
                </a:lnTo>
                <a:lnTo>
                  <a:pt x="1575899" y="590550"/>
                </a:lnTo>
                <a:lnTo>
                  <a:pt x="1571034" y="590550"/>
                </a:lnTo>
                <a:lnTo>
                  <a:pt x="1572081" y="591820"/>
                </a:lnTo>
                <a:close/>
              </a:path>
              <a:path w="4096384" h="836930">
                <a:moveTo>
                  <a:pt x="1595339" y="593090"/>
                </a:moveTo>
                <a:lnTo>
                  <a:pt x="1592613" y="591788"/>
                </a:lnTo>
                <a:lnTo>
                  <a:pt x="1591082" y="590628"/>
                </a:lnTo>
                <a:lnTo>
                  <a:pt x="1590962" y="590423"/>
                </a:lnTo>
                <a:lnTo>
                  <a:pt x="1590836" y="589259"/>
                </a:lnTo>
                <a:lnTo>
                  <a:pt x="1592157" y="588010"/>
                </a:lnTo>
                <a:lnTo>
                  <a:pt x="1594331" y="588010"/>
                </a:lnTo>
                <a:lnTo>
                  <a:pt x="1595339" y="593090"/>
                </a:lnTo>
                <a:close/>
              </a:path>
              <a:path w="4096384" h="836930">
                <a:moveTo>
                  <a:pt x="1648645" y="591820"/>
                </a:moveTo>
                <a:lnTo>
                  <a:pt x="1645991" y="588677"/>
                </a:lnTo>
                <a:lnTo>
                  <a:pt x="1647133" y="588010"/>
                </a:lnTo>
                <a:lnTo>
                  <a:pt x="1649209" y="590628"/>
                </a:lnTo>
                <a:lnTo>
                  <a:pt x="1649106" y="591122"/>
                </a:lnTo>
                <a:lnTo>
                  <a:pt x="1648645" y="591820"/>
                </a:lnTo>
                <a:close/>
              </a:path>
              <a:path w="4096384" h="836930">
                <a:moveTo>
                  <a:pt x="1649330" y="590782"/>
                </a:moveTo>
                <a:lnTo>
                  <a:pt x="1647133" y="588010"/>
                </a:lnTo>
                <a:lnTo>
                  <a:pt x="1651160" y="588010"/>
                </a:lnTo>
                <a:lnTo>
                  <a:pt x="1649330" y="590782"/>
                </a:lnTo>
                <a:close/>
              </a:path>
              <a:path w="4096384" h="836930">
                <a:moveTo>
                  <a:pt x="1758103" y="589280"/>
                </a:moveTo>
                <a:lnTo>
                  <a:pt x="1753745" y="589280"/>
                </a:lnTo>
                <a:lnTo>
                  <a:pt x="1757766" y="588010"/>
                </a:lnTo>
                <a:lnTo>
                  <a:pt x="1758103" y="589280"/>
                </a:lnTo>
                <a:close/>
              </a:path>
              <a:path w="4096384" h="836930">
                <a:moveTo>
                  <a:pt x="1758440" y="590550"/>
                </a:moveTo>
                <a:lnTo>
                  <a:pt x="1757766" y="588010"/>
                </a:lnTo>
                <a:lnTo>
                  <a:pt x="1758440" y="588010"/>
                </a:lnTo>
                <a:lnTo>
                  <a:pt x="1758440" y="590550"/>
                </a:lnTo>
                <a:close/>
              </a:path>
              <a:path w="4096384" h="836930">
                <a:moveTo>
                  <a:pt x="1922840" y="588078"/>
                </a:moveTo>
                <a:close/>
              </a:path>
              <a:path w="4096384" h="836930">
                <a:moveTo>
                  <a:pt x="1957645" y="600710"/>
                </a:moveTo>
                <a:lnTo>
                  <a:pt x="1917180" y="600710"/>
                </a:lnTo>
                <a:lnTo>
                  <a:pt x="1918259" y="599357"/>
                </a:lnTo>
                <a:lnTo>
                  <a:pt x="1919701" y="597678"/>
                </a:lnTo>
                <a:lnTo>
                  <a:pt x="1923217" y="595630"/>
                </a:lnTo>
                <a:lnTo>
                  <a:pt x="1934329" y="594373"/>
                </a:lnTo>
                <a:lnTo>
                  <a:pt x="1922914" y="588118"/>
                </a:lnTo>
                <a:lnTo>
                  <a:pt x="1928168" y="588010"/>
                </a:lnTo>
                <a:lnTo>
                  <a:pt x="1933445" y="590550"/>
                </a:lnTo>
                <a:lnTo>
                  <a:pt x="1933609" y="590550"/>
                </a:lnTo>
                <a:lnTo>
                  <a:pt x="1933722" y="592034"/>
                </a:lnTo>
                <a:lnTo>
                  <a:pt x="1934277" y="593090"/>
                </a:lnTo>
                <a:lnTo>
                  <a:pt x="1935619" y="594360"/>
                </a:lnTo>
                <a:lnTo>
                  <a:pt x="1963279" y="594360"/>
                </a:lnTo>
                <a:lnTo>
                  <a:pt x="1964286" y="595630"/>
                </a:lnTo>
                <a:lnTo>
                  <a:pt x="1975936" y="595630"/>
                </a:lnTo>
                <a:lnTo>
                  <a:pt x="1976524" y="596900"/>
                </a:lnTo>
                <a:lnTo>
                  <a:pt x="1958753" y="596900"/>
                </a:lnTo>
                <a:lnTo>
                  <a:pt x="1957645" y="600710"/>
                </a:lnTo>
                <a:close/>
              </a:path>
              <a:path w="4096384" h="836930">
                <a:moveTo>
                  <a:pt x="2112130" y="595630"/>
                </a:moveTo>
                <a:lnTo>
                  <a:pt x="2111128" y="595630"/>
                </a:lnTo>
                <a:lnTo>
                  <a:pt x="2107346" y="594437"/>
                </a:lnTo>
                <a:lnTo>
                  <a:pt x="2107227" y="594210"/>
                </a:lnTo>
                <a:lnTo>
                  <a:pt x="2112464" y="588010"/>
                </a:lnTo>
                <a:lnTo>
                  <a:pt x="2113589" y="590448"/>
                </a:lnTo>
                <a:lnTo>
                  <a:pt x="2113713" y="591122"/>
                </a:lnTo>
                <a:lnTo>
                  <a:pt x="2113806" y="591820"/>
                </a:lnTo>
                <a:lnTo>
                  <a:pt x="2114107" y="592961"/>
                </a:lnTo>
                <a:lnTo>
                  <a:pt x="2114311" y="594360"/>
                </a:lnTo>
                <a:lnTo>
                  <a:pt x="2113302" y="594360"/>
                </a:lnTo>
                <a:lnTo>
                  <a:pt x="2112130" y="595630"/>
                </a:lnTo>
                <a:close/>
              </a:path>
              <a:path w="4096384" h="836930">
                <a:moveTo>
                  <a:pt x="2324013" y="589280"/>
                </a:moveTo>
                <a:lnTo>
                  <a:pt x="2323509" y="589280"/>
                </a:lnTo>
                <a:lnTo>
                  <a:pt x="2323338" y="588010"/>
                </a:lnTo>
                <a:lnTo>
                  <a:pt x="2324013" y="589280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8701" y="588010"/>
                </a:lnTo>
                <a:lnTo>
                  <a:pt x="2328985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341947" y="594360"/>
                </a:moveTo>
                <a:lnTo>
                  <a:pt x="2339767" y="594360"/>
                </a:lnTo>
                <a:lnTo>
                  <a:pt x="2338425" y="593090"/>
                </a:lnTo>
                <a:lnTo>
                  <a:pt x="2338006" y="592034"/>
                </a:lnTo>
                <a:lnTo>
                  <a:pt x="2337920" y="588010"/>
                </a:lnTo>
                <a:lnTo>
                  <a:pt x="2344966" y="593090"/>
                </a:lnTo>
                <a:lnTo>
                  <a:pt x="2341947" y="594360"/>
                </a:lnTo>
                <a:close/>
              </a:path>
              <a:path w="4096384" h="836930">
                <a:moveTo>
                  <a:pt x="2640989" y="614680"/>
                </a:moveTo>
                <a:lnTo>
                  <a:pt x="2630584" y="614680"/>
                </a:lnTo>
                <a:lnTo>
                  <a:pt x="2631712" y="612275"/>
                </a:lnTo>
                <a:lnTo>
                  <a:pt x="2631776" y="609600"/>
                </a:lnTo>
                <a:lnTo>
                  <a:pt x="2626570" y="609600"/>
                </a:lnTo>
                <a:lnTo>
                  <a:pt x="2624088" y="605828"/>
                </a:lnTo>
                <a:lnTo>
                  <a:pt x="2624169" y="605514"/>
                </a:lnTo>
                <a:lnTo>
                  <a:pt x="2624554" y="604520"/>
                </a:lnTo>
                <a:lnTo>
                  <a:pt x="2625228" y="601980"/>
                </a:lnTo>
                <a:lnTo>
                  <a:pt x="2643751" y="601980"/>
                </a:lnTo>
                <a:lnTo>
                  <a:pt x="2645725" y="600710"/>
                </a:lnTo>
                <a:lnTo>
                  <a:pt x="2647157" y="594558"/>
                </a:lnTo>
                <a:lnTo>
                  <a:pt x="2647188" y="594303"/>
                </a:lnTo>
                <a:lnTo>
                  <a:pt x="2645520" y="588010"/>
                </a:lnTo>
                <a:lnTo>
                  <a:pt x="2652565" y="591820"/>
                </a:lnTo>
                <a:lnTo>
                  <a:pt x="2650051" y="594360"/>
                </a:lnTo>
                <a:lnTo>
                  <a:pt x="2678711" y="594360"/>
                </a:lnTo>
                <a:lnTo>
                  <a:pt x="2681068" y="595630"/>
                </a:lnTo>
                <a:lnTo>
                  <a:pt x="2685573" y="595630"/>
                </a:lnTo>
                <a:lnTo>
                  <a:pt x="2682672" y="598170"/>
                </a:lnTo>
                <a:lnTo>
                  <a:pt x="2655748" y="598170"/>
                </a:lnTo>
                <a:lnTo>
                  <a:pt x="2655905" y="599440"/>
                </a:lnTo>
                <a:lnTo>
                  <a:pt x="2681222" y="599440"/>
                </a:lnTo>
                <a:lnTo>
                  <a:pt x="2676871" y="603250"/>
                </a:lnTo>
                <a:lnTo>
                  <a:pt x="2679092" y="603250"/>
                </a:lnTo>
                <a:lnTo>
                  <a:pt x="2676490" y="605790"/>
                </a:lnTo>
                <a:lnTo>
                  <a:pt x="2662269" y="605790"/>
                </a:lnTo>
                <a:lnTo>
                  <a:pt x="2662147" y="606823"/>
                </a:lnTo>
                <a:lnTo>
                  <a:pt x="2662172" y="607104"/>
                </a:lnTo>
                <a:lnTo>
                  <a:pt x="2663618" y="608330"/>
                </a:lnTo>
                <a:lnTo>
                  <a:pt x="2656913" y="608330"/>
                </a:lnTo>
                <a:lnTo>
                  <a:pt x="2656072" y="612140"/>
                </a:lnTo>
                <a:lnTo>
                  <a:pt x="2642154" y="612140"/>
                </a:lnTo>
                <a:lnTo>
                  <a:pt x="2640989" y="614680"/>
                </a:lnTo>
                <a:close/>
              </a:path>
              <a:path w="4096384" h="836930">
                <a:moveTo>
                  <a:pt x="2678711" y="594360"/>
                </a:moveTo>
                <a:lnTo>
                  <a:pt x="2650051" y="594360"/>
                </a:lnTo>
                <a:lnTo>
                  <a:pt x="2652565" y="591820"/>
                </a:lnTo>
                <a:lnTo>
                  <a:pt x="2645520" y="588010"/>
                </a:lnTo>
                <a:lnTo>
                  <a:pt x="2715084" y="588010"/>
                </a:lnTo>
                <a:lnTo>
                  <a:pt x="2714958" y="589280"/>
                </a:lnTo>
                <a:lnTo>
                  <a:pt x="2687590" y="589280"/>
                </a:lnTo>
                <a:lnTo>
                  <a:pt x="2687754" y="590550"/>
                </a:lnTo>
                <a:lnTo>
                  <a:pt x="2670840" y="590550"/>
                </a:lnTo>
                <a:lnTo>
                  <a:pt x="2676354" y="593090"/>
                </a:lnTo>
                <a:lnTo>
                  <a:pt x="2678711" y="594360"/>
                </a:lnTo>
                <a:close/>
              </a:path>
              <a:path w="4096384" h="836930">
                <a:moveTo>
                  <a:pt x="2714070" y="598170"/>
                </a:moveTo>
                <a:lnTo>
                  <a:pt x="2715084" y="588010"/>
                </a:lnTo>
                <a:lnTo>
                  <a:pt x="2715910" y="590550"/>
                </a:lnTo>
                <a:lnTo>
                  <a:pt x="2716767" y="591820"/>
                </a:lnTo>
                <a:lnTo>
                  <a:pt x="2719225" y="591820"/>
                </a:lnTo>
                <a:lnTo>
                  <a:pt x="2717808" y="594303"/>
                </a:lnTo>
                <a:lnTo>
                  <a:pt x="2714070" y="598170"/>
                </a:lnTo>
                <a:close/>
              </a:path>
              <a:path w="4096384" h="836930">
                <a:moveTo>
                  <a:pt x="2716767" y="591820"/>
                </a:moveTo>
                <a:lnTo>
                  <a:pt x="2715910" y="590550"/>
                </a:lnTo>
                <a:lnTo>
                  <a:pt x="2715084" y="588010"/>
                </a:lnTo>
                <a:lnTo>
                  <a:pt x="2721606" y="588010"/>
                </a:lnTo>
                <a:lnTo>
                  <a:pt x="2719766" y="590550"/>
                </a:lnTo>
                <a:lnTo>
                  <a:pt x="2719949" y="590550"/>
                </a:lnTo>
                <a:lnTo>
                  <a:pt x="2716767" y="591820"/>
                </a:lnTo>
                <a:close/>
              </a:path>
              <a:path w="4096384" h="836930">
                <a:moveTo>
                  <a:pt x="2730668" y="596900"/>
                </a:moveTo>
                <a:lnTo>
                  <a:pt x="2726655" y="588010"/>
                </a:lnTo>
                <a:lnTo>
                  <a:pt x="2732840" y="589443"/>
                </a:lnTo>
                <a:lnTo>
                  <a:pt x="2737242" y="590517"/>
                </a:lnTo>
                <a:lnTo>
                  <a:pt x="2731002" y="595630"/>
                </a:lnTo>
                <a:lnTo>
                  <a:pt x="2730845" y="595630"/>
                </a:lnTo>
                <a:lnTo>
                  <a:pt x="2730668" y="59690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30668" y="596900"/>
                </a:lnTo>
                <a:lnTo>
                  <a:pt x="2730845" y="595630"/>
                </a:lnTo>
                <a:lnTo>
                  <a:pt x="2731002" y="595630"/>
                </a:lnTo>
                <a:lnTo>
                  <a:pt x="2737373" y="590550"/>
                </a:lnTo>
                <a:lnTo>
                  <a:pt x="2732080" y="589259"/>
                </a:lnTo>
                <a:lnTo>
                  <a:pt x="2726655" y="588010"/>
                </a:lnTo>
                <a:lnTo>
                  <a:pt x="2738133" y="588010"/>
                </a:lnTo>
                <a:lnTo>
                  <a:pt x="2739724" y="589280"/>
                </a:lnTo>
                <a:lnTo>
                  <a:pt x="2751635" y="589280"/>
                </a:lnTo>
                <a:lnTo>
                  <a:pt x="2754974" y="594360"/>
                </a:lnTo>
                <a:lnTo>
                  <a:pt x="2768721" y="59436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828147" y="590550"/>
                </a:moveTo>
                <a:lnTo>
                  <a:pt x="2820341" y="590550"/>
                </a:lnTo>
                <a:lnTo>
                  <a:pt x="2828572" y="588010"/>
                </a:lnTo>
                <a:lnTo>
                  <a:pt x="2828147" y="590550"/>
                </a:lnTo>
                <a:close/>
              </a:path>
              <a:path w="4096384" h="836930">
                <a:moveTo>
                  <a:pt x="2761340" y="610870"/>
                </a:moveTo>
                <a:lnTo>
                  <a:pt x="2759165" y="610870"/>
                </a:lnTo>
                <a:lnTo>
                  <a:pt x="2760328" y="609774"/>
                </a:lnTo>
                <a:lnTo>
                  <a:pt x="2760400" y="606917"/>
                </a:lnTo>
                <a:lnTo>
                  <a:pt x="2759505" y="605790"/>
                </a:lnTo>
                <a:lnTo>
                  <a:pt x="2758156" y="601980"/>
                </a:lnTo>
                <a:lnTo>
                  <a:pt x="2806931" y="601980"/>
                </a:lnTo>
                <a:lnTo>
                  <a:pt x="2806083" y="599785"/>
                </a:lnTo>
                <a:lnTo>
                  <a:pt x="2805999" y="599357"/>
                </a:lnTo>
                <a:lnTo>
                  <a:pt x="2808274" y="595630"/>
                </a:lnTo>
                <a:lnTo>
                  <a:pt x="2825049" y="595630"/>
                </a:lnTo>
                <a:lnTo>
                  <a:pt x="2826607" y="594303"/>
                </a:lnTo>
                <a:lnTo>
                  <a:pt x="2827721" y="593090"/>
                </a:lnTo>
                <a:lnTo>
                  <a:pt x="2828572" y="588010"/>
                </a:lnTo>
                <a:lnTo>
                  <a:pt x="2830746" y="588010"/>
                </a:lnTo>
                <a:lnTo>
                  <a:pt x="2831080" y="589280"/>
                </a:lnTo>
                <a:lnTo>
                  <a:pt x="2838217" y="589280"/>
                </a:lnTo>
                <a:lnTo>
                  <a:pt x="2835611" y="591820"/>
                </a:lnTo>
                <a:lnTo>
                  <a:pt x="2837785" y="593090"/>
                </a:lnTo>
                <a:lnTo>
                  <a:pt x="2839042" y="594360"/>
                </a:lnTo>
                <a:lnTo>
                  <a:pt x="2834760" y="594360"/>
                </a:lnTo>
                <a:lnTo>
                  <a:pt x="2829063" y="596900"/>
                </a:lnTo>
                <a:lnTo>
                  <a:pt x="2828055" y="596900"/>
                </a:lnTo>
                <a:lnTo>
                  <a:pt x="2832225" y="604520"/>
                </a:lnTo>
                <a:lnTo>
                  <a:pt x="2769733" y="604520"/>
                </a:lnTo>
                <a:lnTo>
                  <a:pt x="2767219" y="609600"/>
                </a:lnTo>
                <a:lnTo>
                  <a:pt x="2761676" y="609600"/>
                </a:lnTo>
                <a:lnTo>
                  <a:pt x="2761340" y="610870"/>
                </a:lnTo>
                <a:close/>
              </a:path>
              <a:path w="4096384" h="836930">
                <a:moveTo>
                  <a:pt x="3163310" y="614430"/>
                </a:moveTo>
                <a:lnTo>
                  <a:pt x="3167114" y="605514"/>
                </a:lnTo>
                <a:lnTo>
                  <a:pt x="3168499" y="601980"/>
                </a:lnTo>
                <a:lnTo>
                  <a:pt x="3171190" y="601980"/>
                </a:lnTo>
                <a:lnTo>
                  <a:pt x="3172538" y="596900"/>
                </a:lnTo>
                <a:lnTo>
                  <a:pt x="3168499" y="596900"/>
                </a:lnTo>
                <a:lnTo>
                  <a:pt x="3166844" y="593473"/>
                </a:lnTo>
                <a:lnTo>
                  <a:pt x="3166718" y="592961"/>
                </a:lnTo>
                <a:lnTo>
                  <a:pt x="3169016" y="588010"/>
                </a:lnTo>
                <a:lnTo>
                  <a:pt x="3173308" y="590517"/>
                </a:lnTo>
                <a:lnTo>
                  <a:pt x="3173185" y="591016"/>
                </a:lnTo>
                <a:lnTo>
                  <a:pt x="3172879" y="591820"/>
                </a:lnTo>
                <a:lnTo>
                  <a:pt x="3176615" y="594360"/>
                </a:lnTo>
                <a:lnTo>
                  <a:pt x="3189005" y="594360"/>
                </a:lnTo>
                <a:lnTo>
                  <a:pt x="3192654" y="598170"/>
                </a:lnTo>
                <a:lnTo>
                  <a:pt x="3181751" y="598170"/>
                </a:lnTo>
                <a:lnTo>
                  <a:pt x="3181417" y="600710"/>
                </a:lnTo>
                <a:lnTo>
                  <a:pt x="3179401" y="603250"/>
                </a:lnTo>
                <a:lnTo>
                  <a:pt x="3171013" y="603250"/>
                </a:lnTo>
                <a:lnTo>
                  <a:pt x="3171353" y="607104"/>
                </a:lnTo>
                <a:lnTo>
                  <a:pt x="3171530" y="608330"/>
                </a:lnTo>
                <a:lnTo>
                  <a:pt x="3176382" y="610870"/>
                </a:lnTo>
                <a:lnTo>
                  <a:pt x="3171530" y="610870"/>
                </a:lnTo>
                <a:lnTo>
                  <a:pt x="3163310" y="614430"/>
                </a:lnTo>
                <a:close/>
              </a:path>
              <a:path w="4096384" h="836930">
                <a:moveTo>
                  <a:pt x="3176615" y="594360"/>
                </a:moveTo>
                <a:lnTo>
                  <a:pt x="3172879" y="591820"/>
                </a:lnTo>
                <a:lnTo>
                  <a:pt x="3173185" y="591016"/>
                </a:lnTo>
                <a:lnTo>
                  <a:pt x="3173308" y="590517"/>
                </a:lnTo>
                <a:lnTo>
                  <a:pt x="3169016" y="588010"/>
                </a:lnTo>
                <a:lnTo>
                  <a:pt x="3186102" y="588010"/>
                </a:lnTo>
                <a:lnTo>
                  <a:pt x="3185765" y="589280"/>
                </a:lnTo>
                <a:lnTo>
                  <a:pt x="3181826" y="593090"/>
                </a:lnTo>
                <a:lnTo>
                  <a:pt x="3176615" y="594360"/>
                </a:lnTo>
                <a:close/>
              </a:path>
              <a:path w="4096384" h="836930">
                <a:moveTo>
                  <a:pt x="3381396" y="595630"/>
                </a:moveTo>
                <a:lnTo>
                  <a:pt x="3378548" y="595630"/>
                </a:lnTo>
                <a:lnTo>
                  <a:pt x="3377326" y="594303"/>
                </a:lnTo>
                <a:lnTo>
                  <a:pt x="3376424" y="592901"/>
                </a:lnTo>
                <a:lnTo>
                  <a:pt x="3376657" y="592034"/>
                </a:lnTo>
                <a:lnTo>
                  <a:pt x="3376775" y="591720"/>
                </a:lnTo>
                <a:lnTo>
                  <a:pt x="3379045" y="588010"/>
                </a:lnTo>
                <a:lnTo>
                  <a:pt x="3383685" y="594303"/>
                </a:lnTo>
                <a:lnTo>
                  <a:pt x="3383576" y="594442"/>
                </a:lnTo>
                <a:lnTo>
                  <a:pt x="3381396" y="595630"/>
                </a:lnTo>
                <a:close/>
              </a:path>
              <a:path w="4096384" h="836930">
                <a:moveTo>
                  <a:pt x="3413839" y="590550"/>
                </a:moveTo>
                <a:lnTo>
                  <a:pt x="3413238" y="590550"/>
                </a:lnTo>
                <a:lnTo>
                  <a:pt x="3413575" y="589724"/>
                </a:lnTo>
                <a:lnTo>
                  <a:pt x="3413688" y="588856"/>
                </a:lnTo>
                <a:lnTo>
                  <a:pt x="3413913" y="588010"/>
                </a:lnTo>
                <a:lnTo>
                  <a:pt x="3413839" y="590550"/>
                </a:lnTo>
                <a:close/>
              </a:path>
              <a:path w="4096384" h="836930">
                <a:moveTo>
                  <a:pt x="3417095" y="599440"/>
                </a:moveTo>
                <a:lnTo>
                  <a:pt x="3413579" y="599440"/>
                </a:lnTo>
                <a:lnTo>
                  <a:pt x="3413913" y="588010"/>
                </a:lnTo>
                <a:lnTo>
                  <a:pt x="3419766" y="588010"/>
                </a:lnTo>
                <a:lnTo>
                  <a:pt x="3420871" y="589154"/>
                </a:lnTo>
                <a:lnTo>
                  <a:pt x="3420759" y="592216"/>
                </a:lnTo>
                <a:lnTo>
                  <a:pt x="3420689" y="593090"/>
                </a:lnTo>
                <a:lnTo>
                  <a:pt x="3418398" y="595563"/>
                </a:lnTo>
                <a:lnTo>
                  <a:pt x="3418274" y="595821"/>
                </a:lnTo>
                <a:lnTo>
                  <a:pt x="3417095" y="599440"/>
                </a:lnTo>
                <a:close/>
              </a:path>
              <a:path w="4096384" h="836930">
                <a:moveTo>
                  <a:pt x="3450961" y="596900"/>
                </a:moveTo>
                <a:lnTo>
                  <a:pt x="3446601" y="596897"/>
                </a:lnTo>
                <a:lnTo>
                  <a:pt x="3443915" y="595630"/>
                </a:lnTo>
                <a:lnTo>
                  <a:pt x="3443346" y="594558"/>
                </a:lnTo>
                <a:lnTo>
                  <a:pt x="3443362" y="594132"/>
                </a:lnTo>
                <a:lnTo>
                  <a:pt x="3444590" y="591820"/>
                </a:lnTo>
                <a:lnTo>
                  <a:pt x="3447438" y="588010"/>
                </a:lnTo>
                <a:lnTo>
                  <a:pt x="3450961" y="596900"/>
                </a:lnTo>
                <a:close/>
              </a:path>
              <a:path w="4096384" h="836930">
                <a:moveTo>
                  <a:pt x="3461185" y="596900"/>
                </a:moveTo>
                <a:lnTo>
                  <a:pt x="3450961" y="596900"/>
                </a:lnTo>
                <a:lnTo>
                  <a:pt x="3447438" y="588010"/>
                </a:lnTo>
                <a:lnTo>
                  <a:pt x="3478606" y="588010"/>
                </a:lnTo>
                <a:lnTo>
                  <a:pt x="3486119" y="591720"/>
                </a:lnTo>
                <a:lnTo>
                  <a:pt x="3461365" y="591820"/>
                </a:lnTo>
                <a:lnTo>
                  <a:pt x="3459840" y="593090"/>
                </a:lnTo>
                <a:lnTo>
                  <a:pt x="3459286" y="594132"/>
                </a:lnTo>
                <a:lnTo>
                  <a:pt x="3459323" y="594558"/>
                </a:lnTo>
                <a:lnTo>
                  <a:pt x="3461185" y="596900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619217" y="595725"/>
                </a:lnTo>
                <a:lnTo>
                  <a:pt x="3619325" y="595563"/>
                </a:lnTo>
                <a:lnTo>
                  <a:pt x="3620387" y="594558"/>
                </a:lnTo>
                <a:lnTo>
                  <a:pt x="3620488" y="594132"/>
                </a:lnTo>
                <a:lnTo>
                  <a:pt x="3617571" y="588010"/>
                </a:lnTo>
                <a:lnTo>
                  <a:pt x="3623938" y="590628"/>
                </a:lnTo>
                <a:lnTo>
                  <a:pt x="3631384" y="594303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620625" y="589259"/>
                </a:moveTo>
                <a:lnTo>
                  <a:pt x="3617571" y="588010"/>
                </a:lnTo>
                <a:lnTo>
                  <a:pt x="3622413" y="588010"/>
                </a:lnTo>
                <a:lnTo>
                  <a:pt x="3620625" y="589259"/>
                </a:lnTo>
                <a:close/>
              </a:path>
              <a:path w="4096384" h="836930">
                <a:moveTo>
                  <a:pt x="3688371" y="610870"/>
                </a:moveTo>
                <a:lnTo>
                  <a:pt x="3685964" y="610870"/>
                </a:lnTo>
                <a:lnTo>
                  <a:pt x="3690987" y="607193"/>
                </a:lnTo>
                <a:lnTo>
                  <a:pt x="3691070" y="605828"/>
                </a:lnTo>
                <a:lnTo>
                  <a:pt x="3690946" y="604506"/>
                </a:lnTo>
                <a:lnTo>
                  <a:pt x="3685869" y="600710"/>
                </a:lnTo>
                <a:lnTo>
                  <a:pt x="3680962" y="595725"/>
                </a:lnTo>
                <a:lnTo>
                  <a:pt x="3680891" y="594442"/>
                </a:lnTo>
                <a:lnTo>
                  <a:pt x="3681016" y="591720"/>
                </a:lnTo>
                <a:lnTo>
                  <a:pt x="3683790" y="588010"/>
                </a:lnTo>
                <a:lnTo>
                  <a:pt x="3684955" y="596900"/>
                </a:lnTo>
                <a:lnTo>
                  <a:pt x="3695630" y="596900"/>
                </a:lnTo>
                <a:lnTo>
                  <a:pt x="3692669" y="600710"/>
                </a:lnTo>
                <a:lnTo>
                  <a:pt x="3697717" y="603250"/>
                </a:lnTo>
                <a:lnTo>
                  <a:pt x="3702222" y="603250"/>
                </a:lnTo>
                <a:lnTo>
                  <a:pt x="3696859" y="605790"/>
                </a:lnTo>
                <a:lnTo>
                  <a:pt x="3695126" y="609600"/>
                </a:lnTo>
                <a:lnTo>
                  <a:pt x="3689820" y="609600"/>
                </a:lnTo>
                <a:lnTo>
                  <a:pt x="3688371" y="610870"/>
                </a:lnTo>
                <a:close/>
              </a:path>
              <a:path w="4096384" h="836930">
                <a:moveTo>
                  <a:pt x="3687647" y="596900"/>
                </a:moveTo>
                <a:lnTo>
                  <a:pt x="3684955" y="596900"/>
                </a:lnTo>
                <a:lnTo>
                  <a:pt x="3683790" y="588010"/>
                </a:lnTo>
                <a:lnTo>
                  <a:pt x="3684048" y="588010"/>
                </a:lnTo>
                <a:lnTo>
                  <a:pt x="3685807" y="589280"/>
                </a:lnTo>
                <a:lnTo>
                  <a:pt x="3695239" y="589280"/>
                </a:lnTo>
                <a:lnTo>
                  <a:pt x="3693792" y="590628"/>
                </a:lnTo>
                <a:lnTo>
                  <a:pt x="3691660" y="593090"/>
                </a:lnTo>
                <a:lnTo>
                  <a:pt x="3691169" y="595630"/>
                </a:lnTo>
                <a:lnTo>
                  <a:pt x="3687647" y="596900"/>
                </a:lnTo>
                <a:close/>
              </a:path>
              <a:path w="4096384" h="836930">
                <a:moveTo>
                  <a:pt x="3715475" y="595630"/>
                </a:moveTo>
                <a:lnTo>
                  <a:pt x="3715624" y="595062"/>
                </a:lnTo>
                <a:lnTo>
                  <a:pt x="3715683" y="594303"/>
                </a:lnTo>
                <a:lnTo>
                  <a:pt x="3712967" y="593090"/>
                </a:lnTo>
                <a:lnTo>
                  <a:pt x="3719666" y="588010"/>
                </a:lnTo>
                <a:lnTo>
                  <a:pt x="3719779" y="590550"/>
                </a:lnTo>
                <a:lnTo>
                  <a:pt x="3716974" y="590550"/>
                </a:lnTo>
                <a:lnTo>
                  <a:pt x="3715475" y="595630"/>
                </a:lnTo>
                <a:close/>
              </a:path>
              <a:path w="4096384" h="836930">
                <a:moveTo>
                  <a:pt x="3720006" y="595630"/>
                </a:moveTo>
                <a:lnTo>
                  <a:pt x="3719666" y="588010"/>
                </a:lnTo>
                <a:lnTo>
                  <a:pt x="3723925" y="588010"/>
                </a:lnTo>
                <a:lnTo>
                  <a:pt x="3725005" y="589280"/>
                </a:lnTo>
                <a:lnTo>
                  <a:pt x="3726577" y="591820"/>
                </a:lnTo>
                <a:lnTo>
                  <a:pt x="3722974" y="594373"/>
                </a:lnTo>
                <a:lnTo>
                  <a:pt x="3720006" y="595630"/>
                </a:lnTo>
                <a:close/>
              </a:path>
              <a:path w="4096384" h="836930">
                <a:moveTo>
                  <a:pt x="3900371" y="605790"/>
                </a:moveTo>
                <a:lnTo>
                  <a:pt x="3895188" y="605790"/>
                </a:lnTo>
                <a:lnTo>
                  <a:pt x="3899195" y="598170"/>
                </a:lnTo>
                <a:lnTo>
                  <a:pt x="3900021" y="596897"/>
                </a:lnTo>
                <a:lnTo>
                  <a:pt x="3891639" y="593090"/>
                </a:lnTo>
                <a:lnTo>
                  <a:pt x="3898344" y="590550"/>
                </a:lnTo>
                <a:lnTo>
                  <a:pt x="3900727" y="588010"/>
                </a:lnTo>
                <a:lnTo>
                  <a:pt x="3900852" y="599440"/>
                </a:lnTo>
                <a:lnTo>
                  <a:pt x="3909104" y="599440"/>
                </a:lnTo>
                <a:lnTo>
                  <a:pt x="3910922" y="604520"/>
                </a:lnTo>
                <a:lnTo>
                  <a:pt x="3901376" y="604520"/>
                </a:lnTo>
                <a:lnTo>
                  <a:pt x="3900371" y="605790"/>
                </a:lnTo>
                <a:close/>
              </a:path>
              <a:path w="4096384" h="836930">
                <a:moveTo>
                  <a:pt x="3900852" y="599440"/>
                </a:moveTo>
                <a:lnTo>
                  <a:pt x="3900727" y="588010"/>
                </a:lnTo>
                <a:lnTo>
                  <a:pt x="3902638" y="588010"/>
                </a:lnTo>
                <a:lnTo>
                  <a:pt x="3905436" y="591720"/>
                </a:lnTo>
                <a:lnTo>
                  <a:pt x="3905311" y="594558"/>
                </a:lnTo>
                <a:lnTo>
                  <a:pt x="3905232" y="595630"/>
                </a:lnTo>
                <a:lnTo>
                  <a:pt x="3900852" y="599440"/>
                </a:lnTo>
                <a:close/>
              </a:path>
              <a:path w="4096384" h="836930">
                <a:moveTo>
                  <a:pt x="4095658" y="598170"/>
                </a:moveTo>
                <a:lnTo>
                  <a:pt x="4090118" y="593090"/>
                </a:lnTo>
                <a:lnTo>
                  <a:pt x="4089781" y="592216"/>
                </a:lnTo>
                <a:lnTo>
                  <a:pt x="4089678" y="591720"/>
                </a:lnTo>
                <a:lnTo>
                  <a:pt x="4090275" y="590550"/>
                </a:lnTo>
                <a:lnTo>
                  <a:pt x="4091958" y="590550"/>
                </a:lnTo>
                <a:lnTo>
                  <a:pt x="4092966" y="589280"/>
                </a:lnTo>
                <a:lnTo>
                  <a:pt x="4093792" y="588010"/>
                </a:lnTo>
                <a:lnTo>
                  <a:pt x="4094806" y="588010"/>
                </a:lnTo>
                <a:lnTo>
                  <a:pt x="4095658" y="598170"/>
                </a:lnTo>
                <a:close/>
              </a:path>
              <a:path w="4096384" h="836930">
                <a:moveTo>
                  <a:pt x="4095854" y="598170"/>
                </a:moveTo>
                <a:lnTo>
                  <a:pt x="4095658" y="598170"/>
                </a:lnTo>
                <a:lnTo>
                  <a:pt x="4094806" y="588010"/>
                </a:lnTo>
                <a:lnTo>
                  <a:pt x="4095854" y="588010"/>
                </a:lnTo>
                <a:lnTo>
                  <a:pt x="4095854" y="598170"/>
                </a:lnTo>
                <a:close/>
              </a:path>
              <a:path w="4096384" h="836930">
                <a:moveTo>
                  <a:pt x="1457389" y="626110"/>
                </a:moveTo>
                <a:lnTo>
                  <a:pt x="1451188" y="626110"/>
                </a:lnTo>
                <a:lnTo>
                  <a:pt x="1462812" y="617303"/>
                </a:lnTo>
                <a:lnTo>
                  <a:pt x="1462807" y="617141"/>
                </a:lnTo>
                <a:lnTo>
                  <a:pt x="1459058" y="614531"/>
                </a:lnTo>
                <a:lnTo>
                  <a:pt x="1454711" y="610870"/>
                </a:lnTo>
                <a:lnTo>
                  <a:pt x="1451141" y="609247"/>
                </a:lnTo>
                <a:lnTo>
                  <a:pt x="1455378" y="608330"/>
                </a:lnTo>
                <a:lnTo>
                  <a:pt x="1458561" y="607060"/>
                </a:lnTo>
                <a:lnTo>
                  <a:pt x="1459399" y="604520"/>
                </a:lnTo>
                <a:lnTo>
                  <a:pt x="1460810" y="603172"/>
                </a:lnTo>
                <a:lnTo>
                  <a:pt x="1469732" y="593090"/>
                </a:lnTo>
                <a:lnTo>
                  <a:pt x="1474863" y="589280"/>
                </a:lnTo>
                <a:lnTo>
                  <a:pt x="1481045" y="588071"/>
                </a:lnTo>
                <a:lnTo>
                  <a:pt x="1482199" y="591820"/>
                </a:lnTo>
                <a:lnTo>
                  <a:pt x="1477340" y="591820"/>
                </a:lnTo>
                <a:lnTo>
                  <a:pt x="1477504" y="593090"/>
                </a:lnTo>
                <a:lnTo>
                  <a:pt x="1479514" y="594360"/>
                </a:lnTo>
                <a:lnTo>
                  <a:pt x="1487729" y="594360"/>
                </a:lnTo>
                <a:lnTo>
                  <a:pt x="1488065" y="595630"/>
                </a:lnTo>
                <a:lnTo>
                  <a:pt x="1483776" y="598170"/>
                </a:lnTo>
                <a:lnTo>
                  <a:pt x="1472475" y="598170"/>
                </a:lnTo>
                <a:lnTo>
                  <a:pt x="1470301" y="601980"/>
                </a:lnTo>
                <a:lnTo>
                  <a:pt x="1469797" y="603250"/>
                </a:lnTo>
                <a:lnTo>
                  <a:pt x="1469627" y="603250"/>
                </a:lnTo>
                <a:lnTo>
                  <a:pt x="1476238" y="610870"/>
                </a:lnTo>
                <a:lnTo>
                  <a:pt x="1464428" y="610870"/>
                </a:lnTo>
                <a:lnTo>
                  <a:pt x="1463954" y="612078"/>
                </a:lnTo>
                <a:lnTo>
                  <a:pt x="1464020" y="612275"/>
                </a:lnTo>
                <a:lnTo>
                  <a:pt x="1464768" y="613410"/>
                </a:lnTo>
                <a:lnTo>
                  <a:pt x="1470530" y="613410"/>
                </a:lnTo>
                <a:lnTo>
                  <a:pt x="1468121" y="618490"/>
                </a:lnTo>
                <a:lnTo>
                  <a:pt x="1466615" y="618490"/>
                </a:lnTo>
                <a:lnTo>
                  <a:pt x="1463789" y="619746"/>
                </a:lnTo>
                <a:lnTo>
                  <a:pt x="1465213" y="621030"/>
                </a:lnTo>
                <a:lnTo>
                  <a:pt x="1464768" y="621030"/>
                </a:lnTo>
                <a:lnTo>
                  <a:pt x="1463092" y="623570"/>
                </a:lnTo>
                <a:lnTo>
                  <a:pt x="1459235" y="623570"/>
                </a:lnTo>
                <a:lnTo>
                  <a:pt x="1457389" y="626110"/>
                </a:lnTo>
                <a:close/>
              </a:path>
              <a:path w="4096384" h="836930">
                <a:moveTo>
                  <a:pt x="1925060" y="589280"/>
                </a:moveTo>
                <a:lnTo>
                  <a:pt x="1922713" y="589280"/>
                </a:lnTo>
                <a:lnTo>
                  <a:pt x="1922866" y="588092"/>
                </a:lnTo>
                <a:lnTo>
                  <a:pt x="1925060" y="589280"/>
                </a:lnTo>
                <a:close/>
              </a:path>
              <a:path w="4096384" h="836930">
                <a:moveTo>
                  <a:pt x="158120" y="595630"/>
                </a:moveTo>
                <a:lnTo>
                  <a:pt x="151832" y="591780"/>
                </a:lnTo>
                <a:lnTo>
                  <a:pt x="146216" y="589280"/>
                </a:lnTo>
                <a:lnTo>
                  <a:pt x="154654" y="588118"/>
                </a:lnTo>
                <a:lnTo>
                  <a:pt x="158120" y="595630"/>
                </a:lnTo>
                <a:close/>
              </a:path>
              <a:path w="4096384" h="836930">
                <a:moveTo>
                  <a:pt x="3660335" y="615950"/>
                </a:moveTo>
                <a:lnTo>
                  <a:pt x="3656813" y="615950"/>
                </a:lnTo>
                <a:lnTo>
                  <a:pt x="3653220" y="613410"/>
                </a:lnTo>
                <a:lnTo>
                  <a:pt x="3656115" y="609600"/>
                </a:lnTo>
                <a:lnTo>
                  <a:pt x="3663121" y="602916"/>
                </a:lnTo>
                <a:lnTo>
                  <a:pt x="3665358" y="600710"/>
                </a:lnTo>
                <a:lnTo>
                  <a:pt x="3672381" y="588260"/>
                </a:lnTo>
                <a:lnTo>
                  <a:pt x="3674728" y="589280"/>
                </a:lnTo>
                <a:lnTo>
                  <a:pt x="3682840" y="589280"/>
                </a:lnTo>
                <a:lnTo>
                  <a:pt x="3681016" y="591720"/>
                </a:lnTo>
                <a:lnTo>
                  <a:pt x="3680891" y="594442"/>
                </a:lnTo>
                <a:lnTo>
                  <a:pt x="3680962" y="595725"/>
                </a:lnTo>
                <a:lnTo>
                  <a:pt x="3682118" y="596900"/>
                </a:lnTo>
                <a:lnTo>
                  <a:pt x="3672888" y="596900"/>
                </a:lnTo>
                <a:lnTo>
                  <a:pt x="3672776" y="598788"/>
                </a:lnTo>
                <a:lnTo>
                  <a:pt x="3672719" y="599454"/>
                </a:lnTo>
                <a:lnTo>
                  <a:pt x="3666183" y="604520"/>
                </a:lnTo>
                <a:lnTo>
                  <a:pt x="3660335" y="615950"/>
                </a:lnTo>
                <a:close/>
              </a:path>
              <a:path w="4096384" h="836930">
                <a:moveTo>
                  <a:pt x="1917551" y="597828"/>
                </a:moveTo>
                <a:lnTo>
                  <a:pt x="1922713" y="588311"/>
                </a:lnTo>
                <a:lnTo>
                  <a:pt x="1922713" y="589280"/>
                </a:lnTo>
                <a:lnTo>
                  <a:pt x="1925060" y="589280"/>
                </a:lnTo>
                <a:lnTo>
                  <a:pt x="1934343" y="594303"/>
                </a:lnTo>
                <a:lnTo>
                  <a:pt x="1923217" y="595630"/>
                </a:lnTo>
                <a:lnTo>
                  <a:pt x="1921037" y="596900"/>
                </a:lnTo>
                <a:lnTo>
                  <a:pt x="1920369" y="596900"/>
                </a:lnTo>
                <a:lnTo>
                  <a:pt x="1917551" y="597828"/>
                </a:lnTo>
                <a:close/>
              </a:path>
              <a:path w="4096384" h="836930">
                <a:moveTo>
                  <a:pt x="3365386" y="591820"/>
                </a:moveTo>
                <a:lnTo>
                  <a:pt x="3356907" y="591820"/>
                </a:lnTo>
                <a:lnTo>
                  <a:pt x="3356958" y="590517"/>
                </a:lnTo>
                <a:lnTo>
                  <a:pt x="3358930" y="589280"/>
                </a:lnTo>
                <a:lnTo>
                  <a:pt x="3362921" y="588463"/>
                </a:lnTo>
                <a:lnTo>
                  <a:pt x="3361772" y="589280"/>
                </a:lnTo>
                <a:lnTo>
                  <a:pt x="3365386" y="591820"/>
                </a:lnTo>
                <a:close/>
              </a:path>
              <a:path w="4096384" h="836930">
                <a:moveTo>
                  <a:pt x="1528296" y="590550"/>
                </a:moveTo>
                <a:lnTo>
                  <a:pt x="1527791" y="590550"/>
                </a:lnTo>
                <a:lnTo>
                  <a:pt x="1527791" y="588552"/>
                </a:lnTo>
                <a:lnTo>
                  <a:pt x="1529096" y="589259"/>
                </a:lnTo>
                <a:lnTo>
                  <a:pt x="1528978" y="589515"/>
                </a:lnTo>
                <a:lnTo>
                  <a:pt x="1528296" y="590550"/>
                </a:lnTo>
                <a:close/>
              </a:path>
              <a:path w="4096384" h="836930">
                <a:moveTo>
                  <a:pt x="1647807" y="594360"/>
                </a:moveTo>
                <a:lnTo>
                  <a:pt x="1645123" y="594360"/>
                </a:lnTo>
                <a:lnTo>
                  <a:pt x="1642921" y="590782"/>
                </a:lnTo>
                <a:lnTo>
                  <a:pt x="1642834" y="590517"/>
                </a:lnTo>
                <a:lnTo>
                  <a:pt x="1645991" y="588677"/>
                </a:lnTo>
                <a:lnTo>
                  <a:pt x="1648645" y="591820"/>
                </a:lnTo>
                <a:lnTo>
                  <a:pt x="1650153" y="591820"/>
                </a:lnTo>
                <a:lnTo>
                  <a:pt x="1651160" y="593090"/>
                </a:lnTo>
                <a:lnTo>
                  <a:pt x="1647807" y="594360"/>
                </a:lnTo>
                <a:close/>
              </a:path>
              <a:path w="4096384" h="836930">
                <a:moveTo>
                  <a:pt x="1521086" y="594360"/>
                </a:moveTo>
                <a:lnTo>
                  <a:pt x="1517570" y="590550"/>
                </a:lnTo>
                <a:lnTo>
                  <a:pt x="1516732" y="590550"/>
                </a:lnTo>
                <a:lnTo>
                  <a:pt x="1517142" y="588856"/>
                </a:lnTo>
                <a:lnTo>
                  <a:pt x="1521086" y="594132"/>
                </a:lnTo>
                <a:lnTo>
                  <a:pt x="1521086" y="594360"/>
                </a:lnTo>
                <a:close/>
              </a:path>
              <a:path w="4096384" h="836930">
                <a:moveTo>
                  <a:pt x="2322336" y="598170"/>
                </a:moveTo>
                <a:lnTo>
                  <a:pt x="2323225" y="589154"/>
                </a:lnTo>
                <a:lnTo>
                  <a:pt x="2323509" y="589280"/>
                </a:lnTo>
                <a:lnTo>
                  <a:pt x="2337253" y="589280"/>
                </a:lnTo>
                <a:lnTo>
                  <a:pt x="2330214" y="591820"/>
                </a:lnTo>
                <a:lnTo>
                  <a:pt x="2327529" y="593090"/>
                </a:lnTo>
                <a:lnTo>
                  <a:pt x="2322336" y="598170"/>
                </a:lnTo>
                <a:close/>
              </a:path>
              <a:path w="4096384" h="836930">
                <a:moveTo>
                  <a:pt x="3620675" y="589280"/>
                </a:moveTo>
                <a:close/>
              </a:path>
              <a:path w="4096384" h="836930">
                <a:moveTo>
                  <a:pt x="195332" y="613410"/>
                </a:moveTo>
                <a:lnTo>
                  <a:pt x="192618" y="606149"/>
                </a:lnTo>
                <a:lnTo>
                  <a:pt x="192517" y="605630"/>
                </a:lnTo>
                <a:lnTo>
                  <a:pt x="193245" y="602186"/>
                </a:lnTo>
                <a:lnTo>
                  <a:pt x="193347" y="601894"/>
                </a:lnTo>
                <a:lnTo>
                  <a:pt x="195899" y="598170"/>
                </a:lnTo>
                <a:lnTo>
                  <a:pt x="196090" y="595630"/>
                </a:lnTo>
                <a:lnTo>
                  <a:pt x="189783" y="594388"/>
                </a:lnTo>
                <a:lnTo>
                  <a:pt x="194629" y="589280"/>
                </a:lnTo>
                <a:lnTo>
                  <a:pt x="198119" y="591788"/>
                </a:lnTo>
                <a:lnTo>
                  <a:pt x="198238" y="592034"/>
                </a:lnTo>
                <a:lnTo>
                  <a:pt x="200407" y="598170"/>
                </a:lnTo>
                <a:lnTo>
                  <a:pt x="201533" y="600710"/>
                </a:lnTo>
                <a:lnTo>
                  <a:pt x="199189" y="600710"/>
                </a:lnTo>
                <a:lnTo>
                  <a:pt x="195332" y="613410"/>
                </a:lnTo>
                <a:close/>
              </a:path>
              <a:path w="4096384" h="836930">
                <a:moveTo>
                  <a:pt x="206562" y="619760"/>
                </a:moveTo>
                <a:lnTo>
                  <a:pt x="194664" y="619760"/>
                </a:lnTo>
                <a:lnTo>
                  <a:pt x="195211" y="618720"/>
                </a:lnTo>
                <a:lnTo>
                  <a:pt x="195320" y="618460"/>
                </a:lnTo>
                <a:lnTo>
                  <a:pt x="194828" y="617220"/>
                </a:lnTo>
                <a:lnTo>
                  <a:pt x="192313" y="613410"/>
                </a:lnTo>
                <a:lnTo>
                  <a:pt x="195332" y="613410"/>
                </a:lnTo>
                <a:lnTo>
                  <a:pt x="199189" y="600710"/>
                </a:lnTo>
                <a:lnTo>
                  <a:pt x="201533" y="600710"/>
                </a:lnTo>
                <a:lnTo>
                  <a:pt x="200407" y="598170"/>
                </a:lnTo>
                <a:lnTo>
                  <a:pt x="198238" y="592034"/>
                </a:lnTo>
                <a:lnTo>
                  <a:pt x="198119" y="591788"/>
                </a:lnTo>
                <a:lnTo>
                  <a:pt x="194629" y="589280"/>
                </a:lnTo>
                <a:lnTo>
                  <a:pt x="201777" y="589280"/>
                </a:lnTo>
                <a:lnTo>
                  <a:pt x="207236" y="594360"/>
                </a:lnTo>
                <a:lnTo>
                  <a:pt x="213942" y="594360"/>
                </a:lnTo>
                <a:lnTo>
                  <a:pt x="206961" y="603172"/>
                </a:lnTo>
                <a:lnTo>
                  <a:pt x="205894" y="603250"/>
                </a:lnTo>
                <a:lnTo>
                  <a:pt x="205894" y="604520"/>
                </a:lnTo>
                <a:lnTo>
                  <a:pt x="230223" y="604520"/>
                </a:lnTo>
                <a:lnTo>
                  <a:pt x="230554" y="604817"/>
                </a:lnTo>
                <a:lnTo>
                  <a:pt x="228187" y="607060"/>
                </a:lnTo>
                <a:lnTo>
                  <a:pt x="208074" y="607060"/>
                </a:lnTo>
                <a:lnTo>
                  <a:pt x="210922" y="609600"/>
                </a:lnTo>
                <a:lnTo>
                  <a:pt x="200197" y="609600"/>
                </a:lnTo>
                <a:lnTo>
                  <a:pt x="198855" y="610870"/>
                </a:lnTo>
                <a:lnTo>
                  <a:pt x="198734" y="611772"/>
                </a:lnTo>
                <a:lnTo>
                  <a:pt x="198811" y="612275"/>
                </a:lnTo>
                <a:lnTo>
                  <a:pt x="199935" y="613500"/>
                </a:lnTo>
                <a:lnTo>
                  <a:pt x="201873" y="615950"/>
                </a:lnTo>
                <a:lnTo>
                  <a:pt x="204885" y="615950"/>
                </a:lnTo>
                <a:lnTo>
                  <a:pt x="205226" y="618490"/>
                </a:lnTo>
                <a:lnTo>
                  <a:pt x="206562" y="619760"/>
                </a:lnTo>
                <a:close/>
              </a:path>
              <a:path w="4096384" h="836930">
                <a:moveTo>
                  <a:pt x="301888" y="599440"/>
                </a:moveTo>
                <a:lnTo>
                  <a:pt x="297740" y="599440"/>
                </a:lnTo>
                <a:lnTo>
                  <a:pt x="297857" y="597162"/>
                </a:lnTo>
                <a:lnTo>
                  <a:pt x="297754" y="595630"/>
                </a:lnTo>
                <a:lnTo>
                  <a:pt x="296745" y="595630"/>
                </a:lnTo>
                <a:lnTo>
                  <a:pt x="295239" y="594360"/>
                </a:lnTo>
                <a:lnTo>
                  <a:pt x="261878" y="594360"/>
                </a:lnTo>
                <a:lnTo>
                  <a:pt x="261878" y="589280"/>
                </a:lnTo>
                <a:lnTo>
                  <a:pt x="271268" y="589280"/>
                </a:lnTo>
                <a:lnTo>
                  <a:pt x="278307" y="591820"/>
                </a:lnTo>
                <a:lnTo>
                  <a:pt x="313174" y="591820"/>
                </a:lnTo>
                <a:lnTo>
                  <a:pt x="314012" y="593090"/>
                </a:lnTo>
                <a:lnTo>
                  <a:pt x="311498" y="593090"/>
                </a:lnTo>
                <a:lnTo>
                  <a:pt x="300772" y="596900"/>
                </a:lnTo>
                <a:lnTo>
                  <a:pt x="303621" y="598170"/>
                </a:lnTo>
                <a:lnTo>
                  <a:pt x="302612" y="598170"/>
                </a:lnTo>
                <a:lnTo>
                  <a:pt x="301888" y="599440"/>
                </a:lnTo>
                <a:close/>
              </a:path>
              <a:path w="4096384" h="836930">
                <a:moveTo>
                  <a:pt x="278307" y="591820"/>
                </a:moveTo>
                <a:lnTo>
                  <a:pt x="271268" y="589280"/>
                </a:lnTo>
                <a:lnTo>
                  <a:pt x="275629" y="589280"/>
                </a:lnTo>
                <a:lnTo>
                  <a:pt x="278307" y="591820"/>
                </a:lnTo>
                <a:close/>
              </a:path>
              <a:path w="4096384" h="836930">
                <a:moveTo>
                  <a:pt x="287673" y="591820"/>
                </a:moveTo>
                <a:lnTo>
                  <a:pt x="278307" y="591820"/>
                </a:lnTo>
                <a:lnTo>
                  <a:pt x="275629" y="589280"/>
                </a:lnTo>
                <a:lnTo>
                  <a:pt x="283676" y="589280"/>
                </a:lnTo>
                <a:lnTo>
                  <a:pt x="287673" y="591820"/>
                </a:lnTo>
                <a:close/>
              </a:path>
              <a:path w="4096384" h="836930">
                <a:moveTo>
                  <a:pt x="316527" y="594360"/>
                </a:moveTo>
                <a:lnTo>
                  <a:pt x="315525" y="594360"/>
                </a:lnTo>
                <a:lnTo>
                  <a:pt x="314012" y="593090"/>
                </a:lnTo>
                <a:lnTo>
                  <a:pt x="313316" y="592034"/>
                </a:lnTo>
                <a:lnTo>
                  <a:pt x="313213" y="591720"/>
                </a:lnTo>
                <a:lnTo>
                  <a:pt x="313599" y="590749"/>
                </a:lnTo>
                <a:lnTo>
                  <a:pt x="313721" y="590517"/>
                </a:lnTo>
                <a:lnTo>
                  <a:pt x="315355" y="589280"/>
                </a:lnTo>
                <a:lnTo>
                  <a:pt x="316054" y="590628"/>
                </a:lnTo>
                <a:lnTo>
                  <a:pt x="316527" y="591820"/>
                </a:lnTo>
                <a:lnTo>
                  <a:pt x="317194" y="591820"/>
                </a:lnTo>
                <a:lnTo>
                  <a:pt x="316527" y="5943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16527" y="594360"/>
                </a:lnTo>
                <a:lnTo>
                  <a:pt x="317194" y="591820"/>
                </a:lnTo>
                <a:lnTo>
                  <a:pt x="316527" y="591820"/>
                </a:lnTo>
                <a:lnTo>
                  <a:pt x="316054" y="590628"/>
                </a:lnTo>
                <a:lnTo>
                  <a:pt x="315355" y="589280"/>
                </a:lnTo>
                <a:lnTo>
                  <a:pt x="326584" y="589280"/>
                </a:lnTo>
                <a:lnTo>
                  <a:pt x="326345" y="590189"/>
                </a:lnTo>
                <a:lnTo>
                  <a:pt x="326469" y="592216"/>
                </a:lnTo>
                <a:lnTo>
                  <a:pt x="326584" y="593090"/>
                </a:lnTo>
                <a:lnTo>
                  <a:pt x="340078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95311" y="594360"/>
                </a:moveTo>
                <a:lnTo>
                  <a:pt x="394747" y="592216"/>
                </a:lnTo>
                <a:lnTo>
                  <a:pt x="394661" y="591726"/>
                </a:lnTo>
                <a:lnTo>
                  <a:pt x="395147" y="589280"/>
                </a:lnTo>
                <a:lnTo>
                  <a:pt x="395985" y="589280"/>
                </a:lnTo>
                <a:lnTo>
                  <a:pt x="397432" y="591720"/>
                </a:lnTo>
                <a:lnTo>
                  <a:pt x="397542" y="592216"/>
                </a:lnTo>
                <a:lnTo>
                  <a:pt x="397655" y="593090"/>
                </a:lnTo>
                <a:lnTo>
                  <a:pt x="395311" y="594360"/>
                </a:lnTo>
                <a:close/>
              </a:path>
              <a:path w="4096384" h="836930">
                <a:moveTo>
                  <a:pt x="401754" y="594360"/>
                </a:moveTo>
                <a:lnTo>
                  <a:pt x="395311" y="594360"/>
                </a:lnTo>
                <a:lnTo>
                  <a:pt x="397421" y="593216"/>
                </a:lnTo>
                <a:lnTo>
                  <a:pt x="397542" y="592216"/>
                </a:lnTo>
                <a:lnTo>
                  <a:pt x="397432" y="591720"/>
                </a:lnTo>
                <a:lnTo>
                  <a:pt x="395985" y="589280"/>
                </a:lnTo>
                <a:lnTo>
                  <a:pt x="420048" y="589280"/>
                </a:lnTo>
                <a:lnTo>
                  <a:pt x="419616" y="590550"/>
                </a:lnTo>
                <a:lnTo>
                  <a:pt x="405871" y="590550"/>
                </a:lnTo>
                <a:lnTo>
                  <a:pt x="401754" y="594360"/>
                </a:lnTo>
                <a:close/>
              </a:path>
              <a:path w="4096384" h="836930">
                <a:moveTo>
                  <a:pt x="419217" y="594418"/>
                </a:moveTo>
                <a:lnTo>
                  <a:pt x="422131" y="591820"/>
                </a:lnTo>
                <a:lnTo>
                  <a:pt x="419772" y="590628"/>
                </a:lnTo>
                <a:lnTo>
                  <a:pt x="419739" y="590189"/>
                </a:lnTo>
                <a:lnTo>
                  <a:pt x="420048" y="589280"/>
                </a:lnTo>
                <a:lnTo>
                  <a:pt x="423809" y="589280"/>
                </a:lnTo>
                <a:lnTo>
                  <a:pt x="426615" y="590517"/>
                </a:lnTo>
                <a:lnTo>
                  <a:pt x="426515" y="590749"/>
                </a:lnTo>
                <a:lnTo>
                  <a:pt x="424475" y="593090"/>
                </a:lnTo>
                <a:lnTo>
                  <a:pt x="422635" y="593090"/>
                </a:lnTo>
                <a:lnTo>
                  <a:pt x="419217" y="594418"/>
                </a:lnTo>
                <a:close/>
              </a:path>
              <a:path w="4096384" h="836930">
                <a:moveTo>
                  <a:pt x="420291" y="603250"/>
                </a:moveTo>
                <a:lnTo>
                  <a:pt x="415760" y="603250"/>
                </a:lnTo>
                <a:lnTo>
                  <a:pt x="421720" y="594442"/>
                </a:lnTo>
                <a:lnTo>
                  <a:pt x="424475" y="593090"/>
                </a:lnTo>
                <a:lnTo>
                  <a:pt x="426515" y="590749"/>
                </a:lnTo>
                <a:lnTo>
                  <a:pt x="426615" y="590517"/>
                </a:lnTo>
                <a:lnTo>
                  <a:pt x="423809" y="589280"/>
                </a:lnTo>
                <a:lnTo>
                  <a:pt x="434870" y="589280"/>
                </a:lnTo>
                <a:lnTo>
                  <a:pt x="427827" y="593090"/>
                </a:lnTo>
                <a:lnTo>
                  <a:pt x="436045" y="593090"/>
                </a:lnTo>
                <a:lnTo>
                  <a:pt x="441742" y="594360"/>
                </a:lnTo>
                <a:lnTo>
                  <a:pt x="429170" y="594360"/>
                </a:lnTo>
                <a:lnTo>
                  <a:pt x="422635" y="600710"/>
                </a:lnTo>
                <a:lnTo>
                  <a:pt x="436464" y="600710"/>
                </a:lnTo>
                <a:lnTo>
                  <a:pt x="435486" y="601980"/>
                </a:lnTo>
                <a:lnTo>
                  <a:pt x="422131" y="601980"/>
                </a:lnTo>
                <a:lnTo>
                  <a:pt x="420291" y="603250"/>
                </a:lnTo>
                <a:close/>
              </a:path>
              <a:path w="4096384" h="836930">
                <a:moveTo>
                  <a:pt x="488248" y="594360"/>
                </a:moveTo>
                <a:lnTo>
                  <a:pt x="487195" y="592216"/>
                </a:lnTo>
                <a:lnTo>
                  <a:pt x="487112" y="591720"/>
                </a:lnTo>
                <a:lnTo>
                  <a:pt x="489855" y="589280"/>
                </a:lnTo>
                <a:lnTo>
                  <a:pt x="492682" y="590517"/>
                </a:lnTo>
                <a:lnTo>
                  <a:pt x="492561" y="590866"/>
                </a:lnTo>
                <a:lnTo>
                  <a:pt x="491193" y="593090"/>
                </a:lnTo>
                <a:lnTo>
                  <a:pt x="488248" y="594360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44163" y="589280"/>
                </a:lnTo>
                <a:lnTo>
                  <a:pt x="544044" y="590731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4555" y="593090"/>
                </a:moveTo>
                <a:lnTo>
                  <a:pt x="542487" y="593090"/>
                </a:lnTo>
                <a:lnTo>
                  <a:pt x="544044" y="590731"/>
                </a:lnTo>
                <a:lnTo>
                  <a:pt x="544163" y="589280"/>
                </a:lnTo>
                <a:lnTo>
                  <a:pt x="550030" y="589280"/>
                </a:lnTo>
                <a:lnTo>
                  <a:pt x="551202" y="591820"/>
                </a:lnTo>
                <a:lnTo>
                  <a:pt x="554834" y="591820"/>
                </a:lnTo>
                <a:lnTo>
                  <a:pt x="554555" y="593090"/>
                </a:lnTo>
                <a:close/>
              </a:path>
              <a:path w="4096384" h="836930">
                <a:moveTo>
                  <a:pt x="674741" y="591820"/>
                </a:moveTo>
                <a:lnTo>
                  <a:pt x="667702" y="591820"/>
                </a:lnTo>
                <a:lnTo>
                  <a:pt x="667427" y="591122"/>
                </a:lnTo>
                <a:lnTo>
                  <a:pt x="667300" y="590517"/>
                </a:lnTo>
                <a:lnTo>
                  <a:pt x="671099" y="589280"/>
                </a:lnTo>
                <a:lnTo>
                  <a:pt x="675057" y="589280"/>
                </a:lnTo>
                <a:lnTo>
                  <a:pt x="674741" y="591820"/>
                </a:lnTo>
                <a:close/>
              </a:path>
              <a:path w="4096384" h="836930">
                <a:moveTo>
                  <a:pt x="679442" y="594360"/>
                </a:moveTo>
                <a:lnTo>
                  <a:pt x="674243" y="591820"/>
                </a:lnTo>
                <a:lnTo>
                  <a:pt x="674741" y="591820"/>
                </a:lnTo>
                <a:lnTo>
                  <a:pt x="675057" y="589280"/>
                </a:lnTo>
                <a:lnTo>
                  <a:pt x="679717" y="589280"/>
                </a:lnTo>
                <a:lnTo>
                  <a:pt x="679593" y="590866"/>
                </a:lnTo>
                <a:lnTo>
                  <a:pt x="679442" y="594360"/>
                </a:lnTo>
                <a:close/>
              </a:path>
              <a:path w="4096384" h="836930">
                <a:moveTo>
                  <a:pt x="693350" y="593090"/>
                </a:moveTo>
                <a:lnTo>
                  <a:pt x="692178" y="593090"/>
                </a:lnTo>
                <a:lnTo>
                  <a:pt x="691464" y="590925"/>
                </a:lnTo>
                <a:lnTo>
                  <a:pt x="691340" y="589280"/>
                </a:lnTo>
                <a:lnTo>
                  <a:pt x="695360" y="589280"/>
                </a:lnTo>
                <a:lnTo>
                  <a:pt x="694692" y="591820"/>
                </a:lnTo>
                <a:lnTo>
                  <a:pt x="693350" y="59309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63566" y="604520"/>
                </a:lnTo>
                <a:lnTo>
                  <a:pt x="856745" y="598170"/>
                </a:lnTo>
                <a:lnTo>
                  <a:pt x="851429" y="592034"/>
                </a:lnTo>
                <a:lnTo>
                  <a:pt x="851337" y="591122"/>
                </a:lnTo>
                <a:lnTo>
                  <a:pt x="851586" y="589280"/>
                </a:lnTo>
                <a:lnTo>
                  <a:pt x="856286" y="590550"/>
                </a:lnTo>
                <a:lnTo>
                  <a:pt x="862778" y="595630"/>
                </a:lnTo>
                <a:lnTo>
                  <a:pt x="867508" y="601894"/>
                </a:lnTo>
                <a:lnTo>
                  <a:pt x="867387" y="604408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78299" y="607060"/>
                </a:moveTo>
                <a:lnTo>
                  <a:pt x="867183" y="607060"/>
                </a:lnTo>
                <a:lnTo>
                  <a:pt x="867387" y="604408"/>
                </a:lnTo>
                <a:lnTo>
                  <a:pt x="867508" y="601894"/>
                </a:lnTo>
                <a:lnTo>
                  <a:pt x="862778" y="595630"/>
                </a:lnTo>
                <a:lnTo>
                  <a:pt x="856286" y="590550"/>
                </a:lnTo>
                <a:lnTo>
                  <a:pt x="851586" y="589280"/>
                </a:lnTo>
                <a:lnTo>
                  <a:pt x="865500" y="589280"/>
                </a:lnTo>
                <a:lnTo>
                  <a:pt x="862073" y="590517"/>
                </a:lnTo>
                <a:lnTo>
                  <a:pt x="866843" y="593090"/>
                </a:lnTo>
                <a:lnTo>
                  <a:pt x="903259" y="593090"/>
                </a:lnTo>
                <a:lnTo>
                  <a:pt x="902882" y="594360"/>
                </a:lnTo>
                <a:lnTo>
                  <a:pt x="913948" y="594360"/>
                </a:lnTo>
                <a:lnTo>
                  <a:pt x="912606" y="595630"/>
                </a:lnTo>
                <a:lnTo>
                  <a:pt x="899196" y="595630"/>
                </a:lnTo>
                <a:lnTo>
                  <a:pt x="898024" y="596900"/>
                </a:lnTo>
                <a:lnTo>
                  <a:pt x="886453" y="596900"/>
                </a:lnTo>
                <a:lnTo>
                  <a:pt x="877185" y="603172"/>
                </a:lnTo>
                <a:lnTo>
                  <a:pt x="877107" y="605828"/>
                </a:lnTo>
                <a:lnTo>
                  <a:pt x="878299" y="607060"/>
                </a:lnTo>
                <a:close/>
              </a:path>
              <a:path w="4096384" h="836930">
                <a:moveTo>
                  <a:pt x="866843" y="593090"/>
                </a:moveTo>
                <a:lnTo>
                  <a:pt x="862134" y="590628"/>
                </a:lnTo>
                <a:lnTo>
                  <a:pt x="865500" y="589280"/>
                </a:lnTo>
                <a:lnTo>
                  <a:pt x="868185" y="589280"/>
                </a:lnTo>
                <a:lnTo>
                  <a:pt x="867851" y="591820"/>
                </a:lnTo>
                <a:lnTo>
                  <a:pt x="866843" y="593090"/>
                </a:lnTo>
                <a:close/>
              </a:path>
              <a:path w="4096384" h="836930">
                <a:moveTo>
                  <a:pt x="972283" y="593090"/>
                </a:moveTo>
                <a:lnTo>
                  <a:pt x="972349" y="590423"/>
                </a:lnTo>
                <a:lnTo>
                  <a:pt x="972951" y="589280"/>
                </a:lnTo>
                <a:lnTo>
                  <a:pt x="973959" y="589280"/>
                </a:lnTo>
                <a:lnTo>
                  <a:pt x="975268" y="590517"/>
                </a:lnTo>
                <a:lnTo>
                  <a:pt x="975302" y="591820"/>
                </a:lnTo>
                <a:lnTo>
                  <a:pt x="972283" y="593090"/>
                </a:lnTo>
                <a:close/>
              </a:path>
              <a:path w="4096384" h="836930">
                <a:moveTo>
                  <a:pt x="972790" y="601323"/>
                </a:moveTo>
                <a:lnTo>
                  <a:pt x="966580" y="593090"/>
                </a:lnTo>
                <a:lnTo>
                  <a:pt x="972283" y="593090"/>
                </a:lnTo>
                <a:lnTo>
                  <a:pt x="975302" y="591820"/>
                </a:lnTo>
                <a:lnTo>
                  <a:pt x="975268" y="590517"/>
                </a:lnTo>
                <a:lnTo>
                  <a:pt x="973959" y="589280"/>
                </a:lnTo>
                <a:lnTo>
                  <a:pt x="975088" y="589280"/>
                </a:lnTo>
                <a:lnTo>
                  <a:pt x="975465" y="590550"/>
                </a:lnTo>
                <a:lnTo>
                  <a:pt x="986862" y="590550"/>
                </a:lnTo>
                <a:lnTo>
                  <a:pt x="983676" y="591820"/>
                </a:lnTo>
                <a:lnTo>
                  <a:pt x="985287" y="594360"/>
                </a:lnTo>
                <a:lnTo>
                  <a:pt x="972951" y="594360"/>
                </a:lnTo>
                <a:lnTo>
                  <a:pt x="978985" y="599440"/>
                </a:lnTo>
                <a:lnTo>
                  <a:pt x="973285" y="599440"/>
                </a:lnTo>
                <a:lnTo>
                  <a:pt x="972790" y="601323"/>
                </a:lnTo>
                <a:close/>
              </a:path>
              <a:path w="4096384" h="836930">
                <a:moveTo>
                  <a:pt x="997590" y="594360"/>
                </a:moveTo>
                <a:lnTo>
                  <a:pt x="992228" y="594360"/>
                </a:lnTo>
                <a:lnTo>
                  <a:pt x="989784" y="589724"/>
                </a:lnTo>
                <a:lnTo>
                  <a:pt x="989674" y="589428"/>
                </a:lnTo>
                <a:lnTo>
                  <a:pt x="990047" y="589280"/>
                </a:lnTo>
                <a:lnTo>
                  <a:pt x="997086" y="589280"/>
                </a:lnTo>
                <a:lnTo>
                  <a:pt x="997590" y="594360"/>
                </a:lnTo>
                <a:close/>
              </a:path>
              <a:path w="4096384" h="836930">
                <a:moveTo>
                  <a:pt x="1008152" y="604520"/>
                </a:moveTo>
                <a:lnTo>
                  <a:pt x="1003294" y="594360"/>
                </a:lnTo>
                <a:lnTo>
                  <a:pt x="997590" y="594360"/>
                </a:lnTo>
                <a:lnTo>
                  <a:pt x="997086" y="589280"/>
                </a:lnTo>
                <a:lnTo>
                  <a:pt x="1001611" y="589280"/>
                </a:lnTo>
                <a:lnTo>
                  <a:pt x="1014727" y="593794"/>
                </a:lnTo>
                <a:lnTo>
                  <a:pt x="1011334" y="595630"/>
                </a:lnTo>
                <a:lnTo>
                  <a:pt x="1010401" y="598444"/>
                </a:lnTo>
                <a:lnTo>
                  <a:pt x="1008152" y="604520"/>
                </a:lnTo>
                <a:close/>
              </a:path>
              <a:path w="4096384" h="836930">
                <a:moveTo>
                  <a:pt x="1014727" y="593794"/>
                </a:moveTo>
                <a:lnTo>
                  <a:pt x="1001611" y="589280"/>
                </a:lnTo>
                <a:lnTo>
                  <a:pt x="1020390" y="589280"/>
                </a:lnTo>
                <a:lnTo>
                  <a:pt x="1022486" y="590550"/>
                </a:lnTo>
                <a:lnTo>
                  <a:pt x="1015532" y="590550"/>
                </a:lnTo>
                <a:lnTo>
                  <a:pt x="1016029" y="593090"/>
                </a:lnTo>
                <a:lnTo>
                  <a:pt x="1014727" y="593794"/>
                </a:lnTo>
                <a:close/>
              </a:path>
              <a:path w="4096384" h="836930">
                <a:moveTo>
                  <a:pt x="1053745" y="593090"/>
                </a:moveTo>
                <a:lnTo>
                  <a:pt x="1052069" y="589280"/>
                </a:lnTo>
                <a:lnTo>
                  <a:pt x="1056593" y="589280"/>
                </a:lnTo>
                <a:lnTo>
                  <a:pt x="1056833" y="590189"/>
                </a:lnTo>
                <a:lnTo>
                  <a:pt x="1056714" y="590782"/>
                </a:lnTo>
                <a:lnTo>
                  <a:pt x="1055762" y="591820"/>
                </a:lnTo>
                <a:lnTo>
                  <a:pt x="1053745" y="593090"/>
                </a:lnTo>
                <a:close/>
              </a:path>
              <a:path w="4096384" h="836930">
                <a:moveTo>
                  <a:pt x="1068417" y="593090"/>
                </a:moveTo>
                <a:lnTo>
                  <a:pt x="1053745" y="593090"/>
                </a:lnTo>
                <a:lnTo>
                  <a:pt x="1055762" y="591820"/>
                </a:lnTo>
                <a:lnTo>
                  <a:pt x="1056714" y="590782"/>
                </a:lnTo>
                <a:lnTo>
                  <a:pt x="1056833" y="590189"/>
                </a:lnTo>
                <a:lnTo>
                  <a:pt x="1056593" y="589280"/>
                </a:lnTo>
                <a:lnTo>
                  <a:pt x="1066153" y="589280"/>
                </a:lnTo>
                <a:lnTo>
                  <a:pt x="1068417" y="593090"/>
                </a:lnTo>
                <a:close/>
              </a:path>
              <a:path w="4096384" h="836930">
                <a:moveTo>
                  <a:pt x="1094316" y="591820"/>
                </a:moveTo>
                <a:lnTo>
                  <a:pt x="1092897" y="590628"/>
                </a:lnTo>
                <a:lnTo>
                  <a:pt x="1092803" y="589280"/>
                </a:lnTo>
                <a:lnTo>
                  <a:pt x="1093975" y="589280"/>
                </a:lnTo>
                <a:lnTo>
                  <a:pt x="1096100" y="590517"/>
                </a:lnTo>
                <a:lnTo>
                  <a:pt x="1094316" y="591820"/>
                </a:lnTo>
                <a:close/>
              </a:path>
              <a:path w="4096384" h="836930">
                <a:moveTo>
                  <a:pt x="1117011" y="591820"/>
                </a:moveTo>
                <a:lnTo>
                  <a:pt x="1094316" y="591820"/>
                </a:lnTo>
                <a:lnTo>
                  <a:pt x="1096042" y="590628"/>
                </a:lnTo>
                <a:lnTo>
                  <a:pt x="1093975" y="589280"/>
                </a:lnTo>
                <a:lnTo>
                  <a:pt x="1118117" y="589280"/>
                </a:lnTo>
                <a:lnTo>
                  <a:pt x="1117011" y="591820"/>
                </a:lnTo>
                <a:close/>
              </a:path>
              <a:path w="4096384" h="836930">
                <a:moveTo>
                  <a:pt x="1112584" y="601980"/>
                </a:moveTo>
                <a:lnTo>
                  <a:pt x="1118117" y="589280"/>
                </a:lnTo>
                <a:lnTo>
                  <a:pt x="1118942" y="596780"/>
                </a:lnTo>
                <a:lnTo>
                  <a:pt x="1118955" y="598170"/>
                </a:lnTo>
                <a:lnTo>
                  <a:pt x="1116945" y="598170"/>
                </a:lnTo>
                <a:lnTo>
                  <a:pt x="1112584" y="601980"/>
                </a:lnTo>
                <a:close/>
              </a:path>
              <a:path w="4096384" h="836930">
                <a:moveTo>
                  <a:pt x="1120348" y="604520"/>
                </a:moveTo>
                <a:lnTo>
                  <a:pt x="1118955" y="604520"/>
                </a:lnTo>
                <a:lnTo>
                  <a:pt x="1118942" y="596780"/>
                </a:lnTo>
                <a:lnTo>
                  <a:pt x="1118117" y="589280"/>
                </a:lnTo>
                <a:lnTo>
                  <a:pt x="1121358" y="589280"/>
                </a:lnTo>
                <a:lnTo>
                  <a:pt x="1120728" y="590382"/>
                </a:lnTo>
                <a:lnTo>
                  <a:pt x="1120829" y="591205"/>
                </a:lnTo>
                <a:lnTo>
                  <a:pt x="1123310" y="599440"/>
                </a:lnTo>
                <a:lnTo>
                  <a:pt x="1241990" y="599440"/>
                </a:lnTo>
                <a:lnTo>
                  <a:pt x="1240782" y="601980"/>
                </a:lnTo>
                <a:lnTo>
                  <a:pt x="1121633" y="601980"/>
                </a:lnTo>
                <a:lnTo>
                  <a:pt x="1119900" y="603172"/>
                </a:lnTo>
                <a:lnTo>
                  <a:pt x="1120009" y="603753"/>
                </a:lnTo>
                <a:lnTo>
                  <a:pt x="1120348" y="604520"/>
                </a:lnTo>
                <a:close/>
              </a:path>
              <a:path w="4096384" h="836930">
                <a:moveTo>
                  <a:pt x="1141081" y="599440"/>
                </a:moveTo>
                <a:lnTo>
                  <a:pt x="1129681" y="599440"/>
                </a:lnTo>
                <a:lnTo>
                  <a:pt x="1126333" y="592199"/>
                </a:lnTo>
                <a:lnTo>
                  <a:pt x="1126208" y="591788"/>
                </a:lnTo>
                <a:lnTo>
                  <a:pt x="1130185" y="589280"/>
                </a:lnTo>
                <a:lnTo>
                  <a:pt x="1132801" y="589280"/>
                </a:lnTo>
                <a:lnTo>
                  <a:pt x="1136533" y="590550"/>
                </a:lnTo>
                <a:lnTo>
                  <a:pt x="1149966" y="590550"/>
                </a:lnTo>
                <a:lnTo>
                  <a:pt x="1149966" y="591820"/>
                </a:lnTo>
                <a:lnTo>
                  <a:pt x="1161196" y="591820"/>
                </a:lnTo>
                <a:lnTo>
                  <a:pt x="1161530" y="593090"/>
                </a:lnTo>
                <a:lnTo>
                  <a:pt x="1183157" y="593090"/>
                </a:lnTo>
                <a:lnTo>
                  <a:pt x="1182031" y="594303"/>
                </a:lnTo>
                <a:lnTo>
                  <a:pt x="1181900" y="594558"/>
                </a:lnTo>
                <a:lnTo>
                  <a:pt x="1181478" y="595630"/>
                </a:lnTo>
                <a:lnTo>
                  <a:pt x="1168569" y="595630"/>
                </a:lnTo>
                <a:lnTo>
                  <a:pt x="1169243" y="596900"/>
                </a:lnTo>
                <a:lnTo>
                  <a:pt x="1141415" y="596900"/>
                </a:lnTo>
                <a:lnTo>
                  <a:pt x="1140349" y="598054"/>
                </a:lnTo>
                <a:lnTo>
                  <a:pt x="1140423" y="598444"/>
                </a:lnTo>
                <a:lnTo>
                  <a:pt x="1141081" y="599440"/>
                </a:lnTo>
                <a:close/>
              </a:path>
              <a:path w="4096384" h="836930">
                <a:moveTo>
                  <a:pt x="1137844" y="590550"/>
                </a:moveTo>
                <a:lnTo>
                  <a:pt x="1136533" y="590550"/>
                </a:lnTo>
                <a:lnTo>
                  <a:pt x="1132801" y="589280"/>
                </a:lnTo>
                <a:lnTo>
                  <a:pt x="1135521" y="589280"/>
                </a:lnTo>
                <a:lnTo>
                  <a:pt x="1137844" y="590550"/>
                </a:lnTo>
                <a:close/>
              </a:path>
              <a:path w="4096384" h="836930">
                <a:moveTo>
                  <a:pt x="1162368" y="593090"/>
                </a:moveTo>
                <a:lnTo>
                  <a:pt x="1161530" y="593090"/>
                </a:lnTo>
                <a:lnTo>
                  <a:pt x="1161057" y="591293"/>
                </a:lnTo>
                <a:lnTo>
                  <a:pt x="1160955" y="590448"/>
                </a:lnTo>
                <a:lnTo>
                  <a:pt x="1162034" y="589280"/>
                </a:lnTo>
                <a:lnTo>
                  <a:pt x="1162872" y="589280"/>
                </a:lnTo>
                <a:lnTo>
                  <a:pt x="1163357" y="590502"/>
                </a:lnTo>
                <a:lnTo>
                  <a:pt x="1163251" y="590866"/>
                </a:lnTo>
                <a:lnTo>
                  <a:pt x="1162368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62368" y="593090"/>
                </a:lnTo>
                <a:lnTo>
                  <a:pt x="1163251" y="590866"/>
                </a:lnTo>
                <a:lnTo>
                  <a:pt x="1163357" y="590502"/>
                </a:lnTo>
                <a:lnTo>
                  <a:pt x="1162872" y="589280"/>
                </a:lnTo>
                <a:lnTo>
                  <a:pt x="1187845" y="589280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87845" y="589280"/>
                </a:lnTo>
                <a:lnTo>
                  <a:pt x="1190296" y="590517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229254" y="593090"/>
                </a:moveTo>
                <a:lnTo>
                  <a:pt x="1186673" y="593090"/>
                </a:lnTo>
                <a:lnTo>
                  <a:pt x="1190246" y="590628"/>
                </a:lnTo>
                <a:lnTo>
                  <a:pt x="1187845" y="589280"/>
                </a:lnTo>
                <a:lnTo>
                  <a:pt x="1228413" y="589280"/>
                </a:lnTo>
                <a:lnTo>
                  <a:pt x="1228076" y="590550"/>
                </a:lnTo>
                <a:lnTo>
                  <a:pt x="1201930" y="590550"/>
                </a:lnTo>
                <a:lnTo>
                  <a:pt x="1201760" y="591820"/>
                </a:lnTo>
                <a:lnTo>
                  <a:pt x="1228665" y="591820"/>
                </a:lnTo>
                <a:lnTo>
                  <a:pt x="1229254" y="593090"/>
                </a:lnTo>
                <a:close/>
              </a:path>
              <a:path w="4096384" h="836930">
                <a:moveTo>
                  <a:pt x="1261941" y="591820"/>
                </a:moveTo>
                <a:lnTo>
                  <a:pt x="1252886" y="590550"/>
                </a:lnTo>
                <a:lnTo>
                  <a:pt x="1257246" y="589280"/>
                </a:lnTo>
                <a:lnTo>
                  <a:pt x="1261941" y="591820"/>
                </a:lnTo>
                <a:close/>
              </a:path>
              <a:path w="4096384" h="836930">
                <a:moveTo>
                  <a:pt x="1269314" y="591820"/>
                </a:moveTo>
                <a:lnTo>
                  <a:pt x="1261941" y="591820"/>
                </a:lnTo>
                <a:lnTo>
                  <a:pt x="1257246" y="589280"/>
                </a:lnTo>
                <a:lnTo>
                  <a:pt x="1269818" y="589280"/>
                </a:lnTo>
                <a:lnTo>
                  <a:pt x="1268867" y="590478"/>
                </a:lnTo>
                <a:lnTo>
                  <a:pt x="1268980" y="590979"/>
                </a:lnTo>
                <a:lnTo>
                  <a:pt x="1269314" y="591820"/>
                </a:lnTo>
                <a:close/>
              </a:path>
              <a:path w="4096384" h="836930">
                <a:moveTo>
                  <a:pt x="1271324" y="591820"/>
                </a:moveTo>
                <a:lnTo>
                  <a:pt x="1269314" y="591820"/>
                </a:lnTo>
                <a:lnTo>
                  <a:pt x="1268980" y="590979"/>
                </a:lnTo>
                <a:lnTo>
                  <a:pt x="1268867" y="590478"/>
                </a:lnTo>
                <a:lnTo>
                  <a:pt x="1269818" y="589280"/>
                </a:lnTo>
                <a:lnTo>
                  <a:pt x="1272162" y="589280"/>
                </a:lnTo>
                <a:lnTo>
                  <a:pt x="1272648" y="590502"/>
                </a:lnTo>
                <a:lnTo>
                  <a:pt x="1271324" y="591820"/>
                </a:lnTo>
                <a:close/>
              </a:path>
              <a:path w="4096384" h="836930">
                <a:moveTo>
                  <a:pt x="1310212" y="591820"/>
                </a:moveTo>
                <a:lnTo>
                  <a:pt x="1271324" y="591820"/>
                </a:lnTo>
                <a:lnTo>
                  <a:pt x="1272584" y="590628"/>
                </a:lnTo>
                <a:lnTo>
                  <a:pt x="1272162" y="589280"/>
                </a:lnTo>
                <a:lnTo>
                  <a:pt x="1309374" y="589280"/>
                </a:lnTo>
                <a:lnTo>
                  <a:pt x="1309494" y="590731"/>
                </a:lnTo>
                <a:lnTo>
                  <a:pt x="1310212" y="591820"/>
                </a:lnTo>
                <a:close/>
              </a:path>
              <a:path w="4096384" h="836930">
                <a:moveTo>
                  <a:pt x="1364023" y="594360"/>
                </a:moveTo>
                <a:lnTo>
                  <a:pt x="1362794" y="592034"/>
                </a:lnTo>
                <a:lnTo>
                  <a:pt x="1362693" y="591780"/>
                </a:lnTo>
                <a:lnTo>
                  <a:pt x="1363518" y="589280"/>
                </a:lnTo>
                <a:lnTo>
                  <a:pt x="1364690" y="589280"/>
                </a:lnTo>
                <a:lnTo>
                  <a:pt x="1365999" y="590517"/>
                </a:lnTo>
                <a:lnTo>
                  <a:pt x="1365879" y="591016"/>
                </a:lnTo>
                <a:lnTo>
                  <a:pt x="1365195" y="593090"/>
                </a:lnTo>
                <a:lnTo>
                  <a:pt x="1364023" y="594360"/>
                </a:lnTo>
                <a:close/>
              </a:path>
              <a:path w="4096384" h="836930">
                <a:moveTo>
                  <a:pt x="1381453" y="600710"/>
                </a:moveTo>
                <a:lnTo>
                  <a:pt x="1376424" y="600710"/>
                </a:lnTo>
                <a:lnTo>
                  <a:pt x="1370898" y="594360"/>
                </a:lnTo>
                <a:lnTo>
                  <a:pt x="1364023" y="594360"/>
                </a:lnTo>
                <a:lnTo>
                  <a:pt x="1365195" y="593090"/>
                </a:lnTo>
                <a:lnTo>
                  <a:pt x="1365879" y="591016"/>
                </a:lnTo>
                <a:lnTo>
                  <a:pt x="1365999" y="590517"/>
                </a:lnTo>
                <a:lnTo>
                  <a:pt x="1364690" y="589280"/>
                </a:lnTo>
                <a:lnTo>
                  <a:pt x="1402406" y="589280"/>
                </a:lnTo>
                <a:lnTo>
                  <a:pt x="1401067" y="593090"/>
                </a:lnTo>
                <a:lnTo>
                  <a:pt x="1377937" y="593090"/>
                </a:lnTo>
                <a:lnTo>
                  <a:pt x="1381453" y="600710"/>
                </a:lnTo>
                <a:close/>
              </a:path>
              <a:path w="4096384" h="836930">
                <a:moveTo>
                  <a:pt x="1416995" y="594360"/>
                </a:moveTo>
                <a:lnTo>
                  <a:pt x="1413976" y="594360"/>
                </a:lnTo>
                <a:lnTo>
                  <a:pt x="1414212" y="593363"/>
                </a:lnTo>
                <a:lnTo>
                  <a:pt x="1414644" y="593090"/>
                </a:lnTo>
                <a:lnTo>
                  <a:pt x="1414659" y="591402"/>
                </a:lnTo>
                <a:lnTo>
                  <a:pt x="1415148" y="589280"/>
                </a:lnTo>
                <a:lnTo>
                  <a:pt x="1417777" y="590628"/>
                </a:lnTo>
                <a:lnTo>
                  <a:pt x="1419463" y="591788"/>
                </a:lnTo>
                <a:lnTo>
                  <a:pt x="1419339" y="592456"/>
                </a:lnTo>
                <a:lnTo>
                  <a:pt x="1419169" y="593090"/>
                </a:lnTo>
                <a:lnTo>
                  <a:pt x="1416995" y="594360"/>
                </a:lnTo>
                <a:close/>
              </a:path>
              <a:path w="4096384" h="836930">
                <a:moveTo>
                  <a:pt x="1426101" y="594360"/>
                </a:moveTo>
                <a:lnTo>
                  <a:pt x="1416995" y="594360"/>
                </a:lnTo>
                <a:lnTo>
                  <a:pt x="1419169" y="593090"/>
                </a:lnTo>
                <a:lnTo>
                  <a:pt x="1419339" y="592456"/>
                </a:lnTo>
                <a:lnTo>
                  <a:pt x="1419463" y="591788"/>
                </a:lnTo>
                <a:lnTo>
                  <a:pt x="1417521" y="590478"/>
                </a:lnTo>
                <a:lnTo>
                  <a:pt x="1415148" y="589280"/>
                </a:lnTo>
                <a:lnTo>
                  <a:pt x="1418586" y="589280"/>
                </a:lnTo>
                <a:lnTo>
                  <a:pt x="1419005" y="590550"/>
                </a:lnTo>
                <a:lnTo>
                  <a:pt x="1427805" y="590550"/>
                </a:lnTo>
                <a:lnTo>
                  <a:pt x="1425710" y="593090"/>
                </a:lnTo>
                <a:lnTo>
                  <a:pt x="1427891" y="593090"/>
                </a:lnTo>
                <a:lnTo>
                  <a:pt x="1426101" y="594360"/>
                </a:lnTo>
                <a:close/>
              </a:path>
              <a:path w="4096384" h="836930">
                <a:moveTo>
                  <a:pt x="1444987" y="593090"/>
                </a:moveTo>
                <a:lnTo>
                  <a:pt x="1443140" y="591820"/>
                </a:lnTo>
                <a:lnTo>
                  <a:pt x="1443196" y="590517"/>
                </a:lnTo>
                <a:lnTo>
                  <a:pt x="1445321" y="589280"/>
                </a:lnTo>
                <a:lnTo>
                  <a:pt x="1447121" y="590517"/>
                </a:lnTo>
                <a:lnTo>
                  <a:pt x="1447167" y="591820"/>
                </a:lnTo>
                <a:lnTo>
                  <a:pt x="1444987" y="593090"/>
                </a:lnTo>
                <a:close/>
              </a:path>
              <a:path w="4096384" h="836930">
                <a:moveTo>
                  <a:pt x="1452366" y="593090"/>
                </a:moveTo>
                <a:lnTo>
                  <a:pt x="1444987" y="593090"/>
                </a:lnTo>
                <a:lnTo>
                  <a:pt x="1447167" y="591820"/>
                </a:lnTo>
                <a:lnTo>
                  <a:pt x="1447121" y="590517"/>
                </a:lnTo>
                <a:lnTo>
                  <a:pt x="1445321" y="589280"/>
                </a:lnTo>
                <a:lnTo>
                  <a:pt x="1452366" y="589280"/>
                </a:lnTo>
                <a:lnTo>
                  <a:pt x="1452366" y="593090"/>
                </a:lnTo>
                <a:close/>
              </a:path>
              <a:path w="4096384" h="836930">
                <a:moveTo>
                  <a:pt x="1499295" y="593090"/>
                </a:moveTo>
                <a:lnTo>
                  <a:pt x="1497469" y="590782"/>
                </a:lnTo>
                <a:lnTo>
                  <a:pt x="1497357" y="590517"/>
                </a:lnTo>
                <a:lnTo>
                  <a:pt x="1500133" y="589280"/>
                </a:lnTo>
                <a:lnTo>
                  <a:pt x="1499295" y="593090"/>
                </a:lnTo>
                <a:close/>
              </a:path>
              <a:path w="4096384" h="836930">
                <a:moveTo>
                  <a:pt x="1538857" y="591820"/>
                </a:moveTo>
                <a:lnTo>
                  <a:pt x="1537758" y="590628"/>
                </a:lnTo>
                <a:lnTo>
                  <a:pt x="1537685" y="589280"/>
                </a:lnTo>
                <a:lnTo>
                  <a:pt x="1540868" y="589280"/>
                </a:lnTo>
                <a:lnTo>
                  <a:pt x="1540743" y="590628"/>
                </a:lnTo>
                <a:lnTo>
                  <a:pt x="1538857" y="591820"/>
                </a:lnTo>
                <a:close/>
              </a:path>
              <a:path w="4096384" h="836930">
                <a:moveTo>
                  <a:pt x="1546237" y="591820"/>
                </a:moveTo>
                <a:lnTo>
                  <a:pt x="1538857" y="591820"/>
                </a:lnTo>
                <a:lnTo>
                  <a:pt x="1540743" y="590628"/>
                </a:lnTo>
                <a:lnTo>
                  <a:pt x="1540868" y="589280"/>
                </a:lnTo>
                <a:lnTo>
                  <a:pt x="1541178" y="589280"/>
                </a:lnTo>
                <a:lnTo>
                  <a:pt x="1542116" y="590550"/>
                </a:lnTo>
                <a:lnTo>
                  <a:pt x="1546738" y="590550"/>
                </a:lnTo>
                <a:lnTo>
                  <a:pt x="1546237" y="591820"/>
                </a:lnTo>
                <a:close/>
              </a:path>
              <a:path w="4096384" h="836930">
                <a:moveTo>
                  <a:pt x="1548581" y="594360"/>
                </a:moveTo>
                <a:lnTo>
                  <a:pt x="1547573" y="594360"/>
                </a:lnTo>
                <a:lnTo>
                  <a:pt x="1546350" y="592034"/>
                </a:lnTo>
                <a:lnTo>
                  <a:pt x="1546276" y="591720"/>
                </a:lnTo>
                <a:lnTo>
                  <a:pt x="1547239" y="589280"/>
                </a:lnTo>
                <a:lnTo>
                  <a:pt x="1548411" y="589280"/>
                </a:lnTo>
                <a:lnTo>
                  <a:pt x="1549543" y="591720"/>
                </a:lnTo>
                <a:lnTo>
                  <a:pt x="1549432" y="592216"/>
                </a:lnTo>
                <a:lnTo>
                  <a:pt x="1548581" y="594360"/>
                </a:lnTo>
                <a:close/>
              </a:path>
              <a:path w="4096384" h="836930">
                <a:moveTo>
                  <a:pt x="1574177" y="594360"/>
                </a:moveTo>
                <a:lnTo>
                  <a:pt x="1548581" y="594360"/>
                </a:lnTo>
                <a:lnTo>
                  <a:pt x="1549432" y="592216"/>
                </a:lnTo>
                <a:lnTo>
                  <a:pt x="1549543" y="591720"/>
                </a:lnTo>
                <a:lnTo>
                  <a:pt x="1548411" y="589280"/>
                </a:lnTo>
                <a:lnTo>
                  <a:pt x="1551259" y="589280"/>
                </a:lnTo>
                <a:lnTo>
                  <a:pt x="1552097" y="593090"/>
                </a:lnTo>
                <a:lnTo>
                  <a:pt x="1573129" y="593090"/>
                </a:lnTo>
                <a:lnTo>
                  <a:pt x="1574177" y="594360"/>
                </a:lnTo>
                <a:close/>
              </a:path>
              <a:path w="4096384" h="836930">
                <a:moveTo>
                  <a:pt x="1552097" y="593090"/>
                </a:moveTo>
                <a:lnTo>
                  <a:pt x="1551259" y="589280"/>
                </a:lnTo>
                <a:lnTo>
                  <a:pt x="1553212" y="590517"/>
                </a:lnTo>
                <a:lnTo>
                  <a:pt x="1553091" y="590925"/>
                </a:lnTo>
                <a:lnTo>
                  <a:pt x="1552097" y="593090"/>
                </a:lnTo>
                <a:close/>
              </a:path>
              <a:path w="4096384" h="836930">
                <a:moveTo>
                  <a:pt x="1578466" y="589771"/>
                </a:moveTo>
                <a:lnTo>
                  <a:pt x="1579245" y="589280"/>
                </a:lnTo>
                <a:lnTo>
                  <a:pt x="1579598" y="589428"/>
                </a:lnTo>
                <a:lnTo>
                  <a:pt x="1578466" y="589771"/>
                </a:lnTo>
                <a:close/>
              </a:path>
              <a:path w="4096384" h="836930">
                <a:moveTo>
                  <a:pt x="1579598" y="589428"/>
                </a:moveTo>
                <a:lnTo>
                  <a:pt x="1579245" y="589280"/>
                </a:lnTo>
                <a:lnTo>
                  <a:pt x="1580089" y="589280"/>
                </a:lnTo>
                <a:lnTo>
                  <a:pt x="1579598" y="589428"/>
                </a:lnTo>
                <a:close/>
              </a:path>
              <a:path w="4096384" h="836930">
                <a:moveTo>
                  <a:pt x="1606405" y="591820"/>
                </a:moveTo>
                <a:lnTo>
                  <a:pt x="1604986" y="590628"/>
                </a:lnTo>
                <a:lnTo>
                  <a:pt x="1605397" y="589280"/>
                </a:lnTo>
                <a:lnTo>
                  <a:pt x="1607911" y="589280"/>
                </a:lnTo>
                <a:lnTo>
                  <a:pt x="1608920" y="590550"/>
                </a:lnTo>
                <a:lnTo>
                  <a:pt x="1608415" y="590550"/>
                </a:lnTo>
                <a:lnTo>
                  <a:pt x="1606405" y="591820"/>
                </a:lnTo>
                <a:close/>
              </a:path>
              <a:path w="4096384" h="836930">
                <a:moveTo>
                  <a:pt x="1627522" y="590550"/>
                </a:moveTo>
                <a:lnTo>
                  <a:pt x="1621825" y="590550"/>
                </a:lnTo>
                <a:lnTo>
                  <a:pt x="1618303" y="589280"/>
                </a:lnTo>
                <a:lnTo>
                  <a:pt x="1629702" y="589280"/>
                </a:lnTo>
                <a:lnTo>
                  <a:pt x="1627522" y="590550"/>
                </a:lnTo>
                <a:close/>
              </a:path>
              <a:path w="4096384" h="836930">
                <a:moveTo>
                  <a:pt x="1632387" y="600710"/>
                </a:moveTo>
                <a:lnTo>
                  <a:pt x="1625178" y="600710"/>
                </a:lnTo>
                <a:lnTo>
                  <a:pt x="1633723" y="595630"/>
                </a:lnTo>
                <a:lnTo>
                  <a:pt x="1626670" y="594355"/>
                </a:lnTo>
                <a:lnTo>
                  <a:pt x="1626505" y="594303"/>
                </a:lnTo>
                <a:lnTo>
                  <a:pt x="1625512" y="590550"/>
                </a:lnTo>
                <a:lnTo>
                  <a:pt x="1627522" y="590550"/>
                </a:lnTo>
                <a:lnTo>
                  <a:pt x="1629702" y="589280"/>
                </a:lnTo>
                <a:lnTo>
                  <a:pt x="1629873" y="594360"/>
                </a:lnTo>
                <a:lnTo>
                  <a:pt x="1637152" y="594360"/>
                </a:lnTo>
                <a:lnTo>
                  <a:pt x="1642274" y="595630"/>
                </a:lnTo>
                <a:lnTo>
                  <a:pt x="1652165" y="595630"/>
                </a:lnTo>
                <a:lnTo>
                  <a:pt x="1652332" y="596900"/>
                </a:lnTo>
                <a:lnTo>
                  <a:pt x="1639760" y="596900"/>
                </a:lnTo>
                <a:lnTo>
                  <a:pt x="1639092" y="598170"/>
                </a:lnTo>
                <a:lnTo>
                  <a:pt x="1633893" y="598170"/>
                </a:lnTo>
                <a:lnTo>
                  <a:pt x="1632387" y="60071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94906" y="590550"/>
                </a:lnTo>
                <a:lnTo>
                  <a:pt x="1694982" y="590189"/>
                </a:lnTo>
                <a:lnTo>
                  <a:pt x="1694743" y="589280"/>
                </a:lnTo>
                <a:lnTo>
                  <a:pt x="1700609" y="594360"/>
                </a:lnTo>
                <a:lnTo>
                  <a:pt x="1695581" y="59436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69336" y="599440"/>
                </a:moveTo>
                <a:lnTo>
                  <a:pt x="1759925" y="594132"/>
                </a:lnTo>
                <a:lnTo>
                  <a:pt x="1758270" y="593090"/>
                </a:lnTo>
                <a:lnTo>
                  <a:pt x="1758103" y="592456"/>
                </a:lnTo>
                <a:lnTo>
                  <a:pt x="1757982" y="591720"/>
                </a:lnTo>
                <a:lnTo>
                  <a:pt x="1759108" y="589280"/>
                </a:lnTo>
                <a:lnTo>
                  <a:pt x="1769336" y="599440"/>
                </a:lnTo>
                <a:close/>
              </a:path>
              <a:path w="4096384" h="836930">
                <a:moveTo>
                  <a:pt x="1769881" y="599440"/>
                </a:moveTo>
                <a:lnTo>
                  <a:pt x="1769336" y="599440"/>
                </a:lnTo>
                <a:lnTo>
                  <a:pt x="1759108" y="589280"/>
                </a:lnTo>
                <a:lnTo>
                  <a:pt x="1774757" y="589280"/>
                </a:lnTo>
                <a:lnTo>
                  <a:pt x="1769881" y="599440"/>
                </a:lnTo>
                <a:close/>
              </a:path>
              <a:path w="4096384" h="836930">
                <a:moveTo>
                  <a:pt x="1793471" y="595630"/>
                </a:moveTo>
                <a:lnTo>
                  <a:pt x="1786267" y="594388"/>
                </a:lnTo>
                <a:lnTo>
                  <a:pt x="1786211" y="594132"/>
                </a:lnTo>
                <a:lnTo>
                  <a:pt x="1788613" y="589280"/>
                </a:lnTo>
                <a:lnTo>
                  <a:pt x="1792129" y="591820"/>
                </a:lnTo>
                <a:lnTo>
                  <a:pt x="1792675" y="593216"/>
                </a:lnTo>
                <a:lnTo>
                  <a:pt x="1793471" y="595630"/>
                </a:lnTo>
                <a:close/>
              </a:path>
              <a:path w="4096384" h="836930">
                <a:moveTo>
                  <a:pt x="1802527" y="595630"/>
                </a:moveTo>
                <a:lnTo>
                  <a:pt x="1793471" y="595630"/>
                </a:lnTo>
                <a:lnTo>
                  <a:pt x="1792582" y="592961"/>
                </a:lnTo>
                <a:lnTo>
                  <a:pt x="1792129" y="591820"/>
                </a:lnTo>
                <a:lnTo>
                  <a:pt x="1788613" y="589280"/>
                </a:lnTo>
                <a:lnTo>
                  <a:pt x="1834767" y="589280"/>
                </a:lnTo>
                <a:lnTo>
                  <a:pt x="1835828" y="590550"/>
                </a:lnTo>
                <a:lnTo>
                  <a:pt x="1822642" y="590550"/>
                </a:lnTo>
                <a:lnTo>
                  <a:pt x="1824389" y="591820"/>
                </a:lnTo>
                <a:lnTo>
                  <a:pt x="1803195" y="591820"/>
                </a:lnTo>
                <a:lnTo>
                  <a:pt x="1801185" y="593090"/>
                </a:lnTo>
                <a:lnTo>
                  <a:pt x="1802527" y="595630"/>
                </a:lnTo>
                <a:close/>
              </a:path>
              <a:path w="4096384" h="836930">
                <a:moveTo>
                  <a:pt x="1938370" y="594360"/>
                </a:moveTo>
                <a:lnTo>
                  <a:pt x="1935619" y="594360"/>
                </a:lnTo>
                <a:lnTo>
                  <a:pt x="1934277" y="593090"/>
                </a:lnTo>
                <a:lnTo>
                  <a:pt x="1933818" y="592216"/>
                </a:lnTo>
                <a:lnTo>
                  <a:pt x="1933726" y="590517"/>
                </a:lnTo>
                <a:lnTo>
                  <a:pt x="1938213" y="589280"/>
                </a:lnTo>
                <a:lnTo>
                  <a:pt x="1939467" y="591720"/>
                </a:lnTo>
                <a:lnTo>
                  <a:pt x="1939346" y="592199"/>
                </a:lnTo>
                <a:lnTo>
                  <a:pt x="1938370" y="594360"/>
                </a:lnTo>
                <a:close/>
              </a:path>
              <a:path w="4096384" h="836930">
                <a:moveTo>
                  <a:pt x="1963279" y="594360"/>
                </a:moveTo>
                <a:lnTo>
                  <a:pt x="1938370" y="594360"/>
                </a:lnTo>
                <a:lnTo>
                  <a:pt x="1939346" y="592199"/>
                </a:lnTo>
                <a:lnTo>
                  <a:pt x="1939467" y="591720"/>
                </a:lnTo>
                <a:lnTo>
                  <a:pt x="1938213" y="589280"/>
                </a:lnTo>
                <a:lnTo>
                  <a:pt x="1964449" y="589280"/>
                </a:lnTo>
                <a:lnTo>
                  <a:pt x="1960365" y="590517"/>
                </a:lnTo>
                <a:lnTo>
                  <a:pt x="1960443" y="590782"/>
                </a:lnTo>
                <a:lnTo>
                  <a:pt x="1963279" y="594360"/>
                </a:lnTo>
                <a:close/>
              </a:path>
              <a:path w="4096384" h="836930">
                <a:moveTo>
                  <a:pt x="1964286" y="595630"/>
                </a:moveTo>
                <a:lnTo>
                  <a:pt x="1960443" y="590782"/>
                </a:lnTo>
                <a:lnTo>
                  <a:pt x="1960365" y="590517"/>
                </a:lnTo>
                <a:lnTo>
                  <a:pt x="1964449" y="589280"/>
                </a:lnTo>
                <a:lnTo>
                  <a:pt x="1967392" y="590517"/>
                </a:lnTo>
                <a:lnTo>
                  <a:pt x="1968306" y="591820"/>
                </a:lnTo>
                <a:lnTo>
                  <a:pt x="1966800" y="593090"/>
                </a:lnTo>
                <a:lnTo>
                  <a:pt x="1964286" y="595630"/>
                </a:lnTo>
                <a:close/>
              </a:path>
              <a:path w="4096384" h="836930">
                <a:moveTo>
                  <a:pt x="2045748" y="594360"/>
                </a:moveTo>
                <a:lnTo>
                  <a:pt x="2040555" y="594360"/>
                </a:lnTo>
                <a:lnTo>
                  <a:pt x="2045918" y="589280"/>
                </a:lnTo>
                <a:lnTo>
                  <a:pt x="2045799" y="593598"/>
                </a:lnTo>
                <a:lnTo>
                  <a:pt x="2045748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45748" y="594360"/>
                </a:lnTo>
                <a:lnTo>
                  <a:pt x="2045799" y="593598"/>
                </a:lnTo>
                <a:lnTo>
                  <a:pt x="2045918" y="589280"/>
                </a:lnTo>
                <a:lnTo>
                  <a:pt x="2063283" y="589280"/>
                </a:lnTo>
                <a:lnTo>
                  <a:pt x="2063820" y="591820"/>
                </a:lnTo>
                <a:lnTo>
                  <a:pt x="2057816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85140" y="596900"/>
                </a:moveTo>
                <a:lnTo>
                  <a:pt x="2082625" y="593090"/>
                </a:lnTo>
                <a:lnTo>
                  <a:pt x="2082269" y="591293"/>
                </a:lnTo>
                <a:lnTo>
                  <a:pt x="2082155" y="590517"/>
                </a:lnTo>
                <a:lnTo>
                  <a:pt x="2083470" y="589280"/>
                </a:lnTo>
                <a:lnTo>
                  <a:pt x="2086482" y="589280"/>
                </a:lnTo>
                <a:lnTo>
                  <a:pt x="2089750" y="590517"/>
                </a:lnTo>
                <a:lnTo>
                  <a:pt x="2089663" y="590782"/>
                </a:lnTo>
                <a:lnTo>
                  <a:pt x="2085140" y="59690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85140" y="596900"/>
                </a:lnTo>
                <a:lnTo>
                  <a:pt x="2089663" y="590782"/>
                </a:lnTo>
                <a:lnTo>
                  <a:pt x="2089750" y="590517"/>
                </a:lnTo>
                <a:lnTo>
                  <a:pt x="2086482" y="589280"/>
                </a:lnTo>
                <a:lnTo>
                  <a:pt x="2090339" y="589280"/>
                </a:lnTo>
                <a:lnTo>
                  <a:pt x="2090339" y="591820"/>
                </a:lnTo>
                <a:lnTo>
                  <a:pt x="2096710" y="591820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139120" y="596900"/>
                </a:moveTo>
                <a:lnTo>
                  <a:pt x="2135553" y="594442"/>
                </a:lnTo>
                <a:lnTo>
                  <a:pt x="2135483" y="594210"/>
                </a:lnTo>
                <a:lnTo>
                  <a:pt x="2136311" y="591720"/>
                </a:lnTo>
                <a:lnTo>
                  <a:pt x="2137438" y="589280"/>
                </a:lnTo>
                <a:lnTo>
                  <a:pt x="2142637" y="591820"/>
                </a:lnTo>
                <a:lnTo>
                  <a:pt x="2140619" y="594373"/>
                </a:lnTo>
                <a:lnTo>
                  <a:pt x="2139120" y="596900"/>
                </a:lnTo>
                <a:close/>
              </a:path>
              <a:path w="4096384" h="836930">
                <a:moveTo>
                  <a:pt x="2288641" y="599440"/>
                </a:moveTo>
                <a:lnTo>
                  <a:pt x="2279088" y="589280"/>
                </a:lnTo>
                <a:lnTo>
                  <a:pt x="2285957" y="589280"/>
                </a:lnTo>
                <a:lnTo>
                  <a:pt x="2286795" y="590550"/>
                </a:lnTo>
                <a:lnTo>
                  <a:pt x="2287803" y="590550"/>
                </a:lnTo>
                <a:lnTo>
                  <a:pt x="2288576" y="591720"/>
                </a:lnTo>
                <a:lnTo>
                  <a:pt x="2288641" y="599440"/>
                </a:lnTo>
                <a:close/>
              </a:path>
              <a:path w="4096384" h="836930">
                <a:moveTo>
                  <a:pt x="2291201" y="599440"/>
                </a:moveTo>
                <a:lnTo>
                  <a:pt x="2288641" y="599440"/>
                </a:lnTo>
                <a:lnTo>
                  <a:pt x="2288576" y="591720"/>
                </a:lnTo>
                <a:lnTo>
                  <a:pt x="2287803" y="590550"/>
                </a:lnTo>
                <a:lnTo>
                  <a:pt x="2286795" y="590550"/>
                </a:lnTo>
                <a:lnTo>
                  <a:pt x="2285957" y="589280"/>
                </a:lnTo>
                <a:lnTo>
                  <a:pt x="2303557" y="589280"/>
                </a:lnTo>
                <a:lnTo>
                  <a:pt x="2296184" y="591820"/>
                </a:lnTo>
                <a:lnTo>
                  <a:pt x="2300354" y="594558"/>
                </a:lnTo>
                <a:lnTo>
                  <a:pt x="2302051" y="595630"/>
                </a:lnTo>
                <a:lnTo>
                  <a:pt x="2290985" y="595630"/>
                </a:lnTo>
                <a:lnTo>
                  <a:pt x="2291201" y="599440"/>
                </a:lnTo>
                <a:close/>
              </a:path>
              <a:path w="4096384" h="836930">
                <a:moveTo>
                  <a:pt x="2302051" y="595630"/>
                </a:moveTo>
                <a:lnTo>
                  <a:pt x="2296184" y="591820"/>
                </a:lnTo>
                <a:lnTo>
                  <a:pt x="2303557" y="589280"/>
                </a:lnTo>
                <a:lnTo>
                  <a:pt x="2303438" y="592728"/>
                </a:lnTo>
                <a:lnTo>
                  <a:pt x="2303197" y="594388"/>
                </a:lnTo>
                <a:lnTo>
                  <a:pt x="2302051" y="595630"/>
                </a:lnTo>
                <a:close/>
              </a:path>
              <a:path w="4096384" h="836930">
                <a:moveTo>
                  <a:pt x="2311938" y="595630"/>
                </a:moveTo>
                <a:lnTo>
                  <a:pt x="2310596" y="595630"/>
                </a:lnTo>
                <a:lnTo>
                  <a:pt x="2310596" y="589280"/>
                </a:lnTo>
                <a:lnTo>
                  <a:pt x="2316633" y="591820"/>
                </a:lnTo>
                <a:lnTo>
                  <a:pt x="2314787" y="594360"/>
                </a:lnTo>
                <a:lnTo>
                  <a:pt x="2313451" y="594360"/>
                </a:lnTo>
                <a:lnTo>
                  <a:pt x="2311938" y="595630"/>
                </a:lnTo>
                <a:close/>
              </a:path>
              <a:path w="4096384" h="836930">
                <a:moveTo>
                  <a:pt x="2322587" y="595630"/>
                </a:moveTo>
                <a:lnTo>
                  <a:pt x="2311938" y="595630"/>
                </a:lnTo>
                <a:lnTo>
                  <a:pt x="2313451" y="594360"/>
                </a:lnTo>
                <a:lnTo>
                  <a:pt x="2314787" y="594360"/>
                </a:lnTo>
                <a:lnTo>
                  <a:pt x="2316477" y="592034"/>
                </a:lnTo>
                <a:lnTo>
                  <a:pt x="2316540" y="591780"/>
                </a:lnTo>
                <a:lnTo>
                  <a:pt x="2310596" y="589280"/>
                </a:lnTo>
                <a:lnTo>
                  <a:pt x="2323213" y="589280"/>
                </a:lnTo>
                <a:lnTo>
                  <a:pt x="2322587" y="595630"/>
                </a:lnTo>
                <a:close/>
              </a:path>
              <a:path w="4096384" h="836930">
                <a:moveTo>
                  <a:pt x="2693463" y="595630"/>
                </a:moveTo>
                <a:lnTo>
                  <a:pt x="2688755" y="595630"/>
                </a:lnTo>
                <a:lnTo>
                  <a:pt x="2688183" y="593473"/>
                </a:lnTo>
                <a:lnTo>
                  <a:pt x="2688064" y="592961"/>
                </a:lnTo>
                <a:lnTo>
                  <a:pt x="2687590" y="589280"/>
                </a:lnTo>
                <a:lnTo>
                  <a:pt x="2692455" y="590550"/>
                </a:lnTo>
                <a:lnTo>
                  <a:pt x="2693463" y="59563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687249" y="603250"/>
                </a:lnTo>
                <a:lnTo>
                  <a:pt x="2684742" y="599440"/>
                </a:lnTo>
                <a:lnTo>
                  <a:pt x="2684899" y="599440"/>
                </a:lnTo>
                <a:lnTo>
                  <a:pt x="2685573" y="595630"/>
                </a:lnTo>
                <a:lnTo>
                  <a:pt x="2693463" y="595630"/>
                </a:lnTo>
                <a:lnTo>
                  <a:pt x="2692455" y="590550"/>
                </a:lnTo>
                <a:lnTo>
                  <a:pt x="2687590" y="589280"/>
                </a:lnTo>
                <a:lnTo>
                  <a:pt x="2714958" y="589280"/>
                </a:lnTo>
                <a:lnTo>
                  <a:pt x="2714450" y="594360"/>
                </a:lnTo>
                <a:lnTo>
                  <a:pt x="2712387" y="594360"/>
                </a:lnTo>
                <a:lnTo>
                  <a:pt x="2710046" y="598170"/>
                </a:lnTo>
                <a:lnTo>
                  <a:pt x="2696469" y="598170"/>
                </a:lnTo>
                <a:lnTo>
                  <a:pt x="2694488" y="599433"/>
                </a:lnTo>
                <a:lnTo>
                  <a:pt x="2696135" y="601980"/>
                </a:lnTo>
                <a:lnTo>
                  <a:pt x="2749618" y="601980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7665" y="594360"/>
                </a:moveTo>
                <a:lnTo>
                  <a:pt x="2754974" y="594360"/>
                </a:lnTo>
                <a:lnTo>
                  <a:pt x="2751635" y="589280"/>
                </a:lnTo>
                <a:lnTo>
                  <a:pt x="2759662" y="590550"/>
                </a:lnTo>
                <a:lnTo>
                  <a:pt x="2757665" y="594360"/>
                </a:lnTo>
                <a:close/>
              </a:path>
              <a:path w="4096384" h="836930">
                <a:moveTo>
                  <a:pt x="3112868" y="594360"/>
                </a:moveTo>
                <a:lnTo>
                  <a:pt x="3110851" y="594360"/>
                </a:lnTo>
                <a:lnTo>
                  <a:pt x="3108003" y="593090"/>
                </a:lnTo>
                <a:lnTo>
                  <a:pt x="3113202" y="589280"/>
                </a:lnTo>
                <a:lnTo>
                  <a:pt x="3113101" y="593473"/>
                </a:lnTo>
                <a:lnTo>
                  <a:pt x="3112868" y="594360"/>
                </a:lnTo>
                <a:close/>
              </a:path>
              <a:path w="4096384" h="836930">
                <a:moveTo>
                  <a:pt x="3091561" y="605790"/>
                </a:moveTo>
                <a:lnTo>
                  <a:pt x="3089053" y="605790"/>
                </a:lnTo>
                <a:lnTo>
                  <a:pt x="3089053" y="594360"/>
                </a:lnTo>
                <a:lnTo>
                  <a:pt x="3112868" y="594360"/>
                </a:lnTo>
                <a:lnTo>
                  <a:pt x="3113101" y="593473"/>
                </a:lnTo>
                <a:lnTo>
                  <a:pt x="3113202" y="589280"/>
                </a:lnTo>
                <a:lnTo>
                  <a:pt x="3143211" y="589280"/>
                </a:lnTo>
                <a:lnTo>
                  <a:pt x="3149575" y="590550"/>
                </a:lnTo>
                <a:lnTo>
                  <a:pt x="3125269" y="590550"/>
                </a:lnTo>
                <a:lnTo>
                  <a:pt x="3119056" y="595630"/>
                </a:lnTo>
                <a:lnTo>
                  <a:pt x="3135646" y="595630"/>
                </a:lnTo>
                <a:lnTo>
                  <a:pt x="3136819" y="596900"/>
                </a:lnTo>
                <a:lnTo>
                  <a:pt x="3123737" y="596900"/>
                </a:lnTo>
                <a:lnTo>
                  <a:pt x="3125533" y="598170"/>
                </a:lnTo>
                <a:lnTo>
                  <a:pt x="3098266" y="598170"/>
                </a:lnTo>
                <a:lnTo>
                  <a:pt x="3098109" y="599440"/>
                </a:lnTo>
                <a:lnTo>
                  <a:pt x="3101632" y="599440"/>
                </a:lnTo>
                <a:lnTo>
                  <a:pt x="3101448" y="600710"/>
                </a:lnTo>
                <a:lnTo>
                  <a:pt x="3102797" y="601980"/>
                </a:lnTo>
                <a:lnTo>
                  <a:pt x="3105488" y="603250"/>
                </a:lnTo>
                <a:lnTo>
                  <a:pt x="3124592" y="603250"/>
                </a:lnTo>
                <a:lnTo>
                  <a:pt x="3122495" y="604520"/>
                </a:lnTo>
                <a:lnTo>
                  <a:pt x="3093735" y="604520"/>
                </a:lnTo>
                <a:lnTo>
                  <a:pt x="3091561" y="605790"/>
                </a:lnTo>
                <a:close/>
              </a:path>
              <a:path w="4096384" h="836930">
                <a:moveTo>
                  <a:pt x="3377362" y="594360"/>
                </a:moveTo>
                <a:lnTo>
                  <a:pt x="3369001" y="594360"/>
                </a:lnTo>
                <a:lnTo>
                  <a:pt x="3369068" y="592961"/>
                </a:lnTo>
                <a:lnTo>
                  <a:pt x="3370991" y="589280"/>
                </a:lnTo>
                <a:lnTo>
                  <a:pt x="3375706" y="590550"/>
                </a:lnTo>
                <a:lnTo>
                  <a:pt x="3377491" y="590550"/>
                </a:lnTo>
                <a:lnTo>
                  <a:pt x="3376775" y="591720"/>
                </a:lnTo>
                <a:lnTo>
                  <a:pt x="3376657" y="592034"/>
                </a:lnTo>
                <a:lnTo>
                  <a:pt x="3376374" y="593090"/>
                </a:lnTo>
                <a:lnTo>
                  <a:pt x="3376531" y="593090"/>
                </a:lnTo>
                <a:lnTo>
                  <a:pt x="3377362" y="594360"/>
                </a:lnTo>
                <a:close/>
              </a:path>
              <a:path w="4096384" h="836930">
                <a:moveTo>
                  <a:pt x="3375706" y="590550"/>
                </a:moveTo>
                <a:lnTo>
                  <a:pt x="3370991" y="589280"/>
                </a:lnTo>
                <a:lnTo>
                  <a:pt x="3375575" y="589280"/>
                </a:lnTo>
                <a:lnTo>
                  <a:pt x="3375706" y="590550"/>
                </a:lnTo>
                <a:close/>
              </a:path>
              <a:path w="4096384" h="836930">
                <a:moveTo>
                  <a:pt x="3407699" y="595630"/>
                </a:moveTo>
                <a:lnTo>
                  <a:pt x="3405191" y="595630"/>
                </a:lnTo>
                <a:lnTo>
                  <a:pt x="3404412" y="594132"/>
                </a:lnTo>
                <a:lnTo>
                  <a:pt x="3403533" y="592216"/>
                </a:lnTo>
                <a:lnTo>
                  <a:pt x="3403454" y="591780"/>
                </a:lnTo>
                <a:lnTo>
                  <a:pt x="3410056" y="589280"/>
                </a:lnTo>
                <a:lnTo>
                  <a:pt x="3407699" y="595630"/>
                </a:lnTo>
                <a:close/>
              </a:path>
              <a:path w="4096384" h="836930">
                <a:moveTo>
                  <a:pt x="3412312" y="595630"/>
                </a:moveTo>
                <a:lnTo>
                  <a:pt x="3407699" y="595630"/>
                </a:lnTo>
                <a:lnTo>
                  <a:pt x="3410056" y="589280"/>
                </a:lnTo>
                <a:lnTo>
                  <a:pt x="3413576" y="589280"/>
                </a:lnTo>
                <a:lnTo>
                  <a:pt x="3413238" y="590550"/>
                </a:lnTo>
                <a:lnTo>
                  <a:pt x="3413839" y="590550"/>
                </a:lnTo>
                <a:lnTo>
                  <a:pt x="3413727" y="594360"/>
                </a:lnTo>
                <a:lnTo>
                  <a:pt x="3412747" y="594360"/>
                </a:lnTo>
                <a:lnTo>
                  <a:pt x="3412312" y="595630"/>
                </a:lnTo>
                <a:close/>
              </a:path>
              <a:path w="4096384" h="836930">
                <a:moveTo>
                  <a:pt x="3531080" y="612140"/>
                </a:moveTo>
                <a:lnTo>
                  <a:pt x="3526058" y="608330"/>
                </a:lnTo>
                <a:lnTo>
                  <a:pt x="3521710" y="605790"/>
                </a:lnTo>
                <a:lnTo>
                  <a:pt x="3511817" y="598170"/>
                </a:lnTo>
                <a:lnTo>
                  <a:pt x="3510791" y="592961"/>
                </a:lnTo>
                <a:lnTo>
                  <a:pt x="3510291" y="589280"/>
                </a:lnTo>
                <a:lnTo>
                  <a:pt x="3517670" y="589280"/>
                </a:lnTo>
                <a:lnTo>
                  <a:pt x="3519073" y="594558"/>
                </a:lnTo>
                <a:lnTo>
                  <a:pt x="3520178" y="598170"/>
                </a:lnTo>
                <a:lnTo>
                  <a:pt x="3529057" y="601980"/>
                </a:lnTo>
                <a:lnTo>
                  <a:pt x="3529543" y="603172"/>
                </a:lnTo>
                <a:lnTo>
                  <a:pt x="3529906" y="605726"/>
                </a:lnTo>
                <a:lnTo>
                  <a:pt x="3531080" y="612140"/>
                </a:lnTo>
                <a:close/>
              </a:path>
              <a:path w="4096384" h="836930">
                <a:moveTo>
                  <a:pt x="3741464" y="590550"/>
                </a:moveTo>
                <a:lnTo>
                  <a:pt x="3738281" y="590550"/>
                </a:lnTo>
                <a:lnTo>
                  <a:pt x="3738046" y="590319"/>
                </a:lnTo>
                <a:lnTo>
                  <a:pt x="3740278" y="589280"/>
                </a:lnTo>
                <a:lnTo>
                  <a:pt x="3741464" y="589280"/>
                </a:lnTo>
                <a:lnTo>
                  <a:pt x="3741464" y="590550"/>
                </a:lnTo>
                <a:close/>
              </a:path>
              <a:path w="4096384" h="836930">
                <a:moveTo>
                  <a:pt x="3814149" y="617862"/>
                </a:moveTo>
                <a:lnTo>
                  <a:pt x="3811519" y="617220"/>
                </a:lnTo>
                <a:lnTo>
                  <a:pt x="3808180" y="614680"/>
                </a:lnTo>
                <a:lnTo>
                  <a:pt x="3806497" y="609600"/>
                </a:lnTo>
                <a:lnTo>
                  <a:pt x="3795892" y="609600"/>
                </a:lnTo>
                <a:lnTo>
                  <a:pt x="3798892" y="608330"/>
                </a:lnTo>
                <a:lnTo>
                  <a:pt x="3800415" y="604817"/>
                </a:lnTo>
                <a:lnTo>
                  <a:pt x="3800514" y="604506"/>
                </a:lnTo>
                <a:lnTo>
                  <a:pt x="3797618" y="603250"/>
                </a:lnTo>
                <a:lnTo>
                  <a:pt x="3787548" y="603250"/>
                </a:lnTo>
                <a:lnTo>
                  <a:pt x="3790396" y="600710"/>
                </a:lnTo>
                <a:lnTo>
                  <a:pt x="3792894" y="599433"/>
                </a:lnTo>
                <a:lnTo>
                  <a:pt x="3784832" y="594442"/>
                </a:lnTo>
                <a:lnTo>
                  <a:pt x="3784776" y="594303"/>
                </a:lnTo>
                <a:lnTo>
                  <a:pt x="3791581" y="589280"/>
                </a:lnTo>
                <a:lnTo>
                  <a:pt x="3792746" y="589280"/>
                </a:lnTo>
                <a:lnTo>
                  <a:pt x="3793761" y="596900"/>
                </a:lnTo>
                <a:lnTo>
                  <a:pt x="3802716" y="596900"/>
                </a:lnTo>
                <a:lnTo>
                  <a:pt x="3799609" y="598170"/>
                </a:lnTo>
                <a:lnTo>
                  <a:pt x="3802791" y="608330"/>
                </a:lnTo>
                <a:lnTo>
                  <a:pt x="3806497" y="608330"/>
                </a:lnTo>
                <a:lnTo>
                  <a:pt x="3808671" y="609600"/>
                </a:lnTo>
                <a:lnTo>
                  <a:pt x="3812194" y="610870"/>
                </a:lnTo>
                <a:lnTo>
                  <a:pt x="3814149" y="617862"/>
                </a:lnTo>
                <a:close/>
              </a:path>
              <a:path w="4096384" h="836930">
                <a:moveTo>
                  <a:pt x="3793761" y="596900"/>
                </a:moveTo>
                <a:lnTo>
                  <a:pt x="3792746" y="589280"/>
                </a:lnTo>
                <a:lnTo>
                  <a:pt x="3795764" y="589280"/>
                </a:lnTo>
                <a:lnTo>
                  <a:pt x="3799792" y="591820"/>
                </a:lnTo>
                <a:lnTo>
                  <a:pt x="3793761" y="596900"/>
                </a:lnTo>
                <a:close/>
              </a:path>
              <a:path w="4096384" h="836930">
                <a:moveTo>
                  <a:pt x="3962840" y="590448"/>
                </a:moveTo>
                <a:lnTo>
                  <a:pt x="3962737" y="590189"/>
                </a:lnTo>
                <a:lnTo>
                  <a:pt x="3963220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2914" y="590423"/>
                </a:moveTo>
                <a:lnTo>
                  <a:pt x="3963220" y="589280"/>
                </a:lnTo>
                <a:lnTo>
                  <a:pt x="3966239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7411" y="589280"/>
                </a:lnTo>
                <a:lnTo>
                  <a:pt x="3967288" y="590423"/>
                </a:lnTo>
                <a:close/>
              </a:path>
              <a:path w="4096384" h="836930">
                <a:moveTo>
                  <a:pt x="3967475" y="589724"/>
                </a:moveTo>
                <a:lnTo>
                  <a:pt x="3967411" y="589280"/>
                </a:lnTo>
                <a:lnTo>
                  <a:pt x="3967594" y="589280"/>
                </a:lnTo>
                <a:lnTo>
                  <a:pt x="3967475" y="589724"/>
                </a:lnTo>
                <a:close/>
              </a:path>
              <a:path w="4096384" h="836930">
                <a:moveTo>
                  <a:pt x="3969733" y="590550"/>
                </a:moveTo>
                <a:lnTo>
                  <a:pt x="3967594" y="590550"/>
                </a:lnTo>
                <a:lnTo>
                  <a:pt x="3967594" y="589280"/>
                </a:lnTo>
                <a:lnTo>
                  <a:pt x="3970928" y="589280"/>
                </a:lnTo>
                <a:lnTo>
                  <a:pt x="3969733" y="590550"/>
                </a:lnTo>
                <a:close/>
              </a:path>
              <a:path w="4096384" h="836930">
                <a:moveTo>
                  <a:pt x="1581454" y="591788"/>
                </a:moveTo>
                <a:lnTo>
                  <a:pt x="1577318" y="590866"/>
                </a:lnTo>
                <a:lnTo>
                  <a:pt x="1577285" y="590517"/>
                </a:lnTo>
                <a:lnTo>
                  <a:pt x="1578466" y="589771"/>
                </a:lnTo>
                <a:lnTo>
                  <a:pt x="1579598" y="589428"/>
                </a:lnTo>
                <a:lnTo>
                  <a:pt x="1582263" y="590550"/>
                </a:lnTo>
                <a:lnTo>
                  <a:pt x="1582597" y="590550"/>
                </a:lnTo>
                <a:lnTo>
                  <a:pt x="1581454" y="591788"/>
                </a:lnTo>
                <a:close/>
              </a:path>
              <a:path w="4096384" h="836930">
                <a:moveTo>
                  <a:pt x="986073" y="595599"/>
                </a:moveTo>
                <a:lnTo>
                  <a:pt x="983812" y="592034"/>
                </a:lnTo>
                <a:lnTo>
                  <a:pt x="983775" y="591780"/>
                </a:lnTo>
                <a:lnTo>
                  <a:pt x="989636" y="589443"/>
                </a:lnTo>
                <a:lnTo>
                  <a:pt x="992228" y="594360"/>
                </a:lnTo>
                <a:lnTo>
                  <a:pt x="987873" y="594360"/>
                </a:lnTo>
                <a:lnTo>
                  <a:pt x="986073" y="595599"/>
                </a:lnTo>
                <a:close/>
              </a:path>
              <a:path w="4096384" h="836930">
                <a:moveTo>
                  <a:pt x="523781" y="590550"/>
                </a:moveTo>
                <a:lnTo>
                  <a:pt x="522876" y="590550"/>
                </a:lnTo>
                <a:lnTo>
                  <a:pt x="523754" y="589515"/>
                </a:lnTo>
                <a:lnTo>
                  <a:pt x="523781" y="590550"/>
                </a:lnTo>
                <a:close/>
              </a:path>
              <a:path w="4096384" h="836930">
                <a:moveTo>
                  <a:pt x="3967594" y="590550"/>
                </a:moveTo>
                <a:lnTo>
                  <a:pt x="3967254" y="590550"/>
                </a:lnTo>
                <a:lnTo>
                  <a:pt x="3967475" y="589724"/>
                </a:lnTo>
                <a:lnTo>
                  <a:pt x="3967594" y="590550"/>
                </a:lnTo>
                <a:close/>
              </a:path>
              <a:path w="4096384" h="836930">
                <a:moveTo>
                  <a:pt x="1577318" y="590866"/>
                </a:moveTo>
                <a:lnTo>
                  <a:pt x="1576078" y="590589"/>
                </a:lnTo>
                <a:lnTo>
                  <a:pt x="1578466" y="589771"/>
                </a:lnTo>
                <a:lnTo>
                  <a:pt x="1577285" y="590517"/>
                </a:lnTo>
                <a:lnTo>
                  <a:pt x="1577318" y="590866"/>
                </a:lnTo>
                <a:close/>
              </a:path>
              <a:path w="4096384" h="836930">
                <a:moveTo>
                  <a:pt x="3962546" y="590550"/>
                </a:moveTo>
                <a:lnTo>
                  <a:pt x="3962737" y="590189"/>
                </a:lnTo>
                <a:lnTo>
                  <a:pt x="3962639" y="590517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597973" y="596900"/>
                </a:lnTo>
                <a:lnTo>
                  <a:pt x="3595969" y="592216"/>
                </a:lnTo>
                <a:lnTo>
                  <a:pt x="3595881" y="591780"/>
                </a:lnTo>
                <a:lnTo>
                  <a:pt x="3598770" y="590382"/>
                </a:lnTo>
                <a:lnTo>
                  <a:pt x="3599656" y="590550"/>
                </a:lnTo>
                <a:lnTo>
                  <a:pt x="3607527" y="590550"/>
                </a:lnTo>
                <a:lnTo>
                  <a:pt x="3605003" y="591780"/>
                </a:lnTo>
                <a:lnTo>
                  <a:pt x="3605041" y="592034"/>
                </a:lnTo>
                <a:lnTo>
                  <a:pt x="3606325" y="594360"/>
                </a:lnTo>
                <a:lnTo>
                  <a:pt x="3608956" y="595630"/>
                </a:lnTo>
                <a:lnTo>
                  <a:pt x="3619254" y="595630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962880" y="590550"/>
                </a:moveTo>
                <a:lnTo>
                  <a:pt x="3962546" y="590550"/>
                </a:lnTo>
                <a:lnTo>
                  <a:pt x="3962840" y="590448"/>
                </a:lnTo>
                <a:close/>
              </a:path>
              <a:path w="4096384" h="836930">
                <a:moveTo>
                  <a:pt x="3742295" y="607060"/>
                </a:moveTo>
                <a:lnTo>
                  <a:pt x="3733750" y="607060"/>
                </a:lnTo>
                <a:lnTo>
                  <a:pt x="3739604" y="601980"/>
                </a:lnTo>
                <a:lnTo>
                  <a:pt x="3739447" y="601980"/>
                </a:lnTo>
                <a:lnTo>
                  <a:pt x="3738682" y="596897"/>
                </a:lnTo>
                <a:lnTo>
                  <a:pt x="3735752" y="594388"/>
                </a:lnTo>
                <a:lnTo>
                  <a:pt x="3734962" y="592216"/>
                </a:lnTo>
                <a:lnTo>
                  <a:pt x="3734907" y="591780"/>
                </a:lnTo>
                <a:lnTo>
                  <a:pt x="3737704" y="590478"/>
                </a:lnTo>
                <a:lnTo>
                  <a:pt x="3738281" y="590550"/>
                </a:lnTo>
                <a:lnTo>
                  <a:pt x="3741464" y="590550"/>
                </a:lnTo>
                <a:lnTo>
                  <a:pt x="3741464" y="594360"/>
                </a:lnTo>
                <a:lnTo>
                  <a:pt x="3749125" y="594360"/>
                </a:lnTo>
                <a:lnTo>
                  <a:pt x="3742210" y="605630"/>
                </a:lnTo>
                <a:lnTo>
                  <a:pt x="3742295" y="607060"/>
                </a:lnTo>
                <a:close/>
              </a:path>
              <a:path w="4096384" h="836930">
                <a:moveTo>
                  <a:pt x="2825049" y="595630"/>
                </a:moveTo>
                <a:lnTo>
                  <a:pt x="2822925" y="594388"/>
                </a:lnTo>
                <a:lnTo>
                  <a:pt x="2820408" y="590866"/>
                </a:lnTo>
                <a:lnTo>
                  <a:pt x="2820291" y="590517"/>
                </a:lnTo>
                <a:lnTo>
                  <a:pt x="2828147" y="590550"/>
                </a:lnTo>
                <a:lnTo>
                  <a:pt x="2827721" y="593090"/>
                </a:lnTo>
                <a:lnTo>
                  <a:pt x="2826458" y="594442"/>
                </a:lnTo>
                <a:lnTo>
                  <a:pt x="2825049" y="595630"/>
                </a:lnTo>
                <a:close/>
              </a:path>
              <a:path w="4096384" h="836930">
                <a:moveTo>
                  <a:pt x="0" y="608330"/>
                </a:moveTo>
                <a:lnTo>
                  <a:pt x="126" y="603172"/>
                </a:lnTo>
                <a:lnTo>
                  <a:pt x="2058" y="601980"/>
                </a:lnTo>
                <a:lnTo>
                  <a:pt x="947" y="597162"/>
                </a:lnTo>
                <a:lnTo>
                  <a:pt x="845" y="596780"/>
                </a:lnTo>
                <a:lnTo>
                  <a:pt x="69" y="594558"/>
                </a:lnTo>
                <a:lnTo>
                  <a:pt x="0" y="590550"/>
                </a:lnTo>
                <a:lnTo>
                  <a:pt x="2250" y="593090"/>
                </a:lnTo>
                <a:lnTo>
                  <a:pt x="6810" y="594360"/>
                </a:lnTo>
                <a:lnTo>
                  <a:pt x="51344" y="594360"/>
                </a:lnTo>
                <a:lnTo>
                  <a:pt x="51344" y="595630"/>
                </a:lnTo>
                <a:lnTo>
                  <a:pt x="11782" y="595630"/>
                </a:lnTo>
                <a:lnTo>
                  <a:pt x="13458" y="599440"/>
                </a:lnTo>
                <a:lnTo>
                  <a:pt x="18320" y="599440"/>
                </a:lnTo>
                <a:lnTo>
                  <a:pt x="14801" y="600710"/>
                </a:lnTo>
                <a:lnTo>
                  <a:pt x="15468" y="601980"/>
                </a:lnTo>
                <a:lnTo>
                  <a:pt x="16777" y="603250"/>
                </a:lnTo>
                <a:lnTo>
                  <a:pt x="2897" y="603250"/>
                </a:lnTo>
                <a:lnTo>
                  <a:pt x="2897" y="604520"/>
                </a:lnTo>
                <a:lnTo>
                  <a:pt x="3820" y="605790"/>
                </a:lnTo>
                <a:lnTo>
                  <a:pt x="3237" y="605790"/>
                </a:lnTo>
                <a:lnTo>
                  <a:pt x="0" y="608330"/>
                </a:lnTo>
                <a:close/>
              </a:path>
              <a:path w="4096384" h="836930">
                <a:moveTo>
                  <a:pt x="386425" y="599440"/>
                </a:moveTo>
                <a:lnTo>
                  <a:pt x="386521" y="596385"/>
                </a:lnTo>
                <a:lnTo>
                  <a:pt x="387604" y="590550"/>
                </a:lnTo>
                <a:lnTo>
                  <a:pt x="391096" y="596900"/>
                </a:lnTo>
                <a:lnTo>
                  <a:pt x="389110" y="596900"/>
                </a:lnTo>
                <a:lnTo>
                  <a:pt x="386425" y="599440"/>
                </a:lnTo>
                <a:close/>
              </a:path>
              <a:path w="4096384" h="836930">
                <a:moveTo>
                  <a:pt x="398613" y="598170"/>
                </a:moveTo>
                <a:lnTo>
                  <a:pt x="391794" y="598170"/>
                </a:lnTo>
                <a:lnTo>
                  <a:pt x="387604" y="590550"/>
                </a:lnTo>
                <a:lnTo>
                  <a:pt x="394895" y="590550"/>
                </a:lnTo>
                <a:lnTo>
                  <a:pt x="394769" y="591185"/>
                </a:lnTo>
                <a:lnTo>
                  <a:pt x="394882" y="592728"/>
                </a:lnTo>
                <a:lnTo>
                  <a:pt x="395311" y="594360"/>
                </a:lnTo>
                <a:lnTo>
                  <a:pt x="401754" y="594360"/>
                </a:lnTo>
                <a:lnTo>
                  <a:pt x="400381" y="595630"/>
                </a:lnTo>
                <a:lnTo>
                  <a:pt x="398613" y="598170"/>
                </a:lnTo>
                <a:close/>
              </a:path>
              <a:path w="4096384" h="836930">
                <a:moveTo>
                  <a:pt x="395311" y="605790"/>
                </a:moveTo>
                <a:lnTo>
                  <a:pt x="395925" y="602186"/>
                </a:lnTo>
                <a:lnTo>
                  <a:pt x="396020" y="601894"/>
                </a:lnTo>
                <a:lnTo>
                  <a:pt x="400381" y="595630"/>
                </a:lnTo>
                <a:lnTo>
                  <a:pt x="405871" y="590550"/>
                </a:lnTo>
                <a:lnTo>
                  <a:pt x="409893" y="590550"/>
                </a:lnTo>
                <a:lnTo>
                  <a:pt x="407417" y="598054"/>
                </a:lnTo>
                <a:lnTo>
                  <a:pt x="407378" y="599440"/>
                </a:lnTo>
                <a:lnTo>
                  <a:pt x="408452" y="599440"/>
                </a:lnTo>
                <a:lnTo>
                  <a:pt x="409692" y="601980"/>
                </a:lnTo>
                <a:lnTo>
                  <a:pt x="404055" y="601980"/>
                </a:lnTo>
                <a:lnTo>
                  <a:pt x="401355" y="603595"/>
                </a:lnTo>
                <a:lnTo>
                  <a:pt x="399755" y="604520"/>
                </a:lnTo>
                <a:lnTo>
                  <a:pt x="395311" y="60579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10914" y="607060"/>
                </a:lnTo>
                <a:lnTo>
                  <a:pt x="410391" y="603753"/>
                </a:lnTo>
                <a:lnTo>
                  <a:pt x="410274" y="603172"/>
                </a:lnTo>
                <a:lnTo>
                  <a:pt x="408452" y="599440"/>
                </a:lnTo>
                <a:lnTo>
                  <a:pt x="407378" y="599440"/>
                </a:lnTo>
                <a:lnTo>
                  <a:pt x="407417" y="598054"/>
                </a:lnTo>
                <a:lnTo>
                  <a:pt x="409893" y="590550"/>
                </a:lnTo>
                <a:lnTo>
                  <a:pt x="419616" y="590550"/>
                </a:lnTo>
                <a:lnTo>
                  <a:pt x="422131" y="591820"/>
                </a:lnTo>
                <a:lnTo>
                  <a:pt x="419222" y="594413"/>
                </a:lnTo>
                <a:lnTo>
                  <a:pt x="416100" y="595630"/>
                </a:lnTo>
                <a:lnTo>
                  <a:pt x="410567" y="596900"/>
                </a:lnTo>
                <a:lnTo>
                  <a:pt x="415695" y="599408"/>
                </a:lnTo>
                <a:lnTo>
                  <a:pt x="415760" y="603250"/>
                </a:lnTo>
                <a:lnTo>
                  <a:pt x="420291" y="60325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534551" y="600412"/>
                </a:moveTo>
                <a:lnTo>
                  <a:pt x="532593" y="590550"/>
                </a:lnTo>
                <a:lnTo>
                  <a:pt x="538964" y="596900"/>
                </a:lnTo>
                <a:lnTo>
                  <a:pt x="543548" y="599440"/>
                </a:lnTo>
                <a:lnTo>
                  <a:pt x="535448" y="599440"/>
                </a:lnTo>
                <a:lnTo>
                  <a:pt x="534551" y="600412"/>
                </a:lnTo>
                <a:close/>
              </a:path>
              <a:path w="4096384" h="836930">
                <a:moveTo>
                  <a:pt x="544557" y="599999"/>
                </a:moveTo>
                <a:lnTo>
                  <a:pt x="538964" y="596900"/>
                </a:lnTo>
                <a:lnTo>
                  <a:pt x="532593" y="590550"/>
                </a:lnTo>
                <a:lnTo>
                  <a:pt x="537683" y="590550"/>
                </a:lnTo>
                <a:lnTo>
                  <a:pt x="537124" y="593090"/>
                </a:lnTo>
                <a:lnTo>
                  <a:pt x="567250" y="593090"/>
                </a:lnTo>
                <a:lnTo>
                  <a:pt x="566957" y="594360"/>
                </a:lnTo>
                <a:lnTo>
                  <a:pt x="564946" y="594360"/>
                </a:lnTo>
                <a:lnTo>
                  <a:pt x="563270" y="595630"/>
                </a:lnTo>
                <a:lnTo>
                  <a:pt x="549860" y="595630"/>
                </a:lnTo>
                <a:lnTo>
                  <a:pt x="544557" y="599999"/>
                </a:lnTo>
                <a:close/>
              </a:path>
              <a:path w="4096384" h="836930">
                <a:moveTo>
                  <a:pt x="660726" y="594442"/>
                </a:moveTo>
                <a:lnTo>
                  <a:pt x="663121" y="590550"/>
                </a:lnTo>
                <a:lnTo>
                  <a:pt x="660726" y="594442"/>
                </a:lnTo>
                <a:close/>
              </a:path>
              <a:path w="4096384" h="836930">
                <a:moveTo>
                  <a:pt x="660743" y="594437"/>
                </a:moveTo>
                <a:lnTo>
                  <a:pt x="663178" y="590550"/>
                </a:lnTo>
                <a:lnTo>
                  <a:pt x="667702" y="591820"/>
                </a:lnTo>
                <a:lnTo>
                  <a:pt x="674243" y="591820"/>
                </a:lnTo>
                <a:lnTo>
                  <a:pt x="679442" y="594360"/>
                </a:lnTo>
                <a:lnTo>
                  <a:pt x="660997" y="594360"/>
                </a:lnTo>
                <a:lnTo>
                  <a:pt x="660743" y="594437"/>
                </a:lnTo>
                <a:close/>
              </a:path>
              <a:path w="4096384" h="836930">
                <a:moveTo>
                  <a:pt x="795098" y="600710"/>
                </a:moveTo>
                <a:lnTo>
                  <a:pt x="791957" y="598054"/>
                </a:lnTo>
                <a:lnTo>
                  <a:pt x="790743" y="596900"/>
                </a:lnTo>
                <a:lnTo>
                  <a:pt x="790409" y="596900"/>
                </a:lnTo>
                <a:lnTo>
                  <a:pt x="790732" y="594442"/>
                </a:lnTo>
                <a:lnTo>
                  <a:pt x="790913" y="594132"/>
                </a:lnTo>
                <a:lnTo>
                  <a:pt x="793592" y="590550"/>
                </a:lnTo>
                <a:lnTo>
                  <a:pt x="795098" y="60071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8390" y="605828"/>
                </a:lnTo>
                <a:lnTo>
                  <a:pt x="788496" y="602916"/>
                </a:lnTo>
                <a:lnTo>
                  <a:pt x="788059" y="600710"/>
                </a:lnTo>
                <a:lnTo>
                  <a:pt x="795098" y="600710"/>
                </a:lnTo>
                <a:lnTo>
                  <a:pt x="793592" y="590550"/>
                </a:lnTo>
                <a:lnTo>
                  <a:pt x="796719" y="590550"/>
                </a:lnTo>
                <a:lnTo>
                  <a:pt x="796270" y="593090"/>
                </a:lnTo>
                <a:lnTo>
                  <a:pt x="799288" y="595630"/>
                </a:lnTo>
                <a:lnTo>
                  <a:pt x="816051" y="595630"/>
                </a:lnTo>
                <a:lnTo>
                  <a:pt x="816051" y="596900"/>
                </a:lnTo>
                <a:lnTo>
                  <a:pt x="803315" y="596900"/>
                </a:lnTo>
                <a:lnTo>
                  <a:pt x="799288" y="600710"/>
                </a:lnTo>
                <a:lnTo>
                  <a:pt x="796571" y="604520"/>
                </a:lnTo>
                <a:lnTo>
                  <a:pt x="811203" y="604520"/>
                </a:lnTo>
                <a:lnTo>
                  <a:pt x="811808" y="605828"/>
                </a:lnTo>
                <a:lnTo>
                  <a:pt x="812746" y="607060"/>
                </a:lnTo>
                <a:lnTo>
                  <a:pt x="793087" y="60706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3250"/>
                </a:moveTo>
                <a:lnTo>
                  <a:pt x="818067" y="603250"/>
                </a:lnTo>
                <a:lnTo>
                  <a:pt x="820575" y="596900"/>
                </a:lnTo>
                <a:lnTo>
                  <a:pt x="821584" y="596900"/>
                </a:lnTo>
                <a:lnTo>
                  <a:pt x="816221" y="593090"/>
                </a:lnTo>
                <a:lnTo>
                  <a:pt x="815383" y="591820"/>
                </a:lnTo>
                <a:lnTo>
                  <a:pt x="815887" y="591820"/>
                </a:lnTo>
                <a:lnTo>
                  <a:pt x="814545" y="590550"/>
                </a:lnTo>
                <a:lnTo>
                  <a:pt x="823638" y="590550"/>
                </a:lnTo>
                <a:lnTo>
                  <a:pt x="823260" y="594360"/>
                </a:lnTo>
                <a:lnTo>
                  <a:pt x="831137" y="594360"/>
                </a:lnTo>
                <a:lnTo>
                  <a:pt x="829795" y="598170"/>
                </a:lnTo>
                <a:lnTo>
                  <a:pt x="830973" y="599440"/>
                </a:lnTo>
                <a:lnTo>
                  <a:pt x="835610" y="599440"/>
                </a:lnTo>
                <a:lnTo>
                  <a:pt x="836057" y="600710"/>
                </a:lnTo>
                <a:lnTo>
                  <a:pt x="826278" y="600710"/>
                </a:lnTo>
                <a:lnTo>
                  <a:pt x="823928" y="60325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16370" y="594360"/>
                </a:lnTo>
                <a:lnTo>
                  <a:pt x="1015532" y="590550"/>
                </a:lnTo>
                <a:lnTo>
                  <a:pt x="1022486" y="59055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1149966" y="591820"/>
                </a:moveTo>
                <a:lnTo>
                  <a:pt x="1149966" y="590550"/>
                </a:lnTo>
                <a:lnTo>
                  <a:pt x="1150130" y="590550"/>
                </a:lnTo>
                <a:lnTo>
                  <a:pt x="1149966" y="591820"/>
                </a:lnTo>
                <a:close/>
              </a:path>
              <a:path w="4096384" h="836930">
                <a:moveTo>
                  <a:pt x="1228665" y="591820"/>
                </a:moveTo>
                <a:lnTo>
                  <a:pt x="1201760" y="591820"/>
                </a:lnTo>
                <a:lnTo>
                  <a:pt x="1201930" y="590550"/>
                </a:lnTo>
                <a:lnTo>
                  <a:pt x="1228076" y="590550"/>
                </a:lnTo>
                <a:lnTo>
                  <a:pt x="1228665" y="591820"/>
                </a:lnTo>
                <a:close/>
              </a:path>
              <a:path w="4096384" h="836930">
                <a:moveTo>
                  <a:pt x="1251046" y="599440"/>
                </a:moveTo>
                <a:lnTo>
                  <a:pt x="1248670" y="599433"/>
                </a:lnTo>
                <a:lnTo>
                  <a:pt x="1243666" y="598170"/>
                </a:lnTo>
                <a:lnTo>
                  <a:pt x="1250037" y="590550"/>
                </a:lnTo>
                <a:lnTo>
                  <a:pt x="1251861" y="598085"/>
                </a:lnTo>
                <a:lnTo>
                  <a:pt x="1251750" y="598372"/>
                </a:lnTo>
                <a:lnTo>
                  <a:pt x="1251046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51046" y="599440"/>
                </a:lnTo>
                <a:lnTo>
                  <a:pt x="1251750" y="598372"/>
                </a:lnTo>
                <a:lnTo>
                  <a:pt x="1251861" y="598085"/>
                </a:lnTo>
                <a:lnTo>
                  <a:pt x="1251202" y="595599"/>
                </a:lnTo>
                <a:lnTo>
                  <a:pt x="1250037" y="590550"/>
                </a:lnTo>
                <a:lnTo>
                  <a:pt x="1252886" y="590550"/>
                </a:lnTo>
                <a:lnTo>
                  <a:pt x="1261941" y="591820"/>
                </a:lnTo>
                <a:lnTo>
                  <a:pt x="1362680" y="591820"/>
                </a:lnTo>
                <a:lnTo>
                  <a:pt x="1363351" y="593090"/>
                </a:lnTo>
                <a:lnTo>
                  <a:pt x="1265457" y="593090"/>
                </a:lnTo>
                <a:lnTo>
                  <a:pt x="1259761" y="596900"/>
                </a:lnTo>
                <a:lnTo>
                  <a:pt x="126260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438786" y="598170"/>
                </a:moveTo>
                <a:lnTo>
                  <a:pt x="1437050" y="592199"/>
                </a:lnTo>
                <a:lnTo>
                  <a:pt x="1439454" y="591820"/>
                </a:lnTo>
                <a:lnTo>
                  <a:pt x="1438620" y="591293"/>
                </a:lnTo>
                <a:lnTo>
                  <a:pt x="1440122" y="590550"/>
                </a:lnTo>
                <a:lnTo>
                  <a:pt x="1442139" y="591820"/>
                </a:lnTo>
                <a:lnTo>
                  <a:pt x="1442807" y="591820"/>
                </a:lnTo>
                <a:lnTo>
                  <a:pt x="1442154" y="594303"/>
                </a:lnTo>
                <a:lnTo>
                  <a:pt x="1442066" y="594442"/>
                </a:lnTo>
                <a:lnTo>
                  <a:pt x="1438786" y="598170"/>
                </a:lnTo>
                <a:close/>
              </a:path>
              <a:path w="4096384" h="836930">
                <a:moveTo>
                  <a:pt x="1447665" y="598170"/>
                </a:moveTo>
                <a:lnTo>
                  <a:pt x="1438786" y="598170"/>
                </a:lnTo>
                <a:lnTo>
                  <a:pt x="1442066" y="594442"/>
                </a:lnTo>
                <a:lnTo>
                  <a:pt x="1442154" y="594303"/>
                </a:lnTo>
                <a:lnTo>
                  <a:pt x="1442807" y="591820"/>
                </a:lnTo>
                <a:lnTo>
                  <a:pt x="1442139" y="591820"/>
                </a:lnTo>
                <a:lnTo>
                  <a:pt x="1440122" y="590550"/>
                </a:lnTo>
                <a:lnTo>
                  <a:pt x="1443140" y="590550"/>
                </a:lnTo>
                <a:lnTo>
                  <a:pt x="1443140" y="591820"/>
                </a:lnTo>
                <a:lnTo>
                  <a:pt x="1444987" y="593090"/>
                </a:lnTo>
                <a:lnTo>
                  <a:pt x="1452366" y="593090"/>
                </a:lnTo>
                <a:lnTo>
                  <a:pt x="1452366" y="594360"/>
                </a:lnTo>
                <a:lnTo>
                  <a:pt x="1452898" y="594360"/>
                </a:lnTo>
                <a:lnTo>
                  <a:pt x="1447665" y="598170"/>
                </a:lnTo>
                <a:close/>
              </a:path>
              <a:path w="4096384" h="836930">
                <a:moveTo>
                  <a:pt x="1575169" y="595563"/>
                </a:moveTo>
                <a:lnTo>
                  <a:pt x="1571034" y="590550"/>
                </a:lnTo>
                <a:lnTo>
                  <a:pt x="1575899" y="590550"/>
                </a:lnTo>
                <a:lnTo>
                  <a:pt x="1577318" y="590866"/>
                </a:lnTo>
                <a:lnTo>
                  <a:pt x="1577568" y="591820"/>
                </a:lnTo>
                <a:lnTo>
                  <a:pt x="1579790" y="592871"/>
                </a:lnTo>
                <a:lnTo>
                  <a:pt x="1575169" y="595563"/>
                </a:lnTo>
                <a:close/>
              </a:path>
              <a:path w="4096384" h="836930">
                <a:moveTo>
                  <a:pt x="1614618" y="603250"/>
                </a:moveTo>
                <a:lnTo>
                  <a:pt x="1605063" y="603250"/>
                </a:lnTo>
                <a:lnTo>
                  <a:pt x="1612245" y="599454"/>
                </a:lnTo>
                <a:lnTo>
                  <a:pt x="1619979" y="591820"/>
                </a:lnTo>
                <a:lnTo>
                  <a:pt x="1606405" y="591820"/>
                </a:lnTo>
                <a:lnTo>
                  <a:pt x="1608415" y="590550"/>
                </a:lnTo>
                <a:lnTo>
                  <a:pt x="1625512" y="590550"/>
                </a:lnTo>
                <a:lnTo>
                  <a:pt x="1626184" y="593090"/>
                </a:lnTo>
                <a:lnTo>
                  <a:pt x="1622664" y="593090"/>
                </a:lnTo>
                <a:lnTo>
                  <a:pt x="1623000" y="595630"/>
                </a:lnTo>
                <a:lnTo>
                  <a:pt x="1619141" y="595630"/>
                </a:lnTo>
                <a:lnTo>
                  <a:pt x="1614618" y="603250"/>
                </a:lnTo>
                <a:close/>
              </a:path>
              <a:path w="4096384" h="836930">
                <a:moveTo>
                  <a:pt x="1668323" y="590731"/>
                </a:moveTo>
                <a:lnTo>
                  <a:pt x="1668427" y="590550"/>
                </a:lnTo>
                <a:lnTo>
                  <a:pt x="1668323" y="590731"/>
                </a:lnTo>
                <a:close/>
              </a:path>
              <a:path w="4096384" h="836930">
                <a:moveTo>
                  <a:pt x="1668494" y="590628"/>
                </a:moveTo>
                <a:lnTo>
                  <a:pt x="1668624" y="590550"/>
                </a:lnTo>
                <a:lnTo>
                  <a:pt x="1668494" y="590628"/>
                </a:lnTo>
                <a:close/>
              </a:path>
              <a:path w="4096384" h="836930">
                <a:moveTo>
                  <a:pt x="1839064" y="600710"/>
                </a:moveTo>
                <a:lnTo>
                  <a:pt x="1835548" y="599440"/>
                </a:lnTo>
                <a:lnTo>
                  <a:pt x="1834874" y="599440"/>
                </a:lnTo>
                <a:lnTo>
                  <a:pt x="1822642" y="590550"/>
                </a:lnTo>
                <a:lnTo>
                  <a:pt x="1833872" y="590550"/>
                </a:lnTo>
                <a:lnTo>
                  <a:pt x="1839064" y="600710"/>
                </a:lnTo>
                <a:close/>
              </a:path>
              <a:path w="4096384" h="836930">
                <a:moveTo>
                  <a:pt x="1845817" y="600710"/>
                </a:moveTo>
                <a:lnTo>
                  <a:pt x="1839064" y="600710"/>
                </a:lnTo>
                <a:lnTo>
                  <a:pt x="1833872" y="590550"/>
                </a:lnTo>
                <a:lnTo>
                  <a:pt x="1835828" y="590550"/>
                </a:lnTo>
                <a:lnTo>
                  <a:pt x="1836890" y="591820"/>
                </a:lnTo>
                <a:lnTo>
                  <a:pt x="1841749" y="591820"/>
                </a:lnTo>
                <a:lnTo>
                  <a:pt x="1841035" y="592901"/>
                </a:lnTo>
                <a:lnTo>
                  <a:pt x="1841158" y="593473"/>
                </a:lnTo>
                <a:lnTo>
                  <a:pt x="1845817" y="600710"/>
                </a:lnTo>
                <a:close/>
              </a:path>
              <a:path w="4096384" h="836930">
                <a:moveTo>
                  <a:pt x="1850300" y="603250"/>
                </a:moveTo>
                <a:lnTo>
                  <a:pt x="1847452" y="603250"/>
                </a:lnTo>
                <a:lnTo>
                  <a:pt x="1841158" y="593473"/>
                </a:lnTo>
                <a:lnTo>
                  <a:pt x="1841035" y="592901"/>
                </a:lnTo>
                <a:lnTo>
                  <a:pt x="1842587" y="590550"/>
                </a:lnTo>
                <a:lnTo>
                  <a:pt x="1845913" y="591820"/>
                </a:lnTo>
                <a:lnTo>
                  <a:pt x="1849891" y="595563"/>
                </a:lnTo>
                <a:lnTo>
                  <a:pt x="1850005" y="595725"/>
                </a:lnTo>
                <a:lnTo>
                  <a:pt x="1852253" y="600710"/>
                </a:lnTo>
                <a:lnTo>
                  <a:pt x="1850300" y="603250"/>
                </a:lnTo>
                <a:close/>
              </a:path>
              <a:path w="4096384" h="836930">
                <a:moveTo>
                  <a:pt x="1853556" y="603250"/>
                </a:moveTo>
                <a:lnTo>
                  <a:pt x="1850300" y="603250"/>
                </a:lnTo>
                <a:lnTo>
                  <a:pt x="1852028" y="601002"/>
                </a:lnTo>
                <a:lnTo>
                  <a:pt x="1852146" y="600474"/>
                </a:lnTo>
                <a:lnTo>
                  <a:pt x="1850005" y="595725"/>
                </a:lnTo>
                <a:lnTo>
                  <a:pt x="1849891" y="595563"/>
                </a:lnTo>
                <a:lnTo>
                  <a:pt x="1845913" y="591820"/>
                </a:lnTo>
                <a:lnTo>
                  <a:pt x="1842587" y="590550"/>
                </a:lnTo>
                <a:lnTo>
                  <a:pt x="1859098" y="590550"/>
                </a:lnTo>
                <a:lnTo>
                  <a:pt x="1855075" y="591820"/>
                </a:lnTo>
                <a:lnTo>
                  <a:pt x="1852371" y="594303"/>
                </a:lnTo>
                <a:lnTo>
                  <a:pt x="1852505" y="594442"/>
                </a:lnTo>
                <a:lnTo>
                  <a:pt x="1855329" y="595630"/>
                </a:lnTo>
                <a:lnTo>
                  <a:pt x="1860188" y="596780"/>
                </a:lnTo>
                <a:lnTo>
                  <a:pt x="1860188" y="598170"/>
                </a:lnTo>
                <a:lnTo>
                  <a:pt x="1853653" y="598170"/>
                </a:lnTo>
                <a:lnTo>
                  <a:pt x="1853556" y="603250"/>
                </a:lnTo>
                <a:close/>
              </a:path>
              <a:path w="4096384" h="836930">
                <a:moveTo>
                  <a:pt x="1860188" y="596780"/>
                </a:moveTo>
                <a:lnTo>
                  <a:pt x="1855329" y="595630"/>
                </a:lnTo>
                <a:lnTo>
                  <a:pt x="1852493" y="594437"/>
                </a:lnTo>
                <a:lnTo>
                  <a:pt x="1852371" y="594303"/>
                </a:lnTo>
                <a:lnTo>
                  <a:pt x="1855075" y="591820"/>
                </a:lnTo>
                <a:lnTo>
                  <a:pt x="1859098" y="590550"/>
                </a:lnTo>
                <a:lnTo>
                  <a:pt x="1859854" y="591820"/>
                </a:lnTo>
                <a:lnTo>
                  <a:pt x="1858048" y="594303"/>
                </a:lnTo>
                <a:lnTo>
                  <a:pt x="1858094" y="594442"/>
                </a:lnTo>
                <a:lnTo>
                  <a:pt x="1860148" y="596385"/>
                </a:lnTo>
                <a:lnTo>
                  <a:pt x="1860188" y="596780"/>
                </a:lnTo>
                <a:close/>
              </a:path>
              <a:path w="4096384" h="836930">
                <a:moveTo>
                  <a:pt x="1860188" y="596422"/>
                </a:moveTo>
                <a:lnTo>
                  <a:pt x="1858094" y="594442"/>
                </a:lnTo>
                <a:lnTo>
                  <a:pt x="1858048" y="594303"/>
                </a:lnTo>
                <a:lnTo>
                  <a:pt x="1859698" y="592034"/>
                </a:lnTo>
                <a:lnTo>
                  <a:pt x="1859795" y="591720"/>
                </a:lnTo>
                <a:lnTo>
                  <a:pt x="1859098" y="590550"/>
                </a:lnTo>
                <a:lnTo>
                  <a:pt x="1869407" y="590550"/>
                </a:lnTo>
                <a:lnTo>
                  <a:pt x="1868903" y="591820"/>
                </a:lnTo>
                <a:lnTo>
                  <a:pt x="1869911" y="593090"/>
                </a:lnTo>
                <a:lnTo>
                  <a:pt x="1871587" y="594360"/>
                </a:lnTo>
                <a:lnTo>
                  <a:pt x="1880228" y="594360"/>
                </a:lnTo>
                <a:lnTo>
                  <a:pt x="1879427" y="595630"/>
                </a:lnTo>
                <a:lnTo>
                  <a:pt x="1860188" y="595630"/>
                </a:lnTo>
                <a:lnTo>
                  <a:pt x="1860188" y="596422"/>
                </a:lnTo>
                <a:close/>
              </a:path>
              <a:path w="4096384" h="836930">
                <a:moveTo>
                  <a:pt x="1872589" y="594360"/>
                </a:moveTo>
                <a:lnTo>
                  <a:pt x="1871587" y="594360"/>
                </a:lnTo>
                <a:lnTo>
                  <a:pt x="1869911" y="593090"/>
                </a:lnTo>
                <a:lnTo>
                  <a:pt x="1868903" y="591820"/>
                </a:lnTo>
                <a:lnTo>
                  <a:pt x="1869407" y="590550"/>
                </a:lnTo>
                <a:lnTo>
                  <a:pt x="1872760" y="590550"/>
                </a:lnTo>
                <a:lnTo>
                  <a:pt x="1872640" y="593598"/>
                </a:lnTo>
                <a:lnTo>
                  <a:pt x="1872589" y="594360"/>
                </a:lnTo>
                <a:close/>
              </a:path>
              <a:path w="4096384" h="836930">
                <a:moveTo>
                  <a:pt x="1880228" y="594360"/>
                </a:moveTo>
                <a:lnTo>
                  <a:pt x="1872589" y="594360"/>
                </a:lnTo>
                <a:lnTo>
                  <a:pt x="1872640" y="593598"/>
                </a:lnTo>
                <a:lnTo>
                  <a:pt x="1872760" y="590550"/>
                </a:lnTo>
                <a:lnTo>
                  <a:pt x="1882632" y="590550"/>
                </a:lnTo>
                <a:lnTo>
                  <a:pt x="1880228" y="594360"/>
                </a:lnTo>
                <a:close/>
              </a:path>
              <a:path w="4096384" h="836930">
                <a:moveTo>
                  <a:pt x="2032508" y="595630"/>
                </a:moveTo>
                <a:lnTo>
                  <a:pt x="2030717" y="593367"/>
                </a:lnTo>
                <a:lnTo>
                  <a:pt x="2030610" y="592901"/>
                </a:lnTo>
                <a:lnTo>
                  <a:pt x="2032004" y="590550"/>
                </a:lnTo>
                <a:lnTo>
                  <a:pt x="2033176" y="590550"/>
                </a:lnTo>
                <a:lnTo>
                  <a:pt x="2033750" y="593794"/>
                </a:lnTo>
                <a:lnTo>
                  <a:pt x="2033641" y="594558"/>
                </a:lnTo>
                <a:lnTo>
                  <a:pt x="2032508" y="59563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32508" y="595630"/>
                </a:lnTo>
                <a:lnTo>
                  <a:pt x="2033641" y="594558"/>
                </a:lnTo>
                <a:lnTo>
                  <a:pt x="2033750" y="593794"/>
                </a:lnTo>
                <a:lnTo>
                  <a:pt x="2033176" y="590550"/>
                </a:lnTo>
                <a:lnTo>
                  <a:pt x="2039048" y="590550"/>
                </a:lnTo>
                <a:lnTo>
                  <a:pt x="2041564" y="593090"/>
                </a:lnTo>
                <a:lnTo>
                  <a:pt x="2041896" y="593090"/>
                </a:lnTo>
                <a:lnTo>
                  <a:pt x="2040555" y="594360"/>
                </a:lnTo>
                <a:lnTo>
                  <a:pt x="206989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24538" y="590550"/>
                </a:lnTo>
                <a:lnTo>
                  <a:pt x="2126044" y="59309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137277" y="595630"/>
                </a:moveTo>
                <a:lnTo>
                  <a:pt x="2126882" y="595630"/>
                </a:lnTo>
                <a:lnTo>
                  <a:pt x="2126044" y="593090"/>
                </a:lnTo>
                <a:lnTo>
                  <a:pt x="2124538" y="590550"/>
                </a:lnTo>
                <a:lnTo>
                  <a:pt x="2136852" y="590550"/>
                </a:lnTo>
                <a:lnTo>
                  <a:pt x="2136311" y="591720"/>
                </a:lnTo>
                <a:lnTo>
                  <a:pt x="2135483" y="594210"/>
                </a:lnTo>
                <a:lnTo>
                  <a:pt x="2135553" y="594442"/>
                </a:lnTo>
                <a:lnTo>
                  <a:pt x="2137277" y="595630"/>
                </a:lnTo>
                <a:close/>
              </a:path>
              <a:path w="4096384" h="836930">
                <a:moveTo>
                  <a:pt x="2261317" y="593090"/>
                </a:moveTo>
                <a:lnTo>
                  <a:pt x="2256622" y="593090"/>
                </a:lnTo>
                <a:lnTo>
                  <a:pt x="2256622" y="592456"/>
                </a:lnTo>
                <a:lnTo>
                  <a:pt x="2258632" y="590550"/>
                </a:lnTo>
                <a:lnTo>
                  <a:pt x="2261075" y="591780"/>
                </a:lnTo>
                <a:lnTo>
                  <a:pt x="2261202" y="592199"/>
                </a:lnTo>
                <a:lnTo>
                  <a:pt x="2261317" y="593090"/>
                </a:lnTo>
                <a:close/>
              </a:path>
              <a:path w="4096384" h="836930">
                <a:moveTo>
                  <a:pt x="2283864" y="594360"/>
                </a:moveTo>
                <a:lnTo>
                  <a:pt x="2259136" y="594360"/>
                </a:lnTo>
                <a:lnTo>
                  <a:pt x="2261100" y="593216"/>
                </a:lnTo>
                <a:lnTo>
                  <a:pt x="2261202" y="592199"/>
                </a:lnTo>
                <a:lnTo>
                  <a:pt x="2261075" y="591780"/>
                </a:lnTo>
                <a:lnTo>
                  <a:pt x="2258632" y="590550"/>
                </a:lnTo>
                <a:lnTo>
                  <a:pt x="2280282" y="590550"/>
                </a:lnTo>
                <a:lnTo>
                  <a:pt x="2283864" y="594360"/>
                </a:lnTo>
                <a:close/>
              </a:path>
              <a:path w="4096384" h="836930">
                <a:moveTo>
                  <a:pt x="2354853" y="595630"/>
                </a:moveTo>
                <a:lnTo>
                  <a:pt x="2348482" y="590550"/>
                </a:lnTo>
                <a:lnTo>
                  <a:pt x="2355855" y="591820"/>
                </a:lnTo>
                <a:lnTo>
                  <a:pt x="2361558" y="591820"/>
                </a:lnTo>
                <a:lnTo>
                  <a:pt x="2354853" y="595630"/>
                </a:lnTo>
                <a:close/>
              </a:path>
              <a:path w="4096384" h="836930">
                <a:moveTo>
                  <a:pt x="2364184" y="595630"/>
                </a:moveTo>
                <a:lnTo>
                  <a:pt x="2354853" y="595630"/>
                </a:lnTo>
                <a:lnTo>
                  <a:pt x="2361558" y="591820"/>
                </a:lnTo>
                <a:lnTo>
                  <a:pt x="2355855" y="591820"/>
                </a:lnTo>
                <a:lnTo>
                  <a:pt x="2348482" y="590550"/>
                </a:lnTo>
                <a:lnTo>
                  <a:pt x="2366751" y="590550"/>
                </a:lnTo>
                <a:lnTo>
                  <a:pt x="2364184" y="595630"/>
                </a:lnTo>
                <a:close/>
              </a:path>
              <a:path w="4096384" h="836930">
                <a:moveTo>
                  <a:pt x="2363568" y="596900"/>
                </a:moveTo>
                <a:lnTo>
                  <a:pt x="2366751" y="590550"/>
                </a:lnTo>
                <a:lnTo>
                  <a:pt x="2367929" y="590550"/>
                </a:lnTo>
                <a:lnTo>
                  <a:pt x="2368597" y="593090"/>
                </a:lnTo>
                <a:lnTo>
                  <a:pt x="2369717" y="594303"/>
                </a:lnTo>
                <a:lnTo>
                  <a:pt x="2363568" y="596900"/>
                </a:lnTo>
                <a:close/>
              </a:path>
              <a:path w="4096384" h="836930">
                <a:moveTo>
                  <a:pt x="2424752" y="595630"/>
                </a:moveTo>
                <a:lnTo>
                  <a:pt x="2419019" y="594388"/>
                </a:lnTo>
                <a:lnTo>
                  <a:pt x="2419003" y="594210"/>
                </a:lnTo>
                <a:lnTo>
                  <a:pt x="2419887" y="593090"/>
                </a:lnTo>
                <a:lnTo>
                  <a:pt x="2420895" y="590550"/>
                </a:lnTo>
                <a:lnTo>
                  <a:pt x="2422067" y="590550"/>
                </a:lnTo>
                <a:lnTo>
                  <a:pt x="2423076" y="591820"/>
                </a:lnTo>
                <a:lnTo>
                  <a:pt x="2424752" y="59563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24752" y="595630"/>
                </a:lnTo>
                <a:lnTo>
                  <a:pt x="2423076" y="591820"/>
                </a:lnTo>
                <a:lnTo>
                  <a:pt x="2422067" y="590550"/>
                </a:lnTo>
                <a:lnTo>
                  <a:pt x="2501522" y="590550"/>
                </a:lnTo>
                <a:lnTo>
                  <a:pt x="2501189" y="591820"/>
                </a:lnTo>
                <a:lnTo>
                  <a:pt x="2488620" y="591820"/>
                </a:lnTo>
                <a:lnTo>
                  <a:pt x="2486937" y="593090"/>
                </a:lnTo>
                <a:lnTo>
                  <a:pt x="2448219" y="593090"/>
                </a:lnTo>
                <a:lnTo>
                  <a:pt x="2447381" y="594360"/>
                </a:lnTo>
                <a:lnTo>
                  <a:pt x="2487120" y="594360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80310" y="591820"/>
                </a:lnTo>
                <a:lnTo>
                  <a:pt x="2581141" y="591820"/>
                </a:lnTo>
                <a:lnTo>
                  <a:pt x="2581992" y="590550"/>
                </a:lnTo>
                <a:lnTo>
                  <a:pt x="2585355" y="592871"/>
                </a:lnTo>
                <a:lnTo>
                  <a:pt x="2585332" y="593090"/>
                </a:lnTo>
                <a:lnTo>
                  <a:pt x="2585672" y="59309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85399" y="592901"/>
                </a:moveTo>
                <a:lnTo>
                  <a:pt x="2581992" y="590550"/>
                </a:lnTo>
                <a:lnTo>
                  <a:pt x="2586229" y="590550"/>
                </a:lnTo>
                <a:lnTo>
                  <a:pt x="2585399" y="592901"/>
                </a:lnTo>
                <a:close/>
              </a:path>
              <a:path w="4096384" h="836930">
                <a:moveTo>
                  <a:pt x="2681068" y="595630"/>
                </a:moveTo>
                <a:lnTo>
                  <a:pt x="2676354" y="593090"/>
                </a:lnTo>
                <a:lnTo>
                  <a:pt x="2670840" y="590550"/>
                </a:lnTo>
                <a:lnTo>
                  <a:pt x="2678528" y="590550"/>
                </a:lnTo>
                <a:lnTo>
                  <a:pt x="2681068" y="595630"/>
                </a:lnTo>
                <a:close/>
              </a:path>
              <a:path w="4096384" h="836930">
                <a:moveTo>
                  <a:pt x="2688755" y="595630"/>
                </a:moveTo>
                <a:lnTo>
                  <a:pt x="2681068" y="595630"/>
                </a:lnTo>
                <a:lnTo>
                  <a:pt x="2678528" y="590550"/>
                </a:lnTo>
                <a:lnTo>
                  <a:pt x="2687754" y="590550"/>
                </a:lnTo>
                <a:lnTo>
                  <a:pt x="2688081" y="593090"/>
                </a:lnTo>
                <a:lnTo>
                  <a:pt x="2688755" y="595630"/>
                </a:lnTo>
                <a:close/>
              </a:path>
              <a:path w="4096384" h="836930">
                <a:moveTo>
                  <a:pt x="2719225" y="591820"/>
                </a:moveTo>
                <a:lnTo>
                  <a:pt x="2716767" y="591820"/>
                </a:lnTo>
                <a:lnTo>
                  <a:pt x="2719949" y="590550"/>
                </a:lnTo>
                <a:lnTo>
                  <a:pt x="2719225" y="591820"/>
                </a:lnTo>
                <a:close/>
              </a:path>
              <a:path w="4096384" h="836930">
                <a:moveTo>
                  <a:pt x="2848844" y="596900"/>
                </a:moveTo>
                <a:lnTo>
                  <a:pt x="2851195" y="591820"/>
                </a:lnTo>
                <a:lnTo>
                  <a:pt x="2855549" y="590550"/>
                </a:lnTo>
                <a:lnTo>
                  <a:pt x="2848844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2848844" y="596900"/>
                </a:lnTo>
                <a:lnTo>
                  <a:pt x="2855549" y="590550"/>
                </a:lnTo>
                <a:lnTo>
                  <a:pt x="3061067" y="59055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3061067" y="590550"/>
                </a:lnTo>
                <a:lnTo>
                  <a:pt x="3066915" y="590550"/>
                </a:lnTo>
                <a:lnTo>
                  <a:pt x="3067772" y="591820"/>
                </a:lnTo>
                <a:lnTo>
                  <a:pt x="3068447" y="59182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2737" y="601980"/>
                </a:moveTo>
                <a:lnTo>
                  <a:pt x="2914389" y="601980"/>
                </a:lnTo>
                <a:lnTo>
                  <a:pt x="2914389" y="596900"/>
                </a:lnTo>
                <a:lnTo>
                  <a:pt x="3069272" y="596900"/>
                </a:lnTo>
                <a:lnTo>
                  <a:pt x="3068447" y="591820"/>
                </a:lnTo>
                <a:lnTo>
                  <a:pt x="3067772" y="591820"/>
                </a:lnTo>
                <a:lnTo>
                  <a:pt x="3066915" y="590550"/>
                </a:lnTo>
                <a:lnTo>
                  <a:pt x="3086205" y="590550"/>
                </a:lnTo>
                <a:lnTo>
                  <a:pt x="3076985" y="595630"/>
                </a:lnTo>
                <a:lnTo>
                  <a:pt x="3075303" y="598170"/>
                </a:lnTo>
                <a:lnTo>
                  <a:pt x="3063575" y="598170"/>
                </a:lnTo>
                <a:lnTo>
                  <a:pt x="3062357" y="600474"/>
                </a:lnTo>
                <a:lnTo>
                  <a:pt x="3062476" y="601323"/>
                </a:lnTo>
                <a:lnTo>
                  <a:pt x="3062737" y="601980"/>
                </a:lnTo>
                <a:close/>
              </a:path>
              <a:path w="4096384" h="836930">
                <a:moveTo>
                  <a:pt x="3072454" y="601980"/>
                </a:moveTo>
                <a:lnTo>
                  <a:pt x="3075379" y="598054"/>
                </a:lnTo>
                <a:lnTo>
                  <a:pt x="3076985" y="595630"/>
                </a:lnTo>
                <a:lnTo>
                  <a:pt x="3086205" y="590550"/>
                </a:lnTo>
                <a:lnTo>
                  <a:pt x="3084182" y="594360"/>
                </a:lnTo>
                <a:lnTo>
                  <a:pt x="3083690" y="594360"/>
                </a:lnTo>
                <a:lnTo>
                  <a:pt x="3072454" y="601980"/>
                </a:lnTo>
                <a:close/>
              </a:path>
              <a:path w="4096384" h="836930">
                <a:moveTo>
                  <a:pt x="3110851" y="594360"/>
                </a:moveTo>
                <a:lnTo>
                  <a:pt x="3084182" y="594360"/>
                </a:lnTo>
                <a:lnTo>
                  <a:pt x="3086205" y="590550"/>
                </a:lnTo>
                <a:lnTo>
                  <a:pt x="3111469" y="590550"/>
                </a:lnTo>
                <a:lnTo>
                  <a:pt x="3108003" y="593090"/>
                </a:lnTo>
                <a:lnTo>
                  <a:pt x="3110851" y="594360"/>
                </a:lnTo>
                <a:close/>
              </a:path>
              <a:path w="4096384" h="836930">
                <a:moveTo>
                  <a:pt x="3131117" y="595630"/>
                </a:moveTo>
                <a:lnTo>
                  <a:pt x="3119056" y="595630"/>
                </a:lnTo>
                <a:lnTo>
                  <a:pt x="3125269" y="590550"/>
                </a:lnTo>
                <a:lnTo>
                  <a:pt x="3125420" y="590550"/>
                </a:lnTo>
                <a:lnTo>
                  <a:pt x="3131117" y="59563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0480" y="615950"/>
                </a:lnTo>
                <a:lnTo>
                  <a:pt x="3185431" y="609600"/>
                </a:lnTo>
                <a:lnTo>
                  <a:pt x="3192654" y="609600"/>
                </a:lnTo>
                <a:lnTo>
                  <a:pt x="3194153" y="603250"/>
                </a:lnTo>
                <a:lnTo>
                  <a:pt x="3197519" y="603250"/>
                </a:lnTo>
                <a:lnTo>
                  <a:pt x="3199166" y="602112"/>
                </a:lnTo>
                <a:lnTo>
                  <a:pt x="3199241" y="600397"/>
                </a:lnTo>
                <a:lnTo>
                  <a:pt x="3199115" y="599357"/>
                </a:lnTo>
                <a:lnTo>
                  <a:pt x="3196671" y="595725"/>
                </a:lnTo>
                <a:lnTo>
                  <a:pt x="3196580" y="595563"/>
                </a:lnTo>
                <a:lnTo>
                  <a:pt x="3195241" y="592216"/>
                </a:lnTo>
                <a:lnTo>
                  <a:pt x="3195173" y="591780"/>
                </a:lnTo>
                <a:lnTo>
                  <a:pt x="3198010" y="590550"/>
                </a:lnTo>
                <a:lnTo>
                  <a:pt x="3206142" y="591820"/>
                </a:lnTo>
                <a:lnTo>
                  <a:pt x="3206049" y="598444"/>
                </a:lnTo>
                <a:lnTo>
                  <a:pt x="3202841" y="603342"/>
                </a:lnTo>
                <a:lnTo>
                  <a:pt x="3200910" y="605726"/>
                </a:lnTo>
                <a:lnTo>
                  <a:pt x="3201034" y="607104"/>
                </a:lnTo>
                <a:lnTo>
                  <a:pt x="3201199" y="608330"/>
                </a:lnTo>
                <a:lnTo>
                  <a:pt x="3206555" y="610870"/>
                </a:lnTo>
                <a:lnTo>
                  <a:pt x="3196510" y="610870"/>
                </a:lnTo>
                <a:lnTo>
                  <a:pt x="3194591" y="612078"/>
                </a:lnTo>
                <a:lnTo>
                  <a:pt x="3194637" y="613500"/>
                </a:lnTo>
                <a:lnTo>
                  <a:pt x="3196727" y="614783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1199" y="608330"/>
                </a:lnTo>
                <a:lnTo>
                  <a:pt x="3201034" y="607104"/>
                </a:lnTo>
                <a:lnTo>
                  <a:pt x="3200910" y="605726"/>
                </a:lnTo>
                <a:lnTo>
                  <a:pt x="3202967" y="603172"/>
                </a:lnTo>
                <a:lnTo>
                  <a:pt x="3206049" y="598444"/>
                </a:lnTo>
                <a:lnTo>
                  <a:pt x="3206142" y="591820"/>
                </a:lnTo>
                <a:lnTo>
                  <a:pt x="3198010" y="590550"/>
                </a:lnTo>
                <a:lnTo>
                  <a:pt x="3205389" y="590550"/>
                </a:lnTo>
                <a:lnTo>
                  <a:pt x="3211577" y="595630"/>
                </a:lnTo>
                <a:lnTo>
                  <a:pt x="3216959" y="598170"/>
                </a:lnTo>
                <a:lnTo>
                  <a:pt x="3210254" y="603250"/>
                </a:lnTo>
                <a:lnTo>
                  <a:pt x="3206344" y="606943"/>
                </a:lnTo>
                <a:lnTo>
                  <a:pt x="3206348" y="607104"/>
                </a:lnTo>
                <a:lnTo>
                  <a:pt x="3213443" y="60960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82209" y="617220"/>
                </a:moveTo>
                <a:lnTo>
                  <a:pt x="3278470" y="617220"/>
                </a:lnTo>
                <a:lnTo>
                  <a:pt x="3281523" y="614783"/>
                </a:lnTo>
                <a:lnTo>
                  <a:pt x="3281613" y="614531"/>
                </a:lnTo>
                <a:lnTo>
                  <a:pt x="3281014" y="612275"/>
                </a:lnTo>
                <a:lnTo>
                  <a:pt x="3280946" y="612078"/>
                </a:lnTo>
                <a:lnTo>
                  <a:pt x="3280310" y="610870"/>
                </a:lnTo>
                <a:lnTo>
                  <a:pt x="3276453" y="610870"/>
                </a:lnTo>
                <a:lnTo>
                  <a:pt x="3274947" y="608330"/>
                </a:lnTo>
                <a:lnTo>
                  <a:pt x="3272227" y="605514"/>
                </a:lnTo>
                <a:lnTo>
                  <a:pt x="3268051" y="600710"/>
                </a:lnTo>
                <a:lnTo>
                  <a:pt x="3263228" y="596900"/>
                </a:lnTo>
                <a:lnTo>
                  <a:pt x="3270937" y="596897"/>
                </a:lnTo>
                <a:lnTo>
                  <a:pt x="3274528" y="594418"/>
                </a:lnTo>
                <a:lnTo>
                  <a:pt x="3277121" y="590550"/>
                </a:lnTo>
                <a:lnTo>
                  <a:pt x="3282484" y="595630"/>
                </a:lnTo>
                <a:lnTo>
                  <a:pt x="3294506" y="595630"/>
                </a:lnTo>
                <a:lnTo>
                  <a:pt x="3292083" y="598170"/>
                </a:lnTo>
                <a:lnTo>
                  <a:pt x="3272439" y="598170"/>
                </a:lnTo>
                <a:lnTo>
                  <a:pt x="3277000" y="599407"/>
                </a:lnTo>
                <a:lnTo>
                  <a:pt x="3273448" y="600710"/>
                </a:lnTo>
                <a:lnTo>
                  <a:pt x="3273709" y="601980"/>
                </a:lnTo>
                <a:lnTo>
                  <a:pt x="3289898" y="601980"/>
                </a:lnTo>
                <a:lnTo>
                  <a:pt x="3291596" y="603250"/>
                </a:lnTo>
                <a:lnTo>
                  <a:pt x="3282999" y="603250"/>
                </a:lnTo>
                <a:lnTo>
                  <a:pt x="3279515" y="604506"/>
                </a:lnTo>
                <a:lnTo>
                  <a:pt x="3279410" y="605038"/>
                </a:lnTo>
                <a:lnTo>
                  <a:pt x="3279184" y="606758"/>
                </a:lnTo>
                <a:lnTo>
                  <a:pt x="3279267" y="607193"/>
                </a:lnTo>
                <a:lnTo>
                  <a:pt x="3280310" y="608330"/>
                </a:lnTo>
                <a:lnTo>
                  <a:pt x="3290832" y="608330"/>
                </a:lnTo>
                <a:lnTo>
                  <a:pt x="3282209" y="617220"/>
                </a:lnTo>
                <a:close/>
              </a:path>
              <a:path w="4096384" h="836930">
                <a:moveTo>
                  <a:pt x="3282484" y="595630"/>
                </a:moveTo>
                <a:lnTo>
                  <a:pt x="3277121" y="590550"/>
                </a:lnTo>
                <a:lnTo>
                  <a:pt x="3287015" y="590550"/>
                </a:lnTo>
                <a:lnTo>
                  <a:pt x="3282484" y="595630"/>
                </a:lnTo>
                <a:close/>
              </a:path>
              <a:path w="4096384" h="836930">
                <a:moveTo>
                  <a:pt x="3314686" y="593090"/>
                </a:moveTo>
                <a:lnTo>
                  <a:pt x="3312512" y="593090"/>
                </a:lnTo>
                <a:lnTo>
                  <a:pt x="3314686" y="590550"/>
                </a:lnTo>
                <a:lnTo>
                  <a:pt x="3314686" y="593090"/>
                </a:lnTo>
                <a:close/>
              </a:path>
              <a:path w="4096384" h="836930">
                <a:moveTo>
                  <a:pt x="3355408" y="595630"/>
                </a:moveTo>
                <a:lnTo>
                  <a:pt x="3350719" y="594360"/>
                </a:lnTo>
                <a:lnTo>
                  <a:pt x="3346862" y="594360"/>
                </a:lnTo>
                <a:lnTo>
                  <a:pt x="3345550" y="593090"/>
                </a:lnTo>
                <a:lnTo>
                  <a:pt x="3348722" y="591720"/>
                </a:lnTo>
                <a:lnTo>
                  <a:pt x="3351867" y="590550"/>
                </a:lnTo>
                <a:lnTo>
                  <a:pt x="3352068" y="591820"/>
                </a:lnTo>
                <a:lnTo>
                  <a:pt x="3356532" y="591820"/>
                </a:lnTo>
                <a:lnTo>
                  <a:pt x="3355408" y="595630"/>
                </a:lnTo>
                <a:close/>
              </a:path>
              <a:path w="4096384" h="836930">
                <a:moveTo>
                  <a:pt x="3352068" y="591820"/>
                </a:moveTo>
                <a:lnTo>
                  <a:pt x="3351867" y="590550"/>
                </a:lnTo>
                <a:lnTo>
                  <a:pt x="3356065" y="590550"/>
                </a:lnTo>
                <a:lnTo>
                  <a:pt x="3356022" y="590782"/>
                </a:lnTo>
                <a:lnTo>
                  <a:pt x="3352068" y="591820"/>
                </a:lnTo>
                <a:close/>
              </a:path>
              <a:path w="4096384" h="836930">
                <a:moveTo>
                  <a:pt x="3356618" y="590625"/>
                </a:moveTo>
                <a:lnTo>
                  <a:pt x="3356750" y="590550"/>
                </a:lnTo>
                <a:lnTo>
                  <a:pt x="3356618" y="590625"/>
                </a:lnTo>
                <a:close/>
              </a:path>
              <a:path w="4096384" h="836930">
                <a:moveTo>
                  <a:pt x="3356755" y="590589"/>
                </a:moveTo>
                <a:lnTo>
                  <a:pt x="3356907" y="590550"/>
                </a:lnTo>
                <a:lnTo>
                  <a:pt x="3356755" y="590589"/>
                </a:lnTo>
                <a:close/>
              </a:path>
              <a:path w="4096384" h="836930">
                <a:moveTo>
                  <a:pt x="3356796" y="590925"/>
                </a:moveTo>
                <a:lnTo>
                  <a:pt x="3356755" y="590589"/>
                </a:lnTo>
                <a:lnTo>
                  <a:pt x="3356907" y="590550"/>
                </a:lnTo>
                <a:lnTo>
                  <a:pt x="3356796" y="590925"/>
                </a:lnTo>
                <a:close/>
              </a:path>
              <a:path w="4096384" h="836930">
                <a:moveTo>
                  <a:pt x="3389607" y="595630"/>
                </a:moveTo>
                <a:lnTo>
                  <a:pt x="3388258" y="595630"/>
                </a:lnTo>
                <a:lnTo>
                  <a:pt x="3387452" y="593598"/>
                </a:lnTo>
                <a:lnTo>
                  <a:pt x="3387347" y="592961"/>
                </a:lnTo>
                <a:lnTo>
                  <a:pt x="3389177" y="590550"/>
                </a:lnTo>
                <a:lnTo>
                  <a:pt x="3392725" y="593090"/>
                </a:lnTo>
                <a:lnTo>
                  <a:pt x="3393332" y="594360"/>
                </a:lnTo>
                <a:lnTo>
                  <a:pt x="3391290" y="594360"/>
                </a:lnTo>
                <a:lnTo>
                  <a:pt x="3389607" y="595630"/>
                </a:lnTo>
                <a:close/>
              </a:path>
              <a:path w="4096384" h="836930">
                <a:moveTo>
                  <a:pt x="3403017" y="596900"/>
                </a:moveTo>
                <a:lnTo>
                  <a:pt x="3394545" y="596900"/>
                </a:lnTo>
                <a:lnTo>
                  <a:pt x="3392725" y="593090"/>
                </a:lnTo>
                <a:lnTo>
                  <a:pt x="3389177" y="590550"/>
                </a:lnTo>
                <a:lnTo>
                  <a:pt x="3403017" y="590550"/>
                </a:lnTo>
                <a:lnTo>
                  <a:pt x="3403017" y="596900"/>
                </a:lnTo>
                <a:close/>
              </a:path>
              <a:path w="4096384" h="836930">
                <a:moveTo>
                  <a:pt x="3358812" y="621030"/>
                </a:moveTo>
                <a:lnTo>
                  <a:pt x="3358743" y="620198"/>
                </a:lnTo>
                <a:lnTo>
                  <a:pt x="3358624" y="619475"/>
                </a:lnTo>
                <a:lnTo>
                  <a:pt x="3358060" y="617509"/>
                </a:lnTo>
                <a:lnTo>
                  <a:pt x="3357965" y="617118"/>
                </a:lnTo>
                <a:lnTo>
                  <a:pt x="3364804" y="603250"/>
                </a:lnTo>
                <a:lnTo>
                  <a:pt x="3384763" y="603250"/>
                </a:lnTo>
                <a:lnTo>
                  <a:pt x="3386811" y="600710"/>
                </a:lnTo>
                <a:lnTo>
                  <a:pt x="3387194" y="598170"/>
                </a:lnTo>
                <a:lnTo>
                  <a:pt x="3384735" y="596900"/>
                </a:lnTo>
                <a:lnTo>
                  <a:pt x="3403017" y="596900"/>
                </a:lnTo>
                <a:lnTo>
                  <a:pt x="3403017" y="590550"/>
                </a:lnTo>
                <a:lnTo>
                  <a:pt x="3406703" y="590550"/>
                </a:lnTo>
                <a:lnTo>
                  <a:pt x="3403454" y="591780"/>
                </a:lnTo>
                <a:lnTo>
                  <a:pt x="3403533" y="592216"/>
                </a:lnTo>
                <a:lnTo>
                  <a:pt x="3404622" y="594558"/>
                </a:lnTo>
                <a:lnTo>
                  <a:pt x="3405191" y="595630"/>
                </a:lnTo>
                <a:lnTo>
                  <a:pt x="3412312" y="595630"/>
                </a:lnTo>
                <a:lnTo>
                  <a:pt x="3411443" y="598170"/>
                </a:lnTo>
                <a:lnTo>
                  <a:pt x="3394806" y="598170"/>
                </a:lnTo>
                <a:lnTo>
                  <a:pt x="3392115" y="601980"/>
                </a:lnTo>
                <a:lnTo>
                  <a:pt x="3395972" y="601980"/>
                </a:lnTo>
                <a:lnTo>
                  <a:pt x="3395363" y="603172"/>
                </a:lnTo>
                <a:lnTo>
                  <a:pt x="3391519" y="604520"/>
                </a:lnTo>
                <a:lnTo>
                  <a:pt x="3381887" y="604520"/>
                </a:lnTo>
                <a:lnTo>
                  <a:pt x="3372183" y="608330"/>
                </a:lnTo>
                <a:lnTo>
                  <a:pt x="3379563" y="609600"/>
                </a:lnTo>
                <a:lnTo>
                  <a:pt x="3382745" y="610870"/>
                </a:lnTo>
                <a:lnTo>
                  <a:pt x="3381887" y="610870"/>
                </a:lnTo>
                <a:lnTo>
                  <a:pt x="3380388" y="612140"/>
                </a:lnTo>
                <a:lnTo>
                  <a:pt x="3365992" y="612140"/>
                </a:lnTo>
                <a:lnTo>
                  <a:pt x="3367445" y="614639"/>
                </a:lnTo>
                <a:lnTo>
                  <a:pt x="3369734" y="615950"/>
                </a:lnTo>
                <a:lnTo>
                  <a:pt x="3369335" y="615950"/>
                </a:lnTo>
                <a:lnTo>
                  <a:pt x="3368143" y="617220"/>
                </a:lnTo>
                <a:lnTo>
                  <a:pt x="3362630" y="617220"/>
                </a:lnTo>
                <a:lnTo>
                  <a:pt x="3359469" y="619782"/>
                </a:lnTo>
                <a:lnTo>
                  <a:pt x="3358812" y="621030"/>
                </a:lnTo>
                <a:close/>
              </a:path>
              <a:path w="4096384" h="836930">
                <a:moveTo>
                  <a:pt x="3504594" y="595630"/>
                </a:moveTo>
                <a:lnTo>
                  <a:pt x="3499238" y="595630"/>
                </a:lnTo>
                <a:lnTo>
                  <a:pt x="3493012" y="594388"/>
                </a:lnTo>
                <a:lnTo>
                  <a:pt x="3501078" y="590550"/>
                </a:lnTo>
                <a:lnTo>
                  <a:pt x="3500580" y="591820"/>
                </a:lnTo>
                <a:lnTo>
                  <a:pt x="3504594" y="595630"/>
                </a:lnTo>
                <a:close/>
              </a:path>
              <a:path w="4096384" h="836930">
                <a:moveTo>
                  <a:pt x="3511636" y="607060"/>
                </a:moveTo>
                <a:lnTo>
                  <a:pt x="3507109" y="607060"/>
                </a:lnTo>
                <a:lnTo>
                  <a:pt x="3511483" y="599440"/>
                </a:lnTo>
                <a:lnTo>
                  <a:pt x="3509800" y="599440"/>
                </a:lnTo>
                <a:lnTo>
                  <a:pt x="3505760" y="595630"/>
                </a:lnTo>
                <a:lnTo>
                  <a:pt x="3504594" y="595630"/>
                </a:lnTo>
                <a:lnTo>
                  <a:pt x="3500580" y="591820"/>
                </a:lnTo>
                <a:lnTo>
                  <a:pt x="3501078" y="590550"/>
                </a:lnTo>
                <a:lnTo>
                  <a:pt x="3510463" y="590550"/>
                </a:lnTo>
                <a:lnTo>
                  <a:pt x="3510808" y="593090"/>
                </a:lnTo>
                <a:lnTo>
                  <a:pt x="3511817" y="598170"/>
                </a:lnTo>
                <a:lnTo>
                  <a:pt x="3520061" y="604520"/>
                </a:lnTo>
                <a:lnTo>
                  <a:pt x="3512982" y="604520"/>
                </a:lnTo>
                <a:lnTo>
                  <a:pt x="3511636" y="607060"/>
                </a:lnTo>
                <a:close/>
              </a:path>
              <a:path w="4096384" h="836930">
                <a:moveTo>
                  <a:pt x="3574002" y="604520"/>
                </a:moveTo>
                <a:lnTo>
                  <a:pt x="3572496" y="601980"/>
                </a:lnTo>
                <a:lnTo>
                  <a:pt x="3570732" y="600710"/>
                </a:lnTo>
                <a:lnTo>
                  <a:pt x="3566664" y="595563"/>
                </a:lnTo>
                <a:lnTo>
                  <a:pt x="3564334" y="592034"/>
                </a:lnTo>
                <a:lnTo>
                  <a:pt x="3564278" y="591780"/>
                </a:lnTo>
                <a:lnTo>
                  <a:pt x="3566956" y="590550"/>
                </a:lnTo>
                <a:lnTo>
                  <a:pt x="3575167" y="590550"/>
                </a:lnTo>
                <a:lnTo>
                  <a:pt x="3574002" y="604520"/>
                </a:lnTo>
                <a:close/>
              </a:path>
              <a:path w="4096384" h="836930">
                <a:moveTo>
                  <a:pt x="3577105" y="604520"/>
                </a:moveTo>
                <a:lnTo>
                  <a:pt x="3574002" y="604520"/>
                </a:lnTo>
                <a:lnTo>
                  <a:pt x="3575167" y="590550"/>
                </a:lnTo>
                <a:lnTo>
                  <a:pt x="3579189" y="590550"/>
                </a:lnTo>
                <a:lnTo>
                  <a:pt x="3578723" y="591720"/>
                </a:lnTo>
                <a:lnTo>
                  <a:pt x="3578836" y="592576"/>
                </a:lnTo>
                <a:lnTo>
                  <a:pt x="3579708" y="596900"/>
                </a:lnTo>
                <a:lnTo>
                  <a:pt x="3584165" y="600710"/>
                </a:lnTo>
                <a:lnTo>
                  <a:pt x="3588898" y="601980"/>
                </a:lnTo>
                <a:lnTo>
                  <a:pt x="3600147" y="601980"/>
                </a:lnTo>
                <a:lnTo>
                  <a:pt x="3600638" y="603250"/>
                </a:lnTo>
                <a:lnTo>
                  <a:pt x="3576018" y="603250"/>
                </a:lnTo>
                <a:lnTo>
                  <a:pt x="3577105" y="604520"/>
                </a:lnTo>
                <a:close/>
              </a:path>
              <a:path w="4096384" h="836930">
                <a:moveTo>
                  <a:pt x="3608956" y="595630"/>
                </a:moveTo>
                <a:lnTo>
                  <a:pt x="3606325" y="594360"/>
                </a:lnTo>
                <a:lnTo>
                  <a:pt x="3605041" y="592034"/>
                </a:lnTo>
                <a:lnTo>
                  <a:pt x="3605003" y="591780"/>
                </a:lnTo>
                <a:lnTo>
                  <a:pt x="3607527" y="590550"/>
                </a:lnTo>
                <a:lnTo>
                  <a:pt x="3608352" y="590550"/>
                </a:lnTo>
                <a:lnTo>
                  <a:pt x="3609210" y="591820"/>
                </a:lnTo>
                <a:lnTo>
                  <a:pt x="3610035" y="591820"/>
                </a:lnTo>
                <a:lnTo>
                  <a:pt x="3608956" y="595630"/>
                </a:lnTo>
                <a:close/>
              </a:path>
              <a:path w="4096384" h="836930">
                <a:moveTo>
                  <a:pt x="3659661" y="595630"/>
                </a:moveTo>
                <a:lnTo>
                  <a:pt x="3662175" y="593090"/>
                </a:lnTo>
                <a:lnTo>
                  <a:pt x="3666523" y="590550"/>
                </a:lnTo>
                <a:lnTo>
                  <a:pt x="3659661" y="595630"/>
                </a:lnTo>
                <a:close/>
              </a:path>
              <a:path w="4096384" h="836930">
                <a:moveTo>
                  <a:pt x="3668273" y="595630"/>
                </a:moveTo>
                <a:lnTo>
                  <a:pt x="3659661" y="595630"/>
                </a:lnTo>
                <a:lnTo>
                  <a:pt x="3666523" y="590550"/>
                </a:lnTo>
                <a:lnTo>
                  <a:pt x="3671104" y="590550"/>
                </a:lnTo>
                <a:lnTo>
                  <a:pt x="3668273" y="595630"/>
                </a:lnTo>
                <a:close/>
              </a:path>
              <a:path w="4096384" h="836930">
                <a:moveTo>
                  <a:pt x="3697717" y="603250"/>
                </a:moveTo>
                <a:lnTo>
                  <a:pt x="3692669" y="600710"/>
                </a:lnTo>
                <a:lnTo>
                  <a:pt x="3700565" y="590550"/>
                </a:lnTo>
                <a:lnTo>
                  <a:pt x="3703073" y="591820"/>
                </a:lnTo>
                <a:lnTo>
                  <a:pt x="3705339" y="593090"/>
                </a:lnTo>
                <a:lnTo>
                  <a:pt x="3704422" y="593090"/>
                </a:lnTo>
                <a:lnTo>
                  <a:pt x="3705208" y="596514"/>
                </a:lnTo>
                <a:lnTo>
                  <a:pt x="3697717" y="603250"/>
                </a:lnTo>
                <a:close/>
              </a:path>
              <a:path w="4096384" h="836930">
                <a:moveTo>
                  <a:pt x="3715575" y="623570"/>
                </a:moveTo>
                <a:lnTo>
                  <a:pt x="3698542" y="623570"/>
                </a:lnTo>
                <a:lnTo>
                  <a:pt x="3703905" y="622300"/>
                </a:lnTo>
                <a:lnTo>
                  <a:pt x="3705070" y="622300"/>
                </a:lnTo>
                <a:lnTo>
                  <a:pt x="3711164" y="613582"/>
                </a:lnTo>
                <a:lnTo>
                  <a:pt x="3711284" y="604520"/>
                </a:lnTo>
                <a:lnTo>
                  <a:pt x="3708927" y="604520"/>
                </a:lnTo>
                <a:lnTo>
                  <a:pt x="3710400" y="603293"/>
                </a:lnTo>
                <a:lnTo>
                  <a:pt x="3710671" y="602916"/>
                </a:lnTo>
                <a:lnTo>
                  <a:pt x="3711284" y="601980"/>
                </a:lnTo>
                <a:lnTo>
                  <a:pt x="3712104" y="596897"/>
                </a:lnTo>
                <a:lnTo>
                  <a:pt x="3707384" y="594558"/>
                </a:lnTo>
                <a:lnTo>
                  <a:pt x="3707504" y="594303"/>
                </a:lnTo>
                <a:lnTo>
                  <a:pt x="3702878" y="591720"/>
                </a:lnTo>
                <a:lnTo>
                  <a:pt x="3700565" y="590550"/>
                </a:lnTo>
                <a:lnTo>
                  <a:pt x="3716316" y="590550"/>
                </a:lnTo>
                <a:lnTo>
                  <a:pt x="3712967" y="593090"/>
                </a:lnTo>
                <a:lnTo>
                  <a:pt x="3715683" y="594303"/>
                </a:lnTo>
                <a:lnTo>
                  <a:pt x="3715624" y="595062"/>
                </a:lnTo>
                <a:lnTo>
                  <a:pt x="3715475" y="595630"/>
                </a:lnTo>
                <a:lnTo>
                  <a:pt x="3718622" y="595630"/>
                </a:lnTo>
                <a:lnTo>
                  <a:pt x="3720681" y="601980"/>
                </a:lnTo>
                <a:lnTo>
                  <a:pt x="3720340" y="601980"/>
                </a:lnTo>
                <a:lnTo>
                  <a:pt x="3720681" y="603250"/>
                </a:lnTo>
                <a:lnTo>
                  <a:pt x="3712443" y="603250"/>
                </a:lnTo>
                <a:lnTo>
                  <a:pt x="3717492" y="609600"/>
                </a:lnTo>
                <a:lnTo>
                  <a:pt x="3721882" y="609600"/>
                </a:lnTo>
                <a:lnTo>
                  <a:pt x="3718224" y="615950"/>
                </a:lnTo>
                <a:lnTo>
                  <a:pt x="3711435" y="615950"/>
                </a:lnTo>
                <a:lnTo>
                  <a:pt x="3713808" y="622196"/>
                </a:lnTo>
                <a:lnTo>
                  <a:pt x="3713923" y="622355"/>
                </a:lnTo>
                <a:lnTo>
                  <a:pt x="3715575" y="623570"/>
                </a:lnTo>
                <a:close/>
              </a:path>
              <a:path w="4096384" h="836930">
                <a:moveTo>
                  <a:pt x="3718622" y="595630"/>
                </a:moveTo>
                <a:lnTo>
                  <a:pt x="3715475" y="595630"/>
                </a:lnTo>
                <a:lnTo>
                  <a:pt x="3716974" y="590550"/>
                </a:lnTo>
                <a:lnTo>
                  <a:pt x="3718622" y="595630"/>
                </a:lnTo>
                <a:close/>
              </a:path>
              <a:path w="4096384" h="836930">
                <a:moveTo>
                  <a:pt x="3739447" y="601980"/>
                </a:moveTo>
                <a:lnTo>
                  <a:pt x="3720681" y="601980"/>
                </a:lnTo>
                <a:lnTo>
                  <a:pt x="3716974" y="590550"/>
                </a:lnTo>
                <a:lnTo>
                  <a:pt x="3719779" y="590550"/>
                </a:lnTo>
                <a:lnTo>
                  <a:pt x="3720006" y="595630"/>
                </a:lnTo>
                <a:lnTo>
                  <a:pt x="3737202" y="595630"/>
                </a:lnTo>
                <a:lnTo>
                  <a:pt x="3738682" y="596897"/>
                </a:lnTo>
                <a:lnTo>
                  <a:pt x="3739447" y="601980"/>
                </a:lnTo>
                <a:close/>
              </a:path>
              <a:path w="4096384" h="836930">
                <a:moveTo>
                  <a:pt x="3749216" y="594210"/>
                </a:moveTo>
                <a:lnTo>
                  <a:pt x="3747992" y="593090"/>
                </a:lnTo>
                <a:lnTo>
                  <a:pt x="3743637" y="591820"/>
                </a:lnTo>
                <a:lnTo>
                  <a:pt x="3756530" y="590550"/>
                </a:lnTo>
                <a:lnTo>
                  <a:pt x="3754022" y="591820"/>
                </a:lnTo>
                <a:lnTo>
                  <a:pt x="3750683" y="591820"/>
                </a:lnTo>
                <a:lnTo>
                  <a:pt x="3749216" y="594210"/>
                </a:lnTo>
                <a:close/>
              </a:path>
              <a:path w="4096384" h="836930">
                <a:moveTo>
                  <a:pt x="3761061" y="593090"/>
                </a:moveTo>
                <a:lnTo>
                  <a:pt x="3753613" y="593090"/>
                </a:lnTo>
                <a:lnTo>
                  <a:pt x="3754022" y="591820"/>
                </a:lnTo>
                <a:lnTo>
                  <a:pt x="3756530" y="590550"/>
                </a:lnTo>
                <a:lnTo>
                  <a:pt x="3763144" y="590550"/>
                </a:lnTo>
                <a:lnTo>
                  <a:pt x="3761061" y="593090"/>
                </a:lnTo>
                <a:close/>
              </a:path>
              <a:path w="4096384" h="836930">
                <a:moveTo>
                  <a:pt x="3872120" y="601980"/>
                </a:moveTo>
                <a:lnTo>
                  <a:pt x="3866836" y="601980"/>
                </a:lnTo>
                <a:lnTo>
                  <a:pt x="3873541" y="590550"/>
                </a:lnTo>
                <a:lnTo>
                  <a:pt x="3878229" y="591820"/>
                </a:lnTo>
                <a:lnTo>
                  <a:pt x="3876906" y="591820"/>
                </a:lnTo>
                <a:lnTo>
                  <a:pt x="3877534" y="600710"/>
                </a:lnTo>
                <a:lnTo>
                  <a:pt x="3874372" y="600710"/>
                </a:lnTo>
                <a:lnTo>
                  <a:pt x="3872120" y="601980"/>
                </a:lnTo>
                <a:close/>
              </a:path>
              <a:path w="4096384" h="836930">
                <a:moveTo>
                  <a:pt x="3885082" y="609600"/>
                </a:moveTo>
                <a:lnTo>
                  <a:pt x="3874556" y="609600"/>
                </a:lnTo>
                <a:lnTo>
                  <a:pt x="3876906" y="608330"/>
                </a:lnTo>
                <a:lnTo>
                  <a:pt x="3878072" y="608330"/>
                </a:lnTo>
                <a:lnTo>
                  <a:pt x="3876906" y="591820"/>
                </a:lnTo>
                <a:lnTo>
                  <a:pt x="3878229" y="591820"/>
                </a:lnTo>
                <a:lnTo>
                  <a:pt x="3873541" y="590550"/>
                </a:lnTo>
                <a:lnTo>
                  <a:pt x="3883303" y="590550"/>
                </a:lnTo>
                <a:lnTo>
                  <a:pt x="3885823" y="593090"/>
                </a:lnTo>
                <a:lnTo>
                  <a:pt x="3888819" y="595630"/>
                </a:lnTo>
                <a:lnTo>
                  <a:pt x="3880743" y="595630"/>
                </a:lnTo>
                <a:lnTo>
                  <a:pt x="3882943" y="607060"/>
                </a:lnTo>
                <a:lnTo>
                  <a:pt x="3887975" y="607060"/>
                </a:lnTo>
                <a:lnTo>
                  <a:pt x="3885082" y="609600"/>
                </a:lnTo>
                <a:close/>
              </a:path>
              <a:path w="4096384" h="836930">
                <a:moveTo>
                  <a:pt x="3935402" y="594360"/>
                </a:moveTo>
                <a:lnTo>
                  <a:pt x="3929355" y="594360"/>
                </a:lnTo>
                <a:lnTo>
                  <a:pt x="3927253" y="592034"/>
                </a:lnTo>
                <a:lnTo>
                  <a:pt x="3927155" y="591780"/>
                </a:lnTo>
                <a:lnTo>
                  <a:pt x="3930160" y="590550"/>
                </a:lnTo>
                <a:lnTo>
                  <a:pt x="3934077" y="591820"/>
                </a:lnTo>
                <a:lnTo>
                  <a:pt x="3934226" y="593090"/>
                </a:lnTo>
                <a:lnTo>
                  <a:pt x="3934069" y="593090"/>
                </a:lnTo>
                <a:lnTo>
                  <a:pt x="3935402" y="594360"/>
                </a:lnTo>
                <a:close/>
              </a:path>
              <a:path w="4096384" h="836930">
                <a:moveTo>
                  <a:pt x="3936734" y="595630"/>
                </a:moveTo>
                <a:lnTo>
                  <a:pt x="3934069" y="593090"/>
                </a:lnTo>
                <a:lnTo>
                  <a:pt x="3934226" y="593090"/>
                </a:lnTo>
                <a:lnTo>
                  <a:pt x="3934077" y="591820"/>
                </a:lnTo>
                <a:lnTo>
                  <a:pt x="3930160" y="590550"/>
                </a:lnTo>
                <a:lnTo>
                  <a:pt x="3938520" y="590550"/>
                </a:lnTo>
                <a:lnTo>
                  <a:pt x="3941422" y="593090"/>
                </a:lnTo>
                <a:lnTo>
                  <a:pt x="3938574" y="594360"/>
                </a:lnTo>
                <a:lnTo>
                  <a:pt x="3936734" y="595630"/>
                </a:lnTo>
                <a:close/>
              </a:path>
              <a:path w="4096384" h="836930">
                <a:moveTo>
                  <a:pt x="3959072" y="601980"/>
                </a:moveTo>
                <a:lnTo>
                  <a:pt x="3948645" y="601980"/>
                </a:lnTo>
                <a:lnTo>
                  <a:pt x="3953327" y="598170"/>
                </a:lnTo>
                <a:lnTo>
                  <a:pt x="3949987" y="596900"/>
                </a:lnTo>
                <a:lnTo>
                  <a:pt x="3950170" y="595630"/>
                </a:lnTo>
                <a:lnTo>
                  <a:pt x="3950661" y="595630"/>
                </a:lnTo>
                <a:lnTo>
                  <a:pt x="3946621" y="593090"/>
                </a:lnTo>
                <a:lnTo>
                  <a:pt x="3950170" y="590550"/>
                </a:lnTo>
                <a:lnTo>
                  <a:pt x="3954518" y="590550"/>
                </a:lnTo>
                <a:lnTo>
                  <a:pt x="3952835" y="591820"/>
                </a:lnTo>
                <a:lnTo>
                  <a:pt x="3962988" y="597162"/>
                </a:lnTo>
                <a:lnTo>
                  <a:pt x="3961779" y="598170"/>
                </a:lnTo>
                <a:lnTo>
                  <a:pt x="3959072" y="601980"/>
                </a:lnTo>
                <a:close/>
              </a:path>
              <a:path w="4096384" h="836930">
                <a:moveTo>
                  <a:pt x="3962988" y="597162"/>
                </a:moveTo>
                <a:lnTo>
                  <a:pt x="3952835" y="591820"/>
                </a:lnTo>
                <a:lnTo>
                  <a:pt x="3954518" y="590550"/>
                </a:lnTo>
                <a:lnTo>
                  <a:pt x="3958578" y="590550"/>
                </a:lnTo>
                <a:lnTo>
                  <a:pt x="3963626" y="596631"/>
                </a:lnTo>
                <a:lnTo>
                  <a:pt x="3962988" y="597162"/>
                </a:lnTo>
                <a:close/>
              </a:path>
              <a:path w="4096384" h="836930">
                <a:moveTo>
                  <a:pt x="3985054" y="610604"/>
                </a:moveTo>
                <a:lnTo>
                  <a:pt x="3986027" y="609600"/>
                </a:lnTo>
                <a:lnTo>
                  <a:pt x="3986360" y="608330"/>
                </a:lnTo>
                <a:lnTo>
                  <a:pt x="3987369" y="601980"/>
                </a:lnTo>
                <a:lnTo>
                  <a:pt x="3977973" y="600710"/>
                </a:lnTo>
                <a:lnTo>
                  <a:pt x="3976322" y="595725"/>
                </a:lnTo>
                <a:lnTo>
                  <a:pt x="3975551" y="590550"/>
                </a:lnTo>
                <a:lnTo>
                  <a:pt x="3978608" y="590550"/>
                </a:lnTo>
                <a:lnTo>
                  <a:pt x="3982479" y="593090"/>
                </a:lnTo>
                <a:lnTo>
                  <a:pt x="3984187" y="594360"/>
                </a:lnTo>
                <a:lnTo>
                  <a:pt x="3993290" y="594360"/>
                </a:lnTo>
                <a:lnTo>
                  <a:pt x="3991000" y="596900"/>
                </a:lnTo>
                <a:lnTo>
                  <a:pt x="3989753" y="600710"/>
                </a:lnTo>
                <a:lnTo>
                  <a:pt x="3991710" y="604520"/>
                </a:lnTo>
                <a:lnTo>
                  <a:pt x="3996739" y="609600"/>
                </a:lnTo>
                <a:lnTo>
                  <a:pt x="3990892" y="609600"/>
                </a:lnTo>
                <a:lnTo>
                  <a:pt x="3985054" y="610604"/>
                </a:lnTo>
                <a:close/>
              </a:path>
              <a:path w="4096384" h="836930">
                <a:moveTo>
                  <a:pt x="3984187" y="594360"/>
                </a:moveTo>
                <a:lnTo>
                  <a:pt x="3982146" y="592871"/>
                </a:lnTo>
                <a:lnTo>
                  <a:pt x="3978608" y="590550"/>
                </a:lnTo>
                <a:lnTo>
                  <a:pt x="3989648" y="590550"/>
                </a:lnTo>
                <a:lnTo>
                  <a:pt x="3987526" y="593090"/>
                </a:lnTo>
                <a:lnTo>
                  <a:pt x="3984187" y="594360"/>
                </a:lnTo>
                <a:close/>
              </a:path>
              <a:path w="4096384" h="836930">
                <a:moveTo>
                  <a:pt x="4035919" y="614680"/>
                </a:moveTo>
                <a:lnTo>
                  <a:pt x="4028948" y="614680"/>
                </a:lnTo>
                <a:lnTo>
                  <a:pt x="4021518" y="607193"/>
                </a:lnTo>
                <a:lnTo>
                  <a:pt x="4021462" y="606943"/>
                </a:lnTo>
                <a:lnTo>
                  <a:pt x="4023068" y="604520"/>
                </a:lnTo>
                <a:lnTo>
                  <a:pt x="4023559" y="604520"/>
                </a:lnTo>
                <a:lnTo>
                  <a:pt x="4036818" y="590550"/>
                </a:lnTo>
                <a:lnTo>
                  <a:pt x="4040875" y="590550"/>
                </a:lnTo>
                <a:lnTo>
                  <a:pt x="4038546" y="595563"/>
                </a:lnTo>
                <a:lnTo>
                  <a:pt x="4033789" y="601980"/>
                </a:lnTo>
                <a:lnTo>
                  <a:pt x="4031314" y="603229"/>
                </a:lnTo>
                <a:lnTo>
                  <a:pt x="4031208" y="603495"/>
                </a:lnTo>
                <a:lnTo>
                  <a:pt x="4029930" y="608330"/>
                </a:lnTo>
                <a:lnTo>
                  <a:pt x="4035819" y="614531"/>
                </a:lnTo>
                <a:lnTo>
                  <a:pt x="4035919" y="614680"/>
                </a:lnTo>
                <a:close/>
              </a:path>
              <a:path w="4096384" h="836930">
                <a:moveTo>
                  <a:pt x="4035923" y="614639"/>
                </a:moveTo>
                <a:lnTo>
                  <a:pt x="4030100" y="608509"/>
                </a:lnTo>
                <a:lnTo>
                  <a:pt x="4029990" y="608102"/>
                </a:lnTo>
                <a:lnTo>
                  <a:pt x="4031208" y="603495"/>
                </a:lnTo>
                <a:lnTo>
                  <a:pt x="4031314" y="603229"/>
                </a:lnTo>
                <a:lnTo>
                  <a:pt x="4033789" y="601980"/>
                </a:lnTo>
                <a:lnTo>
                  <a:pt x="4038444" y="595725"/>
                </a:lnTo>
                <a:lnTo>
                  <a:pt x="4038546" y="595563"/>
                </a:lnTo>
                <a:lnTo>
                  <a:pt x="4040875" y="590550"/>
                </a:lnTo>
                <a:lnTo>
                  <a:pt x="4045807" y="590550"/>
                </a:lnTo>
                <a:lnTo>
                  <a:pt x="4047488" y="591788"/>
                </a:lnTo>
                <a:lnTo>
                  <a:pt x="4047364" y="592576"/>
                </a:lnTo>
                <a:lnTo>
                  <a:pt x="4046970" y="594360"/>
                </a:lnTo>
                <a:lnTo>
                  <a:pt x="4039817" y="594360"/>
                </a:lnTo>
                <a:lnTo>
                  <a:pt x="4042994" y="601980"/>
                </a:lnTo>
                <a:lnTo>
                  <a:pt x="4040001" y="601980"/>
                </a:lnTo>
                <a:lnTo>
                  <a:pt x="4037486" y="605790"/>
                </a:lnTo>
                <a:lnTo>
                  <a:pt x="4037310" y="605790"/>
                </a:lnTo>
                <a:lnTo>
                  <a:pt x="4038083" y="606943"/>
                </a:lnTo>
                <a:lnTo>
                  <a:pt x="4038226" y="607104"/>
                </a:lnTo>
                <a:lnTo>
                  <a:pt x="4040001" y="608330"/>
                </a:lnTo>
                <a:lnTo>
                  <a:pt x="4049100" y="608330"/>
                </a:lnTo>
                <a:lnTo>
                  <a:pt x="4050363" y="609600"/>
                </a:lnTo>
                <a:lnTo>
                  <a:pt x="4039143" y="609600"/>
                </a:lnTo>
                <a:lnTo>
                  <a:pt x="4041913" y="612140"/>
                </a:lnTo>
                <a:lnTo>
                  <a:pt x="4036144" y="612140"/>
                </a:lnTo>
                <a:lnTo>
                  <a:pt x="4035923" y="614639"/>
                </a:lnTo>
                <a:close/>
              </a:path>
              <a:path w="4096384" h="836930">
                <a:moveTo>
                  <a:pt x="3356738" y="591122"/>
                </a:moveTo>
                <a:lnTo>
                  <a:pt x="3356618" y="590625"/>
                </a:lnTo>
                <a:lnTo>
                  <a:pt x="3356755" y="590589"/>
                </a:lnTo>
                <a:lnTo>
                  <a:pt x="3356738" y="591122"/>
                </a:lnTo>
                <a:close/>
              </a:path>
              <a:path w="4096384" h="836930">
                <a:moveTo>
                  <a:pt x="3356560" y="591726"/>
                </a:moveTo>
                <a:lnTo>
                  <a:pt x="3356340" y="591205"/>
                </a:lnTo>
                <a:lnTo>
                  <a:pt x="3356216" y="590731"/>
                </a:lnTo>
                <a:lnTo>
                  <a:pt x="3356608" y="590628"/>
                </a:lnTo>
                <a:lnTo>
                  <a:pt x="3356560" y="591726"/>
                </a:lnTo>
                <a:close/>
              </a:path>
              <a:path w="4096384" h="836930">
                <a:moveTo>
                  <a:pt x="1671105" y="595630"/>
                </a:moveTo>
                <a:lnTo>
                  <a:pt x="1668761" y="595630"/>
                </a:lnTo>
                <a:lnTo>
                  <a:pt x="1666399" y="594437"/>
                </a:lnTo>
                <a:lnTo>
                  <a:pt x="1666278" y="594303"/>
                </a:lnTo>
                <a:lnTo>
                  <a:pt x="1668323" y="590731"/>
                </a:lnTo>
                <a:lnTo>
                  <a:pt x="1668494" y="590628"/>
                </a:lnTo>
                <a:lnTo>
                  <a:pt x="1670601" y="593090"/>
                </a:lnTo>
                <a:lnTo>
                  <a:pt x="1671105" y="595630"/>
                </a:lnTo>
                <a:close/>
              </a:path>
              <a:path w="4096384" h="836930">
                <a:moveTo>
                  <a:pt x="1666973" y="593090"/>
                </a:moveTo>
                <a:lnTo>
                  <a:pt x="1664400" y="593090"/>
                </a:lnTo>
                <a:lnTo>
                  <a:pt x="1668323" y="590731"/>
                </a:lnTo>
                <a:lnTo>
                  <a:pt x="1666973" y="593090"/>
                </a:lnTo>
                <a:close/>
              </a:path>
              <a:path w="4096384" h="836930">
                <a:moveTo>
                  <a:pt x="3356532" y="591820"/>
                </a:moveTo>
                <a:lnTo>
                  <a:pt x="3352068" y="591820"/>
                </a:lnTo>
                <a:lnTo>
                  <a:pt x="3356148" y="590749"/>
                </a:lnTo>
                <a:lnTo>
                  <a:pt x="3356558" y="591720"/>
                </a:lnTo>
                <a:close/>
              </a:path>
              <a:path w="4096384" h="836930">
                <a:moveTo>
                  <a:pt x="1650153" y="591820"/>
                </a:moveTo>
                <a:lnTo>
                  <a:pt x="1648645" y="591820"/>
                </a:lnTo>
                <a:lnTo>
                  <a:pt x="1649330" y="590782"/>
                </a:lnTo>
                <a:lnTo>
                  <a:pt x="1650153" y="591820"/>
                </a:lnTo>
                <a:close/>
              </a:path>
              <a:path w="4096384" h="836930">
                <a:moveTo>
                  <a:pt x="1579790" y="592871"/>
                </a:moveTo>
                <a:lnTo>
                  <a:pt x="1577568" y="591820"/>
                </a:lnTo>
                <a:lnTo>
                  <a:pt x="1577318" y="590866"/>
                </a:lnTo>
                <a:lnTo>
                  <a:pt x="1581419" y="591780"/>
                </a:lnTo>
                <a:lnTo>
                  <a:pt x="1581227" y="592034"/>
                </a:lnTo>
                <a:lnTo>
                  <a:pt x="1579790" y="592871"/>
                </a:lnTo>
                <a:close/>
              </a:path>
              <a:path w="4096384" h="836930">
                <a:moveTo>
                  <a:pt x="815887" y="591820"/>
                </a:moveTo>
                <a:lnTo>
                  <a:pt x="814879" y="591820"/>
                </a:lnTo>
                <a:lnTo>
                  <a:pt x="814667" y="591016"/>
                </a:lnTo>
                <a:lnTo>
                  <a:pt x="815887" y="591820"/>
                </a:lnTo>
                <a:close/>
              </a:path>
              <a:path w="4096384" h="836930">
                <a:moveTo>
                  <a:pt x="3356907" y="591820"/>
                </a:moveTo>
                <a:lnTo>
                  <a:pt x="3356750" y="591820"/>
                </a:lnTo>
                <a:lnTo>
                  <a:pt x="3356753" y="591185"/>
                </a:lnTo>
                <a:lnTo>
                  <a:pt x="3356907" y="591820"/>
                </a:lnTo>
                <a:close/>
              </a:path>
              <a:path w="4096384" h="836930">
                <a:moveTo>
                  <a:pt x="1437050" y="592199"/>
                </a:moveTo>
                <a:lnTo>
                  <a:pt x="1437038" y="591780"/>
                </a:lnTo>
                <a:lnTo>
                  <a:pt x="1438480" y="591205"/>
                </a:lnTo>
                <a:lnTo>
                  <a:pt x="1439454" y="591820"/>
                </a:lnTo>
                <a:lnTo>
                  <a:pt x="1437050" y="592199"/>
                </a:lnTo>
                <a:close/>
              </a:path>
              <a:path w="4096384" h="836930">
                <a:moveTo>
                  <a:pt x="3356599" y="591820"/>
                </a:moveTo>
                <a:lnTo>
                  <a:pt x="3356687" y="591293"/>
                </a:lnTo>
                <a:lnTo>
                  <a:pt x="3356599" y="591820"/>
                </a:lnTo>
                <a:close/>
              </a:path>
              <a:path w="4096384" h="836930">
                <a:moveTo>
                  <a:pt x="3356750" y="591820"/>
                </a:moveTo>
                <a:lnTo>
                  <a:pt x="3356599" y="591820"/>
                </a:lnTo>
                <a:lnTo>
                  <a:pt x="3356700" y="591402"/>
                </a:lnTo>
                <a:lnTo>
                  <a:pt x="3356750" y="591820"/>
                </a:lnTo>
                <a:close/>
              </a:path>
              <a:path w="4096384" h="836930">
                <a:moveTo>
                  <a:pt x="3378548" y="595630"/>
                </a:moveTo>
                <a:lnTo>
                  <a:pt x="3355408" y="595630"/>
                </a:lnTo>
                <a:lnTo>
                  <a:pt x="3356560" y="591726"/>
                </a:lnTo>
                <a:lnTo>
                  <a:pt x="3365386" y="591820"/>
                </a:lnTo>
                <a:lnTo>
                  <a:pt x="3369001" y="594360"/>
                </a:lnTo>
                <a:lnTo>
                  <a:pt x="3377362" y="594360"/>
                </a:lnTo>
                <a:lnTo>
                  <a:pt x="3378548" y="595630"/>
                </a:lnTo>
                <a:close/>
              </a:path>
              <a:path w="4096384" h="836930">
                <a:moveTo>
                  <a:pt x="3490050" y="595630"/>
                </a:moveTo>
                <a:lnTo>
                  <a:pt x="3480963" y="595630"/>
                </a:lnTo>
                <a:lnTo>
                  <a:pt x="3485645" y="593090"/>
                </a:lnTo>
                <a:lnTo>
                  <a:pt x="3486240" y="591780"/>
                </a:lnTo>
                <a:lnTo>
                  <a:pt x="3494033" y="591820"/>
                </a:lnTo>
                <a:lnTo>
                  <a:pt x="3491209" y="594558"/>
                </a:lnTo>
                <a:lnTo>
                  <a:pt x="3490050" y="595630"/>
                </a:lnTo>
                <a:close/>
              </a:path>
              <a:path w="4096384" h="836930">
                <a:moveTo>
                  <a:pt x="1581227" y="592034"/>
                </a:moveTo>
                <a:lnTo>
                  <a:pt x="1581454" y="591788"/>
                </a:lnTo>
                <a:lnTo>
                  <a:pt x="1581595" y="591820"/>
                </a:lnTo>
                <a:lnTo>
                  <a:pt x="1581227" y="592034"/>
                </a:lnTo>
                <a:close/>
              </a:path>
              <a:path w="4096384" h="836930">
                <a:moveTo>
                  <a:pt x="621337" y="603574"/>
                </a:moveTo>
                <a:lnTo>
                  <a:pt x="620269" y="603250"/>
                </a:lnTo>
                <a:lnTo>
                  <a:pt x="613728" y="596900"/>
                </a:lnTo>
                <a:lnTo>
                  <a:pt x="615234" y="596900"/>
                </a:lnTo>
                <a:lnTo>
                  <a:pt x="619935" y="591820"/>
                </a:lnTo>
                <a:lnTo>
                  <a:pt x="620035" y="592576"/>
                </a:lnTo>
                <a:lnTo>
                  <a:pt x="619425" y="593090"/>
                </a:lnTo>
                <a:lnTo>
                  <a:pt x="620102" y="593090"/>
                </a:lnTo>
                <a:lnTo>
                  <a:pt x="620588" y="59678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620035" y="592576"/>
                </a:moveTo>
                <a:lnTo>
                  <a:pt x="619935" y="591820"/>
                </a:lnTo>
                <a:lnTo>
                  <a:pt x="620935" y="591820"/>
                </a:lnTo>
                <a:lnTo>
                  <a:pt x="620035" y="592576"/>
                </a:lnTo>
                <a:close/>
              </a:path>
              <a:path w="4096384" h="836930">
                <a:moveTo>
                  <a:pt x="629148" y="600710"/>
                </a:moveTo>
                <a:lnTo>
                  <a:pt x="628458" y="595563"/>
                </a:lnTo>
                <a:lnTo>
                  <a:pt x="627642" y="593090"/>
                </a:lnTo>
                <a:lnTo>
                  <a:pt x="628985" y="593090"/>
                </a:lnTo>
                <a:lnTo>
                  <a:pt x="627976" y="591820"/>
                </a:lnTo>
                <a:lnTo>
                  <a:pt x="636649" y="599440"/>
                </a:lnTo>
                <a:lnTo>
                  <a:pt x="630157" y="599440"/>
                </a:lnTo>
                <a:lnTo>
                  <a:pt x="629148" y="600710"/>
                </a:lnTo>
                <a:close/>
              </a:path>
              <a:path w="4096384" h="836930">
                <a:moveTo>
                  <a:pt x="1412634" y="594360"/>
                </a:moveTo>
                <a:lnTo>
                  <a:pt x="1410958" y="593090"/>
                </a:lnTo>
                <a:lnTo>
                  <a:pt x="1411128" y="593090"/>
                </a:lnTo>
                <a:lnTo>
                  <a:pt x="1412968" y="591820"/>
                </a:lnTo>
                <a:lnTo>
                  <a:pt x="1414562" y="591820"/>
                </a:lnTo>
                <a:lnTo>
                  <a:pt x="1414205" y="593367"/>
                </a:lnTo>
                <a:lnTo>
                  <a:pt x="1412634" y="594360"/>
                </a:lnTo>
                <a:close/>
              </a:path>
              <a:path w="4096384" h="836930">
                <a:moveTo>
                  <a:pt x="1414205" y="593367"/>
                </a:moveTo>
                <a:lnTo>
                  <a:pt x="1414562" y="591820"/>
                </a:lnTo>
                <a:lnTo>
                  <a:pt x="1414644" y="593090"/>
                </a:lnTo>
                <a:lnTo>
                  <a:pt x="1414205" y="593367"/>
                </a:lnTo>
                <a:close/>
              </a:path>
              <a:path w="4096384" h="836930">
                <a:moveTo>
                  <a:pt x="1452732" y="602942"/>
                </a:moveTo>
                <a:lnTo>
                  <a:pt x="1450684" y="598170"/>
                </a:lnTo>
                <a:lnTo>
                  <a:pt x="1447665" y="598170"/>
                </a:lnTo>
                <a:lnTo>
                  <a:pt x="1456387" y="591820"/>
                </a:lnTo>
                <a:lnTo>
                  <a:pt x="1454351" y="596981"/>
                </a:lnTo>
                <a:lnTo>
                  <a:pt x="1453222" y="601739"/>
                </a:lnTo>
                <a:lnTo>
                  <a:pt x="1453098" y="602186"/>
                </a:lnTo>
                <a:lnTo>
                  <a:pt x="1452732" y="602942"/>
                </a:lnTo>
                <a:close/>
              </a:path>
              <a:path w="4096384" h="836930">
                <a:moveTo>
                  <a:pt x="1456217" y="604520"/>
                </a:moveTo>
                <a:lnTo>
                  <a:pt x="1453198" y="601980"/>
                </a:lnTo>
                <a:lnTo>
                  <a:pt x="1453222" y="601739"/>
                </a:lnTo>
                <a:lnTo>
                  <a:pt x="1454351" y="596981"/>
                </a:lnTo>
                <a:lnTo>
                  <a:pt x="1456387" y="591820"/>
                </a:lnTo>
                <a:lnTo>
                  <a:pt x="1461290" y="591820"/>
                </a:lnTo>
                <a:lnTo>
                  <a:pt x="1464264" y="594360"/>
                </a:lnTo>
                <a:lnTo>
                  <a:pt x="1461075" y="594360"/>
                </a:lnTo>
                <a:lnTo>
                  <a:pt x="1462129" y="596631"/>
                </a:lnTo>
                <a:lnTo>
                  <a:pt x="1462136" y="596981"/>
                </a:lnTo>
                <a:lnTo>
                  <a:pt x="1460407" y="598170"/>
                </a:lnTo>
                <a:lnTo>
                  <a:pt x="1456311" y="601894"/>
                </a:lnTo>
                <a:lnTo>
                  <a:pt x="1456217" y="604520"/>
                </a:lnTo>
                <a:close/>
              </a:path>
              <a:path w="4096384" h="836930">
                <a:moveTo>
                  <a:pt x="1479514" y="594360"/>
                </a:moveTo>
                <a:lnTo>
                  <a:pt x="1477504" y="593090"/>
                </a:lnTo>
                <a:lnTo>
                  <a:pt x="1477340" y="591820"/>
                </a:lnTo>
                <a:lnTo>
                  <a:pt x="1478846" y="591820"/>
                </a:lnTo>
                <a:lnTo>
                  <a:pt x="1481360" y="593090"/>
                </a:lnTo>
                <a:lnTo>
                  <a:pt x="1481531" y="593090"/>
                </a:lnTo>
                <a:lnTo>
                  <a:pt x="1479514" y="594360"/>
                </a:lnTo>
                <a:close/>
              </a:path>
              <a:path w="4096384" h="836930">
                <a:moveTo>
                  <a:pt x="1487729" y="594360"/>
                </a:moveTo>
                <a:lnTo>
                  <a:pt x="1479514" y="594360"/>
                </a:lnTo>
                <a:lnTo>
                  <a:pt x="1481531" y="593090"/>
                </a:lnTo>
                <a:lnTo>
                  <a:pt x="1481360" y="593090"/>
                </a:lnTo>
                <a:lnTo>
                  <a:pt x="1478846" y="591820"/>
                </a:lnTo>
                <a:lnTo>
                  <a:pt x="1487057" y="591820"/>
                </a:lnTo>
                <a:lnTo>
                  <a:pt x="1487729" y="59436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1257" y="594360"/>
                </a:lnTo>
                <a:lnTo>
                  <a:pt x="1521086" y="591820"/>
                </a:lnTo>
                <a:lnTo>
                  <a:pt x="1524777" y="59182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605063" y="603250"/>
                </a:moveTo>
                <a:lnTo>
                  <a:pt x="1606739" y="598170"/>
                </a:lnTo>
                <a:lnTo>
                  <a:pt x="1597454" y="594442"/>
                </a:lnTo>
                <a:lnTo>
                  <a:pt x="1597355" y="594303"/>
                </a:lnTo>
                <a:lnTo>
                  <a:pt x="1599573" y="593090"/>
                </a:lnTo>
                <a:lnTo>
                  <a:pt x="1603339" y="591820"/>
                </a:lnTo>
                <a:lnTo>
                  <a:pt x="1604559" y="591820"/>
                </a:lnTo>
                <a:lnTo>
                  <a:pt x="1602712" y="593090"/>
                </a:lnTo>
                <a:lnTo>
                  <a:pt x="1609417" y="595630"/>
                </a:lnTo>
                <a:lnTo>
                  <a:pt x="1610255" y="595630"/>
                </a:lnTo>
                <a:lnTo>
                  <a:pt x="1612436" y="596900"/>
                </a:lnTo>
                <a:lnTo>
                  <a:pt x="1614841" y="596900"/>
                </a:lnTo>
                <a:lnTo>
                  <a:pt x="1612245" y="599454"/>
                </a:lnTo>
                <a:lnTo>
                  <a:pt x="1605063" y="603250"/>
                </a:lnTo>
                <a:close/>
              </a:path>
              <a:path w="4096384" h="836930">
                <a:moveTo>
                  <a:pt x="1612436" y="596900"/>
                </a:moveTo>
                <a:lnTo>
                  <a:pt x="1610255" y="595630"/>
                </a:lnTo>
                <a:lnTo>
                  <a:pt x="1609417" y="595630"/>
                </a:lnTo>
                <a:lnTo>
                  <a:pt x="1602712" y="593090"/>
                </a:lnTo>
                <a:lnTo>
                  <a:pt x="1604559" y="591820"/>
                </a:lnTo>
                <a:lnTo>
                  <a:pt x="1612606" y="591820"/>
                </a:lnTo>
                <a:lnTo>
                  <a:pt x="1612436" y="596900"/>
                </a:lnTo>
                <a:close/>
              </a:path>
              <a:path w="4096384" h="836930">
                <a:moveTo>
                  <a:pt x="1614841" y="596900"/>
                </a:moveTo>
                <a:lnTo>
                  <a:pt x="1612436" y="596900"/>
                </a:lnTo>
                <a:lnTo>
                  <a:pt x="1612606" y="591820"/>
                </a:lnTo>
                <a:lnTo>
                  <a:pt x="1619979" y="591820"/>
                </a:lnTo>
                <a:lnTo>
                  <a:pt x="1614841" y="596900"/>
                </a:lnTo>
                <a:close/>
              </a:path>
              <a:path w="4096384" h="836930">
                <a:moveTo>
                  <a:pt x="1652332" y="596900"/>
                </a:moveTo>
                <a:lnTo>
                  <a:pt x="1651664" y="591820"/>
                </a:lnTo>
                <a:lnTo>
                  <a:pt x="1655180" y="591820"/>
                </a:lnTo>
                <a:lnTo>
                  <a:pt x="1657361" y="593090"/>
                </a:lnTo>
                <a:lnTo>
                  <a:pt x="1657262" y="593824"/>
                </a:lnTo>
                <a:lnTo>
                  <a:pt x="1657137" y="594388"/>
                </a:lnTo>
                <a:lnTo>
                  <a:pt x="1654846" y="595630"/>
                </a:lnTo>
                <a:lnTo>
                  <a:pt x="1652332" y="596900"/>
                </a:lnTo>
                <a:close/>
              </a:path>
              <a:path w="4096384" h="836930">
                <a:moveTo>
                  <a:pt x="1678817" y="599433"/>
                </a:moveTo>
                <a:lnTo>
                  <a:pt x="1675965" y="598170"/>
                </a:lnTo>
                <a:lnTo>
                  <a:pt x="1672345" y="596900"/>
                </a:lnTo>
                <a:lnTo>
                  <a:pt x="1652332" y="596900"/>
                </a:lnTo>
                <a:lnTo>
                  <a:pt x="1654970" y="595563"/>
                </a:lnTo>
                <a:lnTo>
                  <a:pt x="1657137" y="594388"/>
                </a:lnTo>
                <a:lnTo>
                  <a:pt x="1657262" y="593824"/>
                </a:lnTo>
                <a:lnTo>
                  <a:pt x="1657361" y="593090"/>
                </a:lnTo>
                <a:lnTo>
                  <a:pt x="1655180" y="591820"/>
                </a:lnTo>
                <a:lnTo>
                  <a:pt x="1666512" y="591820"/>
                </a:lnTo>
                <a:lnTo>
                  <a:pt x="1664400" y="593090"/>
                </a:lnTo>
                <a:lnTo>
                  <a:pt x="1666973" y="593090"/>
                </a:lnTo>
                <a:lnTo>
                  <a:pt x="1666278" y="594303"/>
                </a:lnTo>
                <a:lnTo>
                  <a:pt x="1666409" y="594442"/>
                </a:lnTo>
                <a:lnTo>
                  <a:pt x="1668761" y="595630"/>
                </a:lnTo>
                <a:lnTo>
                  <a:pt x="1681414" y="595630"/>
                </a:lnTo>
                <a:lnTo>
                  <a:pt x="1680154" y="596900"/>
                </a:lnTo>
                <a:lnTo>
                  <a:pt x="1678817" y="599433"/>
                </a:lnTo>
                <a:close/>
              </a:path>
              <a:path w="4096384" h="836930">
                <a:moveTo>
                  <a:pt x="1752239" y="594360"/>
                </a:moveTo>
                <a:lnTo>
                  <a:pt x="1749889" y="594360"/>
                </a:lnTo>
                <a:lnTo>
                  <a:pt x="1747545" y="593090"/>
                </a:lnTo>
                <a:lnTo>
                  <a:pt x="1747879" y="591820"/>
                </a:lnTo>
                <a:lnTo>
                  <a:pt x="1750897" y="591820"/>
                </a:lnTo>
                <a:lnTo>
                  <a:pt x="1752573" y="593090"/>
                </a:lnTo>
                <a:lnTo>
                  <a:pt x="1752239" y="594360"/>
                </a:lnTo>
                <a:close/>
              </a:path>
              <a:path w="4096384" h="836930">
                <a:moveTo>
                  <a:pt x="1760287" y="594360"/>
                </a:moveTo>
                <a:lnTo>
                  <a:pt x="1752239" y="594360"/>
                </a:lnTo>
                <a:lnTo>
                  <a:pt x="1752573" y="593090"/>
                </a:lnTo>
                <a:lnTo>
                  <a:pt x="1750897" y="591820"/>
                </a:lnTo>
                <a:lnTo>
                  <a:pt x="1757936" y="591820"/>
                </a:lnTo>
                <a:lnTo>
                  <a:pt x="1758270" y="593090"/>
                </a:lnTo>
                <a:lnTo>
                  <a:pt x="1760287" y="594360"/>
                </a:lnTo>
                <a:close/>
              </a:path>
              <a:path w="4096384" h="836930">
                <a:moveTo>
                  <a:pt x="1803699" y="595630"/>
                </a:moveTo>
                <a:lnTo>
                  <a:pt x="1802527" y="595630"/>
                </a:lnTo>
                <a:lnTo>
                  <a:pt x="1801185" y="593090"/>
                </a:lnTo>
                <a:lnTo>
                  <a:pt x="1803195" y="591820"/>
                </a:lnTo>
                <a:lnTo>
                  <a:pt x="1804871" y="593090"/>
                </a:lnTo>
                <a:lnTo>
                  <a:pt x="1804970" y="593824"/>
                </a:lnTo>
                <a:lnTo>
                  <a:pt x="1804955" y="594442"/>
                </a:lnTo>
                <a:lnTo>
                  <a:pt x="1803699" y="595630"/>
                </a:lnTo>
                <a:close/>
              </a:path>
              <a:path w="4096384" h="836930">
                <a:moveTo>
                  <a:pt x="1829632" y="595630"/>
                </a:moveTo>
                <a:lnTo>
                  <a:pt x="1803699" y="595630"/>
                </a:lnTo>
                <a:lnTo>
                  <a:pt x="1804955" y="594442"/>
                </a:lnTo>
                <a:lnTo>
                  <a:pt x="1804970" y="593824"/>
                </a:lnTo>
                <a:lnTo>
                  <a:pt x="1804871" y="593090"/>
                </a:lnTo>
                <a:lnTo>
                  <a:pt x="1803195" y="591820"/>
                </a:lnTo>
                <a:lnTo>
                  <a:pt x="1824389" y="591820"/>
                </a:lnTo>
                <a:lnTo>
                  <a:pt x="1829632" y="595630"/>
                </a:lnTo>
                <a:close/>
              </a:path>
              <a:path w="4096384" h="836930">
                <a:moveTo>
                  <a:pt x="1976524" y="596900"/>
                </a:moveTo>
                <a:lnTo>
                  <a:pt x="1974173" y="591820"/>
                </a:lnTo>
                <a:lnTo>
                  <a:pt x="1977526" y="591820"/>
                </a:lnTo>
                <a:lnTo>
                  <a:pt x="1979372" y="593090"/>
                </a:lnTo>
                <a:lnTo>
                  <a:pt x="1979786" y="594132"/>
                </a:lnTo>
                <a:lnTo>
                  <a:pt x="1979719" y="594558"/>
                </a:lnTo>
                <a:lnTo>
                  <a:pt x="1978868" y="595630"/>
                </a:lnTo>
                <a:lnTo>
                  <a:pt x="1976524" y="596900"/>
                </a:lnTo>
                <a:close/>
              </a:path>
              <a:path w="4096384" h="836930">
                <a:moveTo>
                  <a:pt x="1975995" y="603250"/>
                </a:moveTo>
                <a:lnTo>
                  <a:pt x="1956906" y="603250"/>
                </a:lnTo>
                <a:lnTo>
                  <a:pt x="1957915" y="600710"/>
                </a:lnTo>
                <a:lnTo>
                  <a:pt x="1958753" y="596900"/>
                </a:lnTo>
                <a:lnTo>
                  <a:pt x="1976528" y="596897"/>
                </a:lnTo>
                <a:lnTo>
                  <a:pt x="1978868" y="595630"/>
                </a:lnTo>
                <a:lnTo>
                  <a:pt x="1979719" y="594558"/>
                </a:lnTo>
                <a:lnTo>
                  <a:pt x="1979786" y="594132"/>
                </a:lnTo>
                <a:lnTo>
                  <a:pt x="1979372" y="593090"/>
                </a:lnTo>
                <a:lnTo>
                  <a:pt x="1977526" y="591820"/>
                </a:lnTo>
                <a:lnTo>
                  <a:pt x="2017592" y="591820"/>
                </a:lnTo>
                <a:lnTo>
                  <a:pt x="2017592" y="594360"/>
                </a:lnTo>
                <a:lnTo>
                  <a:pt x="2022069" y="594360"/>
                </a:lnTo>
                <a:lnTo>
                  <a:pt x="2022021" y="595630"/>
                </a:lnTo>
                <a:lnTo>
                  <a:pt x="1983392" y="595630"/>
                </a:lnTo>
                <a:lnTo>
                  <a:pt x="1982391" y="598170"/>
                </a:lnTo>
                <a:lnTo>
                  <a:pt x="1981382" y="599440"/>
                </a:lnTo>
                <a:lnTo>
                  <a:pt x="1976687" y="599440"/>
                </a:lnTo>
                <a:lnTo>
                  <a:pt x="1975995" y="603250"/>
                </a:lnTo>
                <a:close/>
              </a:path>
              <a:path w="4096384" h="836930">
                <a:moveTo>
                  <a:pt x="2022069" y="594360"/>
                </a:moveTo>
                <a:lnTo>
                  <a:pt x="2017592" y="594360"/>
                </a:lnTo>
                <a:lnTo>
                  <a:pt x="2017592" y="591820"/>
                </a:lnTo>
                <a:lnTo>
                  <a:pt x="2031251" y="591820"/>
                </a:lnTo>
                <a:lnTo>
                  <a:pt x="2030498" y="593090"/>
                </a:lnTo>
                <a:lnTo>
                  <a:pt x="2022117" y="593090"/>
                </a:lnTo>
                <a:lnTo>
                  <a:pt x="2022069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57816" y="591820"/>
                </a:lnTo>
                <a:lnTo>
                  <a:pt x="2061672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51955" y="594360"/>
                </a:lnTo>
                <a:lnTo>
                  <a:pt x="2061672" y="591820"/>
                </a:lnTo>
                <a:lnTo>
                  <a:pt x="2063820" y="59182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71566" y="591820"/>
                </a:lnTo>
                <a:lnTo>
                  <a:pt x="2073576" y="593090"/>
                </a:lnTo>
                <a:lnTo>
                  <a:pt x="2073576" y="594360"/>
                </a:lnTo>
                <a:lnTo>
                  <a:pt x="207173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37203" y="603250"/>
                </a:lnTo>
                <a:lnTo>
                  <a:pt x="2046252" y="598170"/>
                </a:lnTo>
                <a:lnTo>
                  <a:pt x="2037859" y="596897"/>
                </a:lnTo>
                <a:lnTo>
                  <a:pt x="2032174" y="595630"/>
                </a:lnTo>
                <a:lnTo>
                  <a:pt x="2069052" y="595630"/>
                </a:lnTo>
                <a:lnTo>
                  <a:pt x="2071730" y="594360"/>
                </a:lnTo>
                <a:lnTo>
                  <a:pt x="2073576" y="594360"/>
                </a:lnTo>
                <a:lnTo>
                  <a:pt x="2073576" y="593090"/>
                </a:lnTo>
                <a:lnTo>
                  <a:pt x="2071566" y="591820"/>
                </a:lnTo>
                <a:lnTo>
                  <a:pt x="2082373" y="591820"/>
                </a:lnTo>
                <a:lnTo>
                  <a:pt x="2082625" y="593090"/>
                </a:lnTo>
                <a:lnTo>
                  <a:pt x="2085140" y="596900"/>
                </a:lnTo>
                <a:lnTo>
                  <a:pt x="2092683" y="596900"/>
                </a:lnTo>
                <a:lnTo>
                  <a:pt x="2088996" y="598170"/>
                </a:lnTo>
                <a:lnTo>
                  <a:pt x="2051111" y="598170"/>
                </a:lnTo>
                <a:lnTo>
                  <a:pt x="2049938" y="599440"/>
                </a:lnTo>
                <a:lnTo>
                  <a:pt x="2085310" y="599440"/>
                </a:lnTo>
                <a:lnTo>
                  <a:pt x="2091007" y="60198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96710" y="591820"/>
                </a:lnTo>
                <a:lnTo>
                  <a:pt x="2098884" y="591820"/>
                </a:lnTo>
                <a:lnTo>
                  <a:pt x="2100062" y="593090"/>
                </a:lnTo>
                <a:lnTo>
                  <a:pt x="2101821" y="594303"/>
                </a:lnTo>
                <a:lnTo>
                  <a:pt x="2101734" y="594442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87166" y="594388"/>
                </a:lnTo>
                <a:lnTo>
                  <a:pt x="2487043" y="593824"/>
                </a:lnTo>
                <a:lnTo>
                  <a:pt x="2486937" y="593090"/>
                </a:lnTo>
                <a:lnTo>
                  <a:pt x="2488620" y="591820"/>
                </a:lnTo>
                <a:lnTo>
                  <a:pt x="2491128" y="593090"/>
                </a:lnTo>
                <a:lnTo>
                  <a:pt x="2491234" y="593824"/>
                </a:lnTo>
                <a:lnTo>
                  <a:pt x="2491169" y="594442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489111" y="595630"/>
                </a:lnTo>
                <a:lnTo>
                  <a:pt x="2491169" y="594442"/>
                </a:lnTo>
                <a:lnTo>
                  <a:pt x="2491234" y="593824"/>
                </a:lnTo>
                <a:lnTo>
                  <a:pt x="2491128" y="593090"/>
                </a:lnTo>
                <a:lnTo>
                  <a:pt x="2488620" y="591820"/>
                </a:lnTo>
                <a:lnTo>
                  <a:pt x="2501189" y="591820"/>
                </a:lnTo>
                <a:lnTo>
                  <a:pt x="2500523" y="594360"/>
                </a:lnTo>
                <a:lnTo>
                  <a:pt x="2500347" y="594360"/>
                </a:lnTo>
                <a:lnTo>
                  <a:pt x="2500339" y="595062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16448" y="593090"/>
                </a:moveTo>
                <a:lnTo>
                  <a:pt x="2516448" y="591820"/>
                </a:lnTo>
                <a:lnTo>
                  <a:pt x="2516605" y="591820"/>
                </a:lnTo>
                <a:lnTo>
                  <a:pt x="2516448" y="593090"/>
                </a:lnTo>
                <a:close/>
              </a:path>
              <a:path w="4096384" h="836930">
                <a:moveTo>
                  <a:pt x="2596568" y="608330"/>
                </a:moveTo>
                <a:lnTo>
                  <a:pt x="2589529" y="608330"/>
                </a:lnTo>
                <a:lnTo>
                  <a:pt x="2580650" y="601980"/>
                </a:lnTo>
                <a:lnTo>
                  <a:pt x="2566900" y="601980"/>
                </a:lnTo>
                <a:lnTo>
                  <a:pt x="2562709" y="593090"/>
                </a:lnTo>
                <a:lnTo>
                  <a:pt x="2516448" y="593090"/>
                </a:lnTo>
                <a:lnTo>
                  <a:pt x="2516605" y="591820"/>
                </a:lnTo>
                <a:lnTo>
                  <a:pt x="2570239" y="591820"/>
                </a:lnTo>
                <a:lnTo>
                  <a:pt x="2568406" y="593090"/>
                </a:lnTo>
                <a:lnTo>
                  <a:pt x="2569748" y="594360"/>
                </a:lnTo>
                <a:lnTo>
                  <a:pt x="2594394" y="594360"/>
                </a:lnTo>
                <a:lnTo>
                  <a:pt x="2596411" y="595630"/>
                </a:lnTo>
                <a:lnTo>
                  <a:pt x="2622930" y="595630"/>
                </a:lnTo>
                <a:lnTo>
                  <a:pt x="2623879" y="596900"/>
                </a:lnTo>
                <a:lnTo>
                  <a:pt x="2577284" y="596900"/>
                </a:lnTo>
                <a:lnTo>
                  <a:pt x="2575962" y="598170"/>
                </a:lnTo>
                <a:lnTo>
                  <a:pt x="2575649" y="599357"/>
                </a:lnTo>
                <a:lnTo>
                  <a:pt x="2575744" y="599659"/>
                </a:lnTo>
                <a:lnTo>
                  <a:pt x="2576302" y="600710"/>
                </a:lnTo>
                <a:lnTo>
                  <a:pt x="2601099" y="600710"/>
                </a:lnTo>
                <a:lnTo>
                  <a:pt x="2601774" y="601980"/>
                </a:lnTo>
                <a:lnTo>
                  <a:pt x="2604956" y="603250"/>
                </a:lnTo>
                <a:lnTo>
                  <a:pt x="2602599" y="603250"/>
                </a:lnTo>
                <a:lnTo>
                  <a:pt x="2604037" y="604520"/>
                </a:lnTo>
                <a:lnTo>
                  <a:pt x="2594551" y="604520"/>
                </a:lnTo>
                <a:lnTo>
                  <a:pt x="2595420" y="605828"/>
                </a:lnTo>
                <a:lnTo>
                  <a:pt x="2596568" y="608330"/>
                </a:lnTo>
                <a:close/>
              </a:path>
              <a:path w="4096384" h="836930">
                <a:moveTo>
                  <a:pt x="2569748" y="594360"/>
                </a:moveTo>
                <a:lnTo>
                  <a:pt x="2568406" y="593090"/>
                </a:lnTo>
                <a:lnTo>
                  <a:pt x="2570239" y="591820"/>
                </a:lnTo>
                <a:lnTo>
                  <a:pt x="2569748" y="59436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69748" y="594360"/>
                </a:lnTo>
                <a:lnTo>
                  <a:pt x="2570239" y="591820"/>
                </a:lnTo>
                <a:lnTo>
                  <a:pt x="2580310" y="59182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96411" y="595630"/>
                </a:moveTo>
                <a:lnTo>
                  <a:pt x="2594517" y="594437"/>
                </a:lnTo>
                <a:lnTo>
                  <a:pt x="2594394" y="593090"/>
                </a:lnTo>
                <a:lnTo>
                  <a:pt x="2596568" y="591820"/>
                </a:lnTo>
                <a:lnTo>
                  <a:pt x="2598925" y="593090"/>
                </a:lnTo>
                <a:lnTo>
                  <a:pt x="2598809" y="594418"/>
                </a:lnTo>
                <a:lnTo>
                  <a:pt x="2596411" y="595630"/>
                </a:lnTo>
                <a:close/>
              </a:path>
              <a:path w="4096384" h="836930">
                <a:moveTo>
                  <a:pt x="2622930" y="595630"/>
                </a:moveTo>
                <a:lnTo>
                  <a:pt x="2596411" y="595630"/>
                </a:lnTo>
                <a:lnTo>
                  <a:pt x="2598809" y="594418"/>
                </a:lnTo>
                <a:lnTo>
                  <a:pt x="2598925" y="593090"/>
                </a:lnTo>
                <a:lnTo>
                  <a:pt x="2596568" y="591820"/>
                </a:lnTo>
                <a:lnTo>
                  <a:pt x="2646530" y="591820"/>
                </a:lnTo>
                <a:lnTo>
                  <a:pt x="2646866" y="593090"/>
                </a:lnTo>
                <a:lnTo>
                  <a:pt x="2621031" y="593090"/>
                </a:lnTo>
                <a:lnTo>
                  <a:pt x="2622930" y="595630"/>
                </a:lnTo>
                <a:close/>
              </a:path>
              <a:path w="4096384" h="836930">
                <a:moveTo>
                  <a:pt x="3142687" y="603250"/>
                </a:moveTo>
                <a:lnTo>
                  <a:pt x="3132125" y="591820"/>
                </a:lnTo>
                <a:lnTo>
                  <a:pt x="3138005" y="591820"/>
                </a:lnTo>
                <a:lnTo>
                  <a:pt x="3142553" y="594303"/>
                </a:lnTo>
                <a:lnTo>
                  <a:pt x="3144635" y="599357"/>
                </a:lnTo>
                <a:lnTo>
                  <a:pt x="3144521" y="600710"/>
                </a:lnTo>
                <a:lnTo>
                  <a:pt x="3141528" y="600710"/>
                </a:lnTo>
                <a:lnTo>
                  <a:pt x="3142687" y="60325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44228" y="603250"/>
                </a:lnTo>
                <a:lnTo>
                  <a:pt x="3144521" y="600710"/>
                </a:lnTo>
                <a:lnTo>
                  <a:pt x="3144635" y="599357"/>
                </a:lnTo>
                <a:lnTo>
                  <a:pt x="3142680" y="594418"/>
                </a:lnTo>
                <a:lnTo>
                  <a:pt x="3138005" y="591820"/>
                </a:lnTo>
                <a:lnTo>
                  <a:pt x="3151232" y="591820"/>
                </a:lnTo>
                <a:lnTo>
                  <a:pt x="3149241" y="593090"/>
                </a:lnTo>
                <a:lnTo>
                  <a:pt x="3149342" y="594418"/>
                </a:lnTo>
                <a:lnTo>
                  <a:pt x="3151415" y="595630"/>
                </a:lnTo>
                <a:lnTo>
                  <a:pt x="3158506" y="595630"/>
                </a:lnTo>
                <a:lnTo>
                  <a:pt x="3155969" y="598170"/>
                </a:lnTo>
                <a:lnTo>
                  <a:pt x="3153098" y="598170"/>
                </a:lnTo>
                <a:lnTo>
                  <a:pt x="3151983" y="599357"/>
                </a:lnTo>
                <a:lnTo>
                  <a:pt x="3152101" y="599930"/>
                </a:lnTo>
                <a:lnTo>
                  <a:pt x="3152915" y="601980"/>
                </a:lnTo>
                <a:lnTo>
                  <a:pt x="3156771" y="601980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3153255" y="595630"/>
                </a:moveTo>
                <a:lnTo>
                  <a:pt x="3151415" y="595630"/>
                </a:lnTo>
                <a:lnTo>
                  <a:pt x="3149342" y="594418"/>
                </a:lnTo>
                <a:lnTo>
                  <a:pt x="3149241" y="593090"/>
                </a:lnTo>
                <a:lnTo>
                  <a:pt x="3151232" y="591820"/>
                </a:lnTo>
                <a:lnTo>
                  <a:pt x="3154414" y="591820"/>
                </a:lnTo>
                <a:lnTo>
                  <a:pt x="3153255" y="595630"/>
                </a:lnTo>
                <a:close/>
              </a:path>
              <a:path w="4096384" h="836930">
                <a:moveTo>
                  <a:pt x="3158506" y="595630"/>
                </a:moveTo>
                <a:lnTo>
                  <a:pt x="3153255" y="595630"/>
                </a:lnTo>
                <a:lnTo>
                  <a:pt x="3154414" y="591820"/>
                </a:lnTo>
                <a:lnTo>
                  <a:pt x="3161531" y="591820"/>
                </a:lnTo>
                <a:lnTo>
                  <a:pt x="3159916" y="593090"/>
                </a:lnTo>
                <a:lnTo>
                  <a:pt x="3160534" y="593598"/>
                </a:lnTo>
                <a:lnTo>
                  <a:pt x="3158506" y="595630"/>
                </a:lnTo>
                <a:close/>
              </a:path>
              <a:path w="4096384" h="836930">
                <a:moveTo>
                  <a:pt x="3161459" y="594360"/>
                </a:moveTo>
                <a:lnTo>
                  <a:pt x="3160772" y="593794"/>
                </a:lnTo>
                <a:lnTo>
                  <a:pt x="3160659" y="593473"/>
                </a:lnTo>
                <a:lnTo>
                  <a:pt x="3162311" y="591820"/>
                </a:lnTo>
                <a:lnTo>
                  <a:pt x="3161459" y="594360"/>
                </a:lnTo>
                <a:close/>
              </a:path>
              <a:path w="4096384" h="836930">
                <a:moveTo>
                  <a:pt x="3167272" y="594360"/>
                </a:moveTo>
                <a:lnTo>
                  <a:pt x="3161459" y="594360"/>
                </a:lnTo>
                <a:lnTo>
                  <a:pt x="3162311" y="591820"/>
                </a:lnTo>
                <a:lnTo>
                  <a:pt x="3167248" y="591820"/>
                </a:lnTo>
                <a:lnTo>
                  <a:pt x="3166718" y="592961"/>
                </a:lnTo>
                <a:lnTo>
                  <a:pt x="3166844" y="593473"/>
                </a:lnTo>
                <a:lnTo>
                  <a:pt x="3167272" y="59436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6442" y="591820"/>
                </a:lnTo>
                <a:lnTo>
                  <a:pt x="3218350" y="591820"/>
                </a:ln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95717" y="594360"/>
                </a:moveTo>
                <a:lnTo>
                  <a:pt x="3295062" y="594360"/>
                </a:lnTo>
                <a:lnTo>
                  <a:pt x="3294414" y="591820"/>
                </a:lnTo>
                <a:lnTo>
                  <a:pt x="3298131" y="593090"/>
                </a:lnTo>
                <a:lnTo>
                  <a:pt x="3296929" y="593090"/>
                </a:lnTo>
                <a:lnTo>
                  <a:pt x="3295717" y="594360"/>
                </a:lnTo>
                <a:close/>
              </a:path>
              <a:path w="4096384" h="836930">
                <a:moveTo>
                  <a:pt x="3321234" y="609600"/>
                </a:moveTo>
                <a:lnTo>
                  <a:pt x="3315624" y="607060"/>
                </a:lnTo>
                <a:lnTo>
                  <a:pt x="3306453" y="599357"/>
                </a:lnTo>
                <a:lnTo>
                  <a:pt x="3298131" y="593090"/>
                </a:lnTo>
                <a:lnTo>
                  <a:pt x="3294414" y="591820"/>
                </a:lnTo>
                <a:lnTo>
                  <a:pt x="3303879" y="591820"/>
                </a:lnTo>
                <a:lnTo>
                  <a:pt x="3312512" y="598170"/>
                </a:lnTo>
                <a:lnTo>
                  <a:pt x="3314217" y="598170"/>
                </a:lnTo>
                <a:lnTo>
                  <a:pt x="3313451" y="599357"/>
                </a:lnTo>
                <a:lnTo>
                  <a:pt x="3315375" y="600710"/>
                </a:lnTo>
                <a:lnTo>
                  <a:pt x="3326769" y="600710"/>
                </a:lnTo>
                <a:lnTo>
                  <a:pt x="3327114" y="601980"/>
                </a:lnTo>
                <a:lnTo>
                  <a:pt x="3328430" y="601980"/>
                </a:lnTo>
                <a:lnTo>
                  <a:pt x="3316035" y="607060"/>
                </a:lnTo>
                <a:lnTo>
                  <a:pt x="3321234" y="609600"/>
                </a:lnTo>
                <a:close/>
              </a:path>
              <a:path w="4096384" h="836930">
                <a:moveTo>
                  <a:pt x="3315375" y="600710"/>
                </a:moveTo>
                <a:lnTo>
                  <a:pt x="3313420" y="599454"/>
                </a:lnTo>
                <a:lnTo>
                  <a:pt x="3316677" y="594360"/>
                </a:lnTo>
                <a:lnTo>
                  <a:pt x="3322332" y="591820"/>
                </a:lnTo>
                <a:lnTo>
                  <a:pt x="3328044" y="593090"/>
                </a:lnTo>
                <a:lnTo>
                  <a:pt x="3332435" y="594360"/>
                </a:lnTo>
                <a:lnTo>
                  <a:pt x="3342232" y="594360"/>
                </a:lnTo>
                <a:lnTo>
                  <a:pt x="3344355" y="596900"/>
                </a:lnTo>
                <a:lnTo>
                  <a:pt x="3336792" y="596900"/>
                </a:lnTo>
                <a:lnTo>
                  <a:pt x="3332961" y="598170"/>
                </a:lnTo>
                <a:lnTo>
                  <a:pt x="3324731" y="598170"/>
                </a:lnTo>
                <a:lnTo>
                  <a:pt x="3315375" y="600710"/>
                </a:lnTo>
                <a:close/>
              </a:path>
              <a:path w="4096384" h="836930">
                <a:moveTo>
                  <a:pt x="3332435" y="594360"/>
                </a:moveTo>
                <a:lnTo>
                  <a:pt x="3328044" y="593090"/>
                </a:lnTo>
                <a:lnTo>
                  <a:pt x="3322332" y="591820"/>
                </a:lnTo>
                <a:lnTo>
                  <a:pt x="3333497" y="591820"/>
                </a:lnTo>
                <a:lnTo>
                  <a:pt x="3334127" y="593090"/>
                </a:lnTo>
                <a:lnTo>
                  <a:pt x="3332435" y="594360"/>
                </a:lnTo>
                <a:close/>
              </a:path>
              <a:path w="4096384" h="836930">
                <a:moveTo>
                  <a:pt x="3463205" y="599440"/>
                </a:moveTo>
                <a:lnTo>
                  <a:pt x="3459323" y="594558"/>
                </a:lnTo>
                <a:lnTo>
                  <a:pt x="3459286" y="594132"/>
                </a:lnTo>
                <a:lnTo>
                  <a:pt x="3459840" y="593090"/>
                </a:lnTo>
                <a:lnTo>
                  <a:pt x="3461365" y="591820"/>
                </a:lnTo>
                <a:lnTo>
                  <a:pt x="3462347" y="591820"/>
                </a:lnTo>
                <a:lnTo>
                  <a:pt x="3463128" y="594132"/>
                </a:lnTo>
                <a:lnTo>
                  <a:pt x="3463205" y="595630"/>
                </a:lnTo>
                <a:lnTo>
                  <a:pt x="3463022" y="595630"/>
                </a:lnTo>
                <a:lnTo>
                  <a:pt x="3463140" y="596981"/>
                </a:lnTo>
                <a:lnTo>
                  <a:pt x="3463205" y="59944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3295" y="607060"/>
                </a:lnTo>
                <a:lnTo>
                  <a:pt x="3466197" y="604520"/>
                </a:lnTo>
                <a:lnTo>
                  <a:pt x="3466474" y="601580"/>
                </a:lnTo>
                <a:lnTo>
                  <a:pt x="3466597" y="599357"/>
                </a:lnTo>
                <a:lnTo>
                  <a:pt x="3463205" y="595821"/>
                </a:lnTo>
                <a:lnTo>
                  <a:pt x="3463128" y="594132"/>
                </a:lnTo>
                <a:lnTo>
                  <a:pt x="3462347" y="591820"/>
                </a:lnTo>
                <a:lnTo>
                  <a:pt x="3486222" y="591820"/>
                </a:lnTo>
                <a:lnTo>
                  <a:pt x="3485645" y="593090"/>
                </a:lnTo>
                <a:lnTo>
                  <a:pt x="3472664" y="593090"/>
                </a:lnTo>
                <a:lnTo>
                  <a:pt x="3470637" y="594303"/>
                </a:lnTo>
                <a:lnTo>
                  <a:pt x="3470717" y="594442"/>
                </a:lnTo>
                <a:lnTo>
                  <a:pt x="3475941" y="596900"/>
                </a:lnTo>
                <a:lnTo>
                  <a:pt x="3482795" y="600609"/>
                </a:lnTo>
                <a:lnTo>
                  <a:pt x="3482636" y="600710"/>
                </a:lnTo>
                <a:lnTo>
                  <a:pt x="3473584" y="600710"/>
                </a:lnTo>
                <a:lnTo>
                  <a:pt x="3472235" y="605790"/>
                </a:lnTo>
                <a:lnTo>
                  <a:pt x="3468895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528232" y="595630"/>
                </a:moveTo>
                <a:lnTo>
                  <a:pt x="3527558" y="595630"/>
                </a:lnTo>
                <a:lnTo>
                  <a:pt x="3526861" y="594558"/>
                </a:lnTo>
                <a:lnTo>
                  <a:pt x="3526761" y="594210"/>
                </a:lnTo>
                <a:lnTo>
                  <a:pt x="3527224" y="591820"/>
                </a:lnTo>
                <a:lnTo>
                  <a:pt x="3527892" y="591820"/>
                </a:lnTo>
                <a:lnTo>
                  <a:pt x="3528816" y="594132"/>
                </a:lnTo>
                <a:lnTo>
                  <a:pt x="3528801" y="594558"/>
                </a:lnTo>
                <a:lnTo>
                  <a:pt x="3528232" y="595630"/>
                </a:lnTo>
                <a:close/>
              </a:path>
              <a:path w="4096384" h="836930">
                <a:moveTo>
                  <a:pt x="3539968" y="595630"/>
                </a:moveTo>
                <a:lnTo>
                  <a:pt x="3528232" y="595630"/>
                </a:lnTo>
                <a:lnTo>
                  <a:pt x="3528801" y="594558"/>
                </a:lnTo>
                <a:lnTo>
                  <a:pt x="3528816" y="594132"/>
                </a:lnTo>
                <a:lnTo>
                  <a:pt x="3527892" y="591820"/>
                </a:lnTo>
                <a:lnTo>
                  <a:pt x="3540348" y="591820"/>
                </a:lnTo>
                <a:lnTo>
                  <a:pt x="3539741" y="592901"/>
                </a:lnTo>
                <a:lnTo>
                  <a:pt x="3539827" y="594558"/>
                </a:lnTo>
                <a:lnTo>
                  <a:pt x="3539968" y="595630"/>
                </a:lnTo>
                <a:close/>
              </a:path>
              <a:path w="4096384" h="836930">
                <a:moveTo>
                  <a:pt x="3752274" y="594360"/>
                </a:moveTo>
                <a:lnTo>
                  <a:pt x="3749379" y="594360"/>
                </a:lnTo>
                <a:lnTo>
                  <a:pt x="3749264" y="594132"/>
                </a:lnTo>
                <a:lnTo>
                  <a:pt x="3750683" y="591820"/>
                </a:lnTo>
                <a:lnTo>
                  <a:pt x="3752274" y="594360"/>
                </a:lnTo>
                <a:close/>
              </a:path>
              <a:path w="4096384" h="836930">
                <a:moveTo>
                  <a:pt x="3753191" y="609600"/>
                </a:moveTo>
                <a:lnTo>
                  <a:pt x="3744312" y="608330"/>
                </a:lnTo>
                <a:lnTo>
                  <a:pt x="3756713" y="600710"/>
                </a:lnTo>
                <a:lnTo>
                  <a:pt x="3753790" y="596780"/>
                </a:lnTo>
                <a:lnTo>
                  <a:pt x="3750683" y="591820"/>
                </a:lnTo>
                <a:lnTo>
                  <a:pt x="3754022" y="591820"/>
                </a:lnTo>
                <a:lnTo>
                  <a:pt x="3753613" y="593090"/>
                </a:lnTo>
                <a:lnTo>
                  <a:pt x="3767469" y="593090"/>
                </a:lnTo>
                <a:lnTo>
                  <a:pt x="3767950" y="595630"/>
                </a:lnTo>
                <a:lnTo>
                  <a:pt x="3762912" y="596897"/>
                </a:lnTo>
                <a:lnTo>
                  <a:pt x="3760561" y="599454"/>
                </a:lnTo>
                <a:lnTo>
                  <a:pt x="3758733" y="602186"/>
                </a:lnTo>
                <a:lnTo>
                  <a:pt x="3753191" y="609600"/>
                </a:lnTo>
                <a:close/>
              </a:path>
              <a:path w="4096384" h="836930">
                <a:moveTo>
                  <a:pt x="3860962" y="595630"/>
                </a:moveTo>
                <a:lnTo>
                  <a:pt x="3849078" y="595630"/>
                </a:lnTo>
                <a:lnTo>
                  <a:pt x="3852083" y="591820"/>
                </a:lnTo>
                <a:lnTo>
                  <a:pt x="3857957" y="591820"/>
                </a:lnTo>
                <a:lnTo>
                  <a:pt x="3860962" y="595630"/>
                </a:lnTo>
                <a:close/>
              </a:path>
              <a:path w="4096384" h="836930">
                <a:moveTo>
                  <a:pt x="3863477" y="595630"/>
                </a:moveTo>
                <a:lnTo>
                  <a:pt x="3860962" y="595630"/>
                </a:lnTo>
                <a:lnTo>
                  <a:pt x="3857957" y="591820"/>
                </a:lnTo>
                <a:lnTo>
                  <a:pt x="3872716" y="591820"/>
                </a:lnTo>
                <a:lnTo>
                  <a:pt x="3863477" y="595630"/>
                </a:lnTo>
                <a:close/>
              </a:path>
              <a:path w="4096384" h="836930">
                <a:moveTo>
                  <a:pt x="4022060" y="594360"/>
                </a:moveTo>
                <a:lnTo>
                  <a:pt x="4013338" y="594360"/>
                </a:lnTo>
                <a:lnTo>
                  <a:pt x="4012997" y="591820"/>
                </a:lnTo>
                <a:lnTo>
                  <a:pt x="4018256" y="591820"/>
                </a:lnTo>
                <a:lnTo>
                  <a:pt x="4018877" y="593090"/>
                </a:lnTo>
                <a:lnTo>
                  <a:pt x="4022060" y="594360"/>
                </a:lnTo>
                <a:close/>
              </a:path>
              <a:path w="4096384" h="836930">
                <a:moveTo>
                  <a:pt x="1580253" y="593090"/>
                </a:moveTo>
                <a:lnTo>
                  <a:pt x="1579790" y="592871"/>
                </a:lnTo>
                <a:lnTo>
                  <a:pt x="1581227" y="592034"/>
                </a:lnTo>
                <a:lnTo>
                  <a:pt x="1580253" y="593090"/>
                </a:lnTo>
                <a:close/>
              </a:path>
              <a:path w="4096384" h="836930">
                <a:moveTo>
                  <a:pt x="1427805" y="604520"/>
                </a:moveTo>
                <a:lnTo>
                  <a:pt x="1427386" y="604520"/>
                </a:lnTo>
                <a:lnTo>
                  <a:pt x="1427772" y="599659"/>
                </a:lnTo>
                <a:lnTo>
                  <a:pt x="1427891" y="593090"/>
                </a:lnTo>
                <a:lnTo>
                  <a:pt x="1431407" y="593090"/>
                </a:lnTo>
                <a:lnTo>
                  <a:pt x="1437050" y="592199"/>
                </a:lnTo>
                <a:lnTo>
                  <a:pt x="1438048" y="595630"/>
                </a:lnTo>
                <a:lnTo>
                  <a:pt x="1433913" y="595630"/>
                </a:lnTo>
                <a:lnTo>
                  <a:pt x="1432447" y="599357"/>
                </a:lnTo>
                <a:lnTo>
                  <a:pt x="1432551" y="599785"/>
                </a:lnTo>
                <a:lnTo>
                  <a:pt x="1433417" y="601980"/>
                </a:lnTo>
                <a:lnTo>
                  <a:pt x="1432415" y="601980"/>
                </a:lnTo>
                <a:lnTo>
                  <a:pt x="1431465" y="603250"/>
                </a:lnTo>
                <a:lnTo>
                  <a:pt x="1429397" y="603250"/>
                </a:lnTo>
                <a:lnTo>
                  <a:pt x="1427805" y="604520"/>
                </a:lnTo>
                <a:close/>
              </a:path>
              <a:path w="4096384" h="836930">
                <a:moveTo>
                  <a:pt x="2256622" y="593090"/>
                </a:moveTo>
                <a:lnTo>
                  <a:pt x="2256336" y="592728"/>
                </a:lnTo>
                <a:lnTo>
                  <a:pt x="2256622" y="592456"/>
                </a:lnTo>
                <a:lnTo>
                  <a:pt x="2256622" y="593090"/>
                </a:lnTo>
                <a:close/>
              </a:path>
              <a:path w="4096384" h="836930">
                <a:moveTo>
                  <a:pt x="620102" y="593090"/>
                </a:moveTo>
                <a:lnTo>
                  <a:pt x="619425" y="593090"/>
                </a:lnTo>
                <a:lnTo>
                  <a:pt x="620035" y="592576"/>
                </a:lnTo>
                <a:lnTo>
                  <a:pt x="620102" y="593090"/>
                </a:lnTo>
                <a:close/>
              </a:path>
              <a:path w="4096384" h="836930">
                <a:moveTo>
                  <a:pt x="2259136" y="594360"/>
                </a:moveTo>
                <a:lnTo>
                  <a:pt x="2256118" y="594360"/>
                </a:lnTo>
                <a:lnTo>
                  <a:pt x="2255954" y="593090"/>
                </a:lnTo>
                <a:lnTo>
                  <a:pt x="2256336" y="592728"/>
                </a:lnTo>
                <a:lnTo>
                  <a:pt x="2256622" y="593090"/>
                </a:lnTo>
                <a:lnTo>
                  <a:pt x="2261317" y="593090"/>
                </a:lnTo>
                <a:lnTo>
                  <a:pt x="2259136" y="594360"/>
                </a:lnTo>
                <a:close/>
              </a:path>
              <a:path w="4096384" h="836930">
                <a:moveTo>
                  <a:pt x="1565280" y="599440"/>
                </a:moveTo>
                <a:lnTo>
                  <a:pt x="1560806" y="599440"/>
                </a:lnTo>
                <a:lnTo>
                  <a:pt x="1561810" y="596897"/>
                </a:lnTo>
                <a:lnTo>
                  <a:pt x="1559968" y="595630"/>
                </a:lnTo>
                <a:lnTo>
                  <a:pt x="1575224" y="595630"/>
                </a:lnTo>
                <a:lnTo>
                  <a:pt x="1579790" y="592871"/>
                </a:lnTo>
                <a:lnTo>
                  <a:pt x="1580253" y="593090"/>
                </a:lnTo>
                <a:lnTo>
                  <a:pt x="1584614" y="593090"/>
                </a:lnTo>
                <a:lnTo>
                  <a:pt x="1584236" y="596900"/>
                </a:lnTo>
                <a:lnTo>
                  <a:pt x="1566175" y="596900"/>
                </a:lnTo>
                <a:lnTo>
                  <a:pt x="1566470" y="596981"/>
                </a:lnTo>
                <a:lnTo>
                  <a:pt x="1565280" y="599440"/>
                </a:lnTo>
                <a:close/>
              </a:path>
              <a:path w="4096384" h="836930">
                <a:moveTo>
                  <a:pt x="2585332" y="593090"/>
                </a:moveTo>
                <a:lnTo>
                  <a:pt x="2585399" y="592901"/>
                </a:lnTo>
                <a:lnTo>
                  <a:pt x="2585332" y="593090"/>
                </a:lnTo>
                <a:close/>
              </a:path>
              <a:path w="4096384" h="836930">
                <a:moveTo>
                  <a:pt x="2585672" y="593090"/>
                </a:moveTo>
                <a:lnTo>
                  <a:pt x="2585332" y="593090"/>
                </a:lnTo>
                <a:lnTo>
                  <a:pt x="2585486" y="592961"/>
                </a:lnTo>
                <a:lnTo>
                  <a:pt x="2585672" y="593090"/>
                </a:lnTo>
                <a:close/>
              </a:path>
              <a:path w="4096384" h="836930">
                <a:moveTo>
                  <a:pt x="149909" y="598170"/>
                </a:moveTo>
                <a:lnTo>
                  <a:pt x="147055" y="598170"/>
                </a:lnTo>
                <a:lnTo>
                  <a:pt x="145549" y="596900"/>
                </a:lnTo>
                <a:lnTo>
                  <a:pt x="145345" y="596127"/>
                </a:lnTo>
                <a:lnTo>
                  <a:pt x="145267" y="595563"/>
                </a:lnTo>
                <a:lnTo>
                  <a:pt x="146229" y="594355"/>
                </a:lnTo>
                <a:lnTo>
                  <a:pt x="149909" y="593090"/>
                </a:lnTo>
                <a:lnTo>
                  <a:pt x="149909" y="598170"/>
                </a:lnTo>
                <a:close/>
              </a:path>
              <a:path w="4096384" h="836930">
                <a:moveTo>
                  <a:pt x="160103" y="598170"/>
                </a:moveTo>
                <a:lnTo>
                  <a:pt x="149909" y="598170"/>
                </a:lnTo>
                <a:lnTo>
                  <a:pt x="149909" y="593090"/>
                </a:lnTo>
                <a:lnTo>
                  <a:pt x="153987" y="593090"/>
                </a:lnTo>
                <a:lnTo>
                  <a:pt x="158120" y="595630"/>
                </a:lnTo>
                <a:lnTo>
                  <a:pt x="172117" y="595630"/>
                </a:lnTo>
                <a:lnTo>
                  <a:pt x="166836" y="596900"/>
                </a:lnTo>
                <a:lnTo>
                  <a:pt x="159177" y="596900"/>
                </a:lnTo>
                <a:lnTo>
                  <a:pt x="160103" y="598170"/>
                </a:lnTo>
                <a:close/>
              </a:path>
              <a:path w="4096384" h="836930">
                <a:moveTo>
                  <a:pt x="310994" y="600710"/>
                </a:moveTo>
                <a:lnTo>
                  <a:pt x="309317" y="600710"/>
                </a:lnTo>
                <a:lnTo>
                  <a:pt x="300772" y="596900"/>
                </a:lnTo>
                <a:lnTo>
                  <a:pt x="311498" y="593090"/>
                </a:lnTo>
                <a:lnTo>
                  <a:pt x="311375" y="598788"/>
                </a:lnTo>
                <a:lnTo>
                  <a:pt x="310994" y="600710"/>
                </a:lnTo>
                <a:close/>
              </a:path>
              <a:path w="4096384" h="836930">
                <a:moveTo>
                  <a:pt x="322496" y="600710"/>
                </a:moveTo>
                <a:lnTo>
                  <a:pt x="310994" y="600710"/>
                </a:lnTo>
                <a:lnTo>
                  <a:pt x="311375" y="598788"/>
                </a:lnTo>
                <a:lnTo>
                  <a:pt x="311498" y="593090"/>
                </a:lnTo>
                <a:lnTo>
                  <a:pt x="314012" y="593090"/>
                </a:lnTo>
                <a:lnTo>
                  <a:pt x="315525" y="594360"/>
                </a:lnTo>
                <a:lnTo>
                  <a:pt x="333459" y="594360"/>
                </a:lnTo>
                <a:lnTo>
                  <a:pt x="332621" y="595630"/>
                </a:lnTo>
                <a:lnTo>
                  <a:pt x="328935" y="595630"/>
                </a:lnTo>
                <a:lnTo>
                  <a:pt x="318558" y="596897"/>
                </a:lnTo>
                <a:lnTo>
                  <a:pt x="322496" y="600710"/>
                </a:lnTo>
                <a:close/>
              </a:path>
              <a:path w="4096384" h="836930">
                <a:moveTo>
                  <a:pt x="416434" y="596900"/>
                </a:moveTo>
                <a:lnTo>
                  <a:pt x="419190" y="594442"/>
                </a:lnTo>
                <a:lnTo>
                  <a:pt x="422635" y="593090"/>
                </a:lnTo>
                <a:lnTo>
                  <a:pt x="421814" y="594303"/>
                </a:lnTo>
                <a:lnTo>
                  <a:pt x="416434" y="596900"/>
                </a:lnTo>
                <a:close/>
              </a:path>
              <a:path w="4096384" h="836930">
                <a:moveTo>
                  <a:pt x="421766" y="594373"/>
                </a:moveTo>
                <a:lnTo>
                  <a:pt x="422635" y="593090"/>
                </a:lnTo>
                <a:lnTo>
                  <a:pt x="424475" y="593090"/>
                </a:lnTo>
                <a:lnTo>
                  <a:pt x="421766" y="594373"/>
                </a:lnTo>
                <a:close/>
              </a:path>
              <a:path w="4096384" h="836930">
                <a:moveTo>
                  <a:pt x="604395" y="594360"/>
                </a:moveTo>
                <a:lnTo>
                  <a:pt x="602158" y="594360"/>
                </a:lnTo>
                <a:lnTo>
                  <a:pt x="602199" y="593794"/>
                </a:lnTo>
                <a:lnTo>
                  <a:pt x="603166" y="593090"/>
                </a:lnTo>
                <a:lnTo>
                  <a:pt x="604395" y="594360"/>
                </a:lnTo>
                <a:close/>
              </a:path>
              <a:path w="4096384" h="836930">
                <a:moveTo>
                  <a:pt x="687653" y="600710"/>
                </a:moveTo>
                <a:lnTo>
                  <a:pt x="675749" y="596900"/>
                </a:lnTo>
                <a:lnTo>
                  <a:pt x="683812" y="594355"/>
                </a:lnTo>
                <a:lnTo>
                  <a:pt x="688151" y="593090"/>
                </a:lnTo>
                <a:lnTo>
                  <a:pt x="686519" y="598054"/>
                </a:lnTo>
                <a:lnTo>
                  <a:pt x="686589" y="598444"/>
                </a:lnTo>
                <a:lnTo>
                  <a:pt x="686987" y="599454"/>
                </a:lnTo>
                <a:lnTo>
                  <a:pt x="687653" y="600710"/>
                </a:lnTo>
                <a:close/>
              </a:path>
              <a:path w="4096384" h="836930">
                <a:moveTo>
                  <a:pt x="711285" y="599440"/>
                </a:moveTo>
                <a:lnTo>
                  <a:pt x="710437" y="598372"/>
                </a:lnTo>
                <a:lnTo>
                  <a:pt x="710338" y="595563"/>
                </a:lnTo>
                <a:lnTo>
                  <a:pt x="712627" y="593090"/>
                </a:lnTo>
                <a:lnTo>
                  <a:pt x="715475" y="596900"/>
                </a:lnTo>
                <a:lnTo>
                  <a:pt x="712994" y="598444"/>
                </a:lnTo>
                <a:lnTo>
                  <a:pt x="711285" y="599440"/>
                </a:lnTo>
                <a:close/>
              </a:path>
              <a:path w="4096384" h="836930">
                <a:moveTo>
                  <a:pt x="722519" y="599440"/>
                </a:moveTo>
                <a:lnTo>
                  <a:pt x="711285" y="599440"/>
                </a:lnTo>
                <a:lnTo>
                  <a:pt x="713648" y="598054"/>
                </a:lnTo>
                <a:lnTo>
                  <a:pt x="715347" y="596981"/>
                </a:lnTo>
                <a:lnTo>
                  <a:pt x="715386" y="596780"/>
                </a:lnTo>
                <a:lnTo>
                  <a:pt x="712627" y="593090"/>
                </a:lnTo>
                <a:lnTo>
                  <a:pt x="737771" y="593090"/>
                </a:lnTo>
                <a:lnTo>
                  <a:pt x="736691" y="594360"/>
                </a:lnTo>
                <a:lnTo>
                  <a:pt x="725199" y="594360"/>
                </a:lnTo>
                <a:lnTo>
                  <a:pt x="722519" y="599440"/>
                </a:lnTo>
                <a:close/>
              </a:path>
              <a:path w="4096384" h="836930">
                <a:moveTo>
                  <a:pt x="734084" y="607060"/>
                </a:moveTo>
                <a:lnTo>
                  <a:pt x="732074" y="605790"/>
                </a:lnTo>
                <a:lnTo>
                  <a:pt x="728054" y="604520"/>
                </a:lnTo>
                <a:lnTo>
                  <a:pt x="737771" y="593090"/>
                </a:lnTo>
                <a:lnTo>
                  <a:pt x="739725" y="598444"/>
                </a:lnTo>
                <a:lnTo>
                  <a:pt x="740083" y="599357"/>
                </a:lnTo>
                <a:lnTo>
                  <a:pt x="736095" y="604520"/>
                </a:lnTo>
                <a:lnTo>
                  <a:pt x="733246" y="604520"/>
                </a:lnTo>
                <a:lnTo>
                  <a:pt x="734158" y="606823"/>
                </a:lnTo>
                <a:lnTo>
                  <a:pt x="734084" y="607060"/>
                </a:lnTo>
                <a:close/>
              </a:path>
              <a:path w="4096384" h="836930">
                <a:moveTo>
                  <a:pt x="816221" y="594360"/>
                </a:moveTo>
                <a:lnTo>
                  <a:pt x="813536" y="594360"/>
                </a:lnTo>
                <a:lnTo>
                  <a:pt x="816221" y="593090"/>
                </a:lnTo>
                <a:lnTo>
                  <a:pt x="816221" y="594360"/>
                </a:lnTo>
                <a:close/>
              </a:path>
              <a:path w="4096384" h="836930">
                <a:moveTo>
                  <a:pt x="818067" y="603250"/>
                </a:moveTo>
                <a:lnTo>
                  <a:pt x="816134" y="597162"/>
                </a:lnTo>
                <a:lnTo>
                  <a:pt x="816127" y="595062"/>
                </a:lnTo>
                <a:lnTo>
                  <a:pt x="816221" y="593090"/>
                </a:lnTo>
                <a:lnTo>
                  <a:pt x="821584" y="596900"/>
                </a:lnTo>
                <a:lnTo>
                  <a:pt x="820575" y="596900"/>
                </a:lnTo>
                <a:lnTo>
                  <a:pt x="818067" y="603250"/>
                </a:lnTo>
                <a:close/>
              </a:path>
              <a:path w="4096384" h="836930">
                <a:moveTo>
                  <a:pt x="925014" y="602186"/>
                </a:moveTo>
                <a:lnTo>
                  <a:pt x="925014" y="593090"/>
                </a:lnTo>
                <a:lnTo>
                  <a:pt x="929034" y="598170"/>
                </a:lnTo>
                <a:lnTo>
                  <a:pt x="929538" y="598170"/>
                </a:lnTo>
                <a:lnTo>
                  <a:pt x="926145" y="601980"/>
                </a:lnTo>
                <a:lnTo>
                  <a:pt x="925178" y="601980"/>
                </a:lnTo>
                <a:lnTo>
                  <a:pt x="925014" y="602186"/>
                </a:lnTo>
                <a:close/>
              </a:path>
              <a:path w="4096384" h="836930">
                <a:moveTo>
                  <a:pt x="931378" y="603250"/>
                </a:moveTo>
                <a:lnTo>
                  <a:pt x="925014" y="603250"/>
                </a:lnTo>
                <a:lnTo>
                  <a:pt x="929538" y="598170"/>
                </a:lnTo>
                <a:lnTo>
                  <a:pt x="929034" y="598170"/>
                </a:lnTo>
                <a:lnTo>
                  <a:pt x="925014" y="593090"/>
                </a:lnTo>
                <a:lnTo>
                  <a:pt x="940768" y="593090"/>
                </a:lnTo>
                <a:lnTo>
                  <a:pt x="939161" y="595821"/>
                </a:lnTo>
                <a:lnTo>
                  <a:pt x="938588" y="596900"/>
                </a:lnTo>
                <a:lnTo>
                  <a:pt x="935739" y="598170"/>
                </a:lnTo>
                <a:lnTo>
                  <a:pt x="936826" y="599440"/>
                </a:lnTo>
                <a:lnTo>
                  <a:pt x="932721" y="599440"/>
                </a:lnTo>
                <a:lnTo>
                  <a:pt x="931378" y="603250"/>
                </a:lnTo>
                <a:close/>
              </a:path>
              <a:path w="4096384" h="836930">
                <a:moveTo>
                  <a:pt x="944454" y="604520"/>
                </a:moveTo>
                <a:lnTo>
                  <a:pt x="937913" y="600710"/>
                </a:lnTo>
                <a:lnTo>
                  <a:pt x="935739" y="598170"/>
                </a:lnTo>
                <a:lnTo>
                  <a:pt x="938588" y="596900"/>
                </a:lnTo>
                <a:lnTo>
                  <a:pt x="939302" y="595563"/>
                </a:lnTo>
                <a:lnTo>
                  <a:pt x="940768" y="593090"/>
                </a:lnTo>
                <a:lnTo>
                  <a:pt x="944454" y="604520"/>
                </a:lnTo>
                <a:close/>
              </a:path>
              <a:path w="4096384" h="836930">
                <a:moveTo>
                  <a:pt x="972670" y="601777"/>
                </a:moveTo>
                <a:lnTo>
                  <a:pt x="965578" y="599440"/>
                </a:lnTo>
                <a:lnTo>
                  <a:pt x="965640" y="598788"/>
                </a:lnTo>
                <a:lnTo>
                  <a:pt x="966580" y="593090"/>
                </a:lnTo>
                <a:lnTo>
                  <a:pt x="972693" y="601194"/>
                </a:lnTo>
                <a:lnTo>
                  <a:pt x="972670" y="601777"/>
                </a:lnTo>
                <a:close/>
              </a:path>
              <a:path w="4096384" h="836930">
                <a:moveTo>
                  <a:pt x="1183655" y="599440"/>
                </a:moveTo>
                <a:lnTo>
                  <a:pt x="1182483" y="599440"/>
                </a:lnTo>
                <a:lnTo>
                  <a:pt x="1181132" y="597162"/>
                </a:lnTo>
                <a:lnTo>
                  <a:pt x="1181083" y="596631"/>
                </a:lnTo>
                <a:lnTo>
                  <a:pt x="1181904" y="594548"/>
                </a:lnTo>
                <a:lnTo>
                  <a:pt x="1182031" y="594303"/>
                </a:lnTo>
                <a:lnTo>
                  <a:pt x="1183157" y="593090"/>
                </a:lnTo>
                <a:lnTo>
                  <a:pt x="1184458" y="595563"/>
                </a:lnTo>
                <a:lnTo>
                  <a:pt x="1184384" y="596127"/>
                </a:lnTo>
                <a:lnTo>
                  <a:pt x="1183655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62609" y="598170"/>
                </a:lnTo>
                <a:lnTo>
                  <a:pt x="1259761" y="596900"/>
                </a:lnTo>
                <a:lnTo>
                  <a:pt x="1265457" y="593090"/>
                </a:lnTo>
                <a:lnTo>
                  <a:pt x="1265457" y="598170"/>
                </a:lnTo>
                <a:lnTo>
                  <a:pt x="126461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270152" y="605790"/>
                </a:moveTo>
                <a:lnTo>
                  <a:pt x="1244504" y="605790"/>
                </a:lnTo>
                <a:lnTo>
                  <a:pt x="1245021" y="604817"/>
                </a:lnTo>
                <a:lnTo>
                  <a:pt x="1245127" y="604408"/>
                </a:lnTo>
                <a:lnTo>
                  <a:pt x="1244000" y="601980"/>
                </a:lnTo>
                <a:lnTo>
                  <a:pt x="1241990" y="599440"/>
                </a:lnTo>
                <a:lnTo>
                  <a:pt x="1263781" y="599440"/>
                </a:lnTo>
                <a:lnTo>
                  <a:pt x="1264619" y="598170"/>
                </a:lnTo>
                <a:lnTo>
                  <a:pt x="1265457" y="598170"/>
                </a:lnTo>
                <a:lnTo>
                  <a:pt x="1265457" y="593090"/>
                </a:lnTo>
                <a:lnTo>
                  <a:pt x="1363351" y="593090"/>
                </a:lnTo>
                <a:lnTo>
                  <a:pt x="1364023" y="594360"/>
                </a:lnTo>
                <a:lnTo>
                  <a:pt x="1273505" y="594360"/>
                </a:lnTo>
                <a:lnTo>
                  <a:pt x="1273001" y="600710"/>
                </a:lnTo>
                <a:lnTo>
                  <a:pt x="1285239" y="600710"/>
                </a:lnTo>
                <a:lnTo>
                  <a:pt x="1285239" y="601980"/>
                </a:lnTo>
                <a:lnTo>
                  <a:pt x="1271324" y="601980"/>
                </a:lnTo>
                <a:lnTo>
                  <a:pt x="1269939" y="603276"/>
                </a:lnTo>
                <a:lnTo>
                  <a:pt x="1267972" y="604520"/>
                </a:lnTo>
                <a:lnTo>
                  <a:pt x="1270152" y="605790"/>
                </a:lnTo>
                <a:close/>
              </a:path>
              <a:path w="4096384" h="836930">
                <a:moveTo>
                  <a:pt x="1384472" y="600710"/>
                </a:moveTo>
                <a:lnTo>
                  <a:pt x="1381453" y="600710"/>
                </a:lnTo>
                <a:lnTo>
                  <a:pt x="1377937" y="593090"/>
                </a:lnTo>
                <a:lnTo>
                  <a:pt x="1389834" y="596900"/>
                </a:lnTo>
                <a:lnTo>
                  <a:pt x="1385630" y="599454"/>
                </a:lnTo>
                <a:lnTo>
                  <a:pt x="1384472" y="600710"/>
                </a:lnTo>
                <a:close/>
              </a:path>
              <a:path w="4096384" h="836930">
                <a:moveTo>
                  <a:pt x="1414182" y="607060"/>
                </a:moveTo>
                <a:lnTo>
                  <a:pt x="1395871" y="607060"/>
                </a:lnTo>
                <a:lnTo>
                  <a:pt x="1390509" y="601980"/>
                </a:lnTo>
                <a:lnTo>
                  <a:pt x="1390509" y="600710"/>
                </a:lnTo>
                <a:lnTo>
                  <a:pt x="1384472" y="600710"/>
                </a:lnTo>
                <a:lnTo>
                  <a:pt x="1385654" y="599433"/>
                </a:lnTo>
                <a:lnTo>
                  <a:pt x="1389826" y="596897"/>
                </a:lnTo>
                <a:lnTo>
                  <a:pt x="1377937" y="593090"/>
                </a:lnTo>
                <a:lnTo>
                  <a:pt x="1401067" y="593090"/>
                </a:lnTo>
                <a:lnTo>
                  <a:pt x="1400174" y="595630"/>
                </a:lnTo>
                <a:lnTo>
                  <a:pt x="1397377" y="595630"/>
                </a:lnTo>
                <a:lnTo>
                  <a:pt x="1396167" y="596780"/>
                </a:lnTo>
                <a:lnTo>
                  <a:pt x="1396163" y="597162"/>
                </a:lnTo>
                <a:lnTo>
                  <a:pt x="1397214" y="599440"/>
                </a:lnTo>
                <a:lnTo>
                  <a:pt x="1404307" y="599440"/>
                </a:lnTo>
                <a:lnTo>
                  <a:pt x="1402445" y="603172"/>
                </a:lnTo>
                <a:lnTo>
                  <a:pt x="1402561" y="603595"/>
                </a:lnTo>
                <a:lnTo>
                  <a:pt x="1403542" y="605790"/>
                </a:lnTo>
                <a:lnTo>
                  <a:pt x="1411128" y="605790"/>
                </a:lnTo>
                <a:lnTo>
                  <a:pt x="1414182" y="607060"/>
                </a:lnTo>
                <a:close/>
              </a:path>
              <a:path w="4096384" h="836930">
                <a:moveTo>
                  <a:pt x="1427386" y="604520"/>
                </a:moveTo>
                <a:lnTo>
                  <a:pt x="1421683" y="596900"/>
                </a:lnTo>
                <a:lnTo>
                  <a:pt x="1422525" y="596897"/>
                </a:lnTo>
                <a:lnTo>
                  <a:pt x="1427891" y="593090"/>
                </a:lnTo>
                <a:lnTo>
                  <a:pt x="1427772" y="599659"/>
                </a:lnTo>
                <a:lnTo>
                  <a:pt x="1427386" y="604520"/>
                </a:lnTo>
                <a:close/>
              </a:path>
              <a:path w="4096384" h="836930">
                <a:moveTo>
                  <a:pt x="1552765" y="599440"/>
                </a:moveTo>
                <a:lnTo>
                  <a:pt x="1545392" y="599440"/>
                </a:lnTo>
                <a:lnTo>
                  <a:pt x="1545392" y="593090"/>
                </a:lnTo>
                <a:lnTo>
                  <a:pt x="1546905" y="593090"/>
                </a:lnTo>
                <a:lnTo>
                  <a:pt x="1547573" y="594360"/>
                </a:lnTo>
                <a:lnTo>
                  <a:pt x="1574177" y="594360"/>
                </a:lnTo>
                <a:lnTo>
                  <a:pt x="1575169" y="595563"/>
                </a:lnTo>
                <a:lnTo>
                  <a:pt x="1558796" y="595630"/>
                </a:lnTo>
                <a:lnTo>
                  <a:pt x="1558377" y="596900"/>
                </a:lnTo>
                <a:lnTo>
                  <a:pt x="1554435" y="596900"/>
                </a:lnTo>
                <a:lnTo>
                  <a:pt x="1552765" y="599440"/>
                </a:lnTo>
                <a:close/>
              </a:path>
              <a:path w="4096384" h="836930">
                <a:moveTo>
                  <a:pt x="1624996" y="599440"/>
                </a:moveTo>
                <a:lnTo>
                  <a:pt x="1622664" y="599440"/>
                </a:lnTo>
                <a:lnTo>
                  <a:pt x="1623116" y="597162"/>
                </a:lnTo>
                <a:lnTo>
                  <a:pt x="1623152" y="596780"/>
                </a:lnTo>
                <a:lnTo>
                  <a:pt x="1622664" y="593090"/>
                </a:lnTo>
                <a:lnTo>
                  <a:pt x="1626505" y="594303"/>
                </a:lnTo>
                <a:lnTo>
                  <a:pt x="1627139" y="594442"/>
                </a:lnTo>
                <a:lnTo>
                  <a:pt x="1633723" y="595630"/>
                </a:lnTo>
                <a:lnTo>
                  <a:pt x="1629450" y="598170"/>
                </a:lnTo>
                <a:lnTo>
                  <a:pt x="1624844" y="598170"/>
                </a:lnTo>
                <a:lnTo>
                  <a:pt x="1624996" y="599440"/>
                </a:lnTo>
                <a:close/>
              </a:path>
              <a:path w="4096384" h="836930">
                <a:moveTo>
                  <a:pt x="1626505" y="594303"/>
                </a:moveTo>
                <a:lnTo>
                  <a:pt x="1622664" y="593090"/>
                </a:lnTo>
                <a:lnTo>
                  <a:pt x="1626184" y="593090"/>
                </a:lnTo>
                <a:lnTo>
                  <a:pt x="1626505" y="594303"/>
                </a:lnTo>
                <a:close/>
              </a:path>
              <a:path w="4096384" h="836930">
                <a:moveTo>
                  <a:pt x="1723817" y="604408"/>
                </a:moveTo>
                <a:lnTo>
                  <a:pt x="1716481" y="601262"/>
                </a:lnTo>
                <a:lnTo>
                  <a:pt x="1717202" y="600710"/>
                </a:lnTo>
                <a:lnTo>
                  <a:pt x="1723999" y="599454"/>
                </a:lnTo>
                <a:lnTo>
                  <a:pt x="1720769" y="598085"/>
                </a:lnTo>
                <a:lnTo>
                  <a:pt x="1723403" y="593090"/>
                </a:lnTo>
                <a:lnTo>
                  <a:pt x="1724241" y="593090"/>
                </a:lnTo>
                <a:lnTo>
                  <a:pt x="1727763" y="594360"/>
                </a:lnTo>
                <a:lnTo>
                  <a:pt x="1760287" y="594360"/>
                </a:lnTo>
                <a:lnTo>
                  <a:pt x="1767074" y="598170"/>
                </a:lnTo>
                <a:lnTo>
                  <a:pt x="1742346" y="598170"/>
                </a:lnTo>
                <a:lnTo>
                  <a:pt x="1741721" y="599357"/>
                </a:lnTo>
                <a:lnTo>
                  <a:pt x="1741837" y="599785"/>
                </a:lnTo>
                <a:lnTo>
                  <a:pt x="1742850" y="601980"/>
                </a:lnTo>
                <a:lnTo>
                  <a:pt x="1754079" y="601980"/>
                </a:lnTo>
                <a:lnTo>
                  <a:pt x="1755674" y="603250"/>
                </a:lnTo>
                <a:lnTo>
                  <a:pt x="1724581" y="603250"/>
                </a:lnTo>
                <a:lnTo>
                  <a:pt x="1723817" y="604408"/>
                </a:lnTo>
                <a:close/>
              </a:path>
              <a:path w="4096384" h="836930">
                <a:moveTo>
                  <a:pt x="1727763" y="594360"/>
                </a:moveTo>
                <a:lnTo>
                  <a:pt x="1724241" y="593090"/>
                </a:lnTo>
                <a:lnTo>
                  <a:pt x="1726183" y="593090"/>
                </a:lnTo>
                <a:lnTo>
                  <a:pt x="1727763" y="59436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22955" y="601980"/>
                </a:lnTo>
                <a:lnTo>
                  <a:pt x="2021783" y="601980"/>
                </a:lnTo>
                <a:lnTo>
                  <a:pt x="2022117" y="593090"/>
                </a:lnTo>
                <a:lnTo>
                  <a:pt x="2026988" y="599454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0328" y="603250"/>
                </a:lnTo>
                <a:lnTo>
                  <a:pt x="2026912" y="599357"/>
                </a:lnTo>
                <a:lnTo>
                  <a:pt x="2022117" y="593090"/>
                </a:lnTo>
                <a:lnTo>
                  <a:pt x="2030498" y="593090"/>
                </a:lnTo>
                <a:lnTo>
                  <a:pt x="2032508" y="595630"/>
                </a:lnTo>
                <a:lnTo>
                  <a:pt x="2032174" y="595630"/>
                </a:lnTo>
                <a:lnTo>
                  <a:pt x="2037135" y="601894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450734" y="594360"/>
                </a:moveTo>
                <a:lnTo>
                  <a:pt x="2447381" y="594360"/>
                </a:lnTo>
                <a:lnTo>
                  <a:pt x="2448219" y="593090"/>
                </a:lnTo>
                <a:lnTo>
                  <a:pt x="2450734" y="594360"/>
                </a:lnTo>
                <a:close/>
              </a:path>
              <a:path w="4096384" h="836930">
                <a:moveTo>
                  <a:pt x="2487120" y="594360"/>
                </a:moveTo>
                <a:lnTo>
                  <a:pt x="2450734" y="594360"/>
                </a:lnTo>
                <a:lnTo>
                  <a:pt x="2448219" y="593090"/>
                </a:lnTo>
                <a:lnTo>
                  <a:pt x="2486937" y="593090"/>
                </a:lnTo>
                <a:lnTo>
                  <a:pt x="2487120" y="59436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562218" y="600710"/>
                </a:lnTo>
                <a:lnTo>
                  <a:pt x="2561701" y="599440"/>
                </a:lnTo>
                <a:lnTo>
                  <a:pt x="2561360" y="599440"/>
                </a:lnTo>
                <a:lnTo>
                  <a:pt x="2561108" y="598788"/>
                </a:lnTo>
                <a:lnTo>
                  <a:pt x="2560993" y="597828"/>
                </a:lnTo>
                <a:lnTo>
                  <a:pt x="2562709" y="59309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623879" y="596900"/>
                </a:moveTo>
                <a:lnTo>
                  <a:pt x="2621031" y="593090"/>
                </a:lnTo>
                <a:lnTo>
                  <a:pt x="2625562" y="593090"/>
                </a:lnTo>
                <a:lnTo>
                  <a:pt x="2626382" y="594303"/>
                </a:lnTo>
                <a:lnTo>
                  <a:pt x="2626911" y="595630"/>
                </a:lnTo>
                <a:lnTo>
                  <a:pt x="2623879" y="596900"/>
                </a:lnTo>
                <a:close/>
              </a:path>
              <a:path w="4096384" h="836930">
                <a:moveTo>
                  <a:pt x="2588363" y="599440"/>
                </a:moveTo>
                <a:lnTo>
                  <a:pt x="2578476" y="599440"/>
                </a:lnTo>
                <a:lnTo>
                  <a:pt x="2577284" y="596900"/>
                </a:lnTo>
                <a:lnTo>
                  <a:pt x="2623885" y="596897"/>
                </a:lnTo>
                <a:lnTo>
                  <a:pt x="2626911" y="595630"/>
                </a:lnTo>
                <a:lnTo>
                  <a:pt x="2626382" y="594303"/>
                </a:lnTo>
                <a:lnTo>
                  <a:pt x="2625562" y="593090"/>
                </a:lnTo>
                <a:lnTo>
                  <a:pt x="2646866" y="593090"/>
                </a:lnTo>
                <a:lnTo>
                  <a:pt x="2647188" y="594303"/>
                </a:lnTo>
                <a:lnTo>
                  <a:pt x="2647082" y="594442"/>
                </a:lnTo>
                <a:lnTo>
                  <a:pt x="2645343" y="595630"/>
                </a:lnTo>
                <a:lnTo>
                  <a:pt x="2627245" y="595630"/>
                </a:lnTo>
                <a:lnTo>
                  <a:pt x="2626236" y="598170"/>
                </a:lnTo>
                <a:lnTo>
                  <a:pt x="2589706" y="598170"/>
                </a:lnTo>
                <a:lnTo>
                  <a:pt x="2588363" y="59944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18448" y="595062"/>
                </a:moveTo>
                <a:lnTo>
                  <a:pt x="3217437" y="593427"/>
                </a:lnTo>
                <a:lnTo>
                  <a:pt x="3218282" y="593090"/>
                </a:lnTo>
                <a:lnTo>
                  <a:pt x="3218448" y="595062"/>
                </a:lnTo>
                <a:close/>
              </a:path>
              <a:path w="4096384" h="836930">
                <a:moveTo>
                  <a:pt x="3243686" y="593363"/>
                </a:moveTo>
                <a:lnTo>
                  <a:pt x="3243550" y="593216"/>
                </a:lnTo>
                <a:lnTo>
                  <a:pt x="3243779" y="593090"/>
                </a:lnTo>
                <a:lnTo>
                  <a:pt x="3243686" y="593363"/>
                </a:lnTo>
                <a:close/>
              </a:path>
              <a:path w="4096384" h="836930">
                <a:moveTo>
                  <a:pt x="3294623" y="605514"/>
                </a:moveTo>
                <a:lnTo>
                  <a:pt x="3288200" y="600710"/>
                </a:lnTo>
                <a:lnTo>
                  <a:pt x="3290841" y="599454"/>
                </a:lnTo>
                <a:lnTo>
                  <a:pt x="3296929" y="593090"/>
                </a:lnTo>
                <a:lnTo>
                  <a:pt x="3295920" y="594360"/>
                </a:lnTo>
                <a:lnTo>
                  <a:pt x="3299818" y="594360"/>
                </a:lnTo>
                <a:lnTo>
                  <a:pt x="3306579" y="599454"/>
                </a:lnTo>
                <a:lnTo>
                  <a:pt x="3309583" y="601980"/>
                </a:lnTo>
                <a:lnTo>
                  <a:pt x="3293222" y="601980"/>
                </a:lnTo>
                <a:lnTo>
                  <a:pt x="3294623" y="605514"/>
                </a:lnTo>
                <a:close/>
              </a:path>
              <a:path w="4096384" h="836930">
                <a:moveTo>
                  <a:pt x="3299818" y="594360"/>
                </a:moveTo>
                <a:lnTo>
                  <a:pt x="3295920" y="594360"/>
                </a:lnTo>
                <a:lnTo>
                  <a:pt x="3296929" y="593090"/>
                </a:lnTo>
                <a:lnTo>
                  <a:pt x="3298131" y="593090"/>
                </a:lnTo>
                <a:lnTo>
                  <a:pt x="3299818" y="594360"/>
                </a:lnTo>
                <a:close/>
              </a:path>
              <a:path w="4096384" h="836930">
                <a:moveTo>
                  <a:pt x="3482795" y="600609"/>
                </a:moveTo>
                <a:lnTo>
                  <a:pt x="3475935" y="596897"/>
                </a:lnTo>
                <a:lnTo>
                  <a:pt x="3470717" y="594442"/>
                </a:lnTo>
                <a:lnTo>
                  <a:pt x="3470637" y="594303"/>
                </a:lnTo>
                <a:lnTo>
                  <a:pt x="3472664" y="593090"/>
                </a:lnTo>
                <a:lnTo>
                  <a:pt x="3477755" y="594388"/>
                </a:lnTo>
                <a:lnTo>
                  <a:pt x="3480963" y="595630"/>
                </a:lnTo>
                <a:lnTo>
                  <a:pt x="3490050" y="595630"/>
                </a:lnTo>
                <a:lnTo>
                  <a:pt x="3488676" y="596900"/>
                </a:lnTo>
                <a:lnTo>
                  <a:pt x="3482795" y="600609"/>
                </a:lnTo>
                <a:close/>
              </a:path>
              <a:path w="4096384" h="836930">
                <a:moveTo>
                  <a:pt x="3480963" y="595630"/>
                </a:moveTo>
                <a:lnTo>
                  <a:pt x="3477663" y="594355"/>
                </a:lnTo>
                <a:lnTo>
                  <a:pt x="3472664" y="593090"/>
                </a:lnTo>
                <a:lnTo>
                  <a:pt x="3485645" y="593090"/>
                </a:lnTo>
                <a:lnTo>
                  <a:pt x="3480963" y="595630"/>
                </a:lnTo>
                <a:close/>
              </a:path>
              <a:path w="4096384" h="836930">
                <a:moveTo>
                  <a:pt x="3705208" y="596514"/>
                </a:moveTo>
                <a:lnTo>
                  <a:pt x="3704422" y="593090"/>
                </a:lnTo>
                <a:lnTo>
                  <a:pt x="3707384" y="594558"/>
                </a:lnTo>
                <a:lnTo>
                  <a:pt x="3705208" y="596514"/>
                </a:lnTo>
                <a:close/>
              </a:path>
              <a:path w="4096384" h="836930">
                <a:moveTo>
                  <a:pt x="3707384" y="594558"/>
                </a:moveTo>
                <a:lnTo>
                  <a:pt x="3704422" y="593090"/>
                </a:lnTo>
                <a:lnTo>
                  <a:pt x="3705339" y="593090"/>
                </a:lnTo>
                <a:lnTo>
                  <a:pt x="3707504" y="594303"/>
                </a:lnTo>
                <a:lnTo>
                  <a:pt x="3707384" y="594558"/>
                </a:lnTo>
                <a:close/>
              </a:path>
              <a:path w="4096384" h="836930">
                <a:moveTo>
                  <a:pt x="4004547" y="610870"/>
                </a:moveTo>
                <a:lnTo>
                  <a:pt x="3998762" y="610870"/>
                </a:lnTo>
                <a:lnTo>
                  <a:pt x="4007824" y="600710"/>
                </a:lnTo>
                <a:lnTo>
                  <a:pt x="4009419" y="597678"/>
                </a:lnTo>
                <a:lnTo>
                  <a:pt x="4012015" y="593090"/>
                </a:lnTo>
                <a:lnTo>
                  <a:pt x="4013672" y="596900"/>
                </a:lnTo>
                <a:lnTo>
                  <a:pt x="4030791" y="596900"/>
                </a:lnTo>
                <a:lnTo>
                  <a:pt x="4028381" y="599440"/>
                </a:lnTo>
                <a:lnTo>
                  <a:pt x="4019702" y="599440"/>
                </a:lnTo>
                <a:lnTo>
                  <a:pt x="4016520" y="600710"/>
                </a:lnTo>
                <a:lnTo>
                  <a:pt x="4018537" y="601980"/>
                </a:lnTo>
                <a:lnTo>
                  <a:pt x="4025970" y="601980"/>
                </a:lnTo>
                <a:lnTo>
                  <a:pt x="4024764" y="603250"/>
                </a:lnTo>
                <a:lnTo>
                  <a:pt x="4011007" y="603250"/>
                </a:lnTo>
                <a:lnTo>
                  <a:pt x="4008674" y="604506"/>
                </a:lnTo>
                <a:lnTo>
                  <a:pt x="4008585" y="605038"/>
                </a:lnTo>
                <a:lnTo>
                  <a:pt x="4008522" y="605828"/>
                </a:lnTo>
                <a:lnTo>
                  <a:pt x="4010490" y="608330"/>
                </a:lnTo>
                <a:lnTo>
                  <a:pt x="4017039" y="608330"/>
                </a:lnTo>
                <a:lnTo>
                  <a:pt x="4016702" y="609600"/>
                </a:lnTo>
                <a:lnTo>
                  <a:pt x="4006809" y="609600"/>
                </a:lnTo>
                <a:lnTo>
                  <a:pt x="4004547" y="610870"/>
                </a:lnTo>
                <a:close/>
              </a:path>
              <a:path w="4096384" h="836930">
                <a:moveTo>
                  <a:pt x="4013672" y="596900"/>
                </a:moveTo>
                <a:lnTo>
                  <a:pt x="4012015" y="593090"/>
                </a:lnTo>
                <a:lnTo>
                  <a:pt x="4012201" y="593090"/>
                </a:lnTo>
                <a:lnTo>
                  <a:pt x="4013287" y="594303"/>
                </a:lnTo>
                <a:lnTo>
                  <a:pt x="4013361" y="594558"/>
                </a:lnTo>
                <a:lnTo>
                  <a:pt x="4013672" y="596900"/>
                </a:lnTo>
                <a:close/>
              </a:path>
              <a:path w="4096384" h="836930">
                <a:moveTo>
                  <a:pt x="3238083" y="604520"/>
                </a:moveTo>
                <a:lnTo>
                  <a:pt x="3235883" y="598170"/>
                </a:lnTo>
                <a:lnTo>
                  <a:pt x="3234566" y="598170"/>
                </a:lnTo>
                <a:lnTo>
                  <a:pt x="3243550" y="593216"/>
                </a:lnTo>
                <a:lnTo>
                  <a:pt x="3243686" y="593363"/>
                </a:lnTo>
                <a:lnTo>
                  <a:pt x="3241595" y="599454"/>
                </a:lnTo>
                <a:lnTo>
                  <a:pt x="3238083" y="604520"/>
                </a:lnTo>
                <a:close/>
              </a:path>
              <a:path w="4096384" h="836930">
                <a:moveTo>
                  <a:pt x="3254132" y="608330"/>
                </a:moveTo>
                <a:lnTo>
                  <a:pt x="3244611" y="608330"/>
                </a:lnTo>
                <a:lnTo>
                  <a:pt x="3245735" y="607104"/>
                </a:lnTo>
                <a:lnTo>
                  <a:pt x="3246211" y="606233"/>
                </a:lnTo>
                <a:lnTo>
                  <a:pt x="3246338" y="605514"/>
                </a:lnTo>
                <a:lnTo>
                  <a:pt x="3245953" y="604520"/>
                </a:lnTo>
                <a:lnTo>
                  <a:pt x="3238083" y="604520"/>
                </a:lnTo>
                <a:lnTo>
                  <a:pt x="3241595" y="599454"/>
                </a:lnTo>
                <a:lnTo>
                  <a:pt x="3243686" y="593363"/>
                </a:lnTo>
                <a:lnTo>
                  <a:pt x="3244780" y="594558"/>
                </a:lnTo>
                <a:lnTo>
                  <a:pt x="3246785" y="596900"/>
                </a:lnTo>
                <a:lnTo>
                  <a:pt x="3251881" y="596900"/>
                </a:lnTo>
                <a:lnTo>
                  <a:pt x="3247023" y="599408"/>
                </a:lnTo>
                <a:lnTo>
                  <a:pt x="3255664" y="603250"/>
                </a:lnTo>
                <a:lnTo>
                  <a:pt x="3263918" y="603250"/>
                </a:lnTo>
                <a:lnTo>
                  <a:pt x="3263828" y="605790"/>
                </a:lnTo>
                <a:lnTo>
                  <a:pt x="3257864" y="605790"/>
                </a:lnTo>
                <a:lnTo>
                  <a:pt x="3258201" y="607060"/>
                </a:lnTo>
                <a:lnTo>
                  <a:pt x="3255173" y="607060"/>
                </a:lnTo>
                <a:lnTo>
                  <a:pt x="3254132" y="608330"/>
                </a:lnTo>
                <a:close/>
              </a:path>
              <a:path w="4096384" h="836930">
                <a:moveTo>
                  <a:pt x="1413976" y="594360"/>
                </a:moveTo>
                <a:lnTo>
                  <a:pt x="1412634" y="594360"/>
                </a:lnTo>
                <a:lnTo>
                  <a:pt x="1414205" y="593367"/>
                </a:lnTo>
                <a:lnTo>
                  <a:pt x="1413976" y="594360"/>
                </a:lnTo>
                <a:close/>
              </a:path>
              <a:path w="4096384" h="836930">
                <a:moveTo>
                  <a:pt x="3218465" y="595630"/>
                </a:moveTo>
                <a:lnTo>
                  <a:pt x="3211911" y="595630"/>
                </a:lnTo>
                <a:lnTo>
                  <a:pt x="3217320" y="593473"/>
                </a:lnTo>
                <a:lnTo>
                  <a:pt x="3218465" y="59563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56771" y="601980"/>
                </a:lnTo>
                <a:lnTo>
                  <a:pt x="3154238" y="601016"/>
                </a:lnTo>
                <a:lnTo>
                  <a:pt x="3154782" y="599357"/>
                </a:lnTo>
                <a:lnTo>
                  <a:pt x="3160534" y="593598"/>
                </a:lnTo>
                <a:lnTo>
                  <a:pt x="3161459" y="594360"/>
                </a:lnTo>
                <a:lnTo>
                  <a:pt x="3167272" y="594360"/>
                </a:lnTo>
                <a:lnTo>
                  <a:pt x="3167885" y="595630"/>
                </a:lnTo>
                <a:lnTo>
                  <a:pt x="3165650" y="595630"/>
                </a:lnTo>
                <a:lnTo>
                  <a:pt x="3163481" y="596897"/>
                </a:lnTo>
                <a:lnTo>
                  <a:pt x="3161793" y="598170"/>
                </a:lnTo>
                <a:lnTo>
                  <a:pt x="3160939" y="602186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1026884" y="604520"/>
                </a:moveTo>
                <a:lnTo>
                  <a:pt x="1008152" y="604520"/>
                </a:lnTo>
                <a:lnTo>
                  <a:pt x="1010541" y="598054"/>
                </a:lnTo>
                <a:lnTo>
                  <a:pt x="1011334" y="595630"/>
                </a:lnTo>
                <a:lnTo>
                  <a:pt x="1014727" y="593794"/>
                </a:lnTo>
                <a:lnTo>
                  <a:pt x="1016370" y="594360"/>
                </a:lnTo>
                <a:lnTo>
                  <a:pt x="1019382" y="594360"/>
                </a:lnTo>
                <a:lnTo>
                  <a:pt x="1018272" y="595563"/>
                </a:lnTo>
                <a:lnTo>
                  <a:pt x="1018387" y="596981"/>
                </a:lnTo>
                <a:lnTo>
                  <a:pt x="1018544" y="598170"/>
                </a:lnTo>
                <a:lnTo>
                  <a:pt x="1020560" y="601980"/>
                </a:lnTo>
                <a:lnTo>
                  <a:pt x="1025817" y="601980"/>
                </a:lnTo>
                <a:lnTo>
                  <a:pt x="1025492" y="602916"/>
                </a:lnTo>
                <a:lnTo>
                  <a:pt x="1025497" y="603352"/>
                </a:lnTo>
                <a:lnTo>
                  <a:pt x="1026884" y="604520"/>
                </a:lnTo>
                <a:close/>
              </a:path>
              <a:path w="4096384" h="836930">
                <a:moveTo>
                  <a:pt x="596981" y="605790"/>
                </a:moveTo>
                <a:lnTo>
                  <a:pt x="594662" y="603293"/>
                </a:lnTo>
                <a:lnTo>
                  <a:pt x="594564" y="599357"/>
                </a:lnTo>
                <a:lnTo>
                  <a:pt x="602158" y="593824"/>
                </a:lnTo>
                <a:lnTo>
                  <a:pt x="602158" y="594360"/>
                </a:lnTo>
                <a:lnTo>
                  <a:pt x="604395" y="594360"/>
                </a:lnTo>
                <a:lnTo>
                  <a:pt x="606737" y="596780"/>
                </a:lnTo>
                <a:lnTo>
                  <a:pt x="606788" y="597162"/>
                </a:lnTo>
                <a:lnTo>
                  <a:pt x="605911" y="600710"/>
                </a:lnTo>
                <a:lnTo>
                  <a:pt x="601682" y="604520"/>
                </a:lnTo>
                <a:lnTo>
                  <a:pt x="596981" y="605790"/>
                </a:lnTo>
                <a:close/>
              </a:path>
              <a:path w="4096384" h="836930">
                <a:moveTo>
                  <a:pt x="1521257" y="594360"/>
                </a:moveTo>
                <a:lnTo>
                  <a:pt x="1521086" y="594360"/>
                </a:lnTo>
                <a:lnTo>
                  <a:pt x="1521086" y="594132"/>
                </a:lnTo>
                <a:lnTo>
                  <a:pt x="1521257" y="594360"/>
                </a:lnTo>
                <a:close/>
              </a:path>
              <a:path w="4096384" h="836930">
                <a:moveTo>
                  <a:pt x="3752674" y="614680"/>
                </a:moveTo>
                <a:lnTo>
                  <a:pt x="3750008" y="613410"/>
                </a:lnTo>
                <a:lnTo>
                  <a:pt x="3742629" y="613410"/>
                </a:lnTo>
                <a:lnTo>
                  <a:pt x="3742210" y="605630"/>
                </a:lnTo>
                <a:lnTo>
                  <a:pt x="3749216" y="594210"/>
                </a:lnTo>
                <a:lnTo>
                  <a:pt x="3749379" y="594360"/>
                </a:lnTo>
                <a:lnTo>
                  <a:pt x="3752274" y="594360"/>
                </a:lnTo>
                <a:lnTo>
                  <a:pt x="3753926" y="596981"/>
                </a:lnTo>
                <a:lnTo>
                  <a:pt x="3756713" y="600710"/>
                </a:lnTo>
                <a:lnTo>
                  <a:pt x="3744312" y="608330"/>
                </a:lnTo>
                <a:lnTo>
                  <a:pt x="3753191" y="609600"/>
                </a:lnTo>
                <a:lnTo>
                  <a:pt x="3757879" y="609600"/>
                </a:lnTo>
                <a:lnTo>
                  <a:pt x="3752674" y="614680"/>
                </a:lnTo>
                <a:close/>
              </a:path>
              <a:path w="4096384" h="836930">
                <a:moveTo>
                  <a:pt x="1626684" y="594360"/>
                </a:moveTo>
                <a:lnTo>
                  <a:pt x="1626520" y="594360"/>
                </a:lnTo>
                <a:lnTo>
                  <a:pt x="1626684" y="594360"/>
                </a:lnTo>
                <a:close/>
              </a:path>
              <a:path w="4096384" h="836930">
                <a:moveTo>
                  <a:pt x="4030791" y="596900"/>
                </a:moveTo>
                <a:lnTo>
                  <a:pt x="4013672" y="596900"/>
                </a:lnTo>
                <a:lnTo>
                  <a:pt x="4013334" y="594355"/>
                </a:lnTo>
                <a:lnTo>
                  <a:pt x="4033202" y="594360"/>
                </a:lnTo>
                <a:lnTo>
                  <a:pt x="4030791" y="596900"/>
                </a:lnTo>
                <a:close/>
              </a:path>
              <a:path w="4096384" h="836930">
                <a:moveTo>
                  <a:pt x="0" y="603250"/>
                </a:moveTo>
                <a:lnTo>
                  <a:pt x="0" y="594360"/>
                </a:lnTo>
                <a:lnTo>
                  <a:pt x="845" y="596780"/>
                </a:lnTo>
                <a:lnTo>
                  <a:pt x="2058" y="601980"/>
                </a:lnTo>
                <a:lnTo>
                  <a:pt x="0" y="603250"/>
                </a:lnTo>
                <a:close/>
              </a:path>
              <a:path w="4096384" h="836930">
                <a:moveTo>
                  <a:pt x="53021" y="598170"/>
                </a:moveTo>
                <a:lnTo>
                  <a:pt x="52182" y="598170"/>
                </a:lnTo>
                <a:lnTo>
                  <a:pt x="51398" y="596981"/>
                </a:lnTo>
                <a:lnTo>
                  <a:pt x="51344" y="594360"/>
                </a:lnTo>
                <a:lnTo>
                  <a:pt x="53525" y="595630"/>
                </a:lnTo>
                <a:lnTo>
                  <a:pt x="53757" y="596514"/>
                </a:lnTo>
                <a:lnTo>
                  <a:pt x="53685" y="597162"/>
                </a:lnTo>
                <a:lnTo>
                  <a:pt x="53021" y="59817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90736" y="596900"/>
                </a:lnTo>
                <a:lnTo>
                  <a:pt x="91574" y="596900"/>
                </a:lnTo>
                <a:lnTo>
                  <a:pt x="93251" y="594360"/>
                </a:lnTo>
                <a:lnTo>
                  <a:pt x="95797" y="596780"/>
                </a:lnTo>
                <a:lnTo>
                  <a:pt x="95832" y="596981"/>
                </a:lnTo>
                <a:lnTo>
                  <a:pt x="94508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0321" y="599440"/>
                </a:moveTo>
                <a:lnTo>
                  <a:pt x="91836" y="599440"/>
                </a:lnTo>
                <a:lnTo>
                  <a:pt x="94508" y="598170"/>
                </a:lnTo>
                <a:lnTo>
                  <a:pt x="95832" y="596981"/>
                </a:lnTo>
                <a:lnTo>
                  <a:pt x="95797" y="596780"/>
                </a:lnTo>
                <a:lnTo>
                  <a:pt x="93251" y="594360"/>
                </a:lnTo>
                <a:lnTo>
                  <a:pt x="105148" y="594360"/>
                </a:lnTo>
                <a:lnTo>
                  <a:pt x="104146" y="598170"/>
                </a:lnTo>
                <a:lnTo>
                  <a:pt x="100958" y="598170"/>
                </a:lnTo>
                <a:lnTo>
                  <a:pt x="100321" y="599440"/>
                </a:lnTo>
                <a:close/>
              </a:path>
              <a:path w="4096384" h="836930">
                <a:moveTo>
                  <a:pt x="108003" y="599440"/>
                </a:moveTo>
                <a:lnTo>
                  <a:pt x="103812" y="599440"/>
                </a:lnTo>
                <a:lnTo>
                  <a:pt x="105148" y="594360"/>
                </a:lnTo>
                <a:lnTo>
                  <a:pt x="109505" y="596897"/>
                </a:lnTo>
                <a:lnTo>
                  <a:pt x="108003" y="599440"/>
                </a:lnTo>
                <a:close/>
              </a:path>
              <a:path w="4096384" h="836930">
                <a:moveTo>
                  <a:pt x="180246" y="605790"/>
                </a:moveTo>
                <a:lnTo>
                  <a:pt x="178569" y="605790"/>
                </a:lnTo>
                <a:lnTo>
                  <a:pt x="166846" y="596897"/>
                </a:lnTo>
                <a:lnTo>
                  <a:pt x="177397" y="594360"/>
                </a:lnTo>
                <a:lnTo>
                  <a:pt x="179430" y="596127"/>
                </a:lnTo>
                <a:lnTo>
                  <a:pt x="179578" y="598170"/>
                </a:lnTo>
                <a:lnTo>
                  <a:pt x="181781" y="598170"/>
                </a:lnTo>
                <a:lnTo>
                  <a:pt x="187536" y="603172"/>
                </a:lnTo>
                <a:lnTo>
                  <a:pt x="180246" y="605790"/>
                </a:lnTo>
                <a:close/>
              </a:path>
              <a:path w="4096384" h="836930">
                <a:moveTo>
                  <a:pt x="179430" y="596127"/>
                </a:moveTo>
                <a:lnTo>
                  <a:pt x="177397" y="594360"/>
                </a:lnTo>
                <a:lnTo>
                  <a:pt x="179303" y="594360"/>
                </a:lnTo>
                <a:lnTo>
                  <a:pt x="179430" y="596127"/>
                </a:lnTo>
                <a:close/>
              </a:path>
              <a:path w="4096384" h="836930">
                <a:moveTo>
                  <a:pt x="188797" y="598170"/>
                </a:moveTo>
                <a:lnTo>
                  <a:pt x="186617" y="598170"/>
                </a:lnTo>
                <a:lnTo>
                  <a:pt x="185360" y="596981"/>
                </a:lnTo>
                <a:lnTo>
                  <a:pt x="185337" y="595563"/>
                </a:lnTo>
                <a:lnTo>
                  <a:pt x="186453" y="594360"/>
                </a:lnTo>
                <a:lnTo>
                  <a:pt x="189301" y="594360"/>
                </a:lnTo>
                <a:lnTo>
                  <a:pt x="189752" y="596631"/>
                </a:lnTo>
                <a:lnTo>
                  <a:pt x="189741" y="596981"/>
                </a:lnTo>
                <a:lnTo>
                  <a:pt x="188797" y="598170"/>
                </a:lnTo>
                <a:close/>
              </a:path>
              <a:path w="4096384" h="836930">
                <a:moveTo>
                  <a:pt x="195899" y="598170"/>
                </a:moveTo>
                <a:lnTo>
                  <a:pt x="188797" y="598170"/>
                </a:lnTo>
                <a:lnTo>
                  <a:pt x="189741" y="596981"/>
                </a:lnTo>
                <a:lnTo>
                  <a:pt x="189752" y="596631"/>
                </a:lnTo>
                <a:lnTo>
                  <a:pt x="189301" y="594360"/>
                </a:lnTo>
                <a:lnTo>
                  <a:pt x="189783" y="594388"/>
                </a:lnTo>
                <a:lnTo>
                  <a:pt x="196090" y="595630"/>
                </a:lnTo>
                <a:lnTo>
                  <a:pt x="195899" y="598170"/>
                </a:lnTo>
                <a:close/>
              </a:path>
              <a:path w="4096384" h="836930">
                <a:moveTo>
                  <a:pt x="297740" y="599440"/>
                </a:moveTo>
                <a:lnTo>
                  <a:pt x="294696" y="598170"/>
                </a:lnTo>
                <a:lnTo>
                  <a:pt x="292753" y="595821"/>
                </a:lnTo>
                <a:lnTo>
                  <a:pt x="292658" y="595599"/>
                </a:lnTo>
                <a:lnTo>
                  <a:pt x="295239" y="594360"/>
                </a:lnTo>
                <a:lnTo>
                  <a:pt x="296745" y="595630"/>
                </a:lnTo>
                <a:lnTo>
                  <a:pt x="297754" y="595630"/>
                </a:lnTo>
                <a:lnTo>
                  <a:pt x="297857" y="597162"/>
                </a:lnTo>
                <a:lnTo>
                  <a:pt x="297740" y="599440"/>
                </a:lnTo>
                <a:close/>
              </a:path>
              <a:path w="4096384" h="836930">
                <a:moveTo>
                  <a:pt x="336478" y="601980"/>
                </a:moveTo>
                <a:lnTo>
                  <a:pt x="333289" y="598170"/>
                </a:lnTo>
                <a:lnTo>
                  <a:pt x="332752" y="596127"/>
                </a:lnTo>
                <a:lnTo>
                  <a:pt x="332665" y="595563"/>
                </a:lnTo>
                <a:lnTo>
                  <a:pt x="333459" y="594360"/>
                </a:lnTo>
                <a:lnTo>
                  <a:pt x="340662" y="594360"/>
                </a:lnTo>
                <a:lnTo>
                  <a:pt x="336478" y="601980"/>
                </a:lnTo>
                <a:close/>
              </a:path>
              <a:path w="4096384" h="836930">
                <a:moveTo>
                  <a:pt x="436464" y="600710"/>
                </a:moveTo>
                <a:lnTo>
                  <a:pt x="422635" y="600710"/>
                </a:lnTo>
                <a:lnTo>
                  <a:pt x="429170" y="594360"/>
                </a:lnTo>
                <a:lnTo>
                  <a:pt x="436433" y="600609"/>
                </a:lnTo>
                <a:close/>
              </a:path>
              <a:path w="4096384" h="836930">
                <a:moveTo>
                  <a:pt x="484827" y="600710"/>
                </a:moveTo>
                <a:lnTo>
                  <a:pt x="475437" y="594360"/>
                </a:lnTo>
                <a:lnTo>
                  <a:pt x="490189" y="594360"/>
                </a:lnTo>
                <a:lnTo>
                  <a:pt x="484913" y="599357"/>
                </a:lnTo>
                <a:lnTo>
                  <a:pt x="484827" y="600710"/>
                </a:lnTo>
                <a:close/>
              </a:path>
              <a:path w="4096384" h="836930">
                <a:moveTo>
                  <a:pt x="511796" y="595040"/>
                </a:moveTo>
                <a:lnTo>
                  <a:pt x="512550" y="594360"/>
                </a:lnTo>
                <a:lnTo>
                  <a:pt x="511796" y="595040"/>
                </a:lnTo>
                <a:close/>
              </a:path>
              <a:path w="4096384" h="836930">
                <a:moveTo>
                  <a:pt x="513186" y="596385"/>
                </a:moveTo>
                <a:lnTo>
                  <a:pt x="511142" y="595630"/>
                </a:lnTo>
                <a:lnTo>
                  <a:pt x="511830" y="595013"/>
                </a:lnTo>
                <a:lnTo>
                  <a:pt x="512648" y="594360"/>
                </a:lnTo>
                <a:lnTo>
                  <a:pt x="513186" y="596385"/>
                </a:lnTo>
                <a:close/>
              </a:path>
              <a:path w="4096384" h="836930">
                <a:moveTo>
                  <a:pt x="568469" y="604520"/>
                </a:moveTo>
                <a:lnTo>
                  <a:pt x="559584" y="598170"/>
                </a:lnTo>
                <a:lnTo>
                  <a:pt x="561767" y="596897"/>
                </a:lnTo>
                <a:lnTo>
                  <a:pt x="563358" y="595563"/>
                </a:lnTo>
                <a:lnTo>
                  <a:pt x="564946" y="594360"/>
                </a:lnTo>
                <a:lnTo>
                  <a:pt x="566957" y="594360"/>
                </a:lnTo>
                <a:lnTo>
                  <a:pt x="568469" y="604520"/>
                </a:lnTo>
                <a:close/>
              </a:path>
              <a:path w="4096384" h="836930">
                <a:moveTo>
                  <a:pt x="660830" y="595630"/>
                </a:moveTo>
                <a:lnTo>
                  <a:pt x="659995" y="595630"/>
                </a:lnTo>
                <a:lnTo>
                  <a:pt x="660739" y="594442"/>
                </a:lnTo>
                <a:lnTo>
                  <a:pt x="660997" y="594360"/>
                </a:lnTo>
                <a:lnTo>
                  <a:pt x="660830" y="595630"/>
                </a:lnTo>
                <a:close/>
              </a:path>
              <a:path w="4096384" h="836930">
                <a:moveTo>
                  <a:pt x="662339" y="599440"/>
                </a:moveTo>
                <a:lnTo>
                  <a:pt x="660329" y="599440"/>
                </a:lnTo>
                <a:lnTo>
                  <a:pt x="660997" y="594360"/>
                </a:lnTo>
                <a:lnTo>
                  <a:pt x="671389" y="594360"/>
                </a:lnTo>
                <a:lnTo>
                  <a:pt x="671703" y="594548"/>
                </a:lnTo>
                <a:lnTo>
                  <a:pt x="662339" y="59944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7037" y="613410"/>
                </a:lnTo>
                <a:lnTo>
                  <a:pt x="696539" y="610870"/>
                </a:lnTo>
                <a:lnTo>
                  <a:pt x="700225" y="604520"/>
                </a:lnTo>
                <a:lnTo>
                  <a:pt x="700478" y="603229"/>
                </a:lnTo>
                <a:lnTo>
                  <a:pt x="700604" y="601894"/>
                </a:lnTo>
                <a:lnTo>
                  <a:pt x="693692" y="596897"/>
                </a:lnTo>
                <a:lnTo>
                  <a:pt x="697700" y="595563"/>
                </a:lnTo>
                <a:lnTo>
                  <a:pt x="700559" y="594360"/>
                </a:lnTo>
                <a:lnTo>
                  <a:pt x="704914" y="598170"/>
                </a:lnTo>
                <a:lnTo>
                  <a:pt x="706092" y="600710"/>
                </a:lnTo>
                <a:lnTo>
                  <a:pt x="707516" y="604520"/>
                </a:lnTo>
                <a:lnTo>
                  <a:pt x="704082" y="604520"/>
                </a:lnTo>
                <a:lnTo>
                  <a:pt x="701731" y="612140"/>
                </a:lnTo>
                <a:lnTo>
                  <a:pt x="701064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21179" y="601980"/>
                </a:moveTo>
                <a:lnTo>
                  <a:pt x="725199" y="594360"/>
                </a:lnTo>
                <a:lnTo>
                  <a:pt x="725369" y="594360"/>
                </a:lnTo>
                <a:lnTo>
                  <a:pt x="725369" y="595630"/>
                </a:lnTo>
                <a:lnTo>
                  <a:pt x="730902" y="596900"/>
                </a:lnTo>
                <a:lnTo>
                  <a:pt x="726342" y="599454"/>
                </a:lnTo>
                <a:lnTo>
                  <a:pt x="721179" y="601980"/>
                </a:lnTo>
                <a:close/>
              </a:path>
              <a:path w="4096384" h="836930">
                <a:moveTo>
                  <a:pt x="730213" y="601980"/>
                </a:moveTo>
                <a:lnTo>
                  <a:pt x="721179" y="601980"/>
                </a:lnTo>
                <a:lnTo>
                  <a:pt x="726518" y="599357"/>
                </a:lnTo>
                <a:lnTo>
                  <a:pt x="730902" y="596900"/>
                </a:lnTo>
                <a:lnTo>
                  <a:pt x="725369" y="595630"/>
                </a:lnTo>
                <a:lnTo>
                  <a:pt x="725369" y="594360"/>
                </a:lnTo>
                <a:lnTo>
                  <a:pt x="736691" y="594360"/>
                </a:lnTo>
                <a:lnTo>
                  <a:pt x="730213" y="601980"/>
                </a:lnTo>
                <a:close/>
              </a:path>
              <a:path w="4096384" h="836930">
                <a:moveTo>
                  <a:pt x="772475" y="599440"/>
                </a:moveTo>
                <a:lnTo>
                  <a:pt x="761743" y="599440"/>
                </a:lnTo>
                <a:lnTo>
                  <a:pt x="765496" y="595725"/>
                </a:lnTo>
                <a:lnTo>
                  <a:pt x="765575" y="595563"/>
                </a:lnTo>
                <a:lnTo>
                  <a:pt x="765259" y="594360"/>
                </a:lnTo>
                <a:lnTo>
                  <a:pt x="772475" y="599440"/>
                </a:lnTo>
                <a:close/>
              </a:path>
              <a:path w="4096384" h="836930">
                <a:moveTo>
                  <a:pt x="764421" y="608330"/>
                </a:moveTo>
                <a:lnTo>
                  <a:pt x="758724" y="599440"/>
                </a:lnTo>
                <a:lnTo>
                  <a:pt x="772475" y="599440"/>
                </a:lnTo>
                <a:lnTo>
                  <a:pt x="765259" y="594360"/>
                </a:lnTo>
                <a:lnTo>
                  <a:pt x="790743" y="594360"/>
                </a:lnTo>
                <a:lnTo>
                  <a:pt x="790409" y="596900"/>
                </a:lnTo>
                <a:lnTo>
                  <a:pt x="777590" y="596900"/>
                </a:lnTo>
                <a:lnTo>
                  <a:pt x="774495" y="599454"/>
                </a:lnTo>
                <a:lnTo>
                  <a:pt x="771698" y="604520"/>
                </a:lnTo>
                <a:lnTo>
                  <a:pt x="768277" y="607060"/>
                </a:lnTo>
                <a:lnTo>
                  <a:pt x="764421" y="608330"/>
                </a:lnTo>
                <a:close/>
              </a:path>
              <a:path w="4096384" h="836930">
                <a:moveTo>
                  <a:pt x="835610" y="599440"/>
                </a:moveTo>
                <a:lnTo>
                  <a:pt x="830973" y="599440"/>
                </a:lnTo>
                <a:lnTo>
                  <a:pt x="829982" y="598372"/>
                </a:lnTo>
                <a:lnTo>
                  <a:pt x="829915" y="597828"/>
                </a:lnTo>
                <a:lnTo>
                  <a:pt x="831137" y="594360"/>
                </a:lnTo>
                <a:lnTo>
                  <a:pt x="833154" y="594360"/>
                </a:lnTo>
                <a:lnTo>
                  <a:pt x="835902" y="596981"/>
                </a:lnTo>
                <a:lnTo>
                  <a:pt x="836500" y="597678"/>
                </a:lnTo>
                <a:lnTo>
                  <a:pt x="835164" y="598170"/>
                </a:lnTo>
                <a:lnTo>
                  <a:pt x="835610" y="599440"/>
                </a:lnTo>
                <a:close/>
              </a:path>
              <a:path w="4096384" h="836930">
                <a:moveTo>
                  <a:pt x="836526" y="597708"/>
                </a:moveTo>
                <a:lnTo>
                  <a:pt x="835832" y="596900"/>
                </a:lnTo>
                <a:lnTo>
                  <a:pt x="833154" y="594360"/>
                </a:lnTo>
                <a:lnTo>
                  <a:pt x="846394" y="594360"/>
                </a:lnTo>
                <a:lnTo>
                  <a:pt x="836526" y="597708"/>
                </a:lnTo>
                <a:close/>
              </a:path>
              <a:path w="4096384" h="836930">
                <a:moveTo>
                  <a:pt x="851088" y="599440"/>
                </a:moveTo>
                <a:lnTo>
                  <a:pt x="838012" y="599440"/>
                </a:lnTo>
                <a:lnTo>
                  <a:pt x="836629" y="597828"/>
                </a:lnTo>
                <a:lnTo>
                  <a:pt x="836614" y="597678"/>
                </a:lnTo>
                <a:lnTo>
                  <a:pt x="846394" y="594360"/>
                </a:lnTo>
                <a:lnTo>
                  <a:pt x="851088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912076" y="597162"/>
                </a:lnTo>
                <a:lnTo>
                  <a:pt x="912001" y="596780"/>
                </a:lnTo>
                <a:lnTo>
                  <a:pt x="912555" y="595725"/>
                </a:lnTo>
                <a:lnTo>
                  <a:pt x="912676" y="595563"/>
                </a:lnTo>
                <a:lnTo>
                  <a:pt x="913948" y="594360"/>
                </a:lnTo>
                <a:lnTo>
                  <a:pt x="914419" y="595563"/>
                </a:lnTo>
                <a:lnTo>
                  <a:pt x="914298" y="596385"/>
                </a:lnTo>
                <a:lnTo>
                  <a:pt x="913948" y="598170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980494" y="600710"/>
                </a:moveTo>
                <a:lnTo>
                  <a:pt x="972951" y="594360"/>
                </a:lnTo>
                <a:lnTo>
                  <a:pt x="985287" y="594360"/>
                </a:lnTo>
                <a:lnTo>
                  <a:pt x="986050" y="595563"/>
                </a:lnTo>
                <a:lnTo>
                  <a:pt x="980613" y="599357"/>
                </a:lnTo>
                <a:lnTo>
                  <a:pt x="980494" y="600710"/>
                </a:lnTo>
                <a:close/>
              </a:path>
              <a:path w="4096384" h="836930">
                <a:moveTo>
                  <a:pt x="996255" y="599440"/>
                </a:moveTo>
                <a:lnTo>
                  <a:pt x="994206" y="599433"/>
                </a:lnTo>
                <a:lnTo>
                  <a:pt x="988743" y="598372"/>
                </a:lnTo>
                <a:lnTo>
                  <a:pt x="988712" y="598170"/>
                </a:lnTo>
                <a:lnTo>
                  <a:pt x="987703" y="598170"/>
                </a:lnTo>
                <a:lnTo>
                  <a:pt x="986214" y="595821"/>
                </a:lnTo>
                <a:lnTo>
                  <a:pt x="986126" y="595563"/>
                </a:lnTo>
                <a:lnTo>
                  <a:pt x="987873" y="594360"/>
                </a:lnTo>
                <a:lnTo>
                  <a:pt x="998095" y="594360"/>
                </a:lnTo>
                <a:lnTo>
                  <a:pt x="996715" y="598170"/>
                </a:lnTo>
                <a:lnTo>
                  <a:pt x="988712" y="598170"/>
                </a:lnTo>
                <a:lnTo>
                  <a:pt x="988590" y="598342"/>
                </a:lnTo>
                <a:lnTo>
                  <a:pt x="996652" y="598342"/>
                </a:lnTo>
                <a:lnTo>
                  <a:pt x="996255" y="599440"/>
                </a:lnTo>
                <a:close/>
              </a:path>
              <a:path w="4096384" h="836930">
                <a:moveTo>
                  <a:pt x="1005723" y="599440"/>
                </a:moveTo>
                <a:lnTo>
                  <a:pt x="996255" y="599440"/>
                </a:lnTo>
                <a:lnTo>
                  <a:pt x="998095" y="594360"/>
                </a:lnTo>
                <a:lnTo>
                  <a:pt x="1003294" y="594360"/>
                </a:lnTo>
                <a:lnTo>
                  <a:pt x="1005723" y="599440"/>
                </a:lnTo>
                <a:close/>
              </a:path>
              <a:path w="4096384" h="836930">
                <a:moveTo>
                  <a:pt x="1020560" y="601980"/>
                </a:moveTo>
                <a:lnTo>
                  <a:pt x="1018544" y="598170"/>
                </a:lnTo>
                <a:lnTo>
                  <a:pt x="1018387" y="596981"/>
                </a:lnTo>
                <a:lnTo>
                  <a:pt x="1018272" y="595563"/>
                </a:lnTo>
                <a:lnTo>
                  <a:pt x="1019382" y="594360"/>
                </a:lnTo>
                <a:lnTo>
                  <a:pt x="1022066" y="594360"/>
                </a:lnTo>
                <a:lnTo>
                  <a:pt x="1025824" y="595599"/>
                </a:lnTo>
                <a:lnTo>
                  <a:pt x="1025755" y="595821"/>
                </a:lnTo>
                <a:lnTo>
                  <a:pt x="1020560" y="601980"/>
                </a:lnTo>
                <a:close/>
              </a:path>
              <a:path w="4096384" h="836930">
                <a:moveTo>
                  <a:pt x="1025817" y="601980"/>
                </a:moveTo>
                <a:lnTo>
                  <a:pt x="1020560" y="601980"/>
                </a:lnTo>
                <a:lnTo>
                  <a:pt x="1025755" y="595821"/>
                </a:lnTo>
                <a:lnTo>
                  <a:pt x="1025824" y="595599"/>
                </a:lnTo>
                <a:lnTo>
                  <a:pt x="1022066" y="594360"/>
                </a:lnTo>
                <a:lnTo>
                  <a:pt x="1058106" y="594360"/>
                </a:lnTo>
                <a:lnTo>
                  <a:pt x="1058022" y="595630"/>
                </a:lnTo>
                <a:lnTo>
                  <a:pt x="1032622" y="595630"/>
                </a:lnTo>
                <a:lnTo>
                  <a:pt x="1032124" y="598170"/>
                </a:lnTo>
                <a:lnTo>
                  <a:pt x="1030277" y="599440"/>
                </a:lnTo>
                <a:lnTo>
                  <a:pt x="1028935" y="599440"/>
                </a:lnTo>
                <a:lnTo>
                  <a:pt x="1027599" y="600710"/>
                </a:lnTo>
                <a:lnTo>
                  <a:pt x="1026257" y="600710"/>
                </a:lnTo>
                <a:lnTo>
                  <a:pt x="1025817" y="601980"/>
                </a:lnTo>
                <a:close/>
              </a:path>
              <a:path w="4096384" h="836930">
                <a:moveTo>
                  <a:pt x="1057602" y="601980"/>
                </a:moveTo>
                <a:lnTo>
                  <a:pt x="1058106" y="594360"/>
                </a:lnTo>
                <a:lnTo>
                  <a:pt x="1060280" y="594360"/>
                </a:lnTo>
                <a:lnTo>
                  <a:pt x="1064143" y="595630"/>
                </a:lnTo>
                <a:lnTo>
                  <a:pt x="1065051" y="596780"/>
                </a:lnTo>
                <a:lnTo>
                  <a:pt x="1065086" y="596981"/>
                </a:lnTo>
                <a:lnTo>
                  <a:pt x="1063358" y="599357"/>
                </a:lnTo>
                <a:lnTo>
                  <a:pt x="1057602" y="601980"/>
                </a:lnTo>
                <a:close/>
              </a:path>
              <a:path w="4096384" h="836930">
                <a:moveTo>
                  <a:pt x="1088946" y="603250"/>
                </a:moveTo>
                <a:lnTo>
                  <a:pt x="1084091" y="596897"/>
                </a:lnTo>
                <a:lnTo>
                  <a:pt x="1086936" y="594360"/>
                </a:lnTo>
                <a:lnTo>
                  <a:pt x="1089117" y="594360"/>
                </a:lnTo>
                <a:lnTo>
                  <a:pt x="1091962" y="596897"/>
                </a:lnTo>
                <a:lnTo>
                  <a:pt x="1090949" y="599454"/>
                </a:lnTo>
                <a:lnTo>
                  <a:pt x="1088946" y="603250"/>
                </a:lnTo>
                <a:close/>
              </a:path>
              <a:path w="4096384" h="836930">
                <a:moveTo>
                  <a:pt x="1065649" y="619760"/>
                </a:moveTo>
                <a:lnTo>
                  <a:pt x="1054583" y="619760"/>
                </a:lnTo>
                <a:lnTo>
                  <a:pt x="1055925" y="617220"/>
                </a:lnTo>
                <a:lnTo>
                  <a:pt x="1056764" y="615950"/>
                </a:lnTo>
                <a:lnTo>
                  <a:pt x="1051571" y="614680"/>
                </a:lnTo>
                <a:lnTo>
                  <a:pt x="1055258" y="614680"/>
                </a:lnTo>
                <a:lnTo>
                  <a:pt x="1065145" y="613410"/>
                </a:lnTo>
                <a:lnTo>
                  <a:pt x="1064477" y="613410"/>
                </a:lnTo>
                <a:lnTo>
                  <a:pt x="1062801" y="605790"/>
                </a:lnTo>
                <a:lnTo>
                  <a:pt x="1107726" y="605790"/>
                </a:lnTo>
                <a:lnTo>
                  <a:pt x="1108517" y="604786"/>
                </a:lnTo>
                <a:lnTo>
                  <a:pt x="1108639" y="604408"/>
                </a:lnTo>
                <a:lnTo>
                  <a:pt x="1107726" y="603250"/>
                </a:lnTo>
                <a:lnTo>
                  <a:pt x="1088946" y="603250"/>
                </a:lnTo>
                <a:lnTo>
                  <a:pt x="1090989" y="599357"/>
                </a:lnTo>
                <a:lnTo>
                  <a:pt x="1091962" y="596897"/>
                </a:lnTo>
                <a:lnTo>
                  <a:pt x="1089117" y="594360"/>
                </a:lnTo>
                <a:lnTo>
                  <a:pt x="1103535" y="594360"/>
                </a:lnTo>
                <a:lnTo>
                  <a:pt x="1103535" y="600710"/>
                </a:lnTo>
                <a:lnTo>
                  <a:pt x="1113138" y="600710"/>
                </a:lnTo>
                <a:lnTo>
                  <a:pt x="1112584" y="601980"/>
                </a:lnTo>
                <a:lnTo>
                  <a:pt x="1118151" y="601980"/>
                </a:lnTo>
                <a:lnTo>
                  <a:pt x="1118955" y="604520"/>
                </a:lnTo>
                <a:lnTo>
                  <a:pt x="1120348" y="604520"/>
                </a:lnTo>
                <a:lnTo>
                  <a:pt x="1121470" y="607060"/>
                </a:lnTo>
                <a:lnTo>
                  <a:pt x="1130434" y="607060"/>
                </a:lnTo>
                <a:lnTo>
                  <a:pt x="1129972" y="608330"/>
                </a:lnTo>
                <a:lnTo>
                  <a:pt x="1088783" y="608330"/>
                </a:lnTo>
                <a:lnTo>
                  <a:pt x="1088112" y="609600"/>
                </a:lnTo>
                <a:lnTo>
                  <a:pt x="1076041" y="609600"/>
                </a:lnTo>
                <a:lnTo>
                  <a:pt x="1075039" y="612140"/>
                </a:lnTo>
                <a:lnTo>
                  <a:pt x="1065649" y="612140"/>
                </a:lnTo>
                <a:lnTo>
                  <a:pt x="1065649" y="619760"/>
                </a:lnTo>
                <a:close/>
              </a:path>
              <a:path w="4096384" h="836930">
                <a:moveTo>
                  <a:pt x="1113138" y="600710"/>
                </a:moveTo>
                <a:lnTo>
                  <a:pt x="1103535" y="600710"/>
                </a:lnTo>
                <a:lnTo>
                  <a:pt x="1103535" y="594360"/>
                </a:lnTo>
                <a:lnTo>
                  <a:pt x="1115904" y="594360"/>
                </a:lnTo>
                <a:lnTo>
                  <a:pt x="1113138" y="600710"/>
                </a:lnTo>
                <a:close/>
              </a:path>
              <a:path w="4096384" h="836930">
                <a:moveTo>
                  <a:pt x="1276019" y="600710"/>
                </a:moveTo>
                <a:lnTo>
                  <a:pt x="1273001" y="600710"/>
                </a:lnTo>
                <a:lnTo>
                  <a:pt x="1273505" y="594360"/>
                </a:lnTo>
                <a:lnTo>
                  <a:pt x="1277028" y="595630"/>
                </a:lnTo>
                <a:lnTo>
                  <a:pt x="1278238" y="596780"/>
                </a:lnTo>
                <a:lnTo>
                  <a:pt x="1278115" y="598788"/>
                </a:lnTo>
                <a:lnTo>
                  <a:pt x="1278007" y="599454"/>
                </a:lnTo>
                <a:lnTo>
                  <a:pt x="1276019" y="600710"/>
                </a:lnTo>
                <a:close/>
              </a:path>
              <a:path w="4096384" h="836930">
                <a:moveTo>
                  <a:pt x="1285239" y="600710"/>
                </a:moveTo>
                <a:lnTo>
                  <a:pt x="1276019" y="600710"/>
                </a:lnTo>
                <a:lnTo>
                  <a:pt x="1278007" y="599454"/>
                </a:lnTo>
                <a:lnTo>
                  <a:pt x="1278115" y="598788"/>
                </a:lnTo>
                <a:lnTo>
                  <a:pt x="1278238" y="596780"/>
                </a:lnTo>
                <a:lnTo>
                  <a:pt x="1277028" y="595630"/>
                </a:lnTo>
                <a:lnTo>
                  <a:pt x="1273505" y="594360"/>
                </a:lnTo>
                <a:lnTo>
                  <a:pt x="1355137" y="594360"/>
                </a:lnTo>
                <a:lnTo>
                  <a:pt x="1355137" y="595630"/>
                </a:lnTo>
                <a:lnTo>
                  <a:pt x="1306860" y="595630"/>
                </a:lnTo>
                <a:lnTo>
                  <a:pt x="1299991" y="598170"/>
                </a:lnTo>
                <a:lnTo>
                  <a:pt x="1342401" y="598170"/>
                </a:lnTo>
                <a:lnTo>
                  <a:pt x="1345250" y="599440"/>
                </a:lnTo>
                <a:lnTo>
                  <a:pt x="1285239" y="599440"/>
                </a:lnTo>
                <a:lnTo>
                  <a:pt x="1285239" y="600710"/>
                </a:lnTo>
                <a:close/>
              </a:path>
              <a:path w="4096384" h="836930">
                <a:moveTo>
                  <a:pt x="1357318" y="599440"/>
                </a:moveTo>
                <a:lnTo>
                  <a:pt x="1355137" y="599440"/>
                </a:lnTo>
                <a:lnTo>
                  <a:pt x="1355137" y="594360"/>
                </a:lnTo>
                <a:lnTo>
                  <a:pt x="1358156" y="594360"/>
                </a:lnTo>
                <a:lnTo>
                  <a:pt x="1360609" y="595599"/>
                </a:lnTo>
                <a:lnTo>
                  <a:pt x="1360539" y="596127"/>
                </a:lnTo>
                <a:lnTo>
                  <a:pt x="1360336" y="596900"/>
                </a:lnTo>
                <a:lnTo>
                  <a:pt x="1357318" y="59944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285239" y="607060"/>
                </a:lnTo>
                <a:lnTo>
                  <a:pt x="1285239" y="599440"/>
                </a:lnTo>
                <a:lnTo>
                  <a:pt x="1357318" y="599440"/>
                </a:lnTo>
                <a:lnTo>
                  <a:pt x="1360336" y="596900"/>
                </a:lnTo>
                <a:lnTo>
                  <a:pt x="1360539" y="596127"/>
                </a:lnTo>
                <a:lnTo>
                  <a:pt x="1360609" y="595599"/>
                </a:lnTo>
                <a:lnTo>
                  <a:pt x="1358156" y="594360"/>
                </a:lnTo>
                <a:lnTo>
                  <a:pt x="1370898" y="594360"/>
                </a:lnTo>
                <a:lnTo>
                  <a:pt x="1370791" y="595725"/>
                </a:lnTo>
                <a:lnTo>
                  <a:pt x="1365195" y="600710"/>
                </a:lnTo>
                <a:lnTo>
                  <a:pt x="1351117" y="600710"/>
                </a:lnTo>
                <a:lnTo>
                  <a:pt x="1349595" y="601980"/>
                </a:lnTo>
                <a:lnTo>
                  <a:pt x="1309374" y="601980"/>
                </a:lnTo>
                <a:lnTo>
                  <a:pt x="1309123" y="603887"/>
                </a:lnTo>
                <a:lnTo>
                  <a:pt x="1309237" y="605514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76424" y="600710"/>
                </a:moveTo>
                <a:lnTo>
                  <a:pt x="1365195" y="600710"/>
                </a:lnTo>
                <a:lnTo>
                  <a:pt x="1370791" y="595725"/>
                </a:lnTo>
                <a:lnTo>
                  <a:pt x="1370898" y="594360"/>
                </a:lnTo>
                <a:lnTo>
                  <a:pt x="1376424" y="600710"/>
                </a:lnTo>
                <a:close/>
              </a:path>
              <a:path w="4096384" h="836930">
                <a:moveTo>
                  <a:pt x="1682176" y="595059"/>
                </a:moveTo>
                <a:lnTo>
                  <a:pt x="1682027" y="595013"/>
                </a:lnTo>
                <a:lnTo>
                  <a:pt x="1682675" y="594360"/>
                </a:lnTo>
                <a:lnTo>
                  <a:pt x="1682176" y="595059"/>
                </a:lnTo>
                <a:close/>
              </a:path>
              <a:path w="4096384" h="836930">
                <a:moveTo>
                  <a:pt x="1685353" y="595630"/>
                </a:moveTo>
                <a:lnTo>
                  <a:pt x="1684011" y="595630"/>
                </a:lnTo>
                <a:lnTo>
                  <a:pt x="1682186" y="595062"/>
                </a:lnTo>
                <a:lnTo>
                  <a:pt x="1682675" y="594360"/>
                </a:lnTo>
                <a:lnTo>
                  <a:pt x="1686455" y="594360"/>
                </a:lnTo>
                <a:lnTo>
                  <a:pt x="1685353" y="595630"/>
                </a:lnTo>
                <a:close/>
              </a:path>
              <a:path w="4096384" h="836930">
                <a:moveTo>
                  <a:pt x="1685687" y="604520"/>
                </a:moveTo>
                <a:lnTo>
                  <a:pt x="1674627" y="604520"/>
                </a:lnTo>
                <a:lnTo>
                  <a:pt x="1674123" y="601980"/>
                </a:lnTo>
                <a:lnTo>
                  <a:pt x="1702620" y="601980"/>
                </a:lnTo>
                <a:lnTo>
                  <a:pt x="1703792" y="600710"/>
                </a:lnTo>
                <a:lnTo>
                  <a:pt x="1704044" y="598788"/>
                </a:lnTo>
                <a:lnTo>
                  <a:pt x="1704126" y="595630"/>
                </a:lnTo>
                <a:lnTo>
                  <a:pt x="1689877" y="595630"/>
                </a:lnTo>
                <a:lnTo>
                  <a:pt x="1695581" y="594360"/>
                </a:lnTo>
                <a:lnTo>
                  <a:pt x="1711675" y="594360"/>
                </a:lnTo>
                <a:lnTo>
                  <a:pt x="1714272" y="598054"/>
                </a:lnTo>
                <a:lnTo>
                  <a:pt x="1714190" y="598788"/>
                </a:lnTo>
                <a:lnTo>
                  <a:pt x="1714018" y="599440"/>
                </a:lnTo>
                <a:lnTo>
                  <a:pt x="1708820" y="599440"/>
                </a:lnTo>
                <a:lnTo>
                  <a:pt x="1708153" y="603250"/>
                </a:lnTo>
                <a:lnTo>
                  <a:pt x="1687029" y="603250"/>
                </a:lnTo>
                <a:lnTo>
                  <a:pt x="1685687" y="604520"/>
                </a:lnTo>
                <a:close/>
              </a:path>
              <a:path w="4096384" h="836930">
                <a:moveTo>
                  <a:pt x="1713011" y="603250"/>
                </a:moveTo>
                <a:lnTo>
                  <a:pt x="1714190" y="598788"/>
                </a:lnTo>
                <a:lnTo>
                  <a:pt x="1714272" y="598054"/>
                </a:lnTo>
                <a:lnTo>
                  <a:pt x="1711675" y="594360"/>
                </a:lnTo>
                <a:lnTo>
                  <a:pt x="1720694" y="598054"/>
                </a:lnTo>
                <a:lnTo>
                  <a:pt x="1720977" y="598170"/>
                </a:lnTo>
                <a:lnTo>
                  <a:pt x="1723999" y="599408"/>
                </a:lnTo>
                <a:lnTo>
                  <a:pt x="1717202" y="600710"/>
                </a:lnTo>
                <a:lnTo>
                  <a:pt x="1715192" y="600710"/>
                </a:lnTo>
                <a:lnTo>
                  <a:pt x="1715766" y="601580"/>
                </a:lnTo>
                <a:lnTo>
                  <a:pt x="1713011" y="603250"/>
                </a:lnTo>
                <a:close/>
              </a:path>
              <a:path w="4096384" h="836930">
                <a:moveTo>
                  <a:pt x="1905951" y="603250"/>
                </a:moveTo>
                <a:lnTo>
                  <a:pt x="1900269" y="599454"/>
                </a:lnTo>
                <a:lnTo>
                  <a:pt x="1901924" y="596900"/>
                </a:lnTo>
                <a:lnTo>
                  <a:pt x="1903941" y="594360"/>
                </a:lnTo>
                <a:lnTo>
                  <a:pt x="1907957" y="596897"/>
                </a:lnTo>
                <a:lnTo>
                  <a:pt x="1905951" y="603250"/>
                </a:lnTo>
                <a:close/>
              </a:path>
              <a:path w="4096384" h="836930">
                <a:moveTo>
                  <a:pt x="1911647" y="603250"/>
                </a:moveTo>
                <a:lnTo>
                  <a:pt x="1905951" y="603250"/>
                </a:lnTo>
                <a:lnTo>
                  <a:pt x="1907957" y="596897"/>
                </a:lnTo>
                <a:lnTo>
                  <a:pt x="1903941" y="594360"/>
                </a:lnTo>
                <a:lnTo>
                  <a:pt x="1908104" y="594360"/>
                </a:lnTo>
                <a:lnTo>
                  <a:pt x="1909971" y="596900"/>
                </a:lnTo>
                <a:lnTo>
                  <a:pt x="1918054" y="596900"/>
                </a:lnTo>
                <a:lnTo>
                  <a:pt x="1917551" y="597828"/>
                </a:lnTo>
                <a:lnTo>
                  <a:pt x="1916512" y="598170"/>
                </a:lnTo>
                <a:lnTo>
                  <a:pt x="1915882" y="599357"/>
                </a:lnTo>
                <a:lnTo>
                  <a:pt x="1915975" y="599785"/>
                </a:lnTo>
                <a:lnTo>
                  <a:pt x="1916342" y="600710"/>
                </a:lnTo>
                <a:lnTo>
                  <a:pt x="1957645" y="600710"/>
                </a:lnTo>
                <a:lnTo>
                  <a:pt x="1957276" y="601980"/>
                </a:lnTo>
                <a:lnTo>
                  <a:pt x="1913324" y="601980"/>
                </a:lnTo>
                <a:lnTo>
                  <a:pt x="1911647" y="60325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103919" y="601980"/>
                </a:lnTo>
                <a:lnTo>
                  <a:pt x="2104302" y="601016"/>
                </a:lnTo>
                <a:lnTo>
                  <a:pt x="2104362" y="600243"/>
                </a:lnTo>
                <a:lnTo>
                  <a:pt x="2103585" y="594360"/>
                </a:lnTo>
                <a:lnTo>
                  <a:pt x="2108273" y="596900"/>
                </a:lnTo>
                <a:lnTo>
                  <a:pt x="2115653" y="599440"/>
                </a:lnTo>
                <a:lnTo>
                  <a:pt x="2108778" y="599440"/>
                </a:lnTo>
                <a:lnTo>
                  <a:pt x="2109279" y="601002"/>
                </a:lnTo>
                <a:lnTo>
                  <a:pt x="2109354" y="601323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23921" y="635000"/>
                </a:moveTo>
                <a:lnTo>
                  <a:pt x="2099892" y="635000"/>
                </a:lnTo>
                <a:lnTo>
                  <a:pt x="2100534" y="634027"/>
                </a:lnTo>
                <a:lnTo>
                  <a:pt x="2100631" y="633479"/>
                </a:lnTo>
                <a:lnTo>
                  <a:pt x="2099722" y="631190"/>
                </a:lnTo>
                <a:lnTo>
                  <a:pt x="2118501" y="631189"/>
                </a:lnTo>
                <a:lnTo>
                  <a:pt x="2120528" y="627638"/>
                </a:lnTo>
                <a:lnTo>
                  <a:pt x="2120596" y="627038"/>
                </a:lnTo>
                <a:lnTo>
                  <a:pt x="2119503" y="622300"/>
                </a:lnTo>
                <a:lnTo>
                  <a:pt x="2152694" y="622300"/>
                </a:lnTo>
                <a:lnTo>
                  <a:pt x="2154069" y="618837"/>
                </a:lnTo>
                <a:lnTo>
                  <a:pt x="2154190" y="618460"/>
                </a:lnTo>
                <a:lnTo>
                  <a:pt x="2151352" y="613410"/>
                </a:lnTo>
                <a:lnTo>
                  <a:pt x="2201646" y="613410"/>
                </a:lnTo>
                <a:lnTo>
                  <a:pt x="2201845" y="612654"/>
                </a:lnTo>
                <a:lnTo>
                  <a:pt x="2201923" y="612078"/>
                </a:lnTo>
                <a:lnTo>
                  <a:pt x="2200808" y="610870"/>
                </a:lnTo>
                <a:lnTo>
                  <a:pt x="2120845" y="610870"/>
                </a:lnTo>
                <a:lnTo>
                  <a:pt x="2110427" y="601002"/>
                </a:lnTo>
                <a:lnTo>
                  <a:pt x="2115605" y="599454"/>
                </a:lnTo>
                <a:lnTo>
                  <a:pt x="2108269" y="596897"/>
                </a:lnTo>
                <a:lnTo>
                  <a:pt x="2103585" y="594360"/>
                </a:lnTo>
                <a:lnTo>
                  <a:pt x="2107101" y="594360"/>
                </a:lnTo>
                <a:lnTo>
                  <a:pt x="2111128" y="595630"/>
                </a:lnTo>
                <a:lnTo>
                  <a:pt x="2137277" y="595630"/>
                </a:lnTo>
                <a:lnTo>
                  <a:pt x="2139120" y="596900"/>
                </a:lnTo>
                <a:lnTo>
                  <a:pt x="2124702" y="596900"/>
                </a:lnTo>
                <a:lnTo>
                  <a:pt x="2119811" y="599454"/>
                </a:lnTo>
                <a:lnTo>
                  <a:pt x="2115312" y="601980"/>
                </a:lnTo>
                <a:lnTo>
                  <a:pt x="2234327" y="601980"/>
                </a:lnTo>
                <a:lnTo>
                  <a:pt x="2229802" y="604520"/>
                </a:lnTo>
                <a:lnTo>
                  <a:pt x="2125036" y="604520"/>
                </a:lnTo>
                <a:lnTo>
                  <a:pt x="2123530" y="608330"/>
                </a:lnTo>
                <a:lnTo>
                  <a:pt x="2231982" y="608330"/>
                </a:lnTo>
                <a:lnTo>
                  <a:pt x="2237011" y="609600"/>
                </a:lnTo>
                <a:lnTo>
                  <a:pt x="2211704" y="609600"/>
                </a:lnTo>
                <a:lnTo>
                  <a:pt x="2211794" y="614093"/>
                </a:lnTo>
                <a:lnTo>
                  <a:pt x="2212038" y="615950"/>
                </a:lnTo>
                <a:lnTo>
                  <a:pt x="2246901" y="615950"/>
                </a:lnTo>
                <a:lnTo>
                  <a:pt x="2245895" y="617220"/>
                </a:lnTo>
                <a:lnTo>
                  <a:pt x="2226620" y="617220"/>
                </a:lnTo>
                <a:lnTo>
                  <a:pt x="2228128" y="618490"/>
                </a:lnTo>
                <a:lnTo>
                  <a:pt x="2205162" y="618490"/>
                </a:lnTo>
                <a:lnTo>
                  <a:pt x="2206668" y="619760"/>
                </a:lnTo>
                <a:lnTo>
                  <a:pt x="2220334" y="619760"/>
                </a:lnTo>
                <a:lnTo>
                  <a:pt x="2223601" y="621030"/>
                </a:lnTo>
                <a:lnTo>
                  <a:pt x="2231144" y="621030"/>
                </a:lnTo>
                <a:lnTo>
                  <a:pt x="2234161" y="623570"/>
                </a:lnTo>
                <a:lnTo>
                  <a:pt x="2145151" y="623570"/>
                </a:lnTo>
                <a:lnTo>
                  <a:pt x="2142400" y="626110"/>
                </a:lnTo>
                <a:lnTo>
                  <a:pt x="2144774" y="627380"/>
                </a:lnTo>
                <a:lnTo>
                  <a:pt x="2148216" y="628650"/>
                </a:lnTo>
                <a:lnTo>
                  <a:pt x="2158173" y="628650"/>
                </a:lnTo>
                <a:lnTo>
                  <a:pt x="2157893" y="629920"/>
                </a:lnTo>
                <a:lnTo>
                  <a:pt x="2122017" y="629920"/>
                </a:lnTo>
                <a:lnTo>
                  <a:pt x="2123026" y="632460"/>
                </a:lnTo>
                <a:lnTo>
                  <a:pt x="2111120" y="632466"/>
                </a:lnTo>
                <a:lnTo>
                  <a:pt x="2109445" y="633730"/>
                </a:lnTo>
                <a:lnTo>
                  <a:pt x="2123530" y="633730"/>
                </a:lnTo>
                <a:lnTo>
                  <a:pt x="2123921" y="635000"/>
                </a:lnTo>
                <a:close/>
              </a:path>
              <a:path w="4096384" h="836930">
                <a:moveTo>
                  <a:pt x="2309765" y="600710"/>
                </a:moveTo>
                <a:lnTo>
                  <a:pt x="2307414" y="600710"/>
                </a:lnTo>
                <a:lnTo>
                  <a:pt x="2304928" y="599454"/>
                </a:lnTo>
                <a:lnTo>
                  <a:pt x="2306910" y="594360"/>
                </a:lnTo>
                <a:lnTo>
                  <a:pt x="2310348" y="595599"/>
                </a:lnTo>
                <a:lnTo>
                  <a:pt x="2310449" y="595821"/>
                </a:lnTo>
                <a:lnTo>
                  <a:pt x="2310755" y="599454"/>
                </a:lnTo>
                <a:lnTo>
                  <a:pt x="2309765" y="60071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09765" y="600710"/>
                </a:lnTo>
                <a:lnTo>
                  <a:pt x="2310593" y="599659"/>
                </a:lnTo>
                <a:lnTo>
                  <a:pt x="2310679" y="598444"/>
                </a:lnTo>
                <a:lnTo>
                  <a:pt x="2310449" y="595821"/>
                </a:lnTo>
                <a:lnTo>
                  <a:pt x="2310348" y="595599"/>
                </a:lnTo>
                <a:lnTo>
                  <a:pt x="2306910" y="594360"/>
                </a:lnTo>
                <a:lnTo>
                  <a:pt x="2310596" y="594360"/>
                </a:lnTo>
                <a:lnTo>
                  <a:pt x="2310596" y="595630"/>
                </a:lnTo>
                <a:lnTo>
                  <a:pt x="2322587" y="595630"/>
                </a:lnTo>
                <a:lnTo>
                  <a:pt x="2322336" y="598170"/>
                </a:lnTo>
                <a:lnTo>
                  <a:pt x="2332306" y="598170"/>
                </a:lnTo>
                <a:lnTo>
                  <a:pt x="2331286" y="599357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500515" y="594388"/>
                </a:moveTo>
                <a:lnTo>
                  <a:pt x="2500347" y="594360"/>
                </a:lnTo>
                <a:lnTo>
                  <a:pt x="2500523" y="59436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795" y="594437"/>
                </a:lnTo>
                <a:lnTo>
                  <a:pt x="2506846" y="594360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42413" y="599659"/>
                </a:lnTo>
                <a:lnTo>
                  <a:pt x="2642341" y="596897"/>
                </a:lnTo>
                <a:lnTo>
                  <a:pt x="2643837" y="595630"/>
                </a:lnTo>
                <a:lnTo>
                  <a:pt x="2645343" y="595630"/>
                </a:lnTo>
                <a:lnTo>
                  <a:pt x="2647203" y="594360"/>
                </a:lnTo>
                <a:lnTo>
                  <a:pt x="2645725" y="600710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712387" y="594360"/>
                </a:lnTo>
                <a:lnTo>
                  <a:pt x="2711240" y="599357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24140" y="601980"/>
                </a:moveTo>
                <a:lnTo>
                  <a:pt x="2707705" y="601980"/>
                </a:lnTo>
                <a:lnTo>
                  <a:pt x="2711201" y="599454"/>
                </a:lnTo>
                <a:lnTo>
                  <a:pt x="2712387" y="594360"/>
                </a:lnTo>
                <a:lnTo>
                  <a:pt x="2714450" y="594360"/>
                </a:lnTo>
                <a:lnTo>
                  <a:pt x="2714070" y="598170"/>
                </a:lnTo>
                <a:lnTo>
                  <a:pt x="2722390" y="598170"/>
                </a:lnTo>
                <a:lnTo>
                  <a:pt x="2723289" y="600710"/>
                </a:lnTo>
                <a:lnTo>
                  <a:pt x="2724140" y="601980"/>
                </a:lnTo>
                <a:close/>
              </a:path>
              <a:path w="4096384" h="836930">
                <a:moveTo>
                  <a:pt x="2832920" y="605790"/>
                </a:moveTo>
                <a:lnTo>
                  <a:pt x="2828055" y="596900"/>
                </a:lnTo>
                <a:lnTo>
                  <a:pt x="2829069" y="596897"/>
                </a:lnTo>
                <a:lnTo>
                  <a:pt x="2834760" y="594360"/>
                </a:lnTo>
                <a:lnTo>
                  <a:pt x="2832920" y="605790"/>
                </a:lnTo>
                <a:close/>
              </a:path>
              <a:path w="4096384" h="836930">
                <a:moveTo>
                  <a:pt x="2877681" y="605790"/>
                </a:moveTo>
                <a:lnTo>
                  <a:pt x="2832920" y="605790"/>
                </a:lnTo>
                <a:lnTo>
                  <a:pt x="2834760" y="594360"/>
                </a:lnTo>
                <a:lnTo>
                  <a:pt x="2839042" y="594360"/>
                </a:lnTo>
                <a:lnTo>
                  <a:pt x="2840299" y="595630"/>
                </a:lnTo>
                <a:lnTo>
                  <a:pt x="2849432" y="595630"/>
                </a:lnTo>
                <a:lnTo>
                  <a:pt x="2848844" y="596900"/>
                </a:lnTo>
                <a:lnTo>
                  <a:pt x="2844988" y="596900"/>
                </a:lnTo>
                <a:lnTo>
                  <a:pt x="2845656" y="599440"/>
                </a:lnTo>
                <a:lnTo>
                  <a:pt x="2909612" y="599440"/>
                </a:lnTo>
                <a:lnTo>
                  <a:pt x="2910041" y="600710"/>
                </a:lnTo>
                <a:lnTo>
                  <a:pt x="2910866" y="601980"/>
                </a:lnTo>
                <a:lnTo>
                  <a:pt x="3062737" y="601980"/>
                </a:lnTo>
                <a:lnTo>
                  <a:pt x="3063241" y="603250"/>
                </a:lnTo>
                <a:lnTo>
                  <a:pt x="3087178" y="603250"/>
                </a:lnTo>
                <a:lnTo>
                  <a:pt x="3088115" y="604520"/>
                </a:lnTo>
                <a:lnTo>
                  <a:pt x="2879698" y="604520"/>
                </a:lnTo>
                <a:lnTo>
                  <a:pt x="2877681" y="605790"/>
                </a:lnTo>
                <a:close/>
              </a:path>
              <a:path w="4096384" h="836930">
                <a:moveTo>
                  <a:pt x="3086240" y="601980"/>
                </a:moveTo>
                <a:lnTo>
                  <a:pt x="3072454" y="601980"/>
                </a:lnTo>
                <a:lnTo>
                  <a:pt x="3083690" y="594360"/>
                </a:lnTo>
                <a:lnTo>
                  <a:pt x="3089053" y="594360"/>
                </a:lnTo>
                <a:lnTo>
                  <a:pt x="3084856" y="599440"/>
                </a:lnTo>
                <a:lnTo>
                  <a:pt x="3084365" y="599440"/>
                </a:lnTo>
                <a:lnTo>
                  <a:pt x="3086240" y="601980"/>
                </a:lnTo>
                <a:close/>
              </a:path>
              <a:path w="4096384" h="836930">
                <a:moveTo>
                  <a:pt x="3089053" y="605790"/>
                </a:moveTo>
                <a:lnTo>
                  <a:pt x="3084365" y="599440"/>
                </a:lnTo>
                <a:lnTo>
                  <a:pt x="3084856" y="599440"/>
                </a:lnTo>
                <a:lnTo>
                  <a:pt x="3089053" y="594360"/>
                </a:lnTo>
                <a:lnTo>
                  <a:pt x="3089053" y="605790"/>
                </a:lnTo>
                <a:close/>
              </a:path>
              <a:path w="4096384" h="836930">
                <a:moveTo>
                  <a:pt x="3350542" y="601980"/>
                </a:moveTo>
                <a:lnTo>
                  <a:pt x="3345029" y="595630"/>
                </a:lnTo>
                <a:lnTo>
                  <a:pt x="3389607" y="595630"/>
                </a:lnTo>
                <a:lnTo>
                  <a:pt x="3391290" y="594360"/>
                </a:lnTo>
                <a:lnTo>
                  <a:pt x="3394545" y="596900"/>
                </a:lnTo>
                <a:lnTo>
                  <a:pt x="3382902" y="596900"/>
                </a:lnTo>
                <a:lnTo>
                  <a:pt x="3383485" y="598170"/>
                </a:lnTo>
                <a:lnTo>
                  <a:pt x="3355246" y="598170"/>
                </a:lnTo>
                <a:lnTo>
                  <a:pt x="3350542" y="601980"/>
                </a:lnTo>
                <a:close/>
              </a:path>
              <a:path w="4096384" h="836930">
                <a:moveTo>
                  <a:pt x="3394545" y="596900"/>
                </a:moveTo>
                <a:lnTo>
                  <a:pt x="3391290" y="594360"/>
                </a:lnTo>
                <a:lnTo>
                  <a:pt x="3393332" y="594360"/>
                </a:lnTo>
                <a:lnTo>
                  <a:pt x="3394545" y="596900"/>
                </a:lnTo>
                <a:close/>
              </a:path>
              <a:path w="4096384" h="836930">
                <a:moveTo>
                  <a:pt x="3418070" y="611738"/>
                </a:moveTo>
                <a:lnTo>
                  <a:pt x="3415595" y="609600"/>
                </a:lnTo>
                <a:lnTo>
                  <a:pt x="3412073" y="609600"/>
                </a:lnTo>
                <a:lnTo>
                  <a:pt x="3416761" y="604520"/>
                </a:lnTo>
                <a:lnTo>
                  <a:pt x="3410464" y="603293"/>
                </a:lnTo>
                <a:lnTo>
                  <a:pt x="3410366" y="602186"/>
                </a:lnTo>
                <a:lnTo>
                  <a:pt x="3410485" y="601323"/>
                </a:lnTo>
                <a:lnTo>
                  <a:pt x="3410608" y="600609"/>
                </a:lnTo>
                <a:lnTo>
                  <a:pt x="3412747" y="594360"/>
                </a:lnTo>
                <a:lnTo>
                  <a:pt x="3413065" y="596780"/>
                </a:lnTo>
                <a:lnTo>
                  <a:pt x="3413579" y="599440"/>
                </a:lnTo>
                <a:lnTo>
                  <a:pt x="3417095" y="599440"/>
                </a:lnTo>
                <a:lnTo>
                  <a:pt x="3417436" y="603250"/>
                </a:lnTo>
                <a:lnTo>
                  <a:pt x="3423126" y="603250"/>
                </a:lnTo>
                <a:lnTo>
                  <a:pt x="3422478" y="606943"/>
                </a:lnTo>
                <a:lnTo>
                  <a:pt x="3421967" y="610870"/>
                </a:lnTo>
                <a:lnTo>
                  <a:pt x="3418070" y="611738"/>
                </a:lnTo>
                <a:close/>
              </a:path>
              <a:path w="4096384" h="836930">
                <a:moveTo>
                  <a:pt x="3413579" y="599440"/>
                </a:moveTo>
                <a:lnTo>
                  <a:pt x="3413065" y="596780"/>
                </a:lnTo>
                <a:lnTo>
                  <a:pt x="3412747" y="594360"/>
                </a:lnTo>
                <a:lnTo>
                  <a:pt x="3413727" y="594360"/>
                </a:lnTo>
                <a:lnTo>
                  <a:pt x="3413579" y="599440"/>
                </a:lnTo>
                <a:close/>
              </a:path>
              <a:path w="4096384" h="836930">
                <a:moveTo>
                  <a:pt x="3822563" y="595630"/>
                </a:moveTo>
                <a:lnTo>
                  <a:pt x="3821590" y="595630"/>
                </a:lnTo>
                <a:lnTo>
                  <a:pt x="3820915" y="594360"/>
                </a:lnTo>
                <a:lnTo>
                  <a:pt x="3822563" y="595630"/>
                </a:lnTo>
                <a:close/>
              </a:path>
              <a:path w="4096384" h="836930">
                <a:moveTo>
                  <a:pt x="3833055" y="601980"/>
                </a:moveTo>
                <a:lnTo>
                  <a:pt x="3830803" y="601980"/>
                </a:lnTo>
                <a:lnTo>
                  <a:pt x="3820915" y="594360"/>
                </a:lnTo>
                <a:lnTo>
                  <a:pt x="3827437" y="594360"/>
                </a:lnTo>
                <a:lnTo>
                  <a:pt x="3829691" y="596981"/>
                </a:lnTo>
                <a:lnTo>
                  <a:pt x="3832477" y="600710"/>
                </a:lnTo>
                <a:lnTo>
                  <a:pt x="3833055" y="601980"/>
                </a:lnTo>
                <a:close/>
              </a:path>
              <a:path w="4096384" h="836930">
                <a:moveTo>
                  <a:pt x="4069329" y="627380"/>
                </a:moveTo>
                <a:lnTo>
                  <a:pt x="4056607" y="615879"/>
                </a:lnTo>
                <a:lnTo>
                  <a:pt x="4052827" y="612078"/>
                </a:lnTo>
                <a:lnTo>
                  <a:pt x="4054236" y="610870"/>
                </a:lnTo>
                <a:lnTo>
                  <a:pt x="4051219" y="610461"/>
                </a:lnTo>
                <a:lnTo>
                  <a:pt x="4047496" y="606758"/>
                </a:lnTo>
                <a:lnTo>
                  <a:pt x="4043573" y="603293"/>
                </a:lnTo>
                <a:lnTo>
                  <a:pt x="4039817" y="594360"/>
                </a:lnTo>
                <a:lnTo>
                  <a:pt x="4045848" y="599440"/>
                </a:lnTo>
                <a:lnTo>
                  <a:pt x="4048633" y="599440"/>
                </a:lnTo>
                <a:lnTo>
                  <a:pt x="4048745" y="601262"/>
                </a:lnTo>
                <a:lnTo>
                  <a:pt x="4050379" y="605790"/>
                </a:lnTo>
                <a:lnTo>
                  <a:pt x="4059107" y="607060"/>
                </a:lnTo>
                <a:lnTo>
                  <a:pt x="4061799" y="610870"/>
                </a:lnTo>
                <a:lnTo>
                  <a:pt x="4065312" y="614639"/>
                </a:lnTo>
                <a:lnTo>
                  <a:pt x="4070176" y="621091"/>
                </a:lnTo>
                <a:lnTo>
                  <a:pt x="4072651" y="626110"/>
                </a:lnTo>
                <a:lnTo>
                  <a:pt x="4069329" y="627380"/>
                </a:lnTo>
                <a:close/>
              </a:path>
              <a:path w="4096384" h="836930">
                <a:moveTo>
                  <a:pt x="4045848" y="599440"/>
                </a:moveTo>
                <a:lnTo>
                  <a:pt x="4039817" y="594360"/>
                </a:lnTo>
                <a:lnTo>
                  <a:pt x="4046970" y="594360"/>
                </a:lnTo>
                <a:lnTo>
                  <a:pt x="4045848" y="599440"/>
                </a:lnTo>
                <a:close/>
              </a:path>
              <a:path w="4096384" h="836930">
                <a:moveTo>
                  <a:pt x="4088568" y="599440"/>
                </a:moveTo>
                <a:lnTo>
                  <a:pt x="4085770" y="599440"/>
                </a:lnTo>
                <a:lnTo>
                  <a:pt x="4087761" y="594360"/>
                </a:lnTo>
                <a:lnTo>
                  <a:pt x="4088568" y="599440"/>
                </a:lnTo>
                <a:close/>
              </a:path>
              <a:path w="4096384" h="836930">
                <a:moveTo>
                  <a:pt x="4091126" y="607060"/>
                </a:moveTo>
                <a:lnTo>
                  <a:pt x="4089935" y="607060"/>
                </a:lnTo>
                <a:lnTo>
                  <a:pt x="4088695" y="600243"/>
                </a:lnTo>
                <a:lnTo>
                  <a:pt x="4087761" y="594360"/>
                </a:lnTo>
                <a:lnTo>
                  <a:pt x="4091503" y="594360"/>
                </a:lnTo>
                <a:lnTo>
                  <a:pt x="4095658" y="598170"/>
                </a:lnTo>
                <a:lnTo>
                  <a:pt x="4095854" y="598170"/>
                </a:lnTo>
                <a:lnTo>
                  <a:pt x="4095854" y="604520"/>
                </a:lnTo>
                <a:lnTo>
                  <a:pt x="4094806" y="604520"/>
                </a:lnTo>
                <a:lnTo>
                  <a:pt x="4090793" y="605790"/>
                </a:lnTo>
                <a:lnTo>
                  <a:pt x="4091126" y="607060"/>
                </a:lnTo>
                <a:close/>
              </a:path>
              <a:path w="4096384" h="836930">
                <a:moveTo>
                  <a:pt x="420057" y="596900"/>
                </a:moveTo>
                <a:lnTo>
                  <a:pt x="416434" y="596900"/>
                </a:lnTo>
                <a:lnTo>
                  <a:pt x="421766" y="594373"/>
                </a:lnTo>
                <a:lnTo>
                  <a:pt x="420057" y="59690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500515" y="594388"/>
                </a:lnTo>
                <a:lnTo>
                  <a:pt x="2500660" y="594413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190" y="595630"/>
                </a:lnTo>
                <a:lnTo>
                  <a:pt x="2500660" y="594413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415760" y="603250"/>
                </a:moveTo>
                <a:lnTo>
                  <a:pt x="415695" y="599408"/>
                </a:lnTo>
                <a:lnTo>
                  <a:pt x="410567" y="596900"/>
                </a:lnTo>
                <a:lnTo>
                  <a:pt x="416179" y="595599"/>
                </a:lnTo>
                <a:lnTo>
                  <a:pt x="419217" y="594418"/>
                </a:lnTo>
                <a:lnTo>
                  <a:pt x="416434" y="596900"/>
                </a:lnTo>
                <a:lnTo>
                  <a:pt x="420057" y="596900"/>
                </a:lnTo>
                <a:lnTo>
                  <a:pt x="415760" y="603250"/>
                </a:lnTo>
                <a:close/>
              </a:path>
              <a:path w="4096384" h="836930">
                <a:moveTo>
                  <a:pt x="647818" y="605630"/>
                </a:moveTo>
                <a:lnTo>
                  <a:pt x="660726" y="594442"/>
                </a:lnTo>
                <a:lnTo>
                  <a:pt x="659995" y="595630"/>
                </a:lnTo>
                <a:lnTo>
                  <a:pt x="660830" y="595630"/>
                </a:lnTo>
                <a:lnTo>
                  <a:pt x="660329" y="599440"/>
                </a:lnTo>
                <a:lnTo>
                  <a:pt x="673569" y="599440"/>
                </a:lnTo>
                <a:lnTo>
                  <a:pt x="669378" y="600710"/>
                </a:lnTo>
                <a:lnTo>
                  <a:pt x="668483" y="603250"/>
                </a:lnTo>
                <a:lnTo>
                  <a:pt x="647818" y="605630"/>
                </a:lnTo>
                <a:close/>
              </a:path>
              <a:path w="4096384" h="836930">
                <a:moveTo>
                  <a:pt x="673569" y="599440"/>
                </a:moveTo>
                <a:lnTo>
                  <a:pt x="662339" y="599440"/>
                </a:lnTo>
                <a:lnTo>
                  <a:pt x="671703" y="594548"/>
                </a:lnTo>
                <a:lnTo>
                  <a:pt x="677760" y="598170"/>
                </a:lnTo>
                <a:lnTo>
                  <a:pt x="673569" y="599440"/>
                </a:lnTo>
                <a:close/>
              </a:path>
              <a:path w="4096384" h="836930">
                <a:moveTo>
                  <a:pt x="3708927" y="604520"/>
                </a:moveTo>
                <a:lnTo>
                  <a:pt x="3706799" y="603276"/>
                </a:lnTo>
                <a:lnTo>
                  <a:pt x="3706677" y="602916"/>
                </a:lnTo>
                <a:lnTo>
                  <a:pt x="3705357" y="597162"/>
                </a:lnTo>
                <a:lnTo>
                  <a:pt x="3705310" y="596422"/>
                </a:lnTo>
                <a:lnTo>
                  <a:pt x="3707384" y="594558"/>
                </a:lnTo>
                <a:lnTo>
                  <a:pt x="3712104" y="596897"/>
                </a:lnTo>
                <a:lnTo>
                  <a:pt x="3711284" y="601980"/>
                </a:lnTo>
                <a:lnTo>
                  <a:pt x="3710504" y="603172"/>
                </a:lnTo>
                <a:lnTo>
                  <a:pt x="3710330" y="603352"/>
                </a:lnTo>
                <a:lnTo>
                  <a:pt x="3708927" y="60452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80154" y="596900"/>
                </a:lnTo>
                <a:lnTo>
                  <a:pt x="1682027" y="595013"/>
                </a:lnTo>
                <a:lnTo>
                  <a:pt x="1682173" y="595062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514495" y="604520"/>
                </a:moveTo>
                <a:lnTo>
                  <a:pt x="506114" y="596900"/>
                </a:lnTo>
                <a:lnTo>
                  <a:pt x="509469" y="596897"/>
                </a:lnTo>
                <a:lnTo>
                  <a:pt x="511796" y="595040"/>
                </a:lnTo>
                <a:lnTo>
                  <a:pt x="511142" y="595630"/>
                </a:lnTo>
                <a:lnTo>
                  <a:pt x="513186" y="596385"/>
                </a:lnTo>
                <a:lnTo>
                  <a:pt x="513291" y="596780"/>
                </a:lnTo>
                <a:lnTo>
                  <a:pt x="514495" y="604520"/>
                </a:lnTo>
                <a:close/>
              </a:path>
              <a:path w="4096384" h="836930">
                <a:moveTo>
                  <a:pt x="1687199" y="600710"/>
                </a:moveTo>
                <a:lnTo>
                  <a:pt x="1678144" y="600710"/>
                </a:lnTo>
                <a:lnTo>
                  <a:pt x="1682186" y="595062"/>
                </a:lnTo>
                <a:lnTo>
                  <a:pt x="1684011" y="595630"/>
                </a:lnTo>
                <a:lnTo>
                  <a:pt x="1704126" y="595630"/>
                </a:lnTo>
                <a:lnTo>
                  <a:pt x="1701893" y="596900"/>
                </a:lnTo>
                <a:lnTo>
                  <a:pt x="1688201" y="596900"/>
                </a:lnTo>
                <a:lnTo>
                  <a:pt x="1686744" y="599357"/>
                </a:lnTo>
                <a:lnTo>
                  <a:pt x="1686832" y="599785"/>
                </a:lnTo>
                <a:lnTo>
                  <a:pt x="1687199" y="6007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65" y="595630"/>
                </a:lnTo>
                <a:lnTo>
                  <a:pt x="3218448" y="595062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986922" y="600710"/>
                </a:moveTo>
                <a:lnTo>
                  <a:pt x="980494" y="600710"/>
                </a:lnTo>
                <a:lnTo>
                  <a:pt x="980613" y="599357"/>
                </a:lnTo>
                <a:lnTo>
                  <a:pt x="986073" y="595599"/>
                </a:lnTo>
                <a:lnTo>
                  <a:pt x="987703" y="598170"/>
                </a:lnTo>
                <a:lnTo>
                  <a:pt x="988590" y="598342"/>
                </a:lnTo>
                <a:lnTo>
                  <a:pt x="986922" y="600710"/>
                </a:lnTo>
                <a:close/>
              </a:path>
              <a:path w="4096384" h="836930">
                <a:moveTo>
                  <a:pt x="13458" y="599440"/>
                </a:moveTo>
                <a:lnTo>
                  <a:pt x="11782" y="595630"/>
                </a:lnTo>
                <a:lnTo>
                  <a:pt x="14971" y="598170"/>
                </a:lnTo>
                <a:lnTo>
                  <a:pt x="13458" y="599440"/>
                </a:lnTo>
                <a:close/>
              </a:path>
              <a:path w="4096384" h="836930">
                <a:moveTo>
                  <a:pt x="18320" y="599440"/>
                </a:moveTo>
                <a:lnTo>
                  <a:pt x="13458" y="599440"/>
                </a:lnTo>
                <a:lnTo>
                  <a:pt x="14766" y="598342"/>
                </a:lnTo>
                <a:lnTo>
                  <a:pt x="14864" y="598085"/>
                </a:lnTo>
                <a:lnTo>
                  <a:pt x="11782" y="595630"/>
                </a:lnTo>
                <a:lnTo>
                  <a:pt x="28879" y="595630"/>
                </a:lnTo>
                <a:lnTo>
                  <a:pt x="18320" y="599440"/>
                </a:lnTo>
                <a:close/>
              </a:path>
              <a:path w="4096384" h="836930">
                <a:moveTo>
                  <a:pt x="27616" y="613410"/>
                </a:moveTo>
                <a:lnTo>
                  <a:pt x="22010" y="608330"/>
                </a:lnTo>
                <a:lnTo>
                  <a:pt x="15468" y="601980"/>
                </a:lnTo>
                <a:lnTo>
                  <a:pt x="14962" y="601016"/>
                </a:lnTo>
                <a:lnTo>
                  <a:pt x="14923" y="600665"/>
                </a:lnTo>
                <a:lnTo>
                  <a:pt x="28879" y="595630"/>
                </a:lnTo>
                <a:lnTo>
                  <a:pt x="31672" y="599357"/>
                </a:lnTo>
                <a:lnTo>
                  <a:pt x="23352" y="600710"/>
                </a:lnTo>
                <a:lnTo>
                  <a:pt x="23871" y="604520"/>
                </a:lnTo>
                <a:lnTo>
                  <a:pt x="26681" y="609453"/>
                </a:lnTo>
                <a:lnTo>
                  <a:pt x="26803" y="609774"/>
                </a:lnTo>
                <a:lnTo>
                  <a:pt x="27616" y="613410"/>
                </a:lnTo>
                <a:close/>
              </a:path>
              <a:path w="4096384" h="836930">
                <a:moveTo>
                  <a:pt x="29844" y="619760"/>
                </a:moveTo>
                <a:lnTo>
                  <a:pt x="23686" y="619760"/>
                </a:lnTo>
                <a:lnTo>
                  <a:pt x="22089" y="614715"/>
                </a:lnTo>
                <a:lnTo>
                  <a:pt x="21968" y="613979"/>
                </a:lnTo>
                <a:lnTo>
                  <a:pt x="22344" y="613410"/>
                </a:lnTo>
                <a:lnTo>
                  <a:pt x="27616" y="613410"/>
                </a:lnTo>
                <a:lnTo>
                  <a:pt x="26803" y="609774"/>
                </a:lnTo>
                <a:lnTo>
                  <a:pt x="26681" y="609453"/>
                </a:lnTo>
                <a:lnTo>
                  <a:pt x="23871" y="604520"/>
                </a:lnTo>
                <a:lnTo>
                  <a:pt x="23352" y="600710"/>
                </a:lnTo>
                <a:lnTo>
                  <a:pt x="31638" y="599454"/>
                </a:lnTo>
                <a:lnTo>
                  <a:pt x="28879" y="595630"/>
                </a:lnTo>
                <a:lnTo>
                  <a:pt x="40612" y="595630"/>
                </a:lnTo>
                <a:lnTo>
                  <a:pt x="37606" y="596897"/>
                </a:lnTo>
                <a:lnTo>
                  <a:pt x="37707" y="598372"/>
                </a:lnTo>
                <a:lnTo>
                  <a:pt x="38268" y="599440"/>
                </a:lnTo>
                <a:lnTo>
                  <a:pt x="65422" y="599440"/>
                </a:lnTo>
                <a:lnTo>
                  <a:pt x="68271" y="601980"/>
                </a:lnTo>
                <a:lnTo>
                  <a:pt x="43467" y="601980"/>
                </a:lnTo>
                <a:lnTo>
                  <a:pt x="42461" y="603250"/>
                </a:lnTo>
                <a:lnTo>
                  <a:pt x="32231" y="603250"/>
                </a:lnTo>
                <a:lnTo>
                  <a:pt x="32572" y="604520"/>
                </a:lnTo>
                <a:lnTo>
                  <a:pt x="41456" y="604520"/>
                </a:lnTo>
                <a:lnTo>
                  <a:pt x="33410" y="614680"/>
                </a:lnTo>
                <a:lnTo>
                  <a:pt x="28040" y="614680"/>
                </a:lnTo>
                <a:lnTo>
                  <a:pt x="32231" y="615950"/>
                </a:lnTo>
                <a:lnTo>
                  <a:pt x="29844" y="619760"/>
                </a:lnTo>
                <a:close/>
              </a:path>
              <a:path w="4096384" h="836930">
                <a:moveTo>
                  <a:pt x="41287" y="599440"/>
                </a:moveTo>
                <a:lnTo>
                  <a:pt x="38268" y="599440"/>
                </a:lnTo>
                <a:lnTo>
                  <a:pt x="37707" y="598372"/>
                </a:lnTo>
                <a:lnTo>
                  <a:pt x="37606" y="596897"/>
                </a:lnTo>
                <a:lnTo>
                  <a:pt x="40612" y="595630"/>
                </a:lnTo>
                <a:lnTo>
                  <a:pt x="41287" y="599440"/>
                </a:lnTo>
                <a:close/>
              </a:path>
              <a:path w="4096384" h="836930">
                <a:moveTo>
                  <a:pt x="65422" y="599440"/>
                </a:moveTo>
                <a:lnTo>
                  <a:pt x="41287" y="599440"/>
                </a:lnTo>
                <a:lnTo>
                  <a:pt x="40612" y="595630"/>
                </a:lnTo>
                <a:lnTo>
                  <a:pt x="51344" y="595630"/>
                </a:lnTo>
                <a:lnTo>
                  <a:pt x="51398" y="596981"/>
                </a:lnTo>
                <a:lnTo>
                  <a:pt x="52182" y="598170"/>
                </a:lnTo>
                <a:lnTo>
                  <a:pt x="64584" y="598170"/>
                </a:lnTo>
                <a:lnTo>
                  <a:pt x="65422" y="599440"/>
                </a:lnTo>
                <a:close/>
              </a:path>
              <a:path w="4096384" h="836930">
                <a:moveTo>
                  <a:pt x="68271" y="601980"/>
                </a:moveTo>
                <a:lnTo>
                  <a:pt x="65438" y="599454"/>
                </a:lnTo>
                <a:lnTo>
                  <a:pt x="64718" y="598372"/>
                </a:lnTo>
                <a:lnTo>
                  <a:pt x="64630" y="597828"/>
                </a:lnTo>
                <a:lnTo>
                  <a:pt x="64754" y="596900"/>
                </a:lnTo>
                <a:lnTo>
                  <a:pt x="66267" y="596897"/>
                </a:lnTo>
                <a:lnTo>
                  <a:pt x="69279" y="595630"/>
                </a:lnTo>
                <a:lnTo>
                  <a:pt x="68271" y="601980"/>
                </a:lnTo>
                <a:close/>
              </a:path>
              <a:path w="4096384" h="836930">
                <a:moveTo>
                  <a:pt x="94086" y="619760"/>
                </a:moveTo>
                <a:lnTo>
                  <a:pt x="89060" y="619760"/>
                </a:lnTo>
                <a:lnTo>
                  <a:pt x="96141" y="612275"/>
                </a:lnTo>
                <a:lnTo>
                  <a:pt x="96229" y="612078"/>
                </a:lnTo>
                <a:lnTo>
                  <a:pt x="94509" y="609453"/>
                </a:lnTo>
                <a:lnTo>
                  <a:pt x="92413" y="605790"/>
                </a:lnTo>
                <a:lnTo>
                  <a:pt x="86709" y="605790"/>
                </a:lnTo>
                <a:lnTo>
                  <a:pt x="86709" y="601980"/>
                </a:lnTo>
                <a:lnTo>
                  <a:pt x="68271" y="601980"/>
                </a:lnTo>
                <a:lnTo>
                  <a:pt x="69279" y="595630"/>
                </a:lnTo>
                <a:lnTo>
                  <a:pt x="92413" y="595630"/>
                </a:lnTo>
                <a:lnTo>
                  <a:pt x="91574" y="596900"/>
                </a:lnTo>
                <a:lnTo>
                  <a:pt x="90736" y="596900"/>
                </a:lnTo>
                <a:lnTo>
                  <a:pt x="91286" y="598170"/>
                </a:lnTo>
                <a:lnTo>
                  <a:pt x="76652" y="598170"/>
                </a:lnTo>
                <a:lnTo>
                  <a:pt x="79841" y="599440"/>
                </a:lnTo>
                <a:lnTo>
                  <a:pt x="100321" y="599440"/>
                </a:lnTo>
                <a:lnTo>
                  <a:pt x="97775" y="604520"/>
                </a:lnTo>
                <a:lnTo>
                  <a:pt x="97605" y="604520"/>
                </a:lnTo>
                <a:lnTo>
                  <a:pt x="95696" y="605726"/>
                </a:lnTo>
                <a:lnTo>
                  <a:pt x="104340" y="609867"/>
                </a:lnTo>
                <a:lnTo>
                  <a:pt x="104073" y="610604"/>
                </a:lnTo>
                <a:lnTo>
                  <a:pt x="103976" y="615950"/>
                </a:lnTo>
                <a:lnTo>
                  <a:pt x="98109" y="615950"/>
                </a:lnTo>
                <a:lnTo>
                  <a:pt x="94086" y="619760"/>
                </a:lnTo>
                <a:close/>
              </a:path>
              <a:path w="4096384" h="836930">
                <a:moveTo>
                  <a:pt x="132977" y="601980"/>
                </a:moveTo>
                <a:lnTo>
                  <a:pt x="132309" y="595630"/>
                </a:lnTo>
                <a:lnTo>
                  <a:pt x="135825" y="595630"/>
                </a:lnTo>
                <a:lnTo>
                  <a:pt x="136887" y="596780"/>
                </a:lnTo>
                <a:lnTo>
                  <a:pt x="137008" y="596981"/>
                </a:lnTo>
                <a:lnTo>
                  <a:pt x="137326" y="599357"/>
                </a:lnTo>
                <a:lnTo>
                  <a:pt x="132977" y="601980"/>
                </a:lnTo>
                <a:close/>
              </a:path>
              <a:path w="4096384" h="836930">
                <a:moveTo>
                  <a:pt x="230223" y="604520"/>
                </a:moveTo>
                <a:lnTo>
                  <a:pt x="223324" y="604520"/>
                </a:lnTo>
                <a:lnTo>
                  <a:pt x="223324" y="600710"/>
                </a:lnTo>
                <a:lnTo>
                  <a:pt x="217961" y="600710"/>
                </a:lnTo>
                <a:lnTo>
                  <a:pt x="218636" y="595630"/>
                </a:lnTo>
                <a:lnTo>
                  <a:pt x="218132" y="599440"/>
                </a:lnTo>
                <a:lnTo>
                  <a:pt x="224573" y="599440"/>
                </a:lnTo>
                <a:lnTo>
                  <a:pt x="230223" y="604520"/>
                </a:lnTo>
                <a:close/>
              </a:path>
              <a:path w="4096384" h="836930">
                <a:moveTo>
                  <a:pt x="218132" y="599440"/>
                </a:moveTo>
                <a:lnTo>
                  <a:pt x="218636" y="595630"/>
                </a:lnTo>
                <a:lnTo>
                  <a:pt x="221300" y="595630"/>
                </a:lnTo>
                <a:lnTo>
                  <a:pt x="218132" y="599440"/>
                </a:lnTo>
                <a:close/>
              </a:path>
              <a:path w="4096384" h="836930">
                <a:moveTo>
                  <a:pt x="230554" y="604817"/>
                </a:moveTo>
                <a:lnTo>
                  <a:pt x="223385" y="598372"/>
                </a:lnTo>
                <a:lnTo>
                  <a:pt x="223267" y="598085"/>
                </a:lnTo>
                <a:lnTo>
                  <a:pt x="226343" y="595630"/>
                </a:lnTo>
                <a:lnTo>
                  <a:pt x="230366" y="596897"/>
                </a:lnTo>
                <a:lnTo>
                  <a:pt x="234578" y="600710"/>
                </a:lnTo>
                <a:lnTo>
                  <a:pt x="236058" y="604520"/>
                </a:lnTo>
                <a:lnTo>
                  <a:pt x="230867" y="604520"/>
                </a:lnTo>
                <a:lnTo>
                  <a:pt x="230554" y="604817"/>
                </a:lnTo>
                <a:close/>
              </a:path>
              <a:path w="4096384" h="836930">
                <a:moveTo>
                  <a:pt x="239614" y="607060"/>
                </a:moveTo>
                <a:lnTo>
                  <a:pt x="233886" y="607060"/>
                </a:lnTo>
                <a:lnTo>
                  <a:pt x="236471" y="605828"/>
                </a:lnTo>
                <a:lnTo>
                  <a:pt x="236444" y="605514"/>
                </a:lnTo>
                <a:lnTo>
                  <a:pt x="234578" y="600710"/>
                </a:lnTo>
                <a:lnTo>
                  <a:pt x="230366" y="596897"/>
                </a:lnTo>
                <a:lnTo>
                  <a:pt x="226343" y="595630"/>
                </a:lnTo>
                <a:lnTo>
                  <a:pt x="237262" y="595630"/>
                </a:lnTo>
                <a:lnTo>
                  <a:pt x="243686" y="596900"/>
                </a:lnTo>
                <a:lnTo>
                  <a:pt x="251487" y="596900"/>
                </a:lnTo>
                <a:lnTo>
                  <a:pt x="252513" y="599454"/>
                </a:lnTo>
                <a:lnTo>
                  <a:pt x="257353" y="603250"/>
                </a:lnTo>
                <a:lnTo>
                  <a:pt x="259030" y="603250"/>
                </a:lnTo>
                <a:lnTo>
                  <a:pt x="259030" y="604520"/>
                </a:lnTo>
                <a:lnTo>
                  <a:pt x="247466" y="604520"/>
                </a:lnTo>
                <a:lnTo>
                  <a:pt x="247466" y="605790"/>
                </a:lnTo>
                <a:lnTo>
                  <a:pt x="240257" y="605790"/>
                </a:lnTo>
                <a:lnTo>
                  <a:pt x="239614" y="607060"/>
                </a:lnTo>
                <a:close/>
              </a:path>
              <a:path w="4096384" h="836930">
                <a:moveTo>
                  <a:pt x="257353" y="603250"/>
                </a:moveTo>
                <a:lnTo>
                  <a:pt x="252513" y="599454"/>
                </a:lnTo>
                <a:lnTo>
                  <a:pt x="251591" y="597162"/>
                </a:lnTo>
                <a:lnTo>
                  <a:pt x="251597" y="596780"/>
                </a:lnTo>
                <a:lnTo>
                  <a:pt x="252665" y="595630"/>
                </a:lnTo>
                <a:lnTo>
                  <a:pt x="257687" y="595630"/>
                </a:lnTo>
                <a:lnTo>
                  <a:pt x="257353" y="603250"/>
                </a:lnTo>
                <a:close/>
              </a:path>
              <a:path w="4096384" h="836930">
                <a:moveTo>
                  <a:pt x="259030" y="603250"/>
                </a:moveTo>
                <a:lnTo>
                  <a:pt x="257353" y="603250"/>
                </a:lnTo>
                <a:lnTo>
                  <a:pt x="257687" y="595630"/>
                </a:lnTo>
                <a:lnTo>
                  <a:pt x="267915" y="595630"/>
                </a:lnTo>
                <a:lnTo>
                  <a:pt x="268249" y="598170"/>
                </a:lnTo>
                <a:lnTo>
                  <a:pt x="259030" y="598170"/>
                </a:lnTo>
                <a:lnTo>
                  <a:pt x="259030" y="603250"/>
                </a:lnTo>
                <a:close/>
              </a:path>
              <a:path w="4096384" h="836930">
                <a:moveTo>
                  <a:pt x="268753" y="598170"/>
                </a:moveTo>
                <a:lnTo>
                  <a:pt x="268249" y="598170"/>
                </a:lnTo>
                <a:lnTo>
                  <a:pt x="267915" y="595630"/>
                </a:lnTo>
                <a:lnTo>
                  <a:pt x="268753" y="598170"/>
                </a:lnTo>
                <a:close/>
              </a:path>
              <a:path w="4096384" h="836930">
                <a:moveTo>
                  <a:pt x="278305" y="621954"/>
                </a:moveTo>
                <a:lnTo>
                  <a:pt x="277889" y="618031"/>
                </a:lnTo>
                <a:lnTo>
                  <a:pt x="277802" y="614680"/>
                </a:lnTo>
                <a:lnTo>
                  <a:pt x="239589" y="614680"/>
                </a:lnTo>
                <a:lnTo>
                  <a:pt x="242482" y="612245"/>
                </a:lnTo>
                <a:lnTo>
                  <a:pt x="242585" y="612078"/>
                </a:lnTo>
                <a:lnTo>
                  <a:pt x="240257" y="605790"/>
                </a:lnTo>
                <a:lnTo>
                  <a:pt x="259868" y="605790"/>
                </a:lnTo>
                <a:lnTo>
                  <a:pt x="261544" y="604520"/>
                </a:lnTo>
                <a:lnTo>
                  <a:pt x="265905" y="604520"/>
                </a:lnTo>
                <a:lnTo>
                  <a:pt x="259030" y="598170"/>
                </a:lnTo>
                <a:lnTo>
                  <a:pt x="268753" y="598170"/>
                </a:lnTo>
                <a:lnTo>
                  <a:pt x="267915" y="595630"/>
                </a:lnTo>
                <a:lnTo>
                  <a:pt x="281495" y="595630"/>
                </a:lnTo>
                <a:lnTo>
                  <a:pt x="281432" y="595821"/>
                </a:lnTo>
                <a:lnTo>
                  <a:pt x="280156" y="596897"/>
                </a:lnTo>
                <a:lnTo>
                  <a:pt x="280153" y="598170"/>
                </a:lnTo>
                <a:lnTo>
                  <a:pt x="281249" y="599357"/>
                </a:lnTo>
                <a:lnTo>
                  <a:pt x="284174" y="600710"/>
                </a:lnTo>
                <a:lnTo>
                  <a:pt x="285012" y="600710"/>
                </a:lnTo>
                <a:lnTo>
                  <a:pt x="284811" y="601980"/>
                </a:lnTo>
                <a:lnTo>
                  <a:pt x="269591" y="601980"/>
                </a:lnTo>
                <a:lnTo>
                  <a:pt x="277973" y="609600"/>
                </a:lnTo>
                <a:lnTo>
                  <a:pt x="268753" y="609600"/>
                </a:lnTo>
                <a:lnTo>
                  <a:pt x="267077" y="610870"/>
                </a:lnTo>
                <a:lnTo>
                  <a:pt x="265735" y="612140"/>
                </a:lnTo>
                <a:lnTo>
                  <a:pt x="269925" y="613410"/>
                </a:lnTo>
                <a:lnTo>
                  <a:pt x="288030" y="613410"/>
                </a:lnTo>
                <a:lnTo>
                  <a:pt x="278305" y="621954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293229" y="608330"/>
                </a:lnTo>
                <a:lnTo>
                  <a:pt x="291887" y="607060"/>
                </a:lnTo>
                <a:lnTo>
                  <a:pt x="291799" y="606321"/>
                </a:lnTo>
                <a:lnTo>
                  <a:pt x="291553" y="600710"/>
                </a:lnTo>
                <a:lnTo>
                  <a:pt x="284174" y="600710"/>
                </a:lnTo>
                <a:lnTo>
                  <a:pt x="281758" y="596127"/>
                </a:lnTo>
                <a:lnTo>
                  <a:pt x="281659" y="595630"/>
                </a:lnTo>
                <a:lnTo>
                  <a:pt x="292595" y="595630"/>
                </a:lnTo>
                <a:lnTo>
                  <a:pt x="294696" y="598170"/>
                </a:lnTo>
                <a:lnTo>
                  <a:pt x="297740" y="599440"/>
                </a:lnTo>
                <a:lnTo>
                  <a:pt x="301888" y="599440"/>
                </a:lnTo>
                <a:lnTo>
                  <a:pt x="300545" y="601792"/>
                </a:lnTo>
                <a:lnTo>
                  <a:pt x="300667" y="603495"/>
                </a:lnTo>
                <a:lnTo>
                  <a:pt x="300936" y="604520"/>
                </a:lnTo>
                <a:lnTo>
                  <a:pt x="301106" y="60452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330062" y="607060"/>
                </a:moveTo>
                <a:lnTo>
                  <a:pt x="327277" y="605790"/>
                </a:lnTo>
                <a:lnTo>
                  <a:pt x="322789" y="601002"/>
                </a:lnTo>
                <a:lnTo>
                  <a:pt x="321135" y="599357"/>
                </a:lnTo>
                <a:lnTo>
                  <a:pt x="318623" y="596981"/>
                </a:lnTo>
                <a:lnTo>
                  <a:pt x="328935" y="595630"/>
                </a:lnTo>
                <a:lnTo>
                  <a:pt x="330375" y="604133"/>
                </a:lnTo>
                <a:lnTo>
                  <a:pt x="330251" y="605790"/>
                </a:lnTo>
                <a:lnTo>
                  <a:pt x="330062" y="607060"/>
                </a:lnTo>
                <a:close/>
              </a:path>
              <a:path w="4096384" h="836930">
                <a:moveTo>
                  <a:pt x="353908" y="607060"/>
                </a:moveTo>
                <a:lnTo>
                  <a:pt x="330062" y="607060"/>
                </a:lnTo>
                <a:lnTo>
                  <a:pt x="330251" y="605790"/>
                </a:lnTo>
                <a:lnTo>
                  <a:pt x="330375" y="604133"/>
                </a:lnTo>
                <a:lnTo>
                  <a:pt x="328935" y="595630"/>
                </a:lnTo>
                <a:lnTo>
                  <a:pt x="332621" y="595630"/>
                </a:lnTo>
                <a:lnTo>
                  <a:pt x="333289" y="598170"/>
                </a:lnTo>
                <a:lnTo>
                  <a:pt x="336478" y="601980"/>
                </a:lnTo>
                <a:lnTo>
                  <a:pt x="340832" y="601980"/>
                </a:lnTo>
                <a:lnTo>
                  <a:pt x="338056" y="605790"/>
                </a:lnTo>
                <a:lnTo>
                  <a:pt x="352791" y="605790"/>
                </a:lnTo>
                <a:lnTo>
                  <a:pt x="353908" y="607060"/>
                </a:lnTo>
                <a:close/>
              </a:path>
              <a:path w="4096384" h="836930">
                <a:moveTo>
                  <a:pt x="472255" y="599440"/>
                </a:moveTo>
                <a:lnTo>
                  <a:pt x="467894" y="599440"/>
                </a:lnTo>
                <a:lnTo>
                  <a:pt x="469066" y="596900"/>
                </a:lnTo>
                <a:lnTo>
                  <a:pt x="470074" y="595630"/>
                </a:lnTo>
                <a:lnTo>
                  <a:pt x="471577" y="596897"/>
                </a:lnTo>
                <a:lnTo>
                  <a:pt x="472255" y="599440"/>
                </a:lnTo>
                <a:close/>
              </a:path>
              <a:path w="4096384" h="836930">
                <a:moveTo>
                  <a:pt x="482949" y="599440"/>
                </a:moveTo>
                <a:lnTo>
                  <a:pt x="472255" y="599440"/>
                </a:lnTo>
                <a:lnTo>
                  <a:pt x="471577" y="596897"/>
                </a:lnTo>
                <a:lnTo>
                  <a:pt x="470074" y="595630"/>
                </a:lnTo>
                <a:lnTo>
                  <a:pt x="477315" y="595630"/>
                </a:lnTo>
                <a:lnTo>
                  <a:pt x="482949" y="599440"/>
                </a:lnTo>
                <a:close/>
              </a:path>
              <a:path w="4096384" h="836930">
                <a:moveTo>
                  <a:pt x="551346" y="600710"/>
                </a:moveTo>
                <a:lnTo>
                  <a:pt x="545840" y="600710"/>
                </a:lnTo>
                <a:lnTo>
                  <a:pt x="544557" y="599999"/>
                </a:lnTo>
                <a:lnTo>
                  <a:pt x="549860" y="595630"/>
                </a:lnTo>
                <a:lnTo>
                  <a:pt x="551202" y="598170"/>
                </a:lnTo>
                <a:lnTo>
                  <a:pt x="552770" y="599357"/>
                </a:lnTo>
                <a:lnTo>
                  <a:pt x="551346" y="600710"/>
                </a:lnTo>
                <a:close/>
              </a:path>
              <a:path w="4096384" h="836930">
                <a:moveTo>
                  <a:pt x="531404" y="627380"/>
                </a:moveTo>
                <a:lnTo>
                  <a:pt x="522202" y="627380"/>
                </a:lnTo>
                <a:lnTo>
                  <a:pt x="527885" y="624840"/>
                </a:lnTo>
                <a:lnTo>
                  <a:pt x="533093" y="618460"/>
                </a:lnTo>
                <a:lnTo>
                  <a:pt x="536607" y="610870"/>
                </a:lnTo>
                <a:lnTo>
                  <a:pt x="537288" y="608330"/>
                </a:lnTo>
                <a:lnTo>
                  <a:pt x="542153" y="608330"/>
                </a:lnTo>
                <a:lnTo>
                  <a:pt x="552861" y="599454"/>
                </a:lnTo>
                <a:lnTo>
                  <a:pt x="551202" y="598170"/>
                </a:lnTo>
                <a:lnTo>
                  <a:pt x="549860" y="595630"/>
                </a:lnTo>
                <a:lnTo>
                  <a:pt x="563270" y="595630"/>
                </a:lnTo>
                <a:lnTo>
                  <a:pt x="561764" y="596900"/>
                </a:lnTo>
                <a:lnTo>
                  <a:pt x="559584" y="598170"/>
                </a:lnTo>
                <a:lnTo>
                  <a:pt x="564915" y="601980"/>
                </a:lnTo>
                <a:lnTo>
                  <a:pt x="555393" y="601980"/>
                </a:lnTo>
                <a:lnTo>
                  <a:pt x="550273" y="605726"/>
                </a:lnTo>
                <a:lnTo>
                  <a:pt x="549425" y="610870"/>
                </a:lnTo>
                <a:lnTo>
                  <a:pt x="551272" y="613410"/>
                </a:lnTo>
                <a:lnTo>
                  <a:pt x="560428" y="613410"/>
                </a:lnTo>
                <a:lnTo>
                  <a:pt x="557746" y="615950"/>
                </a:lnTo>
                <a:lnTo>
                  <a:pt x="546344" y="615950"/>
                </a:lnTo>
                <a:lnTo>
                  <a:pt x="538819" y="618490"/>
                </a:lnTo>
                <a:lnTo>
                  <a:pt x="531404" y="627380"/>
                </a:lnTo>
                <a:close/>
              </a:path>
              <a:path w="4096384" h="836930">
                <a:moveTo>
                  <a:pt x="585068" y="609600"/>
                </a:moveTo>
                <a:lnTo>
                  <a:pt x="581455" y="604408"/>
                </a:lnTo>
                <a:lnTo>
                  <a:pt x="577449" y="599454"/>
                </a:lnTo>
                <a:lnTo>
                  <a:pt x="575605" y="595630"/>
                </a:lnTo>
                <a:lnTo>
                  <a:pt x="578363" y="595630"/>
                </a:lnTo>
                <a:lnTo>
                  <a:pt x="583726" y="600710"/>
                </a:lnTo>
                <a:lnTo>
                  <a:pt x="585068" y="609600"/>
                </a:lnTo>
                <a:close/>
              </a:path>
              <a:path w="4096384" h="836930">
                <a:moveTo>
                  <a:pt x="600739" y="610870"/>
                </a:moveTo>
                <a:lnTo>
                  <a:pt x="590928" y="610870"/>
                </a:lnTo>
                <a:lnTo>
                  <a:pt x="591262" y="609600"/>
                </a:lnTo>
                <a:lnTo>
                  <a:pt x="585068" y="609600"/>
                </a:lnTo>
                <a:lnTo>
                  <a:pt x="583726" y="600710"/>
                </a:lnTo>
                <a:lnTo>
                  <a:pt x="578363" y="595630"/>
                </a:lnTo>
                <a:lnTo>
                  <a:pt x="587173" y="595630"/>
                </a:lnTo>
                <a:lnTo>
                  <a:pt x="591055" y="598170"/>
                </a:lnTo>
                <a:lnTo>
                  <a:pt x="596194" y="598170"/>
                </a:lnTo>
                <a:lnTo>
                  <a:pt x="594564" y="599357"/>
                </a:lnTo>
                <a:lnTo>
                  <a:pt x="594662" y="603293"/>
                </a:lnTo>
                <a:lnTo>
                  <a:pt x="596981" y="605790"/>
                </a:lnTo>
                <a:lnTo>
                  <a:pt x="605013" y="605790"/>
                </a:lnTo>
                <a:lnTo>
                  <a:pt x="601660" y="609600"/>
                </a:lnTo>
                <a:lnTo>
                  <a:pt x="600739" y="610870"/>
                </a:lnTo>
                <a:close/>
              </a:path>
              <a:path w="4096384" h="836930">
                <a:moveTo>
                  <a:pt x="642373" y="599357"/>
                </a:moveTo>
                <a:lnTo>
                  <a:pt x="642220" y="598788"/>
                </a:lnTo>
                <a:lnTo>
                  <a:pt x="642138" y="598054"/>
                </a:lnTo>
                <a:lnTo>
                  <a:pt x="643901" y="595630"/>
                </a:lnTo>
                <a:lnTo>
                  <a:pt x="646919" y="595630"/>
                </a:lnTo>
                <a:lnTo>
                  <a:pt x="647530" y="596780"/>
                </a:lnTo>
                <a:lnTo>
                  <a:pt x="647420" y="597162"/>
                </a:lnTo>
                <a:lnTo>
                  <a:pt x="646752" y="598170"/>
                </a:lnTo>
                <a:lnTo>
                  <a:pt x="643901" y="598170"/>
                </a:lnTo>
                <a:lnTo>
                  <a:pt x="642373" y="599357"/>
                </a:lnTo>
                <a:close/>
              </a:path>
              <a:path w="4096384" h="836930">
                <a:moveTo>
                  <a:pt x="651175" y="599440"/>
                </a:moveTo>
                <a:lnTo>
                  <a:pt x="645911" y="599440"/>
                </a:lnTo>
                <a:lnTo>
                  <a:pt x="647420" y="597162"/>
                </a:lnTo>
                <a:lnTo>
                  <a:pt x="647530" y="596780"/>
                </a:lnTo>
                <a:lnTo>
                  <a:pt x="646919" y="595630"/>
                </a:lnTo>
                <a:lnTo>
                  <a:pt x="656806" y="595630"/>
                </a:lnTo>
                <a:lnTo>
                  <a:pt x="652794" y="596897"/>
                </a:lnTo>
                <a:lnTo>
                  <a:pt x="651175" y="59944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50343" y="598170"/>
                </a:lnTo>
                <a:lnTo>
                  <a:pt x="751011" y="596900"/>
                </a:lnTo>
                <a:lnTo>
                  <a:pt x="752019" y="595630"/>
                </a:lnTo>
                <a:lnTo>
                  <a:pt x="753027" y="595630"/>
                </a:lnTo>
                <a:lnTo>
                  <a:pt x="753633" y="596780"/>
                </a:lnTo>
                <a:lnTo>
                  <a:pt x="753717" y="596981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761743" y="599440"/>
                </a:moveTo>
                <a:lnTo>
                  <a:pt x="754363" y="599440"/>
                </a:lnTo>
                <a:lnTo>
                  <a:pt x="753717" y="596981"/>
                </a:lnTo>
                <a:lnTo>
                  <a:pt x="753027" y="595630"/>
                </a:lnTo>
                <a:lnTo>
                  <a:pt x="765593" y="595630"/>
                </a:lnTo>
                <a:lnTo>
                  <a:pt x="761743" y="599440"/>
                </a:lnTo>
                <a:close/>
              </a:path>
              <a:path w="4096384" h="836930">
                <a:moveTo>
                  <a:pt x="898862" y="599440"/>
                </a:moveTo>
                <a:lnTo>
                  <a:pt x="898205" y="598444"/>
                </a:lnTo>
                <a:lnTo>
                  <a:pt x="898134" y="596780"/>
                </a:lnTo>
                <a:lnTo>
                  <a:pt x="899196" y="595630"/>
                </a:lnTo>
                <a:lnTo>
                  <a:pt x="900034" y="595630"/>
                </a:lnTo>
                <a:lnTo>
                  <a:pt x="900431" y="596631"/>
                </a:lnTo>
                <a:lnTo>
                  <a:pt x="900365" y="597162"/>
                </a:lnTo>
                <a:lnTo>
                  <a:pt x="898862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898862" y="599440"/>
                </a:lnTo>
                <a:lnTo>
                  <a:pt x="900365" y="597162"/>
                </a:lnTo>
                <a:lnTo>
                  <a:pt x="900431" y="596631"/>
                </a:lnTo>
                <a:lnTo>
                  <a:pt x="900034" y="595630"/>
                </a:lnTo>
                <a:lnTo>
                  <a:pt x="912606" y="595630"/>
                </a:lnTo>
                <a:lnTo>
                  <a:pt x="912001" y="596780"/>
                </a:lnTo>
                <a:lnTo>
                  <a:pt x="912076" y="597162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1037732" y="600710"/>
                </a:moveTo>
                <a:lnTo>
                  <a:pt x="1030362" y="599454"/>
                </a:lnTo>
                <a:lnTo>
                  <a:pt x="1032124" y="598170"/>
                </a:lnTo>
                <a:lnTo>
                  <a:pt x="1032622" y="595630"/>
                </a:lnTo>
                <a:lnTo>
                  <a:pt x="1035143" y="595630"/>
                </a:lnTo>
                <a:lnTo>
                  <a:pt x="1037488" y="596897"/>
                </a:lnTo>
                <a:lnTo>
                  <a:pt x="1039190" y="599357"/>
                </a:lnTo>
                <a:lnTo>
                  <a:pt x="1037732" y="6007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045868" y="605790"/>
                </a:lnTo>
                <a:lnTo>
                  <a:pt x="1042679" y="600710"/>
                </a:lnTo>
                <a:lnTo>
                  <a:pt x="1037732" y="600710"/>
                </a:lnTo>
                <a:lnTo>
                  <a:pt x="1039229" y="599454"/>
                </a:lnTo>
                <a:lnTo>
                  <a:pt x="1037488" y="596897"/>
                </a:lnTo>
                <a:lnTo>
                  <a:pt x="1035143" y="595630"/>
                </a:lnTo>
                <a:lnTo>
                  <a:pt x="1047381" y="595630"/>
                </a:lnTo>
                <a:lnTo>
                  <a:pt x="1041848" y="599440"/>
                </a:lnTo>
                <a:lnTo>
                  <a:pt x="1057770" y="599440"/>
                </a:lnTo>
                <a:lnTo>
                  <a:pt x="1057602" y="601980"/>
                </a:lnTo>
                <a:lnTo>
                  <a:pt x="1087975" y="601980"/>
                </a:lnTo>
                <a:lnTo>
                  <a:pt x="1088946" y="603250"/>
                </a:lnTo>
                <a:lnTo>
                  <a:pt x="1107726" y="60325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053745" y="599440"/>
                </a:moveTo>
                <a:lnTo>
                  <a:pt x="1041848" y="599440"/>
                </a:lnTo>
                <a:lnTo>
                  <a:pt x="1047381" y="595630"/>
                </a:lnTo>
                <a:lnTo>
                  <a:pt x="1053745" y="599440"/>
                </a:lnTo>
                <a:close/>
              </a:path>
              <a:path w="4096384" h="836930">
                <a:moveTo>
                  <a:pt x="1057770" y="599440"/>
                </a:moveTo>
                <a:lnTo>
                  <a:pt x="1053735" y="599433"/>
                </a:lnTo>
                <a:lnTo>
                  <a:pt x="1047381" y="595630"/>
                </a:lnTo>
                <a:lnTo>
                  <a:pt x="1058022" y="595630"/>
                </a:lnTo>
                <a:lnTo>
                  <a:pt x="1057770" y="599440"/>
                </a:lnTo>
                <a:close/>
              </a:path>
              <a:path w="4096384" h="836930">
                <a:moveTo>
                  <a:pt x="1182483" y="599440"/>
                </a:moveTo>
                <a:lnTo>
                  <a:pt x="1141919" y="599440"/>
                </a:lnTo>
                <a:lnTo>
                  <a:pt x="1142904" y="598372"/>
                </a:lnTo>
                <a:lnTo>
                  <a:pt x="1143030" y="598054"/>
                </a:lnTo>
                <a:lnTo>
                  <a:pt x="1142423" y="596900"/>
                </a:lnTo>
                <a:lnTo>
                  <a:pt x="1169243" y="596900"/>
                </a:lnTo>
                <a:lnTo>
                  <a:pt x="1168569" y="595630"/>
                </a:lnTo>
                <a:lnTo>
                  <a:pt x="1181478" y="595630"/>
                </a:lnTo>
                <a:lnTo>
                  <a:pt x="1181083" y="596631"/>
                </a:lnTo>
                <a:lnTo>
                  <a:pt x="1181132" y="597162"/>
                </a:lnTo>
                <a:lnTo>
                  <a:pt x="1182483" y="599440"/>
                </a:lnTo>
                <a:close/>
              </a:path>
              <a:path w="4096384" h="836930">
                <a:moveTo>
                  <a:pt x="1330327" y="598170"/>
                </a:moveTo>
                <a:lnTo>
                  <a:pt x="1299991" y="598170"/>
                </a:lnTo>
                <a:lnTo>
                  <a:pt x="1304017" y="596897"/>
                </a:lnTo>
                <a:lnTo>
                  <a:pt x="1306860" y="595630"/>
                </a:lnTo>
                <a:lnTo>
                  <a:pt x="1344575" y="595630"/>
                </a:lnTo>
                <a:lnTo>
                  <a:pt x="1342061" y="596900"/>
                </a:lnTo>
                <a:lnTo>
                  <a:pt x="1330164" y="596900"/>
                </a:lnTo>
                <a:lnTo>
                  <a:pt x="1330327" y="598170"/>
                </a:lnTo>
                <a:close/>
              </a:path>
              <a:path w="4096384" h="836930">
                <a:moveTo>
                  <a:pt x="1345250" y="599440"/>
                </a:moveTo>
                <a:lnTo>
                  <a:pt x="1342401" y="598170"/>
                </a:lnTo>
                <a:lnTo>
                  <a:pt x="1342066" y="596897"/>
                </a:lnTo>
                <a:lnTo>
                  <a:pt x="1344575" y="595630"/>
                </a:lnTo>
                <a:lnTo>
                  <a:pt x="1347430" y="596900"/>
                </a:lnTo>
                <a:lnTo>
                  <a:pt x="1347764" y="596900"/>
                </a:lnTo>
                <a:lnTo>
                  <a:pt x="1345250" y="599440"/>
                </a:lnTo>
                <a:close/>
              </a:path>
              <a:path w="4096384" h="836930">
                <a:moveTo>
                  <a:pt x="1355137" y="599440"/>
                </a:moveTo>
                <a:lnTo>
                  <a:pt x="1345250" y="599440"/>
                </a:lnTo>
                <a:lnTo>
                  <a:pt x="1347764" y="596900"/>
                </a:lnTo>
                <a:lnTo>
                  <a:pt x="1347424" y="596897"/>
                </a:lnTo>
                <a:lnTo>
                  <a:pt x="1344575" y="595630"/>
                </a:lnTo>
                <a:lnTo>
                  <a:pt x="1355137" y="595630"/>
                </a:lnTo>
                <a:lnTo>
                  <a:pt x="1355137" y="599440"/>
                </a:lnTo>
                <a:close/>
              </a:path>
              <a:path w="4096384" h="836930">
                <a:moveTo>
                  <a:pt x="1398556" y="599440"/>
                </a:moveTo>
                <a:lnTo>
                  <a:pt x="1397214" y="599440"/>
                </a:lnTo>
                <a:lnTo>
                  <a:pt x="1396163" y="597162"/>
                </a:lnTo>
                <a:lnTo>
                  <a:pt x="1396167" y="596780"/>
                </a:lnTo>
                <a:lnTo>
                  <a:pt x="1397377" y="595630"/>
                </a:lnTo>
                <a:lnTo>
                  <a:pt x="1398556" y="595630"/>
                </a:lnTo>
                <a:lnTo>
                  <a:pt x="1399618" y="596780"/>
                </a:lnTo>
                <a:lnTo>
                  <a:pt x="1399607" y="597162"/>
                </a:lnTo>
                <a:lnTo>
                  <a:pt x="1398556" y="59944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398556" y="595630"/>
                </a:lnTo>
                <a:lnTo>
                  <a:pt x="1400174" y="59563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34596" y="601980"/>
                </a:moveTo>
                <a:lnTo>
                  <a:pt x="1433417" y="601980"/>
                </a:lnTo>
                <a:lnTo>
                  <a:pt x="1432551" y="599785"/>
                </a:lnTo>
                <a:lnTo>
                  <a:pt x="1432447" y="599357"/>
                </a:lnTo>
                <a:lnTo>
                  <a:pt x="1433913" y="595630"/>
                </a:lnTo>
                <a:lnTo>
                  <a:pt x="1436730" y="598170"/>
                </a:lnTo>
                <a:lnTo>
                  <a:pt x="1437542" y="599440"/>
                </a:lnTo>
                <a:lnTo>
                  <a:pt x="1436272" y="599440"/>
                </a:lnTo>
                <a:lnTo>
                  <a:pt x="1434596" y="601980"/>
                </a:lnTo>
                <a:close/>
              </a:path>
              <a:path w="4096384" h="836930">
                <a:moveTo>
                  <a:pt x="1451774" y="600710"/>
                </a:moveTo>
                <a:lnTo>
                  <a:pt x="1438354" y="600710"/>
                </a:lnTo>
                <a:lnTo>
                  <a:pt x="1436730" y="598170"/>
                </a:lnTo>
                <a:lnTo>
                  <a:pt x="1433913" y="595630"/>
                </a:lnTo>
                <a:lnTo>
                  <a:pt x="1438048" y="595630"/>
                </a:lnTo>
                <a:lnTo>
                  <a:pt x="1438786" y="598170"/>
                </a:lnTo>
                <a:lnTo>
                  <a:pt x="1450684" y="598170"/>
                </a:lnTo>
                <a:lnTo>
                  <a:pt x="1451774" y="600710"/>
                </a:lnTo>
                <a:close/>
              </a:path>
              <a:path w="4096384" h="836930">
                <a:moveTo>
                  <a:pt x="1560806" y="599440"/>
                </a:moveTo>
                <a:lnTo>
                  <a:pt x="1559634" y="599440"/>
                </a:lnTo>
                <a:lnTo>
                  <a:pt x="1557957" y="598170"/>
                </a:lnTo>
                <a:lnTo>
                  <a:pt x="1558796" y="595630"/>
                </a:lnTo>
                <a:lnTo>
                  <a:pt x="1559968" y="595630"/>
                </a:lnTo>
                <a:lnTo>
                  <a:pt x="1561810" y="596897"/>
                </a:lnTo>
                <a:lnTo>
                  <a:pt x="1560806" y="599440"/>
                </a:lnTo>
                <a:close/>
              </a:path>
              <a:path w="4096384" h="836930">
                <a:moveTo>
                  <a:pt x="1615243" y="608330"/>
                </a:moveTo>
                <a:lnTo>
                  <a:pt x="1606739" y="608330"/>
                </a:lnTo>
                <a:lnTo>
                  <a:pt x="1611093" y="607060"/>
                </a:lnTo>
                <a:lnTo>
                  <a:pt x="1613050" y="605828"/>
                </a:lnTo>
                <a:lnTo>
                  <a:pt x="1619141" y="595630"/>
                </a:lnTo>
                <a:lnTo>
                  <a:pt x="1622664" y="599440"/>
                </a:lnTo>
                <a:lnTo>
                  <a:pt x="1624996" y="599440"/>
                </a:lnTo>
                <a:lnTo>
                  <a:pt x="1625758" y="605790"/>
                </a:lnTo>
                <a:lnTo>
                  <a:pt x="1617969" y="605790"/>
                </a:lnTo>
                <a:lnTo>
                  <a:pt x="1615243" y="608330"/>
                </a:lnTo>
                <a:close/>
              </a:path>
              <a:path w="4096384" h="836930">
                <a:moveTo>
                  <a:pt x="1622664" y="599440"/>
                </a:moveTo>
                <a:lnTo>
                  <a:pt x="1619141" y="595630"/>
                </a:lnTo>
                <a:lnTo>
                  <a:pt x="1623000" y="595630"/>
                </a:lnTo>
                <a:lnTo>
                  <a:pt x="1623117" y="596514"/>
                </a:lnTo>
                <a:lnTo>
                  <a:pt x="1623004" y="597722"/>
                </a:lnTo>
                <a:lnTo>
                  <a:pt x="1622664" y="59944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700609" y="600710"/>
                </a:lnTo>
                <a:lnTo>
                  <a:pt x="1697463" y="599454"/>
                </a:lnTo>
                <a:lnTo>
                  <a:pt x="1704126" y="595630"/>
                </a:lnTo>
                <a:lnTo>
                  <a:pt x="1704044" y="598788"/>
                </a:lnTo>
                <a:lnTo>
                  <a:pt x="1703792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862645" y="596900"/>
                </a:moveTo>
                <a:lnTo>
                  <a:pt x="1860692" y="596900"/>
                </a:lnTo>
                <a:lnTo>
                  <a:pt x="1860285" y="596514"/>
                </a:lnTo>
                <a:lnTo>
                  <a:pt x="1860188" y="595630"/>
                </a:lnTo>
                <a:lnTo>
                  <a:pt x="1862645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63881" y="601980"/>
                </a:lnTo>
                <a:lnTo>
                  <a:pt x="1867540" y="599454"/>
                </a:lnTo>
                <a:lnTo>
                  <a:pt x="1860188" y="595630"/>
                </a:lnTo>
                <a:lnTo>
                  <a:pt x="1879427" y="595630"/>
                </a:lnTo>
                <a:lnTo>
                  <a:pt x="1878626" y="596900"/>
                </a:lnTo>
                <a:lnTo>
                  <a:pt x="1890360" y="596900"/>
                </a:lnTo>
                <a:lnTo>
                  <a:pt x="1889295" y="598054"/>
                </a:lnTo>
                <a:lnTo>
                  <a:pt x="1889170" y="598444"/>
                </a:lnTo>
                <a:lnTo>
                  <a:pt x="1889018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890360" y="596900"/>
                </a:moveTo>
                <a:lnTo>
                  <a:pt x="1878626" y="596900"/>
                </a:lnTo>
                <a:lnTo>
                  <a:pt x="1884827" y="595630"/>
                </a:lnTo>
                <a:lnTo>
                  <a:pt x="1891532" y="595630"/>
                </a:lnTo>
                <a:lnTo>
                  <a:pt x="1890360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89018" y="600710"/>
                </a:lnTo>
                <a:lnTo>
                  <a:pt x="1889170" y="598444"/>
                </a:lnTo>
                <a:lnTo>
                  <a:pt x="1889295" y="598054"/>
                </a:lnTo>
                <a:lnTo>
                  <a:pt x="1891532" y="595630"/>
                </a:lnTo>
                <a:lnTo>
                  <a:pt x="1893339" y="599357"/>
                </a:lnTo>
                <a:lnTo>
                  <a:pt x="1892036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984401" y="600710"/>
                </a:moveTo>
                <a:lnTo>
                  <a:pt x="1981416" y="599454"/>
                </a:lnTo>
                <a:lnTo>
                  <a:pt x="1982391" y="598170"/>
                </a:lnTo>
                <a:lnTo>
                  <a:pt x="1983392" y="595630"/>
                </a:lnTo>
                <a:lnTo>
                  <a:pt x="1984992" y="598054"/>
                </a:lnTo>
                <a:lnTo>
                  <a:pt x="1985115" y="598342"/>
                </a:lnTo>
                <a:lnTo>
                  <a:pt x="1985387" y="599357"/>
                </a:lnTo>
                <a:lnTo>
                  <a:pt x="1984401" y="600710"/>
                </a:lnTo>
                <a:close/>
              </a:path>
              <a:path w="4096384" h="836930">
                <a:moveTo>
                  <a:pt x="1998479" y="600710"/>
                </a:moveTo>
                <a:lnTo>
                  <a:pt x="1984401" y="600710"/>
                </a:lnTo>
                <a:lnTo>
                  <a:pt x="1985398" y="599454"/>
                </a:lnTo>
                <a:lnTo>
                  <a:pt x="1985115" y="598342"/>
                </a:lnTo>
                <a:lnTo>
                  <a:pt x="1984992" y="598054"/>
                </a:lnTo>
                <a:lnTo>
                  <a:pt x="1983392" y="595630"/>
                </a:lnTo>
                <a:lnTo>
                  <a:pt x="2022021" y="595630"/>
                </a:lnTo>
                <a:lnTo>
                  <a:pt x="2021926" y="598170"/>
                </a:lnTo>
                <a:lnTo>
                  <a:pt x="1997477" y="598170"/>
                </a:lnTo>
                <a:lnTo>
                  <a:pt x="1997005" y="599357"/>
                </a:lnTo>
                <a:lnTo>
                  <a:pt x="1998479" y="60071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7135" y="601894"/>
                </a:lnTo>
                <a:lnTo>
                  <a:pt x="2032174" y="595630"/>
                </a:lnTo>
                <a:lnTo>
                  <a:pt x="2037871" y="596900"/>
                </a:lnTo>
                <a:lnTo>
                  <a:pt x="2046252" y="598170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291489" y="604520"/>
                </a:moveTo>
                <a:lnTo>
                  <a:pt x="2290985" y="595630"/>
                </a:lnTo>
                <a:lnTo>
                  <a:pt x="2294331" y="596897"/>
                </a:lnTo>
                <a:lnTo>
                  <a:pt x="2296014" y="598170"/>
                </a:lnTo>
                <a:lnTo>
                  <a:pt x="2296326" y="599357"/>
                </a:lnTo>
                <a:lnTo>
                  <a:pt x="2295012" y="600710"/>
                </a:lnTo>
                <a:lnTo>
                  <a:pt x="2291489" y="604520"/>
                </a:lnTo>
                <a:close/>
              </a:path>
              <a:path w="4096384" h="836930">
                <a:moveTo>
                  <a:pt x="2443191" y="601980"/>
                </a:moveTo>
                <a:lnTo>
                  <a:pt x="2437324" y="596900"/>
                </a:lnTo>
                <a:lnTo>
                  <a:pt x="2442203" y="596897"/>
                </a:lnTo>
                <a:lnTo>
                  <a:pt x="2449228" y="595630"/>
                </a:lnTo>
                <a:lnTo>
                  <a:pt x="2442982" y="600609"/>
                </a:lnTo>
                <a:lnTo>
                  <a:pt x="2443085" y="601580"/>
                </a:lnTo>
                <a:lnTo>
                  <a:pt x="2443191" y="601980"/>
                </a:lnTo>
                <a:close/>
              </a:path>
              <a:path w="4096384" h="836930">
                <a:moveTo>
                  <a:pt x="2630093" y="601980"/>
                </a:moveTo>
                <a:lnTo>
                  <a:pt x="2628744" y="600710"/>
                </a:lnTo>
                <a:lnTo>
                  <a:pt x="2626776" y="599454"/>
                </a:lnTo>
                <a:lnTo>
                  <a:pt x="2626348" y="598444"/>
                </a:lnTo>
                <a:lnTo>
                  <a:pt x="2626270" y="598085"/>
                </a:lnTo>
                <a:lnTo>
                  <a:pt x="2627245" y="595630"/>
                </a:lnTo>
                <a:lnTo>
                  <a:pt x="2632338" y="599357"/>
                </a:lnTo>
                <a:lnTo>
                  <a:pt x="2630093" y="60198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30093" y="601980"/>
                </a:lnTo>
                <a:lnTo>
                  <a:pt x="2632247" y="599659"/>
                </a:lnTo>
                <a:lnTo>
                  <a:pt x="2632338" y="599357"/>
                </a:lnTo>
                <a:lnTo>
                  <a:pt x="2627245" y="595630"/>
                </a:lnTo>
                <a:lnTo>
                  <a:pt x="2643837" y="595630"/>
                </a:lnTo>
                <a:lnTo>
                  <a:pt x="2642341" y="596897"/>
                </a:lnTo>
                <a:lnTo>
                  <a:pt x="2642413" y="599659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679092" y="603250"/>
                </a:moveTo>
                <a:lnTo>
                  <a:pt x="2676871" y="603250"/>
                </a:lnTo>
                <a:lnTo>
                  <a:pt x="2685573" y="595630"/>
                </a:lnTo>
                <a:lnTo>
                  <a:pt x="2684899" y="599440"/>
                </a:lnTo>
                <a:lnTo>
                  <a:pt x="2684742" y="599440"/>
                </a:lnTo>
                <a:lnTo>
                  <a:pt x="2686413" y="601980"/>
                </a:lnTo>
                <a:lnTo>
                  <a:pt x="2680394" y="601980"/>
                </a:lnTo>
                <a:lnTo>
                  <a:pt x="2679092" y="603250"/>
                </a:lnTo>
                <a:close/>
              </a:path>
              <a:path w="4096384" h="836930">
                <a:moveTo>
                  <a:pt x="2791865" y="601980"/>
                </a:moveTo>
                <a:lnTo>
                  <a:pt x="2790083" y="598342"/>
                </a:lnTo>
                <a:lnTo>
                  <a:pt x="2789961" y="598054"/>
                </a:lnTo>
                <a:lnTo>
                  <a:pt x="2789174" y="595630"/>
                </a:lnTo>
                <a:lnTo>
                  <a:pt x="2791865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1865" y="601980"/>
                </a:lnTo>
                <a:lnTo>
                  <a:pt x="2789174" y="595630"/>
                </a:lnTo>
                <a:lnTo>
                  <a:pt x="2808274" y="595630"/>
                </a:lnTo>
                <a:lnTo>
                  <a:pt x="2804083" y="596900"/>
                </a:lnTo>
                <a:lnTo>
                  <a:pt x="2797221" y="598170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7221" y="598170"/>
                </a:lnTo>
                <a:lnTo>
                  <a:pt x="2804092" y="596897"/>
                </a:lnTo>
                <a:lnTo>
                  <a:pt x="2808274" y="595630"/>
                </a:lnTo>
                <a:lnTo>
                  <a:pt x="2805999" y="599357"/>
                </a:lnTo>
                <a:lnTo>
                  <a:pt x="2806083" y="599785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3162311" y="604520"/>
                </a:moveTo>
                <a:lnTo>
                  <a:pt x="3160968" y="603250"/>
                </a:lnTo>
                <a:lnTo>
                  <a:pt x="3160785" y="603250"/>
                </a:lnTo>
                <a:lnTo>
                  <a:pt x="3160939" y="602186"/>
                </a:lnTo>
                <a:lnTo>
                  <a:pt x="3161793" y="598170"/>
                </a:lnTo>
                <a:lnTo>
                  <a:pt x="3163481" y="596897"/>
                </a:lnTo>
                <a:lnTo>
                  <a:pt x="3165650" y="595630"/>
                </a:lnTo>
                <a:lnTo>
                  <a:pt x="3168499" y="596900"/>
                </a:lnTo>
                <a:lnTo>
                  <a:pt x="3166658" y="596900"/>
                </a:lnTo>
                <a:lnTo>
                  <a:pt x="3168697" y="599454"/>
                </a:lnTo>
                <a:lnTo>
                  <a:pt x="3170024" y="600710"/>
                </a:lnTo>
                <a:lnTo>
                  <a:pt x="3171190" y="601980"/>
                </a:lnTo>
                <a:lnTo>
                  <a:pt x="3168499" y="601980"/>
                </a:lnTo>
                <a:lnTo>
                  <a:pt x="3162311" y="604520"/>
                </a:lnTo>
                <a:close/>
              </a:path>
              <a:path w="4096384" h="836930">
                <a:moveTo>
                  <a:pt x="3168499" y="596900"/>
                </a:moveTo>
                <a:lnTo>
                  <a:pt x="3165650" y="595630"/>
                </a:lnTo>
                <a:lnTo>
                  <a:pt x="3167885" y="595630"/>
                </a:lnTo>
                <a:lnTo>
                  <a:pt x="3168499" y="596900"/>
                </a:lnTo>
                <a:close/>
              </a:path>
              <a:path w="4096384" h="836930">
                <a:moveTo>
                  <a:pt x="3255664" y="603250"/>
                </a:moveTo>
                <a:lnTo>
                  <a:pt x="3246995" y="599454"/>
                </a:lnTo>
                <a:lnTo>
                  <a:pt x="3254341" y="595630"/>
                </a:lnTo>
                <a:lnTo>
                  <a:pt x="3255664" y="60325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55664" y="603250"/>
                </a:lnTo>
                <a:lnTo>
                  <a:pt x="3254341" y="595630"/>
                </a:lnTo>
                <a:lnTo>
                  <a:pt x="3270898" y="595630"/>
                </a:lnTo>
                <a:lnTo>
                  <a:pt x="3270933" y="596900"/>
                </a:lnTo>
                <a:lnTo>
                  <a:pt x="3263228" y="596900"/>
                </a:lnTo>
                <a:lnTo>
                  <a:pt x="3259520" y="598170"/>
                </a:lnTo>
                <a:lnTo>
                  <a:pt x="3258198" y="600710"/>
                </a:lnTo>
                <a:lnTo>
                  <a:pt x="3263220" y="60198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57581" y="615950"/>
                </a:moveTo>
                <a:lnTo>
                  <a:pt x="3349711" y="615950"/>
                </a:lnTo>
                <a:lnTo>
                  <a:pt x="3351678" y="614715"/>
                </a:lnTo>
                <a:lnTo>
                  <a:pt x="3353273" y="612078"/>
                </a:lnTo>
                <a:lnTo>
                  <a:pt x="3354059" y="610870"/>
                </a:lnTo>
                <a:lnTo>
                  <a:pt x="3352068" y="608330"/>
                </a:lnTo>
                <a:lnTo>
                  <a:pt x="3347020" y="607060"/>
                </a:lnTo>
                <a:lnTo>
                  <a:pt x="3346413" y="603495"/>
                </a:lnTo>
                <a:lnTo>
                  <a:pt x="3344505" y="595630"/>
                </a:lnTo>
                <a:lnTo>
                  <a:pt x="3345029" y="595630"/>
                </a:lnTo>
                <a:lnTo>
                  <a:pt x="3350542" y="601980"/>
                </a:lnTo>
                <a:lnTo>
                  <a:pt x="3356670" y="601980"/>
                </a:lnTo>
                <a:lnTo>
                  <a:pt x="3354399" y="603250"/>
                </a:lnTo>
                <a:lnTo>
                  <a:pt x="3364804" y="603250"/>
                </a:lnTo>
                <a:lnTo>
                  <a:pt x="3359168" y="614680"/>
                </a:lnTo>
                <a:lnTo>
                  <a:pt x="3357247" y="614680"/>
                </a:lnTo>
                <a:lnTo>
                  <a:pt x="3357581" y="615950"/>
                </a:lnTo>
                <a:close/>
              </a:path>
              <a:path w="4096384" h="836930">
                <a:moveTo>
                  <a:pt x="3463205" y="597722"/>
                </a:moveTo>
                <a:lnTo>
                  <a:pt x="3463022" y="595630"/>
                </a:lnTo>
                <a:lnTo>
                  <a:pt x="3463205" y="597722"/>
                </a:lnTo>
                <a:close/>
              </a:path>
              <a:path w="4096384" h="836930">
                <a:moveTo>
                  <a:pt x="3463205" y="595821"/>
                </a:moveTo>
                <a:lnTo>
                  <a:pt x="3463022" y="595630"/>
                </a:lnTo>
                <a:lnTo>
                  <a:pt x="3463205" y="595630"/>
                </a:lnTo>
                <a:lnTo>
                  <a:pt x="3463205" y="595821"/>
                </a:lnTo>
                <a:close/>
              </a:path>
              <a:path w="4096384" h="836930">
                <a:moveTo>
                  <a:pt x="3507109" y="607060"/>
                </a:moveTo>
                <a:lnTo>
                  <a:pt x="3506315" y="599785"/>
                </a:lnTo>
                <a:lnTo>
                  <a:pt x="3505760" y="595630"/>
                </a:lnTo>
                <a:lnTo>
                  <a:pt x="3509800" y="599440"/>
                </a:lnTo>
                <a:lnTo>
                  <a:pt x="3511483" y="599440"/>
                </a:lnTo>
                <a:lnTo>
                  <a:pt x="3507109" y="607060"/>
                </a:lnTo>
                <a:close/>
              </a:path>
              <a:path w="4096384" h="836930">
                <a:moveTo>
                  <a:pt x="3627458" y="603250"/>
                </a:moveTo>
                <a:lnTo>
                  <a:pt x="3626136" y="601980"/>
                </a:lnTo>
                <a:lnTo>
                  <a:pt x="3620296" y="599454"/>
                </a:lnTo>
                <a:lnTo>
                  <a:pt x="3633332" y="595630"/>
                </a:lnTo>
                <a:lnTo>
                  <a:pt x="3629993" y="600710"/>
                </a:lnTo>
                <a:lnTo>
                  <a:pt x="3628582" y="602186"/>
                </a:lnTo>
                <a:lnTo>
                  <a:pt x="3627458" y="603250"/>
                </a:lnTo>
                <a:close/>
              </a:path>
              <a:path w="4096384" h="836930">
                <a:moveTo>
                  <a:pt x="3631651" y="603250"/>
                </a:moveTo>
                <a:lnTo>
                  <a:pt x="3627458" y="603250"/>
                </a:lnTo>
                <a:lnTo>
                  <a:pt x="3630022" y="600665"/>
                </a:lnTo>
                <a:lnTo>
                  <a:pt x="3633332" y="595630"/>
                </a:lnTo>
                <a:lnTo>
                  <a:pt x="3646171" y="595630"/>
                </a:lnTo>
                <a:lnTo>
                  <a:pt x="3647714" y="598170"/>
                </a:lnTo>
                <a:lnTo>
                  <a:pt x="3638354" y="598170"/>
                </a:lnTo>
                <a:lnTo>
                  <a:pt x="3638430" y="598788"/>
                </a:lnTo>
                <a:lnTo>
                  <a:pt x="3631651" y="603250"/>
                </a:lnTo>
                <a:close/>
              </a:path>
              <a:path w="4096384" h="836930">
                <a:moveTo>
                  <a:pt x="3770801" y="615950"/>
                </a:moveTo>
                <a:lnTo>
                  <a:pt x="3760570" y="615950"/>
                </a:lnTo>
                <a:lnTo>
                  <a:pt x="3765592" y="614680"/>
                </a:lnTo>
                <a:lnTo>
                  <a:pt x="3771964" y="609600"/>
                </a:lnTo>
                <a:lnTo>
                  <a:pt x="3774177" y="604817"/>
                </a:lnTo>
                <a:lnTo>
                  <a:pt x="3774285" y="604506"/>
                </a:lnTo>
                <a:lnTo>
                  <a:pt x="3765926" y="600710"/>
                </a:lnTo>
                <a:lnTo>
                  <a:pt x="3769115" y="598170"/>
                </a:lnTo>
                <a:lnTo>
                  <a:pt x="3771132" y="595630"/>
                </a:lnTo>
                <a:lnTo>
                  <a:pt x="3777837" y="601980"/>
                </a:lnTo>
                <a:lnTo>
                  <a:pt x="3779160" y="601980"/>
                </a:lnTo>
                <a:lnTo>
                  <a:pt x="3779002" y="603250"/>
                </a:lnTo>
                <a:lnTo>
                  <a:pt x="3779160" y="603250"/>
                </a:lnTo>
                <a:lnTo>
                  <a:pt x="3779160" y="609600"/>
                </a:lnTo>
                <a:lnTo>
                  <a:pt x="3802300" y="609600"/>
                </a:lnTo>
                <a:lnTo>
                  <a:pt x="3801238" y="610870"/>
                </a:lnTo>
                <a:lnTo>
                  <a:pt x="3789898" y="610870"/>
                </a:lnTo>
                <a:lnTo>
                  <a:pt x="3788890" y="612140"/>
                </a:lnTo>
                <a:lnTo>
                  <a:pt x="3774385" y="612140"/>
                </a:lnTo>
                <a:lnTo>
                  <a:pt x="3770801" y="615950"/>
                </a:lnTo>
                <a:close/>
              </a:path>
              <a:path w="4096384" h="836930">
                <a:moveTo>
                  <a:pt x="3780502" y="601980"/>
                </a:moveTo>
                <a:lnTo>
                  <a:pt x="3777837" y="601980"/>
                </a:lnTo>
                <a:lnTo>
                  <a:pt x="3771132" y="595630"/>
                </a:lnTo>
                <a:lnTo>
                  <a:pt x="3786750" y="595630"/>
                </a:lnTo>
                <a:lnTo>
                  <a:pt x="3788801" y="596900"/>
                </a:lnTo>
                <a:lnTo>
                  <a:pt x="3779834" y="596900"/>
                </a:lnTo>
                <a:lnTo>
                  <a:pt x="3780377" y="599999"/>
                </a:lnTo>
                <a:lnTo>
                  <a:pt x="3780502" y="601980"/>
                </a:lnTo>
                <a:close/>
              </a:path>
              <a:path w="4096384" h="836930">
                <a:moveTo>
                  <a:pt x="3849909" y="608330"/>
                </a:moveTo>
                <a:lnTo>
                  <a:pt x="3846053" y="595630"/>
                </a:lnTo>
                <a:lnTo>
                  <a:pt x="3856948" y="595630"/>
                </a:lnTo>
                <a:lnTo>
                  <a:pt x="3855269" y="596897"/>
                </a:lnTo>
                <a:lnTo>
                  <a:pt x="3854594" y="598170"/>
                </a:lnTo>
                <a:lnTo>
                  <a:pt x="3849569" y="598170"/>
                </a:lnTo>
                <a:lnTo>
                  <a:pt x="3849909" y="608330"/>
                </a:lnTo>
                <a:close/>
              </a:path>
              <a:path w="4096384" h="836930">
                <a:moveTo>
                  <a:pt x="3859349" y="599440"/>
                </a:moveTo>
                <a:lnTo>
                  <a:pt x="3853923" y="599440"/>
                </a:lnTo>
                <a:lnTo>
                  <a:pt x="3855269" y="596897"/>
                </a:lnTo>
                <a:lnTo>
                  <a:pt x="3856948" y="595630"/>
                </a:lnTo>
                <a:lnTo>
                  <a:pt x="3859118" y="596897"/>
                </a:lnTo>
                <a:lnTo>
                  <a:pt x="3859349" y="599440"/>
                </a:lnTo>
                <a:close/>
              </a:path>
              <a:path w="4096384" h="836930">
                <a:moveTo>
                  <a:pt x="3882943" y="607060"/>
                </a:moveTo>
                <a:lnTo>
                  <a:pt x="3880743" y="595630"/>
                </a:lnTo>
                <a:lnTo>
                  <a:pt x="3885608" y="598170"/>
                </a:lnTo>
                <a:lnTo>
                  <a:pt x="3887625" y="598170"/>
                </a:lnTo>
                <a:lnTo>
                  <a:pt x="3882943" y="607060"/>
                </a:lnTo>
                <a:close/>
              </a:path>
              <a:path w="4096384" h="836930">
                <a:moveTo>
                  <a:pt x="3887975" y="607060"/>
                </a:moveTo>
                <a:lnTo>
                  <a:pt x="3882943" y="607060"/>
                </a:lnTo>
                <a:lnTo>
                  <a:pt x="3887625" y="598170"/>
                </a:lnTo>
                <a:lnTo>
                  <a:pt x="3885608" y="598170"/>
                </a:lnTo>
                <a:lnTo>
                  <a:pt x="3880743" y="595630"/>
                </a:lnTo>
                <a:lnTo>
                  <a:pt x="3888819" y="595630"/>
                </a:lnTo>
                <a:lnTo>
                  <a:pt x="3890393" y="596981"/>
                </a:lnTo>
                <a:lnTo>
                  <a:pt x="3896353" y="603250"/>
                </a:lnTo>
                <a:lnTo>
                  <a:pt x="3892313" y="603250"/>
                </a:lnTo>
                <a:lnTo>
                  <a:pt x="3887975" y="607060"/>
                </a:lnTo>
                <a:close/>
              </a:path>
              <a:path w="4096384" h="836930">
                <a:moveTo>
                  <a:pt x="3921982" y="610870"/>
                </a:moveTo>
                <a:lnTo>
                  <a:pt x="3916462" y="608330"/>
                </a:lnTo>
                <a:lnTo>
                  <a:pt x="3910922" y="604520"/>
                </a:lnTo>
                <a:lnTo>
                  <a:pt x="3907740" y="595630"/>
                </a:lnTo>
                <a:lnTo>
                  <a:pt x="3912762" y="598170"/>
                </a:lnTo>
                <a:lnTo>
                  <a:pt x="3921982" y="610870"/>
                </a:lnTo>
                <a:close/>
              </a:path>
              <a:path w="4096384" h="836930">
                <a:moveTo>
                  <a:pt x="3929182" y="615950"/>
                </a:moveTo>
                <a:lnTo>
                  <a:pt x="3922833" y="615950"/>
                </a:lnTo>
                <a:lnTo>
                  <a:pt x="3928864" y="610870"/>
                </a:lnTo>
                <a:lnTo>
                  <a:pt x="3921982" y="610870"/>
                </a:lnTo>
                <a:lnTo>
                  <a:pt x="3913706" y="599357"/>
                </a:lnTo>
                <a:lnTo>
                  <a:pt x="3912762" y="598170"/>
                </a:lnTo>
                <a:lnTo>
                  <a:pt x="3907740" y="595630"/>
                </a:lnTo>
                <a:lnTo>
                  <a:pt x="3915375" y="595630"/>
                </a:lnTo>
                <a:lnTo>
                  <a:pt x="3916577" y="596900"/>
                </a:lnTo>
                <a:lnTo>
                  <a:pt x="3924951" y="601980"/>
                </a:lnTo>
                <a:lnTo>
                  <a:pt x="3930546" y="609600"/>
                </a:lnTo>
                <a:lnTo>
                  <a:pt x="3933395" y="609600"/>
                </a:lnTo>
                <a:lnTo>
                  <a:pt x="3934440" y="614680"/>
                </a:lnTo>
                <a:lnTo>
                  <a:pt x="3928864" y="614680"/>
                </a:lnTo>
                <a:lnTo>
                  <a:pt x="3929182" y="615950"/>
                </a:lnTo>
                <a:close/>
              </a:path>
              <a:path w="4096384" h="836930">
                <a:moveTo>
                  <a:pt x="3965651" y="598170"/>
                </a:moveTo>
                <a:lnTo>
                  <a:pt x="3964903" y="598170"/>
                </a:lnTo>
                <a:lnTo>
                  <a:pt x="3963626" y="596631"/>
                </a:lnTo>
                <a:lnTo>
                  <a:pt x="3964828" y="595630"/>
                </a:lnTo>
                <a:lnTo>
                  <a:pt x="3965651" y="598170"/>
                </a:lnTo>
                <a:close/>
              </a:path>
              <a:path w="4096384" h="836930">
                <a:moveTo>
                  <a:pt x="3961973" y="613410"/>
                </a:moveTo>
                <a:lnTo>
                  <a:pt x="3952734" y="613410"/>
                </a:lnTo>
                <a:lnTo>
                  <a:pt x="3959540" y="608330"/>
                </a:lnTo>
                <a:lnTo>
                  <a:pt x="3965912" y="601980"/>
                </a:lnTo>
                <a:lnTo>
                  <a:pt x="3966035" y="599357"/>
                </a:lnTo>
                <a:lnTo>
                  <a:pt x="3964828" y="595630"/>
                </a:lnTo>
                <a:lnTo>
                  <a:pt x="3968760" y="595630"/>
                </a:lnTo>
                <a:lnTo>
                  <a:pt x="3973387" y="599357"/>
                </a:lnTo>
                <a:lnTo>
                  <a:pt x="3972400" y="600710"/>
                </a:lnTo>
                <a:lnTo>
                  <a:pt x="3969362" y="601980"/>
                </a:lnTo>
                <a:lnTo>
                  <a:pt x="3968323" y="605514"/>
                </a:lnTo>
                <a:lnTo>
                  <a:pt x="3968273" y="605828"/>
                </a:lnTo>
                <a:lnTo>
                  <a:pt x="3970297" y="608330"/>
                </a:lnTo>
                <a:lnTo>
                  <a:pt x="3979293" y="608330"/>
                </a:lnTo>
                <a:lnTo>
                  <a:pt x="3977789" y="609600"/>
                </a:lnTo>
                <a:lnTo>
                  <a:pt x="3964406" y="609600"/>
                </a:lnTo>
                <a:lnTo>
                  <a:pt x="3961973" y="613410"/>
                </a:lnTo>
                <a:close/>
              </a:path>
              <a:path w="4096384" h="836930">
                <a:moveTo>
                  <a:pt x="284174" y="600710"/>
                </a:moveTo>
                <a:lnTo>
                  <a:pt x="281357" y="599454"/>
                </a:lnTo>
                <a:lnTo>
                  <a:pt x="280153" y="598170"/>
                </a:lnTo>
                <a:lnTo>
                  <a:pt x="280156" y="596897"/>
                </a:lnTo>
                <a:lnTo>
                  <a:pt x="281546" y="595725"/>
                </a:lnTo>
                <a:lnTo>
                  <a:pt x="284174" y="600710"/>
                </a:lnTo>
                <a:close/>
              </a:path>
              <a:path w="4096384" h="836930">
                <a:moveTo>
                  <a:pt x="3463295" y="607060"/>
                </a:moveTo>
                <a:lnTo>
                  <a:pt x="3459682" y="607060"/>
                </a:lnTo>
                <a:lnTo>
                  <a:pt x="3457574" y="605828"/>
                </a:lnTo>
                <a:lnTo>
                  <a:pt x="3463342" y="599454"/>
                </a:lnTo>
                <a:lnTo>
                  <a:pt x="3463299" y="598788"/>
                </a:lnTo>
                <a:lnTo>
                  <a:pt x="3463205" y="595821"/>
                </a:lnTo>
                <a:lnTo>
                  <a:pt x="3466597" y="599357"/>
                </a:lnTo>
                <a:lnTo>
                  <a:pt x="3466474" y="601580"/>
                </a:lnTo>
                <a:lnTo>
                  <a:pt x="3466197" y="604520"/>
                </a:lnTo>
                <a:lnTo>
                  <a:pt x="3463295" y="607060"/>
                </a:lnTo>
                <a:close/>
              </a:path>
              <a:path w="4096384" h="836930">
                <a:moveTo>
                  <a:pt x="179578" y="598170"/>
                </a:moveTo>
                <a:lnTo>
                  <a:pt x="179430" y="596127"/>
                </a:lnTo>
                <a:lnTo>
                  <a:pt x="180317" y="596897"/>
                </a:lnTo>
                <a:lnTo>
                  <a:pt x="179578" y="598170"/>
                </a:lnTo>
                <a:close/>
              </a:path>
              <a:path w="4096384" h="836930">
                <a:moveTo>
                  <a:pt x="517827" y="604520"/>
                </a:moveTo>
                <a:lnTo>
                  <a:pt x="514495" y="604520"/>
                </a:lnTo>
                <a:lnTo>
                  <a:pt x="513291" y="596780"/>
                </a:lnTo>
                <a:lnTo>
                  <a:pt x="513186" y="596385"/>
                </a:lnTo>
                <a:lnTo>
                  <a:pt x="523625" y="600243"/>
                </a:lnTo>
                <a:lnTo>
                  <a:pt x="523040" y="600710"/>
                </a:lnTo>
                <a:lnTo>
                  <a:pt x="528674" y="600710"/>
                </a:lnTo>
                <a:lnTo>
                  <a:pt x="528775" y="601980"/>
                </a:lnTo>
                <a:lnTo>
                  <a:pt x="517360" y="601980"/>
                </a:lnTo>
                <a:lnTo>
                  <a:pt x="517221" y="602942"/>
                </a:lnTo>
                <a:lnTo>
                  <a:pt x="517342" y="603574"/>
                </a:lnTo>
                <a:lnTo>
                  <a:pt x="517827" y="604520"/>
                </a:lnTo>
                <a:close/>
              </a:path>
              <a:path w="4096384" h="836930">
                <a:moveTo>
                  <a:pt x="1860692" y="596900"/>
                </a:moveTo>
                <a:lnTo>
                  <a:pt x="1860188" y="596780"/>
                </a:lnTo>
                <a:lnTo>
                  <a:pt x="1860188" y="596422"/>
                </a:lnTo>
                <a:lnTo>
                  <a:pt x="1860692" y="596900"/>
                </a:lnTo>
                <a:close/>
              </a:path>
              <a:path w="4096384" h="836930">
                <a:moveTo>
                  <a:pt x="3703564" y="615950"/>
                </a:moveTo>
                <a:lnTo>
                  <a:pt x="3703231" y="615950"/>
                </a:lnTo>
                <a:lnTo>
                  <a:pt x="3696192" y="610870"/>
                </a:lnTo>
                <a:lnTo>
                  <a:pt x="3703073" y="610870"/>
                </a:lnTo>
                <a:lnTo>
                  <a:pt x="3706413" y="603250"/>
                </a:lnTo>
                <a:lnTo>
                  <a:pt x="3697717" y="603250"/>
                </a:lnTo>
                <a:lnTo>
                  <a:pt x="3705208" y="596514"/>
                </a:lnTo>
                <a:lnTo>
                  <a:pt x="3706677" y="602916"/>
                </a:lnTo>
                <a:lnTo>
                  <a:pt x="3706799" y="603276"/>
                </a:lnTo>
                <a:lnTo>
                  <a:pt x="3708927" y="604520"/>
                </a:lnTo>
                <a:lnTo>
                  <a:pt x="3711284" y="604520"/>
                </a:lnTo>
                <a:lnTo>
                  <a:pt x="3703564" y="615950"/>
                </a:lnTo>
                <a:close/>
              </a:path>
              <a:path w="4096384" h="836930">
                <a:moveTo>
                  <a:pt x="3964903" y="598170"/>
                </a:moveTo>
                <a:lnTo>
                  <a:pt x="3962988" y="597162"/>
                </a:lnTo>
                <a:lnTo>
                  <a:pt x="3963626" y="596631"/>
                </a:lnTo>
                <a:lnTo>
                  <a:pt x="3964903" y="598170"/>
                </a:lnTo>
                <a:close/>
              </a:path>
              <a:path w="4096384" h="836930">
                <a:moveTo>
                  <a:pt x="1863881" y="601980"/>
                </a:moveTo>
                <a:lnTo>
                  <a:pt x="1861864" y="601980"/>
                </a:lnTo>
                <a:lnTo>
                  <a:pt x="1860692" y="600710"/>
                </a:lnTo>
                <a:lnTo>
                  <a:pt x="1860310" y="598788"/>
                </a:lnTo>
                <a:lnTo>
                  <a:pt x="1860188" y="596780"/>
                </a:lnTo>
                <a:lnTo>
                  <a:pt x="1860692" y="596900"/>
                </a:lnTo>
                <a:lnTo>
                  <a:pt x="1862645" y="596900"/>
                </a:lnTo>
                <a:lnTo>
                  <a:pt x="1867499" y="599408"/>
                </a:lnTo>
                <a:lnTo>
                  <a:pt x="1863881" y="601980"/>
                </a:lnTo>
                <a:close/>
              </a:path>
              <a:path w="4096384" h="836930">
                <a:moveTo>
                  <a:pt x="181781" y="598170"/>
                </a:moveTo>
                <a:lnTo>
                  <a:pt x="179578" y="598170"/>
                </a:lnTo>
                <a:lnTo>
                  <a:pt x="180317" y="596897"/>
                </a:lnTo>
                <a:lnTo>
                  <a:pt x="181781" y="598170"/>
                </a:lnTo>
                <a:close/>
              </a:path>
              <a:path w="4096384" h="836930">
                <a:moveTo>
                  <a:pt x="168852" y="605790"/>
                </a:moveTo>
                <a:lnTo>
                  <a:pt x="165664" y="605790"/>
                </a:lnTo>
                <a:lnTo>
                  <a:pt x="159177" y="596900"/>
                </a:lnTo>
                <a:lnTo>
                  <a:pt x="161787" y="596900"/>
                </a:lnTo>
                <a:lnTo>
                  <a:pt x="167384" y="600710"/>
                </a:lnTo>
                <a:lnTo>
                  <a:pt x="169779" y="603172"/>
                </a:lnTo>
                <a:lnTo>
                  <a:pt x="169656" y="603753"/>
                </a:lnTo>
                <a:lnTo>
                  <a:pt x="168852" y="605790"/>
                </a:lnTo>
                <a:close/>
              </a:path>
              <a:path w="4096384" h="836930">
                <a:moveTo>
                  <a:pt x="178569" y="605790"/>
                </a:moveTo>
                <a:lnTo>
                  <a:pt x="168852" y="605790"/>
                </a:lnTo>
                <a:lnTo>
                  <a:pt x="169656" y="603753"/>
                </a:lnTo>
                <a:lnTo>
                  <a:pt x="169779" y="603172"/>
                </a:lnTo>
                <a:lnTo>
                  <a:pt x="167384" y="600710"/>
                </a:lnTo>
                <a:lnTo>
                  <a:pt x="161787" y="596900"/>
                </a:lnTo>
                <a:lnTo>
                  <a:pt x="166836" y="596900"/>
                </a:lnTo>
                <a:lnTo>
                  <a:pt x="178569" y="605790"/>
                </a:lnTo>
                <a:close/>
              </a:path>
              <a:path w="4096384" h="836930">
                <a:moveTo>
                  <a:pt x="338056" y="605790"/>
                </a:moveTo>
                <a:lnTo>
                  <a:pt x="340832" y="601980"/>
                </a:lnTo>
                <a:lnTo>
                  <a:pt x="346536" y="596900"/>
                </a:lnTo>
                <a:lnTo>
                  <a:pt x="353316" y="599407"/>
                </a:lnTo>
                <a:lnTo>
                  <a:pt x="348709" y="600710"/>
                </a:lnTo>
                <a:lnTo>
                  <a:pt x="347714" y="601980"/>
                </a:lnTo>
                <a:lnTo>
                  <a:pt x="342256" y="604520"/>
                </a:lnTo>
                <a:lnTo>
                  <a:pt x="338056" y="605790"/>
                </a:lnTo>
                <a:close/>
              </a:path>
              <a:path w="4096384" h="836930">
                <a:moveTo>
                  <a:pt x="352791" y="605790"/>
                </a:moveTo>
                <a:lnTo>
                  <a:pt x="338056" y="605790"/>
                </a:lnTo>
                <a:lnTo>
                  <a:pt x="342285" y="604506"/>
                </a:lnTo>
                <a:lnTo>
                  <a:pt x="347714" y="601980"/>
                </a:lnTo>
                <a:lnTo>
                  <a:pt x="348709" y="600710"/>
                </a:lnTo>
                <a:lnTo>
                  <a:pt x="353351" y="599454"/>
                </a:lnTo>
                <a:lnTo>
                  <a:pt x="346536" y="596900"/>
                </a:lnTo>
                <a:lnTo>
                  <a:pt x="375196" y="596900"/>
                </a:lnTo>
                <a:lnTo>
                  <a:pt x="375529" y="598170"/>
                </a:lnTo>
                <a:lnTo>
                  <a:pt x="376538" y="599440"/>
                </a:lnTo>
                <a:lnTo>
                  <a:pt x="379556" y="599440"/>
                </a:lnTo>
                <a:lnTo>
                  <a:pt x="379219" y="600710"/>
                </a:lnTo>
                <a:lnTo>
                  <a:pt x="364634" y="600710"/>
                </a:lnTo>
                <a:lnTo>
                  <a:pt x="365138" y="601980"/>
                </a:lnTo>
                <a:lnTo>
                  <a:pt x="358433" y="601980"/>
                </a:lnTo>
                <a:lnTo>
                  <a:pt x="350556" y="603250"/>
                </a:lnTo>
                <a:lnTo>
                  <a:pt x="352791" y="605790"/>
                </a:lnTo>
                <a:close/>
              </a:path>
              <a:path w="4096384" h="836930">
                <a:moveTo>
                  <a:pt x="379216" y="599440"/>
                </a:moveTo>
                <a:lnTo>
                  <a:pt x="376538" y="599440"/>
                </a:lnTo>
                <a:lnTo>
                  <a:pt x="375529" y="598170"/>
                </a:lnTo>
                <a:lnTo>
                  <a:pt x="375196" y="596900"/>
                </a:lnTo>
                <a:lnTo>
                  <a:pt x="377880" y="596900"/>
                </a:lnTo>
                <a:lnTo>
                  <a:pt x="378718" y="598170"/>
                </a:lnTo>
                <a:lnTo>
                  <a:pt x="379216" y="599440"/>
                </a:lnTo>
                <a:close/>
              </a:path>
              <a:path w="4096384" h="836930">
                <a:moveTo>
                  <a:pt x="397729" y="599440"/>
                </a:moveTo>
                <a:lnTo>
                  <a:pt x="386425" y="599440"/>
                </a:lnTo>
                <a:lnTo>
                  <a:pt x="389110" y="596900"/>
                </a:lnTo>
                <a:lnTo>
                  <a:pt x="389614" y="596900"/>
                </a:lnTo>
                <a:lnTo>
                  <a:pt x="391794" y="598170"/>
                </a:lnTo>
                <a:lnTo>
                  <a:pt x="398613" y="598170"/>
                </a:lnTo>
                <a:lnTo>
                  <a:pt x="397729" y="599440"/>
                </a:lnTo>
                <a:close/>
              </a:path>
              <a:path w="4096384" h="836930">
                <a:moveTo>
                  <a:pt x="391794" y="598170"/>
                </a:moveTo>
                <a:lnTo>
                  <a:pt x="389614" y="596900"/>
                </a:lnTo>
                <a:lnTo>
                  <a:pt x="391096" y="596900"/>
                </a:lnTo>
                <a:lnTo>
                  <a:pt x="391794" y="598170"/>
                </a:lnTo>
                <a:close/>
              </a:path>
              <a:path w="4096384" h="836930">
                <a:moveTo>
                  <a:pt x="439397" y="600710"/>
                </a:moveTo>
                <a:lnTo>
                  <a:pt x="436549" y="600710"/>
                </a:lnTo>
                <a:lnTo>
                  <a:pt x="439397" y="596900"/>
                </a:lnTo>
                <a:lnTo>
                  <a:pt x="439397" y="600710"/>
                </a:lnTo>
                <a:close/>
              </a:path>
              <a:path w="4096384" h="836930">
                <a:moveTo>
                  <a:pt x="438800" y="612140"/>
                </a:moveTo>
                <a:lnTo>
                  <a:pt x="439282" y="605828"/>
                </a:lnTo>
                <a:lnTo>
                  <a:pt x="439397" y="596900"/>
                </a:lnTo>
                <a:lnTo>
                  <a:pt x="440458" y="596900"/>
                </a:lnTo>
                <a:lnTo>
                  <a:pt x="439920" y="599357"/>
                </a:lnTo>
                <a:lnTo>
                  <a:pt x="440039" y="599962"/>
                </a:lnTo>
                <a:lnTo>
                  <a:pt x="440569" y="601980"/>
                </a:lnTo>
                <a:lnTo>
                  <a:pt x="445884" y="605790"/>
                </a:lnTo>
                <a:lnTo>
                  <a:pt x="444092" y="605790"/>
                </a:lnTo>
                <a:lnTo>
                  <a:pt x="438800" y="612140"/>
                </a:lnTo>
                <a:close/>
              </a:path>
              <a:path w="4096384" h="836930">
                <a:moveTo>
                  <a:pt x="452971" y="610870"/>
                </a:moveTo>
                <a:lnTo>
                  <a:pt x="440569" y="601980"/>
                </a:lnTo>
                <a:lnTo>
                  <a:pt x="440039" y="599962"/>
                </a:lnTo>
                <a:lnTo>
                  <a:pt x="439920" y="599357"/>
                </a:lnTo>
                <a:lnTo>
                  <a:pt x="440458" y="596900"/>
                </a:lnTo>
                <a:lnTo>
                  <a:pt x="445115" y="598170"/>
                </a:lnTo>
                <a:lnTo>
                  <a:pt x="452971" y="601980"/>
                </a:lnTo>
                <a:lnTo>
                  <a:pt x="452971" y="610870"/>
                </a:lnTo>
                <a:close/>
              </a:path>
              <a:path w="4096384" h="836930">
                <a:moveTo>
                  <a:pt x="453816" y="610870"/>
                </a:moveTo>
                <a:lnTo>
                  <a:pt x="452971" y="610870"/>
                </a:lnTo>
                <a:lnTo>
                  <a:pt x="452971" y="601980"/>
                </a:lnTo>
                <a:lnTo>
                  <a:pt x="447603" y="599357"/>
                </a:lnTo>
                <a:lnTo>
                  <a:pt x="445115" y="598170"/>
                </a:lnTo>
                <a:lnTo>
                  <a:pt x="440458" y="596900"/>
                </a:lnTo>
                <a:lnTo>
                  <a:pt x="454148" y="596900"/>
                </a:lnTo>
                <a:lnTo>
                  <a:pt x="454461" y="598085"/>
                </a:lnTo>
                <a:lnTo>
                  <a:pt x="455990" y="601980"/>
                </a:lnTo>
                <a:lnTo>
                  <a:pt x="462531" y="601980"/>
                </a:lnTo>
                <a:lnTo>
                  <a:pt x="461189" y="603250"/>
                </a:lnTo>
                <a:lnTo>
                  <a:pt x="460017" y="603250"/>
                </a:lnTo>
                <a:lnTo>
                  <a:pt x="460851" y="607060"/>
                </a:lnTo>
                <a:lnTo>
                  <a:pt x="457502" y="607060"/>
                </a:lnTo>
                <a:lnTo>
                  <a:pt x="453816" y="610870"/>
                </a:lnTo>
                <a:close/>
              </a:path>
              <a:path w="4096384" h="836930">
                <a:moveTo>
                  <a:pt x="780849" y="608330"/>
                </a:moveTo>
                <a:lnTo>
                  <a:pt x="764421" y="608330"/>
                </a:lnTo>
                <a:lnTo>
                  <a:pt x="768277" y="607060"/>
                </a:lnTo>
                <a:lnTo>
                  <a:pt x="771698" y="604520"/>
                </a:lnTo>
                <a:lnTo>
                  <a:pt x="774495" y="599454"/>
                </a:lnTo>
                <a:lnTo>
                  <a:pt x="777590" y="596900"/>
                </a:lnTo>
                <a:lnTo>
                  <a:pt x="781858" y="598170"/>
                </a:lnTo>
                <a:lnTo>
                  <a:pt x="780402" y="600710"/>
                </a:lnTo>
                <a:lnTo>
                  <a:pt x="776997" y="603172"/>
                </a:lnTo>
                <a:lnTo>
                  <a:pt x="775641" y="605726"/>
                </a:lnTo>
                <a:lnTo>
                  <a:pt x="780849" y="60833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0849" y="608330"/>
                </a:lnTo>
                <a:lnTo>
                  <a:pt x="775688" y="605828"/>
                </a:lnTo>
                <a:lnTo>
                  <a:pt x="776875" y="603279"/>
                </a:lnTo>
                <a:lnTo>
                  <a:pt x="780402" y="600710"/>
                </a:lnTo>
                <a:lnTo>
                  <a:pt x="781858" y="598170"/>
                </a:lnTo>
                <a:lnTo>
                  <a:pt x="777590" y="596900"/>
                </a:lnTo>
                <a:lnTo>
                  <a:pt x="790743" y="596900"/>
                </a:lnTo>
                <a:lnTo>
                  <a:pt x="792079" y="598170"/>
                </a:lnTo>
                <a:lnTo>
                  <a:pt x="795098" y="600710"/>
                </a:lnTo>
                <a:lnTo>
                  <a:pt x="788059" y="600710"/>
                </a:lnTo>
                <a:lnTo>
                  <a:pt x="785210" y="60198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798410" y="604520"/>
                </a:moveTo>
                <a:lnTo>
                  <a:pt x="796571" y="604520"/>
                </a:lnTo>
                <a:lnTo>
                  <a:pt x="799288" y="600710"/>
                </a:lnTo>
                <a:lnTo>
                  <a:pt x="803315" y="596900"/>
                </a:lnTo>
                <a:lnTo>
                  <a:pt x="810184" y="598170"/>
                </a:lnTo>
                <a:lnTo>
                  <a:pt x="806327" y="600710"/>
                </a:lnTo>
                <a:lnTo>
                  <a:pt x="802447" y="601980"/>
                </a:lnTo>
                <a:lnTo>
                  <a:pt x="798410" y="604520"/>
                </a:lnTo>
                <a:close/>
              </a:path>
              <a:path w="4096384" h="836930">
                <a:moveTo>
                  <a:pt x="811203" y="604520"/>
                </a:moveTo>
                <a:lnTo>
                  <a:pt x="798410" y="604520"/>
                </a:lnTo>
                <a:lnTo>
                  <a:pt x="802447" y="601980"/>
                </a:lnTo>
                <a:lnTo>
                  <a:pt x="806327" y="600710"/>
                </a:lnTo>
                <a:lnTo>
                  <a:pt x="810184" y="598170"/>
                </a:lnTo>
                <a:lnTo>
                  <a:pt x="803315" y="596900"/>
                </a:lnTo>
                <a:lnTo>
                  <a:pt x="816051" y="596900"/>
                </a:lnTo>
                <a:lnTo>
                  <a:pt x="817664" y="601980"/>
                </a:lnTo>
                <a:lnTo>
                  <a:pt x="810050" y="601980"/>
                </a:lnTo>
                <a:lnTo>
                  <a:pt x="811203" y="604520"/>
                </a:lnTo>
                <a:close/>
              </a:path>
              <a:path w="4096384" h="836930">
                <a:moveTo>
                  <a:pt x="889276" y="613410"/>
                </a:moveTo>
                <a:lnTo>
                  <a:pt x="884443" y="613410"/>
                </a:lnTo>
                <a:lnTo>
                  <a:pt x="877107" y="605828"/>
                </a:lnTo>
                <a:lnTo>
                  <a:pt x="877185" y="603172"/>
                </a:lnTo>
                <a:lnTo>
                  <a:pt x="886453" y="596900"/>
                </a:lnTo>
                <a:lnTo>
                  <a:pt x="886787" y="596900"/>
                </a:lnTo>
                <a:lnTo>
                  <a:pt x="891148" y="598170"/>
                </a:lnTo>
                <a:lnTo>
                  <a:pt x="884714" y="603172"/>
                </a:lnTo>
                <a:lnTo>
                  <a:pt x="884590" y="603595"/>
                </a:lnTo>
                <a:lnTo>
                  <a:pt x="884494" y="605038"/>
                </a:lnTo>
                <a:lnTo>
                  <a:pt x="884492" y="605828"/>
                </a:lnTo>
                <a:lnTo>
                  <a:pt x="886055" y="607060"/>
                </a:lnTo>
                <a:lnTo>
                  <a:pt x="888656" y="610870"/>
                </a:lnTo>
                <a:lnTo>
                  <a:pt x="889276" y="613410"/>
                </a:lnTo>
                <a:close/>
              </a:path>
              <a:path w="4096384" h="836930">
                <a:moveTo>
                  <a:pt x="898736" y="613410"/>
                </a:moveTo>
                <a:lnTo>
                  <a:pt x="889276" y="613410"/>
                </a:lnTo>
                <a:lnTo>
                  <a:pt x="888656" y="610870"/>
                </a:lnTo>
                <a:lnTo>
                  <a:pt x="886055" y="607060"/>
                </a:lnTo>
                <a:lnTo>
                  <a:pt x="884492" y="605828"/>
                </a:lnTo>
                <a:lnTo>
                  <a:pt x="884494" y="605038"/>
                </a:lnTo>
                <a:lnTo>
                  <a:pt x="884590" y="603595"/>
                </a:lnTo>
                <a:lnTo>
                  <a:pt x="884714" y="603172"/>
                </a:lnTo>
                <a:lnTo>
                  <a:pt x="891148" y="598170"/>
                </a:lnTo>
                <a:lnTo>
                  <a:pt x="886787" y="596900"/>
                </a:lnTo>
                <a:lnTo>
                  <a:pt x="898024" y="596900"/>
                </a:lnTo>
                <a:lnTo>
                  <a:pt x="898137" y="598342"/>
                </a:lnTo>
                <a:lnTo>
                  <a:pt x="898862" y="599440"/>
                </a:lnTo>
                <a:lnTo>
                  <a:pt x="925014" y="599440"/>
                </a:lnTo>
                <a:lnTo>
                  <a:pt x="925014" y="600710"/>
                </a:lnTo>
                <a:lnTo>
                  <a:pt x="892825" y="600710"/>
                </a:lnTo>
                <a:lnTo>
                  <a:pt x="891109" y="601894"/>
                </a:lnTo>
                <a:lnTo>
                  <a:pt x="891159" y="603352"/>
                </a:lnTo>
                <a:lnTo>
                  <a:pt x="893158" y="604520"/>
                </a:lnTo>
                <a:lnTo>
                  <a:pt x="903720" y="604520"/>
                </a:lnTo>
                <a:lnTo>
                  <a:pt x="905567" y="607060"/>
                </a:lnTo>
                <a:lnTo>
                  <a:pt x="908749" y="608330"/>
                </a:lnTo>
                <a:lnTo>
                  <a:pt x="911938" y="608330"/>
                </a:lnTo>
                <a:lnTo>
                  <a:pt x="911093" y="609600"/>
                </a:lnTo>
                <a:lnTo>
                  <a:pt x="897356" y="609600"/>
                </a:lnTo>
                <a:lnTo>
                  <a:pt x="898736" y="613410"/>
                </a:lnTo>
                <a:close/>
              </a:path>
              <a:path w="4096384" h="836930">
                <a:moveTo>
                  <a:pt x="1141919" y="599440"/>
                </a:moveTo>
                <a:lnTo>
                  <a:pt x="1141081" y="599440"/>
                </a:lnTo>
                <a:lnTo>
                  <a:pt x="1140423" y="598444"/>
                </a:lnTo>
                <a:lnTo>
                  <a:pt x="1140349" y="598054"/>
                </a:lnTo>
                <a:lnTo>
                  <a:pt x="1141415" y="596900"/>
                </a:lnTo>
                <a:lnTo>
                  <a:pt x="1142423" y="596900"/>
                </a:lnTo>
                <a:lnTo>
                  <a:pt x="1143091" y="598170"/>
                </a:lnTo>
                <a:lnTo>
                  <a:pt x="1141919" y="599440"/>
                </a:lnTo>
                <a:close/>
              </a:path>
              <a:path w="4096384" h="836930">
                <a:moveTo>
                  <a:pt x="1224559" y="598170"/>
                </a:moveTo>
                <a:lnTo>
                  <a:pt x="1222549" y="598170"/>
                </a:lnTo>
                <a:lnTo>
                  <a:pt x="1221711" y="596900"/>
                </a:lnTo>
                <a:lnTo>
                  <a:pt x="1223381" y="596900"/>
                </a:lnTo>
                <a:lnTo>
                  <a:pt x="1224559" y="598170"/>
                </a:lnTo>
                <a:close/>
              </a:path>
              <a:path w="4096384" h="836930">
                <a:moveTo>
                  <a:pt x="1243666" y="598170"/>
                </a:moveTo>
                <a:lnTo>
                  <a:pt x="1224559" y="598170"/>
                </a:lnTo>
                <a:lnTo>
                  <a:pt x="1223381" y="596900"/>
                </a:lnTo>
                <a:lnTo>
                  <a:pt x="1244728" y="596900"/>
                </a:lnTo>
                <a:lnTo>
                  <a:pt x="1243666" y="598170"/>
                </a:lnTo>
                <a:close/>
              </a:path>
              <a:path w="4096384" h="836930">
                <a:moveTo>
                  <a:pt x="1342401" y="598170"/>
                </a:moveTo>
                <a:lnTo>
                  <a:pt x="1330497" y="598170"/>
                </a:lnTo>
                <a:lnTo>
                  <a:pt x="1330164" y="596900"/>
                </a:lnTo>
                <a:lnTo>
                  <a:pt x="1342061" y="596900"/>
                </a:lnTo>
                <a:lnTo>
                  <a:pt x="1342401" y="598170"/>
                </a:lnTo>
                <a:close/>
              </a:path>
              <a:path w="4096384" h="836930">
                <a:moveTo>
                  <a:pt x="1403542" y="605790"/>
                </a:moveTo>
                <a:lnTo>
                  <a:pt x="1402561" y="603595"/>
                </a:lnTo>
                <a:lnTo>
                  <a:pt x="1402445" y="603172"/>
                </a:lnTo>
                <a:lnTo>
                  <a:pt x="1405574" y="596900"/>
                </a:lnTo>
                <a:lnTo>
                  <a:pt x="1410015" y="596900"/>
                </a:lnTo>
                <a:lnTo>
                  <a:pt x="1414953" y="599454"/>
                </a:lnTo>
                <a:lnTo>
                  <a:pt x="1419509" y="601980"/>
                </a:lnTo>
                <a:lnTo>
                  <a:pt x="1412473" y="601980"/>
                </a:lnTo>
                <a:lnTo>
                  <a:pt x="1407911" y="603229"/>
                </a:lnTo>
                <a:lnTo>
                  <a:pt x="1407663" y="603352"/>
                </a:lnTo>
                <a:lnTo>
                  <a:pt x="1403542" y="605790"/>
                </a:lnTo>
                <a:close/>
              </a:path>
              <a:path w="4096384" h="836930">
                <a:moveTo>
                  <a:pt x="1428252" y="619760"/>
                </a:moveTo>
                <a:lnTo>
                  <a:pt x="1416320" y="619760"/>
                </a:lnTo>
                <a:lnTo>
                  <a:pt x="1418331" y="618490"/>
                </a:lnTo>
                <a:lnTo>
                  <a:pt x="1419680" y="616223"/>
                </a:lnTo>
                <a:lnTo>
                  <a:pt x="1419787" y="615879"/>
                </a:lnTo>
                <a:lnTo>
                  <a:pt x="1412804" y="607060"/>
                </a:lnTo>
                <a:lnTo>
                  <a:pt x="1418712" y="607060"/>
                </a:lnTo>
                <a:lnTo>
                  <a:pt x="1421546" y="604520"/>
                </a:lnTo>
                <a:lnTo>
                  <a:pt x="1419509" y="601980"/>
                </a:lnTo>
                <a:lnTo>
                  <a:pt x="1414768" y="599357"/>
                </a:lnTo>
                <a:lnTo>
                  <a:pt x="1410015" y="596900"/>
                </a:lnTo>
                <a:lnTo>
                  <a:pt x="1420177" y="596900"/>
                </a:lnTo>
                <a:lnTo>
                  <a:pt x="1417833" y="598170"/>
                </a:lnTo>
                <a:lnTo>
                  <a:pt x="1417750" y="598788"/>
                </a:lnTo>
                <a:lnTo>
                  <a:pt x="1417687" y="599454"/>
                </a:lnTo>
                <a:lnTo>
                  <a:pt x="1419843" y="600710"/>
                </a:lnTo>
                <a:lnTo>
                  <a:pt x="1424535" y="600710"/>
                </a:lnTo>
                <a:lnTo>
                  <a:pt x="1427386" y="604520"/>
                </a:lnTo>
                <a:lnTo>
                  <a:pt x="1427805" y="604520"/>
                </a:lnTo>
                <a:lnTo>
                  <a:pt x="1426294" y="605726"/>
                </a:lnTo>
                <a:lnTo>
                  <a:pt x="1424872" y="609600"/>
                </a:lnTo>
                <a:lnTo>
                  <a:pt x="1432749" y="609600"/>
                </a:lnTo>
                <a:lnTo>
                  <a:pt x="1429550" y="613410"/>
                </a:lnTo>
                <a:lnTo>
                  <a:pt x="1428285" y="618031"/>
                </a:lnTo>
                <a:lnTo>
                  <a:pt x="1428252" y="619760"/>
                </a:lnTo>
                <a:close/>
              </a:path>
              <a:path w="4096384" h="836930">
                <a:moveTo>
                  <a:pt x="1419843" y="600710"/>
                </a:moveTo>
                <a:lnTo>
                  <a:pt x="1417687" y="599454"/>
                </a:lnTo>
                <a:lnTo>
                  <a:pt x="1417750" y="598788"/>
                </a:lnTo>
                <a:lnTo>
                  <a:pt x="1417833" y="598170"/>
                </a:lnTo>
                <a:lnTo>
                  <a:pt x="1420177" y="596900"/>
                </a:lnTo>
                <a:lnTo>
                  <a:pt x="1421741" y="598085"/>
                </a:lnTo>
                <a:lnTo>
                  <a:pt x="1421662" y="599454"/>
                </a:lnTo>
                <a:lnTo>
                  <a:pt x="1419843" y="600710"/>
                </a:lnTo>
                <a:close/>
              </a:path>
              <a:path w="4096384" h="836930">
                <a:moveTo>
                  <a:pt x="1424535" y="600710"/>
                </a:moveTo>
                <a:lnTo>
                  <a:pt x="1419843" y="600710"/>
                </a:lnTo>
                <a:lnTo>
                  <a:pt x="1421662" y="599454"/>
                </a:lnTo>
                <a:lnTo>
                  <a:pt x="1421741" y="598085"/>
                </a:lnTo>
                <a:lnTo>
                  <a:pt x="1420177" y="596900"/>
                </a:lnTo>
                <a:lnTo>
                  <a:pt x="1421683" y="596900"/>
                </a:lnTo>
                <a:lnTo>
                  <a:pt x="1424535" y="600710"/>
                </a:lnTo>
                <a:close/>
              </a:path>
              <a:path w="4096384" h="836930">
                <a:moveTo>
                  <a:pt x="1507342" y="612140"/>
                </a:moveTo>
                <a:lnTo>
                  <a:pt x="1503152" y="600710"/>
                </a:lnTo>
                <a:lnTo>
                  <a:pt x="1496447" y="600710"/>
                </a:lnTo>
                <a:lnTo>
                  <a:pt x="1501142" y="596900"/>
                </a:lnTo>
                <a:lnTo>
                  <a:pt x="1501312" y="596900"/>
                </a:lnTo>
                <a:lnTo>
                  <a:pt x="1509857" y="601980"/>
                </a:lnTo>
                <a:lnTo>
                  <a:pt x="1511590" y="603172"/>
                </a:lnTo>
                <a:lnTo>
                  <a:pt x="1511595" y="603352"/>
                </a:lnTo>
                <a:lnTo>
                  <a:pt x="1509086" y="605726"/>
                </a:lnTo>
                <a:lnTo>
                  <a:pt x="1507342" y="612140"/>
                </a:lnTo>
                <a:close/>
              </a:path>
              <a:path w="4096384" h="836930">
                <a:moveTo>
                  <a:pt x="1513107" y="612140"/>
                </a:moveTo>
                <a:lnTo>
                  <a:pt x="1507342" y="612140"/>
                </a:lnTo>
                <a:lnTo>
                  <a:pt x="1509009" y="605828"/>
                </a:lnTo>
                <a:lnTo>
                  <a:pt x="1509310" y="605514"/>
                </a:lnTo>
                <a:lnTo>
                  <a:pt x="1511595" y="603352"/>
                </a:lnTo>
                <a:lnTo>
                  <a:pt x="1511590" y="603172"/>
                </a:lnTo>
                <a:lnTo>
                  <a:pt x="1509857" y="601980"/>
                </a:lnTo>
                <a:lnTo>
                  <a:pt x="1501312" y="596900"/>
                </a:lnTo>
                <a:lnTo>
                  <a:pt x="1506005" y="596900"/>
                </a:lnTo>
                <a:lnTo>
                  <a:pt x="1511472" y="600710"/>
                </a:lnTo>
                <a:lnTo>
                  <a:pt x="1523853" y="600710"/>
                </a:lnTo>
                <a:lnTo>
                  <a:pt x="1523880" y="601980"/>
                </a:lnTo>
                <a:lnTo>
                  <a:pt x="1523097" y="601980"/>
                </a:lnTo>
                <a:lnTo>
                  <a:pt x="1523900" y="602916"/>
                </a:lnTo>
                <a:lnTo>
                  <a:pt x="1523935" y="604520"/>
                </a:lnTo>
                <a:lnTo>
                  <a:pt x="1521420" y="604520"/>
                </a:lnTo>
                <a:lnTo>
                  <a:pt x="1519360" y="605828"/>
                </a:lnTo>
                <a:lnTo>
                  <a:pt x="1517734" y="607060"/>
                </a:lnTo>
                <a:lnTo>
                  <a:pt x="1513380" y="607060"/>
                </a:lnTo>
                <a:lnTo>
                  <a:pt x="1513107" y="612140"/>
                </a:lnTo>
                <a:close/>
              </a:path>
              <a:path w="4096384" h="836930">
                <a:moveTo>
                  <a:pt x="1524837" y="604007"/>
                </a:moveTo>
                <a:lnTo>
                  <a:pt x="1523923" y="602942"/>
                </a:lnTo>
                <a:lnTo>
                  <a:pt x="1523885" y="602186"/>
                </a:lnTo>
                <a:lnTo>
                  <a:pt x="1523771" y="596900"/>
                </a:lnTo>
                <a:lnTo>
                  <a:pt x="1528800" y="596900"/>
                </a:lnTo>
                <a:lnTo>
                  <a:pt x="1530364" y="598085"/>
                </a:lnTo>
                <a:lnTo>
                  <a:pt x="1530489" y="598372"/>
                </a:lnTo>
                <a:lnTo>
                  <a:pt x="1530640" y="600710"/>
                </a:lnTo>
                <a:lnTo>
                  <a:pt x="1528405" y="601980"/>
                </a:lnTo>
                <a:lnTo>
                  <a:pt x="1525447" y="601980"/>
                </a:lnTo>
                <a:lnTo>
                  <a:pt x="1525990" y="603352"/>
                </a:lnTo>
                <a:lnTo>
                  <a:pt x="1524837" y="604007"/>
                </a:lnTo>
                <a:close/>
              </a:path>
              <a:path w="4096384" h="836930">
                <a:moveTo>
                  <a:pt x="1530980" y="607060"/>
                </a:moveTo>
                <a:lnTo>
                  <a:pt x="1527457" y="607060"/>
                </a:lnTo>
                <a:lnTo>
                  <a:pt x="1526202" y="603887"/>
                </a:lnTo>
                <a:lnTo>
                  <a:pt x="1526093" y="603293"/>
                </a:lnTo>
                <a:lnTo>
                  <a:pt x="1530640" y="600710"/>
                </a:lnTo>
                <a:lnTo>
                  <a:pt x="1530489" y="598372"/>
                </a:lnTo>
                <a:lnTo>
                  <a:pt x="1530364" y="598085"/>
                </a:lnTo>
                <a:lnTo>
                  <a:pt x="1528800" y="596900"/>
                </a:lnTo>
                <a:lnTo>
                  <a:pt x="1545392" y="596900"/>
                </a:lnTo>
                <a:lnTo>
                  <a:pt x="1545392" y="598170"/>
                </a:lnTo>
                <a:lnTo>
                  <a:pt x="1538248" y="598170"/>
                </a:lnTo>
                <a:lnTo>
                  <a:pt x="1532748" y="599454"/>
                </a:lnTo>
                <a:lnTo>
                  <a:pt x="1531042" y="600665"/>
                </a:lnTo>
                <a:lnTo>
                  <a:pt x="1530980" y="607060"/>
                </a:lnTo>
                <a:close/>
              </a:path>
              <a:path w="4096384" h="836930">
                <a:moveTo>
                  <a:pt x="1552929" y="603250"/>
                </a:moveTo>
                <a:lnTo>
                  <a:pt x="1552095" y="602186"/>
                </a:lnTo>
                <a:lnTo>
                  <a:pt x="1552012" y="601739"/>
                </a:lnTo>
                <a:lnTo>
                  <a:pt x="1552693" y="599659"/>
                </a:lnTo>
                <a:lnTo>
                  <a:pt x="1552819" y="599357"/>
                </a:lnTo>
                <a:lnTo>
                  <a:pt x="1554435" y="596900"/>
                </a:lnTo>
                <a:lnTo>
                  <a:pt x="1557624" y="601980"/>
                </a:lnTo>
                <a:lnTo>
                  <a:pt x="1555613" y="601980"/>
                </a:lnTo>
                <a:lnTo>
                  <a:pt x="1552929" y="603250"/>
                </a:lnTo>
                <a:close/>
              </a:path>
              <a:path w="4096384" h="836930">
                <a:moveTo>
                  <a:pt x="1563318" y="603495"/>
                </a:moveTo>
                <a:lnTo>
                  <a:pt x="1562318" y="601980"/>
                </a:lnTo>
                <a:lnTo>
                  <a:pt x="1557624" y="601980"/>
                </a:lnTo>
                <a:lnTo>
                  <a:pt x="1554435" y="596900"/>
                </a:lnTo>
                <a:lnTo>
                  <a:pt x="1558377" y="596900"/>
                </a:lnTo>
                <a:lnTo>
                  <a:pt x="1557957" y="598170"/>
                </a:lnTo>
                <a:lnTo>
                  <a:pt x="1559634" y="599440"/>
                </a:lnTo>
                <a:lnTo>
                  <a:pt x="1565280" y="599440"/>
                </a:lnTo>
                <a:lnTo>
                  <a:pt x="1563318" y="603495"/>
                </a:lnTo>
                <a:close/>
              </a:path>
              <a:path w="4096384" h="836930">
                <a:moveTo>
                  <a:pt x="1565990" y="607543"/>
                </a:moveTo>
                <a:lnTo>
                  <a:pt x="1563740" y="604133"/>
                </a:lnTo>
                <a:lnTo>
                  <a:pt x="1568853" y="601980"/>
                </a:lnTo>
                <a:lnTo>
                  <a:pt x="1575351" y="599454"/>
                </a:lnTo>
                <a:lnTo>
                  <a:pt x="1566470" y="596981"/>
                </a:lnTo>
                <a:lnTo>
                  <a:pt x="1574216" y="596900"/>
                </a:lnTo>
                <a:lnTo>
                  <a:pt x="1578242" y="601980"/>
                </a:lnTo>
                <a:lnTo>
                  <a:pt x="1575388" y="601980"/>
                </a:lnTo>
                <a:lnTo>
                  <a:pt x="1565990" y="607543"/>
                </a:lnTo>
                <a:close/>
              </a:path>
              <a:path w="4096384" h="836930">
                <a:moveTo>
                  <a:pt x="1581261" y="605790"/>
                </a:moveTo>
                <a:lnTo>
                  <a:pt x="1574216" y="596900"/>
                </a:lnTo>
                <a:lnTo>
                  <a:pt x="1580089" y="596900"/>
                </a:lnTo>
                <a:lnTo>
                  <a:pt x="1581759" y="598170"/>
                </a:lnTo>
                <a:lnTo>
                  <a:pt x="1582597" y="598170"/>
                </a:lnTo>
                <a:lnTo>
                  <a:pt x="1582516" y="601016"/>
                </a:lnTo>
                <a:lnTo>
                  <a:pt x="1581261" y="60579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1759" y="598170"/>
                </a:lnTo>
                <a:lnTo>
                  <a:pt x="1580089" y="596900"/>
                </a:lnTo>
                <a:lnTo>
                  <a:pt x="1584236" y="59690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40598" y="598170"/>
                </a:moveTo>
                <a:lnTo>
                  <a:pt x="1639092" y="598170"/>
                </a:lnTo>
                <a:lnTo>
                  <a:pt x="1639760" y="596900"/>
                </a:lnTo>
                <a:lnTo>
                  <a:pt x="1640598" y="598170"/>
                </a:lnTo>
                <a:close/>
              </a:path>
              <a:path w="4096384" h="836930">
                <a:moveTo>
                  <a:pt x="1639092" y="607060"/>
                </a:moveTo>
                <a:lnTo>
                  <a:pt x="1633559" y="607060"/>
                </a:lnTo>
                <a:lnTo>
                  <a:pt x="1634526" y="604965"/>
                </a:lnTo>
                <a:lnTo>
                  <a:pt x="1634628" y="604408"/>
                </a:lnTo>
                <a:lnTo>
                  <a:pt x="1633559" y="603250"/>
                </a:lnTo>
                <a:lnTo>
                  <a:pt x="1634731" y="603250"/>
                </a:lnTo>
                <a:lnTo>
                  <a:pt x="1636055" y="601016"/>
                </a:lnTo>
                <a:lnTo>
                  <a:pt x="1636145" y="600474"/>
                </a:lnTo>
                <a:lnTo>
                  <a:pt x="1635235" y="598170"/>
                </a:lnTo>
                <a:lnTo>
                  <a:pt x="1640598" y="598170"/>
                </a:lnTo>
                <a:lnTo>
                  <a:pt x="1639760" y="596900"/>
                </a:lnTo>
                <a:lnTo>
                  <a:pt x="1644959" y="596900"/>
                </a:lnTo>
                <a:lnTo>
                  <a:pt x="1645074" y="599659"/>
                </a:lnTo>
                <a:lnTo>
                  <a:pt x="1645781" y="601002"/>
                </a:lnTo>
                <a:lnTo>
                  <a:pt x="1645753" y="601262"/>
                </a:lnTo>
                <a:lnTo>
                  <a:pt x="1639615" y="604506"/>
                </a:lnTo>
                <a:lnTo>
                  <a:pt x="1639092" y="607060"/>
                </a:lnTo>
                <a:close/>
              </a:path>
              <a:path w="4096384" h="836930">
                <a:moveTo>
                  <a:pt x="1645882" y="601194"/>
                </a:moveTo>
                <a:lnTo>
                  <a:pt x="1645074" y="599659"/>
                </a:lnTo>
                <a:lnTo>
                  <a:pt x="1644959" y="596900"/>
                </a:lnTo>
                <a:lnTo>
                  <a:pt x="1649150" y="596900"/>
                </a:lnTo>
                <a:lnTo>
                  <a:pt x="1649141" y="599454"/>
                </a:lnTo>
                <a:lnTo>
                  <a:pt x="1648393" y="600710"/>
                </a:lnTo>
                <a:lnTo>
                  <a:pt x="1646799" y="600710"/>
                </a:lnTo>
                <a:lnTo>
                  <a:pt x="1645882" y="601194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47303" y="627380"/>
                </a:lnTo>
                <a:lnTo>
                  <a:pt x="1648045" y="623570"/>
                </a:lnTo>
                <a:lnTo>
                  <a:pt x="1652878" y="618460"/>
                </a:lnTo>
                <a:lnTo>
                  <a:pt x="1656566" y="613410"/>
                </a:lnTo>
                <a:lnTo>
                  <a:pt x="1654008" y="609600"/>
                </a:lnTo>
                <a:lnTo>
                  <a:pt x="1652836" y="609600"/>
                </a:lnTo>
                <a:lnTo>
                  <a:pt x="1651351" y="607193"/>
                </a:lnTo>
                <a:lnTo>
                  <a:pt x="1651668" y="607104"/>
                </a:lnTo>
                <a:lnTo>
                  <a:pt x="1651725" y="606943"/>
                </a:lnTo>
                <a:lnTo>
                  <a:pt x="1648424" y="603172"/>
                </a:lnTo>
                <a:lnTo>
                  <a:pt x="1647773" y="602186"/>
                </a:lnTo>
                <a:lnTo>
                  <a:pt x="1647688" y="601894"/>
                </a:lnTo>
                <a:lnTo>
                  <a:pt x="1649141" y="599454"/>
                </a:lnTo>
                <a:lnTo>
                  <a:pt x="1649150" y="596900"/>
                </a:lnTo>
                <a:lnTo>
                  <a:pt x="1672345" y="596900"/>
                </a:lnTo>
                <a:lnTo>
                  <a:pt x="1672277" y="598170"/>
                </a:lnTo>
                <a:lnTo>
                  <a:pt x="1661885" y="598170"/>
                </a:lnTo>
                <a:lnTo>
                  <a:pt x="1661381" y="599440"/>
                </a:lnTo>
                <a:lnTo>
                  <a:pt x="1673789" y="599440"/>
                </a:lnTo>
                <a:lnTo>
                  <a:pt x="1673789" y="600710"/>
                </a:lnTo>
                <a:lnTo>
                  <a:pt x="1687199" y="600710"/>
                </a:lnTo>
                <a:lnTo>
                  <a:pt x="1687704" y="601980"/>
                </a:lnTo>
                <a:lnTo>
                  <a:pt x="1664236" y="601980"/>
                </a:lnTo>
                <a:lnTo>
                  <a:pt x="1664987" y="605790"/>
                </a:lnTo>
                <a:lnTo>
                  <a:pt x="1654008" y="605790"/>
                </a:lnTo>
                <a:lnTo>
                  <a:pt x="1664066" y="608330"/>
                </a:lnTo>
                <a:lnTo>
                  <a:pt x="1664066" y="614680"/>
                </a:lnTo>
                <a:lnTo>
                  <a:pt x="1671524" y="614680"/>
                </a:lnTo>
                <a:lnTo>
                  <a:pt x="1673619" y="615950"/>
                </a:lnTo>
                <a:lnTo>
                  <a:pt x="1674791" y="617220"/>
                </a:lnTo>
                <a:lnTo>
                  <a:pt x="1662219" y="61722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676638" y="600710"/>
                </a:moveTo>
                <a:lnTo>
                  <a:pt x="1673789" y="600710"/>
                </a:lnTo>
                <a:lnTo>
                  <a:pt x="1673691" y="599357"/>
                </a:lnTo>
                <a:lnTo>
                  <a:pt x="1672277" y="598170"/>
                </a:lnTo>
                <a:lnTo>
                  <a:pt x="1672345" y="596900"/>
                </a:lnTo>
                <a:lnTo>
                  <a:pt x="1675965" y="598170"/>
                </a:lnTo>
                <a:lnTo>
                  <a:pt x="1678759" y="599408"/>
                </a:lnTo>
                <a:lnTo>
                  <a:pt x="1676638" y="600710"/>
                </a:lnTo>
                <a:close/>
              </a:path>
              <a:path w="4096384" h="836930">
                <a:moveTo>
                  <a:pt x="1688876" y="601980"/>
                </a:moveTo>
                <a:lnTo>
                  <a:pt x="1687704" y="601980"/>
                </a:lnTo>
                <a:lnTo>
                  <a:pt x="1686832" y="599785"/>
                </a:lnTo>
                <a:lnTo>
                  <a:pt x="1686744" y="599357"/>
                </a:lnTo>
                <a:lnTo>
                  <a:pt x="1688201" y="596900"/>
                </a:lnTo>
                <a:lnTo>
                  <a:pt x="1689380" y="596900"/>
                </a:lnTo>
                <a:lnTo>
                  <a:pt x="1690349" y="599357"/>
                </a:lnTo>
                <a:lnTo>
                  <a:pt x="1690252" y="599659"/>
                </a:lnTo>
                <a:lnTo>
                  <a:pt x="1688876" y="60198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688876" y="601980"/>
                </a:lnTo>
                <a:lnTo>
                  <a:pt x="1690252" y="599659"/>
                </a:lnTo>
                <a:lnTo>
                  <a:pt x="1690349" y="599357"/>
                </a:lnTo>
                <a:lnTo>
                  <a:pt x="1689380" y="596900"/>
                </a:lnTo>
                <a:lnTo>
                  <a:pt x="1701893" y="596900"/>
                </a:lnTo>
                <a:lnTo>
                  <a:pt x="1697483" y="599408"/>
                </a:lnTo>
                <a:lnTo>
                  <a:pt x="1700609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782910" y="612140"/>
                </a:moveTo>
                <a:lnTo>
                  <a:pt x="1781738" y="609600"/>
                </a:lnTo>
                <a:lnTo>
                  <a:pt x="1779898" y="608330"/>
                </a:lnTo>
                <a:lnTo>
                  <a:pt x="1801853" y="608330"/>
                </a:lnTo>
                <a:lnTo>
                  <a:pt x="1803699" y="607060"/>
                </a:lnTo>
                <a:lnTo>
                  <a:pt x="1804671" y="605828"/>
                </a:lnTo>
                <a:lnTo>
                  <a:pt x="1804033" y="604520"/>
                </a:lnTo>
                <a:lnTo>
                  <a:pt x="1801853" y="603250"/>
                </a:lnTo>
                <a:lnTo>
                  <a:pt x="1822976" y="603250"/>
                </a:lnTo>
                <a:lnTo>
                  <a:pt x="1819343" y="600710"/>
                </a:lnTo>
                <a:lnTo>
                  <a:pt x="1821068" y="598170"/>
                </a:lnTo>
                <a:lnTo>
                  <a:pt x="1824459" y="596900"/>
                </a:lnTo>
                <a:lnTo>
                  <a:pt x="1825700" y="598054"/>
                </a:lnTo>
                <a:lnTo>
                  <a:pt x="1825620" y="598788"/>
                </a:lnTo>
                <a:lnTo>
                  <a:pt x="1824986" y="600710"/>
                </a:lnTo>
                <a:lnTo>
                  <a:pt x="1826243" y="601980"/>
                </a:lnTo>
                <a:lnTo>
                  <a:pt x="1825995" y="601980"/>
                </a:lnTo>
                <a:lnTo>
                  <a:pt x="1826330" y="604520"/>
                </a:lnTo>
                <a:lnTo>
                  <a:pt x="1817109" y="604520"/>
                </a:lnTo>
                <a:lnTo>
                  <a:pt x="1814758" y="605790"/>
                </a:lnTo>
                <a:lnTo>
                  <a:pt x="1814455" y="606943"/>
                </a:lnTo>
                <a:lnTo>
                  <a:pt x="1814484" y="607104"/>
                </a:lnTo>
                <a:lnTo>
                  <a:pt x="1816101" y="608330"/>
                </a:lnTo>
                <a:lnTo>
                  <a:pt x="1818615" y="609600"/>
                </a:lnTo>
                <a:lnTo>
                  <a:pt x="1810070" y="609600"/>
                </a:lnTo>
                <a:lnTo>
                  <a:pt x="1807890" y="610870"/>
                </a:lnTo>
                <a:lnTo>
                  <a:pt x="1787945" y="610870"/>
                </a:lnTo>
                <a:lnTo>
                  <a:pt x="1782910" y="61214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39739" y="615950"/>
                </a:lnTo>
                <a:lnTo>
                  <a:pt x="1838900" y="613410"/>
                </a:lnTo>
                <a:lnTo>
                  <a:pt x="1837388" y="610870"/>
                </a:lnTo>
                <a:lnTo>
                  <a:pt x="1840740" y="610870"/>
                </a:lnTo>
                <a:lnTo>
                  <a:pt x="1845435" y="609600"/>
                </a:lnTo>
                <a:lnTo>
                  <a:pt x="1846868" y="607193"/>
                </a:lnTo>
                <a:lnTo>
                  <a:pt x="1846907" y="606758"/>
                </a:lnTo>
                <a:lnTo>
                  <a:pt x="1846783" y="605828"/>
                </a:lnTo>
                <a:lnTo>
                  <a:pt x="1844767" y="604520"/>
                </a:lnTo>
                <a:lnTo>
                  <a:pt x="1829177" y="604520"/>
                </a:lnTo>
                <a:lnTo>
                  <a:pt x="1827170" y="602916"/>
                </a:lnTo>
                <a:lnTo>
                  <a:pt x="1824986" y="600710"/>
                </a:lnTo>
                <a:lnTo>
                  <a:pt x="1825620" y="598788"/>
                </a:lnTo>
                <a:lnTo>
                  <a:pt x="1825700" y="598054"/>
                </a:lnTo>
                <a:lnTo>
                  <a:pt x="1824459" y="596900"/>
                </a:lnTo>
                <a:lnTo>
                  <a:pt x="1831379" y="596900"/>
                </a:lnTo>
                <a:lnTo>
                  <a:pt x="1834874" y="599440"/>
                </a:lnTo>
                <a:lnTo>
                  <a:pt x="1835548" y="599440"/>
                </a:lnTo>
                <a:lnTo>
                  <a:pt x="1839064" y="600710"/>
                </a:lnTo>
                <a:lnTo>
                  <a:pt x="1845817" y="600710"/>
                </a:lnTo>
                <a:lnTo>
                  <a:pt x="1847452" y="603250"/>
                </a:lnTo>
                <a:lnTo>
                  <a:pt x="1853556" y="603250"/>
                </a:lnTo>
                <a:lnTo>
                  <a:pt x="1853483" y="609600"/>
                </a:lnTo>
                <a:lnTo>
                  <a:pt x="1846948" y="60960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916676" y="599440"/>
                </a:moveTo>
                <a:lnTo>
                  <a:pt x="1917551" y="597828"/>
                </a:lnTo>
                <a:lnTo>
                  <a:pt x="1920369" y="596900"/>
                </a:lnTo>
                <a:lnTo>
                  <a:pt x="1919701" y="597678"/>
                </a:lnTo>
                <a:lnTo>
                  <a:pt x="1916676" y="599440"/>
                </a:lnTo>
                <a:close/>
              </a:path>
              <a:path w="4096384" h="836930">
                <a:moveTo>
                  <a:pt x="1919701" y="597678"/>
                </a:moveTo>
                <a:lnTo>
                  <a:pt x="1920369" y="596900"/>
                </a:lnTo>
                <a:lnTo>
                  <a:pt x="1921037" y="596900"/>
                </a:lnTo>
                <a:lnTo>
                  <a:pt x="1919701" y="597678"/>
                </a:lnTo>
                <a:close/>
              </a:path>
              <a:path w="4096384" h="836930">
                <a:moveTo>
                  <a:pt x="1956906" y="603250"/>
                </a:moveTo>
                <a:lnTo>
                  <a:pt x="1958753" y="596900"/>
                </a:lnTo>
                <a:lnTo>
                  <a:pt x="1957915" y="600710"/>
                </a:lnTo>
                <a:lnTo>
                  <a:pt x="1956906" y="60325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91007" y="601980"/>
                </a:lnTo>
                <a:lnTo>
                  <a:pt x="2085342" y="599454"/>
                </a:lnTo>
                <a:lnTo>
                  <a:pt x="2092683" y="59690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15056" y="615950"/>
                </a:lnTo>
                <a:lnTo>
                  <a:pt x="2217400" y="613410"/>
                </a:lnTo>
                <a:lnTo>
                  <a:pt x="2211704" y="609600"/>
                </a:lnTo>
                <a:lnTo>
                  <a:pt x="2237011" y="609600"/>
                </a:lnTo>
                <a:lnTo>
                  <a:pt x="2233835" y="604786"/>
                </a:lnTo>
                <a:lnTo>
                  <a:pt x="2233710" y="604133"/>
                </a:lnTo>
                <a:lnTo>
                  <a:pt x="2233837" y="603229"/>
                </a:lnTo>
                <a:lnTo>
                  <a:pt x="2234327" y="601980"/>
                </a:lnTo>
                <a:lnTo>
                  <a:pt x="2115312" y="601980"/>
                </a:lnTo>
                <a:lnTo>
                  <a:pt x="2124702" y="596900"/>
                </a:lnTo>
                <a:lnTo>
                  <a:pt x="2237515" y="596900"/>
                </a:lnTo>
                <a:lnTo>
                  <a:pt x="2237683" y="598170"/>
                </a:lnTo>
                <a:lnTo>
                  <a:pt x="2146159" y="598170"/>
                </a:lnTo>
                <a:lnTo>
                  <a:pt x="2144483" y="599440"/>
                </a:lnTo>
                <a:lnTo>
                  <a:pt x="2144313" y="599440"/>
                </a:lnTo>
                <a:lnTo>
                  <a:pt x="2145989" y="600710"/>
                </a:lnTo>
                <a:lnTo>
                  <a:pt x="2238017" y="600710"/>
                </a:lnTo>
                <a:lnTo>
                  <a:pt x="2239021" y="608330"/>
                </a:lnTo>
                <a:lnTo>
                  <a:pt x="2240868" y="608330"/>
                </a:lnTo>
                <a:lnTo>
                  <a:pt x="2238884" y="612078"/>
                </a:lnTo>
                <a:lnTo>
                  <a:pt x="2238991" y="612561"/>
                </a:lnTo>
                <a:lnTo>
                  <a:pt x="2239696" y="614680"/>
                </a:lnTo>
                <a:lnTo>
                  <a:pt x="2247907" y="614680"/>
                </a:lnTo>
                <a:lnTo>
                  <a:pt x="2247527" y="615159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2239021" y="608330"/>
                </a:moveTo>
                <a:lnTo>
                  <a:pt x="2237515" y="596900"/>
                </a:lnTo>
                <a:lnTo>
                  <a:pt x="2239526" y="598170"/>
                </a:lnTo>
                <a:lnTo>
                  <a:pt x="2239696" y="598170"/>
                </a:lnTo>
                <a:lnTo>
                  <a:pt x="2243121" y="599407"/>
                </a:lnTo>
                <a:lnTo>
                  <a:pt x="2241706" y="600710"/>
                </a:lnTo>
                <a:lnTo>
                  <a:pt x="2239021" y="608330"/>
                </a:lnTo>
                <a:close/>
              </a:path>
              <a:path w="4096384" h="836930">
                <a:moveTo>
                  <a:pt x="2245556" y="608330"/>
                </a:moveTo>
                <a:lnTo>
                  <a:pt x="2239021" y="608330"/>
                </a:lnTo>
                <a:lnTo>
                  <a:pt x="2241706" y="600710"/>
                </a:lnTo>
                <a:lnTo>
                  <a:pt x="2243195" y="599454"/>
                </a:lnTo>
                <a:lnTo>
                  <a:pt x="2239696" y="598170"/>
                </a:lnTo>
                <a:lnTo>
                  <a:pt x="2239526" y="598170"/>
                </a:lnTo>
                <a:lnTo>
                  <a:pt x="2237515" y="596900"/>
                </a:lnTo>
                <a:lnTo>
                  <a:pt x="2253099" y="596900"/>
                </a:lnTo>
                <a:lnTo>
                  <a:pt x="2253099" y="601980"/>
                </a:lnTo>
                <a:lnTo>
                  <a:pt x="2291345" y="601980"/>
                </a:lnTo>
                <a:lnTo>
                  <a:pt x="2291489" y="604520"/>
                </a:lnTo>
                <a:lnTo>
                  <a:pt x="2259307" y="604520"/>
                </a:lnTo>
                <a:lnTo>
                  <a:pt x="2258469" y="605790"/>
                </a:lnTo>
                <a:lnTo>
                  <a:pt x="2245897" y="605790"/>
                </a:lnTo>
                <a:lnTo>
                  <a:pt x="2244832" y="606943"/>
                </a:lnTo>
                <a:lnTo>
                  <a:pt x="2244812" y="607193"/>
                </a:lnTo>
                <a:lnTo>
                  <a:pt x="2245556" y="60833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31240" y="599454"/>
                </a:lnTo>
                <a:lnTo>
                  <a:pt x="2333396" y="596900"/>
                </a:lnTo>
                <a:lnTo>
                  <a:pt x="2335576" y="598170"/>
                </a:lnTo>
                <a:lnTo>
                  <a:pt x="2335552" y="599454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347140" y="600710"/>
                </a:moveTo>
                <a:lnTo>
                  <a:pt x="2333396" y="600710"/>
                </a:lnTo>
                <a:lnTo>
                  <a:pt x="2335552" y="599454"/>
                </a:lnTo>
                <a:lnTo>
                  <a:pt x="2335576" y="598170"/>
                </a:lnTo>
                <a:lnTo>
                  <a:pt x="2333396" y="596900"/>
                </a:lnTo>
                <a:lnTo>
                  <a:pt x="2347310" y="596900"/>
                </a:lnTo>
                <a:lnTo>
                  <a:pt x="2344462" y="598170"/>
                </a:lnTo>
                <a:lnTo>
                  <a:pt x="2344492" y="599454"/>
                </a:lnTo>
                <a:lnTo>
                  <a:pt x="2347140" y="600710"/>
                </a:lnTo>
                <a:close/>
              </a:path>
              <a:path w="4096384" h="836930">
                <a:moveTo>
                  <a:pt x="2349491" y="600710"/>
                </a:moveTo>
                <a:lnTo>
                  <a:pt x="2347140" y="600710"/>
                </a:lnTo>
                <a:lnTo>
                  <a:pt x="2344492" y="599454"/>
                </a:lnTo>
                <a:lnTo>
                  <a:pt x="2344462" y="598170"/>
                </a:lnTo>
                <a:lnTo>
                  <a:pt x="2347310" y="596900"/>
                </a:lnTo>
                <a:lnTo>
                  <a:pt x="2350322" y="596900"/>
                </a:lnTo>
                <a:lnTo>
                  <a:pt x="2349491" y="600710"/>
                </a:lnTo>
                <a:close/>
              </a:path>
              <a:path w="4096384" h="836930">
                <a:moveTo>
                  <a:pt x="2359378" y="600710"/>
                </a:moveTo>
                <a:lnTo>
                  <a:pt x="2349491" y="600710"/>
                </a:lnTo>
                <a:lnTo>
                  <a:pt x="2350322" y="596900"/>
                </a:lnTo>
                <a:lnTo>
                  <a:pt x="2359712" y="596900"/>
                </a:lnTo>
                <a:lnTo>
                  <a:pt x="2358950" y="598054"/>
                </a:lnTo>
                <a:lnTo>
                  <a:pt x="2358996" y="598788"/>
                </a:lnTo>
                <a:lnTo>
                  <a:pt x="2359378" y="600710"/>
                </a:lnTo>
                <a:close/>
              </a:path>
              <a:path w="4096384" h="836930">
                <a:moveTo>
                  <a:pt x="2360890" y="604520"/>
                </a:moveTo>
                <a:lnTo>
                  <a:pt x="2359378" y="600710"/>
                </a:lnTo>
                <a:lnTo>
                  <a:pt x="2358996" y="598788"/>
                </a:lnTo>
                <a:lnTo>
                  <a:pt x="2358950" y="598054"/>
                </a:lnTo>
                <a:lnTo>
                  <a:pt x="2359712" y="596900"/>
                </a:lnTo>
                <a:lnTo>
                  <a:pt x="2362226" y="596900"/>
                </a:lnTo>
                <a:lnTo>
                  <a:pt x="2367198" y="599408"/>
                </a:lnTo>
                <a:lnTo>
                  <a:pt x="2360890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97094" y="596900"/>
                </a:lnTo>
                <a:lnTo>
                  <a:pt x="2401618" y="596900"/>
                </a:lnTo>
                <a:lnTo>
                  <a:pt x="2403799" y="598170"/>
                </a:lnTo>
                <a:lnTo>
                  <a:pt x="2403881" y="598788"/>
                </a:lnTo>
                <a:lnTo>
                  <a:pt x="2403763" y="599785"/>
                </a:lnTo>
                <a:lnTo>
                  <a:pt x="2402456" y="60198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419306" y="608330"/>
                </a:moveTo>
                <a:lnTo>
                  <a:pt x="2395083" y="608330"/>
                </a:lnTo>
                <a:lnTo>
                  <a:pt x="2395833" y="607193"/>
                </a:lnTo>
                <a:lnTo>
                  <a:pt x="2395875" y="606823"/>
                </a:lnTo>
                <a:lnTo>
                  <a:pt x="2395417" y="604520"/>
                </a:lnTo>
                <a:lnTo>
                  <a:pt x="2399444" y="604520"/>
                </a:lnTo>
                <a:lnTo>
                  <a:pt x="2402456" y="601980"/>
                </a:lnTo>
                <a:lnTo>
                  <a:pt x="2403763" y="599785"/>
                </a:lnTo>
                <a:lnTo>
                  <a:pt x="2403881" y="598788"/>
                </a:lnTo>
                <a:lnTo>
                  <a:pt x="2403799" y="598170"/>
                </a:lnTo>
                <a:lnTo>
                  <a:pt x="2401618" y="596900"/>
                </a:lnTo>
                <a:lnTo>
                  <a:pt x="2437324" y="596900"/>
                </a:lnTo>
                <a:lnTo>
                  <a:pt x="2443191" y="601980"/>
                </a:lnTo>
                <a:lnTo>
                  <a:pt x="2580650" y="601980"/>
                </a:lnTo>
                <a:lnTo>
                  <a:pt x="2580650" y="603250"/>
                </a:lnTo>
                <a:lnTo>
                  <a:pt x="2420731" y="603250"/>
                </a:lnTo>
                <a:lnTo>
                  <a:pt x="2418076" y="605726"/>
                </a:lnTo>
                <a:lnTo>
                  <a:pt x="2419306" y="60833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92476" y="600710"/>
                </a:lnTo>
                <a:lnTo>
                  <a:pt x="2492967" y="598170"/>
                </a:lnTo>
                <a:lnTo>
                  <a:pt x="2494650" y="596900"/>
                </a:lnTo>
                <a:lnTo>
                  <a:pt x="2496150" y="596900"/>
                </a:lnTo>
                <a:lnTo>
                  <a:pt x="2497455" y="599357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497499" y="601980"/>
                </a:lnTo>
                <a:lnTo>
                  <a:pt x="2497455" y="599357"/>
                </a:lnTo>
                <a:lnTo>
                  <a:pt x="2496150" y="596900"/>
                </a:lnTo>
                <a:lnTo>
                  <a:pt x="2561329" y="596900"/>
                </a:lnTo>
                <a:lnTo>
                  <a:pt x="2560993" y="597828"/>
                </a:lnTo>
                <a:lnTo>
                  <a:pt x="2560975" y="598444"/>
                </a:lnTo>
                <a:lnTo>
                  <a:pt x="2561360" y="599440"/>
                </a:lnTo>
                <a:lnTo>
                  <a:pt x="2561701" y="599440"/>
                </a:lnTo>
                <a:lnTo>
                  <a:pt x="2562218" y="60071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576302" y="600710"/>
                </a:moveTo>
                <a:lnTo>
                  <a:pt x="2575744" y="599659"/>
                </a:lnTo>
                <a:lnTo>
                  <a:pt x="2575649" y="599357"/>
                </a:lnTo>
                <a:lnTo>
                  <a:pt x="2575962" y="598170"/>
                </a:lnTo>
                <a:lnTo>
                  <a:pt x="2577284" y="596900"/>
                </a:lnTo>
                <a:lnTo>
                  <a:pt x="2578476" y="599440"/>
                </a:lnTo>
                <a:lnTo>
                  <a:pt x="2578136" y="599440"/>
                </a:lnTo>
                <a:lnTo>
                  <a:pt x="2576302" y="600710"/>
                </a:lnTo>
                <a:close/>
              </a:path>
              <a:path w="4096384" h="836930">
                <a:moveTo>
                  <a:pt x="2725129" y="601980"/>
                </a:moveTo>
                <a:lnTo>
                  <a:pt x="2724140" y="601980"/>
                </a:lnTo>
                <a:lnTo>
                  <a:pt x="2723289" y="600710"/>
                </a:lnTo>
                <a:lnTo>
                  <a:pt x="2721940" y="596900"/>
                </a:lnTo>
                <a:lnTo>
                  <a:pt x="2727262" y="599408"/>
                </a:lnTo>
                <a:lnTo>
                  <a:pt x="2726137" y="600710"/>
                </a:lnTo>
                <a:lnTo>
                  <a:pt x="2725129" y="601980"/>
                </a:lnTo>
                <a:close/>
              </a:path>
              <a:path w="4096384" h="836930">
                <a:moveTo>
                  <a:pt x="2909612" y="599440"/>
                </a:moveTo>
                <a:lnTo>
                  <a:pt x="2845996" y="599440"/>
                </a:lnTo>
                <a:lnTo>
                  <a:pt x="2844988" y="596900"/>
                </a:lnTo>
                <a:lnTo>
                  <a:pt x="2914389" y="596900"/>
                </a:lnTo>
                <a:lnTo>
                  <a:pt x="2909183" y="598170"/>
                </a:lnTo>
                <a:lnTo>
                  <a:pt x="2909612" y="599440"/>
                </a:lnTo>
                <a:close/>
              </a:path>
              <a:path w="4096384" h="836930">
                <a:moveTo>
                  <a:pt x="2914389" y="601980"/>
                </a:moveTo>
                <a:lnTo>
                  <a:pt x="2910866" y="601980"/>
                </a:lnTo>
                <a:lnTo>
                  <a:pt x="2910041" y="600710"/>
                </a:lnTo>
                <a:lnTo>
                  <a:pt x="2909183" y="598170"/>
                </a:lnTo>
                <a:lnTo>
                  <a:pt x="2914389" y="596900"/>
                </a:lnTo>
                <a:lnTo>
                  <a:pt x="2914389" y="601980"/>
                </a:lnTo>
                <a:close/>
              </a:path>
              <a:path w="4096384" h="836930">
                <a:moveTo>
                  <a:pt x="3137331" y="621030"/>
                </a:moveTo>
                <a:lnTo>
                  <a:pt x="3120503" y="605726"/>
                </a:lnTo>
                <a:lnTo>
                  <a:pt x="3128786" y="600710"/>
                </a:lnTo>
                <a:lnTo>
                  <a:pt x="3129126" y="600710"/>
                </a:lnTo>
                <a:lnTo>
                  <a:pt x="3123737" y="596900"/>
                </a:lnTo>
                <a:lnTo>
                  <a:pt x="3132983" y="596900"/>
                </a:lnTo>
                <a:lnTo>
                  <a:pt x="3131072" y="602916"/>
                </a:lnTo>
                <a:lnTo>
                  <a:pt x="3131190" y="603887"/>
                </a:lnTo>
                <a:lnTo>
                  <a:pt x="3132225" y="606823"/>
                </a:lnTo>
                <a:lnTo>
                  <a:pt x="3132190" y="607543"/>
                </a:lnTo>
                <a:lnTo>
                  <a:pt x="3130134" y="615950"/>
                </a:lnTo>
                <a:lnTo>
                  <a:pt x="3139347" y="617220"/>
                </a:lnTo>
                <a:lnTo>
                  <a:pt x="3142536" y="618490"/>
                </a:lnTo>
                <a:lnTo>
                  <a:pt x="3137331" y="621030"/>
                </a:lnTo>
                <a:close/>
              </a:path>
              <a:path w="4096384" h="836930">
                <a:moveTo>
                  <a:pt x="3142618" y="621030"/>
                </a:moveTo>
                <a:lnTo>
                  <a:pt x="3137331" y="621030"/>
                </a:lnTo>
                <a:lnTo>
                  <a:pt x="3142536" y="618490"/>
                </a:lnTo>
                <a:lnTo>
                  <a:pt x="3139347" y="617220"/>
                </a:lnTo>
                <a:lnTo>
                  <a:pt x="3130134" y="615950"/>
                </a:lnTo>
                <a:lnTo>
                  <a:pt x="3132190" y="607543"/>
                </a:lnTo>
                <a:lnTo>
                  <a:pt x="3132225" y="606823"/>
                </a:lnTo>
                <a:lnTo>
                  <a:pt x="3131190" y="603887"/>
                </a:lnTo>
                <a:lnTo>
                  <a:pt x="3131072" y="602916"/>
                </a:lnTo>
                <a:lnTo>
                  <a:pt x="3132983" y="596900"/>
                </a:lnTo>
                <a:lnTo>
                  <a:pt x="3136819" y="596900"/>
                </a:lnTo>
                <a:lnTo>
                  <a:pt x="3142687" y="603250"/>
                </a:lnTo>
                <a:lnTo>
                  <a:pt x="3133808" y="603250"/>
                </a:lnTo>
                <a:lnTo>
                  <a:pt x="3132774" y="605514"/>
                </a:lnTo>
                <a:lnTo>
                  <a:pt x="3132664" y="605828"/>
                </a:lnTo>
                <a:lnTo>
                  <a:pt x="3133657" y="608330"/>
                </a:lnTo>
                <a:lnTo>
                  <a:pt x="3148567" y="608330"/>
                </a:lnTo>
                <a:lnTo>
                  <a:pt x="3148567" y="609600"/>
                </a:lnTo>
                <a:lnTo>
                  <a:pt x="3157289" y="609600"/>
                </a:lnTo>
                <a:lnTo>
                  <a:pt x="3156060" y="610870"/>
                </a:lnTo>
                <a:lnTo>
                  <a:pt x="3140828" y="610870"/>
                </a:lnTo>
                <a:lnTo>
                  <a:pt x="3141671" y="615904"/>
                </a:lnTo>
                <a:lnTo>
                  <a:pt x="3143815" y="619760"/>
                </a:lnTo>
                <a:lnTo>
                  <a:pt x="3142870" y="619760"/>
                </a:lnTo>
                <a:lnTo>
                  <a:pt x="3142618" y="621030"/>
                </a:lnTo>
                <a:close/>
              </a:path>
              <a:path w="4096384" h="836930">
                <a:moveTo>
                  <a:pt x="3171190" y="601980"/>
                </a:moveTo>
                <a:lnTo>
                  <a:pt x="3169693" y="600397"/>
                </a:lnTo>
                <a:lnTo>
                  <a:pt x="3168697" y="599454"/>
                </a:lnTo>
                <a:lnTo>
                  <a:pt x="3166658" y="596900"/>
                </a:lnTo>
                <a:lnTo>
                  <a:pt x="3172538" y="596900"/>
                </a:lnTo>
                <a:lnTo>
                  <a:pt x="3171190" y="601980"/>
                </a:lnTo>
                <a:close/>
              </a:path>
              <a:path w="4096384" h="836930">
                <a:moveTo>
                  <a:pt x="3222990" y="601980"/>
                </a:moveTo>
                <a:lnTo>
                  <a:pt x="3221805" y="601980"/>
                </a:lnTo>
                <a:lnTo>
                  <a:pt x="3220950" y="599785"/>
                </a:lnTo>
                <a:lnTo>
                  <a:pt x="3220865" y="599357"/>
                </a:lnTo>
                <a:lnTo>
                  <a:pt x="3222322" y="596900"/>
                </a:lnTo>
                <a:lnTo>
                  <a:pt x="3223488" y="596900"/>
                </a:lnTo>
                <a:lnTo>
                  <a:pt x="3224463" y="599357"/>
                </a:lnTo>
                <a:lnTo>
                  <a:pt x="3224366" y="599659"/>
                </a:lnTo>
                <a:lnTo>
                  <a:pt x="3222990" y="601980"/>
                </a:lnTo>
                <a:close/>
              </a:path>
              <a:path w="4096384" h="836930">
                <a:moveTo>
                  <a:pt x="3237203" y="601980"/>
                </a:moveTo>
                <a:lnTo>
                  <a:pt x="3222990" y="601980"/>
                </a:lnTo>
                <a:lnTo>
                  <a:pt x="3224366" y="599659"/>
                </a:lnTo>
                <a:lnTo>
                  <a:pt x="3224463" y="599357"/>
                </a:lnTo>
                <a:lnTo>
                  <a:pt x="3223488" y="596900"/>
                </a:lnTo>
                <a:lnTo>
                  <a:pt x="3236870" y="596900"/>
                </a:lnTo>
                <a:lnTo>
                  <a:pt x="3234566" y="598170"/>
                </a:lnTo>
                <a:lnTo>
                  <a:pt x="3235883" y="598170"/>
                </a:lnTo>
                <a:lnTo>
                  <a:pt x="3237203" y="60198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63220" y="601980"/>
                </a:lnTo>
                <a:lnTo>
                  <a:pt x="3258198" y="600710"/>
                </a:lnTo>
                <a:lnTo>
                  <a:pt x="3259520" y="598170"/>
                </a:lnTo>
                <a:lnTo>
                  <a:pt x="3263228" y="596900"/>
                </a:lnTo>
                <a:lnTo>
                  <a:pt x="3266444" y="599440"/>
                </a:lnTo>
                <a:lnTo>
                  <a:pt x="3264052" y="59944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82228" y="599440"/>
                </a:lnTo>
                <a:lnTo>
                  <a:pt x="3384067" y="599440"/>
                </a:lnTo>
                <a:lnTo>
                  <a:pt x="3382902" y="596900"/>
                </a:lnTo>
                <a:lnTo>
                  <a:pt x="3384735" y="596900"/>
                </a:lnTo>
                <a:lnTo>
                  <a:pt x="3387194" y="598170"/>
                </a:lnTo>
                <a:lnTo>
                  <a:pt x="3386811" y="60071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497889" y="621030"/>
                </a:moveTo>
                <a:lnTo>
                  <a:pt x="3489755" y="612561"/>
                </a:lnTo>
                <a:lnTo>
                  <a:pt x="3489686" y="610870"/>
                </a:lnTo>
                <a:lnTo>
                  <a:pt x="3488047" y="608330"/>
                </a:lnTo>
                <a:lnTo>
                  <a:pt x="3487495" y="606321"/>
                </a:lnTo>
                <a:lnTo>
                  <a:pt x="3487383" y="605726"/>
                </a:lnTo>
                <a:lnTo>
                  <a:pt x="3490019" y="600710"/>
                </a:lnTo>
                <a:lnTo>
                  <a:pt x="3493928" y="596900"/>
                </a:lnTo>
                <a:lnTo>
                  <a:pt x="3494043" y="598788"/>
                </a:lnTo>
                <a:lnTo>
                  <a:pt x="3493925" y="601528"/>
                </a:lnTo>
                <a:lnTo>
                  <a:pt x="3492681" y="605828"/>
                </a:lnTo>
                <a:lnTo>
                  <a:pt x="3491630" y="608102"/>
                </a:lnTo>
                <a:lnTo>
                  <a:pt x="3491741" y="608738"/>
                </a:lnTo>
                <a:lnTo>
                  <a:pt x="3492199" y="609600"/>
                </a:lnTo>
                <a:lnTo>
                  <a:pt x="3504444" y="618490"/>
                </a:lnTo>
                <a:lnTo>
                  <a:pt x="3500533" y="619782"/>
                </a:lnTo>
                <a:lnTo>
                  <a:pt x="3497889" y="621030"/>
                </a:lnTo>
                <a:close/>
              </a:path>
              <a:path w="4096384" h="836930">
                <a:moveTo>
                  <a:pt x="3509679" y="621030"/>
                </a:moveTo>
                <a:lnTo>
                  <a:pt x="3497889" y="621030"/>
                </a:lnTo>
                <a:lnTo>
                  <a:pt x="3500620" y="619746"/>
                </a:lnTo>
                <a:lnTo>
                  <a:pt x="3504444" y="618490"/>
                </a:lnTo>
                <a:lnTo>
                  <a:pt x="3492199" y="609600"/>
                </a:lnTo>
                <a:lnTo>
                  <a:pt x="3491741" y="608738"/>
                </a:lnTo>
                <a:lnTo>
                  <a:pt x="3491630" y="608102"/>
                </a:lnTo>
                <a:lnTo>
                  <a:pt x="3492681" y="605828"/>
                </a:lnTo>
                <a:lnTo>
                  <a:pt x="3493925" y="601528"/>
                </a:lnTo>
                <a:lnTo>
                  <a:pt x="3494043" y="598788"/>
                </a:lnTo>
                <a:lnTo>
                  <a:pt x="3493928" y="596900"/>
                </a:lnTo>
                <a:lnTo>
                  <a:pt x="3505932" y="596900"/>
                </a:lnTo>
                <a:lnTo>
                  <a:pt x="3506266" y="599357"/>
                </a:lnTo>
                <a:lnTo>
                  <a:pt x="3507109" y="607060"/>
                </a:lnTo>
                <a:lnTo>
                  <a:pt x="3511636" y="607060"/>
                </a:lnTo>
                <a:lnTo>
                  <a:pt x="3510291" y="609600"/>
                </a:lnTo>
                <a:lnTo>
                  <a:pt x="3507443" y="609600"/>
                </a:lnTo>
                <a:lnTo>
                  <a:pt x="3501595" y="613410"/>
                </a:lnTo>
                <a:lnTo>
                  <a:pt x="3505269" y="615950"/>
                </a:lnTo>
                <a:lnTo>
                  <a:pt x="3546921" y="615950"/>
                </a:lnTo>
                <a:lnTo>
                  <a:pt x="3547466" y="617220"/>
                </a:lnTo>
                <a:lnTo>
                  <a:pt x="3514488" y="617220"/>
                </a:lnTo>
                <a:lnTo>
                  <a:pt x="3512308" y="618490"/>
                </a:lnTo>
                <a:lnTo>
                  <a:pt x="3508005" y="619746"/>
                </a:lnTo>
                <a:lnTo>
                  <a:pt x="3509679" y="621030"/>
                </a:lnTo>
                <a:close/>
              </a:path>
              <a:path w="4096384" h="836930">
                <a:moveTo>
                  <a:pt x="3550364" y="609600"/>
                </a:moveTo>
                <a:lnTo>
                  <a:pt x="3552721" y="607060"/>
                </a:lnTo>
                <a:lnTo>
                  <a:pt x="3547815" y="603229"/>
                </a:lnTo>
                <a:lnTo>
                  <a:pt x="3545342" y="601980"/>
                </a:lnTo>
                <a:lnTo>
                  <a:pt x="3545292" y="601262"/>
                </a:lnTo>
                <a:lnTo>
                  <a:pt x="3545165" y="596900"/>
                </a:lnTo>
                <a:lnTo>
                  <a:pt x="3548190" y="598170"/>
                </a:lnTo>
                <a:lnTo>
                  <a:pt x="3552721" y="601980"/>
                </a:lnTo>
                <a:lnTo>
                  <a:pt x="3555569" y="601980"/>
                </a:lnTo>
                <a:lnTo>
                  <a:pt x="3557586" y="603250"/>
                </a:lnTo>
                <a:lnTo>
                  <a:pt x="3560978" y="603250"/>
                </a:lnTo>
                <a:lnTo>
                  <a:pt x="3556735" y="608330"/>
                </a:lnTo>
                <a:lnTo>
                  <a:pt x="3556394" y="608330"/>
                </a:lnTo>
                <a:lnTo>
                  <a:pt x="3550364" y="609600"/>
                </a:lnTo>
                <a:close/>
              </a:path>
              <a:path w="4096384" h="836930">
                <a:moveTo>
                  <a:pt x="3560978" y="603250"/>
                </a:moveTo>
                <a:lnTo>
                  <a:pt x="3557586" y="603250"/>
                </a:lnTo>
                <a:lnTo>
                  <a:pt x="3560749" y="596900"/>
                </a:lnTo>
                <a:lnTo>
                  <a:pt x="3562439" y="599454"/>
                </a:lnTo>
                <a:lnTo>
                  <a:pt x="3563099" y="600710"/>
                </a:lnTo>
                <a:lnTo>
                  <a:pt x="3562091" y="600710"/>
                </a:lnTo>
                <a:lnTo>
                  <a:pt x="3562334" y="601323"/>
                </a:lnTo>
                <a:lnTo>
                  <a:pt x="3562373" y="601580"/>
                </a:lnTo>
                <a:lnTo>
                  <a:pt x="3560978" y="603250"/>
                </a:lnTo>
                <a:close/>
              </a:path>
              <a:path w="4096384" h="836930">
                <a:moveTo>
                  <a:pt x="3567113" y="605790"/>
                </a:moveTo>
                <a:lnTo>
                  <a:pt x="3562738" y="601364"/>
                </a:lnTo>
                <a:lnTo>
                  <a:pt x="3562695" y="601194"/>
                </a:lnTo>
                <a:lnTo>
                  <a:pt x="3562855" y="601002"/>
                </a:lnTo>
                <a:lnTo>
                  <a:pt x="3562976" y="600474"/>
                </a:lnTo>
                <a:lnTo>
                  <a:pt x="3562377" y="599357"/>
                </a:lnTo>
                <a:lnTo>
                  <a:pt x="3560749" y="596900"/>
                </a:lnTo>
                <a:lnTo>
                  <a:pt x="3567714" y="596900"/>
                </a:lnTo>
                <a:lnTo>
                  <a:pt x="3570732" y="600710"/>
                </a:lnTo>
                <a:lnTo>
                  <a:pt x="3572496" y="601980"/>
                </a:lnTo>
                <a:lnTo>
                  <a:pt x="3573249" y="603250"/>
                </a:lnTo>
                <a:lnTo>
                  <a:pt x="3569137" y="603250"/>
                </a:lnTo>
                <a:lnTo>
                  <a:pt x="3567113" y="605790"/>
                </a:lnTo>
                <a:close/>
              </a:path>
              <a:path w="4096384" h="836930">
                <a:moveTo>
                  <a:pt x="3602321" y="603250"/>
                </a:moveTo>
                <a:lnTo>
                  <a:pt x="3600638" y="603250"/>
                </a:lnTo>
                <a:lnTo>
                  <a:pt x="3599893" y="601323"/>
                </a:lnTo>
                <a:lnTo>
                  <a:pt x="3599769" y="600474"/>
                </a:lnTo>
                <a:lnTo>
                  <a:pt x="3601490" y="596900"/>
                </a:lnTo>
                <a:lnTo>
                  <a:pt x="3603173" y="598170"/>
                </a:lnTo>
                <a:lnTo>
                  <a:pt x="3604678" y="600710"/>
                </a:lnTo>
                <a:lnTo>
                  <a:pt x="3602321" y="603250"/>
                </a:lnTo>
                <a:close/>
              </a:path>
              <a:path w="4096384" h="836930">
                <a:moveTo>
                  <a:pt x="3586983" y="612140"/>
                </a:moveTo>
                <a:lnTo>
                  <a:pt x="3580366" y="612140"/>
                </a:lnTo>
                <a:lnTo>
                  <a:pt x="3590751" y="603250"/>
                </a:lnTo>
                <a:lnTo>
                  <a:pt x="3602321" y="603250"/>
                </a:lnTo>
                <a:lnTo>
                  <a:pt x="3604678" y="600710"/>
                </a:lnTo>
                <a:lnTo>
                  <a:pt x="3603173" y="598170"/>
                </a:lnTo>
                <a:lnTo>
                  <a:pt x="3601490" y="596900"/>
                </a:lnTo>
                <a:lnTo>
                  <a:pt x="3611875" y="596900"/>
                </a:lnTo>
                <a:lnTo>
                  <a:pt x="3612043" y="598170"/>
                </a:lnTo>
                <a:lnTo>
                  <a:pt x="3608195" y="598170"/>
                </a:lnTo>
                <a:lnTo>
                  <a:pt x="3604218" y="610870"/>
                </a:lnTo>
                <a:lnTo>
                  <a:pt x="3587903" y="610870"/>
                </a:lnTo>
                <a:lnTo>
                  <a:pt x="3586983" y="612140"/>
                </a:lnTo>
                <a:close/>
              </a:path>
              <a:path w="4096384" h="836930">
                <a:moveTo>
                  <a:pt x="3621762" y="608330"/>
                </a:moveTo>
                <a:lnTo>
                  <a:pt x="3612549" y="603250"/>
                </a:lnTo>
                <a:lnTo>
                  <a:pt x="3612445" y="601194"/>
                </a:lnTo>
                <a:lnTo>
                  <a:pt x="3611875" y="596900"/>
                </a:lnTo>
                <a:lnTo>
                  <a:pt x="3619254" y="596900"/>
                </a:lnTo>
                <a:lnTo>
                  <a:pt x="3619267" y="599454"/>
                </a:lnTo>
                <a:lnTo>
                  <a:pt x="3623936" y="604520"/>
                </a:lnTo>
                <a:lnTo>
                  <a:pt x="3622529" y="607193"/>
                </a:lnTo>
                <a:lnTo>
                  <a:pt x="3621762" y="608330"/>
                </a:lnTo>
                <a:close/>
              </a:path>
              <a:path w="4096384" h="836930">
                <a:moveTo>
                  <a:pt x="3665174" y="627380"/>
                </a:moveTo>
                <a:lnTo>
                  <a:pt x="3655505" y="627380"/>
                </a:lnTo>
                <a:lnTo>
                  <a:pt x="3658058" y="626183"/>
                </a:lnTo>
                <a:lnTo>
                  <a:pt x="3658140" y="626054"/>
                </a:lnTo>
                <a:lnTo>
                  <a:pt x="3654796" y="623570"/>
                </a:lnTo>
                <a:lnTo>
                  <a:pt x="3648482" y="621052"/>
                </a:lnTo>
                <a:lnTo>
                  <a:pt x="3651614" y="615950"/>
                </a:lnTo>
                <a:lnTo>
                  <a:pt x="3660335" y="615950"/>
                </a:lnTo>
                <a:lnTo>
                  <a:pt x="3666200" y="604506"/>
                </a:lnTo>
                <a:lnTo>
                  <a:pt x="3672719" y="599454"/>
                </a:lnTo>
                <a:lnTo>
                  <a:pt x="3672776" y="598788"/>
                </a:lnTo>
                <a:lnTo>
                  <a:pt x="3672888" y="596900"/>
                </a:lnTo>
                <a:lnTo>
                  <a:pt x="3677759" y="598170"/>
                </a:lnTo>
                <a:lnTo>
                  <a:pt x="3682112" y="599454"/>
                </a:lnTo>
                <a:lnTo>
                  <a:pt x="3683393" y="603250"/>
                </a:lnTo>
                <a:lnTo>
                  <a:pt x="3681125" y="603250"/>
                </a:lnTo>
                <a:lnTo>
                  <a:pt x="3674728" y="604520"/>
                </a:lnTo>
                <a:lnTo>
                  <a:pt x="3669889" y="605790"/>
                </a:lnTo>
                <a:lnTo>
                  <a:pt x="3671237" y="606550"/>
                </a:lnTo>
                <a:lnTo>
                  <a:pt x="3667013" y="613165"/>
                </a:lnTo>
                <a:lnTo>
                  <a:pt x="3667086" y="613709"/>
                </a:lnTo>
                <a:lnTo>
                  <a:pt x="3671722" y="619760"/>
                </a:lnTo>
                <a:lnTo>
                  <a:pt x="3671205" y="619760"/>
                </a:lnTo>
                <a:lnTo>
                  <a:pt x="3675402" y="621030"/>
                </a:lnTo>
                <a:lnTo>
                  <a:pt x="3699992" y="621030"/>
                </a:lnTo>
                <a:lnTo>
                  <a:pt x="3699267" y="622300"/>
                </a:lnTo>
                <a:lnTo>
                  <a:pt x="3677759" y="622300"/>
                </a:lnTo>
                <a:lnTo>
                  <a:pt x="3679517" y="624840"/>
                </a:lnTo>
                <a:lnTo>
                  <a:pt x="3666523" y="624840"/>
                </a:lnTo>
                <a:lnTo>
                  <a:pt x="3665233" y="626054"/>
                </a:lnTo>
                <a:lnTo>
                  <a:pt x="3665174" y="627380"/>
                </a:lnTo>
                <a:close/>
              </a:path>
              <a:path w="4096384" h="836930">
                <a:moveTo>
                  <a:pt x="3685964" y="610870"/>
                </a:moveTo>
                <a:lnTo>
                  <a:pt x="3682112" y="599454"/>
                </a:lnTo>
                <a:lnTo>
                  <a:pt x="3677315" y="598054"/>
                </a:lnTo>
                <a:lnTo>
                  <a:pt x="3672888" y="596900"/>
                </a:lnTo>
                <a:lnTo>
                  <a:pt x="3682118" y="596900"/>
                </a:lnTo>
                <a:lnTo>
                  <a:pt x="3685869" y="600710"/>
                </a:lnTo>
                <a:lnTo>
                  <a:pt x="3690946" y="604506"/>
                </a:lnTo>
                <a:lnTo>
                  <a:pt x="3691070" y="605828"/>
                </a:lnTo>
                <a:lnTo>
                  <a:pt x="3690987" y="607193"/>
                </a:lnTo>
                <a:lnTo>
                  <a:pt x="3685964" y="6108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87056" y="609600"/>
                </a:lnTo>
                <a:lnTo>
                  <a:pt x="3786451" y="605038"/>
                </a:lnTo>
                <a:lnTo>
                  <a:pt x="3786361" y="604506"/>
                </a:lnTo>
                <a:lnTo>
                  <a:pt x="3784216" y="603172"/>
                </a:lnTo>
                <a:lnTo>
                  <a:pt x="3782034" y="601980"/>
                </a:lnTo>
                <a:lnTo>
                  <a:pt x="3780502" y="601980"/>
                </a:lnTo>
                <a:lnTo>
                  <a:pt x="3780377" y="599999"/>
                </a:lnTo>
                <a:lnTo>
                  <a:pt x="3779834" y="596900"/>
                </a:lnTo>
                <a:lnTo>
                  <a:pt x="3785033" y="596900"/>
                </a:lnTo>
                <a:lnTo>
                  <a:pt x="3787548" y="603250"/>
                </a:lnTo>
                <a:lnTo>
                  <a:pt x="3792746" y="603250"/>
                </a:lnTo>
                <a:lnTo>
                  <a:pt x="3795376" y="605726"/>
                </a:lnTo>
                <a:lnTo>
                  <a:pt x="3795303" y="606321"/>
                </a:lnTo>
                <a:lnTo>
                  <a:pt x="3794770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787548" y="603250"/>
                </a:moveTo>
                <a:lnTo>
                  <a:pt x="3785033" y="596900"/>
                </a:lnTo>
                <a:lnTo>
                  <a:pt x="3788801" y="596900"/>
                </a:lnTo>
                <a:lnTo>
                  <a:pt x="3792894" y="599433"/>
                </a:lnTo>
                <a:lnTo>
                  <a:pt x="3790396" y="600710"/>
                </a:lnTo>
                <a:lnTo>
                  <a:pt x="3787548" y="603250"/>
                </a:lnTo>
                <a:close/>
              </a:path>
              <a:path w="4096384" h="836930">
                <a:moveTo>
                  <a:pt x="3815035" y="604520"/>
                </a:moveTo>
                <a:lnTo>
                  <a:pt x="3813019" y="596900"/>
                </a:lnTo>
                <a:lnTo>
                  <a:pt x="3816718" y="596900"/>
                </a:lnTo>
                <a:lnTo>
                  <a:pt x="3820241" y="598170"/>
                </a:lnTo>
                <a:lnTo>
                  <a:pt x="3820915" y="600710"/>
                </a:lnTo>
                <a:lnTo>
                  <a:pt x="3818558" y="603250"/>
                </a:lnTo>
                <a:lnTo>
                  <a:pt x="3815035" y="604520"/>
                </a:lnTo>
                <a:close/>
              </a:path>
              <a:path w="4096384" h="836930">
                <a:moveTo>
                  <a:pt x="3822922" y="604520"/>
                </a:moveTo>
                <a:lnTo>
                  <a:pt x="3815035" y="604520"/>
                </a:lnTo>
                <a:lnTo>
                  <a:pt x="3818558" y="603250"/>
                </a:lnTo>
                <a:lnTo>
                  <a:pt x="3820915" y="600710"/>
                </a:lnTo>
                <a:lnTo>
                  <a:pt x="3820241" y="598170"/>
                </a:lnTo>
                <a:lnTo>
                  <a:pt x="3816718" y="596900"/>
                </a:lnTo>
                <a:lnTo>
                  <a:pt x="3824211" y="596900"/>
                </a:lnTo>
                <a:lnTo>
                  <a:pt x="3830803" y="601980"/>
                </a:lnTo>
                <a:lnTo>
                  <a:pt x="3835834" y="601980"/>
                </a:lnTo>
                <a:lnTo>
                  <a:pt x="3834671" y="603250"/>
                </a:lnTo>
                <a:lnTo>
                  <a:pt x="3823764" y="603250"/>
                </a:lnTo>
                <a:lnTo>
                  <a:pt x="3822922" y="604520"/>
                </a:lnTo>
                <a:close/>
              </a:path>
              <a:path w="4096384" h="836930">
                <a:moveTo>
                  <a:pt x="3931195" y="608330"/>
                </a:moveTo>
                <a:lnTo>
                  <a:pt x="3941940" y="600710"/>
                </a:lnTo>
                <a:lnTo>
                  <a:pt x="3942755" y="599454"/>
                </a:lnTo>
                <a:lnTo>
                  <a:pt x="3945148" y="598170"/>
                </a:lnTo>
                <a:lnTo>
                  <a:pt x="3946805" y="596900"/>
                </a:lnTo>
                <a:lnTo>
                  <a:pt x="3948304" y="601980"/>
                </a:lnTo>
                <a:lnTo>
                  <a:pt x="3959072" y="601980"/>
                </a:lnTo>
                <a:lnTo>
                  <a:pt x="3958866" y="603250"/>
                </a:lnTo>
                <a:lnTo>
                  <a:pt x="3938574" y="603250"/>
                </a:lnTo>
                <a:lnTo>
                  <a:pt x="3940928" y="605790"/>
                </a:lnTo>
                <a:lnTo>
                  <a:pt x="3936577" y="605790"/>
                </a:lnTo>
                <a:lnTo>
                  <a:pt x="3931195" y="608330"/>
                </a:lnTo>
                <a:close/>
              </a:path>
              <a:path w="4096384" h="836930">
                <a:moveTo>
                  <a:pt x="3948645" y="601980"/>
                </a:moveTo>
                <a:lnTo>
                  <a:pt x="3948304" y="601980"/>
                </a:lnTo>
                <a:lnTo>
                  <a:pt x="3946805" y="596900"/>
                </a:lnTo>
                <a:lnTo>
                  <a:pt x="3949987" y="596900"/>
                </a:lnTo>
                <a:lnTo>
                  <a:pt x="3953327" y="598170"/>
                </a:lnTo>
                <a:lnTo>
                  <a:pt x="3948645" y="601980"/>
                </a:lnTo>
                <a:close/>
              </a:path>
              <a:path w="4096384" h="836930">
                <a:moveTo>
                  <a:pt x="4060790" y="605790"/>
                </a:moveTo>
                <a:lnTo>
                  <a:pt x="4057267" y="601980"/>
                </a:lnTo>
                <a:lnTo>
                  <a:pt x="4056035" y="599659"/>
                </a:lnTo>
                <a:lnTo>
                  <a:pt x="4055962" y="599357"/>
                </a:lnTo>
                <a:lnTo>
                  <a:pt x="4056593" y="598170"/>
                </a:lnTo>
                <a:lnTo>
                  <a:pt x="4059598" y="598170"/>
                </a:lnTo>
                <a:lnTo>
                  <a:pt x="4064464" y="596900"/>
                </a:lnTo>
                <a:lnTo>
                  <a:pt x="4060790" y="605790"/>
                </a:lnTo>
                <a:close/>
              </a:path>
              <a:path w="4096384" h="836930">
                <a:moveTo>
                  <a:pt x="4075359" y="605790"/>
                </a:moveTo>
                <a:lnTo>
                  <a:pt x="4060790" y="605790"/>
                </a:lnTo>
                <a:lnTo>
                  <a:pt x="4064464" y="596900"/>
                </a:lnTo>
                <a:lnTo>
                  <a:pt x="4071843" y="596900"/>
                </a:lnTo>
                <a:lnTo>
                  <a:pt x="4068995" y="604520"/>
                </a:lnTo>
                <a:lnTo>
                  <a:pt x="4075359" y="604520"/>
                </a:lnTo>
                <a:lnTo>
                  <a:pt x="4075359" y="605790"/>
                </a:lnTo>
                <a:close/>
              </a:path>
              <a:path w="4096384" h="836930">
                <a:moveTo>
                  <a:pt x="4068995" y="604520"/>
                </a:moveTo>
                <a:lnTo>
                  <a:pt x="4071843" y="596900"/>
                </a:lnTo>
                <a:lnTo>
                  <a:pt x="4072020" y="596900"/>
                </a:lnTo>
                <a:lnTo>
                  <a:pt x="4078391" y="598170"/>
                </a:lnTo>
                <a:lnTo>
                  <a:pt x="4075359" y="598170"/>
                </a:lnTo>
                <a:lnTo>
                  <a:pt x="4075241" y="599999"/>
                </a:lnTo>
                <a:lnTo>
                  <a:pt x="4074017" y="600710"/>
                </a:lnTo>
                <a:lnTo>
                  <a:pt x="4068995" y="604520"/>
                </a:lnTo>
                <a:close/>
              </a:path>
              <a:path w="4096384" h="836930">
                <a:moveTo>
                  <a:pt x="4091372" y="608330"/>
                </a:moveTo>
                <a:lnTo>
                  <a:pt x="4082739" y="608330"/>
                </a:lnTo>
                <a:lnTo>
                  <a:pt x="4076441" y="599659"/>
                </a:lnTo>
                <a:lnTo>
                  <a:pt x="4076345" y="599357"/>
                </a:lnTo>
                <a:lnTo>
                  <a:pt x="4078391" y="598170"/>
                </a:lnTo>
                <a:lnTo>
                  <a:pt x="4072020" y="596900"/>
                </a:lnTo>
                <a:lnTo>
                  <a:pt x="4086766" y="596900"/>
                </a:lnTo>
                <a:lnTo>
                  <a:pt x="4086268" y="598170"/>
                </a:lnTo>
                <a:lnTo>
                  <a:pt x="4082064" y="598170"/>
                </a:lnTo>
                <a:lnTo>
                  <a:pt x="4089935" y="607060"/>
                </a:lnTo>
                <a:lnTo>
                  <a:pt x="4091126" y="607060"/>
                </a:lnTo>
                <a:lnTo>
                  <a:pt x="4091372" y="608330"/>
                </a:lnTo>
                <a:close/>
              </a:path>
              <a:path w="4096384" h="836930">
                <a:moveTo>
                  <a:pt x="1563740" y="604133"/>
                </a:moveTo>
                <a:lnTo>
                  <a:pt x="1563489" y="603753"/>
                </a:lnTo>
                <a:lnTo>
                  <a:pt x="1563388" y="603352"/>
                </a:lnTo>
                <a:lnTo>
                  <a:pt x="1566470" y="596981"/>
                </a:lnTo>
                <a:lnTo>
                  <a:pt x="1575269" y="599407"/>
                </a:lnTo>
                <a:lnTo>
                  <a:pt x="1568853" y="601980"/>
                </a:lnTo>
                <a:lnTo>
                  <a:pt x="1563740" y="604133"/>
                </a:lnTo>
                <a:close/>
              </a:path>
              <a:path w="4096384" h="836930">
                <a:moveTo>
                  <a:pt x="3952734" y="613410"/>
                </a:moveTo>
                <a:lnTo>
                  <a:pt x="3950045" y="612207"/>
                </a:lnTo>
                <a:lnTo>
                  <a:pt x="3949924" y="612078"/>
                </a:lnTo>
                <a:lnTo>
                  <a:pt x="3951709" y="608330"/>
                </a:lnTo>
                <a:lnTo>
                  <a:pt x="3958804" y="603293"/>
                </a:lnTo>
                <a:lnTo>
                  <a:pt x="3958916" y="602942"/>
                </a:lnTo>
                <a:lnTo>
                  <a:pt x="3959039" y="602186"/>
                </a:lnTo>
                <a:lnTo>
                  <a:pt x="3959133" y="601894"/>
                </a:lnTo>
                <a:lnTo>
                  <a:pt x="3961779" y="598170"/>
                </a:lnTo>
                <a:lnTo>
                  <a:pt x="3962988" y="597162"/>
                </a:lnTo>
                <a:lnTo>
                  <a:pt x="3964903" y="598170"/>
                </a:lnTo>
                <a:lnTo>
                  <a:pt x="3965651" y="598170"/>
                </a:lnTo>
                <a:lnTo>
                  <a:pt x="3966035" y="599357"/>
                </a:lnTo>
                <a:lnTo>
                  <a:pt x="3965912" y="601980"/>
                </a:lnTo>
                <a:lnTo>
                  <a:pt x="3959540" y="608330"/>
                </a:lnTo>
                <a:lnTo>
                  <a:pt x="3952734" y="613410"/>
                </a:lnTo>
                <a:close/>
              </a:path>
              <a:path w="4096384" h="836930">
                <a:moveTo>
                  <a:pt x="1918189" y="599440"/>
                </a:moveTo>
                <a:lnTo>
                  <a:pt x="1916676" y="599440"/>
                </a:lnTo>
                <a:lnTo>
                  <a:pt x="1919701" y="597678"/>
                </a:lnTo>
                <a:lnTo>
                  <a:pt x="1918189" y="599440"/>
                </a:lnTo>
                <a:close/>
              </a:path>
              <a:path w="4096384" h="836930">
                <a:moveTo>
                  <a:pt x="837820" y="605726"/>
                </a:moveTo>
                <a:lnTo>
                  <a:pt x="835164" y="598170"/>
                </a:lnTo>
                <a:lnTo>
                  <a:pt x="836526" y="597708"/>
                </a:lnTo>
                <a:lnTo>
                  <a:pt x="838012" y="599440"/>
                </a:lnTo>
                <a:lnTo>
                  <a:pt x="851088" y="599440"/>
                </a:lnTo>
                <a:lnTo>
                  <a:pt x="848908" y="600710"/>
                </a:lnTo>
                <a:lnTo>
                  <a:pt x="837820" y="605726"/>
                </a:lnTo>
                <a:close/>
              </a:path>
              <a:path w="4096384" h="836930">
                <a:moveTo>
                  <a:pt x="3463356" y="599440"/>
                </a:moveTo>
                <a:lnTo>
                  <a:pt x="3463205" y="599440"/>
                </a:lnTo>
                <a:lnTo>
                  <a:pt x="3463205" y="597722"/>
                </a:lnTo>
                <a:lnTo>
                  <a:pt x="3463356" y="599440"/>
                </a:lnTo>
                <a:close/>
              </a:path>
              <a:path w="4096384" h="836930">
                <a:moveTo>
                  <a:pt x="1917180" y="600710"/>
                </a:moveTo>
                <a:lnTo>
                  <a:pt x="1916342" y="600710"/>
                </a:lnTo>
                <a:lnTo>
                  <a:pt x="1915975" y="599785"/>
                </a:lnTo>
                <a:lnTo>
                  <a:pt x="1915882" y="599357"/>
                </a:lnTo>
                <a:lnTo>
                  <a:pt x="1916512" y="598170"/>
                </a:lnTo>
                <a:lnTo>
                  <a:pt x="1917551" y="597828"/>
                </a:lnTo>
                <a:lnTo>
                  <a:pt x="1916676" y="599440"/>
                </a:lnTo>
                <a:lnTo>
                  <a:pt x="1918189" y="599440"/>
                </a:lnTo>
                <a:lnTo>
                  <a:pt x="1917180" y="600710"/>
                </a:lnTo>
                <a:close/>
              </a:path>
              <a:path w="4096384" h="836930">
                <a:moveTo>
                  <a:pt x="1720977" y="598170"/>
                </a:moveTo>
                <a:lnTo>
                  <a:pt x="1720724" y="598170"/>
                </a:lnTo>
                <a:lnTo>
                  <a:pt x="1720977" y="598170"/>
                </a:lnTo>
                <a:close/>
              </a:path>
              <a:path w="4096384" h="836930">
                <a:moveTo>
                  <a:pt x="83023" y="599440"/>
                </a:moveTo>
                <a:lnTo>
                  <a:pt x="79841" y="599440"/>
                </a:lnTo>
                <a:lnTo>
                  <a:pt x="76652" y="598170"/>
                </a:lnTo>
                <a:lnTo>
                  <a:pt x="83023" y="59944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82992" y="599433"/>
                </a:lnTo>
                <a:lnTo>
                  <a:pt x="76652" y="598170"/>
                </a:lnTo>
                <a:lnTo>
                  <a:pt x="91286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4340" y="609867"/>
                </a:moveTo>
                <a:lnTo>
                  <a:pt x="95677" y="605828"/>
                </a:lnTo>
                <a:lnTo>
                  <a:pt x="97605" y="604520"/>
                </a:lnTo>
                <a:lnTo>
                  <a:pt x="97775" y="604520"/>
                </a:lnTo>
                <a:lnTo>
                  <a:pt x="100958" y="598170"/>
                </a:lnTo>
                <a:lnTo>
                  <a:pt x="103138" y="601980"/>
                </a:lnTo>
                <a:lnTo>
                  <a:pt x="105104" y="607193"/>
                </a:lnTo>
                <a:lnTo>
                  <a:pt x="105185" y="607543"/>
                </a:lnTo>
                <a:lnTo>
                  <a:pt x="104340" y="609867"/>
                </a:lnTo>
                <a:close/>
              </a:path>
              <a:path w="4096384" h="836930">
                <a:moveTo>
                  <a:pt x="105210" y="607474"/>
                </a:moveTo>
                <a:lnTo>
                  <a:pt x="103138" y="601980"/>
                </a:lnTo>
                <a:lnTo>
                  <a:pt x="100958" y="598170"/>
                </a:lnTo>
                <a:lnTo>
                  <a:pt x="104146" y="598170"/>
                </a:lnTo>
                <a:lnTo>
                  <a:pt x="103812" y="599440"/>
                </a:lnTo>
                <a:lnTo>
                  <a:pt x="116784" y="599440"/>
                </a:lnTo>
                <a:lnTo>
                  <a:pt x="117890" y="600710"/>
                </a:lnTo>
                <a:lnTo>
                  <a:pt x="132843" y="600710"/>
                </a:lnTo>
                <a:lnTo>
                  <a:pt x="132977" y="601980"/>
                </a:lnTo>
                <a:lnTo>
                  <a:pt x="115376" y="601980"/>
                </a:lnTo>
                <a:lnTo>
                  <a:pt x="110926" y="603229"/>
                </a:lnTo>
                <a:lnTo>
                  <a:pt x="111042" y="604408"/>
                </a:lnTo>
                <a:lnTo>
                  <a:pt x="111270" y="605790"/>
                </a:lnTo>
                <a:lnTo>
                  <a:pt x="105823" y="605790"/>
                </a:lnTo>
                <a:lnTo>
                  <a:pt x="105210" y="607474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59030" y="604520"/>
                </a:lnTo>
                <a:lnTo>
                  <a:pt x="259030" y="598170"/>
                </a:lnTo>
                <a:lnTo>
                  <a:pt x="265905" y="604520"/>
                </a:lnTo>
                <a:lnTo>
                  <a:pt x="261544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301106" y="604520"/>
                </a:lnTo>
                <a:lnTo>
                  <a:pt x="300936" y="604520"/>
                </a:lnTo>
                <a:lnTo>
                  <a:pt x="300667" y="603495"/>
                </a:lnTo>
                <a:lnTo>
                  <a:pt x="300545" y="601792"/>
                </a:lnTo>
                <a:lnTo>
                  <a:pt x="302612" y="59817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299934" y="615950"/>
                </a:moveTo>
                <a:lnTo>
                  <a:pt x="292889" y="615950"/>
                </a:lnTo>
                <a:lnTo>
                  <a:pt x="296745" y="610870"/>
                </a:lnTo>
                <a:lnTo>
                  <a:pt x="298926" y="608330"/>
                </a:lnTo>
                <a:lnTo>
                  <a:pt x="304125" y="608330"/>
                </a:lnTo>
                <a:lnTo>
                  <a:pt x="302612" y="598170"/>
                </a:lnTo>
                <a:lnTo>
                  <a:pt x="303621" y="598170"/>
                </a:lnTo>
                <a:lnTo>
                  <a:pt x="309317" y="600710"/>
                </a:lnTo>
                <a:lnTo>
                  <a:pt x="322496" y="600710"/>
                </a:lnTo>
                <a:lnTo>
                  <a:pt x="323960" y="602186"/>
                </a:lnTo>
                <a:lnTo>
                  <a:pt x="324939" y="603250"/>
                </a:lnTo>
                <a:lnTo>
                  <a:pt x="305965" y="603250"/>
                </a:lnTo>
                <a:lnTo>
                  <a:pt x="305965" y="610870"/>
                </a:lnTo>
                <a:lnTo>
                  <a:pt x="307137" y="612140"/>
                </a:lnTo>
                <a:lnTo>
                  <a:pt x="318676" y="612140"/>
                </a:lnTo>
                <a:lnTo>
                  <a:pt x="318272" y="614680"/>
                </a:lnTo>
                <a:lnTo>
                  <a:pt x="301944" y="614680"/>
                </a:lnTo>
                <a:lnTo>
                  <a:pt x="299934" y="6159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80611" y="604408"/>
                </a:lnTo>
                <a:lnTo>
                  <a:pt x="379378" y="603229"/>
                </a:lnTo>
                <a:lnTo>
                  <a:pt x="378964" y="602186"/>
                </a:lnTo>
                <a:lnTo>
                  <a:pt x="378932" y="601792"/>
                </a:lnTo>
                <a:lnTo>
                  <a:pt x="379408" y="599999"/>
                </a:lnTo>
                <a:lnTo>
                  <a:pt x="379524" y="599357"/>
                </a:lnTo>
                <a:lnTo>
                  <a:pt x="379052" y="59817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11706" y="621030"/>
                </a:moveTo>
                <a:lnTo>
                  <a:pt x="397491" y="621030"/>
                </a:lnTo>
                <a:lnTo>
                  <a:pt x="398997" y="614680"/>
                </a:lnTo>
                <a:lnTo>
                  <a:pt x="403358" y="614680"/>
                </a:lnTo>
                <a:lnTo>
                  <a:pt x="404292" y="612654"/>
                </a:lnTo>
                <a:lnTo>
                  <a:pt x="404409" y="611772"/>
                </a:lnTo>
                <a:lnTo>
                  <a:pt x="403692" y="609600"/>
                </a:lnTo>
                <a:lnTo>
                  <a:pt x="386759" y="609600"/>
                </a:lnTo>
                <a:lnTo>
                  <a:pt x="379052" y="598170"/>
                </a:lnTo>
                <a:lnTo>
                  <a:pt x="386425" y="598170"/>
                </a:lnTo>
                <a:lnTo>
                  <a:pt x="386425" y="599440"/>
                </a:lnTo>
                <a:lnTo>
                  <a:pt x="397729" y="599440"/>
                </a:lnTo>
                <a:lnTo>
                  <a:pt x="396020" y="601894"/>
                </a:lnTo>
                <a:lnTo>
                  <a:pt x="395925" y="602186"/>
                </a:lnTo>
                <a:lnTo>
                  <a:pt x="395311" y="605790"/>
                </a:lnTo>
                <a:lnTo>
                  <a:pt x="408216" y="605790"/>
                </a:lnTo>
                <a:lnTo>
                  <a:pt x="410914" y="607060"/>
                </a:lnTo>
                <a:lnTo>
                  <a:pt x="435039" y="607060"/>
                </a:lnTo>
                <a:lnTo>
                  <a:pt x="435960" y="608330"/>
                </a:lnTo>
                <a:lnTo>
                  <a:pt x="414921" y="608330"/>
                </a:lnTo>
                <a:lnTo>
                  <a:pt x="413872" y="610604"/>
                </a:lnTo>
                <a:lnTo>
                  <a:pt x="413990" y="611475"/>
                </a:lnTo>
                <a:lnTo>
                  <a:pt x="414758" y="613410"/>
                </a:lnTo>
                <a:lnTo>
                  <a:pt x="422131" y="613410"/>
                </a:lnTo>
                <a:lnTo>
                  <a:pt x="420422" y="617220"/>
                </a:lnTo>
                <a:lnTo>
                  <a:pt x="406710" y="617220"/>
                </a:lnTo>
                <a:lnTo>
                  <a:pt x="406874" y="618490"/>
                </a:lnTo>
                <a:lnTo>
                  <a:pt x="419852" y="618490"/>
                </a:lnTo>
                <a:lnTo>
                  <a:pt x="419282" y="619760"/>
                </a:lnTo>
                <a:lnTo>
                  <a:pt x="411405" y="619760"/>
                </a:lnTo>
                <a:lnTo>
                  <a:pt x="411706" y="621030"/>
                </a:lnTo>
                <a:close/>
              </a:path>
              <a:path w="4096384" h="836930">
                <a:moveTo>
                  <a:pt x="528674" y="600710"/>
                </a:moveTo>
                <a:lnTo>
                  <a:pt x="524886" y="600710"/>
                </a:lnTo>
                <a:lnTo>
                  <a:pt x="524250" y="600474"/>
                </a:lnTo>
                <a:lnTo>
                  <a:pt x="526229" y="598170"/>
                </a:lnTo>
                <a:lnTo>
                  <a:pt x="534106" y="598170"/>
                </a:lnTo>
                <a:lnTo>
                  <a:pt x="534358" y="599440"/>
                </a:lnTo>
                <a:lnTo>
                  <a:pt x="528573" y="599440"/>
                </a:lnTo>
                <a:lnTo>
                  <a:pt x="528674" y="600710"/>
                </a:lnTo>
                <a:close/>
              </a:path>
              <a:path w="4096384" h="836930">
                <a:moveTo>
                  <a:pt x="643326" y="599440"/>
                </a:moveTo>
                <a:lnTo>
                  <a:pt x="642395" y="599440"/>
                </a:lnTo>
                <a:lnTo>
                  <a:pt x="643901" y="598170"/>
                </a:lnTo>
                <a:lnTo>
                  <a:pt x="643326" y="599440"/>
                </a:lnTo>
                <a:close/>
              </a:path>
              <a:path w="4096384" h="836930">
                <a:moveTo>
                  <a:pt x="647253" y="607060"/>
                </a:moveTo>
                <a:lnTo>
                  <a:pt x="639880" y="607060"/>
                </a:lnTo>
                <a:lnTo>
                  <a:pt x="643901" y="598170"/>
                </a:lnTo>
                <a:lnTo>
                  <a:pt x="646752" y="598170"/>
                </a:lnTo>
                <a:lnTo>
                  <a:pt x="645911" y="599440"/>
                </a:lnTo>
                <a:lnTo>
                  <a:pt x="651175" y="599440"/>
                </a:lnTo>
                <a:lnTo>
                  <a:pt x="648808" y="603172"/>
                </a:lnTo>
                <a:lnTo>
                  <a:pt x="647818" y="605630"/>
                </a:lnTo>
                <a:lnTo>
                  <a:pt x="646415" y="605790"/>
                </a:lnTo>
                <a:lnTo>
                  <a:pt x="647253" y="607060"/>
                </a:lnTo>
                <a:close/>
              </a:path>
              <a:path w="4096384" h="836930">
                <a:moveTo>
                  <a:pt x="1118151" y="601980"/>
                </a:moveTo>
                <a:lnTo>
                  <a:pt x="1112584" y="601980"/>
                </a:lnTo>
                <a:lnTo>
                  <a:pt x="1116945" y="598170"/>
                </a:lnTo>
                <a:lnTo>
                  <a:pt x="1118151" y="601980"/>
                </a:lnTo>
                <a:close/>
              </a:path>
              <a:path w="4096384" h="836930">
                <a:moveTo>
                  <a:pt x="1118955" y="604520"/>
                </a:moveTo>
                <a:lnTo>
                  <a:pt x="1116945" y="598170"/>
                </a:lnTo>
                <a:lnTo>
                  <a:pt x="1118955" y="598170"/>
                </a:lnTo>
                <a:lnTo>
                  <a:pt x="1118955" y="604520"/>
                </a:lnTo>
                <a:close/>
              </a:path>
              <a:path w="4096384" h="836930">
                <a:moveTo>
                  <a:pt x="1477340" y="612140"/>
                </a:moveTo>
                <a:lnTo>
                  <a:pt x="1469627" y="603250"/>
                </a:lnTo>
                <a:lnTo>
                  <a:pt x="1469797" y="603250"/>
                </a:lnTo>
                <a:lnTo>
                  <a:pt x="1470301" y="601980"/>
                </a:lnTo>
                <a:lnTo>
                  <a:pt x="1472475" y="598170"/>
                </a:lnTo>
                <a:lnTo>
                  <a:pt x="1474497" y="599454"/>
                </a:lnTo>
                <a:lnTo>
                  <a:pt x="1475494" y="600710"/>
                </a:lnTo>
                <a:lnTo>
                  <a:pt x="1474989" y="600710"/>
                </a:lnTo>
                <a:lnTo>
                  <a:pt x="1473274" y="601894"/>
                </a:lnTo>
                <a:lnTo>
                  <a:pt x="1473235" y="602186"/>
                </a:lnTo>
                <a:lnTo>
                  <a:pt x="1477340" y="612140"/>
                </a:lnTo>
                <a:close/>
              </a:path>
              <a:path w="4096384" h="836930">
                <a:moveTo>
                  <a:pt x="1470926" y="623570"/>
                </a:moveTo>
                <a:lnTo>
                  <a:pt x="1468121" y="623570"/>
                </a:lnTo>
                <a:lnTo>
                  <a:pt x="1469797" y="619760"/>
                </a:lnTo>
                <a:lnTo>
                  <a:pt x="1472979" y="619760"/>
                </a:lnTo>
                <a:lnTo>
                  <a:pt x="1476332" y="612140"/>
                </a:lnTo>
                <a:lnTo>
                  <a:pt x="1477340" y="612140"/>
                </a:lnTo>
                <a:lnTo>
                  <a:pt x="1473235" y="602186"/>
                </a:lnTo>
                <a:lnTo>
                  <a:pt x="1473274" y="601894"/>
                </a:lnTo>
                <a:lnTo>
                  <a:pt x="1474989" y="600710"/>
                </a:lnTo>
                <a:lnTo>
                  <a:pt x="1475494" y="600710"/>
                </a:lnTo>
                <a:lnTo>
                  <a:pt x="1474475" y="599433"/>
                </a:lnTo>
                <a:lnTo>
                  <a:pt x="1472475" y="598170"/>
                </a:lnTo>
                <a:lnTo>
                  <a:pt x="1483776" y="598170"/>
                </a:lnTo>
                <a:lnTo>
                  <a:pt x="1481625" y="599454"/>
                </a:lnTo>
                <a:lnTo>
                  <a:pt x="1478948" y="605514"/>
                </a:lnTo>
                <a:lnTo>
                  <a:pt x="1479061" y="606823"/>
                </a:lnTo>
                <a:lnTo>
                  <a:pt x="1480264" y="612140"/>
                </a:lnTo>
                <a:lnTo>
                  <a:pt x="1486559" y="615950"/>
                </a:lnTo>
                <a:lnTo>
                  <a:pt x="1490410" y="617220"/>
                </a:lnTo>
                <a:lnTo>
                  <a:pt x="1483875" y="617220"/>
                </a:lnTo>
                <a:lnTo>
                  <a:pt x="1480522" y="618490"/>
                </a:lnTo>
                <a:lnTo>
                  <a:pt x="1473556" y="619746"/>
                </a:lnTo>
                <a:lnTo>
                  <a:pt x="1477523" y="621316"/>
                </a:lnTo>
                <a:lnTo>
                  <a:pt x="1477003" y="622300"/>
                </a:lnTo>
                <a:lnTo>
                  <a:pt x="1470969" y="622300"/>
                </a:lnTo>
                <a:lnTo>
                  <a:pt x="1470926" y="623570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31042" y="600665"/>
                </a:lnTo>
                <a:lnTo>
                  <a:pt x="1532795" y="599433"/>
                </a:lnTo>
                <a:lnTo>
                  <a:pt x="1538248" y="598170"/>
                </a:lnTo>
                <a:lnTo>
                  <a:pt x="1542578" y="599407"/>
                </a:lnTo>
                <a:lnTo>
                  <a:pt x="1542513" y="599785"/>
                </a:lnTo>
                <a:lnTo>
                  <a:pt x="1541469" y="601792"/>
                </a:lnTo>
                <a:lnTo>
                  <a:pt x="1541372" y="60579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27457" y="621030"/>
                </a:lnTo>
                <a:lnTo>
                  <a:pt x="1530640" y="614680"/>
                </a:lnTo>
                <a:lnTo>
                  <a:pt x="1529638" y="614680"/>
                </a:lnTo>
                <a:lnTo>
                  <a:pt x="1528612" y="613709"/>
                </a:lnTo>
                <a:lnTo>
                  <a:pt x="1528502" y="613479"/>
                </a:lnTo>
                <a:lnTo>
                  <a:pt x="1529304" y="613410"/>
                </a:lnTo>
                <a:lnTo>
                  <a:pt x="1526115" y="610870"/>
                </a:lnTo>
                <a:lnTo>
                  <a:pt x="1530980" y="610870"/>
                </a:lnTo>
                <a:lnTo>
                  <a:pt x="1541372" y="605790"/>
                </a:lnTo>
                <a:lnTo>
                  <a:pt x="1541469" y="601792"/>
                </a:lnTo>
                <a:lnTo>
                  <a:pt x="1542513" y="599785"/>
                </a:lnTo>
                <a:lnTo>
                  <a:pt x="1542578" y="599407"/>
                </a:lnTo>
                <a:lnTo>
                  <a:pt x="1538248" y="598170"/>
                </a:lnTo>
                <a:lnTo>
                  <a:pt x="1545392" y="598170"/>
                </a:lnTo>
                <a:lnTo>
                  <a:pt x="1545392" y="599440"/>
                </a:lnTo>
                <a:lnTo>
                  <a:pt x="1552765" y="599440"/>
                </a:lnTo>
                <a:lnTo>
                  <a:pt x="1552012" y="601739"/>
                </a:lnTo>
                <a:lnTo>
                  <a:pt x="1552095" y="602186"/>
                </a:lnTo>
                <a:lnTo>
                  <a:pt x="1552929" y="603250"/>
                </a:lnTo>
                <a:lnTo>
                  <a:pt x="1561313" y="603250"/>
                </a:lnTo>
                <a:lnTo>
                  <a:pt x="1560308" y="604520"/>
                </a:lnTo>
                <a:lnTo>
                  <a:pt x="1559413" y="605790"/>
                </a:lnTo>
                <a:lnTo>
                  <a:pt x="1546905" y="605790"/>
                </a:lnTo>
                <a:lnTo>
                  <a:pt x="1544159" y="609453"/>
                </a:lnTo>
                <a:lnTo>
                  <a:pt x="1544050" y="612140"/>
                </a:lnTo>
                <a:lnTo>
                  <a:pt x="1536009" y="61214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87128" y="605790"/>
                </a:moveTo>
                <a:lnTo>
                  <a:pt x="1581261" y="605790"/>
                </a:lnTo>
                <a:lnTo>
                  <a:pt x="1582516" y="601016"/>
                </a:lnTo>
                <a:lnTo>
                  <a:pt x="1582597" y="598170"/>
                </a:lnTo>
                <a:lnTo>
                  <a:pt x="1590147" y="598170"/>
                </a:lnTo>
                <a:lnTo>
                  <a:pt x="1594503" y="603250"/>
                </a:lnTo>
                <a:lnTo>
                  <a:pt x="1592491" y="603250"/>
                </a:lnTo>
                <a:lnTo>
                  <a:pt x="1590815" y="604520"/>
                </a:lnTo>
                <a:lnTo>
                  <a:pt x="1587966" y="604520"/>
                </a:lnTo>
                <a:lnTo>
                  <a:pt x="1587128" y="605790"/>
                </a:lnTo>
                <a:close/>
              </a:path>
              <a:path w="4096384" h="836930">
                <a:moveTo>
                  <a:pt x="1596682" y="605790"/>
                </a:moveTo>
                <a:lnTo>
                  <a:pt x="1590147" y="598170"/>
                </a:lnTo>
                <a:lnTo>
                  <a:pt x="1594501" y="598170"/>
                </a:lnTo>
                <a:lnTo>
                  <a:pt x="1595169" y="599440"/>
                </a:lnTo>
                <a:lnTo>
                  <a:pt x="1596007" y="599440"/>
                </a:lnTo>
                <a:lnTo>
                  <a:pt x="1596557" y="600474"/>
                </a:lnTo>
                <a:lnTo>
                  <a:pt x="1596682" y="605790"/>
                </a:lnTo>
                <a:close/>
              </a:path>
              <a:path w="4096384" h="836930">
                <a:moveTo>
                  <a:pt x="1625812" y="606233"/>
                </a:moveTo>
                <a:lnTo>
                  <a:pt x="1624844" y="598170"/>
                </a:lnTo>
                <a:lnTo>
                  <a:pt x="1625178" y="600710"/>
                </a:lnTo>
                <a:lnTo>
                  <a:pt x="1632387" y="600710"/>
                </a:lnTo>
                <a:lnTo>
                  <a:pt x="1633389" y="603250"/>
                </a:lnTo>
                <a:lnTo>
                  <a:pt x="1632551" y="603250"/>
                </a:lnTo>
                <a:lnTo>
                  <a:pt x="1631379" y="604520"/>
                </a:lnTo>
                <a:lnTo>
                  <a:pt x="1628864" y="604520"/>
                </a:lnTo>
                <a:lnTo>
                  <a:pt x="1625812" y="606233"/>
                </a:lnTo>
                <a:close/>
              </a:path>
              <a:path w="4096384" h="836930">
                <a:moveTo>
                  <a:pt x="1625178" y="600710"/>
                </a:moveTo>
                <a:lnTo>
                  <a:pt x="1624844" y="598170"/>
                </a:lnTo>
                <a:lnTo>
                  <a:pt x="1629450" y="598170"/>
                </a:lnTo>
                <a:lnTo>
                  <a:pt x="1625178" y="600710"/>
                </a:lnTo>
                <a:close/>
              </a:path>
              <a:path w="4096384" h="836930">
                <a:moveTo>
                  <a:pt x="1634731" y="603250"/>
                </a:moveTo>
                <a:lnTo>
                  <a:pt x="1633389" y="603250"/>
                </a:lnTo>
                <a:lnTo>
                  <a:pt x="1632508" y="601016"/>
                </a:lnTo>
                <a:lnTo>
                  <a:pt x="1632446" y="600609"/>
                </a:lnTo>
                <a:lnTo>
                  <a:pt x="1633893" y="598170"/>
                </a:lnTo>
                <a:lnTo>
                  <a:pt x="1635235" y="598170"/>
                </a:lnTo>
                <a:lnTo>
                  <a:pt x="1636237" y="600710"/>
                </a:lnTo>
                <a:lnTo>
                  <a:pt x="1634731" y="603250"/>
                </a:lnTo>
                <a:close/>
              </a:path>
              <a:path w="4096384" h="836930">
                <a:moveTo>
                  <a:pt x="1661885" y="599440"/>
                </a:moveTo>
                <a:lnTo>
                  <a:pt x="1661381" y="599440"/>
                </a:lnTo>
                <a:lnTo>
                  <a:pt x="1661885" y="598170"/>
                </a:lnTo>
                <a:lnTo>
                  <a:pt x="1661885" y="599440"/>
                </a:lnTo>
                <a:close/>
              </a:path>
              <a:path w="4096384" h="836930">
                <a:moveTo>
                  <a:pt x="1673789" y="599440"/>
                </a:moveTo>
                <a:lnTo>
                  <a:pt x="1661885" y="599440"/>
                </a:lnTo>
                <a:lnTo>
                  <a:pt x="1661885" y="598170"/>
                </a:lnTo>
                <a:lnTo>
                  <a:pt x="1672277" y="598170"/>
                </a:lnTo>
                <a:lnTo>
                  <a:pt x="1673789" y="599440"/>
                </a:lnTo>
                <a:close/>
              </a:path>
              <a:path w="4096384" h="836930">
                <a:moveTo>
                  <a:pt x="1743858" y="601980"/>
                </a:moveTo>
                <a:lnTo>
                  <a:pt x="1742850" y="601980"/>
                </a:lnTo>
                <a:lnTo>
                  <a:pt x="1741837" y="599785"/>
                </a:lnTo>
                <a:lnTo>
                  <a:pt x="1741721" y="599357"/>
                </a:lnTo>
                <a:lnTo>
                  <a:pt x="1742346" y="598170"/>
                </a:lnTo>
                <a:lnTo>
                  <a:pt x="1743184" y="598170"/>
                </a:lnTo>
                <a:lnTo>
                  <a:pt x="1744439" y="599357"/>
                </a:lnTo>
                <a:lnTo>
                  <a:pt x="1744315" y="600243"/>
                </a:lnTo>
                <a:lnTo>
                  <a:pt x="1743858" y="601980"/>
                </a:lnTo>
                <a:close/>
              </a:path>
              <a:path w="4096384" h="836930">
                <a:moveTo>
                  <a:pt x="1752573" y="601980"/>
                </a:moveTo>
                <a:lnTo>
                  <a:pt x="1743858" y="601980"/>
                </a:lnTo>
                <a:lnTo>
                  <a:pt x="1744315" y="600243"/>
                </a:lnTo>
                <a:lnTo>
                  <a:pt x="1744439" y="599357"/>
                </a:lnTo>
                <a:lnTo>
                  <a:pt x="1743184" y="598170"/>
                </a:lnTo>
                <a:lnTo>
                  <a:pt x="1755738" y="598170"/>
                </a:lnTo>
                <a:lnTo>
                  <a:pt x="1752353" y="600665"/>
                </a:lnTo>
                <a:lnTo>
                  <a:pt x="1752474" y="601528"/>
                </a:lnTo>
                <a:lnTo>
                  <a:pt x="1752573" y="601980"/>
                </a:lnTo>
                <a:close/>
              </a:path>
              <a:path w="4096384" h="836930">
                <a:moveTo>
                  <a:pt x="1757268" y="604520"/>
                </a:moveTo>
                <a:lnTo>
                  <a:pt x="1754079" y="601980"/>
                </a:lnTo>
                <a:lnTo>
                  <a:pt x="1752573" y="601980"/>
                </a:lnTo>
                <a:lnTo>
                  <a:pt x="1752474" y="601528"/>
                </a:lnTo>
                <a:lnTo>
                  <a:pt x="1752353" y="600665"/>
                </a:lnTo>
                <a:lnTo>
                  <a:pt x="1755738" y="598170"/>
                </a:lnTo>
                <a:lnTo>
                  <a:pt x="1759150" y="598170"/>
                </a:lnTo>
                <a:lnTo>
                  <a:pt x="1758774" y="600710"/>
                </a:lnTo>
                <a:lnTo>
                  <a:pt x="1757268" y="60452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52069" y="608330"/>
                </a:lnTo>
                <a:lnTo>
                  <a:pt x="1750563" y="604520"/>
                </a:lnTo>
                <a:lnTo>
                  <a:pt x="1757268" y="604520"/>
                </a:lnTo>
                <a:lnTo>
                  <a:pt x="1758774" y="600710"/>
                </a:lnTo>
                <a:lnTo>
                  <a:pt x="1759150" y="598170"/>
                </a:lnTo>
                <a:lnTo>
                  <a:pt x="1767074" y="598170"/>
                </a:lnTo>
                <a:lnTo>
                  <a:pt x="1769336" y="599440"/>
                </a:lnTo>
                <a:lnTo>
                  <a:pt x="1769881" y="599440"/>
                </a:lnTo>
                <a:lnTo>
                  <a:pt x="1768661" y="601980"/>
                </a:lnTo>
                <a:lnTo>
                  <a:pt x="1778893" y="601980"/>
                </a:lnTo>
                <a:lnTo>
                  <a:pt x="1777097" y="603352"/>
                </a:lnTo>
                <a:lnTo>
                  <a:pt x="1774317" y="605790"/>
                </a:lnTo>
                <a:lnTo>
                  <a:pt x="1786766" y="605790"/>
                </a:lnTo>
                <a:lnTo>
                  <a:pt x="1787100" y="607060"/>
                </a:lnTo>
                <a:lnTo>
                  <a:pt x="1801126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1777801" y="605790"/>
                </a:moveTo>
                <a:lnTo>
                  <a:pt x="1774317" y="605790"/>
                </a:lnTo>
                <a:lnTo>
                  <a:pt x="1777316" y="603172"/>
                </a:lnTo>
                <a:lnTo>
                  <a:pt x="1780741" y="600609"/>
                </a:lnTo>
                <a:lnTo>
                  <a:pt x="1784859" y="598170"/>
                </a:lnTo>
                <a:lnTo>
                  <a:pt x="1788553" y="599454"/>
                </a:lnTo>
                <a:lnTo>
                  <a:pt x="1789805" y="604520"/>
                </a:lnTo>
                <a:lnTo>
                  <a:pt x="1783296" y="604520"/>
                </a:lnTo>
                <a:lnTo>
                  <a:pt x="1777801" y="605790"/>
                </a:lnTo>
                <a:close/>
              </a:path>
              <a:path w="4096384" h="836930">
                <a:moveTo>
                  <a:pt x="1801126" y="607060"/>
                </a:moveTo>
                <a:lnTo>
                  <a:pt x="1788279" y="607060"/>
                </a:lnTo>
                <a:lnTo>
                  <a:pt x="1790064" y="605828"/>
                </a:lnTo>
                <a:lnTo>
                  <a:pt x="1790051" y="605514"/>
                </a:lnTo>
                <a:lnTo>
                  <a:pt x="1788553" y="599454"/>
                </a:lnTo>
                <a:lnTo>
                  <a:pt x="1784859" y="598170"/>
                </a:lnTo>
                <a:lnTo>
                  <a:pt x="1794643" y="598170"/>
                </a:lnTo>
                <a:lnTo>
                  <a:pt x="1793137" y="600710"/>
                </a:lnTo>
                <a:lnTo>
                  <a:pt x="1808224" y="600710"/>
                </a:lnTo>
                <a:lnTo>
                  <a:pt x="1810234" y="601980"/>
                </a:lnTo>
                <a:lnTo>
                  <a:pt x="1821159" y="601980"/>
                </a:lnTo>
                <a:lnTo>
                  <a:pt x="1822976" y="603250"/>
                </a:lnTo>
                <a:lnTo>
                  <a:pt x="1801853" y="603250"/>
                </a:lnTo>
                <a:lnTo>
                  <a:pt x="1799672" y="604520"/>
                </a:lnTo>
                <a:lnTo>
                  <a:pt x="1801126" y="607060"/>
                </a:lnTo>
                <a:close/>
              </a:path>
              <a:path w="4096384" h="836930">
                <a:moveTo>
                  <a:pt x="1797832" y="600710"/>
                </a:moveTo>
                <a:lnTo>
                  <a:pt x="1793137" y="600710"/>
                </a:lnTo>
                <a:lnTo>
                  <a:pt x="1794643" y="598170"/>
                </a:lnTo>
                <a:lnTo>
                  <a:pt x="1795482" y="598170"/>
                </a:lnTo>
                <a:lnTo>
                  <a:pt x="1797773" y="599408"/>
                </a:lnTo>
                <a:lnTo>
                  <a:pt x="1797832" y="600710"/>
                </a:lnTo>
                <a:close/>
              </a:path>
              <a:path w="4096384" h="836930">
                <a:moveTo>
                  <a:pt x="1808224" y="600710"/>
                </a:moveTo>
                <a:lnTo>
                  <a:pt x="1797832" y="600710"/>
                </a:lnTo>
                <a:lnTo>
                  <a:pt x="1797773" y="599408"/>
                </a:lnTo>
                <a:lnTo>
                  <a:pt x="1795482" y="598170"/>
                </a:lnTo>
                <a:lnTo>
                  <a:pt x="1808053" y="598170"/>
                </a:lnTo>
                <a:lnTo>
                  <a:pt x="1806333" y="599357"/>
                </a:lnTo>
                <a:lnTo>
                  <a:pt x="1808224" y="600710"/>
                </a:lnTo>
                <a:close/>
              </a:path>
              <a:path w="4096384" h="836930">
                <a:moveTo>
                  <a:pt x="1810234" y="601980"/>
                </a:moveTo>
                <a:lnTo>
                  <a:pt x="1806236" y="599454"/>
                </a:lnTo>
                <a:lnTo>
                  <a:pt x="1808053" y="598170"/>
                </a:lnTo>
                <a:lnTo>
                  <a:pt x="1812919" y="598170"/>
                </a:lnTo>
                <a:lnTo>
                  <a:pt x="1812803" y="599659"/>
                </a:lnTo>
                <a:lnTo>
                  <a:pt x="1812251" y="600710"/>
                </a:lnTo>
                <a:lnTo>
                  <a:pt x="1810234" y="601980"/>
                </a:lnTo>
                <a:close/>
              </a:path>
              <a:path w="4096384" h="836930">
                <a:moveTo>
                  <a:pt x="1821159" y="601980"/>
                </a:moveTo>
                <a:lnTo>
                  <a:pt x="1810234" y="601980"/>
                </a:lnTo>
                <a:lnTo>
                  <a:pt x="1812251" y="600710"/>
                </a:lnTo>
                <a:lnTo>
                  <a:pt x="1812803" y="599659"/>
                </a:lnTo>
                <a:lnTo>
                  <a:pt x="1812919" y="598170"/>
                </a:lnTo>
                <a:lnTo>
                  <a:pt x="1821068" y="598170"/>
                </a:lnTo>
                <a:lnTo>
                  <a:pt x="1819343" y="600710"/>
                </a:lnTo>
                <a:lnTo>
                  <a:pt x="1821159" y="601980"/>
                </a:lnTo>
                <a:close/>
              </a:path>
              <a:path w="4096384" h="836930">
                <a:moveTo>
                  <a:pt x="1858734" y="615950"/>
                </a:moveTo>
                <a:lnTo>
                  <a:pt x="1848120" y="615950"/>
                </a:lnTo>
                <a:lnTo>
                  <a:pt x="1851806" y="614680"/>
                </a:lnTo>
                <a:lnTo>
                  <a:pt x="1853832" y="613500"/>
                </a:lnTo>
                <a:lnTo>
                  <a:pt x="1853871" y="612968"/>
                </a:lnTo>
                <a:lnTo>
                  <a:pt x="1853689" y="612275"/>
                </a:lnTo>
                <a:lnTo>
                  <a:pt x="1853584" y="612078"/>
                </a:lnTo>
                <a:lnTo>
                  <a:pt x="1850805" y="609600"/>
                </a:lnTo>
                <a:lnTo>
                  <a:pt x="1853483" y="609600"/>
                </a:lnTo>
                <a:lnTo>
                  <a:pt x="1853526" y="604786"/>
                </a:lnTo>
                <a:lnTo>
                  <a:pt x="1853653" y="598170"/>
                </a:lnTo>
                <a:lnTo>
                  <a:pt x="1862145" y="608330"/>
                </a:lnTo>
                <a:lnTo>
                  <a:pt x="1859179" y="608330"/>
                </a:lnTo>
                <a:lnTo>
                  <a:pt x="1858845" y="610870"/>
                </a:lnTo>
                <a:lnTo>
                  <a:pt x="1859031" y="610870"/>
                </a:lnTo>
                <a:lnTo>
                  <a:pt x="1858734" y="615950"/>
                </a:lnTo>
                <a:close/>
              </a:path>
              <a:path w="4096384" h="836930">
                <a:moveTo>
                  <a:pt x="1869577" y="609600"/>
                </a:moveTo>
                <a:lnTo>
                  <a:pt x="1863206" y="609600"/>
                </a:lnTo>
                <a:lnTo>
                  <a:pt x="1853653" y="598170"/>
                </a:lnTo>
                <a:lnTo>
                  <a:pt x="1860188" y="598170"/>
                </a:lnTo>
                <a:lnTo>
                  <a:pt x="1860692" y="600710"/>
                </a:lnTo>
                <a:lnTo>
                  <a:pt x="1861864" y="601980"/>
                </a:lnTo>
                <a:lnTo>
                  <a:pt x="1904050" y="601980"/>
                </a:lnTo>
                <a:lnTo>
                  <a:pt x="1905951" y="603250"/>
                </a:lnTo>
                <a:lnTo>
                  <a:pt x="1911647" y="603250"/>
                </a:lnTo>
                <a:lnTo>
                  <a:pt x="1909971" y="604520"/>
                </a:lnTo>
                <a:lnTo>
                  <a:pt x="1882817" y="604520"/>
                </a:lnTo>
                <a:lnTo>
                  <a:pt x="1882817" y="605790"/>
                </a:lnTo>
                <a:lnTo>
                  <a:pt x="1869237" y="605790"/>
                </a:lnTo>
                <a:lnTo>
                  <a:pt x="1868630" y="606943"/>
                </a:lnTo>
                <a:lnTo>
                  <a:pt x="1868761" y="607543"/>
                </a:lnTo>
                <a:lnTo>
                  <a:pt x="1869577" y="609600"/>
                </a:lnTo>
                <a:close/>
              </a:path>
              <a:path w="4096384" h="836930">
                <a:moveTo>
                  <a:pt x="1999147" y="600710"/>
                </a:moveTo>
                <a:lnTo>
                  <a:pt x="1998479" y="600710"/>
                </a:lnTo>
                <a:lnTo>
                  <a:pt x="1996990" y="599454"/>
                </a:lnTo>
                <a:lnTo>
                  <a:pt x="1997477" y="598170"/>
                </a:lnTo>
                <a:lnTo>
                  <a:pt x="1999147" y="598170"/>
                </a:lnTo>
                <a:lnTo>
                  <a:pt x="1999147" y="600710"/>
                </a:lnTo>
                <a:close/>
              </a:path>
              <a:path w="4096384" h="836930">
                <a:moveTo>
                  <a:pt x="2011555" y="600710"/>
                </a:moveTo>
                <a:lnTo>
                  <a:pt x="1999147" y="600710"/>
                </a:lnTo>
                <a:lnTo>
                  <a:pt x="1999147" y="598170"/>
                </a:lnTo>
                <a:lnTo>
                  <a:pt x="2021926" y="598170"/>
                </a:lnTo>
                <a:lnTo>
                  <a:pt x="2021878" y="599440"/>
                </a:lnTo>
                <a:lnTo>
                  <a:pt x="2011385" y="599440"/>
                </a:lnTo>
                <a:lnTo>
                  <a:pt x="2011555" y="600710"/>
                </a:lnTo>
                <a:close/>
              </a:path>
              <a:path w="4096384" h="836930">
                <a:moveTo>
                  <a:pt x="2085310" y="599440"/>
                </a:moveTo>
                <a:lnTo>
                  <a:pt x="2049938" y="599440"/>
                </a:lnTo>
                <a:lnTo>
                  <a:pt x="2051111" y="598170"/>
                </a:lnTo>
                <a:lnTo>
                  <a:pt x="2088996" y="598170"/>
                </a:lnTo>
                <a:lnTo>
                  <a:pt x="2085310" y="599440"/>
                </a:lnTo>
                <a:close/>
              </a:path>
              <a:path w="4096384" h="836930">
                <a:moveTo>
                  <a:pt x="2145989" y="600710"/>
                </a:moveTo>
                <a:lnTo>
                  <a:pt x="2144313" y="599440"/>
                </a:lnTo>
                <a:lnTo>
                  <a:pt x="2144483" y="599440"/>
                </a:lnTo>
                <a:lnTo>
                  <a:pt x="2146159" y="598170"/>
                </a:lnTo>
                <a:lnTo>
                  <a:pt x="2148160" y="599433"/>
                </a:lnTo>
                <a:lnTo>
                  <a:pt x="2145989" y="600710"/>
                </a:lnTo>
                <a:close/>
              </a:path>
              <a:path w="4096384" h="836930">
                <a:moveTo>
                  <a:pt x="2238017" y="600710"/>
                </a:moveTo>
                <a:lnTo>
                  <a:pt x="2145989" y="600710"/>
                </a:lnTo>
                <a:lnTo>
                  <a:pt x="2148160" y="599433"/>
                </a:lnTo>
                <a:lnTo>
                  <a:pt x="2146159" y="598170"/>
                </a:lnTo>
                <a:lnTo>
                  <a:pt x="2237683" y="598170"/>
                </a:lnTo>
                <a:lnTo>
                  <a:pt x="2238017" y="600710"/>
                </a:lnTo>
                <a:close/>
              </a:path>
              <a:path w="4096384" h="836930">
                <a:moveTo>
                  <a:pt x="2454924" y="600710"/>
                </a:moveTo>
                <a:lnTo>
                  <a:pt x="2451906" y="599440"/>
                </a:lnTo>
                <a:lnTo>
                  <a:pt x="2451572" y="599440"/>
                </a:lnTo>
                <a:lnTo>
                  <a:pt x="2454086" y="598170"/>
                </a:lnTo>
                <a:lnTo>
                  <a:pt x="2455429" y="598170"/>
                </a:lnTo>
                <a:lnTo>
                  <a:pt x="2455511" y="598788"/>
                </a:lnTo>
                <a:lnTo>
                  <a:pt x="2455415" y="599785"/>
                </a:lnTo>
                <a:lnTo>
                  <a:pt x="2454924" y="600710"/>
                </a:lnTo>
                <a:close/>
              </a:path>
              <a:path w="4096384" h="836930">
                <a:moveTo>
                  <a:pt x="2492476" y="600710"/>
                </a:moveTo>
                <a:lnTo>
                  <a:pt x="2454924" y="600710"/>
                </a:lnTo>
                <a:lnTo>
                  <a:pt x="2455415" y="599785"/>
                </a:lnTo>
                <a:lnTo>
                  <a:pt x="2455511" y="598788"/>
                </a:lnTo>
                <a:lnTo>
                  <a:pt x="2455429" y="598170"/>
                </a:lnTo>
                <a:lnTo>
                  <a:pt x="2492967" y="598170"/>
                </a:lnTo>
                <a:lnTo>
                  <a:pt x="2492476" y="600710"/>
                </a:lnTo>
                <a:close/>
              </a:path>
              <a:path w="4096384" h="836930">
                <a:moveTo>
                  <a:pt x="2591212" y="599440"/>
                </a:moveTo>
                <a:lnTo>
                  <a:pt x="2588363" y="599440"/>
                </a:lnTo>
                <a:lnTo>
                  <a:pt x="2589706" y="598170"/>
                </a:lnTo>
                <a:lnTo>
                  <a:pt x="2591212" y="598170"/>
                </a:lnTo>
                <a:lnTo>
                  <a:pt x="2591212" y="599440"/>
                </a:lnTo>
                <a:close/>
              </a:path>
              <a:path w="4096384" h="836930">
                <a:moveTo>
                  <a:pt x="2601099" y="600710"/>
                </a:moveTo>
                <a:lnTo>
                  <a:pt x="2576302" y="600710"/>
                </a:lnTo>
                <a:lnTo>
                  <a:pt x="2578136" y="599440"/>
                </a:lnTo>
                <a:lnTo>
                  <a:pt x="2591212" y="599440"/>
                </a:lnTo>
                <a:lnTo>
                  <a:pt x="2591212" y="598170"/>
                </a:lnTo>
                <a:lnTo>
                  <a:pt x="2601099" y="598170"/>
                </a:lnTo>
                <a:lnTo>
                  <a:pt x="2601099" y="600710"/>
                </a:lnTo>
                <a:close/>
              </a:path>
              <a:path w="4096384" h="836930">
                <a:moveTo>
                  <a:pt x="2604956" y="603250"/>
                </a:moveTo>
                <a:lnTo>
                  <a:pt x="2601774" y="601980"/>
                </a:lnTo>
                <a:lnTo>
                  <a:pt x="2601099" y="600710"/>
                </a:lnTo>
                <a:lnTo>
                  <a:pt x="2601099" y="598170"/>
                </a:lnTo>
                <a:lnTo>
                  <a:pt x="2604956" y="598170"/>
                </a:lnTo>
                <a:lnTo>
                  <a:pt x="2604956" y="603250"/>
                </a:lnTo>
                <a:close/>
              </a:path>
              <a:path w="4096384" h="836930">
                <a:moveTo>
                  <a:pt x="2614925" y="612140"/>
                </a:moveTo>
                <a:lnTo>
                  <a:pt x="2612669" y="612140"/>
                </a:lnTo>
                <a:lnTo>
                  <a:pt x="2612218" y="608738"/>
                </a:lnTo>
                <a:lnTo>
                  <a:pt x="2612113" y="606943"/>
                </a:lnTo>
                <a:lnTo>
                  <a:pt x="2615858" y="603250"/>
                </a:lnTo>
                <a:lnTo>
                  <a:pt x="2604956" y="603250"/>
                </a:lnTo>
                <a:lnTo>
                  <a:pt x="2604956" y="598170"/>
                </a:lnTo>
                <a:lnTo>
                  <a:pt x="2626236" y="598170"/>
                </a:lnTo>
                <a:lnTo>
                  <a:pt x="2626720" y="599357"/>
                </a:lnTo>
                <a:lnTo>
                  <a:pt x="2628744" y="600710"/>
                </a:lnTo>
                <a:lnTo>
                  <a:pt x="2630093" y="601980"/>
                </a:lnTo>
                <a:lnTo>
                  <a:pt x="2625228" y="601980"/>
                </a:lnTo>
                <a:lnTo>
                  <a:pt x="2614326" y="608330"/>
                </a:lnTo>
                <a:lnTo>
                  <a:pt x="2622563" y="608330"/>
                </a:lnTo>
                <a:lnTo>
                  <a:pt x="2626570" y="609600"/>
                </a:lnTo>
                <a:lnTo>
                  <a:pt x="2631776" y="609600"/>
                </a:lnTo>
                <a:lnTo>
                  <a:pt x="2628253" y="610870"/>
                </a:lnTo>
                <a:lnTo>
                  <a:pt x="2615675" y="610870"/>
                </a:lnTo>
                <a:lnTo>
                  <a:pt x="2614925" y="612140"/>
                </a:lnTo>
                <a:close/>
              </a:path>
              <a:path w="4096384" h="836930">
                <a:moveTo>
                  <a:pt x="2681222" y="599440"/>
                </a:moveTo>
                <a:lnTo>
                  <a:pt x="2656239" y="599440"/>
                </a:lnTo>
                <a:lnTo>
                  <a:pt x="2655748" y="598170"/>
                </a:lnTo>
                <a:lnTo>
                  <a:pt x="2682672" y="598170"/>
                </a:lnTo>
                <a:lnTo>
                  <a:pt x="2681222" y="599440"/>
                </a:lnTo>
                <a:close/>
              </a:path>
              <a:path w="4096384" h="836930">
                <a:moveTo>
                  <a:pt x="2696135" y="601980"/>
                </a:moveTo>
                <a:lnTo>
                  <a:pt x="2694488" y="599433"/>
                </a:lnTo>
                <a:lnTo>
                  <a:pt x="2696469" y="598170"/>
                </a:lnTo>
                <a:lnTo>
                  <a:pt x="2698588" y="599408"/>
                </a:lnTo>
                <a:lnTo>
                  <a:pt x="2698486" y="600710"/>
                </a:lnTo>
                <a:lnTo>
                  <a:pt x="2696135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696135" y="601980"/>
                </a:lnTo>
                <a:lnTo>
                  <a:pt x="2698486" y="600710"/>
                </a:lnTo>
                <a:lnTo>
                  <a:pt x="2698588" y="599408"/>
                </a:lnTo>
                <a:lnTo>
                  <a:pt x="2696469" y="598170"/>
                </a:lnTo>
                <a:lnTo>
                  <a:pt x="2710046" y="598170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749618" y="601980"/>
                </a:lnTo>
                <a:lnTo>
                  <a:pt x="2747778" y="600710"/>
                </a:lnTo>
                <a:lnTo>
                  <a:pt x="2749618" y="598170"/>
                </a:lnTo>
                <a:lnTo>
                  <a:pt x="2751301" y="598170"/>
                </a:lnTo>
                <a:lnTo>
                  <a:pt x="2753420" y="599408"/>
                </a:lnTo>
                <a:lnTo>
                  <a:pt x="2753339" y="599659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0784" y="610870"/>
                </a:moveTo>
                <a:lnTo>
                  <a:pt x="2720441" y="610870"/>
                </a:lnTo>
                <a:lnTo>
                  <a:pt x="2720407" y="605726"/>
                </a:lnTo>
                <a:lnTo>
                  <a:pt x="2719766" y="604520"/>
                </a:lnTo>
                <a:lnTo>
                  <a:pt x="2718601" y="603250"/>
                </a:lnTo>
                <a:lnTo>
                  <a:pt x="2751117" y="603250"/>
                </a:lnTo>
                <a:lnTo>
                  <a:pt x="2753339" y="599659"/>
                </a:lnTo>
                <a:lnTo>
                  <a:pt x="2753420" y="599408"/>
                </a:lnTo>
                <a:lnTo>
                  <a:pt x="2751301" y="598170"/>
                </a:lnTo>
                <a:lnTo>
                  <a:pt x="2789999" y="598170"/>
                </a:lnTo>
                <a:lnTo>
                  <a:pt x="2791865" y="601980"/>
                </a:lnTo>
                <a:lnTo>
                  <a:pt x="2758156" y="601980"/>
                </a:lnTo>
                <a:lnTo>
                  <a:pt x="2758329" y="604520"/>
                </a:lnTo>
                <a:lnTo>
                  <a:pt x="2744255" y="604520"/>
                </a:lnTo>
                <a:lnTo>
                  <a:pt x="2743615" y="605726"/>
                </a:lnTo>
                <a:lnTo>
                  <a:pt x="2743722" y="606149"/>
                </a:lnTo>
                <a:lnTo>
                  <a:pt x="2744079" y="607060"/>
                </a:lnTo>
                <a:lnTo>
                  <a:pt x="2745761" y="608330"/>
                </a:lnTo>
                <a:lnTo>
                  <a:pt x="2758587" y="608330"/>
                </a:lnTo>
                <a:lnTo>
                  <a:pt x="2758674" y="609600"/>
                </a:lnTo>
                <a:lnTo>
                  <a:pt x="2756814" y="609600"/>
                </a:lnTo>
                <a:lnTo>
                  <a:pt x="2750784" y="610870"/>
                </a:lnTo>
                <a:close/>
              </a:path>
              <a:path w="4096384" h="836930">
                <a:moveTo>
                  <a:pt x="3064250" y="603250"/>
                </a:moveTo>
                <a:lnTo>
                  <a:pt x="3063241" y="603250"/>
                </a:lnTo>
                <a:lnTo>
                  <a:pt x="3062476" y="601323"/>
                </a:lnTo>
                <a:lnTo>
                  <a:pt x="3062357" y="600474"/>
                </a:lnTo>
                <a:lnTo>
                  <a:pt x="3063575" y="598170"/>
                </a:lnTo>
                <a:lnTo>
                  <a:pt x="3064590" y="598170"/>
                </a:lnTo>
                <a:lnTo>
                  <a:pt x="3065599" y="600710"/>
                </a:lnTo>
                <a:lnTo>
                  <a:pt x="3064250" y="603250"/>
                </a:lnTo>
                <a:close/>
              </a:path>
              <a:path w="4096384" h="836930">
                <a:moveTo>
                  <a:pt x="3087178" y="603250"/>
                </a:moveTo>
                <a:lnTo>
                  <a:pt x="3064250" y="603250"/>
                </a:lnTo>
                <a:lnTo>
                  <a:pt x="3065436" y="601016"/>
                </a:lnTo>
                <a:lnTo>
                  <a:pt x="3065505" y="600474"/>
                </a:lnTo>
                <a:lnTo>
                  <a:pt x="3064590" y="598170"/>
                </a:lnTo>
                <a:lnTo>
                  <a:pt x="3075303" y="598170"/>
                </a:lnTo>
                <a:lnTo>
                  <a:pt x="3072454" y="601980"/>
                </a:lnTo>
                <a:lnTo>
                  <a:pt x="3086240" y="601980"/>
                </a:lnTo>
                <a:lnTo>
                  <a:pt x="3087178" y="603250"/>
                </a:lnTo>
                <a:close/>
              </a:path>
              <a:path w="4096384" h="836930">
                <a:moveTo>
                  <a:pt x="3101448" y="599440"/>
                </a:moveTo>
                <a:lnTo>
                  <a:pt x="3098109" y="599440"/>
                </a:lnTo>
                <a:lnTo>
                  <a:pt x="3098266" y="598170"/>
                </a:lnTo>
                <a:lnTo>
                  <a:pt x="3099949" y="598170"/>
                </a:lnTo>
                <a:lnTo>
                  <a:pt x="3101448" y="599440"/>
                </a:lnTo>
                <a:close/>
              </a:path>
              <a:path w="4096384" h="836930">
                <a:moveTo>
                  <a:pt x="3101632" y="599440"/>
                </a:moveTo>
                <a:lnTo>
                  <a:pt x="3101448" y="599440"/>
                </a:lnTo>
                <a:lnTo>
                  <a:pt x="3099949" y="598170"/>
                </a:lnTo>
                <a:lnTo>
                  <a:pt x="3103472" y="598170"/>
                </a:lnTo>
                <a:lnTo>
                  <a:pt x="3101632" y="599440"/>
                </a:lnTo>
                <a:close/>
              </a:path>
              <a:path w="4096384" h="836930">
                <a:moveTo>
                  <a:pt x="3105488" y="603250"/>
                </a:moveTo>
                <a:lnTo>
                  <a:pt x="3102797" y="601980"/>
                </a:lnTo>
                <a:lnTo>
                  <a:pt x="3101448" y="600710"/>
                </a:lnTo>
                <a:lnTo>
                  <a:pt x="3101629" y="599454"/>
                </a:lnTo>
                <a:lnTo>
                  <a:pt x="3103472" y="598170"/>
                </a:lnTo>
                <a:lnTo>
                  <a:pt x="3106497" y="598170"/>
                </a:lnTo>
                <a:lnTo>
                  <a:pt x="3105488" y="603250"/>
                </a:lnTo>
                <a:close/>
              </a:path>
              <a:path w="4096384" h="836930">
                <a:moveTo>
                  <a:pt x="3124592" y="603250"/>
                </a:moveTo>
                <a:lnTo>
                  <a:pt x="3105488" y="603250"/>
                </a:lnTo>
                <a:lnTo>
                  <a:pt x="3106497" y="598170"/>
                </a:lnTo>
                <a:lnTo>
                  <a:pt x="3125533" y="598170"/>
                </a:lnTo>
                <a:lnTo>
                  <a:pt x="3127330" y="599440"/>
                </a:lnTo>
                <a:lnTo>
                  <a:pt x="3116724" y="599440"/>
                </a:lnTo>
                <a:lnTo>
                  <a:pt x="3116541" y="600710"/>
                </a:lnTo>
                <a:lnTo>
                  <a:pt x="3118047" y="601980"/>
                </a:lnTo>
                <a:lnTo>
                  <a:pt x="3126689" y="601980"/>
                </a:lnTo>
                <a:lnTo>
                  <a:pt x="3124592" y="603250"/>
                </a:lnTo>
                <a:close/>
              </a:path>
              <a:path w="4096384" h="836930">
                <a:moveTo>
                  <a:pt x="3153923" y="601980"/>
                </a:moveTo>
                <a:lnTo>
                  <a:pt x="3152915" y="601980"/>
                </a:lnTo>
                <a:lnTo>
                  <a:pt x="3152101" y="599930"/>
                </a:lnTo>
                <a:lnTo>
                  <a:pt x="3151983" y="599357"/>
                </a:lnTo>
                <a:lnTo>
                  <a:pt x="3153098" y="598170"/>
                </a:lnTo>
                <a:lnTo>
                  <a:pt x="3153923" y="598170"/>
                </a:lnTo>
                <a:lnTo>
                  <a:pt x="3154701" y="599357"/>
                </a:lnTo>
                <a:lnTo>
                  <a:pt x="3153432" y="600710"/>
                </a:lnTo>
                <a:lnTo>
                  <a:pt x="3154201" y="601002"/>
                </a:lnTo>
                <a:lnTo>
                  <a:pt x="3154125" y="601364"/>
                </a:lnTo>
                <a:lnTo>
                  <a:pt x="3153923" y="601980"/>
                </a:lnTo>
                <a:close/>
              </a:path>
              <a:path w="4096384" h="836930">
                <a:moveTo>
                  <a:pt x="3154733" y="599407"/>
                </a:moveTo>
                <a:lnTo>
                  <a:pt x="3153923" y="598170"/>
                </a:lnTo>
                <a:lnTo>
                  <a:pt x="3155969" y="598170"/>
                </a:lnTo>
                <a:lnTo>
                  <a:pt x="3154733" y="599407"/>
                </a:lnTo>
                <a:close/>
              </a:path>
              <a:path w="4096384" h="836930">
                <a:moveTo>
                  <a:pt x="3180211" y="612874"/>
                </a:moveTo>
                <a:lnTo>
                  <a:pt x="3171530" y="608330"/>
                </a:lnTo>
                <a:lnTo>
                  <a:pt x="3171353" y="607104"/>
                </a:lnTo>
                <a:lnTo>
                  <a:pt x="3171013" y="603250"/>
                </a:lnTo>
                <a:lnTo>
                  <a:pt x="3179401" y="603250"/>
                </a:lnTo>
                <a:lnTo>
                  <a:pt x="3181417" y="600710"/>
                </a:lnTo>
                <a:lnTo>
                  <a:pt x="3181751" y="598170"/>
                </a:lnTo>
                <a:lnTo>
                  <a:pt x="3183257" y="598170"/>
                </a:lnTo>
                <a:lnTo>
                  <a:pt x="3192470" y="600710"/>
                </a:lnTo>
                <a:lnTo>
                  <a:pt x="3181234" y="601980"/>
                </a:lnTo>
                <a:lnTo>
                  <a:pt x="3181234" y="609600"/>
                </a:lnTo>
                <a:lnTo>
                  <a:pt x="3181084" y="609600"/>
                </a:lnTo>
                <a:lnTo>
                  <a:pt x="3180211" y="612874"/>
                </a:lnTo>
                <a:close/>
              </a:path>
              <a:path w="4096384" h="836930">
                <a:moveTo>
                  <a:pt x="3188460" y="613410"/>
                </a:moveTo>
                <a:lnTo>
                  <a:pt x="3181234" y="613410"/>
                </a:lnTo>
                <a:lnTo>
                  <a:pt x="3181234" y="601980"/>
                </a:lnTo>
                <a:lnTo>
                  <a:pt x="3192470" y="600710"/>
                </a:lnTo>
                <a:lnTo>
                  <a:pt x="3183257" y="598170"/>
                </a:lnTo>
                <a:lnTo>
                  <a:pt x="3192654" y="598170"/>
                </a:lnTo>
                <a:lnTo>
                  <a:pt x="3197519" y="603250"/>
                </a:lnTo>
                <a:lnTo>
                  <a:pt x="3191305" y="603250"/>
                </a:lnTo>
                <a:lnTo>
                  <a:pt x="3188954" y="604520"/>
                </a:lnTo>
                <a:lnTo>
                  <a:pt x="3183257" y="604520"/>
                </a:lnTo>
                <a:lnTo>
                  <a:pt x="3186957" y="608330"/>
                </a:lnTo>
                <a:lnTo>
                  <a:pt x="3190971" y="608330"/>
                </a:lnTo>
                <a:lnTo>
                  <a:pt x="3192654" y="609600"/>
                </a:lnTo>
                <a:lnTo>
                  <a:pt x="3185431" y="609600"/>
                </a:lnTo>
                <a:lnTo>
                  <a:pt x="3188460" y="613410"/>
                </a:lnTo>
                <a:close/>
              </a:path>
              <a:path w="4096384" h="836930">
                <a:moveTo>
                  <a:pt x="3273709" y="601980"/>
                </a:moveTo>
                <a:lnTo>
                  <a:pt x="3273448" y="600710"/>
                </a:lnTo>
                <a:lnTo>
                  <a:pt x="3277079" y="599454"/>
                </a:lnTo>
                <a:lnTo>
                  <a:pt x="3272439" y="598170"/>
                </a:lnTo>
                <a:lnTo>
                  <a:pt x="3278470" y="598170"/>
                </a:lnTo>
                <a:lnTo>
                  <a:pt x="3280161" y="599357"/>
                </a:lnTo>
                <a:lnTo>
                  <a:pt x="3277339" y="600710"/>
                </a:lnTo>
                <a:lnTo>
                  <a:pt x="3273709" y="601980"/>
                </a:lnTo>
                <a:close/>
              </a:path>
              <a:path w="4096384" h="836930">
                <a:moveTo>
                  <a:pt x="3289898" y="601980"/>
                </a:moveTo>
                <a:lnTo>
                  <a:pt x="3273709" y="601980"/>
                </a:lnTo>
                <a:lnTo>
                  <a:pt x="3277441" y="600665"/>
                </a:lnTo>
                <a:lnTo>
                  <a:pt x="3280245" y="599454"/>
                </a:lnTo>
                <a:lnTo>
                  <a:pt x="3278470" y="598170"/>
                </a:lnTo>
                <a:lnTo>
                  <a:pt x="3292083" y="598170"/>
                </a:lnTo>
                <a:lnTo>
                  <a:pt x="3290841" y="599454"/>
                </a:lnTo>
                <a:lnTo>
                  <a:pt x="3288200" y="600710"/>
                </a:lnTo>
                <a:lnTo>
                  <a:pt x="3289898" y="601980"/>
                </a:lnTo>
                <a:close/>
              </a:path>
              <a:path w="4096384" h="836930">
                <a:moveTo>
                  <a:pt x="3326769" y="600710"/>
                </a:moveTo>
                <a:lnTo>
                  <a:pt x="3315375" y="600710"/>
                </a:lnTo>
                <a:lnTo>
                  <a:pt x="3324731" y="598170"/>
                </a:lnTo>
                <a:lnTo>
                  <a:pt x="3326080" y="598170"/>
                </a:lnTo>
                <a:lnTo>
                  <a:pt x="3326769" y="600710"/>
                </a:lnTo>
                <a:close/>
              </a:path>
              <a:path w="4096384" h="836930">
                <a:moveTo>
                  <a:pt x="3327114" y="601980"/>
                </a:moveTo>
                <a:lnTo>
                  <a:pt x="3326080" y="598170"/>
                </a:lnTo>
                <a:lnTo>
                  <a:pt x="3332961" y="598170"/>
                </a:lnTo>
                <a:lnTo>
                  <a:pt x="3335047" y="600710"/>
                </a:lnTo>
                <a:lnTo>
                  <a:pt x="3328921" y="600710"/>
                </a:lnTo>
                <a:lnTo>
                  <a:pt x="3327114" y="601980"/>
                </a:lnTo>
                <a:close/>
              </a:path>
              <a:path w="4096384" h="836930">
                <a:moveTo>
                  <a:pt x="3356670" y="601980"/>
                </a:moveTo>
                <a:lnTo>
                  <a:pt x="3350542" y="601980"/>
                </a:lnTo>
                <a:lnTo>
                  <a:pt x="3355246" y="598170"/>
                </a:lnTo>
                <a:lnTo>
                  <a:pt x="3358634" y="598170"/>
                </a:lnTo>
                <a:lnTo>
                  <a:pt x="3358940" y="600710"/>
                </a:lnTo>
                <a:lnTo>
                  <a:pt x="3356670" y="60198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54399" y="603250"/>
                </a:lnTo>
                <a:lnTo>
                  <a:pt x="3358940" y="600710"/>
                </a:lnTo>
                <a:lnTo>
                  <a:pt x="3358634" y="598170"/>
                </a:lnTo>
                <a:lnTo>
                  <a:pt x="3369826" y="598170"/>
                </a:lnTo>
                <a:lnTo>
                  <a:pt x="3370657" y="601980"/>
                </a:lnTo>
                <a:lnTo>
                  <a:pt x="3383918" y="60198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372517" y="601980"/>
                </a:moveTo>
                <a:lnTo>
                  <a:pt x="3370657" y="601980"/>
                </a:lnTo>
                <a:lnTo>
                  <a:pt x="3369826" y="598170"/>
                </a:lnTo>
                <a:lnTo>
                  <a:pt x="3372674" y="598170"/>
                </a:lnTo>
                <a:lnTo>
                  <a:pt x="3374973" y="599408"/>
                </a:lnTo>
                <a:lnTo>
                  <a:pt x="3374848" y="600710"/>
                </a:lnTo>
                <a:lnTo>
                  <a:pt x="3372517" y="601980"/>
                </a:lnTo>
                <a:close/>
              </a:path>
              <a:path w="4096384" h="836930">
                <a:moveTo>
                  <a:pt x="3383918" y="601980"/>
                </a:moveTo>
                <a:lnTo>
                  <a:pt x="3372517" y="601980"/>
                </a:lnTo>
                <a:lnTo>
                  <a:pt x="3374848" y="600710"/>
                </a:lnTo>
                <a:lnTo>
                  <a:pt x="3374973" y="599408"/>
                </a:lnTo>
                <a:lnTo>
                  <a:pt x="3372674" y="598170"/>
                </a:lnTo>
                <a:lnTo>
                  <a:pt x="3383485" y="598170"/>
                </a:lnTo>
                <a:lnTo>
                  <a:pt x="3384067" y="599440"/>
                </a:lnTo>
                <a:lnTo>
                  <a:pt x="3382228" y="599440"/>
                </a:lnTo>
                <a:lnTo>
                  <a:pt x="3383918" y="601980"/>
                </a:lnTo>
                <a:close/>
              </a:path>
              <a:path w="4096384" h="836930">
                <a:moveTo>
                  <a:pt x="3388775" y="609600"/>
                </a:moveTo>
                <a:lnTo>
                  <a:pt x="3387427" y="609600"/>
                </a:lnTo>
                <a:lnTo>
                  <a:pt x="3383910" y="607060"/>
                </a:lnTo>
                <a:lnTo>
                  <a:pt x="3395243" y="603276"/>
                </a:lnTo>
                <a:lnTo>
                  <a:pt x="3395972" y="601980"/>
                </a:lnTo>
                <a:lnTo>
                  <a:pt x="3392115" y="601980"/>
                </a:lnTo>
                <a:lnTo>
                  <a:pt x="3394806" y="598170"/>
                </a:lnTo>
                <a:lnTo>
                  <a:pt x="3397654" y="598170"/>
                </a:lnTo>
                <a:lnTo>
                  <a:pt x="3406334" y="599433"/>
                </a:lnTo>
                <a:lnTo>
                  <a:pt x="3399003" y="601980"/>
                </a:lnTo>
                <a:lnTo>
                  <a:pt x="3395744" y="607193"/>
                </a:lnTo>
                <a:lnTo>
                  <a:pt x="3395147" y="608330"/>
                </a:lnTo>
                <a:lnTo>
                  <a:pt x="3388775" y="609600"/>
                </a:lnTo>
                <a:close/>
              </a:path>
              <a:path w="4096384" h="836930">
                <a:moveTo>
                  <a:pt x="3397611" y="609600"/>
                </a:moveTo>
                <a:lnTo>
                  <a:pt x="3388775" y="609600"/>
                </a:lnTo>
                <a:lnTo>
                  <a:pt x="3395147" y="608330"/>
                </a:lnTo>
                <a:lnTo>
                  <a:pt x="3395888" y="606943"/>
                </a:lnTo>
                <a:lnTo>
                  <a:pt x="3399003" y="601980"/>
                </a:lnTo>
                <a:lnTo>
                  <a:pt x="3406334" y="599454"/>
                </a:lnTo>
                <a:lnTo>
                  <a:pt x="3397654" y="598170"/>
                </a:lnTo>
                <a:lnTo>
                  <a:pt x="3411443" y="598170"/>
                </a:lnTo>
                <a:lnTo>
                  <a:pt x="3410608" y="600609"/>
                </a:lnTo>
                <a:lnTo>
                  <a:pt x="3410485" y="601323"/>
                </a:lnTo>
                <a:lnTo>
                  <a:pt x="3410239" y="603250"/>
                </a:lnTo>
                <a:lnTo>
                  <a:pt x="3416761" y="604520"/>
                </a:lnTo>
                <a:lnTo>
                  <a:pt x="3415589" y="605790"/>
                </a:lnTo>
                <a:lnTo>
                  <a:pt x="3398663" y="605790"/>
                </a:lnTo>
                <a:lnTo>
                  <a:pt x="3397611" y="609600"/>
                </a:lnTo>
                <a:close/>
              </a:path>
              <a:path w="4096384" h="836930">
                <a:moveTo>
                  <a:pt x="3531414" y="604520"/>
                </a:moveTo>
                <a:lnTo>
                  <a:pt x="3531539" y="600474"/>
                </a:lnTo>
                <a:lnTo>
                  <a:pt x="3532089" y="599440"/>
                </a:lnTo>
                <a:lnTo>
                  <a:pt x="3532580" y="599440"/>
                </a:lnTo>
                <a:lnTo>
                  <a:pt x="3533254" y="598170"/>
                </a:lnTo>
                <a:lnTo>
                  <a:pt x="3535762" y="598170"/>
                </a:lnTo>
                <a:lnTo>
                  <a:pt x="3536980" y="599454"/>
                </a:lnTo>
                <a:lnTo>
                  <a:pt x="3539285" y="600710"/>
                </a:lnTo>
                <a:lnTo>
                  <a:pt x="3531414" y="604520"/>
                </a:lnTo>
                <a:close/>
              </a:path>
              <a:path w="4096384" h="836930">
                <a:moveTo>
                  <a:pt x="3546921" y="615950"/>
                </a:moveTo>
                <a:lnTo>
                  <a:pt x="3532625" y="615950"/>
                </a:lnTo>
                <a:lnTo>
                  <a:pt x="3537102" y="613410"/>
                </a:lnTo>
                <a:lnTo>
                  <a:pt x="3541796" y="610870"/>
                </a:lnTo>
                <a:lnTo>
                  <a:pt x="3543142" y="608330"/>
                </a:lnTo>
                <a:lnTo>
                  <a:pt x="3546998" y="605790"/>
                </a:lnTo>
                <a:lnTo>
                  <a:pt x="3534446" y="604520"/>
                </a:lnTo>
                <a:lnTo>
                  <a:pt x="3531414" y="604520"/>
                </a:lnTo>
                <a:lnTo>
                  <a:pt x="3539285" y="600710"/>
                </a:lnTo>
                <a:lnTo>
                  <a:pt x="3536980" y="599454"/>
                </a:lnTo>
                <a:lnTo>
                  <a:pt x="3535762" y="598170"/>
                </a:lnTo>
                <a:lnTo>
                  <a:pt x="3545165" y="598170"/>
                </a:lnTo>
                <a:lnTo>
                  <a:pt x="3545292" y="601262"/>
                </a:lnTo>
                <a:lnTo>
                  <a:pt x="3545342" y="601980"/>
                </a:lnTo>
                <a:lnTo>
                  <a:pt x="3547815" y="603229"/>
                </a:lnTo>
                <a:lnTo>
                  <a:pt x="3552572" y="606943"/>
                </a:lnTo>
                <a:lnTo>
                  <a:pt x="3552597" y="607193"/>
                </a:lnTo>
                <a:lnTo>
                  <a:pt x="3550364" y="609600"/>
                </a:lnTo>
                <a:lnTo>
                  <a:pt x="3549513" y="609600"/>
                </a:lnTo>
                <a:lnTo>
                  <a:pt x="3545990" y="613410"/>
                </a:lnTo>
                <a:lnTo>
                  <a:pt x="3545833" y="613410"/>
                </a:lnTo>
                <a:lnTo>
                  <a:pt x="3546921" y="615950"/>
                </a:lnTo>
                <a:close/>
              </a:path>
              <a:path w="4096384" h="836930">
                <a:moveTo>
                  <a:pt x="3603821" y="612140"/>
                </a:moveTo>
                <a:lnTo>
                  <a:pt x="3608195" y="598170"/>
                </a:lnTo>
                <a:lnTo>
                  <a:pt x="3611212" y="605828"/>
                </a:lnTo>
                <a:lnTo>
                  <a:pt x="3612344" y="609600"/>
                </a:lnTo>
                <a:lnTo>
                  <a:pt x="3608018" y="609600"/>
                </a:lnTo>
                <a:lnTo>
                  <a:pt x="3603821" y="612140"/>
                </a:lnTo>
                <a:close/>
              </a:path>
              <a:path w="4096384" h="836930">
                <a:moveTo>
                  <a:pt x="3614169" y="610870"/>
                </a:moveTo>
                <a:lnTo>
                  <a:pt x="3612726" y="610870"/>
                </a:lnTo>
                <a:lnTo>
                  <a:pt x="3611212" y="605828"/>
                </a:lnTo>
                <a:lnTo>
                  <a:pt x="3608195" y="598170"/>
                </a:lnTo>
                <a:lnTo>
                  <a:pt x="3612043" y="598170"/>
                </a:lnTo>
                <a:lnTo>
                  <a:pt x="3612489" y="601528"/>
                </a:lnTo>
                <a:lnTo>
                  <a:pt x="3612602" y="603279"/>
                </a:lnTo>
                <a:lnTo>
                  <a:pt x="3621762" y="608330"/>
                </a:lnTo>
                <a:lnTo>
                  <a:pt x="3627266" y="608330"/>
                </a:lnTo>
                <a:lnTo>
                  <a:pt x="3627003" y="609600"/>
                </a:lnTo>
                <a:lnTo>
                  <a:pt x="3615915" y="609600"/>
                </a:lnTo>
                <a:lnTo>
                  <a:pt x="3614169" y="610870"/>
                </a:lnTo>
                <a:close/>
              </a:path>
              <a:path w="4096384" h="836930">
                <a:moveTo>
                  <a:pt x="3638952" y="598444"/>
                </a:moveTo>
                <a:lnTo>
                  <a:pt x="3638354" y="598170"/>
                </a:lnTo>
                <a:lnTo>
                  <a:pt x="3639369" y="598170"/>
                </a:lnTo>
                <a:lnTo>
                  <a:pt x="3638952" y="598444"/>
                </a:lnTo>
                <a:close/>
              </a:path>
              <a:path w="4096384" h="836930">
                <a:moveTo>
                  <a:pt x="3643894" y="600710"/>
                </a:moveTo>
                <a:lnTo>
                  <a:pt x="3638952" y="598444"/>
                </a:lnTo>
                <a:lnTo>
                  <a:pt x="3639369" y="598170"/>
                </a:lnTo>
                <a:lnTo>
                  <a:pt x="3643894" y="600710"/>
                </a:lnTo>
                <a:close/>
              </a:path>
              <a:path w="4096384" h="836930">
                <a:moveTo>
                  <a:pt x="3647631" y="600710"/>
                </a:moveTo>
                <a:lnTo>
                  <a:pt x="3643894" y="600710"/>
                </a:lnTo>
                <a:lnTo>
                  <a:pt x="3639369" y="598170"/>
                </a:lnTo>
                <a:lnTo>
                  <a:pt x="3647714" y="598170"/>
                </a:lnTo>
                <a:lnTo>
                  <a:pt x="3648485" y="599440"/>
                </a:lnTo>
                <a:lnTo>
                  <a:pt x="3647908" y="599440"/>
                </a:lnTo>
                <a:lnTo>
                  <a:pt x="3647631" y="600710"/>
                </a:lnTo>
                <a:close/>
              </a:path>
              <a:path w="4096384" h="836930">
                <a:moveTo>
                  <a:pt x="3872382" y="608330"/>
                </a:moveTo>
                <a:lnTo>
                  <a:pt x="3849909" y="608330"/>
                </a:lnTo>
                <a:lnTo>
                  <a:pt x="3849569" y="598170"/>
                </a:lnTo>
                <a:lnTo>
                  <a:pt x="3853923" y="599440"/>
                </a:lnTo>
                <a:lnTo>
                  <a:pt x="3859349" y="599440"/>
                </a:lnTo>
                <a:lnTo>
                  <a:pt x="3859463" y="600710"/>
                </a:lnTo>
                <a:lnTo>
                  <a:pt x="3860628" y="601980"/>
                </a:lnTo>
                <a:lnTo>
                  <a:pt x="3872120" y="601980"/>
                </a:lnTo>
                <a:lnTo>
                  <a:pt x="3869288" y="603595"/>
                </a:lnTo>
                <a:lnTo>
                  <a:pt x="3863477" y="607060"/>
                </a:lnTo>
                <a:lnTo>
                  <a:pt x="3872382" y="608330"/>
                </a:lnTo>
                <a:close/>
              </a:path>
              <a:path w="4096384" h="836930">
                <a:moveTo>
                  <a:pt x="3853923" y="599440"/>
                </a:moveTo>
                <a:lnTo>
                  <a:pt x="3849569" y="598170"/>
                </a:lnTo>
                <a:lnTo>
                  <a:pt x="3854594" y="598170"/>
                </a:lnTo>
                <a:lnTo>
                  <a:pt x="3853923" y="599440"/>
                </a:lnTo>
                <a:close/>
              </a:path>
              <a:path w="4096384" h="836930">
                <a:moveTo>
                  <a:pt x="4075359" y="599930"/>
                </a:moveTo>
                <a:lnTo>
                  <a:pt x="4075359" y="598170"/>
                </a:lnTo>
                <a:lnTo>
                  <a:pt x="4076222" y="599357"/>
                </a:lnTo>
                <a:lnTo>
                  <a:pt x="4075359" y="599930"/>
                </a:lnTo>
                <a:close/>
              </a:path>
              <a:path w="4096384" h="836930">
                <a:moveTo>
                  <a:pt x="4076259" y="599408"/>
                </a:moveTo>
                <a:lnTo>
                  <a:pt x="4075359" y="598170"/>
                </a:lnTo>
                <a:lnTo>
                  <a:pt x="4078391" y="598170"/>
                </a:lnTo>
                <a:lnTo>
                  <a:pt x="4076259" y="599408"/>
                </a:lnTo>
                <a:close/>
              </a:path>
              <a:path w="4096384" h="836930">
                <a:moveTo>
                  <a:pt x="4089935" y="607060"/>
                </a:moveTo>
                <a:lnTo>
                  <a:pt x="4082064" y="598170"/>
                </a:lnTo>
                <a:lnTo>
                  <a:pt x="4083747" y="598170"/>
                </a:lnTo>
                <a:lnTo>
                  <a:pt x="4085770" y="599440"/>
                </a:lnTo>
                <a:lnTo>
                  <a:pt x="4088568" y="599440"/>
                </a:lnTo>
                <a:lnTo>
                  <a:pt x="4089935" y="607060"/>
                </a:lnTo>
                <a:close/>
              </a:path>
              <a:path w="4096384" h="836930">
                <a:moveTo>
                  <a:pt x="4085770" y="599440"/>
                </a:moveTo>
                <a:lnTo>
                  <a:pt x="4083747" y="598170"/>
                </a:lnTo>
                <a:lnTo>
                  <a:pt x="4086268" y="598170"/>
                </a:lnTo>
                <a:lnTo>
                  <a:pt x="4085770" y="599440"/>
                </a:lnTo>
                <a:close/>
              </a:path>
              <a:path w="4096384" h="836930">
                <a:moveTo>
                  <a:pt x="981332" y="608330"/>
                </a:moveTo>
                <a:lnTo>
                  <a:pt x="987875" y="599357"/>
                </a:lnTo>
                <a:lnTo>
                  <a:pt x="988590" y="598342"/>
                </a:lnTo>
                <a:lnTo>
                  <a:pt x="988743" y="598372"/>
                </a:lnTo>
                <a:lnTo>
                  <a:pt x="989713" y="604520"/>
                </a:lnTo>
                <a:lnTo>
                  <a:pt x="989975" y="605514"/>
                </a:lnTo>
                <a:lnTo>
                  <a:pt x="990078" y="605828"/>
                </a:lnTo>
                <a:lnTo>
                  <a:pt x="991056" y="607060"/>
                </a:lnTo>
                <a:lnTo>
                  <a:pt x="981332" y="60833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81332" y="608330"/>
                </a:lnTo>
                <a:lnTo>
                  <a:pt x="991056" y="607060"/>
                </a:lnTo>
                <a:lnTo>
                  <a:pt x="990078" y="605828"/>
                </a:lnTo>
                <a:lnTo>
                  <a:pt x="989713" y="604520"/>
                </a:lnTo>
                <a:lnTo>
                  <a:pt x="988743" y="598372"/>
                </a:lnTo>
                <a:lnTo>
                  <a:pt x="994238" y="599440"/>
                </a:lnTo>
                <a:lnTo>
                  <a:pt x="1005723" y="599440"/>
                </a:lnTo>
                <a:lnTo>
                  <a:pt x="1006938" y="601980"/>
                </a:lnTo>
                <a:lnTo>
                  <a:pt x="996589" y="601980"/>
                </a:lnTo>
                <a:lnTo>
                  <a:pt x="998998" y="605630"/>
                </a:lnTo>
                <a:lnTo>
                  <a:pt x="999088" y="605828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3656813" y="615950"/>
                </a:moveTo>
                <a:lnTo>
                  <a:pt x="3640528" y="615950"/>
                </a:lnTo>
                <a:lnTo>
                  <a:pt x="3642074" y="614783"/>
                </a:lnTo>
                <a:lnTo>
                  <a:pt x="3642138" y="614639"/>
                </a:lnTo>
                <a:lnTo>
                  <a:pt x="3640286" y="613623"/>
                </a:lnTo>
                <a:lnTo>
                  <a:pt x="3640188" y="613165"/>
                </a:lnTo>
                <a:lnTo>
                  <a:pt x="3638430" y="598788"/>
                </a:lnTo>
                <a:lnTo>
                  <a:pt x="3638952" y="598444"/>
                </a:lnTo>
                <a:lnTo>
                  <a:pt x="3643894" y="600710"/>
                </a:lnTo>
                <a:lnTo>
                  <a:pt x="3647631" y="600710"/>
                </a:lnTo>
                <a:lnTo>
                  <a:pt x="3646302" y="606823"/>
                </a:lnTo>
                <a:lnTo>
                  <a:pt x="3646425" y="607543"/>
                </a:lnTo>
                <a:lnTo>
                  <a:pt x="3647165" y="609600"/>
                </a:lnTo>
                <a:lnTo>
                  <a:pt x="3656115" y="609600"/>
                </a:lnTo>
                <a:lnTo>
                  <a:pt x="3653220" y="613410"/>
                </a:lnTo>
                <a:lnTo>
                  <a:pt x="3656813" y="61595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26453" y="612226"/>
                </a:lnTo>
                <a:lnTo>
                  <a:pt x="3627785" y="605828"/>
                </a:lnTo>
                <a:lnTo>
                  <a:pt x="3638430" y="598788"/>
                </a:lnTo>
                <a:lnTo>
                  <a:pt x="3640062" y="612140"/>
                </a:lnTo>
                <a:lnTo>
                  <a:pt x="3634448" y="612140"/>
                </a:lnTo>
                <a:lnTo>
                  <a:pt x="3631540" y="613410"/>
                </a:lnTo>
                <a:lnTo>
                  <a:pt x="3635083" y="615950"/>
                </a:lnTo>
                <a:lnTo>
                  <a:pt x="3630333" y="615950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642178" y="601980"/>
                </a:moveTo>
                <a:lnTo>
                  <a:pt x="639540" y="601980"/>
                </a:lnTo>
                <a:lnTo>
                  <a:pt x="639327" y="601792"/>
                </a:lnTo>
                <a:lnTo>
                  <a:pt x="642373" y="599357"/>
                </a:lnTo>
                <a:lnTo>
                  <a:pt x="643326" y="599440"/>
                </a:lnTo>
                <a:lnTo>
                  <a:pt x="642178" y="601980"/>
                </a:lnTo>
                <a:close/>
              </a:path>
              <a:path w="4096384" h="836930">
                <a:moveTo>
                  <a:pt x="3154238" y="601016"/>
                </a:moveTo>
                <a:lnTo>
                  <a:pt x="3153432" y="600710"/>
                </a:lnTo>
                <a:lnTo>
                  <a:pt x="3154733" y="599407"/>
                </a:lnTo>
                <a:lnTo>
                  <a:pt x="3154238" y="601016"/>
                </a:lnTo>
                <a:close/>
              </a:path>
              <a:path w="4096384" h="836930">
                <a:moveTo>
                  <a:pt x="4075581" y="608509"/>
                </a:moveTo>
                <a:lnTo>
                  <a:pt x="4075497" y="607474"/>
                </a:lnTo>
                <a:lnTo>
                  <a:pt x="4075372" y="599923"/>
                </a:lnTo>
                <a:lnTo>
                  <a:pt x="4076259" y="599408"/>
                </a:lnTo>
                <a:lnTo>
                  <a:pt x="4081816" y="607060"/>
                </a:lnTo>
                <a:lnTo>
                  <a:pt x="4081239" y="607060"/>
                </a:lnTo>
                <a:lnTo>
                  <a:pt x="4079899" y="608330"/>
                </a:lnTo>
                <a:lnTo>
                  <a:pt x="4075700" y="608330"/>
                </a:lnTo>
                <a:lnTo>
                  <a:pt x="4075581" y="608509"/>
                </a:lnTo>
                <a:close/>
              </a:path>
              <a:path w="4096384" h="836930">
                <a:moveTo>
                  <a:pt x="135663" y="605790"/>
                </a:moveTo>
                <a:lnTo>
                  <a:pt x="133124" y="605790"/>
                </a:lnTo>
                <a:lnTo>
                  <a:pt x="130393" y="603229"/>
                </a:lnTo>
                <a:lnTo>
                  <a:pt x="128282" y="601980"/>
                </a:lnTo>
                <a:lnTo>
                  <a:pt x="132977" y="601980"/>
                </a:lnTo>
                <a:lnTo>
                  <a:pt x="137338" y="599440"/>
                </a:lnTo>
                <a:lnTo>
                  <a:pt x="135663" y="605790"/>
                </a:lnTo>
                <a:close/>
              </a:path>
              <a:path w="4096384" h="836930">
                <a:moveTo>
                  <a:pt x="142505" y="605790"/>
                </a:moveTo>
                <a:lnTo>
                  <a:pt x="135663" y="605790"/>
                </a:lnTo>
                <a:lnTo>
                  <a:pt x="137338" y="599440"/>
                </a:lnTo>
                <a:lnTo>
                  <a:pt x="142505" y="605790"/>
                </a:lnTo>
                <a:close/>
              </a:path>
              <a:path w="4096384" h="836930">
                <a:moveTo>
                  <a:pt x="487675" y="609600"/>
                </a:moveTo>
                <a:lnTo>
                  <a:pt x="485665" y="599440"/>
                </a:lnTo>
                <a:lnTo>
                  <a:pt x="489685" y="601980"/>
                </a:lnTo>
                <a:lnTo>
                  <a:pt x="492533" y="601980"/>
                </a:lnTo>
                <a:lnTo>
                  <a:pt x="493208" y="604520"/>
                </a:lnTo>
                <a:lnTo>
                  <a:pt x="491532" y="607060"/>
                </a:lnTo>
                <a:lnTo>
                  <a:pt x="487675" y="609600"/>
                </a:lnTo>
                <a:close/>
              </a:path>
              <a:path w="4096384" h="836930">
                <a:moveTo>
                  <a:pt x="527231" y="607060"/>
                </a:moveTo>
                <a:lnTo>
                  <a:pt x="528573" y="605790"/>
                </a:lnTo>
                <a:lnTo>
                  <a:pt x="529077" y="605790"/>
                </a:lnTo>
                <a:lnTo>
                  <a:pt x="528573" y="599440"/>
                </a:lnTo>
                <a:lnTo>
                  <a:pt x="532934" y="603250"/>
                </a:lnTo>
                <a:lnTo>
                  <a:pt x="538630" y="605790"/>
                </a:lnTo>
                <a:lnTo>
                  <a:pt x="527231" y="607060"/>
                </a:lnTo>
                <a:close/>
              </a:path>
              <a:path w="4096384" h="836930">
                <a:moveTo>
                  <a:pt x="542153" y="607060"/>
                </a:moveTo>
                <a:lnTo>
                  <a:pt x="527231" y="607060"/>
                </a:lnTo>
                <a:lnTo>
                  <a:pt x="538630" y="605790"/>
                </a:lnTo>
                <a:lnTo>
                  <a:pt x="532934" y="603250"/>
                </a:lnTo>
                <a:lnTo>
                  <a:pt x="528573" y="599440"/>
                </a:lnTo>
                <a:lnTo>
                  <a:pt x="534358" y="599440"/>
                </a:lnTo>
                <a:lnTo>
                  <a:pt x="534469" y="599999"/>
                </a:lnTo>
                <a:lnTo>
                  <a:pt x="534369" y="600609"/>
                </a:lnTo>
                <a:lnTo>
                  <a:pt x="543695" y="600710"/>
                </a:lnTo>
                <a:lnTo>
                  <a:pt x="542257" y="601894"/>
                </a:lnTo>
                <a:lnTo>
                  <a:pt x="542153" y="60706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565" y="600397"/>
                </a:lnTo>
                <a:lnTo>
                  <a:pt x="535448" y="599440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543695" y="600710"/>
                </a:moveTo>
                <a:lnTo>
                  <a:pt x="534610" y="600710"/>
                </a:lnTo>
                <a:lnTo>
                  <a:pt x="535448" y="599440"/>
                </a:lnTo>
                <a:lnTo>
                  <a:pt x="543548" y="599440"/>
                </a:lnTo>
                <a:lnTo>
                  <a:pt x="544557" y="599999"/>
                </a:lnTo>
                <a:lnTo>
                  <a:pt x="543695" y="600710"/>
                </a:lnTo>
                <a:close/>
              </a:path>
              <a:path w="4096384" h="836930">
                <a:moveTo>
                  <a:pt x="633169" y="600710"/>
                </a:moveTo>
                <a:lnTo>
                  <a:pt x="629148" y="600710"/>
                </a:lnTo>
                <a:lnTo>
                  <a:pt x="630157" y="599440"/>
                </a:lnTo>
                <a:lnTo>
                  <a:pt x="633169" y="600710"/>
                </a:lnTo>
                <a:close/>
              </a:path>
              <a:path w="4096384" h="836930">
                <a:moveTo>
                  <a:pt x="639110" y="601894"/>
                </a:moveTo>
                <a:lnTo>
                  <a:pt x="633169" y="600710"/>
                </a:lnTo>
                <a:lnTo>
                  <a:pt x="630157" y="599440"/>
                </a:lnTo>
                <a:lnTo>
                  <a:pt x="636649" y="599440"/>
                </a:lnTo>
                <a:lnTo>
                  <a:pt x="639266" y="601739"/>
                </a:lnTo>
                <a:lnTo>
                  <a:pt x="639110" y="601894"/>
                </a:lnTo>
                <a:close/>
              </a:path>
              <a:path w="4096384" h="836930">
                <a:moveTo>
                  <a:pt x="697207" y="605790"/>
                </a:moveTo>
                <a:lnTo>
                  <a:pt x="684301" y="605790"/>
                </a:lnTo>
                <a:lnTo>
                  <a:pt x="693186" y="599440"/>
                </a:lnTo>
                <a:lnTo>
                  <a:pt x="692342" y="601980"/>
                </a:lnTo>
                <a:lnTo>
                  <a:pt x="697207" y="605790"/>
                </a:lnTo>
                <a:close/>
              </a:path>
              <a:path w="4096384" h="836930">
                <a:moveTo>
                  <a:pt x="671138" y="610120"/>
                </a:moveTo>
                <a:lnTo>
                  <a:pt x="674911" y="605790"/>
                </a:lnTo>
                <a:lnTo>
                  <a:pt x="697207" y="605790"/>
                </a:lnTo>
                <a:lnTo>
                  <a:pt x="692511" y="602112"/>
                </a:lnTo>
                <a:lnTo>
                  <a:pt x="692422" y="601739"/>
                </a:lnTo>
                <a:lnTo>
                  <a:pt x="693186" y="599440"/>
                </a:lnTo>
                <a:lnTo>
                  <a:pt x="697204" y="599440"/>
                </a:lnTo>
                <a:lnTo>
                  <a:pt x="700604" y="601894"/>
                </a:lnTo>
                <a:lnTo>
                  <a:pt x="700683" y="602186"/>
                </a:lnTo>
                <a:lnTo>
                  <a:pt x="700225" y="604520"/>
                </a:lnTo>
                <a:lnTo>
                  <a:pt x="697276" y="609600"/>
                </a:lnTo>
                <a:lnTo>
                  <a:pt x="673405" y="609600"/>
                </a:lnTo>
                <a:lnTo>
                  <a:pt x="671138" y="61012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58888" y="618490"/>
                </a:lnTo>
                <a:lnTo>
                  <a:pt x="761198" y="616090"/>
                </a:lnTo>
                <a:lnTo>
                  <a:pt x="761302" y="615696"/>
                </a:lnTo>
                <a:lnTo>
                  <a:pt x="757022" y="603352"/>
                </a:lnTo>
                <a:lnTo>
                  <a:pt x="756915" y="603172"/>
                </a:lnTo>
                <a:lnTo>
                  <a:pt x="758724" y="599440"/>
                </a:lnTo>
                <a:lnTo>
                  <a:pt x="764421" y="608330"/>
                </a:lnTo>
                <a:lnTo>
                  <a:pt x="774478" y="608330"/>
                </a:lnTo>
                <a:lnTo>
                  <a:pt x="770962" y="60960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49630" y="605790"/>
                </a:moveTo>
                <a:lnTo>
                  <a:pt x="837842" y="605790"/>
                </a:lnTo>
                <a:lnTo>
                  <a:pt x="849080" y="600609"/>
                </a:lnTo>
                <a:lnTo>
                  <a:pt x="851088" y="599440"/>
                </a:lnTo>
                <a:lnTo>
                  <a:pt x="849630" y="605790"/>
                </a:lnTo>
                <a:close/>
              </a:path>
              <a:path w="4096384" h="836930">
                <a:moveTo>
                  <a:pt x="853013" y="605790"/>
                </a:moveTo>
                <a:lnTo>
                  <a:pt x="849630" y="605790"/>
                </a:lnTo>
                <a:lnTo>
                  <a:pt x="851088" y="599440"/>
                </a:lnTo>
                <a:lnTo>
                  <a:pt x="851422" y="600710"/>
                </a:lnTo>
                <a:lnTo>
                  <a:pt x="854441" y="600710"/>
                </a:lnTo>
                <a:lnTo>
                  <a:pt x="856215" y="603172"/>
                </a:lnTo>
                <a:lnTo>
                  <a:pt x="856141" y="603352"/>
                </a:lnTo>
                <a:lnTo>
                  <a:pt x="853013" y="605790"/>
                </a:lnTo>
                <a:close/>
              </a:path>
              <a:path w="4096384" h="836930">
                <a:moveTo>
                  <a:pt x="932891" y="605790"/>
                </a:moveTo>
                <a:lnTo>
                  <a:pt x="931549" y="605790"/>
                </a:lnTo>
                <a:lnTo>
                  <a:pt x="931496" y="602916"/>
                </a:lnTo>
                <a:lnTo>
                  <a:pt x="932721" y="599440"/>
                </a:lnTo>
                <a:lnTo>
                  <a:pt x="938254" y="601980"/>
                </a:lnTo>
                <a:lnTo>
                  <a:pt x="935235" y="604520"/>
                </a:lnTo>
                <a:lnTo>
                  <a:pt x="932891" y="605790"/>
                </a:lnTo>
                <a:close/>
              </a:path>
              <a:path w="4096384" h="836930">
                <a:moveTo>
                  <a:pt x="956856" y="605790"/>
                </a:moveTo>
                <a:lnTo>
                  <a:pt x="932891" y="605790"/>
                </a:lnTo>
                <a:lnTo>
                  <a:pt x="935251" y="604506"/>
                </a:lnTo>
                <a:lnTo>
                  <a:pt x="938254" y="601980"/>
                </a:lnTo>
                <a:lnTo>
                  <a:pt x="932721" y="599440"/>
                </a:lnTo>
                <a:lnTo>
                  <a:pt x="936826" y="599440"/>
                </a:lnTo>
                <a:lnTo>
                  <a:pt x="937913" y="600710"/>
                </a:lnTo>
                <a:lnTo>
                  <a:pt x="944454" y="604520"/>
                </a:lnTo>
                <a:lnTo>
                  <a:pt x="955291" y="604520"/>
                </a:lnTo>
                <a:lnTo>
                  <a:pt x="956856" y="605790"/>
                </a:lnTo>
                <a:close/>
              </a:path>
              <a:path w="4096384" h="836930">
                <a:moveTo>
                  <a:pt x="965475" y="599785"/>
                </a:moveTo>
                <a:lnTo>
                  <a:pt x="965532" y="599440"/>
                </a:lnTo>
                <a:lnTo>
                  <a:pt x="965475" y="599785"/>
                </a:lnTo>
                <a:close/>
              </a:path>
              <a:path w="4096384" h="836930">
                <a:moveTo>
                  <a:pt x="972283" y="603250"/>
                </a:moveTo>
                <a:lnTo>
                  <a:pt x="964904" y="603250"/>
                </a:lnTo>
                <a:lnTo>
                  <a:pt x="965451" y="599930"/>
                </a:lnTo>
                <a:lnTo>
                  <a:pt x="965578" y="599440"/>
                </a:lnTo>
                <a:lnTo>
                  <a:pt x="972555" y="601739"/>
                </a:lnTo>
                <a:lnTo>
                  <a:pt x="972563" y="602186"/>
                </a:lnTo>
                <a:lnTo>
                  <a:pt x="972283" y="603250"/>
                </a:lnTo>
                <a:close/>
              </a:path>
              <a:path w="4096384" h="836930">
                <a:moveTo>
                  <a:pt x="972820" y="601364"/>
                </a:moveTo>
                <a:lnTo>
                  <a:pt x="972870" y="601016"/>
                </a:lnTo>
                <a:lnTo>
                  <a:pt x="973285" y="599440"/>
                </a:lnTo>
                <a:lnTo>
                  <a:pt x="972820" y="601364"/>
                </a:lnTo>
                <a:close/>
              </a:path>
              <a:path w="4096384" h="836930">
                <a:moveTo>
                  <a:pt x="986027" y="601980"/>
                </a:moveTo>
                <a:lnTo>
                  <a:pt x="973285" y="601980"/>
                </a:lnTo>
                <a:lnTo>
                  <a:pt x="972945" y="601528"/>
                </a:lnTo>
                <a:lnTo>
                  <a:pt x="972856" y="601214"/>
                </a:lnTo>
                <a:lnTo>
                  <a:pt x="973285" y="599440"/>
                </a:lnTo>
                <a:lnTo>
                  <a:pt x="978985" y="599440"/>
                </a:lnTo>
                <a:lnTo>
                  <a:pt x="980494" y="600710"/>
                </a:lnTo>
                <a:lnTo>
                  <a:pt x="986922" y="600710"/>
                </a:lnTo>
                <a:lnTo>
                  <a:pt x="986027" y="601980"/>
                </a:lnTo>
                <a:close/>
              </a:path>
              <a:path w="4096384" h="836930">
                <a:moveTo>
                  <a:pt x="1028393" y="605790"/>
                </a:moveTo>
                <a:lnTo>
                  <a:pt x="1025497" y="603352"/>
                </a:lnTo>
                <a:lnTo>
                  <a:pt x="1025492" y="602916"/>
                </a:lnTo>
                <a:lnTo>
                  <a:pt x="1026257" y="600710"/>
                </a:lnTo>
                <a:lnTo>
                  <a:pt x="1027599" y="600710"/>
                </a:lnTo>
                <a:lnTo>
                  <a:pt x="1028935" y="599440"/>
                </a:lnTo>
                <a:lnTo>
                  <a:pt x="1030277" y="599440"/>
                </a:lnTo>
                <a:lnTo>
                  <a:pt x="1031346" y="604520"/>
                </a:lnTo>
                <a:lnTo>
                  <a:pt x="1028393" y="605790"/>
                </a:lnTo>
                <a:close/>
              </a:path>
              <a:path w="4096384" h="836930">
                <a:moveTo>
                  <a:pt x="1037821" y="605790"/>
                </a:moveTo>
                <a:lnTo>
                  <a:pt x="1028393" y="605790"/>
                </a:lnTo>
                <a:lnTo>
                  <a:pt x="1031346" y="604520"/>
                </a:lnTo>
                <a:lnTo>
                  <a:pt x="1030277" y="599440"/>
                </a:lnTo>
                <a:lnTo>
                  <a:pt x="1037732" y="600710"/>
                </a:lnTo>
                <a:lnTo>
                  <a:pt x="1042679" y="600710"/>
                </a:lnTo>
                <a:lnTo>
                  <a:pt x="1038161" y="601980"/>
                </a:lnTo>
                <a:lnTo>
                  <a:pt x="1039735" y="603172"/>
                </a:lnTo>
                <a:lnTo>
                  <a:pt x="1039643" y="603495"/>
                </a:lnTo>
                <a:lnTo>
                  <a:pt x="1037821" y="605790"/>
                </a:lnTo>
                <a:close/>
              </a:path>
              <a:path w="4096384" h="836930">
                <a:moveTo>
                  <a:pt x="1244504" y="605790"/>
                </a:moveTo>
                <a:lnTo>
                  <a:pt x="1238971" y="605790"/>
                </a:lnTo>
                <a:lnTo>
                  <a:pt x="1241990" y="599440"/>
                </a:lnTo>
                <a:lnTo>
                  <a:pt x="1244000" y="601980"/>
                </a:lnTo>
                <a:lnTo>
                  <a:pt x="1245179" y="604520"/>
                </a:lnTo>
                <a:lnTo>
                  <a:pt x="1244504" y="605790"/>
                </a:lnTo>
                <a:close/>
              </a:path>
              <a:path w="4096384" h="836930">
                <a:moveTo>
                  <a:pt x="1432415" y="604520"/>
                </a:moveTo>
                <a:lnTo>
                  <a:pt x="1432415" y="601980"/>
                </a:lnTo>
                <a:lnTo>
                  <a:pt x="1434596" y="601980"/>
                </a:lnTo>
                <a:lnTo>
                  <a:pt x="1436272" y="599440"/>
                </a:lnTo>
                <a:lnTo>
                  <a:pt x="1438354" y="600710"/>
                </a:lnTo>
                <a:lnTo>
                  <a:pt x="1451774" y="600710"/>
                </a:lnTo>
                <a:lnTo>
                  <a:pt x="1452721" y="602916"/>
                </a:lnTo>
                <a:lnTo>
                  <a:pt x="1452584" y="603250"/>
                </a:lnTo>
                <a:lnTo>
                  <a:pt x="1437274" y="603250"/>
                </a:lnTo>
                <a:lnTo>
                  <a:pt x="1432415" y="604520"/>
                </a:lnTo>
                <a:close/>
              </a:path>
              <a:path w="4096384" h="836930">
                <a:moveTo>
                  <a:pt x="1438354" y="600710"/>
                </a:moveTo>
                <a:lnTo>
                  <a:pt x="1436272" y="599440"/>
                </a:lnTo>
                <a:lnTo>
                  <a:pt x="1437542" y="599440"/>
                </a:lnTo>
                <a:lnTo>
                  <a:pt x="1438354" y="600710"/>
                </a:lnTo>
                <a:close/>
              </a:path>
              <a:path w="4096384" h="836930">
                <a:moveTo>
                  <a:pt x="1715696" y="610870"/>
                </a:moveTo>
                <a:lnTo>
                  <a:pt x="1708487" y="608330"/>
                </a:lnTo>
                <a:lnTo>
                  <a:pt x="1705638" y="608330"/>
                </a:lnTo>
                <a:lnTo>
                  <a:pt x="1708153" y="604520"/>
                </a:lnTo>
                <a:lnTo>
                  <a:pt x="1708211" y="602916"/>
                </a:lnTo>
                <a:lnTo>
                  <a:pt x="1708820" y="599440"/>
                </a:lnTo>
                <a:lnTo>
                  <a:pt x="1715696" y="610870"/>
                </a:lnTo>
                <a:close/>
              </a:path>
              <a:path w="4096384" h="836930">
                <a:moveTo>
                  <a:pt x="1721268" y="610870"/>
                </a:moveTo>
                <a:lnTo>
                  <a:pt x="1715696" y="610870"/>
                </a:lnTo>
                <a:lnTo>
                  <a:pt x="1708820" y="599440"/>
                </a:lnTo>
                <a:lnTo>
                  <a:pt x="1714018" y="599440"/>
                </a:lnTo>
                <a:lnTo>
                  <a:pt x="1713011" y="603250"/>
                </a:lnTo>
                <a:lnTo>
                  <a:pt x="1716868" y="603250"/>
                </a:lnTo>
                <a:lnTo>
                  <a:pt x="1719448" y="607193"/>
                </a:lnTo>
                <a:lnTo>
                  <a:pt x="1721268" y="610870"/>
                </a:lnTo>
                <a:close/>
              </a:path>
              <a:path w="4096384" h="836930">
                <a:moveTo>
                  <a:pt x="1974841" y="609600"/>
                </a:moveTo>
                <a:lnTo>
                  <a:pt x="1976687" y="599440"/>
                </a:lnTo>
                <a:lnTo>
                  <a:pt x="1982554" y="608330"/>
                </a:lnTo>
                <a:lnTo>
                  <a:pt x="1976687" y="608330"/>
                </a:lnTo>
                <a:lnTo>
                  <a:pt x="1974841" y="609600"/>
                </a:lnTo>
                <a:close/>
              </a:path>
              <a:path w="4096384" h="836930">
                <a:moveTo>
                  <a:pt x="2003344" y="609600"/>
                </a:moveTo>
                <a:lnTo>
                  <a:pt x="1983392" y="609600"/>
                </a:lnTo>
                <a:lnTo>
                  <a:pt x="1976687" y="599440"/>
                </a:lnTo>
                <a:lnTo>
                  <a:pt x="1981382" y="599440"/>
                </a:lnTo>
                <a:lnTo>
                  <a:pt x="1984401" y="600710"/>
                </a:lnTo>
                <a:lnTo>
                  <a:pt x="2021830" y="600710"/>
                </a:lnTo>
                <a:lnTo>
                  <a:pt x="2021783" y="601980"/>
                </a:lnTo>
                <a:lnTo>
                  <a:pt x="2014239" y="601980"/>
                </a:lnTo>
                <a:lnTo>
                  <a:pt x="2014573" y="605790"/>
                </a:lnTo>
                <a:lnTo>
                  <a:pt x="2002499" y="605790"/>
                </a:lnTo>
                <a:lnTo>
                  <a:pt x="2001163" y="608330"/>
                </a:lnTo>
                <a:lnTo>
                  <a:pt x="2003344" y="609600"/>
                </a:lnTo>
                <a:close/>
              </a:path>
              <a:path w="4096384" h="836930">
                <a:moveTo>
                  <a:pt x="2021830" y="600710"/>
                </a:moveTo>
                <a:lnTo>
                  <a:pt x="2011555" y="600710"/>
                </a:lnTo>
                <a:lnTo>
                  <a:pt x="2011385" y="599440"/>
                </a:lnTo>
                <a:lnTo>
                  <a:pt x="2021878" y="599440"/>
                </a:lnTo>
                <a:lnTo>
                  <a:pt x="2021830" y="600710"/>
                </a:lnTo>
                <a:close/>
              </a:path>
              <a:path w="4096384" h="836930">
                <a:moveTo>
                  <a:pt x="2109379" y="601315"/>
                </a:moveTo>
                <a:lnTo>
                  <a:pt x="2108778" y="599440"/>
                </a:lnTo>
                <a:lnTo>
                  <a:pt x="2110427" y="601002"/>
                </a:lnTo>
                <a:lnTo>
                  <a:pt x="2109379" y="601315"/>
                </a:lnTo>
                <a:close/>
              </a:path>
              <a:path w="4096384" h="836930">
                <a:moveTo>
                  <a:pt x="2110427" y="601002"/>
                </a:moveTo>
                <a:lnTo>
                  <a:pt x="2108778" y="599440"/>
                </a:lnTo>
                <a:lnTo>
                  <a:pt x="2115653" y="599440"/>
                </a:lnTo>
                <a:lnTo>
                  <a:pt x="2110427" y="601002"/>
                </a:lnTo>
                <a:close/>
              </a:path>
              <a:path w="4096384" h="836930">
                <a:moveTo>
                  <a:pt x="3120738" y="601980"/>
                </a:moveTo>
                <a:lnTo>
                  <a:pt x="3118047" y="601980"/>
                </a:lnTo>
                <a:lnTo>
                  <a:pt x="3116541" y="600710"/>
                </a:lnTo>
                <a:lnTo>
                  <a:pt x="3116724" y="599440"/>
                </a:lnTo>
                <a:lnTo>
                  <a:pt x="3118381" y="599440"/>
                </a:lnTo>
                <a:lnTo>
                  <a:pt x="3120064" y="600710"/>
                </a:lnTo>
                <a:lnTo>
                  <a:pt x="3120738" y="601980"/>
                </a:lnTo>
                <a:close/>
              </a:path>
              <a:path w="4096384" h="836930">
                <a:moveTo>
                  <a:pt x="3126689" y="601980"/>
                </a:moveTo>
                <a:lnTo>
                  <a:pt x="3120738" y="601980"/>
                </a:lnTo>
                <a:lnTo>
                  <a:pt x="3120064" y="600710"/>
                </a:lnTo>
                <a:lnTo>
                  <a:pt x="3118381" y="599440"/>
                </a:lnTo>
                <a:lnTo>
                  <a:pt x="3127330" y="599440"/>
                </a:lnTo>
                <a:lnTo>
                  <a:pt x="3129126" y="600710"/>
                </a:lnTo>
                <a:lnTo>
                  <a:pt x="3128786" y="600710"/>
                </a:lnTo>
                <a:lnTo>
                  <a:pt x="3126689" y="601980"/>
                </a:lnTo>
                <a:close/>
              </a:path>
              <a:path w="4096384" h="836930">
                <a:moveTo>
                  <a:pt x="3263918" y="603250"/>
                </a:moveTo>
                <a:lnTo>
                  <a:pt x="3263043" y="603250"/>
                </a:lnTo>
                <a:lnTo>
                  <a:pt x="3264052" y="599440"/>
                </a:lnTo>
                <a:lnTo>
                  <a:pt x="3263918" y="603250"/>
                </a:lnTo>
                <a:close/>
              </a:path>
              <a:path w="4096384" h="836930">
                <a:moveTo>
                  <a:pt x="3275130" y="628650"/>
                </a:moveTo>
                <a:lnTo>
                  <a:pt x="3268086" y="622131"/>
                </a:lnTo>
                <a:lnTo>
                  <a:pt x="3265823" y="619682"/>
                </a:lnTo>
                <a:lnTo>
                  <a:pt x="3261959" y="614783"/>
                </a:lnTo>
                <a:lnTo>
                  <a:pt x="3262000" y="614594"/>
                </a:lnTo>
                <a:lnTo>
                  <a:pt x="3263581" y="613500"/>
                </a:lnTo>
                <a:lnTo>
                  <a:pt x="3264052" y="599440"/>
                </a:lnTo>
                <a:lnTo>
                  <a:pt x="3266444" y="599440"/>
                </a:lnTo>
                <a:lnTo>
                  <a:pt x="3268051" y="600710"/>
                </a:lnTo>
                <a:lnTo>
                  <a:pt x="3272503" y="605828"/>
                </a:lnTo>
                <a:lnTo>
                  <a:pt x="3274947" y="608330"/>
                </a:lnTo>
                <a:lnTo>
                  <a:pt x="3276453" y="610870"/>
                </a:lnTo>
                <a:lnTo>
                  <a:pt x="3280310" y="610870"/>
                </a:lnTo>
                <a:lnTo>
                  <a:pt x="3280946" y="612078"/>
                </a:lnTo>
                <a:lnTo>
                  <a:pt x="3281315" y="613410"/>
                </a:lnTo>
                <a:lnTo>
                  <a:pt x="3277121" y="613410"/>
                </a:lnTo>
                <a:lnTo>
                  <a:pt x="3275994" y="628145"/>
                </a:lnTo>
                <a:lnTo>
                  <a:pt x="3275130" y="628650"/>
                </a:lnTo>
                <a:close/>
              </a:path>
              <a:path w="4096384" h="836930">
                <a:moveTo>
                  <a:pt x="3647165" y="609600"/>
                </a:moveTo>
                <a:lnTo>
                  <a:pt x="3646425" y="607543"/>
                </a:lnTo>
                <a:lnTo>
                  <a:pt x="3646302" y="606823"/>
                </a:lnTo>
                <a:lnTo>
                  <a:pt x="3647908" y="599440"/>
                </a:lnTo>
                <a:lnTo>
                  <a:pt x="3648618" y="599659"/>
                </a:lnTo>
                <a:lnTo>
                  <a:pt x="3649256" y="600710"/>
                </a:lnTo>
                <a:lnTo>
                  <a:pt x="3652023" y="600710"/>
                </a:lnTo>
                <a:lnTo>
                  <a:pt x="3656138" y="601980"/>
                </a:lnTo>
                <a:lnTo>
                  <a:pt x="3655470" y="601980"/>
                </a:lnTo>
                <a:lnTo>
                  <a:pt x="3654443" y="603352"/>
                </a:lnTo>
                <a:lnTo>
                  <a:pt x="3650851" y="607060"/>
                </a:lnTo>
                <a:lnTo>
                  <a:pt x="3647165" y="609600"/>
                </a:lnTo>
                <a:close/>
              </a:path>
              <a:path w="4096384" h="836930">
                <a:moveTo>
                  <a:pt x="3648618" y="599659"/>
                </a:moveTo>
                <a:lnTo>
                  <a:pt x="3647908" y="599440"/>
                </a:lnTo>
                <a:lnTo>
                  <a:pt x="3648485" y="599440"/>
                </a:lnTo>
                <a:lnTo>
                  <a:pt x="3648618" y="599659"/>
                </a:lnTo>
                <a:close/>
              </a:path>
              <a:path w="4096384" h="836930">
                <a:moveTo>
                  <a:pt x="4018537" y="601980"/>
                </a:moveTo>
                <a:lnTo>
                  <a:pt x="4016520" y="600710"/>
                </a:lnTo>
                <a:lnTo>
                  <a:pt x="4019702" y="599440"/>
                </a:lnTo>
                <a:lnTo>
                  <a:pt x="4018537" y="601980"/>
                </a:lnTo>
                <a:close/>
              </a:path>
              <a:path w="4096384" h="836930">
                <a:moveTo>
                  <a:pt x="4025970" y="601980"/>
                </a:moveTo>
                <a:lnTo>
                  <a:pt x="4018537" y="601980"/>
                </a:lnTo>
                <a:lnTo>
                  <a:pt x="4019702" y="599440"/>
                </a:lnTo>
                <a:lnTo>
                  <a:pt x="4028381" y="599440"/>
                </a:lnTo>
                <a:lnTo>
                  <a:pt x="4025970" y="60198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76638" y="600710"/>
                </a:lnTo>
                <a:lnTo>
                  <a:pt x="1678806" y="599454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3649256" y="600710"/>
                </a:moveTo>
                <a:lnTo>
                  <a:pt x="3648618" y="599659"/>
                </a:lnTo>
                <a:lnTo>
                  <a:pt x="3649497" y="599930"/>
                </a:lnTo>
                <a:lnTo>
                  <a:pt x="3649394" y="600412"/>
                </a:lnTo>
                <a:lnTo>
                  <a:pt x="3649256" y="600710"/>
                </a:lnTo>
                <a:close/>
              </a:path>
              <a:path w="4096384" h="836930">
                <a:moveTo>
                  <a:pt x="524040" y="600397"/>
                </a:moveTo>
                <a:lnTo>
                  <a:pt x="523625" y="600243"/>
                </a:lnTo>
                <a:lnTo>
                  <a:pt x="524028" y="599923"/>
                </a:lnTo>
                <a:lnTo>
                  <a:pt x="524040" y="600397"/>
                </a:lnTo>
                <a:close/>
              </a:path>
              <a:path w="4096384" h="836930">
                <a:moveTo>
                  <a:pt x="4075359" y="604520"/>
                </a:moveTo>
                <a:lnTo>
                  <a:pt x="4068995" y="604520"/>
                </a:lnTo>
                <a:lnTo>
                  <a:pt x="4074093" y="600665"/>
                </a:lnTo>
                <a:lnTo>
                  <a:pt x="4075359" y="599930"/>
                </a:lnTo>
                <a:lnTo>
                  <a:pt x="4075359" y="604520"/>
                </a:lnTo>
                <a:close/>
              </a:path>
              <a:path w="4096384" h="836930">
                <a:moveTo>
                  <a:pt x="3652023" y="600710"/>
                </a:moveTo>
                <a:lnTo>
                  <a:pt x="3649256" y="600710"/>
                </a:lnTo>
                <a:lnTo>
                  <a:pt x="3649602" y="599962"/>
                </a:lnTo>
                <a:lnTo>
                  <a:pt x="3652023" y="600710"/>
                </a:lnTo>
                <a:close/>
              </a:path>
              <a:path w="4096384" h="836930">
                <a:moveTo>
                  <a:pt x="542153" y="608330"/>
                </a:moveTo>
                <a:lnTo>
                  <a:pt x="542257" y="601894"/>
                </a:lnTo>
                <a:lnTo>
                  <a:pt x="544557" y="599999"/>
                </a:lnTo>
                <a:lnTo>
                  <a:pt x="545840" y="600710"/>
                </a:lnTo>
                <a:lnTo>
                  <a:pt x="551346" y="600710"/>
                </a:lnTo>
                <a:lnTo>
                  <a:pt x="542153" y="608330"/>
                </a:lnTo>
                <a:close/>
              </a:path>
              <a:path w="4096384" h="836930">
                <a:moveTo>
                  <a:pt x="524048" y="600710"/>
                </a:moveTo>
                <a:lnTo>
                  <a:pt x="524040" y="600397"/>
                </a:lnTo>
                <a:lnTo>
                  <a:pt x="524048" y="60071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276" y="600710"/>
                </a:lnTo>
                <a:lnTo>
                  <a:pt x="534551" y="600412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438723" y="612140"/>
                </a:moveTo>
                <a:lnTo>
                  <a:pt x="433197" y="604520"/>
                </a:lnTo>
                <a:lnTo>
                  <a:pt x="433531" y="604520"/>
                </a:lnTo>
                <a:lnTo>
                  <a:pt x="436498" y="600665"/>
                </a:lnTo>
                <a:lnTo>
                  <a:pt x="439397" y="600710"/>
                </a:lnTo>
                <a:lnTo>
                  <a:pt x="439282" y="605828"/>
                </a:lnTo>
                <a:lnTo>
                  <a:pt x="438723" y="612140"/>
                </a:lnTo>
                <a:close/>
              </a:path>
              <a:path w="4096384" h="836930">
                <a:moveTo>
                  <a:pt x="291887" y="608330"/>
                </a:moveTo>
                <a:lnTo>
                  <a:pt x="287696" y="607060"/>
                </a:lnTo>
                <a:lnTo>
                  <a:pt x="284010" y="607060"/>
                </a:lnTo>
                <a:lnTo>
                  <a:pt x="285012" y="600710"/>
                </a:lnTo>
                <a:lnTo>
                  <a:pt x="291553" y="600710"/>
                </a:lnTo>
                <a:lnTo>
                  <a:pt x="291887" y="608330"/>
                </a:lnTo>
                <a:close/>
              </a:path>
              <a:path w="4096384" h="836930">
                <a:moveTo>
                  <a:pt x="367986" y="609600"/>
                </a:moveTo>
                <a:lnTo>
                  <a:pt x="365510" y="602916"/>
                </a:lnTo>
                <a:lnTo>
                  <a:pt x="364634" y="600710"/>
                </a:lnTo>
                <a:lnTo>
                  <a:pt x="369329" y="603250"/>
                </a:lnTo>
                <a:lnTo>
                  <a:pt x="369945" y="603250"/>
                </a:lnTo>
                <a:lnTo>
                  <a:pt x="367986" y="609600"/>
                </a:lnTo>
                <a:close/>
              </a:path>
              <a:path w="4096384" h="836930">
                <a:moveTo>
                  <a:pt x="369499" y="603250"/>
                </a:moveTo>
                <a:lnTo>
                  <a:pt x="369329" y="603250"/>
                </a:lnTo>
                <a:lnTo>
                  <a:pt x="364634" y="600710"/>
                </a:lnTo>
                <a:lnTo>
                  <a:pt x="379219" y="600710"/>
                </a:lnTo>
                <a:lnTo>
                  <a:pt x="378882" y="601980"/>
                </a:lnTo>
                <a:lnTo>
                  <a:pt x="370337" y="601980"/>
                </a:lnTo>
                <a:lnTo>
                  <a:pt x="369499" y="603250"/>
                </a:lnTo>
                <a:close/>
              </a:path>
              <a:path w="4096384" h="836930">
                <a:moveTo>
                  <a:pt x="460851" y="607060"/>
                </a:moveTo>
                <a:lnTo>
                  <a:pt x="460017" y="603250"/>
                </a:lnTo>
                <a:lnTo>
                  <a:pt x="461189" y="603250"/>
                </a:lnTo>
                <a:lnTo>
                  <a:pt x="463433" y="601002"/>
                </a:lnTo>
                <a:lnTo>
                  <a:pt x="463703" y="600710"/>
                </a:lnTo>
                <a:lnTo>
                  <a:pt x="466732" y="601980"/>
                </a:lnTo>
                <a:lnTo>
                  <a:pt x="464436" y="605790"/>
                </a:lnTo>
                <a:lnTo>
                  <a:pt x="460851" y="607060"/>
                </a:lnTo>
                <a:close/>
              </a:path>
              <a:path w="4096384" h="836930">
                <a:moveTo>
                  <a:pt x="503265" y="608330"/>
                </a:moveTo>
                <a:lnTo>
                  <a:pt x="502087" y="600710"/>
                </a:lnTo>
                <a:lnTo>
                  <a:pt x="504044" y="604408"/>
                </a:lnTo>
                <a:lnTo>
                  <a:pt x="503990" y="605038"/>
                </a:lnTo>
                <a:lnTo>
                  <a:pt x="503265" y="608330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8461" y="652775"/>
                </a:lnTo>
                <a:lnTo>
                  <a:pt x="535114" y="650240"/>
                </a:lnTo>
                <a:lnTo>
                  <a:pt x="534698" y="649609"/>
                </a:lnTo>
                <a:lnTo>
                  <a:pt x="534591" y="649131"/>
                </a:lnTo>
                <a:lnTo>
                  <a:pt x="533968" y="645358"/>
                </a:lnTo>
                <a:lnTo>
                  <a:pt x="532934" y="641350"/>
                </a:lnTo>
                <a:lnTo>
                  <a:pt x="507790" y="641350"/>
                </a:lnTo>
                <a:lnTo>
                  <a:pt x="512315" y="638810"/>
                </a:lnTo>
                <a:lnTo>
                  <a:pt x="518686" y="637540"/>
                </a:lnTo>
                <a:lnTo>
                  <a:pt x="516496" y="637145"/>
                </a:lnTo>
                <a:lnTo>
                  <a:pt x="519687" y="633730"/>
                </a:lnTo>
                <a:lnTo>
                  <a:pt x="522876" y="628650"/>
                </a:lnTo>
                <a:lnTo>
                  <a:pt x="517173" y="627380"/>
                </a:lnTo>
                <a:lnTo>
                  <a:pt x="514659" y="626110"/>
                </a:lnTo>
                <a:lnTo>
                  <a:pt x="509802" y="622659"/>
                </a:lnTo>
                <a:lnTo>
                  <a:pt x="509754" y="622521"/>
                </a:lnTo>
                <a:lnTo>
                  <a:pt x="511476" y="621030"/>
                </a:lnTo>
                <a:lnTo>
                  <a:pt x="522536" y="621030"/>
                </a:lnTo>
                <a:lnTo>
                  <a:pt x="516839" y="614680"/>
                </a:lnTo>
                <a:lnTo>
                  <a:pt x="507116" y="614680"/>
                </a:lnTo>
                <a:lnTo>
                  <a:pt x="510468" y="613410"/>
                </a:lnTo>
                <a:lnTo>
                  <a:pt x="513312" y="610870"/>
                </a:lnTo>
                <a:lnTo>
                  <a:pt x="511222" y="608330"/>
                </a:lnTo>
                <a:lnTo>
                  <a:pt x="503265" y="608330"/>
                </a:lnTo>
                <a:lnTo>
                  <a:pt x="503990" y="605038"/>
                </a:lnTo>
                <a:lnTo>
                  <a:pt x="504044" y="604408"/>
                </a:lnTo>
                <a:lnTo>
                  <a:pt x="502087" y="600710"/>
                </a:lnTo>
                <a:lnTo>
                  <a:pt x="510304" y="600710"/>
                </a:lnTo>
                <a:lnTo>
                  <a:pt x="514495" y="604520"/>
                </a:lnTo>
                <a:lnTo>
                  <a:pt x="517827" y="604520"/>
                </a:lnTo>
                <a:lnTo>
                  <a:pt x="519188" y="607193"/>
                </a:lnTo>
                <a:lnTo>
                  <a:pt x="523210" y="615950"/>
                </a:lnTo>
                <a:lnTo>
                  <a:pt x="528572" y="615950"/>
                </a:lnTo>
                <a:lnTo>
                  <a:pt x="527358" y="617220"/>
                </a:lnTo>
                <a:lnTo>
                  <a:pt x="522589" y="624678"/>
                </a:lnTo>
                <a:lnTo>
                  <a:pt x="522468" y="625000"/>
                </a:lnTo>
                <a:lnTo>
                  <a:pt x="522202" y="627380"/>
                </a:lnTo>
                <a:lnTo>
                  <a:pt x="531404" y="627380"/>
                </a:lnTo>
                <a:lnTo>
                  <a:pt x="526081" y="636312"/>
                </a:lnTo>
                <a:lnTo>
                  <a:pt x="524886" y="640080"/>
                </a:lnTo>
                <a:lnTo>
                  <a:pt x="543744" y="640080"/>
                </a:lnTo>
                <a:lnTo>
                  <a:pt x="544334" y="642620"/>
                </a:lnTo>
                <a:lnTo>
                  <a:pt x="539771" y="647700"/>
                </a:lnTo>
                <a:lnTo>
                  <a:pt x="536954" y="647700"/>
                </a:lnTo>
                <a:lnTo>
                  <a:pt x="539149" y="648392"/>
                </a:lnTo>
                <a:lnTo>
                  <a:pt x="538630" y="648970"/>
                </a:lnTo>
                <a:lnTo>
                  <a:pt x="540981" y="648970"/>
                </a:lnTo>
                <a:lnTo>
                  <a:pt x="540045" y="652506"/>
                </a:lnTo>
                <a:lnTo>
                  <a:pt x="539923" y="65315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5210" y="601980"/>
                </a:lnTo>
                <a:lnTo>
                  <a:pt x="788059" y="600710"/>
                </a:lnTo>
                <a:lnTo>
                  <a:pt x="788496" y="602916"/>
                </a:lnTo>
                <a:lnTo>
                  <a:pt x="788390" y="605828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7060"/>
                </a:moveTo>
                <a:lnTo>
                  <a:pt x="824000" y="603172"/>
                </a:lnTo>
                <a:lnTo>
                  <a:pt x="826278" y="600710"/>
                </a:lnTo>
                <a:lnTo>
                  <a:pt x="830299" y="601980"/>
                </a:lnTo>
                <a:lnTo>
                  <a:pt x="823928" y="60706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23928" y="607060"/>
                </a:lnTo>
                <a:lnTo>
                  <a:pt x="830299" y="601980"/>
                </a:lnTo>
                <a:lnTo>
                  <a:pt x="826278" y="600710"/>
                </a:lnTo>
                <a:lnTo>
                  <a:pt x="836057" y="600710"/>
                </a:lnTo>
                <a:lnTo>
                  <a:pt x="837820" y="605726"/>
                </a:lnTo>
                <a:lnTo>
                  <a:pt x="837678" y="605790"/>
                </a:lnTo>
                <a:lnTo>
                  <a:pt x="865375" y="605790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93158" y="604520"/>
                </a:moveTo>
                <a:lnTo>
                  <a:pt x="891159" y="603352"/>
                </a:lnTo>
                <a:lnTo>
                  <a:pt x="891109" y="601894"/>
                </a:lnTo>
                <a:lnTo>
                  <a:pt x="892825" y="600710"/>
                </a:lnTo>
                <a:lnTo>
                  <a:pt x="895339" y="601980"/>
                </a:lnTo>
                <a:lnTo>
                  <a:pt x="895466" y="602926"/>
                </a:lnTo>
                <a:lnTo>
                  <a:pt x="895428" y="603293"/>
                </a:lnTo>
                <a:lnTo>
                  <a:pt x="893158" y="604520"/>
                </a:lnTo>
                <a:close/>
              </a:path>
              <a:path w="4096384" h="836930">
                <a:moveTo>
                  <a:pt x="903720" y="604520"/>
                </a:moveTo>
                <a:lnTo>
                  <a:pt x="893158" y="604520"/>
                </a:lnTo>
                <a:lnTo>
                  <a:pt x="895428" y="603293"/>
                </a:lnTo>
                <a:lnTo>
                  <a:pt x="895466" y="602926"/>
                </a:lnTo>
                <a:lnTo>
                  <a:pt x="895339" y="601980"/>
                </a:lnTo>
                <a:lnTo>
                  <a:pt x="892825" y="600710"/>
                </a:lnTo>
                <a:lnTo>
                  <a:pt x="925014" y="600710"/>
                </a:lnTo>
                <a:lnTo>
                  <a:pt x="925014" y="601980"/>
                </a:lnTo>
                <a:lnTo>
                  <a:pt x="907911" y="601980"/>
                </a:lnTo>
                <a:lnTo>
                  <a:pt x="904446" y="603229"/>
                </a:lnTo>
                <a:lnTo>
                  <a:pt x="903720" y="604520"/>
                </a:lnTo>
                <a:close/>
              </a:path>
              <a:path w="4096384" h="836930">
                <a:moveTo>
                  <a:pt x="1045868" y="605790"/>
                </a:moveTo>
                <a:lnTo>
                  <a:pt x="1037821" y="605790"/>
                </a:lnTo>
                <a:lnTo>
                  <a:pt x="1039643" y="603495"/>
                </a:lnTo>
                <a:lnTo>
                  <a:pt x="1039735" y="603172"/>
                </a:lnTo>
                <a:lnTo>
                  <a:pt x="1038161" y="601980"/>
                </a:lnTo>
                <a:lnTo>
                  <a:pt x="1042679" y="600710"/>
                </a:lnTo>
                <a:lnTo>
                  <a:pt x="1045868" y="605790"/>
                </a:lnTo>
                <a:close/>
              </a:path>
              <a:path w="4096384" h="836930">
                <a:moveTo>
                  <a:pt x="1354368" y="605790"/>
                </a:moveTo>
                <a:lnTo>
                  <a:pt x="1350752" y="604506"/>
                </a:lnTo>
                <a:lnTo>
                  <a:pt x="1348290" y="603352"/>
                </a:lnTo>
                <a:lnTo>
                  <a:pt x="1348166" y="603172"/>
                </a:lnTo>
                <a:lnTo>
                  <a:pt x="1351117" y="600710"/>
                </a:lnTo>
                <a:lnTo>
                  <a:pt x="1352119" y="601980"/>
                </a:lnTo>
                <a:lnTo>
                  <a:pt x="1353965" y="601980"/>
                </a:lnTo>
                <a:lnTo>
                  <a:pt x="1354368" y="605790"/>
                </a:lnTo>
                <a:close/>
              </a:path>
              <a:path w="4096384" h="836930">
                <a:moveTo>
                  <a:pt x="1377767" y="608330"/>
                </a:moveTo>
                <a:lnTo>
                  <a:pt x="1367375" y="608330"/>
                </a:lnTo>
                <a:lnTo>
                  <a:pt x="1367205" y="601980"/>
                </a:lnTo>
                <a:lnTo>
                  <a:pt x="1352119" y="601980"/>
                </a:lnTo>
                <a:lnTo>
                  <a:pt x="1351117" y="600710"/>
                </a:lnTo>
                <a:lnTo>
                  <a:pt x="1375422" y="600710"/>
                </a:lnTo>
                <a:lnTo>
                  <a:pt x="1377767" y="608330"/>
                </a:lnTo>
                <a:close/>
              </a:path>
              <a:path w="4096384" h="836930">
                <a:moveTo>
                  <a:pt x="1378796" y="611675"/>
                </a:moveTo>
                <a:lnTo>
                  <a:pt x="1375422" y="600710"/>
                </a:lnTo>
                <a:lnTo>
                  <a:pt x="1381623" y="600710"/>
                </a:lnTo>
                <a:lnTo>
                  <a:pt x="1379095" y="611475"/>
                </a:lnTo>
                <a:lnTo>
                  <a:pt x="1378796" y="611675"/>
                </a:lnTo>
                <a:close/>
              </a:path>
              <a:path w="4096384" h="836930">
                <a:moveTo>
                  <a:pt x="1379095" y="611475"/>
                </a:moveTo>
                <a:lnTo>
                  <a:pt x="1381623" y="600710"/>
                </a:lnTo>
                <a:lnTo>
                  <a:pt x="1390509" y="600710"/>
                </a:lnTo>
                <a:lnTo>
                  <a:pt x="1384805" y="607060"/>
                </a:lnTo>
                <a:lnTo>
                  <a:pt x="1385395" y="607060"/>
                </a:lnTo>
                <a:lnTo>
                  <a:pt x="1383804" y="608330"/>
                </a:lnTo>
                <a:lnTo>
                  <a:pt x="1379095" y="611475"/>
                </a:lnTo>
                <a:close/>
              </a:path>
              <a:path w="4096384" h="836930">
                <a:moveTo>
                  <a:pt x="1385395" y="607060"/>
                </a:moveTo>
                <a:lnTo>
                  <a:pt x="1384805" y="607060"/>
                </a:lnTo>
                <a:lnTo>
                  <a:pt x="1390509" y="600710"/>
                </a:lnTo>
                <a:lnTo>
                  <a:pt x="1390509" y="601980"/>
                </a:lnTo>
                <a:lnTo>
                  <a:pt x="1394531" y="605790"/>
                </a:lnTo>
                <a:lnTo>
                  <a:pt x="1386986" y="605790"/>
                </a:lnTo>
                <a:lnTo>
                  <a:pt x="1385395" y="607060"/>
                </a:lnTo>
                <a:close/>
              </a:path>
              <a:path w="4096384" h="836930">
                <a:moveTo>
                  <a:pt x="1500652" y="605790"/>
                </a:moveTo>
                <a:lnTo>
                  <a:pt x="1496276" y="605790"/>
                </a:lnTo>
                <a:lnTo>
                  <a:pt x="1495614" y="604786"/>
                </a:lnTo>
                <a:lnTo>
                  <a:pt x="1495490" y="603753"/>
                </a:lnTo>
                <a:lnTo>
                  <a:pt x="1495609" y="601980"/>
                </a:lnTo>
                <a:lnTo>
                  <a:pt x="1497415" y="600710"/>
                </a:lnTo>
                <a:lnTo>
                  <a:pt x="1499684" y="603172"/>
                </a:lnTo>
                <a:lnTo>
                  <a:pt x="1499792" y="603352"/>
                </a:lnTo>
                <a:lnTo>
                  <a:pt x="1500652" y="605790"/>
                </a:lnTo>
                <a:close/>
              </a:path>
              <a:path w="4096384" h="836930">
                <a:moveTo>
                  <a:pt x="1504969" y="605790"/>
                </a:moveTo>
                <a:lnTo>
                  <a:pt x="1500652" y="605790"/>
                </a:lnTo>
                <a:lnTo>
                  <a:pt x="1499792" y="603352"/>
                </a:lnTo>
                <a:lnTo>
                  <a:pt x="1499684" y="603172"/>
                </a:lnTo>
                <a:lnTo>
                  <a:pt x="1497415" y="600710"/>
                </a:lnTo>
                <a:lnTo>
                  <a:pt x="1503152" y="600710"/>
                </a:lnTo>
                <a:lnTo>
                  <a:pt x="1504969" y="60579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295" y="601980"/>
                </a:lnTo>
                <a:lnTo>
                  <a:pt x="1645882" y="601194"/>
                </a:lnTo>
                <a:lnTo>
                  <a:pt x="1646799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799" y="600710"/>
                </a:lnTo>
                <a:lnTo>
                  <a:pt x="1648393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715766" y="601580"/>
                </a:moveTo>
                <a:lnTo>
                  <a:pt x="1715192" y="600710"/>
                </a:lnTo>
                <a:lnTo>
                  <a:pt x="1716322" y="601194"/>
                </a:lnTo>
                <a:lnTo>
                  <a:pt x="1715766" y="601580"/>
                </a:lnTo>
                <a:close/>
              </a:path>
              <a:path w="4096384" h="836930">
                <a:moveTo>
                  <a:pt x="1716369" y="601214"/>
                </a:moveTo>
                <a:lnTo>
                  <a:pt x="1715192" y="600710"/>
                </a:lnTo>
                <a:lnTo>
                  <a:pt x="1717202" y="600710"/>
                </a:lnTo>
                <a:lnTo>
                  <a:pt x="1716369" y="601214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2687" y="603250"/>
                </a:lnTo>
                <a:lnTo>
                  <a:pt x="3141528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1528" y="600710"/>
                </a:lnTo>
                <a:lnTo>
                  <a:pt x="3144521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328430" y="601980"/>
                </a:moveTo>
                <a:lnTo>
                  <a:pt x="3327114" y="601980"/>
                </a:lnTo>
                <a:lnTo>
                  <a:pt x="3328921" y="600710"/>
                </a:lnTo>
                <a:lnTo>
                  <a:pt x="3328430" y="601980"/>
                </a:lnTo>
                <a:close/>
              </a:path>
              <a:path w="4096384" h="836930">
                <a:moveTo>
                  <a:pt x="3327959" y="609600"/>
                </a:moveTo>
                <a:lnTo>
                  <a:pt x="3321234" y="609600"/>
                </a:lnTo>
                <a:lnTo>
                  <a:pt x="3316035" y="607060"/>
                </a:lnTo>
                <a:lnTo>
                  <a:pt x="3328430" y="601980"/>
                </a:lnTo>
                <a:lnTo>
                  <a:pt x="3328921" y="600710"/>
                </a:lnTo>
                <a:lnTo>
                  <a:pt x="3335047" y="600710"/>
                </a:lnTo>
                <a:lnTo>
                  <a:pt x="3335761" y="601580"/>
                </a:lnTo>
                <a:lnTo>
                  <a:pt x="3335715" y="602186"/>
                </a:lnTo>
                <a:lnTo>
                  <a:pt x="3335039" y="603887"/>
                </a:lnTo>
                <a:lnTo>
                  <a:pt x="3332961" y="604520"/>
                </a:lnTo>
                <a:lnTo>
                  <a:pt x="3328096" y="605790"/>
                </a:lnTo>
                <a:lnTo>
                  <a:pt x="3327959" y="609600"/>
                </a:lnTo>
                <a:close/>
              </a:path>
              <a:path w="4096384" h="836930">
                <a:moveTo>
                  <a:pt x="3336641" y="610870"/>
                </a:moveTo>
                <a:lnTo>
                  <a:pt x="3334490" y="606233"/>
                </a:lnTo>
                <a:lnTo>
                  <a:pt x="3334393" y="605514"/>
                </a:lnTo>
                <a:lnTo>
                  <a:pt x="3335039" y="603887"/>
                </a:lnTo>
                <a:lnTo>
                  <a:pt x="3336989" y="603293"/>
                </a:lnTo>
                <a:lnTo>
                  <a:pt x="3336019" y="601894"/>
                </a:lnTo>
                <a:lnTo>
                  <a:pt x="3335955" y="601580"/>
                </a:lnTo>
                <a:lnTo>
                  <a:pt x="3336301" y="600710"/>
                </a:lnTo>
                <a:lnTo>
                  <a:pt x="3339483" y="607060"/>
                </a:lnTo>
                <a:lnTo>
                  <a:pt x="3340498" y="607060"/>
                </a:lnTo>
                <a:lnTo>
                  <a:pt x="3336641" y="610870"/>
                </a:lnTo>
                <a:close/>
              </a:path>
              <a:path w="4096384" h="836930">
                <a:moveTo>
                  <a:pt x="3341891" y="610870"/>
                </a:moveTo>
                <a:lnTo>
                  <a:pt x="3336641" y="610870"/>
                </a:lnTo>
                <a:lnTo>
                  <a:pt x="3340498" y="607060"/>
                </a:lnTo>
                <a:lnTo>
                  <a:pt x="3339483" y="607060"/>
                </a:lnTo>
                <a:lnTo>
                  <a:pt x="3336301" y="600710"/>
                </a:lnTo>
                <a:lnTo>
                  <a:pt x="3345749" y="600710"/>
                </a:lnTo>
                <a:lnTo>
                  <a:pt x="3346290" y="602916"/>
                </a:lnTo>
                <a:lnTo>
                  <a:pt x="3346413" y="603495"/>
                </a:lnTo>
                <a:lnTo>
                  <a:pt x="3347020" y="607060"/>
                </a:lnTo>
                <a:lnTo>
                  <a:pt x="3352068" y="608330"/>
                </a:lnTo>
                <a:lnTo>
                  <a:pt x="3353063" y="609600"/>
                </a:lnTo>
                <a:lnTo>
                  <a:pt x="3345646" y="609600"/>
                </a:lnTo>
                <a:lnTo>
                  <a:pt x="3341891" y="610870"/>
                </a:lnTo>
                <a:close/>
              </a:path>
              <a:path w="4096384" h="836930">
                <a:moveTo>
                  <a:pt x="3478789" y="617220"/>
                </a:moveTo>
                <a:lnTo>
                  <a:pt x="3471246" y="609774"/>
                </a:lnTo>
                <a:lnTo>
                  <a:pt x="3471177" y="609247"/>
                </a:lnTo>
                <a:lnTo>
                  <a:pt x="3472308" y="605514"/>
                </a:lnTo>
                <a:lnTo>
                  <a:pt x="3473584" y="600710"/>
                </a:lnTo>
                <a:lnTo>
                  <a:pt x="3479280" y="610870"/>
                </a:lnTo>
                <a:lnTo>
                  <a:pt x="3480289" y="610870"/>
                </a:lnTo>
                <a:lnTo>
                  <a:pt x="3481566" y="612078"/>
                </a:lnTo>
                <a:lnTo>
                  <a:pt x="3481703" y="612275"/>
                </a:lnTo>
                <a:lnTo>
                  <a:pt x="3482305" y="613410"/>
                </a:lnTo>
                <a:lnTo>
                  <a:pt x="3482202" y="614754"/>
                </a:lnTo>
                <a:lnTo>
                  <a:pt x="3478789" y="617220"/>
                </a:lnTo>
                <a:close/>
              </a:path>
              <a:path w="4096384" h="836930">
                <a:moveTo>
                  <a:pt x="3487015" y="617220"/>
                </a:moveTo>
                <a:lnTo>
                  <a:pt x="3478789" y="617220"/>
                </a:lnTo>
                <a:lnTo>
                  <a:pt x="3482202" y="614754"/>
                </a:lnTo>
                <a:lnTo>
                  <a:pt x="3482305" y="613410"/>
                </a:lnTo>
                <a:lnTo>
                  <a:pt x="3481687" y="612245"/>
                </a:lnTo>
                <a:lnTo>
                  <a:pt x="3481566" y="612078"/>
                </a:lnTo>
                <a:lnTo>
                  <a:pt x="3480289" y="610870"/>
                </a:lnTo>
                <a:lnTo>
                  <a:pt x="3479280" y="610870"/>
                </a:lnTo>
                <a:lnTo>
                  <a:pt x="3473584" y="600710"/>
                </a:lnTo>
                <a:lnTo>
                  <a:pt x="3482636" y="600710"/>
                </a:lnTo>
                <a:lnTo>
                  <a:pt x="3480622" y="601980"/>
                </a:lnTo>
                <a:lnTo>
                  <a:pt x="3489351" y="601980"/>
                </a:lnTo>
                <a:lnTo>
                  <a:pt x="3487383" y="605726"/>
                </a:lnTo>
                <a:lnTo>
                  <a:pt x="3487495" y="606321"/>
                </a:lnTo>
                <a:lnTo>
                  <a:pt x="3488047" y="608330"/>
                </a:lnTo>
                <a:lnTo>
                  <a:pt x="3489686" y="610870"/>
                </a:lnTo>
                <a:lnTo>
                  <a:pt x="3489738" y="612140"/>
                </a:lnTo>
                <a:lnTo>
                  <a:pt x="3489351" y="612140"/>
                </a:lnTo>
                <a:lnTo>
                  <a:pt x="3489776" y="613582"/>
                </a:lnTo>
                <a:lnTo>
                  <a:pt x="3489727" y="614783"/>
                </a:lnTo>
                <a:lnTo>
                  <a:pt x="3487015" y="617220"/>
                </a:lnTo>
                <a:close/>
              </a:path>
              <a:path w="4096384" h="836930">
                <a:moveTo>
                  <a:pt x="3562415" y="601528"/>
                </a:moveTo>
                <a:lnTo>
                  <a:pt x="3562091" y="600710"/>
                </a:lnTo>
                <a:lnTo>
                  <a:pt x="3562570" y="601194"/>
                </a:lnTo>
                <a:lnTo>
                  <a:pt x="3562553" y="601364"/>
                </a:lnTo>
                <a:lnTo>
                  <a:pt x="3562415" y="601528"/>
                </a:lnTo>
                <a:close/>
              </a:path>
              <a:path w="4096384" h="836930">
                <a:moveTo>
                  <a:pt x="3562638" y="601262"/>
                </a:moveTo>
                <a:lnTo>
                  <a:pt x="3562091" y="600710"/>
                </a:lnTo>
                <a:lnTo>
                  <a:pt x="3563099" y="600710"/>
                </a:lnTo>
                <a:lnTo>
                  <a:pt x="3562638" y="601262"/>
                </a:lnTo>
                <a:close/>
              </a:path>
              <a:path w="4096384" h="836930">
                <a:moveTo>
                  <a:pt x="3879342" y="616316"/>
                </a:moveTo>
                <a:lnTo>
                  <a:pt x="3874590" y="613598"/>
                </a:lnTo>
                <a:lnTo>
                  <a:pt x="3874488" y="612968"/>
                </a:lnTo>
                <a:lnTo>
                  <a:pt x="3874571" y="612654"/>
                </a:lnTo>
                <a:lnTo>
                  <a:pt x="3874666" y="612078"/>
                </a:lnTo>
                <a:lnTo>
                  <a:pt x="3873881" y="610870"/>
                </a:lnTo>
                <a:lnTo>
                  <a:pt x="3872041" y="609600"/>
                </a:lnTo>
                <a:lnTo>
                  <a:pt x="3872382" y="608330"/>
                </a:lnTo>
                <a:lnTo>
                  <a:pt x="3863477" y="607060"/>
                </a:lnTo>
                <a:lnTo>
                  <a:pt x="3870459" y="602916"/>
                </a:lnTo>
                <a:lnTo>
                  <a:pt x="3874372" y="600710"/>
                </a:lnTo>
                <a:lnTo>
                  <a:pt x="3874556" y="609600"/>
                </a:lnTo>
                <a:lnTo>
                  <a:pt x="3885082" y="609600"/>
                </a:lnTo>
                <a:lnTo>
                  <a:pt x="3880743" y="613410"/>
                </a:lnTo>
                <a:lnTo>
                  <a:pt x="3880743" y="615950"/>
                </a:lnTo>
                <a:lnTo>
                  <a:pt x="3879087" y="615950"/>
                </a:lnTo>
                <a:lnTo>
                  <a:pt x="3879342" y="616316"/>
                </a:lnTo>
                <a:close/>
              </a:path>
              <a:path w="4096384" h="836930">
                <a:moveTo>
                  <a:pt x="3874556" y="609600"/>
                </a:moveTo>
                <a:lnTo>
                  <a:pt x="3874372" y="600710"/>
                </a:lnTo>
                <a:lnTo>
                  <a:pt x="3877534" y="600710"/>
                </a:lnTo>
                <a:lnTo>
                  <a:pt x="3878072" y="608330"/>
                </a:lnTo>
                <a:lnTo>
                  <a:pt x="3876906" y="608330"/>
                </a:lnTo>
                <a:lnTo>
                  <a:pt x="3874556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109379" y="601315"/>
                </a:lnTo>
                <a:lnTo>
                  <a:pt x="2110427" y="601002"/>
                </a:lnTo>
                <a:lnTo>
                  <a:pt x="2120845" y="610870"/>
                </a:lnTo>
                <a:lnTo>
                  <a:pt x="2120675" y="610870"/>
                </a:lnTo>
                <a:lnTo>
                  <a:pt x="2122277" y="612078"/>
                </a:lnTo>
                <a:lnTo>
                  <a:pt x="2122194" y="612245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3156771" y="601980"/>
                </a:moveTo>
                <a:lnTo>
                  <a:pt x="3153923" y="601980"/>
                </a:lnTo>
                <a:lnTo>
                  <a:pt x="3154238" y="601016"/>
                </a:lnTo>
                <a:lnTo>
                  <a:pt x="3156771" y="601980"/>
                </a:lnTo>
                <a:close/>
              </a:path>
              <a:path w="4096384" h="836930">
                <a:moveTo>
                  <a:pt x="1644789" y="612140"/>
                </a:moveTo>
                <a:lnTo>
                  <a:pt x="1638247" y="609600"/>
                </a:lnTo>
                <a:lnTo>
                  <a:pt x="1639048" y="607193"/>
                </a:lnTo>
                <a:lnTo>
                  <a:pt x="1639488" y="605038"/>
                </a:lnTo>
                <a:lnTo>
                  <a:pt x="1639615" y="604506"/>
                </a:lnTo>
                <a:lnTo>
                  <a:pt x="1645882" y="601194"/>
                </a:lnTo>
                <a:lnTo>
                  <a:pt x="1646295" y="601980"/>
                </a:lnTo>
                <a:lnTo>
                  <a:pt x="1647637" y="601980"/>
                </a:lnTo>
                <a:lnTo>
                  <a:pt x="1648565" y="603352"/>
                </a:lnTo>
                <a:lnTo>
                  <a:pt x="1650710" y="605790"/>
                </a:lnTo>
                <a:lnTo>
                  <a:pt x="1650485" y="605790"/>
                </a:lnTo>
                <a:lnTo>
                  <a:pt x="1651269" y="607060"/>
                </a:lnTo>
                <a:lnTo>
                  <a:pt x="1644789" y="607060"/>
                </a:lnTo>
                <a:lnTo>
                  <a:pt x="1644789" y="612140"/>
                </a:lnTo>
                <a:close/>
              </a:path>
              <a:path w="4096384" h="836930">
                <a:moveTo>
                  <a:pt x="1721897" y="612140"/>
                </a:moveTo>
                <a:lnTo>
                  <a:pt x="1719404" y="607104"/>
                </a:lnTo>
                <a:lnTo>
                  <a:pt x="1715973" y="601894"/>
                </a:lnTo>
                <a:lnTo>
                  <a:pt x="1715851" y="601528"/>
                </a:lnTo>
                <a:lnTo>
                  <a:pt x="1716369" y="601214"/>
                </a:lnTo>
                <a:lnTo>
                  <a:pt x="1723817" y="604408"/>
                </a:lnTo>
                <a:lnTo>
                  <a:pt x="1724198" y="604520"/>
                </a:lnTo>
                <a:lnTo>
                  <a:pt x="1721897" y="61214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64636" y="607093"/>
                </a:lnTo>
                <a:lnTo>
                  <a:pt x="3562415" y="601528"/>
                </a:lnTo>
                <a:lnTo>
                  <a:pt x="3562638" y="601262"/>
                </a:lnTo>
                <a:lnTo>
                  <a:pt x="3567113" y="605790"/>
                </a:lnTo>
                <a:lnTo>
                  <a:pt x="3569687" y="605790"/>
                </a:lnTo>
                <a:lnTo>
                  <a:pt x="3569005" y="608330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080615" y="617220"/>
                </a:lnTo>
                <a:lnTo>
                  <a:pt x="2082959" y="612140"/>
                </a:lnTo>
                <a:lnTo>
                  <a:pt x="2079109" y="610870"/>
                </a:lnTo>
                <a:lnTo>
                  <a:pt x="2095531" y="610870"/>
                </a:lnTo>
                <a:lnTo>
                  <a:pt x="2100396" y="603250"/>
                </a:lnTo>
                <a:lnTo>
                  <a:pt x="2102911" y="603250"/>
                </a:lnTo>
                <a:lnTo>
                  <a:pt x="2109379" y="601315"/>
                </a:lnTo>
                <a:lnTo>
                  <a:pt x="2111629" y="608330"/>
                </a:lnTo>
                <a:lnTo>
                  <a:pt x="2104921" y="608330"/>
                </a:lnTo>
                <a:lnTo>
                  <a:pt x="2103831" y="612140"/>
                </a:lnTo>
                <a:lnTo>
                  <a:pt x="2092015" y="612140"/>
                </a:lnTo>
                <a:lnTo>
                  <a:pt x="2089373" y="614639"/>
                </a:lnTo>
                <a:lnTo>
                  <a:pt x="2093691" y="615950"/>
                </a:lnTo>
                <a:lnTo>
                  <a:pt x="2114073" y="615950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973285" y="601980"/>
                </a:moveTo>
                <a:lnTo>
                  <a:pt x="972717" y="601792"/>
                </a:lnTo>
                <a:lnTo>
                  <a:pt x="972820" y="601364"/>
                </a:lnTo>
                <a:lnTo>
                  <a:pt x="973285" y="60198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50364" y="609600"/>
                </a:lnTo>
                <a:lnTo>
                  <a:pt x="3556394" y="608330"/>
                </a:lnTo>
                <a:lnTo>
                  <a:pt x="3556735" y="608330"/>
                </a:lnTo>
                <a:lnTo>
                  <a:pt x="3562415" y="601528"/>
                </a:lnTo>
                <a:lnTo>
                  <a:pt x="3564512" y="606823"/>
                </a:lnTo>
                <a:lnTo>
                  <a:pt x="3564636" y="607093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1716868" y="603250"/>
                </a:moveTo>
                <a:lnTo>
                  <a:pt x="1713011" y="603250"/>
                </a:lnTo>
                <a:lnTo>
                  <a:pt x="1715766" y="601580"/>
                </a:lnTo>
                <a:lnTo>
                  <a:pt x="1716868" y="603250"/>
                </a:lnTo>
                <a:close/>
              </a:path>
              <a:path w="4096384" h="836930">
                <a:moveTo>
                  <a:pt x="3335039" y="603887"/>
                </a:moveTo>
                <a:lnTo>
                  <a:pt x="3335892" y="601739"/>
                </a:lnTo>
                <a:lnTo>
                  <a:pt x="3337068" y="603172"/>
                </a:lnTo>
                <a:lnTo>
                  <a:pt x="3335039" y="603887"/>
                </a:lnTo>
                <a:close/>
              </a:path>
              <a:path w="4096384" h="836930">
                <a:moveTo>
                  <a:pt x="639540" y="601980"/>
                </a:moveTo>
                <a:lnTo>
                  <a:pt x="639110" y="601894"/>
                </a:lnTo>
                <a:lnTo>
                  <a:pt x="639286" y="601757"/>
                </a:lnTo>
                <a:lnTo>
                  <a:pt x="639540" y="601980"/>
                </a:lnTo>
                <a:close/>
              </a:path>
              <a:path w="4096384" h="836930">
                <a:moveTo>
                  <a:pt x="971445" y="607060"/>
                </a:moveTo>
                <a:lnTo>
                  <a:pt x="972371" y="602916"/>
                </a:lnTo>
                <a:lnTo>
                  <a:pt x="972670" y="601777"/>
                </a:lnTo>
                <a:lnTo>
                  <a:pt x="972622" y="602186"/>
                </a:lnTo>
                <a:lnTo>
                  <a:pt x="971445" y="607060"/>
                </a:lnTo>
                <a:close/>
              </a:path>
              <a:path w="4096384" h="836930">
                <a:moveTo>
                  <a:pt x="982271" y="607060"/>
                </a:moveTo>
                <a:lnTo>
                  <a:pt x="971445" y="607060"/>
                </a:lnTo>
                <a:lnTo>
                  <a:pt x="972717" y="601792"/>
                </a:lnTo>
                <a:lnTo>
                  <a:pt x="973285" y="601980"/>
                </a:lnTo>
                <a:lnTo>
                  <a:pt x="986027" y="601980"/>
                </a:lnTo>
                <a:lnTo>
                  <a:pt x="982271" y="607060"/>
                </a:lnTo>
                <a:close/>
              </a:path>
              <a:path w="4096384" h="836930">
                <a:moveTo>
                  <a:pt x="639880" y="607060"/>
                </a:moveTo>
                <a:lnTo>
                  <a:pt x="639540" y="607060"/>
                </a:lnTo>
                <a:lnTo>
                  <a:pt x="633345" y="604520"/>
                </a:lnTo>
                <a:lnTo>
                  <a:pt x="637366" y="603250"/>
                </a:lnTo>
                <a:lnTo>
                  <a:pt x="639110" y="601894"/>
                </a:lnTo>
                <a:lnTo>
                  <a:pt x="639540" y="601980"/>
                </a:lnTo>
                <a:lnTo>
                  <a:pt x="642178" y="601980"/>
                </a:lnTo>
                <a:lnTo>
                  <a:pt x="639880" y="607060"/>
                </a:lnTo>
                <a:close/>
              </a:path>
              <a:path w="4096384" h="836930">
                <a:moveTo>
                  <a:pt x="38772" y="614680"/>
                </a:moveTo>
                <a:lnTo>
                  <a:pt x="33410" y="614680"/>
                </a:lnTo>
                <a:lnTo>
                  <a:pt x="43467" y="601980"/>
                </a:lnTo>
                <a:lnTo>
                  <a:pt x="47940" y="601980"/>
                </a:lnTo>
                <a:lnTo>
                  <a:pt x="46494" y="606943"/>
                </a:lnTo>
                <a:lnTo>
                  <a:pt x="46426" y="607104"/>
                </a:lnTo>
                <a:lnTo>
                  <a:pt x="42686" y="612140"/>
                </a:lnTo>
                <a:lnTo>
                  <a:pt x="38772" y="61468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38772" y="614680"/>
                </a:lnTo>
                <a:lnTo>
                  <a:pt x="42686" y="612140"/>
                </a:lnTo>
                <a:lnTo>
                  <a:pt x="46426" y="607104"/>
                </a:lnTo>
                <a:lnTo>
                  <a:pt x="46494" y="606943"/>
                </a:lnTo>
                <a:lnTo>
                  <a:pt x="47940" y="601980"/>
                </a:lnTo>
                <a:lnTo>
                  <a:pt x="59684" y="601980"/>
                </a:lnTo>
                <a:lnTo>
                  <a:pt x="56279" y="604520"/>
                </a:lnTo>
                <a:lnTo>
                  <a:pt x="53688" y="604520"/>
                </a:lnTo>
                <a:lnTo>
                  <a:pt x="50937" y="608738"/>
                </a:lnTo>
                <a:lnTo>
                  <a:pt x="47488" y="614680"/>
                </a:lnTo>
                <a:close/>
              </a:path>
              <a:path w="4096384" h="836930">
                <a:moveTo>
                  <a:pt x="60898" y="607060"/>
                </a:moveTo>
                <a:lnTo>
                  <a:pt x="59392" y="607060"/>
                </a:lnTo>
                <a:lnTo>
                  <a:pt x="57535" y="605630"/>
                </a:lnTo>
                <a:lnTo>
                  <a:pt x="56279" y="604520"/>
                </a:lnTo>
                <a:lnTo>
                  <a:pt x="59684" y="601980"/>
                </a:lnTo>
                <a:lnTo>
                  <a:pt x="63217" y="603229"/>
                </a:lnTo>
                <a:lnTo>
                  <a:pt x="63103" y="603753"/>
                </a:lnTo>
                <a:lnTo>
                  <a:pt x="62404" y="605790"/>
                </a:lnTo>
                <a:lnTo>
                  <a:pt x="60898" y="607060"/>
                </a:lnTo>
                <a:close/>
              </a:path>
              <a:path w="4096384" h="836930">
                <a:moveTo>
                  <a:pt x="66655" y="607060"/>
                </a:moveTo>
                <a:lnTo>
                  <a:pt x="60898" y="607060"/>
                </a:lnTo>
                <a:lnTo>
                  <a:pt x="62404" y="605790"/>
                </a:lnTo>
                <a:lnTo>
                  <a:pt x="63103" y="603753"/>
                </a:lnTo>
                <a:lnTo>
                  <a:pt x="63217" y="603229"/>
                </a:lnTo>
                <a:lnTo>
                  <a:pt x="59684" y="601980"/>
                </a:lnTo>
                <a:lnTo>
                  <a:pt x="72802" y="601980"/>
                </a:lnTo>
                <a:lnTo>
                  <a:pt x="66655" y="607060"/>
                </a:lnTo>
                <a:close/>
              </a:path>
              <a:path w="4096384" h="836930">
                <a:moveTo>
                  <a:pt x="61906" y="615950"/>
                </a:moveTo>
                <a:lnTo>
                  <a:pt x="63759" y="609453"/>
                </a:lnTo>
                <a:lnTo>
                  <a:pt x="72802" y="601980"/>
                </a:lnTo>
                <a:lnTo>
                  <a:pt x="74137" y="601980"/>
                </a:lnTo>
                <a:lnTo>
                  <a:pt x="79507" y="607060"/>
                </a:lnTo>
                <a:lnTo>
                  <a:pt x="80175" y="608330"/>
                </a:lnTo>
                <a:lnTo>
                  <a:pt x="73199" y="608330"/>
                </a:lnTo>
                <a:lnTo>
                  <a:pt x="70287" y="609600"/>
                </a:lnTo>
                <a:lnTo>
                  <a:pt x="67773" y="614680"/>
                </a:lnTo>
                <a:lnTo>
                  <a:pt x="61906" y="615950"/>
                </a:lnTo>
                <a:close/>
              </a:path>
              <a:path w="4096384" h="836930">
                <a:moveTo>
                  <a:pt x="87383" y="612140"/>
                </a:moveTo>
                <a:lnTo>
                  <a:pt x="80092" y="612140"/>
                </a:lnTo>
                <a:lnTo>
                  <a:pt x="80055" y="608102"/>
                </a:lnTo>
                <a:lnTo>
                  <a:pt x="79507" y="607060"/>
                </a:lnTo>
                <a:lnTo>
                  <a:pt x="74137" y="601980"/>
                </a:lnTo>
                <a:lnTo>
                  <a:pt x="86709" y="601980"/>
                </a:lnTo>
                <a:lnTo>
                  <a:pt x="86709" y="605790"/>
                </a:lnTo>
                <a:lnTo>
                  <a:pt x="92413" y="605790"/>
                </a:lnTo>
                <a:lnTo>
                  <a:pt x="87383" y="61214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03976" y="618490"/>
                </a:lnTo>
                <a:lnTo>
                  <a:pt x="111553" y="608509"/>
                </a:lnTo>
                <a:lnTo>
                  <a:pt x="111652" y="608102"/>
                </a:lnTo>
                <a:lnTo>
                  <a:pt x="111042" y="604408"/>
                </a:lnTo>
                <a:lnTo>
                  <a:pt x="110926" y="603229"/>
                </a:lnTo>
                <a:lnTo>
                  <a:pt x="115376" y="601980"/>
                </a:lnTo>
                <a:lnTo>
                  <a:pt x="116548" y="604520"/>
                </a:lnTo>
                <a:lnTo>
                  <a:pt x="118728" y="608330"/>
                </a:lnTo>
                <a:lnTo>
                  <a:pt x="126887" y="608330"/>
                </a:lnTo>
                <a:lnTo>
                  <a:pt x="128452" y="609600"/>
                </a:lnTo>
                <a:lnTo>
                  <a:pt x="119233" y="609600"/>
                </a:lnTo>
                <a:lnTo>
                  <a:pt x="119567" y="610870"/>
                </a:lnTo>
                <a:lnTo>
                  <a:pt x="130017" y="610870"/>
                </a:lnTo>
                <a:lnTo>
                  <a:pt x="132845" y="613165"/>
                </a:lnTo>
                <a:lnTo>
                  <a:pt x="132328" y="613582"/>
                </a:lnTo>
                <a:lnTo>
                  <a:pt x="127110" y="614680"/>
                </a:lnTo>
                <a:lnTo>
                  <a:pt x="112862" y="614680"/>
                </a:lnTo>
                <a:lnTo>
                  <a:pt x="111278" y="615879"/>
                </a:lnTo>
                <a:lnTo>
                  <a:pt x="111324" y="616477"/>
                </a:lnTo>
                <a:lnTo>
                  <a:pt x="111519" y="617220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6887" y="608330"/>
                </a:moveTo>
                <a:lnTo>
                  <a:pt x="118728" y="608330"/>
                </a:lnTo>
                <a:lnTo>
                  <a:pt x="116497" y="604408"/>
                </a:lnTo>
                <a:lnTo>
                  <a:pt x="115376" y="601980"/>
                </a:lnTo>
                <a:lnTo>
                  <a:pt x="128282" y="601980"/>
                </a:lnTo>
                <a:lnTo>
                  <a:pt x="123833" y="605726"/>
                </a:lnTo>
                <a:lnTo>
                  <a:pt x="126887" y="608330"/>
                </a:lnTo>
                <a:close/>
              </a:path>
              <a:path w="4096384" h="836930">
                <a:moveTo>
                  <a:pt x="132845" y="613165"/>
                </a:moveTo>
                <a:lnTo>
                  <a:pt x="123804" y="605828"/>
                </a:lnTo>
                <a:lnTo>
                  <a:pt x="128282" y="601980"/>
                </a:lnTo>
                <a:lnTo>
                  <a:pt x="130393" y="603229"/>
                </a:lnTo>
                <a:lnTo>
                  <a:pt x="133124" y="605790"/>
                </a:lnTo>
                <a:lnTo>
                  <a:pt x="142505" y="605790"/>
                </a:lnTo>
                <a:lnTo>
                  <a:pt x="143538" y="607060"/>
                </a:lnTo>
                <a:lnTo>
                  <a:pt x="143368" y="607060"/>
                </a:lnTo>
                <a:lnTo>
                  <a:pt x="138844" y="608330"/>
                </a:lnTo>
                <a:lnTo>
                  <a:pt x="132845" y="613165"/>
                </a:lnTo>
                <a:close/>
              </a:path>
              <a:path w="4096384" h="836930">
                <a:moveTo>
                  <a:pt x="223324" y="604520"/>
                </a:moveTo>
                <a:lnTo>
                  <a:pt x="205894" y="604520"/>
                </a:lnTo>
                <a:lnTo>
                  <a:pt x="206961" y="603172"/>
                </a:lnTo>
                <a:lnTo>
                  <a:pt x="223324" y="601980"/>
                </a:lnTo>
                <a:lnTo>
                  <a:pt x="223324" y="604520"/>
                </a:lnTo>
                <a:close/>
              </a:path>
              <a:path w="4096384" h="836930">
                <a:moveTo>
                  <a:pt x="277973" y="609600"/>
                </a:moveTo>
                <a:lnTo>
                  <a:pt x="269591" y="601980"/>
                </a:lnTo>
                <a:lnTo>
                  <a:pt x="275458" y="601980"/>
                </a:lnTo>
                <a:lnTo>
                  <a:pt x="277862" y="604408"/>
                </a:lnTo>
                <a:lnTo>
                  <a:pt x="277973" y="609600"/>
                </a:lnTo>
                <a:close/>
              </a:path>
              <a:path w="4096384" h="836930">
                <a:moveTo>
                  <a:pt x="299934" y="645160"/>
                </a:moveTo>
                <a:lnTo>
                  <a:pt x="289709" y="645160"/>
                </a:lnTo>
                <a:lnTo>
                  <a:pt x="287152" y="641305"/>
                </a:lnTo>
                <a:lnTo>
                  <a:pt x="277973" y="631190"/>
                </a:lnTo>
                <a:lnTo>
                  <a:pt x="274790" y="631190"/>
                </a:lnTo>
                <a:lnTo>
                  <a:pt x="276495" y="630013"/>
                </a:lnTo>
                <a:lnTo>
                  <a:pt x="276527" y="628578"/>
                </a:lnTo>
                <a:lnTo>
                  <a:pt x="274790" y="627380"/>
                </a:lnTo>
                <a:lnTo>
                  <a:pt x="282831" y="627380"/>
                </a:lnTo>
                <a:lnTo>
                  <a:pt x="292051" y="618490"/>
                </a:lnTo>
                <a:lnTo>
                  <a:pt x="288030" y="613410"/>
                </a:lnTo>
                <a:lnTo>
                  <a:pt x="269925" y="613410"/>
                </a:lnTo>
                <a:lnTo>
                  <a:pt x="269873" y="610461"/>
                </a:lnTo>
                <a:lnTo>
                  <a:pt x="269762" y="609600"/>
                </a:lnTo>
                <a:lnTo>
                  <a:pt x="277973" y="609600"/>
                </a:lnTo>
                <a:lnTo>
                  <a:pt x="277862" y="604408"/>
                </a:lnTo>
                <a:lnTo>
                  <a:pt x="275458" y="601980"/>
                </a:lnTo>
                <a:lnTo>
                  <a:pt x="284811" y="601980"/>
                </a:lnTo>
                <a:lnTo>
                  <a:pt x="284010" y="607060"/>
                </a:lnTo>
                <a:lnTo>
                  <a:pt x="287696" y="607060"/>
                </a:lnTo>
                <a:lnTo>
                  <a:pt x="291887" y="608330"/>
                </a:lnTo>
                <a:lnTo>
                  <a:pt x="292030" y="608330"/>
                </a:lnTo>
                <a:lnTo>
                  <a:pt x="292316" y="610870"/>
                </a:lnTo>
                <a:lnTo>
                  <a:pt x="280991" y="610870"/>
                </a:lnTo>
                <a:lnTo>
                  <a:pt x="281659" y="612140"/>
                </a:lnTo>
                <a:lnTo>
                  <a:pt x="292459" y="612140"/>
                </a:lnTo>
                <a:lnTo>
                  <a:pt x="292889" y="615950"/>
                </a:lnTo>
                <a:lnTo>
                  <a:pt x="299934" y="615950"/>
                </a:lnTo>
                <a:lnTo>
                  <a:pt x="299934" y="617220"/>
                </a:lnTo>
                <a:lnTo>
                  <a:pt x="301944" y="618490"/>
                </a:lnTo>
                <a:lnTo>
                  <a:pt x="314346" y="618490"/>
                </a:lnTo>
                <a:lnTo>
                  <a:pt x="315525" y="619760"/>
                </a:lnTo>
                <a:lnTo>
                  <a:pt x="325242" y="619760"/>
                </a:lnTo>
                <a:lnTo>
                  <a:pt x="321889" y="622300"/>
                </a:lnTo>
                <a:lnTo>
                  <a:pt x="310016" y="622300"/>
                </a:lnTo>
                <a:lnTo>
                  <a:pt x="307893" y="624840"/>
                </a:lnTo>
                <a:lnTo>
                  <a:pt x="307940" y="626110"/>
                </a:lnTo>
                <a:lnTo>
                  <a:pt x="287362" y="626110"/>
                </a:lnTo>
                <a:lnTo>
                  <a:pt x="286505" y="631332"/>
                </a:lnTo>
                <a:lnTo>
                  <a:pt x="286358" y="632466"/>
                </a:lnTo>
                <a:lnTo>
                  <a:pt x="287192" y="633730"/>
                </a:lnTo>
                <a:lnTo>
                  <a:pt x="321127" y="633730"/>
                </a:lnTo>
                <a:lnTo>
                  <a:pt x="319690" y="635000"/>
                </a:lnTo>
                <a:lnTo>
                  <a:pt x="310830" y="635000"/>
                </a:lnTo>
                <a:lnTo>
                  <a:pt x="307477" y="636270"/>
                </a:lnTo>
                <a:lnTo>
                  <a:pt x="305297" y="636270"/>
                </a:lnTo>
                <a:lnTo>
                  <a:pt x="306803" y="638810"/>
                </a:lnTo>
                <a:lnTo>
                  <a:pt x="315380" y="638810"/>
                </a:lnTo>
                <a:lnTo>
                  <a:pt x="312557" y="641305"/>
                </a:lnTo>
                <a:lnTo>
                  <a:pt x="312673" y="642620"/>
                </a:lnTo>
                <a:lnTo>
                  <a:pt x="303117" y="642620"/>
                </a:lnTo>
                <a:lnTo>
                  <a:pt x="298592" y="643890"/>
                </a:lnTo>
                <a:lnTo>
                  <a:pt x="299934" y="645160"/>
                </a:lnTo>
                <a:close/>
              </a:path>
              <a:path w="4096384" h="836930">
                <a:moveTo>
                  <a:pt x="355748" y="608330"/>
                </a:moveTo>
                <a:lnTo>
                  <a:pt x="353908" y="607060"/>
                </a:lnTo>
                <a:lnTo>
                  <a:pt x="350556" y="603250"/>
                </a:lnTo>
                <a:lnTo>
                  <a:pt x="358433" y="601980"/>
                </a:lnTo>
                <a:lnTo>
                  <a:pt x="357745" y="605828"/>
                </a:lnTo>
                <a:lnTo>
                  <a:pt x="357153" y="606943"/>
                </a:lnTo>
                <a:lnTo>
                  <a:pt x="357043" y="607104"/>
                </a:lnTo>
                <a:lnTo>
                  <a:pt x="355748" y="608330"/>
                </a:lnTo>
                <a:close/>
              </a:path>
              <a:path w="4096384" h="836930">
                <a:moveTo>
                  <a:pt x="369462" y="613410"/>
                </a:moveTo>
                <a:lnTo>
                  <a:pt x="364470" y="613410"/>
                </a:lnTo>
                <a:lnTo>
                  <a:pt x="363298" y="610870"/>
                </a:lnTo>
                <a:lnTo>
                  <a:pt x="362290" y="609600"/>
                </a:lnTo>
                <a:lnTo>
                  <a:pt x="360443" y="608330"/>
                </a:lnTo>
                <a:lnTo>
                  <a:pt x="355748" y="608330"/>
                </a:lnTo>
                <a:lnTo>
                  <a:pt x="357043" y="607104"/>
                </a:lnTo>
                <a:lnTo>
                  <a:pt x="357745" y="605828"/>
                </a:lnTo>
                <a:lnTo>
                  <a:pt x="358433" y="601980"/>
                </a:lnTo>
                <a:lnTo>
                  <a:pt x="365138" y="601980"/>
                </a:lnTo>
                <a:lnTo>
                  <a:pt x="367986" y="609600"/>
                </a:lnTo>
                <a:lnTo>
                  <a:pt x="372511" y="609600"/>
                </a:lnTo>
                <a:lnTo>
                  <a:pt x="373182" y="612140"/>
                </a:lnTo>
                <a:lnTo>
                  <a:pt x="369663" y="612140"/>
                </a:lnTo>
                <a:lnTo>
                  <a:pt x="369462" y="613410"/>
                </a:lnTo>
                <a:close/>
              </a:path>
              <a:path w="4096384" h="836930">
                <a:moveTo>
                  <a:pt x="369945" y="603250"/>
                </a:moveTo>
                <a:lnTo>
                  <a:pt x="369499" y="603250"/>
                </a:lnTo>
                <a:lnTo>
                  <a:pt x="370337" y="601980"/>
                </a:lnTo>
                <a:lnTo>
                  <a:pt x="369945" y="6032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67986" y="609600"/>
                </a:lnTo>
                <a:lnTo>
                  <a:pt x="370337" y="601980"/>
                </a:lnTo>
                <a:lnTo>
                  <a:pt x="378882" y="601980"/>
                </a:lnTo>
                <a:lnTo>
                  <a:pt x="379378" y="603229"/>
                </a:lnTo>
                <a:lnTo>
                  <a:pt x="380728" y="60452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08216" y="605790"/>
                </a:moveTo>
                <a:lnTo>
                  <a:pt x="395311" y="605790"/>
                </a:lnTo>
                <a:lnTo>
                  <a:pt x="399778" y="604506"/>
                </a:lnTo>
                <a:lnTo>
                  <a:pt x="402505" y="602916"/>
                </a:lnTo>
                <a:lnTo>
                  <a:pt x="404055" y="601980"/>
                </a:lnTo>
                <a:lnTo>
                  <a:pt x="408216" y="605790"/>
                </a:lnTo>
                <a:close/>
              </a:path>
              <a:path w="4096384" h="836930">
                <a:moveTo>
                  <a:pt x="410914" y="607060"/>
                </a:moveTo>
                <a:lnTo>
                  <a:pt x="408216" y="605790"/>
                </a:lnTo>
                <a:lnTo>
                  <a:pt x="404055" y="601980"/>
                </a:lnTo>
                <a:lnTo>
                  <a:pt x="409692" y="601980"/>
                </a:lnTo>
                <a:lnTo>
                  <a:pt x="410274" y="603172"/>
                </a:lnTo>
                <a:lnTo>
                  <a:pt x="410391" y="603753"/>
                </a:lnTo>
                <a:lnTo>
                  <a:pt x="410914" y="60706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20524" y="605038"/>
                </a:lnTo>
                <a:lnTo>
                  <a:pt x="420403" y="603172"/>
                </a:lnTo>
                <a:lnTo>
                  <a:pt x="422131" y="601980"/>
                </a:lnTo>
                <a:lnTo>
                  <a:pt x="424436" y="603229"/>
                </a:lnTo>
                <a:lnTo>
                  <a:pt x="424979" y="604520"/>
                </a:lnTo>
                <a:lnTo>
                  <a:pt x="423473" y="60579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435039" y="607060"/>
                </a:moveTo>
                <a:lnTo>
                  <a:pt x="420788" y="607060"/>
                </a:lnTo>
                <a:lnTo>
                  <a:pt x="423473" y="605790"/>
                </a:lnTo>
                <a:lnTo>
                  <a:pt x="424979" y="604520"/>
                </a:lnTo>
                <a:lnTo>
                  <a:pt x="424515" y="603352"/>
                </a:lnTo>
                <a:lnTo>
                  <a:pt x="422131" y="601980"/>
                </a:lnTo>
                <a:lnTo>
                  <a:pt x="435486" y="601980"/>
                </a:lnTo>
                <a:lnTo>
                  <a:pt x="433531" y="604520"/>
                </a:lnTo>
                <a:lnTo>
                  <a:pt x="433197" y="604520"/>
                </a:lnTo>
                <a:lnTo>
                  <a:pt x="435039" y="607060"/>
                </a:lnTo>
                <a:close/>
              </a:path>
              <a:path w="4096384" h="836930">
                <a:moveTo>
                  <a:pt x="474599" y="609600"/>
                </a:moveTo>
                <a:lnTo>
                  <a:pt x="473761" y="603250"/>
                </a:lnTo>
                <a:lnTo>
                  <a:pt x="474933" y="603250"/>
                </a:lnTo>
                <a:lnTo>
                  <a:pt x="479791" y="601980"/>
                </a:lnTo>
                <a:lnTo>
                  <a:pt x="477982" y="605726"/>
                </a:lnTo>
                <a:lnTo>
                  <a:pt x="474599" y="609600"/>
                </a:lnTo>
                <a:close/>
              </a:path>
              <a:path w="4096384" h="836930">
                <a:moveTo>
                  <a:pt x="481081" y="609600"/>
                </a:moveTo>
                <a:lnTo>
                  <a:pt x="474599" y="609600"/>
                </a:lnTo>
                <a:lnTo>
                  <a:pt x="477918" y="605828"/>
                </a:lnTo>
                <a:lnTo>
                  <a:pt x="479791" y="601980"/>
                </a:lnTo>
                <a:lnTo>
                  <a:pt x="486167" y="601980"/>
                </a:lnTo>
                <a:lnTo>
                  <a:pt x="487424" y="608330"/>
                </a:lnTo>
                <a:lnTo>
                  <a:pt x="480466" y="608330"/>
                </a:lnTo>
                <a:lnTo>
                  <a:pt x="481081" y="609600"/>
                </a:lnTo>
                <a:close/>
              </a:path>
              <a:path w="4096384" h="836930">
                <a:moveTo>
                  <a:pt x="523210" y="615950"/>
                </a:moveTo>
                <a:lnTo>
                  <a:pt x="518662" y="606149"/>
                </a:lnTo>
                <a:lnTo>
                  <a:pt x="517342" y="603574"/>
                </a:lnTo>
                <a:lnTo>
                  <a:pt x="517221" y="602942"/>
                </a:lnTo>
                <a:lnTo>
                  <a:pt x="517360" y="601980"/>
                </a:lnTo>
                <a:lnTo>
                  <a:pt x="521573" y="605828"/>
                </a:lnTo>
                <a:lnTo>
                  <a:pt x="526733" y="610870"/>
                </a:lnTo>
                <a:lnTo>
                  <a:pt x="523210" y="615950"/>
                </a:lnTo>
                <a:close/>
              </a:path>
              <a:path w="4096384" h="836930">
                <a:moveTo>
                  <a:pt x="528572" y="615950"/>
                </a:moveTo>
                <a:lnTo>
                  <a:pt x="523210" y="615950"/>
                </a:lnTo>
                <a:lnTo>
                  <a:pt x="526733" y="610870"/>
                </a:lnTo>
                <a:lnTo>
                  <a:pt x="521232" y="605514"/>
                </a:lnTo>
                <a:lnTo>
                  <a:pt x="517360" y="601980"/>
                </a:lnTo>
                <a:lnTo>
                  <a:pt x="528775" y="601980"/>
                </a:lnTo>
                <a:lnTo>
                  <a:pt x="529077" y="605790"/>
                </a:lnTo>
                <a:lnTo>
                  <a:pt x="528573" y="605790"/>
                </a:lnTo>
                <a:lnTo>
                  <a:pt x="527231" y="607060"/>
                </a:lnTo>
                <a:lnTo>
                  <a:pt x="542153" y="607060"/>
                </a:lnTo>
                <a:lnTo>
                  <a:pt x="542153" y="608330"/>
                </a:lnTo>
                <a:lnTo>
                  <a:pt x="537288" y="608330"/>
                </a:lnTo>
                <a:lnTo>
                  <a:pt x="533424" y="610870"/>
                </a:lnTo>
                <a:lnTo>
                  <a:pt x="528572" y="615950"/>
                </a:lnTo>
                <a:close/>
              </a:path>
              <a:path w="4096384" h="836930">
                <a:moveTo>
                  <a:pt x="551272" y="613410"/>
                </a:moveTo>
                <a:lnTo>
                  <a:pt x="549648" y="611177"/>
                </a:lnTo>
                <a:lnTo>
                  <a:pt x="549537" y="610120"/>
                </a:lnTo>
                <a:lnTo>
                  <a:pt x="550180" y="605828"/>
                </a:lnTo>
                <a:lnTo>
                  <a:pt x="555393" y="601980"/>
                </a:lnTo>
                <a:lnTo>
                  <a:pt x="560414" y="601980"/>
                </a:lnTo>
                <a:lnTo>
                  <a:pt x="559605" y="604520"/>
                </a:lnTo>
                <a:lnTo>
                  <a:pt x="555924" y="608738"/>
                </a:lnTo>
                <a:lnTo>
                  <a:pt x="553887" y="610870"/>
                </a:lnTo>
                <a:lnTo>
                  <a:pt x="551272" y="61341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51272" y="613410"/>
                </a:lnTo>
                <a:lnTo>
                  <a:pt x="553887" y="610870"/>
                </a:lnTo>
                <a:lnTo>
                  <a:pt x="556314" y="608330"/>
                </a:lnTo>
                <a:lnTo>
                  <a:pt x="559605" y="604520"/>
                </a:lnTo>
                <a:lnTo>
                  <a:pt x="560414" y="601980"/>
                </a:lnTo>
                <a:lnTo>
                  <a:pt x="564915" y="601980"/>
                </a:lnTo>
                <a:lnTo>
                  <a:pt x="568469" y="604520"/>
                </a:lnTo>
                <a:lnTo>
                  <a:pt x="570145" y="604520"/>
                </a:lnTo>
                <a:lnTo>
                  <a:pt x="572326" y="605790"/>
                </a:lnTo>
                <a:lnTo>
                  <a:pt x="581041" y="605790"/>
                </a:lnTo>
                <a:lnTo>
                  <a:pt x="578806" y="608330"/>
                </a:lnTo>
                <a:lnTo>
                  <a:pt x="562098" y="608330"/>
                </a:lnTo>
                <a:lnTo>
                  <a:pt x="561652" y="609453"/>
                </a:lnTo>
                <a:lnTo>
                  <a:pt x="561770" y="609867"/>
                </a:lnTo>
                <a:lnTo>
                  <a:pt x="563230" y="612078"/>
                </a:lnTo>
                <a:lnTo>
                  <a:pt x="563467" y="612275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72326" y="605790"/>
                </a:moveTo>
                <a:lnTo>
                  <a:pt x="570145" y="604520"/>
                </a:lnTo>
                <a:lnTo>
                  <a:pt x="571324" y="601980"/>
                </a:lnTo>
                <a:lnTo>
                  <a:pt x="572326" y="605790"/>
                </a:lnTo>
                <a:close/>
              </a:path>
              <a:path w="4096384" h="836930">
                <a:moveTo>
                  <a:pt x="600740" y="626110"/>
                </a:moveTo>
                <a:lnTo>
                  <a:pt x="593279" y="626110"/>
                </a:lnTo>
                <a:lnTo>
                  <a:pt x="595793" y="623570"/>
                </a:lnTo>
                <a:lnTo>
                  <a:pt x="587242" y="619760"/>
                </a:lnTo>
                <a:lnTo>
                  <a:pt x="585042" y="619760"/>
                </a:lnTo>
                <a:lnTo>
                  <a:pt x="584567" y="614783"/>
                </a:lnTo>
                <a:lnTo>
                  <a:pt x="584459" y="614430"/>
                </a:lnTo>
                <a:lnTo>
                  <a:pt x="581041" y="605790"/>
                </a:lnTo>
                <a:lnTo>
                  <a:pt x="572326" y="605790"/>
                </a:lnTo>
                <a:lnTo>
                  <a:pt x="571324" y="601980"/>
                </a:lnTo>
                <a:lnTo>
                  <a:pt x="579491" y="601980"/>
                </a:lnTo>
                <a:lnTo>
                  <a:pt x="581545" y="604520"/>
                </a:lnTo>
                <a:lnTo>
                  <a:pt x="585068" y="609600"/>
                </a:lnTo>
                <a:lnTo>
                  <a:pt x="591262" y="609600"/>
                </a:lnTo>
                <a:lnTo>
                  <a:pt x="590765" y="610870"/>
                </a:lnTo>
                <a:lnTo>
                  <a:pt x="600739" y="610870"/>
                </a:lnTo>
                <a:lnTo>
                  <a:pt x="598895" y="613410"/>
                </a:lnTo>
                <a:lnTo>
                  <a:pt x="589926" y="613410"/>
                </a:lnTo>
                <a:lnTo>
                  <a:pt x="598308" y="622300"/>
                </a:lnTo>
                <a:lnTo>
                  <a:pt x="616239" y="622300"/>
                </a:lnTo>
                <a:lnTo>
                  <a:pt x="616072" y="623570"/>
                </a:lnTo>
                <a:lnTo>
                  <a:pt x="606689" y="623570"/>
                </a:lnTo>
                <a:lnTo>
                  <a:pt x="602498" y="624840"/>
                </a:lnTo>
                <a:lnTo>
                  <a:pt x="600740" y="626110"/>
                </a:lnTo>
                <a:close/>
              </a:path>
              <a:path w="4096384" h="836930">
                <a:moveTo>
                  <a:pt x="680915" y="603250"/>
                </a:moveTo>
                <a:lnTo>
                  <a:pt x="677929" y="603250"/>
                </a:lnTo>
                <a:lnTo>
                  <a:pt x="674692" y="601980"/>
                </a:lnTo>
                <a:lnTo>
                  <a:pt x="677426" y="601980"/>
                </a:lnTo>
                <a:lnTo>
                  <a:pt x="680915" y="603250"/>
                </a:lnTo>
                <a:close/>
              </a:path>
              <a:path w="4096384" h="836930">
                <a:moveTo>
                  <a:pt x="686078" y="604520"/>
                </a:moveTo>
                <a:lnTo>
                  <a:pt x="668036" y="604520"/>
                </a:lnTo>
                <a:lnTo>
                  <a:pt x="668710" y="603250"/>
                </a:lnTo>
                <a:lnTo>
                  <a:pt x="680915" y="603250"/>
                </a:lnTo>
                <a:lnTo>
                  <a:pt x="677426" y="601980"/>
                </a:lnTo>
                <a:lnTo>
                  <a:pt x="689632" y="601980"/>
                </a:lnTo>
                <a:lnTo>
                  <a:pt x="686078" y="604520"/>
                </a:lnTo>
                <a:close/>
              </a:path>
              <a:path w="4096384" h="836930">
                <a:moveTo>
                  <a:pt x="748333" y="608330"/>
                </a:moveTo>
                <a:lnTo>
                  <a:pt x="742970" y="607060"/>
                </a:lnTo>
                <a:lnTo>
                  <a:pt x="740444" y="604520"/>
                </a:lnTo>
                <a:lnTo>
                  <a:pt x="744471" y="603229"/>
                </a:lnTo>
                <a:lnTo>
                  <a:pt x="749098" y="601980"/>
                </a:lnTo>
                <a:lnTo>
                  <a:pt x="748837" y="604520"/>
                </a:lnTo>
                <a:lnTo>
                  <a:pt x="746152" y="605790"/>
                </a:lnTo>
                <a:lnTo>
                  <a:pt x="748333" y="608330"/>
                </a:lnTo>
                <a:close/>
              </a:path>
              <a:path w="4096384" h="836930">
                <a:moveTo>
                  <a:pt x="759900" y="608330"/>
                </a:moveTo>
                <a:lnTo>
                  <a:pt x="748333" y="608330"/>
                </a:lnTo>
                <a:lnTo>
                  <a:pt x="746152" y="605790"/>
                </a:lnTo>
                <a:lnTo>
                  <a:pt x="748837" y="604520"/>
                </a:lnTo>
                <a:lnTo>
                  <a:pt x="749098" y="601980"/>
                </a:lnTo>
                <a:lnTo>
                  <a:pt x="757493" y="601980"/>
                </a:lnTo>
                <a:lnTo>
                  <a:pt x="756915" y="603172"/>
                </a:lnTo>
                <a:lnTo>
                  <a:pt x="757022" y="603352"/>
                </a:lnTo>
                <a:lnTo>
                  <a:pt x="758660" y="604506"/>
                </a:lnTo>
                <a:lnTo>
                  <a:pt x="759900" y="608330"/>
                </a:lnTo>
                <a:close/>
              </a:path>
              <a:path w="4096384" h="836930">
                <a:moveTo>
                  <a:pt x="821584" y="617220"/>
                </a:moveTo>
                <a:lnTo>
                  <a:pt x="815645" y="610870"/>
                </a:lnTo>
                <a:lnTo>
                  <a:pt x="811779" y="605790"/>
                </a:lnTo>
                <a:lnTo>
                  <a:pt x="810050" y="601980"/>
                </a:lnTo>
                <a:lnTo>
                  <a:pt x="814041" y="601980"/>
                </a:lnTo>
                <a:lnTo>
                  <a:pt x="820137" y="605726"/>
                </a:lnTo>
                <a:lnTo>
                  <a:pt x="821584" y="617220"/>
                </a:lnTo>
                <a:close/>
              </a:path>
              <a:path w="4096384" h="836930">
                <a:moveTo>
                  <a:pt x="823739" y="617220"/>
                </a:moveTo>
                <a:lnTo>
                  <a:pt x="821584" y="617220"/>
                </a:lnTo>
                <a:lnTo>
                  <a:pt x="820246" y="605828"/>
                </a:lnTo>
                <a:lnTo>
                  <a:pt x="814041" y="601980"/>
                </a:lnTo>
                <a:lnTo>
                  <a:pt x="817664" y="601980"/>
                </a:lnTo>
                <a:lnTo>
                  <a:pt x="818067" y="603250"/>
                </a:lnTo>
                <a:lnTo>
                  <a:pt x="823928" y="603250"/>
                </a:lnTo>
                <a:lnTo>
                  <a:pt x="823928" y="607060"/>
                </a:lnTo>
                <a:lnTo>
                  <a:pt x="878299" y="607060"/>
                </a:lnTo>
                <a:lnTo>
                  <a:pt x="879528" y="608330"/>
                </a:lnTo>
                <a:lnTo>
                  <a:pt x="847395" y="608330"/>
                </a:lnTo>
                <a:lnTo>
                  <a:pt x="846060" y="609600"/>
                </a:lnTo>
                <a:lnTo>
                  <a:pt x="831982" y="609600"/>
                </a:lnTo>
                <a:lnTo>
                  <a:pt x="831982" y="610870"/>
                </a:lnTo>
                <a:lnTo>
                  <a:pt x="843709" y="610870"/>
                </a:lnTo>
                <a:lnTo>
                  <a:pt x="845051" y="612140"/>
                </a:lnTo>
                <a:lnTo>
                  <a:pt x="849746" y="613410"/>
                </a:lnTo>
                <a:lnTo>
                  <a:pt x="852706" y="613410"/>
                </a:lnTo>
                <a:lnTo>
                  <a:pt x="850303" y="615950"/>
                </a:lnTo>
                <a:lnTo>
                  <a:pt x="825039" y="615950"/>
                </a:lnTo>
                <a:lnTo>
                  <a:pt x="823739" y="617220"/>
                </a:lnTo>
                <a:close/>
              </a:path>
              <a:path w="4096384" h="836930">
                <a:moveTo>
                  <a:pt x="908749" y="608330"/>
                </a:moveTo>
                <a:lnTo>
                  <a:pt x="905567" y="607060"/>
                </a:lnTo>
                <a:lnTo>
                  <a:pt x="903720" y="604520"/>
                </a:lnTo>
                <a:lnTo>
                  <a:pt x="904334" y="603352"/>
                </a:lnTo>
                <a:lnTo>
                  <a:pt x="907911" y="601980"/>
                </a:lnTo>
                <a:lnTo>
                  <a:pt x="910425" y="601980"/>
                </a:lnTo>
                <a:lnTo>
                  <a:pt x="908749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08749" y="608330"/>
                </a:lnTo>
                <a:lnTo>
                  <a:pt x="910425" y="601980"/>
                </a:lnTo>
                <a:lnTo>
                  <a:pt x="913607" y="601980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13607" y="601980"/>
                </a:lnTo>
                <a:lnTo>
                  <a:pt x="925014" y="601980"/>
                </a:lnTo>
                <a:lnTo>
                  <a:pt x="925014" y="602186"/>
                </a:lnTo>
                <a:lnTo>
                  <a:pt x="922286" y="605630"/>
                </a:lnTo>
                <a:lnTo>
                  <a:pt x="922364" y="607193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5014" y="603250"/>
                </a:moveTo>
                <a:lnTo>
                  <a:pt x="925072" y="602112"/>
                </a:lnTo>
                <a:lnTo>
                  <a:pt x="925178" y="601980"/>
                </a:lnTo>
                <a:lnTo>
                  <a:pt x="926145" y="601980"/>
                </a:lnTo>
                <a:lnTo>
                  <a:pt x="925014" y="60325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98892" y="606321"/>
                </a:lnTo>
                <a:lnTo>
                  <a:pt x="998998" y="605630"/>
                </a:lnTo>
                <a:lnTo>
                  <a:pt x="996589" y="601980"/>
                </a:lnTo>
                <a:lnTo>
                  <a:pt x="1000773" y="601980"/>
                </a:lnTo>
                <a:lnTo>
                  <a:pt x="1007535" y="603229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1007535" y="603229"/>
                </a:moveTo>
                <a:lnTo>
                  <a:pt x="1000773" y="601980"/>
                </a:lnTo>
                <a:lnTo>
                  <a:pt x="1006938" y="601980"/>
                </a:lnTo>
                <a:lnTo>
                  <a:pt x="1007535" y="603229"/>
                </a:lnTo>
                <a:close/>
              </a:path>
              <a:path w="4096384" h="836930">
                <a:moveTo>
                  <a:pt x="1121470" y="607060"/>
                </a:moveTo>
                <a:lnTo>
                  <a:pt x="1120009" y="603753"/>
                </a:lnTo>
                <a:lnTo>
                  <a:pt x="1119900" y="603172"/>
                </a:lnTo>
                <a:lnTo>
                  <a:pt x="1121633" y="601980"/>
                </a:lnTo>
                <a:lnTo>
                  <a:pt x="1122976" y="601980"/>
                </a:lnTo>
                <a:lnTo>
                  <a:pt x="1123814" y="604520"/>
                </a:lnTo>
                <a:lnTo>
                  <a:pt x="1124318" y="604520"/>
                </a:lnTo>
                <a:lnTo>
                  <a:pt x="1121470" y="607060"/>
                </a:lnTo>
                <a:close/>
              </a:path>
              <a:path w="4096384" h="836930">
                <a:moveTo>
                  <a:pt x="1175274" y="604520"/>
                </a:moveTo>
                <a:lnTo>
                  <a:pt x="1123814" y="604520"/>
                </a:lnTo>
                <a:lnTo>
                  <a:pt x="1122976" y="601980"/>
                </a:lnTo>
                <a:lnTo>
                  <a:pt x="1187682" y="601980"/>
                </a:lnTo>
                <a:lnTo>
                  <a:pt x="1187178" y="603250"/>
                </a:lnTo>
                <a:lnTo>
                  <a:pt x="1173938" y="603250"/>
                </a:lnTo>
                <a:lnTo>
                  <a:pt x="1175274" y="604520"/>
                </a:lnTo>
                <a:close/>
              </a:path>
              <a:path w="4096384" h="836930">
                <a:moveTo>
                  <a:pt x="1189692" y="605790"/>
                </a:moveTo>
                <a:lnTo>
                  <a:pt x="1188854" y="605790"/>
                </a:lnTo>
                <a:lnTo>
                  <a:pt x="1187245" y="603352"/>
                </a:lnTo>
                <a:lnTo>
                  <a:pt x="1187682" y="601980"/>
                </a:lnTo>
                <a:lnTo>
                  <a:pt x="1188520" y="601980"/>
                </a:lnTo>
                <a:lnTo>
                  <a:pt x="1189620" y="603172"/>
                </a:lnTo>
                <a:lnTo>
                  <a:pt x="1189692" y="605790"/>
                </a:lnTo>
                <a:close/>
              </a:path>
              <a:path w="4096384" h="836930">
                <a:moveTo>
                  <a:pt x="1168064" y="612140"/>
                </a:moveTo>
                <a:lnTo>
                  <a:pt x="1155499" y="612140"/>
                </a:lnTo>
                <a:lnTo>
                  <a:pt x="1156167" y="610870"/>
                </a:lnTo>
                <a:lnTo>
                  <a:pt x="1157005" y="610870"/>
                </a:lnTo>
                <a:lnTo>
                  <a:pt x="1157581" y="609774"/>
                </a:lnTo>
                <a:lnTo>
                  <a:pt x="1157699" y="609453"/>
                </a:lnTo>
                <a:lnTo>
                  <a:pt x="1158347" y="605790"/>
                </a:lnTo>
                <a:lnTo>
                  <a:pt x="1189692" y="605790"/>
                </a:lnTo>
                <a:lnTo>
                  <a:pt x="1189620" y="603172"/>
                </a:lnTo>
                <a:lnTo>
                  <a:pt x="1188520" y="601980"/>
                </a:lnTo>
                <a:lnTo>
                  <a:pt x="1202094" y="601980"/>
                </a:lnTo>
                <a:lnTo>
                  <a:pt x="1201426" y="604520"/>
                </a:lnTo>
                <a:lnTo>
                  <a:pt x="1202932" y="607060"/>
                </a:lnTo>
                <a:lnTo>
                  <a:pt x="1219360" y="607060"/>
                </a:lnTo>
                <a:lnTo>
                  <a:pt x="1219612" y="608330"/>
                </a:lnTo>
                <a:lnTo>
                  <a:pt x="1182987" y="608330"/>
                </a:lnTo>
                <a:lnTo>
                  <a:pt x="1182987" y="609600"/>
                </a:lnTo>
                <a:lnTo>
                  <a:pt x="1169407" y="609600"/>
                </a:lnTo>
                <a:lnTo>
                  <a:pt x="1167901" y="610870"/>
                </a:lnTo>
                <a:lnTo>
                  <a:pt x="1168064" y="612140"/>
                </a:lnTo>
                <a:close/>
              </a:path>
              <a:path w="4096384" h="836930">
                <a:moveTo>
                  <a:pt x="1204110" y="607060"/>
                </a:moveTo>
                <a:lnTo>
                  <a:pt x="1202932" y="607060"/>
                </a:lnTo>
                <a:lnTo>
                  <a:pt x="1201602" y="604817"/>
                </a:lnTo>
                <a:lnTo>
                  <a:pt x="1201527" y="604133"/>
                </a:lnTo>
                <a:lnTo>
                  <a:pt x="1202094" y="601980"/>
                </a:lnTo>
                <a:lnTo>
                  <a:pt x="1203272" y="601980"/>
                </a:lnTo>
                <a:lnTo>
                  <a:pt x="1204712" y="604408"/>
                </a:lnTo>
                <a:lnTo>
                  <a:pt x="1204642" y="605038"/>
                </a:lnTo>
                <a:lnTo>
                  <a:pt x="1204110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04110" y="607060"/>
                </a:lnTo>
                <a:lnTo>
                  <a:pt x="1204642" y="605038"/>
                </a:lnTo>
                <a:lnTo>
                  <a:pt x="1204712" y="604408"/>
                </a:lnTo>
                <a:lnTo>
                  <a:pt x="1203272" y="601980"/>
                </a:lnTo>
                <a:lnTo>
                  <a:pt x="1240782" y="601980"/>
                </a:lnTo>
                <a:lnTo>
                  <a:pt x="1238971" y="605790"/>
                </a:lnTo>
                <a:lnTo>
                  <a:pt x="1270152" y="60579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70152" y="605790"/>
                </a:lnTo>
                <a:lnTo>
                  <a:pt x="1267972" y="604520"/>
                </a:lnTo>
                <a:lnTo>
                  <a:pt x="1269939" y="603276"/>
                </a:lnTo>
                <a:lnTo>
                  <a:pt x="1271324" y="601980"/>
                </a:lnTo>
                <a:lnTo>
                  <a:pt x="1273839" y="60198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85239" y="607060"/>
                </a:moveTo>
                <a:lnTo>
                  <a:pt x="1273171" y="607060"/>
                </a:lnTo>
                <a:lnTo>
                  <a:pt x="1273839" y="601980"/>
                </a:lnTo>
                <a:lnTo>
                  <a:pt x="1285239" y="601980"/>
                </a:lnTo>
                <a:lnTo>
                  <a:pt x="1285239" y="60706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309237" y="605514"/>
                </a:lnTo>
                <a:lnTo>
                  <a:pt x="1309123" y="603887"/>
                </a:lnTo>
                <a:lnTo>
                  <a:pt x="1309374" y="601980"/>
                </a:lnTo>
                <a:lnTo>
                  <a:pt x="1312229" y="601980"/>
                </a:lnTo>
                <a:lnTo>
                  <a:pt x="1313905" y="604520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32842" y="607060"/>
                </a:moveTo>
                <a:lnTo>
                  <a:pt x="1309544" y="607060"/>
                </a:lnTo>
                <a:lnTo>
                  <a:pt x="1313905" y="604520"/>
                </a:lnTo>
                <a:lnTo>
                  <a:pt x="1312229" y="601980"/>
                </a:lnTo>
                <a:lnTo>
                  <a:pt x="1336869" y="601980"/>
                </a:lnTo>
                <a:lnTo>
                  <a:pt x="1336761" y="603352"/>
                </a:lnTo>
                <a:lnTo>
                  <a:pt x="1332842" y="607060"/>
                </a:lnTo>
                <a:close/>
              </a:path>
              <a:path w="4096384" h="836930">
                <a:moveTo>
                  <a:pt x="1343240" y="607060"/>
                </a:moveTo>
                <a:lnTo>
                  <a:pt x="1332842" y="607060"/>
                </a:lnTo>
                <a:lnTo>
                  <a:pt x="1336761" y="603352"/>
                </a:lnTo>
                <a:lnTo>
                  <a:pt x="1336869" y="601980"/>
                </a:lnTo>
                <a:lnTo>
                  <a:pt x="1343240" y="607060"/>
                </a:lnTo>
                <a:close/>
              </a:path>
              <a:path w="4096384" h="836930">
                <a:moveTo>
                  <a:pt x="1368380" y="623570"/>
                </a:moveTo>
                <a:lnTo>
                  <a:pt x="1367879" y="623570"/>
                </a:lnTo>
                <a:lnTo>
                  <a:pt x="1364861" y="614680"/>
                </a:lnTo>
                <a:lnTo>
                  <a:pt x="1329325" y="614680"/>
                </a:lnTo>
                <a:lnTo>
                  <a:pt x="1338375" y="607060"/>
                </a:lnTo>
                <a:lnTo>
                  <a:pt x="1343240" y="607060"/>
                </a:lnTo>
                <a:lnTo>
                  <a:pt x="1336869" y="601980"/>
                </a:lnTo>
                <a:lnTo>
                  <a:pt x="1349595" y="601980"/>
                </a:lnTo>
                <a:lnTo>
                  <a:pt x="1348166" y="603172"/>
                </a:lnTo>
                <a:lnTo>
                  <a:pt x="1348290" y="603352"/>
                </a:lnTo>
                <a:lnTo>
                  <a:pt x="1350780" y="604520"/>
                </a:lnTo>
                <a:lnTo>
                  <a:pt x="1354368" y="605790"/>
                </a:lnTo>
                <a:lnTo>
                  <a:pt x="1357488" y="605790"/>
                </a:lnTo>
                <a:lnTo>
                  <a:pt x="1353631" y="613410"/>
                </a:lnTo>
                <a:lnTo>
                  <a:pt x="1389229" y="613410"/>
                </a:lnTo>
                <a:lnTo>
                  <a:pt x="1387679" y="615950"/>
                </a:lnTo>
                <a:lnTo>
                  <a:pt x="1374250" y="615950"/>
                </a:lnTo>
                <a:lnTo>
                  <a:pt x="1374414" y="617220"/>
                </a:lnTo>
                <a:lnTo>
                  <a:pt x="1376765" y="618490"/>
                </a:lnTo>
                <a:lnTo>
                  <a:pt x="1386129" y="618490"/>
                </a:lnTo>
                <a:lnTo>
                  <a:pt x="1383804" y="622300"/>
                </a:lnTo>
                <a:lnTo>
                  <a:pt x="1369889" y="622300"/>
                </a:lnTo>
                <a:lnTo>
                  <a:pt x="1368380" y="623570"/>
                </a:lnTo>
                <a:close/>
              </a:path>
              <a:path w="4096384" h="836930">
                <a:moveTo>
                  <a:pt x="1389229" y="613410"/>
                </a:moveTo>
                <a:lnTo>
                  <a:pt x="1359662" y="613410"/>
                </a:lnTo>
                <a:lnTo>
                  <a:pt x="1360264" y="612275"/>
                </a:lnTo>
                <a:lnTo>
                  <a:pt x="1360263" y="611772"/>
                </a:lnTo>
                <a:lnTo>
                  <a:pt x="1359867" y="609774"/>
                </a:lnTo>
                <a:lnTo>
                  <a:pt x="1359742" y="609453"/>
                </a:lnTo>
                <a:lnTo>
                  <a:pt x="1357488" y="605790"/>
                </a:lnTo>
                <a:lnTo>
                  <a:pt x="1354368" y="605790"/>
                </a:lnTo>
                <a:lnTo>
                  <a:pt x="1353965" y="601980"/>
                </a:lnTo>
                <a:lnTo>
                  <a:pt x="1364527" y="601980"/>
                </a:lnTo>
                <a:lnTo>
                  <a:pt x="1360901" y="603229"/>
                </a:lnTo>
                <a:lnTo>
                  <a:pt x="1360794" y="603595"/>
                </a:lnTo>
                <a:lnTo>
                  <a:pt x="1360601" y="605038"/>
                </a:lnTo>
                <a:lnTo>
                  <a:pt x="1360595" y="605828"/>
                </a:lnTo>
                <a:lnTo>
                  <a:pt x="1363819" y="607104"/>
                </a:lnTo>
                <a:lnTo>
                  <a:pt x="1367375" y="608330"/>
                </a:lnTo>
                <a:lnTo>
                  <a:pt x="1377767" y="608330"/>
                </a:lnTo>
                <a:lnTo>
                  <a:pt x="1378734" y="611475"/>
                </a:lnTo>
                <a:lnTo>
                  <a:pt x="1378650" y="611772"/>
                </a:lnTo>
                <a:lnTo>
                  <a:pt x="1378100" y="612140"/>
                </a:lnTo>
                <a:lnTo>
                  <a:pt x="1390005" y="612140"/>
                </a:lnTo>
                <a:lnTo>
                  <a:pt x="1389229" y="613410"/>
                </a:lnTo>
                <a:close/>
              </a:path>
              <a:path w="4096384" h="836930">
                <a:moveTo>
                  <a:pt x="1367375" y="608330"/>
                </a:moveTo>
                <a:lnTo>
                  <a:pt x="1363689" y="607060"/>
                </a:lnTo>
                <a:lnTo>
                  <a:pt x="1360595" y="605828"/>
                </a:lnTo>
                <a:lnTo>
                  <a:pt x="1360601" y="605038"/>
                </a:lnTo>
                <a:lnTo>
                  <a:pt x="1360794" y="603595"/>
                </a:lnTo>
                <a:lnTo>
                  <a:pt x="1360901" y="603229"/>
                </a:lnTo>
                <a:lnTo>
                  <a:pt x="1364527" y="601980"/>
                </a:lnTo>
                <a:lnTo>
                  <a:pt x="1367205" y="601980"/>
                </a:lnTo>
                <a:lnTo>
                  <a:pt x="1367375" y="608330"/>
                </a:lnTo>
                <a:close/>
              </a:path>
              <a:path w="4096384" h="836930">
                <a:moveTo>
                  <a:pt x="1411128" y="605790"/>
                </a:moveTo>
                <a:lnTo>
                  <a:pt x="1403542" y="605790"/>
                </a:lnTo>
                <a:lnTo>
                  <a:pt x="1407785" y="603279"/>
                </a:lnTo>
                <a:lnTo>
                  <a:pt x="1412473" y="601980"/>
                </a:lnTo>
                <a:lnTo>
                  <a:pt x="1413492" y="603172"/>
                </a:lnTo>
                <a:lnTo>
                  <a:pt x="1413440" y="603352"/>
                </a:lnTo>
                <a:lnTo>
                  <a:pt x="1411154" y="604506"/>
                </a:lnTo>
                <a:lnTo>
                  <a:pt x="1411128" y="605790"/>
                </a:lnTo>
                <a:close/>
              </a:path>
              <a:path w="4096384" h="836930">
                <a:moveTo>
                  <a:pt x="1421546" y="604520"/>
                </a:moveTo>
                <a:lnTo>
                  <a:pt x="1414644" y="604520"/>
                </a:lnTo>
                <a:lnTo>
                  <a:pt x="1413642" y="603250"/>
                </a:lnTo>
                <a:lnTo>
                  <a:pt x="1412473" y="601980"/>
                </a:lnTo>
                <a:lnTo>
                  <a:pt x="1419509" y="601980"/>
                </a:lnTo>
                <a:lnTo>
                  <a:pt x="1421546" y="60452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32415" y="601980"/>
                </a:lnTo>
                <a:lnTo>
                  <a:pt x="1432415" y="604520"/>
                </a:lnTo>
                <a:lnTo>
                  <a:pt x="1435543" y="604520"/>
                </a:lnTo>
                <a:lnTo>
                  <a:pt x="1432081" y="60706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53134" y="602112"/>
                </a:moveTo>
                <a:lnTo>
                  <a:pt x="1453165" y="601980"/>
                </a:lnTo>
                <a:lnTo>
                  <a:pt x="1453134" y="602112"/>
                </a:lnTo>
                <a:close/>
              </a:path>
              <a:path w="4096384" h="836930">
                <a:moveTo>
                  <a:pt x="1454707" y="603250"/>
                </a:moveTo>
                <a:lnTo>
                  <a:pt x="1452864" y="603250"/>
                </a:lnTo>
                <a:lnTo>
                  <a:pt x="1453116" y="602186"/>
                </a:lnTo>
                <a:lnTo>
                  <a:pt x="1453198" y="601980"/>
                </a:lnTo>
                <a:lnTo>
                  <a:pt x="1454707" y="603250"/>
                </a:lnTo>
                <a:close/>
              </a:path>
              <a:path w="4096384" h="836930">
                <a:moveTo>
                  <a:pt x="1523900" y="602916"/>
                </a:moveTo>
                <a:lnTo>
                  <a:pt x="1523097" y="601980"/>
                </a:lnTo>
                <a:lnTo>
                  <a:pt x="1523880" y="601980"/>
                </a:lnTo>
                <a:lnTo>
                  <a:pt x="1523900" y="602916"/>
                </a:lnTo>
                <a:close/>
              </a:path>
              <a:path w="4096384" h="836930">
                <a:moveTo>
                  <a:pt x="1525990" y="603352"/>
                </a:moveTo>
                <a:lnTo>
                  <a:pt x="1525447" y="601980"/>
                </a:lnTo>
                <a:lnTo>
                  <a:pt x="1528405" y="601980"/>
                </a:lnTo>
                <a:lnTo>
                  <a:pt x="1525990" y="603352"/>
                </a:lnTo>
                <a:close/>
              </a:path>
              <a:path w="4096384" h="836930">
                <a:moveTo>
                  <a:pt x="1561313" y="603250"/>
                </a:moveTo>
                <a:lnTo>
                  <a:pt x="1552929" y="603250"/>
                </a:lnTo>
                <a:lnTo>
                  <a:pt x="1555613" y="601980"/>
                </a:lnTo>
                <a:lnTo>
                  <a:pt x="1562318" y="601980"/>
                </a:lnTo>
                <a:lnTo>
                  <a:pt x="1561313" y="603250"/>
                </a:lnTo>
                <a:close/>
              </a:path>
              <a:path w="4096384" h="836930">
                <a:moveTo>
                  <a:pt x="1553036" y="613500"/>
                </a:moveTo>
                <a:lnTo>
                  <a:pt x="1557624" y="608330"/>
                </a:lnTo>
                <a:lnTo>
                  <a:pt x="1560396" y="604408"/>
                </a:lnTo>
                <a:lnTo>
                  <a:pt x="1562318" y="601980"/>
                </a:lnTo>
                <a:lnTo>
                  <a:pt x="1563224" y="603352"/>
                </a:lnTo>
                <a:lnTo>
                  <a:pt x="1563129" y="603887"/>
                </a:lnTo>
                <a:lnTo>
                  <a:pt x="1562823" y="604520"/>
                </a:lnTo>
                <a:lnTo>
                  <a:pt x="1563995" y="604520"/>
                </a:lnTo>
                <a:lnTo>
                  <a:pt x="1565990" y="607543"/>
                </a:lnTo>
                <a:lnTo>
                  <a:pt x="1564662" y="608330"/>
                </a:lnTo>
                <a:lnTo>
                  <a:pt x="1566697" y="608615"/>
                </a:lnTo>
                <a:lnTo>
                  <a:pt x="1567347" y="609600"/>
                </a:lnTo>
                <a:lnTo>
                  <a:pt x="1568437" y="612140"/>
                </a:lnTo>
                <a:lnTo>
                  <a:pt x="1554605" y="612140"/>
                </a:lnTo>
                <a:lnTo>
                  <a:pt x="1553036" y="613500"/>
                </a:lnTo>
                <a:close/>
              </a:path>
              <a:path w="4096384" h="836930">
                <a:moveTo>
                  <a:pt x="1579081" y="609600"/>
                </a:moveTo>
                <a:lnTo>
                  <a:pt x="1573718" y="609600"/>
                </a:lnTo>
                <a:lnTo>
                  <a:pt x="1566697" y="608615"/>
                </a:lnTo>
                <a:lnTo>
                  <a:pt x="1565990" y="607543"/>
                </a:lnTo>
                <a:lnTo>
                  <a:pt x="1575388" y="601980"/>
                </a:lnTo>
                <a:lnTo>
                  <a:pt x="1575054" y="604520"/>
                </a:lnTo>
                <a:lnTo>
                  <a:pt x="1579081" y="609600"/>
                </a:lnTo>
                <a:close/>
              </a:path>
              <a:path w="4096384" h="836930">
                <a:moveTo>
                  <a:pt x="1583101" y="609600"/>
                </a:moveTo>
                <a:lnTo>
                  <a:pt x="1579081" y="609600"/>
                </a:lnTo>
                <a:lnTo>
                  <a:pt x="1575054" y="604520"/>
                </a:lnTo>
                <a:lnTo>
                  <a:pt x="1575388" y="601980"/>
                </a:lnTo>
                <a:lnTo>
                  <a:pt x="1578242" y="601980"/>
                </a:lnTo>
                <a:lnTo>
                  <a:pt x="1581261" y="605790"/>
                </a:lnTo>
                <a:lnTo>
                  <a:pt x="1587128" y="605790"/>
                </a:lnTo>
                <a:lnTo>
                  <a:pt x="1587360" y="608330"/>
                </a:lnTo>
                <a:lnTo>
                  <a:pt x="1584948" y="608330"/>
                </a:lnTo>
                <a:lnTo>
                  <a:pt x="1583101" y="609600"/>
                </a:lnTo>
                <a:close/>
              </a:path>
              <a:path w="4096384" h="836930">
                <a:moveTo>
                  <a:pt x="1665926" y="608102"/>
                </a:moveTo>
                <a:lnTo>
                  <a:pt x="1665267" y="607104"/>
                </a:lnTo>
                <a:lnTo>
                  <a:pt x="1665191" y="606823"/>
                </a:lnTo>
                <a:lnTo>
                  <a:pt x="1664236" y="601980"/>
                </a:lnTo>
                <a:lnTo>
                  <a:pt x="1672951" y="605790"/>
                </a:lnTo>
                <a:lnTo>
                  <a:pt x="1666580" y="605790"/>
                </a:lnTo>
                <a:lnTo>
                  <a:pt x="1665926" y="608102"/>
                </a:lnTo>
                <a:close/>
              </a:path>
              <a:path w="4096384" h="836930">
                <a:moveTo>
                  <a:pt x="1676947" y="608330"/>
                </a:moveTo>
                <a:lnTo>
                  <a:pt x="1668924" y="608330"/>
                </a:lnTo>
                <a:lnTo>
                  <a:pt x="1672951" y="605790"/>
                </a:lnTo>
                <a:lnTo>
                  <a:pt x="1664236" y="601980"/>
                </a:lnTo>
                <a:lnTo>
                  <a:pt x="1672781" y="601980"/>
                </a:lnTo>
                <a:lnTo>
                  <a:pt x="1670437" y="603250"/>
                </a:lnTo>
                <a:lnTo>
                  <a:pt x="1670267" y="603250"/>
                </a:lnTo>
                <a:lnTo>
                  <a:pt x="1672447" y="604520"/>
                </a:lnTo>
                <a:lnTo>
                  <a:pt x="1685687" y="604520"/>
                </a:lnTo>
                <a:lnTo>
                  <a:pt x="1686027" y="605790"/>
                </a:lnTo>
                <a:lnTo>
                  <a:pt x="1679103" y="605790"/>
                </a:lnTo>
                <a:lnTo>
                  <a:pt x="1676947" y="608330"/>
                </a:lnTo>
                <a:close/>
              </a:path>
              <a:path w="4096384" h="836930">
                <a:moveTo>
                  <a:pt x="1674627" y="604520"/>
                </a:moveTo>
                <a:lnTo>
                  <a:pt x="1672447" y="604520"/>
                </a:lnTo>
                <a:lnTo>
                  <a:pt x="1670267" y="603250"/>
                </a:lnTo>
                <a:lnTo>
                  <a:pt x="1670437" y="603250"/>
                </a:lnTo>
                <a:lnTo>
                  <a:pt x="1672781" y="601980"/>
                </a:lnTo>
                <a:lnTo>
                  <a:pt x="1674123" y="601980"/>
                </a:lnTo>
                <a:lnTo>
                  <a:pt x="1674627" y="604520"/>
                </a:lnTo>
                <a:close/>
              </a:path>
              <a:path w="4096384" h="836930">
                <a:moveTo>
                  <a:pt x="1827167" y="610870"/>
                </a:moveTo>
                <a:lnTo>
                  <a:pt x="1825995" y="601980"/>
                </a:lnTo>
                <a:lnTo>
                  <a:pt x="1827197" y="602942"/>
                </a:lnTo>
                <a:lnTo>
                  <a:pt x="1827501" y="603250"/>
                </a:lnTo>
                <a:lnTo>
                  <a:pt x="1829177" y="604520"/>
                </a:lnTo>
                <a:lnTo>
                  <a:pt x="1830683" y="604520"/>
                </a:lnTo>
                <a:lnTo>
                  <a:pt x="1831078" y="605514"/>
                </a:lnTo>
                <a:lnTo>
                  <a:pt x="1831157" y="605828"/>
                </a:lnTo>
                <a:lnTo>
                  <a:pt x="1827167" y="610870"/>
                </a:lnTo>
                <a:close/>
              </a:path>
              <a:path w="4096384" h="836930">
                <a:moveTo>
                  <a:pt x="1827180" y="602926"/>
                </a:moveTo>
                <a:lnTo>
                  <a:pt x="1825995" y="601980"/>
                </a:lnTo>
                <a:lnTo>
                  <a:pt x="1826243" y="601980"/>
                </a:lnTo>
                <a:lnTo>
                  <a:pt x="1827180" y="602926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909181" y="607093"/>
                </a:lnTo>
                <a:lnTo>
                  <a:pt x="1908320" y="605828"/>
                </a:lnTo>
                <a:lnTo>
                  <a:pt x="1908465" y="604520"/>
                </a:lnTo>
                <a:lnTo>
                  <a:pt x="1909971" y="604520"/>
                </a:lnTo>
                <a:lnTo>
                  <a:pt x="1913324" y="60198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1886115" y="617220"/>
                </a:moveTo>
                <a:lnTo>
                  <a:pt x="1876112" y="617220"/>
                </a:lnTo>
                <a:lnTo>
                  <a:pt x="1876112" y="609600"/>
                </a:lnTo>
                <a:lnTo>
                  <a:pt x="1912322" y="609600"/>
                </a:lnTo>
                <a:lnTo>
                  <a:pt x="1913324" y="601980"/>
                </a:lnTo>
                <a:lnTo>
                  <a:pt x="1957276" y="601980"/>
                </a:lnTo>
                <a:lnTo>
                  <a:pt x="1956906" y="603250"/>
                </a:lnTo>
                <a:lnTo>
                  <a:pt x="1975995" y="603250"/>
                </a:lnTo>
                <a:lnTo>
                  <a:pt x="1975303" y="607060"/>
                </a:lnTo>
                <a:lnTo>
                  <a:pt x="1945009" y="607060"/>
                </a:lnTo>
                <a:lnTo>
                  <a:pt x="1943333" y="612140"/>
                </a:lnTo>
                <a:lnTo>
                  <a:pt x="1942324" y="613410"/>
                </a:lnTo>
                <a:lnTo>
                  <a:pt x="1942494" y="614680"/>
                </a:lnTo>
                <a:lnTo>
                  <a:pt x="1897399" y="614680"/>
                </a:lnTo>
                <a:lnTo>
                  <a:pt x="1896812" y="615950"/>
                </a:lnTo>
                <a:lnTo>
                  <a:pt x="1888350" y="615950"/>
                </a:lnTo>
                <a:lnTo>
                  <a:pt x="1886115" y="617220"/>
                </a:lnTo>
                <a:close/>
              </a:path>
              <a:path w="4096384" h="836930">
                <a:moveTo>
                  <a:pt x="2016228" y="608330"/>
                </a:moveTo>
                <a:lnTo>
                  <a:pt x="2014598" y="605828"/>
                </a:lnTo>
                <a:lnTo>
                  <a:pt x="2014239" y="601980"/>
                </a:lnTo>
                <a:lnTo>
                  <a:pt x="2016250" y="603250"/>
                </a:lnTo>
                <a:lnTo>
                  <a:pt x="2017926" y="603250"/>
                </a:lnTo>
                <a:lnTo>
                  <a:pt x="2019851" y="604520"/>
                </a:lnTo>
                <a:lnTo>
                  <a:pt x="2018692" y="606943"/>
                </a:lnTo>
                <a:lnTo>
                  <a:pt x="2018551" y="607104"/>
                </a:lnTo>
                <a:lnTo>
                  <a:pt x="2016228" y="60833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16250" y="603250"/>
                </a:lnTo>
                <a:lnTo>
                  <a:pt x="2014239" y="601980"/>
                </a:lnTo>
                <a:lnTo>
                  <a:pt x="2022955" y="601980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237011" y="609600"/>
                </a:moveTo>
                <a:lnTo>
                  <a:pt x="2231982" y="608330"/>
                </a:lnTo>
                <a:lnTo>
                  <a:pt x="2225277" y="607060"/>
                </a:lnTo>
                <a:lnTo>
                  <a:pt x="2234327" y="601980"/>
                </a:lnTo>
                <a:lnTo>
                  <a:pt x="2233837" y="603229"/>
                </a:lnTo>
                <a:lnTo>
                  <a:pt x="2233659" y="604520"/>
                </a:lnTo>
                <a:lnTo>
                  <a:pt x="2237011" y="609600"/>
                </a:lnTo>
                <a:close/>
              </a:path>
              <a:path w="4096384" h="836930">
                <a:moveTo>
                  <a:pt x="2303727" y="618490"/>
                </a:moveTo>
                <a:lnTo>
                  <a:pt x="2305908" y="610870"/>
                </a:lnTo>
                <a:lnTo>
                  <a:pt x="2307244" y="607060"/>
                </a:lnTo>
                <a:lnTo>
                  <a:pt x="2318139" y="601980"/>
                </a:lnTo>
                <a:lnTo>
                  <a:pt x="2315461" y="608330"/>
                </a:lnTo>
                <a:lnTo>
                  <a:pt x="2314787" y="608330"/>
                </a:lnTo>
                <a:lnTo>
                  <a:pt x="2313404" y="609600"/>
                </a:lnTo>
                <a:lnTo>
                  <a:pt x="2312777" y="609600"/>
                </a:lnTo>
                <a:lnTo>
                  <a:pt x="2313048" y="609927"/>
                </a:lnTo>
                <a:lnTo>
                  <a:pt x="2303727" y="61849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15461" y="608330"/>
                </a:lnTo>
                <a:lnTo>
                  <a:pt x="2318139" y="601980"/>
                </a:lnTo>
                <a:lnTo>
                  <a:pt x="2359882" y="601980"/>
                </a:lnTo>
                <a:lnTo>
                  <a:pt x="2360890" y="604520"/>
                </a:lnTo>
                <a:lnTo>
                  <a:pt x="2326691" y="604520"/>
                </a:lnTo>
                <a:lnTo>
                  <a:pt x="2324465" y="605726"/>
                </a:lnTo>
                <a:lnTo>
                  <a:pt x="2324217" y="606758"/>
                </a:lnTo>
                <a:lnTo>
                  <a:pt x="2324247" y="607104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589529" y="608330"/>
                </a:moveTo>
                <a:lnTo>
                  <a:pt x="2577127" y="608330"/>
                </a:lnTo>
                <a:lnTo>
                  <a:pt x="2580650" y="604520"/>
                </a:lnTo>
                <a:lnTo>
                  <a:pt x="2580650" y="601980"/>
                </a:lnTo>
                <a:lnTo>
                  <a:pt x="2589529" y="608330"/>
                </a:lnTo>
                <a:close/>
              </a:path>
              <a:path w="4096384" h="836930">
                <a:moveTo>
                  <a:pt x="2626570" y="609600"/>
                </a:moveTo>
                <a:lnTo>
                  <a:pt x="2622563" y="608330"/>
                </a:lnTo>
                <a:lnTo>
                  <a:pt x="2614326" y="608330"/>
                </a:lnTo>
                <a:lnTo>
                  <a:pt x="2625228" y="601980"/>
                </a:lnTo>
                <a:lnTo>
                  <a:pt x="2624554" y="604520"/>
                </a:lnTo>
                <a:lnTo>
                  <a:pt x="2624169" y="605514"/>
                </a:lnTo>
                <a:lnTo>
                  <a:pt x="2624088" y="605828"/>
                </a:lnTo>
                <a:lnTo>
                  <a:pt x="2626570" y="609600"/>
                </a:lnTo>
                <a:close/>
              </a:path>
              <a:path w="4096384" h="836930">
                <a:moveTo>
                  <a:pt x="2680394" y="614680"/>
                </a:moveTo>
                <a:lnTo>
                  <a:pt x="2673014" y="607060"/>
                </a:lnTo>
                <a:lnTo>
                  <a:pt x="2675188" y="607060"/>
                </a:lnTo>
                <a:lnTo>
                  <a:pt x="2680394" y="601980"/>
                </a:lnTo>
                <a:lnTo>
                  <a:pt x="2680394" y="614680"/>
                </a:lnTo>
                <a:close/>
              </a:path>
              <a:path w="4096384" h="836930">
                <a:moveTo>
                  <a:pt x="2740061" y="622300"/>
                </a:moveTo>
                <a:lnTo>
                  <a:pt x="2689089" y="622300"/>
                </a:lnTo>
                <a:lnTo>
                  <a:pt x="2695248" y="619782"/>
                </a:lnTo>
                <a:lnTo>
                  <a:pt x="2688264" y="614680"/>
                </a:lnTo>
                <a:lnTo>
                  <a:pt x="2680394" y="614680"/>
                </a:lnTo>
                <a:lnTo>
                  <a:pt x="2680394" y="601980"/>
                </a:lnTo>
                <a:lnTo>
                  <a:pt x="2686413" y="601980"/>
                </a:lnTo>
                <a:lnTo>
                  <a:pt x="2687249" y="603250"/>
                </a:lnTo>
                <a:lnTo>
                  <a:pt x="2718601" y="603250"/>
                </a:lnTo>
                <a:lnTo>
                  <a:pt x="2716918" y="604520"/>
                </a:lnTo>
                <a:lnTo>
                  <a:pt x="2704182" y="604520"/>
                </a:lnTo>
                <a:lnTo>
                  <a:pt x="2702342" y="605790"/>
                </a:lnTo>
                <a:lnTo>
                  <a:pt x="2701825" y="605790"/>
                </a:lnTo>
                <a:lnTo>
                  <a:pt x="2702342" y="607060"/>
                </a:lnTo>
                <a:lnTo>
                  <a:pt x="2715418" y="607060"/>
                </a:lnTo>
                <a:lnTo>
                  <a:pt x="2720441" y="610870"/>
                </a:lnTo>
                <a:lnTo>
                  <a:pt x="2722798" y="610870"/>
                </a:lnTo>
                <a:lnTo>
                  <a:pt x="2721981" y="612078"/>
                </a:lnTo>
                <a:lnTo>
                  <a:pt x="2722077" y="613165"/>
                </a:lnTo>
                <a:lnTo>
                  <a:pt x="2722304" y="614783"/>
                </a:lnTo>
                <a:lnTo>
                  <a:pt x="2722848" y="617220"/>
                </a:lnTo>
                <a:lnTo>
                  <a:pt x="2719949" y="617220"/>
                </a:lnTo>
                <a:lnTo>
                  <a:pt x="2717101" y="618490"/>
                </a:lnTo>
                <a:lnTo>
                  <a:pt x="2704366" y="618490"/>
                </a:lnTo>
                <a:lnTo>
                  <a:pt x="2703357" y="619760"/>
                </a:lnTo>
                <a:lnTo>
                  <a:pt x="2717101" y="619760"/>
                </a:lnTo>
                <a:lnTo>
                  <a:pt x="2717101" y="621030"/>
                </a:lnTo>
                <a:lnTo>
                  <a:pt x="2741065" y="621030"/>
                </a:lnTo>
                <a:lnTo>
                  <a:pt x="2740061" y="622300"/>
                </a:lnTo>
                <a:close/>
              </a:path>
              <a:path w="4096384" h="836930">
                <a:moveTo>
                  <a:pt x="2759165" y="610870"/>
                </a:moveTo>
                <a:lnTo>
                  <a:pt x="2758741" y="609774"/>
                </a:lnTo>
                <a:lnTo>
                  <a:pt x="2758615" y="608738"/>
                </a:lnTo>
                <a:lnTo>
                  <a:pt x="2758156" y="601980"/>
                </a:lnTo>
                <a:lnTo>
                  <a:pt x="2759505" y="605790"/>
                </a:lnTo>
                <a:lnTo>
                  <a:pt x="2760400" y="606917"/>
                </a:lnTo>
                <a:lnTo>
                  <a:pt x="2760514" y="609600"/>
                </a:lnTo>
                <a:lnTo>
                  <a:pt x="2759165" y="610870"/>
                </a:lnTo>
                <a:close/>
              </a:path>
              <a:path w="4096384" h="836930">
                <a:moveTo>
                  <a:pt x="3167503" y="604520"/>
                </a:moveTo>
                <a:lnTo>
                  <a:pt x="3162311" y="604520"/>
                </a:lnTo>
                <a:lnTo>
                  <a:pt x="3168499" y="601980"/>
                </a:lnTo>
                <a:lnTo>
                  <a:pt x="3167503" y="604520"/>
                </a:lnTo>
                <a:close/>
              </a:path>
              <a:path w="4096384" h="836930">
                <a:moveTo>
                  <a:pt x="3295702" y="606321"/>
                </a:moveTo>
                <a:lnTo>
                  <a:pt x="3294623" y="605514"/>
                </a:lnTo>
                <a:lnTo>
                  <a:pt x="3293222" y="601980"/>
                </a:lnTo>
                <a:lnTo>
                  <a:pt x="3295588" y="605828"/>
                </a:lnTo>
                <a:lnTo>
                  <a:pt x="3295702" y="606321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300085" y="609600"/>
                </a:lnTo>
                <a:lnTo>
                  <a:pt x="3295702" y="606321"/>
                </a:lnTo>
                <a:lnTo>
                  <a:pt x="3295588" y="605828"/>
                </a:lnTo>
                <a:lnTo>
                  <a:pt x="3293222" y="601980"/>
                </a:lnTo>
                <a:lnTo>
                  <a:pt x="3309583" y="601980"/>
                </a:lnTo>
                <a:lnTo>
                  <a:pt x="3312603" y="604520"/>
                </a:lnTo>
                <a:lnTo>
                  <a:pt x="3305133" y="60452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717492" y="609600"/>
                </a:moveTo>
                <a:lnTo>
                  <a:pt x="3712443" y="603250"/>
                </a:lnTo>
                <a:lnTo>
                  <a:pt x="3720681" y="603250"/>
                </a:lnTo>
                <a:lnTo>
                  <a:pt x="3720340" y="601980"/>
                </a:lnTo>
                <a:lnTo>
                  <a:pt x="3739604" y="601980"/>
                </a:lnTo>
                <a:lnTo>
                  <a:pt x="3736677" y="604520"/>
                </a:lnTo>
                <a:lnTo>
                  <a:pt x="3726868" y="604520"/>
                </a:lnTo>
                <a:lnTo>
                  <a:pt x="3723188" y="605790"/>
                </a:lnTo>
                <a:lnTo>
                  <a:pt x="3717492" y="60960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002" y="603250"/>
                </a:lnTo>
                <a:lnTo>
                  <a:pt x="3779160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160" y="601980"/>
                </a:lnTo>
                <a:lnTo>
                  <a:pt x="3782034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87056" y="609600"/>
                </a:moveTo>
                <a:lnTo>
                  <a:pt x="3779160" y="609600"/>
                </a:lnTo>
                <a:lnTo>
                  <a:pt x="3779207" y="603229"/>
                </a:lnTo>
                <a:lnTo>
                  <a:pt x="3782034" y="601980"/>
                </a:lnTo>
                <a:lnTo>
                  <a:pt x="3784521" y="603352"/>
                </a:lnTo>
                <a:lnTo>
                  <a:pt x="3786361" y="604506"/>
                </a:lnTo>
                <a:lnTo>
                  <a:pt x="3787056" y="609600"/>
                </a:lnTo>
                <a:close/>
              </a:path>
              <a:path w="4096384" h="836930">
                <a:moveTo>
                  <a:pt x="4040001" y="608330"/>
                </a:moveTo>
                <a:lnTo>
                  <a:pt x="4038209" y="607093"/>
                </a:lnTo>
                <a:lnTo>
                  <a:pt x="4037310" y="605790"/>
                </a:lnTo>
                <a:lnTo>
                  <a:pt x="4037486" y="605790"/>
                </a:lnTo>
                <a:lnTo>
                  <a:pt x="4040001" y="601980"/>
                </a:lnTo>
                <a:lnTo>
                  <a:pt x="4040001" y="608330"/>
                </a:lnTo>
                <a:close/>
              </a:path>
              <a:path w="4096384" h="836930">
                <a:moveTo>
                  <a:pt x="4049100" y="608330"/>
                </a:moveTo>
                <a:lnTo>
                  <a:pt x="4040001" y="608330"/>
                </a:lnTo>
                <a:lnTo>
                  <a:pt x="4040001" y="601980"/>
                </a:lnTo>
                <a:lnTo>
                  <a:pt x="4042994" y="601980"/>
                </a:lnTo>
                <a:lnTo>
                  <a:pt x="4043491" y="603172"/>
                </a:lnTo>
                <a:lnTo>
                  <a:pt x="4047970" y="607193"/>
                </a:lnTo>
                <a:lnTo>
                  <a:pt x="4049100" y="608330"/>
                </a:lnTo>
                <a:close/>
              </a:path>
              <a:path w="4096384" h="836930">
                <a:moveTo>
                  <a:pt x="1452864" y="603250"/>
                </a:moveTo>
                <a:lnTo>
                  <a:pt x="1452745" y="602916"/>
                </a:lnTo>
                <a:lnTo>
                  <a:pt x="1453134" y="602112"/>
                </a:lnTo>
                <a:lnTo>
                  <a:pt x="1452864" y="603250"/>
                </a:lnTo>
                <a:close/>
              </a:path>
              <a:path w="4096384" h="836930">
                <a:moveTo>
                  <a:pt x="960532" y="613410"/>
                </a:moveTo>
                <a:lnTo>
                  <a:pt x="956863" y="613410"/>
                </a:lnTo>
                <a:lnTo>
                  <a:pt x="955901" y="609774"/>
                </a:lnTo>
                <a:lnTo>
                  <a:pt x="955777" y="609453"/>
                </a:lnTo>
                <a:lnTo>
                  <a:pt x="955180" y="608330"/>
                </a:lnTo>
                <a:lnTo>
                  <a:pt x="922663" y="608330"/>
                </a:lnTo>
                <a:lnTo>
                  <a:pt x="922364" y="607193"/>
                </a:lnTo>
                <a:lnTo>
                  <a:pt x="922286" y="605630"/>
                </a:lnTo>
                <a:lnTo>
                  <a:pt x="925014" y="602186"/>
                </a:lnTo>
                <a:lnTo>
                  <a:pt x="925014" y="603250"/>
                </a:lnTo>
                <a:lnTo>
                  <a:pt x="931378" y="603250"/>
                </a:lnTo>
                <a:lnTo>
                  <a:pt x="931549" y="605790"/>
                </a:lnTo>
                <a:lnTo>
                  <a:pt x="956856" y="605790"/>
                </a:lnTo>
                <a:lnTo>
                  <a:pt x="961551" y="609600"/>
                </a:lnTo>
                <a:lnTo>
                  <a:pt x="964518" y="609600"/>
                </a:lnTo>
                <a:lnTo>
                  <a:pt x="962305" y="610870"/>
                </a:lnTo>
                <a:lnTo>
                  <a:pt x="960532" y="613410"/>
                </a:lnTo>
                <a:close/>
              </a:path>
              <a:path w="4096384" h="836930">
                <a:moveTo>
                  <a:pt x="1523935" y="604520"/>
                </a:moveTo>
                <a:lnTo>
                  <a:pt x="1523900" y="602916"/>
                </a:lnTo>
                <a:lnTo>
                  <a:pt x="1524837" y="604007"/>
                </a:lnTo>
                <a:lnTo>
                  <a:pt x="1523935" y="604520"/>
                </a:lnTo>
                <a:close/>
              </a:path>
              <a:path w="4096384" h="836930">
                <a:moveTo>
                  <a:pt x="1827586" y="603250"/>
                </a:moveTo>
                <a:lnTo>
                  <a:pt x="1827180" y="602926"/>
                </a:lnTo>
                <a:lnTo>
                  <a:pt x="1827586" y="603250"/>
                </a:lnTo>
                <a:close/>
              </a:path>
              <a:path w="4096384" h="836930">
                <a:moveTo>
                  <a:pt x="964518" y="609600"/>
                </a:moveTo>
                <a:lnTo>
                  <a:pt x="961551" y="609600"/>
                </a:lnTo>
                <a:lnTo>
                  <a:pt x="964065" y="604520"/>
                </a:lnTo>
                <a:lnTo>
                  <a:pt x="964536" y="602940"/>
                </a:lnTo>
                <a:lnTo>
                  <a:pt x="964904" y="603250"/>
                </a:lnTo>
                <a:lnTo>
                  <a:pt x="972283" y="603250"/>
                </a:lnTo>
                <a:lnTo>
                  <a:pt x="971445" y="607060"/>
                </a:lnTo>
                <a:lnTo>
                  <a:pt x="982271" y="607060"/>
                </a:lnTo>
                <a:lnTo>
                  <a:pt x="981332" y="608330"/>
                </a:lnTo>
                <a:lnTo>
                  <a:pt x="966731" y="608330"/>
                </a:lnTo>
                <a:lnTo>
                  <a:pt x="964518" y="609600"/>
                </a:lnTo>
                <a:close/>
              </a:path>
              <a:path w="4096384" h="836930">
                <a:moveTo>
                  <a:pt x="1451141" y="609247"/>
                </a:moveTo>
                <a:lnTo>
                  <a:pt x="1450021" y="608738"/>
                </a:lnTo>
                <a:lnTo>
                  <a:pt x="1450039" y="608509"/>
                </a:lnTo>
                <a:lnTo>
                  <a:pt x="1452732" y="602942"/>
                </a:lnTo>
                <a:lnTo>
                  <a:pt x="1452864" y="603250"/>
                </a:lnTo>
                <a:lnTo>
                  <a:pt x="1454707" y="603250"/>
                </a:lnTo>
                <a:lnTo>
                  <a:pt x="1456217" y="604520"/>
                </a:lnTo>
                <a:lnTo>
                  <a:pt x="1459399" y="604520"/>
                </a:lnTo>
                <a:lnTo>
                  <a:pt x="1458561" y="607060"/>
                </a:lnTo>
                <a:lnTo>
                  <a:pt x="1455378" y="608330"/>
                </a:lnTo>
                <a:lnTo>
                  <a:pt x="1451141" y="609247"/>
                </a:lnTo>
                <a:close/>
              </a:path>
              <a:path w="4096384" h="836930">
                <a:moveTo>
                  <a:pt x="6249" y="607060"/>
                </a:moveTo>
                <a:lnTo>
                  <a:pt x="4743" y="607060"/>
                </a:lnTo>
                <a:lnTo>
                  <a:pt x="2897" y="604520"/>
                </a:lnTo>
                <a:lnTo>
                  <a:pt x="2897" y="603250"/>
                </a:lnTo>
                <a:lnTo>
                  <a:pt x="9772" y="603250"/>
                </a:lnTo>
                <a:lnTo>
                  <a:pt x="6249" y="607060"/>
                </a:lnTo>
                <a:close/>
              </a:path>
              <a:path w="4096384" h="836930">
                <a:moveTo>
                  <a:pt x="20702" y="607060"/>
                </a:moveTo>
                <a:lnTo>
                  <a:pt x="6249" y="607060"/>
                </a:lnTo>
                <a:lnTo>
                  <a:pt x="9772" y="603250"/>
                </a:lnTo>
                <a:lnTo>
                  <a:pt x="16777" y="603250"/>
                </a:lnTo>
                <a:lnTo>
                  <a:pt x="20702" y="607060"/>
                </a:lnTo>
                <a:close/>
              </a:path>
              <a:path w="4096384" h="836930">
                <a:moveTo>
                  <a:pt x="41456" y="604520"/>
                </a:moveTo>
                <a:lnTo>
                  <a:pt x="32572" y="604520"/>
                </a:lnTo>
                <a:lnTo>
                  <a:pt x="32231" y="603250"/>
                </a:lnTo>
                <a:lnTo>
                  <a:pt x="42461" y="603250"/>
                </a:lnTo>
                <a:lnTo>
                  <a:pt x="41456" y="604520"/>
                </a:lnTo>
                <a:close/>
              </a:path>
              <a:path w="4096384" h="836930">
                <a:moveTo>
                  <a:pt x="314850" y="612140"/>
                </a:moveTo>
                <a:lnTo>
                  <a:pt x="307137" y="612140"/>
                </a:lnTo>
                <a:lnTo>
                  <a:pt x="305965" y="610870"/>
                </a:lnTo>
                <a:lnTo>
                  <a:pt x="305965" y="603250"/>
                </a:lnTo>
                <a:lnTo>
                  <a:pt x="314850" y="612140"/>
                </a:lnTo>
                <a:close/>
              </a:path>
              <a:path w="4096384" h="836930">
                <a:moveTo>
                  <a:pt x="318676" y="612140"/>
                </a:moveTo>
                <a:lnTo>
                  <a:pt x="314850" y="612140"/>
                </a:lnTo>
                <a:lnTo>
                  <a:pt x="305965" y="603250"/>
                </a:lnTo>
                <a:lnTo>
                  <a:pt x="315859" y="603250"/>
                </a:lnTo>
                <a:lnTo>
                  <a:pt x="315859" y="604520"/>
                </a:lnTo>
                <a:lnTo>
                  <a:pt x="320547" y="604520"/>
                </a:lnTo>
                <a:lnTo>
                  <a:pt x="318877" y="610870"/>
                </a:lnTo>
                <a:lnTo>
                  <a:pt x="318676" y="612140"/>
                </a:lnTo>
                <a:close/>
              </a:path>
              <a:path w="4096384" h="836930">
                <a:moveTo>
                  <a:pt x="315859" y="604520"/>
                </a:moveTo>
                <a:lnTo>
                  <a:pt x="315859" y="603250"/>
                </a:lnTo>
                <a:lnTo>
                  <a:pt x="316356" y="603250"/>
                </a:lnTo>
                <a:lnTo>
                  <a:pt x="315859" y="604520"/>
                </a:lnTo>
                <a:close/>
              </a:path>
              <a:path w="4096384" h="836930">
                <a:moveTo>
                  <a:pt x="327003" y="617220"/>
                </a:moveTo>
                <a:lnTo>
                  <a:pt x="317869" y="617220"/>
                </a:lnTo>
                <a:lnTo>
                  <a:pt x="324908" y="610870"/>
                </a:lnTo>
                <a:lnTo>
                  <a:pt x="323402" y="610870"/>
                </a:lnTo>
                <a:lnTo>
                  <a:pt x="320547" y="604520"/>
                </a:lnTo>
                <a:lnTo>
                  <a:pt x="315859" y="604520"/>
                </a:lnTo>
                <a:lnTo>
                  <a:pt x="316356" y="603250"/>
                </a:lnTo>
                <a:lnTo>
                  <a:pt x="324939" y="603250"/>
                </a:lnTo>
                <a:lnTo>
                  <a:pt x="327277" y="605790"/>
                </a:lnTo>
                <a:lnTo>
                  <a:pt x="330062" y="607060"/>
                </a:lnTo>
                <a:lnTo>
                  <a:pt x="353908" y="607060"/>
                </a:lnTo>
                <a:lnTo>
                  <a:pt x="355748" y="608330"/>
                </a:lnTo>
                <a:lnTo>
                  <a:pt x="331443" y="608330"/>
                </a:lnTo>
                <a:lnTo>
                  <a:pt x="327756" y="615950"/>
                </a:lnTo>
                <a:lnTo>
                  <a:pt x="327003" y="617220"/>
                </a:lnTo>
                <a:close/>
              </a:path>
              <a:path w="4096384" h="836930">
                <a:moveTo>
                  <a:pt x="621441" y="604520"/>
                </a:moveTo>
                <a:lnTo>
                  <a:pt x="620156" y="603250"/>
                </a:lnTo>
                <a:lnTo>
                  <a:pt x="621275" y="603574"/>
                </a:lnTo>
                <a:lnTo>
                  <a:pt x="621399" y="604133"/>
                </a:lnTo>
                <a:lnTo>
                  <a:pt x="621441" y="604520"/>
                </a:lnTo>
                <a:close/>
              </a:path>
              <a:path w="4096384" h="836930">
                <a:moveTo>
                  <a:pt x="621340" y="603595"/>
                </a:moveTo>
                <a:lnTo>
                  <a:pt x="620269" y="60325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726207" y="614680"/>
                </a:moveTo>
                <a:lnTo>
                  <a:pt x="724361" y="613410"/>
                </a:lnTo>
                <a:lnTo>
                  <a:pt x="722023" y="610870"/>
                </a:lnTo>
                <a:lnTo>
                  <a:pt x="718019" y="607104"/>
                </a:lnTo>
                <a:lnTo>
                  <a:pt x="715900" y="603250"/>
                </a:lnTo>
                <a:lnTo>
                  <a:pt x="719502" y="603250"/>
                </a:lnTo>
                <a:lnTo>
                  <a:pt x="729056" y="605790"/>
                </a:lnTo>
                <a:lnTo>
                  <a:pt x="726207" y="614680"/>
                </a:lnTo>
                <a:close/>
              </a:path>
              <a:path w="4096384" h="836930">
                <a:moveTo>
                  <a:pt x="745316" y="626110"/>
                </a:moveTo>
                <a:lnTo>
                  <a:pt x="723209" y="626110"/>
                </a:lnTo>
                <a:lnTo>
                  <a:pt x="726751" y="624840"/>
                </a:lnTo>
                <a:lnTo>
                  <a:pt x="730607" y="622300"/>
                </a:lnTo>
                <a:lnTo>
                  <a:pt x="732048" y="621052"/>
                </a:lnTo>
                <a:lnTo>
                  <a:pt x="734923" y="617220"/>
                </a:lnTo>
                <a:lnTo>
                  <a:pt x="734992" y="615904"/>
                </a:lnTo>
                <a:lnTo>
                  <a:pt x="733757" y="615355"/>
                </a:lnTo>
                <a:lnTo>
                  <a:pt x="734582" y="614680"/>
                </a:lnTo>
                <a:lnTo>
                  <a:pt x="726207" y="614680"/>
                </a:lnTo>
                <a:lnTo>
                  <a:pt x="729056" y="605790"/>
                </a:lnTo>
                <a:lnTo>
                  <a:pt x="719502" y="603250"/>
                </a:lnTo>
                <a:lnTo>
                  <a:pt x="729134" y="603250"/>
                </a:lnTo>
                <a:lnTo>
                  <a:pt x="728054" y="604520"/>
                </a:lnTo>
                <a:lnTo>
                  <a:pt x="732074" y="605790"/>
                </a:lnTo>
                <a:lnTo>
                  <a:pt x="734084" y="607060"/>
                </a:lnTo>
                <a:lnTo>
                  <a:pt x="734251" y="607060"/>
                </a:lnTo>
                <a:lnTo>
                  <a:pt x="736763" y="613410"/>
                </a:lnTo>
                <a:lnTo>
                  <a:pt x="740916" y="619760"/>
                </a:lnTo>
                <a:lnTo>
                  <a:pt x="752360" y="619760"/>
                </a:lnTo>
                <a:lnTo>
                  <a:pt x="750847" y="623570"/>
                </a:lnTo>
                <a:lnTo>
                  <a:pt x="739113" y="623570"/>
                </a:lnTo>
                <a:lnTo>
                  <a:pt x="738445" y="624840"/>
                </a:lnTo>
                <a:lnTo>
                  <a:pt x="745819" y="624840"/>
                </a:lnTo>
                <a:lnTo>
                  <a:pt x="745316" y="6261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107726" y="603250"/>
                </a:lnTo>
                <a:lnTo>
                  <a:pt x="1108728" y="60452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177958" y="604520"/>
                </a:moveTo>
                <a:lnTo>
                  <a:pt x="1175274" y="604520"/>
                </a:lnTo>
                <a:lnTo>
                  <a:pt x="1173938" y="603250"/>
                </a:lnTo>
                <a:lnTo>
                  <a:pt x="1177958" y="603250"/>
                </a:lnTo>
                <a:lnTo>
                  <a:pt x="1177958" y="604520"/>
                </a:lnTo>
                <a:close/>
              </a:path>
              <a:path w="4096384" h="836930">
                <a:moveTo>
                  <a:pt x="1188854" y="605790"/>
                </a:moveTo>
                <a:lnTo>
                  <a:pt x="1137558" y="605790"/>
                </a:lnTo>
                <a:lnTo>
                  <a:pt x="1135548" y="604520"/>
                </a:lnTo>
                <a:lnTo>
                  <a:pt x="1177958" y="604520"/>
                </a:lnTo>
                <a:lnTo>
                  <a:pt x="1177958" y="603250"/>
                </a:lnTo>
                <a:lnTo>
                  <a:pt x="1187178" y="603250"/>
                </a:lnTo>
                <a:lnTo>
                  <a:pt x="1188854" y="605790"/>
                </a:lnTo>
                <a:close/>
              </a:path>
              <a:path w="4096384" h="836930">
                <a:moveTo>
                  <a:pt x="1413584" y="603279"/>
                </a:moveTo>
                <a:close/>
              </a:path>
              <a:path w="4096384" h="836930">
                <a:moveTo>
                  <a:pt x="1414644" y="604520"/>
                </a:moveTo>
                <a:lnTo>
                  <a:pt x="1413768" y="603495"/>
                </a:lnTo>
                <a:lnTo>
                  <a:pt x="1413642" y="603250"/>
                </a:lnTo>
                <a:lnTo>
                  <a:pt x="1414644" y="604520"/>
                </a:lnTo>
                <a:close/>
              </a:path>
              <a:path w="4096384" h="836930">
                <a:moveTo>
                  <a:pt x="1424872" y="609600"/>
                </a:moveTo>
                <a:lnTo>
                  <a:pt x="1426201" y="605828"/>
                </a:lnTo>
                <a:lnTo>
                  <a:pt x="1426415" y="605630"/>
                </a:lnTo>
                <a:lnTo>
                  <a:pt x="1429397" y="603250"/>
                </a:lnTo>
                <a:lnTo>
                  <a:pt x="1424872" y="60960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24872" y="609600"/>
                </a:lnTo>
                <a:lnTo>
                  <a:pt x="1429397" y="603250"/>
                </a:lnTo>
                <a:lnTo>
                  <a:pt x="1431465" y="60325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35543" y="604520"/>
                </a:moveTo>
                <a:lnTo>
                  <a:pt x="1432415" y="604520"/>
                </a:lnTo>
                <a:lnTo>
                  <a:pt x="1437274" y="603250"/>
                </a:lnTo>
                <a:lnTo>
                  <a:pt x="1435543" y="604520"/>
                </a:lnTo>
                <a:close/>
              </a:path>
              <a:path w="4096384" h="836930">
                <a:moveTo>
                  <a:pt x="1441003" y="624840"/>
                </a:moveTo>
                <a:lnTo>
                  <a:pt x="1437948" y="624840"/>
                </a:lnTo>
                <a:lnTo>
                  <a:pt x="1438920" y="623608"/>
                </a:lnTo>
                <a:lnTo>
                  <a:pt x="1438903" y="623205"/>
                </a:lnTo>
                <a:lnTo>
                  <a:pt x="1438786" y="622300"/>
                </a:lnTo>
                <a:lnTo>
                  <a:pt x="1428435" y="622300"/>
                </a:lnTo>
                <a:lnTo>
                  <a:pt x="1430235" y="621030"/>
                </a:lnTo>
                <a:lnTo>
                  <a:pt x="1437444" y="621030"/>
                </a:lnTo>
                <a:lnTo>
                  <a:pt x="1433757" y="609600"/>
                </a:lnTo>
                <a:lnTo>
                  <a:pt x="1426712" y="609600"/>
                </a:lnTo>
                <a:lnTo>
                  <a:pt x="1432081" y="607060"/>
                </a:lnTo>
                <a:lnTo>
                  <a:pt x="1437274" y="603250"/>
                </a:lnTo>
                <a:lnTo>
                  <a:pt x="1440122" y="603250"/>
                </a:lnTo>
                <a:lnTo>
                  <a:pt x="1437970" y="604506"/>
                </a:lnTo>
                <a:lnTo>
                  <a:pt x="1437778" y="608330"/>
                </a:lnTo>
                <a:lnTo>
                  <a:pt x="1446552" y="608330"/>
                </a:lnTo>
                <a:lnTo>
                  <a:pt x="1447665" y="614680"/>
                </a:lnTo>
                <a:lnTo>
                  <a:pt x="1442473" y="614680"/>
                </a:lnTo>
                <a:lnTo>
                  <a:pt x="1442918" y="617220"/>
                </a:lnTo>
                <a:lnTo>
                  <a:pt x="1441464" y="617220"/>
                </a:lnTo>
                <a:lnTo>
                  <a:pt x="1439120" y="619760"/>
                </a:lnTo>
                <a:lnTo>
                  <a:pt x="1441082" y="619760"/>
                </a:lnTo>
                <a:lnTo>
                  <a:pt x="1441003" y="624840"/>
                </a:lnTo>
                <a:close/>
              </a:path>
              <a:path w="4096384" h="836930">
                <a:moveTo>
                  <a:pt x="1438786" y="608330"/>
                </a:moveTo>
                <a:lnTo>
                  <a:pt x="1437778" y="608330"/>
                </a:lnTo>
                <a:lnTo>
                  <a:pt x="1437970" y="604506"/>
                </a:lnTo>
                <a:lnTo>
                  <a:pt x="1440122" y="603250"/>
                </a:lnTo>
                <a:lnTo>
                  <a:pt x="1441042" y="604408"/>
                </a:lnTo>
                <a:lnTo>
                  <a:pt x="1440960" y="607060"/>
                </a:lnTo>
                <a:lnTo>
                  <a:pt x="1438786" y="608330"/>
                </a:lnTo>
                <a:close/>
              </a:path>
              <a:path w="4096384" h="836930">
                <a:moveTo>
                  <a:pt x="1446552" y="608330"/>
                </a:moveTo>
                <a:lnTo>
                  <a:pt x="1438786" y="608330"/>
                </a:lnTo>
                <a:lnTo>
                  <a:pt x="1440960" y="607060"/>
                </a:lnTo>
                <a:lnTo>
                  <a:pt x="1441042" y="604408"/>
                </a:lnTo>
                <a:lnTo>
                  <a:pt x="1440122" y="603250"/>
                </a:lnTo>
                <a:lnTo>
                  <a:pt x="1452584" y="603250"/>
                </a:lnTo>
                <a:lnTo>
                  <a:pt x="1450740" y="607060"/>
                </a:lnTo>
                <a:lnTo>
                  <a:pt x="1446329" y="607060"/>
                </a:lnTo>
                <a:lnTo>
                  <a:pt x="1446552" y="608330"/>
                </a:lnTo>
                <a:close/>
              </a:path>
              <a:path w="4096384" h="836930">
                <a:moveTo>
                  <a:pt x="1498791" y="624840"/>
                </a:moveTo>
                <a:lnTo>
                  <a:pt x="1494437" y="624840"/>
                </a:lnTo>
                <a:lnTo>
                  <a:pt x="1495943" y="617220"/>
                </a:lnTo>
                <a:lnTo>
                  <a:pt x="1492760" y="615950"/>
                </a:lnTo>
                <a:lnTo>
                  <a:pt x="1482703" y="608330"/>
                </a:lnTo>
                <a:lnTo>
                  <a:pt x="1484543" y="604520"/>
                </a:lnTo>
                <a:lnTo>
                  <a:pt x="1487610" y="603250"/>
                </a:lnTo>
                <a:lnTo>
                  <a:pt x="1491855" y="607060"/>
                </a:lnTo>
                <a:lnTo>
                  <a:pt x="1502818" y="607060"/>
                </a:lnTo>
                <a:lnTo>
                  <a:pt x="1500973" y="608330"/>
                </a:lnTo>
                <a:lnTo>
                  <a:pt x="1491418" y="608330"/>
                </a:lnTo>
                <a:lnTo>
                  <a:pt x="1490410" y="610870"/>
                </a:lnTo>
                <a:lnTo>
                  <a:pt x="1491418" y="612140"/>
                </a:lnTo>
                <a:lnTo>
                  <a:pt x="1495438" y="612140"/>
                </a:lnTo>
                <a:lnTo>
                  <a:pt x="1495943" y="615950"/>
                </a:lnTo>
                <a:lnTo>
                  <a:pt x="1498627" y="615950"/>
                </a:lnTo>
                <a:lnTo>
                  <a:pt x="1503820" y="617220"/>
                </a:lnTo>
                <a:lnTo>
                  <a:pt x="1513986" y="617220"/>
                </a:lnTo>
                <a:lnTo>
                  <a:pt x="1518429" y="622300"/>
                </a:lnTo>
                <a:lnTo>
                  <a:pt x="1502314" y="622300"/>
                </a:lnTo>
                <a:lnTo>
                  <a:pt x="1498791" y="624840"/>
                </a:lnTo>
                <a:close/>
              </a:path>
              <a:path w="4096384" h="836930">
                <a:moveTo>
                  <a:pt x="1491855" y="607060"/>
                </a:moveTo>
                <a:lnTo>
                  <a:pt x="1487610" y="603250"/>
                </a:lnTo>
                <a:lnTo>
                  <a:pt x="1491217" y="603250"/>
                </a:lnTo>
                <a:lnTo>
                  <a:pt x="1491855" y="607060"/>
                </a:lnTo>
                <a:close/>
              </a:path>
              <a:path w="4096384" h="836930">
                <a:moveTo>
                  <a:pt x="1597349" y="609600"/>
                </a:moveTo>
                <a:lnTo>
                  <a:pt x="1595509" y="609600"/>
                </a:lnTo>
                <a:lnTo>
                  <a:pt x="1590511" y="606233"/>
                </a:lnTo>
                <a:lnTo>
                  <a:pt x="1590471" y="605828"/>
                </a:lnTo>
                <a:lnTo>
                  <a:pt x="1590832" y="604506"/>
                </a:lnTo>
                <a:lnTo>
                  <a:pt x="1592491" y="603250"/>
                </a:lnTo>
                <a:lnTo>
                  <a:pt x="1593663" y="603250"/>
                </a:lnTo>
                <a:lnTo>
                  <a:pt x="1594410" y="605514"/>
                </a:lnTo>
                <a:lnTo>
                  <a:pt x="1594481" y="605828"/>
                </a:lnTo>
                <a:lnTo>
                  <a:pt x="1593833" y="607060"/>
                </a:lnTo>
                <a:lnTo>
                  <a:pt x="1600034" y="607060"/>
                </a:lnTo>
                <a:lnTo>
                  <a:pt x="1597349" y="609600"/>
                </a:lnTo>
                <a:close/>
              </a:path>
              <a:path w="4096384" h="836930">
                <a:moveTo>
                  <a:pt x="1600034" y="607060"/>
                </a:moveTo>
                <a:lnTo>
                  <a:pt x="1593833" y="607060"/>
                </a:lnTo>
                <a:lnTo>
                  <a:pt x="1594312" y="606149"/>
                </a:lnTo>
                <a:lnTo>
                  <a:pt x="1594410" y="605514"/>
                </a:lnTo>
                <a:lnTo>
                  <a:pt x="1593663" y="603250"/>
                </a:lnTo>
                <a:lnTo>
                  <a:pt x="1594503" y="603250"/>
                </a:lnTo>
                <a:lnTo>
                  <a:pt x="1596682" y="605790"/>
                </a:lnTo>
                <a:lnTo>
                  <a:pt x="1601376" y="605790"/>
                </a:lnTo>
                <a:lnTo>
                  <a:pt x="1600034" y="607060"/>
                </a:lnTo>
                <a:close/>
              </a:path>
              <a:path w="4096384" h="836930">
                <a:moveTo>
                  <a:pt x="1633559" y="607060"/>
                </a:moveTo>
                <a:lnTo>
                  <a:pt x="1632551" y="607060"/>
                </a:lnTo>
                <a:lnTo>
                  <a:pt x="1631584" y="604965"/>
                </a:lnTo>
                <a:lnTo>
                  <a:pt x="1631482" y="604408"/>
                </a:lnTo>
                <a:lnTo>
                  <a:pt x="1632551" y="603250"/>
                </a:lnTo>
                <a:lnTo>
                  <a:pt x="1633559" y="603250"/>
                </a:lnTo>
                <a:lnTo>
                  <a:pt x="1634628" y="604408"/>
                </a:lnTo>
                <a:lnTo>
                  <a:pt x="1634526" y="604965"/>
                </a:lnTo>
                <a:lnTo>
                  <a:pt x="1633559" y="607060"/>
                </a:lnTo>
                <a:close/>
              </a:path>
              <a:path w="4096384" h="836930">
                <a:moveTo>
                  <a:pt x="1688037" y="605790"/>
                </a:moveTo>
                <a:lnTo>
                  <a:pt x="1686027" y="605790"/>
                </a:lnTo>
                <a:lnTo>
                  <a:pt x="1685826" y="605038"/>
                </a:lnTo>
                <a:lnTo>
                  <a:pt x="1685805" y="604408"/>
                </a:lnTo>
                <a:lnTo>
                  <a:pt x="1687029" y="603250"/>
                </a:lnTo>
                <a:lnTo>
                  <a:pt x="1689380" y="603250"/>
                </a:lnTo>
                <a:lnTo>
                  <a:pt x="1689714" y="604520"/>
                </a:lnTo>
                <a:lnTo>
                  <a:pt x="1688037" y="605790"/>
                </a:lnTo>
                <a:close/>
              </a:path>
              <a:path w="4096384" h="836930">
                <a:moveTo>
                  <a:pt x="1688328" y="615950"/>
                </a:moveTo>
                <a:lnTo>
                  <a:pt x="1673820" y="615950"/>
                </a:lnTo>
                <a:lnTo>
                  <a:pt x="1676741" y="614715"/>
                </a:lnTo>
                <a:lnTo>
                  <a:pt x="1680614" y="610870"/>
                </a:lnTo>
                <a:lnTo>
                  <a:pt x="1682000" y="609600"/>
                </a:lnTo>
                <a:lnTo>
                  <a:pt x="1683210" y="607474"/>
                </a:lnTo>
                <a:lnTo>
                  <a:pt x="1683334" y="606943"/>
                </a:lnTo>
                <a:lnTo>
                  <a:pt x="1682234" y="605790"/>
                </a:lnTo>
                <a:lnTo>
                  <a:pt x="1688037" y="605790"/>
                </a:lnTo>
                <a:lnTo>
                  <a:pt x="1689714" y="604520"/>
                </a:lnTo>
                <a:lnTo>
                  <a:pt x="1689380" y="603250"/>
                </a:lnTo>
                <a:lnTo>
                  <a:pt x="1700943" y="603250"/>
                </a:lnTo>
                <a:lnTo>
                  <a:pt x="1694743" y="604520"/>
                </a:lnTo>
                <a:lnTo>
                  <a:pt x="1690548" y="608330"/>
                </a:lnTo>
                <a:lnTo>
                  <a:pt x="1688013" y="612078"/>
                </a:lnTo>
                <a:lnTo>
                  <a:pt x="1688118" y="613709"/>
                </a:lnTo>
                <a:lnTo>
                  <a:pt x="1688328" y="61595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88118" y="613709"/>
                </a:lnTo>
                <a:lnTo>
                  <a:pt x="1688013" y="612078"/>
                </a:lnTo>
                <a:lnTo>
                  <a:pt x="1690548" y="608330"/>
                </a:lnTo>
                <a:lnTo>
                  <a:pt x="1694743" y="604520"/>
                </a:lnTo>
                <a:lnTo>
                  <a:pt x="1700943" y="603250"/>
                </a:lnTo>
                <a:lnTo>
                  <a:pt x="1696293" y="610870"/>
                </a:lnTo>
                <a:lnTo>
                  <a:pt x="1692228" y="610870"/>
                </a:lnTo>
                <a:lnTo>
                  <a:pt x="1692347" y="613709"/>
                </a:lnTo>
                <a:lnTo>
                  <a:pt x="1692787" y="614783"/>
                </a:lnTo>
                <a:lnTo>
                  <a:pt x="1693377" y="615904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701132" y="613410"/>
                </a:moveTo>
                <a:lnTo>
                  <a:pt x="1694743" y="613410"/>
                </a:lnTo>
                <a:lnTo>
                  <a:pt x="1700943" y="603250"/>
                </a:lnTo>
                <a:lnTo>
                  <a:pt x="1708153" y="603250"/>
                </a:lnTo>
                <a:lnTo>
                  <a:pt x="1708153" y="604520"/>
                </a:lnTo>
                <a:lnTo>
                  <a:pt x="1705638" y="608330"/>
                </a:lnTo>
                <a:lnTo>
                  <a:pt x="1704455" y="608330"/>
                </a:lnTo>
                <a:lnTo>
                  <a:pt x="1701132" y="613410"/>
                </a:lnTo>
                <a:close/>
              </a:path>
              <a:path w="4096384" h="836930">
                <a:moveTo>
                  <a:pt x="1724198" y="604520"/>
                </a:moveTo>
                <a:lnTo>
                  <a:pt x="1724046" y="604506"/>
                </a:lnTo>
                <a:lnTo>
                  <a:pt x="1723817" y="604408"/>
                </a:lnTo>
                <a:lnTo>
                  <a:pt x="1724581" y="603250"/>
                </a:lnTo>
                <a:lnTo>
                  <a:pt x="1724198" y="604520"/>
                </a:lnTo>
                <a:close/>
              </a:path>
              <a:path w="4096384" h="836930">
                <a:moveTo>
                  <a:pt x="1726401" y="612140"/>
                </a:moveTo>
                <a:lnTo>
                  <a:pt x="1721897" y="612140"/>
                </a:lnTo>
                <a:lnTo>
                  <a:pt x="1724581" y="603250"/>
                </a:lnTo>
                <a:lnTo>
                  <a:pt x="1736479" y="603250"/>
                </a:lnTo>
                <a:lnTo>
                  <a:pt x="1733491" y="604506"/>
                </a:lnTo>
                <a:lnTo>
                  <a:pt x="1733393" y="605038"/>
                </a:lnTo>
                <a:lnTo>
                  <a:pt x="1733377" y="605828"/>
                </a:lnTo>
                <a:lnTo>
                  <a:pt x="1735981" y="607060"/>
                </a:lnTo>
                <a:lnTo>
                  <a:pt x="1746032" y="607060"/>
                </a:lnTo>
                <a:lnTo>
                  <a:pt x="1748887" y="608330"/>
                </a:lnTo>
                <a:lnTo>
                  <a:pt x="1737991" y="608330"/>
                </a:lnTo>
                <a:lnTo>
                  <a:pt x="1738744" y="610870"/>
                </a:lnTo>
                <a:lnTo>
                  <a:pt x="1725583" y="610870"/>
                </a:lnTo>
                <a:lnTo>
                  <a:pt x="1726401" y="612140"/>
                </a:lnTo>
                <a:close/>
              </a:path>
              <a:path w="4096384" h="836930">
                <a:moveTo>
                  <a:pt x="1735981" y="607060"/>
                </a:moveTo>
                <a:lnTo>
                  <a:pt x="1733377" y="605828"/>
                </a:lnTo>
                <a:lnTo>
                  <a:pt x="1733393" y="605038"/>
                </a:lnTo>
                <a:lnTo>
                  <a:pt x="1733491" y="604506"/>
                </a:lnTo>
                <a:lnTo>
                  <a:pt x="1736479" y="603250"/>
                </a:lnTo>
                <a:lnTo>
                  <a:pt x="1739136" y="604506"/>
                </a:lnTo>
                <a:lnTo>
                  <a:pt x="1739014" y="605630"/>
                </a:lnTo>
                <a:lnTo>
                  <a:pt x="1738903" y="605828"/>
                </a:lnTo>
                <a:lnTo>
                  <a:pt x="1735981" y="607060"/>
                </a:lnTo>
                <a:close/>
              </a:path>
              <a:path w="4096384" h="836930">
                <a:moveTo>
                  <a:pt x="1746032" y="607060"/>
                </a:moveTo>
                <a:lnTo>
                  <a:pt x="1735981" y="607060"/>
                </a:lnTo>
                <a:lnTo>
                  <a:pt x="1738903" y="605828"/>
                </a:lnTo>
                <a:lnTo>
                  <a:pt x="1739014" y="605630"/>
                </a:lnTo>
                <a:lnTo>
                  <a:pt x="1739136" y="604506"/>
                </a:lnTo>
                <a:lnTo>
                  <a:pt x="1736479" y="603250"/>
                </a:lnTo>
                <a:lnTo>
                  <a:pt x="1755674" y="603250"/>
                </a:lnTo>
                <a:lnTo>
                  <a:pt x="1757268" y="604520"/>
                </a:lnTo>
                <a:lnTo>
                  <a:pt x="1749385" y="604520"/>
                </a:lnTo>
                <a:lnTo>
                  <a:pt x="1746202" y="605790"/>
                </a:lnTo>
                <a:lnTo>
                  <a:pt x="1746032" y="60706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99672" y="604520"/>
                </a:lnTo>
                <a:lnTo>
                  <a:pt x="1801853" y="603250"/>
                </a:lnTo>
                <a:lnTo>
                  <a:pt x="1804033" y="604520"/>
                </a:lnTo>
                <a:lnTo>
                  <a:pt x="1804667" y="605726"/>
                </a:lnTo>
                <a:lnTo>
                  <a:pt x="1803699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16228" y="608330"/>
                </a:lnTo>
                <a:lnTo>
                  <a:pt x="2018574" y="607093"/>
                </a:lnTo>
                <a:lnTo>
                  <a:pt x="2018692" y="606943"/>
                </a:lnTo>
                <a:lnTo>
                  <a:pt x="2019709" y="604817"/>
                </a:lnTo>
                <a:lnTo>
                  <a:pt x="2019832" y="604506"/>
                </a:lnTo>
                <a:lnTo>
                  <a:pt x="2017926" y="603250"/>
                </a:lnTo>
                <a:lnTo>
                  <a:pt x="2100396" y="603250"/>
                </a:lnTo>
                <a:lnTo>
                  <a:pt x="2099501" y="604520"/>
                </a:lnTo>
                <a:lnTo>
                  <a:pt x="2085140" y="604520"/>
                </a:lnTo>
                <a:lnTo>
                  <a:pt x="2084554" y="605790"/>
                </a:lnTo>
                <a:lnTo>
                  <a:pt x="2043070" y="605790"/>
                </a:lnTo>
                <a:lnTo>
                  <a:pt x="2042968" y="606550"/>
                </a:lnTo>
                <a:lnTo>
                  <a:pt x="2042988" y="607193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95531" y="610870"/>
                </a:moveTo>
                <a:lnTo>
                  <a:pt x="2097686" y="607104"/>
                </a:lnTo>
                <a:lnTo>
                  <a:pt x="2100396" y="603250"/>
                </a:lnTo>
                <a:lnTo>
                  <a:pt x="2095531" y="610870"/>
                </a:lnTo>
                <a:close/>
              </a:path>
              <a:path w="4096384" h="836930">
                <a:moveTo>
                  <a:pt x="2421861" y="609600"/>
                </a:moveTo>
                <a:lnTo>
                  <a:pt x="2419306" y="608330"/>
                </a:lnTo>
                <a:lnTo>
                  <a:pt x="2418191" y="606149"/>
                </a:lnTo>
                <a:lnTo>
                  <a:pt x="2418076" y="605726"/>
                </a:lnTo>
                <a:lnTo>
                  <a:pt x="2420731" y="603250"/>
                </a:lnTo>
                <a:lnTo>
                  <a:pt x="2421399" y="604520"/>
                </a:lnTo>
                <a:lnTo>
                  <a:pt x="2422237" y="605790"/>
                </a:lnTo>
                <a:lnTo>
                  <a:pt x="2422905" y="605790"/>
                </a:lnTo>
                <a:lnTo>
                  <a:pt x="2421861" y="609600"/>
                </a:lnTo>
                <a:close/>
              </a:path>
              <a:path w="4096384" h="836930">
                <a:moveTo>
                  <a:pt x="2502180" y="609600"/>
                </a:moveTo>
                <a:lnTo>
                  <a:pt x="2421861" y="609600"/>
                </a:lnTo>
                <a:lnTo>
                  <a:pt x="2422905" y="605790"/>
                </a:lnTo>
                <a:lnTo>
                  <a:pt x="2422237" y="605790"/>
                </a:lnTo>
                <a:lnTo>
                  <a:pt x="2421341" y="604408"/>
                </a:lnTo>
                <a:lnTo>
                  <a:pt x="2420731" y="603250"/>
                </a:lnTo>
                <a:lnTo>
                  <a:pt x="2502180" y="603250"/>
                </a:lnTo>
                <a:lnTo>
                  <a:pt x="2502180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02180" y="609600"/>
                </a:lnTo>
                <a:lnTo>
                  <a:pt x="2502180" y="603250"/>
                </a:lnTo>
                <a:lnTo>
                  <a:pt x="2555513" y="603250"/>
                </a:lnTo>
                <a:lnTo>
                  <a:pt x="2551473" y="604520"/>
                </a:lnTo>
                <a:lnTo>
                  <a:pt x="2553401" y="605790"/>
                </a:lnTo>
                <a:lnTo>
                  <a:pt x="2542260" y="605790"/>
                </a:lnTo>
                <a:lnTo>
                  <a:pt x="2540079" y="608330"/>
                </a:lnTo>
                <a:lnTo>
                  <a:pt x="2555513" y="60833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55399" y="607543"/>
                </a:lnTo>
                <a:lnTo>
                  <a:pt x="2555329" y="607060"/>
                </a:lnTo>
                <a:lnTo>
                  <a:pt x="2551473" y="604520"/>
                </a:lnTo>
                <a:lnTo>
                  <a:pt x="2555513" y="603250"/>
                </a:lnTo>
                <a:lnTo>
                  <a:pt x="2562375" y="60325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641820" y="615950"/>
                </a:moveTo>
                <a:lnTo>
                  <a:pt x="2574279" y="615950"/>
                </a:lnTo>
                <a:lnTo>
                  <a:pt x="2578293" y="613410"/>
                </a:lnTo>
                <a:lnTo>
                  <a:pt x="2577570" y="612078"/>
                </a:lnTo>
                <a:lnTo>
                  <a:pt x="2575628" y="609600"/>
                </a:lnTo>
                <a:lnTo>
                  <a:pt x="2555513" y="609600"/>
                </a:lnTo>
                <a:lnTo>
                  <a:pt x="2562375" y="603250"/>
                </a:lnTo>
                <a:lnTo>
                  <a:pt x="2580650" y="603250"/>
                </a:lnTo>
                <a:lnTo>
                  <a:pt x="2580650" y="604520"/>
                </a:lnTo>
                <a:lnTo>
                  <a:pt x="2577127" y="608330"/>
                </a:lnTo>
                <a:lnTo>
                  <a:pt x="2608353" y="608330"/>
                </a:lnTo>
                <a:lnTo>
                  <a:pt x="2612669" y="612140"/>
                </a:lnTo>
                <a:lnTo>
                  <a:pt x="2614925" y="612140"/>
                </a:lnTo>
                <a:lnTo>
                  <a:pt x="2614175" y="613410"/>
                </a:lnTo>
                <a:lnTo>
                  <a:pt x="2617357" y="614680"/>
                </a:lnTo>
                <a:lnTo>
                  <a:pt x="2640989" y="614680"/>
                </a:lnTo>
                <a:lnTo>
                  <a:pt x="2641820" y="615950"/>
                </a:lnTo>
                <a:close/>
              </a:path>
              <a:path w="4096384" h="836930">
                <a:moveTo>
                  <a:pt x="2612669" y="612140"/>
                </a:moveTo>
                <a:lnTo>
                  <a:pt x="2602599" y="603250"/>
                </a:lnTo>
                <a:lnTo>
                  <a:pt x="2615858" y="603250"/>
                </a:lnTo>
                <a:lnTo>
                  <a:pt x="2612113" y="606943"/>
                </a:lnTo>
                <a:lnTo>
                  <a:pt x="2612218" y="608738"/>
                </a:lnTo>
                <a:lnTo>
                  <a:pt x="2612669" y="612140"/>
                </a:lnTo>
                <a:close/>
              </a:path>
              <a:path w="4096384" h="836930">
                <a:moveTo>
                  <a:pt x="2720441" y="610870"/>
                </a:moveTo>
                <a:lnTo>
                  <a:pt x="2715595" y="607193"/>
                </a:lnTo>
                <a:lnTo>
                  <a:pt x="2715487" y="606943"/>
                </a:lnTo>
                <a:lnTo>
                  <a:pt x="2716935" y="604506"/>
                </a:lnTo>
                <a:lnTo>
                  <a:pt x="2718601" y="603250"/>
                </a:lnTo>
                <a:lnTo>
                  <a:pt x="2719766" y="604520"/>
                </a:lnTo>
                <a:lnTo>
                  <a:pt x="2720407" y="605726"/>
                </a:lnTo>
                <a:lnTo>
                  <a:pt x="2720441" y="610870"/>
                </a:lnTo>
                <a:close/>
              </a:path>
              <a:path w="4096384" h="836930">
                <a:moveTo>
                  <a:pt x="3134639" y="608330"/>
                </a:moveTo>
                <a:lnTo>
                  <a:pt x="3133657" y="608330"/>
                </a:lnTo>
                <a:lnTo>
                  <a:pt x="3132860" y="606321"/>
                </a:lnTo>
                <a:lnTo>
                  <a:pt x="3132774" y="605514"/>
                </a:lnTo>
                <a:lnTo>
                  <a:pt x="3133808" y="603250"/>
                </a:lnTo>
                <a:lnTo>
                  <a:pt x="3134823" y="604520"/>
                </a:lnTo>
                <a:lnTo>
                  <a:pt x="3135544" y="605630"/>
                </a:lnTo>
                <a:lnTo>
                  <a:pt x="3135633" y="605828"/>
                </a:lnTo>
                <a:lnTo>
                  <a:pt x="3135237" y="606823"/>
                </a:lnTo>
                <a:lnTo>
                  <a:pt x="3134973" y="607060"/>
                </a:lnTo>
                <a:lnTo>
                  <a:pt x="3135144" y="607060"/>
                </a:lnTo>
                <a:lnTo>
                  <a:pt x="3134639" y="608330"/>
                </a:lnTo>
                <a:close/>
              </a:path>
              <a:path w="4096384" h="836930">
                <a:moveTo>
                  <a:pt x="3135200" y="606917"/>
                </a:moveTo>
                <a:lnTo>
                  <a:pt x="3135437" y="606321"/>
                </a:lnTo>
                <a:lnTo>
                  <a:pt x="3135544" y="605630"/>
                </a:lnTo>
                <a:lnTo>
                  <a:pt x="3134734" y="604408"/>
                </a:lnTo>
                <a:lnTo>
                  <a:pt x="3133808" y="603250"/>
                </a:lnTo>
                <a:lnTo>
                  <a:pt x="3150066" y="603250"/>
                </a:lnTo>
                <a:lnTo>
                  <a:pt x="3148567" y="604520"/>
                </a:lnTo>
                <a:lnTo>
                  <a:pt x="3139013" y="604520"/>
                </a:lnTo>
                <a:lnTo>
                  <a:pt x="3135200" y="606917"/>
                </a:lnTo>
                <a:close/>
              </a:path>
              <a:path w="4096384" h="836930">
                <a:moveTo>
                  <a:pt x="3148567" y="609600"/>
                </a:moveTo>
                <a:lnTo>
                  <a:pt x="3148582" y="604506"/>
                </a:lnTo>
                <a:lnTo>
                  <a:pt x="3150066" y="603250"/>
                </a:lnTo>
                <a:lnTo>
                  <a:pt x="3150898" y="603250"/>
                </a:lnTo>
                <a:lnTo>
                  <a:pt x="3152915" y="604520"/>
                </a:lnTo>
                <a:lnTo>
                  <a:pt x="3154979" y="605726"/>
                </a:lnTo>
                <a:lnTo>
                  <a:pt x="3148567" y="609600"/>
                </a:lnTo>
                <a:close/>
              </a:path>
              <a:path w="4096384" h="836930">
                <a:moveTo>
                  <a:pt x="3162472" y="614594"/>
                </a:moveTo>
                <a:lnTo>
                  <a:pt x="3157406" y="612195"/>
                </a:lnTo>
                <a:lnTo>
                  <a:pt x="3157289" y="609600"/>
                </a:lnTo>
                <a:lnTo>
                  <a:pt x="3148567" y="609600"/>
                </a:lnTo>
                <a:lnTo>
                  <a:pt x="3155023" y="605828"/>
                </a:lnTo>
                <a:lnTo>
                  <a:pt x="3152894" y="604506"/>
                </a:lnTo>
                <a:lnTo>
                  <a:pt x="3150898" y="603250"/>
                </a:lnTo>
                <a:lnTo>
                  <a:pt x="3160968" y="603250"/>
                </a:lnTo>
                <a:lnTo>
                  <a:pt x="3162472" y="614594"/>
                </a:lnTo>
                <a:close/>
              </a:path>
              <a:path w="4096384" h="836930">
                <a:moveTo>
                  <a:pt x="3162497" y="614783"/>
                </a:moveTo>
                <a:lnTo>
                  <a:pt x="3162567" y="614639"/>
                </a:lnTo>
                <a:lnTo>
                  <a:pt x="3160968" y="603250"/>
                </a:lnTo>
                <a:lnTo>
                  <a:pt x="3162311" y="604520"/>
                </a:lnTo>
                <a:lnTo>
                  <a:pt x="3167503" y="604520"/>
                </a:lnTo>
                <a:lnTo>
                  <a:pt x="3166298" y="607543"/>
                </a:lnTo>
                <a:lnTo>
                  <a:pt x="3163310" y="614430"/>
                </a:lnTo>
                <a:lnTo>
                  <a:pt x="3162497" y="614783"/>
                </a:lnTo>
                <a:close/>
              </a:path>
              <a:path w="4096384" h="836930">
                <a:moveTo>
                  <a:pt x="3189723" y="606758"/>
                </a:moveTo>
                <a:lnTo>
                  <a:pt x="3188984" y="605828"/>
                </a:lnTo>
                <a:lnTo>
                  <a:pt x="3188978" y="604506"/>
                </a:lnTo>
                <a:lnTo>
                  <a:pt x="3191305" y="603250"/>
                </a:lnTo>
                <a:lnTo>
                  <a:pt x="3194153" y="603250"/>
                </a:lnTo>
                <a:lnTo>
                  <a:pt x="3193853" y="604520"/>
                </a:lnTo>
                <a:lnTo>
                  <a:pt x="3193662" y="604520"/>
                </a:lnTo>
                <a:lnTo>
                  <a:pt x="3189723" y="606758"/>
                </a:lnTo>
                <a:close/>
              </a:path>
              <a:path w="4096384" h="836930">
                <a:moveTo>
                  <a:pt x="3217791" y="609600"/>
                </a:moveTo>
                <a:lnTo>
                  <a:pt x="3212428" y="604520"/>
                </a:lnTo>
                <a:lnTo>
                  <a:pt x="3216442" y="603250"/>
                </a:lnTo>
                <a:lnTo>
                  <a:pt x="3219133" y="603250"/>
                </a:lnTo>
                <a:lnTo>
                  <a:pt x="3222370" y="606943"/>
                </a:lnTo>
                <a:lnTo>
                  <a:pt x="3222372" y="607104"/>
                </a:lnTo>
                <a:lnTo>
                  <a:pt x="3219624" y="608330"/>
                </a:lnTo>
                <a:lnTo>
                  <a:pt x="3217791" y="609600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27187" y="614680"/>
                </a:lnTo>
                <a:lnTo>
                  <a:pt x="3225170" y="609600"/>
                </a:lnTo>
                <a:lnTo>
                  <a:pt x="3217791" y="609600"/>
                </a:lnTo>
                <a:lnTo>
                  <a:pt x="3219624" y="608330"/>
                </a:lnTo>
                <a:lnTo>
                  <a:pt x="3222372" y="607104"/>
                </a:lnTo>
                <a:lnTo>
                  <a:pt x="3222370" y="606943"/>
                </a:lnTo>
                <a:lnTo>
                  <a:pt x="3219133" y="603250"/>
                </a:lnTo>
                <a:lnTo>
                  <a:pt x="3232700" y="603250"/>
                </a:lnTo>
                <a:lnTo>
                  <a:pt x="3230218" y="604506"/>
                </a:lnTo>
                <a:lnTo>
                  <a:pt x="3230128" y="605038"/>
                </a:lnTo>
                <a:lnTo>
                  <a:pt x="3230095" y="605828"/>
                </a:lnTo>
                <a:lnTo>
                  <a:pt x="3232026" y="607060"/>
                </a:lnTo>
                <a:lnTo>
                  <a:pt x="3242928" y="607060"/>
                </a:lnTo>
                <a:lnTo>
                  <a:pt x="3243779" y="608330"/>
                </a:lnTo>
                <a:lnTo>
                  <a:pt x="3254132" y="608330"/>
                </a:lnTo>
                <a:lnTo>
                  <a:pt x="3252049" y="610870"/>
                </a:lnTo>
                <a:lnTo>
                  <a:pt x="3238423" y="610870"/>
                </a:lnTo>
                <a:lnTo>
                  <a:pt x="3237139" y="612078"/>
                </a:lnTo>
                <a:lnTo>
                  <a:pt x="3237199" y="612275"/>
                </a:lnTo>
                <a:lnTo>
                  <a:pt x="3238240" y="61341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34717" y="607060"/>
                </a:moveTo>
                <a:lnTo>
                  <a:pt x="3232026" y="607060"/>
                </a:lnTo>
                <a:lnTo>
                  <a:pt x="3230095" y="605828"/>
                </a:lnTo>
                <a:lnTo>
                  <a:pt x="3230128" y="605038"/>
                </a:lnTo>
                <a:lnTo>
                  <a:pt x="3230218" y="604506"/>
                </a:lnTo>
                <a:lnTo>
                  <a:pt x="3232700" y="603250"/>
                </a:lnTo>
                <a:lnTo>
                  <a:pt x="3234845" y="605726"/>
                </a:lnTo>
                <a:lnTo>
                  <a:pt x="3234717" y="607060"/>
                </a:lnTo>
                <a:close/>
              </a:path>
              <a:path w="4096384" h="836930">
                <a:moveTo>
                  <a:pt x="3242928" y="607060"/>
                </a:moveTo>
                <a:lnTo>
                  <a:pt x="3234717" y="607060"/>
                </a:lnTo>
                <a:lnTo>
                  <a:pt x="3234845" y="605726"/>
                </a:lnTo>
                <a:lnTo>
                  <a:pt x="3232700" y="603250"/>
                </a:lnTo>
                <a:lnTo>
                  <a:pt x="3237643" y="603250"/>
                </a:lnTo>
                <a:lnTo>
                  <a:pt x="3238083" y="604520"/>
                </a:lnTo>
                <a:lnTo>
                  <a:pt x="3243445" y="604520"/>
                </a:lnTo>
                <a:lnTo>
                  <a:pt x="3242805" y="605726"/>
                </a:lnTo>
                <a:lnTo>
                  <a:pt x="3242928" y="607060"/>
                </a:lnTo>
                <a:close/>
              </a:path>
              <a:path w="4096384" h="836930">
                <a:moveTo>
                  <a:pt x="3283001" y="608330"/>
                </a:moveTo>
                <a:lnTo>
                  <a:pt x="3280310" y="608330"/>
                </a:lnTo>
                <a:lnTo>
                  <a:pt x="3279267" y="607193"/>
                </a:lnTo>
                <a:lnTo>
                  <a:pt x="3279184" y="606758"/>
                </a:lnTo>
                <a:lnTo>
                  <a:pt x="3279410" y="605038"/>
                </a:lnTo>
                <a:lnTo>
                  <a:pt x="3279515" y="604506"/>
                </a:lnTo>
                <a:lnTo>
                  <a:pt x="3282999" y="603250"/>
                </a:lnTo>
                <a:lnTo>
                  <a:pt x="3287025" y="604520"/>
                </a:lnTo>
                <a:lnTo>
                  <a:pt x="3288158" y="607060"/>
                </a:lnTo>
                <a:lnTo>
                  <a:pt x="3283001" y="608330"/>
                </a:lnTo>
                <a:close/>
              </a:path>
              <a:path w="4096384" h="836930">
                <a:moveTo>
                  <a:pt x="3290832" y="608330"/>
                </a:moveTo>
                <a:lnTo>
                  <a:pt x="3283001" y="608330"/>
                </a:lnTo>
                <a:lnTo>
                  <a:pt x="3287976" y="607104"/>
                </a:lnTo>
                <a:lnTo>
                  <a:pt x="3288052" y="606823"/>
                </a:lnTo>
                <a:lnTo>
                  <a:pt x="3287025" y="604520"/>
                </a:lnTo>
                <a:lnTo>
                  <a:pt x="3282999" y="603250"/>
                </a:lnTo>
                <a:lnTo>
                  <a:pt x="3291596" y="603250"/>
                </a:lnTo>
                <a:lnTo>
                  <a:pt x="3294623" y="605514"/>
                </a:lnTo>
                <a:lnTo>
                  <a:pt x="3295235" y="607060"/>
                </a:lnTo>
                <a:lnTo>
                  <a:pt x="3292063" y="607060"/>
                </a:lnTo>
                <a:lnTo>
                  <a:pt x="3290832" y="608330"/>
                </a:lnTo>
                <a:close/>
              </a:path>
              <a:path w="4096384" h="836930">
                <a:moveTo>
                  <a:pt x="3569687" y="605790"/>
                </a:moveTo>
                <a:lnTo>
                  <a:pt x="3567113" y="605790"/>
                </a:lnTo>
                <a:lnTo>
                  <a:pt x="3569137" y="603250"/>
                </a:lnTo>
                <a:lnTo>
                  <a:pt x="3569950" y="604408"/>
                </a:lnTo>
                <a:lnTo>
                  <a:pt x="3569889" y="605038"/>
                </a:lnTo>
                <a:lnTo>
                  <a:pt x="3569687" y="605790"/>
                </a:lnTo>
                <a:close/>
              </a:path>
              <a:path w="4096384" h="836930">
                <a:moveTo>
                  <a:pt x="3550030" y="617220"/>
                </a:moveTo>
                <a:lnTo>
                  <a:pt x="3549513" y="609600"/>
                </a:lnTo>
                <a:lnTo>
                  <a:pt x="3566915" y="609600"/>
                </a:lnTo>
                <a:lnTo>
                  <a:pt x="3569005" y="608330"/>
                </a:lnTo>
                <a:lnTo>
                  <a:pt x="3569889" y="605038"/>
                </a:lnTo>
                <a:lnTo>
                  <a:pt x="3569950" y="604408"/>
                </a:lnTo>
                <a:lnTo>
                  <a:pt x="3569137" y="603250"/>
                </a:lnTo>
                <a:lnTo>
                  <a:pt x="3573249" y="603250"/>
                </a:lnTo>
                <a:lnTo>
                  <a:pt x="3574002" y="604520"/>
                </a:lnTo>
                <a:lnTo>
                  <a:pt x="3577105" y="604520"/>
                </a:lnTo>
                <a:lnTo>
                  <a:pt x="3580366" y="608330"/>
                </a:lnTo>
                <a:lnTo>
                  <a:pt x="3580366" y="610870"/>
                </a:lnTo>
                <a:lnTo>
                  <a:pt x="3559243" y="610870"/>
                </a:lnTo>
                <a:lnTo>
                  <a:pt x="3558568" y="615950"/>
                </a:lnTo>
                <a:lnTo>
                  <a:pt x="3553703" y="615950"/>
                </a:lnTo>
                <a:lnTo>
                  <a:pt x="3550030" y="617220"/>
                </a:lnTo>
                <a:close/>
              </a:path>
              <a:path w="4096384" h="836930">
                <a:moveTo>
                  <a:pt x="3580366" y="612140"/>
                </a:moveTo>
                <a:lnTo>
                  <a:pt x="3580366" y="608330"/>
                </a:lnTo>
                <a:lnTo>
                  <a:pt x="3576018" y="603250"/>
                </a:lnTo>
                <a:lnTo>
                  <a:pt x="3590751" y="603250"/>
                </a:lnTo>
                <a:lnTo>
                  <a:pt x="3580366" y="612140"/>
                </a:lnTo>
                <a:close/>
              </a:path>
              <a:path w="4096384" h="836930">
                <a:moveTo>
                  <a:pt x="3671237" y="606550"/>
                </a:moveTo>
                <a:lnTo>
                  <a:pt x="3669889" y="605790"/>
                </a:lnTo>
                <a:lnTo>
                  <a:pt x="3674794" y="604506"/>
                </a:lnTo>
                <a:lnTo>
                  <a:pt x="3681125" y="603250"/>
                </a:lnTo>
                <a:lnTo>
                  <a:pt x="3678829" y="605790"/>
                </a:lnTo>
                <a:lnTo>
                  <a:pt x="3671722" y="605790"/>
                </a:lnTo>
                <a:lnTo>
                  <a:pt x="3671237" y="606550"/>
                </a:lnTo>
                <a:close/>
              </a:path>
              <a:path w="4096384" h="836930">
                <a:moveTo>
                  <a:pt x="3677561" y="610870"/>
                </a:moveTo>
                <a:lnTo>
                  <a:pt x="3674237" y="610870"/>
                </a:lnTo>
                <a:lnTo>
                  <a:pt x="3681125" y="603250"/>
                </a:lnTo>
                <a:lnTo>
                  <a:pt x="3683393" y="603250"/>
                </a:lnTo>
                <a:lnTo>
                  <a:pt x="3685535" y="609600"/>
                </a:lnTo>
                <a:lnTo>
                  <a:pt x="3676594" y="609600"/>
                </a:lnTo>
                <a:lnTo>
                  <a:pt x="3677561" y="610870"/>
                </a:lnTo>
                <a:close/>
              </a:path>
              <a:path w="4096384" h="836930">
                <a:moveTo>
                  <a:pt x="3698542" y="623570"/>
                </a:moveTo>
                <a:lnTo>
                  <a:pt x="3700561" y="620031"/>
                </a:lnTo>
                <a:lnTo>
                  <a:pt x="3700658" y="619682"/>
                </a:lnTo>
                <a:lnTo>
                  <a:pt x="3697814" y="615879"/>
                </a:lnTo>
                <a:lnTo>
                  <a:pt x="3694294" y="611772"/>
                </a:lnTo>
                <a:lnTo>
                  <a:pt x="3694273" y="611475"/>
                </a:lnTo>
                <a:lnTo>
                  <a:pt x="3696859" y="605790"/>
                </a:lnTo>
                <a:lnTo>
                  <a:pt x="3702222" y="603250"/>
                </a:lnTo>
                <a:lnTo>
                  <a:pt x="3706413" y="603250"/>
                </a:lnTo>
                <a:lnTo>
                  <a:pt x="3703073" y="610870"/>
                </a:lnTo>
                <a:lnTo>
                  <a:pt x="3696192" y="610870"/>
                </a:lnTo>
                <a:lnTo>
                  <a:pt x="3703231" y="615950"/>
                </a:lnTo>
                <a:lnTo>
                  <a:pt x="3709509" y="615950"/>
                </a:lnTo>
                <a:lnTo>
                  <a:pt x="3705070" y="622300"/>
                </a:lnTo>
                <a:lnTo>
                  <a:pt x="3703905" y="622300"/>
                </a:lnTo>
                <a:lnTo>
                  <a:pt x="3698542" y="6235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94928" y="608509"/>
                </a:lnTo>
                <a:lnTo>
                  <a:pt x="3794830" y="608102"/>
                </a:lnTo>
                <a:lnTo>
                  <a:pt x="3795303" y="606321"/>
                </a:lnTo>
                <a:lnTo>
                  <a:pt x="3795376" y="605726"/>
                </a:lnTo>
                <a:lnTo>
                  <a:pt x="3792746" y="603250"/>
                </a:lnTo>
                <a:lnTo>
                  <a:pt x="3797618" y="603250"/>
                </a:lnTo>
                <a:lnTo>
                  <a:pt x="3800514" y="604506"/>
                </a:lnTo>
                <a:lnTo>
                  <a:pt x="3800415" y="604817"/>
                </a:lnTo>
                <a:lnTo>
                  <a:pt x="3798892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805752" y="604965"/>
                </a:moveTo>
                <a:lnTo>
                  <a:pt x="3805823" y="603250"/>
                </a:lnTo>
                <a:lnTo>
                  <a:pt x="3806006" y="604520"/>
                </a:lnTo>
                <a:lnTo>
                  <a:pt x="3806143" y="604520"/>
                </a:lnTo>
                <a:lnTo>
                  <a:pt x="3805752" y="604965"/>
                </a:lnTo>
                <a:close/>
              </a:path>
              <a:path w="4096384" h="836930">
                <a:moveTo>
                  <a:pt x="3806006" y="603342"/>
                </a:moveTo>
                <a:lnTo>
                  <a:pt x="3805823" y="603250"/>
                </a:lnTo>
                <a:lnTo>
                  <a:pt x="3806006" y="603250"/>
                </a:lnTo>
                <a:close/>
              </a:path>
              <a:path w="4096384" h="836930">
                <a:moveTo>
                  <a:pt x="3806818" y="603753"/>
                </a:moveTo>
                <a:lnTo>
                  <a:pt x="3806024" y="603352"/>
                </a:lnTo>
                <a:lnTo>
                  <a:pt x="3807261" y="603250"/>
                </a:lnTo>
                <a:lnTo>
                  <a:pt x="3806818" y="603753"/>
                </a:lnTo>
                <a:close/>
              </a:path>
              <a:path w="4096384" h="836930">
                <a:moveTo>
                  <a:pt x="3824929" y="608330"/>
                </a:moveTo>
                <a:lnTo>
                  <a:pt x="3821057" y="607104"/>
                </a:lnTo>
                <a:lnTo>
                  <a:pt x="3821022" y="606943"/>
                </a:lnTo>
                <a:lnTo>
                  <a:pt x="3822081" y="605790"/>
                </a:lnTo>
                <a:lnTo>
                  <a:pt x="3823764" y="603250"/>
                </a:lnTo>
                <a:lnTo>
                  <a:pt x="3826429" y="607060"/>
                </a:lnTo>
                <a:lnTo>
                  <a:pt x="3826121" y="607060"/>
                </a:lnTo>
                <a:lnTo>
                  <a:pt x="3824929" y="608330"/>
                </a:lnTo>
                <a:close/>
              </a:path>
              <a:path w="4096384" h="836930">
                <a:moveTo>
                  <a:pt x="3830317" y="608330"/>
                </a:moveTo>
                <a:lnTo>
                  <a:pt x="3824929" y="608330"/>
                </a:lnTo>
                <a:lnTo>
                  <a:pt x="3826121" y="607060"/>
                </a:lnTo>
                <a:lnTo>
                  <a:pt x="3826429" y="607060"/>
                </a:lnTo>
                <a:lnTo>
                  <a:pt x="3823764" y="603250"/>
                </a:lnTo>
                <a:lnTo>
                  <a:pt x="3834671" y="603250"/>
                </a:lnTo>
                <a:lnTo>
                  <a:pt x="3832314" y="605828"/>
                </a:lnTo>
                <a:lnTo>
                  <a:pt x="3830317" y="608330"/>
                </a:lnTo>
                <a:close/>
              </a:path>
              <a:path w="4096384" h="836930">
                <a:moveTo>
                  <a:pt x="3883435" y="617220"/>
                </a:moveTo>
                <a:lnTo>
                  <a:pt x="3880920" y="617220"/>
                </a:lnTo>
                <a:lnTo>
                  <a:pt x="3880743" y="613410"/>
                </a:lnTo>
                <a:lnTo>
                  <a:pt x="3892313" y="603250"/>
                </a:lnTo>
                <a:lnTo>
                  <a:pt x="3892655" y="605828"/>
                </a:lnTo>
                <a:lnTo>
                  <a:pt x="3893187" y="608330"/>
                </a:lnTo>
                <a:lnTo>
                  <a:pt x="3888633" y="608330"/>
                </a:lnTo>
                <a:lnTo>
                  <a:pt x="3887206" y="613165"/>
                </a:lnTo>
                <a:lnTo>
                  <a:pt x="3887081" y="613489"/>
                </a:lnTo>
                <a:lnTo>
                  <a:pt x="3885498" y="615879"/>
                </a:lnTo>
                <a:lnTo>
                  <a:pt x="3883435" y="617220"/>
                </a:lnTo>
                <a:close/>
              </a:path>
              <a:path w="4096384" h="836930">
                <a:moveTo>
                  <a:pt x="3895795" y="612140"/>
                </a:moveTo>
                <a:lnTo>
                  <a:pt x="3893996" y="612140"/>
                </a:lnTo>
                <a:lnTo>
                  <a:pt x="3892655" y="605828"/>
                </a:lnTo>
                <a:lnTo>
                  <a:pt x="3892313" y="603250"/>
                </a:lnTo>
                <a:lnTo>
                  <a:pt x="3896353" y="603250"/>
                </a:lnTo>
                <a:lnTo>
                  <a:pt x="3895188" y="605790"/>
                </a:lnTo>
                <a:lnTo>
                  <a:pt x="3900371" y="605790"/>
                </a:lnTo>
                <a:lnTo>
                  <a:pt x="3896353" y="610870"/>
                </a:lnTo>
                <a:lnTo>
                  <a:pt x="3896170" y="610870"/>
                </a:lnTo>
                <a:lnTo>
                  <a:pt x="3895795" y="612140"/>
                </a:lnTo>
                <a:close/>
              </a:path>
              <a:path w="4096384" h="836930">
                <a:moveTo>
                  <a:pt x="3943623" y="612140"/>
                </a:moveTo>
                <a:lnTo>
                  <a:pt x="3943439" y="608330"/>
                </a:lnTo>
                <a:lnTo>
                  <a:pt x="3943282" y="608330"/>
                </a:lnTo>
                <a:lnTo>
                  <a:pt x="3938574" y="603250"/>
                </a:lnTo>
                <a:lnTo>
                  <a:pt x="3943773" y="603250"/>
                </a:lnTo>
                <a:lnTo>
                  <a:pt x="3952659" y="604520"/>
                </a:lnTo>
                <a:lnTo>
                  <a:pt x="3943623" y="612140"/>
                </a:lnTo>
                <a:close/>
              </a:path>
              <a:path w="4096384" h="836930">
                <a:moveTo>
                  <a:pt x="3949895" y="612140"/>
                </a:moveTo>
                <a:lnTo>
                  <a:pt x="3943623" y="612140"/>
                </a:lnTo>
                <a:lnTo>
                  <a:pt x="3952659" y="604520"/>
                </a:lnTo>
                <a:lnTo>
                  <a:pt x="3943773" y="603250"/>
                </a:lnTo>
                <a:lnTo>
                  <a:pt x="3958866" y="603250"/>
                </a:lnTo>
                <a:lnTo>
                  <a:pt x="3951709" y="608330"/>
                </a:lnTo>
                <a:lnTo>
                  <a:pt x="3949895" y="612140"/>
                </a:lnTo>
                <a:close/>
              </a:path>
              <a:path w="4096384" h="836930">
                <a:moveTo>
                  <a:pt x="4014189" y="608330"/>
                </a:moveTo>
                <a:lnTo>
                  <a:pt x="4010490" y="608330"/>
                </a:lnTo>
                <a:lnTo>
                  <a:pt x="4008522" y="605828"/>
                </a:lnTo>
                <a:lnTo>
                  <a:pt x="4008585" y="605038"/>
                </a:lnTo>
                <a:lnTo>
                  <a:pt x="4008674" y="604506"/>
                </a:lnTo>
                <a:lnTo>
                  <a:pt x="4011007" y="603250"/>
                </a:lnTo>
                <a:lnTo>
                  <a:pt x="4014006" y="603250"/>
                </a:lnTo>
                <a:lnTo>
                  <a:pt x="4014189" y="608330"/>
                </a:lnTo>
                <a:close/>
              </a:path>
              <a:path w="4096384" h="836930">
                <a:moveTo>
                  <a:pt x="4017039" y="608330"/>
                </a:moveTo>
                <a:lnTo>
                  <a:pt x="4014189" y="608330"/>
                </a:lnTo>
                <a:lnTo>
                  <a:pt x="4014006" y="603250"/>
                </a:lnTo>
                <a:lnTo>
                  <a:pt x="4018386" y="603250"/>
                </a:lnTo>
                <a:lnTo>
                  <a:pt x="4017039" y="608330"/>
                </a:lnTo>
                <a:close/>
              </a:path>
              <a:path w="4096384" h="836930">
                <a:moveTo>
                  <a:pt x="4016527" y="622300"/>
                </a:moveTo>
                <a:lnTo>
                  <a:pt x="4014006" y="622300"/>
                </a:lnTo>
                <a:lnTo>
                  <a:pt x="4016002" y="612275"/>
                </a:lnTo>
                <a:lnTo>
                  <a:pt x="4018386" y="603250"/>
                </a:lnTo>
                <a:lnTo>
                  <a:pt x="4022647" y="615696"/>
                </a:lnTo>
                <a:lnTo>
                  <a:pt x="4022551" y="617220"/>
                </a:lnTo>
                <a:lnTo>
                  <a:pt x="4022734" y="617220"/>
                </a:lnTo>
                <a:lnTo>
                  <a:pt x="4015378" y="619746"/>
                </a:lnTo>
                <a:lnTo>
                  <a:pt x="4015545" y="620198"/>
                </a:lnTo>
                <a:lnTo>
                  <a:pt x="4016527" y="62230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9329" y="630396"/>
                </a:lnTo>
                <a:lnTo>
                  <a:pt x="4020377" y="629920"/>
                </a:lnTo>
                <a:lnTo>
                  <a:pt x="4020296" y="627853"/>
                </a:lnTo>
                <a:lnTo>
                  <a:pt x="4020173" y="626054"/>
                </a:lnTo>
                <a:lnTo>
                  <a:pt x="4016565" y="622339"/>
                </a:lnTo>
                <a:lnTo>
                  <a:pt x="4015502" y="620106"/>
                </a:lnTo>
                <a:lnTo>
                  <a:pt x="4015378" y="619746"/>
                </a:lnTo>
                <a:lnTo>
                  <a:pt x="4022734" y="617220"/>
                </a:lnTo>
                <a:lnTo>
                  <a:pt x="4022647" y="615696"/>
                </a:lnTo>
                <a:lnTo>
                  <a:pt x="4018386" y="603250"/>
                </a:lnTo>
                <a:lnTo>
                  <a:pt x="4024764" y="603250"/>
                </a:lnTo>
                <a:lnTo>
                  <a:pt x="4023559" y="604520"/>
                </a:lnTo>
                <a:lnTo>
                  <a:pt x="4023068" y="604520"/>
                </a:lnTo>
                <a:lnTo>
                  <a:pt x="4021462" y="606943"/>
                </a:lnTo>
                <a:lnTo>
                  <a:pt x="4021518" y="607193"/>
                </a:lnTo>
                <a:lnTo>
                  <a:pt x="4028948" y="614680"/>
                </a:lnTo>
                <a:lnTo>
                  <a:pt x="4035919" y="614680"/>
                </a:lnTo>
                <a:lnTo>
                  <a:pt x="4035694" y="617220"/>
                </a:lnTo>
                <a:lnTo>
                  <a:pt x="4023225" y="617220"/>
                </a:lnTo>
                <a:lnTo>
                  <a:pt x="4022487" y="619475"/>
                </a:lnTo>
                <a:lnTo>
                  <a:pt x="4032250" y="628578"/>
                </a:lnTo>
                <a:lnTo>
                  <a:pt x="4032366" y="630936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664186" y="622300"/>
                </a:moveTo>
                <a:lnTo>
                  <a:pt x="663546" y="619891"/>
                </a:lnTo>
                <a:lnTo>
                  <a:pt x="663427" y="619682"/>
                </a:lnTo>
                <a:lnTo>
                  <a:pt x="659559" y="616126"/>
                </a:lnTo>
                <a:lnTo>
                  <a:pt x="660571" y="614783"/>
                </a:lnTo>
                <a:lnTo>
                  <a:pt x="660547" y="614093"/>
                </a:lnTo>
                <a:lnTo>
                  <a:pt x="660074" y="611627"/>
                </a:lnTo>
                <a:lnTo>
                  <a:pt x="659321" y="607060"/>
                </a:lnTo>
                <a:lnTo>
                  <a:pt x="647253" y="607060"/>
                </a:lnTo>
                <a:lnTo>
                  <a:pt x="647818" y="605630"/>
                </a:lnTo>
                <a:lnTo>
                  <a:pt x="668474" y="603276"/>
                </a:lnTo>
                <a:lnTo>
                  <a:pt x="668036" y="604520"/>
                </a:lnTo>
                <a:lnTo>
                  <a:pt x="686078" y="604520"/>
                </a:lnTo>
                <a:lnTo>
                  <a:pt x="684301" y="605790"/>
                </a:lnTo>
                <a:lnTo>
                  <a:pt x="674911" y="605790"/>
                </a:lnTo>
                <a:lnTo>
                  <a:pt x="667872" y="610870"/>
                </a:lnTo>
                <a:lnTo>
                  <a:pt x="670485" y="610870"/>
                </a:lnTo>
                <a:lnTo>
                  <a:pt x="669378" y="612140"/>
                </a:lnTo>
                <a:lnTo>
                  <a:pt x="669549" y="612140"/>
                </a:lnTo>
                <a:lnTo>
                  <a:pt x="672901" y="614680"/>
                </a:lnTo>
                <a:lnTo>
                  <a:pt x="672731" y="614680"/>
                </a:lnTo>
                <a:lnTo>
                  <a:pt x="664186" y="622300"/>
                </a:lnTo>
                <a:close/>
              </a:path>
              <a:path w="4096384" h="836930">
                <a:moveTo>
                  <a:pt x="1418712" y="607060"/>
                </a:moveTo>
                <a:lnTo>
                  <a:pt x="1414182" y="607060"/>
                </a:lnTo>
                <a:lnTo>
                  <a:pt x="1411220" y="605828"/>
                </a:lnTo>
                <a:lnTo>
                  <a:pt x="1411154" y="604506"/>
                </a:lnTo>
                <a:lnTo>
                  <a:pt x="1413584" y="603279"/>
                </a:lnTo>
                <a:lnTo>
                  <a:pt x="1414644" y="604520"/>
                </a:lnTo>
                <a:lnTo>
                  <a:pt x="1421546" y="604520"/>
                </a:lnTo>
                <a:lnTo>
                  <a:pt x="1418712" y="607060"/>
                </a:lnTo>
                <a:close/>
              </a:path>
              <a:path w="4096384" h="836930">
                <a:moveTo>
                  <a:pt x="1007314" y="623570"/>
                </a:moveTo>
                <a:lnTo>
                  <a:pt x="1001611" y="623570"/>
                </a:lnTo>
                <a:lnTo>
                  <a:pt x="1005134" y="614680"/>
                </a:lnTo>
                <a:lnTo>
                  <a:pt x="993236" y="614680"/>
                </a:lnTo>
                <a:lnTo>
                  <a:pt x="1000439" y="608330"/>
                </a:lnTo>
                <a:lnTo>
                  <a:pt x="998095" y="608330"/>
                </a:lnTo>
                <a:lnTo>
                  <a:pt x="1007566" y="603293"/>
                </a:lnTo>
                <a:lnTo>
                  <a:pt x="1008152" y="604520"/>
                </a:lnTo>
                <a:lnTo>
                  <a:pt x="1026884" y="604520"/>
                </a:lnTo>
                <a:lnTo>
                  <a:pt x="1028393" y="605790"/>
                </a:lnTo>
                <a:lnTo>
                  <a:pt x="1003962" y="605790"/>
                </a:lnTo>
                <a:lnTo>
                  <a:pt x="1004466" y="610870"/>
                </a:lnTo>
                <a:lnTo>
                  <a:pt x="1005972" y="613410"/>
                </a:lnTo>
                <a:lnTo>
                  <a:pt x="1028097" y="613410"/>
                </a:lnTo>
                <a:lnTo>
                  <a:pt x="1023319" y="617220"/>
                </a:lnTo>
                <a:lnTo>
                  <a:pt x="1010557" y="617220"/>
                </a:lnTo>
                <a:lnTo>
                  <a:pt x="1011017" y="621030"/>
                </a:lnTo>
                <a:lnTo>
                  <a:pt x="1009665" y="621030"/>
                </a:lnTo>
                <a:lnTo>
                  <a:pt x="1007314" y="623570"/>
                </a:lnTo>
                <a:close/>
              </a:path>
              <a:path w="4096384" h="836930">
                <a:moveTo>
                  <a:pt x="3806143" y="604520"/>
                </a:moveTo>
                <a:lnTo>
                  <a:pt x="3806006" y="604520"/>
                </a:lnTo>
                <a:lnTo>
                  <a:pt x="3806006" y="603342"/>
                </a:lnTo>
                <a:lnTo>
                  <a:pt x="3806143" y="604520"/>
                </a:lnTo>
                <a:close/>
              </a:path>
              <a:path w="4096384" h="836930">
                <a:moveTo>
                  <a:pt x="3806155" y="604506"/>
                </a:moveTo>
                <a:lnTo>
                  <a:pt x="3806018" y="603348"/>
                </a:lnTo>
                <a:lnTo>
                  <a:pt x="3806818" y="603753"/>
                </a:lnTo>
                <a:lnTo>
                  <a:pt x="3806155" y="604506"/>
                </a:lnTo>
                <a:close/>
              </a:path>
              <a:path w="4096384" h="836930">
                <a:moveTo>
                  <a:pt x="1527457" y="607060"/>
                </a:moveTo>
                <a:lnTo>
                  <a:pt x="1524837" y="604007"/>
                </a:lnTo>
                <a:lnTo>
                  <a:pt x="1525990" y="603352"/>
                </a:lnTo>
                <a:lnTo>
                  <a:pt x="1527457" y="607060"/>
                </a:lnTo>
                <a:close/>
              </a:path>
              <a:path w="4096384" h="836930">
                <a:moveTo>
                  <a:pt x="1562823" y="604520"/>
                </a:moveTo>
                <a:lnTo>
                  <a:pt x="1563318" y="603495"/>
                </a:lnTo>
                <a:lnTo>
                  <a:pt x="1563740" y="604133"/>
                </a:lnTo>
                <a:lnTo>
                  <a:pt x="1562823" y="604520"/>
                </a:lnTo>
                <a:close/>
              </a:path>
              <a:path w="4096384" h="836930">
                <a:moveTo>
                  <a:pt x="624208" y="604520"/>
                </a:moveTo>
                <a:lnTo>
                  <a:pt x="621441" y="604520"/>
                </a:lnTo>
                <a:lnTo>
                  <a:pt x="621340" y="603595"/>
                </a:lnTo>
                <a:lnTo>
                  <a:pt x="624208" y="604520"/>
                </a:lnTo>
                <a:close/>
              </a:path>
              <a:path w="4096384" h="836930">
                <a:moveTo>
                  <a:pt x="3808330" y="604520"/>
                </a:moveTo>
                <a:lnTo>
                  <a:pt x="3806156" y="604520"/>
                </a:lnTo>
                <a:lnTo>
                  <a:pt x="3806818" y="603753"/>
                </a:lnTo>
                <a:lnTo>
                  <a:pt x="3808330" y="604520"/>
                </a:lnTo>
                <a:close/>
              </a:path>
              <a:path w="4096384" h="836930">
                <a:moveTo>
                  <a:pt x="3317379" y="615696"/>
                </a:moveTo>
                <a:lnTo>
                  <a:pt x="3322066" y="613410"/>
                </a:lnTo>
                <a:lnTo>
                  <a:pt x="3327913" y="610870"/>
                </a:lnTo>
                <a:lnTo>
                  <a:pt x="3328096" y="605790"/>
                </a:lnTo>
                <a:lnTo>
                  <a:pt x="3333004" y="604506"/>
                </a:lnTo>
                <a:lnTo>
                  <a:pt x="3335039" y="603887"/>
                </a:lnTo>
                <a:lnTo>
                  <a:pt x="3334393" y="605514"/>
                </a:lnTo>
                <a:lnTo>
                  <a:pt x="3334302" y="605828"/>
                </a:lnTo>
                <a:lnTo>
                  <a:pt x="3334873" y="607060"/>
                </a:lnTo>
                <a:lnTo>
                  <a:pt x="3331619" y="607060"/>
                </a:lnTo>
                <a:lnTo>
                  <a:pt x="3324731" y="614680"/>
                </a:lnTo>
                <a:lnTo>
                  <a:pt x="3322066" y="614680"/>
                </a:lnTo>
                <a:lnTo>
                  <a:pt x="3317379" y="615696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23601" y="610870"/>
                </a:lnTo>
                <a:lnTo>
                  <a:pt x="1521420" y="604520"/>
                </a:lnTo>
                <a:lnTo>
                  <a:pt x="1523935" y="604520"/>
                </a:lnTo>
                <a:lnTo>
                  <a:pt x="1524837" y="604007"/>
                </a:lnTo>
                <a:lnTo>
                  <a:pt x="1527457" y="607060"/>
                </a:lnTo>
                <a:lnTo>
                  <a:pt x="1530980" y="60706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63995" y="604520"/>
                </a:moveTo>
                <a:lnTo>
                  <a:pt x="1562823" y="604520"/>
                </a:lnTo>
                <a:lnTo>
                  <a:pt x="1563740" y="604133"/>
                </a:lnTo>
                <a:lnTo>
                  <a:pt x="1563995" y="604520"/>
                </a:lnTo>
                <a:close/>
              </a:path>
              <a:path w="4096384" h="836930">
                <a:moveTo>
                  <a:pt x="1724077" y="604520"/>
                </a:moveTo>
                <a:lnTo>
                  <a:pt x="1723743" y="604520"/>
                </a:lnTo>
                <a:lnTo>
                  <a:pt x="1724077" y="604520"/>
                </a:lnTo>
                <a:close/>
              </a:path>
              <a:path w="4096384" h="836930">
                <a:moveTo>
                  <a:pt x="3816596" y="618460"/>
                </a:moveTo>
                <a:lnTo>
                  <a:pt x="3814149" y="617862"/>
                </a:lnTo>
                <a:lnTo>
                  <a:pt x="3812194" y="610870"/>
                </a:lnTo>
                <a:lnTo>
                  <a:pt x="3808671" y="609600"/>
                </a:lnTo>
                <a:lnTo>
                  <a:pt x="3806497" y="608330"/>
                </a:lnTo>
                <a:lnTo>
                  <a:pt x="3805753" y="607193"/>
                </a:lnTo>
                <a:lnTo>
                  <a:pt x="3805752" y="604965"/>
                </a:lnTo>
                <a:lnTo>
                  <a:pt x="3806155" y="604506"/>
                </a:lnTo>
                <a:lnTo>
                  <a:pt x="3808330" y="604520"/>
                </a:lnTo>
                <a:lnTo>
                  <a:pt x="3821249" y="610870"/>
                </a:lnTo>
                <a:lnTo>
                  <a:pt x="3816596" y="61846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51174" y="608330"/>
                </a:lnTo>
                <a:lnTo>
                  <a:pt x="53688" y="604520"/>
                </a:lnTo>
                <a:lnTo>
                  <a:pt x="55365" y="609600"/>
                </a:lnTo>
                <a:lnTo>
                  <a:pt x="56373" y="610870"/>
                </a:lnTo>
                <a:lnTo>
                  <a:pt x="57211" y="610870"/>
                </a:lnTo>
                <a:lnTo>
                  <a:pt x="47488" y="614680"/>
                </a:lnTo>
                <a:close/>
              </a:path>
              <a:path w="4096384" h="836930">
                <a:moveTo>
                  <a:pt x="54693" y="621030"/>
                </a:moveTo>
                <a:lnTo>
                  <a:pt x="29049" y="621030"/>
                </a:lnTo>
                <a:lnTo>
                  <a:pt x="41621" y="614680"/>
                </a:lnTo>
                <a:lnTo>
                  <a:pt x="47488" y="614680"/>
                </a:lnTo>
                <a:lnTo>
                  <a:pt x="57211" y="610870"/>
                </a:lnTo>
                <a:lnTo>
                  <a:pt x="56373" y="610870"/>
                </a:lnTo>
                <a:lnTo>
                  <a:pt x="55365" y="609600"/>
                </a:lnTo>
                <a:lnTo>
                  <a:pt x="53688" y="604520"/>
                </a:lnTo>
                <a:lnTo>
                  <a:pt x="56279" y="604520"/>
                </a:lnTo>
                <a:lnTo>
                  <a:pt x="57766" y="605828"/>
                </a:lnTo>
                <a:lnTo>
                  <a:pt x="59392" y="607060"/>
                </a:lnTo>
                <a:lnTo>
                  <a:pt x="66655" y="607060"/>
                </a:lnTo>
                <a:lnTo>
                  <a:pt x="65119" y="608330"/>
                </a:lnTo>
                <a:lnTo>
                  <a:pt x="64080" y="608330"/>
                </a:lnTo>
                <a:lnTo>
                  <a:pt x="63582" y="609600"/>
                </a:lnTo>
                <a:lnTo>
                  <a:pt x="63718" y="609600"/>
                </a:lnTo>
                <a:lnTo>
                  <a:pt x="62993" y="612140"/>
                </a:lnTo>
                <a:lnTo>
                  <a:pt x="58213" y="612140"/>
                </a:lnTo>
                <a:lnTo>
                  <a:pt x="54693" y="621030"/>
                </a:lnTo>
                <a:close/>
              </a:path>
              <a:path w="4096384" h="836930">
                <a:moveTo>
                  <a:pt x="230799" y="605038"/>
                </a:moveTo>
                <a:lnTo>
                  <a:pt x="230554" y="604817"/>
                </a:lnTo>
                <a:lnTo>
                  <a:pt x="230867" y="604520"/>
                </a:lnTo>
                <a:lnTo>
                  <a:pt x="230799" y="605038"/>
                </a:lnTo>
                <a:close/>
              </a:path>
              <a:path w="4096384" h="836930">
                <a:moveTo>
                  <a:pt x="233886" y="607060"/>
                </a:moveTo>
                <a:lnTo>
                  <a:pt x="233048" y="607060"/>
                </a:lnTo>
                <a:lnTo>
                  <a:pt x="230799" y="605038"/>
                </a:lnTo>
                <a:lnTo>
                  <a:pt x="230867" y="604520"/>
                </a:lnTo>
                <a:lnTo>
                  <a:pt x="236058" y="604520"/>
                </a:lnTo>
                <a:lnTo>
                  <a:pt x="236444" y="605514"/>
                </a:lnTo>
                <a:lnTo>
                  <a:pt x="236471" y="605828"/>
                </a:lnTo>
                <a:lnTo>
                  <a:pt x="233886" y="607060"/>
                </a:lnTo>
                <a:close/>
              </a:path>
              <a:path w="4096384" h="836930">
                <a:moveTo>
                  <a:pt x="247466" y="605790"/>
                </a:moveTo>
                <a:lnTo>
                  <a:pt x="247466" y="604520"/>
                </a:lnTo>
                <a:lnTo>
                  <a:pt x="249142" y="604520"/>
                </a:lnTo>
                <a:lnTo>
                  <a:pt x="247466" y="605790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47466" y="605790"/>
                </a:lnTo>
                <a:lnTo>
                  <a:pt x="249142" y="604520"/>
                </a:lnTo>
                <a:lnTo>
                  <a:pt x="259030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17869" y="617220"/>
                </a:moveTo>
                <a:lnTo>
                  <a:pt x="318877" y="610870"/>
                </a:lnTo>
                <a:lnTo>
                  <a:pt x="320547" y="604520"/>
                </a:lnTo>
                <a:lnTo>
                  <a:pt x="323402" y="610870"/>
                </a:lnTo>
                <a:lnTo>
                  <a:pt x="324908" y="610870"/>
                </a:lnTo>
                <a:lnTo>
                  <a:pt x="317869" y="61722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685473" y="635000"/>
                </a:lnTo>
                <a:lnTo>
                  <a:pt x="691170" y="633730"/>
                </a:lnTo>
                <a:lnTo>
                  <a:pt x="693854" y="633730"/>
                </a:lnTo>
                <a:lnTo>
                  <a:pt x="695190" y="632466"/>
                </a:lnTo>
                <a:lnTo>
                  <a:pt x="695095" y="630936"/>
                </a:lnTo>
                <a:lnTo>
                  <a:pt x="694968" y="629697"/>
                </a:lnTo>
                <a:lnTo>
                  <a:pt x="693350" y="623570"/>
                </a:lnTo>
                <a:lnTo>
                  <a:pt x="691674" y="623570"/>
                </a:lnTo>
                <a:lnTo>
                  <a:pt x="696539" y="614680"/>
                </a:lnTo>
                <a:lnTo>
                  <a:pt x="699047" y="614680"/>
                </a:lnTo>
                <a:lnTo>
                  <a:pt x="701064" y="613410"/>
                </a:lnTo>
                <a:lnTo>
                  <a:pt x="701731" y="612140"/>
                </a:lnTo>
                <a:lnTo>
                  <a:pt x="704082" y="604520"/>
                </a:lnTo>
                <a:lnTo>
                  <a:pt x="708941" y="608330"/>
                </a:lnTo>
                <a:lnTo>
                  <a:pt x="719321" y="608330"/>
                </a:lnTo>
                <a:lnTo>
                  <a:pt x="722023" y="610870"/>
                </a:lnTo>
                <a:lnTo>
                  <a:pt x="724361" y="613410"/>
                </a:lnTo>
                <a:lnTo>
                  <a:pt x="706426" y="613410"/>
                </a:lnTo>
                <a:lnTo>
                  <a:pt x="697207" y="618490"/>
                </a:lnTo>
                <a:lnTo>
                  <a:pt x="703912" y="619760"/>
                </a:lnTo>
                <a:lnTo>
                  <a:pt x="712797" y="619760"/>
                </a:lnTo>
                <a:lnTo>
                  <a:pt x="712252" y="621030"/>
                </a:lnTo>
                <a:lnTo>
                  <a:pt x="698883" y="621030"/>
                </a:lnTo>
                <a:lnTo>
                  <a:pt x="697902" y="623502"/>
                </a:lnTo>
                <a:lnTo>
                  <a:pt x="697875" y="629920"/>
                </a:lnTo>
                <a:lnTo>
                  <a:pt x="702740" y="629920"/>
                </a:lnTo>
                <a:lnTo>
                  <a:pt x="701562" y="631189"/>
                </a:lnTo>
                <a:lnTo>
                  <a:pt x="701902" y="633730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08941" y="608330"/>
                </a:moveTo>
                <a:lnTo>
                  <a:pt x="704082" y="604520"/>
                </a:lnTo>
                <a:lnTo>
                  <a:pt x="707516" y="604520"/>
                </a:lnTo>
                <a:lnTo>
                  <a:pt x="708941" y="608330"/>
                </a:lnTo>
                <a:close/>
              </a:path>
              <a:path w="4096384" h="836930">
                <a:moveTo>
                  <a:pt x="734195" y="606919"/>
                </a:moveTo>
                <a:lnTo>
                  <a:pt x="733246" y="604520"/>
                </a:lnTo>
                <a:lnTo>
                  <a:pt x="735059" y="605828"/>
                </a:lnTo>
                <a:lnTo>
                  <a:pt x="734195" y="606919"/>
                </a:lnTo>
                <a:close/>
              </a:path>
              <a:path w="4096384" h="836930">
                <a:moveTo>
                  <a:pt x="735059" y="605828"/>
                </a:moveTo>
                <a:lnTo>
                  <a:pt x="733246" y="604520"/>
                </a:lnTo>
                <a:lnTo>
                  <a:pt x="736095" y="604520"/>
                </a:lnTo>
                <a:lnTo>
                  <a:pt x="735059" y="605828"/>
                </a:lnTo>
                <a:close/>
              </a:path>
              <a:path w="4096384" h="836930">
                <a:moveTo>
                  <a:pt x="1130434" y="607060"/>
                </a:moveTo>
                <a:lnTo>
                  <a:pt x="1121470" y="607060"/>
                </a:lnTo>
                <a:lnTo>
                  <a:pt x="1124318" y="604520"/>
                </a:lnTo>
                <a:lnTo>
                  <a:pt x="1131357" y="604520"/>
                </a:lnTo>
                <a:lnTo>
                  <a:pt x="1130434" y="607060"/>
                </a:lnTo>
                <a:close/>
              </a:path>
              <a:path w="4096384" h="836930">
                <a:moveTo>
                  <a:pt x="1137411" y="617220"/>
                </a:moveTo>
                <a:lnTo>
                  <a:pt x="1133559" y="617220"/>
                </a:lnTo>
                <a:lnTo>
                  <a:pt x="1129666" y="614715"/>
                </a:lnTo>
                <a:lnTo>
                  <a:pt x="1129564" y="609453"/>
                </a:lnTo>
                <a:lnTo>
                  <a:pt x="1131357" y="604520"/>
                </a:lnTo>
                <a:lnTo>
                  <a:pt x="1134880" y="604520"/>
                </a:lnTo>
                <a:lnTo>
                  <a:pt x="1135442" y="604786"/>
                </a:lnTo>
                <a:lnTo>
                  <a:pt x="1133033" y="610870"/>
                </a:lnTo>
                <a:lnTo>
                  <a:pt x="1137180" y="614639"/>
                </a:lnTo>
                <a:lnTo>
                  <a:pt x="1137299" y="615696"/>
                </a:lnTo>
                <a:lnTo>
                  <a:pt x="1137411" y="617220"/>
                </a:lnTo>
                <a:close/>
              </a:path>
              <a:path w="4096384" h="836930">
                <a:moveTo>
                  <a:pt x="1135442" y="604786"/>
                </a:moveTo>
                <a:lnTo>
                  <a:pt x="1134880" y="604520"/>
                </a:lnTo>
                <a:lnTo>
                  <a:pt x="1135548" y="604520"/>
                </a:lnTo>
                <a:lnTo>
                  <a:pt x="1135442" y="604786"/>
                </a:lnTo>
                <a:close/>
              </a:path>
              <a:path w="4096384" h="836930">
                <a:moveTo>
                  <a:pt x="1523601" y="610870"/>
                </a:moveTo>
                <a:lnTo>
                  <a:pt x="1519744" y="609600"/>
                </a:lnTo>
                <a:lnTo>
                  <a:pt x="1517734" y="608330"/>
                </a:lnTo>
                <a:lnTo>
                  <a:pt x="1517734" y="607060"/>
                </a:lnTo>
                <a:lnTo>
                  <a:pt x="1519511" y="605726"/>
                </a:lnTo>
                <a:lnTo>
                  <a:pt x="1521420" y="604520"/>
                </a:lnTo>
                <a:lnTo>
                  <a:pt x="1523601" y="61087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7707" y="612140"/>
                </a:lnTo>
                <a:lnTo>
                  <a:pt x="1587670" y="611475"/>
                </a:lnTo>
                <a:lnTo>
                  <a:pt x="1587796" y="609600"/>
                </a:lnTo>
                <a:lnTo>
                  <a:pt x="1587445" y="609267"/>
                </a:lnTo>
                <a:lnTo>
                  <a:pt x="1587360" y="608330"/>
                </a:lnTo>
                <a:lnTo>
                  <a:pt x="1587234" y="605630"/>
                </a:lnTo>
                <a:lnTo>
                  <a:pt x="1587966" y="604520"/>
                </a:lnTo>
                <a:lnTo>
                  <a:pt x="1590386" y="606149"/>
                </a:lnTo>
                <a:lnTo>
                  <a:pt x="1590147" y="607060"/>
                </a:lnTo>
                <a:lnTo>
                  <a:pt x="1591738" y="607060"/>
                </a:lnTo>
                <a:lnTo>
                  <a:pt x="1595509" y="609600"/>
                </a:lnTo>
                <a:lnTo>
                  <a:pt x="1601710" y="609600"/>
                </a:lnTo>
                <a:lnTo>
                  <a:pt x="1599430" y="61341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1590386" y="606149"/>
                </a:moveTo>
                <a:lnTo>
                  <a:pt x="1587966" y="604520"/>
                </a:lnTo>
                <a:lnTo>
                  <a:pt x="1590815" y="604520"/>
                </a:lnTo>
                <a:lnTo>
                  <a:pt x="1590386" y="606149"/>
                </a:lnTo>
                <a:close/>
              </a:path>
              <a:path w="4096384" h="836930">
                <a:moveTo>
                  <a:pt x="1632387" y="614680"/>
                </a:moveTo>
                <a:lnTo>
                  <a:pt x="1626112" y="608738"/>
                </a:lnTo>
                <a:lnTo>
                  <a:pt x="1625812" y="606233"/>
                </a:lnTo>
                <a:lnTo>
                  <a:pt x="1628864" y="604520"/>
                </a:lnTo>
                <a:lnTo>
                  <a:pt x="1629873" y="605790"/>
                </a:lnTo>
                <a:lnTo>
                  <a:pt x="1637914" y="612140"/>
                </a:lnTo>
                <a:lnTo>
                  <a:pt x="1634304" y="613709"/>
                </a:lnTo>
                <a:lnTo>
                  <a:pt x="1632387" y="614680"/>
                </a:lnTo>
                <a:close/>
              </a:path>
              <a:path w="4096384" h="836930">
                <a:moveTo>
                  <a:pt x="1643530" y="614680"/>
                </a:moveTo>
                <a:lnTo>
                  <a:pt x="1632387" y="614680"/>
                </a:lnTo>
                <a:lnTo>
                  <a:pt x="1634895" y="613410"/>
                </a:lnTo>
                <a:lnTo>
                  <a:pt x="1637709" y="612226"/>
                </a:lnTo>
                <a:lnTo>
                  <a:pt x="1637836" y="612078"/>
                </a:lnTo>
                <a:lnTo>
                  <a:pt x="1629873" y="605790"/>
                </a:lnTo>
                <a:lnTo>
                  <a:pt x="1628864" y="604520"/>
                </a:lnTo>
                <a:lnTo>
                  <a:pt x="1631379" y="604520"/>
                </a:lnTo>
                <a:lnTo>
                  <a:pt x="1632551" y="607060"/>
                </a:lnTo>
                <a:lnTo>
                  <a:pt x="1639092" y="607060"/>
                </a:lnTo>
                <a:lnTo>
                  <a:pt x="1638247" y="609600"/>
                </a:lnTo>
                <a:lnTo>
                  <a:pt x="1644789" y="612140"/>
                </a:lnTo>
                <a:lnTo>
                  <a:pt x="1646799" y="612140"/>
                </a:lnTo>
                <a:lnTo>
                  <a:pt x="1641266" y="613410"/>
                </a:lnTo>
                <a:lnTo>
                  <a:pt x="1643530" y="614680"/>
                </a:lnTo>
                <a:close/>
              </a:path>
              <a:path w="4096384" h="836930">
                <a:moveTo>
                  <a:pt x="1752069" y="608330"/>
                </a:moveTo>
                <a:lnTo>
                  <a:pt x="1748887" y="608330"/>
                </a:lnTo>
                <a:lnTo>
                  <a:pt x="1746133" y="607104"/>
                </a:lnTo>
                <a:lnTo>
                  <a:pt x="1746100" y="606550"/>
                </a:lnTo>
                <a:lnTo>
                  <a:pt x="1746202" y="605790"/>
                </a:lnTo>
                <a:lnTo>
                  <a:pt x="1749385" y="604520"/>
                </a:lnTo>
                <a:lnTo>
                  <a:pt x="1750563" y="604520"/>
                </a:lnTo>
                <a:lnTo>
                  <a:pt x="1752069" y="608330"/>
                </a:lnTo>
                <a:close/>
              </a:path>
              <a:path w="4096384" h="836930">
                <a:moveTo>
                  <a:pt x="1786766" y="605790"/>
                </a:moveTo>
                <a:lnTo>
                  <a:pt x="1777801" y="605790"/>
                </a:lnTo>
                <a:lnTo>
                  <a:pt x="1783296" y="604520"/>
                </a:lnTo>
                <a:lnTo>
                  <a:pt x="1786432" y="604520"/>
                </a:lnTo>
                <a:lnTo>
                  <a:pt x="1786766" y="605790"/>
                </a:lnTo>
                <a:close/>
              </a:path>
              <a:path w="4096384" h="836930">
                <a:moveTo>
                  <a:pt x="1788279" y="607060"/>
                </a:moveTo>
                <a:lnTo>
                  <a:pt x="1787100" y="607060"/>
                </a:lnTo>
                <a:lnTo>
                  <a:pt x="1786432" y="604520"/>
                </a:lnTo>
                <a:lnTo>
                  <a:pt x="1789805" y="604520"/>
                </a:lnTo>
                <a:lnTo>
                  <a:pt x="1790051" y="605514"/>
                </a:lnTo>
                <a:lnTo>
                  <a:pt x="1790064" y="605828"/>
                </a:lnTo>
                <a:lnTo>
                  <a:pt x="1788279" y="607060"/>
                </a:lnTo>
                <a:close/>
              </a:path>
              <a:path w="4096384" h="836930">
                <a:moveTo>
                  <a:pt x="1818615" y="609600"/>
                </a:moveTo>
                <a:lnTo>
                  <a:pt x="1816101" y="608330"/>
                </a:lnTo>
                <a:lnTo>
                  <a:pt x="1814484" y="607104"/>
                </a:lnTo>
                <a:lnTo>
                  <a:pt x="1814455" y="606943"/>
                </a:lnTo>
                <a:lnTo>
                  <a:pt x="1814758" y="605790"/>
                </a:lnTo>
                <a:lnTo>
                  <a:pt x="1817109" y="604520"/>
                </a:lnTo>
                <a:lnTo>
                  <a:pt x="1821300" y="604520"/>
                </a:lnTo>
                <a:lnTo>
                  <a:pt x="1818615" y="609600"/>
                </a:lnTo>
                <a:close/>
              </a:path>
              <a:path w="4096384" h="836930">
                <a:moveTo>
                  <a:pt x="1817947" y="617220"/>
                </a:moveTo>
                <a:lnTo>
                  <a:pt x="1811072" y="617220"/>
                </a:lnTo>
                <a:lnTo>
                  <a:pt x="1812578" y="612654"/>
                </a:lnTo>
                <a:lnTo>
                  <a:pt x="1812684" y="612078"/>
                </a:lnTo>
                <a:lnTo>
                  <a:pt x="1810070" y="609600"/>
                </a:lnTo>
                <a:lnTo>
                  <a:pt x="1818615" y="609600"/>
                </a:lnTo>
                <a:lnTo>
                  <a:pt x="1821300" y="604520"/>
                </a:lnTo>
                <a:lnTo>
                  <a:pt x="1826330" y="604520"/>
                </a:lnTo>
                <a:lnTo>
                  <a:pt x="1827167" y="610870"/>
                </a:lnTo>
                <a:lnTo>
                  <a:pt x="1836052" y="610870"/>
                </a:lnTo>
                <a:lnTo>
                  <a:pt x="1835381" y="612140"/>
                </a:lnTo>
                <a:lnTo>
                  <a:pt x="1822976" y="612140"/>
                </a:lnTo>
                <a:lnTo>
                  <a:pt x="1821634" y="613410"/>
                </a:lnTo>
                <a:lnTo>
                  <a:pt x="1820796" y="615950"/>
                </a:lnTo>
                <a:lnTo>
                  <a:pt x="1823978" y="615950"/>
                </a:lnTo>
                <a:lnTo>
                  <a:pt x="1817947" y="61722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27167" y="610870"/>
                </a:lnTo>
                <a:lnTo>
                  <a:pt x="1831157" y="605828"/>
                </a:lnTo>
                <a:lnTo>
                  <a:pt x="1831078" y="605514"/>
                </a:lnTo>
                <a:lnTo>
                  <a:pt x="1830683" y="604520"/>
                </a:lnTo>
                <a:lnTo>
                  <a:pt x="1839909" y="60452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39909" y="604520"/>
                </a:lnTo>
                <a:lnTo>
                  <a:pt x="1844767" y="604520"/>
                </a:lnTo>
                <a:lnTo>
                  <a:pt x="1846676" y="605726"/>
                </a:lnTo>
                <a:lnTo>
                  <a:pt x="1846907" y="606758"/>
                </a:lnTo>
                <a:lnTo>
                  <a:pt x="1846868" y="607193"/>
                </a:lnTo>
                <a:lnTo>
                  <a:pt x="1845435" y="60960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85502" y="608330"/>
                </a:moveTo>
                <a:lnTo>
                  <a:pt x="1884323" y="608330"/>
                </a:lnTo>
                <a:lnTo>
                  <a:pt x="1882870" y="607104"/>
                </a:lnTo>
                <a:lnTo>
                  <a:pt x="1882817" y="604520"/>
                </a:lnTo>
                <a:lnTo>
                  <a:pt x="1886504" y="604520"/>
                </a:lnTo>
                <a:lnTo>
                  <a:pt x="1886398" y="607193"/>
                </a:lnTo>
                <a:lnTo>
                  <a:pt x="1885502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85502" y="608330"/>
                </a:lnTo>
                <a:lnTo>
                  <a:pt x="1886398" y="607193"/>
                </a:lnTo>
                <a:lnTo>
                  <a:pt x="1886504" y="604520"/>
                </a:lnTo>
                <a:lnTo>
                  <a:pt x="1894217" y="604520"/>
                </a:lnTo>
                <a:lnTo>
                  <a:pt x="1896895" y="60706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96895" y="607060"/>
                </a:lnTo>
                <a:lnTo>
                  <a:pt x="1894217" y="60452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910731" y="608330"/>
                </a:moveTo>
                <a:lnTo>
                  <a:pt x="1899750" y="608330"/>
                </a:lnTo>
                <a:lnTo>
                  <a:pt x="1894217" y="604520"/>
                </a:lnTo>
                <a:lnTo>
                  <a:pt x="1908465" y="604520"/>
                </a:lnTo>
                <a:lnTo>
                  <a:pt x="1908320" y="605828"/>
                </a:lnTo>
                <a:lnTo>
                  <a:pt x="1909062" y="606943"/>
                </a:lnTo>
                <a:lnTo>
                  <a:pt x="1909181" y="607093"/>
                </a:lnTo>
                <a:lnTo>
                  <a:pt x="1910731" y="608330"/>
                </a:lnTo>
                <a:close/>
              </a:path>
              <a:path w="4096384" h="836930">
                <a:moveTo>
                  <a:pt x="2086823" y="609600"/>
                </a:moveTo>
                <a:lnTo>
                  <a:pt x="2085474" y="609600"/>
                </a:lnTo>
                <a:lnTo>
                  <a:pt x="2084047" y="607193"/>
                </a:lnTo>
                <a:lnTo>
                  <a:pt x="2084077" y="606823"/>
                </a:lnTo>
                <a:lnTo>
                  <a:pt x="2085140" y="604520"/>
                </a:lnTo>
                <a:lnTo>
                  <a:pt x="2086482" y="604520"/>
                </a:lnTo>
                <a:lnTo>
                  <a:pt x="2087925" y="606943"/>
                </a:lnTo>
                <a:lnTo>
                  <a:pt x="2087933" y="607193"/>
                </a:lnTo>
                <a:lnTo>
                  <a:pt x="2086823" y="609600"/>
                </a:lnTo>
                <a:close/>
              </a:path>
              <a:path w="4096384" h="836930">
                <a:moveTo>
                  <a:pt x="2096258" y="609600"/>
                </a:moveTo>
                <a:lnTo>
                  <a:pt x="2086823" y="609600"/>
                </a:lnTo>
                <a:lnTo>
                  <a:pt x="2087803" y="607474"/>
                </a:lnTo>
                <a:lnTo>
                  <a:pt x="2087925" y="606943"/>
                </a:lnTo>
                <a:lnTo>
                  <a:pt x="2086482" y="604520"/>
                </a:lnTo>
                <a:lnTo>
                  <a:pt x="2099501" y="604520"/>
                </a:lnTo>
                <a:lnTo>
                  <a:pt x="2097635" y="607193"/>
                </a:lnTo>
                <a:lnTo>
                  <a:pt x="2096258" y="609600"/>
                </a:lnTo>
                <a:close/>
              </a:path>
              <a:path w="4096384" h="836930">
                <a:moveTo>
                  <a:pt x="2127216" y="608330"/>
                </a:moveTo>
                <a:lnTo>
                  <a:pt x="2123530" y="608330"/>
                </a:lnTo>
                <a:lnTo>
                  <a:pt x="2125036" y="604520"/>
                </a:lnTo>
                <a:lnTo>
                  <a:pt x="2126062" y="605828"/>
                </a:lnTo>
                <a:lnTo>
                  <a:pt x="2127216" y="608330"/>
                </a:lnTo>
                <a:close/>
              </a:path>
              <a:path w="4096384" h="836930">
                <a:moveTo>
                  <a:pt x="2231982" y="608330"/>
                </a:moveTo>
                <a:lnTo>
                  <a:pt x="2127216" y="608330"/>
                </a:lnTo>
                <a:lnTo>
                  <a:pt x="2126044" y="605790"/>
                </a:lnTo>
                <a:lnTo>
                  <a:pt x="2125036" y="604520"/>
                </a:lnTo>
                <a:lnTo>
                  <a:pt x="2207506" y="604520"/>
                </a:lnTo>
                <a:lnTo>
                  <a:pt x="2203990" y="605790"/>
                </a:lnTo>
                <a:lnTo>
                  <a:pt x="2206334" y="607060"/>
                </a:lnTo>
                <a:lnTo>
                  <a:pt x="2225277" y="607060"/>
                </a:lnTo>
                <a:lnTo>
                  <a:pt x="2231982" y="608330"/>
                </a:lnTo>
                <a:close/>
              </a:path>
              <a:path w="4096384" h="836930">
                <a:moveTo>
                  <a:pt x="2207677" y="607060"/>
                </a:moveTo>
                <a:lnTo>
                  <a:pt x="2206334" y="607060"/>
                </a:lnTo>
                <a:lnTo>
                  <a:pt x="2203990" y="605790"/>
                </a:lnTo>
                <a:lnTo>
                  <a:pt x="2207506" y="604520"/>
                </a:lnTo>
                <a:lnTo>
                  <a:pt x="2207677" y="604520"/>
                </a:lnTo>
                <a:lnTo>
                  <a:pt x="2208071" y="605514"/>
                </a:lnTo>
                <a:lnTo>
                  <a:pt x="2208166" y="605828"/>
                </a:lnTo>
                <a:lnTo>
                  <a:pt x="2207677" y="607060"/>
                </a:lnTo>
                <a:close/>
              </a:path>
              <a:path w="4096384" h="836930">
                <a:moveTo>
                  <a:pt x="2225277" y="607060"/>
                </a:moveTo>
                <a:lnTo>
                  <a:pt x="2207677" y="607060"/>
                </a:lnTo>
                <a:lnTo>
                  <a:pt x="2207970" y="606321"/>
                </a:lnTo>
                <a:lnTo>
                  <a:pt x="2208071" y="605514"/>
                </a:lnTo>
                <a:lnTo>
                  <a:pt x="2207677" y="604520"/>
                </a:lnTo>
                <a:lnTo>
                  <a:pt x="2229802" y="604520"/>
                </a:lnTo>
                <a:lnTo>
                  <a:pt x="2225277" y="607060"/>
                </a:lnTo>
                <a:close/>
              </a:path>
              <a:path w="4096384" h="836930">
                <a:moveTo>
                  <a:pt x="2266175" y="609600"/>
                </a:moveTo>
                <a:lnTo>
                  <a:pt x="2257630" y="609600"/>
                </a:lnTo>
                <a:lnTo>
                  <a:pt x="2258460" y="605828"/>
                </a:lnTo>
                <a:lnTo>
                  <a:pt x="2259307" y="604520"/>
                </a:lnTo>
                <a:lnTo>
                  <a:pt x="2260649" y="604520"/>
                </a:lnTo>
                <a:lnTo>
                  <a:pt x="2262526" y="605828"/>
                </a:lnTo>
                <a:lnTo>
                  <a:pt x="2266175" y="60960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24247" y="607104"/>
                </a:lnTo>
                <a:lnTo>
                  <a:pt x="2324217" y="606758"/>
                </a:lnTo>
                <a:lnTo>
                  <a:pt x="2324342" y="605828"/>
                </a:lnTo>
                <a:lnTo>
                  <a:pt x="2326691" y="604520"/>
                </a:lnTo>
                <a:lnTo>
                  <a:pt x="2328600" y="605726"/>
                </a:lnTo>
                <a:lnTo>
                  <a:pt x="2328476" y="607093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13209" y="610120"/>
                </a:lnTo>
                <a:lnTo>
                  <a:pt x="2313113" y="609867"/>
                </a:lnTo>
                <a:lnTo>
                  <a:pt x="2314787" y="608330"/>
                </a:lnTo>
                <a:lnTo>
                  <a:pt x="2326187" y="608330"/>
                </a:lnTo>
                <a:lnTo>
                  <a:pt x="2328476" y="607093"/>
                </a:lnTo>
                <a:lnTo>
                  <a:pt x="2328600" y="605726"/>
                </a:lnTo>
                <a:lnTo>
                  <a:pt x="2326691" y="604520"/>
                </a:lnTo>
                <a:lnTo>
                  <a:pt x="2348318" y="604520"/>
                </a:lnTo>
                <a:lnTo>
                  <a:pt x="2352898" y="609600"/>
                </a:lnTo>
                <a:lnTo>
                  <a:pt x="2326861" y="609600"/>
                </a:lnTo>
                <a:lnTo>
                  <a:pt x="2321059" y="615879"/>
                </a:lnTo>
                <a:lnTo>
                  <a:pt x="2320936" y="616126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2355187" y="612140"/>
                </a:moveTo>
                <a:lnTo>
                  <a:pt x="2348318" y="604520"/>
                </a:lnTo>
                <a:lnTo>
                  <a:pt x="2353845" y="604520"/>
                </a:lnTo>
                <a:lnTo>
                  <a:pt x="2355357" y="605790"/>
                </a:lnTo>
                <a:lnTo>
                  <a:pt x="2356025" y="605790"/>
                </a:lnTo>
                <a:lnTo>
                  <a:pt x="2355936" y="608738"/>
                </a:lnTo>
                <a:lnTo>
                  <a:pt x="2355187" y="612140"/>
                </a:lnTo>
                <a:close/>
              </a:path>
              <a:path w="4096384" h="836930">
                <a:moveTo>
                  <a:pt x="2394160" y="607060"/>
                </a:moveTo>
                <a:lnTo>
                  <a:pt x="2383179" y="607060"/>
                </a:lnTo>
                <a:lnTo>
                  <a:pt x="2383179" y="605790"/>
                </a:lnTo>
                <a:lnTo>
                  <a:pt x="2355357" y="605790"/>
                </a:lnTo>
                <a:lnTo>
                  <a:pt x="2353845" y="604520"/>
                </a:lnTo>
                <a:lnTo>
                  <a:pt x="2394749" y="604520"/>
                </a:lnTo>
                <a:lnTo>
                  <a:pt x="2394017" y="605630"/>
                </a:lnTo>
                <a:lnTo>
                  <a:pt x="2394160" y="607060"/>
                </a:lnTo>
                <a:close/>
              </a:path>
              <a:path w="4096384" h="836930">
                <a:moveTo>
                  <a:pt x="2395083" y="608330"/>
                </a:moveTo>
                <a:lnTo>
                  <a:pt x="2394409" y="608330"/>
                </a:lnTo>
                <a:lnTo>
                  <a:pt x="2394137" y="606943"/>
                </a:lnTo>
                <a:lnTo>
                  <a:pt x="2394017" y="605630"/>
                </a:lnTo>
                <a:lnTo>
                  <a:pt x="2394749" y="604520"/>
                </a:lnTo>
                <a:lnTo>
                  <a:pt x="2395417" y="604520"/>
                </a:lnTo>
                <a:lnTo>
                  <a:pt x="2395875" y="606823"/>
                </a:lnTo>
                <a:lnTo>
                  <a:pt x="2395833" y="607193"/>
                </a:lnTo>
                <a:lnTo>
                  <a:pt x="2395083" y="608330"/>
                </a:lnTo>
                <a:close/>
              </a:path>
              <a:path w="4096384" h="836930">
                <a:moveTo>
                  <a:pt x="2597576" y="608330"/>
                </a:moveTo>
                <a:lnTo>
                  <a:pt x="2596568" y="608330"/>
                </a:lnTo>
                <a:lnTo>
                  <a:pt x="2595420" y="605828"/>
                </a:lnTo>
                <a:lnTo>
                  <a:pt x="2594551" y="604520"/>
                </a:lnTo>
                <a:lnTo>
                  <a:pt x="2599259" y="604520"/>
                </a:lnTo>
                <a:lnTo>
                  <a:pt x="2598576" y="605828"/>
                </a:lnTo>
                <a:lnTo>
                  <a:pt x="2597576" y="608330"/>
                </a:lnTo>
                <a:close/>
              </a:path>
              <a:path w="4096384" h="836930">
                <a:moveTo>
                  <a:pt x="2608353" y="608330"/>
                </a:moveTo>
                <a:lnTo>
                  <a:pt x="2597576" y="608330"/>
                </a:lnTo>
                <a:lnTo>
                  <a:pt x="2598625" y="605726"/>
                </a:lnTo>
                <a:lnTo>
                  <a:pt x="2599259" y="604520"/>
                </a:lnTo>
                <a:lnTo>
                  <a:pt x="2604037" y="604520"/>
                </a:lnTo>
                <a:lnTo>
                  <a:pt x="2608353" y="608330"/>
                </a:lnTo>
                <a:close/>
              </a:path>
              <a:path w="4096384" h="836930">
                <a:moveTo>
                  <a:pt x="2703508" y="607060"/>
                </a:moveTo>
                <a:lnTo>
                  <a:pt x="2702342" y="607060"/>
                </a:lnTo>
                <a:lnTo>
                  <a:pt x="2701825" y="605790"/>
                </a:lnTo>
                <a:lnTo>
                  <a:pt x="2702342" y="605790"/>
                </a:lnTo>
                <a:lnTo>
                  <a:pt x="2704182" y="604520"/>
                </a:lnTo>
                <a:lnTo>
                  <a:pt x="2704162" y="605828"/>
                </a:lnTo>
                <a:lnTo>
                  <a:pt x="2703508" y="607060"/>
                </a:lnTo>
                <a:close/>
              </a:path>
              <a:path w="4096384" h="836930">
                <a:moveTo>
                  <a:pt x="2715418" y="607060"/>
                </a:moveTo>
                <a:lnTo>
                  <a:pt x="2703508" y="607060"/>
                </a:lnTo>
                <a:lnTo>
                  <a:pt x="2704162" y="605828"/>
                </a:lnTo>
                <a:lnTo>
                  <a:pt x="2704182" y="604520"/>
                </a:lnTo>
                <a:lnTo>
                  <a:pt x="2716918" y="604520"/>
                </a:lnTo>
                <a:lnTo>
                  <a:pt x="2715418" y="607060"/>
                </a:lnTo>
                <a:close/>
              </a:path>
              <a:path w="4096384" h="836930">
                <a:moveTo>
                  <a:pt x="2745761" y="608330"/>
                </a:moveTo>
                <a:lnTo>
                  <a:pt x="2744079" y="607060"/>
                </a:lnTo>
                <a:lnTo>
                  <a:pt x="2743722" y="606149"/>
                </a:lnTo>
                <a:lnTo>
                  <a:pt x="2743615" y="605726"/>
                </a:lnTo>
                <a:lnTo>
                  <a:pt x="2744255" y="604520"/>
                </a:lnTo>
                <a:lnTo>
                  <a:pt x="2746429" y="604520"/>
                </a:lnTo>
                <a:lnTo>
                  <a:pt x="2747393" y="605726"/>
                </a:lnTo>
                <a:lnTo>
                  <a:pt x="2745761" y="608330"/>
                </a:lnTo>
                <a:close/>
              </a:path>
              <a:path w="4096384" h="836930">
                <a:moveTo>
                  <a:pt x="2758587" y="608330"/>
                </a:moveTo>
                <a:lnTo>
                  <a:pt x="2745761" y="608330"/>
                </a:lnTo>
                <a:lnTo>
                  <a:pt x="2747419" y="605828"/>
                </a:lnTo>
                <a:lnTo>
                  <a:pt x="2746429" y="604520"/>
                </a:lnTo>
                <a:lnTo>
                  <a:pt x="2758329" y="604520"/>
                </a:lnTo>
                <a:lnTo>
                  <a:pt x="2758587" y="608330"/>
                </a:lnTo>
                <a:close/>
              </a:path>
              <a:path w="4096384" h="836930">
                <a:moveTo>
                  <a:pt x="2772084" y="609600"/>
                </a:moveTo>
                <a:lnTo>
                  <a:pt x="2767219" y="609600"/>
                </a:lnTo>
                <a:lnTo>
                  <a:pt x="2769733" y="604520"/>
                </a:lnTo>
                <a:lnTo>
                  <a:pt x="2771830" y="605828"/>
                </a:lnTo>
                <a:lnTo>
                  <a:pt x="2774415" y="607060"/>
                </a:lnTo>
                <a:lnTo>
                  <a:pt x="2774415" y="608330"/>
                </a:lnTo>
                <a:lnTo>
                  <a:pt x="2772084" y="609600"/>
                </a:lnTo>
                <a:close/>
              </a:path>
              <a:path w="4096384" h="836930">
                <a:moveTo>
                  <a:pt x="2783477" y="617220"/>
                </a:moveTo>
                <a:lnTo>
                  <a:pt x="2781454" y="617220"/>
                </a:lnTo>
                <a:lnTo>
                  <a:pt x="2780111" y="614680"/>
                </a:lnTo>
                <a:lnTo>
                  <a:pt x="2779008" y="612275"/>
                </a:lnTo>
                <a:lnTo>
                  <a:pt x="2778998" y="612078"/>
                </a:lnTo>
                <a:lnTo>
                  <a:pt x="2781120" y="609600"/>
                </a:lnTo>
                <a:lnTo>
                  <a:pt x="2772084" y="609600"/>
                </a:lnTo>
                <a:lnTo>
                  <a:pt x="2774415" y="608330"/>
                </a:lnTo>
                <a:lnTo>
                  <a:pt x="2774415" y="607060"/>
                </a:lnTo>
                <a:lnTo>
                  <a:pt x="2771750" y="605790"/>
                </a:lnTo>
                <a:lnTo>
                  <a:pt x="2769733" y="604520"/>
                </a:lnTo>
                <a:lnTo>
                  <a:pt x="2784643" y="604520"/>
                </a:lnTo>
                <a:lnTo>
                  <a:pt x="2784131" y="605828"/>
                </a:lnTo>
                <a:lnTo>
                  <a:pt x="2783477" y="607060"/>
                </a:lnTo>
                <a:lnTo>
                  <a:pt x="2782960" y="607060"/>
                </a:lnTo>
                <a:lnTo>
                  <a:pt x="2782960" y="612140"/>
                </a:lnTo>
                <a:lnTo>
                  <a:pt x="2789835" y="612140"/>
                </a:lnTo>
                <a:lnTo>
                  <a:pt x="2788663" y="613410"/>
                </a:lnTo>
                <a:lnTo>
                  <a:pt x="2784151" y="613410"/>
                </a:lnTo>
                <a:lnTo>
                  <a:pt x="2783477" y="617220"/>
                </a:lnTo>
                <a:close/>
              </a:path>
              <a:path w="4096384" h="836930">
                <a:moveTo>
                  <a:pt x="2782960" y="612140"/>
                </a:moveTo>
                <a:lnTo>
                  <a:pt x="2782960" y="607060"/>
                </a:lnTo>
                <a:lnTo>
                  <a:pt x="2783477" y="607060"/>
                </a:lnTo>
                <a:lnTo>
                  <a:pt x="2784131" y="605828"/>
                </a:lnTo>
                <a:lnTo>
                  <a:pt x="2784643" y="604520"/>
                </a:lnTo>
                <a:lnTo>
                  <a:pt x="2790339" y="604520"/>
                </a:lnTo>
                <a:lnTo>
                  <a:pt x="2782960" y="612140"/>
                </a:lnTo>
                <a:close/>
              </a:path>
              <a:path w="4096384" h="836930">
                <a:moveTo>
                  <a:pt x="2789835" y="612140"/>
                </a:moveTo>
                <a:lnTo>
                  <a:pt x="2782960" y="612140"/>
                </a:lnTo>
                <a:lnTo>
                  <a:pt x="2790339" y="604520"/>
                </a:lnTo>
                <a:lnTo>
                  <a:pt x="2811797" y="604520"/>
                </a:lnTo>
                <a:lnTo>
                  <a:pt x="2809957" y="605790"/>
                </a:lnTo>
                <a:lnTo>
                  <a:pt x="2809780" y="605790"/>
                </a:lnTo>
                <a:lnTo>
                  <a:pt x="2811305" y="607060"/>
                </a:lnTo>
                <a:lnTo>
                  <a:pt x="2819623" y="607060"/>
                </a:lnTo>
                <a:lnTo>
                  <a:pt x="2817336" y="608330"/>
                </a:lnTo>
                <a:lnTo>
                  <a:pt x="3121747" y="608330"/>
                </a:lnTo>
                <a:lnTo>
                  <a:pt x="3123051" y="609600"/>
                </a:lnTo>
                <a:lnTo>
                  <a:pt x="2849696" y="609600"/>
                </a:lnTo>
                <a:lnTo>
                  <a:pt x="2851870" y="610870"/>
                </a:lnTo>
                <a:lnTo>
                  <a:pt x="2791007" y="610870"/>
                </a:lnTo>
                <a:lnTo>
                  <a:pt x="2789835" y="612140"/>
                </a:lnTo>
                <a:close/>
              </a:path>
              <a:path w="4096384" h="836930">
                <a:moveTo>
                  <a:pt x="2812654" y="607060"/>
                </a:moveTo>
                <a:lnTo>
                  <a:pt x="2811305" y="607060"/>
                </a:lnTo>
                <a:lnTo>
                  <a:pt x="2809780" y="605790"/>
                </a:lnTo>
                <a:lnTo>
                  <a:pt x="2809957" y="605790"/>
                </a:lnTo>
                <a:lnTo>
                  <a:pt x="2811797" y="604520"/>
                </a:lnTo>
                <a:lnTo>
                  <a:pt x="2812678" y="605630"/>
                </a:lnTo>
                <a:lnTo>
                  <a:pt x="2812654" y="607060"/>
                </a:lnTo>
                <a:close/>
              </a:path>
              <a:path w="4096384" h="836930">
                <a:moveTo>
                  <a:pt x="2819623" y="607060"/>
                </a:moveTo>
                <a:lnTo>
                  <a:pt x="2812654" y="607060"/>
                </a:lnTo>
                <a:lnTo>
                  <a:pt x="2812678" y="605630"/>
                </a:lnTo>
                <a:lnTo>
                  <a:pt x="2811797" y="604520"/>
                </a:lnTo>
                <a:lnTo>
                  <a:pt x="2824198" y="604520"/>
                </a:lnTo>
                <a:lnTo>
                  <a:pt x="2819623" y="607060"/>
                </a:lnTo>
                <a:close/>
              </a:path>
              <a:path w="4096384" h="836930">
                <a:moveTo>
                  <a:pt x="2830746" y="608330"/>
                </a:moveTo>
                <a:lnTo>
                  <a:pt x="2817336" y="608330"/>
                </a:lnTo>
                <a:lnTo>
                  <a:pt x="2824198" y="604520"/>
                </a:lnTo>
                <a:lnTo>
                  <a:pt x="2830746" y="60833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30746" y="608330"/>
                </a:lnTo>
                <a:lnTo>
                  <a:pt x="2824198" y="604520"/>
                </a:lnTo>
                <a:lnTo>
                  <a:pt x="2832225" y="604520"/>
                </a:lnTo>
                <a:lnTo>
                  <a:pt x="2832920" y="605790"/>
                </a:lnTo>
                <a:lnTo>
                  <a:pt x="2850527" y="60579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78369" y="606758"/>
                </a:lnTo>
                <a:lnTo>
                  <a:pt x="2877341" y="605790"/>
                </a:lnTo>
                <a:lnTo>
                  <a:pt x="2877681" y="605790"/>
                </a:lnTo>
                <a:lnTo>
                  <a:pt x="2879698" y="604520"/>
                </a:lnTo>
                <a:lnTo>
                  <a:pt x="2881912" y="605726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080508" y="608330"/>
                </a:moveTo>
                <a:lnTo>
                  <a:pt x="2880189" y="608330"/>
                </a:lnTo>
                <a:lnTo>
                  <a:pt x="2882001" y="605828"/>
                </a:lnTo>
                <a:lnTo>
                  <a:pt x="2879698" y="604520"/>
                </a:lnTo>
                <a:lnTo>
                  <a:pt x="2985296" y="604520"/>
                </a:lnTo>
                <a:lnTo>
                  <a:pt x="2986501" y="605828"/>
                </a:lnTo>
                <a:lnTo>
                  <a:pt x="2987803" y="607060"/>
                </a:lnTo>
                <a:lnTo>
                  <a:pt x="3085039" y="607060"/>
                </a:lnTo>
                <a:lnTo>
                  <a:pt x="3080508" y="608330"/>
                </a:lnTo>
                <a:close/>
              </a:path>
              <a:path w="4096384" h="836930">
                <a:moveTo>
                  <a:pt x="3038778" y="607060"/>
                </a:moveTo>
                <a:lnTo>
                  <a:pt x="2987803" y="607060"/>
                </a:lnTo>
                <a:lnTo>
                  <a:pt x="2985296" y="604520"/>
                </a:lnTo>
                <a:lnTo>
                  <a:pt x="3039944" y="604520"/>
                </a:lnTo>
                <a:lnTo>
                  <a:pt x="3038837" y="605726"/>
                </a:lnTo>
                <a:lnTo>
                  <a:pt x="3038778" y="607060"/>
                </a:lnTo>
                <a:close/>
              </a:path>
              <a:path w="4096384" h="836930">
                <a:moveTo>
                  <a:pt x="3040101" y="607060"/>
                </a:moveTo>
                <a:lnTo>
                  <a:pt x="3038778" y="607060"/>
                </a:lnTo>
                <a:lnTo>
                  <a:pt x="3038837" y="605726"/>
                </a:lnTo>
                <a:lnTo>
                  <a:pt x="3039944" y="604520"/>
                </a:lnTo>
                <a:lnTo>
                  <a:pt x="3042118" y="605790"/>
                </a:lnTo>
                <a:lnTo>
                  <a:pt x="3042301" y="605790"/>
                </a:lnTo>
                <a:lnTo>
                  <a:pt x="3040101" y="607060"/>
                </a:lnTo>
                <a:close/>
              </a:path>
              <a:path w="4096384" h="836930">
                <a:moveTo>
                  <a:pt x="3063916" y="607060"/>
                </a:moveTo>
                <a:lnTo>
                  <a:pt x="3040101" y="607060"/>
                </a:lnTo>
                <a:lnTo>
                  <a:pt x="3042301" y="605790"/>
                </a:lnTo>
                <a:lnTo>
                  <a:pt x="3042118" y="605790"/>
                </a:lnTo>
                <a:lnTo>
                  <a:pt x="3039944" y="604520"/>
                </a:lnTo>
                <a:lnTo>
                  <a:pt x="3067255" y="604520"/>
                </a:lnTo>
                <a:lnTo>
                  <a:pt x="3063916" y="607060"/>
                </a:lnTo>
                <a:close/>
              </a:path>
              <a:path w="4096384" h="836930">
                <a:moveTo>
                  <a:pt x="3070438" y="607060"/>
                </a:moveTo>
                <a:lnTo>
                  <a:pt x="3063916" y="607060"/>
                </a:lnTo>
                <a:lnTo>
                  <a:pt x="3067255" y="604520"/>
                </a:lnTo>
                <a:lnTo>
                  <a:pt x="3070438" y="607060"/>
                </a:lnTo>
                <a:close/>
              </a:path>
              <a:path w="4096384" h="836930">
                <a:moveTo>
                  <a:pt x="3091561" y="607060"/>
                </a:moveTo>
                <a:lnTo>
                  <a:pt x="3070438" y="607060"/>
                </a:lnTo>
                <a:lnTo>
                  <a:pt x="3067255" y="604520"/>
                </a:lnTo>
                <a:lnTo>
                  <a:pt x="3088115" y="604520"/>
                </a:lnTo>
                <a:lnTo>
                  <a:pt x="3089053" y="605790"/>
                </a:lnTo>
                <a:lnTo>
                  <a:pt x="3091561" y="605790"/>
                </a:lnTo>
                <a:lnTo>
                  <a:pt x="3091561" y="607060"/>
                </a:lnTo>
                <a:close/>
              </a:path>
              <a:path w="4096384" h="836930">
                <a:moveTo>
                  <a:pt x="3095758" y="607060"/>
                </a:moveTo>
                <a:lnTo>
                  <a:pt x="3091561" y="607060"/>
                </a:lnTo>
                <a:lnTo>
                  <a:pt x="3091670" y="605726"/>
                </a:lnTo>
                <a:lnTo>
                  <a:pt x="3093735" y="604520"/>
                </a:lnTo>
                <a:lnTo>
                  <a:pt x="3095656" y="605726"/>
                </a:lnTo>
                <a:lnTo>
                  <a:pt x="3095758" y="607060"/>
                </a:lnTo>
                <a:close/>
              </a:path>
              <a:path w="4096384" h="836930">
                <a:moveTo>
                  <a:pt x="3105488" y="608330"/>
                </a:moveTo>
                <a:lnTo>
                  <a:pt x="3080508" y="608330"/>
                </a:lnTo>
                <a:lnTo>
                  <a:pt x="3088221" y="607060"/>
                </a:lnTo>
                <a:lnTo>
                  <a:pt x="3095758" y="607060"/>
                </a:lnTo>
                <a:lnTo>
                  <a:pt x="3095656" y="605726"/>
                </a:lnTo>
                <a:lnTo>
                  <a:pt x="3093735" y="604520"/>
                </a:lnTo>
                <a:lnTo>
                  <a:pt x="3104637" y="604520"/>
                </a:lnTo>
                <a:lnTo>
                  <a:pt x="3105488" y="608330"/>
                </a:lnTo>
                <a:close/>
              </a:path>
              <a:path w="4096384" h="836930">
                <a:moveTo>
                  <a:pt x="3107145" y="608330"/>
                </a:moveTo>
                <a:lnTo>
                  <a:pt x="3105488" y="608330"/>
                </a:lnTo>
                <a:lnTo>
                  <a:pt x="3104637" y="604520"/>
                </a:lnTo>
                <a:lnTo>
                  <a:pt x="3106994" y="604520"/>
                </a:lnTo>
                <a:lnTo>
                  <a:pt x="3109836" y="605790"/>
                </a:lnTo>
                <a:lnTo>
                  <a:pt x="3109741" y="607104"/>
                </a:lnTo>
                <a:lnTo>
                  <a:pt x="3107145" y="608330"/>
                </a:lnTo>
                <a:close/>
              </a:path>
              <a:path w="4096384" h="836930">
                <a:moveTo>
                  <a:pt x="3121747" y="608330"/>
                </a:moveTo>
                <a:lnTo>
                  <a:pt x="3107145" y="608330"/>
                </a:lnTo>
                <a:lnTo>
                  <a:pt x="3109741" y="607104"/>
                </a:lnTo>
                <a:lnTo>
                  <a:pt x="3109836" y="605790"/>
                </a:lnTo>
                <a:lnTo>
                  <a:pt x="3106994" y="604520"/>
                </a:lnTo>
                <a:lnTo>
                  <a:pt x="3122495" y="604520"/>
                </a:lnTo>
                <a:lnTo>
                  <a:pt x="3120503" y="605726"/>
                </a:lnTo>
                <a:lnTo>
                  <a:pt x="3120602" y="606550"/>
                </a:lnTo>
                <a:lnTo>
                  <a:pt x="3120707" y="606943"/>
                </a:lnTo>
                <a:lnTo>
                  <a:pt x="3120774" y="607104"/>
                </a:lnTo>
                <a:lnTo>
                  <a:pt x="3121747" y="608330"/>
                </a:lnTo>
                <a:close/>
              </a:path>
              <a:path w="4096384" h="836930">
                <a:moveTo>
                  <a:pt x="3148567" y="608330"/>
                </a:moveTo>
                <a:lnTo>
                  <a:pt x="3134639" y="608330"/>
                </a:lnTo>
                <a:lnTo>
                  <a:pt x="3135126" y="607104"/>
                </a:lnTo>
                <a:lnTo>
                  <a:pt x="3135238" y="606917"/>
                </a:lnTo>
                <a:lnTo>
                  <a:pt x="3137331" y="605790"/>
                </a:lnTo>
                <a:lnTo>
                  <a:pt x="3139013" y="604520"/>
                </a:lnTo>
                <a:lnTo>
                  <a:pt x="3148567" y="604520"/>
                </a:lnTo>
                <a:lnTo>
                  <a:pt x="3148567" y="608330"/>
                </a:lnTo>
                <a:close/>
              </a:path>
              <a:path w="4096384" h="836930">
                <a:moveTo>
                  <a:pt x="3186957" y="608330"/>
                </a:moveTo>
                <a:lnTo>
                  <a:pt x="3183257" y="604520"/>
                </a:lnTo>
                <a:lnTo>
                  <a:pt x="3188954" y="604520"/>
                </a:lnTo>
                <a:lnTo>
                  <a:pt x="3188984" y="605828"/>
                </a:lnTo>
                <a:lnTo>
                  <a:pt x="3189723" y="606758"/>
                </a:lnTo>
                <a:lnTo>
                  <a:pt x="3186957" y="608330"/>
                </a:lnTo>
                <a:close/>
              </a:path>
              <a:path w="4096384" h="836930">
                <a:moveTo>
                  <a:pt x="3192654" y="609600"/>
                </a:moveTo>
                <a:lnTo>
                  <a:pt x="3190971" y="608330"/>
                </a:lnTo>
                <a:lnTo>
                  <a:pt x="3189723" y="606758"/>
                </a:lnTo>
                <a:lnTo>
                  <a:pt x="3193662" y="604520"/>
                </a:lnTo>
                <a:lnTo>
                  <a:pt x="3193853" y="604520"/>
                </a:lnTo>
                <a:lnTo>
                  <a:pt x="3192654" y="609600"/>
                </a:lnTo>
                <a:close/>
              </a:path>
              <a:path w="4096384" h="836930">
                <a:moveTo>
                  <a:pt x="3244611" y="608330"/>
                </a:moveTo>
                <a:lnTo>
                  <a:pt x="3243779" y="608330"/>
                </a:lnTo>
                <a:lnTo>
                  <a:pt x="3242928" y="607060"/>
                </a:lnTo>
                <a:lnTo>
                  <a:pt x="3242805" y="605726"/>
                </a:lnTo>
                <a:lnTo>
                  <a:pt x="3243445" y="604520"/>
                </a:lnTo>
                <a:lnTo>
                  <a:pt x="3245953" y="604520"/>
                </a:lnTo>
                <a:lnTo>
                  <a:pt x="3246338" y="605514"/>
                </a:lnTo>
                <a:lnTo>
                  <a:pt x="3246424" y="605828"/>
                </a:lnTo>
                <a:lnTo>
                  <a:pt x="3245838" y="606943"/>
                </a:lnTo>
                <a:lnTo>
                  <a:pt x="3245735" y="607104"/>
                </a:lnTo>
                <a:lnTo>
                  <a:pt x="3244611" y="608330"/>
                </a:lnTo>
                <a:close/>
              </a:path>
              <a:path w="4096384" h="836930">
                <a:moveTo>
                  <a:pt x="3303242" y="610870"/>
                </a:moveTo>
                <a:lnTo>
                  <a:pt x="3301119" y="610870"/>
                </a:lnTo>
                <a:lnTo>
                  <a:pt x="3305133" y="604520"/>
                </a:lnTo>
                <a:lnTo>
                  <a:pt x="3303242" y="610870"/>
                </a:lnTo>
                <a:close/>
              </a:path>
              <a:path w="4096384" h="836930">
                <a:moveTo>
                  <a:pt x="3316212" y="615950"/>
                </a:moveTo>
                <a:lnTo>
                  <a:pt x="3302711" y="612654"/>
                </a:lnTo>
                <a:lnTo>
                  <a:pt x="3305133" y="604520"/>
                </a:lnTo>
                <a:lnTo>
                  <a:pt x="3312603" y="604520"/>
                </a:lnTo>
                <a:lnTo>
                  <a:pt x="3315624" y="607060"/>
                </a:lnTo>
                <a:lnTo>
                  <a:pt x="3321234" y="609600"/>
                </a:lnTo>
                <a:lnTo>
                  <a:pt x="3327959" y="609600"/>
                </a:lnTo>
                <a:lnTo>
                  <a:pt x="3327913" y="610870"/>
                </a:lnTo>
                <a:lnTo>
                  <a:pt x="3321452" y="613709"/>
                </a:lnTo>
                <a:lnTo>
                  <a:pt x="3317379" y="615696"/>
                </a:lnTo>
                <a:lnTo>
                  <a:pt x="3316212" y="615950"/>
                </a:lnTo>
                <a:close/>
              </a:path>
              <a:path w="4096384" h="836930">
                <a:moveTo>
                  <a:pt x="3382745" y="610870"/>
                </a:moveTo>
                <a:lnTo>
                  <a:pt x="3379563" y="609600"/>
                </a:lnTo>
                <a:lnTo>
                  <a:pt x="3372183" y="608330"/>
                </a:lnTo>
                <a:lnTo>
                  <a:pt x="3381887" y="604520"/>
                </a:lnTo>
                <a:lnTo>
                  <a:pt x="3381386" y="605828"/>
                </a:lnTo>
                <a:lnTo>
                  <a:pt x="3381093" y="606943"/>
                </a:lnTo>
                <a:lnTo>
                  <a:pt x="3381121" y="607193"/>
                </a:lnTo>
                <a:lnTo>
                  <a:pt x="3382745" y="610870"/>
                </a:lnTo>
                <a:close/>
              </a:path>
              <a:path w="4096384" h="836930">
                <a:moveTo>
                  <a:pt x="3385709" y="636270"/>
                </a:moveTo>
                <a:lnTo>
                  <a:pt x="3383910" y="636270"/>
                </a:lnTo>
                <a:lnTo>
                  <a:pt x="3383760" y="635151"/>
                </a:lnTo>
                <a:lnTo>
                  <a:pt x="3383636" y="633479"/>
                </a:lnTo>
                <a:lnTo>
                  <a:pt x="3384245" y="631189"/>
                </a:lnTo>
                <a:lnTo>
                  <a:pt x="3385927" y="629920"/>
                </a:lnTo>
                <a:lnTo>
                  <a:pt x="3389366" y="626315"/>
                </a:lnTo>
                <a:lnTo>
                  <a:pt x="3389450" y="626054"/>
                </a:lnTo>
                <a:lnTo>
                  <a:pt x="3387009" y="624840"/>
                </a:lnTo>
                <a:lnTo>
                  <a:pt x="3377362" y="624840"/>
                </a:lnTo>
                <a:lnTo>
                  <a:pt x="3380771" y="621146"/>
                </a:lnTo>
                <a:lnTo>
                  <a:pt x="3380868" y="620991"/>
                </a:lnTo>
                <a:lnTo>
                  <a:pt x="3380660" y="620198"/>
                </a:lnTo>
                <a:lnTo>
                  <a:pt x="3380545" y="618490"/>
                </a:lnTo>
                <a:lnTo>
                  <a:pt x="3386936" y="618490"/>
                </a:lnTo>
                <a:lnTo>
                  <a:pt x="3386936" y="613410"/>
                </a:lnTo>
                <a:lnTo>
                  <a:pt x="3382562" y="610870"/>
                </a:lnTo>
                <a:lnTo>
                  <a:pt x="3382628" y="610604"/>
                </a:lnTo>
                <a:lnTo>
                  <a:pt x="3381121" y="607193"/>
                </a:lnTo>
                <a:lnTo>
                  <a:pt x="3381093" y="606943"/>
                </a:lnTo>
                <a:lnTo>
                  <a:pt x="3381386" y="605828"/>
                </a:lnTo>
                <a:lnTo>
                  <a:pt x="3381887" y="604520"/>
                </a:lnTo>
                <a:lnTo>
                  <a:pt x="3391519" y="604520"/>
                </a:lnTo>
                <a:lnTo>
                  <a:pt x="3383910" y="607060"/>
                </a:lnTo>
                <a:lnTo>
                  <a:pt x="3387427" y="609600"/>
                </a:lnTo>
                <a:lnTo>
                  <a:pt x="3397611" y="609600"/>
                </a:lnTo>
                <a:lnTo>
                  <a:pt x="3395507" y="617220"/>
                </a:lnTo>
                <a:lnTo>
                  <a:pt x="3391440" y="617220"/>
                </a:lnTo>
                <a:lnTo>
                  <a:pt x="3390124" y="618490"/>
                </a:lnTo>
                <a:lnTo>
                  <a:pt x="3389006" y="619682"/>
                </a:lnTo>
                <a:lnTo>
                  <a:pt x="3389072" y="620198"/>
                </a:lnTo>
                <a:lnTo>
                  <a:pt x="3390663" y="625208"/>
                </a:lnTo>
                <a:lnTo>
                  <a:pt x="3390739" y="625594"/>
                </a:lnTo>
                <a:lnTo>
                  <a:pt x="3389941" y="626110"/>
                </a:lnTo>
                <a:lnTo>
                  <a:pt x="3397320" y="627380"/>
                </a:lnTo>
                <a:lnTo>
                  <a:pt x="3402519" y="628650"/>
                </a:lnTo>
                <a:lnTo>
                  <a:pt x="3412677" y="628650"/>
                </a:lnTo>
                <a:lnTo>
                  <a:pt x="3413576" y="629920"/>
                </a:lnTo>
                <a:lnTo>
                  <a:pt x="3395147" y="629920"/>
                </a:lnTo>
                <a:lnTo>
                  <a:pt x="3388884" y="631189"/>
                </a:lnTo>
                <a:lnTo>
                  <a:pt x="3385709" y="636270"/>
                </a:lnTo>
                <a:close/>
              </a:path>
              <a:path w="4096384" h="836930">
                <a:moveTo>
                  <a:pt x="3512308" y="610870"/>
                </a:moveTo>
                <a:lnTo>
                  <a:pt x="3510291" y="609600"/>
                </a:lnTo>
                <a:lnTo>
                  <a:pt x="3512982" y="604520"/>
                </a:lnTo>
                <a:lnTo>
                  <a:pt x="3515849" y="606943"/>
                </a:lnTo>
                <a:lnTo>
                  <a:pt x="3515884" y="607193"/>
                </a:lnTo>
                <a:lnTo>
                  <a:pt x="3515005" y="608330"/>
                </a:lnTo>
                <a:lnTo>
                  <a:pt x="3513814" y="609600"/>
                </a:lnTo>
                <a:lnTo>
                  <a:pt x="3512308" y="610870"/>
                </a:lnTo>
                <a:close/>
              </a:path>
              <a:path w="4096384" h="836930">
                <a:moveTo>
                  <a:pt x="3529406" y="610870"/>
                </a:moveTo>
                <a:lnTo>
                  <a:pt x="3512308" y="610870"/>
                </a:lnTo>
                <a:lnTo>
                  <a:pt x="3513814" y="609600"/>
                </a:lnTo>
                <a:lnTo>
                  <a:pt x="3515005" y="608330"/>
                </a:lnTo>
                <a:lnTo>
                  <a:pt x="3515987" y="607060"/>
                </a:lnTo>
                <a:lnTo>
                  <a:pt x="3512982" y="604520"/>
                </a:lnTo>
                <a:lnTo>
                  <a:pt x="3520061" y="604520"/>
                </a:lnTo>
                <a:lnTo>
                  <a:pt x="3521776" y="605828"/>
                </a:lnTo>
                <a:lnTo>
                  <a:pt x="3526058" y="608330"/>
                </a:lnTo>
                <a:lnTo>
                  <a:pt x="3529406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32179" y="613500"/>
                </a:lnTo>
                <a:lnTo>
                  <a:pt x="3532053" y="611772"/>
                </a:lnTo>
                <a:lnTo>
                  <a:pt x="3534446" y="604520"/>
                </a:lnTo>
                <a:lnTo>
                  <a:pt x="3546998" y="605790"/>
                </a:lnTo>
                <a:lnTo>
                  <a:pt x="3543142" y="608330"/>
                </a:lnTo>
                <a:lnTo>
                  <a:pt x="3541796" y="610870"/>
                </a:lnTo>
                <a:lnTo>
                  <a:pt x="3536574" y="613709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709509" y="615950"/>
                </a:moveTo>
                <a:lnTo>
                  <a:pt x="3703564" y="615950"/>
                </a:lnTo>
                <a:lnTo>
                  <a:pt x="3711284" y="604520"/>
                </a:lnTo>
                <a:lnTo>
                  <a:pt x="3711164" y="613582"/>
                </a:lnTo>
                <a:lnTo>
                  <a:pt x="3709509" y="615950"/>
                </a:lnTo>
                <a:close/>
              </a:path>
              <a:path w="4096384" h="836930">
                <a:moveTo>
                  <a:pt x="3721882" y="609600"/>
                </a:moveTo>
                <a:lnTo>
                  <a:pt x="3717492" y="609600"/>
                </a:lnTo>
                <a:lnTo>
                  <a:pt x="3723188" y="605790"/>
                </a:lnTo>
                <a:lnTo>
                  <a:pt x="3726868" y="604520"/>
                </a:lnTo>
                <a:lnTo>
                  <a:pt x="3729042" y="604520"/>
                </a:lnTo>
                <a:lnTo>
                  <a:pt x="3728459" y="607060"/>
                </a:lnTo>
                <a:lnTo>
                  <a:pt x="3723346" y="607060"/>
                </a:lnTo>
                <a:lnTo>
                  <a:pt x="3721882" y="609600"/>
                </a:lnTo>
                <a:close/>
              </a:path>
              <a:path w="4096384" h="836930">
                <a:moveTo>
                  <a:pt x="3727877" y="609600"/>
                </a:moveTo>
                <a:lnTo>
                  <a:pt x="3729042" y="604520"/>
                </a:lnTo>
                <a:lnTo>
                  <a:pt x="3736677" y="604520"/>
                </a:lnTo>
                <a:lnTo>
                  <a:pt x="3735214" y="605790"/>
                </a:lnTo>
                <a:lnTo>
                  <a:pt x="3734091" y="605790"/>
                </a:lnTo>
                <a:lnTo>
                  <a:pt x="3727877" y="609600"/>
                </a:lnTo>
                <a:close/>
              </a:path>
              <a:path w="4096384" h="836930">
                <a:moveTo>
                  <a:pt x="3903550" y="622300"/>
                </a:moveTo>
                <a:lnTo>
                  <a:pt x="3896560" y="622300"/>
                </a:lnTo>
                <a:lnTo>
                  <a:pt x="3900361" y="621030"/>
                </a:lnTo>
                <a:lnTo>
                  <a:pt x="3902337" y="618720"/>
                </a:lnTo>
                <a:lnTo>
                  <a:pt x="3902442" y="618460"/>
                </a:lnTo>
                <a:lnTo>
                  <a:pt x="3894764" y="615980"/>
                </a:lnTo>
                <a:lnTo>
                  <a:pt x="3896170" y="610870"/>
                </a:lnTo>
                <a:lnTo>
                  <a:pt x="3896353" y="610870"/>
                </a:lnTo>
                <a:lnTo>
                  <a:pt x="3901376" y="604520"/>
                </a:lnTo>
                <a:lnTo>
                  <a:pt x="3903726" y="604520"/>
                </a:lnTo>
                <a:lnTo>
                  <a:pt x="3910922" y="605790"/>
                </a:lnTo>
                <a:lnTo>
                  <a:pt x="3903392" y="610870"/>
                </a:lnTo>
                <a:lnTo>
                  <a:pt x="3904446" y="613165"/>
                </a:lnTo>
                <a:lnTo>
                  <a:pt x="3904323" y="615478"/>
                </a:lnTo>
                <a:lnTo>
                  <a:pt x="3903550" y="622300"/>
                </a:lnTo>
                <a:close/>
              </a:path>
              <a:path w="4096384" h="836930">
                <a:moveTo>
                  <a:pt x="3914079" y="630396"/>
                </a:moveTo>
                <a:lnTo>
                  <a:pt x="3914768" y="630013"/>
                </a:lnTo>
                <a:lnTo>
                  <a:pt x="3914869" y="629284"/>
                </a:lnTo>
                <a:lnTo>
                  <a:pt x="3914262" y="623570"/>
                </a:lnTo>
                <a:lnTo>
                  <a:pt x="3910431" y="623570"/>
                </a:lnTo>
                <a:lnTo>
                  <a:pt x="3903550" y="622300"/>
                </a:lnTo>
                <a:lnTo>
                  <a:pt x="3904323" y="615478"/>
                </a:lnTo>
                <a:lnTo>
                  <a:pt x="3904446" y="613165"/>
                </a:lnTo>
                <a:lnTo>
                  <a:pt x="3903392" y="610870"/>
                </a:lnTo>
                <a:lnTo>
                  <a:pt x="3910922" y="605790"/>
                </a:lnTo>
                <a:lnTo>
                  <a:pt x="3903726" y="604520"/>
                </a:lnTo>
                <a:lnTo>
                  <a:pt x="3910922" y="604520"/>
                </a:lnTo>
                <a:lnTo>
                  <a:pt x="3916462" y="608330"/>
                </a:lnTo>
                <a:lnTo>
                  <a:pt x="3921982" y="610870"/>
                </a:lnTo>
                <a:lnTo>
                  <a:pt x="3909914" y="610870"/>
                </a:lnTo>
                <a:lnTo>
                  <a:pt x="3905383" y="613410"/>
                </a:lnTo>
                <a:lnTo>
                  <a:pt x="3909423" y="618490"/>
                </a:lnTo>
                <a:lnTo>
                  <a:pt x="3914871" y="618490"/>
                </a:lnTo>
                <a:lnTo>
                  <a:pt x="3914619" y="619682"/>
                </a:lnTo>
                <a:lnTo>
                  <a:pt x="3914706" y="620198"/>
                </a:lnTo>
                <a:lnTo>
                  <a:pt x="3915808" y="624840"/>
                </a:lnTo>
                <a:lnTo>
                  <a:pt x="3919197" y="627380"/>
                </a:lnTo>
                <a:lnTo>
                  <a:pt x="3919537" y="628650"/>
                </a:lnTo>
                <a:lnTo>
                  <a:pt x="3914079" y="630396"/>
                </a:lnTo>
                <a:close/>
              </a:path>
              <a:path w="4096384" h="836930">
                <a:moveTo>
                  <a:pt x="3979293" y="608330"/>
                </a:moveTo>
                <a:lnTo>
                  <a:pt x="3970297" y="608330"/>
                </a:lnTo>
                <a:lnTo>
                  <a:pt x="3973050" y="607060"/>
                </a:lnTo>
                <a:lnTo>
                  <a:pt x="3976336" y="604520"/>
                </a:lnTo>
                <a:lnTo>
                  <a:pt x="3979989" y="604520"/>
                </a:lnTo>
                <a:lnTo>
                  <a:pt x="3980761" y="606943"/>
                </a:lnTo>
                <a:lnTo>
                  <a:pt x="3980640" y="607193"/>
                </a:lnTo>
                <a:lnTo>
                  <a:pt x="3979293" y="60833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75956" y="614680"/>
                </a:lnTo>
                <a:lnTo>
                  <a:pt x="3975051" y="612561"/>
                </a:lnTo>
                <a:lnTo>
                  <a:pt x="3974941" y="612078"/>
                </a:lnTo>
                <a:lnTo>
                  <a:pt x="3980640" y="607193"/>
                </a:lnTo>
                <a:lnTo>
                  <a:pt x="3980761" y="606943"/>
                </a:lnTo>
                <a:lnTo>
                  <a:pt x="3979989" y="604520"/>
                </a:lnTo>
                <a:lnTo>
                  <a:pt x="3986966" y="604520"/>
                </a:lnTo>
                <a:lnTo>
                  <a:pt x="3986360" y="608330"/>
                </a:lnTo>
                <a:lnTo>
                  <a:pt x="3986027" y="609600"/>
                </a:lnTo>
                <a:lnTo>
                  <a:pt x="3985054" y="610604"/>
                </a:lnTo>
                <a:lnTo>
                  <a:pt x="3983512" y="610870"/>
                </a:lnTo>
                <a:lnTo>
                  <a:pt x="3984371" y="611309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4094806" y="612140"/>
                </a:moveTo>
                <a:lnTo>
                  <a:pt x="4093124" y="609600"/>
                </a:lnTo>
                <a:lnTo>
                  <a:pt x="4091618" y="609600"/>
                </a:lnTo>
                <a:lnTo>
                  <a:pt x="4091096" y="606943"/>
                </a:lnTo>
                <a:lnTo>
                  <a:pt x="4090793" y="605790"/>
                </a:lnTo>
                <a:lnTo>
                  <a:pt x="4094806" y="604520"/>
                </a:lnTo>
                <a:lnTo>
                  <a:pt x="4094806" y="612140"/>
                </a:lnTo>
                <a:close/>
              </a:path>
              <a:path w="4096384" h="836930">
                <a:moveTo>
                  <a:pt x="4095854" y="612140"/>
                </a:moveTo>
                <a:lnTo>
                  <a:pt x="4094806" y="612140"/>
                </a:lnTo>
                <a:lnTo>
                  <a:pt x="4094806" y="604520"/>
                </a:lnTo>
                <a:lnTo>
                  <a:pt x="4095854" y="604520"/>
                </a:lnTo>
                <a:lnTo>
                  <a:pt x="4095854" y="612140"/>
                </a:lnTo>
                <a:close/>
              </a:path>
              <a:path w="4096384" h="836930">
                <a:moveTo>
                  <a:pt x="1194048" y="627380"/>
                </a:moveTo>
                <a:lnTo>
                  <a:pt x="1171417" y="627380"/>
                </a:lnTo>
                <a:lnTo>
                  <a:pt x="1170924" y="623608"/>
                </a:lnTo>
                <a:lnTo>
                  <a:pt x="1170081" y="618490"/>
                </a:lnTo>
                <a:lnTo>
                  <a:pt x="1148794" y="618490"/>
                </a:lnTo>
                <a:lnTo>
                  <a:pt x="1147445" y="617220"/>
                </a:lnTo>
                <a:lnTo>
                  <a:pt x="1137411" y="617220"/>
                </a:lnTo>
                <a:lnTo>
                  <a:pt x="1137299" y="615696"/>
                </a:lnTo>
                <a:lnTo>
                  <a:pt x="1137180" y="614639"/>
                </a:lnTo>
                <a:lnTo>
                  <a:pt x="1133227" y="611046"/>
                </a:lnTo>
                <a:lnTo>
                  <a:pt x="1133138" y="610604"/>
                </a:lnTo>
                <a:lnTo>
                  <a:pt x="1135442" y="604786"/>
                </a:lnTo>
                <a:lnTo>
                  <a:pt x="1137558" y="605790"/>
                </a:lnTo>
                <a:lnTo>
                  <a:pt x="1158347" y="605790"/>
                </a:lnTo>
                <a:lnTo>
                  <a:pt x="1154658" y="608330"/>
                </a:lnTo>
                <a:lnTo>
                  <a:pt x="1139909" y="608330"/>
                </a:lnTo>
                <a:lnTo>
                  <a:pt x="1139167" y="609453"/>
                </a:lnTo>
                <a:lnTo>
                  <a:pt x="1139293" y="612140"/>
                </a:lnTo>
                <a:lnTo>
                  <a:pt x="1139404" y="613410"/>
                </a:lnTo>
                <a:lnTo>
                  <a:pt x="1182817" y="613410"/>
                </a:lnTo>
                <a:lnTo>
                  <a:pt x="1188854" y="614680"/>
                </a:lnTo>
                <a:lnTo>
                  <a:pt x="1169073" y="614680"/>
                </a:lnTo>
                <a:lnTo>
                  <a:pt x="1175848" y="620937"/>
                </a:lnTo>
                <a:lnTo>
                  <a:pt x="1175948" y="622300"/>
                </a:lnTo>
                <a:lnTo>
                  <a:pt x="1194551" y="622300"/>
                </a:lnTo>
                <a:lnTo>
                  <a:pt x="1193766" y="624678"/>
                </a:lnTo>
                <a:lnTo>
                  <a:pt x="1193890" y="626183"/>
                </a:lnTo>
                <a:lnTo>
                  <a:pt x="1194048" y="62738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25839" y="612140"/>
                </a:lnTo>
                <a:lnTo>
                  <a:pt x="222827" y="612140"/>
                </a:lnTo>
                <a:lnTo>
                  <a:pt x="230554" y="604817"/>
                </a:lnTo>
                <a:lnTo>
                  <a:pt x="230718" y="604965"/>
                </a:lnTo>
                <a:lnTo>
                  <a:pt x="230599" y="606550"/>
                </a:lnTo>
                <a:lnTo>
                  <a:pt x="230012" y="611046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3806497" y="608330"/>
                </a:moveTo>
                <a:lnTo>
                  <a:pt x="3802791" y="608330"/>
                </a:lnTo>
                <a:lnTo>
                  <a:pt x="3805752" y="604965"/>
                </a:lnTo>
                <a:lnTo>
                  <a:pt x="3805753" y="607193"/>
                </a:lnTo>
                <a:lnTo>
                  <a:pt x="3806497" y="608330"/>
                </a:lnTo>
                <a:close/>
              </a:path>
              <a:path w="4096384" h="836930">
                <a:moveTo>
                  <a:pt x="219972" y="619760"/>
                </a:moveTo>
                <a:lnTo>
                  <a:pt x="208074" y="619760"/>
                </a:lnTo>
                <a:lnTo>
                  <a:pt x="209600" y="618460"/>
                </a:lnTo>
                <a:lnTo>
                  <a:pt x="210227" y="617509"/>
                </a:lnTo>
                <a:lnTo>
                  <a:pt x="210354" y="617097"/>
                </a:lnTo>
                <a:lnTo>
                  <a:pt x="209750" y="615950"/>
                </a:lnTo>
                <a:lnTo>
                  <a:pt x="229532" y="615950"/>
                </a:lnTo>
                <a:lnTo>
                  <a:pt x="230012" y="611046"/>
                </a:lnTo>
                <a:lnTo>
                  <a:pt x="230799" y="605038"/>
                </a:lnTo>
                <a:lnTo>
                  <a:pt x="233048" y="607060"/>
                </a:lnTo>
                <a:lnTo>
                  <a:pt x="239614" y="607060"/>
                </a:lnTo>
                <a:lnTo>
                  <a:pt x="236400" y="613410"/>
                </a:lnTo>
                <a:lnTo>
                  <a:pt x="236066" y="613410"/>
                </a:lnTo>
                <a:lnTo>
                  <a:pt x="234931" y="614639"/>
                </a:lnTo>
                <a:lnTo>
                  <a:pt x="233722" y="617220"/>
                </a:lnTo>
                <a:lnTo>
                  <a:pt x="218295" y="61722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3296745" y="610870"/>
                </a:moveTo>
                <a:lnTo>
                  <a:pt x="3294623" y="605514"/>
                </a:lnTo>
                <a:lnTo>
                  <a:pt x="3295702" y="606321"/>
                </a:lnTo>
                <a:lnTo>
                  <a:pt x="3296745" y="610870"/>
                </a:lnTo>
                <a:close/>
              </a:path>
              <a:path w="4096384" h="836930">
                <a:moveTo>
                  <a:pt x="2733" y="618490"/>
                </a:moveTo>
                <a:lnTo>
                  <a:pt x="74" y="614783"/>
                </a:lnTo>
                <a:lnTo>
                  <a:pt x="0" y="608330"/>
                </a:lnTo>
                <a:lnTo>
                  <a:pt x="3237" y="605790"/>
                </a:lnTo>
                <a:lnTo>
                  <a:pt x="2770" y="611675"/>
                </a:lnTo>
                <a:lnTo>
                  <a:pt x="2733" y="618490"/>
                </a:lnTo>
                <a:close/>
              </a:path>
              <a:path w="4096384" h="836930">
                <a:moveTo>
                  <a:pt x="4573" y="618490"/>
                </a:moveTo>
                <a:lnTo>
                  <a:pt x="2733" y="618490"/>
                </a:lnTo>
                <a:lnTo>
                  <a:pt x="2770" y="611675"/>
                </a:lnTo>
                <a:lnTo>
                  <a:pt x="3237" y="605790"/>
                </a:lnTo>
                <a:lnTo>
                  <a:pt x="3820" y="605790"/>
                </a:lnTo>
                <a:lnTo>
                  <a:pt x="4743" y="607060"/>
                </a:lnTo>
                <a:lnTo>
                  <a:pt x="20702" y="607060"/>
                </a:lnTo>
                <a:lnTo>
                  <a:pt x="22460" y="608738"/>
                </a:lnTo>
                <a:lnTo>
                  <a:pt x="23411" y="609600"/>
                </a:lnTo>
                <a:lnTo>
                  <a:pt x="9268" y="609600"/>
                </a:lnTo>
                <a:lnTo>
                  <a:pt x="9438" y="613410"/>
                </a:lnTo>
                <a:lnTo>
                  <a:pt x="5581" y="613410"/>
                </a:lnTo>
                <a:lnTo>
                  <a:pt x="4976" y="616862"/>
                </a:lnTo>
                <a:lnTo>
                  <a:pt x="4860" y="617420"/>
                </a:lnTo>
                <a:lnTo>
                  <a:pt x="4573" y="618490"/>
                </a:lnTo>
                <a:close/>
              </a:path>
              <a:path w="4096384" h="836930">
                <a:moveTo>
                  <a:pt x="89060" y="619760"/>
                </a:moveTo>
                <a:lnTo>
                  <a:pt x="84539" y="616090"/>
                </a:lnTo>
                <a:lnTo>
                  <a:pt x="84421" y="615879"/>
                </a:lnTo>
                <a:lnTo>
                  <a:pt x="92413" y="605790"/>
                </a:lnTo>
                <a:lnTo>
                  <a:pt x="94809" y="609927"/>
                </a:lnTo>
                <a:lnTo>
                  <a:pt x="96229" y="612078"/>
                </a:lnTo>
                <a:lnTo>
                  <a:pt x="96141" y="612275"/>
                </a:lnTo>
                <a:lnTo>
                  <a:pt x="89060" y="619760"/>
                </a:lnTo>
                <a:close/>
              </a:path>
              <a:path w="4096384" h="836930">
                <a:moveTo>
                  <a:pt x="109761" y="610870"/>
                </a:moveTo>
                <a:lnTo>
                  <a:pt x="106490" y="610870"/>
                </a:lnTo>
                <a:lnTo>
                  <a:pt x="105236" y="607543"/>
                </a:lnTo>
                <a:lnTo>
                  <a:pt x="105345" y="607104"/>
                </a:lnTo>
                <a:lnTo>
                  <a:pt x="105823" y="605790"/>
                </a:lnTo>
                <a:lnTo>
                  <a:pt x="107329" y="609600"/>
                </a:lnTo>
                <a:lnTo>
                  <a:pt x="110725" y="609600"/>
                </a:lnTo>
                <a:lnTo>
                  <a:pt x="109761" y="610870"/>
                </a:lnTo>
                <a:close/>
              </a:path>
              <a:path w="4096384" h="836930">
                <a:moveTo>
                  <a:pt x="107329" y="609600"/>
                </a:moveTo>
                <a:lnTo>
                  <a:pt x="105823" y="605790"/>
                </a:lnTo>
                <a:lnTo>
                  <a:pt x="111270" y="605790"/>
                </a:lnTo>
                <a:lnTo>
                  <a:pt x="111689" y="608330"/>
                </a:lnTo>
                <a:lnTo>
                  <a:pt x="109679" y="608330"/>
                </a:lnTo>
                <a:lnTo>
                  <a:pt x="107329" y="609600"/>
                </a:lnTo>
                <a:close/>
              </a:path>
              <a:path w="4096384" h="836930">
                <a:moveTo>
                  <a:pt x="239589" y="614680"/>
                </a:moveTo>
                <a:lnTo>
                  <a:pt x="237913" y="614680"/>
                </a:lnTo>
                <a:lnTo>
                  <a:pt x="236624" y="613598"/>
                </a:lnTo>
                <a:lnTo>
                  <a:pt x="236524" y="613165"/>
                </a:lnTo>
                <a:lnTo>
                  <a:pt x="240257" y="605790"/>
                </a:lnTo>
                <a:lnTo>
                  <a:pt x="242585" y="612078"/>
                </a:lnTo>
                <a:lnTo>
                  <a:pt x="242446" y="612275"/>
                </a:lnTo>
                <a:lnTo>
                  <a:pt x="239589" y="61468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40239" y="610461"/>
                </a:lnTo>
                <a:lnTo>
                  <a:pt x="444092" y="605790"/>
                </a:lnTo>
                <a:lnTo>
                  <a:pt x="447275" y="610870"/>
                </a:lnTo>
                <a:lnTo>
                  <a:pt x="442351" y="614715"/>
                </a:lnTo>
                <a:lnTo>
                  <a:pt x="435370" y="61849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32188" y="619760"/>
                </a:lnTo>
                <a:lnTo>
                  <a:pt x="435426" y="618460"/>
                </a:lnTo>
                <a:lnTo>
                  <a:pt x="442416" y="614680"/>
                </a:lnTo>
                <a:lnTo>
                  <a:pt x="447275" y="610870"/>
                </a:lnTo>
                <a:lnTo>
                  <a:pt x="444092" y="605790"/>
                </a:lnTo>
                <a:lnTo>
                  <a:pt x="445884" y="605790"/>
                </a:lnTo>
                <a:lnTo>
                  <a:pt x="452971" y="610870"/>
                </a:lnTo>
                <a:lnTo>
                  <a:pt x="453816" y="610870"/>
                </a:lnTo>
                <a:lnTo>
                  <a:pt x="454303" y="614531"/>
                </a:lnTo>
                <a:lnTo>
                  <a:pt x="454405" y="614715"/>
                </a:lnTo>
                <a:lnTo>
                  <a:pt x="457294" y="615950"/>
                </a:lnTo>
                <a:lnTo>
                  <a:pt x="449959" y="615950"/>
                </a:lnTo>
                <a:lnTo>
                  <a:pt x="448700" y="617141"/>
                </a:lnTo>
                <a:lnTo>
                  <a:pt x="448769" y="617509"/>
                </a:lnTo>
                <a:lnTo>
                  <a:pt x="449285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570648" y="622300"/>
                </a:moveTo>
                <a:lnTo>
                  <a:pt x="560762" y="622300"/>
                </a:lnTo>
                <a:lnTo>
                  <a:pt x="563769" y="620937"/>
                </a:lnTo>
                <a:lnTo>
                  <a:pt x="568135" y="618490"/>
                </a:lnTo>
                <a:lnTo>
                  <a:pt x="569477" y="614680"/>
                </a:lnTo>
                <a:lnTo>
                  <a:pt x="573273" y="612078"/>
                </a:lnTo>
                <a:lnTo>
                  <a:pt x="577688" y="609600"/>
                </a:lnTo>
                <a:lnTo>
                  <a:pt x="581041" y="605790"/>
                </a:lnTo>
                <a:lnTo>
                  <a:pt x="584459" y="614430"/>
                </a:lnTo>
                <a:lnTo>
                  <a:pt x="584567" y="614783"/>
                </a:lnTo>
                <a:lnTo>
                  <a:pt x="584678" y="615950"/>
                </a:lnTo>
                <a:lnTo>
                  <a:pt x="573164" y="615950"/>
                </a:lnTo>
                <a:lnTo>
                  <a:pt x="57064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601660" y="609600"/>
                </a:lnTo>
                <a:lnTo>
                  <a:pt x="605013" y="605790"/>
                </a:lnTo>
                <a:lnTo>
                  <a:pt x="605687" y="613410"/>
                </a:lnTo>
                <a:lnTo>
                  <a:pt x="605510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1007818" y="613410"/>
                </a:moveTo>
                <a:lnTo>
                  <a:pt x="1005972" y="613410"/>
                </a:lnTo>
                <a:lnTo>
                  <a:pt x="1004466" y="610870"/>
                </a:lnTo>
                <a:lnTo>
                  <a:pt x="1003962" y="605790"/>
                </a:lnTo>
                <a:lnTo>
                  <a:pt x="1011668" y="607060"/>
                </a:lnTo>
                <a:lnTo>
                  <a:pt x="1009828" y="610870"/>
                </a:lnTo>
                <a:lnTo>
                  <a:pt x="1007818" y="613410"/>
                </a:lnTo>
                <a:close/>
              </a:path>
              <a:path w="4096384" h="836930">
                <a:moveTo>
                  <a:pt x="1032288" y="613410"/>
                </a:moveTo>
                <a:lnTo>
                  <a:pt x="1007818" y="613410"/>
                </a:lnTo>
                <a:lnTo>
                  <a:pt x="1009828" y="610870"/>
                </a:lnTo>
                <a:lnTo>
                  <a:pt x="1011668" y="607060"/>
                </a:lnTo>
                <a:lnTo>
                  <a:pt x="1003962" y="605790"/>
                </a:lnTo>
                <a:lnTo>
                  <a:pt x="1062801" y="605790"/>
                </a:lnTo>
                <a:lnTo>
                  <a:pt x="1061795" y="607060"/>
                </a:lnTo>
                <a:lnTo>
                  <a:pt x="1032288" y="607060"/>
                </a:lnTo>
                <a:lnTo>
                  <a:pt x="1032288" y="608330"/>
                </a:lnTo>
                <a:lnTo>
                  <a:pt x="1021726" y="608330"/>
                </a:lnTo>
                <a:lnTo>
                  <a:pt x="1020682" y="610604"/>
                </a:lnTo>
                <a:lnTo>
                  <a:pt x="1020798" y="611475"/>
                </a:lnTo>
                <a:lnTo>
                  <a:pt x="1021058" y="612140"/>
                </a:lnTo>
                <a:lnTo>
                  <a:pt x="1032288" y="612140"/>
                </a:lnTo>
                <a:lnTo>
                  <a:pt x="1032288" y="613410"/>
                </a:lnTo>
                <a:close/>
              </a:path>
              <a:path w="4096384" h="836930">
                <a:moveTo>
                  <a:pt x="1055258" y="614680"/>
                </a:moveTo>
                <a:lnTo>
                  <a:pt x="1059898" y="609453"/>
                </a:lnTo>
                <a:lnTo>
                  <a:pt x="1062801" y="605790"/>
                </a:lnTo>
                <a:lnTo>
                  <a:pt x="1064477" y="613410"/>
                </a:lnTo>
                <a:lnTo>
                  <a:pt x="1065145" y="613410"/>
                </a:lnTo>
                <a:lnTo>
                  <a:pt x="1055258" y="614680"/>
                </a:lnTo>
                <a:close/>
              </a:path>
              <a:path w="4096384" h="836930">
                <a:moveTo>
                  <a:pt x="1155499" y="612140"/>
                </a:moveTo>
                <a:lnTo>
                  <a:pt x="1150968" y="610870"/>
                </a:lnTo>
                <a:lnTo>
                  <a:pt x="1158347" y="605790"/>
                </a:lnTo>
                <a:lnTo>
                  <a:pt x="1157699" y="609453"/>
                </a:lnTo>
                <a:lnTo>
                  <a:pt x="1157581" y="609774"/>
                </a:lnTo>
                <a:lnTo>
                  <a:pt x="1157005" y="610870"/>
                </a:lnTo>
                <a:lnTo>
                  <a:pt x="1156167" y="610870"/>
                </a:lnTo>
                <a:lnTo>
                  <a:pt x="1155499" y="612140"/>
                </a:lnTo>
                <a:close/>
              </a:path>
              <a:path w="4096384" h="836930">
                <a:moveTo>
                  <a:pt x="1359662" y="613410"/>
                </a:moveTo>
                <a:lnTo>
                  <a:pt x="1353631" y="613410"/>
                </a:lnTo>
                <a:lnTo>
                  <a:pt x="1357488" y="605790"/>
                </a:lnTo>
                <a:lnTo>
                  <a:pt x="1359742" y="609453"/>
                </a:lnTo>
                <a:lnTo>
                  <a:pt x="1359867" y="609774"/>
                </a:lnTo>
                <a:lnTo>
                  <a:pt x="1360263" y="611772"/>
                </a:lnTo>
                <a:lnTo>
                  <a:pt x="1360264" y="612275"/>
                </a:lnTo>
                <a:lnTo>
                  <a:pt x="1359662" y="613410"/>
                </a:lnTo>
                <a:close/>
              </a:path>
              <a:path w="4096384" h="836930">
                <a:moveTo>
                  <a:pt x="1386652" y="612140"/>
                </a:moveTo>
                <a:lnTo>
                  <a:pt x="1378939" y="612140"/>
                </a:lnTo>
                <a:lnTo>
                  <a:pt x="1379095" y="611475"/>
                </a:lnTo>
                <a:lnTo>
                  <a:pt x="1383804" y="608330"/>
                </a:lnTo>
                <a:lnTo>
                  <a:pt x="1386986" y="605790"/>
                </a:lnTo>
                <a:lnTo>
                  <a:pt x="1386271" y="610120"/>
                </a:lnTo>
                <a:lnTo>
                  <a:pt x="1386388" y="611475"/>
                </a:lnTo>
                <a:lnTo>
                  <a:pt x="1386652" y="61214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86652" y="612140"/>
                </a:lnTo>
                <a:lnTo>
                  <a:pt x="1386388" y="611475"/>
                </a:lnTo>
                <a:lnTo>
                  <a:pt x="1386271" y="610120"/>
                </a:lnTo>
                <a:lnTo>
                  <a:pt x="1386986" y="605790"/>
                </a:lnTo>
                <a:lnTo>
                  <a:pt x="1394531" y="605790"/>
                </a:lnTo>
                <a:lnTo>
                  <a:pt x="1395871" y="607060"/>
                </a:lnTo>
                <a:lnTo>
                  <a:pt x="1412804" y="607060"/>
                </a:lnTo>
                <a:lnTo>
                  <a:pt x="1411547" y="608330"/>
                </a:lnTo>
                <a:lnTo>
                  <a:pt x="1397214" y="608330"/>
                </a:lnTo>
                <a:lnTo>
                  <a:pt x="1394863" y="60960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544050" y="614680"/>
                </a:moveTo>
                <a:lnTo>
                  <a:pt x="1544159" y="609453"/>
                </a:lnTo>
                <a:lnTo>
                  <a:pt x="1546905" y="605790"/>
                </a:lnTo>
                <a:lnTo>
                  <a:pt x="1551593" y="605790"/>
                </a:lnTo>
                <a:lnTo>
                  <a:pt x="1544050" y="614680"/>
                </a:lnTo>
                <a:close/>
              </a:path>
              <a:path w="4096384" h="836930">
                <a:moveTo>
                  <a:pt x="1551675" y="614680"/>
                </a:moveTo>
                <a:lnTo>
                  <a:pt x="1544050" y="614680"/>
                </a:lnTo>
                <a:lnTo>
                  <a:pt x="1551593" y="605790"/>
                </a:lnTo>
                <a:lnTo>
                  <a:pt x="1559413" y="605790"/>
                </a:lnTo>
                <a:lnTo>
                  <a:pt x="1557624" y="608330"/>
                </a:lnTo>
                <a:lnTo>
                  <a:pt x="1552929" y="613410"/>
                </a:lnTo>
                <a:lnTo>
                  <a:pt x="1552848" y="613663"/>
                </a:lnTo>
                <a:lnTo>
                  <a:pt x="1551675" y="614680"/>
                </a:lnTo>
                <a:close/>
              </a:path>
              <a:path w="4096384" h="836930">
                <a:moveTo>
                  <a:pt x="1609561" y="617509"/>
                </a:moveTo>
                <a:lnTo>
                  <a:pt x="1606210" y="615478"/>
                </a:lnTo>
                <a:lnTo>
                  <a:pt x="1604054" y="609600"/>
                </a:lnTo>
                <a:lnTo>
                  <a:pt x="1597349" y="609600"/>
                </a:lnTo>
                <a:lnTo>
                  <a:pt x="1601376" y="605790"/>
                </a:lnTo>
                <a:lnTo>
                  <a:pt x="1605397" y="605790"/>
                </a:lnTo>
                <a:lnTo>
                  <a:pt x="1606739" y="608330"/>
                </a:lnTo>
                <a:lnTo>
                  <a:pt x="1615243" y="608330"/>
                </a:lnTo>
                <a:lnTo>
                  <a:pt x="1611160" y="612078"/>
                </a:lnTo>
                <a:lnTo>
                  <a:pt x="1611060" y="613500"/>
                </a:lnTo>
                <a:lnTo>
                  <a:pt x="1609561" y="617509"/>
                </a:lnTo>
                <a:close/>
              </a:path>
              <a:path w="4096384" h="836930">
                <a:moveTo>
                  <a:pt x="1613178" y="619701"/>
                </a:moveTo>
                <a:lnTo>
                  <a:pt x="1609561" y="617509"/>
                </a:lnTo>
                <a:lnTo>
                  <a:pt x="1611060" y="613500"/>
                </a:lnTo>
                <a:lnTo>
                  <a:pt x="1611160" y="612078"/>
                </a:lnTo>
                <a:lnTo>
                  <a:pt x="1617969" y="605790"/>
                </a:lnTo>
                <a:lnTo>
                  <a:pt x="1618071" y="606550"/>
                </a:lnTo>
                <a:lnTo>
                  <a:pt x="1618194" y="607093"/>
                </a:lnTo>
                <a:lnTo>
                  <a:pt x="1624425" y="610870"/>
                </a:lnTo>
                <a:lnTo>
                  <a:pt x="1619645" y="610870"/>
                </a:lnTo>
                <a:lnTo>
                  <a:pt x="1620741" y="611347"/>
                </a:lnTo>
                <a:lnTo>
                  <a:pt x="1613704" y="617141"/>
                </a:lnTo>
                <a:lnTo>
                  <a:pt x="1613582" y="617420"/>
                </a:lnTo>
                <a:lnTo>
                  <a:pt x="1613384" y="618762"/>
                </a:lnTo>
                <a:lnTo>
                  <a:pt x="1613178" y="619701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18194" y="607093"/>
                </a:lnTo>
                <a:lnTo>
                  <a:pt x="1618071" y="606550"/>
                </a:lnTo>
                <a:lnTo>
                  <a:pt x="1617969" y="605790"/>
                </a:lnTo>
                <a:lnTo>
                  <a:pt x="1625758" y="605790"/>
                </a:lnTo>
                <a:lnTo>
                  <a:pt x="1625812" y="606233"/>
                </a:lnTo>
                <a:lnTo>
                  <a:pt x="1624340" y="607060"/>
                </a:lnTo>
                <a:lnTo>
                  <a:pt x="1626076" y="608703"/>
                </a:lnTo>
                <a:lnTo>
                  <a:pt x="1626198" y="609453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651351" y="607193"/>
                </a:moveTo>
                <a:lnTo>
                  <a:pt x="1650485" y="605790"/>
                </a:lnTo>
                <a:lnTo>
                  <a:pt x="1650710" y="605790"/>
                </a:lnTo>
                <a:lnTo>
                  <a:pt x="1651725" y="606943"/>
                </a:lnTo>
                <a:lnTo>
                  <a:pt x="1651668" y="607104"/>
                </a:lnTo>
                <a:lnTo>
                  <a:pt x="1651351" y="607193"/>
                </a:lnTo>
                <a:close/>
              </a:path>
              <a:path w="4096384" h="836930">
                <a:moveTo>
                  <a:pt x="1664066" y="614680"/>
                </a:moveTo>
                <a:lnTo>
                  <a:pt x="1664066" y="608330"/>
                </a:lnTo>
                <a:lnTo>
                  <a:pt x="1654008" y="605790"/>
                </a:lnTo>
                <a:lnTo>
                  <a:pt x="1664987" y="605790"/>
                </a:lnTo>
                <a:lnTo>
                  <a:pt x="1665215" y="606943"/>
                </a:lnTo>
                <a:lnTo>
                  <a:pt x="1665326" y="607193"/>
                </a:lnTo>
                <a:lnTo>
                  <a:pt x="1665926" y="608102"/>
                </a:lnTo>
                <a:lnTo>
                  <a:pt x="1664066" y="614680"/>
                </a:lnTo>
                <a:close/>
              </a:path>
              <a:path w="4096384" h="836930">
                <a:moveTo>
                  <a:pt x="1667530" y="608330"/>
                </a:moveTo>
                <a:lnTo>
                  <a:pt x="1666076" y="608330"/>
                </a:lnTo>
                <a:lnTo>
                  <a:pt x="1665926" y="608102"/>
                </a:lnTo>
                <a:lnTo>
                  <a:pt x="1666580" y="605790"/>
                </a:lnTo>
                <a:lnTo>
                  <a:pt x="1667530" y="60833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74791" y="617220"/>
                </a:lnTo>
                <a:lnTo>
                  <a:pt x="1673619" y="615950"/>
                </a:lnTo>
                <a:lnTo>
                  <a:pt x="1669428" y="613410"/>
                </a:lnTo>
                <a:lnTo>
                  <a:pt x="1666580" y="605790"/>
                </a:lnTo>
                <a:lnTo>
                  <a:pt x="1672951" y="605790"/>
                </a:lnTo>
                <a:lnTo>
                  <a:pt x="1668924" y="608330"/>
                </a:lnTo>
                <a:lnTo>
                  <a:pt x="1676947" y="608330"/>
                </a:lnTo>
                <a:lnTo>
                  <a:pt x="1674791" y="610870"/>
                </a:lnTo>
                <a:lnTo>
                  <a:pt x="1673820" y="615950"/>
                </a:lnTo>
                <a:lnTo>
                  <a:pt x="1688328" y="615950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673820" y="615950"/>
                </a:moveTo>
                <a:lnTo>
                  <a:pt x="1674791" y="610870"/>
                </a:lnTo>
                <a:lnTo>
                  <a:pt x="1679103" y="605790"/>
                </a:lnTo>
                <a:lnTo>
                  <a:pt x="1682234" y="605790"/>
                </a:lnTo>
                <a:lnTo>
                  <a:pt x="1683334" y="606943"/>
                </a:lnTo>
                <a:lnTo>
                  <a:pt x="1683370" y="607193"/>
                </a:lnTo>
                <a:lnTo>
                  <a:pt x="1682000" y="609600"/>
                </a:lnTo>
                <a:lnTo>
                  <a:pt x="1680614" y="610870"/>
                </a:lnTo>
                <a:lnTo>
                  <a:pt x="1676864" y="614639"/>
                </a:lnTo>
                <a:lnTo>
                  <a:pt x="1676580" y="614783"/>
                </a:lnTo>
                <a:lnTo>
                  <a:pt x="1673820" y="615950"/>
                </a:lnTo>
                <a:close/>
              </a:path>
              <a:path w="4096384" h="836930">
                <a:moveTo>
                  <a:pt x="1870415" y="609600"/>
                </a:moveTo>
                <a:lnTo>
                  <a:pt x="1869577" y="609600"/>
                </a:lnTo>
                <a:lnTo>
                  <a:pt x="1868734" y="607474"/>
                </a:lnTo>
                <a:lnTo>
                  <a:pt x="1868630" y="606943"/>
                </a:lnTo>
                <a:lnTo>
                  <a:pt x="1869237" y="605790"/>
                </a:lnTo>
                <a:lnTo>
                  <a:pt x="1870075" y="605790"/>
                </a:lnTo>
                <a:lnTo>
                  <a:pt x="1870970" y="606917"/>
                </a:lnTo>
                <a:lnTo>
                  <a:pt x="1870956" y="607543"/>
                </a:lnTo>
                <a:lnTo>
                  <a:pt x="1870415" y="609600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870415" y="609600"/>
                </a:lnTo>
                <a:lnTo>
                  <a:pt x="1870956" y="607543"/>
                </a:lnTo>
                <a:lnTo>
                  <a:pt x="1870970" y="606917"/>
                </a:lnTo>
                <a:lnTo>
                  <a:pt x="1870075" y="605790"/>
                </a:lnTo>
                <a:lnTo>
                  <a:pt x="1882817" y="605790"/>
                </a:lnTo>
                <a:lnTo>
                  <a:pt x="1882870" y="607104"/>
                </a:lnTo>
                <a:lnTo>
                  <a:pt x="1884323" y="608330"/>
                </a:lnTo>
                <a:lnTo>
                  <a:pt x="1910731" y="60833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2006526" y="609600"/>
                </a:moveTo>
                <a:lnTo>
                  <a:pt x="2003344" y="609600"/>
                </a:lnTo>
                <a:lnTo>
                  <a:pt x="2001163" y="608330"/>
                </a:lnTo>
                <a:lnTo>
                  <a:pt x="2002499" y="605790"/>
                </a:lnTo>
                <a:lnTo>
                  <a:pt x="2005852" y="605790"/>
                </a:lnTo>
                <a:lnTo>
                  <a:pt x="2006526" y="60960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06526" y="609600"/>
                </a:lnTo>
                <a:lnTo>
                  <a:pt x="2005852" y="605790"/>
                </a:lnTo>
                <a:lnTo>
                  <a:pt x="2014573" y="605790"/>
                </a:lnTo>
                <a:lnTo>
                  <a:pt x="2016228" y="608330"/>
                </a:lnTo>
                <a:lnTo>
                  <a:pt x="2056587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42988" y="607193"/>
                </a:lnTo>
                <a:lnTo>
                  <a:pt x="2042968" y="606550"/>
                </a:lnTo>
                <a:lnTo>
                  <a:pt x="2043070" y="605790"/>
                </a:lnTo>
                <a:lnTo>
                  <a:pt x="2044576" y="605790"/>
                </a:lnTo>
                <a:lnTo>
                  <a:pt x="2045748" y="607060"/>
                </a:lnTo>
                <a:lnTo>
                  <a:pt x="2045584" y="607060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56587" y="608330"/>
                </a:moveTo>
                <a:lnTo>
                  <a:pt x="2043738" y="608330"/>
                </a:lnTo>
                <a:lnTo>
                  <a:pt x="2045584" y="607060"/>
                </a:lnTo>
                <a:lnTo>
                  <a:pt x="2044576" y="605790"/>
                </a:lnTo>
                <a:lnTo>
                  <a:pt x="2055805" y="605790"/>
                </a:lnTo>
                <a:lnTo>
                  <a:pt x="2056587" y="60833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55805" y="605790"/>
                </a:lnTo>
                <a:lnTo>
                  <a:pt x="2060670" y="605790"/>
                </a:lnTo>
                <a:lnTo>
                  <a:pt x="2060795" y="606758"/>
                </a:lnTo>
                <a:lnTo>
                  <a:pt x="2060757" y="607104"/>
                </a:lnTo>
                <a:lnTo>
                  <a:pt x="2058654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85474" y="609600"/>
                </a:moveTo>
                <a:lnTo>
                  <a:pt x="2056977" y="609600"/>
                </a:lnTo>
                <a:lnTo>
                  <a:pt x="2058654" y="608330"/>
                </a:lnTo>
                <a:lnTo>
                  <a:pt x="2060757" y="607104"/>
                </a:lnTo>
                <a:lnTo>
                  <a:pt x="2060795" y="606758"/>
                </a:lnTo>
                <a:lnTo>
                  <a:pt x="2060670" y="605790"/>
                </a:lnTo>
                <a:lnTo>
                  <a:pt x="2071566" y="605790"/>
                </a:lnTo>
                <a:lnTo>
                  <a:pt x="2071156" y="606823"/>
                </a:lnTo>
                <a:lnTo>
                  <a:pt x="2071150" y="607193"/>
                </a:lnTo>
                <a:lnTo>
                  <a:pt x="2071900" y="608330"/>
                </a:lnTo>
                <a:lnTo>
                  <a:pt x="2084721" y="608330"/>
                </a:lnTo>
                <a:lnTo>
                  <a:pt x="2085474" y="609600"/>
                </a:lnTo>
                <a:close/>
              </a:path>
              <a:path w="4096384" h="836930">
                <a:moveTo>
                  <a:pt x="2072738" y="608330"/>
                </a:moveTo>
                <a:lnTo>
                  <a:pt x="2071900" y="608330"/>
                </a:lnTo>
                <a:lnTo>
                  <a:pt x="2071150" y="607193"/>
                </a:lnTo>
                <a:lnTo>
                  <a:pt x="2071156" y="606823"/>
                </a:lnTo>
                <a:lnTo>
                  <a:pt x="2071566" y="605790"/>
                </a:lnTo>
                <a:lnTo>
                  <a:pt x="2072404" y="605790"/>
                </a:lnTo>
                <a:lnTo>
                  <a:pt x="2073469" y="606943"/>
                </a:lnTo>
                <a:lnTo>
                  <a:pt x="2073488" y="607193"/>
                </a:lnTo>
                <a:lnTo>
                  <a:pt x="2072738" y="608330"/>
                </a:lnTo>
                <a:close/>
              </a:path>
              <a:path w="4096384" h="836930">
                <a:moveTo>
                  <a:pt x="2084721" y="608330"/>
                </a:moveTo>
                <a:lnTo>
                  <a:pt x="2072738" y="608330"/>
                </a:lnTo>
                <a:lnTo>
                  <a:pt x="2073488" y="607193"/>
                </a:lnTo>
                <a:lnTo>
                  <a:pt x="2073469" y="606943"/>
                </a:lnTo>
                <a:lnTo>
                  <a:pt x="2072404" y="605790"/>
                </a:lnTo>
                <a:lnTo>
                  <a:pt x="2084554" y="605790"/>
                </a:lnTo>
                <a:lnTo>
                  <a:pt x="2084077" y="606823"/>
                </a:lnTo>
                <a:lnTo>
                  <a:pt x="2084047" y="607193"/>
                </a:lnTo>
                <a:lnTo>
                  <a:pt x="2084721" y="608330"/>
                </a:lnTo>
                <a:close/>
              </a:path>
              <a:path w="4096384" h="836930">
                <a:moveTo>
                  <a:pt x="2248241" y="608330"/>
                </a:moveTo>
                <a:lnTo>
                  <a:pt x="2245556" y="608330"/>
                </a:lnTo>
                <a:lnTo>
                  <a:pt x="2244812" y="607193"/>
                </a:lnTo>
                <a:lnTo>
                  <a:pt x="2244832" y="606943"/>
                </a:lnTo>
                <a:lnTo>
                  <a:pt x="2245897" y="605790"/>
                </a:lnTo>
                <a:lnTo>
                  <a:pt x="2248575" y="605790"/>
                </a:lnTo>
                <a:lnTo>
                  <a:pt x="2249342" y="606943"/>
                </a:lnTo>
                <a:lnTo>
                  <a:pt x="2249295" y="607193"/>
                </a:lnTo>
                <a:lnTo>
                  <a:pt x="2248241" y="608330"/>
                </a:lnTo>
                <a:close/>
              </a:path>
              <a:path w="4096384" h="836930">
                <a:moveTo>
                  <a:pt x="2248008" y="614680"/>
                </a:moveTo>
                <a:lnTo>
                  <a:pt x="2239696" y="614680"/>
                </a:lnTo>
                <a:lnTo>
                  <a:pt x="2240868" y="608330"/>
                </a:lnTo>
                <a:lnTo>
                  <a:pt x="2248241" y="608330"/>
                </a:lnTo>
                <a:lnTo>
                  <a:pt x="2249295" y="607193"/>
                </a:lnTo>
                <a:lnTo>
                  <a:pt x="2249342" y="606943"/>
                </a:lnTo>
                <a:lnTo>
                  <a:pt x="2248575" y="605790"/>
                </a:lnTo>
                <a:lnTo>
                  <a:pt x="2258469" y="605790"/>
                </a:lnTo>
                <a:lnTo>
                  <a:pt x="2257630" y="609600"/>
                </a:lnTo>
                <a:lnTo>
                  <a:pt x="2253099" y="609600"/>
                </a:lnTo>
                <a:lnTo>
                  <a:pt x="2248008" y="614680"/>
                </a:lnTo>
                <a:close/>
              </a:path>
              <a:path w="4096384" h="836930">
                <a:moveTo>
                  <a:pt x="2280757" y="613410"/>
                </a:moveTo>
                <a:lnTo>
                  <a:pt x="2277616" y="613410"/>
                </a:lnTo>
                <a:lnTo>
                  <a:pt x="2275103" y="609600"/>
                </a:lnTo>
                <a:lnTo>
                  <a:pt x="2274163" y="605790"/>
                </a:lnTo>
                <a:lnTo>
                  <a:pt x="2275735" y="605790"/>
                </a:lnTo>
                <a:lnTo>
                  <a:pt x="2279926" y="607060"/>
                </a:lnTo>
                <a:lnTo>
                  <a:pt x="2281506" y="609453"/>
                </a:lnTo>
                <a:lnTo>
                  <a:pt x="2281379" y="610604"/>
                </a:lnTo>
                <a:lnTo>
                  <a:pt x="2280757" y="613410"/>
                </a:lnTo>
                <a:close/>
              </a:path>
              <a:path w="4096384" h="836930">
                <a:moveTo>
                  <a:pt x="2292328" y="613410"/>
                </a:moveTo>
                <a:lnTo>
                  <a:pt x="2280757" y="613410"/>
                </a:lnTo>
                <a:lnTo>
                  <a:pt x="2281379" y="610604"/>
                </a:lnTo>
                <a:lnTo>
                  <a:pt x="2281506" y="609453"/>
                </a:lnTo>
                <a:lnTo>
                  <a:pt x="2279926" y="607060"/>
                </a:lnTo>
                <a:lnTo>
                  <a:pt x="2275735" y="605790"/>
                </a:lnTo>
                <a:lnTo>
                  <a:pt x="2309968" y="605790"/>
                </a:lnTo>
                <a:lnTo>
                  <a:pt x="2307244" y="607060"/>
                </a:lnTo>
                <a:lnTo>
                  <a:pt x="2305908" y="610870"/>
                </a:lnTo>
                <a:lnTo>
                  <a:pt x="2305544" y="612140"/>
                </a:lnTo>
                <a:lnTo>
                  <a:pt x="2293834" y="612140"/>
                </a:lnTo>
                <a:lnTo>
                  <a:pt x="2292328" y="613410"/>
                </a:lnTo>
                <a:close/>
              </a:path>
              <a:path w="4096384" h="836930">
                <a:moveTo>
                  <a:pt x="2398059" y="612140"/>
                </a:moveTo>
                <a:lnTo>
                  <a:pt x="2355187" y="612140"/>
                </a:lnTo>
                <a:lnTo>
                  <a:pt x="2355936" y="608738"/>
                </a:lnTo>
                <a:lnTo>
                  <a:pt x="2356025" y="605790"/>
                </a:lnTo>
                <a:lnTo>
                  <a:pt x="2379329" y="605790"/>
                </a:lnTo>
                <a:lnTo>
                  <a:pt x="2379329" y="607060"/>
                </a:lnTo>
                <a:lnTo>
                  <a:pt x="2394160" y="607060"/>
                </a:lnTo>
                <a:lnTo>
                  <a:pt x="2394409" y="608330"/>
                </a:lnTo>
                <a:lnTo>
                  <a:pt x="2419306" y="608330"/>
                </a:lnTo>
                <a:lnTo>
                  <a:pt x="2421861" y="609600"/>
                </a:lnTo>
                <a:lnTo>
                  <a:pt x="2400446" y="609600"/>
                </a:lnTo>
                <a:lnTo>
                  <a:pt x="2397264" y="610870"/>
                </a:lnTo>
                <a:lnTo>
                  <a:pt x="2398059" y="612140"/>
                </a:lnTo>
                <a:close/>
              </a:path>
              <a:path w="4096384" h="836930">
                <a:moveTo>
                  <a:pt x="2383179" y="607060"/>
                </a:moveTo>
                <a:lnTo>
                  <a:pt x="2379329" y="607060"/>
                </a:lnTo>
                <a:lnTo>
                  <a:pt x="2379329" y="605790"/>
                </a:lnTo>
                <a:lnTo>
                  <a:pt x="2383179" y="605790"/>
                </a:lnTo>
                <a:lnTo>
                  <a:pt x="2383179" y="607060"/>
                </a:lnTo>
                <a:close/>
              </a:path>
              <a:path w="4096384" h="836930">
                <a:moveTo>
                  <a:pt x="2543419" y="608330"/>
                </a:moveTo>
                <a:lnTo>
                  <a:pt x="2540079" y="608330"/>
                </a:lnTo>
                <a:lnTo>
                  <a:pt x="2542260" y="605790"/>
                </a:lnTo>
                <a:lnTo>
                  <a:pt x="2542751" y="605790"/>
                </a:lnTo>
                <a:lnTo>
                  <a:pt x="2543646" y="606917"/>
                </a:lnTo>
                <a:lnTo>
                  <a:pt x="2543630" y="607543"/>
                </a:lnTo>
                <a:lnTo>
                  <a:pt x="2543419" y="608330"/>
                </a:lnTo>
                <a:close/>
              </a:path>
              <a:path w="4096384" h="836930">
                <a:moveTo>
                  <a:pt x="2555513" y="608330"/>
                </a:moveTo>
                <a:lnTo>
                  <a:pt x="2543419" y="608330"/>
                </a:lnTo>
                <a:lnTo>
                  <a:pt x="2543630" y="607543"/>
                </a:lnTo>
                <a:lnTo>
                  <a:pt x="2543646" y="606917"/>
                </a:lnTo>
                <a:lnTo>
                  <a:pt x="2542751" y="605790"/>
                </a:lnTo>
                <a:lnTo>
                  <a:pt x="2553401" y="605790"/>
                </a:lnTo>
                <a:lnTo>
                  <a:pt x="2555329" y="607060"/>
                </a:lnTo>
                <a:lnTo>
                  <a:pt x="2555513" y="608330"/>
                </a:lnTo>
                <a:close/>
              </a:path>
              <a:path w="4096384" h="836930">
                <a:moveTo>
                  <a:pt x="2664960" y="608330"/>
                </a:moveTo>
                <a:lnTo>
                  <a:pt x="2663618" y="608330"/>
                </a:lnTo>
                <a:lnTo>
                  <a:pt x="2662172" y="607104"/>
                </a:lnTo>
                <a:lnTo>
                  <a:pt x="2662147" y="606823"/>
                </a:lnTo>
                <a:lnTo>
                  <a:pt x="2662269" y="605790"/>
                </a:lnTo>
                <a:lnTo>
                  <a:pt x="2666643" y="605790"/>
                </a:lnTo>
                <a:lnTo>
                  <a:pt x="2664960" y="608330"/>
                </a:lnTo>
                <a:close/>
              </a:path>
              <a:path w="4096384" h="836930">
                <a:moveTo>
                  <a:pt x="2679164" y="613410"/>
                </a:moveTo>
                <a:lnTo>
                  <a:pt x="2670840" y="613410"/>
                </a:lnTo>
                <a:lnTo>
                  <a:pt x="2672831" y="610870"/>
                </a:lnTo>
                <a:lnTo>
                  <a:pt x="2669983" y="608330"/>
                </a:lnTo>
                <a:lnTo>
                  <a:pt x="2664960" y="608330"/>
                </a:lnTo>
                <a:lnTo>
                  <a:pt x="2666643" y="605790"/>
                </a:lnTo>
                <a:lnTo>
                  <a:pt x="2676490" y="605790"/>
                </a:lnTo>
                <a:lnTo>
                  <a:pt x="2675188" y="607060"/>
                </a:lnTo>
                <a:lnTo>
                  <a:pt x="2673014" y="607060"/>
                </a:lnTo>
                <a:lnTo>
                  <a:pt x="2679164" y="61341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50527" y="605790"/>
                </a:lnTo>
                <a:lnTo>
                  <a:pt x="2852878" y="60706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51693" y="608330"/>
                </a:lnTo>
                <a:lnTo>
                  <a:pt x="2852878" y="607060"/>
                </a:lnTo>
                <a:lnTo>
                  <a:pt x="2850527" y="605790"/>
                </a:lnTo>
                <a:lnTo>
                  <a:pt x="2877341" y="605790"/>
                </a:lnTo>
                <a:lnTo>
                  <a:pt x="2878847" y="607193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259520" y="608330"/>
                </a:moveTo>
                <a:lnTo>
                  <a:pt x="3258538" y="608330"/>
                </a:lnTo>
                <a:lnTo>
                  <a:pt x="3257864" y="605790"/>
                </a:lnTo>
                <a:lnTo>
                  <a:pt x="3261203" y="605790"/>
                </a:lnTo>
                <a:lnTo>
                  <a:pt x="3261720" y="607060"/>
                </a:lnTo>
                <a:lnTo>
                  <a:pt x="3260529" y="607060"/>
                </a:lnTo>
                <a:lnTo>
                  <a:pt x="3259520" y="608330"/>
                </a:lnTo>
                <a:close/>
              </a:path>
              <a:path w="4096384" h="836930">
                <a:moveTo>
                  <a:pt x="3263739" y="608330"/>
                </a:moveTo>
                <a:lnTo>
                  <a:pt x="3259520" y="608330"/>
                </a:lnTo>
                <a:lnTo>
                  <a:pt x="3260529" y="607060"/>
                </a:lnTo>
                <a:lnTo>
                  <a:pt x="3261720" y="607060"/>
                </a:lnTo>
                <a:lnTo>
                  <a:pt x="3261203" y="605790"/>
                </a:lnTo>
                <a:lnTo>
                  <a:pt x="3263828" y="605790"/>
                </a:lnTo>
                <a:lnTo>
                  <a:pt x="3263739" y="608330"/>
                </a:lnTo>
                <a:close/>
              </a:path>
              <a:path w="4096384" h="836930">
                <a:moveTo>
                  <a:pt x="3394806" y="619760"/>
                </a:moveTo>
                <a:lnTo>
                  <a:pt x="3398663" y="605790"/>
                </a:lnTo>
                <a:lnTo>
                  <a:pt x="3406874" y="608330"/>
                </a:lnTo>
                <a:lnTo>
                  <a:pt x="3411402" y="608330"/>
                </a:lnTo>
                <a:lnTo>
                  <a:pt x="3412073" y="609600"/>
                </a:lnTo>
                <a:lnTo>
                  <a:pt x="3415595" y="609600"/>
                </a:lnTo>
                <a:lnTo>
                  <a:pt x="3418070" y="611738"/>
                </a:lnTo>
                <a:lnTo>
                  <a:pt x="3416270" y="612140"/>
                </a:lnTo>
                <a:lnTo>
                  <a:pt x="3415385" y="614783"/>
                </a:lnTo>
                <a:lnTo>
                  <a:pt x="3414738" y="617220"/>
                </a:lnTo>
                <a:lnTo>
                  <a:pt x="3396646" y="617220"/>
                </a:lnTo>
                <a:lnTo>
                  <a:pt x="3395068" y="619682"/>
                </a:lnTo>
                <a:lnTo>
                  <a:pt x="3394806" y="619760"/>
                </a:lnTo>
                <a:close/>
              </a:path>
              <a:path w="4096384" h="836930">
                <a:moveTo>
                  <a:pt x="3408216" y="608330"/>
                </a:moveTo>
                <a:lnTo>
                  <a:pt x="3406874" y="608330"/>
                </a:lnTo>
                <a:lnTo>
                  <a:pt x="3398663" y="605790"/>
                </a:lnTo>
                <a:lnTo>
                  <a:pt x="3415589" y="605790"/>
                </a:lnTo>
                <a:lnTo>
                  <a:pt x="3414417" y="607060"/>
                </a:lnTo>
                <a:lnTo>
                  <a:pt x="3410731" y="607060"/>
                </a:lnTo>
                <a:lnTo>
                  <a:pt x="3408216" y="60833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8895" y="605790"/>
                </a:lnTo>
                <a:lnTo>
                  <a:pt x="3471069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471846" y="607060"/>
                </a:moveTo>
                <a:lnTo>
                  <a:pt x="3469910" y="607060"/>
                </a:lnTo>
                <a:lnTo>
                  <a:pt x="3471069" y="605790"/>
                </a:lnTo>
                <a:lnTo>
                  <a:pt x="3472235" y="605790"/>
                </a:lnTo>
                <a:lnTo>
                  <a:pt x="3471846" y="607060"/>
                </a:lnTo>
                <a:close/>
              </a:path>
              <a:path w="4096384" h="836930">
                <a:moveTo>
                  <a:pt x="3671722" y="606823"/>
                </a:moveTo>
                <a:lnTo>
                  <a:pt x="3671237" y="606550"/>
                </a:lnTo>
                <a:lnTo>
                  <a:pt x="3671722" y="605790"/>
                </a:lnTo>
                <a:lnTo>
                  <a:pt x="3671722" y="606823"/>
                </a:lnTo>
                <a:close/>
              </a:path>
              <a:path w="4096384" h="836930">
                <a:moveTo>
                  <a:pt x="3674237" y="610870"/>
                </a:moveTo>
                <a:lnTo>
                  <a:pt x="3674237" y="608330"/>
                </a:lnTo>
                <a:lnTo>
                  <a:pt x="3674394" y="608330"/>
                </a:lnTo>
                <a:lnTo>
                  <a:pt x="3671722" y="606823"/>
                </a:lnTo>
                <a:lnTo>
                  <a:pt x="3671722" y="605790"/>
                </a:lnTo>
                <a:lnTo>
                  <a:pt x="3678829" y="605790"/>
                </a:lnTo>
                <a:lnTo>
                  <a:pt x="3674237" y="610870"/>
                </a:lnTo>
                <a:close/>
              </a:path>
              <a:path w="4096384" h="836930">
                <a:moveTo>
                  <a:pt x="3742429" y="609600"/>
                </a:moveTo>
                <a:lnTo>
                  <a:pt x="3727877" y="609600"/>
                </a:lnTo>
                <a:lnTo>
                  <a:pt x="3734091" y="605790"/>
                </a:lnTo>
                <a:lnTo>
                  <a:pt x="3733750" y="607060"/>
                </a:lnTo>
                <a:lnTo>
                  <a:pt x="3742295" y="607060"/>
                </a:lnTo>
                <a:lnTo>
                  <a:pt x="3742429" y="609600"/>
                </a:lnTo>
                <a:close/>
              </a:path>
              <a:path w="4096384" h="836930">
                <a:moveTo>
                  <a:pt x="3733750" y="607060"/>
                </a:moveTo>
                <a:lnTo>
                  <a:pt x="3734091" y="605790"/>
                </a:lnTo>
                <a:lnTo>
                  <a:pt x="3735214" y="605790"/>
                </a:lnTo>
                <a:lnTo>
                  <a:pt x="3733750" y="607060"/>
                </a:lnTo>
                <a:close/>
              </a:path>
              <a:path w="4096384" h="836930">
                <a:moveTo>
                  <a:pt x="3937576" y="608330"/>
                </a:moveTo>
                <a:lnTo>
                  <a:pt x="3931195" y="608330"/>
                </a:lnTo>
                <a:lnTo>
                  <a:pt x="3936577" y="605790"/>
                </a:lnTo>
                <a:lnTo>
                  <a:pt x="3937576" y="608330"/>
                </a:lnTo>
                <a:close/>
              </a:path>
              <a:path w="4096384" h="836930">
                <a:moveTo>
                  <a:pt x="3945937" y="627380"/>
                </a:moveTo>
                <a:lnTo>
                  <a:pt x="3941940" y="627380"/>
                </a:lnTo>
                <a:lnTo>
                  <a:pt x="3946454" y="621052"/>
                </a:lnTo>
                <a:lnTo>
                  <a:pt x="3948795" y="618490"/>
                </a:lnTo>
                <a:lnTo>
                  <a:pt x="3940100" y="613410"/>
                </a:lnTo>
                <a:lnTo>
                  <a:pt x="3938574" y="610870"/>
                </a:lnTo>
                <a:lnTo>
                  <a:pt x="3936577" y="605790"/>
                </a:lnTo>
                <a:lnTo>
                  <a:pt x="3940928" y="605790"/>
                </a:lnTo>
                <a:lnTo>
                  <a:pt x="3943282" y="608330"/>
                </a:lnTo>
                <a:lnTo>
                  <a:pt x="3943439" y="608330"/>
                </a:lnTo>
                <a:lnTo>
                  <a:pt x="3943623" y="612140"/>
                </a:lnTo>
                <a:lnTo>
                  <a:pt x="3949895" y="612140"/>
                </a:lnTo>
                <a:lnTo>
                  <a:pt x="3952734" y="613410"/>
                </a:lnTo>
                <a:lnTo>
                  <a:pt x="3961973" y="613410"/>
                </a:lnTo>
                <a:lnTo>
                  <a:pt x="3960351" y="615950"/>
                </a:lnTo>
                <a:lnTo>
                  <a:pt x="3955009" y="615950"/>
                </a:lnTo>
                <a:lnTo>
                  <a:pt x="3955831" y="618460"/>
                </a:lnTo>
                <a:lnTo>
                  <a:pt x="3956242" y="619475"/>
                </a:lnTo>
                <a:lnTo>
                  <a:pt x="3956126" y="620031"/>
                </a:lnTo>
                <a:lnTo>
                  <a:pt x="3954184" y="622300"/>
                </a:lnTo>
                <a:lnTo>
                  <a:pt x="3962055" y="622300"/>
                </a:lnTo>
                <a:lnTo>
                  <a:pt x="3962305" y="623570"/>
                </a:lnTo>
                <a:lnTo>
                  <a:pt x="3951984" y="623570"/>
                </a:lnTo>
                <a:lnTo>
                  <a:pt x="3946964" y="626110"/>
                </a:lnTo>
                <a:lnTo>
                  <a:pt x="3945937" y="627380"/>
                </a:lnTo>
                <a:close/>
              </a:path>
              <a:path w="4096384" h="836930">
                <a:moveTo>
                  <a:pt x="740916" y="619760"/>
                </a:moveTo>
                <a:lnTo>
                  <a:pt x="736763" y="613410"/>
                </a:lnTo>
                <a:lnTo>
                  <a:pt x="734197" y="606917"/>
                </a:lnTo>
                <a:lnTo>
                  <a:pt x="735059" y="605828"/>
                </a:lnTo>
                <a:lnTo>
                  <a:pt x="743299" y="611772"/>
                </a:lnTo>
                <a:lnTo>
                  <a:pt x="741628" y="612140"/>
                </a:lnTo>
                <a:lnTo>
                  <a:pt x="753695" y="612140"/>
                </a:lnTo>
                <a:lnTo>
                  <a:pt x="751608" y="613709"/>
                </a:lnTo>
                <a:lnTo>
                  <a:pt x="748131" y="616223"/>
                </a:lnTo>
                <a:lnTo>
                  <a:pt x="744833" y="618490"/>
                </a:lnTo>
                <a:lnTo>
                  <a:pt x="740916" y="619760"/>
                </a:lnTo>
                <a:close/>
              </a:path>
              <a:path w="4096384" h="836930">
                <a:moveTo>
                  <a:pt x="1591738" y="607060"/>
                </a:moveTo>
                <a:lnTo>
                  <a:pt x="1590147" y="607060"/>
                </a:lnTo>
                <a:lnTo>
                  <a:pt x="1590386" y="606149"/>
                </a:lnTo>
                <a:lnTo>
                  <a:pt x="1591738" y="607060"/>
                </a:lnTo>
                <a:close/>
              </a:path>
              <a:path w="4096384" h="836930">
                <a:moveTo>
                  <a:pt x="1626112" y="608738"/>
                </a:moveTo>
                <a:lnTo>
                  <a:pt x="1624340" y="607060"/>
                </a:lnTo>
                <a:lnTo>
                  <a:pt x="1625812" y="606233"/>
                </a:lnTo>
                <a:lnTo>
                  <a:pt x="1626112" y="608738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296745" y="610870"/>
                </a:lnTo>
                <a:lnTo>
                  <a:pt x="3295702" y="606321"/>
                </a:lnTo>
                <a:lnTo>
                  <a:pt x="3300085" y="60960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671722" y="619760"/>
                </a:moveTo>
                <a:lnTo>
                  <a:pt x="3666857" y="613410"/>
                </a:lnTo>
                <a:lnTo>
                  <a:pt x="3671237" y="606550"/>
                </a:lnTo>
                <a:lnTo>
                  <a:pt x="3671606" y="606758"/>
                </a:lnTo>
                <a:lnTo>
                  <a:pt x="3671722" y="619760"/>
                </a:lnTo>
                <a:close/>
              </a:path>
              <a:path w="4096384" h="836930">
                <a:moveTo>
                  <a:pt x="3190971" y="608330"/>
                </a:moveTo>
                <a:lnTo>
                  <a:pt x="3186957" y="608330"/>
                </a:lnTo>
                <a:lnTo>
                  <a:pt x="3189723" y="606758"/>
                </a:lnTo>
                <a:lnTo>
                  <a:pt x="3190971" y="608330"/>
                </a:lnTo>
                <a:close/>
              </a:path>
              <a:path w="4096384" h="836930">
                <a:moveTo>
                  <a:pt x="3699992" y="621030"/>
                </a:moveTo>
                <a:lnTo>
                  <a:pt x="3679397" y="621023"/>
                </a:lnTo>
                <a:lnTo>
                  <a:pt x="3671205" y="619760"/>
                </a:lnTo>
                <a:lnTo>
                  <a:pt x="3671722" y="619760"/>
                </a:lnTo>
                <a:lnTo>
                  <a:pt x="3671722" y="606823"/>
                </a:lnTo>
                <a:lnTo>
                  <a:pt x="3674394" y="608330"/>
                </a:lnTo>
                <a:lnTo>
                  <a:pt x="3674237" y="608330"/>
                </a:lnTo>
                <a:lnTo>
                  <a:pt x="3674237" y="610870"/>
                </a:lnTo>
                <a:lnTo>
                  <a:pt x="3677561" y="610870"/>
                </a:lnTo>
                <a:lnTo>
                  <a:pt x="3681433" y="615950"/>
                </a:lnTo>
                <a:lnTo>
                  <a:pt x="3681275" y="615950"/>
                </a:lnTo>
                <a:lnTo>
                  <a:pt x="3681125" y="617220"/>
                </a:lnTo>
                <a:lnTo>
                  <a:pt x="3698822" y="617220"/>
                </a:lnTo>
                <a:lnTo>
                  <a:pt x="3700658" y="619682"/>
                </a:lnTo>
                <a:lnTo>
                  <a:pt x="3700561" y="620031"/>
                </a:lnTo>
                <a:lnTo>
                  <a:pt x="3699992" y="621030"/>
                </a:lnTo>
                <a:close/>
              </a:path>
              <a:path w="4096384" h="836930">
                <a:moveTo>
                  <a:pt x="3134973" y="607060"/>
                </a:moveTo>
                <a:lnTo>
                  <a:pt x="3135200" y="606917"/>
                </a:lnTo>
                <a:lnTo>
                  <a:pt x="3134973" y="607060"/>
                </a:lnTo>
                <a:close/>
              </a:path>
              <a:path w="4096384" h="836930">
                <a:moveTo>
                  <a:pt x="734251" y="607060"/>
                </a:moveTo>
                <a:lnTo>
                  <a:pt x="734084" y="607060"/>
                </a:lnTo>
                <a:lnTo>
                  <a:pt x="734195" y="606919"/>
                </a:lnTo>
                <a:lnTo>
                  <a:pt x="734251" y="607060"/>
                </a:lnTo>
                <a:close/>
              </a:path>
              <a:path w="4096384" h="836930">
                <a:moveTo>
                  <a:pt x="3135144" y="607060"/>
                </a:moveTo>
                <a:lnTo>
                  <a:pt x="3134973" y="607060"/>
                </a:lnTo>
                <a:lnTo>
                  <a:pt x="3135190" y="606943"/>
                </a:lnTo>
                <a:close/>
              </a:path>
              <a:path w="4096384" h="836930">
                <a:moveTo>
                  <a:pt x="143416" y="607093"/>
                </a:moveTo>
                <a:close/>
              </a:path>
              <a:path w="4096384" h="836930">
                <a:moveTo>
                  <a:pt x="175053" y="617220"/>
                </a:moveTo>
                <a:lnTo>
                  <a:pt x="170692" y="609600"/>
                </a:lnTo>
                <a:lnTo>
                  <a:pt x="171530" y="609600"/>
                </a:lnTo>
                <a:lnTo>
                  <a:pt x="175721" y="607060"/>
                </a:lnTo>
                <a:lnTo>
                  <a:pt x="175626" y="611772"/>
                </a:lnTo>
                <a:lnTo>
                  <a:pt x="175053" y="617220"/>
                </a:lnTo>
                <a:close/>
              </a:path>
              <a:path w="4096384" h="836930">
                <a:moveTo>
                  <a:pt x="179912" y="617220"/>
                </a:moveTo>
                <a:lnTo>
                  <a:pt x="175053" y="617220"/>
                </a:lnTo>
                <a:lnTo>
                  <a:pt x="175626" y="611772"/>
                </a:lnTo>
                <a:lnTo>
                  <a:pt x="175721" y="607060"/>
                </a:lnTo>
                <a:lnTo>
                  <a:pt x="192958" y="607060"/>
                </a:lnTo>
                <a:lnTo>
                  <a:pt x="193433" y="608330"/>
                </a:lnTo>
                <a:lnTo>
                  <a:pt x="186787" y="608330"/>
                </a:lnTo>
                <a:lnTo>
                  <a:pt x="177691" y="614594"/>
                </a:lnTo>
                <a:lnTo>
                  <a:pt x="177663" y="614783"/>
                </a:lnTo>
                <a:lnTo>
                  <a:pt x="179912" y="617220"/>
                </a:lnTo>
                <a:close/>
              </a:path>
              <a:path w="4096384" h="836930">
                <a:moveTo>
                  <a:pt x="213297" y="614528"/>
                </a:moveTo>
                <a:lnTo>
                  <a:pt x="213606" y="612968"/>
                </a:lnTo>
                <a:lnTo>
                  <a:pt x="213702" y="612078"/>
                </a:lnTo>
                <a:lnTo>
                  <a:pt x="208074" y="607060"/>
                </a:lnTo>
                <a:lnTo>
                  <a:pt x="222827" y="607060"/>
                </a:lnTo>
                <a:lnTo>
                  <a:pt x="213297" y="614528"/>
                </a:lnTo>
                <a:close/>
              </a:path>
              <a:path w="4096384" h="836930">
                <a:moveTo>
                  <a:pt x="228301" y="614680"/>
                </a:moveTo>
                <a:lnTo>
                  <a:pt x="213267" y="614680"/>
                </a:lnTo>
                <a:lnTo>
                  <a:pt x="213296" y="614531"/>
                </a:lnTo>
                <a:lnTo>
                  <a:pt x="222827" y="607060"/>
                </a:lnTo>
                <a:lnTo>
                  <a:pt x="228187" y="607060"/>
                </a:lnTo>
                <a:lnTo>
                  <a:pt x="222827" y="612140"/>
                </a:lnTo>
                <a:lnTo>
                  <a:pt x="225839" y="612140"/>
                </a:lnTo>
                <a:lnTo>
                  <a:pt x="228301" y="614680"/>
                </a:lnTo>
                <a:close/>
              </a:path>
              <a:path w="4096384" h="836930">
                <a:moveTo>
                  <a:pt x="292030" y="608330"/>
                </a:moveTo>
                <a:lnTo>
                  <a:pt x="291887" y="608330"/>
                </a:lnTo>
                <a:lnTo>
                  <a:pt x="291831" y="607060"/>
                </a:lnTo>
                <a:lnTo>
                  <a:pt x="292030" y="608330"/>
                </a:lnTo>
                <a:close/>
              </a:path>
              <a:path w="4096384" h="836930">
                <a:moveTo>
                  <a:pt x="292889" y="615950"/>
                </a:moveTo>
                <a:lnTo>
                  <a:pt x="291887" y="607060"/>
                </a:lnTo>
                <a:lnTo>
                  <a:pt x="293229" y="608330"/>
                </a:lnTo>
                <a:lnTo>
                  <a:pt x="298926" y="608330"/>
                </a:lnTo>
                <a:lnTo>
                  <a:pt x="296060" y="611772"/>
                </a:lnTo>
                <a:lnTo>
                  <a:pt x="292889" y="615950"/>
                </a:lnTo>
                <a:close/>
              </a:path>
              <a:path w="4096384" h="836930">
                <a:moveTo>
                  <a:pt x="465833" y="617220"/>
                </a:moveTo>
                <a:lnTo>
                  <a:pt x="460266" y="617220"/>
                </a:lnTo>
                <a:lnTo>
                  <a:pt x="454405" y="614715"/>
                </a:lnTo>
                <a:lnTo>
                  <a:pt x="454303" y="614531"/>
                </a:lnTo>
                <a:lnTo>
                  <a:pt x="453816" y="610870"/>
                </a:lnTo>
                <a:lnTo>
                  <a:pt x="457502" y="607060"/>
                </a:lnTo>
                <a:lnTo>
                  <a:pt x="462361" y="614680"/>
                </a:lnTo>
                <a:lnTo>
                  <a:pt x="465108" y="615904"/>
                </a:lnTo>
                <a:lnTo>
                  <a:pt x="465833" y="617220"/>
                </a:lnTo>
                <a:close/>
              </a:path>
              <a:path w="4096384" h="836930">
                <a:moveTo>
                  <a:pt x="470519" y="617220"/>
                </a:moveTo>
                <a:lnTo>
                  <a:pt x="465833" y="617220"/>
                </a:lnTo>
                <a:lnTo>
                  <a:pt x="465224" y="615980"/>
                </a:lnTo>
                <a:lnTo>
                  <a:pt x="465051" y="615879"/>
                </a:lnTo>
                <a:lnTo>
                  <a:pt x="462361" y="614680"/>
                </a:lnTo>
                <a:lnTo>
                  <a:pt x="457502" y="607060"/>
                </a:lnTo>
                <a:lnTo>
                  <a:pt x="471076" y="607060"/>
                </a:lnTo>
                <a:lnTo>
                  <a:pt x="466558" y="610870"/>
                </a:lnTo>
                <a:lnTo>
                  <a:pt x="469469" y="612275"/>
                </a:lnTo>
                <a:lnTo>
                  <a:pt x="471417" y="613410"/>
                </a:lnTo>
                <a:lnTo>
                  <a:pt x="498024" y="613410"/>
                </a:lnTo>
                <a:lnTo>
                  <a:pt x="498966" y="614680"/>
                </a:lnTo>
                <a:lnTo>
                  <a:pt x="479457" y="614680"/>
                </a:lnTo>
                <a:lnTo>
                  <a:pt x="468228" y="615950"/>
                </a:lnTo>
                <a:lnTo>
                  <a:pt x="470519" y="617220"/>
                </a:lnTo>
                <a:close/>
              </a:path>
              <a:path w="4096384" h="836930">
                <a:moveTo>
                  <a:pt x="472589" y="613410"/>
                </a:moveTo>
                <a:lnTo>
                  <a:pt x="471417" y="613410"/>
                </a:lnTo>
                <a:lnTo>
                  <a:pt x="469236" y="612140"/>
                </a:lnTo>
                <a:lnTo>
                  <a:pt x="466558" y="610870"/>
                </a:lnTo>
                <a:lnTo>
                  <a:pt x="471076" y="607060"/>
                </a:lnTo>
                <a:lnTo>
                  <a:pt x="472483" y="610604"/>
                </a:lnTo>
                <a:lnTo>
                  <a:pt x="472589" y="613410"/>
                </a:lnTo>
                <a:close/>
              </a:path>
              <a:path w="4096384" h="836930">
                <a:moveTo>
                  <a:pt x="644909" y="613410"/>
                </a:moveTo>
                <a:lnTo>
                  <a:pt x="645073" y="612140"/>
                </a:lnTo>
                <a:lnTo>
                  <a:pt x="638368" y="609600"/>
                </a:lnTo>
                <a:lnTo>
                  <a:pt x="651948" y="607060"/>
                </a:lnTo>
                <a:lnTo>
                  <a:pt x="644909" y="613410"/>
                </a:lnTo>
                <a:close/>
              </a:path>
              <a:path w="4096384" h="836930">
                <a:moveTo>
                  <a:pt x="641052" y="626110"/>
                </a:moveTo>
                <a:lnTo>
                  <a:pt x="639042" y="624840"/>
                </a:lnTo>
                <a:lnTo>
                  <a:pt x="634177" y="624840"/>
                </a:lnTo>
                <a:lnTo>
                  <a:pt x="643396" y="613410"/>
                </a:lnTo>
                <a:lnTo>
                  <a:pt x="644909" y="613410"/>
                </a:lnTo>
                <a:lnTo>
                  <a:pt x="651948" y="607060"/>
                </a:lnTo>
                <a:lnTo>
                  <a:pt x="659321" y="607060"/>
                </a:lnTo>
                <a:lnTo>
                  <a:pt x="648091" y="613410"/>
                </a:lnTo>
                <a:lnTo>
                  <a:pt x="649348" y="617220"/>
                </a:lnTo>
                <a:lnTo>
                  <a:pt x="644909" y="617220"/>
                </a:lnTo>
                <a:lnTo>
                  <a:pt x="637945" y="623502"/>
                </a:lnTo>
                <a:lnTo>
                  <a:pt x="641052" y="626110"/>
                </a:lnTo>
                <a:close/>
              </a:path>
              <a:path w="4096384" h="836930">
                <a:moveTo>
                  <a:pt x="651614" y="624840"/>
                </a:moveTo>
                <a:lnTo>
                  <a:pt x="649758" y="618460"/>
                </a:lnTo>
                <a:lnTo>
                  <a:pt x="648091" y="613410"/>
                </a:lnTo>
                <a:lnTo>
                  <a:pt x="659321" y="607060"/>
                </a:lnTo>
                <a:lnTo>
                  <a:pt x="660186" y="612275"/>
                </a:lnTo>
                <a:lnTo>
                  <a:pt x="660663" y="614680"/>
                </a:lnTo>
                <a:lnTo>
                  <a:pt x="657985" y="614680"/>
                </a:lnTo>
                <a:lnTo>
                  <a:pt x="659400" y="615980"/>
                </a:lnTo>
                <a:lnTo>
                  <a:pt x="659288" y="616223"/>
                </a:lnTo>
                <a:lnTo>
                  <a:pt x="651614" y="62484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89735" y="608330"/>
                </a:lnTo>
                <a:lnTo>
                  <a:pt x="788229" y="608330"/>
                </a:lnTo>
                <a:lnTo>
                  <a:pt x="793087" y="607060"/>
                </a:lnTo>
                <a:lnTo>
                  <a:pt x="795098" y="609600"/>
                </a:lnTo>
                <a:lnTo>
                  <a:pt x="795324" y="610461"/>
                </a:lnTo>
                <a:lnTo>
                  <a:pt x="795239" y="611177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792249" y="615950"/>
                </a:lnTo>
                <a:lnTo>
                  <a:pt x="795239" y="611177"/>
                </a:lnTo>
                <a:lnTo>
                  <a:pt x="795324" y="610461"/>
                </a:lnTo>
                <a:lnTo>
                  <a:pt x="795098" y="609600"/>
                </a:lnTo>
                <a:lnTo>
                  <a:pt x="793087" y="607060"/>
                </a:lnTo>
                <a:lnTo>
                  <a:pt x="812746" y="607060"/>
                </a:lnTo>
                <a:lnTo>
                  <a:pt x="813712" y="608330"/>
                </a:lnTo>
                <a:lnTo>
                  <a:pt x="803145" y="608330"/>
                </a:lnTo>
                <a:lnTo>
                  <a:pt x="802403" y="609453"/>
                </a:lnTo>
                <a:lnTo>
                  <a:pt x="802444" y="61012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1037991" y="613410"/>
                </a:moveTo>
                <a:lnTo>
                  <a:pt x="1032288" y="613410"/>
                </a:lnTo>
                <a:lnTo>
                  <a:pt x="1032288" y="607060"/>
                </a:lnTo>
                <a:lnTo>
                  <a:pt x="1039163" y="607060"/>
                </a:lnTo>
                <a:lnTo>
                  <a:pt x="1037991" y="613410"/>
                </a:lnTo>
                <a:close/>
              </a:path>
              <a:path w="4096384" h="836930">
                <a:moveTo>
                  <a:pt x="1065649" y="622899"/>
                </a:moveTo>
                <a:lnTo>
                  <a:pt x="1062801" y="622300"/>
                </a:lnTo>
                <a:lnTo>
                  <a:pt x="1058276" y="621030"/>
                </a:lnTo>
                <a:lnTo>
                  <a:pt x="1034972" y="621030"/>
                </a:lnTo>
                <a:lnTo>
                  <a:pt x="1028097" y="613410"/>
                </a:lnTo>
                <a:lnTo>
                  <a:pt x="1037991" y="613410"/>
                </a:lnTo>
                <a:lnTo>
                  <a:pt x="1039163" y="607060"/>
                </a:lnTo>
                <a:lnTo>
                  <a:pt x="1061795" y="607060"/>
                </a:lnTo>
                <a:lnTo>
                  <a:pt x="1059491" y="609927"/>
                </a:lnTo>
                <a:lnTo>
                  <a:pt x="1057520" y="612140"/>
                </a:lnTo>
                <a:lnTo>
                  <a:pt x="1042515" y="612140"/>
                </a:lnTo>
                <a:lnTo>
                  <a:pt x="1035306" y="617220"/>
                </a:lnTo>
                <a:lnTo>
                  <a:pt x="1039837" y="618490"/>
                </a:lnTo>
                <a:lnTo>
                  <a:pt x="1053411" y="618490"/>
                </a:lnTo>
                <a:lnTo>
                  <a:pt x="1054583" y="619760"/>
                </a:lnTo>
                <a:lnTo>
                  <a:pt x="1065649" y="619760"/>
                </a:lnTo>
                <a:lnTo>
                  <a:pt x="1065649" y="622899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219360" y="607060"/>
                </a:lnTo>
                <a:lnTo>
                  <a:pt x="1228076" y="612140"/>
                </a:lnTo>
                <a:lnTo>
                  <a:pt x="1227742" y="612140"/>
                </a:lnTo>
                <a:lnTo>
                  <a:pt x="1221541" y="613410"/>
                </a:lnTo>
                <a:lnTo>
                  <a:pt x="1221207" y="61341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244504" y="623570"/>
                </a:moveTo>
                <a:lnTo>
                  <a:pt x="1225561" y="623570"/>
                </a:lnTo>
                <a:lnTo>
                  <a:pt x="1230382" y="621052"/>
                </a:lnTo>
                <a:lnTo>
                  <a:pt x="1232103" y="618490"/>
                </a:lnTo>
                <a:lnTo>
                  <a:pt x="1232268" y="617862"/>
                </a:lnTo>
                <a:lnTo>
                  <a:pt x="1232353" y="617141"/>
                </a:lnTo>
                <a:lnTo>
                  <a:pt x="1231032" y="615879"/>
                </a:lnTo>
                <a:lnTo>
                  <a:pt x="1227790" y="612195"/>
                </a:lnTo>
                <a:lnTo>
                  <a:pt x="1228076" y="612140"/>
                </a:lnTo>
                <a:lnTo>
                  <a:pt x="1219360" y="607060"/>
                </a:lnTo>
                <a:lnTo>
                  <a:pt x="1234951" y="607060"/>
                </a:lnTo>
                <a:lnTo>
                  <a:pt x="1232770" y="613410"/>
                </a:lnTo>
                <a:lnTo>
                  <a:pt x="1279876" y="613410"/>
                </a:lnTo>
                <a:lnTo>
                  <a:pt x="1280378" y="615950"/>
                </a:lnTo>
                <a:lnTo>
                  <a:pt x="1242494" y="615950"/>
                </a:lnTo>
                <a:lnTo>
                  <a:pt x="1241329" y="618460"/>
                </a:lnTo>
                <a:lnTo>
                  <a:pt x="1242324" y="621030"/>
                </a:lnTo>
                <a:lnTo>
                  <a:pt x="1281383" y="621030"/>
                </a:lnTo>
                <a:lnTo>
                  <a:pt x="1281635" y="622300"/>
                </a:lnTo>
                <a:lnTo>
                  <a:pt x="1250705" y="622300"/>
                </a:lnTo>
                <a:lnTo>
                  <a:pt x="1244504" y="623570"/>
                </a:lnTo>
                <a:close/>
              </a:path>
              <a:path w="4096384" h="836930">
                <a:moveTo>
                  <a:pt x="1238474" y="613410"/>
                </a:moveTo>
                <a:lnTo>
                  <a:pt x="1232770" y="613410"/>
                </a:lnTo>
                <a:lnTo>
                  <a:pt x="1234951" y="607060"/>
                </a:lnTo>
                <a:lnTo>
                  <a:pt x="1237295" y="608330"/>
                </a:lnTo>
                <a:lnTo>
                  <a:pt x="1239980" y="608330"/>
                </a:lnTo>
                <a:lnTo>
                  <a:pt x="1238474" y="613410"/>
                </a:lnTo>
                <a:close/>
              </a:path>
              <a:path w="4096384" h="836930">
                <a:moveTo>
                  <a:pt x="1284682" y="623570"/>
                </a:moveTo>
                <a:lnTo>
                  <a:pt x="1281886" y="623570"/>
                </a:lnTo>
                <a:lnTo>
                  <a:pt x="1285690" y="618762"/>
                </a:lnTo>
                <a:lnTo>
                  <a:pt x="1285786" y="618031"/>
                </a:lnTo>
                <a:lnTo>
                  <a:pt x="1285572" y="617220"/>
                </a:lnTo>
                <a:lnTo>
                  <a:pt x="1279876" y="613410"/>
                </a:lnTo>
                <a:lnTo>
                  <a:pt x="1316917" y="613410"/>
                </a:lnTo>
                <a:lnTo>
                  <a:pt x="1317519" y="612275"/>
                </a:lnTo>
                <a:lnTo>
                  <a:pt x="1317592" y="608330"/>
                </a:lnTo>
                <a:lnTo>
                  <a:pt x="1237295" y="608330"/>
                </a:lnTo>
                <a:lnTo>
                  <a:pt x="1234951" y="607060"/>
                </a:lnTo>
                <a:lnTo>
                  <a:pt x="1325298" y="607060"/>
                </a:lnTo>
                <a:lnTo>
                  <a:pt x="1328779" y="612078"/>
                </a:lnTo>
                <a:lnTo>
                  <a:pt x="1328890" y="612654"/>
                </a:lnTo>
                <a:lnTo>
                  <a:pt x="1329015" y="613500"/>
                </a:lnTo>
                <a:lnTo>
                  <a:pt x="1329325" y="614680"/>
                </a:lnTo>
                <a:lnTo>
                  <a:pt x="1307364" y="614680"/>
                </a:lnTo>
                <a:lnTo>
                  <a:pt x="1309040" y="618490"/>
                </a:lnTo>
                <a:lnTo>
                  <a:pt x="1311091" y="619782"/>
                </a:lnTo>
                <a:lnTo>
                  <a:pt x="1313401" y="621030"/>
                </a:lnTo>
                <a:lnTo>
                  <a:pt x="1362517" y="621030"/>
                </a:lnTo>
                <a:lnTo>
                  <a:pt x="1365198" y="622300"/>
                </a:lnTo>
                <a:lnTo>
                  <a:pt x="1283733" y="622300"/>
                </a:lnTo>
                <a:lnTo>
                  <a:pt x="1284682" y="623570"/>
                </a:lnTo>
                <a:close/>
              </a:path>
              <a:path w="4096384" h="836930">
                <a:moveTo>
                  <a:pt x="1329325" y="614680"/>
                </a:moveTo>
                <a:lnTo>
                  <a:pt x="1329015" y="613500"/>
                </a:lnTo>
                <a:lnTo>
                  <a:pt x="1328890" y="612654"/>
                </a:lnTo>
                <a:lnTo>
                  <a:pt x="1328779" y="612078"/>
                </a:lnTo>
                <a:lnTo>
                  <a:pt x="1325298" y="607060"/>
                </a:lnTo>
                <a:lnTo>
                  <a:pt x="1338375" y="607060"/>
                </a:lnTo>
                <a:lnTo>
                  <a:pt x="1329325" y="614680"/>
                </a:lnTo>
                <a:close/>
              </a:path>
              <a:path w="4096384" h="836930">
                <a:moveTo>
                  <a:pt x="1416320" y="619760"/>
                </a:moveTo>
                <a:lnTo>
                  <a:pt x="1409407" y="612275"/>
                </a:lnTo>
                <a:lnTo>
                  <a:pt x="1409306" y="612078"/>
                </a:lnTo>
                <a:lnTo>
                  <a:pt x="1410290" y="609600"/>
                </a:lnTo>
                <a:lnTo>
                  <a:pt x="1412804" y="607060"/>
                </a:lnTo>
                <a:lnTo>
                  <a:pt x="1419787" y="615879"/>
                </a:lnTo>
                <a:lnTo>
                  <a:pt x="1419680" y="616223"/>
                </a:lnTo>
                <a:lnTo>
                  <a:pt x="1418331" y="618490"/>
                </a:lnTo>
                <a:lnTo>
                  <a:pt x="1416320" y="619760"/>
                </a:lnTo>
                <a:close/>
              </a:path>
              <a:path w="4096384" h="836930">
                <a:moveTo>
                  <a:pt x="1447984" y="615950"/>
                </a:moveTo>
                <a:lnTo>
                  <a:pt x="1446159" y="615950"/>
                </a:lnTo>
                <a:lnTo>
                  <a:pt x="1447543" y="614783"/>
                </a:lnTo>
                <a:lnTo>
                  <a:pt x="1447562" y="614093"/>
                </a:lnTo>
                <a:lnTo>
                  <a:pt x="1446329" y="607060"/>
                </a:lnTo>
                <a:lnTo>
                  <a:pt x="1449862" y="608665"/>
                </a:lnTo>
                <a:lnTo>
                  <a:pt x="1449512" y="609600"/>
                </a:lnTo>
                <a:lnTo>
                  <a:pt x="1451917" y="609600"/>
                </a:lnTo>
                <a:lnTo>
                  <a:pt x="1454711" y="610870"/>
                </a:lnTo>
                <a:lnTo>
                  <a:pt x="1451188" y="610870"/>
                </a:lnTo>
                <a:lnTo>
                  <a:pt x="1447984" y="615950"/>
                </a:lnTo>
                <a:close/>
              </a:path>
              <a:path w="4096384" h="836930">
                <a:moveTo>
                  <a:pt x="1449945" y="608703"/>
                </a:moveTo>
                <a:lnTo>
                  <a:pt x="1446329" y="607060"/>
                </a:lnTo>
                <a:lnTo>
                  <a:pt x="1450740" y="607060"/>
                </a:lnTo>
                <a:lnTo>
                  <a:pt x="1449945" y="608703"/>
                </a:lnTo>
                <a:close/>
              </a:path>
              <a:path w="4096384" h="836930">
                <a:moveTo>
                  <a:pt x="1503820" y="617220"/>
                </a:moveTo>
                <a:lnTo>
                  <a:pt x="1498627" y="615950"/>
                </a:lnTo>
                <a:lnTo>
                  <a:pt x="1495943" y="615950"/>
                </a:lnTo>
                <a:lnTo>
                  <a:pt x="1495646" y="613709"/>
                </a:lnTo>
                <a:lnTo>
                  <a:pt x="1495527" y="612078"/>
                </a:lnTo>
                <a:lnTo>
                  <a:pt x="1502818" y="607060"/>
                </a:lnTo>
                <a:lnTo>
                  <a:pt x="1503437" y="611772"/>
                </a:lnTo>
                <a:lnTo>
                  <a:pt x="1503553" y="613165"/>
                </a:lnTo>
                <a:lnTo>
                  <a:pt x="1503820" y="617220"/>
                </a:lnTo>
                <a:close/>
              </a:path>
              <a:path w="4096384" h="836930">
                <a:moveTo>
                  <a:pt x="1521761" y="626110"/>
                </a:moveTo>
                <a:lnTo>
                  <a:pt x="1512998" y="616090"/>
                </a:lnTo>
                <a:lnTo>
                  <a:pt x="1512897" y="615615"/>
                </a:lnTo>
                <a:lnTo>
                  <a:pt x="1513380" y="607060"/>
                </a:lnTo>
                <a:lnTo>
                  <a:pt x="1516562" y="613410"/>
                </a:lnTo>
                <a:lnTo>
                  <a:pt x="1517734" y="613410"/>
                </a:lnTo>
                <a:lnTo>
                  <a:pt x="1514552" y="614680"/>
                </a:lnTo>
                <a:lnTo>
                  <a:pt x="1530640" y="614680"/>
                </a:lnTo>
                <a:lnTo>
                  <a:pt x="1528094" y="619760"/>
                </a:lnTo>
                <a:lnTo>
                  <a:pt x="1523771" y="619760"/>
                </a:lnTo>
                <a:lnTo>
                  <a:pt x="1521761" y="626110"/>
                </a:lnTo>
                <a:close/>
              </a:path>
              <a:path w="4096384" h="836930">
                <a:moveTo>
                  <a:pt x="1514552" y="614680"/>
                </a:moveTo>
                <a:lnTo>
                  <a:pt x="1517734" y="613410"/>
                </a:lnTo>
                <a:lnTo>
                  <a:pt x="1516562" y="613410"/>
                </a:lnTo>
                <a:lnTo>
                  <a:pt x="1513380" y="607060"/>
                </a:lnTo>
                <a:lnTo>
                  <a:pt x="1517734" y="607060"/>
                </a:lnTo>
                <a:lnTo>
                  <a:pt x="1517734" y="608330"/>
                </a:lnTo>
                <a:lnTo>
                  <a:pt x="1519744" y="609600"/>
                </a:lnTo>
                <a:lnTo>
                  <a:pt x="1523601" y="610870"/>
                </a:lnTo>
                <a:lnTo>
                  <a:pt x="1526115" y="610870"/>
                </a:lnTo>
                <a:lnTo>
                  <a:pt x="1526913" y="612078"/>
                </a:lnTo>
                <a:lnTo>
                  <a:pt x="1528296" y="613410"/>
                </a:lnTo>
                <a:lnTo>
                  <a:pt x="1514552" y="614680"/>
                </a:lnTo>
                <a:close/>
              </a:path>
              <a:path w="4096384" h="836930">
                <a:moveTo>
                  <a:pt x="1652856" y="618490"/>
                </a:moveTo>
                <a:lnTo>
                  <a:pt x="1650322" y="618490"/>
                </a:lnTo>
                <a:lnTo>
                  <a:pt x="1649313" y="613410"/>
                </a:lnTo>
                <a:lnTo>
                  <a:pt x="1646799" y="612140"/>
                </a:lnTo>
                <a:lnTo>
                  <a:pt x="1644789" y="612140"/>
                </a:lnTo>
                <a:lnTo>
                  <a:pt x="1644789" y="607060"/>
                </a:lnTo>
                <a:lnTo>
                  <a:pt x="1647303" y="608330"/>
                </a:lnTo>
                <a:lnTo>
                  <a:pt x="1652053" y="608330"/>
                </a:lnTo>
                <a:lnTo>
                  <a:pt x="1652836" y="609600"/>
                </a:lnTo>
                <a:lnTo>
                  <a:pt x="1654008" y="609600"/>
                </a:lnTo>
                <a:lnTo>
                  <a:pt x="1656566" y="613410"/>
                </a:lnTo>
                <a:lnTo>
                  <a:pt x="1652856" y="618490"/>
                </a:lnTo>
                <a:close/>
              </a:path>
              <a:path w="4096384" h="836930">
                <a:moveTo>
                  <a:pt x="1647303" y="608330"/>
                </a:moveTo>
                <a:lnTo>
                  <a:pt x="1644789" y="607060"/>
                </a:lnTo>
                <a:lnTo>
                  <a:pt x="1651269" y="607060"/>
                </a:lnTo>
                <a:lnTo>
                  <a:pt x="1651351" y="607193"/>
                </a:lnTo>
                <a:lnTo>
                  <a:pt x="1647303" y="608330"/>
                </a:lnTo>
                <a:close/>
              </a:path>
              <a:path w="4096384" h="836930">
                <a:moveTo>
                  <a:pt x="1947857" y="617220"/>
                </a:moveTo>
                <a:lnTo>
                  <a:pt x="1943830" y="614680"/>
                </a:lnTo>
                <a:lnTo>
                  <a:pt x="1942494" y="614680"/>
                </a:lnTo>
                <a:lnTo>
                  <a:pt x="1942324" y="613410"/>
                </a:lnTo>
                <a:lnTo>
                  <a:pt x="1943333" y="612140"/>
                </a:lnTo>
                <a:lnTo>
                  <a:pt x="1945009" y="607060"/>
                </a:lnTo>
                <a:lnTo>
                  <a:pt x="1947857" y="617220"/>
                </a:lnTo>
                <a:close/>
              </a:path>
              <a:path w="4096384" h="836930">
                <a:moveTo>
                  <a:pt x="2010815" y="621030"/>
                </a:moveTo>
                <a:lnTo>
                  <a:pt x="1937800" y="621030"/>
                </a:lnTo>
                <a:lnTo>
                  <a:pt x="1938664" y="618837"/>
                </a:lnTo>
                <a:lnTo>
                  <a:pt x="1938786" y="618460"/>
                </a:lnTo>
                <a:lnTo>
                  <a:pt x="1938133" y="617220"/>
                </a:lnTo>
                <a:lnTo>
                  <a:pt x="1947857" y="617220"/>
                </a:lnTo>
                <a:lnTo>
                  <a:pt x="1945009" y="607060"/>
                </a:lnTo>
                <a:lnTo>
                  <a:pt x="1975303" y="607060"/>
                </a:lnTo>
                <a:lnTo>
                  <a:pt x="1974841" y="609600"/>
                </a:lnTo>
                <a:lnTo>
                  <a:pt x="2096258" y="609600"/>
                </a:lnTo>
                <a:lnTo>
                  <a:pt x="2095531" y="610870"/>
                </a:lnTo>
                <a:lnTo>
                  <a:pt x="1970153" y="610870"/>
                </a:lnTo>
                <a:lnTo>
                  <a:pt x="1964449" y="614680"/>
                </a:lnTo>
                <a:lnTo>
                  <a:pt x="1969478" y="614680"/>
                </a:lnTo>
                <a:lnTo>
                  <a:pt x="1974841" y="615950"/>
                </a:lnTo>
                <a:lnTo>
                  <a:pt x="2019262" y="615950"/>
                </a:lnTo>
                <a:lnTo>
                  <a:pt x="2016716" y="618490"/>
                </a:lnTo>
                <a:lnTo>
                  <a:pt x="2004516" y="618490"/>
                </a:lnTo>
                <a:lnTo>
                  <a:pt x="2005013" y="619760"/>
                </a:lnTo>
                <a:lnTo>
                  <a:pt x="2011352" y="619760"/>
                </a:lnTo>
                <a:lnTo>
                  <a:pt x="2010815" y="621030"/>
                </a:lnTo>
                <a:close/>
              </a:path>
              <a:path w="4096384" h="836930">
                <a:moveTo>
                  <a:pt x="3248835" y="615980"/>
                </a:moveTo>
                <a:lnTo>
                  <a:pt x="3249967" y="613410"/>
                </a:lnTo>
                <a:lnTo>
                  <a:pt x="3255173" y="607060"/>
                </a:lnTo>
                <a:lnTo>
                  <a:pt x="3255118" y="614783"/>
                </a:lnTo>
                <a:lnTo>
                  <a:pt x="3254498" y="615950"/>
                </a:lnTo>
                <a:lnTo>
                  <a:pt x="3248959" y="615950"/>
                </a:lnTo>
                <a:close/>
              </a:path>
              <a:path w="4096384" h="836930">
                <a:moveTo>
                  <a:pt x="3253333" y="618490"/>
                </a:moveTo>
                <a:lnTo>
                  <a:pt x="3251650" y="618490"/>
                </a:lnTo>
                <a:lnTo>
                  <a:pt x="3253824" y="617220"/>
                </a:lnTo>
                <a:lnTo>
                  <a:pt x="3255118" y="614783"/>
                </a:lnTo>
                <a:lnTo>
                  <a:pt x="3255173" y="607060"/>
                </a:lnTo>
                <a:lnTo>
                  <a:pt x="3258201" y="607060"/>
                </a:lnTo>
                <a:lnTo>
                  <a:pt x="3258538" y="608330"/>
                </a:lnTo>
                <a:lnTo>
                  <a:pt x="3263739" y="608330"/>
                </a:lnTo>
                <a:lnTo>
                  <a:pt x="3263694" y="609600"/>
                </a:lnTo>
                <a:lnTo>
                  <a:pt x="3262545" y="609600"/>
                </a:lnTo>
                <a:lnTo>
                  <a:pt x="3263560" y="613410"/>
                </a:lnTo>
                <a:lnTo>
                  <a:pt x="3263711" y="613410"/>
                </a:lnTo>
                <a:lnTo>
                  <a:pt x="3262000" y="614594"/>
                </a:lnTo>
                <a:lnTo>
                  <a:pt x="3261959" y="614783"/>
                </a:lnTo>
                <a:lnTo>
                  <a:pt x="3263881" y="617220"/>
                </a:lnTo>
                <a:lnTo>
                  <a:pt x="3256338" y="617220"/>
                </a:lnTo>
                <a:lnTo>
                  <a:pt x="3253333" y="618490"/>
                </a:lnTo>
                <a:close/>
              </a:path>
              <a:path w="4096384" h="836930">
                <a:moveTo>
                  <a:pt x="3284501" y="626110"/>
                </a:moveTo>
                <a:lnTo>
                  <a:pt x="3280288" y="619957"/>
                </a:lnTo>
                <a:lnTo>
                  <a:pt x="3280203" y="619682"/>
                </a:lnTo>
                <a:lnTo>
                  <a:pt x="3281007" y="618460"/>
                </a:lnTo>
                <a:lnTo>
                  <a:pt x="3292063" y="607060"/>
                </a:lnTo>
                <a:lnTo>
                  <a:pt x="3289818" y="613489"/>
                </a:lnTo>
                <a:lnTo>
                  <a:pt x="3287990" y="617303"/>
                </a:lnTo>
                <a:lnTo>
                  <a:pt x="3284501" y="62611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87745" y="636270"/>
                </a:lnTo>
                <a:lnTo>
                  <a:pt x="3285362" y="632466"/>
                </a:lnTo>
                <a:lnTo>
                  <a:pt x="3284841" y="631190"/>
                </a:lnTo>
                <a:lnTo>
                  <a:pt x="3283001" y="627380"/>
                </a:lnTo>
                <a:lnTo>
                  <a:pt x="3288357" y="627380"/>
                </a:lnTo>
                <a:lnTo>
                  <a:pt x="3289215" y="626110"/>
                </a:lnTo>
                <a:lnTo>
                  <a:pt x="3284501" y="626110"/>
                </a:lnTo>
                <a:lnTo>
                  <a:pt x="3288072" y="617118"/>
                </a:lnTo>
                <a:lnTo>
                  <a:pt x="3289818" y="613489"/>
                </a:lnTo>
                <a:lnTo>
                  <a:pt x="3292063" y="607060"/>
                </a:lnTo>
                <a:lnTo>
                  <a:pt x="3295235" y="607060"/>
                </a:lnTo>
                <a:lnTo>
                  <a:pt x="3296745" y="610870"/>
                </a:lnTo>
                <a:lnTo>
                  <a:pt x="3303242" y="610870"/>
                </a:lnTo>
                <a:lnTo>
                  <a:pt x="3302864" y="612140"/>
                </a:lnTo>
                <a:lnTo>
                  <a:pt x="3292063" y="612140"/>
                </a:lnTo>
                <a:lnTo>
                  <a:pt x="3291389" y="613410"/>
                </a:lnTo>
                <a:lnTo>
                  <a:pt x="3290973" y="614430"/>
                </a:lnTo>
                <a:lnTo>
                  <a:pt x="3291036" y="614783"/>
                </a:lnTo>
                <a:lnTo>
                  <a:pt x="3292888" y="615950"/>
                </a:lnTo>
                <a:lnTo>
                  <a:pt x="3295462" y="615950"/>
                </a:lnTo>
                <a:lnTo>
                  <a:pt x="3289215" y="621030"/>
                </a:lnTo>
                <a:lnTo>
                  <a:pt x="3295580" y="621030"/>
                </a:lnTo>
                <a:lnTo>
                  <a:pt x="3293784" y="624840"/>
                </a:lnTo>
                <a:lnTo>
                  <a:pt x="3291151" y="624840"/>
                </a:lnTo>
                <a:lnTo>
                  <a:pt x="3291540" y="629920"/>
                </a:lnTo>
                <a:lnTo>
                  <a:pt x="3293105" y="629920"/>
                </a:lnTo>
                <a:lnTo>
                  <a:pt x="3294039" y="631189"/>
                </a:lnTo>
                <a:lnTo>
                  <a:pt x="3294844" y="633730"/>
                </a:lnTo>
                <a:lnTo>
                  <a:pt x="3293897" y="63373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328807" y="619760"/>
                </a:moveTo>
                <a:lnTo>
                  <a:pt x="3321111" y="619760"/>
                </a:lnTo>
                <a:lnTo>
                  <a:pt x="3322400" y="618490"/>
                </a:lnTo>
                <a:lnTo>
                  <a:pt x="3326080" y="617220"/>
                </a:lnTo>
                <a:lnTo>
                  <a:pt x="3328430" y="615950"/>
                </a:lnTo>
                <a:lnTo>
                  <a:pt x="3324834" y="614715"/>
                </a:lnTo>
                <a:lnTo>
                  <a:pt x="3331619" y="607060"/>
                </a:lnTo>
                <a:lnTo>
                  <a:pt x="3334127" y="610870"/>
                </a:lnTo>
                <a:lnTo>
                  <a:pt x="3337388" y="614680"/>
                </a:lnTo>
                <a:lnTo>
                  <a:pt x="3332444" y="614680"/>
                </a:lnTo>
                <a:lnTo>
                  <a:pt x="3328807" y="619760"/>
                </a:lnTo>
                <a:close/>
              </a:path>
              <a:path w="4096384" h="836930">
                <a:moveTo>
                  <a:pt x="3346525" y="615950"/>
                </a:moveTo>
                <a:lnTo>
                  <a:pt x="3338475" y="615950"/>
                </a:lnTo>
                <a:lnTo>
                  <a:pt x="3334127" y="610870"/>
                </a:lnTo>
                <a:lnTo>
                  <a:pt x="3331619" y="607060"/>
                </a:lnTo>
                <a:lnTo>
                  <a:pt x="3334873" y="607060"/>
                </a:lnTo>
                <a:lnTo>
                  <a:pt x="3336641" y="610870"/>
                </a:lnTo>
                <a:lnTo>
                  <a:pt x="3341891" y="610870"/>
                </a:lnTo>
                <a:lnTo>
                  <a:pt x="3339456" y="612078"/>
                </a:lnTo>
                <a:lnTo>
                  <a:pt x="3339529" y="612275"/>
                </a:lnTo>
                <a:lnTo>
                  <a:pt x="3343006" y="614680"/>
                </a:lnTo>
                <a:lnTo>
                  <a:pt x="3344014" y="614680"/>
                </a:lnTo>
                <a:lnTo>
                  <a:pt x="3346525" y="615950"/>
                </a:lnTo>
                <a:close/>
              </a:path>
              <a:path w="4096384" h="836930">
                <a:moveTo>
                  <a:pt x="3411402" y="608330"/>
                </a:moveTo>
                <a:lnTo>
                  <a:pt x="3408216" y="608330"/>
                </a:lnTo>
                <a:lnTo>
                  <a:pt x="3410731" y="607060"/>
                </a:lnTo>
                <a:lnTo>
                  <a:pt x="3411402" y="608330"/>
                </a:lnTo>
                <a:close/>
              </a:path>
              <a:path w="4096384" h="836930">
                <a:moveTo>
                  <a:pt x="3412073" y="609600"/>
                </a:moveTo>
                <a:lnTo>
                  <a:pt x="3410731" y="607060"/>
                </a:lnTo>
                <a:lnTo>
                  <a:pt x="3414417" y="607060"/>
                </a:lnTo>
                <a:lnTo>
                  <a:pt x="3412073" y="609600"/>
                </a:lnTo>
                <a:close/>
              </a:path>
              <a:path w="4096384" h="836930">
                <a:moveTo>
                  <a:pt x="3731603" y="621030"/>
                </a:moveTo>
                <a:lnTo>
                  <a:pt x="3728860" y="621030"/>
                </a:lnTo>
                <a:lnTo>
                  <a:pt x="3724643" y="618460"/>
                </a:lnTo>
                <a:lnTo>
                  <a:pt x="3722337" y="617220"/>
                </a:lnTo>
                <a:lnTo>
                  <a:pt x="3717492" y="617220"/>
                </a:lnTo>
                <a:lnTo>
                  <a:pt x="3723346" y="607060"/>
                </a:lnTo>
                <a:lnTo>
                  <a:pt x="3729710" y="617220"/>
                </a:lnTo>
                <a:lnTo>
                  <a:pt x="3731603" y="621030"/>
                </a:lnTo>
                <a:close/>
              </a:path>
              <a:path w="4096384" h="836930">
                <a:moveTo>
                  <a:pt x="3741026" y="621030"/>
                </a:moveTo>
                <a:lnTo>
                  <a:pt x="3731603" y="621030"/>
                </a:lnTo>
                <a:lnTo>
                  <a:pt x="3729710" y="617220"/>
                </a:lnTo>
                <a:lnTo>
                  <a:pt x="3723346" y="607060"/>
                </a:lnTo>
                <a:lnTo>
                  <a:pt x="3728459" y="607060"/>
                </a:lnTo>
                <a:lnTo>
                  <a:pt x="3727877" y="609600"/>
                </a:lnTo>
                <a:lnTo>
                  <a:pt x="3742429" y="609600"/>
                </a:lnTo>
                <a:lnTo>
                  <a:pt x="3742496" y="610870"/>
                </a:lnTo>
                <a:lnTo>
                  <a:pt x="3736265" y="610870"/>
                </a:lnTo>
                <a:lnTo>
                  <a:pt x="3734582" y="613410"/>
                </a:lnTo>
                <a:lnTo>
                  <a:pt x="3735747" y="615950"/>
                </a:lnTo>
                <a:lnTo>
                  <a:pt x="3770801" y="615950"/>
                </a:lnTo>
                <a:lnTo>
                  <a:pt x="3769606" y="617220"/>
                </a:lnTo>
                <a:lnTo>
                  <a:pt x="3743978" y="617220"/>
                </a:lnTo>
                <a:lnTo>
                  <a:pt x="3741026" y="621030"/>
                </a:lnTo>
                <a:close/>
              </a:path>
              <a:path w="4096384" h="836930">
                <a:moveTo>
                  <a:pt x="4084035" y="612140"/>
                </a:moveTo>
                <a:lnTo>
                  <a:pt x="4075877" y="612140"/>
                </a:lnTo>
                <a:lnTo>
                  <a:pt x="4081239" y="607060"/>
                </a:lnTo>
                <a:lnTo>
                  <a:pt x="4081573" y="607060"/>
                </a:lnTo>
                <a:lnTo>
                  <a:pt x="4082739" y="608330"/>
                </a:lnTo>
                <a:lnTo>
                  <a:pt x="4091372" y="608330"/>
                </a:lnTo>
                <a:lnTo>
                  <a:pt x="4091618" y="609600"/>
                </a:lnTo>
                <a:lnTo>
                  <a:pt x="4093124" y="609600"/>
                </a:lnTo>
                <a:lnTo>
                  <a:pt x="4093965" y="610870"/>
                </a:lnTo>
                <a:lnTo>
                  <a:pt x="4085096" y="610870"/>
                </a:lnTo>
                <a:lnTo>
                  <a:pt x="4084035" y="612140"/>
                </a:lnTo>
                <a:close/>
              </a:path>
              <a:path w="4096384" h="836930">
                <a:moveTo>
                  <a:pt x="4082739" y="608330"/>
                </a:moveTo>
                <a:lnTo>
                  <a:pt x="4081573" y="607060"/>
                </a:lnTo>
                <a:lnTo>
                  <a:pt x="4081816" y="607060"/>
                </a:lnTo>
                <a:lnTo>
                  <a:pt x="4082739" y="608330"/>
                </a:lnTo>
                <a:close/>
              </a:path>
              <a:path w="4096384" h="836930">
                <a:moveTo>
                  <a:pt x="144710" y="619760"/>
                </a:moveTo>
                <a:lnTo>
                  <a:pt x="143535" y="608738"/>
                </a:lnTo>
                <a:lnTo>
                  <a:pt x="143416" y="607093"/>
                </a:lnTo>
                <a:lnTo>
                  <a:pt x="147055" y="609600"/>
                </a:lnTo>
                <a:lnTo>
                  <a:pt x="150577" y="609600"/>
                </a:lnTo>
                <a:lnTo>
                  <a:pt x="148377" y="613410"/>
                </a:lnTo>
                <a:lnTo>
                  <a:pt x="145044" y="613410"/>
                </a:lnTo>
                <a:lnTo>
                  <a:pt x="147188" y="615440"/>
                </a:lnTo>
                <a:lnTo>
                  <a:pt x="144710" y="619760"/>
                </a:lnTo>
                <a:close/>
              </a:path>
              <a:path w="4096384" h="836930">
                <a:moveTo>
                  <a:pt x="144284" y="615879"/>
                </a:moveTo>
                <a:lnTo>
                  <a:pt x="142700" y="614680"/>
                </a:lnTo>
                <a:lnTo>
                  <a:pt x="130966" y="614680"/>
                </a:lnTo>
                <a:lnTo>
                  <a:pt x="132328" y="613582"/>
                </a:lnTo>
                <a:lnTo>
                  <a:pt x="133147" y="613410"/>
                </a:lnTo>
                <a:lnTo>
                  <a:pt x="132845" y="613165"/>
                </a:lnTo>
                <a:lnTo>
                  <a:pt x="138844" y="608330"/>
                </a:lnTo>
                <a:lnTo>
                  <a:pt x="143373" y="607104"/>
                </a:lnTo>
                <a:lnTo>
                  <a:pt x="144284" y="615879"/>
                </a:lnTo>
                <a:close/>
              </a:path>
              <a:path w="4096384" h="836930">
                <a:moveTo>
                  <a:pt x="1652053" y="608330"/>
                </a:moveTo>
                <a:lnTo>
                  <a:pt x="1647303" y="608330"/>
                </a:lnTo>
                <a:lnTo>
                  <a:pt x="1651351" y="607193"/>
                </a:lnTo>
                <a:lnTo>
                  <a:pt x="1652053" y="608330"/>
                </a:lnTo>
                <a:close/>
              </a:path>
              <a:path w="4096384" h="836930">
                <a:moveTo>
                  <a:pt x="106490" y="610870"/>
                </a:moveTo>
                <a:lnTo>
                  <a:pt x="104468" y="609927"/>
                </a:lnTo>
                <a:lnTo>
                  <a:pt x="104374" y="609774"/>
                </a:lnTo>
                <a:lnTo>
                  <a:pt x="105210" y="607474"/>
                </a:lnTo>
                <a:lnTo>
                  <a:pt x="106490" y="610870"/>
                </a:lnTo>
                <a:close/>
              </a:path>
              <a:path w="4096384" h="836930">
                <a:moveTo>
                  <a:pt x="1566697" y="608615"/>
                </a:moveTo>
                <a:lnTo>
                  <a:pt x="1564662" y="608330"/>
                </a:lnTo>
                <a:lnTo>
                  <a:pt x="1565990" y="607543"/>
                </a:lnTo>
                <a:lnTo>
                  <a:pt x="1566697" y="608615"/>
                </a:lnTo>
                <a:close/>
              </a:path>
              <a:path w="4096384" h="836930">
                <a:moveTo>
                  <a:pt x="1671524" y="614680"/>
                </a:moveTo>
                <a:lnTo>
                  <a:pt x="1664066" y="614680"/>
                </a:lnTo>
                <a:lnTo>
                  <a:pt x="1665926" y="608102"/>
                </a:lnTo>
                <a:lnTo>
                  <a:pt x="1666076" y="608330"/>
                </a:lnTo>
                <a:lnTo>
                  <a:pt x="1667530" y="608330"/>
                </a:lnTo>
                <a:lnTo>
                  <a:pt x="1669428" y="613410"/>
                </a:lnTo>
                <a:lnTo>
                  <a:pt x="1671524" y="614680"/>
                </a:lnTo>
                <a:close/>
              </a:path>
              <a:path w="4096384" h="836930">
                <a:moveTo>
                  <a:pt x="63759" y="609453"/>
                </a:moveTo>
                <a:lnTo>
                  <a:pt x="64080" y="608330"/>
                </a:lnTo>
                <a:lnTo>
                  <a:pt x="65119" y="608330"/>
                </a:lnTo>
                <a:lnTo>
                  <a:pt x="63759" y="609453"/>
                </a:lnTo>
                <a:close/>
              </a:path>
              <a:path w="4096384" h="836930">
                <a:moveTo>
                  <a:pt x="90845" y="624840"/>
                </a:moveTo>
                <a:lnTo>
                  <a:pt x="81517" y="624840"/>
                </a:lnTo>
                <a:lnTo>
                  <a:pt x="79470" y="619782"/>
                </a:lnTo>
                <a:lnTo>
                  <a:pt x="73869" y="615950"/>
                </a:lnTo>
                <a:lnTo>
                  <a:pt x="61906" y="615950"/>
                </a:lnTo>
                <a:lnTo>
                  <a:pt x="67773" y="614680"/>
                </a:lnTo>
                <a:lnTo>
                  <a:pt x="70287" y="609600"/>
                </a:lnTo>
                <a:lnTo>
                  <a:pt x="73199" y="608330"/>
                </a:lnTo>
                <a:lnTo>
                  <a:pt x="77117" y="610870"/>
                </a:lnTo>
                <a:lnTo>
                  <a:pt x="80092" y="612140"/>
                </a:lnTo>
                <a:lnTo>
                  <a:pt x="87383" y="612140"/>
                </a:lnTo>
                <a:lnTo>
                  <a:pt x="84421" y="615879"/>
                </a:lnTo>
                <a:lnTo>
                  <a:pt x="84539" y="616090"/>
                </a:lnTo>
                <a:lnTo>
                  <a:pt x="89060" y="619760"/>
                </a:lnTo>
                <a:lnTo>
                  <a:pt x="94086" y="619760"/>
                </a:lnTo>
                <a:lnTo>
                  <a:pt x="91514" y="622196"/>
                </a:lnTo>
                <a:lnTo>
                  <a:pt x="91392" y="622355"/>
                </a:lnTo>
                <a:lnTo>
                  <a:pt x="90845" y="624840"/>
                </a:lnTo>
                <a:close/>
              </a:path>
              <a:path w="4096384" h="836930">
                <a:moveTo>
                  <a:pt x="80092" y="612140"/>
                </a:moveTo>
                <a:lnTo>
                  <a:pt x="77117" y="610870"/>
                </a:lnTo>
                <a:lnTo>
                  <a:pt x="73199" y="608330"/>
                </a:lnTo>
                <a:lnTo>
                  <a:pt x="80175" y="608330"/>
                </a:lnTo>
                <a:lnTo>
                  <a:pt x="80092" y="612140"/>
                </a:lnTo>
                <a:close/>
              </a:path>
              <a:path w="4096384" h="836930">
                <a:moveTo>
                  <a:pt x="110725" y="609600"/>
                </a:moveTo>
                <a:lnTo>
                  <a:pt x="107329" y="609600"/>
                </a:lnTo>
                <a:lnTo>
                  <a:pt x="109679" y="608330"/>
                </a:lnTo>
                <a:lnTo>
                  <a:pt x="111689" y="608330"/>
                </a:lnTo>
                <a:lnTo>
                  <a:pt x="110725" y="609600"/>
                </a:lnTo>
                <a:close/>
              </a:path>
              <a:path w="4096384" h="836930">
                <a:moveTo>
                  <a:pt x="164158" y="613410"/>
                </a:moveTo>
                <a:lnTo>
                  <a:pt x="159967" y="613410"/>
                </a:lnTo>
                <a:lnTo>
                  <a:pt x="159967" y="610870"/>
                </a:lnTo>
                <a:lnTo>
                  <a:pt x="161473" y="608330"/>
                </a:lnTo>
                <a:lnTo>
                  <a:pt x="162645" y="608330"/>
                </a:lnTo>
                <a:lnTo>
                  <a:pt x="163653" y="610870"/>
                </a:lnTo>
                <a:lnTo>
                  <a:pt x="164158" y="61341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68852" y="632460"/>
                </a:lnTo>
                <a:lnTo>
                  <a:pt x="167523" y="625760"/>
                </a:lnTo>
                <a:lnTo>
                  <a:pt x="167400" y="624678"/>
                </a:lnTo>
                <a:lnTo>
                  <a:pt x="169701" y="618460"/>
                </a:lnTo>
                <a:lnTo>
                  <a:pt x="172539" y="613410"/>
                </a:lnTo>
                <a:lnTo>
                  <a:pt x="164158" y="613410"/>
                </a:lnTo>
                <a:lnTo>
                  <a:pt x="163653" y="610870"/>
                </a:lnTo>
                <a:lnTo>
                  <a:pt x="162645" y="608330"/>
                </a:lnTo>
                <a:lnTo>
                  <a:pt x="173626" y="608330"/>
                </a:lnTo>
                <a:lnTo>
                  <a:pt x="171530" y="609600"/>
                </a:lnTo>
                <a:lnTo>
                  <a:pt x="170692" y="609600"/>
                </a:lnTo>
                <a:lnTo>
                  <a:pt x="175053" y="617220"/>
                </a:lnTo>
                <a:lnTo>
                  <a:pt x="179912" y="617220"/>
                </a:lnTo>
                <a:lnTo>
                  <a:pt x="180750" y="618490"/>
                </a:lnTo>
                <a:lnTo>
                  <a:pt x="175891" y="618490"/>
                </a:lnTo>
                <a:lnTo>
                  <a:pt x="168008" y="627380"/>
                </a:lnTo>
                <a:lnTo>
                  <a:pt x="180471" y="62738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80750" y="618490"/>
                </a:moveTo>
                <a:lnTo>
                  <a:pt x="179912" y="617220"/>
                </a:lnTo>
                <a:lnTo>
                  <a:pt x="177663" y="614783"/>
                </a:lnTo>
                <a:lnTo>
                  <a:pt x="177691" y="614594"/>
                </a:lnTo>
                <a:lnTo>
                  <a:pt x="186787" y="608330"/>
                </a:lnTo>
                <a:lnTo>
                  <a:pt x="187959" y="610870"/>
                </a:lnTo>
                <a:lnTo>
                  <a:pt x="189969" y="613410"/>
                </a:lnTo>
                <a:lnTo>
                  <a:pt x="180750" y="618490"/>
                </a:lnTo>
                <a:close/>
              </a:path>
              <a:path w="4096384" h="836930">
                <a:moveTo>
                  <a:pt x="180471" y="627380"/>
                </a:moveTo>
                <a:lnTo>
                  <a:pt x="173037" y="627380"/>
                </a:lnTo>
                <a:lnTo>
                  <a:pt x="174045" y="626110"/>
                </a:lnTo>
                <a:lnTo>
                  <a:pt x="174883" y="626110"/>
                </a:lnTo>
                <a:lnTo>
                  <a:pt x="175782" y="624978"/>
                </a:lnTo>
                <a:lnTo>
                  <a:pt x="175891" y="618490"/>
                </a:lnTo>
                <a:lnTo>
                  <a:pt x="180750" y="618490"/>
                </a:lnTo>
                <a:lnTo>
                  <a:pt x="189969" y="613410"/>
                </a:lnTo>
                <a:lnTo>
                  <a:pt x="187959" y="610870"/>
                </a:lnTo>
                <a:lnTo>
                  <a:pt x="186787" y="608330"/>
                </a:lnTo>
                <a:lnTo>
                  <a:pt x="193433" y="608330"/>
                </a:lnTo>
                <a:lnTo>
                  <a:pt x="195332" y="613410"/>
                </a:lnTo>
                <a:lnTo>
                  <a:pt x="192313" y="613410"/>
                </a:lnTo>
                <a:lnTo>
                  <a:pt x="188797" y="621030"/>
                </a:lnTo>
                <a:lnTo>
                  <a:pt x="186951" y="622300"/>
                </a:lnTo>
                <a:lnTo>
                  <a:pt x="185779" y="622300"/>
                </a:lnTo>
                <a:lnTo>
                  <a:pt x="184997" y="624840"/>
                </a:lnTo>
                <a:lnTo>
                  <a:pt x="182092" y="624840"/>
                </a:lnTo>
                <a:lnTo>
                  <a:pt x="180471" y="627380"/>
                </a:lnTo>
                <a:close/>
              </a:path>
              <a:path w="4096384" h="836930">
                <a:moveTo>
                  <a:pt x="328338" y="621030"/>
                </a:moveTo>
                <a:lnTo>
                  <a:pt x="324744" y="621030"/>
                </a:lnTo>
                <a:lnTo>
                  <a:pt x="327756" y="615950"/>
                </a:lnTo>
                <a:lnTo>
                  <a:pt x="331443" y="608330"/>
                </a:lnTo>
                <a:lnTo>
                  <a:pt x="337984" y="609600"/>
                </a:lnTo>
                <a:lnTo>
                  <a:pt x="342659" y="613410"/>
                </a:lnTo>
                <a:lnTo>
                  <a:pt x="342840" y="614680"/>
                </a:lnTo>
                <a:lnTo>
                  <a:pt x="335529" y="614680"/>
                </a:lnTo>
                <a:lnTo>
                  <a:pt x="330776" y="618490"/>
                </a:lnTo>
                <a:lnTo>
                  <a:pt x="328338" y="621030"/>
                </a:lnTo>
                <a:close/>
              </a:path>
              <a:path w="4096384" h="836930">
                <a:moveTo>
                  <a:pt x="353574" y="618490"/>
                </a:moveTo>
                <a:lnTo>
                  <a:pt x="341260" y="618490"/>
                </a:lnTo>
                <a:lnTo>
                  <a:pt x="343074" y="617303"/>
                </a:lnTo>
                <a:lnTo>
                  <a:pt x="343095" y="616477"/>
                </a:lnTo>
                <a:lnTo>
                  <a:pt x="342659" y="613410"/>
                </a:lnTo>
                <a:lnTo>
                  <a:pt x="337984" y="609600"/>
                </a:lnTo>
                <a:lnTo>
                  <a:pt x="331443" y="608330"/>
                </a:lnTo>
                <a:lnTo>
                  <a:pt x="360443" y="608330"/>
                </a:lnTo>
                <a:lnTo>
                  <a:pt x="360194" y="609600"/>
                </a:lnTo>
                <a:lnTo>
                  <a:pt x="346699" y="609600"/>
                </a:lnTo>
                <a:lnTo>
                  <a:pt x="346699" y="610870"/>
                </a:lnTo>
                <a:lnTo>
                  <a:pt x="348133" y="612078"/>
                </a:lnTo>
                <a:lnTo>
                  <a:pt x="349214" y="613410"/>
                </a:lnTo>
                <a:lnTo>
                  <a:pt x="369462" y="613410"/>
                </a:lnTo>
                <a:lnTo>
                  <a:pt x="368861" y="617220"/>
                </a:lnTo>
                <a:lnTo>
                  <a:pt x="353908" y="617220"/>
                </a:lnTo>
                <a:lnTo>
                  <a:pt x="353574" y="618490"/>
                </a:lnTo>
                <a:close/>
              </a:path>
              <a:path w="4096384" h="836930">
                <a:moveTo>
                  <a:pt x="364470" y="613410"/>
                </a:moveTo>
                <a:lnTo>
                  <a:pt x="359946" y="613410"/>
                </a:lnTo>
                <a:lnTo>
                  <a:pt x="360026" y="610461"/>
                </a:lnTo>
                <a:lnTo>
                  <a:pt x="360443" y="608330"/>
                </a:lnTo>
                <a:lnTo>
                  <a:pt x="362290" y="609600"/>
                </a:lnTo>
                <a:lnTo>
                  <a:pt x="363298" y="610870"/>
                </a:lnTo>
                <a:lnTo>
                  <a:pt x="364470" y="613410"/>
                </a:lnTo>
                <a:close/>
              </a:path>
              <a:path w="4096384" h="836930">
                <a:moveTo>
                  <a:pt x="415930" y="613410"/>
                </a:moveTo>
                <a:lnTo>
                  <a:pt x="414758" y="613410"/>
                </a:lnTo>
                <a:lnTo>
                  <a:pt x="413990" y="611475"/>
                </a:lnTo>
                <a:lnTo>
                  <a:pt x="413872" y="610604"/>
                </a:lnTo>
                <a:lnTo>
                  <a:pt x="414921" y="608330"/>
                </a:lnTo>
                <a:lnTo>
                  <a:pt x="416264" y="608330"/>
                </a:lnTo>
                <a:lnTo>
                  <a:pt x="417313" y="610604"/>
                </a:lnTo>
                <a:lnTo>
                  <a:pt x="417254" y="611177"/>
                </a:lnTo>
                <a:lnTo>
                  <a:pt x="415930" y="61341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24141" y="619760"/>
                </a:lnTo>
                <a:lnTo>
                  <a:pt x="424693" y="618720"/>
                </a:lnTo>
                <a:lnTo>
                  <a:pt x="424803" y="618460"/>
                </a:lnTo>
                <a:lnTo>
                  <a:pt x="424311" y="617220"/>
                </a:lnTo>
                <a:lnTo>
                  <a:pt x="422131" y="613410"/>
                </a:lnTo>
                <a:lnTo>
                  <a:pt x="415930" y="613410"/>
                </a:lnTo>
                <a:lnTo>
                  <a:pt x="417254" y="611177"/>
                </a:lnTo>
                <a:lnTo>
                  <a:pt x="417313" y="610604"/>
                </a:lnTo>
                <a:lnTo>
                  <a:pt x="416264" y="608330"/>
                </a:lnTo>
                <a:lnTo>
                  <a:pt x="420959" y="608330"/>
                </a:lnTo>
                <a:lnTo>
                  <a:pt x="431350" y="615950"/>
                </a:lnTo>
                <a:lnTo>
                  <a:pt x="435494" y="61595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31350" y="615950"/>
                </a:moveTo>
                <a:lnTo>
                  <a:pt x="420959" y="608330"/>
                </a:lnTo>
                <a:lnTo>
                  <a:pt x="430008" y="608330"/>
                </a:lnTo>
                <a:lnTo>
                  <a:pt x="433701" y="609600"/>
                </a:lnTo>
                <a:lnTo>
                  <a:pt x="431350" y="610870"/>
                </a:lnTo>
                <a:lnTo>
                  <a:pt x="431350" y="615950"/>
                </a:lnTo>
                <a:close/>
              </a:path>
              <a:path w="4096384" h="836930">
                <a:moveTo>
                  <a:pt x="435494" y="615950"/>
                </a:moveTo>
                <a:lnTo>
                  <a:pt x="431350" y="615950"/>
                </a:lnTo>
                <a:lnTo>
                  <a:pt x="431350" y="610870"/>
                </a:lnTo>
                <a:lnTo>
                  <a:pt x="433701" y="609600"/>
                </a:lnTo>
                <a:lnTo>
                  <a:pt x="430008" y="608330"/>
                </a:lnTo>
                <a:lnTo>
                  <a:pt x="435960" y="608330"/>
                </a:lnTo>
                <a:lnTo>
                  <a:pt x="438679" y="612078"/>
                </a:lnTo>
                <a:lnTo>
                  <a:pt x="435494" y="615950"/>
                </a:lnTo>
                <a:close/>
              </a:path>
              <a:path w="4096384" h="836930">
                <a:moveTo>
                  <a:pt x="483314" y="612140"/>
                </a:moveTo>
                <a:lnTo>
                  <a:pt x="482312" y="612140"/>
                </a:lnTo>
                <a:lnTo>
                  <a:pt x="480466" y="608330"/>
                </a:lnTo>
                <a:lnTo>
                  <a:pt x="483648" y="609600"/>
                </a:lnTo>
                <a:lnTo>
                  <a:pt x="485161" y="610870"/>
                </a:lnTo>
                <a:lnTo>
                  <a:pt x="484990" y="610870"/>
                </a:lnTo>
                <a:lnTo>
                  <a:pt x="483314" y="612140"/>
                </a:lnTo>
                <a:close/>
              </a:path>
              <a:path w="4096384" h="836930">
                <a:moveTo>
                  <a:pt x="497081" y="612140"/>
                </a:moveTo>
                <a:lnTo>
                  <a:pt x="483314" y="612140"/>
                </a:lnTo>
                <a:lnTo>
                  <a:pt x="484990" y="610870"/>
                </a:lnTo>
                <a:lnTo>
                  <a:pt x="485161" y="610870"/>
                </a:lnTo>
                <a:lnTo>
                  <a:pt x="483648" y="609600"/>
                </a:lnTo>
                <a:lnTo>
                  <a:pt x="480466" y="608330"/>
                </a:lnTo>
                <a:lnTo>
                  <a:pt x="487424" y="608330"/>
                </a:lnTo>
                <a:lnTo>
                  <a:pt x="487675" y="609600"/>
                </a:lnTo>
                <a:lnTo>
                  <a:pt x="495574" y="609600"/>
                </a:lnTo>
                <a:lnTo>
                  <a:pt x="496138" y="610870"/>
                </a:lnTo>
                <a:lnTo>
                  <a:pt x="497081" y="612140"/>
                </a:lnTo>
                <a:close/>
              </a:path>
              <a:path w="4096384" h="836930">
                <a:moveTo>
                  <a:pt x="507116" y="614680"/>
                </a:moveTo>
                <a:lnTo>
                  <a:pt x="507570" y="612968"/>
                </a:lnTo>
                <a:lnTo>
                  <a:pt x="507669" y="611772"/>
                </a:lnTo>
                <a:lnTo>
                  <a:pt x="507124" y="610120"/>
                </a:lnTo>
                <a:lnTo>
                  <a:pt x="507058" y="609453"/>
                </a:lnTo>
                <a:lnTo>
                  <a:pt x="507876" y="608330"/>
                </a:lnTo>
                <a:lnTo>
                  <a:pt x="511222" y="608330"/>
                </a:lnTo>
                <a:lnTo>
                  <a:pt x="513312" y="610870"/>
                </a:lnTo>
                <a:lnTo>
                  <a:pt x="510468" y="613410"/>
                </a:lnTo>
                <a:lnTo>
                  <a:pt x="507116" y="614680"/>
                </a:lnTo>
                <a:close/>
              </a:path>
              <a:path w="4096384" h="836930">
                <a:moveTo>
                  <a:pt x="522202" y="627380"/>
                </a:moveTo>
                <a:lnTo>
                  <a:pt x="537288" y="608330"/>
                </a:lnTo>
                <a:lnTo>
                  <a:pt x="536607" y="610870"/>
                </a:lnTo>
                <a:lnTo>
                  <a:pt x="533079" y="618490"/>
                </a:lnTo>
                <a:lnTo>
                  <a:pt x="527885" y="624840"/>
                </a:lnTo>
                <a:lnTo>
                  <a:pt x="522202" y="62738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63351" y="612195"/>
                </a:lnTo>
                <a:lnTo>
                  <a:pt x="561770" y="609867"/>
                </a:lnTo>
                <a:lnTo>
                  <a:pt x="561652" y="609453"/>
                </a:lnTo>
                <a:lnTo>
                  <a:pt x="562098" y="608330"/>
                </a:lnTo>
                <a:lnTo>
                  <a:pt x="564946" y="608330"/>
                </a:lnTo>
                <a:lnTo>
                  <a:pt x="568299" y="609600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60762" y="622300"/>
                </a:moveTo>
                <a:lnTo>
                  <a:pt x="560428" y="613410"/>
                </a:lnTo>
                <a:lnTo>
                  <a:pt x="565117" y="613410"/>
                </a:lnTo>
                <a:lnTo>
                  <a:pt x="568299" y="609600"/>
                </a:lnTo>
                <a:lnTo>
                  <a:pt x="564946" y="608330"/>
                </a:lnTo>
                <a:lnTo>
                  <a:pt x="578806" y="608330"/>
                </a:lnTo>
                <a:lnTo>
                  <a:pt x="577688" y="609600"/>
                </a:lnTo>
                <a:lnTo>
                  <a:pt x="573164" y="612140"/>
                </a:lnTo>
                <a:lnTo>
                  <a:pt x="569477" y="614680"/>
                </a:lnTo>
                <a:lnTo>
                  <a:pt x="568135" y="618490"/>
                </a:lnTo>
                <a:lnTo>
                  <a:pt x="563344" y="621146"/>
                </a:lnTo>
                <a:lnTo>
                  <a:pt x="560762" y="622300"/>
                </a:lnTo>
                <a:close/>
              </a:path>
              <a:path w="4096384" h="836930">
                <a:moveTo>
                  <a:pt x="621220" y="616213"/>
                </a:moveTo>
                <a:lnTo>
                  <a:pt x="616406" y="613410"/>
                </a:lnTo>
                <a:lnTo>
                  <a:pt x="613230" y="610870"/>
                </a:lnTo>
                <a:lnTo>
                  <a:pt x="618089" y="609600"/>
                </a:lnTo>
                <a:lnTo>
                  <a:pt x="618587" y="608330"/>
                </a:lnTo>
                <a:lnTo>
                  <a:pt x="618927" y="608330"/>
                </a:lnTo>
                <a:lnTo>
                  <a:pt x="621224" y="613410"/>
                </a:lnTo>
                <a:lnTo>
                  <a:pt x="618927" y="613410"/>
                </a:lnTo>
                <a:lnTo>
                  <a:pt x="621220" y="616213"/>
                </a:lnTo>
                <a:close/>
              </a:path>
              <a:path w="4096384" h="836930">
                <a:moveTo>
                  <a:pt x="630324" y="619760"/>
                </a:moveTo>
                <a:lnTo>
                  <a:pt x="624119" y="619760"/>
                </a:lnTo>
                <a:lnTo>
                  <a:pt x="632501" y="615950"/>
                </a:lnTo>
                <a:lnTo>
                  <a:pt x="624624" y="614680"/>
                </a:lnTo>
                <a:lnTo>
                  <a:pt x="621482" y="613979"/>
                </a:lnTo>
                <a:lnTo>
                  <a:pt x="618927" y="608330"/>
                </a:lnTo>
                <a:lnTo>
                  <a:pt x="631997" y="608330"/>
                </a:lnTo>
                <a:lnTo>
                  <a:pt x="629482" y="609600"/>
                </a:lnTo>
                <a:lnTo>
                  <a:pt x="628814" y="610870"/>
                </a:lnTo>
                <a:lnTo>
                  <a:pt x="630282" y="612275"/>
                </a:lnTo>
                <a:lnTo>
                  <a:pt x="632501" y="614680"/>
                </a:lnTo>
                <a:lnTo>
                  <a:pt x="635853" y="614680"/>
                </a:lnTo>
                <a:lnTo>
                  <a:pt x="633106" y="615904"/>
                </a:lnTo>
                <a:lnTo>
                  <a:pt x="630324" y="619760"/>
                </a:lnTo>
                <a:close/>
              </a:path>
              <a:path w="4096384" h="836930">
                <a:moveTo>
                  <a:pt x="632501" y="614680"/>
                </a:moveTo>
                <a:lnTo>
                  <a:pt x="630092" y="612078"/>
                </a:lnTo>
                <a:lnTo>
                  <a:pt x="628814" y="610870"/>
                </a:lnTo>
                <a:lnTo>
                  <a:pt x="629482" y="609600"/>
                </a:lnTo>
                <a:lnTo>
                  <a:pt x="631997" y="608330"/>
                </a:lnTo>
                <a:lnTo>
                  <a:pt x="636023" y="608330"/>
                </a:lnTo>
                <a:lnTo>
                  <a:pt x="632501" y="614680"/>
                </a:lnTo>
                <a:close/>
              </a:path>
              <a:path w="4096384" h="836930">
                <a:moveTo>
                  <a:pt x="635853" y="614680"/>
                </a:moveTo>
                <a:lnTo>
                  <a:pt x="632501" y="614680"/>
                </a:lnTo>
                <a:lnTo>
                  <a:pt x="636023" y="608330"/>
                </a:lnTo>
                <a:lnTo>
                  <a:pt x="645243" y="608330"/>
                </a:lnTo>
                <a:lnTo>
                  <a:pt x="638368" y="609600"/>
                </a:lnTo>
                <a:lnTo>
                  <a:pt x="645073" y="612140"/>
                </a:lnTo>
                <a:lnTo>
                  <a:pt x="644909" y="613410"/>
                </a:lnTo>
                <a:lnTo>
                  <a:pt x="643396" y="613410"/>
                </a:lnTo>
                <a:lnTo>
                  <a:pt x="635853" y="614680"/>
                </a:lnTo>
                <a:close/>
              </a:path>
              <a:path w="4096384" h="836930">
                <a:moveTo>
                  <a:pt x="774478" y="626110"/>
                </a:moveTo>
                <a:lnTo>
                  <a:pt x="755876" y="626110"/>
                </a:lnTo>
                <a:lnTo>
                  <a:pt x="752360" y="619760"/>
                </a:lnTo>
                <a:lnTo>
                  <a:pt x="762077" y="619760"/>
                </a:lnTo>
                <a:lnTo>
                  <a:pt x="770962" y="609600"/>
                </a:lnTo>
                <a:lnTo>
                  <a:pt x="774478" y="608330"/>
                </a:lnTo>
                <a:lnTo>
                  <a:pt x="776325" y="608330"/>
                </a:lnTo>
                <a:lnTo>
                  <a:pt x="777163" y="615950"/>
                </a:lnTo>
                <a:lnTo>
                  <a:pt x="809850" y="615950"/>
                </a:lnTo>
                <a:lnTo>
                  <a:pt x="810180" y="618460"/>
                </a:lnTo>
                <a:lnTo>
                  <a:pt x="811526" y="621030"/>
                </a:lnTo>
                <a:lnTo>
                  <a:pt x="791581" y="621030"/>
                </a:lnTo>
                <a:lnTo>
                  <a:pt x="790910" y="622300"/>
                </a:lnTo>
                <a:lnTo>
                  <a:pt x="778335" y="622300"/>
                </a:lnTo>
                <a:lnTo>
                  <a:pt x="774478" y="626110"/>
                </a:lnTo>
                <a:close/>
              </a:path>
              <a:path w="4096384" h="836930">
                <a:moveTo>
                  <a:pt x="777163" y="615950"/>
                </a:moveTo>
                <a:lnTo>
                  <a:pt x="776325" y="608330"/>
                </a:lnTo>
                <a:lnTo>
                  <a:pt x="783704" y="608330"/>
                </a:lnTo>
                <a:lnTo>
                  <a:pt x="781183" y="613410"/>
                </a:lnTo>
                <a:lnTo>
                  <a:pt x="779848" y="613410"/>
                </a:lnTo>
                <a:lnTo>
                  <a:pt x="777163" y="61595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77163" y="615950"/>
                </a:lnTo>
                <a:lnTo>
                  <a:pt x="779848" y="613410"/>
                </a:lnTo>
                <a:lnTo>
                  <a:pt x="781183" y="613410"/>
                </a:lnTo>
                <a:lnTo>
                  <a:pt x="783704" y="608330"/>
                </a:lnTo>
                <a:lnTo>
                  <a:pt x="789735" y="608330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802444" y="610120"/>
                </a:lnTo>
                <a:lnTo>
                  <a:pt x="802403" y="609453"/>
                </a:lnTo>
                <a:lnTo>
                  <a:pt x="803145" y="608330"/>
                </a:lnTo>
                <a:lnTo>
                  <a:pt x="805489" y="608330"/>
                </a:lnTo>
                <a:lnTo>
                  <a:pt x="812201" y="60960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809850" y="615950"/>
                </a:moveTo>
                <a:lnTo>
                  <a:pt x="803983" y="615950"/>
                </a:lnTo>
                <a:lnTo>
                  <a:pt x="812201" y="609600"/>
                </a:lnTo>
                <a:lnTo>
                  <a:pt x="805489" y="608330"/>
                </a:lnTo>
                <a:lnTo>
                  <a:pt x="813712" y="608330"/>
                </a:lnTo>
                <a:lnTo>
                  <a:pt x="815645" y="610870"/>
                </a:lnTo>
                <a:lnTo>
                  <a:pt x="818067" y="613410"/>
                </a:lnTo>
                <a:lnTo>
                  <a:pt x="809516" y="613410"/>
                </a:lnTo>
                <a:lnTo>
                  <a:pt x="809850" y="615950"/>
                </a:lnTo>
                <a:close/>
              </a:path>
              <a:path w="4096384" h="836930">
                <a:moveTo>
                  <a:pt x="849746" y="613410"/>
                </a:moveTo>
                <a:lnTo>
                  <a:pt x="845051" y="612140"/>
                </a:lnTo>
                <a:lnTo>
                  <a:pt x="843895" y="611046"/>
                </a:lnTo>
                <a:lnTo>
                  <a:pt x="843816" y="610461"/>
                </a:lnTo>
                <a:lnTo>
                  <a:pt x="844043" y="609600"/>
                </a:lnTo>
                <a:lnTo>
                  <a:pt x="846060" y="609600"/>
                </a:lnTo>
                <a:lnTo>
                  <a:pt x="847395" y="608330"/>
                </a:lnTo>
                <a:lnTo>
                  <a:pt x="849746" y="613410"/>
                </a:lnTo>
                <a:close/>
              </a:path>
              <a:path w="4096384" h="836930">
                <a:moveTo>
                  <a:pt x="852706" y="613410"/>
                </a:moveTo>
                <a:lnTo>
                  <a:pt x="849746" y="613410"/>
                </a:lnTo>
                <a:lnTo>
                  <a:pt x="847395" y="608330"/>
                </a:lnTo>
                <a:lnTo>
                  <a:pt x="879528" y="608330"/>
                </a:lnTo>
                <a:lnTo>
                  <a:pt x="881986" y="610870"/>
                </a:lnTo>
                <a:lnTo>
                  <a:pt x="855109" y="610870"/>
                </a:lnTo>
                <a:lnTo>
                  <a:pt x="852706" y="613410"/>
                </a:lnTo>
                <a:close/>
              </a:path>
              <a:path w="4096384" h="836930">
                <a:moveTo>
                  <a:pt x="913607" y="615950"/>
                </a:moveTo>
                <a:lnTo>
                  <a:pt x="911649" y="612226"/>
                </a:lnTo>
                <a:lnTo>
                  <a:pt x="911530" y="611772"/>
                </a:lnTo>
                <a:lnTo>
                  <a:pt x="911295" y="610604"/>
                </a:lnTo>
                <a:lnTo>
                  <a:pt x="911190" y="609453"/>
                </a:lnTo>
                <a:lnTo>
                  <a:pt x="911938" y="608330"/>
                </a:lnTo>
                <a:lnTo>
                  <a:pt x="913948" y="608330"/>
                </a:lnTo>
                <a:lnTo>
                  <a:pt x="917968" y="609600"/>
                </a:lnTo>
                <a:lnTo>
                  <a:pt x="913607" y="615950"/>
                </a:lnTo>
                <a:close/>
              </a:path>
              <a:path w="4096384" h="836930">
                <a:moveTo>
                  <a:pt x="917130" y="615950"/>
                </a:moveTo>
                <a:lnTo>
                  <a:pt x="913607" y="615950"/>
                </a:lnTo>
                <a:lnTo>
                  <a:pt x="917968" y="609600"/>
                </a:lnTo>
                <a:lnTo>
                  <a:pt x="913948" y="608330"/>
                </a:lnTo>
                <a:lnTo>
                  <a:pt x="955180" y="608330"/>
                </a:lnTo>
                <a:lnTo>
                  <a:pt x="953340" y="609600"/>
                </a:lnTo>
                <a:lnTo>
                  <a:pt x="925852" y="609600"/>
                </a:lnTo>
                <a:lnTo>
                  <a:pt x="925068" y="610870"/>
                </a:lnTo>
                <a:lnTo>
                  <a:pt x="920319" y="610870"/>
                </a:lnTo>
                <a:lnTo>
                  <a:pt x="917130" y="615950"/>
                </a:lnTo>
                <a:close/>
              </a:path>
              <a:path w="4096384" h="836930">
                <a:moveTo>
                  <a:pt x="956863" y="613410"/>
                </a:moveTo>
                <a:lnTo>
                  <a:pt x="954008" y="612140"/>
                </a:lnTo>
                <a:lnTo>
                  <a:pt x="952836" y="609600"/>
                </a:lnTo>
                <a:lnTo>
                  <a:pt x="953340" y="609600"/>
                </a:lnTo>
                <a:lnTo>
                  <a:pt x="955180" y="608330"/>
                </a:lnTo>
                <a:lnTo>
                  <a:pt x="955777" y="609453"/>
                </a:lnTo>
                <a:lnTo>
                  <a:pt x="955901" y="609774"/>
                </a:lnTo>
                <a:lnTo>
                  <a:pt x="956863" y="613410"/>
                </a:lnTo>
                <a:close/>
              </a:path>
              <a:path w="4096384" h="836930">
                <a:moveTo>
                  <a:pt x="960379" y="623570"/>
                </a:moveTo>
                <a:lnTo>
                  <a:pt x="958312" y="619957"/>
                </a:lnTo>
                <a:lnTo>
                  <a:pt x="958207" y="619701"/>
                </a:lnTo>
                <a:lnTo>
                  <a:pt x="958681" y="616477"/>
                </a:lnTo>
                <a:lnTo>
                  <a:pt x="958808" y="615879"/>
                </a:lnTo>
                <a:lnTo>
                  <a:pt x="962305" y="610870"/>
                </a:lnTo>
                <a:lnTo>
                  <a:pt x="966731" y="608330"/>
                </a:lnTo>
                <a:lnTo>
                  <a:pt x="969932" y="610870"/>
                </a:lnTo>
                <a:lnTo>
                  <a:pt x="970730" y="612078"/>
                </a:lnTo>
                <a:lnTo>
                  <a:pt x="970647" y="612275"/>
                </a:lnTo>
                <a:lnTo>
                  <a:pt x="960379" y="623570"/>
                </a:lnTo>
                <a:close/>
              </a:path>
              <a:path w="4096384" h="836930">
                <a:moveTo>
                  <a:pt x="964065" y="623570"/>
                </a:moveTo>
                <a:lnTo>
                  <a:pt x="960379" y="623570"/>
                </a:lnTo>
                <a:lnTo>
                  <a:pt x="970647" y="612275"/>
                </a:lnTo>
                <a:lnTo>
                  <a:pt x="970730" y="612078"/>
                </a:lnTo>
                <a:lnTo>
                  <a:pt x="969932" y="610870"/>
                </a:lnTo>
                <a:lnTo>
                  <a:pt x="966731" y="608330"/>
                </a:lnTo>
                <a:lnTo>
                  <a:pt x="980998" y="608330"/>
                </a:lnTo>
                <a:lnTo>
                  <a:pt x="980095" y="610604"/>
                </a:lnTo>
                <a:lnTo>
                  <a:pt x="980173" y="611177"/>
                </a:lnTo>
                <a:lnTo>
                  <a:pt x="980746" y="612140"/>
                </a:lnTo>
                <a:lnTo>
                  <a:pt x="977980" y="612140"/>
                </a:lnTo>
                <a:lnTo>
                  <a:pt x="971779" y="614680"/>
                </a:lnTo>
                <a:lnTo>
                  <a:pt x="970511" y="615879"/>
                </a:lnTo>
                <a:lnTo>
                  <a:pt x="970607" y="618490"/>
                </a:lnTo>
                <a:lnTo>
                  <a:pt x="972948" y="620198"/>
                </a:lnTo>
                <a:lnTo>
                  <a:pt x="974208" y="621030"/>
                </a:lnTo>
                <a:lnTo>
                  <a:pt x="967418" y="621030"/>
                </a:lnTo>
                <a:lnTo>
                  <a:pt x="964065" y="623570"/>
                </a:lnTo>
                <a:close/>
              </a:path>
              <a:path w="4096384" h="836930">
                <a:moveTo>
                  <a:pt x="982674" y="613410"/>
                </a:moveTo>
                <a:lnTo>
                  <a:pt x="981502" y="613410"/>
                </a:lnTo>
                <a:lnTo>
                  <a:pt x="980173" y="611177"/>
                </a:lnTo>
                <a:lnTo>
                  <a:pt x="980095" y="610604"/>
                </a:lnTo>
                <a:lnTo>
                  <a:pt x="980998" y="608330"/>
                </a:lnTo>
                <a:lnTo>
                  <a:pt x="982170" y="608330"/>
                </a:lnTo>
                <a:lnTo>
                  <a:pt x="983513" y="609600"/>
                </a:lnTo>
                <a:lnTo>
                  <a:pt x="982674" y="613410"/>
                </a:lnTo>
                <a:close/>
              </a:path>
              <a:path w="4096384" h="836930">
                <a:moveTo>
                  <a:pt x="993570" y="613410"/>
                </a:moveTo>
                <a:lnTo>
                  <a:pt x="982674" y="613410"/>
                </a:lnTo>
                <a:lnTo>
                  <a:pt x="983513" y="609600"/>
                </a:lnTo>
                <a:lnTo>
                  <a:pt x="982170" y="608330"/>
                </a:lnTo>
                <a:lnTo>
                  <a:pt x="988875" y="608330"/>
                </a:lnTo>
                <a:lnTo>
                  <a:pt x="993656" y="612078"/>
                </a:lnTo>
                <a:lnTo>
                  <a:pt x="993570" y="613410"/>
                </a:lnTo>
                <a:close/>
              </a:path>
              <a:path w="4096384" h="836930">
                <a:moveTo>
                  <a:pt x="993236" y="614680"/>
                </a:moveTo>
                <a:lnTo>
                  <a:pt x="993546" y="613500"/>
                </a:lnTo>
                <a:lnTo>
                  <a:pt x="993656" y="612078"/>
                </a:lnTo>
                <a:lnTo>
                  <a:pt x="988875" y="608330"/>
                </a:lnTo>
                <a:lnTo>
                  <a:pt x="1000439" y="608330"/>
                </a:lnTo>
                <a:lnTo>
                  <a:pt x="993236" y="614680"/>
                </a:lnTo>
                <a:close/>
              </a:path>
              <a:path w="4096384" h="836930">
                <a:moveTo>
                  <a:pt x="1023409" y="612140"/>
                </a:moveTo>
                <a:lnTo>
                  <a:pt x="1021058" y="612140"/>
                </a:lnTo>
                <a:lnTo>
                  <a:pt x="1020798" y="611475"/>
                </a:lnTo>
                <a:lnTo>
                  <a:pt x="1020682" y="610604"/>
                </a:lnTo>
                <a:lnTo>
                  <a:pt x="1021726" y="608330"/>
                </a:lnTo>
                <a:lnTo>
                  <a:pt x="1022564" y="609600"/>
                </a:lnTo>
                <a:lnTo>
                  <a:pt x="1023409" y="612140"/>
                </a:lnTo>
                <a:close/>
              </a:path>
              <a:path w="4096384" h="836930">
                <a:moveTo>
                  <a:pt x="1032288" y="612140"/>
                </a:moveTo>
                <a:lnTo>
                  <a:pt x="1023409" y="612140"/>
                </a:lnTo>
                <a:lnTo>
                  <a:pt x="1022564" y="609600"/>
                </a:lnTo>
                <a:lnTo>
                  <a:pt x="1021726" y="608330"/>
                </a:lnTo>
                <a:lnTo>
                  <a:pt x="1032288" y="608330"/>
                </a:lnTo>
                <a:lnTo>
                  <a:pt x="1032288" y="612140"/>
                </a:lnTo>
                <a:close/>
              </a:path>
              <a:path w="4096384" h="836930">
                <a:moveTo>
                  <a:pt x="1088946" y="612140"/>
                </a:moveTo>
                <a:lnTo>
                  <a:pt x="1088108" y="612140"/>
                </a:lnTo>
                <a:lnTo>
                  <a:pt x="1087440" y="610870"/>
                </a:lnTo>
                <a:lnTo>
                  <a:pt x="1088783" y="608330"/>
                </a:lnTo>
                <a:lnTo>
                  <a:pt x="1089785" y="608330"/>
                </a:lnTo>
                <a:lnTo>
                  <a:pt x="1090125" y="610870"/>
                </a:lnTo>
                <a:lnTo>
                  <a:pt x="1088946" y="612140"/>
                </a:lnTo>
                <a:close/>
              </a:path>
              <a:path w="4096384" h="836930">
                <a:moveTo>
                  <a:pt x="1067993" y="615950"/>
                </a:moveTo>
                <a:lnTo>
                  <a:pt x="1065649" y="612140"/>
                </a:lnTo>
                <a:lnTo>
                  <a:pt x="1088946" y="612140"/>
                </a:lnTo>
                <a:lnTo>
                  <a:pt x="1089962" y="611046"/>
                </a:lnTo>
                <a:lnTo>
                  <a:pt x="1090025" y="610120"/>
                </a:lnTo>
                <a:lnTo>
                  <a:pt x="1089785" y="608330"/>
                </a:lnTo>
                <a:lnTo>
                  <a:pt x="1129972" y="608330"/>
                </a:lnTo>
                <a:lnTo>
                  <a:pt x="1129510" y="609600"/>
                </a:lnTo>
                <a:lnTo>
                  <a:pt x="1114431" y="609600"/>
                </a:lnTo>
                <a:lnTo>
                  <a:pt x="1112414" y="610870"/>
                </a:lnTo>
                <a:lnTo>
                  <a:pt x="1112293" y="611772"/>
                </a:lnTo>
                <a:lnTo>
                  <a:pt x="1112384" y="612245"/>
                </a:lnTo>
                <a:lnTo>
                  <a:pt x="1113927" y="613410"/>
                </a:lnTo>
                <a:lnTo>
                  <a:pt x="1129586" y="613410"/>
                </a:lnTo>
                <a:lnTo>
                  <a:pt x="1129611" y="614680"/>
                </a:lnTo>
                <a:lnTo>
                  <a:pt x="1069506" y="614680"/>
                </a:lnTo>
                <a:lnTo>
                  <a:pt x="1067993" y="615950"/>
                </a:lnTo>
                <a:close/>
              </a:path>
              <a:path w="4096384" h="836930">
                <a:moveTo>
                  <a:pt x="1139404" y="613410"/>
                </a:moveTo>
                <a:lnTo>
                  <a:pt x="1139293" y="612140"/>
                </a:lnTo>
                <a:lnTo>
                  <a:pt x="1139167" y="609453"/>
                </a:lnTo>
                <a:lnTo>
                  <a:pt x="1139909" y="608330"/>
                </a:lnTo>
                <a:lnTo>
                  <a:pt x="1143595" y="609600"/>
                </a:lnTo>
                <a:lnTo>
                  <a:pt x="1144603" y="610870"/>
                </a:lnTo>
                <a:lnTo>
                  <a:pt x="1142757" y="612140"/>
                </a:lnTo>
                <a:lnTo>
                  <a:pt x="1139404" y="613410"/>
                </a:lnTo>
                <a:close/>
              </a:path>
              <a:path w="4096384" h="836930">
                <a:moveTo>
                  <a:pt x="1177454" y="613410"/>
                </a:moveTo>
                <a:lnTo>
                  <a:pt x="1139404" y="613410"/>
                </a:lnTo>
                <a:lnTo>
                  <a:pt x="1142757" y="612140"/>
                </a:lnTo>
                <a:lnTo>
                  <a:pt x="1144603" y="610870"/>
                </a:lnTo>
                <a:lnTo>
                  <a:pt x="1143595" y="609600"/>
                </a:lnTo>
                <a:lnTo>
                  <a:pt x="1139909" y="608330"/>
                </a:lnTo>
                <a:lnTo>
                  <a:pt x="1154658" y="608330"/>
                </a:lnTo>
                <a:lnTo>
                  <a:pt x="1150968" y="610870"/>
                </a:lnTo>
                <a:lnTo>
                  <a:pt x="1155499" y="612140"/>
                </a:lnTo>
                <a:lnTo>
                  <a:pt x="1179298" y="612140"/>
                </a:lnTo>
                <a:lnTo>
                  <a:pt x="1177454" y="613410"/>
                </a:lnTo>
                <a:close/>
              </a:path>
              <a:path w="4096384" h="836930">
                <a:moveTo>
                  <a:pt x="1188854" y="614680"/>
                </a:moveTo>
                <a:lnTo>
                  <a:pt x="1182817" y="613410"/>
                </a:lnTo>
                <a:lnTo>
                  <a:pt x="1177454" y="613410"/>
                </a:lnTo>
                <a:lnTo>
                  <a:pt x="1182987" y="609600"/>
                </a:lnTo>
                <a:lnTo>
                  <a:pt x="1182987" y="608330"/>
                </a:lnTo>
                <a:lnTo>
                  <a:pt x="1188854" y="614680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188854" y="614680"/>
                </a:lnTo>
                <a:lnTo>
                  <a:pt x="1182987" y="608330"/>
                </a:lnTo>
                <a:lnTo>
                  <a:pt x="1219612" y="60833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315915" y="613410"/>
                </a:moveTo>
                <a:lnTo>
                  <a:pt x="1238474" y="613410"/>
                </a:lnTo>
                <a:lnTo>
                  <a:pt x="1239980" y="608330"/>
                </a:lnTo>
                <a:lnTo>
                  <a:pt x="1317592" y="608330"/>
                </a:lnTo>
                <a:lnTo>
                  <a:pt x="1315496" y="609600"/>
                </a:lnTo>
                <a:lnTo>
                  <a:pt x="1251046" y="609600"/>
                </a:lnTo>
                <a:lnTo>
                  <a:pt x="1249369" y="610870"/>
                </a:lnTo>
                <a:lnTo>
                  <a:pt x="1251046" y="612140"/>
                </a:lnTo>
                <a:lnTo>
                  <a:pt x="1314573" y="612140"/>
                </a:lnTo>
                <a:lnTo>
                  <a:pt x="1315915" y="613410"/>
                </a:lnTo>
                <a:close/>
              </a:path>
              <a:path w="4096384" h="836930">
                <a:moveTo>
                  <a:pt x="1316917" y="613410"/>
                </a:moveTo>
                <a:lnTo>
                  <a:pt x="1315915" y="613410"/>
                </a:lnTo>
                <a:lnTo>
                  <a:pt x="1314516" y="612078"/>
                </a:lnTo>
                <a:lnTo>
                  <a:pt x="1313401" y="610870"/>
                </a:lnTo>
                <a:lnTo>
                  <a:pt x="1317592" y="608330"/>
                </a:lnTo>
                <a:lnTo>
                  <a:pt x="1317519" y="612275"/>
                </a:lnTo>
                <a:lnTo>
                  <a:pt x="1316917" y="61341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94863" y="609600"/>
                </a:lnTo>
                <a:lnTo>
                  <a:pt x="1397214" y="608330"/>
                </a:lnTo>
                <a:lnTo>
                  <a:pt x="1398720" y="609600"/>
                </a:lnTo>
                <a:lnTo>
                  <a:pt x="1398890" y="609600"/>
                </a:lnTo>
                <a:lnTo>
                  <a:pt x="1397718" y="61087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395302" y="626110"/>
                </a:moveTo>
                <a:lnTo>
                  <a:pt x="1384978" y="626110"/>
                </a:lnTo>
                <a:lnTo>
                  <a:pt x="1392689" y="621030"/>
                </a:lnTo>
                <a:lnTo>
                  <a:pt x="1395649" y="619782"/>
                </a:lnTo>
                <a:lnTo>
                  <a:pt x="1390005" y="612140"/>
                </a:lnTo>
                <a:lnTo>
                  <a:pt x="1396880" y="612140"/>
                </a:lnTo>
                <a:lnTo>
                  <a:pt x="1397718" y="610870"/>
                </a:lnTo>
                <a:lnTo>
                  <a:pt x="1398890" y="609600"/>
                </a:lnTo>
                <a:lnTo>
                  <a:pt x="1398720" y="609600"/>
                </a:lnTo>
                <a:lnTo>
                  <a:pt x="1397214" y="608330"/>
                </a:lnTo>
                <a:lnTo>
                  <a:pt x="1411547" y="608330"/>
                </a:lnTo>
                <a:lnTo>
                  <a:pt x="1410290" y="609600"/>
                </a:lnTo>
                <a:lnTo>
                  <a:pt x="1409306" y="612078"/>
                </a:lnTo>
                <a:lnTo>
                  <a:pt x="1409407" y="612275"/>
                </a:lnTo>
                <a:lnTo>
                  <a:pt x="1411628" y="614680"/>
                </a:lnTo>
                <a:lnTo>
                  <a:pt x="1406433" y="614680"/>
                </a:lnTo>
                <a:lnTo>
                  <a:pt x="1402072" y="618490"/>
                </a:lnTo>
                <a:lnTo>
                  <a:pt x="1404965" y="622300"/>
                </a:lnTo>
                <a:lnTo>
                  <a:pt x="1393691" y="622300"/>
                </a:lnTo>
                <a:lnTo>
                  <a:pt x="1395302" y="626110"/>
                </a:lnTo>
                <a:close/>
              </a:path>
              <a:path w="4096384" h="836930">
                <a:moveTo>
                  <a:pt x="1492426" y="612140"/>
                </a:moveTo>
                <a:lnTo>
                  <a:pt x="1491418" y="612140"/>
                </a:lnTo>
                <a:lnTo>
                  <a:pt x="1490549" y="611046"/>
                </a:lnTo>
                <a:lnTo>
                  <a:pt x="1490515" y="610604"/>
                </a:lnTo>
                <a:lnTo>
                  <a:pt x="1491418" y="608330"/>
                </a:lnTo>
                <a:lnTo>
                  <a:pt x="1492426" y="608330"/>
                </a:lnTo>
                <a:lnTo>
                  <a:pt x="1493428" y="610870"/>
                </a:lnTo>
                <a:lnTo>
                  <a:pt x="1492426" y="612140"/>
                </a:lnTo>
                <a:close/>
              </a:path>
              <a:path w="4096384" h="836930">
                <a:moveTo>
                  <a:pt x="1495438" y="612140"/>
                </a:moveTo>
                <a:lnTo>
                  <a:pt x="1492426" y="612140"/>
                </a:lnTo>
                <a:lnTo>
                  <a:pt x="1493289" y="611046"/>
                </a:lnTo>
                <a:lnTo>
                  <a:pt x="1493324" y="610604"/>
                </a:lnTo>
                <a:lnTo>
                  <a:pt x="1492426" y="608330"/>
                </a:lnTo>
                <a:lnTo>
                  <a:pt x="1500973" y="608330"/>
                </a:lnTo>
                <a:lnTo>
                  <a:pt x="1495438" y="612140"/>
                </a:lnTo>
                <a:close/>
              </a:path>
              <a:path w="4096384" h="836930">
                <a:moveTo>
                  <a:pt x="1587626" y="612140"/>
                </a:moveTo>
                <a:lnTo>
                  <a:pt x="1584273" y="612140"/>
                </a:lnTo>
                <a:lnTo>
                  <a:pt x="1583776" y="610870"/>
                </a:lnTo>
                <a:lnTo>
                  <a:pt x="1583101" y="609600"/>
                </a:lnTo>
                <a:lnTo>
                  <a:pt x="1584948" y="608330"/>
                </a:lnTo>
                <a:lnTo>
                  <a:pt x="1586454" y="608330"/>
                </a:lnTo>
                <a:lnTo>
                  <a:pt x="1587423" y="609247"/>
                </a:lnTo>
                <a:lnTo>
                  <a:pt x="1587646" y="611475"/>
                </a:lnTo>
                <a:lnTo>
                  <a:pt x="1587626" y="612140"/>
                </a:lnTo>
                <a:close/>
              </a:path>
              <a:path w="4096384" h="836930">
                <a:moveTo>
                  <a:pt x="1587445" y="609267"/>
                </a:moveTo>
                <a:lnTo>
                  <a:pt x="1586454" y="608330"/>
                </a:lnTo>
                <a:lnTo>
                  <a:pt x="1587360" y="608330"/>
                </a:lnTo>
                <a:lnTo>
                  <a:pt x="1587445" y="609267"/>
                </a:lnTo>
                <a:close/>
              </a:path>
              <a:path w="4096384" h="836930">
                <a:moveTo>
                  <a:pt x="1699976" y="617220"/>
                </a:moveTo>
                <a:lnTo>
                  <a:pt x="1701132" y="613410"/>
                </a:lnTo>
                <a:lnTo>
                  <a:pt x="1704455" y="608330"/>
                </a:lnTo>
                <a:lnTo>
                  <a:pt x="1705361" y="612874"/>
                </a:lnTo>
                <a:lnTo>
                  <a:pt x="1705338" y="613500"/>
                </a:lnTo>
                <a:lnTo>
                  <a:pt x="1699976" y="617220"/>
                </a:lnTo>
                <a:close/>
              </a:path>
              <a:path w="4096384" h="836930">
                <a:moveTo>
                  <a:pt x="1729671" y="617220"/>
                </a:moveTo>
                <a:lnTo>
                  <a:pt x="1699976" y="617220"/>
                </a:lnTo>
                <a:lnTo>
                  <a:pt x="1705338" y="613500"/>
                </a:lnTo>
                <a:lnTo>
                  <a:pt x="1705361" y="612874"/>
                </a:lnTo>
                <a:lnTo>
                  <a:pt x="1704455" y="608330"/>
                </a:lnTo>
                <a:lnTo>
                  <a:pt x="1708487" y="608330"/>
                </a:lnTo>
                <a:lnTo>
                  <a:pt x="1715696" y="610870"/>
                </a:lnTo>
                <a:lnTo>
                  <a:pt x="1721268" y="610870"/>
                </a:lnTo>
                <a:lnTo>
                  <a:pt x="1721897" y="612140"/>
                </a:lnTo>
                <a:lnTo>
                  <a:pt x="1726401" y="612140"/>
                </a:lnTo>
                <a:lnTo>
                  <a:pt x="1729671" y="617220"/>
                </a:lnTo>
                <a:close/>
              </a:path>
              <a:path w="4096384" h="836930">
                <a:moveTo>
                  <a:pt x="1742758" y="619392"/>
                </a:moveTo>
                <a:lnTo>
                  <a:pt x="1741368" y="618720"/>
                </a:lnTo>
                <a:lnTo>
                  <a:pt x="1739366" y="612968"/>
                </a:lnTo>
                <a:lnTo>
                  <a:pt x="1737991" y="608330"/>
                </a:lnTo>
                <a:lnTo>
                  <a:pt x="1743020" y="610870"/>
                </a:lnTo>
                <a:lnTo>
                  <a:pt x="1745364" y="610870"/>
                </a:lnTo>
                <a:lnTo>
                  <a:pt x="1745527" y="611046"/>
                </a:lnTo>
                <a:lnTo>
                  <a:pt x="1745438" y="611772"/>
                </a:lnTo>
                <a:lnTo>
                  <a:pt x="1742758" y="619392"/>
                </a:lnTo>
                <a:close/>
              </a:path>
              <a:path w="4096384" h="836930">
                <a:moveTo>
                  <a:pt x="1744356" y="610870"/>
                </a:moveTo>
                <a:lnTo>
                  <a:pt x="1743020" y="610870"/>
                </a:lnTo>
                <a:lnTo>
                  <a:pt x="1737991" y="608330"/>
                </a:lnTo>
                <a:lnTo>
                  <a:pt x="1779898" y="608330"/>
                </a:lnTo>
                <a:lnTo>
                  <a:pt x="1779882" y="609600"/>
                </a:lnTo>
                <a:lnTo>
                  <a:pt x="1745868" y="609600"/>
                </a:lnTo>
                <a:lnTo>
                  <a:pt x="1745727" y="609927"/>
                </a:lnTo>
                <a:lnTo>
                  <a:pt x="1744356" y="610870"/>
                </a:lnTo>
                <a:close/>
              </a:path>
              <a:path w="4096384" h="836930">
                <a:moveTo>
                  <a:pt x="1779727" y="622300"/>
                </a:moveTo>
                <a:lnTo>
                  <a:pt x="1779898" y="608330"/>
                </a:lnTo>
                <a:lnTo>
                  <a:pt x="1781738" y="609600"/>
                </a:lnTo>
                <a:lnTo>
                  <a:pt x="1782910" y="612140"/>
                </a:lnTo>
                <a:lnTo>
                  <a:pt x="1787050" y="612140"/>
                </a:lnTo>
                <a:lnTo>
                  <a:pt x="1779727" y="622300"/>
                </a:lnTo>
                <a:close/>
              </a:path>
              <a:path w="4096384" h="836930">
                <a:moveTo>
                  <a:pt x="1859105" y="609600"/>
                </a:moveTo>
                <a:lnTo>
                  <a:pt x="1859179" y="608330"/>
                </a:lnTo>
                <a:lnTo>
                  <a:pt x="1859105" y="609600"/>
                </a:lnTo>
                <a:close/>
              </a:path>
              <a:path w="4096384" h="836930">
                <a:moveTo>
                  <a:pt x="1861864" y="619760"/>
                </a:moveTo>
                <a:lnTo>
                  <a:pt x="1858511" y="619760"/>
                </a:lnTo>
                <a:lnTo>
                  <a:pt x="1859179" y="608330"/>
                </a:lnTo>
                <a:lnTo>
                  <a:pt x="1862145" y="608330"/>
                </a:lnTo>
                <a:lnTo>
                  <a:pt x="1863206" y="609600"/>
                </a:lnTo>
                <a:lnTo>
                  <a:pt x="1864378" y="609600"/>
                </a:lnTo>
                <a:lnTo>
                  <a:pt x="1868065" y="610870"/>
                </a:lnTo>
                <a:lnTo>
                  <a:pt x="1861864" y="61976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4841" y="609600"/>
                </a:lnTo>
                <a:lnTo>
                  <a:pt x="1976687" y="608330"/>
                </a:lnTo>
                <a:lnTo>
                  <a:pt x="1977192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7192" y="608330"/>
                </a:lnTo>
                <a:lnTo>
                  <a:pt x="1982554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104921" y="608330"/>
                </a:lnTo>
                <a:lnTo>
                  <a:pt x="2107562" y="612078"/>
                </a:lnTo>
                <a:lnTo>
                  <a:pt x="2108832" y="614680"/>
                </a:lnTo>
                <a:lnTo>
                  <a:pt x="2103749" y="61468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114073" y="615950"/>
                </a:moveTo>
                <a:lnTo>
                  <a:pt x="2109445" y="615950"/>
                </a:lnTo>
                <a:lnTo>
                  <a:pt x="2107562" y="612078"/>
                </a:lnTo>
                <a:lnTo>
                  <a:pt x="2104921" y="608330"/>
                </a:lnTo>
                <a:lnTo>
                  <a:pt x="2111629" y="608330"/>
                </a:lnTo>
                <a:lnTo>
                  <a:pt x="2114073" y="615950"/>
                </a:lnTo>
                <a:close/>
              </a:path>
              <a:path w="4096384" h="836930">
                <a:moveTo>
                  <a:pt x="2239696" y="614680"/>
                </a:moveTo>
                <a:lnTo>
                  <a:pt x="2238991" y="612561"/>
                </a:lnTo>
                <a:lnTo>
                  <a:pt x="2238884" y="612078"/>
                </a:lnTo>
                <a:lnTo>
                  <a:pt x="2240868" y="608330"/>
                </a:lnTo>
                <a:lnTo>
                  <a:pt x="2239696" y="614680"/>
                </a:lnTo>
                <a:close/>
              </a:path>
              <a:path w="4096384" h="836930">
                <a:moveTo>
                  <a:pt x="2682902" y="628650"/>
                </a:moveTo>
                <a:lnTo>
                  <a:pt x="2650391" y="628650"/>
                </a:lnTo>
                <a:lnTo>
                  <a:pt x="2640655" y="621030"/>
                </a:lnTo>
                <a:lnTo>
                  <a:pt x="2664443" y="621030"/>
                </a:lnTo>
                <a:lnTo>
                  <a:pt x="2669158" y="615950"/>
                </a:lnTo>
                <a:lnTo>
                  <a:pt x="2655230" y="615950"/>
                </a:lnTo>
                <a:lnTo>
                  <a:pt x="2656913" y="608330"/>
                </a:lnTo>
                <a:lnTo>
                  <a:pt x="2669983" y="608330"/>
                </a:lnTo>
                <a:lnTo>
                  <a:pt x="2668824" y="610870"/>
                </a:lnTo>
                <a:lnTo>
                  <a:pt x="2668483" y="613410"/>
                </a:lnTo>
                <a:lnTo>
                  <a:pt x="2679164" y="613410"/>
                </a:lnTo>
                <a:lnTo>
                  <a:pt x="2680394" y="614680"/>
                </a:lnTo>
                <a:lnTo>
                  <a:pt x="2688264" y="614680"/>
                </a:lnTo>
                <a:lnTo>
                  <a:pt x="2687533" y="618031"/>
                </a:lnTo>
                <a:lnTo>
                  <a:pt x="2687617" y="621052"/>
                </a:lnTo>
                <a:lnTo>
                  <a:pt x="2689089" y="622300"/>
                </a:lnTo>
                <a:lnTo>
                  <a:pt x="2740061" y="622300"/>
                </a:lnTo>
                <a:lnTo>
                  <a:pt x="2739056" y="623570"/>
                </a:lnTo>
                <a:lnTo>
                  <a:pt x="2727663" y="623570"/>
                </a:lnTo>
                <a:lnTo>
                  <a:pt x="2725735" y="624840"/>
                </a:lnTo>
                <a:lnTo>
                  <a:pt x="2684067" y="624840"/>
                </a:lnTo>
                <a:lnTo>
                  <a:pt x="2683576" y="626110"/>
                </a:lnTo>
                <a:lnTo>
                  <a:pt x="2682902" y="626110"/>
                </a:lnTo>
                <a:lnTo>
                  <a:pt x="2682902" y="628650"/>
                </a:lnTo>
                <a:close/>
              </a:path>
              <a:path w="4096384" h="836930">
                <a:moveTo>
                  <a:pt x="2670840" y="613410"/>
                </a:moveTo>
                <a:lnTo>
                  <a:pt x="2668483" y="613410"/>
                </a:lnTo>
                <a:lnTo>
                  <a:pt x="2668824" y="610870"/>
                </a:lnTo>
                <a:lnTo>
                  <a:pt x="2669983" y="608330"/>
                </a:lnTo>
                <a:lnTo>
                  <a:pt x="2672831" y="610870"/>
                </a:lnTo>
                <a:lnTo>
                  <a:pt x="2670840" y="613410"/>
                </a:lnTo>
                <a:close/>
              </a:path>
              <a:path w="4096384" h="836930">
                <a:moveTo>
                  <a:pt x="3456500" y="617220"/>
                </a:moveTo>
                <a:lnTo>
                  <a:pt x="3447564" y="614715"/>
                </a:lnTo>
                <a:lnTo>
                  <a:pt x="3447554" y="612968"/>
                </a:lnTo>
                <a:lnTo>
                  <a:pt x="3447772" y="612140"/>
                </a:lnTo>
                <a:lnTo>
                  <a:pt x="3455976" y="608330"/>
                </a:lnTo>
                <a:lnTo>
                  <a:pt x="3456082" y="613165"/>
                </a:lnTo>
                <a:lnTo>
                  <a:pt x="3456500" y="617220"/>
                </a:lnTo>
                <a:close/>
              </a:path>
              <a:path w="4096384" h="836930">
                <a:moveTo>
                  <a:pt x="3478702" y="635000"/>
                </a:moveTo>
                <a:lnTo>
                  <a:pt x="3472235" y="635000"/>
                </a:lnTo>
                <a:lnTo>
                  <a:pt x="3475423" y="633730"/>
                </a:lnTo>
                <a:lnTo>
                  <a:pt x="3475085" y="632466"/>
                </a:lnTo>
                <a:lnTo>
                  <a:pt x="3474258" y="629920"/>
                </a:lnTo>
                <a:lnTo>
                  <a:pt x="3468121" y="629920"/>
                </a:lnTo>
                <a:lnTo>
                  <a:pt x="3470475" y="628703"/>
                </a:lnTo>
                <a:lnTo>
                  <a:pt x="3470521" y="626054"/>
                </a:lnTo>
                <a:lnTo>
                  <a:pt x="3461522" y="617220"/>
                </a:lnTo>
                <a:lnTo>
                  <a:pt x="3456500" y="617220"/>
                </a:lnTo>
                <a:lnTo>
                  <a:pt x="3456082" y="613165"/>
                </a:lnTo>
                <a:lnTo>
                  <a:pt x="3455976" y="608330"/>
                </a:lnTo>
                <a:lnTo>
                  <a:pt x="3471458" y="608330"/>
                </a:lnTo>
                <a:lnTo>
                  <a:pt x="3471069" y="609600"/>
                </a:lnTo>
                <a:lnTo>
                  <a:pt x="3474929" y="613410"/>
                </a:lnTo>
                <a:lnTo>
                  <a:pt x="3466211" y="613410"/>
                </a:lnTo>
                <a:lnTo>
                  <a:pt x="3471044" y="620991"/>
                </a:lnTo>
                <a:lnTo>
                  <a:pt x="3476091" y="627380"/>
                </a:lnTo>
                <a:lnTo>
                  <a:pt x="3476949" y="627380"/>
                </a:lnTo>
                <a:lnTo>
                  <a:pt x="3479457" y="628650"/>
                </a:lnTo>
                <a:lnTo>
                  <a:pt x="3490019" y="628650"/>
                </a:lnTo>
                <a:lnTo>
                  <a:pt x="3490516" y="629920"/>
                </a:lnTo>
                <a:lnTo>
                  <a:pt x="3488251" y="631190"/>
                </a:lnTo>
                <a:lnTo>
                  <a:pt x="3485311" y="631190"/>
                </a:lnTo>
                <a:lnTo>
                  <a:pt x="3486653" y="633730"/>
                </a:lnTo>
                <a:lnTo>
                  <a:pt x="3479123" y="633730"/>
                </a:lnTo>
                <a:lnTo>
                  <a:pt x="3478702" y="635000"/>
                </a:lnTo>
                <a:close/>
              </a:path>
              <a:path w="4096384" h="836930">
                <a:moveTo>
                  <a:pt x="3761014" y="614680"/>
                </a:moveTo>
                <a:lnTo>
                  <a:pt x="3752674" y="614680"/>
                </a:lnTo>
                <a:lnTo>
                  <a:pt x="3757879" y="609600"/>
                </a:lnTo>
                <a:lnTo>
                  <a:pt x="3759379" y="609600"/>
                </a:lnTo>
                <a:lnTo>
                  <a:pt x="3763235" y="608330"/>
                </a:lnTo>
                <a:lnTo>
                  <a:pt x="3761014" y="61468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63235" y="608330"/>
                </a:lnTo>
                <a:lnTo>
                  <a:pt x="3772551" y="608330"/>
                </a:lnTo>
                <a:lnTo>
                  <a:pt x="3771964" y="609600"/>
                </a:lnTo>
                <a:lnTo>
                  <a:pt x="3765592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890021" y="617220"/>
                </a:moveTo>
                <a:lnTo>
                  <a:pt x="3883435" y="617220"/>
                </a:lnTo>
                <a:lnTo>
                  <a:pt x="3885403" y="615980"/>
                </a:lnTo>
                <a:lnTo>
                  <a:pt x="3887081" y="613489"/>
                </a:lnTo>
                <a:lnTo>
                  <a:pt x="3888633" y="608330"/>
                </a:lnTo>
                <a:lnTo>
                  <a:pt x="3893996" y="612140"/>
                </a:lnTo>
                <a:lnTo>
                  <a:pt x="3895795" y="612140"/>
                </a:lnTo>
                <a:lnTo>
                  <a:pt x="3894671" y="615950"/>
                </a:lnTo>
                <a:lnTo>
                  <a:pt x="3890974" y="615950"/>
                </a:lnTo>
                <a:lnTo>
                  <a:pt x="3890021" y="617220"/>
                </a:lnTo>
                <a:close/>
              </a:path>
              <a:path w="4096384" h="836930">
                <a:moveTo>
                  <a:pt x="3893996" y="612140"/>
                </a:moveTo>
                <a:lnTo>
                  <a:pt x="3888633" y="608330"/>
                </a:lnTo>
                <a:lnTo>
                  <a:pt x="3893187" y="608330"/>
                </a:lnTo>
                <a:lnTo>
                  <a:pt x="3893996" y="612140"/>
                </a:lnTo>
                <a:close/>
              </a:path>
              <a:path w="4096384" h="836930">
                <a:moveTo>
                  <a:pt x="4075877" y="612140"/>
                </a:moveTo>
                <a:lnTo>
                  <a:pt x="4075822" y="611475"/>
                </a:lnTo>
                <a:lnTo>
                  <a:pt x="4075700" y="608330"/>
                </a:lnTo>
                <a:lnTo>
                  <a:pt x="4079899" y="608330"/>
                </a:lnTo>
                <a:lnTo>
                  <a:pt x="4075877" y="612140"/>
                </a:lnTo>
                <a:close/>
              </a:path>
              <a:path w="4096384" h="836930">
                <a:moveTo>
                  <a:pt x="4074496" y="612140"/>
                </a:moveTo>
                <a:lnTo>
                  <a:pt x="4072517" y="612140"/>
                </a:lnTo>
                <a:lnTo>
                  <a:pt x="4074017" y="610870"/>
                </a:lnTo>
                <a:lnTo>
                  <a:pt x="4075581" y="608509"/>
                </a:lnTo>
                <a:lnTo>
                  <a:pt x="4075571" y="608738"/>
                </a:lnTo>
                <a:lnTo>
                  <a:pt x="4074496" y="612140"/>
                </a:lnTo>
                <a:close/>
              </a:path>
              <a:path w="4096384" h="836930">
                <a:moveTo>
                  <a:pt x="1573692" y="619760"/>
                </a:moveTo>
                <a:lnTo>
                  <a:pt x="1565671" y="619760"/>
                </a:lnTo>
                <a:lnTo>
                  <a:pt x="1566685" y="618460"/>
                </a:lnTo>
                <a:lnTo>
                  <a:pt x="1567062" y="617509"/>
                </a:lnTo>
                <a:lnTo>
                  <a:pt x="1567112" y="617097"/>
                </a:lnTo>
                <a:lnTo>
                  <a:pt x="1565167" y="613410"/>
                </a:lnTo>
                <a:lnTo>
                  <a:pt x="1568982" y="613410"/>
                </a:lnTo>
                <a:lnTo>
                  <a:pt x="1567347" y="609600"/>
                </a:lnTo>
                <a:lnTo>
                  <a:pt x="1566697" y="608615"/>
                </a:lnTo>
                <a:lnTo>
                  <a:pt x="1573718" y="609600"/>
                </a:lnTo>
                <a:lnTo>
                  <a:pt x="1583101" y="609600"/>
                </a:lnTo>
                <a:lnTo>
                  <a:pt x="1583776" y="610870"/>
                </a:lnTo>
                <a:lnTo>
                  <a:pt x="1584273" y="612140"/>
                </a:lnTo>
                <a:lnTo>
                  <a:pt x="1578577" y="612140"/>
                </a:lnTo>
                <a:lnTo>
                  <a:pt x="1578498" y="613709"/>
                </a:lnTo>
                <a:lnTo>
                  <a:pt x="1578243" y="614680"/>
                </a:lnTo>
                <a:lnTo>
                  <a:pt x="1579862" y="614680"/>
                </a:lnTo>
                <a:lnTo>
                  <a:pt x="1579081" y="617220"/>
                </a:lnTo>
                <a:lnTo>
                  <a:pt x="1576396" y="617220"/>
                </a:lnTo>
                <a:lnTo>
                  <a:pt x="1576535" y="617509"/>
                </a:lnTo>
                <a:lnTo>
                  <a:pt x="1573692" y="619760"/>
                </a:lnTo>
                <a:close/>
              </a:path>
              <a:path w="4096384" h="836930">
                <a:moveTo>
                  <a:pt x="4072694" y="621030"/>
                </a:moveTo>
                <a:lnTo>
                  <a:pt x="4071686" y="621030"/>
                </a:lnTo>
                <a:lnTo>
                  <a:pt x="4075594" y="608665"/>
                </a:lnTo>
                <a:lnTo>
                  <a:pt x="4075877" y="612140"/>
                </a:lnTo>
                <a:lnTo>
                  <a:pt x="4084035" y="612140"/>
                </a:lnTo>
                <a:lnTo>
                  <a:pt x="4082038" y="614531"/>
                </a:lnTo>
                <a:lnTo>
                  <a:pt x="4082140" y="614754"/>
                </a:lnTo>
                <a:lnTo>
                  <a:pt x="4085770" y="615950"/>
                </a:lnTo>
                <a:lnTo>
                  <a:pt x="4087270" y="617220"/>
                </a:lnTo>
                <a:lnTo>
                  <a:pt x="4090275" y="617220"/>
                </a:lnTo>
                <a:lnTo>
                  <a:pt x="4090229" y="618490"/>
                </a:lnTo>
                <a:lnTo>
                  <a:pt x="4076708" y="618490"/>
                </a:lnTo>
                <a:lnTo>
                  <a:pt x="4072694" y="621030"/>
                </a:lnTo>
                <a:close/>
              </a:path>
              <a:path w="4096384" h="836930">
                <a:moveTo>
                  <a:pt x="1449512" y="609600"/>
                </a:moveTo>
                <a:lnTo>
                  <a:pt x="1449945" y="608703"/>
                </a:lnTo>
                <a:lnTo>
                  <a:pt x="1451141" y="609247"/>
                </a:lnTo>
                <a:lnTo>
                  <a:pt x="1449512" y="609600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26112" y="608738"/>
                </a:lnTo>
                <a:lnTo>
                  <a:pt x="1628363" y="610870"/>
                </a:lnTo>
                <a:lnTo>
                  <a:pt x="1627188" y="610870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451917" y="609600"/>
                </a:moveTo>
                <a:lnTo>
                  <a:pt x="1449512" y="609600"/>
                </a:lnTo>
                <a:lnTo>
                  <a:pt x="1451141" y="609247"/>
                </a:lnTo>
                <a:lnTo>
                  <a:pt x="1451917" y="609600"/>
                </a:lnTo>
                <a:close/>
              </a:path>
              <a:path w="4096384" h="836930">
                <a:moveTo>
                  <a:pt x="1587660" y="611627"/>
                </a:moveTo>
                <a:lnTo>
                  <a:pt x="1587445" y="609267"/>
                </a:lnTo>
                <a:lnTo>
                  <a:pt x="1587796" y="609600"/>
                </a:lnTo>
                <a:lnTo>
                  <a:pt x="1587660" y="611627"/>
                </a:lnTo>
                <a:close/>
              </a:path>
              <a:path w="4096384" h="836930">
                <a:moveTo>
                  <a:pt x="63718" y="609600"/>
                </a:moveTo>
                <a:lnTo>
                  <a:pt x="63582" y="609600"/>
                </a:lnTo>
                <a:lnTo>
                  <a:pt x="63759" y="609453"/>
                </a:lnTo>
                <a:lnTo>
                  <a:pt x="63718" y="609600"/>
                </a:lnTo>
                <a:close/>
              </a:path>
              <a:path w="4096384" h="836930">
                <a:moveTo>
                  <a:pt x="10440" y="617220"/>
                </a:moveTo>
                <a:lnTo>
                  <a:pt x="9504" y="613663"/>
                </a:lnTo>
                <a:lnTo>
                  <a:pt x="9387" y="612275"/>
                </a:lnTo>
                <a:lnTo>
                  <a:pt x="9268" y="609600"/>
                </a:lnTo>
                <a:lnTo>
                  <a:pt x="14467" y="609600"/>
                </a:lnTo>
                <a:lnTo>
                  <a:pt x="18230" y="612078"/>
                </a:lnTo>
                <a:lnTo>
                  <a:pt x="18113" y="612275"/>
                </a:lnTo>
                <a:lnTo>
                  <a:pt x="10440" y="617220"/>
                </a:lnTo>
                <a:close/>
              </a:path>
              <a:path w="4096384" h="836930">
                <a:moveTo>
                  <a:pt x="11618" y="617220"/>
                </a:moveTo>
                <a:lnTo>
                  <a:pt x="10440" y="617220"/>
                </a:lnTo>
                <a:lnTo>
                  <a:pt x="18113" y="612275"/>
                </a:lnTo>
                <a:lnTo>
                  <a:pt x="18230" y="612078"/>
                </a:lnTo>
                <a:lnTo>
                  <a:pt x="14467" y="609600"/>
                </a:lnTo>
                <a:lnTo>
                  <a:pt x="23411" y="609600"/>
                </a:lnTo>
                <a:lnTo>
                  <a:pt x="27616" y="613410"/>
                </a:lnTo>
                <a:lnTo>
                  <a:pt x="21676" y="613410"/>
                </a:lnTo>
                <a:lnTo>
                  <a:pt x="21631" y="613663"/>
                </a:lnTo>
                <a:lnTo>
                  <a:pt x="11618" y="617220"/>
                </a:lnTo>
                <a:close/>
              </a:path>
              <a:path w="4096384" h="836930">
                <a:moveTo>
                  <a:pt x="120909" y="610870"/>
                </a:moveTo>
                <a:lnTo>
                  <a:pt x="119567" y="610870"/>
                </a:lnTo>
                <a:lnTo>
                  <a:pt x="119233" y="609600"/>
                </a:lnTo>
                <a:lnTo>
                  <a:pt x="121073" y="609600"/>
                </a:lnTo>
                <a:lnTo>
                  <a:pt x="120909" y="610870"/>
                </a:lnTo>
                <a:close/>
              </a:path>
              <a:path w="4096384" h="836930">
                <a:moveTo>
                  <a:pt x="130017" y="610870"/>
                </a:moveTo>
                <a:lnTo>
                  <a:pt x="120909" y="610870"/>
                </a:lnTo>
                <a:lnTo>
                  <a:pt x="121073" y="609600"/>
                </a:lnTo>
                <a:lnTo>
                  <a:pt x="128452" y="609600"/>
                </a:lnTo>
                <a:lnTo>
                  <a:pt x="130017" y="610870"/>
                </a:lnTo>
                <a:close/>
              </a:path>
              <a:path w="4096384" h="836930">
                <a:moveTo>
                  <a:pt x="201873" y="615950"/>
                </a:moveTo>
                <a:lnTo>
                  <a:pt x="199863" y="613410"/>
                </a:lnTo>
                <a:lnTo>
                  <a:pt x="198811" y="612275"/>
                </a:lnTo>
                <a:lnTo>
                  <a:pt x="198734" y="611772"/>
                </a:lnTo>
                <a:lnTo>
                  <a:pt x="198855" y="610870"/>
                </a:lnTo>
                <a:lnTo>
                  <a:pt x="200197" y="609600"/>
                </a:lnTo>
                <a:lnTo>
                  <a:pt x="203550" y="609600"/>
                </a:lnTo>
                <a:lnTo>
                  <a:pt x="201873" y="61595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01873" y="615950"/>
                </a:lnTo>
                <a:lnTo>
                  <a:pt x="203550" y="609600"/>
                </a:lnTo>
                <a:lnTo>
                  <a:pt x="210922" y="609600"/>
                </a:lnTo>
                <a:lnTo>
                  <a:pt x="213702" y="612078"/>
                </a:lnTo>
                <a:lnTo>
                  <a:pt x="213606" y="612968"/>
                </a:lnTo>
                <a:lnTo>
                  <a:pt x="213293" y="614531"/>
                </a:lnTo>
                <a:lnTo>
                  <a:pt x="213103" y="614680"/>
                </a:lnTo>
                <a:lnTo>
                  <a:pt x="228301" y="614680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269925" y="613410"/>
                </a:moveTo>
                <a:lnTo>
                  <a:pt x="265918" y="612195"/>
                </a:lnTo>
                <a:lnTo>
                  <a:pt x="267077" y="610870"/>
                </a:lnTo>
                <a:lnTo>
                  <a:pt x="268753" y="609600"/>
                </a:lnTo>
                <a:lnTo>
                  <a:pt x="269762" y="609600"/>
                </a:lnTo>
                <a:lnTo>
                  <a:pt x="269873" y="610461"/>
                </a:lnTo>
                <a:lnTo>
                  <a:pt x="269925" y="613410"/>
                </a:lnTo>
                <a:close/>
              </a:path>
              <a:path w="4096384" h="836930">
                <a:moveTo>
                  <a:pt x="350052" y="613410"/>
                </a:moveTo>
                <a:lnTo>
                  <a:pt x="349214" y="613410"/>
                </a:lnTo>
                <a:lnTo>
                  <a:pt x="348259" y="612207"/>
                </a:lnTo>
                <a:lnTo>
                  <a:pt x="346699" y="610870"/>
                </a:lnTo>
                <a:lnTo>
                  <a:pt x="346699" y="609600"/>
                </a:lnTo>
                <a:lnTo>
                  <a:pt x="350386" y="609600"/>
                </a:lnTo>
                <a:lnTo>
                  <a:pt x="350511" y="611475"/>
                </a:lnTo>
                <a:lnTo>
                  <a:pt x="350389" y="612561"/>
                </a:lnTo>
                <a:lnTo>
                  <a:pt x="350052" y="613410"/>
                </a:lnTo>
                <a:close/>
              </a:path>
              <a:path w="4096384" h="836930">
                <a:moveTo>
                  <a:pt x="359946" y="613410"/>
                </a:moveTo>
                <a:lnTo>
                  <a:pt x="350052" y="613410"/>
                </a:lnTo>
                <a:lnTo>
                  <a:pt x="350389" y="612561"/>
                </a:lnTo>
                <a:lnTo>
                  <a:pt x="350511" y="611475"/>
                </a:lnTo>
                <a:lnTo>
                  <a:pt x="350386" y="609600"/>
                </a:lnTo>
                <a:lnTo>
                  <a:pt x="360194" y="609600"/>
                </a:lnTo>
                <a:lnTo>
                  <a:pt x="359998" y="610604"/>
                </a:lnTo>
                <a:lnTo>
                  <a:pt x="359946" y="613410"/>
                </a:lnTo>
                <a:close/>
              </a:path>
              <a:path w="4096384" h="836930">
                <a:moveTo>
                  <a:pt x="376702" y="614680"/>
                </a:moveTo>
                <a:lnTo>
                  <a:pt x="373853" y="614680"/>
                </a:lnTo>
                <a:lnTo>
                  <a:pt x="372511" y="609600"/>
                </a:lnTo>
                <a:lnTo>
                  <a:pt x="376368" y="609600"/>
                </a:lnTo>
                <a:lnTo>
                  <a:pt x="380054" y="610870"/>
                </a:lnTo>
                <a:lnTo>
                  <a:pt x="376702" y="61468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376702" y="614680"/>
                </a:lnTo>
                <a:lnTo>
                  <a:pt x="380054" y="610870"/>
                </a:lnTo>
                <a:lnTo>
                  <a:pt x="376368" y="609600"/>
                </a:lnTo>
                <a:lnTo>
                  <a:pt x="388606" y="609600"/>
                </a:lnTo>
                <a:lnTo>
                  <a:pt x="388077" y="610604"/>
                </a:lnTo>
                <a:lnTo>
                  <a:pt x="388203" y="612207"/>
                </a:lnTo>
                <a:lnTo>
                  <a:pt x="388442" y="613410"/>
                </a:lnTo>
                <a:lnTo>
                  <a:pt x="402186" y="613410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389778" y="613410"/>
                </a:moveTo>
                <a:lnTo>
                  <a:pt x="388442" y="613410"/>
                </a:lnTo>
                <a:lnTo>
                  <a:pt x="387938" y="610870"/>
                </a:lnTo>
                <a:lnTo>
                  <a:pt x="388606" y="609600"/>
                </a:lnTo>
                <a:lnTo>
                  <a:pt x="391794" y="609600"/>
                </a:lnTo>
                <a:lnTo>
                  <a:pt x="392323" y="610604"/>
                </a:lnTo>
                <a:lnTo>
                  <a:pt x="392222" y="611475"/>
                </a:lnTo>
                <a:lnTo>
                  <a:pt x="391982" y="612078"/>
                </a:lnTo>
                <a:lnTo>
                  <a:pt x="389778" y="613410"/>
                </a:lnTo>
                <a:close/>
              </a:path>
              <a:path w="4096384" h="836930">
                <a:moveTo>
                  <a:pt x="402186" y="613410"/>
                </a:moveTo>
                <a:lnTo>
                  <a:pt x="389778" y="613410"/>
                </a:lnTo>
                <a:lnTo>
                  <a:pt x="391863" y="612195"/>
                </a:lnTo>
                <a:lnTo>
                  <a:pt x="392462" y="610870"/>
                </a:lnTo>
                <a:lnTo>
                  <a:pt x="391794" y="609600"/>
                </a:lnTo>
                <a:lnTo>
                  <a:pt x="402520" y="609600"/>
                </a:lnTo>
                <a:lnTo>
                  <a:pt x="401177" y="610870"/>
                </a:lnTo>
                <a:lnTo>
                  <a:pt x="402186" y="61341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402186" y="613410"/>
                </a:lnTo>
                <a:lnTo>
                  <a:pt x="401177" y="610870"/>
                </a:lnTo>
                <a:lnTo>
                  <a:pt x="402520" y="609600"/>
                </a:lnTo>
                <a:lnTo>
                  <a:pt x="403692" y="609600"/>
                </a:lnTo>
                <a:lnTo>
                  <a:pt x="404409" y="611772"/>
                </a:lnTo>
                <a:lnTo>
                  <a:pt x="404467" y="612275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502925" y="621030"/>
                </a:moveTo>
                <a:lnTo>
                  <a:pt x="501400" y="618460"/>
                </a:lnTo>
                <a:lnTo>
                  <a:pt x="498903" y="614594"/>
                </a:lnTo>
                <a:lnTo>
                  <a:pt x="496138" y="610870"/>
                </a:lnTo>
                <a:lnTo>
                  <a:pt x="495574" y="609600"/>
                </a:lnTo>
                <a:lnTo>
                  <a:pt x="499913" y="610870"/>
                </a:lnTo>
                <a:lnTo>
                  <a:pt x="508837" y="615879"/>
                </a:lnTo>
                <a:lnTo>
                  <a:pt x="508752" y="616126"/>
                </a:lnTo>
                <a:lnTo>
                  <a:pt x="502925" y="621030"/>
                </a:lnTo>
                <a:close/>
              </a:path>
              <a:path w="4096384" h="836930">
                <a:moveTo>
                  <a:pt x="590928" y="610870"/>
                </a:moveTo>
                <a:lnTo>
                  <a:pt x="590765" y="610870"/>
                </a:lnTo>
                <a:lnTo>
                  <a:pt x="591262" y="609600"/>
                </a:lnTo>
                <a:lnTo>
                  <a:pt x="590928" y="610870"/>
                </a:lnTo>
                <a:close/>
              </a:path>
              <a:path w="4096384" h="836930">
                <a:moveTo>
                  <a:pt x="678936" y="612140"/>
                </a:moveTo>
                <a:lnTo>
                  <a:pt x="669378" y="612140"/>
                </a:lnTo>
                <a:lnTo>
                  <a:pt x="671138" y="610120"/>
                </a:lnTo>
                <a:lnTo>
                  <a:pt x="673405" y="609600"/>
                </a:lnTo>
                <a:lnTo>
                  <a:pt x="673295" y="610870"/>
                </a:lnTo>
                <a:lnTo>
                  <a:pt x="678936" y="612140"/>
                </a:lnTo>
                <a:close/>
              </a:path>
              <a:path w="4096384" h="836930">
                <a:moveTo>
                  <a:pt x="684200" y="612140"/>
                </a:moveTo>
                <a:lnTo>
                  <a:pt x="678936" y="612140"/>
                </a:lnTo>
                <a:lnTo>
                  <a:pt x="673295" y="610870"/>
                </a:lnTo>
                <a:lnTo>
                  <a:pt x="673405" y="609600"/>
                </a:lnTo>
                <a:lnTo>
                  <a:pt x="687653" y="609600"/>
                </a:lnTo>
                <a:lnTo>
                  <a:pt x="683766" y="610870"/>
                </a:lnTo>
                <a:lnTo>
                  <a:pt x="682959" y="610870"/>
                </a:lnTo>
                <a:lnTo>
                  <a:pt x="684200" y="612140"/>
                </a:lnTo>
                <a:close/>
              </a:path>
              <a:path w="4096384" h="836930">
                <a:moveTo>
                  <a:pt x="658103" y="641305"/>
                </a:moveTo>
                <a:lnTo>
                  <a:pt x="655300" y="640080"/>
                </a:lnTo>
                <a:lnTo>
                  <a:pt x="657311" y="632460"/>
                </a:lnTo>
                <a:lnTo>
                  <a:pt x="663008" y="631189"/>
                </a:lnTo>
                <a:lnTo>
                  <a:pt x="668881" y="624840"/>
                </a:lnTo>
                <a:lnTo>
                  <a:pt x="673742" y="619746"/>
                </a:lnTo>
                <a:lnTo>
                  <a:pt x="674227" y="617303"/>
                </a:lnTo>
                <a:lnTo>
                  <a:pt x="674439" y="616477"/>
                </a:lnTo>
                <a:lnTo>
                  <a:pt x="674485" y="615879"/>
                </a:lnTo>
                <a:lnTo>
                  <a:pt x="669549" y="612140"/>
                </a:lnTo>
                <a:lnTo>
                  <a:pt x="684200" y="612140"/>
                </a:lnTo>
                <a:lnTo>
                  <a:pt x="682959" y="610870"/>
                </a:lnTo>
                <a:lnTo>
                  <a:pt x="683766" y="610870"/>
                </a:lnTo>
                <a:lnTo>
                  <a:pt x="687653" y="609600"/>
                </a:lnTo>
                <a:lnTo>
                  <a:pt x="689652" y="610870"/>
                </a:lnTo>
                <a:lnTo>
                  <a:pt x="684799" y="613410"/>
                </a:lnTo>
                <a:lnTo>
                  <a:pt x="676238" y="615904"/>
                </a:lnTo>
                <a:lnTo>
                  <a:pt x="676293" y="616033"/>
                </a:lnTo>
                <a:lnTo>
                  <a:pt x="685640" y="619760"/>
                </a:lnTo>
                <a:lnTo>
                  <a:pt x="675749" y="619760"/>
                </a:lnTo>
                <a:lnTo>
                  <a:pt x="664014" y="632466"/>
                </a:lnTo>
                <a:lnTo>
                  <a:pt x="662339" y="640080"/>
                </a:lnTo>
                <a:lnTo>
                  <a:pt x="657651" y="640080"/>
                </a:lnTo>
                <a:lnTo>
                  <a:pt x="658103" y="641305"/>
                </a:lnTo>
                <a:close/>
              </a:path>
              <a:path w="4096384" h="836930">
                <a:moveTo>
                  <a:pt x="688099" y="631190"/>
                </a:moveTo>
                <a:lnTo>
                  <a:pt x="685303" y="631190"/>
                </a:lnTo>
                <a:lnTo>
                  <a:pt x="688137" y="623608"/>
                </a:lnTo>
                <a:lnTo>
                  <a:pt x="688673" y="621604"/>
                </a:lnTo>
                <a:lnTo>
                  <a:pt x="688728" y="620991"/>
                </a:lnTo>
                <a:lnTo>
                  <a:pt x="676083" y="615950"/>
                </a:lnTo>
                <a:lnTo>
                  <a:pt x="684799" y="613410"/>
                </a:lnTo>
                <a:lnTo>
                  <a:pt x="689652" y="610870"/>
                </a:lnTo>
                <a:lnTo>
                  <a:pt x="687653" y="609600"/>
                </a:lnTo>
                <a:lnTo>
                  <a:pt x="697276" y="609600"/>
                </a:lnTo>
                <a:lnTo>
                  <a:pt x="696693" y="610604"/>
                </a:lnTo>
                <a:lnTo>
                  <a:pt x="696814" y="612275"/>
                </a:lnTo>
                <a:lnTo>
                  <a:pt x="697037" y="613410"/>
                </a:lnTo>
                <a:lnTo>
                  <a:pt x="689998" y="613410"/>
                </a:lnTo>
                <a:lnTo>
                  <a:pt x="690517" y="617303"/>
                </a:lnTo>
                <a:lnTo>
                  <a:pt x="691674" y="623570"/>
                </a:lnTo>
                <a:lnTo>
                  <a:pt x="693350" y="623570"/>
                </a:lnTo>
                <a:lnTo>
                  <a:pt x="688099" y="63119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40916" y="619760"/>
                </a:lnTo>
                <a:lnTo>
                  <a:pt x="744833" y="618490"/>
                </a:lnTo>
                <a:lnTo>
                  <a:pt x="749391" y="615322"/>
                </a:lnTo>
                <a:lnTo>
                  <a:pt x="753582" y="612226"/>
                </a:lnTo>
                <a:lnTo>
                  <a:pt x="753695" y="610870"/>
                </a:lnTo>
                <a:lnTo>
                  <a:pt x="752396" y="609774"/>
                </a:lnTo>
                <a:lnTo>
                  <a:pt x="753191" y="609600"/>
                </a:lnTo>
                <a:lnTo>
                  <a:pt x="760307" y="609600"/>
                </a:lnTo>
                <a:lnTo>
                  <a:pt x="760629" y="610604"/>
                </a:lnTo>
                <a:lnTo>
                  <a:pt x="760751" y="611177"/>
                </a:lnTo>
                <a:lnTo>
                  <a:pt x="761302" y="615696"/>
                </a:lnTo>
                <a:lnTo>
                  <a:pt x="761198" y="616090"/>
                </a:lnTo>
                <a:lnTo>
                  <a:pt x="758888" y="61849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34994" y="610870"/>
                </a:moveTo>
                <a:lnTo>
                  <a:pt x="831982" y="610870"/>
                </a:lnTo>
                <a:lnTo>
                  <a:pt x="831982" y="609600"/>
                </a:lnTo>
                <a:lnTo>
                  <a:pt x="835164" y="609600"/>
                </a:lnTo>
                <a:lnTo>
                  <a:pt x="834994" y="610870"/>
                </a:lnTo>
                <a:close/>
              </a:path>
              <a:path w="4096384" h="836930">
                <a:moveTo>
                  <a:pt x="843709" y="610870"/>
                </a:moveTo>
                <a:lnTo>
                  <a:pt x="834994" y="610870"/>
                </a:lnTo>
                <a:lnTo>
                  <a:pt x="835164" y="609600"/>
                </a:lnTo>
                <a:lnTo>
                  <a:pt x="844043" y="609600"/>
                </a:lnTo>
                <a:lnTo>
                  <a:pt x="843709" y="610870"/>
                </a:lnTo>
                <a:close/>
              </a:path>
              <a:path w="4096384" h="836930">
                <a:moveTo>
                  <a:pt x="899196" y="614680"/>
                </a:moveTo>
                <a:lnTo>
                  <a:pt x="897356" y="609600"/>
                </a:lnTo>
                <a:lnTo>
                  <a:pt x="901376" y="609600"/>
                </a:lnTo>
                <a:lnTo>
                  <a:pt x="903830" y="612078"/>
                </a:lnTo>
                <a:lnTo>
                  <a:pt x="903739" y="612207"/>
                </a:lnTo>
                <a:lnTo>
                  <a:pt x="901042" y="613410"/>
                </a:lnTo>
                <a:lnTo>
                  <a:pt x="899196" y="61468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08585" y="621030"/>
                </a:lnTo>
                <a:lnTo>
                  <a:pt x="908585" y="614680"/>
                </a:lnTo>
                <a:lnTo>
                  <a:pt x="899196" y="614680"/>
                </a:lnTo>
                <a:lnTo>
                  <a:pt x="901042" y="613410"/>
                </a:lnTo>
                <a:lnTo>
                  <a:pt x="903739" y="612207"/>
                </a:lnTo>
                <a:lnTo>
                  <a:pt x="903830" y="612078"/>
                </a:lnTo>
                <a:lnTo>
                  <a:pt x="901376" y="609600"/>
                </a:lnTo>
                <a:lnTo>
                  <a:pt x="911093" y="609600"/>
                </a:lnTo>
                <a:lnTo>
                  <a:pt x="911530" y="611772"/>
                </a:lnTo>
                <a:lnTo>
                  <a:pt x="911675" y="612275"/>
                </a:lnTo>
                <a:lnTo>
                  <a:pt x="913607" y="615950"/>
                </a:lnTo>
                <a:lnTo>
                  <a:pt x="917130" y="615950"/>
                </a:lnTo>
                <a:lnTo>
                  <a:pt x="916626" y="618490"/>
                </a:lnTo>
                <a:lnTo>
                  <a:pt x="917464" y="619760"/>
                </a:lnTo>
                <a:lnTo>
                  <a:pt x="932302" y="619760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31363" y="618460"/>
                </a:lnTo>
                <a:lnTo>
                  <a:pt x="930043" y="615950"/>
                </a:lnTo>
                <a:lnTo>
                  <a:pt x="923501" y="613410"/>
                </a:lnTo>
                <a:lnTo>
                  <a:pt x="925852" y="609600"/>
                </a:lnTo>
                <a:lnTo>
                  <a:pt x="925512" y="610870"/>
                </a:lnTo>
                <a:lnTo>
                  <a:pt x="933729" y="614680"/>
                </a:lnTo>
                <a:lnTo>
                  <a:pt x="933893" y="614680"/>
                </a:lnTo>
                <a:lnTo>
                  <a:pt x="934870" y="617141"/>
                </a:lnTo>
                <a:lnTo>
                  <a:pt x="934774" y="617509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12776" y="641350"/>
                </a:moveTo>
                <a:lnTo>
                  <a:pt x="882937" y="641350"/>
                </a:lnTo>
                <a:lnTo>
                  <a:pt x="885452" y="640080"/>
                </a:lnTo>
                <a:lnTo>
                  <a:pt x="887128" y="640080"/>
                </a:lnTo>
                <a:lnTo>
                  <a:pt x="888470" y="636270"/>
                </a:lnTo>
                <a:lnTo>
                  <a:pt x="892995" y="636270"/>
                </a:lnTo>
                <a:lnTo>
                  <a:pt x="895642" y="630887"/>
                </a:lnTo>
                <a:lnTo>
                  <a:pt x="897185" y="627380"/>
                </a:lnTo>
                <a:lnTo>
                  <a:pt x="905737" y="627380"/>
                </a:lnTo>
                <a:lnTo>
                  <a:pt x="900197" y="621030"/>
                </a:lnTo>
                <a:lnTo>
                  <a:pt x="933225" y="621030"/>
                </a:lnTo>
                <a:lnTo>
                  <a:pt x="934774" y="617509"/>
                </a:lnTo>
                <a:lnTo>
                  <a:pt x="934870" y="617141"/>
                </a:lnTo>
                <a:lnTo>
                  <a:pt x="933893" y="614680"/>
                </a:lnTo>
                <a:lnTo>
                  <a:pt x="933729" y="614680"/>
                </a:lnTo>
                <a:lnTo>
                  <a:pt x="925512" y="610870"/>
                </a:lnTo>
                <a:lnTo>
                  <a:pt x="925852" y="609600"/>
                </a:lnTo>
                <a:lnTo>
                  <a:pt x="952836" y="609600"/>
                </a:lnTo>
                <a:lnTo>
                  <a:pt x="954008" y="612140"/>
                </a:lnTo>
                <a:lnTo>
                  <a:pt x="956863" y="613410"/>
                </a:lnTo>
                <a:lnTo>
                  <a:pt x="960532" y="613410"/>
                </a:lnTo>
                <a:lnTo>
                  <a:pt x="958808" y="615879"/>
                </a:lnTo>
                <a:lnTo>
                  <a:pt x="958681" y="616477"/>
                </a:lnTo>
                <a:lnTo>
                  <a:pt x="958207" y="619701"/>
                </a:lnTo>
                <a:lnTo>
                  <a:pt x="958312" y="619957"/>
                </a:lnTo>
                <a:lnTo>
                  <a:pt x="959652" y="622300"/>
                </a:lnTo>
                <a:lnTo>
                  <a:pt x="913274" y="622300"/>
                </a:lnTo>
                <a:lnTo>
                  <a:pt x="912442" y="623570"/>
                </a:lnTo>
                <a:lnTo>
                  <a:pt x="923835" y="623570"/>
                </a:lnTo>
                <a:lnTo>
                  <a:pt x="923753" y="624211"/>
                </a:lnTo>
                <a:lnTo>
                  <a:pt x="923854" y="624978"/>
                </a:lnTo>
                <a:lnTo>
                  <a:pt x="925348" y="626110"/>
                </a:lnTo>
                <a:lnTo>
                  <a:pt x="933225" y="626110"/>
                </a:lnTo>
                <a:lnTo>
                  <a:pt x="933225" y="628650"/>
                </a:lnTo>
                <a:lnTo>
                  <a:pt x="919985" y="628650"/>
                </a:lnTo>
                <a:lnTo>
                  <a:pt x="918892" y="629920"/>
                </a:lnTo>
                <a:lnTo>
                  <a:pt x="904224" y="629920"/>
                </a:lnTo>
                <a:lnTo>
                  <a:pt x="907741" y="632460"/>
                </a:lnTo>
                <a:lnTo>
                  <a:pt x="910759" y="632460"/>
                </a:lnTo>
                <a:lnTo>
                  <a:pt x="910776" y="637572"/>
                </a:lnTo>
                <a:lnTo>
                  <a:pt x="912776" y="641350"/>
                </a:lnTo>
                <a:close/>
              </a:path>
              <a:path w="4096384" h="836930">
                <a:moveTo>
                  <a:pt x="1075202" y="612140"/>
                </a:moveTo>
                <a:lnTo>
                  <a:pt x="1075039" y="612140"/>
                </a:lnTo>
                <a:lnTo>
                  <a:pt x="1076041" y="609600"/>
                </a:lnTo>
                <a:lnTo>
                  <a:pt x="1075202" y="612140"/>
                </a:lnTo>
                <a:close/>
              </a:path>
              <a:path w="4096384" h="836930">
                <a:moveTo>
                  <a:pt x="1088108" y="612140"/>
                </a:moveTo>
                <a:lnTo>
                  <a:pt x="1075202" y="612140"/>
                </a:lnTo>
                <a:lnTo>
                  <a:pt x="1076041" y="609600"/>
                </a:lnTo>
                <a:lnTo>
                  <a:pt x="1088112" y="609600"/>
                </a:lnTo>
                <a:lnTo>
                  <a:pt x="1087581" y="610604"/>
                </a:lnTo>
                <a:lnTo>
                  <a:pt x="1087691" y="611347"/>
                </a:lnTo>
                <a:lnTo>
                  <a:pt x="1088108" y="612140"/>
                </a:lnTo>
                <a:close/>
              </a:path>
              <a:path w="4096384" h="836930">
                <a:moveTo>
                  <a:pt x="1113927" y="613410"/>
                </a:moveTo>
                <a:lnTo>
                  <a:pt x="1112384" y="612245"/>
                </a:lnTo>
                <a:lnTo>
                  <a:pt x="1112293" y="611772"/>
                </a:lnTo>
                <a:lnTo>
                  <a:pt x="1112414" y="610870"/>
                </a:lnTo>
                <a:lnTo>
                  <a:pt x="1114431" y="609600"/>
                </a:lnTo>
                <a:lnTo>
                  <a:pt x="1116775" y="610870"/>
                </a:lnTo>
                <a:lnTo>
                  <a:pt x="1116605" y="612140"/>
                </a:lnTo>
                <a:lnTo>
                  <a:pt x="1113927" y="613410"/>
                </a:lnTo>
                <a:close/>
              </a:path>
              <a:path w="4096384" h="836930">
                <a:moveTo>
                  <a:pt x="1129586" y="613410"/>
                </a:moveTo>
                <a:lnTo>
                  <a:pt x="1113927" y="613410"/>
                </a:lnTo>
                <a:lnTo>
                  <a:pt x="1116605" y="612140"/>
                </a:lnTo>
                <a:lnTo>
                  <a:pt x="1116775" y="610870"/>
                </a:lnTo>
                <a:lnTo>
                  <a:pt x="1114431" y="609600"/>
                </a:lnTo>
                <a:lnTo>
                  <a:pt x="1129510" y="609600"/>
                </a:lnTo>
                <a:lnTo>
                  <a:pt x="1129586" y="613410"/>
                </a:lnTo>
                <a:close/>
              </a:path>
              <a:path w="4096384" h="836930">
                <a:moveTo>
                  <a:pt x="1171587" y="612140"/>
                </a:moveTo>
                <a:lnTo>
                  <a:pt x="1168064" y="612140"/>
                </a:lnTo>
                <a:lnTo>
                  <a:pt x="1167901" y="610870"/>
                </a:lnTo>
                <a:lnTo>
                  <a:pt x="1169407" y="609600"/>
                </a:lnTo>
                <a:lnTo>
                  <a:pt x="1171417" y="610870"/>
                </a:lnTo>
                <a:lnTo>
                  <a:pt x="1171587" y="612140"/>
                </a:lnTo>
                <a:close/>
              </a:path>
              <a:path w="4096384" h="836930">
                <a:moveTo>
                  <a:pt x="1179298" y="612140"/>
                </a:moveTo>
                <a:lnTo>
                  <a:pt x="1171587" y="612140"/>
                </a:lnTo>
                <a:lnTo>
                  <a:pt x="1171417" y="610870"/>
                </a:lnTo>
                <a:lnTo>
                  <a:pt x="1169407" y="609600"/>
                </a:lnTo>
                <a:lnTo>
                  <a:pt x="1182987" y="609600"/>
                </a:lnTo>
                <a:lnTo>
                  <a:pt x="1179298" y="612140"/>
                </a:lnTo>
                <a:close/>
              </a:path>
              <a:path w="4096384" h="836930">
                <a:moveTo>
                  <a:pt x="1251046" y="612140"/>
                </a:moveTo>
                <a:lnTo>
                  <a:pt x="1249369" y="610870"/>
                </a:lnTo>
                <a:lnTo>
                  <a:pt x="1251046" y="609600"/>
                </a:lnTo>
                <a:lnTo>
                  <a:pt x="125104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51046" y="612140"/>
                </a:lnTo>
                <a:lnTo>
                  <a:pt x="1251046" y="609600"/>
                </a:lnTo>
                <a:lnTo>
                  <a:pt x="1262943" y="609600"/>
                </a:lnTo>
                <a:lnTo>
                  <a:pt x="1261941" y="61087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61941" y="610870"/>
                </a:lnTo>
                <a:lnTo>
                  <a:pt x="1262943" y="60960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314573" y="612140"/>
                </a:moveTo>
                <a:lnTo>
                  <a:pt x="1264456" y="612140"/>
                </a:lnTo>
                <a:lnTo>
                  <a:pt x="1262943" y="609600"/>
                </a:lnTo>
                <a:lnTo>
                  <a:pt x="1315496" y="609600"/>
                </a:lnTo>
                <a:lnTo>
                  <a:pt x="1313401" y="610870"/>
                </a:lnTo>
                <a:lnTo>
                  <a:pt x="1314573" y="612140"/>
                </a:lnTo>
                <a:close/>
              </a:path>
              <a:path w="4096384" h="836930">
                <a:moveTo>
                  <a:pt x="1428435" y="622300"/>
                </a:moveTo>
                <a:lnTo>
                  <a:pt x="1428410" y="621954"/>
                </a:lnTo>
                <a:lnTo>
                  <a:pt x="1428285" y="618031"/>
                </a:lnTo>
                <a:lnTo>
                  <a:pt x="1429550" y="613410"/>
                </a:lnTo>
                <a:lnTo>
                  <a:pt x="1432749" y="609600"/>
                </a:lnTo>
                <a:lnTo>
                  <a:pt x="1433757" y="609600"/>
                </a:lnTo>
                <a:lnTo>
                  <a:pt x="1437444" y="621030"/>
                </a:lnTo>
                <a:lnTo>
                  <a:pt x="1430235" y="621030"/>
                </a:lnTo>
                <a:lnTo>
                  <a:pt x="1428435" y="622300"/>
                </a:lnTo>
                <a:close/>
              </a:path>
              <a:path w="4096384" h="836930">
                <a:moveTo>
                  <a:pt x="1606210" y="615478"/>
                </a:moveTo>
                <a:lnTo>
                  <a:pt x="1604893" y="614680"/>
                </a:lnTo>
                <a:lnTo>
                  <a:pt x="1593285" y="614680"/>
                </a:lnTo>
                <a:lnTo>
                  <a:pt x="1599430" y="613410"/>
                </a:lnTo>
                <a:lnTo>
                  <a:pt x="1601710" y="609600"/>
                </a:lnTo>
                <a:lnTo>
                  <a:pt x="1604054" y="609600"/>
                </a:lnTo>
                <a:lnTo>
                  <a:pt x="1606210" y="615478"/>
                </a:lnTo>
                <a:close/>
              </a:path>
              <a:path w="4096384" h="836930">
                <a:moveTo>
                  <a:pt x="1745743" y="609915"/>
                </a:moveTo>
                <a:lnTo>
                  <a:pt x="1745868" y="609600"/>
                </a:lnTo>
                <a:lnTo>
                  <a:pt x="1746202" y="609600"/>
                </a:lnTo>
                <a:lnTo>
                  <a:pt x="1745743" y="609915"/>
                </a:lnTo>
                <a:close/>
              </a:path>
              <a:path w="4096384" h="836930">
                <a:moveTo>
                  <a:pt x="1745648" y="611177"/>
                </a:moveTo>
                <a:lnTo>
                  <a:pt x="1745527" y="611046"/>
                </a:lnTo>
                <a:lnTo>
                  <a:pt x="1745469" y="610604"/>
                </a:lnTo>
                <a:lnTo>
                  <a:pt x="1745738" y="609927"/>
                </a:lnTo>
                <a:lnTo>
                  <a:pt x="1746202" y="609600"/>
                </a:lnTo>
                <a:lnTo>
                  <a:pt x="1745648" y="611177"/>
                </a:lnTo>
                <a:close/>
              </a:path>
              <a:path w="4096384" h="836930">
                <a:moveTo>
                  <a:pt x="1749385" y="612140"/>
                </a:moveTo>
                <a:lnTo>
                  <a:pt x="1746536" y="612140"/>
                </a:lnTo>
                <a:lnTo>
                  <a:pt x="1745805" y="611347"/>
                </a:lnTo>
                <a:lnTo>
                  <a:pt x="1745756" y="610870"/>
                </a:lnTo>
                <a:lnTo>
                  <a:pt x="1746202" y="609600"/>
                </a:lnTo>
                <a:lnTo>
                  <a:pt x="1748049" y="609600"/>
                </a:lnTo>
                <a:lnTo>
                  <a:pt x="1749889" y="610870"/>
                </a:lnTo>
                <a:lnTo>
                  <a:pt x="1749385" y="612140"/>
                </a:lnTo>
                <a:close/>
              </a:path>
              <a:path w="4096384" h="836930">
                <a:moveTo>
                  <a:pt x="1752979" y="612140"/>
                </a:moveTo>
                <a:lnTo>
                  <a:pt x="1749385" y="612140"/>
                </a:lnTo>
                <a:lnTo>
                  <a:pt x="1749889" y="610870"/>
                </a:lnTo>
                <a:lnTo>
                  <a:pt x="1748049" y="609600"/>
                </a:lnTo>
                <a:lnTo>
                  <a:pt x="1753411" y="609600"/>
                </a:lnTo>
                <a:lnTo>
                  <a:pt x="1752979" y="612140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53411" y="609600"/>
                </a:lnTo>
                <a:lnTo>
                  <a:pt x="1754754" y="610870"/>
                </a:lnTo>
                <a:lnTo>
                  <a:pt x="1760450" y="612140"/>
                </a:lnTo>
                <a:lnTo>
                  <a:pt x="1757282" y="614783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62773" y="626110"/>
                </a:moveTo>
                <a:lnTo>
                  <a:pt x="1746706" y="626110"/>
                </a:lnTo>
                <a:lnTo>
                  <a:pt x="1749555" y="624840"/>
                </a:lnTo>
                <a:lnTo>
                  <a:pt x="1749555" y="623570"/>
                </a:lnTo>
                <a:lnTo>
                  <a:pt x="1749114" y="623361"/>
                </a:lnTo>
                <a:lnTo>
                  <a:pt x="1753745" y="618490"/>
                </a:lnTo>
                <a:lnTo>
                  <a:pt x="1751899" y="618490"/>
                </a:lnTo>
                <a:lnTo>
                  <a:pt x="1757609" y="614531"/>
                </a:lnTo>
                <a:lnTo>
                  <a:pt x="1760450" y="612140"/>
                </a:lnTo>
                <a:lnTo>
                  <a:pt x="1754754" y="610870"/>
                </a:lnTo>
                <a:lnTo>
                  <a:pt x="1753411" y="609600"/>
                </a:lnTo>
                <a:lnTo>
                  <a:pt x="1779882" y="609600"/>
                </a:lnTo>
                <a:lnTo>
                  <a:pt x="1779851" y="612140"/>
                </a:lnTo>
                <a:lnTo>
                  <a:pt x="1767254" y="612140"/>
                </a:lnTo>
                <a:lnTo>
                  <a:pt x="1762704" y="614639"/>
                </a:lnTo>
                <a:lnTo>
                  <a:pt x="1757675" y="620937"/>
                </a:lnTo>
                <a:lnTo>
                  <a:pt x="1757721" y="621146"/>
                </a:lnTo>
                <a:lnTo>
                  <a:pt x="1762773" y="626110"/>
                </a:lnTo>
                <a:close/>
              </a:path>
              <a:path w="4096384" h="836930">
                <a:moveTo>
                  <a:pt x="1811072" y="617220"/>
                </a:moveTo>
                <a:lnTo>
                  <a:pt x="1808558" y="614680"/>
                </a:lnTo>
                <a:lnTo>
                  <a:pt x="1807448" y="612275"/>
                </a:lnTo>
                <a:lnTo>
                  <a:pt x="1807410" y="612078"/>
                </a:lnTo>
                <a:lnTo>
                  <a:pt x="1807890" y="610870"/>
                </a:lnTo>
                <a:lnTo>
                  <a:pt x="1810070" y="609600"/>
                </a:lnTo>
                <a:lnTo>
                  <a:pt x="1812684" y="612078"/>
                </a:lnTo>
                <a:lnTo>
                  <a:pt x="1812578" y="612654"/>
                </a:lnTo>
                <a:lnTo>
                  <a:pt x="1811072" y="61722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46948" y="609600"/>
                </a:lnTo>
                <a:lnTo>
                  <a:pt x="1850805" y="609600"/>
                </a:lnTo>
                <a:lnTo>
                  <a:pt x="1853584" y="612078"/>
                </a:lnTo>
                <a:lnTo>
                  <a:pt x="1853689" y="612275"/>
                </a:lnTo>
                <a:lnTo>
                  <a:pt x="1853871" y="612968"/>
                </a:lnTo>
                <a:lnTo>
                  <a:pt x="1853832" y="613500"/>
                </a:lnTo>
                <a:lnTo>
                  <a:pt x="1851806" y="61468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859031" y="610870"/>
                </a:moveTo>
                <a:lnTo>
                  <a:pt x="1858845" y="610870"/>
                </a:lnTo>
                <a:lnTo>
                  <a:pt x="1859016" y="609600"/>
                </a:lnTo>
                <a:lnTo>
                  <a:pt x="1859031" y="610870"/>
                </a:lnTo>
                <a:close/>
              </a:path>
              <a:path w="4096384" h="836930">
                <a:moveTo>
                  <a:pt x="1860354" y="626110"/>
                </a:moveTo>
                <a:lnTo>
                  <a:pt x="1851977" y="626110"/>
                </a:lnTo>
                <a:lnTo>
                  <a:pt x="1860188" y="621030"/>
                </a:lnTo>
                <a:lnTo>
                  <a:pt x="1861835" y="619782"/>
                </a:lnTo>
                <a:lnTo>
                  <a:pt x="1868065" y="610870"/>
                </a:lnTo>
                <a:lnTo>
                  <a:pt x="1864378" y="609600"/>
                </a:lnTo>
                <a:lnTo>
                  <a:pt x="1876112" y="609600"/>
                </a:lnTo>
                <a:lnTo>
                  <a:pt x="1876112" y="617220"/>
                </a:lnTo>
                <a:lnTo>
                  <a:pt x="1886115" y="617220"/>
                </a:lnTo>
                <a:lnTo>
                  <a:pt x="1883880" y="618490"/>
                </a:lnTo>
                <a:lnTo>
                  <a:pt x="1879799" y="618490"/>
                </a:lnTo>
                <a:lnTo>
                  <a:pt x="1883378" y="623570"/>
                </a:lnTo>
                <a:lnTo>
                  <a:pt x="1861360" y="623570"/>
                </a:lnTo>
                <a:lnTo>
                  <a:pt x="1860354" y="626110"/>
                </a:lnTo>
                <a:close/>
              </a:path>
              <a:path w="4096384" h="836930">
                <a:moveTo>
                  <a:pt x="2215056" y="615950"/>
                </a:moveTo>
                <a:lnTo>
                  <a:pt x="2212038" y="615950"/>
                </a:lnTo>
                <a:lnTo>
                  <a:pt x="2211794" y="614093"/>
                </a:lnTo>
                <a:lnTo>
                  <a:pt x="2211704" y="609600"/>
                </a:lnTo>
                <a:lnTo>
                  <a:pt x="2217400" y="613410"/>
                </a:lnTo>
                <a:lnTo>
                  <a:pt x="2215056" y="615950"/>
                </a:lnTo>
                <a:close/>
              </a:path>
              <a:path w="4096384" h="836930">
                <a:moveTo>
                  <a:pt x="2248236" y="615615"/>
                </a:moveTo>
                <a:lnTo>
                  <a:pt x="2248175" y="615440"/>
                </a:lnTo>
                <a:lnTo>
                  <a:pt x="2248048" y="614639"/>
                </a:lnTo>
                <a:lnTo>
                  <a:pt x="2253099" y="609600"/>
                </a:lnTo>
                <a:lnTo>
                  <a:pt x="2252988" y="610461"/>
                </a:lnTo>
                <a:lnTo>
                  <a:pt x="2253052" y="611046"/>
                </a:lnTo>
                <a:lnTo>
                  <a:pt x="2255450" y="614680"/>
                </a:lnTo>
                <a:lnTo>
                  <a:pt x="2252431" y="614680"/>
                </a:lnTo>
                <a:lnTo>
                  <a:pt x="2248236" y="615615"/>
                </a:lnTo>
                <a:close/>
              </a:path>
              <a:path w="4096384" h="836930">
                <a:moveTo>
                  <a:pt x="2313048" y="609927"/>
                </a:moveTo>
                <a:lnTo>
                  <a:pt x="2312777" y="609600"/>
                </a:lnTo>
                <a:lnTo>
                  <a:pt x="2313404" y="609600"/>
                </a:lnTo>
                <a:lnTo>
                  <a:pt x="2313048" y="609927"/>
                </a:lnTo>
                <a:close/>
              </a:path>
              <a:path w="4096384" h="836930">
                <a:moveTo>
                  <a:pt x="2323676" y="618490"/>
                </a:moveTo>
                <a:lnTo>
                  <a:pt x="2320156" y="618490"/>
                </a:lnTo>
                <a:lnTo>
                  <a:pt x="2320936" y="616126"/>
                </a:lnTo>
                <a:lnTo>
                  <a:pt x="2321059" y="615879"/>
                </a:lnTo>
                <a:lnTo>
                  <a:pt x="2326861" y="609600"/>
                </a:lnTo>
                <a:lnTo>
                  <a:pt x="2352898" y="609600"/>
                </a:lnTo>
                <a:lnTo>
                  <a:pt x="2354042" y="610870"/>
                </a:lnTo>
                <a:lnTo>
                  <a:pt x="2331720" y="610870"/>
                </a:lnTo>
                <a:lnTo>
                  <a:pt x="2323676" y="618490"/>
                </a:lnTo>
                <a:close/>
              </a:path>
              <a:path w="4096384" h="836930">
                <a:moveTo>
                  <a:pt x="2402286" y="615950"/>
                </a:moveTo>
                <a:lnTo>
                  <a:pt x="2400446" y="615950"/>
                </a:lnTo>
                <a:lnTo>
                  <a:pt x="2397264" y="610870"/>
                </a:lnTo>
                <a:lnTo>
                  <a:pt x="2400446" y="609600"/>
                </a:lnTo>
                <a:lnTo>
                  <a:pt x="2403131" y="609600"/>
                </a:lnTo>
                <a:lnTo>
                  <a:pt x="2403509" y="613410"/>
                </a:lnTo>
                <a:lnTo>
                  <a:pt x="2403525" y="614783"/>
                </a:lnTo>
                <a:lnTo>
                  <a:pt x="2402286" y="61595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02286" y="615950"/>
                </a:lnTo>
                <a:lnTo>
                  <a:pt x="2403525" y="614783"/>
                </a:lnTo>
                <a:lnTo>
                  <a:pt x="2403509" y="613410"/>
                </a:lnTo>
                <a:lnTo>
                  <a:pt x="2403131" y="609600"/>
                </a:lnTo>
                <a:lnTo>
                  <a:pt x="2574279" y="609600"/>
                </a:lnTo>
                <a:lnTo>
                  <a:pt x="2573775" y="610870"/>
                </a:lnTo>
                <a:lnTo>
                  <a:pt x="2409665" y="610870"/>
                </a:lnTo>
                <a:lnTo>
                  <a:pt x="2414422" y="614594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73407" y="612654"/>
                </a:lnTo>
                <a:lnTo>
                  <a:pt x="2573295" y="612078"/>
                </a:lnTo>
                <a:lnTo>
                  <a:pt x="2574279" y="609600"/>
                </a:lnTo>
                <a:lnTo>
                  <a:pt x="2575628" y="609600"/>
                </a:lnTo>
                <a:lnTo>
                  <a:pt x="2577570" y="612078"/>
                </a:lnTo>
                <a:lnTo>
                  <a:pt x="2578163" y="613165"/>
                </a:lnTo>
                <a:lnTo>
                  <a:pt x="2578150" y="613500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30584" y="614680"/>
                </a:moveTo>
                <a:lnTo>
                  <a:pt x="2629419" y="614680"/>
                </a:lnTo>
                <a:lnTo>
                  <a:pt x="2627999" y="612275"/>
                </a:lnTo>
                <a:lnTo>
                  <a:pt x="2628016" y="611772"/>
                </a:lnTo>
                <a:lnTo>
                  <a:pt x="2628253" y="610870"/>
                </a:lnTo>
                <a:lnTo>
                  <a:pt x="2631776" y="609600"/>
                </a:lnTo>
                <a:lnTo>
                  <a:pt x="2631712" y="612275"/>
                </a:lnTo>
                <a:lnTo>
                  <a:pt x="2630584" y="614680"/>
                </a:lnTo>
                <a:close/>
              </a:path>
              <a:path w="4096384" h="836930">
                <a:moveTo>
                  <a:pt x="2750626" y="617220"/>
                </a:moveTo>
                <a:lnTo>
                  <a:pt x="2750564" y="615879"/>
                </a:lnTo>
                <a:lnTo>
                  <a:pt x="2746095" y="610870"/>
                </a:lnTo>
                <a:lnTo>
                  <a:pt x="2750784" y="610870"/>
                </a:lnTo>
                <a:lnTo>
                  <a:pt x="2756814" y="609600"/>
                </a:lnTo>
                <a:lnTo>
                  <a:pt x="2750626" y="61722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43738" y="623570"/>
                </a:lnTo>
                <a:lnTo>
                  <a:pt x="2745698" y="622339"/>
                </a:lnTo>
                <a:lnTo>
                  <a:pt x="2745801" y="622196"/>
                </a:lnTo>
                <a:lnTo>
                  <a:pt x="2746111" y="621394"/>
                </a:lnTo>
                <a:lnTo>
                  <a:pt x="2746178" y="620802"/>
                </a:lnTo>
                <a:lnTo>
                  <a:pt x="2745510" y="618762"/>
                </a:lnTo>
                <a:lnTo>
                  <a:pt x="2745389" y="618460"/>
                </a:lnTo>
                <a:lnTo>
                  <a:pt x="2744079" y="617220"/>
                </a:lnTo>
                <a:lnTo>
                  <a:pt x="2750626" y="617220"/>
                </a:lnTo>
                <a:lnTo>
                  <a:pt x="2756814" y="609600"/>
                </a:lnTo>
                <a:lnTo>
                  <a:pt x="2758674" y="609600"/>
                </a:lnTo>
                <a:lnTo>
                  <a:pt x="2759165" y="610870"/>
                </a:lnTo>
                <a:lnTo>
                  <a:pt x="2761340" y="610870"/>
                </a:lnTo>
                <a:lnTo>
                  <a:pt x="2761102" y="611772"/>
                </a:lnTo>
                <a:lnTo>
                  <a:pt x="2761225" y="612968"/>
                </a:lnTo>
                <a:lnTo>
                  <a:pt x="2761640" y="614531"/>
                </a:lnTo>
                <a:lnTo>
                  <a:pt x="2761724" y="614715"/>
                </a:lnTo>
                <a:lnTo>
                  <a:pt x="2763272" y="615950"/>
                </a:lnTo>
                <a:lnTo>
                  <a:pt x="2755465" y="615950"/>
                </a:lnTo>
                <a:lnTo>
                  <a:pt x="2756809" y="619746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70401" y="619760"/>
                </a:moveTo>
                <a:lnTo>
                  <a:pt x="2768050" y="619760"/>
                </a:lnTo>
                <a:lnTo>
                  <a:pt x="2761724" y="614715"/>
                </a:lnTo>
                <a:lnTo>
                  <a:pt x="2761640" y="614531"/>
                </a:lnTo>
                <a:lnTo>
                  <a:pt x="2761225" y="612968"/>
                </a:lnTo>
                <a:lnTo>
                  <a:pt x="2761102" y="611772"/>
                </a:lnTo>
                <a:lnTo>
                  <a:pt x="2761676" y="609600"/>
                </a:lnTo>
                <a:lnTo>
                  <a:pt x="2766083" y="612140"/>
                </a:lnTo>
                <a:lnTo>
                  <a:pt x="2770216" y="617118"/>
                </a:lnTo>
                <a:lnTo>
                  <a:pt x="2770332" y="618031"/>
                </a:lnTo>
                <a:lnTo>
                  <a:pt x="2770401" y="619760"/>
                </a:lnTo>
                <a:close/>
              </a:path>
              <a:path w="4096384" h="836930">
                <a:moveTo>
                  <a:pt x="2783027" y="619760"/>
                </a:moveTo>
                <a:lnTo>
                  <a:pt x="2770401" y="619760"/>
                </a:lnTo>
                <a:lnTo>
                  <a:pt x="2770332" y="618031"/>
                </a:lnTo>
                <a:lnTo>
                  <a:pt x="2770216" y="617118"/>
                </a:lnTo>
                <a:lnTo>
                  <a:pt x="2766083" y="612140"/>
                </a:lnTo>
                <a:lnTo>
                  <a:pt x="2761676" y="609600"/>
                </a:lnTo>
                <a:lnTo>
                  <a:pt x="2776929" y="609600"/>
                </a:lnTo>
                <a:lnTo>
                  <a:pt x="2769550" y="612140"/>
                </a:lnTo>
                <a:lnTo>
                  <a:pt x="2781454" y="617220"/>
                </a:lnTo>
                <a:lnTo>
                  <a:pt x="2783477" y="617220"/>
                </a:lnTo>
                <a:lnTo>
                  <a:pt x="2783027" y="619760"/>
                </a:lnTo>
                <a:close/>
              </a:path>
              <a:path w="4096384" h="836930">
                <a:moveTo>
                  <a:pt x="2781454" y="617220"/>
                </a:moveTo>
                <a:lnTo>
                  <a:pt x="2769550" y="612140"/>
                </a:lnTo>
                <a:lnTo>
                  <a:pt x="2776929" y="609600"/>
                </a:lnTo>
                <a:lnTo>
                  <a:pt x="2781120" y="609600"/>
                </a:lnTo>
                <a:lnTo>
                  <a:pt x="2778998" y="612078"/>
                </a:lnTo>
                <a:lnTo>
                  <a:pt x="2779008" y="612275"/>
                </a:lnTo>
                <a:lnTo>
                  <a:pt x="2780166" y="614783"/>
                </a:lnTo>
                <a:lnTo>
                  <a:pt x="2781454" y="617220"/>
                </a:lnTo>
                <a:close/>
              </a:path>
              <a:path w="4096384" h="836930">
                <a:moveTo>
                  <a:pt x="2859066" y="613410"/>
                </a:moveTo>
                <a:lnTo>
                  <a:pt x="2856217" y="613410"/>
                </a:lnTo>
                <a:lnTo>
                  <a:pt x="2849696" y="609600"/>
                </a:lnTo>
                <a:lnTo>
                  <a:pt x="2862922" y="609600"/>
                </a:lnTo>
                <a:lnTo>
                  <a:pt x="2859066" y="613410"/>
                </a:lnTo>
                <a:close/>
              </a:path>
              <a:path w="4096384" h="836930">
                <a:moveTo>
                  <a:pt x="2883555" y="613410"/>
                </a:moveTo>
                <a:lnTo>
                  <a:pt x="2859066" y="613410"/>
                </a:lnTo>
                <a:lnTo>
                  <a:pt x="2862922" y="609600"/>
                </a:lnTo>
                <a:lnTo>
                  <a:pt x="3106497" y="609600"/>
                </a:lnTo>
                <a:lnTo>
                  <a:pt x="3099615" y="610870"/>
                </a:lnTo>
                <a:lnTo>
                  <a:pt x="2886069" y="610870"/>
                </a:lnTo>
                <a:lnTo>
                  <a:pt x="2883825" y="612078"/>
                </a:lnTo>
                <a:lnTo>
                  <a:pt x="2883699" y="612245"/>
                </a:lnTo>
                <a:lnTo>
                  <a:pt x="2883555" y="613410"/>
                </a:lnTo>
                <a:close/>
              </a:path>
              <a:path w="4096384" h="836930">
                <a:moveTo>
                  <a:pt x="3122667" y="622300"/>
                </a:moveTo>
                <a:lnTo>
                  <a:pt x="3096426" y="622300"/>
                </a:lnTo>
                <a:lnTo>
                  <a:pt x="3101114" y="618490"/>
                </a:lnTo>
                <a:lnTo>
                  <a:pt x="3098138" y="617118"/>
                </a:lnTo>
                <a:lnTo>
                  <a:pt x="3098027" y="616862"/>
                </a:lnTo>
                <a:lnTo>
                  <a:pt x="3099615" y="610870"/>
                </a:lnTo>
                <a:lnTo>
                  <a:pt x="3106497" y="609600"/>
                </a:lnTo>
                <a:lnTo>
                  <a:pt x="3106962" y="613165"/>
                </a:lnTo>
                <a:lnTo>
                  <a:pt x="3107074" y="613709"/>
                </a:lnTo>
                <a:lnTo>
                  <a:pt x="3108003" y="617220"/>
                </a:lnTo>
                <a:lnTo>
                  <a:pt x="3131796" y="617220"/>
                </a:lnTo>
                <a:lnTo>
                  <a:pt x="3133641" y="618490"/>
                </a:lnTo>
                <a:lnTo>
                  <a:pt x="3120398" y="618490"/>
                </a:lnTo>
                <a:lnTo>
                  <a:pt x="3120398" y="619760"/>
                </a:lnTo>
                <a:lnTo>
                  <a:pt x="3122588" y="619760"/>
                </a:lnTo>
                <a:lnTo>
                  <a:pt x="3122463" y="620714"/>
                </a:lnTo>
                <a:lnTo>
                  <a:pt x="3122587" y="621890"/>
                </a:lnTo>
                <a:lnTo>
                  <a:pt x="3122667" y="622300"/>
                </a:lnTo>
                <a:close/>
              </a:path>
              <a:path w="4096384" h="836930">
                <a:moveTo>
                  <a:pt x="3131796" y="617220"/>
                </a:moveTo>
                <a:lnTo>
                  <a:pt x="3108003" y="617220"/>
                </a:lnTo>
                <a:lnTo>
                  <a:pt x="3107074" y="613709"/>
                </a:lnTo>
                <a:lnTo>
                  <a:pt x="3106962" y="613165"/>
                </a:lnTo>
                <a:lnTo>
                  <a:pt x="3106497" y="609600"/>
                </a:lnTo>
                <a:lnTo>
                  <a:pt x="3123051" y="609600"/>
                </a:lnTo>
                <a:lnTo>
                  <a:pt x="3128315" y="614715"/>
                </a:lnTo>
                <a:lnTo>
                  <a:pt x="3130348" y="616223"/>
                </a:lnTo>
                <a:lnTo>
                  <a:pt x="3131796" y="617220"/>
                </a:lnTo>
                <a:close/>
              </a:path>
              <a:path w="4096384" h="836930">
                <a:moveTo>
                  <a:pt x="3151242" y="616974"/>
                </a:moveTo>
                <a:lnTo>
                  <a:pt x="3150634" y="616477"/>
                </a:lnTo>
                <a:lnTo>
                  <a:pt x="3157289" y="609600"/>
                </a:lnTo>
                <a:lnTo>
                  <a:pt x="3157406" y="612195"/>
                </a:lnTo>
                <a:lnTo>
                  <a:pt x="3162472" y="614594"/>
                </a:lnTo>
                <a:lnTo>
                  <a:pt x="3156320" y="616033"/>
                </a:lnTo>
                <a:lnTo>
                  <a:pt x="3151242" y="616974"/>
                </a:lnTo>
                <a:close/>
              </a:path>
              <a:path w="4096384" h="836930">
                <a:moveTo>
                  <a:pt x="3181234" y="613410"/>
                </a:moveTo>
                <a:lnTo>
                  <a:pt x="3180391" y="612968"/>
                </a:lnTo>
                <a:lnTo>
                  <a:pt x="3180270" y="612654"/>
                </a:lnTo>
                <a:lnTo>
                  <a:pt x="3181084" y="609600"/>
                </a:lnTo>
                <a:lnTo>
                  <a:pt x="3181234" y="609600"/>
                </a:lnTo>
                <a:lnTo>
                  <a:pt x="3181234" y="613410"/>
                </a:lnTo>
                <a:close/>
              </a:path>
              <a:path w="4096384" h="836930">
                <a:moveTo>
                  <a:pt x="3227187" y="614680"/>
                </a:moveTo>
                <a:lnTo>
                  <a:pt x="3225170" y="614680"/>
                </a:lnTo>
                <a:lnTo>
                  <a:pt x="3221648" y="613410"/>
                </a:lnTo>
                <a:lnTo>
                  <a:pt x="3221045" y="612275"/>
                </a:lnTo>
                <a:lnTo>
                  <a:pt x="3221022" y="612078"/>
                </a:lnTo>
                <a:lnTo>
                  <a:pt x="3222990" y="609600"/>
                </a:lnTo>
                <a:lnTo>
                  <a:pt x="3225170" y="609600"/>
                </a:lnTo>
                <a:lnTo>
                  <a:pt x="3227187" y="614680"/>
                </a:lnTo>
                <a:close/>
              </a:path>
              <a:path w="4096384" h="836930">
                <a:moveTo>
                  <a:pt x="3263576" y="612968"/>
                </a:moveTo>
                <a:lnTo>
                  <a:pt x="3262545" y="609600"/>
                </a:lnTo>
                <a:lnTo>
                  <a:pt x="3263694" y="609600"/>
                </a:lnTo>
                <a:lnTo>
                  <a:pt x="3263576" y="612968"/>
                </a:lnTo>
                <a:close/>
              </a:path>
              <a:path w="4096384" h="836930">
                <a:moveTo>
                  <a:pt x="3369335" y="622300"/>
                </a:moveTo>
                <a:lnTo>
                  <a:pt x="3342849" y="622300"/>
                </a:lnTo>
                <a:lnTo>
                  <a:pt x="3342382" y="622131"/>
                </a:lnTo>
                <a:lnTo>
                  <a:pt x="3343837" y="619760"/>
                </a:lnTo>
                <a:lnTo>
                  <a:pt x="3349036" y="617220"/>
                </a:lnTo>
                <a:lnTo>
                  <a:pt x="3344014" y="614680"/>
                </a:lnTo>
                <a:lnTo>
                  <a:pt x="3343006" y="614680"/>
                </a:lnTo>
                <a:lnTo>
                  <a:pt x="3339529" y="612275"/>
                </a:lnTo>
                <a:lnTo>
                  <a:pt x="3339456" y="612078"/>
                </a:lnTo>
                <a:lnTo>
                  <a:pt x="3341891" y="610870"/>
                </a:lnTo>
                <a:lnTo>
                  <a:pt x="3345646" y="609600"/>
                </a:lnTo>
                <a:lnTo>
                  <a:pt x="3348839" y="610870"/>
                </a:lnTo>
                <a:lnTo>
                  <a:pt x="3349711" y="615950"/>
                </a:lnTo>
                <a:lnTo>
                  <a:pt x="3357581" y="615950"/>
                </a:lnTo>
                <a:lnTo>
                  <a:pt x="3357915" y="617220"/>
                </a:lnTo>
                <a:lnTo>
                  <a:pt x="3358624" y="619475"/>
                </a:lnTo>
                <a:lnTo>
                  <a:pt x="3358743" y="620198"/>
                </a:lnTo>
                <a:lnTo>
                  <a:pt x="3358812" y="621030"/>
                </a:lnTo>
                <a:lnTo>
                  <a:pt x="3369335" y="621030"/>
                </a:lnTo>
                <a:lnTo>
                  <a:pt x="3369335" y="622300"/>
                </a:lnTo>
                <a:close/>
              </a:path>
              <a:path w="4096384" h="836930">
                <a:moveTo>
                  <a:pt x="3349711" y="615950"/>
                </a:moveTo>
                <a:lnTo>
                  <a:pt x="3348839" y="610870"/>
                </a:lnTo>
                <a:lnTo>
                  <a:pt x="3345646" y="609600"/>
                </a:lnTo>
                <a:lnTo>
                  <a:pt x="3353063" y="609600"/>
                </a:lnTo>
                <a:lnTo>
                  <a:pt x="3353851" y="610604"/>
                </a:lnTo>
                <a:lnTo>
                  <a:pt x="3353748" y="611347"/>
                </a:lnTo>
                <a:lnTo>
                  <a:pt x="3351758" y="614639"/>
                </a:lnTo>
                <a:lnTo>
                  <a:pt x="3351570" y="614783"/>
                </a:lnTo>
                <a:lnTo>
                  <a:pt x="3349711" y="615950"/>
                </a:lnTo>
                <a:close/>
              </a:path>
              <a:path w="4096384" h="836930">
                <a:moveTo>
                  <a:pt x="3432694" y="619957"/>
                </a:moveTo>
                <a:lnTo>
                  <a:pt x="3431671" y="617220"/>
                </a:lnTo>
                <a:lnTo>
                  <a:pt x="3431513" y="617220"/>
                </a:lnTo>
                <a:lnTo>
                  <a:pt x="3426491" y="609600"/>
                </a:lnTo>
                <a:lnTo>
                  <a:pt x="3453241" y="609600"/>
                </a:lnTo>
                <a:lnTo>
                  <a:pt x="3447772" y="612140"/>
                </a:lnTo>
                <a:lnTo>
                  <a:pt x="3432188" y="612140"/>
                </a:lnTo>
                <a:lnTo>
                  <a:pt x="3439012" y="618490"/>
                </a:lnTo>
                <a:lnTo>
                  <a:pt x="3433537" y="618490"/>
                </a:lnTo>
                <a:lnTo>
                  <a:pt x="3432694" y="619957"/>
                </a:lnTo>
                <a:close/>
              </a:path>
              <a:path w="4096384" h="836930">
                <a:moveTo>
                  <a:pt x="3508300" y="615950"/>
                </a:moveTo>
                <a:lnTo>
                  <a:pt x="3505269" y="615950"/>
                </a:lnTo>
                <a:lnTo>
                  <a:pt x="3501595" y="613410"/>
                </a:lnTo>
                <a:lnTo>
                  <a:pt x="3507443" y="609600"/>
                </a:lnTo>
                <a:lnTo>
                  <a:pt x="3510134" y="610870"/>
                </a:lnTo>
                <a:lnTo>
                  <a:pt x="3509800" y="613410"/>
                </a:lnTo>
                <a:lnTo>
                  <a:pt x="3508300" y="615950"/>
                </a:lnTo>
                <a:close/>
              </a:path>
              <a:path w="4096384" h="836930">
                <a:moveTo>
                  <a:pt x="3510134" y="610870"/>
                </a:moveTo>
                <a:lnTo>
                  <a:pt x="3507443" y="609600"/>
                </a:lnTo>
                <a:lnTo>
                  <a:pt x="3510134" y="609600"/>
                </a:lnTo>
                <a:lnTo>
                  <a:pt x="3510134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08300" y="615950"/>
                </a:lnTo>
                <a:lnTo>
                  <a:pt x="3509800" y="613410"/>
                </a:lnTo>
                <a:lnTo>
                  <a:pt x="3510015" y="611772"/>
                </a:lnTo>
                <a:lnTo>
                  <a:pt x="3510134" y="609600"/>
                </a:lnTo>
                <a:lnTo>
                  <a:pt x="3510291" y="609600"/>
                </a:lnTo>
                <a:lnTo>
                  <a:pt x="3512308" y="610870"/>
                </a:lnTo>
                <a:lnTo>
                  <a:pt x="3529406" y="610870"/>
                </a:lnTo>
                <a:lnTo>
                  <a:pt x="3531080" y="612140"/>
                </a:lnTo>
                <a:lnTo>
                  <a:pt x="3531932" y="612140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550521" y="624840"/>
                </a:moveTo>
                <a:lnTo>
                  <a:pt x="3550197" y="623608"/>
                </a:lnTo>
                <a:lnTo>
                  <a:pt x="3545833" y="613410"/>
                </a:lnTo>
                <a:lnTo>
                  <a:pt x="3545990" y="613410"/>
                </a:lnTo>
                <a:lnTo>
                  <a:pt x="3549513" y="609600"/>
                </a:lnTo>
                <a:lnTo>
                  <a:pt x="3550030" y="617220"/>
                </a:lnTo>
                <a:lnTo>
                  <a:pt x="3568922" y="617220"/>
                </a:lnTo>
                <a:lnTo>
                  <a:pt x="3569300" y="618490"/>
                </a:lnTo>
                <a:lnTo>
                  <a:pt x="3558949" y="618490"/>
                </a:lnTo>
                <a:lnTo>
                  <a:pt x="3555824" y="621146"/>
                </a:lnTo>
                <a:lnTo>
                  <a:pt x="3550521" y="624840"/>
                </a:lnTo>
                <a:close/>
              </a:path>
              <a:path w="4096384" h="836930">
                <a:moveTo>
                  <a:pt x="3612423" y="612140"/>
                </a:moveTo>
                <a:lnTo>
                  <a:pt x="3603821" y="612140"/>
                </a:lnTo>
                <a:lnTo>
                  <a:pt x="3608018" y="609600"/>
                </a:lnTo>
                <a:lnTo>
                  <a:pt x="3612726" y="610870"/>
                </a:lnTo>
                <a:lnTo>
                  <a:pt x="3614169" y="610870"/>
                </a:lnTo>
                <a:lnTo>
                  <a:pt x="3612423" y="612140"/>
                </a:lnTo>
                <a:close/>
              </a:path>
              <a:path w="4096384" h="836930">
                <a:moveTo>
                  <a:pt x="3612726" y="610870"/>
                </a:moveTo>
                <a:lnTo>
                  <a:pt x="3608018" y="609600"/>
                </a:lnTo>
                <a:lnTo>
                  <a:pt x="3612344" y="609600"/>
                </a:lnTo>
                <a:lnTo>
                  <a:pt x="3612726" y="610870"/>
                </a:lnTo>
                <a:close/>
              </a:path>
              <a:path w="4096384" h="836930">
                <a:moveTo>
                  <a:pt x="3617571" y="617220"/>
                </a:moveTo>
                <a:lnTo>
                  <a:pt x="3614048" y="615950"/>
                </a:lnTo>
                <a:lnTo>
                  <a:pt x="3607186" y="615950"/>
                </a:lnTo>
                <a:lnTo>
                  <a:pt x="3615915" y="609600"/>
                </a:lnTo>
                <a:lnTo>
                  <a:pt x="3615430" y="613165"/>
                </a:lnTo>
                <a:lnTo>
                  <a:pt x="3615542" y="613663"/>
                </a:lnTo>
                <a:lnTo>
                  <a:pt x="3617571" y="61722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17571" y="617220"/>
                </a:lnTo>
                <a:lnTo>
                  <a:pt x="3615542" y="613663"/>
                </a:lnTo>
                <a:lnTo>
                  <a:pt x="3615430" y="613165"/>
                </a:lnTo>
                <a:lnTo>
                  <a:pt x="3615915" y="609600"/>
                </a:lnTo>
                <a:lnTo>
                  <a:pt x="3627003" y="609600"/>
                </a:lnTo>
                <a:lnTo>
                  <a:pt x="3626440" y="612275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3681125" y="617220"/>
                </a:moveTo>
                <a:lnTo>
                  <a:pt x="3681275" y="615950"/>
                </a:lnTo>
                <a:lnTo>
                  <a:pt x="3676594" y="609600"/>
                </a:lnTo>
                <a:lnTo>
                  <a:pt x="3685535" y="609600"/>
                </a:lnTo>
                <a:lnTo>
                  <a:pt x="3685964" y="610870"/>
                </a:lnTo>
                <a:lnTo>
                  <a:pt x="3688371" y="610870"/>
                </a:lnTo>
                <a:lnTo>
                  <a:pt x="3681125" y="617220"/>
                </a:lnTo>
                <a:close/>
              </a:path>
              <a:path w="4096384" h="836930">
                <a:moveTo>
                  <a:pt x="3691660" y="617220"/>
                </a:moveTo>
                <a:lnTo>
                  <a:pt x="3681125" y="617220"/>
                </a:lnTo>
                <a:lnTo>
                  <a:pt x="3689820" y="609600"/>
                </a:lnTo>
                <a:lnTo>
                  <a:pt x="3695126" y="609600"/>
                </a:lnTo>
                <a:lnTo>
                  <a:pt x="3694549" y="610870"/>
                </a:lnTo>
                <a:lnTo>
                  <a:pt x="3693520" y="610870"/>
                </a:lnTo>
                <a:lnTo>
                  <a:pt x="3691660" y="61722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94586" y="622300"/>
                </a:lnTo>
                <a:lnTo>
                  <a:pt x="3792915" y="621146"/>
                </a:lnTo>
                <a:lnTo>
                  <a:pt x="3792824" y="620937"/>
                </a:lnTo>
                <a:lnTo>
                  <a:pt x="3802300" y="609600"/>
                </a:lnTo>
                <a:lnTo>
                  <a:pt x="3806497" y="609600"/>
                </a:lnTo>
                <a:lnTo>
                  <a:pt x="3808180" y="614680"/>
                </a:lnTo>
                <a:lnTo>
                  <a:pt x="3811519" y="617220"/>
                </a:lnTo>
                <a:lnTo>
                  <a:pt x="3814149" y="617862"/>
                </a:lnTo>
                <a:lnTo>
                  <a:pt x="3814325" y="618490"/>
                </a:lnTo>
                <a:lnTo>
                  <a:pt x="3802483" y="61849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847735" y="628650"/>
                </a:moveTo>
                <a:lnTo>
                  <a:pt x="3846753" y="628650"/>
                </a:lnTo>
                <a:lnTo>
                  <a:pt x="3846753" y="622300"/>
                </a:lnTo>
                <a:lnTo>
                  <a:pt x="3835235" y="622300"/>
                </a:lnTo>
                <a:lnTo>
                  <a:pt x="3840264" y="621052"/>
                </a:lnTo>
                <a:lnTo>
                  <a:pt x="3840316" y="620802"/>
                </a:lnTo>
                <a:lnTo>
                  <a:pt x="3839975" y="618837"/>
                </a:lnTo>
                <a:lnTo>
                  <a:pt x="3839873" y="618460"/>
                </a:lnTo>
                <a:lnTo>
                  <a:pt x="3836497" y="615980"/>
                </a:lnTo>
                <a:lnTo>
                  <a:pt x="3833945" y="613410"/>
                </a:lnTo>
                <a:lnTo>
                  <a:pt x="3836342" y="609600"/>
                </a:lnTo>
                <a:lnTo>
                  <a:pt x="3837665" y="609600"/>
                </a:lnTo>
                <a:lnTo>
                  <a:pt x="3842864" y="615950"/>
                </a:lnTo>
                <a:lnTo>
                  <a:pt x="3851182" y="615950"/>
                </a:lnTo>
                <a:lnTo>
                  <a:pt x="3844547" y="619760"/>
                </a:lnTo>
                <a:lnTo>
                  <a:pt x="3848410" y="619760"/>
                </a:lnTo>
                <a:lnTo>
                  <a:pt x="3851075" y="626110"/>
                </a:lnTo>
                <a:lnTo>
                  <a:pt x="3858474" y="626110"/>
                </a:lnTo>
                <a:lnTo>
                  <a:pt x="3847735" y="628650"/>
                </a:lnTo>
                <a:close/>
              </a:path>
              <a:path w="4096384" h="836930">
                <a:moveTo>
                  <a:pt x="3845895" y="615950"/>
                </a:moveTo>
                <a:lnTo>
                  <a:pt x="3842864" y="615950"/>
                </a:lnTo>
                <a:lnTo>
                  <a:pt x="3837665" y="609600"/>
                </a:lnTo>
                <a:lnTo>
                  <a:pt x="3847886" y="609600"/>
                </a:lnTo>
                <a:lnTo>
                  <a:pt x="3845895" y="615950"/>
                </a:lnTo>
                <a:close/>
              </a:path>
              <a:path w="4096384" h="836930">
                <a:moveTo>
                  <a:pt x="3851182" y="615950"/>
                </a:moveTo>
                <a:lnTo>
                  <a:pt x="3845895" y="615950"/>
                </a:lnTo>
                <a:lnTo>
                  <a:pt x="3847886" y="609600"/>
                </a:lnTo>
                <a:lnTo>
                  <a:pt x="3852600" y="609600"/>
                </a:lnTo>
                <a:lnTo>
                  <a:pt x="3857780" y="613410"/>
                </a:lnTo>
                <a:lnTo>
                  <a:pt x="3855606" y="613410"/>
                </a:lnTo>
                <a:lnTo>
                  <a:pt x="3851182" y="615950"/>
                </a:lnTo>
                <a:close/>
              </a:path>
              <a:path w="4096384" h="836930">
                <a:moveTo>
                  <a:pt x="3860137" y="614680"/>
                </a:moveTo>
                <a:lnTo>
                  <a:pt x="3857780" y="613410"/>
                </a:lnTo>
                <a:lnTo>
                  <a:pt x="3852600" y="609600"/>
                </a:lnTo>
                <a:lnTo>
                  <a:pt x="3872041" y="609600"/>
                </a:lnTo>
                <a:lnTo>
                  <a:pt x="3873881" y="610870"/>
                </a:lnTo>
                <a:lnTo>
                  <a:pt x="3874706" y="612140"/>
                </a:lnTo>
                <a:lnTo>
                  <a:pt x="3863653" y="612140"/>
                </a:lnTo>
                <a:lnTo>
                  <a:pt x="3860137" y="614680"/>
                </a:lnTo>
                <a:close/>
              </a:path>
              <a:path w="4096384" h="836930">
                <a:moveTo>
                  <a:pt x="3959540" y="617220"/>
                </a:moveTo>
                <a:lnTo>
                  <a:pt x="3964406" y="609600"/>
                </a:lnTo>
                <a:lnTo>
                  <a:pt x="3964563" y="609600"/>
                </a:lnTo>
                <a:lnTo>
                  <a:pt x="3964746" y="610870"/>
                </a:lnTo>
                <a:lnTo>
                  <a:pt x="3972099" y="610870"/>
                </a:lnTo>
                <a:lnTo>
                  <a:pt x="3965487" y="614715"/>
                </a:lnTo>
                <a:lnTo>
                  <a:pt x="3959540" y="61722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59540" y="617220"/>
                </a:lnTo>
                <a:lnTo>
                  <a:pt x="3965717" y="614594"/>
                </a:lnTo>
                <a:lnTo>
                  <a:pt x="3972099" y="610870"/>
                </a:lnTo>
                <a:lnTo>
                  <a:pt x="3964746" y="610870"/>
                </a:lnTo>
                <a:lnTo>
                  <a:pt x="3964563" y="609600"/>
                </a:lnTo>
                <a:lnTo>
                  <a:pt x="3977789" y="609600"/>
                </a:lnTo>
                <a:lnTo>
                  <a:pt x="3974941" y="612078"/>
                </a:lnTo>
                <a:lnTo>
                  <a:pt x="3975051" y="612561"/>
                </a:lnTo>
                <a:lnTo>
                  <a:pt x="3975956" y="614680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84371" y="611309"/>
                </a:lnTo>
                <a:lnTo>
                  <a:pt x="3985054" y="610604"/>
                </a:lnTo>
                <a:lnTo>
                  <a:pt x="3990892" y="609600"/>
                </a:lnTo>
                <a:lnTo>
                  <a:pt x="3994231" y="609600"/>
                </a:lnTo>
                <a:lnTo>
                  <a:pt x="3993247" y="612078"/>
                </a:lnTo>
                <a:lnTo>
                  <a:pt x="3993314" y="612275"/>
                </a:lnTo>
                <a:lnTo>
                  <a:pt x="3994074" y="613410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3996468" y="623570"/>
                </a:moveTo>
                <a:lnTo>
                  <a:pt x="3985509" y="623570"/>
                </a:lnTo>
                <a:lnTo>
                  <a:pt x="3991226" y="622300"/>
                </a:lnTo>
                <a:lnTo>
                  <a:pt x="3984678" y="617220"/>
                </a:lnTo>
                <a:lnTo>
                  <a:pt x="3995914" y="617220"/>
                </a:lnTo>
                <a:lnTo>
                  <a:pt x="3994074" y="613410"/>
                </a:lnTo>
                <a:lnTo>
                  <a:pt x="3993314" y="612275"/>
                </a:lnTo>
                <a:lnTo>
                  <a:pt x="3993247" y="612078"/>
                </a:lnTo>
                <a:lnTo>
                  <a:pt x="3994231" y="609600"/>
                </a:lnTo>
                <a:lnTo>
                  <a:pt x="3996739" y="609600"/>
                </a:lnTo>
                <a:lnTo>
                  <a:pt x="3998762" y="610870"/>
                </a:lnTo>
                <a:lnTo>
                  <a:pt x="4004547" y="610870"/>
                </a:lnTo>
                <a:lnTo>
                  <a:pt x="4002285" y="612140"/>
                </a:lnTo>
                <a:lnTo>
                  <a:pt x="4001270" y="613410"/>
                </a:lnTo>
                <a:lnTo>
                  <a:pt x="3995763" y="618460"/>
                </a:lnTo>
                <a:lnTo>
                  <a:pt x="3995863" y="619475"/>
                </a:lnTo>
                <a:lnTo>
                  <a:pt x="3996468" y="623570"/>
                </a:lnTo>
                <a:close/>
              </a:path>
              <a:path w="4096384" h="836930">
                <a:moveTo>
                  <a:pt x="3997263" y="628650"/>
                </a:moveTo>
                <a:lnTo>
                  <a:pt x="3996081" y="621091"/>
                </a:lnTo>
                <a:lnTo>
                  <a:pt x="3995863" y="619475"/>
                </a:lnTo>
                <a:lnTo>
                  <a:pt x="3995763" y="618460"/>
                </a:lnTo>
                <a:lnTo>
                  <a:pt x="4001270" y="613410"/>
                </a:lnTo>
                <a:lnTo>
                  <a:pt x="4002285" y="612140"/>
                </a:lnTo>
                <a:lnTo>
                  <a:pt x="4006809" y="609600"/>
                </a:lnTo>
                <a:lnTo>
                  <a:pt x="4004459" y="612140"/>
                </a:lnTo>
                <a:lnTo>
                  <a:pt x="4008645" y="612140"/>
                </a:lnTo>
                <a:lnTo>
                  <a:pt x="4011995" y="618490"/>
                </a:lnTo>
                <a:lnTo>
                  <a:pt x="4003110" y="618490"/>
                </a:lnTo>
                <a:lnTo>
                  <a:pt x="3997263" y="628650"/>
                </a:lnTo>
                <a:close/>
              </a:path>
              <a:path w="4096384" h="836930">
                <a:moveTo>
                  <a:pt x="4004459" y="612140"/>
                </a:moveTo>
                <a:lnTo>
                  <a:pt x="4006809" y="609600"/>
                </a:lnTo>
                <a:lnTo>
                  <a:pt x="4016702" y="609600"/>
                </a:lnTo>
                <a:lnTo>
                  <a:pt x="4016366" y="610870"/>
                </a:lnTo>
                <a:lnTo>
                  <a:pt x="4007975" y="610870"/>
                </a:lnTo>
                <a:lnTo>
                  <a:pt x="4008068" y="611046"/>
                </a:lnTo>
                <a:lnTo>
                  <a:pt x="4004459" y="612140"/>
                </a:lnTo>
                <a:close/>
              </a:path>
              <a:path w="4096384" h="836930">
                <a:moveTo>
                  <a:pt x="4045357" y="618490"/>
                </a:moveTo>
                <a:lnTo>
                  <a:pt x="4044872" y="615980"/>
                </a:lnTo>
                <a:lnTo>
                  <a:pt x="4044752" y="615159"/>
                </a:lnTo>
                <a:lnTo>
                  <a:pt x="4044639" y="614639"/>
                </a:lnTo>
                <a:lnTo>
                  <a:pt x="4039143" y="609600"/>
                </a:lnTo>
                <a:lnTo>
                  <a:pt x="4044866" y="609600"/>
                </a:lnTo>
                <a:lnTo>
                  <a:pt x="4051219" y="610461"/>
                </a:lnTo>
                <a:lnTo>
                  <a:pt x="4052827" y="612078"/>
                </a:lnTo>
                <a:lnTo>
                  <a:pt x="4050379" y="612140"/>
                </a:lnTo>
                <a:lnTo>
                  <a:pt x="4049970" y="614531"/>
                </a:lnTo>
                <a:lnTo>
                  <a:pt x="4045357" y="618490"/>
                </a:lnTo>
                <a:close/>
              </a:path>
              <a:path w="4096384" h="836930">
                <a:moveTo>
                  <a:pt x="4051219" y="610461"/>
                </a:moveTo>
                <a:lnTo>
                  <a:pt x="4044866" y="609600"/>
                </a:lnTo>
                <a:lnTo>
                  <a:pt x="4050363" y="609600"/>
                </a:lnTo>
                <a:lnTo>
                  <a:pt x="4051219" y="610461"/>
                </a:lnTo>
                <a:close/>
              </a:path>
              <a:path w="4096384" h="836930">
                <a:moveTo>
                  <a:pt x="4071686" y="621030"/>
                </a:moveTo>
                <a:lnTo>
                  <a:pt x="4070185" y="616033"/>
                </a:lnTo>
                <a:lnTo>
                  <a:pt x="4068995" y="609600"/>
                </a:lnTo>
                <a:lnTo>
                  <a:pt x="4072517" y="612140"/>
                </a:lnTo>
                <a:lnTo>
                  <a:pt x="4074496" y="612140"/>
                </a:lnTo>
                <a:lnTo>
                  <a:pt x="4071686" y="621030"/>
                </a:lnTo>
                <a:close/>
              </a:path>
              <a:path w="4096384" h="836930">
                <a:moveTo>
                  <a:pt x="4072517" y="612140"/>
                </a:moveTo>
                <a:lnTo>
                  <a:pt x="4068995" y="609600"/>
                </a:lnTo>
                <a:lnTo>
                  <a:pt x="4074858" y="609600"/>
                </a:lnTo>
                <a:lnTo>
                  <a:pt x="4074017" y="610870"/>
                </a:lnTo>
                <a:lnTo>
                  <a:pt x="4072517" y="612140"/>
                </a:lnTo>
                <a:close/>
              </a:path>
              <a:path w="4096384" h="836930">
                <a:moveTo>
                  <a:pt x="753695" y="612140"/>
                </a:moveTo>
                <a:lnTo>
                  <a:pt x="743808" y="612140"/>
                </a:lnTo>
                <a:lnTo>
                  <a:pt x="743299" y="611772"/>
                </a:lnTo>
                <a:lnTo>
                  <a:pt x="752396" y="609774"/>
                </a:lnTo>
                <a:lnTo>
                  <a:pt x="753695" y="610870"/>
                </a:lnTo>
                <a:lnTo>
                  <a:pt x="753695" y="612140"/>
                </a:lnTo>
                <a:close/>
              </a:path>
              <a:path w="4096384" h="836930">
                <a:moveTo>
                  <a:pt x="103976" y="616862"/>
                </a:moveTo>
                <a:lnTo>
                  <a:pt x="104073" y="610604"/>
                </a:lnTo>
                <a:lnTo>
                  <a:pt x="104340" y="609867"/>
                </a:lnTo>
                <a:lnTo>
                  <a:pt x="106490" y="610870"/>
                </a:lnTo>
                <a:lnTo>
                  <a:pt x="109761" y="610870"/>
                </a:lnTo>
                <a:lnTo>
                  <a:pt x="105904" y="615950"/>
                </a:lnTo>
                <a:lnTo>
                  <a:pt x="104651" y="615950"/>
                </a:lnTo>
                <a:lnTo>
                  <a:pt x="103976" y="616862"/>
                </a:lnTo>
                <a:close/>
              </a:path>
              <a:path w="4096384" h="836930">
                <a:moveTo>
                  <a:pt x="1745364" y="610870"/>
                </a:moveTo>
                <a:lnTo>
                  <a:pt x="1744356" y="610870"/>
                </a:lnTo>
                <a:lnTo>
                  <a:pt x="1745743" y="609915"/>
                </a:lnTo>
                <a:lnTo>
                  <a:pt x="1745364" y="61087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03727" y="618490"/>
                </a:lnTo>
                <a:lnTo>
                  <a:pt x="2313048" y="609927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670485" y="610870"/>
                </a:moveTo>
                <a:lnTo>
                  <a:pt x="667872" y="610870"/>
                </a:lnTo>
                <a:lnTo>
                  <a:pt x="671138" y="610120"/>
                </a:lnTo>
                <a:lnTo>
                  <a:pt x="670485" y="610870"/>
                </a:lnTo>
                <a:close/>
              </a:path>
              <a:path w="4096384" h="836930">
                <a:moveTo>
                  <a:pt x="4052827" y="612078"/>
                </a:moveTo>
                <a:lnTo>
                  <a:pt x="4051219" y="610461"/>
                </a:lnTo>
                <a:lnTo>
                  <a:pt x="4054236" y="610870"/>
                </a:lnTo>
                <a:lnTo>
                  <a:pt x="4052827" y="612078"/>
                </a:lnTo>
                <a:close/>
              </a:path>
              <a:path w="4096384" h="836930">
                <a:moveTo>
                  <a:pt x="3984371" y="611309"/>
                </a:moveTo>
                <a:lnTo>
                  <a:pt x="3983512" y="610870"/>
                </a:lnTo>
                <a:lnTo>
                  <a:pt x="3985054" y="610604"/>
                </a:lnTo>
                <a:lnTo>
                  <a:pt x="3984371" y="611309"/>
                </a:lnTo>
                <a:close/>
              </a:path>
              <a:path w="4096384" h="836930">
                <a:moveTo>
                  <a:pt x="281659" y="612140"/>
                </a:moveTo>
                <a:lnTo>
                  <a:pt x="280991" y="610870"/>
                </a:lnTo>
                <a:lnTo>
                  <a:pt x="281495" y="610870"/>
                </a:lnTo>
                <a:lnTo>
                  <a:pt x="281659" y="612140"/>
                </a:lnTo>
                <a:close/>
              </a:path>
              <a:path w="4096384" h="836930">
                <a:moveTo>
                  <a:pt x="292459" y="612140"/>
                </a:moveTo>
                <a:lnTo>
                  <a:pt x="281659" y="612140"/>
                </a:lnTo>
                <a:lnTo>
                  <a:pt x="281495" y="610870"/>
                </a:lnTo>
                <a:lnTo>
                  <a:pt x="292316" y="610870"/>
                </a:lnTo>
                <a:lnTo>
                  <a:pt x="292459" y="612140"/>
                </a:lnTo>
                <a:close/>
              </a:path>
              <a:path w="4096384" h="836930">
                <a:moveTo>
                  <a:pt x="854441" y="623570"/>
                </a:moveTo>
                <a:lnTo>
                  <a:pt x="850748" y="618490"/>
                </a:lnTo>
                <a:lnTo>
                  <a:pt x="847900" y="618490"/>
                </a:lnTo>
                <a:lnTo>
                  <a:pt x="855109" y="610870"/>
                </a:lnTo>
                <a:lnTo>
                  <a:pt x="855023" y="618031"/>
                </a:lnTo>
                <a:lnTo>
                  <a:pt x="854441" y="623570"/>
                </a:lnTo>
                <a:close/>
              </a:path>
              <a:path w="4096384" h="836930">
                <a:moveTo>
                  <a:pt x="870922" y="623570"/>
                </a:moveTo>
                <a:lnTo>
                  <a:pt x="854441" y="623570"/>
                </a:lnTo>
                <a:lnTo>
                  <a:pt x="855023" y="618031"/>
                </a:lnTo>
                <a:lnTo>
                  <a:pt x="855109" y="610870"/>
                </a:lnTo>
                <a:lnTo>
                  <a:pt x="881986" y="610870"/>
                </a:lnTo>
                <a:lnTo>
                  <a:pt x="884443" y="613410"/>
                </a:lnTo>
                <a:lnTo>
                  <a:pt x="898736" y="613410"/>
                </a:lnTo>
                <a:lnTo>
                  <a:pt x="899196" y="614680"/>
                </a:lnTo>
                <a:lnTo>
                  <a:pt x="868689" y="614680"/>
                </a:lnTo>
                <a:lnTo>
                  <a:pt x="867851" y="617220"/>
                </a:lnTo>
                <a:lnTo>
                  <a:pt x="867183" y="619760"/>
                </a:lnTo>
                <a:lnTo>
                  <a:pt x="878576" y="619760"/>
                </a:lnTo>
                <a:lnTo>
                  <a:pt x="878576" y="621030"/>
                </a:lnTo>
                <a:lnTo>
                  <a:pt x="868015" y="621030"/>
                </a:lnTo>
                <a:lnTo>
                  <a:pt x="870922" y="623570"/>
                </a:lnTo>
                <a:close/>
              </a:path>
              <a:path w="4096384" h="836930">
                <a:moveTo>
                  <a:pt x="924503" y="619760"/>
                </a:moveTo>
                <a:lnTo>
                  <a:pt x="917464" y="619760"/>
                </a:lnTo>
                <a:lnTo>
                  <a:pt x="916806" y="618762"/>
                </a:lnTo>
                <a:lnTo>
                  <a:pt x="916717" y="618031"/>
                </a:lnTo>
                <a:lnTo>
                  <a:pt x="917057" y="616316"/>
                </a:lnTo>
                <a:lnTo>
                  <a:pt x="917174" y="615879"/>
                </a:lnTo>
                <a:lnTo>
                  <a:pt x="920319" y="610870"/>
                </a:lnTo>
                <a:lnTo>
                  <a:pt x="924503" y="619760"/>
                </a:lnTo>
                <a:close/>
              </a:path>
              <a:path w="4096384" h="836930">
                <a:moveTo>
                  <a:pt x="932302" y="619760"/>
                </a:moveTo>
                <a:lnTo>
                  <a:pt x="924503" y="619760"/>
                </a:lnTo>
                <a:lnTo>
                  <a:pt x="920319" y="610870"/>
                </a:lnTo>
                <a:lnTo>
                  <a:pt x="925068" y="610870"/>
                </a:lnTo>
                <a:lnTo>
                  <a:pt x="923501" y="613410"/>
                </a:lnTo>
                <a:lnTo>
                  <a:pt x="930043" y="615950"/>
                </a:lnTo>
                <a:lnTo>
                  <a:pt x="931378" y="618490"/>
                </a:lnTo>
                <a:lnTo>
                  <a:pt x="932302" y="619760"/>
                </a:lnTo>
                <a:close/>
              </a:path>
              <a:path w="4096384" h="836930">
                <a:moveTo>
                  <a:pt x="1436805" y="648970"/>
                </a:moveTo>
                <a:lnTo>
                  <a:pt x="1429226" y="648970"/>
                </a:lnTo>
                <a:lnTo>
                  <a:pt x="1437444" y="641350"/>
                </a:lnTo>
                <a:lnTo>
                  <a:pt x="1439624" y="641350"/>
                </a:lnTo>
                <a:lnTo>
                  <a:pt x="1440594" y="635048"/>
                </a:lnTo>
                <a:lnTo>
                  <a:pt x="1440720" y="634541"/>
                </a:lnTo>
                <a:lnTo>
                  <a:pt x="1442807" y="633730"/>
                </a:lnTo>
                <a:lnTo>
                  <a:pt x="1448844" y="627380"/>
                </a:lnTo>
                <a:lnTo>
                  <a:pt x="1448844" y="624840"/>
                </a:lnTo>
                <a:lnTo>
                  <a:pt x="1445064" y="620937"/>
                </a:lnTo>
                <a:lnTo>
                  <a:pt x="1444979" y="620714"/>
                </a:lnTo>
                <a:lnTo>
                  <a:pt x="1451188" y="610870"/>
                </a:lnTo>
                <a:lnTo>
                  <a:pt x="1453031" y="614680"/>
                </a:lnTo>
                <a:lnTo>
                  <a:pt x="1450179" y="614680"/>
                </a:lnTo>
                <a:lnTo>
                  <a:pt x="1450179" y="626110"/>
                </a:lnTo>
                <a:lnTo>
                  <a:pt x="1457225" y="626110"/>
                </a:lnTo>
                <a:lnTo>
                  <a:pt x="1455007" y="628703"/>
                </a:lnTo>
                <a:lnTo>
                  <a:pt x="1454140" y="629920"/>
                </a:lnTo>
                <a:lnTo>
                  <a:pt x="1450520" y="635000"/>
                </a:lnTo>
                <a:lnTo>
                  <a:pt x="1456049" y="635000"/>
                </a:lnTo>
                <a:lnTo>
                  <a:pt x="1456552" y="636270"/>
                </a:lnTo>
                <a:lnTo>
                  <a:pt x="1452530" y="636270"/>
                </a:lnTo>
                <a:lnTo>
                  <a:pt x="1450854" y="637540"/>
                </a:lnTo>
                <a:lnTo>
                  <a:pt x="1445151" y="637540"/>
                </a:lnTo>
                <a:lnTo>
                  <a:pt x="1443815" y="640080"/>
                </a:lnTo>
                <a:lnTo>
                  <a:pt x="1445321" y="642620"/>
                </a:lnTo>
                <a:lnTo>
                  <a:pt x="1442302" y="642620"/>
                </a:lnTo>
                <a:lnTo>
                  <a:pt x="1442638" y="643890"/>
                </a:lnTo>
                <a:lnTo>
                  <a:pt x="1435768" y="643890"/>
                </a:lnTo>
                <a:lnTo>
                  <a:pt x="1436138" y="645358"/>
                </a:lnTo>
                <a:lnTo>
                  <a:pt x="1436805" y="648970"/>
                </a:lnTo>
                <a:close/>
              </a:path>
              <a:path w="4096384" h="836930">
                <a:moveTo>
                  <a:pt x="1461245" y="618490"/>
                </a:moveTo>
                <a:lnTo>
                  <a:pt x="1454874" y="618490"/>
                </a:lnTo>
                <a:lnTo>
                  <a:pt x="1451188" y="610870"/>
                </a:lnTo>
                <a:lnTo>
                  <a:pt x="1454711" y="610870"/>
                </a:lnTo>
                <a:lnTo>
                  <a:pt x="1459385" y="614783"/>
                </a:lnTo>
                <a:lnTo>
                  <a:pt x="1462807" y="617141"/>
                </a:lnTo>
                <a:lnTo>
                  <a:pt x="1462812" y="617303"/>
                </a:lnTo>
                <a:lnTo>
                  <a:pt x="1461245" y="618490"/>
                </a:lnTo>
                <a:close/>
              </a:path>
              <a:path w="4096384" h="836930">
                <a:moveTo>
                  <a:pt x="1465606" y="613410"/>
                </a:moveTo>
                <a:lnTo>
                  <a:pt x="1464768" y="613410"/>
                </a:lnTo>
                <a:lnTo>
                  <a:pt x="1464020" y="612275"/>
                </a:lnTo>
                <a:lnTo>
                  <a:pt x="1463954" y="612078"/>
                </a:lnTo>
                <a:lnTo>
                  <a:pt x="1464428" y="610870"/>
                </a:lnTo>
                <a:lnTo>
                  <a:pt x="1465102" y="610870"/>
                </a:lnTo>
                <a:lnTo>
                  <a:pt x="1466218" y="612078"/>
                </a:lnTo>
                <a:lnTo>
                  <a:pt x="1466203" y="612275"/>
                </a:lnTo>
                <a:lnTo>
                  <a:pt x="1465606" y="613410"/>
                </a:lnTo>
                <a:close/>
              </a:path>
              <a:path w="4096384" h="836930">
                <a:moveTo>
                  <a:pt x="1470530" y="613410"/>
                </a:moveTo>
                <a:lnTo>
                  <a:pt x="1465606" y="613410"/>
                </a:lnTo>
                <a:lnTo>
                  <a:pt x="1466203" y="612275"/>
                </a:lnTo>
                <a:lnTo>
                  <a:pt x="1466218" y="612078"/>
                </a:lnTo>
                <a:lnTo>
                  <a:pt x="1465102" y="610870"/>
                </a:lnTo>
                <a:lnTo>
                  <a:pt x="1476238" y="610870"/>
                </a:lnTo>
                <a:lnTo>
                  <a:pt x="1477340" y="612140"/>
                </a:lnTo>
                <a:lnTo>
                  <a:pt x="1471133" y="612140"/>
                </a:lnTo>
                <a:lnTo>
                  <a:pt x="1470530" y="613410"/>
                </a:lnTo>
                <a:close/>
              </a:path>
              <a:path w="4096384" h="836930">
                <a:moveTo>
                  <a:pt x="1634227" y="617220"/>
                </a:moveTo>
                <a:lnTo>
                  <a:pt x="1620741" y="611347"/>
                </a:lnTo>
                <a:lnTo>
                  <a:pt x="1621321" y="610870"/>
                </a:lnTo>
                <a:lnTo>
                  <a:pt x="1624425" y="610870"/>
                </a:lnTo>
                <a:lnTo>
                  <a:pt x="1626520" y="612140"/>
                </a:lnTo>
                <a:lnTo>
                  <a:pt x="1629705" y="612140"/>
                </a:lnTo>
                <a:lnTo>
                  <a:pt x="1632387" y="614680"/>
                </a:lnTo>
                <a:lnTo>
                  <a:pt x="1643530" y="614680"/>
                </a:lnTo>
                <a:lnTo>
                  <a:pt x="1645794" y="615950"/>
                </a:lnTo>
                <a:lnTo>
                  <a:pt x="1632885" y="615950"/>
                </a:lnTo>
                <a:lnTo>
                  <a:pt x="1634227" y="617220"/>
                </a:lnTo>
                <a:close/>
              </a:path>
              <a:path w="4096384" h="836930">
                <a:moveTo>
                  <a:pt x="1629705" y="612140"/>
                </a:moveTo>
                <a:lnTo>
                  <a:pt x="1626520" y="612140"/>
                </a:lnTo>
                <a:lnTo>
                  <a:pt x="1627188" y="610870"/>
                </a:lnTo>
                <a:lnTo>
                  <a:pt x="1628363" y="610870"/>
                </a:lnTo>
                <a:lnTo>
                  <a:pt x="1629705" y="612140"/>
                </a:lnTo>
                <a:close/>
              </a:path>
              <a:path w="4096384" h="836930">
                <a:moveTo>
                  <a:pt x="1709492" y="629920"/>
                </a:moveTo>
                <a:lnTo>
                  <a:pt x="1702286" y="629920"/>
                </a:lnTo>
                <a:lnTo>
                  <a:pt x="1704800" y="627380"/>
                </a:lnTo>
                <a:lnTo>
                  <a:pt x="1704460" y="624840"/>
                </a:lnTo>
                <a:lnTo>
                  <a:pt x="1701611" y="623570"/>
                </a:lnTo>
                <a:lnTo>
                  <a:pt x="1698693" y="622339"/>
                </a:lnTo>
                <a:lnTo>
                  <a:pt x="1698933" y="622300"/>
                </a:lnTo>
                <a:lnTo>
                  <a:pt x="1697934" y="619782"/>
                </a:lnTo>
                <a:lnTo>
                  <a:pt x="1693499" y="616033"/>
                </a:lnTo>
                <a:lnTo>
                  <a:pt x="1693377" y="615904"/>
                </a:lnTo>
                <a:lnTo>
                  <a:pt x="1692751" y="614715"/>
                </a:lnTo>
                <a:lnTo>
                  <a:pt x="1692347" y="613709"/>
                </a:lnTo>
                <a:lnTo>
                  <a:pt x="1692228" y="610870"/>
                </a:lnTo>
                <a:lnTo>
                  <a:pt x="1694743" y="613410"/>
                </a:lnTo>
                <a:lnTo>
                  <a:pt x="1701132" y="613410"/>
                </a:lnTo>
                <a:lnTo>
                  <a:pt x="1699976" y="617220"/>
                </a:lnTo>
                <a:lnTo>
                  <a:pt x="1729671" y="617220"/>
                </a:lnTo>
                <a:lnTo>
                  <a:pt x="1730489" y="618490"/>
                </a:lnTo>
                <a:lnTo>
                  <a:pt x="1710343" y="618490"/>
                </a:lnTo>
                <a:lnTo>
                  <a:pt x="1706820" y="621023"/>
                </a:lnTo>
                <a:lnTo>
                  <a:pt x="1705972" y="622300"/>
                </a:lnTo>
                <a:lnTo>
                  <a:pt x="1711839" y="623570"/>
                </a:lnTo>
                <a:lnTo>
                  <a:pt x="1706476" y="623570"/>
                </a:lnTo>
                <a:lnTo>
                  <a:pt x="1705745" y="624678"/>
                </a:lnTo>
                <a:lnTo>
                  <a:pt x="1705846" y="625886"/>
                </a:lnTo>
                <a:lnTo>
                  <a:pt x="1706142" y="627380"/>
                </a:lnTo>
                <a:lnTo>
                  <a:pt x="1710499" y="627380"/>
                </a:lnTo>
                <a:lnTo>
                  <a:pt x="1709492" y="629920"/>
                </a:lnTo>
                <a:close/>
              </a:path>
              <a:path w="4096384" h="836930">
                <a:moveTo>
                  <a:pt x="1694743" y="613410"/>
                </a:moveTo>
                <a:lnTo>
                  <a:pt x="1692228" y="610870"/>
                </a:lnTo>
                <a:lnTo>
                  <a:pt x="1696293" y="610870"/>
                </a:lnTo>
                <a:lnTo>
                  <a:pt x="1694743" y="613410"/>
                </a:lnTo>
                <a:close/>
              </a:path>
              <a:path w="4096384" h="836930">
                <a:moveTo>
                  <a:pt x="1732124" y="621030"/>
                </a:moveTo>
                <a:lnTo>
                  <a:pt x="1725583" y="610870"/>
                </a:lnTo>
                <a:lnTo>
                  <a:pt x="1727934" y="612140"/>
                </a:lnTo>
                <a:lnTo>
                  <a:pt x="1732124" y="612140"/>
                </a:lnTo>
                <a:lnTo>
                  <a:pt x="1732124" y="621030"/>
                </a:lnTo>
                <a:close/>
              </a:path>
              <a:path w="4096384" h="836930">
                <a:moveTo>
                  <a:pt x="1729440" y="612140"/>
                </a:moveTo>
                <a:lnTo>
                  <a:pt x="1727934" y="612140"/>
                </a:lnTo>
                <a:lnTo>
                  <a:pt x="1725583" y="610870"/>
                </a:lnTo>
                <a:lnTo>
                  <a:pt x="1732124" y="610870"/>
                </a:lnTo>
                <a:lnTo>
                  <a:pt x="1729440" y="612140"/>
                </a:lnTo>
                <a:close/>
              </a:path>
              <a:path w="4096384" h="836930">
                <a:moveTo>
                  <a:pt x="1732124" y="612140"/>
                </a:moveTo>
                <a:lnTo>
                  <a:pt x="1729440" y="612140"/>
                </a:lnTo>
                <a:lnTo>
                  <a:pt x="1732124" y="610870"/>
                </a:lnTo>
                <a:lnTo>
                  <a:pt x="1732124" y="612140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32124" y="621030"/>
                </a:lnTo>
                <a:lnTo>
                  <a:pt x="1732124" y="610870"/>
                </a:lnTo>
                <a:lnTo>
                  <a:pt x="1738744" y="610870"/>
                </a:lnTo>
                <a:lnTo>
                  <a:pt x="1739738" y="614093"/>
                </a:lnTo>
                <a:lnTo>
                  <a:pt x="1740392" y="615950"/>
                </a:lnTo>
                <a:lnTo>
                  <a:pt x="1735641" y="615950"/>
                </a:lnTo>
                <a:lnTo>
                  <a:pt x="1740001" y="618490"/>
                </a:lnTo>
                <a:lnTo>
                  <a:pt x="1741474" y="619022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787050" y="612140"/>
                </a:moveTo>
                <a:lnTo>
                  <a:pt x="1782910" y="612140"/>
                </a:lnTo>
                <a:lnTo>
                  <a:pt x="1787945" y="610870"/>
                </a:lnTo>
                <a:lnTo>
                  <a:pt x="1787050" y="61214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670" y="626110"/>
                </a:lnTo>
                <a:lnTo>
                  <a:pt x="1795986" y="622300"/>
                </a:lnTo>
                <a:lnTo>
                  <a:pt x="1779727" y="622300"/>
                </a:lnTo>
                <a:lnTo>
                  <a:pt x="1787945" y="610870"/>
                </a:lnTo>
                <a:lnTo>
                  <a:pt x="1807890" y="610870"/>
                </a:lnTo>
                <a:lnTo>
                  <a:pt x="1807410" y="612078"/>
                </a:lnTo>
                <a:lnTo>
                  <a:pt x="1807448" y="612275"/>
                </a:lnTo>
                <a:lnTo>
                  <a:pt x="1808558" y="614680"/>
                </a:lnTo>
                <a:lnTo>
                  <a:pt x="1809815" y="615950"/>
                </a:lnTo>
                <a:lnTo>
                  <a:pt x="1804537" y="615950"/>
                </a:lnTo>
                <a:lnTo>
                  <a:pt x="1802357" y="617220"/>
                </a:lnTo>
                <a:lnTo>
                  <a:pt x="1788947" y="617220"/>
                </a:lnTo>
                <a:lnTo>
                  <a:pt x="1786510" y="619682"/>
                </a:lnTo>
                <a:lnTo>
                  <a:pt x="1786630" y="620511"/>
                </a:lnTo>
                <a:lnTo>
                  <a:pt x="1786766" y="621030"/>
                </a:lnTo>
                <a:lnTo>
                  <a:pt x="1800403" y="62103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39739" y="615950"/>
                </a:moveTo>
                <a:lnTo>
                  <a:pt x="1834710" y="615950"/>
                </a:lnTo>
                <a:lnTo>
                  <a:pt x="1834710" y="613410"/>
                </a:lnTo>
                <a:lnTo>
                  <a:pt x="1836052" y="610870"/>
                </a:lnTo>
                <a:lnTo>
                  <a:pt x="1837388" y="610870"/>
                </a:lnTo>
                <a:lnTo>
                  <a:pt x="1838900" y="613410"/>
                </a:lnTo>
                <a:lnTo>
                  <a:pt x="1839739" y="615950"/>
                </a:lnTo>
                <a:close/>
              </a:path>
              <a:path w="4096384" h="836930">
                <a:moveTo>
                  <a:pt x="1974841" y="615950"/>
                </a:moveTo>
                <a:lnTo>
                  <a:pt x="1969478" y="614680"/>
                </a:lnTo>
                <a:lnTo>
                  <a:pt x="1964449" y="614680"/>
                </a:lnTo>
                <a:lnTo>
                  <a:pt x="1970153" y="610870"/>
                </a:lnTo>
                <a:lnTo>
                  <a:pt x="1974841" y="61595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17258" y="622300"/>
                </a:lnTo>
                <a:lnTo>
                  <a:pt x="2019158" y="619891"/>
                </a:lnTo>
                <a:lnTo>
                  <a:pt x="2019262" y="615950"/>
                </a:lnTo>
                <a:lnTo>
                  <a:pt x="1974841" y="615950"/>
                </a:lnTo>
                <a:lnTo>
                  <a:pt x="1970153" y="610870"/>
                </a:lnTo>
                <a:lnTo>
                  <a:pt x="2049775" y="610870"/>
                </a:lnTo>
                <a:lnTo>
                  <a:pt x="2049441" y="612140"/>
                </a:lnTo>
                <a:lnTo>
                  <a:pt x="1996973" y="612140"/>
                </a:lnTo>
                <a:lnTo>
                  <a:pt x="1999083" y="613709"/>
                </a:lnTo>
                <a:lnTo>
                  <a:pt x="2000489" y="614680"/>
                </a:lnTo>
                <a:lnTo>
                  <a:pt x="2064075" y="614680"/>
                </a:lnTo>
                <a:lnTo>
                  <a:pt x="2063853" y="617220"/>
                </a:lnTo>
                <a:lnTo>
                  <a:pt x="2058994" y="617220"/>
                </a:lnTo>
                <a:lnTo>
                  <a:pt x="2055471" y="618490"/>
                </a:lnTo>
                <a:lnTo>
                  <a:pt x="2058018" y="619782"/>
                </a:lnTo>
                <a:lnTo>
                  <a:pt x="2059832" y="621030"/>
                </a:lnTo>
                <a:lnTo>
                  <a:pt x="2097422" y="62103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055642" y="614680"/>
                </a:moveTo>
                <a:lnTo>
                  <a:pt x="2051785" y="614680"/>
                </a:lnTo>
                <a:lnTo>
                  <a:pt x="2049566" y="612275"/>
                </a:lnTo>
                <a:lnTo>
                  <a:pt x="2049537" y="611772"/>
                </a:lnTo>
                <a:lnTo>
                  <a:pt x="2049775" y="610870"/>
                </a:lnTo>
                <a:lnTo>
                  <a:pt x="2055137" y="610870"/>
                </a:lnTo>
                <a:lnTo>
                  <a:pt x="2055642" y="614680"/>
                </a:lnTo>
                <a:close/>
              </a:path>
              <a:path w="4096384" h="836930">
                <a:moveTo>
                  <a:pt x="2064075" y="614680"/>
                </a:moveTo>
                <a:lnTo>
                  <a:pt x="2055642" y="614680"/>
                </a:lnTo>
                <a:lnTo>
                  <a:pt x="2055137" y="610870"/>
                </a:lnTo>
                <a:lnTo>
                  <a:pt x="2060336" y="610870"/>
                </a:lnTo>
                <a:lnTo>
                  <a:pt x="2062681" y="612140"/>
                </a:lnTo>
                <a:lnTo>
                  <a:pt x="2064187" y="613410"/>
                </a:lnTo>
                <a:lnTo>
                  <a:pt x="2064075" y="614680"/>
                </a:lnTo>
                <a:close/>
              </a:path>
              <a:path w="4096384" h="836930">
                <a:moveTo>
                  <a:pt x="2063853" y="617220"/>
                </a:moveTo>
                <a:lnTo>
                  <a:pt x="2064187" y="613410"/>
                </a:lnTo>
                <a:lnTo>
                  <a:pt x="2062681" y="612140"/>
                </a:lnTo>
                <a:lnTo>
                  <a:pt x="2060336" y="610870"/>
                </a:lnTo>
                <a:lnTo>
                  <a:pt x="2073242" y="612140"/>
                </a:lnTo>
                <a:lnTo>
                  <a:pt x="2067539" y="614680"/>
                </a:lnTo>
                <a:lnTo>
                  <a:pt x="2063853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63853" y="617220"/>
                </a:lnTo>
                <a:lnTo>
                  <a:pt x="2067539" y="614680"/>
                </a:lnTo>
                <a:lnTo>
                  <a:pt x="2073242" y="612140"/>
                </a:lnTo>
                <a:lnTo>
                  <a:pt x="2060336" y="610870"/>
                </a:lnTo>
                <a:lnTo>
                  <a:pt x="2079109" y="610870"/>
                </a:lnTo>
                <a:lnTo>
                  <a:pt x="2077034" y="612078"/>
                </a:lnTo>
                <a:lnTo>
                  <a:pt x="2076911" y="612275"/>
                </a:lnTo>
                <a:lnTo>
                  <a:pt x="2076791" y="613165"/>
                </a:lnTo>
                <a:lnTo>
                  <a:pt x="2076866" y="613500"/>
                </a:lnTo>
                <a:lnTo>
                  <a:pt x="2078271" y="61468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78271" y="614680"/>
                </a:lnTo>
                <a:lnTo>
                  <a:pt x="2076866" y="613500"/>
                </a:lnTo>
                <a:lnTo>
                  <a:pt x="2076791" y="613165"/>
                </a:lnTo>
                <a:lnTo>
                  <a:pt x="2076911" y="612275"/>
                </a:lnTo>
                <a:lnTo>
                  <a:pt x="2077034" y="612078"/>
                </a:lnTo>
                <a:lnTo>
                  <a:pt x="2079109" y="610870"/>
                </a:lnTo>
                <a:lnTo>
                  <a:pt x="2082959" y="61214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148674" y="622300"/>
                </a:moveTo>
                <a:lnTo>
                  <a:pt x="2098720" y="622300"/>
                </a:lnTo>
                <a:lnTo>
                  <a:pt x="2104757" y="618490"/>
                </a:lnTo>
                <a:lnTo>
                  <a:pt x="2099224" y="618490"/>
                </a:lnTo>
                <a:lnTo>
                  <a:pt x="2093528" y="617220"/>
                </a:lnTo>
                <a:lnTo>
                  <a:pt x="2114481" y="617220"/>
                </a:lnTo>
                <a:lnTo>
                  <a:pt x="2122194" y="612245"/>
                </a:lnTo>
                <a:lnTo>
                  <a:pt x="2122277" y="612078"/>
                </a:lnTo>
                <a:lnTo>
                  <a:pt x="2120675" y="610870"/>
                </a:lnTo>
                <a:lnTo>
                  <a:pt x="2200808" y="610870"/>
                </a:lnTo>
                <a:lnTo>
                  <a:pt x="2198791" y="612140"/>
                </a:lnTo>
                <a:lnTo>
                  <a:pt x="2198628" y="612140"/>
                </a:lnTo>
                <a:lnTo>
                  <a:pt x="2200134" y="613410"/>
                </a:lnTo>
                <a:lnTo>
                  <a:pt x="2151352" y="613410"/>
                </a:lnTo>
                <a:lnTo>
                  <a:pt x="2148674" y="622300"/>
                </a:lnTo>
                <a:close/>
              </a:path>
              <a:path w="4096384" h="836930">
                <a:moveTo>
                  <a:pt x="2201646" y="613410"/>
                </a:moveTo>
                <a:lnTo>
                  <a:pt x="2200134" y="613410"/>
                </a:lnTo>
                <a:lnTo>
                  <a:pt x="2198628" y="612140"/>
                </a:lnTo>
                <a:lnTo>
                  <a:pt x="2198791" y="612140"/>
                </a:lnTo>
                <a:lnTo>
                  <a:pt x="2200808" y="610870"/>
                </a:lnTo>
                <a:lnTo>
                  <a:pt x="2201923" y="612078"/>
                </a:lnTo>
                <a:lnTo>
                  <a:pt x="2201845" y="612654"/>
                </a:lnTo>
                <a:lnTo>
                  <a:pt x="2201646" y="613410"/>
                </a:lnTo>
                <a:close/>
              </a:path>
              <a:path w="4096384" h="836930">
                <a:moveTo>
                  <a:pt x="2331215" y="622300"/>
                </a:moveTo>
                <a:lnTo>
                  <a:pt x="2327365" y="621030"/>
                </a:lnTo>
                <a:lnTo>
                  <a:pt x="2320994" y="621030"/>
                </a:lnTo>
                <a:lnTo>
                  <a:pt x="2331720" y="610870"/>
                </a:lnTo>
                <a:lnTo>
                  <a:pt x="2334070" y="610870"/>
                </a:lnTo>
                <a:lnTo>
                  <a:pt x="2339597" y="612140"/>
                </a:lnTo>
                <a:lnTo>
                  <a:pt x="2331215" y="622300"/>
                </a:lnTo>
                <a:close/>
              </a:path>
              <a:path w="4096384" h="836930">
                <a:moveTo>
                  <a:pt x="2427667" y="622300"/>
                </a:moveTo>
                <a:lnTo>
                  <a:pt x="2331215" y="622300"/>
                </a:lnTo>
                <a:lnTo>
                  <a:pt x="2339597" y="612140"/>
                </a:lnTo>
                <a:lnTo>
                  <a:pt x="2334070" y="610870"/>
                </a:lnTo>
                <a:lnTo>
                  <a:pt x="2354042" y="610870"/>
                </a:lnTo>
                <a:lnTo>
                  <a:pt x="2355187" y="612140"/>
                </a:lnTo>
                <a:lnTo>
                  <a:pt x="2398059" y="612140"/>
                </a:lnTo>
                <a:lnTo>
                  <a:pt x="2400446" y="615950"/>
                </a:lnTo>
                <a:lnTo>
                  <a:pt x="2420397" y="615950"/>
                </a:lnTo>
                <a:lnTo>
                  <a:pt x="2419893" y="617220"/>
                </a:lnTo>
                <a:lnTo>
                  <a:pt x="2353845" y="617220"/>
                </a:lnTo>
                <a:lnTo>
                  <a:pt x="2351722" y="618460"/>
                </a:lnTo>
                <a:lnTo>
                  <a:pt x="2351709" y="619782"/>
                </a:lnTo>
                <a:lnTo>
                  <a:pt x="2353845" y="621030"/>
                </a:lnTo>
                <a:lnTo>
                  <a:pt x="2429076" y="621030"/>
                </a:lnTo>
                <a:lnTo>
                  <a:pt x="2427667" y="62230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14422" y="614594"/>
                </a:lnTo>
                <a:lnTo>
                  <a:pt x="2409665" y="610870"/>
                </a:lnTo>
                <a:lnTo>
                  <a:pt x="2422067" y="610870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428275" y="615950"/>
                </a:moveTo>
                <a:lnTo>
                  <a:pt x="2414531" y="615950"/>
                </a:lnTo>
                <a:lnTo>
                  <a:pt x="2422067" y="610870"/>
                </a:lnTo>
                <a:lnTo>
                  <a:pt x="2428275" y="610870"/>
                </a:lnTo>
                <a:lnTo>
                  <a:pt x="2428275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428275" y="615950"/>
                </a:lnTo>
                <a:lnTo>
                  <a:pt x="2428275" y="610870"/>
                </a:lnTo>
                <a:lnTo>
                  <a:pt x="2521654" y="61087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521654" y="610870"/>
                </a:lnTo>
                <a:lnTo>
                  <a:pt x="2523153" y="61341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24162" y="615950"/>
                </a:lnTo>
                <a:lnTo>
                  <a:pt x="2523153" y="613410"/>
                </a:lnTo>
                <a:lnTo>
                  <a:pt x="2521654" y="610870"/>
                </a:lnTo>
                <a:lnTo>
                  <a:pt x="2550124" y="610870"/>
                </a:lnTo>
                <a:lnTo>
                  <a:pt x="2549374" y="612140"/>
                </a:lnTo>
                <a:lnTo>
                  <a:pt x="2535057" y="612140"/>
                </a:lnTo>
                <a:lnTo>
                  <a:pt x="2535057" y="614680"/>
                </a:lnTo>
                <a:lnTo>
                  <a:pt x="2561701" y="61468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50307" y="614680"/>
                </a:moveTo>
                <a:lnTo>
                  <a:pt x="2549299" y="614680"/>
                </a:lnTo>
                <a:lnTo>
                  <a:pt x="2548624" y="613410"/>
                </a:lnTo>
                <a:lnTo>
                  <a:pt x="2550124" y="610870"/>
                </a:lnTo>
                <a:lnTo>
                  <a:pt x="2551139" y="610870"/>
                </a:lnTo>
                <a:lnTo>
                  <a:pt x="2551373" y="612654"/>
                </a:lnTo>
                <a:lnTo>
                  <a:pt x="2551277" y="613623"/>
                </a:lnTo>
                <a:lnTo>
                  <a:pt x="2550307" y="614680"/>
                </a:lnTo>
                <a:close/>
              </a:path>
              <a:path w="4096384" h="836930">
                <a:moveTo>
                  <a:pt x="2561701" y="614680"/>
                </a:moveTo>
                <a:lnTo>
                  <a:pt x="2550307" y="614680"/>
                </a:lnTo>
                <a:lnTo>
                  <a:pt x="2551277" y="613623"/>
                </a:lnTo>
                <a:lnTo>
                  <a:pt x="2551373" y="612654"/>
                </a:lnTo>
                <a:lnTo>
                  <a:pt x="2551139" y="610870"/>
                </a:lnTo>
                <a:lnTo>
                  <a:pt x="2560352" y="610870"/>
                </a:lnTo>
                <a:lnTo>
                  <a:pt x="2561701" y="61468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61515" y="615159"/>
                </a:lnTo>
                <a:lnTo>
                  <a:pt x="2561612" y="614430"/>
                </a:lnTo>
                <a:lnTo>
                  <a:pt x="2560352" y="610870"/>
                </a:lnTo>
                <a:lnTo>
                  <a:pt x="2563383" y="612140"/>
                </a:lnTo>
                <a:lnTo>
                  <a:pt x="2569414" y="61341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61209" y="615950"/>
                </a:lnTo>
                <a:lnTo>
                  <a:pt x="2569414" y="613410"/>
                </a:lnTo>
                <a:lnTo>
                  <a:pt x="2563383" y="612140"/>
                </a:lnTo>
                <a:lnTo>
                  <a:pt x="2560352" y="610870"/>
                </a:lnTo>
                <a:lnTo>
                  <a:pt x="2573775" y="610870"/>
                </a:lnTo>
                <a:lnTo>
                  <a:pt x="2573295" y="612078"/>
                </a:lnTo>
                <a:lnTo>
                  <a:pt x="2573407" y="612654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17357" y="614680"/>
                </a:moveTo>
                <a:lnTo>
                  <a:pt x="2614175" y="613410"/>
                </a:lnTo>
                <a:lnTo>
                  <a:pt x="2615675" y="610870"/>
                </a:lnTo>
                <a:lnTo>
                  <a:pt x="2617357" y="614680"/>
                </a:lnTo>
                <a:close/>
              </a:path>
              <a:path w="4096384" h="836930">
                <a:moveTo>
                  <a:pt x="2629419" y="614680"/>
                </a:moveTo>
                <a:lnTo>
                  <a:pt x="2617357" y="614680"/>
                </a:lnTo>
                <a:lnTo>
                  <a:pt x="2615675" y="610870"/>
                </a:lnTo>
                <a:lnTo>
                  <a:pt x="2628253" y="610870"/>
                </a:lnTo>
                <a:lnTo>
                  <a:pt x="2628016" y="611772"/>
                </a:lnTo>
                <a:lnTo>
                  <a:pt x="2627999" y="612275"/>
                </a:lnTo>
                <a:lnTo>
                  <a:pt x="2629419" y="614680"/>
                </a:lnTo>
                <a:close/>
              </a:path>
              <a:path w="4096384" h="836930">
                <a:moveTo>
                  <a:pt x="2723132" y="618490"/>
                </a:moveTo>
                <a:lnTo>
                  <a:pt x="2722304" y="614783"/>
                </a:lnTo>
                <a:lnTo>
                  <a:pt x="2722077" y="613165"/>
                </a:lnTo>
                <a:lnTo>
                  <a:pt x="2721981" y="612078"/>
                </a:lnTo>
                <a:lnTo>
                  <a:pt x="2722798" y="610870"/>
                </a:lnTo>
                <a:lnTo>
                  <a:pt x="2729837" y="610870"/>
                </a:lnTo>
                <a:lnTo>
                  <a:pt x="2723132" y="618490"/>
                </a:lnTo>
                <a:close/>
              </a:path>
              <a:path w="4096384" h="836930">
                <a:moveTo>
                  <a:pt x="2743074" y="618490"/>
                </a:moveTo>
                <a:lnTo>
                  <a:pt x="2723132" y="618490"/>
                </a:lnTo>
                <a:lnTo>
                  <a:pt x="2729837" y="610870"/>
                </a:lnTo>
                <a:lnTo>
                  <a:pt x="2737707" y="610870"/>
                </a:lnTo>
                <a:lnTo>
                  <a:pt x="2736598" y="612078"/>
                </a:lnTo>
                <a:lnTo>
                  <a:pt x="2736496" y="612275"/>
                </a:lnTo>
                <a:lnTo>
                  <a:pt x="2735774" y="614430"/>
                </a:lnTo>
                <a:lnTo>
                  <a:pt x="2735814" y="614783"/>
                </a:lnTo>
                <a:lnTo>
                  <a:pt x="2737216" y="615950"/>
                </a:lnTo>
                <a:lnTo>
                  <a:pt x="2750626" y="615950"/>
                </a:lnTo>
                <a:lnTo>
                  <a:pt x="2750626" y="617220"/>
                </a:lnTo>
                <a:lnTo>
                  <a:pt x="2744079" y="617220"/>
                </a:lnTo>
                <a:lnTo>
                  <a:pt x="2743074" y="618490"/>
                </a:lnTo>
                <a:close/>
              </a:path>
              <a:path w="4096384" h="836930">
                <a:moveTo>
                  <a:pt x="2738225" y="615950"/>
                </a:moveTo>
                <a:lnTo>
                  <a:pt x="2737216" y="615950"/>
                </a:lnTo>
                <a:lnTo>
                  <a:pt x="2735814" y="614783"/>
                </a:lnTo>
                <a:lnTo>
                  <a:pt x="2735774" y="614430"/>
                </a:lnTo>
                <a:lnTo>
                  <a:pt x="2736496" y="612275"/>
                </a:lnTo>
                <a:lnTo>
                  <a:pt x="2736598" y="612078"/>
                </a:lnTo>
                <a:lnTo>
                  <a:pt x="2737707" y="610870"/>
                </a:lnTo>
                <a:lnTo>
                  <a:pt x="2738761" y="613165"/>
                </a:lnTo>
                <a:lnTo>
                  <a:pt x="2738698" y="614093"/>
                </a:lnTo>
                <a:lnTo>
                  <a:pt x="2738225" y="615950"/>
                </a:lnTo>
                <a:close/>
              </a:path>
              <a:path w="4096384" h="836930">
                <a:moveTo>
                  <a:pt x="2750626" y="615950"/>
                </a:moveTo>
                <a:lnTo>
                  <a:pt x="2738225" y="615950"/>
                </a:lnTo>
                <a:lnTo>
                  <a:pt x="2738698" y="614093"/>
                </a:lnTo>
                <a:lnTo>
                  <a:pt x="2738761" y="613165"/>
                </a:lnTo>
                <a:lnTo>
                  <a:pt x="2737707" y="610870"/>
                </a:lnTo>
                <a:lnTo>
                  <a:pt x="2746095" y="610870"/>
                </a:lnTo>
                <a:lnTo>
                  <a:pt x="2750626" y="615950"/>
                </a:lnTo>
                <a:close/>
              </a:path>
              <a:path w="4096384" h="836930">
                <a:moveTo>
                  <a:pt x="2792199" y="615950"/>
                </a:moveTo>
                <a:lnTo>
                  <a:pt x="2790182" y="615950"/>
                </a:lnTo>
                <a:lnTo>
                  <a:pt x="2787649" y="614754"/>
                </a:lnTo>
                <a:lnTo>
                  <a:pt x="2791007" y="610870"/>
                </a:lnTo>
                <a:lnTo>
                  <a:pt x="2792690" y="613410"/>
                </a:lnTo>
                <a:lnTo>
                  <a:pt x="2792990" y="614531"/>
                </a:lnTo>
                <a:lnTo>
                  <a:pt x="2792963" y="614783"/>
                </a:lnTo>
                <a:lnTo>
                  <a:pt x="2792199" y="615950"/>
                </a:lnTo>
                <a:close/>
              </a:path>
              <a:path w="4096384" h="836930">
                <a:moveTo>
                  <a:pt x="2813646" y="615950"/>
                </a:moveTo>
                <a:lnTo>
                  <a:pt x="2792199" y="615950"/>
                </a:lnTo>
                <a:lnTo>
                  <a:pt x="2792963" y="614783"/>
                </a:lnTo>
                <a:lnTo>
                  <a:pt x="2792990" y="614531"/>
                </a:lnTo>
                <a:lnTo>
                  <a:pt x="2792690" y="613410"/>
                </a:lnTo>
                <a:lnTo>
                  <a:pt x="2791007" y="610870"/>
                </a:lnTo>
                <a:lnTo>
                  <a:pt x="2831237" y="610870"/>
                </a:lnTo>
                <a:lnTo>
                  <a:pt x="2829338" y="613410"/>
                </a:lnTo>
                <a:lnTo>
                  <a:pt x="2817827" y="613410"/>
                </a:lnTo>
                <a:lnTo>
                  <a:pt x="2813646" y="615950"/>
                </a:lnTo>
                <a:close/>
              </a:path>
              <a:path w="4096384" h="836930">
                <a:moveTo>
                  <a:pt x="2832429" y="615950"/>
                </a:moveTo>
                <a:lnTo>
                  <a:pt x="2830412" y="615950"/>
                </a:lnTo>
                <a:lnTo>
                  <a:pt x="2828553" y="614783"/>
                </a:lnTo>
                <a:lnTo>
                  <a:pt x="2828452" y="614594"/>
                </a:lnTo>
                <a:lnTo>
                  <a:pt x="2831237" y="610870"/>
                </a:lnTo>
                <a:lnTo>
                  <a:pt x="2832586" y="613410"/>
                </a:lnTo>
                <a:lnTo>
                  <a:pt x="2832981" y="614430"/>
                </a:lnTo>
                <a:lnTo>
                  <a:pt x="2833024" y="614783"/>
                </a:lnTo>
                <a:lnTo>
                  <a:pt x="2832429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32429" y="615950"/>
                </a:lnTo>
                <a:lnTo>
                  <a:pt x="2833024" y="614783"/>
                </a:lnTo>
                <a:lnTo>
                  <a:pt x="2832981" y="614430"/>
                </a:lnTo>
                <a:lnTo>
                  <a:pt x="2832586" y="613410"/>
                </a:lnTo>
                <a:lnTo>
                  <a:pt x="2831237" y="610870"/>
                </a:lnTo>
                <a:lnTo>
                  <a:pt x="2844490" y="610870"/>
                </a:lnTo>
                <a:lnTo>
                  <a:pt x="2843277" y="613165"/>
                </a:lnTo>
                <a:lnTo>
                  <a:pt x="2843307" y="613709"/>
                </a:lnTo>
                <a:lnTo>
                  <a:pt x="2843801" y="61463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43801" y="614639"/>
                </a:lnTo>
                <a:lnTo>
                  <a:pt x="2843148" y="613410"/>
                </a:lnTo>
                <a:lnTo>
                  <a:pt x="2844490" y="610870"/>
                </a:lnTo>
                <a:lnTo>
                  <a:pt x="2845656" y="610870"/>
                </a:lnTo>
                <a:lnTo>
                  <a:pt x="2846213" y="612968"/>
                </a:lnTo>
                <a:lnTo>
                  <a:pt x="2846172" y="61370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925107" y="615950"/>
                </a:moveTo>
                <a:lnTo>
                  <a:pt x="2844988" y="615950"/>
                </a:lnTo>
                <a:lnTo>
                  <a:pt x="2846172" y="613709"/>
                </a:lnTo>
                <a:lnTo>
                  <a:pt x="2846213" y="612968"/>
                </a:lnTo>
                <a:lnTo>
                  <a:pt x="2845656" y="610870"/>
                </a:lnTo>
                <a:lnTo>
                  <a:pt x="2851870" y="610870"/>
                </a:lnTo>
                <a:lnTo>
                  <a:pt x="2856217" y="613410"/>
                </a:lnTo>
                <a:lnTo>
                  <a:pt x="2883555" y="613410"/>
                </a:lnTo>
                <a:lnTo>
                  <a:pt x="2885886" y="614680"/>
                </a:lnTo>
                <a:lnTo>
                  <a:pt x="2923896" y="614680"/>
                </a:lnTo>
                <a:lnTo>
                  <a:pt x="2925107" y="615950"/>
                </a:lnTo>
                <a:close/>
              </a:path>
              <a:path w="4096384" h="836930">
                <a:moveTo>
                  <a:pt x="2885886" y="614680"/>
                </a:moveTo>
                <a:lnTo>
                  <a:pt x="2883701" y="613489"/>
                </a:lnTo>
                <a:lnTo>
                  <a:pt x="2883585" y="613165"/>
                </a:lnTo>
                <a:lnTo>
                  <a:pt x="2883699" y="612245"/>
                </a:lnTo>
                <a:lnTo>
                  <a:pt x="2883825" y="612078"/>
                </a:lnTo>
                <a:lnTo>
                  <a:pt x="2886069" y="610870"/>
                </a:lnTo>
                <a:lnTo>
                  <a:pt x="2887964" y="612078"/>
                </a:lnTo>
                <a:lnTo>
                  <a:pt x="2887905" y="613500"/>
                </a:lnTo>
                <a:lnTo>
                  <a:pt x="2885886" y="614680"/>
                </a:lnTo>
                <a:close/>
              </a:path>
              <a:path w="4096384" h="836930">
                <a:moveTo>
                  <a:pt x="2897953" y="614680"/>
                </a:moveTo>
                <a:lnTo>
                  <a:pt x="2885886" y="614680"/>
                </a:lnTo>
                <a:lnTo>
                  <a:pt x="2887905" y="613500"/>
                </a:lnTo>
                <a:lnTo>
                  <a:pt x="2887964" y="612078"/>
                </a:lnTo>
                <a:lnTo>
                  <a:pt x="2886069" y="610870"/>
                </a:lnTo>
                <a:lnTo>
                  <a:pt x="2920262" y="610870"/>
                </a:lnTo>
                <a:lnTo>
                  <a:pt x="2921473" y="612140"/>
                </a:lnTo>
                <a:lnTo>
                  <a:pt x="2898962" y="612140"/>
                </a:lnTo>
                <a:lnTo>
                  <a:pt x="2896631" y="613410"/>
                </a:lnTo>
                <a:lnTo>
                  <a:pt x="2896290" y="613410"/>
                </a:lnTo>
                <a:lnTo>
                  <a:pt x="2897953" y="614680"/>
                </a:lnTo>
                <a:close/>
              </a:path>
              <a:path w="4096384" h="836930">
                <a:moveTo>
                  <a:pt x="2925284" y="615950"/>
                </a:moveTo>
                <a:lnTo>
                  <a:pt x="2925107" y="615950"/>
                </a:lnTo>
                <a:lnTo>
                  <a:pt x="2920262" y="610870"/>
                </a:lnTo>
                <a:lnTo>
                  <a:pt x="2930490" y="610870"/>
                </a:lnTo>
                <a:lnTo>
                  <a:pt x="2925554" y="614594"/>
                </a:lnTo>
                <a:lnTo>
                  <a:pt x="2925429" y="614783"/>
                </a:lnTo>
                <a:lnTo>
                  <a:pt x="2925284" y="61595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25284" y="615950"/>
                </a:lnTo>
                <a:lnTo>
                  <a:pt x="2925429" y="614783"/>
                </a:lnTo>
                <a:lnTo>
                  <a:pt x="2925554" y="614594"/>
                </a:lnTo>
                <a:lnTo>
                  <a:pt x="2930490" y="610870"/>
                </a:lnTo>
                <a:lnTo>
                  <a:pt x="2964689" y="610870"/>
                </a:lnTo>
                <a:lnTo>
                  <a:pt x="2964506" y="612140"/>
                </a:lnTo>
                <a:lnTo>
                  <a:pt x="2937535" y="612140"/>
                </a:lnTo>
                <a:lnTo>
                  <a:pt x="2937618" y="613500"/>
                </a:lnTo>
                <a:lnTo>
                  <a:pt x="2938694" y="614680"/>
                </a:lnTo>
                <a:lnTo>
                  <a:pt x="2989656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2968703" y="614680"/>
                </a:moveTo>
                <a:lnTo>
                  <a:pt x="2966346" y="614680"/>
                </a:lnTo>
                <a:lnTo>
                  <a:pt x="2964604" y="612275"/>
                </a:lnTo>
                <a:lnTo>
                  <a:pt x="2964564" y="611738"/>
                </a:lnTo>
                <a:lnTo>
                  <a:pt x="2964689" y="610870"/>
                </a:lnTo>
                <a:lnTo>
                  <a:pt x="2970537" y="610870"/>
                </a:lnTo>
                <a:lnTo>
                  <a:pt x="2968703" y="614680"/>
                </a:lnTo>
                <a:close/>
              </a:path>
              <a:path w="4096384" h="836930">
                <a:moveTo>
                  <a:pt x="2989656" y="614680"/>
                </a:moveTo>
                <a:lnTo>
                  <a:pt x="2968703" y="614680"/>
                </a:lnTo>
                <a:lnTo>
                  <a:pt x="2970537" y="610870"/>
                </a:lnTo>
                <a:lnTo>
                  <a:pt x="2991169" y="610870"/>
                </a:lnTo>
                <a:lnTo>
                  <a:pt x="2990665" y="612140"/>
                </a:lnTo>
                <a:lnTo>
                  <a:pt x="2978748" y="612140"/>
                </a:lnTo>
                <a:lnTo>
                  <a:pt x="2978748" y="613410"/>
                </a:lnTo>
                <a:lnTo>
                  <a:pt x="2990161" y="613410"/>
                </a:lnTo>
                <a:lnTo>
                  <a:pt x="2989656" y="61468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91169" y="610870"/>
                </a:lnTo>
                <a:lnTo>
                  <a:pt x="2992826" y="612140"/>
                </a:lnTo>
                <a:lnTo>
                  <a:pt x="2994017" y="613410"/>
                </a:lnTo>
                <a:lnTo>
                  <a:pt x="2992492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3091200" y="615950"/>
                </a:moveTo>
                <a:lnTo>
                  <a:pt x="2989152" y="615950"/>
                </a:lnTo>
                <a:lnTo>
                  <a:pt x="2992492" y="614680"/>
                </a:lnTo>
                <a:lnTo>
                  <a:pt x="2994017" y="613410"/>
                </a:lnTo>
                <a:lnTo>
                  <a:pt x="2992826" y="612140"/>
                </a:lnTo>
                <a:lnTo>
                  <a:pt x="2991169" y="610870"/>
                </a:lnTo>
                <a:lnTo>
                  <a:pt x="3099615" y="610870"/>
                </a:lnTo>
                <a:lnTo>
                  <a:pt x="3099278" y="612140"/>
                </a:lnTo>
                <a:lnTo>
                  <a:pt x="3089548" y="612140"/>
                </a:lnTo>
                <a:lnTo>
                  <a:pt x="3088692" y="613410"/>
                </a:lnTo>
                <a:lnTo>
                  <a:pt x="3091200" y="615950"/>
                </a:lnTo>
                <a:close/>
              </a:path>
              <a:path w="4096384" h="836930">
                <a:moveTo>
                  <a:pt x="3156954" y="621030"/>
                </a:moveTo>
                <a:lnTo>
                  <a:pt x="3144527" y="621030"/>
                </a:lnTo>
                <a:lnTo>
                  <a:pt x="3141777" y="616126"/>
                </a:lnTo>
                <a:lnTo>
                  <a:pt x="3141671" y="615904"/>
                </a:lnTo>
                <a:lnTo>
                  <a:pt x="3140828" y="610870"/>
                </a:lnTo>
                <a:lnTo>
                  <a:pt x="3144749" y="612140"/>
                </a:lnTo>
                <a:lnTo>
                  <a:pt x="3150634" y="616477"/>
                </a:lnTo>
                <a:lnTo>
                  <a:pt x="3149916" y="617220"/>
                </a:lnTo>
                <a:lnTo>
                  <a:pt x="3151543" y="617220"/>
                </a:lnTo>
                <a:lnTo>
                  <a:pt x="3153098" y="618490"/>
                </a:lnTo>
                <a:lnTo>
                  <a:pt x="3156954" y="621030"/>
                </a:lnTo>
                <a:close/>
              </a:path>
              <a:path w="4096384" h="836930">
                <a:moveTo>
                  <a:pt x="3150634" y="616477"/>
                </a:moveTo>
                <a:lnTo>
                  <a:pt x="3149126" y="615322"/>
                </a:lnTo>
                <a:lnTo>
                  <a:pt x="3144749" y="612140"/>
                </a:lnTo>
                <a:lnTo>
                  <a:pt x="3140828" y="610870"/>
                </a:lnTo>
                <a:lnTo>
                  <a:pt x="3156060" y="610870"/>
                </a:lnTo>
                <a:lnTo>
                  <a:pt x="3150634" y="616477"/>
                </a:lnTo>
                <a:close/>
              </a:path>
              <a:path w="4096384" h="836930">
                <a:moveTo>
                  <a:pt x="3171530" y="618490"/>
                </a:moveTo>
                <a:lnTo>
                  <a:pt x="3169016" y="615950"/>
                </a:lnTo>
                <a:lnTo>
                  <a:pt x="3162651" y="615950"/>
                </a:lnTo>
                <a:lnTo>
                  <a:pt x="3163310" y="614430"/>
                </a:lnTo>
                <a:lnTo>
                  <a:pt x="3171530" y="610870"/>
                </a:lnTo>
                <a:lnTo>
                  <a:pt x="3174529" y="610870"/>
                </a:lnTo>
                <a:lnTo>
                  <a:pt x="3174422" y="611772"/>
                </a:lnTo>
                <a:lnTo>
                  <a:pt x="3174318" y="612275"/>
                </a:lnTo>
                <a:lnTo>
                  <a:pt x="3171530" y="618490"/>
                </a:lnTo>
                <a:close/>
              </a:path>
              <a:path w="4096384" h="836930">
                <a:moveTo>
                  <a:pt x="3172696" y="618490"/>
                </a:moveTo>
                <a:lnTo>
                  <a:pt x="3171530" y="618490"/>
                </a:lnTo>
                <a:lnTo>
                  <a:pt x="3174318" y="612275"/>
                </a:lnTo>
                <a:lnTo>
                  <a:pt x="3174422" y="611772"/>
                </a:lnTo>
                <a:lnTo>
                  <a:pt x="3174529" y="610870"/>
                </a:lnTo>
                <a:lnTo>
                  <a:pt x="3176382" y="610870"/>
                </a:lnTo>
                <a:lnTo>
                  <a:pt x="3180211" y="612874"/>
                </a:lnTo>
                <a:lnTo>
                  <a:pt x="3180134" y="613165"/>
                </a:lnTo>
                <a:lnTo>
                  <a:pt x="3180192" y="613709"/>
                </a:lnTo>
                <a:lnTo>
                  <a:pt x="3180592" y="614680"/>
                </a:lnTo>
                <a:lnTo>
                  <a:pt x="3182766" y="615950"/>
                </a:lnTo>
                <a:lnTo>
                  <a:pt x="3174378" y="615950"/>
                </a:lnTo>
                <a:lnTo>
                  <a:pt x="3173444" y="617118"/>
                </a:lnTo>
                <a:lnTo>
                  <a:pt x="3172696" y="61849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6375" y="614594"/>
                </a:lnTo>
                <a:lnTo>
                  <a:pt x="3194637" y="613500"/>
                </a:lnTo>
                <a:lnTo>
                  <a:pt x="3194591" y="612078"/>
                </a:lnTo>
                <a:lnTo>
                  <a:pt x="3196510" y="610870"/>
                </a:lnTo>
                <a:lnTo>
                  <a:pt x="3200858" y="610870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48654" y="616024"/>
                </a:moveTo>
                <a:lnTo>
                  <a:pt x="3199175" y="615950"/>
                </a:lnTo>
                <a:lnTo>
                  <a:pt x="3200858" y="610870"/>
                </a:lnTo>
                <a:lnTo>
                  <a:pt x="3206555" y="610870"/>
                </a:lnTo>
                <a:lnTo>
                  <a:pt x="3209233" y="612140"/>
                </a:lnTo>
                <a:lnTo>
                  <a:pt x="3207563" y="612140"/>
                </a:lnTo>
                <a:lnTo>
                  <a:pt x="3209063" y="613410"/>
                </a:lnTo>
                <a:lnTo>
                  <a:pt x="3221648" y="613410"/>
                </a:lnTo>
                <a:lnTo>
                  <a:pt x="3225170" y="614680"/>
                </a:lnTo>
                <a:lnTo>
                  <a:pt x="3249384" y="614680"/>
                </a:lnTo>
                <a:lnTo>
                  <a:pt x="3248834" y="615879"/>
                </a:lnTo>
                <a:lnTo>
                  <a:pt x="3248654" y="616024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38240" y="613410"/>
                </a:lnTo>
                <a:lnTo>
                  <a:pt x="3237199" y="612275"/>
                </a:lnTo>
                <a:lnTo>
                  <a:pt x="3237139" y="612078"/>
                </a:lnTo>
                <a:lnTo>
                  <a:pt x="3238423" y="610870"/>
                </a:lnTo>
                <a:lnTo>
                  <a:pt x="3239071" y="61087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49384" y="614680"/>
                </a:moveTo>
                <a:lnTo>
                  <a:pt x="3240754" y="614680"/>
                </a:lnTo>
                <a:lnTo>
                  <a:pt x="3239071" y="610870"/>
                </a:lnTo>
                <a:lnTo>
                  <a:pt x="3252049" y="610870"/>
                </a:lnTo>
                <a:lnTo>
                  <a:pt x="3249967" y="613410"/>
                </a:lnTo>
                <a:lnTo>
                  <a:pt x="3249384" y="614680"/>
                </a:lnTo>
                <a:close/>
              </a:path>
              <a:path w="4096384" h="836930">
                <a:moveTo>
                  <a:pt x="3386936" y="618490"/>
                </a:moveTo>
                <a:lnTo>
                  <a:pt x="3383570" y="613410"/>
                </a:lnTo>
                <a:lnTo>
                  <a:pt x="3380722" y="613410"/>
                </a:lnTo>
                <a:lnTo>
                  <a:pt x="3380581" y="612874"/>
                </a:lnTo>
                <a:lnTo>
                  <a:pt x="3380460" y="612078"/>
                </a:lnTo>
                <a:lnTo>
                  <a:pt x="3381887" y="610870"/>
                </a:lnTo>
                <a:lnTo>
                  <a:pt x="3382562" y="610870"/>
                </a:lnTo>
                <a:lnTo>
                  <a:pt x="3386936" y="613410"/>
                </a:lnTo>
                <a:lnTo>
                  <a:pt x="3386936" y="618490"/>
                </a:lnTo>
                <a:close/>
              </a:path>
              <a:path w="4096384" h="836930">
                <a:moveTo>
                  <a:pt x="3568922" y="617220"/>
                </a:moveTo>
                <a:lnTo>
                  <a:pt x="3550030" y="617220"/>
                </a:lnTo>
                <a:lnTo>
                  <a:pt x="3553703" y="615950"/>
                </a:lnTo>
                <a:lnTo>
                  <a:pt x="3558568" y="615950"/>
                </a:lnTo>
                <a:lnTo>
                  <a:pt x="3559243" y="610870"/>
                </a:lnTo>
                <a:lnTo>
                  <a:pt x="3564265" y="612140"/>
                </a:lnTo>
                <a:lnTo>
                  <a:pt x="3567788" y="613410"/>
                </a:lnTo>
                <a:lnTo>
                  <a:pt x="3568922" y="617220"/>
                </a:lnTo>
                <a:close/>
              </a:path>
              <a:path w="4096384" h="836930">
                <a:moveTo>
                  <a:pt x="3580843" y="623570"/>
                </a:moveTo>
                <a:lnTo>
                  <a:pt x="3570813" y="623570"/>
                </a:lnTo>
                <a:lnTo>
                  <a:pt x="3567788" y="613410"/>
                </a:lnTo>
                <a:lnTo>
                  <a:pt x="3564265" y="612140"/>
                </a:lnTo>
                <a:lnTo>
                  <a:pt x="3559243" y="610870"/>
                </a:lnTo>
                <a:lnTo>
                  <a:pt x="3580366" y="610870"/>
                </a:lnTo>
                <a:lnTo>
                  <a:pt x="3580366" y="612140"/>
                </a:lnTo>
                <a:lnTo>
                  <a:pt x="3586983" y="612140"/>
                </a:lnTo>
                <a:lnTo>
                  <a:pt x="3586063" y="613410"/>
                </a:lnTo>
                <a:lnTo>
                  <a:pt x="3573924" y="613410"/>
                </a:lnTo>
                <a:lnTo>
                  <a:pt x="3580843" y="623570"/>
                </a:lnTo>
                <a:close/>
              </a:path>
              <a:path w="4096384" h="836930">
                <a:moveTo>
                  <a:pt x="3586894" y="615950"/>
                </a:moveTo>
                <a:lnTo>
                  <a:pt x="3585906" y="615950"/>
                </a:lnTo>
                <a:lnTo>
                  <a:pt x="3586063" y="613410"/>
                </a:lnTo>
                <a:lnTo>
                  <a:pt x="3587903" y="610870"/>
                </a:lnTo>
                <a:lnTo>
                  <a:pt x="3588863" y="612078"/>
                </a:lnTo>
                <a:lnTo>
                  <a:pt x="3588986" y="612654"/>
                </a:lnTo>
                <a:lnTo>
                  <a:pt x="3588875" y="613663"/>
                </a:lnTo>
                <a:lnTo>
                  <a:pt x="3586894" y="615950"/>
                </a:lnTo>
                <a:close/>
              </a:path>
              <a:path w="4096384" h="836930">
                <a:moveTo>
                  <a:pt x="3607186" y="615950"/>
                </a:moveTo>
                <a:lnTo>
                  <a:pt x="3586894" y="615950"/>
                </a:lnTo>
                <a:lnTo>
                  <a:pt x="3588875" y="613663"/>
                </a:lnTo>
                <a:lnTo>
                  <a:pt x="3588986" y="612654"/>
                </a:lnTo>
                <a:lnTo>
                  <a:pt x="3588863" y="612078"/>
                </a:lnTo>
                <a:lnTo>
                  <a:pt x="3587903" y="610870"/>
                </a:lnTo>
                <a:lnTo>
                  <a:pt x="3600822" y="610870"/>
                </a:lnTo>
                <a:lnTo>
                  <a:pt x="3600005" y="612078"/>
                </a:lnTo>
                <a:lnTo>
                  <a:pt x="3600108" y="613500"/>
                </a:lnTo>
                <a:lnTo>
                  <a:pt x="3601987" y="614680"/>
                </a:lnTo>
                <a:lnTo>
                  <a:pt x="3608932" y="614680"/>
                </a:lnTo>
                <a:lnTo>
                  <a:pt x="3607186" y="615950"/>
                </a:lnTo>
                <a:close/>
              </a:path>
              <a:path w="4096384" h="836930">
                <a:moveTo>
                  <a:pt x="3601987" y="614680"/>
                </a:moveTo>
                <a:lnTo>
                  <a:pt x="3600108" y="613500"/>
                </a:lnTo>
                <a:lnTo>
                  <a:pt x="3600005" y="612078"/>
                </a:lnTo>
                <a:lnTo>
                  <a:pt x="3600822" y="610870"/>
                </a:lnTo>
                <a:lnTo>
                  <a:pt x="3602321" y="610870"/>
                </a:lnTo>
                <a:lnTo>
                  <a:pt x="3604338" y="613410"/>
                </a:lnTo>
                <a:lnTo>
                  <a:pt x="3601987" y="614680"/>
                </a:lnTo>
                <a:close/>
              </a:path>
              <a:path w="4096384" h="836930">
                <a:moveTo>
                  <a:pt x="3608932" y="614680"/>
                </a:moveTo>
                <a:lnTo>
                  <a:pt x="3601987" y="614680"/>
                </a:lnTo>
                <a:lnTo>
                  <a:pt x="3604338" y="613410"/>
                </a:lnTo>
                <a:lnTo>
                  <a:pt x="3602321" y="610870"/>
                </a:lnTo>
                <a:lnTo>
                  <a:pt x="3604218" y="610870"/>
                </a:lnTo>
                <a:lnTo>
                  <a:pt x="3603821" y="612140"/>
                </a:lnTo>
                <a:lnTo>
                  <a:pt x="3612423" y="612140"/>
                </a:lnTo>
                <a:lnTo>
                  <a:pt x="3608932" y="614680"/>
                </a:lnTo>
                <a:close/>
              </a:path>
              <a:path w="4096384" h="836930">
                <a:moveTo>
                  <a:pt x="3694192" y="611654"/>
                </a:moveTo>
                <a:lnTo>
                  <a:pt x="3693520" y="610870"/>
                </a:lnTo>
                <a:lnTo>
                  <a:pt x="3694549" y="610870"/>
                </a:lnTo>
                <a:lnTo>
                  <a:pt x="3694192" y="611654"/>
                </a:lnTo>
                <a:close/>
              </a:path>
              <a:path w="4096384" h="836930">
                <a:moveTo>
                  <a:pt x="3737273" y="615950"/>
                </a:moveTo>
                <a:lnTo>
                  <a:pt x="3735747" y="615950"/>
                </a:lnTo>
                <a:lnTo>
                  <a:pt x="3734582" y="613410"/>
                </a:lnTo>
                <a:lnTo>
                  <a:pt x="3736265" y="610870"/>
                </a:lnTo>
                <a:lnTo>
                  <a:pt x="3737764" y="610870"/>
                </a:lnTo>
                <a:lnTo>
                  <a:pt x="3738817" y="613165"/>
                </a:lnTo>
                <a:lnTo>
                  <a:pt x="3738734" y="613709"/>
                </a:lnTo>
                <a:lnTo>
                  <a:pt x="3737273" y="61595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37273" y="615950"/>
                </a:lnTo>
                <a:lnTo>
                  <a:pt x="3738734" y="613709"/>
                </a:lnTo>
                <a:lnTo>
                  <a:pt x="3738817" y="613165"/>
                </a:lnTo>
                <a:lnTo>
                  <a:pt x="3737764" y="610870"/>
                </a:lnTo>
                <a:lnTo>
                  <a:pt x="3742496" y="610870"/>
                </a:lnTo>
                <a:lnTo>
                  <a:pt x="3742629" y="613410"/>
                </a:lnTo>
                <a:lnTo>
                  <a:pt x="3750008" y="613410"/>
                </a:lnTo>
                <a:lnTo>
                  <a:pt x="3752674" y="614680"/>
                </a:lnTo>
                <a:lnTo>
                  <a:pt x="3761014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89898" y="623570"/>
                </a:lnTo>
                <a:lnTo>
                  <a:pt x="3784359" y="622300"/>
                </a:lnTo>
                <a:lnTo>
                  <a:pt x="3784542" y="622300"/>
                </a:lnTo>
                <a:lnTo>
                  <a:pt x="3787365" y="617303"/>
                </a:lnTo>
                <a:lnTo>
                  <a:pt x="3787881" y="617220"/>
                </a:lnTo>
                <a:lnTo>
                  <a:pt x="3796818" y="614715"/>
                </a:lnTo>
                <a:lnTo>
                  <a:pt x="3789320" y="612275"/>
                </a:lnTo>
                <a:lnTo>
                  <a:pt x="3789406" y="612078"/>
                </a:lnTo>
                <a:lnTo>
                  <a:pt x="3789898" y="610870"/>
                </a:lnTo>
                <a:lnTo>
                  <a:pt x="3801238" y="610870"/>
                </a:lnTo>
                <a:lnTo>
                  <a:pt x="3792824" y="620937"/>
                </a:lnTo>
                <a:lnTo>
                  <a:pt x="3792915" y="621146"/>
                </a:lnTo>
                <a:lnTo>
                  <a:pt x="3794586" y="62230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909423" y="618490"/>
                </a:moveTo>
                <a:lnTo>
                  <a:pt x="3905383" y="613410"/>
                </a:lnTo>
                <a:lnTo>
                  <a:pt x="3909914" y="610870"/>
                </a:lnTo>
                <a:lnTo>
                  <a:pt x="3912605" y="610870"/>
                </a:lnTo>
                <a:lnTo>
                  <a:pt x="3913357" y="613165"/>
                </a:lnTo>
                <a:lnTo>
                  <a:pt x="3913250" y="613979"/>
                </a:lnTo>
                <a:lnTo>
                  <a:pt x="3912688" y="615696"/>
                </a:lnTo>
                <a:lnTo>
                  <a:pt x="3912567" y="615980"/>
                </a:lnTo>
                <a:lnTo>
                  <a:pt x="3909423" y="618490"/>
                </a:lnTo>
                <a:close/>
              </a:path>
              <a:path w="4096384" h="836930">
                <a:moveTo>
                  <a:pt x="3914871" y="618490"/>
                </a:moveTo>
                <a:lnTo>
                  <a:pt x="3909423" y="618490"/>
                </a:lnTo>
                <a:lnTo>
                  <a:pt x="3912567" y="615980"/>
                </a:lnTo>
                <a:lnTo>
                  <a:pt x="3913250" y="613979"/>
                </a:lnTo>
                <a:lnTo>
                  <a:pt x="3913357" y="613165"/>
                </a:lnTo>
                <a:lnTo>
                  <a:pt x="3912605" y="610870"/>
                </a:lnTo>
                <a:lnTo>
                  <a:pt x="3918459" y="610870"/>
                </a:lnTo>
                <a:lnTo>
                  <a:pt x="3921375" y="613410"/>
                </a:lnTo>
                <a:lnTo>
                  <a:pt x="3915945" y="613410"/>
                </a:lnTo>
                <a:lnTo>
                  <a:pt x="3914871" y="618490"/>
                </a:lnTo>
                <a:close/>
              </a:path>
              <a:path w="4096384" h="836930">
                <a:moveTo>
                  <a:pt x="3922833" y="615950"/>
                </a:moveTo>
                <a:lnTo>
                  <a:pt x="3922787" y="614639"/>
                </a:lnTo>
                <a:lnTo>
                  <a:pt x="3918459" y="610870"/>
                </a:lnTo>
                <a:lnTo>
                  <a:pt x="3928864" y="610870"/>
                </a:lnTo>
                <a:lnTo>
                  <a:pt x="3922833" y="615950"/>
                </a:lnTo>
                <a:close/>
              </a:path>
              <a:path w="4096384" h="836930">
                <a:moveTo>
                  <a:pt x="4014006" y="622300"/>
                </a:moveTo>
                <a:lnTo>
                  <a:pt x="4008068" y="611046"/>
                </a:lnTo>
                <a:lnTo>
                  <a:pt x="4008649" y="610870"/>
                </a:lnTo>
                <a:lnTo>
                  <a:pt x="4016366" y="610870"/>
                </a:lnTo>
                <a:lnTo>
                  <a:pt x="4016002" y="612275"/>
                </a:lnTo>
                <a:lnTo>
                  <a:pt x="4014006" y="622300"/>
                </a:lnTo>
                <a:close/>
              </a:path>
              <a:path w="4096384" h="836930">
                <a:moveTo>
                  <a:pt x="4087270" y="617220"/>
                </a:moveTo>
                <a:lnTo>
                  <a:pt x="4085770" y="615950"/>
                </a:lnTo>
                <a:lnTo>
                  <a:pt x="4082140" y="614754"/>
                </a:lnTo>
                <a:lnTo>
                  <a:pt x="4082038" y="614531"/>
                </a:lnTo>
                <a:lnTo>
                  <a:pt x="4085096" y="610870"/>
                </a:lnTo>
                <a:lnTo>
                  <a:pt x="4087270" y="613410"/>
                </a:lnTo>
                <a:lnTo>
                  <a:pt x="4088046" y="614594"/>
                </a:lnTo>
                <a:lnTo>
                  <a:pt x="4087944" y="615159"/>
                </a:lnTo>
                <a:lnTo>
                  <a:pt x="4087270" y="617220"/>
                </a:lnTo>
                <a:close/>
              </a:path>
              <a:path w="4096384" h="836930">
                <a:moveTo>
                  <a:pt x="4093457" y="617220"/>
                </a:moveTo>
                <a:lnTo>
                  <a:pt x="4087270" y="617220"/>
                </a:lnTo>
                <a:lnTo>
                  <a:pt x="4087944" y="615159"/>
                </a:lnTo>
                <a:lnTo>
                  <a:pt x="4088046" y="614594"/>
                </a:lnTo>
                <a:lnTo>
                  <a:pt x="4087270" y="613410"/>
                </a:lnTo>
                <a:lnTo>
                  <a:pt x="4085096" y="610870"/>
                </a:lnTo>
                <a:lnTo>
                  <a:pt x="4093965" y="610870"/>
                </a:lnTo>
                <a:lnTo>
                  <a:pt x="4094806" y="612140"/>
                </a:lnTo>
                <a:lnTo>
                  <a:pt x="4095854" y="612140"/>
                </a:lnTo>
                <a:lnTo>
                  <a:pt x="4095854" y="615950"/>
                </a:lnTo>
                <a:lnTo>
                  <a:pt x="4094649" y="615950"/>
                </a:lnTo>
                <a:lnTo>
                  <a:pt x="4093457" y="617220"/>
                </a:lnTo>
                <a:close/>
              </a:path>
              <a:path w="4096384" h="836930">
                <a:moveTo>
                  <a:pt x="4008645" y="612140"/>
                </a:moveTo>
                <a:lnTo>
                  <a:pt x="4004459" y="612140"/>
                </a:lnTo>
                <a:lnTo>
                  <a:pt x="4008068" y="611046"/>
                </a:lnTo>
                <a:lnTo>
                  <a:pt x="4008645" y="612140"/>
                </a:lnTo>
                <a:close/>
              </a:path>
              <a:path w="4096384" h="836930">
                <a:moveTo>
                  <a:pt x="1746032" y="619760"/>
                </a:moveTo>
                <a:lnTo>
                  <a:pt x="1743518" y="619760"/>
                </a:lnTo>
                <a:lnTo>
                  <a:pt x="1742929" y="619475"/>
                </a:lnTo>
                <a:lnTo>
                  <a:pt x="1742856" y="619113"/>
                </a:lnTo>
                <a:lnTo>
                  <a:pt x="1745648" y="611177"/>
                </a:lnTo>
                <a:lnTo>
                  <a:pt x="1746536" y="612140"/>
                </a:lnTo>
                <a:lnTo>
                  <a:pt x="1752979" y="612140"/>
                </a:lnTo>
                <a:lnTo>
                  <a:pt x="1752115" y="617220"/>
                </a:lnTo>
                <a:lnTo>
                  <a:pt x="1749051" y="617220"/>
                </a:lnTo>
                <a:lnTo>
                  <a:pt x="1745617" y="618460"/>
                </a:lnTo>
                <a:lnTo>
                  <a:pt x="1745743" y="619022"/>
                </a:lnTo>
                <a:lnTo>
                  <a:pt x="1746032" y="61976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78647" y="617220"/>
                </a:lnTo>
                <a:lnTo>
                  <a:pt x="3984371" y="611309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1618473" y="622300"/>
                </a:moveTo>
                <a:lnTo>
                  <a:pt x="1612606" y="622300"/>
                </a:lnTo>
                <a:lnTo>
                  <a:pt x="1613384" y="618762"/>
                </a:lnTo>
                <a:lnTo>
                  <a:pt x="1613582" y="617420"/>
                </a:lnTo>
                <a:lnTo>
                  <a:pt x="1613704" y="617141"/>
                </a:lnTo>
                <a:lnTo>
                  <a:pt x="1620741" y="611347"/>
                </a:lnTo>
                <a:lnTo>
                  <a:pt x="1631311" y="615950"/>
                </a:lnTo>
                <a:lnTo>
                  <a:pt x="1623168" y="615950"/>
                </a:lnTo>
                <a:lnTo>
                  <a:pt x="1620817" y="617220"/>
                </a:lnTo>
                <a:lnTo>
                  <a:pt x="1624006" y="618490"/>
                </a:lnTo>
                <a:lnTo>
                  <a:pt x="1618473" y="618490"/>
                </a:lnTo>
                <a:lnTo>
                  <a:pt x="1618473" y="62230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867" y="611627"/>
                </a:lnTo>
                <a:lnTo>
                  <a:pt x="1379095" y="6114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1261" y="614680"/>
                </a:lnTo>
                <a:lnTo>
                  <a:pt x="1581261" y="612140"/>
                </a:lnTo>
                <a:lnTo>
                  <a:pt x="1587626" y="612140"/>
                </a:lnTo>
                <a:lnTo>
                  <a:pt x="1587660" y="611627"/>
                </a:lnTo>
                <a:lnTo>
                  <a:pt x="1587707" y="61214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3698822" y="617220"/>
                </a:moveTo>
                <a:lnTo>
                  <a:pt x="3691660" y="617220"/>
                </a:lnTo>
                <a:lnTo>
                  <a:pt x="3694192" y="611654"/>
                </a:lnTo>
                <a:lnTo>
                  <a:pt x="3697937" y="616033"/>
                </a:lnTo>
                <a:lnTo>
                  <a:pt x="3698822" y="61722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100" y="612140"/>
                </a:lnTo>
                <a:lnTo>
                  <a:pt x="1378796" y="6116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9090" y="618460"/>
                </a:lnTo>
                <a:lnTo>
                  <a:pt x="3417926" y="617220"/>
                </a:lnTo>
                <a:lnTo>
                  <a:pt x="3414738" y="617220"/>
                </a:lnTo>
                <a:lnTo>
                  <a:pt x="3415385" y="614783"/>
                </a:lnTo>
                <a:lnTo>
                  <a:pt x="3416270" y="612140"/>
                </a:lnTo>
                <a:lnTo>
                  <a:pt x="3418070" y="611738"/>
                </a:lnTo>
                <a:lnTo>
                  <a:pt x="3428715" y="620937"/>
                </a:lnTo>
                <a:lnTo>
                  <a:pt x="3428813" y="621146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743808" y="612140"/>
                </a:moveTo>
                <a:lnTo>
                  <a:pt x="741628" y="612140"/>
                </a:lnTo>
                <a:lnTo>
                  <a:pt x="743299" y="611772"/>
                </a:lnTo>
                <a:lnTo>
                  <a:pt x="743808" y="612140"/>
                </a:lnTo>
                <a:close/>
              </a:path>
              <a:path w="4096384" h="836930">
                <a:moveTo>
                  <a:pt x="4066517" y="624840"/>
                </a:moveTo>
                <a:lnTo>
                  <a:pt x="4048205" y="624840"/>
                </a:lnTo>
                <a:lnTo>
                  <a:pt x="4050379" y="623570"/>
                </a:lnTo>
                <a:lnTo>
                  <a:pt x="4051905" y="622300"/>
                </a:lnTo>
                <a:lnTo>
                  <a:pt x="4052846" y="621091"/>
                </a:lnTo>
                <a:lnTo>
                  <a:pt x="4052966" y="620511"/>
                </a:lnTo>
                <a:lnTo>
                  <a:pt x="4053066" y="619746"/>
                </a:lnTo>
                <a:lnTo>
                  <a:pt x="4051069" y="614093"/>
                </a:lnTo>
                <a:lnTo>
                  <a:pt x="4051057" y="613598"/>
                </a:lnTo>
                <a:lnTo>
                  <a:pt x="4052827" y="612078"/>
                </a:lnTo>
                <a:lnTo>
                  <a:pt x="4057083" y="616316"/>
                </a:lnTo>
                <a:lnTo>
                  <a:pt x="4066517" y="624840"/>
                </a:lnTo>
                <a:close/>
              </a:path>
              <a:path w="4096384" h="836930">
                <a:moveTo>
                  <a:pt x="54102" y="622521"/>
                </a:moveTo>
                <a:lnTo>
                  <a:pt x="58213" y="612140"/>
                </a:lnTo>
                <a:lnTo>
                  <a:pt x="59596" y="614783"/>
                </a:lnTo>
                <a:lnTo>
                  <a:pt x="60082" y="615980"/>
                </a:lnTo>
                <a:lnTo>
                  <a:pt x="62908" y="619760"/>
                </a:lnTo>
                <a:lnTo>
                  <a:pt x="60393" y="619760"/>
                </a:lnTo>
                <a:lnTo>
                  <a:pt x="61419" y="620511"/>
                </a:lnTo>
                <a:lnTo>
                  <a:pt x="57990" y="622300"/>
                </a:lnTo>
                <a:lnTo>
                  <a:pt x="54860" y="622300"/>
                </a:lnTo>
                <a:lnTo>
                  <a:pt x="54102" y="622521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62908" y="628650"/>
                </a:lnTo>
                <a:lnTo>
                  <a:pt x="74976" y="623570"/>
                </a:lnTo>
                <a:lnTo>
                  <a:pt x="67062" y="621023"/>
                </a:lnTo>
                <a:lnTo>
                  <a:pt x="62222" y="620106"/>
                </a:lnTo>
                <a:lnTo>
                  <a:pt x="62864" y="619782"/>
                </a:lnTo>
                <a:lnTo>
                  <a:pt x="60082" y="615980"/>
                </a:lnTo>
                <a:lnTo>
                  <a:pt x="59534" y="614639"/>
                </a:lnTo>
                <a:lnTo>
                  <a:pt x="58213" y="612140"/>
                </a:lnTo>
                <a:lnTo>
                  <a:pt x="62993" y="612140"/>
                </a:lnTo>
                <a:lnTo>
                  <a:pt x="61906" y="615950"/>
                </a:lnTo>
                <a:lnTo>
                  <a:pt x="73869" y="615950"/>
                </a:lnTo>
                <a:lnTo>
                  <a:pt x="71425" y="617141"/>
                </a:lnTo>
                <a:lnTo>
                  <a:pt x="71525" y="617509"/>
                </a:lnTo>
                <a:lnTo>
                  <a:pt x="78164" y="624840"/>
                </a:lnTo>
                <a:lnTo>
                  <a:pt x="90845" y="624840"/>
                </a:lnTo>
                <a:lnTo>
                  <a:pt x="90566" y="626110"/>
                </a:lnTo>
                <a:lnTo>
                  <a:pt x="95261" y="628650"/>
                </a:lnTo>
                <a:close/>
              </a:path>
              <a:path w="4096384" h="836930">
                <a:moveTo>
                  <a:pt x="376538" y="628650"/>
                </a:moveTo>
                <a:lnTo>
                  <a:pt x="369218" y="621091"/>
                </a:lnTo>
                <a:lnTo>
                  <a:pt x="369099" y="620802"/>
                </a:lnTo>
                <a:lnTo>
                  <a:pt x="368876" y="619957"/>
                </a:lnTo>
                <a:lnTo>
                  <a:pt x="368760" y="617862"/>
                </a:lnTo>
                <a:lnTo>
                  <a:pt x="369663" y="612140"/>
                </a:lnTo>
                <a:lnTo>
                  <a:pt x="371970" y="615879"/>
                </a:lnTo>
                <a:lnTo>
                  <a:pt x="373519" y="619760"/>
                </a:lnTo>
                <a:lnTo>
                  <a:pt x="379282" y="623502"/>
                </a:lnTo>
                <a:lnTo>
                  <a:pt x="379156" y="626315"/>
                </a:lnTo>
                <a:lnTo>
                  <a:pt x="376538" y="628650"/>
                </a:lnTo>
                <a:close/>
              </a:path>
              <a:path w="4096384" h="836930">
                <a:moveTo>
                  <a:pt x="381567" y="628650"/>
                </a:moveTo>
                <a:lnTo>
                  <a:pt x="376538" y="628650"/>
                </a:lnTo>
                <a:lnTo>
                  <a:pt x="379156" y="626315"/>
                </a:lnTo>
                <a:lnTo>
                  <a:pt x="379282" y="623502"/>
                </a:lnTo>
                <a:lnTo>
                  <a:pt x="373519" y="619760"/>
                </a:lnTo>
                <a:lnTo>
                  <a:pt x="372083" y="616126"/>
                </a:lnTo>
                <a:lnTo>
                  <a:pt x="371970" y="615879"/>
                </a:lnTo>
                <a:lnTo>
                  <a:pt x="369663" y="612140"/>
                </a:lnTo>
                <a:lnTo>
                  <a:pt x="373182" y="612140"/>
                </a:lnTo>
                <a:lnTo>
                  <a:pt x="373853" y="614680"/>
                </a:lnTo>
                <a:lnTo>
                  <a:pt x="377042" y="614680"/>
                </a:lnTo>
                <a:lnTo>
                  <a:pt x="383407" y="621030"/>
                </a:lnTo>
                <a:lnTo>
                  <a:pt x="386595" y="621030"/>
                </a:lnTo>
                <a:lnTo>
                  <a:pt x="381567" y="628650"/>
                </a:lnTo>
                <a:close/>
              </a:path>
              <a:path w="4096384" h="836930">
                <a:moveTo>
                  <a:pt x="976133" y="622300"/>
                </a:moveTo>
                <a:lnTo>
                  <a:pt x="972180" y="619682"/>
                </a:lnTo>
                <a:lnTo>
                  <a:pt x="970607" y="618490"/>
                </a:lnTo>
                <a:lnTo>
                  <a:pt x="970511" y="615879"/>
                </a:lnTo>
                <a:lnTo>
                  <a:pt x="971779" y="614680"/>
                </a:lnTo>
                <a:lnTo>
                  <a:pt x="977980" y="612140"/>
                </a:lnTo>
                <a:lnTo>
                  <a:pt x="976133" y="622300"/>
                </a:lnTo>
                <a:close/>
              </a:path>
              <a:path w="4096384" h="836930">
                <a:moveTo>
                  <a:pt x="1000773" y="622300"/>
                </a:moveTo>
                <a:lnTo>
                  <a:pt x="976133" y="622300"/>
                </a:lnTo>
                <a:lnTo>
                  <a:pt x="977980" y="612140"/>
                </a:lnTo>
                <a:lnTo>
                  <a:pt x="980746" y="612140"/>
                </a:lnTo>
                <a:lnTo>
                  <a:pt x="981502" y="613410"/>
                </a:lnTo>
                <a:lnTo>
                  <a:pt x="993570" y="613410"/>
                </a:lnTo>
                <a:lnTo>
                  <a:pt x="993236" y="614680"/>
                </a:lnTo>
                <a:lnTo>
                  <a:pt x="983008" y="614680"/>
                </a:lnTo>
                <a:lnTo>
                  <a:pt x="986361" y="621030"/>
                </a:lnTo>
                <a:lnTo>
                  <a:pt x="999935" y="621030"/>
                </a:lnTo>
                <a:lnTo>
                  <a:pt x="1000773" y="622300"/>
                </a:lnTo>
                <a:close/>
              </a:path>
              <a:path w="4096384" h="836930">
                <a:moveTo>
                  <a:pt x="1040675" y="618490"/>
                </a:moveTo>
                <a:lnTo>
                  <a:pt x="1039837" y="618490"/>
                </a:lnTo>
                <a:lnTo>
                  <a:pt x="1035306" y="617220"/>
                </a:lnTo>
                <a:lnTo>
                  <a:pt x="1042515" y="612140"/>
                </a:lnTo>
                <a:lnTo>
                  <a:pt x="1042515" y="617220"/>
                </a:lnTo>
                <a:lnTo>
                  <a:pt x="1041677" y="617220"/>
                </a:lnTo>
                <a:lnTo>
                  <a:pt x="1040675" y="618490"/>
                </a:lnTo>
                <a:close/>
              </a:path>
              <a:path w="4096384" h="836930">
                <a:moveTo>
                  <a:pt x="1053411" y="618490"/>
                </a:moveTo>
                <a:lnTo>
                  <a:pt x="1040675" y="618490"/>
                </a:lnTo>
                <a:lnTo>
                  <a:pt x="1041677" y="617220"/>
                </a:lnTo>
                <a:lnTo>
                  <a:pt x="1042515" y="617220"/>
                </a:lnTo>
                <a:lnTo>
                  <a:pt x="1042515" y="612140"/>
                </a:lnTo>
                <a:lnTo>
                  <a:pt x="1057520" y="612140"/>
                </a:lnTo>
                <a:lnTo>
                  <a:pt x="1055258" y="614680"/>
                </a:lnTo>
                <a:lnTo>
                  <a:pt x="1051571" y="614680"/>
                </a:lnTo>
                <a:lnTo>
                  <a:pt x="1052239" y="617220"/>
                </a:lnTo>
                <a:lnTo>
                  <a:pt x="1053411" y="618490"/>
                </a:lnTo>
                <a:close/>
              </a:path>
              <a:path w="4096384" h="836930">
                <a:moveTo>
                  <a:pt x="1066822" y="623146"/>
                </a:moveTo>
                <a:lnTo>
                  <a:pt x="1065649" y="622899"/>
                </a:lnTo>
                <a:lnTo>
                  <a:pt x="1065649" y="612140"/>
                </a:lnTo>
                <a:lnTo>
                  <a:pt x="1067993" y="615950"/>
                </a:lnTo>
                <a:lnTo>
                  <a:pt x="1071808" y="615950"/>
                </a:lnTo>
                <a:lnTo>
                  <a:pt x="1066822" y="623146"/>
                </a:lnTo>
                <a:close/>
              </a:path>
              <a:path w="4096384" h="836930">
                <a:moveTo>
                  <a:pt x="1227790" y="612195"/>
                </a:moveTo>
                <a:lnTo>
                  <a:pt x="1228076" y="612140"/>
                </a:lnTo>
                <a:lnTo>
                  <a:pt x="1227790" y="612195"/>
                </a:lnTo>
                <a:close/>
              </a:path>
              <a:path w="4096384" h="836930">
                <a:moveTo>
                  <a:pt x="1384978" y="626110"/>
                </a:moveTo>
                <a:lnTo>
                  <a:pt x="1381751" y="626110"/>
                </a:lnTo>
                <a:lnTo>
                  <a:pt x="1384054" y="621890"/>
                </a:lnTo>
                <a:lnTo>
                  <a:pt x="1390005" y="612140"/>
                </a:lnTo>
                <a:lnTo>
                  <a:pt x="1395643" y="619682"/>
                </a:lnTo>
                <a:lnTo>
                  <a:pt x="1392689" y="621030"/>
                </a:lnTo>
                <a:lnTo>
                  <a:pt x="1384978" y="626110"/>
                </a:lnTo>
                <a:close/>
              </a:path>
              <a:path w="4096384" h="836930">
                <a:moveTo>
                  <a:pt x="1466975" y="622569"/>
                </a:moveTo>
                <a:lnTo>
                  <a:pt x="1463911" y="619891"/>
                </a:lnTo>
                <a:lnTo>
                  <a:pt x="1463789" y="619746"/>
                </a:lnTo>
                <a:lnTo>
                  <a:pt x="1466615" y="618490"/>
                </a:lnTo>
                <a:lnTo>
                  <a:pt x="1468121" y="618490"/>
                </a:lnTo>
                <a:lnTo>
                  <a:pt x="1471133" y="612140"/>
                </a:lnTo>
                <a:lnTo>
                  <a:pt x="1476332" y="612140"/>
                </a:lnTo>
                <a:lnTo>
                  <a:pt x="1472979" y="619760"/>
                </a:lnTo>
                <a:lnTo>
                  <a:pt x="1469797" y="619760"/>
                </a:lnTo>
                <a:lnTo>
                  <a:pt x="1469238" y="621030"/>
                </a:lnTo>
                <a:lnTo>
                  <a:pt x="1466104" y="621030"/>
                </a:lnTo>
                <a:lnTo>
                  <a:pt x="1466880" y="622196"/>
                </a:lnTo>
                <a:lnTo>
                  <a:pt x="1466975" y="622569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36009" y="612140"/>
                </a:lnTo>
                <a:lnTo>
                  <a:pt x="1537220" y="619760"/>
                </a:lnTo>
                <a:lnTo>
                  <a:pt x="1531982" y="61976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41535" y="627380"/>
                </a:moveTo>
                <a:lnTo>
                  <a:pt x="1540278" y="624678"/>
                </a:lnTo>
                <a:lnTo>
                  <a:pt x="1539695" y="623570"/>
                </a:lnTo>
                <a:lnTo>
                  <a:pt x="1537849" y="623570"/>
                </a:lnTo>
                <a:lnTo>
                  <a:pt x="1536009" y="612140"/>
                </a:lnTo>
                <a:lnTo>
                  <a:pt x="1540363" y="612140"/>
                </a:lnTo>
                <a:lnTo>
                  <a:pt x="1539695" y="613410"/>
                </a:lnTo>
                <a:lnTo>
                  <a:pt x="1540617" y="613410"/>
                </a:lnTo>
                <a:lnTo>
                  <a:pt x="1541535" y="627380"/>
                </a:lnTo>
                <a:close/>
              </a:path>
              <a:path w="4096384" h="836930">
                <a:moveTo>
                  <a:pt x="1539695" y="613410"/>
                </a:moveTo>
                <a:lnTo>
                  <a:pt x="1540363" y="612140"/>
                </a:lnTo>
                <a:lnTo>
                  <a:pt x="1540444" y="612275"/>
                </a:lnTo>
                <a:lnTo>
                  <a:pt x="1539695" y="613410"/>
                </a:lnTo>
                <a:close/>
              </a:path>
              <a:path w="4096384" h="836930">
                <a:moveTo>
                  <a:pt x="1540477" y="612226"/>
                </a:moveTo>
                <a:close/>
              </a:path>
              <a:path w="4096384" h="836930">
                <a:moveTo>
                  <a:pt x="1547936" y="620031"/>
                </a:moveTo>
                <a:lnTo>
                  <a:pt x="1547068" y="617220"/>
                </a:lnTo>
                <a:lnTo>
                  <a:pt x="1540542" y="612275"/>
                </a:lnTo>
                <a:lnTo>
                  <a:pt x="1540534" y="612140"/>
                </a:lnTo>
                <a:lnTo>
                  <a:pt x="1544050" y="612140"/>
                </a:lnTo>
                <a:lnTo>
                  <a:pt x="1544050" y="614680"/>
                </a:lnTo>
                <a:lnTo>
                  <a:pt x="1551675" y="614680"/>
                </a:lnTo>
                <a:lnTo>
                  <a:pt x="1548745" y="617220"/>
                </a:lnTo>
                <a:lnTo>
                  <a:pt x="1552097" y="618490"/>
                </a:lnTo>
                <a:lnTo>
                  <a:pt x="1548240" y="618490"/>
                </a:lnTo>
                <a:lnTo>
                  <a:pt x="1547936" y="620031"/>
                </a:lnTo>
                <a:close/>
              </a:path>
              <a:path w="4096384" h="836930">
                <a:moveTo>
                  <a:pt x="1555273" y="616191"/>
                </a:moveTo>
                <a:lnTo>
                  <a:pt x="1554454" y="614715"/>
                </a:lnTo>
                <a:lnTo>
                  <a:pt x="1553229" y="613663"/>
                </a:lnTo>
                <a:lnTo>
                  <a:pt x="1553140" y="613410"/>
                </a:lnTo>
                <a:lnTo>
                  <a:pt x="1554605" y="612140"/>
                </a:lnTo>
                <a:lnTo>
                  <a:pt x="1555273" y="616191"/>
                </a:lnTo>
                <a:close/>
              </a:path>
              <a:path w="4096384" h="836930">
                <a:moveTo>
                  <a:pt x="1558503" y="621570"/>
                </a:moveTo>
                <a:lnTo>
                  <a:pt x="1558019" y="621091"/>
                </a:lnTo>
                <a:lnTo>
                  <a:pt x="1557906" y="620937"/>
                </a:lnTo>
                <a:lnTo>
                  <a:pt x="1555273" y="616191"/>
                </a:lnTo>
                <a:lnTo>
                  <a:pt x="1554605" y="612140"/>
                </a:lnTo>
                <a:lnTo>
                  <a:pt x="1558966" y="612140"/>
                </a:lnTo>
                <a:lnTo>
                  <a:pt x="1560932" y="613410"/>
                </a:lnTo>
                <a:lnTo>
                  <a:pt x="1561432" y="618031"/>
                </a:lnTo>
                <a:lnTo>
                  <a:pt x="1561311" y="619392"/>
                </a:lnTo>
                <a:lnTo>
                  <a:pt x="1561002" y="621030"/>
                </a:lnTo>
                <a:lnTo>
                  <a:pt x="1560642" y="621030"/>
                </a:lnTo>
                <a:lnTo>
                  <a:pt x="1558503" y="621570"/>
                </a:lnTo>
                <a:close/>
              </a:path>
              <a:path w="4096384" h="836930">
                <a:moveTo>
                  <a:pt x="1565671" y="626110"/>
                </a:moveTo>
                <a:lnTo>
                  <a:pt x="1559300" y="626110"/>
                </a:lnTo>
                <a:lnTo>
                  <a:pt x="1560693" y="624935"/>
                </a:lnTo>
                <a:lnTo>
                  <a:pt x="1560785" y="624678"/>
                </a:lnTo>
                <a:lnTo>
                  <a:pt x="1560663" y="622823"/>
                </a:lnTo>
                <a:lnTo>
                  <a:pt x="1561311" y="619392"/>
                </a:lnTo>
                <a:lnTo>
                  <a:pt x="1561432" y="618031"/>
                </a:lnTo>
                <a:lnTo>
                  <a:pt x="1560932" y="613410"/>
                </a:lnTo>
                <a:lnTo>
                  <a:pt x="1558966" y="612140"/>
                </a:lnTo>
                <a:lnTo>
                  <a:pt x="1562325" y="612140"/>
                </a:lnTo>
                <a:lnTo>
                  <a:pt x="1566486" y="613410"/>
                </a:lnTo>
                <a:lnTo>
                  <a:pt x="1565167" y="613410"/>
                </a:lnTo>
                <a:lnTo>
                  <a:pt x="1562489" y="618490"/>
                </a:lnTo>
                <a:lnTo>
                  <a:pt x="1564329" y="619760"/>
                </a:lnTo>
                <a:lnTo>
                  <a:pt x="1573692" y="619760"/>
                </a:lnTo>
                <a:lnTo>
                  <a:pt x="1565671" y="626110"/>
                </a:lnTo>
                <a:close/>
              </a:path>
              <a:path w="4096384" h="836930">
                <a:moveTo>
                  <a:pt x="1568982" y="613410"/>
                </a:moveTo>
                <a:lnTo>
                  <a:pt x="1566486" y="613410"/>
                </a:lnTo>
                <a:lnTo>
                  <a:pt x="1562325" y="612140"/>
                </a:lnTo>
                <a:lnTo>
                  <a:pt x="1568437" y="612140"/>
                </a:lnTo>
                <a:lnTo>
                  <a:pt x="1568982" y="613410"/>
                </a:lnTo>
                <a:close/>
              </a:path>
              <a:path w="4096384" h="836930">
                <a:moveTo>
                  <a:pt x="1579862" y="614680"/>
                </a:moveTo>
                <a:lnTo>
                  <a:pt x="1578243" y="614680"/>
                </a:lnTo>
                <a:lnTo>
                  <a:pt x="1578498" y="613709"/>
                </a:lnTo>
                <a:lnTo>
                  <a:pt x="1578577" y="612140"/>
                </a:lnTo>
                <a:lnTo>
                  <a:pt x="1581261" y="612140"/>
                </a:lnTo>
                <a:lnTo>
                  <a:pt x="1581261" y="613410"/>
                </a:lnTo>
                <a:lnTo>
                  <a:pt x="1580253" y="613410"/>
                </a:lnTo>
                <a:lnTo>
                  <a:pt x="1579862" y="614680"/>
                </a:lnTo>
                <a:close/>
              </a:path>
              <a:path w="4096384" h="836930">
                <a:moveTo>
                  <a:pt x="1650322" y="618490"/>
                </a:moveTo>
                <a:lnTo>
                  <a:pt x="1641266" y="613410"/>
                </a:lnTo>
                <a:lnTo>
                  <a:pt x="1646799" y="612140"/>
                </a:lnTo>
                <a:lnTo>
                  <a:pt x="1649313" y="613410"/>
                </a:lnTo>
                <a:lnTo>
                  <a:pt x="1650322" y="618490"/>
                </a:lnTo>
                <a:close/>
              </a:path>
              <a:path w="4096384" h="836930">
                <a:moveTo>
                  <a:pt x="1766651" y="629920"/>
                </a:moveTo>
                <a:lnTo>
                  <a:pt x="1757721" y="621146"/>
                </a:lnTo>
                <a:lnTo>
                  <a:pt x="1757675" y="620937"/>
                </a:lnTo>
                <a:lnTo>
                  <a:pt x="1762603" y="614715"/>
                </a:lnTo>
                <a:lnTo>
                  <a:pt x="1762907" y="614528"/>
                </a:lnTo>
                <a:lnTo>
                  <a:pt x="1767254" y="612140"/>
                </a:lnTo>
                <a:lnTo>
                  <a:pt x="1772584" y="613410"/>
                </a:lnTo>
                <a:lnTo>
                  <a:pt x="1776374" y="615950"/>
                </a:lnTo>
                <a:lnTo>
                  <a:pt x="1769500" y="615950"/>
                </a:lnTo>
                <a:lnTo>
                  <a:pt x="1767155" y="618490"/>
                </a:lnTo>
                <a:lnTo>
                  <a:pt x="1762861" y="620991"/>
                </a:lnTo>
                <a:lnTo>
                  <a:pt x="1772014" y="623570"/>
                </a:lnTo>
                <a:lnTo>
                  <a:pt x="1766651" y="629920"/>
                </a:lnTo>
                <a:close/>
              </a:path>
              <a:path w="4096384" h="836930">
                <a:moveTo>
                  <a:pt x="1779743" y="621030"/>
                </a:moveTo>
                <a:lnTo>
                  <a:pt x="1775707" y="621030"/>
                </a:lnTo>
                <a:lnTo>
                  <a:pt x="1776144" y="620198"/>
                </a:lnTo>
                <a:lnTo>
                  <a:pt x="1776269" y="615879"/>
                </a:lnTo>
                <a:lnTo>
                  <a:pt x="1772584" y="613410"/>
                </a:lnTo>
                <a:lnTo>
                  <a:pt x="1767254" y="612140"/>
                </a:lnTo>
                <a:lnTo>
                  <a:pt x="1779851" y="612140"/>
                </a:lnTo>
                <a:lnTo>
                  <a:pt x="1779743" y="621030"/>
                </a:lnTo>
                <a:close/>
              </a:path>
              <a:path w="4096384" h="836930">
                <a:moveTo>
                  <a:pt x="1823978" y="615950"/>
                </a:moveTo>
                <a:lnTo>
                  <a:pt x="1820796" y="615950"/>
                </a:lnTo>
                <a:lnTo>
                  <a:pt x="1821634" y="613410"/>
                </a:lnTo>
                <a:lnTo>
                  <a:pt x="1822976" y="612140"/>
                </a:lnTo>
                <a:lnTo>
                  <a:pt x="1823814" y="612140"/>
                </a:lnTo>
                <a:lnTo>
                  <a:pt x="1823940" y="614093"/>
                </a:lnTo>
                <a:lnTo>
                  <a:pt x="1823978" y="615950"/>
                </a:lnTo>
                <a:close/>
              </a:path>
              <a:path w="4096384" h="836930">
                <a:moveTo>
                  <a:pt x="1853557" y="623570"/>
                </a:moveTo>
                <a:lnTo>
                  <a:pt x="1816775" y="623570"/>
                </a:lnTo>
                <a:lnTo>
                  <a:pt x="1823845" y="616090"/>
                </a:lnTo>
                <a:lnTo>
                  <a:pt x="1823940" y="614093"/>
                </a:lnTo>
                <a:lnTo>
                  <a:pt x="1823814" y="612140"/>
                </a:lnTo>
                <a:lnTo>
                  <a:pt x="1835381" y="612140"/>
                </a:lnTo>
                <a:lnTo>
                  <a:pt x="1834710" y="613410"/>
                </a:lnTo>
                <a:lnTo>
                  <a:pt x="1834710" y="615950"/>
                </a:lnTo>
                <a:lnTo>
                  <a:pt x="1858734" y="615950"/>
                </a:lnTo>
                <a:lnTo>
                  <a:pt x="1858660" y="617220"/>
                </a:lnTo>
                <a:lnTo>
                  <a:pt x="1857510" y="617220"/>
                </a:lnTo>
                <a:lnTo>
                  <a:pt x="1856719" y="618490"/>
                </a:lnTo>
                <a:lnTo>
                  <a:pt x="1828339" y="618490"/>
                </a:lnTo>
                <a:lnTo>
                  <a:pt x="1828218" y="619392"/>
                </a:lnTo>
                <a:lnTo>
                  <a:pt x="1828195" y="619782"/>
                </a:lnTo>
                <a:lnTo>
                  <a:pt x="1829681" y="621030"/>
                </a:lnTo>
                <a:lnTo>
                  <a:pt x="1841190" y="621030"/>
                </a:lnTo>
                <a:lnTo>
                  <a:pt x="1840911" y="622300"/>
                </a:lnTo>
                <a:lnTo>
                  <a:pt x="1854348" y="622300"/>
                </a:lnTo>
                <a:lnTo>
                  <a:pt x="1853557" y="623570"/>
                </a:lnTo>
                <a:close/>
              </a:path>
              <a:path w="4096384" h="836930">
                <a:moveTo>
                  <a:pt x="2000489" y="614680"/>
                </a:moveTo>
                <a:lnTo>
                  <a:pt x="1998649" y="613410"/>
                </a:lnTo>
                <a:lnTo>
                  <a:pt x="1996973" y="612140"/>
                </a:lnTo>
                <a:lnTo>
                  <a:pt x="1999657" y="612140"/>
                </a:lnTo>
                <a:lnTo>
                  <a:pt x="2000489" y="614680"/>
                </a:lnTo>
                <a:close/>
              </a:path>
              <a:path w="4096384" h="836930">
                <a:moveTo>
                  <a:pt x="2012059" y="614680"/>
                </a:moveTo>
                <a:lnTo>
                  <a:pt x="2000489" y="614680"/>
                </a:lnTo>
                <a:lnTo>
                  <a:pt x="1999657" y="612140"/>
                </a:lnTo>
                <a:lnTo>
                  <a:pt x="2008366" y="612140"/>
                </a:lnTo>
                <a:lnTo>
                  <a:pt x="2012059" y="614680"/>
                </a:lnTo>
                <a:close/>
              </a:path>
              <a:path w="4096384" h="836930">
                <a:moveTo>
                  <a:pt x="2051785" y="614680"/>
                </a:moveTo>
                <a:lnTo>
                  <a:pt x="2012059" y="614680"/>
                </a:lnTo>
                <a:lnTo>
                  <a:pt x="2010717" y="613410"/>
                </a:lnTo>
                <a:lnTo>
                  <a:pt x="2008366" y="612140"/>
                </a:lnTo>
                <a:lnTo>
                  <a:pt x="2049441" y="612140"/>
                </a:lnTo>
                <a:lnTo>
                  <a:pt x="2051785" y="614680"/>
                </a:lnTo>
                <a:close/>
              </a:path>
              <a:path w="4096384" h="836930">
                <a:moveTo>
                  <a:pt x="2093691" y="615950"/>
                </a:moveTo>
                <a:lnTo>
                  <a:pt x="2089452" y="614715"/>
                </a:lnTo>
                <a:lnTo>
                  <a:pt x="2092015" y="612140"/>
                </a:lnTo>
                <a:lnTo>
                  <a:pt x="2092519" y="612140"/>
                </a:lnTo>
                <a:lnTo>
                  <a:pt x="2093187" y="613410"/>
                </a:lnTo>
                <a:lnTo>
                  <a:pt x="2093592" y="614430"/>
                </a:lnTo>
                <a:lnTo>
                  <a:pt x="2093691" y="61595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093691" y="615950"/>
                </a:lnTo>
                <a:lnTo>
                  <a:pt x="2093592" y="614430"/>
                </a:lnTo>
                <a:lnTo>
                  <a:pt x="2093187" y="613410"/>
                </a:lnTo>
                <a:lnTo>
                  <a:pt x="2092519" y="612140"/>
                </a:lnTo>
                <a:lnTo>
                  <a:pt x="2103831" y="61214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292498" y="614680"/>
                </a:moveTo>
                <a:lnTo>
                  <a:pt x="2266012" y="614680"/>
                </a:lnTo>
                <a:lnTo>
                  <a:pt x="2266012" y="612140"/>
                </a:lnTo>
                <a:lnTo>
                  <a:pt x="2276778" y="612140"/>
                </a:lnTo>
                <a:lnTo>
                  <a:pt x="2277616" y="613410"/>
                </a:lnTo>
                <a:lnTo>
                  <a:pt x="2292328" y="613410"/>
                </a:lnTo>
                <a:lnTo>
                  <a:pt x="2292498" y="614680"/>
                </a:lnTo>
                <a:close/>
              </a:path>
              <a:path w="4096384" h="836930">
                <a:moveTo>
                  <a:pt x="2296014" y="614680"/>
                </a:moveTo>
                <a:lnTo>
                  <a:pt x="2292498" y="614680"/>
                </a:lnTo>
                <a:lnTo>
                  <a:pt x="2292328" y="613410"/>
                </a:lnTo>
                <a:lnTo>
                  <a:pt x="2293834" y="612140"/>
                </a:lnTo>
                <a:lnTo>
                  <a:pt x="2295850" y="613410"/>
                </a:lnTo>
                <a:lnTo>
                  <a:pt x="2296014" y="61468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79422" y="628650"/>
                </a:lnTo>
                <a:lnTo>
                  <a:pt x="2281268" y="627380"/>
                </a:lnTo>
                <a:lnTo>
                  <a:pt x="2285118" y="623570"/>
                </a:lnTo>
                <a:lnTo>
                  <a:pt x="2278374" y="621604"/>
                </a:lnTo>
                <a:lnTo>
                  <a:pt x="2281794" y="621052"/>
                </a:lnTo>
                <a:lnTo>
                  <a:pt x="2270032" y="614680"/>
                </a:lnTo>
                <a:lnTo>
                  <a:pt x="2296014" y="614680"/>
                </a:lnTo>
                <a:lnTo>
                  <a:pt x="2295850" y="613410"/>
                </a:lnTo>
                <a:lnTo>
                  <a:pt x="2293834" y="612140"/>
                </a:lnTo>
                <a:lnTo>
                  <a:pt x="2305544" y="612140"/>
                </a:lnTo>
                <a:lnTo>
                  <a:pt x="2304454" y="615950"/>
                </a:lnTo>
                <a:lnTo>
                  <a:pt x="2288307" y="615950"/>
                </a:lnTo>
                <a:lnTo>
                  <a:pt x="2285623" y="619760"/>
                </a:lnTo>
                <a:lnTo>
                  <a:pt x="2322335" y="619760"/>
                </a:lnTo>
                <a:lnTo>
                  <a:pt x="2320994" y="621030"/>
                </a:lnTo>
                <a:lnTo>
                  <a:pt x="2327365" y="621030"/>
                </a:lnTo>
                <a:lnTo>
                  <a:pt x="2331215" y="622300"/>
                </a:lnTo>
                <a:lnTo>
                  <a:pt x="2427667" y="622300"/>
                </a:lnTo>
                <a:lnTo>
                  <a:pt x="2426333" y="623502"/>
                </a:lnTo>
                <a:lnTo>
                  <a:pt x="2427014" y="624840"/>
                </a:lnTo>
                <a:lnTo>
                  <a:pt x="2290481" y="62484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535057" y="614680"/>
                </a:moveTo>
                <a:lnTo>
                  <a:pt x="2535057" y="612140"/>
                </a:lnTo>
                <a:lnTo>
                  <a:pt x="2536380" y="613410"/>
                </a:lnTo>
                <a:lnTo>
                  <a:pt x="2535057" y="614680"/>
                </a:lnTo>
                <a:close/>
              </a:path>
              <a:path w="4096384" h="836930">
                <a:moveTo>
                  <a:pt x="2549299" y="614680"/>
                </a:moveTo>
                <a:lnTo>
                  <a:pt x="2535057" y="614680"/>
                </a:lnTo>
                <a:lnTo>
                  <a:pt x="2536380" y="613410"/>
                </a:lnTo>
                <a:lnTo>
                  <a:pt x="2535057" y="612140"/>
                </a:lnTo>
                <a:lnTo>
                  <a:pt x="2549374" y="612140"/>
                </a:lnTo>
                <a:lnTo>
                  <a:pt x="2548769" y="613165"/>
                </a:lnTo>
                <a:lnTo>
                  <a:pt x="2548783" y="613709"/>
                </a:lnTo>
                <a:lnTo>
                  <a:pt x="2549299" y="614680"/>
                </a:lnTo>
                <a:close/>
              </a:path>
              <a:path w="4096384" h="836930">
                <a:moveTo>
                  <a:pt x="2643012" y="615950"/>
                </a:moveTo>
                <a:lnTo>
                  <a:pt x="2641820" y="615950"/>
                </a:lnTo>
                <a:lnTo>
                  <a:pt x="2641056" y="614783"/>
                </a:lnTo>
                <a:lnTo>
                  <a:pt x="2641103" y="614430"/>
                </a:lnTo>
                <a:lnTo>
                  <a:pt x="2642154" y="612140"/>
                </a:lnTo>
                <a:lnTo>
                  <a:pt x="2643346" y="612140"/>
                </a:lnTo>
                <a:lnTo>
                  <a:pt x="2644328" y="613410"/>
                </a:lnTo>
                <a:lnTo>
                  <a:pt x="2643012" y="615950"/>
                </a:lnTo>
                <a:close/>
              </a:path>
              <a:path w="4096384" h="836930">
                <a:moveTo>
                  <a:pt x="2655230" y="615950"/>
                </a:moveTo>
                <a:lnTo>
                  <a:pt x="2643012" y="615950"/>
                </a:lnTo>
                <a:lnTo>
                  <a:pt x="2644328" y="613410"/>
                </a:lnTo>
                <a:lnTo>
                  <a:pt x="2643346" y="612140"/>
                </a:lnTo>
                <a:lnTo>
                  <a:pt x="2656072" y="612140"/>
                </a:lnTo>
                <a:lnTo>
                  <a:pt x="2655230" y="615950"/>
                </a:lnTo>
                <a:close/>
              </a:path>
              <a:path w="4096384" h="836930">
                <a:moveTo>
                  <a:pt x="2899813" y="614680"/>
                </a:moveTo>
                <a:lnTo>
                  <a:pt x="2897953" y="614680"/>
                </a:lnTo>
                <a:lnTo>
                  <a:pt x="2896290" y="613410"/>
                </a:lnTo>
                <a:lnTo>
                  <a:pt x="2896631" y="613410"/>
                </a:lnTo>
                <a:lnTo>
                  <a:pt x="2898962" y="612140"/>
                </a:lnTo>
                <a:lnTo>
                  <a:pt x="2900153" y="613410"/>
                </a:lnTo>
                <a:lnTo>
                  <a:pt x="2899813" y="614680"/>
                </a:lnTo>
                <a:close/>
              </a:path>
              <a:path w="4096384" h="836930">
                <a:moveTo>
                  <a:pt x="2923896" y="614680"/>
                </a:moveTo>
                <a:lnTo>
                  <a:pt x="2899813" y="614680"/>
                </a:lnTo>
                <a:lnTo>
                  <a:pt x="2900153" y="613410"/>
                </a:lnTo>
                <a:lnTo>
                  <a:pt x="2898962" y="612140"/>
                </a:lnTo>
                <a:lnTo>
                  <a:pt x="2921473" y="612140"/>
                </a:lnTo>
                <a:lnTo>
                  <a:pt x="2923896" y="614680"/>
                </a:lnTo>
                <a:close/>
              </a:path>
              <a:path w="4096384" h="836930">
                <a:moveTo>
                  <a:pt x="2938694" y="614680"/>
                </a:moveTo>
                <a:lnTo>
                  <a:pt x="2937618" y="613500"/>
                </a:lnTo>
                <a:lnTo>
                  <a:pt x="2937535" y="612140"/>
                </a:lnTo>
                <a:lnTo>
                  <a:pt x="2940200" y="612140"/>
                </a:lnTo>
                <a:lnTo>
                  <a:pt x="2940093" y="613500"/>
                </a:lnTo>
                <a:lnTo>
                  <a:pt x="2938694" y="614680"/>
                </a:lnTo>
                <a:close/>
              </a:path>
              <a:path w="4096384" h="836930">
                <a:moveTo>
                  <a:pt x="2966346" y="614680"/>
                </a:moveTo>
                <a:lnTo>
                  <a:pt x="2938694" y="614680"/>
                </a:lnTo>
                <a:lnTo>
                  <a:pt x="2940093" y="613500"/>
                </a:lnTo>
                <a:lnTo>
                  <a:pt x="2940200" y="612140"/>
                </a:lnTo>
                <a:lnTo>
                  <a:pt x="2964506" y="612140"/>
                </a:lnTo>
                <a:lnTo>
                  <a:pt x="2966346" y="614680"/>
                </a:lnTo>
                <a:close/>
              </a:path>
              <a:path w="4096384" h="836930">
                <a:moveTo>
                  <a:pt x="2978748" y="613410"/>
                </a:moveTo>
                <a:lnTo>
                  <a:pt x="2978748" y="612140"/>
                </a:lnTo>
                <a:lnTo>
                  <a:pt x="2979933" y="612140"/>
                </a:lnTo>
                <a:lnTo>
                  <a:pt x="2978748" y="613410"/>
                </a:lnTo>
                <a:close/>
              </a:path>
              <a:path w="4096384" h="836930">
                <a:moveTo>
                  <a:pt x="2990161" y="613410"/>
                </a:moveTo>
                <a:lnTo>
                  <a:pt x="2978748" y="613410"/>
                </a:lnTo>
                <a:lnTo>
                  <a:pt x="2979933" y="612140"/>
                </a:lnTo>
                <a:lnTo>
                  <a:pt x="2990665" y="612140"/>
                </a:lnTo>
                <a:lnTo>
                  <a:pt x="2990161" y="613410"/>
                </a:lnTo>
                <a:close/>
              </a:path>
              <a:path w="4096384" h="836930">
                <a:moveTo>
                  <a:pt x="3095418" y="615950"/>
                </a:moveTo>
                <a:lnTo>
                  <a:pt x="3091200" y="615950"/>
                </a:lnTo>
                <a:lnTo>
                  <a:pt x="3088692" y="613410"/>
                </a:lnTo>
                <a:lnTo>
                  <a:pt x="3089548" y="612140"/>
                </a:lnTo>
                <a:lnTo>
                  <a:pt x="3095418" y="615950"/>
                </a:lnTo>
                <a:close/>
              </a:path>
              <a:path w="4096384" h="836930">
                <a:moveTo>
                  <a:pt x="3097978" y="617045"/>
                </a:moveTo>
                <a:lnTo>
                  <a:pt x="3095782" y="616033"/>
                </a:lnTo>
                <a:lnTo>
                  <a:pt x="3095418" y="615950"/>
                </a:lnTo>
                <a:lnTo>
                  <a:pt x="3089548" y="612140"/>
                </a:lnTo>
                <a:lnTo>
                  <a:pt x="3099278" y="612140"/>
                </a:lnTo>
                <a:lnTo>
                  <a:pt x="3097978" y="617045"/>
                </a:lnTo>
                <a:close/>
              </a:path>
              <a:path w="4096384" h="836930">
                <a:moveTo>
                  <a:pt x="3209063" y="613410"/>
                </a:moveTo>
                <a:lnTo>
                  <a:pt x="3207563" y="612140"/>
                </a:lnTo>
                <a:lnTo>
                  <a:pt x="3207904" y="612140"/>
                </a:lnTo>
                <a:lnTo>
                  <a:pt x="3209063" y="61341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9063" y="613410"/>
                </a:lnTo>
                <a:lnTo>
                  <a:pt x="3207904" y="612140"/>
                </a:lnTo>
                <a:lnTo>
                  <a:pt x="3209233" y="61214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92888" y="615950"/>
                </a:moveTo>
                <a:lnTo>
                  <a:pt x="3291036" y="614783"/>
                </a:lnTo>
                <a:lnTo>
                  <a:pt x="3290973" y="614430"/>
                </a:lnTo>
                <a:lnTo>
                  <a:pt x="3291389" y="613410"/>
                </a:lnTo>
                <a:lnTo>
                  <a:pt x="3292063" y="612140"/>
                </a:lnTo>
                <a:lnTo>
                  <a:pt x="3294237" y="613410"/>
                </a:lnTo>
                <a:lnTo>
                  <a:pt x="3292888" y="615950"/>
                </a:lnTo>
                <a:close/>
              </a:path>
              <a:path w="4096384" h="836930">
                <a:moveTo>
                  <a:pt x="3295462" y="615950"/>
                </a:moveTo>
                <a:lnTo>
                  <a:pt x="3292888" y="615950"/>
                </a:lnTo>
                <a:lnTo>
                  <a:pt x="3294237" y="613410"/>
                </a:lnTo>
                <a:lnTo>
                  <a:pt x="3292063" y="612140"/>
                </a:lnTo>
                <a:lnTo>
                  <a:pt x="3300602" y="612140"/>
                </a:lnTo>
                <a:lnTo>
                  <a:pt x="3301767" y="613410"/>
                </a:lnTo>
                <a:lnTo>
                  <a:pt x="3298585" y="613410"/>
                </a:lnTo>
                <a:lnTo>
                  <a:pt x="3295462" y="615950"/>
                </a:lnTo>
                <a:close/>
              </a:path>
              <a:path w="4096384" h="836930">
                <a:moveTo>
                  <a:pt x="3302711" y="612654"/>
                </a:moveTo>
                <a:lnTo>
                  <a:pt x="3300602" y="612140"/>
                </a:lnTo>
                <a:lnTo>
                  <a:pt x="3302864" y="612140"/>
                </a:lnTo>
                <a:lnTo>
                  <a:pt x="3302711" y="612654"/>
                </a:lnTo>
                <a:close/>
              </a:path>
              <a:path w="4096384" h="836930">
                <a:moveTo>
                  <a:pt x="3372000" y="617220"/>
                </a:moveTo>
                <a:lnTo>
                  <a:pt x="3367532" y="614715"/>
                </a:lnTo>
                <a:lnTo>
                  <a:pt x="3365992" y="612140"/>
                </a:lnTo>
                <a:lnTo>
                  <a:pt x="3375160" y="612140"/>
                </a:lnTo>
                <a:lnTo>
                  <a:pt x="3375182" y="613410"/>
                </a:lnTo>
                <a:lnTo>
                  <a:pt x="3372753" y="614639"/>
                </a:lnTo>
                <a:lnTo>
                  <a:pt x="3372647" y="614783"/>
                </a:lnTo>
                <a:lnTo>
                  <a:pt x="3372000" y="617220"/>
                </a:lnTo>
                <a:close/>
              </a:path>
              <a:path w="4096384" h="836930">
                <a:moveTo>
                  <a:pt x="3386094" y="617220"/>
                </a:moveTo>
                <a:lnTo>
                  <a:pt x="3372000" y="617220"/>
                </a:lnTo>
                <a:lnTo>
                  <a:pt x="3372647" y="614783"/>
                </a:lnTo>
                <a:lnTo>
                  <a:pt x="3372753" y="614639"/>
                </a:lnTo>
                <a:lnTo>
                  <a:pt x="3375046" y="613479"/>
                </a:lnTo>
                <a:lnTo>
                  <a:pt x="3375160" y="612140"/>
                </a:lnTo>
                <a:lnTo>
                  <a:pt x="3380388" y="612140"/>
                </a:lnTo>
                <a:lnTo>
                  <a:pt x="3380722" y="613410"/>
                </a:lnTo>
                <a:lnTo>
                  <a:pt x="3383570" y="613410"/>
                </a:lnTo>
                <a:lnTo>
                  <a:pt x="3386094" y="617220"/>
                </a:lnTo>
                <a:close/>
              </a:path>
              <a:path w="4096384" h="836930">
                <a:moveTo>
                  <a:pt x="3441741" y="621030"/>
                </a:moveTo>
                <a:lnTo>
                  <a:pt x="3432188" y="612140"/>
                </a:lnTo>
                <a:lnTo>
                  <a:pt x="3439901" y="612140"/>
                </a:lnTo>
                <a:lnTo>
                  <a:pt x="3440916" y="613410"/>
                </a:lnTo>
                <a:lnTo>
                  <a:pt x="3441686" y="614594"/>
                </a:lnTo>
                <a:lnTo>
                  <a:pt x="3441741" y="621030"/>
                </a:lnTo>
                <a:close/>
              </a:path>
              <a:path w="4096384" h="836930">
                <a:moveTo>
                  <a:pt x="3449833" y="628650"/>
                </a:moveTo>
                <a:lnTo>
                  <a:pt x="3442416" y="628650"/>
                </a:lnTo>
                <a:lnTo>
                  <a:pt x="3447898" y="621316"/>
                </a:lnTo>
                <a:lnTo>
                  <a:pt x="3448021" y="620802"/>
                </a:lnTo>
                <a:lnTo>
                  <a:pt x="3447097" y="618490"/>
                </a:lnTo>
                <a:lnTo>
                  <a:pt x="3441791" y="614715"/>
                </a:lnTo>
                <a:lnTo>
                  <a:pt x="3440916" y="613410"/>
                </a:lnTo>
                <a:lnTo>
                  <a:pt x="3439901" y="612140"/>
                </a:lnTo>
                <a:lnTo>
                  <a:pt x="3447772" y="612140"/>
                </a:lnTo>
                <a:lnTo>
                  <a:pt x="3447554" y="612968"/>
                </a:lnTo>
                <a:lnTo>
                  <a:pt x="3447564" y="614715"/>
                </a:lnTo>
                <a:lnTo>
                  <a:pt x="3456500" y="617220"/>
                </a:lnTo>
                <a:lnTo>
                  <a:pt x="3461522" y="617220"/>
                </a:lnTo>
                <a:lnTo>
                  <a:pt x="3459726" y="618460"/>
                </a:lnTo>
                <a:lnTo>
                  <a:pt x="3459603" y="619209"/>
                </a:lnTo>
                <a:lnTo>
                  <a:pt x="3459249" y="622424"/>
                </a:lnTo>
                <a:lnTo>
                  <a:pt x="3459163" y="623608"/>
                </a:lnTo>
                <a:lnTo>
                  <a:pt x="3460455" y="624840"/>
                </a:lnTo>
                <a:lnTo>
                  <a:pt x="3449946" y="624840"/>
                </a:lnTo>
                <a:lnTo>
                  <a:pt x="3449833" y="628650"/>
                </a:lnTo>
                <a:close/>
              </a:path>
              <a:path w="4096384" h="836930">
                <a:moveTo>
                  <a:pt x="3489755" y="612561"/>
                </a:moveTo>
                <a:lnTo>
                  <a:pt x="3489351" y="612140"/>
                </a:lnTo>
                <a:lnTo>
                  <a:pt x="3489738" y="612140"/>
                </a:lnTo>
                <a:lnTo>
                  <a:pt x="3489755" y="612561"/>
                </a:lnTo>
                <a:close/>
              </a:path>
              <a:path w="4096384" h="836930">
                <a:moveTo>
                  <a:pt x="3662843" y="636270"/>
                </a:moveTo>
                <a:lnTo>
                  <a:pt x="3660826" y="636270"/>
                </a:lnTo>
                <a:lnTo>
                  <a:pt x="3659938" y="635151"/>
                </a:lnTo>
                <a:lnTo>
                  <a:pt x="3659829" y="634845"/>
                </a:lnTo>
                <a:lnTo>
                  <a:pt x="3659946" y="633220"/>
                </a:lnTo>
                <a:lnTo>
                  <a:pt x="3660070" y="632199"/>
                </a:lnTo>
                <a:lnTo>
                  <a:pt x="3660669" y="629920"/>
                </a:lnTo>
                <a:lnTo>
                  <a:pt x="3630404" y="629920"/>
                </a:lnTo>
                <a:lnTo>
                  <a:pt x="3633463" y="626110"/>
                </a:lnTo>
                <a:lnTo>
                  <a:pt x="3636744" y="617509"/>
                </a:lnTo>
                <a:lnTo>
                  <a:pt x="3636745" y="617141"/>
                </a:lnTo>
                <a:lnTo>
                  <a:pt x="3631540" y="613410"/>
                </a:lnTo>
                <a:lnTo>
                  <a:pt x="3634448" y="612140"/>
                </a:lnTo>
                <a:lnTo>
                  <a:pt x="3639898" y="613410"/>
                </a:lnTo>
                <a:lnTo>
                  <a:pt x="3640212" y="613582"/>
                </a:lnTo>
                <a:lnTo>
                  <a:pt x="3640301" y="614093"/>
                </a:lnTo>
                <a:lnTo>
                  <a:pt x="3640528" y="615950"/>
                </a:lnTo>
                <a:lnTo>
                  <a:pt x="3651614" y="615950"/>
                </a:lnTo>
                <a:lnTo>
                  <a:pt x="3642373" y="619782"/>
                </a:lnTo>
                <a:lnTo>
                  <a:pt x="3636416" y="626054"/>
                </a:lnTo>
                <a:lnTo>
                  <a:pt x="3636509" y="626210"/>
                </a:lnTo>
                <a:lnTo>
                  <a:pt x="3639832" y="628508"/>
                </a:lnTo>
                <a:lnTo>
                  <a:pt x="3639029" y="628650"/>
                </a:lnTo>
                <a:lnTo>
                  <a:pt x="3664683" y="628650"/>
                </a:lnTo>
                <a:lnTo>
                  <a:pt x="3664738" y="630013"/>
                </a:lnTo>
                <a:lnTo>
                  <a:pt x="3666118" y="632350"/>
                </a:lnTo>
                <a:lnTo>
                  <a:pt x="3666035" y="633220"/>
                </a:lnTo>
                <a:lnTo>
                  <a:pt x="3665691" y="635000"/>
                </a:lnTo>
                <a:lnTo>
                  <a:pt x="3662843" y="636270"/>
                </a:lnTo>
                <a:close/>
              </a:path>
              <a:path w="4096384" h="836930">
                <a:moveTo>
                  <a:pt x="3640240" y="613598"/>
                </a:moveTo>
                <a:lnTo>
                  <a:pt x="3639898" y="613410"/>
                </a:lnTo>
                <a:lnTo>
                  <a:pt x="3634448" y="612140"/>
                </a:lnTo>
                <a:lnTo>
                  <a:pt x="3640062" y="612140"/>
                </a:lnTo>
                <a:lnTo>
                  <a:pt x="3640240" y="613598"/>
                </a:lnTo>
                <a:close/>
              </a:path>
              <a:path w="4096384" h="836930">
                <a:moveTo>
                  <a:pt x="3767247" y="622300"/>
                </a:moveTo>
                <a:lnTo>
                  <a:pt x="3769606" y="617220"/>
                </a:lnTo>
                <a:lnTo>
                  <a:pt x="3774385" y="612140"/>
                </a:lnTo>
                <a:lnTo>
                  <a:pt x="3777492" y="612140"/>
                </a:lnTo>
                <a:lnTo>
                  <a:pt x="3778249" y="614430"/>
                </a:lnTo>
                <a:lnTo>
                  <a:pt x="3778250" y="614783"/>
                </a:lnTo>
                <a:lnTo>
                  <a:pt x="3776311" y="617220"/>
                </a:lnTo>
                <a:lnTo>
                  <a:pt x="3773691" y="618490"/>
                </a:lnTo>
                <a:lnTo>
                  <a:pt x="3769420" y="621146"/>
                </a:lnTo>
                <a:lnTo>
                  <a:pt x="3767247" y="622300"/>
                </a:lnTo>
                <a:close/>
              </a:path>
              <a:path w="4096384" h="836930">
                <a:moveTo>
                  <a:pt x="3775329" y="622300"/>
                </a:moveTo>
                <a:lnTo>
                  <a:pt x="3767247" y="622300"/>
                </a:lnTo>
                <a:lnTo>
                  <a:pt x="3769787" y="620937"/>
                </a:lnTo>
                <a:lnTo>
                  <a:pt x="3773752" y="618460"/>
                </a:lnTo>
                <a:lnTo>
                  <a:pt x="3776311" y="617220"/>
                </a:lnTo>
                <a:lnTo>
                  <a:pt x="3778250" y="614783"/>
                </a:lnTo>
                <a:lnTo>
                  <a:pt x="3778249" y="614430"/>
                </a:lnTo>
                <a:lnTo>
                  <a:pt x="3777492" y="612140"/>
                </a:lnTo>
                <a:lnTo>
                  <a:pt x="3788890" y="612140"/>
                </a:lnTo>
                <a:lnTo>
                  <a:pt x="3789162" y="612226"/>
                </a:lnTo>
                <a:lnTo>
                  <a:pt x="3780011" y="618490"/>
                </a:lnTo>
                <a:lnTo>
                  <a:pt x="3782185" y="618490"/>
                </a:lnTo>
                <a:lnTo>
                  <a:pt x="3779900" y="619760"/>
                </a:lnTo>
                <a:lnTo>
                  <a:pt x="3779677" y="619760"/>
                </a:lnTo>
                <a:lnTo>
                  <a:pt x="3779110" y="620198"/>
                </a:lnTo>
                <a:lnTo>
                  <a:pt x="3775329" y="622300"/>
                </a:lnTo>
                <a:close/>
              </a:path>
              <a:path w="4096384" h="836930">
                <a:moveTo>
                  <a:pt x="3866168" y="614680"/>
                </a:moveTo>
                <a:lnTo>
                  <a:pt x="3860137" y="614680"/>
                </a:lnTo>
                <a:lnTo>
                  <a:pt x="3863653" y="612140"/>
                </a:lnTo>
                <a:lnTo>
                  <a:pt x="3866168" y="61468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61813" y="622300"/>
                </a:lnTo>
                <a:lnTo>
                  <a:pt x="3859193" y="619957"/>
                </a:lnTo>
                <a:lnTo>
                  <a:pt x="3859077" y="619682"/>
                </a:lnTo>
                <a:lnTo>
                  <a:pt x="3865827" y="614680"/>
                </a:lnTo>
                <a:lnTo>
                  <a:pt x="3866168" y="614680"/>
                </a:lnTo>
                <a:lnTo>
                  <a:pt x="3863653" y="612140"/>
                </a:lnTo>
                <a:lnTo>
                  <a:pt x="3872041" y="612140"/>
                </a:lnTo>
                <a:lnTo>
                  <a:pt x="3873781" y="615696"/>
                </a:lnTo>
                <a:lnTo>
                  <a:pt x="3873881" y="615950"/>
                </a:lnTo>
                <a:lnTo>
                  <a:pt x="3873698" y="617220"/>
                </a:lnTo>
                <a:lnTo>
                  <a:pt x="3869350" y="617220"/>
                </a:lnTo>
                <a:lnTo>
                  <a:pt x="3868518" y="61849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3873991" y="616126"/>
                </a:moveTo>
                <a:lnTo>
                  <a:pt x="3872041" y="612140"/>
                </a:lnTo>
                <a:lnTo>
                  <a:pt x="3874261" y="613410"/>
                </a:lnTo>
                <a:lnTo>
                  <a:pt x="3874717" y="615950"/>
                </a:lnTo>
                <a:lnTo>
                  <a:pt x="3874038" y="615950"/>
                </a:lnTo>
                <a:lnTo>
                  <a:pt x="3873991" y="616126"/>
                </a:lnTo>
                <a:close/>
              </a:path>
              <a:path w="4096384" h="836930">
                <a:moveTo>
                  <a:pt x="3874382" y="613479"/>
                </a:moveTo>
                <a:lnTo>
                  <a:pt x="3872041" y="612140"/>
                </a:lnTo>
                <a:lnTo>
                  <a:pt x="3874706" y="612140"/>
                </a:lnTo>
                <a:lnTo>
                  <a:pt x="3874488" y="612968"/>
                </a:lnTo>
                <a:lnTo>
                  <a:pt x="3874382" y="613479"/>
                </a:lnTo>
                <a:close/>
              </a:path>
              <a:path w="4096384" h="836930">
                <a:moveTo>
                  <a:pt x="4037818" y="614680"/>
                </a:moveTo>
                <a:lnTo>
                  <a:pt x="4035961" y="614680"/>
                </a:lnTo>
                <a:lnTo>
                  <a:pt x="4036024" y="613500"/>
                </a:lnTo>
                <a:lnTo>
                  <a:pt x="4036144" y="612140"/>
                </a:lnTo>
                <a:lnTo>
                  <a:pt x="4037818" y="614680"/>
                </a:lnTo>
                <a:close/>
              </a:path>
              <a:path w="4096384" h="836930">
                <a:moveTo>
                  <a:pt x="4039483" y="633730"/>
                </a:moveTo>
                <a:lnTo>
                  <a:pt x="4035803" y="627380"/>
                </a:lnTo>
                <a:lnTo>
                  <a:pt x="4035511" y="627038"/>
                </a:lnTo>
                <a:lnTo>
                  <a:pt x="4035429" y="626678"/>
                </a:lnTo>
                <a:lnTo>
                  <a:pt x="4041683" y="619760"/>
                </a:lnTo>
                <a:lnTo>
                  <a:pt x="4041166" y="619760"/>
                </a:lnTo>
                <a:lnTo>
                  <a:pt x="4036144" y="612140"/>
                </a:lnTo>
                <a:lnTo>
                  <a:pt x="4041913" y="612140"/>
                </a:lnTo>
                <a:lnTo>
                  <a:pt x="4044639" y="614639"/>
                </a:lnTo>
                <a:lnTo>
                  <a:pt x="4044752" y="615159"/>
                </a:lnTo>
                <a:lnTo>
                  <a:pt x="4044872" y="615980"/>
                </a:lnTo>
                <a:lnTo>
                  <a:pt x="4045357" y="618490"/>
                </a:lnTo>
                <a:lnTo>
                  <a:pt x="4049292" y="618490"/>
                </a:lnTo>
                <a:lnTo>
                  <a:pt x="4048857" y="621030"/>
                </a:lnTo>
                <a:lnTo>
                  <a:pt x="4047531" y="621030"/>
                </a:lnTo>
                <a:lnTo>
                  <a:pt x="4042900" y="626054"/>
                </a:lnTo>
                <a:lnTo>
                  <a:pt x="4038835" y="632460"/>
                </a:lnTo>
                <a:lnTo>
                  <a:pt x="4045848" y="632460"/>
                </a:lnTo>
                <a:lnTo>
                  <a:pt x="4039483" y="633730"/>
                </a:lnTo>
                <a:close/>
              </a:path>
              <a:path w="4096384" h="836930">
                <a:moveTo>
                  <a:pt x="4049970" y="614531"/>
                </a:moveTo>
                <a:lnTo>
                  <a:pt x="4050379" y="612140"/>
                </a:lnTo>
                <a:lnTo>
                  <a:pt x="4050927" y="613709"/>
                </a:lnTo>
                <a:lnTo>
                  <a:pt x="4049970" y="614531"/>
                </a:lnTo>
                <a:close/>
              </a:path>
              <a:path w="4096384" h="836930">
                <a:moveTo>
                  <a:pt x="4050932" y="613705"/>
                </a:moveTo>
                <a:lnTo>
                  <a:pt x="4050379" y="612140"/>
                </a:lnTo>
                <a:lnTo>
                  <a:pt x="4052756" y="612140"/>
                </a:lnTo>
                <a:lnTo>
                  <a:pt x="4050932" y="613705"/>
                </a:lnTo>
                <a:close/>
              </a:path>
              <a:path w="4096384" h="836930">
                <a:moveTo>
                  <a:pt x="1225561" y="623570"/>
                </a:moveTo>
                <a:lnTo>
                  <a:pt x="1227716" y="612275"/>
                </a:lnTo>
                <a:lnTo>
                  <a:pt x="1231126" y="615980"/>
                </a:lnTo>
                <a:lnTo>
                  <a:pt x="1232353" y="617141"/>
                </a:lnTo>
                <a:lnTo>
                  <a:pt x="1232268" y="617862"/>
                </a:lnTo>
                <a:lnTo>
                  <a:pt x="1232103" y="618490"/>
                </a:lnTo>
                <a:lnTo>
                  <a:pt x="1230452" y="620991"/>
                </a:lnTo>
                <a:lnTo>
                  <a:pt x="1225561" y="623570"/>
                </a:lnTo>
                <a:close/>
              </a:path>
              <a:path w="4096384" h="836930">
                <a:moveTo>
                  <a:pt x="1242075" y="629920"/>
                </a:moveTo>
                <a:lnTo>
                  <a:pt x="1223715" y="629920"/>
                </a:lnTo>
                <a:lnTo>
                  <a:pt x="1225398" y="622300"/>
                </a:lnTo>
                <a:lnTo>
                  <a:pt x="1175948" y="622300"/>
                </a:lnTo>
                <a:lnTo>
                  <a:pt x="1183655" y="615950"/>
                </a:lnTo>
                <a:lnTo>
                  <a:pt x="1176112" y="614680"/>
                </a:lnTo>
                <a:lnTo>
                  <a:pt x="1220873" y="614680"/>
                </a:lnTo>
                <a:lnTo>
                  <a:pt x="1221207" y="613410"/>
                </a:lnTo>
                <a:lnTo>
                  <a:pt x="1221541" y="613410"/>
                </a:lnTo>
                <a:lnTo>
                  <a:pt x="1227729" y="612207"/>
                </a:lnTo>
                <a:lnTo>
                  <a:pt x="1227015" y="615950"/>
                </a:lnTo>
                <a:lnTo>
                  <a:pt x="1189024" y="615950"/>
                </a:lnTo>
                <a:lnTo>
                  <a:pt x="1189024" y="617220"/>
                </a:lnTo>
                <a:lnTo>
                  <a:pt x="1200755" y="617220"/>
                </a:lnTo>
                <a:lnTo>
                  <a:pt x="1200922" y="618490"/>
                </a:lnTo>
                <a:lnTo>
                  <a:pt x="1226530" y="618490"/>
                </a:lnTo>
                <a:lnTo>
                  <a:pt x="1225561" y="623570"/>
                </a:lnTo>
                <a:lnTo>
                  <a:pt x="1244504" y="623570"/>
                </a:lnTo>
                <a:lnTo>
                  <a:pt x="1249635" y="627380"/>
                </a:lnTo>
                <a:lnTo>
                  <a:pt x="1242494" y="627380"/>
                </a:lnTo>
                <a:lnTo>
                  <a:pt x="1242075" y="629920"/>
                </a:lnTo>
                <a:close/>
              </a:path>
              <a:path w="4096384" h="836930">
                <a:moveTo>
                  <a:pt x="1540617" y="613410"/>
                </a:moveTo>
                <a:lnTo>
                  <a:pt x="1539695" y="613410"/>
                </a:lnTo>
                <a:lnTo>
                  <a:pt x="1540477" y="612226"/>
                </a:lnTo>
                <a:lnTo>
                  <a:pt x="1540601" y="613165"/>
                </a:lnTo>
                <a:lnTo>
                  <a:pt x="1540617" y="613410"/>
                </a:lnTo>
                <a:close/>
              </a:path>
              <a:path w="4096384" h="836930">
                <a:moveTo>
                  <a:pt x="3780011" y="618490"/>
                </a:moveTo>
                <a:lnTo>
                  <a:pt x="3789225" y="612245"/>
                </a:lnTo>
                <a:lnTo>
                  <a:pt x="3792917" y="613410"/>
                </a:lnTo>
                <a:lnTo>
                  <a:pt x="3789564" y="613410"/>
                </a:lnTo>
                <a:lnTo>
                  <a:pt x="3782850" y="618031"/>
                </a:lnTo>
                <a:lnTo>
                  <a:pt x="3780011" y="618490"/>
                </a:lnTo>
                <a:close/>
              </a:path>
              <a:path w="4096384" h="836930">
                <a:moveTo>
                  <a:pt x="1544390" y="627380"/>
                </a:moveTo>
                <a:lnTo>
                  <a:pt x="1541535" y="627380"/>
                </a:lnTo>
                <a:lnTo>
                  <a:pt x="1540542" y="612275"/>
                </a:lnTo>
                <a:lnTo>
                  <a:pt x="1547068" y="617220"/>
                </a:lnTo>
                <a:lnTo>
                  <a:pt x="1547859" y="619782"/>
                </a:lnTo>
                <a:lnTo>
                  <a:pt x="1547734" y="621052"/>
                </a:lnTo>
                <a:lnTo>
                  <a:pt x="1546985" y="624840"/>
                </a:lnTo>
                <a:lnTo>
                  <a:pt x="1544390" y="624840"/>
                </a:lnTo>
                <a:lnTo>
                  <a:pt x="1544390" y="627380"/>
                </a:lnTo>
                <a:close/>
              </a:path>
              <a:path w="4096384" h="836930">
                <a:moveTo>
                  <a:pt x="3502280" y="629380"/>
                </a:moveTo>
                <a:lnTo>
                  <a:pt x="3502086" y="628650"/>
                </a:lnTo>
                <a:lnTo>
                  <a:pt x="3493358" y="626110"/>
                </a:lnTo>
                <a:lnTo>
                  <a:pt x="3489814" y="613709"/>
                </a:lnTo>
                <a:lnTo>
                  <a:pt x="3489755" y="612561"/>
                </a:lnTo>
                <a:lnTo>
                  <a:pt x="3497889" y="621030"/>
                </a:lnTo>
                <a:lnTo>
                  <a:pt x="3509679" y="621030"/>
                </a:lnTo>
                <a:lnTo>
                  <a:pt x="3513116" y="623570"/>
                </a:lnTo>
                <a:lnTo>
                  <a:pt x="3505452" y="623570"/>
                </a:lnTo>
                <a:lnTo>
                  <a:pt x="3505760" y="624840"/>
                </a:lnTo>
                <a:lnTo>
                  <a:pt x="3505452" y="624840"/>
                </a:lnTo>
                <a:lnTo>
                  <a:pt x="3502280" y="629380"/>
                </a:lnTo>
                <a:close/>
              </a:path>
              <a:path w="4096384" h="836930">
                <a:moveTo>
                  <a:pt x="3311009" y="614680"/>
                </a:moveTo>
                <a:lnTo>
                  <a:pt x="3302108" y="614680"/>
                </a:lnTo>
                <a:lnTo>
                  <a:pt x="3302711" y="612654"/>
                </a:lnTo>
                <a:lnTo>
                  <a:pt x="3311009" y="614680"/>
                </a:lnTo>
                <a:close/>
              </a:path>
              <a:path w="4096384" h="836930">
                <a:moveTo>
                  <a:pt x="3190480" y="615950"/>
                </a:moveTo>
                <a:lnTo>
                  <a:pt x="3182766" y="615950"/>
                </a:lnTo>
                <a:lnTo>
                  <a:pt x="3180592" y="614680"/>
                </a:lnTo>
                <a:lnTo>
                  <a:pt x="3180192" y="613709"/>
                </a:lnTo>
                <a:lnTo>
                  <a:pt x="3180134" y="613165"/>
                </a:lnTo>
                <a:lnTo>
                  <a:pt x="3180211" y="612874"/>
                </a:lnTo>
                <a:lnTo>
                  <a:pt x="3181234" y="613410"/>
                </a:lnTo>
                <a:lnTo>
                  <a:pt x="3188460" y="613410"/>
                </a:lnTo>
                <a:lnTo>
                  <a:pt x="3190480" y="615950"/>
                </a:lnTo>
                <a:close/>
              </a:path>
              <a:path w="4096384" h="836930">
                <a:moveTo>
                  <a:pt x="3263711" y="613410"/>
                </a:moveTo>
                <a:lnTo>
                  <a:pt x="3263560" y="613410"/>
                </a:lnTo>
                <a:lnTo>
                  <a:pt x="3263576" y="612968"/>
                </a:lnTo>
                <a:lnTo>
                  <a:pt x="3263711" y="613410"/>
                </a:lnTo>
                <a:close/>
              </a:path>
              <a:path w="4096384" h="836930">
                <a:moveTo>
                  <a:pt x="14296" y="628650"/>
                </a:moveTo>
                <a:lnTo>
                  <a:pt x="4793" y="618720"/>
                </a:lnTo>
                <a:lnTo>
                  <a:pt x="4696" y="618031"/>
                </a:lnTo>
                <a:lnTo>
                  <a:pt x="4860" y="617420"/>
                </a:lnTo>
                <a:lnTo>
                  <a:pt x="5581" y="613410"/>
                </a:lnTo>
                <a:lnTo>
                  <a:pt x="15023" y="622196"/>
                </a:lnTo>
                <a:lnTo>
                  <a:pt x="14928" y="623863"/>
                </a:lnTo>
                <a:lnTo>
                  <a:pt x="14296" y="628650"/>
                </a:lnTo>
                <a:close/>
              </a:path>
              <a:path w="4096384" h="836930">
                <a:moveTo>
                  <a:pt x="16143" y="628650"/>
                </a:moveTo>
                <a:lnTo>
                  <a:pt x="14296" y="628650"/>
                </a:lnTo>
                <a:lnTo>
                  <a:pt x="14928" y="623863"/>
                </a:lnTo>
                <a:lnTo>
                  <a:pt x="15023" y="622196"/>
                </a:lnTo>
                <a:lnTo>
                  <a:pt x="5581" y="613410"/>
                </a:lnTo>
                <a:lnTo>
                  <a:pt x="9438" y="613410"/>
                </a:lnTo>
                <a:lnTo>
                  <a:pt x="10440" y="617220"/>
                </a:lnTo>
                <a:lnTo>
                  <a:pt x="11618" y="617220"/>
                </a:lnTo>
                <a:lnTo>
                  <a:pt x="17819" y="618490"/>
                </a:lnTo>
                <a:lnTo>
                  <a:pt x="23686" y="619760"/>
                </a:lnTo>
                <a:lnTo>
                  <a:pt x="29844" y="619760"/>
                </a:lnTo>
                <a:lnTo>
                  <a:pt x="29049" y="621030"/>
                </a:lnTo>
                <a:lnTo>
                  <a:pt x="54693" y="621030"/>
                </a:lnTo>
                <a:lnTo>
                  <a:pt x="54102" y="622521"/>
                </a:lnTo>
                <a:lnTo>
                  <a:pt x="50506" y="623570"/>
                </a:lnTo>
                <a:lnTo>
                  <a:pt x="52286" y="625208"/>
                </a:lnTo>
                <a:lnTo>
                  <a:pt x="53354" y="626110"/>
                </a:lnTo>
                <a:lnTo>
                  <a:pt x="32231" y="626110"/>
                </a:lnTo>
                <a:lnTo>
                  <a:pt x="31589" y="627380"/>
                </a:lnTo>
                <a:lnTo>
                  <a:pt x="16143" y="627380"/>
                </a:lnTo>
                <a:lnTo>
                  <a:pt x="16143" y="628650"/>
                </a:lnTo>
                <a:close/>
              </a:path>
              <a:path w="4096384" h="836930">
                <a:moveTo>
                  <a:pt x="21743" y="613623"/>
                </a:moveTo>
                <a:lnTo>
                  <a:pt x="21676" y="613410"/>
                </a:lnTo>
                <a:lnTo>
                  <a:pt x="22344" y="613410"/>
                </a:lnTo>
                <a:lnTo>
                  <a:pt x="21743" y="613623"/>
                </a:lnTo>
                <a:close/>
              </a:path>
              <a:path w="4096384" h="836930">
                <a:moveTo>
                  <a:pt x="21892" y="614093"/>
                </a:moveTo>
                <a:lnTo>
                  <a:pt x="21859" y="613582"/>
                </a:lnTo>
                <a:lnTo>
                  <a:pt x="22344" y="613410"/>
                </a:lnTo>
                <a:lnTo>
                  <a:pt x="21892" y="614093"/>
                </a:lnTo>
                <a:close/>
              </a:path>
              <a:path w="4096384" h="836930">
                <a:moveTo>
                  <a:pt x="147199" y="615450"/>
                </a:moveTo>
                <a:lnTo>
                  <a:pt x="145044" y="613410"/>
                </a:lnTo>
                <a:lnTo>
                  <a:pt x="148204" y="613709"/>
                </a:lnTo>
                <a:lnTo>
                  <a:pt x="147199" y="615450"/>
                </a:lnTo>
                <a:close/>
              </a:path>
              <a:path w="4096384" h="836930">
                <a:moveTo>
                  <a:pt x="148204" y="613709"/>
                </a:moveTo>
                <a:lnTo>
                  <a:pt x="145044" y="613410"/>
                </a:lnTo>
                <a:lnTo>
                  <a:pt x="148377" y="613410"/>
                </a:lnTo>
                <a:lnTo>
                  <a:pt x="148204" y="613709"/>
                </a:lnTo>
                <a:close/>
              </a:path>
              <a:path w="4096384" h="836930">
                <a:moveTo>
                  <a:pt x="167340" y="624840"/>
                </a:moveTo>
                <a:lnTo>
                  <a:pt x="163653" y="617220"/>
                </a:lnTo>
                <a:lnTo>
                  <a:pt x="163817" y="617220"/>
                </a:lnTo>
                <a:lnTo>
                  <a:pt x="172539" y="613410"/>
                </a:lnTo>
                <a:lnTo>
                  <a:pt x="169701" y="618460"/>
                </a:lnTo>
                <a:lnTo>
                  <a:pt x="167340" y="624840"/>
                </a:lnTo>
                <a:close/>
              </a:path>
              <a:path w="4096384" h="836930">
                <a:moveTo>
                  <a:pt x="184607" y="626110"/>
                </a:moveTo>
                <a:lnTo>
                  <a:pt x="185779" y="622300"/>
                </a:lnTo>
                <a:lnTo>
                  <a:pt x="186951" y="622300"/>
                </a:lnTo>
                <a:lnTo>
                  <a:pt x="188797" y="621030"/>
                </a:lnTo>
                <a:lnTo>
                  <a:pt x="192313" y="613410"/>
                </a:lnTo>
                <a:lnTo>
                  <a:pt x="194828" y="617220"/>
                </a:lnTo>
                <a:lnTo>
                  <a:pt x="195320" y="618460"/>
                </a:lnTo>
                <a:lnTo>
                  <a:pt x="194664" y="619760"/>
                </a:lnTo>
                <a:lnTo>
                  <a:pt x="192988" y="619760"/>
                </a:lnTo>
                <a:lnTo>
                  <a:pt x="189738" y="620991"/>
                </a:lnTo>
                <a:lnTo>
                  <a:pt x="189812" y="621604"/>
                </a:lnTo>
                <a:lnTo>
                  <a:pt x="190807" y="624840"/>
                </a:lnTo>
                <a:lnTo>
                  <a:pt x="184607" y="626110"/>
                </a:lnTo>
                <a:close/>
              </a:path>
              <a:path w="4096384" h="836930">
                <a:moveTo>
                  <a:pt x="238077" y="627380"/>
                </a:moveTo>
                <a:lnTo>
                  <a:pt x="231829" y="621146"/>
                </a:lnTo>
                <a:lnTo>
                  <a:pt x="231787" y="620802"/>
                </a:lnTo>
                <a:lnTo>
                  <a:pt x="232454" y="618762"/>
                </a:lnTo>
                <a:lnTo>
                  <a:pt x="232571" y="618460"/>
                </a:lnTo>
                <a:lnTo>
                  <a:pt x="233645" y="617303"/>
                </a:lnTo>
                <a:lnTo>
                  <a:pt x="233769" y="617118"/>
                </a:lnTo>
                <a:lnTo>
                  <a:pt x="234847" y="614783"/>
                </a:lnTo>
                <a:lnTo>
                  <a:pt x="234931" y="614639"/>
                </a:lnTo>
                <a:lnTo>
                  <a:pt x="236066" y="613410"/>
                </a:lnTo>
                <a:lnTo>
                  <a:pt x="236520" y="615696"/>
                </a:lnTo>
                <a:lnTo>
                  <a:pt x="236641" y="616024"/>
                </a:lnTo>
                <a:lnTo>
                  <a:pt x="244952" y="624840"/>
                </a:lnTo>
                <a:lnTo>
                  <a:pt x="238077" y="627380"/>
                </a:lnTo>
                <a:close/>
              </a:path>
              <a:path w="4096384" h="836930">
                <a:moveTo>
                  <a:pt x="251977" y="627380"/>
                </a:moveTo>
                <a:lnTo>
                  <a:pt x="238077" y="627380"/>
                </a:lnTo>
                <a:lnTo>
                  <a:pt x="244952" y="624840"/>
                </a:lnTo>
                <a:lnTo>
                  <a:pt x="236641" y="616024"/>
                </a:lnTo>
                <a:lnTo>
                  <a:pt x="236520" y="615696"/>
                </a:lnTo>
                <a:lnTo>
                  <a:pt x="236066" y="613410"/>
                </a:lnTo>
                <a:lnTo>
                  <a:pt x="236400" y="613410"/>
                </a:lnTo>
                <a:lnTo>
                  <a:pt x="237913" y="614680"/>
                </a:lnTo>
                <a:lnTo>
                  <a:pt x="277802" y="614680"/>
                </a:lnTo>
                <a:lnTo>
                  <a:pt x="273278" y="615950"/>
                </a:lnTo>
                <a:lnTo>
                  <a:pt x="254505" y="615950"/>
                </a:lnTo>
                <a:lnTo>
                  <a:pt x="254103" y="617220"/>
                </a:lnTo>
                <a:lnTo>
                  <a:pt x="247800" y="617220"/>
                </a:lnTo>
                <a:lnTo>
                  <a:pt x="247296" y="618490"/>
                </a:lnTo>
                <a:lnTo>
                  <a:pt x="248638" y="619760"/>
                </a:lnTo>
                <a:lnTo>
                  <a:pt x="253299" y="619760"/>
                </a:lnTo>
                <a:lnTo>
                  <a:pt x="252590" y="622000"/>
                </a:lnTo>
                <a:lnTo>
                  <a:pt x="252467" y="622578"/>
                </a:lnTo>
                <a:lnTo>
                  <a:pt x="251977" y="627380"/>
                </a:lnTo>
                <a:close/>
              </a:path>
              <a:path w="4096384" h="836930">
                <a:moveTo>
                  <a:pt x="286782" y="623570"/>
                </a:moveTo>
                <a:lnTo>
                  <a:pt x="278477" y="623570"/>
                </a:lnTo>
                <a:lnTo>
                  <a:pt x="278379" y="621890"/>
                </a:lnTo>
                <a:lnTo>
                  <a:pt x="288030" y="613410"/>
                </a:lnTo>
                <a:lnTo>
                  <a:pt x="292051" y="618490"/>
                </a:lnTo>
                <a:lnTo>
                  <a:pt x="286782" y="623570"/>
                </a:lnTo>
                <a:close/>
              </a:path>
              <a:path w="4096384" h="836930">
                <a:moveTo>
                  <a:pt x="424141" y="619760"/>
                </a:moveTo>
                <a:lnTo>
                  <a:pt x="419282" y="619760"/>
                </a:lnTo>
                <a:lnTo>
                  <a:pt x="422131" y="613410"/>
                </a:lnTo>
                <a:lnTo>
                  <a:pt x="424311" y="617220"/>
                </a:lnTo>
                <a:lnTo>
                  <a:pt x="424803" y="618460"/>
                </a:lnTo>
                <a:lnTo>
                  <a:pt x="424141" y="619760"/>
                </a:lnTo>
                <a:close/>
              </a:path>
              <a:path w="4096384" h="836930">
                <a:moveTo>
                  <a:pt x="562936" y="627380"/>
                </a:moveTo>
                <a:lnTo>
                  <a:pt x="552211" y="627380"/>
                </a:lnTo>
                <a:lnTo>
                  <a:pt x="564612" y="624840"/>
                </a:lnTo>
                <a:lnTo>
                  <a:pt x="553771" y="619782"/>
                </a:lnTo>
                <a:lnTo>
                  <a:pt x="560428" y="613410"/>
                </a:lnTo>
                <a:lnTo>
                  <a:pt x="560762" y="622300"/>
                </a:lnTo>
                <a:lnTo>
                  <a:pt x="570648" y="622300"/>
                </a:lnTo>
                <a:lnTo>
                  <a:pt x="570172" y="623502"/>
                </a:lnTo>
                <a:lnTo>
                  <a:pt x="567176" y="625000"/>
                </a:lnTo>
                <a:lnTo>
                  <a:pt x="562936" y="627380"/>
                </a:lnTo>
                <a:close/>
              </a:path>
              <a:path w="4096384" h="836930">
                <a:moveTo>
                  <a:pt x="598308" y="622300"/>
                </a:moveTo>
                <a:lnTo>
                  <a:pt x="589926" y="613410"/>
                </a:lnTo>
                <a:lnTo>
                  <a:pt x="597974" y="614680"/>
                </a:lnTo>
                <a:lnTo>
                  <a:pt x="604679" y="614680"/>
                </a:lnTo>
                <a:lnTo>
                  <a:pt x="598405" y="619682"/>
                </a:lnTo>
                <a:lnTo>
                  <a:pt x="59830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589926" y="613410"/>
                </a:lnTo>
                <a:lnTo>
                  <a:pt x="598895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622947" y="617220"/>
                </a:moveTo>
                <a:lnTo>
                  <a:pt x="621236" y="616223"/>
                </a:lnTo>
                <a:lnTo>
                  <a:pt x="618927" y="613410"/>
                </a:lnTo>
                <a:lnTo>
                  <a:pt x="621482" y="613979"/>
                </a:lnTo>
                <a:lnTo>
                  <a:pt x="622947" y="617220"/>
                </a:lnTo>
                <a:close/>
              </a:path>
              <a:path w="4096384" h="836930">
                <a:moveTo>
                  <a:pt x="621482" y="613979"/>
                </a:moveTo>
                <a:lnTo>
                  <a:pt x="618927" y="613410"/>
                </a:lnTo>
                <a:lnTo>
                  <a:pt x="621224" y="613410"/>
                </a:lnTo>
                <a:lnTo>
                  <a:pt x="621482" y="613979"/>
                </a:lnTo>
                <a:close/>
              </a:path>
              <a:path w="4096384" h="836930">
                <a:moveTo>
                  <a:pt x="639042" y="637540"/>
                </a:moveTo>
                <a:lnTo>
                  <a:pt x="628146" y="626110"/>
                </a:lnTo>
                <a:lnTo>
                  <a:pt x="627976" y="626110"/>
                </a:lnTo>
                <a:lnTo>
                  <a:pt x="627809" y="624840"/>
                </a:lnTo>
                <a:lnTo>
                  <a:pt x="643396" y="613410"/>
                </a:lnTo>
                <a:lnTo>
                  <a:pt x="634177" y="624840"/>
                </a:lnTo>
                <a:lnTo>
                  <a:pt x="635185" y="624840"/>
                </a:lnTo>
                <a:lnTo>
                  <a:pt x="640548" y="629920"/>
                </a:lnTo>
                <a:lnTo>
                  <a:pt x="641391" y="629920"/>
                </a:lnTo>
                <a:lnTo>
                  <a:pt x="640885" y="631201"/>
                </a:lnTo>
                <a:lnTo>
                  <a:pt x="639042" y="637540"/>
                </a:lnTo>
                <a:close/>
              </a:path>
              <a:path w="4096384" h="836930">
                <a:moveTo>
                  <a:pt x="691674" y="623570"/>
                </a:moveTo>
                <a:lnTo>
                  <a:pt x="690517" y="617303"/>
                </a:lnTo>
                <a:lnTo>
                  <a:pt x="689998" y="613410"/>
                </a:lnTo>
                <a:lnTo>
                  <a:pt x="695360" y="614680"/>
                </a:lnTo>
                <a:lnTo>
                  <a:pt x="696539" y="614680"/>
                </a:lnTo>
                <a:lnTo>
                  <a:pt x="691674" y="62357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5360" y="614680"/>
                </a:lnTo>
                <a:lnTo>
                  <a:pt x="689998" y="613410"/>
                </a:lnTo>
                <a:lnTo>
                  <a:pt x="697037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07598" y="619760"/>
                </a:moveTo>
                <a:lnTo>
                  <a:pt x="703912" y="619760"/>
                </a:lnTo>
                <a:lnTo>
                  <a:pt x="697207" y="618490"/>
                </a:lnTo>
                <a:lnTo>
                  <a:pt x="706426" y="613410"/>
                </a:lnTo>
                <a:lnTo>
                  <a:pt x="705841" y="615615"/>
                </a:lnTo>
                <a:lnTo>
                  <a:pt x="705717" y="616223"/>
                </a:lnTo>
                <a:lnTo>
                  <a:pt x="705598" y="617141"/>
                </a:lnTo>
                <a:lnTo>
                  <a:pt x="705654" y="617303"/>
                </a:lnTo>
                <a:lnTo>
                  <a:pt x="707598" y="61976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724531" y="654050"/>
                </a:lnTo>
                <a:lnTo>
                  <a:pt x="735590" y="651510"/>
                </a:lnTo>
                <a:lnTo>
                  <a:pt x="725369" y="648970"/>
                </a:lnTo>
                <a:lnTo>
                  <a:pt x="722920" y="647645"/>
                </a:lnTo>
                <a:lnTo>
                  <a:pt x="720170" y="642620"/>
                </a:lnTo>
                <a:lnTo>
                  <a:pt x="709608" y="642620"/>
                </a:lnTo>
                <a:lnTo>
                  <a:pt x="721008" y="632460"/>
                </a:lnTo>
                <a:lnTo>
                  <a:pt x="717158" y="632460"/>
                </a:lnTo>
                <a:lnTo>
                  <a:pt x="720510" y="631189"/>
                </a:lnTo>
                <a:lnTo>
                  <a:pt x="718160" y="629920"/>
                </a:lnTo>
                <a:lnTo>
                  <a:pt x="716712" y="628549"/>
                </a:lnTo>
                <a:lnTo>
                  <a:pt x="712797" y="619760"/>
                </a:lnTo>
                <a:lnTo>
                  <a:pt x="707598" y="619760"/>
                </a:lnTo>
                <a:lnTo>
                  <a:pt x="705654" y="617303"/>
                </a:lnTo>
                <a:lnTo>
                  <a:pt x="705598" y="617141"/>
                </a:lnTo>
                <a:lnTo>
                  <a:pt x="705717" y="616223"/>
                </a:lnTo>
                <a:lnTo>
                  <a:pt x="705841" y="615615"/>
                </a:lnTo>
                <a:lnTo>
                  <a:pt x="706426" y="613410"/>
                </a:lnTo>
                <a:lnTo>
                  <a:pt x="724361" y="613410"/>
                </a:lnTo>
                <a:lnTo>
                  <a:pt x="726207" y="614680"/>
                </a:lnTo>
                <a:lnTo>
                  <a:pt x="732238" y="614680"/>
                </a:lnTo>
                <a:lnTo>
                  <a:pt x="733682" y="615322"/>
                </a:lnTo>
                <a:lnTo>
                  <a:pt x="733608" y="615478"/>
                </a:lnTo>
                <a:lnTo>
                  <a:pt x="731482" y="617220"/>
                </a:lnTo>
                <a:lnTo>
                  <a:pt x="715809" y="617220"/>
                </a:lnTo>
                <a:lnTo>
                  <a:pt x="717492" y="618490"/>
                </a:lnTo>
                <a:lnTo>
                  <a:pt x="729931" y="618490"/>
                </a:lnTo>
                <a:lnTo>
                  <a:pt x="725281" y="622300"/>
                </a:lnTo>
                <a:lnTo>
                  <a:pt x="722685" y="622300"/>
                </a:lnTo>
                <a:lnTo>
                  <a:pt x="722180" y="624840"/>
                </a:lnTo>
                <a:lnTo>
                  <a:pt x="723034" y="624840"/>
                </a:lnTo>
                <a:lnTo>
                  <a:pt x="723209" y="626110"/>
                </a:lnTo>
                <a:lnTo>
                  <a:pt x="745316" y="626110"/>
                </a:lnTo>
                <a:lnTo>
                  <a:pt x="744310" y="628650"/>
                </a:lnTo>
                <a:lnTo>
                  <a:pt x="732742" y="628650"/>
                </a:lnTo>
                <a:lnTo>
                  <a:pt x="731236" y="631189"/>
                </a:lnTo>
                <a:lnTo>
                  <a:pt x="730568" y="633730"/>
                </a:lnTo>
                <a:lnTo>
                  <a:pt x="745094" y="633730"/>
                </a:lnTo>
                <a:lnTo>
                  <a:pt x="746741" y="635000"/>
                </a:lnTo>
                <a:lnTo>
                  <a:pt x="736429" y="635000"/>
                </a:lnTo>
                <a:lnTo>
                  <a:pt x="735427" y="640080"/>
                </a:lnTo>
                <a:lnTo>
                  <a:pt x="737267" y="641350"/>
                </a:lnTo>
                <a:lnTo>
                  <a:pt x="723019" y="641350"/>
                </a:lnTo>
                <a:lnTo>
                  <a:pt x="733410" y="648970"/>
                </a:lnTo>
                <a:lnTo>
                  <a:pt x="737267" y="648970"/>
                </a:lnTo>
                <a:lnTo>
                  <a:pt x="736599" y="651510"/>
                </a:lnTo>
                <a:lnTo>
                  <a:pt x="737601" y="652780"/>
                </a:lnTo>
                <a:lnTo>
                  <a:pt x="819288" y="652780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13032" y="621030"/>
                </a:moveTo>
                <a:lnTo>
                  <a:pt x="811526" y="621030"/>
                </a:lnTo>
                <a:lnTo>
                  <a:pt x="810184" y="618490"/>
                </a:lnTo>
                <a:lnTo>
                  <a:pt x="809516" y="613410"/>
                </a:lnTo>
                <a:lnTo>
                  <a:pt x="816263" y="615904"/>
                </a:lnTo>
                <a:lnTo>
                  <a:pt x="816143" y="616316"/>
                </a:lnTo>
                <a:lnTo>
                  <a:pt x="813032" y="621030"/>
                </a:lnTo>
                <a:close/>
              </a:path>
              <a:path w="4096384" h="836930">
                <a:moveTo>
                  <a:pt x="806327" y="626110"/>
                </a:moveTo>
                <a:lnTo>
                  <a:pt x="792079" y="626110"/>
                </a:lnTo>
                <a:lnTo>
                  <a:pt x="793272" y="623863"/>
                </a:lnTo>
                <a:lnTo>
                  <a:pt x="793307" y="623205"/>
                </a:lnTo>
                <a:lnTo>
                  <a:pt x="792583" y="621030"/>
                </a:lnTo>
                <a:lnTo>
                  <a:pt x="813032" y="621030"/>
                </a:lnTo>
                <a:lnTo>
                  <a:pt x="816143" y="616316"/>
                </a:lnTo>
                <a:lnTo>
                  <a:pt x="816263" y="615904"/>
                </a:lnTo>
                <a:lnTo>
                  <a:pt x="809516" y="613410"/>
                </a:lnTo>
                <a:lnTo>
                  <a:pt x="818067" y="613410"/>
                </a:lnTo>
                <a:lnTo>
                  <a:pt x="821584" y="617220"/>
                </a:lnTo>
                <a:lnTo>
                  <a:pt x="823739" y="617220"/>
                </a:lnTo>
                <a:lnTo>
                  <a:pt x="822440" y="618490"/>
                </a:lnTo>
                <a:lnTo>
                  <a:pt x="823521" y="619760"/>
                </a:lnTo>
                <a:lnTo>
                  <a:pt x="822756" y="619760"/>
                </a:lnTo>
                <a:lnTo>
                  <a:pt x="815755" y="621023"/>
                </a:lnTo>
                <a:lnTo>
                  <a:pt x="817507" y="623570"/>
                </a:lnTo>
                <a:lnTo>
                  <a:pt x="805659" y="623570"/>
                </a:lnTo>
                <a:lnTo>
                  <a:pt x="806327" y="62611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27552" y="619682"/>
                </a:lnTo>
                <a:lnTo>
                  <a:pt x="1021726" y="618490"/>
                </a:lnTo>
                <a:lnTo>
                  <a:pt x="1028097" y="613410"/>
                </a:lnTo>
                <a:lnTo>
                  <a:pt x="1028097" y="614680"/>
                </a:lnTo>
                <a:lnTo>
                  <a:pt x="1029243" y="614680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029243" y="614680"/>
                </a:moveTo>
                <a:lnTo>
                  <a:pt x="1028097" y="614680"/>
                </a:lnTo>
                <a:lnTo>
                  <a:pt x="1028097" y="613410"/>
                </a:lnTo>
                <a:lnTo>
                  <a:pt x="1029243" y="614680"/>
                </a:lnTo>
                <a:close/>
              </a:path>
              <a:path w="4096384" h="836930">
                <a:moveTo>
                  <a:pt x="1281886" y="623570"/>
                </a:moveTo>
                <a:lnTo>
                  <a:pt x="1279876" y="613410"/>
                </a:lnTo>
                <a:lnTo>
                  <a:pt x="1284129" y="616223"/>
                </a:lnTo>
                <a:lnTo>
                  <a:pt x="1285572" y="617220"/>
                </a:lnTo>
                <a:lnTo>
                  <a:pt x="1285906" y="618490"/>
                </a:lnTo>
                <a:lnTo>
                  <a:pt x="1281886" y="623570"/>
                </a:lnTo>
                <a:close/>
              </a:path>
              <a:path w="4096384" h="836930">
                <a:moveTo>
                  <a:pt x="1565671" y="619760"/>
                </a:moveTo>
                <a:lnTo>
                  <a:pt x="1564329" y="619760"/>
                </a:lnTo>
                <a:lnTo>
                  <a:pt x="1562489" y="618490"/>
                </a:lnTo>
                <a:lnTo>
                  <a:pt x="1565167" y="613410"/>
                </a:lnTo>
                <a:lnTo>
                  <a:pt x="1567112" y="617097"/>
                </a:lnTo>
                <a:lnTo>
                  <a:pt x="1567062" y="617509"/>
                </a:lnTo>
                <a:lnTo>
                  <a:pt x="1566673" y="618490"/>
                </a:lnTo>
                <a:lnTo>
                  <a:pt x="1565671" y="619760"/>
                </a:lnTo>
                <a:close/>
              </a:path>
              <a:path w="4096384" h="836930">
                <a:moveTo>
                  <a:pt x="1579116" y="620802"/>
                </a:moveTo>
                <a:lnTo>
                  <a:pt x="1579191" y="616862"/>
                </a:lnTo>
                <a:lnTo>
                  <a:pt x="1580253" y="613410"/>
                </a:lnTo>
                <a:lnTo>
                  <a:pt x="1579116" y="620802"/>
                </a:lnTo>
                <a:close/>
              </a:path>
              <a:path w="4096384" h="836930">
                <a:moveTo>
                  <a:pt x="1583442" y="623570"/>
                </a:moveTo>
                <a:lnTo>
                  <a:pt x="1580253" y="622300"/>
                </a:lnTo>
                <a:lnTo>
                  <a:pt x="1579335" y="621091"/>
                </a:lnTo>
                <a:lnTo>
                  <a:pt x="1579234" y="620031"/>
                </a:lnTo>
                <a:lnTo>
                  <a:pt x="1580253" y="613410"/>
                </a:lnTo>
                <a:lnTo>
                  <a:pt x="1581261" y="613410"/>
                </a:lnTo>
                <a:lnTo>
                  <a:pt x="1581261" y="614680"/>
                </a:lnTo>
                <a:lnTo>
                  <a:pt x="1604893" y="614680"/>
                </a:lnTo>
                <a:lnTo>
                  <a:pt x="1603721" y="615950"/>
                </a:lnTo>
                <a:lnTo>
                  <a:pt x="1585950" y="615950"/>
                </a:lnTo>
                <a:lnTo>
                  <a:pt x="1583442" y="623570"/>
                </a:lnTo>
                <a:close/>
              </a:path>
              <a:path w="4096384" h="836930">
                <a:moveTo>
                  <a:pt x="2152694" y="622300"/>
                </a:moveTo>
                <a:lnTo>
                  <a:pt x="2148674" y="622300"/>
                </a:lnTo>
                <a:lnTo>
                  <a:pt x="2151352" y="613410"/>
                </a:lnTo>
                <a:lnTo>
                  <a:pt x="2154190" y="618460"/>
                </a:lnTo>
                <a:lnTo>
                  <a:pt x="2152694" y="622300"/>
                </a:lnTo>
                <a:close/>
              </a:path>
              <a:path w="4096384" h="836930">
                <a:moveTo>
                  <a:pt x="2782128" y="624840"/>
                </a:moveTo>
                <a:lnTo>
                  <a:pt x="2784151" y="613410"/>
                </a:lnTo>
                <a:lnTo>
                  <a:pt x="2786882" y="619475"/>
                </a:lnTo>
                <a:lnTo>
                  <a:pt x="2786800" y="620511"/>
                </a:lnTo>
                <a:lnTo>
                  <a:pt x="2786325" y="622300"/>
                </a:lnTo>
                <a:lnTo>
                  <a:pt x="2784643" y="622300"/>
                </a:lnTo>
                <a:lnTo>
                  <a:pt x="27821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782128" y="624840"/>
                </a:lnTo>
                <a:lnTo>
                  <a:pt x="2784643" y="622300"/>
                </a:lnTo>
                <a:lnTo>
                  <a:pt x="2786325" y="622300"/>
                </a:lnTo>
                <a:lnTo>
                  <a:pt x="2786800" y="620511"/>
                </a:lnTo>
                <a:lnTo>
                  <a:pt x="2786882" y="619475"/>
                </a:lnTo>
                <a:lnTo>
                  <a:pt x="2784151" y="613410"/>
                </a:lnTo>
                <a:lnTo>
                  <a:pt x="2788663" y="613410"/>
                </a:lnTo>
                <a:lnTo>
                  <a:pt x="2787528" y="614639"/>
                </a:lnTo>
                <a:lnTo>
                  <a:pt x="2790182" y="615950"/>
                </a:lnTo>
                <a:lnTo>
                  <a:pt x="2813646" y="615950"/>
                </a:lnTo>
                <a:lnTo>
                  <a:pt x="2809466" y="618490"/>
                </a:lnTo>
                <a:lnTo>
                  <a:pt x="2797378" y="618490"/>
                </a:lnTo>
                <a:lnTo>
                  <a:pt x="2796546" y="619760"/>
                </a:lnTo>
                <a:lnTo>
                  <a:pt x="2810397" y="619760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809289" y="618490"/>
                </a:lnTo>
                <a:lnTo>
                  <a:pt x="2809466" y="618490"/>
                </a:lnTo>
                <a:lnTo>
                  <a:pt x="2817827" y="613410"/>
                </a:lnTo>
                <a:lnTo>
                  <a:pt x="2814918" y="620802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6485" y="624840"/>
                </a:moveTo>
                <a:lnTo>
                  <a:pt x="2814828" y="624840"/>
                </a:lnTo>
                <a:lnTo>
                  <a:pt x="2814918" y="620802"/>
                </a:lnTo>
                <a:lnTo>
                  <a:pt x="2817827" y="613410"/>
                </a:lnTo>
                <a:lnTo>
                  <a:pt x="2829338" y="613410"/>
                </a:lnTo>
                <a:lnTo>
                  <a:pt x="2828452" y="614594"/>
                </a:lnTo>
                <a:lnTo>
                  <a:pt x="2828553" y="614783"/>
                </a:lnTo>
                <a:lnTo>
                  <a:pt x="2830412" y="615950"/>
                </a:lnTo>
                <a:lnTo>
                  <a:pt x="3095601" y="615950"/>
                </a:lnTo>
                <a:lnTo>
                  <a:pt x="3095601" y="617220"/>
                </a:lnTo>
                <a:lnTo>
                  <a:pt x="2837785" y="617220"/>
                </a:lnTo>
                <a:lnTo>
                  <a:pt x="2835094" y="618490"/>
                </a:lnTo>
                <a:lnTo>
                  <a:pt x="2825881" y="618490"/>
                </a:lnTo>
                <a:lnTo>
                  <a:pt x="2822876" y="621030"/>
                </a:lnTo>
                <a:lnTo>
                  <a:pt x="2820859" y="621030"/>
                </a:lnTo>
                <a:lnTo>
                  <a:pt x="2816485" y="624840"/>
                </a:lnTo>
                <a:close/>
              </a:path>
              <a:path w="4096384" h="836930">
                <a:moveTo>
                  <a:pt x="3275994" y="628145"/>
                </a:moveTo>
                <a:lnTo>
                  <a:pt x="3277121" y="613410"/>
                </a:lnTo>
                <a:lnTo>
                  <a:pt x="3278470" y="617220"/>
                </a:lnTo>
                <a:lnTo>
                  <a:pt x="3282209" y="617220"/>
                </a:lnTo>
                <a:lnTo>
                  <a:pt x="3280978" y="618490"/>
                </a:lnTo>
                <a:lnTo>
                  <a:pt x="3280203" y="619682"/>
                </a:lnTo>
                <a:lnTo>
                  <a:pt x="3280288" y="619957"/>
                </a:lnTo>
                <a:lnTo>
                  <a:pt x="3281892" y="622300"/>
                </a:lnTo>
                <a:lnTo>
                  <a:pt x="3277796" y="622300"/>
                </a:lnTo>
                <a:lnTo>
                  <a:pt x="3277626" y="623608"/>
                </a:lnTo>
                <a:lnTo>
                  <a:pt x="3276219" y="627853"/>
                </a:lnTo>
                <a:lnTo>
                  <a:pt x="3276109" y="628078"/>
                </a:lnTo>
                <a:close/>
              </a:path>
              <a:path w="4096384" h="836930">
                <a:moveTo>
                  <a:pt x="3278470" y="617220"/>
                </a:moveTo>
                <a:lnTo>
                  <a:pt x="3277121" y="613410"/>
                </a:lnTo>
                <a:lnTo>
                  <a:pt x="3281315" y="613410"/>
                </a:lnTo>
                <a:lnTo>
                  <a:pt x="3281613" y="614531"/>
                </a:lnTo>
                <a:lnTo>
                  <a:pt x="3281523" y="614783"/>
                </a:lnTo>
                <a:lnTo>
                  <a:pt x="3278470" y="617220"/>
                </a:lnTo>
                <a:close/>
              </a:path>
              <a:path w="4096384" h="836930">
                <a:moveTo>
                  <a:pt x="3291540" y="629920"/>
                </a:moveTo>
                <a:lnTo>
                  <a:pt x="3291151" y="624840"/>
                </a:lnTo>
                <a:lnTo>
                  <a:pt x="3293784" y="624840"/>
                </a:lnTo>
                <a:lnTo>
                  <a:pt x="3295580" y="621030"/>
                </a:lnTo>
                <a:lnTo>
                  <a:pt x="3289215" y="621030"/>
                </a:lnTo>
                <a:lnTo>
                  <a:pt x="3298585" y="613410"/>
                </a:lnTo>
                <a:lnTo>
                  <a:pt x="3302108" y="622300"/>
                </a:lnTo>
                <a:lnTo>
                  <a:pt x="3301610" y="622300"/>
                </a:lnTo>
                <a:lnTo>
                  <a:pt x="3296411" y="623570"/>
                </a:lnTo>
                <a:lnTo>
                  <a:pt x="3298564" y="628650"/>
                </a:lnTo>
                <a:lnTo>
                  <a:pt x="3292171" y="628650"/>
                </a:lnTo>
                <a:lnTo>
                  <a:pt x="3291540" y="629920"/>
                </a:lnTo>
                <a:close/>
              </a:path>
              <a:path w="4096384" h="836930">
                <a:moveTo>
                  <a:pt x="3315180" y="640080"/>
                </a:moveTo>
                <a:lnTo>
                  <a:pt x="3311163" y="640080"/>
                </a:lnTo>
                <a:lnTo>
                  <a:pt x="3315694" y="631189"/>
                </a:lnTo>
                <a:lnTo>
                  <a:pt x="3306298" y="623570"/>
                </a:lnTo>
                <a:lnTo>
                  <a:pt x="3302776" y="623570"/>
                </a:lnTo>
                <a:lnTo>
                  <a:pt x="3301695" y="622392"/>
                </a:lnTo>
                <a:lnTo>
                  <a:pt x="3302108" y="622300"/>
                </a:lnTo>
                <a:lnTo>
                  <a:pt x="3298585" y="613410"/>
                </a:lnTo>
                <a:lnTo>
                  <a:pt x="3301767" y="613410"/>
                </a:lnTo>
                <a:lnTo>
                  <a:pt x="3302108" y="614680"/>
                </a:lnTo>
                <a:lnTo>
                  <a:pt x="3311009" y="614680"/>
                </a:lnTo>
                <a:lnTo>
                  <a:pt x="3316212" y="615950"/>
                </a:lnTo>
                <a:lnTo>
                  <a:pt x="3328430" y="615950"/>
                </a:lnTo>
                <a:lnTo>
                  <a:pt x="3326080" y="617220"/>
                </a:lnTo>
                <a:lnTo>
                  <a:pt x="3305965" y="617220"/>
                </a:lnTo>
                <a:lnTo>
                  <a:pt x="3304282" y="622300"/>
                </a:lnTo>
                <a:lnTo>
                  <a:pt x="3312798" y="622300"/>
                </a:lnTo>
                <a:lnTo>
                  <a:pt x="3312676" y="623502"/>
                </a:lnTo>
                <a:lnTo>
                  <a:pt x="3312783" y="623863"/>
                </a:lnTo>
                <a:lnTo>
                  <a:pt x="3313161" y="624840"/>
                </a:lnTo>
                <a:lnTo>
                  <a:pt x="3316186" y="626110"/>
                </a:lnTo>
                <a:lnTo>
                  <a:pt x="3316860" y="627380"/>
                </a:lnTo>
                <a:lnTo>
                  <a:pt x="3318026" y="629920"/>
                </a:lnTo>
                <a:lnTo>
                  <a:pt x="3320044" y="632466"/>
                </a:lnTo>
                <a:lnTo>
                  <a:pt x="3320823" y="634845"/>
                </a:lnTo>
                <a:lnTo>
                  <a:pt x="3320942" y="635471"/>
                </a:lnTo>
                <a:lnTo>
                  <a:pt x="3320952" y="636312"/>
                </a:lnTo>
                <a:lnTo>
                  <a:pt x="3314880" y="638795"/>
                </a:lnTo>
                <a:lnTo>
                  <a:pt x="3315047" y="639578"/>
                </a:lnTo>
                <a:lnTo>
                  <a:pt x="3315180" y="640080"/>
                </a:lnTo>
                <a:close/>
              </a:path>
              <a:path w="4096384" h="836930">
                <a:moveTo>
                  <a:pt x="3483654" y="627380"/>
                </a:moveTo>
                <a:lnTo>
                  <a:pt x="3476091" y="627380"/>
                </a:lnTo>
                <a:lnTo>
                  <a:pt x="3471044" y="620991"/>
                </a:lnTo>
                <a:lnTo>
                  <a:pt x="3466211" y="613410"/>
                </a:lnTo>
                <a:lnTo>
                  <a:pt x="3468326" y="615879"/>
                </a:lnTo>
                <a:lnTo>
                  <a:pt x="3468795" y="616223"/>
                </a:lnTo>
                <a:lnTo>
                  <a:pt x="3479924" y="623439"/>
                </a:lnTo>
                <a:lnTo>
                  <a:pt x="3479948" y="623570"/>
                </a:lnTo>
                <a:lnTo>
                  <a:pt x="3484996" y="623570"/>
                </a:lnTo>
                <a:lnTo>
                  <a:pt x="3483811" y="624840"/>
                </a:lnTo>
                <a:lnTo>
                  <a:pt x="3483654" y="627380"/>
                </a:lnTo>
                <a:close/>
              </a:path>
              <a:path w="4096384" h="836930">
                <a:moveTo>
                  <a:pt x="3480024" y="623502"/>
                </a:moveTo>
                <a:lnTo>
                  <a:pt x="3472141" y="618460"/>
                </a:lnTo>
                <a:lnTo>
                  <a:pt x="3468431" y="615980"/>
                </a:lnTo>
                <a:lnTo>
                  <a:pt x="3466211" y="613410"/>
                </a:lnTo>
                <a:lnTo>
                  <a:pt x="3474929" y="613410"/>
                </a:lnTo>
                <a:lnTo>
                  <a:pt x="3478789" y="617220"/>
                </a:lnTo>
                <a:lnTo>
                  <a:pt x="3487015" y="617220"/>
                </a:lnTo>
                <a:lnTo>
                  <a:pt x="3480024" y="623502"/>
                </a:lnTo>
                <a:close/>
              </a:path>
              <a:path w="4096384" h="836930">
                <a:moveTo>
                  <a:pt x="3581607" y="624678"/>
                </a:moveTo>
                <a:lnTo>
                  <a:pt x="3573924" y="613410"/>
                </a:lnTo>
                <a:lnTo>
                  <a:pt x="3582389" y="617220"/>
                </a:lnTo>
                <a:lnTo>
                  <a:pt x="3582894" y="617220"/>
                </a:lnTo>
                <a:lnTo>
                  <a:pt x="3589708" y="623570"/>
                </a:lnTo>
                <a:lnTo>
                  <a:pt x="3583215" y="623570"/>
                </a:lnTo>
                <a:lnTo>
                  <a:pt x="3581607" y="624678"/>
                </a:lnTo>
                <a:close/>
              </a:path>
              <a:path w="4096384" h="836930">
                <a:moveTo>
                  <a:pt x="3582389" y="617220"/>
                </a:moveTo>
                <a:lnTo>
                  <a:pt x="3573924" y="613410"/>
                </a:lnTo>
                <a:lnTo>
                  <a:pt x="3586063" y="613410"/>
                </a:lnTo>
                <a:lnTo>
                  <a:pt x="3585906" y="615950"/>
                </a:lnTo>
                <a:lnTo>
                  <a:pt x="3581532" y="615950"/>
                </a:lnTo>
                <a:lnTo>
                  <a:pt x="3582389" y="617220"/>
                </a:lnTo>
                <a:close/>
              </a:path>
              <a:path w="4096384" h="836930">
                <a:moveTo>
                  <a:pt x="3782850" y="618031"/>
                </a:moveTo>
                <a:lnTo>
                  <a:pt x="3789564" y="613410"/>
                </a:lnTo>
                <a:lnTo>
                  <a:pt x="3787365" y="617303"/>
                </a:lnTo>
                <a:lnTo>
                  <a:pt x="3782850" y="618031"/>
                </a:lnTo>
                <a:close/>
              </a:path>
              <a:path w="4096384" h="836930">
                <a:moveTo>
                  <a:pt x="3787365" y="617303"/>
                </a:moveTo>
                <a:lnTo>
                  <a:pt x="3789564" y="613410"/>
                </a:lnTo>
                <a:lnTo>
                  <a:pt x="3792917" y="613410"/>
                </a:lnTo>
                <a:lnTo>
                  <a:pt x="3796817" y="614639"/>
                </a:lnTo>
                <a:lnTo>
                  <a:pt x="3787881" y="617220"/>
                </a:lnTo>
                <a:lnTo>
                  <a:pt x="3787365" y="617303"/>
                </a:lnTo>
                <a:close/>
              </a:path>
              <a:path w="4096384" h="836930">
                <a:moveTo>
                  <a:pt x="3851075" y="626110"/>
                </a:moveTo>
                <a:lnTo>
                  <a:pt x="3848410" y="619760"/>
                </a:lnTo>
                <a:lnTo>
                  <a:pt x="3844547" y="619760"/>
                </a:lnTo>
                <a:lnTo>
                  <a:pt x="3855606" y="613410"/>
                </a:lnTo>
                <a:lnTo>
                  <a:pt x="3853045" y="621146"/>
                </a:lnTo>
                <a:lnTo>
                  <a:pt x="3851075" y="626110"/>
                </a:lnTo>
                <a:close/>
              </a:path>
              <a:path w="4096384" h="836930">
                <a:moveTo>
                  <a:pt x="3856457" y="626110"/>
                </a:moveTo>
                <a:lnTo>
                  <a:pt x="3851075" y="626110"/>
                </a:lnTo>
                <a:lnTo>
                  <a:pt x="3853045" y="621146"/>
                </a:lnTo>
                <a:lnTo>
                  <a:pt x="3855606" y="613410"/>
                </a:lnTo>
                <a:lnTo>
                  <a:pt x="3857780" y="613410"/>
                </a:lnTo>
                <a:lnTo>
                  <a:pt x="3860137" y="614680"/>
                </a:lnTo>
                <a:lnTo>
                  <a:pt x="3865827" y="614680"/>
                </a:lnTo>
                <a:lnTo>
                  <a:pt x="3859077" y="619682"/>
                </a:lnTo>
                <a:lnTo>
                  <a:pt x="3859193" y="619957"/>
                </a:lnTo>
                <a:lnTo>
                  <a:pt x="3861813" y="622300"/>
                </a:lnTo>
                <a:lnTo>
                  <a:pt x="3859797" y="622300"/>
                </a:lnTo>
                <a:lnTo>
                  <a:pt x="3857570" y="624840"/>
                </a:lnTo>
                <a:lnTo>
                  <a:pt x="3854617" y="624840"/>
                </a:lnTo>
                <a:lnTo>
                  <a:pt x="3856457" y="626110"/>
                </a:lnTo>
                <a:close/>
              </a:path>
              <a:path w="4096384" h="836930">
                <a:moveTo>
                  <a:pt x="3911027" y="633730"/>
                </a:moveTo>
                <a:lnTo>
                  <a:pt x="3908074" y="633730"/>
                </a:lnTo>
                <a:lnTo>
                  <a:pt x="3914079" y="630396"/>
                </a:lnTo>
                <a:lnTo>
                  <a:pt x="3919371" y="628703"/>
                </a:lnTo>
                <a:lnTo>
                  <a:pt x="3919436" y="628272"/>
                </a:lnTo>
                <a:lnTo>
                  <a:pt x="3919197" y="627380"/>
                </a:lnTo>
                <a:lnTo>
                  <a:pt x="3915808" y="624840"/>
                </a:lnTo>
                <a:lnTo>
                  <a:pt x="3914706" y="620198"/>
                </a:lnTo>
                <a:lnTo>
                  <a:pt x="3914619" y="619682"/>
                </a:lnTo>
                <a:lnTo>
                  <a:pt x="3915945" y="613410"/>
                </a:lnTo>
                <a:lnTo>
                  <a:pt x="3923514" y="619782"/>
                </a:lnTo>
                <a:lnTo>
                  <a:pt x="3924688" y="623608"/>
                </a:lnTo>
                <a:lnTo>
                  <a:pt x="3925101" y="624678"/>
                </a:lnTo>
                <a:lnTo>
                  <a:pt x="3925003" y="625594"/>
                </a:lnTo>
                <a:lnTo>
                  <a:pt x="3923805" y="631190"/>
                </a:lnTo>
                <a:lnTo>
                  <a:pt x="3916619" y="631190"/>
                </a:lnTo>
                <a:lnTo>
                  <a:pt x="3911027" y="633730"/>
                </a:lnTo>
                <a:close/>
              </a:path>
              <a:path w="4096384" h="836930">
                <a:moveTo>
                  <a:pt x="3928012" y="645160"/>
                </a:moveTo>
                <a:lnTo>
                  <a:pt x="3922499" y="645160"/>
                </a:lnTo>
                <a:lnTo>
                  <a:pt x="3932203" y="640080"/>
                </a:lnTo>
                <a:lnTo>
                  <a:pt x="3922757" y="636312"/>
                </a:lnTo>
                <a:lnTo>
                  <a:pt x="3922730" y="635970"/>
                </a:lnTo>
                <a:lnTo>
                  <a:pt x="3922963" y="635102"/>
                </a:lnTo>
                <a:lnTo>
                  <a:pt x="3925003" y="625594"/>
                </a:lnTo>
                <a:lnTo>
                  <a:pt x="3925101" y="624678"/>
                </a:lnTo>
                <a:lnTo>
                  <a:pt x="3924688" y="623608"/>
                </a:lnTo>
                <a:lnTo>
                  <a:pt x="3923514" y="619782"/>
                </a:lnTo>
                <a:lnTo>
                  <a:pt x="3915945" y="613410"/>
                </a:lnTo>
                <a:lnTo>
                  <a:pt x="3921375" y="613410"/>
                </a:lnTo>
                <a:lnTo>
                  <a:pt x="3922787" y="614639"/>
                </a:lnTo>
                <a:lnTo>
                  <a:pt x="3922833" y="615950"/>
                </a:lnTo>
                <a:lnTo>
                  <a:pt x="3929182" y="615950"/>
                </a:lnTo>
                <a:lnTo>
                  <a:pt x="3932046" y="627380"/>
                </a:lnTo>
                <a:lnTo>
                  <a:pt x="3935235" y="627380"/>
                </a:lnTo>
                <a:lnTo>
                  <a:pt x="3935726" y="628650"/>
                </a:lnTo>
                <a:lnTo>
                  <a:pt x="3944910" y="628650"/>
                </a:lnTo>
                <a:lnTo>
                  <a:pt x="3942856" y="631190"/>
                </a:lnTo>
                <a:lnTo>
                  <a:pt x="3928530" y="631190"/>
                </a:lnTo>
                <a:lnTo>
                  <a:pt x="3928189" y="633730"/>
                </a:lnTo>
                <a:lnTo>
                  <a:pt x="3930212" y="635000"/>
                </a:lnTo>
                <a:lnTo>
                  <a:pt x="3933061" y="636270"/>
                </a:lnTo>
                <a:lnTo>
                  <a:pt x="3940063" y="636270"/>
                </a:lnTo>
                <a:lnTo>
                  <a:pt x="3938313" y="640044"/>
                </a:lnTo>
                <a:lnTo>
                  <a:pt x="3938154" y="642620"/>
                </a:lnTo>
                <a:lnTo>
                  <a:pt x="3933211" y="642620"/>
                </a:lnTo>
                <a:lnTo>
                  <a:pt x="3928012" y="645160"/>
                </a:lnTo>
                <a:close/>
              </a:path>
              <a:path w="4096384" h="836930">
                <a:moveTo>
                  <a:pt x="3873063" y="642620"/>
                </a:moveTo>
                <a:lnTo>
                  <a:pt x="3866685" y="640080"/>
                </a:lnTo>
                <a:lnTo>
                  <a:pt x="3862106" y="636312"/>
                </a:lnTo>
                <a:lnTo>
                  <a:pt x="3862161" y="635393"/>
                </a:lnTo>
                <a:lnTo>
                  <a:pt x="3862518" y="632466"/>
                </a:lnTo>
                <a:lnTo>
                  <a:pt x="3866193" y="627380"/>
                </a:lnTo>
                <a:lnTo>
                  <a:pt x="3871190" y="623570"/>
                </a:lnTo>
                <a:lnTo>
                  <a:pt x="3876263" y="621091"/>
                </a:lnTo>
                <a:lnTo>
                  <a:pt x="3874624" y="617420"/>
                </a:lnTo>
                <a:lnTo>
                  <a:pt x="3874779" y="617303"/>
                </a:lnTo>
                <a:lnTo>
                  <a:pt x="3874789" y="616477"/>
                </a:lnTo>
                <a:lnTo>
                  <a:pt x="3874382" y="613479"/>
                </a:lnTo>
                <a:lnTo>
                  <a:pt x="3879342" y="616316"/>
                </a:lnTo>
                <a:lnTo>
                  <a:pt x="3885155" y="624678"/>
                </a:lnTo>
                <a:lnTo>
                  <a:pt x="3885103" y="626382"/>
                </a:lnTo>
                <a:lnTo>
                  <a:pt x="3882960" y="629920"/>
                </a:lnTo>
                <a:lnTo>
                  <a:pt x="3874372" y="629920"/>
                </a:lnTo>
                <a:lnTo>
                  <a:pt x="3868549" y="631189"/>
                </a:lnTo>
                <a:lnTo>
                  <a:pt x="3870911" y="637572"/>
                </a:lnTo>
                <a:lnTo>
                  <a:pt x="3873063" y="642620"/>
                </a:lnTo>
                <a:close/>
              </a:path>
              <a:path w="4096384" h="836930">
                <a:moveTo>
                  <a:pt x="1529638" y="614680"/>
                </a:moveTo>
                <a:lnTo>
                  <a:pt x="1514552" y="614680"/>
                </a:lnTo>
                <a:lnTo>
                  <a:pt x="1528380" y="613489"/>
                </a:lnTo>
                <a:lnTo>
                  <a:pt x="1529638" y="614680"/>
                </a:lnTo>
                <a:close/>
              </a:path>
              <a:path w="4096384" h="836930">
                <a:moveTo>
                  <a:pt x="1553937" y="619760"/>
                </a:moveTo>
                <a:lnTo>
                  <a:pt x="1552097" y="618490"/>
                </a:lnTo>
                <a:lnTo>
                  <a:pt x="1548745" y="617220"/>
                </a:lnTo>
                <a:lnTo>
                  <a:pt x="1553036" y="613500"/>
                </a:lnTo>
                <a:lnTo>
                  <a:pt x="1554334" y="614594"/>
                </a:lnTo>
                <a:lnTo>
                  <a:pt x="1555237" y="616126"/>
                </a:lnTo>
                <a:lnTo>
                  <a:pt x="1555321" y="616477"/>
                </a:lnTo>
                <a:lnTo>
                  <a:pt x="1555230" y="618031"/>
                </a:lnTo>
                <a:lnTo>
                  <a:pt x="1555109" y="618490"/>
                </a:lnTo>
                <a:lnTo>
                  <a:pt x="1553937" y="619760"/>
                </a:lnTo>
                <a:close/>
              </a:path>
              <a:path w="4096384" h="836930">
                <a:moveTo>
                  <a:pt x="130966" y="614680"/>
                </a:moveTo>
                <a:lnTo>
                  <a:pt x="127110" y="614680"/>
                </a:lnTo>
                <a:lnTo>
                  <a:pt x="132328" y="613582"/>
                </a:lnTo>
                <a:lnTo>
                  <a:pt x="130966" y="614680"/>
                </a:lnTo>
                <a:close/>
              </a:path>
              <a:path w="4096384" h="836930">
                <a:moveTo>
                  <a:pt x="21506" y="614680"/>
                </a:moveTo>
                <a:lnTo>
                  <a:pt x="21636" y="613709"/>
                </a:lnTo>
                <a:lnTo>
                  <a:pt x="21892" y="614093"/>
                </a:lnTo>
                <a:lnTo>
                  <a:pt x="21506" y="614680"/>
                </a:lnTo>
                <a:close/>
              </a:path>
              <a:path w="4096384" h="836930">
                <a:moveTo>
                  <a:pt x="23686" y="619760"/>
                </a:moveTo>
                <a:lnTo>
                  <a:pt x="17819" y="618490"/>
                </a:lnTo>
                <a:lnTo>
                  <a:pt x="11618" y="617220"/>
                </a:lnTo>
                <a:lnTo>
                  <a:pt x="21642" y="613659"/>
                </a:lnTo>
                <a:lnTo>
                  <a:pt x="21506" y="614680"/>
                </a:lnTo>
                <a:lnTo>
                  <a:pt x="22078" y="614680"/>
                </a:lnTo>
                <a:lnTo>
                  <a:pt x="23686" y="619760"/>
                </a:lnTo>
                <a:close/>
              </a:path>
              <a:path w="4096384" h="836930">
                <a:moveTo>
                  <a:pt x="3504777" y="641350"/>
                </a:moveTo>
                <a:lnTo>
                  <a:pt x="3496881" y="635000"/>
                </a:lnTo>
                <a:lnTo>
                  <a:pt x="3499055" y="635000"/>
                </a:lnTo>
                <a:lnTo>
                  <a:pt x="3487278" y="631735"/>
                </a:lnTo>
                <a:lnTo>
                  <a:pt x="3490350" y="630013"/>
                </a:lnTo>
                <a:lnTo>
                  <a:pt x="3490429" y="629697"/>
                </a:lnTo>
                <a:lnTo>
                  <a:pt x="3490040" y="628703"/>
                </a:lnTo>
                <a:lnTo>
                  <a:pt x="3490094" y="628508"/>
                </a:lnTo>
                <a:lnTo>
                  <a:pt x="3490556" y="627638"/>
                </a:lnTo>
                <a:lnTo>
                  <a:pt x="3490626" y="627178"/>
                </a:lnTo>
                <a:lnTo>
                  <a:pt x="3489842" y="624840"/>
                </a:lnTo>
                <a:lnTo>
                  <a:pt x="3487327" y="623570"/>
                </a:lnTo>
                <a:lnTo>
                  <a:pt x="3480131" y="623570"/>
                </a:lnTo>
                <a:lnTo>
                  <a:pt x="3480093" y="623439"/>
                </a:lnTo>
                <a:lnTo>
                  <a:pt x="3489727" y="614783"/>
                </a:lnTo>
                <a:lnTo>
                  <a:pt x="3489800" y="613663"/>
                </a:lnTo>
                <a:lnTo>
                  <a:pt x="3492383" y="622424"/>
                </a:lnTo>
                <a:lnTo>
                  <a:pt x="3493358" y="626110"/>
                </a:lnTo>
                <a:lnTo>
                  <a:pt x="3502086" y="628650"/>
                </a:lnTo>
                <a:lnTo>
                  <a:pt x="3502280" y="629380"/>
                </a:lnTo>
                <a:lnTo>
                  <a:pt x="3501903" y="629920"/>
                </a:lnTo>
                <a:lnTo>
                  <a:pt x="3502424" y="629920"/>
                </a:lnTo>
                <a:lnTo>
                  <a:pt x="3502789" y="631332"/>
                </a:lnTo>
                <a:lnTo>
                  <a:pt x="3503769" y="636270"/>
                </a:lnTo>
                <a:lnTo>
                  <a:pt x="3501903" y="636270"/>
                </a:lnTo>
                <a:lnTo>
                  <a:pt x="3504179" y="638660"/>
                </a:lnTo>
                <a:lnTo>
                  <a:pt x="3504273" y="638810"/>
                </a:lnTo>
                <a:lnTo>
                  <a:pt x="3504777" y="641350"/>
                </a:lnTo>
                <a:close/>
              </a:path>
              <a:path w="4096384" h="836930">
                <a:moveTo>
                  <a:pt x="4048205" y="624840"/>
                </a:moveTo>
                <a:lnTo>
                  <a:pt x="4049970" y="614531"/>
                </a:lnTo>
                <a:lnTo>
                  <a:pt x="4050932" y="613705"/>
                </a:lnTo>
                <a:lnTo>
                  <a:pt x="4053066" y="619746"/>
                </a:lnTo>
                <a:lnTo>
                  <a:pt x="4048205" y="62484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0377" y="618460"/>
                </a:lnTo>
                <a:lnTo>
                  <a:pt x="147373" y="615615"/>
                </a:lnTo>
                <a:lnTo>
                  <a:pt x="147254" y="615355"/>
                </a:lnTo>
                <a:lnTo>
                  <a:pt x="148204" y="613709"/>
                </a:lnTo>
                <a:lnTo>
                  <a:pt x="158454" y="614680"/>
                </a:lnTo>
                <a:lnTo>
                  <a:pt x="156920" y="615980"/>
                </a:lnTo>
                <a:lnTo>
                  <a:pt x="155889" y="617097"/>
                </a:lnTo>
                <a:lnTo>
                  <a:pt x="155955" y="618031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629707" y="617220"/>
                </a:moveTo>
                <a:lnTo>
                  <a:pt x="622947" y="617220"/>
                </a:lnTo>
                <a:lnTo>
                  <a:pt x="621482" y="613979"/>
                </a:lnTo>
                <a:lnTo>
                  <a:pt x="624624" y="614680"/>
                </a:lnTo>
                <a:lnTo>
                  <a:pt x="632501" y="615950"/>
                </a:lnTo>
                <a:lnTo>
                  <a:pt x="629707" y="617220"/>
                </a:lnTo>
                <a:close/>
              </a:path>
              <a:path w="4096384" h="836930">
                <a:moveTo>
                  <a:pt x="22078" y="614680"/>
                </a:moveTo>
                <a:lnTo>
                  <a:pt x="21506" y="614680"/>
                </a:lnTo>
                <a:lnTo>
                  <a:pt x="21892" y="614093"/>
                </a:lnTo>
                <a:lnTo>
                  <a:pt x="22078" y="614680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62563" y="614754"/>
                </a:lnTo>
                <a:lnTo>
                  <a:pt x="3163310" y="614430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4049292" y="618490"/>
                </a:moveTo>
                <a:lnTo>
                  <a:pt x="4045357" y="618490"/>
                </a:lnTo>
                <a:lnTo>
                  <a:pt x="4049970" y="614531"/>
                </a:lnTo>
                <a:lnTo>
                  <a:pt x="4049292" y="618490"/>
                </a:lnTo>
                <a:close/>
              </a:path>
              <a:path w="4096384" h="836930">
                <a:moveTo>
                  <a:pt x="3162488" y="614715"/>
                </a:moveTo>
                <a:lnTo>
                  <a:pt x="3162651" y="614680"/>
                </a:lnTo>
                <a:lnTo>
                  <a:pt x="3162488" y="614715"/>
                </a:lnTo>
                <a:close/>
              </a:path>
              <a:path w="4096384" h="836930">
                <a:moveTo>
                  <a:pt x="4035312" y="626807"/>
                </a:moveTo>
                <a:lnTo>
                  <a:pt x="4035080" y="626537"/>
                </a:lnTo>
                <a:lnTo>
                  <a:pt x="4034953" y="625594"/>
                </a:lnTo>
                <a:lnTo>
                  <a:pt x="4035923" y="614639"/>
                </a:lnTo>
                <a:lnTo>
                  <a:pt x="4037818" y="614680"/>
                </a:lnTo>
                <a:lnTo>
                  <a:pt x="4041166" y="619760"/>
                </a:lnTo>
                <a:lnTo>
                  <a:pt x="4041683" y="619760"/>
                </a:lnTo>
                <a:lnTo>
                  <a:pt x="4035312" y="626807"/>
                </a:lnTo>
                <a:close/>
              </a:path>
              <a:path w="4096384" h="836930">
                <a:moveTo>
                  <a:pt x="1042" y="632199"/>
                </a:moveTo>
                <a:lnTo>
                  <a:pt x="615" y="624678"/>
                </a:lnTo>
                <a:lnTo>
                  <a:pt x="496" y="623439"/>
                </a:lnTo>
                <a:lnTo>
                  <a:pt x="121" y="622578"/>
                </a:lnTo>
                <a:lnTo>
                  <a:pt x="0" y="614680"/>
                </a:lnTo>
                <a:lnTo>
                  <a:pt x="2733" y="618490"/>
                </a:lnTo>
                <a:lnTo>
                  <a:pt x="4573" y="618490"/>
                </a:lnTo>
                <a:lnTo>
                  <a:pt x="14296" y="628650"/>
                </a:lnTo>
                <a:lnTo>
                  <a:pt x="16143" y="628650"/>
                </a:lnTo>
                <a:lnTo>
                  <a:pt x="16143" y="629920"/>
                </a:lnTo>
                <a:lnTo>
                  <a:pt x="2897" y="629920"/>
                </a:lnTo>
                <a:lnTo>
                  <a:pt x="5076" y="631189"/>
                </a:lnTo>
                <a:lnTo>
                  <a:pt x="1042" y="632199"/>
                </a:lnTo>
                <a:close/>
              </a:path>
              <a:path w="4096384" h="836930">
                <a:moveTo>
                  <a:pt x="29049" y="621030"/>
                </a:moveTo>
                <a:lnTo>
                  <a:pt x="32231" y="615950"/>
                </a:lnTo>
                <a:lnTo>
                  <a:pt x="28040" y="614680"/>
                </a:lnTo>
                <a:lnTo>
                  <a:pt x="41621" y="614680"/>
                </a:lnTo>
                <a:lnTo>
                  <a:pt x="29049" y="62103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11519" y="617220"/>
                </a:lnTo>
                <a:lnTo>
                  <a:pt x="111324" y="616477"/>
                </a:lnTo>
                <a:lnTo>
                  <a:pt x="111278" y="615879"/>
                </a:lnTo>
                <a:lnTo>
                  <a:pt x="112862" y="614680"/>
                </a:lnTo>
                <a:lnTo>
                  <a:pt x="114921" y="615879"/>
                </a:lnTo>
                <a:lnTo>
                  <a:pt x="115160" y="616862"/>
                </a:lnTo>
                <a:lnTo>
                  <a:pt x="115107" y="617303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2963" y="618490"/>
                </a:moveTo>
                <a:lnTo>
                  <a:pt x="113700" y="618490"/>
                </a:lnTo>
                <a:lnTo>
                  <a:pt x="115107" y="617303"/>
                </a:lnTo>
                <a:lnTo>
                  <a:pt x="115160" y="616862"/>
                </a:lnTo>
                <a:lnTo>
                  <a:pt x="115046" y="615980"/>
                </a:lnTo>
                <a:lnTo>
                  <a:pt x="112862" y="614680"/>
                </a:lnTo>
                <a:lnTo>
                  <a:pt x="122585" y="614680"/>
                </a:lnTo>
                <a:lnTo>
                  <a:pt x="122963" y="618490"/>
                </a:lnTo>
                <a:close/>
              </a:path>
              <a:path w="4096384" h="836930">
                <a:moveTo>
                  <a:pt x="131471" y="621030"/>
                </a:moveTo>
                <a:lnTo>
                  <a:pt x="127752" y="621023"/>
                </a:lnTo>
                <a:lnTo>
                  <a:pt x="123089" y="619760"/>
                </a:lnTo>
                <a:lnTo>
                  <a:pt x="122585" y="614680"/>
                </a:lnTo>
                <a:lnTo>
                  <a:pt x="129120" y="614680"/>
                </a:lnTo>
                <a:lnTo>
                  <a:pt x="131471" y="621030"/>
                </a:lnTo>
                <a:close/>
              </a:path>
              <a:path w="4096384" h="836930">
                <a:moveTo>
                  <a:pt x="120234" y="627380"/>
                </a:moveTo>
                <a:lnTo>
                  <a:pt x="103642" y="627380"/>
                </a:lnTo>
                <a:lnTo>
                  <a:pt x="105986" y="626110"/>
                </a:lnTo>
                <a:lnTo>
                  <a:pt x="108778" y="624935"/>
                </a:lnTo>
                <a:lnTo>
                  <a:pt x="108879" y="623863"/>
                </a:lnTo>
                <a:lnTo>
                  <a:pt x="108756" y="623502"/>
                </a:lnTo>
                <a:lnTo>
                  <a:pt x="105652" y="621030"/>
                </a:lnTo>
                <a:lnTo>
                  <a:pt x="131471" y="621030"/>
                </a:lnTo>
                <a:lnTo>
                  <a:pt x="129120" y="614680"/>
                </a:lnTo>
                <a:lnTo>
                  <a:pt x="140186" y="614680"/>
                </a:lnTo>
                <a:lnTo>
                  <a:pt x="136833" y="618490"/>
                </a:lnTo>
                <a:lnTo>
                  <a:pt x="138091" y="619086"/>
                </a:lnTo>
                <a:lnTo>
                  <a:pt x="130796" y="623570"/>
                </a:lnTo>
                <a:lnTo>
                  <a:pt x="118558" y="623570"/>
                </a:lnTo>
                <a:lnTo>
                  <a:pt x="118476" y="624211"/>
                </a:lnTo>
                <a:lnTo>
                  <a:pt x="118521" y="625000"/>
                </a:lnTo>
                <a:lnTo>
                  <a:pt x="119463" y="626210"/>
                </a:lnTo>
                <a:lnTo>
                  <a:pt x="120234" y="627380"/>
                </a:lnTo>
                <a:close/>
              </a:path>
              <a:path w="4096384" h="836930">
                <a:moveTo>
                  <a:pt x="138148" y="619113"/>
                </a:moveTo>
                <a:lnTo>
                  <a:pt x="136833" y="618490"/>
                </a:lnTo>
                <a:lnTo>
                  <a:pt x="140186" y="614680"/>
                </a:lnTo>
                <a:lnTo>
                  <a:pt x="142700" y="614680"/>
                </a:lnTo>
                <a:lnTo>
                  <a:pt x="144284" y="615879"/>
                </a:lnTo>
                <a:lnTo>
                  <a:pt x="144195" y="616316"/>
                </a:lnTo>
                <a:lnTo>
                  <a:pt x="143119" y="618490"/>
                </a:lnTo>
                <a:lnTo>
                  <a:pt x="139177" y="618490"/>
                </a:lnTo>
                <a:lnTo>
                  <a:pt x="138148" y="619113"/>
                </a:lnTo>
                <a:close/>
              </a:path>
              <a:path w="4096384" h="836930">
                <a:moveTo>
                  <a:pt x="277432" y="622721"/>
                </a:moveTo>
                <a:lnTo>
                  <a:pt x="273809" y="619782"/>
                </a:lnTo>
                <a:lnTo>
                  <a:pt x="273258" y="618762"/>
                </a:lnTo>
                <a:lnTo>
                  <a:pt x="273155" y="617862"/>
                </a:lnTo>
                <a:lnTo>
                  <a:pt x="273278" y="615950"/>
                </a:lnTo>
                <a:lnTo>
                  <a:pt x="277802" y="614680"/>
                </a:lnTo>
                <a:lnTo>
                  <a:pt x="277889" y="618031"/>
                </a:lnTo>
                <a:lnTo>
                  <a:pt x="278245" y="621390"/>
                </a:lnTo>
                <a:lnTo>
                  <a:pt x="278162" y="622080"/>
                </a:lnTo>
                <a:lnTo>
                  <a:pt x="277432" y="622721"/>
                </a:lnTo>
                <a:close/>
              </a:path>
              <a:path w="4096384" h="836930">
                <a:moveTo>
                  <a:pt x="301944" y="618490"/>
                </a:moveTo>
                <a:lnTo>
                  <a:pt x="300066" y="617303"/>
                </a:lnTo>
                <a:lnTo>
                  <a:pt x="300046" y="615879"/>
                </a:lnTo>
                <a:lnTo>
                  <a:pt x="301944" y="614680"/>
                </a:lnTo>
                <a:lnTo>
                  <a:pt x="303843" y="615879"/>
                </a:lnTo>
                <a:lnTo>
                  <a:pt x="303955" y="617220"/>
                </a:lnTo>
                <a:lnTo>
                  <a:pt x="301944" y="618490"/>
                </a:lnTo>
                <a:close/>
              </a:path>
              <a:path w="4096384" h="836930">
                <a:moveTo>
                  <a:pt x="314346" y="618490"/>
                </a:moveTo>
                <a:lnTo>
                  <a:pt x="301944" y="618490"/>
                </a:lnTo>
                <a:lnTo>
                  <a:pt x="303823" y="617303"/>
                </a:lnTo>
                <a:lnTo>
                  <a:pt x="303843" y="615879"/>
                </a:lnTo>
                <a:lnTo>
                  <a:pt x="301944" y="614680"/>
                </a:lnTo>
                <a:lnTo>
                  <a:pt x="318272" y="614680"/>
                </a:lnTo>
                <a:lnTo>
                  <a:pt x="318071" y="615950"/>
                </a:lnTo>
                <a:lnTo>
                  <a:pt x="314687" y="615950"/>
                </a:lnTo>
                <a:lnTo>
                  <a:pt x="314346" y="618490"/>
                </a:lnTo>
                <a:close/>
              </a:path>
              <a:path w="4096384" h="836930">
                <a:moveTo>
                  <a:pt x="321127" y="633730"/>
                </a:moveTo>
                <a:lnTo>
                  <a:pt x="316875" y="633730"/>
                </a:lnTo>
                <a:lnTo>
                  <a:pt x="316004" y="629920"/>
                </a:lnTo>
                <a:lnTo>
                  <a:pt x="314852" y="628272"/>
                </a:lnTo>
                <a:lnTo>
                  <a:pt x="322564" y="626110"/>
                </a:lnTo>
                <a:lnTo>
                  <a:pt x="325899" y="623570"/>
                </a:lnTo>
                <a:lnTo>
                  <a:pt x="330814" y="618460"/>
                </a:lnTo>
                <a:lnTo>
                  <a:pt x="335529" y="614680"/>
                </a:lnTo>
                <a:lnTo>
                  <a:pt x="338488" y="615950"/>
                </a:lnTo>
                <a:lnTo>
                  <a:pt x="341260" y="618490"/>
                </a:lnTo>
                <a:lnTo>
                  <a:pt x="353574" y="618490"/>
                </a:lnTo>
                <a:lnTo>
                  <a:pt x="354361" y="619682"/>
                </a:lnTo>
                <a:lnTo>
                  <a:pt x="356253" y="621030"/>
                </a:lnTo>
                <a:lnTo>
                  <a:pt x="349214" y="621030"/>
                </a:lnTo>
                <a:lnTo>
                  <a:pt x="348375" y="622300"/>
                </a:lnTo>
                <a:lnTo>
                  <a:pt x="347537" y="622300"/>
                </a:lnTo>
                <a:lnTo>
                  <a:pt x="346744" y="623502"/>
                </a:lnTo>
                <a:lnTo>
                  <a:pt x="346699" y="626110"/>
                </a:lnTo>
                <a:lnTo>
                  <a:pt x="341166" y="626110"/>
                </a:lnTo>
                <a:lnTo>
                  <a:pt x="339536" y="629920"/>
                </a:lnTo>
                <a:lnTo>
                  <a:pt x="328594" y="629920"/>
                </a:lnTo>
                <a:lnTo>
                  <a:pt x="324071" y="631189"/>
                </a:lnTo>
                <a:lnTo>
                  <a:pt x="322557" y="632466"/>
                </a:lnTo>
                <a:lnTo>
                  <a:pt x="321127" y="633730"/>
                </a:lnTo>
                <a:close/>
              </a:path>
              <a:path w="4096384" h="836930">
                <a:moveTo>
                  <a:pt x="341260" y="618490"/>
                </a:moveTo>
                <a:lnTo>
                  <a:pt x="338488" y="615950"/>
                </a:lnTo>
                <a:lnTo>
                  <a:pt x="335529" y="614680"/>
                </a:lnTo>
                <a:lnTo>
                  <a:pt x="342840" y="614680"/>
                </a:lnTo>
                <a:lnTo>
                  <a:pt x="343201" y="617220"/>
                </a:lnTo>
                <a:lnTo>
                  <a:pt x="341260" y="618490"/>
                </a:lnTo>
                <a:close/>
              </a:path>
              <a:path w="4096384" h="836930">
                <a:moveTo>
                  <a:pt x="383407" y="621030"/>
                </a:moveTo>
                <a:lnTo>
                  <a:pt x="377042" y="614680"/>
                </a:lnTo>
                <a:lnTo>
                  <a:pt x="388940" y="614680"/>
                </a:lnTo>
                <a:lnTo>
                  <a:pt x="383073" y="619760"/>
                </a:lnTo>
                <a:lnTo>
                  <a:pt x="383243" y="619760"/>
                </a:lnTo>
                <a:lnTo>
                  <a:pt x="383407" y="621030"/>
                </a:lnTo>
                <a:close/>
              </a:path>
              <a:path w="4096384" h="836930">
                <a:moveTo>
                  <a:pt x="386595" y="621030"/>
                </a:moveTo>
                <a:lnTo>
                  <a:pt x="383407" y="621030"/>
                </a:lnTo>
                <a:lnTo>
                  <a:pt x="383243" y="619760"/>
                </a:lnTo>
                <a:lnTo>
                  <a:pt x="388940" y="614680"/>
                </a:lnTo>
                <a:lnTo>
                  <a:pt x="391794" y="614680"/>
                </a:lnTo>
                <a:lnTo>
                  <a:pt x="392093" y="618490"/>
                </a:lnTo>
                <a:lnTo>
                  <a:pt x="388272" y="618490"/>
                </a:lnTo>
                <a:lnTo>
                  <a:pt x="386595" y="621030"/>
                </a:lnTo>
                <a:close/>
              </a:path>
              <a:path w="4096384" h="836930">
                <a:moveTo>
                  <a:pt x="397491" y="621030"/>
                </a:moveTo>
                <a:lnTo>
                  <a:pt x="392292" y="621030"/>
                </a:lnTo>
                <a:lnTo>
                  <a:pt x="391794" y="614680"/>
                </a:lnTo>
                <a:lnTo>
                  <a:pt x="398997" y="614680"/>
                </a:lnTo>
                <a:lnTo>
                  <a:pt x="397491" y="621030"/>
                </a:lnTo>
                <a:close/>
              </a:path>
              <a:path w="4096384" h="836930">
                <a:moveTo>
                  <a:pt x="480443" y="623439"/>
                </a:moveTo>
                <a:lnTo>
                  <a:pt x="474962" y="619682"/>
                </a:lnTo>
                <a:lnTo>
                  <a:pt x="468228" y="615950"/>
                </a:lnTo>
                <a:lnTo>
                  <a:pt x="479457" y="614680"/>
                </a:lnTo>
                <a:lnTo>
                  <a:pt x="477674" y="617141"/>
                </a:lnTo>
                <a:lnTo>
                  <a:pt x="477802" y="617509"/>
                </a:lnTo>
                <a:lnTo>
                  <a:pt x="480690" y="622038"/>
                </a:lnTo>
                <a:lnTo>
                  <a:pt x="479791" y="622300"/>
                </a:lnTo>
                <a:lnTo>
                  <a:pt x="480443" y="623439"/>
                </a:lnTo>
                <a:close/>
              </a:path>
              <a:path w="4096384" h="836930">
                <a:moveTo>
                  <a:pt x="480690" y="622038"/>
                </a:moveTo>
                <a:lnTo>
                  <a:pt x="477776" y="617469"/>
                </a:lnTo>
                <a:lnTo>
                  <a:pt x="477674" y="617141"/>
                </a:lnTo>
                <a:lnTo>
                  <a:pt x="479457" y="614680"/>
                </a:lnTo>
                <a:lnTo>
                  <a:pt x="498966" y="614680"/>
                </a:lnTo>
                <a:lnTo>
                  <a:pt x="499784" y="615950"/>
                </a:lnTo>
                <a:lnTo>
                  <a:pt x="492370" y="615950"/>
                </a:lnTo>
                <a:lnTo>
                  <a:pt x="486162" y="617220"/>
                </a:lnTo>
                <a:lnTo>
                  <a:pt x="488009" y="621030"/>
                </a:lnTo>
                <a:lnTo>
                  <a:pt x="484159" y="621030"/>
                </a:lnTo>
                <a:lnTo>
                  <a:pt x="480690" y="622038"/>
                </a:lnTo>
                <a:close/>
              </a:path>
              <a:path w="4096384" h="836930">
                <a:moveTo>
                  <a:pt x="522536" y="621030"/>
                </a:moveTo>
                <a:lnTo>
                  <a:pt x="510638" y="621030"/>
                </a:lnTo>
                <a:lnTo>
                  <a:pt x="516839" y="614680"/>
                </a:lnTo>
                <a:lnTo>
                  <a:pt x="522536" y="621030"/>
                </a:lnTo>
                <a:close/>
              </a:path>
              <a:path w="4096384" h="836930">
                <a:moveTo>
                  <a:pt x="616239" y="622300"/>
                </a:moveTo>
                <a:lnTo>
                  <a:pt x="598308" y="622300"/>
                </a:lnTo>
                <a:lnTo>
                  <a:pt x="598405" y="619682"/>
                </a:lnTo>
                <a:lnTo>
                  <a:pt x="604679" y="614680"/>
                </a:lnTo>
                <a:lnTo>
                  <a:pt x="609708" y="614680"/>
                </a:lnTo>
                <a:lnTo>
                  <a:pt x="608147" y="617045"/>
                </a:lnTo>
                <a:lnTo>
                  <a:pt x="608218" y="618031"/>
                </a:lnTo>
                <a:lnTo>
                  <a:pt x="608616" y="619760"/>
                </a:lnTo>
                <a:lnTo>
                  <a:pt x="630324" y="619760"/>
                </a:lnTo>
                <a:lnTo>
                  <a:pt x="629430" y="621030"/>
                </a:lnTo>
                <a:lnTo>
                  <a:pt x="616406" y="621030"/>
                </a:lnTo>
                <a:lnTo>
                  <a:pt x="616239" y="622300"/>
                </a:lnTo>
                <a:close/>
              </a:path>
              <a:path w="4096384" h="836930">
                <a:moveTo>
                  <a:pt x="608616" y="619760"/>
                </a:moveTo>
                <a:lnTo>
                  <a:pt x="608218" y="618031"/>
                </a:lnTo>
                <a:lnTo>
                  <a:pt x="608147" y="617045"/>
                </a:lnTo>
                <a:lnTo>
                  <a:pt x="609708" y="614680"/>
                </a:lnTo>
                <a:lnTo>
                  <a:pt x="612392" y="614680"/>
                </a:lnTo>
                <a:lnTo>
                  <a:pt x="614915" y="615904"/>
                </a:lnTo>
                <a:lnTo>
                  <a:pt x="614823" y="616126"/>
                </a:lnTo>
                <a:lnTo>
                  <a:pt x="612346" y="618490"/>
                </a:lnTo>
                <a:lnTo>
                  <a:pt x="608616" y="619760"/>
                </a:lnTo>
                <a:close/>
              </a:path>
              <a:path w="4096384" h="836930">
                <a:moveTo>
                  <a:pt x="659458" y="616033"/>
                </a:moveTo>
                <a:lnTo>
                  <a:pt x="657985" y="614680"/>
                </a:lnTo>
                <a:lnTo>
                  <a:pt x="660663" y="614680"/>
                </a:lnTo>
                <a:lnTo>
                  <a:pt x="659458" y="616033"/>
                </a:lnTo>
                <a:close/>
              </a:path>
              <a:path w="4096384" h="836930">
                <a:moveTo>
                  <a:pt x="671310" y="622300"/>
                </a:moveTo>
                <a:lnTo>
                  <a:pt x="664186" y="622300"/>
                </a:lnTo>
                <a:lnTo>
                  <a:pt x="672731" y="614680"/>
                </a:lnTo>
                <a:lnTo>
                  <a:pt x="672901" y="614680"/>
                </a:lnTo>
                <a:lnTo>
                  <a:pt x="674485" y="615879"/>
                </a:lnTo>
                <a:lnTo>
                  <a:pt x="674439" y="616477"/>
                </a:lnTo>
                <a:lnTo>
                  <a:pt x="674227" y="617303"/>
                </a:lnTo>
                <a:lnTo>
                  <a:pt x="673742" y="619746"/>
                </a:lnTo>
                <a:lnTo>
                  <a:pt x="671310" y="622300"/>
                </a:lnTo>
                <a:close/>
              </a:path>
              <a:path w="4096384" h="836930">
                <a:moveTo>
                  <a:pt x="878576" y="619760"/>
                </a:moveTo>
                <a:lnTo>
                  <a:pt x="867183" y="619760"/>
                </a:lnTo>
                <a:lnTo>
                  <a:pt x="868689" y="614680"/>
                </a:lnTo>
                <a:lnTo>
                  <a:pt x="886787" y="614680"/>
                </a:lnTo>
                <a:lnTo>
                  <a:pt x="880757" y="615950"/>
                </a:lnTo>
                <a:lnTo>
                  <a:pt x="880082" y="617220"/>
                </a:lnTo>
                <a:lnTo>
                  <a:pt x="879244" y="617220"/>
                </a:lnTo>
                <a:lnTo>
                  <a:pt x="878592" y="618460"/>
                </a:lnTo>
                <a:lnTo>
                  <a:pt x="878576" y="619760"/>
                </a:lnTo>
                <a:close/>
              </a:path>
              <a:path w="4096384" h="836930">
                <a:moveTo>
                  <a:pt x="878576" y="624840"/>
                </a:moveTo>
                <a:lnTo>
                  <a:pt x="878592" y="618460"/>
                </a:lnTo>
                <a:lnTo>
                  <a:pt x="879244" y="617220"/>
                </a:lnTo>
                <a:lnTo>
                  <a:pt x="880082" y="617220"/>
                </a:lnTo>
                <a:lnTo>
                  <a:pt x="880757" y="615950"/>
                </a:lnTo>
                <a:lnTo>
                  <a:pt x="886787" y="614680"/>
                </a:lnTo>
                <a:lnTo>
                  <a:pt x="882682" y="619760"/>
                </a:lnTo>
                <a:lnTo>
                  <a:pt x="879919" y="619760"/>
                </a:lnTo>
                <a:lnTo>
                  <a:pt x="881528" y="621030"/>
                </a:lnTo>
                <a:lnTo>
                  <a:pt x="878576" y="624840"/>
                </a:lnTo>
                <a:close/>
              </a:path>
              <a:path w="4096384" h="836930">
                <a:moveTo>
                  <a:pt x="889472" y="627380"/>
                </a:moveTo>
                <a:lnTo>
                  <a:pt x="886357" y="624840"/>
                </a:lnTo>
                <a:lnTo>
                  <a:pt x="881676" y="621146"/>
                </a:lnTo>
                <a:lnTo>
                  <a:pt x="881730" y="620937"/>
                </a:lnTo>
                <a:lnTo>
                  <a:pt x="886787" y="614680"/>
                </a:lnTo>
                <a:lnTo>
                  <a:pt x="894167" y="614680"/>
                </a:lnTo>
                <a:lnTo>
                  <a:pt x="890009" y="618460"/>
                </a:lnTo>
                <a:lnTo>
                  <a:pt x="889976" y="619760"/>
                </a:lnTo>
                <a:lnTo>
                  <a:pt x="889806" y="619760"/>
                </a:lnTo>
                <a:lnTo>
                  <a:pt x="889687" y="621604"/>
                </a:lnTo>
                <a:lnTo>
                  <a:pt x="889561" y="626713"/>
                </a:lnTo>
                <a:lnTo>
                  <a:pt x="889472" y="627380"/>
                </a:lnTo>
                <a:close/>
              </a:path>
              <a:path w="4096384" h="836930">
                <a:moveTo>
                  <a:pt x="894003" y="619760"/>
                </a:moveTo>
                <a:lnTo>
                  <a:pt x="889976" y="619760"/>
                </a:lnTo>
                <a:lnTo>
                  <a:pt x="890009" y="618460"/>
                </a:lnTo>
                <a:lnTo>
                  <a:pt x="894167" y="614680"/>
                </a:lnTo>
                <a:lnTo>
                  <a:pt x="894043" y="619142"/>
                </a:lnTo>
                <a:lnTo>
                  <a:pt x="894003" y="619760"/>
                </a:lnTo>
                <a:close/>
              </a:path>
              <a:path w="4096384" h="836930">
                <a:moveTo>
                  <a:pt x="889472" y="628650"/>
                </a:moveTo>
                <a:lnTo>
                  <a:pt x="889561" y="626713"/>
                </a:lnTo>
                <a:lnTo>
                  <a:pt x="889687" y="621604"/>
                </a:lnTo>
                <a:lnTo>
                  <a:pt x="889806" y="619760"/>
                </a:lnTo>
                <a:lnTo>
                  <a:pt x="894003" y="619760"/>
                </a:lnTo>
                <a:lnTo>
                  <a:pt x="894043" y="619142"/>
                </a:lnTo>
                <a:lnTo>
                  <a:pt x="894167" y="614680"/>
                </a:lnTo>
                <a:lnTo>
                  <a:pt x="908585" y="614680"/>
                </a:lnTo>
                <a:lnTo>
                  <a:pt x="908585" y="621030"/>
                </a:lnTo>
                <a:lnTo>
                  <a:pt x="900197" y="621030"/>
                </a:lnTo>
                <a:lnTo>
                  <a:pt x="900096" y="622355"/>
                </a:lnTo>
                <a:lnTo>
                  <a:pt x="893158" y="626110"/>
                </a:lnTo>
                <a:lnTo>
                  <a:pt x="899863" y="627380"/>
                </a:lnTo>
                <a:lnTo>
                  <a:pt x="889806" y="627380"/>
                </a:lnTo>
                <a:lnTo>
                  <a:pt x="889472" y="628650"/>
                </a:lnTo>
                <a:close/>
              </a:path>
              <a:path w="4096384" h="836930">
                <a:moveTo>
                  <a:pt x="986361" y="621030"/>
                </a:moveTo>
                <a:lnTo>
                  <a:pt x="983008" y="614680"/>
                </a:lnTo>
                <a:lnTo>
                  <a:pt x="986361" y="614680"/>
                </a:lnTo>
                <a:lnTo>
                  <a:pt x="988786" y="615904"/>
                </a:lnTo>
                <a:lnTo>
                  <a:pt x="989598" y="617045"/>
                </a:lnTo>
                <a:lnTo>
                  <a:pt x="989561" y="617509"/>
                </a:lnTo>
                <a:lnTo>
                  <a:pt x="989046" y="618490"/>
                </a:lnTo>
                <a:lnTo>
                  <a:pt x="986361" y="621030"/>
                </a:lnTo>
                <a:close/>
              </a:path>
              <a:path w="4096384" h="836930">
                <a:moveTo>
                  <a:pt x="999935" y="621030"/>
                </a:moveTo>
                <a:lnTo>
                  <a:pt x="986361" y="621030"/>
                </a:lnTo>
                <a:lnTo>
                  <a:pt x="989061" y="618460"/>
                </a:lnTo>
                <a:lnTo>
                  <a:pt x="989561" y="617509"/>
                </a:lnTo>
                <a:lnTo>
                  <a:pt x="989598" y="617045"/>
                </a:lnTo>
                <a:lnTo>
                  <a:pt x="988895" y="615980"/>
                </a:lnTo>
                <a:lnTo>
                  <a:pt x="988736" y="615879"/>
                </a:lnTo>
                <a:lnTo>
                  <a:pt x="986361" y="614680"/>
                </a:lnTo>
                <a:lnTo>
                  <a:pt x="1002456" y="614680"/>
                </a:lnTo>
                <a:lnTo>
                  <a:pt x="998933" y="615950"/>
                </a:lnTo>
                <a:lnTo>
                  <a:pt x="997674" y="617141"/>
                </a:lnTo>
                <a:lnTo>
                  <a:pt x="997743" y="617509"/>
                </a:lnTo>
                <a:lnTo>
                  <a:pt x="998258" y="618490"/>
                </a:lnTo>
                <a:lnTo>
                  <a:pt x="999935" y="621030"/>
                </a:lnTo>
                <a:close/>
              </a:path>
              <a:path w="4096384" h="836930">
                <a:moveTo>
                  <a:pt x="1001611" y="623570"/>
                </a:moveTo>
                <a:lnTo>
                  <a:pt x="998243" y="618460"/>
                </a:lnTo>
                <a:lnTo>
                  <a:pt x="997743" y="617509"/>
                </a:lnTo>
                <a:lnTo>
                  <a:pt x="997674" y="617141"/>
                </a:lnTo>
                <a:lnTo>
                  <a:pt x="998933" y="615950"/>
                </a:lnTo>
                <a:lnTo>
                  <a:pt x="1002456" y="614680"/>
                </a:lnTo>
                <a:lnTo>
                  <a:pt x="1005134" y="614680"/>
                </a:lnTo>
                <a:lnTo>
                  <a:pt x="1001611" y="623570"/>
                </a:lnTo>
                <a:close/>
              </a:path>
              <a:path w="4096384" h="836930">
                <a:moveTo>
                  <a:pt x="1054583" y="619760"/>
                </a:moveTo>
                <a:lnTo>
                  <a:pt x="1052239" y="617220"/>
                </a:lnTo>
                <a:lnTo>
                  <a:pt x="1051571" y="614680"/>
                </a:lnTo>
                <a:lnTo>
                  <a:pt x="1056764" y="615950"/>
                </a:lnTo>
                <a:lnTo>
                  <a:pt x="1055925" y="617220"/>
                </a:lnTo>
                <a:lnTo>
                  <a:pt x="1054583" y="619760"/>
                </a:lnTo>
                <a:close/>
              </a:path>
              <a:path w="4096384" h="836930">
                <a:moveTo>
                  <a:pt x="1071808" y="615950"/>
                </a:moveTo>
                <a:lnTo>
                  <a:pt x="1067993" y="615950"/>
                </a:lnTo>
                <a:lnTo>
                  <a:pt x="1069506" y="614680"/>
                </a:lnTo>
                <a:lnTo>
                  <a:pt x="1072688" y="614680"/>
                </a:lnTo>
                <a:lnTo>
                  <a:pt x="1071808" y="615950"/>
                </a:lnTo>
                <a:close/>
              </a:path>
              <a:path w="4096384" h="836930">
                <a:moveTo>
                  <a:pt x="1087106" y="637540"/>
                </a:moveTo>
                <a:lnTo>
                  <a:pt x="1070508" y="637540"/>
                </a:lnTo>
                <a:lnTo>
                  <a:pt x="1070508" y="624840"/>
                </a:lnTo>
                <a:lnTo>
                  <a:pt x="1065649" y="624840"/>
                </a:lnTo>
                <a:lnTo>
                  <a:pt x="1068831" y="623570"/>
                </a:lnTo>
                <a:lnTo>
                  <a:pt x="1066822" y="623146"/>
                </a:lnTo>
                <a:lnTo>
                  <a:pt x="1072688" y="614680"/>
                </a:lnTo>
                <a:lnTo>
                  <a:pt x="1121974" y="614680"/>
                </a:lnTo>
                <a:lnTo>
                  <a:pt x="1120127" y="615950"/>
                </a:lnTo>
                <a:lnTo>
                  <a:pt x="1082241" y="615950"/>
                </a:lnTo>
                <a:lnTo>
                  <a:pt x="1079897" y="617220"/>
                </a:lnTo>
                <a:lnTo>
                  <a:pt x="1079563" y="617220"/>
                </a:lnTo>
                <a:lnTo>
                  <a:pt x="1081403" y="619760"/>
                </a:lnTo>
                <a:lnTo>
                  <a:pt x="1089830" y="619760"/>
                </a:lnTo>
                <a:lnTo>
                  <a:pt x="1088597" y="622131"/>
                </a:lnTo>
                <a:lnTo>
                  <a:pt x="1088474" y="622521"/>
                </a:lnTo>
                <a:lnTo>
                  <a:pt x="1087689" y="627380"/>
                </a:lnTo>
                <a:lnTo>
                  <a:pt x="1106383" y="627380"/>
                </a:lnTo>
                <a:lnTo>
                  <a:pt x="1106383" y="628650"/>
                </a:lnTo>
                <a:lnTo>
                  <a:pt x="1082241" y="628650"/>
                </a:lnTo>
                <a:lnTo>
                  <a:pt x="1081069" y="629920"/>
                </a:lnTo>
                <a:lnTo>
                  <a:pt x="1079998" y="632241"/>
                </a:lnTo>
                <a:lnTo>
                  <a:pt x="1079911" y="632466"/>
                </a:lnTo>
                <a:lnTo>
                  <a:pt x="1082746" y="633730"/>
                </a:lnTo>
                <a:lnTo>
                  <a:pt x="1099341" y="633730"/>
                </a:lnTo>
                <a:lnTo>
                  <a:pt x="1099173" y="635000"/>
                </a:lnTo>
                <a:lnTo>
                  <a:pt x="1088783" y="635000"/>
                </a:lnTo>
                <a:lnTo>
                  <a:pt x="1086773" y="636270"/>
                </a:lnTo>
                <a:lnTo>
                  <a:pt x="1087106" y="637540"/>
                </a:lnTo>
                <a:close/>
              </a:path>
              <a:path w="4096384" h="836930">
                <a:moveTo>
                  <a:pt x="1120127" y="621030"/>
                </a:moveTo>
                <a:lnTo>
                  <a:pt x="1119081" y="618762"/>
                </a:lnTo>
                <a:lnTo>
                  <a:pt x="1118969" y="618460"/>
                </a:lnTo>
                <a:lnTo>
                  <a:pt x="1120113" y="615980"/>
                </a:lnTo>
                <a:lnTo>
                  <a:pt x="1121974" y="614680"/>
                </a:lnTo>
                <a:lnTo>
                  <a:pt x="1124488" y="617220"/>
                </a:lnTo>
                <a:lnTo>
                  <a:pt x="1126107" y="619682"/>
                </a:lnTo>
                <a:lnTo>
                  <a:pt x="1120127" y="621030"/>
                </a:lnTo>
                <a:close/>
              </a:path>
              <a:path w="4096384" h="836930">
                <a:moveTo>
                  <a:pt x="1146614" y="621030"/>
                </a:moveTo>
                <a:lnTo>
                  <a:pt x="1120127" y="621030"/>
                </a:lnTo>
                <a:lnTo>
                  <a:pt x="1126053" y="619782"/>
                </a:lnTo>
                <a:lnTo>
                  <a:pt x="1124488" y="617220"/>
                </a:lnTo>
                <a:lnTo>
                  <a:pt x="1121974" y="614680"/>
                </a:lnTo>
                <a:lnTo>
                  <a:pt x="1129611" y="614680"/>
                </a:lnTo>
                <a:lnTo>
                  <a:pt x="1133559" y="617220"/>
                </a:lnTo>
                <a:lnTo>
                  <a:pt x="1147445" y="617220"/>
                </a:lnTo>
                <a:lnTo>
                  <a:pt x="1146307" y="618460"/>
                </a:lnTo>
                <a:lnTo>
                  <a:pt x="1146416" y="618837"/>
                </a:lnTo>
                <a:lnTo>
                  <a:pt x="1146754" y="619701"/>
                </a:lnTo>
                <a:lnTo>
                  <a:pt x="1146614" y="621030"/>
                </a:lnTo>
                <a:close/>
              </a:path>
              <a:path w="4096384" h="836930">
                <a:moveTo>
                  <a:pt x="1175948" y="622300"/>
                </a:moveTo>
                <a:lnTo>
                  <a:pt x="1175848" y="620937"/>
                </a:lnTo>
                <a:lnTo>
                  <a:pt x="1169073" y="614680"/>
                </a:lnTo>
                <a:lnTo>
                  <a:pt x="1176112" y="614680"/>
                </a:lnTo>
                <a:lnTo>
                  <a:pt x="1183655" y="615950"/>
                </a:lnTo>
                <a:lnTo>
                  <a:pt x="1175948" y="622300"/>
                </a:lnTo>
                <a:close/>
              </a:path>
              <a:path w="4096384" h="836930">
                <a:moveTo>
                  <a:pt x="1313401" y="621030"/>
                </a:moveTo>
                <a:lnTo>
                  <a:pt x="1310927" y="619682"/>
                </a:lnTo>
                <a:lnTo>
                  <a:pt x="1309040" y="618490"/>
                </a:lnTo>
                <a:lnTo>
                  <a:pt x="1307364" y="614680"/>
                </a:lnTo>
                <a:lnTo>
                  <a:pt x="1311221" y="614680"/>
                </a:lnTo>
                <a:lnTo>
                  <a:pt x="1312488" y="615879"/>
                </a:lnTo>
                <a:lnTo>
                  <a:pt x="1312608" y="616223"/>
                </a:lnTo>
                <a:lnTo>
                  <a:pt x="1313401" y="621030"/>
                </a:lnTo>
                <a:close/>
              </a:path>
              <a:path w="4096384" h="836930">
                <a:moveTo>
                  <a:pt x="1362517" y="621030"/>
                </a:moveTo>
                <a:lnTo>
                  <a:pt x="1313401" y="621030"/>
                </a:lnTo>
                <a:lnTo>
                  <a:pt x="1312608" y="616223"/>
                </a:lnTo>
                <a:lnTo>
                  <a:pt x="1312488" y="615879"/>
                </a:lnTo>
                <a:lnTo>
                  <a:pt x="1311221" y="614680"/>
                </a:lnTo>
                <a:lnTo>
                  <a:pt x="1319936" y="614680"/>
                </a:lnTo>
                <a:lnTo>
                  <a:pt x="1320774" y="617220"/>
                </a:lnTo>
                <a:lnTo>
                  <a:pt x="1321278" y="618490"/>
                </a:lnTo>
                <a:lnTo>
                  <a:pt x="1348684" y="618490"/>
                </a:lnTo>
                <a:lnTo>
                  <a:pt x="1348432" y="619760"/>
                </a:lnTo>
                <a:lnTo>
                  <a:pt x="1360503" y="619760"/>
                </a:lnTo>
                <a:lnTo>
                  <a:pt x="1362517" y="621030"/>
                </a:lnTo>
                <a:close/>
              </a:path>
              <a:path w="4096384" h="836930">
                <a:moveTo>
                  <a:pt x="1323458" y="618490"/>
                </a:moveTo>
                <a:lnTo>
                  <a:pt x="1321278" y="618490"/>
                </a:lnTo>
                <a:lnTo>
                  <a:pt x="1320774" y="617220"/>
                </a:lnTo>
                <a:lnTo>
                  <a:pt x="1319936" y="614680"/>
                </a:lnTo>
                <a:lnTo>
                  <a:pt x="1326307" y="615950"/>
                </a:lnTo>
                <a:lnTo>
                  <a:pt x="1323458" y="618490"/>
                </a:lnTo>
                <a:close/>
              </a:path>
              <a:path w="4096384" h="836930">
                <a:moveTo>
                  <a:pt x="1335696" y="618490"/>
                </a:moveTo>
                <a:lnTo>
                  <a:pt x="1323458" y="618490"/>
                </a:lnTo>
                <a:lnTo>
                  <a:pt x="1326307" y="615950"/>
                </a:lnTo>
                <a:lnTo>
                  <a:pt x="1319936" y="614680"/>
                </a:lnTo>
                <a:lnTo>
                  <a:pt x="1364861" y="614680"/>
                </a:lnTo>
                <a:lnTo>
                  <a:pt x="1364356" y="615950"/>
                </a:lnTo>
                <a:lnTo>
                  <a:pt x="1338375" y="615950"/>
                </a:lnTo>
                <a:lnTo>
                  <a:pt x="1335860" y="617220"/>
                </a:lnTo>
                <a:lnTo>
                  <a:pt x="1335696" y="618490"/>
                </a:lnTo>
                <a:close/>
              </a:path>
              <a:path w="4096384" h="836930">
                <a:moveTo>
                  <a:pt x="1367879" y="623570"/>
                </a:moveTo>
                <a:lnTo>
                  <a:pt x="1362370" y="620937"/>
                </a:lnTo>
                <a:lnTo>
                  <a:pt x="1358490" y="618490"/>
                </a:lnTo>
                <a:lnTo>
                  <a:pt x="1364193" y="615950"/>
                </a:lnTo>
                <a:lnTo>
                  <a:pt x="1364356" y="615950"/>
                </a:lnTo>
                <a:lnTo>
                  <a:pt x="1364861" y="614680"/>
                </a:lnTo>
                <a:lnTo>
                  <a:pt x="1367879" y="623570"/>
                </a:lnTo>
                <a:close/>
              </a:path>
              <a:path w="4096384" h="836930">
                <a:moveTo>
                  <a:pt x="1409786" y="628650"/>
                </a:moveTo>
                <a:lnTo>
                  <a:pt x="1402072" y="618490"/>
                </a:lnTo>
                <a:lnTo>
                  <a:pt x="1406433" y="614680"/>
                </a:lnTo>
                <a:lnTo>
                  <a:pt x="1414081" y="623502"/>
                </a:lnTo>
                <a:lnTo>
                  <a:pt x="1412814" y="625208"/>
                </a:lnTo>
                <a:lnTo>
                  <a:pt x="1409786" y="628650"/>
                </a:lnTo>
                <a:close/>
              </a:path>
              <a:path w="4096384" h="836930">
                <a:moveTo>
                  <a:pt x="1415676" y="628650"/>
                </a:moveTo>
                <a:lnTo>
                  <a:pt x="1409786" y="628650"/>
                </a:lnTo>
                <a:lnTo>
                  <a:pt x="1413138" y="624840"/>
                </a:lnTo>
                <a:lnTo>
                  <a:pt x="1414110" y="623608"/>
                </a:lnTo>
                <a:lnTo>
                  <a:pt x="1406433" y="614680"/>
                </a:lnTo>
                <a:lnTo>
                  <a:pt x="1411628" y="614680"/>
                </a:lnTo>
                <a:lnTo>
                  <a:pt x="1416320" y="619760"/>
                </a:lnTo>
                <a:lnTo>
                  <a:pt x="1428252" y="619760"/>
                </a:lnTo>
                <a:lnTo>
                  <a:pt x="1428343" y="621030"/>
                </a:lnTo>
                <a:lnTo>
                  <a:pt x="1423700" y="621030"/>
                </a:lnTo>
                <a:lnTo>
                  <a:pt x="1422862" y="623570"/>
                </a:lnTo>
                <a:lnTo>
                  <a:pt x="1420177" y="623570"/>
                </a:lnTo>
                <a:lnTo>
                  <a:pt x="1415676" y="628650"/>
                </a:lnTo>
                <a:close/>
              </a:path>
              <a:path w="4096384" h="836930">
                <a:moveTo>
                  <a:pt x="1444927" y="620795"/>
                </a:moveTo>
                <a:lnTo>
                  <a:pt x="1443326" y="619142"/>
                </a:lnTo>
                <a:lnTo>
                  <a:pt x="1442473" y="614680"/>
                </a:lnTo>
                <a:lnTo>
                  <a:pt x="1446159" y="615950"/>
                </a:lnTo>
                <a:lnTo>
                  <a:pt x="1447984" y="615950"/>
                </a:lnTo>
                <a:lnTo>
                  <a:pt x="1444927" y="620795"/>
                </a:lnTo>
                <a:close/>
              </a:path>
              <a:path w="4096384" h="836930">
                <a:moveTo>
                  <a:pt x="1446159" y="615950"/>
                </a:moveTo>
                <a:lnTo>
                  <a:pt x="1442473" y="614680"/>
                </a:lnTo>
                <a:lnTo>
                  <a:pt x="1447665" y="614680"/>
                </a:lnTo>
                <a:lnTo>
                  <a:pt x="1446159" y="615950"/>
                </a:lnTo>
                <a:close/>
              </a:path>
              <a:path w="4096384" h="836930">
                <a:moveTo>
                  <a:pt x="1451188" y="626110"/>
                </a:moveTo>
                <a:lnTo>
                  <a:pt x="1450179" y="626110"/>
                </a:lnTo>
                <a:lnTo>
                  <a:pt x="1450179" y="614680"/>
                </a:lnTo>
                <a:lnTo>
                  <a:pt x="1454874" y="618490"/>
                </a:lnTo>
                <a:lnTo>
                  <a:pt x="1461245" y="618490"/>
                </a:lnTo>
                <a:lnTo>
                  <a:pt x="1451188" y="626110"/>
                </a:lnTo>
                <a:close/>
              </a:path>
              <a:path w="4096384" h="836930">
                <a:moveTo>
                  <a:pt x="1454874" y="618490"/>
                </a:moveTo>
                <a:lnTo>
                  <a:pt x="1450179" y="614680"/>
                </a:lnTo>
                <a:lnTo>
                  <a:pt x="1453031" y="614680"/>
                </a:lnTo>
                <a:lnTo>
                  <a:pt x="1454874" y="618490"/>
                </a:lnTo>
                <a:close/>
              </a:path>
              <a:path w="4096384" h="836930">
                <a:moveTo>
                  <a:pt x="1607779" y="619760"/>
                </a:moveTo>
                <a:lnTo>
                  <a:pt x="1594331" y="619760"/>
                </a:lnTo>
                <a:lnTo>
                  <a:pt x="1593968" y="619209"/>
                </a:lnTo>
                <a:lnTo>
                  <a:pt x="1603721" y="615950"/>
                </a:lnTo>
                <a:lnTo>
                  <a:pt x="1604893" y="614680"/>
                </a:lnTo>
                <a:lnTo>
                  <a:pt x="1606147" y="615440"/>
                </a:lnTo>
                <a:lnTo>
                  <a:pt x="1606260" y="615615"/>
                </a:lnTo>
                <a:lnTo>
                  <a:pt x="1607779" y="619760"/>
                </a:lnTo>
                <a:close/>
              </a:path>
              <a:path w="4096384" h="836930">
                <a:moveTo>
                  <a:pt x="1892412" y="626678"/>
                </a:moveTo>
                <a:lnTo>
                  <a:pt x="1892216" y="626382"/>
                </a:lnTo>
                <a:lnTo>
                  <a:pt x="1892119" y="626110"/>
                </a:lnTo>
                <a:lnTo>
                  <a:pt x="1897399" y="614680"/>
                </a:lnTo>
                <a:lnTo>
                  <a:pt x="1897755" y="617303"/>
                </a:lnTo>
                <a:lnTo>
                  <a:pt x="1898074" y="618490"/>
                </a:lnTo>
                <a:lnTo>
                  <a:pt x="1901391" y="619746"/>
                </a:lnTo>
                <a:lnTo>
                  <a:pt x="1896263" y="623608"/>
                </a:lnTo>
                <a:lnTo>
                  <a:pt x="1892412" y="626678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1866" y="635000"/>
                </a:lnTo>
                <a:lnTo>
                  <a:pt x="1892716" y="628578"/>
                </a:lnTo>
                <a:lnTo>
                  <a:pt x="1892841" y="627329"/>
                </a:lnTo>
                <a:lnTo>
                  <a:pt x="1892412" y="626678"/>
                </a:lnTo>
                <a:lnTo>
                  <a:pt x="1898472" y="621890"/>
                </a:lnTo>
                <a:lnTo>
                  <a:pt x="1901395" y="619782"/>
                </a:lnTo>
                <a:lnTo>
                  <a:pt x="1898074" y="618490"/>
                </a:lnTo>
                <a:lnTo>
                  <a:pt x="1897755" y="617303"/>
                </a:lnTo>
                <a:lnTo>
                  <a:pt x="1897399" y="614680"/>
                </a:lnTo>
                <a:lnTo>
                  <a:pt x="1943830" y="614680"/>
                </a:lnTo>
                <a:lnTo>
                  <a:pt x="1947857" y="617220"/>
                </a:lnTo>
                <a:lnTo>
                  <a:pt x="1910809" y="617220"/>
                </a:lnTo>
                <a:lnTo>
                  <a:pt x="1907817" y="619760"/>
                </a:lnTo>
                <a:lnTo>
                  <a:pt x="1936123" y="619760"/>
                </a:lnTo>
                <a:lnTo>
                  <a:pt x="1936961" y="621030"/>
                </a:lnTo>
                <a:lnTo>
                  <a:pt x="2010815" y="621030"/>
                </a:lnTo>
                <a:lnTo>
                  <a:pt x="2009741" y="623570"/>
                </a:lnTo>
                <a:lnTo>
                  <a:pt x="1958085" y="623570"/>
                </a:lnTo>
                <a:lnTo>
                  <a:pt x="1957496" y="624840"/>
                </a:lnTo>
                <a:lnTo>
                  <a:pt x="1928580" y="624840"/>
                </a:lnTo>
                <a:lnTo>
                  <a:pt x="1929139" y="626110"/>
                </a:lnTo>
                <a:lnTo>
                  <a:pt x="1916172" y="626110"/>
                </a:lnTo>
                <a:lnTo>
                  <a:pt x="1914332" y="627380"/>
                </a:lnTo>
                <a:lnTo>
                  <a:pt x="1916512" y="628650"/>
                </a:lnTo>
                <a:lnTo>
                  <a:pt x="1930256" y="628650"/>
                </a:lnTo>
                <a:lnTo>
                  <a:pt x="1931428" y="629920"/>
                </a:lnTo>
                <a:lnTo>
                  <a:pt x="1952218" y="629920"/>
                </a:lnTo>
                <a:lnTo>
                  <a:pt x="1949534" y="631189"/>
                </a:lnTo>
                <a:lnTo>
                  <a:pt x="1948027" y="632460"/>
                </a:lnTo>
                <a:lnTo>
                  <a:pt x="1896886" y="632466"/>
                </a:lnTo>
                <a:lnTo>
                  <a:pt x="1895055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2740" y="615950"/>
                </a:lnTo>
                <a:lnTo>
                  <a:pt x="2103749" y="614680"/>
                </a:lnTo>
                <a:lnTo>
                  <a:pt x="2104083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4083" y="614680"/>
                </a:lnTo>
                <a:lnTo>
                  <a:pt x="2108832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247527" y="615159"/>
                </a:moveTo>
                <a:lnTo>
                  <a:pt x="2247907" y="614680"/>
                </a:lnTo>
                <a:lnTo>
                  <a:pt x="2247527" y="615159"/>
                </a:lnTo>
                <a:close/>
              </a:path>
              <a:path w="4096384" h="836930">
                <a:moveTo>
                  <a:pt x="2247933" y="614754"/>
                </a:moveTo>
                <a:close/>
              </a:path>
              <a:path w="4096384" h="836930">
                <a:moveTo>
                  <a:pt x="2270425" y="621030"/>
                </a:moveTo>
                <a:lnTo>
                  <a:pt x="2246905" y="621030"/>
                </a:lnTo>
                <a:lnTo>
                  <a:pt x="2248546" y="619782"/>
                </a:lnTo>
                <a:lnTo>
                  <a:pt x="2249127" y="618720"/>
                </a:lnTo>
                <a:lnTo>
                  <a:pt x="2249239" y="618460"/>
                </a:lnTo>
                <a:lnTo>
                  <a:pt x="2248236" y="615615"/>
                </a:lnTo>
                <a:lnTo>
                  <a:pt x="2252431" y="614680"/>
                </a:lnTo>
                <a:lnTo>
                  <a:pt x="2270032" y="614680"/>
                </a:lnTo>
                <a:lnTo>
                  <a:pt x="2271363" y="617509"/>
                </a:lnTo>
                <a:lnTo>
                  <a:pt x="2271879" y="618490"/>
                </a:lnTo>
                <a:lnTo>
                  <a:pt x="2270425" y="621030"/>
                </a:lnTo>
                <a:close/>
              </a:path>
              <a:path w="4096384" h="836930">
                <a:moveTo>
                  <a:pt x="2274059" y="622300"/>
                </a:moveTo>
                <a:lnTo>
                  <a:pt x="2269698" y="622300"/>
                </a:lnTo>
                <a:lnTo>
                  <a:pt x="2271747" y="618720"/>
                </a:lnTo>
                <a:lnTo>
                  <a:pt x="2271863" y="618460"/>
                </a:lnTo>
                <a:lnTo>
                  <a:pt x="2271045" y="616862"/>
                </a:lnTo>
                <a:lnTo>
                  <a:pt x="2270032" y="614680"/>
                </a:lnTo>
                <a:lnTo>
                  <a:pt x="2281936" y="621030"/>
                </a:lnTo>
                <a:lnTo>
                  <a:pt x="2276403" y="621030"/>
                </a:lnTo>
                <a:lnTo>
                  <a:pt x="2276602" y="621890"/>
                </a:lnTo>
                <a:lnTo>
                  <a:pt x="2274059" y="622300"/>
                </a:lnTo>
                <a:close/>
              </a:path>
              <a:path w="4096384" h="836930">
                <a:moveTo>
                  <a:pt x="2689089" y="622300"/>
                </a:moveTo>
                <a:lnTo>
                  <a:pt x="2687617" y="621052"/>
                </a:lnTo>
                <a:lnTo>
                  <a:pt x="2687533" y="618031"/>
                </a:lnTo>
                <a:lnTo>
                  <a:pt x="2688264" y="614680"/>
                </a:lnTo>
                <a:lnTo>
                  <a:pt x="2695195" y="619682"/>
                </a:lnTo>
                <a:lnTo>
                  <a:pt x="2689089" y="622300"/>
                </a:lnTo>
                <a:close/>
              </a:path>
              <a:path w="4096384" h="836930">
                <a:moveTo>
                  <a:pt x="3328430" y="615950"/>
                </a:moveTo>
                <a:lnTo>
                  <a:pt x="3316860" y="615950"/>
                </a:lnTo>
                <a:lnTo>
                  <a:pt x="3322066" y="614680"/>
                </a:lnTo>
                <a:lnTo>
                  <a:pt x="3324731" y="614680"/>
                </a:lnTo>
                <a:lnTo>
                  <a:pt x="3328430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26080" y="623570"/>
                </a:lnTo>
                <a:lnTo>
                  <a:pt x="3332444" y="614680"/>
                </a:lnTo>
                <a:lnTo>
                  <a:pt x="3335495" y="615322"/>
                </a:lnTo>
                <a:lnTo>
                  <a:pt x="3333944" y="61849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3335495" y="615322"/>
                </a:moveTo>
                <a:lnTo>
                  <a:pt x="3332444" y="614680"/>
                </a:lnTo>
                <a:lnTo>
                  <a:pt x="3335810" y="614680"/>
                </a:lnTo>
                <a:lnTo>
                  <a:pt x="3335495" y="615322"/>
                </a:lnTo>
                <a:close/>
              </a:path>
              <a:path w="4096384" h="836930">
                <a:moveTo>
                  <a:pt x="3336053" y="615440"/>
                </a:moveTo>
                <a:lnTo>
                  <a:pt x="3335653" y="615355"/>
                </a:lnTo>
                <a:lnTo>
                  <a:pt x="3335575" y="615159"/>
                </a:lnTo>
                <a:lnTo>
                  <a:pt x="3335810" y="614680"/>
                </a:lnTo>
                <a:lnTo>
                  <a:pt x="3336053" y="615440"/>
                </a:lnTo>
                <a:close/>
              </a:path>
              <a:path w="4096384" h="836930">
                <a:moveTo>
                  <a:pt x="3338475" y="615950"/>
                </a:moveTo>
                <a:lnTo>
                  <a:pt x="3336053" y="615440"/>
                </a:lnTo>
                <a:lnTo>
                  <a:pt x="3335810" y="614680"/>
                </a:lnTo>
                <a:lnTo>
                  <a:pt x="3337388" y="614680"/>
                </a:lnTo>
                <a:lnTo>
                  <a:pt x="3338475" y="615950"/>
                </a:lnTo>
                <a:close/>
              </a:path>
              <a:path w="4096384" h="836930">
                <a:moveTo>
                  <a:pt x="3357915" y="617220"/>
                </a:moveTo>
                <a:lnTo>
                  <a:pt x="3357247" y="614680"/>
                </a:lnTo>
                <a:lnTo>
                  <a:pt x="3357874" y="616862"/>
                </a:lnTo>
                <a:lnTo>
                  <a:pt x="3357915" y="617220"/>
                </a:lnTo>
                <a:close/>
              </a:path>
              <a:path w="4096384" h="836930">
                <a:moveTo>
                  <a:pt x="3357954" y="617141"/>
                </a:moveTo>
                <a:lnTo>
                  <a:pt x="3357247" y="614680"/>
                </a:lnTo>
                <a:lnTo>
                  <a:pt x="3359168" y="614680"/>
                </a:lnTo>
                <a:lnTo>
                  <a:pt x="3357954" y="617141"/>
                </a:lnTo>
                <a:close/>
              </a:path>
              <a:path w="4096384" h="836930">
                <a:moveTo>
                  <a:pt x="3443241" y="621030"/>
                </a:moveTo>
                <a:lnTo>
                  <a:pt x="3441741" y="621030"/>
                </a:lnTo>
                <a:lnTo>
                  <a:pt x="3441741" y="614680"/>
                </a:lnTo>
                <a:lnTo>
                  <a:pt x="3442526" y="619475"/>
                </a:lnTo>
                <a:lnTo>
                  <a:pt x="3442642" y="619891"/>
                </a:lnTo>
                <a:lnTo>
                  <a:pt x="3443241" y="621030"/>
                </a:lnTo>
                <a:close/>
              </a:path>
              <a:path w="4096384" h="836930">
                <a:moveTo>
                  <a:pt x="3442416" y="628650"/>
                </a:moveTo>
                <a:lnTo>
                  <a:pt x="3439567" y="628650"/>
                </a:lnTo>
                <a:lnTo>
                  <a:pt x="3435868" y="627380"/>
                </a:lnTo>
                <a:lnTo>
                  <a:pt x="3443106" y="621146"/>
                </a:lnTo>
                <a:lnTo>
                  <a:pt x="3443192" y="620937"/>
                </a:lnTo>
                <a:lnTo>
                  <a:pt x="3442642" y="619891"/>
                </a:lnTo>
                <a:lnTo>
                  <a:pt x="3442526" y="619475"/>
                </a:lnTo>
                <a:lnTo>
                  <a:pt x="3441741" y="614680"/>
                </a:lnTo>
                <a:lnTo>
                  <a:pt x="3447097" y="618490"/>
                </a:lnTo>
                <a:lnTo>
                  <a:pt x="3448021" y="620802"/>
                </a:lnTo>
                <a:lnTo>
                  <a:pt x="3448025" y="621146"/>
                </a:lnTo>
                <a:lnTo>
                  <a:pt x="3442416" y="628650"/>
                </a:lnTo>
                <a:close/>
              </a:path>
              <a:path w="4096384" h="836930">
                <a:moveTo>
                  <a:pt x="3932046" y="627380"/>
                </a:moveTo>
                <a:lnTo>
                  <a:pt x="3928864" y="614680"/>
                </a:lnTo>
                <a:lnTo>
                  <a:pt x="3934717" y="615950"/>
                </a:lnTo>
                <a:lnTo>
                  <a:pt x="3944448" y="615950"/>
                </a:lnTo>
                <a:lnTo>
                  <a:pt x="3946622" y="617220"/>
                </a:lnTo>
                <a:lnTo>
                  <a:pt x="3930887" y="617220"/>
                </a:lnTo>
                <a:lnTo>
                  <a:pt x="3932046" y="627380"/>
                </a:lnTo>
                <a:close/>
              </a:path>
              <a:path w="4096384" h="836930">
                <a:moveTo>
                  <a:pt x="3934717" y="615950"/>
                </a:moveTo>
                <a:lnTo>
                  <a:pt x="3928864" y="614680"/>
                </a:lnTo>
                <a:lnTo>
                  <a:pt x="3934440" y="614680"/>
                </a:lnTo>
                <a:lnTo>
                  <a:pt x="3934717" y="615950"/>
                </a:lnTo>
                <a:close/>
              </a:path>
              <a:path w="4096384" h="836930">
                <a:moveTo>
                  <a:pt x="3163142" y="621030"/>
                </a:moveTo>
                <a:lnTo>
                  <a:pt x="3156954" y="621030"/>
                </a:lnTo>
                <a:lnTo>
                  <a:pt x="3153061" y="618460"/>
                </a:lnTo>
                <a:lnTo>
                  <a:pt x="3151242" y="616974"/>
                </a:lnTo>
                <a:lnTo>
                  <a:pt x="3157097" y="615879"/>
                </a:lnTo>
                <a:lnTo>
                  <a:pt x="3162488" y="614715"/>
                </a:lnTo>
                <a:lnTo>
                  <a:pt x="3159803" y="615950"/>
                </a:lnTo>
                <a:lnTo>
                  <a:pt x="3169016" y="615950"/>
                </a:lnTo>
                <a:lnTo>
                  <a:pt x="3171530" y="618490"/>
                </a:lnTo>
                <a:lnTo>
                  <a:pt x="3172696" y="618490"/>
                </a:lnTo>
                <a:lnTo>
                  <a:pt x="3173292" y="619760"/>
                </a:lnTo>
                <a:lnTo>
                  <a:pt x="3163817" y="619760"/>
                </a:lnTo>
                <a:lnTo>
                  <a:pt x="3163142" y="621030"/>
                </a:lnTo>
                <a:close/>
              </a:path>
              <a:path w="4096384" h="836930">
                <a:moveTo>
                  <a:pt x="2246937" y="615904"/>
                </a:moveTo>
                <a:lnTo>
                  <a:pt x="2247527" y="615159"/>
                </a:lnTo>
                <a:lnTo>
                  <a:pt x="2247933" y="614754"/>
                </a:lnTo>
                <a:lnTo>
                  <a:pt x="2248236" y="615615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59803" y="615950"/>
                </a:lnTo>
                <a:lnTo>
                  <a:pt x="3162497" y="614783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47527" y="615159"/>
                </a:lnTo>
                <a:lnTo>
                  <a:pt x="2246937" y="615904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33958" y="618460"/>
                </a:lnTo>
                <a:lnTo>
                  <a:pt x="3335495" y="615322"/>
                </a:lnTo>
                <a:lnTo>
                  <a:pt x="3336053" y="615440"/>
                </a:lnTo>
                <a:lnTo>
                  <a:pt x="3337437" y="619760"/>
                </a:lnTo>
                <a:lnTo>
                  <a:pt x="3335810" y="619760"/>
                </a:lnTo>
                <a:lnTo>
                  <a:pt x="3337648" y="620423"/>
                </a:lnTo>
                <a:lnTo>
                  <a:pt x="3338155" y="622000"/>
                </a:lnTo>
                <a:lnTo>
                  <a:pt x="3338141" y="62230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723209" y="626110"/>
                </a:moveTo>
                <a:lnTo>
                  <a:pt x="722948" y="624211"/>
                </a:lnTo>
                <a:lnTo>
                  <a:pt x="733757" y="615355"/>
                </a:lnTo>
                <a:lnTo>
                  <a:pt x="734992" y="615904"/>
                </a:lnTo>
                <a:lnTo>
                  <a:pt x="723209" y="626110"/>
                </a:lnTo>
                <a:close/>
              </a:path>
              <a:path w="4096384" h="836930">
                <a:moveTo>
                  <a:pt x="3342240" y="622080"/>
                </a:moveTo>
                <a:lnTo>
                  <a:pt x="3337661" y="620427"/>
                </a:lnTo>
                <a:lnTo>
                  <a:pt x="3336053" y="615440"/>
                </a:lnTo>
                <a:lnTo>
                  <a:pt x="3338475" y="615950"/>
                </a:lnTo>
                <a:lnTo>
                  <a:pt x="3346525" y="615950"/>
                </a:lnTo>
                <a:lnTo>
                  <a:pt x="3349036" y="617220"/>
                </a:lnTo>
                <a:lnTo>
                  <a:pt x="3343837" y="619760"/>
                </a:lnTo>
                <a:lnTo>
                  <a:pt x="3342240" y="622080"/>
                </a:lnTo>
                <a:close/>
              </a:path>
              <a:path w="4096384" h="836930">
                <a:moveTo>
                  <a:pt x="151749" y="619760"/>
                </a:moveTo>
                <a:lnTo>
                  <a:pt x="144710" y="619760"/>
                </a:lnTo>
                <a:lnTo>
                  <a:pt x="147199" y="615450"/>
                </a:lnTo>
                <a:lnTo>
                  <a:pt x="151749" y="619760"/>
                </a:lnTo>
                <a:close/>
              </a:path>
              <a:path w="4096384" h="836930">
                <a:moveTo>
                  <a:pt x="1608145" y="620756"/>
                </a:moveTo>
                <a:lnTo>
                  <a:pt x="1606210" y="615478"/>
                </a:lnTo>
                <a:lnTo>
                  <a:pt x="1609561" y="617509"/>
                </a:lnTo>
                <a:lnTo>
                  <a:pt x="1608363" y="620714"/>
                </a:lnTo>
                <a:lnTo>
                  <a:pt x="1608145" y="620756"/>
                </a:lnTo>
                <a:close/>
              </a:path>
              <a:path w="4096384" h="836930">
                <a:moveTo>
                  <a:pt x="2246905" y="621030"/>
                </a:moveTo>
                <a:lnTo>
                  <a:pt x="2242878" y="621030"/>
                </a:lnTo>
                <a:lnTo>
                  <a:pt x="2246937" y="615904"/>
                </a:lnTo>
                <a:lnTo>
                  <a:pt x="2248236" y="615615"/>
                </a:lnTo>
                <a:lnTo>
                  <a:pt x="2249239" y="618460"/>
                </a:lnTo>
                <a:lnTo>
                  <a:pt x="2248606" y="619701"/>
                </a:lnTo>
                <a:lnTo>
                  <a:pt x="2246905" y="621030"/>
                </a:lnTo>
                <a:close/>
              </a:path>
              <a:path w="4096384" h="836930">
                <a:moveTo>
                  <a:pt x="3316860" y="615950"/>
                </a:moveTo>
                <a:lnTo>
                  <a:pt x="3316212" y="615950"/>
                </a:lnTo>
                <a:lnTo>
                  <a:pt x="3317379" y="615696"/>
                </a:lnTo>
                <a:lnTo>
                  <a:pt x="3316860" y="615950"/>
                </a:lnTo>
                <a:close/>
              </a:path>
              <a:path w="4096384" h="836930">
                <a:moveTo>
                  <a:pt x="2246901" y="615950"/>
                </a:moveTo>
                <a:lnTo>
                  <a:pt x="2246735" y="615950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81517" y="624840"/>
                </a:moveTo>
                <a:lnTo>
                  <a:pt x="78164" y="624840"/>
                </a:lnTo>
                <a:lnTo>
                  <a:pt x="71263" y="617220"/>
                </a:lnTo>
                <a:lnTo>
                  <a:pt x="73869" y="615950"/>
                </a:lnTo>
                <a:lnTo>
                  <a:pt x="79346" y="619682"/>
                </a:lnTo>
                <a:lnTo>
                  <a:pt x="81517" y="624840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90753" y="626210"/>
                </a:lnTo>
                <a:lnTo>
                  <a:pt x="90643" y="625760"/>
                </a:lnTo>
                <a:lnTo>
                  <a:pt x="91392" y="622355"/>
                </a:lnTo>
                <a:lnTo>
                  <a:pt x="91514" y="622196"/>
                </a:lnTo>
                <a:lnTo>
                  <a:pt x="98109" y="615950"/>
                </a:lnTo>
                <a:lnTo>
                  <a:pt x="103976" y="615950"/>
                </a:lnTo>
                <a:lnTo>
                  <a:pt x="103893" y="616974"/>
                </a:lnTo>
                <a:lnTo>
                  <a:pt x="95261" y="628650"/>
                </a:lnTo>
                <a:close/>
              </a:path>
              <a:path w="4096384" h="836930">
                <a:moveTo>
                  <a:pt x="103976" y="618490"/>
                </a:moveTo>
                <a:lnTo>
                  <a:pt x="103976" y="616862"/>
                </a:lnTo>
                <a:lnTo>
                  <a:pt x="104651" y="615950"/>
                </a:lnTo>
                <a:lnTo>
                  <a:pt x="105904" y="615950"/>
                </a:lnTo>
                <a:lnTo>
                  <a:pt x="103976" y="618490"/>
                </a:lnTo>
                <a:close/>
              </a:path>
              <a:path w="4096384" h="836930">
                <a:moveTo>
                  <a:pt x="208074" y="619760"/>
                </a:moveTo>
                <a:lnTo>
                  <a:pt x="206562" y="619760"/>
                </a:lnTo>
                <a:lnTo>
                  <a:pt x="205226" y="618490"/>
                </a:lnTo>
                <a:lnTo>
                  <a:pt x="204885" y="615950"/>
                </a:lnTo>
                <a:lnTo>
                  <a:pt x="209750" y="615950"/>
                </a:lnTo>
                <a:lnTo>
                  <a:pt x="210354" y="617097"/>
                </a:lnTo>
                <a:lnTo>
                  <a:pt x="210227" y="617509"/>
                </a:lnTo>
                <a:lnTo>
                  <a:pt x="209580" y="618490"/>
                </a:lnTo>
                <a:lnTo>
                  <a:pt x="208074" y="619760"/>
                </a:lnTo>
                <a:close/>
              </a:path>
              <a:path w="4096384" h="836930">
                <a:moveTo>
                  <a:pt x="251847" y="628650"/>
                </a:moveTo>
                <a:lnTo>
                  <a:pt x="252467" y="622578"/>
                </a:lnTo>
                <a:lnTo>
                  <a:pt x="252590" y="622000"/>
                </a:lnTo>
                <a:lnTo>
                  <a:pt x="254505" y="615950"/>
                </a:lnTo>
                <a:lnTo>
                  <a:pt x="266409" y="615950"/>
                </a:lnTo>
                <a:lnTo>
                  <a:pt x="260876" y="619760"/>
                </a:lnTo>
                <a:lnTo>
                  <a:pt x="258934" y="622339"/>
                </a:lnTo>
                <a:lnTo>
                  <a:pt x="254986" y="626110"/>
                </a:lnTo>
                <a:lnTo>
                  <a:pt x="251847" y="628650"/>
                </a:lnTo>
                <a:close/>
              </a:path>
              <a:path w="4096384" h="836930">
                <a:moveTo>
                  <a:pt x="260624" y="632460"/>
                </a:moveTo>
                <a:lnTo>
                  <a:pt x="248952" y="632460"/>
                </a:lnTo>
                <a:lnTo>
                  <a:pt x="251614" y="631189"/>
                </a:lnTo>
                <a:lnTo>
                  <a:pt x="250144" y="628650"/>
                </a:lnTo>
                <a:lnTo>
                  <a:pt x="251847" y="628650"/>
                </a:lnTo>
                <a:lnTo>
                  <a:pt x="255045" y="626054"/>
                </a:lnTo>
                <a:lnTo>
                  <a:pt x="258934" y="622339"/>
                </a:lnTo>
                <a:lnTo>
                  <a:pt x="260876" y="619760"/>
                </a:lnTo>
                <a:lnTo>
                  <a:pt x="266409" y="615950"/>
                </a:lnTo>
                <a:lnTo>
                  <a:pt x="273278" y="615950"/>
                </a:lnTo>
                <a:lnTo>
                  <a:pt x="273114" y="618490"/>
                </a:lnTo>
                <a:lnTo>
                  <a:pt x="263895" y="618490"/>
                </a:lnTo>
                <a:lnTo>
                  <a:pt x="267539" y="629920"/>
                </a:lnTo>
                <a:lnTo>
                  <a:pt x="262048" y="629920"/>
                </a:lnTo>
                <a:lnTo>
                  <a:pt x="260039" y="631189"/>
                </a:lnTo>
                <a:lnTo>
                  <a:pt x="260624" y="632460"/>
                </a:lnTo>
                <a:close/>
              </a:path>
              <a:path w="4096384" h="836930">
                <a:moveTo>
                  <a:pt x="316193" y="619760"/>
                </a:moveTo>
                <a:lnTo>
                  <a:pt x="315525" y="619760"/>
                </a:lnTo>
                <a:lnTo>
                  <a:pt x="314346" y="618490"/>
                </a:lnTo>
                <a:lnTo>
                  <a:pt x="314687" y="615950"/>
                </a:lnTo>
                <a:lnTo>
                  <a:pt x="315355" y="615950"/>
                </a:lnTo>
                <a:lnTo>
                  <a:pt x="316345" y="618460"/>
                </a:lnTo>
                <a:lnTo>
                  <a:pt x="316193" y="619760"/>
                </a:lnTo>
                <a:close/>
              </a:path>
              <a:path w="4096384" h="836930">
                <a:moveTo>
                  <a:pt x="324744" y="621030"/>
                </a:moveTo>
                <a:lnTo>
                  <a:pt x="325242" y="619760"/>
                </a:lnTo>
                <a:lnTo>
                  <a:pt x="316193" y="619760"/>
                </a:lnTo>
                <a:lnTo>
                  <a:pt x="316345" y="618460"/>
                </a:lnTo>
                <a:lnTo>
                  <a:pt x="315355" y="615950"/>
                </a:lnTo>
                <a:lnTo>
                  <a:pt x="318071" y="615950"/>
                </a:lnTo>
                <a:lnTo>
                  <a:pt x="317869" y="617220"/>
                </a:lnTo>
                <a:lnTo>
                  <a:pt x="327003" y="617220"/>
                </a:lnTo>
                <a:lnTo>
                  <a:pt x="324744" y="62103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49269" y="618460"/>
                </a:lnTo>
                <a:lnTo>
                  <a:pt x="448769" y="617509"/>
                </a:lnTo>
                <a:lnTo>
                  <a:pt x="448700" y="617141"/>
                </a:lnTo>
                <a:lnTo>
                  <a:pt x="449959" y="615950"/>
                </a:lnTo>
                <a:lnTo>
                  <a:pt x="450797" y="615950"/>
                </a:lnTo>
                <a:lnTo>
                  <a:pt x="451301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50463" y="647700"/>
                </a:lnTo>
                <a:lnTo>
                  <a:pt x="450580" y="645061"/>
                </a:lnTo>
                <a:lnTo>
                  <a:pt x="454988" y="641350"/>
                </a:lnTo>
                <a:lnTo>
                  <a:pt x="457502" y="641350"/>
                </a:lnTo>
                <a:lnTo>
                  <a:pt x="459853" y="633730"/>
                </a:lnTo>
                <a:lnTo>
                  <a:pt x="434198" y="633730"/>
                </a:lnTo>
                <a:lnTo>
                  <a:pt x="436342" y="631232"/>
                </a:lnTo>
                <a:lnTo>
                  <a:pt x="436442" y="630936"/>
                </a:lnTo>
                <a:lnTo>
                  <a:pt x="437134" y="628145"/>
                </a:lnTo>
                <a:lnTo>
                  <a:pt x="437231" y="627329"/>
                </a:lnTo>
                <a:lnTo>
                  <a:pt x="432629" y="624840"/>
                </a:lnTo>
                <a:lnTo>
                  <a:pt x="418444" y="624840"/>
                </a:lnTo>
                <a:lnTo>
                  <a:pt x="411405" y="619760"/>
                </a:lnTo>
                <a:lnTo>
                  <a:pt x="450123" y="619760"/>
                </a:lnTo>
                <a:lnTo>
                  <a:pt x="451088" y="618720"/>
                </a:lnTo>
                <a:lnTo>
                  <a:pt x="451211" y="618031"/>
                </a:lnTo>
                <a:lnTo>
                  <a:pt x="450797" y="615950"/>
                </a:lnTo>
                <a:lnTo>
                  <a:pt x="457294" y="615950"/>
                </a:lnTo>
                <a:lnTo>
                  <a:pt x="460266" y="617220"/>
                </a:lnTo>
                <a:lnTo>
                  <a:pt x="470519" y="617220"/>
                </a:lnTo>
                <a:lnTo>
                  <a:pt x="475135" y="619782"/>
                </a:lnTo>
                <a:lnTo>
                  <a:pt x="476946" y="621030"/>
                </a:lnTo>
                <a:lnTo>
                  <a:pt x="443254" y="621030"/>
                </a:lnTo>
                <a:lnTo>
                  <a:pt x="435875" y="624840"/>
                </a:lnTo>
                <a:lnTo>
                  <a:pt x="441408" y="627380"/>
                </a:lnTo>
                <a:lnTo>
                  <a:pt x="445321" y="629920"/>
                </a:lnTo>
                <a:lnTo>
                  <a:pt x="449329" y="631190"/>
                </a:lnTo>
                <a:lnTo>
                  <a:pt x="458337" y="631190"/>
                </a:lnTo>
                <a:lnTo>
                  <a:pt x="461189" y="635000"/>
                </a:lnTo>
                <a:lnTo>
                  <a:pt x="465884" y="635000"/>
                </a:lnTo>
                <a:lnTo>
                  <a:pt x="471878" y="643890"/>
                </a:lnTo>
                <a:lnTo>
                  <a:pt x="462197" y="643890"/>
                </a:lnTo>
                <a:lnTo>
                  <a:pt x="461479" y="644978"/>
                </a:lnTo>
                <a:lnTo>
                  <a:pt x="461572" y="645429"/>
                </a:lnTo>
                <a:lnTo>
                  <a:pt x="462361" y="646430"/>
                </a:lnTo>
                <a:lnTo>
                  <a:pt x="48914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24840"/>
                </a:moveTo>
                <a:lnTo>
                  <a:pt x="482476" y="624840"/>
                </a:lnTo>
                <a:lnTo>
                  <a:pt x="480790" y="622196"/>
                </a:lnTo>
                <a:lnTo>
                  <a:pt x="480721" y="622029"/>
                </a:lnTo>
                <a:lnTo>
                  <a:pt x="484159" y="621030"/>
                </a:lnTo>
                <a:lnTo>
                  <a:pt x="488009" y="621030"/>
                </a:lnTo>
                <a:lnTo>
                  <a:pt x="486162" y="617220"/>
                </a:lnTo>
                <a:lnTo>
                  <a:pt x="492370" y="615950"/>
                </a:lnTo>
                <a:lnTo>
                  <a:pt x="493876" y="619760"/>
                </a:lnTo>
                <a:lnTo>
                  <a:pt x="491532" y="619760"/>
                </a:lnTo>
                <a:lnTo>
                  <a:pt x="489577" y="620991"/>
                </a:lnTo>
                <a:lnTo>
                  <a:pt x="489448" y="621146"/>
                </a:lnTo>
                <a:lnTo>
                  <a:pt x="487334" y="624840"/>
                </a:lnTo>
                <a:close/>
              </a:path>
              <a:path w="4096384" h="836930">
                <a:moveTo>
                  <a:pt x="495722" y="626110"/>
                </a:moveTo>
                <a:lnTo>
                  <a:pt x="481972" y="626110"/>
                </a:lnTo>
                <a:lnTo>
                  <a:pt x="486162" y="624840"/>
                </a:lnTo>
                <a:lnTo>
                  <a:pt x="487334" y="624840"/>
                </a:lnTo>
                <a:lnTo>
                  <a:pt x="489480" y="621091"/>
                </a:lnTo>
                <a:lnTo>
                  <a:pt x="491532" y="619760"/>
                </a:lnTo>
                <a:lnTo>
                  <a:pt x="493876" y="619760"/>
                </a:lnTo>
                <a:lnTo>
                  <a:pt x="492370" y="615950"/>
                </a:lnTo>
                <a:lnTo>
                  <a:pt x="499784" y="615950"/>
                </a:lnTo>
                <a:lnTo>
                  <a:pt x="502925" y="621030"/>
                </a:lnTo>
                <a:lnTo>
                  <a:pt x="497896" y="621030"/>
                </a:lnTo>
                <a:lnTo>
                  <a:pt x="495940" y="623502"/>
                </a:lnTo>
                <a:lnTo>
                  <a:pt x="495838" y="625208"/>
                </a:lnTo>
                <a:lnTo>
                  <a:pt x="495722" y="626110"/>
                </a:lnTo>
                <a:close/>
              </a:path>
              <a:path w="4096384" h="836930">
                <a:moveTo>
                  <a:pt x="524886" y="640080"/>
                </a:moveTo>
                <a:lnTo>
                  <a:pt x="526081" y="636312"/>
                </a:lnTo>
                <a:lnTo>
                  <a:pt x="531446" y="627329"/>
                </a:lnTo>
                <a:lnTo>
                  <a:pt x="538819" y="618490"/>
                </a:lnTo>
                <a:lnTo>
                  <a:pt x="546344" y="615950"/>
                </a:lnTo>
                <a:lnTo>
                  <a:pt x="549860" y="617220"/>
                </a:lnTo>
                <a:lnTo>
                  <a:pt x="550742" y="621030"/>
                </a:lnTo>
                <a:lnTo>
                  <a:pt x="543993" y="621030"/>
                </a:lnTo>
                <a:lnTo>
                  <a:pt x="539265" y="623570"/>
                </a:lnTo>
                <a:lnTo>
                  <a:pt x="529427" y="637540"/>
                </a:lnTo>
                <a:lnTo>
                  <a:pt x="524886" y="640080"/>
                </a:lnTo>
                <a:close/>
              </a:path>
              <a:path w="4096384" h="836930">
                <a:moveTo>
                  <a:pt x="552211" y="627380"/>
                </a:moveTo>
                <a:lnTo>
                  <a:pt x="549860" y="617220"/>
                </a:lnTo>
                <a:lnTo>
                  <a:pt x="546344" y="615950"/>
                </a:lnTo>
                <a:lnTo>
                  <a:pt x="557746" y="615950"/>
                </a:lnTo>
                <a:lnTo>
                  <a:pt x="553806" y="619682"/>
                </a:lnTo>
                <a:lnTo>
                  <a:pt x="564612" y="624840"/>
                </a:lnTo>
                <a:lnTo>
                  <a:pt x="552211" y="627380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1430" y="632460"/>
                </a:lnTo>
                <a:lnTo>
                  <a:pt x="561157" y="630396"/>
                </a:lnTo>
                <a:lnTo>
                  <a:pt x="561039" y="628578"/>
                </a:lnTo>
                <a:lnTo>
                  <a:pt x="563379" y="627131"/>
                </a:lnTo>
                <a:lnTo>
                  <a:pt x="567461" y="624840"/>
                </a:lnTo>
                <a:lnTo>
                  <a:pt x="570065" y="623608"/>
                </a:lnTo>
                <a:lnTo>
                  <a:pt x="573164" y="615950"/>
                </a:lnTo>
                <a:lnTo>
                  <a:pt x="575699" y="615950"/>
                </a:lnTo>
                <a:lnTo>
                  <a:pt x="580874" y="618490"/>
                </a:lnTo>
                <a:lnTo>
                  <a:pt x="578029" y="618490"/>
                </a:lnTo>
                <a:lnTo>
                  <a:pt x="574927" y="622196"/>
                </a:lnTo>
                <a:lnTo>
                  <a:pt x="574849" y="626110"/>
                </a:lnTo>
                <a:lnTo>
                  <a:pt x="566881" y="626110"/>
                </a:lnTo>
                <a:lnTo>
                  <a:pt x="567795" y="62738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5042" y="619760"/>
                </a:moveTo>
                <a:lnTo>
                  <a:pt x="580813" y="618460"/>
                </a:lnTo>
                <a:lnTo>
                  <a:pt x="575699" y="615950"/>
                </a:lnTo>
                <a:lnTo>
                  <a:pt x="584678" y="615950"/>
                </a:lnTo>
                <a:lnTo>
                  <a:pt x="585042" y="619760"/>
                </a:lnTo>
                <a:close/>
              </a:path>
              <a:path w="4096384" h="836930">
                <a:moveTo>
                  <a:pt x="832145" y="623570"/>
                </a:moveTo>
                <a:lnTo>
                  <a:pt x="824602" y="621030"/>
                </a:lnTo>
                <a:lnTo>
                  <a:pt x="822440" y="618490"/>
                </a:lnTo>
                <a:lnTo>
                  <a:pt x="825039" y="615950"/>
                </a:lnTo>
                <a:lnTo>
                  <a:pt x="828678" y="615950"/>
                </a:lnTo>
                <a:lnTo>
                  <a:pt x="829631" y="617220"/>
                </a:lnTo>
                <a:lnTo>
                  <a:pt x="827451" y="618490"/>
                </a:lnTo>
                <a:lnTo>
                  <a:pt x="832145" y="623570"/>
                </a:lnTo>
                <a:close/>
              </a:path>
              <a:path w="4096384" h="836930">
                <a:moveTo>
                  <a:pt x="846727" y="623570"/>
                </a:moveTo>
                <a:lnTo>
                  <a:pt x="832145" y="623570"/>
                </a:lnTo>
                <a:lnTo>
                  <a:pt x="827451" y="618490"/>
                </a:lnTo>
                <a:lnTo>
                  <a:pt x="829488" y="617303"/>
                </a:lnTo>
                <a:lnTo>
                  <a:pt x="829572" y="617141"/>
                </a:lnTo>
                <a:lnTo>
                  <a:pt x="828678" y="615950"/>
                </a:lnTo>
                <a:lnTo>
                  <a:pt x="838346" y="615950"/>
                </a:lnTo>
                <a:lnTo>
                  <a:pt x="838012" y="621030"/>
                </a:lnTo>
                <a:lnTo>
                  <a:pt x="852594" y="621030"/>
                </a:lnTo>
                <a:lnTo>
                  <a:pt x="853518" y="622300"/>
                </a:lnTo>
                <a:lnTo>
                  <a:pt x="847736" y="622300"/>
                </a:lnTo>
                <a:lnTo>
                  <a:pt x="846727" y="623570"/>
                </a:lnTo>
                <a:close/>
              </a:path>
              <a:path w="4096384" h="836930">
                <a:moveTo>
                  <a:pt x="840193" y="621030"/>
                </a:moveTo>
                <a:lnTo>
                  <a:pt x="838012" y="621030"/>
                </a:lnTo>
                <a:lnTo>
                  <a:pt x="838346" y="615950"/>
                </a:lnTo>
                <a:lnTo>
                  <a:pt x="840022" y="617220"/>
                </a:lnTo>
                <a:lnTo>
                  <a:pt x="841992" y="618460"/>
                </a:lnTo>
                <a:lnTo>
                  <a:pt x="842007" y="619782"/>
                </a:lnTo>
                <a:lnTo>
                  <a:pt x="840193" y="621030"/>
                </a:lnTo>
                <a:close/>
              </a:path>
              <a:path w="4096384" h="836930">
                <a:moveTo>
                  <a:pt x="852594" y="621030"/>
                </a:moveTo>
                <a:lnTo>
                  <a:pt x="840193" y="621030"/>
                </a:lnTo>
                <a:lnTo>
                  <a:pt x="842007" y="619782"/>
                </a:lnTo>
                <a:lnTo>
                  <a:pt x="841992" y="618460"/>
                </a:lnTo>
                <a:lnTo>
                  <a:pt x="839698" y="616974"/>
                </a:lnTo>
                <a:lnTo>
                  <a:pt x="838346" y="615950"/>
                </a:lnTo>
                <a:lnTo>
                  <a:pt x="850303" y="615950"/>
                </a:lnTo>
                <a:lnTo>
                  <a:pt x="847900" y="618490"/>
                </a:lnTo>
                <a:lnTo>
                  <a:pt x="850748" y="618490"/>
                </a:lnTo>
                <a:lnTo>
                  <a:pt x="852594" y="621030"/>
                </a:lnTo>
                <a:close/>
              </a:path>
              <a:path w="4096384" h="836930">
                <a:moveTo>
                  <a:pt x="1081403" y="619760"/>
                </a:moveTo>
                <a:lnTo>
                  <a:pt x="1079563" y="617220"/>
                </a:lnTo>
                <a:lnTo>
                  <a:pt x="1079897" y="617220"/>
                </a:lnTo>
                <a:lnTo>
                  <a:pt x="1082241" y="615950"/>
                </a:lnTo>
                <a:lnTo>
                  <a:pt x="1084422" y="618490"/>
                </a:lnTo>
                <a:lnTo>
                  <a:pt x="1084088" y="618490"/>
                </a:lnTo>
                <a:lnTo>
                  <a:pt x="1081403" y="619760"/>
                </a:lnTo>
                <a:close/>
              </a:path>
              <a:path w="4096384" h="836930">
                <a:moveTo>
                  <a:pt x="1089830" y="619760"/>
                </a:moveTo>
                <a:lnTo>
                  <a:pt x="1081403" y="619760"/>
                </a:lnTo>
                <a:lnTo>
                  <a:pt x="1084088" y="618490"/>
                </a:lnTo>
                <a:lnTo>
                  <a:pt x="1084422" y="618490"/>
                </a:lnTo>
                <a:lnTo>
                  <a:pt x="1082241" y="615950"/>
                </a:lnTo>
                <a:lnTo>
                  <a:pt x="1091812" y="615950"/>
                </a:lnTo>
                <a:lnTo>
                  <a:pt x="1089830" y="619760"/>
                </a:lnTo>
                <a:close/>
              </a:path>
              <a:path w="4096384" h="836930">
                <a:moveTo>
                  <a:pt x="1087689" y="627380"/>
                </a:moveTo>
                <a:lnTo>
                  <a:pt x="1088474" y="622521"/>
                </a:lnTo>
                <a:lnTo>
                  <a:pt x="1088597" y="622131"/>
                </a:lnTo>
                <a:lnTo>
                  <a:pt x="1091812" y="615950"/>
                </a:lnTo>
                <a:lnTo>
                  <a:pt x="1095822" y="617220"/>
                </a:lnTo>
                <a:lnTo>
                  <a:pt x="1095947" y="620031"/>
                </a:lnTo>
                <a:lnTo>
                  <a:pt x="1095821" y="621316"/>
                </a:lnTo>
                <a:lnTo>
                  <a:pt x="1094479" y="623570"/>
                </a:lnTo>
                <a:lnTo>
                  <a:pt x="1091127" y="624840"/>
                </a:lnTo>
                <a:lnTo>
                  <a:pt x="1087689" y="627380"/>
                </a:lnTo>
                <a:close/>
              </a:path>
              <a:path w="4096384" h="836930">
                <a:moveTo>
                  <a:pt x="1106383" y="627380"/>
                </a:moveTo>
                <a:lnTo>
                  <a:pt x="1087689" y="627380"/>
                </a:lnTo>
                <a:lnTo>
                  <a:pt x="1091127" y="624840"/>
                </a:lnTo>
                <a:lnTo>
                  <a:pt x="1094479" y="623570"/>
                </a:lnTo>
                <a:lnTo>
                  <a:pt x="1095821" y="621316"/>
                </a:lnTo>
                <a:lnTo>
                  <a:pt x="1095947" y="620031"/>
                </a:lnTo>
                <a:lnTo>
                  <a:pt x="1095822" y="617220"/>
                </a:lnTo>
                <a:lnTo>
                  <a:pt x="1091812" y="615950"/>
                </a:lnTo>
                <a:lnTo>
                  <a:pt x="1120127" y="615950"/>
                </a:lnTo>
                <a:lnTo>
                  <a:pt x="1118969" y="618460"/>
                </a:lnTo>
                <a:lnTo>
                  <a:pt x="1120127" y="621030"/>
                </a:lnTo>
                <a:lnTo>
                  <a:pt x="1128509" y="621030"/>
                </a:lnTo>
                <a:lnTo>
                  <a:pt x="1126492" y="622300"/>
                </a:lnTo>
                <a:lnTo>
                  <a:pt x="1126492" y="623570"/>
                </a:lnTo>
                <a:lnTo>
                  <a:pt x="1106383" y="623570"/>
                </a:lnTo>
                <a:lnTo>
                  <a:pt x="1106383" y="627380"/>
                </a:lnTo>
                <a:close/>
              </a:path>
              <a:path w="4096384" h="836930">
                <a:moveTo>
                  <a:pt x="1190026" y="617220"/>
                </a:moveTo>
                <a:lnTo>
                  <a:pt x="1189024" y="617220"/>
                </a:lnTo>
                <a:lnTo>
                  <a:pt x="1189024" y="615950"/>
                </a:lnTo>
                <a:lnTo>
                  <a:pt x="1190026" y="617220"/>
                </a:lnTo>
                <a:close/>
              </a:path>
              <a:path w="4096384" h="836930">
                <a:moveTo>
                  <a:pt x="1200755" y="617220"/>
                </a:moveTo>
                <a:lnTo>
                  <a:pt x="1190026" y="617220"/>
                </a:lnTo>
                <a:lnTo>
                  <a:pt x="1189024" y="615950"/>
                </a:lnTo>
                <a:lnTo>
                  <a:pt x="1200588" y="615950"/>
                </a:lnTo>
                <a:lnTo>
                  <a:pt x="1200755" y="617220"/>
                </a:lnTo>
                <a:close/>
              </a:path>
              <a:path w="4096384" h="836930">
                <a:moveTo>
                  <a:pt x="1202598" y="618490"/>
                </a:moveTo>
                <a:lnTo>
                  <a:pt x="1200922" y="618490"/>
                </a:lnTo>
                <a:lnTo>
                  <a:pt x="1200588" y="615950"/>
                </a:lnTo>
                <a:lnTo>
                  <a:pt x="1202762" y="615950"/>
                </a:lnTo>
                <a:lnTo>
                  <a:pt x="1204340" y="617141"/>
                </a:lnTo>
                <a:lnTo>
                  <a:pt x="1204323" y="617303"/>
                </a:lnTo>
                <a:lnTo>
                  <a:pt x="1202598" y="618490"/>
                </a:lnTo>
                <a:close/>
              </a:path>
              <a:path w="4096384" h="836930">
                <a:moveTo>
                  <a:pt x="1217350" y="618490"/>
                </a:moveTo>
                <a:lnTo>
                  <a:pt x="1202598" y="618490"/>
                </a:lnTo>
                <a:lnTo>
                  <a:pt x="1204323" y="617303"/>
                </a:lnTo>
                <a:lnTo>
                  <a:pt x="1204340" y="617141"/>
                </a:lnTo>
                <a:lnTo>
                  <a:pt x="1202762" y="615950"/>
                </a:lnTo>
                <a:lnTo>
                  <a:pt x="1218188" y="615950"/>
                </a:lnTo>
                <a:lnTo>
                  <a:pt x="1217350" y="618490"/>
                </a:lnTo>
                <a:close/>
              </a:path>
              <a:path w="4096384" h="836930">
                <a:moveTo>
                  <a:pt x="1226530" y="618490"/>
                </a:moveTo>
                <a:lnTo>
                  <a:pt x="1217350" y="618490"/>
                </a:lnTo>
                <a:lnTo>
                  <a:pt x="1218188" y="615950"/>
                </a:lnTo>
                <a:lnTo>
                  <a:pt x="1227015" y="615950"/>
                </a:lnTo>
                <a:lnTo>
                  <a:pt x="1226530" y="618490"/>
                </a:lnTo>
                <a:close/>
              </a:path>
              <a:path w="4096384" h="836930">
                <a:moveTo>
                  <a:pt x="1243332" y="621030"/>
                </a:moveTo>
                <a:lnTo>
                  <a:pt x="1242324" y="621030"/>
                </a:lnTo>
                <a:lnTo>
                  <a:pt x="1241454" y="618837"/>
                </a:lnTo>
                <a:lnTo>
                  <a:pt x="1241329" y="618460"/>
                </a:lnTo>
                <a:lnTo>
                  <a:pt x="1242494" y="615950"/>
                </a:lnTo>
                <a:lnTo>
                  <a:pt x="1243502" y="615950"/>
                </a:lnTo>
                <a:lnTo>
                  <a:pt x="1244492" y="618460"/>
                </a:lnTo>
                <a:lnTo>
                  <a:pt x="1243332" y="621030"/>
                </a:lnTo>
                <a:close/>
              </a:path>
              <a:path w="4096384" h="836930">
                <a:moveTo>
                  <a:pt x="1281383" y="621030"/>
                </a:moveTo>
                <a:lnTo>
                  <a:pt x="1243332" y="621030"/>
                </a:lnTo>
                <a:lnTo>
                  <a:pt x="1244378" y="618762"/>
                </a:lnTo>
                <a:lnTo>
                  <a:pt x="1244492" y="618460"/>
                </a:lnTo>
                <a:lnTo>
                  <a:pt x="1243502" y="615950"/>
                </a:lnTo>
                <a:lnTo>
                  <a:pt x="1268810" y="615950"/>
                </a:lnTo>
                <a:lnTo>
                  <a:pt x="1267397" y="617141"/>
                </a:lnTo>
                <a:lnTo>
                  <a:pt x="1267468" y="618490"/>
                </a:lnTo>
                <a:lnTo>
                  <a:pt x="1280881" y="618490"/>
                </a:lnTo>
                <a:lnTo>
                  <a:pt x="1281383" y="621030"/>
                </a:lnTo>
                <a:close/>
              </a:path>
              <a:path w="4096384" h="836930">
                <a:moveTo>
                  <a:pt x="1269484" y="618490"/>
                </a:moveTo>
                <a:lnTo>
                  <a:pt x="1267468" y="618490"/>
                </a:lnTo>
                <a:lnTo>
                  <a:pt x="1267397" y="617141"/>
                </a:lnTo>
                <a:lnTo>
                  <a:pt x="1268810" y="615950"/>
                </a:lnTo>
                <a:lnTo>
                  <a:pt x="1271495" y="617220"/>
                </a:lnTo>
                <a:lnTo>
                  <a:pt x="1271658" y="617220"/>
                </a:lnTo>
                <a:lnTo>
                  <a:pt x="1269484" y="618490"/>
                </a:lnTo>
                <a:close/>
              </a:path>
              <a:path w="4096384" h="836930">
                <a:moveTo>
                  <a:pt x="1280881" y="618490"/>
                </a:moveTo>
                <a:lnTo>
                  <a:pt x="1269484" y="618490"/>
                </a:lnTo>
                <a:lnTo>
                  <a:pt x="1271658" y="617220"/>
                </a:lnTo>
                <a:lnTo>
                  <a:pt x="1271495" y="617220"/>
                </a:lnTo>
                <a:lnTo>
                  <a:pt x="1268810" y="615950"/>
                </a:lnTo>
                <a:lnTo>
                  <a:pt x="1280378" y="615950"/>
                </a:lnTo>
                <a:lnTo>
                  <a:pt x="1280881" y="618490"/>
                </a:lnTo>
                <a:close/>
              </a:path>
              <a:path w="4096384" h="836930">
                <a:moveTo>
                  <a:pt x="1340221" y="618490"/>
                </a:moveTo>
                <a:lnTo>
                  <a:pt x="1335696" y="618490"/>
                </a:lnTo>
                <a:lnTo>
                  <a:pt x="1335860" y="617220"/>
                </a:lnTo>
                <a:lnTo>
                  <a:pt x="1338375" y="615950"/>
                </a:lnTo>
                <a:lnTo>
                  <a:pt x="1340107" y="617141"/>
                </a:lnTo>
                <a:lnTo>
                  <a:pt x="1340221" y="618490"/>
                </a:lnTo>
                <a:close/>
              </a:path>
              <a:path w="4096384" h="836930">
                <a:moveTo>
                  <a:pt x="1348684" y="618490"/>
                </a:moveTo>
                <a:lnTo>
                  <a:pt x="1340221" y="618490"/>
                </a:lnTo>
                <a:lnTo>
                  <a:pt x="1340107" y="617141"/>
                </a:lnTo>
                <a:lnTo>
                  <a:pt x="1338375" y="615950"/>
                </a:lnTo>
                <a:lnTo>
                  <a:pt x="1349440" y="615950"/>
                </a:lnTo>
                <a:lnTo>
                  <a:pt x="1348968" y="617141"/>
                </a:lnTo>
                <a:lnTo>
                  <a:pt x="1348684" y="618490"/>
                </a:lnTo>
                <a:close/>
              </a:path>
              <a:path w="4096384" h="836930">
                <a:moveTo>
                  <a:pt x="1348432" y="619760"/>
                </a:moveTo>
                <a:lnTo>
                  <a:pt x="1348879" y="617509"/>
                </a:lnTo>
                <a:lnTo>
                  <a:pt x="1348968" y="617141"/>
                </a:lnTo>
                <a:lnTo>
                  <a:pt x="1349440" y="615950"/>
                </a:lnTo>
                <a:lnTo>
                  <a:pt x="1350279" y="615950"/>
                </a:lnTo>
                <a:lnTo>
                  <a:pt x="1351451" y="617220"/>
                </a:lnTo>
                <a:lnTo>
                  <a:pt x="1352119" y="618490"/>
                </a:lnTo>
                <a:lnTo>
                  <a:pt x="1348432" y="619760"/>
                </a:lnTo>
                <a:close/>
              </a:path>
              <a:path w="4096384" h="836930">
                <a:moveTo>
                  <a:pt x="1360503" y="619760"/>
                </a:moveTo>
                <a:lnTo>
                  <a:pt x="1348432" y="619760"/>
                </a:lnTo>
                <a:lnTo>
                  <a:pt x="1352119" y="618490"/>
                </a:lnTo>
                <a:lnTo>
                  <a:pt x="1351451" y="617220"/>
                </a:lnTo>
                <a:lnTo>
                  <a:pt x="1350279" y="615950"/>
                </a:lnTo>
                <a:lnTo>
                  <a:pt x="1364193" y="615950"/>
                </a:lnTo>
                <a:lnTo>
                  <a:pt x="1358490" y="618490"/>
                </a:lnTo>
                <a:lnTo>
                  <a:pt x="1360503" y="619760"/>
                </a:lnTo>
                <a:close/>
              </a:path>
              <a:path w="4096384" h="836930">
                <a:moveTo>
                  <a:pt x="1376765" y="618490"/>
                </a:moveTo>
                <a:lnTo>
                  <a:pt x="1374414" y="617220"/>
                </a:lnTo>
                <a:lnTo>
                  <a:pt x="1374250" y="615950"/>
                </a:lnTo>
                <a:lnTo>
                  <a:pt x="1376594" y="615950"/>
                </a:lnTo>
                <a:lnTo>
                  <a:pt x="1378939" y="617220"/>
                </a:lnTo>
                <a:lnTo>
                  <a:pt x="1379109" y="617220"/>
                </a:lnTo>
                <a:lnTo>
                  <a:pt x="1376765" y="618490"/>
                </a:lnTo>
                <a:close/>
              </a:path>
              <a:path w="4096384" h="836930">
                <a:moveTo>
                  <a:pt x="1386129" y="618490"/>
                </a:moveTo>
                <a:lnTo>
                  <a:pt x="1376765" y="618490"/>
                </a:lnTo>
                <a:lnTo>
                  <a:pt x="1379109" y="617220"/>
                </a:lnTo>
                <a:lnTo>
                  <a:pt x="1378939" y="617220"/>
                </a:lnTo>
                <a:lnTo>
                  <a:pt x="1376594" y="615950"/>
                </a:lnTo>
                <a:lnTo>
                  <a:pt x="1387679" y="615950"/>
                </a:lnTo>
                <a:lnTo>
                  <a:pt x="1386129" y="618490"/>
                </a:lnTo>
                <a:close/>
              </a:path>
              <a:path w="4096384" h="836930">
                <a:moveTo>
                  <a:pt x="1589811" y="623570"/>
                </a:moveTo>
                <a:lnTo>
                  <a:pt x="1583442" y="623570"/>
                </a:lnTo>
                <a:lnTo>
                  <a:pt x="1585950" y="615950"/>
                </a:lnTo>
                <a:lnTo>
                  <a:pt x="1589101" y="618460"/>
                </a:lnTo>
                <a:lnTo>
                  <a:pt x="1589225" y="619142"/>
                </a:lnTo>
                <a:lnTo>
                  <a:pt x="1589811" y="623570"/>
                </a:lnTo>
                <a:close/>
              </a:path>
              <a:path w="4096384" h="836930">
                <a:moveTo>
                  <a:pt x="1594416" y="626110"/>
                </a:moveTo>
                <a:lnTo>
                  <a:pt x="1590147" y="626110"/>
                </a:lnTo>
                <a:lnTo>
                  <a:pt x="1589225" y="619142"/>
                </a:lnTo>
                <a:lnTo>
                  <a:pt x="1589101" y="618460"/>
                </a:lnTo>
                <a:lnTo>
                  <a:pt x="1585950" y="615950"/>
                </a:lnTo>
                <a:lnTo>
                  <a:pt x="1603721" y="615950"/>
                </a:lnTo>
                <a:lnTo>
                  <a:pt x="1599921" y="617220"/>
                </a:lnTo>
                <a:lnTo>
                  <a:pt x="1592321" y="617220"/>
                </a:lnTo>
                <a:lnTo>
                  <a:pt x="1590684" y="618460"/>
                </a:lnTo>
                <a:lnTo>
                  <a:pt x="1590560" y="619142"/>
                </a:lnTo>
                <a:lnTo>
                  <a:pt x="1590481" y="619760"/>
                </a:lnTo>
                <a:lnTo>
                  <a:pt x="1592321" y="619760"/>
                </a:lnTo>
                <a:lnTo>
                  <a:pt x="1603550" y="622300"/>
                </a:lnTo>
                <a:lnTo>
                  <a:pt x="1603328" y="624840"/>
                </a:lnTo>
                <a:lnTo>
                  <a:pt x="1594835" y="624840"/>
                </a:lnTo>
                <a:lnTo>
                  <a:pt x="1594416" y="626110"/>
                </a:lnTo>
                <a:close/>
              </a:path>
              <a:path w="4096384" h="836930">
                <a:moveTo>
                  <a:pt x="1623665" y="646430"/>
                </a:moveTo>
                <a:lnTo>
                  <a:pt x="1619979" y="646430"/>
                </a:lnTo>
                <a:lnTo>
                  <a:pt x="1622997" y="645160"/>
                </a:lnTo>
                <a:lnTo>
                  <a:pt x="1623168" y="643890"/>
                </a:lnTo>
                <a:lnTo>
                  <a:pt x="1621378" y="643043"/>
                </a:lnTo>
                <a:lnTo>
                  <a:pt x="1621273" y="642812"/>
                </a:lnTo>
                <a:lnTo>
                  <a:pt x="1623168" y="640080"/>
                </a:lnTo>
                <a:lnTo>
                  <a:pt x="1621989" y="640080"/>
                </a:lnTo>
                <a:lnTo>
                  <a:pt x="1619645" y="637540"/>
                </a:lnTo>
                <a:lnTo>
                  <a:pt x="1615454" y="637540"/>
                </a:lnTo>
                <a:lnTo>
                  <a:pt x="1625282" y="628703"/>
                </a:lnTo>
                <a:lnTo>
                  <a:pt x="1625234" y="628485"/>
                </a:lnTo>
                <a:lnTo>
                  <a:pt x="1624507" y="627377"/>
                </a:lnTo>
                <a:lnTo>
                  <a:pt x="1623934" y="626863"/>
                </a:lnTo>
                <a:lnTo>
                  <a:pt x="1626520" y="626110"/>
                </a:lnTo>
                <a:lnTo>
                  <a:pt x="1631883" y="626110"/>
                </a:lnTo>
                <a:lnTo>
                  <a:pt x="1625342" y="621030"/>
                </a:lnTo>
                <a:lnTo>
                  <a:pt x="1620647" y="621030"/>
                </a:lnTo>
                <a:lnTo>
                  <a:pt x="1624006" y="618490"/>
                </a:lnTo>
                <a:lnTo>
                  <a:pt x="1620817" y="617220"/>
                </a:lnTo>
                <a:lnTo>
                  <a:pt x="1623168" y="615950"/>
                </a:lnTo>
                <a:lnTo>
                  <a:pt x="1631209" y="622300"/>
                </a:lnTo>
                <a:lnTo>
                  <a:pt x="1632153" y="624678"/>
                </a:lnTo>
                <a:lnTo>
                  <a:pt x="1632265" y="625208"/>
                </a:lnTo>
                <a:lnTo>
                  <a:pt x="1632551" y="627380"/>
                </a:lnTo>
                <a:lnTo>
                  <a:pt x="1627188" y="627380"/>
                </a:lnTo>
                <a:lnTo>
                  <a:pt x="1626094" y="630936"/>
                </a:lnTo>
                <a:lnTo>
                  <a:pt x="1626016" y="633730"/>
                </a:lnTo>
                <a:lnTo>
                  <a:pt x="1626854" y="633730"/>
                </a:lnTo>
                <a:lnTo>
                  <a:pt x="1628530" y="635000"/>
                </a:lnTo>
                <a:lnTo>
                  <a:pt x="1640094" y="635000"/>
                </a:lnTo>
                <a:lnTo>
                  <a:pt x="1641770" y="636270"/>
                </a:lnTo>
                <a:lnTo>
                  <a:pt x="1634561" y="636270"/>
                </a:lnTo>
                <a:lnTo>
                  <a:pt x="1635792" y="641350"/>
                </a:lnTo>
                <a:lnTo>
                  <a:pt x="1634561" y="641350"/>
                </a:lnTo>
                <a:lnTo>
                  <a:pt x="1633221" y="642620"/>
                </a:lnTo>
                <a:lnTo>
                  <a:pt x="1626180" y="642620"/>
                </a:lnTo>
                <a:lnTo>
                  <a:pt x="1623665" y="646430"/>
                </a:lnTo>
                <a:close/>
              </a:path>
              <a:path w="4096384" h="836930">
                <a:moveTo>
                  <a:pt x="1636578" y="628650"/>
                </a:moveTo>
                <a:lnTo>
                  <a:pt x="1634063" y="628650"/>
                </a:lnTo>
                <a:lnTo>
                  <a:pt x="1632551" y="627380"/>
                </a:lnTo>
                <a:lnTo>
                  <a:pt x="1632265" y="625208"/>
                </a:lnTo>
                <a:lnTo>
                  <a:pt x="1632153" y="624678"/>
                </a:lnTo>
                <a:lnTo>
                  <a:pt x="1631209" y="622300"/>
                </a:lnTo>
                <a:lnTo>
                  <a:pt x="1623168" y="615950"/>
                </a:lnTo>
                <a:lnTo>
                  <a:pt x="1631311" y="615950"/>
                </a:lnTo>
                <a:lnTo>
                  <a:pt x="1634227" y="617220"/>
                </a:lnTo>
                <a:lnTo>
                  <a:pt x="1636869" y="621030"/>
                </a:lnTo>
                <a:lnTo>
                  <a:pt x="1631883" y="621030"/>
                </a:lnTo>
                <a:lnTo>
                  <a:pt x="1632420" y="621146"/>
                </a:lnTo>
                <a:lnTo>
                  <a:pt x="1641102" y="626110"/>
                </a:lnTo>
                <a:lnTo>
                  <a:pt x="1636578" y="628650"/>
                </a:lnTo>
                <a:close/>
              </a:path>
              <a:path w="4096384" h="836930">
                <a:moveTo>
                  <a:pt x="1637122" y="621394"/>
                </a:moveTo>
                <a:lnTo>
                  <a:pt x="1634227" y="617220"/>
                </a:lnTo>
                <a:lnTo>
                  <a:pt x="1632885" y="615950"/>
                </a:lnTo>
                <a:lnTo>
                  <a:pt x="1642445" y="615950"/>
                </a:lnTo>
                <a:lnTo>
                  <a:pt x="1637122" y="621394"/>
                </a:lnTo>
                <a:close/>
              </a:path>
              <a:path w="4096384" h="836930">
                <a:moveTo>
                  <a:pt x="1637542" y="622000"/>
                </a:moveTo>
                <a:lnTo>
                  <a:pt x="1637267" y="621604"/>
                </a:lnTo>
                <a:lnTo>
                  <a:pt x="1637199" y="621316"/>
                </a:lnTo>
                <a:lnTo>
                  <a:pt x="1642445" y="615950"/>
                </a:lnTo>
                <a:lnTo>
                  <a:pt x="1642322" y="616862"/>
                </a:lnTo>
                <a:lnTo>
                  <a:pt x="1642377" y="617303"/>
                </a:lnTo>
                <a:lnTo>
                  <a:pt x="1646969" y="621030"/>
                </a:lnTo>
                <a:lnTo>
                  <a:pt x="1641770" y="621030"/>
                </a:lnTo>
                <a:lnTo>
                  <a:pt x="1637542" y="622000"/>
                </a:lnTo>
                <a:close/>
              </a:path>
              <a:path w="4096384" h="836930">
                <a:moveTo>
                  <a:pt x="1649248" y="622300"/>
                </a:moveTo>
                <a:lnTo>
                  <a:pt x="1637750" y="622300"/>
                </a:lnTo>
                <a:lnTo>
                  <a:pt x="1637542" y="622000"/>
                </a:lnTo>
                <a:lnTo>
                  <a:pt x="1641770" y="621030"/>
                </a:lnTo>
                <a:lnTo>
                  <a:pt x="1646969" y="621030"/>
                </a:lnTo>
                <a:lnTo>
                  <a:pt x="1642377" y="617303"/>
                </a:lnTo>
                <a:lnTo>
                  <a:pt x="1642322" y="616862"/>
                </a:lnTo>
                <a:lnTo>
                  <a:pt x="1642445" y="615950"/>
                </a:lnTo>
                <a:lnTo>
                  <a:pt x="1645794" y="615950"/>
                </a:lnTo>
                <a:lnTo>
                  <a:pt x="1650322" y="618490"/>
                </a:lnTo>
                <a:lnTo>
                  <a:pt x="1652856" y="618490"/>
                </a:lnTo>
                <a:lnTo>
                  <a:pt x="1649248" y="622300"/>
                </a:lnTo>
                <a:close/>
              </a:path>
              <a:path w="4096384" h="836930">
                <a:moveTo>
                  <a:pt x="1643463" y="641350"/>
                </a:moveTo>
                <a:lnTo>
                  <a:pt x="1640768" y="641350"/>
                </a:lnTo>
                <a:lnTo>
                  <a:pt x="1641247" y="640439"/>
                </a:lnTo>
                <a:lnTo>
                  <a:pt x="1641337" y="639578"/>
                </a:lnTo>
                <a:lnTo>
                  <a:pt x="1640939" y="637572"/>
                </a:lnTo>
                <a:lnTo>
                  <a:pt x="1640094" y="636270"/>
                </a:lnTo>
                <a:lnTo>
                  <a:pt x="1643283" y="636270"/>
                </a:lnTo>
                <a:lnTo>
                  <a:pt x="1644530" y="633897"/>
                </a:lnTo>
                <a:lnTo>
                  <a:pt x="1644645" y="633598"/>
                </a:lnTo>
                <a:lnTo>
                  <a:pt x="1645627" y="628650"/>
                </a:lnTo>
                <a:lnTo>
                  <a:pt x="1648475" y="628650"/>
                </a:lnTo>
                <a:lnTo>
                  <a:pt x="1662219" y="617220"/>
                </a:lnTo>
                <a:lnTo>
                  <a:pt x="1688446" y="617220"/>
                </a:lnTo>
                <a:lnTo>
                  <a:pt x="1693400" y="615950"/>
                </a:lnTo>
                <a:lnTo>
                  <a:pt x="1692673" y="618490"/>
                </a:lnTo>
                <a:lnTo>
                  <a:pt x="1670267" y="618490"/>
                </a:lnTo>
                <a:lnTo>
                  <a:pt x="1668568" y="619782"/>
                </a:lnTo>
                <a:lnTo>
                  <a:pt x="1667333" y="621030"/>
                </a:lnTo>
                <a:lnTo>
                  <a:pt x="1665742" y="621030"/>
                </a:lnTo>
                <a:lnTo>
                  <a:pt x="1665408" y="623570"/>
                </a:lnTo>
                <a:lnTo>
                  <a:pt x="1660543" y="623570"/>
                </a:lnTo>
                <a:lnTo>
                  <a:pt x="1660543" y="624840"/>
                </a:lnTo>
                <a:lnTo>
                  <a:pt x="1660713" y="624840"/>
                </a:lnTo>
                <a:lnTo>
                  <a:pt x="1655180" y="631190"/>
                </a:lnTo>
                <a:lnTo>
                  <a:pt x="1656077" y="631190"/>
                </a:lnTo>
                <a:lnTo>
                  <a:pt x="1654624" y="632460"/>
                </a:lnTo>
                <a:lnTo>
                  <a:pt x="1651324" y="632460"/>
                </a:lnTo>
                <a:lnTo>
                  <a:pt x="1654567" y="637540"/>
                </a:lnTo>
                <a:lnTo>
                  <a:pt x="1647807" y="637540"/>
                </a:lnTo>
                <a:lnTo>
                  <a:pt x="1647303" y="640080"/>
                </a:lnTo>
                <a:lnTo>
                  <a:pt x="1643951" y="640080"/>
                </a:lnTo>
                <a:lnTo>
                  <a:pt x="1643463" y="641350"/>
                </a:lnTo>
                <a:close/>
              </a:path>
              <a:path w="4096384" h="836930">
                <a:moveTo>
                  <a:pt x="1691220" y="623570"/>
                </a:moveTo>
                <a:lnTo>
                  <a:pt x="1693400" y="615950"/>
                </a:lnTo>
                <a:lnTo>
                  <a:pt x="1697934" y="619782"/>
                </a:lnTo>
                <a:lnTo>
                  <a:pt x="1698933" y="622300"/>
                </a:lnTo>
                <a:lnTo>
                  <a:pt x="1698599" y="622300"/>
                </a:lnTo>
                <a:lnTo>
                  <a:pt x="1691220" y="623570"/>
                </a:lnTo>
                <a:close/>
              </a:path>
              <a:path w="4096384" h="836930">
                <a:moveTo>
                  <a:pt x="1741474" y="619022"/>
                </a:moveTo>
                <a:lnTo>
                  <a:pt x="1739950" y="618460"/>
                </a:lnTo>
                <a:lnTo>
                  <a:pt x="1735641" y="615950"/>
                </a:lnTo>
                <a:lnTo>
                  <a:pt x="1741368" y="618720"/>
                </a:lnTo>
                <a:lnTo>
                  <a:pt x="1741474" y="619022"/>
                </a:lnTo>
                <a:close/>
              </a:path>
              <a:path w="4096384" h="836930">
                <a:moveTo>
                  <a:pt x="1741368" y="618720"/>
                </a:moveTo>
                <a:lnTo>
                  <a:pt x="1735641" y="615950"/>
                </a:lnTo>
                <a:lnTo>
                  <a:pt x="1740392" y="615950"/>
                </a:lnTo>
                <a:lnTo>
                  <a:pt x="1741368" y="618720"/>
                </a:lnTo>
                <a:close/>
              </a:path>
              <a:path w="4096384" h="836930">
                <a:moveTo>
                  <a:pt x="1786184" y="629920"/>
                </a:moveTo>
                <a:lnTo>
                  <a:pt x="1766651" y="629920"/>
                </a:lnTo>
                <a:lnTo>
                  <a:pt x="1772014" y="623570"/>
                </a:lnTo>
                <a:lnTo>
                  <a:pt x="1762878" y="621052"/>
                </a:lnTo>
                <a:lnTo>
                  <a:pt x="1767183" y="618460"/>
                </a:lnTo>
                <a:lnTo>
                  <a:pt x="1769500" y="615950"/>
                </a:lnTo>
                <a:lnTo>
                  <a:pt x="1775707" y="621030"/>
                </a:lnTo>
                <a:lnTo>
                  <a:pt x="1779743" y="621030"/>
                </a:lnTo>
                <a:lnTo>
                  <a:pt x="1779727" y="622300"/>
                </a:lnTo>
                <a:lnTo>
                  <a:pt x="1795986" y="622300"/>
                </a:lnTo>
                <a:lnTo>
                  <a:pt x="1795031" y="623502"/>
                </a:lnTo>
                <a:lnTo>
                  <a:pt x="1794920" y="623863"/>
                </a:lnTo>
                <a:lnTo>
                  <a:pt x="1794480" y="626110"/>
                </a:lnTo>
                <a:lnTo>
                  <a:pt x="1860354" y="626110"/>
                </a:lnTo>
                <a:lnTo>
                  <a:pt x="1859851" y="627380"/>
                </a:lnTo>
                <a:lnTo>
                  <a:pt x="1785764" y="627380"/>
                </a:lnTo>
                <a:lnTo>
                  <a:pt x="1786184" y="629920"/>
                </a:lnTo>
                <a:close/>
              </a:path>
              <a:path w="4096384" h="836930">
                <a:moveTo>
                  <a:pt x="1775707" y="621030"/>
                </a:moveTo>
                <a:lnTo>
                  <a:pt x="1769500" y="615950"/>
                </a:lnTo>
                <a:lnTo>
                  <a:pt x="1776374" y="615950"/>
                </a:lnTo>
                <a:lnTo>
                  <a:pt x="1776271" y="619957"/>
                </a:lnTo>
                <a:lnTo>
                  <a:pt x="1775707" y="62103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336" y="618490"/>
                </a:lnTo>
                <a:lnTo>
                  <a:pt x="1800176" y="618490"/>
                </a:lnTo>
                <a:lnTo>
                  <a:pt x="1804537" y="61595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04537" y="626110"/>
                </a:lnTo>
                <a:lnTo>
                  <a:pt x="1804537" y="615950"/>
                </a:lnTo>
                <a:lnTo>
                  <a:pt x="1809815" y="615950"/>
                </a:lnTo>
                <a:lnTo>
                  <a:pt x="1811072" y="617220"/>
                </a:lnTo>
                <a:lnTo>
                  <a:pt x="1813252" y="617220"/>
                </a:lnTo>
                <a:lnTo>
                  <a:pt x="1816749" y="622038"/>
                </a:lnTo>
                <a:lnTo>
                  <a:pt x="1816775" y="623570"/>
                </a:lnTo>
                <a:lnTo>
                  <a:pt x="1853557" y="623570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16864" y="622196"/>
                </a:moveTo>
                <a:lnTo>
                  <a:pt x="1813252" y="617220"/>
                </a:lnTo>
                <a:lnTo>
                  <a:pt x="1817947" y="617220"/>
                </a:lnTo>
                <a:lnTo>
                  <a:pt x="1823978" y="615950"/>
                </a:lnTo>
                <a:lnTo>
                  <a:pt x="1819176" y="621030"/>
                </a:lnTo>
                <a:lnTo>
                  <a:pt x="1816939" y="621030"/>
                </a:lnTo>
                <a:lnTo>
                  <a:pt x="1816864" y="622196"/>
                </a:lnTo>
                <a:close/>
              </a:path>
              <a:path w="4096384" h="836930">
                <a:moveTo>
                  <a:pt x="1886965" y="619760"/>
                </a:moveTo>
                <a:lnTo>
                  <a:pt x="1881645" y="619760"/>
                </a:lnTo>
                <a:lnTo>
                  <a:pt x="1888350" y="615950"/>
                </a:lnTo>
                <a:lnTo>
                  <a:pt x="1886965" y="619760"/>
                </a:lnTo>
                <a:close/>
              </a:path>
              <a:path w="4096384" h="836930">
                <a:moveTo>
                  <a:pt x="1892085" y="626183"/>
                </a:moveTo>
                <a:lnTo>
                  <a:pt x="1891369" y="624840"/>
                </a:lnTo>
                <a:lnTo>
                  <a:pt x="1890530" y="624840"/>
                </a:lnTo>
                <a:lnTo>
                  <a:pt x="1885758" y="623863"/>
                </a:lnTo>
                <a:lnTo>
                  <a:pt x="1886473" y="621146"/>
                </a:lnTo>
                <a:lnTo>
                  <a:pt x="1888350" y="615950"/>
                </a:lnTo>
                <a:lnTo>
                  <a:pt x="1896812" y="615950"/>
                </a:lnTo>
                <a:lnTo>
                  <a:pt x="1892085" y="626183"/>
                </a:lnTo>
                <a:close/>
              </a:path>
              <a:path w="4096384" h="836930">
                <a:moveTo>
                  <a:pt x="2017258" y="622300"/>
                </a:moveTo>
                <a:lnTo>
                  <a:pt x="2012897" y="622300"/>
                </a:lnTo>
                <a:lnTo>
                  <a:pt x="2019262" y="615950"/>
                </a:lnTo>
                <a:lnTo>
                  <a:pt x="2019158" y="619891"/>
                </a:lnTo>
                <a:lnTo>
                  <a:pt x="2017258" y="622300"/>
                </a:lnTo>
                <a:close/>
              </a:path>
              <a:path w="4096384" h="836930">
                <a:moveTo>
                  <a:pt x="2322335" y="619760"/>
                </a:moveTo>
                <a:lnTo>
                  <a:pt x="2286290" y="619760"/>
                </a:lnTo>
                <a:lnTo>
                  <a:pt x="2288307" y="615950"/>
                </a:lnTo>
                <a:lnTo>
                  <a:pt x="2304454" y="615950"/>
                </a:lnTo>
                <a:lnTo>
                  <a:pt x="2303727" y="618490"/>
                </a:lnTo>
                <a:lnTo>
                  <a:pt x="2323676" y="618490"/>
                </a:lnTo>
                <a:lnTo>
                  <a:pt x="2322335" y="619760"/>
                </a:lnTo>
                <a:close/>
              </a:path>
              <a:path w="4096384" h="836930">
                <a:moveTo>
                  <a:pt x="2423750" y="621030"/>
                </a:moveTo>
                <a:lnTo>
                  <a:pt x="2418381" y="621030"/>
                </a:lnTo>
                <a:lnTo>
                  <a:pt x="2420397" y="615950"/>
                </a:lnTo>
                <a:lnTo>
                  <a:pt x="2422237" y="617220"/>
                </a:lnTo>
                <a:lnTo>
                  <a:pt x="2424200" y="618460"/>
                </a:lnTo>
                <a:lnTo>
                  <a:pt x="2424083" y="619331"/>
                </a:lnTo>
                <a:lnTo>
                  <a:pt x="2423750" y="621030"/>
                </a:lnTo>
                <a:close/>
              </a:path>
              <a:path w="4096384" h="836930">
                <a:moveTo>
                  <a:pt x="2429076" y="621030"/>
                </a:moveTo>
                <a:lnTo>
                  <a:pt x="2423750" y="621030"/>
                </a:lnTo>
                <a:lnTo>
                  <a:pt x="2424083" y="619331"/>
                </a:lnTo>
                <a:lnTo>
                  <a:pt x="2424200" y="618460"/>
                </a:lnTo>
                <a:lnTo>
                  <a:pt x="2421881" y="616974"/>
                </a:lnTo>
                <a:lnTo>
                  <a:pt x="2420397" y="615950"/>
                </a:lnTo>
                <a:lnTo>
                  <a:pt x="2504878" y="615950"/>
                </a:lnTo>
                <a:lnTo>
                  <a:pt x="2502871" y="617220"/>
                </a:lnTo>
                <a:lnTo>
                  <a:pt x="2433303" y="617220"/>
                </a:lnTo>
                <a:lnTo>
                  <a:pt x="2429076" y="621030"/>
                </a:lnTo>
                <a:close/>
              </a:path>
              <a:path w="4096384" h="836930">
                <a:moveTo>
                  <a:pt x="2503372" y="621030"/>
                </a:moveTo>
                <a:lnTo>
                  <a:pt x="2500006" y="621030"/>
                </a:lnTo>
                <a:lnTo>
                  <a:pt x="2500786" y="618720"/>
                </a:lnTo>
                <a:lnTo>
                  <a:pt x="2500911" y="618460"/>
                </a:lnTo>
                <a:lnTo>
                  <a:pt x="2504878" y="615950"/>
                </a:lnTo>
                <a:lnTo>
                  <a:pt x="2505866" y="619682"/>
                </a:lnTo>
                <a:lnTo>
                  <a:pt x="2503372" y="621030"/>
                </a:lnTo>
                <a:close/>
              </a:path>
              <a:path w="4096384" h="836930">
                <a:moveTo>
                  <a:pt x="2534865" y="621030"/>
                </a:moveTo>
                <a:lnTo>
                  <a:pt x="2503372" y="621030"/>
                </a:lnTo>
                <a:lnTo>
                  <a:pt x="2505843" y="619782"/>
                </a:lnTo>
                <a:lnTo>
                  <a:pt x="2504878" y="615950"/>
                </a:lnTo>
                <a:lnTo>
                  <a:pt x="2669158" y="615950"/>
                </a:lnTo>
                <a:lnTo>
                  <a:pt x="2663461" y="617220"/>
                </a:lnTo>
                <a:lnTo>
                  <a:pt x="2540237" y="617220"/>
                </a:lnTo>
                <a:lnTo>
                  <a:pt x="2541170" y="618490"/>
                </a:lnTo>
                <a:lnTo>
                  <a:pt x="2528175" y="618490"/>
                </a:lnTo>
                <a:lnTo>
                  <a:pt x="2528175" y="619760"/>
                </a:lnTo>
                <a:lnTo>
                  <a:pt x="2535131" y="619760"/>
                </a:lnTo>
                <a:lnTo>
                  <a:pt x="2534865" y="62103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58753" y="617220"/>
                </a:lnTo>
                <a:lnTo>
                  <a:pt x="2663461" y="617220"/>
                </a:lnTo>
                <a:lnTo>
                  <a:pt x="2669158" y="61595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56809" y="619746"/>
                </a:lnTo>
                <a:lnTo>
                  <a:pt x="2755465" y="615950"/>
                </a:lnTo>
                <a:lnTo>
                  <a:pt x="2763519" y="622300"/>
                </a:lnTo>
                <a:lnTo>
                  <a:pt x="2758497" y="622300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89508" y="641350"/>
                </a:moveTo>
                <a:lnTo>
                  <a:pt x="2761822" y="641350"/>
                </a:lnTo>
                <a:lnTo>
                  <a:pt x="2765853" y="640080"/>
                </a:lnTo>
                <a:lnTo>
                  <a:pt x="2767719" y="637540"/>
                </a:lnTo>
                <a:lnTo>
                  <a:pt x="2761522" y="636270"/>
                </a:lnTo>
                <a:lnTo>
                  <a:pt x="2786142" y="636270"/>
                </a:lnTo>
                <a:lnTo>
                  <a:pt x="2786464" y="633897"/>
                </a:lnTo>
                <a:lnTo>
                  <a:pt x="2786590" y="632199"/>
                </a:lnTo>
                <a:lnTo>
                  <a:pt x="2785985" y="629920"/>
                </a:lnTo>
                <a:lnTo>
                  <a:pt x="2778271" y="629920"/>
                </a:lnTo>
                <a:lnTo>
                  <a:pt x="2782836" y="626210"/>
                </a:lnTo>
                <a:lnTo>
                  <a:pt x="2782835" y="626054"/>
                </a:lnTo>
                <a:lnTo>
                  <a:pt x="2780111" y="624840"/>
                </a:lnTo>
                <a:lnTo>
                  <a:pt x="2777780" y="623570"/>
                </a:lnTo>
                <a:lnTo>
                  <a:pt x="2754483" y="623570"/>
                </a:lnTo>
                <a:lnTo>
                  <a:pt x="2758497" y="622300"/>
                </a:lnTo>
                <a:lnTo>
                  <a:pt x="2763519" y="622300"/>
                </a:lnTo>
                <a:lnTo>
                  <a:pt x="2755465" y="615950"/>
                </a:lnTo>
                <a:lnTo>
                  <a:pt x="2763272" y="615950"/>
                </a:lnTo>
                <a:lnTo>
                  <a:pt x="2768050" y="619760"/>
                </a:lnTo>
                <a:lnTo>
                  <a:pt x="2783027" y="619760"/>
                </a:lnTo>
                <a:lnTo>
                  <a:pt x="2782128" y="624840"/>
                </a:lnTo>
                <a:lnTo>
                  <a:pt x="2791348" y="624840"/>
                </a:lnTo>
                <a:lnTo>
                  <a:pt x="2788159" y="626110"/>
                </a:lnTo>
                <a:lnTo>
                  <a:pt x="2788682" y="626110"/>
                </a:lnTo>
                <a:lnTo>
                  <a:pt x="2789324" y="627380"/>
                </a:lnTo>
                <a:lnTo>
                  <a:pt x="2816902" y="627380"/>
                </a:lnTo>
                <a:lnTo>
                  <a:pt x="2819276" y="631190"/>
                </a:lnTo>
                <a:lnTo>
                  <a:pt x="2799395" y="631190"/>
                </a:lnTo>
                <a:lnTo>
                  <a:pt x="2796887" y="632460"/>
                </a:lnTo>
                <a:lnTo>
                  <a:pt x="2796704" y="633730"/>
                </a:lnTo>
                <a:lnTo>
                  <a:pt x="2799061" y="635000"/>
                </a:lnTo>
                <a:lnTo>
                  <a:pt x="2801569" y="635000"/>
                </a:lnTo>
                <a:lnTo>
                  <a:pt x="2801569" y="638810"/>
                </a:lnTo>
                <a:lnTo>
                  <a:pt x="2790856" y="638810"/>
                </a:lnTo>
                <a:lnTo>
                  <a:pt x="2789367" y="640044"/>
                </a:lnTo>
                <a:lnTo>
                  <a:pt x="2789508" y="641350"/>
                </a:lnTo>
                <a:close/>
              </a:path>
              <a:path w="4096384" h="836930">
                <a:moveTo>
                  <a:pt x="3095601" y="617220"/>
                </a:moveTo>
                <a:lnTo>
                  <a:pt x="3095601" y="615950"/>
                </a:lnTo>
                <a:lnTo>
                  <a:pt x="3095601" y="617220"/>
                </a:lnTo>
                <a:close/>
              </a:path>
              <a:path w="4096384" h="836930">
                <a:moveTo>
                  <a:pt x="3095750" y="616018"/>
                </a:moveTo>
                <a:lnTo>
                  <a:pt x="3095601" y="615950"/>
                </a:lnTo>
                <a:lnTo>
                  <a:pt x="3095758" y="615950"/>
                </a:lnTo>
                <a:close/>
              </a:path>
              <a:path w="4096384" h="836930">
                <a:moveTo>
                  <a:pt x="3174869" y="621030"/>
                </a:moveTo>
                <a:lnTo>
                  <a:pt x="3173884" y="621023"/>
                </a:lnTo>
                <a:lnTo>
                  <a:pt x="3172824" y="618762"/>
                </a:lnTo>
                <a:lnTo>
                  <a:pt x="3172711" y="618460"/>
                </a:lnTo>
                <a:lnTo>
                  <a:pt x="3173320" y="617303"/>
                </a:lnTo>
                <a:lnTo>
                  <a:pt x="3174378" y="615950"/>
                </a:lnTo>
                <a:lnTo>
                  <a:pt x="3175530" y="618460"/>
                </a:lnTo>
                <a:lnTo>
                  <a:pt x="3174869" y="621030"/>
                </a:lnTo>
                <a:close/>
              </a:path>
              <a:path w="4096384" h="836930">
                <a:moveTo>
                  <a:pt x="3176307" y="621030"/>
                </a:moveTo>
                <a:lnTo>
                  <a:pt x="3174869" y="621030"/>
                </a:lnTo>
                <a:lnTo>
                  <a:pt x="3175452" y="618837"/>
                </a:lnTo>
                <a:lnTo>
                  <a:pt x="3175530" y="618460"/>
                </a:lnTo>
                <a:lnTo>
                  <a:pt x="3174378" y="615950"/>
                </a:lnTo>
                <a:lnTo>
                  <a:pt x="3248644" y="615950"/>
                </a:lnTo>
                <a:lnTo>
                  <a:pt x="3243779" y="617220"/>
                </a:lnTo>
                <a:lnTo>
                  <a:pt x="3179243" y="617220"/>
                </a:lnTo>
                <a:lnTo>
                  <a:pt x="3176061" y="618490"/>
                </a:lnTo>
                <a:lnTo>
                  <a:pt x="3175418" y="619701"/>
                </a:lnTo>
                <a:lnTo>
                  <a:pt x="3175530" y="619957"/>
                </a:lnTo>
                <a:lnTo>
                  <a:pt x="3176307" y="621030"/>
                </a:lnTo>
                <a:close/>
              </a:path>
              <a:path w="4096384" h="836930">
                <a:moveTo>
                  <a:pt x="3251650" y="618490"/>
                </a:moveTo>
                <a:lnTo>
                  <a:pt x="3249073" y="616191"/>
                </a:lnTo>
                <a:lnTo>
                  <a:pt x="3248959" y="615950"/>
                </a:lnTo>
                <a:lnTo>
                  <a:pt x="3254498" y="615950"/>
                </a:lnTo>
                <a:lnTo>
                  <a:pt x="3253824" y="617220"/>
                </a:lnTo>
                <a:lnTo>
                  <a:pt x="3251650" y="618490"/>
                </a:lnTo>
                <a:close/>
              </a:path>
              <a:path w="4096384" h="836930">
                <a:moveTo>
                  <a:pt x="3369335" y="621030"/>
                </a:moveTo>
                <a:lnTo>
                  <a:pt x="3358812" y="621030"/>
                </a:lnTo>
                <a:lnTo>
                  <a:pt x="3359469" y="619782"/>
                </a:lnTo>
                <a:lnTo>
                  <a:pt x="3362630" y="617220"/>
                </a:lnTo>
                <a:lnTo>
                  <a:pt x="3368143" y="617220"/>
                </a:lnTo>
                <a:lnTo>
                  <a:pt x="3369335" y="615950"/>
                </a:lnTo>
                <a:lnTo>
                  <a:pt x="3369335" y="621030"/>
                </a:lnTo>
                <a:close/>
              </a:path>
              <a:path w="4096384" h="836930">
                <a:moveTo>
                  <a:pt x="3369335" y="623570"/>
                </a:moveTo>
                <a:lnTo>
                  <a:pt x="3369335" y="615950"/>
                </a:lnTo>
                <a:lnTo>
                  <a:pt x="3369734" y="615950"/>
                </a:lnTo>
                <a:lnTo>
                  <a:pt x="3372000" y="617220"/>
                </a:lnTo>
                <a:lnTo>
                  <a:pt x="3386094" y="617220"/>
                </a:lnTo>
                <a:lnTo>
                  <a:pt x="3386936" y="618490"/>
                </a:lnTo>
                <a:lnTo>
                  <a:pt x="3380545" y="618490"/>
                </a:lnTo>
                <a:lnTo>
                  <a:pt x="3370500" y="622300"/>
                </a:lnTo>
                <a:lnTo>
                  <a:pt x="3369335" y="623570"/>
                </a:lnTo>
                <a:close/>
              </a:path>
              <a:path w="4096384" h="836930">
                <a:moveTo>
                  <a:pt x="3582894" y="617220"/>
                </a:moveTo>
                <a:lnTo>
                  <a:pt x="3582389" y="617220"/>
                </a:lnTo>
                <a:lnTo>
                  <a:pt x="3581532" y="615950"/>
                </a:lnTo>
                <a:lnTo>
                  <a:pt x="3582894" y="617220"/>
                </a:lnTo>
                <a:close/>
              </a:path>
              <a:path w="4096384" h="836930">
                <a:moveTo>
                  <a:pt x="3592194" y="625886"/>
                </a:moveTo>
                <a:lnTo>
                  <a:pt x="3581532" y="615950"/>
                </a:lnTo>
                <a:lnTo>
                  <a:pt x="3606512" y="615950"/>
                </a:lnTo>
                <a:lnTo>
                  <a:pt x="3606185" y="618490"/>
                </a:lnTo>
                <a:lnTo>
                  <a:pt x="3593259" y="618490"/>
                </a:lnTo>
                <a:lnTo>
                  <a:pt x="3592485" y="619682"/>
                </a:lnTo>
                <a:lnTo>
                  <a:pt x="3592542" y="621146"/>
                </a:lnTo>
                <a:lnTo>
                  <a:pt x="3594785" y="623570"/>
                </a:lnTo>
                <a:lnTo>
                  <a:pt x="3591760" y="623570"/>
                </a:lnTo>
                <a:lnTo>
                  <a:pt x="3592194" y="625886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606512" y="615950"/>
                </a:lnTo>
                <a:lnTo>
                  <a:pt x="3610526" y="619760"/>
                </a:lnTo>
                <a:lnTo>
                  <a:pt x="3612883" y="61976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16239" y="626110"/>
                </a:moveTo>
                <a:lnTo>
                  <a:pt x="3605170" y="626110"/>
                </a:lnTo>
                <a:lnTo>
                  <a:pt x="3612883" y="619760"/>
                </a:lnTo>
                <a:lnTo>
                  <a:pt x="3610526" y="619760"/>
                </a:lnTo>
                <a:lnTo>
                  <a:pt x="3606512" y="615950"/>
                </a:lnTo>
                <a:lnTo>
                  <a:pt x="3614048" y="615950"/>
                </a:lnTo>
                <a:lnTo>
                  <a:pt x="3617571" y="617220"/>
                </a:lnTo>
                <a:lnTo>
                  <a:pt x="3630456" y="617220"/>
                </a:lnTo>
                <a:lnTo>
                  <a:pt x="3630579" y="618490"/>
                </a:lnTo>
                <a:lnTo>
                  <a:pt x="3615731" y="618490"/>
                </a:lnTo>
                <a:lnTo>
                  <a:pt x="3622279" y="623570"/>
                </a:lnTo>
                <a:lnTo>
                  <a:pt x="3619254" y="623570"/>
                </a:lnTo>
                <a:lnTo>
                  <a:pt x="3616239" y="626110"/>
                </a:lnTo>
                <a:close/>
              </a:path>
              <a:path w="4096384" h="836930">
                <a:moveTo>
                  <a:pt x="3630456" y="617220"/>
                </a:moveTo>
                <a:lnTo>
                  <a:pt x="3625127" y="617220"/>
                </a:lnTo>
                <a:lnTo>
                  <a:pt x="3630333" y="615950"/>
                </a:lnTo>
                <a:lnTo>
                  <a:pt x="3630456" y="617220"/>
                </a:lnTo>
                <a:close/>
              </a:path>
              <a:path w="4096384" h="836930">
                <a:moveTo>
                  <a:pt x="3630404" y="629920"/>
                </a:moveTo>
                <a:lnTo>
                  <a:pt x="3626810" y="627380"/>
                </a:lnTo>
                <a:lnTo>
                  <a:pt x="3624944" y="623570"/>
                </a:lnTo>
                <a:lnTo>
                  <a:pt x="3631158" y="623570"/>
                </a:lnTo>
                <a:lnTo>
                  <a:pt x="3630827" y="621052"/>
                </a:lnTo>
                <a:lnTo>
                  <a:pt x="3630333" y="615950"/>
                </a:lnTo>
                <a:lnTo>
                  <a:pt x="3635083" y="615950"/>
                </a:lnTo>
                <a:lnTo>
                  <a:pt x="3636745" y="617141"/>
                </a:lnTo>
                <a:lnTo>
                  <a:pt x="3636744" y="617509"/>
                </a:lnTo>
                <a:lnTo>
                  <a:pt x="3633463" y="626110"/>
                </a:lnTo>
                <a:lnTo>
                  <a:pt x="3630404" y="629920"/>
                </a:lnTo>
                <a:close/>
              </a:path>
              <a:path w="4096384" h="836930">
                <a:moveTo>
                  <a:pt x="3639832" y="628508"/>
                </a:moveTo>
                <a:lnTo>
                  <a:pt x="3636509" y="626210"/>
                </a:lnTo>
                <a:lnTo>
                  <a:pt x="3636416" y="626054"/>
                </a:lnTo>
                <a:lnTo>
                  <a:pt x="3642373" y="619782"/>
                </a:lnTo>
                <a:lnTo>
                  <a:pt x="3651614" y="615950"/>
                </a:lnTo>
                <a:lnTo>
                  <a:pt x="3648449" y="620991"/>
                </a:lnTo>
                <a:lnTo>
                  <a:pt x="3654796" y="623570"/>
                </a:lnTo>
                <a:lnTo>
                  <a:pt x="3658215" y="626110"/>
                </a:lnTo>
                <a:lnTo>
                  <a:pt x="3651948" y="626110"/>
                </a:lnTo>
                <a:lnTo>
                  <a:pt x="3651901" y="626382"/>
                </a:lnTo>
                <a:lnTo>
                  <a:pt x="3639832" y="628508"/>
                </a:lnTo>
                <a:close/>
              </a:path>
              <a:path w="4096384" h="836930">
                <a:moveTo>
                  <a:pt x="3725362" y="636270"/>
                </a:moveTo>
                <a:lnTo>
                  <a:pt x="3723896" y="631189"/>
                </a:lnTo>
                <a:lnTo>
                  <a:pt x="3719030" y="626110"/>
                </a:lnTo>
                <a:lnTo>
                  <a:pt x="3713923" y="622355"/>
                </a:lnTo>
                <a:lnTo>
                  <a:pt x="3713808" y="622196"/>
                </a:lnTo>
                <a:lnTo>
                  <a:pt x="3711435" y="615950"/>
                </a:lnTo>
                <a:lnTo>
                  <a:pt x="3715188" y="617509"/>
                </a:lnTo>
                <a:lnTo>
                  <a:pt x="3720815" y="619782"/>
                </a:lnTo>
                <a:lnTo>
                  <a:pt x="3727275" y="626054"/>
                </a:lnTo>
                <a:lnTo>
                  <a:pt x="3727377" y="626210"/>
                </a:lnTo>
                <a:lnTo>
                  <a:pt x="3730156" y="632466"/>
                </a:lnTo>
                <a:lnTo>
                  <a:pt x="3725362" y="636270"/>
                </a:lnTo>
                <a:close/>
              </a:path>
              <a:path w="4096384" h="836930">
                <a:moveTo>
                  <a:pt x="3741345" y="646103"/>
                </a:moveTo>
                <a:lnTo>
                  <a:pt x="3737764" y="636270"/>
                </a:lnTo>
                <a:lnTo>
                  <a:pt x="3725362" y="636270"/>
                </a:lnTo>
                <a:lnTo>
                  <a:pt x="3730156" y="632466"/>
                </a:lnTo>
                <a:lnTo>
                  <a:pt x="3727377" y="626210"/>
                </a:lnTo>
                <a:lnTo>
                  <a:pt x="3727275" y="626054"/>
                </a:lnTo>
                <a:lnTo>
                  <a:pt x="3720815" y="619782"/>
                </a:lnTo>
                <a:lnTo>
                  <a:pt x="3714050" y="617045"/>
                </a:lnTo>
                <a:lnTo>
                  <a:pt x="3711435" y="615950"/>
                </a:lnTo>
                <a:lnTo>
                  <a:pt x="3718224" y="615950"/>
                </a:lnTo>
                <a:lnTo>
                  <a:pt x="3717492" y="617220"/>
                </a:lnTo>
                <a:lnTo>
                  <a:pt x="3722337" y="617220"/>
                </a:lnTo>
                <a:lnTo>
                  <a:pt x="3724698" y="618490"/>
                </a:lnTo>
                <a:lnTo>
                  <a:pt x="3728860" y="621030"/>
                </a:lnTo>
                <a:lnTo>
                  <a:pt x="3741026" y="621030"/>
                </a:lnTo>
                <a:lnTo>
                  <a:pt x="3737090" y="626110"/>
                </a:lnTo>
                <a:lnTo>
                  <a:pt x="3734582" y="626110"/>
                </a:lnTo>
                <a:lnTo>
                  <a:pt x="3733613" y="627329"/>
                </a:lnTo>
                <a:lnTo>
                  <a:pt x="3733698" y="627853"/>
                </a:lnTo>
                <a:lnTo>
                  <a:pt x="3734241" y="629920"/>
                </a:lnTo>
                <a:lnTo>
                  <a:pt x="3738281" y="629920"/>
                </a:lnTo>
                <a:lnTo>
                  <a:pt x="3741464" y="635000"/>
                </a:lnTo>
                <a:lnTo>
                  <a:pt x="3745143" y="638810"/>
                </a:lnTo>
                <a:lnTo>
                  <a:pt x="3746397" y="638810"/>
                </a:lnTo>
                <a:lnTo>
                  <a:pt x="3740612" y="640080"/>
                </a:lnTo>
                <a:lnTo>
                  <a:pt x="3747501" y="643890"/>
                </a:lnTo>
                <a:lnTo>
                  <a:pt x="3750762" y="645160"/>
                </a:lnTo>
                <a:lnTo>
                  <a:pt x="3743461" y="645160"/>
                </a:lnTo>
                <a:lnTo>
                  <a:pt x="3741345" y="646103"/>
                </a:lnTo>
                <a:close/>
              </a:path>
              <a:path w="4096384" h="836930">
                <a:moveTo>
                  <a:pt x="3825358" y="624840"/>
                </a:moveTo>
                <a:lnTo>
                  <a:pt x="3820352" y="622355"/>
                </a:lnTo>
                <a:lnTo>
                  <a:pt x="3820261" y="622196"/>
                </a:lnTo>
                <a:lnTo>
                  <a:pt x="3821441" y="615950"/>
                </a:lnTo>
                <a:lnTo>
                  <a:pt x="3824391" y="619682"/>
                </a:lnTo>
                <a:lnTo>
                  <a:pt x="3824514" y="620106"/>
                </a:lnTo>
                <a:lnTo>
                  <a:pt x="3825358" y="624840"/>
                </a:lnTo>
                <a:close/>
              </a:path>
              <a:path w="4096384" h="836930">
                <a:moveTo>
                  <a:pt x="3826881" y="624840"/>
                </a:moveTo>
                <a:lnTo>
                  <a:pt x="3825358" y="624840"/>
                </a:lnTo>
                <a:lnTo>
                  <a:pt x="3824514" y="620106"/>
                </a:lnTo>
                <a:lnTo>
                  <a:pt x="3824391" y="619682"/>
                </a:lnTo>
                <a:lnTo>
                  <a:pt x="3821441" y="615950"/>
                </a:lnTo>
                <a:lnTo>
                  <a:pt x="3829853" y="615950"/>
                </a:lnTo>
                <a:lnTo>
                  <a:pt x="3831431" y="619760"/>
                </a:lnTo>
                <a:lnTo>
                  <a:pt x="3835235" y="622300"/>
                </a:lnTo>
                <a:lnTo>
                  <a:pt x="3829611" y="622300"/>
                </a:lnTo>
                <a:lnTo>
                  <a:pt x="3826881" y="624840"/>
                </a:lnTo>
                <a:close/>
              </a:path>
              <a:path w="4096384" h="836930">
                <a:moveTo>
                  <a:pt x="3873698" y="617220"/>
                </a:moveTo>
                <a:lnTo>
                  <a:pt x="3873881" y="615950"/>
                </a:lnTo>
                <a:lnTo>
                  <a:pt x="3873794" y="616862"/>
                </a:lnTo>
                <a:lnTo>
                  <a:pt x="3873698" y="617220"/>
                </a:lnTo>
                <a:close/>
              </a:path>
              <a:path w="4096384" h="836930">
                <a:moveTo>
                  <a:pt x="3874624" y="617420"/>
                </a:moveTo>
                <a:lnTo>
                  <a:pt x="3874162" y="616477"/>
                </a:lnTo>
                <a:lnTo>
                  <a:pt x="3874038" y="615950"/>
                </a:lnTo>
                <a:lnTo>
                  <a:pt x="3874717" y="615950"/>
                </a:lnTo>
                <a:lnTo>
                  <a:pt x="3874841" y="616862"/>
                </a:lnTo>
                <a:lnTo>
                  <a:pt x="3874779" y="617303"/>
                </a:lnTo>
                <a:lnTo>
                  <a:pt x="3874624" y="617420"/>
                </a:lnTo>
                <a:close/>
              </a:path>
              <a:path w="4096384" h="836930">
                <a:moveTo>
                  <a:pt x="3880743" y="617097"/>
                </a:moveTo>
                <a:lnTo>
                  <a:pt x="3879087" y="615950"/>
                </a:lnTo>
                <a:lnTo>
                  <a:pt x="3880743" y="615950"/>
                </a:lnTo>
                <a:lnTo>
                  <a:pt x="3880743" y="617097"/>
                </a:lnTo>
                <a:close/>
              </a:path>
              <a:path w="4096384" h="836930">
                <a:moveTo>
                  <a:pt x="3900027" y="631190"/>
                </a:moveTo>
                <a:lnTo>
                  <a:pt x="3892988" y="631190"/>
                </a:lnTo>
                <a:lnTo>
                  <a:pt x="3893505" y="623570"/>
                </a:lnTo>
                <a:lnTo>
                  <a:pt x="3887009" y="622339"/>
                </a:lnTo>
                <a:lnTo>
                  <a:pt x="3886887" y="622131"/>
                </a:lnTo>
                <a:lnTo>
                  <a:pt x="3888048" y="619891"/>
                </a:lnTo>
                <a:lnTo>
                  <a:pt x="3890974" y="615950"/>
                </a:lnTo>
                <a:lnTo>
                  <a:pt x="3893636" y="619782"/>
                </a:lnTo>
                <a:lnTo>
                  <a:pt x="3896560" y="622300"/>
                </a:lnTo>
                <a:lnTo>
                  <a:pt x="3903550" y="622300"/>
                </a:lnTo>
                <a:lnTo>
                  <a:pt x="3910431" y="623570"/>
                </a:lnTo>
                <a:lnTo>
                  <a:pt x="3914262" y="623570"/>
                </a:lnTo>
                <a:lnTo>
                  <a:pt x="3914397" y="624840"/>
                </a:lnTo>
                <a:lnTo>
                  <a:pt x="3899693" y="624840"/>
                </a:lnTo>
                <a:lnTo>
                  <a:pt x="3899826" y="627380"/>
                </a:lnTo>
                <a:lnTo>
                  <a:pt x="3899019" y="627380"/>
                </a:lnTo>
                <a:lnTo>
                  <a:pt x="3900027" y="631190"/>
                </a:lnTo>
                <a:close/>
              </a:path>
              <a:path w="4096384" h="836930">
                <a:moveTo>
                  <a:pt x="3896560" y="622300"/>
                </a:moveTo>
                <a:lnTo>
                  <a:pt x="3893636" y="619782"/>
                </a:lnTo>
                <a:lnTo>
                  <a:pt x="3890974" y="615950"/>
                </a:lnTo>
                <a:lnTo>
                  <a:pt x="3894671" y="615950"/>
                </a:lnTo>
                <a:lnTo>
                  <a:pt x="3902535" y="618490"/>
                </a:lnTo>
                <a:lnTo>
                  <a:pt x="3900361" y="621030"/>
                </a:lnTo>
                <a:lnTo>
                  <a:pt x="3896560" y="622300"/>
                </a:lnTo>
                <a:close/>
              </a:path>
              <a:path w="4096384" h="836930">
                <a:moveTo>
                  <a:pt x="3958198" y="622300"/>
                </a:moveTo>
                <a:lnTo>
                  <a:pt x="3954184" y="622300"/>
                </a:lnTo>
                <a:lnTo>
                  <a:pt x="3956126" y="620031"/>
                </a:lnTo>
                <a:lnTo>
                  <a:pt x="3956242" y="619475"/>
                </a:lnTo>
                <a:lnTo>
                  <a:pt x="3955831" y="618460"/>
                </a:lnTo>
                <a:lnTo>
                  <a:pt x="3955009" y="615950"/>
                </a:lnTo>
                <a:lnTo>
                  <a:pt x="3965535" y="619746"/>
                </a:lnTo>
                <a:lnTo>
                  <a:pt x="3958198" y="622300"/>
                </a:lnTo>
                <a:close/>
              </a:path>
              <a:path w="4096384" h="836930">
                <a:moveTo>
                  <a:pt x="3962055" y="622300"/>
                </a:moveTo>
                <a:lnTo>
                  <a:pt x="3958198" y="622300"/>
                </a:lnTo>
                <a:lnTo>
                  <a:pt x="3965507" y="619782"/>
                </a:lnTo>
                <a:lnTo>
                  <a:pt x="3955009" y="615950"/>
                </a:lnTo>
                <a:lnTo>
                  <a:pt x="3960351" y="615950"/>
                </a:lnTo>
                <a:lnTo>
                  <a:pt x="3959540" y="617220"/>
                </a:lnTo>
                <a:lnTo>
                  <a:pt x="3984678" y="617220"/>
                </a:lnTo>
                <a:lnTo>
                  <a:pt x="3983068" y="618490"/>
                </a:lnTo>
                <a:lnTo>
                  <a:pt x="3969768" y="618490"/>
                </a:lnTo>
                <a:lnTo>
                  <a:pt x="3962055" y="622300"/>
                </a:lnTo>
                <a:close/>
              </a:path>
              <a:path w="4096384" h="836930">
                <a:moveTo>
                  <a:pt x="4022734" y="617220"/>
                </a:moveTo>
                <a:lnTo>
                  <a:pt x="4022551" y="617220"/>
                </a:lnTo>
                <a:lnTo>
                  <a:pt x="4022734" y="615950"/>
                </a:lnTo>
                <a:lnTo>
                  <a:pt x="4022734" y="617220"/>
                </a:lnTo>
                <a:close/>
              </a:path>
              <a:path w="4096384" h="836930">
                <a:moveTo>
                  <a:pt x="4093707" y="622300"/>
                </a:moveTo>
                <a:lnTo>
                  <a:pt x="4091772" y="622300"/>
                </a:lnTo>
                <a:lnTo>
                  <a:pt x="4090399" y="620106"/>
                </a:lnTo>
                <a:lnTo>
                  <a:pt x="4090275" y="617220"/>
                </a:lnTo>
                <a:lnTo>
                  <a:pt x="4093457" y="617220"/>
                </a:lnTo>
                <a:lnTo>
                  <a:pt x="4094649" y="615950"/>
                </a:lnTo>
                <a:lnTo>
                  <a:pt x="4093707" y="622300"/>
                </a:lnTo>
                <a:close/>
              </a:path>
              <a:path w="4096384" h="836930">
                <a:moveTo>
                  <a:pt x="4095854" y="622300"/>
                </a:moveTo>
                <a:lnTo>
                  <a:pt x="4093707" y="622300"/>
                </a:lnTo>
                <a:lnTo>
                  <a:pt x="4094649" y="615950"/>
                </a:lnTo>
                <a:lnTo>
                  <a:pt x="4095854" y="615950"/>
                </a:lnTo>
                <a:lnTo>
                  <a:pt x="4095854" y="622300"/>
                </a:lnTo>
                <a:close/>
              </a:path>
              <a:path w="4096384" h="836930">
                <a:moveTo>
                  <a:pt x="3249476" y="617220"/>
                </a:moveTo>
                <a:lnTo>
                  <a:pt x="3248802" y="617220"/>
                </a:lnTo>
                <a:lnTo>
                  <a:pt x="3248680" y="616018"/>
                </a:lnTo>
                <a:lnTo>
                  <a:pt x="3248835" y="615980"/>
                </a:lnTo>
                <a:lnTo>
                  <a:pt x="3249070" y="616223"/>
                </a:lnTo>
                <a:lnTo>
                  <a:pt x="3249476" y="61722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3095744" y="620198"/>
                </a:lnTo>
                <a:lnTo>
                  <a:pt x="3095623" y="617045"/>
                </a:lnTo>
                <a:lnTo>
                  <a:pt x="3095750" y="616018"/>
                </a:lnTo>
                <a:lnTo>
                  <a:pt x="3097978" y="617045"/>
                </a:lnTo>
                <a:lnTo>
                  <a:pt x="3097932" y="617220"/>
                </a:lnTo>
                <a:lnTo>
                  <a:pt x="3098358" y="617220"/>
                </a:lnTo>
                <a:lnTo>
                  <a:pt x="3101114" y="61849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250730" y="621030"/>
                </a:moveTo>
                <a:lnTo>
                  <a:pt x="3239589" y="621030"/>
                </a:lnTo>
                <a:lnTo>
                  <a:pt x="3243779" y="617220"/>
                </a:lnTo>
                <a:lnTo>
                  <a:pt x="3248654" y="616024"/>
                </a:lnTo>
                <a:lnTo>
                  <a:pt x="3248802" y="617220"/>
                </a:lnTo>
                <a:lnTo>
                  <a:pt x="3249476" y="617220"/>
                </a:lnTo>
                <a:lnTo>
                  <a:pt x="3250730" y="621030"/>
                </a:lnTo>
                <a:close/>
              </a:path>
              <a:path w="4096384" h="836930">
                <a:moveTo>
                  <a:pt x="652393" y="624840"/>
                </a:moveTo>
                <a:lnTo>
                  <a:pt x="651614" y="624840"/>
                </a:lnTo>
                <a:lnTo>
                  <a:pt x="659458" y="616033"/>
                </a:lnTo>
                <a:lnTo>
                  <a:pt x="663427" y="619682"/>
                </a:lnTo>
                <a:lnTo>
                  <a:pt x="663546" y="619891"/>
                </a:lnTo>
                <a:lnTo>
                  <a:pt x="663849" y="621030"/>
                </a:lnTo>
                <a:lnTo>
                  <a:pt x="656302" y="621030"/>
                </a:lnTo>
                <a:lnTo>
                  <a:pt x="652393" y="624840"/>
                </a:lnTo>
                <a:close/>
              </a:path>
              <a:path w="4096384" h="836930">
                <a:moveTo>
                  <a:pt x="153175" y="621030"/>
                </a:moveTo>
                <a:lnTo>
                  <a:pt x="141862" y="621030"/>
                </a:lnTo>
                <a:lnTo>
                  <a:pt x="144307" y="616090"/>
                </a:lnTo>
                <a:lnTo>
                  <a:pt x="144710" y="619760"/>
                </a:lnTo>
                <a:lnTo>
                  <a:pt x="151749" y="619760"/>
                </a:lnTo>
                <a:lnTo>
                  <a:pt x="153175" y="621030"/>
                </a:lnTo>
                <a:close/>
              </a:path>
              <a:path w="4096384" h="836930">
                <a:moveTo>
                  <a:pt x="3873881" y="617220"/>
                </a:moveTo>
                <a:lnTo>
                  <a:pt x="3873698" y="617220"/>
                </a:lnTo>
                <a:lnTo>
                  <a:pt x="3873991" y="616126"/>
                </a:lnTo>
                <a:lnTo>
                  <a:pt x="3873881" y="617220"/>
                </a:lnTo>
                <a:close/>
              </a:path>
              <a:path w="4096384" h="836930">
                <a:moveTo>
                  <a:pt x="3874038" y="617220"/>
                </a:moveTo>
                <a:lnTo>
                  <a:pt x="3873881" y="617220"/>
                </a:lnTo>
                <a:lnTo>
                  <a:pt x="3874011" y="616168"/>
                </a:lnTo>
                <a:lnTo>
                  <a:pt x="3874038" y="617220"/>
                </a:lnTo>
                <a:close/>
              </a:path>
              <a:path w="4096384" h="836930">
                <a:moveTo>
                  <a:pt x="3251984" y="624840"/>
                </a:moveTo>
                <a:lnTo>
                  <a:pt x="3249444" y="617141"/>
                </a:lnTo>
                <a:lnTo>
                  <a:pt x="3249048" y="616170"/>
                </a:lnTo>
                <a:lnTo>
                  <a:pt x="3251650" y="618490"/>
                </a:lnTo>
                <a:lnTo>
                  <a:pt x="3253333" y="618490"/>
                </a:lnTo>
                <a:lnTo>
                  <a:pt x="3254007" y="619760"/>
                </a:lnTo>
                <a:lnTo>
                  <a:pt x="3255173" y="619760"/>
                </a:lnTo>
                <a:lnTo>
                  <a:pt x="3255075" y="621146"/>
                </a:lnTo>
                <a:lnTo>
                  <a:pt x="3251984" y="624840"/>
                </a:lnTo>
                <a:close/>
              </a:path>
              <a:path w="4096384" h="836930">
                <a:moveTo>
                  <a:pt x="1557253" y="619760"/>
                </a:moveTo>
                <a:lnTo>
                  <a:pt x="1553937" y="619760"/>
                </a:lnTo>
                <a:lnTo>
                  <a:pt x="1555109" y="618490"/>
                </a:lnTo>
                <a:lnTo>
                  <a:pt x="1555274" y="617862"/>
                </a:lnTo>
                <a:lnTo>
                  <a:pt x="1555384" y="616862"/>
                </a:lnTo>
                <a:lnTo>
                  <a:pt x="1555273" y="616191"/>
                </a:lnTo>
                <a:lnTo>
                  <a:pt x="1557253" y="61976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21220" y="616213"/>
                </a:lnTo>
                <a:lnTo>
                  <a:pt x="622947" y="617220"/>
                </a:lnTo>
                <a:lnTo>
                  <a:pt x="629707" y="617220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3873207" y="618490"/>
                </a:moveTo>
                <a:lnTo>
                  <a:pt x="3869350" y="617220"/>
                </a:lnTo>
                <a:lnTo>
                  <a:pt x="3874038" y="617220"/>
                </a:lnTo>
                <a:lnTo>
                  <a:pt x="3874038" y="616223"/>
                </a:lnTo>
                <a:lnTo>
                  <a:pt x="3874566" y="617303"/>
                </a:lnTo>
                <a:lnTo>
                  <a:pt x="3874506" y="617509"/>
                </a:lnTo>
                <a:lnTo>
                  <a:pt x="3873207" y="618490"/>
                </a:lnTo>
                <a:close/>
              </a:path>
              <a:path w="4096384" h="836930">
                <a:moveTo>
                  <a:pt x="3888779" y="633730"/>
                </a:moveTo>
                <a:lnTo>
                  <a:pt x="3874426" y="633730"/>
                </a:lnTo>
                <a:lnTo>
                  <a:pt x="3878317" y="632460"/>
                </a:lnTo>
                <a:lnTo>
                  <a:pt x="3882960" y="629920"/>
                </a:lnTo>
                <a:lnTo>
                  <a:pt x="3885103" y="626382"/>
                </a:lnTo>
                <a:lnTo>
                  <a:pt x="3885155" y="624678"/>
                </a:lnTo>
                <a:lnTo>
                  <a:pt x="3879342" y="616316"/>
                </a:lnTo>
                <a:lnTo>
                  <a:pt x="3880706" y="617097"/>
                </a:lnTo>
                <a:lnTo>
                  <a:pt x="3890021" y="617220"/>
                </a:lnTo>
                <a:lnTo>
                  <a:pt x="3888175" y="619682"/>
                </a:lnTo>
                <a:lnTo>
                  <a:pt x="3886800" y="622300"/>
                </a:lnTo>
                <a:lnTo>
                  <a:pt x="3893505" y="623570"/>
                </a:lnTo>
                <a:lnTo>
                  <a:pt x="3893074" y="629920"/>
                </a:lnTo>
                <a:lnTo>
                  <a:pt x="3892490" y="629920"/>
                </a:lnTo>
                <a:lnTo>
                  <a:pt x="3890958" y="631189"/>
                </a:lnTo>
                <a:lnTo>
                  <a:pt x="3888779" y="633730"/>
                </a:lnTo>
                <a:close/>
              </a:path>
              <a:path w="4096384" h="836930">
                <a:moveTo>
                  <a:pt x="3149916" y="617220"/>
                </a:moveTo>
                <a:lnTo>
                  <a:pt x="3150634" y="616477"/>
                </a:lnTo>
                <a:lnTo>
                  <a:pt x="3151242" y="616974"/>
                </a:lnTo>
                <a:lnTo>
                  <a:pt x="3149916" y="617220"/>
                </a:lnTo>
                <a:close/>
              </a:path>
              <a:path w="4096384" h="836930">
                <a:moveTo>
                  <a:pt x="97946" y="632460"/>
                </a:moveTo>
                <a:lnTo>
                  <a:pt x="87888" y="632460"/>
                </a:lnTo>
                <a:lnTo>
                  <a:pt x="87888" y="628650"/>
                </a:lnTo>
                <a:lnTo>
                  <a:pt x="95261" y="628650"/>
                </a:lnTo>
                <a:lnTo>
                  <a:pt x="103976" y="616862"/>
                </a:lnTo>
                <a:lnTo>
                  <a:pt x="103976" y="618490"/>
                </a:lnTo>
                <a:lnTo>
                  <a:pt x="122963" y="618490"/>
                </a:lnTo>
                <a:lnTo>
                  <a:pt x="123089" y="619760"/>
                </a:lnTo>
                <a:lnTo>
                  <a:pt x="127778" y="621030"/>
                </a:lnTo>
                <a:lnTo>
                  <a:pt x="105652" y="621030"/>
                </a:lnTo>
                <a:lnTo>
                  <a:pt x="101796" y="622300"/>
                </a:lnTo>
                <a:lnTo>
                  <a:pt x="103181" y="626110"/>
                </a:lnTo>
                <a:lnTo>
                  <a:pt x="101462" y="626110"/>
                </a:lnTo>
                <a:lnTo>
                  <a:pt x="98649" y="631190"/>
                </a:lnTo>
                <a:lnTo>
                  <a:pt x="98443" y="631190"/>
                </a:lnTo>
                <a:lnTo>
                  <a:pt x="97946" y="632460"/>
                </a:lnTo>
                <a:close/>
              </a:path>
              <a:path w="4096384" h="836930">
                <a:moveTo>
                  <a:pt x="3151543" y="617220"/>
                </a:moveTo>
                <a:lnTo>
                  <a:pt x="3149916" y="617220"/>
                </a:lnTo>
                <a:lnTo>
                  <a:pt x="3151242" y="616974"/>
                </a:lnTo>
                <a:lnTo>
                  <a:pt x="3151543" y="617220"/>
                </a:lnTo>
                <a:close/>
              </a:path>
              <a:path w="4096384" h="836930">
                <a:moveTo>
                  <a:pt x="3098358" y="617220"/>
                </a:moveTo>
                <a:lnTo>
                  <a:pt x="3097932" y="617220"/>
                </a:lnTo>
                <a:lnTo>
                  <a:pt x="3097978" y="617045"/>
                </a:lnTo>
                <a:lnTo>
                  <a:pt x="3098358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82" y="617141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43" y="617220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357977" y="617220"/>
                </a:moveTo>
                <a:close/>
              </a:path>
              <a:path w="4096384" h="836930">
                <a:moveTo>
                  <a:pt x="219972" y="619760"/>
                </a:moveTo>
                <a:lnTo>
                  <a:pt x="218295" y="617220"/>
                </a:lnTo>
                <a:lnTo>
                  <a:pt x="222656" y="617220"/>
                </a:lnTo>
                <a:lnTo>
                  <a:pt x="221818" y="61849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194959" y="626110"/>
                </a:moveTo>
                <a:lnTo>
                  <a:pt x="184607" y="626110"/>
                </a:lnTo>
                <a:lnTo>
                  <a:pt x="190807" y="624840"/>
                </a:lnTo>
                <a:lnTo>
                  <a:pt x="189812" y="621604"/>
                </a:lnTo>
                <a:lnTo>
                  <a:pt x="189738" y="620991"/>
                </a:lnTo>
                <a:lnTo>
                  <a:pt x="192988" y="619760"/>
                </a:lnTo>
                <a:lnTo>
                  <a:pt x="219972" y="619760"/>
                </a:lnTo>
                <a:lnTo>
                  <a:pt x="221818" y="618490"/>
                </a:lnTo>
                <a:lnTo>
                  <a:pt x="222656" y="617220"/>
                </a:lnTo>
                <a:lnTo>
                  <a:pt x="233722" y="617220"/>
                </a:lnTo>
                <a:lnTo>
                  <a:pt x="232571" y="618460"/>
                </a:lnTo>
                <a:lnTo>
                  <a:pt x="231712" y="621030"/>
                </a:lnTo>
                <a:lnTo>
                  <a:pt x="229865" y="621030"/>
                </a:lnTo>
                <a:lnTo>
                  <a:pt x="226847" y="622300"/>
                </a:lnTo>
                <a:lnTo>
                  <a:pt x="200361" y="622300"/>
                </a:lnTo>
                <a:lnTo>
                  <a:pt x="194959" y="626110"/>
                </a:lnTo>
                <a:close/>
              </a:path>
              <a:path w="4096384" h="836930">
                <a:moveTo>
                  <a:pt x="249313" y="619760"/>
                </a:moveTo>
                <a:lnTo>
                  <a:pt x="248638" y="619760"/>
                </a:lnTo>
                <a:lnTo>
                  <a:pt x="247296" y="618490"/>
                </a:lnTo>
                <a:lnTo>
                  <a:pt x="247800" y="617220"/>
                </a:lnTo>
                <a:lnTo>
                  <a:pt x="248475" y="617220"/>
                </a:lnTo>
                <a:lnTo>
                  <a:pt x="249453" y="618460"/>
                </a:lnTo>
                <a:lnTo>
                  <a:pt x="249313" y="619760"/>
                </a:lnTo>
                <a:close/>
              </a:path>
              <a:path w="4096384" h="836930">
                <a:moveTo>
                  <a:pt x="253299" y="619760"/>
                </a:moveTo>
                <a:lnTo>
                  <a:pt x="249313" y="619760"/>
                </a:lnTo>
                <a:lnTo>
                  <a:pt x="249453" y="618460"/>
                </a:lnTo>
                <a:lnTo>
                  <a:pt x="248475" y="617220"/>
                </a:lnTo>
                <a:lnTo>
                  <a:pt x="254103" y="617220"/>
                </a:lnTo>
                <a:lnTo>
                  <a:pt x="253299" y="619760"/>
                </a:lnTo>
                <a:close/>
              </a:path>
              <a:path w="4096384" h="836930">
                <a:moveTo>
                  <a:pt x="356253" y="621030"/>
                </a:moveTo>
                <a:lnTo>
                  <a:pt x="354445" y="619782"/>
                </a:lnTo>
                <a:lnTo>
                  <a:pt x="353804" y="618837"/>
                </a:lnTo>
                <a:lnTo>
                  <a:pt x="353695" y="618031"/>
                </a:lnTo>
                <a:lnTo>
                  <a:pt x="353908" y="617220"/>
                </a:lnTo>
                <a:lnTo>
                  <a:pt x="355748" y="617220"/>
                </a:lnTo>
                <a:lnTo>
                  <a:pt x="357929" y="618490"/>
                </a:lnTo>
                <a:lnTo>
                  <a:pt x="356253" y="621030"/>
                </a:lnTo>
                <a:close/>
              </a:path>
              <a:path w="4096384" h="836930">
                <a:moveTo>
                  <a:pt x="352903" y="628650"/>
                </a:moveTo>
                <a:lnTo>
                  <a:pt x="346699" y="628650"/>
                </a:lnTo>
                <a:lnTo>
                  <a:pt x="355585" y="622300"/>
                </a:lnTo>
                <a:lnTo>
                  <a:pt x="349214" y="621030"/>
                </a:lnTo>
                <a:lnTo>
                  <a:pt x="356253" y="621030"/>
                </a:lnTo>
                <a:lnTo>
                  <a:pt x="357777" y="618720"/>
                </a:lnTo>
                <a:lnTo>
                  <a:pt x="357878" y="618460"/>
                </a:lnTo>
                <a:lnTo>
                  <a:pt x="355748" y="617220"/>
                </a:lnTo>
                <a:lnTo>
                  <a:pt x="368861" y="617220"/>
                </a:lnTo>
                <a:lnTo>
                  <a:pt x="375308" y="627380"/>
                </a:lnTo>
                <a:lnTo>
                  <a:pt x="353574" y="627380"/>
                </a:lnTo>
                <a:lnTo>
                  <a:pt x="352903" y="628650"/>
                </a:lnTo>
                <a:close/>
              </a:path>
              <a:path w="4096384" h="836930">
                <a:moveTo>
                  <a:pt x="410567" y="618490"/>
                </a:moveTo>
                <a:lnTo>
                  <a:pt x="406874" y="618490"/>
                </a:lnTo>
                <a:lnTo>
                  <a:pt x="406710" y="617220"/>
                </a:lnTo>
                <a:lnTo>
                  <a:pt x="410397" y="617220"/>
                </a:lnTo>
                <a:lnTo>
                  <a:pt x="410567" y="618490"/>
                </a:lnTo>
                <a:close/>
              </a:path>
              <a:path w="4096384" h="836930">
                <a:moveTo>
                  <a:pt x="419852" y="618490"/>
                </a:moveTo>
                <a:lnTo>
                  <a:pt x="410567" y="618490"/>
                </a:lnTo>
                <a:lnTo>
                  <a:pt x="410397" y="617220"/>
                </a:lnTo>
                <a:lnTo>
                  <a:pt x="420422" y="617220"/>
                </a:lnTo>
                <a:lnTo>
                  <a:pt x="419852" y="618490"/>
                </a:lnTo>
                <a:close/>
              </a:path>
              <a:path w="4096384" h="836930">
                <a:moveTo>
                  <a:pt x="648425" y="626110"/>
                </a:moveTo>
                <a:lnTo>
                  <a:pt x="641052" y="626110"/>
                </a:lnTo>
                <a:lnTo>
                  <a:pt x="637918" y="623608"/>
                </a:lnTo>
                <a:lnTo>
                  <a:pt x="644909" y="617220"/>
                </a:lnTo>
                <a:lnTo>
                  <a:pt x="646585" y="622300"/>
                </a:lnTo>
                <a:lnTo>
                  <a:pt x="648425" y="626110"/>
                </a:lnTo>
                <a:close/>
              </a:path>
              <a:path w="4096384" h="836930">
                <a:moveTo>
                  <a:pt x="643241" y="637540"/>
                </a:moveTo>
                <a:lnTo>
                  <a:pt x="639042" y="637540"/>
                </a:lnTo>
                <a:lnTo>
                  <a:pt x="640885" y="631201"/>
                </a:lnTo>
                <a:lnTo>
                  <a:pt x="642407" y="627377"/>
                </a:lnTo>
                <a:lnTo>
                  <a:pt x="648425" y="626110"/>
                </a:lnTo>
                <a:lnTo>
                  <a:pt x="646585" y="622300"/>
                </a:lnTo>
                <a:lnTo>
                  <a:pt x="644909" y="617220"/>
                </a:lnTo>
                <a:lnTo>
                  <a:pt x="649348" y="617220"/>
                </a:lnTo>
                <a:lnTo>
                  <a:pt x="651614" y="624840"/>
                </a:lnTo>
                <a:lnTo>
                  <a:pt x="652393" y="624840"/>
                </a:lnTo>
                <a:lnTo>
                  <a:pt x="644573" y="632466"/>
                </a:lnTo>
                <a:lnTo>
                  <a:pt x="643241" y="637540"/>
                </a:lnTo>
                <a:close/>
              </a:path>
              <a:path w="4096384" h="836930">
                <a:moveTo>
                  <a:pt x="719836" y="618490"/>
                </a:moveTo>
                <a:lnTo>
                  <a:pt x="717492" y="618490"/>
                </a:lnTo>
                <a:lnTo>
                  <a:pt x="715809" y="617220"/>
                </a:lnTo>
                <a:lnTo>
                  <a:pt x="717990" y="617220"/>
                </a:lnTo>
                <a:lnTo>
                  <a:pt x="719836" y="618490"/>
                </a:lnTo>
                <a:close/>
              </a:path>
              <a:path w="4096384" h="836930">
                <a:moveTo>
                  <a:pt x="729931" y="618490"/>
                </a:moveTo>
                <a:lnTo>
                  <a:pt x="719836" y="618490"/>
                </a:lnTo>
                <a:lnTo>
                  <a:pt x="717990" y="617220"/>
                </a:lnTo>
                <a:lnTo>
                  <a:pt x="731482" y="617220"/>
                </a:lnTo>
                <a:lnTo>
                  <a:pt x="729931" y="61849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10557" y="617220"/>
                </a:lnTo>
                <a:lnTo>
                  <a:pt x="1013540" y="617220"/>
                </a:lnTo>
                <a:lnTo>
                  <a:pt x="1016429" y="618490"/>
                </a:lnTo>
                <a:lnTo>
                  <a:pt x="1015502" y="619782"/>
                </a:lnTo>
                <a:lnTo>
                  <a:pt x="1013855" y="621030"/>
                </a:lnTo>
                <a:lnTo>
                  <a:pt x="1012513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13855" y="621030"/>
                </a:lnTo>
                <a:lnTo>
                  <a:pt x="1015502" y="619782"/>
                </a:lnTo>
                <a:lnTo>
                  <a:pt x="1016237" y="618762"/>
                </a:lnTo>
                <a:lnTo>
                  <a:pt x="1016362" y="618460"/>
                </a:lnTo>
                <a:lnTo>
                  <a:pt x="1013540" y="617220"/>
                </a:lnTo>
                <a:lnTo>
                  <a:pt x="1023319" y="617220"/>
                </a:lnTo>
                <a:lnTo>
                  <a:pt x="1021726" y="618490"/>
                </a:lnTo>
                <a:lnTo>
                  <a:pt x="1028056" y="619782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165922" y="623570"/>
                </a:moveTo>
                <a:lnTo>
                  <a:pt x="1140267" y="623570"/>
                </a:lnTo>
                <a:lnTo>
                  <a:pt x="1146443" y="621030"/>
                </a:lnTo>
                <a:lnTo>
                  <a:pt x="1146614" y="621030"/>
                </a:lnTo>
                <a:lnTo>
                  <a:pt x="1146754" y="619701"/>
                </a:lnTo>
                <a:lnTo>
                  <a:pt x="1146416" y="618837"/>
                </a:lnTo>
                <a:lnTo>
                  <a:pt x="1146307" y="618460"/>
                </a:lnTo>
                <a:lnTo>
                  <a:pt x="1147445" y="617220"/>
                </a:lnTo>
                <a:lnTo>
                  <a:pt x="1148794" y="618490"/>
                </a:lnTo>
                <a:lnTo>
                  <a:pt x="1148958" y="618490"/>
                </a:lnTo>
                <a:lnTo>
                  <a:pt x="1148290" y="619760"/>
                </a:lnTo>
                <a:lnTo>
                  <a:pt x="1169041" y="619760"/>
                </a:lnTo>
                <a:lnTo>
                  <a:pt x="1165922" y="623570"/>
                </a:lnTo>
                <a:close/>
              </a:path>
              <a:path w="4096384" h="836930">
                <a:moveTo>
                  <a:pt x="1436272" y="636270"/>
                </a:moveTo>
                <a:lnTo>
                  <a:pt x="1439279" y="632466"/>
                </a:lnTo>
                <a:lnTo>
                  <a:pt x="1438112" y="629920"/>
                </a:lnTo>
                <a:lnTo>
                  <a:pt x="1439730" y="629920"/>
                </a:lnTo>
                <a:lnTo>
                  <a:pt x="1440963" y="625000"/>
                </a:lnTo>
                <a:lnTo>
                  <a:pt x="1441082" y="619760"/>
                </a:lnTo>
                <a:lnTo>
                  <a:pt x="1439120" y="619760"/>
                </a:lnTo>
                <a:lnTo>
                  <a:pt x="1441464" y="617220"/>
                </a:lnTo>
                <a:lnTo>
                  <a:pt x="1443209" y="619022"/>
                </a:lnTo>
                <a:lnTo>
                  <a:pt x="1443326" y="619331"/>
                </a:lnTo>
                <a:lnTo>
                  <a:pt x="1443979" y="622300"/>
                </a:lnTo>
                <a:lnTo>
                  <a:pt x="1446384" y="622300"/>
                </a:lnTo>
                <a:lnTo>
                  <a:pt x="1448844" y="624840"/>
                </a:lnTo>
                <a:lnTo>
                  <a:pt x="1448844" y="627380"/>
                </a:lnTo>
                <a:lnTo>
                  <a:pt x="1442807" y="633730"/>
                </a:lnTo>
                <a:lnTo>
                  <a:pt x="1440796" y="633730"/>
                </a:lnTo>
                <a:lnTo>
                  <a:pt x="1438490" y="635407"/>
                </a:lnTo>
                <a:lnTo>
                  <a:pt x="1436272" y="636270"/>
                </a:lnTo>
                <a:close/>
              </a:path>
              <a:path w="4096384" h="836930">
                <a:moveTo>
                  <a:pt x="1443272" y="619086"/>
                </a:moveTo>
                <a:lnTo>
                  <a:pt x="1441464" y="617220"/>
                </a:lnTo>
                <a:lnTo>
                  <a:pt x="1442918" y="617220"/>
                </a:lnTo>
                <a:lnTo>
                  <a:pt x="1443140" y="618490"/>
                </a:lnTo>
                <a:lnTo>
                  <a:pt x="1443272" y="619086"/>
                </a:lnTo>
                <a:close/>
              </a:path>
              <a:path w="4096384" h="836930">
                <a:moveTo>
                  <a:pt x="1477523" y="621316"/>
                </a:moveTo>
                <a:lnTo>
                  <a:pt x="1473541" y="619782"/>
                </a:lnTo>
                <a:lnTo>
                  <a:pt x="1480522" y="618490"/>
                </a:lnTo>
                <a:lnTo>
                  <a:pt x="1483875" y="617220"/>
                </a:lnTo>
                <a:lnTo>
                  <a:pt x="1482369" y="621030"/>
                </a:lnTo>
                <a:lnTo>
                  <a:pt x="1477674" y="621030"/>
                </a:lnTo>
                <a:lnTo>
                  <a:pt x="1477523" y="621316"/>
                </a:lnTo>
                <a:close/>
              </a:path>
              <a:path w="4096384" h="836930">
                <a:moveTo>
                  <a:pt x="1493765" y="623570"/>
                </a:moveTo>
                <a:lnTo>
                  <a:pt x="1483371" y="623570"/>
                </a:lnTo>
                <a:lnTo>
                  <a:pt x="1482768" y="622424"/>
                </a:lnTo>
                <a:lnTo>
                  <a:pt x="1482645" y="622080"/>
                </a:lnTo>
                <a:lnTo>
                  <a:pt x="1482520" y="621604"/>
                </a:lnTo>
                <a:lnTo>
                  <a:pt x="1482459" y="620802"/>
                </a:lnTo>
                <a:lnTo>
                  <a:pt x="1483875" y="617220"/>
                </a:lnTo>
                <a:lnTo>
                  <a:pt x="1490410" y="617220"/>
                </a:lnTo>
                <a:lnTo>
                  <a:pt x="1493765" y="623570"/>
                </a:lnTo>
                <a:close/>
              </a:path>
              <a:path w="4096384" h="836930">
                <a:moveTo>
                  <a:pt x="1579081" y="620756"/>
                </a:moveTo>
                <a:lnTo>
                  <a:pt x="1576616" y="617509"/>
                </a:lnTo>
                <a:lnTo>
                  <a:pt x="1576900" y="617220"/>
                </a:lnTo>
                <a:lnTo>
                  <a:pt x="1579081" y="617220"/>
                </a:lnTo>
                <a:lnTo>
                  <a:pt x="1579081" y="620756"/>
                </a:lnTo>
                <a:close/>
              </a:path>
              <a:path w="4096384" h="836930">
                <a:moveTo>
                  <a:pt x="1592321" y="619760"/>
                </a:moveTo>
                <a:lnTo>
                  <a:pt x="1590481" y="619760"/>
                </a:lnTo>
                <a:lnTo>
                  <a:pt x="1590560" y="619142"/>
                </a:lnTo>
                <a:lnTo>
                  <a:pt x="1590684" y="618460"/>
                </a:lnTo>
                <a:lnTo>
                  <a:pt x="1592321" y="617220"/>
                </a:lnTo>
                <a:lnTo>
                  <a:pt x="1592655" y="617220"/>
                </a:lnTo>
                <a:lnTo>
                  <a:pt x="1593968" y="619209"/>
                </a:lnTo>
                <a:lnTo>
                  <a:pt x="1592321" y="619760"/>
                </a:lnTo>
                <a:close/>
              </a:path>
              <a:path w="4096384" h="836930">
                <a:moveTo>
                  <a:pt x="1593968" y="619209"/>
                </a:moveTo>
                <a:lnTo>
                  <a:pt x="1592655" y="617220"/>
                </a:lnTo>
                <a:lnTo>
                  <a:pt x="1599921" y="617220"/>
                </a:lnTo>
                <a:lnTo>
                  <a:pt x="1593968" y="619209"/>
                </a:lnTo>
                <a:close/>
              </a:path>
              <a:path w="4096384" h="836930">
                <a:moveTo>
                  <a:pt x="1749114" y="623361"/>
                </a:moveTo>
                <a:lnTo>
                  <a:pt x="1746870" y="622300"/>
                </a:lnTo>
                <a:lnTo>
                  <a:pt x="1746039" y="619782"/>
                </a:lnTo>
                <a:lnTo>
                  <a:pt x="1745743" y="619022"/>
                </a:lnTo>
                <a:lnTo>
                  <a:pt x="1745617" y="618460"/>
                </a:lnTo>
                <a:lnTo>
                  <a:pt x="1749051" y="617220"/>
                </a:lnTo>
                <a:lnTo>
                  <a:pt x="1749889" y="618490"/>
                </a:lnTo>
                <a:lnTo>
                  <a:pt x="1753745" y="618490"/>
                </a:lnTo>
                <a:lnTo>
                  <a:pt x="1749114" y="623361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49889" y="618490"/>
                </a:lnTo>
                <a:lnTo>
                  <a:pt x="1749051" y="617220"/>
                </a:lnTo>
                <a:lnTo>
                  <a:pt x="1752115" y="617220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89615" y="621030"/>
                </a:moveTo>
                <a:lnTo>
                  <a:pt x="1786766" y="621030"/>
                </a:lnTo>
                <a:lnTo>
                  <a:pt x="1786630" y="620511"/>
                </a:lnTo>
                <a:lnTo>
                  <a:pt x="1786510" y="619682"/>
                </a:lnTo>
                <a:lnTo>
                  <a:pt x="1788947" y="617220"/>
                </a:lnTo>
                <a:lnTo>
                  <a:pt x="1791568" y="618460"/>
                </a:lnTo>
                <a:lnTo>
                  <a:pt x="1791676" y="618837"/>
                </a:lnTo>
                <a:lnTo>
                  <a:pt x="1791757" y="619782"/>
                </a:lnTo>
                <a:lnTo>
                  <a:pt x="1789615" y="621030"/>
                </a:lnTo>
                <a:close/>
              </a:path>
              <a:path w="4096384" h="836930">
                <a:moveTo>
                  <a:pt x="1800403" y="621030"/>
                </a:moveTo>
                <a:lnTo>
                  <a:pt x="1789615" y="621030"/>
                </a:lnTo>
                <a:lnTo>
                  <a:pt x="1791569" y="619891"/>
                </a:lnTo>
                <a:lnTo>
                  <a:pt x="1791676" y="618837"/>
                </a:lnTo>
                <a:lnTo>
                  <a:pt x="1791568" y="618460"/>
                </a:lnTo>
                <a:lnTo>
                  <a:pt x="1788947" y="617220"/>
                </a:lnTo>
                <a:lnTo>
                  <a:pt x="1802357" y="617220"/>
                </a:lnTo>
                <a:lnTo>
                  <a:pt x="1800176" y="618490"/>
                </a:lnTo>
                <a:lnTo>
                  <a:pt x="1798336" y="618490"/>
                </a:lnTo>
                <a:lnTo>
                  <a:pt x="1800403" y="62103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57510" y="617220"/>
                </a:lnTo>
                <a:lnTo>
                  <a:pt x="1858511" y="619760"/>
                </a:lnTo>
                <a:lnTo>
                  <a:pt x="1861864" y="619760"/>
                </a:lnTo>
                <a:lnTo>
                  <a:pt x="1860000" y="621146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58511" y="619760"/>
                </a:moveTo>
                <a:lnTo>
                  <a:pt x="1857510" y="617220"/>
                </a:lnTo>
                <a:lnTo>
                  <a:pt x="1858660" y="617220"/>
                </a:lnTo>
                <a:lnTo>
                  <a:pt x="1858511" y="619760"/>
                </a:lnTo>
                <a:close/>
              </a:path>
              <a:path w="4096384" h="836930">
                <a:moveTo>
                  <a:pt x="1911251" y="619760"/>
                </a:moveTo>
                <a:lnTo>
                  <a:pt x="1907817" y="619760"/>
                </a:lnTo>
                <a:lnTo>
                  <a:pt x="1910809" y="617220"/>
                </a:lnTo>
                <a:lnTo>
                  <a:pt x="1914465" y="618490"/>
                </a:lnTo>
                <a:lnTo>
                  <a:pt x="1911251" y="619760"/>
                </a:lnTo>
                <a:close/>
              </a:path>
              <a:path w="4096384" h="836930">
                <a:moveTo>
                  <a:pt x="1936123" y="619760"/>
                </a:moveTo>
                <a:lnTo>
                  <a:pt x="1911251" y="619760"/>
                </a:lnTo>
                <a:lnTo>
                  <a:pt x="1914465" y="618490"/>
                </a:lnTo>
                <a:lnTo>
                  <a:pt x="1910809" y="617220"/>
                </a:lnTo>
                <a:lnTo>
                  <a:pt x="1937295" y="617220"/>
                </a:lnTo>
                <a:lnTo>
                  <a:pt x="1936123" y="619760"/>
                </a:lnTo>
                <a:close/>
              </a:path>
              <a:path w="4096384" h="836930">
                <a:moveTo>
                  <a:pt x="1937800" y="621030"/>
                </a:moveTo>
                <a:lnTo>
                  <a:pt x="1936961" y="621030"/>
                </a:lnTo>
                <a:lnTo>
                  <a:pt x="1936129" y="619746"/>
                </a:lnTo>
                <a:lnTo>
                  <a:pt x="1937295" y="617220"/>
                </a:lnTo>
                <a:lnTo>
                  <a:pt x="1938133" y="617220"/>
                </a:lnTo>
                <a:lnTo>
                  <a:pt x="1938786" y="618460"/>
                </a:lnTo>
                <a:lnTo>
                  <a:pt x="1937800" y="621030"/>
                </a:lnTo>
                <a:close/>
              </a:path>
              <a:path w="4096384" h="836930">
                <a:moveTo>
                  <a:pt x="2059832" y="621030"/>
                </a:moveTo>
                <a:lnTo>
                  <a:pt x="2057986" y="619760"/>
                </a:lnTo>
                <a:lnTo>
                  <a:pt x="2055471" y="618490"/>
                </a:lnTo>
                <a:lnTo>
                  <a:pt x="2058994" y="617220"/>
                </a:lnTo>
                <a:lnTo>
                  <a:pt x="2059498" y="617220"/>
                </a:lnTo>
                <a:lnTo>
                  <a:pt x="2061129" y="618460"/>
                </a:lnTo>
                <a:lnTo>
                  <a:pt x="2060985" y="618837"/>
                </a:lnTo>
                <a:lnTo>
                  <a:pt x="2059832" y="621030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59832" y="621030"/>
                </a:lnTo>
                <a:lnTo>
                  <a:pt x="2061025" y="618762"/>
                </a:lnTo>
                <a:lnTo>
                  <a:pt x="2061129" y="618460"/>
                </a:lnTo>
                <a:lnTo>
                  <a:pt x="2059498" y="617220"/>
                </a:lnTo>
                <a:lnTo>
                  <a:pt x="2093528" y="617220"/>
                </a:lnTo>
                <a:lnTo>
                  <a:pt x="2094826" y="618490"/>
                </a:lnTo>
                <a:lnTo>
                  <a:pt x="2084138" y="61849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93528" y="617220"/>
                </a:lnTo>
                <a:lnTo>
                  <a:pt x="2099224" y="618490"/>
                </a:lnTo>
                <a:lnTo>
                  <a:pt x="2104757" y="61849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226620" y="617220"/>
                </a:lnTo>
                <a:lnTo>
                  <a:pt x="2232657" y="617220"/>
                </a:lnTo>
                <a:lnTo>
                  <a:pt x="2234613" y="618460"/>
                </a:lnTo>
                <a:lnTo>
                  <a:pt x="2234716" y="618837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176836" y="632460"/>
                </a:moveTo>
                <a:lnTo>
                  <a:pt x="2171467" y="632460"/>
                </a:lnTo>
                <a:lnTo>
                  <a:pt x="2174114" y="628703"/>
                </a:lnTo>
                <a:lnTo>
                  <a:pt x="2174791" y="626713"/>
                </a:lnTo>
                <a:lnTo>
                  <a:pt x="2174901" y="625886"/>
                </a:lnTo>
                <a:lnTo>
                  <a:pt x="2174486" y="624840"/>
                </a:lnTo>
                <a:lnTo>
                  <a:pt x="2235669" y="624840"/>
                </a:lnTo>
                <a:lnTo>
                  <a:pt x="2234716" y="618837"/>
                </a:lnTo>
                <a:lnTo>
                  <a:pt x="2234613" y="618460"/>
                </a:lnTo>
                <a:lnTo>
                  <a:pt x="2232657" y="617220"/>
                </a:lnTo>
                <a:lnTo>
                  <a:pt x="2245895" y="617220"/>
                </a:lnTo>
                <a:lnTo>
                  <a:pt x="2242878" y="621030"/>
                </a:lnTo>
                <a:lnTo>
                  <a:pt x="2270425" y="621030"/>
                </a:lnTo>
                <a:lnTo>
                  <a:pt x="2269698" y="622300"/>
                </a:lnTo>
                <a:lnTo>
                  <a:pt x="2242544" y="622300"/>
                </a:lnTo>
                <a:lnTo>
                  <a:pt x="2238183" y="626110"/>
                </a:lnTo>
                <a:lnTo>
                  <a:pt x="2196277" y="626110"/>
                </a:lnTo>
                <a:lnTo>
                  <a:pt x="2198791" y="627380"/>
                </a:lnTo>
                <a:lnTo>
                  <a:pt x="2237345" y="627380"/>
                </a:lnTo>
                <a:lnTo>
                  <a:pt x="2238517" y="628650"/>
                </a:lnTo>
                <a:lnTo>
                  <a:pt x="2250290" y="628650"/>
                </a:lnTo>
                <a:lnTo>
                  <a:pt x="2250257" y="629920"/>
                </a:lnTo>
                <a:lnTo>
                  <a:pt x="2179685" y="629920"/>
                </a:lnTo>
                <a:lnTo>
                  <a:pt x="2177001" y="631189"/>
                </a:lnTo>
                <a:lnTo>
                  <a:pt x="2176836" y="632460"/>
                </a:lnTo>
                <a:close/>
              </a:path>
              <a:path w="4096384" h="836930">
                <a:moveTo>
                  <a:pt x="2353845" y="621030"/>
                </a:moveTo>
                <a:lnTo>
                  <a:pt x="2351709" y="619782"/>
                </a:lnTo>
                <a:lnTo>
                  <a:pt x="2351722" y="618460"/>
                </a:lnTo>
                <a:lnTo>
                  <a:pt x="2353845" y="617220"/>
                </a:lnTo>
                <a:lnTo>
                  <a:pt x="2355974" y="618460"/>
                </a:lnTo>
                <a:lnTo>
                  <a:pt x="2355987" y="619782"/>
                </a:lnTo>
                <a:lnTo>
                  <a:pt x="2353845" y="621030"/>
                </a:lnTo>
                <a:close/>
              </a:path>
              <a:path w="4096384" h="836930">
                <a:moveTo>
                  <a:pt x="2418381" y="621030"/>
                </a:moveTo>
                <a:lnTo>
                  <a:pt x="2353845" y="621030"/>
                </a:lnTo>
                <a:lnTo>
                  <a:pt x="2355987" y="619782"/>
                </a:lnTo>
                <a:lnTo>
                  <a:pt x="2355974" y="618460"/>
                </a:lnTo>
                <a:lnTo>
                  <a:pt x="2353845" y="617220"/>
                </a:lnTo>
                <a:lnTo>
                  <a:pt x="2407655" y="617220"/>
                </a:lnTo>
                <a:lnTo>
                  <a:pt x="2406185" y="618460"/>
                </a:lnTo>
                <a:lnTo>
                  <a:pt x="2406313" y="619760"/>
                </a:lnTo>
                <a:lnTo>
                  <a:pt x="2418885" y="619760"/>
                </a:lnTo>
                <a:lnTo>
                  <a:pt x="2418381" y="621030"/>
                </a:lnTo>
                <a:close/>
              </a:path>
              <a:path w="4096384" h="836930">
                <a:moveTo>
                  <a:pt x="2409665" y="619760"/>
                </a:moveTo>
                <a:lnTo>
                  <a:pt x="2406313" y="619760"/>
                </a:lnTo>
                <a:lnTo>
                  <a:pt x="2406185" y="618460"/>
                </a:lnTo>
                <a:lnTo>
                  <a:pt x="2407655" y="617220"/>
                </a:lnTo>
                <a:lnTo>
                  <a:pt x="2409458" y="618460"/>
                </a:lnTo>
                <a:lnTo>
                  <a:pt x="2409582" y="619113"/>
                </a:lnTo>
                <a:lnTo>
                  <a:pt x="2409665" y="619760"/>
                </a:lnTo>
                <a:close/>
              </a:path>
              <a:path w="4096384" h="836930">
                <a:moveTo>
                  <a:pt x="2418885" y="619760"/>
                </a:moveTo>
                <a:lnTo>
                  <a:pt x="2409665" y="619760"/>
                </a:lnTo>
                <a:lnTo>
                  <a:pt x="2409582" y="619113"/>
                </a:lnTo>
                <a:lnTo>
                  <a:pt x="2409458" y="618460"/>
                </a:lnTo>
                <a:lnTo>
                  <a:pt x="2407655" y="617220"/>
                </a:lnTo>
                <a:lnTo>
                  <a:pt x="2419893" y="617220"/>
                </a:lnTo>
                <a:lnTo>
                  <a:pt x="2418885" y="619760"/>
                </a:lnTo>
                <a:close/>
              </a:path>
              <a:path w="4096384" h="836930">
                <a:moveTo>
                  <a:pt x="2430994" y="626110"/>
                </a:moveTo>
                <a:lnTo>
                  <a:pt x="2427770" y="626110"/>
                </a:lnTo>
                <a:lnTo>
                  <a:pt x="2426433" y="623863"/>
                </a:lnTo>
                <a:lnTo>
                  <a:pt x="2426333" y="623502"/>
                </a:lnTo>
                <a:lnTo>
                  <a:pt x="2433303" y="617220"/>
                </a:lnTo>
                <a:lnTo>
                  <a:pt x="2434980" y="617220"/>
                </a:lnTo>
                <a:lnTo>
                  <a:pt x="2436881" y="619682"/>
                </a:lnTo>
                <a:lnTo>
                  <a:pt x="2436791" y="620031"/>
                </a:lnTo>
                <a:lnTo>
                  <a:pt x="2434832" y="623570"/>
                </a:lnTo>
                <a:lnTo>
                  <a:pt x="2430994" y="626110"/>
                </a:lnTo>
                <a:close/>
              </a:path>
              <a:path w="4096384" h="836930">
                <a:moveTo>
                  <a:pt x="2520639" y="629920"/>
                </a:moveTo>
                <a:lnTo>
                  <a:pt x="2495999" y="629920"/>
                </a:lnTo>
                <a:lnTo>
                  <a:pt x="2494610" y="627329"/>
                </a:lnTo>
                <a:lnTo>
                  <a:pt x="2493642" y="626110"/>
                </a:lnTo>
                <a:lnTo>
                  <a:pt x="2430994" y="626110"/>
                </a:lnTo>
                <a:lnTo>
                  <a:pt x="2434832" y="623570"/>
                </a:lnTo>
                <a:lnTo>
                  <a:pt x="2436791" y="620031"/>
                </a:lnTo>
                <a:lnTo>
                  <a:pt x="2436881" y="619682"/>
                </a:lnTo>
                <a:lnTo>
                  <a:pt x="2434980" y="617220"/>
                </a:lnTo>
                <a:lnTo>
                  <a:pt x="2502871" y="617220"/>
                </a:lnTo>
                <a:lnTo>
                  <a:pt x="2500911" y="618460"/>
                </a:lnTo>
                <a:lnTo>
                  <a:pt x="2500786" y="618720"/>
                </a:lnTo>
                <a:lnTo>
                  <a:pt x="2500006" y="621030"/>
                </a:lnTo>
                <a:lnTo>
                  <a:pt x="2534865" y="621030"/>
                </a:lnTo>
                <a:lnTo>
                  <a:pt x="2534065" y="624840"/>
                </a:lnTo>
                <a:lnTo>
                  <a:pt x="2509743" y="624840"/>
                </a:lnTo>
                <a:lnTo>
                  <a:pt x="2507170" y="626054"/>
                </a:lnTo>
                <a:lnTo>
                  <a:pt x="2507229" y="627380"/>
                </a:lnTo>
                <a:lnTo>
                  <a:pt x="2520462" y="627380"/>
                </a:lnTo>
                <a:lnTo>
                  <a:pt x="2520639" y="629920"/>
                </a:lnTo>
                <a:close/>
              </a:path>
              <a:path w="4096384" h="836930">
                <a:moveTo>
                  <a:pt x="2542594" y="619760"/>
                </a:moveTo>
                <a:lnTo>
                  <a:pt x="2542103" y="619760"/>
                </a:lnTo>
                <a:lnTo>
                  <a:pt x="2540237" y="617220"/>
                </a:lnTo>
                <a:lnTo>
                  <a:pt x="2542594" y="618490"/>
                </a:lnTo>
                <a:lnTo>
                  <a:pt x="2544611" y="618490"/>
                </a:lnTo>
                <a:lnTo>
                  <a:pt x="2542594" y="61976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10652" y="621030"/>
                </a:lnTo>
                <a:lnTo>
                  <a:pt x="2610749" y="619682"/>
                </a:lnTo>
                <a:lnTo>
                  <a:pt x="2609821" y="618490"/>
                </a:lnTo>
                <a:lnTo>
                  <a:pt x="2542594" y="618490"/>
                </a:lnTo>
                <a:lnTo>
                  <a:pt x="2540237" y="617220"/>
                </a:lnTo>
                <a:lnTo>
                  <a:pt x="2658753" y="61722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19949" y="621030"/>
                </a:moveTo>
                <a:lnTo>
                  <a:pt x="2717101" y="621030"/>
                </a:lnTo>
                <a:lnTo>
                  <a:pt x="2717168" y="618460"/>
                </a:lnTo>
                <a:lnTo>
                  <a:pt x="2719949" y="617220"/>
                </a:lnTo>
                <a:lnTo>
                  <a:pt x="2719949" y="621030"/>
                </a:lnTo>
                <a:close/>
              </a:path>
              <a:path w="4096384" h="836930">
                <a:moveTo>
                  <a:pt x="2741065" y="621030"/>
                </a:moveTo>
                <a:lnTo>
                  <a:pt x="2719949" y="621030"/>
                </a:lnTo>
                <a:lnTo>
                  <a:pt x="2719949" y="617220"/>
                </a:lnTo>
                <a:lnTo>
                  <a:pt x="2722848" y="617220"/>
                </a:lnTo>
                <a:lnTo>
                  <a:pt x="2723132" y="618490"/>
                </a:lnTo>
                <a:lnTo>
                  <a:pt x="2743074" y="618490"/>
                </a:lnTo>
                <a:lnTo>
                  <a:pt x="2741065" y="621030"/>
                </a:lnTo>
                <a:close/>
              </a:path>
              <a:path w="4096384" h="836930">
                <a:moveTo>
                  <a:pt x="2743738" y="623570"/>
                </a:moveTo>
                <a:lnTo>
                  <a:pt x="2739056" y="623570"/>
                </a:lnTo>
                <a:lnTo>
                  <a:pt x="2744079" y="617220"/>
                </a:lnTo>
                <a:lnTo>
                  <a:pt x="2745389" y="618460"/>
                </a:lnTo>
                <a:lnTo>
                  <a:pt x="2746178" y="620802"/>
                </a:lnTo>
                <a:lnTo>
                  <a:pt x="2746111" y="621394"/>
                </a:lnTo>
                <a:lnTo>
                  <a:pt x="2745801" y="622196"/>
                </a:lnTo>
                <a:lnTo>
                  <a:pt x="2745698" y="622339"/>
                </a:lnTo>
                <a:lnTo>
                  <a:pt x="2743738" y="623570"/>
                </a:lnTo>
                <a:close/>
              </a:path>
              <a:path w="4096384" h="836930">
                <a:moveTo>
                  <a:pt x="2838283" y="621030"/>
                </a:moveTo>
                <a:lnTo>
                  <a:pt x="2835277" y="619760"/>
                </a:lnTo>
                <a:lnTo>
                  <a:pt x="2835157" y="618460"/>
                </a:lnTo>
                <a:lnTo>
                  <a:pt x="2837785" y="617220"/>
                </a:lnTo>
                <a:lnTo>
                  <a:pt x="2839735" y="618460"/>
                </a:lnTo>
                <a:lnTo>
                  <a:pt x="2839859" y="619022"/>
                </a:lnTo>
                <a:lnTo>
                  <a:pt x="2839936" y="619782"/>
                </a:lnTo>
                <a:lnTo>
                  <a:pt x="2838283" y="621030"/>
                </a:lnTo>
                <a:close/>
              </a:path>
              <a:path w="4096384" h="836930">
                <a:moveTo>
                  <a:pt x="2863754" y="621030"/>
                </a:moveTo>
                <a:lnTo>
                  <a:pt x="2838283" y="621030"/>
                </a:lnTo>
                <a:lnTo>
                  <a:pt x="2839791" y="619891"/>
                </a:lnTo>
                <a:lnTo>
                  <a:pt x="2839859" y="619022"/>
                </a:lnTo>
                <a:lnTo>
                  <a:pt x="2839735" y="618460"/>
                </a:lnTo>
                <a:lnTo>
                  <a:pt x="2837785" y="617220"/>
                </a:lnTo>
                <a:lnTo>
                  <a:pt x="3095601" y="617220"/>
                </a:lnTo>
                <a:lnTo>
                  <a:pt x="3095601" y="618490"/>
                </a:lnTo>
                <a:lnTo>
                  <a:pt x="2864762" y="618490"/>
                </a:lnTo>
                <a:lnTo>
                  <a:pt x="2863754" y="621030"/>
                </a:lnTo>
                <a:close/>
              </a:path>
              <a:path w="4096384" h="836930">
                <a:moveTo>
                  <a:pt x="3180409" y="624840"/>
                </a:moveTo>
                <a:lnTo>
                  <a:pt x="3177276" y="622339"/>
                </a:lnTo>
                <a:lnTo>
                  <a:pt x="3175530" y="619957"/>
                </a:lnTo>
                <a:lnTo>
                  <a:pt x="3175418" y="619701"/>
                </a:lnTo>
                <a:lnTo>
                  <a:pt x="3176061" y="618490"/>
                </a:lnTo>
                <a:lnTo>
                  <a:pt x="3179243" y="617220"/>
                </a:lnTo>
                <a:lnTo>
                  <a:pt x="3180382" y="618460"/>
                </a:lnTo>
                <a:lnTo>
                  <a:pt x="3180409" y="624840"/>
                </a:lnTo>
                <a:close/>
              </a:path>
              <a:path w="4096384" h="836930">
                <a:moveTo>
                  <a:pt x="3178140" y="636270"/>
                </a:moveTo>
                <a:lnTo>
                  <a:pt x="3162802" y="636270"/>
                </a:lnTo>
                <a:lnTo>
                  <a:pt x="3163659" y="635000"/>
                </a:lnTo>
                <a:lnTo>
                  <a:pt x="3165500" y="635000"/>
                </a:lnTo>
                <a:lnTo>
                  <a:pt x="3166011" y="634027"/>
                </a:lnTo>
                <a:lnTo>
                  <a:pt x="3166081" y="632350"/>
                </a:lnTo>
                <a:lnTo>
                  <a:pt x="3165158" y="631189"/>
                </a:lnTo>
                <a:lnTo>
                  <a:pt x="3162468" y="629920"/>
                </a:lnTo>
                <a:lnTo>
                  <a:pt x="3170699" y="629920"/>
                </a:lnTo>
                <a:lnTo>
                  <a:pt x="3171926" y="627263"/>
                </a:lnTo>
                <a:lnTo>
                  <a:pt x="3172429" y="626315"/>
                </a:lnTo>
                <a:lnTo>
                  <a:pt x="3172524" y="626054"/>
                </a:lnTo>
                <a:lnTo>
                  <a:pt x="3172205" y="624840"/>
                </a:lnTo>
                <a:lnTo>
                  <a:pt x="3180409" y="624840"/>
                </a:lnTo>
                <a:lnTo>
                  <a:pt x="3180382" y="618460"/>
                </a:lnTo>
                <a:lnTo>
                  <a:pt x="3179243" y="617220"/>
                </a:lnTo>
                <a:lnTo>
                  <a:pt x="3228195" y="617220"/>
                </a:lnTo>
                <a:lnTo>
                  <a:pt x="3228524" y="618490"/>
                </a:lnTo>
                <a:lnTo>
                  <a:pt x="3190480" y="618490"/>
                </a:lnTo>
                <a:lnTo>
                  <a:pt x="3181084" y="624840"/>
                </a:lnTo>
                <a:lnTo>
                  <a:pt x="3182583" y="628650"/>
                </a:lnTo>
                <a:lnTo>
                  <a:pt x="3183257" y="628650"/>
                </a:lnTo>
                <a:lnTo>
                  <a:pt x="3176215" y="632466"/>
                </a:lnTo>
                <a:lnTo>
                  <a:pt x="3178140" y="636270"/>
                </a:lnTo>
                <a:close/>
              </a:path>
              <a:path w="4096384" h="836930">
                <a:moveTo>
                  <a:pt x="3251148" y="622300"/>
                </a:moveTo>
                <a:lnTo>
                  <a:pt x="3218666" y="622300"/>
                </a:lnTo>
                <a:lnTo>
                  <a:pt x="3224189" y="620991"/>
                </a:lnTo>
                <a:lnTo>
                  <a:pt x="3228770" y="619782"/>
                </a:lnTo>
                <a:lnTo>
                  <a:pt x="3228195" y="617220"/>
                </a:lnTo>
                <a:lnTo>
                  <a:pt x="3235883" y="621030"/>
                </a:lnTo>
                <a:lnTo>
                  <a:pt x="3250730" y="621030"/>
                </a:lnTo>
                <a:lnTo>
                  <a:pt x="3251148" y="622300"/>
                </a:lnTo>
                <a:close/>
              </a:path>
              <a:path w="4096384" h="836930">
                <a:moveTo>
                  <a:pt x="3239589" y="621030"/>
                </a:moveTo>
                <a:lnTo>
                  <a:pt x="3235883" y="621030"/>
                </a:lnTo>
                <a:lnTo>
                  <a:pt x="3228195" y="617220"/>
                </a:lnTo>
                <a:lnTo>
                  <a:pt x="3243779" y="617220"/>
                </a:lnTo>
                <a:lnTo>
                  <a:pt x="3239589" y="621030"/>
                </a:lnTo>
                <a:close/>
              </a:path>
              <a:path w="4096384" h="836930">
                <a:moveTo>
                  <a:pt x="3269105" y="631532"/>
                </a:moveTo>
                <a:lnTo>
                  <a:pt x="3257189" y="624840"/>
                </a:lnTo>
                <a:lnTo>
                  <a:pt x="3251984" y="624840"/>
                </a:lnTo>
                <a:lnTo>
                  <a:pt x="3255075" y="621146"/>
                </a:lnTo>
                <a:lnTo>
                  <a:pt x="3255173" y="619760"/>
                </a:lnTo>
                <a:lnTo>
                  <a:pt x="3254007" y="619760"/>
                </a:lnTo>
                <a:lnTo>
                  <a:pt x="3253517" y="618837"/>
                </a:lnTo>
                <a:lnTo>
                  <a:pt x="3253403" y="618460"/>
                </a:lnTo>
                <a:lnTo>
                  <a:pt x="3256338" y="617220"/>
                </a:lnTo>
                <a:lnTo>
                  <a:pt x="3266967" y="620991"/>
                </a:lnTo>
                <a:lnTo>
                  <a:pt x="3268538" y="625208"/>
                </a:lnTo>
                <a:lnTo>
                  <a:pt x="3270291" y="630936"/>
                </a:lnTo>
                <a:lnTo>
                  <a:pt x="3270252" y="631232"/>
                </a:lnTo>
                <a:lnTo>
                  <a:pt x="3269105" y="631532"/>
                </a:lnTo>
                <a:close/>
              </a:path>
              <a:path w="4096384" h="836930">
                <a:moveTo>
                  <a:pt x="3267057" y="621023"/>
                </a:moveTo>
                <a:lnTo>
                  <a:pt x="3256338" y="617220"/>
                </a:lnTo>
                <a:lnTo>
                  <a:pt x="3263881" y="617220"/>
                </a:lnTo>
                <a:lnTo>
                  <a:pt x="3266292" y="620198"/>
                </a:lnTo>
                <a:lnTo>
                  <a:pt x="3267057" y="621023"/>
                </a:lnTo>
                <a:close/>
              </a:path>
              <a:path w="4096384" h="836930">
                <a:moveTo>
                  <a:pt x="3308315" y="622300"/>
                </a:moveTo>
                <a:lnTo>
                  <a:pt x="3304282" y="622300"/>
                </a:lnTo>
                <a:lnTo>
                  <a:pt x="3305965" y="617220"/>
                </a:lnTo>
                <a:lnTo>
                  <a:pt x="3308990" y="617220"/>
                </a:lnTo>
                <a:lnTo>
                  <a:pt x="3310155" y="618490"/>
                </a:lnTo>
                <a:lnTo>
                  <a:pt x="3311928" y="620937"/>
                </a:lnTo>
                <a:lnTo>
                  <a:pt x="3311817" y="621091"/>
                </a:lnTo>
                <a:lnTo>
                  <a:pt x="3308315" y="622300"/>
                </a:lnTo>
                <a:close/>
              </a:path>
              <a:path w="4096384" h="836930">
                <a:moveTo>
                  <a:pt x="3312798" y="622300"/>
                </a:moveTo>
                <a:lnTo>
                  <a:pt x="3308315" y="622300"/>
                </a:lnTo>
                <a:lnTo>
                  <a:pt x="3311817" y="621091"/>
                </a:lnTo>
                <a:lnTo>
                  <a:pt x="3311928" y="620937"/>
                </a:lnTo>
                <a:lnTo>
                  <a:pt x="3310128" y="618460"/>
                </a:lnTo>
                <a:lnTo>
                  <a:pt x="3308990" y="617220"/>
                </a:lnTo>
                <a:lnTo>
                  <a:pt x="3326080" y="617220"/>
                </a:lnTo>
                <a:lnTo>
                  <a:pt x="3322400" y="618490"/>
                </a:lnTo>
                <a:lnTo>
                  <a:pt x="3313183" y="618490"/>
                </a:lnTo>
                <a:lnTo>
                  <a:pt x="3312798" y="622300"/>
                </a:lnTo>
                <a:close/>
              </a:path>
              <a:path w="4096384" h="836930">
                <a:moveTo>
                  <a:pt x="3390778" y="625569"/>
                </a:moveTo>
                <a:lnTo>
                  <a:pt x="3389072" y="620198"/>
                </a:lnTo>
                <a:lnTo>
                  <a:pt x="3389006" y="619682"/>
                </a:lnTo>
                <a:lnTo>
                  <a:pt x="3390155" y="618460"/>
                </a:lnTo>
                <a:lnTo>
                  <a:pt x="3391440" y="617220"/>
                </a:lnTo>
                <a:lnTo>
                  <a:pt x="3395507" y="617220"/>
                </a:lnTo>
                <a:lnTo>
                  <a:pt x="3394806" y="619760"/>
                </a:lnTo>
                <a:lnTo>
                  <a:pt x="3395018" y="619760"/>
                </a:lnTo>
                <a:lnTo>
                  <a:pt x="3391661" y="625000"/>
                </a:lnTo>
                <a:lnTo>
                  <a:pt x="3390778" y="625569"/>
                </a:lnTo>
                <a:close/>
              </a:path>
              <a:path w="4096384" h="836930">
                <a:moveTo>
                  <a:pt x="3395068" y="619682"/>
                </a:moveTo>
                <a:lnTo>
                  <a:pt x="3396646" y="617220"/>
                </a:lnTo>
                <a:lnTo>
                  <a:pt x="3403351" y="61722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91661" y="625000"/>
                </a:moveTo>
                <a:lnTo>
                  <a:pt x="3395068" y="619682"/>
                </a:lnTo>
                <a:lnTo>
                  <a:pt x="3403351" y="617220"/>
                </a:lnTo>
                <a:lnTo>
                  <a:pt x="3400581" y="621030"/>
                </a:lnTo>
                <a:lnTo>
                  <a:pt x="3397811" y="621030"/>
                </a:lnTo>
                <a:lnTo>
                  <a:pt x="3391661" y="625000"/>
                </a:lnTo>
                <a:close/>
              </a:path>
              <a:path w="4096384" h="836930">
                <a:moveTo>
                  <a:pt x="3404777" y="624840"/>
                </a:moveTo>
                <a:lnTo>
                  <a:pt x="3397811" y="624840"/>
                </a:lnTo>
                <a:lnTo>
                  <a:pt x="3403351" y="617220"/>
                </a:lnTo>
                <a:lnTo>
                  <a:pt x="3410573" y="617220"/>
                </a:lnTo>
                <a:lnTo>
                  <a:pt x="3410451" y="623570"/>
                </a:lnTo>
                <a:lnTo>
                  <a:pt x="3405191" y="623570"/>
                </a:lnTo>
                <a:lnTo>
                  <a:pt x="3404777" y="624840"/>
                </a:lnTo>
                <a:close/>
              </a:path>
              <a:path w="4096384" h="836930">
                <a:moveTo>
                  <a:pt x="3410390" y="624840"/>
                </a:moveTo>
                <a:lnTo>
                  <a:pt x="3410449" y="623608"/>
                </a:lnTo>
                <a:lnTo>
                  <a:pt x="3410573" y="617220"/>
                </a:lnTo>
                <a:lnTo>
                  <a:pt x="3413579" y="617220"/>
                </a:lnTo>
                <a:lnTo>
                  <a:pt x="3417463" y="619682"/>
                </a:lnTo>
                <a:lnTo>
                  <a:pt x="3417361" y="620106"/>
                </a:lnTo>
                <a:lnTo>
                  <a:pt x="3416786" y="620991"/>
                </a:lnTo>
                <a:lnTo>
                  <a:pt x="3410390" y="6248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0390" y="624840"/>
                </a:lnTo>
                <a:lnTo>
                  <a:pt x="3416723" y="621052"/>
                </a:lnTo>
                <a:lnTo>
                  <a:pt x="3417361" y="620106"/>
                </a:lnTo>
                <a:lnTo>
                  <a:pt x="3417463" y="619682"/>
                </a:lnTo>
                <a:lnTo>
                  <a:pt x="3413579" y="617220"/>
                </a:lnTo>
                <a:lnTo>
                  <a:pt x="3417926" y="617220"/>
                </a:lnTo>
                <a:lnTo>
                  <a:pt x="3419118" y="618490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63119" y="627380"/>
                </a:lnTo>
                <a:lnTo>
                  <a:pt x="3459163" y="623608"/>
                </a:lnTo>
                <a:lnTo>
                  <a:pt x="3459249" y="622424"/>
                </a:lnTo>
                <a:lnTo>
                  <a:pt x="3459603" y="619209"/>
                </a:lnTo>
                <a:lnTo>
                  <a:pt x="3459726" y="618460"/>
                </a:lnTo>
                <a:lnTo>
                  <a:pt x="3461522" y="617220"/>
                </a:lnTo>
                <a:lnTo>
                  <a:pt x="3470521" y="626054"/>
                </a:lnTo>
                <a:lnTo>
                  <a:pt x="3470475" y="628703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21710" y="629920"/>
                </a:moveTo>
                <a:lnTo>
                  <a:pt x="3507990" y="619782"/>
                </a:lnTo>
                <a:lnTo>
                  <a:pt x="3512308" y="618490"/>
                </a:lnTo>
                <a:lnTo>
                  <a:pt x="3514488" y="617220"/>
                </a:lnTo>
                <a:lnTo>
                  <a:pt x="3524709" y="624840"/>
                </a:lnTo>
                <a:lnTo>
                  <a:pt x="3523367" y="627380"/>
                </a:lnTo>
                <a:lnTo>
                  <a:pt x="3521710" y="62992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21710" y="629920"/>
                </a:lnTo>
                <a:lnTo>
                  <a:pt x="3523428" y="627263"/>
                </a:lnTo>
                <a:lnTo>
                  <a:pt x="3524709" y="624840"/>
                </a:lnTo>
                <a:lnTo>
                  <a:pt x="3514488" y="617220"/>
                </a:lnTo>
                <a:lnTo>
                  <a:pt x="3540810" y="617220"/>
                </a:lnTo>
                <a:lnTo>
                  <a:pt x="3540810" y="618490"/>
                </a:lnTo>
                <a:lnTo>
                  <a:pt x="3525567" y="618490"/>
                </a:lnTo>
                <a:lnTo>
                  <a:pt x="3525166" y="619475"/>
                </a:lnTo>
                <a:lnTo>
                  <a:pt x="3525266" y="620031"/>
                </a:lnTo>
                <a:lnTo>
                  <a:pt x="3526091" y="621052"/>
                </a:lnTo>
                <a:lnTo>
                  <a:pt x="3527892" y="622300"/>
                </a:lnTo>
                <a:lnTo>
                  <a:pt x="3549643" y="622300"/>
                </a:lnTo>
                <a:lnTo>
                  <a:pt x="3550187" y="623570"/>
                </a:lnTo>
                <a:lnTo>
                  <a:pt x="3532089" y="623570"/>
                </a:lnTo>
                <a:lnTo>
                  <a:pt x="3531962" y="627131"/>
                </a:lnTo>
                <a:lnTo>
                  <a:pt x="3531932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9098" y="621030"/>
                </a:moveTo>
                <a:lnTo>
                  <a:pt x="3540810" y="621030"/>
                </a:lnTo>
                <a:lnTo>
                  <a:pt x="3540810" y="617220"/>
                </a:lnTo>
                <a:lnTo>
                  <a:pt x="3547466" y="617220"/>
                </a:lnTo>
                <a:lnTo>
                  <a:pt x="3549098" y="621030"/>
                </a:lnTo>
                <a:close/>
              </a:path>
              <a:path w="4096384" h="836930">
                <a:moveTo>
                  <a:pt x="3737090" y="626110"/>
                </a:moveTo>
                <a:lnTo>
                  <a:pt x="3743978" y="617220"/>
                </a:lnTo>
                <a:lnTo>
                  <a:pt x="3744100" y="619475"/>
                </a:lnTo>
                <a:lnTo>
                  <a:pt x="3744173" y="619782"/>
                </a:lnTo>
                <a:lnTo>
                  <a:pt x="3748509" y="622300"/>
                </a:lnTo>
                <a:lnTo>
                  <a:pt x="3746643" y="622300"/>
                </a:lnTo>
                <a:lnTo>
                  <a:pt x="3746643" y="622823"/>
                </a:lnTo>
                <a:lnTo>
                  <a:pt x="3743874" y="623608"/>
                </a:lnTo>
                <a:lnTo>
                  <a:pt x="3737090" y="626110"/>
                </a:lnTo>
                <a:close/>
              </a:path>
              <a:path w="4096384" h="836930">
                <a:moveTo>
                  <a:pt x="3761520" y="628650"/>
                </a:moveTo>
                <a:lnTo>
                  <a:pt x="3749825" y="628650"/>
                </a:lnTo>
                <a:lnTo>
                  <a:pt x="3754874" y="627380"/>
                </a:lnTo>
                <a:lnTo>
                  <a:pt x="3747226" y="622659"/>
                </a:lnTo>
                <a:lnTo>
                  <a:pt x="3748509" y="622300"/>
                </a:lnTo>
                <a:lnTo>
                  <a:pt x="3744173" y="619782"/>
                </a:lnTo>
                <a:lnTo>
                  <a:pt x="3744100" y="619475"/>
                </a:lnTo>
                <a:lnTo>
                  <a:pt x="3743978" y="617220"/>
                </a:lnTo>
                <a:lnTo>
                  <a:pt x="3769606" y="617220"/>
                </a:lnTo>
                <a:lnTo>
                  <a:pt x="3768427" y="619760"/>
                </a:lnTo>
                <a:lnTo>
                  <a:pt x="3757652" y="619760"/>
                </a:lnTo>
                <a:lnTo>
                  <a:pt x="3753059" y="621023"/>
                </a:lnTo>
                <a:lnTo>
                  <a:pt x="3754874" y="623570"/>
                </a:lnTo>
                <a:lnTo>
                  <a:pt x="3757722" y="623570"/>
                </a:lnTo>
                <a:lnTo>
                  <a:pt x="3761520" y="628650"/>
                </a:lnTo>
                <a:close/>
              </a:path>
              <a:path w="4096384" h="836930">
                <a:moveTo>
                  <a:pt x="3866193" y="627380"/>
                </a:moveTo>
                <a:lnTo>
                  <a:pt x="3859463" y="627380"/>
                </a:lnTo>
                <a:lnTo>
                  <a:pt x="3859640" y="626110"/>
                </a:lnTo>
                <a:lnTo>
                  <a:pt x="3864819" y="626110"/>
                </a:lnTo>
                <a:lnTo>
                  <a:pt x="3868538" y="618460"/>
                </a:lnTo>
                <a:lnTo>
                  <a:pt x="3869350" y="617220"/>
                </a:lnTo>
                <a:lnTo>
                  <a:pt x="3873207" y="618490"/>
                </a:lnTo>
                <a:lnTo>
                  <a:pt x="3875147" y="618490"/>
                </a:lnTo>
                <a:lnTo>
                  <a:pt x="3876370" y="620991"/>
                </a:lnTo>
                <a:lnTo>
                  <a:pt x="3871140" y="623608"/>
                </a:lnTo>
                <a:lnTo>
                  <a:pt x="3866193" y="627380"/>
                </a:lnTo>
                <a:close/>
              </a:path>
              <a:path w="4096384" h="836930">
                <a:moveTo>
                  <a:pt x="3935235" y="627380"/>
                </a:moveTo>
                <a:lnTo>
                  <a:pt x="3932046" y="627380"/>
                </a:lnTo>
                <a:lnTo>
                  <a:pt x="3930887" y="617220"/>
                </a:lnTo>
                <a:lnTo>
                  <a:pt x="3940100" y="617220"/>
                </a:lnTo>
                <a:lnTo>
                  <a:pt x="3941250" y="623570"/>
                </a:lnTo>
                <a:lnTo>
                  <a:pt x="3936400" y="623570"/>
                </a:lnTo>
                <a:lnTo>
                  <a:pt x="3935235" y="627380"/>
                </a:lnTo>
                <a:close/>
              </a:path>
              <a:path w="4096384" h="836930">
                <a:moveTo>
                  <a:pt x="3941940" y="627380"/>
                </a:moveTo>
                <a:lnTo>
                  <a:pt x="3940100" y="617220"/>
                </a:lnTo>
                <a:lnTo>
                  <a:pt x="3946622" y="617220"/>
                </a:lnTo>
                <a:lnTo>
                  <a:pt x="3948795" y="618490"/>
                </a:lnTo>
                <a:lnTo>
                  <a:pt x="3946454" y="621052"/>
                </a:lnTo>
                <a:lnTo>
                  <a:pt x="3941940" y="627380"/>
                </a:lnTo>
                <a:close/>
              </a:path>
              <a:path w="4096384" h="836930">
                <a:moveTo>
                  <a:pt x="3985509" y="623570"/>
                </a:moveTo>
                <a:lnTo>
                  <a:pt x="3976630" y="623570"/>
                </a:lnTo>
                <a:lnTo>
                  <a:pt x="3984678" y="617220"/>
                </a:lnTo>
                <a:lnTo>
                  <a:pt x="3991226" y="622300"/>
                </a:lnTo>
                <a:lnTo>
                  <a:pt x="3985509" y="623570"/>
                </a:lnTo>
                <a:close/>
              </a:path>
              <a:path w="4096384" h="836930">
                <a:moveTo>
                  <a:pt x="4032434" y="630887"/>
                </a:moveTo>
                <a:lnTo>
                  <a:pt x="4032360" y="628703"/>
                </a:lnTo>
                <a:lnTo>
                  <a:pt x="4032207" y="628549"/>
                </a:lnTo>
                <a:lnTo>
                  <a:pt x="4024808" y="623608"/>
                </a:lnTo>
                <a:lnTo>
                  <a:pt x="4022908" y="621052"/>
                </a:lnTo>
                <a:lnTo>
                  <a:pt x="4022565" y="620198"/>
                </a:lnTo>
                <a:lnTo>
                  <a:pt x="4022487" y="619475"/>
                </a:lnTo>
                <a:lnTo>
                  <a:pt x="4023225" y="617220"/>
                </a:lnTo>
                <a:lnTo>
                  <a:pt x="4027082" y="617220"/>
                </a:lnTo>
                <a:lnTo>
                  <a:pt x="4034776" y="626183"/>
                </a:lnTo>
                <a:lnTo>
                  <a:pt x="4034795" y="627380"/>
                </a:lnTo>
                <a:lnTo>
                  <a:pt x="4035803" y="627380"/>
                </a:lnTo>
                <a:lnTo>
                  <a:pt x="4037310" y="629920"/>
                </a:lnTo>
                <a:lnTo>
                  <a:pt x="4033787" y="629920"/>
                </a:lnTo>
                <a:lnTo>
                  <a:pt x="4032434" y="630887"/>
                </a:lnTo>
                <a:close/>
              </a:path>
              <a:path w="4096384" h="836930">
                <a:moveTo>
                  <a:pt x="4034889" y="626315"/>
                </a:moveTo>
                <a:lnTo>
                  <a:pt x="4027082" y="617220"/>
                </a:lnTo>
                <a:lnTo>
                  <a:pt x="4035694" y="617220"/>
                </a:lnTo>
                <a:lnTo>
                  <a:pt x="4034889" y="626315"/>
                </a:lnTo>
                <a:close/>
              </a:path>
              <a:path w="4096384" h="836930">
                <a:moveTo>
                  <a:pt x="3795595" y="636270"/>
                </a:moveTo>
                <a:lnTo>
                  <a:pt x="3789898" y="636270"/>
                </a:lnTo>
                <a:lnTo>
                  <a:pt x="3781517" y="629920"/>
                </a:lnTo>
                <a:lnTo>
                  <a:pt x="3775663" y="629920"/>
                </a:lnTo>
                <a:lnTo>
                  <a:pt x="3776800" y="628485"/>
                </a:lnTo>
                <a:lnTo>
                  <a:pt x="3777837" y="627380"/>
                </a:lnTo>
                <a:lnTo>
                  <a:pt x="3778845" y="627380"/>
                </a:lnTo>
                <a:lnTo>
                  <a:pt x="3779662" y="619891"/>
                </a:lnTo>
                <a:lnTo>
                  <a:pt x="3782228" y="618460"/>
                </a:lnTo>
                <a:lnTo>
                  <a:pt x="3782850" y="618031"/>
                </a:lnTo>
                <a:lnTo>
                  <a:pt x="3787365" y="617303"/>
                </a:lnTo>
                <a:lnTo>
                  <a:pt x="3784542" y="622300"/>
                </a:lnTo>
                <a:lnTo>
                  <a:pt x="3784359" y="622300"/>
                </a:lnTo>
                <a:lnTo>
                  <a:pt x="3790055" y="632460"/>
                </a:lnTo>
                <a:lnTo>
                  <a:pt x="3796426" y="632460"/>
                </a:lnTo>
                <a:lnTo>
                  <a:pt x="3795818" y="634845"/>
                </a:lnTo>
                <a:lnTo>
                  <a:pt x="3795595" y="636270"/>
                </a:lnTo>
                <a:close/>
              </a:path>
              <a:path w="4096384" h="836930">
                <a:moveTo>
                  <a:pt x="3875147" y="618490"/>
                </a:moveTo>
                <a:lnTo>
                  <a:pt x="3873207" y="618490"/>
                </a:lnTo>
                <a:lnTo>
                  <a:pt x="3874624" y="617420"/>
                </a:lnTo>
                <a:lnTo>
                  <a:pt x="3875147" y="618490"/>
                </a:lnTo>
                <a:close/>
              </a:path>
              <a:path w="4096384" h="836930">
                <a:moveTo>
                  <a:pt x="1577234" y="636270"/>
                </a:moveTo>
                <a:lnTo>
                  <a:pt x="1565268" y="631232"/>
                </a:lnTo>
                <a:lnTo>
                  <a:pt x="1565293" y="629920"/>
                </a:lnTo>
                <a:lnTo>
                  <a:pt x="1565614" y="626678"/>
                </a:lnTo>
                <a:lnTo>
                  <a:pt x="1565741" y="626054"/>
                </a:lnTo>
                <a:lnTo>
                  <a:pt x="1576586" y="617469"/>
                </a:lnTo>
                <a:lnTo>
                  <a:pt x="1579049" y="620714"/>
                </a:lnTo>
                <a:lnTo>
                  <a:pt x="1579081" y="621030"/>
                </a:lnTo>
                <a:lnTo>
                  <a:pt x="1579289" y="621030"/>
                </a:lnTo>
                <a:lnTo>
                  <a:pt x="1580253" y="622300"/>
                </a:lnTo>
                <a:lnTo>
                  <a:pt x="1583442" y="623570"/>
                </a:lnTo>
                <a:lnTo>
                  <a:pt x="1589811" y="623570"/>
                </a:lnTo>
                <a:lnTo>
                  <a:pt x="1589979" y="624840"/>
                </a:lnTo>
                <a:lnTo>
                  <a:pt x="1574556" y="624840"/>
                </a:lnTo>
                <a:lnTo>
                  <a:pt x="1575941" y="624978"/>
                </a:lnTo>
                <a:lnTo>
                  <a:pt x="1568185" y="628650"/>
                </a:lnTo>
                <a:lnTo>
                  <a:pt x="1576730" y="628650"/>
                </a:lnTo>
                <a:lnTo>
                  <a:pt x="1576854" y="634355"/>
                </a:lnTo>
                <a:lnTo>
                  <a:pt x="1577234" y="636270"/>
                </a:lnTo>
                <a:close/>
              </a:path>
              <a:path w="4096384" h="836930">
                <a:moveTo>
                  <a:pt x="1608363" y="620714"/>
                </a:moveTo>
                <a:lnTo>
                  <a:pt x="1609561" y="617509"/>
                </a:lnTo>
                <a:lnTo>
                  <a:pt x="1613145" y="619682"/>
                </a:lnTo>
                <a:lnTo>
                  <a:pt x="1608363" y="620714"/>
                </a:lnTo>
                <a:close/>
              </a:path>
              <a:path w="4096384" h="836930">
                <a:moveTo>
                  <a:pt x="3814803" y="620198"/>
                </a:moveTo>
                <a:lnTo>
                  <a:pt x="3814149" y="617862"/>
                </a:lnTo>
                <a:lnTo>
                  <a:pt x="3816596" y="618460"/>
                </a:lnTo>
                <a:lnTo>
                  <a:pt x="3816438" y="618720"/>
                </a:lnTo>
                <a:lnTo>
                  <a:pt x="3814803" y="620198"/>
                </a:lnTo>
                <a:close/>
              </a:path>
              <a:path w="4096384" h="836930">
                <a:moveTo>
                  <a:pt x="3782185" y="618490"/>
                </a:moveTo>
                <a:lnTo>
                  <a:pt x="3780011" y="618490"/>
                </a:lnTo>
                <a:lnTo>
                  <a:pt x="3782850" y="618031"/>
                </a:lnTo>
                <a:lnTo>
                  <a:pt x="3782185" y="618490"/>
                </a:lnTo>
                <a:close/>
              </a:path>
              <a:path w="4096384" h="836930">
                <a:moveTo>
                  <a:pt x="3816412" y="618762"/>
                </a:moveTo>
                <a:lnTo>
                  <a:pt x="3816596" y="618460"/>
                </a:lnTo>
                <a:lnTo>
                  <a:pt x="3816412" y="618762"/>
                </a:lnTo>
                <a:close/>
              </a:path>
              <a:path w="4096384" h="836930">
                <a:moveTo>
                  <a:pt x="138608" y="619331"/>
                </a:moveTo>
                <a:lnTo>
                  <a:pt x="138208" y="619142"/>
                </a:lnTo>
                <a:lnTo>
                  <a:pt x="139177" y="618490"/>
                </a:lnTo>
                <a:lnTo>
                  <a:pt x="138608" y="619331"/>
                </a:lnTo>
                <a:close/>
              </a:path>
              <a:path w="4096384" h="836930">
                <a:moveTo>
                  <a:pt x="141862" y="621030"/>
                </a:moveTo>
                <a:lnTo>
                  <a:pt x="139347" y="619682"/>
                </a:lnTo>
                <a:lnTo>
                  <a:pt x="138736" y="619392"/>
                </a:lnTo>
                <a:lnTo>
                  <a:pt x="138691" y="619209"/>
                </a:lnTo>
                <a:lnTo>
                  <a:pt x="139177" y="618490"/>
                </a:lnTo>
                <a:lnTo>
                  <a:pt x="143119" y="618490"/>
                </a:lnTo>
                <a:lnTo>
                  <a:pt x="141862" y="621030"/>
                </a:lnTo>
                <a:close/>
              </a:path>
              <a:path w="4096384" h="836930">
                <a:moveTo>
                  <a:pt x="173037" y="627380"/>
                </a:moveTo>
                <a:lnTo>
                  <a:pt x="168008" y="627380"/>
                </a:lnTo>
                <a:lnTo>
                  <a:pt x="175891" y="618490"/>
                </a:lnTo>
                <a:lnTo>
                  <a:pt x="175782" y="624978"/>
                </a:lnTo>
                <a:lnTo>
                  <a:pt x="174883" y="626110"/>
                </a:lnTo>
                <a:lnTo>
                  <a:pt x="174045" y="626110"/>
                </a:lnTo>
                <a:lnTo>
                  <a:pt x="173037" y="627380"/>
                </a:lnTo>
                <a:close/>
              </a:path>
              <a:path w="4096384" h="836930">
                <a:moveTo>
                  <a:pt x="267915" y="631190"/>
                </a:moveTo>
                <a:lnTo>
                  <a:pt x="263895" y="618490"/>
                </a:lnTo>
                <a:lnTo>
                  <a:pt x="272944" y="624840"/>
                </a:lnTo>
                <a:lnTo>
                  <a:pt x="271772" y="624840"/>
                </a:lnTo>
                <a:lnTo>
                  <a:pt x="267915" y="631190"/>
                </a:lnTo>
                <a:close/>
              </a:path>
              <a:path w="4096384" h="836930">
                <a:moveTo>
                  <a:pt x="272106" y="631190"/>
                </a:moveTo>
                <a:lnTo>
                  <a:pt x="267915" y="631190"/>
                </a:lnTo>
                <a:lnTo>
                  <a:pt x="271772" y="624840"/>
                </a:lnTo>
                <a:lnTo>
                  <a:pt x="272944" y="624840"/>
                </a:lnTo>
                <a:lnTo>
                  <a:pt x="263895" y="618490"/>
                </a:lnTo>
                <a:lnTo>
                  <a:pt x="273114" y="618490"/>
                </a:lnTo>
                <a:lnTo>
                  <a:pt x="273751" y="619701"/>
                </a:lnTo>
                <a:lnTo>
                  <a:pt x="277355" y="622659"/>
                </a:lnTo>
                <a:lnTo>
                  <a:pt x="277229" y="622899"/>
                </a:lnTo>
                <a:lnTo>
                  <a:pt x="276544" y="623502"/>
                </a:lnTo>
                <a:lnTo>
                  <a:pt x="279983" y="626110"/>
                </a:lnTo>
                <a:lnTo>
                  <a:pt x="282831" y="627380"/>
                </a:lnTo>
                <a:lnTo>
                  <a:pt x="273618" y="627380"/>
                </a:lnTo>
                <a:lnTo>
                  <a:pt x="272106" y="631190"/>
                </a:lnTo>
                <a:close/>
              </a:path>
              <a:path w="4096384" h="836930">
                <a:moveTo>
                  <a:pt x="380195" y="632460"/>
                </a:moveTo>
                <a:lnTo>
                  <a:pt x="381567" y="628650"/>
                </a:lnTo>
                <a:lnTo>
                  <a:pt x="388272" y="618490"/>
                </a:lnTo>
                <a:lnTo>
                  <a:pt x="392292" y="626110"/>
                </a:lnTo>
                <a:lnTo>
                  <a:pt x="388776" y="627380"/>
                </a:lnTo>
                <a:lnTo>
                  <a:pt x="387507" y="628650"/>
                </a:lnTo>
                <a:lnTo>
                  <a:pt x="383411" y="631189"/>
                </a:lnTo>
                <a:lnTo>
                  <a:pt x="380195" y="632460"/>
                </a:lnTo>
                <a:close/>
              </a:path>
              <a:path w="4096384" h="836930">
                <a:moveTo>
                  <a:pt x="389572" y="632460"/>
                </a:moveTo>
                <a:lnTo>
                  <a:pt x="380195" y="632460"/>
                </a:lnTo>
                <a:lnTo>
                  <a:pt x="383411" y="631189"/>
                </a:lnTo>
                <a:lnTo>
                  <a:pt x="387507" y="628650"/>
                </a:lnTo>
                <a:lnTo>
                  <a:pt x="388783" y="627377"/>
                </a:lnTo>
                <a:lnTo>
                  <a:pt x="392088" y="626183"/>
                </a:lnTo>
                <a:lnTo>
                  <a:pt x="392174" y="625886"/>
                </a:lnTo>
                <a:lnTo>
                  <a:pt x="388272" y="618490"/>
                </a:lnTo>
                <a:lnTo>
                  <a:pt x="392093" y="618490"/>
                </a:lnTo>
                <a:lnTo>
                  <a:pt x="392292" y="621030"/>
                </a:lnTo>
                <a:lnTo>
                  <a:pt x="411706" y="621030"/>
                </a:lnTo>
                <a:lnTo>
                  <a:pt x="412309" y="623570"/>
                </a:lnTo>
                <a:lnTo>
                  <a:pt x="403358" y="623570"/>
                </a:lnTo>
                <a:lnTo>
                  <a:pt x="402016" y="624840"/>
                </a:lnTo>
                <a:lnTo>
                  <a:pt x="403862" y="626110"/>
                </a:lnTo>
                <a:lnTo>
                  <a:pt x="412911" y="626110"/>
                </a:lnTo>
                <a:lnTo>
                  <a:pt x="412911" y="627380"/>
                </a:lnTo>
                <a:lnTo>
                  <a:pt x="389444" y="627380"/>
                </a:lnTo>
                <a:lnTo>
                  <a:pt x="392181" y="629920"/>
                </a:lnTo>
                <a:lnTo>
                  <a:pt x="390616" y="629920"/>
                </a:lnTo>
                <a:lnTo>
                  <a:pt x="389572" y="632460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8172" y="629920"/>
                </a:lnTo>
                <a:lnTo>
                  <a:pt x="575028" y="626315"/>
                </a:lnTo>
                <a:lnTo>
                  <a:pt x="574927" y="622196"/>
                </a:lnTo>
                <a:lnTo>
                  <a:pt x="578029" y="618490"/>
                </a:lnTo>
                <a:lnTo>
                  <a:pt x="586676" y="628578"/>
                </a:lnTo>
                <a:lnTo>
                  <a:pt x="585983" y="630936"/>
                </a:lnTo>
                <a:lnTo>
                  <a:pt x="585869" y="631201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56401" y="646430"/>
                </a:moveTo>
                <a:lnTo>
                  <a:pt x="550635" y="642366"/>
                </a:lnTo>
                <a:lnTo>
                  <a:pt x="551373" y="641350"/>
                </a:lnTo>
                <a:lnTo>
                  <a:pt x="551721" y="640044"/>
                </a:lnTo>
                <a:lnTo>
                  <a:pt x="554889" y="632460"/>
                </a:lnTo>
                <a:lnTo>
                  <a:pt x="582594" y="632460"/>
                </a:lnTo>
                <a:lnTo>
                  <a:pt x="585869" y="631201"/>
                </a:lnTo>
                <a:lnTo>
                  <a:pt x="585983" y="630936"/>
                </a:lnTo>
                <a:lnTo>
                  <a:pt x="586720" y="628703"/>
                </a:lnTo>
                <a:lnTo>
                  <a:pt x="578029" y="618490"/>
                </a:lnTo>
                <a:lnTo>
                  <a:pt x="580874" y="618490"/>
                </a:lnTo>
                <a:lnTo>
                  <a:pt x="585042" y="619760"/>
                </a:lnTo>
                <a:lnTo>
                  <a:pt x="587242" y="619760"/>
                </a:lnTo>
                <a:lnTo>
                  <a:pt x="590090" y="624840"/>
                </a:lnTo>
                <a:lnTo>
                  <a:pt x="592277" y="624840"/>
                </a:lnTo>
                <a:lnTo>
                  <a:pt x="593279" y="626110"/>
                </a:lnTo>
                <a:lnTo>
                  <a:pt x="600740" y="626110"/>
                </a:lnTo>
                <a:lnTo>
                  <a:pt x="593830" y="631189"/>
                </a:lnTo>
                <a:lnTo>
                  <a:pt x="592328" y="633730"/>
                </a:lnTo>
                <a:lnTo>
                  <a:pt x="562772" y="633730"/>
                </a:lnTo>
                <a:lnTo>
                  <a:pt x="557076" y="642620"/>
                </a:lnTo>
                <a:lnTo>
                  <a:pt x="562560" y="642620"/>
                </a:lnTo>
                <a:lnTo>
                  <a:pt x="556401" y="646430"/>
                </a:lnTo>
                <a:close/>
              </a:path>
              <a:path w="4096384" h="836930">
                <a:moveTo>
                  <a:pt x="1169041" y="619760"/>
                </a:moveTo>
                <a:lnTo>
                  <a:pt x="1148290" y="619760"/>
                </a:lnTo>
                <a:lnTo>
                  <a:pt x="1148958" y="618490"/>
                </a:lnTo>
                <a:lnTo>
                  <a:pt x="1170081" y="618490"/>
                </a:lnTo>
                <a:lnTo>
                  <a:pt x="1169041" y="619760"/>
                </a:lnTo>
                <a:close/>
              </a:path>
              <a:path w="4096384" h="836930">
                <a:moveTo>
                  <a:pt x="1171417" y="627380"/>
                </a:moveTo>
                <a:lnTo>
                  <a:pt x="1168064" y="624840"/>
                </a:lnTo>
                <a:lnTo>
                  <a:pt x="1164882" y="624840"/>
                </a:lnTo>
                <a:lnTo>
                  <a:pt x="1170081" y="618490"/>
                </a:lnTo>
                <a:lnTo>
                  <a:pt x="1170924" y="623608"/>
                </a:lnTo>
                <a:lnTo>
                  <a:pt x="1171417" y="627380"/>
                </a:lnTo>
                <a:close/>
              </a:path>
              <a:path w="4096384" h="836930">
                <a:moveTo>
                  <a:pt x="1565545" y="627380"/>
                </a:moveTo>
                <a:lnTo>
                  <a:pt x="1556451" y="627380"/>
                </a:lnTo>
                <a:lnTo>
                  <a:pt x="1556598" y="626823"/>
                </a:lnTo>
                <a:lnTo>
                  <a:pt x="1556719" y="626054"/>
                </a:lnTo>
                <a:lnTo>
                  <a:pt x="1555273" y="624840"/>
                </a:lnTo>
                <a:lnTo>
                  <a:pt x="1549419" y="624840"/>
                </a:lnTo>
                <a:lnTo>
                  <a:pt x="1548240" y="618490"/>
                </a:lnTo>
                <a:lnTo>
                  <a:pt x="1552097" y="618490"/>
                </a:lnTo>
                <a:lnTo>
                  <a:pt x="1553937" y="619760"/>
                </a:lnTo>
                <a:lnTo>
                  <a:pt x="1557253" y="619760"/>
                </a:lnTo>
                <a:lnTo>
                  <a:pt x="1557906" y="620937"/>
                </a:lnTo>
                <a:lnTo>
                  <a:pt x="1558075" y="621146"/>
                </a:lnTo>
                <a:lnTo>
                  <a:pt x="1558503" y="621570"/>
                </a:lnTo>
                <a:lnTo>
                  <a:pt x="1555613" y="622300"/>
                </a:lnTo>
                <a:lnTo>
                  <a:pt x="1559300" y="626110"/>
                </a:lnTo>
                <a:lnTo>
                  <a:pt x="1565671" y="626110"/>
                </a:lnTo>
                <a:lnTo>
                  <a:pt x="1565545" y="627380"/>
                </a:lnTo>
                <a:close/>
              </a:path>
              <a:path w="4096384" h="836930">
                <a:moveTo>
                  <a:pt x="1625512" y="622300"/>
                </a:moveTo>
                <a:lnTo>
                  <a:pt x="1618473" y="622300"/>
                </a:lnTo>
                <a:lnTo>
                  <a:pt x="1618473" y="618490"/>
                </a:lnTo>
                <a:lnTo>
                  <a:pt x="1620647" y="621030"/>
                </a:lnTo>
                <a:lnTo>
                  <a:pt x="1625342" y="621030"/>
                </a:lnTo>
                <a:lnTo>
                  <a:pt x="1625512" y="622300"/>
                </a:lnTo>
                <a:close/>
              </a:path>
              <a:path w="4096384" h="836930">
                <a:moveTo>
                  <a:pt x="1620647" y="621030"/>
                </a:moveTo>
                <a:lnTo>
                  <a:pt x="1618473" y="618490"/>
                </a:lnTo>
                <a:lnTo>
                  <a:pt x="1624006" y="618490"/>
                </a:lnTo>
                <a:lnTo>
                  <a:pt x="1620647" y="621030"/>
                </a:lnTo>
                <a:close/>
              </a:path>
              <a:path w="4096384" h="836930">
                <a:moveTo>
                  <a:pt x="1661465" y="647634"/>
                </a:moveTo>
                <a:lnTo>
                  <a:pt x="1656523" y="643890"/>
                </a:lnTo>
                <a:lnTo>
                  <a:pt x="1651998" y="641350"/>
                </a:lnTo>
                <a:lnTo>
                  <a:pt x="1662723" y="641350"/>
                </a:lnTo>
                <a:lnTo>
                  <a:pt x="1665974" y="640044"/>
                </a:lnTo>
                <a:lnTo>
                  <a:pt x="1673202" y="636312"/>
                </a:lnTo>
                <a:lnTo>
                  <a:pt x="1673234" y="636173"/>
                </a:lnTo>
                <a:lnTo>
                  <a:pt x="1670600" y="631189"/>
                </a:lnTo>
                <a:lnTo>
                  <a:pt x="1668000" y="627038"/>
                </a:lnTo>
                <a:lnTo>
                  <a:pt x="1668237" y="626713"/>
                </a:lnTo>
                <a:lnTo>
                  <a:pt x="1670267" y="626110"/>
                </a:lnTo>
                <a:lnTo>
                  <a:pt x="1668929" y="625760"/>
                </a:lnTo>
                <a:lnTo>
                  <a:pt x="1669529" y="624935"/>
                </a:lnTo>
                <a:lnTo>
                  <a:pt x="1669652" y="624678"/>
                </a:lnTo>
                <a:lnTo>
                  <a:pt x="1670437" y="622300"/>
                </a:lnTo>
                <a:lnTo>
                  <a:pt x="1667091" y="621394"/>
                </a:lnTo>
                <a:lnTo>
                  <a:pt x="1670267" y="618490"/>
                </a:lnTo>
                <a:lnTo>
                  <a:pt x="1678484" y="618490"/>
                </a:lnTo>
                <a:lnTo>
                  <a:pt x="1678484" y="619760"/>
                </a:lnTo>
                <a:lnTo>
                  <a:pt x="1676304" y="619760"/>
                </a:lnTo>
                <a:lnTo>
                  <a:pt x="1671943" y="626110"/>
                </a:lnTo>
                <a:lnTo>
                  <a:pt x="1671609" y="626110"/>
                </a:lnTo>
                <a:lnTo>
                  <a:pt x="1679990" y="635000"/>
                </a:lnTo>
                <a:lnTo>
                  <a:pt x="1682114" y="635000"/>
                </a:lnTo>
                <a:lnTo>
                  <a:pt x="1682534" y="636312"/>
                </a:lnTo>
                <a:lnTo>
                  <a:pt x="1683376" y="637540"/>
                </a:lnTo>
                <a:lnTo>
                  <a:pt x="1676972" y="637540"/>
                </a:lnTo>
                <a:lnTo>
                  <a:pt x="1673455" y="638810"/>
                </a:lnTo>
                <a:lnTo>
                  <a:pt x="1671779" y="638810"/>
                </a:lnTo>
                <a:lnTo>
                  <a:pt x="1673537" y="642620"/>
                </a:lnTo>
                <a:lnTo>
                  <a:pt x="1667922" y="642620"/>
                </a:lnTo>
                <a:lnTo>
                  <a:pt x="1665531" y="646430"/>
                </a:lnTo>
                <a:lnTo>
                  <a:pt x="1662056" y="646430"/>
                </a:lnTo>
                <a:lnTo>
                  <a:pt x="1661465" y="647634"/>
                </a:lnTo>
                <a:close/>
              </a:path>
              <a:path w="4096384" h="836930">
                <a:moveTo>
                  <a:pt x="1680324" y="621030"/>
                </a:moveTo>
                <a:lnTo>
                  <a:pt x="1678516" y="619782"/>
                </a:lnTo>
                <a:lnTo>
                  <a:pt x="1678484" y="618490"/>
                </a:lnTo>
                <a:lnTo>
                  <a:pt x="1680658" y="618490"/>
                </a:lnTo>
                <a:lnTo>
                  <a:pt x="1682838" y="619760"/>
                </a:lnTo>
                <a:lnTo>
                  <a:pt x="1682675" y="619760"/>
                </a:lnTo>
                <a:lnTo>
                  <a:pt x="1680324" y="621030"/>
                </a:lnTo>
                <a:close/>
              </a:path>
              <a:path w="4096384" h="836930">
                <a:moveTo>
                  <a:pt x="1691947" y="621030"/>
                </a:moveTo>
                <a:lnTo>
                  <a:pt x="1680324" y="621030"/>
                </a:lnTo>
                <a:lnTo>
                  <a:pt x="1682675" y="619760"/>
                </a:lnTo>
                <a:lnTo>
                  <a:pt x="1682838" y="619760"/>
                </a:lnTo>
                <a:lnTo>
                  <a:pt x="1680658" y="618490"/>
                </a:lnTo>
                <a:lnTo>
                  <a:pt x="1692673" y="618490"/>
                </a:lnTo>
                <a:lnTo>
                  <a:pt x="1691947" y="621030"/>
                </a:lnTo>
                <a:close/>
              </a:path>
              <a:path w="4096384" h="836930">
                <a:moveTo>
                  <a:pt x="1714019" y="645160"/>
                </a:moveTo>
                <a:lnTo>
                  <a:pt x="1708368" y="633598"/>
                </a:lnTo>
                <a:lnTo>
                  <a:pt x="1708262" y="633023"/>
                </a:lnTo>
                <a:lnTo>
                  <a:pt x="1711442" y="625000"/>
                </a:lnTo>
                <a:lnTo>
                  <a:pt x="1711839" y="623570"/>
                </a:lnTo>
                <a:lnTo>
                  <a:pt x="1706155" y="622339"/>
                </a:lnTo>
                <a:lnTo>
                  <a:pt x="1706040" y="622196"/>
                </a:lnTo>
                <a:lnTo>
                  <a:pt x="1706820" y="621023"/>
                </a:lnTo>
                <a:lnTo>
                  <a:pt x="1710343" y="618490"/>
                </a:lnTo>
                <a:lnTo>
                  <a:pt x="1713402" y="619746"/>
                </a:lnTo>
                <a:lnTo>
                  <a:pt x="1715696" y="624678"/>
                </a:lnTo>
                <a:lnTo>
                  <a:pt x="1717038" y="628650"/>
                </a:lnTo>
                <a:lnTo>
                  <a:pt x="1713181" y="628650"/>
                </a:lnTo>
                <a:lnTo>
                  <a:pt x="1713398" y="630296"/>
                </a:lnTo>
                <a:lnTo>
                  <a:pt x="1713518" y="632466"/>
                </a:lnTo>
                <a:lnTo>
                  <a:pt x="1716698" y="640080"/>
                </a:lnTo>
                <a:lnTo>
                  <a:pt x="1714019" y="645160"/>
                </a:lnTo>
                <a:close/>
              </a:path>
              <a:path w="4096384" h="836930">
                <a:moveTo>
                  <a:pt x="1740506" y="641350"/>
                </a:moveTo>
                <a:lnTo>
                  <a:pt x="1730108" y="641350"/>
                </a:lnTo>
                <a:lnTo>
                  <a:pt x="1730245" y="640044"/>
                </a:lnTo>
                <a:lnTo>
                  <a:pt x="1729106" y="638810"/>
                </a:lnTo>
                <a:lnTo>
                  <a:pt x="1727763" y="636270"/>
                </a:lnTo>
                <a:lnTo>
                  <a:pt x="1722401" y="636270"/>
                </a:lnTo>
                <a:lnTo>
                  <a:pt x="1723115" y="633023"/>
                </a:lnTo>
                <a:lnTo>
                  <a:pt x="1723239" y="631189"/>
                </a:lnTo>
                <a:lnTo>
                  <a:pt x="1722230" y="629920"/>
                </a:lnTo>
                <a:lnTo>
                  <a:pt x="1717372" y="629920"/>
                </a:lnTo>
                <a:lnTo>
                  <a:pt x="1716991" y="628508"/>
                </a:lnTo>
                <a:lnTo>
                  <a:pt x="1715816" y="624978"/>
                </a:lnTo>
                <a:lnTo>
                  <a:pt x="1713525" y="619957"/>
                </a:lnTo>
                <a:lnTo>
                  <a:pt x="1713402" y="619746"/>
                </a:lnTo>
                <a:lnTo>
                  <a:pt x="1710343" y="618490"/>
                </a:lnTo>
                <a:lnTo>
                  <a:pt x="1730489" y="618490"/>
                </a:lnTo>
                <a:lnTo>
                  <a:pt x="1732124" y="621030"/>
                </a:lnTo>
                <a:lnTo>
                  <a:pt x="1746451" y="621030"/>
                </a:lnTo>
                <a:lnTo>
                  <a:pt x="1746756" y="621954"/>
                </a:lnTo>
                <a:lnTo>
                  <a:pt x="1746640" y="622424"/>
                </a:lnTo>
                <a:lnTo>
                  <a:pt x="1744526" y="623570"/>
                </a:lnTo>
                <a:lnTo>
                  <a:pt x="1740506" y="623570"/>
                </a:lnTo>
                <a:lnTo>
                  <a:pt x="1739334" y="627380"/>
                </a:lnTo>
                <a:lnTo>
                  <a:pt x="1764066" y="627380"/>
                </a:lnTo>
                <a:lnTo>
                  <a:pt x="1765359" y="628650"/>
                </a:lnTo>
                <a:lnTo>
                  <a:pt x="1739497" y="628650"/>
                </a:lnTo>
                <a:lnTo>
                  <a:pt x="1737991" y="631189"/>
                </a:lnTo>
                <a:lnTo>
                  <a:pt x="1738993" y="633730"/>
                </a:lnTo>
                <a:lnTo>
                  <a:pt x="1786837" y="633730"/>
                </a:lnTo>
                <a:lnTo>
                  <a:pt x="1787775" y="638810"/>
                </a:lnTo>
                <a:lnTo>
                  <a:pt x="1741841" y="638810"/>
                </a:lnTo>
                <a:lnTo>
                  <a:pt x="1739667" y="640080"/>
                </a:lnTo>
                <a:lnTo>
                  <a:pt x="1740506" y="641350"/>
                </a:lnTo>
                <a:close/>
              </a:path>
              <a:path w="4096384" h="836930">
                <a:moveTo>
                  <a:pt x="1831862" y="621030"/>
                </a:moveTo>
                <a:lnTo>
                  <a:pt x="1829681" y="621030"/>
                </a:lnTo>
                <a:lnTo>
                  <a:pt x="1828325" y="619891"/>
                </a:lnTo>
                <a:lnTo>
                  <a:pt x="1828218" y="619392"/>
                </a:lnTo>
                <a:lnTo>
                  <a:pt x="1828339" y="618490"/>
                </a:lnTo>
                <a:lnTo>
                  <a:pt x="1830349" y="618490"/>
                </a:lnTo>
                <a:lnTo>
                  <a:pt x="1832082" y="619682"/>
                </a:lnTo>
                <a:lnTo>
                  <a:pt x="1831998" y="620511"/>
                </a:lnTo>
                <a:lnTo>
                  <a:pt x="1831862" y="621030"/>
                </a:lnTo>
                <a:close/>
              </a:path>
              <a:path w="4096384" h="836930">
                <a:moveTo>
                  <a:pt x="1841190" y="621030"/>
                </a:moveTo>
                <a:lnTo>
                  <a:pt x="1831862" y="621030"/>
                </a:lnTo>
                <a:lnTo>
                  <a:pt x="1831998" y="620511"/>
                </a:lnTo>
                <a:lnTo>
                  <a:pt x="1832082" y="619682"/>
                </a:lnTo>
                <a:lnTo>
                  <a:pt x="1830349" y="618490"/>
                </a:lnTo>
                <a:lnTo>
                  <a:pt x="1841749" y="618490"/>
                </a:lnTo>
                <a:lnTo>
                  <a:pt x="1841190" y="621030"/>
                </a:lnTo>
                <a:close/>
              </a:path>
              <a:path w="4096384" h="836930">
                <a:moveTo>
                  <a:pt x="1840911" y="622300"/>
                </a:moveTo>
                <a:lnTo>
                  <a:pt x="1841749" y="618490"/>
                </a:lnTo>
                <a:lnTo>
                  <a:pt x="1843759" y="618490"/>
                </a:lnTo>
                <a:lnTo>
                  <a:pt x="1845769" y="619760"/>
                </a:lnTo>
                <a:lnTo>
                  <a:pt x="1845939" y="619760"/>
                </a:lnTo>
                <a:lnTo>
                  <a:pt x="1844597" y="621030"/>
                </a:lnTo>
                <a:lnTo>
                  <a:pt x="1840911" y="622300"/>
                </a:lnTo>
                <a:close/>
              </a:path>
              <a:path w="4096384" h="836930">
                <a:moveTo>
                  <a:pt x="1854348" y="622300"/>
                </a:moveTo>
                <a:lnTo>
                  <a:pt x="1840911" y="622300"/>
                </a:lnTo>
                <a:lnTo>
                  <a:pt x="1844597" y="621030"/>
                </a:lnTo>
                <a:lnTo>
                  <a:pt x="1845939" y="619760"/>
                </a:lnTo>
                <a:lnTo>
                  <a:pt x="1845769" y="619760"/>
                </a:lnTo>
                <a:lnTo>
                  <a:pt x="1843759" y="618490"/>
                </a:lnTo>
                <a:lnTo>
                  <a:pt x="1856719" y="618490"/>
                </a:lnTo>
                <a:lnTo>
                  <a:pt x="1854348" y="622300"/>
                </a:lnTo>
                <a:close/>
              </a:path>
              <a:path w="4096384" h="836930">
                <a:moveTo>
                  <a:pt x="1885168" y="626110"/>
                </a:moveTo>
                <a:lnTo>
                  <a:pt x="1879799" y="618490"/>
                </a:lnTo>
                <a:lnTo>
                  <a:pt x="1880971" y="618490"/>
                </a:lnTo>
                <a:lnTo>
                  <a:pt x="1881645" y="619760"/>
                </a:lnTo>
                <a:lnTo>
                  <a:pt x="1886965" y="619760"/>
                </a:lnTo>
                <a:lnTo>
                  <a:pt x="1886487" y="621091"/>
                </a:lnTo>
                <a:lnTo>
                  <a:pt x="1885836" y="623570"/>
                </a:lnTo>
                <a:lnTo>
                  <a:pt x="1884323" y="623570"/>
                </a:lnTo>
                <a:lnTo>
                  <a:pt x="1885371" y="625157"/>
                </a:lnTo>
                <a:lnTo>
                  <a:pt x="1885260" y="625760"/>
                </a:lnTo>
                <a:lnTo>
                  <a:pt x="1885168" y="626110"/>
                </a:lnTo>
                <a:close/>
              </a:path>
              <a:path w="4096384" h="836930">
                <a:moveTo>
                  <a:pt x="1881645" y="619760"/>
                </a:moveTo>
                <a:lnTo>
                  <a:pt x="1880971" y="618490"/>
                </a:lnTo>
                <a:lnTo>
                  <a:pt x="1883880" y="618490"/>
                </a:lnTo>
                <a:lnTo>
                  <a:pt x="1881645" y="619760"/>
                </a:lnTo>
                <a:close/>
              </a:path>
              <a:path w="4096384" h="836930">
                <a:moveTo>
                  <a:pt x="2011352" y="619760"/>
                </a:moveTo>
                <a:lnTo>
                  <a:pt x="2005184" y="619760"/>
                </a:lnTo>
                <a:lnTo>
                  <a:pt x="2004516" y="618490"/>
                </a:lnTo>
                <a:lnTo>
                  <a:pt x="2011889" y="618490"/>
                </a:lnTo>
                <a:lnTo>
                  <a:pt x="2011352" y="619760"/>
                </a:lnTo>
                <a:close/>
              </a:path>
              <a:path w="4096384" h="836930">
                <a:moveTo>
                  <a:pt x="2013395" y="632460"/>
                </a:moveTo>
                <a:lnTo>
                  <a:pt x="2010383" y="629920"/>
                </a:lnTo>
                <a:lnTo>
                  <a:pt x="2008202" y="627380"/>
                </a:lnTo>
                <a:lnTo>
                  <a:pt x="2008706" y="627380"/>
                </a:lnTo>
                <a:lnTo>
                  <a:pt x="2009173" y="625000"/>
                </a:lnTo>
                <a:lnTo>
                  <a:pt x="2009273" y="624678"/>
                </a:lnTo>
                <a:lnTo>
                  <a:pt x="2011889" y="618490"/>
                </a:lnTo>
                <a:lnTo>
                  <a:pt x="2013231" y="630936"/>
                </a:lnTo>
                <a:lnTo>
                  <a:pt x="2012061" y="631189"/>
                </a:lnTo>
                <a:lnTo>
                  <a:pt x="2013345" y="632002"/>
                </a:lnTo>
                <a:lnTo>
                  <a:pt x="2013395" y="632460"/>
                </a:lnTo>
                <a:close/>
              </a:path>
              <a:path w="4096384" h="836930">
                <a:moveTo>
                  <a:pt x="2013231" y="630936"/>
                </a:moveTo>
                <a:lnTo>
                  <a:pt x="2011889" y="618490"/>
                </a:lnTo>
                <a:lnTo>
                  <a:pt x="2016716" y="618490"/>
                </a:lnTo>
                <a:lnTo>
                  <a:pt x="2012897" y="622300"/>
                </a:lnTo>
                <a:lnTo>
                  <a:pt x="2119503" y="622300"/>
                </a:lnTo>
                <a:lnTo>
                  <a:pt x="2119360" y="623570"/>
                </a:lnTo>
                <a:lnTo>
                  <a:pt x="2027649" y="623570"/>
                </a:lnTo>
                <a:lnTo>
                  <a:pt x="2025806" y="624840"/>
                </a:lnTo>
                <a:lnTo>
                  <a:pt x="2020774" y="624840"/>
                </a:lnTo>
                <a:lnTo>
                  <a:pt x="2024029" y="629920"/>
                </a:lnTo>
                <a:lnTo>
                  <a:pt x="2017926" y="629920"/>
                </a:lnTo>
                <a:lnTo>
                  <a:pt x="2013231" y="630936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84138" y="618490"/>
                </a:lnTo>
                <a:lnTo>
                  <a:pt x="2086652" y="618490"/>
                </a:lnTo>
                <a:lnTo>
                  <a:pt x="2086148" y="619760"/>
                </a:lnTo>
                <a:lnTo>
                  <a:pt x="2085644" y="61976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7422" y="621030"/>
                </a:moveTo>
                <a:lnTo>
                  <a:pt x="2085644" y="621030"/>
                </a:lnTo>
                <a:lnTo>
                  <a:pt x="2086652" y="618490"/>
                </a:lnTo>
                <a:lnTo>
                  <a:pt x="2094826" y="618490"/>
                </a:lnTo>
                <a:lnTo>
                  <a:pt x="2097422" y="621030"/>
                </a:lnTo>
                <a:close/>
              </a:path>
              <a:path w="4096384" h="836930">
                <a:moveTo>
                  <a:pt x="2208011" y="619760"/>
                </a:moveTo>
                <a:lnTo>
                  <a:pt x="2206668" y="619760"/>
                </a:lnTo>
                <a:lnTo>
                  <a:pt x="2205162" y="618490"/>
                </a:lnTo>
                <a:lnTo>
                  <a:pt x="2208011" y="618490"/>
                </a:lnTo>
                <a:lnTo>
                  <a:pt x="2208011" y="619760"/>
                </a:lnTo>
                <a:close/>
              </a:path>
              <a:path w="4096384" h="836930">
                <a:moveTo>
                  <a:pt x="2220334" y="619760"/>
                </a:moveTo>
                <a:lnTo>
                  <a:pt x="2208011" y="619760"/>
                </a:lnTo>
                <a:lnTo>
                  <a:pt x="2208011" y="618490"/>
                </a:lnTo>
                <a:lnTo>
                  <a:pt x="2217066" y="618490"/>
                </a:lnTo>
                <a:lnTo>
                  <a:pt x="2220334" y="619760"/>
                </a:lnTo>
                <a:close/>
              </a:path>
              <a:path w="4096384" h="836930">
                <a:moveTo>
                  <a:pt x="2223601" y="621030"/>
                </a:moveTo>
                <a:lnTo>
                  <a:pt x="2217066" y="618490"/>
                </a:lnTo>
                <a:lnTo>
                  <a:pt x="2220583" y="618490"/>
                </a:lnTo>
                <a:lnTo>
                  <a:pt x="2223601" y="621030"/>
                </a:lnTo>
                <a:close/>
              </a:path>
              <a:path w="4096384" h="836930">
                <a:moveTo>
                  <a:pt x="2231144" y="621030"/>
                </a:moveTo>
                <a:lnTo>
                  <a:pt x="2223601" y="621030"/>
                </a:lnTo>
                <a:lnTo>
                  <a:pt x="2220583" y="618490"/>
                </a:lnTo>
                <a:lnTo>
                  <a:pt x="2228128" y="618490"/>
                </a:lnTo>
                <a:lnTo>
                  <a:pt x="2231144" y="621030"/>
                </a:lnTo>
                <a:close/>
              </a:path>
              <a:path w="4096384" h="836930">
                <a:moveTo>
                  <a:pt x="2530867" y="619760"/>
                </a:moveTo>
                <a:lnTo>
                  <a:pt x="2528175" y="619760"/>
                </a:lnTo>
                <a:lnTo>
                  <a:pt x="2528175" y="618490"/>
                </a:lnTo>
                <a:lnTo>
                  <a:pt x="2530867" y="618490"/>
                </a:lnTo>
                <a:lnTo>
                  <a:pt x="2530867" y="619760"/>
                </a:lnTo>
                <a:close/>
              </a:path>
              <a:path w="4096384" h="836930">
                <a:moveTo>
                  <a:pt x="2535131" y="619760"/>
                </a:moveTo>
                <a:lnTo>
                  <a:pt x="2530867" y="619760"/>
                </a:lnTo>
                <a:lnTo>
                  <a:pt x="2530867" y="618490"/>
                </a:lnTo>
                <a:lnTo>
                  <a:pt x="2535398" y="618490"/>
                </a:lnTo>
                <a:lnTo>
                  <a:pt x="2535131" y="61976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33532" y="627380"/>
                </a:lnTo>
                <a:lnTo>
                  <a:pt x="2535398" y="618490"/>
                </a:lnTo>
                <a:lnTo>
                  <a:pt x="2539099" y="628650"/>
                </a:lnTo>
                <a:lnTo>
                  <a:pt x="2536720" y="62865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35214" y="641350"/>
                </a:moveTo>
                <a:lnTo>
                  <a:pt x="2522636" y="641350"/>
                </a:lnTo>
                <a:lnTo>
                  <a:pt x="2526827" y="640080"/>
                </a:lnTo>
                <a:lnTo>
                  <a:pt x="2523487" y="638810"/>
                </a:lnTo>
                <a:lnTo>
                  <a:pt x="2521654" y="637540"/>
                </a:lnTo>
                <a:lnTo>
                  <a:pt x="2525170" y="637540"/>
                </a:lnTo>
                <a:lnTo>
                  <a:pt x="2530192" y="635000"/>
                </a:lnTo>
                <a:lnTo>
                  <a:pt x="2535555" y="633730"/>
                </a:lnTo>
                <a:lnTo>
                  <a:pt x="2526493" y="629920"/>
                </a:lnTo>
                <a:lnTo>
                  <a:pt x="2539562" y="629920"/>
                </a:lnTo>
                <a:lnTo>
                  <a:pt x="2535398" y="618490"/>
                </a:lnTo>
                <a:lnTo>
                  <a:pt x="2541170" y="618490"/>
                </a:lnTo>
                <a:lnTo>
                  <a:pt x="2542103" y="619760"/>
                </a:lnTo>
                <a:lnTo>
                  <a:pt x="2554321" y="619760"/>
                </a:lnTo>
                <a:lnTo>
                  <a:pt x="2559029" y="621030"/>
                </a:lnTo>
                <a:lnTo>
                  <a:pt x="2640655" y="621030"/>
                </a:lnTo>
                <a:lnTo>
                  <a:pt x="2640982" y="623570"/>
                </a:lnTo>
                <a:lnTo>
                  <a:pt x="2618700" y="623570"/>
                </a:lnTo>
                <a:lnTo>
                  <a:pt x="2617192" y="624840"/>
                </a:lnTo>
                <a:lnTo>
                  <a:pt x="2576610" y="624840"/>
                </a:lnTo>
                <a:lnTo>
                  <a:pt x="2574531" y="626054"/>
                </a:lnTo>
                <a:lnTo>
                  <a:pt x="2574584" y="626210"/>
                </a:lnTo>
                <a:lnTo>
                  <a:pt x="2576302" y="627380"/>
                </a:lnTo>
                <a:lnTo>
                  <a:pt x="2614177" y="627380"/>
                </a:lnTo>
                <a:lnTo>
                  <a:pt x="2612669" y="628650"/>
                </a:lnTo>
                <a:lnTo>
                  <a:pt x="2633348" y="628650"/>
                </a:lnTo>
                <a:lnTo>
                  <a:pt x="2634162" y="631190"/>
                </a:lnTo>
                <a:lnTo>
                  <a:pt x="2598591" y="631190"/>
                </a:lnTo>
                <a:lnTo>
                  <a:pt x="2593543" y="635000"/>
                </a:lnTo>
                <a:lnTo>
                  <a:pt x="2635383" y="635000"/>
                </a:lnTo>
                <a:lnTo>
                  <a:pt x="2635790" y="636270"/>
                </a:lnTo>
                <a:lnTo>
                  <a:pt x="2535732" y="636270"/>
                </a:lnTo>
                <a:lnTo>
                  <a:pt x="2533381" y="637540"/>
                </a:lnTo>
                <a:lnTo>
                  <a:pt x="2533381" y="638810"/>
                </a:lnTo>
                <a:lnTo>
                  <a:pt x="2535214" y="641350"/>
                </a:lnTo>
                <a:close/>
              </a:path>
              <a:path w="4096384" h="836930">
                <a:moveTo>
                  <a:pt x="2554321" y="619760"/>
                </a:moveTo>
                <a:lnTo>
                  <a:pt x="2542594" y="619760"/>
                </a:lnTo>
                <a:lnTo>
                  <a:pt x="2544611" y="618490"/>
                </a:lnTo>
                <a:lnTo>
                  <a:pt x="2556678" y="618490"/>
                </a:lnTo>
                <a:lnTo>
                  <a:pt x="2554321" y="619760"/>
                </a:lnTo>
                <a:close/>
              </a:path>
              <a:path w="4096384" h="836930">
                <a:moveTo>
                  <a:pt x="2559029" y="621030"/>
                </a:moveTo>
                <a:lnTo>
                  <a:pt x="2554403" y="619782"/>
                </a:lnTo>
                <a:lnTo>
                  <a:pt x="2556678" y="618490"/>
                </a:lnTo>
                <a:lnTo>
                  <a:pt x="2559029" y="621030"/>
                </a:lnTo>
                <a:close/>
              </a:path>
              <a:path w="4096384" h="836930">
                <a:moveTo>
                  <a:pt x="2607804" y="621030"/>
                </a:moveTo>
                <a:lnTo>
                  <a:pt x="2559029" y="621030"/>
                </a:lnTo>
                <a:lnTo>
                  <a:pt x="2556678" y="618490"/>
                </a:lnTo>
                <a:lnTo>
                  <a:pt x="2608295" y="618490"/>
                </a:lnTo>
                <a:lnTo>
                  <a:pt x="2607804" y="621030"/>
                </a:lnTo>
                <a:close/>
              </a:path>
              <a:path w="4096384" h="836930">
                <a:moveTo>
                  <a:pt x="2610652" y="621030"/>
                </a:moveTo>
                <a:lnTo>
                  <a:pt x="2607804" y="621030"/>
                </a:lnTo>
                <a:lnTo>
                  <a:pt x="2608295" y="618490"/>
                </a:lnTo>
                <a:lnTo>
                  <a:pt x="2609821" y="618490"/>
                </a:lnTo>
                <a:lnTo>
                  <a:pt x="2610749" y="619682"/>
                </a:lnTo>
                <a:lnTo>
                  <a:pt x="2610652" y="621030"/>
                </a:lnTo>
                <a:close/>
              </a:path>
              <a:path w="4096384" h="836930">
                <a:moveTo>
                  <a:pt x="2705348" y="619760"/>
                </a:moveTo>
                <a:lnTo>
                  <a:pt x="2703357" y="619760"/>
                </a:lnTo>
                <a:lnTo>
                  <a:pt x="2704366" y="618490"/>
                </a:lnTo>
                <a:lnTo>
                  <a:pt x="2705348" y="619760"/>
                </a:lnTo>
                <a:close/>
              </a:path>
              <a:path w="4096384" h="836930">
                <a:moveTo>
                  <a:pt x="2717101" y="619760"/>
                </a:moveTo>
                <a:lnTo>
                  <a:pt x="2705348" y="619760"/>
                </a:lnTo>
                <a:lnTo>
                  <a:pt x="2704366" y="618490"/>
                </a:lnTo>
                <a:lnTo>
                  <a:pt x="2717101" y="618490"/>
                </a:lnTo>
                <a:lnTo>
                  <a:pt x="2717101" y="619760"/>
                </a:lnTo>
                <a:close/>
              </a:path>
              <a:path w="4096384" h="836930">
                <a:moveTo>
                  <a:pt x="2797895" y="619760"/>
                </a:moveTo>
                <a:lnTo>
                  <a:pt x="2796546" y="619760"/>
                </a:lnTo>
                <a:lnTo>
                  <a:pt x="2797378" y="618490"/>
                </a:lnTo>
                <a:lnTo>
                  <a:pt x="2797895" y="619760"/>
                </a:lnTo>
                <a:close/>
              </a:path>
              <a:path w="4096384" h="836930">
                <a:moveTo>
                  <a:pt x="2810397" y="619760"/>
                </a:moveTo>
                <a:lnTo>
                  <a:pt x="2797895" y="619760"/>
                </a:lnTo>
                <a:lnTo>
                  <a:pt x="2797378" y="618490"/>
                </a:lnTo>
                <a:lnTo>
                  <a:pt x="2809289" y="618490"/>
                </a:lnTo>
                <a:lnTo>
                  <a:pt x="2810397" y="619760"/>
                </a:lnTo>
                <a:close/>
              </a:path>
              <a:path w="4096384" h="836930">
                <a:moveTo>
                  <a:pt x="2822024" y="622300"/>
                </a:moveTo>
                <a:lnTo>
                  <a:pt x="2822860" y="621052"/>
                </a:lnTo>
                <a:lnTo>
                  <a:pt x="2825881" y="618490"/>
                </a:lnTo>
                <a:lnTo>
                  <a:pt x="2828214" y="619746"/>
                </a:lnTo>
                <a:lnTo>
                  <a:pt x="2822024" y="622300"/>
                </a:lnTo>
                <a:close/>
              </a:path>
              <a:path w="4096384" h="836930">
                <a:moveTo>
                  <a:pt x="2865113" y="622300"/>
                </a:moveTo>
                <a:lnTo>
                  <a:pt x="2822024" y="622300"/>
                </a:lnTo>
                <a:lnTo>
                  <a:pt x="2828184" y="619782"/>
                </a:lnTo>
                <a:lnTo>
                  <a:pt x="2825881" y="618490"/>
                </a:lnTo>
                <a:lnTo>
                  <a:pt x="2835094" y="618490"/>
                </a:lnTo>
                <a:lnTo>
                  <a:pt x="2835215" y="619331"/>
                </a:lnTo>
                <a:lnTo>
                  <a:pt x="2835330" y="619782"/>
                </a:lnTo>
                <a:lnTo>
                  <a:pt x="2838283" y="621030"/>
                </a:lnTo>
                <a:lnTo>
                  <a:pt x="2863937" y="621030"/>
                </a:lnTo>
                <a:lnTo>
                  <a:pt x="2865113" y="622300"/>
                </a:lnTo>
                <a:close/>
              </a:path>
              <a:path w="4096384" h="836930">
                <a:moveTo>
                  <a:pt x="2866288" y="623570"/>
                </a:moveTo>
                <a:lnTo>
                  <a:pt x="2863937" y="621030"/>
                </a:lnTo>
                <a:lnTo>
                  <a:pt x="2863844" y="620802"/>
                </a:lnTo>
                <a:lnTo>
                  <a:pt x="2864762" y="618490"/>
                </a:lnTo>
                <a:lnTo>
                  <a:pt x="2865620" y="618490"/>
                </a:lnTo>
                <a:lnTo>
                  <a:pt x="2866278" y="620991"/>
                </a:lnTo>
                <a:lnTo>
                  <a:pt x="2866288" y="62357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2866288" y="623570"/>
                </a:lnTo>
                <a:lnTo>
                  <a:pt x="2866278" y="620991"/>
                </a:lnTo>
                <a:lnTo>
                  <a:pt x="2865620" y="618490"/>
                </a:lnTo>
                <a:lnTo>
                  <a:pt x="2890083" y="618490"/>
                </a:lnTo>
                <a:lnTo>
                  <a:pt x="2890417" y="619760"/>
                </a:lnTo>
                <a:lnTo>
                  <a:pt x="2877341" y="619760"/>
                </a:lnTo>
                <a:lnTo>
                  <a:pt x="2877422" y="621091"/>
                </a:lnTo>
                <a:lnTo>
                  <a:pt x="2879024" y="622300"/>
                </a:lnTo>
                <a:lnTo>
                  <a:pt x="3122667" y="622300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2890751" y="621030"/>
                </a:moveTo>
                <a:lnTo>
                  <a:pt x="2890083" y="618490"/>
                </a:lnTo>
                <a:lnTo>
                  <a:pt x="2891976" y="619682"/>
                </a:lnTo>
                <a:lnTo>
                  <a:pt x="2891889" y="619957"/>
                </a:lnTo>
                <a:lnTo>
                  <a:pt x="2890751" y="621030"/>
                </a:lnTo>
                <a:close/>
              </a:path>
              <a:path w="4096384" h="836930">
                <a:moveTo>
                  <a:pt x="3084705" y="621030"/>
                </a:moveTo>
                <a:lnTo>
                  <a:pt x="2890751" y="621030"/>
                </a:lnTo>
                <a:lnTo>
                  <a:pt x="2891889" y="619957"/>
                </a:lnTo>
                <a:lnTo>
                  <a:pt x="2891976" y="619682"/>
                </a:lnTo>
                <a:lnTo>
                  <a:pt x="2890083" y="618490"/>
                </a:lnTo>
                <a:lnTo>
                  <a:pt x="3084705" y="618490"/>
                </a:lnTo>
                <a:lnTo>
                  <a:pt x="3084705" y="621030"/>
                </a:lnTo>
                <a:close/>
              </a:path>
              <a:path w="4096384" h="836930">
                <a:moveTo>
                  <a:pt x="3096014" y="621030"/>
                </a:moveTo>
                <a:lnTo>
                  <a:pt x="3084705" y="621030"/>
                </a:lnTo>
                <a:lnTo>
                  <a:pt x="3084705" y="618490"/>
                </a:lnTo>
                <a:lnTo>
                  <a:pt x="3095601" y="618490"/>
                </a:lnTo>
                <a:lnTo>
                  <a:pt x="3095714" y="620106"/>
                </a:lnTo>
                <a:lnTo>
                  <a:pt x="3096014" y="621030"/>
                </a:lnTo>
                <a:close/>
              </a:path>
              <a:path w="4096384" h="836930">
                <a:moveTo>
                  <a:pt x="3120738" y="619760"/>
                </a:moveTo>
                <a:lnTo>
                  <a:pt x="3120398" y="619760"/>
                </a:lnTo>
                <a:lnTo>
                  <a:pt x="3120398" y="618490"/>
                </a:lnTo>
                <a:lnTo>
                  <a:pt x="3120738" y="619760"/>
                </a:lnTo>
                <a:close/>
              </a:path>
              <a:path w="4096384" h="836930">
                <a:moveTo>
                  <a:pt x="3122588" y="619760"/>
                </a:moveTo>
                <a:lnTo>
                  <a:pt x="3120738" y="619760"/>
                </a:lnTo>
                <a:lnTo>
                  <a:pt x="3120398" y="618490"/>
                </a:lnTo>
                <a:lnTo>
                  <a:pt x="3122755" y="618490"/>
                </a:lnTo>
                <a:lnTo>
                  <a:pt x="3122588" y="61976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3122647" y="622196"/>
                </a:lnTo>
                <a:lnTo>
                  <a:pt x="3122530" y="620198"/>
                </a:lnTo>
                <a:lnTo>
                  <a:pt x="3122755" y="618490"/>
                </a:lnTo>
                <a:lnTo>
                  <a:pt x="3124929" y="618490"/>
                </a:lnTo>
                <a:lnTo>
                  <a:pt x="3129726" y="620991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3142114" y="623570"/>
                </a:moveTo>
                <a:lnTo>
                  <a:pt x="3122912" y="623570"/>
                </a:lnTo>
                <a:lnTo>
                  <a:pt x="3129634" y="621091"/>
                </a:lnTo>
                <a:lnTo>
                  <a:pt x="3124929" y="618490"/>
                </a:lnTo>
                <a:lnTo>
                  <a:pt x="3133641" y="618490"/>
                </a:lnTo>
                <a:lnTo>
                  <a:pt x="3137331" y="621030"/>
                </a:lnTo>
                <a:lnTo>
                  <a:pt x="3142618" y="621030"/>
                </a:lnTo>
                <a:lnTo>
                  <a:pt x="3142114" y="623570"/>
                </a:lnTo>
                <a:close/>
              </a:path>
              <a:path w="4096384" h="836930">
                <a:moveTo>
                  <a:pt x="3184500" y="628650"/>
                </a:moveTo>
                <a:lnTo>
                  <a:pt x="3182583" y="628650"/>
                </a:lnTo>
                <a:lnTo>
                  <a:pt x="3181084" y="624840"/>
                </a:lnTo>
                <a:lnTo>
                  <a:pt x="3190480" y="618490"/>
                </a:lnTo>
                <a:lnTo>
                  <a:pt x="3193819" y="618490"/>
                </a:lnTo>
                <a:lnTo>
                  <a:pt x="3195161" y="623570"/>
                </a:lnTo>
                <a:lnTo>
                  <a:pt x="3200809" y="623570"/>
                </a:lnTo>
                <a:lnTo>
                  <a:pt x="3200281" y="626110"/>
                </a:lnTo>
                <a:lnTo>
                  <a:pt x="3190151" y="626110"/>
                </a:lnTo>
                <a:lnTo>
                  <a:pt x="3187090" y="627380"/>
                </a:lnTo>
                <a:lnTo>
                  <a:pt x="3184500" y="628650"/>
                </a:lnTo>
                <a:close/>
              </a:path>
              <a:path w="4096384" h="836930">
                <a:moveTo>
                  <a:pt x="3200809" y="623570"/>
                </a:moveTo>
                <a:lnTo>
                  <a:pt x="3195161" y="623570"/>
                </a:lnTo>
                <a:lnTo>
                  <a:pt x="3193819" y="618490"/>
                </a:lnTo>
                <a:lnTo>
                  <a:pt x="3201199" y="618490"/>
                </a:lnTo>
                <a:lnTo>
                  <a:pt x="3199041" y="619746"/>
                </a:lnTo>
                <a:lnTo>
                  <a:pt x="3201199" y="621030"/>
                </a:lnTo>
                <a:lnTo>
                  <a:pt x="3201338" y="621030"/>
                </a:lnTo>
                <a:lnTo>
                  <a:pt x="3200809" y="623570"/>
                </a:lnTo>
                <a:close/>
              </a:path>
              <a:path w="4096384" h="836930">
                <a:moveTo>
                  <a:pt x="3201199" y="621030"/>
                </a:moveTo>
                <a:lnTo>
                  <a:pt x="3199056" y="619782"/>
                </a:lnTo>
                <a:lnTo>
                  <a:pt x="3201199" y="618490"/>
                </a:lnTo>
                <a:lnTo>
                  <a:pt x="3201666" y="618762"/>
                </a:lnTo>
                <a:lnTo>
                  <a:pt x="3201546" y="620031"/>
                </a:lnTo>
                <a:lnTo>
                  <a:pt x="3201357" y="620937"/>
                </a:lnTo>
                <a:lnTo>
                  <a:pt x="3201199" y="621030"/>
                </a:lnTo>
                <a:close/>
              </a:path>
              <a:path w="4096384" h="836930">
                <a:moveTo>
                  <a:pt x="3201794" y="618837"/>
                </a:moveTo>
                <a:lnTo>
                  <a:pt x="3201199" y="618490"/>
                </a:lnTo>
                <a:lnTo>
                  <a:pt x="3201866" y="618490"/>
                </a:lnTo>
                <a:lnTo>
                  <a:pt x="3201794" y="618837"/>
                </a:lnTo>
                <a:close/>
              </a:path>
              <a:path w="4096384" h="836930">
                <a:moveTo>
                  <a:pt x="3201690" y="643550"/>
                </a:moveTo>
                <a:lnTo>
                  <a:pt x="3196378" y="641430"/>
                </a:lnTo>
                <a:lnTo>
                  <a:pt x="3196298" y="641012"/>
                </a:lnTo>
                <a:lnTo>
                  <a:pt x="3198010" y="636270"/>
                </a:lnTo>
                <a:lnTo>
                  <a:pt x="3198167" y="636270"/>
                </a:lnTo>
                <a:lnTo>
                  <a:pt x="3200809" y="623570"/>
                </a:lnTo>
                <a:lnTo>
                  <a:pt x="3202024" y="623570"/>
                </a:lnTo>
                <a:lnTo>
                  <a:pt x="3202237" y="620423"/>
                </a:lnTo>
                <a:lnTo>
                  <a:pt x="3203335" y="619782"/>
                </a:lnTo>
                <a:lnTo>
                  <a:pt x="3202430" y="619209"/>
                </a:lnTo>
                <a:lnTo>
                  <a:pt x="3202358" y="618490"/>
                </a:lnTo>
                <a:lnTo>
                  <a:pt x="3228524" y="618490"/>
                </a:lnTo>
                <a:lnTo>
                  <a:pt x="3228854" y="619760"/>
                </a:lnTo>
                <a:lnTo>
                  <a:pt x="3217634" y="619760"/>
                </a:lnTo>
                <a:lnTo>
                  <a:pt x="3217917" y="626110"/>
                </a:lnTo>
                <a:lnTo>
                  <a:pt x="3210929" y="626110"/>
                </a:lnTo>
                <a:lnTo>
                  <a:pt x="3210929" y="628650"/>
                </a:lnTo>
                <a:lnTo>
                  <a:pt x="3234900" y="628650"/>
                </a:lnTo>
                <a:lnTo>
                  <a:pt x="3233455" y="631190"/>
                </a:lnTo>
                <a:lnTo>
                  <a:pt x="3216783" y="631190"/>
                </a:lnTo>
                <a:lnTo>
                  <a:pt x="3215331" y="632460"/>
                </a:lnTo>
                <a:lnTo>
                  <a:pt x="3205048" y="632466"/>
                </a:lnTo>
                <a:lnTo>
                  <a:pt x="3203549" y="633730"/>
                </a:lnTo>
                <a:lnTo>
                  <a:pt x="3203706" y="635000"/>
                </a:lnTo>
                <a:lnTo>
                  <a:pt x="3212428" y="635000"/>
                </a:lnTo>
                <a:lnTo>
                  <a:pt x="3208471" y="640080"/>
                </a:lnTo>
                <a:lnTo>
                  <a:pt x="3210417" y="641350"/>
                </a:lnTo>
                <a:lnTo>
                  <a:pt x="3201690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3321509" y="643890"/>
                </a:moveTo>
                <a:lnTo>
                  <a:pt x="3315852" y="642620"/>
                </a:lnTo>
                <a:lnTo>
                  <a:pt x="3314989" y="639358"/>
                </a:lnTo>
                <a:lnTo>
                  <a:pt x="3314880" y="638795"/>
                </a:lnTo>
                <a:lnTo>
                  <a:pt x="3320952" y="636312"/>
                </a:lnTo>
                <a:lnTo>
                  <a:pt x="3320942" y="635471"/>
                </a:lnTo>
                <a:lnTo>
                  <a:pt x="3320823" y="634845"/>
                </a:lnTo>
                <a:lnTo>
                  <a:pt x="3320044" y="632466"/>
                </a:lnTo>
                <a:lnTo>
                  <a:pt x="3318026" y="629920"/>
                </a:lnTo>
                <a:lnTo>
                  <a:pt x="3316798" y="627263"/>
                </a:lnTo>
                <a:lnTo>
                  <a:pt x="3316186" y="626110"/>
                </a:lnTo>
                <a:lnTo>
                  <a:pt x="3313161" y="624840"/>
                </a:lnTo>
                <a:lnTo>
                  <a:pt x="3312783" y="623863"/>
                </a:lnTo>
                <a:lnTo>
                  <a:pt x="3312683" y="623439"/>
                </a:lnTo>
                <a:lnTo>
                  <a:pt x="3313183" y="618490"/>
                </a:lnTo>
                <a:lnTo>
                  <a:pt x="3317242" y="618490"/>
                </a:lnTo>
                <a:lnTo>
                  <a:pt x="3320934" y="619701"/>
                </a:lnTo>
                <a:lnTo>
                  <a:pt x="3328807" y="619760"/>
                </a:lnTo>
                <a:lnTo>
                  <a:pt x="3326080" y="623570"/>
                </a:lnTo>
                <a:lnTo>
                  <a:pt x="3322400" y="623570"/>
                </a:lnTo>
                <a:lnTo>
                  <a:pt x="3325065" y="635000"/>
                </a:lnTo>
                <a:lnTo>
                  <a:pt x="3333944" y="636270"/>
                </a:lnTo>
                <a:lnTo>
                  <a:pt x="3344485" y="636270"/>
                </a:lnTo>
                <a:lnTo>
                  <a:pt x="3345133" y="637540"/>
                </a:lnTo>
                <a:lnTo>
                  <a:pt x="3323565" y="637540"/>
                </a:lnTo>
                <a:lnTo>
                  <a:pt x="3322645" y="638660"/>
                </a:lnTo>
                <a:lnTo>
                  <a:pt x="3322750" y="641012"/>
                </a:lnTo>
                <a:lnTo>
                  <a:pt x="3322745" y="641430"/>
                </a:lnTo>
                <a:lnTo>
                  <a:pt x="3321509" y="643890"/>
                </a:lnTo>
                <a:close/>
              </a:path>
              <a:path w="4096384" h="836930">
                <a:moveTo>
                  <a:pt x="3321071" y="619746"/>
                </a:moveTo>
                <a:lnTo>
                  <a:pt x="3317242" y="618490"/>
                </a:lnTo>
                <a:lnTo>
                  <a:pt x="3322400" y="618490"/>
                </a:lnTo>
                <a:lnTo>
                  <a:pt x="3321071" y="619746"/>
                </a:lnTo>
                <a:close/>
              </a:path>
              <a:path w="4096384" h="836930">
                <a:moveTo>
                  <a:pt x="3378535" y="623570"/>
                </a:moveTo>
                <a:lnTo>
                  <a:pt x="3369335" y="623570"/>
                </a:lnTo>
                <a:lnTo>
                  <a:pt x="3370500" y="622300"/>
                </a:lnTo>
                <a:lnTo>
                  <a:pt x="3380545" y="618490"/>
                </a:lnTo>
                <a:lnTo>
                  <a:pt x="3380660" y="620198"/>
                </a:lnTo>
                <a:lnTo>
                  <a:pt x="3380868" y="620991"/>
                </a:lnTo>
                <a:lnTo>
                  <a:pt x="3380771" y="621146"/>
                </a:lnTo>
                <a:lnTo>
                  <a:pt x="3378535" y="623570"/>
                </a:lnTo>
                <a:close/>
              </a:path>
              <a:path w="4096384" h="836930">
                <a:moveTo>
                  <a:pt x="3438817" y="624840"/>
                </a:moveTo>
                <a:lnTo>
                  <a:pt x="3434519" y="624840"/>
                </a:lnTo>
                <a:lnTo>
                  <a:pt x="3433537" y="618490"/>
                </a:lnTo>
                <a:lnTo>
                  <a:pt x="3439012" y="618490"/>
                </a:lnTo>
                <a:lnTo>
                  <a:pt x="3441741" y="621030"/>
                </a:lnTo>
                <a:lnTo>
                  <a:pt x="3443241" y="621030"/>
                </a:lnTo>
                <a:lnTo>
                  <a:pt x="3438817" y="624840"/>
                </a:lnTo>
                <a:close/>
              </a:path>
              <a:path w="4096384" h="836930">
                <a:moveTo>
                  <a:pt x="3529057" y="622300"/>
                </a:moveTo>
                <a:lnTo>
                  <a:pt x="3527892" y="622300"/>
                </a:lnTo>
                <a:lnTo>
                  <a:pt x="3526091" y="621052"/>
                </a:lnTo>
                <a:lnTo>
                  <a:pt x="3525266" y="620031"/>
                </a:lnTo>
                <a:lnTo>
                  <a:pt x="3525166" y="619475"/>
                </a:lnTo>
                <a:lnTo>
                  <a:pt x="3525567" y="618490"/>
                </a:lnTo>
                <a:lnTo>
                  <a:pt x="3528232" y="618490"/>
                </a:lnTo>
                <a:lnTo>
                  <a:pt x="3528749" y="619760"/>
                </a:lnTo>
                <a:lnTo>
                  <a:pt x="3529378" y="620991"/>
                </a:lnTo>
                <a:lnTo>
                  <a:pt x="3529253" y="621570"/>
                </a:lnTo>
                <a:lnTo>
                  <a:pt x="3529057" y="622300"/>
                </a:lnTo>
                <a:close/>
              </a:path>
              <a:path w="4096384" h="836930">
                <a:moveTo>
                  <a:pt x="3549643" y="622300"/>
                </a:moveTo>
                <a:lnTo>
                  <a:pt x="3529057" y="622300"/>
                </a:lnTo>
                <a:lnTo>
                  <a:pt x="3529253" y="621570"/>
                </a:lnTo>
                <a:lnTo>
                  <a:pt x="3529378" y="620991"/>
                </a:lnTo>
                <a:lnTo>
                  <a:pt x="3528749" y="619760"/>
                </a:lnTo>
                <a:lnTo>
                  <a:pt x="3528232" y="618490"/>
                </a:lnTo>
                <a:lnTo>
                  <a:pt x="3540810" y="618490"/>
                </a:lnTo>
                <a:lnTo>
                  <a:pt x="3540810" y="621030"/>
                </a:lnTo>
                <a:lnTo>
                  <a:pt x="3549098" y="621030"/>
                </a:lnTo>
                <a:lnTo>
                  <a:pt x="3549643" y="622300"/>
                </a:lnTo>
                <a:close/>
              </a:path>
              <a:path w="4096384" h="836930">
                <a:moveTo>
                  <a:pt x="3551958" y="646430"/>
                </a:moveTo>
                <a:lnTo>
                  <a:pt x="3551038" y="646430"/>
                </a:lnTo>
                <a:lnTo>
                  <a:pt x="3551038" y="636270"/>
                </a:lnTo>
                <a:lnTo>
                  <a:pt x="3553212" y="636270"/>
                </a:lnTo>
                <a:lnTo>
                  <a:pt x="3554895" y="633730"/>
                </a:lnTo>
                <a:lnTo>
                  <a:pt x="3555029" y="633220"/>
                </a:lnTo>
                <a:lnTo>
                  <a:pt x="3555128" y="632350"/>
                </a:lnTo>
                <a:lnTo>
                  <a:pt x="3548190" y="624840"/>
                </a:lnTo>
                <a:lnTo>
                  <a:pt x="3550521" y="624840"/>
                </a:lnTo>
                <a:lnTo>
                  <a:pt x="3555991" y="621030"/>
                </a:lnTo>
                <a:lnTo>
                  <a:pt x="3558949" y="618490"/>
                </a:lnTo>
                <a:lnTo>
                  <a:pt x="3561466" y="618490"/>
                </a:lnTo>
                <a:lnTo>
                  <a:pt x="3565614" y="622300"/>
                </a:lnTo>
                <a:lnTo>
                  <a:pt x="3568266" y="626054"/>
                </a:lnTo>
                <a:lnTo>
                  <a:pt x="3568146" y="626713"/>
                </a:lnTo>
                <a:lnTo>
                  <a:pt x="3568024" y="627178"/>
                </a:lnTo>
                <a:lnTo>
                  <a:pt x="3568125" y="627853"/>
                </a:lnTo>
                <a:lnTo>
                  <a:pt x="3568796" y="629920"/>
                </a:lnTo>
                <a:lnTo>
                  <a:pt x="3567195" y="629920"/>
                </a:lnTo>
                <a:lnTo>
                  <a:pt x="3565857" y="633479"/>
                </a:lnTo>
                <a:lnTo>
                  <a:pt x="3565903" y="635000"/>
                </a:lnTo>
                <a:lnTo>
                  <a:pt x="3558909" y="635000"/>
                </a:lnTo>
                <a:lnTo>
                  <a:pt x="3560251" y="638810"/>
                </a:lnTo>
                <a:lnTo>
                  <a:pt x="3560592" y="640080"/>
                </a:lnTo>
                <a:lnTo>
                  <a:pt x="3557226" y="643890"/>
                </a:lnTo>
                <a:lnTo>
                  <a:pt x="3553887" y="643890"/>
                </a:lnTo>
                <a:lnTo>
                  <a:pt x="3552204" y="645160"/>
                </a:lnTo>
                <a:lnTo>
                  <a:pt x="3551958" y="646430"/>
                </a:lnTo>
                <a:close/>
              </a:path>
              <a:path w="4096384" h="836930">
                <a:moveTo>
                  <a:pt x="3566185" y="637540"/>
                </a:moveTo>
                <a:lnTo>
                  <a:pt x="3565956" y="635471"/>
                </a:lnTo>
                <a:lnTo>
                  <a:pt x="3565857" y="633479"/>
                </a:lnTo>
                <a:lnTo>
                  <a:pt x="3567195" y="629920"/>
                </a:lnTo>
                <a:lnTo>
                  <a:pt x="3568796" y="629920"/>
                </a:lnTo>
                <a:lnTo>
                  <a:pt x="3568125" y="627853"/>
                </a:lnTo>
                <a:lnTo>
                  <a:pt x="3568024" y="627178"/>
                </a:lnTo>
                <a:lnTo>
                  <a:pt x="3568146" y="626713"/>
                </a:lnTo>
                <a:lnTo>
                  <a:pt x="3568266" y="626054"/>
                </a:lnTo>
                <a:lnTo>
                  <a:pt x="3565614" y="622300"/>
                </a:lnTo>
                <a:lnTo>
                  <a:pt x="3561466" y="618490"/>
                </a:lnTo>
                <a:lnTo>
                  <a:pt x="3569300" y="618490"/>
                </a:lnTo>
                <a:lnTo>
                  <a:pt x="3570813" y="623570"/>
                </a:lnTo>
                <a:lnTo>
                  <a:pt x="3580843" y="623570"/>
                </a:lnTo>
                <a:lnTo>
                  <a:pt x="3581607" y="624678"/>
                </a:lnTo>
                <a:lnTo>
                  <a:pt x="3575844" y="628650"/>
                </a:lnTo>
                <a:lnTo>
                  <a:pt x="3574493" y="628650"/>
                </a:lnTo>
                <a:lnTo>
                  <a:pt x="3569471" y="636270"/>
                </a:lnTo>
                <a:lnTo>
                  <a:pt x="3570145" y="636270"/>
                </a:lnTo>
                <a:lnTo>
                  <a:pt x="3566185" y="637540"/>
                </a:lnTo>
                <a:close/>
              </a:path>
              <a:path w="4096384" h="836930">
                <a:moveTo>
                  <a:pt x="3594785" y="623570"/>
                </a:moveTo>
                <a:lnTo>
                  <a:pt x="3592542" y="621146"/>
                </a:lnTo>
                <a:lnTo>
                  <a:pt x="3592485" y="619682"/>
                </a:lnTo>
                <a:lnTo>
                  <a:pt x="3593259" y="618490"/>
                </a:lnTo>
                <a:lnTo>
                  <a:pt x="3597116" y="618490"/>
                </a:lnTo>
                <a:lnTo>
                  <a:pt x="3594785" y="623570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592434" y="626110"/>
                </a:lnTo>
                <a:lnTo>
                  <a:pt x="3591760" y="623570"/>
                </a:lnTo>
                <a:lnTo>
                  <a:pt x="3594785" y="623570"/>
                </a:lnTo>
                <a:lnTo>
                  <a:pt x="3597116" y="618490"/>
                </a:lnTo>
                <a:lnTo>
                  <a:pt x="3606185" y="61849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22279" y="623570"/>
                </a:moveTo>
                <a:lnTo>
                  <a:pt x="3615731" y="618490"/>
                </a:lnTo>
                <a:lnTo>
                  <a:pt x="3629325" y="618490"/>
                </a:lnTo>
                <a:lnTo>
                  <a:pt x="3622279" y="623570"/>
                </a:lnTo>
                <a:close/>
              </a:path>
              <a:path w="4096384" h="836930">
                <a:moveTo>
                  <a:pt x="3631158" y="623570"/>
                </a:moveTo>
                <a:lnTo>
                  <a:pt x="3622279" y="623570"/>
                </a:lnTo>
                <a:lnTo>
                  <a:pt x="3629325" y="618490"/>
                </a:lnTo>
                <a:lnTo>
                  <a:pt x="3630579" y="618490"/>
                </a:lnTo>
                <a:lnTo>
                  <a:pt x="3630827" y="621052"/>
                </a:lnTo>
                <a:lnTo>
                  <a:pt x="3631158" y="623570"/>
                </a:lnTo>
                <a:close/>
              </a:path>
              <a:path w="4096384" h="836930">
                <a:moveTo>
                  <a:pt x="3807505" y="632460"/>
                </a:moveTo>
                <a:lnTo>
                  <a:pt x="3790055" y="632460"/>
                </a:lnTo>
                <a:lnTo>
                  <a:pt x="3792283" y="628578"/>
                </a:lnTo>
                <a:lnTo>
                  <a:pt x="3793072" y="626537"/>
                </a:lnTo>
                <a:lnTo>
                  <a:pt x="3793165" y="625886"/>
                </a:lnTo>
                <a:lnTo>
                  <a:pt x="3792413" y="623570"/>
                </a:lnTo>
                <a:lnTo>
                  <a:pt x="3795961" y="623570"/>
                </a:lnTo>
                <a:lnTo>
                  <a:pt x="3802483" y="618490"/>
                </a:lnTo>
                <a:lnTo>
                  <a:pt x="3806200" y="619782"/>
                </a:lnTo>
                <a:lnTo>
                  <a:pt x="3808594" y="620991"/>
                </a:lnTo>
                <a:lnTo>
                  <a:pt x="3798109" y="626110"/>
                </a:lnTo>
                <a:lnTo>
                  <a:pt x="3803308" y="627380"/>
                </a:lnTo>
                <a:lnTo>
                  <a:pt x="3805331" y="628650"/>
                </a:lnTo>
                <a:lnTo>
                  <a:pt x="3810954" y="628650"/>
                </a:lnTo>
                <a:lnTo>
                  <a:pt x="3808655" y="631190"/>
                </a:lnTo>
                <a:lnTo>
                  <a:pt x="3807171" y="631190"/>
                </a:lnTo>
                <a:lnTo>
                  <a:pt x="3807505" y="632460"/>
                </a:lnTo>
                <a:close/>
              </a:path>
              <a:path w="4096384" h="836930">
                <a:moveTo>
                  <a:pt x="3805331" y="628650"/>
                </a:moveTo>
                <a:lnTo>
                  <a:pt x="3803298" y="627377"/>
                </a:lnTo>
                <a:lnTo>
                  <a:pt x="3798109" y="626110"/>
                </a:lnTo>
                <a:lnTo>
                  <a:pt x="3808543" y="621091"/>
                </a:lnTo>
                <a:lnTo>
                  <a:pt x="3806118" y="619746"/>
                </a:lnTo>
                <a:lnTo>
                  <a:pt x="3802483" y="618490"/>
                </a:lnTo>
                <a:lnTo>
                  <a:pt x="3814325" y="618490"/>
                </a:lnTo>
                <a:lnTo>
                  <a:pt x="3814803" y="620198"/>
                </a:lnTo>
                <a:lnTo>
                  <a:pt x="3805331" y="628650"/>
                </a:lnTo>
                <a:close/>
              </a:path>
              <a:path w="4096384" h="836930">
                <a:moveTo>
                  <a:pt x="3961279" y="646430"/>
                </a:moveTo>
                <a:lnTo>
                  <a:pt x="3959540" y="646430"/>
                </a:lnTo>
                <a:lnTo>
                  <a:pt x="3961384" y="640567"/>
                </a:lnTo>
                <a:lnTo>
                  <a:pt x="3961504" y="640044"/>
                </a:lnTo>
                <a:lnTo>
                  <a:pt x="3954347" y="632466"/>
                </a:lnTo>
                <a:lnTo>
                  <a:pt x="3953847" y="631189"/>
                </a:lnTo>
                <a:lnTo>
                  <a:pt x="3963554" y="629920"/>
                </a:lnTo>
                <a:lnTo>
                  <a:pt x="3962055" y="622300"/>
                </a:lnTo>
                <a:lnTo>
                  <a:pt x="3969768" y="618490"/>
                </a:lnTo>
                <a:lnTo>
                  <a:pt x="3973359" y="618490"/>
                </a:lnTo>
                <a:lnTo>
                  <a:pt x="3972318" y="622029"/>
                </a:lnTo>
                <a:lnTo>
                  <a:pt x="3972207" y="622355"/>
                </a:lnTo>
                <a:lnTo>
                  <a:pt x="3969293" y="627380"/>
                </a:lnTo>
                <a:lnTo>
                  <a:pt x="3967411" y="629920"/>
                </a:lnTo>
                <a:lnTo>
                  <a:pt x="3976133" y="629920"/>
                </a:lnTo>
                <a:lnTo>
                  <a:pt x="3971942" y="636270"/>
                </a:lnTo>
                <a:lnTo>
                  <a:pt x="3985152" y="636270"/>
                </a:lnTo>
                <a:lnTo>
                  <a:pt x="3984586" y="637540"/>
                </a:lnTo>
                <a:lnTo>
                  <a:pt x="3973640" y="637540"/>
                </a:lnTo>
                <a:lnTo>
                  <a:pt x="3968085" y="640080"/>
                </a:lnTo>
                <a:lnTo>
                  <a:pt x="3962389" y="642620"/>
                </a:lnTo>
                <a:lnTo>
                  <a:pt x="3961279" y="646430"/>
                </a:lnTo>
                <a:close/>
              </a:path>
              <a:path w="4096384" h="836930">
                <a:moveTo>
                  <a:pt x="3981338" y="636270"/>
                </a:moveTo>
                <a:lnTo>
                  <a:pt x="3971942" y="636270"/>
                </a:lnTo>
                <a:lnTo>
                  <a:pt x="3976133" y="629920"/>
                </a:lnTo>
                <a:lnTo>
                  <a:pt x="3967411" y="629920"/>
                </a:lnTo>
                <a:lnTo>
                  <a:pt x="3969293" y="627380"/>
                </a:lnTo>
                <a:lnTo>
                  <a:pt x="3972207" y="622355"/>
                </a:lnTo>
                <a:lnTo>
                  <a:pt x="3973359" y="618490"/>
                </a:lnTo>
                <a:lnTo>
                  <a:pt x="3983068" y="618490"/>
                </a:lnTo>
                <a:lnTo>
                  <a:pt x="3976630" y="623570"/>
                </a:lnTo>
                <a:lnTo>
                  <a:pt x="3996468" y="623570"/>
                </a:lnTo>
                <a:lnTo>
                  <a:pt x="3996667" y="624840"/>
                </a:lnTo>
                <a:lnTo>
                  <a:pt x="3977973" y="624840"/>
                </a:lnTo>
                <a:lnTo>
                  <a:pt x="3977184" y="626054"/>
                </a:lnTo>
                <a:lnTo>
                  <a:pt x="3977273" y="626382"/>
                </a:lnTo>
                <a:lnTo>
                  <a:pt x="3978313" y="628650"/>
                </a:lnTo>
                <a:lnTo>
                  <a:pt x="3982443" y="628650"/>
                </a:lnTo>
                <a:lnTo>
                  <a:pt x="3981338" y="636270"/>
                </a:lnTo>
                <a:close/>
              </a:path>
              <a:path w="4096384" h="836930">
                <a:moveTo>
                  <a:pt x="4002272" y="628650"/>
                </a:moveTo>
                <a:lnTo>
                  <a:pt x="3997263" y="628650"/>
                </a:lnTo>
                <a:lnTo>
                  <a:pt x="4003110" y="618490"/>
                </a:lnTo>
                <a:lnTo>
                  <a:pt x="4007776" y="619746"/>
                </a:lnTo>
                <a:lnTo>
                  <a:pt x="4010723" y="623570"/>
                </a:lnTo>
                <a:lnTo>
                  <a:pt x="4001944" y="623570"/>
                </a:lnTo>
                <a:lnTo>
                  <a:pt x="4002272" y="628650"/>
                </a:lnTo>
                <a:close/>
              </a:path>
              <a:path w="4096384" h="836930">
                <a:moveTo>
                  <a:pt x="4016520" y="631190"/>
                </a:moveTo>
                <a:lnTo>
                  <a:pt x="4007841" y="619782"/>
                </a:lnTo>
                <a:lnTo>
                  <a:pt x="4007535" y="619682"/>
                </a:lnTo>
                <a:lnTo>
                  <a:pt x="4003110" y="618490"/>
                </a:lnTo>
                <a:lnTo>
                  <a:pt x="4011995" y="618490"/>
                </a:lnTo>
                <a:lnTo>
                  <a:pt x="4014006" y="622300"/>
                </a:lnTo>
                <a:lnTo>
                  <a:pt x="4016527" y="622300"/>
                </a:lnTo>
                <a:lnTo>
                  <a:pt x="4020173" y="626054"/>
                </a:lnTo>
                <a:lnTo>
                  <a:pt x="4020296" y="627853"/>
                </a:lnTo>
                <a:lnTo>
                  <a:pt x="4020377" y="629920"/>
                </a:lnTo>
                <a:lnTo>
                  <a:pt x="4018877" y="629920"/>
                </a:lnTo>
                <a:lnTo>
                  <a:pt x="4019235" y="630296"/>
                </a:lnTo>
                <a:lnTo>
                  <a:pt x="4016520" y="631190"/>
                </a:lnTo>
                <a:close/>
              </a:path>
              <a:path w="4096384" h="836930">
                <a:moveTo>
                  <a:pt x="4080565" y="622300"/>
                </a:moveTo>
                <a:lnTo>
                  <a:pt x="4072836" y="621052"/>
                </a:lnTo>
                <a:lnTo>
                  <a:pt x="4076708" y="618490"/>
                </a:lnTo>
                <a:lnTo>
                  <a:pt x="4079065" y="618490"/>
                </a:lnTo>
                <a:lnTo>
                  <a:pt x="4080565" y="622300"/>
                </a:lnTo>
                <a:close/>
              </a:path>
              <a:path w="4096384" h="836930">
                <a:moveTo>
                  <a:pt x="4091772" y="622300"/>
                </a:moveTo>
                <a:lnTo>
                  <a:pt x="4080565" y="622300"/>
                </a:lnTo>
                <a:lnTo>
                  <a:pt x="4079065" y="618490"/>
                </a:lnTo>
                <a:lnTo>
                  <a:pt x="4090229" y="618490"/>
                </a:lnTo>
                <a:lnTo>
                  <a:pt x="4090353" y="620031"/>
                </a:lnTo>
                <a:lnTo>
                  <a:pt x="4091772" y="622300"/>
                </a:lnTo>
                <a:close/>
              </a:path>
              <a:path w="4096384" h="836930">
                <a:moveTo>
                  <a:pt x="1742729" y="619475"/>
                </a:moveTo>
                <a:lnTo>
                  <a:pt x="1741474" y="619022"/>
                </a:lnTo>
                <a:lnTo>
                  <a:pt x="1741368" y="618720"/>
                </a:lnTo>
                <a:lnTo>
                  <a:pt x="1742632" y="619331"/>
                </a:lnTo>
                <a:lnTo>
                  <a:pt x="1742729" y="619475"/>
                </a:lnTo>
                <a:close/>
              </a:path>
              <a:path w="4096384" h="836930">
                <a:moveTo>
                  <a:pt x="3815035" y="621030"/>
                </a:moveTo>
                <a:lnTo>
                  <a:pt x="3814907" y="620106"/>
                </a:lnTo>
                <a:lnTo>
                  <a:pt x="3816412" y="618762"/>
                </a:lnTo>
                <a:lnTo>
                  <a:pt x="3815035" y="621030"/>
                </a:lnTo>
                <a:close/>
              </a:path>
              <a:path w="4096384" h="836930">
                <a:moveTo>
                  <a:pt x="3201357" y="620937"/>
                </a:moveTo>
                <a:lnTo>
                  <a:pt x="3201794" y="618837"/>
                </a:lnTo>
                <a:lnTo>
                  <a:pt x="3202219" y="619086"/>
                </a:lnTo>
                <a:lnTo>
                  <a:pt x="3202230" y="620427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41474" y="619022"/>
                </a:lnTo>
                <a:lnTo>
                  <a:pt x="1742729" y="619475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443979" y="622300"/>
                </a:moveTo>
                <a:lnTo>
                  <a:pt x="1443272" y="619086"/>
                </a:lnTo>
                <a:lnTo>
                  <a:pt x="1444848" y="620714"/>
                </a:lnTo>
                <a:lnTo>
                  <a:pt x="1444741" y="621091"/>
                </a:lnTo>
                <a:lnTo>
                  <a:pt x="1443979" y="62230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534" y="641430"/>
                </a:lnTo>
                <a:lnTo>
                  <a:pt x="129290" y="641350"/>
                </a:lnTo>
                <a:lnTo>
                  <a:pt x="127674" y="636301"/>
                </a:lnTo>
                <a:lnTo>
                  <a:pt x="125839" y="631532"/>
                </a:lnTo>
                <a:lnTo>
                  <a:pt x="125742" y="630563"/>
                </a:lnTo>
                <a:lnTo>
                  <a:pt x="125857" y="628485"/>
                </a:lnTo>
                <a:lnTo>
                  <a:pt x="125983" y="627329"/>
                </a:lnTo>
                <a:lnTo>
                  <a:pt x="130796" y="623570"/>
                </a:lnTo>
                <a:lnTo>
                  <a:pt x="138148" y="619113"/>
                </a:lnTo>
                <a:lnTo>
                  <a:pt x="138608" y="619331"/>
                </a:lnTo>
                <a:lnTo>
                  <a:pt x="133167" y="627380"/>
                </a:lnTo>
                <a:lnTo>
                  <a:pt x="131634" y="627380"/>
                </a:lnTo>
                <a:lnTo>
                  <a:pt x="136737" y="637920"/>
                </a:lnTo>
                <a:lnTo>
                  <a:pt x="136710" y="638311"/>
                </a:lnTo>
                <a:lnTo>
                  <a:pt x="135661" y="640080"/>
                </a:lnTo>
                <a:lnTo>
                  <a:pt x="134404" y="641350"/>
                </a:lnTo>
                <a:lnTo>
                  <a:pt x="129454" y="641350"/>
                </a:lnTo>
                <a:lnTo>
                  <a:pt x="134348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3202230" y="620427"/>
                </a:moveTo>
                <a:lnTo>
                  <a:pt x="3202315" y="619142"/>
                </a:lnTo>
                <a:lnTo>
                  <a:pt x="3203350" y="619746"/>
                </a:lnTo>
                <a:lnTo>
                  <a:pt x="3202230" y="620427"/>
                </a:lnTo>
                <a:close/>
              </a:path>
              <a:path w="4096384" h="836930">
                <a:moveTo>
                  <a:pt x="1602873" y="635000"/>
                </a:moveTo>
                <a:lnTo>
                  <a:pt x="1601428" y="634561"/>
                </a:lnTo>
                <a:lnTo>
                  <a:pt x="1601475" y="634027"/>
                </a:lnTo>
                <a:lnTo>
                  <a:pt x="1603194" y="626210"/>
                </a:lnTo>
                <a:lnTo>
                  <a:pt x="1603550" y="622300"/>
                </a:lnTo>
                <a:lnTo>
                  <a:pt x="1592419" y="619782"/>
                </a:lnTo>
                <a:lnTo>
                  <a:pt x="1593968" y="619209"/>
                </a:lnTo>
                <a:lnTo>
                  <a:pt x="1594331" y="619760"/>
                </a:lnTo>
                <a:lnTo>
                  <a:pt x="1607779" y="619760"/>
                </a:lnTo>
                <a:lnTo>
                  <a:pt x="1608145" y="620756"/>
                </a:lnTo>
                <a:lnTo>
                  <a:pt x="1606775" y="621023"/>
                </a:lnTo>
                <a:lnTo>
                  <a:pt x="1606943" y="621394"/>
                </a:lnTo>
                <a:lnTo>
                  <a:pt x="1610224" y="627263"/>
                </a:lnTo>
                <a:lnTo>
                  <a:pt x="1610166" y="627638"/>
                </a:lnTo>
                <a:lnTo>
                  <a:pt x="1607857" y="632466"/>
                </a:lnTo>
                <a:lnTo>
                  <a:pt x="1602873" y="635000"/>
                </a:lnTo>
                <a:close/>
              </a:path>
              <a:path w="4096384" h="836930">
                <a:moveTo>
                  <a:pt x="134818" y="628650"/>
                </a:moveTo>
                <a:lnTo>
                  <a:pt x="132309" y="628650"/>
                </a:lnTo>
                <a:lnTo>
                  <a:pt x="138608" y="619331"/>
                </a:lnTo>
                <a:lnTo>
                  <a:pt x="141862" y="621030"/>
                </a:lnTo>
                <a:lnTo>
                  <a:pt x="153175" y="621030"/>
                </a:lnTo>
                <a:lnTo>
                  <a:pt x="156027" y="623570"/>
                </a:lnTo>
                <a:lnTo>
                  <a:pt x="146995" y="623570"/>
                </a:lnTo>
                <a:lnTo>
                  <a:pt x="143984" y="624840"/>
                </a:lnTo>
                <a:lnTo>
                  <a:pt x="145044" y="626110"/>
                </a:lnTo>
                <a:lnTo>
                  <a:pt x="146891" y="627380"/>
                </a:lnTo>
                <a:lnTo>
                  <a:pt x="133645" y="627380"/>
                </a:lnTo>
                <a:lnTo>
                  <a:pt x="134818" y="628650"/>
                </a:lnTo>
                <a:close/>
              </a:path>
              <a:path w="4096384" h="836930">
                <a:moveTo>
                  <a:pt x="1743518" y="619760"/>
                </a:moveTo>
                <a:lnTo>
                  <a:pt x="1742729" y="619475"/>
                </a:lnTo>
                <a:lnTo>
                  <a:pt x="1743518" y="619760"/>
                </a:lnTo>
                <a:close/>
              </a:path>
              <a:path w="4096384" h="836930">
                <a:moveTo>
                  <a:pt x="1746451" y="621030"/>
                </a:moveTo>
                <a:lnTo>
                  <a:pt x="1742182" y="621030"/>
                </a:lnTo>
                <a:lnTo>
                  <a:pt x="1742729" y="619475"/>
                </a:lnTo>
                <a:lnTo>
                  <a:pt x="1743518" y="619760"/>
                </a:lnTo>
                <a:lnTo>
                  <a:pt x="1746032" y="619760"/>
                </a:lnTo>
                <a:lnTo>
                  <a:pt x="1746451" y="621030"/>
                </a:lnTo>
                <a:close/>
              </a:path>
              <a:path w="4096384" h="836930">
                <a:moveTo>
                  <a:pt x="3395018" y="619760"/>
                </a:moveTo>
                <a:lnTo>
                  <a:pt x="3394806" y="61976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21111" y="619760"/>
                </a:moveTo>
                <a:close/>
              </a:path>
              <a:path w="4096384" h="836930">
                <a:moveTo>
                  <a:pt x="61419" y="620511"/>
                </a:moveTo>
                <a:lnTo>
                  <a:pt x="60393" y="619760"/>
                </a:lnTo>
                <a:lnTo>
                  <a:pt x="62222" y="620106"/>
                </a:lnTo>
                <a:lnTo>
                  <a:pt x="61419" y="620511"/>
                </a:lnTo>
                <a:close/>
              </a:path>
              <a:path w="4096384" h="836930">
                <a:moveTo>
                  <a:pt x="62222" y="620106"/>
                </a:moveTo>
                <a:lnTo>
                  <a:pt x="60393" y="619760"/>
                </a:lnTo>
                <a:lnTo>
                  <a:pt x="62908" y="619760"/>
                </a:lnTo>
                <a:lnTo>
                  <a:pt x="62222" y="620106"/>
                </a:lnTo>
                <a:close/>
              </a:path>
              <a:path w="4096384" h="836930">
                <a:moveTo>
                  <a:pt x="314852" y="628272"/>
                </a:moveTo>
                <a:lnTo>
                  <a:pt x="314559" y="627853"/>
                </a:lnTo>
                <a:lnTo>
                  <a:pt x="325242" y="619760"/>
                </a:lnTo>
                <a:lnTo>
                  <a:pt x="324744" y="621030"/>
                </a:lnTo>
                <a:lnTo>
                  <a:pt x="328338" y="621030"/>
                </a:lnTo>
                <a:lnTo>
                  <a:pt x="325849" y="623608"/>
                </a:lnTo>
                <a:lnTo>
                  <a:pt x="322564" y="626110"/>
                </a:lnTo>
                <a:lnTo>
                  <a:pt x="314852" y="628272"/>
                </a:lnTo>
                <a:close/>
              </a:path>
              <a:path w="4096384" h="836930">
                <a:moveTo>
                  <a:pt x="412911" y="631190"/>
                </a:moveTo>
                <a:lnTo>
                  <a:pt x="412789" y="625594"/>
                </a:lnTo>
                <a:lnTo>
                  <a:pt x="411405" y="619760"/>
                </a:lnTo>
                <a:lnTo>
                  <a:pt x="418444" y="624840"/>
                </a:lnTo>
                <a:lnTo>
                  <a:pt x="419112" y="624840"/>
                </a:lnTo>
                <a:lnTo>
                  <a:pt x="412911" y="631190"/>
                </a:lnTo>
                <a:close/>
              </a:path>
              <a:path w="4096384" h="836930">
                <a:moveTo>
                  <a:pt x="593279" y="626110"/>
                </a:moveTo>
                <a:lnTo>
                  <a:pt x="592277" y="624840"/>
                </a:lnTo>
                <a:lnTo>
                  <a:pt x="590090" y="624840"/>
                </a:lnTo>
                <a:lnTo>
                  <a:pt x="587242" y="619760"/>
                </a:lnTo>
                <a:lnTo>
                  <a:pt x="595793" y="623570"/>
                </a:lnTo>
                <a:lnTo>
                  <a:pt x="593279" y="626110"/>
                </a:lnTo>
                <a:close/>
              </a:path>
              <a:path w="4096384" h="836930">
                <a:moveTo>
                  <a:pt x="654917" y="662564"/>
                </a:moveTo>
                <a:lnTo>
                  <a:pt x="654526" y="659613"/>
                </a:lnTo>
                <a:lnTo>
                  <a:pt x="654409" y="658995"/>
                </a:lnTo>
                <a:lnTo>
                  <a:pt x="652950" y="655320"/>
                </a:lnTo>
                <a:lnTo>
                  <a:pt x="652635" y="655103"/>
                </a:lnTo>
                <a:lnTo>
                  <a:pt x="659999" y="652775"/>
                </a:lnTo>
                <a:lnTo>
                  <a:pt x="667034" y="645160"/>
                </a:lnTo>
                <a:lnTo>
                  <a:pt x="667198" y="645160"/>
                </a:lnTo>
                <a:lnTo>
                  <a:pt x="668370" y="641350"/>
                </a:lnTo>
                <a:lnTo>
                  <a:pt x="662339" y="640080"/>
                </a:lnTo>
                <a:lnTo>
                  <a:pt x="664014" y="632466"/>
                </a:lnTo>
                <a:lnTo>
                  <a:pt x="675749" y="619760"/>
                </a:lnTo>
                <a:lnTo>
                  <a:pt x="681446" y="619760"/>
                </a:lnTo>
                <a:lnTo>
                  <a:pt x="684446" y="628650"/>
                </a:lnTo>
                <a:lnTo>
                  <a:pt x="677760" y="628650"/>
                </a:lnTo>
                <a:lnTo>
                  <a:pt x="675075" y="629920"/>
                </a:lnTo>
                <a:lnTo>
                  <a:pt x="674407" y="631189"/>
                </a:lnTo>
                <a:lnTo>
                  <a:pt x="675759" y="632466"/>
                </a:lnTo>
                <a:lnTo>
                  <a:pt x="677760" y="633730"/>
                </a:lnTo>
                <a:lnTo>
                  <a:pt x="686348" y="633730"/>
                </a:lnTo>
                <a:lnTo>
                  <a:pt x="685473" y="635000"/>
                </a:lnTo>
                <a:lnTo>
                  <a:pt x="665017" y="635000"/>
                </a:lnTo>
                <a:lnTo>
                  <a:pt x="671559" y="641350"/>
                </a:lnTo>
                <a:lnTo>
                  <a:pt x="684419" y="641350"/>
                </a:lnTo>
                <a:lnTo>
                  <a:pt x="685329" y="642620"/>
                </a:lnTo>
                <a:lnTo>
                  <a:pt x="672731" y="642620"/>
                </a:lnTo>
                <a:lnTo>
                  <a:pt x="676922" y="646430"/>
                </a:lnTo>
                <a:lnTo>
                  <a:pt x="667034" y="646430"/>
                </a:lnTo>
                <a:lnTo>
                  <a:pt x="669671" y="654050"/>
                </a:lnTo>
                <a:lnTo>
                  <a:pt x="662673" y="654050"/>
                </a:lnTo>
                <a:lnTo>
                  <a:pt x="662510" y="656590"/>
                </a:lnTo>
                <a:lnTo>
                  <a:pt x="659883" y="659613"/>
                </a:lnTo>
                <a:lnTo>
                  <a:pt x="659157" y="660400"/>
                </a:lnTo>
                <a:lnTo>
                  <a:pt x="663511" y="660400"/>
                </a:lnTo>
                <a:lnTo>
                  <a:pt x="656806" y="661670"/>
                </a:lnTo>
                <a:lnTo>
                  <a:pt x="654917" y="662564"/>
                </a:lnTo>
                <a:close/>
              </a:path>
              <a:path w="4096384" h="836930">
                <a:moveTo>
                  <a:pt x="685303" y="631190"/>
                </a:moveTo>
                <a:lnTo>
                  <a:pt x="681446" y="619760"/>
                </a:lnTo>
                <a:lnTo>
                  <a:pt x="685640" y="619760"/>
                </a:lnTo>
                <a:lnTo>
                  <a:pt x="688728" y="620991"/>
                </a:lnTo>
                <a:lnTo>
                  <a:pt x="688673" y="621604"/>
                </a:lnTo>
                <a:lnTo>
                  <a:pt x="688137" y="623608"/>
                </a:lnTo>
                <a:lnTo>
                  <a:pt x="685303" y="631190"/>
                </a:lnTo>
                <a:close/>
              </a:path>
              <a:path w="4096384" h="836930">
                <a:moveTo>
                  <a:pt x="715894" y="629284"/>
                </a:moveTo>
                <a:lnTo>
                  <a:pt x="711619" y="627380"/>
                </a:lnTo>
                <a:lnTo>
                  <a:pt x="711285" y="626110"/>
                </a:lnTo>
                <a:lnTo>
                  <a:pt x="710951" y="626110"/>
                </a:lnTo>
                <a:lnTo>
                  <a:pt x="710809" y="625569"/>
                </a:lnTo>
                <a:lnTo>
                  <a:pt x="710686" y="624678"/>
                </a:lnTo>
                <a:lnTo>
                  <a:pt x="712797" y="619760"/>
                </a:lnTo>
                <a:lnTo>
                  <a:pt x="716191" y="627380"/>
                </a:lnTo>
                <a:lnTo>
                  <a:pt x="715475" y="627380"/>
                </a:lnTo>
                <a:lnTo>
                  <a:pt x="715894" y="629284"/>
                </a:lnTo>
                <a:close/>
              </a:path>
              <a:path w="4096384" h="836930">
                <a:moveTo>
                  <a:pt x="755876" y="626110"/>
                </a:moveTo>
                <a:lnTo>
                  <a:pt x="751521" y="626110"/>
                </a:lnTo>
                <a:lnTo>
                  <a:pt x="750932" y="625000"/>
                </a:lnTo>
                <a:lnTo>
                  <a:pt x="750874" y="623502"/>
                </a:lnTo>
                <a:lnTo>
                  <a:pt x="752360" y="619760"/>
                </a:lnTo>
                <a:lnTo>
                  <a:pt x="755876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18401" y="624840"/>
                </a:lnTo>
                <a:lnTo>
                  <a:pt x="815799" y="621146"/>
                </a:lnTo>
                <a:lnTo>
                  <a:pt x="822756" y="619760"/>
                </a:lnTo>
                <a:lnTo>
                  <a:pt x="821909" y="623608"/>
                </a:lnTo>
                <a:lnTo>
                  <a:pt x="821420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27367" y="637167"/>
                </a:moveTo>
                <a:lnTo>
                  <a:pt x="829124" y="632466"/>
                </a:lnTo>
                <a:lnTo>
                  <a:pt x="830469" y="626110"/>
                </a:lnTo>
                <a:lnTo>
                  <a:pt x="820241" y="626110"/>
                </a:lnTo>
                <a:lnTo>
                  <a:pt x="821420" y="624840"/>
                </a:lnTo>
                <a:lnTo>
                  <a:pt x="821939" y="623502"/>
                </a:lnTo>
                <a:lnTo>
                  <a:pt x="822756" y="619760"/>
                </a:lnTo>
                <a:lnTo>
                  <a:pt x="823521" y="619760"/>
                </a:lnTo>
                <a:lnTo>
                  <a:pt x="824602" y="621030"/>
                </a:lnTo>
                <a:lnTo>
                  <a:pt x="832145" y="623570"/>
                </a:lnTo>
                <a:lnTo>
                  <a:pt x="844547" y="623570"/>
                </a:lnTo>
                <a:lnTo>
                  <a:pt x="843041" y="627380"/>
                </a:lnTo>
                <a:lnTo>
                  <a:pt x="875283" y="627380"/>
                </a:lnTo>
                <a:lnTo>
                  <a:pt x="876548" y="628485"/>
                </a:lnTo>
                <a:lnTo>
                  <a:pt x="876566" y="628650"/>
                </a:lnTo>
                <a:lnTo>
                  <a:pt x="838687" y="628650"/>
                </a:lnTo>
                <a:lnTo>
                  <a:pt x="837842" y="631190"/>
                </a:lnTo>
                <a:lnTo>
                  <a:pt x="851756" y="631190"/>
                </a:lnTo>
                <a:lnTo>
                  <a:pt x="852765" y="632460"/>
                </a:lnTo>
                <a:lnTo>
                  <a:pt x="866093" y="632466"/>
                </a:lnTo>
                <a:lnTo>
                  <a:pt x="866843" y="633730"/>
                </a:lnTo>
                <a:lnTo>
                  <a:pt x="847395" y="633730"/>
                </a:lnTo>
                <a:lnTo>
                  <a:pt x="846545" y="635048"/>
                </a:lnTo>
                <a:lnTo>
                  <a:pt x="846060" y="636270"/>
                </a:lnTo>
                <a:lnTo>
                  <a:pt x="834490" y="636270"/>
                </a:lnTo>
                <a:lnTo>
                  <a:pt x="827367" y="637167"/>
                </a:lnTo>
                <a:close/>
              </a:path>
              <a:path w="4096384" h="836930">
                <a:moveTo>
                  <a:pt x="881606" y="621091"/>
                </a:moveTo>
                <a:lnTo>
                  <a:pt x="879919" y="619760"/>
                </a:lnTo>
                <a:lnTo>
                  <a:pt x="882682" y="619760"/>
                </a:lnTo>
                <a:lnTo>
                  <a:pt x="881606" y="621091"/>
                </a:lnTo>
                <a:close/>
              </a:path>
              <a:path w="4096384" h="836930">
                <a:moveTo>
                  <a:pt x="1526402" y="626110"/>
                </a:moveTo>
                <a:lnTo>
                  <a:pt x="1521761" y="626110"/>
                </a:lnTo>
                <a:lnTo>
                  <a:pt x="1523771" y="619760"/>
                </a:lnTo>
                <a:lnTo>
                  <a:pt x="1527457" y="621030"/>
                </a:lnTo>
                <a:lnTo>
                  <a:pt x="1533658" y="621030"/>
                </a:lnTo>
                <a:lnTo>
                  <a:pt x="1526953" y="623570"/>
                </a:lnTo>
                <a:lnTo>
                  <a:pt x="1524773" y="623570"/>
                </a:lnTo>
                <a:lnTo>
                  <a:pt x="1526402" y="626110"/>
                </a:lnTo>
                <a:close/>
              </a:path>
              <a:path w="4096384" h="836930">
                <a:moveTo>
                  <a:pt x="1527457" y="621030"/>
                </a:moveTo>
                <a:lnTo>
                  <a:pt x="1523771" y="619760"/>
                </a:lnTo>
                <a:lnTo>
                  <a:pt x="1528094" y="619760"/>
                </a:lnTo>
                <a:lnTo>
                  <a:pt x="1527457" y="621030"/>
                </a:lnTo>
                <a:close/>
              </a:path>
              <a:path w="4096384" h="836930">
                <a:moveTo>
                  <a:pt x="1540467" y="626110"/>
                </a:moveTo>
                <a:lnTo>
                  <a:pt x="1532656" y="626110"/>
                </a:lnTo>
                <a:lnTo>
                  <a:pt x="1533542" y="623863"/>
                </a:lnTo>
                <a:lnTo>
                  <a:pt x="1533658" y="621030"/>
                </a:lnTo>
                <a:lnTo>
                  <a:pt x="1530306" y="621030"/>
                </a:lnTo>
                <a:lnTo>
                  <a:pt x="1531982" y="619760"/>
                </a:lnTo>
                <a:lnTo>
                  <a:pt x="1532316" y="619760"/>
                </a:lnTo>
                <a:lnTo>
                  <a:pt x="1537849" y="623570"/>
                </a:lnTo>
                <a:lnTo>
                  <a:pt x="1539695" y="623570"/>
                </a:lnTo>
                <a:lnTo>
                  <a:pt x="1540467" y="626110"/>
                </a:lnTo>
                <a:close/>
              </a:path>
              <a:path w="4096384" h="836930">
                <a:moveTo>
                  <a:pt x="1537849" y="623570"/>
                </a:moveTo>
                <a:lnTo>
                  <a:pt x="1532316" y="619760"/>
                </a:lnTo>
                <a:lnTo>
                  <a:pt x="1537220" y="619760"/>
                </a:lnTo>
                <a:lnTo>
                  <a:pt x="1537849" y="623570"/>
                </a:lnTo>
                <a:close/>
              </a:path>
              <a:path w="4096384" h="836930">
                <a:moveTo>
                  <a:pt x="1679990" y="635000"/>
                </a:moveTo>
                <a:lnTo>
                  <a:pt x="1671609" y="626110"/>
                </a:lnTo>
                <a:lnTo>
                  <a:pt x="1671943" y="626110"/>
                </a:lnTo>
                <a:lnTo>
                  <a:pt x="1676304" y="619760"/>
                </a:lnTo>
                <a:lnTo>
                  <a:pt x="1679990" y="635000"/>
                </a:lnTo>
                <a:close/>
              </a:path>
              <a:path w="4096384" h="836930">
                <a:moveTo>
                  <a:pt x="1682114" y="635000"/>
                </a:moveTo>
                <a:lnTo>
                  <a:pt x="1679990" y="635000"/>
                </a:lnTo>
                <a:lnTo>
                  <a:pt x="1676304" y="619760"/>
                </a:lnTo>
                <a:lnTo>
                  <a:pt x="1678484" y="619760"/>
                </a:lnTo>
                <a:lnTo>
                  <a:pt x="1680324" y="621030"/>
                </a:lnTo>
                <a:lnTo>
                  <a:pt x="1691947" y="621030"/>
                </a:lnTo>
                <a:lnTo>
                  <a:pt x="1691220" y="623570"/>
                </a:lnTo>
                <a:lnTo>
                  <a:pt x="1690339" y="623570"/>
                </a:lnTo>
                <a:lnTo>
                  <a:pt x="1685687" y="626110"/>
                </a:lnTo>
                <a:lnTo>
                  <a:pt x="1681666" y="629920"/>
                </a:lnTo>
                <a:lnTo>
                  <a:pt x="1681334" y="632466"/>
                </a:lnTo>
                <a:lnTo>
                  <a:pt x="1682114" y="63500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3130" y="621030"/>
                </a:lnTo>
                <a:lnTo>
                  <a:pt x="2085644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5644" y="619760"/>
                </a:lnTo>
                <a:lnTo>
                  <a:pt x="2086148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879024" y="622300"/>
                </a:moveTo>
                <a:lnTo>
                  <a:pt x="2877422" y="621091"/>
                </a:lnTo>
                <a:lnTo>
                  <a:pt x="2877341" y="619760"/>
                </a:lnTo>
                <a:lnTo>
                  <a:pt x="2879181" y="619760"/>
                </a:lnTo>
                <a:lnTo>
                  <a:pt x="2881011" y="621023"/>
                </a:lnTo>
                <a:lnTo>
                  <a:pt x="2879024" y="62230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2879024" y="622300"/>
                </a:lnTo>
                <a:lnTo>
                  <a:pt x="2881011" y="621023"/>
                </a:lnTo>
                <a:lnTo>
                  <a:pt x="2879181" y="619760"/>
                </a:lnTo>
                <a:lnTo>
                  <a:pt x="2890417" y="619760"/>
                </a:lnTo>
                <a:lnTo>
                  <a:pt x="2890751" y="621030"/>
                </a:lnTo>
                <a:lnTo>
                  <a:pt x="3096014" y="62103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149241" y="628650"/>
                </a:moveTo>
                <a:lnTo>
                  <a:pt x="3144369" y="628650"/>
                </a:lnTo>
                <a:lnTo>
                  <a:pt x="3142687" y="627380"/>
                </a:lnTo>
                <a:lnTo>
                  <a:pt x="3141862" y="627380"/>
                </a:lnTo>
                <a:lnTo>
                  <a:pt x="3141986" y="624211"/>
                </a:lnTo>
                <a:lnTo>
                  <a:pt x="3142870" y="619760"/>
                </a:lnTo>
                <a:lnTo>
                  <a:pt x="3149241" y="628650"/>
                </a:lnTo>
                <a:close/>
              </a:path>
              <a:path w="4096384" h="836930">
                <a:moveTo>
                  <a:pt x="3153648" y="628650"/>
                </a:moveTo>
                <a:lnTo>
                  <a:pt x="3149241" y="628650"/>
                </a:lnTo>
                <a:lnTo>
                  <a:pt x="3142870" y="619760"/>
                </a:lnTo>
                <a:lnTo>
                  <a:pt x="3143815" y="619760"/>
                </a:lnTo>
                <a:lnTo>
                  <a:pt x="3144527" y="621030"/>
                </a:lnTo>
                <a:lnTo>
                  <a:pt x="3163142" y="621030"/>
                </a:lnTo>
                <a:lnTo>
                  <a:pt x="3164642" y="622300"/>
                </a:lnTo>
                <a:lnTo>
                  <a:pt x="3177227" y="622300"/>
                </a:lnTo>
                <a:lnTo>
                  <a:pt x="3178818" y="623570"/>
                </a:lnTo>
                <a:lnTo>
                  <a:pt x="3155272" y="623570"/>
                </a:lnTo>
                <a:lnTo>
                  <a:pt x="3155204" y="624211"/>
                </a:lnTo>
                <a:lnTo>
                  <a:pt x="3153648" y="628650"/>
                </a:lnTo>
                <a:close/>
              </a:path>
              <a:path w="4096384" h="836930">
                <a:moveTo>
                  <a:pt x="3165500" y="622300"/>
                </a:moveTo>
                <a:lnTo>
                  <a:pt x="3164642" y="622300"/>
                </a:lnTo>
                <a:lnTo>
                  <a:pt x="3163280" y="621146"/>
                </a:lnTo>
                <a:lnTo>
                  <a:pt x="3163192" y="620937"/>
                </a:lnTo>
                <a:lnTo>
                  <a:pt x="3163817" y="619760"/>
                </a:lnTo>
                <a:lnTo>
                  <a:pt x="3165500" y="619760"/>
                </a:lnTo>
                <a:lnTo>
                  <a:pt x="3165500" y="622300"/>
                </a:lnTo>
                <a:close/>
              </a:path>
              <a:path w="4096384" h="836930">
                <a:moveTo>
                  <a:pt x="3177227" y="622300"/>
                </a:moveTo>
                <a:lnTo>
                  <a:pt x="3165500" y="622300"/>
                </a:lnTo>
                <a:lnTo>
                  <a:pt x="3165500" y="619760"/>
                </a:lnTo>
                <a:lnTo>
                  <a:pt x="3173292" y="619760"/>
                </a:lnTo>
                <a:lnTo>
                  <a:pt x="3173887" y="621030"/>
                </a:lnTo>
                <a:lnTo>
                  <a:pt x="3176307" y="621030"/>
                </a:lnTo>
                <a:lnTo>
                  <a:pt x="3177227" y="622300"/>
                </a:lnTo>
                <a:close/>
              </a:path>
              <a:path w="4096384" h="836930">
                <a:moveTo>
                  <a:pt x="3223954" y="627380"/>
                </a:moveTo>
                <a:lnTo>
                  <a:pt x="3217917" y="626110"/>
                </a:lnTo>
                <a:lnTo>
                  <a:pt x="3217634" y="619760"/>
                </a:lnTo>
                <a:lnTo>
                  <a:pt x="3218666" y="622300"/>
                </a:lnTo>
                <a:lnTo>
                  <a:pt x="3251148" y="622300"/>
                </a:lnTo>
                <a:lnTo>
                  <a:pt x="3251566" y="623570"/>
                </a:lnTo>
                <a:lnTo>
                  <a:pt x="3246110" y="623570"/>
                </a:lnTo>
                <a:lnTo>
                  <a:pt x="3242254" y="624840"/>
                </a:lnTo>
                <a:lnTo>
                  <a:pt x="3231044" y="624840"/>
                </a:lnTo>
                <a:lnTo>
                  <a:pt x="3231732" y="625760"/>
                </a:lnTo>
                <a:lnTo>
                  <a:pt x="3231064" y="626110"/>
                </a:lnTo>
                <a:lnTo>
                  <a:pt x="3223954" y="627380"/>
                </a:lnTo>
                <a:close/>
              </a:path>
              <a:path w="4096384" h="836930">
                <a:moveTo>
                  <a:pt x="3218666" y="622300"/>
                </a:moveTo>
                <a:lnTo>
                  <a:pt x="3217634" y="619760"/>
                </a:lnTo>
                <a:lnTo>
                  <a:pt x="3228854" y="619760"/>
                </a:lnTo>
                <a:lnTo>
                  <a:pt x="3223945" y="621052"/>
                </a:lnTo>
                <a:lnTo>
                  <a:pt x="3218666" y="622300"/>
                </a:lnTo>
                <a:close/>
              </a:path>
              <a:path w="4096384" h="836930">
                <a:moveTo>
                  <a:pt x="3337650" y="620423"/>
                </a:moveTo>
                <a:lnTo>
                  <a:pt x="3335810" y="619760"/>
                </a:lnTo>
                <a:lnTo>
                  <a:pt x="3337437" y="619760"/>
                </a:lnTo>
                <a:lnTo>
                  <a:pt x="3337650" y="620423"/>
                </a:lnTo>
                <a:close/>
              </a:path>
              <a:path w="4096384" h="836930">
                <a:moveTo>
                  <a:pt x="3428822" y="621030"/>
                </a:moveTo>
                <a:lnTo>
                  <a:pt x="3428712" y="620714"/>
                </a:lnTo>
                <a:lnTo>
                  <a:pt x="3428488" y="619760"/>
                </a:lnTo>
                <a:lnTo>
                  <a:pt x="3428822" y="621030"/>
                </a:lnTo>
                <a:close/>
              </a:path>
              <a:path w="4096384" h="836930">
                <a:moveTo>
                  <a:pt x="3432079" y="621030"/>
                </a:moveTo>
                <a:lnTo>
                  <a:pt x="3428822" y="621030"/>
                </a:lnTo>
                <a:lnTo>
                  <a:pt x="3428488" y="619760"/>
                </a:lnTo>
                <a:lnTo>
                  <a:pt x="3432620" y="619760"/>
                </a:lnTo>
                <a:lnTo>
                  <a:pt x="3432556" y="620198"/>
                </a:lnTo>
                <a:lnTo>
                  <a:pt x="3432079" y="621030"/>
                </a:lnTo>
                <a:close/>
              </a:path>
              <a:path w="4096384" h="836930">
                <a:moveTo>
                  <a:pt x="3679442" y="621030"/>
                </a:moveTo>
                <a:lnTo>
                  <a:pt x="3675379" y="621023"/>
                </a:lnTo>
                <a:lnTo>
                  <a:pt x="3671205" y="619760"/>
                </a:lnTo>
                <a:lnTo>
                  <a:pt x="3679442" y="621030"/>
                </a:lnTo>
                <a:close/>
              </a:path>
              <a:path w="4096384" h="836930">
                <a:moveTo>
                  <a:pt x="3763419" y="631190"/>
                </a:moveTo>
                <a:lnTo>
                  <a:pt x="3757722" y="623570"/>
                </a:lnTo>
                <a:lnTo>
                  <a:pt x="3754874" y="623570"/>
                </a:lnTo>
                <a:lnTo>
                  <a:pt x="3753118" y="621146"/>
                </a:lnTo>
                <a:lnTo>
                  <a:pt x="3757652" y="619760"/>
                </a:lnTo>
                <a:lnTo>
                  <a:pt x="3763529" y="621023"/>
                </a:lnTo>
                <a:lnTo>
                  <a:pt x="3765503" y="625886"/>
                </a:lnTo>
                <a:lnTo>
                  <a:pt x="3765410" y="626537"/>
                </a:lnTo>
                <a:lnTo>
                  <a:pt x="3763419" y="631190"/>
                </a:lnTo>
                <a:close/>
              </a:path>
              <a:path w="4096384" h="836930">
                <a:moveTo>
                  <a:pt x="3765095" y="631190"/>
                </a:moveTo>
                <a:lnTo>
                  <a:pt x="3763419" y="631190"/>
                </a:lnTo>
                <a:lnTo>
                  <a:pt x="3765410" y="626537"/>
                </a:lnTo>
                <a:lnTo>
                  <a:pt x="3765503" y="625886"/>
                </a:lnTo>
                <a:lnTo>
                  <a:pt x="3763608" y="621146"/>
                </a:lnTo>
                <a:lnTo>
                  <a:pt x="3757652" y="619760"/>
                </a:lnTo>
                <a:lnTo>
                  <a:pt x="3768427" y="619760"/>
                </a:lnTo>
                <a:lnTo>
                  <a:pt x="3767247" y="622300"/>
                </a:lnTo>
                <a:lnTo>
                  <a:pt x="3776519" y="622300"/>
                </a:lnTo>
                <a:lnTo>
                  <a:pt x="3768624" y="628650"/>
                </a:lnTo>
                <a:lnTo>
                  <a:pt x="3775663" y="629920"/>
                </a:lnTo>
                <a:lnTo>
                  <a:pt x="3764427" y="629920"/>
                </a:lnTo>
                <a:lnTo>
                  <a:pt x="3765095" y="631190"/>
                </a:lnTo>
                <a:close/>
              </a:path>
              <a:path w="4096384" h="836930">
                <a:moveTo>
                  <a:pt x="3779179" y="620160"/>
                </a:moveTo>
                <a:lnTo>
                  <a:pt x="3779677" y="619760"/>
                </a:lnTo>
                <a:lnTo>
                  <a:pt x="3779662" y="619891"/>
                </a:lnTo>
                <a:lnTo>
                  <a:pt x="3779179" y="620160"/>
                </a:lnTo>
                <a:close/>
              </a:path>
              <a:path w="4096384" h="836930">
                <a:moveTo>
                  <a:pt x="3779662" y="619891"/>
                </a:moveTo>
                <a:lnTo>
                  <a:pt x="3779677" y="619760"/>
                </a:lnTo>
                <a:lnTo>
                  <a:pt x="3779900" y="619760"/>
                </a:lnTo>
                <a:lnTo>
                  <a:pt x="3779662" y="619891"/>
                </a:lnTo>
                <a:close/>
              </a:path>
              <a:path w="4096384" h="836930">
                <a:moveTo>
                  <a:pt x="1612885" y="621030"/>
                </a:moveTo>
                <a:lnTo>
                  <a:pt x="1608245" y="621030"/>
                </a:lnTo>
                <a:lnTo>
                  <a:pt x="1608363" y="620714"/>
                </a:lnTo>
                <a:lnTo>
                  <a:pt x="1613160" y="619782"/>
                </a:lnTo>
                <a:lnTo>
                  <a:pt x="1612885" y="621030"/>
                </a:lnTo>
                <a:close/>
              </a:path>
              <a:path w="4096384" h="836930">
                <a:moveTo>
                  <a:pt x="3775663" y="629920"/>
                </a:moveTo>
                <a:lnTo>
                  <a:pt x="3768624" y="628650"/>
                </a:lnTo>
                <a:lnTo>
                  <a:pt x="3779179" y="620160"/>
                </a:lnTo>
                <a:lnTo>
                  <a:pt x="3779662" y="619891"/>
                </a:lnTo>
                <a:lnTo>
                  <a:pt x="3778845" y="627380"/>
                </a:lnTo>
                <a:lnTo>
                  <a:pt x="3777837" y="627380"/>
                </a:lnTo>
                <a:lnTo>
                  <a:pt x="3776604" y="628703"/>
                </a:lnTo>
                <a:lnTo>
                  <a:pt x="3775663" y="629920"/>
                </a:lnTo>
                <a:close/>
              </a:path>
              <a:path w="4096384" h="836930">
                <a:moveTo>
                  <a:pt x="3421109" y="680720"/>
                </a:moveTo>
                <a:lnTo>
                  <a:pt x="3417095" y="680720"/>
                </a:lnTo>
                <a:lnTo>
                  <a:pt x="3417012" y="679241"/>
                </a:lnTo>
                <a:lnTo>
                  <a:pt x="3416087" y="676910"/>
                </a:lnTo>
                <a:lnTo>
                  <a:pt x="3413756" y="676910"/>
                </a:lnTo>
                <a:lnTo>
                  <a:pt x="3412351" y="676447"/>
                </a:lnTo>
                <a:lnTo>
                  <a:pt x="3420452" y="662954"/>
                </a:lnTo>
                <a:lnTo>
                  <a:pt x="3423064" y="660495"/>
                </a:lnTo>
                <a:lnTo>
                  <a:pt x="3423120" y="660342"/>
                </a:lnTo>
                <a:lnTo>
                  <a:pt x="3421119" y="657860"/>
                </a:lnTo>
                <a:lnTo>
                  <a:pt x="3416562" y="654050"/>
                </a:lnTo>
                <a:lnTo>
                  <a:pt x="3413081" y="650240"/>
                </a:lnTo>
                <a:lnTo>
                  <a:pt x="3410573" y="643890"/>
                </a:lnTo>
                <a:lnTo>
                  <a:pt x="3416087" y="641350"/>
                </a:lnTo>
                <a:lnTo>
                  <a:pt x="3421109" y="635000"/>
                </a:lnTo>
                <a:lnTo>
                  <a:pt x="3423976" y="632466"/>
                </a:lnTo>
                <a:lnTo>
                  <a:pt x="3427500" y="628052"/>
                </a:lnTo>
                <a:lnTo>
                  <a:pt x="3429195" y="626054"/>
                </a:lnTo>
                <a:lnTo>
                  <a:pt x="3432694" y="619957"/>
                </a:lnTo>
                <a:lnTo>
                  <a:pt x="3434519" y="624840"/>
                </a:lnTo>
                <a:lnTo>
                  <a:pt x="3438817" y="624840"/>
                </a:lnTo>
                <a:lnTo>
                  <a:pt x="3435868" y="627380"/>
                </a:lnTo>
                <a:lnTo>
                  <a:pt x="3439567" y="628650"/>
                </a:lnTo>
                <a:lnTo>
                  <a:pt x="3449833" y="628650"/>
                </a:lnTo>
                <a:lnTo>
                  <a:pt x="3449795" y="629920"/>
                </a:lnTo>
                <a:lnTo>
                  <a:pt x="3459840" y="629920"/>
                </a:lnTo>
                <a:lnTo>
                  <a:pt x="3459840" y="631190"/>
                </a:lnTo>
                <a:lnTo>
                  <a:pt x="3431854" y="631190"/>
                </a:lnTo>
                <a:lnTo>
                  <a:pt x="3431551" y="635471"/>
                </a:lnTo>
                <a:lnTo>
                  <a:pt x="3431542" y="636312"/>
                </a:lnTo>
                <a:lnTo>
                  <a:pt x="3432892" y="637540"/>
                </a:lnTo>
                <a:lnTo>
                  <a:pt x="3425628" y="637540"/>
                </a:lnTo>
                <a:lnTo>
                  <a:pt x="3425745" y="641350"/>
                </a:lnTo>
                <a:lnTo>
                  <a:pt x="3427665" y="643890"/>
                </a:lnTo>
                <a:lnTo>
                  <a:pt x="3419118" y="643890"/>
                </a:lnTo>
                <a:lnTo>
                  <a:pt x="3417354" y="647542"/>
                </a:lnTo>
                <a:lnTo>
                  <a:pt x="3417374" y="647965"/>
                </a:lnTo>
                <a:lnTo>
                  <a:pt x="3418647" y="651510"/>
                </a:lnTo>
                <a:lnTo>
                  <a:pt x="3422973" y="655320"/>
                </a:lnTo>
                <a:lnTo>
                  <a:pt x="3427553" y="657860"/>
                </a:lnTo>
                <a:lnTo>
                  <a:pt x="3443915" y="657860"/>
                </a:lnTo>
                <a:lnTo>
                  <a:pt x="3440654" y="659130"/>
                </a:lnTo>
                <a:lnTo>
                  <a:pt x="3433020" y="659130"/>
                </a:lnTo>
                <a:lnTo>
                  <a:pt x="3433537" y="661670"/>
                </a:lnTo>
                <a:lnTo>
                  <a:pt x="3442907" y="661670"/>
                </a:lnTo>
                <a:lnTo>
                  <a:pt x="3441741" y="662940"/>
                </a:lnTo>
                <a:lnTo>
                  <a:pt x="3435711" y="664210"/>
                </a:lnTo>
                <a:lnTo>
                  <a:pt x="3435527" y="664210"/>
                </a:lnTo>
                <a:lnTo>
                  <a:pt x="3435576" y="665480"/>
                </a:lnTo>
                <a:lnTo>
                  <a:pt x="3425483" y="665480"/>
                </a:lnTo>
                <a:lnTo>
                  <a:pt x="3424718" y="666621"/>
                </a:lnTo>
                <a:lnTo>
                  <a:pt x="3424592" y="668020"/>
                </a:lnTo>
                <a:lnTo>
                  <a:pt x="3424514" y="670560"/>
                </a:lnTo>
                <a:lnTo>
                  <a:pt x="3423983" y="670560"/>
                </a:lnTo>
                <a:lnTo>
                  <a:pt x="3422392" y="671830"/>
                </a:lnTo>
                <a:lnTo>
                  <a:pt x="3418778" y="671830"/>
                </a:lnTo>
                <a:lnTo>
                  <a:pt x="3418383" y="672898"/>
                </a:lnTo>
                <a:lnTo>
                  <a:pt x="3418338" y="673163"/>
                </a:lnTo>
                <a:lnTo>
                  <a:pt x="3420054" y="676910"/>
                </a:lnTo>
                <a:lnTo>
                  <a:pt x="3422333" y="678180"/>
                </a:lnTo>
                <a:lnTo>
                  <a:pt x="3422792" y="678180"/>
                </a:lnTo>
                <a:lnTo>
                  <a:pt x="3420801" y="679450"/>
                </a:lnTo>
                <a:lnTo>
                  <a:pt x="3421109" y="680720"/>
                </a:lnTo>
                <a:close/>
              </a:path>
              <a:path w="4096384" h="836930">
                <a:moveTo>
                  <a:pt x="1552267" y="626110"/>
                </a:moveTo>
                <a:lnTo>
                  <a:pt x="1546734" y="626110"/>
                </a:lnTo>
                <a:lnTo>
                  <a:pt x="1547936" y="620031"/>
                </a:lnTo>
                <a:lnTo>
                  <a:pt x="1549419" y="624840"/>
                </a:lnTo>
                <a:lnTo>
                  <a:pt x="1552595" y="624840"/>
                </a:lnTo>
                <a:lnTo>
                  <a:pt x="1552267" y="626110"/>
                </a:lnTo>
                <a:close/>
              </a:path>
              <a:path w="4096384" h="836930">
                <a:moveTo>
                  <a:pt x="62908" y="628650"/>
                </a:moveTo>
                <a:lnTo>
                  <a:pt x="63678" y="626315"/>
                </a:lnTo>
                <a:lnTo>
                  <a:pt x="63786" y="626054"/>
                </a:lnTo>
                <a:lnTo>
                  <a:pt x="65379" y="623863"/>
                </a:lnTo>
                <a:lnTo>
                  <a:pt x="65500" y="623502"/>
                </a:lnTo>
                <a:lnTo>
                  <a:pt x="61419" y="620511"/>
                </a:lnTo>
                <a:lnTo>
                  <a:pt x="62222" y="620106"/>
                </a:lnTo>
                <a:lnTo>
                  <a:pt x="67170" y="621052"/>
                </a:lnTo>
                <a:lnTo>
                  <a:pt x="74976" y="623570"/>
                </a:lnTo>
                <a:lnTo>
                  <a:pt x="62908" y="628650"/>
                </a:lnTo>
                <a:close/>
              </a:path>
              <a:path w="4096384" h="836930">
                <a:moveTo>
                  <a:pt x="3776519" y="622300"/>
                </a:moveTo>
                <a:lnTo>
                  <a:pt x="3775329" y="622300"/>
                </a:lnTo>
                <a:lnTo>
                  <a:pt x="3779179" y="620160"/>
                </a:lnTo>
                <a:lnTo>
                  <a:pt x="3776519" y="622300"/>
                </a:lnTo>
                <a:close/>
              </a:path>
              <a:path w="4096384" h="836930">
                <a:moveTo>
                  <a:pt x="3810954" y="628650"/>
                </a:moveTo>
                <a:lnTo>
                  <a:pt x="3805331" y="628650"/>
                </a:lnTo>
                <a:lnTo>
                  <a:pt x="3814803" y="620198"/>
                </a:lnTo>
                <a:lnTo>
                  <a:pt x="3815035" y="621030"/>
                </a:lnTo>
                <a:lnTo>
                  <a:pt x="3820481" y="621030"/>
                </a:lnTo>
                <a:lnTo>
                  <a:pt x="3820241" y="622300"/>
                </a:lnTo>
                <a:lnTo>
                  <a:pt x="3817733" y="622300"/>
                </a:lnTo>
                <a:lnTo>
                  <a:pt x="3815553" y="623570"/>
                </a:lnTo>
                <a:lnTo>
                  <a:pt x="3810954" y="628650"/>
                </a:lnTo>
                <a:close/>
              </a:path>
              <a:path w="4096384" h="836930">
                <a:moveTo>
                  <a:pt x="3338590" y="627380"/>
                </a:moveTo>
                <a:lnTo>
                  <a:pt x="3332961" y="627380"/>
                </a:lnTo>
                <a:lnTo>
                  <a:pt x="3333785" y="626315"/>
                </a:lnTo>
                <a:lnTo>
                  <a:pt x="3333885" y="626054"/>
                </a:lnTo>
                <a:lnTo>
                  <a:pt x="3331279" y="623570"/>
                </a:lnTo>
                <a:lnTo>
                  <a:pt x="3338658" y="623570"/>
                </a:lnTo>
                <a:lnTo>
                  <a:pt x="3337650" y="620424"/>
                </a:lnTo>
                <a:lnTo>
                  <a:pt x="3342125" y="622038"/>
                </a:lnTo>
                <a:lnTo>
                  <a:pt x="3342003" y="622424"/>
                </a:lnTo>
                <a:lnTo>
                  <a:pt x="3338590" y="62738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35420" y="633730"/>
                </a:lnTo>
                <a:lnTo>
                  <a:pt x="36254" y="632466"/>
                </a:lnTo>
                <a:lnTo>
                  <a:pt x="35250" y="629920"/>
                </a:lnTo>
                <a:lnTo>
                  <a:pt x="32231" y="626110"/>
                </a:lnTo>
                <a:lnTo>
                  <a:pt x="54697" y="626110"/>
                </a:lnTo>
                <a:lnTo>
                  <a:pt x="56039" y="624840"/>
                </a:lnTo>
                <a:lnTo>
                  <a:pt x="56296" y="623863"/>
                </a:lnTo>
                <a:lnTo>
                  <a:pt x="56388" y="623146"/>
                </a:lnTo>
                <a:lnTo>
                  <a:pt x="61419" y="620511"/>
                </a:lnTo>
                <a:lnTo>
                  <a:pt x="65500" y="623502"/>
                </a:lnTo>
                <a:lnTo>
                  <a:pt x="63786" y="626054"/>
                </a:lnTo>
                <a:lnTo>
                  <a:pt x="62908" y="628650"/>
                </a:lnTo>
                <a:lnTo>
                  <a:pt x="59221" y="628650"/>
                </a:lnTo>
                <a:lnTo>
                  <a:pt x="57211" y="629920"/>
                </a:lnTo>
                <a:lnTo>
                  <a:pt x="45982" y="629920"/>
                </a:lnTo>
                <a:lnTo>
                  <a:pt x="45307" y="631190"/>
                </a:lnTo>
                <a:lnTo>
                  <a:pt x="44639" y="631190"/>
                </a:lnTo>
                <a:lnTo>
                  <a:pt x="46014" y="633730"/>
                </a:lnTo>
                <a:close/>
              </a:path>
              <a:path w="4096384" h="836930">
                <a:moveTo>
                  <a:pt x="1608245" y="621030"/>
                </a:moveTo>
                <a:lnTo>
                  <a:pt x="1608148" y="620756"/>
                </a:lnTo>
                <a:lnTo>
                  <a:pt x="1608363" y="620714"/>
                </a:lnTo>
                <a:lnTo>
                  <a:pt x="1608245" y="621030"/>
                </a:lnTo>
                <a:close/>
              </a:path>
              <a:path w="4096384" h="836930">
                <a:moveTo>
                  <a:pt x="1613555" y="635000"/>
                </a:moveTo>
                <a:lnTo>
                  <a:pt x="1602873" y="635000"/>
                </a:lnTo>
                <a:lnTo>
                  <a:pt x="1607857" y="632466"/>
                </a:lnTo>
                <a:lnTo>
                  <a:pt x="1610166" y="627638"/>
                </a:lnTo>
                <a:lnTo>
                  <a:pt x="1610224" y="627263"/>
                </a:lnTo>
                <a:lnTo>
                  <a:pt x="1606899" y="621316"/>
                </a:lnTo>
                <a:lnTo>
                  <a:pt x="1606775" y="621023"/>
                </a:lnTo>
                <a:lnTo>
                  <a:pt x="1608145" y="620756"/>
                </a:lnTo>
                <a:lnTo>
                  <a:pt x="1608245" y="621030"/>
                </a:lnTo>
                <a:lnTo>
                  <a:pt x="1612885" y="621030"/>
                </a:lnTo>
                <a:lnTo>
                  <a:pt x="1612606" y="622300"/>
                </a:lnTo>
                <a:lnTo>
                  <a:pt x="1625512" y="622300"/>
                </a:lnTo>
                <a:lnTo>
                  <a:pt x="1623836" y="624840"/>
                </a:lnTo>
                <a:lnTo>
                  <a:pt x="1621682" y="624840"/>
                </a:lnTo>
                <a:lnTo>
                  <a:pt x="1617362" y="627380"/>
                </a:lnTo>
                <a:lnTo>
                  <a:pt x="1613640" y="631189"/>
                </a:lnTo>
                <a:lnTo>
                  <a:pt x="1612708" y="633479"/>
                </a:lnTo>
                <a:lnTo>
                  <a:pt x="1612828" y="634027"/>
                </a:lnTo>
                <a:lnTo>
                  <a:pt x="1613555" y="635000"/>
                </a:lnTo>
                <a:close/>
              </a:path>
              <a:path w="4096384" h="836930">
                <a:moveTo>
                  <a:pt x="1446384" y="622300"/>
                </a:moveTo>
                <a:lnTo>
                  <a:pt x="1443979" y="622300"/>
                </a:lnTo>
                <a:lnTo>
                  <a:pt x="1444927" y="620795"/>
                </a:lnTo>
                <a:lnTo>
                  <a:pt x="1446384" y="622300"/>
                </a:lnTo>
                <a:close/>
              </a:path>
              <a:path w="4096384" h="836930">
                <a:moveTo>
                  <a:pt x="1579289" y="621030"/>
                </a:moveTo>
                <a:lnTo>
                  <a:pt x="1579081" y="621030"/>
                </a:lnTo>
                <a:lnTo>
                  <a:pt x="1579116" y="620802"/>
                </a:lnTo>
                <a:lnTo>
                  <a:pt x="1579289" y="621030"/>
                </a:lnTo>
                <a:close/>
              </a:path>
              <a:path w="4096384" h="836930">
                <a:moveTo>
                  <a:pt x="3201338" y="621030"/>
                </a:moveTo>
                <a:lnTo>
                  <a:pt x="3201199" y="621030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3429892" y="624840"/>
                </a:moveTo>
                <a:lnTo>
                  <a:pt x="3429680" y="624840"/>
                </a:lnTo>
                <a:lnTo>
                  <a:pt x="3428777" y="620991"/>
                </a:lnTo>
                <a:lnTo>
                  <a:pt x="3432079" y="621030"/>
                </a:lnTo>
                <a:lnTo>
                  <a:pt x="3429892" y="624840"/>
                </a:lnTo>
                <a:close/>
              </a:path>
              <a:path w="4096384" h="836930">
                <a:moveTo>
                  <a:pt x="103642" y="627380"/>
                </a:moveTo>
                <a:lnTo>
                  <a:pt x="101796" y="622300"/>
                </a:lnTo>
                <a:lnTo>
                  <a:pt x="105652" y="621030"/>
                </a:lnTo>
                <a:lnTo>
                  <a:pt x="108756" y="623502"/>
                </a:lnTo>
                <a:lnTo>
                  <a:pt x="108879" y="623863"/>
                </a:lnTo>
                <a:lnTo>
                  <a:pt x="109005" y="624840"/>
                </a:lnTo>
                <a:lnTo>
                  <a:pt x="105986" y="626110"/>
                </a:lnTo>
                <a:lnTo>
                  <a:pt x="103642" y="627380"/>
                </a:lnTo>
                <a:close/>
              </a:path>
              <a:path w="4096384" h="836930">
                <a:moveTo>
                  <a:pt x="229865" y="624840"/>
                </a:moveTo>
                <a:lnTo>
                  <a:pt x="227521" y="624840"/>
                </a:lnTo>
                <a:lnTo>
                  <a:pt x="223828" y="623570"/>
                </a:lnTo>
                <a:lnTo>
                  <a:pt x="229865" y="621030"/>
                </a:lnTo>
                <a:lnTo>
                  <a:pt x="229865" y="624840"/>
                </a:lnTo>
                <a:close/>
              </a:path>
              <a:path w="4096384" h="836930">
                <a:moveTo>
                  <a:pt x="235531" y="624840"/>
                </a:moveTo>
                <a:lnTo>
                  <a:pt x="229865" y="624840"/>
                </a:lnTo>
                <a:lnTo>
                  <a:pt x="229865" y="621030"/>
                </a:lnTo>
                <a:lnTo>
                  <a:pt x="231712" y="621030"/>
                </a:lnTo>
                <a:lnTo>
                  <a:pt x="235531" y="624840"/>
                </a:lnTo>
                <a:close/>
              </a:path>
              <a:path w="4096384" h="836930">
                <a:moveTo>
                  <a:pt x="346699" y="628650"/>
                </a:moveTo>
                <a:lnTo>
                  <a:pt x="346744" y="623502"/>
                </a:lnTo>
                <a:lnTo>
                  <a:pt x="347537" y="622300"/>
                </a:lnTo>
                <a:lnTo>
                  <a:pt x="348375" y="622300"/>
                </a:lnTo>
                <a:lnTo>
                  <a:pt x="349214" y="621030"/>
                </a:lnTo>
                <a:lnTo>
                  <a:pt x="355585" y="622300"/>
                </a:lnTo>
                <a:lnTo>
                  <a:pt x="346699" y="628650"/>
                </a:lnTo>
                <a:close/>
              </a:path>
              <a:path w="4096384" h="836930">
                <a:moveTo>
                  <a:pt x="451262" y="631190"/>
                </a:moveTo>
                <a:lnTo>
                  <a:pt x="449328" y="631189"/>
                </a:lnTo>
                <a:lnTo>
                  <a:pt x="445321" y="629920"/>
                </a:lnTo>
                <a:lnTo>
                  <a:pt x="441408" y="627380"/>
                </a:lnTo>
                <a:lnTo>
                  <a:pt x="435875" y="624840"/>
                </a:lnTo>
                <a:lnTo>
                  <a:pt x="443254" y="621030"/>
                </a:lnTo>
                <a:lnTo>
                  <a:pt x="448951" y="627380"/>
                </a:lnTo>
                <a:lnTo>
                  <a:pt x="451262" y="631190"/>
                </a:lnTo>
                <a:close/>
              </a:path>
              <a:path w="4096384" h="836930">
                <a:moveTo>
                  <a:pt x="458337" y="631190"/>
                </a:moveTo>
                <a:lnTo>
                  <a:pt x="451262" y="631189"/>
                </a:lnTo>
                <a:lnTo>
                  <a:pt x="448951" y="627380"/>
                </a:lnTo>
                <a:lnTo>
                  <a:pt x="443254" y="621030"/>
                </a:lnTo>
                <a:lnTo>
                  <a:pt x="476946" y="621030"/>
                </a:lnTo>
                <a:lnTo>
                  <a:pt x="478789" y="622300"/>
                </a:lnTo>
                <a:lnTo>
                  <a:pt x="469236" y="622300"/>
                </a:lnTo>
                <a:lnTo>
                  <a:pt x="466558" y="623570"/>
                </a:lnTo>
                <a:lnTo>
                  <a:pt x="453432" y="623570"/>
                </a:lnTo>
                <a:lnTo>
                  <a:pt x="455486" y="627380"/>
                </a:lnTo>
                <a:lnTo>
                  <a:pt x="458337" y="631190"/>
                </a:lnTo>
                <a:close/>
              </a:path>
              <a:path w="4096384" h="836930">
                <a:moveTo>
                  <a:pt x="497732" y="628650"/>
                </a:moveTo>
                <a:lnTo>
                  <a:pt x="495722" y="627380"/>
                </a:lnTo>
                <a:lnTo>
                  <a:pt x="495940" y="623502"/>
                </a:lnTo>
                <a:lnTo>
                  <a:pt x="497896" y="621030"/>
                </a:lnTo>
                <a:lnTo>
                  <a:pt x="497732" y="628650"/>
                </a:lnTo>
                <a:close/>
              </a:path>
              <a:path w="4096384" h="836930">
                <a:moveTo>
                  <a:pt x="528409" y="645160"/>
                </a:moveTo>
                <a:lnTo>
                  <a:pt x="517009" y="645160"/>
                </a:lnTo>
                <a:lnTo>
                  <a:pt x="517009" y="642620"/>
                </a:lnTo>
                <a:lnTo>
                  <a:pt x="497228" y="642620"/>
                </a:lnTo>
                <a:lnTo>
                  <a:pt x="497382" y="641430"/>
                </a:lnTo>
                <a:lnTo>
                  <a:pt x="497478" y="640044"/>
                </a:lnTo>
                <a:lnTo>
                  <a:pt x="503599" y="637540"/>
                </a:lnTo>
                <a:lnTo>
                  <a:pt x="497732" y="635000"/>
                </a:lnTo>
                <a:lnTo>
                  <a:pt x="492122" y="633023"/>
                </a:lnTo>
                <a:lnTo>
                  <a:pt x="498571" y="628650"/>
                </a:lnTo>
                <a:lnTo>
                  <a:pt x="497732" y="628650"/>
                </a:lnTo>
                <a:lnTo>
                  <a:pt x="497896" y="621030"/>
                </a:lnTo>
                <a:lnTo>
                  <a:pt x="511476" y="621030"/>
                </a:lnTo>
                <a:lnTo>
                  <a:pt x="509474" y="622196"/>
                </a:lnTo>
                <a:lnTo>
                  <a:pt x="509471" y="622424"/>
                </a:lnTo>
                <a:lnTo>
                  <a:pt x="509607" y="622521"/>
                </a:lnTo>
                <a:lnTo>
                  <a:pt x="509522" y="622721"/>
                </a:lnTo>
                <a:lnTo>
                  <a:pt x="505322" y="626382"/>
                </a:lnTo>
                <a:lnTo>
                  <a:pt x="501586" y="629920"/>
                </a:lnTo>
                <a:lnTo>
                  <a:pt x="500915" y="629920"/>
                </a:lnTo>
                <a:lnTo>
                  <a:pt x="498904" y="632460"/>
                </a:lnTo>
                <a:lnTo>
                  <a:pt x="503855" y="632466"/>
                </a:lnTo>
                <a:lnTo>
                  <a:pt x="506782" y="635000"/>
                </a:lnTo>
                <a:lnTo>
                  <a:pt x="504601" y="635000"/>
                </a:lnTo>
                <a:lnTo>
                  <a:pt x="506785" y="635393"/>
                </a:lnTo>
                <a:lnTo>
                  <a:pt x="507212" y="637167"/>
                </a:lnTo>
                <a:lnTo>
                  <a:pt x="507338" y="637937"/>
                </a:lnTo>
                <a:lnTo>
                  <a:pt x="507790" y="641350"/>
                </a:lnTo>
                <a:lnTo>
                  <a:pt x="531258" y="641350"/>
                </a:lnTo>
                <a:lnTo>
                  <a:pt x="529077" y="642620"/>
                </a:lnTo>
                <a:lnTo>
                  <a:pt x="528409" y="645160"/>
                </a:lnTo>
                <a:close/>
              </a:path>
              <a:path w="4096384" h="836930">
                <a:moveTo>
                  <a:pt x="543744" y="640080"/>
                </a:moveTo>
                <a:lnTo>
                  <a:pt x="524886" y="640080"/>
                </a:lnTo>
                <a:lnTo>
                  <a:pt x="529427" y="637540"/>
                </a:lnTo>
                <a:lnTo>
                  <a:pt x="539265" y="623570"/>
                </a:lnTo>
                <a:lnTo>
                  <a:pt x="543993" y="621030"/>
                </a:lnTo>
                <a:lnTo>
                  <a:pt x="550534" y="621030"/>
                </a:lnTo>
                <a:lnTo>
                  <a:pt x="544858" y="633730"/>
                </a:lnTo>
                <a:lnTo>
                  <a:pt x="535612" y="633730"/>
                </a:lnTo>
                <a:lnTo>
                  <a:pt x="534610" y="638810"/>
                </a:lnTo>
                <a:lnTo>
                  <a:pt x="543450" y="638810"/>
                </a:lnTo>
                <a:lnTo>
                  <a:pt x="543744" y="640080"/>
                </a:lnTo>
                <a:close/>
              </a:path>
              <a:path w="4096384" h="836930">
                <a:moveTo>
                  <a:pt x="540175" y="648715"/>
                </a:moveTo>
                <a:lnTo>
                  <a:pt x="539149" y="648392"/>
                </a:lnTo>
                <a:lnTo>
                  <a:pt x="544160" y="642812"/>
                </a:lnTo>
                <a:lnTo>
                  <a:pt x="544275" y="642366"/>
                </a:lnTo>
                <a:lnTo>
                  <a:pt x="543334" y="638311"/>
                </a:lnTo>
                <a:lnTo>
                  <a:pt x="543216" y="637404"/>
                </a:lnTo>
                <a:lnTo>
                  <a:pt x="550534" y="621030"/>
                </a:lnTo>
                <a:lnTo>
                  <a:pt x="550742" y="621030"/>
                </a:lnTo>
                <a:lnTo>
                  <a:pt x="552211" y="627380"/>
                </a:lnTo>
                <a:lnTo>
                  <a:pt x="562936" y="627380"/>
                </a:lnTo>
                <a:lnTo>
                  <a:pt x="560926" y="628650"/>
                </a:lnTo>
                <a:lnTo>
                  <a:pt x="553213" y="628650"/>
                </a:lnTo>
                <a:lnTo>
                  <a:pt x="547686" y="635000"/>
                </a:lnTo>
                <a:lnTo>
                  <a:pt x="553828" y="635000"/>
                </a:lnTo>
                <a:lnTo>
                  <a:pt x="551721" y="640044"/>
                </a:lnTo>
                <a:lnTo>
                  <a:pt x="551373" y="641350"/>
                </a:lnTo>
                <a:lnTo>
                  <a:pt x="549192" y="641350"/>
                </a:lnTo>
                <a:lnTo>
                  <a:pt x="550635" y="642366"/>
                </a:lnTo>
                <a:lnTo>
                  <a:pt x="547686" y="646430"/>
                </a:lnTo>
                <a:lnTo>
                  <a:pt x="547346" y="646430"/>
                </a:lnTo>
                <a:lnTo>
                  <a:pt x="547285" y="646809"/>
                </a:lnTo>
                <a:lnTo>
                  <a:pt x="546344" y="647700"/>
                </a:lnTo>
                <a:lnTo>
                  <a:pt x="540175" y="648715"/>
                </a:lnTo>
                <a:close/>
              </a:path>
              <a:path w="4096384" h="836930">
                <a:moveTo>
                  <a:pt x="626974" y="638810"/>
                </a:moveTo>
                <a:lnTo>
                  <a:pt x="614396" y="638810"/>
                </a:lnTo>
                <a:lnTo>
                  <a:pt x="608195" y="626110"/>
                </a:lnTo>
                <a:lnTo>
                  <a:pt x="615738" y="626110"/>
                </a:lnTo>
                <a:lnTo>
                  <a:pt x="616406" y="621030"/>
                </a:lnTo>
                <a:lnTo>
                  <a:pt x="620099" y="621030"/>
                </a:lnTo>
                <a:lnTo>
                  <a:pt x="622613" y="622300"/>
                </a:lnTo>
                <a:lnTo>
                  <a:pt x="615738" y="629920"/>
                </a:lnTo>
                <a:lnTo>
                  <a:pt x="615404" y="632460"/>
                </a:lnTo>
                <a:lnTo>
                  <a:pt x="615234" y="632460"/>
                </a:lnTo>
                <a:lnTo>
                  <a:pt x="626974" y="638810"/>
                </a:lnTo>
                <a:close/>
              </a:path>
              <a:path w="4096384" h="836930">
                <a:moveTo>
                  <a:pt x="612215" y="662940"/>
                </a:moveTo>
                <a:lnTo>
                  <a:pt x="609790" y="658027"/>
                </a:lnTo>
                <a:lnTo>
                  <a:pt x="609708" y="655320"/>
                </a:lnTo>
                <a:lnTo>
                  <a:pt x="611214" y="654050"/>
                </a:lnTo>
                <a:lnTo>
                  <a:pt x="603670" y="654050"/>
                </a:lnTo>
                <a:lnTo>
                  <a:pt x="612215" y="651510"/>
                </a:lnTo>
                <a:lnTo>
                  <a:pt x="604564" y="648494"/>
                </a:lnTo>
                <a:lnTo>
                  <a:pt x="599478" y="646613"/>
                </a:lnTo>
                <a:lnTo>
                  <a:pt x="600488" y="638810"/>
                </a:lnTo>
                <a:lnTo>
                  <a:pt x="626974" y="638810"/>
                </a:lnTo>
                <a:lnTo>
                  <a:pt x="615234" y="632460"/>
                </a:lnTo>
                <a:lnTo>
                  <a:pt x="615404" y="632460"/>
                </a:lnTo>
                <a:lnTo>
                  <a:pt x="615738" y="629920"/>
                </a:lnTo>
                <a:lnTo>
                  <a:pt x="622613" y="622300"/>
                </a:lnTo>
                <a:lnTo>
                  <a:pt x="620099" y="621030"/>
                </a:lnTo>
                <a:lnTo>
                  <a:pt x="629430" y="621030"/>
                </a:lnTo>
                <a:lnTo>
                  <a:pt x="627690" y="623502"/>
                </a:lnTo>
                <a:lnTo>
                  <a:pt x="627809" y="624840"/>
                </a:lnTo>
                <a:lnTo>
                  <a:pt x="627976" y="626110"/>
                </a:lnTo>
                <a:lnTo>
                  <a:pt x="627308" y="626110"/>
                </a:lnTo>
                <a:lnTo>
                  <a:pt x="624453" y="628650"/>
                </a:lnTo>
                <a:lnTo>
                  <a:pt x="622947" y="628650"/>
                </a:lnTo>
                <a:lnTo>
                  <a:pt x="623111" y="631190"/>
                </a:lnTo>
                <a:lnTo>
                  <a:pt x="624453" y="631190"/>
                </a:lnTo>
                <a:lnTo>
                  <a:pt x="626974" y="633730"/>
                </a:lnTo>
                <a:lnTo>
                  <a:pt x="635410" y="633730"/>
                </a:lnTo>
                <a:lnTo>
                  <a:pt x="636621" y="635000"/>
                </a:lnTo>
                <a:lnTo>
                  <a:pt x="629652" y="635000"/>
                </a:lnTo>
                <a:lnTo>
                  <a:pt x="628146" y="641350"/>
                </a:lnTo>
                <a:lnTo>
                  <a:pt x="638369" y="641350"/>
                </a:lnTo>
                <a:lnTo>
                  <a:pt x="637363" y="642620"/>
                </a:lnTo>
                <a:lnTo>
                  <a:pt x="611384" y="642620"/>
                </a:lnTo>
                <a:lnTo>
                  <a:pt x="608699" y="643890"/>
                </a:lnTo>
                <a:lnTo>
                  <a:pt x="608083" y="645061"/>
                </a:lnTo>
                <a:lnTo>
                  <a:pt x="608191" y="645429"/>
                </a:lnTo>
                <a:lnTo>
                  <a:pt x="609537" y="647700"/>
                </a:lnTo>
                <a:lnTo>
                  <a:pt x="612556" y="648970"/>
                </a:lnTo>
                <a:lnTo>
                  <a:pt x="615823" y="648970"/>
                </a:lnTo>
                <a:lnTo>
                  <a:pt x="614656" y="652506"/>
                </a:lnTo>
                <a:lnTo>
                  <a:pt x="614542" y="654141"/>
                </a:lnTo>
                <a:lnTo>
                  <a:pt x="612215" y="662940"/>
                </a:lnTo>
                <a:close/>
              </a:path>
              <a:path w="4096384" h="836930">
                <a:moveTo>
                  <a:pt x="642574" y="640080"/>
                </a:moveTo>
                <a:lnTo>
                  <a:pt x="644573" y="632466"/>
                </a:lnTo>
                <a:lnTo>
                  <a:pt x="656302" y="621030"/>
                </a:lnTo>
                <a:lnTo>
                  <a:pt x="658703" y="623608"/>
                </a:lnTo>
                <a:lnTo>
                  <a:pt x="660329" y="624840"/>
                </a:lnTo>
                <a:lnTo>
                  <a:pt x="652608" y="632466"/>
                </a:lnTo>
                <a:lnTo>
                  <a:pt x="650946" y="633730"/>
                </a:lnTo>
                <a:lnTo>
                  <a:pt x="648029" y="635000"/>
                </a:lnTo>
                <a:lnTo>
                  <a:pt x="644595" y="638810"/>
                </a:lnTo>
                <a:lnTo>
                  <a:pt x="642574" y="640080"/>
                </a:lnTo>
                <a:close/>
              </a:path>
              <a:path w="4096384" h="836930">
                <a:moveTo>
                  <a:pt x="659526" y="645160"/>
                </a:moveTo>
                <a:lnTo>
                  <a:pt x="655180" y="645160"/>
                </a:lnTo>
                <a:lnTo>
                  <a:pt x="655130" y="640080"/>
                </a:lnTo>
                <a:lnTo>
                  <a:pt x="642574" y="640080"/>
                </a:lnTo>
                <a:lnTo>
                  <a:pt x="644608" y="638795"/>
                </a:lnTo>
                <a:lnTo>
                  <a:pt x="648029" y="635000"/>
                </a:lnTo>
                <a:lnTo>
                  <a:pt x="650946" y="633730"/>
                </a:lnTo>
                <a:lnTo>
                  <a:pt x="652608" y="632466"/>
                </a:lnTo>
                <a:lnTo>
                  <a:pt x="660329" y="624840"/>
                </a:lnTo>
                <a:lnTo>
                  <a:pt x="658653" y="623570"/>
                </a:lnTo>
                <a:lnTo>
                  <a:pt x="656302" y="621030"/>
                </a:lnTo>
                <a:lnTo>
                  <a:pt x="663849" y="621030"/>
                </a:lnTo>
                <a:lnTo>
                  <a:pt x="664186" y="622300"/>
                </a:lnTo>
                <a:lnTo>
                  <a:pt x="671310" y="622300"/>
                </a:lnTo>
                <a:lnTo>
                  <a:pt x="663008" y="631189"/>
                </a:lnTo>
                <a:lnTo>
                  <a:pt x="657309" y="632466"/>
                </a:lnTo>
                <a:lnTo>
                  <a:pt x="655300" y="640080"/>
                </a:lnTo>
                <a:lnTo>
                  <a:pt x="658103" y="641305"/>
                </a:lnTo>
                <a:lnTo>
                  <a:pt x="659526" y="645160"/>
                </a:lnTo>
                <a:close/>
              </a:path>
              <a:path w="4096384" h="836930">
                <a:moveTo>
                  <a:pt x="697875" y="629920"/>
                </a:moveTo>
                <a:lnTo>
                  <a:pt x="697902" y="623502"/>
                </a:lnTo>
                <a:lnTo>
                  <a:pt x="698883" y="621030"/>
                </a:lnTo>
                <a:lnTo>
                  <a:pt x="697875" y="629920"/>
                </a:lnTo>
                <a:close/>
              </a:path>
              <a:path w="4096384" h="836930">
                <a:moveTo>
                  <a:pt x="702740" y="629920"/>
                </a:moveTo>
                <a:lnTo>
                  <a:pt x="697875" y="629920"/>
                </a:lnTo>
                <a:lnTo>
                  <a:pt x="698883" y="621030"/>
                </a:lnTo>
                <a:lnTo>
                  <a:pt x="712252" y="621030"/>
                </a:lnTo>
                <a:lnTo>
                  <a:pt x="710686" y="624678"/>
                </a:lnTo>
                <a:lnTo>
                  <a:pt x="710809" y="625569"/>
                </a:lnTo>
                <a:lnTo>
                  <a:pt x="710951" y="626110"/>
                </a:lnTo>
                <a:lnTo>
                  <a:pt x="711285" y="626110"/>
                </a:lnTo>
                <a:lnTo>
                  <a:pt x="711619" y="627380"/>
                </a:lnTo>
                <a:lnTo>
                  <a:pt x="714470" y="628650"/>
                </a:lnTo>
                <a:lnTo>
                  <a:pt x="705254" y="628650"/>
                </a:lnTo>
                <a:lnTo>
                  <a:pt x="702740" y="629920"/>
                </a:lnTo>
                <a:close/>
              </a:path>
              <a:path w="4096384" h="836930">
                <a:moveTo>
                  <a:pt x="792079" y="626110"/>
                </a:moveTo>
                <a:lnTo>
                  <a:pt x="791077" y="626110"/>
                </a:lnTo>
                <a:lnTo>
                  <a:pt x="790451" y="624211"/>
                </a:lnTo>
                <a:lnTo>
                  <a:pt x="790349" y="623361"/>
                </a:lnTo>
                <a:lnTo>
                  <a:pt x="791581" y="621030"/>
                </a:lnTo>
                <a:lnTo>
                  <a:pt x="792583" y="621030"/>
                </a:lnTo>
                <a:lnTo>
                  <a:pt x="793307" y="623205"/>
                </a:lnTo>
                <a:lnTo>
                  <a:pt x="793408" y="623608"/>
                </a:lnTo>
                <a:lnTo>
                  <a:pt x="792079" y="626110"/>
                </a:lnTo>
                <a:close/>
              </a:path>
              <a:path w="4096384" h="836930">
                <a:moveTo>
                  <a:pt x="876654" y="628578"/>
                </a:moveTo>
                <a:lnTo>
                  <a:pt x="868015" y="621030"/>
                </a:lnTo>
                <a:lnTo>
                  <a:pt x="876566" y="624840"/>
                </a:lnTo>
                <a:lnTo>
                  <a:pt x="877070" y="624840"/>
                </a:lnTo>
                <a:lnTo>
                  <a:pt x="877194" y="625760"/>
                </a:lnTo>
                <a:lnTo>
                  <a:pt x="877091" y="626863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876566" y="624840"/>
                </a:moveTo>
                <a:lnTo>
                  <a:pt x="868015" y="621030"/>
                </a:lnTo>
                <a:lnTo>
                  <a:pt x="878576" y="621030"/>
                </a:lnTo>
                <a:lnTo>
                  <a:pt x="878576" y="623570"/>
                </a:lnTo>
                <a:lnTo>
                  <a:pt x="876402" y="623570"/>
                </a:lnTo>
                <a:lnTo>
                  <a:pt x="876566" y="624840"/>
                </a:lnTo>
                <a:close/>
              </a:path>
              <a:path w="4096384" h="836930">
                <a:moveTo>
                  <a:pt x="905737" y="627380"/>
                </a:moveTo>
                <a:lnTo>
                  <a:pt x="899850" y="627377"/>
                </a:lnTo>
                <a:lnTo>
                  <a:pt x="893158" y="626110"/>
                </a:lnTo>
                <a:lnTo>
                  <a:pt x="900096" y="622355"/>
                </a:lnTo>
                <a:lnTo>
                  <a:pt x="900197" y="621030"/>
                </a:lnTo>
                <a:lnTo>
                  <a:pt x="905737" y="627380"/>
                </a:lnTo>
                <a:close/>
              </a:path>
              <a:path w="4096384" h="836930">
                <a:moveTo>
                  <a:pt x="968426" y="624840"/>
                </a:moveTo>
                <a:lnTo>
                  <a:pt x="964197" y="623608"/>
                </a:lnTo>
                <a:lnTo>
                  <a:pt x="967418" y="621030"/>
                </a:lnTo>
                <a:lnTo>
                  <a:pt x="969932" y="621030"/>
                </a:lnTo>
                <a:lnTo>
                  <a:pt x="968426" y="624840"/>
                </a:lnTo>
                <a:close/>
              </a:path>
              <a:path w="4096384" h="836930">
                <a:moveTo>
                  <a:pt x="977866" y="624840"/>
                </a:moveTo>
                <a:lnTo>
                  <a:pt x="968426" y="624840"/>
                </a:lnTo>
                <a:lnTo>
                  <a:pt x="969932" y="621030"/>
                </a:lnTo>
                <a:lnTo>
                  <a:pt x="974208" y="621030"/>
                </a:lnTo>
                <a:lnTo>
                  <a:pt x="976133" y="622300"/>
                </a:lnTo>
                <a:lnTo>
                  <a:pt x="1000773" y="622300"/>
                </a:lnTo>
                <a:lnTo>
                  <a:pt x="1001611" y="623570"/>
                </a:lnTo>
                <a:lnTo>
                  <a:pt x="979820" y="623570"/>
                </a:lnTo>
                <a:lnTo>
                  <a:pt x="977866" y="624840"/>
                </a:lnTo>
                <a:close/>
              </a:path>
              <a:path w="4096384" h="836930">
                <a:moveTo>
                  <a:pt x="1009161" y="624840"/>
                </a:moveTo>
                <a:lnTo>
                  <a:pt x="1007314" y="624840"/>
                </a:lnTo>
                <a:lnTo>
                  <a:pt x="1007150" y="623570"/>
                </a:lnTo>
                <a:lnTo>
                  <a:pt x="1007314" y="623570"/>
                </a:lnTo>
                <a:lnTo>
                  <a:pt x="1009665" y="621030"/>
                </a:lnTo>
                <a:lnTo>
                  <a:pt x="1011171" y="622300"/>
                </a:lnTo>
                <a:lnTo>
                  <a:pt x="1009324" y="622300"/>
                </a:lnTo>
                <a:lnTo>
                  <a:pt x="1009161" y="62484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09665" y="621030"/>
                </a:lnTo>
                <a:lnTo>
                  <a:pt x="1011017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2792" y="624840"/>
                </a:moveTo>
                <a:lnTo>
                  <a:pt x="1009161" y="624840"/>
                </a:lnTo>
                <a:lnTo>
                  <a:pt x="1009324" y="622300"/>
                </a:lnTo>
                <a:lnTo>
                  <a:pt x="1011171" y="622300"/>
                </a:lnTo>
                <a:lnTo>
                  <a:pt x="1012513" y="621030"/>
                </a:lnTo>
                <a:lnTo>
                  <a:pt x="1050393" y="621030"/>
                </a:lnTo>
                <a:lnTo>
                  <a:pt x="1039163" y="623570"/>
                </a:lnTo>
                <a:lnTo>
                  <a:pt x="1034972" y="623570"/>
                </a:lnTo>
                <a:lnTo>
                  <a:pt x="1032792" y="624840"/>
                </a:lnTo>
                <a:close/>
              </a:path>
              <a:path w="4096384" h="836930">
                <a:moveTo>
                  <a:pt x="1050059" y="629920"/>
                </a:moveTo>
                <a:lnTo>
                  <a:pt x="1046895" y="627638"/>
                </a:lnTo>
                <a:lnTo>
                  <a:pt x="1047210" y="627380"/>
                </a:lnTo>
                <a:lnTo>
                  <a:pt x="1046536" y="627380"/>
                </a:lnTo>
                <a:lnTo>
                  <a:pt x="1039163" y="623570"/>
                </a:lnTo>
                <a:lnTo>
                  <a:pt x="1050393" y="621030"/>
                </a:lnTo>
                <a:lnTo>
                  <a:pt x="1049411" y="623502"/>
                </a:lnTo>
                <a:lnTo>
                  <a:pt x="1049536" y="625000"/>
                </a:lnTo>
                <a:lnTo>
                  <a:pt x="1049789" y="627380"/>
                </a:lnTo>
                <a:lnTo>
                  <a:pt x="1047210" y="627380"/>
                </a:lnTo>
                <a:lnTo>
                  <a:pt x="1046895" y="627638"/>
                </a:lnTo>
                <a:lnTo>
                  <a:pt x="1049816" y="627638"/>
                </a:lnTo>
                <a:lnTo>
                  <a:pt x="1050059" y="629920"/>
                </a:lnTo>
                <a:close/>
              </a:path>
              <a:path w="4096384" h="836930">
                <a:moveTo>
                  <a:pt x="1065145" y="629920"/>
                </a:moveTo>
                <a:lnTo>
                  <a:pt x="1050059" y="629920"/>
                </a:lnTo>
                <a:lnTo>
                  <a:pt x="1049536" y="625000"/>
                </a:lnTo>
                <a:lnTo>
                  <a:pt x="1049411" y="623502"/>
                </a:lnTo>
                <a:lnTo>
                  <a:pt x="1050393" y="621030"/>
                </a:lnTo>
                <a:lnTo>
                  <a:pt x="1058276" y="621030"/>
                </a:lnTo>
                <a:lnTo>
                  <a:pt x="1062467" y="626110"/>
                </a:lnTo>
                <a:lnTo>
                  <a:pt x="1069167" y="626110"/>
                </a:lnTo>
                <a:lnTo>
                  <a:pt x="1065145" y="629920"/>
                </a:lnTo>
                <a:close/>
              </a:path>
              <a:path w="4096384" h="836930">
                <a:moveTo>
                  <a:pt x="1062467" y="626110"/>
                </a:moveTo>
                <a:lnTo>
                  <a:pt x="1058276" y="621030"/>
                </a:lnTo>
                <a:lnTo>
                  <a:pt x="1063392" y="622424"/>
                </a:lnTo>
                <a:lnTo>
                  <a:pt x="1065649" y="622899"/>
                </a:lnTo>
                <a:lnTo>
                  <a:pt x="1065649" y="624840"/>
                </a:lnTo>
                <a:lnTo>
                  <a:pt x="1062467" y="626110"/>
                </a:lnTo>
                <a:close/>
              </a:path>
              <a:path w="4096384" h="836930">
                <a:moveTo>
                  <a:pt x="1128509" y="624840"/>
                </a:moveTo>
                <a:lnTo>
                  <a:pt x="1126553" y="623608"/>
                </a:lnTo>
                <a:lnTo>
                  <a:pt x="1126492" y="622300"/>
                </a:lnTo>
                <a:lnTo>
                  <a:pt x="1128509" y="621030"/>
                </a:lnTo>
                <a:lnTo>
                  <a:pt x="1131023" y="622300"/>
                </a:lnTo>
                <a:lnTo>
                  <a:pt x="1130947" y="623608"/>
                </a:lnTo>
                <a:lnTo>
                  <a:pt x="1128509" y="624840"/>
                </a:lnTo>
                <a:close/>
              </a:path>
              <a:path w="4096384" h="836930">
                <a:moveTo>
                  <a:pt x="1164882" y="624840"/>
                </a:moveTo>
                <a:lnTo>
                  <a:pt x="1128509" y="624840"/>
                </a:lnTo>
                <a:lnTo>
                  <a:pt x="1130947" y="623608"/>
                </a:lnTo>
                <a:lnTo>
                  <a:pt x="1131023" y="622300"/>
                </a:lnTo>
                <a:lnTo>
                  <a:pt x="1128509" y="621030"/>
                </a:lnTo>
                <a:lnTo>
                  <a:pt x="1142624" y="621030"/>
                </a:lnTo>
                <a:lnTo>
                  <a:pt x="1139779" y="622300"/>
                </a:lnTo>
                <a:lnTo>
                  <a:pt x="1140267" y="623570"/>
                </a:lnTo>
                <a:lnTo>
                  <a:pt x="1165922" y="623570"/>
                </a:lnTo>
                <a:lnTo>
                  <a:pt x="1164882" y="624840"/>
                </a:lnTo>
                <a:close/>
              </a:path>
              <a:path w="4096384" h="836930">
                <a:moveTo>
                  <a:pt x="1140267" y="623570"/>
                </a:moveTo>
                <a:lnTo>
                  <a:pt x="1139779" y="622300"/>
                </a:lnTo>
                <a:lnTo>
                  <a:pt x="1142624" y="621030"/>
                </a:lnTo>
                <a:lnTo>
                  <a:pt x="1146443" y="621030"/>
                </a:lnTo>
                <a:lnTo>
                  <a:pt x="1140267" y="623570"/>
                </a:lnTo>
                <a:close/>
              </a:path>
              <a:path w="4096384" h="836930">
                <a:moveTo>
                  <a:pt x="1422862" y="627380"/>
                </a:moveTo>
                <a:lnTo>
                  <a:pt x="1422982" y="623205"/>
                </a:lnTo>
                <a:lnTo>
                  <a:pt x="1423700" y="621030"/>
                </a:lnTo>
                <a:lnTo>
                  <a:pt x="1424872" y="621030"/>
                </a:lnTo>
                <a:lnTo>
                  <a:pt x="1426712" y="622300"/>
                </a:lnTo>
                <a:lnTo>
                  <a:pt x="1429226" y="624840"/>
                </a:lnTo>
                <a:lnTo>
                  <a:pt x="1422862" y="627380"/>
                </a:lnTo>
                <a:close/>
              </a:path>
              <a:path w="4096384" h="836930">
                <a:moveTo>
                  <a:pt x="1430499" y="627380"/>
                </a:moveTo>
                <a:lnTo>
                  <a:pt x="1422862" y="627380"/>
                </a:lnTo>
                <a:lnTo>
                  <a:pt x="1429226" y="624840"/>
                </a:lnTo>
                <a:lnTo>
                  <a:pt x="1426712" y="622300"/>
                </a:lnTo>
                <a:lnTo>
                  <a:pt x="1424872" y="621030"/>
                </a:lnTo>
                <a:lnTo>
                  <a:pt x="1428343" y="621030"/>
                </a:lnTo>
                <a:lnTo>
                  <a:pt x="1428435" y="622300"/>
                </a:lnTo>
                <a:lnTo>
                  <a:pt x="1437274" y="622300"/>
                </a:lnTo>
                <a:lnTo>
                  <a:pt x="1436435" y="623570"/>
                </a:lnTo>
                <a:lnTo>
                  <a:pt x="1433481" y="623570"/>
                </a:lnTo>
                <a:lnTo>
                  <a:pt x="1431001" y="626054"/>
                </a:lnTo>
                <a:lnTo>
                  <a:pt x="1430910" y="626210"/>
                </a:lnTo>
                <a:lnTo>
                  <a:pt x="1430499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2084" y="624840"/>
                </a:lnTo>
                <a:lnTo>
                  <a:pt x="1463137" y="623502"/>
                </a:lnTo>
                <a:lnTo>
                  <a:pt x="1464768" y="621030"/>
                </a:lnTo>
                <a:lnTo>
                  <a:pt x="1465213" y="621030"/>
                </a:lnTo>
                <a:lnTo>
                  <a:pt x="1466920" y="622521"/>
                </a:lnTo>
                <a:lnTo>
                  <a:pt x="1467037" y="623205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468121" y="623570"/>
                </a:moveTo>
                <a:lnTo>
                  <a:pt x="1466986" y="622578"/>
                </a:lnTo>
                <a:lnTo>
                  <a:pt x="1466880" y="622196"/>
                </a:lnTo>
                <a:lnTo>
                  <a:pt x="1466104" y="621030"/>
                </a:lnTo>
                <a:lnTo>
                  <a:pt x="1469238" y="621030"/>
                </a:lnTo>
                <a:lnTo>
                  <a:pt x="1468121" y="623570"/>
                </a:lnTo>
                <a:close/>
              </a:path>
              <a:path w="4096384" h="836930">
                <a:moveTo>
                  <a:pt x="1479500" y="622078"/>
                </a:moveTo>
                <a:lnTo>
                  <a:pt x="1477726" y="621394"/>
                </a:lnTo>
                <a:lnTo>
                  <a:pt x="1477613" y="621146"/>
                </a:lnTo>
                <a:lnTo>
                  <a:pt x="1479016" y="621030"/>
                </a:lnTo>
                <a:lnTo>
                  <a:pt x="1479500" y="622078"/>
                </a:lnTo>
                <a:close/>
              </a:path>
              <a:path w="4096384" h="836930">
                <a:moveTo>
                  <a:pt x="1483371" y="623570"/>
                </a:moveTo>
                <a:lnTo>
                  <a:pt x="1479505" y="622080"/>
                </a:lnTo>
                <a:lnTo>
                  <a:pt x="1479016" y="621030"/>
                </a:lnTo>
                <a:lnTo>
                  <a:pt x="1482369" y="621030"/>
                </a:lnTo>
                <a:lnTo>
                  <a:pt x="1482645" y="622080"/>
                </a:lnTo>
                <a:lnTo>
                  <a:pt x="1482768" y="622424"/>
                </a:lnTo>
                <a:lnTo>
                  <a:pt x="1483371" y="62357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4773" y="623570"/>
                </a:lnTo>
                <a:lnTo>
                  <a:pt x="1526953" y="623570"/>
                </a:lnTo>
                <a:lnTo>
                  <a:pt x="1533658" y="621030"/>
                </a:lnTo>
                <a:lnTo>
                  <a:pt x="1533542" y="623863"/>
                </a:lnTo>
                <a:lnTo>
                  <a:pt x="1533157" y="624840"/>
                </a:lnTo>
                <a:lnTo>
                  <a:pt x="1530476" y="62484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60522" y="623570"/>
                </a:moveTo>
                <a:lnTo>
                  <a:pt x="1558503" y="621570"/>
                </a:lnTo>
                <a:lnTo>
                  <a:pt x="1560642" y="621030"/>
                </a:lnTo>
                <a:lnTo>
                  <a:pt x="1560522" y="623570"/>
                </a:lnTo>
                <a:close/>
              </a:path>
              <a:path w="4096384" h="836930">
                <a:moveTo>
                  <a:pt x="1560642" y="622934"/>
                </a:moveTo>
                <a:lnTo>
                  <a:pt x="1560642" y="621030"/>
                </a:lnTo>
                <a:lnTo>
                  <a:pt x="1561002" y="621030"/>
                </a:lnTo>
                <a:lnTo>
                  <a:pt x="1560642" y="622934"/>
                </a:lnTo>
                <a:close/>
              </a:path>
              <a:path w="4096384" h="836930">
                <a:moveTo>
                  <a:pt x="1623934" y="626863"/>
                </a:moveTo>
                <a:lnTo>
                  <a:pt x="1623208" y="626210"/>
                </a:lnTo>
                <a:lnTo>
                  <a:pt x="1623145" y="625886"/>
                </a:lnTo>
                <a:lnTo>
                  <a:pt x="1625366" y="622521"/>
                </a:lnTo>
                <a:lnTo>
                  <a:pt x="1625466" y="621954"/>
                </a:lnTo>
                <a:lnTo>
                  <a:pt x="1625342" y="621030"/>
                </a:lnTo>
                <a:lnTo>
                  <a:pt x="1631883" y="626110"/>
                </a:lnTo>
                <a:lnTo>
                  <a:pt x="1626520" y="626110"/>
                </a:lnTo>
                <a:lnTo>
                  <a:pt x="1623934" y="626863"/>
                </a:lnTo>
                <a:close/>
              </a:path>
              <a:path w="4096384" h="836930">
                <a:moveTo>
                  <a:pt x="1632420" y="621146"/>
                </a:moveTo>
                <a:lnTo>
                  <a:pt x="1631883" y="621030"/>
                </a:lnTo>
                <a:lnTo>
                  <a:pt x="1632217" y="621030"/>
                </a:lnTo>
                <a:lnTo>
                  <a:pt x="1632420" y="621146"/>
                </a:lnTo>
                <a:close/>
              </a:path>
              <a:path w="4096384" h="836930">
                <a:moveTo>
                  <a:pt x="1636501" y="622029"/>
                </a:moveTo>
                <a:lnTo>
                  <a:pt x="1632420" y="621146"/>
                </a:lnTo>
                <a:lnTo>
                  <a:pt x="1632217" y="621030"/>
                </a:lnTo>
                <a:lnTo>
                  <a:pt x="1636869" y="621030"/>
                </a:lnTo>
                <a:lnTo>
                  <a:pt x="1637122" y="621394"/>
                </a:lnTo>
                <a:lnTo>
                  <a:pt x="1636501" y="622029"/>
                </a:lnTo>
                <a:close/>
              </a:path>
              <a:path w="4096384" h="836930">
                <a:moveTo>
                  <a:pt x="1668929" y="625760"/>
                </a:moveTo>
                <a:lnTo>
                  <a:pt x="1665769" y="624935"/>
                </a:lnTo>
                <a:lnTo>
                  <a:pt x="1665578" y="624211"/>
                </a:lnTo>
                <a:lnTo>
                  <a:pt x="1665496" y="622899"/>
                </a:lnTo>
                <a:lnTo>
                  <a:pt x="1665742" y="621030"/>
                </a:lnTo>
                <a:lnTo>
                  <a:pt x="1666997" y="621369"/>
                </a:lnTo>
                <a:lnTo>
                  <a:pt x="1666076" y="622300"/>
                </a:lnTo>
                <a:lnTo>
                  <a:pt x="1670437" y="622300"/>
                </a:lnTo>
                <a:lnTo>
                  <a:pt x="1669652" y="624678"/>
                </a:lnTo>
                <a:lnTo>
                  <a:pt x="1669482" y="625000"/>
                </a:lnTo>
                <a:lnTo>
                  <a:pt x="1668929" y="625760"/>
                </a:lnTo>
                <a:close/>
              </a:path>
              <a:path w="4096384" h="836930">
                <a:moveTo>
                  <a:pt x="1666997" y="621369"/>
                </a:moveTo>
                <a:lnTo>
                  <a:pt x="1665742" y="621030"/>
                </a:lnTo>
                <a:lnTo>
                  <a:pt x="1667333" y="621030"/>
                </a:lnTo>
                <a:lnTo>
                  <a:pt x="1666997" y="621369"/>
                </a:lnTo>
                <a:close/>
              </a:path>
              <a:path w="4096384" h="836930">
                <a:moveTo>
                  <a:pt x="1817976" y="622300"/>
                </a:moveTo>
                <a:lnTo>
                  <a:pt x="1816939" y="622300"/>
                </a:lnTo>
                <a:lnTo>
                  <a:pt x="1816939" y="621030"/>
                </a:lnTo>
                <a:lnTo>
                  <a:pt x="1819176" y="621030"/>
                </a:lnTo>
                <a:lnTo>
                  <a:pt x="1817976" y="622300"/>
                </a:lnTo>
                <a:close/>
              </a:path>
              <a:path w="4096384" h="836930">
                <a:moveTo>
                  <a:pt x="2276602" y="621890"/>
                </a:moveTo>
                <a:lnTo>
                  <a:pt x="2276403" y="621030"/>
                </a:lnTo>
                <a:lnTo>
                  <a:pt x="2278374" y="621604"/>
                </a:lnTo>
                <a:lnTo>
                  <a:pt x="2276602" y="621890"/>
                </a:lnTo>
                <a:close/>
              </a:path>
              <a:path w="4096384" h="836930">
                <a:moveTo>
                  <a:pt x="2278374" y="621604"/>
                </a:moveTo>
                <a:lnTo>
                  <a:pt x="2276403" y="621030"/>
                </a:lnTo>
                <a:lnTo>
                  <a:pt x="2281936" y="621030"/>
                </a:lnTo>
                <a:lnTo>
                  <a:pt x="2278374" y="621604"/>
                </a:lnTo>
                <a:close/>
              </a:path>
              <a:path w="4096384" h="836930">
                <a:moveTo>
                  <a:pt x="2650391" y="628650"/>
                </a:moveTo>
                <a:lnTo>
                  <a:pt x="2638815" y="628650"/>
                </a:lnTo>
                <a:lnTo>
                  <a:pt x="2640920" y="625208"/>
                </a:lnTo>
                <a:lnTo>
                  <a:pt x="2641020" y="623863"/>
                </a:lnTo>
                <a:lnTo>
                  <a:pt x="2640655" y="621030"/>
                </a:lnTo>
                <a:lnTo>
                  <a:pt x="2650391" y="628650"/>
                </a:lnTo>
                <a:close/>
              </a:path>
              <a:path w="4096384" h="836930">
                <a:moveTo>
                  <a:pt x="2820859" y="633730"/>
                </a:moveTo>
                <a:lnTo>
                  <a:pt x="2815319" y="624840"/>
                </a:lnTo>
                <a:lnTo>
                  <a:pt x="2816485" y="624840"/>
                </a:lnTo>
                <a:lnTo>
                  <a:pt x="2820859" y="621030"/>
                </a:lnTo>
                <a:lnTo>
                  <a:pt x="2820859" y="633730"/>
                </a:lnTo>
                <a:close/>
              </a:path>
              <a:path w="4096384" h="836930">
                <a:moveTo>
                  <a:pt x="2824318" y="633730"/>
                </a:moveTo>
                <a:lnTo>
                  <a:pt x="2820859" y="633730"/>
                </a:lnTo>
                <a:lnTo>
                  <a:pt x="2820859" y="621030"/>
                </a:lnTo>
                <a:lnTo>
                  <a:pt x="2822876" y="621030"/>
                </a:lnTo>
                <a:lnTo>
                  <a:pt x="2822024" y="622300"/>
                </a:lnTo>
                <a:lnTo>
                  <a:pt x="2865113" y="622300"/>
                </a:lnTo>
                <a:lnTo>
                  <a:pt x="2866288" y="623570"/>
                </a:lnTo>
                <a:lnTo>
                  <a:pt x="3142114" y="623570"/>
                </a:lnTo>
                <a:lnTo>
                  <a:pt x="3141862" y="624840"/>
                </a:lnTo>
                <a:lnTo>
                  <a:pt x="2831237" y="624840"/>
                </a:lnTo>
                <a:lnTo>
                  <a:pt x="2827223" y="627380"/>
                </a:lnTo>
                <a:lnTo>
                  <a:pt x="2869293" y="627380"/>
                </a:lnTo>
                <a:lnTo>
                  <a:pt x="2869398" y="628703"/>
                </a:lnTo>
                <a:lnTo>
                  <a:pt x="2871801" y="629920"/>
                </a:lnTo>
                <a:lnTo>
                  <a:pt x="3143702" y="629920"/>
                </a:lnTo>
                <a:lnTo>
                  <a:pt x="3143777" y="631190"/>
                </a:lnTo>
                <a:lnTo>
                  <a:pt x="2824873" y="631190"/>
                </a:lnTo>
                <a:lnTo>
                  <a:pt x="2824318" y="633730"/>
                </a:lnTo>
                <a:close/>
              </a:path>
              <a:path w="4096384" h="836930">
                <a:moveTo>
                  <a:pt x="3404363" y="626110"/>
                </a:moveTo>
                <a:lnTo>
                  <a:pt x="3390949" y="626110"/>
                </a:lnTo>
                <a:lnTo>
                  <a:pt x="3391661" y="625000"/>
                </a:lnTo>
                <a:lnTo>
                  <a:pt x="3397811" y="621030"/>
                </a:lnTo>
                <a:lnTo>
                  <a:pt x="3397811" y="624840"/>
                </a:lnTo>
                <a:lnTo>
                  <a:pt x="3404777" y="624840"/>
                </a:lnTo>
                <a:lnTo>
                  <a:pt x="3404363" y="626110"/>
                </a:lnTo>
                <a:close/>
              </a:path>
              <a:path w="4096384" h="836930">
                <a:moveTo>
                  <a:pt x="3397811" y="624840"/>
                </a:moveTo>
                <a:lnTo>
                  <a:pt x="3397811" y="621030"/>
                </a:lnTo>
                <a:lnTo>
                  <a:pt x="3400581" y="621030"/>
                </a:lnTo>
                <a:lnTo>
                  <a:pt x="3397811" y="624840"/>
                </a:lnTo>
                <a:close/>
              </a:path>
              <a:path w="4096384" h="836930">
                <a:moveTo>
                  <a:pt x="4038835" y="632460"/>
                </a:moveTo>
                <a:lnTo>
                  <a:pt x="4042785" y="626210"/>
                </a:lnTo>
                <a:lnTo>
                  <a:pt x="4047531" y="621030"/>
                </a:lnTo>
                <a:lnTo>
                  <a:pt x="4047531" y="627380"/>
                </a:lnTo>
                <a:lnTo>
                  <a:pt x="4051387" y="627380"/>
                </a:lnTo>
                <a:lnTo>
                  <a:pt x="4038835" y="632460"/>
                </a:lnTo>
                <a:close/>
              </a:path>
              <a:path w="4096384" h="836930">
                <a:moveTo>
                  <a:pt x="4037977" y="641350"/>
                </a:moveTo>
                <a:lnTo>
                  <a:pt x="4031999" y="641350"/>
                </a:lnTo>
                <a:lnTo>
                  <a:pt x="4036969" y="638810"/>
                </a:lnTo>
                <a:lnTo>
                  <a:pt x="4045848" y="632460"/>
                </a:lnTo>
                <a:lnTo>
                  <a:pt x="4038835" y="632460"/>
                </a:lnTo>
                <a:lnTo>
                  <a:pt x="4051387" y="627380"/>
                </a:lnTo>
                <a:lnTo>
                  <a:pt x="4047531" y="627380"/>
                </a:lnTo>
                <a:lnTo>
                  <a:pt x="4047531" y="621030"/>
                </a:lnTo>
                <a:lnTo>
                  <a:pt x="4048857" y="621030"/>
                </a:lnTo>
                <a:lnTo>
                  <a:pt x="4048205" y="624840"/>
                </a:lnTo>
                <a:lnTo>
                  <a:pt x="4066517" y="624840"/>
                </a:lnTo>
                <a:lnTo>
                  <a:pt x="4067923" y="626110"/>
                </a:lnTo>
                <a:lnTo>
                  <a:pt x="4054210" y="626110"/>
                </a:lnTo>
                <a:lnTo>
                  <a:pt x="4051653" y="632241"/>
                </a:lnTo>
                <a:lnTo>
                  <a:pt x="4051758" y="633730"/>
                </a:lnTo>
                <a:lnTo>
                  <a:pt x="4052544" y="638810"/>
                </a:lnTo>
                <a:lnTo>
                  <a:pt x="4044191" y="638810"/>
                </a:lnTo>
                <a:lnTo>
                  <a:pt x="4037977" y="641350"/>
                </a:lnTo>
                <a:close/>
              </a:path>
              <a:path w="4096384" h="836930">
                <a:moveTo>
                  <a:pt x="3270372" y="631201"/>
                </a:moveTo>
                <a:lnTo>
                  <a:pt x="3268368" y="624678"/>
                </a:lnTo>
                <a:lnTo>
                  <a:pt x="3267085" y="621052"/>
                </a:lnTo>
                <a:lnTo>
                  <a:pt x="3268930" y="622934"/>
                </a:lnTo>
                <a:lnTo>
                  <a:pt x="3275130" y="628650"/>
                </a:lnTo>
                <a:lnTo>
                  <a:pt x="3274122" y="628650"/>
                </a:lnTo>
                <a:lnTo>
                  <a:pt x="3270417" y="631189"/>
                </a:lnTo>
                <a:close/>
              </a:path>
              <a:path w="4096384" h="836930">
                <a:moveTo>
                  <a:pt x="866090" y="645160"/>
                </a:moveTo>
                <a:lnTo>
                  <a:pt x="849582" y="645160"/>
                </a:lnTo>
                <a:lnTo>
                  <a:pt x="847395" y="633730"/>
                </a:lnTo>
                <a:lnTo>
                  <a:pt x="884443" y="633730"/>
                </a:lnTo>
                <a:lnTo>
                  <a:pt x="881261" y="624840"/>
                </a:lnTo>
                <a:lnTo>
                  <a:pt x="878576" y="624840"/>
                </a:lnTo>
                <a:lnTo>
                  <a:pt x="881606" y="621091"/>
                </a:lnTo>
                <a:lnTo>
                  <a:pt x="888289" y="626382"/>
                </a:lnTo>
                <a:lnTo>
                  <a:pt x="889412" y="627329"/>
                </a:lnTo>
                <a:lnTo>
                  <a:pt x="889472" y="628650"/>
                </a:lnTo>
                <a:lnTo>
                  <a:pt x="889806" y="628650"/>
                </a:lnTo>
                <a:lnTo>
                  <a:pt x="890480" y="629920"/>
                </a:lnTo>
                <a:lnTo>
                  <a:pt x="892995" y="636270"/>
                </a:lnTo>
                <a:lnTo>
                  <a:pt x="873214" y="636270"/>
                </a:lnTo>
                <a:lnTo>
                  <a:pt x="872313" y="637404"/>
                </a:lnTo>
                <a:lnTo>
                  <a:pt x="872395" y="638110"/>
                </a:lnTo>
                <a:lnTo>
                  <a:pt x="873050" y="640080"/>
                </a:lnTo>
                <a:lnTo>
                  <a:pt x="880156" y="640080"/>
                </a:lnTo>
                <a:lnTo>
                  <a:pt x="878613" y="642620"/>
                </a:lnTo>
                <a:lnTo>
                  <a:pt x="866843" y="642620"/>
                </a:lnTo>
                <a:lnTo>
                  <a:pt x="865937" y="643760"/>
                </a:lnTo>
                <a:lnTo>
                  <a:pt x="866053" y="644978"/>
                </a:lnTo>
                <a:lnTo>
                  <a:pt x="866090" y="645160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36578" y="628650"/>
                </a:lnTo>
                <a:lnTo>
                  <a:pt x="1640923" y="626210"/>
                </a:lnTo>
                <a:lnTo>
                  <a:pt x="1641005" y="626054"/>
                </a:lnTo>
                <a:lnTo>
                  <a:pt x="1632420" y="621146"/>
                </a:lnTo>
                <a:lnTo>
                  <a:pt x="1636501" y="622029"/>
                </a:lnTo>
                <a:lnTo>
                  <a:pt x="1636237" y="622300"/>
                </a:lnTo>
                <a:lnTo>
                  <a:pt x="1649248" y="622300"/>
                </a:lnTo>
                <a:lnTo>
                  <a:pt x="1648045" y="623570"/>
                </a:lnTo>
                <a:lnTo>
                  <a:pt x="1647303" y="62738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478846" y="626110"/>
                </a:moveTo>
                <a:lnTo>
                  <a:pt x="1477504" y="626110"/>
                </a:lnTo>
                <a:lnTo>
                  <a:pt x="1476467" y="623863"/>
                </a:lnTo>
                <a:lnTo>
                  <a:pt x="1476442" y="623361"/>
                </a:lnTo>
                <a:lnTo>
                  <a:pt x="1477523" y="621316"/>
                </a:lnTo>
                <a:lnTo>
                  <a:pt x="1479501" y="622080"/>
                </a:lnTo>
                <a:lnTo>
                  <a:pt x="1480128" y="623439"/>
                </a:lnTo>
                <a:lnTo>
                  <a:pt x="1480168" y="623608"/>
                </a:lnTo>
                <a:lnTo>
                  <a:pt x="1478846" y="626110"/>
                </a:lnTo>
                <a:close/>
              </a:path>
              <a:path w="4096384" h="836930">
                <a:moveTo>
                  <a:pt x="1666076" y="622300"/>
                </a:moveTo>
                <a:lnTo>
                  <a:pt x="1666997" y="621369"/>
                </a:lnTo>
                <a:lnTo>
                  <a:pt x="1666076" y="622300"/>
                </a:lnTo>
                <a:close/>
              </a:path>
              <a:path w="4096384" h="836930">
                <a:moveTo>
                  <a:pt x="1670437" y="622300"/>
                </a:moveTo>
                <a:lnTo>
                  <a:pt x="1666076" y="622300"/>
                </a:lnTo>
                <a:lnTo>
                  <a:pt x="1667076" y="621390"/>
                </a:lnTo>
                <a:lnTo>
                  <a:pt x="1670437" y="622300"/>
                </a:lnTo>
                <a:close/>
              </a:path>
              <a:path w="4096384" h="836930">
                <a:moveTo>
                  <a:pt x="1636971" y="622131"/>
                </a:moveTo>
                <a:lnTo>
                  <a:pt x="1636543" y="622038"/>
                </a:lnTo>
                <a:lnTo>
                  <a:pt x="1637122" y="621394"/>
                </a:lnTo>
                <a:lnTo>
                  <a:pt x="1637542" y="622000"/>
                </a:lnTo>
                <a:lnTo>
                  <a:pt x="1636971" y="622131"/>
                </a:lnTo>
                <a:close/>
              </a:path>
              <a:path w="4096384" h="836930">
                <a:moveTo>
                  <a:pt x="1559300" y="626110"/>
                </a:moveTo>
                <a:lnTo>
                  <a:pt x="1555613" y="622300"/>
                </a:lnTo>
                <a:lnTo>
                  <a:pt x="1558503" y="621570"/>
                </a:lnTo>
                <a:lnTo>
                  <a:pt x="1560522" y="623570"/>
                </a:lnTo>
                <a:lnTo>
                  <a:pt x="1560725" y="624211"/>
                </a:lnTo>
                <a:lnTo>
                  <a:pt x="1560616" y="625000"/>
                </a:lnTo>
                <a:lnTo>
                  <a:pt x="1559300" y="62611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78250" y="627380"/>
                </a:lnTo>
                <a:lnTo>
                  <a:pt x="2277575" y="626110"/>
                </a:lnTo>
                <a:lnTo>
                  <a:pt x="2276602" y="621890"/>
                </a:lnTo>
                <a:lnTo>
                  <a:pt x="2278374" y="621604"/>
                </a:lnTo>
                <a:lnTo>
                  <a:pt x="2285118" y="623570"/>
                </a:lnTo>
                <a:lnTo>
                  <a:pt x="2281268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250290" y="628650"/>
                </a:moveTo>
                <a:lnTo>
                  <a:pt x="2241706" y="628650"/>
                </a:lnTo>
                <a:lnTo>
                  <a:pt x="2243048" y="627380"/>
                </a:lnTo>
                <a:lnTo>
                  <a:pt x="2242544" y="622300"/>
                </a:lnTo>
                <a:lnTo>
                  <a:pt x="2274059" y="622300"/>
                </a:lnTo>
                <a:lnTo>
                  <a:pt x="2276602" y="621890"/>
                </a:lnTo>
                <a:lnTo>
                  <a:pt x="2276989" y="623570"/>
                </a:lnTo>
                <a:lnTo>
                  <a:pt x="2250421" y="623570"/>
                </a:lnTo>
                <a:lnTo>
                  <a:pt x="2250290" y="628650"/>
                </a:lnTo>
                <a:close/>
              </a:path>
              <a:path w="4096384" h="836930">
                <a:moveTo>
                  <a:pt x="278477" y="623570"/>
                </a:moveTo>
                <a:lnTo>
                  <a:pt x="277556" y="622823"/>
                </a:lnTo>
                <a:lnTo>
                  <a:pt x="277503" y="622659"/>
                </a:lnTo>
                <a:lnTo>
                  <a:pt x="278305" y="621954"/>
                </a:lnTo>
                <a:lnTo>
                  <a:pt x="278477" y="6235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971" y="622131"/>
                </a:lnTo>
                <a:lnTo>
                  <a:pt x="1637542" y="622000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636237" y="622300"/>
                </a:moveTo>
                <a:lnTo>
                  <a:pt x="1636501" y="622029"/>
                </a:lnTo>
                <a:lnTo>
                  <a:pt x="1636971" y="622131"/>
                </a:lnTo>
                <a:lnTo>
                  <a:pt x="1636237" y="622300"/>
                </a:lnTo>
                <a:close/>
              </a:path>
              <a:path w="4096384" h="836930">
                <a:moveTo>
                  <a:pt x="482476" y="624840"/>
                </a:moveTo>
                <a:lnTo>
                  <a:pt x="480443" y="623439"/>
                </a:lnTo>
                <a:lnTo>
                  <a:pt x="479791" y="622300"/>
                </a:lnTo>
                <a:lnTo>
                  <a:pt x="480690" y="622038"/>
                </a:lnTo>
                <a:lnTo>
                  <a:pt x="482476" y="624840"/>
                </a:lnTo>
                <a:close/>
              </a:path>
              <a:path w="4096384" h="836930">
                <a:moveTo>
                  <a:pt x="1497789" y="626110"/>
                </a:moveTo>
                <a:lnTo>
                  <a:pt x="1478846" y="626110"/>
                </a:lnTo>
                <a:lnTo>
                  <a:pt x="1480033" y="623863"/>
                </a:lnTo>
                <a:lnTo>
                  <a:pt x="1480128" y="623439"/>
                </a:lnTo>
                <a:lnTo>
                  <a:pt x="1479500" y="622078"/>
                </a:lnTo>
                <a:lnTo>
                  <a:pt x="1483371" y="623570"/>
                </a:lnTo>
                <a:lnTo>
                  <a:pt x="1493765" y="623570"/>
                </a:lnTo>
                <a:lnTo>
                  <a:pt x="1494437" y="624840"/>
                </a:lnTo>
                <a:lnTo>
                  <a:pt x="1498791" y="624840"/>
                </a:lnTo>
                <a:lnTo>
                  <a:pt x="1497789" y="626110"/>
                </a:lnTo>
                <a:close/>
              </a:path>
              <a:path w="4096384" h="836930">
                <a:moveTo>
                  <a:pt x="3344485" y="636270"/>
                </a:moveTo>
                <a:lnTo>
                  <a:pt x="3337466" y="636270"/>
                </a:lnTo>
                <a:lnTo>
                  <a:pt x="3335967" y="631189"/>
                </a:lnTo>
                <a:lnTo>
                  <a:pt x="3342240" y="622080"/>
                </a:lnTo>
                <a:lnTo>
                  <a:pt x="3342849" y="622300"/>
                </a:lnTo>
                <a:lnTo>
                  <a:pt x="3369335" y="622300"/>
                </a:lnTo>
                <a:lnTo>
                  <a:pt x="3369335" y="623570"/>
                </a:lnTo>
                <a:lnTo>
                  <a:pt x="3378535" y="623570"/>
                </a:lnTo>
                <a:lnTo>
                  <a:pt x="3377362" y="624840"/>
                </a:lnTo>
                <a:lnTo>
                  <a:pt x="3377205" y="624840"/>
                </a:lnTo>
                <a:lnTo>
                  <a:pt x="3376649" y="625886"/>
                </a:lnTo>
                <a:lnTo>
                  <a:pt x="3376775" y="627038"/>
                </a:lnTo>
                <a:lnTo>
                  <a:pt x="3376865" y="627380"/>
                </a:lnTo>
                <a:lnTo>
                  <a:pt x="3378214" y="628650"/>
                </a:lnTo>
                <a:lnTo>
                  <a:pt x="3387139" y="628650"/>
                </a:lnTo>
                <a:lnTo>
                  <a:pt x="3385927" y="629920"/>
                </a:lnTo>
                <a:lnTo>
                  <a:pt x="3384244" y="631190"/>
                </a:lnTo>
                <a:lnTo>
                  <a:pt x="3371935" y="631190"/>
                </a:lnTo>
                <a:lnTo>
                  <a:pt x="3372289" y="632460"/>
                </a:lnTo>
                <a:lnTo>
                  <a:pt x="3346966" y="632466"/>
                </a:lnTo>
                <a:lnTo>
                  <a:pt x="3343837" y="635000"/>
                </a:lnTo>
                <a:lnTo>
                  <a:pt x="3344485" y="6362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237" y="622300"/>
                </a:lnTo>
                <a:lnTo>
                  <a:pt x="1636971" y="622131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816775" y="623570"/>
                </a:moveTo>
                <a:lnTo>
                  <a:pt x="1816864" y="622196"/>
                </a:lnTo>
                <a:lnTo>
                  <a:pt x="1817976" y="622300"/>
                </a:lnTo>
                <a:lnTo>
                  <a:pt x="1816775" y="623570"/>
                </a:lnTo>
                <a:close/>
              </a:path>
              <a:path w="4096384" h="836930">
                <a:moveTo>
                  <a:pt x="874" y="632241"/>
                </a:moveTo>
                <a:lnTo>
                  <a:pt x="118" y="631332"/>
                </a:lnTo>
                <a:lnTo>
                  <a:pt x="0" y="622300"/>
                </a:lnTo>
                <a:lnTo>
                  <a:pt x="496" y="623439"/>
                </a:lnTo>
                <a:lnTo>
                  <a:pt x="615" y="624678"/>
                </a:lnTo>
                <a:lnTo>
                  <a:pt x="1042" y="632199"/>
                </a:lnTo>
                <a:lnTo>
                  <a:pt x="874" y="632241"/>
                </a:lnTo>
                <a:close/>
              </a:path>
              <a:path w="4096384" h="836930">
                <a:moveTo>
                  <a:pt x="53184" y="624840"/>
                </a:moveTo>
                <a:lnTo>
                  <a:pt x="54102" y="622521"/>
                </a:lnTo>
                <a:lnTo>
                  <a:pt x="54860" y="622300"/>
                </a:lnTo>
                <a:lnTo>
                  <a:pt x="56039" y="622300"/>
                </a:lnTo>
                <a:lnTo>
                  <a:pt x="56277" y="623205"/>
                </a:lnTo>
                <a:lnTo>
                  <a:pt x="53184" y="624840"/>
                </a:lnTo>
                <a:close/>
              </a:path>
              <a:path w="4096384" h="836930">
                <a:moveTo>
                  <a:pt x="56277" y="623205"/>
                </a:moveTo>
                <a:lnTo>
                  <a:pt x="56039" y="622300"/>
                </a:lnTo>
                <a:lnTo>
                  <a:pt x="57990" y="622300"/>
                </a:lnTo>
                <a:lnTo>
                  <a:pt x="56277" y="623205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57453" y="624840"/>
                </a:lnTo>
                <a:lnTo>
                  <a:pt x="159129" y="623570"/>
                </a:lnTo>
                <a:lnTo>
                  <a:pt x="162147" y="622300"/>
                </a:lnTo>
                <a:lnTo>
                  <a:pt x="163199" y="623439"/>
                </a:lnTo>
                <a:lnTo>
                  <a:pt x="163147" y="624211"/>
                </a:lnTo>
                <a:lnTo>
                  <a:pt x="163022" y="624678"/>
                </a:lnTo>
                <a:lnTo>
                  <a:pt x="162904" y="624935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145271" y="636270"/>
                </a:moveTo>
                <a:lnTo>
                  <a:pt x="142026" y="636270"/>
                </a:lnTo>
                <a:lnTo>
                  <a:pt x="141194" y="631190"/>
                </a:lnTo>
                <a:lnTo>
                  <a:pt x="142531" y="631189"/>
                </a:lnTo>
                <a:lnTo>
                  <a:pt x="145378" y="629920"/>
                </a:lnTo>
                <a:lnTo>
                  <a:pt x="133645" y="627380"/>
                </a:lnTo>
                <a:lnTo>
                  <a:pt x="160969" y="627380"/>
                </a:lnTo>
                <a:lnTo>
                  <a:pt x="162904" y="624935"/>
                </a:lnTo>
                <a:lnTo>
                  <a:pt x="163022" y="624678"/>
                </a:lnTo>
                <a:lnTo>
                  <a:pt x="163147" y="624211"/>
                </a:lnTo>
                <a:lnTo>
                  <a:pt x="163199" y="623439"/>
                </a:lnTo>
                <a:lnTo>
                  <a:pt x="162147" y="622300"/>
                </a:lnTo>
                <a:lnTo>
                  <a:pt x="166111" y="622300"/>
                </a:lnTo>
                <a:lnTo>
                  <a:pt x="167262" y="624678"/>
                </a:lnTo>
                <a:lnTo>
                  <a:pt x="167162" y="625157"/>
                </a:lnTo>
                <a:lnTo>
                  <a:pt x="164492" y="629920"/>
                </a:lnTo>
                <a:lnTo>
                  <a:pt x="162645" y="632460"/>
                </a:lnTo>
                <a:lnTo>
                  <a:pt x="181936" y="632466"/>
                </a:lnTo>
                <a:lnTo>
                  <a:pt x="184102" y="633730"/>
                </a:lnTo>
                <a:lnTo>
                  <a:pt x="147729" y="633730"/>
                </a:lnTo>
                <a:lnTo>
                  <a:pt x="145271" y="636270"/>
                </a:lnTo>
                <a:close/>
              </a:path>
              <a:path w="4096384" h="836930">
                <a:moveTo>
                  <a:pt x="194664" y="627380"/>
                </a:moveTo>
                <a:lnTo>
                  <a:pt x="193158" y="627380"/>
                </a:lnTo>
                <a:lnTo>
                  <a:pt x="200361" y="622300"/>
                </a:lnTo>
                <a:lnTo>
                  <a:pt x="206647" y="626110"/>
                </a:lnTo>
                <a:lnTo>
                  <a:pt x="195502" y="626110"/>
                </a:lnTo>
                <a:lnTo>
                  <a:pt x="194664" y="627380"/>
                </a:lnTo>
                <a:close/>
              </a:path>
              <a:path w="4096384" h="836930">
                <a:moveTo>
                  <a:pt x="212432" y="627380"/>
                </a:moveTo>
                <a:lnTo>
                  <a:pt x="208742" y="627380"/>
                </a:lnTo>
                <a:lnTo>
                  <a:pt x="200361" y="622300"/>
                </a:lnTo>
                <a:lnTo>
                  <a:pt x="212599" y="622300"/>
                </a:lnTo>
                <a:lnTo>
                  <a:pt x="211644" y="623502"/>
                </a:lnTo>
                <a:lnTo>
                  <a:pt x="211761" y="626110"/>
                </a:lnTo>
                <a:lnTo>
                  <a:pt x="212432" y="627380"/>
                </a:lnTo>
                <a:close/>
              </a:path>
              <a:path w="4096384" h="836930">
                <a:moveTo>
                  <a:pt x="214609" y="628650"/>
                </a:moveTo>
                <a:lnTo>
                  <a:pt x="213103" y="628650"/>
                </a:lnTo>
                <a:lnTo>
                  <a:pt x="211761" y="626110"/>
                </a:lnTo>
                <a:lnTo>
                  <a:pt x="211644" y="623502"/>
                </a:lnTo>
                <a:lnTo>
                  <a:pt x="212599" y="622300"/>
                </a:lnTo>
                <a:lnTo>
                  <a:pt x="216619" y="622300"/>
                </a:lnTo>
                <a:lnTo>
                  <a:pt x="217096" y="623502"/>
                </a:lnTo>
                <a:lnTo>
                  <a:pt x="217026" y="623863"/>
                </a:lnTo>
                <a:lnTo>
                  <a:pt x="216359" y="625886"/>
                </a:lnTo>
                <a:lnTo>
                  <a:pt x="216237" y="626183"/>
                </a:lnTo>
                <a:lnTo>
                  <a:pt x="214609" y="628650"/>
                </a:lnTo>
                <a:close/>
              </a:path>
              <a:path w="4096384" h="836930">
                <a:moveTo>
                  <a:pt x="217961" y="628650"/>
                </a:moveTo>
                <a:lnTo>
                  <a:pt x="214609" y="628650"/>
                </a:lnTo>
                <a:lnTo>
                  <a:pt x="216237" y="626183"/>
                </a:lnTo>
                <a:lnTo>
                  <a:pt x="217026" y="623863"/>
                </a:lnTo>
                <a:lnTo>
                  <a:pt x="217096" y="623502"/>
                </a:lnTo>
                <a:lnTo>
                  <a:pt x="216619" y="622300"/>
                </a:lnTo>
                <a:lnTo>
                  <a:pt x="217961" y="622300"/>
                </a:lnTo>
                <a:lnTo>
                  <a:pt x="217961" y="628650"/>
                </a:lnTo>
                <a:close/>
              </a:path>
              <a:path w="4096384" h="836930">
                <a:moveTo>
                  <a:pt x="218721" y="636173"/>
                </a:moveTo>
                <a:lnTo>
                  <a:pt x="218598" y="635983"/>
                </a:lnTo>
                <a:lnTo>
                  <a:pt x="218085" y="632123"/>
                </a:lnTo>
                <a:lnTo>
                  <a:pt x="217961" y="622300"/>
                </a:lnTo>
                <a:lnTo>
                  <a:pt x="225007" y="632460"/>
                </a:lnTo>
                <a:lnTo>
                  <a:pt x="221983" y="632466"/>
                </a:lnTo>
                <a:lnTo>
                  <a:pt x="218721" y="636173"/>
                </a:lnTo>
                <a:close/>
              </a:path>
              <a:path w="4096384" h="836930">
                <a:moveTo>
                  <a:pt x="231206" y="647700"/>
                </a:moveTo>
                <a:lnTo>
                  <a:pt x="226179" y="647700"/>
                </a:lnTo>
                <a:lnTo>
                  <a:pt x="218811" y="636312"/>
                </a:lnTo>
                <a:lnTo>
                  <a:pt x="218797" y="636087"/>
                </a:lnTo>
                <a:lnTo>
                  <a:pt x="221988" y="632460"/>
                </a:lnTo>
                <a:lnTo>
                  <a:pt x="225007" y="632460"/>
                </a:lnTo>
                <a:lnTo>
                  <a:pt x="217961" y="622300"/>
                </a:lnTo>
                <a:lnTo>
                  <a:pt x="226847" y="622300"/>
                </a:lnTo>
                <a:lnTo>
                  <a:pt x="223828" y="623570"/>
                </a:lnTo>
                <a:lnTo>
                  <a:pt x="227521" y="624840"/>
                </a:lnTo>
                <a:lnTo>
                  <a:pt x="235531" y="624840"/>
                </a:lnTo>
                <a:lnTo>
                  <a:pt x="236804" y="626110"/>
                </a:lnTo>
                <a:lnTo>
                  <a:pt x="229027" y="626110"/>
                </a:lnTo>
                <a:lnTo>
                  <a:pt x="236654" y="635000"/>
                </a:lnTo>
                <a:lnTo>
                  <a:pt x="226847" y="635000"/>
                </a:lnTo>
                <a:lnTo>
                  <a:pt x="223160" y="638810"/>
                </a:lnTo>
                <a:lnTo>
                  <a:pt x="225341" y="641350"/>
                </a:lnTo>
                <a:lnTo>
                  <a:pt x="228638" y="641350"/>
                </a:lnTo>
                <a:lnTo>
                  <a:pt x="233437" y="646809"/>
                </a:lnTo>
                <a:lnTo>
                  <a:pt x="231206" y="6477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313174" y="632460"/>
                </a:lnTo>
                <a:lnTo>
                  <a:pt x="310084" y="630169"/>
                </a:lnTo>
                <a:lnTo>
                  <a:pt x="310830" y="629920"/>
                </a:lnTo>
                <a:lnTo>
                  <a:pt x="309447" y="629697"/>
                </a:lnTo>
                <a:lnTo>
                  <a:pt x="308106" y="628703"/>
                </a:lnTo>
                <a:lnTo>
                  <a:pt x="308016" y="628145"/>
                </a:lnTo>
                <a:lnTo>
                  <a:pt x="307893" y="624840"/>
                </a:lnTo>
                <a:lnTo>
                  <a:pt x="310016" y="622300"/>
                </a:lnTo>
                <a:lnTo>
                  <a:pt x="311580" y="623502"/>
                </a:lnTo>
                <a:lnTo>
                  <a:pt x="314559" y="627853"/>
                </a:lnTo>
                <a:lnTo>
                  <a:pt x="313508" y="628650"/>
                </a:lnTo>
                <a:lnTo>
                  <a:pt x="315116" y="628650"/>
                </a:lnTo>
                <a:lnTo>
                  <a:pt x="316004" y="629920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314559" y="627853"/>
                </a:moveTo>
                <a:lnTo>
                  <a:pt x="312398" y="624678"/>
                </a:lnTo>
                <a:lnTo>
                  <a:pt x="311693" y="623608"/>
                </a:lnTo>
                <a:lnTo>
                  <a:pt x="310016" y="622300"/>
                </a:lnTo>
                <a:lnTo>
                  <a:pt x="321889" y="622300"/>
                </a:lnTo>
                <a:lnTo>
                  <a:pt x="314559" y="627853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9570" y="626110"/>
                </a:lnTo>
                <a:lnTo>
                  <a:pt x="466722" y="624840"/>
                </a:lnTo>
                <a:lnTo>
                  <a:pt x="466558" y="623570"/>
                </a:lnTo>
                <a:lnTo>
                  <a:pt x="469236" y="622300"/>
                </a:lnTo>
                <a:lnTo>
                  <a:pt x="470238" y="62230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489149" y="646430"/>
                </a:moveTo>
                <a:lnTo>
                  <a:pt x="479628" y="646430"/>
                </a:lnTo>
                <a:lnTo>
                  <a:pt x="471914" y="635000"/>
                </a:lnTo>
                <a:lnTo>
                  <a:pt x="461189" y="635000"/>
                </a:lnTo>
                <a:lnTo>
                  <a:pt x="467560" y="627380"/>
                </a:lnTo>
                <a:lnTo>
                  <a:pt x="474933" y="627380"/>
                </a:lnTo>
                <a:lnTo>
                  <a:pt x="470238" y="622300"/>
                </a:lnTo>
                <a:lnTo>
                  <a:pt x="478789" y="622300"/>
                </a:lnTo>
                <a:lnTo>
                  <a:pt x="480443" y="623439"/>
                </a:lnTo>
                <a:lnTo>
                  <a:pt x="481972" y="626110"/>
                </a:lnTo>
                <a:lnTo>
                  <a:pt x="495722" y="626110"/>
                </a:lnTo>
                <a:lnTo>
                  <a:pt x="495722" y="627380"/>
                </a:lnTo>
                <a:lnTo>
                  <a:pt x="497732" y="628650"/>
                </a:lnTo>
                <a:lnTo>
                  <a:pt x="477113" y="628650"/>
                </a:lnTo>
                <a:lnTo>
                  <a:pt x="475771" y="629920"/>
                </a:lnTo>
                <a:lnTo>
                  <a:pt x="474265" y="629920"/>
                </a:lnTo>
                <a:lnTo>
                  <a:pt x="474024" y="632460"/>
                </a:lnTo>
                <a:lnTo>
                  <a:pt x="482476" y="632460"/>
                </a:lnTo>
                <a:lnTo>
                  <a:pt x="481998" y="638481"/>
                </a:lnTo>
                <a:lnTo>
                  <a:pt x="481910" y="639125"/>
                </a:lnTo>
                <a:lnTo>
                  <a:pt x="481474" y="641350"/>
                </a:lnTo>
                <a:lnTo>
                  <a:pt x="484990" y="641350"/>
                </a:lnTo>
                <a:lnTo>
                  <a:pt x="489149" y="646430"/>
                </a:lnTo>
                <a:close/>
              </a:path>
              <a:path w="4096384" h="836930">
                <a:moveTo>
                  <a:pt x="722948" y="624211"/>
                </a:moveTo>
                <a:lnTo>
                  <a:pt x="722685" y="622300"/>
                </a:lnTo>
                <a:lnTo>
                  <a:pt x="725281" y="622300"/>
                </a:lnTo>
                <a:lnTo>
                  <a:pt x="722948" y="624211"/>
                </a:lnTo>
                <a:close/>
              </a:path>
              <a:path w="4096384" h="836930">
                <a:moveTo>
                  <a:pt x="779677" y="627380"/>
                </a:moveTo>
                <a:lnTo>
                  <a:pt x="776829" y="626110"/>
                </a:lnTo>
                <a:lnTo>
                  <a:pt x="774478" y="626110"/>
                </a:lnTo>
                <a:lnTo>
                  <a:pt x="778335" y="622300"/>
                </a:lnTo>
                <a:lnTo>
                  <a:pt x="780181" y="622300"/>
                </a:lnTo>
                <a:lnTo>
                  <a:pt x="783030" y="624840"/>
                </a:lnTo>
                <a:lnTo>
                  <a:pt x="779677" y="62738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52523" y="652780"/>
                </a:lnTo>
                <a:lnTo>
                  <a:pt x="752523" y="650240"/>
                </a:lnTo>
                <a:lnTo>
                  <a:pt x="758554" y="650240"/>
                </a:lnTo>
                <a:lnTo>
                  <a:pt x="760011" y="645345"/>
                </a:lnTo>
                <a:lnTo>
                  <a:pt x="761068" y="642620"/>
                </a:lnTo>
                <a:lnTo>
                  <a:pt x="753866" y="633730"/>
                </a:lnTo>
                <a:lnTo>
                  <a:pt x="770435" y="633730"/>
                </a:lnTo>
                <a:lnTo>
                  <a:pt x="773857" y="632466"/>
                </a:lnTo>
                <a:lnTo>
                  <a:pt x="776149" y="628650"/>
                </a:lnTo>
                <a:lnTo>
                  <a:pt x="773476" y="627380"/>
                </a:lnTo>
                <a:lnTo>
                  <a:pt x="779677" y="627380"/>
                </a:lnTo>
                <a:lnTo>
                  <a:pt x="783030" y="624840"/>
                </a:lnTo>
                <a:lnTo>
                  <a:pt x="780181" y="622300"/>
                </a:lnTo>
                <a:lnTo>
                  <a:pt x="790910" y="622300"/>
                </a:lnTo>
                <a:lnTo>
                  <a:pt x="790349" y="623361"/>
                </a:lnTo>
                <a:lnTo>
                  <a:pt x="790451" y="624211"/>
                </a:lnTo>
                <a:lnTo>
                  <a:pt x="791077" y="626110"/>
                </a:lnTo>
                <a:lnTo>
                  <a:pt x="830469" y="626110"/>
                </a:lnTo>
                <a:lnTo>
                  <a:pt x="827453" y="628650"/>
                </a:lnTo>
                <a:lnTo>
                  <a:pt x="823764" y="628650"/>
                </a:lnTo>
                <a:lnTo>
                  <a:pt x="824043" y="629920"/>
                </a:lnTo>
                <a:lnTo>
                  <a:pt x="799124" y="629920"/>
                </a:lnTo>
                <a:lnTo>
                  <a:pt x="797619" y="631189"/>
                </a:lnTo>
                <a:lnTo>
                  <a:pt x="797782" y="632460"/>
                </a:lnTo>
                <a:lnTo>
                  <a:pt x="824602" y="632460"/>
                </a:lnTo>
                <a:lnTo>
                  <a:pt x="825161" y="635000"/>
                </a:lnTo>
                <a:lnTo>
                  <a:pt x="765259" y="635000"/>
                </a:lnTo>
                <a:lnTo>
                  <a:pt x="763201" y="637404"/>
                </a:lnTo>
                <a:lnTo>
                  <a:pt x="763145" y="637572"/>
                </a:lnTo>
                <a:lnTo>
                  <a:pt x="765429" y="638810"/>
                </a:lnTo>
                <a:lnTo>
                  <a:pt x="769790" y="641350"/>
                </a:lnTo>
                <a:lnTo>
                  <a:pt x="834408" y="641350"/>
                </a:lnTo>
                <a:lnTo>
                  <a:pt x="836179" y="642075"/>
                </a:lnTo>
                <a:lnTo>
                  <a:pt x="836237" y="642620"/>
                </a:lnTo>
                <a:lnTo>
                  <a:pt x="771126" y="642620"/>
                </a:lnTo>
                <a:lnTo>
                  <a:pt x="768952" y="643890"/>
                </a:lnTo>
                <a:lnTo>
                  <a:pt x="768782" y="645160"/>
                </a:lnTo>
                <a:lnTo>
                  <a:pt x="770628" y="646430"/>
                </a:lnTo>
                <a:lnTo>
                  <a:pt x="774315" y="647700"/>
                </a:lnTo>
                <a:lnTo>
                  <a:pt x="778001" y="647700"/>
                </a:lnTo>
                <a:lnTo>
                  <a:pt x="776829" y="650240"/>
                </a:lnTo>
                <a:lnTo>
                  <a:pt x="775991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9242" y="627380"/>
                </a:moveTo>
                <a:lnTo>
                  <a:pt x="843041" y="627380"/>
                </a:lnTo>
                <a:lnTo>
                  <a:pt x="844547" y="623570"/>
                </a:lnTo>
                <a:lnTo>
                  <a:pt x="846727" y="623570"/>
                </a:lnTo>
                <a:lnTo>
                  <a:pt x="847736" y="622300"/>
                </a:lnTo>
                <a:lnTo>
                  <a:pt x="849154" y="625886"/>
                </a:lnTo>
                <a:lnTo>
                  <a:pt x="849242" y="627380"/>
                </a:lnTo>
                <a:close/>
              </a:path>
              <a:path w="4096384" h="836930">
                <a:moveTo>
                  <a:pt x="875283" y="627380"/>
                </a:moveTo>
                <a:lnTo>
                  <a:pt x="849242" y="627380"/>
                </a:lnTo>
                <a:lnTo>
                  <a:pt x="849154" y="625886"/>
                </a:lnTo>
                <a:lnTo>
                  <a:pt x="847736" y="622300"/>
                </a:lnTo>
                <a:lnTo>
                  <a:pt x="853518" y="622300"/>
                </a:lnTo>
                <a:lnTo>
                  <a:pt x="854441" y="623570"/>
                </a:lnTo>
                <a:lnTo>
                  <a:pt x="870922" y="623570"/>
                </a:lnTo>
                <a:lnTo>
                  <a:pt x="875283" y="627380"/>
                </a:lnTo>
                <a:close/>
              </a:path>
              <a:path w="4096384" h="836930">
                <a:moveTo>
                  <a:pt x="913274" y="623570"/>
                </a:moveTo>
                <a:lnTo>
                  <a:pt x="912442" y="623570"/>
                </a:lnTo>
                <a:lnTo>
                  <a:pt x="913274" y="622300"/>
                </a:lnTo>
                <a:lnTo>
                  <a:pt x="913274" y="6235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1102" y="633730"/>
                </a:lnTo>
                <a:lnTo>
                  <a:pt x="933225" y="626110"/>
                </a:lnTo>
                <a:lnTo>
                  <a:pt x="925348" y="626110"/>
                </a:lnTo>
                <a:lnTo>
                  <a:pt x="927856" y="624840"/>
                </a:lnTo>
                <a:lnTo>
                  <a:pt x="928026" y="623570"/>
                </a:lnTo>
                <a:lnTo>
                  <a:pt x="913274" y="623570"/>
                </a:lnTo>
                <a:lnTo>
                  <a:pt x="913274" y="622300"/>
                </a:lnTo>
                <a:lnTo>
                  <a:pt x="954846" y="622300"/>
                </a:lnTo>
                <a:lnTo>
                  <a:pt x="945293" y="627380"/>
                </a:lnTo>
                <a:lnTo>
                  <a:pt x="950826" y="627380"/>
                </a:lnTo>
                <a:lnTo>
                  <a:pt x="947303" y="628650"/>
                </a:lnTo>
                <a:lnTo>
                  <a:pt x="945456" y="629920"/>
                </a:lnTo>
                <a:lnTo>
                  <a:pt x="945518" y="631232"/>
                </a:lnTo>
                <a:lnTo>
                  <a:pt x="947322" y="632466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51160" y="633730"/>
                </a:lnTo>
                <a:lnTo>
                  <a:pt x="950826" y="627380"/>
                </a:lnTo>
                <a:lnTo>
                  <a:pt x="960883" y="627380"/>
                </a:lnTo>
                <a:lnTo>
                  <a:pt x="954576" y="623608"/>
                </a:lnTo>
                <a:lnTo>
                  <a:pt x="954567" y="623361"/>
                </a:lnTo>
                <a:lnTo>
                  <a:pt x="954788" y="622521"/>
                </a:lnTo>
                <a:lnTo>
                  <a:pt x="954911" y="622355"/>
                </a:lnTo>
                <a:lnTo>
                  <a:pt x="959652" y="622300"/>
                </a:lnTo>
                <a:lnTo>
                  <a:pt x="960379" y="623570"/>
                </a:lnTo>
                <a:lnTo>
                  <a:pt x="964065" y="623570"/>
                </a:lnTo>
                <a:lnTo>
                  <a:pt x="968426" y="624840"/>
                </a:lnTo>
                <a:lnTo>
                  <a:pt x="977866" y="624840"/>
                </a:lnTo>
                <a:lnTo>
                  <a:pt x="973959" y="627380"/>
                </a:lnTo>
                <a:lnTo>
                  <a:pt x="983342" y="628650"/>
                </a:lnTo>
                <a:lnTo>
                  <a:pt x="959541" y="628650"/>
                </a:lnTo>
                <a:lnTo>
                  <a:pt x="955016" y="632460"/>
                </a:lnTo>
                <a:lnTo>
                  <a:pt x="985375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1194217" y="628650"/>
                </a:moveTo>
                <a:lnTo>
                  <a:pt x="1193890" y="626183"/>
                </a:lnTo>
                <a:lnTo>
                  <a:pt x="1193766" y="624678"/>
                </a:lnTo>
                <a:lnTo>
                  <a:pt x="1194551" y="622300"/>
                </a:lnTo>
                <a:lnTo>
                  <a:pt x="1195723" y="622300"/>
                </a:lnTo>
                <a:lnTo>
                  <a:pt x="1197235" y="624840"/>
                </a:lnTo>
                <a:lnTo>
                  <a:pt x="1198244" y="627380"/>
                </a:lnTo>
                <a:lnTo>
                  <a:pt x="1194217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194217" y="628650"/>
                </a:lnTo>
                <a:lnTo>
                  <a:pt x="1198244" y="627380"/>
                </a:lnTo>
                <a:lnTo>
                  <a:pt x="1197235" y="624840"/>
                </a:lnTo>
                <a:lnTo>
                  <a:pt x="1195723" y="622300"/>
                </a:lnTo>
                <a:lnTo>
                  <a:pt x="1206455" y="622300"/>
                </a:lnTo>
                <a:lnTo>
                  <a:pt x="1205829" y="624678"/>
                </a:lnTo>
                <a:lnTo>
                  <a:pt x="1205934" y="625000"/>
                </a:lnTo>
                <a:lnTo>
                  <a:pt x="1208131" y="627380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208131" y="627380"/>
                </a:lnTo>
                <a:lnTo>
                  <a:pt x="1205934" y="625000"/>
                </a:lnTo>
                <a:lnTo>
                  <a:pt x="1205829" y="624678"/>
                </a:lnTo>
                <a:lnTo>
                  <a:pt x="1206455" y="622300"/>
                </a:lnTo>
                <a:lnTo>
                  <a:pt x="1210141" y="622300"/>
                </a:lnTo>
                <a:lnTo>
                  <a:pt x="1211193" y="623439"/>
                </a:lnTo>
                <a:lnTo>
                  <a:pt x="1211316" y="623608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41865" y="631190"/>
                </a:moveTo>
                <a:lnTo>
                  <a:pt x="1218359" y="631190"/>
                </a:lnTo>
                <a:lnTo>
                  <a:pt x="1218856" y="628650"/>
                </a:lnTo>
                <a:lnTo>
                  <a:pt x="1211654" y="628650"/>
                </a:lnTo>
                <a:lnTo>
                  <a:pt x="1211316" y="623608"/>
                </a:lnTo>
                <a:lnTo>
                  <a:pt x="1210141" y="622300"/>
                </a:lnTo>
                <a:lnTo>
                  <a:pt x="1225398" y="622300"/>
                </a:lnTo>
                <a:lnTo>
                  <a:pt x="1222045" y="623570"/>
                </a:lnTo>
                <a:lnTo>
                  <a:pt x="1221371" y="624840"/>
                </a:lnTo>
                <a:lnTo>
                  <a:pt x="1220532" y="624840"/>
                </a:lnTo>
                <a:lnTo>
                  <a:pt x="1219982" y="625886"/>
                </a:lnTo>
                <a:lnTo>
                  <a:pt x="1220072" y="626315"/>
                </a:lnTo>
                <a:lnTo>
                  <a:pt x="1223715" y="629920"/>
                </a:lnTo>
                <a:lnTo>
                  <a:pt x="1242075" y="629920"/>
                </a:lnTo>
                <a:lnTo>
                  <a:pt x="1241865" y="631190"/>
                </a:lnTo>
                <a:close/>
              </a:path>
              <a:path w="4096384" h="836930">
                <a:moveTo>
                  <a:pt x="1223715" y="629920"/>
                </a:moveTo>
                <a:lnTo>
                  <a:pt x="1220072" y="626315"/>
                </a:lnTo>
                <a:lnTo>
                  <a:pt x="1219982" y="625886"/>
                </a:lnTo>
                <a:lnTo>
                  <a:pt x="1220532" y="624840"/>
                </a:lnTo>
                <a:lnTo>
                  <a:pt x="1221371" y="624840"/>
                </a:lnTo>
                <a:lnTo>
                  <a:pt x="1222045" y="623570"/>
                </a:lnTo>
                <a:lnTo>
                  <a:pt x="1225398" y="622300"/>
                </a:lnTo>
                <a:lnTo>
                  <a:pt x="1223715" y="629920"/>
                </a:lnTo>
                <a:close/>
              </a:path>
              <a:path w="4096384" h="836930">
                <a:moveTo>
                  <a:pt x="1253056" y="629920"/>
                </a:moveTo>
                <a:lnTo>
                  <a:pt x="1244504" y="623570"/>
                </a:lnTo>
                <a:lnTo>
                  <a:pt x="1250705" y="622300"/>
                </a:lnTo>
                <a:lnTo>
                  <a:pt x="1251543" y="623570"/>
                </a:lnTo>
                <a:lnTo>
                  <a:pt x="1252218" y="623570"/>
                </a:lnTo>
                <a:lnTo>
                  <a:pt x="1252949" y="624678"/>
                </a:lnTo>
                <a:lnTo>
                  <a:pt x="1253056" y="62992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53056" y="629920"/>
                </a:lnTo>
                <a:lnTo>
                  <a:pt x="1252949" y="624678"/>
                </a:lnTo>
                <a:lnTo>
                  <a:pt x="1252218" y="623570"/>
                </a:lnTo>
                <a:lnTo>
                  <a:pt x="1251543" y="623570"/>
                </a:lnTo>
                <a:lnTo>
                  <a:pt x="1250705" y="622300"/>
                </a:lnTo>
                <a:lnTo>
                  <a:pt x="1263277" y="622300"/>
                </a:lnTo>
                <a:lnTo>
                  <a:pt x="1258418" y="623570"/>
                </a:lnTo>
                <a:lnTo>
                  <a:pt x="1263781" y="626110"/>
                </a:lnTo>
                <a:lnTo>
                  <a:pt x="1274566" y="626110"/>
                </a:lnTo>
                <a:lnTo>
                  <a:pt x="1276019" y="628650"/>
                </a:lnTo>
                <a:lnTo>
                  <a:pt x="1288480" y="628650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63781" y="626110"/>
                </a:moveTo>
                <a:lnTo>
                  <a:pt x="1258418" y="623570"/>
                </a:lnTo>
                <a:lnTo>
                  <a:pt x="1263277" y="622300"/>
                </a:lnTo>
                <a:lnTo>
                  <a:pt x="1268306" y="622300"/>
                </a:lnTo>
                <a:lnTo>
                  <a:pt x="1263781" y="626110"/>
                </a:lnTo>
                <a:close/>
              </a:path>
              <a:path w="4096384" h="836930">
                <a:moveTo>
                  <a:pt x="1274566" y="626110"/>
                </a:moveTo>
                <a:lnTo>
                  <a:pt x="1263781" y="626110"/>
                </a:lnTo>
                <a:lnTo>
                  <a:pt x="1268306" y="622300"/>
                </a:lnTo>
                <a:lnTo>
                  <a:pt x="1274343" y="622300"/>
                </a:lnTo>
                <a:lnTo>
                  <a:pt x="1273291" y="623439"/>
                </a:lnTo>
                <a:lnTo>
                  <a:pt x="1273191" y="623608"/>
                </a:lnTo>
                <a:lnTo>
                  <a:pt x="1274566" y="626110"/>
                </a:lnTo>
                <a:close/>
              </a:path>
              <a:path w="4096384" h="836930">
                <a:moveTo>
                  <a:pt x="1276019" y="628650"/>
                </a:moveTo>
                <a:lnTo>
                  <a:pt x="1273754" y="624678"/>
                </a:lnTo>
                <a:lnTo>
                  <a:pt x="1273325" y="623863"/>
                </a:lnTo>
                <a:lnTo>
                  <a:pt x="1273291" y="623439"/>
                </a:lnTo>
                <a:lnTo>
                  <a:pt x="1274343" y="622300"/>
                </a:lnTo>
                <a:lnTo>
                  <a:pt x="1277361" y="622300"/>
                </a:lnTo>
                <a:lnTo>
                  <a:pt x="1281048" y="624840"/>
                </a:lnTo>
                <a:lnTo>
                  <a:pt x="1276019" y="628650"/>
                </a:lnTo>
                <a:close/>
              </a:path>
              <a:path w="4096384" h="836930">
                <a:moveTo>
                  <a:pt x="1288480" y="628650"/>
                </a:moveTo>
                <a:lnTo>
                  <a:pt x="1276019" y="628650"/>
                </a:lnTo>
                <a:lnTo>
                  <a:pt x="1281048" y="624840"/>
                </a:lnTo>
                <a:lnTo>
                  <a:pt x="1277361" y="622300"/>
                </a:lnTo>
                <a:lnTo>
                  <a:pt x="1281635" y="622300"/>
                </a:lnTo>
                <a:lnTo>
                  <a:pt x="1281886" y="623570"/>
                </a:lnTo>
                <a:lnTo>
                  <a:pt x="1284682" y="623570"/>
                </a:lnTo>
                <a:lnTo>
                  <a:pt x="1288480" y="62865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83733" y="622300"/>
                </a:lnTo>
                <a:lnTo>
                  <a:pt x="1290772" y="622300"/>
                </a:lnTo>
                <a:lnTo>
                  <a:pt x="1291249" y="623502"/>
                </a:lnTo>
                <a:lnTo>
                  <a:pt x="1291148" y="624211"/>
                </a:lnTo>
                <a:lnTo>
                  <a:pt x="1290824" y="625845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84571" y="632460"/>
                </a:lnTo>
                <a:lnTo>
                  <a:pt x="1284904" y="631189"/>
                </a:lnTo>
                <a:lnTo>
                  <a:pt x="1283562" y="629920"/>
                </a:lnTo>
                <a:lnTo>
                  <a:pt x="1289429" y="629920"/>
                </a:lnTo>
                <a:lnTo>
                  <a:pt x="1290699" y="626315"/>
                </a:lnTo>
                <a:lnTo>
                  <a:pt x="1290824" y="625845"/>
                </a:lnTo>
                <a:lnTo>
                  <a:pt x="1291148" y="624211"/>
                </a:lnTo>
                <a:lnTo>
                  <a:pt x="1291249" y="623502"/>
                </a:lnTo>
                <a:lnTo>
                  <a:pt x="1290772" y="622300"/>
                </a:lnTo>
                <a:lnTo>
                  <a:pt x="1314907" y="622300"/>
                </a:lnTo>
                <a:lnTo>
                  <a:pt x="1314743" y="623570"/>
                </a:lnTo>
                <a:lnTo>
                  <a:pt x="1301497" y="623570"/>
                </a:lnTo>
                <a:lnTo>
                  <a:pt x="1303009" y="626110"/>
                </a:lnTo>
                <a:lnTo>
                  <a:pt x="1328991" y="626110"/>
                </a:lnTo>
                <a:lnTo>
                  <a:pt x="1331165" y="627380"/>
                </a:lnTo>
                <a:lnTo>
                  <a:pt x="1336535" y="627380"/>
                </a:lnTo>
                <a:lnTo>
                  <a:pt x="1335672" y="628650"/>
                </a:lnTo>
                <a:lnTo>
                  <a:pt x="1293116" y="628650"/>
                </a:lnTo>
                <a:lnTo>
                  <a:pt x="1295800" y="631189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8259" y="626110"/>
                </a:moveTo>
                <a:lnTo>
                  <a:pt x="1315915" y="626110"/>
                </a:lnTo>
                <a:lnTo>
                  <a:pt x="1314879" y="623863"/>
                </a:lnTo>
                <a:lnTo>
                  <a:pt x="1314790" y="623205"/>
                </a:lnTo>
                <a:lnTo>
                  <a:pt x="1314907" y="622300"/>
                </a:lnTo>
                <a:lnTo>
                  <a:pt x="1316420" y="622300"/>
                </a:lnTo>
                <a:lnTo>
                  <a:pt x="1319602" y="623570"/>
                </a:lnTo>
                <a:lnTo>
                  <a:pt x="1318259" y="626110"/>
                </a:lnTo>
                <a:close/>
              </a:path>
              <a:path w="4096384" h="836930">
                <a:moveTo>
                  <a:pt x="1328991" y="626110"/>
                </a:moveTo>
                <a:lnTo>
                  <a:pt x="1318259" y="626110"/>
                </a:lnTo>
                <a:lnTo>
                  <a:pt x="1319602" y="623570"/>
                </a:lnTo>
                <a:lnTo>
                  <a:pt x="1316420" y="622300"/>
                </a:lnTo>
                <a:lnTo>
                  <a:pt x="1358660" y="622300"/>
                </a:lnTo>
                <a:lnTo>
                  <a:pt x="1356726" y="623570"/>
                </a:lnTo>
                <a:lnTo>
                  <a:pt x="1331165" y="623570"/>
                </a:lnTo>
                <a:lnTo>
                  <a:pt x="1328991" y="624840"/>
                </a:lnTo>
                <a:lnTo>
                  <a:pt x="1328991" y="626110"/>
                </a:lnTo>
                <a:close/>
              </a:path>
              <a:path w="4096384" h="836930">
                <a:moveTo>
                  <a:pt x="1357653" y="624840"/>
                </a:moveTo>
                <a:lnTo>
                  <a:pt x="1354793" y="624840"/>
                </a:lnTo>
                <a:lnTo>
                  <a:pt x="1358660" y="622300"/>
                </a:lnTo>
                <a:lnTo>
                  <a:pt x="1360891" y="623502"/>
                </a:lnTo>
                <a:lnTo>
                  <a:pt x="1357653" y="624840"/>
                </a:lnTo>
                <a:close/>
              </a:path>
              <a:path w="4096384" h="836930">
                <a:moveTo>
                  <a:pt x="1366871" y="624840"/>
                </a:moveTo>
                <a:lnTo>
                  <a:pt x="1357653" y="624840"/>
                </a:lnTo>
                <a:lnTo>
                  <a:pt x="1360916" y="623608"/>
                </a:lnTo>
                <a:lnTo>
                  <a:pt x="1358660" y="622300"/>
                </a:lnTo>
                <a:lnTo>
                  <a:pt x="1365198" y="622300"/>
                </a:lnTo>
                <a:lnTo>
                  <a:pt x="1367879" y="623570"/>
                </a:lnTo>
                <a:lnTo>
                  <a:pt x="1368380" y="623570"/>
                </a:lnTo>
                <a:lnTo>
                  <a:pt x="1366871" y="624840"/>
                </a:lnTo>
                <a:close/>
              </a:path>
              <a:path w="4096384" h="836930">
                <a:moveTo>
                  <a:pt x="1371736" y="629920"/>
                </a:moveTo>
                <a:lnTo>
                  <a:pt x="1366871" y="624840"/>
                </a:lnTo>
                <a:lnTo>
                  <a:pt x="1369889" y="622300"/>
                </a:lnTo>
                <a:lnTo>
                  <a:pt x="1372070" y="622300"/>
                </a:lnTo>
                <a:lnTo>
                  <a:pt x="1373340" y="623502"/>
                </a:lnTo>
                <a:lnTo>
                  <a:pt x="1373704" y="624678"/>
                </a:lnTo>
                <a:lnTo>
                  <a:pt x="1373600" y="625208"/>
                </a:lnTo>
                <a:lnTo>
                  <a:pt x="1371736" y="629920"/>
                </a:lnTo>
                <a:close/>
              </a:path>
              <a:path w="4096384" h="836930">
                <a:moveTo>
                  <a:pt x="1372574" y="629920"/>
                </a:moveTo>
                <a:lnTo>
                  <a:pt x="1371736" y="629920"/>
                </a:lnTo>
                <a:lnTo>
                  <a:pt x="1373600" y="625208"/>
                </a:lnTo>
                <a:lnTo>
                  <a:pt x="1373704" y="624678"/>
                </a:lnTo>
                <a:lnTo>
                  <a:pt x="1373422" y="623608"/>
                </a:lnTo>
                <a:lnTo>
                  <a:pt x="1372070" y="622300"/>
                </a:lnTo>
                <a:lnTo>
                  <a:pt x="1383804" y="622300"/>
                </a:lnTo>
                <a:lnTo>
                  <a:pt x="1381751" y="626110"/>
                </a:lnTo>
                <a:lnTo>
                  <a:pt x="1395302" y="626110"/>
                </a:lnTo>
                <a:lnTo>
                  <a:pt x="1395839" y="627380"/>
                </a:lnTo>
                <a:lnTo>
                  <a:pt x="1386986" y="627380"/>
                </a:lnTo>
                <a:lnTo>
                  <a:pt x="1387770" y="628650"/>
                </a:lnTo>
                <a:lnTo>
                  <a:pt x="1376765" y="628650"/>
                </a:lnTo>
                <a:lnTo>
                  <a:pt x="1372574" y="629920"/>
                </a:lnTo>
                <a:close/>
              </a:path>
              <a:path w="4096384" h="836930">
                <a:moveTo>
                  <a:pt x="1396376" y="628650"/>
                </a:moveTo>
                <a:lnTo>
                  <a:pt x="1393691" y="622300"/>
                </a:lnTo>
                <a:lnTo>
                  <a:pt x="1399394" y="622300"/>
                </a:lnTo>
                <a:lnTo>
                  <a:pt x="1400820" y="623502"/>
                </a:lnTo>
                <a:lnTo>
                  <a:pt x="1400712" y="625000"/>
                </a:lnTo>
                <a:lnTo>
                  <a:pt x="1400566" y="626110"/>
                </a:lnTo>
                <a:lnTo>
                  <a:pt x="1396376" y="628650"/>
                </a:lnTo>
                <a:close/>
              </a:path>
              <a:path w="4096384" h="836930">
                <a:moveTo>
                  <a:pt x="1402297" y="628650"/>
                </a:moveTo>
                <a:lnTo>
                  <a:pt x="1396376" y="628650"/>
                </a:lnTo>
                <a:lnTo>
                  <a:pt x="1400566" y="626110"/>
                </a:lnTo>
                <a:lnTo>
                  <a:pt x="1400712" y="625000"/>
                </a:lnTo>
                <a:lnTo>
                  <a:pt x="1400820" y="623502"/>
                </a:lnTo>
                <a:lnTo>
                  <a:pt x="1399394" y="622300"/>
                </a:lnTo>
                <a:lnTo>
                  <a:pt x="1404965" y="622300"/>
                </a:lnTo>
                <a:lnTo>
                  <a:pt x="1407857" y="626110"/>
                </a:lnTo>
                <a:lnTo>
                  <a:pt x="1403415" y="626110"/>
                </a:lnTo>
                <a:lnTo>
                  <a:pt x="1402297" y="628650"/>
                </a:lnTo>
                <a:close/>
              </a:path>
              <a:path w="4096384" h="836930">
                <a:moveTo>
                  <a:pt x="1437948" y="624840"/>
                </a:moveTo>
                <a:lnTo>
                  <a:pt x="1436769" y="624840"/>
                </a:lnTo>
                <a:lnTo>
                  <a:pt x="1436604" y="624211"/>
                </a:lnTo>
                <a:lnTo>
                  <a:pt x="1436480" y="623502"/>
                </a:lnTo>
                <a:lnTo>
                  <a:pt x="1437274" y="622300"/>
                </a:lnTo>
                <a:lnTo>
                  <a:pt x="1438786" y="622300"/>
                </a:lnTo>
                <a:lnTo>
                  <a:pt x="1438903" y="623205"/>
                </a:lnTo>
                <a:lnTo>
                  <a:pt x="1438920" y="623608"/>
                </a:lnTo>
                <a:lnTo>
                  <a:pt x="1437948" y="624840"/>
                </a:lnTo>
                <a:close/>
              </a:path>
              <a:path w="4096384" h="836930">
                <a:moveTo>
                  <a:pt x="1473483" y="627380"/>
                </a:moveTo>
                <a:lnTo>
                  <a:pt x="1470799" y="627380"/>
                </a:lnTo>
                <a:lnTo>
                  <a:pt x="1470969" y="622300"/>
                </a:lnTo>
                <a:lnTo>
                  <a:pt x="1473035" y="623608"/>
                </a:lnTo>
                <a:lnTo>
                  <a:pt x="1474826" y="624840"/>
                </a:lnTo>
                <a:lnTo>
                  <a:pt x="1474944" y="625760"/>
                </a:lnTo>
                <a:lnTo>
                  <a:pt x="1474870" y="626210"/>
                </a:lnTo>
                <a:lnTo>
                  <a:pt x="1473483" y="62738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72311" y="629920"/>
                </a:lnTo>
                <a:lnTo>
                  <a:pt x="1470301" y="627380"/>
                </a:lnTo>
                <a:lnTo>
                  <a:pt x="1473483" y="627380"/>
                </a:lnTo>
                <a:lnTo>
                  <a:pt x="1474870" y="626210"/>
                </a:lnTo>
                <a:lnTo>
                  <a:pt x="1474944" y="625760"/>
                </a:lnTo>
                <a:lnTo>
                  <a:pt x="1474826" y="624840"/>
                </a:lnTo>
                <a:lnTo>
                  <a:pt x="1470969" y="622300"/>
                </a:lnTo>
                <a:lnTo>
                  <a:pt x="1477003" y="622300"/>
                </a:lnTo>
                <a:lnTo>
                  <a:pt x="1476442" y="623361"/>
                </a:lnTo>
                <a:lnTo>
                  <a:pt x="1476467" y="623863"/>
                </a:lnTo>
                <a:lnTo>
                  <a:pt x="1477504" y="626110"/>
                </a:lnTo>
                <a:lnTo>
                  <a:pt x="1497789" y="626110"/>
                </a:lnTo>
                <a:lnTo>
                  <a:pt x="1498123" y="627380"/>
                </a:lnTo>
                <a:lnTo>
                  <a:pt x="1499969" y="62865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99969" y="628650"/>
                </a:lnTo>
                <a:lnTo>
                  <a:pt x="1498123" y="627380"/>
                </a:lnTo>
                <a:lnTo>
                  <a:pt x="1497948" y="626713"/>
                </a:lnTo>
                <a:lnTo>
                  <a:pt x="1497833" y="626054"/>
                </a:lnTo>
                <a:lnTo>
                  <a:pt x="1498791" y="624840"/>
                </a:lnTo>
                <a:lnTo>
                  <a:pt x="1502314" y="622300"/>
                </a:lnTo>
                <a:lnTo>
                  <a:pt x="1502535" y="625886"/>
                </a:lnTo>
                <a:lnTo>
                  <a:pt x="1502369" y="626054"/>
                </a:lnTo>
                <a:lnTo>
                  <a:pt x="1502472" y="626713"/>
                </a:lnTo>
                <a:lnTo>
                  <a:pt x="1502650" y="62738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550" y="625871"/>
                </a:moveTo>
                <a:lnTo>
                  <a:pt x="1502314" y="622300"/>
                </a:lnTo>
                <a:lnTo>
                  <a:pt x="1518429" y="622300"/>
                </a:lnTo>
                <a:lnTo>
                  <a:pt x="1519539" y="623570"/>
                </a:lnTo>
                <a:lnTo>
                  <a:pt x="1504828" y="623570"/>
                </a:lnTo>
                <a:lnTo>
                  <a:pt x="1502550" y="625871"/>
                </a:lnTo>
                <a:close/>
              </a:path>
              <a:path w="4096384" h="836930">
                <a:moveTo>
                  <a:pt x="1698693" y="622339"/>
                </a:moveTo>
                <a:lnTo>
                  <a:pt x="1698933" y="622300"/>
                </a:lnTo>
                <a:lnTo>
                  <a:pt x="1698693" y="622339"/>
                </a:lnTo>
                <a:close/>
              </a:path>
              <a:path w="4096384" h="836930">
                <a:moveTo>
                  <a:pt x="1744944" y="625157"/>
                </a:moveTo>
                <a:lnTo>
                  <a:pt x="1744532" y="624935"/>
                </a:lnTo>
                <a:lnTo>
                  <a:pt x="1744440" y="624211"/>
                </a:lnTo>
                <a:lnTo>
                  <a:pt x="1744526" y="623570"/>
                </a:lnTo>
                <a:lnTo>
                  <a:pt x="1746870" y="622300"/>
                </a:lnTo>
                <a:lnTo>
                  <a:pt x="1747289" y="623570"/>
                </a:lnTo>
                <a:lnTo>
                  <a:pt x="1745364" y="623570"/>
                </a:lnTo>
                <a:lnTo>
                  <a:pt x="1744944" y="625157"/>
                </a:lnTo>
                <a:close/>
              </a:path>
              <a:path w="4096384" h="836930">
                <a:moveTo>
                  <a:pt x="1747708" y="624840"/>
                </a:moveTo>
                <a:lnTo>
                  <a:pt x="1746870" y="622300"/>
                </a:lnTo>
                <a:lnTo>
                  <a:pt x="1749114" y="623361"/>
                </a:lnTo>
                <a:lnTo>
                  <a:pt x="1747708" y="624840"/>
                </a:lnTo>
                <a:close/>
              </a:path>
              <a:path w="4096384" h="836930">
                <a:moveTo>
                  <a:pt x="1798670" y="626110"/>
                </a:moveTo>
                <a:lnTo>
                  <a:pt x="1794480" y="626110"/>
                </a:lnTo>
                <a:lnTo>
                  <a:pt x="1794920" y="623863"/>
                </a:lnTo>
                <a:lnTo>
                  <a:pt x="1795031" y="623502"/>
                </a:lnTo>
                <a:lnTo>
                  <a:pt x="1795986" y="622300"/>
                </a:lnTo>
                <a:lnTo>
                  <a:pt x="1798670" y="626110"/>
                </a:lnTo>
                <a:close/>
              </a:path>
              <a:path w="4096384" h="836930">
                <a:moveTo>
                  <a:pt x="2118501" y="631190"/>
                </a:moveTo>
                <a:lnTo>
                  <a:pt x="2119503" y="622300"/>
                </a:lnTo>
                <a:lnTo>
                  <a:pt x="2120675" y="627380"/>
                </a:lnTo>
                <a:lnTo>
                  <a:pt x="2118501" y="631190"/>
                </a:lnTo>
                <a:close/>
              </a:path>
              <a:path w="4096384" h="836930">
                <a:moveTo>
                  <a:pt x="2241706" y="628650"/>
                </a:moveTo>
                <a:lnTo>
                  <a:pt x="2238517" y="628650"/>
                </a:lnTo>
                <a:lnTo>
                  <a:pt x="2237345" y="627380"/>
                </a:lnTo>
                <a:lnTo>
                  <a:pt x="2238135" y="626183"/>
                </a:lnTo>
                <a:lnTo>
                  <a:pt x="2238247" y="626054"/>
                </a:lnTo>
                <a:lnTo>
                  <a:pt x="2242544" y="622300"/>
                </a:lnTo>
                <a:lnTo>
                  <a:pt x="2243048" y="627380"/>
                </a:lnTo>
                <a:lnTo>
                  <a:pt x="2241706" y="628650"/>
                </a:lnTo>
                <a:close/>
              </a:path>
              <a:path w="4096384" h="836930">
                <a:moveTo>
                  <a:pt x="3276154" y="628052"/>
                </a:moveTo>
                <a:lnTo>
                  <a:pt x="3277626" y="623608"/>
                </a:lnTo>
                <a:lnTo>
                  <a:pt x="3277796" y="622300"/>
                </a:lnTo>
                <a:lnTo>
                  <a:pt x="3282327" y="624840"/>
                </a:lnTo>
                <a:lnTo>
                  <a:pt x="3281922" y="625886"/>
                </a:lnTo>
                <a:lnTo>
                  <a:pt x="3281797" y="626537"/>
                </a:lnTo>
                <a:lnTo>
                  <a:pt x="3281722" y="627380"/>
                </a:lnTo>
                <a:lnTo>
                  <a:pt x="3277304" y="627380"/>
                </a:lnTo>
                <a:lnTo>
                  <a:pt x="3276154" y="628052"/>
                </a:lnTo>
                <a:close/>
              </a:path>
              <a:path w="4096384" h="836930">
                <a:moveTo>
                  <a:pt x="3281555" y="629254"/>
                </a:moveTo>
                <a:lnTo>
                  <a:pt x="3281797" y="626537"/>
                </a:lnTo>
                <a:lnTo>
                  <a:pt x="3281922" y="625886"/>
                </a:lnTo>
                <a:lnTo>
                  <a:pt x="3282327" y="624840"/>
                </a:lnTo>
                <a:lnTo>
                  <a:pt x="3277796" y="622300"/>
                </a:lnTo>
                <a:lnTo>
                  <a:pt x="3281892" y="622300"/>
                </a:lnTo>
                <a:lnTo>
                  <a:pt x="3284501" y="626110"/>
                </a:lnTo>
                <a:lnTo>
                  <a:pt x="3287349" y="626110"/>
                </a:lnTo>
                <a:lnTo>
                  <a:pt x="3288357" y="627380"/>
                </a:lnTo>
                <a:lnTo>
                  <a:pt x="3283001" y="627380"/>
                </a:lnTo>
                <a:lnTo>
                  <a:pt x="3281555" y="629254"/>
                </a:lnTo>
                <a:close/>
              </a:path>
              <a:path w="4096384" h="836930">
                <a:moveTo>
                  <a:pt x="3301695" y="622392"/>
                </a:moveTo>
                <a:lnTo>
                  <a:pt x="3302108" y="622300"/>
                </a:lnTo>
                <a:lnTo>
                  <a:pt x="3301695" y="622392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0604" y="623570"/>
                </a:ln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680942" y="628650"/>
                </a:moveTo>
                <a:lnTo>
                  <a:pt x="3681151" y="627853"/>
                </a:lnTo>
                <a:lnTo>
                  <a:pt x="3681240" y="627329"/>
                </a:lnTo>
                <a:lnTo>
                  <a:pt x="3677759" y="622300"/>
                </a:lnTo>
                <a:lnTo>
                  <a:pt x="3682958" y="623570"/>
                </a:lnTo>
                <a:lnTo>
                  <a:pt x="3688995" y="627380"/>
                </a:lnTo>
                <a:lnTo>
                  <a:pt x="3680942" y="62865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80942" y="628650"/>
                </a:lnTo>
                <a:lnTo>
                  <a:pt x="3688995" y="627380"/>
                </a:lnTo>
                <a:lnTo>
                  <a:pt x="3682958" y="623570"/>
                </a:lnTo>
                <a:lnTo>
                  <a:pt x="3677759" y="622300"/>
                </a:lnTo>
                <a:lnTo>
                  <a:pt x="3699267" y="622300"/>
                </a:lnTo>
                <a:lnTo>
                  <a:pt x="3698542" y="623570"/>
                </a:lnTo>
                <a:lnTo>
                  <a:pt x="3715575" y="623570"/>
                </a:lnTo>
                <a:lnTo>
                  <a:pt x="3717302" y="624840"/>
                </a:lnTo>
                <a:lnTo>
                  <a:pt x="3694843" y="624840"/>
                </a:lnTo>
                <a:lnTo>
                  <a:pt x="3692764" y="626054"/>
                </a:lnTo>
                <a:lnTo>
                  <a:pt x="3692669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46643" y="622823"/>
                </a:moveTo>
                <a:lnTo>
                  <a:pt x="3746643" y="622300"/>
                </a:lnTo>
                <a:lnTo>
                  <a:pt x="3747226" y="622659"/>
                </a:lnTo>
                <a:lnTo>
                  <a:pt x="3746643" y="622823"/>
                </a:lnTo>
                <a:close/>
              </a:path>
              <a:path w="4096384" h="836930">
                <a:moveTo>
                  <a:pt x="3747226" y="622659"/>
                </a:moveTo>
                <a:lnTo>
                  <a:pt x="3746643" y="622300"/>
                </a:lnTo>
                <a:lnTo>
                  <a:pt x="3748509" y="622300"/>
                </a:lnTo>
                <a:lnTo>
                  <a:pt x="3747226" y="622659"/>
                </a:lnTo>
                <a:close/>
              </a:path>
              <a:path w="4096384" h="836930">
                <a:moveTo>
                  <a:pt x="3790055" y="632460"/>
                </a:moveTo>
                <a:lnTo>
                  <a:pt x="3784359" y="622300"/>
                </a:lnTo>
                <a:lnTo>
                  <a:pt x="3789898" y="623570"/>
                </a:lnTo>
                <a:lnTo>
                  <a:pt x="3792413" y="623570"/>
                </a:lnTo>
                <a:lnTo>
                  <a:pt x="3793165" y="625886"/>
                </a:lnTo>
                <a:lnTo>
                  <a:pt x="3793072" y="626537"/>
                </a:lnTo>
                <a:lnTo>
                  <a:pt x="3792225" y="628703"/>
                </a:lnTo>
                <a:lnTo>
                  <a:pt x="3790055" y="632460"/>
                </a:lnTo>
                <a:close/>
              </a:path>
              <a:path w="4096384" h="836930">
                <a:moveTo>
                  <a:pt x="3811519" y="637540"/>
                </a:moveTo>
                <a:lnTo>
                  <a:pt x="3808045" y="632466"/>
                </a:lnTo>
                <a:lnTo>
                  <a:pt x="3807919" y="632002"/>
                </a:lnTo>
                <a:lnTo>
                  <a:pt x="3815553" y="623570"/>
                </a:lnTo>
                <a:lnTo>
                  <a:pt x="3817733" y="622300"/>
                </a:lnTo>
                <a:lnTo>
                  <a:pt x="3818996" y="628272"/>
                </a:lnTo>
                <a:lnTo>
                  <a:pt x="3818969" y="628703"/>
                </a:lnTo>
                <a:lnTo>
                  <a:pt x="3816541" y="629920"/>
                </a:lnTo>
                <a:lnTo>
                  <a:pt x="3813203" y="631189"/>
                </a:lnTo>
                <a:lnTo>
                  <a:pt x="3812192" y="635000"/>
                </a:lnTo>
                <a:lnTo>
                  <a:pt x="3810511" y="635000"/>
                </a:lnTo>
                <a:lnTo>
                  <a:pt x="3811632" y="636587"/>
                </a:lnTo>
                <a:lnTo>
                  <a:pt x="3811519" y="637540"/>
                </a:lnTo>
                <a:close/>
              </a:path>
              <a:path w="4096384" h="836930">
                <a:moveTo>
                  <a:pt x="3821711" y="647700"/>
                </a:moveTo>
                <a:lnTo>
                  <a:pt x="3810688" y="647700"/>
                </a:lnTo>
                <a:lnTo>
                  <a:pt x="3810688" y="645160"/>
                </a:lnTo>
                <a:lnTo>
                  <a:pt x="3797278" y="645160"/>
                </a:lnTo>
                <a:lnTo>
                  <a:pt x="3794253" y="643890"/>
                </a:lnTo>
                <a:lnTo>
                  <a:pt x="3814885" y="643890"/>
                </a:lnTo>
                <a:lnTo>
                  <a:pt x="3817209" y="642620"/>
                </a:lnTo>
                <a:lnTo>
                  <a:pt x="3821590" y="637540"/>
                </a:lnTo>
                <a:lnTo>
                  <a:pt x="3812290" y="635407"/>
                </a:lnTo>
                <a:lnTo>
                  <a:pt x="3812182" y="635038"/>
                </a:lnTo>
                <a:lnTo>
                  <a:pt x="3813203" y="631189"/>
                </a:lnTo>
                <a:lnTo>
                  <a:pt x="3816541" y="629920"/>
                </a:lnTo>
                <a:lnTo>
                  <a:pt x="3818969" y="628703"/>
                </a:lnTo>
                <a:lnTo>
                  <a:pt x="3818996" y="628272"/>
                </a:lnTo>
                <a:lnTo>
                  <a:pt x="3817733" y="622300"/>
                </a:lnTo>
                <a:lnTo>
                  <a:pt x="3820241" y="622300"/>
                </a:lnTo>
                <a:lnTo>
                  <a:pt x="3825358" y="624840"/>
                </a:lnTo>
                <a:lnTo>
                  <a:pt x="3826881" y="624840"/>
                </a:lnTo>
                <a:lnTo>
                  <a:pt x="3820058" y="631189"/>
                </a:lnTo>
                <a:lnTo>
                  <a:pt x="3820058" y="633730"/>
                </a:lnTo>
                <a:lnTo>
                  <a:pt x="3823075" y="636270"/>
                </a:lnTo>
                <a:lnTo>
                  <a:pt x="3843542" y="636270"/>
                </a:lnTo>
                <a:lnTo>
                  <a:pt x="3841030" y="637540"/>
                </a:lnTo>
                <a:lnTo>
                  <a:pt x="3842303" y="638810"/>
                </a:lnTo>
                <a:lnTo>
                  <a:pt x="3831294" y="638810"/>
                </a:lnTo>
                <a:lnTo>
                  <a:pt x="3829011" y="640080"/>
                </a:lnTo>
                <a:lnTo>
                  <a:pt x="3829579" y="641350"/>
                </a:lnTo>
                <a:lnTo>
                  <a:pt x="3826946" y="641350"/>
                </a:lnTo>
                <a:lnTo>
                  <a:pt x="3822258" y="643890"/>
                </a:lnTo>
                <a:lnTo>
                  <a:pt x="3819674" y="645160"/>
                </a:lnTo>
                <a:lnTo>
                  <a:pt x="3821711" y="647700"/>
                </a:lnTo>
                <a:close/>
              </a:path>
              <a:path w="4096384" h="836930">
                <a:moveTo>
                  <a:pt x="3823075" y="636270"/>
                </a:moveTo>
                <a:lnTo>
                  <a:pt x="3820058" y="633730"/>
                </a:lnTo>
                <a:lnTo>
                  <a:pt x="3820058" y="631189"/>
                </a:lnTo>
                <a:lnTo>
                  <a:pt x="3829611" y="622300"/>
                </a:lnTo>
                <a:lnTo>
                  <a:pt x="3831526" y="623502"/>
                </a:lnTo>
                <a:lnTo>
                  <a:pt x="3832868" y="627380"/>
                </a:lnTo>
                <a:lnTo>
                  <a:pt x="3828670" y="632466"/>
                </a:lnTo>
                <a:lnTo>
                  <a:pt x="3823075" y="636270"/>
                </a:lnTo>
                <a:close/>
              </a:path>
              <a:path w="4096384" h="836930">
                <a:moveTo>
                  <a:pt x="3832485" y="636270"/>
                </a:moveTo>
                <a:lnTo>
                  <a:pt x="3823075" y="636270"/>
                </a:lnTo>
                <a:lnTo>
                  <a:pt x="3828670" y="632466"/>
                </a:lnTo>
                <a:lnTo>
                  <a:pt x="3832868" y="627380"/>
                </a:lnTo>
                <a:lnTo>
                  <a:pt x="3831647" y="623608"/>
                </a:lnTo>
                <a:lnTo>
                  <a:pt x="3829611" y="622300"/>
                </a:lnTo>
                <a:lnTo>
                  <a:pt x="3846753" y="622300"/>
                </a:lnTo>
                <a:lnTo>
                  <a:pt x="3843047" y="623570"/>
                </a:lnTo>
                <a:lnTo>
                  <a:pt x="3837999" y="624840"/>
                </a:lnTo>
                <a:lnTo>
                  <a:pt x="3842231" y="629920"/>
                </a:lnTo>
                <a:lnTo>
                  <a:pt x="3835825" y="629920"/>
                </a:lnTo>
                <a:lnTo>
                  <a:pt x="3832485" y="636270"/>
                </a:lnTo>
                <a:close/>
              </a:path>
              <a:path w="4096384" h="836930">
                <a:moveTo>
                  <a:pt x="3845850" y="635102"/>
                </a:moveTo>
                <a:lnTo>
                  <a:pt x="3845404" y="633730"/>
                </a:lnTo>
                <a:lnTo>
                  <a:pt x="3837999" y="624840"/>
                </a:lnTo>
                <a:lnTo>
                  <a:pt x="3843047" y="623570"/>
                </a:lnTo>
                <a:lnTo>
                  <a:pt x="3846753" y="622300"/>
                </a:lnTo>
                <a:lnTo>
                  <a:pt x="3846753" y="628650"/>
                </a:lnTo>
                <a:lnTo>
                  <a:pt x="3857122" y="628650"/>
                </a:lnTo>
                <a:lnTo>
                  <a:pt x="3850828" y="635000"/>
                </a:lnTo>
                <a:lnTo>
                  <a:pt x="3846053" y="635000"/>
                </a:lnTo>
                <a:lnTo>
                  <a:pt x="3845850" y="635102"/>
                </a:lnTo>
                <a:close/>
              </a:path>
              <a:path w="4096384" h="836930">
                <a:moveTo>
                  <a:pt x="3857122" y="628650"/>
                </a:moveTo>
                <a:lnTo>
                  <a:pt x="3847735" y="628650"/>
                </a:lnTo>
                <a:lnTo>
                  <a:pt x="3858474" y="626110"/>
                </a:lnTo>
                <a:lnTo>
                  <a:pt x="3856909" y="625594"/>
                </a:lnTo>
                <a:lnTo>
                  <a:pt x="3859797" y="622300"/>
                </a:lnTo>
                <a:lnTo>
                  <a:pt x="3859546" y="626110"/>
                </a:lnTo>
                <a:lnTo>
                  <a:pt x="3859436" y="626315"/>
                </a:lnTo>
                <a:lnTo>
                  <a:pt x="3857122" y="62865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59546" y="626110"/>
                </a:lnTo>
                <a:lnTo>
                  <a:pt x="3859797" y="622300"/>
                </a:lnTo>
                <a:lnTo>
                  <a:pt x="3861813" y="62230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1702286" y="629920"/>
                </a:moveTo>
                <a:lnTo>
                  <a:pt x="1698599" y="629920"/>
                </a:lnTo>
                <a:lnTo>
                  <a:pt x="1698693" y="622339"/>
                </a:lnTo>
                <a:lnTo>
                  <a:pt x="1701697" y="623608"/>
                </a:lnTo>
                <a:lnTo>
                  <a:pt x="1704460" y="624840"/>
                </a:lnTo>
                <a:lnTo>
                  <a:pt x="1704800" y="627380"/>
                </a:lnTo>
                <a:lnTo>
                  <a:pt x="1702286" y="629920"/>
                </a:lnTo>
                <a:close/>
              </a:path>
              <a:path w="4096384" h="836930">
                <a:moveTo>
                  <a:pt x="1714910" y="669290"/>
                </a:moveTo>
                <a:lnTo>
                  <a:pt x="1687533" y="669290"/>
                </a:lnTo>
                <a:lnTo>
                  <a:pt x="1688876" y="668020"/>
                </a:lnTo>
                <a:lnTo>
                  <a:pt x="1689370" y="666138"/>
                </a:lnTo>
                <a:lnTo>
                  <a:pt x="1689422" y="665249"/>
                </a:lnTo>
                <a:lnTo>
                  <a:pt x="1688876" y="664210"/>
                </a:lnTo>
                <a:lnTo>
                  <a:pt x="1710333" y="664210"/>
                </a:lnTo>
                <a:lnTo>
                  <a:pt x="1710615" y="661329"/>
                </a:lnTo>
                <a:lnTo>
                  <a:pt x="1710737" y="658643"/>
                </a:lnTo>
                <a:lnTo>
                  <a:pt x="1709608" y="652780"/>
                </a:lnTo>
                <a:lnTo>
                  <a:pt x="1705802" y="652780"/>
                </a:lnTo>
                <a:lnTo>
                  <a:pt x="1707982" y="651510"/>
                </a:lnTo>
                <a:lnTo>
                  <a:pt x="1708088" y="651106"/>
                </a:lnTo>
                <a:lnTo>
                  <a:pt x="1708202" y="650067"/>
                </a:lnTo>
                <a:lnTo>
                  <a:pt x="1707478" y="648970"/>
                </a:lnTo>
                <a:lnTo>
                  <a:pt x="1694433" y="648970"/>
                </a:lnTo>
                <a:lnTo>
                  <a:pt x="1697382" y="647719"/>
                </a:lnTo>
                <a:lnTo>
                  <a:pt x="1697494" y="647542"/>
                </a:lnTo>
                <a:lnTo>
                  <a:pt x="1699601" y="642620"/>
                </a:lnTo>
                <a:lnTo>
                  <a:pt x="1687199" y="638810"/>
                </a:lnTo>
                <a:lnTo>
                  <a:pt x="1686356" y="634561"/>
                </a:lnTo>
                <a:lnTo>
                  <a:pt x="1686263" y="633598"/>
                </a:lnTo>
                <a:lnTo>
                  <a:pt x="1687569" y="631201"/>
                </a:lnTo>
                <a:lnTo>
                  <a:pt x="1689916" y="626210"/>
                </a:lnTo>
                <a:lnTo>
                  <a:pt x="1690003" y="625845"/>
                </a:lnTo>
                <a:lnTo>
                  <a:pt x="1690339" y="623570"/>
                </a:lnTo>
                <a:lnTo>
                  <a:pt x="1691220" y="623570"/>
                </a:lnTo>
                <a:lnTo>
                  <a:pt x="1698599" y="622355"/>
                </a:lnTo>
                <a:lnTo>
                  <a:pt x="1698599" y="629920"/>
                </a:lnTo>
                <a:lnTo>
                  <a:pt x="1709492" y="629920"/>
                </a:lnTo>
                <a:lnTo>
                  <a:pt x="1708486" y="632460"/>
                </a:lnTo>
                <a:lnTo>
                  <a:pt x="1688705" y="632460"/>
                </a:lnTo>
                <a:lnTo>
                  <a:pt x="1695915" y="636270"/>
                </a:lnTo>
                <a:lnTo>
                  <a:pt x="1705802" y="636270"/>
                </a:lnTo>
                <a:lnTo>
                  <a:pt x="1705301" y="637540"/>
                </a:lnTo>
                <a:lnTo>
                  <a:pt x="1702790" y="637540"/>
                </a:lnTo>
                <a:lnTo>
                  <a:pt x="1700439" y="638810"/>
                </a:lnTo>
                <a:lnTo>
                  <a:pt x="1700275" y="640080"/>
                </a:lnTo>
                <a:lnTo>
                  <a:pt x="1702620" y="641350"/>
                </a:lnTo>
                <a:lnTo>
                  <a:pt x="1712157" y="641350"/>
                </a:lnTo>
                <a:lnTo>
                  <a:pt x="1714019" y="645160"/>
                </a:lnTo>
                <a:lnTo>
                  <a:pt x="1709495" y="645160"/>
                </a:lnTo>
                <a:lnTo>
                  <a:pt x="1709495" y="647700"/>
                </a:lnTo>
                <a:lnTo>
                  <a:pt x="1722959" y="647700"/>
                </a:lnTo>
                <a:lnTo>
                  <a:pt x="1725753" y="650240"/>
                </a:lnTo>
                <a:lnTo>
                  <a:pt x="1867395" y="650240"/>
                </a:lnTo>
                <a:lnTo>
                  <a:pt x="1867450" y="651510"/>
                </a:lnTo>
                <a:lnTo>
                  <a:pt x="1741299" y="651510"/>
                </a:lnTo>
                <a:lnTo>
                  <a:pt x="1738098" y="654050"/>
                </a:lnTo>
                <a:lnTo>
                  <a:pt x="1739831" y="657860"/>
                </a:lnTo>
                <a:lnTo>
                  <a:pt x="1830349" y="657860"/>
                </a:lnTo>
                <a:lnTo>
                  <a:pt x="1829177" y="659130"/>
                </a:lnTo>
                <a:lnTo>
                  <a:pt x="1719552" y="659130"/>
                </a:lnTo>
                <a:lnTo>
                  <a:pt x="1714019" y="666750"/>
                </a:lnTo>
                <a:lnTo>
                  <a:pt x="1713345" y="666750"/>
                </a:lnTo>
                <a:lnTo>
                  <a:pt x="1714910" y="669290"/>
                </a:lnTo>
                <a:close/>
              </a:path>
              <a:path w="4096384" h="836930">
                <a:moveTo>
                  <a:pt x="3304686" y="627329"/>
                </a:moveTo>
                <a:lnTo>
                  <a:pt x="3301951" y="626110"/>
                </a:lnTo>
                <a:lnTo>
                  <a:pt x="3299750" y="626110"/>
                </a:lnTo>
                <a:lnTo>
                  <a:pt x="3301549" y="622424"/>
                </a:lnTo>
                <a:lnTo>
                  <a:pt x="3301695" y="622392"/>
                </a:lnTo>
                <a:lnTo>
                  <a:pt x="3302776" y="623570"/>
                </a:lnTo>
                <a:lnTo>
                  <a:pt x="3303267" y="623570"/>
                </a:lnTo>
                <a:lnTo>
                  <a:pt x="3304591" y="626863"/>
                </a:lnTo>
                <a:lnTo>
                  <a:pt x="3304686" y="627329"/>
                </a:lnTo>
                <a:close/>
              </a:path>
              <a:path w="4096384" h="836930">
                <a:moveTo>
                  <a:pt x="960883" y="627380"/>
                </a:moveTo>
                <a:lnTo>
                  <a:pt x="945293" y="627380"/>
                </a:lnTo>
                <a:lnTo>
                  <a:pt x="954819" y="622403"/>
                </a:lnTo>
                <a:lnTo>
                  <a:pt x="954608" y="623205"/>
                </a:lnTo>
                <a:lnTo>
                  <a:pt x="954576" y="623608"/>
                </a:lnTo>
                <a:lnTo>
                  <a:pt x="960883" y="627380"/>
                </a:lnTo>
                <a:close/>
              </a:path>
              <a:path w="4096384" h="836930">
                <a:moveTo>
                  <a:pt x="3300699" y="633994"/>
                </a:moveTo>
                <a:lnTo>
                  <a:pt x="3296411" y="623570"/>
                </a:lnTo>
                <a:lnTo>
                  <a:pt x="3301549" y="622424"/>
                </a:lnTo>
                <a:lnTo>
                  <a:pt x="3299750" y="626110"/>
                </a:lnTo>
                <a:lnTo>
                  <a:pt x="3301951" y="626110"/>
                </a:lnTo>
                <a:lnTo>
                  <a:pt x="3304686" y="627329"/>
                </a:lnTo>
                <a:lnTo>
                  <a:pt x="3304173" y="629697"/>
                </a:lnTo>
                <a:lnTo>
                  <a:pt x="3304297" y="630169"/>
                </a:lnTo>
                <a:lnTo>
                  <a:pt x="3306764" y="633730"/>
                </a:lnTo>
                <a:lnTo>
                  <a:pt x="3301276" y="633730"/>
                </a:lnTo>
                <a:lnTo>
                  <a:pt x="3300699" y="633994"/>
                </a:lnTo>
                <a:close/>
              </a:path>
              <a:path w="4096384" h="836930">
                <a:moveTo>
                  <a:pt x="54697" y="626110"/>
                </a:moveTo>
                <a:lnTo>
                  <a:pt x="53354" y="626110"/>
                </a:lnTo>
                <a:lnTo>
                  <a:pt x="51848" y="624840"/>
                </a:lnTo>
                <a:lnTo>
                  <a:pt x="50506" y="623570"/>
                </a:lnTo>
                <a:lnTo>
                  <a:pt x="54102" y="622521"/>
                </a:lnTo>
                <a:lnTo>
                  <a:pt x="53184" y="624840"/>
                </a:lnTo>
                <a:lnTo>
                  <a:pt x="56039" y="624840"/>
                </a:lnTo>
                <a:lnTo>
                  <a:pt x="54697" y="626110"/>
                </a:lnTo>
                <a:close/>
              </a:path>
              <a:path w="4096384" h="836930">
                <a:moveTo>
                  <a:pt x="1470799" y="627380"/>
                </a:moveTo>
                <a:lnTo>
                  <a:pt x="1467446" y="627380"/>
                </a:lnTo>
                <a:lnTo>
                  <a:pt x="1466975" y="622569"/>
                </a:lnTo>
                <a:lnTo>
                  <a:pt x="1468121" y="623570"/>
                </a:lnTo>
                <a:lnTo>
                  <a:pt x="1470926" y="623570"/>
                </a:lnTo>
                <a:lnTo>
                  <a:pt x="1470799" y="627380"/>
                </a:lnTo>
                <a:close/>
              </a:path>
              <a:path w="4096384" h="836930">
                <a:moveTo>
                  <a:pt x="506782" y="635000"/>
                </a:moveTo>
                <a:lnTo>
                  <a:pt x="501439" y="630373"/>
                </a:lnTo>
                <a:lnTo>
                  <a:pt x="501323" y="630169"/>
                </a:lnTo>
                <a:lnTo>
                  <a:pt x="506233" y="625569"/>
                </a:lnTo>
                <a:lnTo>
                  <a:pt x="509688" y="622578"/>
                </a:lnTo>
                <a:lnTo>
                  <a:pt x="514659" y="626110"/>
                </a:lnTo>
                <a:lnTo>
                  <a:pt x="517173" y="627380"/>
                </a:lnTo>
                <a:lnTo>
                  <a:pt x="510468" y="627380"/>
                </a:lnTo>
                <a:lnTo>
                  <a:pt x="507286" y="628650"/>
                </a:lnTo>
                <a:lnTo>
                  <a:pt x="506231" y="630936"/>
                </a:lnTo>
                <a:lnTo>
                  <a:pt x="506337" y="632466"/>
                </a:lnTo>
                <a:lnTo>
                  <a:pt x="506782" y="635000"/>
                </a:lnTo>
                <a:close/>
              </a:path>
              <a:path w="4096384" h="836930">
                <a:moveTo>
                  <a:pt x="3749825" y="628650"/>
                </a:moveTo>
                <a:lnTo>
                  <a:pt x="3747651" y="628650"/>
                </a:lnTo>
                <a:lnTo>
                  <a:pt x="3746643" y="627380"/>
                </a:lnTo>
                <a:lnTo>
                  <a:pt x="3746643" y="622823"/>
                </a:lnTo>
                <a:lnTo>
                  <a:pt x="3747226" y="622659"/>
                </a:lnTo>
                <a:lnTo>
                  <a:pt x="3754874" y="627380"/>
                </a:lnTo>
                <a:lnTo>
                  <a:pt x="3749825" y="628650"/>
                </a:lnTo>
                <a:close/>
              </a:path>
              <a:path w="4096384" h="836930">
                <a:moveTo>
                  <a:pt x="282831" y="627380"/>
                </a:moveTo>
                <a:lnTo>
                  <a:pt x="279983" y="626110"/>
                </a:lnTo>
                <a:lnTo>
                  <a:pt x="276520" y="623608"/>
                </a:lnTo>
                <a:lnTo>
                  <a:pt x="277432" y="622721"/>
                </a:lnTo>
                <a:lnTo>
                  <a:pt x="278477" y="623570"/>
                </a:lnTo>
                <a:lnTo>
                  <a:pt x="286782" y="623570"/>
                </a:lnTo>
                <a:lnTo>
                  <a:pt x="282831" y="627380"/>
                </a:lnTo>
                <a:close/>
              </a:path>
              <a:path w="4096384" h="836930">
                <a:moveTo>
                  <a:pt x="3746397" y="638810"/>
                </a:moveTo>
                <a:lnTo>
                  <a:pt x="3745143" y="638810"/>
                </a:lnTo>
                <a:lnTo>
                  <a:pt x="3745815" y="631189"/>
                </a:lnTo>
                <a:lnTo>
                  <a:pt x="3738281" y="629920"/>
                </a:lnTo>
                <a:lnTo>
                  <a:pt x="3735099" y="629920"/>
                </a:lnTo>
                <a:lnTo>
                  <a:pt x="3736281" y="627638"/>
                </a:lnTo>
                <a:lnTo>
                  <a:pt x="3736375" y="627329"/>
                </a:lnTo>
                <a:lnTo>
                  <a:pt x="3735407" y="626110"/>
                </a:lnTo>
                <a:lnTo>
                  <a:pt x="3737090" y="626110"/>
                </a:lnTo>
                <a:lnTo>
                  <a:pt x="3743978" y="623570"/>
                </a:lnTo>
                <a:lnTo>
                  <a:pt x="3746643" y="622823"/>
                </a:lnTo>
                <a:lnTo>
                  <a:pt x="3746643" y="627380"/>
                </a:lnTo>
                <a:lnTo>
                  <a:pt x="3747651" y="628650"/>
                </a:lnTo>
                <a:lnTo>
                  <a:pt x="3761520" y="628650"/>
                </a:lnTo>
                <a:lnTo>
                  <a:pt x="3763419" y="631190"/>
                </a:lnTo>
                <a:lnTo>
                  <a:pt x="3765095" y="631190"/>
                </a:lnTo>
                <a:lnTo>
                  <a:pt x="3765763" y="632460"/>
                </a:lnTo>
                <a:lnTo>
                  <a:pt x="3755603" y="632466"/>
                </a:lnTo>
                <a:lnTo>
                  <a:pt x="3752339" y="637540"/>
                </a:lnTo>
                <a:lnTo>
                  <a:pt x="3752182" y="637540"/>
                </a:lnTo>
                <a:lnTo>
                  <a:pt x="3746397" y="63881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5649" y="622899"/>
                </a:lnTo>
                <a:lnTo>
                  <a:pt x="1066822" y="623146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1560642" y="623570"/>
                </a:moveTo>
                <a:lnTo>
                  <a:pt x="1560642" y="622934"/>
                </a:lnTo>
                <a:lnTo>
                  <a:pt x="1560642" y="62357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6822" y="623146"/>
                </a:lnTo>
                <a:lnTo>
                  <a:pt x="1068831" y="623570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56039" y="624840"/>
                </a:moveTo>
                <a:lnTo>
                  <a:pt x="53184" y="624840"/>
                </a:lnTo>
                <a:lnTo>
                  <a:pt x="56277" y="623205"/>
                </a:lnTo>
                <a:lnTo>
                  <a:pt x="56204" y="624211"/>
                </a:lnTo>
                <a:lnTo>
                  <a:pt x="56039" y="624840"/>
                </a:lnTo>
                <a:close/>
              </a:path>
              <a:path w="4096384" h="836930">
                <a:moveTo>
                  <a:pt x="1749555" y="624840"/>
                </a:moveTo>
                <a:lnTo>
                  <a:pt x="1747708" y="624840"/>
                </a:lnTo>
                <a:lnTo>
                  <a:pt x="1749114" y="623361"/>
                </a:lnTo>
                <a:lnTo>
                  <a:pt x="1749555" y="623570"/>
                </a:lnTo>
                <a:lnTo>
                  <a:pt x="1749555" y="624840"/>
                </a:lnTo>
                <a:close/>
              </a:path>
              <a:path w="4096384" h="836930">
                <a:moveTo>
                  <a:pt x="481972" y="626110"/>
                </a:moveTo>
                <a:lnTo>
                  <a:pt x="480443" y="623439"/>
                </a:lnTo>
                <a:lnTo>
                  <a:pt x="482476" y="624840"/>
                </a:lnTo>
                <a:lnTo>
                  <a:pt x="486162" y="624840"/>
                </a:lnTo>
                <a:lnTo>
                  <a:pt x="481972" y="626110"/>
                </a:lnTo>
                <a:close/>
              </a:path>
              <a:path w="4096384" h="836930">
                <a:moveTo>
                  <a:pt x="3480131" y="623570"/>
                </a:moveTo>
                <a:lnTo>
                  <a:pt x="3479948" y="623570"/>
                </a:lnTo>
                <a:lnTo>
                  <a:pt x="3480131" y="623570"/>
                </a:lnTo>
                <a:close/>
              </a:path>
              <a:path w="4096384" h="836930">
                <a:moveTo>
                  <a:pt x="121243" y="627380"/>
                </a:moveTo>
                <a:lnTo>
                  <a:pt x="120234" y="627380"/>
                </a:lnTo>
                <a:lnTo>
                  <a:pt x="119352" y="626054"/>
                </a:lnTo>
                <a:lnTo>
                  <a:pt x="118521" y="625000"/>
                </a:lnTo>
                <a:lnTo>
                  <a:pt x="118476" y="624211"/>
                </a:lnTo>
                <a:lnTo>
                  <a:pt x="118558" y="623570"/>
                </a:lnTo>
                <a:lnTo>
                  <a:pt x="121911" y="623570"/>
                </a:lnTo>
                <a:lnTo>
                  <a:pt x="122499" y="624678"/>
                </a:lnTo>
                <a:lnTo>
                  <a:pt x="122439" y="625208"/>
                </a:lnTo>
                <a:lnTo>
                  <a:pt x="122081" y="626110"/>
                </a:lnTo>
                <a:lnTo>
                  <a:pt x="121243" y="627380"/>
                </a:lnTo>
                <a:close/>
              </a:path>
              <a:path w="4096384" h="836930">
                <a:moveTo>
                  <a:pt x="125918" y="627380"/>
                </a:moveTo>
                <a:lnTo>
                  <a:pt x="121243" y="627380"/>
                </a:lnTo>
                <a:lnTo>
                  <a:pt x="122081" y="626110"/>
                </a:lnTo>
                <a:lnTo>
                  <a:pt x="122439" y="625208"/>
                </a:lnTo>
                <a:lnTo>
                  <a:pt x="122499" y="624678"/>
                </a:lnTo>
                <a:lnTo>
                  <a:pt x="121911" y="623570"/>
                </a:lnTo>
                <a:lnTo>
                  <a:pt x="130796" y="623570"/>
                </a:lnTo>
                <a:lnTo>
                  <a:pt x="125918" y="627380"/>
                </a:lnTo>
                <a:close/>
              </a:path>
              <a:path w="4096384" h="836930">
                <a:moveTo>
                  <a:pt x="148397" y="627380"/>
                </a:moveTo>
                <a:lnTo>
                  <a:pt x="146891" y="627380"/>
                </a:lnTo>
                <a:lnTo>
                  <a:pt x="145044" y="626110"/>
                </a:lnTo>
                <a:lnTo>
                  <a:pt x="143984" y="624840"/>
                </a:lnTo>
                <a:lnTo>
                  <a:pt x="146995" y="623570"/>
                </a:lnTo>
                <a:lnTo>
                  <a:pt x="150161" y="623570"/>
                </a:lnTo>
                <a:lnTo>
                  <a:pt x="149569" y="626110"/>
                </a:lnTo>
                <a:lnTo>
                  <a:pt x="148397" y="627380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48397" y="627380"/>
                </a:lnTo>
                <a:lnTo>
                  <a:pt x="149569" y="626110"/>
                </a:lnTo>
                <a:lnTo>
                  <a:pt x="150161" y="623570"/>
                </a:lnTo>
                <a:lnTo>
                  <a:pt x="156027" y="623570"/>
                </a:lnTo>
                <a:lnTo>
                  <a:pt x="157453" y="624840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403862" y="626110"/>
                </a:moveTo>
                <a:lnTo>
                  <a:pt x="402016" y="624840"/>
                </a:lnTo>
                <a:lnTo>
                  <a:pt x="403358" y="623570"/>
                </a:lnTo>
                <a:lnTo>
                  <a:pt x="403862" y="626110"/>
                </a:lnTo>
                <a:close/>
              </a:path>
              <a:path w="4096384" h="836930">
                <a:moveTo>
                  <a:pt x="412911" y="626110"/>
                </a:moveTo>
                <a:lnTo>
                  <a:pt x="403862" y="626110"/>
                </a:lnTo>
                <a:lnTo>
                  <a:pt x="403358" y="623570"/>
                </a:lnTo>
                <a:lnTo>
                  <a:pt x="412309" y="623570"/>
                </a:lnTo>
                <a:lnTo>
                  <a:pt x="412911" y="626110"/>
                </a:lnTo>
                <a:close/>
              </a:path>
              <a:path w="4096384" h="836930">
                <a:moveTo>
                  <a:pt x="461189" y="635000"/>
                </a:moveTo>
                <a:lnTo>
                  <a:pt x="455486" y="627380"/>
                </a:lnTo>
                <a:lnTo>
                  <a:pt x="453432" y="623570"/>
                </a:lnTo>
                <a:lnTo>
                  <a:pt x="456139" y="623570"/>
                </a:lnTo>
                <a:lnTo>
                  <a:pt x="460699" y="626110"/>
                </a:lnTo>
                <a:lnTo>
                  <a:pt x="464207" y="627380"/>
                </a:lnTo>
                <a:lnTo>
                  <a:pt x="467560" y="627380"/>
                </a:lnTo>
                <a:lnTo>
                  <a:pt x="461189" y="635000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4200" y="627377"/>
                </a:lnTo>
                <a:lnTo>
                  <a:pt x="460699" y="626110"/>
                </a:lnTo>
                <a:lnTo>
                  <a:pt x="456139" y="623570"/>
                </a:lnTo>
                <a:lnTo>
                  <a:pt x="466558" y="623570"/>
                </a:lnTo>
                <a:lnTo>
                  <a:pt x="466722" y="624840"/>
                </a:lnTo>
                <a:lnTo>
                  <a:pt x="469570" y="62611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590186" y="640080"/>
                </a:moveTo>
                <a:lnTo>
                  <a:pt x="590175" y="637369"/>
                </a:lnTo>
                <a:lnTo>
                  <a:pt x="593830" y="631189"/>
                </a:lnTo>
                <a:lnTo>
                  <a:pt x="602498" y="624840"/>
                </a:lnTo>
                <a:lnTo>
                  <a:pt x="606689" y="623570"/>
                </a:lnTo>
                <a:lnTo>
                  <a:pt x="607193" y="623570"/>
                </a:lnTo>
                <a:lnTo>
                  <a:pt x="610375" y="626110"/>
                </a:lnTo>
                <a:lnTo>
                  <a:pt x="608195" y="626110"/>
                </a:lnTo>
                <a:lnTo>
                  <a:pt x="603003" y="627380"/>
                </a:lnTo>
                <a:lnTo>
                  <a:pt x="601575" y="628578"/>
                </a:lnTo>
                <a:lnTo>
                  <a:pt x="598642" y="635000"/>
                </a:lnTo>
                <a:lnTo>
                  <a:pt x="596559" y="636312"/>
                </a:lnTo>
                <a:lnTo>
                  <a:pt x="590186" y="640080"/>
                </a:lnTo>
                <a:close/>
              </a:path>
              <a:path w="4096384" h="836930">
                <a:moveTo>
                  <a:pt x="615738" y="626110"/>
                </a:moveTo>
                <a:lnTo>
                  <a:pt x="610375" y="626110"/>
                </a:lnTo>
                <a:lnTo>
                  <a:pt x="607193" y="623570"/>
                </a:lnTo>
                <a:lnTo>
                  <a:pt x="616072" y="623570"/>
                </a:lnTo>
                <a:lnTo>
                  <a:pt x="615738" y="626110"/>
                </a:lnTo>
                <a:close/>
              </a:path>
              <a:path w="4096384" h="836930">
                <a:moveTo>
                  <a:pt x="685473" y="635000"/>
                </a:moveTo>
                <a:lnTo>
                  <a:pt x="693350" y="623570"/>
                </a:lnTo>
                <a:lnTo>
                  <a:pt x="694968" y="629697"/>
                </a:lnTo>
                <a:lnTo>
                  <a:pt x="695095" y="630936"/>
                </a:lnTo>
                <a:lnTo>
                  <a:pt x="695190" y="632466"/>
                </a:lnTo>
                <a:lnTo>
                  <a:pt x="693854" y="633730"/>
                </a:lnTo>
                <a:lnTo>
                  <a:pt x="691170" y="633730"/>
                </a:lnTo>
                <a:lnTo>
                  <a:pt x="685473" y="635000"/>
                </a:lnTo>
                <a:close/>
              </a:path>
              <a:path w="4096384" h="836930">
                <a:moveTo>
                  <a:pt x="739447" y="624840"/>
                </a:moveTo>
                <a:lnTo>
                  <a:pt x="738445" y="624840"/>
                </a:lnTo>
                <a:lnTo>
                  <a:pt x="739113" y="623570"/>
                </a:lnTo>
                <a:lnTo>
                  <a:pt x="739447" y="624840"/>
                </a:lnTo>
                <a:close/>
              </a:path>
              <a:path w="4096384" h="836930">
                <a:moveTo>
                  <a:pt x="745819" y="624840"/>
                </a:moveTo>
                <a:lnTo>
                  <a:pt x="739447" y="624840"/>
                </a:lnTo>
                <a:lnTo>
                  <a:pt x="739113" y="623570"/>
                </a:lnTo>
                <a:lnTo>
                  <a:pt x="746322" y="623570"/>
                </a:lnTo>
                <a:lnTo>
                  <a:pt x="745819" y="624840"/>
                </a:lnTo>
                <a:close/>
              </a:path>
              <a:path w="4096384" h="836930">
                <a:moveTo>
                  <a:pt x="749475" y="637106"/>
                </a:moveTo>
                <a:lnTo>
                  <a:pt x="741798" y="631190"/>
                </a:lnTo>
                <a:lnTo>
                  <a:pt x="743304" y="631190"/>
                </a:lnTo>
                <a:lnTo>
                  <a:pt x="746322" y="623570"/>
                </a:lnTo>
                <a:lnTo>
                  <a:pt x="750855" y="636491"/>
                </a:lnTo>
                <a:lnTo>
                  <a:pt x="749475" y="637106"/>
                </a:lnTo>
                <a:close/>
              </a:path>
              <a:path w="4096384" h="836930">
                <a:moveTo>
                  <a:pt x="750855" y="636491"/>
                </a:moveTo>
                <a:lnTo>
                  <a:pt x="746322" y="623570"/>
                </a:lnTo>
                <a:lnTo>
                  <a:pt x="750847" y="623570"/>
                </a:lnTo>
                <a:lnTo>
                  <a:pt x="750932" y="625000"/>
                </a:lnTo>
                <a:lnTo>
                  <a:pt x="751521" y="626110"/>
                </a:lnTo>
                <a:lnTo>
                  <a:pt x="776829" y="626110"/>
                </a:lnTo>
                <a:lnTo>
                  <a:pt x="779677" y="627380"/>
                </a:lnTo>
                <a:lnTo>
                  <a:pt x="769122" y="627380"/>
                </a:lnTo>
                <a:lnTo>
                  <a:pt x="769957" y="628650"/>
                </a:lnTo>
                <a:lnTo>
                  <a:pt x="759065" y="628650"/>
                </a:lnTo>
                <a:lnTo>
                  <a:pt x="760066" y="632460"/>
                </a:lnTo>
                <a:lnTo>
                  <a:pt x="769624" y="632466"/>
                </a:lnTo>
                <a:lnTo>
                  <a:pt x="770435" y="633730"/>
                </a:lnTo>
                <a:lnTo>
                  <a:pt x="753866" y="633730"/>
                </a:lnTo>
                <a:lnTo>
                  <a:pt x="751351" y="636270"/>
                </a:lnTo>
                <a:lnTo>
                  <a:pt x="750855" y="636491"/>
                </a:lnTo>
                <a:close/>
              </a:path>
              <a:path w="4096384" h="836930">
                <a:moveTo>
                  <a:pt x="807002" y="626110"/>
                </a:moveTo>
                <a:lnTo>
                  <a:pt x="806327" y="626110"/>
                </a:lnTo>
                <a:lnTo>
                  <a:pt x="805659" y="623570"/>
                </a:lnTo>
                <a:lnTo>
                  <a:pt x="807335" y="623570"/>
                </a:lnTo>
                <a:lnTo>
                  <a:pt x="807924" y="624678"/>
                </a:lnTo>
                <a:lnTo>
                  <a:pt x="807883" y="625000"/>
                </a:lnTo>
                <a:lnTo>
                  <a:pt x="807002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07002" y="626110"/>
                </a:lnTo>
                <a:lnTo>
                  <a:pt x="807883" y="625000"/>
                </a:lnTo>
                <a:lnTo>
                  <a:pt x="807924" y="624678"/>
                </a:lnTo>
                <a:lnTo>
                  <a:pt x="807335" y="623570"/>
                </a:lnTo>
                <a:lnTo>
                  <a:pt x="817507" y="623570"/>
                </a:lnTo>
                <a:lnTo>
                  <a:pt x="818401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77070" y="624840"/>
                </a:moveTo>
                <a:lnTo>
                  <a:pt x="876566" y="624840"/>
                </a:lnTo>
                <a:lnTo>
                  <a:pt x="876402" y="623570"/>
                </a:lnTo>
                <a:lnTo>
                  <a:pt x="877070" y="624840"/>
                </a:lnTo>
                <a:close/>
              </a:path>
              <a:path w="4096384" h="836930">
                <a:moveTo>
                  <a:pt x="876769" y="628485"/>
                </a:moveTo>
                <a:lnTo>
                  <a:pt x="877091" y="626863"/>
                </a:lnTo>
                <a:lnTo>
                  <a:pt x="877211" y="625886"/>
                </a:lnTo>
                <a:lnTo>
                  <a:pt x="877092" y="625000"/>
                </a:lnTo>
                <a:lnTo>
                  <a:pt x="876985" y="624678"/>
                </a:lnTo>
                <a:lnTo>
                  <a:pt x="876402" y="623570"/>
                </a:lnTo>
                <a:lnTo>
                  <a:pt x="878576" y="623570"/>
                </a:lnTo>
                <a:lnTo>
                  <a:pt x="878576" y="624840"/>
                </a:lnTo>
                <a:lnTo>
                  <a:pt x="881261" y="624840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925348" y="626110"/>
                </a:moveTo>
                <a:lnTo>
                  <a:pt x="923854" y="624978"/>
                </a:lnTo>
                <a:lnTo>
                  <a:pt x="923753" y="624211"/>
                </a:lnTo>
                <a:lnTo>
                  <a:pt x="923835" y="623570"/>
                </a:lnTo>
                <a:lnTo>
                  <a:pt x="928026" y="623570"/>
                </a:lnTo>
                <a:lnTo>
                  <a:pt x="927856" y="624840"/>
                </a:lnTo>
                <a:lnTo>
                  <a:pt x="925348" y="626110"/>
                </a:lnTo>
                <a:close/>
              </a:path>
              <a:path w="4096384" h="836930">
                <a:moveTo>
                  <a:pt x="983342" y="628650"/>
                </a:moveTo>
                <a:lnTo>
                  <a:pt x="973959" y="627380"/>
                </a:lnTo>
                <a:lnTo>
                  <a:pt x="979820" y="623570"/>
                </a:lnTo>
                <a:lnTo>
                  <a:pt x="982838" y="623570"/>
                </a:lnTo>
                <a:lnTo>
                  <a:pt x="982733" y="625208"/>
                </a:lnTo>
                <a:lnTo>
                  <a:pt x="982858" y="626807"/>
                </a:lnTo>
                <a:lnTo>
                  <a:pt x="983342" y="628650"/>
                </a:lnTo>
                <a:close/>
              </a:path>
              <a:path w="4096384" h="836930">
                <a:moveTo>
                  <a:pt x="985359" y="632460"/>
                </a:moveTo>
                <a:lnTo>
                  <a:pt x="975131" y="632460"/>
                </a:lnTo>
                <a:lnTo>
                  <a:pt x="975619" y="631532"/>
                </a:lnTo>
                <a:lnTo>
                  <a:pt x="975732" y="630936"/>
                </a:lnTo>
                <a:lnTo>
                  <a:pt x="975131" y="628650"/>
                </a:lnTo>
                <a:lnTo>
                  <a:pt x="983342" y="628650"/>
                </a:lnTo>
                <a:lnTo>
                  <a:pt x="982858" y="626807"/>
                </a:lnTo>
                <a:lnTo>
                  <a:pt x="982733" y="625208"/>
                </a:lnTo>
                <a:lnTo>
                  <a:pt x="982838" y="623570"/>
                </a:lnTo>
                <a:lnTo>
                  <a:pt x="994912" y="623570"/>
                </a:lnTo>
                <a:lnTo>
                  <a:pt x="992562" y="624840"/>
                </a:lnTo>
                <a:lnTo>
                  <a:pt x="984010" y="624840"/>
                </a:lnTo>
                <a:lnTo>
                  <a:pt x="983532" y="630936"/>
                </a:lnTo>
                <a:lnTo>
                  <a:pt x="983575" y="631232"/>
                </a:lnTo>
                <a:lnTo>
                  <a:pt x="985359" y="632460"/>
                </a:lnTo>
                <a:close/>
              </a:path>
              <a:path w="4096384" h="836930">
                <a:moveTo>
                  <a:pt x="994742" y="627380"/>
                </a:moveTo>
                <a:lnTo>
                  <a:pt x="992534" y="626183"/>
                </a:lnTo>
                <a:lnTo>
                  <a:pt x="992443" y="625760"/>
                </a:lnTo>
                <a:lnTo>
                  <a:pt x="992562" y="624840"/>
                </a:lnTo>
                <a:lnTo>
                  <a:pt x="994912" y="623570"/>
                </a:lnTo>
                <a:lnTo>
                  <a:pt x="996752" y="624840"/>
                </a:lnTo>
                <a:lnTo>
                  <a:pt x="996636" y="626183"/>
                </a:lnTo>
                <a:lnTo>
                  <a:pt x="99474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994742" y="627380"/>
                </a:lnTo>
                <a:lnTo>
                  <a:pt x="996636" y="626183"/>
                </a:lnTo>
                <a:lnTo>
                  <a:pt x="996752" y="624840"/>
                </a:lnTo>
                <a:lnTo>
                  <a:pt x="994912" y="623570"/>
                </a:lnTo>
                <a:lnTo>
                  <a:pt x="1007150" y="623570"/>
                </a:lnTo>
                <a:lnTo>
                  <a:pt x="1007314" y="624840"/>
                </a:lnTo>
                <a:lnTo>
                  <a:pt x="1032792" y="624840"/>
                </a:lnTo>
                <a:lnTo>
                  <a:pt x="1032918" y="626183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1032918" y="626183"/>
                </a:lnTo>
                <a:lnTo>
                  <a:pt x="1032792" y="624840"/>
                </a:lnTo>
                <a:lnTo>
                  <a:pt x="1034972" y="623570"/>
                </a:lnTo>
                <a:lnTo>
                  <a:pt x="1037323" y="624840"/>
                </a:lnTo>
                <a:lnTo>
                  <a:pt x="1037323" y="626110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41009" y="632460"/>
                </a:moveTo>
                <a:lnTo>
                  <a:pt x="1041009" y="631189"/>
                </a:lnTo>
                <a:lnTo>
                  <a:pt x="1036485" y="628650"/>
                </a:lnTo>
                <a:lnTo>
                  <a:pt x="1041009" y="627380"/>
                </a:lnTo>
                <a:lnTo>
                  <a:pt x="1034972" y="627380"/>
                </a:lnTo>
                <a:lnTo>
                  <a:pt x="1037323" y="626110"/>
                </a:lnTo>
                <a:lnTo>
                  <a:pt x="1037323" y="624840"/>
                </a:lnTo>
                <a:lnTo>
                  <a:pt x="1034972" y="623570"/>
                </a:lnTo>
                <a:lnTo>
                  <a:pt x="1039163" y="623570"/>
                </a:lnTo>
                <a:lnTo>
                  <a:pt x="1046536" y="627380"/>
                </a:lnTo>
                <a:lnTo>
                  <a:pt x="1046895" y="627638"/>
                </a:lnTo>
                <a:lnTo>
                  <a:pt x="1041009" y="63246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6383" y="623570"/>
                </a:lnTo>
                <a:lnTo>
                  <a:pt x="1110908" y="629920"/>
                </a:lnTo>
                <a:lnTo>
                  <a:pt x="1112584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105797" y="643890"/>
                </a:moveTo>
                <a:lnTo>
                  <a:pt x="1098166" y="643890"/>
                </a:lnTo>
                <a:lnTo>
                  <a:pt x="1104537" y="636270"/>
                </a:lnTo>
                <a:lnTo>
                  <a:pt x="1106383" y="636270"/>
                </a:lnTo>
                <a:lnTo>
                  <a:pt x="1112584" y="629920"/>
                </a:lnTo>
                <a:lnTo>
                  <a:pt x="1110908" y="629920"/>
                </a:lnTo>
                <a:lnTo>
                  <a:pt x="1106383" y="623570"/>
                </a:lnTo>
                <a:lnTo>
                  <a:pt x="1126492" y="623570"/>
                </a:lnTo>
                <a:lnTo>
                  <a:pt x="1128509" y="624840"/>
                </a:lnTo>
                <a:lnTo>
                  <a:pt x="1168064" y="624840"/>
                </a:lnTo>
                <a:lnTo>
                  <a:pt x="1169741" y="626110"/>
                </a:lnTo>
                <a:lnTo>
                  <a:pt x="1132365" y="626110"/>
                </a:lnTo>
                <a:lnTo>
                  <a:pt x="1132885" y="632460"/>
                </a:lnTo>
                <a:lnTo>
                  <a:pt x="1115761" y="632466"/>
                </a:lnTo>
                <a:lnTo>
                  <a:pt x="1110240" y="638810"/>
                </a:lnTo>
                <a:lnTo>
                  <a:pt x="1114594" y="640080"/>
                </a:lnTo>
                <a:lnTo>
                  <a:pt x="1108060" y="640080"/>
                </a:lnTo>
                <a:lnTo>
                  <a:pt x="1105797" y="643890"/>
                </a:lnTo>
                <a:close/>
              </a:path>
              <a:path w="4096384" h="836930">
                <a:moveTo>
                  <a:pt x="1305354" y="626110"/>
                </a:moveTo>
                <a:lnTo>
                  <a:pt x="1303009" y="626110"/>
                </a:lnTo>
                <a:lnTo>
                  <a:pt x="1301497" y="623570"/>
                </a:lnTo>
                <a:lnTo>
                  <a:pt x="1304182" y="623570"/>
                </a:lnTo>
                <a:lnTo>
                  <a:pt x="1305688" y="624840"/>
                </a:lnTo>
                <a:lnTo>
                  <a:pt x="1305354" y="626110"/>
                </a:lnTo>
                <a:close/>
              </a:path>
              <a:path w="4096384" h="836930">
                <a:moveTo>
                  <a:pt x="1315915" y="626110"/>
                </a:moveTo>
                <a:lnTo>
                  <a:pt x="1305354" y="626110"/>
                </a:lnTo>
                <a:lnTo>
                  <a:pt x="1305688" y="624840"/>
                </a:lnTo>
                <a:lnTo>
                  <a:pt x="1304182" y="623570"/>
                </a:lnTo>
                <a:lnTo>
                  <a:pt x="1314743" y="623570"/>
                </a:lnTo>
                <a:lnTo>
                  <a:pt x="1315915" y="626110"/>
                </a:lnTo>
                <a:close/>
              </a:path>
              <a:path w="4096384" h="836930">
                <a:moveTo>
                  <a:pt x="1331165" y="627380"/>
                </a:moveTo>
                <a:lnTo>
                  <a:pt x="1329117" y="626183"/>
                </a:lnTo>
                <a:lnTo>
                  <a:pt x="1328991" y="624840"/>
                </a:lnTo>
                <a:lnTo>
                  <a:pt x="1331165" y="623570"/>
                </a:lnTo>
                <a:lnTo>
                  <a:pt x="1333346" y="624840"/>
                </a:lnTo>
                <a:lnTo>
                  <a:pt x="1333220" y="626183"/>
                </a:lnTo>
                <a:lnTo>
                  <a:pt x="1331165" y="627380"/>
                </a:lnTo>
                <a:close/>
              </a:path>
              <a:path w="4096384" h="836930">
                <a:moveTo>
                  <a:pt x="1340178" y="640080"/>
                </a:moveTo>
                <a:lnTo>
                  <a:pt x="1317421" y="640080"/>
                </a:lnTo>
                <a:lnTo>
                  <a:pt x="1319432" y="638810"/>
                </a:lnTo>
                <a:lnTo>
                  <a:pt x="1319268" y="637540"/>
                </a:lnTo>
                <a:lnTo>
                  <a:pt x="1316753" y="636270"/>
                </a:lnTo>
                <a:lnTo>
                  <a:pt x="1330497" y="636270"/>
                </a:lnTo>
                <a:lnTo>
                  <a:pt x="1337032" y="633730"/>
                </a:lnTo>
                <a:lnTo>
                  <a:pt x="1344743" y="631189"/>
                </a:lnTo>
                <a:lnTo>
                  <a:pt x="1336698" y="629920"/>
                </a:lnTo>
                <a:lnTo>
                  <a:pt x="1336535" y="627380"/>
                </a:lnTo>
                <a:lnTo>
                  <a:pt x="1331165" y="627380"/>
                </a:lnTo>
                <a:lnTo>
                  <a:pt x="1333220" y="626183"/>
                </a:lnTo>
                <a:lnTo>
                  <a:pt x="1333346" y="624840"/>
                </a:lnTo>
                <a:lnTo>
                  <a:pt x="1331165" y="623570"/>
                </a:lnTo>
                <a:lnTo>
                  <a:pt x="1356726" y="623570"/>
                </a:lnTo>
                <a:lnTo>
                  <a:pt x="1354793" y="624840"/>
                </a:lnTo>
                <a:lnTo>
                  <a:pt x="1366871" y="624840"/>
                </a:lnTo>
                <a:lnTo>
                  <a:pt x="1370520" y="628650"/>
                </a:lnTo>
                <a:lnTo>
                  <a:pt x="1348268" y="628650"/>
                </a:lnTo>
                <a:lnTo>
                  <a:pt x="1348416" y="628703"/>
                </a:lnTo>
                <a:lnTo>
                  <a:pt x="1347260" y="632460"/>
                </a:lnTo>
                <a:lnTo>
                  <a:pt x="1341393" y="632460"/>
                </a:lnTo>
                <a:lnTo>
                  <a:pt x="1342340" y="634845"/>
                </a:lnTo>
                <a:lnTo>
                  <a:pt x="1342462" y="635471"/>
                </a:lnTo>
                <a:lnTo>
                  <a:pt x="1342366" y="636587"/>
                </a:lnTo>
                <a:lnTo>
                  <a:pt x="1341770" y="637540"/>
                </a:lnTo>
                <a:lnTo>
                  <a:pt x="1327983" y="637540"/>
                </a:lnTo>
                <a:lnTo>
                  <a:pt x="1327813" y="638810"/>
                </a:lnTo>
                <a:lnTo>
                  <a:pt x="1340974" y="638810"/>
                </a:lnTo>
                <a:lnTo>
                  <a:pt x="1340178" y="640080"/>
                </a:lnTo>
                <a:close/>
              </a:path>
              <a:path w="4096384" h="836930">
                <a:moveTo>
                  <a:pt x="1418167" y="632460"/>
                </a:moveTo>
                <a:lnTo>
                  <a:pt x="1412300" y="632460"/>
                </a:lnTo>
                <a:lnTo>
                  <a:pt x="1420177" y="623570"/>
                </a:lnTo>
                <a:lnTo>
                  <a:pt x="1420128" y="630013"/>
                </a:lnTo>
                <a:lnTo>
                  <a:pt x="1419509" y="631190"/>
                </a:lnTo>
                <a:lnTo>
                  <a:pt x="1418835" y="631190"/>
                </a:lnTo>
                <a:lnTo>
                  <a:pt x="1418167" y="632460"/>
                </a:lnTo>
                <a:close/>
              </a:path>
              <a:path w="4096384" h="836930">
                <a:moveTo>
                  <a:pt x="1431243" y="632460"/>
                </a:moveTo>
                <a:lnTo>
                  <a:pt x="1418167" y="632460"/>
                </a:lnTo>
                <a:lnTo>
                  <a:pt x="1418835" y="631190"/>
                </a:lnTo>
                <a:lnTo>
                  <a:pt x="1419509" y="631189"/>
                </a:lnTo>
                <a:lnTo>
                  <a:pt x="1420128" y="630013"/>
                </a:lnTo>
                <a:lnTo>
                  <a:pt x="1420177" y="623570"/>
                </a:lnTo>
                <a:lnTo>
                  <a:pt x="1420347" y="623570"/>
                </a:lnTo>
                <a:lnTo>
                  <a:pt x="1420347" y="629920"/>
                </a:lnTo>
                <a:lnTo>
                  <a:pt x="1429605" y="629920"/>
                </a:lnTo>
                <a:lnTo>
                  <a:pt x="1431251" y="632241"/>
                </a:lnTo>
                <a:lnTo>
                  <a:pt x="1431243" y="632460"/>
                </a:lnTo>
                <a:close/>
              </a:path>
              <a:path w="4096384" h="836930">
                <a:moveTo>
                  <a:pt x="1429605" y="629920"/>
                </a:moveTo>
                <a:lnTo>
                  <a:pt x="1420347" y="629920"/>
                </a:lnTo>
                <a:lnTo>
                  <a:pt x="1420347" y="623570"/>
                </a:lnTo>
                <a:lnTo>
                  <a:pt x="1422862" y="623570"/>
                </a:lnTo>
                <a:lnTo>
                  <a:pt x="1422862" y="627380"/>
                </a:lnTo>
                <a:lnTo>
                  <a:pt x="1430499" y="627380"/>
                </a:lnTo>
                <a:lnTo>
                  <a:pt x="1429605" y="629920"/>
                </a:lnTo>
                <a:close/>
              </a:path>
              <a:path w="4096384" h="836930">
                <a:moveTo>
                  <a:pt x="1431329" y="632350"/>
                </a:moveTo>
                <a:lnTo>
                  <a:pt x="1429782" y="630169"/>
                </a:lnTo>
                <a:lnTo>
                  <a:pt x="1429684" y="629697"/>
                </a:lnTo>
                <a:lnTo>
                  <a:pt x="1430910" y="626210"/>
                </a:lnTo>
                <a:lnTo>
                  <a:pt x="1431001" y="626054"/>
                </a:lnTo>
                <a:lnTo>
                  <a:pt x="1433481" y="623570"/>
                </a:lnTo>
                <a:lnTo>
                  <a:pt x="1435263" y="627380"/>
                </a:lnTo>
                <a:lnTo>
                  <a:pt x="1431329" y="632350"/>
                </a:lnTo>
                <a:close/>
              </a:path>
              <a:path w="4096384" h="836930">
                <a:moveTo>
                  <a:pt x="1439284" y="632460"/>
                </a:moveTo>
                <a:lnTo>
                  <a:pt x="1431407" y="632460"/>
                </a:lnTo>
                <a:lnTo>
                  <a:pt x="1431416" y="632241"/>
                </a:lnTo>
                <a:lnTo>
                  <a:pt x="1435263" y="627380"/>
                </a:lnTo>
                <a:lnTo>
                  <a:pt x="1433481" y="623570"/>
                </a:lnTo>
                <a:lnTo>
                  <a:pt x="1436435" y="623570"/>
                </a:lnTo>
                <a:lnTo>
                  <a:pt x="1436769" y="624840"/>
                </a:lnTo>
                <a:lnTo>
                  <a:pt x="1441003" y="624840"/>
                </a:lnTo>
                <a:lnTo>
                  <a:pt x="1439730" y="629920"/>
                </a:lnTo>
                <a:lnTo>
                  <a:pt x="1438112" y="629920"/>
                </a:lnTo>
                <a:lnTo>
                  <a:pt x="1439284" y="632460"/>
                </a:lnTo>
                <a:close/>
              </a:path>
              <a:path w="4096384" h="836930">
                <a:moveTo>
                  <a:pt x="1460407" y="627380"/>
                </a:moveTo>
                <a:lnTo>
                  <a:pt x="1457723" y="626110"/>
                </a:lnTo>
                <a:lnTo>
                  <a:pt x="1457389" y="626110"/>
                </a:lnTo>
                <a:lnTo>
                  <a:pt x="1459235" y="623570"/>
                </a:lnTo>
                <a:lnTo>
                  <a:pt x="1461416" y="624840"/>
                </a:lnTo>
                <a:lnTo>
                  <a:pt x="1461735" y="626054"/>
                </a:lnTo>
                <a:lnTo>
                  <a:pt x="1461643" y="626210"/>
                </a:lnTo>
                <a:lnTo>
                  <a:pt x="1460407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0407" y="627380"/>
                </a:lnTo>
                <a:lnTo>
                  <a:pt x="1461643" y="626210"/>
                </a:lnTo>
                <a:lnTo>
                  <a:pt x="1461735" y="626054"/>
                </a:lnTo>
                <a:lnTo>
                  <a:pt x="1461416" y="624840"/>
                </a:lnTo>
                <a:lnTo>
                  <a:pt x="1459235" y="623570"/>
                </a:lnTo>
                <a:lnTo>
                  <a:pt x="1463092" y="623570"/>
                </a:lnTo>
                <a:lnTo>
                  <a:pt x="1462084" y="624840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506304" y="633730"/>
                </a:moveTo>
                <a:lnTo>
                  <a:pt x="1498123" y="633730"/>
                </a:lnTo>
                <a:lnTo>
                  <a:pt x="1500794" y="632466"/>
                </a:lnTo>
                <a:lnTo>
                  <a:pt x="1500466" y="631189"/>
                </a:lnTo>
                <a:lnTo>
                  <a:pt x="1497628" y="629920"/>
                </a:lnTo>
                <a:lnTo>
                  <a:pt x="1502818" y="629920"/>
                </a:lnTo>
                <a:lnTo>
                  <a:pt x="1502782" y="629380"/>
                </a:lnTo>
                <a:lnTo>
                  <a:pt x="1502659" y="625760"/>
                </a:lnTo>
                <a:lnTo>
                  <a:pt x="1504828" y="623570"/>
                </a:lnTo>
                <a:lnTo>
                  <a:pt x="1507513" y="624840"/>
                </a:lnTo>
                <a:lnTo>
                  <a:pt x="1507631" y="625760"/>
                </a:lnTo>
                <a:lnTo>
                  <a:pt x="1507550" y="626183"/>
                </a:lnTo>
                <a:lnTo>
                  <a:pt x="1505496" y="627380"/>
                </a:lnTo>
                <a:lnTo>
                  <a:pt x="1507365" y="627380"/>
                </a:lnTo>
                <a:lnTo>
                  <a:pt x="1505898" y="630887"/>
                </a:lnTo>
                <a:lnTo>
                  <a:pt x="1506015" y="632350"/>
                </a:lnTo>
                <a:lnTo>
                  <a:pt x="1506304" y="633730"/>
                </a:lnTo>
                <a:close/>
              </a:path>
              <a:path w="4096384" h="836930">
                <a:moveTo>
                  <a:pt x="1507365" y="627380"/>
                </a:moveTo>
                <a:lnTo>
                  <a:pt x="1505496" y="627380"/>
                </a:lnTo>
                <a:lnTo>
                  <a:pt x="1507550" y="626183"/>
                </a:lnTo>
                <a:lnTo>
                  <a:pt x="1507631" y="625760"/>
                </a:lnTo>
                <a:lnTo>
                  <a:pt x="1507513" y="624840"/>
                </a:lnTo>
                <a:lnTo>
                  <a:pt x="1504828" y="623570"/>
                </a:lnTo>
                <a:lnTo>
                  <a:pt x="1519539" y="623570"/>
                </a:lnTo>
                <a:lnTo>
                  <a:pt x="1520650" y="624840"/>
                </a:lnTo>
                <a:lnTo>
                  <a:pt x="1513713" y="624840"/>
                </a:lnTo>
                <a:lnTo>
                  <a:pt x="1507896" y="626110"/>
                </a:lnTo>
                <a:lnTo>
                  <a:pt x="1507365" y="627380"/>
                </a:lnTo>
                <a:close/>
              </a:path>
              <a:path w="4096384" h="836930">
                <a:moveTo>
                  <a:pt x="1542871" y="634027"/>
                </a:moveTo>
                <a:lnTo>
                  <a:pt x="1539695" y="623570"/>
                </a:lnTo>
                <a:lnTo>
                  <a:pt x="1540534" y="625208"/>
                </a:lnTo>
                <a:lnTo>
                  <a:pt x="1541535" y="627380"/>
                </a:lnTo>
                <a:lnTo>
                  <a:pt x="1544390" y="627380"/>
                </a:lnTo>
                <a:lnTo>
                  <a:pt x="1543812" y="633479"/>
                </a:lnTo>
                <a:lnTo>
                  <a:pt x="1542871" y="634027"/>
                </a:lnTo>
                <a:close/>
              </a:path>
              <a:path w="4096384" h="836930">
                <a:moveTo>
                  <a:pt x="1655180" y="631190"/>
                </a:moveTo>
                <a:lnTo>
                  <a:pt x="1660713" y="624840"/>
                </a:lnTo>
                <a:lnTo>
                  <a:pt x="1660543" y="624840"/>
                </a:lnTo>
                <a:lnTo>
                  <a:pt x="1660543" y="623570"/>
                </a:lnTo>
                <a:lnTo>
                  <a:pt x="1665769" y="624935"/>
                </a:lnTo>
                <a:lnTo>
                  <a:pt x="1666386" y="627263"/>
                </a:lnTo>
                <a:lnTo>
                  <a:pt x="1661722" y="628650"/>
                </a:lnTo>
                <a:lnTo>
                  <a:pt x="1658451" y="629920"/>
                </a:lnTo>
                <a:lnTo>
                  <a:pt x="1657531" y="629920"/>
                </a:lnTo>
                <a:lnTo>
                  <a:pt x="1656795" y="630563"/>
                </a:lnTo>
                <a:lnTo>
                  <a:pt x="1655180" y="631190"/>
                </a:lnTo>
                <a:close/>
              </a:path>
              <a:path w="4096384" h="836930">
                <a:moveTo>
                  <a:pt x="1665769" y="624935"/>
                </a:moveTo>
                <a:lnTo>
                  <a:pt x="1660543" y="623570"/>
                </a:lnTo>
                <a:lnTo>
                  <a:pt x="1665408" y="623570"/>
                </a:lnTo>
                <a:lnTo>
                  <a:pt x="1665769" y="624935"/>
                </a:lnTo>
                <a:close/>
              </a:path>
              <a:path w="4096384" h="836930">
                <a:moveTo>
                  <a:pt x="1694433" y="648970"/>
                </a:moveTo>
                <a:lnTo>
                  <a:pt x="1689713" y="645160"/>
                </a:lnTo>
                <a:lnTo>
                  <a:pt x="1685095" y="640044"/>
                </a:lnTo>
                <a:lnTo>
                  <a:pt x="1682534" y="636312"/>
                </a:lnTo>
                <a:lnTo>
                  <a:pt x="1681334" y="632466"/>
                </a:lnTo>
                <a:lnTo>
                  <a:pt x="1681666" y="629920"/>
                </a:lnTo>
                <a:lnTo>
                  <a:pt x="1685687" y="626110"/>
                </a:lnTo>
                <a:lnTo>
                  <a:pt x="1690339" y="623570"/>
                </a:lnTo>
                <a:lnTo>
                  <a:pt x="1690003" y="625845"/>
                </a:lnTo>
                <a:lnTo>
                  <a:pt x="1689916" y="626210"/>
                </a:lnTo>
                <a:lnTo>
                  <a:pt x="1687278" y="631735"/>
                </a:lnTo>
                <a:lnTo>
                  <a:pt x="1686263" y="633598"/>
                </a:lnTo>
                <a:lnTo>
                  <a:pt x="1686356" y="634561"/>
                </a:lnTo>
                <a:lnTo>
                  <a:pt x="1687199" y="638810"/>
                </a:lnTo>
                <a:lnTo>
                  <a:pt x="1699601" y="642620"/>
                </a:lnTo>
                <a:lnTo>
                  <a:pt x="1697494" y="647542"/>
                </a:lnTo>
                <a:lnTo>
                  <a:pt x="1697382" y="647719"/>
                </a:lnTo>
                <a:lnTo>
                  <a:pt x="1694433" y="648970"/>
                </a:lnTo>
                <a:close/>
              </a:path>
              <a:path w="4096384" h="836930">
                <a:moveTo>
                  <a:pt x="1706980" y="627380"/>
                </a:moveTo>
                <a:lnTo>
                  <a:pt x="1706142" y="627380"/>
                </a:lnTo>
                <a:lnTo>
                  <a:pt x="1705846" y="625886"/>
                </a:lnTo>
                <a:lnTo>
                  <a:pt x="1705745" y="624678"/>
                </a:lnTo>
                <a:lnTo>
                  <a:pt x="1706476" y="623570"/>
                </a:lnTo>
                <a:lnTo>
                  <a:pt x="1707314" y="623570"/>
                </a:lnTo>
                <a:lnTo>
                  <a:pt x="1708079" y="625886"/>
                </a:lnTo>
                <a:lnTo>
                  <a:pt x="1707963" y="626315"/>
                </a:lnTo>
                <a:lnTo>
                  <a:pt x="1706980" y="627380"/>
                </a:lnTo>
                <a:close/>
              </a:path>
              <a:path w="4096384" h="836930">
                <a:moveTo>
                  <a:pt x="1710499" y="627380"/>
                </a:moveTo>
                <a:lnTo>
                  <a:pt x="1706980" y="627380"/>
                </a:lnTo>
                <a:lnTo>
                  <a:pt x="1707963" y="626315"/>
                </a:lnTo>
                <a:lnTo>
                  <a:pt x="1708079" y="625886"/>
                </a:lnTo>
                <a:lnTo>
                  <a:pt x="1707314" y="623570"/>
                </a:lnTo>
                <a:lnTo>
                  <a:pt x="1711839" y="623570"/>
                </a:lnTo>
                <a:lnTo>
                  <a:pt x="1711548" y="624678"/>
                </a:lnTo>
                <a:lnTo>
                  <a:pt x="1710499" y="627380"/>
                </a:lnTo>
                <a:close/>
              </a:path>
              <a:path w="4096384" h="836930">
                <a:moveTo>
                  <a:pt x="1744356" y="627380"/>
                </a:moveTo>
                <a:lnTo>
                  <a:pt x="1739334" y="627380"/>
                </a:lnTo>
                <a:lnTo>
                  <a:pt x="1740506" y="623570"/>
                </a:lnTo>
                <a:lnTo>
                  <a:pt x="1744526" y="623570"/>
                </a:lnTo>
                <a:lnTo>
                  <a:pt x="1744356" y="624840"/>
                </a:lnTo>
                <a:lnTo>
                  <a:pt x="1744944" y="625157"/>
                </a:lnTo>
                <a:lnTo>
                  <a:pt x="1744356" y="627380"/>
                </a:lnTo>
                <a:close/>
              </a:path>
              <a:path w="4096384" h="836930">
                <a:moveTo>
                  <a:pt x="1746706" y="626110"/>
                </a:moveTo>
                <a:lnTo>
                  <a:pt x="1745039" y="625208"/>
                </a:lnTo>
                <a:lnTo>
                  <a:pt x="1745071" y="624678"/>
                </a:lnTo>
                <a:lnTo>
                  <a:pt x="1745364" y="623570"/>
                </a:lnTo>
                <a:lnTo>
                  <a:pt x="1747289" y="623570"/>
                </a:lnTo>
                <a:lnTo>
                  <a:pt x="1747708" y="624840"/>
                </a:lnTo>
                <a:lnTo>
                  <a:pt x="1749555" y="624840"/>
                </a:lnTo>
                <a:lnTo>
                  <a:pt x="1746706" y="626110"/>
                </a:lnTo>
                <a:close/>
              </a:path>
              <a:path w="4096384" h="836930">
                <a:moveTo>
                  <a:pt x="1862872" y="629920"/>
                </a:moveTo>
                <a:lnTo>
                  <a:pt x="1858845" y="629920"/>
                </a:lnTo>
                <a:lnTo>
                  <a:pt x="1861360" y="623570"/>
                </a:lnTo>
                <a:lnTo>
                  <a:pt x="1863710" y="624840"/>
                </a:lnTo>
                <a:lnTo>
                  <a:pt x="1865470" y="626054"/>
                </a:lnTo>
                <a:lnTo>
                  <a:pt x="1865349" y="627638"/>
                </a:lnTo>
                <a:lnTo>
                  <a:pt x="1865226" y="628578"/>
                </a:lnTo>
                <a:lnTo>
                  <a:pt x="1862872" y="629920"/>
                </a:lnTo>
                <a:close/>
              </a:path>
              <a:path w="4096384" h="836930">
                <a:moveTo>
                  <a:pt x="1888514" y="629920"/>
                </a:moveTo>
                <a:lnTo>
                  <a:pt x="1862872" y="629920"/>
                </a:lnTo>
                <a:lnTo>
                  <a:pt x="1865118" y="628703"/>
                </a:lnTo>
                <a:lnTo>
                  <a:pt x="1865349" y="627638"/>
                </a:lnTo>
                <a:lnTo>
                  <a:pt x="1865470" y="626054"/>
                </a:lnTo>
                <a:lnTo>
                  <a:pt x="1863710" y="624840"/>
                </a:lnTo>
                <a:lnTo>
                  <a:pt x="1861360" y="623570"/>
                </a:lnTo>
                <a:lnTo>
                  <a:pt x="1877284" y="623570"/>
                </a:lnTo>
                <a:lnTo>
                  <a:pt x="1875274" y="624840"/>
                </a:lnTo>
                <a:lnTo>
                  <a:pt x="1873990" y="626054"/>
                </a:lnTo>
                <a:lnTo>
                  <a:pt x="1874101" y="626537"/>
                </a:lnTo>
                <a:lnTo>
                  <a:pt x="1874436" y="627380"/>
                </a:lnTo>
                <a:lnTo>
                  <a:pt x="1876950" y="628650"/>
                </a:lnTo>
                <a:lnTo>
                  <a:pt x="1887676" y="628650"/>
                </a:lnTo>
                <a:lnTo>
                  <a:pt x="1888514" y="629920"/>
                </a:lnTo>
                <a:close/>
              </a:path>
              <a:path w="4096384" h="836930">
                <a:moveTo>
                  <a:pt x="1877788" y="628650"/>
                </a:moveTo>
                <a:lnTo>
                  <a:pt x="1876950" y="628650"/>
                </a:lnTo>
                <a:lnTo>
                  <a:pt x="1874436" y="627380"/>
                </a:lnTo>
                <a:lnTo>
                  <a:pt x="1874101" y="626537"/>
                </a:lnTo>
                <a:lnTo>
                  <a:pt x="1873990" y="626054"/>
                </a:lnTo>
                <a:lnTo>
                  <a:pt x="1875274" y="624840"/>
                </a:lnTo>
                <a:lnTo>
                  <a:pt x="1877284" y="623570"/>
                </a:lnTo>
                <a:lnTo>
                  <a:pt x="1878626" y="623570"/>
                </a:lnTo>
                <a:lnTo>
                  <a:pt x="1879391" y="625886"/>
                </a:lnTo>
                <a:lnTo>
                  <a:pt x="1879285" y="626382"/>
                </a:lnTo>
                <a:lnTo>
                  <a:pt x="1877788" y="628650"/>
                </a:lnTo>
                <a:close/>
              </a:path>
              <a:path w="4096384" h="836930">
                <a:moveTo>
                  <a:pt x="1887676" y="628650"/>
                </a:moveTo>
                <a:lnTo>
                  <a:pt x="1877788" y="628650"/>
                </a:lnTo>
                <a:lnTo>
                  <a:pt x="1879285" y="626382"/>
                </a:lnTo>
                <a:lnTo>
                  <a:pt x="1879391" y="625886"/>
                </a:lnTo>
                <a:lnTo>
                  <a:pt x="1878626" y="623570"/>
                </a:lnTo>
                <a:lnTo>
                  <a:pt x="1883378" y="623570"/>
                </a:lnTo>
                <a:lnTo>
                  <a:pt x="1885168" y="626110"/>
                </a:lnTo>
                <a:lnTo>
                  <a:pt x="1885999" y="626110"/>
                </a:lnTo>
                <a:lnTo>
                  <a:pt x="1887676" y="628650"/>
                </a:lnTo>
                <a:close/>
              </a:path>
              <a:path w="4096384" h="836930">
                <a:moveTo>
                  <a:pt x="1885405" y="625208"/>
                </a:moveTo>
                <a:lnTo>
                  <a:pt x="1884323" y="623570"/>
                </a:lnTo>
                <a:lnTo>
                  <a:pt x="1885758" y="623863"/>
                </a:lnTo>
                <a:lnTo>
                  <a:pt x="1885405" y="625208"/>
                </a:lnTo>
                <a:close/>
              </a:path>
              <a:path w="4096384" h="836930">
                <a:moveTo>
                  <a:pt x="1885758" y="623863"/>
                </a:moveTo>
                <a:lnTo>
                  <a:pt x="1884323" y="623570"/>
                </a:lnTo>
                <a:lnTo>
                  <a:pt x="1885836" y="623570"/>
                </a:lnTo>
                <a:lnTo>
                  <a:pt x="1885758" y="623863"/>
                </a:lnTo>
                <a:close/>
              </a:path>
              <a:path w="4096384" h="836930">
                <a:moveTo>
                  <a:pt x="1958753" y="627380"/>
                </a:moveTo>
                <a:lnTo>
                  <a:pt x="1957581" y="627380"/>
                </a:lnTo>
                <a:lnTo>
                  <a:pt x="1957133" y="626537"/>
                </a:lnTo>
                <a:lnTo>
                  <a:pt x="1957010" y="625886"/>
                </a:lnTo>
                <a:lnTo>
                  <a:pt x="1958085" y="623570"/>
                </a:lnTo>
                <a:lnTo>
                  <a:pt x="1959257" y="623570"/>
                </a:lnTo>
                <a:lnTo>
                  <a:pt x="1960171" y="625886"/>
                </a:lnTo>
                <a:lnTo>
                  <a:pt x="1960139" y="626210"/>
                </a:lnTo>
                <a:lnTo>
                  <a:pt x="1958753" y="627380"/>
                </a:lnTo>
                <a:close/>
              </a:path>
              <a:path w="4096384" h="836930">
                <a:moveTo>
                  <a:pt x="1967507" y="627380"/>
                </a:moveTo>
                <a:lnTo>
                  <a:pt x="1958753" y="627380"/>
                </a:lnTo>
                <a:lnTo>
                  <a:pt x="1960139" y="626210"/>
                </a:lnTo>
                <a:lnTo>
                  <a:pt x="1960171" y="625886"/>
                </a:lnTo>
                <a:lnTo>
                  <a:pt x="1959257" y="623570"/>
                </a:lnTo>
                <a:lnTo>
                  <a:pt x="1968136" y="623570"/>
                </a:lnTo>
                <a:lnTo>
                  <a:pt x="1967507" y="627380"/>
                </a:lnTo>
                <a:close/>
              </a:path>
              <a:path w="4096384" h="836930">
                <a:moveTo>
                  <a:pt x="1972333" y="628650"/>
                </a:moveTo>
                <a:lnTo>
                  <a:pt x="1967298" y="628650"/>
                </a:lnTo>
                <a:lnTo>
                  <a:pt x="1968136" y="623570"/>
                </a:lnTo>
                <a:lnTo>
                  <a:pt x="1973669" y="623570"/>
                </a:lnTo>
                <a:lnTo>
                  <a:pt x="1972333" y="628650"/>
                </a:lnTo>
                <a:close/>
              </a:path>
              <a:path w="4096384" h="836930">
                <a:moveTo>
                  <a:pt x="1989952" y="628650"/>
                </a:moveTo>
                <a:lnTo>
                  <a:pt x="1972333" y="628650"/>
                </a:lnTo>
                <a:lnTo>
                  <a:pt x="1973669" y="623570"/>
                </a:lnTo>
                <a:lnTo>
                  <a:pt x="2009741" y="623570"/>
                </a:lnTo>
                <a:lnTo>
                  <a:pt x="2009273" y="624678"/>
                </a:lnTo>
                <a:lnTo>
                  <a:pt x="2009173" y="625000"/>
                </a:lnTo>
                <a:lnTo>
                  <a:pt x="2008706" y="627380"/>
                </a:lnTo>
                <a:lnTo>
                  <a:pt x="1990431" y="627380"/>
                </a:lnTo>
                <a:lnTo>
                  <a:pt x="1989952" y="628650"/>
                </a:lnTo>
                <a:close/>
              </a:path>
              <a:path w="4096384" h="836930">
                <a:moveTo>
                  <a:pt x="2027427" y="626110"/>
                </a:moveTo>
                <a:lnTo>
                  <a:pt x="2023963" y="626110"/>
                </a:lnTo>
                <a:lnTo>
                  <a:pt x="2027649" y="623570"/>
                </a:lnTo>
                <a:lnTo>
                  <a:pt x="2027427" y="626110"/>
                </a:lnTo>
                <a:close/>
              </a:path>
              <a:path w="4096384" h="836930">
                <a:moveTo>
                  <a:pt x="2029319" y="633730"/>
                </a:moveTo>
                <a:lnTo>
                  <a:pt x="2026471" y="633730"/>
                </a:lnTo>
                <a:lnTo>
                  <a:pt x="2027281" y="627638"/>
                </a:lnTo>
                <a:lnTo>
                  <a:pt x="2027649" y="623570"/>
                </a:lnTo>
                <a:lnTo>
                  <a:pt x="2052793" y="623570"/>
                </a:lnTo>
                <a:lnTo>
                  <a:pt x="2051955" y="624840"/>
                </a:lnTo>
                <a:lnTo>
                  <a:pt x="2051281" y="624840"/>
                </a:lnTo>
                <a:lnTo>
                  <a:pt x="2050479" y="626054"/>
                </a:lnTo>
                <a:lnTo>
                  <a:pt x="2050372" y="626537"/>
                </a:lnTo>
                <a:lnTo>
                  <a:pt x="2049604" y="631190"/>
                </a:lnTo>
                <a:lnTo>
                  <a:pt x="2072457" y="631190"/>
                </a:lnTo>
                <a:lnTo>
                  <a:pt x="2070669" y="632460"/>
                </a:lnTo>
                <a:lnTo>
                  <a:pt x="2031326" y="632466"/>
                </a:lnTo>
                <a:lnTo>
                  <a:pt x="2029319" y="633730"/>
                </a:lnTo>
                <a:close/>
              </a:path>
              <a:path w="4096384" h="836930">
                <a:moveTo>
                  <a:pt x="2049604" y="631190"/>
                </a:moveTo>
                <a:lnTo>
                  <a:pt x="2050372" y="626537"/>
                </a:lnTo>
                <a:lnTo>
                  <a:pt x="2050479" y="626054"/>
                </a:lnTo>
                <a:lnTo>
                  <a:pt x="2051281" y="624840"/>
                </a:lnTo>
                <a:lnTo>
                  <a:pt x="2051955" y="624840"/>
                </a:lnTo>
                <a:lnTo>
                  <a:pt x="2052793" y="623570"/>
                </a:lnTo>
                <a:lnTo>
                  <a:pt x="2058490" y="623570"/>
                </a:lnTo>
                <a:lnTo>
                  <a:pt x="2049604" y="631190"/>
                </a:lnTo>
                <a:close/>
              </a:path>
              <a:path w="4096384" h="836930">
                <a:moveTo>
                  <a:pt x="2072457" y="631190"/>
                </a:moveTo>
                <a:lnTo>
                  <a:pt x="2049604" y="631190"/>
                </a:lnTo>
                <a:lnTo>
                  <a:pt x="2058490" y="623570"/>
                </a:lnTo>
                <a:lnTo>
                  <a:pt x="2077767" y="623570"/>
                </a:lnTo>
                <a:lnTo>
                  <a:pt x="2076543" y="625886"/>
                </a:lnTo>
                <a:lnTo>
                  <a:pt x="2076664" y="626713"/>
                </a:lnTo>
                <a:lnTo>
                  <a:pt x="2077433" y="628650"/>
                </a:lnTo>
                <a:lnTo>
                  <a:pt x="2118787" y="628650"/>
                </a:lnTo>
                <a:lnTo>
                  <a:pt x="2118644" y="629920"/>
                </a:lnTo>
                <a:lnTo>
                  <a:pt x="2074244" y="629920"/>
                </a:lnTo>
                <a:lnTo>
                  <a:pt x="2072457" y="631190"/>
                </a:lnTo>
                <a:close/>
              </a:path>
              <a:path w="4096384" h="836930">
                <a:moveTo>
                  <a:pt x="2078435" y="628650"/>
                </a:moveTo>
                <a:lnTo>
                  <a:pt x="2077433" y="628650"/>
                </a:lnTo>
                <a:lnTo>
                  <a:pt x="2076664" y="626713"/>
                </a:lnTo>
                <a:lnTo>
                  <a:pt x="2076543" y="625886"/>
                </a:lnTo>
                <a:lnTo>
                  <a:pt x="2077767" y="623570"/>
                </a:lnTo>
                <a:lnTo>
                  <a:pt x="2078769" y="623570"/>
                </a:lnTo>
                <a:lnTo>
                  <a:pt x="2079688" y="625886"/>
                </a:lnTo>
                <a:lnTo>
                  <a:pt x="2079633" y="626382"/>
                </a:lnTo>
                <a:lnTo>
                  <a:pt x="2078435" y="628650"/>
                </a:lnTo>
                <a:close/>
              </a:path>
              <a:path w="4096384" h="836930">
                <a:moveTo>
                  <a:pt x="2118787" y="628650"/>
                </a:moveTo>
                <a:lnTo>
                  <a:pt x="2078435" y="628650"/>
                </a:lnTo>
                <a:lnTo>
                  <a:pt x="2079633" y="626382"/>
                </a:lnTo>
                <a:lnTo>
                  <a:pt x="2079688" y="625886"/>
                </a:lnTo>
                <a:lnTo>
                  <a:pt x="2078769" y="623570"/>
                </a:lnTo>
                <a:lnTo>
                  <a:pt x="2088663" y="623570"/>
                </a:lnTo>
                <a:lnTo>
                  <a:pt x="2092349" y="626110"/>
                </a:lnTo>
                <a:lnTo>
                  <a:pt x="2095702" y="627380"/>
                </a:lnTo>
                <a:lnTo>
                  <a:pt x="2118931" y="627380"/>
                </a:lnTo>
                <a:lnTo>
                  <a:pt x="2118787" y="628650"/>
                </a:lnTo>
                <a:close/>
              </a:path>
              <a:path w="4096384" h="836930">
                <a:moveTo>
                  <a:pt x="2118931" y="627380"/>
                </a:moveTo>
                <a:lnTo>
                  <a:pt x="2095702" y="627380"/>
                </a:lnTo>
                <a:lnTo>
                  <a:pt x="2088663" y="623570"/>
                </a:lnTo>
                <a:lnTo>
                  <a:pt x="2119360" y="623570"/>
                </a:lnTo>
                <a:lnTo>
                  <a:pt x="2118931" y="627380"/>
                </a:lnTo>
                <a:close/>
              </a:path>
              <a:path w="4096384" h="836930">
                <a:moveTo>
                  <a:pt x="2148216" y="628650"/>
                </a:moveTo>
                <a:lnTo>
                  <a:pt x="2144774" y="627380"/>
                </a:lnTo>
                <a:lnTo>
                  <a:pt x="2142538" y="626183"/>
                </a:lnTo>
                <a:lnTo>
                  <a:pt x="2142461" y="626054"/>
                </a:lnTo>
                <a:lnTo>
                  <a:pt x="2145151" y="623570"/>
                </a:lnTo>
                <a:lnTo>
                  <a:pt x="2146323" y="624840"/>
                </a:lnTo>
                <a:lnTo>
                  <a:pt x="2147495" y="624840"/>
                </a:lnTo>
                <a:lnTo>
                  <a:pt x="2148622" y="626054"/>
                </a:lnTo>
                <a:lnTo>
                  <a:pt x="2148507" y="627038"/>
                </a:lnTo>
                <a:lnTo>
                  <a:pt x="2148216" y="62865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146323" y="624840"/>
                </a:lnTo>
                <a:lnTo>
                  <a:pt x="2145151" y="623570"/>
                </a:lnTo>
                <a:lnTo>
                  <a:pt x="2234161" y="623570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250257" y="629920"/>
                </a:moveTo>
                <a:lnTo>
                  <a:pt x="2250421" y="623570"/>
                </a:lnTo>
                <a:lnTo>
                  <a:pt x="2253774" y="623570"/>
                </a:lnTo>
                <a:lnTo>
                  <a:pt x="2256792" y="624840"/>
                </a:lnTo>
                <a:lnTo>
                  <a:pt x="2254612" y="628650"/>
                </a:lnTo>
                <a:lnTo>
                  <a:pt x="2252765" y="628650"/>
                </a:lnTo>
                <a:lnTo>
                  <a:pt x="2250257" y="62992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54612" y="628650"/>
                </a:lnTo>
                <a:lnTo>
                  <a:pt x="2256792" y="624840"/>
                </a:lnTo>
                <a:lnTo>
                  <a:pt x="2253774" y="623570"/>
                </a:lnTo>
                <a:lnTo>
                  <a:pt x="2276989" y="623570"/>
                </a:lnTo>
                <a:lnTo>
                  <a:pt x="2277575" y="626110"/>
                </a:lnTo>
                <a:lnTo>
                  <a:pt x="2278250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631933" y="628650"/>
                </a:moveTo>
                <a:lnTo>
                  <a:pt x="2612669" y="628650"/>
                </a:lnTo>
                <a:lnTo>
                  <a:pt x="2615920" y="626054"/>
                </a:lnTo>
                <a:lnTo>
                  <a:pt x="2618700" y="623570"/>
                </a:lnTo>
                <a:lnTo>
                  <a:pt x="2640982" y="623570"/>
                </a:lnTo>
                <a:lnTo>
                  <a:pt x="2641146" y="624840"/>
                </a:lnTo>
                <a:lnTo>
                  <a:pt x="2627245" y="624840"/>
                </a:lnTo>
                <a:lnTo>
                  <a:pt x="263193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27663" y="623570"/>
                </a:lnTo>
                <a:lnTo>
                  <a:pt x="2724297" y="62738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6544" y="628650"/>
                </a:moveTo>
                <a:lnTo>
                  <a:pt x="2719949" y="628650"/>
                </a:lnTo>
                <a:lnTo>
                  <a:pt x="2724297" y="627380"/>
                </a:lnTo>
                <a:lnTo>
                  <a:pt x="2727663" y="623570"/>
                </a:lnTo>
                <a:lnTo>
                  <a:pt x="2776589" y="623570"/>
                </a:lnTo>
                <a:lnTo>
                  <a:pt x="2776422" y="624840"/>
                </a:lnTo>
                <a:lnTo>
                  <a:pt x="2737033" y="624840"/>
                </a:lnTo>
                <a:lnTo>
                  <a:pt x="2736359" y="626110"/>
                </a:lnTo>
                <a:lnTo>
                  <a:pt x="2736232" y="627178"/>
                </a:lnTo>
                <a:lnTo>
                  <a:pt x="2736333" y="627853"/>
                </a:lnTo>
                <a:lnTo>
                  <a:pt x="2736544" y="628650"/>
                </a:lnTo>
                <a:close/>
              </a:path>
              <a:path w="4096384" h="836930">
                <a:moveTo>
                  <a:pt x="2778271" y="629920"/>
                </a:moveTo>
                <a:lnTo>
                  <a:pt x="2776481" y="626537"/>
                </a:lnTo>
                <a:lnTo>
                  <a:pt x="2776380" y="625157"/>
                </a:lnTo>
                <a:lnTo>
                  <a:pt x="2776589" y="623570"/>
                </a:lnTo>
                <a:lnTo>
                  <a:pt x="2777780" y="623570"/>
                </a:lnTo>
                <a:lnTo>
                  <a:pt x="2780111" y="624840"/>
                </a:lnTo>
                <a:lnTo>
                  <a:pt x="2782835" y="626054"/>
                </a:lnTo>
                <a:lnTo>
                  <a:pt x="2782836" y="626210"/>
                </a:lnTo>
                <a:lnTo>
                  <a:pt x="2778271" y="629920"/>
                </a:lnTo>
                <a:close/>
              </a:path>
              <a:path w="4096384" h="836930">
                <a:moveTo>
                  <a:pt x="3161756" y="631190"/>
                </a:moveTo>
                <a:lnTo>
                  <a:pt x="3152757" y="631190"/>
                </a:lnTo>
                <a:lnTo>
                  <a:pt x="3159014" y="628485"/>
                </a:lnTo>
                <a:lnTo>
                  <a:pt x="3164825" y="626110"/>
                </a:lnTo>
                <a:lnTo>
                  <a:pt x="3155416" y="623608"/>
                </a:lnTo>
                <a:lnTo>
                  <a:pt x="3178818" y="623570"/>
                </a:lnTo>
                <a:lnTo>
                  <a:pt x="3180409" y="624840"/>
                </a:lnTo>
                <a:lnTo>
                  <a:pt x="3170699" y="624840"/>
                </a:lnTo>
                <a:lnTo>
                  <a:pt x="3168595" y="626054"/>
                </a:lnTo>
                <a:lnTo>
                  <a:pt x="3168656" y="626382"/>
                </a:lnTo>
                <a:lnTo>
                  <a:pt x="3170699" y="629920"/>
                </a:lnTo>
                <a:lnTo>
                  <a:pt x="3162468" y="629920"/>
                </a:lnTo>
                <a:lnTo>
                  <a:pt x="3161756" y="631190"/>
                </a:lnTo>
                <a:close/>
              </a:path>
              <a:path w="4096384" h="836930">
                <a:moveTo>
                  <a:pt x="3243049" y="635000"/>
                </a:moveTo>
                <a:lnTo>
                  <a:pt x="3231288" y="635000"/>
                </a:lnTo>
                <a:lnTo>
                  <a:pt x="3238702" y="627380"/>
                </a:lnTo>
                <a:lnTo>
                  <a:pt x="3242254" y="624840"/>
                </a:lnTo>
                <a:lnTo>
                  <a:pt x="3246110" y="623570"/>
                </a:lnTo>
                <a:lnTo>
                  <a:pt x="3254780" y="627380"/>
                </a:lnTo>
                <a:lnTo>
                  <a:pt x="3245619" y="627380"/>
                </a:lnTo>
                <a:lnTo>
                  <a:pt x="3242254" y="631189"/>
                </a:lnTo>
                <a:lnTo>
                  <a:pt x="3243049" y="635000"/>
                </a:lnTo>
                <a:close/>
              </a:path>
              <a:path w="4096384" h="836930">
                <a:moveTo>
                  <a:pt x="3254782" y="627377"/>
                </a:moveTo>
                <a:lnTo>
                  <a:pt x="3246110" y="623570"/>
                </a:lnTo>
                <a:lnTo>
                  <a:pt x="3251566" y="623570"/>
                </a:lnTo>
                <a:lnTo>
                  <a:pt x="3251984" y="624840"/>
                </a:lnTo>
                <a:lnTo>
                  <a:pt x="3257006" y="624840"/>
                </a:lnTo>
                <a:lnTo>
                  <a:pt x="3254782" y="627377"/>
                </a:lnTo>
                <a:close/>
              </a:path>
              <a:path w="4096384" h="836930">
                <a:moveTo>
                  <a:pt x="3304718" y="627178"/>
                </a:moveTo>
                <a:lnTo>
                  <a:pt x="3303267" y="623570"/>
                </a:lnTo>
                <a:lnTo>
                  <a:pt x="3306298" y="623570"/>
                </a:lnTo>
                <a:lnTo>
                  <a:pt x="3304950" y="626110"/>
                </a:lnTo>
                <a:lnTo>
                  <a:pt x="3304718" y="627178"/>
                </a:lnTo>
                <a:close/>
              </a:path>
              <a:path w="4096384" h="836930">
                <a:moveTo>
                  <a:pt x="3310997" y="627380"/>
                </a:moveTo>
                <a:lnTo>
                  <a:pt x="3304799" y="627380"/>
                </a:lnTo>
                <a:lnTo>
                  <a:pt x="3304826" y="626678"/>
                </a:lnTo>
                <a:lnTo>
                  <a:pt x="3304950" y="626110"/>
                </a:lnTo>
                <a:lnTo>
                  <a:pt x="3306298" y="623570"/>
                </a:lnTo>
                <a:lnTo>
                  <a:pt x="3310997" y="627380"/>
                </a:lnTo>
                <a:close/>
              </a:path>
              <a:path w="4096384" h="836930">
                <a:moveTo>
                  <a:pt x="3337466" y="636270"/>
                </a:moveTo>
                <a:lnTo>
                  <a:pt x="3333944" y="636270"/>
                </a:lnTo>
                <a:lnTo>
                  <a:pt x="3325065" y="635000"/>
                </a:lnTo>
                <a:lnTo>
                  <a:pt x="3322400" y="623570"/>
                </a:lnTo>
                <a:lnTo>
                  <a:pt x="3331279" y="623570"/>
                </a:lnTo>
                <a:lnTo>
                  <a:pt x="3330774" y="624840"/>
                </a:lnTo>
                <a:lnTo>
                  <a:pt x="3329779" y="624840"/>
                </a:lnTo>
                <a:lnTo>
                  <a:pt x="3327239" y="627380"/>
                </a:lnTo>
                <a:lnTo>
                  <a:pt x="3338590" y="627380"/>
                </a:lnTo>
                <a:lnTo>
                  <a:pt x="3335967" y="631189"/>
                </a:lnTo>
                <a:lnTo>
                  <a:pt x="3337466" y="63627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33610" y="626110"/>
                </a:lnTo>
                <a:lnTo>
                  <a:pt x="3330270" y="626110"/>
                </a:lnTo>
                <a:lnTo>
                  <a:pt x="3331279" y="623570"/>
                </a:lnTo>
                <a:lnTo>
                  <a:pt x="3333885" y="626054"/>
                </a:lnTo>
                <a:lnTo>
                  <a:pt x="3333785" y="626315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412677" y="628650"/>
                </a:moveTo>
                <a:lnTo>
                  <a:pt x="3403534" y="628650"/>
                </a:lnTo>
                <a:lnTo>
                  <a:pt x="3405191" y="623570"/>
                </a:lnTo>
                <a:lnTo>
                  <a:pt x="3409382" y="626110"/>
                </a:lnTo>
                <a:lnTo>
                  <a:pt x="3410881" y="626110"/>
                </a:lnTo>
                <a:lnTo>
                  <a:pt x="3412677" y="628650"/>
                </a:lnTo>
                <a:close/>
              </a:path>
              <a:path w="4096384" h="836930">
                <a:moveTo>
                  <a:pt x="3420104" y="636270"/>
                </a:moveTo>
                <a:lnTo>
                  <a:pt x="3412593" y="636270"/>
                </a:lnTo>
                <a:lnTo>
                  <a:pt x="3415262" y="635000"/>
                </a:lnTo>
                <a:lnTo>
                  <a:pt x="3416060" y="633994"/>
                </a:lnTo>
                <a:lnTo>
                  <a:pt x="3416177" y="633598"/>
                </a:lnTo>
                <a:lnTo>
                  <a:pt x="3410881" y="626110"/>
                </a:lnTo>
                <a:lnTo>
                  <a:pt x="3409382" y="626110"/>
                </a:lnTo>
                <a:lnTo>
                  <a:pt x="3405191" y="623570"/>
                </a:lnTo>
                <a:lnTo>
                  <a:pt x="3410451" y="623570"/>
                </a:lnTo>
                <a:lnTo>
                  <a:pt x="3410390" y="624840"/>
                </a:lnTo>
                <a:lnTo>
                  <a:pt x="3429892" y="624840"/>
                </a:lnTo>
                <a:lnTo>
                  <a:pt x="3429195" y="626054"/>
                </a:lnTo>
                <a:lnTo>
                  <a:pt x="3426947" y="628703"/>
                </a:lnTo>
                <a:lnTo>
                  <a:pt x="3423976" y="632466"/>
                </a:lnTo>
                <a:lnTo>
                  <a:pt x="3421109" y="635000"/>
                </a:lnTo>
                <a:lnTo>
                  <a:pt x="3420104" y="636270"/>
                </a:lnTo>
                <a:close/>
              </a:path>
              <a:path w="4096384" h="836930">
                <a:moveTo>
                  <a:pt x="3490019" y="628650"/>
                </a:moveTo>
                <a:lnTo>
                  <a:pt x="3479457" y="628650"/>
                </a:lnTo>
                <a:lnTo>
                  <a:pt x="3483811" y="627380"/>
                </a:lnTo>
                <a:lnTo>
                  <a:pt x="3483686" y="626863"/>
                </a:lnTo>
                <a:lnTo>
                  <a:pt x="3483811" y="624840"/>
                </a:lnTo>
                <a:lnTo>
                  <a:pt x="3484996" y="623570"/>
                </a:lnTo>
                <a:lnTo>
                  <a:pt x="3487327" y="623570"/>
                </a:lnTo>
                <a:lnTo>
                  <a:pt x="3489842" y="624840"/>
                </a:lnTo>
                <a:lnTo>
                  <a:pt x="3490693" y="627380"/>
                </a:lnTo>
                <a:lnTo>
                  <a:pt x="3490019" y="628650"/>
                </a:lnTo>
                <a:close/>
              </a:path>
              <a:path w="4096384" h="836930">
                <a:moveTo>
                  <a:pt x="3502364" y="629695"/>
                </a:moveTo>
                <a:lnTo>
                  <a:pt x="3502368" y="629254"/>
                </a:lnTo>
                <a:lnTo>
                  <a:pt x="3505452" y="624840"/>
                </a:lnTo>
                <a:lnTo>
                  <a:pt x="3505760" y="624840"/>
                </a:lnTo>
                <a:lnTo>
                  <a:pt x="3505452" y="623570"/>
                </a:lnTo>
                <a:lnTo>
                  <a:pt x="3512805" y="627380"/>
                </a:lnTo>
                <a:lnTo>
                  <a:pt x="3507109" y="627380"/>
                </a:lnTo>
                <a:lnTo>
                  <a:pt x="3502364" y="629695"/>
                </a:lnTo>
                <a:close/>
              </a:path>
              <a:path w="4096384" h="836930">
                <a:moveTo>
                  <a:pt x="3547291" y="651510"/>
                </a:moveTo>
                <a:lnTo>
                  <a:pt x="3539802" y="651510"/>
                </a:lnTo>
                <a:lnTo>
                  <a:pt x="3549689" y="645160"/>
                </a:lnTo>
                <a:lnTo>
                  <a:pt x="3541825" y="643890"/>
                </a:lnTo>
                <a:lnTo>
                  <a:pt x="3514331" y="643890"/>
                </a:lnTo>
                <a:lnTo>
                  <a:pt x="3504028" y="637572"/>
                </a:lnTo>
                <a:lnTo>
                  <a:pt x="3502789" y="631332"/>
                </a:lnTo>
                <a:lnTo>
                  <a:pt x="3502550" y="630396"/>
                </a:lnTo>
                <a:lnTo>
                  <a:pt x="3502429" y="629663"/>
                </a:lnTo>
                <a:lnTo>
                  <a:pt x="3507109" y="627380"/>
                </a:lnTo>
                <a:lnTo>
                  <a:pt x="3512805" y="627380"/>
                </a:lnTo>
                <a:lnTo>
                  <a:pt x="3505452" y="623570"/>
                </a:lnTo>
                <a:lnTo>
                  <a:pt x="3513116" y="623570"/>
                </a:lnTo>
                <a:lnTo>
                  <a:pt x="3521710" y="629920"/>
                </a:lnTo>
                <a:lnTo>
                  <a:pt x="3526748" y="629920"/>
                </a:lnTo>
                <a:lnTo>
                  <a:pt x="3526428" y="631190"/>
                </a:lnTo>
                <a:lnTo>
                  <a:pt x="3511792" y="631190"/>
                </a:lnTo>
                <a:lnTo>
                  <a:pt x="3512050" y="633730"/>
                </a:lnTo>
                <a:lnTo>
                  <a:pt x="3511483" y="633730"/>
                </a:lnTo>
                <a:lnTo>
                  <a:pt x="3512308" y="636270"/>
                </a:lnTo>
                <a:lnTo>
                  <a:pt x="3514045" y="636270"/>
                </a:lnTo>
                <a:lnTo>
                  <a:pt x="3519170" y="641350"/>
                </a:lnTo>
                <a:lnTo>
                  <a:pt x="3518004" y="641350"/>
                </a:lnTo>
                <a:lnTo>
                  <a:pt x="3523027" y="642620"/>
                </a:lnTo>
                <a:lnTo>
                  <a:pt x="3547758" y="642620"/>
                </a:lnTo>
                <a:lnTo>
                  <a:pt x="3551038" y="646430"/>
                </a:lnTo>
                <a:lnTo>
                  <a:pt x="3551958" y="646430"/>
                </a:lnTo>
                <a:lnTo>
                  <a:pt x="3551746" y="647526"/>
                </a:lnTo>
                <a:lnTo>
                  <a:pt x="3551799" y="647965"/>
                </a:lnTo>
                <a:lnTo>
                  <a:pt x="3552538" y="650240"/>
                </a:lnTo>
                <a:lnTo>
                  <a:pt x="3549465" y="650240"/>
                </a:lnTo>
                <a:lnTo>
                  <a:pt x="3547291" y="65151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31932" y="627380"/>
                </a:lnTo>
                <a:lnTo>
                  <a:pt x="3531962" y="627131"/>
                </a:lnTo>
                <a:lnTo>
                  <a:pt x="3532089" y="623570"/>
                </a:lnTo>
                <a:lnTo>
                  <a:pt x="3538460" y="624840"/>
                </a:lnTo>
                <a:lnTo>
                  <a:pt x="3536954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2159" y="637540"/>
                </a:moveTo>
                <a:lnTo>
                  <a:pt x="3535612" y="629920"/>
                </a:lnTo>
                <a:lnTo>
                  <a:pt x="3535120" y="629920"/>
                </a:lnTo>
                <a:lnTo>
                  <a:pt x="3536954" y="627380"/>
                </a:lnTo>
                <a:lnTo>
                  <a:pt x="3538460" y="624840"/>
                </a:lnTo>
                <a:lnTo>
                  <a:pt x="3532089" y="623570"/>
                </a:lnTo>
                <a:lnTo>
                  <a:pt x="3550187" y="623570"/>
                </a:lnTo>
                <a:lnTo>
                  <a:pt x="3550521" y="624840"/>
                </a:lnTo>
                <a:lnTo>
                  <a:pt x="3548007" y="624840"/>
                </a:lnTo>
                <a:lnTo>
                  <a:pt x="3542467" y="629920"/>
                </a:lnTo>
                <a:lnTo>
                  <a:pt x="3546776" y="632466"/>
                </a:lnTo>
                <a:lnTo>
                  <a:pt x="3542317" y="635000"/>
                </a:lnTo>
                <a:lnTo>
                  <a:pt x="3542159" y="637540"/>
                </a:lnTo>
                <a:close/>
              </a:path>
              <a:path w="4096384" h="836930">
                <a:moveTo>
                  <a:pt x="3591085" y="643890"/>
                </a:moveTo>
                <a:lnTo>
                  <a:pt x="3586246" y="642620"/>
                </a:lnTo>
                <a:lnTo>
                  <a:pt x="3582540" y="642620"/>
                </a:lnTo>
                <a:lnTo>
                  <a:pt x="3576359" y="632460"/>
                </a:lnTo>
                <a:lnTo>
                  <a:pt x="3581381" y="629920"/>
                </a:lnTo>
                <a:lnTo>
                  <a:pt x="3581490" y="628272"/>
                </a:lnTo>
                <a:lnTo>
                  <a:pt x="3581607" y="624678"/>
                </a:lnTo>
                <a:lnTo>
                  <a:pt x="3583215" y="623570"/>
                </a:lnTo>
                <a:lnTo>
                  <a:pt x="3589708" y="623570"/>
                </a:lnTo>
                <a:lnTo>
                  <a:pt x="3592178" y="625871"/>
                </a:lnTo>
                <a:lnTo>
                  <a:pt x="3592951" y="629920"/>
                </a:lnTo>
                <a:lnTo>
                  <a:pt x="3581719" y="631189"/>
                </a:lnTo>
                <a:lnTo>
                  <a:pt x="3588577" y="637540"/>
                </a:lnTo>
                <a:lnTo>
                  <a:pt x="3597299" y="637540"/>
                </a:lnTo>
                <a:lnTo>
                  <a:pt x="3593776" y="638810"/>
                </a:lnTo>
                <a:lnTo>
                  <a:pt x="3591085" y="643890"/>
                </a:lnTo>
                <a:close/>
              </a:path>
              <a:path w="4096384" h="836930">
                <a:moveTo>
                  <a:pt x="3623896" y="635000"/>
                </a:moveTo>
                <a:lnTo>
                  <a:pt x="3620427" y="633730"/>
                </a:lnTo>
                <a:lnTo>
                  <a:pt x="3616330" y="631189"/>
                </a:lnTo>
                <a:lnTo>
                  <a:pt x="3614566" y="629920"/>
                </a:lnTo>
                <a:lnTo>
                  <a:pt x="3611717" y="629920"/>
                </a:lnTo>
                <a:lnTo>
                  <a:pt x="3619254" y="623570"/>
                </a:lnTo>
                <a:lnTo>
                  <a:pt x="3623779" y="632466"/>
                </a:lnTo>
                <a:lnTo>
                  <a:pt x="3623896" y="635000"/>
                </a:lnTo>
                <a:close/>
              </a:path>
              <a:path w="4096384" h="836930">
                <a:moveTo>
                  <a:pt x="3629098" y="635000"/>
                </a:moveTo>
                <a:lnTo>
                  <a:pt x="3623896" y="635000"/>
                </a:lnTo>
                <a:lnTo>
                  <a:pt x="3623779" y="632466"/>
                </a:lnTo>
                <a:lnTo>
                  <a:pt x="3619254" y="623570"/>
                </a:lnTo>
                <a:lnTo>
                  <a:pt x="3624944" y="623570"/>
                </a:lnTo>
                <a:lnTo>
                  <a:pt x="3626810" y="627380"/>
                </a:lnTo>
                <a:lnTo>
                  <a:pt x="3630404" y="629920"/>
                </a:lnTo>
                <a:lnTo>
                  <a:pt x="3660669" y="629920"/>
                </a:lnTo>
                <a:lnTo>
                  <a:pt x="3660335" y="631190"/>
                </a:lnTo>
                <a:lnTo>
                  <a:pt x="3631832" y="631190"/>
                </a:lnTo>
                <a:lnTo>
                  <a:pt x="3629098" y="635000"/>
                </a:lnTo>
                <a:close/>
              </a:path>
              <a:path w="4096384" h="836930">
                <a:moveTo>
                  <a:pt x="3936734" y="628650"/>
                </a:moveTo>
                <a:lnTo>
                  <a:pt x="3935726" y="628650"/>
                </a:lnTo>
                <a:lnTo>
                  <a:pt x="3935335" y="627638"/>
                </a:lnTo>
                <a:lnTo>
                  <a:pt x="3935270" y="627263"/>
                </a:lnTo>
                <a:lnTo>
                  <a:pt x="3936400" y="623570"/>
                </a:lnTo>
                <a:lnTo>
                  <a:pt x="3940434" y="626110"/>
                </a:lnTo>
                <a:lnTo>
                  <a:pt x="3938234" y="627380"/>
                </a:lnTo>
                <a:lnTo>
                  <a:pt x="3936734" y="628650"/>
                </a:lnTo>
                <a:close/>
              </a:path>
              <a:path w="4096384" h="836930">
                <a:moveTo>
                  <a:pt x="3944910" y="628650"/>
                </a:moveTo>
                <a:lnTo>
                  <a:pt x="3936734" y="628650"/>
                </a:lnTo>
                <a:lnTo>
                  <a:pt x="3938234" y="627380"/>
                </a:lnTo>
                <a:lnTo>
                  <a:pt x="3940259" y="626210"/>
                </a:lnTo>
                <a:lnTo>
                  <a:pt x="3940345" y="626054"/>
                </a:lnTo>
                <a:lnTo>
                  <a:pt x="3936400" y="623570"/>
                </a:lnTo>
                <a:lnTo>
                  <a:pt x="3941250" y="623570"/>
                </a:lnTo>
                <a:lnTo>
                  <a:pt x="3941940" y="627380"/>
                </a:lnTo>
                <a:lnTo>
                  <a:pt x="3945937" y="627380"/>
                </a:lnTo>
                <a:lnTo>
                  <a:pt x="3944910" y="628650"/>
                </a:lnTo>
                <a:close/>
              </a:path>
              <a:path w="4096384" h="836930">
                <a:moveTo>
                  <a:pt x="3938083" y="643890"/>
                </a:moveTo>
                <a:lnTo>
                  <a:pt x="3938313" y="640044"/>
                </a:lnTo>
                <a:lnTo>
                  <a:pt x="3941826" y="632466"/>
                </a:lnTo>
                <a:lnTo>
                  <a:pt x="3946964" y="626110"/>
                </a:lnTo>
                <a:lnTo>
                  <a:pt x="3951984" y="623570"/>
                </a:lnTo>
                <a:lnTo>
                  <a:pt x="3953121" y="625886"/>
                </a:lnTo>
                <a:lnTo>
                  <a:pt x="3953066" y="626382"/>
                </a:lnTo>
                <a:lnTo>
                  <a:pt x="3948616" y="633730"/>
                </a:lnTo>
                <a:lnTo>
                  <a:pt x="3942210" y="640080"/>
                </a:lnTo>
                <a:lnTo>
                  <a:pt x="3938083" y="643890"/>
                </a:lnTo>
                <a:close/>
              </a:path>
              <a:path w="4096384" h="836930">
                <a:moveTo>
                  <a:pt x="3943605" y="643890"/>
                </a:moveTo>
                <a:lnTo>
                  <a:pt x="3938083" y="643890"/>
                </a:lnTo>
                <a:lnTo>
                  <a:pt x="3942245" y="640044"/>
                </a:lnTo>
                <a:lnTo>
                  <a:pt x="3948616" y="633730"/>
                </a:lnTo>
                <a:lnTo>
                  <a:pt x="3953066" y="626382"/>
                </a:lnTo>
                <a:lnTo>
                  <a:pt x="3953121" y="625886"/>
                </a:lnTo>
                <a:lnTo>
                  <a:pt x="3951984" y="623570"/>
                </a:lnTo>
                <a:lnTo>
                  <a:pt x="3962305" y="623570"/>
                </a:lnTo>
                <a:lnTo>
                  <a:pt x="3963554" y="629920"/>
                </a:lnTo>
                <a:lnTo>
                  <a:pt x="3953847" y="631189"/>
                </a:lnTo>
                <a:lnTo>
                  <a:pt x="3954347" y="632466"/>
                </a:lnTo>
                <a:lnTo>
                  <a:pt x="3960338" y="638810"/>
                </a:lnTo>
                <a:lnTo>
                  <a:pt x="3950328" y="638810"/>
                </a:lnTo>
                <a:lnTo>
                  <a:pt x="3948461" y="640080"/>
                </a:lnTo>
                <a:lnTo>
                  <a:pt x="3945954" y="641350"/>
                </a:lnTo>
                <a:lnTo>
                  <a:pt x="3943605" y="643890"/>
                </a:lnTo>
                <a:close/>
              </a:path>
              <a:path w="4096384" h="836930">
                <a:moveTo>
                  <a:pt x="4014268" y="631190"/>
                </a:moveTo>
                <a:lnTo>
                  <a:pt x="4002436" y="631190"/>
                </a:lnTo>
                <a:lnTo>
                  <a:pt x="4001944" y="623570"/>
                </a:lnTo>
                <a:lnTo>
                  <a:pt x="4007301" y="624840"/>
                </a:lnTo>
                <a:lnTo>
                  <a:pt x="4008833" y="624840"/>
                </a:lnTo>
                <a:lnTo>
                  <a:pt x="4014268" y="63119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2156" y="636270"/>
                </a:lnTo>
                <a:lnTo>
                  <a:pt x="4014346" y="635000"/>
                </a:lnTo>
                <a:lnTo>
                  <a:pt x="4015352" y="632466"/>
                </a:lnTo>
                <a:lnTo>
                  <a:pt x="4008833" y="624840"/>
                </a:lnTo>
                <a:lnTo>
                  <a:pt x="4007301" y="624840"/>
                </a:lnTo>
                <a:lnTo>
                  <a:pt x="4001944" y="623570"/>
                </a:lnTo>
                <a:lnTo>
                  <a:pt x="4010723" y="623570"/>
                </a:lnTo>
                <a:lnTo>
                  <a:pt x="4016520" y="631190"/>
                </a:lnTo>
                <a:lnTo>
                  <a:pt x="4020083" y="631190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4085253" y="629920"/>
                </a:moveTo>
                <a:lnTo>
                  <a:pt x="4078882" y="623570"/>
                </a:lnTo>
                <a:lnTo>
                  <a:pt x="4090943" y="623570"/>
                </a:lnTo>
                <a:lnTo>
                  <a:pt x="4085253" y="629920"/>
                </a:lnTo>
                <a:close/>
              </a:path>
              <a:path w="4096384" h="836930">
                <a:moveTo>
                  <a:pt x="4090109" y="629920"/>
                </a:moveTo>
                <a:lnTo>
                  <a:pt x="4085253" y="629920"/>
                </a:lnTo>
                <a:lnTo>
                  <a:pt x="4090943" y="623570"/>
                </a:lnTo>
                <a:lnTo>
                  <a:pt x="4095854" y="623570"/>
                </a:lnTo>
                <a:lnTo>
                  <a:pt x="4095854" y="628650"/>
                </a:lnTo>
                <a:lnTo>
                  <a:pt x="4090609" y="628650"/>
                </a:lnTo>
                <a:lnTo>
                  <a:pt x="4090109" y="629920"/>
                </a:lnTo>
                <a:close/>
              </a:path>
              <a:path w="4096384" h="836930">
                <a:moveTo>
                  <a:pt x="3152757" y="631190"/>
                </a:moveTo>
                <a:lnTo>
                  <a:pt x="3155416" y="623608"/>
                </a:lnTo>
                <a:lnTo>
                  <a:pt x="3164825" y="626110"/>
                </a:lnTo>
                <a:lnTo>
                  <a:pt x="3158489" y="628703"/>
                </a:lnTo>
                <a:lnTo>
                  <a:pt x="3152757" y="63119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5405" y="625208"/>
                </a:lnTo>
                <a:lnTo>
                  <a:pt x="1885758" y="623863"/>
                </a:lnTo>
                <a:lnTo>
                  <a:pt x="1890530" y="624840"/>
                </a:lnTo>
                <a:lnTo>
                  <a:pt x="1891369" y="624840"/>
                </a:lnTo>
                <a:lnTo>
                  <a:pt x="1892036" y="626110"/>
                </a:lnTo>
                <a:lnTo>
                  <a:pt x="1891922" y="626537"/>
                </a:lnTo>
                <a:lnTo>
                  <a:pt x="1891532" y="627380"/>
                </a:lnTo>
                <a:lnTo>
                  <a:pt x="1892875" y="62738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723034" y="624840"/>
                </a:moveTo>
                <a:lnTo>
                  <a:pt x="722180" y="624840"/>
                </a:lnTo>
                <a:lnTo>
                  <a:pt x="722948" y="624211"/>
                </a:lnTo>
                <a:lnTo>
                  <a:pt x="723034" y="624840"/>
                </a:lnTo>
                <a:close/>
              </a:path>
              <a:path w="4096384" h="836930">
                <a:moveTo>
                  <a:pt x="3581381" y="629920"/>
                </a:moveTo>
                <a:lnTo>
                  <a:pt x="3574002" y="629920"/>
                </a:lnTo>
                <a:lnTo>
                  <a:pt x="3581607" y="624678"/>
                </a:lnTo>
                <a:lnTo>
                  <a:pt x="3581490" y="628272"/>
                </a:lnTo>
                <a:lnTo>
                  <a:pt x="3581381" y="629920"/>
                </a:lnTo>
                <a:close/>
              </a:path>
              <a:path w="4096384" h="836930">
                <a:moveTo>
                  <a:pt x="1069167" y="626110"/>
                </a:moveTo>
                <a:lnTo>
                  <a:pt x="1062467" y="626110"/>
                </a:lnTo>
                <a:lnTo>
                  <a:pt x="1065649" y="624840"/>
                </a:lnTo>
                <a:lnTo>
                  <a:pt x="1070508" y="624840"/>
                </a:lnTo>
                <a:lnTo>
                  <a:pt x="1069167" y="626110"/>
                </a:lnTo>
                <a:close/>
              </a:path>
              <a:path w="4096384" h="836930">
                <a:moveTo>
                  <a:pt x="162645" y="632460"/>
                </a:moveTo>
                <a:lnTo>
                  <a:pt x="164492" y="629920"/>
                </a:lnTo>
                <a:lnTo>
                  <a:pt x="167340" y="624840"/>
                </a:lnTo>
                <a:lnTo>
                  <a:pt x="168600" y="631190"/>
                </a:lnTo>
                <a:lnTo>
                  <a:pt x="168296" y="631201"/>
                </a:lnTo>
                <a:lnTo>
                  <a:pt x="162645" y="63246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82092" y="624840"/>
                </a:lnTo>
                <a:lnTo>
                  <a:pt x="182959" y="630013"/>
                </a:lnTo>
                <a:lnTo>
                  <a:pt x="183321" y="631190"/>
                </a:lnTo>
                <a:lnTo>
                  <a:pt x="179748" y="63119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51058" y="642620"/>
                </a:moveTo>
                <a:lnTo>
                  <a:pt x="147729" y="642620"/>
                </a:lnTo>
                <a:lnTo>
                  <a:pt x="147729" y="633730"/>
                </a:lnTo>
                <a:lnTo>
                  <a:pt x="184102" y="633730"/>
                </a:lnTo>
                <a:lnTo>
                  <a:pt x="182959" y="630013"/>
                </a:lnTo>
                <a:lnTo>
                  <a:pt x="182092" y="624840"/>
                </a:lnTo>
                <a:lnTo>
                  <a:pt x="184997" y="624840"/>
                </a:lnTo>
                <a:lnTo>
                  <a:pt x="184607" y="626110"/>
                </a:lnTo>
                <a:lnTo>
                  <a:pt x="194959" y="626110"/>
                </a:lnTo>
                <a:lnTo>
                  <a:pt x="193158" y="627380"/>
                </a:lnTo>
                <a:lnTo>
                  <a:pt x="194664" y="627380"/>
                </a:lnTo>
                <a:lnTo>
                  <a:pt x="191312" y="632460"/>
                </a:lnTo>
                <a:lnTo>
                  <a:pt x="191479" y="632466"/>
                </a:lnTo>
                <a:lnTo>
                  <a:pt x="192150" y="633730"/>
                </a:lnTo>
                <a:lnTo>
                  <a:pt x="194497" y="635000"/>
                </a:lnTo>
                <a:lnTo>
                  <a:pt x="175387" y="635000"/>
                </a:lnTo>
                <a:lnTo>
                  <a:pt x="174005" y="636312"/>
                </a:lnTo>
                <a:lnTo>
                  <a:pt x="172998" y="637404"/>
                </a:lnTo>
                <a:lnTo>
                  <a:pt x="172873" y="638810"/>
                </a:lnTo>
                <a:lnTo>
                  <a:pt x="151920" y="638810"/>
                </a:lnTo>
                <a:lnTo>
                  <a:pt x="151058" y="642620"/>
                </a:lnTo>
                <a:close/>
              </a:path>
              <a:path w="4096384" h="836930">
                <a:moveTo>
                  <a:pt x="421328" y="631190"/>
                </a:moveTo>
                <a:lnTo>
                  <a:pt x="412911" y="631190"/>
                </a:lnTo>
                <a:lnTo>
                  <a:pt x="419112" y="624840"/>
                </a:lnTo>
                <a:lnTo>
                  <a:pt x="427965" y="624840"/>
                </a:lnTo>
                <a:lnTo>
                  <a:pt x="428485" y="626110"/>
                </a:lnTo>
                <a:lnTo>
                  <a:pt x="420788" y="626110"/>
                </a:lnTo>
                <a:lnTo>
                  <a:pt x="421328" y="631190"/>
                </a:lnTo>
                <a:close/>
              </a:path>
              <a:path w="4096384" h="836930">
                <a:moveTo>
                  <a:pt x="434198" y="633730"/>
                </a:moveTo>
                <a:lnTo>
                  <a:pt x="428660" y="626537"/>
                </a:lnTo>
                <a:lnTo>
                  <a:pt x="427965" y="624840"/>
                </a:lnTo>
                <a:lnTo>
                  <a:pt x="432629" y="624840"/>
                </a:lnTo>
                <a:lnTo>
                  <a:pt x="437231" y="627329"/>
                </a:lnTo>
                <a:lnTo>
                  <a:pt x="437134" y="628145"/>
                </a:lnTo>
                <a:lnTo>
                  <a:pt x="436442" y="630936"/>
                </a:lnTo>
                <a:lnTo>
                  <a:pt x="436342" y="631232"/>
                </a:lnTo>
                <a:lnTo>
                  <a:pt x="434198" y="633730"/>
                </a:lnTo>
                <a:close/>
              </a:path>
              <a:path w="4096384" h="836930">
                <a:moveTo>
                  <a:pt x="640548" y="629920"/>
                </a:moveTo>
                <a:lnTo>
                  <a:pt x="635185" y="624840"/>
                </a:lnTo>
                <a:lnTo>
                  <a:pt x="639042" y="624840"/>
                </a:lnTo>
                <a:lnTo>
                  <a:pt x="640548" y="629920"/>
                </a:lnTo>
                <a:close/>
              </a:path>
              <a:path w="4096384" h="836930">
                <a:moveTo>
                  <a:pt x="641391" y="629920"/>
                </a:moveTo>
                <a:lnTo>
                  <a:pt x="640548" y="629920"/>
                </a:lnTo>
                <a:lnTo>
                  <a:pt x="639042" y="624840"/>
                </a:lnTo>
                <a:lnTo>
                  <a:pt x="641052" y="626110"/>
                </a:lnTo>
                <a:lnTo>
                  <a:pt x="648425" y="626110"/>
                </a:lnTo>
                <a:lnTo>
                  <a:pt x="642407" y="627377"/>
                </a:lnTo>
                <a:lnTo>
                  <a:pt x="641391" y="629920"/>
                </a:lnTo>
                <a:close/>
              </a:path>
              <a:path w="4096384" h="836930">
                <a:moveTo>
                  <a:pt x="882625" y="628650"/>
                </a:moveTo>
                <a:lnTo>
                  <a:pt x="876736" y="628650"/>
                </a:lnTo>
                <a:lnTo>
                  <a:pt x="876769" y="628485"/>
                </a:lnTo>
                <a:lnTo>
                  <a:pt x="881261" y="624840"/>
                </a:lnTo>
                <a:lnTo>
                  <a:pt x="882625" y="62865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85359" y="632460"/>
                </a:lnTo>
                <a:lnTo>
                  <a:pt x="983575" y="631232"/>
                </a:lnTo>
                <a:lnTo>
                  <a:pt x="983532" y="630936"/>
                </a:lnTo>
                <a:lnTo>
                  <a:pt x="984010" y="624840"/>
                </a:lnTo>
                <a:lnTo>
                  <a:pt x="989550" y="629920"/>
                </a:lnTo>
                <a:lnTo>
                  <a:pt x="990041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984811" y="648970"/>
                </a:moveTo>
                <a:lnTo>
                  <a:pt x="961551" y="648970"/>
                </a:lnTo>
                <a:lnTo>
                  <a:pt x="962559" y="646430"/>
                </a:lnTo>
                <a:lnTo>
                  <a:pt x="964065" y="643890"/>
                </a:lnTo>
                <a:lnTo>
                  <a:pt x="954178" y="633730"/>
                </a:lnTo>
                <a:lnTo>
                  <a:pt x="988712" y="633730"/>
                </a:lnTo>
                <a:lnTo>
                  <a:pt x="990041" y="632466"/>
                </a:lnTo>
                <a:lnTo>
                  <a:pt x="989550" y="629920"/>
                </a:lnTo>
                <a:lnTo>
                  <a:pt x="984010" y="624840"/>
                </a:lnTo>
                <a:lnTo>
                  <a:pt x="992562" y="624840"/>
                </a:lnTo>
                <a:lnTo>
                  <a:pt x="992398" y="626110"/>
                </a:lnTo>
                <a:lnTo>
                  <a:pt x="994742" y="627380"/>
                </a:lnTo>
                <a:lnTo>
                  <a:pt x="1007484" y="627380"/>
                </a:lnTo>
                <a:lnTo>
                  <a:pt x="1001951" y="628650"/>
                </a:lnTo>
                <a:lnTo>
                  <a:pt x="1001113" y="628650"/>
                </a:lnTo>
                <a:lnTo>
                  <a:pt x="1000105" y="629920"/>
                </a:lnTo>
                <a:lnTo>
                  <a:pt x="994742" y="629920"/>
                </a:lnTo>
                <a:lnTo>
                  <a:pt x="992952" y="635000"/>
                </a:lnTo>
                <a:lnTo>
                  <a:pt x="980998" y="635000"/>
                </a:lnTo>
                <a:lnTo>
                  <a:pt x="980579" y="636270"/>
                </a:lnTo>
                <a:lnTo>
                  <a:pt x="966246" y="636270"/>
                </a:lnTo>
                <a:lnTo>
                  <a:pt x="964904" y="638810"/>
                </a:lnTo>
                <a:lnTo>
                  <a:pt x="963731" y="641350"/>
                </a:lnTo>
                <a:lnTo>
                  <a:pt x="970436" y="642620"/>
                </a:lnTo>
                <a:lnTo>
                  <a:pt x="985126" y="642620"/>
                </a:lnTo>
                <a:lnTo>
                  <a:pt x="984811" y="648970"/>
                </a:lnTo>
                <a:close/>
              </a:path>
              <a:path w="4096384" h="836930">
                <a:moveTo>
                  <a:pt x="1070508" y="637540"/>
                </a:moveTo>
                <a:lnTo>
                  <a:pt x="1064981" y="629920"/>
                </a:lnTo>
                <a:lnTo>
                  <a:pt x="1065145" y="629920"/>
                </a:lnTo>
                <a:lnTo>
                  <a:pt x="1070508" y="624840"/>
                </a:lnTo>
                <a:lnTo>
                  <a:pt x="1070508" y="637540"/>
                </a:lnTo>
                <a:close/>
              </a:path>
              <a:path w="4096384" h="836930">
                <a:moveTo>
                  <a:pt x="1506571" y="635000"/>
                </a:moveTo>
                <a:lnTo>
                  <a:pt x="1506015" y="632350"/>
                </a:lnTo>
                <a:lnTo>
                  <a:pt x="1505898" y="630887"/>
                </a:lnTo>
                <a:lnTo>
                  <a:pt x="1507896" y="626110"/>
                </a:lnTo>
                <a:lnTo>
                  <a:pt x="1513713" y="624840"/>
                </a:lnTo>
                <a:lnTo>
                  <a:pt x="1515390" y="624840"/>
                </a:lnTo>
                <a:lnTo>
                  <a:pt x="1514050" y="632460"/>
                </a:lnTo>
                <a:lnTo>
                  <a:pt x="1509516" y="632466"/>
                </a:lnTo>
                <a:lnTo>
                  <a:pt x="1506571" y="63500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13380" y="636270"/>
                </a:lnTo>
                <a:lnTo>
                  <a:pt x="1515390" y="624840"/>
                </a:lnTo>
                <a:lnTo>
                  <a:pt x="1520650" y="624840"/>
                </a:lnTo>
                <a:lnTo>
                  <a:pt x="1521761" y="626110"/>
                </a:lnTo>
                <a:lnTo>
                  <a:pt x="1526402" y="626110"/>
                </a:lnTo>
                <a:lnTo>
                  <a:pt x="1528847" y="629920"/>
                </a:lnTo>
                <a:lnTo>
                  <a:pt x="1524439" y="629920"/>
                </a:lnTo>
                <a:lnTo>
                  <a:pt x="1524357" y="631190"/>
                </a:lnTo>
                <a:lnTo>
                  <a:pt x="1516732" y="631190"/>
                </a:lnTo>
                <a:lnTo>
                  <a:pt x="1518238" y="633730"/>
                </a:lnTo>
                <a:lnTo>
                  <a:pt x="1531478" y="633730"/>
                </a:lnTo>
                <a:lnTo>
                  <a:pt x="1532486" y="635000"/>
                </a:lnTo>
                <a:lnTo>
                  <a:pt x="1541201" y="635000"/>
                </a:lnTo>
                <a:lnTo>
                  <a:pt x="1543230" y="635393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1531730" y="632460"/>
                </a:moveTo>
                <a:lnTo>
                  <a:pt x="1530476" y="632460"/>
                </a:lnTo>
                <a:lnTo>
                  <a:pt x="1530476" y="624840"/>
                </a:lnTo>
                <a:lnTo>
                  <a:pt x="1531648" y="626110"/>
                </a:lnTo>
                <a:lnTo>
                  <a:pt x="1540467" y="626110"/>
                </a:lnTo>
                <a:lnTo>
                  <a:pt x="1541624" y="629920"/>
                </a:lnTo>
                <a:lnTo>
                  <a:pt x="1533495" y="629920"/>
                </a:lnTo>
                <a:lnTo>
                  <a:pt x="1531983" y="631189"/>
                </a:lnTo>
                <a:lnTo>
                  <a:pt x="1531730" y="632460"/>
                </a:lnTo>
                <a:close/>
              </a:path>
              <a:path w="4096384" h="836930">
                <a:moveTo>
                  <a:pt x="1532656" y="626110"/>
                </a:moveTo>
                <a:lnTo>
                  <a:pt x="1531648" y="626110"/>
                </a:lnTo>
                <a:lnTo>
                  <a:pt x="1530476" y="624840"/>
                </a:lnTo>
                <a:lnTo>
                  <a:pt x="1533157" y="624840"/>
                </a:lnTo>
                <a:lnTo>
                  <a:pt x="1532656" y="626110"/>
                </a:lnTo>
                <a:close/>
              </a:path>
              <a:path w="4096384" h="836930">
                <a:moveTo>
                  <a:pt x="1543815" y="633477"/>
                </a:moveTo>
                <a:lnTo>
                  <a:pt x="1544266" y="628703"/>
                </a:lnTo>
                <a:lnTo>
                  <a:pt x="1544390" y="624840"/>
                </a:lnTo>
                <a:lnTo>
                  <a:pt x="1546734" y="626110"/>
                </a:lnTo>
                <a:lnTo>
                  <a:pt x="1552267" y="626110"/>
                </a:lnTo>
                <a:lnTo>
                  <a:pt x="1554271" y="627380"/>
                </a:lnTo>
                <a:lnTo>
                  <a:pt x="1565545" y="627380"/>
                </a:lnTo>
                <a:lnTo>
                  <a:pt x="1565293" y="629920"/>
                </a:lnTo>
                <a:lnTo>
                  <a:pt x="1549923" y="629920"/>
                </a:lnTo>
                <a:lnTo>
                  <a:pt x="1543815" y="633477"/>
                </a:lnTo>
                <a:close/>
              </a:path>
              <a:path w="4096384" h="836930">
                <a:moveTo>
                  <a:pt x="1546734" y="626110"/>
                </a:moveTo>
                <a:lnTo>
                  <a:pt x="1544390" y="624840"/>
                </a:lnTo>
                <a:lnTo>
                  <a:pt x="1546985" y="624840"/>
                </a:lnTo>
                <a:lnTo>
                  <a:pt x="1546734" y="626110"/>
                </a:lnTo>
                <a:close/>
              </a:path>
              <a:path w="4096384" h="836930">
                <a:moveTo>
                  <a:pt x="1556451" y="627380"/>
                </a:moveTo>
                <a:lnTo>
                  <a:pt x="1554271" y="627380"/>
                </a:lnTo>
                <a:lnTo>
                  <a:pt x="1552383" y="626183"/>
                </a:lnTo>
                <a:lnTo>
                  <a:pt x="1552282" y="626054"/>
                </a:lnTo>
                <a:lnTo>
                  <a:pt x="1552595" y="624840"/>
                </a:lnTo>
                <a:lnTo>
                  <a:pt x="1555273" y="624840"/>
                </a:lnTo>
                <a:lnTo>
                  <a:pt x="1556719" y="626054"/>
                </a:lnTo>
                <a:lnTo>
                  <a:pt x="1556598" y="626823"/>
                </a:lnTo>
                <a:lnTo>
                  <a:pt x="1556451" y="627380"/>
                </a:lnTo>
                <a:close/>
              </a:path>
              <a:path w="4096384" h="836930">
                <a:moveTo>
                  <a:pt x="1575941" y="624978"/>
                </a:moveTo>
                <a:lnTo>
                  <a:pt x="1574556" y="624840"/>
                </a:lnTo>
                <a:lnTo>
                  <a:pt x="1576233" y="624840"/>
                </a:lnTo>
                <a:lnTo>
                  <a:pt x="1575941" y="624978"/>
                </a:lnTo>
                <a:close/>
              </a:path>
              <a:path w="4096384" h="836930">
                <a:moveTo>
                  <a:pt x="1590147" y="626110"/>
                </a:moveTo>
                <a:lnTo>
                  <a:pt x="1587292" y="626110"/>
                </a:lnTo>
                <a:lnTo>
                  <a:pt x="1575941" y="624978"/>
                </a:lnTo>
                <a:lnTo>
                  <a:pt x="1576233" y="624840"/>
                </a:lnTo>
                <a:lnTo>
                  <a:pt x="1589979" y="624840"/>
                </a:lnTo>
                <a:lnTo>
                  <a:pt x="1590147" y="626110"/>
                </a:lnTo>
                <a:close/>
              </a:path>
              <a:path w="4096384" h="836930">
                <a:moveTo>
                  <a:pt x="1596511" y="628650"/>
                </a:moveTo>
                <a:lnTo>
                  <a:pt x="1595509" y="628650"/>
                </a:lnTo>
                <a:lnTo>
                  <a:pt x="1593997" y="627380"/>
                </a:lnTo>
                <a:lnTo>
                  <a:pt x="1594835" y="624840"/>
                </a:lnTo>
                <a:lnTo>
                  <a:pt x="1595843" y="624840"/>
                </a:lnTo>
                <a:lnTo>
                  <a:pt x="1596801" y="626054"/>
                </a:lnTo>
                <a:lnTo>
                  <a:pt x="1596678" y="627380"/>
                </a:lnTo>
                <a:lnTo>
                  <a:pt x="1596511" y="628650"/>
                </a:lnTo>
                <a:close/>
              </a:path>
              <a:path w="4096384" h="836930">
                <a:moveTo>
                  <a:pt x="1596845" y="641350"/>
                </a:moveTo>
                <a:lnTo>
                  <a:pt x="1594501" y="641350"/>
                </a:lnTo>
                <a:lnTo>
                  <a:pt x="1595158" y="639358"/>
                </a:lnTo>
                <a:lnTo>
                  <a:pt x="1595241" y="638660"/>
                </a:lnTo>
                <a:lnTo>
                  <a:pt x="1594501" y="637540"/>
                </a:lnTo>
                <a:lnTo>
                  <a:pt x="1591653" y="637540"/>
                </a:lnTo>
                <a:lnTo>
                  <a:pt x="1593493" y="628650"/>
                </a:lnTo>
                <a:lnTo>
                  <a:pt x="1596511" y="628650"/>
                </a:lnTo>
                <a:lnTo>
                  <a:pt x="1596678" y="627380"/>
                </a:lnTo>
                <a:lnTo>
                  <a:pt x="1596801" y="626054"/>
                </a:lnTo>
                <a:lnTo>
                  <a:pt x="1595843" y="624840"/>
                </a:lnTo>
                <a:lnTo>
                  <a:pt x="1603328" y="624840"/>
                </a:lnTo>
                <a:lnTo>
                  <a:pt x="1603216" y="626110"/>
                </a:lnTo>
                <a:lnTo>
                  <a:pt x="1601540" y="633730"/>
                </a:lnTo>
                <a:lnTo>
                  <a:pt x="1598692" y="633730"/>
                </a:lnTo>
                <a:lnTo>
                  <a:pt x="1600032" y="636270"/>
                </a:lnTo>
                <a:lnTo>
                  <a:pt x="1595169" y="636270"/>
                </a:lnTo>
                <a:lnTo>
                  <a:pt x="1596845" y="641350"/>
                </a:lnTo>
                <a:close/>
              </a:path>
              <a:path w="4096384" h="836930">
                <a:moveTo>
                  <a:pt x="1615454" y="637540"/>
                </a:moveTo>
                <a:lnTo>
                  <a:pt x="1612828" y="634027"/>
                </a:lnTo>
                <a:lnTo>
                  <a:pt x="1612708" y="633479"/>
                </a:lnTo>
                <a:lnTo>
                  <a:pt x="1613640" y="631189"/>
                </a:lnTo>
                <a:lnTo>
                  <a:pt x="1617362" y="627380"/>
                </a:lnTo>
                <a:lnTo>
                  <a:pt x="1621682" y="624840"/>
                </a:lnTo>
                <a:lnTo>
                  <a:pt x="1623034" y="626054"/>
                </a:lnTo>
                <a:lnTo>
                  <a:pt x="1622159" y="627380"/>
                </a:lnTo>
                <a:lnTo>
                  <a:pt x="1624510" y="627380"/>
                </a:lnTo>
                <a:lnTo>
                  <a:pt x="1625234" y="628485"/>
                </a:lnTo>
                <a:lnTo>
                  <a:pt x="1625282" y="628703"/>
                </a:lnTo>
                <a:lnTo>
                  <a:pt x="1615454" y="637540"/>
                </a:lnTo>
                <a:close/>
              </a:path>
              <a:path w="4096384" h="836930">
                <a:moveTo>
                  <a:pt x="1623034" y="626054"/>
                </a:moveTo>
                <a:lnTo>
                  <a:pt x="1621682" y="624840"/>
                </a:lnTo>
                <a:lnTo>
                  <a:pt x="1623836" y="624840"/>
                </a:lnTo>
                <a:lnTo>
                  <a:pt x="1623034" y="626054"/>
                </a:lnTo>
                <a:close/>
              </a:path>
              <a:path w="4096384" h="836930">
                <a:moveTo>
                  <a:pt x="1932267" y="629920"/>
                </a:moveTo>
                <a:lnTo>
                  <a:pt x="1931428" y="629920"/>
                </a:lnTo>
                <a:lnTo>
                  <a:pt x="1930305" y="628703"/>
                </a:lnTo>
                <a:lnTo>
                  <a:pt x="1930212" y="628549"/>
                </a:lnTo>
                <a:lnTo>
                  <a:pt x="1928580" y="624840"/>
                </a:lnTo>
                <a:lnTo>
                  <a:pt x="1933275" y="626110"/>
                </a:lnTo>
                <a:lnTo>
                  <a:pt x="1932662" y="627263"/>
                </a:lnTo>
                <a:lnTo>
                  <a:pt x="1932538" y="627853"/>
                </a:lnTo>
                <a:lnTo>
                  <a:pt x="1932267" y="629920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51714" y="635000"/>
                </a:lnTo>
                <a:lnTo>
                  <a:pt x="1952218" y="629920"/>
                </a:lnTo>
                <a:lnTo>
                  <a:pt x="1932267" y="629920"/>
                </a:lnTo>
                <a:lnTo>
                  <a:pt x="1932538" y="627853"/>
                </a:lnTo>
                <a:lnTo>
                  <a:pt x="1932662" y="627263"/>
                </a:lnTo>
                <a:lnTo>
                  <a:pt x="1933275" y="626110"/>
                </a:lnTo>
                <a:lnTo>
                  <a:pt x="1928580" y="624840"/>
                </a:lnTo>
                <a:lnTo>
                  <a:pt x="1957496" y="624840"/>
                </a:lnTo>
                <a:lnTo>
                  <a:pt x="1957010" y="625886"/>
                </a:lnTo>
                <a:lnTo>
                  <a:pt x="1957133" y="626537"/>
                </a:lnTo>
                <a:lnTo>
                  <a:pt x="1957581" y="627380"/>
                </a:lnTo>
                <a:lnTo>
                  <a:pt x="1967507" y="627380"/>
                </a:lnTo>
                <a:lnTo>
                  <a:pt x="1967298" y="628650"/>
                </a:lnTo>
                <a:lnTo>
                  <a:pt x="1989952" y="628650"/>
                </a:lnTo>
                <a:lnTo>
                  <a:pt x="1988037" y="633730"/>
                </a:lnTo>
                <a:lnTo>
                  <a:pt x="1977355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2026471" y="633730"/>
                </a:moveTo>
                <a:lnTo>
                  <a:pt x="2020774" y="624840"/>
                </a:lnTo>
                <a:lnTo>
                  <a:pt x="2023623" y="626110"/>
                </a:lnTo>
                <a:lnTo>
                  <a:pt x="2027427" y="626110"/>
                </a:lnTo>
                <a:lnTo>
                  <a:pt x="2027316" y="627380"/>
                </a:lnTo>
                <a:lnTo>
                  <a:pt x="2026471" y="633730"/>
                </a:lnTo>
                <a:close/>
              </a:path>
              <a:path w="4096384" h="836930">
                <a:moveTo>
                  <a:pt x="2023963" y="626110"/>
                </a:moveTo>
                <a:lnTo>
                  <a:pt x="2023623" y="626110"/>
                </a:lnTo>
                <a:lnTo>
                  <a:pt x="2020774" y="624840"/>
                </a:lnTo>
                <a:lnTo>
                  <a:pt x="2025806" y="624840"/>
                </a:lnTo>
                <a:lnTo>
                  <a:pt x="2023963" y="626110"/>
                </a:lnTo>
                <a:close/>
              </a:path>
              <a:path w="4096384" h="836930">
                <a:moveTo>
                  <a:pt x="2158173" y="628650"/>
                </a:moveTo>
                <a:lnTo>
                  <a:pt x="2148216" y="628650"/>
                </a:lnTo>
                <a:lnTo>
                  <a:pt x="2148507" y="627038"/>
                </a:lnTo>
                <a:lnTo>
                  <a:pt x="2148622" y="626054"/>
                </a:lnTo>
                <a:lnTo>
                  <a:pt x="2147495" y="624840"/>
                </a:lnTo>
                <a:lnTo>
                  <a:pt x="2167780" y="624840"/>
                </a:lnTo>
                <a:lnTo>
                  <a:pt x="2168395" y="626110"/>
                </a:lnTo>
                <a:lnTo>
                  <a:pt x="2158731" y="626110"/>
                </a:lnTo>
                <a:lnTo>
                  <a:pt x="2158173" y="628650"/>
                </a:lnTo>
                <a:close/>
              </a:path>
              <a:path w="4096384" h="836930">
                <a:moveTo>
                  <a:pt x="2171467" y="632460"/>
                </a:moveTo>
                <a:lnTo>
                  <a:pt x="2167780" y="624840"/>
                </a:lnTo>
                <a:lnTo>
                  <a:pt x="2174486" y="624840"/>
                </a:lnTo>
                <a:lnTo>
                  <a:pt x="2174901" y="625886"/>
                </a:lnTo>
                <a:lnTo>
                  <a:pt x="2174791" y="626713"/>
                </a:lnTo>
                <a:lnTo>
                  <a:pt x="2174198" y="628508"/>
                </a:lnTo>
                <a:lnTo>
                  <a:pt x="2174114" y="628703"/>
                </a:lnTo>
                <a:lnTo>
                  <a:pt x="2171467" y="63246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90481" y="624840"/>
                </a:lnTo>
                <a:lnTo>
                  <a:pt x="2292995" y="624840"/>
                </a:lnTo>
                <a:lnTo>
                  <a:pt x="2295680" y="626110"/>
                </a:lnTo>
                <a:lnTo>
                  <a:pt x="2295850" y="626110"/>
                </a:lnTo>
                <a:lnTo>
                  <a:pt x="2293670" y="62738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250257" y="629920"/>
                </a:lnTo>
                <a:lnTo>
                  <a:pt x="2252765" y="628650"/>
                </a:lnTo>
                <a:lnTo>
                  <a:pt x="2291156" y="628650"/>
                </a:lnTo>
                <a:lnTo>
                  <a:pt x="2294096" y="627131"/>
                </a:lnTo>
                <a:lnTo>
                  <a:pt x="2295850" y="626110"/>
                </a:lnTo>
                <a:lnTo>
                  <a:pt x="2295680" y="626110"/>
                </a:lnTo>
                <a:lnTo>
                  <a:pt x="2292995" y="624840"/>
                </a:lnTo>
                <a:lnTo>
                  <a:pt x="2302221" y="624840"/>
                </a:lnTo>
                <a:lnTo>
                  <a:pt x="2306661" y="628578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306661" y="628578"/>
                </a:lnTo>
                <a:lnTo>
                  <a:pt x="2302221" y="624840"/>
                </a:lnTo>
                <a:lnTo>
                  <a:pt x="2314623" y="624840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0427" y="635000"/>
                </a:moveTo>
                <a:lnTo>
                  <a:pt x="2273555" y="635000"/>
                </a:lnTo>
                <a:lnTo>
                  <a:pt x="2276233" y="633730"/>
                </a:lnTo>
                <a:lnTo>
                  <a:pt x="2276118" y="632350"/>
                </a:lnTo>
                <a:lnTo>
                  <a:pt x="2273555" y="629920"/>
                </a:lnTo>
                <a:lnTo>
                  <a:pt x="2306746" y="629920"/>
                </a:lnTo>
                <a:lnTo>
                  <a:pt x="2314623" y="624840"/>
                </a:lnTo>
                <a:lnTo>
                  <a:pt x="2427014" y="624840"/>
                </a:lnTo>
                <a:lnTo>
                  <a:pt x="2427770" y="626110"/>
                </a:lnTo>
                <a:lnTo>
                  <a:pt x="2414531" y="626110"/>
                </a:lnTo>
                <a:lnTo>
                  <a:pt x="2412854" y="627380"/>
                </a:lnTo>
                <a:lnTo>
                  <a:pt x="2413188" y="627380"/>
                </a:lnTo>
                <a:lnTo>
                  <a:pt x="2415532" y="628650"/>
                </a:lnTo>
                <a:lnTo>
                  <a:pt x="2370273" y="628650"/>
                </a:lnTo>
                <a:lnTo>
                  <a:pt x="2366362" y="631190"/>
                </a:lnTo>
                <a:lnTo>
                  <a:pt x="2300205" y="631190"/>
                </a:lnTo>
                <a:lnTo>
                  <a:pt x="2299368" y="632466"/>
                </a:lnTo>
                <a:lnTo>
                  <a:pt x="2299700" y="633730"/>
                </a:lnTo>
                <a:lnTo>
                  <a:pt x="2300427" y="635000"/>
                </a:lnTo>
                <a:close/>
              </a:path>
              <a:path w="4096384" h="836930">
                <a:moveTo>
                  <a:pt x="2510234" y="627380"/>
                </a:moveTo>
                <a:lnTo>
                  <a:pt x="2507229" y="627380"/>
                </a:lnTo>
                <a:lnTo>
                  <a:pt x="2507170" y="626054"/>
                </a:lnTo>
                <a:lnTo>
                  <a:pt x="2509743" y="624840"/>
                </a:lnTo>
                <a:lnTo>
                  <a:pt x="2511760" y="624840"/>
                </a:lnTo>
                <a:lnTo>
                  <a:pt x="2511884" y="625845"/>
                </a:lnTo>
                <a:lnTo>
                  <a:pt x="2511783" y="626210"/>
                </a:lnTo>
                <a:lnTo>
                  <a:pt x="2510234" y="627380"/>
                </a:lnTo>
                <a:close/>
              </a:path>
              <a:path w="4096384" h="836930">
                <a:moveTo>
                  <a:pt x="2520462" y="627380"/>
                </a:moveTo>
                <a:lnTo>
                  <a:pt x="2510234" y="627380"/>
                </a:lnTo>
                <a:lnTo>
                  <a:pt x="2511783" y="626210"/>
                </a:lnTo>
                <a:lnTo>
                  <a:pt x="2511884" y="625845"/>
                </a:lnTo>
                <a:lnTo>
                  <a:pt x="2511760" y="624840"/>
                </a:lnTo>
                <a:lnTo>
                  <a:pt x="2522479" y="624840"/>
                </a:lnTo>
                <a:lnTo>
                  <a:pt x="2520462" y="627380"/>
                </a:lnTo>
                <a:close/>
              </a:path>
              <a:path w="4096384" h="836930">
                <a:moveTo>
                  <a:pt x="2521804" y="629920"/>
                </a:moveTo>
                <a:lnTo>
                  <a:pt x="2520639" y="629920"/>
                </a:lnTo>
                <a:lnTo>
                  <a:pt x="2520502" y="627329"/>
                </a:lnTo>
                <a:lnTo>
                  <a:pt x="2522479" y="624840"/>
                </a:lnTo>
                <a:lnTo>
                  <a:pt x="2523644" y="624840"/>
                </a:lnTo>
                <a:lnTo>
                  <a:pt x="2523890" y="627638"/>
                </a:lnTo>
                <a:lnTo>
                  <a:pt x="2523887" y="628703"/>
                </a:lnTo>
                <a:lnTo>
                  <a:pt x="2521804" y="62992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21804" y="629920"/>
                </a:lnTo>
                <a:lnTo>
                  <a:pt x="2523887" y="628703"/>
                </a:lnTo>
                <a:lnTo>
                  <a:pt x="2523890" y="627638"/>
                </a:lnTo>
                <a:lnTo>
                  <a:pt x="2523644" y="624840"/>
                </a:lnTo>
                <a:lnTo>
                  <a:pt x="2534065" y="624840"/>
                </a:lnTo>
                <a:lnTo>
                  <a:pt x="2533532" y="62738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78627" y="627380"/>
                </a:moveTo>
                <a:lnTo>
                  <a:pt x="2576302" y="627380"/>
                </a:lnTo>
                <a:lnTo>
                  <a:pt x="2574584" y="626210"/>
                </a:lnTo>
                <a:lnTo>
                  <a:pt x="2574531" y="626054"/>
                </a:lnTo>
                <a:lnTo>
                  <a:pt x="2576610" y="624840"/>
                </a:lnTo>
                <a:lnTo>
                  <a:pt x="2578714" y="626054"/>
                </a:lnTo>
                <a:lnTo>
                  <a:pt x="2578627" y="6273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578627" y="627380"/>
                </a:lnTo>
                <a:lnTo>
                  <a:pt x="2578714" y="626054"/>
                </a:lnTo>
                <a:lnTo>
                  <a:pt x="2576610" y="624840"/>
                </a:lnTo>
                <a:lnTo>
                  <a:pt x="2617192" y="624840"/>
                </a:lnTo>
                <a:lnTo>
                  <a:pt x="2615684" y="626110"/>
                </a:lnTo>
                <a:lnTo>
                  <a:pt x="2602448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33348" y="628650"/>
                </a:moveTo>
                <a:lnTo>
                  <a:pt x="2631933" y="628650"/>
                </a:lnTo>
                <a:lnTo>
                  <a:pt x="2629419" y="626110"/>
                </a:lnTo>
                <a:lnTo>
                  <a:pt x="2627245" y="624840"/>
                </a:lnTo>
                <a:lnTo>
                  <a:pt x="2641146" y="624840"/>
                </a:lnTo>
                <a:lnTo>
                  <a:pt x="2639592" y="627380"/>
                </a:lnTo>
                <a:lnTo>
                  <a:pt x="2632941" y="627380"/>
                </a:lnTo>
                <a:lnTo>
                  <a:pt x="2633348" y="628650"/>
                </a:lnTo>
                <a:close/>
              </a:path>
              <a:path w="4096384" h="836930">
                <a:moveTo>
                  <a:pt x="2686090" y="626110"/>
                </a:moveTo>
                <a:lnTo>
                  <a:pt x="2683576" y="626110"/>
                </a:lnTo>
                <a:lnTo>
                  <a:pt x="2684067" y="624840"/>
                </a:lnTo>
                <a:lnTo>
                  <a:pt x="2686090" y="624840"/>
                </a:lnTo>
                <a:lnTo>
                  <a:pt x="2686090" y="626110"/>
                </a:lnTo>
                <a:close/>
              </a:path>
              <a:path w="4096384" h="836930">
                <a:moveTo>
                  <a:pt x="2742396" y="635000"/>
                </a:moveTo>
                <a:lnTo>
                  <a:pt x="2721115" y="635000"/>
                </a:lnTo>
                <a:lnTo>
                  <a:pt x="2719766" y="631189"/>
                </a:lnTo>
                <a:lnTo>
                  <a:pt x="2718267" y="629920"/>
                </a:lnTo>
                <a:lnTo>
                  <a:pt x="2682902" y="629920"/>
                </a:lnTo>
                <a:lnTo>
                  <a:pt x="2685907" y="626110"/>
                </a:lnTo>
                <a:lnTo>
                  <a:pt x="2686090" y="626110"/>
                </a:lnTo>
                <a:lnTo>
                  <a:pt x="2686090" y="624840"/>
                </a:lnTo>
                <a:lnTo>
                  <a:pt x="2710887" y="624840"/>
                </a:lnTo>
                <a:lnTo>
                  <a:pt x="2708196" y="626110"/>
                </a:lnTo>
                <a:lnTo>
                  <a:pt x="2708039" y="627380"/>
                </a:lnTo>
                <a:lnTo>
                  <a:pt x="2710213" y="628650"/>
                </a:lnTo>
                <a:lnTo>
                  <a:pt x="2736544" y="628650"/>
                </a:lnTo>
                <a:lnTo>
                  <a:pt x="2737216" y="631190"/>
                </a:lnTo>
                <a:lnTo>
                  <a:pt x="2757323" y="631190"/>
                </a:lnTo>
                <a:lnTo>
                  <a:pt x="2756823" y="632460"/>
                </a:lnTo>
                <a:lnTo>
                  <a:pt x="2742055" y="632460"/>
                </a:lnTo>
                <a:lnTo>
                  <a:pt x="2742396" y="635000"/>
                </a:lnTo>
                <a:close/>
              </a:path>
              <a:path w="4096384" h="836930">
                <a:moveTo>
                  <a:pt x="2710213" y="628650"/>
                </a:moveTo>
                <a:lnTo>
                  <a:pt x="2708039" y="627380"/>
                </a:lnTo>
                <a:lnTo>
                  <a:pt x="2708196" y="626110"/>
                </a:lnTo>
                <a:lnTo>
                  <a:pt x="2710887" y="624840"/>
                </a:lnTo>
                <a:lnTo>
                  <a:pt x="2712966" y="626054"/>
                </a:lnTo>
                <a:lnTo>
                  <a:pt x="2712904" y="627380"/>
                </a:lnTo>
                <a:lnTo>
                  <a:pt x="271021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10213" y="628650"/>
                </a:lnTo>
                <a:lnTo>
                  <a:pt x="2712904" y="627380"/>
                </a:lnTo>
                <a:lnTo>
                  <a:pt x="2712966" y="626054"/>
                </a:lnTo>
                <a:lnTo>
                  <a:pt x="2710887" y="624840"/>
                </a:lnTo>
                <a:lnTo>
                  <a:pt x="2725735" y="62484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7216" y="631190"/>
                </a:moveTo>
                <a:lnTo>
                  <a:pt x="2736333" y="627853"/>
                </a:lnTo>
                <a:lnTo>
                  <a:pt x="2736232" y="627178"/>
                </a:lnTo>
                <a:lnTo>
                  <a:pt x="2736359" y="626110"/>
                </a:lnTo>
                <a:lnTo>
                  <a:pt x="2737033" y="624840"/>
                </a:lnTo>
                <a:lnTo>
                  <a:pt x="2743921" y="624840"/>
                </a:lnTo>
                <a:lnTo>
                  <a:pt x="2737216" y="631190"/>
                </a:lnTo>
                <a:close/>
              </a:path>
              <a:path w="4096384" h="836930">
                <a:moveTo>
                  <a:pt x="2757323" y="631190"/>
                </a:moveTo>
                <a:lnTo>
                  <a:pt x="2737216" y="631190"/>
                </a:lnTo>
                <a:lnTo>
                  <a:pt x="2743921" y="624840"/>
                </a:lnTo>
                <a:lnTo>
                  <a:pt x="2776422" y="624840"/>
                </a:lnTo>
                <a:lnTo>
                  <a:pt x="2776301" y="625760"/>
                </a:lnTo>
                <a:lnTo>
                  <a:pt x="2776399" y="626382"/>
                </a:lnTo>
                <a:lnTo>
                  <a:pt x="2778271" y="629920"/>
                </a:lnTo>
                <a:lnTo>
                  <a:pt x="2757822" y="629920"/>
                </a:lnTo>
                <a:lnTo>
                  <a:pt x="2757323" y="631190"/>
                </a:lnTo>
                <a:close/>
              </a:path>
              <a:path w="4096384" h="836930">
                <a:moveTo>
                  <a:pt x="2790856" y="627380"/>
                </a:moveTo>
                <a:lnTo>
                  <a:pt x="2789324" y="627380"/>
                </a:lnTo>
                <a:lnTo>
                  <a:pt x="2788682" y="626110"/>
                </a:lnTo>
                <a:lnTo>
                  <a:pt x="2788159" y="626110"/>
                </a:lnTo>
                <a:lnTo>
                  <a:pt x="2791348" y="624840"/>
                </a:lnTo>
                <a:lnTo>
                  <a:pt x="2791242" y="626382"/>
                </a:lnTo>
                <a:lnTo>
                  <a:pt x="2790856" y="627380"/>
                </a:lnTo>
                <a:close/>
              </a:path>
              <a:path w="4096384" h="836930">
                <a:moveTo>
                  <a:pt x="2816902" y="627380"/>
                </a:moveTo>
                <a:lnTo>
                  <a:pt x="2790856" y="627380"/>
                </a:lnTo>
                <a:lnTo>
                  <a:pt x="2791242" y="626382"/>
                </a:lnTo>
                <a:lnTo>
                  <a:pt x="2791348" y="624840"/>
                </a:lnTo>
                <a:lnTo>
                  <a:pt x="2815319" y="624840"/>
                </a:lnTo>
                <a:lnTo>
                  <a:pt x="2816902" y="627380"/>
                </a:lnTo>
                <a:close/>
              </a:path>
              <a:path w="4096384" h="836930">
                <a:moveTo>
                  <a:pt x="2827223" y="627380"/>
                </a:moveTo>
                <a:lnTo>
                  <a:pt x="2831237" y="624840"/>
                </a:lnTo>
                <a:lnTo>
                  <a:pt x="2835094" y="624840"/>
                </a:lnTo>
                <a:lnTo>
                  <a:pt x="2827223" y="62738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27223" y="627380"/>
                </a:lnTo>
                <a:lnTo>
                  <a:pt x="2835094" y="624840"/>
                </a:lnTo>
                <a:lnTo>
                  <a:pt x="2910375" y="624840"/>
                </a:lnTo>
                <a:lnTo>
                  <a:pt x="2909866" y="626110"/>
                </a:lnTo>
                <a:lnTo>
                  <a:pt x="2844647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908849" y="628650"/>
                </a:moveTo>
                <a:lnTo>
                  <a:pt x="2910375" y="624840"/>
                </a:lnTo>
                <a:lnTo>
                  <a:pt x="2911697" y="624840"/>
                </a:lnTo>
                <a:lnTo>
                  <a:pt x="2913897" y="626110"/>
                </a:lnTo>
                <a:lnTo>
                  <a:pt x="2914055" y="626110"/>
                </a:lnTo>
                <a:lnTo>
                  <a:pt x="2912031" y="627380"/>
                </a:lnTo>
                <a:lnTo>
                  <a:pt x="2908849" y="628650"/>
                </a:lnTo>
                <a:close/>
              </a:path>
              <a:path w="4096384" h="836930">
                <a:moveTo>
                  <a:pt x="3141862" y="627380"/>
                </a:moveTo>
                <a:lnTo>
                  <a:pt x="2922102" y="627380"/>
                </a:lnTo>
                <a:lnTo>
                  <a:pt x="2930981" y="626110"/>
                </a:lnTo>
                <a:lnTo>
                  <a:pt x="2913897" y="626110"/>
                </a:lnTo>
                <a:lnTo>
                  <a:pt x="2911697" y="624840"/>
                </a:lnTo>
                <a:lnTo>
                  <a:pt x="3141862" y="624840"/>
                </a:lnTo>
                <a:lnTo>
                  <a:pt x="3141862" y="627380"/>
                </a:lnTo>
                <a:close/>
              </a:path>
              <a:path w="4096384" h="836930">
                <a:moveTo>
                  <a:pt x="3170699" y="629920"/>
                </a:moveTo>
                <a:lnTo>
                  <a:pt x="3168656" y="626382"/>
                </a:lnTo>
                <a:lnTo>
                  <a:pt x="3168595" y="626054"/>
                </a:lnTo>
                <a:lnTo>
                  <a:pt x="3170699" y="624840"/>
                </a:lnTo>
                <a:lnTo>
                  <a:pt x="3172205" y="624840"/>
                </a:lnTo>
                <a:lnTo>
                  <a:pt x="3172524" y="626054"/>
                </a:lnTo>
                <a:lnTo>
                  <a:pt x="3172429" y="626315"/>
                </a:lnTo>
                <a:lnTo>
                  <a:pt x="3171864" y="627380"/>
                </a:lnTo>
                <a:lnTo>
                  <a:pt x="3170699" y="629920"/>
                </a:lnTo>
                <a:close/>
              </a:path>
              <a:path w="4096384" h="836930">
                <a:moveTo>
                  <a:pt x="3231795" y="625845"/>
                </a:moveTo>
                <a:lnTo>
                  <a:pt x="3231044" y="624840"/>
                </a:lnTo>
                <a:lnTo>
                  <a:pt x="3234566" y="624840"/>
                </a:lnTo>
                <a:lnTo>
                  <a:pt x="3231795" y="625845"/>
                </a:lnTo>
                <a:close/>
              </a:path>
              <a:path w="4096384" h="836930">
                <a:moveTo>
                  <a:pt x="3231288" y="635000"/>
                </a:moveTo>
                <a:lnTo>
                  <a:pt x="3234900" y="628650"/>
                </a:lnTo>
                <a:lnTo>
                  <a:pt x="3233892" y="628650"/>
                </a:lnTo>
                <a:lnTo>
                  <a:pt x="3231795" y="625845"/>
                </a:lnTo>
                <a:lnTo>
                  <a:pt x="3234566" y="624840"/>
                </a:lnTo>
                <a:lnTo>
                  <a:pt x="3242254" y="624840"/>
                </a:lnTo>
                <a:lnTo>
                  <a:pt x="3238702" y="627380"/>
                </a:lnTo>
                <a:lnTo>
                  <a:pt x="3233795" y="632466"/>
                </a:lnTo>
                <a:lnTo>
                  <a:pt x="3231288" y="635000"/>
                </a:lnTo>
                <a:close/>
              </a:path>
              <a:path w="4096384" h="836930">
                <a:moveTo>
                  <a:pt x="3276758" y="641350"/>
                </a:moveTo>
                <a:lnTo>
                  <a:pt x="3266068" y="641350"/>
                </a:lnTo>
                <a:lnTo>
                  <a:pt x="3267381" y="639125"/>
                </a:lnTo>
                <a:lnTo>
                  <a:pt x="3267482" y="638747"/>
                </a:lnTo>
                <a:lnTo>
                  <a:pt x="3256056" y="630396"/>
                </a:lnTo>
                <a:lnTo>
                  <a:pt x="3257680" y="628650"/>
                </a:lnTo>
                <a:lnTo>
                  <a:pt x="3254788" y="627380"/>
                </a:lnTo>
                <a:lnTo>
                  <a:pt x="3257006" y="624840"/>
                </a:lnTo>
                <a:lnTo>
                  <a:pt x="3257189" y="624840"/>
                </a:lnTo>
                <a:lnTo>
                  <a:pt x="3269105" y="631532"/>
                </a:lnTo>
                <a:lnTo>
                  <a:pt x="3265551" y="632460"/>
                </a:lnTo>
                <a:lnTo>
                  <a:pt x="3268204" y="633479"/>
                </a:lnTo>
                <a:lnTo>
                  <a:pt x="3267908" y="633730"/>
                </a:lnTo>
                <a:lnTo>
                  <a:pt x="3269408" y="635000"/>
                </a:lnTo>
                <a:lnTo>
                  <a:pt x="3272160" y="635000"/>
                </a:lnTo>
                <a:lnTo>
                  <a:pt x="3275465" y="636270"/>
                </a:lnTo>
                <a:lnTo>
                  <a:pt x="3279295" y="636270"/>
                </a:lnTo>
                <a:lnTo>
                  <a:pt x="3277304" y="637540"/>
                </a:lnTo>
                <a:lnTo>
                  <a:pt x="3274273" y="638810"/>
                </a:lnTo>
                <a:lnTo>
                  <a:pt x="3276758" y="641350"/>
                </a:lnTo>
                <a:close/>
              </a:path>
              <a:path w="4096384" h="836930">
                <a:moveTo>
                  <a:pt x="3329779" y="627380"/>
                </a:moveTo>
                <a:lnTo>
                  <a:pt x="3327239" y="627380"/>
                </a:lnTo>
                <a:lnTo>
                  <a:pt x="3329779" y="624840"/>
                </a:lnTo>
                <a:lnTo>
                  <a:pt x="3330270" y="626110"/>
                </a:lnTo>
                <a:lnTo>
                  <a:pt x="3333610" y="626110"/>
                </a:lnTo>
                <a:lnTo>
                  <a:pt x="3329779" y="627380"/>
                </a:lnTo>
                <a:close/>
              </a:path>
              <a:path w="4096384" h="836930">
                <a:moveTo>
                  <a:pt x="3330270" y="626110"/>
                </a:moveTo>
                <a:lnTo>
                  <a:pt x="3329779" y="624840"/>
                </a:lnTo>
                <a:lnTo>
                  <a:pt x="3330774" y="624840"/>
                </a:lnTo>
                <a:lnTo>
                  <a:pt x="3330270" y="626110"/>
                </a:lnTo>
                <a:close/>
              </a:path>
              <a:path w="4096384" h="836930">
                <a:moveTo>
                  <a:pt x="3380722" y="628650"/>
                </a:moveTo>
                <a:lnTo>
                  <a:pt x="3378214" y="628650"/>
                </a:lnTo>
                <a:lnTo>
                  <a:pt x="3376865" y="627380"/>
                </a:lnTo>
                <a:lnTo>
                  <a:pt x="3376775" y="627038"/>
                </a:lnTo>
                <a:lnTo>
                  <a:pt x="3376649" y="625886"/>
                </a:lnTo>
                <a:lnTo>
                  <a:pt x="3377205" y="624840"/>
                </a:lnTo>
                <a:lnTo>
                  <a:pt x="3387009" y="624840"/>
                </a:lnTo>
                <a:lnTo>
                  <a:pt x="3382951" y="626110"/>
                </a:lnTo>
                <a:lnTo>
                  <a:pt x="3382070" y="627380"/>
                </a:lnTo>
                <a:lnTo>
                  <a:pt x="3380722" y="628650"/>
                </a:lnTo>
                <a:close/>
              </a:path>
              <a:path w="4096384" h="836930">
                <a:moveTo>
                  <a:pt x="3387139" y="628650"/>
                </a:moveTo>
                <a:lnTo>
                  <a:pt x="3380722" y="628650"/>
                </a:lnTo>
                <a:lnTo>
                  <a:pt x="3382105" y="627329"/>
                </a:lnTo>
                <a:lnTo>
                  <a:pt x="3382951" y="626110"/>
                </a:lnTo>
                <a:lnTo>
                  <a:pt x="3387009" y="624840"/>
                </a:lnTo>
                <a:lnTo>
                  <a:pt x="3389450" y="626054"/>
                </a:lnTo>
                <a:lnTo>
                  <a:pt x="3389366" y="626315"/>
                </a:lnTo>
                <a:lnTo>
                  <a:pt x="3387139" y="628650"/>
                </a:lnTo>
                <a:close/>
              </a:path>
              <a:path w="4096384" h="836930">
                <a:moveTo>
                  <a:pt x="3454817" y="629920"/>
                </a:moveTo>
                <a:lnTo>
                  <a:pt x="3449795" y="629920"/>
                </a:lnTo>
                <a:lnTo>
                  <a:pt x="3449946" y="624840"/>
                </a:lnTo>
                <a:lnTo>
                  <a:pt x="3452460" y="624840"/>
                </a:lnTo>
                <a:lnTo>
                  <a:pt x="3456160" y="626110"/>
                </a:lnTo>
                <a:lnTo>
                  <a:pt x="3454817" y="62992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54817" y="629920"/>
                </a:lnTo>
                <a:lnTo>
                  <a:pt x="3456160" y="626110"/>
                </a:lnTo>
                <a:lnTo>
                  <a:pt x="3452460" y="624840"/>
                </a:lnTo>
                <a:lnTo>
                  <a:pt x="3460455" y="624840"/>
                </a:lnTo>
                <a:lnTo>
                  <a:pt x="3463119" y="627380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53212" y="636270"/>
                </a:moveTo>
                <a:lnTo>
                  <a:pt x="3546776" y="632466"/>
                </a:lnTo>
                <a:lnTo>
                  <a:pt x="3549020" y="631189"/>
                </a:lnTo>
                <a:lnTo>
                  <a:pt x="3542467" y="629920"/>
                </a:lnTo>
                <a:lnTo>
                  <a:pt x="3548007" y="624840"/>
                </a:lnTo>
                <a:lnTo>
                  <a:pt x="3548190" y="624840"/>
                </a:lnTo>
                <a:lnTo>
                  <a:pt x="3555227" y="632466"/>
                </a:lnTo>
                <a:lnTo>
                  <a:pt x="3554895" y="633730"/>
                </a:lnTo>
                <a:lnTo>
                  <a:pt x="3553212" y="636270"/>
                </a:lnTo>
                <a:close/>
              </a:path>
              <a:path w="4096384" h="836930">
                <a:moveTo>
                  <a:pt x="3668363" y="629920"/>
                </a:moveTo>
                <a:lnTo>
                  <a:pt x="3666857" y="629920"/>
                </a:lnTo>
                <a:lnTo>
                  <a:pt x="3665245" y="628703"/>
                </a:lnTo>
                <a:lnTo>
                  <a:pt x="3665233" y="626054"/>
                </a:lnTo>
                <a:lnTo>
                  <a:pt x="3666523" y="624840"/>
                </a:lnTo>
                <a:lnTo>
                  <a:pt x="3669548" y="624840"/>
                </a:lnTo>
                <a:lnTo>
                  <a:pt x="3669499" y="628703"/>
                </a:lnTo>
                <a:lnTo>
                  <a:pt x="3668363" y="62992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81616" y="642620"/>
                </a:lnTo>
                <a:lnTo>
                  <a:pt x="3683633" y="641350"/>
                </a:lnTo>
                <a:lnTo>
                  <a:pt x="3684307" y="641350"/>
                </a:lnTo>
                <a:lnTo>
                  <a:pt x="3681433" y="636270"/>
                </a:lnTo>
                <a:lnTo>
                  <a:pt x="3679933" y="636270"/>
                </a:lnTo>
                <a:lnTo>
                  <a:pt x="3678939" y="635187"/>
                </a:lnTo>
                <a:lnTo>
                  <a:pt x="3678855" y="634561"/>
                </a:lnTo>
                <a:lnTo>
                  <a:pt x="3679776" y="629920"/>
                </a:lnTo>
                <a:lnTo>
                  <a:pt x="3668363" y="629920"/>
                </a:lnTo>
                <a:lnTo>
                  <a:pt x="3669499" y="628703"/>
                </a:lnTo>
                <a:lnTo>
                  <a:pt x="3669548" y="624840"/>
                </a:lnTo>
                <a:lnTo>
                  <a:pt x="3679517" y="624840"/>
                </a:lnTo>
                <a:lnTo>
                  <a:pt x="3681240" y="627329"/>
                </a:lnTo>
                <a:lnTo>
                  <a:pt x="3681151" y="627853"/>
                </a:lnTo>
                <a:lnTo>
                  <a:pt x="3680942" y="628650"/>
                </a:lnTo>
                <a:lnTo>
                  <a:pt x="3706712" y="628650"/>
                </a:lnTo>
                <a:lnTo>
                  <a:pt x="3707762" y="629920"/>
                </a:lnTo>
                <a:lnTo>
                  <a:pt x="3707604" y="631190"/>
                </a:lnTo>
                <a:lnTo>
                  <a:pt x="3700716" y="631190"/>
                </a:lnTo>
                <a:lnTo>
                  <a:pt x="3692852" y="637540"/>
                </a:lnTo>
                <a:lnTo>
                  <a:pt x="3692437" y="639578"/>
                </a:lnTo>
                <a:lnTo>
                  <a:pt x="3692497" y="640567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92669" y="627380"/>
                </a:lnTo>
                <a:lnTo>
                  <a:pt x="3692764" y="626054"/>
                </a:lnTo>
                <a:lnTo>
                  <a:pt x="3694843" y="624840"/>
                </a:lnTo>
                <a:lnTo>
                  <a:pt x="3696946" y="626054"/>
                </a:lnTo>
                <a:lnTo>
                  <a:pt x="3697043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06712" y="628650"/>
                </a:moveTo>
                <a:lnTo>
                  <a:pt x="3694843" y="628650"/>
                </a:lnTo>
                <a:lnTo>
                  <a:pt x="3697043" y="627380"/>
                </a:lnTo>
                <a:lnTo>
                  <a:pt x="3696946" y="626054"/>
                </a:lnTo>
                <a:lnTo>
                  <a:pt x="3694843" y="624840"/>
                </a:lnTo>
                <a:lnTo>
                  <a:pt x="3703564" y="624840"/>
                </a:lnTo>
                <a:lnTo>
                  <a:pt x="3706712" y="628650"/>
                </a:lnTo>
                <a:close/>
              </a:path>
              <a:path w="4096384" h="836930">
                <a:moveTo>
                  <a:pt x="3707604" y="631190"/>
                </a:moveTo>
                <a:lnTo>
                  <a:pt x="3707762" y="629920"/>
                </a:lnTo>
                <a:lnTo>
                  <a:pt x="3703564" y="624840"/>
                </a:lnTo>
                <a:lnTo>
                  <a:pt x="3715141" y="624840"/>
                </a:lnTo>
                <a:lnTo>
                  <a:pt x="3707604" y="631190"/>
                </a:lnTo>
                <a:close/>
              </a:path>
              <a:path w="4096384" h="836930">
                <a:moveTo>
                  <a:pt x="3707670" y="642620"/>
                </a:moveTo>
                <a:lnTo>
                  <a:pt x="3693180" y="642620"/>
                </a:lnTo>
                <a:lnTo>
                  <a:pt x="3697075" y="641350"/>
                </a:lnTo>
                <a:lnTo>
                  <a:pt x="3702837" y="635970"/>
                </a:lnTo>
                <a:lnTo>
                  <a:pt x="3703572" y="635187"/>
                </a:lnTo>
                <a:lnTo>
                  <a:pt x="3703643" y="633598"/>
                </a:lnTo>
                <a:lnTo>
                  <a:pt x="3702739" y="632460"/>
                </a:lnTo>
                <a:lnTo>
                  <a:pt x="3700716" y="631190"/>
                </a:lnTo>
                <a:lnTo>
                  <a:pt x="3707605" y="631189"/>
                </a:lnTo>
                <a:lnTo>
                  <a:pt x="3715141" y="624840"/>
                </a:lnTo>
                <a:lnTo>
                  <a:pt x="3717302" y="624840"/>
                </a:lnTo>
                <a:lnTo>
                  <a:pt x="3719030" y="626110"/>
                </a:lnTo>
                <a:lnTo>
                  <a:pt x="3723896" y="631189"/>
                </a:lnTo>
                <a:lnTo>
                  <a:pt x="3724263" y="632460"/>
                </a:lnTo>
                <a:lnTo>
                  <a:pt x="3713301" y="632460"/>
                </a:lnTo>
                <a:lnTo>
                  <a:pt x="3715632" y="635000"/>
                </a:lnTo>
                <a:lnTo>
                  <a:pt x="3724996" y="635000"/>
                </a:lnTo>
                <a:lnTo>
                  <a:pt x="3725362" y="636270"/>
                </a:lnTo>
                <a:lnTo>
                  <a:pt x="3737764" y="636270"/>
                </a:lnTo>
                <a:lnTo>
                  <a:pt x="3737090" y="637540"/>
                </a:lnTo>
                <a:lnTo>
                  <a:pt x="3718657" y="637540"/>
                </a:lnTo>
                <a:lnTo>
                  <a:pt x="3719615" y="638810"/>
                </a:lnTo>
                <a:lnTo>
                  <a:pt x="3709261" y="638810"/>
                </a:lnTo>
                <a:lnTo>
                  <a:pt x="3708587" y="640080"/>
                </a:lnTo>
                <a:lnTo>
                  <a:pt x="3707670" y="642620"/>
                </a:lnTo>
                <a:close/>
              </a:path>
              <a:path w="4096384" h="836930">
                <a:moveTo>
                  <a:pt x="3856909" y="625594"/>
                </a:moveTo>
                <a:lnTo>
                  <a:pt x="3854617" y="624840"/>
                </a:lnTo>
                <a:lnTo>
                  <a:pt x="3857570" y="624840"/>
                </a:lnTo>
                <a:lnTo>
                  <a:pt x="3856909" y="625594"/>
                </a:lnTo>
                <a:close/>
              </a:path>
              <a:path w="4096384" h="836930">
                <a:moveTo>
                  <a:pt x="3908231" y="635000"/>
                </a:moveTo>
                <a:lnTo>
                  <a:pt x="3899863" y="628078"/>
                </a:lnTo>
                <a:lnTo>
                  <a:pt x="3899693" y="624840"/>
                </a:lnTo>
                <a:lnTo>
                  <a:pt x="3907249" y="624840"/>
                </a:lnTo>
                <a:lnTo>
                  <a:pt x="3908074" y="633730"/>
                </a:lnTo>
                <a:lnTo>
                  <a:pt x="3911027" y="633730"/>
                </a:lnTo>
                <a:lnTo>
                  <a:pt x="3908231" y="635000"/>
                </a:lnTo>
                <a:close/>
              </a:path>
              <a:path w="4096384" h="836930">
                <a:moveTo>
                  <a:pt x="3908074" y="633730"/>
                </a:moveTo>
                <a:lnTo>
                  <a:pt x="3907249" y="624840"/>
                </a:lnTo>
                <a:lnTo>
                  <a:pt x="3914397" y="624840"/>
                </a:lnTo>
                <a:lnTo>
                  <a:pt x="3914936" y="629920"/>
                </a:lnTo>
                <a:lnTo>
                  <a:pt x="3914079" y="630396"/>
                </a:lnTo>
                <a:lnTo>
                  <a:pt x="3911597" y="631190"/>
                </a:lnTo>
                <a:lnTo>
                  <a:pt x="3912649" y="631190"/>
                </a:lnTo>
                <a:lnTo>
                  <a:pt x="3908074" y="633730"/>
                </a:lnTo>
                <a:close/>
              </a:path>
              <a:path w="4096384" h="836930">
                <a:moveTo>
                  <a:pt x="3979322" y="628650"/>
                </a:moveTo>
                <a:lnTo>
                  <a:pt x="3978313" y="628650"/>
                </a:lnTo>
                <a:lnTo>
                  <a:pt x="3977273" y="626382"/>
                </a:lnTo>
                <a:lnTo>
                  <a:pt x="3977184" y="626054"/>
                </a:lnTo>
                <a:lnTo>
                  <a:pt x="3977973" y="624840"/>
                </a:lnTo>
                <a:lnTo>
                  <a:pt x="3978981" y="624840"/>
                </a:lnTo>
                <a:lnTo>
                  <a:pt x="3980096" y="626054"/>
                </a:lnTo>
                <a:lnTo>
                  <a:pt x="3980008" y="626537"/>
                </a:lnTo>
                <a:lnTo>
                  <a:pt x="3979322" y="628650"/>
                </a:lnTo>
                <a:close/>
              </a:path>
              <a:path w="4096384" h="836930">
                <a:moveTo>
                  <a:pt x="3982443" y="628650"/>
                </a:moveTo>
                <a:lnTo>
                  <a:pt x="3979322" y="628650"/>
                </a:lnTo>
                <a:lnTo>
                  <a:pt x="3980008" y="626537"/>
                </a:lnTo>
                <a:lnTo>
                  <a:pt x="3980096" y="626054"/>
                </a:lnTo>
                <a:lnTo>
                  <a:pt x="3978981" y="624840"/>
                </a:lnTo>
                <a:lnTo>
                  <a:pt x="3982995" y="624840"/>
                </a:lnTo>
                <a:lnTo>
                  <a:pt x="3982443" y="628650"/>
                </a:lnTo>
                <a:close/>
              </a:path>
              <a:path w="4096384" h="836930">
                <a:moveTo>
                  <a:pt x="3985152" y="636270"/>
                </a:moveTo>
                <a:lnTo>
                  <a:pt x="3981338" y="636270"/>
                </a:lnTo>
                <a:lnTo>
                  <a:pt x="3982995" y="624840"/>
                </a:lnTo>
                <a:lnTo>
                  <a:pt x="3987369" y="632460"/>
                </a:lnTo>
                <a:lnTo>
                  <a:pt x="3986849" y="632466"/>
                </a:lnTo>
                <a:lnTo>
                  <a:pt x="3985152" y="636270"/>
                </a:lnTo>
                <a:close/>
              </a:path>
              <a:path w="4096384" h="836930">
                <a:moveTo>
                  <a:pt x="3989826" y="648494"/>
                </a:moveTo>
                <a:lnTo>
                  <a:pt x="3982321" y="642620"/>
                </a:lnTo>
                <a:lnTo>
                  <a:pt x="3986852" y="632460"/>
                </a:lnTo>
                <a:lnTo>
                  <a:pt x="3987369" y="632460"/>
                </a:lnTo>
                <a:lnTo>
                  <a:pt x="3982995" y="624840"/>
                </a:lnTo>
                <a:lnTo>
                  <a:pt x="3988174" y="624840"/>
                </a:lnTo>
                <a:lnTo>
                  <a:pt x="3988534" y="629920"/>
                </a:lnTo>
                <a:lnTo>
                  <a:pt x="3989140" y="632199"/>
                </a:lnTo>
                <a:lnTo>
                  <a:pt x="3989239" y="632466"/>
                </a:lnTo>
                <a:lnTo>
                  <a:pt x="3995397" y="633730"/>
                </a:lnTo>
                <a:lnTo>
                  <a:pt x="3997079" y="636270"/>
                </a:lnTo>
                <a:lnTo>
                  <a:pt x="3987860" y="636270"/>
                </a:lnTo>
                <a:lnTo>
                  <a:pt x="3989209" y="638810"/>
                </a:lnTo>
                <a:lnTo>
                  <a:pt x="3989366" y="638810"/>
                </a:lnTo>
                <a:lnTo>
                  <a:pt x="3986518" y="645160"/>
                </a:lnTo>
                <a:lnTo>
                  <a:pt x="3996922" y="645160"/>
                </a:lnTo>
                <a:lnTo>
                  <a:pt x="3994748" y="646430"/>
                </a:lnTo>
                <a:lnTo>
                  <a:pt x="3995208" y="647700"/>
                </a:lnTo>
                <a:lnTo>
                  <a:pt x="3990034" y="647700"/>
                </a:lnTo>
                <a:lnTo>
                  <a:pt x="3989826" y="648494"/>
                </a:lnTo>
                <a:close/>
              </a:path>
              <a:path w="4096384" h="836930">
                <a:moveTo>
                  <a:pt x="4011623" y="660400"/>
                </a:moveTo>
                <a:lnTo>
                  <a:pt x="4005801" y="657860"/>
                </a:lnTo>
                <a:lnTo>
                  <a:pt x="4003430" y="656339"/>
                </a:lnTo>
                <a:lnTo>
                  <a:pt x="3996588" y="651510"/>
                </a:lnTo>
                <a:lnTo>
                  <a:pt x="3994748" y="646430"/>
                </a:lnTo>
                <a:lnTo>
                  <a:pt x="3999096" y="643890"/>
                </a:lnTo>
                <a:lnTo>
                  <a:pt x="3998919" y="643890"/>
                </a:lnTo>
                <a:lnTo>
                  <a:pt x="3998434" y="641986"/>
                </a:lnTo>
                <a:lnTo>
                  <a:pt x="3998312" y="641305"/>
                </a:lnTo>
                <a:lnTo>
                  <a:pt x="3999437" y="640080"/>
                </a:lnTo>
                <a:lnTo>
                  <a:pt x="3996881" y="635970"/>
                </a:lnTo>
                <a:lnTo>
                  <a:pt x="3995397" y="633730"/>
                </a:lnTo>
                <a:lnTo>
                  <a:pt x="3989239" y="632466"/>
                </a:lnTo>
                <a:lnTo>
                  <a:pt x="3989140" y="632199"/>
                </a:lnTo>
                <a:lnTo>
                  <a:pt x="3988534" y="629920"/>
                </a:lnTo>
                <a:lnTo>
                  <a:pt x="3988174" y="624840"/>
                </a:lnTo>
                <a:lnTo>
                  <a:pt x="3991318" y="624840"/>
                </a:lnTo>
                <a:lnTo>
                  <a:pt x="3995627" y="627380"/>
                </a:lnTo>
                <a:lnTo>
                  <a:pt x="3998762" y="629920"/>
                </a:lnTo>
                <a:lnTo>
                  <a:pt x="4002436" y="631190"/>
                </a:lnTo>
                <a:lnTo>
                  <a:pt x="4014268" y="631190"/>
                </a:lnTo>
                <a:lnTo>
                  <a:pt x="4015355" y="632460"/>
                </a:lnTo>
                <a:lnTo>
                  <a:pt x="4003291" y="632466"/>
                </a:lnTo>
                <a:lnTo>
                  <a:pt x="4002285" y="635000"/>
                </a:lnTo>
                <a:lnTo>
                  <a:pt x="4004128" y="635000"/>
                </a:lnTo>
                <a:lnTo>
                  <a:pt x="4006215" y="641350"/>
                </a:lnTo>
                <a:lnTo>
                  <a:pt x="3999096" y="641350"/>
                </a:lnTo>
                <a:lnTo>
                  <a:pt x="4005019" y="649016"/>
                </a:lnTo>
                <a:lnTo>
                  <a:pt x="4006142" y="650240"/>
                </a:lnTo>
                <a:lnTo>
                  <a:pt x="4012323" y="650240"/>
                </a:lnTo>
                <a:lnTo>
                  <a:pt x="4010332" y="651510"/>
                </a:lnTo>
                <a:lnTo>
                  <a:pt x="4008836" y="655103"/>
                </a:lnTo>
                <a:lnTo>
                  <a:pt x="4008813" y="655438"/>
                </a:lnTo>
                <a:lnTo>
                  <a:pt x="4011623" y="660400"/>
                </a:lnTo>
                <a:close/>
              </a:path>
              <a:path w="4096384" h="836930">
                <a:moveTo>
                  <a:pt x="4002436" y="631190"/>
                </a:moveTo>
                <a:lnTo>
                  <a:pt x="3998762" y="629920"/>
                </a:lnTo>
                <a:lnTo>
                  <a:pt x="3995627" y="627380"/>
                </a:lnTo>
                <a:lnTo>
                  <a:pt x="3991318" y="624840"/>
                </a:lnTo>
                <a:lnTo>
                  <a:pt x="3996667" y="624840"/>
                </a:lnTo>
                <a:lnTo>
                  <a:pt x="3997263" y="628650"/>
                </a:lnTo>
                <a:lnTo>
                  <a:pt x="4002272" y="628650"/>
                </a:lnTo>
                <a:lnTo>
                  <a:pt x="4002436" y="631190"/>
                </a:lnTo>
                <a:close/>
              </a:path>
              <a:path w="4096384" h="836930">
                <a:moveTo>
                  <a:pt x="1666386" y="627263"/>
                </a:moveTo>
                <a:lnTo>
                  <a:pt x="1665769" y="624935"/>
                </a:lnTo>
                <a:lnTo>
                  <a:pt x="1668929" y="625760"/>
                </a:lnTo>
                <a:lnTo>
                  <a:pt x="1668675" y="626110"/>
                </a:lnTo>
                <a:lnTo>
                  <a:pt x="1667418" y="626110"/>
                </a:lnTo>
                <a:lnTo>
                  <a:pt x="1666830" y="627131"/>
                </a:lnTo>
                <a:lnTo>
                  <a:pt x="1666386" y="627263"/>
                </a:lnTo>
                <a:close/>
              </a:path>
              <a:path w="4096384" h="836930">
                <a:moveTo>
                  <a:pt x="1568185" y="628650"/>
                </a:moveTo>
                <a:lnTo>
                  <a:pt x="1575941" y="624978"/>
                </a:lnTo>
                <a:lnTo>
                  <a:pt x="1587292" y="626110"/>
                </a:lnTo>
                <a:lnTo>
                  <a:pt x="1594416" y="626110"/>
                </a:lnTo>
                <a:lnTo>
                  <a:pt x="1593997" y="627380"/>
                </a:lnTo>
                <a:lnTo>
                  <a:pt x="1576730" y="627380"/>
                </a:lnTo>
                <a:lnTo>
                  <a:pt x="1568185" y="628650"/>
                </a:lnTo>
                <a:close/>
              </a:path>
              <a:path w="4096384" h="836930">
                <a:moveTo>
                  <a:pt x="3390949" y="626110"/>
                </a:moveTo>
                <a:lnTo>
                  <a:pt x="3390778" y="625569"/>
                </a:lnTo>
                <a:lnTo>
                  <a:pt x="3391661" y="625000"/>
                </a:lnTo>
                <a:lnTo>
                  <a:pt x="3390949" y="626110"/>
                </a:lnTo>
                <a:close/>
              </a:path>
              <a:path w="4096384" h="836930">
                <a:moveTo>
                  <a:pt x="1764066" y="627380"/>
                </a:moveTo>
                <a:lnTo>
                  <a:pt x="1744356" y="627380"/>
                </a:lnTo>
                <a:lnTo>
                  <a:pt x="1744944" y="625157"/>
                </a:lnTo>
                <a:lnTo>
                  <a:pt x="1746706" y="626110"/>
                </a:lnTo>
                <a:lnTo>
                  <a:pt x="1762773" y="626110"/>
                </a:lnTo>
                <a:lnTo>
                  <a:pt x="1764066" y="627380"/>
                </a:lnTo>
                <a:close/>
              </a:path>
              <a:path w="4096384" h="836930">
                <a:moveTo>
                  <a:pt x="1885999" y="626110"/>
                </a:moveTo>
                <a:lnTo>
                  <a:pt x="1885168" y="626110"/>
                </a:lnTo>
                <a:lnTo>
                  <a:pt x="1885405" y="625208"/>
                </a:lnTo>
                <a:lnTo>
                  <a:pt x="1885999" y="626110"/>
                </a:lnTo>
                <a:close/>
              </a:path>
              <a:path w="4096384" h="836930">
                <a:moveTo>
                  <a:pt x="3403534" y="628650"/>
                </a:moveTo>
                <a:lnTo>
                  <a:pt x="3402519" y="628650"/>
                </a:lnTo>
                <a:lnTo>
                  <a:pt x="3397305" y="627377"/>
                </a:lnTo>
                <a:lnTo>
                  <a:pt x="3389941" y="626110"/>
                </a:lnTo>
                <a:lnTo>
                  <a:pt x="3390778" y="625569"/>
                </a:lnTo>
                <a:lnTo>
                  <a:pt x="3390949" y="626110"/>
                </a:lnTo>
                <a:lnTo>
                  <a:pt x="3404363" y="626110"/>
                </a:lnTo>
                <a:lnTo>
                  <a:pt x="3403534" y="628650"/>
                </a:lnTo>
                <a:close/>
              </a:path>
              <a:path w="4096384" h="836930">
                <a:moveTo>
                  <a:pt x="3858474" y="626110"/>
                </a:moveTo>
                <a:lnTo>
                  <a:pt x="3856457" y="626110"/>
                </a:lnTo>
                <a:lnTo>
                  <a:pt x="3856909" y="625594"/>
                </a:lnTo>
                <a:lnTo>
                  <a:pt x="3858474" y="626110"/>
                </a:lnTo>
                <a:close/>
              </a:path>
              <a:path w="4096384" h="836930">
                <a:moveTo>
                  <a:pt x="1668237" y="626713"/>
                </a:moveTo>
                <a:lnTo>
                  <a:pt x="1668929" y="625760"/>
                </a:lnTo>
                <a:lnTo>
                  <a:pt x="1670267" y="626110"/>
                </a:lnTo>
                <a:lnTo>
                  <a:pt x="1668237" y="626713"/>
                </a:lnTo>
                <a:close/>
              </a:path>
              <a:path w="4096384" h="836930">
                <a:moveTo>
                  <a:pt x="3232943" y="627380"/>
                </a:moveTo>
                <a:lnTo>
                  <a:pt x="3223954" y="627380"/>
                </a:lnTo>
                <a:lnTo>
                  <a:pt x="3231064" y="626110"/>
                </a:lnTo>
                <a:lnTo>
                  <a:pt x="3231795" y="625845"/>
                </a:lnTo>
                <a:lnTo>
                  <a:pt x="3232943" y="627380"/>
                </a:lnTo>
                <a:close/>
              </a:path>
              <a:path w="4096384" h="836930">
                <a:moveTo>
                  <a:pt x="1502650" y="627380"/>
                </a:moveTo>
                <a:lnTo>
                  <a:pt x="1502472" y="626713"/>
                </a:lnTo>
                <a:lnTo>
                  <a:pt x="1502369" y="626054"/>
                </a:lnTo>
                <a:lnTo>
                  <a:pt x="1502550" y="625871"/>
                </a:lnTo>
                <a:lnTo>
                  <a:pt x="1502650" y="627380"/>
                </a:lnTo>
                <a:close/>
              </a:path>
              <a:path w="4096384" h="836930">
                <a:moveTo>
                  <a:pt x="3588577" y="637540"/>
                </a:moveTo>
                <a:lnTo>
                  <a:pt x="3581719" y="631189"/>
                </a:lnTo>
                <a:lnTo>
                  <a:pt x="3592951" y="629920"/>
                </a:lnTo>
                <a:lnTo>
                  <a:pt x="3592194" y="625886"/>
                </a:lnTo>
                <a:lnTo>
                  <a:pt x="3592434" y="626110"/>
                </a:lnTo>
                <a:lnTo>
                  <a:pt x="3616239" y="626110"/>
                </a:lnTo>
                <a:lnTo>
                  <a:pt x="3611717" y="629920"/>
                </a:lnTo>
                <a:lnTo>
                  <a:pt x="3614566" y="629920"/>
                </a:lnTo>
                <a:lnTo>
                  <a:pt x="3616330" y="631190"/>
                </a:lnTo>
                <a:lnTo>
                  <a:pt x="3589586" y="631190"/>
                </a:lnTo>
                <a:lnTo>
                  <a:pt x="3590928" y="632460"/>
                </a:lnTo>
                <a:lnTo>
                  <a:pt x="3591602" y="632460"/>
                </a:lnTo>
                <a:lnTo>
                  <a:pt x="3588577" y="637540"/>
                </a:lnTo>
                <a:close/>
              </a:path>
              <a:path w="4096384" h="836930">
                <a:moveTo>
                  <a:pt x="1622159" y="627380"/>
                </a:moveTo>
                <a:lnTo>
                  <a:pt x="1623034" y="626054"/>
                </a:lnTo>
                <a:lnTo>
                  <a:pt x="1623934" y="626863"/>
                </a:lnTo>
                <a:lnTo>
                  <a:pt x="1622159" y="627380"/>
                </a:lnTo>
                <a:close/>
              </a:path>
              <a:path w="4096384" h="836930">
                <a:moveTo>
                  <a:pt x="35420" y="633730"/>
                </a:moveTo>
                <a:lnTo>
                  <a:pt x="28381" y="633730"/>
                </a:lnTo>
                <a:lnTo>
                  <a:pt x="32231" y="626110"/>
                </a:lnTo>
                <a:lnTo>
                  <a:pt x="35250" y="629920"/>
                </a:lnTo>
                <a:lnTo>
                  <a:pt x="36254" y="632466"/>
                </a:lnTo>
                <a:lnTo>
                  <a:pt x="35420" y="633730"/>
                </a:lnTo>
                <a:close/>
              </a:path>
              <a:path w="4096384" h="836930">
                <a:moveTo>
                  <a:pt x="102974" y="636270"/>
                </a:moveTo>
                <a:lnTo>
                  <a:pt x="98748" y="631532"/>
                </a:lnTo>
                <a:lnTo>
                  <a:pt x="98649" y="631189"/>
                </a:lnTo>
                <a:lnTo>
                  <a:pt x="101462" y="626110"/>
                </a:lnTo>
                <a:lnTo>
                  <a:pt x="102319" y="631332"/>
                </a:lnTo>
                <a:lnTo>
                  <a:pt x="102974" y="636270"/>
                </a:lnTo>
                <a:close/>
              </a:path>
              <a:path w="4096384" h="836930">
                <a:moveTo>
                  <a:pt x="119233" y="636270"/>
                </a:moveTo>
                <a:lnTo>
                  <a:pt x="102974" y="636270"/>
                </a:lnTo>
                <a:lnTo>
                  <a:pt x="102319" y="631332"/>
                </a:lnTo>
                <a:lnTo>
                  <a:pt x="101462" y="626110"/>
                </a:lnTo>
                <a:lnTo>
                  <a:pt x="103181" y="626110"/>
                </a:lnTo>
                <a:lnTo>
                  <a:pt x="103642" y="627380"/>
                </a:lnTo>
                <a:lnTo>
                  <a:pt x="125918" y="627380"/>
                </a:lnTo>
                <a:lnTo>
                  <a:pt x="125792" y="629663"/>
                </a:lnTo>
                <a:lnTo>
                  <a:pt x="125917" y="631735"/>
                </a:lnTo>
                <a:lnTo>
                  <a:pt x="127174" y="635000"/>
                </a:lnTo>
                <a:lnTo>
                  <a:pt x="119233" y="635000"/>
                </a:lnTo>
                <a:lnTo>
                  <a:pt x="119233" y="636270"/>
                </a:lnTo>
                <a:close/>
              </a:path>
              <a:path w="4096384" h="836930">
                <a:moveTo>
                  <a:pt x="196845" y="636270"/>
                </a:moveTo>
                <a:lnTo>
                  <a:pt x="192150" y="633730"/>
                </a:lnTo>
                <a:lnTo>
                  <a:pt x="191475" y="632460"/>
                </a:lnTo>
                <a:lnTo>
                  <a:pt x="195502" y="626110"/>
                </a:lnTo>
                <a:lnTo>
                  <a:pt x="196798" y="632241"/>
                </a:lnTo>
                <a:lnTo>
                  <a:pt x="196845" y="636270"/>
                </a:lnTo>
                <a:close/>
              </a:path>
              <a:path w="4096384" h="836930">
                <a:moveTo>
                  <a:pt x="197846" y="636270"/>
                </a:moveTo>
                <a:lnTo>
                  <a:pt x="196845" y="636270"/>
                </a:lnTo>
                <a:lnTo>
                  <a:pt x="196798" y="632241"/>
                </a:lnTo>
                <a:lnTo>
                  <a:pt x="195502" y="626110"/>
                </a:lnTo>
                <a:lnTo>
                  <a:pt x="206647" y="626110"/>
                </a:lnTo>
                <a:lnTo>
                  <a:pt x="208742" y="627380"/>
                </a:lnTo>
                <a:lnTo>
                  <a:pt x="212432" y="627380"/>
                </a:lnTo>
                <a:lnTo>
                  <a:pt x="213103" y="628650"/>
                </a:lnTo>
                <a:lnTo>
                  <a:pt x="217961" y="628650"/>
                </a:lnTo>
                <a:lnTo>
                  <a:pt x="218085" y="632123"/>
                </a:lnTo>
                <a:lnTo>
                  <a:pt x="218467" y="635000"/>
                </a:lnTo>
                <a:lnTo>
                  <a:pt x="199523" y="635000"/>
                </a:lnTo>
                <a:lnTo>
                  <a:pt x="197846" y="636270"/>
                </a:lnTo>
                <a:close/>
              </a:path>
              <a:path w="4096384" h="836930">
                <a:moveTo>
                  <a:pt x="239923" y="638810"/>
                </a:moveTo>
                <a:lnTo>
                  <a:pt x="229027" y="626110"/>
                </a:lnTo>
                <a:lnTo>
                  <a:pt x="239419" y="629920"/>
                </a:lnTo>
                <a:lnTo>
                  <a:pt x="240804" y="637540"/>
                </a:lnTo>
                <a:lnTo>
                  <a:pt x="239753" y="637540"/>
                </a:lnTo>
                <a:lnTo>
                  <a:pt x="239923" y="638810"/>
                </a:lnTo>
                <a:close/>
              </a:path>
              <a:path w="4096384" h="836930">
                <a:moveTo>
                  <a:pt x="248135" y="640080"/>
                </a:moveTo>
                <a:lnTo>
                  <a:pt x="241265" y="640080"/>
                </a:lnTo>
                <a:lnTo>
                  <a:pt x="239419" y="629920"/>
                </a:lnTo>
                <a:lnTo>
                  <a:pt x="229027" y="626110"/>
                </a:lnTo>
                <a:lnTo>
                  <a:pt x="236804" y="626110"/>
                </a:lnTo>
                <a:lnTo>
                  <a:pt x="238077" y="627380"/>
                </a:lnTo>
                <a:lnTo>
                  <a:pt x="251977" y="627380"/>
                </a:lnTo>
                <a:lnTo>
                  <a:pt x="251847" y="628650"/>
                </a:lnTo>
                <a:lnTo>
                  <a:pt x="250144" y="628650"/>
                </a:lnTo>
                <a:lnTo>
                  <a:pt x="246124" y="629920"/>
                </a:lnTo>
                <a:lnTo>
                  <a:pt x="245880" y="632460"/>
                </a:lnTo>
                <a:lnTo>
                  <a:pt x="260627" y="632466"/>
                </a:lnTo>
                <a:lnTo>
                  <a:pt x="261210" y="633730"/>
                </a:lnTo>
                <a:lnTo>
                  <a:pt x="278434" y="633730"/>
                </a:lnTo>
                <a:lnTo>
                  <a:pt x="278665" y="635000"/>
                </a:lnTo>
                <a:lnTo>
                  <a:pt x="267077" y="635000"/>
                </a:lnTo>
                <a:lnTo>
                  <a:pt x="267104" y="635187"/>
                </a:lnTo>
                <a:lnTo>
                  <a:pt x="266274" y="636270"/>
                </a:lnTo>
                <a:lnTo>
                  <a:pt x="252495" y="636270"/>
                </a:lnTo>
                <a:lnTo>
                  <a:pt x="252495" y="637540"/>
                </a:lnTo>
                <a:lnTo>
                  <a:pt x="250144" y="637540"/>
                </a:lnTo>
                <a:lnTo>
                  <a:pt x="248135" y="640080"/>
                </a:lnTo>
                <a:close/>
              </a:path>
              <a:path w="4096384" h="836930">
                <a:moveTo>
                  <a:pt x="295069" y="633730"/>
                </a:moveTo>
                <a:lnTo>
                  <a:pt x="287192" y="633730"/>
                </a:lnTo>
                <a:lnTo>
                  <a:pt x="286358" y="632466"/>
                </a:lnTo>
                <a:lnTo>
                  <a:pt x="286505" y="631332"/>
                </a:lnTo>
                <a:lnTo>
                  <a:pt x="287362" y="626110"/>
                </a:lnTo>
                <a:lnTo>
                  <a:pt x="295069" y="63373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295069" y="633730"/>
                </a:lnTo>
                <a:lnTo>
                  <a:pt x="287362" y="626110"/>
                </a:lnTo>
                <a:lnTo>
                  <a:pt x="307940" y="626110"/>
                </a:lnTo>
                <a:lnTo>
                  <a:pt x="307987" y="627380"/>
                </a:lnTo>
                <a:lnTo>
                  <a:pt x="298088" y="627380"/>
                </a:lnTo>
                <a:lnTo>
                  <a:pt x="300602" y="63118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35299" y="641350"/>
                </a:moveTo>
                <a:lnTo>
                  <a:pt x="334422" y="639125"/>
                </a:lnTo>
                <a:lnTo>
                  <a:pt x="334298" y="636270"/>
                </a:lnTo>
                <a:lnTo>
                  <a:pt x="337814" y="633730"/>
                </a:lnTo>
                <a:lnTo>
                  <a:pt x="341166" y="626110"/>
                </a:lnTo>
                <a:lnTo>
                  <a:pt x="343555" y="630936"/>
                </a:lnTo>
                <a:lnTo>
                  <a:pt x="343429" y="631735"/>
                </a:lnTo>
                <a:lnTo>
                  <a:pt x="342509" y="633730"/>
                </a:lnTo>
                <a:lnTo>
                  <a:pt x="342066" y="634845"/>
                </a:lnTo>
                <a:lnTo>
                  <a:pt x="341954" y="635048"/>
                </a:lnTo>
                <a:lnTo>
                  <a:pt x="339322" y="637540"/>
                </a:lnTo>
                <a:lnTo>
                  <a:pt x="338318" y="637540"/>
                </a:lnTo>
                <a:lnTo>
                  <a:pt x="338507" y="638311"/>
                </a:lnTo>
                <a:lnTo>
                  <a:pt x="335299" y="641350"/>
                </a:lnTo>
                <a:close/>
              </a:path>
              <a:path w="4096384" h="836930">
                <a:moveTo>
                  <a:pt x="346866" y="652780"/>
                </a:moveTo>
                <a:lnTo>
                  <a:pt x="337500" y="652780"/>
                </a:lnTo>
                <a:lnTo>
                  <a:pt x="340012" y="651510"/>
                </a:lnTo>
                <a:lnTo>
                  <a:pt x="337984" y="648970"/>
                </a:lnTo>
                <a:lnTo>
                  <a:pt x="335136" y="647700"/>
                </a:lnTo>
                <a:lnTo>
                  <a:pt x="339326" y="647700"/>
                </a:lnTo>
                <a:lnTo>
                  <a:pt x="350222" y="642620"/>
                </a:lnTo>
                <a:lnTo>
                  <a:pt x="344355" y="641350"/>
                </a:lnTo>
                <a:lnTo>
                  <a:pt x="338921" y="637920"/>
                </a:lnTo>
                <a:lnTo>
                  <a:pt x="341954" y="635048"/>
                </a:lnTo>
                <a:lnTo>
                  <a:pt x="342066" y="634845"/>
                </a:lnTo>
                <a:lnTo>
                  <a:pt x="342835" y="633023"/>
                </a:lnTo>
                <a:lnTo>
                  <a:pt x="343429" y="631735"/>
                </a:lnTo>
                <a:lnTo>
                  <a:pt x="343555" y="630936"/>
                </a:lnTo>
                <a:lnTo>
                  <a:pt x="341166" y="626110"/>
                </a:lnTo>
                <a:lnTo>
                  <a:pt x="346699" y="626110"/>
                </a:lnTo>
                <a:lnTo>
                  <a:pt x="346699" y="628650"/>
                </a:lnTo>
                <a:lnTo>
                  <a:pt x="352903" y="628650"/>
                </a:lnTo>
                <a:lnTo>
                  <a:pt x="352350" y="629697"/>
                </a:lnTo>
                <a:lnTo>
                  <a:pt x="352402" y="630563"/>
                </a:lnTo>
                <a:lnTo>
                  <a:pt x="353241" y="633730"/>
                </a:lnTo>
                <a:lnTo>
                  <a:pt x="355251" y="635000"/>
                </a:lnTo>
                <a:lnTo>
                  <a:pt x="347537" y="635000"/>
                </a:lnTo>
                <a:lnTo>
                  <a:pt x="346589" y="637404"/>
                </a:lnTo>
                <a:lnTo>
                  <a:pt x="346557" y="637572"/>
                </a:lnTo>
                <a:lnTo>
                  <a:pt x="347367" y="638810"/>
                </a:lnTo>
                <a:lnTo>
                  <a:pt x="359441" y="638810"/>
                </a:lnTo>
                <a:lnTo>
                  <a:pt x="359271" y="640080"/>
                </a:lnTo>
                <a:lnTo>
                  <a:pt x="361615" y="641350"/>
                </a:lnTo>
                <a:lnTo>
                  <a:pt x="376146" y="641350"/>
                </a:lnTo>
                <a:lnTo>
                  <a:pt x="376761" y="642620"/>
                </a:lnTo>
                <a:lnTo>
                  <a:pt x="368995" y="642620"/>
                </a:lnTo>
                <a:lnTo>
                  <a:pt x="366651" y="643890"/>
                </a:lnTo>
                <a:lnTo>
                  <a:pt x="365563" y="645061"/>
                </a:lnTo>
                <a:lnTo>
                  <a:pt x="365683" y="646221"/>
                </a:lnTo>
                <a:lnTo>
                  <a:pt x="365998" y="647719"/>
                </a:lnTo>
                <a:lnTo>
                  <a:pt x="367414" y="648970"/>
                </a:lnTo>
                <a:lnTo>
                  <a:pt x="362794" y="648970"/>
                </a:lnTo>
                <a:lnTo>
                  <a:pt x="361615" y="650240"/>
                </a:lnTo>
                <a:lnTo>
                  <a:pt x="348205" y="650240"/>
                </a:lnTo>
                <a:lnTo>
                  <a:pt x="346866" y="6527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421122" y="632460"/>
                </a:lnTo>
                <a:lnTo>
                  <a:pt x="421463" y="632460"/>
                </a:lnTo>
                <a:lnTo>
                  <a:pt x="420788" y="626110"/>
                </a:lnTo>
                <a:lnTo>
                  <a:pt x="424979" y="627380"/>
                </a:lnTo>
                <a:lnTo>
                  <a:pt x="431179" y="631189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56324" y="635000"/>
                </a:moveTo>
                <a:lnTo>
                  <a:pt x="419950" y="635000"/>
                </a:lnTo>
                <a:lnTo>
                  <a:pt x="431179" y="631189"/>
                </a:lnTo>
                <a:lnTo>
                  <a:pt x="424970" y="627377"/>
                </a:lnTo>
                <a:lnTo>
                  <a:pt x="420788" y="626110"/>
                </a:lnTo>
                <a:lnTo>
                  <a:pt x="428332" y="626110"/>
                </a:lnTo>
                <a:lnTo>
                  <a:pt x="429006" y="627380"/>
                </a:lnTo>
                <a:lnTo>
                  <a:pt x="429309" y="627380"/>
                </a:lnTo>
                <a:lnTo>
                  <a:pt x="434198" y="633730"/>
                </a:lnTo>
                <a:lnTo>
                  <a:pt x="459853" y="633730"/>
                </a:lnTo>
                <a:lnTo>
                  <a:pt x="456324" y="635000"/>
                </a:lnTo>
                <a:close/>
              </a:path>
              <a:path w="4096384" h="836930">
                <a:moveTo>
                  <a:pt x="428660" y="626537"/>
                </a:moveTo>
                <a:lnTo>
                  <a:pt x="428332" y="626110"/>
                </a:lnTo>
                <a:lnTo>
                  <a:pt x="428485" y="626110"/>
                </a:lnTo>
                <a:lnTo>
                  <a:pt x="428660" y="626537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7758" y="627329"/>
                </a:lnTo>
                <a:lnTo>
                  <a:pt x="566881" y="626110"/>
                </a:lnTo>
                <a:lnTo>
                  <a:pt x="569265" y="627380"/>
                </a:lnTo>
                <a:lnTo>
                  <a:pt x="571147" y="629920"/>
                </a:lnTo>
                <a:lnTo>
                  <a:pt x="570983" y="62992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0383" y="631190"/>
                </a:moveTo>
                <a:lnTo>
                  <a:pt x="572489" y="631189"/>
                </a:lnTo>
                <a:lnTo>
                  <a:pt x="571429" y="630296"/>
                </a:lnTo>
                <a:lnTo>
                  <a:pt x="569265" y="627380"/>
                </a:lnTo>
                <a:lnTo>
                  <a:pt x="566881" y="626110"/>
                </a:lnTo>
                <a:lnTo>
                  <a:pt x="574849" y="626110"/>
                </a:lnTo>
                <a:lnTo>
                  <a:pt x="578172" y="629920"/>
                </a:lnTo>
                <a:lnTo>
                  <a:pt x="580383" y="631190"/>
                </a:lnTo>
                <a:close/>
              </a:path>
              <a:path w="4096384" h="836930">
                <a:moveTo>
                  <a:pt x="599357" y="640080"/>
                </a:moveTo>
                <a:lnTo>
                  <a:pt x="590186" y="640080"/>
                </a:lnTo>
                <a:lnTo>
                  <a:pt x="597105" y="635970"/>
                </a:lnTo>
                <a:lnTo>
                  <a:pt x="598642" y="635000"/>
                </a:lnTo>
                <a:lnTo>
                  <a:pt x="601466" y="628703"/>
                </a:lnTo>
                <a:lnTo>
                  <a:pt x="601686" y="628485"/>
                </a:lnTo>
                <a:lnTo>
                  <a:pt x="603013" y="627377"/>
                </a:lnTo>
                <a:lnTo>
                  <a:pt x="608195" y="626110"/>
                </a:lnTo>
                <a:lnTo>
                  <a:pt x="612536" y="635000"/>
                </a:lnTo>
                <a:lnTo>
                  <a:pt x="605176" y="635000"/>
                </a:lnTo>
                <a:lnTo>
                  <a:pt x="601994" y="636270"/>
                </a:lnTo>
                <a:lnTo>
                  <a:pt x="600488" y="637540"/>
                </a:lnTo>
                <a:lnTo>
                  <a:pt x="600822" y="638810"/>
                </a:lnTo>
                <a:lnTo>
                  <a:pt x="600488" y="638810"/>
                </a:lnTo>
                <a:lnTo>
                  <a:pt x="599357" y="640080"/>
                </a:lnTo>
                <a:close/>
              </a:path>
              <a:path w="4096384" h="836930">
                <a:moveTo>
                  <a:pt x="626974" y="633730"/>
                </a:moveTo>
                <a:lnTo>
                  <a:pt x="624453" y="631190"/>
                </a:lnTo>
                <a:lnTo>
                  <a:pt x="623111" y="631190"/>
                </a:lnTo>
                <a:lnTo>
                  <a:pt x="622947" y="628650"/>
                </a:lnTo>
                <a:lnTo>
                  <a:pt x="624453" y="628650"/>
                </a:lnTo>
                <a:lnTo>
                  <a:pt x="627308" y="626110"/>
                </a:lnTo>
                <a:lnTo>
                  <a:pt x="626974" y="633730"/>
                </a:lnTo>
                <a:close/>
              </a:path>
              <a:path w="4096384" h="836930">
                <a:moveTo>
                  <a:pt x="635410" y="633730"/>
                </a:moveTo>
                <a:lnTo>
                  <a:pt x="626974" y="633730"/>
                </a:lnTo>
                <a:lnTo>
                  <a:pt x="627308" y="626110"/>
                </a:lnTo>
                <a:lnTo>
                  <a:pt x="628146" y="626110"/>
                </a:lnTo>
                <a:lnTo>
                  <a:pt x="635410" y="633730"/>
                </a:lnTo>
                <a:close/>
              </a:path>
              <a:path w="4096384" h="836930">
                <a:moveTo>
                  <a:pt x="829664" y="629920"/>
                </a:moveTo>
                <a:lnTo>
                  <a:pt x="825945" y="629920"/>
                </a:lnTo>
                <a:lnTo>
                  <a:pt x="830469" y="626110"/>
                </a:lnTo>
                <a:lnTo>
                  <a:pt x="829664" y="629920"/>
                </a:lnTo>
                <a:close/>
              </a:path>
              <a:path w="4096384" h="836930">
                <a:moveTo>
                  <a:pt x="941102" y="633730"/>
                </a:moveTo>
                <a:lnTo>
                  <a:pt x="928530" y="633730"/>
                </a:lnTo>
                <a:lnTo>
                  <a:pt x="933055" y="628650"/>
                </a:lnTo>
                <a:lnTo>
                  <a:pt x="933225" y="628650"/>
                </a:lnTo>
                <a:lnTo>
                  <a:pt x="933225" y="626110"/>
                </a:lnTo>
                <a:lnTo>
                  <a:pt x="941102" y="633730"/>
                </a:lnTo>
                <a:close/>
              </a:path>
              <a:path w="4096384" h="836930">
                <a:moveTo>
                  <a:pt x="1133511" y="636087"/>
                </a:moveTo>
                <a:lnTo>
                  <a:pt x="1133172" y="635970"/>
                </a:lnTo>
                <a:lnTo>
                  <a:pt x="1132365" y="626110"/>
                </a:lnTo>
                <a:lnTo>
                  <a:pt x="1136648" y="628703"/>
                </a:lnTo>
                <a:lnTo>
                  <a:pt x="1138900" y="629920"/>
                </a:lnTo>
                <a:lnTo>
                  <a:pt x="1139226" y="632466"/>
                </a:lnTo>
                <a:lnTo>
                  <a:pt x="1137558" y="633730"/>
                </a:lnTo>
                <a:lnTo>
                  <a:pt x="1133511" y="636087"/>
                </a:lnTo>
                <a:close/>
              </a:path>
              <a:path w="4096384" h="836930">
                <a:moveTo>
                  <a:pt x="1134014" y="641350"/>
                </a:moveTo>
                <a:lnTo>
                  <a:pt x="1128843" y="641350"/>
                </a:lnTo>
                <a:lnTo>
                  <a:pt x="1130853" y="640080"/>
                </a:lnTo>
                <a:lnTo>
                  <a:pt x="1134042" y="636270"/>
                </a:lnTo>
                <a:lnTo>
                  <a:pt x="1133511" y="636087"/>
                </a:lnTo>
                <a:lnTo>
                  <a:pt x="1137558" y="633730"/>
                </a:lnTo>
                <a:lnTo>
                  <a:pt x="1139226" y="632466"/>
                </a:lnTo>
                <a:lnTo>
                  <a:pt x="1138900" y="629920"/>
                </a:lnTo>
                <a:lnTo>
                  <a:pt x="1136278" y="628485"/>
                </a:lnTo>
                <a:lnTo>
                  <a:pt x="1132365" y="626110"/>
                </a:lnTo>
                <a:lnTo>
                  <a:pt x="1163376" y="626110"/>
                </a:lnTo>
                <a:lnTo>
                  <a:pt x="1159304" y="628578"/>
                </a:lnTo>
                <a:lnTo>
                  <a:pt x="1159787" y="630936"/>
                </a:lnTo>
                <a:lnTo>
                  <a:pt x="1159884" y="631232"/>
                </a:lnTo>
                <a:lnTo>
                  <a:pt x="1161700" y="633730"/>
                </a:lnTo>
                <a:lnTo>
                  <a:pt x="1145939" y="633730"/>
                </a:lnTo>
                <a:lnTo>
                  <a:pt x="1137394" y="636270"/>
                </a:lnTo>
                <a:lnTo>
                  <a:pt x="1140072" y="638810"/>
                </a:lnTo>
                <a:lnTo>
                  <a:pt x="1142089" y="640080"/>
                </a:lnTo>
                <a:lnTo>
                  <a:pt x="1134546" y="640080"/>
                </a:lnTo>
                <a:lnTo>
                  <a:pt x="1134014" y="641350"/>
                </a:lnTo>
                <a:close/>
              </a:path>
              <a:path w="4096384" h="836930">
                <a:moveTo>
                  <a:pt x="1163206" y="633730"/>
                </a:moveTo>
                <a:lnTo>
                  <a:pt x="1161700" y="633730"/>
                </a:lnTo>
                <a:lnTo>
                  <a:pt x="1159884" y="631232"/>
                </a:lnTo>
                <a:lnTo>
                  <a:pt x="1159377" y="629380"/>
                </a:lnTo>
                <a:lnTo>
                  <a:pt x="1159304" y="628578"/>
                </a:lnTo>
                <a:lnTo>
                  <a:pt x="1163376" y="626110"/>
                </a:lnTo>
                <a:lnTo>
                  <a:pt x="1164319" y="629697"/>
                </a:lnTo>
                <a:lnTo>
                  <a:pt x="1164231" y="630396"/>
                </a:lnTo>
                <a:lnTo>
                  <a:pt x="1163206" y="6337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31357" y="647700"/>
                </a:lnTo>
                <a:lnTo>
                  <a:pt x="1134880" y="646430"/>
                </a:lnTo>
                <a:lnTo>
                  <a:pt x="1136890" y="646430"/>
                </a:lnTo>
                <a:lnTo>
                  <a:pt x="1137070" y="645744"/>
                </a:lnTo>
                <a:lnTo>
                  <a:pt x="1137152" y="644978"/>
                </a:lnTo>
                <a:lnTo>
                  <a:pt x="1136216" y="642620"/>
                </a:lnTo>
                <a:lnTo>
                  <a:pt x="1134546" y="640080"/>
                </a:lnTo>
                <a:lnTo>
                  <a:pt x="1143595" y="640080"/>
                </a:lnTo>
                <a:lnTo>
                  <a:pt x="1145939" y="633730"/>
                </a:lnTo>
                <a:lnTo>
                  <a:pt x="1163206" y="633730"/>
                </a:lnTo>
                <a:lnTo>
                  <a:pt x="1164231" y="630396"/>
                </a:lnTo>
                <a:lnTo>
                  <a:pt x="1164319" y="629697"/>
                </a:lnTo>
                <a:lnTo>
                  <a:pt x="1163376" y="626110"/>
                </a:lnTo>
                <a:lnTo>
                  <a:pt x="1169741" y="626110"/>
                </a:lnTo>
                <a:lnTo>
                  <a:pt x="1171417" y="627380"/>
                </a:lnTo>
                <a:lnTo>
                  <a:pt x="1194048" y="627380"/>
                </a:lnTo>
                <a:lnTo>
                  <a:pt x="1194217" y="628650"/>
                </a:lnTo>
                <a:lnTo>
                  <a:pt x="1216846" y="628650"/>
                </a:lnTo>
                <a:lnTo>
                  <a:pt x="1215006" y="629920"/>
                </a:lnTo>
                <a:lnTo>
                  <a:pt x="1204608" y="629920"/>
                </a:lnTo>
                <a:lnTo>
                  <a:pt x="1201686" y="631232"/>
                </a:lnTo>
                <a:lnTo>
                  <a:pt x="1199579" y="632460"/>
                </a:lnTo>
                <a:lnTo>
                  <a:pt x="1204274" y="635000"/>
                </a:lnTo>
                <a:lnTo>
                  <a:pt x="1195723" y="635000"/>
                </a:lnTo>
                <a:lnTo>
                  <a:pt x="1195307" y="636270"/>
                </a:lnTo>
                <a:lnTo>
                  <a:pt x="1154150" y="636270"/>
                </a:lnTo>
                <a:lnTo>
                  <a:pt x="1153554" y="637404"/>
                </a:lnTo>
                <a:lnTo>
                  <a:pt x="1153430" y="637937"/>
                </a:lnTo>
                <a:lnTo>
                  <a:pt x="1152985" y="641350"/>
                </a:lnTo>
                <a:lnTo>
                  <a:pt x="1150677" y="641350"/>
                </a:lnTo>
                <a:lnTo>
                  <a:pt x="1147618" y="642620"/>
                </a:lnTo>
                <a:lnTo>
                  <a:pt x="1145942" y="645160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4587" y="632460"/>
                </a:moveTo>
                <a:lnTo>
                  <a:pt x="1401568" y="632460"/>
                </a:lnTo>
                <a:lnTo>
                  <a:pt x="1401732" y="630013"/>
                </a:lnTo>
                <a:lnTo>
                  <a:pt x="1401851" y="629663"/>
                </a:lnTo>
                <a:lnTo>
                  <a:pt x="1403415" y="626110"/>
                </a:lnTo>
                <a:lnTo>
                  <a:pt x="1409111" y="631189"/>
                </a:lnTo>
                <a:lnTo>
                  <a:pt x="1404587" y="632460"/>
                </a:lnTo>
                <a:close/>
              </a:path>
              <a:path w="4096384" h="836930">
                <a:moveTo>
                  <a:pt x="1412300" y="632460"/>
                </a:moveTo>
                <a:lnTo>
                  <a:pt x="1404587" y="632460"/>
                </a:lnTo>
                <a:lnTo>
                  <a:pt x="1409111" y="631189"/>
                </a:lnTo>
                <a:lnTo>
                  <a:pt x="1403415" y="626110"/>
                </a:lnTo>
                <a:lnTo>
                  <a:pt x="1407857" y="626110"/>
                </a:lnTo>
                <a:lnTo>
                  <a:pt x="1409786" y="628650"/>
                </a:lnTo>
                <a:lnTo>
                  <a:pt x="1415676" y="628650"/>
                </a:lnTo>
                <a:lnTo>
                  <a:pt x="1412300" y="632460"/>
                </a:lnTo>
                <a:close/>
              </a:path>
              <a:path w="4096384" h="836930">
                <a:moveTo>
                  <a:pt x="1457001" y="637404"/>
                </a:moveTo>
                <a:lnTo>
                  <a:pt x="1454225" y="630396"/>
                </a:lnTo>
                <a:lnTo>
                  <a:pt x="1454140" y="629920"/>
                </a:lnTo>
                <a:lnTo>
                  <a:pt x="1455186" y="628485"/>
                </a:lnTo>
                <a:lnTo>
                  <a:pt x="1457225" y="626110"/>
                </a:lnTo>
                <a:lnTo>
                  <a:pt x="1463085" y="628578"/>
                </a:lnTo>
                <a:lnTo>
                  <a:pt x="1456048" y="632466"/>
                </a:lnTo>
                <a:lnTo>
                  <a:pt x="1456320" y="633479"/>
                </a:lnTo>
                <a:lnTo>
                  <a:pt x="1456426" y="634027"/>
                </a:lnTo>
                <a:lnTo>
                  <a:pt x="1456732" y="636312"/>
                </a:lnTo>
                <a:lnTo>
                  <a:pt x="1456957" y="637167"/>
                </a:lnTo>
                <a:lnTo>
                  <a:pt x="1457001" y="637404"/>
                </a:lnTo>
                <a:close/>
              </a:path>
              <a:path w="4096384" h="836930">
                <a:moveTo>
                  <a:pt x="1457015" y="637388"/>
                </a:moveTo>
                <a:lnTo>
                  <a:pt x="1456732" y="636312"/>
                </a:lnTo>
                <a:lnTo>
                  <a:pt x="1456426" y="634027"/>
                </a:lnTo>
                <a:lnTo>
                  <a:pt x="1456320" y="633479"/>
                </a:lnTo>
                <a:lnTo>
                  <a:pt x="1456046" y="632460"/>
                </a:lnTo>
                <a:lnTo>
                  <a:pt x="1463256" y="628650"/>
                </a:lnTo>
                <a:lnTo>
                  <a:pt x="1457225" y="626110"/>
                </a:lnTo>
                <a:lnTo>
                  <a:pt x="1457723" y="626110"/>
                </a:lnTo>
                <a:lnTo>
                  <a:pt x="1460407" y="627380"/>
                </a:lnTo>
                <a:lnTo>
                  <a:pt x="1470301" y="627380"/>
                </a:lnTo>
                <a:lnTo>
                  <a:pt x="1470426" y="630396"/>
                </a:lnTo>
                <a:lnTo>
                  <a:pt x="1470969" y="632460"/>
                </a:lnTo>
                <a:lnTo>
                  <a:pt x="1461240" y="632466"/>
                </a:lnTo>
                <a:lnTo>
                  <a:pt x="1457015" y="637388"/>
                </a:lnTo>
                <a:close/>
              </a:path>
              <a:path w="4096384" h="836930">
                <a:moveTo>
                  <a:pt x="1666830" y="627131"/>
                </a:moveTo>
                <a:lnTo>
                  <a:pt x="1667418" y="626110"/>
                </a:lnTo>
                <a:lnTo>
                  <a:pt x="1667865" y="626823"/>
                </a:lnTo>
                <a:lnTo>
                  <a:pt x="1666830" y="627131"/>
                </a:lnTo>
                <a:close/>
              </a:path>
              <a:path w="4096384" h="836930">
                <a:moveTo>
                  <a:pt x="1667865" y="626823"/>
                </a:moveTo>
                <a:lnTo>
                  <a:pt x="1667418" y="626110"/>
                </a:lnTo>
                <a:lnTo>
                  <a:pt x="1668675" y="626110"/>
                </a:lnTo>
                <a:lnTo>
                  <a:pt x="1668237" y="626713"/>
                </a:lnTo>
                <a:lnTo>
                  <a:pt x="1667865" y="626823"/>
                </a:lnTo>
                <a:close/>
              </a:path>
              <a:path w="4096384" h="836930">
                <a:moveTo>
                  <a:pt x="1916512" y="628650"/>
                </a:moveTo>
                <a:lnTo>
                  <a:pt x="1914332" y="627380"/>
                </a:lnTo>
                <a:lnTo>
                  <a:pt x="1916172" y="626110"/>
                </a:lnTo>
                <a:lnTo>
                  <a:pt x="1918352" y="626110"/>
                </a:lnTo>
                <a:lnTo>
                  <a:pt x="1918352" y="627380"/>
                </a:lnTo>
                <a:lnTo>
                  <a:pt x="1916512" y="628650"/>
                </a:lnTo>
                <a:close/>
              </a:path>
              <a:path w="4096384" h="836930">
                <a:moveTo>
                  <a:pt x="1930256" y="628650"/>
                </a:moveTo>
                <a:lnTo>
                  <a:pt x="1916512" y="628650"/>
                </a:lnTo>
                <a:lnTo>
                  <a:pt x="1918352" y="627380"/>
                </a:lnTo>
                <a:lnTo>
                  <a:pt x="1918352" y="626110"/>
                </a:lnTo>
                <a:lnTo>
                  <a:pt x="1929139" y="626110"/>
                </a:lnTo>
                <a:lnTo>
                  <a:pt x="1930256" y="628650"/>
                </a:lnTo>
                <a:close/>
              </a:path>
              <a:path w="4096384" h="836930">
                <a:moveTo>
                  <a:pt x="2157893" y="629920"/>
                </a:moveTo>
                <a:lnTo>
                  <a:pt x="2158731" y="626110"/>
                </a:lnTo>
                <a:lnTo>
                  <a:pt x="2161743" y="626110"/>
                </a:lnTo>
                <a:lnTo>
                  <a:pt x="2161409" y="627380"/>
                </a:lnTo>
                <a:lnTo>
                  <a:pt x="2157893" y="629920"/>
                </a:lnTo>
                <a:close/>
              </a:path>
              <a:path w="4096384" h="836930">
                <a:moveTo>
                  <a:pt x="2204658" y="635000"/>
                </a:moveTo>
                <a:lnTo>
                  <a:pt x="2164762" y="635000"/>
                </a:lnTo>
                <a:lnTo>
                  <a:pt x="2167113" y="633730"/>
                </a:lnTo>
                <a:lnTo>
                  <a:pt x="2168788" y="631189"/>
                </a:lnTo>
                <a:lnTo>
                  <a:pt x="2164428" y="629920"/>
                </a:lnTo>
                <a:lnTo>
                  <a:pt x="2157893" y="629920"/>
                </a:lnTo>
                <a:lnTo>
                  <a:pt x="2161409" y="627380"/>
                </a:lnTo>
                <a:lnTo>
                  <a:pt x="2161743" y="626110"/>
                </a:lnTo>
                <a:lnTo>
                  <a:pt x="2168395" y="626110"/>
                </a:lnTo>
                <a:lnTo>
                  <a:pt x="2171467" y="632460"/>
                </a:lnTo>
                <a:lnTo>
                  <a:pt x="2176847" y="632466"/>
                </a:lnTo>
                <a:lnTo>
                  <a:pt x="2179010" y="633730"/>
                </a:lnTo>
                <a:lnTo>
                  <a:pt x="2203820" y="633730"/>
                </a:lnTo>
                <a:lnTo>
                  <a:pt x="2204658" y="635000"/>
                </a:lnTo>
                <a:close/>
              </a:path>
              <a:path w="4096384" h="836930">
                <a:moveTo>
                  <a:pt x="2198791" y="627380"/>
                </a:moveTo>
                <a:lnTo>
                  <a:pt x="2196277" y="626110"/>
                </a:lnTo>
                <a:lnTo>
                  <a:pt x="2202648" y="626110"/>
                </a:lnTo>
                <a:lnTo>
                  <a:pt x="2198791" y="627380"/>
                </a:lnTo>
                <a:close/>
              </a:path>
              <a:path w="4096384" h="836930">
                <a:moveTo>
                  <a:pt x="2237345" y="627380"/>
                </a:moveTo>
                <a:lnTo>
                  <a:pt x="2198791" y="627380"/>
                </a:lnTo>
                <a:lnTo>
                  <a:pt x="2202648" y="626110"/>
                </a:lnTo>
                <a:lnTo>
                  <a:pt x="2238183" y="626110"/>
                </a:lnTo>
                <a:lnTo>
                  <a:pt x="2237345" y="627380"/>
                </a:lnTo>
                <a:close/>
              </a:path>
              <a:path w="4096384" h="836930">
                <a:moveTo>
                  <a:pt x="2415532" y="628650"/>
                </a:moveTo>
                <a:lnTo>
                  <a:pt x="2413188" y="627380"/>
                </a:lnTo>
                <a:lnTo>
                  <a:pt x="2412854" y="627380"/>
                </a:lnTo>
                <a:lnTo>
                  <a:pt x="2414531" y="626110"/>
                </a:lnTo>
                <a:lnTo>
                  <a:pt x="2417209" y="626110"/>
                </a:lnTo>
                <a:lnTo>
                  <a:pt x="2417543" y="627380"/>
                </a:lnTo>
                <a:lnTo>
                  <a:pt x="2415532" y="628650"/>
                </a:lnTo>
                <a:close/>
              </a:path>
              <a:path w="4096384" h="836930">
                <a:moveTo>
                  <a:pt x="2371280" y="640080"/>
                </a:moveTo>
                <a:lnTo>
                  <a:pt x="2368093" y="640080"/>
                </a:lnTo>
                <a:lnTo>
                  <a:pt x="2369054" y="634027"/>
                </a:lnTo>
                <a:lnTo>
                  <a:pt x="2370273" y="628650"/>
                </a:lnTo>
                <a:lnTo>
                  <a:pt x="2415532" y="628650"/>
                </a:lnTo>
                <a:lnTo>
                  <a:pt x="2417543" y="627380"/>
                </a:lnTo>
                <a:lnTo>
                  <a:pt x="2417209" y="626110"/>
                </a:lnTo>
                <a:lnTo>
                  <a:pt x="2493642" y="626110"/>
                </a:lnTo>
                <a:lnTo>
                  <a:pt x="2495999" y="629920"/>
                </a:lnTo>
                <a:lnTo>
                  <a:pt x="2411178" y="629920"/>
                </a:lnTo>
                <a:lnTo>
                  <a:pt x="2410004" y="631190"/>
                </a:lnTo>
                <a:lnTo>
                  <a:pt x="2394579" y="631190"/>
                </a:lnTo>
                <a:lnTo>
                  <a:pt x="2391901" y="632460"/>
                </a:lnTo>
                <a:lnTo>
                  <a:pt x="2391901" y="633730"/>
                </a:lnTo>
                <a:lnTo>
                  <a:pt x="2394409" y="635000"/>
                </a:lnTo>
                <a:lnTo>
                  <a:pt x="2406817" y="635000"/>
                </a:lnTo>
                <a:lnTo>
                  <a:pt x="2405979" y="636270"/>
                </a:lnTo>
                <a:lnTo>
                  <a:pt x="2466488" y="636270"/>
                </a:lnTo>
                <a:lnTo>
                  <a:pt x="2466280" y="637540"/>
                </a:lnTo>
                <a:lnTo>
                  <a:pt x="2372624" y="637540"/>
                </a:lnTo>
                <a:lnTo>
                  <a:pt x="2371280" y="6400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602448" y="626110"/>
                </a:lnTo>
                <a:lnTo>
                  <a:pt x="2602782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14177" y="627380"/>
                </a:moveTo>
                <a:lnTo>
                  <a:pt x="2603116" y="627380"/>
                </a:lnTo>
                <a:lnTo>
                  <a:pt x="2602782" y="626110"/>
                </a:lnTo>
                <a:lnTo>
                  <a:pt x="2615684" y="626110"/>
                </a:lnTo>
                <a:lnTo>
                  <a:pt x="2614177" y="627380"/>
                </a:lnTo>
                <a:close/>
              </a:path>
              <a:path w="4096384" h="836930">
                <a:moveTo>
                  <a:pt x="2682902" y="629920"/>
                </a:moveTo>
                <a:lnTo>
                  <a:pt x="2682902" y="626110"/>
                </a:lnTo>
                <a:lnTo>
                  <a:pt x="2685907" y="626110"/>
                </a:lnTo>
                <a:lnTo>
                  <a:pt x="2682902" y="62992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44647" y="626110"/>
                </a:lnTo>
                <a:lnTo>
                  <a:pt x="2846330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869293" y="627380"/>
                </a:moveTo>
                <a:lnTo>
                  <a:pt x="2841648" y="627380"/>
                </a:lnTo>
                <a:lnTo>
                  <a:pt x="2846330" y="626110"/>
                </a:lnTo>
                <a:lnTo>
                  <a:pt x="2871801" y="626110"/>
                </a:lnTo>
                <a:lnTo>
                  <a:pt x="2869293" y="627380"/>
                </a:lnTo>
                <a:close/>
              </a:path>
              <a:path w="4096384" h="836930">
                <a:moveTo>
                  <a:pt x="2871801" y="629920"/>
                </a:moveTo>
                <a:lnTo>
                  <a:pt x="2869398" y="628703"/>
                </a:lnTo>
                <a:lnTo>
                  <a:pt x="2869393" y="627329"/>
                </a:lnTo>
                <a:lnTo>
                  <a:pt x="2871801" y="626110"/>
                </a:lnTo>
                <a:lnTo>
                  <a:pt x="2874391" y="627329"/>
                </a:lnTo>
                <a:lnTo>
                  <a:pt x="2874386" y="628703"/>
                </a:lnTo>
                <a:lnTo>
                  <a:pt x="2871801" y="62992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1055" y="637937"/>
                </a:lnTo>
                <a:lnTo>
                  <a:pt x="3156771" y="635000"/>
                </a:lnTo>
                <a:lnTo>
                  <a:pt x="3152423" y="632460"/>
                </a:lnTo>
                <a:lnTo>
                  <a:pt x="3143702" y="629920"/>
                </a:lnTo>
                <a:lnTo>
                  <a:pt x="2871801" y="629920"/>
                </a:lnTo>
                <a:lnTo>
                  <a:pt x="2874386" y="628703"/>
                </a:lnTo>
                <a:lnTo>
                  <a:pt x="2874391" y="627329"/>
                </a:lnTo>
                <a:lnTo>
                  <a:pt x="2871801" y="626110"/>
                </a:lnTo>
                <a:lnTo>
                  <a:pt x="2909866" y="626110"/>
                </a:lnTo>
                <a:lnTo>
                  <a:pt x="2908849" y="628650"/>
                </a:lnTo>
                <a:lnTo>
                  <a:pt x="3153648" y="628650"/>
                </a:lnTo>
                <a:lnTo>
                  <a:pt x="3152757" y="631190"/>
                </a:lnTo>
                <a:lnTo>
                  <a:pt x="3161756" y="631190"/>
                </a:lnTo>
                <a:lnTo>
                  <a:pt x="3159706" y="634845"/>
                </a:lnTo>
                <a:lnTo>
                  <a:pt x="3159785" y="635066"/>
                </a:lnTo>
                <a:lnTo>
                  <a:pt x="3162802" y="636270"/>
                </a:lnTo>
                <a:lnTo>
                  <a:pt x="3178140" y="636270"/>
                </a:lnTo>
                <a:lnTo>
                  <a:pt x="3178783" y="637540"/>
                </a:lnTo>
                <a:lnTo>
                  <a:pt x="3163994" y="637540"/>
                </a:lnTo>
                <a:lnTo>
                  <a:pt x="3158120" y="64262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144369" y="628650"/>
                </a:moveTo>
                <a:lnTo>
                  <a:pt x="2908849" y="628650"/>
                </a:lnTo>
                <a:lnTo>
                  <a:pt x="2912031" y="627380"/>
                </a:lnTo>
                <a:lnTo>
                  <a:pt x="2914055" y="626110"/>
                </a:lnTo>
                <a:lnTo>
                  <a:pt x="2926633" y="626110"/>
                </a:lnTo>
                <a:lnTo>
                  <a:pt x="2922102" y="627380"/>
                </a:lnTo>
                <a:lnTo>
                  <a:pt x="3142687" y="627380"/>
                </a:lnTo>
                <a:lnTo>
                  <a:pt x="3144369" y="628650"/>
                </a:lnTo>
                <a:close/>
              </a:path>
              <a:path w="4096384" h="836930">
                <a:moveTo>
                  <a:pt x="2922102" y="627380"/>
                </a:moveTo>
                <a:lnTo>
                  <a:pt x="2926633" y="626110"/>
                </a:lnTo>
                <a:lnTo>
                  <a:pt x="2930981" y="626110"/>
                </a:lnTo>
                <a:lnTo>
                  <a:pt x="2922102" y="627380"/>
                </a:lnTo>
                <a:close/>
              </a:path>
              <a:path w="4096384" h="836930">
                <a:moveTo>
                  <a:pt x="3181612" y="634845"/>
                </a:moveTo>
                <a:lnTo>
                  <a:pt x="3183257" y="628650"/>
                </a:lnTo>
                <a:lnTo>
                  <a:pt x="3184500" y="628650"/>
                </a:lnTo>
                <a:lnTo>
                  <a:pt x="3187212" y="627329"/>
                </a:lnTo>
                <a:lnTo>
                  <a:pt x="3190151" y="626110"/>
                </a:lnTo>
                <a:lnTo>
                  <a:pt x="3193385" y="628578"/>
                </a:lnTo>
                <a:lnTo>
                  <a:pt x="3193662" y="629920"/>
                </a:lnTo>
                <a:lnTo>
                  <a:pt x="3181612" y="634845"/>
                </a:lnTo>
                <a:close/>
              </a:path>
              <a:path w="4096384" h="836930">
                <a:moveTo>
                  <a:pt x="3196635" y="640080"/>
                </a:moveTo>
                <a:lnTo>
                  <a:pt x="3194644" y="640080"/>
                </a:lnTo>
                <a:lnTo>
                  <a:pt x="3194644" y="638810"/>
                </a:lnTo>
                <a:lnTo>
                  <a:pt x="3194153" y="638810"/>
                </a:lnTo>
                <a:lnTo>
                  <a:pt x="3192989" y="637369"/>
                </a:lnTo>
                <a:lnTo>
                  <a:pt x="3191979" y="636270"/>
                </a:lnTo>
                <a:lnTo>
                  <a:pt x="3181641" y="635048"/>
                </a:lnTo>
                <a:lnTo>
                  <a:pt x="3181612" y="634845"/>
                </a:lnTo>
                <a:lnTo>
                  <a:pt x="3193662" y="629920"/>
                </a:lnTo>
                <a:lnTo>
                  <a:pt x="3193486" y="628703"/>
                </a:lnTo>
                <a:lnTo>
                  <a:pt x="3190151" y="626110"/>
                </a:lnTo>
                <a:lnTo>
                  <a:pt x="3200281" y="626110"/>
                </a:lnTo>
                <a:lnTo>
                  <a:pt x="3198167" y="636270"/>
                </a:lnTo>
                <a:lnTo>
                  <a:pt x="3198010" y="636270"/>
                </a:lnTo>
                <a:lnTo>
                  <a:pt x="3197093" y="638810"/>
                </a:lnTo>
                <a:lnTo>
                  <a:pt x="3194644" y="638810"/>
                </a:lnTo>
                <a:lnTo>
                  <a:pt x="3194269" y="639109"/>
                </a:lnTo>
                <a:lnTo>
                  <a:pt x="3196985" y="639109"/>
                </a:lnTo>
                <a:lnTo>
                  <a:pt x="3196635" y="640080"/>
                </a:lnTo>
                <a:close/>
              </a:path>
              <a:path w="4096384" h="836930">
                <a:moveTo>
                  <a:pt x="3233892" y="628650"/>
                </a:moveTo>
                <a:lnTo>
                  <a:pt x="3210929" y="628650"/>
                </a:lnTo>
                <a:lnTo>
                  <a:pt x="3210929" y="626110"/>
                </a:lnTo>
                <a:lnTo>
                  <a:pt x="3217917" y="626110"/>
                </a:lnTo>
                <a:lnTo>
                  <a:pt x="3223954" y="627380"/>
                </a:lnTo>
                <a:lnTo>
                  <a:pt x="3232943" y="627380"/>
                </a:lnTo>
                <a:lnTo>
                  <a:pt x="3233892" y="628650"/>
                </a:lnTo>
                <a:close/>
              </a:path>
              <a:path w="4096384" h="836930">
                <a:moveTo>
                  <a:pt x="3288357" y="627380"/>
                </a:moveTo>
                <a:lnTo>
                  <a:pt x="3287349" y="626110"/>
                </a:lnTo>
                <a:lnTo>
                  <a:pt x="3289215" y="626110"/>
                </a:lnTo>
                <a:lnTo>
                  <a:pt x="3288357" y="62738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29779" y="627380"/>
                </a:lnTo>
                <a:lnTo>
                  <a:pt x="3333610" y="626110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651901" y="626382"/>
                </a:moveTo>
                <a:lnTo>
                  <a:pt x="3651948" y="626110"/>
                </a:lnTo>
                <a:lnTo>
                  <a:pt x="3653447" y="626110"/>
                </a:lnTo>
                <a:lnTo>
                  <a:pt x="3651901" y="626382"/>
                </a:lnTo>
                <a:close/>
              </a:path>
              <a:path w="4096384" h="836930">
                <a:moveTo>
                  <a:pt x="3655505" y="627380"/>
                </a:moveTo>
                <a:lnTo>
                  <a:pt x="3651729" y="627380"/>
                </a:lnTo>
                <a:lnTo>
                  <a:pt x="3651901" y="626382"/>
                </a:lnTo>
                <a:lnTo>
                  <a:pt x="3653447" y="626110"/>
                </a:lnTo>
                <a:lnTo>
                  <a:pt x="3658215" y="626110"/>
                </a:lnTo>
                <a:lnTo>
                  <a:pt x="3655505" y="627380"/>
                </a:lnTo>
                <a:close/>
              </a:path>
              <a:path w="4096384" h="836930">
                <a:moveTo>
                  <a:pt x="3735099" y="629920"/>
                </a:moveTo>
                <a:lnTo>
                  <a:pt x="3734241" y="629920"/>
                </a:lnTo>
                <a:lnTo>
                  <a:pt x="3733698" y="627853"/>
                </a:lnTo>
                <a:lnTo>
                  <a:pt x="3733613" y="627329"/>
                </a:lnTo>
                <a:lnTo>
                  <a:pt x="3734582" y="626110"/>
                </a:lnTo>
                <a:lnTo>
                  <a:pt x="3735407" y="626110"/>
                </a:lnTo>
                <a:lnTo>
                  <a:pt x="3736415" y="627380"/>
                </a:lnTo>
                <a:lnTo>
                  <a:pt x="3735099" y="629920"/>
                </a:lnTo>
                <a:close/>
              </a:path>
              <a:path w="4096384" h="836930">
                <a:moveTo>
                  <a:pt x="3859540" y="626210"/>
                </a:moveTo>
                <a:close/>
              </a:path>
              <a:path w="4096384" h="836930">
                <a:moveTo>
                  <a:pt x="4052629" y="639358"/>
                </a:moveTo>
                <a:lnTo>
                  <a:pt x="4051758" y="633730"/>
                </a:lnTo>
                <a:lnTo>
                  <a:pt x="4051653" y="632241"/>
                </a:lnTo>
                <a:lnTo>
                  <a:pt x="4054210" y="626110"/>
                </a:lnTo>
                <a:lnTo>
                  <a:pt x="4062807" y="628650"/>
                </a:lnTo>
                <a:lnTo>
                  <a:pt x="4066574" y="632466"/>
                </a:lnTo>
                <a:lnTo>
                  <a:pt x="4065997" y="634845"/>
                </a:lnTo>
                <a:lnTo>
                  <a:pt x="4065878" y="635048"/>
                </a:lnTo>
                <a:lnTo>
                  <a:pt x="4063807" y="636270"/>
                </a:lnTo>
                <a:lnTo>
                  <a:pt x="4062964" y="638810"/>
                </a:lnTo>
                <a:lnTo>
                  <a:pt x="4053568" y="638810"/>
                </a:lnTo>
                <a:lnTo>
                  <a:pt x="4052629" y="639358"/>
                </a:lnTo>
                <a:close/>
              </a:path>
              <a:path w="4096384" h="836930">
                <a:moveTo>
                  <a:pt x="4070674" y="650240"/>
                </a:moveTo>
                <a:lnTo>
                  <a:pt x="4065315" y="650240"/>
                </a:lnTo>
                <a:lnTo>
                  <a:pt x="4066637" y="648970"/>
                </a:lnTo>
                <a:lnTo>
                  <a:pt x="4068654" y="646430"/>
                </a:lnTo>
                <a:lnTo>
                  <a:pt x="4063513" y="641406"/>
                </a:lnTo>
                <a:lnTo>
                  <a:pt x="4063390" y="641012"/>
                </a:lnTo>
                <a:lnTo>
                  <a:pt x="4063113" y="639578"/>
                </a:lnTo>
                <a:lnTo>
                  <a:pt x="4063013" y="638660"/>
                </a:lnTo>
                <a:lnTo>
                  <a:pt x="4063807" y="636270"/>
                </a:lnTo>
                <a:lnTo>
                  <a:pt x="4065960" y="635000"/>
                </a:lnTo>
                <a:lnTo>
                  <a:pt x="4066391" y="633220"/>
                </a:lnTo>
                <a:lnTo>
                  <a:pt x="4066468" y="632350"/>
                </a:lnTo>
                <a:lnTo>
                  <a:pt x="4062807" y="628650"/>
                </a:lnTo>
                <a:lnTo>
                  <a:pt x="4054210" y="626110"/>
                </a:lnTo>
                <a:lnTo>
                  <a:pt x="4067923" y="626110"/>
                </a:lnTo>
                <a:lnTo>
                  <a:pt x="4069329" y="627380"/>
                </a:lnTo>
                <a:lnTo>
                  <a:pt x="4078057" y="627380"/>
                </a:lnTo>
                <a:lnTo>
                  <a:pt x="4077382" y="633730"/>
                </a:lnTo>
                <a:lnTo>
                  <a:pt x="4071843" y="633730"/>
                </a:lnTo>
                <a:lnTo>
                  <a:pt x="4069696" y="638747"/>
                </a:lnTo>
                <a:lnTo>
                  <a:pt x="4068852" y="641305"/>
                </a:lnTo>
                <a:lnTo>
                  <a:pt x="4074017" y="646430"/>
                </a:lnTo>
                <a:lnTo>
                  <a:pt x="4073893" y="646762"/>
                </a:lnTo>
                <a:lnTo>
                  <a:pt x="4070674" y="650240"/>
                </a:lnTo>
                <a:close/>
              </a:path>
              <a:path w="4096384" h="836930">
                <a:moveTo>
                  <a:pt x="1891532" y="627380"/>
                </a:moveTo>
                <a:lnTo>
                  <a:pt x="1892085" y="626183"/>
                </a:lnTo>
                <a:lnTo>
                  <a:pt x="1892318" y="626537"/>
                </a:lnTo>
                <a:lnTo>
                  <a:pt x="1892230" y="626823"/>
                </a:lnTo>
                <a:lnTo>
                  <a:pt x="1891532" y="627380"/>
                </a:lnTo>
                <a:close/>
              </a:path>
              <a:path w="4096384" h="836930">
                <a:moveTo>
                  <a:pt x="3857777" y="643890"/>
                </a:moveTo>
                <a:lnTo>
                  <a:pt x="3847395" y="643890"/>
                </a:lnTo>
                <a:lnTo>
                  <a:pt x="3845044" y="637540"/>
                </a:lnTo>
                <a:lnTo>
                  <a:pt x="3850918" y="636270"/>
                </a:lnTo>
                <a:lnTo>
                  <a:pt x="3849569" y="636270"/>
                </a:lnTo>
                <a:lnTo>
                  <a:pt x="3859540" y="626210"/>
                </a:lnTo>
                <a:lnTo>
                  <a:pt x="3859463" y="627380"/>
                </a:lnTo>
                <a:lnTo>
                  <a:pt x="3866193" y="627380"/>
                </a:lnTo>
                <a:lnTo>
                  <a:pt x="3862519" y="632460"/>
                </a:lnTo>
                <a:lnTo>
                  <a:pt x="3858784" y="632466"/>
                </a:lnTo>
                <a:lnTo>
                  <a:pt x="3853275" y="640080"/>
                </a:lnTo>
                <a:lnTo>
                  <a:pt x="3853583" y="640080"/>
                </a:lnTo>
                <a:lnTo>
                  <a:pt x="3857777" y="643890"/>
                </a:lnTo>
                <a:close/>
              </a:path>
              <a:path w="4096384" h="836930">
                <a:moveTo>
                  <a:pt x="4034795" y="627380"/>
                </a:moveTo>
                <a:lnTo>
                  <a:pt x="4034889" y="626315"/>
                </a:lnTo>
                <a:lnTo>
                  <a:pt x="4035201" y="626678"/>
                </a:lnTo>
                <a:lnTo>
                  <a:pt x="4035263" y="626863"/>
                </a:lnTo>
                <a:lnTo>
                  <a:pt x="4034795" y="627380"/>
                </a:lnTo>
                <a:close/>
              </a:path>
              <a:path w="4096384" h="836930">
                <a:moveTo>
                  <a:pt x="3666857" y="629920"/>
                </a:moveTo>
                <a:lnTo>
                  <a:pt x="3665024" y="629920"/>
                </a:lnTo>
                <a:lnTo>
                  <a:pt x="3664840" y="628650"/>
                </a:lnTo>
                <a:lnTo>
                  <a:pt x="3640037" y="628650"/>
                </a:lnTo>
                <a:lnTo>
                  <a:pt x="3639832" y="628508"/>
                </a:lnTo>
                <a:lnTo>
                  <a:pt x="3651901" y="626382"/>
                </a:lnTo>
                <a:lnTo>
                  <a:pt x="3651729" y="627380"/>
                </a:lnTo>
                <a:lnTo>
                  <a:pt x="3665174" y="627380"/>
                </a:lnTo>
                <a:lnTo>
                  <a:pt x="3665245" y="628703"/>
                </a:lnTo>
                <a:lnTo>
                  <a:pt x="3666857" y="629920"/>
                </a:lnTo>
                <a:close/>
              </a:path>
              <a:path w="4096384" h="836930">
                <a:moveTo>
                  <a:pt x="429309" y="627380"/>
                </a:moveTo>
                <a:lnTo>
                  <a:pt x="429006" y="627380"/>
                </a:lnTo>
                <a:lnTo>
                  <a:pt x="428660" y="626537"/>
                </a:lnTo>
                <a:lnTo>
                  <a:pt x="429309" y="627380"/>
                </a:lnTo>
                <a:close/>
              </a:path>
              <a:path w="4096384" h="836930">
                <a:moveTo>
                  <a:pt x="1892875" y="627380"/>
                </a:moveTo>
                <a:lnTo>
                  <a:pt x="1891532" y="627380"/>
                </a:lnTo>
                <a:lnTo>
                  <a:pt x="1892412" y="626678"/>
                </a:lnTo>
                <a:lnTo>
                  <a:pt x="1892875" y="627380"/>
                </a:lnTo>
                <a:close/>
              </a:path>
              <a:path w="4096384" h="836930">
                <a:moveTo>
                  <a:pt x="1668000" y="627038"/>
                </a:moveTo>
                <a:lnTo>
                  <a:pt x="1667919" y="626807"/>
                </a:lnTo>
                <a:lnTo>
                  <a:pt x="1668237" y="626713"/>
                </a:lnTo>
                <a:lnTo>
                  <a:pt x="1668000" y="627038"/>
                </a:lnTo>
                <a:close/>
              </a:path>
              <a:path w="4096384" h="836930">
                <a:moveTo>
                  <a:pt x="4035803" y="627380"/>
                </a:moveTo>
                <a:lnTo>
                  <a:pt x="4034795" y="627380"/>
                </a:lnTo>
                <a:lnTo>
                  <a:pt x="4035312" y="626807"/>
                </a:lnTo>
                <a:lnTo>
                  <a:pt x="4035803" y="627380"/>
                </a:lnTo>
                <a:close/>
              </a:path>
              <a:path w="4096384" h="836930">
                <a:moveTo>
                  <a:pt x="1662723" y="641350"/>
                </a:moveTo>
                <a:lnTo>
                  <a:pt x="1661551" y="640080"/>
                </a:lnTo>
                <a:lnTo>
                  <a:pt x="1660209" y="640080"/>
                </a:lnTo>
                <a:lnTo>
                  <a:pt x="1659746" y="639578"/>
                </a:lnTo>
                <a:lnTo>
                  <a:pt x="1659787" y="639358"/>
                </a:lnTo>
                <a:lnTo>
                  <a:pt x="1666830" y="627131"/>
                </a:lnTo>
                <a:lnTo>
                  <a:pt x="1667865" y="626823"/>
                </a:lnTo>
                <a:lnTo>
                  <a:pt x="1667789" y="627329"/>
                </a:lnTo>
                <a:lnTo>
                  <a:pt x="1668214" y="627380"/>
                </a:lnTo>
                <a:lnTo>
                  <a:pt x="1670676" y="631332"/>
                </a:lnTo>
                <a:lnTo>
                  <a:pt x="1673234" y="636173"/>
                </a:lnTo>
                <a:lnTo>
                  <a:pt x="1673202" y="636312"/>
                </a:lnTo>
                <a:lnTo>
                  <a:pt x="1665906" y="640080"/>
                </a:lnTo>
                <a:lnTo>
                  <a:pt x="1662723" y="641350"/>
                </a:lnTo>
                <a:close/>
              </a:path>
              <a:path w="4096384" h="836930">
                <a:moveTo>
                  <a:pt x="1624510" y="627380"/>
                </a:moveTo>
                <a:lnTo>
                  <a:pt x="1622159" y="627380"/>
                </a:lnTo>
                <a:lnTo>
                  <a:pt x="1623934" y="626863"/>
                </a:lnTo>
                <a:lnTo>
                  <a:pt x="1624510" y="627380"/>
                </a:lnTo>
                <a:close/>
              </a:path>
              <a:path w="4096384" h="836930">
                <a:moveTo>
                  <a:pt x="1668214" y="627380"/>
                </a:moveTo>
                <a:lnTo>
                  <a:pt x="1667752" y="627380"/>
                </a:lnTo>
                <a:lnTo>
                  <a:pt x="1668000" y="627038"/>
                </a:lnTo>
                <a:lnTo>
                  <a:pt x="1668214" y="627380"/>
                </a:lnTo>
                <a:close/>
              </a:path>
              <a:path w="4096384" h="836930">
                <a:moveTo>
                  <a:pt x="1666687" y="627380"/>
                </a:moveTo>
                <a:lnTo>
                  <a:pt x="1666416" y="627380"/>
                </a:lnTo>
                <a:lnTo>
                  <a:pt x="1666830" y="627131"/>
                </a:lnTo>
                <a:lnTo>
                  <a:pt x="1666687" y="627380"/>
                </a:lnTo>
                <a:close/>
              </a:path>
              <a:path w="4096384" h="836930">
                <a:moveTo>
                  <a:pt x="1659371" y="640080"/>
                </a:moveTo>
                <a:lnTo>
                  <a:pt x="1656189" y="640080"/>
                </a:lnTo>
                <a:lnTo>
                  <a:pt x="1657027" y="635000"/>
                </a:lnTo>
                <a:lnTo>
                  <a:pt x="1657502" y="630288"/>
                </a:lnTo>
                <a:lnTo>
                  <a:pt x="1661722" y="628650"/>
                </a:lnTo>
                <a:lnTo>
                  <a:pt x="1666386" y="627263"/>
                </a:lnTo>
                <a:lnTo>
                  <a:pt x="1666687" y="627380"/>
                </a:lnTo>
                <a:lnTo>
                  <a:pt x="1660102" y="638810"/>
                </a:lnTo>
                <a:lnTo>
                  <a:pt x="1659037" y="638810"/>
                </a:lnTo>
                <a:lnTo>
                  <a:pt x="1659371" y="640080"/>
                </a:lnTo>
                <a:close/>
              </a:path>
              <a:path w="4096384" h="836930">
                <a:moveTo>
                  <a:pt x="3311163" y="640080"/>
                </a:moveTo>
                <a:lnTo>
                  <a:pt x="3304297" y="630169"/>
                </a:lnTo>
                <a:lnTo>
                  <a:pt x="3304173" y="629697"/>
                </a:lnTo>
                <a:lnTo>
                  <a:pt x="3304686" y="627329"/>
                </a:lnTo>
                <a:lnTo>
                  <a:pt x="3310997" y="627380"/>
                </a:lnTo>
                <a:lnTo>
                  <a:pt x="3315694" y="631189"/>
                </a:lnTo>
                <a:lnTo>
                  <a:pt x="3311163" y="640080"/>
                </a:lnTo>
                <a:close/>
              </a:path>
              <a:path w="4096384" h="836930">
                <a:moveTo>
                  <a:pt x="16143" y="636270"/>
                </a:moveTo>
                <a:lnTo>
                  <a:pt x="16143" y="627380"/>
                </a:lnTo>
                <a:lnTo>
                  <a:pt x="20163" y="631190"/>
                </a:lnTo>
                <a:lnTo>
                  <a:pt x="20334" y="631190"/>
                </a:lnTo>
                <a:lnTo>
                  <a:pt x="17191" y="635000"/>
                </a:lnTo>
                <a:lnTo>
                  <a:pt x="17036" y="635187"/>
                </a:lnTo>
                <a:lnTo>
                  <a:pt x="16143" y="63627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41117" y="654050"/>
                </a:lnTo>
                <a:lnTo>
                  <a:pt x="44634" y="652775"/>
                </a:lnTo>
                <a:lnTo>
                  <a:pt x="41450" y="650240"/>
                </a:lnTo>
                <a:lnTo>
                  <a:pt x="40783" y="647700"/>
                </a:lnTo>
                <a:lnTo>
                  <a:pt x="40449" y="647700"/>
                </a:lnTo>
                <a:lnTo>
                  <a:pt x="32735" y="641350"/>
                </a:lnTo>
                <a:lnTo>
                  <a:pt x="13792" y="641350"/>
                </a:lnTo>
                <a:lnTo>
                  <a:pt x="16647" y="638810"/>
                </a:lnTo>
                <a:lnTo>
                  <a:pt x="17083" y="635471"/>
                </a:lnTo>
                <a:lnTo>
                  <a:pt x="17191" y="635000"/>
                </a:lnTo>
                <a:lnTo>
                  <a:pt x="20334" y="631190"/>
                </a:lnTo>
                <a:lnTo>
                  <a:pt x="20163" y="631189"/>
                </a:lnTo>
                <a:lnTo>
                  <a:pt x="16143" y="627380"/>
                </a:lnTo>
                <a:lnTo>
                  <a:pt x="31589" y="627380"/>
                </a:lnTo>
                <a:lnTo>
                  <a:pt x="28381" y="633730"/>
                </a:lnTo>
                <a:lnTo>
                  <a:pt x="20497" y="633730"/>
                </a:lnTo>
                <a:lnTo>
                  <a:pt x="25696" y="638810"/>
                </a:lnTo>
                <a:lnTo>
                  <a:pt x="48994" y="638810"/>
                </a:lnTo>
                <a:lnTo>
                  <a:pt x="45641" y="641350"/>
                </a:lnTo>
                <a:lnTo>
                  <a:pt x="37934" y="642620"/>
                </a:lnTo>
                <a:lnTo>
                  <a:pt x="49668" y="648970"/>
                </a:lnTo>
                <a:lnTo>
                  <a:pt x="54193" y="648970"/>
                </a:lnTo>
                <a:lnTo>
                  <a:pt x="52182" y="650240"/>
                </a:lnTo>
                <a:lnTo>
                  <a:pt x="51678" y="650240"/>
                </a:lnTo>
                <a:lnTo>
                  <a:pt x="52687" y="651510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36829" y="638110"/>
                </a:moveTo>
                <a:lnTo>
                  <a:pt x="131634" y="627380"/>
                </a:lnTo>
                <a:lnTo>
                  <a:pt x="132309" y="628650"/>
                </a:lnTo>
                <a:lnTo>
                  <a:pt x="134818" y="628650"/>
                </a:lnTo>
                <a:lnTo>
                  <a:pt x="138345" y="632466"/>
                </a:lnTo>
                <a:lnTo>
                  <a:pt x="142026" y="636270"/>
                </a:lnTo>
                <a:lnTo>
                  <a:pt x="145271" y="636270"/>
                </a:lnTo>
                <a:lnTo>
                  <a:pt x="144043" y="637540"/>
                </a:lnTo>
                <a:lnTo>
                  <a:pt x="137167" y="637540"/>
                </a:lnTo>
                <a:lnTo>
                  <a:pt x="136829" y="638110"/>
                </a:lnTo>
                <a:close/>
              </a:path>
              <a:path w="4096384" h="836930">
                <a:moveTo>
                  <a:pt x="132309" y="628650"/>
                </a:moveTo>
                <a:lnTo>
                  <a:pt x="131634" y="627380"/>
                </a:lnTo>
                <a:lnTo>
                  <a:pt x="133167" y="627380"/>
                </a:lnTo>
                <a:lnTo>
                  <a:pt x="132309" y="628650"/>
                </a:lnTo>
                <a:close/>
              </a:path>
              <a:path w="4096384" h="836930">
                <a:moveTo>
                  <a:pt x="142026" y="636270"/>
                </a:moveTo>
                <a:lnTo>
                  <a:pt x="137917" y="632002"/>
                </a:lnTo>
                <a:lnTo>
                  <a:pt x="133645" y="627380"/>
                </a:lnTo>
                <a:lnTo>
                  <a:pt x="145378" y="629920"/>
                </a:lnTo>
                <a:lnTo>
                  <a:pt x="142530" y="631190"/>
                </a:lnTo>
                <a:lnTo>
                  <a:pt x="141194" y="631190"/>
                </a:lnTo>
                <a:lnTo>
                  <a:pt x="142026" y="636270"/>
                </a:lnTo>
                <a:close/>
              </a:path>
              <a:path w="4096384" h="836930">
                <a:moveTo>
                  <a:pt x="274790" y="631190"/>
                </a:moveTo>
                <a:lnTo>
                  <a:pt x="272106" y="631190"/>
                </a:lnTo>
                <a:lnTo>
                  <a:pt x="273618" y="627380"/>
                </a:lnTo>
                <a:lnTo>
                  <a:pt x="274790" y="627380"/>
                </a:lnTo>
                <a:lnTo>
                  <a:pt x="276527" y="628578"/>
                </a:lnTo>
                <a:lnTo>
                  <a:pt x="276630" y="629920"/>
                </a:lnTo>
                <a:lnTo>
                  <a:pt x="274790" y="63119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300602" y="631189"/>
                </a:lnTo>
                <a:lnTo>
                  <a:pt x="298088" y="627380"/>
                </a:lnTo>
                <a:lnTo>
                  <a:pt x="302946" y="628650"/>
                </a:lnTo>
                <a:lnTo>
                  <a:pt x="309447" y="629697"/>
                </a:lnTo>
                <a:lnTo>
                  <a:pt x="310084" y="63016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09447" y="629697"/>
                </a:moveTo>
                <a:lnTo>
                  <a:pt x="302946" y="628650"/>
                </a:lnTo>
                <a:lnTo>
                  <a:pt x="298088" y="627380"/>
                </a:lnTo>
                <a:lnTo>
                  <a:pt x="307987" y="627380"/>
                </a:lnTo>
                <a:lnTo>
                  <a:pt x="308106" y="628703"/>
                </a:lnTo>
                <a:lnTo>
                  <a:pt x="309447" y="629697"/>
                </a:lnTo>
                <a:close/>
              </a:path>
              <a:path w="4096384" h="836930">
                <a:moveTo>
                  <a:pt x="355251" y="635000"/>
                </a:moveTo>
                <a:lnTo>
                  <a:pt x="353241" y="633730"/>
                </a:lnTo>
                <a:lnTo>
                  <a:pt x="352402" y="630563"/>
                </a:lnTo>
                <a:lnTo>
                  <a:pt x="352350" y="629697"/>
                </a:lnTo>
                <a:lnTo>
                  <a:pt x="353574" y="627380"/>
                </a:lnTo>
                <a:lnTo>
                  <a:pt x="355080" y="627380"/>
                </a:lnTo>
                <a:lnTo>
                  <a:pt x="356823" y="628578"/>
                </a:lnTo>
                <a:lnTo>
                  <a:pt x="357456" y="630013"/>
                </a:lnTo>
                <a:lnTo>
                  <a:pt x="357821" y="631332"/>
                </a:lnTo>
                <a:lnTo>
                  <a:pt x="358255" y="632466"/>
                </a:lnTo>
                <a:lnTo>
                  <a:pt x="355251" y="635000"/>
                </a:lnTo>
                <a:close/>
              </a:path>
              <a:path w="4096384" h="836930">
                <a:moveTo>
                  <a:pt x="399000" y="665480"/>
                </a:moveTo>
                <a:lnTo>
                  <a:pt x="389948" y="665480"/>
                </a:lnTo>
                <a:lnTo>
                  <a:pt x="392055" y="664252"/>
                </a:lnTo>
                <a:lnTo>
                  <a:pt x="392128" y="662940"/>
                </a:lnTo>
                <a:lnTo>
                  <a:pt x="389778" y="661670"/>
                </a:lnTo>
                <a:lnTo>
                  <a:pt x="382909" y="661670"/>
                </a:lnTo>
                <a:lnTo>
                  <a:pt x="390437" y="652797"/>
                </a:lnTo>
                <a:lnTo>
                  <a:pt x="392626" y="646430"/>
                </a:lnTo>
                <a:lnTo>
                  <a:pt x="383911" y="646430"/>
                </a:lnTo>
                <a:lnTo>
                  <a:pt x="388940" y="645160"/>
                </a:lnTo>
                <a:lnTo>
                  <a:pt x="378593" y="637572"/>
                </a:lnTo>
                <a:lnTo>
                  <a:pt x="378503" y="637404"/>
                </a:lnTo>
                <a:lnTo>
                  <a:pt x="377710" y="635000"/>
                </a:lnTo>
                <a:lnTo>
                  <a:pt x="355251" y="635000"/>
                </a:lnTo>
                <a:lnTo>
                  <a:pt x="358255" y="632466"/>
                </a:lnTo>
                <a:lnTo>
                  <a:pt x="357821" y="631332"/>
                </a:lnTo>
                <a:lnTo>
                  <a:pt x="357456" y="630013"/>
                </a:lnTo>
                <a:lnTo>
                  <a:pt x="356948" y="628703"/>
                </a:lnTo>
                <a:lnTo>
                  <a:pt x="356687" y="628485"/>
                </a:lnTo>
                <a:lnTo>
                  <a:pt x="355080" y="627380"/>
                </a:lnTo>
                <a:lnTo>
                  <a:pt x="375308" y="627380"/>
                </a:lnTo>
                <a:lnTo>
                  <a:pt x="376538" y="628650"/>
                </a:lnTo>
                <a:lnTo>
                  <a:pt x="381567" y="628650"/>
                </a:lnTo>
                <a:lnTo>
                  <a:pt x="381109" y="629920"/>
                </a:lnTo>
                <a:lnTo>
                  <a:pt x="368661" y="629920"/>
                </a:lnTo>
                <a:lnTo>
                  <a:pt x="366815" y="631189"/>
                </a:lnTo>
                <a:lnTo>
                  <a:pt x="367159" y="632466"/>
                </a:lnTo>
                <a:lnTo>
                  <a:pt x="369329" y="633730"/>
                </a:lnTo>
                <a:lnTo>
                  <a:pt x="389051" y="633730"/>
                </a:lnTo>
                <a:lnTo>
                  <a:pt x="385921" y="641350"/>
                </a:lnTo>
                <a:lnTo>
                  <a:pt x="392571" y="641350"/>
                </a:lnTo>
                <a:lnTo>
                  <a:pt x="394806" y="642620"/>
                </a:lnTo>
                <a:lnTo>
                  <a:pt x="396987" y="642620"/>
                </a:lnTo>
                <a:lnTo>
                  <a:pt x="396319" y="643890"/>
                </a:lnTo>
                <a:lnTo>
                  <a:pt x="392626" y="647700"/>
                </a:lnTo>
                <a:lnTo>
                  <a:pt x="397655" y="647700"/>
                </a:lnTo>
                <a:lnTo>
                  <a:pt x="399671" y="651510"/>
                </a:lnTo>
                <a:lnTo>
                  <a:pt x="401348" y="652780"/>
                </a:lnTo>
                <a:lnTo>
                  <a:pt x="443506" y="652780"/>
                </a:lnTo>
                <a:lnTo>
                  <a:pt x="443730" y="653908"/>
                </a:lnTo>
                <a:lnTo>
                  <a:pt x="443588" y="654050"/>
                </a:lnTo>
                <a:lnTo>
                  <a:pt x="405538" y="654050"/>
                </a:lnTo>
                <a:lnTo>
                  <a:pt x="406039" y="656590"/>
                </a:lnTo>
                <a:lnTo>
                  <a:pt x="396764" y="656590"/>
                </a:lnTo>
                <a:lnTo>
                  <a:pt x="392817" y="657860"/>
                </a:lnTo>
                <a:lnTo>
                  <a:pt x="392171" y="660400"/>
                </a:lnTo>
                <a:lnTo>
                  <a:pt x="396507" y="661936"/>
                </a:lnTo>
                <a:lnTo>
                  <a:pt x="399000" y="665480"/>
                </a:lnTo>
                <a:close/>
              </a:path>
              <a:path w="4096384" h="836930">
                <a:moveTo>
                  <a:pt x="397655" y="635000"/>
                </a:moveTo>
                <a:lnTo>
                  <a:pt x="389444" y="627380"/>
                </a:lnTo>
                <a:lnTo>
                  <a:pt x="402520" y="627380"/>
                </a:lnTo>
                <a:lnTo>
                  <a:pt x="398499" y="632460"/>
                </a:lnTo>
                <a:lnTo>
                  <a:pt x="398159" y="632460"/>
                </a:lnTo>
                <a:lnTo>
                  <a:pt x="397655" y="635000"/>
                </a:lnTo>
                <a:close/>
              </a:path>
              <a:path w="4096384" h="836930">
                <a:moveTo>
                  <a:pt x="409395" y="632460"/>
                </a:moveTo>
                <a:lnTo>
                  <a:pt x="398499" y="632460"/>
                </a:lnTo>
                <a:lnTo>
                  <a:pt x="402520" y="627380"/>
                </a:lnTo>
                <a:lnTo>
                  <a:pt x="409225" y="627380"/>
                </a:lnTo>
                <a:lnTo>
                  <a:pt x="408631" y="628508"/>
                </a:lnTo>
                <a:lnTo>
                  <a:pt x="408571" y="628703"/>
                </a:lnTo>
                <a:lnTo>
                  <a:pt x="408832" y="629697"/>
                </a:lnTo>
                <a:lnTo>
                  <a:pt x="408952" y="630396"/>
                </a:lnTo>
                <a:lnTo>
                  <a:pt x="409066" y="631232"/>
                </a:lnTo>
                <a:lnTo>
                  <a:pt x="409395" y="632460"/>
                </a:lnTo>
                <a:close/>
              </a:path>
              <a:path w="4096384" h="836930">
                <a:moveTo>
                  <a:pt x="411909" y="632460"/>
                </a:moveTo>
                <a:lnTo>
                  <a:pt x="409395" y="632460"/>
                </a:lnTo>
                <a:lnTo>
                  <a:pt x="409066" y="631232"/>
                </a:lnTo>
                <a:lnTo>
                  <a:pt x="408952" y="630396"/>
                </a:lnTo>
                <a:lnTo>
                  <a:pt x="408832" y="629697"/>
                </a:lnTo>
                <a:lnTo>
                  <a:pt x="408749" y="629380"/>
                </a:lnTo>
                <a:lnTo>
                  <a:pt x="408631" y="628508"/>
                </a:lnTo>
                <a:lnTo>
                  <a:pt x="409225" y="627380"/>
                </a:lnTo>
                <a:lnTo>
                  <a:pt x="409893" y="627380"/>
                </a:lnTo>
                <a:lnTo>
                  <a:pt x="410762" y="628703"/>
                </a:lnTo>
                <a:lnTo>
                  <a:pt x="412243" y="631189"/>
                </a:lnTo>
                <a:lnTo>
                  <a:pt x="411909" y="632460"/>
                </a:lnTo>
                <a:close/>
              </a:path>
              <a:path w="4096384" h="836930">
                <a:moveTo>
                  <a:pt x="421463" y="632460"/>
                </a:moveTo>
                <a:lnTo>
                  <a:pt x="411909" y="632460"/>
                </a:lnTo>
                <a:lnTo>
                  <a:pt x="412243" y="631189"/>
                </a:lnTo>
                <a:lnTo>
                  <a:pt x="410336" y="628052"/>
                </a:lnTo>
                <a:lnTo>
                  <a:pt x="409893" y="627380"/>
                </a:lnTo>
                <a:lnTo>
                  <a:pt x="412911" y="627380"/>
                </a:lnTo>
                <a:lnTo>
                  <a:pt x="412911" y="631190"/>
                </a:lnTo>
                <a:lnTo>
                  <a:pt x="421328" y="631190"/>
                </a:lnTo>
                <a:lnTo>
                  <a:pt x="421463" y="632460"/>
                </a:lnTo>
                <a:close/>
              </a:path>
              <a:path w="4096384" h="836930">
                <a:moveTo>
                  <a:pt x="515893" y="637036"/>
                </a:moveTo>
                <a:lnTo>
                  <a:pt x="506863" y="635407"/>
                </a:lnTo>
                <a:lnTo>
                  <a:pt x="506337" y="632466"/>
                </a:lnTo>
                <a:lnTo>
                  <a:pt x="506231" y="630936"/>
                </a:lnTo>
                <a:lnTo>
                  <a:pt x="507286" y="628650"/>
                </a:lnTo>
                <a:lnTo>
                  <a:pt x="510468" y="627380"/>
                </a:lnTo>
                <a:lnTo>
                  <a:pt x="513821" y="627380"/>
                </a:lnTo>
                <a:lnTo>
                  <a:pt x="515893" y="637036"/>
                </a:lnTo>
                <a:close/>
              </a:path>
              <a:path w="4096384" h="836930">
                <a:moveTo>
                  <a:pt x="516400" y="637127"/>
                </a:moveTo>
                <a:lnTo>
                  <a:pt x="515893" y="637036"/>
                </a:lnTo>
                <a:lnTo>
                  <a:pt x="513821" y="627380"/>
                </a:lnTo>
                <a:lnTo>
                  <a:pt x="517173" y="627380"/>
                </a:lnTo>
                <a:lnTo>
                  <a:pt x="522876" y="628650"/>
                </a:lnTo>
                <a:lnTo>
                  <a:pt x="519687" y="633730"/>
                </a:lnTo>
                <a:lnTo>
                  <a:pt x="516400" y="637127"/>
                </a:lnTo>
                <a:close/>
              </a:path>
              <a:path w="4096384" h="836930">
                <a:moveTo>
                  <a:pt x="717322" y="629920"/>
                </a:moveTo>
                <a:lnTo>
                  <a:pt x="715894" y="629284"/>
                </a:lnTo>
                <a:lnTo>
                  <a:pt x="715475" y="627380"/>
                </a:lnTo>
                <a:lnTo>
                  <a:pt x="716644" y="628485"/>
                </a:lnTo>
                <a:lnTo>
                  <a:pt x="716780" y="628703"/>
                </a:lnTo>
                <a:lnTo>
                  <a:pt x="717322" y="629920"/>
                </a:lnTo>
                <a:close/>
              </a:path>
              <a:path w="4096384" h="836930">
                <a:moveTo>
                  <a:pt x="716712" y="628549"/>
                </a:moveTo>
                <a:lnTo>
                  <a:pt x="715475" y="627380"/>
                </a:lnTo>
                <a:lnTo>
                  <a:pt x="716191" y="627380"/>
                </a:lnTo>
                <a:lnTo>
                  <a:pt x="716712" y="628549"/>
                </a:lnTo>
                <a:close/>
              </a:path>
              <a:path w="4096384" h="836930">
                <a:moveTo>
                  <a:pt x="770435" y="633730"/>
                </a:moveTo>
                <a:lnTo>
                  <a:pt x="769624" y="632466"/>
                </a:lnTo>
                <a:lnTo>
                  <a:pt x="770792" y="629920"/>
                </a:lnTo>
                <a:lnTo>
                  <a:pt x="769122" y="627380"/>
                </a:lnTo>
                <a:lnTo>
                  <a:pt x="773476" y="627380"/>
                </a:lnTo>
                <a:lnTo>
                  <a:pt x="775998" y="628578"/>
                </a:lnTo>
                <a:lnTo>
                  <a:pt x="773857" y="632466"/>
                </a:lnTo>
                <a:lnTo>
                  <a:pt x="770435" y="633730"/>
                </a:lnTo>
                <a:close/>
              </a:path>
              <a:path w="4096384" h="836930">
                <a:moveTo>
                  <a:pt x="889642" y="628650"/>
                </a:moveTo>
                <a:lnTo>
                  <a:pt x="889472" y="628650"/>
                </a:lnTo>
                <a:lnTo>
                  <a:pt x="889806" y="627380"/>
                </a:lnTo>
                <a:lnTo>
                  <a:pt x="889642" y="628650"/>
                </a:lnTo>
                <a:close/>
              </a:path>
              <a:path w="4096384" h="836930">
                <a:moveTo>
                  <a:pt x="890651" y="628650"/>
                </a:moveTo>
                <a:lnTo>
                  <a:pt x="889642" y="628650"/>
                </a:lnTo>
                <a:lnTo>
                  <a:pt x="889806" y="627380"/>
                </a:lnTo>
                <a:lnTo>
                  <a:pt x="897185" y="627380"/>
                </a:lnTo>
                <a:lnTo>
                  <a:pt x="890651" y="628650"/>
                </a:lnTo>
                <a:close/>
              </a:path>
              <a:path w="4096384" h="836930">
                <a:moveTo>
                  <a:pt x="892995" y="636270"/>
                </a:moveTo>
                <a:lnTo>
                  <a:pt x="890480" y="629920"/>
                </a:lnTo>
                <a:lnTo>
                  <a:pt x="889806" y="628650"/>
                </a:lnTo>
                <a:lnTo>
                  <a:pt x="890651" y="628650"/>
                </a:lnTo>
                <a:lnTo>
                  <a:pt x="897185" y="627380"/>
                </a:lnTo>
                <a:lnTo>
                  <a:pt x="894877" y="632466"/>
                </a:lnTo>
                <a:lnTo>
                  <a:pt x="892995" y="6362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7303" y="632460"/>
                </a:lnTo>
                <a:lnTo>
                  <a:pt x="945518" y="631232"/>
                </a:lnTo>
                <a:lnTo>
                  <a:pt x="945456" y="629920"/>
                </a:lnTo>
                <a:lnTo>
                  <a:pt x="947303" y="628650"/>
                </a:lnTo>
                <a:lnTo>
                  <a:pt x="950826" y="627380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1000105" y="637540"/>
                </a:moveTo>
                <a:lnTo>
                  <a:pt x="999267" y="629920"/>
                </a:lnTo>
                <a:lnTo>
                  <a:pt x="1000105" y="629920"/>
                </a:lnTo>
                <a:lnTo>
                  <a:pt x="1001113" y="628650"/>
                </a:lnTo>
                <a:lnTo>
                  <a:pt x="1001951" y="628650"/>
                </a:lnTo>
                <a:lnTo>
                  <a:pt x="1007484" y="627380"/>
                </a:lnTo>
                <a:lnTo>
                  <a:pt x="1000105" y="637540"/>
                </a:lnTo>
                <a:close/>
              </a:path>
              <a:path w="4096384" h="836930">
                <a:moveTo>
                  <a:pt x="1017876" y="637540"/>
                </a:moveTo>
                <a:lnTo>
                  <a:pt x="1000105" y="637540"/>
                </a:lnTo>
                <a:lnTo>
                  <a:pt x="1007484" y="627380"/>
                </a:lnTo>
                <a:lnTo>
                  <a:pt x="1041009" y="627380"/>
                </a:lnTo>
                <a:lnTo>
                  <a:pt x="1036485" y="628650"/>
                </a:lnTo>
                <a:lnTo>
                  <a:pt x="1013125" y="628650"/>
                </a:lnTo>
                <a:lnTo>
                  <a:pt x="1012164" y="632123"/>
                </a:lnTo>
                <a:lnTo>
                  <a:pt x="1012281" y="633730"/>
                </a:lnTo>
                <a:lnTo>
                  <a:pt x="1012492" y="635000"/>
                </a:lnTo>
                <a:lnTo>
                  <a:pt x="1030444" y="635000"/>
                </a:lnTo>
                <a:lnTo>
                  <a:pt x="1029830" y="636270"/>
                </a:lnTo>
                <a:lnTo>
                  <a:pt x="1020724" y="636270"/>
                </a:lnTo>
                <a:lnTo>
                  <a:pt x="1017876" y="63754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41665" y="632466"/>
                </a:lnTo>
                <a:lnTo>
                  <a:pt x="1242494" y="627380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47693" y="635000"/>
                </a:moveTo>
                <a:lnTo>
                  <a:pt x="1245179" y="635000"/>
                </a:lnTo>
                <a:lnTo>
                  <a:pt x="1242494" y="627380"/>
                </a:lnTo>
                <a:lnTo>
                  <a:pt x="1249635" y="627380"/>
                </a:lnTo>
                <a:lnTo>
                  <a:pt x="1253056" y="629920"/>
                </a:lnTo>
                <a:lnTo>
                  <a:pt x="1282220" y="629920"/>
                </a:lnTo>
                <a:lnTo>
                  <a:pt x="1281048" y="632460"/>
                </a:lnTo>
                <a:lnTo>
                  <a:pt x="1300993" y="632460"/>
                </a:lnTo>
                <a:lnTo>
                  <a:pt x="1300993" y="633730"/>
                </a:lnTo>
                <a:lnTo>
                  <a:pt x="1259761" y="633730"/>
                </a:lnTo>
                <a:lnTo>
                  <a:pt x="1247693" y="635000"/>
                </a:lnTo>
                <a:close/>
              </a:path>
              <a:path w="4096384" h="836930">
                <a:moveTo>
                  <a:pt x="1330497" y="636270"/>
                </a:moveTo>
                <a:lnTo>
                  <a:pt x="1336535" y="627380"/>
                </a:lnTo>
                <a:lnTo>
                  <a:pt x="1336698" y="629920"/>
                </a:lnTo>
                <a:lnTo>
                  <a:pt x="1344743" y="631189"/>
                </a:lnTo>
                <a:lnTo>
                  <a:pt x="1337032" y="633730"/>
                </a:lnTo>
                <a:lnTo>
                  <a:pt x="1330497" y="636270"/>
                </a:lnTo>
                <a:close/>
              </a:path>
              <a:path w="4096384" h="836930">
                <a:moveTo>
                  <a:pt x="1391511" y="633730"/>
                </a:moveTo>
                <a:lnTo>
                  <a:pt x="1390338" y="633730"/>
                </a:lnTo>
                <a:lnTo>
                  <a:pt x="1389336" y="631189"/>
                </a:lnTo>
                <a:lnTo>
                  <a:pt x="1386986" y="627380"/>
                </a:lnTo>
                <a:lnTo>
                  <a:pt x="1398216" y="629920"/>
                </a:lnTo>
                <a:lnTo>
                  <a:pt x="1393016" y="632466"/>
                </a:lnTo>
                <a:lnTo>
                  <a:pt x="1391511" y="633730"/>
                </a:lnTo>
                <a:close/>
              </a:path>
              <a:path w="4096384" h="836930">
                <a:moveTo>
                  <a:pt x="1438280" y="633730"/>
                </a:moveTo>
                <a:lnTo>
                  <a:pt x="1391511" y="633730"/>
                </a:lnTo>
                <a:lnTo>
                  <a:pt x="1393023" y="632460"/>
                </a:lnTo>
                <a:lnTo>
                  <a:pt x="1398216" y="629920"/>
                </a:lnTo>
                <a:lnTo>
                  <a:pt x="1386986" y="627380"/>
                </a:lnTo>
                <a:lnTo>
                  <a:pt x="1395839" y="627380"/>
                </a:lnTo>
                <a:lnTo>
                  <a:pt x="1396376" y="628650"/>
                </a:lnTo>
                <a:lnTo>
                  <a:pt x="1402297" y="628650"/>
                </a:lnTo>
                <a:lnTo>
                  <a:pt x="1401851" y="629663"/>
                </a:lnTo>
                <a:lnTo>
                  <a:pt x="1401732" y="630013"/>
                </a:lnTo>
                <a:lnTo>
                  <a:pt x="1401568" y="632460"/>
                </a:lnTo>
                <a:lnTo>
                  <a:pt x="1439284" y="632460"/>
                </a:lnTo>
                <a:lnTo>
                  <a:pt x="1438280" y="633730"/>
                </a:lnTo>
                <a:close/>
              </a:path>
              <a:path w="4096384" h="836930">
                <a:moveTo>
                  <a:pt x="1471807" y="632460"/>
                </a:moveTo>
                <a:lnTo>
                  <a:pt x="1470969" y="632460"/>
                </a:lnTo>
                <a:lnTo>
                  <a:pt x="1470426" y="630396"/>
                </a:lnTo>
                <a:lnTo>
                  <a:pt x="1470301" y="627380"/>
                </a:lnTo>
                <a:lnTo>
                  <a:pt x="1472311" y="629920"/>
                </a:lnTo>
                <a:lnTo>
                  <a:pt x="1472645" y="629920"/>
                </a:lnTo>
                <a:lnTo>
                  <a:pt x="1471807" y="632460"/>
                </a:lnTo>
                <a:close/>
              </a:path>
              <a:path w="4096384" h="836930">
                <a:moveTo>
                  <a:pt x="1576730" y="628650"/>
                </a:moveTo>
                <a:lnTo>
                  <a:pt x="1568185" y="628650"/>
                </a:lnTo>
                <a:lnTo>
                  <a:pt x="1576730" y="627380"/>
                </a:lnTo>
                <a:lnTo>
                  <a:pt x="1576730" y="628650"/>
                </a:lnTo>
                <a:close/>
              </a:path>
              <a:path w="4096384" h="836930">
                <a:moveTo>
                  <a:pt x="1579248" y="636270"/>
                </a:moveTo>
                <a:lnTo>
                  <a:pt x="1577234" y="636270"/>
                </a:lnTo>
                <a:lnTo>
                  <a:pt x="1576854" y="634355"/>
                </a:lnTo>
                <a:lnTo>
                  <a:pt x="1576730" y="627380"/>
                </a:lnTo>
                <a:lnTo>
                  <a:pt x="1586958" y="627380"/>
                </a:lnTo>
                <a:lnTo>
                  <a:pt x="1581091" y="635000"/>
                </a:lnTo>
                <a:lnTo>
                  <a:pt x="1579749" y="635000"/>
                </a:lnTo>
                <a:lnTo>
                  <a:pt x="1579248" y="636270"/>
                </a:lnTo>
                <a:close/>
              </a:path>
              <a:path w="4096384" h="836930">
                <a:moveTo>
                  <a:pt x="1591653" y="637540"/>
                </a:moveTo>
                <a:lnTo>
                  <a:pt x="1585452" y="636270"/>
                </a:lnTo>
                <a:lnTo>
                  <a:pt x="1581318" y="635066"/>
                </a:lnTo>
                <a:lnTo>
                  <a:pt x="1581210" y="634845"/>
                </a:lnTo>
                <a:lnTo>
                  <a:pt x="1586958" y="627380"/>
                </a:lnTo>
                <a:lnTo>
                  <a:pt x="1590147" y="632460"/>
                </a:lnTo>
                <a:lnTo>
                  <a:pt x="1592704" y="632460"/>
                </a:lnTo>
                <a:lnTo>
                  <a:pt x="1591653" y="637540"/>
                </a:lnTo>
                <a:close/>
              </a:path>
              <a:path w="4096384" h="836930">
                <a:moveTo>
                  <a:pt x="1590147" y="632460"/>
                </a:moveTo>
                <a:lnTo>
                  <a:pt x="1586958" y="627380"/>
                </a:lnTo>
                <a:lnTo>
                  <a:pt x="1593997" y="627380"/>
                </a:lnTo>
                <a:lnTo>
                  <a:pt x="1595509" y="628650"/>
                </a:lnTo>
                <a:lnTo>
                  <a:pt x="1591987" y="628650"/>
                </a:lnTo>
                <a:lnTo>
                  <a:pt x="1590310" y="629920"/>
                </a:lnTo>
                <a:lnTo>
                  <a:pt x="1589636" y="629920"/>
                </a:lnTo>
                <a:lnTo>
                  <a:pt x="1590147" y="632460"/>
                </a:lnTo>
                <a:close/>
              </a:path>
              <a:path w="4096384" h="836930">
                <a:moveTo>
                  <a:pt x="1628530" y="635000"/>
                </a:moveTo>
                <a:lnTo>
                  <a:pt x="1626854" y="633730"/>
                </a:lnTo>
                <a:lnTo>
                  <a:pt x="1626016" y="633730"/>
                </a:lnTo>
                <a:lnTo>
                  <a:pt x="1626094" y="630936"/>
                </a:lnTo>
                <a:lnTo>
                  <a:pt x="1627188" y="627380"/>
                </a:lnTo>
                <a:lnTo>
                  <a:pt x="1633723" y="633730"/>
                </a:lnTo>
                <a:lnTo>
                  <a:pt x="1628530" y="635000"/>
                </a:lnTo>
                <a:close/>
              </a:path>
              <a:path w="4096384" h="836930">
                <a:moveTo>
                  <a:pt x="1640094" y="635000"/>
                </a:moveTo>
                <a:lnTo>
                  <a:pt x="1628530" y="635000"/>
                </a:lnTo>
                <a:lnTo>
                  <a:pt x="1633723" y="633730"/>
                </a:lnTo>
                <a:lnTo>
                  <a:pt x="1627188" y="627380"/>
                </a:lnTo>
                <a:lnTo>
                  <a:pt x="1632551" y="627380"/>
                </a:lnTo>
                <a:lnTo>
                  <a:pt x="1634063" y="628650"/>
                </a:lnTo>
                <a:lnTo>
                  <a:pt x="1645627" y="628650"/>
                </a:lnTo>
                <a:lnTo>
                  <a:pt x="1637077" y="631189"/>
                </a:lnTo>
                <a:lnTo>
                  <a:pt x="1640094" y="635000"/>
                </a:lnTo>
                <a:close/>
              </a:path>
              <a:path w="4096384" h="836930">
                <a:moveTo>
                  <a:pt x="1787775" y="638810"/>
                </a:moveTo>
                <a:lnTo>
                  <a:pt x="1785764" y="627380"/>
                </a:lnTo>
                <a:lnTo>
                  <a:pt x="1791297" y="632460"/>
                </a:lnTo>
                <a:lnTo>
                  <a:pt x="1792470" y="632460"/>
                </a:lnTo>
                <a:lnTo>
                  <a:pt x="1787775" y="63881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734135" y="650240"/>
                </a:lnTo>
                <a:lnTo>
                  <a:pt x="1740315" y="647775"/>
                </a:lnTo>
                <a:lnTo>
                  <a:pt x="1740398" y="647526"/>
                </a:lnTo>
                <a:lnTo>
                  <a:pt x="1738155" y="643890"/>
                </a:lnTo>
                <a:lnTo>
                  <a:pt x="1736983" y="642620"/>
                </a:lnTo>
                <a:lnTo>
                  <a:pt x="1769166" y="642620"/>
                </a:lnTo>
                <a:lnTo>
                  <a:pt x="1770842" y="640080"/>
                </a:lnTo>
                <a:lnTo>
                  <a:pt x="1770672" y="638810"/>
                </a:lnTo>
                <a:lnTo>
                  <a:pt x="1787775" y="638810"/>
                </a:lnTo>
                <a:lnTo>
                  <a:pt x="1792470" y="632460"/>
                </a:lnTo>
                <a:lnTo>
                  <a:pt x="1791297" y="632460"/>
                </a:lnTo>
                <a:lnTo>
                  <a:pt x="1785764" y="627380"/>
                </a:lnTo>
                <a:lnTo>
                  <a:pt x="1859851" y="627380"/>
                </a:lnTo>
                <a:lnTo>
                  <a:pt x="1858845" y="629920"/>
                </a:lnTo>
                <a:lnTo>
                  <a:pt x="1888514" y="629920"/>
                </a:lnTo>
                <a:lnTo>
                  <a:pt x="1889352" y="631190"/>
                </a:lnTo>
                <a:lnTo>
                  <a:pt x="1842417" y="631190"/>
                </a:lnTo>
                <a:lnTo>
                  <a:pt x="1841081" y="633730"/>
                </a:lnTo>
                <a:lnTo>
                  <a:pt x="1838900" y="636270"/>
                </a:lnTo>
                <a:lnTo>
                  <a:pt x="1845435" y="637540"/>
                </a:lnTo>
                <a:lnTo>
                  <a:pt x="1809566" y="637540"/>
                </a:lnTo>
                <a:lnTo>
                  <a:pt x="1808898" y="640080"/>
                </a:lnTo>
                <a:lnTo>
                  <a:pt x="1809900" y="641350"/>
                </a:lnTo>
                <a:lnTo>
                  <a:pt x="1847114" y="641350"/>
                </a:lnTo>
                <a:lnTo>
                  <a:pt x="1848624" y="645160"/>
                </a:lnTo>
                <a:lnTo>
                  <a:pt x="1841919" y="645160"/>
                </a:lnTo>
                <a:lnTo>
                  <a:pt x="1841081" y="646430"/>
                </a:lnTo>
                <a:lnTo>
                  <a:pt x="1790119" y="646430"/>
                </a:lnTo>
                <a:lnTo>
                  <a:pt x="1790119" y="647700"/>
                </a:lnTo>
                <a:lnTo>
                  <a:pt x="1841500" y="647700"/>
                </a:lnTo>
                <a:lnTo>
                  <a:pt x="1841919" y="64897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987079" y="636270"/>
                </a:moveTo>
                <a:lnTo>
                  <a:pt x="1990431" y="627380"/>
                </a:lnTo>
                <a:lnTo>
                  <a:pt x="1993225" y="632350"/>
                </a:lnTo>
                <a:lnTo>
                  <a:pt x="1993116" y="633730"/>
                </a:lnTo>
                <a:lnTo>
                  <a:pt x="1991603" y="635000"/>
                </a:lnTo>
                <a:lnTo>
                  <a:pt x="1987079" y="636270"/>
                </a:lnTo>
                <a:close/>
              </a:path>
              <a:path w="4096384" h="836930">
                <a:moveTo>
                  <a:pt x="2010294" y="636270"/>
                </a:moveTo>
                <a:lnTo>
                  <a:pt x="1987079" y="636270"/>
                </a:lnTo>
                <a:lnTo>
                  <a:pt x="1991603" y="635000"/>
                </a:lnTo>
                <a:lnTo>
                  <a:pt x="1993116" y="633730"/>
                </a:lnTo>
                <a:lnTo>
                  <a:pt x="1993225" y="632350"/>
                </a:lnTo>
                <a:lnTo>
                  <a:pt x="1990431" y="627380"/>
                </a:lnTo>
                <a:lnTo>
                  <a:pt x="2008202" y="627380"/>
                </a:lnTo>
                <a:lnTo>
                  <a:pt x="2010383" y="629920"/>
                </a:lnTo>
                <a:lnTo>
                  <a:pt x="2013395" y="632460"/>
                </a:lnTo>
                <a:lnTo>
                  <a:pt x="2005512" y="632466"/>
                </a:lnTo>
                <a:lnTo>
                  <a:pt x="2004346" y="633730"/>
                </a:lnTo>
                <a:lnTo>
                  <a:pt x="2016079" y="633730"/>
                </a:lnTo>
                <a:lnTo>
                  <a:pt x="2018090" y="635000"/>
                </a:lnTo>
                <a:lnTo>
                  <a:pt x="2013395" y="635000"/>
                </a:lnTo>
                <a:lnTo>
                  <a:pt x="2010294" y="636270"/>
                </a:lnTo>
                <a:close/>
              </a:path>
              <a:path w="4096384" h="836930">
                <a:moveTo>
                  <a:pt x="2635790" y="636270"/>
                </a:moveTo>
                <a:lnTo>
                  <a:pt x="2632941" y="627380"/>
                </a:lnTo>
                <a:lnTo>
                  <a:pt x="2637630" y="629920"/>
                </a:lnTo>
                <a:lnTo>
                  <a:pt x="2643012" y="633730"/>
                </a:lnTo>
                <a:lnTo>
                  <a:pt x="2636124" y="635000"/>
                </a:lnTo>
                <a:lnTo>
                  <a:pt x="2635967" y="635000"/>
                </a:lnTo>
                <a:lnTo>
                  <a:pt x="2635790" y="63627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00765" y="642620"/>
                </a:lnTo>
                <a:lnTo>
                  <a:pt x="2609821" y="640080"/>
                </a:lnTo>
                <a:lnTo>
                  <a:pt x="2604105" y="636270"/>
                </a:lnTo>
                <a:lnTo>
                  <a:pt x="2635790" y="636270"/>
                </a:lnTo>
                <a:lnTo>
                  <a:pt x="2635967" y="635000"/>
                </a:lnTo>
                <a:lnTo>
                  <a:pt x="2636124" y="635000"/>
                </a:lnTo>
                <a:lnTo>
                  <a:pt x="2643012" y="633730"/>
                </a:lnTo>
                <a:lnTo>
                  <a:pt x="2637630" y="629920"/>
                </a:lnTo>
                <a:lnTo>
                  <a:pt x="2632941" y="627380"/>
                </a:lnTo>
                <a:lnTo>
                  <a:pt x="2639592" y="627380"/>
                </a:lnTo>
                <a:lnTo>
                  <a:pt x="2638815" y="628650"/>
                </a:lnTo>
                <a:lnTo>
                  <a:pt x="2682902" y="628650"/>
                </a:lnTo>
                <a:lnTo>
                  <a:pt x="2682902" y="629920"/>
                </a:lnTo>
                <a:lnTo>
                  <a:pt x="2650208" y="629920"/>
                </a:lnTo>
                <a:lnTo>
                  <a:pt x="2648190" y="632466"/>
                </a:lnTo>
                <a:lnTo>
                  <a:pt x="2647360" y="637540"/>
                </a:lnTo>
                <a:lnTo>
                  <a:pt x="2615184" y="637540"/>
                </a:lnTo>
                <a:lnTo>
                  <a:pt x="2615000" y="638810"/>
                </a:lnTo>
                <a:lnTo>
                  <a:pt x="2614676" y="640044"/>
                </a:lnTo>
                <a:lnTo>
                  <a:pt x="2614551" y="641012"/>
                </a:lnTo>
                <a:lnTo>
                  <a:pt x="2614573" y="64143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3245462" y="648970"/>
                </a:moveTo>
                <a:lnTo>
                  <a:pt x="3239248" y="648970"/>
                </a:lnTo>
                <a:lnTo>
                  <a:pt x="3241725" y="647719"/>
                </a:lnTo>
                <a:lnTo>
                  <a:pt x="3247284" y="642620"/>
                </a:lnTo>
                <a:lnTo>
                  <a:pt x="3246219" y="638810"/>
                </a:lnTo>
                <a:lnTo>
                  <a:pt x="3243081" y="635038"/>
                </a:lnTo>
                <a:lnTo>
                  <a:pt x="3242254" y="631189"/>
                </a:lnTo>
                <a:lnTo>
                  <a:pt x="3245619" y="627380"/>
                </a:lnTo>
                <a:lnTo>
                  <a:pt x="3249142" y="637540"/>
                </a:lnTo>
                <a:lnTo>
                  <a:pt x="3265830" y="637540"/>
                </a:lnTo>
                <a:lnTo>
                  <a:pt x="3267568" y="638810"/>
                </a:lnTo>
                <a:lnTo>
                  <a:pt x="3266818" y="640080"/>
                </a:lnTo>
                <a:lnTo>
                  <a:pt x="3256246" y="640080"/>
                </a:lnTo>
                <a:lnTo>
                  <a:pt x="3249612" y="645160"/>
                </a:lnTo>
                <a:lnTo>
                  <a:pt x="3245462" y="648970"/>
                </a:lnTo>
                <a:close/>
              </a:path>
              <a:path w="4096384" h="836930">
                <a:moveTo>
                  <a:pt x="3249142" y="637540"/>
                </a:moveTo>
                <a:lnTo>
                  <a:pt x="3245619" y="627380"/>
                </a:lnTo>
                <a:lnTo>
                  <a:pt x="3254780" y="627380"/>
                </a:lnTo>
                <a:lnTo>
                  <a:pt x="3253729" y="628578"/>
                </a:lnTo>
                <a:lnTo>
                  <a:pt x="3255919" y="630296"/>
                </a:lnTo>
                <a:lnTo>
                  <a:pt x="3249142" y="637540"/>
                </a:lnTo>
                <a:close/>
              </a:path>
              <a:path w="4096384" h="836930">
                <a:moveTo>
                  <a:pt x="3283392" y="645160"/>
                </a:moveTo>
                <a:lnTo>
                  <a:pt x="3280487" y="645160"/>
                </a:lnTo>
                <a:lnTo>
                  <a:pt x="3280978" y="642620"/>
                </a:lnTo>
                <a:lnTo>
                  <a:pt x="3281849" y="640439"/>
                </a:lnTo>
                <a:lnTo>
                  <a:pt x="3281968" y="640044"/>
                </a:lnTo>
                <a:lnTo>
                  <a:pt x="3279295" y="636270"/>
                </a:lnTo>
                <a:lnTo>
                  <a:pt x="3275465" y="636270"/>
                </a:lnTo>
                <a:lnTo>
                  <a:pt x="3274122" y="633730"/>
                </a:lnTo>
                <a:lnTo>
                  <a:pt x="3273605" y="633730"/>
                </a:lnTo>
                <a:lnTo>
                  <a:pt x="3274122" y="628650"/>
                </a:lnTo>
                <a:lnTo>
                  <a:pt x="3275956" y="628650"/>
                </a:lnTo>
                <a:lnTo>
                  <a:pt x="3276154" y="628052"/>
                </a:lnTo>
                <a:lnTo>
                  <a:pt x="3277304" y="627380"/>
                </a:lnTo>
                <a:lnTo>
                  <a:pt x="3278961" y="627380"/>
                </a:lnTo>
                <a:lnTo>
                  <a:pt x="3281239" y="629663"/>
                </a:lnTo>
                <a:lnTo>
                  <a:pt x="3277121" y="635000"/>
                </a:lnTo>
                <a:lnTo>
                  <a:pt x="3285509" y="636270"/>
                </a:lnTo>
                <a:lnTo>
                  <a:pt x="3288541" y="637540"/>
                </a:lnTo>
                <a:lnTo>
                  <a:pt x="3289076" y="637540"/>
                </a:lnTo>
                <a:lnTo>
                  <a:pt x="3290286" y="638810"/>
                </a:lnTo>
                <a:lnTo>
                  <a:pt x="3283676" y="638810"/>
                </a:lnTo>
                <a:lnTo>
                  <a:pt x="3283392" y="645160"/>
                </a:lnTo>
                <a:close/>
              </a:path>
              <a:path w="4096384" h="836930">
                <a:moveTo>
                  <a:pt x="3281239" y="629663"/>
                </a:moveTo>
                <a:lnTo>
                  <a:pt x="3278961" y="627380"/>
                </a:lnTo>
                <a:lnTo>
                  <a:pt x="3281722" y="627380"/>
                </a:lnTo>
                <a:lnTo>
                  <a:pt x="3281604" y="628703"/>
                </a:lnTo>
                <a:lnTo>
                  <a:pt x="3281532" y="629284"/>
                </a:lnTo>
                <a:lnTo>
                  <a:pt x="3281239" y="629663"/>
                </a:lnTo>
                <a:close/>
              </a:path>
              <a:path w="4096384" h="836930">
                <a:moveTo>
                  <a:pt x="3284228" y="629920"/>
                </a:moveTo>
                <a:lnTo>
                  <a:pt x="3281495" y="629920"/>
                </a:lnTo>
                <a:lnTo>
                  <a:pt x="3281555" y="629254"/>
                </a:lnTo>
                <a:lnTo>
                  <a:pt x="3283001" y="627380"/>
                </a:lnTo>
                <a:lnTo>
                  <a:pt x="3284228" y="629920"/>
                </a:lnTo>
                <a:close/>
              </a:path>
              <a:path w="4096384" h="836930">
                <a:moveTo>
                  <a:pt x="3479457" y="628650"/>
                </a:moveTo>
                <a:lnTo>
                  <a:pt x="3476949" y="627380"/>
                </a:lnTo>
                <a:lnTo>
                  <a:pt x="3483811" y="627380"/>
                </a:lnTo>
                <a:lnTo>
                  <a:pt x="3479457" y="628650"/>
                </a:lnTo>
                <a:close/>
              </a:path>
              <a:path w="4096384" h="836930">
                <a:moveTo>
                  <a:pt x="3900027" y="631189"/>
                </a:moveTo>
                <a:lnTo>
                  <a:pt x="3899019" y="627380"/>
                </a:lnTo>
                <a:lnTo>
                  <a:pt x="3899831" y="628052"/>
                </a:lnTo>
                <a:lnTo>
                  <a:pt x="3899948" y="629697"/>
                </a:lnTo>
                <a:lnTo>
                  <a:pt x="3900027" y="631189"/>
                </a:lnTo>
                <a:close/>
              </a:path>
              <a:path w="4096384" h="836930">
                <a:moveTo>
                  <a:pt x="3899863" y="628078"/>
                </a:moveTo>
                <a:lnTo>
                  <a:pt x="3899019" y="627380"/>
                </a:lnTo>
                <a:lnTo>
                  <a:pt x="3899826" y="627380"/>
                </a:lnTo>
                <a:lnTo>
                  <a:pt x="3899863" y="628078"/>
                </a:lnTo>
                <a:close/>
              </a:path>
              <a:path w="4096384" h="836930">
                <a:moveTo>
                  <a:pt x="4076534" y="638802"/>
                </a:moveTo>
                <a:lnTo>
                  <a:pt x="4077332" y="634027"/>
                </a:lnTo>
                <a:lnTo>
                  <a:pt x="4078057" y="627380"/>
                </a:lnTo>
                <a:lnTo>
                  <a:pt x="4081573" y="633730"/>
                </a:lnTo>
                <a:lnTo>
                  <a:pt x="4082739" y="633730"/>
                </a:lnTo>
                <a:lnTo>
                  <a:pt x="4076534" y="638802"/>
                </a:lnTo>
                <a:close/>
              </a:path>
              <a:path w="4096384" h="836930">
                <a:moveTo>
                  <a:pt x="1066823" y="632460"/>
                </a:moveTo>
                <a:lnTo>
                  <a:pt x="1041009" y="632460"/>
                </a:lnTo>
                <a:lnTo>
                  <a:pt x="1046895" y="627638"/>
                </a:lnTo>
                <a:lnTo>
                  <a:pt x="1050059" y="629920"/>
                </a:lnTo>
                <a:lnTo>
                  <a:pt x="1064981" y="629920"/>
                </a:lnTo>
                <a:lnTo>
                  <a:pt x="1066823" y="632460"/>
                </a:lnTo>
                <a:close/>
              </a:path>
              <a:path w="4096384" h="836930">
                <a:moveTo>
                  <a:pt x="313508" y="628650"/>
                </a:moveTo>
                <a:lnTo>
                  <a:pt x="314559" y="627853"/>
                </a:lnTo>
                <a:lnTo>
                  <a:pt x="314852" y="628272"/>
                </a:lnTo>
                <a:lnTo>
                  <a:pt x="313508" y="628650"/>
                </a:lnTo>
                <a:close/>
              </a:path>
              <a:path w="4096384" h="836930">
                <a:moveTo>
                  <a:pt x="3905161" y="640080"/>
                </a:moveTo>
                <a:lnTo>
                  <a:pt x="3901035" y="635000"/>
                </a:lnTo>
                <a:lnTo>
                  <a:pt x="3900065" y="631332"/>
                </a:lnTo>
                <a:lnTo>
                  <a:pt x="3899985" y="630396"/>
                </a:lnTo>
                <a:lnTo>
                  <a:pt x="3899863" y="628078"/>
                </a:lnTo>
                <a:lnTo>
                  <a:pt x="3908231" y="635000"/>
                </a:lnTo>
                <a:lnTo>
                  <a:pt x="3922990" y="635000"/>
                </a:lnTo>
                <a:lnTo>
                  <a:pt x="3922730" y="635970"/>
                </a:lnTo>
                <a:lnTo>
                  <a:pt x="3922757" y="636312"/>
                </a:lnTo>
                <a:lnTo>
                  <a:pt x="3925834" y="637540"/>
                </a:lnTo>
                <a:lnTo>
                  <a:pt x="3916691" y="637540"/>
                </a:lnTo>
                <a:lnTo>
                  <a:pt x="3905161" y="640080"/>
                </a:lnTo>
                <a:close/>
              </a:path>
              <a:path w="4096384" h="836930">
                <a:moveTo>
                  <a:pt x="3275956" y="628650"/>
                </a:moveTo>
                <a:lnTo>
                  <a:pt x="3275130" y="628650"/>
                </a:lnTo>
                <a:lnTo>
                  <a:pt x="3275994" y="628145"/>
                </a:lnTo>
                <a:lnTo>
                  <a:pt x="3275956" y="628650"/>
                </a:lnTo>
                <a:close/>
              </a:path>
              <a:path w="4096384" h="836930">
                <a:moveTo>
                  <a:pt x="315116" y="628650"/>
                </a:moveTo>
                <a:lnTo>
                  <a:pt x="313508" y="628650"/>
                </a:lnTo>
                <a:lnTo>
                  <a:pt x="314852" y="628272"/>
                </a:lnTo>
                <a:lnTo>
                  <a:pt x="315116" y="628650"/>
                </a:lnTo>
                <a:close/>
              </a:path>
              <a:path w="4096384" h="836930">
                <a:moveTo>
                  <a:pt x="718160" y="629920"/>
                </a:moveTo>
                <a:lnTo>
                  <a:pt x="717322" y="629920"/>
                </a:lnTo>
                <a:lnTo>
                  <a:pt x="716712" y="628549"/>
                </a:lnTo>
                <a:lnTo>
                  <a:pt x="718160" y="62992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80757" y="632460"/>
                </a:lnTo>
                <a:lnTo>
                  <a:pt x="878747" y="632460"/>
                </a:lnTo>
                <a:lnTo>
                  <a:pt x="877404" y="629920"/>
                </a:lnTo>
                <a:lnTo>
                  <a:pt x="876601" y="628703"/>
                </a:lnTo>
                <a:lnTo>
                  <a:pt x="876736" y="628650"/>
                </a:lnTo>
                <a:lnTo>
                  <a:pt x="882625" y="628650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59221" y="632460"/>
                </a:moveTo>
                <a:lnTo>
                  <a:pt x="57279" y="631232"/>
                </a:lnTo>
                <a:lnTo>
                  <a:pt x="57211" y="629920"/>
                </a:lnTo>
                <a:lnTo>
                  <a:pt x="59221" y="628650"/>
                </a:lnTo>
                <a:lnTo>
                  <a:pt x="61566" y="628650"/>
                </a:lnTo>
                <a:lnTo>
                  <a:pt x="60964" y="630936"/>
                </a:lnTo>
                <a:lnTo>
                  <a:pt x="60841" y="631232"/>
                </a:lnTo>
                <a:lnTo>
                  <a:pt x="59221" y="632460"/>
                </a:lnTo>
                <a:close/>
              </a:path>
              <a:path w="4096384" h="836930">
                <a:moveTo>
                  <a:pt x="65422" y="632460"/>
                </a:moveTo>
                <a:lnTo>
                  <a:pt x="59221" y="632460"/>
                </a:lnTo>
                <a:lnTo>
                  <a:pt x="60841" y="631232"/>
                </a:lnTo>
                <a:lnTo>
                  <a:pt x="60964" y="630936"/>
                </a:lnTo>
                <a:lnTo>
                  <a:pt x="61566" y="628650"/>
                </a:lnTo>
                <a:lnTo>
                  <a:pt x="87888" y="628650"/>
                </a:lnTo>
                <a:lnTo>
                  <a:pt x="87888" y="629920"/>
                </a:lnTo>
                <a:lnTo>
                  <a:pt x="76318" y="629920"/>
                </a:lnTo>
                <a:lnTo>
                  <a:pt x="65422" y="632460"/>
                </a:lnTo>
                <a:close/>
              </a:path>
              <a:path w="4096384" h="836930">
                <a:moveTo>
                  <a:pt x="248952" y="632460"/>
                </a:moveTo>
                <a:lnTo>
                  <a:pt x="245880" y="632460"/>
                </a:lnTo>
                <a:lnTo>
                  <a:pt x="246124" y="629920"/>
                </a:lnTo>
                <a:lnTo>
                  <a:pt x="250144" y="628650"/>
                </a:lnTo>
                <a:lnTo>
                  <a:pt x="251614" y="631189"/>
                </a:lnTo>
                <a:lnTo>
                  <a:pt x="248952" y="632460"/>
                </a:lnTo>
                <a:close/>
              </a:path>
              <a:path w="4096384" h="836930">
                <a:moveTo>
                  <a:pt x="474024" y="632460"/>
                </a:moveTo>
                <a:lnTo>
                  <a:pt x="474265" y="629920"/>
                </a:lnTo>
                <a:lnTo>
                  <a:pt x="475771" y="629920"/>
                </a:lnTo>
                <a:lnTo>
                  <a:pt x="477113" y="628650"/>
                </a:lnTo>
                <a:lnTo>
                  <a:pt x="478619" y="628650"/>
                </a:lnTo>
                <a:lnTo>
                  <a:pt x="480650" y="629920"/>
                </a:lnTo>
                <a:lnTo>
                  <a:pt x="477514" y="631232"/>
                </a:lnTo>
                <a:lnTo>
                  <a:pt x="474024" y="6324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84990" y="641350"/>
                </a:lnTo>
                <a:lnTo>
                  <a:pt x="481474" y="641350"/>
                </a:lnTo>
                <a:lnTo>
                  <a:pt x="490864" y="640080"/>
                </a:lnTo>
                <a:lnTo>
                  <a:pt x="484827" y="635000"/>
                </a:lnTo>
                <a:lnTo>
                  <a:pt x="482476" y="632460"/>
                </a:lnTo>
                <a:lnTo>
                  <a:pt x="474024" y="632460"/>
                </a:lnTo>
                <a:lnTo>
                  <a:pt x="477636" y="631189"/>
                </a:lnTo>
                <a:lnTo>
                  <a:pt x="480650" y="629920"/>
                </a:lnTo>
                <a:lnTo>
                  <a:pt x="478619" y="628650"/>
                </a:lnTo>
                <a:lnTo>
                  <a:pt x="486837" y="628650"/>
                </a:lnTo>
                <a:lnTo>
                  <a:pt x="488341" y="632466"/>
                </a:lnTo>
                <a:lnTo>
                  <a:pt x="487334" y="636270"/>
                </a:lnTo>
                <a:lnTo>
                  <a:pt x="493038" y="636270"/>
                </a:lnTo>
                <a:lnTo>
                  <a:pt x="496361" y="641305"/>
                </a:lnTo>
                <a:lnTo>
                  <a:pt x="490019" y="646430"/>
                </a:lnTo>
                <a:lnTo>
                  <a:pt x="49018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36270"/>
                </a:moveTo>
                <a:lnTo>
                  <a:pt x="488141" y="633220"/>
                </a:lnTo>
                <a:lnTo>
                  <a:pt x="488256" y="632241"/>
                </a:lnTo>
                <a:lnTo>
                  <a:pt x="486837" y="628650"/>
                </a:lnTo>
                <a:lnTo>
                  <a:pt x="498571" y="628650"/>
                </a:lnTo>
                <a:lnTo>
                  <a:pt x="492952" y="632460"/>
                </a:lnTo>
                <a:lnTo>
                  <a:pt x="490523" y="632460"/>
                </a:lnTo>
                <a:lnTo>
                  <a:pt x="491274" y="633598"/>
                </a:lnTo>
                <a:lnTo>
                  <a:pt x="487334" y="636270"/>
                </a:lnTo>
                <a:close/>
              </a:path>
              <a:path w="4096384" h="836930">
                <a:moveTo>
                  <a:pt x="547686" y="635000"/>
                </a:moveTo>
                <a:lnTo>
                  <a:pt x="553213" y="628650"/>
                </a:lnTo>
                <a:lnTo>
                  <a:pt x="557573" y="632460"/>
                </a:lnTo>
                <a:lnTo>
                  <a:pt x="554871" y="632466"/>
                </a:lnTo>
                <a:lnTo>
                  <a:pt x="547686" y="635000"/>
                </a:lnTo>
                <a:close/>
              </a:path>
              <a:path w="4096384" h="836930">
                <a:moveTo>
                  <a:pt x="561430" y="632460"/>
                </a:moveTo>
                <a:lnTo>
                  <a:pt x="557573" y="632460"/>
                </a:lnTo>
                <a:lnTo>
                  <a:pt x="553213" y="628650"/>
                </a:lnTo>
                <a:lnTo>
                  <a:pt x="560926" y="628650"/>
                </a:lnTo>
                <a:lnTo>
                  <a:pt x="561430" y="632460"/>
                </a:lnTo>
                <a:close/>
              </a:path>
              <a:path w="4096384" h="836930">
                <a:moveTo>
                  <a:pt x="679272" y="633730"/>
                </a:moveTo>
                <a:lnTo>
                  <a:pt x="677760" y="633730"/>
                </a:lnTo>
                <a:lnTo>
                  <a:pt x="675759" y="632466"/>
                </a:lnTo>
                <a:lnTo>
                  <a:pt x="674407" y="631189"/>
                </a:lnTo>
                <a:lnTo>
                  <a:pt x="675075" y="629920"/>
                </a:lnTo>
                <a:lnTo>
                  <a:pt x="677760" y="628650"/>
                </a:lnTo>
                <a:lnTo>
                  <a:pt x="678604" y="629920"/>
                </a:lnTo>
                <a:lnTo>
                  <a:pt x="679442" y="629920"/>
                </a:lnTo>
                <a:lnTo>
                  <a:pt x="680274" y="631189"/>
                </a:lnTo>
                <a:lnTo>
                  <a:pt x="679272" y="633730"/>
                </a:lnTo>
                <a:close/>
              </a:path>
              <a:path w="4096384" h="836930">
                <a:moveTo>
                  <a:pt x="686348" y="633730"/>
                </a:moveTo>
                <a:lnTo>
                  <a:pt x="679272" y="633730"/>
                </a:lnTo>
                <a:lnTo>
                  <a:pt x="680274" y="631189"/>
                </a:lnTo>
                <a:lnTo>
                  <a:pt x="679442" y="629920"/>
                </a:lnTo>
                <a:lnTo>
                  <a:pt x="678604" y="629920"/>
                </a:lnTo>
                <a:lnTo>
                  <a:pt x="677760" y="628650"/>
                </a:lnTo>
                <a:lnTo>
                  <a:pt x="684446" y="628650"/>
                </a:lnTo>
                <a:lnTo>
                  <a:pt x="685303" y="631190"/>
                </a:lnTo>
                <a:lnTo>
                  <a:pt x="688099" y="631190"/>
                </a:lnTo>
                <a:lnTo>
                  <a:pt x="686348" y="63373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701902" y="633730"/>
                </a:lnTo>
                <a:lnTo>
                  <a:pt x="701562" y="631189"/>
                </a:lnTo>
                <a:lnTo>
                  <a:pt x="702740" y="629920"/>
                </a:lnTo>
                <a:lnTo>
                  <a:pt x="705254" y="628650"/>
                </a:lnTo>
                <a:lnTo>
                  <a:pt x="706426" y="629920"/>
                </a:lnTo>
                <a:lnTo>
                  <a:pt x="706087" y="632466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11789" y="635000"/>
                </a:moveTo>
                <a:lnTo>
                  <a:pt x="703912" y="635000"/>
                </a:lnTo>
                <a:lnTo>
                  <a:pt x="706087" y="632466"/>
                </a:lnTo>
                <a:lnTo>
                  <a:pt x="706426" y="629920"/>
                </a:lnTo>
                <a:lnTo>
                  <a:pt x="705254" y="628650"/>
                </a:lnTo>
                <a:lnTo>
                  <a:pt x="714470" y="628650"/>
                </a:lnTo>
                <a:lnTo>
                  <a:pt x="715828" y="629254"/>
                </a:lnTo>
                <a:lnTo>
                  <a:pt x="716314" y="631190"/>
                </a:lnTo>
                <a:lnTo>
                  <a:pt x="716818" y="631190"/>
                </a:lnTo>
                <a:lnTo>
                  <a:pt x="717158" y="632460"/>
                </a:lnTo>
                <a:lnTo>
                  <a:pt x="721008" y="632460"/>
                </a:lnTo>
                <a:lnTo>
                  <a:pt x="711789" y="635000"/>
                </a:lnTo>
                <a:close/>
              </a:path>
              <a:path w="4096384" h="836930">
                <a:moveTo>
                  <a:pt x="735257" y="633730"/>
                </a:moveTo>
                <a:lnTo>
                  <a:pt x="730568" y="633730"/>
                </a:lnTo>
                <a:lnTo>
                  <a:pt x="731236" y="631189"/>
                </a:lnTo>
                <a:lnTo>
                  <a:pt x="732742" y="628650"/>
                </a:lnTo>
                <a:lnTo>
                  <a:pt x="734084" y="628650"/>
                </a:lnTo>
                <a:lnTo>
                  <a:pt x="735096" y="631232"/>
                </a:lnTo>
                <a:lnTo>
                  <a:pt x="735257" y="633730"/>
                </a:lnTo>
                <a:close/>
              </a:path>
              <a:path w="4096384" h="836930">
                <a:moveTo>
                  <a:pt x="745094" y="633730"/>
                </a:moveTo>
                <a:lnTo>
                  <a:pt x="735257" y="633730"/>
                </a:lnTo>
                <a:lnTo>
                  <a:pt x="735096" y="631232"/>
                </a:lnTo>
                <a:lnTo>
                  <a:pt x="734084" y="628650"/>
                </a:lnTo>
                <a:lnTo>
                  <a:pt x="744310" y="628650"/>
                </a:lnTo>
                <a:lnTo>
                  <a:pt x="743304" y="631190"/>
                </a:lnTo>
                <a:lnTo>
                  <a:pt x="741798" y="631190"/>
                </a:lnTo>
                <a:lnTo>
                  <a:pt x="745094" y="633730"/>
                </a:lnTo>
                <a:close/>
              </a:path>
              <a:path w="4096384" h="836930">
                <a:moveTo>
                  <a:pt x="769620" y="632460"/>
                </a:moveTo>
                <a:lnTo>
                  <a:pt x="760066" y="632460"/>
                </a:lnTo>
                <a:lnTo>
                  <a:pt x="759947" y="630887"/>
                </a:lnTo>
                <a:lnTo>
                  <a:pt x="759065" y="628650"/>
                </a:lnTo>
                <a:lnTo>
                  <a:pt x="769957" y="628650"/>
                </a:lnTo>
                <a:lnTo>
                  <a:pt x="770645" y="629697"/>
                </a:lnTo>
                <a:lnTo>
                  <a:pt x="770572" y="630396"/>
                </a:lnTo>
                <a:lnTo>
                  <a:pt x="769620" y="632460"/>
                </a:lnTo>
                <a:close/>
              </a:path>
              <a:path w="4096384" h="836930">
                <a:moveTo>
                  <a:pt x="825682" y="637369"/>
                </a:moveTo>
                <a:lnTo>
                  <a:pt x="823764" y="628650"/>
                </a:lnTo>
                <a:lnTo>
                  <a:pt x="824602" y="629920"/>
                </a:lnTo>
                <a:lnTo>
                  <a:pt x="829664" y="629920"/>
                </a:lnTo>
                <a:lnTo>
                  <a:pt x="829124" y="632466"/>
                </a:lnTo>
                <a:lnTo>
                  <a:pt x="827367" y="637167"/>
                </a:lnTo>
                <a:lnTo>
                  <a:pt x="825682" y="637369"/>
                </a:lnTo>
                <a:close/>
              </a:path>
              <a:path w="4096384" h="836930">
                <a:moveTo>
                  <a:pt x="825945" y="629920"/>
                </a:moveTo>
                <a:lnTo>
                  <a:pt x="824602" y="629920"/>
                </a:lnTo>
                <a:lnTo>
                  <a:pt x="823764" y="628650"/>
                </a:lnTo>
                <a:lnTo>
                  <a:pt x="827453" y="628650"/>
                </a:lnTo>
                <a:lnTo>
                  <a:pt x="825945" y="629920"/>
                </a:lnTo>
                <a:close/>
              </a:path>
              <a:path w="4096384" h="836930">
                <a:moveTo>
                  <a:pt x="840356" y="631190"/>
                </a:moveTo>
                <a:lnTo>
                  <a:pt x="837842" y="631190"/>
                </a:lnTo>
                <a:lnTo>
                  <a:pt x="838687" y="628650"/>
                </a:lnTo>
                <a:lnTo>
                  <a:pt x="839859" y="628650"/>
                </a:lnTo>
                <a:lnTo>
                  <a:pt x="842373" y="629920"/>
                </a:lnTo>
                <a:lnTo>
                  <a:pt x="840356" y="631190"/>
                </a:lnTo>
                <a:close/>
              </a:path>
              <a:path w="4096384" h="836930">
                <a:moveTo>
                  <a:pt x="850414" y="631190"/>
                </a:moveTo>
                <a:lnTo>
                  <a:pt x="840356" y="631190"/>
                </a:lnTo>
                <a:lnTo>
                  <a:pt x="842373" y="629920"/>
                </a:lnTo>
                <a:lnTo>
                  <a:pt x="839859" y="628650"/>
                </a:lnTo>
                <a:lnTo>
                  <a:pt x="851756" y="628650"/>
                </a:lnTo>
                <a:lnTo>
                  <a:pt x="850414" y="629920"/>
                </a:lnTo>
                <a:lnTo>
                  <a:pt x="850414" y="631190"/>
                </a:lnTo>
                <a:close/>
              </a:path>
              <a:path w="4096384" h="836930">
                <a:moveTo>
                  <a:pt x="853433" y="632460"/>
                </a:moveTo>
                <a:lnTo>
                  <a:pt x="852765" y="632460"/>
                </a:lnTo>
                <a:lnTo>
                  <a:pt x="851756" y="631190"/>
                </a:lnTo>
                <a:lnTo>
                  <a:pt x="850414" y="631190"/>
                </a:lnTo>
                <a:lnTo>
                  <a:pt x="850414" y="629920"/>
                </a:lnTo>
                <a:lnTo>
                  <a:pt x="851756" y="628650"/>
                </a:lnTo>
                <a:lnTo>
                  <a:pt x="852935" y="628650"/>
                </a:lnTo>
                <a:lnTo>
                  <a:pt x="853603" y="629920"/>
                </a:lnTo>
                <a:lnTo>
                  <a:pt x="853689" y="630563"/>
                </a:lnTo>
                <a:lnTo>
                  <a:pt x="853627" y="631735"/>
                </a:lnTo>
                <a:lnTo>
                  <a:pt x="853433" y="632460"/>
                </a:lnTo>
                <a:close/>
              </a:path>
              <a:path w="4096384" h="836930">
                <a:moveTo>
                  <a:pt x="866090" y="632460"/>
                </a:moveTo>
                <a:lnTo>
                  <a:pt x="853433" y="632460"/>
                </a:lnTo>
                <a:lnTo>
                  <a:pt x="853627" y="631735"/>
                </a:lnTo>
                <a:lnTo>
                  <a:pt x="853689" y="630563"/>
                </a:lnTo>
                <a:lnTo>
                  <a:pt x="853603" y="629920"/>
                </a:lnTo>
                <a:lnTo>
                  <a:pt x="852935" y="628650"/>
                </a:lnTo>
                <a:lnTo>
                  <a:pt x="866843" y="628650"/>
                </a:lnTo>
                <a:lnTo>
                  <a:pt x="865337" y="631189"/>
                </a:lnTo>
                <a:lnTo>
                  <a:pt x="866090" y="632460"/>
                </a:lnTo>
                <a:close/>
              </a:path>
              <a:path w="4096384" h="836930">
                <a:moveTo>
                  <a:pt x="868349" y="633730"/>
                </a:moveTo>
                <a:lnTo>
                  <a:pt x="866843" y="633730"/>
                </a:lnTo>
                <a:lnTo>
                  <a:pt x="865337" y="631189"/>
                </a:lnTo>
                <a:lnTo>
                  <a:pt x="866843" y="628650"/>
                </a:lnTo>
                <a:lnTo>
                  <a:pt x="868185" y="628650"/>
                </a:lnTo>
                <a:lnTo>
                  <a:pt x="869527" y="631189"/>
                </a:lnTo>
                <a:lnTo>
                  <a:pt x="868349" y="63373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68349" y="633730"/>
                </a:lnTo>
                <a:lnTo>
                  <a:pt x="869527" y="631189"/>
                </a:lnTo>
                <a:lnTo>
                  <a:pt x="868185" y="628650"/>
                </a:lnTo>
                <a:lnTo>
                  <a:pt x="876566" y="628650"/>
                </a:lnTo>
                <a:lnTo>
                  <a:pt x="877454" y="630013"/>
                </a:lnTo>
                <a:lnTo>
                  <a:pt x="878747" y="632460"/>
                </a:lnTo>
                <a:lnTo>
                  <a:pt x="880775" y="632466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922997" y="635000"/>
                </a:moveTo>
                <a:lnTo>
                  <a:pt x="916462" y="633730"/>
                </a:lnTo>
                <a:lnTo>
                  <a:pt x="917798" y="631189"/>
                </a:lnTo>
                <a:lnTo>
                  <a:pt x="919985" y="628650"/>
                </a:lnTo>
                <a:lnTo>
                  <a:pt x="921661" y="628650"/>
                </a:lnTo>
                <a:lnTo>
                  <a:pt x="922997" y="631189"/>
                </a:lnTo>
                <a:lnTo>
                  <a:pt x="922997" y="635000"/>
                </a:lnTo>
                <a:close/>
              </a:path>
              <a:path w="4096384" h="836930">
                <a:moveTo>
                  <a:pt x="938250" y="638810"/>
                </a:moveTo>
                <a:lnTo>
                  <a:pt x="928113" y="638810"/>
                </a:lnTo>
                <a:lnTo>
                  <a:pt x="931193" y="636270"/>
                </a:lnTo>
                <a:lnTo>
                  <a:pt x="925348" y="635000"/>
                </a:lnTo>
                <a:lnTo>
                  <a:pt x="922997" y="635000"/>
                </a:lnTo>
                <a:lnTo>
                  <a:pt x="922997" y="631189"/>
                </a:lnTo>
                <a:lnTo>
                  <a:pt x="921661" y="628650"/>
                </a:lnTo>
                <a:lnTo>
                  <a:pt x="933055" y="628650"/>
                </a:lnTo>
                <a:lnTo>
                  <a:pt x="928530" y="633730"/>
                </a:lnTo>
                <a:lnTo>
                  <a:pt x="954178" y="633730"/>
                </a:lnTo>
                <a:lnTo>
                  <a:pt x="951698" y="636270"/>
                </a:lnTo>
                <a:lnTo>
                  <a:pt x="938588" y="636270"/>
                </a:lnTo>
                <a:lnTo>
                  <a:pt x="937862" y="637369"/>
                </a:lnTo>
                <a:lnTo>
                  <a:pt x="937762" y="637572"/>
                </a:lnTo>
                <a:lnTo>
                  <a:pt x="938250" y="638810"/>
                </a:lnTo>
                <a:close/>
              </a:path>
              <a:path w="4096384" h="836930">
                <a:moveTo>
                  <a:pt x="965408" y="632460"/>
                </a:moveTo>
                <a:lnTo>
                  <a:pt x="955016" y="632460"/>
                </a:lnTo>
                <a:lnTo>
                  <a:pt x="959541" y="628650"/>
                </a:lnTo>
                <a:lnTo>
                  <a:pt x="965408" y="632460"/>
                </a:lnTo>
                <a:close/>
              </a:path>
              <a:path w="4096384" h="836930">
                <a:moveTo>
                  <a:pt x="974293" y="632460"/>
                </a:moveTo>
                <a:lnTo>
                  <a:pt x="965408" y="632460"/>
                </a:lnTo>
                <a:lnTo>
                  <a:pt x="959541" y="628650"/>
                </a:lnTo>
                <a:lnTo>
                  <a:pt x="974293" y="628650"/>
                </a:lnTo>
                <a:lnTo>
                  <a:pt x="973405" y="630887"/>
                </a:lnTo>
                <a:lnTo>
                  <a:pt x="973398" y="631332"/>
                </a:lnTo>
                <a:lnTo>
                  <a:pt x="974293" y="632460"/>
                </a:lnTo>
                <a:close/>
              </a:path>
              <a:path w="4096384" h="836930">
                <a:moveTo>
                  <a:pt x="975131" y="632460"/>
                </a:moveTo>
                <a:lnTo>
                  <a:pt x="974293" y="632460"/>
                </a:lnTo>
                <a:lnTo>
                  <a:pt x="973398" y="631332"/>
                </a:lnTo>
                <a:lnTo>
                  <a:pt x="973405" y="630887"/>
                </a:lnTo>
                <a:lnTo>
                  <a:pt x="974293" y="628650"/>
                </a:lnTo>
                <a:lnTo>
                  <a:pt x="975131" y="628650"/>
                </a:lnTo>
                <a:lnTo>
                  <a:pt x="975732" y="630936"/>
                </a:lnTo>
                <a:lnTo>
                  <a:pt x="975619" y="631532"/>
                </a:lnTo>
                <a:lnTo>
                  <a:pt x="975131" y="632460"/>
                </a:lnTo>
                <a:close/>
              </a:path>
              <a:path w="4096384" h="836930">
                <a:moveTo>
                  <a:pt x="1012492" y="635000"/>
                </a:moveTo>
                <a:lnTo>
                  <a:pt x="1012281" y="633730"/>
                </a:lnTo>
                <a:lnTo>
                  <a:pt x="1012164" y="632123"/>
                </a:lnTo>
                <a:lnTo>
                  <a:pt x="1013125" y="628650"/>
                </a:lnTo>
                <a:lnTo>
                  <a:pt x="1014353" y="628650"/>
                </a:lnTo>
                <a:lnTo>
                  <a:pt x="1015532" y="631190"/>
                </a:lnTo>
                <a:lnTo>
                  <a:pt x="1017708" y="631190"/>
                </a:lnTo>
                <a:lnTo>
                  <a:pt x="1015695" y="633730"/>
                </a:lnTo>
                <a:lnTo>
                  <a:pt x="1012492" y="635000"/>
                </a:lnTo>
                <a:close/>
              </a:path>
              <a:path w="4096384" h="836930">
                <a:moveTo>
                  <a:pt x="1015532" y="631190"/>
                </a:moveTo>
                <a:lnTo>
                  <a:pt x="1014353" y="628650"/>
                </a:lnTo>
                <a:lnTo>
                  <a:pt x="1036485" y="628650"/>
                </a:lnTo>
                <a:lnTo>
                  <a:pt x="1038747" y="629920"/>
                </a:lnTo>
                <a:lnTo>
                  <a:pt x="1018714" y="629920"/>
                </a:lnTo>
                <a:lnTo>
                  <a:pt x="1015532" y="631190"/>
                </a:lnTo>
                <a:close/>
              </a:path>
              <a:path w="4096384" h="836930">
                <a:moveTo>
                  <a:pt x="1082746" y="633730"/>
                </a:moveTo>
                <a:lnTo>
                  <a:pt x="1079911" y="632466"/>
                </a:lnTo>
                <a:lnTo>
                  <a:pt x="1081069" y="629920"/>
                </a:lnTo>
                <a:lnTo>
                  <a:pt x="1082241" y="628650"/>
                </a:lnTo>
                <a:lnTo>
                  <a:pt x="1083918" y="629920"/>
                </a:lnTo>
                <a:lnTo>
                  <a:pt x="1083163" y="632466"/>
                </a:lnTo>
                <a:lnTo>
                  <a:pt x="1082746" y="633730"/>
                </a:lnTo>
                <a:close/>
              </a:path>
              <a:path w="4096384" h="836930">
                <a:moveTo>
                  <a:pt x="1099341" y="633730"/>
                </a:moveTo>
                <a:lnTo>
                  <a:pt x="1082746" y="633730"/>
                </a:lnTo>
                <a:lnTo>
                  <a:pt x="1083537" y="631332"/>
                </a:lnTo>
                <a:lnTo>
                  <a:pt x="1083918" y="629920"/>
                </a:lnTo>
                <a:lnTo>
                  <a:pt x="1082241" y="628650"/>
                </a:lnTo>
                <a:lnTo>
                  <a:pt x="1106383" y="628650"/>
                </a:lnTo>
                <a:lnTo>
                  <a:pt x="1106383" y="629920"/>
                </a:lnTo>
                <a:lnTo>
                  <a:pt x="1094316" y="629920"/>
                </a:lnTo>
                <a:lnTo>
                  <a:pt x="1096830" y="631190"/>
                </a:lnTo>
                <a:lnTo>
                  <a:pt x="1099678" y="631190"/>
                </a:lnTo>
                <a:lnTo>
                  <a:pt x="1099341" y="633730"/>
                </a:lnTo>
                <a:close/>
              </a:path>
              <a:path w="4096384" h="836930">
                <a:moveTo>
                  <a:pt x="1218359" y="631190"/>
                </a:moveTo>
                <a:lnTo>
                  <a:pt x="1216341" y="631189"/>
                </a:lnTo>
                <a:lnTo>
                  <a:pt x="1214836" y="629920"/>
                </a:lnTo>
                <a:lnTo>
                  <a:pt x="1215006" y="629920"/>
                </a:lnTo>
                <a:lnTo>
                  <a:pt x="1216846" y="628650"/>
                </a:lnTo>
                <a:lnTo>
                  <a:pt x="1218856" y="628650"/>
                </a:lnTo>
                <a:lnTo>
                  <a:pt x="1218359" y="63119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95800" y="631189"/>
                </a:lnTo>
                <a:lnTo>
                  <a:pt x="1293116" y="628650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08202" y="640080"/>
                </a:lnTo>
                <a:lnTo>
                  <a:pt x="1300993" y="632460"/>
                </a:lnTo>
                <a:lnTo>
                  <a:pt x="1298144" y="632460"/>
                </a:lnTo>
                <a:lnTo>
                  <a:pt x="1293116" y="628650"/>
                </a:lnTo>
                <a:lnTo>
                  <a:pt x="1318430" y="628650"/>
                </a:lnTo>
                <a:lnTo>
                  <a:pt x="1322335" y="632350"/>
                </a:lnTo>
                <a:lnTo>
                  <a:pt x="1322450" y="633730"/>
                </a:lnTo>
                <a:lnTo>
                  <a:pt x="1332222" y="633730"/>
                </a:lnTo>
                <a:lnTo>
                  <a:pt x="1330497" y="636270"/>
                </a:lnTo>
                <a:lnTo>
                  <a:pt x="1316753" y="636270"/>
                </a:lnTo>
                <a:lnTo>
                  <a:pt x="1314239" y="637540"/>
                </a:lnTo>
                <a:lnTo>
                  <a:pt x="1314573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22450" y="633730"/>
                </a:moveTo>
                <a:lnTo>
                  <a:pt x="1322335" y="632350"/>
                </a:lnTo>
                <a:lnTo>
                  <a:pt x="1318430" y="628650"/>
                </a:lnTo>
                <a:lnTo>
                  <a:pt x="1323125" y="628650"/>
                </a:lnTo>
                <a:lnTo>
                  <a:pt x="1330164" y="629920"/>
                </a:lnTo>
                <a:lnTo>
                  <a:pt x="1322450" y="633730"/>
                </a:lnTo>
                <a:close/>
              </a:path>
              <a:path w="4096384" h="836930">
                <a:moveTo>
                  <a:pt x="1332222" y="633730"/>
                </a:moveTo>
                <a:lnTo>
                  <a:pt x="1322450" y="633730"/>
                </a:lnTo>
                <a:lnTo>
                  <a:pt x="1330164" y="629920"/>
                </a:lnTo>
                <a:lnTo>
                  <a:pt x="1323125" y="628650"/>
                </a:lnTo>
                <a:lnTo>
                  <a:pt x="1335672" y="628650"/>
                </a:lnTo>
                <a:lnTo>
                  <a:pt x="1332222" y="633730"/>
                </a:lnTo>
                <a:close/>
              </a:path>
              <a:path w="4096384" h="836930">
                <a:moveTo>
                  <a:pt x="1382795" y="636270"/>
                </a:moveTo>
                <a:lnTo>
                  <a:pt x="1346088" y="636270"/>
                </a:lnTo>
                <a:lnTo>
                  <a:pt x="1351280" y="633730"/>
                </a:lnTo>
                <a:lnTo>
                  <a:pt x="1355306" y="631189"/>
                </a:lnTo>
                <a:lnTo>
                  <a:pt x="1348416" y="628703"/>
                </a:lnTo>
                <a:lnTo>
                  <a:pt x="1370520" y="628650"/>
                </a:lnTo>
                <a:lnTo>
                  <a:pt x="1371736" y="629920"/>
                </a:lnTo>
                <a:lnTo>
                  <a:pt x="1372574" y="629920"/>
                </a:lnTo>
                <a:lnTo>
                  <a:pt x="1380117" y="635000"/>
                </a:lnTo>
                <a:lnTo>
                  <a:pt x="1383299" y="635000"/>
                </a:lnTo>
                <a:lnTo>
                  <a:pt x="1382795" y="636270"/>
                </a:lnTo>
                <a:close/>
              </a:path>
              <a:path w="4096384" h="836930">
                <a:moveTo>
                  <a:pt x="1380117" y="635000"/>
                </a:moveTo>
                <a:lnTo>
                  <a:pt x="1372574" y="629920"/>
                </a:lnTo>
                <a:lnTo>
                  <a:pt x="1376765" y="628650"/>
                </a:lnTo>
                <a:lnTo>
                  <a:pt x="1377603" y="629920"/>
                </a:lnTo>
                <a:lnTo>
                  <a:pt x="1379279" y="629920"/>
                </a:lnTo>
                <a:lnTo>
                  <a:pt x="1380117" y="635000"/>
                </a:lnTo>
                <a:close/>
              </a:path>
              <a:path w="4096384" h="836930">
                <a:moveTo>
                  <a:pt x="1429226" y="647700"/>
                </a:moveTo>
                <a:lnTo>
                  <a:pt x="1425206" y="647700"/>
                </a:lnTo>
                <a:lnTo>
                  <a:pt x="1428224" y="646430"/>
                </a:lnTo>
                <a:lnTo>
                  <a:pt x="1428558" y="646430"/>
                </a:lnTo>
                <a:lnTo>
                  <a:pt x="1426214" y="643890"/>
                </a:lnTo>
                <a:lnTo>
                  <a:pt x="1427550" y="643890"/>
                </a:lnTo>
                <a:lnTo>
                  <a:pt x="1429901" y="635000"/>
                </a:lnTo>
                <a:lnTo>
                  <a:pt x="1380117" y="635000"/>
                </a:lnTo>
                <a:lnTo>
                  <a:pt x="1379279" y="629920"/>
                </a:lnTo>
                <a:lnTo>
                  <a:pt x="1377603" y="629920"/>
                </a:lnTo>
                <a:lnTo>
                  <a:pt x="1376765" y="628650"/>
                </a:lnTo>
                <a:lnTo>
                  <a:pt x="1387770" y="628650"/>
                </a:lnTo>
                <a:lnTo>
                  <a:pt x="1389336" y="631189"/>
                </a:lnTo>
                <a:lnTo>
                  <a:pt x="1390338" y="633730"/>
                </a:lnTo>
                <a:lnTo>
                  <a:pt x="1438280" y="633730"/>
                </a:lnTo>
                <a:lnTo>
                  <a:pt x="1436272" y="636270"/>
                </a:lnTo>
                <a:lnTo>
                  <a:pt x="1437330" y="636270"/>
                </a:lnTo>
                <a:lnTo>
                  <a:pt x="1435550" y="637572"/>
                </a:lnTo>
                <a:lnTo>
                  <a:pt x="1433757" y="638810"/>
                </a:lnTo>
                <a:lnTo>
                  <a:pt x="1429226" y="642620"/>
                </a:lnTo>
                <a:lnTo>
                  <a:pt x="1429226" y="647700"/>
                </a:lnTo>
                <a:close/>
              </a:path>
              <a:path w="4096384" h="836930">
                <a:moveTo>
                  <a:pt x="1592704" y="632460"/>
                </a:moveTo>
                <a:lnTo>
                  <a:pt x="1590147" y="632460"/>
                </a:lnTo>
                <a:lnTo>
                  <a:pt x="1589636" y="629920"/>
                </a:lnTo>
                <a:lnTo>
                  <a:pt x="1590310" y="629920"/>
                </a:lnTo>
                <a:lnTo>
                  <a:pt x="1591987" y="628650"/>
                </a:lnTo>
                <a:lnTo>
                  <a:pt x="1593493" y="628650"/>
                </a:lnTo>
                <a:lnTo>
                  <a:pt x="1592704" y="632460"/>
                </a:lnTo>
                <a:close/>
              </a:path>
              <a:path w="4096384" h="836930">
                <a:moveTo>
                  <a:pt x="1643283" y="636270"/>
                </a:moveTo>
                <a:lnTo>
                  <a:pt x="1641770" y="636270"/>
                </a:lnTo>
                <a:lnTo>
                  <a:pt x="1640094" y="635000"/>
                </a:lnTo>
                <a:lnTo>
                  <a:pt x="1637077" y="631189"/>
                </a:lnTo>
                <a:lnTo>
                  <a:pt x="1645627" y="628650"/>
                </a:lnTo>
                <a:lnTo>
                  <a:pt x="1644645" y="633598"/>
                </a:lnTo>
                <a:lnTo>
                  <a:pt x="1644462" y="634027"/>
                </a:lnTo>
                <a:lnTo>
                  <a:pt x="1643283" y="63627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09495" y="647700"/>
                </a:lnTo>
                <a:lnTo>
                  <a:pt x="1709495" y="645160"/>
                </a:lnTo>
                <a:lnTo>
                  <a:pt x="1714019" y="645160"/>
                </a:lnTo>
                <a:lnTo>
                  <a:pt x="1716698" y="640080"/>
                </a:lnTo>
                <a:lnTo>
                  <a:pt x="1713518" y="632466"/>
                </a:lnTo>
                <a:lnTo>
                  <a:pt x="1713398" y="630296"/>
                </a:lnTo>
                <a:lnTo>
                  <a:pt x="1713181" y="628650"/>
                </a:lnTo>
                <a:lnTo>
                  <a:pt x="1717372" y="629920"/>
                </a:lnTo>
                <a:lnTo>
                  <a:pt x="1720554" y="629920"/>
                </a:lnTo>
                <a:lnTo>
                  <a:pt x="1717707" y="631189"/>
                </a:lnTo>
                <a:lnTo>
                  <a:pt x="1722401" y="636270"/>
                </a:lnTo>
                <a:lnTo>
                  <a:pt x="1727763" y="636270"/>
                </a:lnTo>
                <a:lnTo>
                  <a:pt x="1727010" y="638810"/>
                </a:lnTo>
                <a:lnTo>
                  <a:pt x="1723907" y="63881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17372" y="629920"/>
                </a:moveTo>
                <a:lnTo>
                  <a:pt x="1713181" y="628650"/>
                </a:lnTo>
                <a:lnTo>
                  <a:pt x="1717038" y="628650"/>
                </a:lnTo>
                <a:lnTo>
                  <a:pt x="1717372" y="629920"/>
                </a:lnTo>
                <a:close/>
              </a:path>
              <a:path w="4096384" h="836930">
                <a:moveTo>
                  <a:pt x="1740335" y="633730"/>
                </a:moveTo>
                <a:lnTo>
                  <a:pt x="1738993" y="633730"/>
                </a:lnTo>
                <a:lnTo>
                  <a:pt x="1737991" y="631189"/>
                </a:lnTo>
                <a:lnTo>
                  <a:pt x="1739497" y="628650"/>
                </a:lnTo>
                <a:lnTo>
                  <a:pt x="1740840" y="628650"/>
                </a:lnTo>
                <a:lnTo>
                  <a:pt x="1741594" y="630936"/>
                </a:lnTo>
                <a:lnTo>
                  <a:pt x="1741497" y="631532"/>
                </a:lnTo>
                <a:lnTo>
                  <a:pt x="1740335" y="633730"/>
                </a:lnTo>
                <a:close/>
              </a:path>
              <a:path w="4096384" h="836930">
                <a:moveTo>
                  <a:pt x="1786837" y="633730"/>
                </a:moveTo>
                <a:lnTo>
                  <a:pt x="1740335" y="633730"/>
                </a:lnTo>
                <a:lnTo>
                  <a:pt x="1741497" y="631532"/>
                </a:lnTo>
                <a:lnTo>
                  <a:pt x="1741594" y="630936"/>
                </a:lnTo>
                <a:lnTo>
                  <a:pt x="1740840" y="628650"/>
                </a:lnTo>
                <a:lnTo>
                  <a:pt x="1765359" y="628650"/>
                </a:lnTo>
                <a:lnTo>
                  <a:pt x="1766651" y="629920"/>
                </a:lnTo>
                <a:lnTo>
                  <a:pt x="1786184" y="629920"/>
                </a:lnTo>
                <a:lnTo>
                  <a:pt x="1786837" y="633730"/>
                </a:lnTo>
                <a:close/>
              </a:path>
              <a:path w="4096384" h="836930">
                <a:moveTo>
                  <a:pt x="2368093" y="640080"/>
                </a:moveTo>
                <a:lnTo>
                  <a:pt x="2364407" y="632460"/>
                </a:lnTo>
                <a:lnTo>
                  <a:pt x="2370273" y="628650"/>
                </a:lnTo>
                <a:lnTo>
                  <a:pt x="2369159" y="633479"/>
                </a:lnTo>
                <a:lnTo>
                  <a:pt x="2368093" y="64008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2707" y="629920"/>
                </a:lnTo>
                <a:lnTo>
                  <a:pt x="2536720" y="628650"/>
                </a:lnTo>
                <a:lnTo>
                  <a:pt x="253772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7729" y="628650"/>
                </a:lnTo>
                <a:lnTo>
                  <a:pt x="253909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79401" y="646430"/>
                </a:lnTo>
                <a:lnTo>
                  <a:pt x="3173887" y="646430"/>
                </a:lnTo>
                <a:lnTo>
                  <a:pt x="3181084" y="643890"/>
                </a:lnTo>
                <a:lnTo>
                  <a:pt x="3180051" y="640044"/>
                </a:lnTo>
                <a:lnTo>
                  <a:pt x="3176212" y="632460"/>
                </a:lnTo>
                <a:lnTo>
                  <a:pt x="3183257" y="628650"/>
                </a:lnTo>
                <a:lnTo>
                  <a:pt x="3181612" y="634845"/>
                </a:lnTo>
                <a:lnTo>
                  <a:pt x="3181234" y="635000"/>
                </a:lnTo>
                <a:lnTo>
                  <a:pt x="3181561" y="635038"/>
                </a:lnTo>
                <a:lnTo>
                  <a:pt x="3181313" y="635970"/>
                </a:lnTo>
                <a:lnTo>
                  <a:pt x="3181359" y="636312"/>
                </a:lnTo>
                <a:lnTo>
                  <a:pt x="3184940" y="637540"/>
                </a:lnTo>
                <a:lnTo>
                  <a:pt x="3192136" y="63881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75465" y="636270"/>
                </a:moveTo>
                <a:lnTo>
                  <a:pt x="3269408" y="633942"/>
                </a:lnTo>
                <a:lnTo>
                  <a:pt x="3269408" y="632460"/>
                </a:lnTo>
                <a:lnTo>
                  <a:pt x="3270757" y="632460"/>
                </a:lnTo>
                <a:lnTo>
                  <a:pt x="3270535" y="631735"/>
                </a:lnTo>
                <a:lnTo>
                  <a:pt x="3270417" y="631189"/>
                </a:lnTo>
                <a:lnTo>
                  <a:pt x="3274122" y="628650"/>
                </a:lnTo>
                <a:lnTo>
                  <a:pt x="3273605" y="633730"/>
                </a:lnTo>
                <a:lnTo>
                  <a:pt x="3274122" y="633730"/>
                </a:lnTo>
                <a:lnTo>
                  <a:pt x="3275465" y="636270"/>
                </a:lnTo>
                <a:close/>
              </a:path>
              <a:path w="4096384" h="836930">
                <a:moveTo>
                  <a:pt x="3293105" y="629920"/>
                </a:moveTo>
                <a:lnTo>
                  <a:pt x="3291540" y="629920"/>
                </a:lnTo>
                <a:lnTo>
                  <a:pt x="3292171" y="628650"/>
                </a:lnTo>
                <a:lnTo>
                  <a:pt x="3293105" y="629920"/>
                </a:lnTo>
                <a:close/>
              </a:path>
              <a:path w="4096384" h="836930">
                <a:moveTo>
                  <a:pt x="3298506" y="635000"/>
                </a:moveTo>
                <a:lnTo>
                  <a:pt x="3295247" y="635000"/>
                </a:lnTo>
                <a:lnTo>
                  <a:pt x="3294039" y="631189"/>
                </a:lnTo>
                <a:lnTo>
                  <a:pt x="3292171" y="628650"/>
                </a:lnTo>
                <a:lnTo>
                  <a:pt x="3298564" y="628650"/>
                </a:lnTo>
                <a:lnTo>
                  <a:pt x="3300595" y="633730"/>
                </a:lnTo>
                <a:lnTo>
                  <a:pt x="3300627" y="634027"/>
                </a:lnTo>
                <a:lnTo>
                  <a:pt x="3298506" y="635000"/>
                </a:lnTo>
                <a:close/>
              </a:path>
              <a:path w="4096384" h="836930">
                <a:moveTo>
                  <a:pt x="3586571" y="669290"/>
                </a:moveTo>
                <a:lnTo>
                  <a:pt x="3563440" y="669290"/>
                </a:lnTo>
                <a:lnTo>
                  <a:pt x="3561417" y="666750"/>
                </a:lnTo>
                <a:lnTo>
                  <a:pt x="3558176" y="663056"/>
                </a:lnTo>
                <a:lnTo>
                  <a:pt x="3558114" y="662642"/>
                </a:lnTo>
                <a:lnTo>
                  <a:pt x="3558234" y="661670"/>
                </a:lnTo>
                <a:lnTo>
                  <a:pt x="3560749" y="661670"/>
                </a:lnTo>
                <a:lnTo>
                  <a:pt x="3565123" y="650240"/>
                </a:lnTo>
                <a:lnTo>
                  <a:pt x="3569471" y="650240"/>
                </a:lnTo>
                <a:lnTo>
                  <a:pt x="3579358" y="640080"/>
                </a:lnTo>
                <a:lnTo>
                  <a:pt x="3573818" y="638810"/>
                </a:lnTo>
                <a:lnTo>
                  <a:pt x="3571311" y="637540"/>
                </a:lnTo>
                <a:lnTo>
                  <a:pt x="3566185" y="637540"/>
                </a:lnTo>
                <a:lnTo>
                  <a:pt x="3570145" y="636270"/>
                </a:lnTo>
                <a:lnTo>
                  <a:pt x="3569471" y="636270"/>
                </a:lnTo>
                <a:lnTo>
                  <a:pt x="3574493" y="628650"/>
                </a:lnTo>
                <a:lnTo>
                  <a:pt x="3574002" y="629920"/>
                </a:lnTo>
                <a:lnTo>
                  <a:pt x="3581381" y="629920"/>
                </a:lnTo>
                <a:lnTo>
                  <a:pt x="3576359" y="632460"/>
                </a:lnTo>
                <a:lnTo>
                  <a:pt x="3582540" y="642620"/>
                </a:lnTo>
                <a:lnTo>
                  <a:pt x="3581198" y="642620"/>
                </a:lnTo>
                <a:lnTo>
                  <a:pt x="3579108" y="645061"/>
                </a:lnTo>
                <a:lnTo>
                  <a:pt x="3579024" y="646430"/>
                </a:lnTo>
                <a:lnTo>
                  <a:pt x="3577341" y="646430"/>
                </a:lnTo>
                <a:lnTo>
                  <a:pt x="3573484" y="650240"/>
                </a:lnTo>
                <a:lnTo>
                  <a:pt x="3566634" y="652775"/>
                </a:lnTo>
                <a:lnTo>
                  <a:pt x="3572886" y="655320"/>
                </a:lnTo>
                <a:lnTo>
                  <a:pt x="3570145" y="655320"/>
                </a:lnTo>
                <a:lnTo>
                  <a:pt x="3567113" y="657860"/>
                </a:lnTo>
                <a:lnTo>
                  <a:pt x="3566235" y="658995"/>
                </a:lnTo>
                <a:lnTo>
                  <a:pt x="3566288" y="660400"/>
                </a:lnTo>
                <a:lnTo>
                  <a:pt x="3578783" y="660400"/>
                </a:lnTo>
                <a:lnTo>
                  <a:pt x="3580387" y="662954"/>
                </a:lnTo>
                <a:lnTo>
                  <a:pt x="3582206" y="664210"/>
                </a:lnTo>
                <a:lnTo>
                  <a:pt x="3586571" y="669290"/>
                </a:lnTo>
                <a:close/>
              </a:path>
              <a:path w="4096384" h="836930">
                <a:moveTo>
                  <a:pt x="3574002" y="629920"/>
                </a:moveTo>
                <a:lnTo>
                  <a:pt x="3574493" y="628650"/>
                </a:lnTo>
                <a:lnTo>
                  <a:pt x="3575844" y="628650"/>
                </a:lnTo>
                <a:lnTo>
                  <a:pt x="3574002" y="629920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2843" y="636270"/>
                </a:lnTo>
                <a:lnTo>
                  <a:pt x="3665691" y="635000"/>
                </a:lnTo>
                <a:lnTo>
                  <a:pt x="3666035" y="633220"/>
                </a:lnTo>
                <a:lnTo>
                  <a:pt x="3666118" y="632350"/>
                </a:lnTo>
                <a:lnTo>
                  <a:pt x="3664738" y="630013"/>
                </a:lnTo>
                <a:lnTo>
                  <a:pt x="3664683" y="628650"/>
                </a:lnTo>
                <a:lnTo>
                  <a:pt x="3664840" y="629920"/>
                </a:lnTo>
                <a:lnTo>
                  <a:pt x="3679776" y="629920"/>
                </a:lnTo>
                <a:lnTo>
                  <a:pt x="3669548" y="633730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840" y="629920"/>
                </a:lnTo>
                <a:lnTo>
                  <a:pt x="3664683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683" y="628650"/>
                </a:lnTo>
                <a:lnTo>
                  <a:pt x="3664840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4087761" y="645160"/>
                </a:moveTo>
                <a:lnTo>
                  <a:pt x="4081056" y="640080"/>
                </a:lnTo>
                <a:lnTo>
                  <a:pt x="4088210" y="635048"/>
                </a:lnTo>
                <a:lnTo>
                  <a:pt x="4088329" y="634845"/>
                </a:lnTo>
                <a:lnTo>
                  <a:pt x="4089290" y="632002"/>
                </a:lnTo>
                <a:lnTo>
                  <a:pt x="4090609" y="628650"/>
                </a:lnTo>
                <a:lnTo>
                  <a:pt x="4094806" y="631189"/>
                </a:lnTo>
                <a:lnTo>
                  <a:pt x="4091284" y="636270"/>
                </a:lnTo>
                <a:lnTo>
                  <a:pt x="4090597" y="637572"/>
                </a:lnTo>
                <a:lnTo>
                  <a:pt x="4087761" y="645160"/>
                </a:lnTo>
                <a:close/>
              </a:path>
              <a:path w="4096384" h="836930">
                <a:moveTo>
                  <a:pt x="4088737" y="645160"/>
                </a:moveTo>
                <a:lnTo>
                  <a:pt x="4087761" y="645160"/>
                </a:lnTo>
                <a:lnTo>
                  <a:pt x="4090597" y="637572"/>
                </a:lnTo>
                <a:lnTo>
                  <a:pt x="4091284" y="636270"/>
                </a:lnTo>
                <a:lnTo>
                  <a:pt x="4094806" y="631189"/>
                </a:lnTo>
                <a:lnTo>
                  <a:pt x="4090609" y="628650"/>
                </a:lnTo>
                <a:lnTo>
                  <a:pt x="4095854" y="628650"/>
                </a:lnTo>
                <a:lnTo>
                  <a:pt x="4095854" y="642620"/>
                </a:lnTo>
                <a:lnTo>
                  <a:pt x="4091467" y="642620"/>
                </a:lnTo>
                <a:lnTo>
                  <a:pt x="4088737" y="645160"/>
                </a:lnTo>
                <a:close/>
              </a:path>
              <a:path w="4096384" h="836930">
                <a:moveTo>
                  <a:pt x="1346088" y="636270"/>
                </a:moveTo>
                <a:lnTo>
                  <a:pt x="1348416" y="628703"/>
                </a:lnTo>
                <a:lnTo>
                  <a:pt x="1355306" y="631189"/>
                </a:lnTo>
                <a:lnTo>
                  <a:pt x="1351280" y="633730"/>
                </a:lnTo>
                <a:lnTo>
                  <a:pt x="1346088" y="636270"/>
                </a:lnTo>
                <a:close/>
              </a:path>
              <a:path w="4096384" h="836930">
                <a:moveTo>
                  <a:pt x="3281495" y="629920"/>
                </a:moveTo>
                <a:lnTo>
                  <a:pt x="3281239" y="629663"/>
                </a:lnTo>
                <a:lnTo>
                  <a:pt x="3281555" y="629254"/>
                </a:lnTo>
                <a:lnTo>
                  <a:pt x="3281495" y="629920"/>
                </a:lnTo>
                <a:close/>
              </a:path>
              <a:path w="4096384" h="836930">
                <a:moveTo>
                  <a:pt x="717158" y="632460"/>
                </a:moveTo>
                <a:lnTo>
                  <a:pt x="716818" y="631190"/>
                </a:lnTo>
                <a:lnTo>
                  <a:pt x="716314" y="631190"/>
                </a:lnTo>
                <a:lnTo>
                  <a:pt x="715894" y="629284"/>
                </a:lnTo>
                <a:lnTo>
                  <a:pt x="717322" y="629920"/>
                </a:lnTo>
                <a:lnTo>
                  <a:pt x="718160" y="629920"/>
                </a:lnTo>
                <a:lnTo>
                  <a:pt x="720510" y="631189"/>
                </a:lnTo>
                <a:lnTo>
                  <a:pt x="717158" y="632460"/>
                </a:lnTo>
                <a:close/>
              </a:path>
              <a:path w="4096384" h="836930">
                <a:moveTo>
                  <a:pt x="3501903" y="629920"/>
                </a:moveTo>
                <a:lnTo>
                  <a:pt x="3502280" y="629380"/>
                </a:lnTo>
                <a:lnTo>
                  <a:pt x="3502360" y="629697"/>
                </a:lnTo>
                <a:lnTo>
                  <a:pt x="3501903" y="629920"/>
                </a:lnTo>
                <a:close/>
              </a:path>
              <a:path w="4096384" h="836930">
                <a:moveTo>
                  <a:pt x="3288541" y="637540"/>
                </a:moveTo>
                <a:lnTo>
                  <a:pt x="3285509" y="636270"/>
                </a:lnTo>
                <a:lnTo>
                  <a:pt x="3277121" y="635000"/>
                </a:lnTo>
                <a:lnTo>
                  <a:pt x="3281239" y="629663"/>
                </a:lnTo>
                <a:lnTo>
                  <a:pt x="3281495" y="629920"/>
                </a:lnTo>
                <a:lnTo>
                  <a:pt x="3284228" y="629920"/>
                </a:lnTo>
                <a:lnTo>
                  <a:pt x="3285362" y="632466"/>
                </a:lnTo>
                <a:lnTo>
                  <a:pt x="3288541" y="637540"/>
                </a:lnTo>
                <a:close/>
              </a:path>
              <a:path w="4096384" h="836930">
                <a:moveTo>
                  <a:pt x="3502424" y="629920"/>
                </a:moveTo>
                <a:lnTo>
                  <a:pt x="3501903" y="629920"/>
                </a:lnTo>
                <a:lnTo>
                  <a:pt x="3502364" y="629695"/>
                </a:lnTo>
                <a:lnTo>
                  <a:pt x="3502424" y="629920"/>
                </a:lnTo>
                <a:close/>
              </a:path>
              <a:path w="4096384" h="836930">
                <a:moveTo>
                  <a:pt x="310084" y="630169"/>
                </a:moveTo>
                <a:lnTo>
                  <a:pt x="309447" y="629697"/>
                </a:lnTo>
                <a:lnTo>
                  <a:pt x="310830" y="629920"/>
                </a:lnTo>
                <a:lnTo>
                  <a:pt x="310084" y="630169"/>
                </a:lnTo>
                <a:close/>
              </a:path>
              <a:path w="4096384" h="836930">
                <a:moveTo>
                  <a:pt x="8010" y="632460"/>
                </a:moveTo>
                <a:lnTo>
                  <a:pt x="1057" y="632460"/>
                </a:lnTo>
                <a:lnTo>
                  <a:pt x="1042" y="632199"/>
                </a:lnTo>
                <a:lnTo>
                  <a:pt x="5076" y="631189"/>
                </a:lnTo>
                <a:lnTo>
                  <a:pt x="2897" y="629920"/>
                </a:lnTo>
                <a:lnTo>
                  <a:pt x="6752" y="631189"/>
                </a:lnTo>
                <a:lnTo>
                  <a:pt x="8010" y="632460"/>
                </a:lnTo>
                <a:close/>
              </a:path>
              <a:path w="4096384" h="836930">
                <a:moveTo>
                  <a:pt x="16143" y="635000"/>
                </a:moveTo>
                <a:lnTo>
                  <a:pt x="13295" y="635000"/>
                </a:lnTo>
                <a:lnTo>
                  <a:pt x="9268" y="633730"/>
                </a:lnTo>
                <a:lnTo>
                  <a:pt x="6752" y="631189"/>
                </a:lnTo>
                <a:lnTo>
                  <a:pt x="2897" y="629920"/>
                </a:lnTo>
                <a:lnTo>
                  <a:pt x="16143" y="629920"/>
                </a:lnTo>
                <a:lnTo>
                  <a:pt x="16143" y="63500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44639" y="631190"/>
                </a:lnTo>
                <a:lnTo>
                  <a:pt x="45307" y="631189"/>
                </a:lnTo>
                <a:lnTo>
                  <a:pt x="45982" y="629920"/>
                </a:lnTo>
                <a:lnTo>
                  <a:pt x="49518" y="629920"/>
                </a:lnTo>
                <a:lnTo>
                  <a:pt x="48461" y="632466"/>
                </a:lnTo>
                <a:lnTo>
                  <a:pt x="46014" y="63373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26200" y="635000"/>
                </a:lnTo>
                <a:lnTo>
                  <a:pt x="20497" y="633730"/>
                </a:lnTo>
                <a:lnTo>
                  <a:pt x="46014" y="633730"/>
                </a:lnTo>
                <a:lnTo>
                  <a:pt x="48461" y="632466"/>
                </a:lnTo>
                <a:lnTo>
                  <a:pt x="49518" y="629920"/>
                </a:lnTo>
                <a:lnTo>
                  <a:pt x="57211" y="629920"/>
                </a:lnTo>
                <a:lnTo>
                  <a:pt x="57279" y="631232"/>
                </a:lnTo>
                <a:lnTo>
                  <a:pt x="59221" y="632460"/>
                </a:lnTo>
                <a:lnTo>
                  <a:pt x="65452" y="632466"/>
                </a:lnTo>
                <a:lnTo>
                  <a:pt x="71459" y="633730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71459" y="633730"/>
                </a:lnTo>
                <a:lnTo>
                  <a:pt x="65422" y="632460"/>
                </a:lnTo>
                <a:lnTo>
                  <a:pt x="76318" y="629920"/>
                </a:lnTo>
                <a:lnTo>
                  <a:pt x="73645" y="632466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7156" y="638810"/>
                </a:moveTo>
                <a:lnTo>
                  <a:pt x="68271" y="638810"/>
                </a:lnTo>
                <a:lnTo>
                  <a:pt x="68388" y="637937"/>
                </a:lnTo>
                <a:lnTo>
                  <a:pt x="68496" y="636173"/>
                </a:lnTo>
                <a:lnTo>
                  <a:pt x="67098" y="635000"/>
                </a:lnTo>
                <a:lnTo>
                  <a:pt x="75650" y="635000"/>
                </a:lnTo>
                <a:lnTo>
                  <a:pt x="73645" y="632466"/>
                </a:lnTo>
                <a:lnTo>
                  <a:pt x="76318" y="629920"/>
                </a:lnTo>
                <a:lnTo>
                  <a:pt x="87888" y="629920"/>
                </a:lnTo>
                <a:lnTo>
                  <a:pt x="87888" y="632460"/>
                </a:lnTo>
                <a:lnTo>
                  <a:pt x="96937" y="632460"/>
                </a:lnTo>
                <a:lnTo>
                  <a:pt x="92242" y="636270"/>
                </a:lnTo>
                <a:lnTo>
                  <a:pt x="79507" y="636270"/>
                </a:lnTo>
                <a:lnTo>
                  <a:pt x="77156" y="637540"/>
                </a:lnTo>
                <a:lnTo>
                  <a:pt x="77156" y="638810"/>
                </a:lnTo>
                <a:close/>
              </a:path>
              <a:path w="4096384" h="836930">
                <a:moveTo>
                  <a:pt x="261210" y="633730"/>
                </a:moveTo>
                <a:lnTo>
                  <a:pt x="260039" y="631189"/>
                </a:lnTo>
                <a:lnTo>
                  <a:pt x="262048" y="629920"/>
                </a:lnTo>
                <a:lnTo>
                  <a:pt x="261210" y="633730"/>
                </a:lnTo>
                <a:close/>
              </a:path>
              <a:path w="4096384" h="836930">
                <a:moveTo>
                  <a:pt x="278434" y="633730"/>
                </a:moveTo>
                <a:lnTo>
                  <a:pt x="261210" y="633730"/>
                </a:lnTo>
                <a:lnTo>
                  <a:pt x="262048" y="629920"/>
                </a:lnTo>
                <a:lnTo>
                  <a:pt x="267539" y="629920"/>
                </a:lnTo>
                <a:lnTo>
                  <a:pt x="267915" y="631190"/>
                </a:lnTo>
                <a:lnTo>
                  <a:pt x="277973" y="631190"/>
                </a:lnTo>
                <a:lnTo>
                  <a:pt x="278434" y="6337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12840" y="643890"/>
                </a:lnTo>
                <a:lnTo>
                  <a:pt x="312673" y="642620"/>
                </a:lnTo>
                <a:lnTo>
                  <a:pt x="312557" y="641305"/>
                </a:lnTo>
                <a:lnTo>
                  <a:pt x="322963" y="632123"/>
                </a:lnTo>
                <a:lnTo>
                  <a:pt x="324071" y="631189"/>
                </a:lnTo>
                <a:lnTo>
                  <a:pt x="328594" y="629920"/>
                </a:lnTo>
                <a:lnTo>
                  <a:pt x="332117" y="632460"/>
                </a:lnTo>
                <a:lnTo>
                  <a:pt x="328260" y="633730"/>
                </a:lnTo>
                <a:lnTo>
                  <a:pt x="325182" y="636312"/>
                </a:lnTo>
                <a:lnTo>
                  <a:pt x="320361" y="64262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29603" y="646430"/>
                </a:moveTo>
                <a:lnTo>
                  <a:pt x="315602" y="646430"/>
                </a:lnTo>
                <a:lnTo>
                  <a:pt x="320361" y="642620"/>
                </a:lnTo>
                <a:lnTo>
                  <a:pt x="325215" y="636270"/>
                </a:lnTo>
                <a:lnTo>
                  <a:pt x="328260" y="633730"/>
                </a:lnTo>
                <a:lnTo>
                  <a:pt x="332117" y="632460"/>
                </a:lnTo>
                <a:lnTo>
                  <a:pt x="328594" y="629920"/>
                </a:lnTo>
                <a:lnTo>
                  <a:pt x="339536" y="629920"/>
                </a:lnTo>
                <a:lnTo>
                  <a:pt x="337814" y="633730"/>
                </a:lnTo>
                <a:lnTo>
                  <a:pt x="334298" y="636270"/>
                </a:lnTo>
                <a:lnTo>
                  <a:pt x="334422" y="639125"/>
                </a:lnTo>
                <a:lnTo>
                  <a:pt x="335299" y="641350"/>
                </a:lnTo>
                <a:lnTo>
                  <a:pt x="326754" y="641350"/>
                </a:lnTo>
                <a:lnTo>
                  <a:pt x="323061" y="642620"/>
                </a:lnTo>
                <a:lnTo>
                  <a:pt x="329603" y="646430"/>
                </a:lnTo>
                <a:close/>
              </a:path>
              <a:path w="4096384" h="836930">
                <a:moveTo>
                  <a:pt x="369329" y="633730"/>
                </a:moveTo>
                <a:lnTo>
                  <a:pt x="367148" y="632460"/>
                </a:lnTo>
                <a:lnTo>
                  <a:pt x="366815" y="631189"/>
                </a:lnTo>
                <a:lnTo>
                  <a:pt x="368661" y="629920"/>
                </a:lnTo>
                <a:lnTo>
                  <a:pt x="370671" y="629920"/>
                </a:lnTo>
                <a:lnTo>
                  <a:pt x="373690" y="632460"/>
                </a:lnTo>
                <a:lnTo>
                  <a:pt x="369329" y="633730"/>
                </a:lnTo>
                <a:close/>
              </a:path>
              <a:path w="4096384" h="836930">
                <a:moveTo>
                  <a:pt x="389051" y="633730"/>
                </a:moveTo>
                <a:lnTo>
                  <a:pt x="369329" y="633730"/>
                </a:lnTo>
                <a:lnTo>
                  <a:pt x="373690" y="632460"/>
                </a:lnTo>
                <a:lnTo>
                  <a:pt x="370671" y="629920"/>
                </a:lnTo>
                <a:lnTo>
                  <a:pt x="381109" y="629920"/>
                </a:lnTo>
                <a:lnTo>
                  <a:pt x="380195" y="632460"/>
                </a:lnTo>
                <a:lnTo>
                  <a:pt x="389572" y="632460"/>
                </a:lnTo>
                <a:lnTo>
                  <a:pt x="389051" y="633730"/>
                </a:lnTo>
                <a:close/>
              </a:path>
              <a:path w="4096384" h="836930">
                <a:moveTo>
                  <a:pt x="385921" y="641350"/>
                </a:moveTo>
                <a:lnTo>
                  <a:pt x="390616" y="629920"/>
                </a:lnTo>
                <a:lnTo>
                  <a:pt x="392146" y="636312"/>
                </a:lnTo>
                <a:lnTo>
                  <a:pt x="393200" y="638810"/>
                </a:lnTo>
                <a:lnTo>
                  <a:pt x="388101" y="638810"/>
                </a:lnTo>
                <a:lnTo>
                  <a:pt x="387263" y="640080"/>
                </a:lnTo>
                <a:lnTo>
                  <a:pt x="385921" y="641350"/>
                </a:lnTo>
                <a:close/>
              </a:path>
              <a:path w="4096384" h="836930">
                <a:moveTo>
                  <a:pt x="418966" y="645160"/>
                </a:moveTo>
                <a:lnTo>
                  <a:pt x="411405" y="645160"/>
                </a:lnTo>
                <a:lnTo>
                  <a:pt x="413245" y="643890"/>
                </a:lnTo>
                <a:lnTo>
                  <a:pt x="412911" y="642620"/>
                </a:lnTo>
                <a:lnTo>
                  <a:pt x="394806" y="642620"/>
                </a:lnTo>
                <a:lnTo>
                  <a:pt x="392146" y="636312"/>
                </a:lnTo>
                <a:lnTo>
                  <a:pt x="390616" y="629920"/>
                </a:lnTo>
                <a:lnTo>
                  <a:pt x="392181" y="629920"/>
                </a:lnTo>
                <a:lnTo>
                  <a:pt x="397655" y="635000"/>
                </a:lnTo>
                <a:lnTo>
                  <a:pt x="414417" y="635000"/>
                </a:lnTo>
                <a:lnTo>
                  <a:pt x="413998" y="636270"/>
                </a:lnTo>
                <a:lnTo>
                  <a:pt x="402854" y="636270"/>
                </a:lnTo>
                <a:lnTo>
                  <a:pt x="399602" y="638810"/>
                </a:lnTo>
                <a:lnTo>
                  <a:pt x="402478" y="640080"/>
                </a:lnTo>
                <a:lnTo>
                  <a:pt x="423242" y="640080"/>
                </a:lnTo>
                <a:lnTo>
                  <a:pt x="418966" y="645160"/>
                </a:lnTo>
                <a:close/>
              </a:path>
              <a:path w="4096384" h="836930">
                <a:moveTo>
                  <a:pt x="501266" y="630223"/>
                </a:moveTo>
                <a:lnTo>
                  <a:pt x="500915" y="629920"/>
                </a:lnTo>
                <a:lnTo>
                  <a:pt x="501586" y="629920"/>
                </a:lnTo>
                <a:lnTo>
                  <a:pt x="501266" y="630223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0145" y="632460"/>
                </a:lnTo>
                <a:lnTo>
                  <a:pt x="570983" y="629920"/>
                </a:lnTo>
                <a:lnTo>
                  <a:pt x="571426" y="630296"/>
                </a:lnTo>
                <a:lnTo>
                  <a:pt x="572088" y="631190"/>
                </a:lnTo>
                <a:lnTo>
                  <a:pt x="580383" y="631190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71420" y="630288"/>
                </a:moveTo>
                <a:lnTo>
                  <a:pt x="570983" y="629920"/>
                </a:lnTo>
                <a:lnTo>
                  <a:pt x="571147" y="629920"/>
                </a:lnTo>
                <a:lnTo>
                  <a:pt x="571420" y="630288"/>
                </a:lnTo>
                <a:close/>
              </a:path>
              <a:path w="4096384" h="836930">
                <a:moveTo>
                  <a:pt x="799458" y="632460"/>
                </a:moveTo>
                <a:lnTo>
                  <a:pt x="797782" y="632460"/>
                </a:lnTo>
                <a:lnTo>
                  <a:pt x="797619" y="631189"/>
                </a:lnTo>
                <a:lnTo>
                  <a:pt x="799124" y="629920"/>
                </a:lnTo>
                <a:lnTo>
                  <a:pt x="800801" y="631190"/>
                </a:lnTo>
                <a:lnTo>
                  <a:pt x="800971" y="631190"/>
                </a:lnTo>
                <a:lnTo>
                  <a:pt x="799458" y="632460"/>
                </a:lnTo>
                <a:close/>
              </a:path>
              <a:path w="4096384" h="836930">
                <a:moveTo>
                  <a:pt x="824602" y="632460"/>
                </a:moveTo>
                <a:lnTo>
                  <a:pt x="799458" y="632460"/>
                </a:lnTo>
                <a:lnTo>
                  <a:pt x="800971" y="631190"/>
                </a:lnTo>
                <a:lnTo>
                  <a:pt x="800800" y="631189"/>
                </a:lnTo>
                <a:lnTo>
                  <a:pt x="799124" y="629920"/>
                </a:lnTo>
                <a:lnTo>
                  <a:pt x="824043" y="629920"/>
                </a:lnTo>
                <a:lnTo>
                  <a:pt x="824602" y="632460"/>
                </a:lnTo>
                <a:close/>
              </a:path>
              <a:path w="4096384" h="836930">
                <a:moveTo>
                  <a:pt x="908251" y="632460"/>
                </a:moveTo>
                <a:lnTo>
                  <a:pt x="907741" y="632460"/>
                </a:lnTo>
                <a:lnTo>
                  <a:pt x="904224" y="629920"/>
                </a:lnTo>
                <a:lnTo>
                  <a:pt x="908251" y="632460"/>
                </a:lnTo>
                <a:close/>
              </a:path>
              <a:path w="4096384" h="836930">
                <a:moveTo>
                  <a:pt x="938417" y="641350"/>
                </a:moveTo>
                <a:lnTo>
                  <a:pt x="919985" y="641350"/>
                </a:lnTo>
                <a:lnTo>
                  <a:pt x="910759" y="632460"/>
                </a:lnTo>
                <a:lnTo>
                  <a:pt x="908251" y="632460"/>
                </a:lnTo>
                <a:lnTo>
                  <a:pt x="904224" y="629920"/>
                </a:lnTo>
                <a:lnTo>
                  <a:pt x="918892" y="629920"/>
                </a:lnTo>
                <a:lnTo>
                  <a:pt x="917798" y="631189"/>
                </a:lnTo>
                <a:lnTo>
                  <a:pt x="916462" y="633730"/>
                </a:lnTo>
                <a:lnTo>
                  <a:pt x="922997" y="635000"/>
                </a:lnTo>
                <a:lnTo>
                  <a:pt x="925348" y="635000"/>
                </a:lnTo>
                <a:lnTo>
                  <a:pt x="923650" y="638810"/>
                </a:lnTo>
                <a:lnTo>
                  <a:pt x="938250" y="638810"/>
                </a:lnTo>
                <a:lnTo>
                  <a:pt x="938751" y="640080"/>
                </a:lnTo>
                <a:lnTo>
                  <a:pt x="938588" y="640080"/>
                </a:lnTo>
                <a:lnTo>
                  <a:pt x="938417" y="641350"/>
                </a:lnTo>
                <a:close/>
              </a:path>
              <a:path w="4096384" h="836930">
                <a:moveTo>
                  <a:pt x="984685" y="651510"/>
                </a:moveTo>
                <a:lnTo>
                  <a:pt x="985189" y="641350"/>
                </a:lnTo>
                <a:lnTo>
                  <a:pt x="990715" y="641350"/>
                </a:lnTo>
                <a:lnTo>
                  <a:pt x="994742" y="629920"/>
                </a:lnTo>
                <a:lnTo>
                  <a:pt x="997435" y="637572"/>
                </a:lnTo>
                <a:lnTo>
                  <a:pt x="998599" y="640080"/>
                </a:lnTo>
                <a:lnTo>
                  <a:pt x="995246" y="640080"/>
                </a:lnTo>
                <a:lnTo>
                  <a:pt x="984685" y="65151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998599" y="640080"/>
                </a:lnTo>
                <a:lnTo>
                  <a:pt x="997435" y="637572"/>
                </a:lnTo>
                <a:lnTo>
                  <a:pt x="994742" y="629920"/>
                </a:lnTo>
                <a:lnTo>
                  <a:pt x="999267" y="629920"/>
                </a:lnTo>
                <a:lnTo>
                  <a:pt x="1000105" y="637540"/>
                </a:lnTo>
                <a:lnTo>
                  <a:pt x="1017876" y="637540"/>
                </a:lnTo>
                <a:lnTo>
                  <a:pt x="1017542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1017708" y="631190"/>
                </a:moveTo>
                <a:lnTo>
                  <a:pt x="1015532" y="631190"/>
                </a:lnTo>
                <a:lnTo>
                  <a:pt x="1018714" y="629920"/>
                </a:lnTo>
                <a:lnTo>
                  <a:pt x="1017708" y="631190"/>
                </a:lnTo>
                <a:close/>
              </a:path>
              <a:path w="4096384" h="836930">
                <a:moveTo>
                  <a:pt x="1030444" y="635000"/>
                </a:moveTo>
                <a:lnTo>
                  <a:pt x="1012492" y="635000"/>
                </a:lnTo>
                <a:lnTo>
                  <a:pt x="1015695" y="633730"/>
                </a:lnTo>
                <a:lnTo>
                  <a:pt x="1018714" y="629920"/>
                </a:lnTo>
                <a:lnTo>
                  <a:pt x="1038747" y="629920"/>
                </a:lnTo>
                <a:lnTo>
                  <a:pt x="1041009" y="631190"/>
                </a:lnTo>
                <a:lnTo>
                  <a:pt x="1032288" y="631190"/>
                </a:lnTo>
                <a:lnTo>
                  <a:pt x="1030444" y="63500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3535" y="636270"/>
                </a:lnTo>
                <a:lnTo>
                  <a:pt x="1099678" y="631190"/>
                </a:lnTo>
                <a:lnTo>
                  <a:pt x="1097831" y="631189"/>
                </a:lnTo>
                <a:lnTo>
                  <a:pt x="1094316" y="629920"/>
                </a:lnTo>
                <a:lnTo>
                  <a:pt x="1106383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204274" y="635000"/>
                </a:moveTo>
                <a:lnTo>
                  <a:pt x="1199579" y="632460"/>
                </a:lnTo>
                <a:lnTo>
                  <a:pt x="1201761" y="631189"/>
                </a:lnTo>
                <a:lnTo>
                  <a:pt x="1204608" y="629920"/>
                </a:lnTo>
                <a:lnTo>
                  <a:pt x="1205950" y="629920"/>
                </a:lnTo>
                <a:lnTo>
                  <a:pt x="1205783" y="632466"/>
                </a:lnTo>
                <a:lnTo>
                  <a:pt x="1204274" y="63500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04274" y="635000"/>
                </a:lnTo>
                <a:lnTo>
                  <a:pt x="1205783" y="632466"/>
                </a:lnTo>
                <a:lnTo>
                  <a:pt x="1205950" y="629920"/>
                </a:lnTo>
                <a:lnTo>
                  <a:pt x="1214836" y="629920"/>
                </a:lnTo>
                <a:lnTo>
                  <a:pt x="1216342" y="631190"/>
                </a:lnTo>
                <a:lnTo>
                  <a:pt x="1241865" y="631190"/>
                </a:lnTo>
                <a:lnTo>
                  <a:pt x="1241665" y="632466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84571" y="632460"/>
                </a:moveTo>
                <a:lnTo>
                  <a:pt x="1281048" y="632460"/>
                </a:lnTo>
                <a:lnTo>
                  <a:pt x="1282220" y="629920"/>
                </a:lnTo>
                <a:lnTo>
                  <a:pt x="1283562" y="629920"/>
                </a:lnTo>
                <a:lnTo>
                  <a:pt x="1284904" y="631189"/>
                </a:lnTo>
                <a:lnTo>
                  <a:pt x="1284571" y="632460"/>
                </a:lnTo>
                <a:close/>
              </a:path>
              <a:path w="4096384" h="836930">
                <a:moveTo>
                  <a:pt x="1454073" y="630013"/>
                </a:moveTo>
                <a:close/>
              </a:path>
              <a:path w="4096384" h="836930">
                <a:moveTo>
                  <a:pt x="1486074" y="649675"/>
                </a:moveTo>
                <a:lnTo>
                  <a:pt x="1481360" y="646430"/>
                </a:lnTo>
                <a:lnTo>
                  <a:pt x="1477006" y="642620"/>
                </a:lnTo>
                <a:lnTo>
                  <a:pt x="1463760" y="642620"/>
                </a:lnTo>
                <a:lnTo>
                  <a:pt x="1461245" y="632460"/>
                </a:lnTo>
                <a:lnTo>
                  <a:pt x="1471807" y="632460"/>
                </a:lnTo>
                <a:lnTo>
                  <a:pt x="1472645" y="629920"/>
                </a:lnTo>
                <a:lnTo>
                  <a:pt x="1497628" y="629920"/>
                </a:lnTo>
                <a:lnTo>
                  <a:pt x="1493093" y="631190"/>
                </a:lnTo>
                <a:lnTo>
                  <a:pt x="1479684" y="631190"/>
                </a:lnTo>
                <a:lnTo>
                  <a:pt x="1472809" y="637540"/>
                </a:lnTo>
                <a:lnTo>
                  <a:pt x="1472187" y="640080"/>
                </a:lnTo>
                <a:lnTo>
                  <a:pt x="1480466" y="640080"/>
                </a:lnTo>
                <a:lnTo>
                  <a:pt x="1485721" y="642620"/>
                </a:lnTo>
                <a:lnTo>
                  <a:pt x="1488655" y="643890"/>
                </a:lnTo>
                <a:lnTo>
                  <a:pt x="1485217" y="643890"/>
                </a:lnTo>
                <a:lnTo>
                  <a:pt x="1484713" y="645160"/>
                </a:lnTo>
                <a:lnTo>
                  <a:pt x="1504357" y="645160"/>
                </a:lnTo>
                <a:lnTo>
                  <a:pt x="1503820" y="647700"/>
                </a:lnTo>
                <a:lnTo>
                  <a:pt x="1489074" y="647700"/>
                </a:lnTo>
                <a:lnTo>
                  <a:pt x="1486074" y="649675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7625" y="637540"/>
                </a:lnTo>
                <a:lnTo>
                  <a:pt x="1494765" y="635970"/>
                </a:lnTo>
                <a:lnTo>
                  <a:pt x="1490946" y="633730"/>
                </a:lnTo>
                <a:lnTo>
                  <a:pt x="1493094" y="631189"/>
                </a:lnTo>
                <a:lnTo>
                  <a:pt x="1497628" y="629920"/>
                </a:lnTo>
                <a:lnTo>
                  <a:pt x="1500466" y="631189"/>
                </a:lnTo>
                <a:lnTo>
                  <a:pt x="1500808" y="632460"/>
                </a:lnTo>
                <a:lnTo>
                  <a:pt x="1497115" y="632460"/>
                </a:lnTo>
                <a:lnTo>
                  <a:pt x="1497115" y="636270"/>
                </a:lnTo>
                <a:lnTo>
                  <a:pt x="1503656" y="63627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28466" y="632460"/>
                </a:moveTo>
                <a:lnTo>
                  <a:pt x="1524275" y="632460"/>
                </a:lnTo>
                <a:lnTo>
                  <a:pt x="1524439" y="629920"/>
                </a:lnTo>
                <a:lnTo>
                  <a:pt x="1527628" y="629920"/>
                </a:lnTo>
                <a:lnTo>
                  <a:pt x="1528466" y="63246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8466" y="632460"/>
                </a:lnTo>
                <a:lnTo>
                  <a:pt x="1527628" y="629920"/>
                </a:lnTo>
                <a:lnTo>
                  <a:pt x="1528847" y="62992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32486" y="635000"/>
                </a:moveTo>
                <a:lnTo>
                  <a:pt x="1531611" y="633897"/>
                </a:lnTo>
                <a:lnTo>
                  <a:pt x="1531504" y="633598"/>
                </a:lnTo>
                <a:lnTo>
                  <a:pt x="1531983" y="631189"/>
                </a:lnTo>
                <a:lnTo>
                  <a:pt x="1533495" y="629920"/>
                </a:lnTo>
                <a:lnTo>
                  <a:pt x="1536677" y="632460"/>
                </a:lnTo>
                <a:lnTo>
                  <a:pt x="1535001" y="633730"/>
                </a:lnTo>
                <a:lnTo>
                  <a:pt x="1532486" y="635000"/>
                </a:lnTo>
                <a:close/>
              </a:path>
              <a:path w="4096384" h="836930">
                <a:moveTo>
                  <a:pt x="1541201" y="635000"/>
                </a:moveTo>
                <a:lnTo>
                  <a:pt x="1532486" y="635000"/>
                </a:lnTo>
                <a:lnTo>
                  <a:pt x="1535001" y="633730"/>
                </a:lnTo>
                <a:lnTo>
                  <a:pt x="1536677" y="632460"/>
                </a:lnTo>
                <a:lnTo>
                  <a:pt x="1533495" y="629920"/>
                </a:lnTo>
                <a:lnTo>
                  <a:pt x="1541624" y="629920"/>
                </a:lnTo>
                <a:lnTo>
                  <a:pt x="1542871" y="634027"/>
                </a:lnTo>
                <a:lnTo>
                  <a:pt x="1541201" y="635000"/>
                </a:lnTo>
                <a:close/>
              </a:path>
              <a:path w="4096384" h="836930">
                <a:moveTo>
                  <a:pt x="1551593" y="637540"/>
                </a:moveTo>
                <a:lnTo>
                  <a:pt x="1547743" y="636270"/>
                </a:lnTo>
                <a:lnTo>
                  <a:pt x="1543627" y="635471"/>
                </a:lnTo>
                <a:lnTo>
                  <a:pt x="1543815" y="633477"/>
                </a:lnTo>
                <a:lnTo>
                  <a:pt x="1549923" y="629920"/>
                </a:lnTo>
                <a:lnTo>
                  <a:pt x="1549422" y="632466"/>
                </a:lnTo>
                <a:lnTo>
                  <a:pt x="1551593" y="637540"/>
                </a:lnTo>
                <a:close/>
              </a:path>
              <a:path w="4096384" h="836930">
                <a:moveTo>
                  <a:pt x="1577038" y="641350"/>
                </a:moveTo>
                <a:lnTo>
                  <a:pt x="1566509" y="641350"/>
                </a:lnTo>
                <a:lnTo>
                  <a:pt x="1570366" y="640080"/>
                </a:lnTo>
                <a:lnTo>
                  <a:pt x="1569514" y="638795"/>
                </a:lnTo>
                <a:lnTo>
                  <a:pt x="1568349" y="637540"/>
                </a:lnTo>
                <a:lnTo>
                  <a:pt x="1551593" y="637540"/>
                </a:lnTo>
                <a:lnTo>
                  <a:pt x="1549422" y="632466"/>
                </a:lnTo>
                <a:lnTo>
                  <a:pt x="1549923" y="629920"/>
                </a:lnTo>
                <a:lnTo>
                  <a:pt x="1565293" y="629920"/>
                </a:lnTo>
                <a:lnTo>
                  <a:pt x="1565268" y="631232"/>
                </a:lnTo>
                <a:lnTo>
                  <a:pt x="1577234" y="636270"/>
                </a:lnTo>
                <a:lnTo>
                  <a:pt x="1579248" y="636270"/>
                </a:lnTo>
                <a:lnTo>
                  <a:pt x="1578732" y="637572"/>
                </a:lnTo>
                <a:lnTo>
                  <a:pt x="1577038" y="641350"/>
                </a:lnTo>
                <a:close/>
              </a:path>
              <a:path w="4096384" h="836930">
                <a:moveTo>
                  <a:pt x="1656795" y="630563"/>
                </a:moveTo>
                <a:lnTo>
                  <a:pt x="1657531" y="629920"/>
                </a:lnTo>
                <a:lnTo>
                  <a:pt x="1657482" y="630296"/>
                </a:lnTo>
                <a:lnTo>
                  <a:pt x="1656795" y="630563"/>
                </a:lnTo>
                <a:close/>
              </a:path>
              <a:path w="4096384" h="836930">
                <a:moveTo>
                  <a:pt x="1657494" y="630291"/>
                </a:moveTo>
                <a:lnTo>
                  <a:pt x="1657531" y="629920"/>
                </a:lnTo>
                <a:lnTo>
                  <a:pt x="1658451" y="629920"/>
                </a:lnTo>
                <a:lnTo>
                  <a:pt x="1657494" y="630291"/>
                </a:lnTo>
                <a:close/>
              </a:path>
              <a:path w="4096384" h="836930">
                <a:moveTo>
                  <a:pt x="1722401" y="636270"/>
                </a:moveTo>
                <a:lnTo>
                  <a:pt x="1717707" y="631189"/>
                </a:lnTo>
                <a:lnTo>
                  <a:pt x="1720554" y="629920"/>
                </a:lnTo>
                <a:lnTo>
                  <a:pt x="1722230" y="629920"/>
                </a:lnTo>
                <a:lnTo>
                  <a:pt x="1723239" y="631189"/>
                </a:lnTo>
                <a:lnTo>
                  <a:pt x="1723115" y="633023"/>
                </a:lnTo>
                <a:lnTo>
                  <a:pt x="1722401" y="63627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949867" y="633730"/>
                </a:lnTo>
                <a:lnTo>
                  <a:pt x="1948191" y="633730"/>
                </a:lnTo>
                <a:lnTo>
                  <a:pt x="1948027" y="632460"/>
                </a:lnTo>
                <a:lnTo>
                  <a:pt x="1949534" y="631189"/>
                </a:lnTo>
                <a:lnTo>
                  <a:pt x="1952218" y="62992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2018090" y="635000"/>
                </a:moveTo>
                <a:lnTo>
                  <a:pt x="2013345" y="632002"/>
                </a:lnTo>
                <a:lnTo>
                  <a:pt x="2013231" y="630936"/>
                </a:lnTo>
                <a:lnTo>
                  <a:pt x="2017926" y="629920"/>
                </a:lnTo>
                <a:lnTo>
                  <a:pt x="2023118" y="629920"/>
                </a:lnTo>
                <a:lnTo>
                  <a:pt x="2018090" y="635000"/>
                </a:lnTo>
                <a:close/>
              </a:path>
              <a:path w="4096384" h="836930">
                <a:moveTo>
                  <a:pt x="2025546" y="641350"/>
                </a:moveTo>
                <a:lnTo>
                  <a:pt x="2012727" y="641350"/>
                </a:lnTo>
                <a:lnTo>
                  <a:pt x="2013312" y="639125"/>
                </a:lnTo>
                <a:lnTo>
                  <a:pt x="2013395" y="635000"/>
                </a:lnTo>
                <a:lnTo>
                  <a:pt x="2018090" y="635000"/>
                </a:lnTo>
                <a:lnTo>
                  <a:pt x="2023118" y="629920"/>
                </a:lnTo>
                <a:lnTo>
                  <a:pt x="2024029" y="629920"/>
                </a:lnTo>
                <a:lnTo>
                  <a:pt x="2026471" y="633730"/>
                </a:lnTo>
                <a:lnTo>
                  <a:pt x="2029319" y="633730"/>
                </a:lnTo>
                <a:lnTo>
                  <a:pt x="2029415" y="635066"/>
                </a:lnTo>
                <a:lnTo>
                  <a:pt x="2031166" y="636270"/>
                </a:lnTo>
                <a:lnTo>
                  <a:pt x="2037871" y="636270"/>
                </a:lnTo>
                <a:lnTo>
                  <a:pt x="2036024" y="638810"/>
                </a:lnTo>
                <a:lnTo>
                  <a:pt x="2025373" y="638810"/>
                </a:lnTo>
                <a:lnTo>
                  <a:pt x="2025546" y="641350"/>
                </a:lnTo>
                <a:close/>
              </a:path>
              <a:path w="4096384" h="836930">
                <a:moveTo>
                  <a:pt x="2073576" y="633730"/>
                </a:moveTo>
                <a:lnTo>
                  <a:pt x="2068881" y="633730"/>
                </a:lnTo>
                <a:lnTo>
                  <a:pt x="2074244" y="629920"/>
                </a:lnTo>
                <a:lnTo>
                  <a:pt x="2073576" y="633730"/>
                </a:lnTo>
                <a:close/>
              </a:path>
              <a:path w="4096384" h="836930">
                <a:moveTo>
                  <a:pt x="2075965" y="640080"/>
                </a:moveTo>
                <a:lnTo>
                  <a:pt x="2073576" y="640080"/>
                </a:lnTo>
                <a:lnTo>
                  <a:pt x="2073700" y="633023"/>
                </a:lnTo>
                <a:lnTo>
                  <a:pt x="2074244" y="629920"/>
                </a:lnTo>
                <a:lnTo>
                  <a:pt x="2118644" y="629920"/>
                </a:lnTo>
                <a:lnTo>
                  <a:pt x="2118501" y="631190"/>
                </a:lnTo>
                <a:lnTo>
                  <a:pt x="2098884" y="631190"/>
                </a:lnTo>
                <a:lnTo>
                  <a:pt x="2098383" y="632460"/>
                </a:lnTo>
                <a:lnTo>
                  <a:pt x="2085641" y="632466"/>
                </a:lnTo>
                <a:lnTo>
                  <a:pt x="2083968" y="636270"/>
                </a:lnTo>
                <a:lnTo>
                  <a:pt x="2077099" y="636270"/>
                </a:lnTo>
                <a:lnTo>
                  <a:pt x="2075965" y="640080"/>
                </a:lnTo>
                <a:close/>
              </a:path>
              <a:path w="4096384" h="836930">
                <a:moveTo>
                  <a:pt x="2124702" y="637540"/>
                </a:moveTo>
                <a:lnTo>
                  <a:pt x="2123530" y="633730"/>
                </a:lnTo>
                <a:lnTo>
                  <a:pt x="2122017" y="629920"/>
                </a:lnTo>
                <a:lnTo>
                  <a:pt x="2125874" y="632460"/>
                </a:lnTo>
                <a:lnTo>
                  <a:pt x="2126179" y="632460"/>
                </a:lnTo>
                <a:lnTo>
                  <a:pt x="2124702" y="637540"/>
                </a:lnTo>
                <a:close/>
              </a:path>
              <a:path w="4096384" h="836930">
                <a:moveTo>
                  <a:pt x="2126044" y="632460"/>
                </a:moveTo>
                <a:lnTo>
                  <a:pt x="2125874" y="632460"/>
                </a:lnTo>
                <a:lnTo>
                  <a:pt x="2122017" y="629920"/>
                </a:lnTo>
                <a:lnTo>
                  <a:pt x="2164428" y="629920"/>
                </a:lnTo>
                <a:lnTo>
                  <a:pt x="2163426" y="631190"/>
                </a:lnTo>
                <a:lnTo>
                  <a:pt x="2126549" y="631190"/>
                </a:lnTo>
                <a:lnTo>
                  <a:pt x="2126044" y="63246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63590" y="633730"/>
                </a:lnTo>
                <a:lnTo>
                  <a:pt x="2163426" y="631189"/>
                </a:lnTo>
                <a:lnTo>
                  <a:pt x="2164428" y="629920"/>
                </a:lnTo>
                <a:lnTo>
                  <a:pt x="2168788" y="631189"/>
                </a:lnTo>
                <a:lnTo>
                  <a:pt x="2167113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181524" y="633730"/>
                </a:moveTo>
                <a:lnTo>
                  <a:pt x="2179010" y="633730"/>
                </a:lnTo>
                <a:lnTo>
                  <a:pt x="2176847" y="632466"/>
                </a:lnTo>
                <a:lnTo>
                  <a:pt x="2177001" y="631189"/>
                </a:lnTo>
                <a:lnTo>
                  <a:pt x="2179685" y="629920"/>
                </a:lnTo>
                <a:lnTo>
                  <a:pt x="2181608" y="632350"/>
                </a:lnTo>
                <a:lnTo>
                  <a:pt x="2181524" y="633730"/>
                </a:lnTo>
                <a:close/>
              </a:path>
              <a:path w="4096384" h="836930">
                <a:moveTo>
                  <a:pt x="2203820" y="633730"/>
                </a:moveTo>
                <a:lnTo>
                  <a:pt x="2181524" y="633730"/>
                </a:lnTo>
                <a:lnTo>
                  <a:pt x="2181608" y="632350"/>
                </a:lnTo>
                <a:lnTo>
                  <a:pt x="2179685" y="629920"/>
                </a:lnTo>
                <a:lnTo>
                  <a:pt x="2218906" y="629920"/>
                </a:lnTo>
                <a:lnTo>
                  <a:pt x="2218153" y="631190"/>
                </a:lnTo>
                <a:lnTo>
                  <a:pt x="2206171" y="631190"/>
                </a:lnTo>
                <a:lnTo>
                  <a:pt x="2205333" y="632460"/>
                </a:lnTo>
                <a:lnTo>
                  <a:pt x="2204322" y="632466"/>
                </a:lnTo>
                <a:lnTo>
                  <a:pt x="2203820" y="633730"/>
                </a:lnTo>
                <a:close/>
              </a:path>
              <a:path w="4096384" h="836930">
                <a:moveTo>
                  <a:pt x="2219744" y="635000"/>
                </a:moveTo>
                <a:lnTo>
                  <a:pt x="2218409" y="635000"/>
                </a:lnTo>
                <a:lnTo>
                  <a:pt x="2217403" y="632466"/>
                </a:lnTo>
                <a:lnTo>
                  <a:pt x="2218906" y="629920"/>
                </a:lnTo>
                <a:lnTo>
                  <a:pt x="2220249" y="629920"/>
                </a:lnTo>
                <a:lnTo>
                  <a:pt x="2221417" y="632466"/>
                </a:lnTo>
                <a:lnTo>
                  <a:pt x="2219744" y="635000"/>
                </a:lnTo>
                <a:close/>
              </a:path>
              <a:path w="4096384" h="836930">
                <a:moveTo>
                  <a:pt x="2253099" y="641350"/>
                </a:moveTo>
                <a:lnTo>
                  <a:pt x="2219744" y="641350"/>
                </a:lnTo>
                <a:lnTo>
                  <a:pt x="2214716" y="636270"/>
                </a:lnTo>
                <a:lnTo>
                  <a:pt x="2211533" y="635000"/>
                </a:lnTo>
                <a:lnTo>
                  <a:pt x="2219744" y="635000"/>
                </a:lnTo>
                <a:lnTo>
                  <a:pt x="2221417" y="632466"/>
                </a:lnTo>
                <a:lnTo>
                  <a:pt x="2220249" y="629920"/>
                </a:lnTo>
                <a:lnTo>
                  <a:pt x="2273555" y="629920"/>
                </a:lnTo>
                <a:lnTo>
                  <a:pt x="2272550" y="631190"/>
                </a:lnTo>
                <a:lnTo>
                  <a:pt x="2245222" y="631190"/>
                </a:lnTo>
                <a:lnTo>
                  <a:pt x="2243294" y="634845"/>
                </a:lnTo>
                <a:lnTo>
                  <a:pt x="2243378" y="635066"/>
                </a:lnTo>
                <a:lnTo>
                  <a:pt x="2246401" y="636270"/>
                </a:lnTo>
                <a:lnTo>
                  <a:pt x="2301154" y="636270"/>
                </a:lnTo>
                <a:lnTo>
                  <a:pt x="2301881" y="637540"/>
                </a:lnTo>
                <a:lnTo>
                  <a:pt x="2252431" y="637540"/>
                </a:lnTo>
                <a:lnTo>
                  <a:pt x="2251000" y="638747"/>
                </a:lnTo>
                <a:lnTo>
                  <a:pt x="2251089" y="640080"/>
                </a:lnTo>
                <a:lnTo>
                  <a:pt x="2253099" y="64135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71550" y="632466"/>
                </a:lnTo>
                <a:lnTo>
                  <a:pt x="2273555" y="629920"/>
                </a:lnTo>
                <a:lnTo>
                  <a:pt x="2276118" y="632350"/>
                </a:lnTo>
                <a:lnTo>
                  <a:pt x="2276233" y="633730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405979" y="636270"/>
                </a:moveTo>
                <a:lnTo>
                  <a:pt x="2407655" y="633730"/>
                </a:lnTo>
                <a:lnTo>
                  <a:pt x="2411178" y="629920"/>
                </a:lnTo>
                <a:lnTo>
                  <a:pt x="2405979" y="63627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495482" y="642620"/>
                </a:lnTo>
                <a:lnTo>
                  <a:pt x="2496739" y="641430"/>
                </a:lnTo>
                <a:lnTo>
                  <a:pt x="2499673" y="636270"/>
                </a:lnTo>
                <a:lnTo>
                  <a:pt x="2405979" y="636270"/>
                </a:lnTo>
                <a:lnTo>
                  <a:pt x="2411178" y="629920"/>
                </a:lnTo>
                <a:lnTo>
                  <a:pt x="2513934" y="629920"/>
                </a:lnTo>
                <a:lnTo>
                  <a:pt x="2514091" y="635000"/>
                </a:lnTo>
                <a:lnTo>
                  <a:pt x="2526040" y="635000"/>
                </a:lnTo>
                <a:lnTo>
                  <a:pt x="2525170" y="637540"/>
                </a:lnTo>
                <a:lnTo>
                  <a:pt x="2521654" y="637540"/>
                </a:lnTo>
                <a:lnTo>
                  <a:pt x="2521156" y="638747"/>
                </a:lnTo>
                <a:lnTo>
                  <a:pt x="2521260" y="639125"/>
                </a:lnTo>
                <a:lnTo>
                  <a:pt x="2521654" y="640080"/>
                </a:lnTo>
                <a:lnTo>
                  <a:pt x="2522636" y="641350"/>
                </a:lnTo>
                <a:lnTo>
                  <a:pt x="2535214" y="64135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516782" y="635000"/>
                </a:moveTo>
                <a:lnTo>
                  <a:pt x="2514091" y="635000"/>
                </a:lnTo>
                <a:lnTo>
                  <a:pt x="2513934" y="629920"/>
                </a:lnTo>
                <a:lnTo>
                  <a:pt x="2519296" y="632460"/>
                </a:lnTo>
                <a:lnTo>
                  <a:pt x="2519296" y="633730"/>
                </a:lnTo>
                <a:lnTo>
                  <a:pt x="2516782" y="635000"/>
                </a:lnTo>
                <a:close/>
              </a:path>
              <a:path w="4096384" h="836930">
                <a:moveTo>
                  <a:pt x="2526040" y="635000"/>
                </a:moveTo>
                <a:lnTo>
                  <a:pt x="2516782" y="635000"/>
                </a:lnTo>
                <a:lnTo>
                  <a:pt x="2519296" y="633730"/>
                </a:lnTo>
                <a:lnTo>
                  <a:pt x="2519296" y="632460"/>
                </a:lnTo>
                <a:lnTo>
                  <a:pt x="2513934" y="629920"/>
                </a:lnTo>
                <a:lnTo>
                  <a:pt x="2526493" y="629920"/>
                </a:lnTo>
                <a:lnTo>
                  <a:pt x="2527501" y="631190"/>
                </a:lnTo>
                <a:lnTo>
                  <a:pt x="2527344" y="631190"/>
                </a:lnTo>
                <a:lnTo>
                  <a:pt x="2526040" y="635000"/>
                </a:lnTo>
                <a:close/>
              </a:path>
              <a:path w="4096384" h="836930">
                <a:moveTo>
                  <a:pt x="2525170" y="637540"/>
                </a:moveTo>
                <a:lnTo>
                  <a:pt x="2527344" y="631190"/>
                </a:lnTo>
                <a:lnTo>
                  <a:pt x="2527501" y="631190"/>
                </a:lnTo>
                <a:lnTo>
                  <a:pt x="2526493" y="629920"/>
                </a:lnTo>
                <a:lnTo>
                  <a:pt x="2535555" y="633730"/>
                </a:lnTo>
                <a:lnTo>
                  <a:pt x="2530192" y="635000"/>
                </a:lnTo>
                <a:lnTo>
                  <a:pt x="2525170" y="637540"/>
                </a:lnTo>
                <a:close/>
              </a:path>
              <a:path w="4096384" h="836930">
                <a:moveTo>
                  <a:pt x="2647360" y="637540"/>
                </a:moveTo>
                <a:lnTo>
                  <a:pt x="2648190" y="632466"/>
                </a:lnTo>
                <a:lnTo>
                  <a:pt x="2650208" y="629920"/>
                </a:lnTo>
                <a:lnTo>
                  <a:pt x="2655564" y="629920"/>
                </a:lnTo>
                <a:lnTo>
                  <a:pt x="2647360" y="637540"/>
                </a:lnTo>
                <a:close/>
              </a:path>
              <a:path w="4096384" h="836930">
                <a:moveTo>
                  <a:pt x="2641486" y="642620"/>
                </a:moveTo>
                <a:lnTo>
                  <a:pt x="2615517" y="642620"/>
                </a:lnTo>
                <a:lnTo>
                  <a:pt x="2619374" y="637540"/>
                </a:lnTo>
                <a:lnTo>
                  <a:pt x="2647360" y="637540"/>
                </a:lnTo>
                <a:lnTo>
                  <a:pt x="2655564" y="629920"/>
                </a:lnTo>
                <a:lnTo>
                  <a:pt x="2718267" y="629920"/>
                </a:lnTo>
                <a:lnTo>
                  <a:pt x="2717258" y="631190"/>
                </a:lnTo>
                <a:lnTo>
                  <a:pt x="2690281" y="631190"/>
                </a:lnTo>
                <a:lnTo>
                  <a:pt x="2690098" y="633730"/>
                </a:lnTo>
                <a:lnTo>
                  <a:pt x="2690438" y="633730"/>
                </a:lnTo>
                <a:lnTo>
                  <a:pt x="2690772" y="635000"/>
                </a:lnTo>
                <a:lnTo>
                  <a:pt x="2682902" y="635000"/>
                </a:lnTo>
                <a:lnTo>
                  <a:pt x="2680028" y="638810"/>
                </a:lnTo>
                <a:lnTo>
                  <a:pt x="2642672" y="638810"/>
                </a:lnTo>
                <a:lnTo>
                  <a:pt x="2640655" y="640080"/>
                </a:lnTo>
                <a:lnTo>
                  <a:pt x="2640321" y="640080"/>
                </a:lnTo>
                <a:lnTo>
                  <a:pt x="2641486" y="642620"/>
                </a:lnTo>
                <a:close/>
              </a:path>
              <a:path w="4096384" h="836930">
                <a:moveTo>
                  <a:pt x="2721115" y="635000"/>
                </a:moveTo>
                <a:lnTo>
                  <a:pt x="2717258" y="633730"/>
                </a:lnTo>
                <a:lnTo>
                  <a:pt x="2716770" y="632466"/>
                </a:lnTo>
                <a:lnTo>
                  <a:pt x="2717259" y="631189"/>
                </a:lnTo>
                <a:lnTo>
                  <a:pt x="2718267" y="629920"/>
                </a:lnTo>
                <a:lnTo>
                  <a:pt x="2719766" y="631189"/>
                </a:lnTo>
                <a:lnTo>
                  <a:pt x="2721115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56323" y="633730"/>
                </a:lnTo>
                <a:lnTo>
                  <a:pt x="2757822" y="629920"/>
                </a:lnTo>
                <a:lnTo>
                  <a:pt x="2759362" y="631232"/>
                </a:lnTo>
                <a:lnTo>
                  <a:pt x="2760518" y="632466"/>
                </a:lnTo>
                <a:lnTo>
                  <a:pt x="2761259" y="633598"/>
                </a:lnTo>
                <a:lnTo>
                  <a:pt x="2761382" y="633994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767553" y="635000"/>
                </a:moveTo>
                <a:lnTo>
                  <a:pt x="2761522" y="635000"/>
                </a:lnTo>
                <a:lnTo>
                  <a:pt x="2761382" y="633994"/>
                </a:lnTo>
                <a:lnTo>
                  <a:pt x="2761259" y="633598"/>
                </a:lnTo>
                <a:lnTo>
                  <a:pt x="2760518" y="632466"/>
                </a:lnTo>
                <a:lnTo>
                  <a:pt x="2759321" y="631189"/>
                </a:lnTo>
                <a:lnTo>
                  <a:pt x="2757822" y="629920"/>
                </a:lnTo>
                <a:lnTo>
                  <a:pt x="2769733" y="629920"/>
                </a:lnTo>
                <a:lnTo>
                  <a:pt x="2767553" y="635000"/>
                </a:lnTo>
                <a:close/>
              </a:path>
              <a:path w="4096384" h="836930">
                <a:moveTo>
                  <a:pt x="2770067" y="636270"/>
                </a:moveTo>
                <a:lnTo>
                  <a:pt x="2767710" y="636270"/>
                </a:lnTo>
                <a:lnTo>
                  <a:pt x="2767619" y="634845"/>
                </a:lnTo>
                <a:lnTo>
                  <a:pt x="2769733" y="629920"/>
                </a:lnTo>
                <a:lnTo>
                  <a:pt x="2771076" y="632466"/>
                </a:lnTo>
                <a:lnTo>
                  <a:pt x="2771193" y="634355"/>
                </a:lnTo>
                <a:lnTo>
                  <a:pt x="2771094" y="635151"/>
                </a:lnTo>
                <a:lnTo>
                  <a:pt x="2770067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70067" y="636270"/>
                </a:lnTo>
                <a:lnTo>
                  <a:pt x="2771094" y="635151"/>
                </a:lnTo>
                <a:lnTo>
                  <a:pt x="2771193" y="634355"/>
                </a:lnTo>
                <a:lnTo>
                  <a:pt x="2771076" y="632466"/>
                </a:lnTo>
                <a:lnTo>
                  <a:pt x="2769733" y="629920"/>
                </a:lnTo>
                <a:lnTo>
                  <a:pt x="2784819" y="629920"/>
                </a:lnTo>
                <a:lnTo>
                  <a:pt x="2783137" y="631189"/>
                </a:lnTo>
                <a:lnTo>
                  <a:pt x="2780963" y="633730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80963" y="633730"/>
                </a:lnTo>
                <a:lnTo>
                  <a:pt x="2783137" y="631189"/>
                </a:lnTo>
                <a:lnTo>
                  <a:pt x="2784819" y="629920"/>
                </a:lnTo>
                <a:lnTo>
                  <a:pt x="2785985" y="629920"/>
                </a:lnTo>
                <a:lnTo>
                  <a:pt x="2786590" y="632199"/>
                </a:lnTo>
                <a:lnTo>
                  <a:pt x="2786464" y="633897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3144527" y="643890"/>
                </a:moveTo>
                <a:lnTo>
                  <a:pt x="3143702" y="629920"/>
                </a:lnTo>
                <a:lnTo>
                  <a:pt x="3152434" y="632466"/>
                </a:lnTo>
                <a:lnTo>
                  <a:pt x="3156771" y="635000"/>
                </a:lnTo>
                <a:lnTo>
                  <a:pt x="3151828" y="637540"/>
                </a:lnTo>
                <a:lnTo>
                  <a:pt x="3150584" y="637540"/>
                </a:lnTo>
                <a:lnTo>
                  <a:pt x="3151055" y="637937"/>
                </a:lnTo>
                <a:lnTo>
                  <a:pt x="3146884" y="640080"/>
                </a:lnTo>
                <a:lnTo>
                  <a:pt x="3145582" y="641305"/>
                </a:lnTo>
                <a:lnTo>
                  <a:pt x="3144527" y="643890"/>
                </a:lnTo>
                <a:close/>
              </a:path>
              <a:path w="4096384" h="836930">
                <a:moveTo>
                  <a:pt x="3162802" y="636270"/>
                </a:moveTo>
                <a:lnTo>
                  <a:pt x="3159785" y="635066"/>
                </a:lnTo>
                <a:lnTo>
                  <a:pt x="3159706" y="634845"/>
                </a:lnTo>
                <a:lnTo>
                  <a:pt x="3162468" y="629920"/>
                </a:lnTo>
                <a:lnTo>
                  <a:pt x="3165158" y="631189"/>
                </a:lnTo>
                <a:lnTo>
                  <a:pt x="3166081" y="632350"/>
                </a:lnTo>
                <a:lnTo>
                  <a:pt x="3166011" y="634027"/>
                </a:lnTo>
                <a:lnTo>
                  <a:pt x="3165500" y="635000"/>
                </a:lnTo>
                <a:lnTo>
                  <a:pt x="3163659" y="635000"/>
                </a:lnTo>
                <a:lnTo>
                  <a:pt x="3162802" y="636270"/>
                </a:lnTo>
                <a:close/>
              </a:path>
              <a:path w="4096384" h="836930">
                <a:moveTo>
                  <a:pt x="3397719" y="650773"/>
                </a:moveTo>
                <a:lnTo>
                  <a:pt x="3391290" y="648970"/>
                </a:lnTo>
                <a:lnTo>
                  <a:pt x="3385102" y="643890"/>
                </a:lnTo>
                <a:lnTo>
                  <a:pt x="3385023" y="637369"/>
                </a:lnTo>
                <a:lnTo>
                  <a:pt x="3388884" y="631189"/>
                </a:lnTo>
                <a:lnTo>
                  <a:pt x="3395147" y="629920"/>
                </a:lnTo>
                <a:lnTo>
                  <a:pt x="3398663" y="632460"/>
                </a:lnTo>
                <a:lnTo>
                  <a:pt x="3391781" y="640080"/>
                </a:lnTo>
                <a:lnTo>
                  <a:pt x="3391106" y="642620"/>
                </a:lnTo>
                <a:lnTo>
                  <a:pt x="3390949" y="642620"/>
                </a:lnTo>
                <a:lnTo>
                  <a:pt x="3397661" y="648970"/>
                </a:lnTo>
                <a:lnTo>
                  <a:pt x="3397471" y="648970"/>
                </a:lnTo>
                <a:lnTo>
                  <a:pt x="3397719" y="650773"/>
                </a:lnTo>
                <a:close/>
              </a:path>
              <a:path w="4096384" h="836930">
                <a:moveTo>
                  <a:pt x="3397995" y="642620"/>
                </a:moveTo>
                <a:lnTo>
                  <a:pt x="3391106" y="642620"/>
                </a:lnTo>
                <a:lnTo>
                  <a:pt x="3391781" y="640080"/>
                </a:lnTo>
                <a:lnTo>
                  <a:pt x="3398663" y="632460"/>
                </a:lnTo>
                <a:lnTo>
                  <a:pt x="3395147" y="629920"/>
                </a:lnTo>
                <a:lnTo>
                  <a:pt x="3413576" y="629920"/>
                </a:lnTo>
                <a:lnTo>
                  <a:pt x="3415372" y="632460"/>
                </a:lnTo>
                <a:lnTo>
                  <a:pt x="3407631" y="632466"/>
                </a:lnTo>
                <a:lnTo>
                  <a:pt x="3404693" y="635000"/>
                </a:lnTo>
                <a:lnTo>
                  <a:pt x="3407031" y="635000"/>
                </a:lnTo>
                <a:lnTo>
                  <a:pt x="3407444" y="637540"/>
                </a:lnTo>
                <a:lnTo>
                  <a:pt x="3394963" y="637540"/>
                </a:lnTo>
                <a:lnTo>
                  <a:pt x="3399105" y="641305"/>
                </a:lnTo>
                <a:lnTo>
                  <a:pt x="3397995" y="642620"/>
                </a:lnTo>
                <a:close/>
              </a:path>
              <a:path w="4096384" h="836930">
                <a:moveTo>
                  <a:pt x="3466047" y="637540"/>
                </a:moveTo>
                <a:lnTo>
                  <a:pt x="3459840" y="636270"/>
                </a:lnTo>
                <a:lnTo>
                  <a:pt x="3453311" y="636270"/>
                </a:lnTo>
                <a:lnTo>
                  <a:pt x="3459785" y="631232"/>
                </a:lnTo>
                <a:lnTo>
                  <a:pt x="3459840" y="629920"/>
                </a:lnTo>
                <a:lnTo>
                  <a:pt x="3466047" y="637540"/>
                </a:lnTo>
                <a:close/>
              </a:path>
              <a:path w="4096384" h="836930">
                <a:moveTo>
                  <a:pt x="3477861" y="637540"/>
                </a:moveTo>
                <a:lnTo>
                  <a:pt x="3466047" y="637540"/>
                </a:lnTo>
                <a:lnTo>
                  <a:pt x="3459840" y="629920"/>
                </a:lnTo>
                <a:lnTo>
                  <a:pt x="3473250" y="629920"/>
                </a:lnTo>
                <a:lnTo>
                  <a:pt x="3472322" y="632241"/>
                </a:lnTo>
                <a:lnTo>
                  <a:pt x="3472235" y="635000"/>
                </a:lnTo>
                <a:lnTo>
                  <a:pt x="3478702" y="635000"/>
                </a:lnTo>
                <a:lnTo>
                  <a:pt x="3477861" y="637540"/>
                </a:lnTo>
                <a:close/>
              </a:path>
              <a:path w="4096384" h="836930">
                <a:moveTo>
                  <a:pt x="3472235" y="635000"/>
                </a:moveTo>
                <a:lnTo>
                  <a:pt x="3472322" y="632241"/>
                </a:lnTo>
                <a:lnTo>
                  <a:pt x="3473250" y="629920"/>
                </a:lnTo>
                <a:lnTo>
                  <a:pt x="3474258" y="629920"/>
                </a:lnTo>
                <a:lnTo>
                  <a:pt x="3475085" y="632466"/>
                </a:lnTo>
                <a:lnTo>
                  <a:pt x="3475423" y="633730"/>
                </a:lnTo>
                <a:lnTo>
                  <a:pt x="3472235" y="63500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5896" y="634027"/>
                </a:lnTo>
                <a:lnTo>
                  <a:pt x="3525850" y="633479"/>
                </a:lnTo>
                <a:lnTo>
                  <a:pt x="3526748" y="629920"/>
                </a:lnTo>
                <a:lnTo>
                  <a:pt x="3529731" y="631189"/>
                </a:lnTo>
                <a:lnTo>
                  <a:pt x="3532375" y="635000"/>
                </a:lnTo>
                <a:lnTo>
                  <a:pt x="3531257" y="635000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46507" y="641350"/>
                </a:moveTo>
                <a:lnTo>
                  <a:pt x="3535271" y="641350"/>
                </a:lnTo>
                <a:lnTo>
                  <a:pt x="3535945" y="640080"/>
                </a:lnTo>
                <a:lnTo>
                  <a:pt x="3530280" y="632002"/>
                </a:lnTo>
                <a:lnTo>
                  <a:pt x="3529731" y="631189"/>
                </a:lnTo>
                <a:lnTo>
                  <a:pt x="3526748" y="629920"/>
                </a:lnTo>
                <a:lnTo>
                  <a:pt x="3535612" y="629920"/>
                </a:lnTo>
                <a:lnTo>
                  <a:pt x="3542159" y="637540"/>
                </a:lnTo>
                <a:lnTo>
                  <a:pt x="3549906" y="637540"/>
                </a:lnTo>
                <a:lnTo>
                  <a:pt x="3546507" y="641350"/>
                </a:lnTo>
                <a:close/>
              </a:path>
              <a:path w="4096384" h="836930">
                <a:moveTo>
                  <a:pt x="3546776" y="632466"/>
                </a:moveTo>
                <a:lnTo>
                  <a:pt x="3542467" y="629920"/>
                </a:lnTo>
                <a:lnTo>
                  <a:pt x="3549020" y="631189"/>
                </a:lnTo>
                <a:lnTo>
                  <a:pt x="3546776" y="632466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9548" y="633730"/>
                </a:lnTo>
                <a:lnTo>
                  <a:pt x="3679776" y="629920"/>
                </a:lnTo>
                <a:lnTo>
                  <a:pt x="3678855" y="634561"/>
                </a:lnTo>
                <a:lnTo>
                  <a:pt x="3678939" y="635187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745143" y="638810"/>
                </a:moveTo>
                <a:lnTo>
                  <a:pt x="3741464" y="635000"/>
                </a:lnTo>
                <a:lnTo>
                  <a:pt x="3738281" y="629920"/>
                </a:lnTo>
                <a:lnTo>
                  <a:pt x="3745815" y="631189"/>
                </a:lnTo>
                <a:lnTo>
                  <a:pt x="3745143" y="638810"/>
                </a:lnTo>
                <a:close/>
              </a:path>
              <a:path w="4096384" h="836930">
                <a:moveTo>
                  <a:pt x="3767766" y="638810"/>
                </a:moveTo>
                <a:lnTo>
                  <a:pt x="3767716" y="636173"/>
                </a:lnTo>
                <a:lnTo>
                  <a:pt x="3764427" y="629920"/>
                </a:lnTo>
                <a:lnTo>
                  <a:pt x="3768693" y="631201"/>
                </a:lnTo>
                <a:lnTo>
                  <a:pt x="3776154" y="632460"/>
                </a:lnTo>
                <a:lnTo>
                  <a:pt x="3767766" y="638810"/>
                </a:lnTo>
                <a:close/>
              </a:path>
              <a:path w="4096384" h="836930">
                <a:moveTo>
                  <a:pt x="3774164" y="638810"/>
                </a:moveTo>
                <a:lnTo>
                  <a:pt x="3767766" y="638810"/>
                </a:lnTo>
                <a:lnTo>
                  <a:pt x="3776154" y="632460"/>
                </a:lnTo>
                <a:lnTo>
                  <a:pt x="3768623" y="631189"/>
                </a:lnTo>
                <a:lnTo>
                  <a:pt x="3764427" y="629920"/>
                </a:lnTo>
                <a:lnTo>
                  <a:pt x="3781517" y="629920"/>
                </a:lnTo>
                <a:lnTo>
                  <a:pt x="3781630" y="632002"/>
                </a:lnTo>
                <a:lnTo>
                  <a:pt x="3781686" y="632466"/>
                </a:lnTo>
                <a:lnTo>
                  <a:pt x="3778555" y="635000"/>
                </a:lnTo>
                <a:lnTo>
                  <a:pt x="3776495" y="635000"/>
                </a:lnTo>
                <a:lnTo>
                  <a:pt x="3774164" y="638810"/>
                </a:lnTo>
                <a:close/>
              </a:path>
              <a:path w="4096384" h="836930">
                <a:moveTo>
                  <a:pt x="3780491" y="645160"/>
                </a:moveTo>
                <a:lnTo>
                  <a:pt x="3770281" y="645160"/>
                </a:lnTo>
                <a:lnTo>
                  <a:pt x="3779357" y="641406"/>
                </a:lnTo>
                <a:lnTo>
                  <a:pt x="3778177" y="638810"/>
                </a:lnTo>
                <a:lnTo>
                  <a:pt x="3777846" y="637572"/>
                </a:lnTo>
                <a:lnTo>
                  <a:pt x="3777334" y="636587"/>
                </a:lnTo>
                <a:lnTo>
                  <a:pt x="3777212" y="636087"/>
                </a:lnTo>
                <a:lnTo>
                  <a:pt x="3781686" y="632466"/>
                </a:lnTo>
                <a:lnTo>
                  <a:pt x="3781630" y="632002"/>
                </a:lnTo>
                <a:lnTo>
                  <a:pt x="3781517" y="629920"/>
                </a:lnTo>
                <a:lnTo>
                  <a:pt x="3789898" y="636270"/>
                </a:lnTo>
                <a:lnTo>
                  <a:pt x="3795595" y="636270"/>
                </a:lnTo>
                <a:lnTo>
                  <a:pt x="3798613" y="638810"/>
                </a:lnTo>
                <a:lnTo>
                  <a:pt x="3788141" y="638810"/>
                </a:lnTo>
                <a:lnTo>
                  <a:pt x="3786434" y="642620"/>
                </a:lnTo>
                <a:lnTo>
                  <a:pt x="3781019" y="642620"/>
                </a:lnTo>
                <a:lnTo>
                  <a:pt x="3780254" y="643760"/>
                </a:lnTo>
                <a:lnTo>
                  <a:pt x="3780370" y="644683"/>
                </a:lnTo>
                <a:lnTo>
                  <a:pt x="3780491" y="645160"/>
                </a:lnTo>
                <a:close/>
              </a:path>
              <a:path w="4096384" h="836930">
                <a:moveTo>
                  <a:pt x="3839190" y="636270"/>
                </a:moveTo>
                <a:lnTo>
                  <a:pt x="3832485" y="636270"/>
                </a:lnTo>
                <a:lnTo>
                  <a:pt x="3835825" y="629920"/>
                </a:lnTo>
                <a:lnTo>
                  <a:pt x="3838517" y="632466"/>
                </a:lnTo>
                <a:lnTo>
                  <a:pt x="3839190" y="636270"/>
                </a:lnTo>
                <a:close/>
              </a:path>
              <a:path w="4096384" h="836930">
                <a:moveTo>
                  <a:pt x="3843542" y="636270"/>
                </a:moveTo>
                <a:lnTo>
                  <a:pt x="3839190" y="636270"/>
                </a:lnTo>
                <a:lnTo>
                  <a:pt x="3838517" y="632466"/>
                </a:lnTo>
                <a:lnTo>
                  <a:pt x="3835825" y="629920"/>
                </a:lnTo>
                <a:lnTo>
                  <a:pt x="3842231" y="629920"/>
                </a:lnTo>
                <a:lnTo>
                  <a:pt x="3845404" y="633730"/>
                </a:lnTo>
                <a:lnTo>
                  <a:pt x="3845767" y="634845"/>
                </a:lnTo>
                <a:lnTo>
                  <a:pt x="3845683" y="635187"/>
                </a:lnTo>
                <a:lnTo>
                  <a:pt x="3843542" y="636270"/>
                </a:lnTo>
                <a:close/>
              </a:path>
              <a:path w="4096384" h="836930">
                <a:moveTo>
                  <a:pt x="3882067" y="642620"/>
                </a:moveTo>
                <a:lnTo>
                  <a:pt x="3873063" y="642620"/>
                </a:lnTo>
                <a:lnTo>
                  <a:pt x="3870847" y="637404"/>
                </a:lnTo>
                <a:lnTo>
                  <a:pt x="3868549" y="631189"/>
                </a:lnTo>
                <a:lnTo>
                  <a:pt x="3874372" y="629920"/>
                </a:lnTo>
                <a:lnTo>
                  <a:pt x="3874426" y="633730"/>
                </a:lnTo>
                <a:lnTo>
                  <a:pt x="3888779" y="633730"/>
                </a:lnTo>
                <a:lnTo>
                  <a:pt x="3888833" y="636270"/>
                </a:lnTo>
                <a:lnTo>
                  <a:pt x="3902067" y="636270"/>
                </a:lnTo>
                <a:lnTo>
                  <a:pt x="3904130" y="638810"/>
                </a:lnTo>
                <a:lnTo>
                  <a:pt x="3897178" y="638810"/>
                </a:lnTo>
                <a:lnTo>
                  <a:pt x="3896170" y="640080"/>
                </a:lnTo>
                <a:lnTo>
                  <a:pt x="3881285" y="640080"/>
                </a:lnTo>
                <a:lnTo>
                  <a:pt x="3881035" y="640951"/>
                </a:lnTo>
                <a:lnTo>
                  <a:pt x="3880993" y="641430"/>
                </a:lnTo>
                <a:lnTo>
                  <a:pt x="3882067" y="642620"/>
                </a:lnTo>
                <a:close/>
              </a:path>
              <a:path w="4096384" h="836930">
                <a:moveTo>
                  <a:pt x="3874426" y="633730"/>
                </a:moveTo>
                <a:lnTo>
                  <a:pt x="3874372" y="629920"/>
                </a:lnTo>
                <a:lnTo>
                  <a:pt x="3882960" y="629920"/>
                </a:lnTo>
                <a:lnTo>
                  <a:pt x="3878298" y="632466"/>
                </a:lnTo>
                <a:lnTo>
                  <a:pt x="3874426" y="633730"/>
                </a:lnTo>
                <a:close/>
              </a:path>
              <a:path w="4096384" h="836930">
                <a:moveTo>
                  <a:pt x="3888833" y="636270"/>
                </a:moveTo>
                <a:lnTo>
                  <a:pt x="3888892" y="633598"/>
                </a:lnTo>
                <a:lnTo>
                  <a:pt x="3890958" y="631189"/>
                </a:lnTo>
                <a:lnTo>
                  <a:pt x="3892490" y="629920"/>
                </a:lnTo>
                <a:lnTo>
                  <a:pt x="3892988" y="631190"/>
                </a:lnTo>
                <a:lnTo>
                  <a:pt x="3900027" y="631190"/>
                </a:lnTo>
                <a:lnTo>
                  <a:pt x="3893996" y="635000"/>
                </a:lnTo>
                <a:lnTo>
                  <a:pt x="3888833" y="636270"/>
                </a:lnTo>
                <a:close/>
              </a:path>
              <a:path w="4096384" h="836930">
                <a:moveTo>
                  <a:pt x="3892988" y="631190"/>
                </a:moveTo>
                <a:lnTo>
                  <a:pt x="3892490" y="629920"/>
                </a:lnTo>
                <a:lnTo>
                  <a:pt x="3893074" y="629920"/>
                </a:lnTo>
                <a:lnTo>
                  <a:pt x="3892988" y="631190"/>
                </a:lnTo>
                <a:close/>
              </a:path>
              <a:path w="4096384" h="836930">
                <a:moveTo>
                  <a:pt x="4019235" y="630296"/>
                </a:moveTo>
                <a:lnTo>
                  <a:pt x="4018877" y="629920"/>
                </a:lnTo>
                <a:lnTo>
                  <a:pt x="4020377" y="629920"/>
                </a:lnTo>
                <a:lnTo>
                  <a:pt x="4019235" y="630296"/>
                </a:lnTo>
                <a:close/>
              </a:path>
              <a:path w="4096384" h="836930">
                <a:moveTo>
                  <a:pt x="4031999" y="641350"/>
                </a:moveTo>
                <a:lnTo>
                  <a:pt x="4032459" y="637572"/>
                </a:lnTo>
                <a:lnTo>
                  <a:pt x="4032560" y="634561"/>
                </a:lnTo>
                <a:lnTo>
                  <a:pt x="4032434" y="630887"/>
                </a:lnTo>
                <a:lnTo>
                  <a:pt x="4033787" y="629920"/>
                </a:lnTo>
                <a:lnTo>
                  <a:pt x="4037310" y="629920"/>
                </a:lnTo>
                <a:lnTo>
                  <a:pt x="4039483" y="633730"/>
                </a:lnTo>
                <a:lnTo>
                  <a:pt x="4044072" y="633730"/>
                </a:lnTo>
                <a:lnTo>
                  <a:pt x="4036969" y="638810"/>
                </a:lnTo>
                <a:lnTo>
                  <a:pt x="4031999" y="641350"/>
                </a:lnTo>
                <a:close/>
              </a:path>
              <a:path w="4096384" h="836930">
                <a:moveTo>
                  <a:pt x="1456049" y="635000"/>
                </a:moveTo>
                <a:lnTo>
                  <a:pt x="1450520" y="635000"/>
                </a:lnTo>
                <a:lnTo>
                  <a:pt x="1454073" y="630013"/>
                </a:lnTo>
                <a:lnTo>
                  <a:pt x="1456049" y="6350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299430" y="633730"/>
                </a:lnTo>
                <a:lnTo>
                  <a:pt x="310084" y="630169"/>
                </a:lnTo>
                <a:lnTo>
                  <a:pt x="313192" y="632466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503848" y="632460"/>
                </a:moveTo>
                <a:lnTo>
                  <a:pt x="498904" y="632460"/>
                </a:lnTo>
                <a:lnTo>
                  <a:pt x="501266" y="630223"/>
                </a:lnTo>
                <a:lnTo>
                  <a:pt x="503848" y="632460"/>
                </a:lnTo>
                <a:close/>
              </a:path>
              <a:path w="4096384" h="836930">
                <a:moveTo>
                  <a:pt x="1657153" y="633730"/>
                </a:moveTo>
                <a:lnTo>
                  <a:pt x="1653170" y="633730"/>
                </a:lnTo>
                <a:lnTo>
                  <a:pt x="1656795" y="630563"/>
                </a:lnTo>
                <a:lnTo>
                  <a:pt x="1657494" y="630291"/>
                </a:lnTo>
                <a:lnTo>
                  <a:pt x="1657153" y="633730"/>
                </a:lnTo>
                <a:close/>
              </a:path>
              <a:path w="4096384" h="836930">
                <a:moveTo>
                  <a:pt x="4020083" y="631190"/>
                </a:moveTo>
                <a:lnTo>
                  <a:pt x="4016520" y="631190"/>
                </a:lnTo>
                <a:lnTo>
                  <a:pt x="4019235" y="630296"/>
                </a:lnTo>
                <a:lnTo>
                  <a:pt x="4020083" y="631190"/>
                </a:lnTo>
                <a:close/>
              </a:path>
              <a:path w="4096384" h="836930">
                <a:moveTo>
                  <a:pt x="3265830" y="637540"/>
                </a:moveTo>
                <a:lnTo>
                  <a:pt x="3249142" y="637540"/>
                </a:lnTo>
                <a:lnTo>
                  <a:pt x="3256025" y="630373"/>
                </a:lnTo>
                <a:lnTo>
                  <a:pt x="3265830" y="637540"/>
                </a:lnTo>
                <a:close/>
              </a:path>
              <a:path w="4096384" h="836930">
                <a:moveTo>
                  <a:pt x="3912649" y="631190"/>
                </a:moveTo>
                <a:lnTo>
                  <a:pt x="3911597" y="631190"/>
                </a:lnTo>
                <a:lnTo>
                  <a:pt x="3914079" y="630396"/>
                </a:lnTo>
                <a:lnTo>
                  <a:pt x="3912649" y="631190"/>
                </a:lnTo>
                <a:close/>
              </a:path>
              <a:path w="4096384" h="836930">
                <a:moveTo>
                  <a:pt x="1656077" y="631190"/>
                </a:moveTo>
                <a:lnTo>
                  <a:pt x="1655180" y="631190"/>
                </a:lnTo>
                <a:lnTo>
                  <a:pt x="1656795" y="630563"/>
                </a:lnTo>
                <a:lnTo>
                  <a:pt x="1656077" y="631190"/>
                </a:lnTo>
                <a:close/>
              </a:path>
              <a:path w="4096384" h="836930">
                <a:moveTo>
                  <a:pt x="4035961" y="648970"/>
                </a:moveTo>
                <a:lnTo>
                  <a:pt x="4029439" y="648970"/>
                </a:lnTo>
                <a:lnTo>
                  <a:pt x="4022060" y="636270"/>
                </a:lnTo>
                <a:lnTo>
                  <a:pt x="4024908" y="636270"/>
                </a:lnTo>
                <a:lnTo>
                  <a:pt x="4032434" y="630887"/>
                </a:lnTo>
                <a:lnTo>
                  <a:pt x="4032560" y="634561"/>
                </a:lnTo>
                <a:lnTo>
                  <a:pt x="4032459" y="637572"/>
                </a:lnTo>
                <a:lnTo>
                  <a:pt x="4031999" y="641350"/>
                </a:lnTo>
                <a:lnTo>
                  <a:pt x="4037977" y="641350"/>
                </a:lnTo>
                <a:lnTo>
                  <a:pt x="4035961" y="648970"/>
                </a:lnTo>
                <a:close/>
              </a:path>
              <a:path w="4096384" h="836930">
                <a:moveTo>
                  <a:pt x="2013345" y="632002"/>
                </a:moveTo>
                <a:lnTo>
                  <a:pt x="2012061" y="631189"/>
                </a:lnTo>
                <a:lnTo>
                  <a:pt x="2013231" y="630936"/>
                </a:lnTo>
                <a:lnTo>
                  <a:pt x="2013345" y="632002"/>
                </a:lnTo>
                <a:close/>
              </a:path>
              <a:path w="4096384" h="836930">
                <a:moveTo>
                  <a:pt x="3902067" y="636270"/>
                </a:moveTo>
                <a:lnTo>
                  <a:pt x="3888833" y="636270"/>
                </a:lnTo>
                <a:lnTo>
                  <a:pt x="3893996" y="635000"/>
                </a:lnTo>
                <a:lnTo>
                  <a:pt x="3900027" y="631189"/>
                </a:lnTo>
                <a:lnTo>
                  <a:pt x="3901035" y="635000"/>
                </a:lnTo>
                <a:lnTo>
                  <a:pt x="3902067" y="636270"/>
                </a:lnTo>
                <a:close/>
              </a:path>
              <a:path w="4096384" h="836930">
                <a:moveTo>
                  <a:pt x="0" y="632460"/>
                </a:moveTo>
                <a:lnTo>
                  <a:pt x="0" y="631190"/>
                </a:lnTo>
                <a:lnTo>
                  <a:pt x="874" y="632241"/>
                </a:lnTo>
                <a:lnTo>
                  <a:pt x="0" y="632460"/>
                </a:lnTo>
                <a:close/>
              </a:path>
              <a:path w="4096384" h="836930">
                <a:moveTo>
                  <a:pt x="98570" y="631332"/>
                </a:moveTo>
                <a:lnTo>
                  <a:pt x="98443" y="631190"/>
                </a:lnTo>
                <a:lnTo>
                  <a:pt x="98649" y="631190"/>
                </a:lnTo>
                <a:lnTo>
                  <a:pt x="98570" y="631332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2645" y="632460"/>
                </a:lnTo>
                <a:lnTo>
                  <a:pt x="168348" y="631190"/>
                </a:ln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79821" y="631232"/>
                </a:moveTo>
                <a:close/>
              </a:path>
              <a:path w="4096384" h="836930">
                <a:moveTo>
                  <a:pt x="184102" y="633730"/>
                </a:moveTo>
                <a:lnTo>
                  <a:pt x="179992" y="631332"/>
                </a:lnTo>
                <a:lnTo>
                  <a:pt x="179912" y="631190"/>
                </a:lnTo>
                <a:lnTo>
                  <a:pt x="183321" y="631190"/>
                </a:lnTo>
                <a:lnTo>
                  <a:pt x="184102" y="633730"/>
                </a:lnTo>
                <a:close/>
              </a:path>
              <a:path w="4096384" h="836930">
                <a:moveTo>
                  <a:pt x="289709" y="645160"/>
                </a:moveTo>
                <a:lnTo>
                  <a:pt x="287088" y="643890"/>
                </a:lnTo>
                <a:lnTo>
                  <a:pt x="282926" y="642620"/>
                </a:lnTo>
                <a:lnTo>
                  <a:pt x="280821" y="641350"/>
                </a:lnTo>
                <a:lnTo>
                  <a:pt x="279819" y="641350"/>
                </a:lnTo>
                <a:lnTo>
                  <a:pt x="277973" y="631190"/>
                </a:lnTo>
                <a:lnTo>
                  <a:pt x="287152" y="641305"/>
                </a:lnTo>
                <a:lnTo>
                  <a:pt x="289709" y="645160"/>
                </a:lnTo>
                <a:close/>
              </a:path>
              <a:path w="4096384" h="836930">
                <a:moveTo>
                  <a:pt x="1030277" y="648970"/>
                </a:moveTo>
                <a:lnTo>
                  <a:pt x="1025753" y="646430"/>
                </a:lnTo>
                <a:lnTo>
                  <a:pt x="1024915" y="646430"/>
                </a:lnTo>
                <a:lnTo>
                  <a:pt x="1032288" y="631190"/>
                </a:lnTo>
                <a:lnTo>
                  <a:pt x="1037487" y="640080"/>
                </a:lnTo>
                <a:lnTo>
                  <a:pt x="1030277" y="648970"/>
                </a:lnTo>
                <a:close/>
              </a:path>
              <a:path w="4096384" h="836930">
                <a:moveTo>
                  <a:pt x="1031842" y="648970"/>
                </a:moveTo>
                <a:lnTo>
                  <a:pt x="1030277" y="648970"/>
                </a:lnTo>
                <a:lnTo>
                  <a:pt x="1037487" y="640080"/>
                </a:lnTo>
                <a:lnTo>
                  <a:pt x="1032288" y="631190"/>
                </a:lnTo>
                <a:lnTo>
                  <a:pt x="1041009" y="631190"/>
                </a:lnTo>
                <a:lnTo>
                  <a:pt x="1041009" y="632460"/>
                </a:lnTo>
                <a:lnTo>
                  <a:pt x="1066828" y="632466"/>
                </a:lnTo>
                <a:lnTo>
                  <a:pt x="1068665" y="635000"/>
                </a:lnTo>
                <a:lnTo>
                  <a:pt x="1060280" y="635000"/>
                </a:lnTo>
                <a:lnTo>
                  <a:pt x="1059612" y="636270"/>
                </a:lnTo>
                <a:lnTo>
                  <a:pt x="1054419" y="636270"/>
                </a:lnTo>
                <a:lnTo>
                  <a:pt x="1043858" y="637540"/>
                </a:lnTo>
                <a:lnTo>
                  <a:pt x="1045534" y="638810"/>
                </a:lnTo>
                <a:lnTo>
                  <a:pt x="1046870" y="638810"/>
                </a:lnTo>
                <a:lnTo>
                  <a:pt x="1046983" y="641350"/>
                </a:lnTo>
                <a:lnTo>
                  <a:pt x="1041514" y="641350"/>
                </a:lnTo>
                <a:lnTo>
                  <a:pt x="1034638" y="647700"/>
                </a:lnTo>
                <a:lnTo>
                  <a:pt x="1034134" y="647700"/>
                </a:lnTo>
                <a:lnTo>
                  <a:pt x="1034073" y="647891"/>
                </a:lnTo>
                <a:lnTo>
                  <a:pt x="1031842" y="648970"/>
                </a:lnTo>
                <a:close/>
              </a:path>
              <a:path w="4096384" h="836930">
                <a:moveTo>
                  <a:pt x="1098166" y="643890"/>
                </a:moveTo>
                <a:lnTo>
                  <a:pt x="1098999" y="636312"/>
                </a:lnTo>
                <a:lnTo>
                  <a:pt x="1099678" y="631190"/>
                </a:lnTo>
                <a:lnTo>
                  <a:pt x="1103535" y="636270"/>
                </a:lnTo>
                <a:lnTo>
                  <a:pt x="1104537" y="636270"/>
                </a:lnTo>
                <a:lnTo>
                  <a:pt x="1098166" y="643890"/>
                </a:lnTo>
                <a:close/>
              </a:path>
              <a:path w="4096384" h="836930">
                <a:moveTo>
                  <a:pt x="1472187" y="640080"/>
                </a:moveTo>
                <a:lnTo>
                  <a:pt x="1472809" y="637540"/>
                </a:lnTo>
                <a:lnTo>
                  <a:pt x="1479684" y="631190"/>
                </a:lnTo>
                <a:lnTo>
                  <a:pt x="1481192" y="632466"/>
                </a:lnTo>
                <a:lnTo>
                  <a:pt x="1481954" y="634845"/>
                </a:lnTo>
                <a:lnTo>
                  <a:pt x="1481873" y="635102"/>
                </a:lnTo>
                <a:lnTo>
                  <a:pt x="1477127" y="638810"/>
                </a:lnTo>
                <a:lnTo>
                  <a:pt x="1472187" y="640080"/>
                </a:lnTo>
                <a:close/>
              </a:path>
              <a:path w="4096384" h="836930">
                <a:moveTo>
                  <a:pt x="1480466" y="640080"/>
                </a:moveTo>
                <a:lnTo>
                  <a:pt x="1472187" y="640080"/>
                </a:lnTo>
                <a:lnTo>
                  <a:pt x="1477127" y="638810"/>
                </a:lnTo>
                <a:lnTo>
                  <a:pt x="1481873" y="635102"/>
                </a:lnTo>
                <a:lnTo>
                  <a:pt x="1481954" y="634845"/>
                </a:lnTo>
                <a:lnTo>
                  <a:pt x="1481190" y="632460"/>
                </a:lnTo>
                <a:lnTo>
                  <a:pt x="1479684" y="631190"/>
                </a:lnTo>
                <a:lnTo>
                  <a:pt x="1493093" y="631190"/>
                </a:lnTo>
                <a:lnTo>
                  <a:pt x="1490946" y="633730"/>
                </a:lnTo>
                <a:lnTo>
                  <a:pt x="1493110" y="635000"/>
                </a:lnTo>
                <a:lnTo>
                  <a:pt x="1491752" y="635000"/>
                </a:lnTo>
                <a:lnTo>
                  <a:pt x="1490920" y="636270"/>
                </a:lnTo>
                <a:lnTo>
                  <a:pt x="1487895" y="636270"/>
                </a:lnTo>
                <a:lnTo>
                  <a:pt x="1477838" y="638810"/>
                </a:lnTo>
                <a:lnTo>
                  <a:pt x="1480466" y="640080"/>
                </a:lnTo>
                <a:close/>
              </a:path>
              <a:path w="4096384" h="836930">
                <a:moveTo>
                  <a:pt x="1520419" y="633730"/>
                </a:moveTo>
                <a:lnTo>
                  <a:pt x="1518238" y="633730"/>
                </a:lnTo>
                <a:lnTo>
                  <a:pt x="1516732" y="631190"/>
                </a:lnTo>
                <a:lnTo>
                  <a:pt x="1521591" y="631190"/>
                </a:lnTo>
                <a:lnTo>
                  <a:pt x="1522087" y="632466"/>
                </a:lnTo>
                <a:lnTo>
                  <a:pt x="1520419" y="633730"/>
                </a:lnTo>
                <a:close/>
              </a:path>
              <a:path w="4096384" h="836930">
                <a:moveTo>
                  <a:pt x="1531478" y="633730"/>
                </a:moveTo>
                <a:lnTo>
                  <a:pt x="1520419" y="633730"/>
                </a:lnTo>
                <a:lnTo>
                  <a:pt x="1522087" y="632466"/>
                </a:lnTo>
                <a:lnTo>
                  <a:pt x="1521591" y="631190"/>
                </a:lnTo>
                <a:lnTo>
                  <a:pt x="1524357" y="631190"/>
                </a:lnTo>
                <a:lnTo>
                  <a:pt x="1524275" y="632460"/>
                </a:lnTo>
                <a:lnTo>
                  <a:pt x="1531730" y="632460"/>
                </a:lnTo>
                <a:lnTo>
                  <a:pt x="1531478" y="633730"/>
                </a:lnTo>
                <a:close/>
              </a:path>
              <a:path w="4096384" h="836930">
                <a:moveTo>
                  <a:pt x="1845435" y="637540"/>
                </a:moveTo>
                <a:lnTo>
                  <a:pt x="1839063" y="636301"/>
                </a:lnTo>
                <a:lnTo>
                  <a:pt x="1838983" y="636173"/>
                </a:lnTo>
                <a:lnTo>
                  <a:pt x="1841081" y="633730"/>
                </a:lnTo>
                <a:lnTo>
                  <a:pt x="1842417" y="631190"/>
                </a:lnTo>
                <a:lnTo>
                  <a:pt x="1843764" y="632466"/>
                </a:lnTo>
                <a:lnTo>
                  <a:pt x="1844767" y="633730"/>
                </a:lnTo>
                <a:lnTo>
                  <a:pt x="1845196" y="636173"/>
                </a:lnTo>
                <a:lnTo>
                  <a:pt x="1845227" y="636587"/>
                </a:lnTo>
                <a:lnTo>
                  <a:pt x="1845347" y="637036"/>
                </a:lnTo>
                <a:lnTo>
                  <a:pt x="1845435" y="637540"/>
                </a:lnTo>
                <a:close/>
              </a:path>
              <a:path w="4096384" h="836930">
                <a:moveTo>
                  <a:pt x="1867395" y="650240"/>
                </a:moveTo>
                <a:lnTo>
                  <a:pt x="1842587" y="650240"/>
                </a:lnTo>
                <a:lnTo>
                  <a:pt x="1847452" y="645160"/>
                </a:lnTo>
                <a:lnTo>
                  <a:pt x="1848624" y="645160"/>
                </a:lnTo>
                <a:lnTo>
                  <a:pt x="1850805" y="642620"/>
                </a:lnTo>
                <a:lnTo>
                  <a:pt x="1852474" y="640080"/>
                </a:lnTo>
                <a:lnTo>
                  <a:pt x="1852140" y="638810"/>
                </a:lnTo>
                <a:lnTo>
                  <a:pt x="1849796" y="637540"/>
                </a:lnTo>
                <a:lnTo>
                  <a:pt x="1845260" y="636312"/>
                </a:lnTo>
                <a:lnTo>
                  <a:pt x="1845196" y="636173"/>
                </a:lnTo>
                <a:lnTo>
                  <a:pt x="1844767" y="633730"/>
                </a:lnTo>
                <a:lnTo>
                  <a:pt x="1843764" y="632466"/>
                </a:lnTo>
                <a:lnTo>
                  <a:pt x="1842417" y="631190"/>
                </a:lnTo>
                <a:lnTo>
                  <a:pt x="1855663" y="631190"/>
                </a:lnTo>
                <a:lnTo>
                  <a:pt x="1855997" y="633730"/>
                </a:lnTo>
                <a:lnTo>
                  <a:pt x="1883321" y="633730"/>
                </a:lnTo>
                <a:lnTo>
                  <a:pt x="1883321" y="635000"/>
                </a:lnTo>
                <a:lnTo>
                  <a:pt x="1879465" y="635000"/>
                </a:lnTo>
                <a:lnTo>
                  <a:pt x="1875860" y="638810"/>
                </a:lnTo>
                <a:lnTo>
                  <a:pt x="1861026" y="638810"/>
                </a:lnTo>
                <a:lnTo>
                  <a:pt x="1860522" y="640080"/>
                </a:lnTo>
                <a:lnTo>
                  <a:pt x="1861330" y="641305"/>
                </a:lnTo>
                <a:lnTo>
                  <a:pt x="1863881" y="643890"/>
                </a:lnTo>
                <a:lnTo>
                  <a:pt x="1867118" y="643890"/>
                </a:lnTo>
                <a:lnTo>
                  <a:pt x="1867395" y="650240"/>
                </a:lnTo>
                <a:close/>
              </a:path>
              <a:path w="4096384" h="836930">
                <a:moveTo>
                  <a:pt x="1855997" y="633730"/>
                </a:moveTo>
                <a:lnTo>
                  <a:pt x="1855663" y="631190"/>
                </a:lnTo>
                <a:lnTo>
                  <a:pt x="1856831" y="632466"/>
                </a:lnTo>
                <a:lnTo>
                  <a:pt x="1855997" y="63373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3321" y="635000"/>
                </a:lnTo>
                <a:lnTo>
                  <a:pt x="1883485" y="633730"/>
                </a:lnTo>
                <a:lnTo>
                  <a:pt x="1855997" y="633730"/>
                </a:lnTo>
                <a:lnTo>
                  <a:pt x="1856831" y="632466"/>
                </a:lnTo>
                <a:lnTo>
                  <a:pt x="1855663" y="631190"/>
                </a:lnTo>
                <a:lnTo>
                  <a:pt x="1889352" y="63119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2099892" y="635000"/>
                </a:moveTo>
                <a:lnTo>
                  <a:pt x="2098884" y="635000"/>
                </a:lnTo>
                <a:lnTo>
                  <a:pt x="2098091" y="633994"/>
                </a:lnTo>
                <a:lnTo>
                  <a:pt x="2097981" y="633479"/>
                </a:lnTo>
                <a:lnTo>
                  <a:pt x="2098884" y="631190"/>
                </a:lnTo>
                <a:lnTo>
                  <a:pt x="2099722" y="631190"/>
                </a:lnTo>
                <a:lnTo>
                  <a:pt x="2100631" y="633479"/>
                </a:lnTo>
                <a:lnTo>
                  <a:pt x="2100534" y="634027"/>
                </a:lnTo>
                <a:lnTo>
                  <a:pt x="2099892" y="635000"/>
                </a:lnTo>
                <a:close/>
              </a:path>
              <a:path w="4096384" h="836930">
                <a:moveTo>
                  <a:pt x="2126179" y="632460"/>
                </a:moveTo>
                <a:lnTo>
                  <a:pt x="2126044" y="632460"/>
                </a:lnTo>
                <a:lnTo>
                  <a:pt x="2126549" y="631190"/>
                </a:lnTo>
                <a:lnTo>
                  <a:pt x="2126179" y="632460"/>
                </a:lnTo>
                <a:close/>
              </a:path>
              <a:path w="4096384" h="836930">
                <a:moveTo>
                  <a:pt x="2271141" y="647700"/>
                </a:moveTo>
                <a:lnTo>
                  <a:pt x="2206171" y="647700"/>
                </a:lnTo>
                <a:lnTo>
                  <a:pt x="2208019" y="646532"/>
                </a:lnTo>
                <a:lnTo>
                  <a:pt x="2208137" y="646104"/>
                </a:lnTo>
                <a:lnTo>
                  <a:pt x="2208011" y="645160"/>
                </a:lnTo>
                <a:lnTo>
                  <a:pt x="2174486" y="645160"/>
                </a:lnTo>
                <a:lnTo>
                  <a:pt x="2176938" y="639358"/>
                </a:lnTo>
                <a:lnTo>
                  <a:pt x="2177046" y="638747"/>
                </a:lnTo>
                <a:lnTo>
                  <a:pt x="2174656" y="637540"/>
                </a:lnTo>
                <a:lnTo>
                  <a:pt x="2124702" y="637540"/>
                </a:lnTo>
                <a:lnTo>
                  <a:pt x="2126549" y="631190"/>
                </a:lnTo>
                <a:lnTo>
                  <a:pt x="2163426" y="631190"/>
                </a:lnTo>
                <a:lnTo>
                  <a:pt x="2163508" y="632460"/>
                </a:lnTo>
                <a:lnTo>
                  <a:pt x="2139452" y="632466"/>
                </a:lnTo>
                <a:lnTo>
                  <a:pt x="2139050" y="633479"/>
                </a:lnTo>
                <a:lnTo>
                  <a:pt x="2139147" y="634027"/>
                </a:lnTo>
                <a:lnTo>
                  <a:pt x="2139788" y="635000"/>
                </a:lnTo>
                <a:lnTo>
                  <a:pt x="2182867" y="635000"/>
                </a:lnTo>
                <a:lnTo>
                  <a:pt x="2183705" y="641350"/>
                </a:lnTo>
                <a:lnTo>
                  <a:pt x="2186219" y="642620"/>
                </a:lnTo>
                <a:lnTo>
                  <a:pt x="2277577" y="642620"/>
                </a:lnTo>
                <a:lnTo>
                  <a:pt x="2277241" y="643890"/>
                </a:lnTo>
                <a:lnTo>
                  <a:pt x="2272383" y="643890"/>
                </a:lnTo>
                <a:lnTo>
                  <a:pt x="2268192" y="645160"/>
                </a:lnTo>
                <a:lnTo>
                  <a:pt x="2271141" y="647700"/>
                </a:lnTo>
                <a:close/>
              </a:path>
              <a:path w="4096384" h="836930">
                <a:moveTo>
                  <a:pt x="2206839" y="635000"/>
                </a:moveTo>
                <a:lnTo>
                  <a:pt x="2204658" y="635000"/>
                </a:lnTo>
                <a:lnTo>
                  <a:pt x="2204016" y="634027"/>
                </a:lnTo>
                <a:lnTo>
                  <a:pt x="2203919" y="633479"/>
                </a:lnTo>
                <a:lnTo>
                  <a:pt x="2204324" y="632460"/>
                </a:lnTo>
                <a:lnTo>
                  <a:pt x="2205333" y="632460"/>
                </a:lnTo>
                <a:lnTo>
                  <a:pt x="2206171" y="631190"/>
                </a:lnTo>
                <a:lnTo>
                  <a:pt x="2207172" y="631190"/>
                </a:lnTo>
                <a:lnTo>
                  <a:pt x="2208400" y="632350"/>
                </a:lnTo>
                <a:lnTo>
                  <a:pt x="2208351" y="633730"/>
                </a:lnTo>
                <a:lnTo>
                  <a:pt x="2206839" y="635000"/>
                </a:lnTo>
                <a:close/>
              </a:path>
              <a:path w="4096384" h="836930">
                <a:moveTo>
                  <a:pt x="2218409" y="635000"/>
                </a:moveTo>
                <a:lnTo>
                  <a:pt x="2206839" y="635000"/>
                </a:lnTo>
                <a:lnTo>
                  <a:pt x="2208351" y="633730"/>
                </a:lnTo>
                <a:lnTo>
                  <a:pt x="2208400" y="632350"/>
                </a:lnTo>
                <a:lnTo>
                  <a:pt x="2207172" y="631190"/>
                </a:lnTo>
                <a:lnTo>
                  <a:pt x="2218153" y="631190"/>
                </a:lnTo>
                <a:lnTo>
                  <a:pt x="2217403" y="632466"/>
                </a:lnTo>
                <a:lnTo>
                  <a:pt x="2218409" y="635000"/>
                </a:lnTo>
                <a:close/>
              </a:path>
              <a:path w="4096384" h="836930">
                <a:moveTo>
                  <a:pt x="2249249" y="636270"/>
                </a:moveTo>
                <a:lnTo>
                  <a:pt x="2246401" y="636270"/>
                </a:lnTo>
                <a:lnTo>
                  <a:pt x="2243378" y="635066"/>
                </a:lnTo>
                <a:lnTo>
                  <a:pt x="2243294" y="634845"/>
                </a:lnTo>
                <a:lnTo>
                  <a:pt x="2245222" y="631190"/>
                </a:lnTo>
                <a:lnTo>
                  <a:pt x="2247737" y="631190"/>
                </a:lnTo>
                <a:lnTo>
                  <a:pt x="2249753" y="632460"/>
                </a:lnTo>
                <a:lnTo>
                  <a:pt x="2249249" y="636270"/>
                </a:lnTo>
                <a:close/>
              </a:path>
              <a:path w="4096384" h="836930">
                <a:moveTo>
                  <a:pt x="2301154" y="636270"/>
                </a:moveTo>
                <a:lnTo>
                  <a:pt x="2249249" y="636270"/>
                </a:lnTo>
                <a:lnTo>
                  <a:pt x="2249753" y="632460"/>
                </a:lnTo>
                <a:lnTo>
                  <a:pt x="2247737" y="631190"/>
                </a:lnTo>
                <a:lnTo>
                  <a:pt x="2260315" y="631190"/>
                </a:lnTo>
                <a:lnTo>
                  <a:pt x="2258973" y="635000"/>
                </a:lnTo>
                <a:lnTo>
                  <a:pt x="2300427" y="635000"/>
                </a:lnTo>
                <a:lnTo>
                  <a:pt x="2301154" y="636270"/>
                </a:lnTo>
                <a:close/>
              </a:path>
              <a:path w="4096384" h="836930">
                <a:moveTo>
                  <a:pt x="2258973" y="635000"/>
                </a:moveTo>
                <a:lnTo>
                  <a:pt x="2260315" y="631190"/>
                </a:lnTo>
                <a:lnTo>
                  <a:pt x="2260312" y="632466"/>
                </a:lnTo>
                <a:lnTo>
                  <a:pt x="2258973" y="63500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58973" y="635000"/>
                </a:lnTo>
                <a:lnTo>
                  <a:pt x="2260312" y="632466"/>
                </a:lnTo>
                <a:lnTo>
                  <a:pt x="2260315" y="631190"/>
                </a:lnTo>
                <a:lnTo>
                  <a:pt x="2272550" y="631190"/>
                </a:lnTo>
                <a:lnTo>
                  <a:pt x="2271550" y="632466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301881" y="637540"/>
                </a:moveTo>
                <a:lnTo>
                  <a:pt x="2299700" y="633730"/>
                </a:lnTo>
                <a:lnTo>
                  <a:pt x="2299515" y="633023"/>
                </a:lnTo>
                <a:lnTo>
                  <a:pt x="2299439" y="632350"/>
                </a:lnTo>
                <a:lnTo>
                  <a:pt x="2300205" y="631190"/>
                </a:lnTo>
                <a:lnTo>
                  <a:pt x="2305404" y="631190"/>
                </a:lnTo>
                <a:lnTo>
                  <a:pt x="2301881" y="63754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206505" y="659130"/>
                </a:lnTo>
                <a:lnTo>
                  <a:pt x="2202982" y="656590"/>
                </a:lnTo>
                <a:lnTo>
                  <a:pt x="2203486" y="656590"/>
                </a:lnTo>
                <a:lnTo>
                  <a:pt x="2202478" y="651510"/>
                </a:lnTo>
                <a:lnTo>
                  <a:pt x="2275565" y="651510"/>
                </a:lnTo>
                <a:lnTo>
                  <a:pt x="2275482" y="646221"/>
                </a:lnTo>
                <a:lnTo>
                  <a:pt x="2275106" y="645273"/>
                </a:lnTo>
                <a:lnTo>
                  <a:pt x="2274059" y="643890"/>
                </a:lnTo>
                <a:lnTo>
                  <a:pt x="2277241" y="643890"/>
                </a:lnTo>
                <a:lnTo>
                  <a:pt x="2288975" y="638810"/>
                </a:lnTo>
                <a:lnTo>
                  <a:pt x="2280594" y="637540"/>
                </a:lnTo>
                <a:lnTo>
                  <a:pt x="2301881" y="637540"/>
                </a:lnTo>
                <a:lnTo>
                  <a:pt x="2305404" y="631190"/>
                </a:lnTo>
                <a:lnTo>
                  <a:pt x="2366362" y="631190"/>
                </a:lnTo>
                <a:lnTo>
                  <a:pt x="2364407" y="632460"/>
                </a:lnTo>
                <a:lnTo>
                  <a:pt x="2326357" y="632460"/>
                </a:lnTo>
                <a:lnTo>
                  <a:pt x="2326691" y="633730"/>
                </a:lnTo>
                <a:lnTo>
                  <a:pt x="2329035" y="635000"/>
                </a:lnTo>
                <a:lnTo>
                  <a:pt x="2348617" y="635000"/>
                </a:lnTo>
                <a:lnTo>
                  <a:pt x="2343290" y="638810"/>
                </a:lnTo>
                <a:lnTo>
                  <a:pt x="2293166" y="638810"/>
                </a:lnTo>
                <a:lnTo>
                  <a:pt x="2291211" y="640044"/>
                </a:lnTo>
                <a:lnTo>
                  <a:pt x="2291156" y="641350"/>
                </a:lnTo>
                <a:lnTo>
                  <a:pt x="2318310" y="641350"/>
                </a:lnTo>
                <a:lnTo>
                  <a:pt x="2318310" y="642620"/>
                </a:lnTo>
                <a:lnTo>
                  <a:pt x="2313949" y="642620"/>
                </a:lnTo>
                <a:lnTo>
                  <a:pt x="2311532" y="645061"/>
                </a:lnTo>
                <a:lnTo>
                  <a:pt x="2311605" y="645358"/>
                </a:lnTo>
                <a:lnTo>
                  <a:pt x="2313615" y="647700"/>
                </a:lnTo>
                <a:lnTo>
                  <a:pt x="2364952" y="647700"/>
                </a:lnTo>
                <a:lnTo>
                  <a:pt x="2364407" y="648970"/>
                </a:lnTo>
                <a:lnTo>
                  <a:pt x="2489874" y="648970"/>
                </a:lnTo>
                <a:lnTo>
                  <a:pt x="2491128" y="650240"/>
                </a:lnTo>
                <a:lnTo>
                  <a:pt x="2333566" y="650240"/>
                </a:lnTo>
                <a:lnTo>
                  <a:pt x="2332224" y="651510"/>
                </a:lnTo>
                <a:lnTo>
                  <a:pt x="2331386" y="652780"/>
                </a:lnTo>
                <a:lnTo>
                  <a:pt x="2227124" y="652780"/>
                </a:lnTo>
                <a:lnTo>
                  <a:pt x="2225448" y="654050"/>
                </a:lnTo>
                <a:lnTo>
                  <a:pt x="2225611" y="654050"/>
                </a:lnTo>
                <a:lnTo>
                  <a:pt x="2227288" y="655320"/>
                </a:lnTo>
                <a:lnTo>
                  <a:pt x="2330783" y="655320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396255" y="635000"/>
                </a:moveTo>
                <a:lnTo>
                  <a:pt x="2394409" y="635000"/>
                </a:lnTo>
                <a:lnTo>
                  <a:pt x="2391901" y="633730"/>
                </a:lnTo>
                <a:lnTo>
                  <a:pt x="2391901" y="632460"/>
                </a:lnTo>
                <a:lnTo>
                  <a:pt x="2394579" y="631190"/>
                </a:lnTo>
                <a:lnTo>
                  <a:pt x="2397761" y="631190"/>
                </a:lnTo>
                <a:lnTo>
                  <a:pt x="2396255" y="635000"/>
                </a:lnTo>
                <a:close/>
              </a:path>
              <a:path w="4096384" h="836930">
                <a:moveTo>
                  <a:pt x="2406817" y="635000"/>
                </a:moveTo>
                <a:lnTo>
                  <a:pt x="2396255" y="635000"/>
                </a:lnTo>
                <a:lnTo>
                  <a:pt x="2397761" y="631190"/>
                </a:lnTo>
                <a:lnTo>
                  <a:pt x="2410004" y="631190"/>
                </a:lnTo>
                <a:lnTo>
                  <a:pt x="2407655" y="633730"/>
                </a:lnTo>
                <a:lnTo>
                  <a:pt x="2406817" y="635000"/>
                </a:lnTo>
                <a:close/>
              </a:path>
              <a:path w="4096384" h="836930">
                <a:moveTo>
                  <a:pt x="2593543" y="635000"/>
                </a:moveTo>
                <a:lnTo>
                  <a:pt x="2598591" y="631190"/>
                </a:lnTo>
                <a:lnTo>
                  <a:pt x="2595894" y="633730"/>
                </a:lnTo>
                <a:lnTo>
                  <a:pt x="2593543" y="635000"/>
                </a:lnTo>
                <a:close/>
              </a:path>
              <a:path w="4096384" h="836930">
                <a:moveTo>
                  <a:pt x="2609978" y="635000"/>
                </a:moveTo>
                <a:lnTo>
                  <a:pt x="2593543" y="635000"/>
                </a:lnTo>
                <a:lnTo>
                  <a:pt x="2595894" y="633730"/>
                </a:lnTo>
                <a:lnTo>
                  <a:pt x="2598591" y="631190"/>
                </a:lnTo>
                <a:lnTo>
                  <a:pt x="2634162" y="631190"/>
                </a:lnTo>
                <a:lnTo>
                  <a:pt x="2634569" y="632460"/>
                </a:lnTo>
                <a:lnTo>
                  <a:pt x="2609816" y="632466"/>
                </a:lnTo>
                <a:lnTo>
                  <a:pt x="2608812" y="633730"/>
                </a:lnTo>
                <a:lnTo>
                  <a:pt x="2609978" y="635000"/>
                </a:lnTo>
                <a:close/>
              </a:path>
              <a:path w="4096384" h="836930">
                <a:moveTo>
                  <a:pt x="2694629" y="635000"/>
                </a:moveTo>
                <a:lnTo>
                  <a:pt x="2690772" y="635000"/>
                </a:lnTo>
                <a:lnTo>
                  <a:pt x="2690438" y="633730"/>
                </a:lnTo>
                <a:lnTo>
                  <a:pt x="2690098" y="633730"/>
                </a:lnTo>
                <a:lnTo>
                  <a:pt x="2690281" y="631190"/>
                </a:lnTo>
                <a:lnTo>
                  <a:pt x="2692795" y="633730"/>
                </a:lnTo>
                <a:lnTo>
                  <a:pt x="2694629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694629" y="635000"/>
                </a:lnTo>
                <a:lnTo>
                  <a:pt x="2692795" y="633730"/>
                </a:lnTo>
                <a:lnTo>
                  <a:pt x="2690281" y="631190"/>
                </a:lnTo>
                <a:lnTo>
                  <a:pt x="2706873" y="63119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706873" y="631190"/>
                </a:lnTo>
                <a:lnTo>
                  <a:pt x="2704857" y="63373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690211" y="643890"/>
                </a:moveTo>
                <a:lnTo>
                  <a:pt x="2676197" y="643890"/>
                </a:lnTo>
                <a:lnTo>
                  <a:pt x="2682902" y="642620"/>
                </a:lnTo>
                <a:lnTo>
                  <a:pt x="2688264" y="641350"/>
                </a:lnTo>
                <a:lnTo>
                  <a:pt x="2683059" y="638810"/>
                </a:lnTo>
                <a:lnTo>
                  <a:pt x="2683028" y="637036"/>
                </a:lnTo>
                <a:lnTo>
                  <a:pt x="2682902" y="635000"/>
                </a:lnTo>
                <a:lnTo>
                  <a:pt x="2702840" y="635000"/>
                </a:lnTo>
                <a:lnTo>
                  <a:pt x="2704857" y="633730"/>
                </a:lnTo>
                <a:lnTo>
                  <a:pt x="2706873" y="631190"/>
                </a:lnTo>
                <a:lnTo>
                  <a:pt x="2717258" y="631190"/>
                </a:lnTo>
                <a:lnTo>
                  <a:pt x="2716770" y="632466"/>
                </a:lnTo>
                <a:lnTo>
                  <a:pt x="2717258" y="633730"/>
                </a:lnTo>
                <a:lnTo>
                  <a:pt x="2706022" y="633730"/>
                </a:lnTo>
                <a:lnTo>
                  <a:pt x="2707243" y="637540"/>
                </a:lnTo>
                <a:lnTo>
                  <a:pt x="2696803" y="637540"/>
                </a:lnTo>
                <a:lnTo>
                  <a:pt x="2696135" y="640080"/>
                </a:lnTo>
                <a:lnTo>
                  <a:pt x="2698486" y="642620"/>
                </a:lnTo>
                <a:lnTo>
                  <a:pt x="2690772" y="642620"/>
                </a:lnTo>
                <a:lnTo>
                  <a:pt x="2690211" y="643890"/>
                </a:lnTo>
                <a:close/>
              </a:path>
              <a:path w="4096384" h="836930">
                <a:moveTo>
                  <a:pt x="2799061" y="635000"/>
                </a:moveTo>
                <a:lnTo>
                  <a:pt x="2796704" y="633730"/>
                </a:lnTo>
                <a:lnTo>
                  <a:pt x="2796887" y="632460"/>
                </a:lnTo>
                <a:lnTo>
                  <a:pt x="2799395" y="631190"/>
                </a:lnTo>
                <a:lnTo>
                  <a:pt x="2801235" y="632460"/>
                </a:lnTo>
                <a:lnTo>
                  <a:pt x="2801235" y="633730"/>
                </a:lnTo>
                <a:lnTo>
                  <a:pt x="279906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799061" y="635000"/>
                </a:lnTo>
                <a:lnTo>
                  <a:pt x="2801235" y="633730"/>
                </a:lnTo>
                <a:lnTo>
                  <a:pt x="2801235" y="632460"/>
                </a:lnTo>
                <a:lnTo>
                  <a:pt x="2799395" y="631190"/>
                </a:lnTo>
                <a:lnTo>
                  <a:pt x="2819276" y="631190"/>
                </a:lnTo>
                <a:lnTo>
                  <a:pt x="2820859" y="633730"/>
                </a:lnTo>
                <a:lnTo>
                  <a:pt x="2824318" y="633730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824873" y="631190"/>
                </a:lnTo>
                <a:lnTo>
                  <a:pt x="2824763" y="633897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905176" y="635000"/>
                </a:moveTo>
                <a:lnTo>
                  <a:pt x="2824041" y="635000"/>
                </a:lnTo>
                <a:lnTo>
                  <a:pt x="2824763" y="633897"/>
                </a:lnTo>
                <a:lnTo>
                  <a:pt x="2824873" y="631190"/>
                </a:lnTo>
                <a:lnTo>
                  <a:pt x="2904652" y="631190"/>
                </a:lnTo>
                <a:lnTo>
                  <a:pt x="2904239" y="632460"/>
                </a:lnTo>
                <a:lnTo>
                  <a:pt x="2873333" y="632460"/>
                </a:lnTo>
                <a:lnTo>
                  <a:pt x="2878172" y="633730"/>
                </a:lnTo>
                <a:lnTo>
                  <a:pt x="2903827" y="633730"/>
                </a:lnTo>
                <a:lnTo>
                  <a:pt x="2905176" y="635000"/>
                </a:lnTo>
                <a:close/>
              </a:path>
              <a:path w="4096384" h="836930">
                <a:moveTo>
                  <a:pt x="2906184" y="635000"/>
                </a:moveTo>
                <a:lnTo>
                  <a:pt x="2905176" y="635000"/>
                </a:lnTo>
                <a:lnTo>
                  <a:pt x="2903827" y="633730"/>
                </a:lnTo>
                <a:lnTo>
                  <a:pt x="2904652" y="631190"/>
                </a:lnTo>
                <a:lnTo>
                  <a:pt x="2905844" y="631190"/>
                </a:lnTo>
                <a:lnTo>
                  <a:pt x="2906894" y="633479"/>
                </a:lnTo>
                <a:lnTo>
                  <a:pt x="2906816" y="634027"/>
                </a:lnTo>
                <a:lnTo>
                  <a:pt x="2906184" y="635000"/>
                </a:lnTo>
                <a:close/>
              </a:path>
              <a:path w="4096384" h="836930">
                <a:moveTo>
                  <a:pt x="2758156" y="674370"/>
                </a:moveTo>
                <a:lnTo>
                  <a:pt x="2746095" y="674370"/>
                </a:lnTo>
                <a:lnTo>
                  <a:pt x="2740890" y="666750"/>
                </a:lnTo>
                <a:lnTo>
                  <a:pt x="2753968" y="666748"/>
                </a:lnTo>
                <a:lnTo>
                  <a:pt x="2760848" y="661670"/>
                </a:lnTo>
                <a:lnTo>
                  <a:pt x="2761679" y="661670"/>
                </a:lnTo>
                <a:lnTo>
                  <a:pt x="2760940" y="660929"/>
                </a:lnTo>
                <a:lnTo>
                  <a:pt x="2766701" y="655320"/>
                </a:lnTo>
                <a:lnTo>
                  <a:pt x="2770224" y="651510"/>
                </a:lnTo>
                <a:lnTo>
                  <a:pt x="2763179" y="651510"/>
                </a:lnTo>
                <a:lnTo>
                  <a:pt x="2762848" y="651229"/>
                </a:lnTo>
                <a:lnTo>
                  <a:pt x="2758689" y="645429"/>
                </a:lnTo>
                <a:lnTo>
                  <a:pt x="2758600" y="643760"/>
                </a:lnTo>
                <a:lnTo>
                  <a:pt x="2759505" y="642620"/>
                </a:lnTo>
                <a:lnTo>
                  <a:pt x="2805275" y="642620"/>
                </a:lnTo>
                <a:lnTo>
                  <a:pt x="2810297" y="641350"/>
                </a:lnTo>
                <a:lnTo>
                  <a:pt x="2801569" y="635000"/>
                </a:lnTo>
                <a:lnTo>
                  <a:pt x="2906184" y="635000"/>
                </a:lnTo>
                <a:lnTo>
                  <a:pt x="2906816" y="634027"/>
                </a:lnTo>
                <a:lnTo>
                  <a:pt x="2906894" y="633479"/>
                </a:lnTo>
                <a:lnTo>
                  <a:pt x="2905844" y="631190"/>
                </a:lnTo>
                <a:lnTo>
                  <a:pt x="3066424" y="631190"/>
                </a:lnTo>
                <a:lnTo>
                  <a:pt x="3065599" y="632460"/>
                </a:lnTo>
                <a:lnTo>
                  <a:pt x="2931655" y="632460"/>
                </a:lnTo>
                <a:lnTo>
                  <a:pt x="2933004" y="633730"/>
                </a:lnTo>
                <a:lnTo>
                  <a:pt x="2984287" y="633730"/>
                </a:lnTo>
                <a:lnTo>
                  <a:pt x="2984363" y="635187"/>
                </a:lnTo>
                <a:lnTo>
                  <a:pt x="2984804" y="636270"/>
                </a:lnTo>
                <a:lnTo>
                  <a:pt x="2819359" y="636270"/>
                </a:lnTo>
                <a:lnTo>
                  <a:pt x="2816171" y="640080"/>
                </a:lnTo>
                <a:lnTo>
                  <a:pt x="2818010" y="640080"/>
                </a:lnTo>
                <a:lnTo>
                  <a:pt x="2819850" y="641350"/>
                </a:lnTo>
                <a:lnTo>
                  <a:pt x="2821193" y="641350"/>
                </a:lnTo>
                <a:lnTo>
                  <a:pt x="2822204" y="645160"/>
                </a:lnTo>
                <a:lnTo>
                  <a:pt x="2770741" y="645160"/>
                </a:lnTo>
                <a:lnTo>
                  <a:pt x="2770170" y="647311"/>
                </a:lnTo>
                <a:lnTo>
                  <a:pt x="2770242" y="647891"/>
                </a:lnTo>
                <a:lnTo>
                  <a:pt x="2771233" y="648970"/>
                </a:lnTo>
                <a:lnTo>
                  <a:pt x="2818835" y="648970"/>
                </a:lnTo>
                <a:lnTo>
                  <a:pt x="2830562" y="651336"/>
                </a:lnTo>
                <a:lnTo>
                  <a:pt x="2828786" y="652780"/>
                </a:lnTo>
                <a:lnTo>
                  <a:pt x="2789174" y="652780"/>
                </a:lnTo>
                <a:lnTo>
                  <a:pt x="2789085" y="653496"/>
                </a:lnTo>
                <a:lnTo>
                  <a:pt x="2789135" y="654141"/>
                </a:lnTo>
                <a:lnTo>
                  <a:pt x="2790673" y="655320"/>
                </a:lnTo>
                <a:lnTo>
                  <a:pt x="2875998" y="655320"/>
                </a:lnTo>
                <a:lnTo>
                  <a:pt x="2876332" y="656590"/>
                </a:lnTo>
                <a:lnTo>
                  <a:pt x="2779280" y="656590"/>
                </a:lnTo>
                <a:lnTo>
                  <a:pt x="2785834" y="664210"/>
                </a:lnTo>
                <a:lnTo>
                  <a:pt x="2765536" y="664210"/>
                </a:lnTo>
                <a:lnTo>
                  <a:pt x="2763519" y="665480"/>
                </a:lnTo>
                <a:lnTo>
                  <a:pt x="2760180" y="668020"/>
                </a:lnTo>
                <a:lnTo>
                  <a:pt x="2765709" y="671830"/>
                </a:lnTo>
                <a:lnTo>
                  <a:pt x="2756814" y="671830"/>
                </a:lnTo>
                <a:lnTo>
                  <a:pt x="2756881" y="673163"/>
                </a:lnTo>
                <a:lnTo>
                  <a:pt x="2758156" y="674370"/>
                </a:lnTo>
                <a:close/>
              </a:path>
              <a:path w="4096384" h="836930">
                <a:moveTo>
                  <a:pt x="3068264" y="632460"/>
                </a:moveTo>
                <a:lnTo>
                  <a:pt x="3065599" y="632460"/>
                </a:lnTo>
                <a:lnTo>
                  <a:pt x="3066424" y="631190"/>
                </a:lnTo>
                <a:lnTo>
                  <a:pt x="3067772" y="631190"/>
                </a:lnTo>
                <a:lnTo>
                  <a:pt x="3068264" y="63246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2993500" y="641350"/>
                </a:lnTo>
                <a:lnTo>
                  <a:pt x="2995517" y="638810"/>
                </a:lnTo>
                <a:lnTo>
                  <a:pt x="2995517" y="635000"/>
                </a:lnTo>
                <a:lnTo>
                  <a:pt x="3126435" y="635000"/>
                </a:lnTo>
                <a:lnTo>
                  <a:pt x="3127275" y="633942"/>
                </a:lnTo>
                <a:lnTo>
                  <a:pt x="3127376" y="633479"/>
                </a:lnTo>
                <a:lnTo>
                  <a:pt x="3127103" y="632460"/>
                </a:lnTo>
                <a:lnTo>
                  <a:pt x="3068264" y="632460"/>
                </a:lnTo>
                <a:lnTo>
                  <a:pt x="3067772" y="631190"/>
                </a:lnTo>
                <a:lnTo>
                  <a:pt x="3143777" y="631190"/>
                </a:lnTo>
                <a:lnTo>
                  <a:pt x="3144077" y="636270"/>
                </a:lnTo>
                <a:lnTo>
                  <a:pt x="3055528" y="636270"/>
                </a:lnTo>
                <a:lnTo>
                  <a:pt x="3058039" y="638810"/>
                </a:lnTo>
                <a:lnTo>
                  <a:pt x="3045818" y="638810"/>
                </a:lnTo>
                <a:lnTo>
                  <a:pt x="3045641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214120" y="641350"/>
                </a:moveTo>
                <a:lnTo>
                  <a:pt x="3210417" y="641350"/>
                </a:lnTo>
                <a:lnTo>
                  <a:pt x="3208471" y="640080"/>
                </a:lnTo>
                <a:lnTo>
                  <a:pt x="3212428" y="635000"/>
                </a:lnTo>
                <a:lnTo>
                  <a:pt x="3216783" y="631190"/>
                </a:lnTo>
                <a:lnTo>
                  <a:pt x="3225663" y="632466"/>
                </a:lnTo>
                <a:lnTo>
                  <a:pt x="3227421" y="637540"/>
                </a:lnTo>
                <a:lnTo>
                  <a:pt x="3216959" y="637540"/>
                </a:lnTo>
                <a:lnTo>
                  <a:pt x="3215434" y="638810"/>
                </a:lnTo>
                <a:lnTo>
                  <a:pt x="3214120" y="641350"/>
                </a:lnTo>
                <a:close/>
              </a:path>
              <a:path w="4096384" h="836930">
                <a:moveTo>
                  <a:pt x="3228564" y="646080"/>
                </a:moveTo>
                <a:lnTo>
                  <a:pt x="3227936" y="639578"/>
                </a:lnTo>
                <a:lnTo>
                  <a:pt x="3227810" y="638660"/>
                </a:lnTo>
                <a:lnTo>
                  <a:pt x="3225661" y="632460"/>
                </a:lnTo>
                <a:lnTo>
                  <a:pt x="3216783" y="631190"/>
                </a:lnTo>
                <a:lnTo>
                  <a:pt x="3233455" y="631190"/>
                </a:lnTo>
                <a:lnTo>
                  <a:pt x="3231288" y="635000"/>
                </a:lnTo>
                <a:lnTo>
                  <a:pt x="3243049" y="635000"/>
                </a:lnTo>
                <a:lnTo>
                  <a:pt x="3244106" y="636270"/>
                </a:lnTo>
                <a:lnTo>
                  <a:pt x="3237749" y="636270"/>
                </a:lnTo>
                <a:lnTo>
                  <a:pt x="3237749" y="638810"/>
                </a:lnTo>
                <a:lnTo>
                  <a:pt x="3234566" y="643890"/>
                </a:lnTo>
                <a:lnTo>
                  <a:pt x="3245904" y="643890"/>
                </a:lnTo>
                <a:lnTo>
                  <a:pt x="3244523" y="645160"/>
                </a:lnTo>
                <a:lnTo>
                  <a:pt x="3229695" y="645160"/>
                </a:lnTo>
                <a:lnTo>
                  <a:pt x="3228564" y="646080"/>
                </a:lnTo>
                <a:close/>
              </a:path>
              <a:path w="4096384" h="836930">
                <a:moveTo>
                  <a:pt x="3387099" y="651510"/>
                </a:moveTo>
                <a:lnTo>
                  <a:pt x="3383419" y="651510"/>
                </a:lnTo>
                <a:lnTo>
                  <a:pt x="3382288" y="645483"/>
                </a:lnTo>
                <a:lnTo>
                  <a:pt x="3382070" y="643890"/>
                </a:lnTo>
                <a:lnTo>
                  <a:pt x="3373882" y="637572"/>
                </a:lnTo>
                <a:lnTo>
                  <a:pt x="3373787" y="637404"/>
                </a:lnTo>
                <a:lnTo>
                  <a:pt x="3373365" y="636312"/>
                </a:lnTo>
                <a:lnTo>
                  <a:pt x="3371935" y="631190"/>
                </a:lnTo>
                <a:lnTo>
                  <a:pt x="3374482" y="631190"/>
                </a:lnTo>
                <a:lnTo>
                  <a:pt x="3379666" y="634027"/>
                </a:lnTo>
                <a:lnTo>
                  <a:pt x="3383910" y="636270"/>
                </a:lnTo>
                <a:lnTo>
                  <a:pt x="3385709" y="636270"/>
                </a:lnTo>
                <a:lnTo>
                  <a:pt x="3385023" y="637369"/>
                </a:lnTo>
                <a:lnTo>
                  <a:pt x="3385102" y="643890"/>
                </a:lnTo>
                <a:lnTo>
                  <a:pt x="3391290" y="648970"/>
                </a:lnTo>
                <a:lnTo>
                  <a:pt x="3395818" y="650240"/>
                </a:lnTo>
                <a:lnTo>
                  <a:pt x="3389109" y="650240"/>
                </a:lnTo>
                <a:lnTo>
                  <a:pt x="3387099" y="651510"/>
                </a:lnTo>
                <a:close/>
              </a:path>
              <a:path w="4096384" h="836930">
                <a:moveTo>
                  <a:pt x="3383910" y="636270"/>
                </a:moveTo>
                <a:lnTo>
                  <a:pt x="3378643" y="633477"/>
                </a:lnTo>
                <a:lnTo>
                  <a:pt x="3374482" y="631190"/>
                </a:lnTo>
                <a:lnTo>
                  <a:pt x="3384244" y="631190"/>
                </a:lnTo>
                <a:lnTo>
                  <a:pt x="3383636" y="633479"/>
                </a:lnTo>
                <a:lnTo>
                  <a:pt x="3383760" y="635151"/>
                </a:lnTo>
                <a:lnTo>
                  <a:pt x="3383910" y="636270"/>
                </a:lnTo>
                <a:close/>
              </a:path>
              <a:path w="4096384" h="836930">
                <a:moveTo>
                  <a:pt x="3440815" y="655320"/>
                </a:moveTo>
                <a:lnTo>
                  <a:pt x="3438434" y="652775"/>
                </a:lnTo>
                <a:lnTo>
                  <a:pt x="3441067" y="650240"/>
                </a:lnTo>
                <a:lnTo>
                  <a:pt x="3442357" y="646430"/>
                </a:lnTo>
                <a:lnTo>
                  <a:pt x="3436643" y="640951"/>
                </a:lnTo>
                <a:lnTo>
                  <a:pt x="3431542" y="636312"/>
                </a:lnTo>
                <a:lnTo>
                  <a:pt x="3431551" y="635471"/>
                </a:lnTo>
                <a:lnTo>
                  <a:pt x="3431854" y="631190"/>
                </a:lnTo>
                <a:lnTo>
                  <a:pt x="3433703" y="632460"/>
                </a:lnTo>
                <a:lnTo>
                  <a:pt x="3449130" y="632466"/>
                </a:lnTo>
                <a:lnTo>
                  <a:pt x="3453135" y="635000"/>
                </a:lnTo>
                <a:lnTo>
                  <a:pt x="3443758" y="637540"/>
                </a:lnTo>
                <a:lnTo>
                  <a:pt x="3443884" y="639578"/>
                </a:lnTo>
                <a:lnTo>
                  <a:pt x="3444590" y="646430"/>
                </a:lnTo>
                <a:lnTo>
                  <a:pt x="3449533" y="646430"/>
                </a:lnTo>
                <a:lnTo>
                  <a:pt x="3448603" y="650240"/>
                </a:lnTo>
                <a:lnTo>
                  <a:pt x="3443590" y="652775"/>
                </a:lnTo>
                <a:lnTo>
                  <a:pt x="3445775" y="653416"/>
                </a:lnTo>
                <a:lnTo>
                  <a:pt x="3445211" y="654050"/>
                </a:lnTo>
                <a:lnTo>
                  <a:pt x="3440815" y="655320"/>
                </a:lnTo>
                <a:close/>
              </a:path>
              <a:path w="4096384" h="836930">
                <a:moveTo>
                  <a:pt x="3444590" y="646430"/>
                </a:moveTo>
                <a:lnTo>
                  <a:pt x="3444008" y="640951"/>
                </a:lnTo>
                <a:lnTo>
                  <a:pt x="3443884" y="639578"/>
                </a:lnTo>
                <a:lnTo>
                  <a:pt x="3443758" y="637540"/>
                </a:lnTo>
                <a:lnTo>
                  <a:pt x="3453135" y="635000"/>
                </a:lnTo>
                <a:lnTo>
                  <a:pt x="3449121" y="632460"/>
                </a:lnTo>
                <a:lnTo>
                  <a:pt x="3433703" y="632460"/>
                </a:lnTo>
                <a:lnTo>
                  <a:pt x="3431854" y="631190"/>
                </a:lnTo>
                <a:lnTo>
                  <a:pt x="3459840" y="631190"/>
                </a:lnTo>
                <a:lnTo>
                  <a:pt x="3453311" y="636270"/>
                </a:lnTo>
                <a:lnTo>
                  <a:pt x="3459840" y="636270"/>
                </a:lnTo>
                <a:lnTo>
                  <a:pt x="3466047" y="637540"/>
                </a:lnTo>
                <a:lnTo>
                  <a:pt x="3477861" y="637540"/>
                </a:lnTo>
                <a:lnTo>
                  <a:pt x="3477440" y="638810"/>
                </a:lnTo>
                <a:lnTo>
                  <a:pt x="3462865" y="638810"/>
                </a:lnTo>
                <a:lnTo>
                  <a:pt x="3464613" y="642620"/>
                </a:lnTo>
                <a:lnTo>
                  <a:pt x="3450463" y="642620"/>
                </a:lnTo>
                <a:lnTo>
                  <a:pt x="3444590" y="646430"/>
                </a:lnTo>
                <a:close/>
              </a:path>
              <a:path w="4096384" h="836930">
                <a:moveTo>
                  <a:pt x="3487278" y="631735"/>
                </a:moveTo>
                <a:lnTo>
                  <a:pt x="3485311" y="631190"/>
                </a:lnTo>
                <a:lnTo>
                  <a:pt x="3488251" y="631190"/>
                </a:lnTo>
                <a:lnTo>
                  <a:pt x="3487278" y="631735"/>
                </a:lnTo>
                <a:close/>
              </a:path>
              <a:path w="4096384" h="836930">
                <a:moveTo>
                  <a:pt x="3523027" y="642620"/>
                </a:moveTo>
                <a:lnTo>
                  <a:pt x="3518004" y="641350"/>
                </a:lnTo>
                <a:lnTo>
                  <a:pt x="3519170" y="641350"/>
                </a:lnTo>
                <a:lnTo>
                  <a:pt x="3512113" y="634355"/>
                </a:lnTo>
                <a:lnTo>
                  <a:pt x="3511792" y="631190"/>
                </a:lnTo>
                <a:lnTo>
                  <a:pt x="3515592" y="632466"/>
                </a:lnTo>
                <a:lnTo>
                  <a:pt x="3520375" y="635000"/>
                </a:lnTo>
                <a:lnTo>
                  <a:pt x="3522876" y="637540"/>
                </a:lnTo>
                <a:lnTo>
                  <a:pt x="3527224" y="637540"/>
                </a:lnTo>
                <a:lnTo>
                  <a:pt x="3523027" y="64262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2876" y="637540"/>
                </a:lnTo>
                <a:lnTo>
                  <a:pt x="3520375" y="635000"/>
                </a:lnTo>
                <a:lnTo>
                  <a:pt x="3515581" y="632460"/>
                </a:lnTo>
                <a:lnTo>
                  <a:pt x="3511792" y="631190"/>
                </a:lnTo>
                <a:lnTo>
                  <a:pt x="3526428" y="631190"/>
                </a:lnTo>
                <a:lnTo>
                  <a:pt x="3525850" y="633479"/>
                </a:lnTo>
                <a:lnTo>
                  <a:pt x="3525896" y="634027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99473" y="632460"/>
                </a:moveTo>
                <a:lnTo>
                  <a:pt x="3590928" y="632460"/>
                </a:lnTo>
                <a:lnTo>
                  <a:pt x="3589586" y="631190"/>
                </a:lnTo>
                <a:lnTo>
                  <a:pt x="3599473" y="632460"/>
                </a:lnTo>
                <a:close/>
              </a:path>
              <a:path w="4096384" h="836930">
                <a:moveTo>
                  <a:pt x="3605353" y="636270"/>
                </a:moveTo>
                <a:lnTo>
                  <a:pt x="3601830" y="636270"/>
                </a:lnTo>
                <a:lnTo>
                  <a:pt x="3596133" y="632460"/>
                </a:lnTo>
                <a:lnTo>
                  <a:pt x="3599473" y="632460"/>
                </a:lnTo>
                <a:lnTo>
                  <a:pt x="3589586" y="631190"/>
                </a:lnTo>
                <a:lnTo>
                  <a:pt x="3604678" y="631190"/>
                </a:lnTo>
                <a:lnTo>
                  <a:pt x="3605353" y="636270"/>
                </a:lnTo>
                <a:close/>
              </a:path>
              <a:path w="4096384" h="836930">
                <a:moveTo>
                  <a:pt x="3617301" y="636270"/>
                </a:moveTo>
                <a:lnTo>
                  <a:pt x="3605353" y="636270"/>
                </a:lnTo>
                <a:lnTo>
                  <a:pt x="3604678" y="631190"/>
                </a:lnTo>
                <a:lnTo>
                  <a:pt x="3608535" y="631190"/>
                </a:lnTo>
                <a:lnTo>
                  <a:pt x="3617301" y="63627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04495" y="698500"/>
                </a:lnTo>
                <a:lnTo>
                  <a:pt x="3603670" y="693420"/>
                </a:lnTo>
                <a:lnTo>
                  <a:pt x="3602838" y="692150"/>
                </a:lnTo>
                <a:lnTo>
                  <a:pt x="3602164" y="692150"/>
                </a:lnTo>
                <a:lnTo>
                  <a:pt x="3601313" y="690880"/>
                </a:lnTo>
                <a:lnTo>
                  <a:pt x="3585388" y="690880"/>
                </a:lnTo>
                <a:lnTo>
                  <a:pt x="3590457" y="681912"/>
                </a:lnTo>
                <a:lnTo>
                  <a:pt x="3591943" y="679450"/>
                </a:lnTo>
                <a:lnTo>
                  <a:pt x="3595616" y="679450"/>
                </a:lnTo>
                <a:lnTo>
                  <a:pt x="3596407" y="673552"/>
                </a:lnTo>
                <a:lnTo>
                  <a:pt x="3596467" y="669290"/>
                </a:lnTo>
                <a:lnTo>
                  <a:pt x="3600972" y="669290"/>
                </a:lnTo>
                <a:lnTo>
                  <a:pt x="3608352" y="665480"/>
                </a:lnTo>
                <a:lnTo>
                  <a:pt x="3601194" y="660143"/>
                </a:lnTo>
                <a:lnTo>
                  <a:pt x="3604004" y="655320"/>
                </a:lnTo>
                <a:lnTo>
                  <a:pt x="3604606" y="653465"/>
                </a:lnTo>
                <a:lnTo>
                  <a:pt x="3604723" y="652506"/>
                </a:lnTo>
                <a:lnTo>
                  <a:pt x="3604338" y="651510"/>
                </a:lnTo>
                <a:lnTo>
                  <a:pt x="3599316" y="647700"/>
                </a:lnTo>
                <a:lnTo>
                  <a:pt x="3605687" y="647700"/>
                </a:lnTo>
                <a:lnTo>
                  <a:pt x="3609823" y="646430"/>
                </a:lnTo>
                <a:lnTo>
                  <a:pt x="3615712" y="642620"/>
                </a:lnTo>
                <a:lnTo>
                  <a:pt x="3617301" y="636270"/>
                </a:lnTo>
                <a:lnTo>
                  <a:pt x="3608535" y="631190"/>
                </a:lnTo>
                <a:lnTo>
                  <a:pt x="3616330" y="631190"/>
                </a:lnTo>
                <a:lnTo>
                  <a:pt x="3620427" y="633730"/>
                </a:lnTo>
                <a:lnTo>
                  <a:pt x="3623896" y="635000"/>
                </a:lnTo>
                <a:lnTo>
                  <a:pt x="3629098" y="635000"/>
                </a:lnTo>
                <a:lnTo>
                  <a:pt x="3623628" y="642620"/>
                </a:lnTo>
                <a:lnTo>
                  <a:pt x="3627118" y="642620"/>
                </a:lnTo>
                <a:lnTo>
                  <a:pt x="3629475" y="643890"/>
                </a:lnTo>
                <a:lnTo>
                  <a:pt x="3622953" y="643890"/>
                </a:lnTo>
                <a:lnTo>
                  <a:pt x="3619588" y="646430"/>
                </a:lnTo>
                <a:lnTo>
                  <a:pt x="3618263" y="648924"/>
                </a:lnTo>
                <a:lnTo>
                  <a:pt x="3618340" y="649062"/>
                </a:lnTo>
                <a:lnTo>
                  <a:pt x="3622412" y="652780"/>
                </a:lnTo>
                <a:lnTo>
                  <a:pt x="3615190" y="652780"/>
                </a:lnTo>
                <a:lnTo>
                  <a:pt x="3610192" y="657860"/>
                </a:lnTo>
                <a:lnTo>
                  <a:pt x="3607186" y="657860"/>
                </a:lnTo>
                <a:lnTo>
                  <a:pt x="3606145" y="658995"/>
                </a:lnTo>
                <a:lnTo>
                  <a:pt x="3606206" y="660578"/>
                </a:lnTo>
                <a:lnTo>
                  <a:pt x="3607343" y="661670"/>
                </a:lnTo>
                <a:lnTo>
                  <a:pt x="3615602" y="661670"/>
                </a:lnTo>
                <a:lnTo>
                  <a:pt x="3613924" y="664122"/>
                </a:lnTo>
                <a:lnTo>
                  <a:pt x="3613810" y="664467"/>
                </a:lnTo>
                <a:lnTo>
                  <a:pt x="3613279" y="667002"/>
                </a:lnTo>
                <a:lnTo>
                  <a:pt x="3613341" y="668754"/>
                </a:lnTo>
                <a:lnTo>
                  <a:pt x="3614490" y="671830"/>
                </a:lnTo>
                <a:lnTo>
                  <a:pt x="3607527" y="671830"/>
                </a:lnTo>
                <a:lnTo>
                  <a:pt x="3598307" y="678180"/>
                </a:lnTo>
                <a:lnTo>
                  <a:pt x="3600650" y="680737"/>
                </a:lnTo>
                <a:lnTo>
                  <a:pt x="3601490" y="681990"/>
                </a:lnTo>
                <a:lnTo>
                  <a:pt x="3610248" y="681990"/>
                </a:lnTo>
                <a:lnTo>
                  <a:pt x="3609543" y="683260"/>
                </a:lnTo>
                <a:lnTo>
                  <a:pt x="3596625" y="683260"/>
                </a:lnTo>
                <a:lnTo>
                  <a:pt x="3588830" y="688290"/>
                </a:lnTo>
                <a:lnTo>
                  <a:pt x="3593776" y="689610"/>
                </a:lnTo>
                <a:lnTo>
                  <a:pt x="3615367" y="689610"/>
                </a:lnTo>
                <a:lnTo>
                  <a:pt x="3611875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3631832" y="645160"/>
                </a:moveTo>
                <a:lnTo>
                  <a:pt x="3627118" y="642620"/>
                </a:lnTo>
                <a:lnTo>
                  <a:pt x="3623628" y="642620"/>
                </a:lnTo>
                <a:lnTo>
                  <a:pt x="3631832" y="631190"/>
                </a:lnTo>
                <a:lnTo>
                  <a:pt x="3631832" y="645160"/>
                </a:lnTo>
                <a:close/>
              </a:path>
              <a:path w="4096384" h="836930">
                <a:moveTo>
                  <a:pt x="3633515" y="645160"/>
                </a:moveTo>
                <a:lnTo>
                  <a:pt x="3631832" y="645160"/>
                </a:lnTo>
                <a:lnTo>
                  <a:pt x="3631832" y="631190"/>
                </a:lnTo>
                <a:lnTo>
                  <a:pt x="3643560" y="631190"/>
                </a:lnTo>
                <a:lnTo>
                  <a:pt x="3645655" y="632460"/>
                </a:lnTo>
                <a:lnTo>
                  <a:pt x="3635506" y="632460"/>
                </a:lnTo>
                <a:lnTo>
                  <a:pt x="3635506" y="635000"/>
                </a:lnTo>
                <a:lnTo>
                  <a:pt x="3647246" y="635000"/>
                </a:lnTo>
                <a:lnTo>
                  <a:pt x="3646742" y="636270"/>
                </a:lnTo>
                <a:lnTo>
                  <a:pt x="3642726" y="636270"/>
                </a:lnTo>
                <a:lnTo>
                  <a:pt x="3639205" y="637540"/>
                </a:lnTo>
                <a:lnTo>
                  <a:pt x="3637440" y="640080"/>
                </a:lnTo>
                <a:lnTo>
                  <a:pt x="3633515" y="640080"/>
                </a:lnTo>
                <a:lnTo>
                  <a:pt x="3633515" y="645160"/>
                </a:lnTo>
                <a:close/>
              </a:path>
              <a:path w="4096384" h="836930">
                <a:moveTo>
                  <a:pt x="3646742" y="636270"/>
                </a:moveTo>
                <a:lnTo>
                  <a:pt x="3647750" y="633730"/>
                </a:lnTo>
                <a:lnTo>
                  <a:pt x="3643560" y="631190"/>
                </a:lnTo>
                <a:lnTo>
                  <a:pt x="3655130" y="631190"/>
                </a:lnTo>
                <a:lnTo>
                  <a:pt x="3646742" y="636270"/>
                </a:lnTo>
                <a:close/>
              </a:path>
              <a:path w="4096384" h="836930">
                <a:moveTo>
                  <a:pt x="3660826" y="636270"/>
                </a:moveTo>
                <a:lnTo>
                  <a:pt x="3646742" y="636270"/>
                </a:lnTo>
                <a:lnTo>
                  <a:pt x="3655130" y="631190"/>
                </a:lnTo>
                <a:lnTo>
                  <a:pt x="3660335" y="631190"/>
                </a:lnTo>
                <a:lnTo>
                  <a:pt x="3660001" y="632466"/>
                </a:lnTo>
                <a:lnTo>
                  <a:pt x="3659888" y="634027"/>
                </a:lnTo>
                <a:lnTo>
                  <a:pt x="3659967" y="635187"/>
                </a:lnTo>
                <a:lnTo>
                  <a:pt x="3660826" y="63627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92497" y="640567"/>
                </a:lnTo>
                <a:lnTo>
                  <a:pt x="3692437" y="639578"/>
                </a:lnTo>
                <a:lnTo>
                  <a:pt x="3692852" y="637540"/>
                </a:lnTo>
                <a:lnTo>
                  <a:pt x="3700716" y="631190"/>
                </a:lnTo>
                <a:lnTo>
                  <a:pt x="3702744" y="632466"/>
                </a:lnTo>
                <a:lnTo>
                  <a:pt x="3703643" y="633598"/>
                </a:lnTo>
                <a:lnTo>
                  <a:pt x="3703572" y="635187"/>
                </a:lnTo>
                <a:lnTo>
                  <a:pt x="3702509" y="636312"/>
                </a:lnTo>
                <a:lnTo>
                  <a:pt x="3697075" y="641350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807810" y="632123"/>
                </a:moveTo>
                <a:lnTo>
                  <a:pt x="3807171" y="631190"/>
                </a:lnTo>
                <a:lnTo>
                  <a:pt x="3808655" y="631190"/>
                </a:lnTo>
                <a:lnTo>
                  <a:pt x="3807810" y="632123"/>
                </a:lnTo>
                <a:close/>
              </a:path>
              <a:path w="4096384" h="836930">
                <a:moveTo>
                  <a:pt x="3922990" y="635000"/>
                </a:moveTo>
                <a:lnTo>
                  <a:pt x="3908231" y="635000"/>
                </a:lnTo>
                <a:lnTo>
                  <a:pt x="3916619" y="631190"/>
                </a:lnTo>
                <a:lnTo>
                  <a:pt x="3923805" y="631190"/>
                </a:lnTo>
                <a:lnTo>
                  <a:pt x="3922990" y="635000"/>
                </a:lnTo>
                <a:close/>
              </a:path>
              <a:path w="4096384" h="836930">
                <a:moveTo>
                  <a:pt x="3933061" y="636270"/>
                </a:moveTo>
                <a:lnTo>
                  <a:pt x="3930212" y="635000"/>
                </a:lnTo>
                <a:lnTo>
                  <a:pt x="3928189" y="633730"/>
                </a:lnTo>
                <a:lnTo>
                  <a:pt x="3928530" y="631190"/>
                </a:lnTo>
                <a:lnTo>
                  <a:pt x="3933061" y="631190"/>
                </a:lnTo>
                <a:lnTo>
                  <a:pt x="3933061" y="636270"/>
                </a:lnTo>
                <a:close/>
              </a:path>
              <a:path w="4096384" h="836930">
                <a:moveTo>
                  <a:pt x="3940063" y="636270"/>
                </a:moveTo>
                <a:lnTo>
                  <a:pt x="3933061" y="636270"/>
                </a:lnTo>
                <a:lnTo>
                  <a:pt x="3933061" y="631190"/>
                </a:lnTo>
                <a:lnTo>
                  <a:pt x="3942856" y="631190"/>
                </a:lnTo>
                <a:lnTo>
                  <a:pt x="3941826" y="632466"/>
                </a:lnTo>
                <a:lnTo>
                  <a:pt x="3940063" y="636270"/>
                </a:lnTo>
                <a:close/>
              </a:path>
              <a:path w="4096384" h="836930">
                <a:moveTo>
                  <a:pt x="3270757" y="632460"/>
                </a:moveTo>
                <a:lnTo>
                  <a:pt x="3269105" y="631532"/>
                </a:lnTo>
                <a:lnTo>
                  <a:pt x="3270372" y="631201"/>
                </a:lnTo>
                <a:lnTo>
                  <a:pt x="3270757" y="632460"/>
                </a:lnTo>
                <a:close/>
              </a:path>
              <a:path w="4096384" h="836930">
                <a:moveTo>
                  <a:pt x="181925" y="632460"/>
                </a:moveTo>
                <a:lnTo>
                  <a:pt x="177227" y="632460"/>
                </a:lnTo>
                <a:lnTo>
                  <a:pt x="179821" y="631232"/>
                </a:lnTo>
                <a:lnTo>
                  <a:pt x="181925" y="632460"/>
                </a:lnTo>
                <a:close/>
              </a:path>
              <a:path w="4096384" h="836930">
                <a:moveTo>
                  <a:pt x="86546" y="647700"/>
                </a:moveTo>
                <a:lnTo>
                  <a:pt x="81013" y="647700"/>
                </a:lnTo>
                <a:lnTo>
                  <a:pt x="69947" y="640080"/>
                </a:lnTo>
                <a:lnTo>
                  <a:pt x="93919" y="640080"/>
                </a:lnTo>
                <a:lnTo>
                  <a:pt x="95091" y="638810"/>
                </a:lnTo>
                <a:lnTo>
                  <a:pt x="95765" y="637540"/>
                </a:lnTo>
                <a:lnTo>
                  <a:pt x="96937" y="632460"/>
                </a:lnTo>
                <a:lnTo>
                  <a:pt x="97946" y="632460"/>
                </a:lnTo>
                <a:lnTo>
                  <a:pt x="98570" y="631332"/>
                </a:lnTo>
                <a:lnTo>
                  <a:pt x="102974" y="636270"/>
                </a:lnTo>
                <a:lnTo>
                  <a:pt x="119233" y="636270"/>
                </a:lnTo>
                <a:lnTo>
                  <a:pt x="115042" y="641350"/>
                </a:lnTo>
                <a:lnTo>
                  <a:pt x="88726" y="641350"/>
                </a:lnTo>
                <a:lnTo>
                  <a:pt x="78498" y="643890"/>
                </a:lnTo>
                <a:lnTo>
                  <a:pt x="86546" y="647700"/>
                </a:lnTo>
                <a:close/>
              </a:path>
              <a:path w="4096384" h="836930">
                <a:moveTo>
                  <a:pt x="3268204" y="633479"/>
                </a:moveTo>
                <a:lnTo>
                  <a:pt x="3265551" y="632460"/>
                </a:lnTo>
                <a:lnTo>
                  <a:pt x="3269105" y="631532"/>
                </a:lnTo>
                <a:lnTo>
                  <a:pt x="3270757" y="632460"/>
                </a:lnTo>
                <a:lnTo>
                  <a:pt x="3269400" y="632466"/>
                </a:lnTo>
                <a:lnTo>
                  <a:pt x="3268204" y="633479"/>
                </a:lnTo>
                <a:close/>
              </a:path>
              <a:path w="4096384" h="836930">
                <a:moveTo>
                  <a:pt x="3486495" y="641012"/>
                </a:moveTo>
                <a:lnTo>
                  <a:pt x="3479123" y="633730"/>
                </a:lnTo>
                <a:lnTo>
                  <a:pt x="3486653" y="633730"/>
                </a:lnTo>
                <a:lnTo>
                  <a:pt x="3485985" y="632460"/>
                </a:lnTo>
                <a:lnTo>
                  <a:pt x="3487278" y="631735"/>
                </a:lnTo>
                <a:lnTo>
                  <a:pt x="3499055" y="635000"/>
                </a:lnTo>
                <a:lnTo>
                  <a:pt x="3496881" y="635000"/>
                </a:lnTo>
                <a:lnTo>
                  <a:pt x="3501619" y="638810"/>
                </a:lnTo>
                <a:lnTo>
                  <a:pt x="3494216" y="638810"/>
                </a:lnTo>
                <a:lnTo>
                  <a:pt x="3486495" y="641012"/>
                </a:lnTo>
                <a:close/>
              </a:path>
              <a:path w="4096384" h="836930">
                <a:moveTo>
                  <a:pt x="2016079" y="633730"/>
                </a:moveTo>
                <a:lnTo>
                  <a:pt x="2005518" y="633730"/>
                </a:lnTo>
                <a:lnTo>
                  <a:pt x="2005518" y="632460"/>
                </a:lnTo>
                <a:lnTo>
                  <a:pt x="2013395" y="632460"/>
                </a:lnTo>
                <a:lnTo>
                  <a:pt x="2013345" y="632002"/>
                </a:lnTo>
                <a:lnTo>
                  <a:pt x="2016079" y="633730"/>
                </a:lnTo>
                <a:close/>
              </a:path>
              <a:path w="4096384" h="836930">
                <a:moveTo>
                  <a:pt x="3805255" y="640080"/>
                </a:moveTo>
                <a:lnTo>
                  <a:pt x="3800126" y="640080"/>
                </a:lnTo>
                <a:lnTo>
                  <a:pt x="3797618" y="633730"/>
                </a:lnTo>
                <a:lnTo>
                  <a:pt x="3796426" y="632460"/>
                </a:lnTo>
                <a:lnTo>
                  <a:pt x="3807505" y="632460"/>
                </a:lnTo>
                <a:lnTo>
                  <a:pt x="3807810" y="632123"/>
                </a:lnTo>
                <a:lnTo>
                  <a:pt x="3811519" y="637540"/>
                </a:lnTo>
                <a:lnTo>
                  <a:pt x="3804804" y="637540"/>
                </a:lnTo>
                <a:lnTo>
                  <a:pt x="3805900" y="638810"/>
                </a:lnTo>
                <a:lnTo>
                  <a:pt x="3805255" y="640080"/>
                </a:lnTo>
                <a:close/>
              </a:path>
              <a:path w="4096384" h="836930">
                <a:moveTo>
                  <a:pt x="1057" y="632460"/>
                </a:moveTo>
                <a:lnTo>
                  <a:pt x="874" y="632241"/>
                </a:lnTo>
                <a:lnTo>
                  <a:pt x="1042" y="632199"/>
                </a:lnTo>
                <a:lnTo>
                  <a:pt x="1057" y="632460"/>
                </a:lnTo>
                <a:close/>
              </a:path>
              <a:path w="4096384" h="836930">
                <a:moveTo>
                  <a:pt x="0" y="637540"/>
                </a:moveTo>
                <a:lnTo>
                  <a:pt x="0" y="632460"/>
                </a:lnTo>
                <a:lnTo>
                  <a:pt x="874" y="632241"/>
                </a:lnTo>
                <a:lnTo>
                  <a:pt x="1057" y="632460"/>
                </a:lnTo>
                <a:lnTo>
                  <a:pt x="8017" y="632466"/>
                </a:lnTo>
                <a:lnTo>
                  <a:pt x="9268" y="633730"/>
                </a:lnTo>
                <a:lnTo>
                  <a:pt x="13295" y="635000"/>
                </a:lnTo>
                <a:lnTo>
                  <a:pt x="16143" y="635000"/>
                </a:lnTo>
                <a:lnTo>
                  <a:pt x="16143" y="636270"/>
                </a:lnTo>
                <a:lnTo>
                  <a:pt x="8096" y="636270"/>
                </a:lnTo>
                <a:lnTo>
                  <a:pt x="0" y="637540"/>
                </a:lnTo>
                <a:close/>
              </a:path>
              <a:path w="4096384" h="836930">
                <a:moveTo>
                  <a:pt x="93919" y="640080"/>
                </a:moveTo>
                <a:lnTo>
                  <a:pt x="87547" y="640080"/>
                </a:lnTo>
                <a:lnTo>
                  <a:pt x="96937" y="632460"/>
                </a:lnTo>
                <a:lnTo>
                  <a:pt x="95748" y="637572"/>
                </a:lnTo>
                <a:lnTo>
                  <a:pt x="95091" y="638810"/>
                </a:lnTo>
                <a:lnTo>
                  <a:pt x="93919" y="6400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397655" y="635000"/>
                </a:lnTo>
                <a:lnTo>
                  <a:pt x="398159" y="632460"/>
                </a:lnTo>
                <a:lnTo>
                  <a:pt x="421122" y="632460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81474" y="641350"/>
                </a:moveTo>
                <a:lnTo>
                  <a:pt x="481910" y="639125"/>
                </a:lnTo>
                <a:lnTo>
                  <a:pt x="481998" y="638481"/>
                </a:lnTo>
                <a:lnTo>
                  <a:pt x="482476" y="632460"/>
                </a:lnTo>
                <a:lnTo>
                  <a:pt x="484827" y="635000"/>
                </a:lnTo>
                <a:lnTo>
                  <a:pt x="490864" y="640080"/>
                </a:lnTo>
                <a:lnTo>
                  <a:pt x="481474" y="641350"/>
                </a:lnTo>
                <a:close/>
              </a:path>
              <a:path w="4096384" h="836930">
                <a:moveTo>
                  <a:pt x="491274" y="633598"/>
                </a:moveTo>
                <a:lnTo>
                  <a:pt x="490523" y="632460"/>
                </a:lnTo>
                <a:lnTo>
                  <a:pt x="492122" y="633023"/>
                </a:lnTo>
                <a:lnTo>
                  <a:pt x="491274" y="633598"/>
                </a:lnTo>
                <a:close/>
              </a:path>
              <a:path w="4096384" h="836930">
                <a:moveTo>
                  <a:pt x="492122" y="633023"/>
                </a:moveTo>
                <a:lnTo>
                  <a:pt x="490523" y="632460"/>
                </a:lnTo>
                <a:lnTo>
                  <a:pt x="492952" y="632460"/>
                </a:lnTo>
                <a:lnTo>
                  <a:pt x="492122" y="633023"/>
                </a:lnTo>
                <a:close/>
              </a:path>
              <a:path w="4096384" h="836930">
                <a:moveTo>
                  <a:pt x="553828" y="635000"/>
                </a:moveTo>
                <a:lnTo>
                  <a:pt x="547686" y="635000"/>
                </a:lnTo>
                <a:lnTo>
                  <a:pt x="554889" y="632460"/>
                </a:lnTo>
                <a:lnTo>
                  <a:pt x="553828" y="635000"/>
                </a:lnTo>
                <a:close/>
              </a:path>
              <a:path w="4096384" h="836930">
                <a:moveTo>
                  <a:pt x="709608" y="642620"/>
                </a:moveTo>
                <a:lnTo>
                  <a:pt x="709952" y="640044"/>
                </a:lnTo>
                <a:lnTo>
                  <a:pt x="710270" y="638802"/>
                </a:lnTo>
                <a:lnTo>
                  <a:pt x="706930" y="635000"/>
                </a:lnTo>
                <a:lnTo>
                  <a:pt x="711789" y="635000"/>
                </a:lnTo>
                <a:lnTo>
                  <a:pt x="721008" y="632460"/>
                </a:lnTo>
                <a:lnTo>
                  <a:pt x="709608" y="642620"/>
                </a:lnTo>
                <a:close/>
              </a:path>
              <a:path w="4096384" h="836930">
                <a:moveTo>
                  <a:pt x="919985" y="641350"/>
                </a:moveTo>
                <a:lnTo>
                  <a:pt x="912776" y="641350"/>
                </a:lnTo>
                <a:lnTo>
                  <a:pt x="910776" y="637572"/>
                </a:lnTo>
                <a:lnTo>
                  <a:pt x="910759" y="632460"/>
                </a:lnTo>
                <a:lnTo>
                  <a:pt x="919985" y="641350"/>
                </a:lnTo>
                <a:close/>
              </a:path>
              <a:path w="4096384" h="836930">
                <a:moveTo>
                  <a:pt x="1117109" y="641350"/>
                </a:moveTo>
                <a:lnTo>
                  <a:pt x="1114594" y="640080"/>
                </a:lnTo>
                <a:lnTo>
                  <a:pt x="1110240" y="638810"/>
                </a:lnTo>
                <a:lnTo>
                  <a:pt x="1115766" y="632460"/>
                </a:lnTo>
                <a:lnTo>
                  <a:pt x="1117641" y="636312"/>
                </a:lnTo>
                <a:lnTo>
                  <a:pt x="1118339" y="637369"/>
                </a:lnTo>
                <a:lnTo>
                  <a:pt x="1118250" y="638110"/>
                </a:lnTo>
                <a:lnTo>
                  <a:pt x="1117109" y="641350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17109" y="641350"/>
                </a:lnTo>
                <a:lnTo>
                  <a:pt x="1118250" y="638110"/>
                </a:lnTo>
                <a:lnTo>
                  <a:pt x="1118339" y="637369"/>
                </a:lnTo>
                <a:lnTo>
                  <a:pt x="1117566" y="636173"/>
                </a:lnTo>
                <a:lnTo>
                  <a:pt x="1115766" y="632460"/>
                </a:lnTo>
                <a:lnTo>
                  <a:pt x="1132885" y="632460"/>
                </a:lnTo>
                <a:lnTo>
                  <a:pt x="1132989" y="633730"/>
                </a:lnTo>
                <a:lnTo>
                  <a:pt x="1126662" y="633730"/>
                </a:lnTo>
                <a:lnTo>
                  <a:pt x="1126788" y="637920"/>
                </a:lnTo>
                <a:lnTo>
                  <a:pt x="1127500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302839" y="638810"/>
                </a:lnTo>
                <a:lnTo>
                  <a:pt x="1302171" y="638810"/>
                </a:lnTo>
                <a:lnTo>
                  <a:pt x="1301667" y="637540"/>
                </a:lnTo>
                <a:lnTo>
                  <a:pt x="1300993" y="637540"/>
                </a:lnTo>
                <a:lnTo>
                  <a:pt x="1300993" y="63246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351280" y="641350"/>
                </a:moveTo>
                <a:lnTo>
                  <a:pt x="1339383" y="641350"/>
                </a:lnTo>
                <a:lnTo>
                  <a:pt x="1342366" y="636587"/>
                </a:lnTo>
                <a:lnTo>
                  <a:pt x="1342462" y="635471"/>
                </a:lnTo>
                <a:lnTo>
                  <a:pt x="1342340" y="634845"/>
                </a:lnTo>
                <a:lnTo>
                  <a:pt x="1341393" y="632460"/>
                </a:lnTo>
                <a:lnTo>
                  <a:pt x="1351280" y="641350"/>
                </a:lnTo>
                <a:close/>
              </a:path>
              <a:path w="4096384" h="836930">
                <a:moveTo>
                  <a:pt x="1391848" y="641350"/>
                </a:moveTo>
                <a:lnTo>
                  <a:pt x="1351280" y="641350"/>
                </a:lnTo>
                <a:lnTo>
                  <a:pt x="1341393" y="632460"/>
                </a:lnTo>
                <a:lnTo>
                  <a:pt x="1347260" y="632460"/>
                </a:lnTo>
                <a:lnTo>
                  <a:pt x="1346088" y="636270"/>
                </a:lnTo>
                <a:lnTo>
                  <a:pt x="1382795" y="636270"/>
                </a:lnTo>
                <a:lnTo>
                  <a:pt x="1382345" y="637404"/>
                </a:lnTo>
                <a:lnTo>
                  <a:pt x="1382304" y="637572"/>
                </a:lnTo>
                <a:lnTo>
                  <a:pt x="1383299" y="640080"/>
                </a:lnTo>
                <a:lnTo>
                  <a:pt x="1392853" y="640080"/>
                </a:lnTo>
                <a:lnTo>
                  <a:pt x="1391848" y="641350"/>
                </a:lnTo>
                <a:close/>
              </a:path>
              <a:path w="4096384" h="836930">
                <a:moveTo>
                  <a:pt x="1462503" y="637540"/>
                </a:moveTo>
                <a:lnTo>
                  <a:pt x="1457055" y="637540"/>
                </a:lnTo>
                <a:lnTo>
                  <a:pt x="1457031" y="637369"/>
                </a:lnTo>
                <a:lnTo>
                  <a:pt x="1461245" y="632460"/>
                </a:lnTo>
                <a:lnTo>
                  <a:pt x="1462503" y="63754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497115" y="636270"/>
                </a:lnTo>
                <a:lnTo>
                  <a:pt x="1497115" y="632460"/>
                </a:lnTo>
                <a:lnTo>
                  <a:pt x="1498123" y="633730"/>
                </a:lnTo>
                <a:lnTo>
                  <a:pt x="1506304" y="633730"/>
                </a:lnTo>
                <a:lnTo>
                  <a:pt x="1506571" y="635000"/>
                </a:lnTo>
                <a:lnTo>
                  <a:pt x="1512094" y="63500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498123" y="633730"/>
                </a:moveTo>
                <a:lnTo>
                  <a:pt x="1497115" y="632460"/>
                </a:lnTo>
                <a:lnTo>
                  <a:pt x="1500808" y="632460"/>
                </a:lnTo>
                <a:lnTo>
                  <a:pt x="1498123" y="633730"/>
                </a:lnTo>
                <a:close/>
              </a:path>
              <a:path w="4096384" h="836930">
                <a:moveTo>
                  <a:pt x="1512094" y="635000"/>
                </a:moveTo>
                <a:lnTo>
                  <a:pt x="1506571" y="635000"/>
                </a:lnTo>
                <a:lnTo>
                  <a:pt x="1509529" y="632466"/>
                </a:lnTo>
                <a:lnTo>
                  <a:pt x="1512094" y="63500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509523" y="632460"/>
                </a:lnTo>
                <a:lnTo>
                  <a:pt x="1514050" y="63246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656189" y="640080"/>
                </a:moveTo>
                <a:lnTo>
                  <a:pt x="1651324" y="632460"/>
                </a:lnTo>
                <a:lnTo>
                  <a:pt x="1652499" y="632466"/>
                </a:lnTo>
                <a:lnTo>
                  <a:pt x="1653170" y="633730"/>
                </a:lnTo>
                <a:lnTo>
                  <a:pt x="1657153" y="633730"/>
                </a:lnTo>
                <a:lnTo>
                  <a:pt x="1657027" y="635000"/>
                </a:lnTo>
                <a:lnTo>
                  <a:pt x="1656189" y="640080"/>
                </a:lnTo>
                <a:close/>
              </a:path>
              <a:path w="4096384" h="836930">
                <a:moveTo>
                  <a:pt x="1653170" y="633730"/>
                </a:moveTo>
                <a:lnTo>
                  <a:pt x="1652496" y="632460"/>
                </a:lnTo>
                <a:lnTo>
                  <a:pt x="1654624" y="632460"/>
                </a:lnTo>
                <a:lnTo>
                  <a:pt x="1653170" y="633730"/>
                </a:lnTo>
                <a:close/>
              </a:path>
              <a:path w="4096384" h="836930">
                <a:moveTo>
                  <a:pt x="1695915" y="636270"/>
                </a:moveTo>
                <a:lnTo>
                  <a:pt x="1688705" y="632460"/>
                </a:lnTo>
                <a:lnTo>
                  <a:pt x="1701277" y="632460"/>
                </a:lnTo>
                <a:lnTo>
                  <a:pt x="1695915" y="636270"/>
                </a:lnTo>
                <a:close/>
              </a:path>
              <a:path w="4096384" h="836930">
                <a:moveTo>
                  <a:pt x="1711537" y="640080"/>
                </a:moveTo>
                <a:lnTo>
                  <a:pt x="1706810" y="640080"/>
                </a:lnTo>
                <a:lnTo>
                  <a:pt x="1707189" y="639125"/>
                </a:lnTo>
                <a:lnTo>
                  <a:pt x="1707298" y="638747"/>
                </a:lnTo>
                <a:lnTo>
                  <a:pt x="1706640" y="636270"/>
                </a:lnTo>
                <a:lnTo>
                  <a:pt x="1695915" y="636270"/>
                </a:lnTo>
                <a:lnTo>
                  <a:pt x="1701277" y="632460"/>
                </a:lnTo>
                <a:lnTo>
                  <a:pt x="1707812" y="632460"/>
                </a:lnTo>
                <a:lnTo>
                  <a:pt x="1707982" y="633730"/>
                </a:lnTo>
                <a:lnTo>
                  <a:pt x="1708433" y="633730"/>
                </a:lnTo>
                <a:lnTo>
                  <a:pt x="1711537" y="640080"/>
                </a:lnTo>
                <a:close/>
              </a:path>
              <a:path w="4096384" h="836930">
                <a:moveTo>
                  <a:pt x="1708184" y="633220"/>
                </a:moveTo>
                <a:lnTo>
                  <a:pt x="1707812" y="632460"/>
                </a:lnTo>
                <a:lnTo>
                  <a:pt x="1708486" y="632460"/>
                </a:lnTo>
                <a:lnTo>
                  <a:pt x="1708184" y="633220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5055" y="633730"/>
                </a:lnTo>
                <a:lnTo>
                  <a:pt x="1896895" y="632460"/>
                </a:lnTo>
                <a:lnTo>
                  <a:pt x="1898408" y="632460"/>
                </a:lnTo>
                <a:lnTo>
                  <a:pt x="1898408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897235" y="635000"/>
                </a:lnTo>
                <a:lnTo>
                  <a:pt x="1898408" y="633730"/>
                </a:lnTo>
                <a:lnTo>
                  <a:pt x="1898408" y="632460"/>
                </a:lnTo>
                <a:lnTo>
                  <a:pt x="1910312" y="632460"/>
                </a:lnTo>
                <a:lnTo>
                  <a:pt x="1908799" y="633730"/>
                </a:lnTo>
                <a:lnTo>
                  <a:pt x="1949867" y="63373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1908799" y="633730"/>
                </a:moveTo>
                <a:lnTo>
                  <a:pt x="1910312" y="632460"/>
                </a:lnTo>
                <a:lnTo>
                  <a:pt x="1911981" y="632460"/>
                </a:lnTo>
                <a:lnTo>
                  <a:pt x="1908799" y="633730"/>
                </a:lnTo>
                <a:close/>
              </a:path>
              <a:path w="4096384" h="836930">
                <a:moveTo>
                  <a:pt x="1948191" y="633730"/>
                </a:moveTo>
                <a:lnTo>
                  <a:pt x="1908799" y="633730"/>
                </a:lnTo>
                <a:lnTo>
                  <a:pt x="1911981" y="632460"/>
                </a:lnTo>
                <a:lnTo>
                  <a:pt x="1948027" y="632460"/>
                </a:lnTo>
                <a:lnTo>
                  <a:pt x="1948191" y="633730"/>
                </a:lnTo>
                <a:close/>
              </a:path>
              <a:path w="4096384" h="836930">
                <a:moveTo>
                  <a:pt x="2005518" y="633730"/>
                </a:moveTo>
                <a:lnTo>
                  <a:pt x="2004346" y="633730"/>
                </a:lnTo>
                <a:lnTo>
                  <a:pt x="2005518" y="632460"/>
                </a:lnTo>
                <a:lnTo>
                  <a:pt x="2005518" y="633730"/>
                </a:lnTo>
                <a:close/>
              </a:path>
              <a:path w="4096384" h="836930">
                <a:moveTo>
                  <a:pt x="2031166" y="636270"/>
                </a:moveTo>
                <a:lnTo>
                  <a:pt x="2029415" y="635066"/>
                </a:lnTo>
                <a:lnTo>
                  <a:pt x="2029319" y="633730"/>
                </a:lnTo>
                <a:lnTo>
                  <a:pt x="2031346" y="632466"/>
                </a:lnTo>
                <a:lnTo>
                  <a:pt x="2033346" y="633730"/>
                </a:lnTo>
                <a:lnTo>
                  <a:pt x="2033233" y="635066"/>
                </a:lnTo>
                <a:lnTo>
                  <a:pt x="2031166" y="636270"/>
                </a:lnTo>
                <a:close/>
              </a:path>
              <a:path w="4096384" h="836930">
                <a:moveTo>
                  <a:pt x="2074979" y="642620"/>
                </a:moveTo>
                <a:lnTo>
                  <a:pt x="2067205" y="642620"/>
                </a:lnTo>
                <a:lnTo>
                  <a:pt x="2067548" y="640044"/>
                </a:lnTo>
                <a:lnTo>
                  <a:pt x="2068547" y="636270"/>
                </a:lnTo>
                <a:lnTo>
                  <a:pt x="2031166" y="636270"/>
                </a:lnTo>
                <a:lnTo>
                  <a:pt x="2033233" y="635066"/>
                </a:lnTo>
                <a:lnTo>
                  <a:pt x="2033346" y="633730"/>
                </a:lnTo>
                <a:lnTo>
                  <a:pt x="2031336" y="632460"/>
                </a:lnTo>
                <a:lnTo>
                  <a:pt x="2067380" y="632466"/>
                </a:lnTo>
                <a:lnTo>
                  <a:pt x="2073576" y="640080"/>
                </a:lnTo>
                <a:lnTo>
                  <a:pt x="2075965" y="640080"/>
                </a:lnTo>
                <a:lnTo>
                  <a:pt x="2075586" y="641350"/>
                </a:lnTo>
                <a:lnTo>
                  <a:pt x="2074979" y="642620"/>
                </a:lnTo>
                <a:close/>
              </a:path>
              <a:path w="4096384" h="836930">
                <a:moveTo>
                  <a:pt x="2073576" y="640080"/>
                </a:moveTo>
                <a:lnTo>
                  <a:pt x="2067375" y="632460"/>
                </a:lnTo>
                <a:lnTo>
                  <a:pt x="2068881" y="633730"/>
                </a:lnTo>
                <a:lnTo>
                  <a:pt x="2073576" y="633730"/>
                </a:lnTo>
                <a:lnTo>
                  <a:pt x="2073576" y="640080"/>
                </a:lnTo>
                <a:close/>
              </a:path>
              <a:path w="4096384" h="836930">
                <a:moveTo>
                  <a:pt x="2068881" y="633730"/>
                </a:moveTo>
                <a:lnTo>
                  <a:pt x="2067375" y="632460"/>
                </a:lnTo>
                <a:lnTo>
                  <a:pt x="2070669" y="632460"/>
                </a:lnTo>
                <a:lnTo>
                  <a:pt x="2068881" y="633730"/>
                </a:lnTo>
                <a:close/>
              </a:path>
              <a:path w="4096384" h="836930">
                <a:moveTo>
                  <a:pt x="2083968" y="636270"/>
                </a:moveTo>
                <a:lnTo>
                  <a:pt x="2085644" y="632460"/>
                </a:lnTo>
                <a:lnTo>
                  <a:pt x="2087824" y="633730"/>
                </a:lnTo>
                <a:lnTo>
                  <a:pt x="2088158" y="633730"/>
                </a:lnTo>
                <a:lnTo>
                  <a:pt x="2086312" y="635000"/>
                </a:lnTo>
                <a:lnTo>
                  <a:pt x="2083968" y="636270"/>
                </a:lnTo>
                <a:close/>
              </a:path>
              <a:path w="4096384" h="836930">
                <a:moveTo>
                  <a:pt x="2084472" y="648970"/>
                </a:moveTo>
                <a:lnTo>
                  <a:pt x="2072877" y="648970"/>
                </a:lnTo>
                <a:lnTo>
                  <a:pt x="2082291" y="640080"/>
                </a:lnTo>
                <a:lnTo>
                  <a:pt x="2077099" y="636270"/>
                </a:lnTo>
                <a:lnTo>
                  <a:pt x="2083968" y="636270"/>
                </a:lnTo>
                <a:lnTo>
                  <a:pt x="2086312" y="635000"/>
                </a:lnTo>
                <a:lnTo>
                  <a:pt x="2088158" y="633730"/>
                </a:lnTo>
                <a:lnTo>
                  <a:pt x="2087824" y="633730"/>
                </a:lnTo>
                <a:lnTo>
                  <a:pt x="2085644" y="632460"/>
                </a:lnTo>
                <a:lnTo>
                  <a:pt x="2098383" y="632460"/>
                </a:lnTo>
                <a:lnTo>
                  <a:pt x="2097882" y="633730"/>
                </a:lnTo>
                <a:lnTo>
                  <a:pt x="2098884" y="635000"/>
                </a:lnTo>
                <a:lnTo>
                  <a:pt x="2123921" y="635000"/>
                </a:lnTo>
                <a:lnTo>
                  <a:pt x="2124702" y="637540"/>
                </a:lnTo>
                <a:lnTo>
                  <a:pt x="2105595" y="637540"/>
                </a:lnTo>
                <a:lnTo>
                  <a:pt x="2103522" y="638747"/>
                </a:lnTo>
                <a:lnTo>
                  <a:pt x="2103415" y="640080"/>
                </a:lnTo>
                <a:lnTo>
                  <a:pt x="2105425" y="641350"/>
                </a:lnTo>
                <a:lnTo>
                  <a:pt x="2117689" y="641350"/>
                </a:lnTo>
                <a:lnTo>
                  <a:pt x="2118390" y="642620"/>
                </a:lnTo>
                <a:lnTo>
                  <a:pt x="2085310" y="642620"/>
                </a:lnTo>
                <a:lnTo>
                  <a:pt x="2078362" y="647634"/>
                </a:lnTo>
                <a:lnTo>
                  <a:pt x="2084472" y="648970"/>
                </a:lnTo>
                <a:close/>
              </a:path>
              <a:path w="4096384" h="836930">
                <a:moveTo>
                  <a:pt x="2113302" y="633730"/>
                </a:moveTo>
                <a:lnTo>
                  <a:pt x="2109445" y="633730"/>
                </a:lnTo>
                <a:lnTo>
                  <a:pt x="2111128" y="632460"/>
                </a:lnTo>
                <a:lnTo>
                  <a:pt x="2112468" y="632466"/>
                </a:lnTo>
                <a:lnTo>
                  <a:pt x="2113302" y="633730"/>
                </a:lnTo>
                <a:close/>
              </a:path>
              <a:path w="4096384" h="836930">
                <a:moveTo>
                  <a:pt x="2123530" y="633730"/>
                </a:moveTo>
                <a:lnTo>
                  <a:pt x="2113302" y="633730"/>
                </a:lnTo>
                <a:lnTo>
                  <a:pt x="2112464" y="632460"/>
                </a:lnTo>
                <a:lnTo>
                  <a:pt x="2123028" y="632466"/>
                </a:lnTo>
                <a:lnTo>
                  <a:pt x="2123530" y="633730"/>
                </a:lnTo>
                <a:close/>
              </a:path>
              <a:path w="4096384" h="836930">
                <a:moveTo>
                  <a:pt x="2140626" y="635000"/>
                </a:moveTo>
                <a:lnTo>
                  <a:pt x="2139788" y="635000"/>
                </a:lnTo>
                <a:lnTo>
                  <a:pt x="2139147" y="634027"/>
                </a:lnTo>
                <a:lnTo>
                  <a:pt x="2139050" y="633479"/>
                </a:lnTo>
                <a:lnTo>
                  <a:pt x="2139454" y="632460"/>
                </a:lnTo>
                <a:lnTo>
                  <a:pt x="2141131" y="632460"/>
                </a:lnTo>
                <a:lnTo>
                  <a:pt x="2140626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40626" y="635000"/>
                </a:lnTo>
                <a:lnTo>
                  <a:pt x="2141131" y="632460"/>
                </a:lnTo>
                <a:lnTo>
                  <a:pt x="2151188" y="632460"/>
                </a:lnTo>
                <a:lnTo>
                  <a:pt x="2151188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51188" y="633730"/>
                </a:lnTo>
                <a:lnTo>
                  <a:pt x="2151188" y="632460"/>
                </a:lnTo>
                <a:lnTo>
                  <a:pt x="2153043" y="632466"/>
                </a:lnTo>
                <a:lnTo>
                  <a:pt x="2154704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53035" y="635000"/>
                </a:lnTo>
                <a:lnTo>
                  <a:pt x="2154704" y="633730"/>
                </a:lnTo>
                <a:lnTo>
                  <a:pt x="2153035" y="632460"/>
                </a:lnTo>
                <a:lnTo>
                  <a:pt x="2163508" y="632460"/>
                </a:lnTo>
                <a:lnTo>
                  <a:pt x="2163590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329035" y="635000"/>
                </a:moveTo>
                <a:lnTo>
                  <a:pt x="2326691" y="633730"/>
                </a:lnTo>
                <a:lnTo>
                  <a:pt x="2326357" y="632460"/>
                </a:lnTo>
                <a:lnTo>
                  <a:pt x="2330549" y="632466"/>
                </a:lnTo>
                <a:lnTo>
                  <a:pt x="2330881" y="633730"/>
                </a:lnTo>
                <a:lnTo>
                  <a:pt x="2329035" y="635000"/>
                </a:lnTo>
                <a:close/>
              </a:path>
              <a:path w="4096384" h="836930">
                <a:moveTo>
                  <a:pt x="2348617" y="635000"/>
                </a:moveTo>
                <a:lnTo>
                  <a:pt x="2329035" y="635000"/>
                </a:lnTo>
                <a:lnTo>
                  <a:pt x="2330881" y="633730"/>
                </a:lnTo>
                <a:lnTo>
                  <a:pt x="2330548" y="632460"/>
                </a:lnTo>
                <a:lnTo>
                  <a:pt x="2352169" y="632460"/>
                </a:lnTo>
                <a:lnTo>
                  <a:pt x="2348617" y="63500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48145" y="640079"/>
                </a:lnTo>
                <a:lnTo>
                  <a:pt x="2343290" y="638810"/>
                </a:lnTo>
                <a:lnTo>
                  <a:pt x="2352169" y="632460"/>
                </a:lnTo>
                <a:lnTo>
                  <a:pt x="2359712" y="63246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2339597" y="647700"/>
                </a:moveTo>
                <a:lnTo>
                  <a:pt x="2315795" y="647700"/>
                </a:lnTo>
                <a:lnTo>
                  <a:pt x="2317642" y="645160"/>
                </a:lnTo>
                <a:lnTo>
                  <a:pt x="2315631" y="643890"/>
                </a:lnTo>
                <a:lnTo>
                  <a:pt x="2313949" y="642620"/>
                </a:lnTo>
                <a:lnTo>
                  <a:pt x="2352673" y="642620"/>
                </a:lnTo>
                <a:lnTo>
                  <a:pt x="2359712" y="632460"/>
                </a:lnTo>
                <a:lnTo>
                  <a:pt x="2364410" y="632466"/>
                </a:lnTo>
                <a:lnTo>
                  <a:pt x="2366864" y="637540"/>
                </a:lnTo>
                <a:lnTo>
                  <a:pt x="2360380" y="637540"/>
                </a:lnTo>
                <a:lnTo>
                  <a:pt x="2358035" y="638810"/>
                </a:lnTo>
                <a:lnTo>
                  <a:pt x="2360720" y="641350"/>
                </a:lnTo>
                <a:lnTo>
                  <a:pt x="2370607" y="641350"/>
                </a:lnTo>
                <a:lnTo>
                  <a:pt x="2372624" y="643890"/>
                </a:lnTo>
                <a:lnTo>
                  <a:pt x="2366587" y="643890"/>
                </a:lnTo>
                <a:lnTo>
                  <a:pt x="2366042" y="645160"/>
                </a:lnTo>
                <a:lnTo>
                  <a:pt x="2341109" y="645160"/>
                </a:lnTo>
                <a:lnTo>
                  <a:pt x="2339263" y="646430"/>
                </a:lnTo>
                <a:lnTo>
                  <a:pt x="2339597" y="647700"/>
                </a:lnTo>
                <a:close/>
              </a:path>
              <a:path w="4096384" h="836930">
                <a:moveTo>
                  <a:pt x="2610986" y="635000"/>
                </a:moveTo>
                <a:lnTo>
                  <a:pt x="2609978" y="635000"/>
                </a:lnTo>
                <a:lnTo>
                  <a:pt x="2609007" y="633942"/>
                </a:lnTo>
                <a:lnTo>
                  <a:pt x="2608917" y="633598"/>
                </a:lnTo>
                <a:lnTo>
                  <a:pt x="2609821" y="632460"/>
                </a:lnTo>
                <a:lnTo>
                  <a:pt x="2610814" y="632466"/>
                </a:lnTo>
                <a:lnTo>
                  <a:pt x="2611713" y="633598"/>
                </a:lnTo>
                <a:lnTo>
                  <a:pt x="2611623" y="634027"/>
                </a:lnTo>
                <a:lnTo>
                  <a:pt x="2610986" y="635000"/>
                </a:lnTo>
                <a:close/>
              </a:path>
              <a:path w="4096384" h="836930">
                <a:moveTo>
                  <a:pt x="2635383" y="635000"/>
                </a:moveTo>
                <a:lnTo>
                  <a:pt x="2610986" y="635000"/>
                </a:lnTo>
                <a:lnTo>
                  <a:pt x="2611623" y="634027"/>
                </a:lnTo>
                <a:lnTo>
                  <a:pt x="2611713" y="633598"/>
                </a:lnTo>
                <a:lnTo>
                  <a:pt x="2610810" y="632460"/>
                </a:lnTo>
                <a:lnTo>
                  <a:pt x="2634571" y="632466"/>
                </a:lnTo>
                <a:lnTo>
                  <a:pt x="2635383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42396" y="635000"/>
                </a:lnTo>
                <a:lnTo>
                  <a:pt x="2742328" y="633479"/>
                </a:lnTo>
                <a:lnTo>
                  <a:pt x="2742055" y="632460"/>
                </a:lnTo>
                <a:lnTo>
                  <a:pt x="2756823" y="632460"/>
                </a:lnTo>
                <a:lnTo>
                  <a:pt x="2756323" y="633730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882363" y="633730"/>
                </a:moveTo>
                <a:lnTo>
                  <a:pt x="2878172" y="633730"/>
                </a:lnTo>
                <a:lnTo>
                  <a:pt x="2873333" y="632460"/>
                </a:lnTo>
                <a:lnTo>
                  <a:pt x="2882363" y="633730"/>
                </a:lnTo>
                <a:close/>
              </a:path>
              <a:path w="4096384" h="836930">
                <a:moveTo>
                  <a:pt x="2903827" y="633730"/>
                </a:moveTo>
                <a:lnTo>
                  <a:pt x="2882363" y="633730"/>
                </a:lnTo>
                <a:lnTo>
                  <a:pt x="2873333" y="632460"/>
                </a:lnTo>
                <a:lnTo>
                  <a:pt x="2904239" y="632460"/>
                </a:lnTo>
                <a:lnTo>
                  <a:pt x="2903827" y="633730"/>
                </a:lnTo>
                <a:close/>
              </a:path>
              <a:path w="4096384" h="836930">
                <a:moveTo>
                  <a:pt x="2934504" y="633730"/>
                </a:moveTo>
                <a:lnTo>
                  <a:pt x="2933004" y="633730"/>
                </a:lnTo>
                <a:lnTo>
                  <a:pt x="2931655" y="632460"/>
                </a:lnTo>
                <a:lnTo>
                  <a:pt x="2934504" y="632460"/>
                </a:lnTo>
                <a:lnTo>
                  <a:pt x="2934504" y="633730"/>
                </a:lnTo>
                <a:close/>
              </a:path>
              <a:path w="4096384" h="836930">
                <a:moveTo>
                  <a:pt x="2984287" y="633730"/>
                </a:moveTo>
                <a:lnTo>
                  <a:pt x="2934504" y="633730"/>
                </a:lnTo>
                <a:lnTo>
                  <a:pt x="2934504" y="632460"/>
                </a:lnTo>
                <a:lnTo>
                  <a:pt x="2984804" y="632460"/>
                </a:lnTo>
                <a:lnTo>
                  <a:pt x="2984287" y="633730"/>
                </a:lnTo>
                <a:close/>
              </a:path>
              <a:path w="4096384" h="836930">
                <a:moveTo>
                  <a:pt x="2984804" y="636270"/>
                </a:moveTo>
                <a:lnTo>
                  <a:pt x="2984479" y="635471"/>
                </a:lnTo>
                <a:lnTo>
                  <a:pt x="2984389" y="633479"/>
                </a:lnTo>
                <a:lnTo>
                  <a:pt x="2984804" y="632460"/>
                </a:lnTo>
                <a:lnTo>
                  <a:pt x="2985976" y="632466"/>
                </a:lnTo>
                <a:lnTo>
                  <a:pt x="2987312" y="633730"/>
                </a:lnTo>
                <a:lnTo>
                  <a:pt x="2984804" y="636270"/>
                </a:lnTo>
                <a:close/>
              </a:path>
              <a:path w="4096384" h="836930">
                <a:moveTo>
                  <a:pt x="3060393" y="642620"/>
                </a:moveTo>
                <a:lnTo>
                  <a:pt x="2981098" y="642620"/>
                </a:lnTo>
                <a:lnTo>
                  <a:pt x="2978250" y="636270"/>
                </a:lnTo>
                <a:lnTo>
                  <a:pt x="2984804" y="636270"/>
                </a:lnTo>
                <a:lnTo>
                  <a:pt x="2987312" y="633730"/>
                </a:lnTo>
                <a:lnTo>
                  <a:pt x="2985970" y="632460"/>
                </a:lnTo>
                <a:lnTo>
                  <a:pt x="3054179" y="632460"/>
                </a:lnTo>
                <a:lnTo>
                  <a:pt x="3054179" y="635000"/>
                </a:lnTo>
                <a:lnTo>
                  <a:pt x="2995517" y="635000"/>
                </a:lnTo>
                <a:lnTo>
                  <a:pt x="2988478" y="640080"/>
                </a:lnTo>
                <a:lnTo>
                  <a:pt x="2993500" y="641350"/>
                </a:lnTo>
                <a:lnTo>
                  <a:pt x="3060550" y="641350"/>
                </a:lnTo>
                <a:lnTo>
                  <a:pt x="3060393" y="642620"/>
                </a:lnTo>
                <a:close/>
              </a:path>
              <a:path w="4096384" h="836930">
                <a:moveTo>
                  <a:pt x="3066090" y="635000"/>
                </a:moveTo>
                <a:lnTo>
                  <a:pt x="3054179" y="635000"/>
                </a:lnTo>
                <a:lnTo>
                  <a:pt x="3054179" y="632460"/>
                </a:lnTo>
                <a:lnTo>
                  <a:pt x="3064927" y="632466"/>
                </a:lnTo>
                <a:lnTo>
                  <a:pt x="3066090" y="635000"/>
                </a:lnTo>
                <a:close/>
              </a:path>
              <a:path w="4096384" h="836930">
                <a:moveTo>
                  <a:pt x="3067432" y="635000"/>
                </a:moveTo>
                <a:lnTo>
                  <a:pt x="3066090" y="635000"/>
                </a:lnTo>
                <a:lnTo>
                  <a:pt x="3064924" y="632460"/>
                </a:lnTo>
                <a:lnTo>
                  <a:pt x="3068938" y="632460"/>
                </a:lnTo>
                <a:lnTo>
                  <a:pt x="3067432" y="635000"/>
                </a:lnTo>
                <a:close/>
              </a:path>
              <a:path w="4096384" h="836930">
                <a:moveTo>
                  <a:pt x="3125086" y="635000"/>
                </a:moveTo>
                <a:lnTo>
                  <a:pt x="3067432" y="635000"/>
                </a:lnTo>
                <a:lnTo>
                  <a:pt x="3068938" y="632460"/>
                </a:lnTo>
                <a:lnTo>
                  <a:pt x="3125269" y="632460"/>
                </a:lnTo>
                <a:lnTo>
                  <a:pt x="3122421" y="633730"/>
                </a:lnTo>
                <a:lnTo>
                  <a:pt x="3125086" y="635000"/>
                </a:lnTo>
                <a:close/>
              </a:path>
              <a:path w="4096384" h="836930">
                <a:moveTo>
                  <a:pt x="3126435" y="635000"/>
                </a:moveTo>
                <a:lnTo>
                  <a:pt x="3125086" y="635000"/>
                </a:lnTo>
                <a:lnTo>
                  <a:pt x="3122421" y="633730"/>
                </a:lnTo>
                <a:lnTo>
                  <a:pt x="3125269" y="632460"/>
                </a:lnTo>
                <a:lnTo>
                  <a:pt x="3127105" y="632466"/>
                </a:lnTo>
                <a:lnTo>
                  <a:pt x="3127443" y="633730"/>
                </a:lnTo>
                <a:lnTo>
                  <a:pt x="3126435" y="635000"/>
                </a:lnTo>
                <a:close/>
              </a:path>
              <a:path w="4096384" h="836930">
                <a:moveTo>
                  <a:pt x="3205880" y="635000"/>
                </a:moveTo>
                <a:lnTo>
                  <a:pt x="3203706" y="635000"/>
                </a:lnTo>
                <a:lnTo>
                  <a:pt x="3203549" y="633730"/>
                </a:lnTo>
                <a:lnTo>
                  <a:pt x="3205055" y="632460"/>
                </a:lnTo>
                <a:lnTo>
                  <a:pt x="3207229" y="632460"/>
                </a:lnTo>
                <a:lnTo>
                  <a:pt x="3207406" y="633730"/>
                </a:lnTo>
                <a:lnTo>
                  <a:pt x="3205880" y="635000"/>
                </a:lnTo>
                <a:close/>
              </a:path>
              <a:path w="4096384" h="836930">
                <a:moveTo>
                  <a:pt x="3212428" y="635000"/>
                </a:moveTo>
                <a:lnTo>
                  <a:pt x="3205880" y="635000"/>
                </a:lnTo>
                <a:lnTo>
                  <a:pt x="3207406" y="633730"/>
                </a:lnTo>
                <a:lnTo>
                  <a:pt x="3207229" y="632460"/>
                </a:lnTo>
                <a:lnTo>
                  <a:pt x="3215331" y="632460"/>
                </a:lnTo>
                <a:lnTo>
                  <a:pt x="3212428" y="635000"/>
                </a:lnTo>
                <a:close/>
              </a:path>
              <a:path w="4096384" h="836930">
                <a:moveTo>
                  <a:pt x="3269408" y="633942"/>
                </a:moveTo>
                <a:lnTo>
                  <a:pt x="3268204" y="633479"/>
                </a:lnTo>
                <a:lnTo>
                  <a:pt x="3269408" y="632460"/>
                </a:lnTo>
                <a:lnTo>
                  <a:pt x="3269408" y="633942"/>
                </a:lnTo>
                <a:close/>
              </a:path>
              <a:path w="4096384" h="836930">
                <a:moveTo>
                  <a:pt x="3341887" y="650240"/>
                </a:moveTo>
                <a:lnTo>
                  <a:pt x="3335135" y="650240"/>
                </a:lnTo>
                <a:lnTo>
                  <a:pt x="3343189" y="647700"/>
                </a:lnTo>
                <a:lnTo>
                  <a:pt x="3348969" y="643890"/>
                </a:lnTo>
                <a:lnTo>
                  <a:pt x="3348254" y="641430"/>
                </a:lnTo>
                <a:lnTo>
                  <a:pt x="3345160" y="637572"/>
                </a:lnTo>
                <a:lnTo>
                  <a:pt x="3343837" y="635000"/>
                </a:lnTo>
                <a:lnTo>
                  <a:pt x="3346985" y="632466"/>
                </a:lnTo>
                <a:lnTo>
                  <a:pt x="3351642" y="635000"/>
                </a:lnTo>
                <a:lnTo>
                  <a:pt x="3356434" y="638810"/>
                </a:lnTo>
                <a:lnTo>
                  <a:pt x="3361104" y="643890"/>
                </a:lnTo>
                <a:lnTo>
                  <a:pt x="3363898" y="646430"/>
                </a:lnTo>
                <a:lnTo>
                  <a:pt x="3351938" y="646430"/>
                </a:lnTo>
                <a:lnTo>
                  <a:pt x="3354116" y="648970"/>
                </a:lnTo>
                <a:lnTo>
                  <a:pt x="3341664" y="648970"/>
                </a:lnTo>
                <a:lnTo>
                  <a:pt x="3341887" y="650240"/>
                </a:lnTo>
                <a:close/>
              </a:path>
              <a:path w="4096384" h="836930">
                <a:moveTo>
                  <a:pt x="3370317" y="659130"/>
                </a:moveTo>
                <a:lnTo>
                  <a:pt x="3369669" y="659130"/>
                </a:lnTo>
                <a:lnTo>
                  <a:pt x="3367809" y="654050"/>
                </a:lnTo>
                <a:lnTo>
                  <a:pt x="3367477" y="653863"/>
                </a:lnTo>
                <a:lnTo>
                  <a:pt x="3366013" y="650345"/>
                </a:lnTo>
                <a:lnTo>
                  <a:pt x="3365345" y="647891"/>
                </a:lnTo>
                <a:lnTo>
                  <a:pt x="3365223" y="647634"/>
                </a:lnTo>
                <a:lnTo>
                  <a:pt x="3361104" y="643890"/>
                </a:lnTo>
                <a:lnTo>
                  <a:pt x="3356434" y="638810"/>
                </a:lnTo>
                <a:lnTo>
                  <a:pt x="3351642" y="635000"/>
                </a:lnTo>
                <a:lnTo>
                  <a:pt x="3346974" y="632460"/>
                </a:lnTo>
                <a:lnTo>
                  <a:pt x="3372290" y="632466"/>
                </a:lnTo>
                <a:lnTo>
                  <a:pt x="3373365" y="636312"/>
                </a:lnTo>
                <a:lnTo>
                  <a:pt x="3373787" y="637404"/>
                </a:lnTo>
                <a:lnTo>
                  <a:pt x="3373882" y="637572"/>
                </a:lnTo>
                <a:lnTo>
                  <a:pt x="3382070" y="643890"/>
                </a:lnTo>
                <a:lnTo>
                  <a:pt x="3382288" y="645483"/>
                </a:lnTo>
                <a:lnTo>
                  <a:pt x="3382466" y="646430"/>
                </a:lnTo>
                <a:lnTo>
                  <a:pt x="3379896" y="646430"/>
                </a:lnTo>
                <a:lnTo>
                  <a:pt x="3377696" y="655320"/>
                </a:lnTo>
                <a:lnTo>
                  <a:pt x="3370500" y="655320"/>
                </a:lnTo>
                <a:lnTo>
                  <a:pt x="3370317" y="659130"/>
                </a:lnTo>
                <a:close/>
              </a:path>
              <a:path w="4096384" h="836930">
                <a:moveTo>
                  <a:pt x="3404693" y="635000"/>
                </a:moveTo>
                <a:lnTo>
                  <a:pt x="3407645" y="632466"/>
                </a:lnTo>
                <a:lnTo>
                  <a:pt x="3408900" y="633730"/>
                </a:lnTo>
                <a:lnTo>
                  <a:pt x="3406825" y="633730"/>
                </a:lnTo>
                <a:lnTo>
                  <a:pt x="3404693" y="635000"/>
                </a:lnTo>
                <a:close/>
              </a:path>
              <a:path w="4096384" h="836930">
                <a:moveTo>
                  <a:pt x="3412593" y="636270"/>
                </a:moveTo>
                <a:lnTo>
                  <a:pt x="3410162" y="635000"/>
                </a:lnTo>
                <a:lnTo>
                  <a:pt x="3407638" y="632460"/>
                </a:lnTo>
                <a:lnTo>
                  <a:pt x="3415376" y="632466"/>
                </a:lnTo>
                <a:lnTo>
                  <a:pt x="3416270" y="633730"/>
                </a:lnTo>
                <a:lnTo>
                  <a:pt x="3415262" y="635000"/>
                </a:lnTo>
                <a:lnTo>
                  <a:pt x="3412593" y="636270"/>
                </a:lnTo>
                <a:close/>
              </a:path>
              <a:path w="4096384" h="836930">
                <a:moveTo>
                  <a:pt x="3605687" y="647700"/>
                </a:moveTo>
                <a:lnTo>
                  <a:pt x="3606116" y="645160"/>
                </a:lnTo>
                <a:lnTo>
                  <a:pt x="3609121" y="643890"/>
                </a:lnTo>
                <a:lnTo>
                  <a:pt x="3610814" y="641430"/>
                </a:lnTo>
                <a:lnTo>
                  <a:pt x="3607527" y="637540"/>
                </a:lnTo>
                <a:lnTo>
                  <a:pt x="3588577" y="637540"/>
                </a:lnTo>
                <a:lnTo>
                  <a:pt x="3591602" y="632460"/>
                </a:lnTo>
                <a:lnTo>
                  <a:pt x="3596143" y="632466"/>
                </a:lnTo>
                <a:lnTo>
                  <a:pt x="3601830" y="636270"/>
                </a:lnTo>
                <a:lnTo>
                  <a:pt x="3617301" y="636270"/>
                </a:lnTo>
                <a:lnTo>
                  <a:pt x="3615712" y="642620"/>
                </a:lnTo>
                <a:lnTo>
                  <a:pt x="3609823" y="646430"/>
                </a:lnTo>
                <a:lnTo>
                  <a:pt x="3605687" y="647700"/>
                </a:lnTo>
                <a:close/>
              </a:path>
              <a:path w="4096384" h="836930">
                <a:moveTo>
                  <a:pt x="3647246" y="635000"/>
                </a:moveTo>
                <a:lnTo>
                  <a:pt x="3635506" y="635000"/>
                </a:lnTo>
                <a:lnTo>
                  <a:pt x="3635506" y="632460"/>
                </a:lnTo>
                <a:lnTo>
                  <a:pt x="3645665" y="632466"/>
                </a:lnTo>
                <a:lnTo>
                  <a:pt x="3647750" y="633730"/>
                </a:lnTo>
                <a:lnTo>
                  <a:pt x="3647246" y="635000"/>
                </a:lnTo>
                <a:close/>
              </a:path>
              <a:path w="4096384" h="836930">
                <a:moveTo>
                  <a:pt x="3715632" y="635000"/>
                </a:moveTo>
                <a:lnTo>
                  <a:pt x="3713301" y="632460"/>
                </a:lnTo>
                <a:lnTo>
                  <a:pt x="3717158" y="632460"/>
                </a:lnTo>
                <a:lnTo>
                  <a:pt x="3715632" y="635000"/>
                </a:lnTo>
                <a:close/>
              </a:path>
              <a:path w="4096384" h="836930">
                <a:moveTo>
                  <a:pt x="3724996" y="635000"/>
                </a:moveTo>
                <a:lnTo>
                  <a:pt x="3715632" y="635000"/>
                </a:lnTo>
                <a:lnTo>
                  <a:pt x="3717158" y="632460"/>
                </a:lnTo>
                <a:lnTo>
                  <a:pt x="3724264" y="632466"/>
                </a:lnTo>
                <a:lnTo>
                  <a:pt x="3724996" y="635000"/>
                </a:lnTo>
                <a:close/>
              </a:path>
              <a:path w="4096384" h="836930">
                <a:moveTo>
                  <a:pt x="3752339" y="637540"/>
                </a:moveTo>
                <a:lnTo>
                  <a:pt x="3755607" y="632460"/>
                </a:lnTo>
                <a:lnTo>
                  <a:pt x="3760460" y="633730"/>
                </a:lnTo>
                <a:lnTo>
                  <a:pt x="3762616" y="636270"/>
                </a:lnTo>
                <a:lnTo>
                  <a:pt x="3754540" y="636270"/>
                </a:lnTo>
                <a:lnTo>
                  <a:pt x="3752339" y="637540"/>
                </a:lnTo>
                <a:close/>
              </a:path>
              <a:path w="4096384" h="836930">
                <a:moveTo>
                  <a:pt x="3762753" y="662940"/>
                </a:moveTo>
                <a:lnTo>
                  <a:pt x="3756871" y="662940"/>
                </a:lnTo>
                <a:lnTo>
                  <a:pt x="3758554" y="661670"/>
                </a:lnTo>
                <a:lnTo>
                  <a:pt x="3759562" y="656590"/>
                </a:lnTo>
                <a:lnTo>
                  <a:pt x="3762567" y="656590"/>
                </a:lnTo>
                <a:lnTo>
                  <a:pt x="3765580" y="652775"/>
                </a:lnTo>
                <a:lnTo>
                  <a:pt x="3768825" y="649035"/>
                </a:lnTo>
                <a:lnTo>
                  <a:pt x="3768951" y="648722"/>
                </a:lnTo>
                <a:lnTo>
                  <a:pt x="3769954" y="645160"/>
                </a:lnTo>
                <a:lnTo>
                  <a:pt x="3766267" y="643890"/>
                </a:lnTo>
                <a:lnTo>
                  <a:pt x="3766314" y="643550"/>
                </a:lnTo>
                <a:lnTo>
                  <a:pt x="3764773" y="638810"/>
                </a:lnTo>
                <a:lnTo>
                  <a:pt x="3760460" y="633730"/>
                </a:lnTo>
                <a:lnTo>
                  <a:pt x="3755607" y="632460"/>
                </a:lnTo>
                <a:lnTo>
                  <a:pt x="3765766" y="632466"/>
                </a:lnTo>
                <a:lnTo>
                  <a:pt x="3767716" y="636173"/>
                </a:lnTo>
                <a:lnTo>
                  <a:pt x="3767766" y="638810"/>
                </a:lnTo>
                <a:lnTo>
                  <a:pt x="3774164" y="638810"/>
                </a:lnTo>
                <a:lnTo>
                  <a:pt x="3770281" y="645160"/>
                </a:lnTo>
                <a:lnTo>
                  <a:pt x="3780491" y="645160"/>
                </a:lnTo>
                <a:lnTo>
                  <a:pt x="3781141" y="647700"/>
                </a:lnTo>
                <a:lnTo>
                  <a:pt x="3775480" y="647700"/>
                </a:lnTo>
                <a:lnTo>
                  <a:pt x="3771964" y="659130"/>
                </a:lnTo>
                <a:lnTo>
                  <a:pt x="3767092" y="659130"/>
                </a:lnTo>
                <a:lnTo>
                  <a:pt x="3762753" y="662940"/>
                </a:lnTo>
                <a:close/>
              </a:path>
              <a:path w="4096384" h="836930">
                <a:moveTo>
                  <a:pt x="3798612" y="638807"/>
                </a:moveTo>
                <a:lnTo>
                  <a:pt x="3795646" y="636312"/>
                </a:lnTo>
                <a:lnTo>
                  <a:pt x="3795710" y="635471"/>
                </a:lnTo>
                <a:lnTo>
                  <a:pt x="3795818" y="634845"/>
                </a:lnTo>
                <a:lnTo>
                  <a:pt x="3796426" y="632460"/>
                </a:lnTo>
                <a:lnTo>
                  <a:pt x="3797618" y="633730"/>
                </a:lnTo>
                <a:lnTo>
                  <a:pt x="3799118" y="637540"/>
                </a:lnTo>
                <a:lnTo>
                  <a:pt x="3798109" y="637540"/>
                </a:lnTo>
                <a:lnTo>
                  <a:pt x="3798612" y="638807"/>
                </a:lnTo>
                <a:close/>
              </a:path>
              <a:path w="4096384" h="836930">
                <a:moveTo>
                  <a:pt x="3860335" y="646214"/>
                </a:moveTo>
                <a:lnTo>
                  <a:pt x="3853583" y="640080"/>
                </a:lnTo>
                <a:lnTo>
                  <a:pt x="3853275" y="640080"/>
                </a:lnTo>
                <a:lnTo>
                  <a:pt x="3858788" y="632460"/>
                </a:lnTo>
                <a:lnTo>
                  <a:pt x="3859797" y="638810"/>
                </a:lnTo>
                <a:lnTo>
                  <a:pt x="3861428" y="645483"/>
                </a:lnTo>
                <a:lnTo>
                  <a:pt x="3860335" y="646214"/>
                </a:lnTo>
                <a:close/>
              </a:path>
              <a:path w="4096384" h="836930">
                <a:moveTo>
                  <a:pt x="3861428" y="645483"/>
                </a:moveTo>
                <a:lnTo>
                  <a:pt x="3859797" y="638810"/>
                </a:lnTo>
                <a:lnTo>
                  <a:pt x="3858788" y="632460"/>
                </a:lnTo>
                <a:lnTo>
                  <a:pt x="3862519" y="632460"/>
                </a:lnTo>
                <a:lnTo>
                  <a:pt x="3862161" y="635393"/>
                </a:lnTo>
                <a:lnTo>
                  <a:pt x="3862106" y="636312"/>
                </a:lnTo>
                <a:lnTo>
                  <a:pt x="3866685" y="640080"/>
                </a:lnTo>
                <a:lnTo>
                  <a:pt x="3873063" y="642620"/>
                </a:lnTo>
                <a:lnTo>
                  <a:pt x="3882067" y="642620"/>
                </a:lnTo>
                <a:lnTo>
                  <a:pt x="3883214" y="643890"/>
                </a:lnTo>
                <a:lnTo>
                  <a:pt x="3863810" y="643890"/>
                </a:lnTo>
                <a:lnTo>
                  <a:pt x="3861428" y="645483"/>
                </a:lnTo>
                <a:close/>
              </a:path>
              <a:path w="4096384" h="836930">
                <a:moveTo>
                  <a:pt x="4002285" y="635000"/>
                </a:moveTo>
                <a:lnTo>
                  <a:pt x="4003293" y="632460"/>
                </a:lnTo>
                <a:lnTo>
                  <a:pt x="4003667" y="633598"/>
                </a:lnTo>
                <a:lnTo>
                  <a:pt x="4003592" y="634027"/>
                </a:lnTo>
                <a:lnTo>
                  <a:pt x="4002285" y="635000"/>
                </a:lnTo>
                <a:close/>
              </a:path>
              <a:path w="4096384" h="836930">
                <a:moveTo>
                  <a:pt x="4003766" y="633897"/>
                </a:moveTo>
                <a:lnTo>
                  <a:pt x="4003293" y="632460"/>
                </a:lnTo>
                <a:lnTo>
                  <a:pt x="4005698" y="632460"/>
                </a:lnTo>
                <a:lnTo>
                  <a:pt x="4003766" y="633897"/>
                </a:lnTo>
                <a:close/>
              </a:path>
              <a:path w="4096384" h="836930">
                <a:moveTo>
                  <a:pt x="4007488" y="645160"/>
                </a:moveTo>
                <a:lnTo>
                  <a:pt x="4006476" y="642620"/>
                </a:lnTo>
                <a:lnTo>
                  <a:pt x="4006549" y="642366"/>
                </a:lnTo>
                <a:lnTo>
                  <a:pt x="4003766" y="633897"/>
                </a:lnTo>
                <a:lnTo>
                  <a:pt x="4005698" y="632460"/>
                </a:lnTo>
                <a:lnTo>
                  <a:pt x="4009131" y="633730"/>
                </a:lnTo>
                <a:lnTo>
                  <a:pt x="4012156" y="636270"/>
                </a:lnTo>
                <a:lnTo>
                  <a:pt x="4022060" y="636270"/>
                </a:lnTo>
                <a:lnTo>
                  <a:pt x="4017195" y="638810"/>
                </a:lnTo>
                <a:lnTo>
                  <a:pt x="4016619" y="641012"/>
                </a:lnTo>
                <a:lnTo>
                  <a:pt x="4016577" y="641430"/>
                </a:lnTo>
                <a:lnTo>
                  <a:pt x="4017981" y="643890"/>
                </a:lnTo>
                <a:lnTo>
                  <a:pt x="4007824" y="643890"/>
                </a:lnTo>
                <a:lnTo>
                  <a:pt x="4007488" y="645160"/>
                </a:lnTo>
                <a:close/>
              </a:path>
              <a:path w="4096384" h="836930">
                <a:moveTo>
                  <a:pt x="4012156" y="636270"/>
                </a:moveTo>
                <a:lnTo>
                  <a:pt x="4009131" y="633730"/>
                </a:lnTo>
                <a:lnTo>
                  <a:pt x="4005698" y="632460"/>
                </a:lnTo>
                <a:lnTo>
                  <a:pt x="4015355" y="632460"/>
                </a:lnTo>
                <a:lnTo>
                  <a:pt x="4014346" y="635000"/>
                </a:lnTo>
                <a:lnTo>
                  <a:pt x="4012156" y="636270"/>
                </a:lnTo>
                <a:close/>
              </a:path>
              <a:path w="4096384" h="836930">
                <a:moveTo>
                  <a:pt x="4044072" y="633730"/>
                </a:moveTo>
                <a:lnTo>
                  <a:pt x="4039483" y="633730"/>
                </a:lnTo>
                <a:lnTo>
                  <a:pt x="4045848" y="632460"/>
                </a:lnTo>
                <a:lnTo>
                  <a:pt x="4044072" y="633730"/>
                </a:lnTo>
                <a:close/>
              </a:path>
              <a:path w="4096384" h="836930">
                <a:moveTo>
                  <a:pt x="3549906" y="637540"/>
                </a:moveTo>
                <a:lnTo>
                  <a:pt x="3542159" y="637540"/>
                </a:lnTo>
                <a:lnTo>
                  <a:pt x="3542317" y="635000"/>
                </a:lnTo>
                <a:lnTo>
                  <a:pt x="3546776" y="632466"/>
                </a:lnTo>
                <a:lnTo>
                  <a:pt x="3553212" y="636270"/>
                </a:lnTo>
                <a:lnTo>
                  <a:pt x="3551038" y="636270"/>
                </a:lnTo>
                <a:lnTo>
                  <a:pt x="3549906" y="637540"/>
                </a:lnTo>
                <a:close/>
              </a:path>
              <a:path w="4096384" h="836930">
                <a:moveTo>
                  <a:pt x="497228" y="642620"/>
                </a:moveTo>
                <a:lnTo>
                  <a:pt x="491274" y="633598"/>
                </a:lnTo>
                <a:lnTo>
                  <a:pt x="492122" y="633023"/>
                </a:lnTo>
                <a:lnTo>
                  <a:pt x="498164" y="635187"/>
                </a:lnTo>
                <a:lnTo>
                  <a:pt x="503599" y="637540"/>
                </a:lnTo>
                <a:lnTo>
                  <a:pt x="497478" y="640044"/>
                </a:lnTo>
                <a:lnTo>
                  <a:pt x="497382" y="641430"/>
                </a:lnTo>
                <a:lnTo>
                  <a:pt x="497228" y="642620"/>
                </a:lnTo>
                <a:close/>
              </a:path>
              <a:path w="4096384" h="836930">
                <a:moveTo>
                  <a:pt x="1708433" y="633730"/>
                </a:moveTo>
                <a:lnTo>
                  <a:pt x="1707982" y="633730"/>
                </a:lnTo>
                <a:lnTo>
                  <a:pt x="1708184" y="633220"/>
                </a:lnTo>
                <a:lnTo>
                  <a:pt x="1708433" y="633730"/>
                </a:lnTo>
                <a:close/>
              </a:path>
              <a:path w="4096384" h="836930">
                <a:moveTo>
                  <a:pt x="1543627" y="635471"/>
                </a:moveTo>
                <a:lnTo>
                  <a:pt x="1543302" y="635407"/>
                </a:lnTo>
                <a:lnTo>
                  <a:pt x="1543033" y="634561"/>
                </a:lnTo>
                <a:lnTo>
                  <a:pt x="1542927" y="633994"/>
                </a:lnTo>
                <a:lnTo>
                  <a:pt x="1543815" y="633477"/>
                </a:lnTo>
                <a:lnTo>
                  <a:pt x="1543627" y="635471"/>
                </a:lnTo>
                <a:close/>
              </a:path>
              <a:path w="4096384" h="836930">
                <a:moveTo>
                  <a:pt x="3269408" y="635000"/>
                </a:moveTo>
                <a:lnTo>
                  <a:pt x="3267908" y="633730"/>
                </a:lnTo>
                <a:lnTo>
                  <a:pt x="3268204" y="633479"/>
                </a:lnTo>
                <a:lnTo>
                  <a:pt x="3269292" y="633897"/>
                </a:lnTo>
                <a:lnTo>
                  <a:pt x="3269408" y="635000"/>
                </a:lnTo>
                <a:close/>
              </a:path>
              <a:path w="4096384" h="836930">
                <a:moveTo>
                  <a:pt x="493038" y="636270"/>
                </a:moveTo>
                <a:lnTo>
                  <a:pt x="487334" y="636270"/>
                </a:lnTo>
                <a:lnTo>
                  <a:pt x="491274" y="633598"/>
                </a:lnTo>
                <a:lnTo>
                  <a:pt x="493038" y="636270"/>
                </a:lnTo>
                <a:close/>
              </a:path>
              <a:path w="4096384" h="836930">
                <a:moveTo>
                  <a:pt x="25696" y="638810"/>
                </a:moveTo>
                <a:lnTo>
                  <a:pt x="20497" y="633730"/>
                </a:lnTo>
                <a:lnTo>
                  <a:pt x="26200" y="635000"/>
                </a:lnTo>
                <a:lnTo>
                  <a:pt x="33239" y="635000"/>
                </a:lnTo>
                <a:lnTo>
                  <a:pt x="25696" y="638810"/>
                </a:lnTo>
                <a:close/>
              </a:path>
              <a:path w="4096384" h="836930">
                <a:moveTo>
                  <a:pt x="147729" y="642620"/>
                </a:moveTo>
                <a:lnTo>
                  <a:pt x="143538" y="637540"/>
                </a:lnTo>
                <a:lnTo>
                  <a:pt x="144043" y="637540"/>
                </a:lnTo>
                <a:lnTo>
                  <a:pt x="147729" y="633730"/>
                </a:lnTo>
                <a:lnTo>
                  <a:pt x="147729" y="64262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54150" y="638810"/>
                </a:lnTo>
                <a:lnTo>
                  <a:pt x="451799" y="637540"/>
                </a:lnTo>
                <a:lnTo>
                  <a:pt x="456494" y="635000"/>
                </a:lnTo>
                <a:lnTo>
                  <a:pt x="456324" y="635000"/>
                </a:lnTo>
                <a:lnTo>
                  <a:pt x="459853" y="63373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538296" y="638810"/>
                </a:moveTo>
                <a:lnTo>
                  <a:pt x="534610" y="638810"/>
                </a:lnTo>
                <a:lnTo>
                  <a:pt x="535612" y="633730"/>
                </a:lnTo>
                <a:lnTo>
                  <a:pt x="539001" y="635187"/>
                </a:lnTo>
                <a:lnTo>
                  <a:pt x="541145" y="636270"/>
                </a:lnTo>
                <a:lnTo>
                  <a:pt x="541071" y="637572"/>
                </a:lnTo>
                <a:lnTo>
                  <a:pt x="538296" y="638810"/>
                </a:lnTo>
                <a:close/>
              </a:path>
              <a:path w="4096384" h="836930">
                <a:moveTo>
                  <a:pt x="543450" y="638810"/>
                </a:moveTo>
                <a:lnTo>
                  <a:pt x="538296" y="638810"/>
                </a:lnTo>
                <a:lnTo>
                  <a:pt x="541071" y="637572"/>
                </a:lnTo>
                <a:lnTo>
                  <a:pt x="541145" y="636270"/>
                </a:lnTo>
                <a:lnTo>
                  <a:pt x="538630" y="635000"/>
                </a:lnTo>
                <a:lnTo>
                  <a:pt x="535612" y="633730"/>
                </a:lnTo>
                <a:lnTo>
                  <a:pt x="544858" y="633730"/>
                </a:lnTo>
                <a:lnTo>
                  <a:pt x="543216" y="637404"/>
                </a:lnTo>
                <a:lnTo>
                  <a:pt x="543334" y="638311"/>
                </a:lnTo>
                <a:lnTo>
                  <a:pt x="543450" y="638810"/>
                </a:lnTo>
                <a:close/>
              </a:path>
              <a:path w="4096384" h="836930">
                <a:moveTo>
                  <a:pt x="557076" y="642620"/>
                </a:moveTo>
                <a:lnTo>
                  <a:pt x="562772" y="633730"/>
                </a:lnTo>
                <a:lnTo>
                  <a:pt x="563106" y="635000"/>
                </a:lnTo>
                <a:lnTo>
                  <a:pt x="572326" y="636270"/>
                </a:lnTo>
                <a:lnTo>
                  <a:pt x="564783" y="640080"/>
                </a:lnTo>
                <a:lnTo>
                  <a:pt x="557076" y="642620"/>
                </a:lnTo>
                <a:close/>
              </a:path>
              <a:path w="4096384" h="836930">
                <a:moveTo>
                  <a:pt x="562560" y="642620"/>
                </a:moveTo>
                <a:lnTo>
                  <a:pt x="557076" y="642620"/>
                </a:lnTo>
                <a:lnTo>
                  <a:pt x="564852" y="640044"/>
                </a:lnTo>
                <a:lnTo>
                  <a:pt x="572326" y="636270"/>
                </a:lnTo>
                <a:lnTo>
                  <a:pt x="563106" y="635000"/>
                </a:lnTo>
                <a:lnTo>
                  <a:pt x="562772" y="633730"/>
                </a:lnTo>
                <a:lnTo>
                  <a:pt x="592328" y="633730"/>
                </a:lnTo>
                <a:lnTo>
                  <a:pt x="590826" y="636270"/>
                </a:lnTo>
                <a:lnTo>
                  <a:pt x="574500" y="636270"/>
                </a:lnTo>
                <a:lnTo>
                  <a:pt x="577518" y="641350"/>
                </a:lnTo>
                <a:lnTo>
                  <a:pt x="564612" y="641350"/>
                </a:lnTo>
                <a:lnTo>
                  <a:pt x="562560" y="642620"/>
                </a:lnTo>
                <a:close/>
              </a:path>
              <a:path w="4096384" h="836930">
                <a:moveTo>
                  <a:pt x="757981" y="638810"/>
                </a:moveTo>
                <a:lnTo>
                  <a:pt x="751685" y="638810"/>
                </a:lnTo>
                <a:lnTo>
                  <a:pt x="750855" y="636491"/>
                </a:lnTo>
                <a:lnTo>
                  <a:pt x="751351" y="636270"/>
                </a:lnTo>
                <a:lnTo>
                  <a:pt x="753866" y="633730"/>
                </a:lnTo>
                <a:lnTo>
                  <a:pt x="757981" y="638810"/>
                </a:lnTo>
                <a:close/>
              </a:path>
              <a:path w="4096384" h="836930">
                <a:moveTo>
                  <a:pt x="849582" y="645160"/>
                </a:moveTo>
                <a:lnTo>
                  <a:pt x="844837" y="640044"/>
                </a:lnTo>
                <a:lnTo>
                  <a:pt x="841699" y="637540"/>
                </a:lnTo>
                <a:lnTo>
                  <a:pt x="846060" y="636270"/>
                </a:lnTo>
                <a:lnTo>
                  <a:pt x="846545" y="635048"/>
                </a:lnTo>
                <a:lnTo>
                  <a:pt x="847395" y="633730"/>
                </a:lnTo>
                <a:lnTo>
                  <a:pt x="849582" y="645160"/>
                </a:lnTo>
                <a:close/>
              </a:path>
              <a:path w="4096384" h="836930">
                <a:moveTo>
                  <a:pt x="952150" y="642812"/>
                </a:moveTo>
                <a:lnTo>
                  <a:pt x="947977" y="640080"/>
                </a:lnTo>
                <a:lnTo>
                  <a:pt x="954178" y="633730"/>
                </a:lnTo>
                <a:lnTo>
                  <a:pt x="962829" y="642620"/>
                </a:lnTo>
                <a:lnTo>
                  <a:pt x="952332" y="642620"/>
                </a:lnTo>
                <a:lnTo>
                  <a:pt x="952150" y="642812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27500" y="640080"/>
                </a:lnTo>
                <a:lnTo>
                  <a:pt x="1126788" y="637920"/>
                </a:lnTo>
                <a:lnTo>
                  <a:pt x="1126662" y="633730"/>
                </a:lnTo>
                <a:lnTo>
                  <a:pt x="1133172" y="635970"/>
                </a:lnTo>
                <a:lnTo>
                  <a:pt x="1133197" y="636270"/>
                </a:lnTo>
                <a:lnTo>
                  <a:pt x="1134042" y="636270"/>
                </a:lnTo>
                <a:lnTo>
                  <a:pt x="1130853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133172" y="635970"/>
                </a:moveTo>
                <a:lnTo>
                  <a:pt x="1126662" y="633730"/>
                </a:lnTo>
                <a:lnTo>
                  <a:pt x="1132989" y="633730"/>
                </a:lnTo>
                <a:lnTo>
                  <a:pt x="1133172" y="635970"/>
                </a:lnTo>
                <a:close/>
              </a:path>
              <a:path w="4096384" h="836930">
                <a:moveTo>
                  <a:pt x="1143595" y="640080"/>
                </a:moveTo>
                <a:lnTo>
                  <a:pt x="1142089" y="640080"/>
                </a:lnTo>
                <a:lnTo>
                  <a:pt x="1140072" y="638810"/>
                </a:lnTo>
                <a:lnTo>
                  <a:pt x="1137394" y="636270"/>
                </a:lnTo>
                <a:lnTo>
                  <a:pt x="1145939" y="633730"/>
                </a:lnTo>
                <a:lnTo>
                  <a:pt x="1144590" y="637572"/>
                </a:lnTo>
                <a:lnTo>
                  <a:pt x="1143595" y="640080"/>
                </a:lnTo>
                <a:close/>
              </a:path>
              <a:path w="4096384" h="836930">
                <a:moveTo>
                  <a:pt x="1251380" y="642620"/>
                </a:moveTo>
                <a:lnTo>
                  <a:pt x="1242324" y="635000"/>
                </a:lnTo>
                <a:lnTo>
                  <a:pt x="1247693" y="635000"/>
                </a:lnTo>
                <a:lnTo>
                  <a:pt x="1259761" y="633730"/>
                </a:lnTo>
                <a:lnTo>
                  <a:pt x="1249703" y="640080"/>
                </a:lnTo>
                <a:lnTo>
                  <a:pt x="1251380" y="642620"/>
                </a:lnTo>
                <a:close/>
              </a:path>
              <a:path w="4096384" h="836930">
                <a:moveTo>
                  <a:pt x="1386524" y="648908"/>
                </a:moveTo>
                <a:lnTo>
                  <a:pt x="1385480" y="647700"/>
                </a:lnTo>
                <a:lnTo>
                  <a:pt x="1378441" y="647700"/>
                </a:lnTo>
                <a:lnTo>
                  <a:pt x="1379939" y="645429"/>
                </a:lnTo>
                <a:lnTo>
                  <a:pt x="1380065" y="645061"/>
                </a:lnTo>
                <a:lnTo>
                  <a:pt x="1379449" y="643890"/>
                </a:lnTo>
                <a:lnTo>
                  <a:pt x="1378605" y="643890"/>
                </a:lnTo>
                <a:lnTo>
                  <a:pt x="1377937" y="642620"/>
                </a:lnTo>
                <a:lnTo>
                  <a:pt x="1251380" y="642620"/>
                </a:lnTo>
                <a:lnTo>
                  <a:pt x="1249703" y="640080"/>
                </a:lnTo>
                <a:lnTo>
                  <a:pt x="1259761" y="633730"/>
                </a:lnTo>
                <a:lnTo>
                  <a:pt x="1289763" y="633730"/>
                </a:lnTo>
                <a:lnTo>
                  <a:pt x="1289763" y="636270"/>
                </a:lnTo>
                <a:lnTo>
                  <a:pt x="1263617" y="636270"/>
                </a:lnTo>
                <a:lnTo>
                  <a:pt x="1262105" y="637540"/>
                </a:lnTo>
                <a:lnTo>
                  <a:pt x="1261941" y="638810"/>
                </a:lnTo>
                <a:lnTo>
                  <a:pt x="1263277" y="640080"/>
                </a:lnTo>
                <a:lnTo>
                  <a:pt x="1340178" y="640080"/>
                </a:lnTo>
                <a:lnTo>
                  <a:pt x="1339383" y="641350"/>
                </a:lnTo>
                <a:lnTo>
                  <a:pt x="1391848" y="641350"/>
                </a:lnTo>
                <a:lnTo>
                  <a:pt x="1390843" y="642620"/>
                </a:lnTo>
                <a:lnTo>
                  <a:pt x="1386524" y="648908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289763" y="640080"/>
                </a:lnTo>
                <a:lnTo>
                  <a:pt x="1289763" y="633730"/>
                </a:lnTo>
                <a:lnTo>
                  <a:pt x="1300993" y="633730"/>
                </a:lnTo>
                <a:lnTo>
                  <a:pt x="1300993" y="637540"/>
                </a:lnTo>
                <a:lnTo>
                  <a:pt x="1301667" y="637540"/>
                </a:lnTo>
                <a:lnTo>
                  <a:pt x="1302171" y="638810"/>
                </a:lnTo>
                <a:lnTo>
                  <a:pt x="1302839" y="63881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438526" y="635393"/>
                </a:moveTo>
                <a:lnTo>
                  <a:pt x="1440796" y="633730"/>
                </a:lnTo>
                <a:lnTo>
                  <a:pt x="1440669" y="634561"/>
                </a:lnTo>
                <a:lnTo>
                  <a:pt x="1438526" y="635393"/>
                </a:lnTo>
                <a:close/>
              </a:path>
              <a:path w="4096384" h="836930">
                <a:moveTo>
                  <a:pt x="1440669" y="634561"/>
                </a:moveTo>
                <a:lnTo>
                  <a:pt x="1440796" y="633730"/>
                </a:lnTo>
                <a:lnTo>
                  <a:pt x="1442807" y="633730"/>
                </a:lnTo>
                <a:lnTo>
                  <a:pt x="1440669" y="634561"/>
                </a:lnTo>
                <a:close/>
              </a:path>
              <a:path w="4096384" h="836930">
                <a:moveTo>
                  <a:pt x="1601362" y="634541"/>
                </a:moveTo>
                <a:lnTo>
                  <a:pt x="1598692" y="633730"/>
                </a:lnTo>
                <a:lnTo>
                  <a:pt x="1601540" y="633730"/>
                </a:lnTo>
                <a:lnTo>
                  <a:pt x="1601362" y="634541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77355" y="633730"/>
                </a:lnTo>
                <a:lnTo>
                  <a:pt x="1979372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1930427" y="642620"/>
                </a:moveTo>
                <a:lnTo>
                  <a:pt x="1879969" y="642620"/>
                </a:lnTo>
                <a:lnTo>
                  <a:pt x="1879465" y="635000"/>
                </a:lnTo>
                <a:lnTo>
                  <a:pt x="1977355" y="635000"/>
                </a:lnTo>
                <a:lnTo>
                  <a:pt x="1979372" y="633730"/>
                </a:lnTo>
                <a:lnTo>
                  <a:pt x="1988037" y="633730"/>
                </a:lnTo>
                <a:lnTo>
                  <a:pt x="1987079" y="636270"/>
                </a:lnTo>
                <a:lnTo>
                  <a:pt x="2010294" y="636270"/>
                </a:lnTo>
                <a:lnTo>
                  <a:pt x="2007194" y="637540"/>
                </a:lnTo>
                <a:lnTo>
                  <a:pt x="1930093" y="637540"/>
                </a:lnTo>
                <a:lnTo>
                  <a:pt x="1929757" y="638810"/>
                </a:lnTo>
                <a:lnTo>
                  <a:pt x="1916846" y="638810"/>
                </a:lnTo>
                <a:lnTo>
                  <a:pt x="1916846" y="640080"/>
                </a:lnTo>
                <a:lnTo>
                  <a:pt x="1929420" y="640080"/>
                </a:lnTo>
                <a:lnTo>
                  <a:pt x="1929174" y="641012"/>
                </a:lnTo>
                <a:lnTo>
                  <a:pt x="1929169" y="641430"/>
                </a:lnTo>
                <a:lnTo>
                  <a:pt x="1930427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706022" y="633730"/>
                </a:lnTo>
                <a:lnTo>
                  <a:pt x="2711599" y="637572"/>
                </a:lnTo>
                <a:lnTo>
                  <a:pt x="2715910" y="641350"/>
                </a:lnTo>
                <a:lnTo>
                  <a:pt x="2709388" y="64135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3963" y="641350"/>
                </a:moveTo>
                <a:lnTo>
                  <a:pt x="2715910" y="641350"/>
                </a:lnTo>
                <a:lnTo>
                  <a:pt x="2711562" y="637540"/>
                </a:lnTo>
                <a:lnTo>
                  <a:pt x="2706022" y="633730"/>
                </a:lnTo>
                <a:lnTo>
                  <a:pt x="2717258" y="633730"/>
                </a:lnTo>
                <a:lnTo>
                  <a:pt x="2721115" y="635000"/>
                </a:lnTo>
                <a:lnTo>
                  <a:pt x="2767553" y="635000"/>
                </a:lnTo>
                <a:lnTo>
                  <a:pt x="2767710" y="636270"/>
                </a:lnTo>
                <a:lnTo>
                  <a:pt x="2737891" y="636270"/>
                </a:lnTo>
                <a:lnTo>
                  <a:pt x="2737891" y="637540"/>
                </a:lnTo>
                <a:lnTo>
                  <a:pt x="2722615" y="637540"/>
                </a:lnTo>
                <a:lnTo>
                  <a:pt x="2722123" y="638810"/>
                </a:lnTo>
                <a:lnTo>
                  <a:pt x="2723963" y="64135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93897" y="633730"/>
                </a:lnTo>
                <a:lnTo>
                  <a:pt x="3295247" y="635000"/>
                </a:lnTo>
                <a:lnTo>
                  <a:pt x="3298506" y="63500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295247" y="635000"/>
                </a:moveTo>
                <a:lnTo>
                  <a:pt x="3293897" y="633730"/>
                </a:lnTo>
                <a:lnTo>
                  <a:pt x="3294844" y="633730"/>
                </a:lnTo>
                <a:lnTo>
                  <a:pt x="3295247" y="635000"/>
                </a:lnTo>
                <a:close/>
              </a:path>
              <a:path w="4096384" h="836930">
                <a:moveTo>
                  <a:pt x="3318209" y="651510"/>
                </a:moveTo>
                <a:lnTo>
                  <a:pt x="3317017" y="651510"/>
                </a:lnTo>
                <a:lnTo>
                  <a:pt x="3314169" y="645160"/>
                </a:lnTo>
                <a:lnTo>
                  <a:pt x="3310698" y="641406"/>
                </a:lnTo>
                <a:lnTo>
                  <a:pt x="3301374" y="635187"/>
                </a:lnTo>
                <a:lnTo>
                  <a:pt x="3301276" y="633730"/>
                </a:lnTo>
                <a:lnTo>
                  <a:pt x="3306764" y="633730"/>
                </a:lnTo>
                <a:lnTo>
                  <a:pt x="3311163" y="640080"/>
                </a:lnTo>
                <a:lnTo>
                  <a:pt x="3315180" y="640080"/>
                </a:lnTo>
                <a:lnTo>
                  <a:pt x="3315852" y="642620"/>
                </a:lnTo>
                <a:lnTo>
                  <a:pt x="3321509" y="643890"/>
                </a:lnTo>
                <a:lnTo>
                  <a:pt x="3326571" y="643890"/>
                </a:lnTo>
                <a:lnTo>
                  <a:pt x="3323382" y="645160"/>
                </a:lnTo>
                <a:lnTo>
                  <a:pt x="3323941" y="646493"/>
                </a:lnTo>
                <a:lnTo>
                  <a:pt x="3324731" y="647700"/>
                </a:lnTo>
                <a:lnTo>
                  <a:pt x="3328430" y="647700"/>
                </a:lnTo>
                <a:lnTo>
                  <a:pt x="3329532" y="650240"/>
                </a:lnTo>
                <a:lnTo>
                  <a:pt x="3324573" y="650240"/>
                </a:lnTo>
                <a:lnTo>
                  <a:pt x="3318209" y="651510"/>
                </a:lnTo>
                <a:close/>
              </a:path>
              <a:path w="4096384" h="836930">
                <a:moveTo>
                  <a:pt x="3407031" y="635000"/>
                </a:moveTo>
                <a:lnTo>
                  <a:pt x="3404693" y="635000"/>
                </a:lnTo>
                <a:lnTo>
                  <a:pt x="3406825" y="633730"/>
                </a:lnTo>
                <a:lnTo>
                  <a:pt x="3407031" y="635000"/>
                </a:lnTo>
                <a:close/>
              </a:path>
              <a:path w="4096384" h="836930">
                <a:moveTo>
                  <a:pt x="3410573" y="643890"/>
                </a:moveTo>
                <a:lnTo>
                  <a:pt x="3407502" y="643890"/>
                </a:lnTo>
                <a:lnTo>
                  <a:pt x="3407569" y="638311"/>
                </a:lnTo>
                <a:lnTo>
                  <a:pt x="3406825" y="633730"/>
                </a:lnTo>
                <a:lnTo>
                  <a:pt x="3408900" y="633730"/>
                </a:lnTo>
                <a:lnTo>
                  <a:pt x="3410162" y="635000"/>
                </a:lnTo>
                <a:lnTo>
                  <a:pt x="3412593" y="636270"/>
                </a:lnTo>
                <a:lnTo>
                  <a:pt x="3420104" y="636270"/>
                </a:lnTo>
                <a:lnTo>
                  <a:pt x="3416087" y="641350"/>
                </a:lnTo>
                <a:lnTo>
                  <a:pt x="3410573" y="643890"/>
                </a:lnTo>
                <a:close/>
              </a:path>
              <a:path w="4096384" h="836930">
                <a:moveTo>
                  <a:pt x="3488833" y="652780"/>
                </a:moveTo>
                <a:lnTo>
                  <a:pt x="3476766" y="640080"/>
                </a:lnTo>
                <a:lnTo>
                  <a:pt x="3477440" y="638810"/>
                </a:lnTo>
                <a:lnTo>
                  <a:pt x="3479123" y="633730"/>
                </a:lnTo>
                <a:lnTo>
                  <a:pt x="3486495" y="641012"/>
                </a:lnTo>
                <a:lnTo>
                  <a:pt x="3485311" y="641350"/>
                </a:lnTo>
                <a:lnTo>
                  <a:pt x="3487523" y="642028"/>
                </a:lnTo>
                <a:lnTo>
                  <a:pt x="3490593" y="645061"/>
                </a:lnTo>
                <a:lnTo>
                  <a:pt x="3490478" y="646120"/>
                </a:lnTo>
                <a:lnTo>
                  <a:pt x="3489760" y="649281"/>
                </a:lnTo>
                <a:lnTo>
                  <a:pt x="3488833" y="652780"/>
                </a:lnTo>
                <a:close/>
              </a:path>
              <a:path w="4096384" h="836930">
                <a:moveTo>
                  <a:pt x="3512113" y="634355"/>
                </a:moveTo>
                <a:lnTo>
                  <a:pt x="3511483" y="633730"/>
                </a:lnTo>
                <a:lnTo>
                  <a:pt x="3512050" y="633730"/>
                </a:lnTo>
                <a:lnTo>
                  <a:pt x="3512113" y="634355"/>
                </a:lnTo>
                <a:close/>
              </a:path>
              <a:path w="4096384" h="836930">
                <a:moveTo>
                  <a:pt x="4074050" y="646592"/>
                </a:moveTo>
                <a:lnTo>
                  <a:pt x="4074017" y="646430"/>
                </a:lnTo>
                <a:lnTo>
                  <a:pt x="4068919" y="641430"/>
                </a:lnTo>
                <a:lnTo>
                  <a:pt x="4069696" y="638747"/>
                </a:lnTo>
                <a:lnTo>
                  <a:pt x="4071843" y="633730"/>
                </a:lnTo>
                <a:lnTo>
                  <a:pt x="4081119" y="643760"/>
                </a:lnTo>
                <a:lnTo>
                  <a:pt x="4081024" y="645483"/>
                </a:lnTo>
                <a:lnTo>
                  <a:pt x="4080896" y="646430"/>
                </a:lnTo>
                <a:lnTo>
                  <a:pt x="4074200" y="646430"/>
                </a:lnTo>
                <a:lnTo>
                  <a:pt x="4074050" y="646592"/>
                </a:lnTo>
                <a:close/>
              </a:path>
              <a:path w="4096384" h="836930">
                <a:moveTo>
                  <a:pt x="4076527" y="638795"/>
                </a:moveTo>
                <a:lnTo>
                  <a:pt x="4071843" y="633730"/>
                </a:lnTo>
                <a:lnTo>
                  <a:pt x="4077382" y="633730"/>
                </a:lnTo>
                <a:lnTo>
                  <a:pt x="4076527" y="638795"/>
                </a:lnTo>
                <a:close/>
              </a:path>
              <a:path w="4096384" h="836930">
                <a:moveTo>
                  <a:pt x="4004128" y="635000"/>
                </a:moveTo>
                <a:lnTo>
                  <a:pt x="4002285" y="635000"/>
                </a:lnTo>
                <a:lnTo>
                  <a:pt x="4003766" y="633897"/>
                </a:lnTo>
                <a:lnTo>
                  <a:pt x="4004128" y="635000"/>
                </a:lnTo>
                <a:close/>
              </a:path>
              <a:path w="4096384" h="836930">
                <a:moveTo>
                  <a:pt x="3272160" y="635000"/>
                </a:moveTo>
                <a:lnTo>
                  <a:pt x="3269408" y="635000"/>
                </a:lnTo>
                <a:lnTo>
                  <a:pt x="3269408" y="633942"/>
                </a:lnTo>
                <a:lnTo>
                  <a:pt x="3272160" y="635000"/>
                </a:lnTo>
                <a:close/>
              </a:path>
              <a:path w="4096384" h="836930">
                <a:moveTo>
                  <a:pt x="3299764" y="642620"/>
                </a:moveTo>
                <a:lnTo>
                  <a:pt x="3292397" y="642620"/>
                </a:lnTo>
                <a:lnTo>
                  <a:pt x="3299102" y="637540"/>
                </a:lnTo>
                <a:lnTo>
                  <a:pt x="3293563" y="637540"/>
                </a:lnTo>
                <a:lnTo>
                  <a:pt x="3287866" y="636270"/>
                </a:lnTo>
                <a:lnTo>
                  <a:pt x="3295737" y="636270"/>
                </a:lnTo>
                <a:lnTo>
                  <a:pt x="3300699" y="633994"/>
                </a:lnTo>
                <a:lnTo>
                  <a:pt x="3301032" y="634845"/>
                </a:lnTo>
                <a:lnTo>
                  <a:pt x="3301151" y="635038"/>
                </a:lnTo>
                <a:lnTo>
                  <a:pt x="3301370" y="636773"/>
                </a:lnTo>
                <a:lnTo>
                  <a:pt x="3301433" y="640080"/>
                </a:lnTo>
                <a:lnTo>
                  <a:pt x="3299764" y="642620"/>
                </a:lnTo>
                <a:close/>
              </a:path>
              <a:path w="4096384" h="836930">
                <a:moveTo>
                  <a:pt x="1543290" y="635405"/>
                </a:moveTo>
                <a:lnTo>
                  <a:pt x="1541201" y="635000"/>
                </a:lnTo>
                <a:lnTo>
                  <a:pt x="1542871" y="634027"/>
                </a:lnTo>
                <a:lnTo>
                  <a:pt x="1543290" y="635405"/>
                </a:lnTo>
                <a:close/>
              </a:path>
              <a:path w="4096384" h="836930">
                <a:moveTo>
                  <a:pt x="3514045" y="636270"/>
                </a:moveTo>
                <a:lnTo>
                  <a:pt x="3512308" y="636270"/>
                </a:lnTo>
                <a:lnTo>
                  <a:pt x="3512113" y="634355"/>
                </a:lnTo>
                <a:lnTo>
                  <a:pt x="3514045" y="636270"/>
                </a:lnTo>
                <a:close/>
              </a:path>
              <a:path w="4096384" h="836930">
                <a:moveTo>
                  <a:pt x="1604225" y="643890"/>
                </a:moveTo>
                <a:lnTo>
                  <a:pt x="1597683" y="643890"/>
                </a:lnTo>
                <a:lnTo>
                  <a:pt x="1600561" y="640044"/>
                </a:lnTo>
                <a:lnTo>
                  <a:pt x="1601376" y="638810"/>
                </a:lnTo>
                <a:lnTo>
                  <a:pt x="1601206" y="637540"/>
                </a:lnTo>
                <a:lnTo>
                  <a:pt x="1600812" y="637167"/>
                </a:lnTo>
                <a:lnTo>
                  <a:pt x="1600813" y="637036"/>
                </a:lnTo>
                <a:lnTo>
                  <a:pt x="1601362" y="634541"/>
                </a:lnTo>
                <a:lnTo>
                  <a:pt x="1602873" y="635000"/>
                </a:lnTo>
                <a:lnTo>
                  <a:pt x="1613555" y="635000"/>
                </a:lnTo>
                <a:lnTo>
                  <a:pt x="1615454" y="637540"/>
                </a:lnTo>
                <a:lnTo>
                  <a:pt x="1606405" y="637540"/>
                </a:lnTo>
                <a:lnTo>
                  <a:pt x="1604225" y="643890"/>
                </a:lnTo>
                <a:close/>
              </a:path>
              <a:path w="4096384" h="836930">
                <a:moveTo>
                  <a:pt x="1429226" y="648970"/>
                </a:moveTo>
                <a:lnTo>
                  <a:pt x="1429226" y="642620"/>
                </a:lnTo>
                <a:lnTo>
                  <a:pt x="1433848" y="638747"/>
                </a:lnTo>
                <a:lnTo>
                  <a:pt x="1438507" y="635407"/>
                </a:lnTo>
                <a:lnTo>
                  <a:pt x="1440669" y="634561"/>
                </a:lnTo>
                <a:lnTo>
                  <a:pt x="1439624" y="641350"/>
                </a:lnTo>
                <a:lnTo>
                  <a:pt x="1437444" y="641350"/>
                </a:lnTo>
                <a:lnTo>
                  <a:pt x="1429226" y="648970"/>
                </a:lnTo>
                <a:close/>
              </a:path>
              <a:path w="4096384" h="836930">
                <a:moveTo>
                  <a:pt x="3181561" y="635038"/>
                </a:moveTo>
                <a:lnTo>
                  <a:pt x="3181234" y="635000"/>
                </a:lnTo>
                <a:lnTo>
                  <a:pt x="3181612" y="634845"/>
                </a:lnTo>
                <a:lnTo>
                  <a:pt x="3181561" y="635038"/>
                </a:lnTo>
                <a:close/>
              </a:path>
              <a:path w="4096384" h="836930">
                <a:moveTo>
                  <a:pt x="17136" y="635066"/>
                </a:moveTo>
                <a:close/>
              </a:path>
              <a:path w="4096384" h="836930">
                <a:moveTo>
                  <a:pt x="48994" y="638810"/>
                </a:moveTo>
                <a:lnTo>
                  <a:pt x="25696" y="638810"/>
                </a:lnTo>
                <a:lnTo>
                  <a:pt x="33239" y="635000"/>
                </a:lnTo>
                <a:lnTo>
                  <a:pt x="49164" y="635000"/>
                </a:lnTo>
                <a:lnTo>
                  <a:pt x="50917" y="635187"/>
                </a:lnTo>
                <a:lnTo>
                  <a:pt x="52219" y="636173"/>
                </a:lnTo>
                <a:lnTo>
                  <a:pt x="52154" y="636587"/>
                </a:lnTo>
                <a:lnTo>
                  <a:pt x="51576" y="637540"/>
                </a:lnTo>
                <a:lnTo>
                  <a:pt x="50670" y="637540"/>
                </a:lnTo>
                <a:lnTo>
                  <a:pt x="48994" y="638810"/>
                </a:lnTo>
                <a:close/>
              </a:path>
              <a:path w="4096384" h="836930">
                <a:moveTo>
                  <a:pt x="54193" y="648970"/>
                </a:moveTo>
                <a:lnTo>
                  <a:pt x="49668" y="648970"/>
                </a:lnTo>
                <a:lnTo>
                  <a:pt x="48671" y="646809"/>
                </a:lnTo>
                <a:lnTo>
                  <a:pt x="48547" y="646221"/>
                </a:lnTo>
                <a:lnTo>
                  <a:pt x="49583" y="641986"/>
                </a:lnTo>
                <a:lnTo>
                  <a:pt x="55066" y="638795"/>
                </a:lnTo>
                <a:lnTo>
                  <a:pt x="61068" y="636270"/>
                </a:lnTo>
                <a:lnTo>
                  <a:pt x="50917" y="635187"/>
                </a:lnTo>
                <a:lnTo>
                  <a:pt x="50670" y="635000"/>
                </a:lnTo>
                <a:lnTo>
                  <a:pt x="63746" y="635000"/>
                </a:lnTo>
                <a:lnTo>
                  <a:pt x="65088" y="638810"/>
                </a:lnTo>
                <a:lnTo>
                  <a:pt x="77156" y="638810"/>
                </a:lnTo>
                <a:lnTo>
                  <a:pt x="79507" y="640080"/>
                </a:lnTo>
                <a:lnTo>
                  <a:pt x="58049" y="640080"/>
                </a:lnTo>
                <a:lnTo>
                  <a:pt x="57074" y="646221"/>
                </a:lnTo>
                <a:lnTo>
                  <a:pt x="57041" y="647891"/>
                </a:lnTo>
                <a:lnTo>
                  <a:pt x="54193" y="648970"/>
                </a:lnTo>
                <a:close/>
              </a:path>
              <a:path w="4096384" h="836930">
                <a:moveTo>
                  <a:pt x="68271" y="638810"/>
                </a:moveTo>
                <a:lnTo>
                  <a:pt x="65088" y="638810"/>
                </a:lnTo>
                <a:lnTo>
                  <a:pt x="63746" y="635000"/>
                </a:lnTo>
                <a:lnTo>
                  <a:pt x="67098" y="635000"/>
                </a:lnTo>
                <a:lnTo>
                  <a:pt x="68496" y="636173"/>
                </a:lnTo>
                <a:lnTo>
                  <a:pt x="68388" y="637937"/>
                </a:lnTo>
                <a:lnTo>
                  <a:pt x="68271" y="638810"/>
                </a:lnTo>
                <a:close/>
              </a:path>
              <a:path w="4096384" h="836930">
                <a:moveTo>
                  <a:pt x="119737" y="641350"/>
                </a:moveTo>
                <a:lnTo>
                  <a:pt x="115042" y="641350"/>
                </a:lnTo>
                <a:lnTo>
                  <a:pt x="119197" y="636312"/>
                </a:lnTo>
                <a:lnTo>
                  <a:pt x="119233" y="635000"/>
                </a:lnTo>
                <a:lnTo>
                  <a:pt x="126442" y="640080"/>
                </a:lnTo>
                <a:lnTo>
                  <a:pt x="119737" y="641350"/>
                </a:lnTo>
                <a:close/>
              </a:path>
              <a:path w="4096384" h="836930">
                <a:moveTo>
                  <a:pt x="106259" y="648970"/>
                </a:moveTo>
                <a:lnTo>
                  <a:pt x="91240" y="648970"/>
                </a:lnTo>
                <a:lnTo>
                  <a:pt x="88894" y="643043"/>
                </a:lnTo>
                <a:lnTo>
                  <a:pt x="88826" y="641406"/>
                </a:lnTo>
                <a:lnTo>
                  <a:pt x="89060" y="641350"/>
                </a:lnTo>
                <a:lnTo>
                  <a:pt x="119737" y="641350"/>
                </a:lnTo>
                <a:lnTo>
                  <a:pt x="126442" y="640080"/>
                </a:lnTo>
                <a:lnTo>
                  <a:pt x="119233" y="635000"/>
                </a:lnTo>
                <a:lnTo>
                  <a:pt x="127174" y="635000"/>
                </a:lnTo>
                <a:lnTo>
                  <a:pt x="127674" y="636301"/>
                </a:lnTo>
                <a:lnTo>
                  <a:pt x="129290" y="641350"/>
                </a:lnTo>
                <a:lnTo>
                  <a:pt x="129461" y="641406"/>
                </a:lnTo>
                <a:lnTo>
                  <a:pt x="129624" y="642620"/>
                </a:lnTo>
                <a:lnTo>
                  <a:pt x="92413" y="642620"/>
                </a:lnTo>
                <a:lnTo>
                  <a:pt x="100958" y="647700"/>
                </a:lnTo>
                <a:lnTo>
                  <a:pt x="107533" y="647700"/>
                </a:lnTo>
                <a:lnTo>
                  <a:pt x="106259" y="648970"/>
                </a:lnTo>
                <a:close/>
              </a:path>
              <a:path w="4096384" h="836930">
                <a:moveTo>
                  <a:pt x="177397" y="638810"/>
                </a:moveTo>
                <a:lnTo>
                  <a:pt x="172873" y="638810"/>
                </a:lnTo>
                <a:lnTo>
                  <a:pt x="172998" y="637404"/>
                </a:lnTo>
                <a:lnTo>
                  <a:pt x="174361" y="635970"/>
                </a:lnTo>
                <a:lnTo>
                  <a:pt x="175387" y="635000"/>
                </a:lnTo>
                <a:lnTo>
                  <a:pt x="177397" y="638810"/>
                </a:lnTo>
                <a:close/>
              </a:path>
              <a:path w="4096384" h="836930">
                <a:moveTo>
                  <a:pt x="184273" y="638810"/>
                </a:moveTo>
                <a:lnTo>
                  <a:pt x="177397" y="638810"/>
                </a:lnTo>
                <a:lnTo>
                  <a:pt x="175387" y="635000"/>
                </a:lnTo>
                <a:lnTo>
                  <a:pt x="185608" y="635000"/>
                </a:lnTo>
                <a:lnTo>
                  <a:pt x="184273" y="638810"/>
                </a:lnTo>
                <a:close/>
              </a:path>
              <a:path w="4096384" h="836930">
                <a:moveTo>
                  <a:pt x="189806" y="638810"/>
                </a:moveTo>
                <a:lnTo>
                  <a:pt x="184273" y="638810"/>
                </a:lnTo>
                <a:lnTo>
                  <a:pt x="185608" y="635000"/>
                </a:lnTo>
                <a:lnTo>
                  <a:pt x="188961" y="636270"/>
                </a:lnTo>
                <a:lnTo>
                  <a:pt x="190014" y="637404"/>
                </a:lnTo>
                <a:lnTo>
                  <a:pt x="189892" y="638481"/>
                </a:lnTo>
                <a:lnTo>
                  <a:pt x="189806" y="638810"/>
                </a:lnTo>
                <a:close/>
              </a:path>
              <a:path w="4096384" h="836930">
                <a:moveTo>
                  <a:pt x="172703" y="647700"/>
                </a:moveTo>
                <a:lnTo>
                  <a:pt x="149909" y="647700"/>
                </a:lnTo>
                <a:lnTo>
                  <a:pt x="153930" y="646430"/>
                </a:lnTo>
                <a:lnTo>
                  <a:pt x="156110" y="645160"/>
                </a:lnTo>
                <a:lnTo>
                  <a:pt x="156444" y="642620"/>
                </a:lnTo>
                <a:lnTo>
                  <a:pt x="155046" y="641305"/>
                </a:lnTo>
                <a:lnTo>
                  <a:pt x="151920" y="638810"/>
                </a:lnTo>
                <a:lnTo>
                  <a:pt x="189806" y="638810"/>
                </a:lnTo>
                <a:lnTo>
                  <a:pt x="189892" y="638481"/>
                </a:lnTo>
                <a:lnTo>
                  <a:pt x="190014" y="637404"/>
                </a:lnTo>
                <a:lnTo>
                  <a:pt x="188961" y="636270"/>
                </a:lnTo>
                <a:lnTo>
                  <a:pt x="185608" y="635000"/>
                </a:lnTo>
                <a:lnTo>
                  <a:pt x="194497" y="635000"/>
                </a:lnTo>
                <a:lnTo>
                  <a:pt x="196845" y="636270"/>
                </a:lnTo>
                <a:lnTo>
                  <a:pt x="197846" y="636270"/>
                </a:lnTo>
                <a:lnTo>
                  <a:pt x="194494" y="638810"/>
                </a:lnTo>
                <a:lnTo>
                  <a:pt x="202415" y="642620"/>
                </a:lnTo>
                <a:lnTo>
                  <a:pt x="180920" y="642620"/>
                </a:lnTo>
                <a:lnTo>
                  <a:pt x="179912" y="643890"/>
                </a:lnTo>
                <a:lnTo>
                  <a:pt x="180416" y="645160"/>
                </a:lnTo>
                <a:lnTo>
                  <a:pt x="172703" y="645160"/>
                </a:lnTo>
                <a:lnTo>
                  <a:pt x="172703" y="647700"/>
                </a:lnTo>
                <a:close/>
              </a:path>
              <a:path w="4096384" h="836930">
                <a:moveTo>
                  <a:pt x="205056" y="643890"/>
                </a:moveTo>
                <a:lnTo>
                  <a:pt x="194494" y="638810"/>
                </a:lnTo>
                <a:lnTo>
                  <a:pt x="199523" y="635000"/>
                </a:lnTo>
                <a:lnTo>
                  <a:pt x="203379" y="635000"/>
                </a:lnTo>
                <a:lnTo>
                  <a:pt x="204059" y="637572"/>
                </a:lnTo>
                <a:lnTo>
                  <a:pt x="205056" y="643890"/>
                </a:lnTo>
                <a:close/>
              </a:path>
              <a:path w="4096384" h="836930">
                <a:moveTo>
                  <a:pt x="205226" y="643890"/>
                </a:moveTo>
                <a:lnTo>
                  <a:pt x="205056" y="643890"/>
                </a:lnTo>
                <a:lnTo>
                  <a:pt x="204059" y="637572"/>
                </a:lnTo>
                <a:lnTo>
                  <a:pt x="203379" y="635000"/>
                </a:lnTo>
                <a:lnTo>
                  <a:pt x="214111" y="635000"/>
                </a:lnTo>
                <a:lnTo>
                  <a:pt x="208578" y="636270"/>
                </a:lnTo>
                <a:lnTo>
                  <a:pt x="211212" y="638810"/>
                </a:lnTo>
                <a:lnTo>
                  <a:pt x="208408" y="638810"/>
                </a:lnTo>
                <a:lnTo>
                  <a:pt x="205226" y="643890"/>
                </a:lnTo>
                <a:close/>
              </a:path>
              <a:path w="4096384" h="836930">
                <a:moveTo>
                  <a:pt x="226179" y="647700"/>
                </a:moveTo>
                <a:lnTo>
                  <a:pt x="220142" y="646430"/>
                </a:lnTo>
                <a:lnTo>
                  <a:pt x="217798" y="645160"/>
                </a:lnTo>
                <a:lnTo>
                  <a:pt x="208578" y="636270"/>
                </a:lnTo>
                <a:lnTo>
                  <a:pt x="214111" y="635000"/>
                </a:lnTo>
                <a:lnTo>
                  <a:pt x="217961" y="635000"/>
                </a:lnTo>
                <a:lnTo>
                  <a:pt x="218590" y="635970"/>
                </a:lnTo>
                <a:lnTo>
                  <a:pt x="218636" y="636270"/>
                </a:lnTo>
                <a:lnTo>
                  <a:pt x="218783" y="636270"/>
                </a:lnTo>
                <a:lnTo>
                  <a:pt x="226179" y="647700"/>
                </a:lnTo>
                <a:close/>
              </a:path>
              <a:path w="4096384" h="836930">
                <a:moveTo>
                  <a:pt x="218598" y="635983"/>
                </a:moveTo>
                <a:lnTo>
                  <a:pt x="217961" y="635000"/>
                </a:lnTo>
                <a:lnTo>
                  <a:pt x="218467" y="635000"/>
                </a:lnTo>
                <a:lnTo>
                  <a:pt x="218598" y="635983"/>
                </a:lnTo>
                <a:close/>
              </a:path>
              <a:path w="4096384" h="836930">
                <a:moveTo>
                  <a:pt x="227181" y="641350"/>
                </a:moveTo>
                <a:lnTo>
                  <a:pt x="225341" y="641350"/>
                </a:lnTo>
                <a:lnTo>
                  <a:pt x="223160" y="638810"/>
                </a:lnTo>
                <a:lnTo>
                  <a:pt x="226847" y="635000"/>
                </a:lnTo>
                <a:lnTo>
                  <a:pt x="228881" y="637572"/>
                </a:lnTo>
                <a:lnTo>
                  <a:pt x="230704" y="640080"/>
                </a:lnTo>
                <a:lnTo>
                  <a:pt x="227521" y="640080"/>
                </a:lnTo>
                <a:lnTo>
                  <a:pt x="228287" y="640951"/>
                </a:lnTo>
                <a:lnTo>
                  <a:pt x="227181" y="641350"/>
                </a:lnTo>
                <a:close/>
              </a:path>
              <a:path w="4096384" h="836930">
                <a:moveTo>
                  <a:pt x="247217" y="647700"/>
                </a:moveTo>
                <a:lnTo>
                  <a:pt x="234220" y="647700"/>
                </a:lnTo>
                <a:lnTo>
                  <a:pt x="242103" y="642620"/>
                </a:lnTo>
                <a:lnTo>
                  <a:pt x="235228" y="641350"/>
                </a:lnTo>
                <a:lnTo>
                  <a:pt x="229705" y="640439"/>
                </a:lnTo>
                <a:lnTo>
                  <a:pt x="230704" y="640080"/>
                </a:lnTo>
                <a:lnTo>
                  <a:pt x="227615" y="635970"/>
                </a:lnTo>
                <a:lnTo>
                  <a:pt x="226847" y="635000"/>
                </a:lnTo>
                <a:lnTo>
                  <a:pt x="236654" y="635000"/>
                </a:lnTo>
                <a:lnTo>
                  <a:pt x="239923" y="638810"/>
                </a:lnTo>
                <a:lnTo>
                  <a:pt x="240509" y="638810"/>
                </a:lnTo>
                <a:lnTo>
                  <a:pt x="241265" y="640080"/>
                </a:lnTo>
                <a:lnTo>
                  <a:pt x="248135" y="640080"/>
                </a:lnTo>
                <a:lnTo>
                  <a:pt x="245122" y="643890"/>
                </a:lnTo>
                <a:lnTo>
                  <a:pt x="247217" y="64770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260542" y="647700"/>
                </a:lnTo>
                <a:lnTo>
                  <a:pt x="260359" y="647526"/>
                </a:lnTo>
                <a:lnTo>
                  <a:pt x="269428" y="642620"/>
                </a:lnTo>
                <a:lnTo>
                  <a:pt x="262219" y="642620"/>
                </a:lnTo>
                <a:lnTo>
                  <a:pt x="253837" y="641350"/>
                </a:lnTo>
                <a:lnTo>
                  <a:pt x="262382" y="641350"/>
                </a:lnTo>
                <a:lnTo>
                  <a:pt x="268753" y="640080"/>
                </a:lnTo>
                <a:lnTo>
                  <a:pt x="274116" y="637540"/>
                </a:lnTo>
                <a:lnTo>
                  <a:pt x="267361" y="635102"/>
                </a:lnTo>
                <a:lnTo>
                  <a:pt x="278665" y="635000"/>
                </a:lnTo>
                <a:lnTo>
                  <a:pt x="279588" y="640080"/>
                </a:lnTo>
                <a:lnTo>
                  <a:pt x="271602" y="640080"/>
                </a:lnTo>
                <a:lnTo>
                  <a:pt x="273740" y="645061"/>
                </a:lnTo>
                <a:lnTo>
                  <a:pt x="273651" y="645358"/>
                </a:lnTo>
                <a:lnTo>
                  <a:pt x="272944" y="646430"/>
                </a:lnTo>
                <a:lnTo>
                  <a:pt x="340328" y="64643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309651" y="638810"/>
                </a:moveTo>
                <a:lnTo>
                  <a:pt x="306803" y="638810"/>
                </a:lnTo>
                <a:lnTo>
                  <a:pt x="305297" y="636270"/>
                </a:lnTo>
                <a:lnTo>
                  <a:pt x="307477" y="636270"/>
                </a:lnTo>
                <a:lnTo>
                  <a:pt x="310830" y="635000"/>
                </a:lnTo>
                <a:lnTo>
                  <a:pt x="309651" y="638810"/>
                </a:lnTo>
                <a:close/>
              </a:path>
              <a:path w="4096384" h="836930">
                <a:moveTo>
                  <a:pt x="315380" y="638810"/>
                </a:moveTo>
                <a:lnTo>
                  <a:pt x="309651" y="638810"/>
                </a:lnTo>
                <a:lnTo>
                  <a:pt x="310830" y="635000"/>
                </a:lnTo>
                <a:lnTo>
                  <a:pt x="319690" y="635000"/>
                </a:lnTo>
                <a:lnTo>
                  <a:pt x="315380" y="638810"/>
                </a:lnTo>
                <a:close/>
              </a:path>
              <a:path w="4096384" h="836930">
                <a:moveTo>
                  <a:pt x="348375" y="638810"/>
                </a:moveTo>
                <a:lnTo>
                  <a:pt x="347367" y="638810"/>
                </a:lnTo>
                <a:lnTo>
                  <a:pt x="346557" y="637572"/>
                </a:lnTo>
                <a:lnTo>
                  <a:pt x="346589" y="637404"/>
                </a:lnTo>
                <a:lnTo>
                  <a:pt x="347537" y="635000"/>
                </a:lnTo>
                <a:lnTo>
                  <a:pt x="348375" y="635000"/>
                </a:lnTo>
                <a:lnTo>
                  <a:pt x="349330" y="637404"/>
                </a:lnTo>
                <a:lnTo>
                  <a:pt x="349358" y="637572"/>
                </a:lnTo>
                <a:lnTo>
                  <a:pt x="348375" y="638810"/>
                </a:lnTo>
                <a:close/>
              </a:path>
              <a:path w="4096384" h="836930">
                <a:moveTo>
                  <a:pt x="359441" y="638810"/>
                </a:moveTo>
                <a:lnTo>
                  <a:pt x="348375" y="638810"/>
                </a:lnTo>
                <a:lnTo>
                  <a:pt x="349358" y="637572"/>
                </a:lnTo>
                <a:lnTo>
                  <a:pt x="349330" y="637404"/>
                </a:lnTo>
                <a:lnTo>
                  <a:pt x="348375" y="635000"/>
                </a:lnTo>
                <a:lnTo>
                  <a:pt x="375710" y="635000"/>
                </a:lnTo>
                <a:lnTo>
                  <a:pt x="375621" y="637540"/>
                </a:lnTo>
                <a:lnTo>
                  <a:pt x="361785" y="637540"/>
                </a:lnTo>
                <a:lnTo>
                  <a:pt x="359441" y="638810"/>
                </a:lnTo>
                <a:close/>
              </a:path>
              <a:path w="4096384" h="836930">
                <a:moveTo>
                  <a:pt x="383911" y="646430"/>
                </a:moveTo>
                <a:lnTo>
                  <a:pt x="377992" y="645160"/>
                </a:lnTo>
                <a:lnTo>
                  <a:pt x="375705" y="640439"/>
                </a:lnTo>
                <a:lnTo>
                  <a:pt x="375587" y="638481"/>
                </a:lnTo>
                <a:lnTo>
                  <a:pt x="375710" y="635000"/>
                </a:lnTo>
                <a:lnTo>
                  <a:pt x="377710" y="635000"/>
                </a:lnTo>
                <a:lnTo>
                  <a:pt x="378503" y="637404"/>
                </a:lnTo>
                <a:lnTo>
                  <a:pt x="378593" y="637572"/>
                </a:lnTo>
                <a:lnTo>
                  <a:pt x="388940" y="645160"/>
                </a:lnTo>
                <a:lnTo>
                  <a:pt x="383911" y="64643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13599" y="637572"/>
                </a:lnTo>
                <a:lnTo>
                  <a:pt x="413624" y="637404"/>
                </a:lnTo>
                <a:lnTo>
                  <a:pt x="414417" y="635000"/>
                </a:lnTo>
                <a:lnTo>
                  <a:pt x="415596" y="635000"/>
                </a:lnTo>
                <a:lnTo>
                  <a:pt x="416867" y="637404"/>
                </a:lnTo>
                <a:lnTo>
                  <a:pt x="416921" y="637572"/>
                </a:lnTo>
                <a:lnTo>
                  <a:pt x="416264" y="638810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423242" y="640080"/>
                </a:moveTo>
                <a:lnTo>
                  <a:pt x="415092" y="640080"/>
                </a:lnTo>
                <a:lnTo>
                  <a:pt x="416264" y="638810"/>
                </a:lnTo>
                <a:lnTo>
                  <a:pt x="416921" y="637572"/>
                </a:lnTo>
                <a:lnTo>
                  <a:pt x="416867" y="637404"/>
                </a:lnTo>
                <a:lnTo>
                  <a:pt x="415596" y="635000"/>
                </a:lnTo>
                <a:lnTo>
                  <a:pt x="431684" y="635000"/>
                </a:lnTo>
                <a:lnTo>
                  <a:pt x="425149" y="638810"/>
                </a:lnTo>
                <a:lnTo>
                  <a:pt x="424311" y="638810"/>
                </a:lnTo>
                <a:lnTo>
                  <a:pt x="423242" y="64008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5149" y="638810"/>
                </a:lnTo>
                <a:lnTo>
                  <a:pt x="431684" y="635000"/>
                </a:lnTo>
                <a:lnTo>
                  <a:pt x="439902" y="643890"/>
                </a:lnTo>
                <a:lnTo>
                  <a:pt x="437387" y="64516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35541" y="647700"/>
                </a:lnTo>
                <a:lnTo>
                  <a:pt x="437387" y="645160"/>
                </a:lnTo>
                <a:lnTo>
                  <a:pt x="439902" y="643890"/>
                </a:lnTo>
                <a:lnTo>
                  <a:pt x="431684" y="635000"/>
                </a:lnTo>
                <a:lnTo>
                  <a:pt x="442586" y="635000"/>
                </a:lnTo>
                <a:lnTo>
                  <a:pt x="442479" y="636312"/>
                </a:lnTo>
                <a:lnTo>
                  <a:pt x="436215" y="638810"/>
                </a:lnTo>
                <a:lnTo>
                  <a:pt x="448617" y="641350"/>
                </a:lnTo>
                <a:lnTo>
                  <a:pt x="441578" y="641350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448617" y="641350"/>
                </a:moveTo>
                <a:lnTo>
                  <a:pt x="436215" y="638810"/>
                </a:lnTo>
                <a:lnTo>
                  <a:pt x="442479" y="636312"/>
                </a:lnTo>
                <a:lnTo>
                  <a:pt x="442586" y="635000"/>
                </a:lnTo>
                <a:lnTo>
                  <a:pt x="448617" y="64135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48617" y="641350"/>
                </a:lnTo>
                <a:lnTo>
                  <a:pt x="442586" y="635000"/>
                </a:lnTo>
                <a:lnTo>
                  <a:pt x="456494" y="635000"/>
                </a:lnTo>
                <a:lnTo>
                  <a:pt x="451799" y="637540"/>
                </a:lnTo>
                <a:lnTo>
                  <a:pt x="454150" y="63881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479628" y="646430"/>
                </a:moveTo>
                <a:lnTo>
                  <a:pt x="473590" y="646430"/>
                </a:lnTo>
                <a:lnTo>
                  <a:pt x="465884" y="635000"/>
                </a:lnTo>
                <a:lnTo>
                  <a:pt x="471914" y="635000"/>
                </a:lnTo>
                <a:lnTo>
                  <a:pt x="479628" y="646430"/>
                </a:lnTo>
                <a:close/>
              </a:path>
              <a:path w="4096384" h="836930">
                <a:moveTo>
                  <a:pt x="606689" y="638810"/>
                </a:moveTo>
                <a:lnTo>
                  <a:pt x="600822" y="638810"/>
                </a:lnTo>
                <a:lnTo>
                  <a:pt x="600488" y="637540"/>
                </a:lnTo>
                <a:lnTo>
                  <a:pt x="601994" y="636270"/>
                </a:lnTo>
                <a:lnTo>
                  <a:pt x="605176" y="635000"/>
                </a:lnTo>
                <a:lnTo>
                  <a:pt x="606689" y="638810"/>
                </a:lnTo>
                <a:close/>
              </a:path>
              <a:path w="4096384" h="836930">
                <a:moveTo>
                  <a:pt x="614396" y="638810"/>
                </a:moveTo>
                <a:lnTo>
                  <a:pt x="606689" y="638810"/>
                </a:lnTo>
                <a:lnTo>
                  <a:pt x="605176" y="635000"/>
                </a:lnTo>
                <a:lnTo>
                  <a:pt x="612536" y="635000"/>
                </a:lnTo>
                <a:lnTo>
                  <a:pt x="614396" y="638810"/>
                </a:lnTo>
                <a:close/>
              </a:path>
              <a:path w="4096384" h="836930">
                <a:moveTo>
                  <a:pt x="634851" y="641350"/>
                </a:moveTo>
                <a:lnTo>
                  <a:pt x="628146" y="641350"/>
                </a:lnTo>
                <a:lnTo>
                  <a:pt x="629652" y="635000"/>
                </a:lnTo>
                <a:lnTo>
                  <a:pt x="634681" y="635000"/>
                </a:lnTo>
                <a:lnTo>
                  <a:pt x="634851" y="641350"/>
                </a:lnTo>
                <a:close/>
              </a:path>
              <a:path w="4096384" h="836930">
                <a:moveTo>
                  <a:pt x="638369" y="641350"/>
                </a:moveTo>
                <a:lnTo>
                  <a:pt x="634851" y="641350"/>
                </a:lnTo>
                <a:lnTo>
                  <a:pt x="634681" y="635000"/>
                </a:lnTo>
                <a:lnTo>
                  <a:pt x="636621" y="635000"/>
                </a:lnTo>
                <a:lnTo>
                  <a:pt x="639042" y="637540"/>
                </a:lnTo>
                <a:lnTo>
                  <a:pt x="643241" y="637540"/>
                </a:lnTo>
                <a:lnTo>
                  <a:pt x="642574" y="640080"/>
                </a:lnTo>
                <a:lnTo>
                  <a:pt x="639376" y="640080"/>
                </a:lnTo>
                <a:lnTo>
                  <a:pt x="638369" y="641350"/>
                </a:lnTo>
                <a:close/>
              </a:path>
              <a:path w="4096384" h="836930">
                <a:moveTo>
                  <a:pt x="671559" y="641350"/>
                </a:moveTo>
                <a:lnTo>
                  <a:pt x="665017" y="635000"/>
                </a:lnTo>
                <a:lnTo>
                  <a:pt x="672788" y="636312"/>
                </a:lnTo>
                <a:lnTo>
                  <a:pt x="679102" y="637540"/>
                </a:lnTo>
                <a:lnTo>
                  <a:pt x="671559" y="641350"/>
                </a:lnTo>
                <a:close/>
              </a:path>
              <a:path w="4096384" h="836930">
                <a:moveTo>
                  <a:pt x="684419" y="641350"/>
                </a:moveTo>
                <a:lnTo>
                  <a:pt x="671559" y="641350"/>
                </a:lnTo>
                <a:lnTo>
                  <a:pt x="679102" y="637540"/>
                </a:lnTo>
                <a:lnTo>
                  <a:pt x="672567" y="636270"/>
                </a:lnTo>
                <a:lnTo>
                  <a:pt x="665017" y="635000"/>
                </a:lnTo>
                <a:lnTo>
                  <a:pt x="687653" y="635000"/>
                </a:lnTo>
                <a:lnTo>
                  <a:pt x="685807" y="636270"/>
                </a:lnTo>
                <a:lnTo>
                  <a:pt x="680778" y="636270"/>
                </a:lnTo>
                <a:lnTo>
                  <a:pt x="684419" y="641350"/>
                </a:lnTo>
                <a:close/>
              </a:path>
              <a:path w="4096384" h="836930">
                <a:moveTo>
                  <a:pt x="687317" y="637540"/>
                </a:moveTo>
                <a:lnTo>
                  <a:pt x="683960" y="637540"/>
                </a:lnTo>
                <a:lnTo>
                  <a:pt x="687653" y="635000"/>
                </a:lnTo>
                <a:lnTo>
                  <a:pt x="687317" y="637540"/>
                </a:lnTo>
                <a:close/>
              </a:path>
              <a:path w="4096384" h="836930">
                <a:moveTo>
                  <a:pt x="689628" y="645160"/>
                </a:moveTo>
                <a:lnTo>
                  <a:pt x="687149" y="645160"/>
                </a:lnTo>
                <a:lnTo>
                  <a:pt x="687242" y="638110"/>
                </a:lnTo>
                <a:lnTo>
                  <a:pt x="687653" y="635000"/>
                </a:lnTo>
                <a:lnTo>
                  <a:pt x="700893" y="635000"/>
                </a:lnTo>
                <a:lnTo>
                  <a:pt x="690332" y="640080"/>
                </a:lnTo>
                <a:lnTo>
                  <a:pt x="689583" y="642366"/>
                </a:lnTo>
                <a:lnTo>
                  <a:pt x="689628" y="645160"/>
                </a:lnTo>
                <a:close/>
              </a:path>
              <a:path w="4096384" h="836930">
                <a:moveTo>
                  <a:pt x="689691" y="646430"/>
                </a:moveTo>
                <a:lnTo>
                  <a:pt x="689583" y="642366"/>
                </a:lnTo>
                <a:lnTo>
                  <a:pt x="690332" y="640080"/>
                </a:lnTo>
                <a:lnTo>
                  <a:pt x="700893" y="635000"/>
                </a:lnTo>
                <a:lnTo>
                  <a:pt x="703408" y="635000"/>
                </a:lnTo>
                <a:lnTo>
                  <a:pt x="701227" y="636270"/>
                </a:lnTo>
                <a:lnTo>
                  <a:pt x="702740" y="641350"/>
                </a:lnTo>
                <a:lnTo>
                  <a:pt x="700396" y="641350"/>
                </a:lnTo>
                <a:lnTo>
                  <a:pt x="693310" y="645160"/>
                </a:lnTo>
                <a:lnTo>
                  <a:pt x="689691" y="646430"/>
                </a:lnTo>
                <a:close/>
              </a:path>
              <a:path w="4096384" h="836930">
                <a:moveTo>
                  <a:pt x="703748" y="646430"/>
                </a:moveTo>
                <a:lnTo>
                  <a:pt x="689691" y="646430"/>
                </a:lnTo>
                <a:lnTo>
                  <a:pt x="693310" y="645160"/>
                </a:lnTo>
                <a:lnTo>
                  <a:pt x="700396" y="641350"/>
                </a:lnTo>
                <a:lnTo>
                  <a:pt x="702740" y="641350"/>
                </a:lnTo>
                <a:lnTo>
                  <a:pt x="701227" y="636270"/>
                </a:lnTo>
                <a:lnTo>
                  <a:pt x="703408" y="635000"/>
                </a:lnTo>
                <a:lnTo>
                  <a:pt x="706930" y="635000"/>
                </a:lnTo>
                <a:lnTo>
                  <a:pt x="710270" y="638802"/>
                </a:lnTo>
                <a:lnTo>
                  <a:pt x="709952" y="640044"/>
                </a:lnTo>
                <a:lnTo>
                  <a:pt x="709608" y="642620"/>
                </a:lnTo>
                <a:lnTo>
                  <a:pt x="706760" y="642620"/>
                </a:lnTo>
                <a:lnTo>
                  <a:pt x="704246" y="643890"/>
                </a:lnTo>
                <a:lnTo>
                  <a:pt x="703527" y="644978"/>
                </a:lnTo>
                <a:lnTo>
                  <a:pt x="703564" y="645744"/>
                </a:lnTo>
                <a:lnTo>
                  <a:pt x="703748" y="646430"/>
                </a:lnTo>
                <a:close/>
              </a:path>
              <a:path w="4096384" h="836930">
                <a:moveTo>
                  <a:pt x="739617" y="641350"/>
                </a:moveTo>
                <a:lnTo>
                  <a:pt x="737267" y="641350"/>
                </a:lnTo>
                <a:lnTo>
                  <a:pt x="735427" y="640080"/>
                </a:lnTo>
                <a:lnTo>
                  <a:pt x="736429" y="635000"/>
                </a:lnTo>
                <a:lnTo>
                  <a:pt x="739226" y="636312"/>
                </a:lnTo>
                <a:lnTo>
                  <a:pt x="742466" y="637540"/>
                </a:lnTo>
                <a:lnTo>
                  <a:pt x="739617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33410" y="648970"/>
                </a:lnTo>
                <a:lnTo>
                  <a:pt x="733076" y="646430"/>
                </a:lnTo>
                <a:lnTo>
                  <a:pt x="738445" y="641350"/>
                </a:lnTo>
                <a:lnTo>
                  <a:pt x="739617" y="641350"/>
                </a:lnTo>
                <a:lnTo>
                  <a:pt x="742466" y="637540"/>
                </a:lnTo>
                <a:lnTo>
                  <a:pt x="739113" y="636270"/>
                </a:lnTo>
                <a:lnTo>
                  <a:pt x="736429" y="635000"/>
                </a:lnTo>
                <a:lnTo>
                  <a:pt x="746741" y="635000"/>
                </a:lnTo>
                <a:lnTo>
                  <a:pt x="749384" y="637036"/>
                </a:lnTo>
                <a:lnTo>
                  <a:pt x="749339" y="637167"/>
                </a:lnTo>
                <a:lnTo>
                  <a:pt x="748503" y="637540"/>
                </a:lnTo>
                <a:lnTo>
                  <a:pt x="746486" y="637540"/>
                </a:lnTo>
                <a:lnTo>
                  <a:pt x="743638" y="643890"/>
                </a:lnTo>
                <a:lnTo>
                  <a:pt x="743468" y="64389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69790" y="641350"/>
                </a:moveTo>
                <a:lnTo>
                  <a:pt x="765313" y="638747"/>
                </a:lnTo>
                <a:lnTo>
                  <a:pt x="763145" y="637572"/>
                </a:lnTo>
                <a:lnTo>
                  <a:pt x="763201" y="637404"/>
                </a:lnTo>
                <a:lnTo>
                  <a:pt x="765259" y="635000"/>
                </a:lnTo>
                <a:lnTo>
                  <a:pt x="769122" y="635000"/>
                </a:lnTo>
                <a:lnTo>
                  <a:pt x="769790" y="641350"/>
                </a:lnTo>
                <a:close/>
              </a:path>
              <a:path w="4096384" h="836930">
                <a:moveTo>
                  <a:pt x="834408" y="641350"/>
                </a:moveTo>
                <a:lnTo>
                  <a:pt x="769790" y="641350"/>
                </a:lnTo>
                <a:lnTo>
                  <a:pt x="769122" y="635000"/>
                </a:lnTo>
                <a:lnTo>
                  <a:pt x="793428" y="635000"/>
                </a:lnTo>
                <a:lnTo>
                  <a:pt x="792140" y="636270"/>
                </a:lnTo>
                <a:lnTo>
                  <a:pt x="779514" y="636270"/>
                </a:lnTo>
                <a:lnTo>
                  <a:pt x="779514" y="638810"/>
                </a:lnTo>
                <a:lnTo>
                  <a:pt x="825999" y="638810"/>
                </a:lnTo>
                <a:lnTo>
                  <a:pt x="826278" y="640080"/>
                </a:lnTo>
                <a:lnTo>
                  <a:pt x="831307" y="640080"/>
                </a:lnTo>
                <a:lnTo>
                  <a:pt x="834408" y="641350"/>
                </a:lnTo>
                <a:close/>
              </a:path>
              <a:path w="4096384" h="836930">
                <a:moveTo>
                  <a:pt x="804991" y="638810"/>
                </a:moveTo>
                <a:lnTo>
                  <a:pt x="789565" y="638810"/>
                </a:lnTo>
                <a:lnTo>
                  <a:pt x="791247" y="637540"/>
                </a:lnTo>
                <a:lnTo>
                  <a:pt x="793428" y="635000"/>
                </a:lnTo>
                <a:lnTo>
                  <a:pt x="825161" y="635000"/>
                </a:lnTo>
                <a:lnTo>
                  <a:pt x="825440" y="636270"/>
                </a:lnTo>
                <a:lnTo>
                  <a:pt x="804821" y="636270"/>
                </a:lnTo>
                <a:lnTo>
                  <a:pt x="804225" y="637404"/>
                </a:lnTo>
                <a:lnTo>
                  <a:pt x="804175" y="637572"/>
                </a:lnTo>
                <a:lnTo>
                  <a:pt x="804991" y="638810"/>
                </a:lnTo>
                <a:close/>
              </a:path>
              <a:path w="4096384" h="836930">
                <a:moveTo>
                  <a:pt x="928113" y="638810"/>
                </a:moveTo>
                <a:lnTo>
                  <a:pt x="923650" y="638810"/>
                </a:lnTo>
                <a:lnTo>
                  <a:pt x="925348" y="635000"/>
                </a:lnTo>
                <a:lnTo>
                  <a:pt x="931193" y="636270"/>
                </a:lnTo>
                <a:lnTo>
                  <a:pt x="928113" y="638810"/>
                </a:lnTo>
                <a:close/>
              </a:path>
              <a:path w="4096384" h="836930">
                <a:moveTo>
                  <a:pt x="980160" y="640080"/>
                </a:moveTo>
                <a:lnTo>
                  <a:pt x="980205" y="637404"/>
                </a:lnTo>
                <a:lnTo>
                  <a:pt x="980998" y="635000"/>
                </a:lnTo>
                <a:lnTo>
                  <a:pt x="980160" y="640080"/>
                </a:lnTo>
                <a:close/>
              </a:path>
              <a:path w="4096384" h="836930">
                <a:moveTo>
                  <a:pt x="991163" y="640080"/>
                </a:moveTo>
                <a:lnTo>
                  <a:pt x="980160" y="640080"/>
                </a:lnTo>
                <a:lnTo>
                  <a:pt x="980998" y="635000"/>
                </a:lnTo>
                <a:lnTo>
                  <a:pt x="992952" y="635000"/>
                </a:lnTo>
                <a:lnTo>
                  <a:pt x="991163" y="640080"/>
                </a:lnTo>
                <a:close/>
              </a:path>
              <a:path w="4096384" h="836930">
                <a:moveTo>
                  <a:pt x="1060954" y="643890"/>
                </a:moveTo>
                <a:lnTo>
                  <a:pt x="1058443" y="639125"/>
                </a:lnTo>
                <a:lnTo>
                  <a:pt x="1058355" y="638660"/>
                </a:lnTo>
                <a:lnTo>
                  <a:pt x="1060280" y="635000"/>
                </a:lnTo>
                <a:lnTo>
                  <a:pt x="1065649" y="635000"/>
                </a:lnTo>
                <a:lnTo>
                  <a:pt x="1060954" y="643890"/>
                </a:lnTo>
                <a:close/>
              </a:path>
              <a:path w="4096384" h="836930">
                <a:moveTo>
                  <a:pt x="1104289" y="646430"/>
                </a:moveTo>
                <a:lnTo>
                  <a:pt x="1078051" y="646430"/>
                </a:lnTo>
                <a:lnTo>
                  <a:pt x="1084422" y="643890"/>
                </a:lnTo>
                <a:lnTo>
                  <a:pt x="1060954" y="643890"/>
                </a:lnTo>
                <a:lnTo>
                  <a:pt x="1065649" y="635000"/>
                </a:lnTo>
                <a:lnTo>
                  <a:pt x="1068665" y="635000"/>
                </a:lnTo>
                <a:lnTo>
                  <a:pt x="1070508" y="637540"/>
                </a:lnTo>
                <a:lnTo>
                  <a:pt x="1087106" y="637540"/>
                </a:lnTo>
                <a:lnTo>
                  <a:pt x="1087440" y="638810"/>
                </a:lnTo>
                <a:lnTo>
                  <a:pt x="1098725" y="638810"/>
                </a:lnTo>
                <a:lnTo>
                  <a:pt x="1098306" y="642620"/>
                </a:lnTo>
                <a:lnTo>
                  <a:pt x="1094813" y="642620"/>
                </a:lnTo>
                <a:lnTo>
                  <a:pt x="1093137" y="643890"/>
                </a:lnTo>
                <a:lnTo>
                  <a:pt x="1094984" y="645160"/>
                </a:lnTo>
                <a:lnTo>
                  <a:pt x="1105043" y="645160"/>
                </a:lnTo>
                <a:lnTo>
                  <a:pt x="1104289" y="646430"/>
                </a:lnTo>
                <a:close/>
              </a:path>
              <a:path w="4096384" h="836930">
                <a:moveTo>
                  <a:pt x="1089287" y="638810"/>
                </a:moveTo>
                <a:lnTo>
                  <a:pt x="1087440" y="638810"/>
                </a:lnTo>
                <a:lnTo>
                  <a:pt x="1086773" y="636270"/>
                </a:lnTo>
                <a:lnTo>
                  <a:pt x="1088783" y="635000"/>
                </a:lnTo>
                <a:lnTo>
                  <a:pt x="1090289" y="636270"/>
                </a:lnTo>
                <a:lnTo>
                  <a:pt x="1090459" y="636270"/>
                </a:lnTo>
                <a:lnTo>
                  <a:pt x="1089287" y="638810"/>
                </a:lnTo>
                <a:close/>
              </a:path>
              <a:path w="4096384" h="836930">
                <a:moveTo>
                  <a:pt x="1098725" y="638810"/>
                </a:moveTo>
                <a:lnTo>
                  <a:pt x="1089287" y="638810"/>
                </a:lnTo>
                <a:lnTo>
                  <a:pt x="1090459" y="636270"/>
                </a:lnTo>
                <a:lnTo>
                  <a:pt x="1090289" y="636270"/>
                </a:lnTo>
                <a:lnTo>
                  <a:pt x="1088783" y="635000"/>
                </a:lnTo>
                <a:lnTo>
                  <a:pt x="1099173" y="635000"/>
                </a:lnTo>
                <a:lnTo>
                  <a:pt x="1098999" y="636312"/>
                </a:lnTo>
                <a:lnTo>
                  <a:pt x="1098725" y="638810"/>
                </a:lnTo>
                <a:close/>
              </a:path>
              <a:path w="4096384" h="836930">
                <a:moveTo>
                  <a:pt x="1197405" y="638810"/>
                </a:moveTo>
                <a:lnTo>
                  <a:pt x="1194053" y="638810"/>
                </a:lnTo>
                <a:lnTo>
                  <a:pt x="1194869" y="637572"/>
                </a:lnTo>
                <a:lnTo>
                  <a:pt x="1195723" y="635000"/>
                </a:lnTo>
                <a:lnTo>
                  <a:pt x="1196567" y="635000"/>
                </a:lnTo>
                <a:lnTo>
                  <a:pt x="1197405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197405" y="638810"/>
                </a:lnTo>
                <a:lnTo>
                  <a:pt x="1196567" y="635000"/>
                </a:lnTo>
                <a:lnTo>
                  <a:pt x="1209139" y="635000"/>
                </a:lnTo>
                <a:lnTo>
                  <a:pt x="1207797" y="636270"/>
                </a:lnTo>
                <a:lnTo>
                  <a:pt x="1207463" y="63627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207463" y="636270"/>
                </a:lnTo>
                <a:lnTo>
                  <a:pt x="1207797" y="636270"/>
                </a:lnTo>
                <a:lnTo>
                  <a:pt x="1209139" y="635000"/>
                </a:lnTo>
                <a:lnTo>
                  <a:pt x="1209473" y="637540"/>
                </a:lnTo>
                <a:lnTo>
                  <a:pt x="1209139" y="63754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30256" y="638810"/>
                </a:moveTo>
                <a:lnTo>
                  <a:pt x="1207961" y="638810"/>
                </a:lnTo>
                <a:lnTo>
                  <a:pt x="1209139" y="637540"/>
                </a:lnTo>
                <a:lnTo>
                  <a:pt x="1209473" y="637540"/>
                </a:lnTo>
                <a:lnTo>
                  <a:pt x="1209139" y="635000"/>
                </a:lnTo>
                <a:lnTo>
                  <a:pt x="1235285" y="635000"/>
                </a:lnTo>
                <a:lnTo>
                  <a:pt x="1235959" y="637540"/>
                </a:lnTo>
                <a:lnTo>
                  <a:pt x="1230256" y="63881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236453" y="640079"/>
                </a:lnTo>
                <a:lnTo>
                  <a:pt x="1230256" y="638810"/>
                </a:lnTo>
                <a:lnTo>
                  <a:pt x="1235812" y="637572"/>
                </a:lnTo>
                <a:lnTo>
                  <a:pt x="1235860" y="637167"/>
                </a:lnTo>
                <a:lnTo>
                  <a:pt x="1235285" y="63500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28246" y="645160"/>
                </a:moveTo>
                <a:lnTo>
                  <a:pt x="1151976" y="645160"/>
                </a:lnTo>
                <a:lnTo>
                  <a:pt x="1150677" y="641350"/>
                </a:lnTo>
                <a:lnTo>
                  <a:pt x="1242160" y="641350"/>
                </a:lnTo>
                <a:lnTo>
                  <a:pt x="1235285" y="635000"/>
                </a:lnTo>
                <a:lnTo>
                  <a:pt x="1242324" y="635000"/>
                </a:lnTo>
                <a:lnTo>
                  <a:pt x="1248361" y="640080"/>
                </a:lnTo>
                <a:lnTo>
                  <a:pt x="1243363" y="640080"/>
                </a:lnTo>
                <a:lnTo>
                  <a:pt x="1241991" y="642620"/>
                </a:lnTo>
                <a:lnTo>
                  <a:pt x="1241995" y="643890"/>
                </a:lnTo>
                <a:lnTo>
                  <a:pt x="1228750" y="643890"/>
                </a:lnTo>
                <a:lnTo>
                  <a:pt x="1228246" y="645160"/>
                </a:lnTo>
                <a:close/>
              </a:path>
              <a:path w="4096384" h="836930">
                <a:moveTo>
                  <a:pt x="1384308" y="640080"/>
                </a:moveTo>
                <a:lnTo>
                  <a:pt x="1383299" y="640080"/>
                </a:lnTo>
                <a:lnTo>
                  <a:pt x="1382449" y="637937"/>
                </a:lnTo>
                <a:lnTo>
                  <a:pt x="1382345" y="637404"/>
                </a:lnTo>
                <a:lnTo>
                  <a:pt x="1383299" y="635000"/>
                </a:lnTo>
                <a:lnTo>
                  <a:pt x="1384308" y="635000"/>
                </a:lnTo>
                <a:lnTo>
                  <a:pt x="1385256" y="637404"/>
                </a:lnTo>
                <a:lnTo>
                  <a:pt x="1385297" y="637572"/>
                </a:lnTo>
                <a:lnTo>
                  <a:pt x="1384308" y="640080"/>
                </a:lnTo>
                <a:close/>
              </a:path>
              <a:path w="4096384" h="836930">
                <a:moveTo>
                  <a:pt x="1392853" y="640080"/>
                </a:moveTo>
                <a:lnTo>
                  <a:pt x="1384308" y="640080"/>
                </a:lnTo>
                <a:lnTo>
                  <a:pt x="1385153" y="637937"/>
                </a:lnTo>
                <a:lnTo>
                  <a:pt x="1385256" y="637404"/>
                </a:lnTo>
                <a:lnTo>
                  <a:pt x="1384308" y="635000"/>
                </a:lnTo>
                <a:lnTo>
                  <a:pt x="1423359" y="635000"/>
                </a:lnTo>
                <a:lnTo>
                  <a:pt x="1422692" y="636270"/>
                </a:lnTo>
                <a:lnTo>
                  <a:pt x="1402747" y="636270"/>
                </a:lnTo>
                <a:lnTo>
                  <a:pt x="1392853" y="640080"/>
                </a:lnTo>
                <a:close/>
              </a:path>
              <a:path w="4096384" h="836930">
                <a:moveTo>
                  <a:pt x="1427550" y="643890"/>
                </a:moveTo>
                <a:lnTo>
                  <a:pt x="1423196" y="638810"/>
                </a:lnTo>
                <a:lnTo>
                  <a:pt x="1422865" y="637145"/>
                </a:lnTo>
                <a:lnTo>
                  <a:pt x="1422742" y="636173"/>
                </a:lnTo>
                <a:lnTo>
                  <a:pt x="1423359" y="635000"/>
                </a:lnTo>
                <a:lnTo>
                  <a:pt x="1429901" y="635000"/>
                </a:lnTo>
                <a:lnTo>
                  <a:pt x="1427550" y="643890"/>
                </a:lnTo>
                <a:close/>
              </a:path>
              <a:path w="4096384" h="836930">
                <a:moveTo>
                  <a:pt x="1491922" y="638810"/>
                </a:moveTo>
                <a:lnTo>
                  <a:pt x="1491254" y="638810"/>
                </a:lnTo>
                <a:lnTo>
                  <a:pt x="1491162" y="638110"/>
                </a:lnTo>
                <a:lnTo>
                  <a:pt x="1491040" y="636087"/>
                </a:lnTo>
                <a:lnTo>
                  <a:pt x="1491752" y="635000"/>
                </a:lnTo>
                <a:lnTo>
                  <a:pt x="1492590" y="635000"/>
                </a:lnTo>
                <a:lnTo>
                  <a:pt x="1493165" y="637167"/>
                </a:lnTo>
                <a:lnTo>
                  <a:pt x="1493230" y="637572"/>
                </a:lnTo>
                <a:lnTo>
                  <a:pt x="1491922" y="638810"/>
                </a:lnTo>
                <a:close/>
              </a:path>
              <a:path w="4096384" h="836930">
                <a:moveTo>
                  <a:pt x="1498127" y="638810"/>
                </a:moveTo>
                <a:lnTo>
                  <a:pt x="1491922" y="638810"/>
                </a:lnTo>
                <a:lnTo>
                  <a:pt x="1493230" y="637572"/>
                </a:lnTo>
                <a:lnTo>
                  <a:pt x="1493165" y="637167"/>
                </a:lnTo>
                <a:lnTo>
                  <a:pt x="1492590" y="635000"/>
                </a:lnTo>
                <a:lnTo>
                  <a:pt x="1493110" y="635000"/>
                </a:lnTo>
                <a:lnTo>
                  <a:pt x="1495354" y="636312"/>
                </a:lnTo>
                <a:lnTo>
                  <a:pt x="1497625" y="637540"/>
                </a:lnTo>
                <a:lnTo>
                  <a:pt x="1498127" y="638810"/>
                </a:lnTo>
                <a:close/>
              </a:path>
              <a:path w="4096384" h="836930">
                <a:moveTo>
                  <a:pt x="1575050" y="660082"/>
                </a:moveTo>
                <a:lnTo>
                  <a:pt x="1574973" y="646221"/>
                </a:lnTo>
                <a:lnTo>
                  <a:pt x="1576051" y="643550"/>
                </a:lnTo>
                <a:lnTo>
                  <a:pt x="1579123" y="636587"/>
                </a:lnTo>
                <a:lnTo>
                  <a:pt x="1579749" y="635000"/>
                </a:lnTo>
                <a:lnTo>
                  <a:pt x="1582746" y="641305"/>
                </a:lnTo>
                <a:lnTo>
                  <a:pt x="1583101" y="642620"/>
                </a:lnTo>
                <a:lnTo>
                  <a:pt x="1578577" y="645160"/>
                </a:lnTo>
                <a:lnTo>
                  <a:pt x="1579919" y="650240"/>
                </a:lnTo>
                <a:lnTo>
                  <a:pt x="1583267" y="650240"/>
                </a:lnTo>
                <a:lnTo>
                  <a:pt x="1583946" y="652797"/>
                </a:lnTo>
                <a:lnTo>
                  <a:pt x="1584444" y="654050"/>
                </a:lnTo>
                <a:lnTo>
                  <a:pt x="1580489" y="656590"/>
                </a:lnTo>
                <a:lnTo>
                  <a:pt x="1578747" y="656590"/>
                </a:lnTo>
                <a:lnTo>
                  <a:pt x="1577234" y="657860"/>
                </a:lnTo>
                <a:lnTo>
                  <a:pt x="1577465" y="658296"/>
                </a:lnTo>
                <a:lnTo>
                  <a:pt x="1577528" y="658491"/>
                </a:lnTo>
                <a:lnTo>
                  <a:pt x="1575050" y="660082"/>
                </a:lnTo>
                <a:close/>
              </a:path>
              <a:path w="4096384" h="836930">
                <a:moveTo>
                  <a:pt x="1579919" y="650240"/>
                </a:moveTo>
                <a:lnTo>
                  <a:pt x="1578577" y="645160"/>
                </a:lnTo>
                <a:lnTo>
                  <a:pt x="1583101" y="642620"/>
                </a:lnTo>
                <a:lnTo>
                  <a:pt x="1582746" y="641305"/>
                </a:lnTo>
                <a:lnTo>
                  <a:pt x="1579749" y="635000"/>
                </a:lnTo>
                <a:lnTo>
                  <a:pt x="1581091" y="635000"/>
                </a:lnTo>
                <a:lnTo>
                  <a:pt x="1585661" y="636312"/>
                </a:lnTo>
                <a:lnTo>
                  <a:pt x="1591653" y="637540"/>
                </a:lnTo>
                <a:lnTo>
                  <a:pt x="1593493" y="637540"/>
                </a:lnTo>
                <a:lnTo>
                  <a:pt x="1592655" y="640080"/>
                </a:lnTo>
                <a:lnTo>
                  <a:pt x="1593493" y="641350"/>
                </a:lnTo>
                <a:lnTo>
                  <a:pt x="1596845" y="641350"/>
                </a:lnTo>
                <a:lnTo>
                  <a:pt x="1597264" y="642620"/>
                </a:lnTo>
                <a:lnTo>
                  <a:pt x="1592321" y="642620"/>
                </a:lnTo>
                <a:lnTo>
                  <a:pt x="1591820" y="643890"/>
                </a:lnTo>
                <a:lnTo>
                  <a:pt x="1586958" y="643890"/>
                </a:lnTo>
                <a:lnTo>
                  <a:pt x="1587079" y="646613"/>
                </a:lnTo>
                <a:lnTo>
                  <a:pt x="1587796" y="647700"/>
                </a:lnTo>
                <a:lnTo>
                  <a:pt x="1598862" y="647700"/>
                </a:lnTo>
                <a:lnTo>
                  <a:pt x="1593329" y="648970"/>
                </a:lnTo>
                <a:lnTo>
                  <a:pt x="1582931" y="648970"/>
                </a:lnTo>
                <a:lnTo>
                  <a:pt x="1579919" y="650240"/>
                </a:lnTo>
                <a:close/>
              </a:path>
              <a:path w="4096384" h="836930">
                <a:moveTo>
                  <a:pt x="1875459" y="643890"/>
                </a:moveTo>
                <a:lnTo>
                  <a:pt x="1870415" y="643890"/>
                </a:lnTo>
                <a:lnTo>
                  <a:pt x="1872255" y="642620"/>
                </a:lnTo>
                <a:lnTo>
                  <a:pt x="1879465" y="635000"/>
                </a:lnTo>
                <a:lnTo>
                  <a:pt x="1879969" y="642620"/>
                </a:lnTo>
                <a:lnTo>
                  <a:pt x="1876446" y="642620"/>
                </a:lnTo>
                <a:lnTo>
                  <a:pt x="1875459" y="643890"/>
                </a:lnTo>
                <a:close/>
              </a:path>
              <a:path w="4096384" h="836930">
                <a:moveTo>
                  <a:pt x="2012727" y="641350"/>
                </a:moveTo>
                <a:lnTo>
                  <a:pt x="2011385" y="641350"/>
                </a:lnTo>
                <a:lnTo>
                  <a:pt x="2009374" y="640080"/>
                </a:lnTo>
                <a:lnTo>
                  <a:pt x="2007194" y="637540"/>
                </a:lnTo>
                <a:lnTo>
                  <a:pt x="2013395" y="635000"/>
                </a:lnTo>
                <a:lnTo>
                  <a:pt x="2013312" y="639125"/>
                </a:lnTo>
                <a:lnTo>
                  <a:pt x="2012727" y="641350"/>
                </a:lnTo>
                <a:close/>
              </a:path>
              <a:path w="4096384" h="836930">
                <a:moveTo>
                  <a:pt x="2186219" y="642620"/>
                </a:moveTo>
                <a:lnTo>
                  <a:pt x="2183705" y="641350"/>
                </a:lnTo>
                <a:lnTo>
                  <a:pt x="2182867" y="635000"/>
                </a:lnTo>
                <a:lnTo>
                  <a:pt x="2190914" y="641350"/>
                </a:lnTo>
                <a:lnTo>
                  <a:pt x="2186219" y="64262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186219" y="642620"/>
                </a:lnTo>
                <a:lnTo>
                  <a:pt x="2190914" y="641350"/>
                </a:lnTo>
                <a:lnTo>
                  <a:pt x="2182867" y="635000"/>
                </a:lnTo>
                <a:lnTo>
                  <a:pt x="2211533" y="635000"/>
                </a:lnTo>
                <a:lnTo>
                  <a:pt x="2211029" y="638810"/>
                </a:lnTo>
                <a:lnTo>
                  <a:pt x="2210021" y="638810"/>
                </a:lnTo>
                <a:lnTo>
                  <a:pt x="2208181" y="640080"/>
                </a:lnTo>
                <a:lnTo>
                  <a:pt x="2219744" y="641350"/>
                </a:lnTo>
                <a:lnTo>
                  <a:pt x="2266012" y="64135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19744" y="641350"/>
                </a:moveTo>
                <a:lnTo>
                  <a:pt x="2208181" y="640080"/>
                </a:lnTo>
                <a:lnTo>
                  <a:pt x="2210021" y="638810"/>
                </a:lnTo>
                <a:lnTo>
                  <a:pt x="2211029" y="638810"/>
                </a:lnTo>
                <a:lnTo>
                  <a:pt x="2211533" y="635000"/>
                </a:lnTo>
                <a:lnTo>
                  <a:pt x="2214716" y="636270"/>
                </a:lnTo>
                <a:lnTo>
                  <a:pt x="2219744" y="641350"/>
                </a:lnTo>
                <a:close/>
              </a:path>
              <a:path w="4096384" h="836930">
                <a:moveTo>
                  <a:pt x="2676197" y="643890"/>
                </a:moveTo>
                <a:lnTo>
                  <a:pt x="2682902" y="635000"/>
                </a:lnTo>
                <a:lnTo>
                  <a:pt x="2683028" y="637036"/>
                </a:lnTo>
                <a:lnTo>
                  <a:pt x="2683059" y="638810"/>
                </a:lnTo>
                <a:lnTo>
                  <a:pt x="2688264" y="641350"/>
                </a:lnTo>
                <a:lnTo>
                  <a:pt x="2682902" y="642620"/>
                </a:lnTo>
                <a:lnTo>
                  <a:pt x="2676197" y="643890"/>
                </a:lnTo>
                <a:close/>
              </a:path>
              <a:path w="4096384" h="836930">
                <a:moveTo>
                  <a:pt x="2805275" y="642620"/>
                </a:moveTo>
                <a:lnTo>
                  <a:pt x="2803075" y="642620"/>
                </a:lnTo>
                <a:lnTo>
                  <a:pt x="2801811" y="641406"/>
                </a:lnTo>
                <a:lnTo>
                  <a:pt x="2801695" y="640951"/>
                </a:lnTo>
                <a:lnTo>
                  <a:pt x="2801569" y="635000"/>
                </a:lnTo>
                <a:lnTo>
                  <a:pt x="2810297" y="641350"/>
                </a:lnTo>
                <a:lnTo>
                  <a:pt x="2805275" y="642620"/>
                </a:lnTo>
                <a:close/>
              </a:path>
              <a:path w="4096384" h="836930">
                <a:moveTo>
                  <a:pt x="2993500" y="641350"/>
                </a:moveTo>
                <a:lnTo>
                  <a:pt x="2988478" y="640080"/>
                </a:lnTo>
                <a:lnTo>
                  <a:pt x="2995517" y="635000"/>
                </a:lnTo>
                <a:lnTo>
                  <a:pt x="2995517" y="638810"/>
                </a:lnTo>
                <a:lnTo>
                  <a:pt x="2993500" y="641350"/>
                </a:lnTo>
                <a:close/>
              </a:path>
              <a:path w="4096384" h="836930">
                <a:moveTo>
                  <a:pt x="3547758" y="642620"/>
                </a:moveTo>
                <a:lnTo>
                  <a:pt x="3523027" y="642620"/>
                </a:lnTo>
                <a:lnTo>
                  <a:pt x="3527224" y="637540"/>
                </a:lnTo>
                <a:lnTo>
                  <a:pt x="3531257" y="635000"/>
                </a:lnTo>
                <a:lnTo>
                  <a:pt x="3530640" y="636173"/>
                </a:lnTo>
                <a:lnTo>
                  <a:pt x="3530761" y="637572"/>
                </a:lnTo>
                <a:lnTo>
                  <a:pt x="3530923" y="638810"/>
                </a:lnTo>
                <a:lnTo>
                  <a:pt x="3532089" y="640080"/>
                </a:lnTo>
                <a:lnTo>
                  <a:pt x="3532763" y="641350"/>
                </a:lnTo>
                <a:lnTo>
                  <a:pt x="3546664" y="641350"/>
                </a:lnTo>
                <a:lnTo>
                  <a:pt x="3547758" y="642620"/>
                </a:lnTo>
                <a:close/>
              </a:path>
              <a:path w="4096384" h="836930">
                <a:moveTo>
                  <a:pt x="3535271" y="641350"/>
                </a:moveTo>
                <a:lnTo>
                  <a:pt x="3532763" y="641350"/>
                </a:lnTo>
                <a:lnTo>
                  <a:pt x="3532056" y="640044"/>
                </a:lnTo>
                <a:lnTo>
                  <a:pt x="3530923" y="638810"/>
                </a:lnTo>
                <a:lnTo>
                  <a:pt x="3530761" y="637572"/>
                </a:lnTo>
                <a:lnTo>
                  <a:pt x="3530640" y="636173"/>
                </a:lnTo>
                <a:lnTo>
                  <a:pt x="3531257" y="635000"/>
                </a:lnTo>
                <a:lnTo>
                  <a:pt x="3532375" y="635000"/>
                </a:lnTo>
                <a:lnTo>
                  <a:pt x="3535945" y="640080"/>
                </a:lnTo>
                <a:lnTo>
                  <a:pt x="3535271" y="641350"/>
                </a:lnTo>
                <a:close/>
              </a:path>
              <a:path w="4096384" h="836930">
                <a:moveTo>
                  <a:pt x="3562091" y="643890"/>
                </a:moveTo>
                <a:lnTo>
                  <a:pt x="3557226" y="643890"/>
                </a:lnTo>
                <a:lnTo>
                  <a:pt x="3560592" y="640080"/>
                </a:lnTo>
                <a:lnTo>
                  <a:pt x="3560199" y="638660"/>
                </a:lnTo>
                <a:lnTo>
                  <a:pt x="3558909" y="635000"/>
                </a:lnTo>
                <a:lnTo>
                  <a:pt x="3567438" y="641916"/>
                </a:lnTo>
                <a:lnTo>
                  <a:pt x="3566487" y="642991"/>
                </a:lnTo>
                <a:lnTo>
                  <a:pt x="3562091" y="643890"/>
                </a:lnTo>
                <a:close/>
              </a:path>
              <a:path w="4096384" h="836930">
                <a:moveTo>
                  <a:pt x="3567438" y="641916"/>
                </a:moveTo>
                <a:lnTo>
                  <a:pt x="3558909" y="635000"/>
                </a:lnTo>
                <a:lnTo>
                  <a:pt x="3565903" y="635000"/>
                </a:lnTo>
                <a:lnTo>
                  <a:pt x="3566185" y="637540"/>
                </a:lnTo>
                <a:lnTo>
                  <a:pt x="3571311" y="637540"/>
                </a:lnTo>
                <a:lnTo>
                  <a:pt x="3567438" y="641916"/>
                </a:lnTo>
                <a:close/>
              </a:path>
              <a:path w="4096384" h="836930">
                <a:moveTo>
                  <a:pt x="3770281" y="645160"/>
                </a:moveTo>
                <a:lnTo>
                  <a:pt x="3776495" y="635000"/>
                </a:lnTo>
                <a:lnTo>
                  <a:pt x="3777008" y="635970"/>
                </a:lnTo>
                <a:lnTo>
                  <a:pt x="3776986" y="636270"/>
                </a:lnTo>
                <a:lnTo>
                  <a:pt x="3777166" y="636270"/>
                </a:lnTo>
                <a:lnTo>
                  <a:pt x="3777846" y="637572"/>
                </a:lnTo>
                <a:lnTo>
                  <a:pt x="3778177" y="638810"/>
                </a:lnTo>
                <a:lnTo>
                  <a:pt x="3779494" y="641350"/>
                </a:lnTo>
                <a:lnTo>
                  <a:pt x="3770281" y="645160"/>
                </a:lnTo>
                <a:close/>
              </a:path>
              <a:path w="4096384" h="836930">
                <a:moveTo>
                  <a:pt x="3777112" y="636167"/>
                </a:moveTo>
                <a:lnTo>
                  <a:pt x="3776495" y="635000"/>
                </a:lnTo>
                <a:lnTo>
                  <a:pt x="3778555" y="635000"/>
                </a:lnTo>
                <a:lnTo>
                  <a:pt x="3777112" y="636167"/>
                </a:lnTo>
                <a:close/>
              </a:path>
              <a:path w="4096384" h="836930">
                <a:moveTo>
                  <a:pt x="3811734" y="636731"/>
                </a:moveTo>
                <a:lnTo>
                  <a:pt x="3810511" y="635000"/>
                </a:lnTo>
                <a:lnTo>
                  <a:pt x="3812096" y="635363"/>
                </a:lnTo>
                <a:lnTo>
                  <a:pt x="3811734" y="636731"/>
                </a:lnTo>
                <a:close/>
              </a:path>
              <a:path w="4096384" h="836930">
                <a:moveTo>
                  <a:pt x="3812096" y="635363"/>
                </a:moveTo>
                <a:lnTo>
                  <a:pt x="3810511" y="635000"/>
                </a:lnTo>
                <a:lnTo>
                  <a:pt x="3812192" y="635000"/>
                </a:lnTo>
                <a:lnTo>
                  <a:pt x="3812096" y="635363"/>
                </a:lnTo>
                <a:close/>
              </a:path>
              <a:path w="4096384" h="836930">
                <a:moveTo>
                  <a:pt x="3846230" y="636270"/>
                </a:moveTo>
                <a:lnTo>
                  <a:pt x="3845970" y="635471"/>
                </a:lnTo>
                <a:lnTo>
                  <a:pt x="3845958" y="635048"/>
                </a:lnTo>
                <a:lnTo>
                  <a:pt x="3846230" y="636270"/>
                </a:lnTo>
                <a:close/>
              </a:path>
              <a:path w="4096384" h="836930">
                <a:moveTo>
                  <a:pt x="3849569" y="636270"/>
                </a:moveTo>
                <a:lnTo>
                  <a:pt x="3846230" y="636270"/>
                </a:lnTo>
                <a:lnTo>
                  <a:pt x="3846053" y="635000"/>
                </a:lnTo>
                <a:lnTo>
                  <a:pt x="3850828" y="635000"/>
                </a:lnTo>
                <a:lnTo>
                  <a:pt x="3849569" y="636270"/>
                </a:lnTo>
                <a:close/>
              </a:path>
              <a:path w="4096384" h="836930">
                <a:moveTo>
                  <a:pt x="3190480" y="647700"/>
                </a:moveTo>
                <a:lnTo>
                  <a:pt x="3183100" y="647700"/>
                </a:lnTo>
                <a:lnTo>
                  <a:pt x="3192136" y="638810"/>
                </a:lnTo>
                <a:lnTo>
                  <a:pt x="3184940" y="637540"/>
                </a:lnTo>
                <a:lnTo>
                  <a:pt x="3181359" y="636312"/>
                </a:lnTo>
                <a:lnTo>
                  <a:pt x="3181313" y="635970"/>
                </a:lnTo>
                <a:lnTo>
                  <a:pt x="3181561" y="635038"/>
                </a:lnTo>
                <a:lnTo>
                  <a:pt x="3191979" y="636270"/>
                </a:lnTo>
                <a:lnTo>
                  <a:pt x="3193171" y="637572"/>
                </a:lnTo>
                <a:lnTo>
                  <a:pt x="3194153" y="638810"/>
                </a:lnTo>
                <a:lnTo>
                  <a:pt x="3194248" y="639125"/>
                </a:lnTo>
                <a:lnTo>
                  <a:pt x="3191462" y="641350"/>
                </a:lnTo>
                <a:lnTo>
                  <a:pt x="3193662" y="641350"/>
                </a:lnTo>
                <a:lnTo>
                  <a:pt x="3201690" y="643646"/>
                </a:lnTo>
                <a:lnTo>
                  <a:pt x="3201690" y="645160"/>
                </a:lnTo>
                <a:lnTo>
                  <a:pt x="3191305" y="645160"/>
                </a:lnTo>
                <a:lnTo>
                  <a:pt x="3190480" y="647700"/>
                </a:lnTo>
                <a:close/>
              </a:path>
              <a:path w="4096384" h="836930">
                <a:moveTo>
                  <a:pt x="262382" y="641350"/>
                </a:moveTo>
                <a:lnTo>
                  <a:pt x="267210" y="635048"/>
                </a:lnTo>
                <a:lnTo>
                  <a:pt x="274116" y="637540"/>
                </a:lnTo>
                <a:lnTo>
                  <a:pt x="268753" y="640080"/>
                </a:lnTo>
                <a:lnTo>
                  <a:pt x="262382" y="641350"/>
                </a:lnTo>
                <a:close/>
              </a:path>
              <a:path w="4096384" h="836930">
                <a:moveTo>
                  <a:pt x="13792" y="641350"/>
                </a:moveTo>
                <a:lnTo>
                  <a:pt x="12286" y="641350"/>
                </a:lnTo>
                <a:lnTo>
                  <a:pt x="8600" y="636270"/>
                </a:lnTo>
                <a:lnTo>
                  <a:pt x="16143" y="636270"/>
                </a:lnTo>
                <a:lnTo>
                  <a:pt x="17136" y="635066"/>
                </a:lnTo>
                <a:lnTo>
                  <a:pt x="16647" y="638810"/>
                </a:lnTo>
                <a:lnTo>
                  <a:pt x="13792" y="641350"/>
                </a:lnTo>
                <a:close/>
              </a:path>
              <a:path w="4096384" h="836930">
                <a:moveTo>
                  <a:pt x="3847395" y="643890"/>
                </a:moveTo>
                <a:lnTo>
                  <a:pt x="3841030" y="637540"/>
                </a:lnTo>
                <a:lnTo>
                  <a:pt x="3845850" y="635102"/>
                </a:lnTo>
                <a:lnTo>
                  <a:pt x="3846230" y="636270"/>
                </a:lnTo>
                <a:lnTo>
                  <a:pt x="3850918" y="636270"/>
                </a:lnTo>
                <a:lnTo>
                  <a:pt x="3845044" y="637540"/>
                </a:lnTo>
                <a:lnTo>
                  <a:pt x="3847395" y="643890"/>
                </a:lnTo>
                <a:close/>
              </a:path>
              <a:path w="4096384" h="836930">
                <a:moveTo>
                  <a:pt x="3302992" y="645160"/>
                </a:moveTo>
                <a:lnTo>
                  <a:pt x="3298094" y="645160"/>
                </a:lnTo>
                <a:lnTo>
                  <a:pt x="3301197" y="640439"/>
                </a:lnTo>
                <a:lnTo>
                  <a:pt x="3301320" y="635151"/>
                </a:lnTo>
                <a:lnTo>
                  <a:pt x="3310579" y="641305"/>
                </a:lnTo>
                <a:lnTo>
                  <a:pt x="3310720" y="641430"/>
                </a:lnTo>
                <a:lnTo>
                  <a:pt x="3311820" y="642620"/>
                </a:lnTo>
                <a:lnTo>
                  <a:pt x="3305467" y="642620"/>
                </a:lnTo>
                <a:lnTo>
                  <a:pt x="3303267" y="643890"/>
                </a:lnTo>
                <a:lnTo>
                  <a:pt x="3302992" y="645160"/>
                </a:lnTo>
                <a:close/>
              </a:path>
              <a:path w="4096384" h="836930">
                <a:moveTo>
                  <a:pt x="49583" y="641986"/>
                </a:moveTo>
                <a:lnTo>
                  <a:pt x="50057" y="640044"/>
                </a:lnTo>
                <a:lnTo>
                  <a:pt x="52346" y="636270"/>
                </a:lnTo>
                <a:lnTo>
                  <a:pt x="50917" y="635187"/>
                </a:lnTo>
                <a:lnTo>
                  <a:pt x="61068" y="636270"/>
                </a:lnTo>
                <a:lnTo>
                  <a:pt x="55031" y="638810"/>
                </a:lnTo>
                <a:lnTo>
                  <a:pt x="49583" y="641986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813536" y="641350"/>
                </a:lnTo>
                <a:lnTo>
                  <a:pt x="3813202" y="638810"/>
                </a:lnTo>
                <a:lnTo>
                  <a:pt x="3811949" y="637036"/>
                </a:lnTo>
                <a:lnTo>
                  <a:pt x="3811844" y="636312"/>
                </a:lnTo>
                <a:lnTo>
                  <a:pt x="3812096" y="635363"/>
                </a:lnTo>
                <a:lnTo>
                  <a:pt x="3821590" y="637540"/>
                </a:lnTo>
                <a:lnTo>
                  <a:pt x="3817209" y="64262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1437330" y="636270"/>
                </a:moveTo>
                <a:lnTo>
                  <a:pt x="1436272" y="636270"/>
                </a:lnTo>
                <a:lnTo>
                  <a:pt x="1438526" y="635393"/>
                </a:lnTo>
                <a:lnTo>
                  <a:pt x="1437330" y="63627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43290" y="635405"/>
                </a:lnTo>
                <a:lnTo>
                  <a:pt x="1543627" y="635471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507790" y="641350"/>
                </a:moveTo>
                <a:lnTo>
                  <a:pt x="507338" y="637937"/>
                </a:lnTo>
                <a:lnTo>
                  <a:pt x="506863" y="635407"/>
                </a:lnTo>
                <a:lnTo>
                  <a:pt x="515893" y="637036"/>
                </a:lnTo>
                <a:lnTo>
                  <a:pt x="516001" y="637540"/>
                </a:lnTo>
                <a:lnTo>
                  <a:pt x="518686" y="637540"/>
                </a:lnTo>
                <a:lnTo>
                  <a:pt x="512315" y="638810"/>
                </a:lnTo>
                <a:lnTo>
                  <a:pt x="507790" y="641350"/>
                </a:lnTo>
                <a:close/>
              </a:path>
              <a:path w="4096384" h="836930">
                <a:moveTo>
                  <a:pt x="1539695" y="638810"/>
                </a:moveTo>
                <a:lnTo>
                  <a:pt x="1532656" y="638810"/>
                </a:lnTo>
                <a:lnTo>
                  <a:pt x="1533495" y="636270"/>
                </a:lnTo>
                <a:lnTo>
                  <a:pt x="1543552" y="636270"/>
                </a:lnTo>
                <a:lnTo>
                  <a:pt x="1543627" y="635471"/>
                </a:lnTo>
                <a:lnTo>
                  <a:pt x="1547873" y="636312"/>
                </a:lnTo>
                <a:lnTo>
                  <a:pt x="1551593" y="637540"/>
                </a:lnTo>
                <a:lnTo>
                  <a:pt x="1541876" y="637540"/>
                </a:lnTo>
                <a:lnTo>
                  <a:pt x="1539695" y="638810"/>
                </a:lnTo>
                <a:close/>
              </a:path>
              <a:path w="4096384" h="836930">
                <a:moveTo>
                  <a:pt x="1133197" y="636270"/>
                </a:moveTo>
                <a:lnTo>
                  <a:pt x="1133172" y="635970"/>
                </a:lnTo>
                <a:lnTo>
                  <a:pt x="1133511" y="636087"/>
                </a:lnTo>
                <a:lnTo>
                  <a:pt x="1133197" y="636270"/>
                </a:lnTo>
                <a:close/>
              </a:path>
              <a:path w="4096384" h="836930">
                <a:moveTo>
                  <a:pt x="1134042" y="636270"/>
                </a:moveTo>
                <a:lnTo>
                  <a:pt x="1133197" y="636270"/>
                </a:lnTo>
                <a:lnTo>
                  <a:pt x="1133511" y="636087"/>
                </a:lnTo>
                <a:lnTo>
                  <a:pt x="1134042" y="636270"/>
                </a:lnTo>
                <a:close/>
              </a:path>
              <a:path w="4096384" h="836930">
                <a:moveTo>
                  <a:pt x="3777166" y="636270"/>
                </a:moveTo>
                <a:lnTo>
                  <a:pt x="3776986" y="636270"/>
                </a:lnTo>
                <a:lnTo>
                  <a:pt x="3777166" y="636270"/>
                </a:lnTo>
                <a:close/>
              </a:path>
              <a:path w="4096384" h="836930">
                <a:moveTo>
                  <a:pt x="218783" y="636270"/>
                </a:moveTo>
                <a:lnTo>
                  <a:pt x="218636" y="636270"/>
                </a:lnTo>
                <a:lnTo>
                  <a:pt x="218783" y="636270"/>
                </a:lnTo>
                <a:close/>
              </a:path>
              <a:path w="4096384" h="836930">
                <a:moveTo>
                  <a:pt x="0" y="646430"/>
                </a:moveTo>
                <a:lnTo>
                  <a:pt x="0" y="637540"/>
                </a:lnTo>
                <a:lnTo>
                  <a:pt x="8096" y="636270"/>
                </a:lnTo>
                <a:lnTo>
                  <a:pt x="8600" y="636270"/>
                </a:lnTo>
                <a:lnTo>
                  <a:pt x="12286" y="641350"/>
                </a:lnTo>
                <a:lnTo>
                  <a:pt x="18487" y="641350"/>
                </a:lnTo>
                <a:lnTo>
                  <a:pt x="16647" y="642620"/>
                </a:lnTo>
                <a:lnTo>
                  <a:pt x="5077" y="642620"/>
                </a:lnTo>
                <a:lnTo>
                  <a:pt x="2897" y="643890"/>
                </a:lnTo>
                <a:lnTo>
                  <a:pt x="2733" y="645160"/>
                </a:lnTo>
                <a:lnTo>
                  <a:pt x="0" y="646430"/>
                </a:lnTo>
                <a:close/>
              </a:path>
              <a:path w="4096384" h="836930">
                <a:moveTo>
                  <a:pt x="79507" y="640080"/>
                </a:moveTo>
                <a:lnTo>
                  <a:pt x="77156" y="638810"/>
                </a:lnTo>
                <a:lnTo>
                  <a:pt x="77156" y="637540"/>
                </a:lnTo>
                <a:lnTo>
                  <a:pt x="79507" y="636270"/>
                </a:lnTo>
                <a:lnTo>
                  <a:pt x="81681" y="637540"/>
                </a:lnTo>
                <a:lnTo>
                  <a:pt x="81681" y="638810"/>
                </a:lnTo>
                <a:lnTo>
                  <a:pt x="79507" y="640080"/>
                </a:lnTo>
                <a:close/>
              </a:path>
              <a:path w="4096384" h="836930">
                <a:moveTo>
                  <a:pt x="87547" y="640080"/>
                </a:moveTo>
                <a:lnTo>
                  <a:pt x="79507" y="640080"/>
                </a:lnTo>
                <a:lnTo>
                  <a:pt x="81681" y="638810"/>
                </a:lnTo>
                <a:lnTo>
                  <a:pt x="81681" y="637540"/>
                </a:lnTo>
                <a:lnTo>
                  <a:pt x="79507" y="636270"/>
                </a:lnTo>
                <a:lnTo>
                  <a:pt x="92242" y="636270"/>
                </a:lnTo>
                <a:lnTo>
                  <a:pt x="87547" y="640080"/>
                </a:lnTo>
                <a:close/>
              </a:path>
              <a:path w="4096384" h="836930">
                <a:moveTo>
                  <a:pt x="254335" y="638810"/>
                </a:moveTo>
                <a:lnTo>
                  <a:pt x="252542" y="637572"/>
                </a:lnTo>
                <a:lnTo>
                  <a:pt x="252495" y="636270"/>
                </a:lnTo>
                <a:lnTo>
                  <a:pt x="256181" y="636270"/>
                </a:lnTo>
                <a:lnTo>
                  <a:pt x="256066" y="637167"/>
                </a:lnTo>
                <a:lnTo>
                  <a:pt x="255974" y="637572"/>
                </a:lnTo>
                <a:lnTo>
                  <a:pt x="254335" y="638810"/>
                </a:lnTo>
                <a:close/>
              </a:path>
              <a:path w="4096384" h="836930">
                <a:moveTo>
                  <a:pt x="264328" y="638810"/>
                </a:moveTo>
                <a:lnTo>
                  <a:pt x="254335" y="638810"/>
                </a:lnTo>
                <a:lnTo>
                  <a:pt x="255974" y="637572"/>
                </a:lnTo>
                <a:lnTo>
                  <a:pt x="256066" y="637167"/>
                </a:lnTo>
                <a:lnTo>
                  <a:pt x="256181" y="636270"/>
                </a:lnTo>
                <a:lnTo>
                  <a:pt x="266274" y="636270"/>
                </a:lnTo>
                <a:lnTo>
                  <a:pt x="264328" y="638810"/>
                </a:lnTo>
                <a:close/>
              </a:path>
              <a:path w="4096384" h="836930">
                <a:moveTo>
                  <a:pt x="402478" y="640080"/>
                </a:moveTo>
                <a:lnTo>
                  <a:pt x="399602" y="638810"/>
                </a:lnTo>
                <a:lnTo>
                  <a:pt x="402854" y="636270"/>
                </a:lnTo>
                <a:lnTo>
                  <a:pt x="405542" y="638810"/>
                </a:lnTo>
                <a:lnTo>
                  <a:pt x="402478" y="64008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02478" y="640080"/>
                </a:lnTo>
                <a:lnTo>
                  <a:pt x="405542" y="638810"/>
                </a:lnTo>
                <a:lnTo>
                  <a:pt x="402854" y="636270"/>
                </a:lnTo>
                <a:lnTo>
                  <a:pt x="413998" y="636270"/>
                </a:lnTo>
                <a:lnTo>
                  <a:pt x="413624" y="637404"/>
                </a:lnTo>
                <a:lnTo>
                  <a:pt x="413599" y="637572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577518" y="641350"/>
                </a:moveTo>
                <a:lnTo>
                  <a:pt x="574500" y="636270"/>
                </a:lnTo>
                <a:lnTo>
                  <a:pt x="579031" y="636270"/>
                </a:lnTo>
                <a:lnTo>
                  <a:pt x="580537" y="638810"/>
                </a:lnTo>
                <a:lnTo>
                  <a:pt x="577518" y="641350"/>
                </a:lnTo>
                <a:close/>
              </a:path>
              <a:path w="4096384" h="836930">
                <a:moveTo>
                  <a:pt x="568135" y="646430"/>
                </a:moveTo>
                <a:lnTo>
                  <a:pt x="556401" y="646430"/>
                </a:lnTo>
                <a:lnTo>
                  <a:pt x="564612" y="641350"/>
                </a:lnTo>
                <a:lnTo>
                  <a:pt x="577518" y="641350"/>
                </a:lnTo>
                <a:lnTo>
                  <a:pt x="580537" y="638810"/>
                </a:lnTo>
                <a:lnTo>
                  <a:pt x="579031" y="636270"/>
                </a:lnTo>
                <a:lnTo>
                  <a:pt x="590826" y="636270"/>
                </a:lnTo>
                <a:lnTo>
                  <a:pt x="590175" y="637369"/>
                </a:lnTo>
                <a:lnTo>
                  <a:pt x="590130" y="638810"/>
                </a:lnTo>
                <a:lnTo>
                  <a:pt x="582717" y="638810"/>
                </a:lnTo>
                <a:lnTo>
                  <a:pt x="580808" y="642620"/>
                </a:lnTo>
                <a:lnTo>
                  <a:pt x="564449" y="642620"/>
                </a:lnTo>
                <a:lnTo>
                  <a:pt x="568135" y="646430"/>
                </a:lnTo>
                <a:close/>
              </a:path>
              <a:path w="4096384" h="836930">
                <a:moveTo>
                  <a:pt x="687149" y="645160"/>
                </a:moveTo>
                <a:lnTo>
                  <a:pt x="680778" y="636270"/>
                </a:lnTo>
                <a:lnTo>
                  <a:pt x="683129" y="637540"/>
                </a:lnTo>
                <a:lnTo>
                  <a:pt x="687317" y="637540"/>
                </a:lnTo>
                <a:lnTo>
                  <a:pt x="687193" y="638481"/>
                </a:lnTo>
                <a:lnTo>
                  <a:pt x="687149" y="645160"/>
                </a:lnTo>
                <a:close/>
              </a:path>
              <a:path w="4096384" h="836930">
                <a:moveTo>
                  <a:pt x="683960" y="637540"/>
                </a:moveTo>
                <a:lnTo>
                  <a:pt x="683129" y="637540"/>
                </a:lnTo>
                <a:lnTo>
                  <a:pt x="680778" y="636270"/>
                </a:lnTo>
                <a:lnTo>
                  <a:pt x="685807" y="636270"/>
                </a:lnTo>
                <a:lnTo>
                  <a:pt x="683960" y="637540"/>
                </a:lnTo>
                <a:close/>
              </a:path>
              <a:path w="4096384" h="836930">
                <a:moveTo>
                  <a:pt x="789565" y="638810"/>
                </a:moveTo>
                <a:lnTo>
                  <a:pt x="779514" y="638810"/>
                </a:lnTo>
                <a:lnTo>
                  <a:pt x="779514" y="636270"/>
                </a:lnTo>
                <a:lnTo>
                  <a:pt x="792140" y="636270"/>
                </a:lnTo>
                <a:lnTo>
                  <a:pt x="789565" y="638810"/>
                </a:lnTo>
                <a:close/>
              </a:path>
              <a:path w="4096384" h="836930">
                <a:moveTo>
                  <a:pt x="805659" y="638810"/>
                </a:moveTo>
                <a:lnTo>
                  <a:pt x="804991" y="638810"/>
                </a:lnTo>
                <a:lnTo>
                  <a:pt x="804175" y="637572"/>
                </a:lnTo>
                <a:lnTo>
                  <a:pt x="804225" y="637404"/>
                </a:lnTo>
                <a:lnTo>
                  <a:pt x="804821" y="636270"/>
                </a:lnTo>
                <a:lnTo>
                  <a:pt x="805659" y="636270"/>
                </a:lnTo>
                <a:lnTo>
                  <a:pt x="806256" y="637404"/>
                </a:lnTo>
                <a:lnTo>
                  <a:pt x="806310" y="637572"/>
                </a:lnTo>
                <a:lnTo>
                  <a:pt x="805659" y="638810"/>
                </a:lnTo>
                <a:close/>
              </a:path>
              <a:path w="4096384" h="836930">
                <a:moveTo>
                  <a:pt x="825999" y="638810"/>
                </a:moveTo>
                <a:lnTo>
                  <a:pt x="805659" y="638810"/>
                </a:lnTo>
                <a:lnTo>
                  <a:pt x="806310" y="637572"/>
                </a:lnTo>
                <a:lnTo>
                  <a:pt x="806256" y="637404"/>
                </a:lnTo>
                <a:lnTo>
                  <a:pt x="805659" y="636270"/>
                </a:lnTo>
                <a:lnTo>
                  <a:pt x="825440" y="636270"/>
                </a:lnTo>
                <a:lnTo>
                  <a:pt x="825682" y="637369"/>
                </a:lnTo>
                <a:lnTo>
                  <a:pt x="824268" y="637540"/>
                </a:lnTo>
                <a:lnTo>
                  <a:pt x="825845" y="638108"/>
                </a:lnTo>
                <a:lnTo>
                  <a:pt x="825999" y="638810"/>
                </a:lnTo>
                <a:close/>
              </a:path>
              <a:path w="4096384" h="836930">
                <a:moveTo>
                  <a:pt x="836018" y="640567"/>
                </a:moveTo>
                <a:lnTo>
                  <a:pt x="833845" y="637572"/>
                </a:lnTo>
                <a:lnTo>
                  <a:pt x="833893" y="637404"/>
                </a:lnTo>
                <a:lnTo>
                  <a:pt x="834467" y="636312"/>
                </a:lnTo>
                <a:lnTo>
                  <a:pt x="834823" y="636270"/>
                </a:lnTo>
                <a:lnTo>
                  <a:pt x="846060" y="636270"/>
                </a:lnTo>
                <a:lnTo>
                  <a:pt x="841699" y="637540"/>
                </a:lnTo>
                <a:lnTo>
                  <a:pt x="843290" y="638810"/>
                </a:lnTo>
                <a:lnTo>
                  <a:pt x="835832" y="638810"/>
                </a:lnTo>
                <a:lnTo>
                  <a:pt x="836018" y="640567"/>
                </a:lnTo>
                <a:close/>
              </a:path>
              <a:path w="4096384" h="836930">
                <a:moveTo>
                  <a:pt x="873888" y="640080"/>
                </a:moveTo>
                <a:lnTo>
                  <a:pt x="873050" y="640080"/>
                </a:lnTo>
                <a:lnTo>
                  <a:pt x="872395" y="638110"/>
                </a:lnTo>
                <a:lnTo>
                  <a:pt x="872313" y="637404"/>
                </a:lnTo>
                <a:lnTo>
                  <a:pt x="873214" y="636270"/>
                </a:lnTo>
                <a:lnTo>
                  <a:pt x="874052" y="636270"/>
                </a:lnTo>
                <a:lnTo>
                  <a:pt x="874648" y="637404"/>
                </a:lnTo>
                <a:lnTo>
                  <a:pt x="874533" y="638110"/>
                </a:lnTo>
                <a:lnTo>
                  <a:pt x="873888" y="640080"/>
                </a:lnTo>
                <a:close/>
              </a:path>
              <a:path w="4096384" h="836930">
                <a:moveTo>
                  <a:pt x="880156" y="640080"/>
                </a:moveTo>
                <a:lnTo>
                  <a:pt x="873888" y="640080"/>
                </a:lnTo>
                <a:lnTo>
                  <a:pt x="874533" y="638110"/>
                </a:lnTo>
                <a:lnTo>
                  <a:pt x="874648" y="637404"/>
                </a:lnTo>
                <a:lnTo>
                  <a:pt x="874052" y="636270"/>
                </a:lnTo>
                <a:lnTo>
                  <a:pt x="884109" y="636270"/>
                </a:lnTo>
                <a:lnTo>
                  <a:pt x="883523" y="638810"/>
                </a:lnTo>
                <a:lnTo>
                  <a:pt x="880927" y="638810"/>
                </a:lnTo>
                <a:lnTo>
                  <a:pt x="880156" y="640080"/>
                </a:lnTo>
                <a:close/>
              </a:path>
              <a:path w="4096384" h="836930">
                <a:moveTo>
                  <a:pt x="882937" y="641350"/>
                </a:moveTo>
                <a:lnTo>
                  <a:pt x="884109" y="636270"/>
                </a:lnTo>
                <a:lnTo>
                  <a:pt x="888470" y="636270"/>
                </a:lnTo>
                <a:lnTo>
                  <a:pt x="887128" y="640080"/>
                </a:lnTo>
                <a:lnTo>
                  <a:pt x="885452" y="640080"/>
                </a:lnTo>
                <a:lnTo>
                  <a:pt x="882937" y="641350"/>
                </a:lnTo>
                <a:close/>
              </a:path>
              <a:path w="4096384" h="836930">
                <a:moveTo>
                  <a:pt x="940434" y="641350"/>
                </a:moveTo>
                <a:lnTo>
                  <a:pt x="938751" y="640080"/>
                </a:lnTo>
                <a:lnTo>
                  <a:pt x="937975" y="638110"/>
                </a:lnTo>
                <a:lnTo>
                  <a:pt x="937862" y="637369"/>
                </a:lnTo>
                <a:lnTo>
                  <a:pt x="938588" y="636270"/>
                </a:lnTo>
                <a:lnTo>
                  <a:pt x="941606" y="636270"/>
                </a:lnTo>
                <a:lnTo>
                  <a:pt x="941953" y="637572"/>
                </a:lnTo>
                <a:lnTo>
                  <a:pt x="942444" y="638810"/>
                </a:lnTo>
                <a:lnTo>
                  <a:pt x="941606" y="640080"/>
                </a:lnTo>
                <a:lnTo>
                  <a:pt x="940434" y="641350"/>
                </a:lnTo>
                <a:close/>
              </a:path>
              <a:path w="4096384" h="836930">
                <a:moveTo>
                  <a:pt x="943950" y="641350"/>
                </a:moveTo>
                <a:lnTo>
                  <a:pt x="940434" y="641350"/>
                </a:lnTo>
                <a:lnTo>
                  <a:pt x="941629" y="640044"/>
                </a:lnTo>
                <a:lnTo>
                  <a:pt x="942444" y="638810"/>
                </a:lnTo>
                <a:lnTo>
                  <a:pt x="941953" y="637572"/>
                </a:lnTo>
                <a:lnTo>
                  <a:pt x="941606" y="636270"/>
                </a:lnTo>
                <a:lnTo>
                  <a:pt x="951698" y="636270"/>
                </a:lnTo>
                <a:lnTo>
                  <a:pt x="947977" y="640080"/>
                </a:lnTo>
                <a:lnTo>
                  <a:pt x="943950" y="640080"/>
                </a:lnTo>
                <a:lnTo>
                  <a:pt x="943950" y="641350"/>
                </a:lnTo>
                <a:close/>
              </a:path>
              <a:path w="4096384" h="836930">
                <a:moveTo>
                  <a:pt x="970436" y="642620"/>
                </a:moveTo>
                <a:lnTo>
                  <a:pt x="963731" y="641350"/>
                </a:lnTo>
                <a:lnTo>
                  <a:pt x="965374" y="637920"/>
                </a:lnTo>
                <a:lnTo>
                  <a:pt x="966246" y="636270"/>
                </a:lnTo>
                <a:lnTo>
                  <a:pt x="967758" y="636270"/>
                </a:lnTo>
                <a:lnTo>
                  <a:pt x="969094" y="638810"/>
                </a:lnTo>
                <a:lnTo>
                  <a:pt x="970436" y="642620"/>
                </a:lnTo>
                <a:close/>
              </a:path>
              <a:path w="4096384" h="836930">
                <a:moveTo>
                  <a:pt x="985126" y="642620"/>
                </a:moveTo>
                <a:lnTo>
                  <a:pt x="970436" y="642620"/>
                </a:lnTo>
                <a:lnTo>
                  <a:pt x="969094" y="638810"/>
                </a:lnTo>
                <a:lnTo>
                  <a:pt x="967758" y="636270"/>
                </a:lnTo>
                <a:lnTo>
                  <a:pt x="980579" y="636270"/>
                </a:lnTo>
                <a:lnTo>
                  <a:pt x="980205" y="637404"/>
                </a:lnTo>
                <a:lnTo>
                  <a:pt x="980160" y="640080"/>
                </a:lnTo>
                <a:lnTo>
                  <a:pt x="991163" y="640080"/>
                </a:lnTo>
                <a:lnTo>
                  <a:pt x="990715" y="641350"/>
                </a:lnTo>
                <a:lnTo>
                  <a:pt x="985189" y="641350"/>
                </a:lnTo>
                <a:lnTo>
                  <a:pt x="985126" y="64262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1017542" y="638810"/>
                </a:lnTo>
                <a:lnTo>
                  <a:pt x="1017876" y="637540"/>
                </a:lnTo>
                <a:lnTo>
                  <a:pt x="1020724" y="636270"/>
                </a:lnTo>
                <a:lnTo>
                  <a:pt x="1022734" y="638810"/>
                </a:lnTo>
                <a:lnTo>
                  <a:pt x="1022400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992821" y="651510"/>
                </a:moveTo>
                <a:lnTo>
                  <a:pt x="984685" y="651510"/>
                </a:lnTo>
                <a:lnTo>
                  <a:pt x="995246" y="640080"/>
                </a:lnTo>
                <a:lnTo>
                  <a:pt x="1019886" y="640080"/>
                </a:lnTo>
                <a:lnTo>
                  <a:pt x="1022400" y="638810"/>
                </a:lnTo>
                <a:lnTo>
                  <a:pt x="1022734" y="638810"/>
                </a:lnTo>
                <a:lnTo>
                  <a:pt x="1020724" y="636270"/>
                </a:lnTo>
                <a:lnTo>
                  <a:pt x="1029830" y="636270"/>
                </a:lnTo>
                <a:lnTo>
                  <a:pt x="1026758" y="642620"/>
                </a:lnTo>
                <a:lnTo>
                  <a:pt x="1013515" y="642620"/>
                </a:lnTo>
                <a:lnTo>
                  <a:pt x="1013037" y="645061"/>
                </a:lnTo>
                <a:lnTo>
                  <a:pt x="1013148" y="645358"/>
                </a:lnTo>
                <a:lnTo>
                  <a:pt x="1013855" y="646430"/>
                </a:lnTo>
                <a:lnTo>
                  <a:pt x="1007484" y="646430"/>
                </a:lnTo>
                <a:lnTo>
                  <a:pt x="1005808" y="648970"/>
                </a:lnTo>
                <a:lnTo>
                  <a:pt x="1005474" y="648970"/>
                </a:lnTo>
                <a:lnTo>
                  <a:pt x="1005013" y="650240"/>
                </a:lnTo>
                <a:lnTo>
                  <a:pt x="994578" y="650240"/>
                </a:lnTo>
                <a:lnTo>
                  <a:pt x="992821" y="651510"/>
                </a:lnTo>
                <a:close/>
              </a:path>
              <a:path w="4096384" h="836930">
                <a:moveTo>
                  <a:pt x="1047040" y="642620"/>
                </a:moveTo>
                <a:lnTo>
                  <a:pt x="1046870" y="638810"/>
                </a:lnTo>
                <a:lnTo>
                  <a:pt x="1045534" y="638810"/>
                </a:lnTo>
                <a:lnTo>
                  <a:pt x="1043858" y="637540"/>
                </a:lnTo>
                <a:lnTo>
                  <a:pt x="1054419" y="636270"/>
                </a:lnTo>
                <a:lnTo>
                  <a:pt x="1050222" y="640080"/>
                </a:lnTo>
                <a:lnTo>
                  <a:pt x="1047040" y="64262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52907" y="647700"/>
                </a:lnTo>
                <a:lnTo>
                  <a:pt x="1056259" y="642620"/>
                </a:lnTo>
                <a:lnTo>
                  <a:pt x="1047040" y="642620"/>
                </a:lnTo>
                <a:lnTo>
                  <a:pt x="1050261" y="640044"/>
                </a:lnTo>
                <a:lnTo>
                  <a:pt x="1054419" y="636270"/>
                </a:lnTo>
                <a:lnTo>
                  <a:pt x="1059612" y="636270"/>
                </a:lnTo>
                <a:lnTo>
                  <a:pt x="1058276" y="638810"/>
                </a:lnTo>
                <a:lnTo>
                  <a:pt x="1060954" y="643890"/>
                </a:lnTo>
                <a:lnTo>
                  <a:pt x="1068163" y="643890"/>
                </a:lnTo>
                <a:lnTo>
                  <a:pt x="1065649" y="645160"/>
                </a:lnTo>
                <a:lnTo>
                  <a:pt x="1065649" y="646430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52985" y="641350"/>
                </a:moveTo>
                <a:lnTo>
                  <a:pt x="1153430" y="637937"/>
                </a:lnTo>
                <a:lnTo>
                  <a:pt x="1153554" y="637404"/>
                </a:lnTo>
                <a:lnTo>
                  <a:pt x="1154150" y="636270"/>
                </a:lnTo>
                <a:lnTo>
                  <a:pt x="1154995" y="636270"/>
                </a:lnTo>
                <a:lnTo>
                  <a:pt x="1157339" y="638810"/>
                </a:lnTo>
                <a:lnTo>
                  <a:pt x="1152985" y="64135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152985" y="641350"/>
                </a:lnTo>
                <a:lnTo>
                  <a:pt x="1157339" y="638810"/>
                </a:lnTo>
                <a:lnTo>
                  <a:pt x="1154995" y="636270"/>
                </a:lnTo>
                <a:lnTo>
                  <a:pt x="1195307" y="636270"/>
                </a:lnTo>
                <a:lnTo>
                  <a:pt x="1194869" y="637572"/>
                </a:lnTo>
                <a:lnTo>
                  <a:pt x="1194053" y="638810"/>
                </a:lnTo>
                <a:lnTo>
                  <a:pt x="1230256" y="638810"/>
                </a:lnTo>
                <a:lnTo>
                  <a:pt x="1236457" y="64008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63277" y="640080"/>
                </a:moveTo>
                <a:lnTo>
                  <a:pt x="1261941" y="638810"/>
                </a:lnTo>
                <a:lnTo>
                  <a:pt x="1262105" y="637540"/>
                </a:lnTo>
                <a:lnTo>
                  <a:pt x="1263617" y="636270"/>
                </a:lnTo>
                <a:lnTo>
                  <a:pt x="1265791" y="637540"/>
                </a:lnTo>
                <a:lnTo>
                  <a:pt x="1265621" y="638810"/>
                </a:lnTo>
                <a:lnTo>
                  <a:pt x="1263277" y="640080"/>
                </a:lnTo>
                <a:close/>
              </a:path>
              <a:path w="4096384" h="836930">
                <a:moveTo>
                  <a:pt x="1289763" y="640080"/>
                </a:moveTo>
                <a:lnTo>
                  <a:pt x="1263277" y="640080"/>
                </a:lnTo>
                <a:lnTo>
                  <a:pt x="1265621" y="638810"/>
                </a:lnTo>
                <a:lnTo>
                  <a:pt x="1265791" y="637540"/>
                </a:lnTo>
                <a:lnTo>
                  <a:pt x="1263617" y="636270"/>
                </a:lnTo>
                <a:lnTo>
                  <a:pt x="1289763" y="636270"/>
                </a:lnTo>
                <a:lnTo>
                  <a:pt x="1289763" y="637540"/>
                </a:lnTo>
                <a:lnTo>
                  <a:pt x="1275685" y="637540"/>
                </a:lnTo>
                <a:lnTo>
                  <a:pt x="1275685" y="638810"/>
                </a:lnTo>
                <a:lnTo>
                  <a:pt x="1289763" y="638810"/>
                </a:lnTo>
                <a:lnTo>
                  <a:pt x="1289763" y="64008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14573" y="638810"/>
                </a:lnTo>
                <a:lnTo>
                  <a:pt x="1314239" y="637540"/>
                </a:lnTo>
                <a:lnTo>
                  <a:pt x="1316753" y="636270"/>
                </a:lnTo>
                <a:lnTo>
                  <a:pt x="1319268" y="637540"/>
                </a:lnTo>
                <a:lnTo>
                  <a:pt x="1319432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86539" y="648924"/>
                </a:moveTo>
                <a:lnTo>
                  <a:pt x="1390843" y="642620"/>
                </a:lnTo>
                <a:lnTo>
                  <a:pt x="1392853" y="640080"/>
                </a:lnTo>
                <a:lnTo>
                  <a:pt x="1402747" y="636270"/>
                </a:lnTo>
                <a:lnTo>
                  <a:pt x="1399054" y="638810"/>
                </a:lnTo>
                <a:lnTo>
                  <a:pt x="1399224" y="638810"/>
                </a:lnTo>
                <a:lnTo>
                  <a:pt x="1386539" y="648924"/>
                </a:lnTo>
                <a:close/>
              </a:path>
              <a:path w="4096384" h="836930">
                <a:moveTo>
                  <a:pt x="1395033" y="652780"/>
                </a:moveTo>
                <a:lnTo>
                  <a:pt x="1381826" y="652780"/>
                </a:lnTo>
                <a:lnTo>
                  <a:pt x="1385207" y="651510"/>
                </a:lnTo>
                <a:lnTo>
                  <a:pt x="1387676" y="650240"/>
                </a:lnTo>
                <a:lnTo>
                  <a:pt x="1386718" y="649131"/>
                </a:lnTo>
                <a:lnTo>
                  <a:pt x="1386620" y="648859"/>
                </a:lnTo>
                <a:lnTo>
                  <a:pt x="1399224" y="638810"/>
                </a:lnTo>
                <a:lnTo>
                  <a:pt x="1402747" y="636270"/>
                </a:lnTo>
                <a:lnTo>
                  <a:pt x="1410120" y="636270"/>
                </a:lnTo>
                <a:lnTo>
                  <a:pt x="1409281" y="638810"/>
                </a:lnTo>
                <a:lnTo>
                  <a:pt x="1410787" y="641350"/>
                </a:lnTo>
                <a:lnTo>
                  <a:pt x="1409452" y="641350"/>
                </a:lnTo>
                <a:lnTo>
                  <a:pt x="1404423" y="642620"/>
                </a:lnTo>
                <a:lnTo>
                  <a:pt x="1397214" y="643890"/>
                </a:lnTo>
                <a:lnTo>
                  <a:pt x="1408777" y="648970"/>
                </a:lnTo>
                <a:lnTo>
                  <a:pt x="1397377" y="648970"/>
                </a:lnTo>
                <a:lnTo>
                  <a:pt x="1396306" y="650345"/>
                </a:lnTo>
                <a:lnTo>
                  <a:pt x="1395537" y="651510"/>
                </a:lnTo>
                <a:lnTo>
                  <a:pt x="1394529" y="651510"/>
                </a:lnTo>
                <a:lnTo>
                  <a:pt x="1395033" y="652780"/>
                </a:lnTo>
                <a:close/>
              </a:path>
              <a:path w="4096384" h="836930">
                <a:moveTo>
                  <a:pt x="1411796" y="641350"/>
                </a:moveTo>
                <a:lnTo>
                  <a:pt x="1410787" y="641350"/>
                </a:lnTo>
                <a:lnTo>
                  <a:pt x="1409281" y="638810"/>
                </a:lnTo>
                <a:lnTo>
                  <a:pt x="1410120" y="636270"/>
                </a:lnTo>
                <a:lnTo>
                  <a:pt x="1411292" y="636270"/>
                </a:lnTo>
                <a:lnTo>
                  <a:pt x="1412338" y="637404"/>
                </a:lnTo>
                <a:lnTo>
                  <a:pt x="1412241" y="638810"/>
                </a:lnTo>
                <a:lnTo>
                  <a:pt x="1411796" y="641350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09452" y="651510"/>
                </a:lnTo>
                <a:lnTo>
                  <a:pt x="1411626" y="650240"/>
                </a:lnTo>
                <a:lnTo>
                  <a:pt x="1410454" y="648970"/>
                </a:lnTo>
                <a:lnTo>
                  <a:pt x="1408777" y="648970"/>
                </a:lnTo>
                <a:lnTo>
                  <a:pt x="1407468" y="646762"/>
                </a:lnTo>
                <a:lnTo>
                  <a:pt x="1407361" y="646221"/>
                </a:lnTo>
                <a:lnTo>
                  <a:pt x="1409452" y="641350"/>
                </a:lnTo>
                <a:lnTo>
                  <a:pt x="1411796" y="641350"/>
                </a:lnTo>
                <a:lnTo>
                  <a:pt x="1412241" y="638810"/>
                </a:lnTo>
                <a:lnTo>
                  <a:pt x="1412338" y="637404"/>
                </a:lnTo>
                <a:lnTo>
                  <a:pt x="1411292" y="636270"/>
                </a:lnTo>
                <a:lnTo>
                  <a:pt x="1422692" y="636270"/>
                </a:lnTo>
                <a:lnTo>
                  <a:pt x="1423196" y="638810"/>
                </a:lnTo>
                <a:lnTo>
                  <a:pt x="1427550" y="643890"/>
                </a:lnTo>
                <a:lnTo>
                  <a:pt x="1426214" y="643890"/>
                </a:lnTo>
                <a:lnTo>
                  <a:pt x="1424708" y="645160"/>
                </a:lnTo>
                <a:lnTo>
                  <a:pt x="1412968" y="645160"/>
                </a:lnTo>
                <a:lnTo>
                  <a:pt x="1410624" y="646430"/>
                </a:lnTo>
                <a:lnTo>
                  <a:pt x="1410182" y="647542"/>
                </a:lnTo>
                <a:lnTo>
                  <a:pt x="1410210" y="647775"/>
                </a:lnTo>
                <a:lnTo>
                  <a:pt x="1411954" y="649281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52366" y="640080"/>
                </a:moveTo>
                <a:lnTo>
                  <a:pt x="1450520" y="640080"/>
                </a:lnTo>
                <a:lnTo>
                  <a:pt x="1450233" y="639358"/>
                </a:lnTo>
                <a:lnTo>
                  <a:pt x="1450114" y="638660"/>
                </a:lnTo>
                <a:lnTo>
                  <a:pt x="1450854" y="637540"/>
                </a:lnTo>
                <a:lnTo>
                  <a:pt x="1452530" y="636270"/>
                </a:lnTo>
                <a:lnTo>
                  <a:pt x="1453034" y="638810"/>
                </a:lnTo>
                <a:lnTo>
                  <a:pt x="1452366" y="640080"/>
                </a:lnTo>
                <a:close/>
              </a:path>
              <a:path w="4096384" h="836930">
                <a:moveTo>
                  <a:pt x="1458397" y="640080"/>
                </a:moveTo>
                <a:lnTo>
                  <a:pt x="1452366" y="640080"/>
                </a:lnTo>
                <a:lnTo>
                  <a:pt x="1452868" y="639125"/>
                </a:lnTo>
                <a:lnTo>
                  <a:pt x="1452969" y="638481"/>
                </a:lnTo>
                <a:lnTo>
                  <a:pt x="1452530" y="636270"/>
                </a:lnTo>
                <a:lnTo>
                  <a:pt x="1456552" y="636270"/>
                </a:lnTo>
                <a:lnTo>
                  <a:pt x="1456907" y="637167"/>
                </a:lnTo>
                <a:lnTo>
                  <a:pt x="1456902" y="637572"/>
                </a:lnTo>
                <a:lnTo>
                  <a:pt x="1457559" y="638810"/>
                </a:lnTo>
                <a:lnTo>
                  <a:pt x="1458397" y="64008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2620"/>
                </a:lnTo>
                <a:lnTo>
                  <a:pt x="1477838" y="638810"/>
                </a:lnTo>
                <a:lnTo>
                  <a:pt x="1487895" y="636270"/>
                </a:lnTo>
                <a:lnTo>
                  <a:pt x="1487911" y="637572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1588" y="645160"/>
                </a:lnTo>
                <a:lnTo>
                  <a:pt x="1487911" y="637572"/>
                </a:lnTo>
                <a:lnTo>
                  <a:pt x="1487895" y="636270"/>
                </a:lnTo>
                <a:lnTo>
                  <a:pt x="1490920" y="636270"/>
                </a:lnTo>
                <a:lnTo>
                  <a:pt x="1491254" y="638810"/>
                </a:lnTo>
                <a:lnTo>
                  <a:pt x="1498127" y="63881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04357" y="645160"/>
                </a:moveTo>
                <a:lnTo>
                  <a:pt x="1500637" y="645160"/>
                </a:lnTo>
                <a:lnTo>
                  <a:pt x="1503656" y="636270"/>
                </a:lnTo>
                <a:lnTo>
                  <a:pt x="1528800" y="636270"/>
                </a:lnTo>
                <a:lnTo>
                  <a:pt x="1526452" y="637540"/>
                </a:lnTo>
                <a:lnTo>
                  <a:pt x="1511703" y="637540"/>
                </a:lnTo>
                <a:lnTo>
                  <a:pt x="1512875" y="638810"/>
                </a:lnTo>
                <a:lnTo>
                  <a:pt x="1511668" y="641350"/>
                </a:lnTo>
                <a:lnTo>
                  <a:pt x="1505162" y="641350"/>
                </a:lnTo>
                <a:lnTo>
                  <a:pt x="1504357" y="645160"/>
                </a:lnTo>
                <a:close/>
              </a:path>
              <a:path w="4096384" h="836930">
                <a:moveTo>
                  <a:pt x="1531314" y="645160"/>
                </a:moveTo>
                <a:lnTo>
                  <a:pt x="1524105" y="638810"/>
                </a:lnTo>
                <a:lnTo>
                  <a:pt x="1528800" y="636270"/>
                </a:lnTo>
                <a:lnTo>
                  <a:pt x="1530142" y="638810"/>
                </a:lnTo>
                <a:lnTo>
                  <a:pt x="1531314" y="645160"/>
                </a:lnTo>
                <a:close/>
              </a:path>
              <a:path w="4096384" h="836930">
                <a:moveTo>
                  <a:pt x="1533161" y="645160"/>
                </a:moveTo>
                <a:lnTo>
                  <a:pt x="1531314" y="645160"/>
                </a:lnTo>
                <a:lnTo>
                  <a:pt x="1530142" y="638810"/>
                </a:lnTo>
                <a:lnTo>
                  <a:pt x="1528800" y="636270"/>
                </a:lnTo>
                <a:lnTo>
                  <a:pt x="1533495" y="636270"/>
                </a:lnTo>
                <a:lnTo>
                  <a:pt x="1531818" y="637540"/>
                </a:lnTo>
                <a:lnTo>
                  <a:pt x="1532656" y="638810"/>
                </a:lnTo>
                <a:lnTo>
                  <a:pt x="1539695" y="638810"/>
                </a:lnTo>
                <a:lnTo>
                  <a:pt x="1539361" y="640080"/>
                </a:lnTo>
                <a:lnTo>
                  <a:pt x="1540200" y="641350"/>
                </a:lnTo>
                <a:lnTo>
                  <a:pt x="1535505" y="641350"/>
                </a:lnTo>
                <a:lnTo>
                  <a:pt x="1533668" y="645061"/>
                </a:lnTo>
                <a:lnTo>
                  <a:pt x="1533161" y="645160"/>
                </a:lnTo>
                <a:close/>
              </a:path>
              <a:path w="4096384" h="836930">
                <a:moveTo>
                  <a:pt x="1532656" y="638810"/>
                </a:moveTo>
                <a:lnTo>
                  <a:pt x="1531818" y="637540"/>
                </a:lnTo>
                <a:lnTo>
                  <a:pt x="1533495" y="636270"/>
                </a:lnTo>
                <a:lnTo>
                  <a:pt x="1532656" y="638810"/>
                </a:lnTo>
                <a:close/>
              </a:path>
              <a:path w="4096384" h="836930">
                <a:moveTo>
                  <a:pt x="1597683" y="643890"/>
                </a:moveTo>
                <a:lnTo>
                  <a:pt x="1595169" y="636270"/>
                </a:lnTo>
                <a:lnTo>
                  <a:pt x="1599864" y="636270"/>
                </a:lnTo>
                <a:lnTo>
                  <a:pt x="1600199" y="636587"/>
                </a:lnTo>
                <a:lnTo>
                  <a:pt x="1600702" y="637540"/>
                </a:lnTo>
                <a:lnTo>
                  <a:pt x="1601206" y="637540"/>
                </a:lnTo>
                <a:lnTo>
                  <a:pt x="1601376" y="638810"/>
                </a:lnTo>
                <a:lnTo>
                  <a:pt x="1600538" y="640080"/>
                </a:lnTo>
                <a:lnTo>
                  <a:pt x="1597683" y="643890"/>
                </a:lnTo>
                <a:close/>
              </a:path>
              <a:path w="4096384" h="836930">
                <a:moveTo>
                  <a:pt x="1600199" y="636587"/>
                </a:moveTo>
                <a:lnTo>
                  <a:pt x="1599864" y="636270"/>
                </a:lnTo>
                <a:lnTo>
                  <a:pt x="1600032" y="636270"/>
                </a:lnTo>
                <a:lnTo>
                  <a:pt x="1600199" y="636587"/>
                </a:lnTo>
                <a:close/>
              </a:path>
              <a:path w="4096384" h="836930">
                <a:moveTo>
                  <a:pt x="1636408" y="643890"/>
                </a:moveTo>
                <a:lnTo>
                  <a:pt x="1634561" y="636270"/>
                </a:lnTo>
                <a:lnTo>
                  <a:pt x="1636390" y="640044"/>
                </a:lnTo>
                <a:lnTo>
                  <a:pt x="1636408" y="643890"/>
                </a:lnTo>
                <a:close/>
              </a:path>
              <a:path w="4096384" h="836930">
                <a:moveTo>
                  <a:pt x="1642488" y="643890"/>
                </a:moveTo>
                <a:lnTo>
                  <a:pt x="1636408" y="643890"/>
                </a:lnTo>
                <a:lnTo>
                  <a:pt x="1636390" y="640044"/>
                </a:lnTo>
                <a:lnTo>
                  <a:pt x="1634561" y="636270"/>
                </a:lnTo>
                <a:lnTo>
                  <a:pt x="1640094" y="636270"/>
                </a:lnTo>
                <a:lnTo>
                  <a:pt x="1638922" y="637540"/>
                </a:lnTo>
                <a:lnTo>
                  <a:pt x="1638247" y="640080"/>
                </a:lnTo>
                <a:lnTo>
                  <a:pt x="1640768" y="641350"/>
                </a:lnTo>
                <a:lnTo>
                  <a:pt x="1643463" y="641350"/>
                </a:lnTo>
                <a:lnTo>
                  <a:pt x="1642488" y="643890"/>
                </a:lnTo>
                <a:close/>
              </a:path>
              <a:path w="4096384" h="836930">
                <a:moveTo>
                  <a:pt x="1640768" y="641350"/>
                </a:moveTo>
                <a:lnTo>
                  <a:pt x="1638247" y="640080"/>
                </a:lnTo>
                <a:lnTo>
                  <a:pt x="1638922" y="637540"/>
                </a:lnTo>
                <a:lnTo>
                  <a:pt x="1640094" y="636270"/>
                </a:lnTo>
                <a:lnTo>
                  <a:pt x="1640939" y="637572"/>
                </a:lnTo>
                <a:lnTo>
                  <a:pt x="1641436" y="640080"/>
                </a:lnTo>
                <a:lnTo>
                  <a:pt x="1640768" y="641350"/>
                </a:lnTo>
                <a:close/>
              </a:path>
              <a:path w="4096384" h="836930">
                <a:moveTo>
                  <a:pt x="1706810" y="640080"/>
                </a:moveTo>
                <a:lnTo>
                  <a:pt x="1705972" y="640080"/>
                </a:lnTo>
                <a:lnTo>
                  <a:pt x="1705092" y="639125"/>
                </a:lnTo>
                <a:lnTo>
                  <a:pt x="1705018" y="638747"/>
                </a:lnTo>
                <a:lnTo>
                  <a:pt x="1704930" y="638481"/>
                </a:lnTo>
                <a:lnTo>
                  <a:pt x="1705802" y="636270"/>
                </a:lnTo>
                <a:lnTo>
                  <a:pt x="1706640" y="636270"/>
                </a:lnTo>
                <a:lnTo>
                  <a:pt x="1707298" y="638747"/>
                </a:lnTo>
                <a:lnTo>
                  <a:pt x="1707189" y="639125"/>
                </a:lnTo>
                <a:lnTo>
                  <a:pt x="1706810" y="640080"/>
                </a:lnTo>
                <a:close/>
              </a:path>
              <a:path w="4096384" h="836930">
                <a:moveTo>
                  <a:pt x="1730108" y="641350"/>
                </a:moveTo>
                <a:lnTo>
                  <a:pt x="1726257" y="641350"/>
                </a:lnTo>
                <a:lnTo>
                  <a:pt x="1727763" y="636270"/>
                </a:lnTo>
                <a:lnTo>
                  <a:pt x="1729106" y="638810"/>
                </a:lnTo>
                <a:lnTo>
                  <a:pt x="1730245" y="640044"/>
                </a:lnTo>
                <a:lnTo>
                  <a:pt x="1730108" y="641350"/>
                </a:lnTo>
                <a:close/>
              </a:path>
              <a:path w="4096384" h="836930">
                <a:moveTo>
                  <a:pt x="1845301" y="636773"/>
                </a:moveTo>
                <a:lnTo>
                  <a:pt x="1845101" y="636270"/>
                </a:lnTo>
                <a:lnTo>
                  <a:pt x="1845301" y="636773"/>
                </a:lnTo>
                <a:close/>
              </a:path>
              <a:path w="4096384" h="836930">
                <a:moveTo>
                  <a:pt x="1845218" y="636301"/>
                </a:moveTo>
                <a:close/>
              </a:path>
              <a:path w="4096384" h="836930">
                <a:moveTo>
                  <a:pt x="2040215" y="641350"/>
                </a:moveTo>
                <a:lnTo>
                  <a:pt x="2035527" y="641350"/>
                </a:lnTo>
                <a:lnTo>
                  <a:pt x="2036024" y="638810"/>
                </a:lnTo>
                <a:lnTo>
                  <a:pt x="2037871" y="636270"/>
                </a:lnTo>
                <a:lnTo>
                  <a:pt x="2039213" y="636270"/>
                </a:lnTo>
                <a:lnTo>
                  <a:pt x="2040206" y="640044"/>
                </a:lnTo>
                <a:lnTo>
                  <a:pt x="2040215" y="64135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40215" y="641350"/>
                </a:lnTo>
                <a:lnTo>
                  <a:pt x="2040206" y="640044"/>
                </a:lnTo>
                <a:lnTo>
                  <a:pt x="2039213" y="636270"/>
                </a:lnTo>
                <a:lnTo>
                  <a:pt x="2068547" y="636270"/>
                </a:lnTo>
                <a:lnTo>
                  <a:pt x="2064023" y="638810"/>
                </a:lnTo>
                <a:lnTo>
                  <a:pt x="2051785" y="638810"/>
                </a:lnTo>
                <a:lnTo>
                  <a:pt x="2049938" y="640080"/>
                </a:lnTo>
                <a:lnTo>
                  <a:pt x="2050272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67205" y="642620"/>
                </a:moveTo>
                <a:lnTo>
                  <a:pt x="2064187" y="642620"/>
                </a:lnTo>
                <a:lnTo>
                  <a:pt x="2059498" y="641350"/>
                </a:lnTo>
                <a:lnTo>
                  <a:pt x="2068547" y="636270"/>
                </a:lnTo>
                <a:lnTo>
                  <a:pt x="2067548" y="640044"/>
                </a:lnTo>
                <a:lnTo>
                  <a:pt x="2067205" y="642620"/>
                </a:lnTo>
                <a:close/>
              </a:path>
              <a:path w="4096384" h="836930">
                <a:moveTo>
                  <a:pt x="2072877" y="648970"/>
                </a:moveTo>
                <a:lnTo>
                  <a:pt x="2072728" y="648392"/>
                </a:lnTo>
                <a:lnTo>
                  <a:pt x="2072625" y="647542"/>
                </a:lnTo>
                <a:lnTo>
                  <a:pt x="2075586" y="641350"/>
                </a:lnTo>
                <a:lnTo>
                  <a:pt x="2077099" y="636270"/>
                </a:lnTo>
                <a:lnTo>
                  <a:pt x="2082291" y="640080"/>
                </a:lnTo>
                <a:lnTo>
                  <a:pt x="2072877" y="648970"/>
                </a:lnTo>
                <a:close/>
              </a:path>
              <a:path w="4096384" h="836930">
                <a:moveTo>
                  <a:pt x="2468662" y="641350"/>
                </a:moveTo>
                <a:lnTo>
                  <a:pt x="2465656" y="641350"/>
                </a:lnTo>
                <a:lnTo>
                  <a:pt x="2466488" y="636270"/>
                </a:lnTo>
                <a:lnTo>
                  <a:pt x="2468505" y="636270"/>
                </a:lnTo>
                <a:lnTo>
                  <a:pt x="2471283" y="638747"/>
                </a:lnTo>
                <a:lnTo>
                  <a:pt x="2471353" y="640080"/>
                </a:lnTo>
                <a:lnTo>
                  <a:pt x="2468662" y="641350"/>
                </a:lnTo>
                <a:close/>
              </a:path>
              <a:path w="4096384" h="836930">
                <a:moveTo>
                  <a:pt x="2492813" y="641350"/>
                </a:moveTo>
                <a:lnTo>
                  <a:pt x="2468662" y="641350"/>
                </a:lnTo>
                <a:lnTo>
                  <a:pt x="2471353" y="640080"/>
                </a:lnTo>
                <a:lnTo>
                  <a:pt x="2471283" y="638747"/>
                </a:lnTo>
                <a:lnTo>
                  <a:pt x="2468505" y="636270"/>
                </a:lnTo>
                <a:lnTo>
                  <a:pt x="2499673" y="636270"/>
                </a:lnTo>
                <a:lnTo>
                  <a:pt x="2490119" y="638810"/>
                </a:lnTo>
                <a:lnTo>
                  <a:pt x="2492813" y="641350"/>
                </a:lnTo>
                <a:close/>
              </a:path>
              <a:path w="4096384" h="836930">
                <a:moveTo>
                  <a:pt x="2495482" y="642620"/>
                </a:moveTo>
                <a:lnTo>
                  <a:pt x="2494159" y="642620"/>
                </a:lnTo>
                <a:lnTo>
                  <a:pt x="2490119" y="638810"/>
                </a:lnTo>
                <a:lnTo>
                  <a:pt x="2499673" y="636270"/>
                </a:lnTo>
                <a:lnTo>
                  <a:pt x="2496849" y="641305"/>
                </a:lnTo>
                <a:lnTo>
                  <a:pt x="2495482" y="64262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535289" y="641406"/>
                </a:lnTo>
                <a:lnTo>
                  <a:pt x="2533381" y="638810"/>
                </a:lnTo>
                <a:lnTo>
                  <a:pt x="2533381" y="637540"/>
                </a:lnTo>
                <a:lnTo>
                  <a:pt x="2535732" y="636270"/>
                </a:lnTo>
                <a:lnTo>
                  <a:pt x="2537054" y="637540"/>
                </a:lnTo>
                <a:lnTo>
                  <a:pt x="2537572" y="637540"/>
                </a:lnTo>
                <a:lnTo>
                  <a:pt x="2538246" y="638810"/>
                </a:lnTo>
                <a:lnTo>
                  <a:pt x="2538737" y="64008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536897" y="642620"/>
                </a:lnTo>
                <a:lnTo>
                  <a:pt x="2538737" y="640080"/>
                </a:lnTo>
                <a:lnTo>
                  <a:pt x="2538246" y="638810"/>
                </a:lnTo>
                <a:lnTo>
                  <a:pt x="2537572" y="637540"/>
                </a:lnTo>
                <a:lnTo>
                  <a:pt x="2537054" y="637540"/>
                </a:lnTo>
                <a:lnTo>
                  <a:pt x="2535732" y="636270"/>
                </a:lnTo>
                <a:lnTo>
                  <a:pt x="2602782" y="636270"/>
                </a:lnTo>
                <a:lnTo>
                  <a:pt x="2601881" y="637404"/>
                </a:lnTo>
                <a:lnTo>
                  <a:pt x="2601767" y="637572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601767" y="637572"/>
                </a:lnTo>
                <a:lnTo>
                  <a:pt x="2602782" y="636270"/>
                </a:lnTo>
                <a:lnTo>
                  <a:pt x="2604105" y="636270"/>
                </a:lnTo>
                <a:lnTo>
                  <a:pt x="2609821" y="640080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749618" y="648970"/>
                </a:moveTo>
                <a:lnTo>
                  <a:pt x="2740398" y="648970"/>
                </a:lnTo>
                <a:lnTo>
                  <a:pt x="2743738" y="647700"/>
                </a:lnTo>
                <a:lnTo>
                  <a:pt x="2747103" y="647700"/>
                </a:lnTo>
                <a:lnTo>
                  <a:pt x="2746920" y="645160"/>
                </a:lnTo>
                <a:lnTo>
                  <a:pt x="2744596" y="643890"/>
                </a:lnTo>
                <a:lnTo>
                  <a:pt x="2737891" y="643890"/>
                </a:lnTo>
                <a:lnTo>
                  <a:pt x="2737891" y="636270"/>
                </a:lnTo>
                <a:lnTo>
                  <a:pt x="2761522" y="636270"/>
                </a:lnTo>
                <a:lnTo>
                  <a:pt x="2761597" y="637540"/>
                </a:lnTo>
                <a:lnTo>
                  <a:pt x="2749435" y="637540"/>
                </a:lnTo>
                <a:lnTo>
                  <a:pt x="2748701" y="638660"/>
                </a:lnTo>
                <a:lnTo>
                  <a:pt x="2748760" y="640080"/>
                </a:lnTo>
                <a:lnTo>
                  <a:pt x="2749769" y="641350"/>
                </a:lnTo>
                <a:lnTo>
                  <a:pt x="2801752" y="641350"/>
                </a:lnTo>
                <a:lnTo>
                  <a:pt x="2803075" y="642620"/>
                </a:lnTo>
                <a:lnTo>
                  <a:pt x="2759505" y="642620"/>
                </a:lnTo>
                <a:lnTo>
                  <a:pt x="2749618" y="64897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61522" y="636270"/>
                </a:lnTo>
                <a:lnTo>
                  <a:pt x="2767719" y="637540"/>
                </a:lnTo>
                <a:lnTo>
                  <a:pt x="2765853" y="64008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819850" y="641350"/>
                </a:moveTo>
                <a:lnTo>
                  <a:pt x="2818010" y="640080"/>
                </a:lnTo>
                <a:lnTo>
                  <a:pt x="2816171" y="640080"/>
                </a:lnTo>
                <a:lnTo>
                  <a:pt x="2819359" y="636270"/>
                </a:lnTo>
                <a:lnTo>
                  <a:pt x="2819859" y="637572"/>
                </a:lnTo>
                <a:lnTo>
                  <a:pt x="2820518" y="640080"/>
                </a:lnTo>
                <a:lnTo>
                  <a:pt x="2819850" y="641350"/>
                </a:lnTo>
                <a:close/>
              </a:path>
              <a:path w="4096384" h="836930">
                <a:moveTo>
                  <a:pt x="2869477" y="652780"/>
                </a:moveTo>
                <a:lnTo>
                  <a:pt x="2848170" y="652780"/>
                </a:lnTo>
                <a:lnTo>
                  <a:pt x="2852860" y="647719"/>
                </a:lnTo>
                <a:lnTo>
                  <a:pt x="2857049" y="645160"/>
                </a:lnTo>
                <a:lnTo>
                  <a:pt x="2851693" y="645160"/>
                </a:lnTo>
                <a:lnTo>
                  <a:pt x="2851195" y="643890"/>
                </a:lnTo>
                <a:lnTo>
                  <a:pt x="2850527" y="641350"/>
                </a:lnTo>
                <a:lnTo>
                  <a:pt x="2819850" y="641350"/>
                </a:lnTo>
                <a:lnTo>
                  <a:pt x="2820518" y="640080"/>
                </a:lnTo>
                <a:lnTo>
                  <a:pt x="2819859" y="637572"/>
                </a:lnTo>
                <a:lnTo>
                  <a:pt x="2819359" y="636270"/>
                </a:lnTo>
                <a:lnTo>
                  <a:pt x="2978250" y="636270"/>
                </a:lnTo>
                <a:lnTo>
                  <a:pt x="2978820" y="637540"/>
                </a:lnTo>
                <a:lnTo>
                  <a:pt x="2925625" y="637540"/>
                </a:lnTo>
                <a:lnTo>
                  <a:pt x="2924767" y="638810"/>
                </a:lnTo>
                <a:lnTo>
                  <a:pt x="2898621" y="638810"/>
                </a:lnTo>
                <a:lnTo>
                  <a:pt x="2896508" y="640044"/>
                </a:lnTo>
                <a:lnTo>
                  <a:pt x="2896564" y="641430"/>
                </a:lnTo>
                <a:lnTo>
                  <a:pt x="2898287" y="642620"/>
                </a:lnTo>
                <a:lnTo>
                  <a:pt x="3144452" y="642620"/>
                </a:lnTo>
                <a:lnTo>
                  <a:pt x="3144527" y="643890"/>
                </a:lnTo>
                <a:lnTo>
                  <a:pt x="2866111" y="643890"/>
                </a:lnTo>
                <a:lnTo>
                  <a:pt x="2863937" y="645160"/>
                </a:lnTo>
                <a:lnTo>
                  <a:pt x="2864088" y="648970"/>
                </a:lnTo>
                <a:lnTo>
                  <a:pt x="3189805" y="648970"/>
                </a:lnTo>
                <a:lnTo>
                  <a:pt x="3187281" y="650240"/>
                </a:lnTo>
                <a:lnTo>
                  <a:pt x="3020654" y="650240"/>
                </a:lnTo>
                <a:lnTo>
                  <a:pt x="3020279" y="651510"/>
                </a:lnTo>
                <a:lnTo>
                  <a:pt x="2871801" y="651510"/>
                </a:lnTo>
                <a:lnTo>
                  <a:pt x="2869477" y="652780"/>
                </a:lnTo>
                <a:close/>
              </a:path>
              <a:path w="4096384" h="836930">
                <a:moveTo>
                  <a:pt x="3060550" y="642620"/>
                </a:moveTo>
                <a:lnTo>
                  <a:pt x="3060393" y="642620"/>
                </a:lnTo>
                <a:lnTo>
                  <a:pt x="3060506" y="641305"/>
                </a:lnTo>
                <a:lnTo>
                  <a:pt x="3055528" y="636270"/>
                </a:lnTo>
                <a:lnTo>
                  <a:pt x="3061742" y="638810"/>
                </a:lnTo>
                <a:lnTo>
                  <a:pt x="3067772" y="640080"/>
                </a:lnTo>
                <a:lnTo>
                  <a:pt x="3060550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060550" y="642620"/>
                </a:lnTo>
                <a:lnTo>
                  <a:pt x="3067772" y="640080"/>
                </a:lnTo>
                <a:lnTo>
                  <a:pt x="3061705" y="638795"/>
                </a:lnTo>
                <a:lnTo>
                  <a:pt x="3055528" y="636270"/>
                </a:lnTo>
                <a:lnTo>
                  <a:pt x="3130292" y="636270"/>
                </a:lnTo>
                <a:lnTo>
                  <a:pt x="3125092" y="638807"/>
                </a:lnTo>
                <a:lnTo>
                  <a:pt x="3125086" y="640080"/>
                </a:lnTo>
                <a:lnTo>
                  <a:pt x="3103629" y="640080"/>
                </a:lnTo>
                <a:lnTo>
                  <a:pt x="3103149" y="641305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25086" y="641350"/>
                </a:lnTo>
                <a:lnTo>
                  <a:pt x="3125092" y="638807"/>
                </a:lnTo>
                <a:lnTo>
                  <a:pt x="3130292" y="636270"/>
                </a:lnTo>
                <a:lnTo>
                  <a:pt x="3131974" y="636270"/>
                </a:lnTo>
                <a:lnTo>
                  <a:pt x="3134146" y="638807"/>
                </a:lnTo>
                <a:lnTo>
                  <a:pt x="3134305" y="640080"/>
                </a:lnTo>
                <a:lnTo>
                  <a:pt x="3132852" y="641305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144452" y="642620"/>
                </a:moveTo>
                <a:lnTo>
                  <a:pt x="3131974" y="642620"/>
                </a:lnTo>
                <a:lnTo>
                  <a:pt x="3132747" y="641430"/>
                </a:lnTo>
                <a:lnTo>
                  <a:pt x="3134305" y="640080"/>
                </a:lnTo>
                <a:lnTo>
                  <a:pt x="3134146" y="638807"/>
                </a:lnTo>
                <a:lnTo>
                  <a:pt x="3131974" y="636270"/>
                </a:lnTo>
                <a:lnTo>
                  <a:pt x="3144077" y="636270"/>
                </a:lnTo>
                <a:lnTo>
                  <a:pt x="3144452" y="642620"/>
                </a:lnTo>
                <a:close/>
              </a:path>
              <a:path w="4096384" h="836930">
                <a:moveTo>
                  <a:pt x="3234566" y="643890"/>
                </a:moveTo>
                <a:lnTo>
                  <a:pt x="3237749" y="638810"/>
                </a:lnTo>
                <a:lnTo>
                  <a:pt x="3237749" y="636270"/>
                </a:lnTo>
                <a:lnTo>
                  <a:pt x="3245953" y="640080"/>
                </a:lnTo>
                <a:lnTo>
                  <a:pt x="3238914" y="642620"/>
                </a:lnTo>
                <a:lnTo>
                  <a:pt x="3234566" y="643890"/>
                </a:lnTo>
                <a:close/>
              </a:path>
              <a:path w="4096384" h="836930">
                <a:moveTo>
                  <a:pt x="3245904" y="643890"/>
                </a:moveTo>
                <a:lnTo>
                  <a:pt x="3234566" y="643890"/>
                </a:lnTo>
                <a:lnTo>
                  <a:pt x="3238914" y="642620"/>
                </a:lnTo>
                <a:lnTo>
                  <a:pt x="3245953" y="640080"/>
                </a:lnTo>
                <a:lnTo>
                  <a:pt x="3237749" y="636270"/>
                </a:lnTo>
                <a:lnTo>
                  <a:pt x="3244106" y="636270"/>
                </a:lnTo>
                <a:lnTo>
                  <a:pt x="3246219" y="638810"/>
                </a:lnTo>
                <a:lnTo>
                  <a:pt x="3247284" y="642620"/>
                </a:lnTo>
                <a:lnTo>
                  <a:pt x="3245904" y="643890"/>
                </a:lnTo>
                <a:close/>
              </a:path>
              <a:path w="4096384" h="836930">
                <a:moveTo>
                  <a:pt x="3280487" y="645160"/>
                </a:moveTo>
                <a:lnTo>
                  <a:pt x="3274273" y="638810"/>
                </a:lnTo>
                <a:lnTo>
                  <a:pt x="3277304" y="637540"/>
                </a:lnTo>
                <a:lnTo>
                  <a:pt x="3279295" y="636270"/>
                </a:lnTo>
                <a:lnTo>
                  <a:pt x="3281993" y="640080"/>
                </a:lnTo>
                <a:lnTo>
                  <a:pt x="3280978" y="642620"/>
                </a:lnTo>
                <a:lnTo>
                  <a:pt x="3280487" y="645160"/>
                </a:lnTo>
                <a:close/>
              </a:path>
              <a:path w="4096384" h="836930">
                <a:moveTo>
                  <a:pt x="3289076" y="637540"/>
                </a:moveTo>
                <a:lnTo>
                  <a:pt x="3288541" y="637540"/>
                </a:lnTo>
                <a:lnTo>
                  <a:pt x="3287745" y="636270"/>
                </a:lnTo>
                <a:lnTo>
                  <a:pt x="3289076" y="637540"/>
                </a:lnTo>
                <a:close/>
              </a:path>
              <a:path w="4096384" h="836930">
                <a:moveTo>
                  <a:pt x="3292397" y="642620"/>
                </a:moveTo>
                <a:lnTo>
                  <a:pt x="3292541" y="642028"/>
                </a:lnTo>
                <a:lnTo>
                  <a:pt x="3292663" y="641305"/>
                </a:lnTo>
                <a:lnTo>
                  <a:pt x="3287866" y="636270"/>
                </a:lnTo>
                <a:lnTo>
                  <a:pt x="3293563" y="637540"/>
                </a:lnTo>
                <a:lnTo>
                  <a:pt x="3299102" y="637540"/>
                </a:lnTo>
                <a:lnTo>
                  <a:pt x="3292397" y="642620"/>
                </a:lnTo>
                <a:close/>
              </a:path>
              <a:path w="4096384" h="836930">
                <a:moveTo>
                  <a:pt x="3504261" y="638747"/>
                </a:moveTo>
                <a:lnTo>
                  <a:pt x="3501903" y="636270"/>
                </a:lnTo>
                <a:lnTo>
                  <a:pt x="3503974" y="637540"/>
                </a:lnTo>
                <a:lnTo>
                  <a:pt x="3504100" y="637937"/>
                </a:lnTo>
                <a:lnTo>
                  <a:pt x="3504261" y="638747"/>
                </a:lnTo>
                <a:close/>
              </a:path>
              <a:path w="4096384" h="836930">
                <a:moveTo>
                  <a:pt x="3504028" y="637572"/>
                </a:moveTo>
                <a:lnTo>
                  <a:pt x="3501903" y="636270"/>
                </a:lnTo>
                <a:lnTo>
                  <a:pt x="3503769" y="636270"/>
                </a:lnTo>
                <a:lnTo>
                  <a:pt x="3504028" y="637572"/>
                </a:lnTo>
                <a:close/>
              </a:path>
              <a:path w="4096384" h="836930">
                <a:moveTo>
                  <a:pt x="3551038" y="646430"/>
                </a:moveTo>
                <a:lnTo>
                  <a:pt x="3546664" y="641350"/>
                </a:lnTo>
                <a:lnTo>
                  <a:pt x="3551038" y="636270"/>
                </a:lnTo>
                <a:lnTo>
                  <a:pt x="3551038" y="646430"/>
                </a:lnTo>
                <a:close/>
              </a:path>
              <a:path w="4096384" h="836930">
                <a:moveTo>
                  <a:pt x="3641203" y="642620"/>
                </a:moveTo>
                <a:lnTo>
                  <a:pt x="3637440" y="640080"/>
                </a:lnTo>
                <a:lnTo>
                  <a:pt x="3639205" y="637540"/>
                </a:lnTo>
                <a:lnTo>
                  <a:pt x="3642726" y="636270"/>
                </a:lnTo>
                <a:lnTo>
                  <a:pt x="3644234" y="640080"/>
                </a:lnTo>
                <a:lnTo>
                  <a:pt x="3641203" y="64262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41203" y="642620"/>
                </a:lnTo>
                <a:lnTo>
                  <a:pt x="3644234" y="640080"/>
                </a:lnTo>
                <a:lnTo>
                  <a:pt x="3642726" y="636270"/>
                </a:lnTo>
                <a:lnTo>
                  <a:pt x="3681433" y="636270"/>
                </a:lnTo>
                <a:lnTo>
                  <a:pt x="3680778" y="638810"/>
                </a:lnTo>
                <a:lnTo>
                  <a:pt x="3655130" y="638810"/>
                </a:lnTo>
                <a:lnTo>
                  <a:pt x="3655023" y="639578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81616" y="642620"/>
                </a:moveTo>
                <a:lnTo>
                  <a:pt x="3680450" y="640080"/>
                </a:lnTo>
                <a:lnTo>
                  <a:pt x="3681433" y="636270"/>
                </a:lnTo>
                <a:lnTo>
                  <a:pt x="3684307" y="641350"/>
                </a:lnTo>
                <a:lnTo>
                  <a:pt x="3683633" y="641350"/>
                </a:lnTo>
                <a:lnTo>
                  <a:pt x="3681616" y="642620"/>
                </a:lnTo>
                <a:close/>
              </a:path>
              <a:path w="4096384" h="836930">
                <a:moveTo>
                  <a:pt x="3741079" y="646221"/>
                </a:moveTo>
                <a:lnTo>
                  <a:pt x="3734424" y="642620"/>
                </a:lnTo>
                <a:lnTo>
                  <a:pt x="3728885" y="638810"/>
                </a:lnTo>
                <a:lnTo>
                  <a:pt x="3736598" y="637540"/>
                </a:lnTo>
                <a:lnTo>
                  <a:pt x="3737090" y="637540"/>
                </a:lnTo>
                <a:lnTo>
                  <a:pt x="3737764" y="636270"/>
                </a:lnTo>
                <a:lnTo>
                  <a:pt x="3741336" y="646080"/>
                </a:lnTo>
                <a:lnTo>
                  <a:pt x="3741079" y="646221"/>
                </a:lnTo>
                <a:close/>
              </a:path>
              <a:path w="4096384" h="836930">
                <a:moveTo>
                  <a:pt x="3766928" y="648970"/>
                </a:moveTo>
                <a:lnTo>
                  <a:pt x="3752674" y="648970"/>
                </a:lnTo>
                <a:lnTo>
                  <a:pt x="3756990" y="647526"/>
                </a:lnTo>
                <a:lnTo>
                  <a:pt x="3759896" y="646430"/>
                </a:lnTo>
                <a:lnTo>
                  <a:pt x="3754022" y="646430"/>
                </a:lnTo>
                <a:lnTo>
                  <a:pt x="3751379" y="639358"/>
                </a:lnTo>
                <a:lnTo>
                  <a:pt x="3751292" y="638660"/>
                </a:lnTo>
                <a:lnTo>
                  <a:pt x="3752182" y="637540"/>
                </a:lnTo>
                <a:lnTo>
                  <a:pt x="3752339" y="637540"/>
                </a:lnTo>
                <a:lnTo>
                  <a:pt x="3754540" y="636270"/>
                </a:lnTo>
                <a:lnTo>
                  <a:pt x="3756573" y="637572"/>
                </a:lnTo>
                <a:lnTo>
                  <a:pt x="3758213" y="638810"/>
                </a:lnTo>
                <a:lnTo>
                  <a:pt x="3759896" y="643890"/>
                </a:lnTo>
                <a:lnTo>
                  <a:pt x="3766267" y="643890"/>
                </a:lnTo>
                <a:lnTo>
                  <a:pt x="3767314" y="647311"/>
                </a:lnTo>
                <a:lnTo>
                  <a:pt x="3767327" y="647965"/>
                </a:lnTo>
                <a:lnTo>
                  <a:pt x="3766928" y="648970"/>
                </a:lnTo>
                <a:close/>
              </a:path>
              <a:path w="4096384" h="836930">
                <a:moveTo>
                  <a:pt x="3766424" y="643890"/>
                </a:moveTo>
                <a:lnTo>
                  <a:pt x="3759896" y="643890"/>
                </a:lnTo>
                <a:lnTo>
                  <a:pt x="3758213" y="638810"/>
                </a:lnTo>
                <a:lnTo>
                  <a:pt x="3756530" y="637540"/>
                </a:lnTo>
                <a:lnTo>
                  <a:pt x="3754540" y="636270"/>
                </a:lnTo>
                <a:lnTo>
                  <a:pt x="3762616" y="636270"/>
                </a:lnTo>
                <a:lnTo>
                  <a:pt x="3764773" y="638810"/>
                </a:lnTo>
                <a:lnTo>
                  <a:pt x="3766424" y="643890"/>
                </a:lnTo>
                <a:close/>
              </a:path>
              <a:path w="4096384" h="836930">
                <a:moveTo>
                  <a:pt x="3986518" y="645160"/>
                </a:moveTo>
                <a:lnTo>
                  <a:pt x="3989366" y="638810"/>
                </a:lnTo>
                <a:lnTo>
                  <a:pt x="3989209" y="638810"/>
                </a:lnTo>
                <a:lnTo>
                  <a:pt x="3987860" y="636270"/>
                </a:lnTo>
                <a:lnTo>
                  <a:pt x="3998919" y="640080"/>
                </a:lnTo>
                <a:lnTo>
                  <a:pt x="3992732" y="643890"/>
                </a:lnTo>
                <a:lnTo>
                  <a:pt x="3986518" y="645160"/>
                </a:lnTo>
                <a:close/>
              </a:path>
              <a:path w="4096384" h="836930">
                <a:moveTo>
                  <a:pt x="3996922" y="645160"/>
                </a:moveTo>
                <a:lnTo>
                  <a:pt x="3986518" y="645160"/>
                </a:lnTo>
                <a:lnTo>
                  <a:pt x="3992732" y="643890"/>
                </a:lnTo>
                <a:lnTo>
                  <a:pt x="3998919" y="640080"/>
                </a:lnTo>
                <a:lnTo>
                  <a:pt x="3987860" y="636270"/>
                </a:lnTo>
                <a:lnTo>
                  <a:pt x="3997079" y="636270"/>
                </a:lnTo>
                <a:lnTo>
                  <a:pt x="3999437" y="640080"/>
                </a:lnTo>
                <a:lnTo>
                  <a:pt x="3998312" y="641305"/>
                </a:lnTo>
                <a:lnTo>
                  <a:pt x="3998434" y="641986"/>
                </a:lnTo>
                <a:lnTo>
                  <a:pt x="3998919" y="643890"/>
                </a:lnTo>
                <a:lnTo>
                  <a:pt x="3999096" y="643890"/>
                </a:lnTo>
                <a:lnTo>
                  <a:pt x="3996922" y="645160"/>
                </a:lnTo>
                <a:close/>
              </a:path>
              <a:path w="4096384" h="836930">
                <a:moveTo>
                  <a:pt x="4036144" y="656590"/>
                </a:moveTo>
                <a:lnTo>
                  <a:pt x="4027120" y="653465"/>
                </a:lnTo>
                <a:lnTo>
                  <a:pt x="4025188" y="652775"/>
                </a:lnTo>
                <a:lnTo>
                  <a:pt x="4020175" y="647719"/>
                </a:lnTo>
                <a:lnTo>
                  <a:pt x="4016577" y="641430"/>
                </a:lnTo>
                <a:lnTo>
                  <a:pt x="4016619" y="641012"/>
                </a:lnTo>
                <a:lnTo>
                  <a:pt x="4017195" y="638810"/>
                </a:lnTo>
                <a:lnTo>
                  <a:pt x="4022060" y="636270"/>
                </a:lnTo>
                <a:lnTo>
                  <a:pt x="4029439" y="648970"/>
                </a:lnTo>
                <a:lnTo>
                  <a:pt x="4039405" y="648970"/>
                </a:lnTo>
                <a:lnTo>
                  <a:pt x="4036144" y="656590"/>
                </a:lnTo>
                <a:close/>
              </a:path>
              <a:path w="4096384" h="836930">
                <a:moveTo>
                  <a:pt x="1848624" y="645160"/>
                </a:moveTo>
                <a:lnTo>
                  <a:pt x="1845301" y="636773"/>
                </a:lnTo>
                <a:lnTo>
                  <a:pt x="1845218" y="636301"/>
                </a:lnTo>
                <a:lnTo>
                  <a:pt x="1849796" y="637540"/>
                </a:lnTo>
                <a:lnTo>
                  <a:pt x="1852140" y="638810"/>
                </a:lnTo>
                <a:lnTo>
                  <a:pt x="1852474" y="640080"/>
                </a:lnTo>
                <a:lnTo>
                  <a:pt x="1850805" y="642620"/>
                </a:lnTo>
                <a:lnTo>
                  <a:pt x="1848624" y="645160"/>
                </a:lnTo>
                <a:close/>
              </a:path>
              <a:path w="4096384" h="836930">
                <a:moveTo>
                  <a:pt x="836179" y="642075"/>
                </a:moveTo>
                <a:lnTo>
                  <a:pt x="831210" y="640044"/>
                </a:lnTo>
                <a:lnTo>
                  <a:pt x="826876" y="638481"/>
                </a:lnTo>
                <a:lnTo>
                  <a:pt x="827367" y="637167"/>
                </a:lnTo>
                <a:lnTo>
                  <a:pt x="834467" y="636312"/>
                </a:lnTo>
                <a:lnTo>
                  <a:pt x="833893" y="637404"/>
                </a:lnTo>
                <a:lnTo>
                  <a:pt x="833845" y="637572"/>
                </a:lnTo>
                <a:lnTo>
                  <a:pt x="836018" y="640567"/>
                </a:lnTo>
                <a:lnTo>
                  <a:pt x="836179" y="642075"/>
                </a:lnTo>
                <a:close/>
              </a:path>
              <a:path w="4096384" h="836930">
                <a:moveTo>
                  <a:pt x="751685" y="638810"/>
                </a:moveTo>
                <a:lnTo>
                  <a:pt x="749475" y="637106"/>
                </a:lnTo>
                <a:lnTo>
                  <a:pt x="750855" y="636491"/>
                </a:lnTo>
                <a:lnTo>
                  <a:pt x="751685" y="638810"/>
                </a:lnTo>
                <a:close/>
              </a:path>
              <a:path w="4096384" h="836930">
                <a:moveTo>
                  <a:pt x="1600702" y="637540"/>
                </a:moveTo>
                <a:lnTo>
                  <a:pt x="1600199" y="636587"/>
                </a:lnTo>
                <a:lnTo>
                  <a:pt x="1600674" y="637036"/>
                </a:lnTo>
                <a:lnTo>
                  <a:pt x="1600702" y="637540"/>
                </a:lnTo>
                <a:close/>
              </a:path>
              <a:path w="4096384" h="836930">
                <a:moveTo>
                  <a:pt x="3813536" y="641350"/>
                </a:moveTo>
                <a:lnTo>
                  <a:pt x="3804609" y="641350"/>
                </a:lnTo>
                <a:lnTo>
                  <a:pt x="3805898" y="638807"/>
                </a:lnTo>
                <a:lnTo>
                  <a:pt x="3804804" y="637540"/>
                </a:lnTo>
                <a:lnTo>
                  <a:pt x="3811519" y="637540"/>
                </a:lnTo>
                <a:lnTo>
                  <a:pt x="3811734" y="636731"/>
                </a:lnTo>
                <a:lnTo>
                  <a:pt x="3813202" y="638810"/>
                </a:lnTo>
                <a:lnTo>
                  <a:pt x="3813536" y="641350"/>
                </a:lnTo>
                <a:close/>
              </a:path>
              <a:path w="4096384" h="836930">
                <a:moveTo>
                  <a:pt x="1847114" y="641350"/>
                </a:moveTo>
                <a:lnTo>
                  <a:pt x="1810908" y="641350"/>
                </a:lnTo>
                <a:lnTo>
                  <a:pt x="1811746" y="640080"/>
                </a:lnTo>
                <a:lnTo>
                  <a:pt x="1810404" y="637540"/>
                </a:lnTo>
                <a:lnTo>
                  <a:pt x="1845435" y="637540"/>
                </a:lnTo>
                <a:lnTo>
                  <a:pt x="1845301" y="636773"/>
                </a:lnTo>
                <a:lnTo>
                  <a:pt x="1847114" y="641350"/>
                </a:lnTo>
                <a:close/>
              </a:path>
              <a:path w="4096384" h="836930">
                <a:moveTo>
                  <a:pt x="516001" y="637540"/>
                </a:moveTo>
                <a:lnTo>
                  <a:pt x="515893" y="637036"/>
                </a:lnTo>
                <a:lnTo>
                  <a:pt x="516282" y="637106"/>
                </a:lnTo>
                <a:lnTo>
                  <a:pt x="516001" y="637540"/>
                </a:lnTo>
                <a:close/>
              </a:path>
              <a:path w="4096384" h="836930">
                <a:moveTo>
                  <a:pt x="758554" y="650240"/>
                </a:moveTo>
                <a:lnTo>
                  <a:pt x="748503" y="637540"/>
                </a:lnTo>
                <a:lnTo>
                  <a:pt x="749475" y="637106"/>
                </a:lnTo>
                <a:lnTo>
                  <a:pt x="751685" y="638810"/>
                </a:lnTo>
                <a:lnTo>
                  <a:pt x="757981" y="638810"/>
                </a:lnTo>
                <a:lnTo>
                  <a:pt x="761068" y="642620"/>
                </a:lnTo>
                <a:lnTo>
                  <a:pt x="760138" y="644978"/>
                </a:lnTo>
                <a:lnTo>
                  <a:pt x="758554" y="650240"/>
                </a:lnTo>
                <a:close/>
              </a:path>
              <a:path w="4096384" h="836930">
                <a:moveTo>
                  <a:pt x="518686" y="637540"/>
                </a:moveTo>
                <a:lnTo>
                  <a:pt x="516001" y="637540"/>
                </a:lnTo>
                <a:lnTo>
                  <a:pt x="516400" y="637127"/>
                </a:lnTo>
                <a:lnTo>
                  <a:pt x="518686" y="637540"/>
                </a:lnTo>
                <a:close/>
              </a:path>
              <a:path w="4096384" h="836930">
                <a:moveTo>
                  <a:pt x="1601206" y="637540"/>
                </a:moveTo>
                <a:lnTo>
                  <a:pt x="1600702" y="637540"/>
                </a:lnTo>
                <a:lnTo>
                  <a:pt x="1600789" y="637145"/>
                </a:lnTo>
                <a:lnTo>
                  <a:pt x="1601206" y="637540"/>
                </a:lnTo>
                <a:close/>
              </a:path>
              <a:path w="4096384" h="836930">
                <a:moveTo>
                  <a:pt x="826876" y="638481"/>
                </a:moveTo>
                <a:lnTo>
                  <a:pt x="825850" y="638110"/>
                </a:lnTo>
                <a:lnTo>
                  <a:pt x="825682" y="637369"/>
                </a:lnTo>
                <a:lnTo>
                  <a:pt x="827367" y="637167"/>
                </a:lnTo>
                <a:lnTo>
                  <a:pt x="826876" y="638481"/>
                </a:lnTo>
                <a:close/>
              </a:path>
              <a:path w="4096384" h="836930">
                <a:moveTo>
                  <a:pt x="825845" y="638108"/>
                </a:moveTo>
                <a:lnTo>
                  <a:pt x="824268" y="637540"/>
                </a:lnTo>
                <a:lnTo>
                  <a:pt x="825682" y="637369"/>
                </a:lnTo>
                <a:lnTo>
                  <a:pt x="825845" y="638108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57001" y="637404"/>
                </a:lnTo>
                <a:lnTo>
                  <a:pt x="1457055" y="637540"/>
                </a:lnTo>
                <a:lnTo>
                  <a:pt x="1462503" y="63754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49668" y="648970"/>
                </a:moveTo>
                <a:lnTo>
                  <a:pt x="37934" y="642620"/>
                </a:lnTo>
                <a:lnTo>
                  <a:pt x="45641" y="641350"/>
                </a:lnTo>
                <a:lnTo>
                  <a:pt x="50670" y="637540"/>
                </a:lnTo>
                <a:lnTo>
                  <a:pt x="50036" y="640080"/>
                </a:lnTo>
                <a:lnTo>
                  <a:pt x="48496" y="642620"/>
                </a:lnTo>
                <a:lnTo>
                  <a:pt x="49428" y="642620"/>
                </a:lnTo>
                <a:lnTo>
                  <a:pt x="48547" y="646221"/>
                </a:lnTo>
                <a:lnTo>
                  <a:pt x="48671" y="646809"/>
                </a:lnTo>
                <a:lnTo>
                  <a:pt x="49668" y="648970"/>
                </a:lnTo>
                <a:close/>
              </a:path>
              <a:path w="4096384" h="836930">
                <a:moveTo>
                  <a:pt x="50057" y="640044"/>
                </a:moveTo>
                <a:lnTo>
                  <a:pt x="50670" y="637540"/>
                </a:lnTo>
                <a:lnTo>
                  <a:pt x="51576" y="637540"/>
                </a:lnTo>
                <a:lnTo>
                  <a:pt x="50057" y="640044"/>
                </a:lnTo>
                <a:close/>
              </a:path>
              <a:path w="4096384" h="836930">
                <a:moveTo>
                  <a:pt x="144586" y="638810"/>
                </a:moveTo>
                <a:lnTo>
                  <a:pt x="137167" y="638810"/>
                </a:lnTo>
                <a:lnTo>
                  <a:pt x="137167" y="637540"/>
                </a:lnTo>
                <a:lnTo>
                  <a:pt x="143538" y="637540"/>
                </a:lnTo>
                <a:lnTo>
                  <a:pt x="144586" y="638810"/>
                </a:lnTo>
                <a:close/>
              </a:path>
              <a:path w="4096384" h="836930">
                <a:moveTo>
                  <a:pt x="240509" y="638810"/>
                </a:moveTo>
                <a:lnTo>
                  <a:pt x="239923" y="638810"/>
                </a:lnTo>
                <a:lnTo>
                  <a:pt x="239753" y="637540"/>
                </a:lnTo>
                <a:lnTo>
                  <a:pt x="240509" y="638810"/>
                </a:lnTo>
                <a:close/>
              </a:path>
              <a:path w="4096384" h="836930">
                <a:moveTo>
                  <a:pt x="241265" y="640080"/>
                </a:moveTo>
                <a:lnTo>
                  <a:pt x="239753" y="637540"/>
                </a:lnTo>
                <a:lnTo>
                  <a:pt x="240804" y="637540"/>
                </a:lnTo>
                <a:lnTo>
                  <a:pt x="241265" y="640080"/>
                </a:lnTo>
                <a:close/>
              </a:path>
              <a:path w="4096384" h="836930">
                <a:moveTo>
                  <a:pt x="249313" y="651510"/>
                </a:moveTo>
                <a:lnTo>
                  <a:pt x="245122" y="643890"/>
                </a:lnTo>
                <a:lnTo>
                  <a:pt x="250144" y="637540"/>
                </a:lnTo>
                <a:lnTo>
                  <a:pt x="250025" y="644978"/>
                </a:lnTo>
                <a:lnTo>
                  <a:pt x="249313" y="651510"/>
                </a:lnTo>
                <a:close/>
              </a:path>
              <a:path w="4096384" h="836930">
                <a:moveTo>
                  <a:pt x="253834" y="651510"/>
                </a:moveTo>
                <a:lnTo>
                  <a:pt x="249313" y="651510"/>
                </a:lnTo>
                <a:lnTo>
                  <a:pt x="250025" y="644978"/>
                </a:lnTo>
                <a:lnTo>
                  <a:pt x="250144" y="637540"/>
                </a:lnTo>
                <a:lnTo>
                  <a:pt x="252495" y="637540"/>
                </a:lnTo>
                <a:lnTo>
                  <a:pt x="254335" y="638810"/>
                </a:lnTo>
                <a:lnTo>
                  <a:pt x="264328" y="638810"/>
                </a:lnTo>
                <a:lnTo>
                  <a:pt x="262382" y="641350"/>
                </a:lnTo>
                <a:lnTo>
                  <a:pt x="253837" y="641350"/>
                </a:lnTo>
                <a:lnTo>
                  <a:pt x="260359" y="647526"/>
                </a:lnTo>
                <a:lnTo>
                  <a:pt x="260038" y="647700"/>
                </a:lnTo>
                <a:lnTo>
                  <a:pt x="250982" y="647700"/>
                </a:lnTo>
                <a:lnTo>
                  <a:pt x="254335" y="650240"/>
                </a:lnTo>
                <a:lnTo>
                  <a:pt x="253834" y="651510"/>
                </a:lnTo>
                <a:close/>
              </a:path>
              <a:path w="4096384" h="836930">
                <a:moveTo>
                  <a:pt x="338507" y="638311"/>
                </a:moveTo>
                <a:lnTo>
                  <a:pt x="338318" y="637540"/>
                </a:lnTo>
                <a:lnTo>
                  <a:pt x="338921" y="637920"/>
                </a:lnTo>
                <a:lnTo>
                  <a:pt x="338507" y="638311"/>
                </a:lnTo>
                <a:close/>
              </a:path>
              <a:path w="4096384" h="836930">
                <a:moveTo>
                  <a:pt x="338921" y="637920"/>
                </a:moveTo>
                <a:lnTo>
                  <a:pt x="338318" y="637540"/>
                </a:lnTo>
                <a:lnTo>
                  <a:pt x="339322" y="637540"/>
                </a:lnTo>
                <a:lnTo>
                  <a:pt x="338921" y="637920"/>
                </a:lnTo>
                <a:close/>
              </a:path>
              <a:path w="4096384" h="836930">
                <a:moveTo>
                  <a:pt x="361615" y="641350"/>
                </a:moveTo>
                <a:lnTo>
                  <a:pt x="359271" y="640080"/>
                </a:lnTo>
                <a:lnTo>
                  <a:pt x="359441" y="638810"/>
                </a:lnTo>
                <a:lnTo>
                  <a:pt x="361785" y="637540"/>
                </a:lnTo>
                <a:lnTo>
                  <a:pt x="364136" y="637540"/>
                </a:lnTo>
                <a:lnTo>
                  <a:pt x="363966" y="638810"/>
                </a:lnTo>
                <a:lnTo>
                  <a:pt x="361615" y="641350"/>
                </a:lnTo>
                <a:close/>
              </a:path>
              <a:path w="4096384" h="836930">
                <a:moveTo>
                  <a:pt x="376146" y="641350"/>
                </a:moveTo>
                <a:lnTo>
                  <a:pt x="361615" y="641350"/>
                </a:lnTo>
                <a:lnTo>
                  <a:pt x="363966" y="638810"/>
                </a:lnTo>
                <a:lnTo>
                  <a:pt x="364136" y="637540"/>
                </a:lnTo>
                <a:lnTo>
                  <a:pt x="375621" y="637540"/>
                </a:lnTo>
                <a:lnTo>
                  <a:pt x="375531" y="640080"/>
                </a:lnTo>
                <a:lnTo>
                  <a:pt x="376146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43468" y="643890"/>
                </a:lnTo>
                <a:lnTo>
                  <a:pt x="743638" y="643890"/>
                </a:lnTo>
                <a:lnTo>
                  <a:pt x="746486" y="637540"/>
                </a:lnTo>
                <a:lnTo>
                  <a:pt x="747568" y="64444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51685" y="652780"/>
                </a:moveTo>
                <a:lnTo>
                  <a:pt x="738445" y="652780"/>
                </a:lnTo>
                <a:lnTo>
                  <a:pt x="739277" y="651510"/>
                </a:lnTo>
                <a:lnTo>
                  <a:pt x="738111" y="648970"/>
                </a:lnTo>
                <a:lnTo>
                  <a:pt x="748169" y="648970"/>
                </a:lnTo>
                <a:lnTo>
                  <a:pt x="747441" y="643550"/>
                </a:lnTo>
                <a:lnTo>
                  <a:pt x="746486" y="637540"/>
                </a:lnTo>
                <a:lnTo>
                  <a:pt x="748503" y="637540"/>
                </a:lnTo>
                <a:lnTo>
                  <a:pt x="758554" y="650240"/>
                </a:lnTo>
                <a:lnTo>
                  <a:pt x="750677" y="650240"/>
                </a:lnTo>
                <a:lnTo>
                  <a:pt x="750173" y="651510"/>
                </a:lnTo>
                <a:lnTo>
                  <a:pt x="751685" y="652780"/>
                </a:lnTo>
                <a:close/>
              </a:path>
              <a:path w="4096384" h="836930">
                <a:moveTo>
                  <a:pt x="1275685" y="638810"/>
                </a:moveTo>
                <a:lnTo>
                  <a:pt x="1275685" y="637540"/>
                </a:lnTo>
                <a:lnTo>
                  <a:pt x="1276523" y="637540"/>
                </a:lnTo>
                <a:lnTo>
                  <a:pt x="1275685" y="638810"/>
                </a:lnTo>
                <a:close/>
              </a:path>
              <a:path w="4096384" h="836930">
                <a:moveTo>
                  <a:pt x="1289763" y="638810"/>
                </a:moveTo>
                <a:lnTo>
                  <a:pt x="1275685" y="638810"/>
                </a:lnTo>
                <a:lnTo>
                  <a:pt x="1276523" y="637540"/>
                </a:lnTo>
                <a:lnTo>
                  <a:pt x="1289763" y="637540"/>
                </a:lnTo>
                <a:lnTo>
                  <a:pt x="1289763" y="638810"/>
                </a:lnTo>
                <a:close/>
              </a:path>
              <a:path w="4096384" h="836930">
                <a:moveTo>
                  <a:pt x="1331165" y="638810"/>
                </a:moveTo>
                <a:lnTo>
                  <a:pt x="1327813" y="638810"/>
                </a:lnTo>
                <a:lnTo>
                  <a:pt x="1327983" y="637540"/>
                </a:lnTo>
                <a:lnTo>
                  <a:pt x="1331336" y="637540"/>
                </a:lnTo>
                <a:lnTo>
                  <a:pt x="1331165" y="638810"/>
                </a:lnTo>
                <a:close/>
              </a:path>
              <a:path w="4096384" h="836930">
                <a:moveTo>
                  <a:pt x="1340974" y="638810"/>
                </a:moveTo>
                <a:lnTo>
                  <a:pt x="1331165" y="638810"/>
                </a:lnTo>
                <a:lnTo>
                  <a:pt x="1331336" y="637540"/>
                </a:lnTo>
                <a:lnTo>
                  <a:pt x="1341770" y="637540"/>
                </a:lnTo>
                <a:lnTo>
                  <a:pt x="1340974" y="638810"/>
                </a:lnTo>
                <a:close/>
              </a:path>
              <a:path w="4096384" h="836930">
                <a:moveTo>
                  <a:pt x="1446663" y="642620"/>
                </a:moveTo>
                <a:lnTo>
                  <a:pt x="1445321" y="642620"/>
                </a:lnTo>
                <a:lnTo>
                  <a:pt x="1443815" y="640080"/>
                </a:lnTo>
                <a:lnTo>
                  <a:pt x="1445151" y="637540"/>
                </a:lnTo>
                <a:lnTo>
                  <a:pt x="1446493" y="637540"/>
                </a:lnTo>
                <a:lnTo>
                  <a:pt x="1447665" y="640080"/>
                </a:lnTo>
                <a:lnTo>
                  <a:pt x="1446663" y="642620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46663" y="642620"/>
                </a:lnTo>
                <a:lnTo>
                  <a:pt x="1447523" y="640439"/>
                </a:lnTo>
                <a:lnTo>
                  <a:pt x="1447649" y="640044"/>
                </a:lnTo>
                <a:lnTo>
                  <a:pt x="1446493" y="637540"/>
                </a:lnTo>
                <a:lnTo>
                  <a:pt x="1450854" y="637540"/>
                </a:lnTo>
                <a:lnTo>
                  <a:pt x="1450114" y="638660"/>
                </a:lnTo>
                <a:lnTo>
                  <a:pt x="1450233" y="639358"/>
                </a:lnTo>
                <a:lnTo>
                  <a:pt x="1450520" y="640080"/>
                </a:lnTo>
                <a:lnTo>
                  <a:pt x="1458397" y="640080"/>
                </a:lnTo>
                <a:lnTo>
                  <a:pt x="1459739" y="64135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1510311" y="644978"/>
                </a:moveTo>
                <a:lnTo>
                  <a:pt x="1510205" y="644832"/>
                </a:lnTo>
                <a:lnTo>
                  <a:pt x="1510132" y="644580"/>
                </a:lnTo>
                <a:lnTo>
                  <a:pt x="1512875" y="638810"/>
                </a:lnTo>
                <a:lnTo>
                  <a:pt x="1511703" y="637540"/>
                </a:lnTo>
                <a:lnTo>
                  <a:pt x="1520752" y="638810"/>
                </a:lnTo>
                <a:lnTo>
                  <a:pt x="1519580" y="638810"/>
                </a:lnTo>
                <a:lnTo>
                  <a:pt x="1519244" y="640080"/>
                </a:lnTo>
                <a:lnTo>
                  <a:pt x="1516228" y="642620"/>
                </a:lnTo>
                <a:lnTo>
                  <a:pt x="1512541" y="642620"/>
                </a:lnTo>
                <a:lnTo>
                  <a:pt x="1513367" y="643760"/>
                </a:lnTo>
                <a:lnTo>
                  <a:pt x="1510311" y="644978"/>
                </a:lnTo>
                <a:close/>
              </a:path>
              <a:path w="4096384" h="836930">
                <a:moveTo>
                  <a:pt x="1534835" y="654050"/>
                </a:moveTo>
                <a:lnTo>
                  <a:pt x="1525447" y="654050"/>
                </a:lnTo>
                <a:lnTo>
                  <a:pt x="1526953" y="652780"/>
                </a:lnTo>
                <a:lnTo>
                  <a:pt x="1528125" y="652780"/>
                </a:lnTo>
                <a:lnTo>
                  <a:pt x="1528125" y="651510"/>
                </a:lnTo>
                <a:lnTo>
                  <a:pt x="1525113" y="650240"/>
                </a:lnTo>
                <a:lnTo>
                  <a:pt x="1523437" y="650240"/>
                </a:lnTo>
                <a:lnTo>
                  <a:pt x="1520009" y="640080"/>
                </a:lnTo>
                <a:lnTo>
                  <a:pt x="1519908" y="639520"/>
                </a:lnTo>
                <a:lnTo>
                  <a:pt x="1520752" y="638810"/>
                </a:lnTo>
                <a:lnTo>
                  <a:pt x="1511703" y="637540"/>
                </a:lnTo>
                <a:lnTo>
                  <a:pt x="1526452" y="637540"/>
                </a:lnTo>
                <a:lnTo>
                  <a:pt x="1524105" y="638810"/>
                </a:lnTo>
                <a:lnTo>
                  <a:pt x="1531314" y="645160"/>
                </a:lnTo>
                <a:lnTo>
                  <a:pt x="1533161" y="645160"/>
                </a:lnTo>
                <a:lnTo>
                  <a:pt x="1533527" y="645345"/>
                </a:lnTo>
                <a:lnTo>
                  <a:pt x="1532990" y="646430"/>
                </a:lnTo>
                <a:lnTo>
                  <a:pt x="1533826" y="646430"/>
                </a:lnTo>
                <a:lnTo>
                  <a:pt x="1534835" y="654050"/>
                </a:lnTo>
                <a:close/>
              </a:path>
              <a:path w="4096384" h="836930">
                <a:moveTo>
                  <a:pt x="1541038" y="641350"/>
                </a:moveTo>
                <a:lnTo>
                  <a:pt x="1540200" y="641350"/>
                </a:lnTo>
                <a:lnTo>
                  <a:pt x="1539361" y="640080"/>
                </a:lnTo>
                <a:lnTo>
                  <a:pt x="1539695" y="638810"/>
                </a:lnTo>
                <a:lnTo>
                  <a:pt x="1541876" y="637540"/>
                </a:lnTo>
                <a:lnTo>
                  <a:pt x="1541876" y="640080"/>
                </a:lnTo>
                <a:lnTo>
                  <a:pt x="1541038" y="641350"/>
                </a:lnTo>
                <a:close/>
              </a:path>
              <a:path w="4096384" h="836930">
                <a:moveTo>
                  <a:pt x="1546571" y="651510"/>
                </a:moveTo>
                <a:lnTo>
                  <a:pt x="1545726" y="651510"/>
                </a:lnTo>
                <a:lnTo>
                  <a:pt x="1544724" y="650240"/>
                </a:lnTo>
                <a:lnTo>
                  <a:pt x="1546067" y="648970"/>
                </a:lnTo>
                <a:lnTo>
                  <a:pt x="1543218" y="648970"/>
                </a:lnTo>
                <a:lnTo>
                  <a:pt x="1539695" y="643890"/>
                </a:lnTo>
                <a:lnTo>
                  <a:pt x="1536937" y="643890"/>
                </a:lnTo>
                <a:lnTo>
                  <a:pt x="1535505" y="641350"/>
                </a:lnTo>
                <a:lnTo>
                  <a:pt x="1541038" y="641350"/>
                </a:lnTo>
                <a:lnTo>
                  <a:pt x="1541876" y="640080"/>
                </a:lnTo>
                <a:lnTo>
                  <a:pt x="1541876" y="637540"/>
                </a:lnTo>
                <a:lnTo>
                  <a:pt x="1542544" y="637540"/>
                </a:lnTo>
                <a:lnTo>
                  <a:pt x="1544891" y="643890"/>
                </a:lnTo>
                <a:lnTo>
                  <a:pt x="1539695" y="643890"/>
                </a:lnTo>
                <a:lnTo>
                  <a:pt x="1537209" y="644373"/>
                </a:lnTo>
                <a:lnTo>
                  <a:pt x="1545070" y="644373"/>
                </a:lnTo>
                <a:lnTo>
                  <a:pt x="1547133" y="649953"/>
                </a:lnTo>
                <a:lnTo>
                  <a:pt x="1547183" y="650345"/>
                </a:lnTo>
                <a:lnTo>
                  <a:pt x="1546571" y="651510"/>
                </a:lnTo>
                <a:close/>
              </a:path>
              <a:path w="4096384" h="836930">
                <a:moveTo>
                  <a:pt x="1547239" y="650240"/>
                </a:moveTo>
                <a:lnTo>
                  <a:pt x="1542544" y="637540"/>
                </a:lnTo>
                <a:lnTo>
                  <a:pt x="1552595" y="638810"/>
                </a:lnTo>
                <a:lnTo>
                  <a:pt x="1558291" y="638810"/>
                </a:lnTo>
                <a:lnTo>
                  <a:pt x="1551763" y="645160"/>
                </a:lnTo>
                <a:lnTo>
                  <a:pt x="1550087" y="645160"/>
                </a:lnTo>
                <a:lnTo>
                  <a:pt x="1553285" y="648970"/>
                </a:lnTo>
                <a:lnTo>
                  <a:pt x="1546905" y="648970"/>
                </a:lnTo>
                <a:lnTo>
                  <a:pt x="1547239" y="650240"/>
                </a:lnTo>
                <a:close/>
              </a:path>
              <a:path w="4096384" h="836930">
                <a:moveTo>
                  <a:pt x="1567511" y="652780"/>
                </a:moveTo>
                <a:lnTo>
                  <a:pt x="1559470" y="652780"/>
                </a:lnTo>
                <a:lnTo>
                  <a:pt x="1567851" y="645160"/>
                </a:lnTo>
                <a:lnTo>
                  <a:pt x="1551763" y="645160"/>
                </a:lnTo>
                <a:lnTo>
                  <a:pt x="1558291" y="638810"/>
                </a:lnTo>
                <a:lnTo>
                  <a:pt x="1552595" y="638810"/>
                </a:lnTo>
                <a:lnTo>
                  <a:pt x="1542544" y="637540"/>
                </a:lnTo>
                <a:lnTo>
                  <a:pt x="1567511" y="637540"/>
                </a:lnTo>
                <a:lnTo>
                  <a:pt x="1567013" y="640080"/>
                </a:lnTo>
                <a:lnTo>
                  <a:pt x="1566509" y="641350"/>
                </a:lnTo>
                <a:lnTo>
                  <a:pt x="1577038" y="641350"/>
                </a:lnTo>
                <a:lnTo>
                  <a:pt x="1575899" y="643890"/>
                </a:lnTo>
                <a:lnTo>
                  <a:pt x="1574973" y="646221"/>
                </a:lnTo>
                <a:lnTo>
                  <a:pt x="1574950" y="651510"/>
                </a:lnTo>
                <a:lnTo>
                  <a:pt x="1568519" y="651510"/>
                </a:lnTo>
                <a:lnTo>
                  <a:pt x="1567511" y="652780"/>
                </a:lnTo>
                <a:close/>
              </a:path>
              <a:path w="4096384" h="836930">
                <a:moveTo>
                  <a:pt x="1566509" y="641350"/>
                </a:moveTo>
                <a:lnTo>
                  <a:pt x="1567013" y="640080"/>
                </a:lnTo>
                <a:lnTo>
                  <a:pt x="1567511" y="637540"/>
                </a:lnTo>
                <a:lnTo>
                  <a:pt x="1568349" y="637540"/>
                </a:lnTo>
                <a:lnTo>
                  <a:pt x="1569528" y="638810"/>
                </a:lnTo>
                <a:lnTo>
                  <a:pt x="1570366" y="640080"/>
                </a:lnTo>
                <a:lnTo>
                  <a:pt x="1566509" y="641350"/>
                </a:lnTo>
                <a:close/>
              </a:path>
              <a:path w="4096384" h="836930">
                <a:moveTo>
                  <a:pt x="1594501" y="641350"/>
                </a:moveTo>
                <a:lnTo>
                  <a:pt x="1593493" y="641350"/>
                </a:lnTo>
                <a:lnTo>
                  <a:pt x="1592655" y="640080"/>
                </a:lnTo>
                <a:lnTo>
                  <a:pt x="1593493" y="637540"/>
                </a:lnTo>
                <a:lnTo>
                  <a:pt x="1594501" y="637540"/>
                </a:lnTo>
                <a:lnTo>
                  <a:pt x="1595241" y="638660"/>
                </a:lnTo>
                <a:lnTo>
                  <a:pt x="1595158" y="639358"/>
                </a:lnTo>
                <a:lnTo>
                  <a:pt x="1594501" y="641350"/>
                </a:lnTo>
                <a:close/>
              </a:path>
              <a:path w="4096384" h="836930">
                <a:moveTo>
                  <a:pt x="1596177" y="662940"/>
                </a:moveTo>
                <a:lnTo>
                  <a:pt x="1595486" y="659796"/>
                </a:lnTo>
                <a:lnTo>
                  <a:pt x="1597683" y="659130"/>
                </a:lnTo>
                <a:lnTo>
                  <a:pt x="1595126" y="658161"/>
                </a:lnTo>
                <a:lnTo>
                  <a:pt x="1594461" y="655103"/>
                </a:lnTo>
                <a:lnTo>
                  <a:pt x="1593329" y="648970"/>
                </a:lnTo>
                <a:lnTo>
                  <a:pt x="1598862" y="647700"/>
                </a:lnTo>
                <a:lnTo>
                  <a:pt x="1604225" y="643890"/>
                </a:lnTo>
                <a:lnTo>
                  <a:pt x="1606405" y="637540"/>
                </a:lnTo>
                <a:lnTo>
                  <a:pt x="1609253" y="637540"/>
                </a:lnTo>
                <a:lnTo>
                  <a:pt x="1614860" y="640044"/>
                </a:lnTo>
                <a:lnTo>
                  <a:pt x="1614762" y="645358"/>
                </a:lnTo>
                <a:lnTo>
                  <a:pt x="1612430" y="649062"/>
                </a:lnTo>
                <a:lnTo>
                  <a:pt x="1611093" y="651510"/>
                </a:lnTo>
                <a:lnTo>
                  <a:pt x="1612130" y="652780"/>
                </a:lnTo>
                <a:lnTo>
                  <a:pt x="1607911" y="652780"/>
                </a:lnTo>
                <a:lnTo>
                  <a:pt x="1606835" y="659130"/>
                </a:lnTo>
                <a:lnTo>
                  <a:pt x="1601710" y="659130"/>
                </a:lnTo>
                <a:lnTo>
                  <a:pt x="1596177" y="662940"/>
                </a:lnTo>
                <a:close/>
              </a:path>
              <a:path w="4096384" h="836930">
                <a:moveTo>
                  <a:pt x="1612606" y="668020"/>
                </a:moveTo>
                <a:lnTo>
                  <a:pt x="1606235" y="668020"/>
                </a:lnTo>
                <a:lnTo>
                  <a:pt x="1615120" y="662940"/>
                </a:lnTo>
                <a:lnTo>
                  <a:pt x="1616797" y="662940"/>
                </a:lnTo>
                <a:lnTo>
                  <a:pt x="1621067" y="660495"/>
                </a:lnTo>
                <a:lnTo>
                  <a:pt x="1621183" y="660342"/>
                </a:lnTo>
                <a:lnTo>
                  <a:pt x="1618976" y="657860"/>
                </a:lnTo>
                <a:lnTo>
                  <a:pt x="1614203" y="655320"/>
                </a:lnTo>
                <a:lnTo>
                  <a:pt x="1611093" y="651510"/>
                </a:lnTo>
                <a:lnTo>
                  <a:pt x="1612519" y="648908"/>
                </a:lnTo>
                <a:lnTo>
                  <a:pt x="1614762" y="645358"/>
                </a:lnTo>
                <a:lnTo>
                  <a:pt x="1614860" y="640044"/>
                </a:lnTo>
                <a:lnTo>
                  <a:pt x="1609253" y="637540"/>
                </a:lnTo>
                <a:lnTo>
                  <a:pt x="1619645" y="637540"/>
                </a:lnTo>
                <a:lnTo>
                  <a:pt x="1619645" y="643043"/>
                </a:lnTo>
                <a:lnTo>
                  <a:pt x="1617969" y="643890"/>
                </a:lnTo>
                <a:lnTo>
                  <a:pt x="1617798" y="645160"/>
                </a:lnTo>
                <a:lnTo>
                  <a:pt x="1619979" y="646430"/>
                </a:lnTo>
                <a:lnTo>
                  <a:pt x="1623665" y="646430"/>
                </a:lnTo>
                <a:lnTo>
                  <a:pt x="1627557" y="647719"/>
                </a:lnTo>
                <a:lnTo>
                  <a:pt x="1629873" y="648970"/>
                </a:lnTo>
                <a:lnTo>
                  <a:pt x="1624844" y="648970"/>
                </a:lnTo>
                <a:lnTo>
                  <a:pt x="1624173" y="650240"/>
                </a:lnTo>
                <a:lnTo>
                  <a:pt x="1614112" y="650240"/>
                </a:lnTo>
                <a:lnTo>
                  <a:pt x="1612770" y="651510"/>
                </a:lnTo>
                <a:lnTo>
                  <a:pt x="1614282" y="652780"/>
                </a:lnTo>
                <a:lnTo>
                  <a:pt x="1619029" y="652780"/>
                </a:lnTo>
                <a:lnTo>
                  <a:pt x="1614786" y="655320"/>
                </a:lnTo>
                <a:lnTo>
                  <a:pt x="1625682" y="655320"/>
                </a:lnTo>
                <a:lnTo>
                  <a:pt x="1625562" y="657471"/>
                </a:lnTo>
                <a:lnTo>
                  <a:pt x="1625008" y="661670"/>
                </a:lnTo>
                <a:lnTo>
                  <a:pt x="1612606" y="668020"/>
                </a:lnTo>
                <a:close/>
              </a:path>
              <a:path w="4096384" h="836930">
                <a:moveTo>
                  <a:pt x="1619645" y="643043"/>
                </a:moveTo>
                <a:lnTo>
                  <a:pt x="1619645" y="637540"/>
                </a:lnTo>
                <a:lnTo>
                  <a:pt x="1621989" y="640080"/>
                </a:lnTo>
                <a:lnTo>
                  <a:pt x="1623168" y="640080"/>
                </a:lnTo>
                <a:lnTo>
                  <a:pt x="1621406" y="642620"/>
                </a:lnTo>
                <a:lnTo>
                  <a:pt x="1620483" y="642620"/>
                </a:lnTo>
                <a:lnTo>
                  <a:pt x="1619645" y="643043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7478" y="640439"/>
                </a:lnTo>
                <a:lnTo>
                  <a:pt x="1647403" y="639578"/>
                </a:lnTo>
                <a:lnTo>
                  <a:pt x="1647807" y="637540"/>
                </a:lnTo>
                <a:lnTo>
                  <a:pt x="1650485" y="637540"/>
                </a:lnTo>
                <a:lnTo>
                  <a:pt x="1653340" y="63881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1646969" y="654050"/>
                </a:moveTo>
                <a:lnTo>
                  <a:pt x="1638588" y="654050"/>
                </a:lnTo>
                <a:lnTo>
                  <a:pt x="1646969" y="643890"/>
                </a:lnTo>
                <a:lnTo>
                  <a:pt x="1649150" y="643890"/>
                </a:lnTo>
                <a:lnTo>
                  <a:pt x="1653340" y="638810"/>
                </a:lnTo>
                <a:lnTo>
                  <a:pt x="1650485" y="637540"/>
                </a:lnTo>
                <a:lnTo>
                  <a:pt x="1654567" y="637540"/>
                </a:lnTo>
                <a:lnTo>
                  <a:pt x="1656189" y="640080"/>
                </a:lnTo>
                <a:lnTo>
                  <a:pt x="1661551" y="640080"/>
                </a:lnTo>
                <a:lnTo>
                  <a:pt x="1662723" y="641350"/>
                </a:lnTo>
                <a:lnTo>
                  <a:pt x="1651998" y="641350"/>
                </a:lnTo>
                <a:lnTo>
                  <a:pt x="1653725" y="647311"/>
                </a:lnTo>
                <a:lnTo>
                  <a:pt x="1653687" y="648867"/>
                </a:lnTo>
                <a:lnTo>
                  <a:pt x="1653000" y="648970"/>
                </a:lnTo>
                <a:lnTo>
                  <a:pt x="1660810" y="648970"/>
                </a:lnTo>
                <a:lnTo>
                  <a:pt x="1658941" y="652780"/>
                </a:lnTo>
                <a:lnTo>
                  <a:pt x="1647971" y="652780"/>
                </a:lnTo>
                <a:lnTo>
                  <a:pt x="1646969" y="654050"/>
                </a:lnTo>
                <a:close/>
              </a:path>
              <a:path w="4096384" h="836930">
                <a:moveTo>
                  <a:pt x="1674123" y="643890"/>
                </a:moveTo>
                <a:lnTo>
                  <a:pt x="1671779" y="638810"/>
                </a:lnTo>
                <a:lnTo>
                  <a:pt x="1673455" y="638810"/>
                </a:lnTo>
                <a:lnTo>
                  <a:pt x="1676972" y="637540"/>
                </a:lnTo>
                <a:lnTo>
                  <a:pt x="1678144" y="638810"/>
                </a:lnTo>
                <a:lnTo>
                  <a:pt x="1676992" y="641305"/>
                </a:lnTo>
                <a:lnTo>
                  <a:pt x="1674123" y="643890"/>
                </a:lnTo>
                <a:close/>
              </a:path>
              <a:path w="4096384" h="836930">
                <a:moveTo>
                  <a:pt x="1680772" y="643890"/>
                </a:moveTo>
                <a:lnTo>
                  <a:pt x="1674123" y="643890"/>
                </a:lnTo>
                <a:lnTo>
                  <a:pt x="1676882" y="641430"/>
                </a:lnTo>
                <a:lnTo>
                  <a:pt x="1678005" y="639109"/>
                </a:lnTo>
                <a:lnTo>
                  <a:pt x="1678130" y="638795"/>
                </a:lnTo>
                <a:lnTo>
                  <a:pt x="1676972" y="637540"/>
                </a:lnTo>
                <a:lnTo>
                  <a:pt x="1683376" y="637540"/>
                </a:lnTo>
                <a:lnTo>
                  <a:pt x="1684247" y="638810"/>
                </a:lnTo>
                <a:lnTo>
                  <a:pt x="1682675" y="638810"/>
                </a:lnTo>
                <a:lnTo>
                  <a:pt x="1680772" y="643890"/>
                </a:lnTo>
                <a:close/>
              </a:path>
              <a:path w="4096384" h="836930">
                <a:moveTo>
                  <a:pt x="1702620" y="641350"/>
                </a:moveTo>
                <a:lnTo>
                  <a:pt x="1700275" y="640080"/>
                </a:lnTo>
                <a:lnTo>
                  <a:pt x="1700439" y="638810"/>
                </a:lnTo>
                <a:lnTo>
                  <a:pt x="1702790" y="637540"/>
                </a:lnTo>
                <a:lnTo>
                  <a:pt x="1704859" y="638660"/>
                </a:lnTo>
                <a:lnTo>
                  <a:pt x="1704800" y="638810"/>
                </a:lnTo>
                <a:lnTo>
                  <a:pt x="1705076" y="639109"/>
                </a:lnTo>
                <a:lnTo>
                  <a:pt x="1704964" y="640080"/>
                </a:lnTo>
                <a:lnTo>
                  <a:pt x="1702620" y="641350"/>
                </a:lnTo>
                <a:close/>
              </a:path>
              <a:path w="4096384" h="836930">
                <a:moveTo>
                  <a:pt x="1704859" y="638660"/>
                </a:moveTo>
                <a:lnTo>
                  <a:pt x="1702790" y="637540"/>
                </a:lnTo>
                <a:lnTo>
                  <a:pt x="1705301" y="637540"/>
                </a:lnTo>
                <a:lnTo>
                  <a:pt x="1704859" y="638660"/>
                </a:lnTo>
                <a:close/>
              </a:path>
              <a:path w="4096384" h="836930">
                <a:moveTo>
                  <a:pt x="1810908" y="641350"/>
                </a:moveTo>
                <a:lnTo>
                  <a:pt x="1809900" y="641350"/>
                </a:lnTo>
                <a:lnTo>
                  <a:pt x="1808898" y="640080"/>
                </a:lnTo>
                <a:lnTo>
                  <a:pt x="1809566" y="637540"/>
                </a:lnTo>
                <a:lnTo>
                  <a:pt x="1810404" y="637540"/>
                </a:lnTo>
                <a:lnTo>
                  <a:pt x="1811746" y="640080"/>
                </a:lnTo>
                <a:lnTo>
                  <a:pt x="1810908" y="641350"/>
                </a:lnTo>
                <a:close/>
              </a:path>
              <a:path w="4096384" h="836930">
                <a:moveTo>
                  <a:pt x="1931762" y="642620"/>
                </a:moveTo>
                <a:lnTo>
                  <a:pt x="1930427" y="642620"/>
                </a:lnTo>
                <a:lnTo>
                  <a:pt x="1929169" y="641430"/>
                </a:lnTo>
                <a:lnTo>
                  <a:pt x="1929174" y="641012"/>
                </a:lnTo>
                <a:lnTo>
                  <a:pt x="1930093" y="637540"/>
                </a:lnTo>
                <a:lnTo>
                  <a:pt x="1931933" y="637540"/>
                </a:lnTo>
                <a:lnTo>
                  <a:pt x="1932672" y="638660"/>
                </a:lnTo>
                <a:lnTo>
                  <a:pt x="1932707" y="641430"/>
                </a:lnTo>
                <a:lnTo>
                  <a:pt x="1931762" y="64262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31762" y="642620"/>
                </a:lnTo>
                <a:lnTo>
                  <a:pt x="1932707" y="641430"/>
                </a:lnTo>
                <a:lnTo>
                  <a:pt x="1932672" y="638660"/>
                </a:lnTo>
                <a:lnTo>
                  <a:pt x="1931933" y="637540"/>
                </a:lnTo>
                <a:lnTo>
                  <a:pt x="1998159" y="637540"/>
                </a:lnTo>
                <a:lnTo>
                  <a:pt x="1996309" y="638810"/>
                </a:lnTo>
                <a:lnTo>
                  <a:pt x="1957410" y="638810"/>
                </a:lnTo>
                <a:lnTo>
                  <a:pt x="1957410" y="64008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98017" y="643890"/>
                </a:moveTo>
                <a:lnTo>
                  <a:pt x="1994458" y="640080"/>
                </a:lnTo>
                <a:lnTo>
                  <a:pt x="1998159" y="637540"/>
                </a:lnTo>
                <a:lnTo>
                  <a:pt x="1999282" y="640044"/>
                </a:lnTo>
                <a:lnTo>
                  <a:pt x="1998017" y="643890"/>
                </a:lnTo>
                <a:close/>
              </a:path>
              <a:path w="4096384" h="836930">
                <a:moveTo>
                  <a:pt x="2017926" y="648970"/>
                </a:moveTo>
                <a:lnTo>
                  <a:pt x="1978704" y="648970"/>
                </a:lnTo>
                <a:lnTo>
                  <a:pt x="1979943" y="646613"/>
                </a:lnTo>
                <a:lnTo>
                  <a:pt x="1980040" y="643890"/>
                </a:lnTo>
                <a:lnTo>
                  <a:pt x="1998017" y="643890"/>
                </a:lnTo>
                <a:lnTo>
                  <a:pt x="1999177" y="640439"/>
                </a:lnTo>
                <a:lnTo>
                  <a:pt x="1999282" y="640044"/>
                </a:lnTo>
                <a:lnTo>
                  <a:pt x="1998159" y="637540"/>
                </a:lnTo>
                <a:lnTo>
                  <a:pt x="2007194" y="637540"/>
                </a:lnTo>
                <a:lnTo>
                  <a:pt x="2009374" y="640080"/>
                </a:lnTo>
                <a:lnTo>
                  <a:pt x="2011385" y="641350"/>
                </a:lnTo>
                <a:lnTo>
                  <a:pt x="2025546" y="641350"/>
                </a:lnTo>
                <a:lnTo>
                  <a:pt x="2025633" y="642620"/>
                </a:lnTo>
                <a:lnTo>
                  <a:pt x="2026641" y="645160"/>
                </a:lnTo>
                <a:lnTo>
                  <a:pt x="2017926" y="645160"/>
                </a:lnTo>
                <a:lnTo>
                  <a:pt x="2014239" y="646430"/>
                </a:lnTo>
                <a:lnTo>
                  <a:pt x="2017926" y="648970"/>
                </a:lnTo>
                <a:close/>
              </a:path>
              <a:path w="4096384" h="836930">
                <a:moveTo>
                  <a:pt x="2105425" y="641350"/>
                </a:moveTo>
                <a:lnTo>
                  <a:pt x="2103415" y="640080"/>
                </a:lnTo>
                <a:lnTo>
                  <a:pt x="2103522" y="638747"/>
                </a:lnTo>
                <a:lnTo>
                  <a:pt x="2105595" y="637540"/>
                </a:lnTo>
                <a:lnTo>
                  <a:pt x="2107986" y="638747"/>
                </a:lnTo>
                <a:lnTo>
                  <a:pt x="2108110" y="640080"/>
                </a:lnTo>
                <a:lnTo>
                  <a:pt x="2105425" y="641350"/>
                </a:lnTo>
                <a:close/>
              </a:path>
              <a:path w="4096384" h="836930">
                <a:moveTo>
                  <a:pt x="2117689" y="641350"/>
                </a:moveTo>
                <a:lnTo>
                  <a:pt x="2105425" y="641350"/>
                </a:lnTo>
                <a:lnTo>
                  <a:pt x="2108110" y="640080"/>
                </a:lnTo>
                <a:lnTo>
                  <a:pt x="2107986" y="638747"/>
                </a:lnTo>
                <a:lnTo>
                  <a:pt x="2105595" y="637540"/>
                </a:lnTo>
                <a:lnTo>
                  <a:pt x="2119169" y="637540"/>
                </a:lnTo>
                <a:lnTo>
                  <a:pt x="2118501" y="638810"/>
                </a:lnTo>
                <a:lnTo>
                  <a:pt x="2117663" y="638810"/>
                </a:lnTo>
                <a:lnTo>
                  <a:pt x="2116989" y="640080"/>
                </a:lnTo>
                <a:lnTo>
                  <a:pt x="2117689" y="641350"/>
                </a:lnTo>
                <a:close/>
              </a:path>
              <a:path w="4096384" h="836930">
                <a:moveTo>
                  <a:pt x="2118390" y="642620"/>
                </a:moveTo>
                <a:lnTo>
                  <a:pt x="2116989" y="640080"/>
                </a:lnTo>
                <a:lnTo>
                  <a:pt x="2117663" y="638810"/>
                </a:lnTo>
                <a:lnTo>
                  <a:pt x="2118501" y="638810"/>
                </a:lnTo>
                <a:lnTo>
                  <a:pt x="2119169" y="637540"/>
                </a:lnTo>
                <a:lnTo>
                  <a:pt x="2122011" y="638810"/>
                </a:lnTo>
                <a:lnTo>
                  <a:pt x="2120908" y="641350"/>
                </a:lnTo>
                <a:lnTo>
                  <a:pt x="2118390" y="642620"/>
                </a:lnTo>
                <a:close/>
              </a:path>
              <a:path w="4096384" h="836930">
                <a:moveTo>
                  <a:pt x="2111128" y="648970"/>
                </a:moveTo>
                <a:lnTo>
                  <a:pt x="2090843" y="648970"/>
                </a:lnTo>
                <a:lnTo>
                  <a:pt x="2085310" y="643890"/>
                </a:lnTo>
                <a:lnTo>
                  <a:pt x="2085310" y="642620"/>
                </a:lnTo>
                <a:lnTo>
                  <a:pt x="2118390" y="642620"/>
                </a:lnTo>
                <a:lnTo>
                  <a:pt x="2120908" y="641350"/>
                </a:lnTo>
                <a:lnTo>
                  <a:pt x="2121873" y="639125"/>
                </a:lnTo>
                <a:lnTo>
                  <a:pt x="2121994" y="638802"/>
                </a:lnTo>
                <a:lnTo>
                  <a:pt x="2119169" y="637540"/>
                </a:lnTo>
                <a:lnTo>
                  <a:pt x="2141131" y="637540"/>
                </a:lnTo>
                <a:lnTo>
                  <a:pt x="2142178" y="638810"/>
                </a:lnTo>
                <a:lnTo>
                  <a:pt x="2131741" y="638810"/>
                </a:lnTo>
                <a:lnTo>
                  <a:pt x="2130761" y="640044"/>
                </a:lnTo>
                <a:lnTo>
                  <a:pt x="2130670" y="640567"/>
                </a:lnTo>
                <a:lnTo>
                  <a:pt x="2130569" y="643890"/>
                </a:lnTo>
                <a:lnTo>
                  <a:pt x="2111128" y="643890"/>
                </a:lnTo>
                <a:lnTo>
                  <a:pt x="2111128" y="648970"/>
                </a:lnTo>
                <a:close/>
              </a:path>
              <a:path w="4096384" h="836930">
                <a:moveTo>
                  <a:pt x="2145321" y="642620"/>
                </a:moveTo>
                <a:lnTo>
                  <a:pt x="2141131" y="637540"/>
                </a:lnTo>
                <a:lnTo>
                  <a:pt x="2151686" y="637540"/>
                </a:lnTo>
                <a:lnTo>
                  <a:pt x="2145321" y="642620"/>
                </a:lnTo>
                <a:close/>
              </a:path>
              <a:path w="4096384" h="836930">
                <a:moveTo>
                  <a:pt x="2172364" y="642620"/>
                </a:moveTo>
                <a:lnTo>
                  <a:pt x="2145321" y="642620"/>
                </a:lnTo>
                <a:lnTo>
                  <a:pt x="2151686" y="637540"/>
                </a:lnTo>
                <a:lnTo>
                  <a:pt x="2171637" y="637540"/>
                </a:lnTo>
                <a:lnTo>
                  <a:pt x="2170753" y="638660"/>
                </a:lnTo>
                <a:lnTo>
                  <a:pt x="2170837" y="639578"/>
                </a:lnTo>
                <a:lnTo>
                  <a:pt x="2171303" y="641350"/>
                </a:lnTo>
                <a:lnTo>
                  <a:pt x="2172364" y="642620"/>
                </a:lnTo>
                <a:close/>
              </a:path>
              <a:path w="4096384" h="836930">
                <a:moveTo>
                  <a:pt x="2174486" y="645160"/>
                </a:moveTo>
                <a:lnTo>
                  <a:pt x="2171303" y="641350"/>
                </a:lnTo>
                <a:lnTo>
                  <a:pt x="2170837" y="639578"/>
                </a:lnTo>
                <a:lnTo>
                  <a:pt x="2170753" y="638660"/>
                </a:lnTo>
                <a:lnTo>
                  <a:pt x="2171637" y="637540"/>
                </a:lnTo>
                <a:lnTo>
                  <a:pt x="2174656" y="637540"/>
                </a:lnTo>
                <a:lnTo>
                  <a:pt x="2177046" y="638747"/>
                </a:lnTo>
                <a:lnTo>
                  <a:pt x="2176938" y="639358"/>
                </a:lnTo>
                <a:lnTo>
                  <a:pt x="2174486" y="645160"/>
                </a:lnTo>
                <a:close/>
              </a:path>
              <a:path w="4096384" h="836930">
                <a:moveTo>
                  <a:pt x="2255614" y="641350"/>
                </a:moveTo>
                <a:lnTo>
                  <a:pt x="2253099" y="641350"/>
                </a:lnTo>
                <a:lnTo>
                  <a:pt x="2251089" y="640080"/>
                </a:lnTo>
                <a:lnTo>
                  <a:pt x="2251000" y="638747"/>
                </a:lnTo>
                <a:lnTo>
                  <a:pt x="2252431" y="637540"/>
                </a:lnTo>
                <a:lnTo>
                  <a:pt x="2253440" y="637540"/>
                </a:lnTo>
                <a:lnTo>
                  <a:pt x="2255614" y="641350"/>
                </a:lnTo>
                <a:close/>
              </a:path>
              <a:path w="4096384" h="836930">
                <a:moveTo>
                  <a:pt x="2266012" y="641350"/>
                </a:moveTo>
                <a:lnTo>
                  <a:pt x="2255614" y="641350"/>
                </a:lnTo>
                <a:lnTo>
                  <a:pt x="2253440" y="637540"/>
                </a:lnTo>
                <a:lnTo>
                  <a:pt x="2277071" y="637540"/>
                </a:lnTo>
                <a:lnTo>
                  <a:pt x="2278584" y="638810"/>
                </a:lnTo>
                <a:lnTo>
                  <a:pt x="2266850" y="638810"/>
                </a:lnTo>
                <a:lnTo>
                  <a:pt x="2264001" y="640080"/>
                </a:lnTo>
                <a:lnTo>
                  <a:pt x="2266012" y="641350"/>
                </a:lnTo>
                <a:close/>
              </a:path>
              <a:path w="4096384" h="836930">
                <a:moveTo>
                  <a:pt x="2277241" y="643890"/>
                </a:moveTo>
                <a:lnTo>
                  <a:pt x="2278396" y="639520"/>
                </a:lnTo>
                <a:lnTo>
                  <a:pt x="2278509" y="638747"/>
                </a:lnTo>
                <a:lnTo>
                  <a:pt x="2277071" y="637540"/>
                </a:lnTo>
                <a:lnTo>
                  <a:pt x="2280594" y="637540"/>
                </a:lnTo>
                <a:lnTo>
                  <a:pt x="2288975" y="638810"/>
                </a:lnTo>
                <a:lnTo>
                  <a:pt x="2277241" y="643890"/>
                </a:lnTo>
                <a:close/>
              </a:path>
              <a:path w="4096384" h="836930">
                <a:moveTo>
                  <a:pt x="2360720" y="641350"/>
                </a:moveTo>
                <a:lnTo>
                  <a:pt x="2358035" y="638810"/>
                </a:lnTo>
                <a:lnTo>
                  <a:pt x="2360380" y="637540"/>
                </a:lnTo>
                <a:lnTo>
                  <a:pt x="2362396" y="637540"/>
                </a:lnTo>
                <a:lnTo>
                  <a:pt x="2362560" y="638810"/>
                </a:lnTo>
                <a:lnTo>
                  <a:pt x="2361054" y="640080"/>
                </a:lnTo>
                <a:lnTo>
                  <a:pt x="2360720" y="641350"/>
                </a:lnTo>
                <a:close/>
              </a:path>
              <a:path w="4096384" h="836930">
                <a:moveTo>
                  <a:pt x="2370607" y="641350"/>
                </a:moveTo>
                <a:lnTo>
                  <a:pt x="2360720" y="641350"/>
                </a:lnTo>
                <a:lnTo>
                  <a:pt x="2361054" y="640080"/>
                </a:lnTo>
                <a:lnTo>
                  <a:pt x="2362560" y="638810"/>
                </a:lnTo>
                <a:lnTo>
                  <a:pt x="2362396" y="637540"/>
                </a:lnTo>
                <a:lnTo>
                  <a:pt x="2366864" y="637540"/>
                </a:lnTo>
                <a:lnTo>
                  <a:pt x="2368093" y="640080"/>
                </a:lnTo>
                <a:lnTo>
                  <a:pt x="2371280" y="640080"/>
                </a:lnTo>
                <a:lnTo>
                  <a:pt x="2370607" y="641350"/>
                </a:lnTo>
                <a:close/>
              </a:path>
              <a:path w="4096384" h="836930">
                <a:moveTo>
                  <a:pt x="2372624" y="643890"/>
                </a:moveTo>
                <a:lnTo>
                  <a:pt x="2370671" y="641430"/>
                </a:lnTo>
                <a:lnTo>
                  <a:pt x="2372624" y="637540"/>
                </a:lnTo>
                <a:lnTo>
                  <a:pt x="2375472" y="638810"/>
                </a:lnTo>
                <a:lnTo>
                  <a:pt x="2378151" y="640080"/>
                </a:lnTo>
                <a:lnTo>
                  <a:pt x="2372624" y="643890"/>
                </a:lnTo>
                <a:close/>
              </a:path>
              <a:path w="4096384" h="836930">
                <a:moveTo>
                  <a:pt x="2620489" y="646430"/>
                </a:moveTo>
                <a:lnTo>
                  <a:pt x="2612152" y="646430"/>
                </a:lnTo>
                <a:lnTo>
                  <a:pt x="2610318" y="643890"/>
                </a:lnTo>
                <a:lnTo>
                  <a:pt x="2372624" y="643890"/>
                </a:lnTo>
                <a:lnTo>
                  <a:pt x="2378151" y="640080"/>
                </a:lnTo>
                <a:lnTo>
                  <a:pt x="2375332" y="638747"/>
                </a:lnTo>
                <a:lnTo>
                  <a:pt x="2372624" y="637540"/>
                </a:lnTo>
                <a:lnTo>
                  <a:pt x="2401284" y="637540"/>
                </a:lnTo>
                <a:lnTo>
                  <a:pt x="2399373" y="638747"/>
                </a:lnTo>
                <a:lnTo>
                  <a:pt x="2399444" y="640080"/>
                </a:lnTo>
                <a:lnTo>
                  <a:pt x="2401788" y="641350"/>
                </a:lnTo>
                <a:lnTo>
                  <a:pt x="2454676" y="641350"/>
                </a:lnTo>
                <a:lnTo>
                  <a:pt x="2455095" y="642620"/>
                </a:lnTo>
                <a:lnTo>
                  <a:pt x="2617691" y="642620"/>
                </a:lnTo>
                <a:lnTo>
                  <a:pt x="2620489" y="646430"/>
                </a:lnTo>
                <a:close/>
              </a:path>
              <a:path w="4096384" h="836930">
                <a:moveTo>
                  <a:pt x="2401788" y="641350"/>
                </a:moveTo>
                <a:lnTo>
                  <a:pt x="2399444" y="640080"/>
                </a:lnTo>
                <a:lnTo>
                  <a:pt x="2399373" y="638747"/>
                </a:lnTo>
                <a:lnTo>
                  <a:pt x="2401284" y="637540"/>
                </a:lnTo>
                <a:lnTo>
                  <a:pt x="2403799" y="638810"/>
                </a:lnTo>
                <a:lnTo>
                  <a:pt x="2403969" y="640080"/>
                </a:lnTo>
                <a:lnTo>
                  <a:pt x="2401788" y="641350"/>
                </a:lnTo>
                <a:close/>
              </a:path>
              <a:path w="4096384" h="836930">
                <a:moveTo>
                  <a:pt x="2441351" y="641350"/>
                </a:moveTo>
                <a:lnTo>
                  <a:pt x="2401788" y="641350"/>
                </a:lnTo>
                <a:lnTo>
                  <a:pt x="2403969" y="640080"/>
                </a:lnTo>
                <a:lnTo>
                  <a:pt x="2403799" y="638810"/>
                </a:lnTo>
                <a:lnTo>
                  <a:pt x="2401284" y="637540"/>
                </a:lnTo>
                <a:lnTo>
                  <a:pt x="2441351" y="637540"/>
                </a:lnTo>
                <a:lnTo>
                  <a:pt x="2441351" y="641350"/>
                </a:lnTo>
                <a:close/>
              </a:path>
              <a:path w="4096384" h="836930">
                <a:moveTo>
                  <a:pt x="2454676" y="641350"/>
                </a:moveTo>
                <a:lnTo>
                  <a:pt x="2441351" y="641350"/>
                </a:lnTo>
                <a:lnTo>
                  <a:pt x="2441351" y="637540"/>
                </a:lnTo>
                <a:lnTo>
                  <a:pt x="2466280" y="637540"/>
                </a:lnTo>
                <a:lnTo>
                  <a:pt x="2466072" y="638810"/>
                </a:lnTo>
                <a:lnTo>
                  <a:pt x="2456601" y="638810"/>
                </a:lnTo>
                <a:lnTo>
                  <a:pt x="2454321" y="640044"/>
                </a:lnTo>
                <a:lnTo>
                  <a:pt x="2454417" y="640567"/>
                </a:lnTo>
                <a:lnTo>
                  <a:pt x="2454676" y="641350"/>
                </a:lnTo>
                <a:close/>
              </a:path>
              <a:path w="4096384" h="836930">
                <a:moveTo>
                  <a:pt x="2522636" y="641350"/>
                </a:moveTo>
                <a:lnTo>
                  <a:pt x="2521639" y="640044"/>
                </a:lnTo>
                <a:lnTo>
                  <a:pt x="2521260" y="639125"/>
                </a:lnTo>
                <a:lnTo>
                  <a:pt x="2521156" y="638747"/>
                </a:lnTo>
                <a:lnTo>
                  <a:pt x="2521654" y="637540"/>
                </a:lnTo>
                <a:lnTo>
                  <a:pt x="2523487" y="638810"/>
                </a:lnTo>
                <a:lnTo>
                  <a:pt x="2526827" y="640080"/>
                </a:lnTo>
                <a:lnTo>
                  <a:pt x="2522636" y="64135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14573" y="641430"/>
                </a:lnTo>
                <a:lnTo>
                  <a:pt x="2614551" y="641012"/>
                </a:lnTo>
                <a:lnTo>
                  <a:pt x="2614676" y="640044"/>
                </a:lnTo>
                <a:lnTo>
                  <a:pt x="2615000" y="638810"/>
                </a:lnTo>
                <a:lnTo>
                  <a:pt x="2615184" y="637540"/>
                </a:lnTo>
                <a:lnTo>
                  <a:pt x="2619374" y="63754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2698486" y="642620"/>
                </a:moveTo>
                <a:lnTo>
                  <a:pt x="2696135" y="640080"/>
                </a:lnTo>
                <a:lnTo>
                  <a:pt x="2696803" y="637540"/>
                </a:lnTo>
                <a:lnTo>
                  <a:pt x="2697477" y="637540"/>
                </a:lnTo>
                <a:lnTo>
                  <a:pt x="2698472" y="640044"/>
                </a:lnTo>
                <a:lnTo>
                  <a:pt x="2698486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698486" y="642620"/>
                </a:lnTo>
                <a:lnTo>
                  <a:pt x="2698472" y="640044"/>
                </a:lnTo>
                <a:lnTo>
                  <a:pt x="2697477" y="637540"/>
                </a:lnTo>
                <a:lnTo>
                  <a:pt x="2707243" y="63754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6471" y="641350"/>
                </a:moveTo>
                <a:lnTo>
                  <a:pt x="2723963" y="641350"/>
                </a:lnTo>
                <a:lnTo>
                  <a:pt x="2722125" y="638807"/>
                </a:lnTo>
                <a:lnTo>
                  <a:pt x="2722615" y="637540"/>
                </a:lnTo>
                <a:lnTo>
                  <a:pt x="2725129" y="637540"/>
                </a:lnTo>
                <a:lnTo>
                  <a:pt x="2726988" y="640080"/>
                </a:lnTo>
                <a:lnTo>
                  <a:pt x="2726471" y="641350"/>
                </a:lnTo>
                <a:close/>
              </a:path>
              <a:path w="4096384" h="836930">
                <a:moveTo>
                  <a:pt x="2735745" y="650240"/>
                </a:moveTo>
                <a:lnTo>
                  <a:pt x="2703691" y="650240"/>
                </a:lnTo>
                <a:lnTo>
                  <a:pt x="2704547" y="648924"/>
                </a:lnTo>
                <a:lnTo>
                  <a:pt x="2705191" y="647700"/>
                </a:lnTo>
                <a:lnTo>
                  <a:pt x="2706022" y="647700"/>
                </a:lnTo>
                <a:lnTo>
                  <a:pt x="2707214" y="642620"/>
                </a:lnTo>
                <a:lnTo>
                  <a:pt x="2708870" y="642620"/>
                </a:lnTo>
                <a:lnTo>
                  <a:pt x="2709388" y="641350"/>
                </a:lnTo>
                <a:lnTo>
                  <a:pt x="2726471" y="641350"/>
                </a:lnTo>
                <a:lnTo>
                  <a:pt x="2726842" y="640439"/>
                </a:lnTo>
                <a:lnTo>
                  <a:pt x="2726963" y="640044"/>
                </a:lnTo>
                <a:lnTo>
                  <a:pt x="2725129" y="637540"/>
                </a:lnTo>
                <a:lnTo>
                  <a:pt x="2737891" y="637540"/>
                </a:lnTo>
                <a:lnTo>
                  <a:pt x="2737891" y="643890"/>
                </a:lnTo>
                <a:lnTo>
                  <a:pt x="2743064" y="643890"/>
                </a:lnTo>
                <a:lnTo>
                  <a:pt x="2741731" y="646430"/>
                </a:lnTo>
                <a:lnTo>
                  <a:pt x="2738873" y="646430"/>
                </a:lnTo>
                <a:lnTo>
                  <a:pt x="2735745" y="650240"/>
                </a:lnTo>
                <a:close/>
              </a:path>
              <a:path w="4096384" h="836930">
                <a:moveTo>
                  <a:pt x="2751969" y="641350"/>
                </a:moveTo>
                <a:lnTo>
                  <a:pt x="2749769" y="641350"/>
                </a:lnTo>
                <a:lnTo>
                  <a:pt x="2748760" y="640080"/>
                </a:lnTo>
                <a:lnTo>
                  <a:pt x="2748701" y="638660"/>
                </a:lnTo>
                <a:lnTo>
                  <a:pt x="2749435" y="637540"/>
                </a:lnTo>
                <a:lnTo>
                  <a:pt x="2751301" y="637540"/>
                </a:lnTo>
                <a:lnTo>
                  <a:pt x="2751792" y="638810"/>
                </a:lnTo>
                <a:lnTo>
                  <a:pt x="2752466" y="640080"/>
                </a:lnTo>
                <a:lnTo>
                  <a:pt x="2752957" y="640080"/>
                </a:lnTo>
                <a:lnTo>
                  <a:pt x="2751969" y="64135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51969" y="641350"/>
                </a:lnTo>
                <a:lnTo>
                  <a:pt x="2752957" y="640080"/>
                </a:lnTo>
                <a:lnTo>
                  <a:pt x="2752466" y="640080"/>
                </a:lnTo>
                <a:lnTo>
                  <a:pt x="2751791" y="638807"/>
                </a:lnTo>
                <a:lnTo>
                  <a:pt x="2751301" y="637540"/>
                </a:lnTo>
                <a:lnTo>
                  <a:pt x="2761597" y="63754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926116" y="641350"/>
                </a:moveTo>
                <a:lnTo>
                  <a:pt x="2925284" y="641350"/>
                </a:lnTo>
                <a:lnTo>
                  <a:pt x="2924923" y="639578"/>
                </a:lnTo>
                <a:lnTo>
                  <a:pt x="2924868" y="638660"/>
                </a:lnTo>
                <a:lnTo>
                  <a:pt x="2925625" y="637540"/>
                </a:lnTo>
                <a:lnTo>
                  <a:pt x="2926450" y="637540"/>
                </a:lnTo>
                <a:lnTo>
                  <a:pt x="2927307" y="638810"/>
                </a:lnTo>
                <a:lnTo>
                  <a:pt x="2926116" y="641350"/>
                </a:lnTo>
                <a:close/>
              </a:path>
              <a:path w="4096384" h="836930">
                <a:moveTo>
                  <a:pt x="2980529" y="641350"/>
                </a:moveTo>
                <a:lnTo>
                  <a:pt x="2926116" y="641350"/>
                </a:lnTo>
                <a:lnTo>
                  <a:pt x="2927159" y="639125"/>
                </a:lnTo>
                <a:lnTo>
                  <a:pt x="2927207" y="638660"/>
                </a:lnTo>
                <a:lnTo>
                  <a:pt x="2926450" y="637540"/>
                </a:lnTo>
                <a:lnTo>
                  <a:pt x="2978820" y="637540"/>
                </a:lnTo>
                <a:lnTo>
                  <a:pt x="2980529" y="641350"/>
                </a:lnTo>
                <a:close/>
              </a:path>
              <a:path w="4096384" h="836930">
                <a:moveTo>
                  <a:pt x="3151055" y="637937"/>
                </a:moveTo>
                <a:lnTo>
                  <a:pt x="3150584" y="637540"/>
                </a:lnTo>
                <a:lnTo>
                  <a:pt x="3151828" y="637540"/>
                </a:lnTo>
                <a:lnTo>
                  <a:pt x="3151055" y="637937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58120" y="643890"/>
                </a:lnTo>
                <a:lnTo>
                  <a:pt x="3158120" y="642620"/>
                </a:lnTo>
                <a:lnTo>
                  <a:pt x="3163994" y="637540"/>
                </a:lnTo>
                <a:lnTo>
                  <a:pt x="3168839" y="637540"/>
                </a:lnTo>
                <a:lnTo>
                  <a:pt x="3169900" y="640951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69900" y="640951"/>
                </a:lnTo>
                <a:lnTo>
                  <a:pt x="3168839" y="637540"/>
                </a:lnTo>
                <a:lnTo>
                  <a:pt x="3172696" y="641350"/>
                </a:lnTo>
                <a:lnTo>
                  <a:pt x="3172538" y="641350"/>
                </a:lnTo>
                <a:lnTo>
                  <a:pt x="3172021" y="642620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48629" y="647700"/>
                </a:lnTo>
                <a:lnTo>
                  <a:pt x="3152412" y="646430"/>
                </a:lnTo>
                <a:lnTo>
                  <a:pt x="3155191" y="643890"/>
                </a:lnTo>
                <a:lnTo>
                  <a:pt x="3170024" y="643890"/>
                </a:lnTo>
                <a:lnTo>
                  <a:pt x="3172021" y="642620"/>
                </a:lnTo>
                <a:lnTo>
                  <a:pt x="3172538" y="641350"/>
                </a:lnTo>
                <a:lnTo>
                  <a:pt x="3168839" y="637540"/>
                </a:lnTo>
                <a:lnTo>
                  <a:pt x="3178783" y="637540"/>
                </a:lnTo>
                <a:lnTo>
                  <a:pt x="3180051" y="640044"/>
                </a:lnTo>
                <a:lnTo>
                  <a:pt x="3181084" y="643890"/>
                </a:lnTo>
                <a:lnTo>
                  <a:pt x="3173887" y="646430"/>
                </a:lnTo>
                <a:lnTo>
                  <a:pt x="3179401" y="64643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18799" y="642620"/>
                </a:moveTo>
                <a:lnTo>
                  <a:pt x="3217968" y="641350"/>
                </a:lnTo>
                <a:lnTo>
                  <a:pt x="3214120" y="641350"/>
                </a:lnTo>
                <a:lnTo>
                  <a:pt x="3215434" y="638810"/>
                </a:lnTo>
                <a:lnTo>
                  <a:pt x="3216959" y="637540"/>
                </a:lnTo>
                <a:lnTo>
                  <a:pt x="3218282" y="637540"/>
                </a:lnTo>
                <a:lnTo>
                  <a:pt x="3219133" y="638810"/>
                </a:lnTo>
                <a:lnTo>
                  <a:pt x="3220597" y="640044"/>
                </a:lnTo>
                <a:lnTo>
                  <a:pt x="3220482" y="641350"/>
                </a:lnTo>
                <a:lnTo>
                  <a:pt x="3218799" y="642620"/>
                </a:lnTo>
                <a:close/>
              </a:path>
              <a:path w="4096384" h="836930">
                <a:moveTo>
                  <a:pt x="3228230" y="642620"/>
                </a:moveTo>
                <a:lnTo>
                  <a:pt x="3218799" y="642620"/>
                </a:lnTo>
                <a:lnTo>
                  <a:pt x="3220482" y="641350"/>
                </a:lnTo>
                <a:lnTo>
                  <a:pt x="3220597" y="640044"/>
                </a:lnTo>
                <a:lnTo>
                  <a:pt x="3219133" y="638810"/>
                </a:lnTo>
                <a:lnTo>
                  <a:pt x="3218282" y="637540"/>
                </a:lnTo>
                <a:lnTo>
                  <a:pt x="3227421" y="637540"/>
                </a:lnTo>
                <a:lnTo>
                  <a:pt x="3227810" y="638660"/>
                </a:lnTo>
                <a:lnTo>
                  <a:pt x="3227936" y="639578"/>
                </a:lnTo>
                <a:lnTo>
                  <a:pt x="3228230" y="642620"/>
                </a:lnTo>
                <a:close/>
              </a:path>
              <a:path w="4096384" h="836930">
                <a:moveTo>
                  <a:pt x="3343006" y="656590"/>
                </a:moveTo>
                <a:lnTo>
                  <a:pt x="3332287" y="656590"/>
                </a:lnTo>
                <a:lnTo>
                  <a:pt x="3332778" y="655320"/>
                </a:lnTo>
                <a:lnTo>
                  <a:pt x="3339314" y="652775"/>
                </a:lnTo>
                <a:lnTo>
                  <a:pt x="3334127" y="651510"/>
                </a:lnTo>
                <a:lnTo>
                  <a:pt x="3328430" y="647700"/>
                </a:lnTo>
                <a:lnTo>
                  <a:pt x="3325582" y="647700"/>
                </a:lnTo>
                <a:lnTo>
                  <a:pt x="3326444" y="646592"/>
                </a:lnTo>
                <a:lnTo>
                  <a:pt x="3326571" y="643890"/>
                </a:lnTo>
                <a:lnTo>
                  <a:pt x="3321509" y="643890"/>
                </a:lnTo>
                <a:lnTo>
                  <a:pt x="3322745" y="641430"/>
                </a:lnTo>
                <a:lnTo>
                  <a:pt x="3322750" y="641012"/>
                </a:lnTo>
                <a:lnTo>
                  <a:pt x="3322645" y="638660"/>
                </a:lnTo>
                <a:lnTo>
                  <a:pt x="3323565" y="637540"/>
                </a:lnTo>
                <a:lnTo>
                  <a:pt x="3327422" y="638810"/>
                </a:lnTo>
                <a:lnTo>
                  <a:pt x="3326571" y="640080"/>
                </a:lnTo>
                <a:lnTo>
                  <a:pt x="3329779" y="641350"/>
                </a:lnTo>
                <a:lnTo>
                  <a:pt x="3337132" y="646430"/>
                </a:lnTo>
                <a:lnTo>
                  <a:pt x="3335135" y="650240"/>
                </a:lnTo>
                <a:lnTo>
                  <a:pt x="3341887" y="650240"/>
                </a:lnTo>
                <a:lnTo>
                  <a:pt x="3343006" y="656590"/>
                </a:lnTo>
                <a:close/>
              </a:path>
              <a:path w="4096384" h="836930">
                <a:moveTo>
                  <a:pt x="3335135" y="650240"/>
                </a:moveTo>
                <a:lnTo>
                  <a:pt x="3337132" y="646430"/>
                </a:lnTo>
                <a:lnTo>
                  <a:pt x="3329779" y="641350"/>
                </a:lnTo>
                <a:lnTo>
                  <a:pt x="3326571" y="640080"/>
                </a:lnTo>
                <a:lnTo>
                  <a:pt x="3327422" y="638810"/>
                </a:lnTo>
                <a:lnTo>
                  <a:pt x="3323565" y="637540"/>
                </a:lnTo>
                <a:lnTo>
                  <a:pt x="3345133" y="637540"/>
                </a:lnTo>
                <a:lnTo>
                  <a:pt x="3348194" y="641305"/>
                </a:lnTo>
                <a:lnTo>
                  <a:pt x="3348969" y="643890"/>
                </a:lnTo>
                <a:lnTo>
                  <a:pt x="3343189" y="647700"/>
                </a:lnTo>
                <a:lnTo>
                  <a:pt x="3335135" y="650240"/>
                </a:lnTo>
                <a:close/>
              </a:path>
              <a:path w="4096384" h="836930">
                <a:moveTo>
                  <a:pt x="3402241" y="642620"/>
                </a:moveTo>
                <a:lnTo>
                  <a:pt x="3397995" y="642620"/>
                </a:lnTo>
                <a:lnTo>
                  <a:pt x="3399080" y="641430"/>
                </a:lnTo>
                <a:lnTo>
                  <a:pt x="3394963" y="637540"/>
                </a:lnTo>
                <a:lnTo>
                  <a:pt x="3401852" y="638810"/>
                </a:lnTo>
                <a:lnTo>
                  <a:pt x="3404426" y="640080"/>
                </a:lnTo>
                <a:lnTo>
                  <a:pt x="3402241" y="642620"/>
                </a:lnTo>
                <a:close/>
              </a:path>
              <a:path w="4096384" h="836930">
                <a:moveTo>
                  <a:pt x="3407502" y="643890"/>
                </a:moveTo>
                <a:lnTo>
                  <a:pt x="3406717" y="643890"/>
                </a:lnTo>
                <a:lnTo>
                  <a:pt x="3406376" y="642620"/>
                </a:lnTo>
                <a:lnTo>
                  <a:pt x="3402241" y="642620"/>
                </a:lnTo>
                <a:lnTo>
                  <a:pt x="3404426" y="640080"/>
                </a:lnTo>
                <a:lnTo>
                  <a:pt x="3401852" y="638810"/>
                </a:lnTo>
                <a:lnTo>
                  <a:pt x="3394963" y="637540"/>
                </a:lnTo>
                <a:lnTo>
                  <a:pt x="3407444" y="637540"/>
                </a:lnTo>
                <a:lnTo>
                  <a:pt x="3407569" y="638311"/>
                </a:lnTo>
                <a:lnTo>
                  <a:pt x="3407502" y="643890"/>
                </a:lnTo>
                <a:close/>
              </a:path>
              <a:path w="4096384" h="836930">
                <a:moveTo>
                  <a:pt x="3435711" y="647700"/>
                </a:moveTo>
                <a:lnTo>
                  <a:pt x="3430547" y="647700"/>
                </a:lnTo>
                <a:lnTo>
                  <a:pt x="3425745" y="641350"/>
                </a:lnTo>
                <a:lnTo>
                  <a:pt x="3425628" y="637540"/>
                </a:lnTo>
                <a:lnTo>
                  <a:pt x="3434519" y="643890"/>
                </a:lnTo>
                <a:lnTo>
                  <a:pt x="3434853" y="645160"/>
                </a:lnTo>
                <a:lnTo>
                  <a:pt x="3435404" y="646556"/>
                </a:lnTo>
                <a:lnTo>
                  <a:pt x="3435711" y="647700"/>
                </a:lnTo>
                <a:close/>
              </a:path>
              <a:path w="4096384" h="836930">
                <a:moveTo>
                  <a:pt x="3441927" y="647700"/>
                </a:moveTo>
                <a:lnTo>
                  <a:pt x="3435711" y="647700"/>
                </a:lnTo>
                <a:lnTo>
                  <a:pt x="3435404" y="646556"/>
                </a:lnTo>
                <a:lnTo>
                  <a:pt x="3434853" y="645160"/>
                </a:lnTo>
                <a:lnTo>
                  <a:pt x="3434519" y="643890"/>
                </a:lnTo>
                <a:lnTo>
                  <a:pt x="3425628" y="637540"/>
                </a:lnTo>
                <a:lnTo>
                  <a:pt x="3432892" y="637540"/>
                </a:lnTo>
                <a:lnTo>
                  <a:pt x="3437165" y="641430"/>
                </a:lnTo>
                <a:lnTo>
                  <a:pt x="3442357" y="646430"/>
                </a:lnTo>
                <a:lnTo>
                  <a:pt x="3441927" y="647700"/>
                </a:lnTo>
                <a:close/>
              </a:path>
              <a:path w="4096384" h="836930">
                <a:moveTo>
                  <a:pt x="3569471" y="650240"/>
                </a:moveTo>
                <a:lnTo>
                  <a:pt x="3560074" y="650240"/>
                </a:lnTo>
                <a:lnTo>
                  <a:pt x="3566487" y="642991"/>
                </a:lnTo>
                <a:lnTo>
                  <a:pt x="3568305" y="642620"/>
                </a:lnTo>
                <a:lnTo>
                  <a:pt x="3567438" y="641916"/>
                </a:lnTo>
                <a:lnTo>
                  <a:pt x="3571311" y="637540"/>
                </a:lnTo>
                <a:lnTo>
                  <a:pt x="3573818" y="638810"/>
                </a:lnTo>
                <a:lnTo>
                  <a:pt x="3579358" y="640080"/>
                </a:lnTo>
                <a:lnTo>
                  <a:pt x="3569471" y="650240"/>
                </a:lnTo>
                <a:close/>
              </a:path>
              <a:path w="4096384" h="836930">
                <a:moveTo>
                  <a:pt x="3599406" y="648970"/>
                </a:moveTo>
                <a:lnTo>
                  <a:pt x="3593427" y="648970"/>
                </a:lnTo>
                <a:lnTo>
                  <a:pt x="3596333" y="647700"/>
                </a:lnTo>
                <a:lnTo>
                  <a:pt x="3596661" y="645160"/>
                </a:lnTo>
                <a:lnTo>
                  <a:pt x="3591268" y="643890"/>
                </a:lnTo>
                <a:lnTo>
                  <a:pt x="3591154" y="643760"/>
                </a:lnTo>
                <a:lnTo>
                  <a:pt x="3593776" y="638810"/>
                </a:lnTo>
                <a:lnTo>
                  <a:pt x="3597299" y="637540"/>
                </a:lnTo>
                <a:lnTo>
                  <a:pt x="3597486" y="638810"/>
                </a:lnTo>
                <a:lnTo>
                  <a:pt x="3602666" y="640080"/>
                </a:lnTo>
                <a:lnTo>
                  <a:pt x="3609755" y="640080"/>
                </a:lnTo>
                <a:lnTo>
                  <a:pt x="3610830" y="641305"/>
                </a:lnTo>
                <a:lnTo>
                  <a:pt x="3609121" y="643890"/>
                </a:lnTo>
                <a:lnTo>
                  <a:pt x="3606116" y="645160"/>
                </a:lnTo>
                <a:lnTo>
                  <a:pt x="3605687" y="647700"/>
                </a:lnTo>
                <a:lnTo>
                  <a:pt x="3599316" y="647700"/>
                </a:lnTo>
                <a:lnTo>
                  <a:pt x="3599406" y="648970"/>
                </a:lnTo>
                <a:close/>
              </a:path>
              <a:path w="4096384" h="836930">
                <a:moveTo>
                  <a:pt x="3602666" y="640080"/>
                </a:moveTo>
                <a:lnTo>
                  <a:pt x="3597486" y="638810"/>
                </a:lnTo>
                <a:lnTo>
                  <a:pt x="3597299" y="637540"/>
                </a:lnTo>
                <a:lnTo>
                  <a:pt x="3607527" y="637540"/>
                </a:lnTo>
                <a:lnTo>
                  <a:pt x="3607720" y="638810"/>
                </a:lnTo>
                <a:lnTo>
                  <a:pt x="3602666" y="640080"/>
                </a:lnTo>
                <a:close/>
              </a:path>
              <a:path w="4096384" h="836930">
                <a:moveTo>
                  <a:pt x="3609755" y="640080"/>
                </a:moveTo>
                <a:lnTo>
                  <a:pt x="3602666" y="640080"/>
                </a:lnTo>
                <a:lnTo>
                  <a:pt x="3607720" y="638810"/>
                </a:lnTo>
                <a:lnTo>
                  <a:pt x="3607527" y="637540"/>
                </a:lnTo>
                <a:lnTo>
                  <a:pt x="3609755" y="640080"/>
                </a:lnTo>
                <a:close/>
              </a:path>
              <a:path w="4096384" h="836930">
                <a:moveTo>
                  <a:pt x="3725362" y="646430"/>
                </a:moveTo>
                <a:lnTo>
                  <a:pt x="3718657" y="637540"/>
                </a:lnTo>
                <a:lnTo>
                  <a:pt x="3725362" y="637540"/>
                </a:lnTo>
                <a:lnTo>
                  <a:pt x="3725362" y="646430"/>
                </a:lnTo>
                <a:close/>
              </a:path>
              <a:path w="4096384" h="836930">
                <a:moveTo>
                  <a:pt x="3728885" y="646430"/>
                </a:moveTo>
                <a:lnTo>
                  <a:pt x="3725362" y="646430"/>
                </a:lnTo>
                <a:lnTo>
                  <a:pt x="3725362" y="637540"/>
                </a:lnTo>
                <a:lnTo>
                  <a:pt x="3736598" y="637540"/>
                </a:lnTo>
                <a:lnTo>
                  <a:pt x="3728885" y="638810"/>
                </a:lnTo>
                <a:lnTo>
                  <a:pt x="3734424" y="642620"/>
                </a:lnTo>
                <a:lnTo>
                  <a:pt x="3739117" y="645160"/>
                </a:lnTo>
                <a:lnTo>
                  <a:pt x="3730385" y="645160"/>
                </a:lnTo>
                <a:lnTo>
                  <a:pt x="3728885" y="646430"/>
                </a:lnTo>
                <a:close/>
              </a:path>
              <a:path w="4096384" h="836930">
                <a:moveTo>
                  <a:pt x="3754022" y="646430"/>
                </a:moveTo>
                <a:lnTo>
                  <a:pt x="3747501" y="643890"/>
                </a:lnTo>
                <a:lnTo>
                  <a:pt x="3740612" y="640080"/>
                </a:lnTo>
                <a:lnTo>
                  <a:pt x="3752182" y="637540"/>
                </a:lnTo>
                <a:lnTo>
                  <a:pt x="3751292" y="638660"/>
                </a:lnTo>
                <a:lnTo>
                  <a:pt x="3751379" y="639358"/>
                </a:lnTo>
                <a:lnTo>
                  <a:pt x="3754022" y="646430"/>
                </a:lnTo>
                <a:close/>
              </a:path>
              <a:path w="4096384" h="836930">
                <a:moveTo>
                  <a:pt x="3800126" y="640080"/>
                </a:moveTo>
                <a:lnTo>
                  <a:pt x="3798607" y="638795"/>
                </a:lnTo>
                <a:lnTo>
                  <a:pt x="3798109" y="637540"/>
                </a:lnTo>
                <a:lnTo>
                  <a:pt x="3799118" y="637540"/>
                </a:lnTo>
                <a:lnTo>
                  <a:pt x="3800126" y="640080"/>
                </a:lnTo>
                <a:close/>
              </a:path>
              <a:path w="4096384" h="836930">
                <a:moveTo>
                  <a:pt x="3920816" y="640080"/>
                </a:moveTo>
                <a:lnTo>
                  <a:pt x="3905161" y="640080"/>
                </a:lnTo>
                <a:lnTo>
                  <a:pt x="3916691" y="637540"/>
                </a:lnTo>
                <a:lnTo>
                  <a:pt x="3920816" y="640080"/>
                </a:lnTo>
                <a:close/>
              </a:path>
              <a:path w="4096384" h="836930">
                <a:moveTo>
                  <a:pt x="3922499" y="645160"/>
                </a:moveTo>
                <a:lnTo>
                  <a:pt x="3921825" y="642620"/>
                </a:lnTo>
                <a:lnTo>
                  <a:pt x="3920816" y="640080"/>
                </a:lnTo>
                <a:lnTo>
                  <a:pt x="3916691" y="637540"/>
                </a:lnTo>
                <a:lnTo>
                  <a:pt x="3925834" y="637540"/>
                </a:lnTo>
                <a:lnTo>
                  <a:pt x="3932203" y="640080"/>
                </a:lnTo>
                <a:lnTo>
                  <a:pt x="3922499" y="645160"/>
                </a:lnTo>
                <a:close/>
              </a:path>
              <a:path w="4096384" h="836930">
                <a:moveTo>
                  <a:pt x="3964956" y="663428"/>
                </a:moveTo>
                <a:lnTo>
                  <a:pt x="3955707" y="655948"/>
                </a:lnTo>
                <a:lnTo>
                  <a:pt x="3958689" y="655320"/>
                </a:lnTo>
                <a:lnTo>
                  <a:pt x="3962389" y="642620"/>
                </a:lnTo>
                <a:lnTo>
                  <a:pt x="3973640" y="637540"/>
                </a:lnTo>
                <a:lnTo>
                  <a:pt x="3972906" y="641012"/>
                </a:lnTo>
                <a:lnTo>
                  <a:pt x="3972775" y="641430"/>
                </a:lnTo>
                <a:lnTo>
                  <a:pt x="3970064" y="645061"/>
                </a:lnTo>
                <a:lnTo>
                  <a:pt x="3969943" y="645483"/>
                </a:lnTo>
                <a:lnTo>
                  <a:pt x="3969489" y="648557"/>
                </a:lnTo>
                <a:lnTo>
                  <a:pt x="3969584" y="649131"/>
                </a:lnTo>
                <a:lnTo>
                  <a:pt x="3971881" y="651510"/>
                </a:lnTo>
                <a:lnTo>
                  <a:pt x="3964903" y="651510"/>
                </a:lnTo>
                <a:lnTo>
                  <a:pt x="3963220" y="656590"/>
                </a:lnTo>
                <a:lnTo>
                  <a:pt x="3987526" y="656590"/>
                </a:lnTo>
                <a:lnTo>
                  <a:pt x="3987709" y="657860"/>
                </a:lnTo>
                <a:lnTo>
                  <a:pt x="3970593" y="657860"/>
                </a:lnTo>
                <a:lnTo>
                  <a:pt x="3964956" y="663428"/>
                </a:lnTo>
                <a:close/>
              </a:path>
              <a:path w="4096384" h="836930">
                <a:moveTo>
                  <a:pt x="3973108" y="652780"/>
                </a:moveTo>
                <a:lnTo>
                  <a:pt x="3969584" y="649131"/>
                </a:lnTo>
                <a:lnTo>
                  <a:pt x="3969489" y="648557"/>
                </a:lnTo>
                <a:lnTo>
                  <a:pt x="3969943" y="645483"/>
                </a:lnTo>
                <a:lnTo>
                  <a:pt x="3970064" y="645061"/>
                </a:lnTo>
                <a:lnTo>
                  <a:pt x="3972793" y="641406"/>
                </a:lnTo>
                <a:lnTo>
                  <a:pt x="3972906" y="641012"/>
                </a:lnTo>
                <a:lnTo>
                  <a:pt x="3973640" y="637540"/>
                </a:lnTo>
                <a:lnTo>
                  <a:pt x="3984586" y="637540"/>
                </a:lnTo>
                <a:lnTo>
                  <a:pt x="3982321" y="642620"/>
                </a:lnTo>
                <a:lnTo>
                  <a:pt x="3974948" y="642620"/>
                </a:lnTo>
                <a:lnTo>
                  <a:pt x="3973108" y="65278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4261" y="638747"/>
                </a:lnTo>
                <a:lnTo>
                  <a:pt x="3504028" y="637572"/>
                </a:lnTo>
                <a:lnTo>
                  <a:pt x="3514331" y="643890"/>
                </a:lnTo>
                <a:lnTo>
                  <a:pt x="3516839" y="64389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340328" y="646430"/>
                </a:lnTo>
                <a:lnTo>
                  <a:pt x="340447" y="646221"/>
                </a:lnTo>
                <a:lnTo>
                  <a:pt x="338507" y="638311"/>
                </a:lnTo>
                <a:lnTo>
                  <a:pt x="338921" y="637920"/>
                </a:lnTo>
                <a:lnTo>
                  <a:pt x="344355" y="641350"/>
                </a:lnTo>
                <a:lnTo>
                  <a:pt x="350222" y="64262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865279" y="648970"/>
                </a:lnTo>
                <a:lnTo>
                  <a:pt x="2867132" y="646613"/>
                </a:lnTo>
                <a:lnTo>
                  <a:pt x="2867234" y="645744"/>
                </a:lnTo>
                <a:lnTo>
                  <a:pt x="2867120" y="643890"/>
                </a:lnTo>
                <a:lnTo>
                  <a:pt x="3144527" y="643890"/>
                </a:lnTo>
                <a:lnTo>
                  <a:pt x="3145503" y="641430"/>
                </a:lnTo>
                <a:lnTo>
                  <a:pt x="3146884" y="640080"/>
                </a:lnTo>
                <a:lnTo>
                  <a:pt x="3151055" y="637937"/>
                </a:lnTo>
                <a:lnTo>
                  <a:pt x="3155106" y="641350"/>
                </a:lnTo>
                <a:lnTo>
                  <a:pt x="3146210" y="641350"/>
                </a:lnTo>
                <a:lnTo>
                  <a:pt x="3150066" y="645160"/>
                </a:lnTo>
                <a:lnTo>
                  <a:pt x="2905844" y="645160"/>
                </a:lnTo>
                <a:lnTo>
                  <a:pt x="2903152" y="646430"/>
                </a:lnTo>
                <a:lnTo>
                  <a:pt x="2903190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826278" y="640080"/>
                </a:moveTo>
                <a:lnTo>
                  <a:pt x="825845" y="638108"/>
                </a:lnTo>
                <a:lnTo>
                  <a:pt x="826876" y="638481"/>
                </a:lnTo>
                <a:lnTo>
                  <a:pt x="826278" y="640080"/>
                </a:lnTo>
                <a:close/>
              </a:path>
              <a:path w="4096384" h="836930">
                <a:moveTo>
                  <a:pt x="137419" y="643890"/>
                </a:moveTo>
                <a:lnTo>
                  <a:pt x="129120" y="643890"/>
                </a:lnTo>
                <a:lnTo>
                  <a:pt x="129454" y="642620"/>
                </a:lnTo>
                <a:lnTo>
                  <a:pt x="133147" y="642620"/>
                </a:lnTo>
                <a:lnTo>
                  <a:pt x="135682" y="640044"/>
                </a:lnTo>
                <a:lnTo>
                  <a:pt x="136829" y="638110"/>
                </a:lnTo>
                <a:lnTo>
                  <a:pt x="137167" y="638810"/>
                </a:lnTo>
                <a:lnTo>
                  <a:pt x="144586" y="638810"/>
                </a:lnTo>
                <a:lnTo>
                  <a:pt x="146681" y="641350"/>
                </a:lnTo>
                <a:lnTo>
                  <a:pt x="141528" y="641350"/>
                </a:lnTo>
                <a:lnTo>
                  <a:pt x="137419" y="643890"/>
                </a:lnTo>
                <a:close/>
              </a:path>
              <a:path w="4096384" h="836930">
                <a:moveTo>
                  <a:pt x="340498" y="646430"/>
                </a:moveTo>
                <a:lnTo>
                  <a:pt x="331613" y="646430"/>
                </a:lnTo>
                <a:lnTo>
                  <a:pt x="333289" y="641350"/>
                </a:lnTo>
                <a:lnTo>
                  <a:pt x="335299" y="641350"/>
                </a:lnTo>
                <a:lnTo>
                  <a:pt x="338507" y="638311"/>
                </a:lnTo>
                <a:lnTo>
                  <a:pt x="340498" y="646430"/>
                </a:lnTo>
                <a:close/>
              </a:path>
              <a:path w="4096384" h="836930">
                <a:moveTo>
                  <a:pt x="831307" y="640080"/>
                </a:moveTo>
                <a:lnTo>
                  <a:pt x="826278" y="640080"/>
                </a:lnTo>
                <a:lnTo>
                  <a:pt x="826876" y="638481"/>
                </a:lnTo>
                <a:lnTo>
                  <a:pt x="831307" y="640080"/>
                </a:lnTo>
                <a:close/>
              </a:path>
              <a:path w="4096384" h="836930">
                <a:moveTo>
                  <a:pt x="1705092" y="639125"/>
                </a:moveTo>
                <a:lnTo>
                  <a:pt x="1704800" y="638810"/>
                </a:lnTo>
                <a:lnTo>
                  <a:pt x="1704859" y="638660"/>
                </a:lnTo>
                <a:lnTo>
                  <a:pt x="1705018" y="638747"/>
                </a:lnTo>
                <a:lnTo>
                  <a:pt x="1705092" y="639125"/>
                </a:lnTo>
                <a:close/>
              </a:path>
              <a:path w="4096384" h="836930">
                <a:moveTo>
                  <a:pt x="3506738" y="641350"/>
                </a:moveTo>
                <a:lnTo>
                  <a:pt x="3504777" y="641350"/>
                </a:lnTo>
                <a:lnTo>
                  <a:pt x="3504261" y="638747"/>
                </a:lnTo>
                <a:lnTo>
                  <a:pt x="3506738" y="641350"/>
                </a:lnTo>
                <a:close/>
              </a:path>
              <a:path w="4096384" h="836930">
                <a:moveTo>
                  <a:pt x="3804609" y="641350"/>
                </a:moveTo>
                <a:lnTo>
                  <a:pt x="3801134" y="641350"/>
                </a:lnTo>
                <a:lnTo>
                  <a:pt x="3799118" y="640080"/>
                </a:lnTo>
                <a:lnTo>
                  <a:pt x="3798612" y="638807"/>
                </a:lnTo>
                <a:lnTo>
                  <a:pt x="3800126" y="640080"/>
                </a:lnTo>
                <a:lnTo>
                  <a:pt x="3805255" y="640080"/>
                </a:lnTo>
                <a:lnTo>
                  <a:pt x="3804609" y="641350"/>
                </a:lnTo>
                <a:close/>
              </a:path>
              <a:path w="4096384" h="836930">
                <a:moveTo>
                  <a:pt x="149909" y="647700"/>
                </a:moveTo>
                <a:lnTo>
                  <a:pt x="151920" y="638810"/>
                </a:lnTo>
                <a:lnTo>
                  <a:pt x="155187" y="641430"/>
                </a:lnTo>
                <a:lnTo>
                  <a:pt x="156444" y="642620"/>
                </a:lnTo>
                <a:lnTo>
                  <a:pt x="156110" y="645160"/>
                </a:lnTo>
                <a:lnTo>
                  <a:pt x="153930" y="646430"/>
                </a:lnTo>
                <a:lnTo>
                  <a:pt x="149909" y="647700"/>
                </a:lnTo>
                <a:close/>
              </a:path>
              <a:path w="4096384" h="836930">
                <a:moveTo>
                  <a:pt x="215087" y="652780"/>
                </a:moveTo>
                <a:lnTo>
                  <a:pt x="211093" y="650240"/>
                </a:lnTo>
                <a:lnTo>
                  <a:pt x="210759" y="650240"/>
                </a:lnTo>
                <a:lnTo>
                  <a:pt x="204884" y="646532"/>
                </a:lnTo>
                <a:lnTo>
                  <a:pt x="204783" y="646120"/>
                </a:lnTo>
                <a:lnTo>
                  <a:pt x="205226" y="643890"/>
                </a:lnTo>
                <a:lnTo>
                  <a:pt x="208408" y="638810"/>
                </a:lnTo>
                <a:lnTo>
                  <a:pt x="210418" y="642620"/>
                </a:lnTo>
                <a:lnTo>
                  <a:pt x="212833" y="646430"/>
                </a:lnTo>
                <a:lnTo>
                  <a:pt x="215028" y="651510"/>
                </a:lnTo>
                <a:lnTo>
                  <a:pt x="215087" y="652780"/>
                </a:lnTo>
                <a:close/>
              </a:path>
              <a:path w="4096384" h="836930">
                <a:moveTo>
                  <a:pt x="223999" y="679450"/>
                </a:moveTo>
                <a:lnTo>
                  <a:pt x="207236" y="679450"/>
                </a:lnTo>
                <a:lnTo>
                  <a:pt x="211585" y="669218"/>
                </a:lnTo>
                <a:lnTo>
                  <a:pt x="217123" y="668020"/>
                </a:lnTo>
                <a:lnTo>
                  <a:pt x="216144" y="664837"/>
                </a:lnTo>
                <a:lnTo>
                  <a:pt x="216051" y="664122"/>
                </a:lnTo>
                <a:lnTo>
                  <a:pt x="220312" y="660400"/>
                </a:lnTo>
                <a:lnTo>
                  <a:pt x="222152" y="660400"/>
                </a:lnTo>
                <a:lnTo>
                  <a:pt x="222664" y="659436"/>
                </a:lnTo>
                <a:lnTo>
                  <a:pt x="222782" y="658794"/>
                </a:lnTo>
                <a:lnTo>
                  <a:pt x="222542" y="657011"/>
                </a:lnTo>
                <a:lnTo>
                  <a:pt x="222427" y="656511"/>
                </a:lnTo>
                <a:lnTo>
                  <a:pt x="219638" y="652780"/>
                </a:lnTo>
                <a:lnTo>
                  <a:pt x="215087" y="652780"/>
                </a:lnTo>
                <a:lnTo>
                  <a:pt x="215028" y="651510"/>
                </a:lnTo>
                <a:lnTo>
                  <a:pt x="212833" y="646430"/>
                </a:lnTo>
                <a:lnTo>
                  <a:pt x="210418" y="642620"/>
                </a:lnTo>
                <a:lnTo>
                  <a:pt x="208408" y="638810"/>
                </a:lnTo>
                <a:lnTo>
                  <a:pt x="211212" y="638810"/>
                </a:lnTo>
                <a:lnTo>
                  <a:pt x="217798" y="645160"/>
                </a:lnTo>
                <a:lnTo>
                  <a:pt x="220142" y="646430"/>
                </a:lnTo>
                <a:lnTo>
                  <a:pt x="226179" y="647700"/>
                </a:lnTo>
                <a:lnTo>
                  <a:pt x="231206" y="647700"/>
                </a:lnTo>
                <a:lnTo>
                  <a:pt x="224837" y="650240"/>
                </a:lnTo>
                <a:lnTo>
                  <a:pt x="225753" y="651106"/>
                </a:lnTo>
                <a:lnTo>
                  <a:pt x="227685" y="657860"/>
                </a:lnTo>
                <a:lnTo>
                  <a:pt x="232884" y="657860"/>
                </a:lnTo>
                <a:lnTo>
                  <a:pt x="232884" y="661670"/>
                </a:lnTo>
                <a:lnTo>
                  <a:pt x="271268" y="661670"/>
                </a:lnTo>
                <a:lnTo>
                  <a:pt x="268249" y="662940"/>
                </a:lnTo>
                <a:lnTo>
                  <a:pt x="229191" y="662940"/>
                </a:lnTo>
                <a:lnTo>
                  <a:pt x="227521" y="664210"/>
                </a:lnTo>
                <a:lnTo>
                  <a:pt x="225839" y="664210"/>
                </a:lnTo>
                <a:lnTo>
                  <a:pt x="227351" y="668020"/>
                </a:lnTo>
                <a:lnTo>
                  <a:pt x="258655" y="668020"/>
                </a:lnTo>
                <a:lnTo>
                  <a:pt x="258948" y="669290"/>
                </a:lnTo>
                <a:lnTo>
                  <a:pt x="220646" y="669290"/>
                </a:lnTo>
                <a:lnTo>
                  <a:pt x="219616" y="670601"/>
                </a:lnTo>
                <a:lnTo>
                  <a:pt x="218970" y="671830"/>
                </a:lnTo>
                <a:lnTo>
                  <a:pt x="220312" y="674370"/>
                </a:lnTo>
                <a:lnTo>
                  <a:pt x="227937" y="674370"/>
                </a:lnTo>
                <a:lnTo>
                  <a:pt x="227243" y="675534"/>
                </a:lnTo>
                <a:lnTo>
                  <a:pt x="227130" y="676032"/>
                </a:lnTo>
                <a:lnTo>
                  <a:pt x="227017" y="676910"/>
                </a:lnTo>
                <a:lnTo>
                  <a:pt x="223999" y="679450"/>
                </a:lnTo>
                <a:close/>
              </a:path>
              <a:path w="4096384" h="836930">
                <a:moveTo>
                  <a:pt x="392571" y="641350"/>
                </a:moveTo>
                <a:lnTo>
                  <a:pt x="385921" y="641350"/>
                </a:lnTo>
                <a:lnTo>
                  <a:pt x="387286" y="640044"/>
                </a:lnTo>
                <a:lnTo>
                  <a:pt x="388101" y="638810"/>
                </a:lnTo>
                <a:lnTo>
                  <a:pt x="392571" y="641350"/>
                </a:lnTo>
                <a:close/>
              </a:path>
              <a:path w="4096384" h="836930">
                <a:moveTo>
                  <a:pt x="394806" y="642620"/>
                </a:moveTo>
                <a:lnTo>
                  <a:pt x="388101" y="638810"/>
                </a:lnTo>
                <a:lnTo>
                  <a:pt x="393200" y="638810"/>
                </a:lnTo>
                <a:lnTo>
                  <a:pt x="394806" y="642620"/>
                </a:lnTo>
                <a:close/>
              </a:path>
              <a:path w="4096384" h="836930">
                <a:moveTo>
                  <a:pt x="415760" y="648970"/>
                </a:moveTo>
                <a:lnTo>
                  <a:pt x="424311" y="638810"/>
                </a:lnTo>
                <a:lnTo>
                  <a:pt x="425238" y="644683"/>
                </a:lnTo>
                <a:lnTo>
                  <a:pt x="425149" y="646430"/>
                </a:lnTo>
                <a:lnTo>
                  <a:pt x="424311" y="647700"/>
                </a:lnTo>
                <a:lnTo>
                  <a:pt x="418110" y="647700"/>
                </a:lnTo>
                <a:lnTo>
                  <a:pt x="417167" y="648722"/>
                </a:lnTo>
                <a:lnTo>
                  <a:pt x="415760" y="64897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4311" y="647700"/>
                </a:lnTo>
                <a:lnTo>
                  <a:pt x="425149" y="646430"/>
                </a:lnTo>
                <a:lnTo>
                  <a:pt x="425238" y="644683"/>
                </a:lnTo>
                <a:lnTo>
                  <a:pt x="424311" y="638810"/>
                </a:lnTo>
                <a:lnTo>
                  <a:pt x="425149" y="63881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591748" y="652780"/>
                </a:moveTo>
                <a:lnTo>
                  <a:pt x="587817" y="650240"/>
                </a:lnTo>
                <a:lnTo>
                  <a:pt x="583087" y="647719"/>
                </a:lnTo>
                <a:lnTo>
                  <a:pt x="579693" y="645273"/>
                </a:lnTo>
                <a:lnTo>
                  <a:pt x="579584" y="645061"/>
                </a:lnTo>
                <a:lnTo>
                  <a:pt x="582717" y="638810"/>
                </a:lnTo>
                <a:lnTo>
                  <a:pt x="589252" y="646430"/>
                </a:lnTo>
                <a:lnTo>
                  <a:pt x="592881" y="651510"/>
                </a:lnTo>
                <a:lnTo>
                  <a:pt x="591748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1748" y="652780"/>
                </a:lnTo>
                <a:lnTo>
                  <a:pt x="592881" y="651510"/>
                </a:lnTo>
                <a:lnTo>
                  <a:pt x="589252" y="646430"/>
                </a:lnTo>
                <a:lnTo>
                  <a:pt x="582717" y="638810"/>
                </a:lnTo>
                <a:lnTo>
                  <a:pt x="590130" y="638810"/>
                </a:lnTo>
                <a:lnTo>
                  <a:pt x="590186" y="640080"/>
                </a:lnTo>
                <a:lnTo>
                  <a:pt x="599357" y="640080"/>
                </a:lnTo>
                <a:lnTo>
                  <a:pt x="595964" y="643890"/>
                </a:lnTo>
                <a:lnTo>
                  <a:pt x="593947" y="643890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3947" y="643890"/>
                </a:lnTo>
                <a:lnTo>
                  <a:pt x="595964" y="643890"/>
                </a:lnTo>
                <a:lnTo>
                  <a:pt x="600488" y="638810"/>
                </a:lnTo>
                <a:lnTo>
                  <a:pt x="599480" y="646430"/>
                </a:lnTo>
                <a:lnTo>
                  <a:pt x="598982" y="646430"/>
                </a:lnTo>
                <a:lnTo>
                  <a:pt x="599293" y="646809"/>
                </a:lnTo>
                <a:lnTo>
                  <a:pt x="599223" y="647311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839854" y="642620"/>
                </a:moveTo>
                <a:lnTo>
                  <a:pt x="837508" y="642620"/>
                </a:lnTo>
                <a:lnTo>
                  <a:pt x="836018" y="640567"/>
                </a:lnTo>
                <a:lnTo>
                  <a:pt x="835832" y="638810"/>
                </a:lnTo>
                <a:lnTo>
                  <a:pt x="839854" y="642620"/>
                </a:lnTo>
                <a:close/>
              </a:path>
              <a:path w="4096384" h="836930">
                <a:moveTo>
                  <a:pt x="844547" y="650240"/>
                </a:moveTo>
                <a:lnTo>
                  <a:pt x="837174" y="650240"/>
                </a:lnTo>
                <a:lnTo>
                  <a:pt x="841195" y="643890"/>
                </a:lnTo>
                <a:lnTo>
                  <a:pt x="835832" y="638810"/>
                </a:lnTo>
                <a:lnTo>
                  <a:pt x="843290" y="638810"/>
                </a:lnTo>
                <a:lnTo>
                  <a:pt x="844881" y="640080"/>
                </a:lnTo>
                <a:lnTo>
                  <a:pt x="849582" y="645160"/>
                </a:lnTo>
                <a:lnTo>
                  <a:pt x="866090" y="645160"/>
                </a:lnTo>
                <a:lnTo>
                  <a:pt x="866345" y="646430"/>
                </a:lnTo>
                <a:lnTo>
                  <a:pt x="871198" y="646430"/>
                </a:lnTo>
                <a:lnTo>
                  <a:pt x="870528" y="647700"/>
                </a:lnTo>
                <a:lnTo>
                  <a:pt x="846060" y="647700"/>
                </a:lnTo>
                <a:lnTo>
                  <a:pt x="844547" y="650240"/>
                </a:lnTo>
                <a:close/>
              </a:path>
              <a:path w="4096384" h="836930">
                <a:moveTo>
                  <a:pt x="883271" y="648970"/>
                </a:moveTo>
                <a:lnTo>
                  <a:pt x="876736" y="645160"/>
                </a:lnTo>
                <a:lnTo>
                  <a:pt x="877070" y="645160"/>
                </a:lnTo>
                <a:lnTo>
                  <a:pt x="880927" y="638810"/>
                </a:lnTo>
                <a:lnTo>
                  <a:pt x="883271" y="648970"/>
                </a:lnTo>
                <a:close/>
              </a:path>
              <a:path w="4096384" h="836930">
                <a:moveTo>
                  <a:pt x="883546" y="648970"/>
                </a:moveTo>
                <a:lnTo>
                  <a:pt x="883271" y="648970"/>
                </a:lnTo>
                <a:lnTo>
                  <a:pt x="880927" y="638810"/>
                </a:lnTo>
                <a:lnTo>
                  <a:pt x="883523" y="638810"/>
                </a:lnTo>
                <a:lnTo>
                  <a:pt x="882937" y="641350"/>
                </a:lnTo>
                <a:lnTo>
                  <a:pt x="892229" y="641350"/>
                </a:lnTo>
                <a:lnTo>
                  <a:pt x="892156" y="645160"/>
                </a:lnTo>
                <a:lnTo>
                  <a:pt x="885118" y="645160"/>
                </a:lnTo>
                <a:lnTo>
                  <a:pt x="883546" y="648970"/>
                </a:lnTo>
                <a:close/>
              </a:path>
              <a:path w="4096384" h="836930">
                <a:moveTo>
                  <a:pt x="1519245" y="640079"/>
                </a:moveTo>
                <a:lnTo>
                  <a:pt x="1519580" y="638810"/>
                </a:lnTo>
                <a:lnTo>
                  <a:pt x="1519840" y="639578"/>
                </a:lnTo>
                <a:lnTo>
                  <a:pt x="1519245" y="640079"/>
                </a:lnTo>
                <a:close/>
              </a:path>
              <a:path w="4096384" h="836930">
                <a:moveTo>
                  <a:pt x="1519840" y="639578"/>
                </a:moveTo>
                <a:lnTo>
                  <a:pt x="1519580" y="638810"/>
                </a:lnTo>
                <a:lnTo>
                  <a:pt x="1520752" y="638810"/>
                </a:lnTo>
                <a:lnTo>
                  <a:pt x="1519840" y="639578"/>
                </a:lnTo>
                <a:close/>
              </a:path>
              <a:path w="4096384" h="836930">
                <a:moveTo>
                  <a:pt x="1659693" y="639520"/>
                </a:moveTo>
                <a:lnTo>
                  <a:pt x="1659037" y="638810"/>
                </a:lnTo>
                <a:lnTo>
                  <a:pt x="1660102" y="638810"/>
                </a:lnTo>
                <a:lnTo>
                  <a:pt x="1659693" y="639520"/>
                </a:lnTo>
                <a:close/>
              </a:path>
              <a:path w="4096384" h="836930">
                <a:moveTo>
                  <a:pt x="1686118" y="653155"/>
                </a:moveTo>
                <a:lnTo>
                  <a:pt x="1680267" y="648320"/>
                </a:lnTo>
                <a:lnTo>
                  <a:pt x="1680828" y="647700"/>
                </a:lnTo>
                <a:lnTo>
                  <a:pt x="1678324" y="646714"/>
                </a:lnTo>
                <a:lnTo>
                  <a:pt x="1677980" y="646430"/>
                </a:lnTo>
                <a:lnTo>
                  <a:pt x="1679820" y="646430"/>
                </a:lnTo>
                <a:lnTo>
                  <a:pt x="1682675" y="638810"/>
                </a:lnTo>
                <a:lnTo>
                  <a:pt x="1685240" y="647700"/>
                </a:lnTo>
                <a:lnTo>
                  <a:pt x="1685019" y="647700"/>
                </a:lnTo>
                <a:lnTo>
                  <a:pt x="1685857" y="651510"/>
                </a:lnTo>
                <a:lnTo>
                  <a:pt x="1686118" y="653155"/>
                </a:lnTo>
                <a:close/>
              </a:path>
              <a:path w="4096384" h="836930">
                <a:moveTo>
                  <a:pt x="1697427" y="655320"/>
                </a:moveTo>
                <a:lnTo>
                  <a:pt x="1696249" y="655320"/>
                </a:lnTo>
                <a:lnTo>
                  <a:pt x="1685300" y="647891"/>
                </a:lnTo>
                <a:lnTo>
                  <a:pt x="1682675" y="638810"/>
                </a:lnTo>
                <a:lnTo>
                  <a:pt x="1684247" y="638810"/>
                </a:lnTo>
                <a:lnTo>
                  <a:pt x="1685119" y="640080"/>
                </a:lnTo>
                <a:lnTo>
                  <a:pt x="1689713" y="645160"/>
                </a:lnTo>
                <a:lnTo>
                  <a:pt x="1694433" y="648970"/>
                </a:lnTo>
                <a:lnTo>
                  <a:pt x="1706640" y="648970"/>
                </a:lnTo>
                <a:lnTo>
                  <a:pt x="1705916" y="650067"/>
                </a:lnTo>
                <a:lnTo>
                  <a:pt x="1705802" y="652780"/>
                </a:lnTo>
                <a:lnTo>
                  <a:pt x="1704819" y="652780"/>
                </a:lnTo>
                <a:lnTo>
                  <a:pt x="1699684" y="654050"/>
                </a:lnTo>
                <a:lnTo>
                  <a:pt x="1697427" y="65532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23907" y="638810"/>
                </a:lnTo>
                <a:lnTo>
                  <a:pt x="1725061" y="645061"/>
                </a:lnTo>
                <a:lnTo>
                  <a:pt x="1725247" y="646430"/>
                </a:lnTo>
                <a:lnTo>
                  <a:pt x="1721563" y="64643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25753" y="650240"/>
                </a:lnTo>
                <a:lnTo>
                  <a:pt x="1725061" y="645061"/>
                </a:lnTo>
                <a:lnTo>
                  <a:pt x="1723907" y="638810"/>
                </a:lnTo>
                <a:lnTo>
                  <a:pt x="1727010" y="638810"/>
                </a:lnTo>
                <a:lnTo>
                  <a:pt x="1726257" y="641350"/>
                </a:lnTo>
                <a:lnTo>
                  <a:pt x="1740506" y="641350"/>
                </a:lnTo>
                <a:lnTo>
                  <a:pt x="1741344" y="642620"/>
                </a:lnTo>
                <a:lnTo>
                  <a:pt x="1736983" y="642620"/>
                </a:lnTo>
                <a:lnTo>
                  <a:pt x="1732962" y="645160"/>
                </a:lnTo>
                <a:lnTo>
                  <a:pt x="1733379" y="646221"/>
                </a:lnTo>
                <a:lnTo>
                  <a:pt x="1733493" y="646613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741344" y="642620"/>
                </a:moveTo>
                <a:lnTo>
                  <a:pt x="1739667" y="640080"/>
                </a:lnTo>
                <a:lnTo>
                  <a:pt x="1741841" y="638810"/>
                </a:lnTo>
                <a:lnTo>
                  <a:pt x="1743020" y="640080"/>
                </a:lnTo>
                <a:lnTo>
                  <a:pt x="1741344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41344" y="642620"/>
                </a:lnTo>
                <a:lnTo>
                  <a:pt x="1743020" y="640080"/>
                </a:lnTo>
                <a:lnTo>
                  <a:pt x="1741841" y="638810"/>
                </a:lnTo>
                <a:lnTo>
                  <a:pt x="1768832" y="638810"/>
                </a:lnTo>
                <a:lnTo>
                  <a:pt x="1767994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67994" y="640080"/>
                </a:lnTo>
                <a:lnTo>
                  <a:pt x="1768832" y="638810"/>
                </a:lnTo>
                <a:lnTo>
                  <a:pt x="1770672" y="638810"/>
                </a:lnTo>
                <a:lnTo>
                  <a:pt x="1770842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863881" y="643890"/>
                </a:moveTo>
                <a:lnTo>
                  <a:pt x="1861330" y="641305"/>
                </a:lnTo>
                <a:lnTo>
                  <a:pt x="1860522" y="640080"/>
                </a:lnTo>
                <a:lnTo>
                  <a:pt x="1861026" y="638810"/>
                </a:lnTo>
                <a:lnTo>
                  <a:pt x="1866893" y="638810"/>
                </a:lnTo>
                <a:lnTo>
                  <a:pt x="1863881" y="643890"/>
                </a:lnTo>
                <a:close/>
              </a:path>
              <a:path w="4096384" h="836930">
                <a:moveTo>
                  <a:pt x="1867118" y="643890"/>
                </a:moveTo>
                <a:lnTo>
                  <a:pt x="1863881" y="643890"/>
                </a:lnTo>
                <a:lnTo>
                  <a:pt x="1866893" y="638810"/>
                </a:lnTo>
                <a:lnTo>
                  <a:pt x="1875860" y="638810"/>
                </a:lnTo>
                <a:lnTo>
                  <a:pt x="1872255" y="642620"/>
                </a:lnTo>
                <a:lnTo>
                  <a:pt x="1867063" y="642620"/>
                </a:lnTo>
                <a:lnTo>
                  <a:pt x="1867118" y="643890"/>
                </a:lnTo>
                <a:close/>
              </a:path>
              <a:path w="4096384" h="836930">
                <a:moveTo>
                  <a:pt x="1916846" y="640080"/>
                </a:moveTo>
                <a:lnTo>
                  <a:pt x="1916846" y="638810"/>
                </a:lnTo>
                <a:lnTo>
                  <a:pt x="1917684" y="638810"/>
                </a:lnTo>
                <a:lnTo>
                  <a:pt x="1916846" y="640080"/>
                </a:lnTo>
                <a:close/>
              </a:path>
              <a:path w="4096384" h="836930">
                <a:moveTo>
                  <a:pt x="1929420" y="640080"/>
                </a:moveTo>
                <a:lnTo>
                  <a:pt x="1916846" y="640080"/>
                </a:lnTo>
                <a:lnTo>
                  <a:pt x="1917684" y="638810"/>
                </a:lnTo>
                <a:lnTo>
                  <a:pt x="1929757" y="638810"/>
                </a:lnTo>
                <a:lnTo>
                  <a:pt x="1929420" y="64008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57410" y="640080"/>
                </a:lnTo>
                <a:lnTo>
                  <a:pt x="1957410" y="63881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59960" y="648970"/>
                </a:moveTo>
                <a:lnTo>
                  <a:pt x="1953220" y="648970"/>
                </a:lnTo>
                <a:lnTo>
                  <a:pt x="1952609" y="645483"/>
                </a:lnTo>
                <a:lnTo>
                  <a:pt x="1952519" y="645061"/>
                </a:lnTo>
                <a:lnTo>
                  <a:pt x="1951714" y="642620"/>
                </a:lnTo>
                <a:lnTo>
                  <a:pt x="1959591" y="642620"/>
                </a:lnTo>
                <a:lnTo>
                  <a:pt x="1957410" y="638810"/>
                </a:lnTo>
                <a:lnTo>
                  <a:pt x="1964115" y="638810"/>
                </a:lnTo>
                <a:lnTo>
                  <a:pt x="1961717" y="645273"/>
                </a:lnTo>
                <a:lnTo>
                  <a:pt x="1959960" y="648970"/>
                </a:lnTo>
                <a:close/>
              </a:path>
              <a:path w="4096384" h="836930">
                <a:moveTo>
                  <a:pt x="1958753" y="651510"/>
                </a:moveTo>
                <a:lnTo>
                  <a:pt x="1961717" y="645273"/>
                </a:lnTo>
                <a:lnTo>
                  <a:pt x="1964115" y="638810"/>
                </a:lnTo>
                <a:lnTo>
                  <a:pt x="1966296" y="647700"/>
                </a:lnTo>
                <a:lnTo>
                  <a:pt x="1965792" y="647700"/>
                </a:lnTo>
                <a:lnTo>
                  <a:pt x="1958753" y="651510"/>
                </a:lnTo>
                <a:close/>
              </a:path>
              <a:path w="4096384" h="836930">
                <a:moveTo>
                  <a:pt x="2011889" y="654050"/>
                </a:moveTo>
                <a:lnTo>
                  <a:pt x="1970153" y="654050"/>
                </a:lnTo>
                <a:lnTo>
                  <a:pt x="1973505" y="651510"/>
                </a:lnTo>
                <a:lnTo>
                  <a:pt x="1958753" y="651510"/>
                </a:lnTo>
                <a:lnTo>
                  <a:pt x="1965792" y="647700"/>
                </a:lnTo>
                <a:lnTo>
                  <a:pt x="1966296" y="647700"/>
                </a:lnTo>
                <a:lnTo>
                  <a:pt x="1964115" y="638810"/>
                </a:lnTo>
                <a:lnTo>
                  <a:pt x="1983563" y="638810"/>
                </a:lnTo>
                <a:lnTo>
                  <a:pt x="1982220" y="641350"/>
                </a:lnTo>
                <a:lnTo>
                  <a:pt x="1983392" y="641350"/>
                </a:lnTo>
                <a:lnTo>
                  <a:pt x="1985743" y="642620"/>
                </a:lnTo>
                <a:lnTo>
                  <a:pt x="1996831" y="642620"/>
                </a:lnTo>
                <a:lnTo>
                  <a:pt x="1998017" y="643890"/>
                </a:lnTo>
                <a:lnTo>
                  <a:pt x="1974173" y="643890"/>
                </a:lnTo>
                <a:lnTo>
                  <a:pt x="1975181" y="647700"/>
                </a:lnTo>
                <a:lnTo>
                  <a:pt x="1977192" y="648970"/>
                </a:lnTo>
                <a:lnTo>
                  <a:pt x="2030362" y="648970"/>
                </a:lnTo>
                <a:lnTo>
                  <a:pt x="2031602" y="650240"/>
                </a:lnTo>
                <a:lnTo>
                  <a:pt x="2012727" y="650240"/>
                </a:lnTo>
                <a:lnTo>
                  <a:pt x="2010887" y="651510"/>
                </a:lnTo>
                <a:lnTo>
                  <a:pt x="2009204" y="652780"/>
                </a:lnTo>
                <a:lnTo>
                  <a:pt x="2009545" y="652780"/>
                </a:lnTo>
                <a:lnTo>
                  <a:pt x="2011889" y="654050"/>
                </a:lnTo>
                <a:close/>
              </a:path>
              <a:path w="4096384" h="836930">
                <a:moveTo>
                  <a:pt x="1985743" y="642620"/>
                </a:moveTo>
                <a:lnTo>
                  <a:pt x="1983392" y="641350"/>
                </a:lnTo>
                <a:lnTo>
                  <a:pt x="1982220" y="641350"/>
                </a:lnTo>
                <a:lnTo>
                  <a:pt x="1983563" y="638810"/>
                </a:lnTo>
                <a:lnTo>
                  <a:pt x="1984564" y="638810"/>
                </a:lnTo>
                <a:lnTo>
                  <a:pt x="1985386" y="640044"/>
                </a:lnTo>
                <a:lnTo>
                  <a:pt x="1985743" y="642620"/>
                </a:lnTo>
                <a:close/>
              </a:path>
              <a:path w="4096384" h="836930">
                <a:moveTo>
                  <a:pt x="1996831" y="642620"/>
                </a:moveTo>
                <a:lnTo>
                  <a:pt x="1985743" y="642620"/>
                </a:lnTo>
                <a:lnTo>
                  <a:pt x="1985473" y="640567"/>
                </a:lnTo>
                <a:lnTo>
                  <a:pt x="1985386" y="640044"/>
                </a:lnTo>
                <a:lnTo>
                  <a:pt x="1984564" y="638810"/>
                </a:lnTo>
                <a:lnTo>
                  <a:pt x="1996309" y="638810"/>
                </a:lnTo>
                <a:lnTo>
                  <a:pt x="1994458" y="640080"/>
                </a:lnTo>
                <a:lnTo>
                  <a:pt x="1996831" y="642620"/>
                </a:lnTo>
                <a:close/>
              </a:path>
              <a:path w="4096384" h="836930">
                <a:moveTo>
                  <a:pt x="2039043" y="657860"/>
                </a:moveTo>
                <a:lnTo>
                  <a:pt x="2026641" y="645160"/>
                </a:lnTo>
                <a:lnTo>
                  <a:pt x="2025709" y="642812"/>
                </a:lnTo>
                <a:lnTo>
                  <a:pt x="2025615" y="642366"/>
                </a:lnTo>
                <a:lnTo>
                  <a:pt x="2025373" y="638810"/>
                </a:lnTo>
                <a:lnTo>
                  <a:pt x="2030329" y="642620"/>
                </a:lnTo>
                <a:lnTo>
                  <a:pt x="2036213" y="647634"/>
                </a:lnTo>
                <a:lnTo>
                  <a:pt x="2036331" y="647775"/>
                </a:lnTo>
                <a:lnTo>
                  <a:pt x="2039040" y="652775"/>
                </a:lnTo>
                <a:lnTo>
                  <a:pt x="2039043" y="657860"/>
                </a:lnTo>
                <a:close/>
              </a:path>
              <a:path w="4096384" h="836930">
                <a:moveTo>
                  <a:pt x="2054299" y="660400"/>
                </a:moveTo>
                <a:lnTo>
                  <a:pt x="2046586" y="660400"/>
                </a:lnTo>
                <a:lnTo>
                  <a:pt x="2046669" y="660082"/>
                </a:lnTo>
                <a:lnTo>
                  <a:pt x="2046795" y="658995"/>
                </a:lnTo>
                <a:lnTo>
                  <a:pt x="2045748" y="657860"/>
                </a:lnTo>
                <a:lnTo>
                  <a:pt x="2039043" y="657860"/>
                </a:lnTo>
                <a:lnTo>
                  <a:pt x="2039040" y="652775"/>
                </a:lnTo>
                <a:lnTo>
                  <a:pt x="2036331" y="647775"/>
                </a:lnTo>
                <a:lnTo>
                  <a:pt x="2036213" y="647634"/>
                </a:lnTo>
                <a:lnTo>
                  <a:pt x="2030329" y="642620"/>
                </a:lnTo>
                <a:lnTo>
                  <a:pt x="2025373" y="638810"/>
                </a:lnTo>
                <a:lnTo>
                  <a:pt x="2036024" y="638810"/>
                </a:lnTo>
                <a:lnTo>
                  <a:pt x="2035527" y="641350"/>
                </a:lnTo>
                <a:lnTo>
                  <a:pt x="2059498" y="641350"/>
                </a:lnTo>
                <a:lnTo>
                  <a:pt x="2064187" y="642620"/>
                </a:lnTo>
                <a:lnTo>
                  <a:pt x="2074979" y="642620"/>
                </a:lnTo>
                <a:lnTo>
                  <a:pt x="2073764" y="645160"/>
                </a:lnTo>
                <a:lnTo>
                  <a:pt x="2057816" y="645160"/>
                </a:lnTo>
                <a:lnTo>
                  <a:pt x="2056480" y="646430"/>
                </a:lnTo>
                <a:lnTo>
                  <a:pt x="2056814" y="646430"/>
                </a:lnTo>
                <a:lnTo>
                  <a:pt x="2058654" y="647700"/>
                </a:lnTo>
                <a:lnTo>
                  <a:pt x="2072550" y="647700"/>
                </a:lnTo>
                <a:lnTo>
                  <a:pt x="2072877" y="648970"/>
                </a:lnTo>
                <a:lnTo>
                  <a:pt x="2150139" y="648970"/>
                </a:lnTo>
                <a:lnTo>
                  <a:pt x="2150180" y="650240"/>
                </a:lnTo>
                <a:lnTo>
                  <a:pt x="2274090" y="650240"/>
                </a:lnTo>
                <a:lnTo>
                  <a:pt x="2275565" y="651510"/>
                </a:lnTo>
                <a:lnTo>
                  <a:pt x="2105091" y="651510"/>
                </a:lnTo>
                <a:lnTo>
                  <a:pt x="2104695" y="652506"/>
                </a:lnTo>
                <a:lnTo>
                  <a:pt x="2104705" y="652929"/>
                </a:lnTo>
                <a:lnTo>
                  <a:pt x="2105595" y="654050"/>
                </a:lnTo>
                <a:lnTo>
                  <a:pt x="2047835" y="654050"/>
                </a:lnTo>
                <a:lnTo>
                  <a:pt x="2050947" y="655320"/>
                </a:lnTo>
                <a:lnTo>
                  <a:pt x="2060336" y="655320"/>
                </a:lnTo>
                <a:lnTo>
                  <a:pt x="2054299" y="66040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50272" y="640080"/>
                </a:lnTo>
                <a:lnTo>
                  <a:pt x="2049938" y="640080"/>
                </a:lnTo>
                <a:lnTo>
                  <a:pt x="2051785" y="638810"/>
                </a:lnTo>
                <a:lnTo>
                  <a:pt x="2053461" y="638810"/>
                </a:lnTo>
                <a:lnTo>
                  <a:pt x="2053965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59498" y="641350"/>
                </a:moveTo>
                <a:lnTo>
                  <a:pt x="2052957" y="641350"/>
                </a:lnTo>
                <a:lnTo>
                  <a:pt x="2053965" y="640080"/>
                </a:lnTo>
                <a:lnTo>
                  <a:pt x="2053461" y="638810"/>
                </a:lnTo>
                <a:lnTo>
                  <a:pt x="2064023" y="638810"/>
                </a:lnTo>
                <a:lnTo>
                  <a:pt x="2059498" y="641350"/>
                </a:lnTo>
                <a:close/>
              </a:path>
              <a:path w="4096384" h="836930">
                <a:moveTo>
                  <a:pt x="2130569" y="643890"/>
                </a:moveTo>
                <a:lnTo>
                  <a:pt x="2130670" y="640567"/>
                </a:lnTo>
                <a:lnTo>
                  <a:pt x="2130761" y="640044"/>
                </a:lnTo>
                <a:lnTo>
                  <a:pt x="2131741" y="638810"/>
                </a:lnTo>
                <a:lnTo>
                  <a:pt x="2133587" y="638810"/>
                </a:lnTo>
                <a:lnTo>
                  <a:pt x="2137942" y="640080"/>
                </a:lnTo>
                <a:lnTo>
                  <a:pt x="2130569" y="643890"/>
                </a:lnTo>
                <a:close/>
              </a:path>
              <a:path w="4096384" h="836930">
                <a:moveTo>
                  <a:pt x="2203820" y="647700"/>
                </a:moveTo>
                <a:lnTo>
                  <a:pt x="2166608" y="647700"/>
                </a:lnTo>
                <a:lnTo>
                  <a:pt x="2166608" y="643890"/>
                </a:lnTo>
                <a:lnTo>
                  <a:pt x="2130569" y="643890"/>
                </a:lnTo>
                <a:lnTo>
                  <a:pt x="2137942" y="640080"/>
                </a:lnTo>
                <a:lnTo>
                  <a:pt x="2133587" y="638810"/>
                </a:lnTo>
                <a:lnTo>
                  <a:pt x="2142178" y="638810"/>
                </a:lnTo>
                <a:lnTo>
                  <a:pt x="2145321" y="642620"/>
                </a:lnTo>
                <a:lnTo>
                  <a:pt x="2172364" y="642620"/>
                </a:lnTo>
                <a:lnTo>
                  <a:pt x="2174486" y="645160"/>
                </a:lnTo>
                <a:lnTo>
                  <a:pt x="2205666" y="645160"/>
                </a:lnTo>
                <a:lnTo>
                  <a:pt x="2203650" y="646430"/>
                </a:lnTo>
                <a:lnTo>
                  <a:pt x="2203820" y="64770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264001" y="640080"/>
                </a:lnTo>
                <a:lnTo>
                  <a:pt x="2266850" y="638810"/>
                </a:lnTo>
                <a:lnTo>
                  <a:pt x="2268860" y="638810"/>
                </a:lnTo>
                <a:lnTo>
                  <a:pt x="2269528" y="640080"/>
                </a:lnTo>
                <a:lnTo>
                  <a:pt x="2268648" y="64143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77577" y="642620"/>
                </a:moveTo>
                <a:lnTo>
                  <a:pt x="2268022" y="642620"/>
                </a:lnTo>
                <a:lnTo>
                  <a:pt x="2268719" y="641305"/>
                </a:lnTo>
                <a:lnTo>
                  <a:pt x="2269528" y="640080"/>
                </a:lnTo>
                <a:lnTo>
                  <a:pt x="2268860" y="638810"/>
                </a:lnTo>
                <a:lnTo>
                  <a:pt x="2278584" y="638810"/>
                </a:lnTo>
                <a:lnTo>
                  <a:pt x="2277577" y="642620"/>
                </a:lnTo>
                <a:close/>
              </a:path>
              <a:path w="4096384" h="836930">
                <a:moveTo>
                  <a:pt x="2292995" y="641350"/>
                </a:moveTo>
                <a:lnTo>
                  <a:pt x="2291156" y="641350"/>
                </a:lnTo>
                <a:lnTo>
                  <a:pt x="2291211" y="640044"/>
                </a:lnTo>
                <a:lnTo>
                  <a:pt x="2293166" y="638810"/>
                </a:lnTo>
                <a:lnTo>
                  <a:pt x="2294842" y="640080"/>
                </a:lnTo>
                <a:lnTo>
                  <a:pt x="2292995" y="641350"/>
                </a:lnTo>
                <a:close/>
              </a:path>
              <a:path w="4096384" h="836930">
                <a:moveTo>
                  <a:pt x="2318310" y="641350"/>
                </a:moveTo>
                <a:lnTo>
                  <a:pt x="2292995" y="641350"/>
                </a:lnTo>
                <a:lnTo>
                  <a:pt x="2294842" y="640080"/>
                </a:lnTo>
                <a:lnTo>
                  <a:pt x="2293166" y="638810"/>
                </a:lnTo>
                <a:lnTo>
                  <a:pt x="2343290" y="638810"/>
                </a:lnTo>
                <a:lnTo>
                  <a:pt x="2348148" y="640080"/>
                </a:lnTo>
                <a:lnTo>
                  <a:pt x="2320156" y="640080"/>
                </a:lnTo>
                <a:lnTo>
                  <a:pt x="2318310" y="641350"/>
                </a:lnTo>
                <a:close/>
              </a:path>
              <a:path w="4096384" h="836930">
                <a:moveTo>
                  <a:pt x="2455095" y="642620"/>
                </a:moveTo>
                <a:lnTo>
                  <a:pt x="2454417" y="640567"/>
                </a:lnTo>
                <a:lnTo>
                  <a:pt x="2454321" y="640044"/>
                </a:lnTo>
                <a:lnTo>
                  <a:pt x="2456601" y="638810"/>
                </a:lnTo>
                <a:lnTo>
                  <a:pt x="2455095" y="642620"/>
                </a:lnTo>
                <a:close/>
              </a:path>
              <a:path w="4096384" h="836930">
                <a:moveTo>
                  <a:pt x="2494159" y="642620"/>
                </a:moveTo>
                <a:lnTo>
                  <a:pt x="2455095" y="642620"/>
                </a:lnTo>
                <a:lnTo>
                  <a:pt x="2456601" y="638810"/>
                </a:lnTo>
                <a:lnTo>
                  <a:pt x="2466072" y="638810"/>
                </a:lnTo>
                <a:lnTo>
                  <a:pt x="2465656" y="641350"/>
                </a:lnTo>
                <a:lnTo>
                  <a:pt x="2492813" y="641350"/>
                </a:lnTo>
                <a:lnTo>
                  <a:pt x="2494159" y="642620"/>
                </a:lnTo>
                <a:close/>
              </a:path>
              <a:path w="4096384" h="836930">
                <a:moveTo>
                  <a:pt x="2643012" y="642620"/>
                </a:moveTo>
                <a:lnTo>
                  <a:pt x="2641486" y="642620"/>
                </a:lnTo>
                <a:lnTo>
                  <a:pt x="2640321" y="640080"/>
                </a:lnTo>
                <a:lnTo>
                  <a:pt x="2640655" y="640080"/>
                </a:lnTo>
                <a:lnTo>
                  <a:pt x="2642672" y="638810"/>
                </a:lnTo>
                <a:lnTo>
                  <a:pt x="2643837" y="638810"/>
                </a:lnTo>
                <a:lnTo>
                  <a:pt x="2644178" y="640080"/>
                </a:lnTo>
                <a:lnTo>
                  <a:pt x="2643644" y="641430"/>
                </a:lnTo>
                <a:lnTo>
                  <a:pt x="2643012" y="642620"/>
                </a:lnTo>
                <a:close/>
              </a:path>
              <a:path w="4096384" h="836930">
                <a:moveTo>
                  <a:pt x="2688391" y="647700"/>
                </a:moveTo>
                <a:lnTo>
                  <a:pt x="2664443" y="647700"/>
                </a:lnTo>
                <a:lnTo>
                  <a:pt x="2661935" y="645160"/>
                </a:lnTo>
                <a:lnTo>
                  <a:pt x="2623054" y="645160"/>
                </a:lnTo>
                <a:lnTo>
                  <a:pt x="2622380" y="643890"/>
                </a:lnTo>
                <a:lnTo>
                  <a:pt x="2617691" y="642620"/>
                </a:lnTo>
                <a:lnTo>
                  <a:pt x="2643012" y="642620"/>
                </a:lnTo>
                <a:lnTo>
                  <a:pt x="2643704" y="641305"/>
                </a:lnTo>
                <a:lnTo>
                  <a:pt x="2644178" y="640080"/>
                </a:lnTo>
                <a:lnTo>
                  <a:pt x="2643837" y="638810"/>
                </a:lnTo>
                <a:lnTo>
                  <a:pt x="2680028" y="638810"/>
                </a:lnTo>
                <a:lnTo>
                  <a:pt x="2676197" y="643890"/>
                </a:lnTo>
                <a:lnTo>
                  <a:pt x="2690211" y="643890"/>
                </a:lnTo>
                <a:lnTo>
                  <a:pt x="2689089" y="646430"/>
                </a:lnTo>
                <a:lnTo>
                  <a:pt x="2688391" y="647700"/>
                </a:lnTo>
                <a:close/>
              </a:path>
              <a:path w="4096384" h="836930">
                <a:moveTo>
                  <a:pt x="2790182" y="641350"/>
                </a:moveTo>
                <a:lnTo>
                  <a:pt x="2789508" y="641350"/>
                </a:lnTo>
                <a:lnTo>
                  <a:pt x="2789367" y="640044"/>
                </a:lnTo>
                <a:lnTo>
                  <a:pt x="2790856" y="638810"/>
                </a:lnTo>
                <a:lnTo>
                  <a:pt x="2791681" y="638810"/>
                </a:lnTo>
                <a:lnTo>
                  <a:pt x="2791681" y="640080"/>
                </a:lnTo>
                <a:lnTo>
                  <a:pt x="2790182" y="641350"/>
                </a:lnTo>
                <a:close/>
              </a:path>
              <a:path w="4096384" h="836930">
                <a:moveTo>
                  <a:pt x="2801752" y="641350"/>
                </a:moveTo>
                <a:lnTo>
                  <a:pt x="2790182" y="641350"/>
                </a:lnTo>
                <a:lnTo>
                  <a:pt x="2791681" y="640080"/>
                </a:lnTo>
                <a:lnTo>
                  <a:pt x="2791681" y="638810"/>
                </a:lnTo>
                <a:lnTo>
                  <a:pt x="2801569" y="638810"/>
                </a:lnTo>
                <a:lnTo>
                  <a:pt x="2801695" y="640951"/>
                </a:lnTo>
                <a:lnTo>
                  <a:pt x="2801752" y="641350"/>
                </a:lnTo>
                <a:close/>
              </a:path>
              <a:path w="4096384" h="836930">
                <a:moveTo>
                  <a:pt x="2898287" y="642620"/>
                </a:moveTo>
                <a:lnTo>
                  <a:pt x="2896564" y="641430"/>
                </a:lnTo>
                <a:lnTo>
                  <a:pt x="2896508" y="640044"/>
                </a:lnTo>
                <a:lnTo>
                  <a:pt x="2898621" y="638810"/>
                </a:lnTo>
                <a:lnTo>
                  <a:pt x="2900436" y="640044"/>
                </a:lnTo>
                <a:lnTo>
                  <a:pt x="2900348" y="641430"/>
                </a:lnTo>
                <a:lnTo>
                  <a:pt x="2898287" y="642620"/>
                </a:lnTo>
                <a:close/>
              </a:path>
              <a:path w="4096384" h="836930">
                <a:moveTo>
                  <a:pt x="2981098" y="642620"/>
                </a:moveTo>
                <a:lnTo>
                  <a:pt x="2898287" y="642620"/>
                </a:lnTo>
                <a:lnTo>
                  <a:pt x="2900348" y="641430"/>
                </a:lnTo>
                <a:lnTo>
                  <a:pt x="2900436" y="640044"/>
                </a:lnTo>
                <a:lnTo>
                  <a:pt x="2898621" y="638810"/>
                </a:lnTo>
                <a:lnTo>
                  <a:pt x="2924767" y="638810"/>
                </a:lnTo>
                <a:lnTo>
                  <a:pt x="2925284" y="641350"/>
                </a:lnTo>
                <a:lnTo>
                  <a:pt x="2980529" y="641350"/>
                </a:lnTo>
                <a:lnTo>
                  <a:pt x="2981098" y="64262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3045641" y="640080"/>
                </a:lnTo>
                <a:lnTo>
                  <a:pt x="3045818" y="638810"/>
                </a:lnTo>
                <a:lnTo>
                  <a:pt x="3047474" y="638810"/>
                </a:lnTo>
                <a:lnTo>
                  <a:pt x="3048823" y="640080"/>
                </a:lnTo>
                <a:lnTo>
                  <a:pt x="3048666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060550" y="641350"/>
                </a:moveTo>
                <a:lnTo>
                  <a:pt x="3047140" y="641350"/>
                </a:lnTo>
                <a:lnTo>
                  <a:pt x="3048666" y="640080"/>
                </a:lnTo>
                <a:lnTo>
                  <a:pt x="3047474" y="638810"/>
                </a:lnTo>
                <a:lnTo>
                  <a:pt x="3058039" y="638810"/>
                </a:lnTo>
                <a:lnTo>
                  <a:pt x="3060550" y="641350"/>
                </a:lnTo>
                <a:close/>
              </a:path>
              <a:path w="4096384" h="836930">
                <a:moveTo>
                  <a:pt x="3194644" y="640080"/>
                </a:moveTo>
                <a:lnTo>
                  <a:pt x="3194269" y="639109"/>
                </a:lnTo>
                <a:lnTo>
                  <a:pt x="3194644" y="638810"/>
                </a:lnTo>
                <a:lnTo>
                  <a:pt x="3194644" y="64008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5434" y="652797"/>
                </a:lnTo>
                <a:lnTo>
                  <a:pt x="3285313" y="652506"/>
                </a:lnTo>
                <a:lnTo>
                  <a:pt x="3283481" y="646878"/>
                </a:lnTo>
                <a:lnTo>
                  <a:pt x="3283449" y="643890"/>
                </a:lnTo>
                <a:lnTo>
                  <a:pt x="3283676" y="638810"/>
                </a:lnTo>
                <a:lnTo>
                  <a:pt x="3292623" y="649186"/>
                </a:lnTo>
                <a:lnTo>
                  <a:pt x="3293720" y="650240"/>
                </a:lnTo>
                <a:lnTo>
                  <a:pt x="3294011" y="654050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04621" y="655320"/>
                </a:moveTo>
                <a:lnTo>
                  <a:pt x="3290099" y="655320"/>
                </a:lnTo>
                <a:lnTo>
                  <a:pt x="3294011" y="654050"/>
                </a:lnTo>
                <a:lnTo>
                  <a:pt x="3293720" y="650240"/>
                </a:lnTo>
                <a:lnTo>
                  <a:pt x="3292310" y="648867"/>
                </a:lnTo>
                <a:lnTo>
                  <a:pt x="3283676" y="638810"/>
                </a:lnTo>
                <a:lnTo>
                  <a:pt x="3290286" y="638810"/>
                </a:lnTo>
                <a:lnTo>
                  <a:pt x="3292663" y="641305"/>
                </a:lnTo>
                <a:lnTo>
                  <a:pt x="3292541" y="642028"/>
                </a:lnTo>
                <a:lnTo>
                  <a:pt x="3292397" y="642620"/>
                </a:lnTo>
                <a:lnTo>
                  <a:pt x="3299764" y="642620"/>
                </a:lnTo>
                <a:lnTo>
                  <a:pt x="3298929" y="643890"/>
                </a:lnTo>
                <a:lnTo>
                  <a:pt x="3297753" y="643890"/>
                </a:lnTo>
                <a:lnTo>
                  <a:pt x="3298539" y="647311"/>
                </a:lnTo>
                <a:lnTo>
                  <a:pt x="3298585" y="647700"/>
                </a:lnTo>
                <a:lnTo>
                  <a:pt x="3298919" y="648970"/>
                </a:lnTo>
                <a:lnTo>
                  <a:pt x="3299591" y="648970"/>
                </a:lnTo>
                <a:lnTo>
                  <a:pt x="3304621" y="655320"/>
                </a:lnTo>
                <a:close/>
              </a:path>
              <a:path w="4096384" h="836930">
                <a:moveTo>
                  <a:pt x="3465196" y="643890"/>
                </a:moveTo>
                <a:lnTo>
                  <a:pt x="3462865" y="638810"/>
                </a:lnTo>
                <a:lnTo>
                  <a:pt x="3466879" y="638810"/>
                </a:lnTo>
                <a:lnTo>
                  <a:pt x="3468190" y="640044"/>
                </a:lnTo>
                <a:lnTo>
                  <a:pt x="3468154" y="641430"/>
                </a:lnTo>
                <a:lnTo>
                  <a:pt x="3467062" y="642620"/>
                </a:lnTo>
                <a:lnTo>
                  <a:pt x="3465196" y="64389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67212" y="657860"/>
                </a:lnTo>
                <a:lnTo>
                  <a:pt x="3465379" y="648970"/>
                </a:lnTo>
                <a:lnTo>
                  <a:pt x="3465196" y="648970"/>
                </a:lnTo>
                <a:lnTo>
                  <a:pt x="3463696" y="645160"/>
                </a:lnTo>
                <a:lnTo>
                  <a:pt x="3456500" y="643890"/>
                </a:lnTo>
                <a:lnTo>
                  <a:pt x="3465196" y="643890"/>
                </a:lnTo>
                <a:lnTo>
                  <a:pt x="3467062" y="642620"/>
                </a:lnTo>
                <a:lnTo>
                  <a:pt x="3468154" y="641430"/>
                </a:lnTo>
                <a:lnTo>
                  <a:pt x="3468190" y="640044"/>
                </a:lnTo>
                <a:lnTo>
                  <a:pt x="3466879" y="638810"/>
                </a:lnTo>
                <a:lnTo>
                  <a:pt x="3477440" y="638810"/>
                </a:lnTo>
                <a:lnTo>
                  <a:pt x="3476766" y="640080"/>
                </a:lnTo>
                <a:lnTo>
                  <a:pt x="3481593" y="645160"/>
                </a:lnTo>
                <a:lnTo>
                  <a:pt x="3472575" y="645160"/>
                </a:lnTo>
                <a:lnTo>
                  <a:pt x="3474101" y="647700"/>
                </a:lnTo>
                <a:lnTo>
                  <a:pt x="3480806" y="647700"/>
                </a:lnTo>
                <a:lnTo>
                  <a:pt x="3478291" y="651510"/>
                </a:lnTo>
                <a:lnTo>
                  <a:pt x="3477287" y="652775"/>
                </a:lnTo>
                <a:lnTo>
                  <a:pt x="3477774" y="654050"/>
                </a:lnTo>
                <a:lnTo>
                  <a:pt x="3480131" y="655320"/>
                </a:lnTo>
                <a:lnTo>
                  <a:pt x="3490464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00580" y="648970"/>
                </a:moveTo>
                <a:lnTo>
                  <a:pt x="3499078" y="647719"/>
                </a:lnTo>
                <a:lnTo>
                  <a:pt x="3497739" y="645160"/>
                </a:lnTo>
                <a:lnTo>
                  <a:pt x="3487523" y="642028"/>
                </a:lnTo>
                <a:lnTo>
                  <a:pt x="3486495" y="641012"/>
                </a:lnTo>
                <a:lnTo>
                  <a:pt x="3494216" y="638810"/>
                </a:lnTo>
                <a:lnTo>
                  <a:pt x="3499052" y="640079"/>
                </a:lnTo>
                <a:lnTo>
                  <a:pt x="3500580" y="64897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0580" y="648970"/>
                </a:lnTo>
                <a:lnTo>
                  <a:pt x="3499052" y="640079"/>
                </a:lnTo>
                <a:lnTo>
                  <a:pt x="3494216" y="638810"/>
                </a:lnTo>
                <a:lnTo>
                  <a:pt x="3501619" y="638810"/>
                </a:lnTo>
                <a:lnTo>
                  <a:pt x="3504777" y="641350"/>
                </a:lnTo>
                <a:lnTo>
                  <a:pt x="3506738" y="64135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55023" y="639578"/>
                </a:lnTo>
                <a:lnTo>
                  <a:pt x="3655130" y="638810"/>
                </a:lnTo>
                <a:lnTo>
                  <a:pt x="3659661" y="638810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65516" y="644440"/>
                </a:moveTo>
                <a:lnTo>
                  <a:pt x="3658319" y="642620"/>
                </a:lnTo>
                <a:lnTo>
                  <a:pt x="3654953" y="642620"/>
                </a:lnTo>
                <a:lnTo>
                  <a:pt x="3659661" y="638810"/>
                </a:lnTo>
                <a:lnTo>
                  <a:pt x="3666366" y="638810"/>
                </a:lnTo>
                <a:lnTo>
                  <a:pt x="3665516" y="644440"/>
                </a:lnTo>
                <a:close/>
              </a:path>
              <a:path w="4096384" h="836930">
                <a:moveTo>
                  <a:pt x="3667067" y="644832"/>
                </a:moveTo>
                <a:lnTo>
                  <a:pt x="3665516" y="644440"/>
                </a:lnTo>
                <a:lnTo>
                  <a:pt x="3666366" y="638810"/>
                </a:lnTo>
                <a:lnTo>
                  <a:pt x="3672396" y="638810"/>
                </a:lnTo>
                <a:lnTo>
                  <a:pt x="3669598" y="641305"/>
                </a:lnTo>
                <a:lnTo>
                  <a:pt x="3667067" y="644832"/>
                </a:lnTo>
                <a:close/>
              </a:path>
              <a:path w="4096384" h="836930">
                <a:moveTo>
                  <a:pt x="3672888" y="647700"/>
                </a:moveTo>
                <a:lnTo>
                  <a:pt x="3665024" y="647700"/>
                </a:lnTo>
                <a:lnTo>
                  <a:pt x="3666149" y="646120"/>
                </a:lnTo>
                <a:lnTo>
                  <a:pt x="3668363" y="645160"/>
                </a:lnTo>
                <a:lnTo>
                  <a:pt x="3667067" y="644832"/>
                </a:lnTo>
                <a:lnTo>
                  <a:pt x="3669491" y="641430"/>
                </a:lnTo>
                <a:lnTo>
                  <a:pt x="3672396" y="638810"/>
                </a:lnTo>
                <a:lnTo>
                  <a:pt x="3680778" y="638810"/>
                </a:lnTo>
                <a:lnTo>
                  <a:pt x="3680450" y="640080"/>
                </a:lnTo>
                <a:lnTo>
                  <a:pt x="3681616" y="642620"/>
                </a:lnTo>
                <a:lnTo>
                  <a:pt x="3707670" y="642620"/>
                </a:lnTo>
                <a:lnTo>
                  <a:pt x="3707212" y="643890"/>
                </a:lnTo>
                <a:lnTo>
                  <a:pt x="3675585" y="643890"/>
                </a:lnTo>
                <a:lnTo>
                  <a:pt x="3674728" y="645160"/>
                </a:lnTo>
                <a:lnTo>
                  <a:pt x="3673745" y="645160"/>
                </a:lnTo>
                <a:lnTo>
                  <a:pt x="3672888" y="646430"/>
                </a:lnTo>
                <a:lnTo>
                  <a:pt x="3672888" y="647700"/>
                </a:lnTo>
                <a:close/>
              </a:path>
              <a:path w="4096384" h="836930">
                <a:moveTo>
                  <a:pt x="3706753" y="645160"/>
                </a:moveTo>
                <a:lnTo>
                  <a:pt x="3708605" y="640044"/>
                </a:lnTo>
                <a:lnTo>
                  <a:pt x="3709261" y="638810"/>
                </a:lnTo>
                <a:lnTo>
                  <a:pt x="3711435" y="640080"/>
                </a:lnTo>
                <a:lnTo>
                  <a:pt x="3711685" y="641012"/>
                </a:lnTo>
                <a:lnTo>
                  <a:pt x="3711739" y="641430"/>
                </a:lnTo>
                <a:lnTo>
                  <a:pt x="3710610" y="643890"/>
                </a:lnTo>
                <a:lnTo>
                  <a:pt x="3706753" y="645160"/>
                </a:lnTo>
                <a:close/>
              </a:path>
              <a:path w="4096384" h="836930">
                <a:moveTo>
                  <a:pt x="3713458" y="645160"/>
                </a:moveTo>
                <a:lnTo>
                  <a:pt x="3706753" y="645160"/>
                </a:lnTo>
                <a:lnTo>
                  <a:pt x="3710610" y="643890"/>
                </a:lnTo>
                <a:lnTo>
                  <a:pt x="3711739" y="641430"/>
                </a:lnTo>
                <a:lnTo>
                  <a:pt x="3711685" y="641012"/>
                </a:lnTo>
                <a:lnTo>
                  <a:pt x="3711435" y="640080"/>
                </a:lnTo>
                <a:lnTo>
                  <a:pt x="3709261" y="638810"/>
                </a:lnTo>
                <a:lnTo>
                  <a:pt x="3719615" y="638810"/>
                </a:lnTo>
                <a:lnTo>
                  <a:pt x="3722489" y="642620"/>
                </a:lnTo>
                <a:lnTo>
                  <a:pt x="3715966" y="642620"/>
                </a:lnTo>
                <a:lnTo>
                  <a:pt x="3713458" y="645160"/>
                </a:lnTo>
                <a:close/>
              </a:path>
              <a:path w="4096384" h="836930">
                <a:moveTo>
                  <a:pt x="3790730" y="643890"/>
                </a:moveTo>
                <a:lnTo>
                  <a:pt x="3785865" y="643890"/>
                </a:lnTo>
                <a:lnTo>
                  <a:pt x="3788141" y="638810"/>
                </a:lnTo>
                <a:lnTo>
                  <a:pt x="3790947" y="638810"/>
                </a:lnTo>
                <a:lnTo>
                  <a:pt x="3792401" y="641305"/>
                </a:lnTo>
                <a:lnTo>
                  <a:pt x="3790730" y="643890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790730" y="643890"/>
                </a:lnTo>
                <a:lnTo>
                  <a:pt x="3792374" y="641430"/>
                </a:lnTo>
                <a:lnTo>
                  <a:pt x="3790947" y="638810"/>
                </a:lnTo>
                <a:lnTo>
                  <a:pt x="3798613" y="638810"/>
                </a:lnTo>
                <a:lnTo>
                  <a:pt x="3799118" y="640080"/>
                </a:lnTo>
                <a:lnTo>
                  <a:pt x="3801134" y="641350"/>
                </a:lnTo>
                <a:lnTo>
                  <a:pt x="3813536" y="64135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3838673" y="648970"/>
                </a:moveTo>
                <a:lnTo>
                  <a:pt x="3834551" y="648970"/>
                </a:lnTo>
                <a:lnTo>
                  <a:pt x="3830713" y="643890"/>
                </a:lnTo>
                <a:lnTo>
                  <a:pt x="3829172" y="640439"/>
                </a:lnTo>
                <a:lnTo>
                  <a:pt x="3829075" y="640044"/>
                </a:lnTo>
                <a:lnTo>
                  <a:pt x="3831294" y="638810"/>
                </a:lnTo>
                <a:lnTo>
                  <a:pt x="3833468" y="638810"/>
                </a:lnTo>
                <a:lnTo>
                  <a:pt x="3841397" y="645061"/>
                </a:lnTo>
                <a:lnTo>
                  <a:pt x="3841280" y="645483"/>
                </a:lnTo>
                <a:lnTo>
                  <a:pt x="3838673" y="648970"/>
                </a:lnTo>
                <a:close/>
              </a:path>
              <a:path w="4096384" h="836930">
                <a:moveTo>
                  <a:pt x="3844183" y="648970"/>
                </a:moveTo>
                <a:lnTo>
                  <a:pt x="3838673" y="648970"/>
                </a:lnTo>
                <a:lnTo>
                  <a:pt x="3841280" y="645483"/>
                </a:lnTo>
                <a:lnTo>
                  <a:pt x="3841397" y="645061"/>
                </a:lnTo>
                <a:lnTo>
                  <a:pt x="3833468" y="638810"/>
                </a:lnTo>
                <a:lnTo>
                  <a:pt x="3842303" y="638810"/>
                </a:lnTo>
                <a:lnTo>
                  <a:pt x="3847395" y="643890"/>
                </a:lnTo>
                <a:lnTo>
                  <a:pt x="3857777" y="643890"/>
                </a:lnTo>
                <a:lnTo>
                  <a:pt x="3859175" y="645160"/>
                </a:lnTo>
                <a:lnTo>
                  <a:pt x="3845712" y="645160"/>
                </a:lnTo>
                <a:lnTo>
                  <a:pt x="3846205" y="646221"/>
                </a:lnTo>
                <a:lnTo>
                  <a:pt x="3846098" y="646762"/>
                </a:lnTo>
                <a:lnTo>
                  <a:pt x="3844183" y="648970"/>
                </a:lnTo>
                <a:close/>
              </a:path>
              <a:path w="4096384" h="836930">
                <a:moveTo>
                  <a:pt x="3896993" y="642620"/>
                </a:moveTo>
                <a:lnTo>
                  <a:pt x="3890937" y="642620"/>
                </a:lnTo>
                <a:lnTo>
                  <a:pt x="3895162" y="640080"/>
                </a:lnTo>
                <a:lnTo>
                  <a:pt x="3896170" y="640080"/>
                </a:lnTo>
                <a:lnTo>
                  <a:pt x="3897178" y="638810"/>
                </a:lnTo>
                <a:lnTo>
                  <a:pt x="3898010" y="638810"/>
                </a:lnTo>
                <a:lnTo>
                  <a:pt x="3896993" y="642620"/>
                </a:lnTo>
                <a:close/>
              </a:path>
              <a:path w="4096384" h="836930">
                <a:moveTo>
                  <a:pt x="3874724" y="674370"/>
                </a:moveTo>
                <a:lnTo>
                  <a:pt x="3873698" y="674370"/>
                </a:lnTo>
                <a:lnTo>
                  <a:pt x="3873698" y="665480"/>
                </a:lnTo>
                <a:lnTo>
                  <a:pt x="3871931" y="664595"/>
                </a:lnTo>
                <a:lnTo>
                  <a:pt x="3885268" y="657860"/>
                </a:lnTo>
                <a:lnTo>
                  <a:pt x="3885608" y="647700"/>
                </a:lnTo>
                <a:lnTo>
                  <a:pt x="3886656" y="647700"/>
                </a:lnTo>
                <a:lnTo>
                  <a:pt x="3892611" y="646430"/>
                </a:lnTo>
                <a:lnTo>
                  <a:pt x="3896993" y="642620"/>
                </a:lnTo>
                <a:lnTo>
                  <a:pt x="3898010" y="638810"/>
                </a:lnTo>
                <a:lnTo>
                  <a:pt x="3904130" y="638810"/>
                </a:lnTo>
                <a:lnTo>
                  <a:pt x="3905161" y="640080"/>
                </a:lnTo>
                <a:lnTo>
                  <a:pt x="3920816" y="640080"/>
                </a:lnTo>
                <a:lnTo>
                  <a:pt x="3921825" y="642620"/>
                </a:lnTo>
                <a:lnTo>
                  <a:pt x="3922162" y="643890"/>
                </a:lnTo>
                <a:lnTo>
                  <a:pt x="3900027" y="643890"/>
                </a:lnTo>
                <a:lnTo>
                  <a:pt x="3901500" y="647633"/>
                </a:lnTo>
                <a:lnTo>
                  <a:pt x="3901376" y="647775"/>
                </a:lnTo>
                <a:lnTo>
                  <a:pt x="3899141" y="648908"/>
                </a:lnTo>
                <a:lnTo>
                  <a:pt x="3899050" y="649186"/>
                </a:lnTo>
                <a:lnTo>
                  <a:pt x="3898344" y="650240"/>
                </a:lnTo>
                <a:lnTo>
                  <a:pt x="3897512" y="650240"/>
                </a:lnTo>
                <a:lnTo>
                  <a:pt x="3896687" y="651510"/>
                </a:lnTo>
                <a:lnTo>
                  <a:pt x="3896042" y="654050"/>
                </a:lnTo>
                <a:lnTo>
                  <a:pt x="3898069" y="655320"/>
                </a:lnTo>
                <a:lnTo>
                  <a:pt x="3907740" y="655320"/>
                </a:lnTo>
                <a:lnTo>
                  <a:pt x="3908914" y="657860"/>
                </a:lnTo>
                <a:lnTo>
                  <a:pt x="3896170" y="657860"/>
                </a:lnTo>
                <a:lnTo>
                  <a:pt x="3898049" y="659130"/>
                </a:lnTo>
                <a:lnTo>
                  <a:pt x="3889799" y="659130"/>
                </a:lnTo>
                <a:lnTo>
                  <a:pt x="3889216" y="660400"/>
                </a:lnTo>
                <a:lnTo>
                  <a:pt x="3881595" y="660400"/>
                </a:lnTo>
                <a:lnTo>
                  <a:pt x="3880683" y="666138"/>
                </a:lnTo>
                <a:lnTo>
                  <a:pt x="3880743" y="669290"/>
                </a:lnTo>
                <a:lnTo>
                  <a:pt x="3894913" y="669290"/>
                </a:lnTo>
                <a:lnTo>
                  <a:pt x="3895107" y="670560"/>
                </a:lnTo>
                <a:lnTo>
                  <a:pt x="3878229" y="670560"/>
                </a:lnTo>
                <a:lnTo>
                  <a:pt x="3874556" y="673100"/>
                </a:lnTo>
                <a:lnTo>
                  <a:pt x="3874724" y="674370"/>
                </a:lnTo>
                <a:close/>
              </a:path>
              <a:path w="4096384" h="836930">
                <a:moveTo>
                  <a:pt x="3949492" y="665177"/>
                </a:moveTo>
                <a:lnTo>
                  <a:pt x="3941940" y="661670"/>
                </a:lnTo>
                <a:lnTo>
                  <a:pt x="3933930" y="659613"/>
                </a:lnTo>
                <a:lnTo>
                  <a:pt x="3933586" y="657671"/>
                </a:lnTo>
                <a:lnTo>
                  <a:pt x="3938751" y="652780"/>
                </a:lnTo>
                <a:lnTo>
                  <a:pt x="3941165" y="647542"/>
                </a:lnTo>
                <a:lnTo>
                  <a:pt x="3942431" y="645160"/>
                </a:lnTo>
                <a:lnTo>
                  <a:pt x="3945954" y="641350"/>
                </a:lnTo>
                <a:lnTo>
                  <a:pt x="3948513" y="640044"/>
                </a:lnTo>
                <a:lnTo>
                  <a:pt x="3950328" y="638810"/>
                </a:lnTo>
                <a:lnTo>
                  <a:pt x="3953667" y="641350"/>
                </a:lnTo>
                <a:lnTo>
                  <a:pt x="3956041" y="641350"/>
                </a:lnTo>
                <a:lnTo>
                  <a:pt x="3957791" y="643890"/>
                </a:lnTo>
                <a:lnTo>
                  <a:pt x="3951493" y="643890"/>
                </a:lnTo>
                <a:lnTo>
                  <a:pt x="3944876" y="651510"/>
                </a:lnTo>
                <a:lnTo>
                  <a:pt x="3944297" y="651510"/>
                </a:lnTo>
                <a:lnTo>
                  <a:pt x="3943773" y="652780"/>
                </a:lnTo>
                <a:lnTo>
                  <a:pt x="3944240" y="652780"/>
                </a:lnTo>
                <a:lnTo>
                  <a:pt x="3944000" y="658161"/>
                </a:lnTo>
                <a:lnTo>
                  <a:pt x="3943875" y="658472"/>
                </a:lnTo>
                <a:lnTo>
                  <a:pt x="3943529" y="658995"/>
                </a:lnTo>
                <a:lnTo>
                  <a:pt x="3943482" y="659170"/>
                </a:lnTo>
                <a:lnTo>
                  <a:pt x="3949466" y="664837"/>
                </a:lnTo>
                <a:lnTo>
                  <a:pt x="3949492" y="665177"/>
                </a:lnTo>
                <a:close/>
              </a:path>
              <a:path w="4096384" h="836930">
                <a:moveTo>
                  <a:pt x="3953667" y="641350"/>
                </a:moveTo>
                <a:lnTo>
                  <a:pt x="3950328" y="638810"/>
                </a:lnTo>
                <a:lnTo>
                  <a:pt x="3960338" y="638810"/>
                </a:lnTo>
                <a:lnTo>
                  <a:pt x="3961537" y="640080"/>
                </a:lnTo>
                <a:lnTo>
                  <a:pt x="3955166" y="640080"/>
                </a:lnTo>
                <a:lnTo>
                  <a:pt x="3953667" y="641350"/>
                </a:lnTo>
                <a:close/>
              </a:path>
              <a:path w="4096384" h="836930">
                <a:moveTo>
                  <a:pt x="4039405" y="648970"/>
                </a:moveTo>
                <a:lnTo>
                  <a:pt x="4035961" y="648970"/>
                </a:lnTo>
                <a:lnTo>
                  <a:pt x="4037962" y="641406"/>
                </a:lnTo>
                <a:lnTo>
                  <a:pt x="4044191" y="638810"/>
                </a:lnTo>
                <a:lnTo>
                  <a:pt x="4052544" y="638810"/>
                </a:lnTo>
                <a:lnTo>
                  <a:pt x="4052629" y="639358"/>
                </a:lnTo>
                <a:lnTo>
                  <a:pt x="4040492" y="646430"/>
                </a:lnTo>
                <a:lnTo>
                  <a:pt x="4039405" y="648970"/>
                </a:lnTo>
                <a:close/>
              </a:path>
              <a:path w="4096384" h="836930">
                <a:moveTo>
                  <a:pt x="4056593" y="645160"/>
                </a:moveTo>
                <a:lnTo>
                  <a:pt x="4056410" y="645160"/>
                </a:lnTo>
                <a:lnTo>
                  <a:pt x="4052937" y="641350"/>
                </a:lnTo>
                <a:lnTo>
                  <a:pt x="4052629" y="639358"/>
                </a:lnTo>
                <a:lnTo>
                  <a:pt x="4053568" y="638810"/>
                </a:lnTo>
                <a:lnTo>
                  <a:pt x="4062964" y="638810"/>
                </a:lnTo>
                <a:lnTo>
                  <a:pt x="4063390" y="641012"/>
                </a:lnTo>
                <a:lnTo>
                  <a:pt x="4063513" y="641406"/>
                </a:lnTo>
                <a:lnTo>
                  <a:pt x="4066055" y="643890"/>
                </a:lnTo>
                <a:lnTo>
                  <a:pt x="4060790" y="643890"/>
                </a:lnTo>
                <a:lnTo>
                  <a:pt x="4056593" y="645160"/>
                </a:lnTo>
                <a:close/>
              </a:path>
              <a:path w="4096384" h="836930">
                <a:moveTo>
                  <a:pt x="3201690" y="643646"/>
                </a:moveTo>
                <a:lnTo>
                  <a:pt x="3193662" y="641350"/>
                </a:lnTo>
                <a:lnTo>
                  <a:pt x="3191462" y="641350"/>
                </a:lnTo>
                <a:lnTo>
                  <a:pt x="3194269" y="639109"/>
                </a:lnTo>
                <a:lnTo>
                  <a:pt x="3194644" y="640080"/>
                </a:lnTo>
                <a:lnTo>
                  <a:pt x="3196635" y="640080"/>
                </a:lnTo>
                <a:lnTo>
                  <a:pt x="3196176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1712157" y="641350"/>
                </a:moveTo>
                <a:lnTo>
                  <a:pt x="1702620" y="641350"/>
                </a:lnTo>
                <a:lnTo>
                  <a:pt x="1704964" y="640080"/>
                </a:lnTo>
                <a:lnTo>
                  <a:pt x="1705092" y="639125"/>
                </a:lnTo>
                <a:lnTo>
                  <a:pt x="1705972" y="640080"/>
                </a:lnTo>
                <a:lnTo>
                  <a:pt x="1711537" y="640080"/>
                </a:lnTo>
                <a:lnTo>
                  <a:pt x="1712157" y="641350"/>
                </a:lnTo>
                <a:close/>
              </a:path>
              <a:path w="4096384" h="836930">
                <a:moveTo>
                  <a:pt x="4039497" y="656590"/>
                </a:moveTo>
                <a:lnTo>
                  <a:pt x="4036144" y="656590"/>
                </a:lnTo>
                <a:lnTo>
                  <a:pt x="4040492" y="646430"/>
                </a:lnTo>
                <a:lnTo>
                  <a:pt x="4052629" y="639358"/>
                </a:lnTo>
                <a:lnTo>
                  <a:pt x="4052937" y="641350"/>
                </a:lnTo>
                <a:lnTo>
                  <a:pt x="4055252" y="643890"/>
                </a:lnTo>
                <a:lnTo>
                  <a:pt x="4046706" y="643890"/>
                </a:lnTo>
                <a:lnTo>
                  <a:pt x="4050228" y="648970"/>
                </a:lnTo>
                <a:lnTo>
                  <a:pt x="4050379" y="648970"/>
                </a:lnTo>
                <a:lnTo>
                  <a:pt x="4051054" y="650240"/>
                </a:lnTo>
                <a:lnTo>
                  <a:pt x="4055596" y="650240"/>
                </a:lnTo>
                <a:lnTo>
                  <a:pt x="4055427" y="651510"/>
                </a:lnTo>
                <a:lnTo>
                  <a:pt x="4046394" y="651510"/>
                </a:lnTo>
                <a:lnTo>
                  <a:pt x="4045233" y="652775"/>
                </a:lnTo>
                <a:lnTo>
                  <a:pt x="4045837" y="655320"/>
                </a:lnTo>
                <a:lnTo>
                  <a:pt x="4040675" y="655320"/>
                </a:lnTo>
                <a:lnTo>
                  <a:pt x="4039497" y="656590"/>
                </a:lnTo>
                <a:close/>
              </a:path>
              <a:path w="4096384" h="836930">
                <a:moveTo>
                  <a:pt x="1660209" y="640080"/>
                </a:moveTo>
                <a:lnTo>
                  <a:pt x="1659371" y="640080"/>
                </a:lnTo>
                <a:lnTo>
                  <a:pt x="1659693" y="639520"/>
                </a:lnTo>
                <a:lnTo>
                  <a:pt x="1660209" y="640080"/>
                </a:lnTo>
                <a:close/>
              </a:path>
              <a:path w="4096384" h="836930">
                <a:moveTo>
                  <a:pt x="1518579" y="650240"/>
                </a:moveTo>
                <a:lnTo>
                  <a:pt x="1516562" y="650240"/>
                </a:lnTo>
                <a:lnTo>
                  <a:pt x="1519245" y="640080"/>
                </a:lnTo>
                <a:lnTo>
                  <a:pt x="1519840" y="639578"/>
                </a:lnTo>
                <a:lnTo>
                  <a:pt x="1523009" y="648970"/>
                </a:lnTo>
                <a:lnTo>
                  <a:pt x="1520582" y="648970"/>
                </a:lnTo>
                <a:lnTo>
                  <a:pt x="1518579" y="650240"/>
                </a:lnTo>
                <a:close/>
              </a:path>
              <a:path w="4096384" h="836930">
                <a:moveTo>
                  <a:pt x="48496" y="642620"/>
                </a:moveTo>
                <a:lnTo>
                  <a:pt x="50057" y="640044"/>
                </a:lnTo>
                <a:lnTo>
                  <a:pt x="49600" y="641916"/>
                </a:lnTo>
                <a:lnTo>
                  <a:pt x="48496" y="642620"/>
                </a:lnTo>
                <a:close/>
              </a:path>
              <a:path w="4096384" h="836930">
                <a:moveTo>
                  <a:pt x="1517568" y="646430"/>
                </a:moveTo>
                <a:lnTo>
                  <a:pt x="1514047" y="646430"/>
                </a:lnTo>
                <a:lnTo>
                  <a:pt x="1514228" y="645744"/>
                </a:lnTo>
                <a:lnTo>
                  <a:pt x="1514310" y="645061"/>
                </a:lnTo>
                <a:lnTo>
                  <a:pt x="1513367" y="643760"/>
                </a:lnTo>
                <a:lnTo>
                  <a:pt x="1516228" y="642620"/>
                </a:lnTo>
                <a:lnTo>
                  <a:pt x="1519245" y="640079"/>
                </a:lnTo>
                <a:lnTo>
                  <a:pt x="1517568" y="646430"/>
                </a:lnTo>
                <a:close/>
              </a:path>
              <a:path w="4096384" h="836930">
                <a:moveTo>
                  <a:pt x="57041" y="647891"/>
                </a:moveTo>
                <a:lnTo>
                  <a:pt x="57074" y="646221"/>
                </a:lnTo>
                <a:lnTo>
                  <a:pt x="58049" y="640080"/>
                </a:lnTo>
                <a:lnTo>
                  <a:pt x="61566" y="643890"/>
                </a:lnTo>
                <a:lnTo>
                  <a:pt x="62908" y="643890"/>
                </a:lnTo>
                <a:lnTo>
                  <a:pt x="60393" y="647700"/>
                </a:lnTo>
                <a:lnTo>
                  <a:pt x="57545" y="647700"/>
                </a:lnTo>
                <a:lnTo>
                  <a:pt x="57041" y="647891"/>
                </a:lnTo>
                <a:close/>
              </a:path>
              <a:path w="4096384" h="836930">
                <a:moveTo>
                  <a:pt x="61566" y="643890"/>
                </a:moveTo>
                <a:lnTo>
                  <a:pt x="58049" y="640080"/>
                </a:lnTo>
                <a:lnTo>
                  <a:pt x="69947" y="640080"/>
                </a:lnTo>
                <a:lnTo>
                  <a:pt x="70703" y="641350"/>
                </a:lnTo>
                <a:lnTo>
                  <a:pt x="64584" y="641350"/>
                </a:lnTo>
                <a:lnTo>
                  <a:pt x="61566" y="643890"/>
                </a:lnTo>
                <a:close/>
              </a:path>
              <a:path w="4096384" h="836930">
                <a:moveTo>
                  <a:pt x="81013" y="647700"/>
                </a:moveTo>
                <a:lnTo>
                  <a:pt x="68945" y="647700"/>
                </a:lnTo>
                <a:lnTo>
                  <a:pt x="71964" y="643890"/>
                </a:lnTo>
                <a:lnTo>
                  <a:pt x="71459" y="642620"/>
                </a:lnTo>
                <a:lnTo>
                  <a:pt x="69947" y="640080"/>
                </a:lnTo>
                <a:lnTo>
                  <a:pt x="81013" y="647700"/>
                </a:lnTo>
                <a:close/>
              </a:path>
              <a:path w="4096384" h="836930">
                <a:moveTo>
                  <a:pt x="228287" y="640951"/>
                </a:moveTo>
                <a:lnTo>
                  <a:pt x="227521" y="640080"/>
                </a:lnTo>
                <a:lnTo>
                  <a:pt x="229705" y="640439"/>
                </a:lnTo>
                <a:lnTo>
                  <a:pt x="228287" y="640951"/>
                </a:lnTo>
                <a:close/>
              </a:path>
              <a:path w="4096384" h="836930">
                <a:moveTo>
                  <a:pt x="229705" y="640439"/>
                </a:moveTo>
                <a:lnTo>
                  <a:pt x="227521" y="640080"/>
                </a:lnTo>
                <a:lnTo>
                  <a:pt x="230704" y="640080"/>
                </a:lnTo>
                <a:lnTo>
                  <a:pt x="229705" y="640439"/>
                </a:lnTo>
                <a:close/>
              </a:path>
              <a:path w="4096384" h="836930">
                <a:moveTo>
                  <a:pt x="272944" y="646430"/>
                </a:moveTo>
                <a:lnTo>
                  <a:pt x="273651" y="645358"/>
                </a:lnTo>
                <a:lnTo>
                  <a:pt x="273740" y="645061"/>
                </a:lnTo>
                <a:lnTo>
                  <a:pt x="271602" y="640080"/>
                </a:lnTo>
                <a:lnTo>
                  <a:pt x="276971" y="642620"/>
                </a:lnTo>
                <a:lnTo>
                  <a:pt x="281993" y="645160"/>
                </a:lnTo>
                <a:lnTo>
                  <a:pt x="272944" y="646430"/>
                </a:lnTo>
                <a:close/>
              </a:path>
              <a:path w="4096384" h="836930">
                <a:moveTo>
                  <a:pt x="301277" y="646430"/>
                </a:moveTo>
                <a:lnTo>
                  <a:pt x="272944" y="646430"/>
                </a:lnTo>
                <a:lnTo>
                  <a:pt x="281993" y="645160"/>
                </a:lnTo>
                <a:lnTo>
                  <a:pt x="276971" y="642620"/>
                </a:lnTo>
                <a:lnTo>
                  <a:pt x="271602" y="640080"/>
                </a:lnTo>
                <a:lnTo>
                  <a:pt x="279588" y="640080"/>
                </a:lnTo>
                <a:lnTo>
                  <a:pt x="279819" y="641350"/>
                </a:lnTo>
                <a:lnTo>
                  <a:pt x="280821" y="641350"/>
                </a:lnTo>
                <a:lnTo>
                  <a:pt x="282926" y="642620"/>
                </a:lnTo>
                <a:lnTo>
                  <a:pt x="287088" y="643890"/>
                </a:lnTo>
                <a:lnTo>
                  <a:pt x="289709" y="645160"/>
                </a:lnTo>
                <a:lnTo>
                  <a:pt x="299934" y="645160"/>
                </a:lnTo>
                <a:lnTo>
                  <a:pt x="301277" y="646430"/>
                </a:lnTo>
                <a:close/>
              </a:path>
              <a:path w="4096384" h="836930">
                <a:moveTo>
                  <a:pt x="641386" y="650240"/>
                </a:moveTo>
                <a:lnTo>
                  <a:pt x="634681" y="645160"/>
                </a:lnTo>
                <a:lnTo>
                  <a:pt x="635349" y="645160"/>
                </a:lnTo>
                <a:lnTo>
                  <a:pt x="639376" y="640080"/>
                </a:lnTo>
                <a:lnTo>
                  <a:pt x="640214" y="643890"/>
                </a:lnTo>
                <a:lnTo>
                  <a:pt x="641386" y="650240"/>
                </a:lnTo>
                <a:close/>
              </a:path>
              <a:path w="4096384" h="836930">
                <a:moveTo>
                  <a:pt x="634681" y="681990"/>
                </a:moveTo>
                <a:lnTo>
                  <a:pt x="634511" y="681990"/>
                </a:lnTo>
                <a:lnTo>
                  <a:pt x="634679" y="680737"/>
                </a:lnTo>
                <a:lnTo>
                  <a:pt x="634740" y="679241"/>
                </a:lnTo>
                <a:lnTo>
                  <a:pt x="634177" y="678180"/>
                </a:lnTo>
                <a:lnTo>
                  <a:pt x="632167" y="676910"/>
                </a:lnTo>
                <a:lnTo>
                  <a:pt x="609374" y="676910"/>
                </a:lnTo>
                <a:lnTo>
                  <a:pt x="620010" y="666833"/>
                </a:lnTo>
                <a:lnTo>
                  <a:pt x="619987" y="666538"/>
                </a:lnTo>
                <a:lnTo>
                  <a:pt x="618757" y="664210"/>
                </a:lnTo>
                <a:lnTo>
                  <a:pt x="616242" y="660400"/>
                </a:lnTo>
                <a:lnTo>
                  <a:pt x="634347" y="660400"/>
                </a:lnTo>
                <a:lnTo>
                  <a:pt x="634469" y="653496"/>
                </a:lnTo>
                <a:lnTo>
                  <a:pt x="635185" y="650240"/>
                </a:lnTo>
                <a:lnTo>
                  <a:pt x="641386" y="650240"/>
                </a:lnTo>
                <a:lnTo>
                  <a:pt x="640139" y="643550"/>
                </a:lnTo>
                <a:lnTo>
                  <a:pt x="639376" y="640080"/>
                </a:lnTo>
                <a:lnTo>
                  <a:pt x="653624" y="640080"/>
                </a:lnTo>
                <a:lnTo>
                  <a:pt x="652112" y="641350"/>
                </a:lnTo>
                <a:lnTo>
                  <a:pt x="650606" y="641350"/>
                </a:lnTo>
                <a:lnTo>
                  <a:pt x="649804" y="643890"/>
                </a:lnTo>
                <a:lnTo>
                  <a:pt x="652367" y="645160"/>
                </a:lnTo>
                <a:lnTo>
                  <a:pt x="659526" y="645160"/>
                </a:lnTo>
                <a:lnTo>
                  <a:pt x="659410" y="645483"/>
                </a:lnTo>
                <a:lnTo>
                  <a:pt x="652911" y="654050"/>
                </a:lnTo>
                <a:lnTo>
                  <a:pt x="651110" y="654050"/>
                </a:lnTo>
                <a:lnTo>
                  <a:pt x="649263" y="656590"/>
                </a:lnTo>
                <a:lnTo>
                  <a:pt x="636862" y="656590"/>
                </a:lnTo>
                <a:lnTo>
                  <a:pt x="636432" y="657671"/>
                </a:lnTo>
                <a:lnTo>
                  <a:pt x="636531" y="658296"/>
                </a:lnTo>
                <a:lnTo>
                  <a:pt x="636862" y="659130"/>
                </a:lnTo>
                <a:lnTo>
                  <a:pt x="649041" y="659130"/>
                </a:lnTo>
                <a:lnTo>
                  <a:pt x="648929" y="660400"/>
                </a:lnTo>
                <a:lnTo>
                  <a:pt x="654521" y="662752"/>
                </a:lnTo>
                <a:lnTo>
                  <a:pt x="654125" y="662940"/>
                </a:lnTo>
                <a:lnTo>
                  <a:pt x="630661" y="662940"/>
                </a:lnTo>
                <a:lnTo>
                  <a:pt x="626640" y="668020"/>
                </a:lnTo>
                <a:lnTo>
                  <a:pt x="620269" y="668020"/>
                </a:lnTo>
                <a:lnTo>
                  <a:pt x="623622" y="673100"/>
                </a:lnTo>
                <a:lnTo>
                  <a:pt x="623452" y="673100"/>
                </a:lnTo>
                <a:lnTo>
                  <a:pt x="623111" y="675640"/>
                </a:lnTo>
                <a:lnTo>
                  <a:pt x="637444" y="675640"/>
                </a:lnTo>
                <a:lnTo>
                  <a:pt x="642054" y="678180"/>
                </a:lnTo>
                <a:lnTo>
                  <a:pt x="642224" y="679450"/>
                </a:lnTo>
                <a:lnTo>
                  <a:pt x="654764" y="679450"/>
                </a:lnTo>
                <a:lnTo>
                  <a:pt x="652550" y="680720"/>
                </a:lnTo>
                <a:lnTo>
                  <a:pt x="636023" y="680720"/>
                </a:lnTo>
                <a:lnTo>
                  <a:pt x="634681" y="681990"/>
                </a:lnTo>
                <a:close/>
              </a:path>
              <a:path w="4096384" h="836930">
                <a:moveTo>
                  <a:pt x="655180" y="645160"/>
                </a:moveTo>
                <a:lnTo>
                  <a:pt x="652367" y="645160"/>
                </a:lnTo>
                <a:lnTo>
                  <a:pt x="649804" y="643890"/>
                </a:lnTo>
                <a:lnTo>
                  <a:pt x="650606" y="641350"/>
                </a:lnTo>
                <a:lnTo>
                  <a:pt x="652112" y="641350"/>
                </a:lnTo>
                <a:lnTo>
                  <a:pt x="653624" y="640080"/>
                </a:lnTo>
                <a:lnTo>
                  <a:pt x="655130" y="640080"/>
                </a:lnTo>
                <a:lnTo>
                  <a:pt x="655180" y="645160"/>
                </a:lnTo>
                <a:close/>
              </a:path>
              <a:path w="4096384" h="836930">
                <a:moveTo>
                  <a:pt x="664016" y="643890"/>
                </a:moveTo>
                <a:lnTo>
                  <a:pt x="658103" y="641305"/>
                </a:lnTo>
                <a:lnTo>
                  <a:pt x="657651" y="640080"/>
                </a:lnTo>
                <a:lnTo>
                  <a:pt x="664016" y="643890"/>
                </a:lnTo>
                <a:close/>
              </a:path>
              <a:path w="4096384" h="836930">
                <a:moveTo>
                  <a:pt x="667589" y="643890"/>
                </a:moveTo>
                <a:lnTo>
                  <a:pt x="664016" y="643890"/>
                </a:lnTo>
                <a:lnTo>
                  <a:pt x="657651" y="640080"/>
                </a:lnTo>
                <a:lnTo>
                  <a:pt x="662339" y="640080"/>
                </a:lnTo>
                <a:lnTo>
                  <a:pt x="668370" y="641350"/>
                </a:lnTo>
                <a:lnTo>
                  <a:pt x="667589" y="643890"/>
                </a:lnTo>
                <a:close/>
              </a:path>
              <a:path w="4096384" h="836930">
                <a:moveTo>
                  <a:pt x="930711" y="648970"/>
                </a:moveTo>
                <a:lnTo>
                  <a:pt x="930874" y="641350"/>
                </a:lnTo>
                <a:lnTo>
                  <a:pt x="938417" y="641350"/>
                </a:lnTo>
                <a:lnTo>
                  <a:pt x="938588" y="640080"/>
                </a:lnTo>
                <a:lnTo>
                  <a:pt x="938461" y="641986"/>
                </a:lnTo>
                <a:lnTo>
                  <a:pt x="938083" y="643890"/>
                </a:lnTo>
                <a:lnTo>
                  <a:pt x="936748" y="645160"/>
                </a:lnTo>
                <a:lnTo>
                  <a:pt x="933880" y="646878"/>
                </a:lnTo>
                <a:lnTo>
                  <a:pt x="930711" y="648970"/>
                </a:lnTo>
                <a:close/>
              </a:path>
              <a:path w="4096384" h="836930">
                <a:moveTo>
                  <a:pt x="943950" y="648970"/>
                </a:moveTo>
                <a:lnTo>
                  <a:pt x="930711" y="648970"/>
                </a:lnTo>
                <a:lnTo>
                  <a:pt x="934561" y="646430"/>
                </a:lnTo>
                <a:lnTo>
                  <a:pt x="936748" y="645160"/>
                </a:lnTo>
                <a:lnTo>
                  <a:pt x="938083" y="643890"/>
                </a:lnTo>
                <a:lnTo>
                  <a:pt x="938461" y="641986"/>
                </a:lnTo>
                <a:lnTo>
                  <a:pt x="938588" y="640080"/>
                </a:lnTo>
                <a:lnTo>
                  <a:pt x="938751" y="640080"/>
                </a:lnTo>
                <a:lnTo>
                  <a:pt x="940434" y="641350"/>
                </a:lnTo>
                <a:lnTo>
                  <a:pt x="943950" y="641350"/>
                </a:lnTo>
                <a:lnTo>
                  <a:pt x="943950" y="648970"/>
                </a:lnTo>
                <a:close/>
              </a:path>
              <a:path w="4096384" h="836930">
                <a:moveTo>
                  <a:pt x="943950" y="651510"/>
                </a:moveTo>
                <a:lnTo>
                  <a:pt x="943950" y="640080"/>
                </a:lnTo>
                <a:lnTo>
                  <a:pt x="948311" y="642620"/>
                </a:lnTo>
                <a:lnTo>
                  <a:pt x="951855" y="642620"/>
                </a:lnTo>
                <a:lnTo>
                  <a:pt x="952150" y="642812"/>
                </a:lnTo>
                <a:lnTo>
                  <a:pt x="943950" y="651510"/>
                </a:lnTo>
                <a:close/>
              </a:path>
              <a:path w="4096384" h="836930">
                <a:moveTo>
                  <a:pt x="951855" y="642620"/>
                </a:moveTo>
                <a:lnTo>
                  <a:pt x="948311" y="642620"/>
                </a:lnTo>
                <a:lnTo>
                  <a:pt x="943950" y="640080"/>
                </a:lnTo>
                <a:lnTo>
                  <a:pt x="947977" y="640080"/>
                </a:lnTo>
                <a:lnTo>
                  <a:pt x="951855" y="642620"/>
                </a:lnTo>
                <a:close/>
              </a:path>
              <a:path w="4096384" h="836930">
                <a:moveTo>
                  <a:pt x="1100850" y="655320"/>
                </a:moveTo>
                <a:lnTo>
                  <a:pt x="1101059" y="654527"/>
                </a:lnTo>
                <a:lnTo>
                  <a:pt x="1101179" y="652775"/>
                </a:lnTo>
                <a:lnTo>
                  <a:pt x="1096971" y="649131"/>
                </a:lnTo>
                <a:lnTo>
                  <a:pt x="1097328" y="648970"/>
                </a:lnTo>
                <a:lnTo>
                  <a:pt x="1096656" y="648859"/>
                </a:lnTo>
                <a:lnTo>
                  <a:pt x="1095317" y="647700"/>
                </a:lnTo>
                <a:lnTo>
                  <a:pt x="1103535" y="647700"/>
                </a:lnTo>
                <a:lnTo>
                  <a:pt x="1108060" y="640080"/>
                </a:lnTo>
                <a:lnTo>
                  <a:pt x="1111078" y="642620"/>
                </a:lnTo>
                <a:lnTo>
                  <a:pt x="1112362" y="645061"/>
                </a:lnTo>
                <a:lnTo>
                  <a:pt x="1112244" y="645483"/>
                </a:lnTo>
                <a:lnTo>
                  <a:pt x="1111746" y="646430"/>
                </a:lnTo>
                <a:lnTo>
                  <a:pt x="1109402" y="647700"/>
                </a:lnTo>
                <a:lnTo>
                  <a:pt x="1100850" y="655320"/>
                </a:lnTo>
                <a:close/>
              </a:path>
              <a:path w="4096384" h="836930">
                <a:moveTo>
                  <a:pt x="1121470" y="655320"/>
                </a:moveTo>
                <a:lnTo>
                  <a:pt x="1100850" y="655320"/>
                </a:lnTo>
                <a:lnTo>
                  <a:pt x="1109402" y="647700"/>
                </a:lnTo>
                <a:lnTo>
                  <a:pt x="1111746" y="646430"/>
                </a:lnTo>
                <a:lnTo>
                  <a:pt x="1112244" y="645483"/>
                </a:lnTo>
                <a:lnTo>
                  <a:pt x="1112362" y="645061"/>
                </a:lnTo>
                <a:lnTo>
                  <a:pt x="1111078" y="642620"/>
                </a:lnTo>
                <a:lnTo>
                  <a:pt x="1108060" y="640080"/>
                </a:lnTo>
                <a:lnTo>
                  <a:pt x="1114594" y="640080"/>
                </a:lnTo>
                <a:lnTo>
                  <a:pt x="1117109" y="641350"/>
                </a:lnTo>
                <a:lnTo>
                  <a:pt x="1134014" y="641350"/>
                </a:lnTo>
                <a:lnTo>
                  <a:pt x="1131357" y="647700"/>
                </a:lnTo>
                <a:lnTo>
                  <a:pt x="1128843" y="647700"/>
                </a:lnTo>
                <a:lnTo>
                  <a:pt x="1125660" y="650240"/>
                </a:lnTo>
                <a:lnTo>
                  <a:pt x="1125535" y="652116"/>
                </a:lnTo>
                <a:lnTo>
                  <a:pt x="1125514" y="652797"/>
                </a:lnTo>
                <a:lnTo>
                  <a:pt x="1127166" y="654050"/>
                </a:lnTo>
                <a:lnTo>
                  <a:pt x="1121804" y="654050"/>
                </a:lnTo>
                <a:lnTo>
                  <a:pt x="1121470" y="655320"/>
                </a:lnTo>
                <a:close/>
              </a:path>
              <a:path w="4096384" h="836930">
                <a:moveTo>
                  <a:pt x="1131357" y="647700"/>
                </a:moveTo>
                <a:lnTo>
                  <a:pt x="1134546" y="640080"/>
                </a:lnTo>
                <a:lnTo>
                  <a:pt x="1136216" y="642620"/>
                </a:lnTo>
                <a:lnTo>
                  <a:pt x="1137152" y="644978"/>
                </a:lnTo>
                <a:lnTo>
                  <a:pt x="1137070" y="645744"/>
                </a:lnTo>
                <a:lnTo>
                  <a:pt x="1136890" y="646430"/>
                </a:lnTo>
                <a:lnTo>
                  <a:pt x="1134880" y="646430"/>
                </a:lnTo>
                <a:lnTo>
                  <a:pt x="1131357" y="64770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242095" y="646493"/>
                </a:lnTo>
                <a:lnTo>
                  <a:pt x="1241991" y="642620"/>
                </a:lnTo>
                <a:lnTo>
                  <a:pt x="1243363" y="640080"/>
                </a:lnTo>
                <a:lnTo>
                  <a:pt x="1245676" y="642620"/>
                </a:lnTo>
                <a:lnTo>
                  <a:pt x="1248191" y="645160"/>
                </a:lnTo>
                <a:lnTo>
                  <a:pt x="1245008" y="646430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243836" y="647700"/>
                </a:lnTo>
                <a:lnTo>
                  <a:pt x="1245008" y="646430"/>
                </a:lnTo>
                <a:lnTo>
                  <a:pt x="1248191" y="645160"/>
                </a:lnTo>
                <a:lnTo>
                  <a:pt x="1245676" y="642620"/>
                </a:lnTo>
                <a:lnTo>
                  <a:pt x="1243363" y="640080"/>
                </a:lnTo>
                <a:lnTo>
                  <a:pt x="1248361" y="640080"/>
                </a:lnTo>
                <a:lnTo>
                  <a:pt x="1251380" y="642620"/>
                </a:lnTo>
                <a:lnTo>
                  <a:pt x="1325973" y="642620"/>
                </a:lnTo>
                <a:lnTo>
                  <a:pt x="1323125" y="643890"/>
                </a:lnTo>
                <a:lnTo>
                  <a:pt x="1309714" y="643890"/>
                </a:lnTo>
                <a:lnTo>
                  <a:pt x="1307364" y="645160"/>
                </a:lnTo>
                <a:lnTo>
                  <a:pt x="1307534" y="646430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43951" y="640080"/>
                </a:lnTo>
                <a:lnTo>
                  <a:pt x="1643765" y="641430"/>
                </a:lnTo>
                <a:lnTo>
                  <a:pt x="1643283" y="643890"/>
                </a:lnTo>
                <a:lnTo>
                  <a:pt x="1646969" y="643890"/>
                </a:lnTo>
                <a:lnTo>
                  <a:pt x="1641731" y="650240"/>
                </a:lnTo>
                <a:lnTo>
                  <a:pt x="1640598" y="650240"/>
                </a:lnTo>
                <a:lnTo>
                  <a:pt x="1640683" y="651510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3283" y="643890"/>
                </a:lnTo>
                <a:lnTo>
                  <a:pt x="1643765" y="641430"/>
                </a:lnTo>
                <a:lnTo>
                  <a:pt x="1643951" y="640080"/>
                </a:lnTo>
                <a:lnTo>
                  <a:pt x="1647303" y="64008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2320156" y="642620"/>
                </a:moveTo>
                <a:lnTo>
                  <a:pt x="2318310" y="642620"/>
                </a:lnTo>
                <a:lnTo>
                  <a:pt x="2318374" y="641305"/>
                </a:lnTo>
                <a:lnTo>
                  <a:pt x="2320156" y="640080"/>
                </a:lnTo>
                <a:lnTo>
                  <a:pt x="2321492" y="640080"/>
                </a:lnTo>
                <a:lnTo>
                  <a:pt x="2321407" y="641430"/>
                </a:lnTo>
                <a:lnTo>
                  <a:pt x="2320156" y="64262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20156" y="642620"/>
                </a:lnTo>
                <a:lnTo>
                  <a:pt x="2321407" y="641430"/>
                </a:lnTo>
                <a:lnTo>
                  <a:pt x="2321492" y="640080"/>
                </a:lnTo>
                <a:lnTo>
                  <a:pt x="2348148" y="64008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103243" y="641406"/>
                </a:lnTo>
                <a:lnTo>
                  <a:pt x="3103629" y="640080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05645" y="642620"/>
                </a:lnTo>
                <a:lnTo>
                  <a:pt x="3103629" y="640080"/>
                </a:lnTo>
                <a:lnTo>
                  <a:pt x="3117707" y="640080"/>
                </a:lnTo>
                <a:lnTo>
                  <a:pt x="3115533" y="64135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15682" y="641406"/>
                </a:lnTo>
                <a:lnTo>
                  <a:pt x="3117707" y="64008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18898" y="642620"/>
                </a:lnTo>
                <a:lnTo>
                  <a:pt x="3117707" y="640080"/>
                </a:lnTo>
                <a:lnTo>
                  <a:pt x="3125086" y="640080"/>
                </a:lnTo>
                <a:lnTo>
                  <a:pt x="3125086" y="641350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247210" y="652780"/>
                </a:moveTo>
                <a:lnTo>
                  <a:pt x="3235391" y="652780"/>
                </a:lnTo>
                <a:lnTo>
                  <a:pt x="3242696" y="651510"/>
                </a:lnTo>
                <a:lnTo>
                  <a:pt x="3249612" y="645160"/>
                </a:lnTo>
                <a:lnTo>
                  <a:pt x="3256246" y="640080"/>
                </a:lnTo>
                <a:lnTo>
                  <a:pt x="3262703" y="641350"/>
                </a:lnTo>
                <a:lnTo>
                  <a:pt x="3276758" y="641350"/>
                </a:lnTo>
                <a:lnTo>
                  <a:pt x="3280487" y="645160"/>
                </a:lnTo>
                <a:lnTo>
                  <a:pt x="3283392" y="645160"/>
                </a:lnTo>
                <a:lnTo>
                  <a:pt x="3283335" y="646430"/>
                </a:lnTo>
                <a:lnTo>
                  <a:pt x="3271274" y="646430"/>
                </a:lnTo>
                <a:lnTo>
                  <a:pt x="3269591" y="648970"/>
                </a:lnTo>
                <a:lnTo>
                  <a:pt x="3284162" y="648970"/>
                </a:lnTo>
                <a:lnTo>
                  <a:pt x="3284575" y="650240"/>
                </a:lnTo>
                <a:lnTo>
                  <a:pt x="3251650" y="650240"/>
                </a:lnTo>
                <a:lnTo>
                  <a:pt x="3243445" y="651510"/>
                </a:lnTo>
                <a:lnTo>
                  <a:pt x="3247210" y="652780"/>
                </a:lnTo>
                <a:close/>
              </a:path>
              <a:path w="4096384" h="836930">
                <a:moveTo>
                  <a:pt x="3266068" y="641350"/>
                </a:moveTo>
                <a:lnTo>
                  <a:pt x="3262703" y="641350"/>
                </a:lnTo>
                <a:lnTo>
                  <a:pt x="3256246" y="640080"/>
                </a:lnTo>
                <a:lnTo>
                  <a:pt x="3266818" y="640080"/>
                </a:lnTo>
                <a:lnTo>
                  <a:pt x="3266068" y="641350"/>
                </a:lnTo>
                <a:close/>
              </a:path>
              <a:path w="4096384" h="836930">
                <a:moveTo>
                  <a:pt x="3640868" y="648970"/>
                </a:moveTo>
                <a:lnTo>
                  <a:pt x="3635506" y="648970"/>
                </a:lnTo>
                <a:lnTo>
                  <a:pt x="3633619" y="645358"/>
                </a:lnTo>
                <a:lnTo>
                  <a:pt x="3633515" y="640080"/>
                </a:lnTo>
                <a:lnTo>
                  <a:pt x="3640868" y="648970"/>
                </a:lnTo>
                <a:close/>
              </a:path>
              <a:path w="4096384" h="836930">
                <a:moveTo>
                  <a:pt x="3642669" y="648970"/>
                </a:moveTo>
                <a:lnTo>
                  <a:pt x="3640868" y="648970"/>
                </a:lnTo>
                <a:lnTo>
                  <a:pt x="3633515" y="640080"/>
                </a:lnTo>
                <a:lnTo>
                  <a:pt x="3637440" y="640080"/>
                </a:lnTo>
                <a:lnTo>
                  <a:pt x="3641203" y="642620"/>
                </a:lnTo>
                <a:lnTo>
                  <a:pt x="3658319" y="642620"/>
                </a:lnTo>
                <a:lnTo>
                  <a:pt x="3659120" y="643890"/>
                </a:lnTo>
                <a:lnTo>
                  <a:pt x="3648916" y="643890"/>
                </a:lnTo>
                <a:lnTo>
                  <a:pt x="3642669" y="648970"/>
                </a:lnTo>
                <a:close/>
              </a:path>
              <a:path w="4096384" h="836930">
                <a:moveTo>
                  <a:pt x="3886656" y="647700"/>
                </a:moveTo>
                <a:lnTo>
                  <a:pt x="3880993" y="641430"/>
                </a:lnTo>
                <a:lnTo>
                  <a:pt x="3881035" y="640951"/>
                </a:lnTo>
                <a:lnTo>
                  <a:pt x="3881285" y="640080"/>
                </a:lnTo>
                <a:lnTo>
                  <a:pt x="3885468" y="641350"/>
                </a:lnTo>
                <a:lnTo>
                  <a:pt x="3890937" y="642620"/>
                </a:lnTo>
                <a:lnTo>
                  <a:pt x="3896993" y="642620"/>
                </a:lnTo>
                <a:lnTo>
                  <a:pt x="3892611" y="646430"/>
                </a:lnTo>
                <a:lnTo>
                  <a:pt x="3886656" y="647700"/>
                </a:lnTo>
                <a:close/>
              </a:path>
              <a:path w="4096384" h="836930">
                <a:moveTo>
                  <a:pt x="3890937" y="642620"/>
                </a:moveTo>
                <a:lnTo>
                  <a:pt x="3885468" y="641350"/>
                </a:lnTo>
                <a:lnTo>
                  <a:pt x="3881285" y="640080"/>
                </a:lnTo>
                <a:lnTo>
                  <a:pt x="3895162" y="640080"/>
                </a:lnTo>
                <a:lnTo>
                  <a:pt x="3890937" y="642620"/>
                </a:lnTo>
                <a:close/>
              </a:path>
              <a:path w="4096384" h="836930">
                <a:moveTo>
                  <a:pt x="3956041" y="641350"/>
                </a:moveTo>
                <a:lnTo>
                  <a:pt x="3953667" y="641350"/>
                </a:lnTo>
                <a:lnTo>
                  <a:pt x="3955166" y="640080"/>
                </a:lnTo>
                <a:lnTo>
                  <a:pt x="3956041" y="641350"/>
                </a:lnTo>
                <a:close/>
              </a:path>
              <a:path w="4096384" h="836930">
                <a:moveTo>
                  <a:pt x="3959540" y="646430"/>
                </a:moveTo>
                <a:lnTo>
                  <a:pt x="3955166" y="640080"/>
                </a:lnTo>
                <a:lnTo>
                  <a:pt x="3961537" y="640080"/>
                </a:lnTo>
                <a:lnTo>
                  <a:pt x="3959540" y="646430"/>
                </a:lnTo>
                <a:close/>
              </a:path>
              <a:path w="4096384" h="836930">
                <a:moveTo>
                  <a:pt x="233437" y="646809"/>
                </a:moveTo>
                <a:lnTo>
                  <a:pt x="228287" y="640951"/>
                </a:lnTo>
                <a:lnTo>
                  <a:pt x="229705" y="640439"/>
                </a:lnTo>
                <a:lnTo>
                  <a:pt x="235228" y="641350"/>
                </a:lnTo>
                <a:lnTo>
                  <a:pt x="242103" y="642620"/>
                </a:lnTo>
                <a:lnTo>
                  <a:pt x="236068" y="646430"/>
                </a:lnTo>
                <a:lnTo>
                  <a:pt x="234390" y="646430"/>
                </a:lnTo>
                <a:lnTo>
                  <a:pt x="233437" y="646809"/>
                </a:lnTo>
                <a:close/>
              </a:path>
              <a:path w="4096384" h="836930">
                <a:moveTo>
                  <a:pt x="837508" y="642620"/>
                </a:moveTo>
                <a:lnTo>
                  <a:pt x="836179" y="642075"/>
                </a:lnTo>
                <a:lnTo>
                  <a:pt x="836018" y="640567"/>
                </a:lnTo>
                <a:lnTo>
                  <a:pt x="837508" y="642620"/>
                </a:lnTo>
                <a:close/>
              </a:path>
              <a:path w="4096384" h="836930">
                <a:moveTo>
                  <a:pt x="228638" y="641350"/>
                </a:moveTo>
                <a:lnTo>
                  <a:pt x="227181" y="641350"/>
                </a:lnTo>
                <a:lnTo>
                  <a:pt x="228287" y="640951"/>
                </a:lnTo>
                <a:lnTo>
                  <a:pt x="228638" y="641350"/>
                </a:lnTo>
                <a:close/>
              </a:path>
              <a:path w="4096384" h="836930">
                <a:moveTo>
                  <a:pt x="3487523" y="642028"/>
                </a:moveTo>
                <a:lnTo>
                  <a:pt x="3485311" y="641350"/>
                </a:lnTo>
                <a:lnTo>
                  <a:pt x="3486495" y="641012"/>
                </a:lnTo>
                <a:lnTo>
                  <a:pt x="3487523" y="642028"/>
                </a:lnTo>
                <a:close/>
              </a:path>
              <a:path w="4096384" h="836930">
                <a:moveTo>
                  <a:pt x="659568" y="645273"/>
                </a:moveTo>
                <a:lnTo>
                  <a:pt x="658103" y="641305"/>
                </a:lnTo>
                <a:lnTo>
                  <a:pt x="664016" y="643890"/>
                </a:lnTo>
                <a:lnTo>
                  <a:pt x="667589" y="643890"/>
                </a:lnTo>
                <a:lnTo>
                  <a:pt x="667198" y="645160"/>
                </a:lnTo>
                <a:lnTo>
                  <a:pt x="659655" y="645160"/>
                </a:lnTo>
                <a:close/>
              </a:path>
              <a:path w="4096384" h="836930">
                <a:moveTo>
                  <a:pt x="17315" y="651510"/>
                </a:moveTo>
                <a:lnTo>
                  <a:pt x="16520" y="645483"/>
                </a:lnTo>
                <a:lnTo>
                  <a:pt x="16405" y="644978"/>
                </a:lnTo>
                <a:lnTo>
                  <a:pt x="16164" y="644373"/>
                </a:lnTo>
                <a:lnTo>
                  <a:pt x="16042" y="643760"/>
                </a:lnTo>
                <a:lnTo>
                  <a:pt x="16647" y="642620"/>
                </a:lnTo>
                <a:lnTo>
                  <a:pt x="18487" y="641350"/>
                </a:lnTo>
                <a:lnTo>
                  <a:pt x="24354" y="641350"/>
                </a:lnTo>
                <a:lnTo>
                  <a:pt x="17315" y="651510"/>
                </a:lnTo>
                <a:close/>
              </a:path>
              <a:path w="4096384" h="836930">
                <a:moveTo>
                  <a:pt x="23115" y="651510"/>
                </a:moveTo>
                <a:lnTo>
                  <a:pt x="17315" y="651510"/>
                </a:lnTo>
                <a:lnTo>
                  <a:pt x="24354" y="641350"/>
                </a:lnTo>
                <a:lnTo>
                  <a:pt x="32735" y="641350"/>
                </a:lnTo>
                <a:lnTo>
                  <a:pt x="33069" y="642620"/>
                </a:lnTo>
                <a:lnTo>
                  <a:pt x="26705" y="647700"/>
                </a:lnTo>
                <a:lnTo>
                  <a:pt x="25028" y="647700"/>
                </a:lnTo>
                <a:lnTo>
                  <a:pt x="23115" y="651510"/>
                </a:lnTo>
                <a:close/>
              </a:path>
              <a:path w="4096384" h="836930">
                <a:moveTo>
                  <a:pt x="40449" y="647700"/>
                </a:moveTo>
                <a:lnTo>
                  <a:pt x="26705" y="647700"/>
                </a:lnTo>
                <a:lnTo>
                  <a:pt x="33069" y="642620"/>
                </a:lnTo>
                <a:lnTo>
                  <a:pt x="32735" y="641350"/>
                </a:lnTo>
                <a:lnTo>
                  <a:pt x="40449" y="647700"/>
                </a:lnTo>
                <a:close/>
              </a:path>
              <a:path w="4096384" h="836930">
                <a:moveTo>
                  <a:pt x="62908" y="643890"/>
                </a:moveTo>
                <a:lnTo>
                  <a:pt x="61566" y="643890"/>
                </a:lnTo>
                <a:lnTo>
                  <a:pt x="64584" y="641350"/>
                </a:lnTo>
                <a:lnTo>
                  <a:pt x="62908" y="643890"/>
                </a:lnTo>
                <a:close/>
              </a:path>
              <a:path w="4096384" h="836930">
                <a:moveTo>
                  <a:pt x="63345" y="652780"/>
                </a:moveTo>
                <a:lnTo>
                  <a:pt x="57041" y="652780"/>
                </a:lnTo>
                <a:lnTo>
                  <a:pt x="64584" y="641350"/>
                </a:lnTo>
                <a:lnTo>
                  <a:pt x="70703" y="641350"/>
                </a:lnTo>
                <a:lnTo>
                  <a:pt x="71459" y="642620"/>
                </a:lnTo>
                <a:lnTo>
                  <a:pt x="71964" y="643890"/>
                </a:lnTo>
                <a:lnTo>
                  <a:pt x="68945" y="647700"/>
                </a:lnTo>
                <a:lnTo>
                  <a:pt x="86546" y="647700"/>
                </a:lnTo>
                <a:lnTo>
                  <a:pt x="91240" y="648970"/>
                </a:lnTo>
                <a:lnTo>
                  <a:pt x="106259" y="648970"/>
                </a:lnTo>
                <a:lnTo>
                  <a:pt x="104984" y="650240"/>
                </a:lnTo>
                <a:lnTo>
                  <a:pt x="66097" y="650240"/>
                </a:lnTo>
                <a:lnTo>
                  <a:pt x="65088" y="651510"/>
                </a:lnTo>
                <a:lnTo>
                  <a:pt x="63345" y="652780"/>
                </a:lnTo>
                <a:close/>
              </a:path>
              <a:path w="4096384" h="836930">
                <a:moveTo>
                  <a:pt x="143598" y="648595"/>
                </a:moveTo>
                <a:lnTo>
                  <a:pt x="134890" y="646762"/>
                </a:lnTo>
                <a:lnTo>
                  <a:pt x="134419" y="645744"/>
                </a:lnTo>
                <a:lnTo>
                  <a:pt x="141528" y="641350"/>
                </a:lnTo>
                <a:lnTo>
                  <a:pt x="141431" y="642075"/>
                </a:lnTo>
                <a:lnTo>
                  <a:pt x="141480" y="642812"/>
                </a:lnTo>
                <a:lnTo>
                  <a:pt x="142162" y="643890"/>
                </a:lnTo>
                <a:lnTo>
                  <a:pt x="141528" y="643890"/>
                </a:lnTo>
                <a:lnTo>
                  <a:pt x="143598" y="648595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48233" y="652780"/>
                </a:lnTo>
                <a:lnTo>
                  <a:pt x="153092" y="651510"/>
                </a:lnTo>
                <a:lnTo>
                  <a:pt x="148398" y="648320"/>
                </a:lnTo>
                <a:lnTo>
                  <a:pt x="142599" y="644580"/>
                </a:lnTo>
                <a:lnTo>
                  <a:pt x="141480" y="642812"/>
                </a:lnTo>
                <a:lnTo>
                  <a:pt x="141431" y="642075"/>
                </a:lnTo>
                <a:lnTo>
                  <a:pt x="141528" y="641350"/>
                </a:lnTo>
                <a:lnTo>
                  <a:pt x="146681" y="641350"/>
                </a:lnTo>
                <a:lnTo>
                  <a:pt x="147729" y="642620"/>
                </a:lnTo>
                <a:lnTo>
                  <a:pt x="151058" y="642620"/>
                </a:lnTo>
                <a:lnTo>
                  <a:pt x="149909" y="647700"/>
                </a:lnTo>
                <a:lnTo>
                  <a:pt x="172703" y="647700"/>
                </a:lnTo>
                <a:lnTo>
                  <a:pt x="172759" y="650345"/>
                </a:lnTo>
                <a:lnTo>
                  <a:pt x="173374" y="651510"/>
                </a:lnTo>
                <a:lnTo>
                  <a:pt x="160805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260359" y="647526"/>
                </a:moveTo>
                <a:lnTo>
                  <a:pt x="253837" y="641350"/>
                </a:lnTo>
                <a:lnTo>
                  <a:pt x="262219" y="642620"/>
                </a:lnTo>
                <a:lnTo>
                  <a:pt x="269428" y="642620"/>
                </a:lnTo>
                <a:lnTo>
                  <a:pt x="260359" y="647526"/>
                </a:lnTo>
                <a:close/>
              </a:path>
              <a:path w="4096384" h="836930">
                <a:moveTo>
                  <a:pt x="331613" y="646430"/>
                </a:moveTo>
                <a:lnTo>
                  <a:pt x="329603" y="646430"/>
                </a:lnTo>
                <a:lnTo>
                  <a:pt x="323061" y="642620"/>
                </a:lnTo>
                <a:lnTo>
                  <a:pt x="326754" y="641350"/>
                </a:lnTo>
                <a:lnTo>
                  <a:pt x="333289" y="641350"/>
                </a:lnTo>
                <a:lnTo>
                  <a:pt x="331613" y="64643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41578" y="641350"/>
                </a:lnTo>
                <a:lnTo>
                  <a:pt x="454988" y="641350"/>
                </a:lnTo>
                <a:lnTo>
                  <a:pt x="450580" y="645061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490019" y="646430"/>
                </a:lnTo>
                <a:lnTo>
                  <a:pt x="496390" y="641350"/>
                </a:lnTo>
                <a:lnTo>
                  <a:pt x="497228" y="642620"/>
                </a:lnTo>
                <a:lnTo>
                  <a:pt x="506277" y="64262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34774" y="650240"/>
                </a:moveTo>
                <a:lnTo>
                  <a:pt x="528552" y="645273"/>
                </a:lnTo>
                <a:lnTo>
                  <a:pt x="528495" y="644832"/>
                </a:lnTo>
                <a:lnTo>
                  <a:pt x="529077" y="642620"/>
                </a:lnTo>
                <a:lnTo>
                  <a:pt x="531258" y="641350"/>
                </a:lnTo>
                <a:lnTo>
                  <a:pt x="532934" y="641350"/>
                </a:lnTo>
                <a:lnTo>
                  <a:pt x="533849" y="644832"/>
                </a:lnTo>
                <a:lnTo>
                  <a:pt x="533968" y="645358"/>
                </a:lnTo>
                <a:lnTo>
                  <a:pt x="534355" y="647700"/>
                </a:lnTo>
                <a:lnTo>
                  <a:pt x="533438" y="647700"/>
                </a:lnTo>
                <a:lnTo>
                  <a:pt x="534660" y="649552"/>
                </a:lnTo>
                <a:lnTo>
                  <a:pt x="534774" y="650240"/>
                </a:lnTo>
                <a:close/>
              </a:path>
              <a:path w="4096384" h="836930">
                <a:moveTo>
                  <a:pt x="550635" y="642366"/>
                </a:moveTo>
                <a:lnTo>
                  <a:pt x="549192" y="641350"/>
                </a:lnTo>
                <a:lnTo>
                  <a:pt x="551373" y="641350"/>
                </a:lnTo>
                <a:lnTo>
                  <a:pt x="550635" y="642366"/>
                </a:lnTo>
                <a:close/>
              </a:path>
              <a:path w="4096384" h="836930">
                <a:moveTo>
                  <a:pt x="733410" y="648970"/>
                </a:moveTo>
                <a:lnTo>
                  <a:pt x="723019" y="641350"/>
                </a:lnTo>
                <a:lnTo>
                  <a:pt x="738445" y="641350"/>
                </a:lnTo>
                <a:lnTo>
                  <a:pt x="733076" y="646430"/>
                </a:lnTo>
                <a:lnTo>
                  <a:pt x="733410" y="648970"/>
                </a:lnTo>
                <a:close/>
              </a:path>
              <a:path w="4096384" h="836930">
                <a:moveTo>
                  <a:pt x="895339" y="647700"/>
                </a:moveTo>
                <a:lnTo>
                  <a:pt x="893716" y="647700"/>
                </a:lnTo>
                <a:lnTo>
                  <a:pt x="892354" y="645483"/>
                </a:lnTo>
                <a:lnTo>
                  <a:pt x="892229" y="641350"/>
                </a:lnTo>
                <a:lnTo>
                  <a:pt x="895509" y="642620"/>
                </a:lnTo>
                <a:lnTo>
                  <a:pt x="897853" y="643890"/>
                </a:lnTo>
                <a:lnTo>
                  <a:pt x="896177" y="645160"/>
                </a:lnTo>
                <a:lnTo>
                  <a:pt x="895339" y="64770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895339" y="647700"/>
                </a:lnTo>
                <a:lnTo>
                  <a:pt x="896177" y="645160"/>
                </a:lnTo>
                <a:lnTo>
                  <a:pt x="897853" y="643890"/>
                </a:lnTo>
                <a:lnTo>
                  <a:pt x="895509" y="642620"/>
                </a:lnTo>
                <a:lnTo>
                  <a:pt x="892229" y="641350"/>
                </a:lnTo>
                <a:lnTo>
                  <a:pt x="930874" y="641350"/>
                </a:lnTo>
                <a:lnTo>
                  <a:pt x="930847" y="642620"/>
                </a:lnTo>
                <a:lnTo>
                  <a:pt x="919815" y="642620"/>
                </a:lnTo>
                <a:lnTo>
                  <a:pt x="917968" y="643890"/>
                </a:lnTo>
                <a:lnTo>
                  <a:pt x="916887" y="645061"/>
                </a:lnTo>
                <a:lnTo>
                  <a:pt x="916950" y="645744"/>
                </a:lnTo>
                <a:lnTo>
                  <a:pt x="917130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1034638" y="647700"/>
                </a:moveTo>
                <a:lnTo>
                  <a:pt x="1041514" y="641350"/>
                </a:lnTo>
                <a:lnTo>
                  <a:pt x="1044866" y="643890"/>
                </a:lnTo>
                <a:lnTo>
                  <a:pt x="1044362" y="643890"/>
                </a:lnTo>
                <a:lnTo>
                  <a:pt x="1045479" y="646430"/>
                </a:lnTo>
                <a:lnTo>
                  <a:pt x="1041848" y="646430"/>
                </a:lnTo>
                <a:lnTo>
                  <a:pt x="1034638" y="647700"/>
                </a:lnTo>
                <a:close/>
              </a:path>
              <a:path w="4096384" h="836930">
                <a:moveTo>
                  <a:pt x="1053496" y="646430"/>
                </a:moveTo>
                <a:lnTo>
                  <a:pt x="1048219" y="646430"/>
                </a:lnTo>
                <a:lnTo>
                  <a:pt x="1041514" y="641350"/>
                </a:lnTo>
                <a:lnTo>
                  <a:pt x="1046983" y="641350"/>
                </a:lnTo>
                <a:lnTo>
                  <a:pt x="1047040" y="642620"/>
                </a:lnTo>
                <a:lnTo>
                  <a:pt x="1056259" y="642620"/>
                </a:lnTo>
                <a:lnTo>
                  <a:pt x="1054086" y="645160"/>
                </a:lnTo>
                <a:lnTo>
                  <a:pt x="1053496" y="6464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46165" y="645358"/>
                </a:lnTo>
                <a:lnTo>
                  <a:pt x="1146062" y="644978"/>
                </a:lnTo>
                <a:lnTo>
                  <a:pt x="1147618" y="642620"/>
                </a:lnTo>
                <a:lnTo>
                  <a:pt x="1150677" y="641350"/>
                </a:lnTo>
                <a:lnTo>
                  <a:pt x="1151976" y="645160"/>
                </a:lnTo>
                <a:lnTo>
                  <a:pt x="1150968" y="645160"/>
                </a:lnTo>
                <a:lnTo>
                  <a:pt x="1149696" y="646556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8777" y="648970"/>
                </a:moveTo>
                <a:lnTo>
                  <a:pt x="1397214" y="643890"/>
                </a:lnTo>
                <a:lnTo>
                  <a:pt x="1404423" y="642620"/>
                </a:lnTo>
                <a:lnTo>
                  <a:pt x="1409452" y="641350"/>
                </a:lnTo>
                <a:lnTo>
                  <a:pt x="1407361" y="646221"/>
                </a:lnTo>
                <a:lnTo>
                  <a:pt x="1407468" y="646762"/>
                </a:lnTo>
                <a:lnTo>
                  <a:pt x="1408777" y="648970"/>
                </a:lnTo>
                <a:close/>
              </a:path>
              <a:path w="4096384" h="836930">
                <a:moveTo>
                  <a:pt x="1511703" y="648970"/>
                </a:moveTo>
                <a:lnTo>
                  <a:pt x="1503938" y="647719"/>
                </a:lnTo>
                <a:lnTo>
                  <a:pt x="1503902" y="647311"/>
                </a:lnTo>
                <a:lnTo>
                  <a:pt x="1505162" y="641350"/>
                </a:lnTo>
                <a:lnTo>
                  <a:pt x="1508479" y="645483"/>
                </a:lnTo>
                <a:lnTo>
                  <a:pt x="1511703" y="648970"/>
                </a:lnTo>
                <a:close/>
              </a:path>
              <a:path w="4096384" h="836930">
                <a:moveTo>
                  <a:pt x="1516228" y="658607"/>
                </a:moveTo>
                <a:lnTo>
                  <a:pt x="1516228" y="650240"/>
                </a:lnTo>
                <a:lnTo>
                  <a:pt x="1514047" y="648970"/>
                </a:lnTo>
                <a:lnTo>
                  <a:pt x="1511703" y="648970"/>
                </a:lnTo>
                <a:lnTo>
                  <a:pt x="1508037" y="644978"/>
                </a:lnTo>
                <a:lnTo>
                  <a:pt x="1505162" y="641350"/>
                </a:lnTo>
                <a:lnTo>
                  <a:pt x="1511668" y="641350"/>
                </a:lnTo>
                <a:lnTo>
                  <a:pt x="1511064" y="642620"/>
                </a:lnTo>
                <a:lnTo>
                  <a:pt x="1510027" y="642620"/>
                </a:lnTo>
                <a:lnTo>
                  <a:pt x="1509523" y="643890"/>
                </a:lnTo>
                <a:lnTo>
                  <a:pt x="1510023" y="644580"/>
                </a:lnTo>
                <a:lnTo>
                  <a:pt x="1509904" y="645061"/>
                </a:lnTo>
                <a:lnTo>
                  <a:pt x="1510443" y="645160"/>
                </a:lnTo>
                <a:lnTo>
                  <a:pt x="1511363" y="646430"/>
                </a:lnTo>
                <a:lnTo>
                  <a:pt x="1517568" y="646430"/>
                </a:lnTo>
                <a:lnTo>
                  <a:pt x="1516562" y="650240"/>
                </a:lnTo>
                <a:lnTo>
                  <a:pt x="1525113" y="650240"/>
                </a:lnTo>
                <a:lnTo>
                  <a:pt x="1525447" y="654050"/>
                </a:lnTo>
                <a:lnTo>
                  <a:pt x="1534835" y="654050"/>
                </a:lnTo>
                <a:lnTo>
                  <a:pt x="1535171" y="656590"/>
                </a:lnTo>
                <a:lnTo>
                  <a:pt x="1519580" y="656590"/>
                </a:lnTo>
                <a:lnTo>
                  <a:pt x="1517904" y="657860"/>
                </a:lnTo>
                <a:lnTo>
                  <a:pt x="1516228" y="658607"/>
                </a:lnTo>
                <a:close/>
              </a:path>
              <a:path w="4096384" h="836930">
                <a:moveTo>
                  <a:pt x="1533668" y="645061"/>
                </a:moveTo>
                <a:lnTo>
                  <a:pt x="1535505" y="641350"/>
                </a:lnTo>
                <a:lnTo>
                  <a:pt x="1537209" y="644373"/>
                </a:lnTo>
                <a:lnTo>
                  <a:pt x="1533668" y="645061"/>
                </a:lnTo>
                <a:close/>
              </a:path>
              <a:path w="4096384" h="836930">
                <a:moveTo>
                  <a:pt x="1636578" y="645160"/>
                </a:moveTo>
                <a:lnTo>
                  <a:pt x="1630541" y="645160"/>
                </a:lnTo>
                <a:lnTo>
                  <a:pt x="1634561" y="641350"/>
                </a:lnTo>
                <a:lnTo>
                  <a:pt x="1635569" y="643890"/>
                </a:lnTo>
                <a:lnTo>
                  <a:pt x="1636578" y="645160"/>
                </a:lnTo>
                <a:close/>
              </a:path>
              <a:path w="4096384" h="836930">
                <a:moveTo>
                  <a:pt x="1637416" y="651510"/>
                </a:moveTo>
                <a:lnTo>
                  <a:pt x="1627692" y="651510"/>
                </a:lnTo>
                <a:lnTo>
                  <a:pt x="1626180" y="648970"/>
                </a:lnTo>
                <a:lnTo>
                  <a:pt x="1636578" y="648970"/>
                </a:lnTo>
                <a:lnTo>
                  <a:pt x="1636500" y="645061"/>
                </a:lnTo>
                <a:lnTo>
                  <a:pt x="1635569" y="643890"/>
                </a:lnTo>
                <a:lnTo>
                  <a:pt x="1634561" y="641350"/>
                </a:lnTo>
                <a:lnTo>
                  <a:pt x="1635792" y="641350"/>
                </a:lnTo>
                <a:lnTo>
                  <a:pt x="1636408" y="643890"/>
                </a:lnTo>
                <a:lnTo>
                  <a:pt x="1642488" y="643890"/>
                </a:lnTo>
                <a:lnTo>
                  <a:pt x="1640051" y="650240"/>
                </a:lnTo>
                <a:lnTo>
                  <a:pt x="1637246" y="650240"/>
                </a:lnTo>
                <a:lnTo>
                  <a:pt x="1637416" y="651510"/>
                </a:lnTo>
                <a:close/>
              </a:path>
              <a:path w="4096384" h="836930">
                <a:moveTo>
                  <a:pt x="1653687" y="648867"/>
                </a:moveTo>
                <a:lnTo>
                  <a:pt x="1653725" y="647311"/>
                </a:lnTo>
                <a:lnTo>
                  <a:pt x="1651998" y="641350"/>
                </a:lnTo>
                <a:lnTo>
                  <a:pt x="1656523" y="643890"/>
                </a:lnTo>
                <a:lnTo>
                  <a:pt x="1661344" y="647542"/>
                </a:lnTo>
                <a:lnTo>
                  <a:pt x="1661423" y="647719"/>
                </a:lnTo>
                <a:lnTo>
                  <a:pt x="1653687" y="648867"/>
                </a:lnTo>
                <a:close/>
              </a:path>
              <a:path w="4096384" h="836930">
                <a:moveTo>
                  <a:pt x="2830562" y="651336"/>
                </a:moveTo>
                <a:lnTo>
                  <a:pt x="2818835" y="648970"/>
                </a:lnTo>
                <a:lnTo>
                  <a:pt x="2821493" y="647719"/>
                </a:lnTo>
                <a:lnTo>
                  <a:pt x="2821671" y="647526"/>
                </a:lnTo>
                <a:lnTo>
                  <a:pt x="2822396" y="646613"/>
                </a:lnTo>
                <a:lnTo>
                  <a:pt x="2822486" y="646221"/>
                </a:lnTo>
                <a:lnTo>
                  <a:pt x="2821193" y="641350"/>
                </a:lnTo>
                <a:lnTo>
                  <a:pt x="2825724" y="645160"/>
                </a:lnTo>
                <a:lnTo>
                  <a:pt x="2830762" y="650775"/>
                </a:lnTo>
                <a:lnTo>
                  <a:pt x="2830693" y="651229"/>
                </a:lnTo>
                <a:lnTo>
                  <a:pt x="2830562" y="651336"/>
                </a:lnTo>
                <a:close/>
              </a:path>
              <a:path w="4096384" h="836930">
                <a:moveTo>
                  <a:pt x="2830969" y="651006"/>
                </a:moveTo>
                <a:lnTo>
                  <a:pt x="2825724" y="645160"/>
                </a:lnTo>
                <a:lnTo>
                  <a:pt x="2821193" y="641350"/>
                </a:lnTo>
                <a:lnTo>
                  <a:pt x="2850527" y="641350"/>
                </a:lnTo>
                <a:lnTo>
                  <a:pt x="2849741" y="645160"/>
                </a:lnTo>
                <a:lnTo>
                  <a:pt x="2838800" y="645160"/>
                </a:lnTo>
                <a:lnTo>
                  <a:pt x="2837608" y="646430"/>
                </a:lnTo>
                <a:lnTo>
                  <a:pt x="2838800" y="648970"/>
                </a:lnTo>
                <a:lnTo>
                  <a:pt x="2848956" y="648970"/>
                </a:lnTo>
                <a:lnTo>
                  <a:pt x="2848694" y="650240"/>
                </a:lnTo>
                <a:lnTo>
                  <a:pt x="2831912" y="650240"/>
                </a:lnTo>
                <a:lnTo>
                  <a:pt x="2830969" y="651006"/>
                </a:lnTo>
                <a:close/>
              </a:path>
              <a:path w="4096384" h="836930">
                <a:moveTo>
                  <a:pt x="2848170" y="652780"/>
                </a:moveTo>
                <a:lnTo>
                  <a:pt x="2850527" y="641350"/>
                </a:lnTo>
                <a:lnTo>
                  <a:pt x="2851195" y="643890"/>
                </a:lnTo>
                <a:lnTo>
                  <a:pt x="2851693" y="645160"/>
                </a:lnTo>
                <a:lnTo>
                  <a:pt x="2857049" y="645160"/>
                </a:lnTo>
                <a:lnTo>
                  <a:pt x="2852860" y="647719"/>
                </a:lnTo>
                <a:lnTo>
                  <a:pt x="2848170" y="652780"/>
                </a:lnTo>
                <a:close/>
              </a:path>
              <a:path w="4096384" h="836930">
                <a:moveTo>
                  <a:pt x="3148629" y="647700"/>
                </a:moveTo>
                <a:lnTo>
                  <a:pt x="3147892" y="647700"/>
                </a:lnTo>
                <a:lnTo>
                  <a:pt x="3149896" y="645358"/>
                </a:lnTo>
                <a:lnTo>
                  <a:pt x="3149966" y="645061"/>
                </a:lnTo>
                <a:lnTo>
                  <a:pt x="3146210" y="641350"/>
                </a:lnTo>
                <a:lnTo>
                  <a:pt x="3152915" y="643890"/>
                </a:lnTo>
                <a:lnTo>
                  <a:pt x="3155191" y="643890"/>
                </a:lnTo>
                <a:lnTo>
                  <a:pt x="3152412" y="646430"/>
                </a:lnTo>
                <a:lnTo>
                  <a:pt x="3148629" y="64770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2915" y="643890"/>
                </a:lnTo>
                <a:lnTo>
                  <a:pt x="3146210" y="641350"/>
                </a:lnTo>
                <a:lnTo>
                  <a:pt x="3155106" y="64135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205383" y="643890"/>
                </a:moveTo>
                <a:lnTo>
                  <a:pt x="3202541" y="643890"/>
                </a:lnTo>
                <a:lnTo>
                  <a:pt x="3201690" y="643550"/>
                </a:lnTo>
                <a:lnTo>
                  <a:pt x="3201690" y="641350"/>
                </a:lnTo>
                <a:lnTo>
                  <a:pt x="3205383" y="643890"/>
                </a:lnTo>
                <a:close/>
              </a:path>
              <a:path w="4096384" h="836930">
                <a:moveTo>
                  <a:pt x="3228690" y="650240"/>
                </a:moveTo>
                <a:lnTo>
                  <a:pt x="3205514" y="650240"/>
                </a:lnTo>
                <a:lnTo>
                  <a:pt x="3207956" y="646596"/>
                </a:lnTo>
                <a:lnTo>
                  <a:pt x="3208080" y="645160"/>
                </a:lnTo>
                <a:lnTo>
                  <a:pt x="3207229" y="645160"/>
                </a:lnTo>
                <a:lnTo>
                  <a:pt x="3201690" y="641350"/>
                </a:lnTo>
                <a:lnTo>
                  <a:pt x="3217968" y="641350"/>
                </a:lnTo>
                <a:lnTo>
                  <a:pt x="3214268" y="646430"/>
                </a:lnTo>
                <a:lnTo>
                  <a:pt x="3214943" y="646430"/>
                </a:lnTo>
                <a:lnTo>
                  <a:pt x="3218616" y="647700"/>
                </a:lnTo>
                <a:lnTo>
                  <a:pt x="3225520" y="648557"/>
                </a:lnTo>
                <a:lnTo>
                  <a:pt x="3225013" y="648970"/>
                </a:lnTo>
                <a:lnTo>
                  <a:pt x="3228690" y="650240"/>
                </a:lnTo>
                <a:close/>
              </a:path>
              <a:path w="4096384" h="836930">
                <a:moveTo>
                  <a:pt x="3225520" y="648557"/>
                </a:moveTo>
                <a:lnTo>
                  <a:pt x="3218616" y="647700"/>
                </a:lnTo>
                <a:lnTo>
                  <a:pt x="3214943" y="646430"/>
                </a:lnTo>
                <a:lnTo>
                  <a:pt x="3214268" y="646430"/>
                </a:lnTo>
                <a:lnTo>
                  <a:pt x="3217968" y="641350"/>
                </a:lnTo>
                <a:lnTo>
                  <a:pt x="3218799" y="642620"/>
                </a:lnTo>
                <a:lnTo>
                  <a:pt x="3228230" y="642620"/>
                </a:lnTo>
                <a:lnTo>
                  <a:pt x="3228475" y="645160"/>
                </a:lnTo>
                <a:lnTo>
                  <a:pt x="3228390" y="646221"/>
                </a:lnTo>
                <a:lnTo>
                  <a:pt x="3225520" y="648557"/>
                </a:lnTo>
                <a:close/>
              </a:path>
              <a:path w="4096384" h="836930">
                <a:moveTo>
                  <a:pt x="3824941" y="650240"/>
                </a:moveTo>
                <a:lnTo>
                  <a:pt x="3821735" y="647719"/>
                </a:lnTo>
                <a:lnTo>
                  <a:pt x="3819674" y="645160"/>
                </a:lnTo>
                <a:lnTo>
                  <a:pt x="3822258" y="643890"/>
                </a:lnTo>
                <a:lnTo>
                  <a:pt x="3826946" y="641350"/>
                </a:lnTo>
                <a:lnTo>
                  <a:pt x="3825538" y="647311"/>
                </a:lnTo>
                <a:lnTo>
                  <a:pt x="3825549" y="647965"/>
                </a:lnTo>
                <a:lnTo>
                  <a:pt x="3825914" y="648908"/>
                </a:lnTo>
                <a:lnTo>
                  <a:pt x="3825811" y="649131"/>
                </a:lnTo>
                <a:lnTo>
                  <a:pt x="3824941" y="650240"/>
                </a:lnTo>
                <a:close/>
              </a:path>
              <a:path w="4096384" h="836930">
                <a:moveTo>
                  <a:pt x="3807171" y="655320"/>
                </a:moveTo>
                <a:lnTo>
                  <a:pt x="3804416" y="655320"/>
                </a:lnTo>
                <a:lnTo>
                  <a:pt x="3806712" y="651510"/>
                </a:lnTo>
                <a:lnTo>
                  <a:pt x="3803308" y="650240"/>
                </a:lnTo>
                <a:lnTo>
                  <a:pt x="3824941" y="650240"/>
                </a:lnTo>
                <a:lnTo>
                  <a:pt x="3825811" y="649131"/>
                </a:lnTo>
                <a:lnTo>
                  <a:pt x="3825914" y="648908"/>
                </a:lnTo>
                <a:lnTo>
                  <a:pt x="3825549" y="647965"/>
                </a:lnTo>
                <a:lnTo>
                  <a:pt x="3825538" y="647311"/>
                </a:lnTo>
                <a:lnTo>
                  <a:pt x="3826946" y="641350"/>
                </a:lnTo>
                <a:lnTo>
                  <a:pt x="3829579" y="641350"/>
                </a:lnTo>
                <a:lnTo>
                  <a:pt x="3830713" y="643890"/>
                </a:lnTo>
                <a:lnTo>
                  <a:pt x="3834551" y="648970"/>
                </a:lnTo>
                <a:lnTo>
                  <a:pt x="3844183" y="648970"/>
                </a:lnTo>
                <a:lnTo>
                  <a:pt x="3841979" y="651510"/>
                </a:lnTo>
                <a:lnTo>
                  <a:pt x="3817733" y="651510"/>
                </a:lnTo>
                <a:lnTo>
                  <a:pt x="3814368" y="654050"/>
                </a:lnTo>
                <a:lnTo>
                  <a:pt x="3807171" y="654050"/>
                </a:lnTo>
                <a:lnTo>
                  <a:pt x="3807171" y="655320"/>
                </a:lnTo>
                <a:close/>
              </a:path>
              <a:path w="4096384" h="836930">
                <a:moveTo>
                  <a:pt x="4006142" y="650240"/>
                </a:moveTo>
                <a:lnTo>
                  <a:pt x="4004897" y="648867"/>
                </a:lnTo>
                <a:lnTo>
                  <a:pt x="3999096" y="641350"/>
                </a:lnTo>
                <a:lnTo>
                  <a:pt x="4007484" y="645160"/>
                </a:lnTo>
                <a:lnTo>
                  <a:pt x="4006142" y="650240"/>
                </a:lnTo>
                <a:close/>
              </a:path>
              <a:path w="4096384" h="836930">
                <a:moveTo>
                  <a:pt x="4007484" y="645160"/>
                </a:moveTo>
                <a:lnTo>
                  <a:pt x="3999096" y="641350"/>
                </a:lnTo>
                <a:lnTo>
                  <a:pt x="4006215" y="641350"/>
                </a:lnTo>
                <a:lnTo>
                  <a:pt x="4006633" y="642620"/>
                </a:lnTo>
                <a:lnTo>
                  <a:pt x="4006476" y="642620"/>
                </a:lnTo>
                <a:lnTo>
                  <a:pt x="4007484" y="64516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624" y="642620"/>
                </a:lnTo>
                <a:lnTo>
                  <a:pt x="129461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91240" y="648970"/>
                </a:moveTo>
                <a:lnTo>
                  <a:pt x="86546" y="647700"/>
                </a:lnTo>
                <a:lnTo>
                  <a:pt x="78498" y="643890"/>
                </a:lnTo>
                <a:lnTo>
                  <a:pt x="88726" y="641430"/>
                </a:lnTo>
                <a:lnTo>
                  <a:pt x="88802" y="642812"/>
                </a:lnTo>
                <a:lnTo>
                  <a:pt x="91240" y="648970"/>
                </a:lnTo>
                <a:close/>
              </a:path>
              <a:path w="4096384" h="836930">
                <a:moveTo>
                  <a:pt x="3566487" y="642991"/>
                </a:moveTo>
                <a:lnTo>
                  <a:pt x="3567438" y="641916"/>
                </a:lnTo>
                <a:lnTo>
                  <a:pt x="3568305" y="642620"/>
                </a:lnTo>
                <a:lnTo>
                  <a:pt x="3566487" y="642991"/>
                </a:lnTo>
                <a:close/>
              </a:path>
              <a:path w="4096384" h="836930">
                <a:moveTo>
                  <a:pt x="49428" y="642620"/>
                </a:moveTo>
                <a:lnTo>
                  <a:pt x="48496" y="642620"/>
                </a:lnTo>
                <a:lnTo>
                  <a:pt x="49583" y="641986"/>
                </a:lnTo>
                <a:lnTo>
                  <a:pt x="49428" y="642620"/>
                </a:lnTo>
                <a:close/>
              </a:path>
              <a:path w="4096384" h="836930">
                <a:moveTo>
                  <a:pt x="3490605" y="652780"/>
                </a:moveTo>
                <a:lnTo>
                  <a:pt x="3488833" y="652780"/>
                </a:lnTo>
                <a:lnTo>
                  <a:pt x="3489852" y="648924"/>
                </a:lnTo>
                <a:lnTo>
                  <a:pt x="3490478" y="646120"/>
                </a:lnTo>
                <a:lnTo>
                  <a:pt x="3490593" y="645061"/>
                </a:lnTo>
                <a:lnTo>
                  <a:pt x="3487523" y="642028"/>
                </a:lnTo>
                <a:lnTo>
                  <a:pt x="3497739" y="645160"/>
                </a:lnTo>
                <a:lnTo>
                  <a:pt x="3499078" y="647719"/>
                </a:lnTo>
                <a:lnTo>
                  <a:pt x="3500580" y="648970"/>
                </a:lnTo>
                <a:lnTo>
                  <a:pt x="3523241" y="648970"/>
                </a:lnTo>
                <a:lnTo>
                  <a:pt x="3522139" y="650240"/>
                </a:lnTo>
                <a:lnTo>
                  <a:pt x="3495381" y="650240"/>
                </a:lnTo>
                <a:lnTo>
                  <a:pt x="3491859" y="651510"/>
                </a:lnTo>
                <a:lnTo>
                  <a:pt x="3490605" y="652780"/>
                </a:lnTo>
                <a:close/>
              </a:path>
              <a:path w="4096384" h="836930">
                <a:moveTo>
                  <a:pt x="837174" y="650240"/>
                </a:moveTo>
                <a:lnTo>
                  <a:pt x="836496" y="645061"/>
                </a:lnTo>
                <a:lnTo>
                  <a:pt x="836179" y="642075"/>
                </a:lnTo>
                <a:lnTo>
                  <a:pt x="837508" y="642620"/>
                </a:lnTo>
                <a:lnTo>
                  <a:pt x="839854" y="642620"/>
                </a:lnTo>
                <a:lnTo>
                  <a:pt x="841195" y="643890"/>
                </a:lnTo>
                <a:lnTo>
                  <a:pt x="837174" y="650240"/>
                </a:lnTo>
                <a:close/>
              </a:path>
              <a:path w="4096384" h="836930">
                <a:moveTo>
                  <a:pt x="553546" y="650240"/>
                </a:moveTo>
                <a:lnTo>
                  <a:pt x="547644" y="646613"/>
                </a:lnTo>
                <a:lnTo>
                  <a:pt x="547686" y="646430"/>
                </a:lnTo>
                <a:lnTo>
                  <a:pt x="550635" y="642366"/>
                </a:lnTo>
                <a:lnTo>
                  <a:pt x="556401" y="646430"/>
                </a:lnTo>
                <a:lnTo>
                  <a:pt x="568135" y="646430"/>
                </a:lnTo>
                <a:lnTo>
                  <a:pt x="569364" y="647700"/>
                </a:lnTo>
                <a:lnTo>
                  <a:pt x="568299" y="647700"/>
                </a:lnTo>
                <a:lnTo>
                  <a:pt x="566289" y="648970"/>
                </a:lnTo>
                <a:lnTo>
                  <a:pt x="554889" y="648970"/>
                </a:lnTo>
                <a:lnTo>
                  <a:pt x="553546" y="650240"/>
                </a:lnTo>
                <a:close/>
              </a:path>
              <a:path w="4096384" h="836930">
                <a:moveTo>
                  <a:pt x="886" y="655320"/>
                </a:moveTo>
                <a:lnTo>
                  <a:pt x="121" y="654224"/>
                </a:lnTo>
                <a:lnTo>
                  <a:pt x="0" y="646430"/>
                </a:lnTo>
                <a:lnTo>
                  <a:pt x="2733" y="645160"/>
                </a:lnTo>
                <a:lnTo>
                  <a:pt x="2897" y="643890"/>
                </a:lnTo>
                <a:lnTo>
                  <a:pt x="5077" y="642620"/>
                </a:lnTo>
                <a:lnTo>
                  <a:pt x="5982" y="643760"/>
                </a:lnTo>
                <a:lnTo>
                  <a:pt x="5915" y="645160"/>
                </a:lnTo>
                <a:lnTo>
                  <a:pt x="4075" y="646430"/>
                </a:lnTo>
                <a:lnTo>
                  <a:pt x="886" y="655320"/>
                </a:lnTo>
                <a:close/>
              </a:path>
              <a:path w="4096384" h="836930">
                <a:moveTo>
                  <a:pt x="19659" y="655320"/>
                </a:moveTo>
                <a:lnTo>
                  <a:pt x="886" y="655320"/>
                </a:lnTo>
                <a:lnTo>
                  <a:pt x="4075" y="646430"/>
                </a:lnTo>
                <a:lnTo>
                  <a:pt x="5915" y="645160"/>
                </a:lnTo>
                <a:lnTo>
                  <a:pt x="5982" y="643760"/>
                </a:lnTo>
                <a:lnTo>
                  <a:pt x="5077" y="642620"/>
                </a:lnTo>
                <a:lnTo>
                  <a:pt x="16647" y="642620"/>
                </a:lnTo>
                <a:lnTo>
                  <a:pt x="15973" y="643890"/>
                </a:lnTo>
                <a:lnTo>
                  <a:pt x="16405" y="644978"/>
                </a:lnTo>
                <a:lnTo>
                  <a:pt x="16520" y="645483"/>
                </a:lnTo>
                <a:lnTo>
                  <a:pt x="17315" y="651510"/>
                </a:lnTo>
                <a:lnTo>
                  <a:pt x="23115" y="651510"/>
                </a:lnTo>
                <a:lnTo>
                  <a:pt x="21840" y="654050"/>
                </a:lnTo>
                <a:lnTo>
                  <a:pt x="20668" y="654050"/>
                </a:lnTo>
                <a:lnTo>
                  <a:pt x="20906" y="654140"/>
                </a:lnTo>
                <a:lnTo>
                  <a:pt x="19659" y="655320"/>
                </a:lnTo>
                <a:close/>
              </a:path>
              <a:path w="4096384" h="836930">
                <a:moveTo>
                  <a:pt x="100958" y="647700"/>
                </a:moveTo>
                <a:lnTo>
                  <a:pt x="92413" y="642620"/>
                </a:lnTo>
                <a:lnTo>
                  <a:pt x="102804" y="642620"/>
                </a:lnTo>
                <a:lnTo>
                  <a:pt x="100387" y="645061"/>
                </a:lnTo>
                <a:lnTo>
                  <a:pt x="100443" y="645744"/>
                </a:lnTo>
                <a:lnTo>
                  <a:pt x="100958" y="647700"/>
                </a:lnTo>
                <a:close/>
              </a:path>
              <a:path w="4096384" h="836930">
                <a:moveTo>
                  <a:pt x="107533" y="647700"/>
                </a:moveTo>
                <a:lnTo>
                  <a:pt x="100958" y="647700"/>
                </a:lnTo>
                <a:lnTo>
                  <a:pt x="100443" y="645744"/>
                </a:lnTo>
                <a:lnTo>
                  <a:pt x="100387" y="645061"/>
                </a:lnTo>
                <a:lnTo>
                  <a:pt x="102804" y="642620"/>
                </a:lnTo>
                <a:lnTo>
                  <a:pt x="114362" y="642620"/>
                </a:lnTo>
                <a:lnTo>
                  <a:pt x="111356" y="643890"/>
                </a:lnTo>
                <a:lnTo>
                  <a:pt x="107533" y="647700"/>
                </a:lnTo>
                <a:close/>
              </a:path>
              <a:path w="4096384" h="836930">
                <a:moveTo>
                  <a:pt x="108167" y="654050"/>
                </a:moveTo>
                <a:lnTo>
                  <a:pt x="104984" y="650240"/>
                </a:lnTo>
                <a:lnTo>
                  <a:pt x="111356" y="643890"/>
                </a:lnTo>
                <a:lnTo>
                  <a:pt x="114362" y="642620"/>
                </a:lnTo>
                <a:lnTo>
                  <a:pt x="113566" y="645061"/>
                </a:lnTo>
                <a:lnTo>
                  <a:pt x="113325" y="645483"/>
                </a:lnTo>
                <a:lnTo>
                  <a:pt x="111111" y="648908"/>
                </a:lnTo>
                <a:lnTo>
                  <a:pt x="109177" y="652775"/>
                </a:lnTo>
                <a:lnTo>
                  <a:pt x="108167" y="654050"/>
                </a:lnTo>
                <a:close/>
              </a:path>
              <a:path w="4096384" h="836930">
                <a:moveTo>
                  <a:pt x="114034" y="654050"/>
                </a:moveTo>
                <a:lnTo>
                  <a:pt x="108167" y="654050"/>
                </a:lnTo>
                <a:lnTo>
                  <a:pt x="109177" y="652775"/>
                </a:lnTo>
                <a:lnTo>
                  <a:pt x="111111" y="648908"/>
                </a:lnTo>
                <a:lnTo>
                  <a:pt x="113460" y="645273"/>
                </a:lnTo>
                <a:lnTo>
                  <a:pt x="113566" y="645061"/>
                </a:lnTo>
                <a:lnTo>
                  <a:pt x="114362" y="642620"/>
                </a:lnTo>
                <a:lnTo>
                  <a:pt x="127280" y="642620"/>
                </a:lnTo>
                <a:lnTo>
                  <a:pt x="127280" y="643890"/>
                </a:lnTo>
                <a:lnTo>
                  <a:pt x="137419" y="643890"/>
                </a:lnTo>
                <a:lnTo>
                  <a:pt x="135365" y="645160"/>
                </a:lnTo>
                <a:lnTo>
                  <a:pt x="134149" y="645160"/>
                </a:lnTo>
                <a:lnTo>
                  <a:pt x="133837" y="646104"/>
                </a:lnTo>
                <a:lnTo>
                  <a:pt x="133311" y="646430"/>
                </a:lnTo>
                <a:lnTo>
                  <a:pt x="133614" y="646493"/>
                </a:lnTo>
                <a:lnTo>
                  <a:pt x="133581" y="646878"/>
                </a:lnTo>
                <a:lnTo>
                  <a:pt x="131634" y="652780"/>
                </a:lnTo>
                <a:lnTo>
                  <a:pt x="116214" y="652780"/>
                </a:lnTo>
                <a:lnTo>
                  <a:pt x="114034" y="654050"/>
                </a:lnTo>
                <a:close/>
              </a:path>
              <a:path w="4096384" h="836930">
                <a:moveTo>
                  <a:pt x="129120" y="643890"/>
                </a:moveTo>
                <a:lnTo>
                  <a:pt x="127280" y="643890"/>
                </a:lnTo>
                <a:lnTo>
                  <a:pt x="127280" y="642620"/>
                </a:lnTo>
                <a:lnTo>
                  <a:pt x="129454" y="642620"/>
                </a:lnTo>
                <a:lnTo>
                  <a:pt x="129120" y="643890"/>
                </a:lnTo>
                <a:close/>
              </a:path>
              <a:path w="4096384" h="836930">
                <a:moveTo>
                  <a:pt x="181922" y="646430"/>
                </a:moveTo>
                <a:lnTo>
                  <a:pt x="180920" y="646430"/>
                </a:lnTo>
                <a:lnTo>
                  <a:pt x="180130" y="644440"/>
                </a:lnTo>
                <a:lnTo>
                  <a:pt x="180015" y="643760"/>
                </a:lnTo>
                <a:lnTo>
                  <a:pt x="180920" y="642620"/>
                </a:lnTo>
                <a:lnTo>
                  <a:pt x="181922" y="642620"/>
                </a:lnTo>
                <a:lnTo>
                  <a:pt x="182760" y="643890"/>
                </a:lnTo>
                <a:lnTo>
                  <a:pt x="181922" y="646430"/>
                </a:lnTo>
                <a:close/>
              </a:path>
              <a:path w="4096384" h="836930">
                <a:moveTo>
                  <a:pt x="204722" y="646430"/>
                </a:moveTo>
                <a:lnTo>
                  <a:pt x="181922" y="646430"/>
                </a:lnTo>
                <a:lnTo>
                  <a:pt x="182579" y="644440"/>
                </a:lnTo>
                <a:lnTo>
                  <a:pt x="182675" y="643760"/>
                </a:lnTo>
                <a:lnTo>
                  <a:pt x="181922" y="642620"/>
                </a:lnTo>
                <a:lnTo>
                  <a:pt x="202415" y="642620"/>
                </a:lnTo>
                <a:lnTo>
                  <a:pt x="205056" y="643890"/>
                </a:lnTo>
                <a:lnTo>
                  <a:pt x="205226" y="643890"/>
                </a:lnTo>
                <a:lnTo>
                  <a:pt x="204722" y="646430"/>
                </a:lnTo>
                <a:close/>
              </a:path>
              <a:path w="4096384" h="836930">
                <a:moveTo>
                  <a:pt x="304629" y="646430"/>
                </a:moveTo>
                <a:lnTo>
                  <a:pt x="301277" y="646430"/>
                </a:lnTo>
                <a:lnTo>
                  <a:pt x="298592" y="643890"/>
                </a:lnTo>
                <a:lnTo>
                  <a:pt x="303117" y="642620"/>
                </a:lnTo>
                <a:lnTo>
                  <a:pt x="304629" y="643890"/>
                </a:lnTo>
                <a:lnTo>
                  <a:pt x="304629" y="6464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04629" y="646430"/>
                </a:lnTo>
                <a:lnTo>
                  <a:pt x="304629" y="643890"/>
                </a:lnTo>
                <a:lnTo>
                  <a:pt x="303117" y="642620"/>
                </a:lnTo>
                <a:lnTo>
                  <a:pt x="312673" y="642620"/>
                </a:lnTo>
                <a:lnTo>
                  <a:pt x="312840" y="64389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68851" y="650240"/>
                </a:moveTo>
                <a:lnTo>
                  <a:pt x="365998" y="647719"/>
                </a:lnTo>
                <a:lnTo>
                  <a:pt x="365683" y="646221"/>
                </a:lnTo>
                <a:lnTo>
                  <a:pt x="365563" y="645061"/>
                </a:lnTo>
                <a:lnTo>
                  <a:pt x="366651" y="643890"/>
                </a:lnTo>
                <a:lnTo>
                  <a:pt x="368995" y="642620"/>
                </a:lnTo>
                <a:lnTo>
                  <a:pt x="372153" y="643890"/>
                </a:lnTo>
                <a:lnTo>
                  <a:pt x="371534" y="647542"/>
                </a:lnTo>
                <a:lnTo>
                  <a:pt x="371428" y="647775"/>
                </a:lnTo>
                <a:lnTo>
                  <a:pt x="368851" y="650240"/>
                </a:lnTo>
                <a:close/>
              </a:path>
              <a:path w="4096384" h="836930">
                <a:moveTo>
                  <a:pt x="372681" y="650240"/>
                </a:moveTo>
                <a:lnTo>
                  <a:pt x="368851" y="650240"/>
                </a:lnTo>
                <a:lnTo>
                  <a:pt x="371428" y="647775"/>
                </a:lnTo>
                <a:lnTo>
                  <a:pt x="371534" y="647542"/>
                </a:lnTo>
                <a:lnTo>
                  <a:pt x="372153" y="643890"/>
                </a:lnTo>
                <a:lnTo>
                  <a:pt x="368995" y="642620"/>
                </a:lnTo>
                <a:lnTo>
                  <a:pt x="376761" y="642620"/>
                </a:lnTo>
                <a:lnTo>
                  <a:pt x="377992" y="645160"/>
                </a:lnTo>
                <a:lnTo>
                  <a:pt x="383911" y="646430"/>
                </a:lnTo>
                <a:lnTo>
                  <a:pt x="392626" y="646430"/>
                </a:lnTo>
                <a:lnTo>
                  <a:pt x="390671" y="647700"/>
                </a:lnTo>
                <a:lnTo>
                  <a:pt x="372681" y="647700"/>
                </a:lnTo>
                <a:lnTo>
                  <a:pt x="372681" y="650240"/>
                </a:lnTo>
                <a:close/>
              </a:path>
              <a:path w="4096384" h="836930">
                <a:moveTo>
                  <a:pt x="398663" y="647700"/>
                </a:moveTo>
                <a:lnTo>
                  <a:pt x="392626" y="647700"/>
                </a:lnTo>
                <a:lnTo>
                  <a:pt x="396319" y="643890"/>
                </a:lnTo>
                <a:lnTo>
                  <a:pt x="396987" y="642620"/>
                </a:lnTo>
                <a:lnTo>
                  <a:pt x="400339" y="642620"/>
                </a:lnTo>
                <a:lnTo>
                  <a:pt x="398663" y="647700"/>
                </a:lnTo>
                <a:close/>
              </a:path>
              <a:path w="4096384" h="836930">
                <a:moveTo>
                  <a:pt x="443506" y="652780"/>
                </a:moveTo>
                <a:lnTo>
                  <a:pt x="402854" y="652780"/>
                </a:lnTo>
                <a:lnTo>
                  <a:pt x="404196" y="651510"/>
                </a:lnTo>
                <a:lnTo>
                  <a:pt x="405034" y="647700"/>
                </a:lnTo>
                <a:lnTo>
                  <a:pt x="398663" y="647700"/>
                </a:lnTo>
                <a:lnTo>
                  <a:pt x="400339" y="642620"/>
                </a:lnTo>
                <a:lnTo>
                  <a:pt x="408387" y="642620"/>
                </a:lnTo>
                <a:lnTo>
                  <a:pt x="407883" y="643890"/>
                </a:lnTo>
                <a:lnTo>
                  <a:pt x="408557" y="645160"/>
                </a:lnTo>
                <a:lnTo>
                  <a:pt x="418966" y="645160"/>
                </a:lnTo>
                <a:lnTo>
                  <a:pt x="415760" y="648970"/>
                </a:lnTo>
                <a:lnTo>
                  <a:pt x="416938" y="648970"/>
                </a:lnTo>
                <a:lnTo>
                  <a:pt x="414758" y="650240"/>
                </a:lnTo>
                <a:lnTo>
                  <a:pt x="414758" y="651510"/>
                </a:lnTo>
                <a:lnTo>
                  <a:pt x="443254" y="651510"/>
                </a:lnTo>
                <a:lnTo>
                  <a:pt x="443506" y="652780"/>
                </a:lnTo>
                <a:close/>
              </a:path>
              <a:path w="4096384" h="836930">
                <a:moveTo>
                  <a:pt x="411405" y="645160"/>
                </a:moveTo>
                <a:lnTo>
                  <a:pt x="408557" y="645160"/>
                </a:lnTo>
                <a:lnTo>
                  <a:pt x="407883" y="643890"/>
                </a:lnTo>
                <a:lnTo>
                  <a:pt x="408387" y="642620"/>
                </a:lnTo>
                <a:lnTo>
                  <a:pt x="412911" y="642620"/>
                </a:lnTo>
                <a:lnTo>
                  <a:pt x="413245" y="643890"/>
                </a:lnTo>
                <a:lnTo>
                  <a:pt x="411405" y="64516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506277" y="642620"/>
                </a:lnTo>
                <a:lnTo>
                  <a:pt x="503429" y="64516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21221" y="652780"/>
                </a:moveTo>
                <a:lnTo>
                  <a:pt x="510972" y="652780"/>
                </a:lnTo>
                <a:lnTo>
                  <a:pt x="513657" y="651510"/>
                </a:lnTo>
                <a:lnTo>
                  <a:pt x="511476" y="647700"/>
                </a:lnTo>
                <a:lnTo>
                  <a:pt x="490189" y="647700"/>
                </a:lnTo>
                <a:lnTo>
                  <a:pt x="490189" y="646430"/>
                </a:lnTo>
                <a:lnTo>
                  <a:pt x="500744" y="646430"/>
                </a:lnTo>
                <a:lnTo>
                  <a:pt x="503429" y="645160"/>
                </a:lnTo>
                <a:lnTo>
                  <a:pt x="506277" y="642620"/>
                </a:lnTo>
                <a:lnTo>
                  <a:pt x="517009" y="642620"/>
                </a:lnTo>
                <a:lnTo>
                  <a:pt x="517009" y="645160"/>
                </a:lnTo>
                <a:lnTo>
                  <a:pt x="528409" y="645160"/>
                </a:lnTo>
                <a:lnTo>
                  <a:pt x="534774" y="650240"/>
                </a:lnTo>
                <a:lnTo>
                  <a:pt x="520936" y="650240"/>
                </a:lnTo>
                <a:lnTo>
                  <a:pt x="521221" y="652780"/>
                </a:lnTo>
                <a:close/>
              </a:path>
              <a:path w="4096384" h="836930">
                <a:moveTo>
                  <a:pt x="575508" y="654050"/>
                </a:moveTo>
                <a:lnTo>
                  <a:pt x="564449" y="642620"/>
                </a:lnTo>
                <a:lnTo>
                  <a:pt x="571147" y="642620"/>
                </a:lnTo>
                <a:lnTo>
                  <a:pt x="583555" y="650240"/>
                </a:lnTo>
                <a:lnTo>
                  <a:pt x="578323" y="652797"/>
                </a:lnTo>
                <a:lnTo>
                  <a:pt x="575508" y="65405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575508" y="654050"/>
                </a:lnTo>
                <a:lnTo>
                  <a:pt x="578372" y="652775"/>
                </a:lnTo>
                <a:lnTo>
                  <a:pt x="583555" y="650240"/>
                </a:lnTo>
                <a:lnTo>
                  <a:pt x="571147" y="642620"/>
                </a:lnTo>
                <a:lnTo>
                  <a:pt x="580808" y="642620"/>
                </a:lnTo>
                <a:lnTo>
                  <a:pt x="579535" y="645160"/>
                </a:lnTo>
                <a:lnTo>
                  <a:pt x="583087" y="647719"/>
                </a:lnTo>
                <a:lnTo>
                  <a:pt x="587817" y="650240"/>
                </a:lnTo>
                <a:lnTo>
                  <a:pt x="591748" y="652780"/>
                </a:lnTo>
                <a:lnTo>
                  <a:pt x="604175" y="65278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612556" y="648970"/>
                </a:moveTo>
                <a:lnTo>
                  <a:pt x="609537" y="647700"/>
                </a:lnTo>
                <a:lnTo>
                  <a:pt x="608191" y="645429"/>
                </a:lnTo>
                <a:lnTo>
                  <a:pt x="608083" y="645061"/>
                </a:lnTo>
                <a:lnTo>
                  <a:pt x="608699" y="643890"/>
                </a:lnTo>
                <a:lnTo>
                  <a:pt x="611384" y="642620"/>
                </a:lnTo>
                <a:lnTo>
                  <a:pt x="614566" y="643890"/>
                </a:lnTo>
                <a:lnTo>
                  <a:pt x="612556" y="648970"/>
                </a:lnTo>
                <a:close/>
              </a:path>
              <a:path w="4096384" h="836930">
                <a:moveTo>
                  <a:pt x="615823" y="648970"/>
                </a:moveTo>
                <a:lnTo>
                  <a:pt x="612556" y="648970"/>
                </a:lnTo>
                <a:lnTo>
                  <a:pt x="614566" y="643890"/>
                </a:lnTo>
                <a:lnTo>
                  <a:pt x="611384" y="642620"/>
                </a:lnTo>
                <a:lnTo>
                  <a:pt x="623786" y="642620"/>
                </a:lnTo>
                <a:lnTo>
                  <a:pt x="623111" y="643890"/>
                </a:lnTo>
                <a:lnTo>
                  <a:pt x="622443" y="643890"/>
                </a:lnTo>
                <a:lnTo>
                  <a:pt x="622443" y="647700"/>
                </a:lnTo>
                <a:lnTo>
                  <a:pt x="616242" y="647700"/>
                </a:lnTo>
                <a:lnTo>
                  <a:pt x="615823" y="648970"/>
                </a:lnTo>
                <a:close/>
              </a:path>
              <a:path w="4096384" h="836930">
                <a:moveTo>
                  <a:pt x="622443" y="650240"/>
                </a:moveTo>
                <a:lnTo>
                  <a:pt x="622443" y="643890"/>
                </a:lnTo>
                <a:lnTo>
                  <a:pt x="623111" y="643890"/>
                </a:lnTo>
                <a:lnTo>
                  <a:pt x="623786" y="642620"/>
                </a:lnTo>
                <a:lnTo>
                  <a:pt x="627976" y="642620"/>
                </a:lnTo>
                <a:lnTo>
                  <a:pt x="627642" y="643890"/>
                </a:lnTo>
                <a:lnTo>
                  <a:pt x="622443" y="650240"/>
                </a:lnTo>
                <a:close/>
              </a:path>
              <a:path w="4096384" h="836930">
                <a:moveTo>
                  <a:pt x="629518" y="650240"/>
                </a:moveTo>
                <a:lnTo>
                  <a:pt x="622443" y="650240"/>
                </a:lnTo>
                <a:lnTo>
                  <a:pt x="627642" y="643890"/>
                </a:lnTo>
                <a:lnTo>
                  <a:pt x="627976" y="642620"/>
                </a:lnTo>
                <a:lnTo>
                  <a:pt x="637363" y="642620"/>
                </a:lnTo>
                <a:lnTo>
                  <a:pt x="635349" y="645160"/>
                </a:lnTo>
                <a:lnTo>
                  <a:pt x="634681" y="645160"/>
                </a:lnTo>
                <a:lnTo>
                  <a:pt x="638034" y="647700"/>
                </a:lnTo>
                <a:lnTo>
                  <a:pt x="628310" y="647700"/>
                </a:lnTo>
                <a:lnTo>
                  <a:pt x="629518" y="650240"/>
                </a:lnTo>
                <a:close/>
              </a:path>
              <a:path w="4096384" h="836930">
                <a:moveTo>
                  <a:pt x="680880" y="650029"/>
                </a:moveTo>
                <a:lnTo>
                  <a:pt x="672731" y="642620"/>
                </a:lnTo>
                <a:lnTo>
                  <a:pt x="678264" y="642620"/>
                </a:lnTo>
                <a:lnTo>
                  <a:pt x="679272" y="643890"/>
                </a:lnTo>
                <a:lnTo>
                  <a:pt x="680110" y="643890"/>
                </a:lnTo>
                <a:lnTo>
                  <a:pt x="680511" y="646430"/>
                </a:lnTo>
                <a:lnTo>
                  <a:pt x="678264" y="646430"/>
                </a:lnTo>
                <a:lnTo>
                  <a:pt x="680880" y="650029"/>
                </a:lnTo>
                <a:close/>
              </a:path>
              <a:path w="4096384" h="836930">
                <a:moveTo>
                  <a:pt x="688544" y="657860"/>
                </a:moveTo>
                <a:lnTo>
                  <a:pt x="684969" y="657860"/>
                </a:lnTo>
                <a:lnTo>
                  <a:pt x="685971" y="651510"/>
                </a:lnTo>
                <a:lnTo>
                  <a:pt x="689323" y="651510"/>
                </a:lnTo>
                <a:lnTo>
                  <a:pt x="680687" y="647542"/>
                </a:lnTo>
                <a:lnTo>
                  <a:pt x="680110" y="643890"/>
                </a:lnTo>
                <a:lnTo>
                  <a:pt x="679272" y="643890"/>
                </a:lnTo>
                <a:lnTo>
                  <a:pt x="678264" y="642620"/>
                </a:lnTo>
                <a:lnTo>
                  <a:pt x="685329" y="642620"/>
                </a:lnTo>
                <a:lnTo>
                  <a:pt x="687149" y="645160"/>
                </a:lnTo>
                <a:lnTo>
                  <a:pt x="689628" y="645160"/>
                </a:lnTo>
                <a:lnTo>
                  <a:pt x="689691" y="646430"/>
                </a:lnTo>
                <a:lnTo>
                  <a:pt x="716981" y="646430"/>
                </a:lnTo>
                <a:lnTo>
                  <a:pt x="718995" y="647700"/>
                </a:lnTo>
                <a:lnTo>
                  <a:pt x="714971" y="647700"/>
                </a:lnTo>
                <a:lnTo>
                  <a:pt x="711619" y="648970"/>
                </a:lnTo>
                <a:lnTo>
                  <a:pt x="697037" y="648970"/>
                </a:lnTo>
                <a:lnTo>
                  <a:pt x="696911" y="653155"/>
                </a:lnTo>
                <a:lnTo>
                  <a:pt x="697010" y="654224"/>
                </a:lnTo>
                <a:lnTo>
                  <a:pt x="697875" y="655320"/>
                </a:lnTo>
                <a:lnTo>
                  <a:pt x="688989" y="655320"/>
                </a:lnTo>
                <a:lnTo>
                  <a:pt x="688544" y="657860"/>
                </a:lnTo>
                <a:close/>
              </a:path>
              <a:path w="4096384" h="836930">
                <a:moveTo>
                  <a:pt x="705418" y="646430"/>
                </a:moveTo>
                <a:lnTo>
                  <a:pt x="703748" y="646430"/>
                </a:lnTo>
                <a:lnTo>
                  <a:pt x="703564" y="645744"/>
                </a:lnTo>
                <a:lnTo>
                  <a:pt x="703527" y="644978"/>
                </a:lnTo>
                <a:lnTo>
                  <a:pt x="704246" y="643890"/>
                </a:lnTo>
                <a:lnTo>
                  <a:pt x="706760" y="642620"/>
                </a:lnTo>
                <a:lnTo>
                  <a:pt x="706426" y="645160"/>
                </a:lnTo>
                <a:lnTo>
                  <a:pt x="705418" y="646430"/>
                </a:lnTo>
                <a:close/>
              </a:path>
              <a:path w="4096384" h="836930">
                <a:moveTo>
                  <a:pt x="716981" y="646430"/>
                </a:moveTo>
                <a:lnTo>
                  <a:pt x="705418" y="646430"/>
                </a:lnTo>
                <a:lnTo>
                  <a:pt x="706426" y="645160"/>
                </a:lnTo>
                <a:lnTo>
                  <a:pt x="706760" y="642620"/>
                </a:lnTo>
                <a:lnTo>
                  <a:pt x="719836" y="642620"/>
                </a:lnTo>
                <a:lnTo>
                  <a:pt x="718998" y="643890"/>
                </a:lnTo>
                <a:lnTo>
                  <a:pt x="712797" y="643890"/>
                </a:lnTo>
                <a:lnTo>
                  <a:pt x="716981" y="646430"/>
                </a:lnTo>
                <a:close/>
              </a:path>
              <a:path w="4096384" h="836930">
                <a:moveTo>
                  <a:pt x="722406" y="649851"/>
                </a:moveTo>
                <a:lnTo>
                  <a:pt x="716405" y="646080"/>
                </a:lnTo>
                <a:lnTo>
                  <a:pt x="712797" y="643890"/>
                </a:lnTo>
                <a:lnTo>
                  <a:pt x="718998" y="643890"/>
                </a:lnTo>
                <a:lnTo>
                  <a:pt x="719836" y="642620"/>
                </a:lnTo>
                <a:lnTo>
                  <a:pt x="720170" y="642620"/>
                </a:lnTo>
                <a:lnTo>
                  <a:pt x="722255" y="646430"/>
                </a:lnTo>
                <a:lnTo>
                  <a:pt x="720674" y="646430"/>
                </a:lnTo>
                <a:lnTo>
                  <a:pt x="722406" y="649851"/>
                </a:lnTo>
                <a:close/>
              </a:path>
              <a:path w="4096384" h="836930">
                <a:moveTo>
                  <a:pt x="774315" y="647700"/>
                </a:moveTo>
                <a:lnTo>
                  <a:pt x="770628" y="646430"/>
                </a:lnTo>
                <a:lnTo>
                  <a:pt x="768947" y="645273"/>
                </a:lnTo>
                <a:lnTo>
                  <a:pt x="768826" y="644832"/>
                </a:lnTo>
                <a:lnTo>
                  <a:pt x="768952" y="643890"/>
                </a:lnTo>
                <a:lnTo>
                  <a:pt x="771126" y="642620"/>
                </a:lnTo>
                <a:lnTo>
                  <a:pt x="773981" y="643890"/>
                </a:lnTo>
                <a:lnTo>
                  <a:pt x="774315" y="647700"/>
                </a:lnTo>
                <a:close/>
              </a:path>
              <a:path w="4096384" h="836930">
                <a:moveTo>
                  <a:pt x="819288" y="652780"/>
                </a:moveTo>
                <a:lnTo>
                  <a:pt x="778171" y="652780"/>
                </a:lnTo>
                <a:lnTo>
                  <a:pt x="778839" y="651510"/>
                </a:lnTo>
                <a:lnTo>
                  <a:pt x="781020" y="651510"/>
                </a:lnTo>
                <a:lnTo>
                  <a:pt x="778001" y="647700"/>
                </a:lnTo>
                <a:lnTo>
                  <a:pt x="774315" y="647700"/>
                </a:lnTo>
                <a:lnTo>
                  <a:pt x="773981" y="643890"/>
                </a:lnTo>
                <a:lnTo>
                  <a:pt x="771126" y="642620"/>
                </a:lnTo>
                <a:lnTo>
                  <a:pt x="785374" y="642620"/>
                </a:lnTo>
                <a:lnTo>
                  <a:pt x="783370" y="646430"/>
                </a:lnTo>
                <a:lnTo>
                  <a:pt x="811763" y="646430"/>
                </a:lnTo>
                <a:lnTo>
                  <a:pt x="812364" y="650240"/>
                </a:lnTo>
                <a:lnTo>
                  <a:pt x="820053" y="650240"/>
                </a:lnTo>
                <a:lnTo>
                  <a:pt x="819288" y="652780"/>
                </a:lnTo>
                <a:close/>
              </a:path>
              <a:path w="4096384" h="836930">
                <a:moveTo>
                  <a:pt x="783370" y="646430"/>
                </a:moveTo>
                <a:lnTo>
                  <a:pt x="785374" y="642620"/>
                </a:lnTo>
                <a:lnTo>
                  <a:pt x="786723" y="642620"/>
                </a:lnTo>
                <a:lnTo>
                  <a:pt x="787057" y="643890"/>
                </a:lnTo>
                <a:lnTo>
                  <a:pt x="786048" y="645160"/>
                </a:lnTo>
                <a:lnTo>
                  <a:pt x="783370" y="646430"/>
                </a:lnTo>
                <a:close/>
              </a:path>
              <a:path w="4096384" h="836930">
                <a:moveTo>
                  <a:pt x="811763" y="646430"/>
                </a:moveTo>
                <a:lnTo>
                  <a:pt x="783370" y="646430"/>
                </a:lnTo>
                <a:lnTo>
                  <a:pt x="786048" y="645160"/>
                </a:lnTo>
                <a:lnTo>
                  <a:pt x="787057" y="643890"/>
                </a:lnTo>
                <a:lnTo>
                  <a:pt x="786723" y="642620"/>
                </a:lnTo>
                <a:lnTo>
                  <a:pt x="836237" y="642620"/>
                </a:lnTo>
                <a:lnTo>
                  <a:pt x="836371" y="643890"/>
                </a:lnTo>
                <a:lnTo>
                  <a:pt x="811362" y="643890"/>
                </a:lnTo>
                <a:lnTo>
                  <a:pt x="811763" y="646430"/>
                </a:lnTo>
                <a:close/>
              </a:path>
              <a:path w="4096384" h="836930">
                <a:moveTo>
                  <a:pt x="867183" y="646430"/>
                </a:moveTo>
                <a:lnTo>
                  <a:pt x="866345" y="646430"/>
                </a:lnTo>
                <a:lnTo>
                  <a:pt x="866053" y="644978"/>
                </a:lnTo>
                <a:lnTo>
                  <a:pt x="865937" y="643760"/>
                </a:lnTo>
                <a:lnTo>
                  <a:pt x="866843" y="642620"/>
                </a:lnTo>
                <a:lnTo>
                  <a:pt x="867681" y="643890"/>
                </a:lnTo>
                <a:lnTo>
                  <a:pt x="868297" y="645061"/>
                </a:lnTo>
                <a:lnTo>
                  <a:pt x="868178" y="645345"/>
                </a:lnTo>
                <a:lnTo>
                  <a:pt x="867183" y="646430"/>
                </a:lnTo>
                <a:close/>
              </a:path>
              <a:path w="4096384" h="836930">
                <a:moveTo>
                  <a:pt x="871198" y="646430"/>
                </a:moveTo>
                <a:lnTo>
                  <a:pt x="867183" y="646430"/>
                </a:lnTo>
                <a:lnTo>
                  <a:pt x="868178" y="645345"/>
                </a:lnTo>
                <a:lnTo>
                  <a:pt x="868297" y="645061"/>
                </a:lnTo>
                <a:lnTo>
                  <a:pt x="867681" y="643890"/>
                </a:lnTo>
                <a:lnTo>
                  <a:pt x="866843" y="642620"/>
                </a:lnTo>
                <a:lnTo>
                  <a:pt x="878613" y="642620"/>
                </a:lnTo>
                <a:lnTo>
                  <a:pt x="877842" y="643890"/>
                </a:lnTo>
                <a:lnTo>
                  <a:pt x="872539" y="643890"/>
                </a:lnTo>
                <a:lnTo>
                  <a:pt x="871198" y="64643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917130" y="646430"/>
                </a:lnTo>
                <a:lnTo>
                  <a:pt x="916950" y="645744"/>
                </a:lnTo>
                <a:lnTo>
                  <a:pt x="916887" y="645061"/>
                </a:lnTo>
                <a:lnTo>
                  <a:pt x="917968" y="643890"/>
                </a:lnTo>
                <a:lnTo>
                  <a:pt x="919815" y="642620"/>
                </a:lnTo>
                <a:lnTo>
                  <a:pt x="920714" y="643760"/>
                </a:lnTo>
                <a:lnTo>
                  <a:pt x="920588" y="645744"/>
                </a:lnTo>
                <a:lnTo>
                  <a:pt x="920319" y="646430"/>
                </a:lnTo>
                <a:lnTo>
                  <a:pt x="919645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918038" y="659130"/>
                </a:moveTo>
                <a:lnTo>
                  <a:pt x="913110" y="659130"/>
                </a:lnTo>
                <a:lnTo>
                  <a:pt x="917968" y="647700"/>
                </a:lnTo>
                <a:lnTo>
                  <a:pt x="918977" y="647700"/>
                </a:lnTo>
                <a:lnTo>
                  <a:pt x="919645" y="646430"/>
                </a:lnTo>
                <a:lnTo>
                  <a:pt x="920319" y="646430"/>
                </a:lnTo>
                <a:lnTo>
                  <a:pt x="920588" y="645744"/>
                </a:lnTo>
                <a:lnTo>
                  <a:pt x="920714" y="643760"/>
                </a:lnTo>
                <a:lnTo>
                  <a:pt x="919815" y="642620"/>
                </a:lnTo>
                <a:lnTo>
                  <a:pt x="930847" y="642620"/>
                </a:lnTo>
                <a:lnTo>
                  <a:pt x="930711" y="648970"/>
                </a:lnTo>
                <a:lnTo>
                  <a:pt x="943950" y="648970"/>
                </a:lnTo>
                <a:lnTo>
                  <a:pt x="943950" y="651510"/>
                </a:lnTo>
                <a:lnTo>
                  <a:pt x="964065" y="651510"/>
                </a:lnTo>
                <a:lnTo>
                  <a:pt x="964065" y="654050"/>
                </a:lnTo>
                <a:lnTo>
                  <a:pt x="916626" y="654050"/>
                </a:lnTo>
                <a:lnTo>
                  <a:pt x="918473" y="656590"/>
                </a:lnTo>
                <a:lnTo>
                  <a:pt x="918643" y="656590"/>
                </a:lnTo>
                <a:lnTo>
                  <a:pt x="918038" y="659130"/>
                </a:lnTo>
                <a:close/>
              </a:path>
              <a:path w="4096384" h="836930">
                <a:moveTo>
                  <a:pt x="961551" y="648970"/>
                </a:moveTo>
                <a:lnTo>
                  <a:pt x="952150" y="642812"/>
                </a:lnTo>
                <a:lnTo>
                  <a:pt x="952332" y="642620"/>
                </a:lnTo>
                <a:lnTo>
                  <a:pt x="962829" y="642620"/>
                </a:lnTo>
                <a:lnTo>
                  <a:pt x="964065" y="643890"/>
                </a:lnTo>
                <a:lnTo>
                  <a:pt x="962559" y="646430"/>
                </a:lnTo>
                <a:lnTo>
                  <a:pt x="961551" y="648970"/>
                </a:lnTo>
                <a:close/>
              </a:path>
              <a:path w="4096384" h="836930">
                <a:moveTo>
                  <a:pt x="1014523" y="646430"/>
                </a:moveTo>
                <a:lnTo>
                  <a:pt x="1013855" y="646430"/>
                </a:lnTo>
                <a:lnTo>
                  <a:pt x="1013148" y="645358"/>
                </a:lnTo>
                <a:lnTo>
                  <a:pt x="1013037" y="645061"/>
                </a:lnTo>
                <a:lnTo>
                  <a:pt x="1013515" y="642620"/>
                </a:lnTo>
                <a:lnTo>
                  <a:pt x="1014189" y="642620"/>
                </a:lnTo>
                <a:lnTo>
                  <a:pt x="1014989" y="645061"/>
                </a:lnTo>
                <a:lnTo>
                  <a:pt x="1014894" y="645483"/>
                </a:lnTo>
                <a:lnTo>
                  <a:pt x="1014523" y="646430"/>
                </a:lnTo>
                <a:close/>
              </a:path>
              <a:path w="4096384" h="836930">
                <a:moveTo>
                  <a:pt x="1024915" y="646430"/>
                </a:moveTo>
                <a:lnTo>
                  <a:pt x="1014523" y="646430"/>
                </a:lnTo>
                <a:lnTo>
                  <a:pt x="1014894" y="645483"/>
                </a:lnTo>
                <a:lnTo>
                  <a:pt x="1014989" y="645061"/>
                </a:lnTo>
                <a:lnTo>
                  <a:pt x="1014189" y="642620"/>
                </a:lnTo>
                <a:lnTo>
                  <a:pt x="1026758" y="642620"/>
                </a:lnTo>
                <a:lnTo>
                  <a:pt x="1024915" y="646430"/>
                </a:lnTo>
                <a:close/>
              </a:path>
              <a:path w="4096384" h="836930">
                <a:moveTo>
                  <a:pt x="1052907" y="647700"/>
                </a:moveTo>
                <a:lnTo>
                  <a:pt x="1054086" y="645160"/>
                </a:lnTo>
                <a:lnTo>
                  <a:pt x="1056259" y="642620"/>
                </a:lnTo>
                <a:lnTo>
                  <a:pt x="1052907" y="647700"/>
                </a:lnTo>
                <a:close/>
              </a:path>
              <a:path w="4096384" h="836930">
                <a:moveTo>
                  <a:pt x="1096660" y="645160"/>
                </a:moveTo>
                <a:lnTo>
                  <a:pt x="1094984" y="645160"/>
                </a:lnTo>
                <a:lnTo>
                  <a:pt x="1093137" y="643890"/>
                </a:lnTo>
                <a:lnTo>
                  <a:pt x="1094813" y="642620"/>
                </a:lnTo>
                <a:lnTo>
                  <a:pt x="1096490" y="643890"/>
                </a:lnTo>
                <a:lnTo>
                  <a:pt x="1096660" y="645160"/>
                </a:lnTo>
                <a:close/>
              </a:path>
              <a:path w="4096384" h="836930">
                <a:moveTo>
                  <a:pt x="1105043" y="645160"/>
                </a:moveTo>
                <a:lnTo>
                  <a:pt x="1096660" y="645160"/>
                </a:lnTo>
                <a:lnTo>
                  <a:pt x="1096490" y="643890"/>
                </a:lnTo>
                <a:lnTo>
                  <a:pt x="1094813" y="642620"/>
                </a:lnTo>
                <a:lnTo>
                  <a:pt x="1098306" y="642620"/>
                </a:lnTo>
                <a:lnTo>
                  <a:pt x="1098166" y="643890"/>
                </a:lnTo>
                <a:lnTo>
                  <a:pt x="1105797" y="643890"/>
                </a:lnTo>
                <a:lnTo>
                  <a:pt x="1105043" y="645160"/>
                </a:lnTo>
                <a:close/>
              </a:path>
              <a:path w="4096384" h="836930">
                <a:moveTo>
                  <a:pt x="1323515" y="650067"/>
                </a:moveTo>
                <a:lnTo>
                  <a:pt x="1321016" y="644978"/>
                </a:lnTo>
                <a:lnTo>
                  <a:pt x="1321448" y="643890"/>
                </a:lnTo>
                <a:lnTo>
                  <a:pt x="1323125" y="643890"/>
                </a:lnTo>
                <a:lnTo>
                  <a:pt x="1325973" y="642620"/>
                </a:lnTo>
                <a:lnTo>
                  <a:pt x="1323515" y="650067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14239" y="655320"/>
                </a:lnTo>
                <a:lnTo>
                  <a:pt x="1326307" y="651510"/>
                </a:lnTo>
                <a:lnTo>
                  <a:pt x="1323515" y="650067"/>
                </a:lnTo>
                <a:lnTo>
                  <a:pt x="1325973" y="642620"/>
                </a:lnTo>
                <a:lnTo>
                  <a:pt x="1359328" y="642620"/>
                </a:lnTo>
                <a:lnTo>
                  <a:pt x="1361785" y="647700"/>
                </a:lnTo>
                <a:lnTo>
                  <a:pt x="1337536" y="647700"/>
                </a:lnTo>
                <a:lnTo>
                  <a:pt x="1341141" y="651510"/>
                </a:lnTo>
                <a:lnTo>
                  <a:pt x="1329993" y="651510"/>
                </a:lnTo>
                <a:lnTo>
                  <a:pt x="1329659" y="652780"/>
                </a:lnTo>
                <a:lnTo>
                  <a:pt x="1342343" y="652780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3014" y="650240"/>
                </a:moveTo>
                <a:lnTo>
                  <a:pt x="1359328" y="642620"/>
                </a:lnTo>
                <a:lnTo>
                  <a:pt x="1364356" y="642620"/>
                </a:lnTo>
                <a:lnTo>
                  <a:pt x="1364962" y="643760"/>
                </a:lnTo>
                <a:lnTo>
                  <a:pt x="1364861" y="645160"/>
                </a:lnTo>
                <a:lnTo>
                  <a:pt x="1363014" y="650240"/>
                </a:lnTo>
                <a:close/>
              </a:path>
              <a:path w="4096384" h="836930">
                <a:moveTo>
                  <a:pt x="1368881" y="650240"/>
                </a:moveTo>
                <a:lnTo>
                  <a:pt x="1363014" y="650240"/>
                </a:lnTo>
                <a:lnTo>
                  <a:pt x="1364861" y="645160"/>
                </a:lnTo>
                <a:lnTo>
                  <a:pt x="1364962" y="643760"/>
                </a:lnTo>
                <a:lnTo>
                  <a:pt x="1364356" y="642620"/>
                </a:lnTo>
                <a:lnTo>
                  <a:pt x="1376261" y="642620"/>
                </a:lnTo>
                <a:lnTo>
                  <a:pt x="1375355" y="643760"/>
                </a:lnTo>
                <a:lnTo>
                  <a:pt x="1375465" y="645483"/>
                </a:lnTo>
                <a:lnTo>
                  <a:pt x="1376928" y="647700"/>
                </a:lnTo>
                <a:lnTo>
                  <a:pt x="1379947" y="647700"/>
                </a:lnTo>
                <a:lnTo>
                  <a:pt x="1380842" y="648970"/>
                </a:lnTo>
                <a:lnTo>
                  <a:pt x="1371736" y="648970"/>
                </a:lnTo>
                <a:lnTo>
                  <a:pt x="1368881" y="650240"/>
                </a:lnTo>
                <a:close/>
              </a:path>
              <a:path w="4096384" h="836930">
                <a:moveTo>
                  <a:pt x="1378441" y="647700"/>
                </a:moveTo>
                <a:lnTo>
                  <a:pt x="1376928" y="647700"/>
                </a:lnTo>
                <a:lnTo>
                  <a:pt x="1375465" y="645483"/>
                </a:lnTo>
                <a:lnTo>
                  <a:pt x="1375355" y="643760"/>
                </a:lnTo>
                <a:lnTo>
                  <a:pt x="1376261" y="642620"/>
                </a:lnTo>
                <a:lnTo>
                  <a:pt x="1377937" y="642620"/>
                </a:lnTo>
                <a:lnTo>
                  <a:pt x="1378605" y="643890"/>
                </a:lnTo>
                <a:lnTo>
                  <a:pt x="1379449" y="643890"/>
                </a:lnTo>
                <a:lnTo>
                  <a:pt x="1380065" y="645061"/>
                </a:lnTo>
                <a:lnTo>
                  <a:pt x="1379939" y="645429"/>
                </a:lnTo>
                <a:lnTo>
                  <a:pt x="1378441" y="647700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329993" y="659130"/>
                </a:lnTo>
                <a:lnTo>
                  <a:pt x="1340221" y="657860"/>
                </a:lnTo>
                <a:lnTo>
                  <a:pt x="1340051" y="656590"/>
                </a:lnTo>
                <a:lnTo>
                  <a:pt x="1434596" y="656590"/>
                </a:lnTo>
                <a:lnTo>
                  <a:pt x="1437110" y="651510"/>
                </a:lnTo>
                <a:lnTo>
                  <a:pt x="1437274" y="651510"/>
                </a:lnTo>
                <a:lnTo>
                  <a:pt x="1445995" y="645160"/>
                </a:lnTo>
                <a:lnTo>
                  <a:pt x="1442849" y="644683"/>
                </a:lnTo>
                <a:lnTo>
                  <a:pt x="1442302" y="642620"/>
                </a:lnTo>
                <a:lnTo>
                  <a:pt x="1446997" y="642620"/>
                </a:lnTo>
                <a:lnTo>
                  <a:pt x="1447665" y="643890"/>
                </a:lnTo>
                <a:lnTo>
                  <a:pt x="1446329" y="646430"/>
                </a:lnTo>
                <a:lnTo>
                  <a:pt x="1450575" y="646430"/>
                </a:lnTo>
                <a:lnTo>
                  <a:pt x="1449996" y="647719"/>
                </a:lnTo>
                <a:lnTo>
                  <a:pt x="1448673" y="648970"/>
                </a:lnTo>
                <a:lnTo>
                  <a:pt x="1444149" y="651510"/>
                </a:lnTo>
                <a:lnTo>
                  <a:pt x="1441968" y="655320"/>
                </a:lnTo>
                <a:lnTo>
                  <a:pt x="1437274" y="65659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0575" y="646430"/>
                </a:moveTo>
                <a:lnTo>
                  <a:pt x="1446329" y="646430"/>
                </a:lnTo>
                <a:lnTo>
                  <a:pt x="1447665" y="643890"/>
                </a:lnTo>
                <a:lnTo>
                  <a:pt x="1446997" y="642620"/>
                </a:lnTo>
                <a:lnTo>
                  <a:pt x="1477006" y="642620"/>
                </a:lnTo>
                <a:lnTo>
                  <a:pt x="1477229" y="643890"/>
                </a:lnTo>
                <a:lnTo>
                  <a:pt x="1451692" y="643890"/>
                </a:lnTo>
                <a:lnTo>
                  <a:pt x="1450575" y="646430"/>
                </a:lnTo>
                <a:close/>
              </a:path>
              <a:path w="4096384" h="836930">
                <a:moveTo>
                  <a:pt x="1478342" y="650240"/>
                </a:moveTo>
                <a:lnTo>
                  <a:pt x="1477006" y="642620"/>
                </a:lnTo>
                <a:lnTo>
                  <a:pt x="1481360" y="646430"/>
                </a:lnTo>
                <a:lnTo>
                  <a:pt x="1485049" y="648970"/>
                </a:lnTo>
                <a:lnTo>
                  <a:pt x="1478846" y="648970"/>
                </a:lnTo>
                <a:lnTo>
                  <a:pt x="1478342" y="650240"/>
                </a:lnTo>
                <a:close/>
              </a:path>
              <a:path w="4096384" h="836930">
                <a:moveTo>
                  <a:pt x="1510089" y="644671"/>
                </a:moveTo>
                <a:lnTo>
                  <a:pt x="1509523" y="643890"/>
                </a:lnTo>
                <a:lnTo>
                  <a:pt x="1510027" y="642620"/>
                </a:lnTo>
                <a:lnTo>
                  <a:pt x="1511064" y="642620"/>
                </a:lnTo>
                <a:lnTo>
                  <a:pt x="1510089" y="644671"/>
                </a:lnTo>
                <a:close/>
              </a:path>
              <a:path w="4096384" h="836930">
                <a:moveTo>
                  <a:pt x="1513367" y="643760"/>
                </a:moveTo>
                <a:lnTo>
                  <a:pt x="1512541" y="642620"/>
                </a:lnTo>
                <a:lnTo>
                  <a:pt x="1516228" y="642620"/>
                </a:lnTo>
                <a:lnTo>
                  <a:pt x="1513367" y="64376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91446" y="645483"/>
                </a:lnTo>
                <a:lnTo>
                  <a:pt x="1591390" y="644978"/>
                </a:lnTo>
                <a:lnTo>
                  <a:pt x="1592321" y="642620"/>
                </a:lnTo>
                <a:lnTo>
                  <a:pt x="1593329" y="642620"/>
                </a:lnTo>
                <a:lnTo>
                  <a:pt x="1594167" y="643890"/>
                </a:lnTo>
                <a:lnTo>
                  <a:pt x="1593329" y="646430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598862" y="647700"/>
                </a:moveTo>
                <a:lnTo>
                  <a:pt x="1592321" y="647700"/>
                </a:lnTo>
                <a:lnTo>
                  <a:pt x="1593329" y="646430"/>
                </a:lnTo>
                <a:lnTo>
                  <a:pt x="1593986" y="644440"/>
                </a:lnTo>
                <a:lnTo>
                  <a:pt x="1594082" y="643760"/>
                </a:lnTo>
                <a:lnTo>
                  <a:pt x="1593329" y="642620"/>
                </a:lnTo>
                <a:lnTo>
                  <a:pt x="1597264" y="642620"/>
                </a:lnTo>
                <a:lnTo>
                  <a:pt x="1597683" y="643890"/>
                </a:lnTo>
                <a:lnTo>
                  <a:pt x="1604225" y="643890"/>
                </a:lnTo>
                <a:lnTo>
                  <a:pt x="1598862" y="647700"/>
                </a:lnTo>
                <a:close/>
              </a:path>
              <a:path w="4096384" h="836930">
                <a:moveTo>
                  <a:pt x="1619645" y="645160"/>
                </a:moveTo>
                <a:lnTo>
                  <a:pt x="1619748" y="642991"/>
                </a:lnTo>
                <a:lnTo>
                  <a:pt x="1620483" y="642620"/>
                </a:lnTo>
                <a:lnTo>
                  <a:pt x="1621178" y="642948"/>
                </a:lnTo>
                <a:lnTo>
                  <a:pt x="1619645" y="645160"/>
                </a:lnTo>
                <a:close/>
              </a:path>
              <a:path w="4096384" h="836930">
                <a:moveTo>
                  <a:pt x="1621178" y="642948"/>
                </a:moveTo>
                <a:lnTo>
                  <a:pt x="1620483" y="642620"/>
                </a:lnTo>
                <a:lnTo>
                  <a:pt x="1621406" y="642620"/>
                </a:lnTo>
                <a:lnTo>
                  <a:pt x="1621178" y="642948"/>
                </a:lnTo>
                <a:close/>
              </a:path>
              <a:path w="4096384" h="836930">
                <a:moveTo>
                  <a:pt x="1629873" y="648970"/>
                </a:moveTo>
                <a:lnTo>
                  <a:pt x="1627522" y="647700"/>
                </a:lnTo>
                <a:lnTo>
                  <a:pt x="1623665" y="646430"/>
                </a:lnTo>
                <a:lnTo>
                  <a:pt x="1626180" y="642620"/>
                </a:lnTo>
                <a:lnTo>
                  <a:pt x="1629532" y="643890"/>
                </a:lnTo>
                <a:lnTo>
                  <a:pt x="1630541" y="645160"/>
                </a:lnTo>
                <a:lnTo>
                  <a:pt x="1636578" y="645160"/>
                </a:lnTo>
                <a:lnTo>
                  <a:pt x="1636578" y="646430"/>
                </a:lnTo>
                <a:lnTo>
                  <a:pt x="1630036" y="646430"/>
                </a:lnTo>
                <a:lnTo>
                  <a:pt x="1629873" y="648970"/>
                </a:lnTo>
                <a:close/>
              </a:path>
              <a:path w="4096384" h="836930">
                <a:moveTo>
                  <a:pt x="1630541" y="645160"/>
                </a:moveTo>
                <a:lnTo>
                  <a:pt x="1629532" y="643890"/>
                </a:lnTo>
                <a:lnTo>
                  <a:pt x="1626180" y="642620"/>
                </a:lnTo>
                <a:lnTo>
                  <a:pt x="1633221" y="642620"/>
                </a:lnTo>
                <a:lnTo>
                  <a:pt x="1630541" y="64516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5074" y="651510"/>
                </a:lnTo>
                <a:lnTo>
                  <a:pt x="1664734" y="651510"/>
                </a:lnTo>
                <a:lnTo>
                  <a:pt x="1664843" y="647526"/>
                </a:lnTo>
                <a:lnTo>
                  <a:pt x="1667922" y="642620"/>
                </a:lnTo>
                <a:lnTo>
                  <a:pt x="1678273" y="646694"/>
                </a:lnTo>
                <a:lnTo>
                  <a:pt x="1678523" y="646878"/>
                </a:lnTo>
                <a:lnTo>
                  <a:pt x="1680267" y="648320"/>
                </a:lnTo>
                <a:lnTo>
                  <a:pt x="1678529" y="650240"/>
                </a:lnTo>
                <a:lnTo>
                  <a:pt x="1669094" y="650240"/>
                </a:lnTo>
                <a:lnTo>
                  <a:pt x="1669066" y="652797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8324" y="646714"/>
                </a:moveTo>
                <a:lnTo>
                  <a:pt x="1667922" y="642620"/>
                </a:lnTo>
                <a:lnTo>
                  <a:pt x="1673537" y="642620"/>
                </a:lnTo>
                <a:lnTo>
                  <a:pt x="1674123" y="643890"/>
                </a:lnTo>
                <a:lnTo>
                  <a:pt x="1680772" y="643890"/>
                </a:lnTo>
                <a:lnTo>
                  <a:pt x="1679820" y="646430"/>
                </a:lnTo>
                <a:lnTo>
                  <a:pt x="1677980" y="646430"/>
                </a:lnTo>
                <a:lnTo>
                  <a:pt x="1678324" y="646714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33493" y="646613"/>
                </a:lnTo>
                <a:lnTo>
                  <a:pt x="1733323" y="646080"/>
                </a:lnTo>
                <a:lnTo>
                  <a:pt x="1732962" y="645160"/>
                </a:lnTo>
                <a:lnTo>
                  <a:pt x="1736983" y="642620"/>
                </a:lnTo>
                <a:lnTo>
                  <a:pt x="1738155" y="643890"/>
                </a:lnTo>
                <a:lnTo>
                  <a:pt x="1740398" y="647526"/>
                </a:lnTo>
                <a:lnTo>
                  <a:pt x="1740458" y="647719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67063" y="642620"/>
                </a:lnTo>
                <a:lnTo>
                  <a:pt x="1870415" y="643890"/>
                </a:lnTo>
                <a:lnTo>
                  <a:pt x="1875459" y="64389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870415" y="643890"/>
                </a:moveTo>
                <a:lnTo>
                  <a:pt x="1867063" y="642620"/>
                </a:lnTo>
                <a:lnTo>
                  <a:pt x="1872255" y="642620"/>
                </a:lnTo>
                <a:lnTo>
                  <a:pt x="1870415" y="64389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883655" y="662940"/>
                </a:lnTo>
                <a:lnTo>
                  <a:pt x="1884998" y="661670"/>
                </a:lnTo>
                <a:lnTo>
                  <a:pt x="1885206" y="660082"/>
                </a:lnTo>
                <a:lnTo>
                  <a:pt x="1885331" y="654050"/>
                </a:lnTo>
                <a:lnTo>
                  <a:pt x="1867561" y="654050"/>
                </a:lnTo>
                <a:lnTo>
                  <a:pt x="1876446" y="642620"/>
                </a:lnTo>
                <a:lnTo>
                  <a:pt x="1950371" y="642620"/>
                </a:lnTo>
                <a:lnTo>
                  <a:pt x="1948695" y="643890"/>
                </a:lnTo>
                <a:lnTo>
                  <a:pt x="1947912" y="645160"/>
                </a:lnTo>
                <a:lnTo>
                  <a:pt x="1882817" y="645160"/>
                </a:lnTo>
                <a:lnTo>
                  <a:pt x="1881877" y="647542"/>
                </a:lnTo>
                <a:lnTo>
                  <a:pt x="1881973" y="647965"/>
                </a:lnTo>
                <a:lnTo>
                  <a:pt x="1883321" y="650240"/>
                </a:lnTo>
                <a:lnTo>
                  <a:pt x="1959356" y="650240"/>
                </a:lnTo>
                <a:lnTo>
                  <a:pt x="1958753" y="651510"/>
                </a:lnTo>
                <a:lnTo>
                  <a:pt x="1902932" y="651510"/>
                </a:lnTo>
                <a:lnTo>
                  <a:pt x="1901924" y="652780"/>
                </a:lnTo>
                <a:lnTo>
                  <a:pt x="1893045" y="652780"/>
                </a:lnTo>
                <a:lnTo>
                  <a:pt x="1889278" y="654224"/>
                </a:lnTo>
                <a:lnTo>
                  <a:pt x="1886674" y="655320"/>
                </a:lnTo>
                <a:lnTo>
                  <a:pt x="2017199" y="655320"/>
                </a:lnTo>
                <a:lnTo>
                  <a:pt x="2016806" y="656590"/>
                </a:lnTo>
                <a:lnTo>
                  <a:pt x="1924723" y="656590"/>
                </a:lnTo>
                <a:lnTo>
                  <a:pt x="1920703" y="659130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53220" y="648970"/>
                </a:moveTo>
                <a:lnTo>
                  <a:pt x="1946448" y="647719"/>
                </a:lnTo>
                <a:lnTo>
                  <a:pt x="1946452" y="647526"/>
                </a:lnTo>
                <a:lnTo>
                  <a:pt x="1948695" y="643890"/>
                </a:lnTo>
                <a:lnTo>
                  <a:pt x="1950371" y="642620"/>
                </a:lnTo>
                <a:lnTo>
                  <a:pt x="1951714" y="642620"/>
                </a:lnTo>
                <a:lnTo>
                  <a:pt x="1952519" y="645061"/>
                </a:lnTo>
                <a:lnTo>
                  <a:pt x="1953220" y="648970"/>
                </a:lnTo>
                <a:close/>
              </a:path>
              <a:path w="4096384" h="836930">
                <a:moveTo>
                  <a:pt x="2090843" y="648970"/>
                </a:moveTo>
                <a:lnTo>
                  <a:pt x="2084472" y="648970"/>
                </a:lnTo>
                <a:lnTo>
                  <a:pt x="2078364" y="647719"/>
                </a:lnTo>
                <a:lnTo>
                  <a:pt x="2085310" y="642620"/>
                </a:lnTo>
                <a:lnTo>
                  <a:pt x="2085310" y="643890"/>
                </a:lnTo>
                <a:lnTo>
                  <a:pt x="2090843" y="648970"/>
                </a:lnTo>
                <a:close/>
              </a:path>
              <a:path w="4096384" h="836930">
                <a:moveTo>
                  <a:pt x="2315795" y="647700"/>
                </a:moveTo>
                <a:lnTo>
                  <a:pt x="2313615" y="647700"/>
                </a:lnTo>
                <a:lnTo>
                  <a:pt x="2311605" y="645358"/>
                </a:lnTo>
                <a:lnTo>
                  <a:pt x="2311532" y="645061"/>
                </a:lnTo>
                <a:lnTo>
                  <a:pt x="2313949" y="642620"/>
                </a:lnTo>
                <a:lnTo>
                  <a:pt x="2315631" y="643890"/>
                </a:lnTo>
                <a:lnTo>
                  <a:pt x="2317642" y="645160"/>
                </a:lnTo>
                <a:lnTo>
                  <a:pt x="2315795" y="647700"/>
                </a:lnTo>
                <a:close/>
              </a:path>
              <a:path w="4096384" h="836930">
                <a:moveTo>
                  <a:pt x="2624220" y="651510"/>
                </a:moveTo>
                <a:lnTo>
                  <a:pt x="2617691" y="642620"/>
                </a:lnTo>
                <a:lnTo>
                  <a:pt x="2622380" y="643890"/>
                </a:lnTo>
                <a:lnTo>
                  <a:pt x="2623054" y="645160"/>
                </a:lnTo>
                <a:lnTo>
                  <a:pt x="2623545" y="645160"/>
                </a:lnTo>
                <a:lnTo>
                  <a:pt x="2624109" y="646221"/>
                </a:lnTo>
                <a:lnTo>
                  <a:pt x="2624220" y="651510"/>
                </a:lnTo>
                <a:close/>
              </a:path>
              <a:path w="4096384" h="836930">
                <a:moveTo>
                  <a:pt x="2684899" y="654050"/>
                </a:moveTo>
                <a:lnTo>
                  <a:pt x="2689089" y="646430"/>
                </a:lnTo>
                <a:lnTo>
                  <a:pt x="2690772" y="642620"/>
                </a:lnTo>
                <a:lnTo>
                  <a:pt x="2697320" y="651510"/>
                </a:lnTo>
                <a:lnTo>
                  <a:pt x="2699501" y="651510"/>
                </a:lnTo>
                <a:lnTo>
                  <a:pt x="2700843" y="652780"/>
                </a:lnTo>
                <a:lnTo>
                  <a:pt x="2684899" y="654050"/>
                </a:lnTo>
                <a:close/>
              </a:path>
              <a:path w="4096384" h="836930">
                <a:moveTo>
                  <a:pt x="2709879" y="654050"/>
                </a:moveTo>
                <a:lnTo>
                  <a:pt x="2684899" y="654050"/>
                </a:lnTo>
                <a:lnTo>
                  <a:pt x="2700843" y="652780"/>
                </a:lnTo>
                <a:lnTo>
                  <a:pt x="2699501" y="651510"/>
                </a:lnTo>
                <a:lnTo>
                  <a:pt x="2697320" y="651510"/>
                </a:lnTo>
                <a:lnTo>
                  <a:pt x="2690772" y="642620"/>
                </a:lnTo>
                <a:lnTo>
                  <a:pt x="2707214" y="642620"/>
                </a:lnTo>
                <a:lnTo>
                  <a:pt x="2698486" y="650240"/>
                </a:lnTo>
                <a:lnTo>
                  <a:pt x="2735745" y="650240"/>
                </a:lnTo>
                <a:lnTo>
                  <a:pt x="2734702" y="651510"/>
                </a:lnTo>
                <a:lnTo>
                  <a:pt x="2734447" y="652780"/>
                </a:lnTo>
                <a:lnTo>
                  <a:pt x="2709722" y="652780"/>
                </a:lnTo>
                <a:lnTo>
                  <a:pt x="2709879" y="654050"/>
                </a:lnTo>
                <a:close/>
              </a:path>
              <a:path w="4096384" h="836930">
                <a:moveTo>
                  <a:pt x="2703691" y="650240"/>
                </a:moveTo>
                <a:lnTo>
                  <a:pt x="2698486" y="650240"/>
                </a:lnTo>
                <a:lnTo>
                  <a:pt x="2707214" y="642620"/>
                </a:lnTo>
                <a:lnTo>
                  <a:pt x="2706022" y="647700"/>
                </a:lnTo>
                <a:lnTo>
                  <a:pt x="2705191" y="647700"/>
                </a:lnTo>
                <a:lnTo>
                  <a:pt x="2704319" y="649281"/>
                </a:lnTo>
                <a:lnTo>
                  <a:pt x="2703691" y="650240"/>
                </a:lnTo>
                <a:close/>
              </a:path>
              <a:path w="4096384" h="836930">
                <a:moveTo>
                  <a:pt x="2750760" y="649186"/>
                </a:moveTo>
                <a:lnTo>
                  <a:pt x="2749618" y="648970"/>
                </a:lnTo>
                <a:lnTo>
                  <a:pt x="2759505" y="642620"/>
                </a:lnTo>
                <a:lnTo>
                  <a:pt x="2758600" y="643760"/>
                </a:lnTo>
                <a:lnTo>
                  <a:pt x="2758689" y="645429"/>
                </a:lnTo>
                <a:lnTo>
                  <a:pt x="2761215" y="648970"/>
                </a:lnTo>
                <a:lnTo>
                  <a:pt x="2751117" y="648970"/>
                </a:lnTo>
                <a:lnTo>
                  <a:pt x="2750760" y="649186"/>
                </a:lnTo>
                <a:close/>
              </a:path>
              <a:path w="4096384" h="836930">
                <a:moveTo>
                  <a:pt x="3316526" y="657860"/>
                </a:moveTo>
                <a:lnTo>
                  <a:pt x="3306632" y="657860"/>
                </a:lnTo>
                <a:lnTo>
                  <a:pt x="3305849" y="652929"/>
                </a:lnTo>
                <a:lnTo>
                  <a:pt x="3305738" y="651336"/>
                </a:lnTo>
                <a:lnTo>
                  <a:pt x="3306456" y="650240"/>
                </a:lnTo>
                <a:lnTo>
                  <a:pt x="3304458" y="650240"/>
                </a:lnTo>
                <a:lnTo>
                  <a:pt x="3303214" y="649062"/>
                </a:lnTo>
                <a:lnTo>
                  <a:pt x="3303092" y="648924"/>
                </a:lnTo>
                <a:lnTo>
                  <a:pt x="3302583" y="647965"/>
                </a:lnTo>
                <a:lnTo>
                  <a:pt x="3302526" y="647311"/>
                </a:lnTo>
                <a:lnTo>
                  <a:pt x="3303267" y="643890"/>
                </a:lnTo>
                <a:lnTo>
                  <a:pt x="3305467" y="642620"/>
                </a:lnTo>
                <a:lnTo>
                  <a:pt x="3308813" y="645160"/>
                </a:lnTo>
                <a:lnTo>
                  <a:pt x="3307554" y="646221"/>
                </a:lnTo>
                <a:lnTo>
                  <a:pt x="3307657" y="646613"/>
                </a:lnTo>
                <a:lnTo>
                  <a:pt x="3317017" y="651510"/>
                </a:lnTo>
                <a:lnTo>
                  <a:pt x="3314686" y="651510"/>
                </a:lnTo>
                <a:lnTo>
                  <a:pt x="3316526" y="657860"/>
                </a:lnTo>
                <a:close/>
              </a:path>
              <a:path w="4096384" h="836930">
                <a:moveTo>
                  <a:pt x="3317017" y="651510"/>
                </a:moveTo>
                <a:lnTo>
                  <a:pt x="3307307" y="646430"/>
                </a:lnTo>
                <a:lnTo>
                  <a:pt x="3308813" y="645160"/>
                </a:lnTo>
                <a:lnTo>
                  <a:pt x="3305467" y="642620"/>
                </a:lnTo>
                <a:lnTo>
                  <a:pt x="3311820" y="642620"/>
                </a:lnTo>
                <a:lnTo>
                  <a:pt x="3314169" y="645160"/>
                </a:lnTo>
                <a:lnTo>
                  <a:pt x="3317017" y="65151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0346" y="651510"/>
                </a:lnTo>
                <a:lnTo>
                  <a:pt x="3390949" y="642620"/>
                </a:lnTo>
                <a:lnTo>
                  <a:pt x="3406376" y="64262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18173" y="666750"/>
                </a:moveTo>
                <a:lnTo>
                  <a:pt x="3416421" y="666750"/>
                </a:lnTo>
                <a:lnTo>
                  <a:pt x="3413756" y="655320"/>
                </a:lnTo>
                <a:lnTo>
                  <a:pt x="3407391" y="655320"/>
                </a:lnTo>
                <a:lnTo>
                  <a:pt x="3406533" y="650240"/>
                </a:lnTo>
                <a:lnTo>
                  <a:pt x="3406501" y="649675"/>
                </a:lnTo>
                <a:lnTo>
                  <a:pt x="3406376" y="642620"/>
                </a:lnTo>
                <a:lnTo>
                  <a:pt x="3406717" y="643890"/>
                </a:lnTo>
                <a:lnTo>
                  <a:pt x="3410573" y="643890"/>
                </a:lnTo>
                <a:lnTo>
                  <a:pt x="3413081" y="650240"/>
                </a:lnTo>
                <a:lnTo>
                  <a:pt x="3416562" y="654050"/>
                </a:lnTo>
                <a:lnTo>
                  <a:pt x="3421119" y="657860"/>
                </a:lnTo>
                <a:lnTo>
                  <a:pt x="3423120" y="660342"/>
                </a:lnTo>
                <a:lnTo>
                  <a:pt x="3423064" y="660495"/>
                </a:lnTo>
                <a:lnTo>
                  <a:pt x="3419118" y="664210"/>
                </a:lnTo>
                <a:lnTo>
                  <a:pt x="3419698" y="664210"/>
                </a:lnTo>
                <a:lnTo>
                  <a:pt x="3418173" y="666750"/>
                </a:lnTo>
                <a:close/>
              </a:path>
              <a:path w="4096384" h="836930">
                <a:moveTo>
                  <a:pt x="3449533" y="646430"/>
                </a:moveTo>
                <a:lnTo>
                  <a:pt x="3444590" y="646430"/>
                </a:lnTo>
                <a:lnTo>
                  <a:pt x="3450463" y="642620"/>
                </a:lnTo>
                <a:lnTo>
                  <a:pt x="3449533" y="646430"/>
                </a:lnTo>
                <a:close/>
              </a:path>
              <a:path w="4096384" h="836930">
                <a:moveTo>
                  <a:pt x="3448509" y="650345"/>
                </a:moveTo>
                <a:lnTo>
                  <a:pt x="3450463" y="642620"/>
                </a:lnTo>
                <a:lnTo>
                  <a:pt x="3464613" y="642620"/>
                </a:lnTo>
                <a:lnTo>
                  <a:pt x="3465196" y="643890"/>
                </a:lnTo>
                <a:lnTo>
                  <a:pt x="3456500" y="643890"/>
                </a:lnTo>
                <a:lnTo>
                  <a:pt x="3460940" y="648970"/>
                </a:lnTo>
                <a:lnTo>
                  <a:pt x="3451295" y="648970"/>
                </a:lnTo>
                <a:lnTo>
                  <a:pt x="3448509" y="650345"/>
                </a:lnTo>
                <a:close/>
              </a:path>
              <a:path w="4096384" h="836930">
                <a:moveTo>
                  <a:pt x="3580189" y="648970"/>
                </a:moveTo>
                <a:lnTo>
                  <a:pt x="3579199" y="647891"/>
                </a:lnTo>
                <a:lnTo>
                  <a:pt x="3579108" y="645061"/>
                </a:lnTo>
                <a:lnTo>
                  <a:pt x="3581198" y="642620"/>
                </a:lnTo>
                <a:lnTo>
                  <a:pt x="3585388" y="647700"/>
                </a:lnTo>
                <a:lnTo>
                  <a:pt x="3582540" y="647700"/>
                </a:lnTo>
                <a:lnTo>
                  <a:pt x="3580189" y="64897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80189" y="648970"/>
                </a:lnTo>
                <a:lnTo>
                  <a:pt x="3582540" y="647700"/>
                </a:lnTo>
                <a:lnTo>
                  <a:pt x="3585388" y="647700"/>
                </a:lnTo>
                <a:lnTo>
                  <a:pt x="3581198" y="642620"/>
                </a:lnTo>
                <a:lnTo>
                  <a:pt x="3586246" y="642620"/>
                </a:lnTo>
                <a:lnTo>
                  <a:pt x="3591085" y="643890"/>
                </a:lnTo>
                <a:lnTo>
                  <a:pt x="3591268" y="643890"/>
                </a:lnTo>
                <a:lnTo>
                  <a:pt x="3591268" y="645160"/>
                </a:lnTo>
                <a:lnTo>
                  <a:pt x="3591085" y="645160"/>
                </a:lnTo>
                <a:lnTo>
                  <a:pt x="3591202" y="646556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62326" y="648970"/>
                </a:moveTo>
                <a:lnTo>
                  <a:pt x="3658319" y="642620"/>
                </a:lnTo>
                <a:lnTo>
                  <a:pt x="3665516" y="644440"/>
                </a:lnTo>
                <a:lnTo>
                  <a:pt x="3665265" y="646104"/>
                </a:lnTo>
                <a:lnTo>
                  <a:pt x="3665144" y="646556"/>
                </a:lnTo>
                <a:lnTo>
                  <a:pt x="3662509" y="647700"/>
                </a:lnTo>
                <a:lnTo>
                  <a:pt x="3662326" y="648970"/>
                </a:lnTo>
                <a:close/>
              </a:path>
              <a:path w="4096384" h="836930">
                <a:moveTo>
                  <a:pt x="3716824" y="647700"/>
                </a:moveTo>
                <a:lnTo>
                  <a:pt x="3714643" y="647700"/>
                </a:lnTo>
                <a:lnTo>
                  <a:pt x="3713861" y="646532"/>
                </a:lnTo>
                <a:lnTo>
                  <a:pt x="3713738" y="646221"/>
                </a:lnTo>
                <a:lnTo>
                  <a:pt x="3713612" y="645744"/>
                </a:lnTo>
                <a:lnTo>
                  <a:pt x="3713556" y="645061"/>
                </a:lnTo>
                <a:lnTo>
                  <a:pt x="3715966" y="642620"/>
                </a:lnTo>
                <a:lnTo>
                  <a:pt x="3716824" y="647700"/>
                </a:lnTo>
                <a:close/>
              </a:path>
              <a:path w="4096384" h="836930">
                <a:moveTo>
                  <a:pt x="3728885" y="647700"/>
                </a:moveTo>
                <a:lnTo>
                  <a:pt x="3716824" y="647700"/>
                </a:lnTo>
                <a:lnTo>
                  <a:pt x="3715966" y="642620"/>
                </a:lnTo>
                <a:lnTo>
                  <a:pt x="3722489" y="642620"/>
                </a:lnTo>
                <a:lnTo>
                  <a:pt x="3725362" y="646430"/>
                </a:lnTo>
                <a:lnTo>
                  <a:pt x="3728885" y="646430"/>
                </a:lnTo>
                <a:lnTo>
                  <a:pt x="3728885" y="647700"/>
                </a:lnTo>
                <a:close/>
              </a:path>
              <a:path w="4096384" h="836930">
                <a:moveTo>
                  <a:pt x="3783188" y="648970"/>
                </a:moveTo>
                <a:lnTo>
                  <a:pt x="3781141" y="647700"/>
                </a:lnTo>
                <a:lnTo>
                  <a:pt x="3780370" y="644683"/>
                </a:lnTo>
                <a:lnTo>
                  <a:pt x="3780254" y="643760"/>
                </a:lnTo>
                <a:lnTo>
                  <a:pt x="3781019" y="642620"/>
                </a:lnTo>
                <a:lnTo>
                  <a:pt x="3785550" y="643890"/>
                </a:lnTo>
                <a:lnTo>
                  <a:pt x="3783188" y="648970"/>
                </a:lnTo>
                <a:close/>
              </a:path>
              <a:path w="4096384" h="836930">
                <a:moveTo>
                  <a:pt x="3794938" y="648970"/>
                </a:moveTo>
                <a:lnTo>
                  <a:pt x="3783188" y="648970"/>
                </a:lnTo>
                <a:lnTo>
                  <a:pt x="3785550" y="643890"/>
                </a:lnTo>
                <a:lnTo>
                  <a:pt x="3781019" y="642620"/>
                </a:lnTo>
                <a:lnTo>
                  <a:pt x="3786434" y="642620"/>
                </a:lnTo>
                <a:lnTo>
                  <a:pt x="3785865" y="643890"/>
                </a:lnTo>
                <a:lnTo>
                  <a:pt x="3794253" y="643890"/>
                </a:lnTo>
                <a:lnTo>
                  <a:pt x="3794938" y="648970"/>
                </a:lnTo>
                <a:close/>
              </a:path>
              <a:path w="4096384" h="836930">
                <a:moveTo>
                  <a:pt x="3916507" y="662940"/>
                </a:moveTo>
                <a:lnTo>
                  <a:pt x="3921307" y="654050"/>
                </a:lnTo>
                <a:lnTo>
                  <a:pt x="3921825" y="654050"/>
                </a:lnTo>
                <a:lnTo>
                  <a:pt x="3927672" y="645160"/>
                </a:lnTo>
                <a:lnTo>
                  <a:pt x="3928012" y="645160"/>
                </a:lnTo>
                <a:lnTo>
                  <a:pt x="3933211" y="642620"/>
                </a:lnTo>
                <a:lnTo>
                  <a:pt x="3935726" y="650240"/>
                </a:lnTo>
                <a:lnTo>
                  <a:pt x="3930704" y="650240"/>
                </a:lnTo>
                <a:lnTo>
                  <a:pt x="3925515" y="654050"/>
                </a:lnTo>
                <a:lnTo>
                  <a:pt x="3918987" y="660721"/>
                </a:lnTo>
                <a:lnTo>
                  <a:pt x="3916507" y="662940"/>
                </a:lnTo>
                <a:close/>
              </a:path>
              <a:path w="4096384" h="836930">
                <a:moveTo>
                  <a:pt x="3927921" y="677431"/>
                </a:moveTo>
                <a:lnTo>
                  <a:pt x="3920659" y="674370"/>
                </a:lnTo>
                <a:lnTo>
                  <a:pt x="3916321" y="671830"/>
                </a:lnTo>
                <a:lnTo>
                  <a:pt x="3908415" y="671830"/>
                </a:lnTo>
                <a:lnTo>
                  <a:pt x="3912271" y="669290"/>
                </a:lnTo>
                <a:lnTo>
                  <a:pt x="3913787" y="667002"/>
                </a:lnTo>
                <a:lnTo>
                  <a:pt x="3913842" y="666538"/>
                </a:lnTo>
                <a:lnTo>
                  <a:pt x="3913280" y="665480"/>
                </a:lnTo>
                <a:lnTo>
                  <a:pt x="3910431" y="664210"/>
                </a:lnTo>
                <a:lnTo>
                  <a:pt x="3906398" y="662940"/>
                </a:lnTo>
                <a:lnTo>
                  <a:pt x="3916507" y="662940"/>
                </a:lnTo>
                <a:lnTo>
                  <a:pt x="3919402" y="660342"/>
                </a:lnTo>
                <a:lnTo>
                  <a:pt x="3925515" y="654050"/>
                </a:lnTo>
                <a:lnTo>
                  <a:pt x="3930704" y="650240"/>
                </a:lnTo>
                <a:lnTo>
                  <a:pt x="3935726" y="650240"/>
                </a:lnTo>
                <a:lnTo>
                  <a:pt x="3933211" y="642620"/>
                </a:lnTo>
                <a:lnTo>
                  <a:pt x="3938154" y="642620"/>
                </a:lnTo>
                <a:lnTo>
                  <a:pt x="3938083" y="643890"/>
                </a:lnTo>
                <a:lnTo>
                  <a:pt x="3943605" y="643890"/>
                </a:lnTo>
                <a:lnTo>
                  <a:pt x="3942431" y="645160"/>
                </a:lnTo>
                <a:lnTo>
                  <a:pt x="3940960" y="647965"/>
                </a:lnTo>
                <a:lnTo>
                  <a:pt x="3938732" y="652797"/>
                </a:lnTo>
                <a:lnTo>
                  <a:pt x="3934728" y="656590"/>
                </a:lnTo>
                <a:lnTo>
                  <a:pt x="3933395" y="656590"/>
                </a:lnTo>
                <a:lnTo>
                  <a:pt x="3930212" y="659130"/>
                </a:lnTo>
                <a:lnTo>
                  <a:pt x="3926847" y="659130"/>
                </a:lnTo>
                <a:lnTo>
                  <a:pt x="3932316" y="664210"/>
                </a:lnTo>
                <a:lnTo>
                  <a:pt x="3922833" y="664210"/>
                </a:lnTo>
                <a:lnTo>
                  <a:pt x="3923999" y="670560"/>
                </a:lnTo>
                <a:lnTo>
                  <a:pt x="3928522" y="670560"/>
                </a:lnTo>
                <a:lnTo>
                  <a:pt x="3927601" y="672898"/>
                </a:lnTo>
                <a:lnTo>
                  <a:pt x="3927555" y="673163"/>
                </a:lnTo>
                <a:lnTo>
                  <a:pt x="3928189" y="674370"/>
                </a:lnTo>
                <a:lnTo>
                  <a:pt x="3927921" y="677431"/>
                </a:lnTo>
                <a:close/>
              </a:path>
              <a:path w="4096384" h="836930">
                <a:moveTo>
                  <a:pt x="3975920" y="652780"/>
                </a:moveTo>
                <a:lnTo>
                  <a:pt x="3973108" y="652780"/>
                </a:lnTo>
                <a:lnTo>
                  <a:pt x="3974948" y="642620"/>
                </a:lnTo>
                <a:lnTo>
                  <a:pt x="3979472" y="643890"/>
                </a:lnTo>
                <a:lnTo>
                  <a:pt x="3982838" y="645160"/>
                </a:lnTo>
                <a:lnTo>
                  <a:pt x="3980821" y="650240"/>
                </a:lnTo>
                <a:lnTo>
                  <a:pt x="3989370" y="650240"/>
                </a:lnTo>
                <a:lnTo>
                  <a:pt x="3989038" y="651510"/>
                </a:lnTo>
                <a:lnTo>
                  <a:pt x="3976133" y="651510"/>
                </a:lnTo>
                <a:lnTo>
                  <a:pt x="3975920" y="652780"/>
                </a:lnTo>
                <a:close/>
              </a:path>
              <a:path w="4096384" h="836930">
                <a:moveTo>
                  <a:pt x="3989370" y="650240"/>
                </a:moveTo>
                <a:lnTo>
                  <a:pt x="3980821" y="650240"/>
                </a:lnTo>
                <a:lnTo>
                  <a:pt x="3982838" y="645160"/>
                </a:lnTo>
                <a:lnTo>
                  <a:pt x="3979472" y="643890"/>
                </a:lnTo>
                <a:lnTo>
                  <a:pt x="3974948" y="642620"/>
                </a:lnTo>
                <a:lnTo>
                  <a:pt x="3982321" y="642620"/>
                </a:lnTo>
                <a:lnTo>
                  <a:pt x="3989696" y="648392"/>
                </a:lnTo>
                <a:lnTo>
                  <a:pt x="3989620" y="649281"/>
                </a:lnTo>
                <a:lnTo>
                  <a:pt x="3989370" y="65024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82405" y="654050"/>
                </a:lnTo>
                <a:lnTo>
                  <a:pt x="4082106" y="652506"/>
                </a:lnTo>
                <a:lnTo>
                  <a:pt x="4081991" y="651437"/>
                </a:lnTo>
                <a:lnTo>
                  <a:pt x="4091467" y="642620"/>
                </a:lnTo>
                <a:lnTo>
                  <a:pt x="4095432" y="650345"/>
                </a:lnTo>
                <a:lnTo>
                  <a:pt x="4094970" y="651510"/>
                </a:lnTo>
                <a:lnTo>
                  <a:pt x="4091119" y="651510"/>
                </a:lnTo>
                <a:lnTo>
                  <a:pt x="4087469" y="654224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4095854" y="652780"/>
                </a:moveTo>
                <a:lnTo>
                  <a:pt x="4094466" y="652780"/>
                </a:lnTo>
                <a:lnTo>
                  <a:pt x="4095432" y="650345"/>
                </a:lnTo>
                <a:lnTo>
                  <a:pt x="4095400" y="649675"/>
                </a:lnTo>
                <a:lnTo>
                  <a:pt x="4095163" y="647872"/>
                </a:lnTo>
                <a:lnTo>
                  <a:pt x="4095038" y="647526"/>
                </a:lnTo>
                <a:lnTo>
                  <a:pt x="4093641" y="645160"/>
                </a:lnTo>
                <a:lnTo>
                  <a:pt x="4091467" y="642620"/>
                </a:lnTo>
                <a:lnTo>
                  <a:pt x="4095854" y="642620"/>
                </a:lnTo>
                <a:lnTo>
                  <a:pt x="4095854" y="652780"/>
                </a:lnTo>
                <a:close/>
              </a:path>
              <a:path w="4096384" h="836930">
                <a:moveTo>
                  <a:pt x="952836" y="651510"/>
                </a:moveTo>
                <a:lnTo>
                  <a:pt x="943950" y="651510"/>
                </a:lnTo>
                <a:lnTo>
                  <a:pt x="952150" y="642812"/>
                </a:lnTo>
                <a:lnTo>
                  <a:pt x="961551" y="648970"/>
                </a:lnTo>
                <a:lnTo>
                  <a:pt x="984811" y="648970"/>
                </a:lnTo>
                <a:lnTo>
                  <a:pt x="984748" y="650240"/>
                </a:lnTo>
                <a:lnTo>
                  <a:pt x="952836" y="650240"/>
                </a:lnTo>
                <a:lnTo>
                  <a:pt x="952836" y="651510"/>
                </a:lnTo>
                <a:close/>
              </a:path>
              <a:path w="4096384" h="836930">
                <a:moveTo>
                  <a:pt x="1622997" y="645160"/>
                </a:moveTo>
                <a:lnTo>
                  <a:pt x="1619645" y="645160"/>
                </a:lnTo>
                <a:lnTo>
                  <a:pt x="1621178" y="642948"/>
                </a:lnTo>
                <a:lnTo>
                  <a:pt x="1623168" y="643890"/>
                </a:lnTo>
                <a:lnTo>
                  <a:pt x="1622997" y="645160"/>
                </a:lnTo>
                <a:close/>
              </a:path>
              <a:path w="4096384" h="836930">
                <a:moveTo>
                  <a:pt x="3560074" y="650240"/>
                </a:moveTo>
                <a:lnTo>
                  <a:pt x="3552538" y="650240"/>
                </a:lnTo>
                <a:lnTo>
                  <a:pt x="3553703" y="648970"/>
                </a:lnTo>
                <a:lnTo>
                  <a:pt x="3554895" y="648970"/>
                </a:lnTo>
                <a:lnTo>
                  <a:pt x="3556061" y="647700"/>
                </a:lnTo>
                <a:lnTo>
                  <a:pt x="3556696" y="645744"/>
                </a:lnTo>
                <a:lnTo>
                  <a:pt x="3556768" y="644978"/>
                </a:lnTo>
                <a:lnTo>
                  <a:pt x="3556061" y="643890"/>
                </a:lnTo>
                <a:lnTo>
                  <a:pt x="3562091" y="643890"/>
                </a:lnTo>
                <a:lnTo>
                  <a:pt x="3566487" y="642991"/>
                </a:lnTo>
                <a:lnTo>
                  <a:pt x="3560074" y="650240"/>
                </a:lnTo>
                <a:close/>
              </a:path>
              <a:path w="4096384" h="836930">
                <a:moveTo>
                  <a:pt x="1619979" y="646430"/>
                </a:moveTo>
                <a:lnTo>
                  <a:pt x="1617798" y="645160"/>
                </a:lnTo>
                <a:lnTo>
                  <a:pt x="1617969" y="643890"/>
                </a:lnTo>
                <a:lnTo>
                  <a:pt x="1619645" y="643043"/>
                </a:lnTo>
                <a:lnTo>
                  <a:pt x="1619645" y="645160"/>
                </a:lnTo>
                <a:lnTo>
                  <a:pt x="1622997" y="645160"/>
                </a:lnTo>
                <a:lnTo>
                  <a:pt x="1619979" y="646430"/>
                </a:lnTo>
                <a:close/>
              </a:path>
              <a:path w="4096384" h="836930">
                <a:moveTo>
                  <a:pt x="3202541" y="643890"/>
                </a:moveTo>
                <a:lnTo>
                  <a:pt x="3201690" y="643646"/>
                </a:lnTo>
                <a:lnTo>
                  <a:pt x="3202541" y="643890"/>
                </a:lnTo>
                <a:close/>
              </a:path>
              <a:path w="4096384" h="836930">
                <a:moveTo>
                  <a:pt x="3205514" y="650240"/>
                </a:moveTo>
                <a:lnTo>
                  <a:pt x="3202646" y="650240"/>
                </a:lnTo>
                <a:lnTo>
                  <a:pt x="3201800" y="645744"/>
                </a:lnTo>
                <a:lnTo>
                  <a:pt x="3201690" y="643646"/>
                </a:lnTo>
                <a:lnTo>
                  <a:pt x="3202541" y="643890"/>
                </a:lnTo>
                <a:lnTo>
                  <a:pt x="3205383" y="643890"/>
                </a:lnTo>
                <a:lnTo>
                  <a:pt x="3207229" y="645160"/>
                </a:lnTo>
                <a:lnTo>
                  <a:pt x="3208080" y="645160"/>
                </a:lnTo>
                <a:lnTo>
                  <a:pt x="3207956" y="646596"/>
                </a:lnTo>
                <a:lnTo>
                  <a:pt x="3205514" y="650240"/>
                </a:lnTo>
                <a:close/>
              </a:path>
              <a:path w="4096384" h="836930">
                <a:moveTo>
                  <a:pt x="1514047" y="646430"/>
                </a:moveTo>
                <a:lnTo>
                  <a:pt x="1511363" y="646430"/>
                </a:lnTo>
                <a:lnTo>
                  <a:pt x="1510311" y="644978"/>
                </a:lnTo>
                <a:lnTo>
                  <a:pt x="1513367" y="643760"/>
                </a:lnTo>
                <a:lnTo>
                  <a:pt x="1514310" y="645061"/>
                </a:lnTo>
                <a:lnTo>
                  <a:pt x="1514228" y="645744"/>
                </a:lnTo>
                <a:lnTo>
                  <a:pt x="1514047" y="646430"/>
                </a:lnTo>
                <a:close/>
              </a:path>
              <a:path w="4096384" h="836930">
                <a:moveTo>
                  <a:pt x="145378" y="648970"/>
                </a:moveTo>
                <a:lnTo>
                  <a:pt x="143598" y="648595"/>
                </a:lnTo>
                <a:lnTo>
                  <a:pt x="141528" y="643890"/>
                </a:lnTo>
                <a:lnTo>
                  <a:pt x="142599" y="644580"/>
                </a:lnTo>
                <a:lnTo>
                  <a:pt x="145378" y="648970"/>
                </a:lnTo>
                <a:close/>
              </a:path>
              <a:path w="4096384" h="836930">
                <a:moveTo>
                  <a:pt x="142599" y="644580"/>
                </a:moveTo>
                <a:lnTo>
                  <a:pt x="141528" y="643890"/>
                </a:lnTo>
                <a:lnTo>
                  <a:pt x="142162" y="643890"/>
                </a:lnTo>
                <a:lnTo>
                  <a:pt x="142599" y="644580"/>
                </a:lnTo>
                <a:close/>
              </a:path>
              <a:path w="4096384" h="836930">
                <a:moveTo>
                  <a:pt x="463369" y="646430"/>
                </a:moveTo>
                <a:lnTo>
                  <a:pt x="462361" y="646430"/>
                </a:lnTo>
                <a:lnTo>
                  <a:pt x="461572" y="645429"/>
                </a:lnTo>
                <a:lnTo>
                  <a:pt x="461479" y="644978"/>
                </a:lnTo>
                <a:lnTo>
                  <a:pt x="462197" y="643890"/>
                </a:lnTo>
                <a:lnTo>
                  <a:pt x="463205" y="643890"/>
                </a:lnTo>
                <a:lnTo>
                  <a:pt x="464281" y="645061"/>
                </a:lnTo>
                <a:lnTo>
                  <a:pt x="464158" y="645429"/>
                </a:lnTo>
                <a:lnTo>
                  <a:pt x="463369" y="646430"/>
                </a:lnTo>
                <a:close/>
              </a:path>
              <a:path w="4096384" h="836930">
                <a:moveTo>
                  <a:pt x="473590" y="646430"/>
                </a:moveTo>
                <a:lnTo>
                  <a:pt x="463369" y="646430"/>
                </a:lnTo>
                <a:lnTo>
                  <a:pt x="464158" y="645429"/>
                </a:lnTo>
                <a:lnTo>
                  <a:pt x="464281" y="645061"/>
                </a:lnTo>
                <a:lnTo>
                  <a:pt x="463205" y="643890"/>
                </a:lnTo>
                <a:lnTo>
                  <a:pt x="471878" y="643890"/>
                </a:lnTo>
                <a:lnTo>
                  <a:pt x="473590" y="646430"/>
                </a:lnTo>
                <a:close/>
              </a:path>
              <a:path w="4096384" h="836930">
                <a:moveTo>
                  <a:pt x="812364" y="650240"/>
                </a:moveTo>
                <a:lnTo>
                  <a:pt x="811362" y="643890"/>
                </a:lnTo>
                <a:lnTo>
                  <a:pt x="814715" y="643890"/>
                </a:lnTo>
                <a:lnTo>
                  <a:pt x="816255" y="645061"/>
                </a:lnTo>
                <a:lnTo>
                  <a:pt x="816176" y="645358"/>
                </a:lnTo>
                <a:lnTo>
                  <a:pt x="815049" y="646430"/>
                </a:lnTo>
                <a:lnTo>
                  <a:pt x="812364" y="650240"/>
                </a:lnTo>
                <a:close/>
              </a:path>
              <a:path w="4096384" h="836930">
                <a:moveTo>
                  <a:pt x="820053" y="650240"/>
                </a:moveTo>
                <a:lnTo>
                  <a:pt x="812364" y="650240"/>
                </a:lnTo>
                <a:lnTo>
                  <a:pt x="815049" y="646430"/>
                </a:lnTo>
                <a:lnTo>
                  <a:pt x="816385" y="645160"/>
                </a:lnTo>
                <a:lnTo>
                  <a:pt x="814715" y="643890"/>
                </a:lnTo>
                <a:lnTo>
                  <a:pt x="836371" y="643890"/>
                </a:lnTo>
                <a:lnTo>
                  <a:pt x="836506" y="645160"/>
                </a:lnTo>
                <a:lnTo>
                  <a:pt x="821584" y="645160"/>
                </a:lnTo>
                <a:lnTo>
                  <a:pt x="820053" y="650240"/>
                </a:lnTo>
                <a:close/>
              </a:path>
              <a:path w="4096384" h="836930">
                <a:moveTo>
                  <a:pt x="865834" y="656590"/>
                </a:moveTo>
                <a:lnTo>
                  <a:pt x="872539" y="643890"/>
                </a:lnTo>
                <a:lnTo>
                  <a:pt x="873861" y="648867"/>
                </a:lnTo>
                <a:lnTo>
                  <a:pt x="873968" y="649016"/>
                </a:lnTo>
                <a:lnTo>
                  <a:pt x="878242" y="651510"/>
                </a:lnTo>
                <a:lnTo>
                  <a:pt x="873681" y="652797"/>
                </a:lnTo>
                <a:lnTo>
                  <a:pt x="871090" y="654050"/>
                </a:lnTo>
                <a:lnTo>
                  <a:pt x="867851" y="654050"/>
                </a:lnTo>
                <a:lnTo>
                  <a:pt x="868216" y="655438"/>
                </a:lnTo>
                <a:lnTo>
                  <a:pt x="865834" y="65659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73384" y="662940"/>
                </a:lnTo>
                <a:lnTo>
                  <a:pt x="868349" y="660400"/>
                </a:lnTo>
                <a:lnTo>
                  <a:pt x="867851" y="660400"/>
                </a:lnTo>
                <a:lnTo>
                  <a:pt x="868511" y="656560"/>
                </a:lnTo>
                <a:lnTo>
                  <a:pt x="868216" y="655438"/>
                </a:lnTo>
                <a:lnTo>
                  <a:pt x="873734" y="652775"/>
                </a:lnTo>
                <a:lnTo>
                  <a:pt x="878242" y="651510"/>
                </a:lnTo>
                <a:lnTo>
                  <a:pt x="873968" y="649016"/>
                </a:lnTo>
                <a:lnTo>
                  <a:pt x="873861" y="648867"/>
                </a:lnTo>
                <a:lnTo>
                  <a:pt x="872539" y="643890"/>
                </a:lnTo>
                <a:lnTo>
                  <a:pt x="877842" y="643890"/>
                </a:lnTo>
                <a:lnTo>
                  <a:pt x="877070" y="645160"/>
                </a:lnTo>
                <a:lnTo>
                  <a:pt x="876736" y="645160"/>
                </a:lnTo>
                <a:lnTo>
                  <a:pt x="883271" y="648970"/>
                </a:lnTo>
                <a:lnTo>
                  <a:pt x="883546" y="648970"/>
                </a:lnTo>
                <a:lnTo>
                  <a:pt x="880927" y="655320"/>
                </a:lnTo>
                <a:lnTo>
                  <a:pt x="881595" y="655320"/>
                </a:lnTo>
                <a:lnTo>
                  <a:pt x="874556" y="659130"/>
                </a:lnTo>
                <a:lnTo>
                  <a:pt x="880593" y="66040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1049725" y="666750"/>
                </a:moveTo>
                <a:lnTo>
                  <a:pt x="1046536" y="662940"/>
                </a:lnTo>
                <a:lnTo>
                  <a:pt x="1048526" y="662940"/>
                </a:lnTo>
                <a:lnTo>
                  <a:pt x="1048946" y="659436"/>
                </a:lnTo>
                <a:lnTo>
                  <a:pt x="1049069" y="657219"/>
                </a:lnTo>
                <a:lnTo>
                  <a:pt x="1048612" y="652780"/>
                </a:lnTo>
                <a:lnTo>
                  <a:pt x="1047210" y="652780"/>
                </a:lnTo>
                <a:lnTo>
                  <a:pt x="1047474" y="652116"/>
                </a:lnTo>
                <a:lnTo>
                  <a:pt x="1047591" y="651229"/>
                </a:lnTo>
                <a:lnTo>
                  <a:pt x="1044362" y="643890"/>
                </a:lnTo>
                <a:lnTo>
                  <a:pt x="1051067" y="650240"/>
                </a:lnTo>
                <a:lnTo>
                  <a:pt x="1051571" y="650240"/>
                </a:lnTo>
                <a:lnTo>
                  <a:pt x="1056593" y="659130"/>
                </a:lnTo>
                <a:lnTo>
                  <a:pt x="1055592" y="659130"/>
                </a:lnTo>
                <a:lnTo>
                  <a:pt x="1050978" y="664122"/>
                </a:lnTo>
                <a:lnTo>
                  <a:pt x="1050877" y="664252"/>
                </a:lnTo>
                <a:lnTo>
                  <a:pt x="1049725" y="666750"/>
                </a:lnTo>
                <a:close/>
              </a:path>
              <a:path w="4096384" h="836930">
                <a:moveTo>
                  <a:pt x="1056316" y="666750"/>
                </a:moveTo>
                <a:lnTo>
                  <a:pt x="1049725" y="666750"/>
                </a:lnTo>
                <a:lnTo>
                  <a:pt x="1050877" y="664252"/>
                </a:lnTo>
                <a:lnTo>
                  <a:pt x="1055592" y="659130"/>
                </a:lnTo>
                <a:lnTo>
                  <a:pt x="1056593" y="659130"/>
                </a:lnTo>
                <a:lnTo>
                  <a:pt x="1051571" y="650240"/>
                </a:lnTo>
                <a:lnTo>
                  <a:pt x="1051067" y="650240"/>
                </a:lnTo>
                <a:lnTo>
                  <a:pt x="1044362" y="643890"/>
                </a:lnTo>
                <a:lnTo>
                  <a:pt x="1044866" y="643890"/>
                </a:lnTo>
                <a:lnTo>
                  <a:pt x="1048219" y="646430"/>
                </a:lnTo>
                <a:lnTo>
                  <a:pt x="1053496" y="646430"/>
                </a:lnTo>
                <a:lnTo>
                  <a:pt x="1052907" y="647700"/>
                </a:lnTo>
                <a:lnTo>
                  <a:pt x="1074868" y="647700"/>
                </a:lnTo>
                <a:lnTo>
                  <a:pt x="1073941" y="648867"/>
                </a:lnTo>
                <a:lnTo>
                  <a:pt x="1073819" y="649281"/>
                </a:lnTo>
                <a:lnTo>
                  <a:pt x="1073526" y="651510"/>
                </a:lnTo>
                <a:lnTo>
                  <a:pt x="1075202" y="652780"/>
                </a:lnTo>
                <a:lnTo>
                  <a:pt x="1086602" y="652780"/>
                </a:lnTo>
                <a:lnTo>
                  <a:pt x="1086098" y="654050"/>
                </a:lnTo>
                <a:lnTo>
                  <a:pt x="1095597" y="654050"/>
                </a:lnTo>
                <a:lnTo>
                  <a:pt x="1094200" y="656590"/>
                </a:lnTo>
                <a:lnTo>
                  <a:pt x="1067659" y="656590"/>
                </a:lnTo>
                <a:lnTo>
                  <a:pt x="1066153" y="660400"/>
                </a:lnTo>
                <a:lnTo>
                  <a:pt x="1066487" y="660400"/>
                </a:lnTo>
                <a:lnTo>
                  <a:pt x="1061458" y="661670"/>
                </a:lnTo>
                <a:lnTo>
                  <a:pt x="1059612" y="662940"/>
                </a:lnTo>
                <a:lnTo>
                  <a:pt x="1056316" y="66675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65649" y="646430"/>
                </a:lnTo>
                <a:lnTo>
                  <a:pt x="1065649" y="645160"/>
                </a:lnTo>
                <a:lnTo>
                  <a:pt x="1068163" y="643890"/>
                </a:lnTo>
                <a:lnTo>
                  <a:pt x="1071012" y="643890"/>
                </a:lnTo>
                <a:lnTo>
                  <a:pt x="1070892" y="645273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03535" y="647700"/>
                </a:moveTo>
                <a:lnTo>
                  <a:pt x="1068334" y="647700"/>
                </a:lnTo>
                <a:lnTo>
                  <a:pt x="1070892" y="645273"/>
                </a:lnTo>
                <a:lnTo>
                  <a:pt x="1071012" y="643890"/>
                </a:lnTo>
                <a:lnTo>
                  <a:pt x="1084422" y="643890"/>
                </a:lnTo>
                <a:lnTo>
                  <a:pt x="1081069" y="645160"/>
                </a:lnTo>
                <a:lnTo>
                  <a:pt x="1078051" y="646430"/>
                </a:lnTo>
                <a:lnTo>
                  <a:pt x="1104289" y="646430"/>
                </a:lnTo>
                <a:lnTo>
                  <a:pt x="1103535" y="647700"/>
                </a:lnTo>
                <a:close/>
              </a:path>
              <a:path w="4096384" h="836930">
                <a:moveTo>
                  <a:pt x="1229752" y="645160"/>
                </a:moveTo>
                <a:lnTo>
                  <a:pt x="1228246" y="645160"/>
                </a:lnTo>
                <a:lnTo>
                  <a:pt x="1228750" y="643890"/>
                </a:lnTo>
                <a:lnTo>
                  <a:pt x="1229752" y="64516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148794" y="647700"/>
                </a:lnTo>
                <a:lnTo>
                  <a:pt x="1149796" y="646430"/>
                </a:lnTo>
                <a:lnTo>
                  <a:pt x="1150968" y="645160"/>
                </a:lnTo>
                <a:lnTo>
                  <a:pt x="1229752" y="645160"/>
                </a:lnTo>
                <a:lnTo>
                  <a:pt x="1228750" y="643890"/>
                </a:lnTo>
                <a:lnTo>
                  <a:pt x="1241995" y="643890"/>
                </a:lnTo>
                <a:lnTo>
                  <a:pt x="1242121" y="646512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307534" y="646430"/>
                </a:lnTo>
                <a:lnTo>
                  <a:pt x="1307364" y="645160"/>
                </a:lnTo>
                <a:lnTo>
                  <a:pt x="1309714" y="643890"/>
                </a:lnTo>
                <a:lnTo>
                  <a:pt x="1312393" y="643890"/>
                </a:lnTo>
                <a:lnTo>
                  <a:pt x="1312519" y="644832"/>
                </a:lnTo>
                <a:lnTo>
                  <a:pt x="1312458" y="645273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50371" y="652780"/>
                </a:lnTo>
                <a:lnTo>
                  <a:pt x="1251209" y="651510"/>
                </a:lnTo>
                <a:lnTo>
                  <a:pt x="1251300" y="650067"/>
                </a:lnTo>
                <a:lnTo>
                  <a:pt x="1250207" y="647700"/>
                </a:lnTo>
                <a:lnTo>
                  <a:pt x="1310212" y="647700"/>
                </a:lnTo>
                <a:lnTo>
                  <a:pt x="1312458" y="645273"/>
                </a:lnTo>
                <a:lnTo>
                  <a:pt x="1312519" y="644832"/>
                </a:lnTo>
                <a:lnTo>
                  <a:pt x="1312393" y="643890"/>
                </a:lnTo>
                <a:lnTo>
                  <a:pt x="1321448" y="643890"/>
                </a:lnTo>
                <a:lnTo>
                  <a:pt x="1320944" y="645160"/>
                </a:lnTo>
                <a:lnTo>
                  <a:pt x="1314069" y="645160"/>
                </a:lnTo>
                <a:lnTo>
                  <a:pt x="1314740" y="648970"/>
                </a:lnTo>
                <a:lnTo>
                  <a:pt x="1278029" y="648970"/>
                </a:lnTo>
                <a:lnTo>
                  <a:pt x="1275849" y="650240"/>
                </a:lnTo>
                <a:lnTo>
                  <a:pt x="1273839" y="650240"/>
                </a:lnTo>
                <a:lnTo>
                  <a:pt x="1273839" y="651510"/>
                </a:lnTo>
                <a:lnTo>
                  <a:pt x="1275685" y="65151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425206" y="647700"/>
                </a:moveTo>
                <a:lnTo>
                  <a:pt x="1424368" y="645160"/>
                </a:lnTo>
                <a:lnTo>
                  <a:pt x="1424708" y="645160"/>
                </a:lnTo>
                <a:lnTo>
                  <a:pt x="1426214" y="643890"/>
                </a:lnTo>
                <a:lnTo>
                  <a:pt x="1428558" y="646430"/>
                </a:lnTo>
                <a:lnTo>
                  <a:pt x="1428224" y="646430"/>
                </a:lnTo>
                <a:lnTo>
                  <a:pt x="1425206" y="64770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36138" y="645358"/>
                </a:lnTo>
                <a:lnTo>
                  <a:pt x="1435768" y="643890"/>
                </a:lnTo>
                <a:lnTo>
                  <a:pt x="1437608" y="643890"/>
                </a:lnTo>
                <a:lnTo>
                  <a:pt x="1442769" y="644671"/>
                </a:lnTo>
                <a:lnTo>
                  <a:pt x="1442888" y="644832"/>
                </a:lnTo>
                <a:lnTo>
                  <a:pt x="1443311" y="646430"/>
                </a:lnTo>
                <a:lnTo>
                  <a:pt x="1444262" y="64643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42849" y="644683"/>
                </a:moveTo>
                <a:lnTo>
                  <a:pt x="1437608" y="643890"/>
                </a:lnTo>
                <a:lnTo>
                  <a:pt x="1442638" y="643890"/>
                </a:lnTo>
                <a:lnTo>
                  <a:pt x="1442849" y="644683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437274" y="656590"/>
                </a:lnTo>
                <a:lnTo>
                  <a:pt x="1441968" y="655320"/>
                </a:lnTo>
                <a:lnTo>
                  <a:pt x="1444149" y="651510"/>
                </a:lnTo>
                <a:lnTo>
                  <a:pt x="1448673" y="648970"/>
                </a:lnTo>
                <a:lnTo>
                  <a:pt x="1449996" y="647719"/>
                </a:lnTo>
                <a:lnTo>
                  <a:pt x="1451692" y="643890"/>
                </a:lnTo>
                <a:lnTo>
                  <a:pt x="1456387" y="645160"/>
                </a:lnTo>
                <a:lnTo>
                  <a:pt x="1457868" y="648908"/>
                </a:lnTo>
                <a:lnTo>
                  <a:pt x="1454711" y="650240"/>
                </a:lnTo>
                <a:lnTo>
                  <a:pt x="1446159" y="65405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1541" y="659130"/>
                </a:moveTo>
                <a:lnTo>
                  <a:pt x="1448169" y="659130"/>
                </a:lnTo>
                <a:lnTo>
                  <a:pt x="1446159" y="654050"/>
                </a:lnTo>
                <a:lnTo>
                  <a:pt x="1454711" y="650240"/>
                </a:lnTo>
                <a:lnTo>
                  <a:pt x="1457777" y="649016"/>
                </a:lnTo>
                <a:lnTo>
                  <a:pt x="1456387" y="645160"/>
                </a:lnTo>
                <a:lnTo>
                  <a:pt x="1451692" y="643890"/>
                </a:lnTo>
                <a:lnTo>
                  <a:pt x="1471971" y="643890"/>
                </a:lnTo>
                <a:lnTo>
                  <a:pt x="1470465" y="645160"/>
                </a:lnTo>
                <a:lnTo>
                  <a:pt x="1466168" y="645160"/>
                </a:lnTo>
                <a:lnTo>
                  <a:pt x="1460577" y="648970"/>
                </a:lnTo>
                <a:lnTo>
                  <a:pt x="1461075" y="648970"/>
                </a:lnTo>
                <a:lnTo>
                  <a:pt x="1451541" y="659130"/>
                </a:lnTo>
                <a:close/>
              </a:path>
              <a:path w="4096384" h="836930">
                <a:moveTo>
                  <a:pt x="1475827" y="645160"/>
                </a:moveTo>
                <a:lnTo>
                  <a:pt x="1470465" y="645160"/>
                </a:lnTo>
                <a:lnTo>
                  <a:pt x="1471971" y="643890"/>
                </a:lnTo>
                <a:lnTo>
                  <a:pt x="1473817" y="643890"/>
                </a:lnTo>
                <a:lnTo>
                  <a:pt x="1475827" y="645160"/>
                </a:lnTo>
                <a:close/>
              </a:path>
              <a:path w="4096384" h="836930">
                <a:moveTo>
                  <a:pt x="1484543" y="654050"/>
                </a:moveTo>
                <a:lnTo>
                  <a:pt x="1474613" y="654050"/>
                </a:lnTo>
                <a:lnTo>
                  <a:pt x="1477164" y="652775"/>
                </a:lnTo>
                <a:lnTo>
                  <a:pt x="1474485" y="651510"/>
                </a:lnTo>
                <a:lnTo>
                  <a:pt x="1469554" y="647700"/>
                </a:lnTo>
                <a:lnTo>
                  <a:pt x="1467971" y="645160"/>
                </a:lnTo>
                <a:lnTo>
                  <a:pt x="1475827" y="645160"/>
                </a:lnTo>
                <a:lnTo>
                  <a:pt x="1473817" y="643890"/>
                </a:lnTo>
                <a:lnTo>
                  <a:pt x="1477229" y="643890"/>
                </a:lnTo>
                <a:lnTo>
                  <a:pt x="1478342" y="650240"/>
                </a:lnTo>
                <a:lnTo>
                  <a:pt x="1485217" y="650240"/>
                </a:lnTo>
                <a:lnTo>
                  <a:pt x="1483877" y="652775"/>
                </a:lnTo>
                <a:lnTo>
                  <a:pt x="1484543" y="654050"/>
                </a:lnTo>
                <a:close/>
              </a:path>
              <a:path w="4096384" h="836930">
                <a:moveTo>
                  <a:pt x="1485721" y="645160"/>
                </a:moveTo>
                <a:lnTo>
                  <a:pt x="1484713" y="645160"/>
                </a:lnTo>
                <a:lnTo>
                  <a:pt x="1485217" y="643890"/>
                </a:lnTo>
                <a:lnTo>
                  <a:pt x="1485721" y="64516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5160"/>
                </a:lnTo>
                <a:lnTo>
                  <a:pt x="1485217" y="643890"/>
                </a:lnTo>
                <a:lnTo>
                  <a:pt x="1488655" y="643890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43218" y="648970"/>
                </a:moveTo>
                <a:lnTo>
                  <a:pt x="1539235" y="647965"/>
                </a:lnTo>
                <a:lnTo>
                  <a:pt x="1537209" y="644373"/>
                </a:lnTo>
                <a:lnTo>
                  <a:pt x="1539695" y="643890"/>
                </a:lnTo>
                <a:lnTo>
                  <a:pt x="1543218" y="648970"/>
                </a:lnTo>
                <a:close/>
              </a:path>
              <a:path w="4096384" h="836930">
                <a:moveTo>
                  <a:pt x="1588968" y="647700"/>
                </a:moveTo>
                <a:lnTo>
                  <a:pt x="1587796" y="647700"/>
                </a:lnTo>
                <a:lnTo>
                  <a:pt x="1587079" y="646613"/>
                </a:lnTo>
                <a:lnTo>
                  <a:pt x="1586958" y="643890"/>
                </a:lnTo>
                <a:lnTo>
                  <a:pt x="1591149" y="645160"/>
                </a:lnTo>
                <a:lnTo>
                  <a:pt x="1589730" y="646878"/>
                </a:lnTo>
                <a:lnTo>
                  <a:pt x="1588968" y="64770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88968" y="647700"/>
                </a:lnTo>
                <a:lnTo>
                  <a:pt x="1590147" y="646430"/>
                </a:lnTo>
                <a:lnTo>
                  <a:pt x="1591149" y="645160"/>
                </a:lnTo>
                <a:lnTo>
                  <a:pt x="1586958" y="643890"/>
                </a:lnTo>
                <a:lnTo>
                  <a:pt x="1591820" y="643890"/>
                </a:lnTo>
                <a:lnTo>
                  <a:pt x="1591390" y="644978"/>
                </a:lnTo>
                <a:lnTo>
                  <a:pt x="1591446" y="645483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978704" y="648970"/>
                </a:moveTo>
                <a:lnTo>
                  <a:pt x="1977192" y="648970"/>
                </a:lnTo>
                <a:lnTo>
                  <a:pt x="1975181" y="647700"/>
                </a:lnTo>
                <a:lnTo>
                  <a:pt x="1974173" y="643890"/>
                </a:lnTo>
                <a:lnTo>
                  <a:pt x="1980040" y="643890"/>
                </a:lnTo>
                <a:lnTo>
                  <a:pt x="1979943" y="646613"/>
                </a:lnTo>
                <a:lnTo>
                  <a:pt x="1978704" y="648970"/>
                </a:lnTo>
                <a:close/>
              </a:path>
              <a:path w="4096384" h="836930">
                <a:moveTo>
                  <a:pt x="2150139" y="648970"/>
                </a:moveTo>
                <a:lnTo>
                  <a:pt x="2111128" y="648970"/>
                </a:lnTo>
                <a:lnTo>
                  <a:pt x="2111128" y="643890"/>
                </a:lnTo>
                <a:lnTo>
                  <a:pt x="2166608" y="643890"/>
                </a:lnTo>
                <a:lnTo>
                  <a:pt x="2166608" y="645160"/>
                </a:lnTo>
                <a:lnTo>
                  <a:pt x="2125370" y="645160"/>
                </a:lnTo>
                <a:lnTo>
                  <a:pt x="2125540" y="646430"/>
                </a:lnTo>
                <a:lnTo>
                  <a:pt x="2139284" y="646430"/>
                </a:lnTo>
                <a:lnTo>
                  <a:pt x="2139454" y="647700"/>
                </a:lnTo>
                <a:lnTo>
                  <a:pt x="2150098" y="647700"/>
                </a:lnTo>
                <a:lnTo>
                  <a:pt x="2150139" y="648970"/>
                </a:lnTo>
                <a:close/>
              </a:path>
              <a:path w="4096384" h="836930">
                <a:moveTo>
                  <a:pt x="2275565" y="651510"/>
                </a:moveTo>
                <a:lnTo>
                  <a:pt x="2268192" y="645160"/>
                </a:lnTo>
                <a:lnTo>
                  <a:pt x="2272383" y="643890"/>
                </a:lnTo>
                <a:lnTo>
                  <a:pt x="2274059" y="643890"/>
                </a:lnTo>
                <a:lnTo>
                  <a:pt x="2274983" y="645061"/>
                </a:lnTo>
                <a:lnTo>
                  <a:pt x="2275106" y="645273"/>
                </a:lnTo>
                <a:lnTo>
                  <a:pt x="2275482" y="646221"/>
                </a:lnTo>
                <a:lnTo>
                  <a:pt x="2275565" y="651510"/>
                </a:lnTo>
                <a:close/>
              </a:path>
              <a:path w="4096384" h="836930">
                <a:moveTo>
                  <a:pt x="2364407" y="648970"/>
                </a:moveTo>
                <a:lnTo>
                  <a:pt x="2366587" y="643890"/>
                </a:lnTo>
                <a:lnTo>
                  <a:pt x="2372788" y="643890"/>
                </a:lnTo>
                <a:lnTo>
                  <a:pt x="2370103" y="645160"/>
                </a:lnTo>
                <a:lnTo>
                  <a:pt x="2371275" y="647700"/>
                </a:lnTo>
                <a:lnTo>
                  <a:pt x="2368263" y="647700"/>
                </a:lnTo>
                <a:lnTo>
                  <a:pt x="2364407" y="648970"/>
                </a:lnTo>
                <a:close/>
              </a:path>
              <a:path w="4096384" h="836930">
                <a:moveTo>
                  <a:pt x="2460123" y="647700"/>
                </a:moveTo>
                <a:lnTo>
                  <a:pt x="2371275" y="647700"/>
                </a:lnTo>
                <a:lnTo>
                  <a:pt x="2370103" y="645160"/>
                </a:lnTo>
                <a:lnTo>
                  <a:pt x="2372788" y="643890"/>
                </a:lnTo>
                <a:lnTo>
                  <a:pt x="2461963" y="643890"/>
                </a:lnTo>
                <a:lnTo>
                  <a:pt x="2461039" y="645061"/>
                </a:lnTo>
                <a:lnTo>
                  <a:pt x="2460924" y="645273"/>
                </a:lnTo>
                <a:lnTo>
                  <a:pt x="2460123" y="647700"/>
                </a:lnTo>
                <a:close/>
              </a:path>
              <a:path w="4096384" h="836930">
                <a:moveTo>
                  <a:pt x="2462801" y="647700"/>
                </a:moveTo>
                <a:lnTo>
                  <a:pt x="2460123" y="647700"/>
                </a:lnTo>
                <a:lnTo>
                  <a:pt x="2460924" y="645273"/>
                </a:lnTo>
                <a:lnTo>
                  <a:pt x="2461104" y="644978"/>
                </a:lnTo>
                <a:lnTo>
                  <a:pt x="2461963" y="643890"/>
                </a:lnTo>
                <a:lnTo>
                  <a:pt x="2462638" y="643890"/>
                </a:lnTo>
                <a:lnTo>
                  <a:pt x="2462759" y="644832"/>
                </a:lnTo>
                <a:lnTo>
                  <a:pt x="2462801" y="647700"/>
                </a:lnTo>
                <a:close/>
              </a:path>
              <a:path w="4096384" h="836930">
                <a:moveTo>
                  <a:pt x="2489874" y="648970"/>
                </a:moveTo>
                <a:lnTo>
                  <a:pt x="2364407" y="648970"/>
                </a:lnTo>
                <a:lnTo>
                  <a:pt x="2368263" y="647700"/>
                </a:lnTo>
                <a:lnTo>
                  <a:pt x="2462801" y="647700"/>
                </a:lnTo>
                <a:lnTo>
                  <a:pt x="2462759" y="644832"/>
                </a:lnTo>
                <a:lnTo>
                  <a:pt x="2462638" y="643890"/>
                </a:lnTo>
                <a:lnTo>
                  <a:pt x="2487945" y="643890"/>
                </a:lnTo>
                <a:lnTo>
                  <a:pt x="2487514" y="646120"/>
                </a:lnTo>
                <a:lnTo>
                  <a:pt x="2487622" y="646613"/>
                </a:lnTo>
                <a:lnTo>
                  <a:pt x="2489874" y="648970"/>
                </a:lnTo>
                <a:close/>
              </a:path>
              <a:path w="4096384" h="836930">
                <a:moveTo>
                  <a:pt x="2491128" y="650240"/>
                </a:moveTo>
                <a:lnTo>
                  <a:pt x="2488460" y="647526"/>
                </a:lnTo>
                <a:lnTo>
                  <a:pt x="2487622" y="646613"/>
                </a:lnTo>
                <a:lnTo>
                  <a:pt x="2487514" y="646120"/>
                </a:lnTo>
                <a:lnTo>
                  <a:pt x="2487945" y="643890"/>
                </a:lnTo>
                <a:lnTo>
                  <a:pt x="2490119" y="643890"/>
                </a:lnTo>
                <a:lnTo>
                  <a:pt x="2490741" y="645061"/>
                </a:lnTo>
                <a:lnTo>
                  <a:pt x="2490863" y="646221"/>
                </a:lnTo>
                <a:lnTo>
                  <a:pt x="2491128" y="650240"/>
                </a:lnTo>
                <a:close/>
              </a:path>
              <a:path w="4096384" h="836930">
                <a:moveTo>
                  <a:pt x="2610764" y="669290"/>
                </a:moveTo>
                <a:lnTo>
                  <a:pt x="2604956" y="669290"/>
                </a:lnTo>
                <a:lnTo>
                  <a:pt x="2605079" y="668372"/>
                </a:lnTo>
                <a:lnTo>
                  <a:pt x="2605203" y="666538"/>
                </a:lnTo>
                <a:lnTo>
                  <a:pt x="2603613" y="662940"/>
                </a:lnTo>
                <a:lnTo>
                  <a:pt x="2273555" y="662940"/>
                </a:lnTo>
                <a:lnTo>
                  <a:pt x="2277916" y="661670"/>
                </a:lnTo>
                <a:lnTo>
                  <a:pt x="2275231" y="659130"/>
                </a:lnTo>
                <a:lnTo>
                  <a:pt x="2329880" y="659130"/>
                </a:lnTo>
                <a:lnTo>
                  <a:pt x="2340575" y="652797"/>
                </a:lnTo>
                <a:lnTo>
                  <a:pt x="2335406" y="651510"/>
                </a:lnTo>
                <a:lnTo>
                  <a:pt x="2333566" y="650240"/>
                </a:lnTo>
                <a:lnTo>
                  <a:pt x="2491128" y="650240"/>
                </a:lnTo>
                <a:lnTo>
                  <a:pt x="2490863" y="646221"/>
                </a:lnTo>
                <a:lnTo>
                  <a:pt x="2490741" y="645061"/>
                </a:lnTo>
                <a:lnTo>
                  <a:pt x="2490119" y="643890"/>
                </a:lnTo>
                <a:lnTo>
                  <a:pt x="2504047" y="643890"/>
                </a:lnTo>
                <a:lnTo>
                  <a:pt x="2500864" y="646430"/>
                </a:lnTo>
                <a:lnTo>
                  <a:pt x="2499339" y="648970"/>
                </a:lnTo>
                <a:lnTo>
                  <a:pt x="2551316" y="648970"/>
                </a:lnTo>
                <a:lnTo>
                  <a:pt x="2548209" y="651510"/>
                </a:lnTo>
                <a:lnTo>
                  <a:pt x="2348482" y="651510"/>
                </a:lnTo>
                <a:lnTo>
                  <a:pt x="2341947" y="654050"/>
                </a:lnTo>
                <a:lnTo>
                  <a:pt x="2397094" y="654050"/>
                </a:lnTo>
                <a:lnTo>
                  <a:pt x="2398436" y="656590"/>
                </a:lnTo>
                <a:lnTo>
                  <a:pt x="2405639" y="657860"/>
                </a:lnTo>
                <a:lnTo>
                  <a:pt x="2341947" y="657860"/>
                </a:lnTo>
                <a:lnTo>
                  <a:pt x="2337757" y="661670"/>
                </a:lnTo>
                <a:lnTo>
                  <a:pt x="2638134" y="661670"/>
                </a:lnTo>
                <a:lnTo>
                  <a:pt x="2639306" y="665480"/>
                </a:lnTo>
                <a:lnTo>
                  <a:pt x="2616526" y="665480"/>
                </a:lnTo>
                <a:lnTo>
                  <a:pt x="2613995" y="666748"/>
                </a:lnTo>
                <a:lnTo>
                  <a:pt x="2613835" y="668020"/>
                </a:lnTo>
                <a:lnTo>
                  <a:pt x="2612335" y="668020"/>
                </a:lnTo>
                <a:lnTo>
                  <a:pt x="2610764" y="669290"/>
                </a:lnTo>
                <a:close/>
              </a:path>
              <a:path w="4096384" h="836930">
                <a:moveTo>
                  <a:pt x="2499339" y="648970"/>
                </a:moveTo>
                <a:lnTo>
                  <a:pt x="2500864" y="646430"/>
                </a:lnTo>
                <a:lnTo>
                  <a:pt x="2504047" y="643890"/>
                </a:lnTo>
                <a:lnTo>
                  <a:pt x="2499339" y="648970"/>
                </a:lnTo>
                <a:close/>
              </a:path>
              <a:path w="4096384" h="836930">
                <a:moveTo>
                  <a:pt x="2529518" y="648970"/>
                </a:moveTo>
                <a:lnTo>
                  <a:pt x="2499339" y="648970"/>
                </a:lnTo>
                <a:lnTo>
                  <a:pt x="2504047" y="643890"/>
                </a:lnTo>
                <a:lnTo>
                  <a:pt x="2529184" y="643890"/>
                </a:lnTo>
                <a:lnTo>
                  <a:pt x="2528693" y="645160"/>
                </a:lnTo>
                <a:lnTo>
                  <a:pt x="2528018" y="645160"/>
                </a:lnTo>
                <a:lnTo>
                  <a:pt x="2527586" y="646221"/>
                </a:lnTo>
                <a:lnTo>
                  <a:pt x="2527711" y="646694"/>
                </a:lnTo>
                <a:lnTo>
                  <a:pt x="2529518" y="648970"/>
                </a:lnTo>
                <a:close/>
              </a:path>
              <a:path w="4096384" h="836930">
                <a:moveTo>
                  <a:pt x="2530192" y="645160"/>
                </a:moveTo>
                <a:lnTo>
                  <a:pt x="2528693" y="645160"/>
                </a:lnTo>
                <a:lnTo>
                  <a:pt x="2529184" y="643890"/>
                </a:lnTo>
                <a:lnTo>
                  <a:pt x="2530192" y="645160"/>
                </a:lnTo>
                <a:close/>
              </a:path>
              <a:path w="4096384" h="836930">
                <a:moveTo>
                  <a:pt x="2621422" y="647700"/>
                </a:moveTo>
                <a:lnTo>
                  <a:pt x="2543602" y="647700"/>
                </a:lnTo>
                <a:lnTo>
                  <a:pt x="2543268" y="645160"/>
                </a:lnTo>
                <a:lnTo>
                  <a:pt x="2530192" y="645160"/>
                </a:lnTo>
                <a:lnTo>
                  <a:pt x="2529184" y="643890"/>
                </a:lnTo>
                <a:lnTo>
                  <a:pt x="2610318" y="643890"/>
                </a:lnTo>
                <a:lnTo>
                  <a:pt x="2609074" y="645061"/>
                </a:lnTo>
                <a:lnTo>
                  <a:pt x="2608956" y="645273"/>
                </a:lnTo>
                <a:lnTo>
                  <a:pt x="2608812" y="646430"/>
                </a:lnTo>
                <a:lnTo>
                  <a:pt x="2620489" y="646430"/>
                </a:lnTo>
                <a:lnTo>
                  <a:pt x="2621422" y="647700"/>
                </a:lnTo>
                <a:close/>
              </a:path>
              <a:path w="4096384" h="836930">
                <a:moveTo>
                  <a:pt x="2612152" y="646430"/>
                </a:moveTo>
                <a:lnTo>
                  <a:pt x="2608812" y="646430"/>
                </a:lnTo>
                <a:lnTo>
                  <a:pt x="2608956" y="645273"/>
                </a:lnTo>
                <a:lnTo>
                  <a:pt x="2609074" y="645061"/>
                </a:lnTo>
                <a:lnTo>
                  <a:pt x="2610318" y="643890"/>
                </a:lnTo>
                <a:lnTo>
                  <a:pt x="2612152" y="646430"/>
                </a:lnTo>
                <a:close/>
              </a:path>
              <a:path w="4096384" h="836930">
                <a:moveTo>
                  <a:pt x="2740398" y="648970"/>
                </a:moveTo>
                <a:lnTo>
                  <a:pt x="2743064" y="643890"/>
                </a:lnTo>
                <a:lnTo>
                  <a:pt x="2744596" y="643890"/>
                </a:lnTo>
                <a:lnTo>
                  <a:pt x="2746920" y="645160"/>
                </a:lnTo>
                <a:lnTo>
                  <a:pt x="2747103" y="647700"/>
                </a:lnTo>
                <a:lnTo>
                  <a:pt x="2743738" y="647700"/>
                </a:lnTo>
                <a:lnTo>
                  <a:pt x="2740398" y="648970"/>
                </a:lnTo>
                <a:close/>
              </a:path>
              <a:path w="4096384" h="836930">
                <a:moveTo>
                  <a:pt x="2865279" y="648970"/>
                </a:moveTo>
                <a:lnTo>
                  <a:pt x="2864088" y="648970"/>
                </a:lnTo>
                <a:lnTo>
                  <a:pt x="2863937" y="645160"/>
                </a:lnTo>
                <a:lnTo>
                  <a:pt x="2866111" y="643890"/>
                </a:lnTo>
                <a:lnTo>
                  <a:pt x="2867120" y="643890"/>
                </a:lnTo>
                <a:lnTo>
                  <a:pt x="2867234" y="645744"/>
                </a:lnTo>
                <a:lnTo>
                  <a:pt x="2867132" y="646613"/>
                </a:lnTo>
                <a:lnTo>
                  <a:pt x="2865279" y="648970"/>
                </a:lnTo>
                <a:close/>
              </a:path>
              <a:path w="4096384" h="836930">
                <a:moveTo>
                  <a:pt x="3306632" y="657860"/>
                </a:moveTo>
                <a:lnTo>
                  <a:pt x="3298645" y="647775"/>
                </a:lnTo>
                <a:lnTo>
                  <a:pt x="3297753" y="643890"/>
                </a:lnTo>
                <a:lnTo>
                  <a:pt x="3298094" y="645160"/>
                </a:lnTo>
                <a:lnTo>
                  <a:pt x="3302992" y="645160"/>
                </a:lnTo>
                <a:lnTo>
                  <a:pt x="3302526" y="647311"/>
                </a:lnTo>
                <a:lnTo>
                  <a:pt x="3302583" y="647965"/>
                </a:lnTo>
                <a:lnTo>
                  <a:pt x="3303092" y="648924"/>
                </a:lnTo>
                <a:lnTo>
                  <a:pt x="3304458" y="650240"/>
                </a:lnTo>
                <a:lnTo>
                  <a:pt x="3306456" y="650240"/>
                </a:lnTo>
                <a:lnTo>
                  <a:pt x="3305738" y="651336"/>
                </a:lnTo>
                <a:lnTo>
                  <a:pt x="3305849" y="652929"/>
                </a:lnTo>
                <a:lnTo>
                  <a:pt x="3306632" y="657860"/>
                </a:lnTo>
                <a:close/>
              </a:path>
              <a:path w="4096384" h="836930">
                <a:moveTo>
                  <a:pt x="3298094" y="645160"/>
                </a:moveTo>
                <a:lnTo>
                  <a:pt x="3297753" y="643890"/>
                </a:lnTo>
                <a:lnTo>
                  <a:pt x="3298929" y="643890"/>
                </a:lnTo>
                <a:lnTo>
                  <a:pt x="3298094" y="645160"/>
                </a:lnTo>
                <a:close/>
              </a:path>
              <a:path w="4096384" h="836930">
                <a:moveTo>
                  <a:pt x="3325582" y="647700"/>
                </a:moveTo>
                <a:lnTo>
                  <a:pt x="3324731" y="647700"/>
                </a:lnTo>
                <a:lnTo>
                  <a:pt x="3323941" y="646493"/>
                </a:lnTo>
                <a:lnTo>
                  <a:pt x="3323382" y="645160"/>
                </a:lnTo>
                <a:lnTo>
                  <a:pt x="3326571" y="643890"/>
                </a:lnTo>
                <a:lnTo>
                  <a:pt x="3326444" y="646592"/>
                </a:lnTo>
                <a:lnTo>
                  <a:pt x="3325582" y="647700"/>
                </a:lnTo>
                <a:close/>
              </a:path>
              <a:path w="4096384" h="836930">
                <a:moveTo>
                  <a:pt x="3427553" y="657860"/>
                </a:moveTo>
                <a:lnTo>
                  <a:pt x="3422973" y="655320"/>
                </a:lnTo>
                <a:lnTo>
                  <a:pt x="3418647" y="651510"/>
                </a:lnTo>
                <a:lnTo>
                  <a:pt x="3417374" y="647965"/>
                </a:lnTo>
                <a:lnTo>
                  <a:pt x="3417354" y="647542"/>
                </a:lnTo>
                <a:lnTo>
                  <a:pt x="3419118" y="643890"/>
                </a:lnTo>
                <a:lnTo>
                  <a:pt x="3429680" y="650240"/>
                </a:lnTo>
                <a:lnTo>
                  <a:pt x="3429583" y="654224"/>
                </a:lnTo>
                <a:lnTo>
                  <a:pt x="3427553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27553" y="657860"/>
                </a:lnTo>
                <a:lnTo>
                  <a:pt x="3429583" y="654224"/>
                </a:lnTo>
                <a:lnTo>
                  <a:pt x="3429680" y="650240"/>
                </a:lnTo>
                <a:lnTo>
                  <a:pt x="3419118" y="643890"/>
                </a:lnTo>
                <a:lnTo>
                  <a:pt x="3427665" y="643890"/>
                </a:lnTo>
                <a:lnTo>
                  <a:pt x="3430547" y="647700"/>
                </a:lnTo>
                <a:lnTo>
                  <a:pt x="3441927" y="647700"/>
                </a:lnTo>
                <a:lnTo>
                  <a:pt x="3441067" y="650240"/>
                </a:lnTo>
                <a:lnTo>
                  <a:pt x="3439748" y="651510"/>
                </a:lnTo>
                <a:lnTo>
                  <a:pt x="3436536" y="651510"/>
                </a:lnTo>
                <a:lnTo>
                  <a:pt x="3435527" y="654050"/>
                </a:lnTo>
                <a:lnTo>
                  <a:pt x="3439622" y="654050"/>
                </a:lnTo>
                <a:lnTo>
                  <a:pt x="3440815" y="655320"/>
                </a:lnTo>
                <a:lnTo>
                  <a:pt x="3465990" y="65532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65379" y="654050"/>
                </a:lnTo>
                <a:lnTo>
                  <a:pt x="3456500" y="643890"/>
                </a:lnTo>
                <a:lnTo>
                  <a:pt x="3463696" y="645160"/>
                </a:lnTo>
                <a:lnTo>
                  <a:pt x="3465196" y="648970"/>
                </a:lnTo>
                <a:lnTo>
                  <a:pt x="3465379" y="64897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523241" y="648970"/>
                </a:moveTo>
                <a:lnTo>
                  <a:pt x="3513990" y="648970"/>
                </a:lnTo>
                <a:lnTo>
                  <a:pt x="3516839" y="643890"/>
                </a:lnTo>
                <a:lnTo>
                  <a:pt x="3525875" y="643890"/>
                </a:lnTo>
                <a:lnTo>
                  <a:pt x="3526497" y="645061"/>
                </a:lnTo>
                <a:lnTo>
                  <a:pt x="3526377" y="645358"/>
                </a:lnTo>
                <a:lnTo>
                  <a:pt x="3523241" y="648970"/>
                </a:lnTo>
                <a:close/>
              </a:path>
              <a:path w="4096384" h="836930">
                <a:moveTo>
                  <a:pt x="3521036" y="651510"/>
                </a:moveTo>
                <a:lnTo>
                  <a:pt x="3526377" y="645358"/>
                </a:lnTo>
                <a:lnTo>
                  <a:pt x="3526497" y="645061"/>
                </a:lnTo>
                <a:lnTo>
                  <a:pt x="3525875" y="643890"/>
                </a:lnTo>
                <a:lnTo>
                  <a:pt x="3534597" y="648970"/>
                </a:lnTo>
                <a:lnTo>
                  <a:pt x="3529240" y="650240"/>
                </a:lnTo>
                <a:lnTo>
                  <a:pt x="3521036" y="651510"/>
                </a:lnTo>
                <a:close/>
              </a:path>
              <a:path w="4096384" h="836930">
                <a:moveTo>
                  <a:pt x="3532007" y="651510"/>
                </a:moveTo>
                <a:lnTo>
                  <a:pt x="3521036" y="651510"/>
                </a:lnTo>
                <a:lnTo>
                  <a:pt x="3529240" y="650240"/>
                </a:lnTo>
                <a:lnTo>
                  <a:pt x="3534401" y="649016"/>
                </a:lnTo>
                <a:lnTo>
                  <a:pt x="3525875" y="643890"/>
                </a:lnTo>
                <a:lnTo>
                  <a:pt x="3535762" y="643890"/>
                </a:lnTo>
                <a:lnTo>
                  <a:pt x="3540293" y="648970"/>
                </a:lnTo>
                <a:lnTo>
                  <a:pt x="3540143" y="648970"/>
                </a:lnTo>
                <a:lnTo>
                  <a:pt x="3539972" y="650240"/>
                </a:lnTo>
                <a:lnTo>
                  <a:pt x="3531799" y="650240"/>
                </a:lnTo>
                <a:lnTo>
                  <a:pt x="3532007" y="651510"/>
                </a:lnTo>
                <a:close/>
              </a:path>
              <a:path w="4096384" h="836930">
                <a:moveTo>
                  <a:pt x="3539802" y="651510"/>
                </a:moveTo>
                <a:lnTo>
                  <a:pt x="3540143" y="648970"/>
                </a:lnTo>
                <a:lnTo>
                  <a:pt x="3535762" y="643890"/>
                </a:lnTo>
                <a:lnTo>
                  <a:pt x="3541825" y="643890"/>
                </a:lnTo>
                <a:lnTo>
                  <a:pt x="3549689" y="645160"/>
                </a:lnTo>
                <a:lnTo>
                  <a:pt x="3539802" y="651510"/>
                </a:lnTo>
                <a:close/>
              </a:path>
              <a:path w="4096384" h="836930">
                <a:moveTo>
                  <a:pt x="3552538" y="650240"/>
                </a:moveTo>
                <a:lnTo>
                  <a:pt x="3551914" y="648320"/>
                </a:lnTo>
                <a:lnTo>
                  <a:pt x="3551788" y="647311"/>
                </a:lnTo>
                <a:lnTo>
                  <a:pt x="3552204" y="645160"/>
                </a:lnTo>
                <a:lnTo>
                  <a:pt x="3553887" y="643890"/>
                </a:lnTo>
                <a:lnTo>
                  <a:pt x="3556061" y="643890"/>
                </a:lnTo>
                <a:lnTo>
                  <a:pt x="3556768" y="644978"/>
                </a:lnTo>
                <a:lnTo>
                  <a:pt x="3556696" y="645744"/>
                </a:lnTo>
                <a:lnTo>
                  <a:pt x="3556061" y="647700"/>
                </a:lnTo>
                <a:lnTo>
                  <a:pt x="3554895" y="648970"/>
                </a:lnTo>
                <a:lnTo>
                  <a:pt x="3553703" y="648970"/>
                </a:lnTo>
                <a:lnTo>
                  <a:pt x="3552538" y="65024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91202" y="646556"/>
                </a:lnTo>
                <a:lnTo>
                  <a:pt x="3591085" y="645160"/>
                </a:lnTo>
                <a:lnTo>
                  <a:pt x="3591268" y="645160"/>
                </a:lnTo>
                <a:lnTo>
                  <a:pt x="3591268" y="643890"/>
                </a:lnTo>
                <a:lnTo>
                  <a:pt x="3596661" y="645160"/>
                </a:lnTo>
                <a:lnTo>
                  <a:pt x="3596333" y="647700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27976" y="657860"/>
                </a:moveTo>
                <a:lnTo>
                  <a:pt x="3618340" y="649062"/>
                </a:lnTo>
                <a:lnTo>
                  <a:pt x="3618263" y="648924"/>
                </a:lnTo>
                <a:lnTo>
                  <a:pt x="3619588" y="646430"/>
                </a:lnTo>
                <a:lnTo>
                  <a:pt x="3622953" y="643890"/>
                </a:lnTo>
                <a:lnTo>
                  <a:pt x="3631645" y="652775"/>
                </a:lnTo>
                <a:lnTo>
                  <a:pt x="3630981" y="654050"/>
                </a:lnTo>
                <a:lnTo>
                  <a:pt x="3627976" y="657860"/>
                </a:lnTo>
                <a:close/>
              </a:path>
              <a:path w="4096384" h="836930">
                <a:moveTo>
                  <a:pt x="3633665" y="657860"/>
                </a:moveTo>
                <a:lnTo>
                  <a:pt x="3627976" y="657860"/>
                </a:lnTo>
                <a:lnTo>
                  <a:pt x="3630981" y="654050"/>
                </a:lnTo>
                <a:lnTo>
                  <a:pt x="3631645" y="652775"/>
                </a:lnTo>
                <a:lnTo>
                  <a:pt x="3622953" y="643890"/>
                </a:lnTo>
                <a:lnTo>
                  <a:pt x="3629475" y="643890"/>
                </a:lnTo>
                <a:lnTo>
                  <a:pt x="3631832" y="645160"/>
                </a:lnTo>
                <a:lnTo>
                  <a:pt x="3633515" y="645160"/>
                </a:lnTo>
                <a:lnTo>
                  <a:pt x="3635506" y="648970"/>
                </a:lnTo>
                <a:lnTo>
                  <a:pt x="3642669" y="648970"/>
                </a:lnTo>
                <a:lnTo>
                  <a:pt x="3639546" y="651510"/>
                </a:lnTo>
                <a:lnTo>
                  <a:pt x="3637693" y="652775"/>
                </a:lnTo>
                <a:lnTo>
                  <a:pt x="3633665" y="657860"/>
                </a:lnTo>
                <a:close/>
              </a:path>
              <a:path w="4096384" h="836930">
                <a:moveTo>
                  <a:pt x="3626627" y="666750"/>
                </a:moveTo>
                <a:lnTo>
                  <a:pt x="3637693" y="652775"/>
                </a:lnTo>
                <a:lnTo>
                  <a:pt x="3640165" y="651006"/>
                </a:lnTo>
                <a:lnTo>
                  <a:pt x="3648916" y="643890"/>
                </a:lnTo>
                <a:lnTo>
                  <a:pt x="3649433" y="643890"/>
                </a:lnTo>
                <a:lnTo>
                  <a:pt x="3654796" y="646430"/>
                </a:lnTo>
                <a:lnTo>
                  <a:pt x="3649931" y="650240"/>
                </a:lnTo>
                <a:lnTo>
                  <a:pt x="3649433" y="650240"/>
                </a:lnTo>
                <a:lnTo>
                  <a:pt x="3642040" y="659130"/>
                </a:lnTo>
                <a:lnTo>
                  <a:pt x="3639369" y="659130"/>
                </a:lnTo>
                <a:lnTo>
                  <a:pt x="3638695" y="664210"/>
                </a:lnTo>
                <a:lnTo>
                  <a:pt x="3644051" y="664210"/>
                </a:lnTo>
                <a:lnTo>
                  <a:pt x="3644051" y="665480"/>
                </a:lnTo>
                <a:lnTo>
                  <a:pt x="3626627" y="666750"/>
                </a:lnTo>
                <a:close/>
              </a:path>
              <a:path w="4096384" h="836930">
                <a:moveTo>
                  <a:pt x="3676799" y="665480"/>
                </a:moveTo>
                <a:lnTo>
                  <a:pt x="3668363" y="665480"/>
                </a:lnTo>
                <a:lnTo>
                  <a:pt x="3658132" y="652775"/>
                </a:lnTo>
                <a:lnTo>
                  <a:pt x="3657153" y="651510"/>
                </a:lnTo>
                <a:lnTo>
                  <a:pt x="3655804" y="650240"/>
                </a:lnTo>
                <a:lnTo>
                  <a:pt x="3649931" y="650240"/>
                </a:lnTo>
                <a:lnTo>
                  <a:pt x="3654796" y="646430"/>
                </a:lnTo>
                <a:lnTo>
                  <a:pt x="3649433" y="643890"/>
                </a:lnTo>
                <a:lnTo>
                  <a:pt x="3659120" y="643890"/>
                </a:lnTo>
                <a:lnTo>
                  <a:pt x="3662326" y="648970"/>
                </a:lnTo>
                <a:lnTo>
                  <a:pt x="3672888" y="648970"/>
                </a:lnTo>
                <a:lnTo>
                  <a:pt x="3672888" y="652780"/>
                </a:lnTo>
                <a:lnTo>
                  <a:pt x="3668363" y="652780"/>
                </a:lnTo>
                <a:lnTo>
                  <a:pt x="3668697" y="654050"/>
                </a:lnTo>
                <a:lnTo>
                  <a:pt x="3680942" y="654050"/>
                </a:lnTo>
                <a:lnTo>
                  <a:pt x="3680942" y="657860"/>
                </a:lnTo>
                <a:lnTo>
                  <a:pt x="3688655" y="657860"/>
                </a:lnTo>
                <a:lnTo>
                  <a:pt x="3688825" y="659130"/>
                </a:lnTo>
                <a:lnTo>
                  <a:pt x="3673405" y="659130"/>
                </a:lnTo>
                <a:lnTo>
                  <a:pt x="3672273" y="660342"/>
                </a:lnTo>
                <a:lnTo>
                  <a:pt x="3672347" y="660721"/>
                </a:lnTo>
                <a:lnTo>
                  <a:pt x="3673191" y="662845"/>
                </a:lnTo>
                <a:lnTo>
                  <a:pt x="3676799" y="665480"/>
                </a:lnTo>
                <a:close/>
              </a:path>
              <a:path w="4096384" h="836930">
                <a:moveTo>
                  <a:pt x="3672888" y="652780"/>
                </a:moveTo>
                <a:lnTo>
                  <a:pt x="3672888" y="646430"/>
                </a:lnTo>
                <a:lnTo>
                  <a:pt x="3673745" y="645160"/>
                </a:lnTo>
                <a:lnTo>
                  <a:pt x="3674728" y="645160"/>
                </a:lnTo>
                <a:lnTo>
                  <a:pt x="3675585" y="643890"/>
                </a:lnTo>
                <a:lnTo>
                  <a:pt x="3682624" y="643890"/>
                </a:lnTo>
                <a:lnTo>
                  <a:pt x="3672888" y="652780"/>
                </a:lnTo>
                <a:close/>
              </a:path>
              <a:path w="4096384" h="836930">
                <a:moveTo>
                  <a:pt x="3680942" y="654050"/>
                </a:moveTo>
                <a:lnTo>
                  <a:pt x="3668697" y="654050"/>
                </a:lnTo>
                <a:lnTo>
                  <a:pt x="3668540" y="652780"/>
                </a:lnTo>
                <a:lnTo>
                  <a:pt x="3672893" y="652775"/>
                </a:lnTo>
                <a:lnTo>
                  <a:pt x="3682624" y="643890"/>
                </a:lnTo>
                <a:lnTo>
                  <a:pt x="3707212" y="643890"/>
                </a:lnTo>
                <a:lnTo>
                  <a:pt x="3706753" y="645160"/>
                </a:lnTo>
                <a:lnTo>
                  <a:pt x="3713458" y="645160"/>
                </a:lnTo>
                <a:lnTo>
                  <a:pt x="3713792" y="646430"/>
                </a:lnTo>
                <a:lnTo>
                  <a:pt x="3700631" y="646430"/>
                </a:lnTo>
                <a:lnTo>
                  <a:pt x="3698627" y="647633"/>
                </a:lnTo>
                <a:lnTo>
                  <a:pt x="3698696" y="647891"/>
                </a:lnTo>
                <a:lnTo>
                  <a:pt x="3700899" y="650240"/>
                </a:lnTo>
                <a:lnTo>
                  <a:pt x="3704248" y="651510"/>
                </a:lnTo>
                <a:lnTo>
                  <a:pt x="3680942" y="651510"/>
                </a:lnTo>
                <a:lnTo>
                  <a:pt x="3680942" y="654050"/>
                </a:lnTo>
                <a:close/>
              </a:path>
              <a:path w="4096384" h="836930">
                <a:moveTo>
                  <a:pt x="3762567" y="656590"/>
                </a:moveTo>
                <a:lnTo>
                  <a:pt x="3760236" y="656590"/>
                </a:lnTo>
                <a:lnTo>
                  <a:pt x="3762567" y="651510"/>
                </a:lnTo>
                <a:lnTo>
                  <a:pt x="3763235" y="651510"/>
                </a:lnTo>
                <a:lnTo>
                  <a:pt x="3766424" y="650240"/>
                </a:lnTo>
                <a:lnTo>
                  <a:pt x="3767327" y="647965"/>
                </a:lnTo>
                <a:lnTo>
                  <a:pt x="3767314" y="647311"/>
                </a:lnTo>
                <a:lnTo>
                  <a:pt x="3766267" y="643890"/>
                </a:lnTo>
                <a:lnTo>
                  <a:pt x="3769954" y="645160"/>
                </a:lnTo>
                <a:lnTo>
                  <a:pt x="3768951" y="648722"/>
                </a:lnTo>
                <a:lnTo>
                  <a:pt x="3768825" y="649035"/>
                </a:lnTo>
                <a:lnTo>
                  <a:pt x="3765010" y="653496"/>
                </a:lnTo>
                <a:lnTo>
                  <a:pt x="3762567" y="656590"/>
                </a:lnTo>
                <a:close/>
              </a:path>
              <a:path w="4096384" h="836930">
                <a:moveTo>
                  <a:pt x="3795778" y="655320"/>
                </a:moveTo>
                <a:lnTo>
                  <a:pt x="3794253" y="643890"/>
                </a:lnTo>
                <a:lnTo>
                  <a:pt x="3797278" y="645160"/>
                </a:lnTo>
                <a:lnTo>
                  <a:pt x="3801291" y="645160"/>
                </a:lnTo>
                <a:lnTo>
                  <a:pt x="3795778" y="655320"/>
                </a:lnTo>
                <a:close/>
              </a:path>
              <a:path w="4096384" h="836930">
                <a:moveTo>
                  <a:pt x="3869360" y="647700"/>
                </a:moveTo>
                <a:lnTo>
                  <a:pt x="3861971" y="647700"/>
                </a:lnTo>
                <a:lnTo>
                  <a:pt x="3861609" y="646221"/>
                </a:lnTo>
                <a:lnTo>
                  <a:pt x="3861508" y="645429"/>
                </a:lnTo>
                <a:lnTo>
                  <a:pt x="3863810" y="643890"/>
                </a:lnTo>
                <a:lnTo>
                  <a:pt x="3864184" y="646430"/>
                </a:lnTo>
                <a:lnTo>
                  <a:pt x="3869360" y="647700"/>
                </a:lnTo>
                <a:close/>
              </a:path>
              <a:path w="4096384" h="836930">
                <a:moveTo>
                  <a:pt x="3874530" y="647700"/>
                </a:moveTo>
                <a:lnTo>
                  <a:pt x="3869360" y="647700"/>
                </a:lnTo>
                <a:lnTo>
                  <a:pt x="3864184" y="646430"/>
                </a:lnTo>
                <a:lnTo>
                  <a:pt x="3863810" y="643890"/>
                </a:lnTo>
                <a:lnTo>
                  <a:pt x="3883214" y="643890"/>
                </a:lnTo>
                <a:lnTo>
                  <a:pt x="3885509" y="646430"/>
                </a:lnTo>
                <a:lnTo>
                  <a:pt x="3874889" y="646430"/>
                </a:lnTo>
                <a:lnTo>
                  <a:pt x="3874530" y="647700"/>
                </a:lnTo>
                <a:close/>
              </a:path>
              <a:path w="4096384" h="836930">
                <a:moveTo>
                  <a:pt x="3899152" y="649035"/>
                </a:moveTo>
                <a:lnTo>
                  <a:pt x="3899141" y="648908"/>
                </a:lnTo>
                <a:lnTo>
                  <a:pt x="3901376" y="647775"/>
                </a:lnTo>
                <a:lnTo>
                  <a:pt x="3901500" y="647633"/>
                </a:lnTo>
                <a:lnTo>
                  <a:pt x="3900027" y="643890"/>
                </a:lnTo>
                <a:lnTo>
                  <a:pt x="3904927" y="645358"/>
                </a:lnTo>
                <a:lnTo>
                  <a:pt x="3908749" y="646430"/>
                </a:lnTo>
                <a:lnTo>
                  <a:pt x="3906483" y="648970"/>
                </a:lnTo>
                <a:lnTo>
                  <a:pt x="3899195" y="648970"/>
                </a:lnTo>
                <a:close/>
              </a:path>
              <a:path w="4096384" h="836930">
                <a:moveTo>
                  <a:pt x="3906686" y="664210"/>
                </a:moveTo>
                <a:lnTo>
                  <a:pt x="3905566" y="664210"/>
                </a:lnTo>
                <a:lnTo>
                  <a:pt x="3905666" y="662845"/>
                </a:lnTo>
                <a:lnTo>
                  <a:pt x="3910922" y="657860"/>
                </a:lnTo>
                <a:lnTo>
                  <a:pt x="3908914" y="657860"/>
                </a:lnTo>
                <a:lnTo>
                  <a:pt x="3911863" y="655320"/>
                </a:lnTo>
                <a:lnTo>
                  <a:pt x="3913453" y="652775"/>
                </a:lnTo>
                <a:lnTo>
                  <a:pt x="3910589" y="651510"/>
                </a:lnTo>
                <a:lnTo>
                  <a:pt x="3904217" y="651510"/>
                </a:lnTo>
                <a:lnTo>
                  <a:pt x="3908749" y="646430"/>
                </a:lnTo>
                <a:lnTo>
                  <a:pt x="3904217" y="645160"/>
                </a:lnTo>
                <a:lnTo>
                  <a:pt x="3900027" y="643890"/>
                </a:lnTo>
                <a:lnTo>
                  <a:pt x="3918793" y="643890"/>
                </a:lnTo>
                <a:lnTo>
                  <a:pt x="3915120" y="646430"/>
                </a:lnTo>
                <a:lnTo>
                  <a:pt x="3914529" y="647542"/>
                </a:lnTo>
                <a:lnTo>
                  <a:pt x="3914586" y="647775"/>
                </a:lnTo>
                <a:lnTo>
                  <a:pt x="3916802" y="648970"/>
                </a:lnTo>
                <a:lnTo>
                  <a:pt x="3925166" y="648970"/>
                </a:lnTo>
                <a:lnTo>
                  <a:pt x="3921825" y="654050"/>
                </a:lnTo>
                <a:lnTo>
                  <a:pt x="3921307" y="654050"/>
                </a:lnTo>
                <a:lnTo>
                  <a:pt x="3916507" y="662940"/>
                </a:lnTo>
                <a:lnTo>
                  <a:pt x="3906398" y="662940"/>
                </a:lnTo>
                <a:lnTo>
                  <a:pt x="3906686" y="664210"/>
                </a:lnTo>
                <a:close/>
              </a:path>
              <a:path w="4096384" h="836930">
                <a:moveTo>
                  <a:pt x="3916802" y="648970"/>
                </a:moveTo>
                <a:lnTo>
                  <a:pt x="3914586" y="647775"/>
                </a:lnTo>
                <a:lnTo>
                  <a:pt x="3914529" y="647542"/>
                </a:lnTo>
                <a:lnTo>
                  <a:pt x="3915120" y="646430"/>
                </a:lnTo>
                <a:lnTo>
                  <a:pt x="3918793" y="643890"/>
                </a:lnTo>
                <a:lnTo>
                  <a:pt x="3920816" y="645160"/>
                </a:lnTo>
                <a:lnTo>
                  <a:pt x="3920476" y="647700"/>
                </a:lnTo>
                <a:lnTo>
                  <a:pt x="3916802" y="648970"/>
                </a:lnTo>
                <a:close/>
              </a:path>
              <a:path w="4096384" h="836930">
                <a:moveTo>
                  <a:pt x="3925166" y="648970"/>
                </a:moveTo>
                <a:lnTo>
                  <a:pt x="3916802" y="648970"/>
                </a:lnTo>
                <a:lnTo>
                  <a:pt x="3920476" y="647700"/>
                </a:lnTo>
                <a:lnTo>
                  <a:pt x="3920816" y="645160"/>
                </a:lnTo>
                <a:lnTo>
                  <a:pt x="3918793" y="643890"/>
                </a:lnTo>
                <a:lnTo>
                  <a:pt x="3922162" y="643890"/>
                </a:lnTo>
                <a:lnTo>
                  <a:pt x="3922499" y="645160"/>
                </a:lnTo>
                <a:lnTo>
                  <a:pt x="3927672" y="645160"/>
                </a:lnTo>
                <a:lnTo>
                  <a:pt x="3925166" y="648970"/>
                </a:lnTo>
                <a:close/>
              </a:path>
              <a:path w="4096384" h="836930">
                <a:moveTo>
                  <a:pt x="3943994" y="658292"/>
                </a:moveTo>
                <a:lnTo>
                  <a:pt x="3944223" y="653155"/>
                </a:lnTo>
                <a:lnTo>
                  <a:pt x="3944350" y="652116"/>
                </a:lnTo>
                <a:lnTo>
                  <a:pt x="3951493" y="643890"/>
                </a:lnTo>
                <a:lnTo>
                  <a:pt x="3952876" y="645061"/>
                </a:lnTo>
                <a:lnTo>
                  <a:pt x="3953003" y="645345"/>
                </a:lnTo>
                <a:lnTo>
                  <a:pt x="3953127" y="647542"/>
                </a:lnTo>
                <a:lnTo>
                  <a:pt x="3953007" y="647891"/>
                </a:lnTo>
                <a:lnTo>
                  <a:pt x="3950572" y="651510"/>
                </a:lnTo>
                <a:lnTo>
                  <a:pt x="3949134" y="655320"/>
                </a:lnTo>
                <a:lnTo>
                  <a:pt x="3952659" y="656590"/>
                </a:lnTo>
                <a:lnTo>
                  <a:pt x="3945122" y="656590"/>
                </a:lnTo>
                <a:lnTo>
                  <a:pt x="3943994" y="658292"/>
                </a:lnTo>
                <a:close/>
              </a:path>
              <a:path w="4096384" h="836930">
                <a:moveTo>
                  <a:pt x="3952659" y="656590"/>
                </a:moveTo>
                <a:lnTo>
                  <a:pt x="3949134" y="655320"/>
                </a:lnTo>
                <a:lnTo>
                  <a:pt x="3950572" y="651510"/>
                </a:lnTo>
                <a:lnTo>
                  <a:pt x="3953007" y="647891"/>
                </a:lnTo>
                <a:lnTo>
                  <a:pt x="3953127" y="647542"/>
                </a:lnTo>
                <a:lnTo>
                  <a:pt x="3953003" y="645345"/>
                </a:lnTo>
                <a:lnTo>
                  <a:pt x="3952876" y="645061"/>
                </a:lnTo>
                <a:lnTo>
                  <a:pt x="3951493" y="643890"/>
                </a:lnTo>
                <a:lnTo>
                  <a:pt x="3957791" y="643890"/>
                </a:lnTo>
                <a:lnTo>
                  <a:pt x="3959540" y="646430"/>
                </a:lnTo>
                <a:lnTo>
                  <a:pt x="3961279" y="646430"/>
                </a:lnTo>
                <a:lnTo>
                  <a:pt x="3959059" y="654050"/>
                </a:lnTo>
                <a:lnTo>
                  <a:pt x="3953327" y="654050"/>
                </a:lnTo>
                <a:lnTo>
                  <a:pt x="3953734" y="655840"/>
                </a:lnTo>
                <a:lnTo>
                  <a:pt x="3953824" y="656344"/>
                </a:lnTo>
                <a:lnTo>
                  <a:pt x="3952659" y="656590"/>
                </a:lnTo>
                <a:close/>
              </a:path>
              <a:path w="4096384" h="836930">
                <a:moveTo>
                  <a:pt x="4021297" y="657219"/>
                </a:moveTo>
                <a:lnTo>
                  <a:pt x="4019886" y="656590"/>
                </a:lnTo>
                <a:lnTo>
                  <a:pt x="4012323" y="650240"/>
                </a:lnTo>
                <a:lnTo>
                  <a:pt x="4006142" y="650240"/>
                </a:lnTo>
                <a:lnTo>
                  <a:pt x="4007824" y="643890"/>
                </a:lnTo>
                <a:lnTo>
                  <a:pt x="4008316" y="645160"/>
                </a:lnTo>
                <a:lnTo>
                  <a:pt x="4013855" y="647700"/>
                </a:lnTo>
                <a:lnTo>
                  <a:pt x="4019552" y="651510"/>
                </a:lnTo>
                <a:lnTo>
                  <a:pt x="4021718" y="652775"/>
                </a:lnTo>
                <a:lnTo>
                  <a:pt x="4022792" y="655103"/>
                </a:lnTo>
                <a:lnTo>
                  <a:pt x="4022843" y="656090"/>
                </a:lnTo>
                <a:lnTo>
                  <a:pt x="4021297" y="657219"/>
                </a:lnTo>
                <a:close/>
              </a:path>
              <a:path w="4096384" h="836930">
                <a:moveTo>
                  <a:pt x="4022843" y="656090"/>
                </a:moveTo>
                <a:lnTo>
                  <a:pt x="4022792" y="655103"/>
                </a:lnTo>
                <a:lnTo>
                  <a:pt x="4021718" y="652775"/>
                </a:lnTo>
                <a:lnTo>
                  <a:pt x="4019444" y="651437"/>
                </a:lnTo>
                <a:lnTo>
                  <a:pt x="4013855" y="647700"/>
                </a:lnTo>
                <a:lnTo>
                  <a:pt x="4008316" y="645160"/>
                </a:lnTo>
                <a:lnTo>
                  <a:pt x="4007824" y="643890"/>
                </a:lnTo>
                <a:lnTo>
                  <a:pt x="4017981" y="643890"/>
                </a:lnTo>
                <a:lnTo>
                  <a:pt x="4020175" y="647719"/>
                </a:lnTo>
                <a:lnTo>
                  <a:pt x="4025188" y="652775"/>
                </a:lnTo>
                <a:lnTo>
                  <a:pt x="4029271" y="654224"/>
                </a:lnTo>
                <a:lnTo>
                  <a:pt x="4032454" y="655320"/>
                </a:lnTo>
                <a:lnTo>
                  <a:pt x="4023900" y="655320"/>
                </a:lnTo>
                <a:lnTo>
                  <a:pt x="4022843" y="656090"/>
                </a:lnTo>
                <a:close/>
              </a:path>
              <a:path w="4096384" h="836930">
                <a:moveTo>
                  <a:pt x="4051054" y="650240"/>
                </a:moveTo>
                <a:lnTo>
                  <a:pt x="4050379" y="648970"/>
                </a:lnTo>
                <a:lnTo>
                  <a:pt x="4050228" y="648970"/>
                </a:lnTo>
                <a:lnTo>
                  <a:pt x="4046706" y="643890"/>
                </a:lnTo>
                <a:lnTo>
                  <a:pt x="4052893" y="643890"/>
                </a:lnTo>
                <a:lnTo>
                  <a:pt x="4054576" y="645160"/>
                </a:lnTo>
                <a:lnTo>
                  <a:pt x="4055427" y="645160"/>
                </a:lnTo>
                <a:lnTo>
                  <a:pt x="4051054" y="650240"/>
                </a:lnTo>
                <a:close/>
              </a:path>
              <a:path w="4096384" h="836930">
                <a:moveTo>
                  <a:pt x="4056410" y="645160"/>
                </a:moveTo>
                <a:lnTo>
                  <a:pt x="4054576" y="645160"/>
                </a:lnTo>
                <a:lnTo>
                  <a:pt x="4052893" y="643890"/>
                </a:lnTo>
                <a:lnTo>
                  <a:pt x="4055252" y="643890"/>
                </a:lnTo>
                <a:lnTo>
                  <a:pt x="4056410" y="645160"/>
                </a:lnTo>
                <a:close/>
              </a:path>
              <a:path w="4096384" h="836930">
                <a:moveTo>
                  <a:pt x="4055596" y="650240"/>
                </a:moveTo>
                <a:lnTo>
                  <a:pt x="4051054" y="650240"/>
                </a:lnTo>
                <a:lnTo>
                  <a:pt x="4055427" y="645160"/>
                </a:lnTo>
                <a:lnTo>
                  <a:pt x="4056593" y="645160"/>
                </a:lnTo>
                <a:lnTo>
                  <a:pt x="4060790" y="643890"/>
                </a:lnTo>
                <a:lnTo>
                  <a:pt x="4062600" y="646430"/>
                </a:lnTo>
                <a:lnTo>
                  <a:pt x="4056102" y="646430"/>
                </a:lnTo>
                <a:lnTo>
                  <a:pt x="4055596" y="650240"/>
                </a:lnTo>
                <a:close/>
              </a:path>
              <a:path w="4096384" h="836930">
                <a:moveTo>
                  <a:pt x="4065315" y="650240"/>
                </a:moveTo>
                <a:lnTo>
                  <a:pt x="4060790" y="643890"/>
                </a:lnTo>
                <a:lnTo>
                  <a:pt x="4066055" y="643890"/>
                </a:lnTo>
                <a:lnTo>
                  <a:pt x="4068654" y="646430"/>
                </a:lnTo>
                <a:lnTo>
                  <a:pt x="4066637" y="648970"/>
                </a:lnTo>
                <a:lnTo>
                  <a:pt x="4065315" y="650240"/>
                </a:lnTo>
                <a:close/>
              </a:path>
              <a:path w="4096384" h="836930">
                <a:moveTo>
                  <a:pt x="1539235" y="647965"/>
                </a:moveTo>
                <a:lnTo>
                  <a:pt x="1538183" y="647700"/>
                </a:lnTo>
                <a:lnTo>
                  <a:pt x="1533694" y="645429"/>
                </a:lnTo>
                <a:lnTo>
                  <a:pt x="1533658" y="645160"/>
                </a:lnTo>
                <a:lnTo>
                  <a:pt x="1537209" y="644373"/>
                </a:lnTo>
                <a:lnTo>
                  <a:pt x="1539235" y="647965"/>
                </a:lnTo>
                <a:close/>
              </a:path>
              <a:path w="4096384" h="836930">
                <a:moveTo>
                  <a:pt x="3665200" y="646532"/>
                </a:moveTo>
                <a:lnTo>
                  <a:pt x="3665516" y="644440"/>
                </a:lnTo>
                <a:lnTo>
                  <a:pt x="3667067" y="644832"/>
                </a:lnTo>
                <a:lnTo>
                  <a:pt x="3666149" y="646120"/>
                </a:lnTo>
                <a:lnTo>
                  <a:pt x="3665200" y="646532"/>
                </a:lnTo>
                <a:close/>
              </a:path>
              <a:path w="4096384" h="836930">
                <a:moveTo>
                  <a:pt x="149405" y="648970"/>
                </a:moveTo>
                <a:lnTo>
                  <a:pt x="145378" y="648970"/>
                </a:lnTo>
                <a:lnTo>
                  <a:pt x="142599" y="644580"/>
                </a:lnTo>
                <a:lnTo>
                  <a:pt x="149405" y="648970"/>
                </a:lnTo>
                <a:close/>
              </a:path>
              <a:path w="4096384" h="836930">
                <a:moveTo>
                  <a:pt x="1509857" y="645160"/>
                </a:moveTo>
                <a:lnTo>
                  <a:pt x="1510089" y="644671"/>
                </a:lnTo>
                <a:lnTo>
                  <a:pt x="1510311" y="644978"/>
                </a:lnTo>
                <a:lnTo>
                  <a:pt x="1509857" y="645160"/>
                </a:lnTo>
                <a:close/>
              </a:path>
              <a:path w="4096384" h="836930">
                <a:moveTo>
                  <a:pt x="1444262" y="646430"/>
                </a:moveTo>
                <a:lnTo>
                  <a:pt x="1443311" y="646430"/>
                </a:lnTo>
                <a:lnTo>
                  <a:pt x="1442849" y="644683"/>
                </a:lnTo>
                <a:lnTo>
                  <a:pt x="1445995" y="645160"/>
                </a:lnTo>
                <a:lnTo>
                  <a:pt x="1444262" y="646430"/>
                </a:lnTo>
                <a:close/>
              </a:path>
              <a:path w="4096384" h="836930">
                <a:moveTo>
                  <a:pt x="3666149" y="646120"/>
                </a:moveTo>
                <a:lnTo>
                  <a:pt x="3667067" y="644832"/>
                </a:lnTo>
                <a:lnTo>
                  <a:pt x="3668363" y="645160"/>
                </a:lnTo>
                <a:lnTo>
                  <a:pt x="3666149" y="646120"/>
                </a:lnTo>
                <a:close/>
              </a:path>
              <a:path w="4096384" h="836930">
                <a:moveTo>
                  <a:pt x="1510443" y="645160"/>
                </a:moveTo>
                <a:lnTo>
                  <a:pt x="1509857" y="645160"/>
                </a:lnTo>
                <a:lnTo>
                  <a:pt x="1510311" y="644978"/>
                </a:lnTo>
                <a:lnTo>
                  <a:pt x="1510443" y="645160"/>
                </a:lnTo>
                <a:close/>
              </a:path>
              <a:path w="4096384" h="836930">
                <a:moveTo>
                  <a:pt x="1533527" y="645345"/>
                </a:moveTo>
                <a:lnTo>
                  <a:pt x="1533161" y="645160"/>
                </a:lnTo>
                <a:lnTo>
                  <a:pt x="1533668" y="645061"/>
                </a:lnTo>
                <a:lnTo>
                  <a:pt x="1533527" y="645345"/>
                </a:lnTo>
                <a:close/>
              </a:path>
              <a:path w="4096384" h="836930">
                <a:moveTo>
                  <a:pt x="133837" y="646104"/>
                </a:moveTo>
                <a:lnTo>
                  <a:pt x="134149" y="645160"/>
                </a:lnTo>
                <a:lnTo>
                  <a:pt x="134419" y="645744"/>
                </a:lnTo>
                <a:lnTo>
                  <a:pt x="133837" y="646104"/>
                </a:lnTo>
                <a:close/>
              </a:path>
              <a:path w="4096384" h="836930">
                <a:moveTo>
                  <a:pt x="134419" y="645744"/>
                </a:moveTo>
                <a:lnTo>
                  <a:pt x="134149" y="645160"/>
                </a:lnTo>
                <a:lnTo>
                  <a:pt x="135365" y="645160"/>
                </a:lnTo>
                <a:lnTo>
                  <a:pt x="134419" y="645744"/>
                </a:lnTo>
                <a:close/>
              </a:path>
              <a:path w="4096384" h="836930">
                <a:moveTo>
                  <a:pt x="178863" y="653863"/>
                </a:moveTo>
                <a:lnTo>
                  <a:pt x="174713" y="652780"/>
                </a:lnTo>
                <a:lnTo>
                  <a:pt x="174042" y="652775"/>
                </a:lnTo>
                <a:lnTo>
                  <a:pt x="172759" y="650345"/>
                </a:lnTo>
                <a:lnTo>
                  <a:pt x="172703" y="645160"/>
                </a:lnTo>
                <a:lnTo>
                  <a:pt x="179088" y="653416"/>
                </a:lnTo>
                <a:lnTo>
                  <a:pt x="178863" y="653863"/>
                </a:lnTo>
                <a:close/>
              </a:path>
              <a:path w="4096384" h="836930">
                <a:moveTo>
                  <a:pt x="179126" y="653465"/>
                </a:moveTo>
                <a:lnTo>
                  <a:pt x="172703" y="645160"/>
                </a:lnTo>
                <a:lnTo>
                  <a:pt x="180416" y="645160"/>
                </a:lnTo>
                <a:lnTo>
                  <a:pt x="180920" y="646430"/>
                </a:lnTo>
                <a:lnTo>
                  <a:pt x="204722" y="646430"/>
                </a:lnTo>
                <a:lnTo>
                  <a:pt x="206734" y="647700"/>
                </a:lnTo>
                <a:lnTo>
                  <a:pt x="200531" y="647700"/>
                </a:lnTo>
                <a:lnTo>
                  <a:pt x="196170" y="651510"/>
                </a:lnTo>
                <a:lnTo>
                  <a:pt x="180416" y="651510"/>
                </a:lnTo>
                <a:lnTo>
                  <a:pt x="179126" y="653465"/>
                </a:lnTo>
                <a:close/>
              </a:path>
              <a:path w="4096384" h="836930">
                <a:moveTo>
                  <a:pt x="659995" y="646430"/>
                </a:moveTo>
                <a:lnTo>
                  <a:pt x="659742" y="645744"/>
                </a:lnTo>
                <a:lnTo>
                  <a:pt x="659655" y="645160"/>
                </a:lnTo>
                <a:lnTo>
                  <a:pt x="659995" y="646430"/>
                </a:lnTo>
                <a:close/>
              </a:path>
              <a:path w="4096384" h="836930">
                <a:moveTo>
                  <a:pt x="665861" y="646430"/>
                </a:moveTo>
                <a:lnTo>
                  <a:pt x="659995" y="646430"/>
                </a:lnTo>
                <a:lnTo>
                  <a:pt x="659655" y="645160"/>
                </a:lnTo>
                <a:lnTo>
                  <a:pt x="667034" y="645160"/>
                </a:lnTo>
                <a:lnTo>
                  <a:pt x="665861" y="64643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821584" y="645160"/>
                </a:lnTo>
                <a:lnTo>
                  <a:pt x="820451" y="650067"/>
                </a:lnTo>
                <a:lnTo>
                  <a:pt x="820370" y="650345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32479" y="654050"/>
                </a:moveTo>
                <a:lnTo>
                  <a:pt x="818906" y="654050"/>
                </a:lnTo>
                <a:lnTo>
                  <a:pt x="820370" y="650345"/>
                </a:lnTo>
                <a:lnTo>
                  <a:pt x="821584" y="645160"/>
                </a:lnTo>
                <a:lnTo>
                  <a:pt x="836506" y="645160"/>
                </a:lnTo>
                <a:lnTo>
                  <a:pt x="837007" y="648970"/>
                </a:lnTo>
                <a:lnTo>
                  <a:pt x="834660" y="648970"/>
                </a:lnTo>
                <a:lnTo>
                  <a:pt x="826442" y="650240"/>
                </a:lnTo>
                <a:lnTo>
                  <a:pt x="832479" y="654050"/>
                </a:lnTo>
                <a:close/>
              </a:path>
              <a:path w="4096384" h="836930">
                <a:moveTo>
                  <a:pt x="880927" y="655320"/>
                </a:moveTo>
                <a:lnTo>
                  <a:pt x="885118" y="645160"/>
                </a:lnTo>
                <a:lnTo>
                  <a:pt x="888554" y="650345"/>
                </a:lnTo>
                <a:lnTo>
                  <a:pt x="889472" y="651510"/>
                </a:lnTo>
                <a:lnTo>
                  <a:pt x="888637" y="652775"/>
                </a:lnTo>
                <a:lnTo>
                  <a:pt x="886120" y="654050"/>
                </a:lnTo>
                <a:lnTo>
                  <a:pt x="880927" y="6553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00197" y="680720"/>
                </a:lnTo>
                <a:lnTo>
                  <a:pt x="901710" y="678180"/>
                </a:lnTo>
                <a:lnTo>
                  <a:pt x="902718" y="674370"/>
                </a:lnTo>
                <a:lnTo>
                  <a:pt x="876232" y="674370"/>
                </a:lnTo>
                <a:lnTo>
                  <a:pt x="879919" y="673100"/>
                </a:lnTo>
                <a:lnTo>
                  <a:pt x="883946" y="671830"/>
                </a:lnTo>
                <a:lnTo>
                  <a:pt x="874386" y="662940"/>
                </a:lnTo>
                <a:lnTo>
                  <a:pt x="883435" y="662940"/>
                </a:lnTo>
                <a:lnTo>
                  <a:pt x="881717" y="657011"/>
                </a:lnTo>
                <a:lnTo>
                  <a:pt x="881595" y="655320"/>
                </a:lnTo>
                <a:lnTo>
                  <a:pt x="880927" y="655320"/>
                </a:lnTo>
                <a:lnTo>
                  <a:pt x="886120" y="654050"/>
                </a:lnTo>
                <a:lnTo>
                  <a:pt x="888637" y="652775"/>
                </a:lnTo>
                <a:lnTo>
                  <a:pt x="889472" y="651510"/>
                </a:lnTo>
                <a:lnTo>
                  <a:pt x="888470" y="650240"/>
                </a:lnTo>
                <a:lnTo>
                  <a:pt x="885118" y="645160"/>
                </a:lnTo>
                <a:lnTo>
                  <a:pt x="892156" y="645160"/>
                </a:lnTo>
                <a:lnTo>
                  <a:pt x="893716" y="647700"/>
                </a:lnTo>
                <a:lnTo>
                  <a:pt x="898357" y="647700"/>
                </a:lnTo>
                <a:lnTo>
                  <a:pt x="897519" y="651510"/>
                </a:lnTo>
                <a:lnTo>
                  <a:pt x="897257" y="652506"/>
                </a:lnTo>
                <a:lnTo>
                  <a:pt x="897284" y="652929"/>
                </a:lnTo>
                <a:lnTo>
                  <a:pt x="898024" y="654050"/>
                </a:lnTo>
                <a:lnTo>
                  <a:pt x="892654" y="654050"/>
                </a:lnTo>
                <a:lnTo>
                  <a:pt x="889642" y="657860"/>
                </a:lnTo>
                <a:lnTo>
                  <a:pt x="892491" y="659130"/>
                </a:lnTo>
                <a:lnTo>
                  <a:pt x="901839" y="659130"/>
                </a:lnTo>
                <a:lnTo>
                  <a:pt x="900708" y="660400"/>
                </a:lnTo>
                <a:lnTo>
                  <a:pt x="898528" y="660400"/>
                </a:lnTo>
                <a:lnTo>
                  <a:pt x="899032" y="664210"/>
                </a:lnTo>
                <a:lnTo>
                  <a:pt x="886624" y="664210"/>
                </a:lnTo>
                <a:lnTo>
                  <a:pt x="885452" y="665480"/>
                </a:lnTo>
                <a:lnTo>
                  <a:pt x="886453" y="666750"/>
                </a:lnTo>
                <a:lnTo>
                  <a:pt x="910312" y="666750"/>
                </a:lnTo>
                <a:lnTo>
                  <a:pt x="910702" y="668020"/>
                </a:lnTo>
                <a:lnTo>
                  <a:pt x="902044" y="668020"/>
                </a:lnTo>
                <a:lnTo>
                  <a:pt x="903385" y="670560"/>
                </a:lnTo>
                <a:lnTo>
                  <a:pt x="892825" y="670560"/>
                </a:lnTo>
                <a:lnTo>
                  <a:pt x="893492" y="673100"/>
                </a:lnTo>
                <a:lnTo>
                  <a:pt x="904727" y="673100"/>
                </a:lnTo>
                <a:lnTo>
                  <a:pt x="906739" y="676910"/>
                </a:lnTo>
                <a:lnTo>
                  <a:pt x="910425" y="676910"/>
                </a:lnTo>
                <a:lnTo>
                  <a:pt x="912101" y="679450"/>
                </a:lnTo>
                <a:lnTo>
                  <a:pt x="911938" y="67945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315241" y="654050"/>
                </a:lnTo>
                <a:lnTo>
                  <a:pt x="1315311" y="652212"/>
                </a:lnTo>
                <a:lnTo>
                  <a:pt x="1314069" y="645160"/>
                </a:lnTo>
                <a:lnTo>
                  <a:pt x="1323294" y="649953"/>
                </a:lnTo>
                <a:lnTo>
                  <a:pt x="1323458" y="650240"/>
                </a:lnTo>
                <a:lnTo>
                  <a:pt x="1323849" y="650240"/>
                </a:lnTo>
                <a:lnTo>
                  <a:pt x="1326307" y="65151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323294" y="649953"/>
                </a:moveTo>
                <a:lnTo>
                  <a:pt x="1314069" y="645160"/>
                </a:lnTo>
                <a:lnTo>
                  <a:pt x="1320944" y="645160"/>
                </a:lnTo>
                <a:lnTo>
                  <a:pt x="1321223" y="646221"/>
                </a:lnTo>
                <a:lnTo>
                  <a:pt x="1321337" y="646532"/>
                </a:lnTo>
                <a:lnTo>
                  <a:pt x="1323294" y="649953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10855" y="648320"/>
                </a:lnTo>
                <a:lnTo>
                  <a:pt x="1410210" y="647775"/>
                </a:lnTo>
                <a:lnTo>
                  <a:pt x="1410182" y="647542"/>
                </a:lnTo>
                <a:lnTo>
                  <a:pt x="1410624" y="646430"/>
                </a:lnTo>
                <a:lnTo>
                  <a:pt x="1412968" y="645160"/>
                </a:lnTo>
                <a:lnTo>
                  <a:pt x="1416491" y="645160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14310" y="651510"/>
                </a:lnTo>
                <a:lnTo>
                  <a:pt x="1416491" y="645160"/>
                </a:lnTo>
                <a:lnTo>
                  <a:pt x="1424368" y="645160"/>
                </a:lnTo>
                <a:lnTo>
                  <a:pt x="1425206" y="647700"/>
                </a:lnTo>
                <a:lnTo>
                  <a:pt x="1429226" y="647700"/>
                </a:lnTo>
                <a:lnTo>
                  <a:pt x="1429226" y="648970"/>
                </a:lnTo>
                <a:lnTo>
                  <a:pt x="1436805" y="64897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50350" y="660400"/>
                </a:lnTo>
                <a:lnTo>
                  <a:pt x="1461075" y="648970"/>
                </a:lnTo>
                <a:lnTo>
                  <a:pt x="1460577" y="648970"/>
                </a:lnTo>
                <a:lnTo>
                  <a:pt x="1466168" y="645160"/>
                </a:lnTo>
                <a:lnTo>
                  <a:pt x="1467971" y="645160"/>
                </a:lnTo>
                <a:lnTo>
                  <a:pt x="1469554" y="647700"/>
                </a:lnTo>
                <a:lnTo>
                  <a:pt x="1474485" y="651510"/>
                </a:lnTo>
                <a:lnTo>
                  <a:pt x="1477173" y="652780"/>
                </a:lnTo>
                <a:lnTo>
                  <a:pt x="1464428" y="652780"/>
                </a:lnTo>
                <a:lnTo>
                  <a:pt x="1460467" y="655320"/>
                </a:lnTo>
                <a:lnTo>
                  <a:pt x="1458751" y="657860"/>
                </a:lnTo>
                <a:lnTo>
                  <a:pt x="1456438" y="659130"/>
                </a:lnTo>
                <a:lnTo>
                  <a:pt x="1466949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533554" y="645358"/>
                </a:moveTo>
                <a:lnTo>
                  <a:pt x="1533619" y="645160"/>
                </a:lnTo>
                <a:lnTo>
                  <a:pt x="1533554" y="645358"/>
                </a:lnTo>
                <a:close/>
              </a:path>
              <a:path w="4096384" h="836930">
                <a:moveTo>
                  <a:pt x="1566900" y="669290"/>
                </a:moveTo>
                <a:lnTo>
                  <a:pt x="1557957" y="669290"/>
                </a:lnTo>
                <a:lnTo>
                  <a:pt x="1558067" y="668717"/>
                </a:lnTo>
                <a:lnTo>
                  <a:pt x="1560138" y="668020"/>
                </a:lnTo>
                <a:lnTo>
                  <a:pt x="1558394" y="667002"/>
                </a:lnTo>
                <a:lnTo>
                  <a:pt x="1559360" y="661936"/>
                </a:lnTo>
                <a:lnTo>
                  <a:pt x="1561613" y="659358"/>
                </a:lnTo>
                <a:lnTo>
                  <a:pt x="1561701" y="658995"/>
                </a:lnTo>
                <a:lnTo>
                  <a:pt x="1550087" y="645160"/>
                </a:lnTo>
                <a:lnTo>
                  <a:pt x="1560308" y="645160"/>
                </a:lnTo>
                <a:lnTo>
                  <a:pt x="1559470" y="646430"/>
                </a:lnTo>
                <a:lnTo>
                  <a:pt x="1559470" y="652780"/>
                </a:lnTo>
                <a:lnTo>
                  <a:pt x="1567511" y="652780"/>
                </a:lnTo>
                <a:lnTo>
                  <a:pt x="1568349" y="654050"/>
                </a:lnTo>
                <a:lnTo>
                  <a:pt x="1574980" y="654050"/>
                </a:lnTo>
                <a:lnTo>
                  <a:pt x="1574956" y="660143"/>
                </a:lnTo>
                <a:lnTo>
                  <a:pt x="1574556" y="660400"/>
                </a:lnTo>
                <a:lnTo>
                  <a:pt x="1585452" y="660400"/>
                </a:lnTo>
                <a:lnTo>
                  <a:pt x="1584948" y="661670"/>
                </a:lnTo>
                <a:lnTo>
                  <a:pt x="1564329" y="661670"/>
                </a:lnTo>
                <a:lnTo>
                  <a:pt x="1566900" y="669290"/>
                </a:lnTo>
                <a:close/>
              </a:path>
              <a:path w="4096384" h="836930">
                <a:moveTo>
                  <a:pt x="1559470" y="652780"/>
                </a:moveTo>
                <a:lnTo>
                  <a:pt x="1559470" y="646430"/>
                </a:lnTo>
                <a:lnTo>
                  <a:pt x="1560308" y="645160"/>
                </a:lnTo>
                <a:lnTo>
                  <a:pt x="1567851" y="645160"/>
                </a:lnTo>
                <a:lnTo>
                  <a:pt x="1559470" y="65278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841919" y="648970"/>
                </a:lnTo>
                <a:lnTo>
                  <a:pt x="1841081" y="646430"/>
                </a:lnTo>
                <a:lnTo>
                  <a:pt x="1841919" y="645160"/>
                </a:lnTo>
                <a:lnTo>
                  <a:pt x="1847452" y="64516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884493" y="650240"/>
                </a:moveTo>
                <a:lnTo>
                  <a:pt x="1883321" y="650240"/>
                </a:lnTo>
                <a:lnTo>
                  <a:pt x="1881973" y="647965"/>
                </a:lnTo>
                <a:lnTo>
                  <a:pt x="1881877" y="647542"/>
                </a:lnTo>
                <a:lnTo>
                  <a:pt x="1882817" y="645160"/>
                </a:lnTo>
                <a:lnTo>
                  <a:pt x="1883989" y="645160"/>
                </a:lnTo>
                <a:lnTo>
                  <a:pt x="1885248" y="647542"/>
                </a:lnTo>
                <a:lnTo>
                  <a:pt x="1885127" y="648320"/>
                </a:lnTo>
                <a:lnTo>
                  <a:pt x="1884493" y="650240"/>
                </a:lnTo>
                <a:close/>
              </a:path>
              <a:path w="4096384" h="836930">
                <a:moveTo>
                  <a:pt x="1959356" y="650240"/>
                </a:moveTo>
                <a:lnTo>
                  <a:pt x="1884493" y="650240"/>
                </a:lnTo>
                <a:lnTo>
                  <a:pt x="1885127" y="648320"/>
                </a:lnTo>
                <a:lnTo>
                  <a:pt x="1885248" y="647542"/>
                </a:lnTo>
                <a:lnTo>
                  <a:pt x="1883989" y="645160"/>
                </a:lnTo>
                <a:lnTo>
                  <a:pt x="1908969" y="645160"/>
                </a:lnTo>
                <a:lnTo>
                  <a:pt x="1908548" y="646221"/>
                </a:lnTo>
                <a:lnTo>
                  <a:pt x="1908659" y="646613"/>
                </a:lnTo>
                <a:lnTo>
                  <a:pt x="1909807" y="647700"/>
                </a:lnTo>
                <a:lnTo>
                  <a:pt x="1946345" y="647700"/>
                </a:lnTo>
                <a:lnTo>
                  <a:pt x="1953220" y="648970"/>
                </a:lnTo>
                <a:lnTo>
                  <a:pt x="1959960" y="648970"/>
                </a:lnTo>
                <a:lnTo>
                  <a:pt x="1959356" y="650240"/>
                </a:lnTo>
                <a:close/>
              </a:path>
              <a:path w="4096384" h="836930">
                <a:moveTo>
                  <a:pt x="1910475" y="647700"/>
                </a:moveTo>
                <a:lnTo>
                  <a:pt x="1909807" y="647700"/>
                </a:lnTo>
                <a:lnTo>
                  <a:pt x="1908659" y="646613"/>
                </a:lnTo>
                <a:lnTo>
                  <a:pt x="1908548" y="646221"/>
                </a:lnTo>
                <a:lnTo>
                  <a:pt x="1908969" y="645160"/>
                </a:lnTo>
                <a:lnTo>
                  <a:pt x="1909637" y="645160"/>
                </a:lnTo>
                <a:lnTo>
                  <a:pt x="1910646" y="646430"/>
                </a:lnTo>
                <a:lnTo>
                  <a:pt x="1910475" y="647700"/>
                </a:lnTo>
                <a:close/>
              </a:path>
              <a:path w="4096384" h="836930">
                <a:moveTo>
                  <a:pt x="1936961" y="647700"/>
                </a:moveTo>
                <a:lnTo>
                  <a:pt x="1910475" y="647700"/>
                </a:lnTo>
                <a:lnTo>
                  <a:pt x="1910646" y="646430"/>
                </a:lnTo>
                <a:lnTo>
                  <a:pt x="1909637" y="645160"/>
                </a:lnTo>
                <a:lnTo>
                  <a:pt x="1936961" y="645160"/>
                </a:lnTo>
                <a:lnTo>
                  <a:pt x="1936961" y="647700"/>
                </a:lnTo>
                <a:close/>
              </a:path>
              <a:path w="4096384" h="836930">
                <a:moveTo>
                  <a:pt x="1946345" y="647700"/>
                </a:moveTo>
                <a:lnTo>
                  <a:pt x="1936961" y="647700"/>
                </a:lnTo>
                <a:lnTo>
                  <a:pt x="1937800" y="645160"/>
                </a:lnTo>
                <a:lnTo>
                  <a:pt x="1947912" y="645160"/>
                </a:lnTo>
                <a:lnTo>
                  <a:pt x="1946345" y="647700"/>
                </a:lnTo>
                <a:close/>
              </a:path>
              <a:path w="4096384" h="836930">
                <a:moveTo>
                  <a:pt x="2020440" y="648970"/>
                </a:moveTo>
                <a:lnTo>
                  <a:pt x="2017926" y="648970"/>
                </a:lnTo>
                <a:lnTo>
                  <a:pt x="2014239" y="646430"/>
                </a:lnTo>
                <a:lnTo>
                  <a:pt x="2017926" y="645160"/>
                </a:lnTo>
                <a:lnTo>
                  <a:pt x="2019098" y="646430"/>
                </a:lnTo>
                <a:lnTo>
                  <a:pt x="2020440" y="648970"/>
                </a:lnTo>
                <a:close/>
              </a:path>
              <a:path w="4096384" h="836930">
                <a:moveTo>
                  <a:pt x="2030362" y="648970"/>
                </a:moveTo>
                <a:lnTo>
                  <a:pt x="2020440" y="648970"/>
                </a:lnTo>
                <a:lnTo>
                  <a:pt x="2019098" y="646430"/>
                </a:lnTo>
                <a:lnTo>
                  <a:pt x="2017926" y="645160"/>
                </a:lnTo>
                <a:lnTo>
                  <a:pt x="2026641" y="645160"/>
                </a:lnTo>
                <a:lnTo>
                  <a:pt x="2030362" y="648970"/>
                </a:lnTo>
                <a:close/>
              </a:path>
              <a:path w="4096384" h="836930">
                <a:moveTo>
                  <a:pt x="2059832" y="646430"/>
                </a:moveTo>
                <a:lnTo>
                  <a:pt x="2056480" y="646430"/>
                </a:lnTo>
                <a:lnTo>
                  <a:pt x="2057816" y="645160"/>
                </a:lnTo>
                <a:lnTo>
                  <a:pt x="2059832" y="646430"/>
                </a:lnTo>
                <a:close/>
              </a:path>
              <a:path w="4096384" h="836930">
                <a:moveTo>
                  <a:pt x="2072550" y="647700"/>
                </a:moveTo>
                <a:lnTo>
                  <a:pt x="2058654" y="647700"/>
                </a:lnTo>
                <a:lnTo>
                  <a:pt x="2060166" y="646430"/>
                </a:lnTo>
                <a:lnTo>
                  <a:pt x="2059832" y="646430"/>
                </a:lnTo>
                <a:lnTo>
                  <a:pt x="2057816" y="645160"/>
                </a:lnTo>
                <a:lnTo>
                  <a:pt x="2073764" y="645160"/>
                </a:lnTo>
                <a:lnTo>
                  <a:pt x="2072550" y="647700"/>
                </a:lnTo>
                <a:close/>
              </a:path>
              <a:path w="4096384" h="836930">
                <a:moveTo>
                  <a:pt x="2150098" y="647700"/>
                </a:moveTo>
                <a:lnTo>
                  <a:pt x="2139454" y="647700"/>
                </a:lnTo>
                <a:lnTo>
                  <a:pt x="2139788" y="646430"/>
                </a:lnTo>
                <a:lnTo>
                  <a:pt x="2125540" y="646430"/>
                </a:lnTo>
                <a:lnTo>
                  <a:pt x="2125370" y="645160"/>
                </a:lnTo>
                <a:lnTo>
                  <a:pt x="2150016" y="645160"/>
                </a:lnTo>
                <a:lnTo>
                  <a:pt x="2150098" y="647700"/>
                </a:lnTo>
                <a:close/>
              </a:path>
              <a:path w="4096384" h="836930">
                <a:moveTo>
                  <a:pt x="2152197" y="650240"/>
                </a:moveTo>
                <a:lnTo>
                  <a:pt x="2150180" y="650240"/>
                </a:lnTo>
                <a:lnTo>
                  <a:pt x="2150016" y="645160"/>
                </a:lnTo>
                <a:lnTo>
                  <a:pt x="2152694" y="646430"/>
                </a:lnTo>
                <a:lnTo>
                  <a:pt x="2154541" y="646430"/>
                </a:lnTo>
                <a:lnTo>
                  <a:pt x="2153557" y="648908"/>
                </a:lnTo>
                <a:lnTo>
                  <a:pt x="2152197" y="650240"/>
                </a:lnTo>
                <a:close/>
              </a:path>
              <a:path w="4096384" h="836930">
                <a:moveTo>
                  <a:pt x="2274090" y="650240"/>
                </a:moveTo>
                <a:lnTo>
                  <a:pt x="2152197" y="650240"/>
                </a:lnTo>
                <a:lnTo>
                  <a:pt x="2153435" y="649062"/>
                </a:lnTo>
                <a:lnTo>
                  <a:pt x="2153557" y="648908"/>
                </a:lnTo>
                <a:lnTo>
                  <a:pt x="2154541" y="646430"/>
                </a:lnTo>
                <a:lnTo>
                  <a:pt x="2152694" y="646430"/>
                </a:lnTo>
                <a:lnTo>
                  <a:pt x="2150016" y="645160"/>
                </a:lnTo>
                <a:lnTo>
                  <a:pt x="2166608" y="645160"/>
                </a:lnTo>
                <a:lnTo>
                  <a:pt x="2166608" y="647700"/>
                </a:lnTo>
                <a:lnTo>
                  <a:pt x="2271141" y="647700"/>
                </a:lnTo>
                <a:lnTo>
                  <a:pt x="2274090" y="650240"/>
                </a:lnTo>
                <a:close/>
              </a:path>
              <a:path w="4096384" h="836930">
                <a:moveTo>
                  <a:pt x="2206171" y="647700"/>
                </a:moveTo>
                <a:lnTo>
                  <a:pt x="2203820" y="647700"/>
                </a:lnTo>
                <a:lnTo>
                  <a:pt x="2203650" y="646430"/>
                </a:lnTo>
                <a:lnTo>
                  <a:pt x="2205666" y="645160"/>
                </a:lnTo>
                <a:lnTo>
                  <a:pt x="2208011" y="645160"/>
                </a:lnTo>
                <a:lnTo>
                  <a:pt x="2208137" y="646104"/>
                </a:lnTo>
                <a:lnTo>
                  <a:pt x="2208019" y="646532"/>
                </a:lnTo>
                <a:lnTo>
                  <a:pt x="2206171" y="647700"/>
                </a:lnTo>
                <a:close/>
              </a:path>
              <a:path w="4096384" h="836930">
                <a:moveTo>
                  <a:pt x="2341777" y="647700"/>
                </a:moveTo>
                <a:lnTo>
                  <a:pt x="2339597" y="647700"/>
                </a:lnTo>
                <a:lnTo>
                  <a:pt x="2339263" y="646430"/>
                </a:lnTo>
                <a:lnTo>
                  <a:pt x="2341109" y="645160"/>
                </a:lnTo>
                <a:lnTo>
                  <a:pt x="2343958" y="646430"/>
                </a:lnTo>
                <a:lnTo>
                  <a:pt x="2344292" y="646430"/>
                </a:lnTo>
                <a:lnTo>
                  <a:pt x="2341777" y="647700"/>
                </a:lnTo>
                <a:close/>
              </a:path>
              <a:path w="4096384" h="836930">
                <a:moveTo>
                  <a:pt x="2364952" y="647700"/>
                </a:moveTo>
                <a:lnTo>
                  <a:pt x="2341777" y="647700"/>
                </a:lnTo>
                <a:lnTo>
                  <a:pt x="2344292" y="646430"/>
                </a:lnTo>
                <a:lnTo>
                  <a:pt x="2343958" y="646430"/>
                </a:lnTo>
                <a:lnTo>
                  <a:pt x="2341109" y="645160"/>
                </a:lnTo>
                <a:lnTo>
                  <a:pt x="2366042" y="645160"/>
                </a:lnTo>
                <a:lnTo>
                  <a:pt x="2364952" y="647700"/>
                </a:lnTo>
                <a:close/>
              </a:path>
              <a:path w="4096384" h="836930">
                <a:moveTo>
                  <a:pt x="2531024" y="648970"/>
                </a:moveTo>
                <a:lnTo>
                  <a:pt x="2529518" y="648970"/>
                </a:lnTo>
                <a:lnTo>
                  <a:pt x="2527711" y="646694"/>
                </a:lnTo>
                <a:lnTo>
                  <a:pt x="2527586" y="646221"/>
                </a:lnTo>
                <a:lnTo>
                  <a:pt x="2528018" y="645160"/>
                </a:lnTo>
                <a:lnTo>
                  <a:pt x="2531024" y="645160"/>
                </a:lnTo>
                <a:lnTo>
                  <a:pt x="2532032" y="646430"/>
                </a:lnTo>
                <a:lnTo>
                  <a:pt x="2531024" y="648970"/>
                </a:lnTo>
                <a:close/>
              </a:path>
              <a:path w="4096384" h="836930">
                <a:moveTo>
                  <a:pt x="2638134" y="661670"/>
                </a:moveTo>
                <a:lnTo>
                  <a:pt x="2608812" y="661670"/>
                </a:lnTo>
                <a:lnTo>
                  <a:pt x="2610652" y="660400"/>
                </a:lnTo>
                <a:lnTo>
                  <a:pt x="2610652" y="659130"/>
                </a:lnTo>
                <a:lnTo>
                  <a:pt x="2549973" y="659130"/>
                </a:lnTo>
                <a:lnTo>
                  <a:pt x="2551316" y="648970"/>
                </a:lnTo>
                <a:lnTo>
                  <a:pt x="2531024" y="648970"/>
                </a:lnTo>
                <a:lnTo>
                  <a:pt x="2532032" y="646430"/>
                </a:lnTo>
                <a:lnTo>
                  <a:pt x="2531024" y="645160"/>
                </a:lnTo>
                <a:lnTo>
                  <a:pt x="2543268" y="645160"/>
                </a:lnTo>
                <a:lnTo>
                  <a:pt x="2542573" y="646221"/>
                </a:lnTo>
                <a:lnTo>
                  <a:pt x="2542697" y="646714"/>
                </a:lnTo>
                <a:lnTo>
                  <a:pt x="2543602" y="647700"/>
                </a:lnTo>
                <a:lnTo>
                  <a:pt x="2621422" y="647700"/>
                </a:lnTo>
                <a:lnTo>
                  <a:pt x="2624220" y="651510"/>
                </a:lnTo>
                <a:lnTo>
                  <a:pt x="2671410" y="651510"/>
                </a:lnTo>
                <a:lnTo>
                  <a:pt x="2670323" y="652780"/>
                </a:lnTo>
                <a:lnTo>
                  <a:pt x="2641663" y="652780"/>
                </a:lnTo>
                <a:lnTo>
                  <a:pt x="2642829" y="654050"/>
                </a:lnTo>
                <a:lnTo>
                  <a:pt x="2635790" y="654050"/>
                </a:lnTo>
                <a:lnTo>
                  <a:pt x="2638134" y="661670"/>
                </a:lnTo>
                <a:close/>
              </a:path>
              <a:path w="4096384" h="836930">
                <a:moveTo>
                  <a:pt x="2543602" y="647700"/>
                </a:moveTo>
                <a:lnTo>
                  <a:pt x="2542437" y="646430"/>
                </a:lnTo>
                <a:lnTo>
                  <a:pt x="2543268" y="645160"/>
                </a:lnTo>
                <a:lnTo>
                  <a:pt x="2543602" y="647700"/>
                </a:lnTo>
                <a:close/>
              </a:path>
              <a:path w="4096384" h="836930">
                <a:moveTo>
                  <a:pt x="2671410" y="651510"/>
                </a:moveTo>
                <a:lnTo>
                  <a:pt x="2624220" y="651510"/>
                </a:lnTo>
                <a:lnTo>
                  <a:pt x="2624109" y="646221"/>
                </a:lnTo>
                <a:lnTo>
                  <a:pt x="2623545" y="645160"/>
                </a:lnTo>
                <a:lnTo>
                  <a:pt x="2661935" y="645160"/>
                </a:lnTo>
                <a:lnTo>
                  <a:pt x="2663278" y="647700"/>
                </a:lnTo>
                <a:lnTo>
                  <a:pt x="2688391" y="647700"/>
                </a:lnTo>
                <a:lnTo>
                  <a:pt x="2686994" y="650240"/>
                </a:lnTo>
                <a:lnTo>
                  <a:pt x="2672497" y="650240"/>
                </a:lnTo>
                <a:lnTo>
                  <a:pt x="2671410" y="651510"/>
                </a:lnTo>
                <a:close/>
              </a:path>
              <a:path w="4096384" h="836930">
                <a:moveTo>
                  <a:pt x="2664443" y="647700"/>
                </a:moveTo>
                <a:lnTo>
                  <a:pt x="2663278" y="647700"/>
                </a:lnTo>
                <a:lnTo>
                  <a:pt x="2661935" y="645160"/>
                </a:lnTo>
                <a:lnTo>
                  <a:pt x="2664443" y="647700"/>
                </a:lnTo>
                <a:close/>
              </a:path>
              <a:path w="4096384" h="836930">
                <a:moveTo>
                  <a:pt x="2772241" y="648970"/>
                </a:moveTo>
                <a:lnTo>
                  <a:pt x="2771233" y="648970"/>
                </a:lnTo>
                <a:lnTo>
                  <a:pt x="2770242" y="647891"/>
                </a:lnTo>
                <a:lnTo>
                  <a:pt x="2770170" y="647311"/>
                </a:lnTo>
                <a:lnTo>
                  <a:pt x="2770741" y="645160"/>
                </a:lnTo>
                <a:lnTo>
                  <a:pt x="2771750" y="645160"/>
                </a:lnTo>
                <a:lnTo>
                  <a:pt x="2773249" y="646430"/>
                </a:lnTo>
                <a:lnTo>
                  <a:pt x="2772241" y="648970"/>
                </a:lnTo>
                <a:close/>
              </a:path>
              <a:path w="4096384" h="836930">
                <a:moveTo>
                  <a:pt x="2818835" y="648970"/>
                </a:moveTo>
                <a:lnTo>
                  <a:pt x="2772241" y="648970"/>
                </a:lnTo>
                <a:lnTo>
                  <a:pt x="2773249" y="646430"/>
                </a:lnTo>
                <a:lnTo>
                  <a:pt x="2771750" y="645160"/>
                </a:lnTo>
                <a:lnTo>
                  <a:pt x="2822204" y="645160"/>
                </a:lnTo>
                <a:lnTo>
                  <a:pt x="2822542" y="646430"/>
                </a:lnTo>
                <a:lnTo>
                  <a:pt x="2784643" y="646430"/>
                </a:lnTo>
                <a:lnTo>
                  <a:pt x="2785651" y="647700"/>
                </a:lnTo>
                <a:lnTo>
                  <a:pt x="2821533" y="647700"/>
                </a:lnTo>
                <a:lnTo>
                  <a:pt x="2818835" y="648970"/>
                </a:lnTo>
                <a:close/>
              </a:path>
              <a:path w="4096384" h="836930">
                <a:moveTo>
                  <a:pt x="2839782" y="648970"/>
                </a:moveTo>
                <a:lnTo>
                  <a:pt x="2838800" y="648970"/>
                </a:lnTo>
                <a:lnTo>
                  <a:pt x="2837608" y="646430"/>
                </a:lnTo>
                <a:lnTo>
                  <a:pt x="2838800" y="645160"/>
                </a:lnTo>
                <a:lnTo>
                  <a:pt x="2839782" y="645160"/>
                </a:lnTo>
                <a:lnTo>
                  <a:pt x="2840791" y="646430"/>
                </a:lnTo>
                <a:lnTo>
                  <a:pt x="2839782" y="648970"/>
                </a:lnTo>
                <a:close/>
              </a:path>
              <a:path w="4096384" h="836930">
                <a:moveTo>
                  <a:pt x="2848956" y="648970"/>
                </a:moveTo>
                <a:lnTo>
                  <a:pt x="2839782" y="648970"/>
                </a:lnTo>
                <a:lnTo>
                  <a:pt x="2840791" y="646430"/>
                </a:lnTo>
                <a:lnTo>
                  <a:pt x="2839782" y="645160"/>
                </a:lnTo>
                <a:lnTo>
                  <a:pt x="2849741" y="645160"/>
                </a:lnTo>
                <a:lnTo>
                  <a:pt x="2848956" y="64897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903190" y="647719"/>
                </a:lnTo>
                <a:lnTo>
                  <a:pt x="2903152" y="646430"/>
                </a:lnTo>
                <a:lnTo>
                  <a:pt x="2905844" y="645160"/>
                </a:lnTo>
                <a:lnTo>
                  <a:pt x="2907841" y="646430"/>
                </a:lnTo>
                <a:lnTo>
                  <a:pt x="2907808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05667" y="648970"/>
                </a:lnTo>
                <a:lnTo>
                  <a:pt x="2907808" y="647719"/>
                </a:lnTo>
                <a:lnTo>
                  <a:pt x="2907841" y="646430"/>
                </a:lnTo>
                <a:lnTo>
                  <a:pt x="2905844" y="645160"/>
                </a:lnTo>
                <a:lnTo>
                  <a:pt x="2932821" y="645160"/>
                </a:lnTo>
                <a:lnTo>
                  <a:pt x="2927956" y="647700"/>
                </a:lnTo>
                <a:lnTo>
                  <a:pt x="2957984" y="647700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2927956" y="647700"/>
                </a:moveTo>
                <a:lnTo>
                  <a:pt x="2932821" y="645160"/>
                </a:lnTo>
                <a:lnTo>
                  <a:pt x="2937195" y="645160"/>
                </a:lnTo>
                <a:lnTo>
                  <a:pt x="2927956" y="647700"/>
                </a:lnTo>
                <a:close/>
              </a:path>
              <a:path w="4096384" h="836930">
                <a:moveTo>
                  <a:pt x="2957984" y="647700"/>
                </a:moveTo>
                <a:lnTo>
                  <a:pt x="2927956" y="647700"/>
                </a:lnTo>
                <a:lnTo>
                  <a:pt x="2937195" y="645160"/>
                </a:lnTo>
                <a:lnTo>
                  <a:pt x="3054029" y="645160"/>
                </a:lnTo>
                <a:lnTo>
                  <a:pt x="3053017" y="646430"/>
                </a:lnTo>
                <a:lnTo>
                  <a:pt x="2957644" y="646430"/>
                </a:lnTo>
                <a:lnTo>
                  <a:pt x="2957984" y="647700"/>
                </a:lnTo>
                <a:close/>
              </a:path>
              <a:path w="4096384" h="836930">
                <a:moveTo>
                  <a:pt x="3053845" y="648970"/>
                </a:moveTo>
                <a:lnTo>
                  <a:pt x="3053171" y="648970"/>
                </a:lnTo>
                <a:lnTo>
                  <a:pt x="3052680" y="647700"/>
                </a:lnTo>
                <a:lnTo>
                  <a:pt x="3052005" y="647700"/>
                </a:lnTo>
                <a:lnTo>
                  <a:pt x="3054029" y="645160"/>
                </a:lnTo>
                <a:lnTo>
                  <a:pt x="3056536" y="646430"/>
                </a:lnTo>
                <a:lnTo>
                  <a:pt x="3056496" y="647719"/>
                </a:lnTo>
                <a:lnTo>
                  <a:pt x="3053845" y="648970"/>
                </a:lnTo>
                <a:close/>
              </a:path>
              <a:path w="4096384" h="836930">
                <a:moveTo>
                  <a:pt x="3197001" y="659130"/>
                </a:moveTo>
                <a:lnTo>
                  <a:pt x="3196124" y="659130"/>
                </a:lnTo>
                <a:lnTo>
                  <a:pt x="3192975" y="657860"/>
                </a:lnTo>
                <a:lnTo>
                  <a:pt x="3184757" y="657860"/>
                </a:lnTo>
                <a:lnTo>
                  <a:pt x="3189805" y="648970"/>
                </a:lnTo>
                <a:lnTo>
                  <a:pt x="3053845" y="648970"/>
                </a:lnTo>
                <a:lnTo>
                  <a:pt x="3056496" y="647719"/>
                </a:lnTo>
                <a:lnTo>
                  <a:pt x="3056536" y="646430"/>
                </a:lnTo>
                <a:lnTo>
                  <a:pt x="3054029" y="645160"/>
                </a:lnTo>
                <a:lnTo>
                  <a:pt x="3109836" y="645160"/>
                </a:lnTo>
                <a:lnTo>
                  <a:pt x="3109710" y="646221"/>
                </a:lnTo>
                <a:lnTo>
                  <a:pt x="3109835" y="646556"/>
                </a:lnTo>
                <a:lnTo>
                  <a:pt x="3111185" y="647700"/>
                </a:lnTo>
                <a:lnTo>
                  <a:pt x="3190480" y="647700"/>
                </a:lnTo>
                <a:lnTo>
                  <a:pt x="3190004" y="648867"/>
                </a:lnTo>
                <a:lnTo>
                  <a:pt x="3190089" y="649281"/>
                </a:lnTo>
                <a:lnTo>
                  <a:pt x="3190480" y="650240"/>
                </a:lnTo>
                <a:lnTo>
                  <a:pt x="3228690" y="650240"/>
                </a:lnTo>
                <a:lnTo>
                  <a:pt x="3232366" y="651510"/>
                </a:lnTo>
                <a:lnTo>
                  <a:pt x="3223488" y="651510"/>
                </a:lnTo>
                <a:lnTo>
                  <a:pt x="3221156" y="652780"/>
                </a:lnTo>
                <a:lnTo>
                  <a:pt x="3209246" y="652780"/>
                </a:lnTo>
                <a:lnTo>
                  <a:pt x="3209324" y="652929"/>
                </a:lnTo>
                <a:lnTo>
                  <a:pt x="3206221" y="654050"/>
                </a:lnTo>
                <a:lnTo>
                  <a:pt x="3193819" y="654050"/>
                </a:lnTo>
                <a:lnTo>
                  <a:pt x="3194336" y="655320"/>
                </a:lnTo>
                <a:lnTo>
                  <a:pt x="3195993" y="656590"/>
                </a:lnTo>
                <a:lnTo>
                  <a:pt x="3197001" y="659130"/>
                </a:lnTo>
                <a:close/>
              </a:path>
              <a:path w="4096384" h="836930">
                <a:moveTo>
                  <a:pt x="3111185" y="647700"/>
                </a:moveTo>
                <a:lnTo>
                  <a:pt x="3109835" y="646556"/>
                </a:lnTo>
                <a:lnTo>
                  <a:pt x="3109710" y="646221"/>
                </a:lnTo>
                <a:lnTo>
                  <a:pt x="3109836" y="645160"/>
                </a:lnTo>
                <a:lnTo>
                  <a:pt x="3111859" y="645160"/>
                </a:lnTo>
                <a:lnTo>
                  <a:pt x="3113359" y="646430"/>
                </a:lnTo>
                <a:lnTo>
                  <a:pt x="3113202" y="646430"/>
                </a:lnTo>
                <a:lnTo>
                  <a:pt x="3111185" y="647700"/>
                </a:lnTo>
                <a:close/>
              </a:path>
              <a:path w="4096384" h="836930">
                <a:moveTo>
                  <a:pt x="3124412" y="647700"/>
                </a:moveTo>
                <a:lnTo>
                  <a:pt x="3111185" y="647700"/>
                </a:lnTo>
                <a:lnTo>
                  <a:pt x="3113202" y="646430"/>
                </a:lnTo>
                <a:lnTo>
                  <a:pt x="3113359" y="646430"/>
                </a:lnTo>
                <a:lnTo>
                  <a:pt x="3111859" y="645160"/>
                </a:lnTo>
                <a:lnTo>
                  <a:pt x="3125269" y="645160"/>
                </a:lnTo>
                <a:lnTo>
                  <a:pt x="3124412" y="647700"/>
                </a:lnTo>
                <a:close/>
              </a:path>
              <a:path w="4096384" h="836930">
                <a:moveTo>
                  <a:pt x="3147892" y="647700"/>
                </a:moveTo>
                <a:lnTo>
                  <a:pt x="3124412" y="647700"/>
                </a:lnTo>
                <a:lnTo>
                  <a:pt x="3125269" y="645160"/>
                </a:lnTo>
                <a:lnTo>
                  <a:pt x="3150066" y="645160"/>
                </a:lnTo>
                <a:lnTo>
                  <a:pt x="3147892" y="647700"/>
                </a:lnTo>
                <a:close/>
              </a:path>
              <a:path w="4096384" h="836930">
                <a:moveTo>
                  <a:pt x="3190480" y="650240"/>
                </a:moveTo>
                <a:lnTo>
                  <a:pt x="3190089" y="649281"/>
                </a:lnTo>
                <a:lnTo>
                  <a:pt x="3190004" y="648867"/>
                </a:lnTo>
                <a:lnTo>
                  <a:pt x="3190480" y="647700"/>
                </a:lnTo>
                <a:lnTo>
                  <a:pt x="3191305" y="645160"/>
                </a:lnTo>
                <a:lnTo>
                  <a:pt x="3193479" y="648970"/>
                </a:lnTo>
                <a:lnTo>
                  <a:pt x="3191796" y="648970"/>
                </a:lnTo>
                <a:lnTo>
                  <a:pt x="3190480" y="650240"/>
                </a:lnTo>
                <a:close/>
              </a:path>
              <a:path w="4096384" h="836930">
                <a:moveTo>
                  <a:pt x="3202646" y="650240"/>
                </a:moveTo>
                <a:lnTo>
                  <a:pt x="3190480" y="650240"/>
                </a:lnTo>
                <a:lnTo>
                  <a:pt x="3191796" y="648970"/>
                </a:lnTo>
                <a:lnTo>
                  <a:pt x="3193479" y="648970"/>
                </a:lnTo>
                <a:lnTo>
                  <a:pt x="3191305" y="645160"/>
                </a:lnTo>
                <a:lnTo>
                  <a:pt x="3201690" y="645160"/>
                </a:lnTo>
                <a:lnTo>
                  <a:pt x="3202646" y="65024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8844" y="648970"/>
                </a:lnTo>
                <a:lnTo>
                  <a:pt x="3228564" y="646080"/>
                </a:lnTo>
                <a:lnTo>
                  <a:pt x="3229695" y="645160"/>
                </a:lnTo>
                <a:lnTo>
                  <a:pt x="3229852" y="645160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9852" y="645160"/>
                </a:lnTo>
                <a:lnTo>
                  <a:pt x="3244523" y="645160"/>
                </a:lnTo>
                <a:lnTo>
                  <a:pt x="3241725" y="647719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474101" y="647700"/>
                </a:moveTo>
                <a:lnTo>
                  <a:pt x="3472575" y="645160"/>
                </a:lnTo>
                <a:lnTo>
                  <a:pt x="3474932" y="646430"/>
                </a:lnTo>
                <a:lnTo>
                  <a:pt x="3474101" y="647700"/>
                </a:lnTo>
                <a:close/>
              </a:path>
              <a:path w="4096384" h="836930">
                <a:moveTo>
                  <a:pt x="3490464" y="655320"/>
                </a:moveTo>
                <a:lnTo>
                  <a:pt x="3484479" y="655320"/>
                </a:lnTo>
                <a:lnTo>
                  <a:pt x="3480806" y="647700"/>
                </a:lnTo>
                <a:lnTo>
                  <a:pt x="3474101" y="647700"/>
                </a:lnTo>
                <a:lnTo>
                  <a:pt x="3474932" y="646430"/>
                </a:lnTo>
                <a:lnTo>
                  <a:pt x="3472575" y="645160"/>
                </a:lnTo>
                <a:lnTo>
                  <a:pt x="3481593" y="645160"/>
                </a:lnTo>
                <a:lnTo>
                  <a:pt x="3488833" y="652780"/>
                </a:lnTo>
                <a:lnTo>
                  <a:pt x="3490605" y="652780"/>
                </a:lnTo>
                <a:lnTo>
                  <a:pt x="3489491" y="653908"/>
                </a:lnTo>
                <a:lnTo>
                  <a:pt x="3489504" y="654224"/>
                </a:lnTo>
                <a:lnTo>
                  <a:pt x="3490464" y="655320"/>
                </a:lnTo>
                <a:close/>
              </a:path>
              <a:path w="4096384" h="836930">
                <a:moveTo>
                  <a:pt x="3730051" y="648970"/>
                </a:moveTo>
                <a:lnTo>
                  <a:pt x="3728955" y="647775"/>
                </a:lnTo>
                <a:lnTo>
                  <a:pt x="3728885" y="646430"/>
                </a:lnTo>
                <a:lnTo>
                  <a:pt x="3730385" y="645160"/>
                </a:lnTo>
                <a:lnTo>
                  <a:pt x="3730948" y="646221"/>
                </a:lnTo>
                <a:lnTo>
                  <a:pt x="3731074" y="646532"/>
                </a:lnTo>
                <a:lnTo>
                  <a:pt x="3731186" y="647311"/>
                </a:lnTo>
                <a:lnTo>
                  <a:pt x="3731063" y="647891"/>
                </a:lnTo>
                <a:lnTo>
                  <a:pt x="3730051" y="648970"/>
                </a:lnTo>
                <a:close/>
              </a:path>
              <a:path w="4096384" h="836930">
                <a:moveTo>
                  <a:pt x="3740455" y="648970"/>
                </a:moveTo>
                <a:lnTo>
                  <a:pt x="3730051" y="648970"/>
                </a:lnTo>
                <a:lnTo>
                  <a:pt x="3731063" y="647891"/>
                </a:lnTo>
                <a:lnTo>
                  <a:pt x="3731186" y="647311"/>
                </a:lnTo>
                <a:lnTo>
                  <a:pt x="3731074" y="646532"/>
                </a:lnTo>
                <a:lnTo>
                  <a:pt x="3730873" y="646080"/>
                </a:lnTo>
                <a:lnTo>
                  <a:pt x="3730385" y="645160"/>
                </a:lnTo>
                <a:lnTo>
                  <a:pt x="3739117" y="645160"/>
                </a:lnTo>
                <a:lnTo>
                  <a:pt x="3741079" y="646221"/>
                </a:lnTo>
                <a:lnTo>
                  <a:pt x="3740612" y="646430"/>
                </a:lnTo>
                <a:lnTo>
                  <a:pt x="3740455" y="648970"/>
                </a:lnTo>
                <a:close/>
              </a:path>
              <a:path w="4096384" h="836930">
                <a:moveTo>
                  <a:pt x="3746609" y="646430"/>
                </a:moveTo>
                <a:lnTo>
                  <a:pt x="3741464" y="646430"/>
                </a:lnTo>
                <a:lnTo>
                  <a:pt x="3741397" y="646080"/>
                </a:lnTo>
                <a:lnTo>
                  <a:pt x="3743461" y="645160"/>
                </a:lnTo>
                <a:lnTo>
                  <a:pt x="3746486" y="645160"/>
                </a:lnTo>
                <a:lnTo>
                  <a:pt x="3746609" y="646430"/>
                </a:lnTo>
                <a:close/>
              </a:path>
              <a:path w="4096384" h="836930">
                <a:moveTo>
                  <a:pt x="3760236" y="656590"/>
                </a:moveTo>
                <a:lnTo>
                  <a:pt x="3749825" y="656590"/>
                </a:lnTo>
                <a:lnTo>
                  <a:pt x="3751508" y="655320"/>
                </a:lnTo>
                <a:lnTo>
                  <a:pt x="3752090" y="654224"/>
                </a:lnTo>
                <a:lnTo>
                  <a:pt x="3752065" y="653155"/>
                </a:lnTo>
                <a:lnTo>
                  <a:pt x="3751848" y="651510"/>
                </a:lnTo>
                <a:lnTo>
                  <a:pt x="3750500" y="650240"/>
                </a:lnTo>
                <a:lnTo>
                  <a:pt x="3746977" y="650240"/>
                </a:lnTo>
                <a:lnTo>
                  <a:pt x="3746486" y="645160"/>
                </a:lnTo>
                <a:lnTo>
                  <a:pt x="3750762" y="645160"/>
                </a:lnTo>
                <a:lnTo>
                  <a:pt x="3754022" y="646430"/>
                </a:lnTo>
                <a:lnTo>
                  <a:pt x="3759896" y="646430"/>
                </a:lnTo>
                <a:lnTo>
                  <a:pt x="3752674" y="648970"/>
                </a:lnTo>
                <a:lnTo>
                  <a:pt x="3766928" y="648970"/>
                </a:lnTo>
                <a:lnTo>
                  <a:pt x="3766424" y="650240"/>
                </a:lnTo>
                <a:lnTo>
                  <a:pt x="3763235" y="651510"/>
                </a:lnTo>
                <a:lnTo>
                  <a:pt x="3762567" y="651510"/>
                </a:lnTo>
                <a:lnTo>
                  <a:pt x="3760236" y="656590"/>
                </a:lnTo>
                <a:close/>
              </a:path>
              <a:path w="4096384" h="836930">
                <a:moveTo>
                  <a:pt x="3801023" y="655320"/>
                </a:moveTo>
                <a:lnTo>
                  <a:pt x="3795778" y="655320"/>
                </a:lnTo>
                <a:lnTo>
                  <a:pt x="3801291" y="645160"/>
                </a:lnTo>
                <a:lnTo>
                  <a:pt x="3810688" y="645160"/>
                </a:lnTo>
                <a:lnTo>
                  <a:pt x="3810688" y="647700"/>
                </a:lnTo>
                <a:lnTo>
                  <a:pt x="3821711" y="647700"/>
                </a:lnTo>
                <a:lnTo>
                  <a:pt x="3824941" y="650240"/>
                </a:lnTo>
                <a:lnTo>
                  <a:pt x="3803308" y="650240"/>
                </a:lnTo>
                <a:lnTo>
                  <a:pt x="3801138" y="652775"/>
                </a:lnTo>
                <a:lnTo>
                  <a:pt x="3801023" y="655320"/>
                </a:lnTo>
                <a:close/>
              </a:path>
              <a:path w="4096384" h="836930">
                <a:moveTo>
                  <a:pt x="3850734" y="650240"/>
                </a:moveTo>
                <a:lnTo>
                  <a:pt x="3848069" y="650240"/>
                </a:lnTo>
                <a:lnTo>
                  <a:pt x="3846510" y="646878"/>
                </a:lnTo>
                <a:lnTo>
                  <a:pt x="3846387" y="646430"/>
                </a:lnTo>
                <a:lnTo>
                  <a:pt x="3845712" y="645160"/>
                </a:lnTo>
                <a:lnTo>
                  <a:pt x="3851592" y="645160"/>
                </a:lnTo>
                <a:lnTo>
                  <a:pt x="3853740" y="648924"/>
                </a:lnTo>
                <a:lnTo>
                  <a:pt x="3850734" y="650240"/>
                </a:lnTo>
                <a:close/>
              </a:path>
              <a:path w="4096384" h="836930">
                <a:moveTo>
                  <a:pt x="3867333" y="657860"/>
                </a:moveTo>
                <a:lnTo>
                  <a:pt x="3862488" y="657860"/>
                </a:lnTo>
                <a:lnTo>
                  <a:pt x="3857957" y="651510"/>
                </a:lnTo>
                <a:lnTo>
                  <a:pt x="3857957" y="650240"/>
                </a:lnTo>
                <a:lnTo>
                  <a:pt x="3850734" y="650240"/>
                </a:lnTo>
                <a:lnTo>
                  <a:pt x="3853655" y="649016"/>
                </a:lnTo>
                <a:lnTo>
                  <a:pt x="3851592" y="645160"/>
                </a:lnTo>
                <a:lnTo>
                  <a:pt x="3859175" y="645160"/>
                </a:lnTo>
                <a:lnTo>
                  <a:pt x="3860324" y="646221"/>
                </a:lnTo>
                <a:lnTo>
                  <a:pt x="3858213" y="647633"/>
                </a:lnTo>
                <a:lnTo>
                  <a:pt x="3858316" y="647891"/>
                </a:lnTo>
                <a:lnTo>
                  <a:pt x="3862154" y="651510"/>
                </a:lnTo>
                <a:lnTo>
                  <a:pt x="3866685" y="654050"/>
                </a:lnTo>
                <a:lnTo>
                  <a:pt x="3867667" y="654050"/>
                </a:lnTo>
                <a:lnTo>
                  <a:pt x="3867333" y="657860"/>
                </a:lnTo>
                <a:close/>
              </a:path>
              <a:path w="4096384" h="836930">
                <a:moveTo>
                  <a:pt x="652635" y="655103"/>
                </a:moveTo>
                <a:lnTo>
                  <a:pt x="652292" y="654866"/>
                </a:lnTo>
                <a:lnTo>
                  <a:pt x="659568" y="645273"/>
                </a:lnTo>
                <a:lnTo>
                  <a:pt x="659995" y="646430"/>
                </a:lnTo>
                <a:lnTo>
                  <a:pt x="665861" y="646430"/>
                </a:lnTo>
                <a:lnTo>
                  <a:pt x="659999" y="652775"/>
                </a:lnTo>
                <a:lnTo>
                  <a:pt x="652635" y="655103"/>
                </a:lnTo>
                <a:close/>
              </a:path>
              <a:path w="4096384" h="836930">
                <a:moveTo>
                  <a:pt x="1532990" y="646430"/>
                </a:moveTo>
                <a:lnTo>
                  <a:pt x="1533527" y="645345"/>
                </a:lnTo>
                <a:lnTo>
                  <a:pt x="1533488" y="645483"/>
                </a:lnTo>
                <a:lnTo>
                  <a:pt x="1532990" y="646430"/>
                </a:lnTo>
                <a:close/>
              </a:path>
              <a:path w="4096384" h="836930">
                <a:moveTo>
                  <a:pt x="1533826" y="646430"/>
                </a:moveTo>
                <a:lnTo>
                  <a:pt x="1532990" y="646430"/>
                </a:lnTo>
                <a:lnTo>
                  <a:pt x="1533554" y="645358"/>
                </a:lnTo>
                <a:lnTo>
                  <a:pt x="1533694" y="645429"/>
                </a:lnTo>
                <a:lnTo>
                  <a:pt x="1533826" y="646430"/>
                </a:lnTo>
                <a:close/>
              </a:path>
              <a:path w="4096384" h="836930">
                <a:moveTo>
                  <a:pt x="1537348" y="660400"/>
                </a:moveTo>
                <a:lnTo>
                  <a:pt x="1536009" y="660400"/>
                </a:lnTo>
                <a:lnTo>
                  <a:pt x="1535001" y="656590"/>
                </a:lnTo>
                <a:lnTo>
                  <a:pt x="1535171" y="656590"/>
                </a:lnTo>
                <a:lnTo>
                  <a:pt x="1533694" y="645429"/>
                </a:lnTo>
                <a:lnTo>
                  <a:pt x="1538183" y="647700"/>
                </a:lnTo>
                <a:lnTo>
                  <a:pt x="1539235" y="647965"/>
                </a:lnTo>
                <a:lnTo>
                  <a:pt x="1543460" y="655438"/>
                </a:lnTo>
                <a:lnTo>
                  <a:pt x="1544220" y="656590"/>
                </a:lnTo>
                <a:lnTo>
                  <a:pt x="1549246" y="657860"/>
                </a:lnTo>
                <a:lnTo>
                  <a:pt x="1538019" y="657860"/>
                </a:lnTo>
                <a:lnTo>
                  <a:pt x="1537348" y="660400"/>
                </a:lnTo>
                <a:close/>
              </a:path>
              <a:path w="4096384" h="836930">
                <a:moveTo>
                  <a:pt x="3861971" y="647700"/>
                </a:moveTo>
                <a:lnTo>
                  <a:pt x="3860335" y="646214"/>
                </a:lnTo>
                <a:lnTo>
                  <a:pt x="3861428" y="645483"/>
                </a:lnTo>
                <a:lnTo>
                  <a:pt x="3861971" y="647700"/>
                </a:lnTo>
                <a:close/>
              </a:path>
              <a:path w="4096384" h="836930">
                <a:moveTo>
                  <a:pt x="134890" y="646762"/>
                </a:moveTo>
                <a:lnTo>
                  <a:pt x="133914" y="646556"/>
                </a:lnTo>
                <a:lnTo>
                  <a:pt x="133798" y="646221"/>
                </a:lnTo>
                <a:lnTo>
                  <a:pt x="133877" y="646080"/>
                </a:lnTo>
                <a:lnTo>
                  <a:pt x="134419" y="645744"/>
                </a:lnTo>
                <a:lnTo>
                  <a:pt x="134890" y="646762"/>
                </a:lnTo>
                <a:close/>
              </a:path>
              <a:path w="4096384" h="836930">
                <a:moveTo>
                  <a:pt x="3228844" y="648970"/>
                </a:moveTo>
                <a:lnTo>
                  <a:pt x="3225520" y="648557"/>
                </a:lnTo>
                <a:lnTo>
                  <a:pt x="3228564" y="646080"/>
                </a:lnTo>
                <a:lnTo>
                  <a:pt x="3228844" y="648970"/>
                </a:lnTo>
                <a:close/>
              </a:path>
              <a:path w="4096384" h="836930">
                <a:moveTo>
                  <a:pt x="3741464" y="646430"/>
                </a:moveTo>
                <a:lnTo>
                  <a:pt x="3741079" y="646221"/>
                </a:lnTo>
                <a:lnTo>
                  <a:pt x="3741345" y="646103"/>
                </a:lnTo>
                <a:lnTo>
                  <a:pt x="3741464" y="646430"/>
                </a:lnTo>
                <a:close/>
              </a:path>
              <a:path w="4096384" h="836930">
                <a:moveTo>
                  <a:pt x="133702" y="646512"/>
                </a:moveTo>
                <a:lnTo>
                  <a:pt x="133311" y="646430"/>
                </a:lnTo>
                <a:lnTo>
                  <a:pt x="133837" y="646104"/>
                </a:lnTo>
                <a:lnTo>
                  <a:pt x="133702" y="646512"/>
                </a:lnTo>
                <a:close/>
              </a:path>
              <a:path w="4096384" h="836930">
                <a:moveTo>
                  <a:pt x="3665024" y="647700"/>
                </a:moveTo>
                <a:lnTo>
                  <a:pt x="3665165" y="646762"/>
                </a:lnTo>
                <a:lnTo>
                  <a:pt x="3665289" y="646493"/>
                </a:lnTo>
                <a:lnTo>
                  <a:pt x="3666149" y="646120"/>
                </a:lnTo>
                <a:lnTo>
                  <a:pt x="3665024" y="647700"/>
                </a:lnTo>
                <a:close/>
              </a:path>
              <a:path w="4096384" h="836930">
                <a:moveTo>
                  <a:pt x="3870515" y="657860"/>
                </a:moveTo>
                <a:lnTo>
                  <a:pt x="3867333" y="657860"/>
                </a:lnTo>
                <a:lnTo>
                  <a:pt x="3867667" y="654050"/>
                </a:lnTo>
                <a:lnTo>
                  <a:pt x="3866685" y="654050"/>
                </a:lnTo>
                <a:lnTo>
                  <a:pt x="3862154" y="651510"/>
                </a:lnTo>
                <a:lnTo>
                  <a:pt x="3858316" y="647891"/>
                </a:lnTo>
                <a:lnTo>
                  <a:pt x="3858213" y="647633"/>
                </a:lnTo>
                <a:lnTo>
                  <a:pt x="3860344" y="646221"/>
                </a:lnTo>
                <a:lnTo>
                  <a:pt x="3861971" y="647700"/>
                </a:lnTo>
                <a:lnTo>
                  <a:pt x="3881195" y="647700"/>
                </a:lnTo>
                <a:lnTo>
                  <a:pt x="3872532" y="651510"/>
                </a:lnTo>
                <a:lnTo>
                  <a:pt x="3874372" y="656590"/>
                </a:lnTo>
                <a:lnTo>
                  <a:pt x="3870515" y="657860"/>
                </a:lnTo>
                <a:close/>
              </a:path>
              <a:path w="4096384" h="836930">
                <a:moveTo>
                  <a:pt x="3746977" y="650240"/>
                </a:moveTo>
                <a:lnTo>
                  <a:pt x="3742970" y="650240"/>
                </a:lnTo>
                <a:lnTo>
                  <a:pt x="3740584" y="649035"/>
                </a:lnTo>
                <a:lnTo>
                  <a:pt x="3740491" y="648392"/>
                </a:lnTo>
                <a:lnTo>
                  <a:pt x="3740612" y="646430"/>
                </a:lnTo>
                <a:lnTo>
                  <a:pt x="3741079" y="646221"/>
                </a:lnTo>
                <a:lnTo>
                  <a:pt x="3741464" y="646430"/>
                </a:lnTo>
                <a:lnTo>
                  <a:pt x="3746609" y="646430"/>
                </a:lnTo>
                <a:lnTo>
                  <a:pt x="3746977" y="650240"/>
                </a:lnTo>
                <a:close/>
              </a:path>
              <a:path w="4096384" h="836930">
                <a:moveTo>
                  <a:pt x="233878" y="647311"/>
                </a:moveTo>
                <a:lnTo>
                  <a:pt x="233498" y="646878"/>
                </a:lnTo>
                <a:lnTo>
                  <a:pt x="234390" y="646430"/>
                </a:lnTo>
                <a:lnTo>
                  <a:pt x="233878" y="647311"/>
                </a:lnTo>
                <a:close/>
              </a:path>
              <a:path w="4096384" h="836930">
                <a:moveTo>
                  <a:pt x="234161" y="647633"/>
                </a:moveTo>
                <a:lnTo>
                  <a:pt x="233878" y="647311"/>
                </a:lnTo>
                <a:lnTo>
                  <a:pt x="234390" y="646430"/>
                </a:lnTo>
                <a:lnTo>
                  <a:pt x="236068" y="646430"/>
                </a:lnTo>
                <a:lnTo>
                  <a:pt x="234161" y="647633"/>
                </a:lnTo>
                <a:close/>
              </a:path>
              <a:path w="4096384" h="836930">
                <a:moveTo>
                  <a:pt x="389374" y="654050"/>
                </a:moveTo>
                <a:lnTo>
                  <a:pt x="380899" y="654050"/>
                </a:lnTo>
                <a:lnTo>
                  <a:pt x="392626" y="646430"/>
                </a:lnTo>
                <a:lnTo>
                  <a:pt x="390437" y="652797"/>
                </a:lnTo>
                <a:lnTo>
                  <a:pt x="389374" y="654050"/>
                </a:lnTo>
                <a:close/>
              </a:path>
              <a:path w="4096384" h="836930">
                <a:moveTo>
                  <a:pt x="547407" y="646694"/>
                </a:moveTo>
                <a:lnTo>
                  <a:pt x="547346" y="646430"/>
                </a:lnTo>
                <a:lnTo>
                  <a:pt x="547407" y="646694"/>
                </a:lnTo>
                <a:close/>
              </a:path>
              <a:path w="4096384" h="836930">
                <a:moveTo>
                  <a:pt x="547552" y="646556"/>
                </a:moveTo>
                <a:lnTo>
                  <a:pt x="547346" y="646430"/>
                </a:lnTo>
                <a:lnTo>
                  <a:pt x="547686" y="646430"/>
                </a:lnTo>
                <a:lnTo>
                  <a:pt x="547552" y="646556"/>
                </a:lnTo>
                <a:close/>
              </a:path>
              <a:path w="4096384" h="836930">
                <a:moveTo>
                  <a:pt x="599349" y="646878"/>
                </a:moveTo>
                <a:lnTo>
                  <a:pt x="598982" y="646430"/>
                </a:lnTo>
                <a:lnTo>
                  <a:pt x="599325" y="646556"/>
                </a:lnTo>
                <a:lnTo>
                  <a:pt x="599349" y="646878"/>
                </a:lnTo>
                <a:close/>
              </a:path>
              <a:path w="4096384" h="836930">
                <a:moveTo>
                  <a:pt x="599432" y="646596"/>
                </a:moveTo>
                <a:lnTo>
                  <a:pt x="598982" y="646430"/>
                </a:lnTo>
                <a:lnTo>
                  <a:pt x="599480" y="646430"/>
                </a:lnTo>
                <a:lnTo>
                  <a:pt x="599432" y="646596"/>
                </a:lnTo>
                <a:close/>
              </a:path>
              <a:path w="4096384" h="836930">
                <a:moveTo>
                  <a:pt x="670550" y="656590"/>
                </a:moveTo>
                <a:lnTo>
                  <a:pt x="667034" y="646430"/>
                </a:lnTo>
                <a:lnTo>
                  <a:pt x="671559" y="647700"/>
                </a:lnTo>
                <a:lnTo>
                  <a:pt x="673497" y="648924"/>
                </a:lnTo>
                <a:lnTo>
                  <a:pt x="674293" y="650067"/>
                </a:lnTo>
                <a:lnTo>
                  <a:pt x="674389" y="652797"/>
                </a:lnTo>
                <a:lnTo>
                  <a:pt x="670550" y="656590"/>
                </a:lnTo>
                <a:close/>
              </a:path>
              <a:path w="4096384" h="836930">
                <a:moveTo>
                  <a:pt x="677255" y="656590"/>
                </a:moveTo>
                <a:lnTo>
                  <a:pt x="670550" y="656590"/>
                </a:lnTo>
                <a:lnTo>
                  <a:pt x="674256" y="652929"/>
                </a:lnTo>
                <a:lnTo>
                  <a:pt x="674293" y="650067"/>
                </a:lnTo>
                <a:lnTo>
                  <a:pt x="673612" y="649035"/>
                </a:lnTo>
                <a:lnTo>
                  <a:pt x="671559" y="647700"/>
                </a:lnTo>
                <a:lnTo>
                  <a:pt x="667034" y="646430"/>
                </a:lnTo>
                <a:lnTo>
                  <a:pt x="676922" y="646430"/>
                </a:lnTo>
                <a:lnTo>
                  <a:pt x="680908" y="650067"/>
                </a:lnTo>
                <a:lnTo>
                  <a:pt x="681957" y="651510"/>
                </a:lnTo>
                <a:lnTo>
                  <a:pt x="683764" y="655320"/>
                </a:lnTo>
                <a:lnTo>
                  <a:pt x="678604" y="655320"/>
                </a:lnTo>
                <a:lnTo>
                  <a:pt x="677255" y="656590"/>
                </a:lnTo>
                <a:close/>
              </a:path>
              <a:path w="4096384" h="836930">
                <a:moveTo>
                  <a:pt x="681112" y="650240"/>
                </a:moveTo>
                <a:lnTo>
                  <a:pt x="680825" y="649953"/>
                </a:lnTo>
                <a:lnTo>
                  <a:pt x="678264" y="646430"/>
                </a:lnTo>
                <a:lnTo>
                  <a:pt x="680651" y="647526"/>
                </a:lnTo>
                <a:lnTo>
                  <a:pt x="680753" y="647965"/>
                </a:lnTo>
                <a:lnTo>
                  <a:pt x="681112" y="650240"/>
                </a:lnTo>
                <a:close/>
              </a:path>
              <a:path w="4096384" h="836930">
                <a:moveTo>
                  <a:pt x="680687" y="647542"/>
                </a:moveTo>
                <a:lnTo>
                  <a:pt x="678264" y="646430"/>
                </a:lnTo>
                <a:lnTo>
                  <a:pt x="680511" y="646430"/>
                </a:lnTo>
                <a:lnTo>
                  <a:pt x="680687" y="647542"/>
                </a:lnTo>
                <a:close/>
              </a:path>
              <a:path w="4096384" h="836930">
                <a:moveTo>
                  <a:pt x="725035" y="651510"/>
                </a:moveTo>
                <a:lnTo>
                  <a:pt x="722406" y="649851"/>
                </a:lnTo>
                <a:lnTo>
                  <a:pt x="720674" y="646430"/>
                </a:lnTo>
                <a:lnTo>
                  <a:pt x="722899" y="647633"/>
                </a:lnTo>
                <a:lnTo>
                  <a:pt x="725035" y="651510"/>
                </a:lnTo>
                <a:close/>
              </a:path>
              <a:path w="4096384" h="836930">
                <a:moveTo>
                  <a:pt x="722920" y="647645"/>
                </a:moveTo>
                <a:lnTo>
                  <a:pt x="720674" y="646430"/>
                </a:lnTo>
                <a:lnTo>
                  <a:pt x="722255" y="646430"/>
                </a:lnTo>
                <a:lnTo>
                  <a:pt x="722920" y="647645"/>
                </a:lnTo>
                <a:close/>
              </a:path>
              <a:path w="4096384" h="836930">
                <a:moveTo>
                  <a:pt x="1003628" y="654050"/>
                </a:moveTo>
                <a:lnTo>
                  <a:pt x="1005474" y="648970"/>
                </a:lnTo>
                <a:lnTo>
                  <a:pt x="1005808" y="648970"/>
                </a:lnTo>
                <a:lnTo>
                  <a:pt x="1007484" y="646430"/>
                </a:lnTo>
                <a:lnTo>
                  <a:pt x="1011668" y="651510"/>
                </a:lnTo>
                <a:lnTo>
                  <a:pt x="1007262" y="652797"/>
                </a:lnTo>
                <a:lnTo>
                  <a:pt x="1003628" y="654050"/>
                </a:lnTo>
                <a:close/>
              </a:path>
              <a:path w="4096384" h="836930">
                <a:moveTo>
                  <a:pt x="1020056" y="654050"/>
                </a:moveTo>
                <a:lnTo>
                  <a:pt x="1003628" y="654050"/>
                </a:lnTo>
                <a:lnTo>
                  <a:pt x="1007330" y="652775"/>
                </a:lnTo>
                <a:lnTo>
                  <a:pt x="1011668" y="651510"/>
                </a:lnTo>
                <a:lnTo>
                  <a:pt x="1007484" y="646430"/>
                </a:lnTo>
                <a:lnTo>
                  <a:pt x="1025753" y="646430"/>
                </a:lnTo>
                <a:lnTo>
                  <a:pt x="1028015" y="647700"/>
                </a:lnTo>
                <a:lnTo>
                  <a:pt x="1022564" y="647700"/>
                </a:lnTo>
                <a:lnTo>
                  <a:pt x="1021392" y="650240"/>
                </a:lnTo>
                <a:lnTo>
                  <a:pt x="1020560" y="650240"/>
                </a:lnTo>
                <a:lnTo>
                  <a:pt x="1016370" y="651510"/>
                </a:lnTo>
                <a:lnTo>
                  <a:pt x="1020056" y="654050"/>
                </a:lnTo>
                <a:close/>
              </a:path>
              <a:path w="4096384" h="836930">
                <a:moveTo>
                  <a:pt x="1048830" y="660400"/>
                </a:moveTo>
                <a:lnTo>
                  <a:pt x="1046536" y="660400"/>
                </a:lnTo>
                <a:lnTo>
                  <a:pt x="1042160" y="657943"/>
                </a:lnTo>
                <a:lnTo>
                  <a:pt x="1042086" y="657671"/>
                </a:lnTo>
                <a:lnTo>
                  <a:pt x="1042515" y="656590"/>
                </a:lnTo>
                <a:lnTo>
                  <a:pt x="1043020" y="654050"/>
                </a:lnTo>
                <a:lnTo>
                  <a:pt x="1039497" y="654050"/>
                </a:lnTo>
                <a:lnTo>
                  <a:pt x="1034071" y="649062"/>
                </a:lnTo>
                <a:lnTo>
                  <a:pt x="1034002" y="648722"/>
                </a:lnTo>
                <a:lnTo>
                  <a:pt x="1034112" y="647872"/>
                </a:lnTo>
                <a:lnTo>
                  <a:pt x="1034468" y="647700"/>
                </a:lnTo>
                <a:lnTo>
                  <a:pt x="1034638" y="647700"/>
                </a:lnTo>
                <a:lnTo>
                  <a:pt x="1041848" y="646430"/>
                </a:lnTo>
                <a:lnTo>
                  <a:pt x="1045479" y="646430"/>
                </a:lnTo>
                <a:lnTo>
                  <a:pt x="1047714" y="651510"/>
                </a:lnTo>
                <a:lnTo>
                  <a:pt x="1047210" y="652780"/>
                </a:lnTo>
                <a:lnTo>
                  <a:pt x="1048612" y="652780"/>
                </a:lnTo>
                <a:lnTo>
                  <a:pt x="1049069" y="657219"/>
                </a:lnTo>
                <a:lnTo>
                  <a:pt x="1048946" y="659436"/>
                </a:lnTo>
                <a:lnTo>
                  <a:pt x="1048830" y="66040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29873" y="648970"/>
                </a:lnTo>
                <a:lnTo>
                  <a:pt x="1630036" y="646430"/>
                </a:lnTo>
                <a:lnTo>
                  <a:pt x="1633108" y="647719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32642" y="647526"/>
                </a:lnTo>
                <a:lnTo>
                  <a:pt x="1630036" y="646430"/>
                </a:lnTo>
                <a:lnTo>
                  <a:pt x="1636578" y="646430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62056" y="646430"/>
                </a:lnTo>
                <a:lnTo>
                  <a:pt x="1664734" y="651510"/>
                </a:lnTo>
                <a:lnTo>
                  <a:pt x="1665074" y="651510"/>
                </a:lnTo>
                <a:lnTo>
                  <a:pt x="1665074" y="654050"/>
                </a:lnTo>
                <a:lnTo>
                  <a:pt x="1660379" y="65405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664734" y="651510"/>
                </a:moveTo>
                <a:lnTo>
                  <a:pt x="1662056" y="646430"/>
                </a:lnTo>
                <a:lnTo>
                  <a:pt x="1665531" y="646430"/>
                </a:lnTo>
                <a:lnTo>
                  <a:pt x="1664843" y="647526"/>
                </a:lnTo>
                <a:lnTo>
                  <a:pt x="1664734" y="651510"/>
                </a:lnTo>
                <a:close/>
              </a:path>
              <a:path w="4096384" h="836930">
                <a:moveTo>
                  <a:pt x="1722959" y="647700"/>
                </a:moveTo>
                <a:lnTo>
                  <a:pt x="1719382" y="647700"/>
                </a:lnTo>
                <a:lnTo>
                  <a:pt x="1721563" y="646430"/>
                </a:lnTo>
                <a:lnTo>
                  <a:pt x="1722959" y="647700"/>
                </a:lnTo>
                <a:close/>
              </a:path>
              <a:path w="4096384" h="836930">
                <a:moveTo>
                  <a:pt x="1725753" y="650240"/>
                </a:moveTo>
                <a:lnTo>
                  <a:pt x="1721563" y="646430"/>
                </a:lnTo>
                <a:lnTo>
                  <a:pt x="1725247" y="646430"/>
                </a:lnTo>
                <a:lnTo>
                  <a:pt x="1725753" y="650240"/>
                </a:lnTo>
                <a:close/>
              </a:path>
              <a:path w="4096384" h="836930">
                <a:moveTo>
                  <a:pt x="1841500" y="647700"/>
                </a:moveTo>
                <a:lnTo>
                  <a:pt x="1790119" y="647700"/>
                </a:lnTo>
                <a:lnTo>
                  <a:pt x="1790119" y="646430"/>
                </a:lnTo>
                <a:lnTo>
                  <a:pt x="1841081" y="646430"/>
                </a:lnTo>
                <a:lnTo>
                  <a:pt x="1841500" y="647700"/>
                </a:lnTo>
                <a:close/>
              </a:path>
              <a:path w="4096384" h="836930">
                <a:moveTo>
                  <a:pt x="2058654" y="647700"/>
                </a:moveTo>
                <a:lnTo>
                  <a:pt x="2056814" y="646430"/>
                </a:lnTo>
                <a:lnTo>
                  <a:pt x="2060166" y="646430"/>
                </a:lnTo>
                <a:lnTo>
                  <a:pt x="2058654" y="647700"/>
                </a:lnTo>
                <a:close/>
              </a:path>
              <a:path w="4096384" h="836930">
                <a:moveTo>
                  <a:pt x="2139454" y="647700"/>
                </a:moveTo>
                <a:lnTo>
                  <a:pt x="2139284" y="646430"/>
                </a:lnTo>
                <a:lnTo>
                  <a:pt x="2139788" y="646430"/>
                </a:lnTo>
                <a:lnTo>
                  <a:pt x="2139454" y="647700"/>
                </a:lnTo>
                <a:close/>
              </a:path>
              <a:path w="4096384" h="836930">
                <a:moveTo>
                  <a:pt x="2737274" y="655320"/>
                </a:moveTo>
                <a:lnTo>
                  <a:pt x="2733936" y="655320"/>
                </a:lnTo>
                <a:lnTo>
                  <a:pt x="2734702" y="651510"/>
                </a:lnTo>
                <a:lnTo>
                  <a:pt x="2738873" y="646430"/>
                </a:lnTo>
                <a:lnTo>
                  <a:pt x="2737891" y="650240"/>
                </a:lnTo>
                <a:lnTo>
                  <a:pt x="2740215" y="651510"/>
                </a:lnTo>
                <a:lnTo>
                  <a:pt x="2740599" y="652506"/>
                </a:lnTo>
                <a:lnTo>
                  <a:pt x="2740681" y="652797"/>
                </a:lnTo>
                <a:lnTo>
                  <a:pt x="2737274" y="655320"/>
                </a:lnTo>
                <a:close/>
              </a:path>
              <a:path w="4096384" h="836930">
                <a:moveTo>
                  <a:pt x="2751209" y="655320"/>
                </a:moveTo>
                <a:lnTo>
                  <a:pt x="2737274" y="655320"/>
                </a:lnTo>
                <a:lnTo>
                  <a:pt x="2740503" y="652929"/>
                </a:lnTo>
                <a:lnTo>
                  <a:pt x="2740599" y="652506"/>
                </a:lnTo>
                <a:lnTo>
                  <a:pt x="2740215" y="651510"/>
                </a:lnTo>
                <a:lnTo>
                  <a:pt x="2737891" y="650240"/>
                </a:lnTo>
                <a:lnTo>
                  <a:pt x="2738873" y="646430"/>
                </a:lnTo>
                <a:lnTo>
                  <a:pt x="2741731" y="646430"/>
                </a:lnTo>
                <a:lnTo>
                  <a:pt x="2740398" y="648970"/>
                </a:lnTo>
                <a:lnTo>
                  <a:pt x="2749618" y="648970"/>
                </a:lnTo>
                <a:lnTo>
                  <a:pt x="2750760" y="649186"/>
                </a:lnTo>
                <a:lnTo>
                  <a:pt x="2746920" y="651510"/>
                </a:lnTo>
                <a:lnTo>
                  <a:pt x="2749836" y="654224"/>
                </a:lnTo>
                <a:lnTo>
                  <a:pt x="2751209" y="655320"/>
                </a:lnTo>
                <a:close/>
              </a:path>
              <a:path w="4096384" h="836930">
                <a:moveTo>
                  <a:pt x="2785651" y="647700"/>
                </a:moveTo>
                <a:lnTo>
                  <a:pt x="2784643" y="646430"/>
                </a:lnTo>
                <a:lnTo>
                  <a:pt x="2784819" y="646430"/>
                </a:lnTo>
                <a:lnTo>
                  <a:pt x="2785651" y="647700"/>
                </a:lnTo>
                <a:close/>
              </a:path>
              <a:path w="4096384" h="836930">
                <a:moveTo>
                  <a:pt x="2821533" y="647700"/>
                </a:moveTo>
                <a:lnTo>
                  <a:pt x="2785651" y="647700"/>
                </a:lnTo>
                <a:lnTo>
                  <a:pt x="2784819" y="646430"/>
                </a:lnTo>
                <a:lnTo>
                  <a:pt x="2822542" y="646430"/>
                </a:lnTo>
                <a:lnTo>
                  <a:pt x="2821533" y="64770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57984" y="647700"/>
                </a:lnTo>
                <a:lnTo>
                  <a:pt x="2957644" y="646430"/>
                </a:lnTo>
                <a:lnTo>
                  <a:pt x="2961167" y="646430"/>
                </a:lnTo>
                <a:lnTo>
                  <a:pt x="2961403" y="647311"/>
                </a:lnTo>
                <a:lnTo>
                  <a:pt x="2961304" y="647891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3053171" y="648970"/>
                </a:moveTo>
                <a:lnTo>
                  <a:pt x="2960158" y="648970"/>
                </a:lnTo>
                <a:lnTo>
                  <a:pt x="2961304" y="647891"/>
                </a:lnTo>
                <a:lnTo>
                  <a:pt x="2961403" y="647311"/>
                </a:lnTo>
                <a:lnTo>
                  <a:pt x="2961167" y="646430"/>
                </a:lnTo>
                <a:lnTo>
                  <a:pt x="3053017" y="646430"/>
                </a:lnTo>
                <a:lnTo>
                  <a:pt x="3052005" y="647700"/>
                </a:lnTo>
                <a:lnTo>
                  <a:pt x="3052680" y="647700"/>
                </a:lnTo>
                <a:lnTo>
                  <a:pt x="3053171" y="648970"/>
                </a:lnTo>
                <a:close/>
              </a:path>
              <a:path w="4096384" h="836930">
                <a:moveTo>
                  <a:pt x="3273782" y="648970"/>
                </a:moveTo>
                <a:lnTo>
                  <a:pt x="3269591" y="648970"/>
                </a:lnTo>
                <a:lnTo>
                  <a:pt x="3271274" y="646430"/>
                </a:lnTo>
                <a:lnTo>
                  <a:pt x="3272439" y="646430"/>
                </a:lnTo>
                <a:lnTo>
                  <a:pt x="3273782" y="648970"/>
                </a:lnTo>
                <a:close/>
              </a:path>
              <a:path w="4096384" h="836930">
                <a:moveTo>
                  <a:pt x="3284162" y="648970"/>
                </a:moveTo>
                <a:lnTo>
                  <a:pt x="3273782" y="648970"/>
                </a:lnTo>
                <a:lnTo>
                  <a:pt x="3272439" y="646430"/>
                </a:lnTo>
                <a:lnTo>
                  <a:pt x="3283335" y="646430"/>
                </a:lnTo>
                <a:lnTo>
                  <a:pt x="3284162" y="648970"/>
                </a:lnTo>
                <a:close/>
              </a:path>
              <a:path w="4096384" h="836930">
                <a:moveTo>
                  <a:pt x="3369879" y="665930"/>
                </a:moveTo>
                <a:lnTo>
                  <a:pt x="3368477" y="665480"/>
                </a:lnTo>
                <a:lnTo>
                  <a:pt x="3367652" y="665480"/>
                </a:lnTo>
                <a:lnTo>
                  <a:pt x="3359781" y="664210"/>
                </a:lnTo>
                <a:lnTo>
                  <a:pt x="3360921" y="657860"/>
                </a:lnTo>
                <a:lnTo>
                  <a:pt x="3355204" y="650240"/>
                </a:lnTo>
                <a:lnTo>
                  <a:pt x="3351938" y="646430"/>
                </a:lnTo>
                <a:lnTo>
                  <a:pt x="3360430" y="650240"/>
                </a:lnTo>
                <a:lnTo>
                  <a:pt x="3367448" y="653863"/>
                </a:lnTo>
                <a:lnTo>
                  <a:pt x="3367555" y="654050"/>
                </a:lnTo>
                <a:lnTo>
                  <a:pt x="3369669" y="659130"/>
                </a:lnTo>
                <a:lnTo>
                  <a:pt x="3370317" y="659130"/>
                </a:lnTo>
                <a:lnTo>
                  <a:pt x="3369879" y="665930"/>
                </a:lnTo>
                <a:close/>
              </a:path>
              <a:path w="4096384" h="836930">
                <a:moveTo>
                  <a:pt x="3367485" y="653882"/>
                </a:moveTo>
                <a:lnTo>
                  <a:pt x="3360430" y="650240"/>
                </a:lnTo>
                <a:lnTo>
                  <a:pt x="3351938" y="646430"/>
                </a:lnTo>
                <a:lnTo>
                  <a:pt x="3363898" y="646430"/>
                </a:lnTo>
                <a:lnTo>
                  <a:pt x="3365223" y="647634"/>
                </a:lnTo>
                <a:lnTo>
                  <a:pt x="3365345" y="647891"/>
                </a:lnTo>
                <a:lnTo>
                  <a:pt x="3365923" y="650067"/>
                </a:lnTo>
                <a:lnTo>
                  <a:pt x="3366013" y="650345"/>
                </a:lnTo>
                <a:lnTo>
                  <a:pt x="3367485" y="653882"/>
                </a:lnTo>
                <a:close/>
              </a:path>
              <a:path w="4096384" h="836930">
                <a:moveTo>
                  <a:pt x="3370525" y="666138"/>
                </a:moveTo>
                <a:lnTo>
                  <a:pt x="3369879" y="665930"/>
                </a:lnTo>
                <a:lnTo>
                  <a:pt x="3370252" y="660143"/>
                </a:lnTo>
                <a:lnTo>
                  <a:pt x="3370500" y="655320"/>
                </a:lnTo>
                <a:lnTo>
                  <a:pt x="3377696" y="655320"/>
                </a:lnTo>
                <a:lnTo>
                  <a:pt x="3379896" y="646430"/>
                </a:lnTo>
                <a:lnTo>
                  <a:pt x="3383419" y="651510"/>
                </a:lnTo>
                <a:lnTo>
                  <a:pt x="3387099" y="651510"/>
                </a:lnTo>
                <a:lnTo>
                  <a:pt x="3383079" y="654050"/>
                </a:lnTo>
                <a:lnTo>
                  <a:pt x="3385076" y="654050"/>
                </a:lnTo>
                <a:lnTo>
                  <a:pt x="3381451" y="659130"/>
                </a:lnTo>
                <a:lnTo>
                  <a:pt x="3377205" y="659130"/>
                </a:lnTo>
                <a:lnTo>
                  <a:pt x="3378141" y="659485"/>
                </a:lnTo>
                <a:lnTo>
                  <a:pt x="3370525" y="666138"/>
                </a:lnTo>
                <a:close/>
              </a:path>
              <a:path w="4096384" h="836930">
                <a:moveTo>
                  <a:pt x="3383419" y="651510"/>
                </a:moveTo>
                <a:lnTo>
                  <a:pt x="3379896" y="646430"/>
                </a:lnTo>
                <a:lnTo>
                  <a:pt x="3382466" y="646430"/>
                </a:lnTo>
                <a:lnTo>
                  <a:pt x="3383419" y="651510"/>
                </a:lnTo>
                <a:close/>
              </a:path>
              <a:path w="4096384" h="836930">
                <a:moveTo>
                  <a:pt x="3576018" y="656590"/>
                </a:moveTo>
                <a:lnTo>
                  <a:pt x="3566634" y="652775"/>
                </a:lnTo>
                <a:lnTo>
                  <a:pt x="3573484" y="650240"/>
                </a:lnTo>
                <a:lnTo>
                  <a:pt x="3577341" y="646430"/>
                </a:lnTo>
                <a:lnTo>
                  <a:pt x="3576694" y="655320"/>
                </a:lnTo>
                <a:lnTo>
                  <a:pt x="3575835" y="655320"/>
                </a:lnTo>
                <a:lnTo>
                  <a:pt x="3576018" y="656590"/>
                </a:lnTo>
                <a:close/>
              </a:path>
              <a:path w="4096384" h="836930">
                <a:moveTo>
                  <a:pt x="3600141" y="659358"/>
                </a:moveTo>
                <a:lnTo>
                  <a:pt x="3598131" y="657860"/>
                </a:lnTo>
                <a:lnTo>
                  <a:pt x="3576509" y="657860"/>
                </a:lnTo>
                <a:lnTo>
                  <a:pt x="3577341" y="646430"/>
                </a:lnTo>
                <a:lnTo>
                  <a:pt x="3579024" y="646430"/>
                </a:lnTo>
                <a:lnTo>
                  <a:pt x="3579093" y="647775"/>
                </a:lnTo>
                <a:lnTo>
                  <a:pt x="3580189" y="648970"/>
                </a:lnTo>
                <a:lnTo>
                  <a:pt x="3599406" y="648970"/>
                </a:lnTo>
                <a:lnTo>
                  <a:pt x="3600141" y="659358"/>
                </a:lnTo>
                <a:close/>
              </a:path>
              <a:path w="4096384" h="836930">
                <a:moveTo>
                  <a:pt x="3710573" y="655320"/>
                </a:moveTo>
                <a:lnTo>
                  <a:pt x="3708243" y="654050"/>
                </a:lnTo>
                <a:lnTo>
                  <a:pt x="3704248" y="651510"/>
                </a:lnTo>
                <a:lnTo>
                  <a:pt x="3700899" y="650240"/>
                </a:lnTo>
                <a:lnTo>
                  <a:pt x="3698696" y="647891"/>
                </a:lnTo>
                <a:lnTo>
                  <a:pt x="3698627" y="647633"/>
                </a:lnTo>
                <a:lnTo>
                  <a:pt x="3700631" y="646430"/>
                </a:lnTo>
                <a:lnTo>
                  <a:pt x="3704886" y="647700"/>
                </a:lnTo>
                <a:lnTo>
                  <a:pt x="3708927" y="651510"/>
                </a:lnTo>
                <a:lnTo>
                  <a:pt x="3710573" y="655320"/>
                </a:lnTo>
                <a:close/>
              </a:path>
              <a:path w="4096384" h="836930">
                <a:moveTo>
                  <a:pt x="3734333" y="655320"/>
                </a:moveTo>
                <a:lnTo>
                  <a:pt x="3710573" y="655320"/>
                </a:lnTo>
                <a:lnTo>
                  <a:pt x="3708927" y="651510"/>
                </a:lnTo>
                <a:lnTo>
                  <a:pt x="3704886" y="647700"/>
                </a:lnTo>
                <a:lnTo>
                  <a:pt x="3700631" y="646430"/>
                </a:lnTo>
                <a:lnTo>
                  <a:pt x="3713792" y="646430"/>
                </a:lnTo>
                <a:lnTo>
                  <a:pt x="3714643" y="647700"/>
                </a:lnTo>
                <a:lnTo>
                  <a:pt x="3728885" y="647700"/>
                </a:lnTo>
                <a:lnTo>
                  <a:pt x="3730051" y="648970"/>
                </a:lnTo>
                <a:lnTo>
                  <a:pt x="3740455" y="648970"/>
                </a:lnTo>
                <a:lnTo>
                  <a:pt x="3742970" y="650240"/>
                </a:lnTo>
                <a:lnTo>
                  <a:pt x="3750500" y="650240"/>
                </a:lnTo>
                <a:lnTo>
                  <a:pt x="3748326" y="651510"/>
                </a:lnTo>
                <a:lnTo>
                  <a:pt x="3717983" y="651510"/>
                </a:lnTo>
                <a:lnTo>
                  <a:pt x="3722514" y="654050"/>
                </a:lnTo>
                <a:lnTo>
                  <a:pt x="3733907" y="654050"/>
                </a:lnTo>
                <a:lnTo>
                  <a:pt x="3734333" y="655320"/>
                </a:lnTo>
                <a:close/>
              </a:path>
              <a:path w="4096384" h="836930">
                <a:moveTo>
                  <a:pt x="3752674" y="648970"/>
                </a:moveTo>
                <a:lnTo>
                  <a:pt x="3759896" y="646430"/>
                </a:lnTo>
                <a:lnTo>
                  <a:pt x="3756472" y="647719"/>
                </a:lnTo>
                <a:lnTo>
                  <a:pt x="3752674" y="648970"/>
                </a:lnTo>
                <a:close/>
              </a:path>
              <a:path w="4096384" h="836930">
                <a:moveTo>
                  <a:pt x="3846331" y="646493"/>
                </a:moveTo>
                <a:close/>
              </a:path>
              <a:path w="4096384" h="836930">
                <a:moveTo>
                  <a:pt x="3881195" y="647700"/>
                </a:moveTo>
                <a:lnTo>
                  <a:pt x="3874530" y="647700"/>
                </a:lnTo>
                <a:lnTo>
                  <a:pt x="3874889" y="646430"/>
                </a:lnTo>
                <a:lnTo>
                  <a:pt x="3884102" y="646430"/>
                </a:lnTo>
                <a:lnTo>
                  <a:pt x="3881195" y="647700"/>
                </a:lnTo>
                <a:close/>
              </a:path>
              <a:path w="4096384" h="836930">
                <a:moveTo>
                  <a:pt x="3876826" y="657860"/>
                </a:moveTo>
                <a:lnTo>
                  <a:pt x="3870515" y="657860"/>
                </a:lnTo>
                <a:lnTo>
                  <a:pt x="3874372" y="656590"/>
                </a:lnTo>
                <a:lnTo>
                  <a:pt x="3872532" y="651510"/>
                </a:lnTo>
                <a:lnTo>
                  <a:pt x="3884102" y="646430"/>
                </a:lnTo>
                <a:lnTo>
                  <a:pt x="3885509" y="646430"/>
                </a:lnTo>
                <a:lnTo>
                  <a:pt x="3886656" y="647700"/>
                </a:lnTo>
                <a:lnTo>
                  <a:pt x="3885608" y="647700"/>
                </a:lnTo>
                <a:lnTo>
                  <a:pt x="3880743" y="652780"/>
                </a:lnTo>
                <a:lnTo>
                  <a:pt x="3881261" y="652780"/>
                </a:lnTo>
                <a:lnTo>
                  <a:pt x="3876826" y="657860"/>
                </a:lnTo>
                <a:close/>
              </a:path>
              <a:path w="4096384" h="836930">
                <a:moveTo>
                  <a:pt x="4054853" y="655840"/>
                </a:moveTo>
                <a:lnTo>
                  <a:pt x="4056102" y="646430"/>
                </a:lnTo>
                <a:lnTo>
                  <a:pt x="4062964" y="654050"/>
                </a:lnTo>
                <a:lnTo>
                  <a:pt x="4058950" y="654050"/>
                </a:lnTo>
                <a:lnTo>
                  <a:pt x="4054853" y="655840"/>
                </a:lnTo>
                <a:close/>
              </a:path>
              <a:path w="4096384" h="836930">
                <a:moveTo>
                  <a:pt x="4064797" y="656590"/>
                </a:moveTo>
                <a:lnTo>
                  <a:pt x="4058433" y="656590"/>
                </a:lnTo>
                <a:lnTo>
                  <a:pt x="4060116" y="655320"/>
                </a:lnTo>
                <a:lnTo>
                  <a:pt x="4062964" y="654050"/>
                </a:lnTo>
                <a:lnTo>
                  <a:pt x="4056102" y="646430"/>
                </a:lnTo>
                <a:lnTo>
                  <a:pt x="4062600" y="646430"/>
                </a:lnTo>
                <a:lnTo>
                  <a:pt x="4065315" y="650240"/>
                </a:lnTo>
                <a:lnTo>
                  <a:pt x="4070674" y="650240"/>
                </a:lnTo>
                <a:lnTo>
                  <a:pt x="4064797" y="656590"/>
                </a:lnTo>
                <a:close/>
              </a:path>
              <a:path w="4096384" h="836930">
                <a:moveTo>
                  <a:pt x="4074534" y="648970"/>
                </a:moveTo>
                <a:lnTo>
                  <a:pt x="4074196" y="647311"/>
                </a:lnTo>
                <a:lnTo>
                  <a:pt x="4074083" y="646556"/>
                </a:lnTo>
                <a:lnTo>
                  <a:pt x="4074534" y="648970"/>
                </a:lnTo>
                <a:close/>
              </a:path>
              <a:path w="4096384" h="836930">
                <a:moveTo>
                  <a:pt x="4080553" y="648970"/>
                </a:moveTo>
                <a:lnTo>
                  <a:pt x="4074534" y="648970"/>
                </a:lnTo>
                <a:lnTo>
                  <a:pt x="4074200" y="646430"/>
                </a:lnTo>
                <a:lnTo>
                  <a:pt x="4080896" y="646430"/>
                </a:lnTo>
                <a:lnTo>
                  <a:pt x="4080553" y="648970"/>
                </a:lnTo>
                <a:close/>
              </a:path>
              <a:path w="4096384" h="836930">
                <a:moveTo>
                  <a:pt x="3846904" y="660006"/>
                </a:moveTo>
                <a:lnTo>
                  <a:pt x="3839190" y="655320"/>
                </a:lnTo>
                <a:lnTo>
                  <a:pt x="3838673" y="655320"/>
                </a:lnTo>
                <a:lnTo>
                  <a:pt x="3846331" y="646493"/>
                </a:lnTo>
                <a:lnTo>
                  <a:pt x="3846452" y="653206"/>
                </a:lnTo>
                <a:lnTo>
                  <a:pt x="3847307" y="658794"/>
                </a:lnTo>
                <a:lnTo>
                  <a:pt x="3847249" y="659613"/>
                </a:lnTo>
                <a:lnTo>
                  <a:pt x="3846904" y="660006"/>
                </a:lnTo>
                <a:close/>
              </a:path>
              <a:path w="4096384" h="836930">
                <a:moveTo>
                  <a:pt x="131634" y="652780"/>
                </a:moveTo>
                <a:lnTo>
                  <a:pt x="133702" y="646512"/>
                </a:lnTo>
                <a:lnTo>
                  <a:pt x="134890" y="646762"/>
                </a:lnTo>
                <a:lnTo>
                  <a:pt x="137102" y="651510"/>
                </a:lnTo>
                <a:lnTo>
                  <a:pt x="132643" y="651510"/>
                </a:lnTo>
                <a:lnTo>
                  <a:pt x="131634" y="652780"/>
                </a:lnTo>
                <a:close/>
              </a:path>
              <a:path w="4096384" h="836930">
                <a:moveTo>
                  <a:pt x="3672888" y="648970"/>
                </a:moveTo>
                <a:lnTo>
                  <a:pt x="3662326" y="648970"/>
                </a:lnTo>
                <a:lnTo>
                  <a:pt x="3662509" y="647700"/>
                </a:lnTo>
                <a:lnTo>
                  <a:pt x="3665200" y="646532"/>
                </a:lnTo>
                <a:lnTo>
                  <a:pt x="3665024" y="647700"/>
                </a:lnTo>
                <a:lnTo>
                  <a:pt x="3672888" y="647700"/>
                </a:lnTo>
                <a:lnTo>
                  <a:pt x="3672888" y="648970"/>
                </a:lnTo>
                <a:close/>
              </a:path>
              <a:path w="4096384" h="836930">
                <a:moveTo>
                  <a:pt x="549696" y="659130"/>
                </a:moveTo>
                <a:lnTo>
                  <a:pt x="548524" y="651510"/>
                </a:lnTo>
                <a:lnTo>
                  <a:pt x="547604" y="647542"/>
                </a:lnTo>
                <a:lnTo>
                  <a:pt x="547492" y="646613"/>
                </a:lnTo>
                <a:lnTo>
                  <a:pt x="553546" y="650240"/>
                </a:lnTo>
                <a:lnTo>
                  <a:pt x="554240" y="650240"/>
                </a:lnTo>
                <a:lnTo>
                  <a:pt x="549696" y="659130"/>
                </a:lnTo>
                <a:close/>
              </a:path>
              <a:path w="4096384" h="836930">
                <a:moveTo>
                  <a:pt x="4074017" y="656590"/>
                </a:moveTo>
                <a:lnTo>
                  <a:pt x="4064797" y="656590"/>
                </a:lnTo>
                <a:lnTo>
                  <a:pt x="4074050" y="646592"/>
                </a:lnTo>
                <a:lnTo>
                  <a:pt x="4074534" y="648970"/>
                </a:lnTo>
                <a:lnTo>
                  <a:pt x="4080553" y="648970"/>
                </a:lnTo>
                <a:lnTo>
                  <a:pt x="4080381" y="650240"/>
                </a:lnTo>
                <a:lnTo>
                  <a:pt x="4074017" y="65659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604171" y="652775"/>
                </a:lnTo>
                <a:lnTo>
                  <a:pt x="599349" y="646878"/>
                </a:lnTo>
                <a:lnTo>
                  <a:pt x="599432" y="646596"/>
                </a:lnTo>
                <a:lnTo>
                  <a:pt x="606082" y="649062"/>
                </a:lnTo>
                <a:lnTo>
                  <a:pt x="612215" y="65151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3847405" y="659436"/>
                </a:moveTo>
                <a:lnTo>
                  <a:pt x="3846496" y="653496"/>
                </a:lnTo>
                <a:lnTo>
                  <a:pt x="3846387" y="646613"/>
                </a:lnTo>
                <a:lnTo>
                  <a:pt x="3848069" y="650240"/>
                </a:lnTo>
                <a:lnTo>
                  <a:pt x="3857957" y="650240"/>
                </a:lnTo>
                <a:lnTo>
                  <a:pt x="3848561" y="656590"/>
                </a:lnTo>
                <a:lnTo>
                  <a:pt x="3849909" y="656590"/>
                </a:lnTo>
                <a:lnTo>
                  <a:pt x="3847405" y="659436"/>
                </a:lnTo>
                <a:close/>
              </a:path>
              <a:path w="4096384" h="836930">
                <a:moveTo>
                  <a:pt x="541145" y="655320"/>
                </a:moveTo>
                <a:lnTo>
                  <a:pt x="539639" y="655320"/>
                </a:lnTo>
                <a:lnTo>
                  <a:pt x="539923" y="653155"/>
                </a:lnTo>
                <a:lnTo>
                  <a:pt x="540045" y="652506"/>
                </a:lnTo>
                <a:lnTo>
                  <a:pt x="540981" y="648970"/>
                </a:lnTo>
                <a:lnTo>
                  <a:pt x="540175" y="648715"/>
                </a:lnTo>
                <a:lnTo>
                  <a:pt x="546344" y="647700"/>
                </a:lnTo>
                <a:lnTo>
                  <a:pt x="547407" y="646694"/>
                </a:lnTo>
                <a:lnTo>
                  <a:pt x="548524" y="651510"/>
                </a:lnTo>
                <a:lnTo>
                  <a:pt x="548915" y="654050"/>
                </a:lnTo>
                <a:lnTo>
                  <a:pt x="545840" y="654050"/>
                </a:lnTo>
                <a:lnTo>
                  <a:pt x="541145" y="655320"/>
                </a:lnTo>
                <a:close/>
              </a:path>
              <a:path w="4096384" h="836930">
                <a:moveTo>
                  <a:pt x="1680267" y="648320"/>
                </a:moveTo>
                <a:lnTo>
                  <a:pt x="1678324" y="646714"/>
                </a:lnTo>
                <a:lnTo>
                  <a:pt x="1680689" y="647645"/>
                </a:lnTo>
                <a:lnTo>
                  <a:pt x="1680588" y="647965"/>
                </a:lnTo>
                <a:lnTo>
                  <a:pt x="1680267" y="648320"/>
                </a:lnTo>
                <a:close/>
              </a:path>
              <a:path w="4096384" h="836930">
                <a:moveTo>
                  <a:pt x="166168" y="656590"/>
                </a:moveTo>
                <a:lnTo>
                  <a:pt x="139511" y="656590"/>
                </a:lnTo>
                <a:lnTo>
                  <a:pt x="134890" y="646762"/>
                </a:lnTo>
                <a:lnTo>
                  <a:pt x="143598" y="648595"/>
                </a:lnTo>
                <a:lnTo>
                  <a:pt x="146557" y="655320"/>
                </a:lnTo>
                <a:lnTo>
                  <a:pt x="167006" y="655320"/>
                </a:lnTo>
                <a:lnTo>
                  <a:pt x="166168" y="656590"/>
                </a:lnTo>
                <a:close/>
              </a:path>
              <a:path w="4096384" h="836930">
                <a:moveTo>
                  <a:pt x="225753" y="651106"/>
                </a:moveTo>
                <a:lnTo>
                  <a:pt x="224837" y="650240"/>
                </a:lnTo>
                <a:lnTo>
                  <a:pt x="233437" y="646809"/>
                </a:lnTo>
                <a:lnTo>
                  <a:pt x="233878" y="647311"/>
                </a:lnTo>
                <a:lnTo>
                  <a:pt x="232178" y="650240"/>
                </a:lnTo>
                <a:lnTo>
                  <a:pt x="225505" y="650240"/>
                </a:lnTo>
                <a:lnTo>
                  <a:pt x="225753" y="651106"/>
                </a:lnTo>
                <a:close/>
              </a:path>
              <a:path w="4096384" h="836930">
                <a:moveTo>
                  <a:pt x="604175" y="652780"/>
                </a:moveTo>
                <a:lnTo>
                  <a:pt x="597633" y="652780"/>
                </a:lnTo>
                <a:lnTo>
                  <a:pt x="599349" y="646878"/>
                </a:lnTo>
                <a:lnTo>
                  <a:pt x="604175" y="652780"/>
                </a:lnTo>
                <a:close/>
              </a:path>
              <a:path w="4096384" h="836930">
                <a:moveTo>
                  <a:pt x="232884" y="657860"/>
                </a:moveTo>
                <a:lnTo>
                  <a:pt x="227685" y="657860"/>
                </a:lnTo>
                <a:lnTo>
                  <a:pt x="233878" y="647311"/>
                </a:lnTo>
                <a:lnTo>
                  <a:pt x="234067" y="647526"/>
                </a:lnTo>
                <a:lnTo>
                  <a:pt x="234056" y="647700"/>
                </a:lnTo>
                <a:lnTo>
                  <a:pt x="247217" y="647700"/>
                </a:lnTo>
                <a:lnTo>
                  <a:pt x="248614" y="650240"/>
                </a:lnTo>
                <a:lnTo>
                  <a:pt x="239589" y="650240"/>
                </a:lnTo>
                <a:lnTo>
                  <a:pt x="240257" y="652780"/>
                </a:lnTo>
                <a:lnTo>
                  <a:pt x="253333" y="652780"/>
                </a:lnTo>
                <a:lnTo>
                  <a:pt x="251827" y="655320"/>
                </a:lnTo>
                <a:lnTo>
                  <a:pt x="233382" y="655320"/>
                </a:lnTo>
                <a:lnTo>
                  <a:pt x="232884" y="657860"/>
                </a:lnTo>
                <a:close/>
              </a:path>
              <a:path w="4096384" h="836930">
                <a:moveTo>
                  <a:pt x="686558" y="650240"/>
                </a:moveTo>
                <a:lnTo>
                  <a:pt x="681112" y="650240"/>
                </a:lnTo>
                <a:lnTo>
                  <a:pt x="680687" y="647542"/>
                </a:lnTo>
                <a:lnTo>
                  <a:pt x="686558" y="650240"/>
                </a:lnTo>
                <a:close/>
              </a:path>
              <a:path w="4096384" h="836930">
                <a:moveTo>
                  <a:pt x="1661423" y="647719"/>
                </a:moveTo>
                <a:lnTo>
                  <a:pt x="1661551" y="647700"/>
                </a:lnTo>
                <a:lnTo>
                  <a:pt x="1661423" y="647719"/>
                </a:lnTo>
                <a:close/>
              </a:path>
              <a:path w="4096384" h="836930">
                <a:moveTo>
                  <a:pt x="735590" y="651510"/>
                </a:moveTo>
                <a:lnTo>
                  <a:pt x="725035" y="651510"/>
                </a:lnTo>
                <a:lnTo>
                  <a:pt x="722920" y="647645"/>
                </a:lnTo>
                <a:lnTo>
                  <a:pt x="725369" y="648970"/>
                </a:lnTo>
                <a:lnTo>
                  <a:pt x="735590" y="651510"/>
                </a:lnTo>
                <a:close/>
              </a:path>
              <a:path w="4096384" h="836930">
                <a:moveTo>
                  <a:pt x="24020" y="655320"/>
                </a:moveTo>
                <a:lnTo>
                  <a:pt x="21128" y="654224"/>
                </a:lnTo>
                <a:lnTo>
                  <a:pt x="21001" y="654050"/>
                </a:lnTo>
                <a:lnTo>
                  <a:pt x="21840" y="654050"/>
                </a:lnTo>
                <a:lnTo>
                  <a:pt x="25028" y="647700"/>
                </a:lnTo>
                <a:lnTo>
                  <a:pt x="26591" y="650067"/>
                </a:lnTo>
                <a:lnTo>
                  <a:pt x="26480" y="651510"/>
                </a:lnTo>
                <a:lnTo>
                  <a:pt x="26030" y="654050"/>
                </a:lnTo>
                <a:lnTo>
                  <a:pt x="24020" y="655320"/>
                </a:lnTo>
                <a:close/>
              </a:path>
              <a:path w="4096384" h="836930">
                <a:moveTo>
                  <a:pt x="41536" y="659130"/>
                </a:moveTo>
                <a:lnTo>
                  <a:pt x="32905" y="659130"/>
                </a:lnTo>
                <a:lnTo>
                  <a:pt x="35420" y="657860"/>
                </a:lnTo>
                <a:lnTo>
                  <a:pt x="35757" y="657011"/>
                </a:lnTo>
                <a:lnTo>
                  <a:pt x="35820" y="656511"/>
                </a:lnTo>
                <a:lnTo>
                  <a:pt x="34248" y="655320"/>
                </a:lnTo>
                <a:lnTo>
                  <a:pt x="24020" y="655320"/>
                </a:lnTo>
                <a:lnTo>
                  <a:pt x="26030" y="654050"/>
                </a:lnTo>
                <a:lnTo>
                  <a:pt x="26480" y="651510"/>
                </a:lnTo>
                <a:lnTo>
                  <a:pt x="26591" y="650067"/>
                </a:lnTo>
                <a:lnTo>
                  <a:pt x="25028" y="647700"/>
                </a:lnTo>
                <a:lnTo>
                  <a:pt x="40783" y="647700"/>
                </a:lnTo>
                <a:lnTo>
                  <a:pt x="39174" y="648924"/>
                </a:lnTo>
                <a:lnTo>
                  <a:pt x="37295" y="651437"/>
                </a:lnTo>
                <a:lnTo>
                  <a:pt x="37223" y="654050"/>
                </a:lnTo>
                <a:lnTo>
                  <a:pt x="61602" y="654050"/>
                </a:lnTo>
                <a:lnTo>
                  <a:pt x="58116" y="656590"/>
                </a:lnTo>
                <a:lnTo>
                  <a:pt x="45669" y="656590"/>
                </a:lnTo>
                <a:lnTo>
                  <a:pt x="41536" y="659130"/>
                </a:lnTo>
                <a:close/>
              </a:path>
              <a:path w="4096384" h="836930">
                <a:moveTo>
                  <a:pt x="41117" y="654050"/>
                </a:moveTo>
                <a:lnTo>
                  <a:pt x="37223" y="654050"/>
                </a:lnTo>
                <a:lnTo>
                  <a:pt x="37295" y="651437"/>
                </a:lnTo>
                <a:lnTo>
                  <a:pt x="39049" y="649059"/>
                </a:lnTo>
                <a:lnTo>
                  <a:pt x="39260" y="648859"/>
                </a:lnTo>
                <a:lnTo>
                  <a:pt x="40783" y="647700"/>
                </a:lnTo>
                <a:lnTo>
                  <a:pt x="41450" y="650240"/>
                </a:lnTo>
                <a:lnTo>
                  <a:pt x="44634" y="652775"/>
                </a:lnTo>
                <a:lnTo>
                  <a:pt x="41117" y="654050"/>
                </a:lnTo>
                <a:close/>
              </a:path>
              <a:path w="4096384" h="836930">
                <a:moveTo>
                  <a:pt x="57041" y="649609"/>
                </a:moveTo>
                <a:lnTo>
                  <a:pt x="57090" y="647872"/>
                </a:lnTo>
                <a:lnTo>
                  <a:pt x="57545" y="647700"/>
                </a:lnTo>
                <a:lnTo>
                  <a:pt x="57041" y="649609"/>
                </a:lnTo>
                <a:close/>
              </a:path>
              <a:path w="4096384" h="836930">
                <a:moveTo>
                  <a:pt x="57041" y="652780"/>
                </a:moveTo>
                <a:lnTo>
                  <a:pt x="57128" y="649281"/>
                </a:lnTo>
                <a:lnTo>
                  <a:pt x="57545" y="647700"/>
                </a:lnTo>
                <a:lnTo>
                  <a:pt x="60393" y="647700"/>
                </a:lnTo>
                <a:lnTo>
                  <a:pt x="57041" y="652780"/>
                </a:lnTo>
                <a:close/>
              </a:path>
              <a:path w="4096384" h="836930">
                <a:moveTo>
                  <a:pt x="200531" y="654050"/>
                </a:moveTo>
                <a:lnTo>
                  <a:pt x="198512" y="652775"/>
                </a:lnTo>
                <a:lnTo>
                  <a:pt x="196170" y="651510"/>
                </a:lnTo>
                <a:lnTo>
                  <a:pt x="200531" y="647700"/>
                </a:lnTo>
                <a:lnTo>
                  <a:pt x="202207" y="651510"/>
                </a:lnTo>
                <a:lnTo>
                  <a:pt x="201687" y="652797"/>
                </a:lnTo>
                <a:lnTo>
                  <a:pt x="200531" y="654050"/>
                </a:lnTo>
                <a:close/>
              </a:path>
              <a:path w="4096384" h="836930">
                <a:moveTo>
                  <a:pt x="199287" y="661670"/>
                </a:moveTo>
                <a:lnTo>
                  <a:pt x="195666" y="661670"/>
                </a:lnTo>
                <a:lnTo>
                  <a:pt x="195332" y="654050"/>
                </a:lnTo>
                <a:lnTo>
                  <a:pt x="200531" y="654050"/>
                </a:lnTo>
                <a:lnTo>
                  <a:pt x="201687" y="652797"/>
                </a:lnTo>
                <a:lnTo>
                  <a:pt x="201967" y="652116"/>
                </a:lnTo>
                <a:lnTo>
                  <a:pt x="202084" y="651229"/>
                </a:lnTo>
                <a:lnTo>
                  <a:pt x="200531" y="647700"/>
                </a:lnTo>
                <a:lnTo>
                  <a:pt x="206734" y="647700"/>
                </a:lnTo>
                <a:lnTo>
                  <a:pt x="210759" y="650240"/>
                </a:lnTo>
                <a:lnTo>
                  <a:pt x="211093" y="650240"/>
                </a:lnTo>
                <a:lnTo>
                  <a:pt x="215087" y="652780"/>
                </a:lnTo>
                <a:lnTo>
                  <a:pt x="219638" y="652780"/>
                </a:lnTo>
                <a:lnTo>
                  <a:pt x="218114" y="655320"/>
                </a:lnTo>
                <a:lnTo>
                  <a:pt x="206228" y="655320"/>
                </a:lnTo>
                <a:lnTo>
                  <a:pt x="199287" y="661670"/>
                </a:lnTo>
                <a:close/>
              </a:path>
              <a:path w="4096384" h="836930">
                <a:moveTo>
                  <a:pt x="251827" y="655320"/>
                </a:moveTo>
                <a:lnTo>
                  <a:pt x="253323" y="652797"/>
                </a:lnTo>
                <a:lnTo>
                  <a:pt x="254335" y="650240"/>
                </a:lnTo>
                <a:lnTo>
                  <a:pt x="250982" y="647700"/>
                </a:lnTo>
                <a:lnTo>
                  <a:pt x="256181" y="647700"/>
                </a:lnTo>
                <a:lnTo>
                  <a:pt x="263220" y="650240"/>
                </a:lnTo>
                <a:lnTo>
                  <a:pt x="251827" y="655320"/>
                </a:lnTo>
                <a:close/>
              </a:path>
              <a:path w="4096384" h="836930">
                <a:moveTo>
                  <a:pt x="570145" y="699770"/>
                </a:moveTo>
                <a:lnTo>
                  <a:pt x="247800" y="699770"/>
                </a:lnTo>
                <a:lnTo>
                  <a:pt x="250315" y="698500"/>
                </a:lnTo>
                <a:lnTo>
                  <a:pt x="250485" y="697230"/>
                </a:lnTo>
                <a:lnTo>
                  <a:pt x="248475" y="695960"/>
                </a:lnTo>
                <a:lnTo>
                  <a:pt x="238581" y="695960"/>
                </a:lnTo>
                <a:lnTo>
                  <a:pt x="247800" y="692150"/>
                </a:lnTo>
                <a:lnTo>
                  <a:pt x="242267" y="689610"/>
                </a:lnTo>
                <a:lnTo>
                  <a:pt x="247800" y="689610"/>
                </a:lnTo>
                <a:lnTo>
                  <a:pt x="251153" y="683260"/>
                </a:lnTo>
                <a:lnTo>
                  <a:pt x="249981" y="681990"/>
                </a:lnTo>
                <a:lnTo>
                  <a:pt x="249142" y="680720"/>
                </a:lnTo>
                <a:lnTo>
                  <a:pt x="271097" y="680720"/>
                </a:lnTo>
                <a:lnTo>
                  <a:pt x="279983" y="671830"/>
                </a:lnTo>
                <a:lnTo>
                  <a:pt x="275149" y="668987"/>
                </a:lnTo>
                <a:lnTo>
                  <a:pt x="273618" y="668020"/>
                </a:lnTo>
                <a:lnTo>
                  <a:pt x="271268" y="661670"/>
                </a:lnTo>
                <a:lnTo>
                  <a:pt x="232884" y="661670"/>
                </a:lnTo>
                <a:lnTo>
                  <a:pt x="240469" y="659170"/>
                </a:lnTo>
                <a:lnTo>
                  <a:pt x="240477" y="659034"/>
                </a:lnTo>
                <a:lnTo>
                  <a:pt x="236066" y="655320"/>
                </a:lnTo>
                <a:lnTo>
                  <a:pt x="251827" y="655320"/>
                </a:lnTo>
                <a:lnTo>
                  <a:pt x="263220" y="650240"/>
                </a:lnTo>
                <a:lnTo>
                  <a:pt x="256181" y="647700"/>
                </a:lnTo>
                <a:lnTo>
                  <a:pt x="268583" y="647700"/>
                </a:lnTo>
                <a:lnTo>
                  <a:pt x="266239" y="650240"/>
                </a:lnTo>
                <a:lnTo>
                  <a:pt x="264563" y="650240"/>
                </a:lnTo>
                <a:lnTo>
                  <a:pt x="270600" y="656590"/>
                </a:lnTo>
                <a:lnTo>
                  <a:pt x="276492" y="656590"/>
                </a:lnTo>
                <a:lnTo>
                  <a:pt x="273278" y="662940"/>
                </a:lnTo>
                <a:lnTo>
                  <a:pt x="280821" y="662940"/>
                </a:lnTo>
                <a:lnTo>
                  <a:pt x="276630" y="664210"/>
                </a:lnTo>
                <a:lnTo>
                  <a:pt x="287526" y="674370"/>
                </a:lnTo>
                <a:lnTo>
                  <a:pt x="295029" y="674370"/>
                </a:lnTo>
                <a:lnTo>
                  <a:pt x="294273" y="675640"/>
                </a:lnTo>
                <a:lnTo>
                  <a:pt x="287696" y="675640"/>
                </a:lnTo>
                <a:lnTo>
                  <a:pt x="280821" y="676910"/>
                </a:lnTo>
                <a:lnTo>
                  <a:pt x="279479" y="676910"/>
                </a:lnTo>
                <a:lnTo>
                  <a:pt x="279044" y="678020"/>
                </a:lnTo>
                <a:lnTo>
                  <a:pt x="279149" y="680737"/>
                </a:lnTo>
                <a:lnTo>
                  <a:pt x="279817" y="683260"/>
                </a:lnTo>
                <a:lnTo>
                  <a:pt x="274116" y="683260"/>
                </a:lnTo>
                <a:lnTo>
                  <a:pt x="265905" y="692150"/>
                </a:lnTo>
                <a:lnTo>
                  <a:pt x="268419" y="692150"/>
                </a:lnTo>
                <a:lnTo>
                  <a:pt x="272944" y="693420"/>
                </a:lnTo>
                <a:lnTo>
                  <a:pt x="577318" y="693420"/>
                </a:lnTo>
                <a:lnTo>
                  <a:pt x="578861" y="694690"/>
                </a:lnTo>
                <a:lnTo>
                  <a:pt x="571658" y="694690"/>
                </a:lnTo>
                <a:lnTo>
                  <a:pt x="569477" y="695960"/>
                </a:lnTo>
                <a:lnTo>
                  <a:pt x="569078" y="696966"/>
                </a:lnTo>
                <a:lnTo>
                  <a:pt x="569165" y="697645"/>
                </a:lnTo>
                <a:lnTo>
                  <a:pt x="570145" y="699770"/>
                </a:lnTo>
                <a:close/>
              </a:path>
              <a:path w="4096384" h="836930">
                <a:moveTo>
                  <a:pt x="270600" y="656590"/>
                </a:moveTo>
                <a:lnTo>
                  <a:pt x="264563" y="650240"/>
                </a:lnTo>
                <a:lnTo>
                  <a:pt x="266239" y="650240"/>
                </a:lnTo>
                <a:lnTo>
                  <a:pt x="268583" y="647700"/>
                </a:lnTo>
                <a:lnTo>
                  <a:pt x="270600" y="656590"/>
                </a:lnTo>
                <a:close/>
              </a:path>
              <a:path w="4096384" h="836930">
                <a:moveTo>
                  <a:pt x="276492" y="656590"/>
                </a:moveTo>
                <a:lnTo>
                  <a:pt x="270600" y="656590"/>
                </a:lnTo>
                <a:lnTo>
                  <a:pt x="268583" y="647700"/>
                </a:lnTo>
                <a:lnTo>
                  <a:pt x="335136" y="647700"/>
                </a:lnTo>
                <a:lnTo>
                  <a:pt x="335051" y="648970"/>
                </a:lnTo>
                <a:lnTo>
                  <a:pt x="283676" y="648970"/>
                </a:lnTo>
                <a:lnTo>
                  <a:pt x="279983" y="650240"/>
                </a:lnTo>
                <a:lnTo>
                  <a:pt x="277973" y="651510"/>
                </a:lnTo>
                <a:lnTo>
                  <a:pt x="281155" y="655320"/>
                </a:lnTo>
                <a:lnTo>
                  <a:pt x="277135" y="655320"/>
                </a:lnTo>
                <a:lnTo>
                  <a:pt x="276492" y="656590"/>
                </a:lnTo>
                <a:close/>
              </a:path>
              <a:path w="4096384" h="836930">
                <a:moveTo>
                  <a:pt x="337500" y="652780"/>
                </a:moveTo>
                <a:lnTo>
                  <a:pt x="334140" y="652780"/>
                </a:lnTo>
                <a:lnTo>
                  <a:pt x="333623" y="651510"/>
                </a:lnTo>
                <a:lnTo>
                  <a:pt x="334965" y="650240"/>
                </a:lnTo>
                <a:lnTo>
                  <a:pt x="335136" y="647700"/>
                </a:lnTo>
                <a:lnTo>
                  <a:pt x="337984" y="648970"/>
                </a:lnTo>
                <a:lnTo>
                  <a:pt x="340012" y="651510"/>
                </a:lnTo>
                <a:lnTo>
                  <a:pt x="337500" y="65278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74691" y="652780"/>
                </a:lnTo>
                <a:lnTo>
                  <a:pt x="372681" y="652780"/>
                </a:lnTo>
                <a:lnTo>
                  <a:pt x="372681" y="647700"/>
                </a:lnTo>
                <a:lnTo>
                  <a:pt x="374691" y="647700"/>
                </a:lnTo>
                <a:lnTo>
                  <a:pt x="378384" y="65024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377546" y="661670"/>
                </a:moveTo>
                <a:lnTo>
                  <a:pt x="380224" y="656590"/>
                </a:lnTo>
                <a:lnTo>
                  <a:pt x="378548" y="654050"/>
                </a:lnTo>
                <a:lnTo>
                  <a:pt x="378384" y="650240"/>
                </a:lnTo>
                <a:lnTo>
                  <a:pt x="374691" y="647700"/>
                </a:lnTo>
                <a:lnTo>
                  <a:pt x="390671" y="647700"/>
                </a:lnTo>
                <a:lnTo>
                  <a:pt x="380899" y="654050"/>
                </a:lnTo>
                <a:lnTo>
                  <a:pt x="389374" y="654050"/>
                </a:lnTo>
                <a:lnTo>
                  <a:pt x="383987" y="660400"/>
                </a:lnTo>
                <a:lnTo>
                  <a:pt x="383407" y="660400"/>
                </a:lnTo>
                <a:lnTo>
                  <a:pt x="377546" y="661670"/>
                </a:lnTo>
                <a:close/>
              </a:path>
              <a:path w="4096384" h="836930">
                <a:moveTo>
                  <a:pt x="402854" y="652780"/>
                </a:moveTo>
                <a:lnTo>
                  <a:pt x="401342" y="652775"/>
                </a:lnTo>
                <a:lnTo>
                  <a:pt x="399671" y="651510"/>
                </a:lnTo>
                <a:lnTo>
                  <a:pt x="397655" y="647700"/>
                </a:lnTo>
                <a:lnTo>
                  <a:pt x="405034" y="647700"/>
                </a:lnTo>
                <a:lnTo>
                  <a:pt x="404196" y="651510"/>
                </a:lnTo>
                <a:lnTo>
                  <a:pt x="402854" y="652780"/>
                </a:lnTo>
                <a:close/>
              </a:path>
              <a:path w="4096384" h="836930">
                <a:moveTo>
                  <a:pt x="417167" y="648722"/>
                </a:moveTo>
                <a:lnTo>
                  <a:pt x="418110" y="647700"/>
                </a:lnTo>
                <a:lnTo>
                  <a:pt x="418325" y="648518"/>
                </a:lnTo>
                <a:lnTo>
                  <a:pt x="417167" y="648722"/>
                </a:lnTo>
                <a:close/>
              </a:path>
              <a:path w="4096384" h="836930">
                <a:moveTo>
                  <a:pt x="418325" y="648518"/>
                </a:moveTo>
                <a:lnTo>
                  <a:pt x="418110" y="647700"/>
                </a:lnTo>
                <a:lnTo>
                  <a:pt x="422969" y="647700"/>
                </a:lnTo>
                <a:lnTo>
                  <a:pt x="418325" y="648518"/>
                </a:lnTo>
                <a:close/>
              </a:path>
              <a:path w="4096384" h="836930">
                <a:moveTo>
                  <a:pt x="443254" y="651510"/>
                </a:moveTo>
                <a:lnTo>
                  <a:pt x="419112" y="651510"/>
                </a:lnTo>
                <a:lnTo>
                  <a:pt x="418325" y="648518"/>
                </a:lnTo>
                <a:lnTo>
                  <a:pt x="422969" y="647700"/>
                </a:lnTo>
                <a:lnTo>
                  <a:pt x="449959" y="647700"/>
                </a:lnTo>
                <a:lnTo>
                  <a:pt x="443084" y="648970"/>
                </a:lnTo>
                <a:lnTo>
                  <a:pt x="438723" y="650240"/>
                </a:lnTo>
                <a:lnTo>
                  <a:pt x="443254" y="651510"/>
                </a:lnTo>
                <a:close/>
              </a:path>
              <a:path w="4096384" h="836930">
                <a:moveTo>
                  <a:pt x="443730" y="653908"/>
                </a:moveTo>
                <a:lnTo>
                  <a:pt x="443254" y="651510"/>
                </a:lnTo>
                <a:lnTo>
                  <a:pt x="438723" y="650240"/>
                </a:lnTo>
                <a:lnTo>
                  <a:pt x="443084" y="648970"/>
                </a:lnTo>
                <a:lnTo>
                  <a:pt x="449959" y="647700"/>
                </a:lnTo>
                <a:lnTo>
                  <a:pt x="443730" y="653908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22969" y="661670"/>
                </a:lnTo>
                <a:lnTo>
                  <a:pt x="431350" y="654050"/>
                </a:lnTo>
                <a:lnTo>
                  <a:pt x="443758" y="654050"/>
                </a:lnTo>
                <a:lnTo>
                  <a:pt x="443775" y="653863"/>
                </a:lnTo>
                <a:lnTo>
                  <a:pt x="449959" y="647700"/>
                </a:lnTo>
                <a:lnTo>
                  <a:pt x="457332" y="647700"/>
                </a:lnTo>
                <a:lnTo>
                  <a:pt x="456494" y="648970"/>
                </a:lnTo>
                <a:lnTo>
                  <a:pt x="454654" y="648970"/>
                </a:lnTo>
                <a:lnTo>
                  <a:pt x="454218" y="650067"/>
                </a:lnTo>
                <a:lnTo>
                  <a:pt x="454150" y="651510"/>
                </a:lnTo>
                <a:lnTo>
                  <a:pt x="454815" y="652775"/>
                </a:lnTo>
                <a:lnTo>
                  <a:pt x="455322" y="655320"/>
                </a:lnTo>
                <a:lnTo>
                  <a:pt x="440406" y="655320"/>
                </a:lnTo>
                <a:lnTo>
                  <a:pt x="436045" y="656590"/>
                </a:lnTo>
                <a:lnTo>
                  <a:pt x="433701" y="657860"/>
                </a:lnTo>
                <a:lnTo>
                  <a:pt x="433575" y="658794"/>
                </a:lnTo>
                <a:lnTo>
                  <a:pt x="433594" y="659170"/>
                </a:lnTo>
                <a:lnTo>
                  <a:pt x="435541" y="66040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55322" y="655320"/>
                </a:moveTo>
                <a:lnTo>
                  <a:pt x="454815" y="652775"/>
                </a:lnTo>
                <a:lnTo>
                  <a:pt x="454150" y="651510"/>
                </a:lnTo>
                <a:lnTo>
                  <a:pt x="454218" y="650067"/>
                </a:lnTo>
                <a:lnTo>
                  <a:pt x="454654" y="648970"/>
                </a:lnTo>
                <a:lnTo>
                  <a:pt x="456494" y="648970"/>
                </a:lnTo>
                <a:lnTo>
                  <a:pt x="457332" y="647700"/>
                </a:lnTo>
                <a:lnTo>
                  <a:pt x="461373" y="648924"/>
                </a:lnTo>
                <a:lnTo>
                  <a:pt x="461311" y="649186"/>
                </a:lnTo>
                <a:lnTo>
                  <a:pt x="455322" y="65532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44930" y="668020"/>
                </a:lnTo>
                <a:lnTo>
                  <a:pt x="454484" y="656590"/>
                </a:lnTo>
                <a:lnTo>
                  <a:pt x="451465" y="656590"/>
                </a:lnTo>
                <a:lnTo>
                  <a:pt x="448113" y="655320"/>
                </a:lnTo>
                <a:lnTo>
                  <a:pt x="455322" y="655320"/>
                </a:lnTo>
                <a:lnTo>
                  <a:pt x="461523" y="648970"/>
                </a:lnTo>
                <a:lnTo>
                  <a:pt x="457332" y="647700"/>
                </a:lnTo>
                <a:lnTo>
                  <a:pt x="511476" y="647700"/>
                </a:lnTo>
                <a:lnTo>
                  <a:pt x="509296" y="648970"/>
                </a:lnTo>
                <a:lnTo>
                  <a:pt x="466722" y="648970"/>
                </a:lnTo>
                <a:lnTo>
                  <a:pt x="470238" y="652780"/>
                </a:lnTo>
                <a:lnTo>
                  <a:pt x="480184" y="652780"/>
                </a:lnTo>
                <a:lnTo>
                  <a:pt x="479709" y="654050"/>
                </a:lnTo>
                <a:lnTo>
                  <a:pt x="459512" y="654050"/>
                </a:lnTo>
                <a:lnTo>
                  <a:pt x="450627" y="666750"/>
                </a:lnTo>
                <a:lnTo>
                  <a:pt x="455322" y="66675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510972" y="652780"/>
                </a:moveTo>
                <a:lnTo>
                  <a:pt x="508464" y="651510"/>
                </a:lnTo>
                <a:lnTo>
                  <a:pt x="507954" y="650240"/>
                </a:lnTo>
                <a:lnTo>
                  <a:pt x="509247" y="649016"/>
                </a:lnTo>
                <a:lnTo>
                  <a:pt x="511476" y="647700"/>
                </a:lnTo>
                <a:lnTo>
                  <a:pt x="513657" y="651510"/>
                </a:lnTo>
                <a:lnTo>
                  <a:pt x="510972" y="652780"/>
                </a:lnTo>
                <a:close/>
              </a:path>
              <a:path w="4096384" h="836930">
                <a:moveTo>
                  <a:pt x="534660" y="649552"/>
                </a:moveTo>
                <a:lnTo>
                  <a:pt x="533438" y="647700"/>
                </a:lnTo>
                <a:lnTo>
                  <a:pt x="534355" y="647700"/>
                </a:lnTo>
                <a:lnTo>
                  <a:pt x="534660" y="649552"/>
                </a:lnTo>
                <a:close/>
              </a:path>
              <a:path w="4096384" h="836930">
                <a:moveTo>
                  <a:pt x="539149" y="648392"/>
                </a:moveTo>
                <a:lnTo>
                  <a:pt x="536954" y="647700"/>
                </a:lnTo>
                <a:lnTo>
                  <a:pt x="539771" y="647700"/>
                </a:lnTo>
                <a:lnTo>
                  <a:pt x="539149" y="648392"/>
                </a:lnTo>
                <a:close/>
              </a:path>
              <a:path w="4096384" h="836930">
                <a:moveTo>
                  <a:pt x="567293" y="650240"/>
                </a:moveTo>
                <a:lnTo>
                  <a:pt x="564278" y="650240"/>
                </a:lnTo>
                <a:lnTo>
                  <a:pt x="568299" y="647700"/>
                </a:lnTo>
                <a:lnTo>
                  <a:pt x="567293" y="650240"/>
                </a:lnTo>
                <a:close/>
              </a:path>
              <a:path w="4096384" h="836930">
                <a:moveTo>
                  <a:pt x="583276" y="660400"/>
                </a:moveTo>
                <a:lnTo>
                  <a:pt x="563270" y="660400"/>
                </a:lnTo>
                <a:lnTo>
                  <a:pt x="568299" y="647700"/>
                </a:lnTo>
                <a:lnTo>
                  <a:pt x="569364" y="647700"/>
                </a:lnTo>
                <a:lnTo>
                  <a:pt x="575508" y="654050"/>
                </a:lnTo>
                <a:lnTo>
                  <a:pt x="611214" y="654050"/>
                </a:lnTo>
                <a:lnTo>
                  <a:pt x="609708" y="655320"/>
                </a:lnTo>
                <a:lnTo>
                  <a:pt x="570813" y="655320"/>
                </a:lnTo>
                <a:lnTo>
                  <a:pt x="566692" y="657860"/>
                </a:lnTo>
                <a:lnTo>
                  <a:pt x="570126" y="659130"/>
                </a:lnTo>
                <a:lnTo>
                  <a:pt x="584005" y="659130"/>
                </a:lnTo>
                <a:lnTo>
                  <a:pt x="583276" y="660400"/>
                </a:lnTo>
                <a:close/>
              </a:path>
              <a:path w="4096384" h="836930">
                <a:moveTo>
                  <a:pt x="614175" y="662940"/>
                </a:moveTo>
                <a:lnTo>
                  <a:pt x="612215" y="662940"/>
                </a:lnTo>
                <a:lnTo>
                  <a:pt x="614542" y="654141"/>
                </a:lnTo>
                <a:lnTo>
                  <a:pt x="614656" y="652506"/>
                </a:lnTo>
                <a:lnTo>
                  <a:pt x="616242" y="647700"/>
                </a:lnTo>
                <a:lnTo>
                  <a:pt x="618927" y="650240"/>
                </a:lnTo>
                <a:lnTo>
                  <a:pt x="619261" y="651510"/>
                </a:lnTo>
                <a:lnTo>
                  <a:pt x="618927" y="652780"/>
                </a:lnTo>
                <a:lnTo>
                  <a:pt x="616583" y="652780"/>
                </a:lnTo>
                <a:lnTo>
                  <a:pt x="615575" y="654050"/>
                </a:lnTo>
                <a:lnTo>
                  <a:pt x="631329" y="654050"/>
                </a:lnTo>
                <a:lnTo>
                  <a:pt x="631932" y="655320"/>
                </a:lnTo>
                <a:lnTo>
                  <a:pt x="621939" y="655320"/>
                </a:lnTo>
                <a:lnTo>
                  <a:pt x="622109" y="660400"/>
                </a:lnTo>
                <a:lnTo>
                  <a:pt x="616242" y="660400"/>
                </a:lnTo>
                <a:lnTo>
                  <a:pt x="614175" y="662940"/>
                </a:lnTo>
                <a:close/>
              </a:path>
              <a:path w="4096384" h="836930">
                <a:moveTo>
                  <a:pt x="631329" y="654050"/>
                </a:moveTo>
                <a:lnTo>
                  <a:pt x="615575" y="654050"/>
                </a:lnTo>
                <a:lnTo>
                  <a:pt x="616583" y="652780"/>
                </a:lnTo>
                <a:lnTo>
                  <a:pt x="618927" y="652780"/>
                </a:lnTo>
                <a:lnTo>
                  <a:pt x="619076" y="652212"/>
                </a:lnTo>
                <a:lnTo>
                  <a:pt x="619187" y="651229"/>
                </a:lnTo>
                <a:lnTo>
                  <a:pt x="618927" y="650240"/>
                </a:lnTo>
                <a:lnTo>
                  <a:pt x="616242" y="647700"/>
                </a:lnTo>
                <a:lnTo>
                  <a:pt x="622443" y="647700"/>
                </a:lnTo>
                <a:lnTo>
                  <a:pt x="622443" y="650240"/>
                </a:lnTo>
                <a:lnTo>
                  <a:pt x="629518" y="650240"/>
                </a:lnTo>
                <a:lnTo>
                  <a:pt x="631329" y="65405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8310" y="647700"/>
                </a:lnTo>
                <a:lnTo>
                  <a:pt x="631663" y="651510"/>
                </a:lnTo>
                <a:lnTo>
                  <a:pt x="634906" y="651510"/>
                </a:lnTo>
                <a:lnTo>
                  <a:pt x="634469" y="653496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31663" y="651510"/>
                </a:moveTo>
                <a:lnTo>
                  <a:pt x="628310" y="647700"/>
                </a:lnTo>
                <a:lnTo>
                  <a:pt x="638034" y="647700"/>
                </a:lnTo>
                <a:lnTo>
                  <a:pt x="641386" y="650240"/>
                </a:lnTo>
                <a:lnTo>
                  <a:pt x="635185" y="650240"/>
                </a:lnTo>
                <a:lnTo>
                  <a:pt x="631663" y="651510"/>
                </a:lnTo>
                <a:close/>
              </a:path>
              <a:path w="4096384" h="836930">
                <a:moveTo>
                  <a:pt x="713969" y="651510"/>
                </a:moveTo>
                <a:lnTo>
                  <a:pt x="711959" y="651510"/>
                </a:lnTo>
                <a:lnTo>
                  <a:pt x="708266" y="650240"/>
                </a:lnTo>
                <a:lnTo>
                  <a:pt x="714971" y="647700"/>
                </a:lnTo>
                <a:lnTo>
                  <a:pt x="714233" y="649953"/>
                </a:lnTo>
                <a:lnTo>
                  <a:pt x="714125" y="650345"/>
                </a:lnTo>
                <a:lnTo>
                  <a:pt x="713969" y="651510"/>
                </a:lnTo>
                <a:close/>
              </a:path>
              <a:path w="4096384" h="836930">
                <a:moveTo>
                  <a:pt x="723246" y="651510"/>
                </a:moveTo>
                <a:lnTo>
                  <a:pt x="713969" y="651510"/>
                </a:lnTo>
                <a:lnTo>
                  <a:pt x="714125" y="650345"/>
                </a:lnTo>
                <a:lnTo>
                  <a:pt x="714971" y="647700"/>
                </a:lnTo>
                <a:lnTo>
                  <a:pt x="718995" y="647700"/>
                </a:lnTo>
                <a:lnTo>
                  <a:pt x="722406" y="649851"/>
                </a:lnTo>
                <a:lnTo>
                  <a:pt x="723246" y="65151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75991" y="651510"/>
                </a:lnTo>
                <a:lnTo>
                  <a:pt x="776829" y="650240"/>
                </a:lnTo>
                <a:lnTo>
                  <a:pt x="778001" y="647700"/>
                </a:lnTo>
                <a:lnTo>
                  <a:pt x="781020" y="651510"/>
                </a:lnTo>
                <a:lnTo>
                  <a:pt x="778839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6727" y="652780"/>
                </a:moveTo>
                <a:lnTo>
                  <a:pt x="845555" y="652780"/>
                </a:lnTo>
                <a:lnTo>
                  <a:pt x="844760" y="650775"/>
                </a:lnTo>
                <a:lnTo>
                  <a:pt x="844673" y="650029"/>
                </a:lnTo>
                <a:lnTo>
                  <a:pt x="846060" y="647700"/>
                </a:lnTo>
                <a:lnTo>
                  <a:pt x="847395" y="647700"/>
                </a:lnTo>
                <a:lnTo>
                  <a:pt x="848404" y="651510"/>
                </a:lnTo>
                <a:lnTo>
                  <a:pt x="846727" y="652780"/>
                </a:lnTo>
                <a:close/>
              </a:path>
              <a:path w="4096384" h="836930">
                <a:moveTo>
                  <a:pt x="867846" y="652780"/>
                </a:moveTo>
                <a:lnTo>
                  <a:pt x="846727" y="652780"/>
                </a:lnTo>
                <a:lnTo>
                  <a:pt x="848404" y="651510"/>
                </a:lnTo>
                <a:lnTo>
                  <a:pt x="847395" y="647700"/>
                </a:lnTo>
                <a:lnTo>
                  <a:pt x="870528" y="647700"/>
                </a:lnTo>
                <a:lnTo>
                  <a:pt x="869187" y="650240"/>
                </a:lnTo>
                <a:lnTo>
                  <a:pt x="860976" y="650240"/>
                </a:lnTo>
                <a:lnTo>
                  <a:pt x="859129" y="651510"/>
                </a:lnTo>
                <a:lnTo>
                  <a:pt x="868516" y="651510"/>
                </a:lnTo>
                <a:lnTo>
                  <a:pt x="867846" y="652780"/>
                </a:lnTo>
                <a:close/>
              </a:path>
              <a:path w="4096384" h="836930">
                <a:moveTo>
                  <a:pt x="900197" y="654050"/>
                </a:moveTo>
                <a:lnTo>
                  <a:pt x="898024" y="654050"/>
                </a:lnTo>
                <a:lnTo>
                  <a:pt x="897284" y="652929"/>
                </a:lnTo>
                <a:lnTo>
                  <a:pt x="897257" y="652506"/>
                </a:lnTo>
                <a:lnTo>
                  <a:pt x="897557" y="651336"/>
                </a:lnTo>
                <a:lnTo>
                  <a:pt x="898357" y="647700"/>
                </a:lnTo>
                <a:lnTo>
                  <a:pt x="905730" y="652775"/>
                </a:lnTo>
                <a:lnTo>
                  <a:pt x="900197" y="654050"/>
                </a:lnTo>
                <a:close/>
              </a:path>
              <a:path w="4096384" h="836930">
                <a:moveTo>
                  <a:pt x="910312" y="666750"/>
                </a:moveTo>
                <a:lnTo>
                  <a:pt x="901042" y="666750"/>
                </a:lnTo>
                <a:lnTo>
                  <a:pt x="902718" y="665480"/>
                </a:lnTo>
                <a:lnTo>
                  <a:pt x="905396" y="660400"/>
                </a:lnTo>
                <a:lnTo>
                  <a:pt x="913444" y="660400"/>
                </a:lnTo>
                <a:lnTo>
                  <a:pt x="904899" y="654050"/>
                </a:lnTo>
                <a:lnTo>
                  <a:pt x="900197" y="654050"/>
                </a:lnTo>
                <a:lnTo>
                  <a:pt x="905730" y="652775"/>
                </a:lnTo>
                <a:lnTo>
                  <a:pt x="898357" y="647700"/>
                </a:lnTo>
                <a:lnTo>
                  <a:pt x="909921" y="647700"/>
                </a:lnTo>
                <a:lnTo>
                  <a:pt x="910595" y="651510"/>
                </a:lnTo>
                <a:lnTo>
                  <a:pt x="913110" y="659130"/>
                </a:lnTo>
                <a:lnTo>
                  <a:pt x="918038" y="659130"/>
                </a:lnTo>
                <a:lnTo>
                  <a:pt x="917433" y="661670"/>
                </a:lnTo>
                <a:lnTo>
                  <a:pt x="913274" y="661670"/>
                </a:lnTo>
                <a:lnTo>
                  <a:pt x="910595" y="662940"/>
                </a:lnTo>
                <a:lnTo>
                  <a:pt x="909921" y="665480"/>
                </a:lnTo>
                <a:lnTo>
                  <a:pt x="910312" y="666750"/>
                </a:lnTo>
                <a:close/>
              </a:path>
              <a:path w="4096384" h="836930">
                <a:moveTo>
                  <a:pt x="913110" y="659130"/>
                </a:moveTo>
                <a:lnTo>
                  <a:pt x="910595" y="651510"/>
                </a:lnTo>
                <a:lnTo>
                  <a:pt x="909921" y="647700"/>
                </a:lnTo>
                <a:lnTo>
                  <a:pt x="917968" y="647700"/>
                </a:lnTo>
                <a:lnTo>
                  <a:pt x="913110" y="659130"/>
                </a:lnTo>
                <a:close/>
              </a:path>
              <a:path w="4096384" h="836930">
                <a:moveTo>
                  <a:pt x="1023520" y="656511"/>
                </a:moveTo>
                <a:lnTo>
                  <a:pt x="1018206" y="652775"/>
                </a:lnTo>
                <a:lnTo>
                  <a:pt x="1016370" y="651510"/>
                </a:lnTo>
                <a:lnTo>
                  <a:pt x="1020560" y="650240"/>
                </a:lnTo>
                <a:lnTo>
                  <a:pt x="1021392" y="650240"/>
                </a:lnTo>
                <a:lnTo>
                  <a:pt x="1022564" y="647700"/>
                </a:lnTo>
                <a:lnTo>
                  <a:pt x="1024348" y="654050"/>
                </a:lnTo>
                <a:lnTo>
                  <a:pt x="1021896" y="654050"/>
                </a:lnTo>
                <a:lnTo>
                  <a:pt x="1023520" y="656511"/>
                </a:lnTo>
                <a:close/>
              </a:path>
              <a:path w="4096384" h="836930">
                <a:moveTo>
                  <a:pt x="1029105" y="655320"/>
                </a:moveTo>
                <a:lnTo>
                  <a:pt x="1028771" y="655320"/>
                </a:lnTo>
                <a:lnTo>
                  <a:pt x="1024483" y="654527"/>
                </a:lnTo>
                <a:lnTo>
                  <a:pt x="1022564" y="647700"/>
                </a:lnTo>
                <a:lnTo>
                  <a:pt x="1028015" y="647700"/>
                </a:lnTo>
                <a:lnTo>
                  <a:pt x="1030277" y="648970"/>
                </a:lnTo>
                <a:lnTo>
                  <a:pt x="1031842" y="648970"/>
                </a:lnTo>
                <a:lnTo>
                  <a:pt x="1026591" y="651510"/>
                </a:lnTo>
                <a:lnTo>
                  <a:pt x="1032792" y="654050"/>
                </a:lnTo>
                <a:lnTo>
                  <a:pt x="1030618" y="654050"/>
                </a:lnTo>
                <a:lnTo>
                  <a:pt x="1029105" y="655320"/>
                </a:lnTo>
                <a:close/>
              </a:path>
              <a:path w="4096384" h="836930">
                <a:moveTo>
                  <a:pt x="1076211" y="652780"/>
                </a:moveTo>
                <a:lnTo>
                  <a:pt x="1075196" y="652775"/>
                </a:lnTo>
                <a:lnTo>
                  <a:pt x="1073526" y="651510"/>
                </a:lnTo>
                <a:lnTo>
                  <a:pt x="1073819" y="649281"/>
                </a:lnTo>
                <a:lnTo>
                  <a:pt x="1073941" y="648867"/>
                </a:lnTo>
                <a:lnTo>
                  <a:pt x="1074868" y="647700"/>
                </a:lnTo>
                <a:lnTo>
                  <a:pt x="1076250" y="650029"/>
                </a:lnTo>
                <a:lnTo>
                  <a:pt x="1076211" y="652780"/>
                </a:lnTo>
                <a:close/>
              </a:path>
              <a:path w="4096384" h="836930">
                <a:moveTo>
                  <a:pt x="1086602" y="652780"/>
                </a:moveTo>
                <a:lnTo>
                  <a:pt x="1076211" y="652780"/>
                </a:lnTo>
                <a:lnTo>
                  <a:pt x="1076250" y="650029"/>
                </a:lnTo>
                <a:lnTo>
                  <a:pt x="1074868" y="647700"/>
                </a:lnTo>
                <a:lnTo>
                  <a:pt x="1083754" y="647700"/>
                </a:lnTo>
                <a:lnTo>
                  <a:pt x="1087440" y="651510"/>
                </a:lnTo>
                <a:lnTo>
                  <a:pt x="1086602" y="652780"/>
                </a:lnTo>
                <a:close/>
              </a:path>
              <a:path w="4096384" h="836930">
                <a:moveTo>
                  <a:pt x="1086098" y="654050"/>
                </a:moveTo>
                <a:lnTo>
                  <a:pt x="1086605" y="652775"/>
                </a:lnTo>
                <a:lnTo>
                  <a:pt x="1087440" y="651510"/>
                </a:lnTo>
                <a:lnTo>
                  <a:pt x="1083754" y="647700"/>
                </a:lnTo>
                <a:lnTo>
                  <a:pt x="1089621" y="647700"/>
                </a:lnTo>
                <a:lnTo>
                  <a:pt x="1096656" y="648859"/>
                </a:lnTo>
                <a:lnTo>
                  <a:pt x="1096891" y="649062"/>
                </a:lnTo>
                <a:lnTo>
                  <a:pt x="1086098" y="654050"/>
                </a:lnTo>
                <a:close/>
              </a:path>
              <a:path w="4096384" h="836930">
                <a:moveTo>
                  <a:pt x="1096656" y="648859"/>
                </a:moveTo>
                <a:lnTo>
                  <a:pt x="1089621" y="647700"/>
                </a:lnTo>
                <a:lnTo>
                  <a:pt x="1095317" y="647700"/>
                </a:lnTo>
                <a:lnTo>
                  <a:pt x="1096656" y="648859"/>
                </a:lnTo>
                <a:close/>
              </a:path>
              <a:path w="4096384" h="836930">
                <a:moveTo>
                  <a:pt x="1130355" y="654050"/>
                </a:moveTo>
                <a:lnTo>
                  <a:pt x="1127166" y="654050"/>
                </a:lnTo>
                <a:lnTo>
                  <a:pt x="1125514" y="652797"/>
                </a:lnTo>
                <a:lnTo>
                  <a:pt x="1125535" y="652116"/>
                </a:lnTo>
                <a:lnTo>
                  <a:pt x="1125660" y="650240"/>
                </a:lnTo>
                <a:lnTo>
                  <a:pt x="1128843" y="647700"/>
                </a:lnTo>
                <a:lnTo>
                  <a:pt x="1133703" y="652775"/>
                </a:lnTo>
                <a:lnTo>
                  <a:pt x="1130355" y="654050"/>
                </a:lnTo>
                <a:close/>
              </a:path>
              <a:path w="4096384" h="836930">
                <a:moveTo>
                  <a:pt x="1222883" y="654050"/>
                </a:moveTo>
                <a:lnTo>
                  <a:pt x="1130355" y="654050"/>
                </a:lnTo>
                <a:lnTo>
                  <a:pt x="1133703" y="652775"/>
                </a:lnTo>
                <a:lnTo>
                  <a:pt x="1128843" y="647700"/>
                </a:lnTo>
                <a:lnTo>
                  <a:pt x="1168909" y="647700"/>
                </a:lnTo>
                <a:lnTo>
                  <a:pt x="1166224" y="650240"/>
                </a:lnTo>
                <a:lnTo>
                  <a:pt x="1141919" y="650240"/>
                </a:lnTo>
                <a:lnTo>
                  <a:pt x="1140177" y="651437"/>
                </a:lnTo>
                <a:lnTo>
                  <a:pt x="1140072" y="652780"/>
                </a:lnTo>
                <a:lnTo>
                  <a:pt x="1221875" y="652780"/>
                </a:lnTo>
                <a:lnTo>
                  <a:pt x="1222883" y="654050"/>
                </a:lnTo>
                <a:close/>
              </a:path>
              <a:path w="4096384" h="836930">
                <a:moveTo>
                  <a:pt x="1169073" y="651510"/>
                </a:moveTo>
                <a:lnTo>
                  <a:pt x="1166224" y="651510"/>
                </a:lnTo>
                <a:lnTo>
                  <a:pt x="1166224" y="650240"/>
                </a:lnTo>
                <a:lnTo>
                  <a:pt x="1168909" y="647700"/>
                </a:lnTo>
                <a:lnTo>
                  <a:pt x="1171005" y="648924"/>
                </a:lnTo>
                <a:lnTo>
                  <a:pt x="1171125" y="649281"/>
                </a:lnTo>
                <a:lnTo>
                  <a:pt x="1171253" y="650240"/>
                </a:lnTo>
                <a:lnTo>
                  <a:pt x="1169073" y="651510"/>
                </a:lnTo>
                <a:close/>
              </a:path>
              <a:path w="4096384" h="836930">
                <a:moveTo>
                  <a:pt x="1209139" y="651510"/>
                </a:moveTo>
                <a:lnTo>
                  <a:pt x="1169073" y="651510"/>
                </a:lnTo>
                <a:lnTo>
                  <a:pt x="1171253" y="650240"/>
                </a:lnTo>
                <a:lnTo>
                  <a:pt x="1171125" y="649281"/>
                </a:lnTo>
                <a:lnTo>
                  <a:pt x="1171005" y="648924"/>
                </a:lnTo>
                <a:lnTo>
                  <a:pt x="1168909" y="647700"/>
                </a:lnTo>
                <a:lnTo>
                  <a:pt x="1231264" y="647700"/>
                </a:lnTo>
                <a:lnTo>
                  <a:pt x="1233163" y="650240"/>
                </a:lnTo>
                <a:lnTo>
                  <a:pt x="1208799" y="650240"/>
                </a:lnTo>
                <a:lnTo>
                  <a:pt x="1209139" y="65151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1264" y="647700"/>
                </a:lnTo>
                <a:lnTo>
                  <a:pt x="1236961" y="650240"/>
                </a:lnTo>
                <a:lnTo>
                  <a:pt x="1242828" y="651510"/>
                </a:lnTo>
                <a:lnTo>
                  <a:pt x="1238917" y="654050"/>
                </a:lnTo>
                <a:lnTo>
                  <a:pt x="1236961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236961" y="655320"/>
                </a:lnTo>
                <a:lnTo>
                  <a:pt x="1242828" y="651510"/>
                </a:lnTo>
                <a:lnTo>
                  <a:pt x="1236961" y="650240"/>
                </a:lnTo>
                <a:lnTo>
                  <a:pt x="1231264" y="647700"/>
                </a:lnTo>
                <a:lnTo>
                  <a:pt x="1250207" y="647700"/>
                </a:lnTo>
                <a:lnTo>
                  <a:pt x="1245838" y="648924"/>
                </a:lnTo>
                <a:lnTo>
                  <a:pt x="1245948" y="649186"/>
                </a:lnTo>
                <a:lnTo>
                  <a:pt x="1248865" y="651510"/>
                </a:lnTo>
                <a:lnTo>
                  <a:pt x="1250371" y="652780"/>
                </a:lnTo>
                <a:lnTo>
                  <a:pt x="1302669" y="652780"/>
                </a:lnTo>
                <a:lnTo>
                  <a:pt x="1302669" y="654050"/>
                </a:lnTo>
                <a:lnTo>
                  <a:pt x="1315241" y="65405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250371" y="652780"/>
                </a:moveTo>
                <a:lnTo>
                  <a:pt x="1247940" y="650773"/>
                </a:lnTo>
                <a:lnTo>
                  <a:pt x="1245676" y="648970"/>
                </a:lnTo>
                <a:lnTo>
                  <a:pt x="1250207" y="647700"/>
                </a:lnTo>
                <a:lnTo>
                  <a:pt x="1251300" y="650067"/>
                </a:lnTo>
                <a:lnTo>
                  <a:pt x="1251209" y="651510"/>
                </a:lnTo>
                <a:lnTo>
                  <a:pt x="1250371" y="652780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37536" y="647700"/>
                </a:lnTo>
                <a:lnTo>
                  <a:pt x="1344916" y="647700"/>
                </a:lnTo>
                <a:lnTo>
                  <a:pt x="1349945" y="650240"/>
                </a:lnTo>
                <a:lnTo>
                  <a:pt x="1344925" y="652775"/>
                </a:lnTo>
                <a:lnTo>
                  <a:pt x="1344820" y="653496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44746" y="655320"/>
                </a:lnTo>
                <a:lnTo>
                  <a:pt x="1344820" y="653496"/>
                </a:lnTo>
                <a:lnTo>
                  <a:pt x="1344925" y="652775"/>
                </a:lnTo>
                <a:lnTo>
                  <a:pt x="1349945" y="650240"/>
                </a:lnTo>
                <a:lnTo>
                  <a:pt x="1344916" y="647700"/>
                </a:lnTo>
                <a:lnTo>
                  <a:pt x="1361785" y="647700"/>
                </a:lnTo>
                <a:lnTo>
                  <a:pt x="1362400" y="648970"/>
                </a:lnTo>
                <a:lnTo>
                  <a:pt x="1358994" y="648970"/>
                </a:lnTo>
                <a:lnTo>
                  <a:pt x="1356650" y="651510"/>
                </a:lnTo>
                <a:lnTo>
                  <a:pt x="1355641" y="654050"/>
                </a:lnTo>
                <a:lnTo>
                  <a:pt x="1367123" y="654050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381826" y="652780"/>
                </a:moveTo>
                <a:lnTo>
                  <a:pt x="1381289" y="652780"/>
                </a:lnTo>
                <a:lnTo>
                  <a:pt x="1382632" y="651510"/>
                </a:lnTo>
                <a:lnTo>
                  <a:pt x="1379947" y="647700"/>
                </a:lnTo>
                <a:lnTo>
                  <a:pt x="1385480" y="647700"/>
                </a:lnTo>
                <a:lnTo>
                  <a:pt x="1387676" y="650240"/>
                </a:lnTo>
                <a:lnTo>
                  <a:pt x="1385207" y="651510"/>
                </a:lnTo>
                <a:lnTo>
                  <a:pt x="1381826" y="652780"/>
                </a:lnTo>
                <a:close/>
              </a:path>
              <a:path w="4096384" h="836930">
                <a:moveTo>
                  <a:pt x="1489169" y="650240"/>
                </a:moveTo>
                <a:lnTo>
                  <a:pt x="1486893" y="650240"/>
                </a:lnTo>
                <a:lnTo>
                  <a:pt x="1486074" y="649675"/>
                </a:lnTo>
                <a:lnTo>
                  <a:pt x="1489074" y="647700"/>
                </a:lnTo>
                <a:lnTo>
                  <a:pt x="1489169" y="65024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72979" y="659130"/>
                </a:lnTo>
                <a:lnTo>
                  <a:pt x="1471807" y="656590"/>
                </a:lnTo>
                <a:lnTo>
                  <a:pt x="1489408" y="656590"/>
                </a:lnTo>
                <a:lnTo>
                  <a:pt x="1489074" y="647700"/>
                </a:lnTo>
                <a:lnTo>
                  <a:pt x="1503820" y="647700"/>
                </a:lnTo>
                <a:lnTo>
                  <a:pt x="1511703" y="648970"/>
                </a:lnTo>
                <a:lnTo>
                  <a:pt x="1514047" y="648970"/>
                </a:lnTo>
                <a:lnTo>
                  <a:pt x="1512207" y="650240"/>
                </a:lnTo>
                <a:lnTo>
                  <a:pt x="1505836" y="650240"/>
                </a:lnTo>
                <a:lnTo>
                  <a:pt x="1500133" y="651510"/>
                </a:lnTo>
                <a:lnTo>
                  <a:pt x="1501214" y="652116"/>
                </a:lnTo>
                <a:lnTo>
                  <a:pt x="1497115" y="654050"/>
                </a:lnTo>
                <a:lnTo>
                  <a:pt x="1494941" y="654050"/>
                </a:lnTo>
                <a:lnTo>
                  <a:pt x="1491503" y="657860"/>
                </a:lnTo>
                <a:lnTo>
                  <a:pt x="1485047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687199" y="654050"/>
                </a:moveTo>
                <a:lnTo>
                  <a:pt x="1686179" y="653206"/>
                </a:lnTo>
                <a:lnTo>
                  <a:pt x="1686082" y="652929"/>
                </a:lnTo>
                <a:lnTo>
                  <a:pt x="1685819" y="651336"/>
                </a:lnTo>
                <a:lnTo>
                  <a:pt x="1685019" y="647700"/>
                </a:lnTo>
                <a:lnTo>
                  <a:pt x="1685273" y="647872"/>
                </a:lnTo>
                <a:lnTo>
                  <a:pt x="1687199" y="654050"/>
                </a:lnTo>
                <a:close/>
              </a:path>
              <a:path w="4096384" h="836930">
                <a:moveTo>
                  <a:pt x="1685299" y="647890"/>
                </a:moveTo>
                <a:lnTo>
                  <a:pt x="1685019" y="647700"/>
                </a:lnTo>
                <a:lnTo>
                  <a:pt x="1685240" y="647700"/>
                </a:lnTo>
                <a:lnTo>
                  <a:pt x="1685299" y="647890"/>
                </a:lnTo>
                <a:close/>
              </a:path>
              <a:path w="4096384" h="836930">
                <a:moveTo>
                  <a:pt x="3298645" y="647775"/>
                </a:moveTo>
                <a:close/>
              </a:path>
              <a:path w="4096384" h="836930">
                <a:moveTo>
                  <a:pt x="3332287" y="656590"/>
                </a:moveTo>
                <a:lnTo>
                  <a:pt x="3328430" y="647700"/>
                </a:lnTo>
                <a:lnTo>
                  <a:pt x="3334127" y="651510"/>
                </a:lnTo>
                <a:lnTo>
                  <a:pt x="3339314" y="652775"/>
                </a:lnTo>
                <a:lnTo>
                  <a:pt x="3332778" y="655320"/>
                </a:lnTo>
                <a:lnTo>
                  <a:pt x="3332287" y="656590"/>
                </a:lnTo>
                <a:close/>
              </a:path>
              <a:path w="4096384" h="836930">
                <a:moveTo>
                  <a:pt x="3484479" y="655320"/>
                </a:moveTo>
                <a:lnTo>
                  <a:pt x="3480131" y="655320"/>
                </a:lnTo>
                <a:lnTo>
                  <a:pt x="3477774" y="654050"/>
                </a:lnTo>
                <a:lnTo>
                  <a:pt x="3477287" y="652775"/>
                </a:lnTo>
                <a:lnTo>
                  <a:pt x="3478291" y="651510"/>
                </a:lnTo>
                <a:lnTo>
                  <a:pt x="3480806" y="647700"/>
                </a:lnTo>
                <a:lnTo>
                  <a:pt x="3484479" y="655320"/>
                </a:lnTo>
                <a:close/>
              </a:path>
              <a:path w="4096384" h="836930">
                <a:moveTo>
                  <a:pt x="3601194" y="660143"/>
                </a:moveTo>
                <a:lnTo>
                  <a:pt x="3600141" y="659358"/>
                </a:lnTo>
                <a:lnTo>
                  <a:pt x="3599316" y="647700"/>
                </a:lnTo>
                <a:lnTo>
                  <a:pt x="3604338" y="651510"/>
                </a:lnTo>
                <a:lnTo>
                  <a:pt x="3604723" y="652506"/>
                </a:lnTo>
                <a:lnTo>
                  <a:pt x="3604596" y="653496"/>
                </a:lnTo>
                <a:lnTo>
                  <a:pt x="3604004" y="655320"/>
                </a:lnTo>
                <a:lnTo>
                  <a:pt x="3601194" y="660143"/>
                </a:lnTo>
                <a:close/>
              </a:path>
              <a:path w="4096384" h="836930">
                <a:moveTo>
                  <a:pt x="3771964" y="659130"/>
                </a:moveTo>
                <a:lnTo>
                  <a:pt x="3775480" y="647700"/>
                </a:lnTo>
                <a:lnTo>
                  <a:pt x="3778326" y="652775"/>
                </a:lnTo>
                <a:lnTo>
                  <a:pt x="3777837" y="656590"/>
                </a:lnTo>
                <a:lnTo>
                  <a:pt x="3771964" y="659130"/>
                </a:lnTo>
                <a:close/>
              </a:path>
              <a:path w="4096384" h="836930">
                <a:moveTo>
                  <a:pt x="3800283" y="662940"/>
                </a:moveTo>
                <a:lnTo>
                  <a:pt x="3799943" y="662940"/>
                </a:lnTo>
                <a:lnTo>
                  <a:pt x="3799451" y="661670"/>
                </a:lnTo>
                <a:lnTo>
                  <a:pt x="3798626" y="660400"/>
                </a:lnTo>
                <a:lnTo>
                  <a:pt x="3797618" y="660400"/>
                </a:lnTo>
                <a:lnTo>
                  <a:pt x="3796269" y="659130"/>
                </a:lnTo>
                <a:lnTo>
                  <a:pt x="3771964" y="659130"/>
                </a:lnTo>
                <a:lnTo>
                  <a:pt x="3777837" y="656590"/>
                </a:lnTo>
                <a:lnTo>
                  <a:pt x="3778200" y="653863"/>
                </a:lnTo>
                <a:lnTo>
                  <a:pt x="3778326" y="652775"/>
                </a:lnTo>
                <a:lnTo>
                  <a:pt x="3775480" y="647700"/>
                </a:lnTo>
                <a:lnTo>
                  <a:pt x="3781141" y="647700"/>
                </a:lnTo>
                <a:lnTo>
                  <a:pt x="3783188" y="648970"/>
                </a:lnTo>
                <a:lnTo>
                  <a:pt x="3794938" y="648970"/>
                </a:lnTo>
                <a:lnTo>
                  <a:pt x="3795274" y="651510"/>
                </a:lnTo>
                <a:lnTo>
                  <a:pt x="3784876" y="651510"/>
                </a:lnTo>
                <a:lnTo>
                  <a:pt x="3789073" y="657860"/>
                </a:lnTo>
                <a:lnTo>
                  <a:pt x="3807171" y="657860"/>
                </a:lnTo>
                <a:lnTo>
                  <a:pt x="3807171" y="661670"/>
                </a:lnTo>
                <a:lnTo>
                  <a:pt x="3799792" y="661670"/>
                </a:lnTo>
                <a:lnTo>
                  <a:pt x="3800283" y="662940"/>
                </a:lnTo>
                <a:close/>
              </a:path>
              <a:path w="4096384" h="836930">
                <a:moveTo>
                  <a:pt x="3871931" y="664595"/>
                </a:moveTo>
                <a:lnTo>
                  <a:pt x="3871246" y="664252"/>
                </a:lnTo>
                <a:lnTo>
                  <a:pt x="3881261" y="652780"/>
                </a:lnTo>
                <a:lnTo>
                  <a:pt x="3880743" y="652780"/>
                </a:lnTo>
                <a:lnTo>
                  <a:pt x="3885608" y="647700"/>
                </a:lnTo>
                <a:lnTo>
                  <a:pt x="3885268" y="657860"/>
                </a:lnTo>
                <a:lnTo>
                  <a:pt x="3871931" y="664595"/>
                </a:lnTo>
                <a:close/>
              </a:path>
              <a:path w="4096384" h="836930">
                <a:moveTo>
                  <a:pt x="3990548" y="649059"/>
                </a:moveTo>
                <a:lnTo>
                  <a:pt x="3989955" y="648595"/>
                </a:lnTo>
                <a:lnTo>
                  <a:pt x="3989853" y="648392"/>
                </a:lnTo>
                <a:lnTo>
                  <a:pt x="3990034" y="647700"/>
                </a:lnTo>
                <a:lnTo>
                  <a:pt x="3990548" y="649059"/>
                </a:lnTo>
                <a:close/>
              </a:path>
              <a:path w="4096384" h="836930">
                <a:moveTo>
                  <a:pt x="3996128" y="650240"/>
                </a:moveTo>
                <a:lnTo>
                  <a:pt x="3992057" y="650240"/>
                </a:lnTo>
                <a:lnTo>
                  <a:pt x="3990552" y="649062"/>
                </a:lnTo>
                <a:lnTo>
                  <a:pt x="3990034" y="647700"/>
                </a:lnTo>
                <a:lnTo>
                  <a:pt x="3995208" y="647700"/>
                </a:lnTo>
                <a:lnTo>
                  <a:pt x="3996128" y="650240"/>
                </a:lnTo>
                <a:close/>
              </a:path>
              <a:path w="4096384" h="836930">
                <a:moveTo>
                  <a:pt x="1660810" y="648970"/>
                </a:moveTo>
                <a:lnTo>
                  <a:pt x="1653674" y="648970"/>
                </a:lnTo>
                <a:lnTo>
                  <a:pt x="1661423" y="647719"/>
                </a:lnTo>
                <a:lnTo>
                  <a:pt x="1660810" y="648970"/>
                </a:lnTo>
                <a:close/>
              </a:path>
              <a:path w="4096384" h="836930">
                <a:moveTo>
                  <a:pt x="3299591" y="648970"/>
                </a:moveTo>
                <a:lnTo>
                  <a:pt x="3298919" y="648970"/>
                </a:lnTo>
                <a:lnTo>
                  <a:pt x="3298645" y="647775"/>
                </a:lnTo>
                <a:lnTo>
                  <a:pt x="3299591" y="648970"/>
                </a:lnTo>
                <a:close/>
              </a:path>
              <a:path w="4096384" h="836930">
                <a:moveTo>
                  <a:pt x="1039497" y="654050"/>
                </a:moveTo>
                <a:lnTo>
                  <a:pt x="1032792" y="654050"/>
                </a:lnTo>
                <a:lnTo>
                  <a:pt x="1026591" y="651510"/>
                </a:lnTo>
                <a:lnTo>
                  <a:pt x="1034112" y="647872"/>
                </a:lnTo>
                <a:lnTo>
                  <a:pt x="1034002" y="648722"/>
                </a:lnTo>
                <a:lnTo>
                  <a:pt x="1034071" y="649062"/>
                </a:lnTo>
                <a:lnTo>
                  <a:pt x="1039497" y="654050"/>
                </a:lnTo>
                <a:close/>
              </a:path>
              <a:path w="4096384" h="836930">
                <a:moveTo>
                  <a:pt x="1694377" y="654050"/>
                </a:moveTo>
                <a:lnTo>
                  <a:pt x="1687199" y="654050"/>
                </a:lnTo>
                <a:lnTo>
                  <a:pt x="1685299" y="647890"/>
                </a:lnTo>
                <a:lnTo>
                  <a:pt x="1694377" y="65405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52687" y="651510"/>
                </a:lnTo>
                <a:lnTo>
                  <a:pt x="51678" y="650240"/>
                </a:lnTo>
                <a:lnTo>
                  <a:pt x="52182" y="650240"/>
                </a:lnTo>
                <a:lnTo>
                  <a:pt x="54193" y="648970"/>
                </a:lnTo>
                <a:lnTo>
                  <a:pt x="57041" y="647891"/>
                </a:lnTo>
                <a:lnTo>
                  <a:pt x="56920" y="650067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551743" y="658491"/>
                </a:moveTo>
                <a:lnTo>
                  <a:pt x="1544220" y="656590"/>
                </a:lnTo>
                <a:lnTo>
                  <a:pt x="1543382" y="655320"/>
                </a:lnTo>
                <a:lnTo>
                  <a:pt x="1539235" y="647965"/>
                </a:lnTo>
                <a:lnTo>
                  <a:pt x="1543218" y="648970"/>
                </a:lnTo>
                <a:lnTo>
                  <a:pt x="1546067" y="648970"/>
                </a:lnTo>
                <a:lnTo>
                  <a:pt x="1544907" y="650067"/>
                </a:lnTo>
                <a:lnTo>
                  <a:pt x="1544808" y="650345"/>
                </a:lnTo>
                <a:lnTo>
                  <a:pt x="1545726" y="651510"/>
                </a:lnTo>
                <a:lnTo>
                  <a:pt x="1546905" y="651510"/>
                </a:lnTo>
                <a:lnTo>
                  <a:pt x="1552583" y="657383"/>
                </a:lnTo>
                <a:lnTo>
                  <a:pt x="1551743" y="658491"/>
                </a:lnTo>
                <a:close/>
              </a:path>
              <a:path w="4096384" h="836930">
                <a:moveTo>
                  <a:pt x="1670938" y="668020"/>
                </a:moveTo>
                <a:lnTo>
                  <a:pt x="1670267" y="668020"/>
                </a:lnTo>
                <a:lnTo>
                  <a:pt x="1671411" y="660578"/>
                </a:lnTo>
                <a:lnTo>
                  <a:pt x="1671529" y="660143"/>
                </a:lnTo>
                <a:lnTo>
                  <a:pt x="1672781" y="656590"/>
                </a:lnTo>
                <a:lnTo>
                  <a:pt x="1680267" y="648320"/>
                </a:lnTo>
                <a:lnTo>
                  <a:pt x="1686118" y="653155"/>
                </a:lnTo>
                <a:lnTo>
                  <a:pt x="1686862" y="657860"/>
                </a:lnTo>
                <a:lnTo>
                  <a:pt x="1675970" y="657860"/>
                </a:lnTo>
                <a:lnTo>
                  <a:pt x="1682334" y="662940"/>
                </a:lnTo>
                <a:lnTo>
                  <a:pt x="1674961" y="662940"/>
                </a:lnTo>
                <a:lnTo>
                  <a:pt x="1674916" y="664252"/>
                </a:lnTo>
                <a:lnTo>
                  <a:pt x="1670938" y="668020"/>
                </a:lnTo>
                <a:close/>
              </a:path>
              <a:path w="4096384" h="836930">
                <a:moveTo>
                  <a:pt x="538630" y="648970"/>
                </a:moveTo>
                <a:lnTo>
                  <a:pt x="539149" y="648392"/>
                </a:lnTo>
                <a:lnTo>
                  <a:pt x="540175" y="648715"/>
                </a:lnTo>
                <a:lnTo>
                  <a:pt x="538630" y="648970"/>
                </a:lnTo>
                <a:close/>
              </a:path>
              <a:path w="4096384" h="836930">
                <a:moveTo>
                  <a:pt x="3993399" y="656590"/>
                </a:moveTo>
                <a:lnTo>
                  <a:pt x="3987709" y="656590"/>
                </a:lnTo>
                <a:lnTo>
                  <a:pt x="3989826" y="648494"/>
                </a:lnTo>
                <a:lnTo>
                  <a:pt x="3990494" y="649016"/>
                </a:lnTo>
                <a:lnTo>
                  <a:pt x="3990632" y="649281"/>
                </a:lnTo>
                <a:lnTo>
                  <a:pt x="3993399" y="656590"/>
                </a:lnTo>
                <a:close/>
              </a:path>
              <a:path w="4096384" h="836930">
                <a:moveTo>
                  <a:pt x="419112" y="651510"/>
                </a:moveTo>
                <a:lnTo>
                  <a:pt x="414758" y="651510"/>
                </a:lnTo>
                <a:lnTo>
                  <a:pt x="414758" y="650240"/>
                </a:lnTo>
                <a:lnTo>
                  <a:pt x="416938" y="648970"/>
                </a:lnTo>
                <a:lnTo>
                  <a:pt x="417167" y="648722"/>
                </a:lnTo>
                <a:lnTo>
                  <a:pt x="418325" y="648518"/>
                </a:lnTo>
                <a:lnTo>
                  <a:pt x="419112" y="651510"/>
                </a:lnTo>
                <a:close/>
              </a:path>
              <a:path w="4096384" h="836930">
                <a:moveTo>
                  <a:pt x="3235391" y="652780"/>
                </a:moveTo>
                <a:lnTo>
                  <a:pt x="3232366" y="651510"/>
                </a:lnTo>
                <a:lnTo>
                  <a:pt x="3225147" y="649016"/>
                </a:lnTo>
                <a:lnTo>
                  <a:pt x="3225520" y="648557"/>
                </a:lnTo>
                <a:lnTo>
                  <a:pt x="3228844" y="648970"/>
                </a:lnTo>
                <a:lnTo>
                  <a:pt x="3245462" y="648970"/>
                </a:lnTo>
                <a:lnTo>
                  <a:pt x="3242696" y="651510"/>
                </a:lnTo>
                <a:lnTo>
                  <a:pt x="3235391" y="652780"/>
                </a:lnTo>
                <a:close/>
              </a:path>
              <a:path w="4096384" h="836930">
                <a:moveTo>
                  <a:pt x="146557" y="655320"/>
                </a:moveTo>
                <a:lnTo>
                  <a:pt x="143598" y="648595"/>
                </a:lnTo>
                <a:lnTo>
                  <a:pt x="145378" y="648970"/>
                </a:lnTo>
                <a:lnTo>
                  <a:pt x="149405" y="648970"/>
                </a:lnTo>
                <a:lnTo>
                  <a:pt x="153092" y="651510"/>
                </a:lnTo>
                <a:lnTo>
                  <a:pt x="148233" y="652780"/>
                </a:lnTo>
                <a:lnTo>
                  <a:pt x="147559" y="652780"/>
                </a:lnTo>
                <a:lnTo>
                  <a:pt x="146557" y="655320"/>
                </a:lnTo>
                <a:close/>
              </a:path>
              <a:path w="4096384" h="836930">
                <a:moveTo>
                  <a:pt x="540981" y="648970"/>
                </a:moveTo>
                <a:lnTo>
                  <a:pt x="538630" y="648970"/>
                </a:lnTo>
                <a:lnTo>
                  <a:pt x="540195" y="648722"/>
                </a:lnTo>
                <a:lnTo>
                  <a:pt x="540981" y="648970"/>
                </a:lnTo>
                <a:close/>
              </a:path>
              <a:path w="4096384" h="836930">
                <a:moveTo>
                  <a:pt x="416938" y="648970"/>
                </a:moveTo>
                <a:lnTo>
                  <a:pt x="415760" y="648970"/>
                </a:lnTo>
                <a:lnTo>
                  <a:pt x="417167" y="648722"/>
                </a:lnTo>
                <a:lnTo>
                  <a:pt x="416938" y="648970"/>
                </a:lnTo>
                <a:close/>
              </a:path>
              <a:path w="4096384" h="836930">
                <a:moveTo>
                  <a:pt x="1096971" y="649131"/>
                </a:moveTo>
                <a:lnTo>
                  <a:pt x="1096656" y="648859"/>
                </a:lnTo>
                <a:lnTo>
                  <a:pt x="1097328" y="648970"/>
                </a:lnTo>
                <a:lnTo>
                  <a:pt x="1096971" y="649131"/>
                </a:lnTo>
                <a:close/>
              </a:path>
              <a:path w="4096384" h="836930">
                <a:moveTo>
                  <a:pt x="1386578" y="648970"/>
                </a:moveTo>
                <a:close/>
              </a:path>
              <a:path w="4096384" h="836930">
                <a:moveTo>
                  <a:pt x="281155" y="655320"/>
                </a:moveTo>
                <a:lnTo>
                  <a:pt x="277973" y="651510"/>
                </a:lnTo>
                <a:lnTo>
                  <a:pt x="279983" y="650240"/>
                </a:lnTo>
                <a:lnTo>
                  <a:pt x="283676" y="648970"/>
                </a:lnTo>
                <a:lnTo>
                  <a:pt x="285012" y="650240"/>
                </a:lnTo>
                <a:lnTo>
                  <a:pt x="283821" y="652797"/>
                </a:lnTo>
                <a:lnTo>
                  <a:pt x="281155" y="655320"/>
                </a:lnTo>
                <a:close/>
              </a:path>
              <a:path w="4096384" h="836930">
                <a:moveTo>
                  <a:pt x="306840" y="666750"/>
                </a:moveTo>
                <a:lnTo>
                  <a:pt x="293563" y="666750"/>
                </a:lnTo>
                <a:lnTo>
                  <a:pt x="296241" y="665480"/>
                </a:lnTo>
                <a:lnTo>
                  <a:pt x="296241" y="664210"/>
                </a:lnTo>
                <a:lnTo>
                  <a:pt x="293733" y="662940"/>
                </a:lnTo>
                <a:lnTo>
                  <a:pt x="273278" y="662940"/>
                </a:lnTo>
                <a:lnTo>
                  <a:pt x="276142" y="657471"/>
                </a:lnTo>
                <a:lnTo>
                  <a:pt x="277135" y="655320"/>
                </a:lnTo>
                <a:lnTo>
                  <a:pt x="281155" y="655320"/>
                </a:lnTo>
                <a:lnTo>
                  <a:pt x="283840" y="652780"/>
                </a:lnTo>
                <a:lnTo>
                  <a:pt x="285012" y="650240"/>
                </a:lnTo>
                <a:lnTo>
                  <a:pt x="283676" y="648970"/>
                </a:lnTo>
                <a:lnTo>
                  <a:pt x="289877" y="648970"/>
                </a:lnTo>
                <a:lnTo>
                  <a:pt x="297420" y="656590"/>
                </a:lnTo>
                <a:lnTo>
                  <a:pt x="299934" y="656590"/>
                </a:lnTo>
                <a:lnTo>
                  <a:pt x="300438" y="659130"/>
                </a:lnTo>
                <a:lnTo>
                  <a:pt x="325746" y="659130"/>
                </a:lnTo>
                <a:lnTo>
                  <a:pt x="326754" y="661670"/>
                </a:lnTo>
                <a:lnTo>
                  <a:pt x="304289" y="661670"/>
                </a:lnTo>
                <a:lnTo>
                  <a:pt x="306840" y="666750"/>
                </a:lnTo>
                <a:close/>
              </a:path>
              <a:path w="4096384" h="836930">
                <a:moveTo>
                  <a:pt x="297420" y="656590"/>
                </a:moveTo>
                <a:lnTo>
                  <a:pt x="289877" y="648970"/>
                </a:lnTo>
                <a:lnTo>
                  <a:pt x="296078" y="648970"/>
                </a:lnTo>
                <a:lnTo>
                  <a:pt x="296745" y="650240"/>
                </a:lnTo>
                <a:lnTo>
                  <a:pt x="297420" y="650240"/>
                </a:lnTo>
                <a:lnTo>
                  <a:pt x="297420" y="65659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22230" y="655320"/>
                </a:lnTo>
                <a:lnTo>
                  <a:pt x="323401" y="654206"/>
                </a:lnTo>
                <a:lnTo>
                  <a:pt x="323527" y="653155"/>
                </a:lnTo>
                <a:lnTo>
                  <a:pt x="323402" y="650240"/>
                </a:lnTo>
                <a:lnTo>
                  <a:pt x="296745" y="650240"/>
                </a:lnTo>
                <a:lnTo>
                  <a:pt x="296078" y="648970"/>
                </a:lnTo>
                <a:lnTo>
                  <a:pt x="335051" y="648970"/>
                </a:lnTo>
                <a:lnTo>
                  <a:pt x="334965" y="650240"/>
                </a:lnTo>
                <a:lnTo>
                  <a:pt x="333623" y="651510"/>
                </a:lnTo>
                <a:lnTo>
                  <a:pt x="334140" y="652780"/>
                </a:lnTo>
                <a:lnTo>
                  <a:pt x="346866" y="65278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57929" y="654050"/>
                </a:moveTo>
                <a:lnTo>
                  <a:pt x="360279" y="650240"/>
                </a:lnTo>
                <a:lnTo>
                  <a:pt x="361615" y="650240"/>
                </a:lnTo>
                <a:lnTo>
                  <a:pt x="362794" y="648970"/>
                </a:lnTo>
                <a:lnTo>
                  <a:pt x="364136" y="648970"/>
                </a:lnTo>
                <a:lnTo>
                  <a:pt x="366984" y="651510"/>
                </a:lnTo>
                <a:lnTo>
                  <a:pt x="357929" y="65405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57929" y="654050"/>
                </a:lnTo>
                <a:lnTo>
                  <a:pt x="366984" y="651510"/>
                </a:lnTo>
                <a:lnTo>
                  <a:pt x="364136" y="648970"/>
                </a:lnTo>
                <a:lnTo>
                  <a:pt x="367414" y="648970"/>
                </a:lnTo>
                <a:lnTo>
                  <a:pt x="368851" y="650240"/>
                </a:lnTo>
                <a:lnTo>
                  <a:pt x="372681" y="650240"/>
                </a:lnTo>
                <a:lnTo>
                  <a:pt x="372681" y="652780"/>
                </a:lnTo>
                <a:lnTo>
                  <a:pt x="374691" y="65278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470238" y="652780"/>
                </a:moveTo>
                <a:lnTo>
                  <a:pt x="466722" y="648970"/>
                </a:lnTo>
                <a:lnTo>
                  <a:pt x="471417" y="648970"/>
                </a:lnTo>
                <a:lnTo>
                  <a:pt x="471705" y="650067"/>
                </a:lnTo>
                <a:lnTo>
                  <a:pt x="471681" y="650345"/>
                </a:lnTo>
                <a:lnTo>
                  <a:pt x="470912" y="651510"/>
                </a:lnTo>
                <a:lnTo>
                  <a:pt x="470238" y="652780"/>
                </a:lnTo>
                <a:close/>
              </a:path>
              <a:path w="4096384" h="836930">
                <a:moveTo>
                  <a:pt x="480184" y="652780"/>
                </a:moveTo>
                <a:lnTo>
                  <a:pt x="470238" y="652780"/>
                </a:lnTo>
                <a:lnTo>
                  <a:pt x="470912" y="651510"/>
                </a:lnTo>
                <a:lnTo>
                  <a:pt x="471681" y="650345"/>
                </a:lnTo>
                <a:lnTo>
                  <a:pt x="471705" y="650067"/>
                </a:lnTo>
                <a:lnTo>
                  <a:pt x="471417" y="648970"/>
                </a:lnTo>
                <a:lnTo>
                  <a:pt x="480295" y="648970"/>
                </a:lnTo>
                <a:lnTo>
                  <a:pt x="481020" y="650067"/>
                </a:lnTo>
                <a:lnTo>
                  <a:pt x="481094" y="650345"/>
                </a:lnTo>
                <a:lnTo>
                  <a:pt x="480184" y="652780"/>
                </a:lnTo>
                <a:close/>
              </a:path>
              <a:path w="4096384" h="836930">
                <a:moveTo>
                  <a:pt x="478885" y="657471"/>
                </a:moveTo>
                <a:lnTo>
                  <a:pt x="478603" y="657011"/>
                </a:lnTo>
                <a:lnTo>
                  <a:pt x="480933" y="650775"/>
                </a:lnTo>
                <a:lnTo>
                  <a:pt x="481020" y="650067"/>
                </a:lnTo>
                <a:lnTo>
                  <a:pt x="480295" y="648970"/>
                </a:lnTo>
                <a:lnTo>
                  <a:pt x="481440" y="648970"/>
                </a:lnTo>
                <a:lnTo>
                  <a:pt x="484928" y="650240"/>
                </a:lnTo>
                <a:lnTo>
                  <a:pt x="487065" y="652780"/>
                </a:lnTo>
                <a:lnTo>
                  <a:pt x="484990" y="652780"/>
                </a:lnTo>
                <a:lnTo>
                  <a:pt x="485425" y="653496"/>
                </a:lnTo>
                <a:lnTo>
                  <a:pt x="484159" y="654050"/>
                </a:lnTo>
                <a:lnTo>
                  <a:pt x="478885" y="657471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495886" y="668020"/>
                </a:lnTo>
                <a:lnTo>
                  <a:pt x="503933" y="661670"/>
                </a:lnTo>
                <a:lnTo>
                  <a:pt x="486837" y="661670"/>
                </a:lnTo>
                <a:lnTo>
                  <a:pt x="498734" y="659130"/>
                </a:lnTo>
                <a:lnTo>
                  <a:pt x="491532" y="655320"/>
                </a:lnTo>
                <a:lnTo>
                  <a:pt x="486089" y="653206"/>
                </a:lnTo>
                <a:lnTo>
                  <a:pt x="487061" y="652775"/>
                </a:lnTo>
                <a:lnTo>
                  <a:pt x="484928" y="650240"/>
                </a:lnTo>
                <a:lnTo>
                  <a:pt x="481440" y="648970"/>
                </a:lnTo>
                <a:lnTo>
                  <a:pt x="509296" y="648970"/>
                </a:lnTo>
                <a:lnTo>
                  <a:pt x="507954" y="650240"/>
                </a:lnTo>
                <a:lnTo>
                  <a:pt x="508464" y="651510"/>
                </a:lnTo>
                <a:lnTo>
                  <a:pt x="510972" y="652780"/>
                </a:lnTo>
                <a:lnTo>
                  <a:pt x="521221" y="652780"/>
                </a:lnTo>
                <a:lnTo>
                  <a:pt x="521364" y="654050"/>
                </a:lnTo>
                <a:lnTo>
                  <a:pt x="509630" y="654050"/>
                </a:lnTo>
                <a:lnTo>
                  <a:pt x="496220" y="656590"/>
                </a:lnTo>
                <a:lnTo>
                  <a:pt x="503429" y="660400"/>
                </a:lnTo>
                <a:lnTo>
                  <a:pt x="513153" y="660400"/>
                </a:lnTo>
                <a:lnTo>
                  <a:pt x="509800" y="664210"/>
                </a:lnTo>
                <a:lnTo>
                  <a:pt x="510134" y="66421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54240" y="650240"/>
                </a:moveTo>
                <a:lnTo>
                  <a:pt x="553546" y="650240"/>
                </a:lnTo>
                <a:lnTo>
                  <a:pt x="554889" y="648970"/>
                </a:lnTo>
                <a:lnTo>
                  <a:pt x="554240" y="650240"/>
                </a:lnTo>
                <a:close/>
              </a:path>
              <a:path w="4096384" h="836930">
                <a:moveTo>
                  <a:pt x="557239" y="659130"/>
                </a:moveTo>
                <a:lnTo>
                  <a:pt x="549696" y="659130"/>
                </a:lnTo>
                <a:lnTo>
                  <a:pt x="554889" y="648970"/>
                </a:lnTo>
                <a:lnTo>
                  <a:pt x="561594" y="648970"/>
                </a:lnTo>
                <a:lnTo>
                  <a:pt x="561937" y="652797"/>
                </a:lnTo>
                <a:lnTo>
                  <a:pt x="562157" y="654050"/>
                </a:lnTo>
                <a:lnTo>
                  <a:pt x="552879" y="654050"/>
                </a:lnTo>
                <a:lnTo>
                  <a:pt x="557239" y="659130"/>
                </a:lnTo>
                <a:close/>
              </a:path>
              <a:path w="4096384" h="836930">
                <a:moveTo>
                  <a:pt x="562559" y="656344"/>
                </a:moveTo>
                <a:lnTo>
                  <a:pt x="561937" y="652797"/>
                </a:lnTo>
                <a:lnTo>
                  <a:pt x="561594" y="648970"/>
                </a:lnTo>
                <a:lnTo>
                  <a:pt x="564278" y="650240"/>
                </a:lnTo>
                <a:lnTo>
                  <a:pt x="567293" y="650240"/>
                </a:lnTo>
                <a:lnTo>
                  <a:pt x="565282" y="655320"/>
                </a:lnTo>
                <a:lnTo>
                  <a:pt x="563945" y="655320"/>
                </a:lnTo>
                <a:lnTo>
                  <a:pt x="562559" y="656344"/>
                </a:lnTo>
                <a:close/>
              </a:path>
              <a:path w="4096384" h="836930">
                <a:moveTo>
                  <a:pt x="564278" y="650240"/>
                </a:moveTo>
                <a:lnTo>
                  <a:pt x="561594" y="648970"/>
                </a:lnTo>
                <a:lnTo>
                  <a:pt x="566289" y="648970"/>
                </a:lnTo>
                <a:lnTo>
                  <a:pt x="564278" y="650240"/>
                </a:lnTo>
                <a:close/>
              </a:path>
              <a:path w="4096384" h="836930">
                <a:moveTo>
                  <a:pt x="697875" y="655320"/>
                </a:moveTo>
                <a:lnTo>
                  <a:pt x="697010" y="654224"/>
                </a:lnTo>
                <a:lnTo>
                  <a:pt x="696911" y="653155"/>
                </a:lnTo>
                <a:lnTo>
                  <a:pt x="697037" y="648970"/>
                </a:lnTo>
                <a:lnTo>
                  <a:pt x="701397" y="650240"/>
                </a:lnTo>
                <a:lnTo>
                  <a:pt x="700396" y="654050"/>
                </a:lnTo>
                <a:lnTo>
                  <a:pt x="697875" y="655320"/>
                </a:lnTo>
                <a:close/>
              </a:path>
              <a:path w="4096384" h="836930">
                <a:moveTo>
                  <a:pt x="707435" y="666750"/>
                </a:moveTo>
                <a:lnTo>
                  <a:pt x="699381" y="666750"/>
                </a:lnTo>
                <a:lnTo>
                  <a:pt x="700559" y="665480"/>
                </a:lnTo>
                <a:lnTo>
                  <a:pt x="700461" y="662564"/>
                </a:lnTo>
                <a:lnTo>
                  <a:pt x="699558" y="659130"/>
                </a:lnTo>
                <a:lnTo>
                  <a:pt x="691504" y="659130"/>
                </a:lnTo>
                <a:lnTo>
                  <a:pt x="692964" y="658027"/>
                </a:lnTo>
                <a:lnTo>
                  <a:pt x="693084" y="657471"/>
                </a:lnTo>
                <a:lnTo>
                  <a:pt x="692852" y="656590"/>
                </a:lnTo>
                <a:lnTo>
                  <a:pt x="688989" y="655320"/>
                </a:lnTo>
                <a:lnTo>
                  <a:pt x="697875" y="655320"/>
                </a:lnTo>
                <a:lnTo>
                  <a:pt x="700396" y="654050"/>
                </a:lnTo>
                <a:lnTo>
                  <a:pt x="701397" y="650240"/>
                </a:lnTo>
                <a:lnTo>
                  <a:pt x="697037" y="648970"/>
                </a:lnTo>
                <a:lnTo>
                  <a:pt x="711619" y="648970"/>
                </a:lnTo>
                <a:lnTo>
                  <a:pt x="708266" y="650240"/>
                </a:lnTo>
                <a:lnTo>
                  <a:pt x="711959" y="651510"/>
                </a:lnTo>
                <a:lnTo>
                  <a:pt x="723246" y="651510"/>
                </a:lnTo>
                <a:lnTo>
                  <a:pt x="723888" y="652780"/>
                </a:lnTo>
                <a:lnTo>
                  <a:pt x="715980" y="652780"/>
                </a:lnTo>
                <a:lnTo>
                  <a:pt x="716427" y="654050"/>
                </a:lnTo>
                <a:lnTo>
                  <a:pt x="702910" y="654050"/>
                </a:lnTo>
                <a:lnTo>
                  <a:pt x="703033" y="658491"/>
                </a:lnTo>
                <a:lnTo>
                  <a:pt x="703106" y="659170"/>
                </a:lnTo>
                <a:lnTo>
                  <a:pt x="704082" y="660400"/>
                </a:lnTo>
                <a:lnTo>
                  <a:pt x="730675" y="660400"/>
                </a:lnTo>
                <a:lnTo>
                  <a:pt x="731123" y="661670"/>
                </a:lnTo>
                <a:lnTo>
                  <a:pt x="710617" y="661670"/>
                </a:lnTo>
                <a:lnTo>
                  <a:pt x="709267" y="662954"/>
                </a:lnTo>
                <a:lnTo>
                  <a:pt x="707435" y="666750"/>
                </a:lnTo>
                <a:close/>
              </a:path>
              <a:path w="4096384" h="836930">
                <a:moveTo>
                  <a:pt x="738445" y="652780"/>
                </a:moveTo>
                <a:lnTo>
                  <a:pt x="737597" y="652775"/>
                </a:lnTo>
                <a:lnTo>
                  <a:pt x="736599" y="651510"/>
                </a:lnTo>
                <a:lnTo>
                  <a:pt x="737267" y="648970"/>
                </a:lnTo>
                <a:lnTo>
                  <a:pt x="738111" y="648970"/>
                </a:lnTo>
                <a:lnTo>
                  <a:pt x="739277" y="651510"/>
                </a:lnTo>
                <a:lnTo>
                  <a:pt x="738445" y="652780"/>
                </a:lnTo>
                <a:close/>
              </a:path>
              <a:path w="4096384" h="836930">
                <a:moveTo>
                  <a:pt x="839355" y="656590"/>
                </a:moveTo>
                <a:lnTo>
                  <a:pt x="838176" y="656590"/>
                </a:lnTo>
                <a:lnTo>
                  <a:pt x="834681" y="649016"/>
                </a:lnTo>
                <a:lnTo>
                  <a:pt x="834994" y="648970"/>
                </a:lnTo>
                <a:lnTo>
                  <a:pt x="837007" y="648970"/>
                </a:lnTo>
                <a:lnTo>
                  <a:pt x="837174" y="650240"/>
                </a:lnTo>
                <a:lnTo>
                  <a:pt x="844547" y="650240"/>
                </a:lnTo>
                <a:lnTo>
                  <a:pt x="845555" y="652780"/>
                </a:lnTo>
                <a:lnTo>
                  <a:pt x="867846" y="652780"/>
                </a:lnTo>
                <a:lnTo>
                  <a:pt x="867175" y="654050"/>
                </a:lnTo>
                <a:lnTo>
                  <a:pt x="866509" y="654050"/>
                </a:lnTo>
                <a:lnTo>
                  <a:pt x="865585" y="655320"/>
                </a:lnTo>
                <a:lnTo>
                  <a:pt x="841528" y="655320"/>
                </a:lnTo>
                <a:lnTo>
                  <a:pt x="839355" y="65659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75685" y="651510"/>
                </a:lnTo>
                <a:lnTo>
                  <a:pt x="1273839" y="651510"/>
                </a:lnTo>
                <a:lnTo>
                  <a:pt x="1273839" y="650240"/>
                </a:lnTo>
                <a:lnTo>
                  <a:pt x="1275849" y="650240"/>
                </a:lnTo>
                <a:lnTo>
                  <a:pt x="1278029" y="64897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302669" y="652780"/>
                </a:moveTo>
                <a:lnTo>
                  <a:pt x="1277191" y="652780"/>
                </a:lnTo>
                <a:lnTo>
                  <a:pt x="1278029" y="648970"/>
                </a:lnTo>
                <a:lnTo>
                  <a:pt x="1303507" y="648970"/>
                </a:lnTo>
                <a:lnTo>
                  <a:pt x="1302693" y="651437"/>
                </a:lnTo>
                <a:lnTo>
                  <a:pt x="1302669" y="652780"/>
                </a:lnTo>
                <a:close/>
              </a:path>
              <a:path w="4096384" h="836930">
                <a:moveTo>
                  <a:pt x="1302669" y="654050"/>
                </a:moveTo>
                <a:lnTo>
                  <a:pt x="1302693" y="651437"/>
                </a:lnTo>
                <a:lnTo>
                  <a:pt x="1303507" y="648970"/>
                </a:lnTo>
                <a:lnTo>
                  <a:pt x="1302669" y="654050"/>
                </a:lnTo>
                <a:close/>
              </a:path>
              <a:path w="4096384" h="836930">
                <a:moveTo>
                  <a:pt x="1315241" y="654050"/>
                </a:moveTo>
                <a:lnTo>
                  <a:pt x="1302669" y="654050"/>
                </a:lnTo>
                <a:lnTo>
                  <a:pt x="1303507" y="648970"/>
                </a:lnTo>
                <a:lnTo>
                  <a:pt x="1314740" y="648970"/>
                </a:lnTo>
                <a:lnTo>
                  <a:pt x="1315311" y="652212"/>
                </a:lnTo>
                <a:lnTo>
                  <a:pt x="1315241" y="654050"/>
                </a:lnTo>
                <a:close/>
              </a:path>
              <a:path w="4096384" h="836930">
                <a:moveTo>
                  <a:pt x="1355641" y="654050"/>
                </a:moveTo>
                <a:lnTo>
                  <a:pt x="1356650" y="651510"/>
                </a:lnTo>
                <a:lnTo>
                  <a:pt x="1358994" y="648970"/>
                </a:lnTo>
                <a:lnTo>
                  <a:pt x="1355641" y="654050"/>
                </a:lnTo>
                <a:close/>
              </a:path>
              <a:path w="4096384" h="836930">
                <a:moveTo>
                  <a:pt x="1367123" y="654050"/>
                </a:moveTo>
                <a:lnTo>
                  <a:pt x="1355641" y="654050"/>
                </a:lnTo>
                <a:lnTo>
                  <a:pt x="1358994" y="648970"/>
                </a:lnTo>
                <a:lnTo>
                  <a:pt x="1362400" y="648970"/>
                </a:lnTo>
                <a:lnTo>
                  <a:pt x="1363014" y="650240"/>
                </a:lnTo>
                <a:lnTo>
                  <a:pt x="1368881" y="650240"/>
                </a:lnTo>
                <a:lnTo>
                  <a:pt x="1367123" y="65405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68881" y="650240"/>
                </a:lnTo>
                <a:lnTo>
                  <a:pt x="1371736" y="648970"/>
                </a:lnTo>
                <a:lnTo>
                  <a:pt x="1371900" y="651510"/>
                </a:lnTo>
                <a:lnTo>
                  <a:pt x="1370367" y="652797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429063" y="656590"/>
                </a:moveTo>
                <a:lnTo>
                  <a:pt x="1358156" y="656590"/>
                </a:lnTo>
                <a:lnTo>
                  <a:pt x="1369385" y="655320"/>
                </a:lnTo>
                <a:lnTo>
                  <a:pt x="1366537" y="655320"/>
                </a:lnTo>
                <a:lnTo>
                  <a:pt x="1370399" y="652775"/>
                </a:lnTo>
                <a:lnTo>
                  <a:pt x="1371900" y="651510"/>
                </a:lnTo>
                <a:lnTo>
                  <a:pt x="1371736" y="648970"/>
                </a:lnTo>
                <a:lnTo>
                  <a:pt x="1380842" y="648970"/>
                </a:lnTo>
                <a:lnTo>
                  <a:pt x="1382632" y="651510"/>
                </a:lnTo>
                <a:lnTo>
                  <a:pt x="1381289" y="652780"/>
                </a:lnTo>
                <a:lnTo>
                  <a:pt x="1395033" y="652780"/>
                </a:lnTo>
                <a:lnTo>
                  <a:pt x="1395537" y="654050"/>
                </a:lnTo>
                <a:lnTo>
                  <a:pt x="1429567" y="654050"/>
                </a:lnTo>
                <a:lnTo>
                  <a:pt x="1429063" y="656590"/>
                </a:lnTo>
                <a:close/>
              </a:path>
              <a:path w="4096384" h="836930">
                <a:moveTo>
                  <a:pt x="1402406" y="654050"/>
                </a:moveTo>
                <a:lnTo>
                  <a:pt x="1395537" y="654050"/>
                </a:lnTo>
                <a:lnTo>
                  <a:pt x="1394529" y="651510"/>
                </a:lnTo>
                <a:lnTo>
                  <a:pt x="1395537" y="651510"/>
                </a:lnTo>
                <a:lnTo>
                  <a:pt x="1396376" y="650240"/>
                </a:lnTo>
                <a:lnTo>
                  <a:pt x="1397377" y="648970"/>
                </a:lnTo>
                <a:lnTo>
                  <a:pt x="1400396" y="650240"/>
                </a:lnTo>
                <a:lnTo>
                  <a:pt x="1402406" y="65405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02406" y="654050"/>
                </a:lnTo>
                <a:lnTo>
                  <a:pt x="1400396" y="650240"/>
                </a:lnTo>
                <a:lnTo>
                  <a:pt x="1397377" y="648970"/>
                </a:lnTo>
                <a:lnTo>
                  <a:pt x="1410454" y="648970"/>
                </a:lnTo>
                <a:lnTo>
                  <a:pt x="1409452" y="651510"/>
                </a:lnTo>
                <a:lnTo>
                  <a:pt x="1419843" y="651510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09452" y="651510"/>
                </a:moveTo>
                <a:lnTo>
                  <a:pt x="1410454" y="648970"/>
                </a:lnTo>
                <a:lnTo>
                  <a:pt x="1411626" y="650240"/>
                </a:lnTo>
                <a:lnTo>
                  <a:pt x="1409452" y="651510"/>
                </a:lnTo>
                <a:close/>
              </a:path>
              <a:path w="4096384" h="836930">
                <a:moveTo>
                  <a:pt x="1485217" y="650240"/>
                </a:moveTo>
                <a:lnTo>
                  <a:pt x="1478342" y="650240"/>
                </a:lnTo>
                <a:lnTo>
                  <a:pt x="1478846" y="648970"/>
                </a:lnTo>
                <a:lnTo>
                  <a:pt x="1485541" y="650026"/>
                </a:lnTo>
                <a:lnTo>
                  <a:pt x="1485217" y="650240"/>
                </a:lnTo>
                <a:close/>
              </a:path>
              <a:path w="4096384" h="836930">
                <a:moveTo>
                  <a:pt x="1485541" y="650026"/>
                </a:moveTo>
                <a:lnTo>
                  <a:pt x="1478846" y="648970"/>
                </a:lnTo>
                <a:lnTo>
                  <a:pt x="1485049" y="648970"/>
                </a:lnTo>
                <a:lnTo>
                  <a:pt x="1486074" y="649675"/>
                </a:lnTo>
                <a:lnTo>
                  <a:pt x="1485541" y="650026"/>
                </a:lnTo>
                <a:close/>
              </a:path>
              <a:path w="4096384" h="836930">
                <a:moveTo>
                  <a:pt x="1515808" y="658794"/>
                </a:moveTo>
                <a:lnTo>
                  <a:pt x="1510075" y="654224"/>
                </a:lnTo>
                <a:lnTo>
                  <a:pt x="1509980" y="653863"/>
                </a:lnTo>
                <a:lnTo>
                  <a:pt x="1510698" y="652775"/>
                </a:lnTo>
                <a:lnTo>
                  <a:pt x="1512207" y="650240"/>
                </a:lnTo>
                <a:lnTo>
                  <a:pt x="1514047" y="648970"/>
                </a:lnTo>
                <a:lnTo>
                  <a:pt x="1516228" y="650240"/>
                </a:lnTo>
                <a:lnTo>
                  <a:pt x="1516148" y="658643"/>
                </a:lnTo>
                <a:lnTo>
                  <a:pt x="1515808" y="658794"/>
                </a:lnTo>
                <a:close/>
              </a:path>
              <a:path w="4096384" h="836930">
                <a:moveTo>
                  <a:pt x="1522599" y="650240"/>
                </a:moveTo>
                <a:lnTo>
                  <a:pt x="1518579" y="650240"/>
                </a:lnTo>
                <a:lnTo>
                  <a:pt x="1520582" y="648970"/>
                </a:lnTo>
                <a:lnTo>
                  <a:pt x="1522599" y="650240"/>
                </a:lnTo>
                <a:close/>
              </a:path>
              <a:path w="4096384" h="836930">
                <a:moveTo>
                  <a:pt x="1523437" y="650240"/>
                </a:moveTo>
                <a:lnTo>
                  <a:pt x="1522599" y="650240"/>
                </a:lnTo>
                <a:lnTo>
                  <a:pt x="1520582" y="648970"/>
                </a:lnTo>
                <a:lnTo>
                  <a:pt x="1523009" y="648970"/>
                </a:lnTo>
                <a:lnTo>
                  <a:pt x="1523437" y="650240"/>
                </a:lnTo>
                <a:close/>
              </a:path>
              <a:path w="4096384" h="836930">
                <a:moveTo>
                  <a:pt x="1552583" y="657383"/>
                </a:moveTo>
                <a:lnTo>
                  <a:pt x="1546905" y="651510"/>
                </a:lnTo>
                <a:lnTo>
                  <a:pt x="1547098" y="650775"/>
                </a:lnTo>
                <a:lnTo>
                  <a:pt x="1547193" y="650067"/>
                </a:lnTo>
                <a:lnTo>
                  <a:pt x="1546905" y="648970"/>
                </a:lnTo>
                <a:lnTo>
                  <a:pt x="1553285" y="648970"/>
                </a:lnTo>
                <a:lnTo>
                  <a:pt x="1557550" y="654050"/>
                </a:lnTo>
                <a:lnTo>
                  <a:pt x="1555109" y="654050"/>
                </a:lnTo>
                <a:lnTo>
                  <a:pt x="1552583" y="657383"/>
                </a:lnTo>
                <a:close/>
              </a:path>
              <a:path w="4096384" h="836930">
                <a:moveTo>
                  <a:pt x="1583267" y="650240"/>
                </a:moveTo>
                <a:lnTo>
                  <a:pt x="1579919" y="650240"/>
                </a:lnTo>
                <a:lnTo>
                  <a:pt x="1582931" y="648970"/>
                </a:lnTo>
                <a:lnTo>
                  <a:pt x="1583267" y="65024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7558" y="658472"/>
                </a:lnTo>
                <a:lnTo>
                  <a:pt x="1584302" y="654141"/>
                </a:lnTo>
                <a:lnTo>
                  <a:pt x="1584370" y="653863"/>
                </a:lnTo>
                <a:lnTo>
                  <a:pt x="1583946" y="652797"/>
                </a:lnTo>
                <a:lnTo>
                  <a:pt x="1582931" y="648970"/>
                </a:lnTo>
                <a:lnTo>
                  <a:pt x="1593329" y="648970"/>
                </a:lnTo>
                <a:lnTo>
                  <a:pt x="1593563" y="650240"/>
                </a:lnTo>
                <a:lnTo>
                  <a:pt x="1585282" y="650240"/>
                </a:lnTo>
                <a:lnTo>
                  <a:pt x="1584948" y="651510"/>
                </a:lnTo>
                <a:lnTo>
                  <a:pt x="1586120" y="652780"/>
                </a:lnTo>
                <a:lnTo>
                  <a:pt x="1594032" y="652780"/>
                </a:lnTo>
                <a:lnTo>
                  <a:pt x="1594527" y="655438"/>
                </a:lnTo>
                <a:lnTo>
                  <a:pt x="1594781" y="656590"/>
                </a:lnTo>
                <a:lnTo>
                  <a:pt x="1580921" y="656590"/>
                </a:lnTo>
                <a:lnTo>
                  <a:pt x="1581350" y="657671"/>
                </a:lnTo>
                <a:lnTo>
                  <a:pt x="1581226" y="658161"/>
                </a:lnTo>
                <a:lnTo>
                  <a:pt x="1580587" y="659130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627692" y="651510"/>
                </a:moveTo>
                <a:lnTo>
                  <a:pt x="1623502" y="651510"/>
                </a:lnTo>
                <a:lnTo>
                  <a:pt x="1624844" y="648970"/>
                </a:lnTo>
                <a:lnTo>
                  <a:pt x="1626180" y="648970"/>
                </a:lnTo>
                <a:lnTo>
                  <a:pt x="1627692" y="651510"/>
                </a:lnTo>
                <a:close/>
              </a:path>
              <a:path w="4096384" h="836930">
                <a:moveTo>
                  <a:pt x="1705802" y="652780"/>
                </a:moveTo>
                <a:lnTo>
                  <a:pt x="1705916" y="650067"/>
                </a:lnTo>
                <a:lnTo>
                  <a:pt x="1706640" y="648970"/>
                </a:lnTo>
                <a:lnTo>
                  <a:pt x="1707478" y="648970"/>
                </a:lnTo>
                <a:lnTo>
                  <a:pt x="1708202" y="650067"/>
                </a:lnTo>
                <a:lnTo>
                  <a:pt x="1708088" y="651106"/>
                </a:lnTo>
                <a:lnTo>
                  <a:pt x="1707982" y="651510"/>
                </a:lnTo>
                <a:lnTo>
                  <a:pt x="1705802" y="65278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547282" y="654050"/>
                </a:lnTo>
                <a:lnTo>
                  <a:pt x="2545102" y="654050"/>
                </a:lnTo>
                <a:lnTo>
                  <a:pt x="2551316" y="64897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751260" y="649281"/>
                </a:moveTo>
                <a:lnTo>
                  <a:pt x="2750760" y="649186"/>
                </a:lnTo>
                <a:lnTo>
                  <a:pt x="2751117" y="648970"/>
                </a:lnTo>
                <a:lnTo>
                  <a:pt x="2751260" y="649281"/>
                </a:lnTo>
                <a:close/>
              </a:path>
              <a:path w="4096384" h="836930">
                <a:moveTo>
                  <a:pt x="2761549" y="651229"/>
                </a:moveTo>
                <a:lnTo>
                  <a:pt x="2751260" y="649281"/>
                </a:lnTo>
                <a:lnTo>
                  <a:pt x="2751117" y="648970"/>
                </a:lnTo>
                <a:lnTo>
                  <a:pt x="2761215" y="648970"/>
                </a:lnTo>
                <a:lnTo>
                  <a:pt x="2762122" y="650240"/>
                </a:lnTo>
                <a:lnTo>
                  <a:pt x="2761679" y="650240"/>
                </a:lnTo>
                <a:lnTo>
                  <a:pt x="2761549" y="651229"/>
                </a:lnTo>
                <a:close/>
              </a:path>
              <a:path w="4096384" h="836930">
                <a:moveTo>
                  <a:pt x="3184757" y="657860"/>
                </a:moveTo>
                <a:lnTo>
                  <a:pt x="3184658" y="656511"/>
                </a:lnTo>
                <a:lnTo>
                  <a:pt x="3178386" y="651510"/>
                </a:lnTo>
                <a:lnTo>
                  <a:pt x="3184757" y="651510"/>
                </a:lnTo>
                <a:lnTo>
                  <a:pt x="3189805" y="648970"/>
                </a:lnTo>
                <a:lnTo>
                  <a:pt x="3184757" y="657860"/>
                </a:lnTo>
                <a:close/>
              </a:path>
              <a:path w="4096384" h="836930">
                <a:moveTo>
                  <a:pt x="3351438" y="661670"/>
                </a:moveTo>
                <a:lnTo>
                  <a:pt x="3347537" y="661670"/>
                </a:lnTo>
                <a:lnTo>
                  <a:pt x="3341506" y="657860"/>
                </a:lnTo>
                <a:lnTo>
                  <a:pt x="3339332" y="656590"/>
                </a:lnTo>
                <a:lnTo>
                  <a:pt x="3343006" y="656590"/>
                </a:lnTo>
                <a:lnTo>
                  <a:pt x="3341664" y="648970"/>
                </a:lnTo>
                <a:lnTo>
                  <a:pt x="3345854" y="650240"/>
                </a:lnTo>
                <a:lnTo>
                  <a:pt x="3349036" y="651510"/>
                </a:lnTo>
                <a:lnTo>
                  <a:pt x="3349831" y="653863"/>
                </a:lnTo>
                <a:lnTo>
                  <a:pt x="3349812" y="654224"/>
                </a:lnTo>
                <a:lnTo>
                  <a:pt x="3348703" y="656590"/>
                </a:lnTo>
                <a:lnTo>
                  <a:pt x="3351438" y="661670"/>
                </a:lnTo>
                <a:close/>
              </a:path>
              <a:path w="4096384" h="836930">
                <a:moveTo>
                  <a:pt x="3353903" y="662940"/>
                </a:moveTo>
                <a:lnTo>
                  <a:pt x="3352122" y="662940"/>
                </a:lnTo>
                <a:lnTo>
                  <a:pt x="3348929" y="657011"/>
                </a:lnTo>
                <a:lnTo>
                  <a:pt x="3348818" y="656344"/>
                </a:lnTo>
                <a:lnTo>
                  <a:pt x="3349812" y="654224"/>
                </a:lnTo>
                <a:lnTo>
                  <a:pt x="3349831" y="653863"/>
                </a:lnTo>
                <a:lnTo>
                  <a:pt x="3349036" y="651510"/>
                </a:lnTo>
                <a:lnTo>
                  <a:pt x="3345854" y="650240"/>
                </a:lnTo>
                <a:lnTo>
                  <a:pt x="3341664" y="648970"/>
                </a:lnTo>
                <a:lnTo>
                  <a:pt x="3354116" y="648970"/>
                </a:lnTo>
                <a:lnTo>
                  <a:pt x="3355284" y="650345"/>
                </a:lnTo>
                <a:lnTo>
                  <a:pt x="3359969" y="656590"/>
                </a:lnTo>
                <a:lnTo>
                  <a:pt x="3351551" y="656590"/>
                </a:lnTo>
                <a:lnTo>
                  <a:pt x="3353677" y="658995"/>
                </a:lnTo>
                <a:lnTo>
                  <a:pt x="3353803" y="659358"/>
                </a:lnTo>
                <a:lnTo>
                  <a:pt x="3353903" y="662940"/>
                </a:lnTo>
                <a:close/>
              </a:path>
              <a:path w="4096384" h="836930">
                <a:moveTo>
                  <a:pt x="3400088" y="651437"/>
                </a:moveTo>
                <a:lnTo>
                  <a:pt x="3397719" y="650773"/>
                </a:lnTo>
                <a:lnTo>
                  <a:pt x="3397471" y="648970"/>
                </a:lnTo>
                <a:lnTo>
                  <a:pt x="3400088" y="651437"/>
                </a:lnTo>
                <a:close/>
              </a:path>
              <a:path w="4096384" h="836930">
                <a:moveTo>
                  <a:pt x="3400346" y="651510"/>
                </a:moveTo>
                <a:lnTo>
                  <a:pt x="3400088" y="651437"/>
                </a:lnTo>
                <a:lnTo>
                  <a:pt x="3397471" y="648970"/>
                </a:lnTo>
                <a:lnTo>
                  <a:pt x="3397661" y="648970"/>
                </a:lnTo>
                <a:lnTo>
                  <a:pt x="3400346" y="651510"/>
                </a:lnTo>
                <a:close/>
              </a:path>
              <a:path w="4096384" h="836930">
                <a:moveTo>
                  <a:pt x="3450975" y="650775"/>
                </a:moveTo>
                <a:lnTo>
                  <a:pt x="3448780" y="650240"/>
                </a:lnTo>
                <a:lnTo>
                  <a:pt x="3451295" y="648970"/>
                </a:lnTo>
                <a:lnTo>
                  <a:pt x="3450975" y="650775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52397" y="654224"/>
                </a:lnTo>
                <a:lnTo>
                  <a:pt x="3452427" y="653863"/>
                </a:lnTo>
                <a:lnTo>
                  <a:pt x="3453986" y="651510"/>
                </a:lnTo>
                <a:lnTo>
                  <a:pt x="3450975" y="650775"/>
                </a:lnTo>
                <a:lnTo>
                  <a:pt x="3451295" y="648970"/>
                </a:lnTo>
                <a:lnTo>
                  <a:pt x="3460940" y="648970"/>
                </a:lnTo>
                <a:lnTo>
                  <a:pt x="3462049" y="650240"/>
                </a:lnTo>
                <a:lnTo>
                  <a:pt x="3455485" y="650240"/>
                </a:lnTo>
                <a:lnTo>
                  <a:pt x="3458195" y="651510"/>
                </a:lnTo>
                <a:lnTo>
                  <a:pt x="3456156" y="654050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3904217" y="651510"/>
                </a:moveTo>
                <a:lnTo>
                  <a:pt x="3899207" y="649062"/>
                </a:lnTo>
                <a:lnTo>
                  <a:pt x="3906483" y="648970"/>
                </a:lnTo>
                <a:lnTo>
                  <a:pt x="3904217" y="651510"/>
                </a:lnTo>
                <a:close/>
              </a:path>
              <a:path w="4096384" h="836930">
                <a:moveTo>
                  <a:pt x="838176" y="656590"/>
                </a:moveTo>
                <a:lnTo>
                  <a:pt x="832479" y="654050"/>
                </a:lnTo>
                <a:lnTo>
                  <a:pt x="826442" y="650240"/>
                </a:lnTo>
                <a:lnTo>
                  <a:pt x="834681" y="649016"/>
                </a:lnTo>
                <a:lnTo>
                  <a:pt x="838176" y="656590"/>
                </a:lnTo>
                <a:close/>
              </a:path>
              <a:path w="4096384" h="836930">
                <a:moveTo>
                  <a:pt x="3900032" y="655320"/>
                </a:moveTo>
                <a:lnTo>
                  <a:pt x="3898069" y="655320"/>
                </a:lnTo>
                <a:lnTo>
                  <a:pt x="3896188" y="654141"/>
                </a:lnTo>
                <a:lnTo>
                  <a:pt x="3896078" y="653908"/>
                </a:lnTo>
                <a:lnTo>
                  <a:pt x="3896687" y="651510"/>
                </a:lnTo>
                <a:lnTo>
                  <a:pt x="3897512" y="650240"/>
                </a:lnTo>
                <a:lnTo>
                  <a:pt x="3898344" y="650240"/>
                </a:lnTo>
                <a:lnTo>
                  <a:pt x="3899152" y="649035"/>
                </a:lnTo>
                <a:lnTo>
                  <a:pt x="3899272" y="649552"/>
                </a:lnTo>
                <a:lnTo>
                  <a:pt x="3900032" y="655320"/>
                </a:lnTo>
                <a:close/>
              </a:path>
              <a:path w="4096384" h="836930">
                <a:moveTo>
                  <a:pt x="3992057" y="668020"/>
                </a:moveTo>
                <a:lnTo>
                  <a:pt x="3989209" y="668020"/>
                </a:lnTo>
                <a:lnTo>
                  <a:pt x="3987526" y="656590"/>
                </a:lnTo>
                <a:lnTo>
                  <a:pt x="3993399" y="656590"/>
                </a:lnTo>
                <a:lnTo>
                  <a:pt x="3990548" y="649059"/>
                </a:lnTo>
                <a:lnTo>
                  <a:pt x="3992057" y="650240"/>
                </a:lnTo>
                <a:lnTo>
                  <a:pt x="3996128" y="650240"/>
                </a:lnTo>
                <a:lnTo>
                  <a:pt x="3996588" y="651510"/>
                </a:lnTo>
                <a:lnTo>
                  <a:pt x="4003784" y="656590"/>
                </a:lnTo>
                <a:lnTo>
                  <a:pt x="4005801" y="657860"/>
                </a:lnTo>
                <a:lnTo>
                  <a:pt x="3996362" y="657860"/>
                </a:lnTo>
                <a:lnTo>
                  <a:pt x="3998152" y="661670"/>
                </a:lnTo>
                <a:lnTo>
                  <a:pt x="4001166" y="665480"/>
                </a:lnTo>
                <a:lnTo>
                  <a:pt x="3991566" y="665480"/>
                </a:lnTo>
                <a:lnTo>
                  <a:pt x="3991004" y="666538"/>
                </a:lnTo>
                <a:lnTo>
                  <a:pt x="3990969" y="666833"/>
                </a:lnTo>
                <a:lnTo>
                  <a:pt x="3992057" y="668020"/>
                </a:lnTo>
                <a:close/>
              </a:path>
              <a:path w="4096384" h="836930">
                <a:moveTo>
                  <a:pt x="3907740" y="655320"/>
                </a:moveTo>
                <a:lnTo>
                  <a:pt x="3900032" y="655320"/>
                </a:lnTo>
                <a:lnTo>
                  <a:pt x="3899207" y="649062"/>
                </a:lnTo>
                <a:lnTo>
                  <a:pt x="3904217" y="651510"/>
                </a:lnTo>
                <a:lnTo>
                  <a:pt x="3910589" y="651510"/>
                </a:lnTo>
                <a:lnTo>
                  <a:pt x="3907740" y="655320"/>
                </a:lnTo>
                <a:close/>
              </a:path>
              <a:path w="4096384" h="836930">
                <a:moveTo>
                  <a:pt x="1095597" y="654050"/>
                </a:moveTo>
                <a:lnTo>
                  <a:pt x="1086098" y="654050"/>
                </a:lnTo>
                <a:lnTo>
                  <a:pt x="1096971" y="649131"/>
                </a:lnTo>
                <a:lnTo>
                  <a:pt x="1099718" y="651510"/>
                </a:lnTo>
                <a:lnTo>
                  <a:pt x="1096994" y="651510"/>
                </a:lnTo>
                <a:lnTo>
                  <a:pt x="1095597" y="65405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749618" y="654050"/>
                </a:lnTo>
                <a:lnTo>
                  <a:pt x="2746920" y="651510"/>
                </a:lnTo>
                <a:lnTo>
                  <a:pt x="2750760" y="649186"/>
                </a:lnTo>
                <a:lnTo>
                  <a:pt x="2751260" y="649281"/>
                </a:lnTo>
                <a:lnTo>
                  <a:pt x="2752283" y="651510"/>
                </a:lnTo>
                <a:lnTo>
                  <a:pt x="2752689" y="652506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0354" y="660342"/>
                </a:moveTo>
                <a:lnTo>
                  <a:pt x="2752800" y="652780"/>
                </a:lnTo>
                <a:lnTo>
                  <a:pt x="2751260" y="649281"/>
                </a:lnTo>
                <a:lnTo>
                  <a:pt x="2761549" y="651229"/>
                </a:lnTo>
                <a:lnTo>
                  <a:pt x="2760354" y="660342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1591" y="655320"/>
                </a:lnTo>
                <a:lnTo>
                  <a:pt x="527042" y="652775"/>
                </a:lnTo>
                <a:lnTo>
                  <a:pt x="524719" y="651510"/>
                </a:lnTo>
                <a:lnTo>
                  <a:pt x="520936" y="650240"/>
                </a:lnTo>
                <a:lnTo>
                  <a:pt x="534774" y="650240"/>
                </a:lnTo>
                <a:lnTo>
                  <a:pt x="534660" y="649552"/>
                </a:lnTo>
                <a:lnTo>
                  <a:pt x="535114" y="650240"/>
                </a:lnTo>
                <a:lnTo>
                  <a:pt x="538461" y="65277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61602" y="654050"/>
                </a:moveTo>
                <a:lnTo>
                  <a:pt x="55869" y="654050"/>
                </a:lnTo>
                <a:lnTo>
                  <a:pt x="57041" y="649609"/>
                </a:lnTo>
                <a:lnTo>
                  <a:pt x="57041" y="652780"/>
                </a:lnTo>
                <a:lnTo>
                  <a:pt x="63345" y="652780"/>
                </a:lnTo>
                <a:lnTo>
                  <a:pt x="61602" y="654050"/>
                </a:lnTo>
                <a:close/>
              </a:path>
              <a:path w="4096384" h="836930">
                <a:moveTo>
                  <a:pt x="1486893" y="650240"/>
                </a:moveTo>
                <a:lnTo>
                  <a:pt x="1485558" y="650029"/>
                </a:lnTo>
                <a:lnTo>
                  <a:pt x="1486074" y="649675"/>
                </a:lnTo>
                <a:lnTo>
                  <a:pt x="1486893" y="650240"/>
                </a:lnTo>
                <a:close/>
              </a:path>
              <a:path w="4096384" h="836930">
                <a:moveTo>
                  <a:pt x="724531" y="654050"/>
                </a:moveTo>
                <a:lnTo>
                  <a:pt x="722406" y="649851"/>
                </a:lnTo>
                <a:lnTo>
                  <a:pt x="725035" y="651510"/>
                </a:lnTo>
                <a:lnTo>
                  <a:pt x="735590" y="651510"/>
                </a:lnTo>
                <a:lnTo>
                  <a:pt x="724531" y="654050"/>
                </a:lnTo>
                <a:close/>
              </a:path>
              <a:path w="4096384" h="836930">
                <a:moveTo>
                  <a:pt x="1323458" y="650240"/>
                </a:moveTo>
                <a:lnTo>
                  <a:pt x="1323294" y="649953"/>
                </a:lnTo>
                <a:lnTo>
                  <a:pt x="1323436" y="650026"/>
                </a:lnTo>
                <a:lnTo>
                  <a:pt x="1323458" y="650240"/>
                </a:lnTo>
                <a:close/>
              </a:path>
              <a:path w="4096384" h="836930">
                <a:moveTo>
                  <a:pt x="1489408" y="656590"/>
                </a:moveTo>
                <a:lnTo>
                  <a:pt x="1487057" y="655320"/>
                </a:lnTo>
                <a:lnTo>
                  <a:pt x="1484543" y="654050"/>
                </a:lnTo>
                <a:lnTo>
                  <a:pt x="1483877" y="652775"/>
                </a:lnTo>
                <a:lnTo>
                  <a:pt x="1485217" y="650240"/>
                </a:lnTo>
                <a:lnTo>
                  <a:pt x="1485558" y="650029"/>
                </a:lnTo>
                <a:lnTo>
                  <a:pt x="1486893" y="650240"/>
                </a:lnTo>
                <a:lnTo>
                  <a:pt x="1489169" y="650240"/>
                </a:lnTo>
                <a:lnTo>
                  <a:pt x="1489408" y="656590"/>
                </a:lnTo>
                <a:close/>
              </a:path>
              <a:path w="4096384" h="836930">
                <a:moveTo>
                  <a:pt x="684969" y="657860"/>
                </a:moveTo>
                <a:lnTo>
                  <a:pt x="681957" y="651510"/>
                </a:lnTo>
                <a:lnTo>
                  <a:pt x="680880" y="650029"/>
                </a:lnTo>
                <a:lnTo>
                  <a:pt x="681112" y="650240"/>
                </a:lnTo>
                <a:lnTo>
                  <a:pt x="686558" y="650240"/>
                </a:lnTo>
                <a:lnTo>
                  <a:pt x="689323" y="651510"/>
                </a:lnTo>
                <a:lnTo>
                  <a:pt x="685971" y="651510"/>
                </a:lnTo>
                <a:lnTo>
                  <a:pt x="684969" y="657860"/>
                </a:lnTo>
                <a:close/>
              </a:path>
              <a:path w="4096384" h="836930">
                <a:moveTo>
                  <a:pt x="1323849" y="650240"/>
                </a:moveTo>
                <a:lnTo>
                  <a:pt x="1323458" y="650240"/>
                </a:lnTo>
                <a:lnTo>
                  <a:pt x="1323515" y="650067"/>
                </a:lnTo>
                <a:lnTo>
                  <a:pt x="1323849" y="650240"/>
                </a:lnTo>
                <a:close/>
              </a:path>
              <a:path w="4096384" h="836930">
                <a:moveTo>
                  <a:pt x="58553" y="662940"/>
                </a:moveTo>
                <a:lnTo>
                  <a:pt x="57225" y="659170"/>
                </a:lnTo>
                <a:lnTo>
                  <a:pt x="56373" y="657860"/>
                </a:lnTo>
                <a:lnTo>
                  <a:pt x="65088" y="651510"/>
                </a:lnTo>
                <a:lnTo>
                  <a:pt x="66097" y="650240"/>
                </a:lnTo>
                <a:lnTo>
                  <a:pt x="67098" y="651510"/>
                </a:lnTo>
                <a:lnTo>
                  <a:pt x="68266" y="652775"/>
                </a:lnTo>
                <a:lnTo>
                  <a:pt x="67098" y="654050"/>
                </a:lnTo>
                <a:lnTo>
                  <a:pt x="67938" y="654050"/>
                </a:lnTo>
                <a:lnTo>
                  <a:pt x="58553" y="662940"/>
                </a:lnTo>
                <a:close/>
              </a:path>
              <a:path w="4096384" h="836930">
                <a:moveTo>
                  <a:pt x="67098" y="654050"/>
                </a:moveTo>
                <a:lnTo>
                  <a:pt x="68266" y="652775"/>
                </a:lnTo>
                <a:lnTo>
                  <a:pt x="66701" y="651006"/>
                </a:lnTo>
                <a:lnTo>
                  <a:pt x="66097" y="650240"/>
                </a:lnTo>
                <a:lnTo>
                  <a:pt x="79064" y="650240"/>
                </a:lnTo>
                <a:lnTo>
                  <a:pt x="75809" y="651510"/>
                </a:lnTo>
                <a:lnTo>
                  <a:pt x="76734" y="652780"/>
                </a:lnTo>
                <a:lnTo>
                  <a:pt x="69279" y="652780"/>
                </a:lnTo>
                <a:lnTo>
                  <a:pt x="67098" y="654050"/>
                </a:lnTo>
                <a:close/>
              </a:path>
              <a:path w="4096384" h="836930">
                <a:moveTo>
                  <a:pt x="81517" y="656590"/>
                </a:moveTo>
                <a:lnTo>
                  <a:pt x="77660" y="654050"/>
                </a:lnTo>
                <a:lnTo>
                  <a:pt x="75809" y="651510"/>
                </a:lnTo>
                <a:lnTo>
                  <a:pt x="79064" y="650240"/>
                </a:lnTo>
                <a:lnTo>
                  <a:pt x="82917" y="650240"/>
                </a:lnTo>
                <a:lnTo>
                  <a:pt x="82859" y="651510"/>
                </a:lnTo>
                <a:lnTo>
                  <a:pt x="81851" y="651510"/>
                </a:lnTo>
                <a:lnTo>
                  <a:pt x="81517" y="656590"/>
                </a:lnTo>
                <a:close/>
              </a:path>
              <a:path w="4096384" h="836930">
                <a:moveTo>
                  <a:pt x="84699" y="656590"/>
                </a:moveTo>
                <a:lnTo>
                  <a:pt x="81517" y="656590"/>
                </a:lnTo>
                <a:lnTo>
                  <a:pt x="81851" y="651510"/>
                </a:lnTo>
                <a:lnTo>
                  <a:pt x="82859" y="651510"/>
                </a:lnTo>
                <a:lnTo>
                  <a:pt x="82917" y="650240"/>
                </a:lnTo>
                <a:lnTo>
                  <a:pt x="87384" y="650240"/>
                </a:lnTo>
                <a:lnTo>
                  <a:pt x="84699" y="65659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91404" y="665480"/>
                </a:lnTo>
                <a:lnTo>
                  <a:pt x="90402" y="665480"/>
                </a:lnTo>
                <a:lnTo>
                  <a:pt x="83571" y="659170"/>
                </a:lnTo>
                <a:lnTo>
                  <a:pt x="83571" y="659034"/>
                </a:lnTo>
                <a:lnTo>
                  <a:pt x="87384" y="650240"/>
                </a:lnTo>
                <a:lnTo>
                  <a:pt x="90736" y="660400"/>
                </a:lnTo>
                <a:lnTo>
                  <a:pt x="99956" y="660400"/>
                </a:lnTo>
                <a:lnTo>
                  <a:pt x="93919" y="66294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96269" y="660400"/>
                </a:moveTo>
                <a:lnTo>
                  <a:pt x="90736" y="660400"/>
                </a:lnTo>
                <a:lnTo>
                  <a:pt x="87384" y="650240"/>
                </a:lnTo>
                <a:lnTo>
                  <a:pt x="104984" y="650240"/>
                </a:lnTo>
                <a:lnTo>
                  <a:pt x="108167" y="654050"/>
                </a:lnTo>
                <a:lnTo>
                  <a:pt x="114034" y="654050"/>
                </a:lnTo>
                <a:lnTo>
                  <a:pt x="111853" y="655320"/>
                </a:lnTo>
                <a:lnTo>
                  <a:pt x="109278" y="657860"/>
                </a:lnTo>
                <a:lnTo>
                  <a:pt x="99785" y="657860"/>
                </a:lnTo>
                <a:lnTo>
                  <a:pt x="96099" y="659130"/>
                </a:lnTo>
                <a:lnTo>
                  <a:pt x="96269" y="660400"/>
                </a:lnTo>
                <a:close/>
              </a:path>
              <a:path w="4096384" h="836930">
                <a:moveTo>
                  <a:pt x="226179" y="651510"/>
                </a:moveTo>
                <a:lnTo>
                  <a:pt x="225753" y="651106"/>
                </a:lnTo>
                <a:lnTo>
                  <a:pt x="225505" y="650240"/>
                </a:lnTo>
                <a:lnTo>
                  <a:pt x="226179" y="651510"/>
                </a:lnTo>
                <a:close/>
              </a:path>
              <a:path w="4096384" h="836930">
                <a:moveTo>
                  <a:pt x="231441" y="651510"/>
                </a:moveTo>
                <a:lnTo>
                  <a:pt x="226179" y="651510"/>
                </a:lnTo>
                <a:lnTo>
                  <a:pt x="225505" y="650240"/>
                </a:lnTo>
                <a:lnTo>
                  <a:pt x="232178" y="650240"/>
                </a:lnTo>
                <a:lnTo>
                  <a:pt x="231441" y="651510"/>
                </a:lnTo>
                <a:close/>
              </a:path>
              <a:path w="4096384" h="836930">
                <a:moveTo>
                  <a:pt x="242267" y="652780"/>
                </a:moveTo>
                <a:lnTo>
                  <a:pt x="240257" y="652780"/>
                </a:lnTo>
                <a:lnTo>
                  <a:pt x="239589" y="650240"/>
                </a:lnTo>
                <a:lnTo>
                  <a:pt x="244277" y="650240"/>
                </a:lnTo>
                <a:lnTo>
                  <a:pt x="244277" y="651510"/>
                </a:lnTo>
                <a:lnTo>
                  <a:pt x="242267" y="652780"/>
                </a:lnTo>
                <a:close/>
              </a:path>
              <a:path w="4096384" h="836930">
                <a:moveTo>
                  <a:pt x="253333" y="652780"/>
                </a:moveTo>
                <a:lnTo>
                  <a:pt x="242267" y="652780"/>
                </a:lnTo>
                <a:lnTo>
                  <a:pt x="244277" y="651510"/>
                </a:lnTo>
                <a:lnTo>
                  <a:pt x="244277" y="650240"/>
                </a:lnTo>
                <a:lnTo>
                  <a:pt x="248614" y="650240"/>
                </a:lnTo>
                <a:lnTo>
                  <a:pt x="249313" y="651510"/>
                </a:lnTo>
                <a:lnTo>
                  <a:pt x="253834" y="651510"/>
                </a:lnTo>
                <a:lnTo>
                  <a:pt x="253333" y="652780"/>
                </a:lnTo>
                <a:close/>
              </a:path>
              <a:path w="4096384" h="836930">
                <a:moveTo>
                  <a:pt x="299934" y="656590"/>
                </a:moveTo>
                <a:lnTo>
                  <a:pt x="297420" y="656590"/>
                </a:lnTo>
                <a:lnTo>
                  <a:pt x="297420" y="650240"/>
                </a:lnTo>
                <a:lnTo>
                  <a:pt x="308316" y="650240"/>
                </a:lnTo>
                <a:lnTo>
                  <a:pt x="305801" y="651510"/>
                </a:lnTo>
                <a:lnTo>
                  <a:pt x="309573" y="655320"/>
                </a:lnTo>
                <a:lnTo>
                  <a:pt x="300936" y="655320"/>
                </a:lnTo>
                <a:lnTo>
                  <a:pt x="299934" y="656590"/>
                </a:lnTo>
                <a:close/>
              </a:path>
              <a:path w="4096384" h="836930">
                <a:moveTo>
                  <a:pt x="316350" y="659130"/>
                </a:moveTo>
                <a:lnTo>
                  <a:pt x="313344" y="659130"/>
                </a:lnTo>
                <a:lnTo>
                  <a:pt x="305801" y="651510"/>
                </a:lnTo>
                <a:lnTo>
                  <a:pt x="308316" y="650240"/>
                </a:lnTo>
                <a:lnTo>
                  <a:pt x="311873" y="651510"/>
                </a:lnTo>
                <a:lnTo>
                  <a:pt x="315039" y="655320"/>
                </a:lnTo>
                <a:lnTo>
                  <a:pt x="316350" y="659130"/>
                </a:lnTo>
                <a:close/>
              </a:path>
              <a:path w="4096384" h="836930">
                <a:moveTo>
                  <a:pt x="325746" y="659130"/>
                </a:moveTo>
                <a:lnTo>
                  <a:pt x="316350" y="659130"/>
                </a:lnTo>
                <a:lnTo>
                  <a:pt x="315039" y="655320"/>
                </a:lnTo>
                <a:lnTo>
                  <a:pt x="311873" y="651510"/>
                </a:lnTo>
                <a:lnTo>
                  <a:pt x="308316" y="650240"/>
                </a:lnTo>
                <a:lnTo>
                  <a:pt x="322393" y="650240"/>
                </a:lnTo>
                <a:lnTo>
                  <a:pt x="320547" y="651510"/>
                </a:lnTo>
                <a:lnTo>
                  <a:pt x="319216" y="652775"/>
                </a:lnTo>
                <a:lnTo>
                  <a:pt x="322230" y="655320"/>
                </a:lnTo>
                <a:lnTo>
                  <a:pt x="328431" y="655320"/>
                </a:lnTo>
                <a:lnTo>
                  <a:pt x="326584" y="656590"/>
                </a:lnTo>
                <a:lnTo>
                  <a:pt x="325242" y="657860"/>
                </a:lnTo>
                <a:lnTo>
                  <a:pt x="325746" y="659130"/>
                </a:lnTo>
                <a:close/>
              </a:path>
              <a:path w="4096384" h="836930">
                <a:moveTo>
                  <a:pt x="322230" y="655320"/>
                </a:moveTo>
                <a:lnTo>
                  <a:pt x="319216" y="652775"/>
                </a:lnTo>
                <a:lnTo>
                  <a:pt x="320547" y="651510"/>
                </a:lnTo>
                <a:lnTo>
                  <a:pt x="322393" y="650240"/>
                </a:lnTo>
                <a:lnTo>
                  <a:pt x="323402" y="650240"/>
                </a:lnTo>
                <a:lnTo>
                  <a:pt x="323527" y="653155"/>
                </a:lnTo>
                <a:lnTo>
                  <a:pt x="323401" y="654206"/>
                </a:lnTo>
                <a:lnTo>
                  <a:pt x="322230" y="65532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48205" y="650240"/>
                </a:lnTo>
                <a:lnTo>
                  <a:pt x="356593" y="650240"/>
                </a:lnTo>
                <a:lnTo>
                  <a:pt x="349214" y="65405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71779" y="665480"/>
                </a:moveTo>
                <a:lnTo>
                  <a:pt x="363966" y="665480"/>
                </a:lnTo>
                <a:lnTo>
                  <a:pt x="363966" y="664210"/>
                </a:lnTo>
                <a:lnTo>
                  <a:pt x="361785" y="662940"/>
                </a:lnTo>
                <a:lnTo>
                  <a:pt x="372681" y="662940"/>
                </a:lnTo>
                <a:lnTo>
                  <a:pt x="370337" y="656590"/>
                </a:lnTo>
                <a:lnTo>
                  <a:pt x="370247" y="656387"/>
                </a:lnTo>
                <a:lnTo>
                  <a:pt x="370671" y="655320"/>
                </a:lnTo>
                <a:lnTo>
                  <a:pt x="345527" y="655320"/>
                </a:lnTo>
                <a:lnTo>
                  <a:pt x="349214" y="654050"/>
                </a:lnTo>
                <a:lnTo>
                  <a:pt x="356593" y="650240"/>
                </a:lnTo>
                <a:lnTo>
                  <a:pt x="360279" y="650240"/>
                </a:lnTo>
                <a:lnTo>
                  <a:pt x="357929" y="654050"/>
                </a:lnTo>
                <a:lnTo>
                  <a:pt x="378548" y="654050"/>
                </a:lnTo>
                <a:lnTo>
                  <a:pt x="380224" y="656590"/>
                </a:lnTo>
                <a:lnTo>
                  <a:pt x="378216" y="660400"/>
                </a:lnTo>
                <a:lnTo>
                  <a:pt x="374194" y="660400"/>
                </a:lnTo>
                <a:lnTo>
                  <a:pt x="371779" y="665480"/>
                </a:lnTo>
                <a:close/>
              </a:path>
              <a:path w="4096384" h="836930">
                <a:moveTo>
                  <a:pt x="525391" y="661670"/>
                </a:moveTo>
                <a:lnTo>
                  <a:pt x="521364" y="654050"/>
                </a:lnTo>
                <a:lnTo>
                  <a:pt x="520936" y="650240"/>
                </a:lnTo>
                <a:lnTo>
                  <a:pt x="524719" y="651510"/>
                </a:lnTo>
                <a:lnTo>
                  <a:pt x="529685" y="654224"/>
                </a:lnTo>
                <a:lnTo>
                  <a:pt x="531591" y="655320"/>
                </a:lnTo>
                <a:lnTo>
                  <a:pt x="534440" y="655320"/>
                </a:lnTo>
                <a:lnTo>
                  <a:pt x="525391" y="661670"/>
                </a:lnTo>
                <a:close/>
              </a:path>
              <a:path w="4096384" h="836930">
                <a:moveTo>
                  <a:pt x="634906" y="651510"/>
                </a:moveTo>
                <a:lnTo>
                  <a:pt x="631663" y="651510"/>
                </a:lnTo>
                <a:lnTo>
                  <a:pt x="635185" y="650240"/>
                </a:lnTo>
                <a:lnTo>
                  <a:pt x="634906" y="651510"/>
                </a:lnTo>
                <a:close/>
              </a:path>
              <a:path w="4096384" h="836930">
                <a:moveTo>
                  <a:pt x="752523" y="652780"/>
                </a:moveTo>
                <a:lnTo>
                  <a:pt x="751680" y="652775"/>
                </a:lnTo>
                <a:lnTo>
                  <a:pt x="750173" y="651510"/>
                </a:lnTo>
                <a:lnTo>
                  <a:pt x="750677" y="650240"/>
                </a:lnTo>
                <a:lnTo>
                  <a:pt x="752523" y="650240"/>
                </a:lnTo>
                <a:lnTo>
                  <a:pt x="752523" y="652780"/>
                </a:lnTo>
                <a:close/>
              </a:path>
              <a:path w="4096384" h="836930">
                <a:moveTo>
                  <a:pt x="868516" y="651510"/>
                </a:moveTo>
                <a:lnTo>
                  <a:pt x="860138" y="651510"/>
                </a:lnTo>
                <a:lnTo>
                  <a:pt x="860976" y="650240"/>
                </a:lnTo>
                <a:lnTo>
                  <a:pt x="869187" y="650240"/>
                </a:lnTo>
                <a:lnTo>
                  <a:pt x="868516" y="651510"/>
                </a:lnTo>
                <a:close/>
              </a:path>
              <a:path w="4096384" h="836930">
                <a:moveTo>
                  <a:pt x="955684" y="651510"/>
                </a:moveTo>
                <a:lnTo>
                  <a:pt x="952836" y="651510"/>
                </a:lnTo>
                <a:lnTo>
                  <a:pt x="952836" y="650240"/>
                </a:lnTo>
                <a:lnTo>
                  <a:pt x="955684" y="650240"/>
                </a:lnTo>
                <a:lnTo>
                  <a:pt x="955684" y="651510"/>
                </a:lnTo>
                <a:close/>
              </a:path>
              <a:path w="4096384" h="836930">
                <a:moveTo>
                  <a:pt x="964065" y="651510"/>
                </a:moveTo>
                <a:lnTo>
                  <a:pt x="955684" y="651510"/>
                </a:lnTo>
                <a:lnTo>
                  <a:pt x="955684" y="650240"/>
                </a:lnTo>
                <a:lnTo>
                  <a:pt x="964065" y="650240"/>
                </a:lnTo>
                <a:lnTo>
                  <a:pt x="964065" y="651510"/>
                </a:lnTo>
                <a:close/>
              </a:path>
              <a:path w="4096384" h="836930">
                <a:moveTo>
                  <a:pt x="967588" y="654050"/>
                </a:moveTo>
                <a:lnTo>
                  <a:pt x="964065" y="654050"/>
                </a:lnTo>
                <a:lnTo>
                  <a:pt x="964065" y="650240"/>
                </a:lnTo>
                <a:lnTo>
                  <a:pt x="967758" y="650240"/>
                </a:lnTo>
                <a:lnTo>
                  <a:pt x="970103" y="651510"/>
                </a:lnTo>
                <a:lnTo>
                  <a:pt x="970008" y="652212"/>
                </a:lnTo>
                <a:lnTo>
                  <a:pt x="969899" y="652797"/>
                </a:lnTo>
                <a:lnTo>
                  <a:pt x="967588" y="6540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39760" y="666750"/>
                </a:lnTo>
                <a:lnTo>
                  <a:pt x="940100" y="665480"/>
                </a:lnTo>
                <a:lnTo>
                  <a:pt x="959371" y="665480"/>
                </a:lnTo>
                <a:lnTo>
                  <a:pt x="962370" y="659485"/>
                </a:lnTo>
                <a:lnTo>
                  <a:pt x="962444" y="658699"/>
                </a:lnTo>
                <a:lnTo>
                  <a:pt x="962219" y="657860"/>
                </a:lnTo>
                <a:lnTo>
                  <a:pt x="961053" y="656590"/>
                </a:lnTo>
                <a:lnTo>
                  <a:pt x="956692" y="654050"/>
                </a:lnTo>
                <a:lnTo>
                  <a:pt x="967588" y="654050"/>
                </a:lnTo>
                <a:lnTo>
                  <a:pt x="969899" y="652797"/>
                </a:lnTo>
                <a:lnTo>
                  <a:pt x="970008" y="652212"/>
                </a:lnTo>
                <a:lnTo>
                  <a:pt x="970103" y="651510"/>
                </a:lnTo>
                <a:lnTo>
                  <a:pt x="967758" y="650240"/>
                </a:lnTo>
                <a:lnTo>
                  <a:pt x="984748" y="650240"/>
                </a:lnTo>
                <a:lnTo>
                  <a:pt x="984685" y="651510"/>
                </a:lnTo>
                <a:lnTo>
                  <a:pt x="992821" y="651510"/>
                </a:lnTo>
                <a:lnTo>
                  <a:pt x="991047" y="652797"/>
                </a:lnTo>
                <a:lnTo>
                  <a:pt x="987601" y="656590"/>
                </a:lnTo>
                <a:lnTo>
                  <a:pt x="973285" y="656590"/>
                </a:lnTo>
                <a:lnTo>
                  <a:pt x="970770" y="660400"/>
                </a:lnTo>
                <a:lnTo>
                  <a:pt x="979990" y="660400"/>
                </a:lnTo>
                <a:lnTo>
                  <a:pt x="979820" y="662940"/>
                </a:lnTo>
                <a:lnTo>
                  <a:pt x="965912" y="662940"/>
                </a:lnTo>
                <a:lnTo>
                  <a:pt x="965601" y="664122"/>
                </a:lnTo>
                <a:lnTo>
                  <a:pt x="965612" y="664252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85854" y="659130"/>
                </a:moveTo>
                <a:lnTo>
                  <a:pt x="986447" y="657860"/>
                </a:lnTo>
                <a:lnTo>
                  <a:pt x="991069" y="652775"/>
                </a:lnTo>
                <a:lnTo>
                  <a:pt x="994578" y="650240"/>
                </a:lnTo>
                <a:lnTo>
                  <a:pt x="995302" y="651336"/>
                </a:lnTo>
                <a:lnTo>
                  <a:pt x="995298" y="652929"/>
                </a:lnTo>
                <a:lnTo>
                  <a:pt x="994408" y="654050"/>
                </a:lnTo>
                <a:lnTo>
                  <a:pt x="985854" y="659130"/>
                </a:lnTo>
                <a:close/>
              </a:path>
              <a:path w="4096384" h="836930">
                <a:moveTo>
                  <a:pt x="1001113" y="659130"/>
                </a:moveTo>
                <a:lnTo>
                  <a:pt x="985854" y="659130"/>
                </a:lnTo>
                <a:lnTo>
                  <a:pt x="994408" y="654050"/>
                </a:lnTo>
                <a:lnTo>
                  <a:pt x="995298" y="652929"/>
                </a:lnTo>
                <a:lnTo>
                  <a:pt x="995302" y="651336"/>
                </a:lnTo>
                <a:lnTo>
                  <a:pt x="994578" y="650240"/>
                </a:lnTo>
                <a:lnTo>
                  <a:pt x="1005013" y="650240"/>
                </a:lnTo>
                <a:lnTo>
                  <a:pt x="1003628" y="654050"/>
                </a:lnTo>
                <a:lnTo>
                  <a:pt x="1020056" y="654050"/>
                </a:lnTo>
                <a:lnTo>
                  <a:pt x="1021844" y="655320"/>
                </a:lnTo>
                <a:lnTo>
                  <a:pt x="1000105" y="655320"/>
                </a:lnTo>
                <a:lnTo>
                  <a:pt x="1000171" y="657943"/>
                </a:lnTo>
                <a:lnTo>
                  <a:pt x="1001113" y="659130"/>
                </a:lnTo>
                <a:close/>
              </a:path>
              <a:path w="4096384" h="836930">
                <a:moveTo>
                  <a:pt x="1143929" y="652780"/>
                </a:moveTo>
                <a:lnTo>
                  <a:pt x="1140072" y="652780"/>
                </a:lnTo>
                <a:lnTo>
                  <a:pt x="1140177" y="651437"/>
                </a:lnTo>
                <a:lnTo>
                  <a:pt x="1141919" y="650240"/>
                </a:lnTo>
                <a:lnTo>
                  <a:pt x="1143814" y="651437"/>
                </a:lnTo>
                <a:lnTo>
                  <a:pt x="1143929" y="652780"/>
                </a:lnTo>
                <a:close/>
              </a:path>
              <a:path w="4096384" h="836930">
                <a:moveTo>
                  <a:pt x="1221875" y="652780"/>
                </a:moveTo>
                <a:lnTo>
                  <a:pt x="1143929" y="652780"/>
                </a:lnTo>
                <a:lnTo>
                  <a:pt x="1143814" y="651437"/>
                </a:lnTo>
                <a:lnTo>
                  <a:pt x="1141919" y="650240"/>
                </a:lnTo>
                <a:lnTo>
                  <a:pt x="1166224" y="650240"/>
                </a:lnTo>
                <a:lnTo>
                  <a:pt x="1166224" y="651510"/>
                </a:lnTo>
                <a:lnTo>
                  <a:pt x="1222212" y="651510"/>
                </a:lnTo>
                <a:lnTo>
                  <a:pt x="1221875" y="652780"/>
                </a:lnTo>
                <a:close/>
              </a:path>
              <a:path w="4096384" h="836930">
                <a:moveTo>
                  <a:pt x="1222212" y="651510"/>
                </a:moveTo>
                <a:lnTo>
                  <a:pt x="1209139" y="651510"/>
                </a:lnTo>
                <a:lnTo>
                  <a:pt x="1209139" y="650240"/>
                </a:lnTo>
                <a:lnTo>
                  <a:pt x="1222549" y="650240"/>
                </a:lnTo>
                <a:lnTo>
                  <a:pt x="1222212" y="651510"/>
                </a:lnTo>
                <a:close/>
              </a:path>
              <a:path w="4096384" h="836930">
                <a:moveTo>
                  <a:pt x="1223715" y="654050"/>
                </a:moveTo>
                <a:lnTo>
                  <a:pt x="1222883" y="654050"/>
                </a:lnTo>
                <a:lnTo>
                  <a:pt x="1221993" y="652929"/>
                </a:lnTo>
                <a:lnTo>
                  <a:pt x="1221947" y="652506"/>
                </a:lnTo>
                <a:lnTo>
                  <a:pt x="1222549" y="650240"/>
                </a:lnTo>
                <a:lnTo>
                  <a:pt x="1223381" y="650240"/>
                </a:lnTo>
                <a:lnTo>
                  <a:pt x="1224110" y="651336"/>
                </a:lnTo>
                <a:lnTo>
                  <a:pt x="1224025" y="652506"/>
                </a:lnTo>
                <a:lnTo>
                  <a:pt x="1223715" y="654050"/>
                </a:lnTo>
                <a:close/>
              </a:path>
              <a:path w="4096384" h="836930">
                <a:moveTo>
                  <a:pt x="1166136" y="665480"/>
                </a:moveTo>
                <a:lnTo>
                  <a:pt x="1157005" y="665480"/>
                </a:lnTo>
                <a:lnTo>
                  <a:pt x="1157077" y="664122"/>
                </a:lnTo>
                <a:lnTo>
                  <a:pt x="1155833" y="662940"/>
                </a:lnTo>
                <a:lnTo>
                  <a:pt x="1120298" y="662940"/>
                </a:lnTo>
                <a:lnTo>
                  <a:pt x="1123310" y="660400"/>
                </a:lnTo>
                <a:lnTo>
                  <a:pt x="1125586" y="659170"/>
                </a:lnTo>
                <a:lnTo>
                  <a:pt x="1125558" y="658995"/>
                </a:lnTo>
                <a:lnTo>
                  <a:pt x="1121804" y="654050"/>
                </a:lnTo>
                <a:lnTo>
                  <a:pt x="1223715" y="654050"/>
                </a:lnTo>
                <a:lnTo>
                  <a:pt x="1224025" y="652506"/>
                </a:lnTo>
                <a:lnTo>
                  <a:pt x="1224110" y="651336"/>
                </a:lnTo>
                <a:lnTo>
                  <a:pt x="1223381" y="650240"/>
                </a:lnTo>
                <a:lnTo>
                  <a:pt x="1233163" y="650240"/>
                </a:lnTo>
                <a:lnTo>
                  <a:pt x="1236961" y="655320"/>
                </a:lnTo>
                <a:lnTo>
                  <a:pt x="1134205" y="655320"/>
                </a:lnTo>
                <a:lnTo>
                  <a:pt x="1134546" y="659130"/>
                </a:lnTo>
                <a:lnTo>
                  <a:pt x="1159519" y="659130"/>
                </a:lnTo>
                <a:lnTo>
                  <a:pt x="1157843" y="660400"/>
                </a:lnTo>
                <a:lnTo>
                  <a:pt x="1164378" y="661670"/>
                </a:lnTo>
                <a:lnTo>
                  <a:pt x="1165386" y="661670"/>
                </a:lnTo>
                <a:lnTo>
                  <a:pt x="1166136" y="665480"/>
                </a:lnTo>
                <a:close/>
              </a:path>
              <a:path w="4096384" h="836930">
                <a:moveTo>
                  <a:pt x="1504823" y="654141"/>
                </a:moveTo>
                <a:lnTo>
                  <a:pt x="1501910" y="652506"/>
                </a:lnTo>
                <a:lnTo>
                  <a:pt x="1502499" y="651510"/>
                </a:lnTo>
                <a:lnTo>
                  <a:pt x="1500133" y="651510"/>
                </a:lnTo>
                <a:lnTo>
                  <a:pt x="1505836" y="650240"/>
                </a:lnTo>
                <a:lnTo>
                  <a:pt x="1507676" y="650240"/>
                </a:lnTo>
                <a:lnTo>
                  <a:pt x="1508010" y="651510"/>
                </a:lnTo>
                <a:lnTo>
                  <a:pt x="1502499" y="651510"/>
                </a:lnTo>
                <a:lnTo>
                  <a:pt x="1501214" y="652116"/>
                </a:lnTo>
                <a:lnTo>
                  <a:pt x="1508151" y="652116"/>
                </a:lnTo>
                <a:lnTo>
                  <a:pt x="1508600" y="654050"/>
                </a:lnTo>
                <a:lnTo>
                  <a:pt x="1504828" y="654050"/>
                </a:lnTo>
                <a:close/>
              </a:path>
              <a:path w="4096384" h="836930">
                <a:moveTo>
                  <a:pt x="1512207" y="660400"/>
                </a:moveTo>
                <a:lnTo>
                  <a:pt x="1511703" y="660400"/>
                </a:lnTo>
                <a:lnTo>
                  <a:pt x="1512391" y="659358"/>
                </a:lnTo>
                <a:lnTo>
                  <a:pt x="1512497" y="659034"/>
                </a:lnTo>
                <a:lnTo>
                  <a:pt x="1511363" y="656590"/>
                </a:lnTo>
                <a:lnTo>
                  <a:pt x="1509189" y="656590"/>
                </a:lnTo>
                <a:lnTo>
                  <a:pt x="1507676" y="650240"/>
                </a:lnTo>
                <a:lnTo>
                  <a:pt x="1512207" y="650240"/>
                </a:lnTo>
                <a:lnTo>
                  <a:pt x="1510222" y="653496"/>
                </a:lnTo>
                <a:lnTo>
                  <a:pt x="1509980" y="653863"/>
                </a:lnTo>
                <a:lnTo>
                  <a:pt x="1510075" y="654224"/>
                </a:lnTo>
                <a:lnTo>
                  <a:pt x="1515808" y="658794"/>
                </a:lnTo>
                <a:lnTo>
                  <a:pt x="1512207" y="660400"/>
                </a:lnTo>
                <a:close/>
              </a:path>
              <a:path w="4096384" h="836930">
                <a:moveTo>
                  <a:pt x="1525447" y="654050"/>
                </a:moveTo>
                <a:lnTo>
                  <a:pt x="1525113" y="650240"/>
                </a:lnTo>
                <a:lnTo>
                  <a:pt x="1528125" y="651510"/>
                </a:lnTo>
                <a:lnTo>
                  <a:pt x="1528125" y="652780"/>
                </a:lnTo>
                <a:lnTo>
                  <a:pt x="1526953" y="652780"/>
                </a:lnTo>
                <a:lnTo>
                  <a:pt x="1525447" y="654050"/>
                </a:lnTo>
                <a:close/>
              </a:path>
              <a:path w="4096384" h="836930">
                <a:moveTo>
                  <a:pt x="1546905" y="651510"/>
                </a:moveTo>
                <a:lnTo>
                  <a:pt x="1546571" y="651510"/>
                </a:lnTo>
                <a:lnTo>
                  <a:pt x="1547239" y="650240"/>
                </a:lnTo>
                <a:lnTo>
                  <a:pt x="1546905" y="651510"/>
                </a:lnTo>
                <a:close/>
              </a:path>
              <a:path w="4096384" h="836930">
                <a:moveTo>
                  <a:pt x="1588464" y="652780"/>
                </a:moveTo>
                <a:lnTo>
                  <a:pt x="1586116" y="652775"/>
                </a:lnTo>
                <a:lnTo>
                  <a:pt x="1584948" y="651510"/>
                </a:lnTo>
                <a:lnTo>
                  <a:pt x="1585282" y="650240"/>
                </a:lnTo>
                <a:lnTo>
                  <a:pt x="1586794" y="650240"/>
                </a:lnTo>
                <a:lnTo>
                  <a:pt x="1587462" y="651510"/>
                </a:lnTo>
                <a:lnTo>
                  <a:pt x="1588464" y="652780"/>
                </a:lnTo>
                <a:close/>
              </a:path>
              <a:path w="4096384" h="836930">
                <a:moveTo>
                  <a:pt x="1594032" y="652780"/>
                </a:moveTo>
                <a:lnTo>
                  <a:pt x="1588460" y="652775"/>
                </a:lnTo>
                <a:lnTo>
                  <a:pt x="1587462" y="651510"/>
                </a:lnTo>
                <a:lnTo>
                  <a:pt x="1586794" y="650240"/>
                </a:lnTo>
                <a:lnTo>
                  <a:pt x="1593563" y="650240"/>
                </a:lnTo>
                <a:lnTo>
                  <a:pt x="1594032" y="652780"/>
                </a:lnTo>
                <a:close/>
              </a:path>
              <a:path w="4096384" h="836930">
                <a:moveTo>
                  <a:pt x="1614282" y="652780"/>
                </a:moveTo>
                <a:lnTo>
                  <a:pt x="1612770" y="651510"/>
                </a:lnTo>
                <a:lnTo>
                  <a:pt x="1614112" y="650240"/>
                </a:lnTo>
                <a:lnTo>
                  <a:pt x="1614282" y="652780"/>
                </a:lnTo>
                <a:close/>
              </a:path>
              <a:path w="4096384" h="836930">
                <a:moveTo>
                  <a:pt x="1619029" y="652780"/>
                </a:moveTo>
                <a:lnTo>
                  <a:pt x="1614282" y="652780"/>
                </a:lnTo>
                <a:lnTo>
                  <a:pt x="1614112" y="650240"/>
                </a:lnTo>
                <a:lnTo>
                  <a:pt x="1624173" y="650240"/>
                </a:lnTo>
                <a:lnTo>
                  <a:pt x="1623502" y="651510"/>
                </a:lnTo>
                <a:lnTo>
                  <a:pt x="1621151" y="651510"/>
                </a:lnTo>
                <a:lnTo>
                  <a:pt x="1619029" y="652780"/>
                </a:lnTo>
                <a:close/>
              </a:path>
              <a:path w="4096384" h="836930">
                <a:moveTo>
                  <a:pt x="1639077" y="652775"/>
                </a:moveTo>
                <a:lnTo>
                  <a:pt x="1634895" y="651510"/>
                </a:lnTo>
                <a:lnTo>
                  <a:pt x="1637416" y="651510"/>
                </a:lnTo>
                <a:lnTo>
                  <a:pt x="1637246" y="650240"/>
                </a:lnTo>
                <a:lnTo>
                  <a:pt x="1640051" y="650240"/>
                </a:lnTo>
                <a:lnTo>
                  <a:pt x="1639077" y="652775"/>
                </a:lnTo>
                <a:close/>
              </a:path>
              <a:path w="4096384" h="836930">
                <a:moveTo>
                  <a:pt x="1640683" y="651510"/>
                </a:moveTo>
                <a:lnTo>
                  <a:pt x="1640598" y="650240"/>
                </a:lnTo>
                <a:lnTo>
                  <a:pt x="1641731" y="650240"/>
                </a:lnTo>
                <a:lnTo>
                  <a:pt x="1640683" y="651510"/>
                </a:lnTo>
                <a:close/>
              </a:path>
              <a:path w="4096384" h="836930">
                <a:moveTo>
                  <a:pt x="1632885" y="673100"/>
                </a:moveTo>
                <a:lnTo>
                  <a:pt x="1628190" y="673100"/>
                </a:lnTo>
                <a:lnTo>
                  <a:pt x="1630370" y="670560"/>
                </a:lnTo>
                <a:lnTo>
                  <a:pt x="1624340" y="669290"/>
                </a:lnTo>
                <a:lnTo>
                  <a:pt x="1625682" y="666750"/>
                </a:lnTo>
                <a:lnTo>
                  <a:pt x="1626181" y="666748"/>
                </a:lnTo>
                <a:lnTo>
                  <a:pt x="1631430" y="661776"/>
                </a:lnTo>
                <a:lnTo>
                  <a:pt x="1631447" y="660578"/>
                </a:lnTo>
                <a:lnTo>
                  <a:pt x="1631209" y="657860"/>
                </a:lnTo>
                <a:lnTo>
                  <a:pt x="1628133" y="656339"/>
                </a:lnTo>
                <a:lnTo>
                  <a:pt x="1625846" y="655320"/>
                </a:lnTo>
                <a:lnTo>
                  <a:pt x="1665074" y="655320"/>
                </a:lnTo>
                <a:lnTo>
                  <a:pt x="1669066" y="652797"/>
                </a:lnTo>
                <a:lnTo>
                  <a:pt x="1669094" y="650240"/>
                </a:lnTo>
                <a:lnTo>
                  <a:pt x="1674791" y="651510"/>
                </a:lnTo>
                <a:lnTo>
                  <a:pt x="1671858" y="654050"/>
                </a:lnTo>
                <a:lnTo>
                  <a:pt x="1667922" y="654050"/>
                </a:lnTo>
                <a:lnTo>
                  <a:pt x="1668349" y="656590"/>
                </a:lnTo>
                <a:lnTo>
                  <a:pt x="1632885" y="656590"/>
                </a:lnTo>
                <a:lnTo>
                  <a:pt x="1634561" y="659130"/>
                </a:lnTo>
                <a:lnTo>
                  <a:pt x="1642946" y="659130"/>
                </a:lnTo>
                <a:lnTo>
                  <a:pt x="1639092" y="660400"/>
                </a:lnTo>
                <a:lnTo>
                  <a:pt x="1638084" y="660400"/>
                </a:lnTo>
                <a:lnTo>
                  <a:pt x="1635903" y="665480"/>
                </a:lnTo>
                <a:lnTo>
                  <a:pt x="1630541" y="665480"/>
                </a:lnTo>
                <a:lnTo>
                  <a:pt x="1636237" y="669290"/>
                </a:lnTo>
                <a:lnTo>
                  <a:pt x="1647974" y="669290"/>
                </a:lnTo>
                <a:lnTo>
                  <a:pt x="1648700" y="670560"/>
                </a:lnTo>
                <a:lnTo>
                  <a:pt x="1644121" y="670560"/>
                </a:lnTo>
                <a:lnTo>
                  <a:pt x="1642942" y="671830"/>
                </a:lnTo>
                <a:lnTo>
                  <a:pt x="1630370" y="671830"/>
                </a:lnTo>
                <a:lnTo>
                  <a:pt x="1632885" y="673100"/>
                </a:lnTo>
                <a:close/>
              </a:path>
              <a:path w="4096384" h="836930">
                <a:moveTo>
                  <a:pt x="1672781" y="656590"/>
                </a:moveTo>
                <a:lnTo>
                  <a:pt x="1669265" y="656590"/>
                </a:lnTo>
                <a:lnTo>
                  <a:pt x="1669213" y="656339"/>
                </a:lnTo>
                <a:lnTo>
                  <a:pt x="1674791" y="651510"/>
                </a:lnTo>
                <a:lnTo>
                  <a:pt x="1669094" y="650240"/>
                </a:lnTo>
                <a:lnTo>
                  <a:pt x="1678529" y="650240"/>
                </a:lnTo>
                <a:lnTo>
                  <a:pt x="1672781" y="656590"/>
                </a:lnTo>
                <a:close/>
              </a:path>
              <a:path w="4096384" h="836930">
                <a:moveTo>
                  <a:pt x="2013899" y="654050"/>
                </a:moveTo>
                <a:lnTo>
                  <a:pt x="2011889" y="654050"/>
                </a:lnTo>
                <a:lnTo>
                  <a:pt x="2009545" y="652780"/>
                </a:lnTo>
                <a:lnTo>
                  <a:pt x="2009204" y="652780"/>
                </a:lnTo>
                <a:lnTo>
                  <a:pt x="2011472" y="651106"/>
                </a:lnTo>
                <a:lnTo>
                  <a:pt x="2012727" y="650240"/>
                </a:lnTo>
                <a:lnTo>
                  <a:pt x="2013899" y="654050"/>
                </a:lnTo>
                <a:close/>
              </a:path>
              <a:path w="4096384" h="836930">
                <a:moveTo>
                  <a:pt x="2070394" y="676910"/>
                </a:moveTo>
                <a:lnTo>
                  <a:pt x="2059158" y="676910"/>
                </a:lnTo>
                <a:lnTo>
                  <a:pt x="2059158" y="675640"/>
                </a:lnTo>
                <a:lnTo>
                  <a:pt x="2064861" y="671830"/>
                </a:lnTo>
                <a:lnTo>
                  <a:pt x="2001163" y="671830"/>
                </a:lnTo>
                <a:lnTo>
                  <a:pt x="2001163" y="660400"/>
                </a:lnTo>
                <a:lnTo>
                  <a:pt x="2021278" y="660400"/>
                </a:lnTo>
                <a:lnTo>
                  <a:pt x="2017592" y="654050"/>
                </a:lnTo>
                <a:lnTo>
                  <a:pt x="2013899" y="654050"/>
                </a:lnTo>
                <a:lnTo>
                  <a:pt x="2012727" y="650240"/>
                </a:lnTo>
                <a:lnTo>
                  <a:pt x="2031602" y="650240"/>
                </a:lnTo>
                <a:lnTo>
                  <a:pt x="2032842" y="651510"/>
                </a:lnTo>
                <a:lnTo>
                  <a:pt x="2021783" y="651510"/>
                </a:lnTo>
                <a:lnTo>
                  <a:pt x="2021612" y="655320"/>
                </a:lnTo>
                <a:lnTo>
                  <a:pt x="2036562" y="655320"/>
                </a:lnTo>
                <a:lnTo>
                  <a:pt x="2039043" y="657860"/>
                </a:lnTo>
                <a:lnTo>
                  <a:pt x="2026307" y="657860"/>
                </a:lnTo>
                <a:lnTo>
                  <a:pt x="2034852" y="664210"/>
                </a:lnTo>
                <a:lnTo>
                  <a:pt x="2024127" y="664210"/>
                </a:lnTo>
                <a:lnTo>
                  <a:pt x="2023052" y="666538"/>
                </a:lnTo>
                <a:lnTo>
                  <a:pt x="2023021" y="666833"/>
                </a:lnTo>
                <a:lnTo>
                  <a:pt x="2023963" y="668020"/>
                </a:lnTo>
                <a:lnTo>
                  <a:pt x="2050272" y="668020"/>
                </a:lnTo>
                <a:lnTo>
                  <a:pt x="2050909" y="669219"/>
                </a:lnTo>
                <a:lnTo>
                  <a:pt x="2051034" y="669363"/>
                </a:lnTo>
                <a:lnTo>
                  <a:pt x="2052453" y="670560"/>
                </a:lnTo>
                <a:lnTo>
                  <a:pt x="2069222" y="670560"/>
                </a:lnTo>
                <a:lnTo>
                  <a:pt x="2069223" y="674371"/>
                </a:lnTo>
                <a:lnTo>
                  <a:pt x="2070394" y="67691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331389" y="652775"/>
                </a:lnTo>
                <a:lnTo>
                  <a:pt x="2332224" y="651510"/>
                </a:lnTo>
                <a:lnTo>
                  <a:pt x="2333566" y="650240"/>
                </a:lnTo>
                <a:lnTo>
                  <a:pt x="2335406" y="651510"/>
                </a:lnTo>
                <a:lnTo>
                  <a:pt x="2340587" y="652775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669158" y="656590"/>
                </a:moveTo>
                <a:lnTo>
                  <a:pt x="2670327" y="652775"/>
                </a:lnTo>
                <a:lnTo>
                  <a:pt x="2672497" y="650240"/>
                </a:lnTo>
                <a:lnTo>
                  <a:pt x="2669158" y="65659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669158" y="656590"/>
                </a:lnTo>
                <a:lnTo>
                  <a:pt x="2672497" y="650240"/>
                </a:lnTo>
                <a:lnTo>
                  <a:pt x="2686994" y="650240"/>
                </a:lnTo>
                <a:lnTo>
                  <a:pt x="2686296" y="651510"/>
                </a:lnTo>
                <a:lnTo>
                  <a:pt x="2683242" y="651510"/>
                </a:lnTo>
                <a:lnTo>
                  <a:pt x="2683910" y="655320"/>
                </a:lnTo>
                <a:lnTo>
                  <a:pt x="2751209" y="655320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3028" y="651510"/>
                </a:moveTo>
                <a:lnTo>
                  <a:pt x="2761549" y="651229"/>
                </a:lnTo>
                <a:lnTo>
                  <a:pt x="2761679" y="650240"/>
                </a:lnTo>
                <a:lnTo>
                  <a:pt x="2762828" y="651229"/>
                </a:lnTo>
                <a:lnTo>
                  <a:pt x="2763028" y="651510"/>
                </a:lnTo>
                <a:close/>
              </a:path>
              <a:path w="4096384" h="836930">
                <a:moveTo>
                  <a:pt x="2762798" y="651187"/>
                </a:moveTo>
                <a:lnTo>
                  <a:pt x="2761679" y="650240"/>
                </a:lnTo>
                <a:lnTo>
                  <a:pt x="2762122" y="650240"/>
                </a:lnTo>
                <a:lnTo>
                  <a:pt x="2762798" y="651187"/>
                </a:lnTo>
                <a:close/>
              </a:path>
              <a:path w="4096384" h="836930">
                <a:moveTo>
                  <a:pt x="2832920" y="651510"/>
                </a:moveTo>
                <a:lnTo>
                  <a:pt x="2831420" y="651510"/>
                </a:lnTo>
                <a:lnTo>
                  <a:pt x="2830969" y="651006"/>
                </a:lnTo>
                <a:lnTo>
                  <a:pt x="2831912" y="650240"/>
                </a:lnTo>
                <a:lnTo>
                  <a:pt x="2832920" y="651510"/>
                </a:lnTo>
                <a:close/>
              </a:path>
              <a:path w="4096384" h="836930">
                <a:moveTo>
                  <a:pt x="2841648" y="654050"/>
                </a:moveTo>
                <a:lnTo>
                  <a:pt x="2833077" y="654050"/>
                </a:lnTo>
                <a:lnTo>
                  <a:pt x="2832982" y="652506"/>
                </a:lnTo>
                <a:lnTo>
                  <a:pt x="2832863" y="651437"/>
                </a:lnTo>
                <a:lnTo>
                  <a:pt x="2831912" y="650240"/>
                </a:lnTo>
                <a:lnTo>
                  <a:pt x="2843482" y="650240"/>
                </a:lnTo>
                <a:lnTo>
                  <a:pt x="2842473" y="651510"/>
                </a:lnTo>
                <a:lnTo>
                  <a:pt x="2841648" y="654050"/>
                </a:lnTo>
                <a:close/>
              </a:path>
              <a:path w="4096384" h="836930">
                <a:moveTo>
                  <a:pt x="2845322" y="654050"/>
                </a:moveTo>
                <a:lnTo>
                  <a:pt x="2841648" y="654050"/>
                </a:lnTo>
                <a:lnTo>
                  <a:pt x="2842473" y="651510"/>
                </a:lnTo>
                <a:lnTo>
                  <a:pt x="2843482" y="650240"/>
                </a:lnTo>
                <a:lnTo>
                  <a:pt x="2844490" y="651510"/>
                </a:lnTo>
                <a:lnTo>
                  <a:pt x="2845319" y="652775"/>
                </a:lnTo>
                <a:lnTo>
                  <a:pt x="2845322" y="654050"/>
                </a:lnTo>
                <a:close/>
              </a:path>
              <a:path w="4096384" h="836930">
                <a:moveTo>
                  <a:pt x="2869218" y="654050"/>
                </a:moveTo>
                <a:lnTo>
                  <a:pt x="2845322" y="654050"/>
                </a:lnTo>
                <a:lnTo>
                  <a:pt x="2845319" y="652775"/>
                </a:lnTo>
                <a:lnTo>
                  <a:pt x="2844090" y="651006"/>
                </a:lnTo>
                <a:lnTo>
                  <a:pt x="2843482" y="650240"/>
                </a:lnTo>
                <a:lnTo>
                  <a:pt x="2848694" y="650240"/>
                </a:lnTo>
                <a:lnTo>
                  <a:pt x="2848170" y="652780"/>
                </a:lnTo>
                <a:lnTo>
                  <a:pt x="2869477" y="652780"/>
                </a:lnTo>
                <a:lnTo>
                  <a:pt x="2869218" y="65405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3020654" y="650240"/>
                </a:lnTo>
                <a:lnTo>
                  <a:pt x="3020566" y="652929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39427" y="661670"/>
                </a:moveTo>
                <a:lnTo>
                  <a:pt x="2884543" y="661670"/>
                </a:lnTo>
                <a:lnTo>
                  <a:pt x="2875998" y="655320"/>
                </a:lnTo>
                <a:lnTo>
                  <a:pt x="3019155" y="655320"/>
                </a:lnTo>
                <a:lnTo>
                  <a:pt x="3020566" y="652929"/>
                </a:lnTo>
                <a:lnTo>
                  <a:pt x="3020654" y="650240"/>
                </a:lnTo>
                <a:lnTo>
                  <a:pt x="3157603" y="650240"/>
                </a:lnTo>
                <a:lnTo>
                  <a:pt x="3156280" y="651510"/>
                </a:lnTo>
                <a:lnTo>
                  <a:pt x="3046466" y="651510"/>
                </a:lnTo>
                <a:lnTo>
                  <a:pt x="3044966" y="652780"/>
                </a:lnTo>
                <a:lnTo>
                  <a:pt x="3032898" y="652780"/>
                </a:lnTo>
                <a:lnTo>
                  <a:pt x="3031740" y="656590"/>
                </a:lnTo>
                <a:lnTo>
                  <a:pt x="3119389" y="656590"/>
                </a:lnTo>
                <a:lnTo>
                  <a:pt x="3120369" y="657860"/>
                </a:lnTo>
                <a:lnTo>
                  <a:pt x="2891248" y="657860"/>
                </a:lnTo>
                <a:lnTo>
                  <a:pt x="2889856" y="659034"/>
                </a:lnTo>
                <a:lnTo>
                  <a:pt x="2889926" y="660400"/>
                </a:lnTo>
                <a:lnTo>
                  <a:pt x="3037921" y="660400"/>
                </a:lnTo>
                <a:lnTo>
                  <a:pt x="3039427" y="661670"/>
                </a:lnTo>
                <a:close/>
              </a:path>
              <a:path w="4096384" h="836930">
                <a:moveTo>
                  <a:pt x="3156612" y="658699"/>
                </a:moveTo>
                <a:lnTo>
                  <a:pt x="3156215" y="658643"/>
                </a:lnTo>
                <a:lnTo>
                  <a:pt x="3155525" y="653496"/>
                </a:lnTo>
                <a:lnTo>
                  <a:pt x="3155429" y="651510"/>
                </a:lnTo>
                <a:lnTo>
                  <a:pt x="3156280" y="651510"/>
                </a:lnTo>
                <a:lnTo>
                  <a:pt x="3157603" y="650240"/>
                </a:lnTo>
                <a:lnTo>
                  <a:pt x="3163142" y="650240"/>
                </a:lnTo>
                <a:lnTo>
                  <a:pt x="3156612" y="658699"/>
                </a:lnTo>
                <a:close/>
              </a:path>
              <a:path w="4096384" h="836930">
                <a:moveTo>
                  <a:pt x="3411931" y="676309"/>
                </a:moveTo>
                <a:lnTo>
                  <a:pt x="3409940" y="675653"/>
                </a:lnTo>
                <a:lnTo>
                  <a:pt x="3409899" y="671830"/>
                </a:lnTo>
                <a:lnTo>
                  <a:pt x="3142870" y="671830"/>
                </a:lnTo>
                <a:lnTo>
                  <a:pt x="3150091" y="665249"/>
                </a:lnTo>
                <a:lnTo>
                  <a:pt x="3159620" y="659130"/>
                </a:lnTo>
                <a:lnTo>
                  <a:pt x="3156612" y="658699"/>
                </a:lnTo>
                <a:lnTo>
                  <a:pt x="3163142" y="650240"/>
                </a:lnTo>
                <a:lnTo>
                  <a:pt x="3187281" y="650240"/>
                </a:lnTo>
                <a:lnTo>
                  <a:pt x="3184757" y="651510"/>
                </a:lnTo>
                <a:lnTo>
                  <a:pt x="3178386" y="651510"/>
                </a:lnTo>
                <a:lnTo>
                  <a:pt x="3179979" y="652780"/>
                </a:lnTo>
                <a:lnTo>
                  <a:pt x="3171013" y="652780"/>
                </a:lnTo>
                <a:lnTo>
                  <a:pt x="3169016" y="654050"/>
                </a:lnTo>
                <a:lnTo>
                  <a:pt x="3168839" y="655320"/>
                </a:lnTo>
                <a:lnTo>
                  <a:pt x="3170522" y="656590"/>
                </a:lnTo>
                <a:lnTo>
                  <a:pt x="3184757" y="656590"/>
                </a:lnTo>
                <a:lnTo>
                  <a:pt x="3184757" y="657860"/>
                </a:lnTo>
                <a:lnTo>
                  <a:pt x="3159462" y="657860"/>
                </a:lnTo>
                <a:lnTo>
                  <a:pt x="3164218" y="662845"/>
                </a:lnTo>
                <a:lnTo>
                  <a:pt x="3164103" y="664595"/>
                </a:lnTo>
                <a:lnTo>
                  <a:pt x="3163994" y="665480"/>
                </a:lnTo>
                <a:lnTo>
                  <a:pt x="3168512" y="665480"/>
                </a:lnTo>
                <a:lnTo>
                  <a:pt x="3168007" y="666750"/>
                </a:lnTo>
                <a:lnTo>
                  <a:pt x="3156771" y="666750"/>
                </a:lnTo>
                <a:lnTo>
                  <a:pt x="3154754" y="668020"/>
                </a:lnTo>
                <a:lnTo>
                  <a:pt x="3154938" y="668020"/>
                </a:lnTo>
                <a:lnTo>
                  <a:pt x="3157289" y="669290"/>
                </a:lnTo>
                <a:lnTo>
                  <a:pt x="3381062" y="669290"/>
                </a:lnTo>
                <a:lnTo>
                  <a:pt x="3386759" y="670560"/>
                </a:lnTo>
                <a:lnTo>
                  <a:pt x="3410573" y="670560"/>
                </a:lnTo>
                <a:lnTo>
                  <a:pt x="3411931" y="676309"/>
                </a:lnTo>
                <a:close/>
              </a:path>
              <a:path w="4096384" h="836930">
                <a:moveTo>
                  <a:pt x="3255173" y="654050"/>
                </a:moveTo>
                <a:lnTo>
                  <a:pt x="3250975" y="654050"/>
                </a:lnTo>
                <a:lnTo>
                  <a:pt x="3243445" y="651510"/>
                </a:lnTo>
                <a:lnTo>
                  <a:pt x="3251650" y="650240"/>
                </a:lnTo>
                <a:lnTo>
                  <a:pt x="3253824" y="650240"/>
                </a:lnTo>
                <a:lnTo>
                  <a:pt x="3255170" y="652775"/>
                </a:lnTo>
                <a:lnTo>
                  <a:pt x="3255173" y="654050"/>
                </a:lnTo>
                <a:close/>
              </a:path>
              <a:path w="4096384" h="836930">
                <a:moveTo>
                  <a:pt x="3262212" y="654050"/>
                </a:moveTo>
                <a:lnTo>
                  <a:pt x="3255173" y="654050"/>
                </a:lnTo>
                <a:lnTo>
                  <a:pt x="3255170" y="652775"/>
                </a:lnTo>
                <a:lnTo>
                  <a:pt x="3253824" y="650240"/>
                </a:lnTo>
                <a:lnTo>
                  <a:pt x="3274947" y="650240"/>
                </a:lnTo>
                <a:lnTo>
                  <a:pt x="3275120" y="651510"/>
                </a:lnTo>
                <a:lnTo>
                  <a:pt x="3261720" y="651510"/>
                </a:lnTo>
                <a:lnTo>
                  <a:pt x="3262212" y="65405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75465" y="654050"/>
                </a:lnTo>
                <a:lnTo>
                  <a:pt x="3274947" y="650240"/>
                </a:lnTo>
                <a:lnTo>
                  <a:pt x="3279635" y="650240"/>
                </a:lnTo>
                <a:lnTo>
                  <a:pt x="3282170" y="651510"/>
                </a:lnTo>
                <a:lnTo>
                  <a:pt x="3282815" y="652775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1993" y="655320"/>
                </a:lnTo>
                <a:lnTo>
                  <a:pt x="3282815" y="652775"/>
                </a:lnTo>
                <a:lnTo>
                  <a:pt x="3282170" y="651510"/>
                </a:lnTo>
                <a:lnTo>
                  <a:pt x="3279635" y="650240"/>
                </a:lnTo>
                <a:lnTo>
                  <a:pt x="3284575" y="650240"/>
                </a:lnTo>
                <a:lnTo>
                  <a:pt x="3285313" y="652506"/>
                </a:lnTo>
                <a:lnTo>
                  <a:pt x="3285434" y="652797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18700" y="659130"/>
                </a:moveTo>
                <a:lnTo>
                  <a:pt x="3313003" y="657860"/>
                </a:lnTo>
                <a:lnTo>
                  <a:pt x="3316526" y="657860"/>
                </a:lnTo>
                <a:lnTo>
                  <a:pt x="3314686" y="651510"/>
                </a:lnTo>
                <a:lnTo>
                  <a:pt x="3318209" y="651510"/>
                </a:lnTo>
                <a:lnTo>
                  <a:pt x="3324573" y="650240"/>
                </a:lnTo>
                <a:lnTo>
                  <a:pt x="3318700" y="659130"/>
                </a:lnTo>
                <a:close/>
              </a:path>
              <a:path w="4096384" h="836930">
                <a:moveTo>
                  <a:pt x="3323899" y="659130"/>
                </a:moveTo>
                <a:lnTo>
                  <a:pt x="3318700" y="659130"/>
                </a:lnTo>
                <a:lnTo>
                  <a:pt x="3324573" y="650240"/>
                </a:lnTo>
                <a:lnTo>
                  <a:pt x="3329532" y="650240"/>
                </a:lnTo>
                <a:lnTo>
                  <a:pt x="3332287" y="656590"/>
                </a:lnTo>
                <a:lnTo>
                  <a:pt x="3339332" y="656590"/>
                </a:lnTo>
                <a:lnTo>
                  <a:pt x="3335476" y="657860"/>
                </a:lnTo>
                <a:lnTo>
                  <a:pt x="3331102" y="657860"/>
                </a:lnTo>
                <a:lnTo>
                  <a:pt x="3323899" y="659130"/>
                </a:lnTo>
                <a:close/>
              </a:path>
              <a:path w="4096384" h="836930">
                <a:moveTo>
                  <a:pt x="3410573" y="670560"/>
                </a:moveTo>
                <a:lnTo>
                  <a:pt x="3391106" y="670560"/>
                </a:lnTo>
                <a:lnTo>
                  <a:pt x="3385076" y="654050"/>
                </a:lnTo>
                <a:lnTo>
                  <a:pt x="3383079" y="654050"/>
                </a:lnTo>
                <a:lnTo>
                  <a:pt x="3385933" y="652775"/>
                </a:lnTo>
                <a:lnTo>
                  <a:pt x="3389109" y="650240"/>
                </a:lnTo>
                <a:lnTo>
                  <a:pt x="3395818" y="650240"/>
                </a:lnTo>
                <a:lnTo>
                  <a:pt x="3397719" y="650773"/>
                </a:lnTo>
                <a:lnTo>
                  <a:pt x="3397917" y="652212"/>
                </a:lnTo>
                <a:lnTo>
                  <a:pt x="3397971" y="652797"/>
                </a:lnTo>
                <a:lnTo>
                  <a:pt x="3396312" y="654050"/>
                </a:lnTo>
                <a:lnTo>
                  <a:pt x="3396320" y="656590"/>
                </a:lnTo>
                <a:lnTo>
                  <a:pt x="3404191" y="656590"/>
                </a:lnTo>
                <a:lnTo>
                  <a:pt x="3404107" y="657860"/>
                </a:lnTo>
                <a:lnTo>
                  <a:pt x="3393464" y="657860"/>
                </a:lnTo>
                <a:lnTo>
                  <a:pt x="3391593" y="659034"/>
                </a:lnTo>
                <a:lnTo>
                  <a:pt x="3391468" y="659170"/>
                </a:lnTo>
                <a:lnTo>
                  <a:pt x="3393798" y="662940"/>
                </a:lnTo>
                <a:lnTo>
                  <a:pt x="3403769" y="662940"/>
                </a:lnTo>
                <a:lnTo>
                  <a:pt x="3403685" y="664210"/>
                </a:lnTo>
                <a:lnTo>
                  <a:pt x="3409302" y="664210"/>
                </a:lnTo>
                <a:lnTo>
                  <a:pt x="3409810" y="666750"/>
                </a:lnTo>
                <a:lnTo>
                  <a:pt x="3398820" y="666750"/>
                </a:lnTo>
                <a:lnTo>
                  <a:pt x="3399678" y="668020"/>
                </a:lnTo>
                <a:lnTo>
                  <a:pt x="3410065" y="668020"/>
                </a:lnTo>
                <a:lnTo>
                  <a:pt x="3410573" y="67056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6511" y="65024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06748" y="651510"/>
                </a:moveTo>
                <a:lnTo>
                  <a:pt x="3406533" y="651510"/>
                </a:lnTo>
                <a:lnTo>
                  <a:pt x="3406533" y="650240"/>
                </a:lnTo>
                <a:lnTo>
                  <a:pt x="3406748" y="65151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7955" y="654050"/>
                </a:lnTo>
                <a:lnTo>
                  <a:pt x="3445775" y="653416"/>
                </a:lnTo>
                <a:lnTo>
                  <a:pt x="3448509" y="650345"/>
                </a:lnTo>
                <a:lnTo>
                  <a:pt x="3448723" y="650240"/>
                </a:lnTo>
                <a:lnTo>
                  <a:pt x="3450966" y="650773"/>
                </a:lnTo>
                <a:lnTo>
                  <a:pt x="3450613" y="652797"/>
                </a:lnTo>
                <a:lnTo>
                  <a:pt x="3450129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3465990" y="655320"/>
                </a:moveTo>
                <a:lnTo>
                  <a:pt x="3452985" y="655320"/>
                </a:lnTo>
                <a:lnTo>
                  <a:pt x="3456156" y="654050"/>
                </a:lnTo>
                <a:lnTo>
                  <a:pt x="3458195" y="651510"/>
                </a:lnTo>
                <a:lnTo>
                  <a:pt x="3455485" y="650240"/>
                </a:lnTo>
                <a:lnTo>
                  <a:pt x="3462049" y="650240"/>
                </a:lnTo>
                <a:lnTo>
                  <a:pt x="3465379" y="654050"/>
                </a:lnTo>
                <a:lnTo>
                  <a:pt x="3465990" y="65532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89351" y="654050"/>
                </a:lnTo>
                <a:lnTo>
                  <a:pt x="3491859" y="651510"/>
                </a:lnTo>
                <a:lnTo>
                  <a:pt x="3495381" y="650240"/>
                </a:lnTo>
                <a:lnTo>
                  <a:pt x="3496547" y="651510"/>
                </a:lnTo>
                <a:lnTo>
                  <a:pt x="3495715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492690" y="657860"/>
                </a:lnTo>
                <a:lnTo>
                  <a:pt x="3495715" y="655320"/>
                </a:lnTo>
                <a:lnTo>
                  <a:pt x="3496393" y="652212"/>
                </a:lnTo>
                <a:lnTo>
                  <a:pt x="3496481" y="651437"/>
                </a:lnTo>
                <a:lnTo>
                  <a:pt x="3495381" y="650240"/>
                </a:lnTo>
                <a:lnTo>
                  <a:pt x="3522139" y="650240"/>
                </a:lnTo>
                <a:lnTo>
                  <a:pt x="3521036" y="651510"/>
                </a:lnTo>
                <a:lnTo>
                  <a:pt x="3532007" y="651510"/>
                </a:lnTo>
                <a:lnTo>
                  <a:pt x="3532215" y="652780"/>
                </a:lnTo>
                <a:lnTo>
                  <a:pt x="3508117" y="652780"/>
                </a:lnTo>
                <a:lnTo>
                  <a:pt x="3508117" y="654050"/>
                </a:lnTo>
                <a:lnTo>
                  <a:pt x="3518862" y="654050"/>
                </a:lnTo>
                <a:lnTo>
                  <a:pt x="3519844" y="65659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0403" y="660400"/>
                </a:moveTo>
                <a:lnTo>
                  <a:pt x="3536199" y="659130"/>
                </a:lnTo>
                <a:lnTo>
                  <a:pt x="3532423" y="654050"/>
                </a:lnTo>
                <a:lnTo>
                  <a:pt x="3531799" y="650240"/>
                </a:lnTo>
                <a:lnTo>
                  <a:pt x="3535197" y="651510"/>
                </a:lnTo>
                <a:lnTo>
                  <a:pt x="3539842" y="655948"/>
                </a:lnTo>
                <a:lnTo>
                  <a:pt x="3540477" y="656590"/>
                </a:lnTo>
                <a:lnTo>
                  <a:pt x="3542516" y="658995"/>
                </a:lnTo>
                <a:lnTo>
                  <a:pt x="3542560" y="659170"/>
                </a:lnTo>
                <a:lnTo>
                  <a:pt x="3540403" y="660400"/>
                </a:lnTo>
                <a:close/>
              </a:path>
              <a:path w="4096384" h="836930">
                <a:moveTo>
                  <a:pt x="3553197" y="660400"/>
                </a:moveTo>
                <a:lnTo>
                  <a:pt x="3540403" y="660400"/>
                </a:lnTo>
                <a:lnTo>
                  <a:pt x="3542560" y="659170"/>
                </a:lnTo>
                <a:lnTo>
                  <a:pt x="3542516" y="658995"/>
                </a:lnTo>
                <a:lnTo>
                  <a:pt x="3540229" y="656339"/>
                </a:lnTo>
                <a:lnTo>
                  <a:pt x="3539222" y="655320"/>
                </a:lnTo>
                <a:lnTo>
                  <a:pt x="3535197" y="651510"/>
                </a:lnTo>
                <a:lnTo>
                  <a:pt x="3531799" y="650240"/>
                </a:lnTo>
                <a:lnTo>
                  <a:pt x="3539972" y="650240"/>
                </a:lnTo>
                <a:lnTo>
                  <a:pt x="3539802" y="651510"/>
                </a:lnTo>
                <a:lnTo>
                  <a:pt x="3547291" y="651510"/>
                </a:lnTo>
                <a:lnTo>
                  <a:pt x="3545090" y="652797"/>
                </a:lnTo>
                <a:lnTo>
                  <a:pt x="3543098" y="654050"/>
                </a:lnTo>
                <a:lnTo>
                  <a:pt x="3547339" y="656590"/>
                </a:lnTo>
                <a:lnTo>
                  <a:pt x="3552047" y="657860"/>
                </a:lnTo>
                <a:lnTo>
                  <a:pt x="3558745" y="657860"/>
                </a:lnTo>
                <a:lnTo>
                  <a:pt x="3559413" y="659130"/>
                </a:lnTo>
                <a:lnTo>
                  <a:pt x="3553029" y="659130"/>
                </a:lnTo>
                <a:lnTo>
                  <a:pt x="3553197" y="660400"/>
                </a:lnTo>
                <a:close/>
              </a:path>
              <a:path w="4096384" h="836930">
                <a:moveTo>
                  <a:pt x="3552047" y="657860"/>
                </a:moveTo>
                <a:lnTo>
                  <a:pt x="3547339" y="656590"/>
                </a:lnTo>
                <a:lnTo>
                  <a:pt x="3543098" y="654050"/>
                </a:lnTo>
                <a:lnTo>
                  <a:pt x="3545126" y="652775"/>
                </a:lnTo>
                <a:lnTo>
                  <a:pt x="3549465" y="650240"/>
                </a:lnTo>
                <a:lnTo>
                  <a:pt x="3552204" y="650240"/>
                </a:lnTo>
                <a:lnTo>
                  <a:pt x="3552082" y="657011"/>
                </a:lnTo>
                <a:lnTo>
                  <a:pt x="3552047" y="657860"/>
                </a:lnTo>
                <a:close/>
              </a:path>
              <a:path w="4096384" h="836930">
                <a:moveTo>
                  <a:pt x="3558745" y="657860"/>
                </a:moveTo>
                <a:lnTo>
                  <a:pt x="3552047" y="657860"/>
                </a:lnTo>
                <a:lnTo>
                  <a:pt x="3552082" y="657011"/>
                </a:lnTo>
                <a:lnTo>
                  <a:pt x="3552204" y="650240"/>
                </a:lnTo>
                <a:lnTo>
                  <a:pt x="3565123" y="650240"/>
                </a:lnTo>
                <a:lnTo>
                  <a:pt x="3563440" y="651510"/>
                </a:lnTo>
                <a:lnTo>
                  <a:pt x="3554712" y="651510"/>
                </a:lnTo>
                <a:lnTo>
                  <a:pt x="3558077" y="656590"/>
                </a:lnTo>
                <a:lnTo>
                  <a:pt x="3558745" y="657860"/>
                </a:lnTo>
                <a:close/>
              </a:path>
              <a:path w="4096384" h="836930">
                <a:moveTo>
                  <a:pt x="3560749" y="661670"/>
                </a:moveTo>
                <a:lnTo>
                  <a:pt x="3558025" y="656511"/>
                </a:lnTo>
                <a:lnTo>
                  <a:pt x="3554712" y="651510"/>
                </a:lnTo>
                <a:lnTo>
                  <a:pt x="3563440" y="651510"/>
                </a:lnTo>
                <a:lnTo>
                  <a:pt x="3565123" y="650240"/>
                </a:lnTo>
                <a:lnTo>
                  <a:pt x="3560749" y="661670"/>
                </a:lnTo>
                <a:close/>
              </a:path>
              <a:path w="4096384" h="836930">
                <a:moveTo>
                  <a:pt x="3646400" y="662940"/>
                </a:moveTo>
                <a:lnTo>
                  <a:pt x="3638871" y="662940"/>
                </a:lnTo>
                <a:lnTo>
                  <a:pt x="3649433" y="650240"/>
                </a:lnTo>
                <a:lnTo>
                  <a:pt x="3655804" y="650240"/>
                </a:lnTo>
                <a:lnTo>
                  <a:pt x="3654121" y="651510"/>
                </a:lnTo>
                <a:lnTo>
                  <a:pt x="3651623" y="652775"/>
                </a:lnTo>
                <a:lnTo>
                  <a:pt x="3657201" y="659130"/>
                </a:lnTo>
                <a:lnTo>
                  <a:pt x="3647083" y="659130"/>
                </a:lnTo>
                <a:lnTo>
                  <a:pt x="3644051" y="660400"/>
                </a:lnTo>
                <a:lnTo>
                  <a:pt x="3646400" y="662940"/>
                </a:lnTo>
                <a:close/>
              </a:path>
              <a:path w="4096384" h="836930">
                <a:moveTo>
                  <a:pt x="3668363" y="665480"/>
                </a:moveTo>
                <a:lnTo>
                  <a:pt x="3658319" y="660400"/>
                </a:lnTo>
                <a:lnTo>
                  <a:pt x="3651623" y="652775"/>
                </a:lnTo>
                <a:lnTo>
                  <a:pt x="3654121" y="651510"/>
                </a:lnTo>
                <a:lnTo>
                  <a:pt x="3655804" y="650240"/>
                </a:lnTo>
                <a:lnTo>
                  <a:pt x="3657153" y="651510"/>
                </a:lnTo>
                <a:lnTo>
                  <a:pt x="3668363" y="665480"/>
                </a:lnTo>
                <a:close/>
              </a:path>
              <a:path w="4096384" h="836930">
                <a:moveTo>
                  <a:pt x="3749825" y="656590"/>
                </a:moveTo>
                <a:lnTo>
                  <a:pt x="3747317" y="655320"/>
                </a:lnTo>
                <a:lnTo>
                  <a:pt x="3747105" y="654527"/>
                </a:lnTo>
                <a:lnTo>
                  <a:pt x="3747015" y="653908"/>
                </a:lnTo>
                <a:lnTo>
                  <a:pt x="3747321" y="652775"/>
                </a:lnTo>
                <a:lnTo>
                  <a:pt x="3748326" y="651510"/>
                </a:lnTo>
                <a:lnTo>
                  <a:pt x="3750500" y="650240"/>
                </a:lnTo>
                <a:lnTo>
                  <a:pt x="3751848" y="651510"/>
                </a:lnTo>
                <a:lnTo>
                  <a:pt x="3752065" y="653155"/>
                </a:lnTo>
                <a:lnTo>
                  <a:pt x="3752090" y="654224"/>
                </a:lnTo>
                <a:lnTo>
                  <a:pt x="3751508" y="655320"/>
                </a:lnTo>
                <a:lnTo>
                  <a:pt x="3749825" y="656590"/>
                </a:lnTo>
                <a:close/>
              </a:path>
              <a:path w="4096384" h="836930">
                <a:moveTo>
                  <a:pt x="3804416" y="655320"/>
                </a:moveTo>
                <a:lnTo>
                  <a:pt x="3801023" y="655320"/>
                </a:lnTo>
                <a:lnTo>
                  <a:pt x="3801138" y="652775"/>
                </a:lnTo>
                <a:lnTo>
                  <a:pt x="3803308" y="650240"/>
                </a:lnTo>
                <a:lnTo>
                  <a:pt x="3806712" y="651510"/>
                </a:lnTo>
                <a:lnTo>
                  <a:pt x="3804416" y="655320"/>
                </a:lnTo>
                <a:close/>
              </a:path>
              <a:path w="4096384" h="836930">
                <a:moveTo>
                  <a:pt x="3862488" y="657860"/>
                </a:moveTo>
                <a:lnTo>
                  <a:pt x="3856772" y="656590"/>
                </a:lnTo>
                <a:lnTo>
                  <a:pt x="3848561" y="656590"/>
                </a:lnTo>
                <a:lnTo>
                  <a:pt x="3857957" y="650240"/>
                </a:lnTo>
                <a:lnTo>
                  <a:pt x="3857957" y="651510"/>
                </a:lnTo>
                <a:lnTo>
                  <a:pt x="3862488" y="657860"/>
                </a:lnTo>
                <a:close/>
              </a:path>
              <a:path w="4096384" h="836930">
                <a:moveTo>
                  <a:pt x="4016938" y="660400"/>
                </a:moveTo>
                <a:lnTo>
                  <a:pt x="4011623" y="660400"/>
                </a:lnTo>
                <a:lnTo>
                  <a:pt x="4008813" y="655438"/>
                </a:lnTo>
                <a:lnTo>
                  <a:pt x="4008836" y="655103"/>
                </a:lnTo>
                <a:lnTo>
                  <a:pt x="4010332" y="651510"/>
                </a:lnTo>
                <a:lnTo>
                  <a:pt x="4012323" y="650240"/>
                </a:lnTo>
                <a:lnTo>
                  <a:pt x="4019886" y="656590"/>
                </a:lnTo>
                <a:lnTo>
                  <a:pt x="4021297" y="657219"/>
                </a:lnTo>
                <a:lnTo>
                  <a:pt x="4016938" y="660400"/>
                </a:lnTo>
                <a:close/>
              </a:path>
              <a:path w="4096384" h="836930">
                <a:moveTo>
                  <a:pt x="3445775" y="653416"/>
                </a:moveTo>
                <a:lnTo>
                  <a:pt x="3443590" y="652775"/>
                </a:lnTo>
                <a:lnTo>
                  <a:pt x="3448509" y="650345"/>
                </a:lnTo>
                <a:lnTo>
                  <a:pt x="3445775" y="653416"/>
                </a:lnTo>
                <a:close/>
              </a:path>
              <a:path w="4096384" h="836930">
                <a:moveTo>
                  <a:pt x="3400164" y="656590"/>
                </a:moveTo>
                <a:lnTo>
                  <a:pt x="3396320" y="656590"/>
                </a:lnTo>
                <a:lnTo>
                  <a:pt x="3396312" y="654050"/>
                </a:lnTo>
                <a:lnTo>
                  <a:pt x="3397797" y="652929"/>
                </a:lnTo>
                <a:lnTo>
                  <a:pt x="3397917" y="652212"/>
                </a:lnTo>
                <a:lnTo>
                  <a:pt x="3397719" y="650773"/>
                </a:lnTo>
                <a:lnTo>
                  <a:pt x="3400088" y="651437"/>
                </a:lnTo>
                <a:lnTo>
                  <a:pt x="3401506" y="652775"/>
                </a:lnTo>
                <a:lnTo>
                  <a:pt x="3403382" y="655320"/>
                </a:lnTo>
                <a:lnTo>
                  <a:pt x="3400164" y="656590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49278" y="655320"/>
                </a:lnTo>
                <a:lnTo>
                  <a:pt x="3450129" y="654050"/>
                </a:lnTo>
                <a:lnTo>
                  <a:pt x="3450613" y="652797"/>
                </a:lnTo>
                <a:lnTo>
                  <a:pt x="3450975" y="650775"/>
                </a:lnTo>
                <a:lnTo>
                  <a:pt x="3453986" y="651510"/>
                </a:lnTo>
                <a:lnTo>
                  <a:pt x="3452427" y="653863"/>
                </a:lnTo>
                <a:lnTo>
                  <a:pt x="3452397" y="654224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2831420" y="651510"/>
                </a:moveTo>
                <a:lnTo>
                  <a:pt x="2830562" y="651336"/>
                </a:lnTo>
                <a:lnTo>
                  <a:pt x="2830969" y="651006"/>
                </a:lnTo>
                <a:lnTo>
                  <a:pt x="2831420" y="651510"/>
                </a:lnTo>
                <a:close/>
              </a:path>
              <a:path w="4096384" h="836930">
                <a:moveTo>
                  <a:pt x="227685" y="657860"/>
                </a:moveTo>
                <a:lnTo>
                  <a:pt x="225753" y="651106"/>
                </a:lnTo>
                <a:lnTo>
                  <a:pt x="226179" y="651510"/>
                </a:lnTo>
                <a:lnTo>
                  <a:pt x="231441" y="651510"/>
                </a:lnTo>
                <a:lnTo>
                  <a:pt x="227685" y="657860"/>
                </a:lnTo>
                <a:close/>
              </a:path>
              <a:path w="4096384" h="836930">
                <a:moveTo>
                  <a:pt x="2763179" y="651510"/>
                </a:moveTo>
                <a:lnTo>
                  <a:pt x="2763028" y="651510"/>
                </a:lnTo>
                <a:lnTo>
                  <a:pt x="2762798" y="651187"/>
                </a:lnTo>
                <a:lnTo>
                  <a:pt x="2763179" y="651510"/>
                </a:lnTo>
                <a:close/>
              </a:path>
              <a:path w="4096384" h="836930">
                <a:moveTo>
                  <a:pt x="2760940" y="660929"/>
                </a:moveTo>
                <a:lnTo>
                  <a:pt x="2760506" y="660495"/>
                </a:lnTo>
                <a:lnTo>
                  <a:pt x="2760425" y="659796"/>
                </a:lnTo>
                <a:lnTo>
                  <a:pt x="2761549" y="651229"/>
                </a:lnTo>
                <a:lnTo>
                  <a:pt x="2763028" y="651510"/>
                </a:lnTo>
                <a:lnTo>
                  <a:pt x="2770224" y="651510"/>
                </a:lnTo>
                <a:lnTo>
                  <a:pt x="2766579" y="655438"/>
                </a:lnTo>
                <a:lnTo>
                  <a:pt x="2760940" y="660929"/>
                </a:lnTo>
                <a:close/>
              </a:path>
              <a:path w="4096384" h="836930">
                <a:moveTo>
                  <a:pt x="2833077" y="654050"/>
                </a:moveTo>
                <a:lnTo>
                  <a:pt x="2827223" y="654050"/>
                </a:lnTo>
                <a:lnTo>
                  <a:pt x="2830562" y="651336"/>
                </a:lnTo>
                <a:lnTo>
                  <a:pt x="2831420" y="651510"/>
                </a:lnTo>
                <a:lnTo>
                  <a:pt x="2832920" y="651510"/>
                </a:lnTo>
                <a:lnTo>
                  <a:pt x="2833077" y="654050"/>
                </a:lnTo>
                <a:close/>
              </a:path>
              <a:path w="4096384" h="836930">
                <a:moveTo>
                  <a:pt x="3404191" y="656590"/>
                </a:moveTo>
                <a:lnTo>
                  <a:pt x="3400164" y="656590"/>
                </a:lnTo>
                <a:lnTo>
                  <a:pt x="3403382" y="655320"/>
                </a:lnTo>
                <a:lnTo>
                  <a:pt x="3401506" y="652775"/>
                </a:lnTo>
                <a:lnTo>
                  <a:pt x="3400088" y="651437"/>
                </a:lnTo>
                <a:lnTo>
                  <a:pt x="3400346" y="651510"/>
                </a:lnTo>
                <a:lnTo>
                  <a:pt x="3406748" y="651510"/>
                </a:lnTo>
                <a:lnTo>
                  <a:pt x="3407177" y="654050"/>
                </a:lnTo>
                <a:lnTo>
                  <a:pt x="3404359" y="654050"/>
                </a:lnTo>
                <a:lnTo>
                  <a:pt x="3404191" y="656590"/>
                </a:lnTo>
                <a:close/>
              </a:path>
              <a:path w="4096384" h="836930">
                <a:moveTo>
                  <a:pt x="127614" y="661670"/>
                </a:moveTo>
                <a:lnTo>
                  <a:pt x="117386" y="661670"/>
                </a:lnTo>
                <a:lnTo>
                  <a:pt x="116812" y="659485"/>
                </a:lnTo>
                <a:lnTo>
                  <a:pt x="116692" y="658794"/>
                </a:lnTo>
                <a:lnTo>
                  <a:pt x="116214" y="652780"/>
                </a:lnTo>
                <a:lnTo>
                  <a:pt x="131638" y="652775"/>
                </a:lnTo>
                <a:lnTo>
                  <a:pt x="132643" y="651510"/>
                </a:lnTo>
                <a:lnTo>
                  <a:pt x="131971" y="652775"/>
                </a:lnTo>
                <a:lnTo>
                  <a:pt x="139511" y="656590"/>
                </a:lnTo>
                <a:lnTo>
                  <a:pt x="166168" y="656590"/>
                </a:lnTo>
                <a:lnTo>
                  <a:pt x="165330" y="657860"/>
                </a:lnTo>
                <a:lnTo>
                  <a:pt x="125604" y="657860"/>
                </a:lnTo>
                <a:lnTo>
                  <a:pt x="127614" y="661670"/>
                </a:lnTo>
                <a:close/>
              </a:path>
              <a:path w="4096384" h="836930">
                <a:moveTo>
                  <a:pt x="139511" y="656590"/>
                </a:moveTo>
                <a:lnTo>
                  <a:pt x="131971" y="652775"/>
                </a:lnTo>
                <a:lnTo>
                  <a:pt x="132643" y="651510"/>
                </a:lnTo>
                <a:lnTo>
                  <a:pt x="137102" y="651510"/>
                </a:lnTo>
                <a:lnTo>
                  <a:pt x="139511" y="656590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60805" y="651510"/>
                </a:lnTo>
                <a:lnTo>
                  <a:pt x="160969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174045" y="652780"/>
                </a:moveTo>
                <a:lnTo>
                  <a:pt x="159967" y="652780"/>
                </a:lnTo>
                <a:lnTo>
                  <a:pt x="160969" y="651510"/>
                </a:lnTo>
                <a:lnTo>
                  <a:pt x="173374" y="651510"/>
                </a:lnTo>
                <a:lnTo>
                  <a:pt x="174045" y="652780"/>
                </a:lnTo>
                <a:close/>
              </a:path>
              <a:path w="4096384" h="836930">
                <a:moveTo>
                  <a:pt x="181018" y="654050"/>
                </a:moveTo>
                <a:lnTo>
                  <a:pt x="179578" y="654050"/>
                </a:lnTo>
                <a:lnTo>
                  <a:pt x="179150" y="653496"/>
                </a:lnTo>
                <a:lnTo>
                  <a:pt x="180416" y="651510"/>
                </a:lnTo>
                <a:lnTo>
                  <a:pt x="181018" y="654050"/>
                </a:lnTo>
                <a:close/>
              </a:path>
              <a:path w="4096384" h="836930">
                <a:moveTo>
                  <a:pt x="132977" y="680720"/>
                </a:moveTo>
                <a:lnTo>
                  <a:pt x="120575" y="680720"/>
                </a:lnTo>
                <a:lnTo>
                  <a:pt x="121243" y="679450"/>
                </a:lnTo>
                <a:lnTo>
                  <a:pt x="122081" y="679450"/>
                </a:lnTo>
                <a:lnTo>
                  <a:pt x="122584" y="678493"/>
                </a:lnTo>
                <a:lnTo>
                  <a:pt x="122622" y="678020"/>
                </a:lnTo>
                <a:lnTo>
                  <a:pt x="120739" y="675640"/>
                </a:lnTo>
                <a:lnTo>
                  <a:pt x="170692" y="675640"/>
                </a:lnTo>
                <a:lnTo>
                  <a:pt x="170367" y="673163"/>
                </a:lnTo>
                <a:lnTo>
                  <a:pt x="168682" y="666750"/>
                </a:lnTo>
                <a:lnTo>
                  <a:pt x="174718" y="666748"/>
                </a:lnTo>
                <a:lnTo>
                  <a:pt x="179074" y="665480"/>
                </a:lnTo>
                <a:lnTo>
                  <a:pt x="175956" y="663056"/>
                </a:lnTo>
                <a:lnTo>
                  <a:pt x="183520" y="659170"/>
                </a:lnTo>
                <a:lnTo>
                  <a:pt x="183472" y="659034"/>
                </a:lnTo>
                <a:lnTo>
                  <a:pt x="181922" y="657860"/>
                </a:lnTo>
                <a:lnTo>
                  <a:pt x="180416" y="651510"/>
                </a:lnTo>
                <a:lnTo>
                  <a:pt x="196170" y="651510"/>
                </a:lnTo>
                <a:lnTo>
                  <a:pt x="198549" y="652797"/>
                </a:lnTo>
                <a:lnTo>
                  <a:pt x="200531" y="654050"/>
                </a:lnTo>
                <a:lnTo>
                  <a:pt x="195332" y="654050"/>
                </a:lnTo>
                <a:lnTo>
                  <a:pt x="193492" y="656590"/>
                </a:lnTo>
                <a:lnTo>
                  <a:pt x="191980" y="657860"/>
                </a:lnTo>
                <a:lnTo>
                  <a:pt x="192150" y="659130"/>
                </a:lnTo>
                <a:lnTo>
                  <a:pt x="193826" y="659130"/>
                </a:lnTo>
                <a:lnTo>
                  <a:pt x="194746" y="660400"/>
                </a:lnTo>
                <a:lnTo>
                  <a:pt x="182092" y="660400"/>
                </a:lnTo>
                <a:lnTo>
                  <a:pt x="187121" y="668020"/>
                </a:lnTo>
                <a:lnTo>
                  <a:pt x="185779" y="668020"/>
                </a:lnTo>
                <a:lnTo>
                  <a:pt x="176396" y="671830"/>
                </a:lnTo>
                <a:lnTo>
                  <a:pt x="179074" y="673100"/>
                </a:lnTo>
                <a:lnTo>
                  <a:pt x="179912" y="676910"/>
                </a:lnTo>
                <a:lnTo>
                  <a:pt x="133481" y="676910"/>
                </a:lnTo>
                <a:lnTo>
                  <a:pt x="132405" y="679241"/>
                </a:lnTo>
                <a:lnTo>
                  <a:pt x="132331" y="679492"/>
                </a:lnTo>
                <a:lnTo>
                  <a:pt x="132977" y="680720"/>
                </a:lnTo>
                <a:close/>
              </a:path>
              <a:path w="4096384" h="836930">
                <a:moveTo>
                  <a:pt x="1096994" y="665480"/>
                </a:moveTo>
                <a:lnTo>
                  <a:pt x="1092469" y="659130"/>
                </a:lnTo>
                <a:lnTo>
                  <a:pt x="1092803" y="659130"/>
                </a:lnTo>
                <a:lnTo>
                  <a:pt x="1096994" y="651510"/>
                </a:lnTo>
                <a:lnTo>
                  <a:pt x="1096994" y="662940"/>
                </a:lnTo>
                <a:lnTo>
                  <a:pt x="1096660" y="662940"/>
                </a:lnTo>
                <a:lnTo>
                  <a:pt x="1096918" y="663428"/>
                </a:lnTo>
                <a:lnTo>
                  <a:pt x="1096994" y="665480"/>
                </a:lnTo>
                <a:close/>
              </a:path>
              <a:path w="4096384" h="836930">
                <a:moveTo>
                  <a:pt x="1100012" y="669290"/>
                </a:moveTo>
                <a:lnTo>
                  <a:pt x="1097042" y="663663"/>
                </a:lnTo>
                <a:lnTo>
                  <a:pt x="1096994" y="651510"/>
                </a:lnTo>
                <a:lnTo>
                  <a:pt x="1099718" y="651510"/>
                </a:lnTo>
                <a:lnTo>
                  <a:pt x="1101179" y="652775"/>
                </a:lnTo>
                <a:lnTo>
                  <a:pt x="1101059" y="654527"/>
                </a:lnTo>
                <a:lnTo>
                  <a:pt x="1100850" y="655320"/>
                </a:lnTo>
                <a:lnTo>
                  <a:pt x="1121470" y="655320"/>
                </a:lnTo>
                <a:lnTo>
                  <a:pt x="1120524" y="656511"/>
                </a:lnTo>
                <a:lnTo>
                  <a:pt x="1120398" y="659034"/>
                </a:lnTo>
                <a:lnTo>
                  <a:pt x="1120298" y="662940"/>
                </a:lnTo>
                <a:lnTo>
                  <a:pt x="1103699" y="662940"/>
                </a:lnTo>
                <a:lnTo>
                  <a:pt x="1104128" y="664020"/>
                </a:lnTo>
                <a:lnTo>
                  <a:pt x="1104025" y="664595"/>
                </a:lnTo>
                <a:lnTo>
                  <a:pt x="1103031" y="666750"/>
                </a:lnTo>
                <a:lnTo>
                  <a:pt x="1100012" y="669290"/>
                </a:lnTo>
                <a:close/>
              </a:path>
              <a:path w="4096384" h="836930">
                <a:moveTo>
                  <a:pt x="1329659" y="652780"/>
                </a:moveTo>
                <a:lnTo>
                  <a:pt x="1329993" y="651510"/>
                </a:lnTo>
                <a:lnTo>
                  <a:pt x="1330164" y="651510"/>
                </a:lnTo>
                <a:lnTo>
                  <a:pt x="1329659" y="652780"/>
                </a:lnTo>
                <a:close/>
              </a:path>
              <a:path w="4096384" h="836930">
                <a:moveTo>
                  <a:pt x="1342343" y="652780"/>
                </a:moveTo>
                <a:lnTo>
                  <a:pt x="1329659" y="652780"/>
                </a:lnTo>
                <a:lnTo>
                  <a:pt x="1330164" y="651510"/>
                </a:lnTo>
                <a:lnTo>
                  <a:pt x="1341141" y="651510"/>
                </a:lnTo>
                <a:lnTo>
                  <a:pt x="1342343" y="65278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19843" y="651510"/>
                </a:lnTo>
                <a:lnTo>
                  <a:pt x="1423184" y="652775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29567" y="654050"/>
                </a:moveTo>
                <a:lnTo>
                  <a:pt x="1415986" y="654050"/>
                </a:lnTo>
                <a:lnTo>
                  <a:pt x="1423184" y="652775"/>
                </a:lnTo>
                <a:lnTo>
                  <a:pt x="1419843" y="651510"/>
                </a:lnTo>
                <a:lnTo>
                  <a:pt x="1433417" y="651510"/>
                </a:lnTo>
                <a:lnTo>
                  <a:pt x="1431052" y="652797"/>
                </a:lnTo>
                <a:lnTo>
                  <a:pt x="1429567" y="654050"/>
                </a:lnTo>
                <a:close/>
              </a:path>
              <a:path w="4096384" h="836930">
                <a:moveTo>
                  <a:pt x="1434596" y="656590"/>
                </a:moveTo>
                <a:lnTo>
                  <a:pt x="1429063" y="656590"/>
                </a:lnTo>
                <a:lnTo>
                  <a:pt x="1429567" y="654050"/>
                </a:lnTo>
                <a:lnTo>
                  <a:pt x="1431081" y="652775"/>
                </a:lnTo>
                <a:lnTo>
                  <a:pt x="1433417" y="651510"/>
                </a:lnTo>
                <a:lnTo>
                  <a:pt x="1437110" y="651510"/>
                </a:lnTo>
                <a:lnTo>
                  <a:pt x="1434596" y="656590"/>
                </a:lnTo>
                <a:close/>
              </a:path>
              <a:path w="4096384" h="836930">
                <a:moveTo>
                  <a:pt x="1501910" y="652506"/>
                </a:moveTo>
                <a:lnTo>
                  <a:pt x="1501214" y="652116"/>
                </a:lnTo>
                <a:lnTo>
                  <a:pt x="1502499" y="651510"/>
                </a:lnTo>
                <a:lnTo>
                  <a:pt x="1501910" y="652506"/>
                </a:lnTo>
                <a:close/>
              </a:path>
              <a:path w="4096384" h="836930">
                <a:moveTo>
                  <a:pt x="1568349" y="654050"/>
                </a:moveTo>
                <a:lnTo>
                  <a:pt x="1567514" y="652775"/>
                </a:lnTo>
                <a:lnTo>
                  <a:pt x="1568519" y="651510"/>
                </a:lnTo>
                <a:lnTo>
                  <a:pt x="1568349" y="654050"/>
                </a:lnTo>
                <a:close/>
              </a:path>
              <a:path w="4096384" h="836930">
                <a:moveTo>
                  <a:pt x="1574980" y="654050"/>
                </a:moveTo>
                <a:lnTo>
                  <a:pt x="1568349" y="654050"/>
                </a:lnTo>
                <a:lnTo>
                  <a:pt x="1568519" y="651510"/>
                </a:lnTo>
                <a:lnTo>
                  <a:pt x="1574950" y="651510"/>
                </a:lnTo>
                <a:lnTo>
                  <a:pt x="1574980" y="654050"/>
                </a:lnTo>
                <a:close/>
              </a:path>
              <a:path w="4096384" h="836930">
                <a:moveTo>
                  <a:pt x="1625682" y="655320"/>
                </a:moveTo>
                <a:lnTo>
                  <a:pt x="1614786" y="655320"/>
                </a:lnTo>
                <a:lnTo>
                  <a:pt x="1621151" y="651510"/>
                </a:lnTo>
                <a:lnTo>
                  <a:pt x="1623665" y="651510"/>
                </a:lnTo>
                <a:lnTo>
                  <a:pt x="1625173" y="652775"/>
                </a:lnTo>
                <a:lnTo>
                  <a:pt x="1625682" y="655320"/>
                </a:lnTo>
                <a:close/>
              </a:path>
              <a:path w="4096384" h="836930">
                <a:moveTo>
                  <a:pt x="1625791" y="655734"/>
                </a:moveTo>
                <a:lnTo>
                  <a:pt x="1625173" y="652775"/>
                </a:lnTo>
                <a:lnTo>
                  <a:pt x="1623665" y="651510"/>
                </a:lnTo>
                <a:lnTo>
                  <a:pt x="1634895" y="651510"/>
                </a:lnTo>
                <a:lnTo>
                  <a:pt x="1635009" y="653206"/>
                </a:lnTo>
                <a:lnTo>
                  <a:pt x="1635235" y="654050"/>
                </a:lnTo>
                <a:lnTo>
                  <a:pt x="1648475" y="654050"/>
                </a:lnTo>
                <a:lnTo>
                  <a:pt x="1649818" y="655320"/>
                </a:lnTo>
                <a:lnTo>
                  <a:pt x="1625846" y="655320"/>
                </a:lnTo>
                <a:lnTo>
                  <a:pt x="1625791" y="655734"/>
                </a:lnTo>
                <a:close/>
              </a:path>
              <a:path w="4096384" h="836930">
                <a:moveTo>
                  <a:pt x="1637416" y="654050"/>
                </a:moveTo>
                <a:lnTo>
                  <a:pt x="1635235" y="654050"/>
                </a:lnTo>
                <a:lnTo>
                  <a:pt x="1635009" y="653206"/>
                </a:lnTo>
                <a:lnTo>
                  <a:pt x="1634895" y="651510"/>
                </a:lnTo>
                <a:lnTo>
                  <a:pt x="1639077" y="652775"/>
                </a:lnTo>
                <a:lnTo>
                  <a:pt x="1637416" y="654050"/>
                </a:lnTo>
                <a:close/>
              </a:path>
              <a:path w="4096384" h="836930">
                <a:moveTo>
                  <a:pt x="1740001" y="657860"/>
                </a:moveTo>
                <a:lnTo>
                  <a:pt x="1739831" y="657860"/>
                </a:lnTo>
                <a:lnTo>
                  <a:pt x="1738098" y="654050"/>
                </a:lnTo>
                <a:lnTo>
                  <a:pt x="1741299" y="651510"/>
                </a:lnTo>
                <a:lnTo>
                  <a:pt x="1745066" y="651510"/>
                </a:lnTo>
                <a:lnTo>
                  <a:pt x="1745030" y="654050"/>
                </a:lnTo>
                <a:lnTo>
                  <a:pt x="1745194" y="654050"/>
                </a:lnTo>
                <a:lnTo>
                  <a:pt x="1740001" y="65786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40001" y="657860"/>
                </a:lnTo>
                <a:lnTo>
                  <a:pt x="1745194" y="654050"/>
                </a:lnTo>
                <a:lnTo>
                  <a:pt x="1745030" y="654050"/>
                </a:lnTo>
                <a:lnTo>
                  <a:pt x="1745066" y="651510"/>
                </a:lnTo>
                <a:lnTo>
                  <a:pt x="1822806" y="651510"/>
                </a:lnTo>
                <a:lnTo>
                  <a:pt x="1820796" y="652780"/>
                </a:lnTo>
                <a:lnTo>
                  <a:pt x="1753745" y="65278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24148" y="655320"/>
                </a:moveTo>
                <a:lnTo>
                  <a:pt x="1822302" y="655320"/>
                </a:lnTo>
                <a:lnTo>
                  <a:pt x="1820746" y="654141"/>
                </a:lnTo>
                <a:lnTo>
                  <a:pt x="1820700" y="653496"/>
                </a:lnTo>
                <a:lnTo>
                  <a:pt x="1820803" y="652775"/>
                </a:lnTo>
                <a:lnTo>
                  <a:pt x="1822806" y="651510"/>
                </a:lnTo>
                <a:lnTo>
                  <a:pt x="1825654" y="651510"/>
                </a:lnTo>
                <a:lnTo>
                  <a:pt x="1824148" y="655320"/>
                </a:lnTo>
                <a:close/>
              </a:path>
              <a:path w="4096384" h="836930">
                <a:moveTo>
                  <a:pt x="1835941" y="655320"/>
                </a:moveTo>
                <a:lnTo>
                  <a:pt x="1824148" y="655320"/>
                </a:lnTo>
                <a:lnTo>
                  <a:pt x="1825654" y="651510"/>
                </a:lnTo>
                <a:lnTo>
                  <a:pt x="1835548" y="651510"/>
                </a:lnTo>
                <a:lnTo>
                  <a:pt x="1834713" y="652775"/>
                </a:lnTo>
                <a:lnTo>
                  <a:pt x="1835941" y="655320"/>
                </a:lnTo>
                <a:close/>
              </a:path>
              <a:path w="4096384" h="836930">
                <a:moveTo>
                  <a:pt x="1836556" y="656590"/>
                </a:moveTo>
                <a:lnTo>
                  <a:pt x="1834713" y="652775"/>
                </a:lnTo>
                <a:lnTo>
                  <a:pt x="1835548" y="651510"/>
                </a:lnTo>
                <a:lnTo>
                  <a:pt x="1838062" y="651510"/>
                </a:lnTo>
                <a:lnTo>
                  <a:pt x="1840398" y="652775"/>
                </a:lnTo>
                <a:lnTo>
                  <a:pt x="1836556" y="656590"/>
                </a:lnTo>
                <a:close/>
              </a:path>
              <a:path w="4096384" h="836930">
                <a:moveTo>
                  <a:pt x="1881979" y="656590"/>
                </a:moveTo>
                <a:lnTo>
                  <a:pt x="1836556" y="656590"/>
                </a:lnTo>
                <a:lnTo>
                  <a:pt x="1840398" y="652775"/>
                </a:lnTo>
                <a:lnTo>
                  <a:pt x="1838062" y="651510"/>
                </a:lnTo>
                <a:lnTo>
                  <a:pt x="1867450" y="651510"/>
                </a:lnTo>
                <a:lnTo>
                  <a:pt x="1867505" y="652780"/>
                </a:lnTo>
                <a:lnTo>
                  <a:pt x="1848454" y="652780"/>
                </a:lnTo>
                <a:lnTo>
                  <a:pt x="1848788" y="654050"/>
                </a:lnTo>
                <a:lnTo>
                  <a:pt x="1885331" y="654050"/>
                </a:lnTo>
                <a:lnTo>
                  <a:pt x="1881979" y="656590"/>
                </a:lnTo>
                <a:close/>
              </a:path>
              <a:path w="4096384" h="836930">
                <a:moveTo>
                  <a:pt x="1904104" y="655320"/>
                </a:moveTo>
                <a:lnTo>
                  <a:pt x="1903102" y="655320"/>
                </a:lnTo>
                <a:lnTo>
                  <a:pt x="1901927" y="652775"/>
                </a:lnTo>
                <a:lnTo>
                  <a:pt x="1902932" y="651510"/>
                </a:lnTo>
                <a:lnTo>
                  <a:pt x="1903941" y="651510"/>
                </a:lnTo>
                <a:lnTo>
                  <a:pt x="1904776" y="652775"/>
                </a:lnTo>
                <a:lnTo>
                  <a:pt x="1904104" y="655320"/>
                </a:lnTo>
                <a:close/>
              </a:path>
              <a:path w="4096384" h="836930">
                <a:moveTo>
                  <a:pt x="2017199" y="655320"/>
                </a:moveTo>
                <a:lnTo>
                  <a:pt x="1904104" y="655320"/>
                </a:lnTo>
                <a:lnTo>
                  <a:pt x="1904776" y="652775"/>
                </a:lnTo>
                <a:lnTo>
                  <a:pt x="1903941" y="651510"/>
                </a:lnTo>
                <a:lnTo>
                  <a:pt x="1930427" y="651510"/>
                </a:lnTo>
                <a:lnTo>
                  <a:pt x="1927915" y="652775"/>
                </a:lnTo>
                <a:lnTo>
                  <a:pt x="1928246" y="654050"/>
                </a:lnTo>
                <a:lnTo>
                  <a:pt x="2017592" y="654050"/>
                </a:lnTo>
                <a:lnTo>
                  <a:pt x="2017199" y="655320"/>
                </a:lnTo>
                <a:close/>
              </a:path>
              <a:path w="4096384" h="836930">
                <a:moveTo>
                  <a:pt x="1931095" y="654050"/>
                </a:moveTo>
                <a:lnTo>
                  <a:pt x="1928246" y="654050"/>
                </a:lnTo>
                <a:lnTo>
                  <a:pt x="1927915" y="652775"/>
                </a:lnTo>
                <a:lnTo>
                  <a:pt x="1930427" y="651510"/>
                </a:lnTo>
                <a:lnTo>
                  <a:pt x="1932934" y="651510"/>
                </a:lnTo>
                <a:lnTo>
                  <a:pt x="1933029" y="652212"/>
                </a:lnTo>
                <a:lnTo>
                  <a:pt x="1933077" y="652797"/>
                </a:lnTo>
                <a:lnTo>
                  <a:pt x="1931095" y="654050"/>
                </a:lnTo>
                <a:close/>
              </a:path>
              <a:path w="4096384" h="836930">
                <a:moveTo>
                  <a:pt x="1970153" y="654050"/>
                </a:moveTo>
                <a:lnTo>
                  <a:pt x="1931095" y="654050"/>
                </a:lnTo>
                <a:lnTo>
                  <a:pt x="1933077" y="652797"/>
                </a:lnTo>
                <a:lnTo>
                  <a:pt x="1933029" y="652212"/>
                </a:lnTo>
                <a:lnTo>
                  <a:pt x="1932934" y="651510"/>
                </a:lnTo>
                <a:lnTo>
                  <a:pt x="1973505" y="651510"/>
                </a:lnTo>
                <a:lnTo>
                  <a:pt x="1971308" y="652797"/>
                </a:lnTo>
                <a:lnTo>
                  <a:pt x="1970153" y="654050"/>
                </a:lnTo>
                <a:close/>
              </a:path>
              <a:path w="4096384" h="836930">
                <a:moveTo>
                  <a:pt x="2021612" y="655320"/>
                </a:moveTo>
                <a:lnTo>
                  <a:pt x="2021783" y="651510"/>
                </a:lnTo>
                <a:lnTo>
                  <a:pt x="2025803" y="651510"/>
                </a:lnTo>
                <a:lnTo>
                  <a:pt x="2024965" y="654050"/>
                </a:lnTo>
                <a:lnTo>
                  <a:pt x="2021612" y="655320"/>
                </a:lnTo>
                <a:close/>
              </a:path>
              <a:path w="4096384" h="836930">
                <a:moveTo>
                  <a:pt x="2036562" y="655320"/>
                </a:moveTo>
                <a:lnTo>
                  <a:pt x="2021612" y="655320"/>
                </a:lnTo>
                <a:lnTo>
                  <a:pt x="2024965" y="654050"/>
                </a:lnTo>
                <a:lnTo>
                  <a:pt x="2025803" y="651510"/>
                </a:lnTo>
                <a:lnTo>
                  <a:pt x="2032842" y="651510"/>
                </a:lnTo>
                <a:lnTo>
                  <a:pt x="2036562" y="655320"/>
                </a:lnTo>
                <a:close/>
              </a:path>
              <a:path w="4096384" h="836930">
                <a:moveTo>
                  <a:pt x="2108778" y="654050"/>
                </a:moveTo>
                <a:lnTo>
                  <a:pt x="2105595" y="654050"/>
                </a:lnTo>
                <a:lnTo>
                  <a:pt x="2104705" y="652929"/>
                </a:lnTo>
                <a:lnTo>
                  <a:pt x="2104695" y="652506"/>
                </a:lnTo>
                <a:lnTo>
                  <a:pt x="2105091" y="651510"/>
                </a:lnTo>
                <a:lnTo>
                  <a:pt x="2107286" y="652797"/>
                </a:lnTo>
                <a:lnTo>
                  <a:pt x="2108778" y="65405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191922" y="662940"/>
                </a:lnTo>
                <a:lnTo>
                  <a:pt x="2191922" y="655320"/>
                </a:lnTo>
                <a:lnTo>
                  <a:pt x="2054435" y="655320"/>
                </a:lnTo>
                <a:lnTo>
                  <a:pt x="2051197" y="654050"/>
                </a:lnTo>
                <a:lnTo>
                  <a:pt x="2108778" y="654050"/>
                </a:lnTo>
                <a:lnTo>
                  <a:pt x="2107257" y="652775"/>
                </a:lnTo>
                <a:lnTo>
                  <a:pt x="2105091" y="651510"/>
                </a:lnTo>
                <a:lnTo>
                  <a:pt x="2202478" y="651510"/>
                </a:lnTo>
                <a:lnTo>
                  <a:pt x="2200103" y="652797"/>
                </a:lnTo>
                <a:lnTo>
                  <a:pt x="2197953" y="654050"/>
                </a:lnTo>
                <a:lnTo>
                  <a:pt x="2198123" y="655320"/>
                </a:lnTo>
                <a:lnTo>
                  <a:pt x="2200808" y="656590"/>
                </a:lnTo>
                <a:lnTo>
                  <a:pt x="2202982" y="656590"/>
                </a:lnTo>
                <a:lnTo>
                  <a:pt x="2204170" y="659170"/>
                </a:lnTo>
                <a:lnTo>
                  <a:pt x="2205162" y="661670"/>
                </a:lnTo>
                <a:lnTo>
                  <a:pt x="2273218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203486" y="656590"/>
                </a:moveTo>
                <a:lnTo>
                  <a:pt x="2200808" y="656590"/>
                </a:lnTo>
                <a:lnTo>
                  <a:pt x="2198123" y="655320"/>
                </a:lnTo>
                <a:lnTo>
                  <a:pt x="2197953" y="654050"/>
                </a:lnTo>
                <a:lnTo>
                  <a:pt x="2200142" y="652775"/>
                </a:lnTo>
                <a:lnTo>
                  <a:pt x="2202478" y="651510"/>
                </a:lnTo>
                <a:lnTo>
                  <a:pt x="2203486" y="656590"/>
                </a:lnTo>
                <a:close/>
              </a:path>
              <a:path w="4096384" h="836930">
                <a:moveTo>
                  <a:pt x="2397094" y="654050"/>
                </a:moveTo>
                <a:lnTo>
                  <a:pt x="2341947" y="654050"/>
                </a:lnTo>
                <a:lnTo>
                  <a:pt x="2346479" y="652775"/>
                </a:lnTo>
                <a:lnTo>
                  <a:pt x="2348482" y="651510"/>
                </a:lnTo>
                <a:lnTo>
                  <a:pt x="2400780" y="651510"/>
                </a:lnTo>
                <a:lnTo>
                  <a:pt x="2397942" y="652775"/>
                </a:lnTo>
                <a:lnTo>
                  <a:pt x="2397094" y="654050"/>
                </a:lnTo>
                <a:close/>
              </a:path>
              <a:path w="4096384" h="836930">
                <a:moveTo>
                  <a:pt x="2405639" y="657860"/>
                </a:moveTo>
                <a:lnTo>
                  <a:pt x="2398436" y="656590"/>
                </a:lnTo>
                <a:lnTo>
                  <a:pt x="2397186" y="654224"/>
                </a:lnTo>
                <a:lnTo>
                  <a:pt x="2397217" y="653863"/>
                </a:lnTo>
                <a:lnTo>
                  <a:pt x="2397942" y="652775"/>
                </a:lnTo>
                <a:lnTo>
                  <a:pt x="2400780" y="651510"/>
                </a:lnTo>
                <a:lnTo>
                  <a:pt x="2402122" y="651510"/>
                </a:lnTo>
                <a:lnTo>
                  <a:pt x="2405639" y="65786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394245" y="659130"/>
                </a:lnTo>
                <a:lnTo>
                  <a:pt x="2394245" y="657860"/>
                </a:lnTo>
                <a:lnTo>
                  <a:pt x="2405639" y="657860"/>
                </a:lnTo>
                <a:lnTo>
                  <a:pt x="2402122" y="651510"/>
                </a:lnTo>
                <a:lnTo>
                  <a:pt x="2535555" y="651510"/>
                </a:lnTo>
                <a:lnTo>
                  <a:pt x="2534389" y="652780"/>
                </a:lnTo>
                <a:lnTo>
                  <a:pt x="2482249" y="652780"/>
                </a:lnTo>
                <a:lnTo>
                  <a:pt x="2483257" y="655320"/>
                </a:lnTo>
                <a:lnTo>
                  <a:pt x="2547955" y="65532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536563" y="654050"/>
                </a:moveTo>
                <a:lnTo>
                  <a:pt x="2534723" y="652780"/>
                </a:lnTo>
                <a:lnTo>
                  <a:pt x="2534389" y="652780"/>
                </a:lnTo>
                <a:lnTo>
                  <a:pt x="2535555" y="651510"/>
                </a:lnTo>
                <a:lnTo>
                  <a:pt x="2537906" y="651510"/>
                </a:lnTo>
                <a:lnTo>
                  <a:pt x="2538173" y="652506"/>
                </a:lnTo>
                <a:lnTo>
                  <a:pt x="2538222" y="652797"/>
                </a:lnTo>
                <a:lnTo>
                  <a:pt x="2536563" y="654050"/>
                </a:lnTo>
                <a:close/>
              </a:path>
              <a:path w="4096384" h="836930">
                <a:moveTo>
                  <a:pt x="2545102" y="654050"/>
                </a:moveTo>
                <a:lnTo>
                  <a:pt x="2536563" y="654050"/>
                </a:lnTo>
                <a:lnTo>
                  <a:pt x="2538049" y="652929"/>
                </a:lnTo>
                <a:lnTo>
                  <a:pt x="2538173" y="652506"/>
                </a:lnTo>
                <a:lnTo>
                  <a:pt x="2537906" y="651510"/>
                </a:lnTo>
                <a:lnTo>
                  <a:pt x="2548209" y="651510"/>
                </a:lnTo>
                <a:lnTo>
                  <a:pt x="2545102" y="654050"/>
                </a:lnTo>
                <a:close/>
              </a:path>
              <a:path w="4096384" h="836930">
                <a:moveTo>
                  <a:pt x="2733936" y="655320"/>
                </a:moveTo>
                <a:lnTo>
                  <a:pt x="2683910" y="655320"/>
                </a:lnTo>
                <a:lnTo>
                  <a:pt x="2683908" y="652775"/>
                </a:lnTo>
                <a:lnTo>
                  <a:pt x="2683242" y="651510"/>
                </a:lnTo>
                <a:lnTo>
                  <a:pt x="2686296" y="651510"/>
                </a:lnTo>
                <a:lnTo>
                  <a:pt x="2684899" y="654050"/>
                </a:lnTo>
                <a:lnTo>
                  <a:pt x="2734191" y="654050"/>
                </a:lnTo>
                <a:lnTo>
                  <a:pt x="2733936" y="655320"/>
                </a:lnTo>
                <a:close/>
              </a:path>
              <a:path w="4096384" h="836930">
                <a:moveTo>
                  <a:pt x="2870145" y="655320"/>
                </a:moveTo>
                <a:lnTo>
                  <a:pt x="2868960" y="655320"/>
                </a:lnTo>
                <a:lnTo>
                  <a:pt x="2869485" y="652775"/>
                </a:lnTo>
                <a:lnTo>
                  <a:pt x="2871801" y="651510"/>
                </a:lnTo>
                <a:lnTo>
                  <a:pt x="2874158" y="654050"/>
                </a:lnTo>
                <a:lnTo>
                  <a:pt x="2873150" y="654050"/>
                </a:lnTo>
                <a:lnTo>
                  <a:pt x="2870145" y="65532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2870145" y="655320"/>
                </a:lnTo>
                <a:lnTo>
                  <a:pt x="2873150" y="654050"/>
                </a:lnTo>
                <a:lnTo>
                  <a:pt x="2874158" y="654050"/>
                </a:lnTo>
                <a:lnTo>
                  <a:pt x="2871801" y="651510"/>
                </a:lnTo>
                <a:lnTo>
                  <a:pt x="3020279" y="651510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45483" y="655320"/>
                </a:moveTo>
                <a:lnTo>
                  <a:pt x="3044626" y="655320"/>
                </a:lnTo>
                <a:lnTo>
                  <a:pt x="3044972" y="652775"/>
                </a:lnTo>
                <a:lnTo>
                  <a:pt x="3046466" y="651510"/>
                </a:lnTo>
                <a:lnTo>
                  <a:pt x="3047140" y="651510"/>
                </a:lnTo>
                <a:lnTo>
                  <a:pt x="3047021" y="654141"/>
                </a:lnTo>
                <a:lnTo>
                  <a:pt x="3045483" y="65532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045483" y="655320"/>
                </a:lnTo>
                <a:lnTo>
                  <a:pt x="3047021" y="654141"/>
                </a:lnTo>
                <a:lnTo>
                  <a:pt x="3047140" y="651510"/>
                </a:lnTo>
                <a:lnTo>
                  <a:pt x="3131117" y="651510"/>
                </a:lnTo>
                <a:lnTo>
                  <a:pt x="3128118" y="654050"/>
                </a:lnTo>
                <a:lnTo>
                  <a:pt x="3114708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34305" y="656590"/>
                </a:moveTo>
                <a:lnTo>
                  <a:pt x="3128268" y="656590"/>
                </a:lnTo>
                <a:lnTo>
                  <a:pt x="3128118" y="654050"/>
                </a:lnTo>
                <a:lnTo>
                  <a:pt x="3131117" y="651510"/>
                </a:lnTo>
                <a:lnTo>
                  <a:pt x="3134305" y="656590"/>
                </a:lnTo>
                <a:close/>
              </a:path>
              <a:path w="4096384" h="836930">
                <a:moveTo>
                  <a:pt x="3156215" y="658643"/>
                </a:moveTo>
                <a:lnTo>
                  <a:pt x="3150741" y="657860"/>
                </a:lnTo>
                <a:lnTo>
                  <a:pt x="3145384" y="656590"/>
                </a:lnTo>
                <a:lnTo>
                  <a:pt x="3134305" y="656590"/>
                </a:lnTo>
                <a:lnTo>
                  <a:pt x="3131117" y="651510"/>
                </a:lnTo>
                <a:lnTo>
                  <a:pt x="3141344" y="651510"/>
                </a:lnTo>
                <a:lnTo>
                  <a:pt x="3141678" y="655320"/>
                </a:lnTo>
                <a:lnTo>
                  <a:pt x="3155769" y="655320"/>
                </a:lnTo>
                <a:lnTo>
                  <a:pt x="3156215" y="658643"/>
                </a:lnTo>
                <a:close/>
              </a:path>
              <a:path w="4096384" h="836930">
                <a:moveTo>
                  <a:pt x="3144369" y="655320"/>
                </a:moveTo>
                <a:lnTo>
                  <a:pt x="3141678" y="655320"/>
                </a:lnTo>
                <a:lnTo>
                  <a:pt x="3141344" y="651510"/>
                </a:lnTo>
                <a:lnTo>
                  <a:pt x="3144183" y="652775"/>
                </a:lnTo>
                <a:lnTo>
                  <a:pt x="3144768" y="653863"/>
                </a:lnTo>
                <a:lnTo>
                  <a:pt x="3144680" y="654527"/>
                </a:lnTo>
                <a:lnTo>
                  <a:pt x="3144369" y="655320"/>
                </a:lnTo>
                <a:close/>
              </a:path>
              <a:path w="4096384" h="836930">
                <a:moveTo>
                  <a:pt x="3155769" y="655320"/>
                </a:moveTo>
                <a:lnTo>
                  <a:pt x="3144369" y="655320"/>
                </a:lnTo>
                <a:lnTo>
                  <a:pt x="3144680" y="654527"/>
                </a:lnTo>
                <a:lnTo>
                  <a:pt x="3144768" y="653863"/>
                </a:lnTo>
                <a:lnTo>
                  <a:pt x="3144183" y="652775"/>
                </a:lnTo>
                <a:lnTo>
                  <a:pt x="3141344" y="651510"/>
                </a:lnTo>
                <a:lnTo>
                  <a:pt x="3155429" y="651510"/>
                </a:lnTo>
                <a:lnTo>
                  <a:pt x="3155525" y="653496"/>
                </a:lnTo>
                <a:lnTo>
                  <a:pt x="3155769" y="655320"/>
                </a:lnTo>
                <a:close/>
              </a:path>
              <a:path w="4096384" h="836930">
                <a:moveTo>
                  <a:pt x="3223488" y="655320"/>
                </a:moveTo>
                <a:lnTo>
                  <a:pt x="3221156" y="654050"/>
                </a:lnTo>
                <a:lnTo>
                  <a:pt x="3221165" y="652775"/>
                </a:lnTo>
                <a:lnTo>
                  <a:pt x="3223488" y="651510"/>
                </a:lnTo>
                <a:lnTo>
                  <a:pt x="3226169" y="652775"/>
                </a:lnTo>
                <a:lnTo>
                  <a:pt x="3226179" y="654050"/>
                </a:lnTo>
                <a:lnTo>
                  <a:pt x="3223488" y="655320"/>
                </a:lnTo>
                <a:close/>
              </a:path>
              <a:path w="4096384" h="836930">
                <a:moveTo>
                  <a:pt x="3261460" y="655320"/>
                </a:moveTo>
                <a:lnTo>
                  <a:pt x="3223488" y="655320"/>
                </a:lnTo>
                <a:lnTo>
                  <a:pt x="3226179" y="654050"/>
                </a:lnTo>
                <a:lnTo>
                  <a:pt x="3226169" y="652775"/>
                </a:lnTo>
                <a:lnTo>
                  <a:pt x="3223488" y="651510"/>
                </a:lnTo>
                <a:lnTo>
                  <a:pt x="3232366" y="651510"/>
                </a:lnTo>
                <a:lnTo>
                  <a:pt x="3235391" y="652780"/>
                </a:lnTo>
                <a:lnTo>
                  <a:pt x="3247210" y="652780"/>
                </a:lnTo>
                <a:lnTo>
                  <a:pt x="3250975" y="654050"/>
                </a:lnTo>
                <a:lnTo>
                  <a:pt x="3262212" y="654050"/>
                </a:lnTo>
                <a:lnTo>
                  <a:pt x="3261460" y="655320"/>
                </a:lnTo>
                <a:close/>
              </a:path>
              <a:path w="4096384" h="836930">
                <a:moveTo>
                  <a:pt x="3264782" y="655320"/>
                </a:moveTo>
                <a:lnTo>
                  <a:pt x="3261460" y="655320"/>
                </a:lnTo>
                <a:lnTo>
                  <a:pt x="3262108" y="654224"/>
                </a:lnTo>
                <a:lnTo>
                  <a:pt x="3262105" y="653496"/>
                </a:lnTo>
                <a:lnTo>
                  <a:pt x="3261720" y="651510"/>
                </a:lnTo>
                <a:lnTo>
                  <a:pt x="3265885" y="651510"/>
                </a:lnTo>
                <a:lnTo>
                  <a:pt x="3267229" y="652775"/>
                </a:lnTo>
                <a:lnTo>
                  <a:pt x="3268073" y="654050"/>
                </a:lnTo>
                <a:lnTo>
                  <a:pt x="3264782" y="65532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64782" y="655320"/>
                </a:lnTo>
                <a:lnTo>
                  <a:pt x="3267837" y="654141"/>
                </a:lnTo>
                <a:lnTo>
                  <a:pt x="3267950" y="653863"/>
                </a:lnTo>
                <a:lnTo>
                  <a:pt x="3267229" y="652775"/>
                </a:lnTo>
                <a:lnTo>
                  <a:pt x="3265885" y="651510"/>
                </a:lnTo>
                <a:lnTo>
                  <a:pt x="3275120" y="651510"/>
                </a:lnTo>
                <a:lnTo>
                  <a:pt x="3275465" y="654050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437393" y="654050"/>
                </a:moveTo>
                <a:lnTo>
                  <a:pt x="3435527" y="654050"/>
                </a:lnTo>
                <a:lnTo>
                  <a:pt x="3436536" y="651510"/>
                </a:lnTo>
                <a:lnTo>
                  <a:pt x="3437393" y="654050"/>
                </a:lnTo>
                <a:close/>
              </a:path>
              <a:path w="4096384" h="836930">
                <a:moveTo>
                  <a:pt x="3439622" y="654050"/>
                </a:moveTo>
                <a:lnTo>
                  <a:pt x="3437393" y="654050"/>
                </a:lnTo>
                <a:lnTo>
                  <a:pt x="3436536" y="651510"/>
                </a:lnTo>
                <a:lnTo>
                  <a:pt x="3439748" y="651510"/>
                </a:lnTo>
                <a:lnTo>
                  <a:pt x="3438434" y="652775"/>
                </a:lnTo>
                <a:lnTo>
                  <a:pt x="3439622" y="65405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680942" y="657860"/>
                </a:lnTo>
                <a:lnTo>
                  <a:pt x="3680942" y="651510"/>
                </a:lnTo>
                <a:lnTo>
                  <a:pt x="3704248" y="651510"/>
                </a:lnTo>
                <a:lnTo>
                  <a:pt x="3708563" y="654224"/>
                </a:lnTo>
                <a:lnTo>
                  <a:pt x="3710573" y="655320"/>
                </a:lnTo>
                <a:lnTo>
                  <a:pt x="3734333" y="655320"/>
                </a:lnTo>
                <a:lnTo>
                  <a:pt x="3734759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28054" y="654050"/>
                </a:moveTo>
                <a:lnTo>
                  <a:pt x="3722514" y="654050"/>
                </a:lnTo>
                <a:lnTo>
                  <a:pt x="3717983" y="651510"/>
                </a:lnTo>
                <a:lnTo>
                  <a:pt x="3728054" y="654050"/>
                </a:lnTo>
                <a:close/>
              </a:path>
              <a:path w="4096384" h="836930">
                <a:moveTo>
                  <a:pt x="3733907" y="654050"/>
                </a:moveTo>
                <a:lnTo>
                  <a:pt x="3728054" y="654050"/>
                </a:lnTo>
                <a:lnTo>
                  <a:pt x="3717983" y="651510"/>
                </a:lnTo>
                <a:lnTo>
                  <a:pt x="3748326" y="651510"/>
                </a:lnTo>
                <a:lnTo>
                  <a:pt x="3747317" y="652780"/>
                </a:lnTo>
                <a:lnTo>
                  <a:pt x="3734424" y="652780"/>
                </a:lnTo>
                <a:lnTo>
                  <a:pt x="3733907" y="654050"/>
                </a:lnTo>
                <a:close/>
              </a:path>
              <a:path w="4096384" h="836930">
                <a:moveTo>
                  <a:pt x="3789073" y="657860"/>
                </a:moveTo>
                <a:lnTo>
                  <a:pt x="3784876" y="651510"/>
                </a:lnTo>
                <a:lnTo>
                  <a:pt x="3791247" y="651510"/>
                </a:lnTo>
                <a:lnTo>
                  <a:pt x="3791148" y="654224"/>
                </a:lnTo>
                <a:lnTo>
                  <a:pt x="3789073" y="657860"/>
                </a:lnTo>
                <a:close/>
              </a:path>
              <a:path w="4096384" h="836930">
                <a:moveTo>
                  <a:pt x="3807171" y="657860"/>
                </a:moveTo>
                <a:lnTo>
                  <a:pt x="3789073" y="657860"/>
                </a:lnTo>
                <a:lnTo>
                  <a:pt x="3791148" y="654224"/>
                </a:lnTo>
                <a:lnTo>
                  <a:pt x="3791247" y="651510"/>
                </a:lnTo>
                <a:lnTo>
                  <a:pt x="3795274" y="651510"/>
                </a:lnTo>
                <a:lnTo>
                  <a:pt x="3795778" y="655320"/>
                </a:lnTo>
                <a:lnTo>
                  <a:pt x="3807171" y="655320"/>
                </a:lnTo>
                <a:lnTo>
                  <a:pt x="3807171" y="657860"/>
                </a:lnTo>
                <a:close/>
              </a:path>
              <a:path w="4096384" h="836930">
                <a:moveTo>
                  <a:pt x="3816050" y="657860"/>
                </a:moveTo>
                <a:lnTo>
                  <a:pt x="3815376" y="655320"/>
                </a:lnTo>
                <a:lnTo>
                  <a:pt x="3814368" y="654050"/>
                </a:lnTo>
                <a:lnTo>
                  <a:pt x="3817733" y="651510"/>
                </a:lnTo>
                <a:lnTo>
                  <a:pt x="3818237" y="654141"/>
                </a:lnTo>
                <a:lnTo>
                  <a:pt x="3818338" y="654866"/>
                </a:lnTo>
                <a:lnTo>
                  <a:pt x="3818291" y="655438"/>
                </a:lnTo>
                <a:lnTo>
                  <a:pt x="3816050" y="657860"/>
                </a:lnTo>
                <a:close/>
              </a:path>
              <a:path w="4096384" h="836930">
                <a:moveTo>
                  <a:pt x="3822496" y="657860"/>
                </a:moveTo>
                <a:lnTo>
                  <a:pt x="3816050" y="657860"/>
                </a:lnTo>
                <a:lnTo>
                  <a:pt x="3818291" y="655438"/>
                </a:lnTo>
                <a:lnTo>
                  <a:pt x="3818338" y="654866"/>
                </a:lnTo>
                <a:lnTo>
                  <a:pt x="3818237" y="654141"/>
                </a:lnTo>
                <a:lnTo>
                  <a:pt x="3817733" y="651510"/>
                </a:lnTo>
                <a:lnTo>
                  <a:pt x="3841979" y="651510"/>
                </a:lnTo>
                <a:lnTo>
                  <a:pt x="3840877" y="652780"/>
                </a:lnTo>
                <a:lnTo>
                  <a:pt x="3830469" y="652780"/>
                </a:lnTo>
                <a:lnTo>
                  <a:pt x="3826614" y="654050"/>
                </a:lnTo>
                <a:lnTo>
                  <a:pt x="3822496" y="657860"/>
                </a:lnTo>
                <a:close/>
              </a:path>
              <a:path w="4096384" h="836930">
                <a:moveTo>
                  <a:pt x="3908914" y="657860"/>
                </a:moveTo>
                <a:lnTo>
                  <a:pt x="3907740" y="655320"/>
                </a:lnTo>
                <a:lnTo>
                  <a:pt x="3910589" y="651510"/>
                </a:lnTo>
                <a:lnTo>
                  <a:pt x="3913453" y="652775"/>
                </a:lnTo>
                <a:lnTo>
                  <a:pt x="3911863" y="655320"/>
                </a:lnTo>
                <a:lnTo>
                  <a:pt x="3908914" y="657860"/>
                </a:lnTo>
                <a:close/>
              </a:path>
              <a:path w="4096384" h="836930">
                <a:moveTo>
                  <a:pt x="3943773" y="652780"/>
                </a:moveTo>
                <a:lnTo>
                  <a:pt x="3944297" y="651510"/>
                </a:lnTo>
                <a:lnTo>
                  <a:pt x="3944266" y="652212"/>
                </a:lnTo>
                <a:lnTo>
                  <a:pt x="3943773" y="652780"/>
                </a:lnTo>
                <a:close/>
              </a:path>
              <a:path w="4096384" h="836930">
                <a:moveTo>
                  <a:pt x="3944266" y="652212"/>
                </a:moveTo>
                <a:lnTo>
                  <a:pt x="3944297" y="651510"/>
                </a:lnTo>
                <a:lnTo>
                  <a:pt x="3944876" y="651510"/>
                </a:lnTo>
                <a:lnTo>
                  <a:pt x="3944266" y="652212"/>
                </a:lnTo>
                <a:close/>
              </a:path>
              <a:path w="4096384" h="836930">
                <a:moveTo>
                  <a:pt x="3963220" y="656590"/>
                </a:moveTo>
                <a:lnTo>
                  <a:pt x="3964903" y="651510"/>
                </a:lnTo>
                <a:lnTo>
                  <a:pt x="3964837" y="652929"/>
                </a:lnTo>
                <a:lnTo>
                  <a:pt x="3963220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63220" y="656590"/>
                </a:lnTo>
                <a:lnTo>
                  <a:pt x="3964837" y="652929"/>
                </a:lnTo>
                <a:lnTo>
                  <a:pt x="3964903" y="651510"/>
                </a:lnTo>
                <a:lnTo>
                  <a:pt x="3971881" y="651510"/>
                </a:lnTo>
                <a:lnTo>
                  <a:pt x="3973108" y="652780"/>
                </a:lnTo>
                <a:lnTo>
                  <a:pt x="3975920" y="65278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76133" y="651510"/>
                </a:lnTo>
                <a:lnTo>
                  <a:pt x="3978464" y="651510"/>
                </a:lnTo>
                <a:lnTo>
                  <a:pt x="3981145" y="652775"/>
                </a:lnTo>
                <a:lnTo>
                  <a:pt x="3981155" y="654050"/>
                </a:lnTo>
                <a:lnTo>
                  <a:pt x="3978647" y="65532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87709" y="656590"/>
                </a:moveTo>
                <a:lnTo>
                  <a:pt x="3975281" y="656590"/>
                </a:lnTo>
                <a:lnTo>
                  <a:pt x="3978647" y="655320"/>
                </a:lnTo>
                <a:lnTo>
                  <a:pt x="3981155" y="654050"/>
                </a:lnTo>
                <a:lnTo>
                  <a:pt x="3981145" y="652775"/>
                </a:lnTo>
                <a:lnTo>
                  <a:pt x="3978464" y="651510"/>
                </a:lnTo>
                <a:lnTo>
                  <a:pt x="3989038" y="651510"/>
                </a:lnTo>
                <a:lnTo>
                  <a:pt x="3987709" y="656590"/>
                </a:lnTo>
                <a:close/>
              </a:path>
              <a:path w="4096384" h="836930">
                <a:moveTo>
                  <a:pt x="4052402" y="666750"/>
                </a:moveTo>
                <a:lnTo>
                  <a:pt x="4051387" y="661670"/>
                </a:lnTo>
                <a:lnTo>
                  <a:pt x="4049832" y="660342"/>
                </a:lnTo>
                <a:lnTo>
                  <a:pt x="4046141" y="656590"/>
                </a:lnTo>
                <a:lnTo>
                  <a:pt x="4045233" y="652775"/>
                </a:lnTo>
                <a:lnTo>
                  <a:pt x="4046394" y="651510"/>
                </a:lnTo>
                <a:lnTo>
                  <a:pt x="4048880" y="654050"/>
                </a:lnTo>
                <a:lnTo>
                  <a:pt x="4050228" y="657860"/>
                </a:lnTo>
                <a:lnTo>
                  <a:pt x="4056852" y="657860"/>
                </a:lnTo>
                <a:lnTo>
                  <a:pt x="4054753" y="661670"/>
                </a:lnTo>
                <a:lnTo>
                  <a:pt x="4052402" y="666750"/>
                </a:lnTo>
                <a:close/>
              </a:path>
              <a:path w="4096384" h="836930">
                <a:moveTo>
                  <a:pt x="4050228" y="657860"/>
                </a:moveTo>
                <a:lnTo>
                  <a:pt x="4048880" y="654050"/>
                </a:lnTo>
                <a:lnTo>
                  <a:pt x="4046394" y="651510"/>
                </a:lnTo>
                <a:lnTo>
                  <a:pt x="4055427" y="651510"/>
                </a:lnTo>
                <a:lnTo>
                  <a:pt x="4054853" y="655840"/>
                </a:lnTo>
                <a:lnTo>
                  <a:pt x="4050228" y="657860"/>
                </a:lnTo>
                <a:close/>
              </a:path>
              <a:path w="4096384" h="836930">
                <a:moveTo>
                  <a:pt x="4081056" y="662940"/>
                </a:moveTo>
                <a:lnTo>
                  <a:pt x="4081730" y="656590"/>
                </a:lnTo>
                <a:lnTo>
                  <a:pt x="4084617" y="656590"/>
                </a:lnTo>
                <a:lnTo>
                  <a:pt x="4087679" y="654050"/>
                </a:lnTo>
                <a:lnTo>
                  <a:pt x="4091119" y="651510"/>
                </a:lnTo>
                <a:lnTo>
                  <a:pt x="4094466" y="652780"/>
                </a:lnTo>
                <a:lnTo>
                  <a:pt x="4095854" y="652780"/>
                </a:lnTo>
                <a:lnTo>
                  <a:pt x="4095854" y="657860"/>
                </a:lnTo>
                <a:lnTo>
                  <a:pt x="4092135" y="657860"/>
                </a:lnTo>
                <a:lnTo>
                  <a:pt x="4092381" y="658027"/>
                </a:lnTo>
                <a:lnTo>
                  <a:pt x="4083079" y="661670"/>
                </a:lnTo>
                <a:lnTo>
                  <a:pt x="4083413" y="661670"/>
                </a:lnTo>
                <a:lnTo>
                  <a:pt x="4081056" y="662940"/>
                </a:lnTo>
                <a:close/>
              </a:path>
              <a:path w="4096384" h="836930">
                <a:moveTo>
                  <a:pt x="4094466" y="652780"/>
                </a:moveTo>
                <a:lnTo>
                  <a:pt x="4091119" y="651510"/>
                </a:lnTo>
                <a:lnTo>
                  <a:pt x="4094970" y="651510"/>
                </a:lnTo>
                <a:lnTo>
                  <a:pt x="4094466" y="65278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488065" y="661670"/>
                </a:lnTo>
                <a:lnTo>
                  <a:pt x="1494941" y="654050"/>
                </a:lnTo>
                <a:lnTo>
                  <a:pt x="1497115" y="654050"/>
                </a:lnTo>
                <a:lnTo>
                  <a:pt x="1501214" y="652116"/>
                </a:lnTo>
                <a:lnTo>
                  <a:pt x="1501910" y="652506"/>
                </a:lnTo>
                <a:lnTo>
                  <a:pt x="1498856" y="657671"/>
                </a:lnTo>
                <a:lnTo>
                  <a:pt x="1498980" y="658491"/>
                </a:lnTo>
                <a:lnTo>
                  <a:pt x="1500602" y="662845"/>
                </a:lnTo>
                <a:lnTo>
                  <a:pt x="1504324" y="664210"/>
                </a:lnTo>
                <a:lnTo>
                  <a:pt x="1487057" y="66421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3944240" y="652780"/>
                </a:moveTo>
                <a:lnTo>
                  <a:pt x="3943773" y="652780"/>
                </a:lnTo>
                <a:lnTo>
                  <a:pt x="3944266" y="652212"/>
                </a:lnTo>
                <a:lnTo>
                  <a:pt x="3944240" y="652780"/>
                </a:lnTo>
                <a:close/>
              </a:path>
              <a:path w="4096384" h="836930">
                <a:moveTo>
                  <a:pt x="1504324" y="664210"/>
                </a:moveTo>
                <a:lnTo>
                  <a:pt x="1500680" y="662954"/>
                </a:lnTo>
                <a:lnTo>
                  <a:pt x="1498980" y="658491"/>
                </a:lnTo>
                <a:lnTo>
                  <a:pt x="1498856" y="657671"/>
                </a:lnTo>
                <a:lnTo>
                  <a:pt x="1501910" y="652506"/>
                </a:lnTo>
                <a:lnTo>
                  <a:pt x="1504822" y="654140"/>
                </a:lnTo>
                <a:lnTo>
                  <a:pt x="1504324" y="664210"/>
                </a:lnTo>
                <a:close/>
              </a:path>
              <a:path w="4096384" h="836930">
                <a:moveTo>
                  <a:pt x="67938" y="654050"/>
                </a:moveTo>
                <a:lnTo>
                  <a:pt x="67098" y="654050"/>
                </a:lnTo>
                <a:lnTo>
                  <a:pt x="69279" y="652780"/>
                </a:lnTo>
                <a:lnTo>
                  <a:pt x="67938" y="654050"/>
                </a:lnTo>
                <a:close/>
              </a:path>
              <a:path w="4096384" h="836930">
                <a:moveTo>
                  <a:pt x="66765" y="662940"/>
                </a:moveTo>
                <a:lnTo>
                  <a:pt x="58553" y="662940"/>
                </a:lnTo>
                <a:lnTo>
                  <a:pt x="69279" y="652780"/>
                </a:lnTo>
                <a:lnTo>
                  <a:pt x="76734" y="652780"/>
                </a:lnTo>
                <a:lnTo>
                  <a:pt x="77660" y="654050"/>
                </a:lnTo>
                <a:lnTo>
                  <a:pt x="81517" y="656590"/>
                </a:lnTo>
                <a:lnTo>
                  <a:pt x="84699" y="656590"/>
                </a:lnTo>
                <a:lnTo>
                  <a:pt x="83571" y="659034"/>
                </a:lnTo>
                <a:lnTo>
                  <a:pt x="83571" y="659170"/>
                </a:lnTo>
                <a:lnTo>
                  <a:pt x="86277" y="661670"/>
                </a:lnTo>
                <a:lnTo>
                  <a:pt x="67432" y="661670"/>
                </a:lnTo>
                <a:lnTo>
                  <a:pt x="66765" y="662940"/>
                </a:lnTo>
                <a:close/>
              </a:path>
              <a:path w="4096384" h="836930">
                <a:moveTo>
                  <a:pt x="117386" y="661670"/>
                </a:moveTo>
                <a:lnTo>
                  <a:pt x="115814" y="660400"/>
                </a:lnTo>
                <a:lnTo>
                  <a:pt x="111855" y="659130"/>
                </a:lnTo>
                <a:lnTo>
                  <a:pt x="109278" y="657860"/>
                </a:lnTo>
                <a:lnTo>
                  <a:pt x="111853" y="655320"/>
                </a:lnTo>
                <a:lnTo>
                  <a:pt x="116214" y="652780"/>
                </a:lnTo>
                <a:lnTo>
                  <a:pt x="116692" y="658794"/>
                </a:lnTo>
                <a:lnTo>
                  <a:pt x="116812" y="659485"/>
                </a:lnTo>
                <a:lnTo>
                  <a:pt x="117386" y="661670"/>
                </a:lnTo>
                <a:close/>
              </a:path>
              <a:path w="4096384" h="836930">
                <a:moveTo>
                  <a:pt x="167006" y="655320"/>
                </a:moveTo>
                <a:lnTo>
                  <a:pt x="146557" y="655320"/>
                </a:lnTo>
                <a:lnTo>
                  <a:pt x="147559" y="652780"/>
                </a:lnTo>
                <a:lnTo>
                  <a:pt x="168682" y="652780"/>
                </a:lnTo>
                <a:lnTo>
                  <a:pt x="167006" y="655320"/>
                </a:lnTo>
                <a:close/>
              </a:path>
              <a:path w="4096384" h="836930">
                <a:moveTo>
                  <a:pt x="170450" y="663663"/>
                </a:moveTo>
                <a:lnTo>
                  <a:pt x="165664" y="659130"/>
                </a:lnTo>
                <a:lnTo>
                  <a:pt x="164492" y="659130"/>
                </a:lnTo>
                <a:lnTo>
                  <a:pt x="168682" y="652780"/>
                </a:lnTo>
                <a:lnTo>
                  <a:pt x="170156" y="658995"/>
                </a:lnTo>
                <a:lnTo>
                  <a:pt x="170806" y="660929"/>
                </a:lnTo>
                <a:lnTo>
                  <a:pt x="170819" y="661329"/>
                </a:lnTo>
                <a:lnTo>
                  <a:pt x="170188" y="661670"/>
                </a:lnTo>
                <a:lnTo>
                  <a:pt x="170450" y="663663"/>
                </a:lnTo>
                <a:close/>
              </a:path>
              <a:path w="4096384" h="836930">
                <a:moveTo>
                  <a:pt x="170924" y="661272"/>
                </a:moveTo>
                <a:lnTo>
                  <a:pt x="170156" y="658995"/>
                </a:lnTo>
                <a:lnTo>
                  <a:pt x="168682" y="652780"/>
                </a:lnTo>
                <a:lnTo>
                  <a:pt x="174713" y="652780"/>
                </a:lnTo>
                <a:lnTo>
                  <a:pt x="178863" y="653863"/>
                </a:lnTo>
                <a:lnTo>
                  <a:pt x="177902" y="655320"/>
                </a:lnTo>
                <a:lnTo>
                  <a:pt x="175507" y="660400"/>
                </a:lnTo>
                <a:lnTo>
                  <a:pt x="172539" y="660400"/>
                </a:lnTo>
                <a:lnTo>
                  <a:pt x="170924" y="661272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1257" y="666748"/>
                </a:lnTo>
                <a:lnTo>
                  <a:pt x="219638" y="652780"/>
                </a:lnTo>
                <a:lnTo>
                  <a:pt x="222427" y="656511"/>
                </a:lnTo>
                <a:lnTo>
                  <a:pt x="222542" y="657011"/>
                </a:lnTo>
                <a:lnTo>
                  <a:pt x="222782" y="658794"/>
                </a:lnTo>
                <a:lnTo>
                  <a:pt x="222664" y="659436"/>
                </a:lnTo>
                <a:lnTo>
                  <a:pt x="222152" y="660400"/>
                </a:lnTo>
                <a:lnTo>
                  <a:pt x="220312" y="660400"/>
                </a:lnTo>
                <a:lnTo>
                  <a:pt x="216051" y="664122"/>
                </a:lnTo>
                <a:lnTo>
                  <a:pt x="216144" y="664837"/>
                </a:lnTo>
                <a:lnTo>
                  <a:pt x="217123" y="668020"/>
                </a:lnTo>
                <a:lnTo>
                  <a:pt x="212095" y="66802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485425" y="653496"/>
                </a:moveTo>
                <a:lnTo>
                  <a:pt x="484990" y="652780"/>
                </a:lnTo>
                <a:lnTo>
                  <a:pt x="486089" y="653206"/>
                </a:lnTo>
                <a:lnTo>
                  <a:pt x="485425" y="653496"/>
                </a:lnTo>
                <a:close/>
              </a:path>
              <a:path w="4096384" h="836930">
                <a:moveTo>
                  <a:pt x="486089" y="653206"/>
                </a:moveTo>
                <a:lnTo>
                  <a:pt x="484990" y="652780"/>
                </a:lnTo>
                <a:lnTo>
                  <a:pt x="487065" y="652780"/>
                </a:lnTo>
                <a:lnTo>
                  <a:pt x="486089" y="653206"/>
                </a:lnTo>
                <a:close/>
              </a:path>
              <a:path w="4096384" h="836930">
                <a:moveTo>
                  <a:pt x="724865" y="660400"/>
                </a:moveTo>
                <a:lnTo>
                  <a:pt x="713295" y="660400"/>
                </a:lnTo>
                <a:lnTo>
                  <a:pt x="717492" y="656590"/>
                </a:lnTo>
                <a:lnTo>
                  <a:pt x="717322" y="656590"/>
                </a:lnTo>
                <a:lnTo>
                  <a:pt x="715980" y="652780"/>
                </a:lnTo>
                <a:lnTo>
                  <a:pt x="724865" y="660400"/>
                </a:lnTo>
                <a:close/>
              </a:path>
              <a:path w="4096384" h="836930">
                <a:moveTo>
                  <a:pt x="730675" y="660400"/>
                </a:moveTo>
                <a:lnTo>
                  <a:pt x="724865" y="660400"/>
                </a:lnTo>
                <a:lnTo>
                  <a:pt x="715980" y="652780"/>
                </a:lnTo>
                <a:lnTo>
                  <a:pt x="723888" y="652780"/>
                </a:lnTo>
                <a:lnTo>
                  <a:pt x="724531" y="654050"/>
                </a:lnTo>
                <a:lnTo>
                  <a:pt x="832479" y="654050"/>
                </a:lnTo>
                <a:lnTo>
                  <a:pt x="835328" y="655320"/>
                </a:lnTo>
                <a:lnTo>
                  <a:pt x="728885" y="655320"/>
                </a:lnTo>
                <a:lnTo>
                  <a:pt x="730675" y="660400"/>
                </a:lnTo>
                <a:close/>
              </a:path>
              <a:path w="4096384" h="836930">
                <a:moveTo>
                  <a:pt x="1467950" y="659130"/>
                </a:moveTo>
                <a:lnTo>
                  <a:pt x="1456438" y="659130"/>
                </a:lnTo>
                <a:lnTo>
                  <a:pt x="1458751" y="657860"/>
                </a:lnTo>
                <a:lnTo>
                  <a:pt x="1460467" y="655320"/>
                </a:lnTo>
                <a:lnTo>
                  <a:pt x="1464428" y="652780"/>
                </a:lnTo>
                <a:lnTo>
                  <a:pt x="1466444" y="652780"/>
                </a:lnTo>
                <a:lnTo>
                  <a:pt x="1469967" y="654050"/>
                </a:lnTo>
                <a:lnTo>
                  <a:pt x="1484543" y="654050"/>
                </a:lnTo>
                <a:lnTo>
                  <a:pt x="1487057" y="655320"/>
                </a:lnTo>
                <a:lnTo>
                  <a:pt x="1489408" y="656590"/>
                </a:lnTo>
                <a:lnTo>
                  <a:pt x="1469967" y="656590"/>
                </a:lnTo>
                <a:lnTo>
                  <a:pt x="1467950" y="659130"/>
                </a:lnTo>
                <a:close/>
              </a:path>
              <a:path w="4096384" h="836930">
                <a:moveTo>
                  <a:pt x="1474613" y="654050"/>
                </a:moveTo>
                <a:lnTo>
                  <a:pt x="1469967" y="654050"/>
                </a:lnTo>
                <a:lnTo>
                  <a:pt x="1466444" y="652780"/>
                </a:lnTo>
                <a:lnTo>
                  <a:pt x="1477173" y="652780"/>
                </a:lnTo>
                <a:lnTo>
                  <a:pt x="1474613" y="654050"/>
                </a:lnTo>
                <a:close/>
              </a:path>
              <a:path w="4096384" h="836930">
                <a:moveTo>
                  <a:pt x="1609196" y="661670"/>
                </a:moveTo>
                <a:lnTo>
                  <a:pt x="1606405" y="661670"/>
                </a:lnTo>
                <a:lnTo>
                  <a:pt x="1607911" y="652780"/>
                </a:lnTo>
                <a:lnTo>
                  <a:pt x="1610372" y="658995"/>
                </a:lnTo>
                <a:lnTo>
                  <a:pt x="1610692" y="660143"/>
                </a:lnTo>
                <a:lnTo>
                  <a:pt x="1610642" y="660495"/>
                </a:lnTo>
                <a:lnTo>
                  <a:pt x="1609196" y="661670"/>
                </a:lnTo>
                <a:close/>
              </a:path>
              <a:path w="4096384" h="836930">
                <a:moveTo>
                  <a:pt x="1606235" y="668020"/>
                </a:moveTo>
                <a:lnTo>
                  <a:pt x="1601376" y="668020"/>
                </a:lnTo>
                <a:lnTo>
                  <a:pt x="1610642" y="660495"/>
                </a:lnTo>
                <a:lnTo>
                  <a:pt x="1610692" y="660143"/>
                </a:lnTo>
                <a:lnTo>
                  <a:pt x="1610372" y="658995"/>
                </a:lnTo>
                <a:lnTo>
                  <a:pt x="1607911" y="652780"/>
                </a:lnTo>
                <a:lnTo>
                  <a:pt x="1612130" y="652780"/>
                </a:lnTo>
                <a:lnTo>
                  <a:pt x="1614203" y="655320"/>
                </a:lnTo>
                <a:lnTo>
                  <a:pt x="1618976" y="657860"/>
                </a:lnTo>
                <a:lnTo>
                  <a:pt x="1621234" y="660400"/>
                </a:lnTo>
                <a:lnTo>
                  <a:pt x="1616797" y="662940"/>
                </a:lnTo>
                <a:lnTo>
                  <a:pt x="1615120" y="662940"/>
                </a:lnTo>
                <a:lnTo>
                  <a:pt x="1606235" y="668020"/>
                </a:lnTo>
                <a:close/>
              </a:path>
              <a:path w="4096384" h="836930">
                <a:moveTo>
                  <a:pt x="1649818" y="655320"/>
                </a:moveTo>
                <a:lnTo>
                  <a:pt x="1648475" y="654050"/>
                </a:lnTo>
                <a:lnTo>
                  <a:pt x="1646969" y="654050"/>
                </a:lnTo>
                <a:lnTo>
                  <a:pt x="1647971" y="652780"/>
                </a:lnTo>
                <a:lnTo>
                  <a:pt x="1651324" y="652780"/>
                </a:lnTo>
                <a:lnTo>
                  <a:pt x="1649818" y="65532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49818" y="655320"/>
                </a:lnTo>
                <a:lnTo>
                  <a:pt x="1651324" y="652780"/>
                </a:lnTo>
                <a:lnTo>
                  <a:pt x="1658941" y="65278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710097" y="655320"/>
                </a:moveTo>
                <a:lnTo>
                  <a:pt x="1697427" y="655320"/>
                </a:lnTo>
                <a:lnTo>
                  <a:pt x="1699684" y="654050"/>
                </a:lnTo>
                <a:lnTo>
                  <a:pt x="1704819" y="652780"/>
                </a:lnTo>
                <a:lnTo>
                  <a:pt x="1709608" y="652780"/>
                </a:lnTo>
                <a:lnTo>
                  <a:pt x="1710097" y="65532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53745" y="652780"/>
                </a:lnTo>
                <a:lnTo>
                  <a:pt x="1755756" y="652780"/>
                </a:lnTo>
                <a:lnTo>
                  <a:pt x="1756934" y="654050"/>
                </a:lnTo>
                <a:lnTo>
                  <a:pt x="1757268" y="65405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81311" y="661670"/>
                </a:moveTo>
                <a:lnTo>
                  <a:pt x="1830015" y="661670"/>
                </a:lnTo>
                <a:lnTo>
                  <a:pt x="1831310" y="660578"/>
                </a:lnTo>
                <a:lnTo>
                  <a:pt x="1831418" y="659613"/>
                </a:lnTo>
                <a:lnTo>
                  <a:pt x="1831187" y="657860"/>
                </a:lnTo>
                <a:lnTo>
                  <a:pt x="1755088" y="657860"/>
                </a:lnTo>
                <a:lnTo>
                  <a:pt x="1756835" y="654866"/>
                </a:lnTo>
                <a:lnTo>
                  <a:pt x="1757268" y="654050"/>
                </a:lnTo>
                <a:lnTo>
                  <a:pt x="1756934" y="654050"/>
                </a:lnTo>
                <a:lnTo>
                  <a:pt x="1755756" y="652780"/>
                </a:lnTo>
                <a:lnTo>
                  <a:pt x="1820796" y="652780"/>
                </a:lnTo>
                <a:lnTo>
                  <a:pt x="1820700" y="653496"/>
                </a:lnTo>
                <a:lnTo>
                  <a:pt x="1820746" y="654141"/>
                </a:lnTo>
                <a:lnTo>
                  <a:pt x="1822302" y="655320"/>
                </a:lnTo>
                <a:lnTo>
                  <a:pt x="1835941" y="655320"/>
                </a:lnTo>
                <a:lnTo>
                  <a:pt x="1836556" y="656590"/>
                </a:lnTo>
                <a:lnTo>
                  <a:pt x="1881979" y="656590"/>
                </a:lnTo>
                <a:lnTo>
                  <a:pt x="1876950" y="660400"/>
                </a:lnTo>
                <a:lnTo>
                  <a:pt x="1881311" y="661670"/>
                </a:lnTo>
                <a:close/>
              </a:path>
              <a:path w="4096384" h="836930">
                <a:moveTo>
                  <a:pt x="1848788" y="654050"/>
                </a:moveTo>
                <a:lnTo>
                  <a:pt x="1848454" y="652780"/>
                </a:lnTo>
                <a:lnTo>
                  <a:pt x="1850130" y="652780"/>
                </a:lnTo>
                <a:lnTo>
                  <a:pt x="1848788" y="65405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48788" y="654050"/>
                </a:lnTo>
                <a:lnTo>
                  <a:pt x="1850130" y="652780"/>
                </a:lnTo>
                <a:lnTo>
                  <a:pt x="1867505" y="65278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903102" y="655320"/>
                </a:moveTo>
                <a:lnTo>
                  <a:pt x="1886674" y="655320"/>
                </a:lnTo>
                <a:lnTo>
                  <a:pt x="1893045" y="652780"/>
                </a:lnTo>
                <a:lnTo>
                  <a:pt x="1901924" y="652780"/>
                </a:lnTo>
                <a:lnTo>
                  <a:pt x="1903102" y="655320"/>
                </a:lnTo>
                <a:close/>
              </a:path>
              <a:path w="4096384" h="836930">
                <a:moveTo>
                  <a:pt x="2227288" y="655320"/>
                </a:moveTo>
                <a:lnTo>
                  <a:pt x="2225611" y="654050"/>
                </a:lnTo>
                <a:lnTo>
                  <a:pt x="2225448" y="654050"/>
                </a:lnTo>
                <a:lnTo>
                  <a:pt x="2227124" y="652780"/>
                </a:lnTo>
                <a:lnTo>
                  <a:pt x="2228630" y="652780"/>
                </a:lnTo>
                <a:lnTo>
                  <a:pt x="2228534" y="654141"/>
                </a:lnTo>
                <a:lnTo>
                  <a:pt x="2227288" y="655320"/>
                </a:lnTo>
                <a:close/>
              </a:path>
              <a:path w="4096384" h="836930">
                <a:moveTo>
                  <a:pt x="2330783" y="655320"/>
                </a:moveTo>
                <a:lnTo>
                  <a:pt x="2227288" y="655320"/>
                </a:lnTo>
                <a:lnTo>
                  <a:pt x="2228534" y="654141"/>
                </a:lnTo>
                <a:lnTo>
                  <a:pt x="2228630" y="652780"/>
                </a:lnTo>
                <a:lnTo>
                  <a:pt x="2331386" y="652780"/>
                </a:lnTo>
                <a:lnTo>
                  <a:pt x="2330783" y="655320"/>
                </a:lnTo>
                <a:close/>
              </a:path>
              <a:path w="4096384" h="836930">
                <a:moveTo>
                  <a:pt x="2483257" y="655320"/>
                </a:moveTo>
                <a:lnTo>
                  <a:pt x="2482249" y="652780"/>
                </a:lnTo>
                <a:lnTo>
                  <a:pt x="2482589" y="652780"/>
                </a:lnTo>
                <a:lnTo>
                  <a:pt x="2483257" y="655320"/>
                </a:lnTo>
                <a:close/>
              </a:path>
              <a:path w="4096384" h="836930">
                <a:moveTo>
                  <a:pt x="2547955" y="655320"/>
                </a:moveTo>
                <a:lnTo>
                  <a:pt x="2483257" y="655320"/>
                </a:lnTo>
                <a:lnTo>
                  <a:pt x="2482589" y="652780"/>
                </a:lnTo>
                <a:lnTo>
                  <a:pt x="2534723" y="652780"/>
                </a:lnTo>
                <a:lnTo>
                  <a:pt x="2536563" y="654050"/>
                </a:lnTo>
                <a:lnTo>
                  <a:pt x="2547282" y="654050"/>
                </a:lnTo>
                <a:lnTo>
                  <a:pt x="2547955" y="655320"/>
                </a:lnTo>
                <a:close/>
              </a:path>
              <a:path w="4096384" h="836930">
                <a:moveTo>
                  <a:pt x="2644178" y="655320"/>
                </a:moveTo>
                <a:lnTo>
                  <a:pt x="2642829" y="654050"/>
                </a:lnTo>
                <a:lnTo>
                  <a:pt x="2641663" y="652780"/>
                </a:lnTo>
                <a:lnTo>
                  <a:pt x="2645520" y="652780"/>
                </a:lnTo>
                <a:lnTo>
                  <a:pt x="2644178" y="655320"/>
                </a:lnTo>
                <a:close/>
              </a:path>
              <a:path w="4096384" h="836930">
                <a:moveTo>
                  <a:pt x="2669546" y="655320"/>
                </a:moveTo>
                <a:lnTo>
                  <a:pt x="2644178" y="655320"/>
                </a:lnTo>
                <a:lnTo>
                  <a:pt x="2645520" y="652780"/>
                </a:lnTo>
                <a:lnTo>
                  <a:pt x="2670323" y="652780"/>
                </a:lnTo>
                <a:lnTo>
                  <a:pt x="2669546" y="655320"/>
                </a:lnTo>
                <a:close/>
              </a:path>
              <a:path w="4096384" h="836930">
                <a:moveTo>
                  <a:pt x="2713061" y="654050"/>
                </a:moveTo>
                <a:lnTo>
                  <a:pt x="2709879" y="654050"/>
                </a:lnTo>
                <a:lnTo>
                  <a:pt x="2709722" y="652780"/>
                </a:lnTo>
                <a:lnTo>
                  <a:pt x="2712904" y="652780"/>
                </a:lnTo>
                <a:lnTo>
                  <a:pt x="2713061" y="654050"/>
                </a:lnTo>
                <a:close/>
              </a:path>
              <a:path w="4096384" h="836930">
                <a:moveTo>
                  <a:pt x="2734191" y="654050"/>
                </a:moveTo>
                <a:lnTo>
                  <a:pt x="2713061" y="654050"/>
                </a:lnTo>
                <a:lnTo>
                  <a:pt x="2712904" y="652780"/>
                </a:lnTo>
                <a:lnTo>
                  <a:pt x="2734447" y="652780"/>
                </a:lnTo>
                <a:lnTo>
                  <a:pt x="2734191" y="6540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2283" y="666750"/>
                </a:lnTo>
                <a:lnTo>
                  <a:pt x="2752617" y="665480"/>
                </a:lnTo>
                <a:lnTo>
                  <a:pt x="2751117" y="664210"/>
                </a:lnTo>
                <a:lnTo>
                  <a:pt x="2743404" y="664210"/>
                </a:lnTo>
                <a:lnTo>
                  <a:pt x="2746429" y="656590"/>
                </a:lnTo>
                <a:lnTo>
                  <a:pt x="2752800" y="656590"/>
                </a:lnTo>
                <a:lnTo>
                  <a:pt x="2752800" y="652780"/>
                </a:lnTo>
                <a:lnTo>
                  <a:pt x="2753868" y="662088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3868" y="662088"/>
                </a:lnTo>
                <a:lnTo>
                  <a:pt x="2752800" y="652780"/>
                </a:lnTo>
                <a:lnTo>
                  <a:pt x="2760354" y="660342"/>
                </a:lnTo>
                <a:lnTo>
                  <a:pt x="2760180" y="661670"/>
                </a:lnTo>
                <a:lnTo>
                  <a:pt x="2760848" y="661670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92690" y="655320"/>
                </a:moveTo>
                <a:lnTo>
                  <a:pt x="2790673" y="655320"/>
                </a:lnTo>
                <a:lnTo>
                  <a:pt x="2789135" y="654141"/>
                </a:lnTo>
                <a:lnTo>
                  <a:pt x="2789085" y="653496"/>
                </a:lnTo>
                <a:lnTo>
                  <a:pt x="2789174" y="652780"/>
                </a:lnTo>
                <a:lnTo>
                  <a:pt x="2791190" y="652780"/>
                </a:lnTo>
                <a:lnTo>
                  <a:pt x="2792847" y="654050"/>
                </a:lnTo>
                <a:lnTo>
                  <a:pt x="2792690" y="655320"/>
                </a:lnTo>
                <a:close/>
              </a:path>
              <a:path w="4096384" h="836930">
                <a:moveTo>
                  <a:pt x="2868960" y="655320"/>
                </a:moveTo>
                <a:lnTo>
                  <a:pt x="2792690" y="655320"/>
                </a:lnTo>
                <a:lnTo>
                  <a:pt x="2792847" y="654050"/>
                </a:lnTo>
                <a:lnTo>
                  <a:pt x="2791190" y="652780"/>
                </a:lnTo>
                <a:lnTo>
                  <a:pt x="2828786" y="652780"/>
                </a:lnTo>
                <a:lnTo>
                  <a:pt x="2827223" y="654050"/>
                </a:lnTo>
                <a:lnTo>
                  <a:pt x="2869218" y="654050"/>
                </a:lnTo>
                <a:lnTo>
                  <a:pt x="2868960" y="655320"/>
                </a:lnTo>
                <a:close/>
              </a:path>
              <a:path w="4096384" h="836930">
                <a:moveTo>
                  <a:pt x="3031740" y="656590"/>
                </a:moveTo>
                <a:lnTo>
                  <a:pt x="3032898" y="652780"/>
                </a:lnTo>
                <a:lnTo>
                  <a:pt x="3034696" y="653908"/>
                </a:lnTo>
                <a:lnTo>
                  <a:pt x="3034703" y="654224"/>
                </a:lnTo>
                <a:lnTo>
                  <a:pt x="3031740" y="656590"/>
                </a:lnTo>
                <a:close/>
              </a:path>
              <a:path w="4096384" h="836930">
                <a:moveTo>
                  <a:pt x="3128268" y="656590"/>
                </a:moveTo>
                <a:lnTo>
                  <a:pt x="3031740" y="656590"/>
                </a:lnTo>
                <a:lnTo>
                  <a:pt x="3034922" y="654050"/>
                </a:lnTo>
                <a:lnTo>
                  <a:pt x="3032898" y="652780"/>
                </a:lnTo>
                <a:lnTo>
                  <a:pt x="3044966" y="652780"/>
                </a:lnTo>
                <a:lnTo>
                  <a:pt x="3044626" y="655320"/>
                </a:lnTo>
                <a:lnTo>
                  <a:pt x="3128193" y="655320"/>
                </a:lnTo>
                <a:lnTo>
                  <a:pt x="3128268" y="656590"/>
                </a:lnTo>
                <a:close/>
              </a:path>
              <a:path w="4096384" h="836930">
                <a:moveTo>
                  <a:pt x="3170522" y="656590"/>
                </a:moveTo>
                <a:lnTo>
                  <a:pt x="3168996" y="655438"/>
                </a:lnTo>
                <a:lnTo>
                  <a:pt x="3168902" y="654866"/>
                </a:lnTo>
                <a:lnTo>
                  <a:pt x="3169016" y="654050"/>
                </a:lnTo>
                <a:lnTo>
                  <a:pt x="3171013" y="652780"/>
                </a:lnTo>
                <a:lnTo>
                  <a:pt x="3172355" y="654050"/>
                </a:lnTo>
                <a:lnTo>
                  <a:pt x="3172205" y="655320"/>
                </a:lnTo>
                <a:lnTo>
                  <a:pt x="3170522" y="656590"/>
                </a:lnTo>
                <a:close/>
              </a:path>
              <a:path w="4096384" h="836930">
                <a:moveTo>
                  <a:pt x="3184757" y="656590"/>
                </a:moveTo>
                <a:lnTo>
                  <a:pt x="3170522" y="656590"/>
                </a:lnTo>
                <a:lnTo>
                  <a:pt x="3172205" y="655320"/>
                </a:lnTo>
                <a:lnTo>
                  <a:pt x="3172355" y="654050"/>
                </a:lnTo>
                <a:lnTo>
                  <a:pt x="3171013" y="652780"/>
                </a:lnTo>
                <a:lnTo>
                  <a:pt x="3179979" y="652780"/>
                </a:lnTo>
                <a:lnTo>
                  <a:pt x="3184757" y="656590"/>
                </a:lnTo>
                <a:close/>
              </a:path>
              <a:path w="4096384" h="836930">
                <a:moveTo>
                  <a:pt x="3336144" y="660400"/>
                </a:moveTo>
                <a:lnTo>
                  <a:pt x="3213260" y="660400"/>
                </a:lnTo>
                <a:lnTo>
                  <a:pt x="3209324" y="652929"/>
                </a:lnTo>
                <a:lnTo>
                  <a:pt x="3209737" y="652780"/>
                </a:lnTo>
                <a:lnTo>
                  <a:pt x="3221156" y="652780"/>
                </a:lnTo>
                <a:lnTo>
                  <a:pt x="3221156" y="654050"/>
                </a:lnTo>
                <a:lnTo>
                  <a:pt x="3223488" y="655320"/>
                </a:lnTo>
                <a:lnTo>
                  <a:pt x="3304621" y="655320"/>
                </a:lnTo>
                <a:lnTo>
                  <a:pt x="3306632" y="657860"/>
                </a:lnTo>
                <a:lnTo>
                  <a:pt x="3313003" y="657860"/>
                </a:lnTo>
                <a:lnTo>
                  <a:pt x="3318700" y="659130"/>
                </a:lnTo>
                <a:lnTo>
                  <a:pt x="3335810" y="659130"/>
                </a:lnTo>
                <a:lnTo>
                  <a:pt x="3336144" y="660400"/>
                </a:lnTo>
                <a:close/>
              </a:path>
              <a:path w="4096384" h="836930">
                <a:moveTo>
                  <a:pt x="3519353" y="654050"/>
                </a:moveTo>
                <a:lnTo>
                  <a:pt x="3508117" y="654050"/>
                </a:lnTo>
                <a:lnTo>
                  <a:pt x="3508117" y="652780"/>
                </a:lnTo>
                <a:lnTo>
                  <a:pt x="3521370" y="652780"/>
                </a:lnTo>
                <a:lnTo>
                  <a:pt x="3519353" y="65405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519844" y="656590"/>
                </a:lnTo>
                <a:lnTo>
                  <a:pt x="3518862" y="654050"/>
                </a:lnTo>
                <a:lnTo>
                  <a:pt x="3519353" y="654050"/>
                </a:lnTo>
                <a:lnTo>
                  <a:pt x="3521370" y="652780"/>
                </a:lnTo>
                <a:lnTo>
                  <a:pt x="3525875" y="65278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9332" y="674370"/>
                </a:moveTo>
                <a:lnTo>
                  <a:pt x="3541642" y="674370"/>
                </a:lnTo>
                <a:lnTo>
                  <a:pt x="3541825" y="671830"/>
                </a:lnTo>
                <a:lnTo>
                  <a:pt x="3529057" y="671830"/>
                </a:lnTo>
                <a:lnTo>
                  <a:pt x="3525813" y="668987"/>
                </a:lnTo>
                <a:lnTo>
                  <a:pt x="3530406" y="668020"/>
                </a:lnTo>
                <a:lnTo>
                  <a:pt x="3522876" y="664210"/>
                </a:lnTo>
                <a:lnTo>
                  <a:pt x="3517889" y="661776"/>
                </a:lnTo>
                <a:lnTo>
                  <a:pt x="3521370" y="659130"/>
                </a:lnTo>
                <a:lnTo>
                  <a:pt x="3513990" y="657860"/>
                </a:lnTo>
                <a:lnTo>
                  <a:pt x="3523210" y="657860"/>
                </a:lnTo>
                <a:lnTo>
                  <a:pt x="3525875" y="652780"/>
                </a:lnTo>
                <a:lnTo>
                  <a:pt x="3532215" y="652780"/>
                </a:lnTo>
                <a:lnTo>
                  <a:pt x="3532423" y="654050"/>
                </a:lnTo>
                <a:lnTo>
                  <a:pt x="3534311" y="656590"/>
                </a:lnTo>
                <a:lnTo>
                  <a:pt x="3525718" y="656590"/>
                </a:lnTo>
                <a:lnTo>
                  <a:pt x="3524375" y="662940"/>
                </a:lnTo>
                <a:lnTo>
                  <a:pt x="3553535" y="662940"/>
                </a:lnTo>
                <a:lnTo>
                  <a:pt x="3553703" y="664210"/>
                </a:lnTo>
                <a:lnTo>
                  <a:pt x="3531257" y="664210"/>
                </a:lnTo>
                <a:lnTo>
                  <a:pt x="3532089" y="668020"/>
                </a:lnTo>
                <a:lnTo>
                  <a:pt x="3533254" y="670560"/>
                </a:lnTo>
                <a:lnTo>
                  <a:pt x="3549522" y="670560"/>
                </a:lnTo>
                <a:lnTo>
                  <a:pt x="3549535" y="673552"/>
                </a:lnTo>
                <a:lnTo>
                  <a:pt x="3549332" y="674370"/>
                </a:lnTo>
                <a:close/>
              </a:path>
              <a:path w="4096384" h="836930">
                <a:moveTo>
                  <a:pt x="3615915" y="675640"/>
                </a:moveTo>
                <a:lnTo>
                  <a:pt x="3613066" y="668020"/>
                </a:lnTo>
                <a:lnTo>
                  <a:pt x="3613810" y="664467"/>
                </a:lnTo>
                <a:lnTo>
                  <a:pt x="3613924" y="664122"/>
                </a:lnTo>
                <a:lnTo>
                  <a:pt x="3616471" y="660400"/>
                </a:lnTo>
                <a:lnTo>
                  <a:pt x="3616657" y="657860"/>
                </a:lnTo>
                <a:lnTo>
                  <a:pt x="3610192" y="657860"/>
                </a:lnTo>
                <a:lnTo>
                  <a:pt x="3615190" y="652780"/>
                </a:lnTo>
                <a:lnTo>
                  <a:pt x="3618728" y="655320"/>
                </a:lnTo>
                <a:lnTo>
                  <a:pt x="3622025" y="662764"/>
                </a:lnTo>
                <a:lnTo>
                  <a:pt x="3622075" y="662954"/>
                </a:lnTo>
                <a:lnTo>
                  <a:pt x="3619771" y="664210"/>
                </a:lnTo>
                <a:lnTo>
                  <a:pt x="3615915" y="675640"/>
                </a:lnTo>
                <a:close/>
              </a:path>
              <a:path w="4096384" h="836930">
                <a:moveTo>
                  <a:pt x="3619431" y="675640"/>
                </a:moveTo>
                <a:lnTo>
                  <a:pt x="3615915" y="675640"/>
                </a:lnTo>
                <a:lnTo>
                  <a:pt x="3619771" y="664210"/>
                </a:lnTo>
                <a:lnTo>
                  <a:pt x="3622075" y="662954"/>
                </a:lnTo>
                <a:lnTo>
                  <a:pt x="3622025" y="662764"/>
                </a:lnTo>
                <a:lnTo>
                  <a:pt x="3618728" y="655320"/>
                </a:lnTo>
                <a:lnTo>
                  <a:pt x="3615190" y="652780"/>
                </a:lnTo>
                <a:lnTo>
                  <a:pt x="3622412" y="652780"/>
                </a:lnTo>
                <a:lnTo>
                  <a:pt x="3627976" y="657860"/>
                </a:lnTo>
                <a:lnTo>
                  <a:pt x="3633665" y="657860"/>
                </a:lnTo>
                <a:lnTo>
                  <a:pt x="3626627" y="666750"/>
                </a:lnTo>
                <a:lnTo>
                  <a:pt x="3644051" y="666750"/>
                </a:lnTo>
                <a:lnTo>
                  <a:pt x="3644051" y="668020"/>
                </a:lnTo>
                <a:lnTo>
                  <a:pt x="3651098" y="668020"/>
                </a:lnTo>
                <a:lnTo>
                  <a:pt x="3651339" y="668280"/>
                </a:lnTo>
                <a:lnTo>
                  <a:pt x="3648929" y="670560"/>
                </a:lnTo>
                <a:lnTo>
                  <a:pt x="3628801" y="670560"/>
                </a:lnTo>
                <a:lnTo>
                  <a:pt x="3631649" y="673100"/>
                </a:lnTo>
                <a:lnTo>
                  <a:pt x="3620937" y="673100"/>
                </a:lnTo>
                <a:lnTo>
                  <a:pt x="3619588" y="674370"/>
                </a:lnTo>
                <a:lnTo>
                  <a:pt x="3619431" y="67564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734759" y="656590"/>
                </a:lnTo>
                <a:lnTo>
                  <a:pt x="3734067" y="654527"/>
                </a:lnTo>
                <a:lnTo>
                  <a:pt x="3733983" y="653863"/>
                </a:lnTo>
                <a:lnTo>
                  <a:pt x="3734424" y="652780"/>
                </a:lnTo>
                <a:lnTo>
                  <a:pt x="3736756" y="652780"/>
                </a:lnTo>
                <a:lnTo>
                  <a:pt x="3737366" y="654224"/>
                </a:lnTo>
                <a:lnTo>
                  <a:pt x="3737832" y="655103"/>
                </a:lnTo>
                <a:lnTo>
                  <a:pt x="3737884" y="655438"/>
                </a:lnTo>
                <a:lnTo>
                  <a:pt x="3737273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43944" y="664210"/>
                </a:moveTo>
                <a:lnTo>
                  <a:pt x="3732224" y="664210"/>
                </a:lnTo>
                <a:lnTo>
                  <a:pt x="3732224" y="657860"/>
                </a:lnTo>
                <a:lnTo>
                  <a:pt x="3736265" y="657860"/>
                </a:lnTo>
                <a:lnTo>
                  <a:pt x="3737289" y="656560"/>
                </a:lnTo>
                <a:lnTo>
                  <a:pt x="3737727" y="655734"/>
                </a:lnTo>
                <a:lnTo>
                  <a:pt x="3737832" y="655103"/>
                </a:lnTo>
                <a:lnTo>
                  <a:pt x="3737321" y="654141"/>
                </a:lnTo>
                <a:lnTo>
                  <a:pt x="3736756" y="652780"/>
                </a:lnTo>
                <a:lnTo>
                  <a:pt x="3747317" y="652780"/>
                </a:lnTo>
                <a:lnTo>
                  <a:pt x="3747015" y="653908"/>
                </a:lnTo>
                <a:lnTo>
                  <a:pt x="3747105" y="654527"/>
                </a:lnTo>
                <a:lnTo>
                  <a:pt x="3747317" y="655320"/>
                </a:lnTo>
                <a:lnTo>
                  <a:pt x="3749825" y="656590"/>
                </a:lnTo>
                <a:lnTo>
                  <a:pt x="3751017" y="656590"/>
                </a:lnTo>
                <a:lnTo>
                  <a:pt x="3752520" y="659130"/>
                </a:lnTo>
                <a:lnTo>
                  <a:pt x="3747317" y="659130"/>
                </a:lnTo>
                <a:lnTo>
                  <a:pt x="3738929" y="660400"/>
                </a:lnTo>
                <a:lnTo>
                  <a:pt x="3741955" y="661670"/>
                </a:lnTo>
                <a:lnTo>
                  <a:pt x="3743944" y="664210"/>
                </a:lnTo>
                <a:close/>
              </a:path>
              <a:path w="4096384" h="836930">
                <a:moveTo>
                  <a:pt x="3819416" y="669290"/>
                </a:moveTo>
                <a:lnTo>
                  <a:pt x="3816050" y="669290"/>
                </a:lnTo>
                <a:lnTo>
                  <a:pt x="3816701" y="665480"/>
                </a:lnTo>
                <a:lnTo>
                  <a:pt x="3821123" y="659130"/>
                </a:lnTo>
                <a:lnTo>
                  <a:pt x="3826614" y="654050"/>
                </a:lnTo>
                <a:lnTo>
                  <a:pt x="3830469" y="652780"/>
                </a:lnTo>
                <a:lnTo>
                  <a:pt x="3831634" y="655320"/>
                </a:lnTo>
                <a:lnTo>
                  <a:pt x="3827542" y="659034"/>
                </a:lnTo>
                <a:lnTo>
                  <a:pt x="3827551" y="660400"/>
                </a:lnTo>
                <a:lnTo>
                  <a:pt x="3823089" y="660400"/>
                </a:lnTo>
                <a:lnTo>
                  <a:pt x="3819416" y="669290"/>
                </a:lnTo>
                <a:close/>
              </a:path>
              <a:path w="4096384" h="836930">
                <a:moveTo>
                  <a:pt x="3822906" y="676910"/>
                </a:moveTo>
                <a:lnTo>
                  <a:pt x="3812370" y="676910"/>
                </a:lnTo>
                <a:lnTo>
                  <a:pt x="3813168" y="675878"/>
                </a:lnTo>
                <a:lnTo>
                  <a:pt x="3813279" y="675348"/>
                </a:lnTo>
                <a:lnTo>
                  <a:pt x="3812727" y="673163"/>
                </a:lnTo>
                <a:lnTo>
                  <a:pt x="3810688" y="669290"/>
                </a:lnTo>
                <a:lnTo>
                  <a:pt x="3831294" y="669290"/>
                </a:lnTo>
                <a:lnTo>
                  <a:pt x="3835825" y="665480"/>
                </a:lnTo>
                <a:lnTo>
                  <a:pt x="3827778" y="662940"/>
                </a:lnTo>
                <a:lnTo>
                  <a:pt x="3827669" y="661722"/>
                </a:lnTo>
                <a:lnTo>
                  <a:pt x="3827542" y="659034"/>
                </a:lnTo>
                <a:lnTo>
                  <a:pt x="3831503" y="655438"/>
                </a:lnTo>
                <a:lnTo>
                  <a:pt x="3831535" y="655103"/>
                </a:lnTo>
                <a:lnTo>
                  <a:pt x="3830469" y="652780"/>
                </a:lnTo>
                <a:lnTo>
                  <a:pt x="3840877" y="652780"/>
                </a:lnTo>
                <a:lnTo>
                  <a:pt x="3838673" y="655320"/>
                </a:lnTo>
                <a:lnTo>
                  <a:pt x="3839190" y="655320"/>
                </a:lnTo>
                <a:lnTo>
                  <a:pt x="3843371" y="657860"/>
                </a:lnTo>
                <a:lnTo>
                  <a:pt x="3837902" y="657860"/>
                </a:lnTo>
                <a:lnTo>
                  <a:pt x="3835605" y="659130"/>
                </a:lnTo>
                <a:lnTo>
                  <a:pt x="3834220" y="662940"/>
                </a:lnTo>
                <a:lnTo>
                  <a:pt x="3838595" y="662940"/>
                </a:lnTo>
                <a:lnTo>
                  <a:pt x="3839525" y="664210"/>
                </a:lnTo>
                <a:lnTo>
                  <a:pt x="3857793" y="664210"/>
                </a:lnTo>
                <a:lnTo>
                  <a:pt x="3856621" y="665480"/>
                </a:lnTo>
                <a:lnTo>
                  <a:pt x="3842864" y="665480"/>
                </a:lnTo>
                <a:lnTo>
                  <a:pt x="3840850" y="666748"/>
                </a:lnTo>
                <a:lnTo>
                  <a:pt x="3842039" y="670560"/>
                </a:lnTo>
                <a:lnTo>
                  <a:pt x="3853092" y="670560"/>
                </a:lnTo>
                <a:lnTo>
                  <a:pt x="3847565" y="671830"/>
                </a:lnTo>
                <a:lnTo>
                  <a:pt x="3823246" y="671830"/>
                </a:lnTo>
                <a:lnTo>
                  <a:pt x="3821925" y="674371"/>
                </a:lnTo>
                <a:lnTo>
                  <a:pt x="3822906" y="67691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37416" y="654050"/>
                </a:lnTo>
                <a:lnTo>
                  <a:pt x="1639069" y="652797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200524" y="659130"/>
                </a:lnTo>
                <a:lnTo>
                  <a:pt x="3197001" y="659130"/>
                </a:lnTo>
                <a:lnTo>
                  <a:pt x="3195993" y="656590"/>
                </a:lnTo>
                <a:lnTo>
                  <a:pt x="3194336" y="655320"/>
                </a:lnTo>
                <a:lnTo>
                  <a:pt x="3193819" y="654050"/>
                </a:lnTo>
                <a:lnTo>
                  <a:pt x="3206221" y="654050"/>
                </a:lnTo>
                <a:lnTo>
                  <a:pt x="3209324" y="652929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1686931" y="658296"/>
                </a:moveTo>
                <a:lnTo>
                  <a:pt x="1686118" y="653155"/>
                </a:lnTo>
                <a:lnTo>
                  <a:pt x="1687199" y="654050"/>
                </a:lnTo>
                <a:lnTo>
                  <a:pt x="1694377" y="654050"/>
                </a:lnTo>
                <a:lnTo>
                  <a:pt x="1696249" y="655320"/>
                </a:lnTo>
                <a:lnTo>
                  <a:pt x="1710097" y="655320"/>
                </a:lnTo>
                <a:lnTo>
                  <a:pt x="1710342" y="656590"/>
                </a:lnTo>
                <a:lnTo>
                  <a:pt x="1695410" y="656590"/>
                </a:lnTo>
                <a:lnTo>
                  <a:pt x="1694153" y="657860"/>
                </a:lnTo>
                <a:lnTo>
                  <a:pt x="1687363" y="657860"/>
                </a:lnTo>
                <a:lnTo>
                  <a:pt x="1686931" y="658296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88047" y="660342"/>
                </a:lnTo>
                <a:lnTo>
                  <a:pt x="488645" y="659436"/>
                </a:lnTo>
                <a:lnTo>
                  <a:pt x="488765" y="658995"/>
                </a:lnTo>
                <a:lnTo>
                  <a:pt x="485425" y="653496"/>
                </a:lnTo>
                <a:lnTo>
                  <a:pt x="486089" y="653206"/>
                </a:lnTo>
                <a:lnTo>
                  <a:pt x="491532" y="655320"/>
                </a:lnTo>
                <a:lnTo>
                  <a:pt x="498734" y="659130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0815" y="655320"/>
                </a:lnTo>
                <a:lnTo>
                  <a:pt x="3445211" y="654050"/>
                </a:lnTo>
                <a:lnTo>
                  <a:pt x="3445775" y="653416"/>
                </a:lnTo>
                <a:lnTo>
                  <a:pt x="3447955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179578" y="654050"/>
                </a:moveTo>
                <a:lnTo>
                  <a:pt x="178863" y="653863"/>
                </a:lnTo>
                <a:lnTo>
                  <a:pt x="179126" y="653465"/>
                </a:lnTo>
                <a:lnTo>
                  <a:pt x="179578" y="654050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75941" y="661670"/>
                </a:lnTo>
                <a:lnTo>
                  <a:pt x="476996" y="660342"/>
                </a:lnTo>
                <a:lnTo>
                  <a:pt x="478228" y="658995"/>
                </a:lnTo>
                <a:lnTo>
                  <a:pt x="478886" y="658161"/>
                </a:lnTo>
                <a:lnTo>
                  <a:pt x="479008" y="657671"/>
                </a:lnTo>
                <a:lnTo>
                  <a:pt x="478885" y="657471"/>
                </a:lnTo>
                <a:lnTo>
                  <a:pt x="484159" y="654050"/>
                </a:lnTo>
                <a:lnTo>
                  <a:pt x="485425" y="653496"/>
                </a:lnTo>
                <a:lnTo>
                  <a:pt x="488765" y="658995"/>
                </a:lnTo>
                <a:lnTo>
                  <a:pt x="488645" y="659436"/>
                </a:lnTo>
                <a:lnTo>
                  <a:pt x="488047" y="660342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175956" y="663056"/>
                </a:moveTo>
                <a:lnTo>
                  <a:pt x="174711" y="662088"/>
                </a:lnTo>
                <a:lnTo>
                  <a:pt x="177902" y="655320"/>
                </a:lnTo>
                <a:lnTo>
                  <a:pt x="178863" y="653863"/>
                </a:lnTo>
                <a:lnTo>
                  <a:pt x="179578" y="654050"/>
                </a:lnTo>
                <a:lnTo>
                  <a:pt x="181018" y="654050"/>
                </a:lnTo>
                <a:lnTo>
                  <a:pt x="181922" y="657860"/>
                </a:lnTo>
                <a:lnTo>
                  <a:pt x="183472" y="659034"/>
                </a:lnTo>
                <a:lnTo>
                  <a:pt x="183520" y="659170"/>
                </a:lnTo>
                <a:lnTo>
                  <a:pt x="175956" y="663056"/>
                </a:lnTo>
                <a:close/>
              </a:path>
              <a:path w="4096384" h="836930">
                <a:moveTo>
                  <a:pt x="3369669" y="659130"/>
                </a:moveTo>
                <a:lnTo>
                  <a:pt x="3367485" y="653882"/>
                </a:lnTo>
                <a:lnTo>
                  <a:pt x="3367809" y="654050"/>
                </a:lnTo>
                <a:lnTo>
                  <a:pt x="3369669" y="65913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552" y="666750"/>
                </a:lnTo>
                <a:lnTo>
                  <a:pt x="5411" y="662940"/>
                </a:lnTo>
                <a:lnTo>
                  <a:pt x="0" y="660400"/>
                </a:lnTo>
                <a:lnTo>
                  <a:pt x="0" y="654050"/>
                </a:lnTo>
                <a:lnTo>
                  <a:pt x="886" y="655320"/>
                </a:lnTo>
                <a:lnTo>
                  <a:pt x="19659" y="655320"/>
                </a:lnTo>
                <a:lnTo>
                  <a:pt x="18153" y="656590"/>
                </a:lnTo>
                <a:lnTo>
                  <a:pt x="5077" y="656590"/>
                </a:lnTo>
                <a:lnTo>
                  <a:pt x="2399" y="657860"/>
                </a:lnTo>
                <a:lnTo>
                  <a:pt x="2274" y="658794"/>
                </a:lnTo>
                <a:lnTo>
                  <a:pt x="2298" y="659170"/>
                </a:lnTo>
                <a:lnTo>
                  <a:pt x="4409" y="660400"/>
                </a:lnTo>
                <a:lnTo>
                  <a:pt x="11253" y="66040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0906" y="654140"/>
                </a:moveTo>
                <a:lnTo>
                  <a:pt x="20668" y="654050"/>
                </a:lnTo>
                <a:lnTo>
                  <a:pt x="21001" y="654050"/>
                </a:lnTo>
                <a:close/>
              </a:path>
              <a:path w="4096384" h="836930">
                <a:moveTo>
                  <a:pt x="195666" y="661670"/>
                </a:moveTo>
                <a:lnTo>
                  <a:pt x="193826" y="659130"/>
                </a:lnTo>
                <a:lnTo>
                  <a:pt x="192150" y="659130"/>
                </a:lnTo>
                <a:lnTo>
                  <a:pt x="191980" y="657860"/>
                </a:lnTo>
                <a:lnTo>
                  <a:pt x="193492" y="656590"/>
                </a:lnTo>
                <a:lnTo>
                  <a:pt x="195332" y="654050"/>
                </a:lnTo>
                <a:lnTo>
                  <a:pt x="195666" y="661670"/>
                </a:lnTo>
                <a:close/>
              </a:path>
              <a:path w="4096384" h="836930">
                <a:moveTo>
                  <a:pt x="414588" y="660400"/>
                </a:moveTo>
                <a:lnTo>
                  <a:pt x="407549" y="660400"/>
                </a:lnTo>
                <a:lnTo>
                  <a:pt x="406540" y="659130"/>
                </a:lnTo>
                <a:lnTo>
                  <a:pt x="405538" y="654050"/>
                </a:lnTo>
                <a:lnTo>
                  <a:pt x="414588" y="660400"/>
                </a:lnTo>
                <a:close/>
              </a:path>
              <a:path w="4096384" h="836930">
                <a:moveTo>
                  <a:pt x="422887" y="660400"/>
                </a:moveTo>
                <a:lnTo>
                  <a:pt x="414588" y="660400"/>
                </a:lnTo>
                <a:lnTo>
                  <a:pt x="405538" y="654050"/>
                </a:lnTo>
                <a:lnTo>
                  <a:pt x="431350" y="654050"/>
                </a:lnTo>
                <a:lnTo>
                  <a:pt x="423139" y="655320"/>
                </a:lnTo>
                <a:lnTo>
                  <a:pt x="417436" y="655320"/>
                </a:lnTo>
                <a:lnTo>
                  <a:pt x="422805" y="659130"/>
                </a:lnTo>
                <a:lnTo>
                  <a:pt x="422887" y="660400"/>
                </a:lnTo>
                <a:close/>
              </a:path>
              <a:path w="4096384" h="836930">
                <a:moveTo>
                  <a:pt x="422969" y="661670"/>
                </a:moveTo>
                <a:lnTo>
                  <a:pt x="422805" y="659130"/>
                </a:lnTo>
                <a:lnTo>
                  <a:pt x="417436" y="655320"/>
                </a:lnTo>
                <a:lnTo>
                  <a:pt x="423139" y="655320"/>
                </a:lnTo>
                <a:lnTo>
                  <a:pt x="431350" y="654050"/>
                </a:lnTo>
                <a:lnTo>
                  <a:pt x="422969" y="66167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55322" y="666750"/>
                </a:lnTo>
                <a:lnTo>
                  <a:pt x="450627" y="666750"/>
                </a:lnTo>
                <a:lnTo>
                  <a:pt x="459512" y="654050"/>
                </a:lnTo>
                <a:lnTo>
                  <a:pt x="463369" y="656590"/>
                </a:lnTo>
                <a:lnTo>
                  <a:pt x="467056" y="65786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75771" y="675640"/>
                </a:lnTo>
                <a:lnTo>
                  <a:pt x="483484" y="668020"/>
                </a:lnTo>
                <a:lnTo>
                  <a:pt x="458504" y="668020"/>
                </a:lnTo>
                <a:lnTo>
                  <a:pt x="467056" y="657860"/>
                </a:lnTo>
                <a:lnTo>
                  <a:pt x="463369" y="656590"/>
                </a:lnTo>
                <a:lnTo>
                  <a:pt x="459512" y="654050"/>
                </a:lnTo>
                <a:lnTo>
                  <a:pt x="479709" y="654050"/>
                </a:lnTo>
                <a:lnTo>
                  <a:pt x="479235" y="655320"/>
                </a:lnTo>
                <a:lnTo>
                  <a:pt x="477565" y="655320"/>
                </a:lnTo>
                <a:lnTo>
                  <a:pt x="474704" y="656590"/>
                </a:lnTo>
                <a:lnTo>
                  <a:pt x="473333" y="658995"/>
                </a:lnTo>
                <a:lnTo>
                  <a:pt x="473299" y="659170"/>
                </a:lnTo>
                <a:lnTo>
                  <a:pt x="475941" y="661670"/>
                </a:lnTo>
                <a:lnTo>
                  <a:pt x="503933" y="661670"/>
                </a:lnTo>
                <a:lnTo>
                  <a:pt x="496220" y="662940"/>
                </a:lnTo>
                <a:lnTo>
                  <a:pt x="481320" y="662940"/>
                </a:lnTo>
                <a:lnTo>
                  <a:pt x="482204" y="665480"/>
                </a:lnTo>
                <a:lnTo>
                  <a:pt x="481638" y="665480"/>
                </a:lnTo>
                <a:lnTo>
                  <a:pt x="487671" y="673100"/>
                </a:lnTo>
                <a:lnTo>
                  <a:pt x="487000" y="673100"/>
                </a:lnTo>
                <a:lnTo>
                  <a:pt x="488677" y="674370"/>
                </a:lnTo>
                <a:lnTo>
                  <a:pt x="488847" y="674371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503429" y="660400"/>
                </a:moveTo>
                <a:lnTo>
                  <a:pt x="496220" y="656590"/>
                </a:lnTo>
                <a:lnTo>
                  <a:pt x="509630" y="654050"/>
                </a:lnTo>
                <a:lnTo>
                  <a:pt x="503429" y="660400"/>
                </a:lnTo>
                <a:close/>
              </a:path>
              <a:path w="4096384" h="836930">
                <a:moveTo>
                  <a:pt x="513153" y="660400"/>
                </a:moveTo>
                <a:lnTo>
                  <a:pt x="503429" y="660400"/>
                </a:lnTo>
                <a:lnTo>
                  <a:pt x="509630" y="654050"/>
                </a:lnTo>
                <a:lnTo>
                  <a:pt x="520696" y="654050"/>
                </a:lnTo>
                <a:lnTo>
                  <a:pt x="517677" y="655320"/>
                </a:lnTo>
                <a:lnTo>
                  <a:pt x="516505" y="656590"/>
                </a:lnTo>
                <a:lnTo>
                  <a:pt x="513153" y="660400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510134" y="664210"/>
                </a:lnTo>
                <a:lnTo>
                  <a:pt x="509800" y="664210"/>
                </a:lnTo>
                <a:lnTo>
                  <a:pt x="517677" y="655320"/>
                </a:lnTo>
                <a:lnTo>
                  <a:pt x="520696" y="65405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15837" y="668020"/>
                </a:lnTo>
                <a:lnTo>
                  <a:pt x="520696" y="654050"/>
                </a:lnTo>
                <a:lnTo>
                  <a:pt x="521364" y="654050"/>
                </a:lnTo>
                <a:lnTo>
                  <a:pt x="525391" y="661670"/>
                </a:lnTo>
                <a:lnTo>
                  <a:pt x="536404" y="661670"/>
                </a:lnTo>
                <a:lnTo>
                  <a:pt x="535422" y="662940"/>
                </a:lnTo>
                <a:lnTo>
                  <a:pt x="522372" y="662940"/>
                </a:lnTo>
                <a:lnTo>
                  <a:pt x="521943" y="664020"/>
                </a:lnTo>
                <a:lnTo>
                  <a:pt x="521919" y="664252"/>
                </a:lnTo>
                <a:lnTo>
                  <a:pt x="523380" y="66548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36457" y="665480"/>
                </a:lnTo>
                <a:lnTo>
                  <a:pt x="534508" y="664252"/>
                </a:lnTo>
                <a:lnTo>
                  <a:pt x="534507" y="664122"/>
                </a:lnTo>
                <a:lnTo>
                  <a:pt x="541315" y="655320"/>
                </a:lnTo>
                <a:lnTo>
                  <a:pt x="541145" y="655320"/>
                </a:lnTo>
                <a:lnTo>
                  <a:pt x="545840" y="654050"/>
                </a:lnTo>
                <a:lnTo>
                  <a:pt x="547584" y="659130"/>
                </a:lnTo>
                <a:lnTo>
                  <a:pt x="543829" y="65913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55393" y="673100"/>
                </a:moveTo>
                <a:lnTo>
                  <a:pt x="545506" y="673100"/>
                </a:lnTo>
                <a:lnTo>
                  <a:pt x="555563" y="668020"/>
                </a:lnTo>
                <a:lnTo>
                  <a:pt x="550882" y="662954"/>
                </a:lnTo>
                <a:lnTo>
                  <a:pt x="548020" y="660400"/>
                </a:lnTo>
                <a:lnTo>
                  <a:pt x="545840" y="654050"/>
                </a:lnTo>
                <a:lnTo>
                  <a:pt x="548915" y="654050"/>
                </a:lnTo>
                <a:lnTo>
                  <a:pt x="549696" y="659130"/>
                </a:lnTo>
                <a:lnTo>
                  <a:pt x="557076" y="659130"/>
                </a:lnTo>
                <a:lnTo>
                  <a:pt x="557076" y="660400"/>
                </a:lnTo>
                <a:lnTo>
                  <a:pt x="583276" y="660400"/>
                </a:lnTo>
                <a:lnTo>
                  <a:pt x="582547" y="661670"/>
                </a:lnTo>
                <a:lnTo>
                  <a:pt x="587910" y="661670"/>
                </a:lnTo>
                <a:lnTo>
                  <a:pt x="588080" y="662940"/>
                </a:lnTo>
                <a:lnTo>
                  <a:pt x="564862" y="662940"/>
                </a:lnTo>
                <a:lnTo>
                  <a:pt x="561994" y="664210"/>
                </a:lnTo>
                <a:lnTo>
                  <a:pt x="561608" y="666750"/>
                </a:lnTo>
                <a:lnTo>
                  <a:pt x="566957" y="669290"/>
                </a:lnTo>
                <a:lnTo>
                  <a:pt x="554725" y="669290"/>
                </a:lnTo>
                <a:lnTo>
                  <a:pt x="554131" y="670419"/>
                </a:lnTo>
                <a:lnTo>
                  <a:pt x="554079" y="670601"/>
                </a:lnTo>
                <a:lnTo>
                  <a:pt x="555393" y="673100"/>
                </a:lnTo>
                <a:close/>
              </a:path>
              <a:path w="4096384" h="836930">
                <a:moveTo>
                  <a:pt x="557076" y="660400"/>
                </a:moveTo>
                <a:lnTo>
                  <a:pt x="557076" y="659130"/>
                </a:lnTo>
                <a:lnTo>
                  <a:pt x="557124" y="658995"/>
                </a:lnTo>
                <a:lnTo>
                  <a:pt x="552879" y="654050"/>
                </a:lnTo>
                <a:lnTo>
                  <a:pt x="558078" y="655320"/>
                </a:lnTo>
                <a:lnTo>
                  <a:pt x="562380" y="655320"/>
                </a:lnTo>
                <a:lnTo>
                  <a:pt x="562490" y="655948"/>
                </a:lnTo>
                <a:lnTo>
                  <a:pt x="562501" y="656387"/>
                </a:lnTo>
                <a:lnTo>
                  <a:pt x="557076" y="660400"/>
                </a:lnTo>
                <a:close/>
              </a:path>
              <a:path w="4096384" h="836930">
                <a:moveTo>
                  <a:pt x="562380" y="655320"/>
                </a:moveTo>
                <a:lnTo>
                  <a:pt x="558078" y="655320"/>
                </a:lnTo>
                <a:lnTo>
                  <a:pt x="552879" y="654050"/>
                </a:lnTo>
                <a:lnTo>
                  <a:pt x="562157" y="654050"/>
                </a:lnTo>
                <a:lnTo>
                  <a:pt x="562380" y="655320"/>
                </a:lnTo>
                <a:close/>
              </a:path>
              <a:path w="4096384" h="836930">
                <a:moveTo>
                  <a:pt x="654521" y="662752"/>
                </a:moveTo>
                <a:lnTo>
                  <a:pt x="648929" y="660400"/>
                </a:lnTo>
                <a:lnTo>
                  <a:pt x="649194" y="657383"/>
                </a:lnTo>
                <a:lnTo>
                  <a:pt x="649321" y="656511"/>
                </a:lnTo>
                <a:lnTo>
                  <a:pt x="651110" y="654050"/>
                </a:lnTo>
                <a:lnTo>
                  <a:pt x="652292" y="654866"/>
                </a:lnTo>
                <a:lnTo>
                  <a:pt x="651948" y="655320"/>
                </a:lnTo>
                <a:lnTo>
                  <a:pt x="652950" y="655320"/>
                </a:lnTo>
                <a:lnTo>
                  <a:pt x="654409" y="658995"/>
                </a:lnTo>
                <a:lnTo>
                  <a:pt x="654526" y="659613"/>
                </a:lnTo>
                <a:lnTo>
                  <a:pt x="654917" y="662564"/>
                </a:lnTo>
                <a:lnTo>
                  <a:pt x="654521" y="662752"/>
                </a:lnTo>
                <a:close/>
              </a:path>
              <a:path w="4096384" h="836930">
                <a:moveTo>
                  <a:pt x="652292" y="654866"/>
                </a:moveTo>
                <a:lnTo>
                  <a:pt x="651110" y="654050"/>
                </a:lnTo>
                <a:lnTo>
                  <a:pt x="652911" y="654050"/>
                </a:lnTo>
                <a:lnTo>
                  <a:pt x="652292" y="654866"/>
                </a:lnTo>
                <a:close/>
              </a:path>
              <a:path w="4096384" h="836930">
                <a:moveTo>
                  <a:pt x="659157" y="660400"/>
                </a:moveTo>
                <a:lnTo>
                  <a:pt x="661501" y="657860"/>
                </a:lnTo>
                <a:lnTo>
                  <a:pt x="662510" y="656590"/>
                </a:lnTo>
                <a:lnTo>
                  <a:pt x="662673" y="654050"/>
                </a:lnTo>
                <a:lnTo>
                  <a:pt x="665194" y="655320"/>
                </a:lnTo>
                <a:lnTo>
                  <a:pt x="672397" y="659130"/>
                </a:lnTo>
                <a:lnTo>
                  <a:pt x="659157" y="660400"/>
                </a:lnTo>
                <a:close/>
              </a:path>
              <a:path w="4096384" h="836930">
                <a:moveTo>
                  <a:pt x="678735" y="668020"/>
                </a:moveTo>
                <a:lnTo>
                  <a:pt x="659491" y="668020"/>
                </a:lnTo>
                <a:lnTo>
                  <a:pt x="658956" y="667002"/>
                </a:lnTo>
                <a:lnTo>
                  <a:pt x="658918" y="666621"/>
                </a:lnTo>
                <a:lnTo>
                  <a:pt x="663511" y="660400"/>
                </a:lnTo>
                <a:lnTo>
                  <a:pt x="659157" y="660400"/>
                </a:lnTo>
                <a:lnTo>
                  <a:pt x="672397" y="659130"/>
                </a:lnTo>
                <a:lnTo>
                  <a:pt x="665194" y="655320"/>
                </a:lnTo>
                <a:lnTo>
                  <a:pt x="662673" y="654050"/>
                </a:lnTo>
                <a:lnTo>
                  <a:pt x="669671" y="654050"/>
                </a:lnTo>
                <a:lnTo>
                  <a:pt x="670550" y="656590"/>
                </a:lnTo>
                <a:lnTo>
                  <a:pt x="677255" y="656590"/>
                </a:lnTo>
                <a:lnTo>
                  <a:pt x="677024" y="657471"/>
                </a:lnTo>
                <a:lnTo>
                  <a:pt x="677142" y="658296"/>
                </a:lnTo>
                <a:lnTo>
                  <a:pt x="680135" y="664210"/>
                </a:lnTo>
                <a:lnTo>
                  <a:pt x="670721" y="664210"/>
                </a:lnTo>
                <a:lnTo>
                  <a:pt x="669215" y="665480"/>
                </a:lnTo>
                <a:lnTo>
                  <a:pt x="669712" y="666750"/>
                </a:lnTo>
                <a:lnTo>
                  <a:pt x="680948" y="666750"/>
                </a:lnTo>
                <a:lnTo>
                  <a:pt x="678735" y="668020"/>
                </a:lnTo>
                <a:close/>
              </a:path>
              <a:path w="4096384" h="836930">
                <a:moveTo>
                  <a:pt x="704082" y="660400"/>
                </a:moveTo>
                <a:lnTo>
                  <a:pt x="703106" y="659170"/>
                </a:lnTo>
                <a:lnTo>
                  <a:pt x="703033" y="658491"/>
                </a:lnTo>
                <a:lnTo>
                  <a:pt x="702910" y="654050"/>
                </a:lnTo>
                <a:lnTo>
                  <a:pt x="708266" y="655320"/>
                </a:lnTo>
                <a:lnTo>
                  <a:pt x="705922" y="659130"/>
                </a:lnTo>
                <a:lnTo>
                  <a:pt x="704082" y="660400"/>
                </a:lnTo>
                <a:close/>
              </a:path>
              <a:path w="4096384" h="836930">
                <a:moveTo>
                  <a:pt x="713295" y="660400"/>
                </a:moveTo>
                <a:lnTo>
                  <a:pt x="704082" y="660400"/>
                </a:lnTo>
                <a:lnTo>
                  <a:pt x="705922" y="659130"/>
                </a:lnTo>
                <a:lnTo>
                  <a:pt x="708266" y="655320"/>
                </a:lnTo>
                <a:lnTo>
                  <a:pt x="702910" y="654050"/>
                </a:lnTo>
                <a:lnTo>
                  <a:pt x="716427" y="654050"/>
                </a:lnTo>
                <a:lnTo>
                  <a:pt x="717322" y="656590"/>
                </a:lnTo>
                <a:lnTo>
                  <a:pt x="717492" y="656590"/>
                </a:lnTo>
                <a:lnTo>
                  <a:pt x="713295" y="660400"/>
                </a:lnTo>
                <a:close/>
              </a:path>
              <a:path w="4096384" h="836930">
                <a:moveTo>
                  <a:pt x="867851" y="660400"/>
                </a:moveTo>
                <a:lnTo>
                  <a:pt x="863963" y="657943"/>
                </a:lnTo>
                <a:lnTo>
                  <a:pt x="863954" y="657671"/>
                </a:lnTo>
                <a:lnTo>
                  <a:pt x="865585" y="655320"/>
                </a:lnTo>
                <a:lnTo>
                  <a:pt x="866509" y="654050"/>
                </a:lnTo>
                <a:lnTo>
                  <a:pt x="867175" y="654050"/>
                </a:lnTo>
                <a:lnTo>
                  <a:pt x="865834" y="656590"/>
                </a:lnTo>
                <a:lnTo>
                  <a:pt x="868519" y="656590"/>
                </a:lnTo>
                <a:lnTo>
                  <a:pt x="867851" y="660400"/>
                </a:lnTo>
                <a:close/>
              </a:path>
              <a:path w="4096384" h="836930">
                <a:moveTo>
                  <a:pt x="868216" y="655438"/>
                </a:moveTo>
                <a:lnTo>
                  <a:pt x="867851" y="654050"/>
                </a:lnTo>
                <a:lnTo>
                  <a:pt x="871090" y="654050"/>
                </a:lnTo>
                <a:lnTo>
                  <a:pt x="868216" y="655438"/>
                </a:lnTo>
                <a:close/>
              </a:path>
              <a:path w="4096384" h="836930">
                <a:moveTo>
                  <a:pt x="894671" y="659130"/>
                </a:moveTo>
                <a:lnTo>
                  <a:pt x="892491" y="659130"/>
                </a:lnTo>
                <a:lnTo>
                  <a:pt x="889642" y="657860"/>
                </a:lnTo>
                <a:lnTo>
                  <a:pt x="892654" y="654050"/>
                </a:lnTo>
                <a:lnTo>
                  <a:pt x="894671" y="656590"/>
                </a:lnTo>
                <a:lnTo>
                  <a:pt x="895240" y="657671"/>
                </a:lnTo>
                <a:lnTo>
                  <a:pt x="895180" y="658161"/>
                </a:lnTo>
                <a:lnTo>
                  <a:pt x="894671" y="659130"/>
                </a:lnTo>
                <a:close/>
              </a:path>
              <a:path w="4096384" h="836930">
                <a:moveTo>
                  <a:pt x="901839" y="659130"/>
                </a:moveTo>
                <a:lnTo>
                  <a:pt x="894671" y="659130"/>
                </a:lnTo>
                <a:lnTo>
                  <a:pt x="895180" y="658161"/>
                </a:lnTo>
                <a:lnTo>
                  <a:pt x="895240" y="657671"/>
                </a:lnTo>
                <a:lnTo>
                  <a:pt x="894671" y="656590"/>
                </a:lnTo>
                <a:lnTo>
                  <a:pt x="892654" y="654050"/>
                </a:lnTo>
                <a:lnTo>
                  <a:pt x="904899" y="654050"/>
                </a:lnTo>
                <a:lnTo>
                  <a:pt x="905062" y="655320"/>
                </a:lnTo>
                <a:lnTo>
                  <a:pt x="905233" y="655320"/>
                </a:lnTo>
                <a:lnTo>
                  <a:pt x="901839" y="659130"/>
                </a:lnTo>
                <a:close/>
              </a:path>
              <a:path w="4096384" h="836930">
                <a:moveTo>
                  <a:pt x="913444" y="660400"/>
                </a:moveTo>
                <a:lnTo>
                  <a:pt x="900708" y="660400"/>
                </a:lnTo>
                <a:lnTo>
                  <a:pt x="905233" y="655320"/>
                </a:lnTo>
                <a:lnTo>
                  <a:pt x="905062" y="655320"/>
                </a:lnTo>
                <a:lnTo>
                  <a:pt x="904899" y="654050"/>
                </a:lnTo>
                <a:lnTo>
                  <a:pt x="913444" y="660400"/>
                </a:lnTo>
                <a:close/>
              </a:path>
              <a:path w="4096384" h="836930">
                <a:moveTo>
                  <a:pt x="917130" y="662940"/>
                </a:moveTo>
                <a:lnTo>
                  <a:pt x="918643" y="656590"/>
                </a:lnTo>
                <a:lnTo>
                  <a:pt x="918473" y="656590"/>
                </a:lnTo>
                <a:lnTo>
                  <a:pt x="916626" y="654050"/>
                </a:lnTo>
                <a:lnTo>
                  <a:pt x="929034" y="657860"/>
                </a:lnTo>
                <a:lnTo>
                  <a:pt x="922159" y="660400"/>
                </a:lnTo>
                <a:lnTo>
                  <a:pt x="917130" y="66294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27024" y="666750"/>
                </a:lnTo>
                <a:lnTo>
                  <a:pt x="928026" y="665480"/>
                </a:lnTo>
                <a:lnTo>
                  <a:pt x="927522" y="664210"/>
                </a:lnTo>
                <a:lnTo>
                  <a:pt x="925014" y="662940"/>
                </a:lnTo>
                <a:lnTo>
                  <a:pt x="917130" y="662940"/>
                </a:lnTo>
                <a:lnTo>
                  <a:pt x="922159" y="660400"/>
                </a:lnTo>
                <a:lnTo>
                  <a:pt x="929034" y="657860"/>
                </a:lnTo>
                <a:lnTo>
                  <a:pt x="916626" y="654050"/>
                </a:lnTo>
                <a:lnTo>
                  <a:pt x="956692" y="654050"/>
                </a:lnTo>
                <a:lnTo>
                  <a:pt x="956990" y="655320"/>
                </a:lnTo>
                <a:lnTo>
                  <a:pt x="929872" y="655320"/>
                </a:lnTo>
                <a:lnTo>
                  <a:pt x="934561" y="664210"/>
                </a:lnTo>
                <a:lnTo>
                  <a:pt x="959073" y="664210"/>
                </a:lnTo>
                <a:lnTo>
                  <a:pt x="959371" y="665480"/>
                </a:lnTo>
                <a:lnTo>
                  <a:pt x="939262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959371" y="665480"/>
                </a:moveTo>
                <a:lnTo>
                  <a:pt x="956692" y="654050"/>
                </a:lnTo>
                <a:lnTo>
                  <a:pt x="961053" y="656590"/>
                </a:lnTo>
                <a:lnTo>
                  <a:pt x="962219" y="657860"/>
                </a:lnTo>
                <a:lnTo>
                  <a:pt x="962444" y="658699"/>
                </a:lnTo>
                <a:lnTo>
                  <a:pt x="962370" y="659485"/>
                </a:lnTo>
                <a:lnTo>
                  <a:pt x="959371" y="665480"/>
                </a:lnTo>
                <a:close/>
              </a:path>
              <a:path w="4096384" h="836930">
                <a:moveTo>
                  <a:pt x="1025419" y="657860"/>
                </a:moveTo>
                <a:lnTo>
                  <a:pt x="1023520" y="656511"/>
                </a:lnTo>
                <a:lnTo>
                  <a:pt x="1021896" y="654050"/>
                </a:lnTo>
                <a:lnTo>
                  <a:pt x="1024483" y="654527"/>
                </a:lnTo>
                <a:lnTo>
                  <a:pt x="1025419" y="657860"/>
                </a:lnTo>
                <a:close/>
              </a:path>
              <a:path w="4096384" h="836930">
                <a:moveTo>
                  <a:pt x="1024483" y="654527"/>
                </a:moveTo>
                <a:lnTo>
                  <a:pt x="1021896" y="654050"/>
                </a:lnTo>
                <a:lnTo>
                  <a:pt x="1024348" y="654050"/>
                </a:lnTo>
                <a:lnTo>
                  <a:pt x="1024483" y="654527"/>
                </a:lnTo>
                <a:close/>
              </a:path>
              <a:path w="4096384" h="836930">
                <a:moveTo>
                  <a:pt x="1030513" y="655320"/>
                </a:moveTo>
                <a:lnTo>
                  <a:pt x="1029105" y="655320"/>
                </a:lnTo>
                <a:lnTo>
                  <a:pt x="1030618" y="654050"/>
                </a:lnTo>
                <a:lnTo>
                  <a:pt x="1030513" y="655320"/>
                </a:lnTo>
                <a:close/>
              </a:path>
              <a:path w="4096384" h="836930">
                <a:moveTo>
                  <a:pt x="1035143" y="664210"/>
                </a:moveTo>
                <a:lnTo>
                  <a:pt x="1029780" y="664210"/>
                </a:lnTo>
                <a:lnTo>
                  <a:pt x="1030618" y="654050"/>
                </a:lnTo>
                <a:lnTo>
                  <a:pt x="1043020" y="654050"/>
                </a:lnTo>
                <a:lnTo>
                  <a:pt x="1033630" y="659130"/>
                </a:lnTo>
                <a:lnTo>
                  <a:pt x="1040675" y="660400"/>
                </a:lnTo>
                <a:lnTo>
                  <a:pt x="1048830" y="660400"/>
                </a:lnTo>
                <a:lnTo>
                  <a:pt x="1048526" y="662940"/>
                </a:lnTo>
                <a:lnTo>
                  <a:pt x="1037487" y="662940"/>
                </a:lnTo>
                <a:lnTo>
                  <a:pt x="1035143" y="664210"/>
                </a:lnTo>
                <a:close/>
              </a:path>
              <a:path w="4096384" h="836930">
                <a:moveTo>
                  <a:pt x="1046536" y="660400"/>
                </a:moveTo>
                <a:lnTo>
                  <a:pt x="1040675" y="660400"/>
                </a:lnTo>
                <a:lnTo>
                  <a:pt x="1033630" y="659130"/>
                </a:lnTo>
                <a:lnTo>
                  <a:pt x="1043020" y="654050"/>
                </a:lnTo>
                <a:lnTo>
                  <a:pt x="1042515" y="656590"/>
                </a:lnTo>
                <a:lnTo>
                  <a:pt x="1042011" y="657860"/>
                </a:lnTo>
                <a:lnTo>
                  <a:pt x="1046536" y="660400"/>
                </a:lnTo>
                <a:close/>
              </a:path>
              <a:path w="4096384" h="836930">
                <a:moveTo>
                  <a:pt x="1120298" y="662940"/>
                </a:moveTo>
                <a:lnTo>
                  <a:pt x="1120398" y="659034"/>
                </a:lnTo>
                <a:lnTo>
                  <a:pt x="1120524" y="656511"/>
                </a:lnTo>
                <a:lnTo>
                  <a:pt x="1121470" y="655320"/>
                </a:lnTo>
                <a:lnTo>
                  <a:pt x="1121804" y="654050"/>
                </a:lnTo>
                <a:lnTo>
                  <a:pt x="1125558" y="658995"/>
                </a:lnTo>
                <a:lnTo>
                  <a:pt x="1125586" y="659170"/>
                </a:lnTo>
                <a:lnTo>
                  <a:pt x="1123310" y="660400"/>
                </a:lnTo>
                <a:lnTo>
                  <a:pt x="1120298" y="66294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6961" y="654050"/>
                </a:lnTo>
                <a:lnTo>
                  <a:pt x="1238917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504972" y="654224"/>
                </a:moveTo>
                <a:lnTo>
                  <a:pt x="1504828" y="654050"/>
                </a:lnTo>
                <a:lnTo>
                  <a:pt x="1504972" y="654224"/>
                </a:lnTo>
                <a:close/>
              </a:path>
              <a:path w="4096384" h="836930">
                <a:moveTo>
                  <a:pt x="1509189" y="656590"/>
                </a:moveTo>
                <a:lnTo>
                  <a:pt x="1504972" y="654224"/>
                </a:lnTo>
                <a:lnTo>
                  <a:pt x="1504828" y="654050"/>
                </a:lnTo>
                <a:lnTo>
                  <a:pt x="1508600" y="654050"/>
                </a:lnTo>
                <a:lnTo>
                  <a:pt x="1509189" y="656590"/>
                </a:lnTo>
                <a:close/>
              </a:path>
              <a:path w="4096384" h="836930">
                <a:moveTo>
                  <a:pt x="1557025" y="659130"/>
                </a:moveTo>
                <a:lnTo>
                  <a:pt x="1554271" y="659130"/>
                </a:lnTo>
                <a:lnTo>
                  <a:pt x="1552667" y="657471"/>
                </a:lnTo>
                <a:lnTo>
                  <a:pt x="1552707" y="657219"/>
                </a:lnTo>
                <a:lnTo>
                  <a:pt x="1555109" y="654050"/>
                </a:lnTo>
                <a:lnTo>
                  <a:pt x="1557025" y="659130"/>
                </a:lnTo>
                <a:close/>
              </a:path>
              <a:path w="4096384" h="836930">
                <a:moveTo>
                  <a:pt x="1558426" y="662845"/>
                </a:moveTo>
                <a:lnTo>
                  <a:pt x="1555109" y="654050"/>
                </a:lnTo>
                <a:lnTo>
                  <a:pt x="1557550" y="654050"/>
                </a:lnTo>
                <a:lnTo>
                  <a:pt x="1560748" y="657860"/>
                </a:lnTo>
                <a:lnTo>
                  <a:pt x="1560138" y="657860"/>
                </a:lnTo>
                <a:lnTo>
                  <a:pt x="1558426" y="662845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57695" y="655320"/>
                </a:lnTo>
                <a:lnTo>
                  <a:pt x="1660379" y="654050"/>
                </a:lnTo>
                <a:lnTo>
                  <a:pt x="1662553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2553" y="654050"/>
                </a:lnTo>
                <a:lnTo>
                  <a:pt x="1665074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7922" y="654050"/>
                </a:lnTo>
                <a:lnTo>
                  <a:pt x="1669158" y="656387"/>
                </a:lnTo>
                <a:lnTo>
                  <a:pt x="1668924" y="656590"/>
                </a:lnTo>
                <a:lnTo>
                  <a:pt x="1672781" y="656590"/>
                </a:lnTo>
                <a:lnTo>
                  <a:pt x="1671529" y="660143"/>
                </a:lnTo>
                <a:lnTo>
                  <a:pt x="1671411" y="660578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1669158" y="656387"/>
                </a:moveTo>
                <a:lnTo>
                  <a:pt x="1667922" y="654050"/>
                </a:lnTo>
                <a:lnTo>
                  <a:pt x="1671858" y="654050"/>
                </a:lnTo>
                <a:lnTo>
                  <a:pt x="1669158" y="656387"/>
                </a:lnTo>
                <a:close/>
              </a:path>
              <a:path w="4096384" h="836930">
                <a:moveTo>
                  <a:pt x="1883655" y="662940"/>
                </a:moveTo>
                <a:lnTo>
                  <a:pt x="1881311" y="661670"/>
                </a:lnTo>
                <a:lnTo>
                  <a:pt x="1876950" y="660400"/>
                </a:lnTo>
                <a:lnTo>
                  <a:pt x="1885331" y="654050"/>
                </a:lnTo>
                <a:lnTo>
                  <a:pt x="1885206" y="660082"/>
                </a:lnTo>
                <a:lnTo>
                  <a:pt x="1884998" y="661670"/>
                </a:lnTo>
                <a:lnTo>
                  <a:pt x="1883655" y="662940"/>
                </a:lnTo>
                <a:close/>
              </a:path>
              <a:path w="4096384" h="836930">
                <a:moveTo>
                  <a:pt x="2021278" y="660400"/>
                </a:moveTo>
                <a:lnTo>
                  <a:pt x="2016918" y="660400"/>
                </a:lnTo>
                <a:lnTo>
                  <a:pt x="2016555" y="659485"/>
                </a:lnTo>
                <a:lnTo>
                  <a:pt x="2016472" y="657671"/>
                </a:lnTo>
                <a:lnTo>
                  <a:pt x="2017592" y="654050"/>
                </a:lnTo>
                <a:lnTo>
                  <a:pt x="2021278" y="660400"/>
                </a:lnTo>
                <a:close/>
              </a:path>
              <a:path w="4096384" h="836930">
                <a:moveTo>
                  <a:pt x="2054435" y="655320"/>
                </a:moveTo>
                <a:lnTo>
                  <a:pt x="2050947" y="655320"/>
                </a:lnTo>
                <a:lnTo>
                  <a:pt x="2047835" y="654050"/>
                </a:lnTo>
                <a:lnTo>
                  <a:pt x="2051197" y="654050"/>
                </a:lnTo>
                <a:lnTo>
                  <a:pt x="2054435" y="655320"/>
                </a:lnTo>
                <a:close/>
              </a:path>
              <a:path w="4096384" h="836930">
                <a:moveTo>
                  <a:pt x="2639306" y="665480"/>
                </a:moveTo>
                <a:lnTo>
                  <a:pt x="2635790" y="654050"/>
                </a:lnTo>
                <a:lnTo>
                  <a:pt x="2638103" y="659034"/>
                </a:lnTo>
                <a:lnTo>
                  <a:pt x="2638212" y="659485"/>
                </a:lnTo>
                <a:lnTo>
                  <a:pt x="2639306" y="665480"/>
                </a:lnTo>
                <a:close/>
              </a:path>
              <a:path w="4096384" h="836930">
                <a:moveTo>
                  <a:pt x="2695303" y="666750"/>
                </a:moveTo>
                <a:lnTo>
                  <a:pt x="2684067" y="666750"/>
                </a:lnTo>
                <a:lnTo>
                  <a:pt x="2684408" y="665480"/>
                </a:lnTo>
                <a:lnTo>
                  <a:pt x="2639306" y="665480"/>
                </a:lnTo>
                <a:lnTo>
                  <a:pt x="2638212" y="659485"/>
                </a:lnTo>
                <a:lnTo>
                  <a:pt x="2638103" y="659034"/>
                </a:lnTo>
                <a:lnTo>
                  <a:pt x="2635790" y="654050"/>
                </a:lnTo>
                <a:lnTo>
                  <a:pt x="2642829" y="654050"/>
                </a:lnTo>
                <a:lnTo>
                  <a:pt x="2644178" y="655320"/>
                </a:lnTo>
                <a:lnTo>
                  <a:pt x="2669546" y="655320"/>
                </a:lnTo>
                <a:lnTo>
                  <a:pt x="2669158" y="656590"/>
                </a:lnTo>
                <a:lnTo>
                  <a:pt x="2669492" y="656590"/>
                </a:lnTo>
                <a:lnTo>
                  <a:pt x="2679202" y="664210"/>
                </a:lnTo>
                <a:lnTo>
                  <a:pt x="2694404" y="664210"/>
                </a:lnTo>
                <a:lnTo>
                  <a:pt x="2695303" y="66675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114708" y="654050"/>
                </a:lnTo>
                <a:lnTo>
                  <a:pt x="3117215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28193" y="655320"/>
                </a:moveTo>
                <a:lnTo>
                  <a:pt x="3121072" y="655320"/>
                </a:lnTo>
                <a:lnTo>
                  <a:pt x="3117215" y="654050"/>
                </a:lnTo>
                <a:lnTo>
                  <a:pt x="3128118" y="654050"/>
                </a:lnTo>
                <a:lnTo>
                  <a:pt x="3128193" y="655320"/>
                </a:lnTo>
                <a:close/>
              </a:path>
              <a:path w="4096384" h="836930">
                <a:moveTo>
                  <a:pt x="3387395" y="660400"/>
                </a:moveTo>
                <a:lnTo>
                  <a:pt x="3380545" y="660400"/>
                </a:lnTo>
                <a:lnTo>
                  <a:pt x="3385076" y="654050"/>
                </a:lnTo>
                <a:lnTo>
                  <a:pt x="3387395" y="660400"/>
                </a:lnTo>
                <a:close/>
              </a:path>
              <a:path w="4096384" h="836930">
                <a:moveTo>
                  <a:pt x="3403685" y="664210"/>
                </a:moveTo>
                <a:lnTo>
                  <a:pt x="3404359" y="654050"/>
                </a:lnTo>
                <a:lnTo>
                  <a:pt x="3408039" y="657860"/>
                </a:lnTo>
                <a:lnTo>
                  <a:pt x="3408922" y="660082"/>
                </a:lnTo>
                <a:lnTo>
                  <a:pt x="3408798" y="661329"/>
                </a:lnTo>
                <a:lnTo>
                  <a:pt x="3408707" y="661670"/>
                </a:lnTo>
                <a:lnTo>
                  <a:pt x="3407012" y="662954"/>
                </a:lnTo>
                <a:lnTo>
                  <a:pt x="3403685" y="664210"/>
                </a:lnTo>
                <a:close/>
              </a:path>
              <a:path w="4096384" h="836930">
                <a:moveTo>
                  <a:pt x="3409302" y="664210"/>
                </a:moveTo>
                <a:lnTo>
                  <a:pt x="3403685" y="664210"/>
                </a:lnTo>
                <a:lnTo>
                  <a:pt x="3407051" y="662940"/>
                </a:lnTo>
                <a:lnTo>
                  <a:pt x="3408707" y="661670"/>
                </a:lnTo>
                <a:lnTo>
                  <a:pt x="3408798" y="661329"/>
                </a:lnTo>
                <a:lnTo>
                  <a:pt x="3408922" y="660082"/>
                </a:lnTo>
                <a:lnTo>
                  <a:pt x="3408039" y="657860"/>
                </a:lnTo>
                <a:lnTo>
                  <a:pt x="3404359" y="654050"/>
                </a:lnTo>
                <a:lnTo>
                  <a:pt x="3407177" y="654050"/>
                </a:lnTo>
                <a:lnTo>
                  <a:pt x="3407391" y="655320"/>
                </a:lnTo>
                <a:lnTo>
                  <a:pt x="3413756" y="655320"/>
                </a:lnTo>
                <a:lnTo>
                  <a:pt x="3415532" y="662940"/>
                </a:lnTo>
                <a:lnTo>
                  <a:pt x="3409048" y="662940"/>
                </a:lnTo>
                <a:lnTo>
                  <a:pt x="3409302" y="664210"/>
                </a:lnTo>
                <a:close/>
              </a:path>
              <a:path w="4096384" h="836930">
                <a:moveTo>
                  <a:pt x="3807171" y="661670"/>
                </a:moveTo>
                <a:lnTo>
                  <a:pt x="3807171" y="654050"/>
                </a:lnTo>
                <a:lnTo>
                  <a:pt x="3813353" y="660400"/>
                </a:lnTo>
                <a:lnTo>
                  <a:pt x="3809836" y="660400"/>
                </a:lnTo>
                <a:lnTo>
                  <a:pt x="3807171" y="66167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797435" y="676910"/>
                </a:lnTo>
                <a:lnTo>
                  <a:pt x="3800800" y="673100"/>
                </a:lnTo>
                <a:lnTo>
                  <a:pt x="3807505" y="673100"/>
                </a:lnTo>
                <a:lnTo>
                  <a:pt x="3799792" y="661670"/>
                </a:lnTo>
                <a:lnTo>
                  <a:pt x="3807171" y="661670"/>
                </a:lnTo>
                <a:lnTo>
                  <a:pt x="3809836" y="660400"/>
                </a:lnTo>
                <a:lnTo>
                  <a:pt x="3813353" y="660400"/>
                </a:lnTo>
                <a:lnTo>
                  <a:pt x="3807171" y="654050"/>
                </a:lnTo>
                <a:lnTo>
                  <a:pt x="3814368" y="654050"/>
                </a:lnTo>
                <a:lnTo>
                  <a:pt x="3815376" y="655320"/>
                </a:lnTo>
                <a:lnTo>
                  <a:pt x="3816050" y="657860"/>
                </a:lnTo>
                <a:lnTo>
                  <a:pt x="3822496" y="657860"/>
                </a:lnTo>
                <a:lnTo>
                  <a:pt x="3821095" y="659170"/>
                </a:lnTo>
                <a:lnTo>
                  <a:pt x="3816701" y="665480"/>
                </a:lnTo>
                <a:lnTo>
                  <a:pt x="3816050" y="669290"/>
                </a:lnTo>
                <a:lnTo>
                  <a:pt x="3810688" y="669290"/>
                </a:lnTo>
                <a:lnTo>
                  <a:pt x="3806988" y="674370"/>
                </a:lnTo>
                <a:lnTo>
                  <a:pt x="3809944" y="675693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953848" y="656339"/>
                </a:moveTo>
                <a:lnTo>
                  <a:pt x="3953327" y="654050"/>
                </a:lnTo>
                <a:lnTo>
                  <a:pt x="3955707" y="655948"/>
                </a:lnTo>
                <a:lnTo>
                  <a:pt x="3953848" y="656339"/>
                </a:lnTo>
                <a:close/>
              </a:path>
              <a:path w="4096384" h="836930">
                <a:moveTo>
                  <a:pt x="3955707" y="655948"/>
                </a:moveTo>
                <a:lnTo>
                  <a:pt x="3953327" y="654050"/>
                </a:lnTo>
                <a:lnTo>
                  <a:pt x="3959059" y="654050"/>
                </a:lnTo>
                <a:lnTo>
                  <a:pt x="3958689" y="655320"/>
                </a:lnTo>
                <a:lnTo>
                  <a:pt x="3955707" y="655948"/>
                </a:lnTo>
                <a:close/>
              </a:path>
              <a:path w="4096384" h="836930">
                <a:moveTo>
                  <a:pt x="4057551" y="656590"/>
                </a:moveTo>
                <a:lnTo>
                  <a:pt x="4054753" y="656590"/>
                </a:lnTo>
                <a:lnTo>
                  <a:pt x="4054853" y="655840"/>
                </a:lnTo>
                <a:lnTo>
                  <a:pt x="4058950" y="654050"/>
                </a:lnTo>
                <a:lnTo>
                  <a:pt x="4057551" y="656590"/>
                </a:lnTo>
                <a:close/>
              </a:path>
              <a:path w="4096384" h="836930">
                <a:moveTo>
                  <a:pt x="4057348" y="666750"/>
                </a:moveTo>
                <a:lnTo>
                  <a:pt x="4052402" y="666750"/>
                </a:lnTo>
                <a:lnTo>
                  <a:pt x="4054753" y="661670"/>
                </a:lnTo>
                <a:lnTo>
                  <a:pt x="4058950" y="654050"/>
                </a:lnTo>
                <a:lnTo>
                  <a:pt x="4062964" y="654050"/>
                </a:lnTo>
                <a:lnTo>
                  <a:pt x="4060116" y="655320"/>
                </a:lnTo>
                <a:lnTo>
                  <a:pt x="4058433" y="656590"/>
                </a:lnTo>
                <a:lnTo>
                  <a:pt x="4081730" y="656590"/>
                </a:lnTo>
                <a:lnTo>
                  <a:pt x="4076361" y="659130"/>
                </a:lnTo>
                <a:lnTo>
                  <a:pt x="4064647" y="659130"/>
                </a:lnTo>
                <a:lnTo>
                  <a:pt x="4059775" y="660400"/>
                </a:lnTo>
                <a:lnTo>
                  <a:pt x="4066690" y="664210"/>
                </a:lnTo>
                <a:lnTo>
                  <a:pt x="4057876" y="664210"/>
                </a:lnTo>
                <a:lnTo>
                  <a:pt x="4057348" y="666750"/>
                </a:lnTo>
                <a:close/>
              </a:path>
              <a:path w="4096384" h="836930">
                <a:moveTo>
                  <a:pt x="20478" y="660400"/>
                </a:moveTo>
                <a:lnTo>
                  <a:pt x="17254" y="660400"/>
                </a:lnTo>
                <a:lnTo>
                  <a:pt x="16811" y="657860"/>
                </a:lnTo>
                <a:lnTo>
                  <a:pt x="18450" y="656339"/>
                </a:lnTo>
                <a:lnTo>
                  <a:pt x="19659" y="655320"/>
                </a:lnTo>
                <a:lnTo>
                  <a:pt x="20908" y="654141"/>
                </a:lnTo>
                <a:lnTo>
                  <a:pt x="21089" y="654224"/>
                </a:lnTo>
                <a:lnTo>
                  <a:pt x="22821" y="657671"/>
                </a:lnTo>
                <a:lnTo>
                  <a:pt x="22755" y="658027"/>
                </a:lnTo>
                <a:lnTo>
                  <a:pt x="20478" y="660400"/>
                </a:lnTo>
                <a:close/>
              </a:path>
              <a:path w="4096384" h="836930">
                <a:moveTo>
                  <a:pt x="1490076" y="666750"/>
                </a:moveTo>
                <a:lnTo>
                  <a:pt x="1487057" y="664210"/>
                </a:lnTo>
                <a:lnTo>
                  <a:pt x="1504324" y="664210"/>
                </a:lnTo>
                <a:lnTo>
                  <a:pt x="1504823" y="654141"/>
                </a:lnTo>
                <a:lnTo>
                  <a:pt x="1504972" y="654224"/>
                </a:lnTo>
                <a:lnTo>
                  <a:pt x="1509019" y="659130"/>
                </a:lnTo>
                <a:lnTo>
                  <a:pt x="1509189" y="659130"/>
                </a:lnTo>
                <a:lnTo>
                  <a:pt x="1506810" y="665480"/>
                </a:lnTo>
                <a:lnTo>
                  <a:pt x="1490116" y="665480"/>
                </a:lnTo>
                <a:lnTo>
                  <a:pt x="1490076" y="666750"/>
                </a:lnTo>
                <a:close/>
              </a:path>
              <a:path w="4096384" h="836930">
                <a:moveTo>
                  <a:pt x="40577" y="660400"/>
                </a:moveTo>
                <a:lnTo>
                  <a:pt x="20478" y="660400"/>
                </a:lnTo>
                <a:lnTo>
                  <a:pt x="22755" y="658027"/>
                </a:lnTo>
                <a:lnTo>
                  <a:pt x="22821" y="657671"/>
                </a:lnTo>
                <a:lnTo>
                  <a:pt x="21080" y="654206"/>
                </a:lnTo>
                <a:lnTo>
                  <a:pt x="24020" y="655320"/>
                </a:lnTo>
                <a:lnTo>
                  <a:pt x="34248" y="655320"/>
                </a:lnTo>
                <a:lnTo>
                  <a:pt x="31563" y="656590"/>
                </a:lnTo>
                <a:lnTo>
                  <a:pt x="31331" y="657471"/>
                </a:lnTo>
                <a:lnTo>
                  <a:pt x="31451" y="658027"/>
                </a:lnTo>
                <a:lnTo>
                  <a:pt x="32905" y="659130"/>
                </a:lnTo>
                <a:lnTo>
                  <a:pt x="41536" y="659130"/>
                </a:lnTo>
                <a:lnTo>
                  <a:pt x="40577" y="66040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02314" y="668020"/>
                </a:lnTo>
                <a:lnTo>
                  <a:pt x="1503990" y="666750"/>
                </a:lnTo>
                <a:lnTo>
                  <a:pt x="1506334" y="666750"/>
                </a:lnTo>
                <a:lnTo>
                  <a:pt x="1509189" y="659130"/>
                </a:lnTo>
                <a:lnTo>
                  <a:pt x="1509019" y="659130"/>
                </a:lnTo>
                <a:lnTo>
                  <a:pt x="1504972" y="654224"/>
                </a:lnTo>
                <a:lnTo>
                  <a:pt x="1509189" y="656590"/>
                </a:lnTo>
                <a:lnTo>
                  <a:pt x="1510361" y="656590"/>
                </a:lnTo>
                <a:lnTo>
                  <a:pt x="1509801" y="658699"/>
                </a:lnTo>
                <a:lnTo>
                  <a:pt x="1509718" y="659170"/>
                </a:lnTo>
                <a:lnTo>
                  <a:pt x="1510695" y="660400"/>
                </a:lnTo>
                <a:lnTo>
                  <a:pt x="1512207" y="660400"/>
                </a:lnTo>
                <a:lnTo>
                  <a:pt x="1522599" y="664210"/>
                </a:lnTo>
                <a:lnTo>
                  <a:pt x="1522766" y="665480"/>
                </a:lnTo>
                <a:lnTo>
                  <a:pt x="1513713" y="665480"/>
                </a:lnTo>
                <a:lnTo>
                  <a:pt x="1512541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030304" y="657860"/>
                </a:moveTo>
                <a:lnTo>
                  <a:pt x="1025419" y="657860"/>
                </a:lnTo>
                <a:lnTo>
                  <a:pt x="1024483" y="654527"/>
                </a:lnTo>
                <a:lnTo>
                  <a:pt x="1028771" y="655320"/>
                </a:lnTo>
                <a:lnTo>
                  <a:pt x="1030513" y="655320"/>
                </a:lnTo>
                <a:lnTo>
                  <a:pt x="1030304" y="657860"/>
                </a:lnTo>
                <a:close/>
              </a:path>
              <a:path w="4096384" h="836930">
                <a:moveTo>
                  <a:pt x="651948" y="655320"/>
                </a:moveTo>
                <a:lnTo>
                  <a:pt x="652292" y="654866"/>
                </a:lnTo>
                <a:lnTo>
                  <a:pt x="652635" y="655103"/>
                </a:lnTo>
                <a:lnTo>
                  <a:pt x="651948" y="655320"/>
                </a:lnTo>
                <a:close/>
              </a:path>
              <a:path w="4096384" h="836930">
                <a:moveTo>
                  <a:pt x="652950" y="655320"/>
                </a:moveTo>
                <a:lnTo>
                  <a:pt x="651948" y="655320"/>
                </a:lnTo>
                <a:lnTo>
                  <a:pt x="652635" y="655103"/>
                </a:lnTo>
                <a:lnTo>
                  <a:pt x="652950" y="655320"/>
                </a:lnTo>
                <a:close/>
              </a:path>
              <a:path w="4096384" h="836930">
                <a:moveTo>
                  <a:pt x="32905" y="659130"/>
                </a:moveTo>
                <a:lnTo>
                  <a:pt x="31451" y="658027"/>
                </a:lnTo>
                <a:lnTo>
                  <a:pt x="31331" y="657471"/>
                </a:lnTo>
                <a:lnTo>
                  <a:pt x="31563" y="656590"/>
                </a:lnTo>
                <a:lnTo>
                  <a:pt x="34248" y="655320"/>
                </a:lnTo>
                <a:lnTo>
                  <a:pt x="35924" y="656590"/>
                </a:lnTo>
                <a:lnTo>
                  <a:pt x="35420" y="657860"/>
                </a:lnTo>
                <a:lnTo>
                  <a:pt x="32905" y="6591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2988" y="671830"/>
                </a:lnTo>
                <a:lnTo>
                  <a:pt x="194998" y="668020"/>
                </a:lnTo>
                <a:lnTo>
                  <a:pt x="196494" y="664252"/>
                </a:lnTo>
                <a:lnTo>
                  <a:pt x="206228" y="655320"/>
                </a:lnTo>
                <a:lnTo>
                  <a:pt x="209580" y="656590"/>
                </a:lnTo>
                <a:lnTo>
                  <a:pt x="211012" y="658995"/>
                </a:lnTo>
                <a:lnTo>
                  <a:pt x="211061" y="659170"/>
                </a:lnTo>
                <a:lnTo>
                  <a:pt x="210084" y="660400"/>
                </a:lnTo>
                <a:lnTo>
                  <a:pt x="208408" y="660400"/>
                </a:lnTo>
                <a:lnTo>
                  <a:pt x="206732" y="661670"/>
                </a:lnTo>
                <a:lnTo>
                  <a:pt x="207347" y="661670"/>
                </a:lnTo>
                <a:lnTo>
                  <a:pt x="200978" y="669290"/>
                </a:lnTo>
                <a:lnTo>
                  <a:pt x="199189" y="669290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847" y="676910"/>
                </a:moveTo>
                <a:lnTo>
                  <a:pt x="199520" y="674371"/>
                </a:lnTo>
                <a:lnTo>
                  <a:pt x="199447" y="671120"/>
                </a:lnTo>
                <a:lnTo>
                  <a:pt x="207631" y="661329"/>
                </a:lnTo>
                <a:lnTo>
                  <a:pt x="210084" y="660400"/>
                </a:lnTo>
                <a:lnTo>
                  <a:pt x="210911" y="659358"/>
                </a:lnTo>
                <a:lnTo>
                  <a:pt x="211012" y="658995"/>
                </a:lnTo>
                <a:lnTo>
                  <a:pt x="209580" y="656590"/>
                </a:lnTo>
                <a:lnTo>
                  <a:pt x="206228" y="655320"/>
                </a:lnTo>
                <a:lnTo>
                  <a:pt x="218114" y="655320"/>
                </a:lnTo>
                <a:lnTo>
                  <a:pt x="211256" y="666750"/>
                </a:lnTo>
                <a:lnTo>
                  <a:pt x="203379" y="666750"/>
                </a:lnTo>
                <a:lnTo>
                  <a:pt x="205056" y="671830"/>
                </a:lnTo>
                <a:lnTo>
                  <a:pt x="206146" y="675640"/>
                </a:lnTo>
                <a:lnTo>
                  <a:pt x="201533" y="675640"/>
                </a:lnTo>
                <a:lnTo>
                  <a:pt x="199847" y="676910"/>
                </a:lnTo>
                <a:close/>
              </a:path>
              <a:path w="4096384" h="836930">
                <a:moveTo>
                  <a:pt x="232884" y="661670"/>
                </a:moveTo>
                <a:lnTo>
                  <a:pt x="233010" y="657219"/>
                </a:lnTo>
                <a:lnTo>
                  <a:pt x="233382" y="655320"/>
                </a:lnTo>
                <a:lnTo>
                  <a:pt x="236066" y="655320"/>
                </a:lnTo>
                <a:lnTo>
                  <a:pt x="240477" y="659034"/>
                </a:lnTo>
                <a:lnTo>
                  <a:pt x="240469" y="659170"/>
                </a:lnTo>
                <a:lnTo>
                  <a:pt x="232884" y="661670"/>
                </a:lnTo>
                <a:close/>
              </a:path>
              <a:path w="4096384" h="836930">
                <a:moveTo>
                  <a:pt x="301440" y="659130"/>
                </a:moveTo>
                <a:lnTo>
                  <a:pt x="300438" y="659130"/>
                </a:lnTo>
                <a:lnTo>
                  <a:pt x="300109" y="657471"/>
                </a:lnTo>
                <a:lnTo>
                  <a:pt x="299996" y="656511"/>
                </a:lnTo>
                <a:lnTo>
                  <a:pt x="300936" y="655320"/>
                </a:lnTo>
                <a:lnTo>
                  <a:pt x="301944" y="655320"/>
                </a:lnTo>
                <a:lnTo>
                  <a:pt x="302720" y="657671"/>
                </a:lnTo>
                <a:lnTo>
                  <a:pt x="302605" y="658027"/>
                </a:lnTo>
                <a:lnTo>
                  <a:pt x="301440" y="659130"/>
                </a:lnTo>
                <a:close/>
              </a:path>
              <a:path w="4096384" h="836930">
                <a:moveTo>
                  <a:pt x="313344" y="659130"/>
                </a:moveTo>
                <a:lnTo>
                  <a:pt x="301440" y="659130"/>
                </a:lnTo>
                <a:lnTo>
                  <a:pt x="302605" y="658027"/>
                </a:lnTo>
                <a:lnTo>
                  <a:pt x="302720" y="657671"/>
                </a:lnTo>
                <a:lnTo>
                  <a:pt x="301944" y="655320"/>
                </a:lnTo>
                <a:lnTo>
                  <a:pt x="309573" y="655320"/>
                </a:lnTo>
                <a:lnTo>
                  <a:pt x="313344" y="659130"/>
                </a:lnTo>
                <a:close/>
              </a:path>
              <a:path w="4096384" h="836930">
                <a:moveTo>
                  <a:pt x="326754" y="661670"/>
                </a:moveTo>
                <a:lnTo>
                  <a:pt x="325242" y="657860"/>
                </a:lnTo>
                <a:lnTo>
                  <a:pt x="326584" y="656590"/>
                </a:lnTo>
                <a:lnTo>
                  <a:pt x="328431" y="655320"/>
                </a:lnTo>
                <a:lnTo>
                  <a:pt x="331783" y="660400"/>
                </a:lnTo>
                <a:lnTo>
                  <a:pt x="328765" y="660400"/>
                </a:lnTo>
                <a:lnTo>
                  <a:pt x="326754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26754" y="661670"/>
                </a:lnTo>
                <a:lnTo>
                  <a:pt x="328765" y="660400"/>
                </a:lnTo>
                <a:lnTo>
                  <a:pt x="331783" y="660400"/>
                </a:lnTo>
                <a:lnTo>
                  <a:pt x="328431" y="655320"/>
                </a:lnTo>
                <a:lnTo>
                  <a:pt x="341336" y="655320"/>
                </a:lnTo>
                <a:lnTo>
                  <a:pt x="340237" y="656511"/>
                </a:lnTo>
                <a:lnTo>
                  <a:pt x="340111" y="657383"/>
                </a:lnTo>
                <a:lnTo>
                  <a:pt x="340031" y="65917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40206" y="659358"/>
                </a:lnTo>
                <a:lnTo>
                  <a:pt x="340111" y="657383"/>
                </a:lnTo>
                <a:lnTo>
                  <a:pt x="340237" y="656511"/>
                </a:lnTo>
                <a:lnTo>
                  <a:pt x="341336" y="655320"/>
                </a:lnTo>
                <a:lnTo>
                  <a:pt x="343681" y="656590"/>
                </a:lnTo>
                <a:lnTo>
                  <a:pt x="346365" y="65786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14749" y="668020"/>
                </a:moveTo>
                <a:lnTo>
                  <a:pt x="307477" y="668020"/>
                </a:lnTo>
                <a:lnTo>
                  <a:pt x="309822" y="665480"/>
                </a:lnTo>
                <a:lnTo>
                  <a:pt x="311102" y="663056"/>
                </a:lnTo>
                <a:lnTo>
                  <a:pt x="311126" y="662845"/>
                </a:lnTo>
                <a:lnTo>
                  <a:pt x="310660" y="661670"/>
                </a:lnTo>
                <a:lnTo>
                  <a:pt x="342345" y="661670"/>
                </a:lnTo>
                <a:lnTo>
                  <a:pt x="346365" y="657860"/>
                </a:lnTo>
                <a:lnTo>
                  <a:pt x="343218" y="656339"/>
                </a:lnTo>
                <a:lnTo>
                  <a:pt x="341336" y="655320"/>
                </a:lnTo>
                <a:lnTo>
                  <a:pt x="370671" y="655320"/>
                </a:lnTo>
                <a:lnTo>
                  <a:pt x="364136" y="656590"/>
                </a:lnTo>
                <a:lnTo>
                  <a:pt x="368157" y="660400"/>
                </a:lnTo>
                <a:lnTo>
                  <a:pt x="344015" y="660400"/>
                </a:lnTo>
                <a:lnTo>
                  <a:pt x="345776" y="662940"/>
                </a:lnTo>
                <a:lnTo>
                  <a:pt x="322564" y="662940"/>
                </a:lnTo>
                <a:lnTo>
                  <a:pt x="317646" y="664210"/>
                </a:lnTo>
                <a:lnTo>
                  <a:pt x="314749" y="668020"/>
                </a:lnTo>
                <a:close/>
              </a:path>
              <a:path w="4096384" h="836930">
                <a:moveTo>
                  <a:pt x="372681" y="662940"/>
                </a:moveTo>
                <a:lnTo>
                  <a:pt x="368157" y="660400"/>
                </a:lnTo>
                <a:lnTo>
                  <a:pt x="364136" y="656590"/>
                </a:lnTo>
                <a:lnTo>
                  <a:pt x="370671" y="655320"/>
                </a:lnTo>
                <a:lnTo>
                  <a:pt x="370167" y="656590"/>
                </a:lnTo>
                <a:lnTo>
                  <a:pt x="370337" y="656590"/>
                </a:lnTo>
                <a:lnTo>
                  <a:pt x="372681" y="662940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35541" y="660400"/>
                </a:lnTo>
                <a:lnTo>
                  <a:pt x="433594" y="659170"/>
                </a:lnTo>
                <a:lnTo>
                  <a:pt x="433575" y="658794"/>
                </a:lnTo>
                <a:lnTo>
                  <a:pt x="433701" y="657860"/>
                </a:lnTo>
                <a:lnTo>
                  <a:pt x="436045" y="656590"/>
                </a:lnTo>
                <a:lnTo>
                  <a:pt x="440406" y="65532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36215" y="669290"/>
                </a:moveTo>
                <a:lnTo>
                  <a:pt x="417272" y="669290"/>
                </a:lnTo>
                <a:lnTo>
                  <a:pt x="416768" y="668020"/>
                </a:lnTo>
                <a:lnTo>
                  <a:pt x="416599" y="666748"/>
                </a:lnTo>
                <a:lnTo>
                  <a:pt x="422465" y="661670"/>
                </a:lnTo>
                <a:lnTo>
                  <a:pt x="438723" y="661670"/>
                </a:lnTo>
                <a:lnTo>
                  <a:pt x="440406" y="655320"/>
                </a:lnTo>
                <a:lnTo>
                  <a:pt x="448113" y="655320"/>
                </a:lnTo>
                <a:lnTo>
                  <a:pt x="438487" y="662940"/>
                </a:lnTo>
                <a:lnTo>
                  <a:pt x="421293" y="662940"/>
                </a:lnTo>
                <a:lnTo>
                  <a:pt x="429844" y="668020"/>
                </a:lnTo>
                <a:lnTo>
                  <a:pt x="437217" y="668020"/>
                </a:lnTo>
                <a:lnTo>
                  <a:pt x="436215" y="66929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41739" y="666748"/>
                </a:lnTo>
                <a:lnTo>
                  <a:pt x="436965" y="664252"/>
                </a:lnTo>
                <a:lnTo>
                  <a:pt x="436994" y="664122"/>
                </a:lnTo>
                <a:lnTo>
                  <a:pt x="448113" y="655320"/>
                </a:lnTo>
                <a:lnTo>
                  <a:pt x="451465" y="656590"/>
                </a:lnTo>
                <a:lnTo>
                  <a:pt x="454484" y="65659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75941" y="661670"/>
                </a:moveTo>
                <a:lnTo>
                  <a:pt x="473299" y="659170"/>
                </a:lnTo>
                <a:lnTo>
                  <a:pt x="473333" y="658995"/>
                </a:lnTo>
                <a:lnTo>
                  <a:pt x="474704" y="656590"/>
                </a:lnTo>
                <a:lnTo>
                  <a:pt x="477565" y="655320"/>
                </a:lnTo>
                <a:lnTo>
                  <a:pt x="478603" y="657011"/>
                </a:lnTo>
                <a:lnTo>
                  <a:pt x="478285" y="657860"/>
                </a:lnTo>
                <a:lnTo>
                  <a:pt x="479123" y="657860"/>
                </a:lnTo>
                <a:lnTo>
                  <a:pt x="478084" y="659170"/>
                </a:lnTo>
                <a:lnTo>
                  <a:pt x="476525" y="660929"/>
                </a:lnTo>
                <a:lnTo>
                  <a:pt x="475941" y="661670"/>
                </a:lnTo>
                <a:close/>
              </a:path>
              <a:path w="4096384" h="836930">
                <a:moveTo>
                  <a:pt x="478603" y="657011"/>
                </a:moveTo>
                <a:lnTo>
                  <a:pt x="477565" y="655320"/>
                </a:lnTo>
                <a:lnTo>
                  <a:pt x="479235" y="655320"/>
                </a:lnTo>
                <a:lnTo>
                  <a:pt x="478603" y="657011"/>
                </a:lnTo>
                <a:close/>
              </a:path>
              <a:path w="4096384" h="836930">
                <a:moveTo>
                  <a:pt x="536404" y="661670"/>
                </a:moveTo>
                <a:lnTo>
                  <a:pt x="525391" y="661670"/>
                </a:lnTo>
                <a:lnTo>
                  <a:pt x="534440" y="655320"/>
                </a:lnTo>
                <a:lnTo>
                  <a:pt x="541315" y="655320"/>
                </a:lnTo>
                <a:lnTo>
                  <a:pt x="536404" y="66167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62566" y="656339"/>
                </a:lnTo>
                <a:lnTo>
                  <a:pt x="563945" y="655320"/>
                </a:lnTo>
                <a:lnTo>
                  <a:pt x="565282" y="655320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573903" y="659130"/>
                </a:moveTo>
                <a:lnTo>
                  <a:pt x="570126" y="659130"/>
                </a:lnTo>
                <a:lnTo>
                  <a:pt x="566692" y="657860"/>
                </a:lnTo>
                <a:lnTo>
                  <a:pt x="570813" y="655320"/>
                </a:lnTo>
                <a:lnTo>
                  <a:pt x="573903" y="659130"/>
                </a:lnTo>
                <a:close/>
              </a:path>
              <a:path w="4096384" h="836930">
                <a:moveTo>
                  <a:pt x="584005" y="659130"/>
                </a:moveTo>
                <a:lnTo>
                  <a:pt x="573903" y="659130"/>
                </a:lnTo>
                <a:lnTo>
                  <a:pt x="570813" y="655320"/>
                </a:lnTo>
                <a:lnTo>
                  <a:pt x="609708" y="655320"/>
                </a:lnTo>
                <a:lnTo>
                  <a:pt x="609708" y="657860"/>
                </a:lnTo>
                <a:lnTo>
                  <a:pt x="584734" y="657860"/>
                </a:lnTo>
                <a:lnTo>
                  <a:pt x="584005" y="659130"/>
                </a:lnTo>
                <a:close/>
              </a:path>
              <a:path w="4096384" h="836930">
                <a:moveTo>
                  <a:pt x="625462" y="660400"/>
                </a:moveTo>
                <a:lnTo>
                  <a:pt x="622109" y="660400"/>
                </a:lnTo>
                <a:lnTo>
                  <a:pt x="621939" y="655320"/>
                </a:lnTo>
                <a:lnTo>
                  <a:pt x="624958" y="657860"/>
                </a:lnTo>
                <a:lnTo>
                  <a:pt x="625859" y="658995"/>
                </a:lnTo>
                <a:lnTo>
                  <a:pt x="625774" y="659613"/>
                </a:lnTo>
                <a:lnTo>
                  <a:pt x="625462" y="66040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5462" y="660400"/>
                </a:lnTo>
                <a:lnTo>
                  <a:pt x="625774" y="659613"/>
                </a:lnTo>
                <a:lnTo>
                  <a:pt x="625859" y="658995"/>
                </a:lnTo>
                <a:lnTo>
                  <a:pt x="624958" y="657860"/>
                </a:lnTo>
                <a:lnTo>
                  <a:pt x="621939" y="655320"/>
                </a:lnTo>
                <a:lnTo>
                  <a:pt x="631932" y="655320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78768" y="674370"/>
                </a:moveTo>
                <a:lnTo>
                  <a:pt x="677596" y="674370"/>
                </a:lnTo>
                <a:lnTo>
                  <a:pt x="669883" y="673100"/>
                </a:lnTo>
                <a:lnTo>
                  <a:pt x="680948" y="666750"/>
                </a:lnTo>
                <a:lnTo>
                  <a:pt x="681112" y="666750"/>
                </a:lnTo>
                <a:lnTo>
                  <a:pt x="680778" y="665480"/>
                </a:lnTo>
                <a:lnTo>
                  <a:pt x="677142" y="658296"/>
                </a:lnTo>
                <a:lnTo>
                  <a:pt x="677024" y="657471"/>
                </a:lnTo>
                <a:lnTo>
                  <a:pt x="677255" y="656590"/>
                </a:lnTo>
                <a:lnTo>
                  <a:pt x="678604" y="655320"/>
                </a:lnTo>
                <a:lnTo>
                  <a:pt x="683293" y="661670"/>
                </a:lnTo>
                <a:lnTo>
                  <a:pt x="691844" y="661670"/>
                </a:lnTo>
                <a:lnTo>
                  <a:pt x="678768" y="674370"/>
                </a:lnTo>
                <a:close/>
              </a:path>
              <a:path w="4096384" h="836930">
                <a:moveTo>
                  <a:pt x="698045" y="679450"/>
                </a:moveTo>
                <a:lnTo>
                  <a:pt x="689500" y="679450"/>
                </a:lnTo>
                <a:lnTo>
                  <a:pt x="684207" y="675693"/>
                </a:lnTo>
                <a:lnTo>
                  <a:pt x="684131" y="674370"/>
                </a:lnTo>
                <a:lnTo>
                  <a:pt x="678768" y="674370"/>
                </a:lnTo>
                <a:lnTo>
                  <a:pt x="691844" y="661670"/>
                </a:lnTo>
                <a:lnTo>
                  <a:pt x="683293" y="661670"/>
                </a:lnTo>
                <a:lnTo>
                  <a:pt x="678604" y="655320"/>
                </a:lnTo>
                <a:lnTo>
                  <a:pt x="683764" y="655320"/>
                </a:lnTo>
                <a:lnTo>
                  <a:pt x="684969" y="657860"/>
                </a:lnTo>
                <a:lnTo>
                  <a:pt x="688544" y="657860"/>
                </a:lnTo>
                <a:lnTo>
                  <a:pt x="688321" y="659130"/>
                </a:lnTo>
                <a:lnTo>
                  <a:pt x="699558" y="659130"/>
                </a:lnTo>
                <a:lnTo>
                  <a:pt x="692342" y="665480"/>
                </a:lnTo>
                <a:lnTo>
                  <a:pt x="696873" y="666750"/>
                </a:lnTo>
                <a:lnTo>
                  <a:pt x="730395" y="666750"/>
                </a:lnTo>
                <a:lnTo>
                  <a:pt x="730003" y="668020"/>
                </a:lnTo>
                <a:lnTo>
                  <a:pt x="720170" y="668020"/>
                </a:lnTo>
                <a:lnTo>
                  <a:pt x="719666" y="669290"/>
                </a:lnTo>
                <a:lnTo>
                  <a:pt x="712123" y="670560"/>
                </a:lnTo>
                <a:lnTo>
                  <a:pt x="705588" y="670560"/>
                </a:lnTo>
                <a:lnTo>
                  <a:pt x="703408" y="671830"/>
                </a:lnTo>
                <a:lnTo>
                  <a:pt x="703578" y="671830"/>
                </a:lnTo>
                <a:lnTo>
                  <a:pt x="705922" y="673100"/>
                </a:lnTo>
                <a:lnTo>
                  <a:pt x="700893" y="673100"/>
                </a:lnTo>
                <a:lnTo>
                  <a:pt x="697990" y="675640"/>
                </a:lnTo>
                <a:lnTo>
                  <a:pt x="695197" y="675640"/>
                </a:lnTo>
                <a:lnTo>
                  <a:pt x="698045" y="679450"/>
                </a:lnTo>
                <a:close/>
              </a:path>
              <a:path w="4096384" h="836930">
                <a:moveTo>
                  <a:pt x="691504" y="659130"/>
                </a:moveTo>
                <a:lnTo>
                  <a:pt x="688321" y="659130"/>
                </a:lnTo>
                <a:lnTo>
                  <a:pt x="688989" y="655320"/>
                </a:lnTo>
                <a:lnTo>
                  <a:pt x="692852" y="656590"/>
                </a:lnTo>
                <a:lnTo>
                  <a:pt x="693084" y="657471"/>
                </a:lnTo>
                <a:lnTo>
                  <a:pt x="692964" y="658027"/>
                </a:lnTo>
                <a:lnTo>
                  <a:pt x="691504" y="659130"/>
                </a:lnTo>
                <a:close/>
              </a:path>
              <a:path w="4096384" h="836930">
                <a:moveTo>
                  <a:pt x="731570" y="662940"/>
                </a:moveTo>
                <a:lnTo>
                  <a:pt x="728885" y="655320"/>
                </a:lnTo>
                <a:lnTo>
                  <a:pt x="732408" y="656590"/>
                </a:lnTo>
                <a:lnTo>
                  <a:pt x="734582" y="656590"/>
                </a:lnTo>
                <a:lnTo>
                  <a:pt x="734084" y="659130"/>
                </a:lnTo>
                <a:lnTo>
                  <a:pt x="731570" y="662940"/>
                </a:lnTo>
                <a:close/>
              </a:path>
              <a:path w="4096384" h="836930">
                <a:moveTo>
                  <a:pt x="735694" y="675640"/>
                </a:moveTo>
                <a:lnTo>
                  <a:pt x="728054" y="675640"/>
                </a:lnTo>
                <a:lnTo>
                  <a:pt x="733580" y="673100"/>
                </a:lnTo>
                <a:lnTo>
                  <a:pt x="735590" y="673100"/>
                </a:lnTo>
                <a:lnTo>
                  <a:pt x="731764" y="663428"/>
                </a:lnTo>
                <a:lnTo>
                  <a:pt x="731686" y="662764"/>
                </a:lnTo>
                <a:lnTo>
                  <a:pt x="734084" y="659130"/>
                </a:lnTo>
                <a:lnTo>
                  <a:pt x="734582" y="656590"/>
                </a:lnTo>
                <a:lnTo>
                  <a:pt x="732408" y="656590"/>
                </a:lnTo>
                <a:lnTo>
                  <a:pt x="728885" y="655320"/>
                </a:lnTo>
                <a:lnTo>
                  <a:pt x="742132" y="655320"/>
                </a:lnTo>
                <a:lnTo>
                  <a:pt x="743638" y="661670"/>
                </a:lnTo>
                <a:lnTo>
                  <a:pt x="737771" y="661670"/>
                </a:lnTo>
                <a:lnTo>
                  <a:pt x="736933" y="662940"/>
                </a:lnTo>
                <a:lnTo>
                  <a:pt x="735683" y="664122"/>
                </a:lnTo>
                <a:lnTo>
                  <a:pt x="735670" y="664252"/>
                </a:lnTo>
                <a:lnTo>
                  <a:pt x="737935" y="665480"/>
                </a:lnTo>
                <a:lnTo>
                  <a:pt x="739447" y="666750"/>
                </a:lnTo>
                <a:lnTo>
                  <a:pt x="797502" y="666750"/>
                </a:lnTo>
                <a:lnTo>
                  <a:pt x="795602" y="668020"/>
                </a:lnTo>
                <a:lnTo>
                  <a:pt x="803819" y="668020"/>
                </a:lnTo>
                <a:lnTo>
                  <a:pt x="807169" y="669290"/>
                </a:lnTo>
                <a:lnTo>
                  <a:pt x="758888" y="669290"/>
                </a:lnTo>
                <a:lnTo>
                  <a:pt x="757716" y="670560"/>
                </a:lnTo>
                <a:lnTo>
                  <a:pt x="743304" y="670560"/>
                </a:lnTo>
                <a:lnTo>
                  <a:pt x="740285" y="674370"/>
                </a:lnTo>
                <a:lnTo>
                  <a:pt x="735761" y="674370"/>
                </a:lnTo>
                <a:lnTo>
                  <a:pt x="735694" y="675640"/>
                </a:lnTo>
                <a:close/>
              </a:path>
              <a:path w="4096384" h="836930">
                <a:moveTo>
                  <a:pt x="743638" y="661670"/>
                </a:moveTo>
                <a:lnTo>
                  <a:pt x="742132" y="655320"/>
                </a:lnTo>
                <a:lnTo>
                  <a:pt x="745988" y="656590"/>
                </a:lnTo>
                <a:lnTo>
                  <a:pt x="746937" y="658995"/>
                </a:lnTo>
                <a:lnTo>
                  <a:pt x="746815" y="659796"/>
                </a:lnTo>
                <a:lnTo>
                  <a:pt x="746656" y="660400"/>
                </a:lnTo>
                <a:lnTo>
                  <a:pt x="744980" y="660400"/>
                </a:lnTo>
                <a:lnTo>
                  <a:pt x="743638" y="661670"/>
                </a:lnTo>
                <a:close/>
              </a:path>
              <a:path w="4096384" h="836930">
                <a:moveTo>
                  <a:pt x="758220" y="660400"/>
                </a:moveTo>
                <a:lnTo>
                  <a:pt x="746656" y="660400"/>
                </a:lnTo>
                <a:lnTo>
                  <a:pt x="746815" y="659796"/>
                </a:lnTo>
                <a:lnTo>
                  <a:pt x="746937" y="658995"/>
                </a:lnTo>
                <a:lnTo>
                  <a:pt x="745988" y="656590"/>
                </a:lnTo>
                <a:lnTo>
                  <a:pt x="742132" y="655320"/>
                </a:lnTo>
                <a:lnTo>
                  <a:pt x="835328" y="655320"/>
                </a:lnTo>
                <a:lnTo>
                  <a:pt x="838176" y="656590"/>
                </a:lnTo>
                <a:lnTo>
                  <a:pt x="759065" y="656590"/>
                </a:lnTo>
                <a:lnTo>
                  <a:pt x="758056" y="657860"/>
                </a:lnTo>
                <a:lnTo>
                  <a:pt x="758220" y="660400"/>
                </a:lnTo>
                <a:close/>
              </a:path>
              <a:path w="4096384" h="836930">
                <a:moveTo>
                  <a:pt x="844983" y="662527"/>
                </a:moveTo>
                <a:lnTo>
                  <a:pt x="837508" y="661670"/>
                </a:lnTo>
                <a:lnTo>
                  <a:pt x="836890" y="659796"/>
                </a:lnTo>
                <a:lnTo>
                  <a:pt x="836783" y="658699"/>
                </a:lnTo>
                <a:lnTo>
                  <a:pt x="837338" y="656590"/>
                </a:lnTo>
                <a:lnTo>
                  <a:pt x="839355" y="656590"/>
                </a:lnTo>
                <a:lnTo>
                  <a:pt x="841528" y="655320"/>
                </a:lnTo>
                <a:lnTo>
                  <a:pt x="847400" y="661670"/>
                </a:lnTo>
                <a:lnTo>
                  <a:pt x="845889" y="661670"/>
                </a:lnTo>
                <a:lnTo>
                  <a:pt x="844983" y="662527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70365" y="674370"/>
                </a:lnTo>
                <a:lnTo>
                  <a:pt x="866345" y="668020"/>
                </a:lnTo>
                <a:lnTo>
                  <a:pt x="861814" y="668020"/>
                </a:lnTo>
                <a:lnTo>
                  <a:pt x="861146" y="665480"/>
                </a:lnTo>
                <a:lnTo>
                  <a:pt x="865834" y="662940"/>
                </a:lnTo>
                <a:lnTo>
                  <a:pt x="848574" y="662940"/>
                </a:lnTo>
                <a:lnTo>
                  <a:pt x="841528" y="655320"/>
                </a:lnTo>
                <a:lnTo>
                  <a:pt x="865585" y="655320"/>
                </a:lnTo>
                <a:lnTo>
                  <a:pt x="864662" y="656590"/>
                </a:lnTo>
                <a:lnTo>
                  <a:pt x="863831" y="657860"/>
                </a:lnTo>
                <a:lnTo>
                  <a:pt x="867851" y="660400"/>
                </a:lnTo>
                <a:lnTo>
                  <a:pt x="868349" y="6604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80593" y="660400"/>
                </a:lnTo>
                <a:lnTo>
                  <a:pt x="874556" y="659130"/>
                </a:lnTo>
                <a:lnTo>
                  <a:pt x="881595" y="655320"/>
                </a:lnTo>
                <a:lnTo>
                  <a:pt x="881595" y="657860"/>
                </a:lnTo>
                <a:lnTo>
                  <a:pt x="881963" y="65786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934561" y="664210"/>
                </a:moveTo>
                <a:lnTo>
                  <a:pt x="929872" y="655320"/>
                </a:lnTo>
                <a:lnTo>
                  <a:pt x="932721" y="656590"/>
                </a:lnTo>
                <a:lnTo>
                  <a:pt x="935991" y="656590"/>
                </a:lnTo>
                <a:lnTo>
                  <a:pt x="934561" y="664210"/>
                </a:lnTo>
                <a:close/>
              </a:path>
              <a:path w="4096384" h="836930">
                <a:moveTo>
                  <a:pt x="933395" y="656590"/>
                </a:moveTo>
                <a:lnTo>
                  <a:pt x="932721" y="656590"/>
                </a:lnTo>
                <a:lnTo>
                  <a:pt x="929872" y="655320"/>
                </a:lnTo>
                <a:lnTo>
                  <a:pt x="936243" y="655320"/>
                </a:lnTo>
                <a:lnTo>
                  <a:pt x="933395" y="656590"/>
                </a:lnTo>
                <a:close/>
              </a:path>
              <a:path w="4096384" h="836930">
                <a:moveTo>
                  <a:pt x="935991" y="656590"/>
                </a:moveTo>
                <a:lnTo>
                  <a:pt x="933395" y="656590"/>
                </a:lnTo>
                <a:lnTo>
                  <a:pt x="936243" y="655320"/>
                </a:lnTo>
                <a:lnTo>
                  <a:pt x="935991" y="656590"/>
                </a:lnTo>
                <a:close/>
              </a:path>
              <a:path w="4096384" h="836930">
                <a:moveTo>
                  <a:pt x="959073" y="664210"/>
                </a:moveTo>
                <a:lnTo>
                  <a:pt x="934561" y="664210"/>
                </a:lnTo>
                <a:lnTo>
                  <a:pt x="936243" y="655320"/>
                </a:lnTo>
                <a:lnTo>
                  <a:pt x="943112" y="655320"/>
                </a:lnTo>
                <a:lnTo>
                  <a:pt x="947198" y="659034"/>
                </a:lnTo>
                <a:lnTo>
                  <a:pt x="947308" y="659170"/>
                </a:lnTo>
                <a:lnTo>
                  <a:pt x="947643" y="661670"/>
                </a:lnTo>
                <a:lnTo>
                  <a:pt x="958478" y="661670"/>
                </a:lnTo>
                <a:lnTo>
                  <a:pt x="959073" y="664210"/>
                </a:lnTo>
                <a:close/>
              </a:path>
              <a:path w="4096384" h="836930">
                <a:moveTo>
                  <a:pt x="947643" y="661670"/>
                </a:moveTo>
                <a:lnTo>
                  <a:pt x="947308" y="659170"/>
                </a:lnTo>
                <a:lnTo>
                  <a:pt x="947155" y="658995"/>
                </a:lnTo>
                <a:lnTo>
                  <a:pt x="943112" y="655320"/>
                </a:lnTo>
                <a:lnTo>
                  <a:pt x="953340" y="655320"/>
                </a:lnTo>
                <a:lnTo>
                  <a:pt x="947643" y="661670"/>
                </a:lnTo>
                <a:close/>
              </a:path>
              <a:path w="4096384" h="836930">
                <a:moveTo>
                  <a:pt x="958478" y="661670"/>
                </a:moveTo>
                <a:lnTo>
                  <a:pt x="947643" y="661670"/>
                </a:lnTo>
                <a:lnTo>
                  <a:pt x="953340" y="655320"/>
                </a:lnTo>
                <a:lnTo>
                  <a:pt x="956990" y="655320"/>
                </a:lnTo>
                <a:lnTo>
                  <a:pt x="958478" y="661670"/>
                </a:lnTo>
                <a:close/>
              </a:path>
              <a:path w="4096384" h="836930">
                <a:moveTo>
                  <a:pt x="1002122" y="659130"/>
                </a:moveTo>
                <a:lnTo>
                  <a:pt x="1001113" y="659130"/>
                </a:lnTo>
                <a:lnTo>
                  <a:pt x="1000171" y="657943"/>
                </a:lnTo>
                <a:lnTo>
                  <a:pt x="1000105" y="655320"/>
                </a:lnTo>
                <a:lnTo>
                  <a:pt x="1003457" y="655320"/>
                </a:lnTo>
                <a:lnTo>
                  <a:pt x="1004125" y="656590"/>
                </a:lnTo>
                <a:lnTo>
                  <a:pt x="1003457" y="657860"/>
                </a:lnTo>
                <a:lnTo>
                  <a:pt x="1002122" y="659130"/>
                </a:lnTo>
                <a:close/>
              </a:path>
              <a:path w="4096384" h="836930">
                <a:moveTo>
                  <a:pt x="1012184" y="659130"/>
                </a:moveTo>
                <a:lnTo>
                  <a:pt x="1002122" y="659130"/>
                </a:lnTo>
                <a:lnTo>
                  <a:pt x="1003457" y="657860"/>
                </a:lnTo>
                <a:lnTo>
                  <a:pt x="1004125" y="656590"/>
                </a:lnTo>
                <a:lnTo>
                  <a:pt x="1003457" y="655320"/>
                </a:lnTo>
                <a:lnTo>
                  <a:pt x="1013181" y="655320"/>
                </a:lnTo>
                <a:lnTo>
                  <a:pt x="1012101" y="656511"/>
                </a:lnTo>
                <a:lnTo>
                  <a:pt x="1012184" y="659130"/>
                </a:lnTo>
                <a:close/>
              </a:path>
              <a:path w="4096384" h="836930">
                <a:moveTo>
                  <a:pt x="1013750" y="662940"/>
                </a:moveTo>
                <a:lnTo>
                  <a:pt x="1012317" y="660495"/>
                </a:lnTo>
                <a:lnTo>
                  <a:pt x="1012224" y="659796"/>
                </a:lnTo>
                <a:lnTo>
                  <a:pt x="1012101" y="656511"/>
                </a:lnTo>
                <a:lnTo>
                  <a:pt x="1013181" y="655320"/>
                </a:lnTo>
                <a:lnTo>
                  <a:pt x="1013685" y="656590"/>
                </a:lnTo>
                <a:lnTo>
                  <a:pt x="1018884" y="656590"/>
                </a:lnTo>
                <a:lnTo>
                  <a:pt x="1016370" y="660400"/>
                </a:lnTo>
                <a:lnTo>
                  <a:pt x="1013750" y="662940"/>
                </a:lnTo>
                <a:close/>
              </a:path>
              <a:path w="4096384" h="836930">
                <a:moveTo>
                  <a:pt x="1015720" y="662940"/>
                </a:moveTo>
                <a:lnTo>
                  <a:pt x="1013750" y="662940"/>
                </a:lnTo>
                <a:lnTo>
                  <a:pt x="1016370" y="660400"/>
                </a:lnTo>
                <a:lnTo>
                  <a:pt x="1018884" y="656590"/>
                </a:lnTo>
                <a:lnTo>
                  <a:pt x="1013685" y="656590"/>
                </a:lnTo>
                <a:lnTo>
                  <a:pt x="1013181" y="655320"/>
                </a:lnTo>
                <a:lnTo>
                  <a:pt x="1021844" y="655320"/>
                </a:lnTo>
                <a:lnTo>
                  <a:pt x="1023520" y="656511"/>
                </a:lnTo>
                <a:lnTo>
                  <a:pt x="1025285" y="659170"/>
                </a:lnTo>
                <a:lnTo>
                  <a:pt x="1026381" y="660400"/>
                </a:lnTo>
                <a:lnTo>
                  <a:pt x="1016533" y="660400"/>
                </a:lnTo>
                <a:lnTo>
                  <a:pt x="1015720" y="662940"/>
                </a:lnTo>
                <a:close/>
              </a:path>
              <a:path w="4096384" h="836930">
                <a:moveTo>
                  <a:pt x="1159519" y="659130"/>
                </a:moveTo>
                <a:lnTo>
                  <a:pt x="1134546" y="659130"/>
                </a:lnTo>
                <a:lnTo>
                  <a:pt x="1134538" y="656560"/>
                </a:lnTo>
                <a:lnTo>
                  <a:pt x="1134205" y="655320"/>
                </a:lnTo>
                <a:lnTo>
                  <a:pt x="1196567" y="655320"/>
                </a:lnTo>
                <a:lnTo>
                  <a:pt x="1189358" y="656590"/>
                </a:lnTo>
                <a:lnTo>
                  <a:pt x="1164214" y="656590"/>
                </a:lnTo>
                <a:lnTo>
                  <a:pt x="1161196" y="657860"/>
                </a:lnTo>
                <a:lnTo>
                  <a:pt x="1159519" y="659130"/>
                </a:lnTo>
                <a:close/>
              </a:path>
              <a:path w="4096384" h="836930">
                <a:moveTo>
                  <a:pt x="1187178" y="660888"/>
                </a:moveTo>
                <a:lnTo>
                  <a:pt x="1187178" y="659130"/>
                </a:lnTo>
                <a:lnTo>
                  <a:pt x="1187845" y="659130"/>
                </a:lnTo>
                <a:lnTo>
                  <a:pt x="1188684" y="657860"/>
                </a:lnTo>
                <a:lnTo>
                  <a:pt x="1189358" y="656590"/>
                </a:lnTo>
                <a:lnTo>
                  <a:pt x="1196567" y="655320"/>
                </a:lnTo>
                <a:lnTo>
                  <a:pt x="1191872" y="660400"/>
                </a:lnTo>
                <a:lnTo>
                  <a:pt x="1189692" y="660400"/>
                </a:lnTo>
                <a:lnTo>
                  <a:pt x="1187178" y="660888"/>
                </a:lnTo>
                <a:close/>
              </a:path>
              <a:path w="4096384" h="836930">
                <a:moveTo>
                  <a:pt x="1192874" y="665480"/>
                </a:moveTo>
                <a:lnTo>
                  <a:pt x="1187178" y="665480"/>
                </a:lnTo>
                <a:lnTo>
                  <a:pt x="1196567" y="655320"/>
                </a:lnTo>
                <a:lnTo>
                  <a:pt x="1229418" y="655320"/>
                </a:lnTo>
                <a:lnTo>
                  <a:pt x="1223381" y="656590"/>
                </a:lnTo>
                <a:lnTo>
                  <a:pt x="1213493" y="656590"/>
                </a:lnTo>
                <a:lnTo>
                  <a:pt x="1213664" y="657860"/>
                </a:lnTo>
                <a:lnTo>
                  <a:pt x="1215340" y="659130"/>
                </a:lnTo>
                <a:lnTo>
                  <a:pt x="1226333" y="659130"/>
                </a:lnTo>
                <a:lnTo>
                  <a:pt x="1230760" y="662940"/>
                </a:lnTo>
                <a:lnTo>
                  <a:pt x="1196397" y="662940"/>
                </a:lnTo>
                <a:lnTo>
                  <a:pt x="1193215" y="664210"/>
                </a:lnTo>
                <a:lnTo>
                  <a:pt x="1192874" y="665480"/>
                </a:lnTo>
                <a:close/>
              </a:path>
              <a:path w="4096384" h="836930">
                <a:moveTo>
                  <a:pt x="1230760" y="662940"/>
                </a:moveTo>
                <a:lnTo>
                  <a:pt x="1223381" y="656590"/>
                </a:lnTo>
                <a:lnTo>
                  <a:pt x="1229418" y="655320"/>
                </a:lnTo>
                <a:lnTo>
                  <a:pt x="1232266" y="655320"/>
                </a:lnTo>
                <a:lnTo>
                  <a:pt x="1233212" y="656511"/>
                </a:lnTo>
                <a:lnTo>
                  <a:pt x="1233109" y="657219"/>
                </a:lnTo>
                <a:lnTo>
                  <a:pt x="1232587" y="659170"/>
                </a:lnTo>
                <a:lnTo>
                  <a:pt x="1230760" y="662940"/>
                </a:lnTo>
                <a:close/>
              </a:path>
              <a:path w="4096384" h="836930">
                <a:moveTo>
                  <a:pt x="1247466" y="666750"/>
                </a:moveTo>
                <a:lnTo>
                  <a:pt x="1208969" y="666750"/>
                </a:lnTo>
                <a:lnTo>
                  <a:pt x="1209637" y="665480"/>
                </a:lnTo>
                <a:lnTo>
                  <a:pt x="1209809" y="664837"/>
                </a:lnTo>
                <a:lnTo>
                  <a:pt x="1209902" y="664020"/>
                </a:lnTo>
                <a:lnTo>
                  <a:pt x="1209473" y="662940"/>
                </a:lnTo>
                <a:lnTo>
                  <a:pt x="1230760" y="662940"/>
                </a:lnTo>
                <a:lnTo>
                  <a:pt x="1232587" y="659170"/>
                </a:lnTo>
                <a:lnTo>
                  <a:pt x="1233109" y="657219"/>
                </a:lnTo>
                <a:lnTo>
                  <a:pt x="1233212" y="656511"/>
                </a:lnTo>
                <a:lnTo>
                  <a:pt x="1232266" y="655320"/>
                </a:lnTo>
                <a:lnTo>
                  <a:pt x="1242664" y="655320"/>
                </a:lnTo>
                <a:lnTo>
                  <a:pt x="1241826" y="659130"/>
                </a:lnTo>
                <a:lnTo>
                  <a:pt x="1256708" y="659130"/>
                </a:lnTo>
                <a:lnTo>
                  <a:pt x="1255938" y="660400"/>
                </a:lnTo>
                <a:lnTo>
                  <a:pt x="1247353" y="660400"/>
                </a:lnTo>
                <a:lnTo>
                  <a:pt x="1248361" y="665480"/>
                </a:lnTo>
                <a:lnTo>
                  <a:pt x="1247466" y="666750"/>
                </a:lnTo>
                <a:close/>
              </a:path>
              <a:path w="4096384" h="836930">
                <a:moveTo>
                  <a:pt x="1256708" y="659130"/>
                </a:moveTo>
                <a:lnTo>
                  <a:pt x="1241826" y="659130"/>
                </a:lnTo>
                <a:lnTo>
                  <a:pt x="1242554" y="658027"/>
                </a:lnTo>
                <a:lnTo>
                  <a:pt x="1242664" y="655320"/>
                </a:lnTo>
                <a:lnTo>
                  <a:pt x="1320809" y="655320"/>
                </a:lnTo>
                <a:lnTo>
                  <a:pt x="1320970" y="656590"/>
                </a:lnTo>
                <a:lnTo>
                  <a:pt x="1258248" y="656590"/>
                </a:lnTo>
                <a:lnTo>
                  <a:pt x="1256708" y="65913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321130" y="657860"/>
                </a:lnTo>
                <a:lnTo>
                  <a:pt x="1320809" y="655320"/>
                </a:lnTo>
                <a:lnTo>
                  <a:pt x="1323963" y="655320"/>
                </a:lnTo>
                <a:lnTo>
                  <a:pt x="1327145" y="656590"/>
                </a:lnTo>
                <a:lnTo>
                  <a:pt x="1324725" y="659034"/>
                </a:lnTo>
                <a:lnTo>
                  <a:pt x="1324600" y="659358"/>
                </a:lnTo>
                <a:lnTo>
                  <a:pt x="1324460" y="66040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486304" y="665480"/>
                </a:moveTo>
                <a:lnTo>
                  <a:pt x="1482346" y="665480"/>
                </a:lnTo>
                <a:lnTo>
                  <a:pt x="1481991" y="664210"/>
                </a:lnTo>
                <a:lnTo>
                  <a:pt x="1479811" y="662940"/>
                </a:lnTo>
                <a:lnTo>
                  <a:pt x="1469293" y="662940"/>
                </a:lnTo>
                <a:lnTo>
                  <a:pt x="1464598" y="661670"/>
                </a:lnTo>
                <a:lnTo>
                  <a:pt x="1322991" y="661670"/>
                </a:lnTo>
                <a:lnTo>
                  <a:pt x="1324460" y="660400"/>
                </a:lnTo>
                <a:lnTo>
                  <a:pt x="1324600" y="659358"/>
                </a:lnTo>
                <a:lnTo>
                  <a:pt x="1324725" y="659034"/>
                </a:lnTo>
                <a:lnTo>
                  <a:pt x="1327145" y="656590"/>
                </a:lnTo>
                <a:lnTo>
                  <a:pt x="1323963" y="655320"/>
                </a:lnTo>
                <a:lnTo>
                  <a:pt x="1363184" y="655320"/>
                </a:lnTo>
                <a:lnTo>
                  <a:pt x="1358156" y="656590"/>
                </a:lnTo>
                <a:lnTo>
                  <a:pt x="1334020" y="656590"/>
                </a:lnTo>
                <a:lnTo>
                  <a:pt x="1329993" y="659130"/>
                </a:lnTo>
                <a:lnTo>
                  <a:pt x="1450684" y="659130"/>
                </a:lnTo>
                <a:lnTo>
                  <a:pt x="1450350" y="660400"/>
                </a:lnTo>
                <a:lnTo>
                  <a:pt x="1489211" y="660400"/>
                </a:lnTo>
                <a:lnTo>
                  <a:pt x="1488065" y="661670"/>
                </a:lnTo>
                <a:lnTo>
                  <a:pt x="1486304" y="665480"/>
                </a:lnTo>
                <a:close/>
              </a:path>
              <a:path w="4096384" h="836930">
                <a:moveTo>
                  <a:pt x="1358156" y="656590"/>
                </a:moveTo>
                <a:lnTo>
                  <a:pt x="1363184" y="655320"/>
                </a:lnTo>
                <a:lnTo>
                  <a:pt x="1369385" y="655320"/>
                </a:lnTo>
                <a:lnTo>
                  <a:pt x="1358156" y="656590"/>
                </a:lnTo>
                <a:close/>
              </a:path>
              <a:path w="4096384" h="836930">
                <a:moveTo>
                  <a:pt x="1628694" y="656590"/>
                </a:moveTo>
                <a:lnTo>
                  <a:pt x="1626016" y="656590"/>
                </a:lnTo>
                <a:lnTo>
                  <a:pt x="1625963" y="656387"/>
                </a:lnTo>
                <a:lnTo>
                  <a:pt x="1625846" y="655320"/>
                </a:lnTo>
                <a:lnTo>
                  <a:pt x="1628694" y="656590"/>
                </a:lnTo>
                <a:close/>
              </a:path>
              <a:path w="4096384" h="836930">
                <a:moveTo>
                  <a:pt x="2057986" y="662940"/>
                </a:moveTo>
                <a:lnTo>
                  <a:pt x="2051281" y="662940"/>
                </a:lnTo>
                <a:lnTo>
                  <a:pt x="2060336" y="655320"/>
                </a:lnTo>
                <a:lnTo>
                  <a:pt x="2060248" y="660495"/>
                </a:lnTo>
                <a:lnTo>
                  <a:pt x="2057986" y="66294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057986" y="662940"/>
                </a:lnTo>
                <a:lnTo>
                  <a:pt x="2060248" y="660495"/>
                </a:lnTo>
                <a:lnTo>
                  <a:pt x="2060336" y="655320"/>
                </a:lnTo>
                <a:lnTo>
                  <a:pt x="2191922" y="655320"/>
                </a:lnTo>
                <a:lnTo>
                  <a:pt x="2191922" y="656590"/>
                </a:lnTo>
                <a:lnTo>
                  <a:pt x="2121016" y="656590"/>
                </a:lnTo>
                <a:lnTo>
                  <a:pt x="2121820" y="657860"/>
                </a:lnTo>
                <a:lnTo>
                  <a:pt x="2111796" y="657860"/>
                </a:lnTo>
                <a:lnTo>
                  <a:pt x="2110743" y="658995"/>
                </a:lnTo>
                <a:lnTo>
                  <a:pt x="2110831" y="660721"/>
                </a:lnTo>
                <a:lnTo>
                  <a:pt x="2111462" y="661670"/>
                </a:lnTo>
                <a:lnTo>
                  <a:pt x="2124232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884543" y="661670"/>
                </a:moveTo>
                <a:lnTo>
                  <a:pt x="2873150" y="661670"/>
                </a:lnTo>
                <a:lnTo>
                  <a:pt x="2876368" y="658027"/>
                </a:lnTo>
                <a:lnTo>
                  <a:pt x="2876447" y="657383"/>
                </a:lnTo>
                <a:lnTo>
                  <a:pt x="2876325" y="656560"/>
                </a:lnTo>
                <a:lnTo>
                  <a:pt x="2875998" y="655320"/>
                </a:lnTo>
                <a:lnTo>
                  <a:pt x="2884543" y="661670"/>
                </a:lnTo>
                <a:close/>
              </a:path>
              <a:path w="4096384" h="836930">
                <a:moveTo>
                  <a:pt x="3570970" y="660400"/>
                </a:moveTo>
                <a:lnTo>
                  <a:pt x="3566288" y="660400"/>
                </a:lnTo>
                <a:lnTo>
                  <a:pt x="3566235" y="658995"/>
                </a:lnTo>
                <a:lnTo>
                  <a:pt x="3567113" y="657860"/>
                </a:lnTo>
                <a:lnTo>
                  <a:pt x="3570145" y="655320"/>
                </a:lnTo>
                <a:lnTo>
                  <a:pt x="3570970" y="660400"/>
                </a:lnTo>
                <a:close/>
              </a:path>
              <a:path w="4096384" h="836930">
                <a:moveTo>
                  <a:pt x="3584988" y="683260"/>
                </a:moveTo>
                <a:lnTo>
                  <a:pt x="3576176" y="683260"/>
                </a:lnTo>
                <a:lnTo>
                  <a:pt x="3576667" y="681990"/>
                </a:lnTo>
                <a:lnTo>
                  <a:pt x="3580366" y="679450"/>
                </a:lnTo>
                <a:lnTo>
                  <a:pt x="3576359" y="676910"/>
                </a:lnTo>
                <a:lnTo>
                  <a:pt x="3580707" y="676910"/>
                </a:lnTo>
                <a:lnTo>
                  <a:pt x="3584224" y="675693"/>
                </a:lnTo>
                <a:lnTo>
                  <a:pt x="3584280" y="674116"/>
                </a:lnTo>
                <a:lnTo>
                  <a:pt x="3583372" y="671830"/>
                </a:lnTo>
                <a:lnTo>
                  <a:pt x="3588754" y="671830"/>
                </a:lnTo>
                <a:lnTo>
                  <a:pt x="3590652" y="667002"/>
                </a:lnTo>
                <a:lnTo>
                  <a:pt x="3590672" y="666538"/>
                </a:lnTo>
                <a:lnTo>
                  <a:pt x="3589322" y="662940"/>
                </a:lnTo>
                <a:lnTo>
                  <a:pt x="3583550" y="660400"/>
                </a:lnTo>
                <a:lnTo>
                  <a:pt x="3570970" y="660400"/>
                </a:lnTo>
                <a:lnTo>
                  <a:pt x="3570145" y="655320"/>
                </a:lnTo>
                <a:lnTo>
                  <a:pt x="3572886" y="655320"/>
                </a:lnTo>
                <a:lnTo>
                  <a:pt x="3576018" y="656590"/>
                </a:lnTo>
                <a:lnTo>
                  <a:pt x="3576172" y="656590"/>
                </a:lnTo>
                <a:lnTo>
                  <a:pt x="3576509" y="657860"/>
                </a:lnTo>
                <a:lnTo>
                  <a:pt x="3593933" y="657860"/>
                </a:lnTo>
                <a:lnTo>
                  <a:pt x="3587228" y="659130"/>
                </a:lnTo>
                <a:lnTo>
                  <a:pt x="3599656" y="669290"/>
                </a:lnTo>
                <a:lnTo>
                  <a:pt x="3596467" y="669290"/>
                </a:lnTo>
                <a:lnTo>
                  <a:pt x="3592277" y="673100"/>
                </a:lnTo>
                <a:lnTo>
                  <a:pt x="3591426" y="673100"/>
                </a:lnTo>
                <a:lnTo>
                  <a:pt x="3594778" y="678180"/>
                </a:lnTo>
                <a:lnTo>
                  <a:pt x="3584721" y="678180"/>
                </a:lnTo>
                <a:lnTo>
                  <a:pt x="3584988" y="683260"/>
                </a:lnTo>
                <a:close/>
              </a:path>
              <a:path w="4096384" h="836930">
                <a:moveTo>
                  <a:pt x="3576172" y="656590"/>
                </a:moveTo>
                <a:lnTo>
                  <a:pt x="3576018" y="656590"/>
                </a:lnTo>
                <a:lnTo>
                  <a:pt x="3575835" y="655320"/>
                </a:lnTo>
                <a:lnTo>
                  <a:pt x="3576172" y="656590"/>
                </a:lnTo>
                <a:close/>
              </a:path>
              <a:path w="4096384" h="836930">
                <a:moveTo>
                  <a:pt x="3576509" y="657860"/>
                </a:moveTo>
                <a:lnTo>
                  <a:pt x="3575835" y="655320"/>
                </a:lnTo>
                <a:lnTo>
                  <a:pt x="3576694" y="655320"/>
                </a:lnTo>
                <a:lnTo>
                  <a:pt x="3576509" y="657860"/>
                </a:lnTo>
                <a:close/>
              </a:path>
              <a:path w="4096384" h="836930">
                <a:moveTo>
                  <a:pt x="4025749" y="657860"/>
                </a:moveTo>
                <a:lnTo>
                  <a:pt x="4022734" y="657860"/>
                </a:lnTo>
                <a:lnTo>
                  <a:pt x="4022843" y="656090"/>
                </a:lnTo>
                <a:lnTo>
                  <a:pt x="4023900" y="655320"/>
                </a:lnTo>
                <a:lnTo>
                  <a:pt x="4025749" y="65786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17736" y="668020"/>
                </a:lnTo>
                <a:lnTo>
                  <a:pt x="4022478" y="666748"/>
                </a:lnTo>
                <a:lnTo>
                  <a:pt x="4026700" y="662954"/>
                </a:lnTo>
                <a:lnTo>
                  <a:pt x="4027487" y="660721"/>
                </a:lnTo>
                <a:lnTo>
                  <a:pt x="4027557" y="660342"/>
                </a:lnTo>
                <a:lnTo>
                  <a:pt x="4023900" y="655320"/>
                </a:lnTo>
                <a:lnTo>
                  <a:pt x="4032454" y="655320"/>
                </a:lnTo>
                <a:lnTo>
                  <a:pt x="4036144" y="656590"/>
                </a:lnTo>
                <a:lnTo>
                  <a:pt x="4039497" y="656590"/>
                </a:lnTo>
                <a:lnTo>
                  <a:pt x="4035961" y="660400"/>
                </a:lnTo>
                <a:lnTo>
                  <a:pt x="4034304" y="66040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34304" y="660400"/>
                </a:lnTo>
                <a:lnTo>
                  <a:pt x="4035961" y="660400"/>
                </a:lnTo>
                <a:lnTo>
                  <a:pt x="4040675" y="655320"/>
                </a:lnTo>
                <a:lnTo>
                  <a:pt x="4041362" y="660578"/>
                </a:lnTo>
                <a:lnTo>
                  <a:pt x="4042013" y="666538"/>
                </a:lnTo>
                <a:lnTo>
                  <a:pt x="4041343" y="666750"/>
                </a:lnTo>
                <a:lnTo>
                  <a:pt x="4042036" y="66675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013" y="666538"/>
                </a:moveTo>
                <a:lnTo>
                  <a:pt x="4041362" y="660578"/>
                </a:lnTo>
                <a:lnTo>
                  <a:pt x="4040675" y="655320"/>
                </a:lnTo>
                <a:lnTo>
                  <a:pt x="4045837" y="655320"/>
                </a:lnTo>
                <a:lnTo>
                  <a:pt x="4046141" y="656590"/>
                </a:lnTo>
                <a:lnTo>
                  <a:pt x="4049888" y="660400"/>
                </a:lnTo>
                <a:lnTo>
                  <a:pt x="4051387" y="661670"/>
                </a:lnTo>
                <a:lnTo>
                  <a:pt x="4052149" y="665480"/>
                </a:lnTo>
                <a:lnTo>
                  <a:pt x="4045357" y="665480"/>
                </a:lnTo>
                <a:lnTo>
                  <a:pt x="4042013" y="666538"/>
                </a:lnTo>
                <a:close/>
              </a:path>
              <a:path w="4096384" h="836930">
                <a:moveTo>
                  <a:pt x="868519" y="656590"/>
                </a:moveTo>
                <a:lnTo>
                  <a:pt x="865834" y="656590"/>
                </a:lnTo>
                <a:lnTo>
                  <a:pt x="868216" y="655438"/>
                </a:lnTo>
                <a:lnTo>
                  <a:pt x="868519" y="656590"/>
                </a:lnTo>
                <a:close/>
              </a:path>
              <a:path w="4096384" h="836930">
                <a:moveTo>
                  <a:pt x="1626016" y="656590"/>
                </a:moveTo>
                <a:lnTo>
                  <a:pt x="1625682" y="656590"/>
                </a:lnTo>
                <a:lnTo>
                  <a:pt x="1625791" y="655734"/>
                </a:lnTo>
                <a:lnTo>
                  <a:pt x="1626016" y="656590"/>
                </a:lnTo>
                <a:close/>
              </a:path>
              <a:path w="4096384" h="836930">
                <a:moveTo>
                  <a:pt x="4056852" y="657860"/>
                </a:moveTo>
                <a:lnTo>
                  <a:pt x="4050228" y="657860"/>
                </a:lnTo>
                <a:lnTo>
                  <a:pt x="4054853" y="655840"/>
                </a:lnTo>
                <a:lnTo>
                  <a:pt x="4054753" y="656590"/>
                </a:lnTo>
                <a:lnTo>
                  <a:pt x="4057551" y="656590"/>
                </a:lnTo>
                <a:lnTo>
                  <a:pt x="4056852" y="657860"/>
                </a:lnTo>
                <a:close/>
              </a:path>
              <a:path w="4096384" h="836930">
                <a:moveTo>
                  <a:pt x="3964357" y="664020"/>
                </a:moveTo>
                <a:lnTo>
                  <a:pt x="3955500" y="662940"/>
                </a:lnTo>
                <a:lnTo>
                  <a:pt x="3955350" y="662940"/>
                </a:lnTo>
                <a:lnTo>
                  <a:pt x="3953848" y="656339"/>
                </a:lnTo>
                <a:lnTo>
                  <a:pt x="3955707" y="655948"/>
                </a:lnTo>
                <a:lnTo>
                  <a:pt x="3964956" y="663428"/>
                </a:lnTo>
                <a:lnTo>
                  <a:pt x="3964357" y="664020"/>
                </a:lnTo>
                <a:close/>
              </a:path>
              <a:path w="4096384" h="836930">
                <a:moveTo>
                  <a:pt x="4022734" y="657860"/>
                </a:moveTo>
                <a:lnTo>
                  <a:pt x="4021297" y="657219"/>
                </a:lnTo>
                <a:lnTo>
                  <a:pt x="4022843" y="656090"/>
                </a:lnTo>
                <a:lnTo>
                  <a:pt x="4022734" y="657860"/>
                </a:lnTo>
                <a:close/>
              </a:path>
              <a:path w="4096384" h="836930">
                <a:moveTo>
                  <a:pt x="3954483" y="659130"/>
                </a:moveTo>
                <a:lnTo>
                  <a:pt x="3943956" y="659130"/>
                </a:lnTo>
                <a:lnTo>
                  <a:pt x="3945122" y="656590"/>
                </a:lnTo>
                <a:lnTo>
                  <a:pt x="3952659" y="656590"/>
                </a:lnTo>
                <a:lnTo>
                  <a:pt x="3953848" y="656339"/>
                </a:lnTo>
                <a:lnTo>
                  <a:pt x="3954483" y="65913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57076" y="660400"/>
                </a:lnTo>
                <a:lnTo>
                  <a:pt x="562559" y="656344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1669265" y="656590"/>
                </a:moveTo>
                <a:lnTo>
                  <a:pt x="1668924" y="656590"/>
                </a:lnTo>
                <a:lnTo>
                  <a:pt x="1669158" y="656387"/>
                </a:lnTo>
                <a:lnTo>
                  <a:pt x="1669265" y="656590"/>
                </a:lnTo>
                <a:close/>
              </a:path>
              <a:path w="4096384" h="836930">
                <a:moveTo>
                  <a:pt x="1029780" y="664210"/>
                </a:moveTo>
                <a:lnTo>
                  <a:pt x="1025285" y="659170"/>
                </a:lnTo>
                <a:lnTo>
                  <a:pt x="1023520" y="656511"/>
                </a:lnTo>
                <a:lnTo>
                  <a:pt x="1025419" y="657860"/>
                </a:lnTo>
                <a:lnTo>
                  <a:pt x="1030304" y="657860"/>
                </a:lnTo>
                <a:lnTo>
                  <a:pt x="1029780" y="664210"/>
                </a:lnTo>
                <a:close/>
              </a:path>
              <a:path w="4096384" h="836930">
                <a:moveTo>
                  <a:pt x="1615625" y="679450"/>
                </a:moveTo>
                <a:lnTo>
                  <a:pt x="1614127" y="673163"/>
                </a:lnTo>
                <a:lnTo>
                  <a:pt x="1612606" y="668020"/>
                </a:lnTo>
                <a:lnTo>
                  <a:pt x="1625008" y="661670"/>
                </a:lnTo>
                <a:lnTo>
                  <a:pt x="1625682" y="656560"/>
                </a:lnTo>
                <a:lnTo>
                  <a:pt x="1628694" y="656590"/>
                </a:lnTo>
                <a:lnTo>
                  <a:pt x="1631209" y="657860"/>
                </a:lnTo>
                <a:lnTo>
                  <a:pt x="1631447" y="660578"/>
                </a:lnTo>
                <a:lnTo>
                  <a:pt x="1631430" y="661776"/>
                </a:lnTo>
                <a:lnTo>
                  <a:pt x="1626180" y="666750"/>
                </a:lnTo>
                <a:lnTo>
                  <a:pt x="1625682" y="666750"/>
                </a:lnTo>
                <a:lnTo>
                  <a:pt x="1624340" y="669290"/>
                </a:lnTo>
                <a:lnTo>
                  <a:pt x="1630370" y="670560"/>
                </a:lnTo>
                <a:lnTo>
                  <a:pt x="1618473" y="670560"/>
                </a:lnTo>
                <a:lnTo>
                  <a:pt x="1615625" y="679450"/>
                </a:lnTo>
                <a:close/>
              </a:path>
              <a:path w="4096384" h="836930">
                <a:moveTo>
                  <a:pt x="4409" y="660400"/>
                </a:moveTo>
                <a:lnTo>
                  <a:pt x="2298" y="659170"/>
                </a:lnTo>
                <a:lnTo>
                  <a:pt x="2274" y="658794"/>
                </a:lnTo>
                <a:lnTo>
                  <a:pt x="2399" y="657860"/>
                </a:lnTo>
                <a:lnTo>
                  <a:pt x="5077" y="656590"/>
                </a:lnTo>
                <a:lnTo>
                  <a:pt x="7591" y="657860"/>
                </a:lnTo>
                <a:lnTo>
                  <a:pt x="7257" y="659130"/>
                </a:lnTo>
                <a:lnTo>
                  <a:pt x="4409" y="660400"/>
                </a:lnTo>
                <a:close/>
              </a:path>
              <a:path w="4096384" h="836930">
                <a:moveTo>
                  <a:pt x="11253" y="660400"/>
                </a:moveTo>
                <a:lnTo>
                  <a:pt x="4409" y="660400"/>
                </a:lnTo>
                <a:lnTo>
                  <a:pt x="7257" y="659130"/>
                </a:lnTo>
                <a:lnTo>
                  <a:pt x="7591" y="657860"/>
                </a:lnTo>
                <a:lnTo>
                  <a:pt x="5077" y="656590"/>
                </a:lnTo>
                <a:lnTo>
                  <a:pt x="18153" y="656590"/>
                </a:lnTo>
                <a:lnTo>
                  <a:pt x="16811" y="657860"/>
                </a:lnTo>
                <a:lnTo>
                  <a:pt x="17032" y="659130"/>
                </a:lnTo>
                <a:lnTo>
                  <a:pt x="11448" y="659130"/>
                </a:lnTo>
                <a:lnTo>
                  <a:pt x="11253" y="660400"/>
                </a:lnTo>
                <a:close/>
              </a:path>
              <a:path w="4096384" h="836930">
                <a:moveTo>
                  <a:pt x="42125" y="666750"/>
                </a:moveTo>
                <a:lnTo>
                  <a:pt x="39774" y="666750"/>
                </a:lnTo>
                <a:lnTo>
                  <a:pt x="38844" y="663572"/>
                </a:lnTo>
                <a:lnTo>
                  <a:pt x="38731" y="662845"/>
                </a:lnTo>
                <a:lnTo>
                  <a:pt x="41536" y="659130"/>
                </a:lnTo>
                <a:lnTo>
                  <a:pt x="45669" y="656590"/>
                </a:lnTo>
                <a:lnTo>
                  <a:pt x="48326" y="657860"/>
                </a:lnTo>
                <a:lnTo>
                  <a:pt x="48155" y="660400"/>
                </a:lnTo>
                <a:lnTo>
                  <a:pt x="46649" y="661670"/>
                </a:lnTo>
                <a:lnTo>
                  <a:pt x="43965" y="662940"/>
                </a:lnTo>
                <a:lnTo>
                  <a:pt x="43467" y="665480"/>
                </a:lnTo>
                <a:lnTo>
                  <a:pt x="42125" y="666750"/>
                </a:lnTo>
                <a:close/>
              </a:path>
              <a:path w="4096384" h="836930">
                <a:moveTo>
                  <a:pt x="24272" y="675640"/>
                </a:moveTo>
                <a:lnTo>
                  <a:pt x="2399" y="675640"/>
                </a:lnTo>
                <a:lnTo>
                  <a:pt x="14971" y="671830"/>
                </a:lnTo>
                <a:lnTo>
                  <a:pt x="7762" y="669290"/>
                </a:lnTo>
                <a:lnTo>
                  <a:pt x="2058" y="666750"/>
                </a:lnTo>
                <a:lnTo>
                  <a:pt x="42126" y="666748"/>
                </a:lnTo>
                <a:lnTo>
                  <a:pt x="43467" y="665480"/>
                </a:lnTo>
                <a:lnTo>
                  <a:pt x="43965" y="662940"/>
                </a:lnTo>
                <a:lnTo>
                  <a:pt x="46649" y="661670"/>
                </a:lnTo>
                <a:lnTo>
                  <a:pt x="48155" y="660400"/>
                </a:lnTo>
                <a:lnTo>
                  <a:pt x="48326" y="657860"/>
                </a:lnTo>
                <a:lnTo>
                  <a:pt x="45669" y="656590"/>
                </a:lnTo>
                <a:lnTo>
                  <a:pt x="58116" y="656590"/>
                </a:lnTo>
                <a:lnTo>
                  <a:pt x="56373" y="657860"/>
                </a:lnTo>
                <a:lnTo>
                  <a:pt x="57225" y="659170"/>
                </a:lnTo>
                <a:lnTo>
                  <a:pt x="58553" y="662940"/>
                </a:lnTo>
                <a:lnTo>
                  <a:pt x="66765" y="662940"/>
                </a:lnTo>
                <a:lnTo>
                  <a:pt x="66263" y="664210"/>
                </a:lnTo>
                <a:lnTo>
                  <a:pt x="53184" y="664210"/>
                </a:lnTo>
                <a:lnTo>
                  <a:pt x="51010" y="665480"/>
                </a:lnTo>
                <a:lnTo>
                  <a:pt x="53184" y="668020"/>
                </a:lnTo>
                <a:lnTo>
                  <a:pt x="167844" y="668020"/>
                </a:lnTo>
                <a:lnTo>
                  <a:pt x="167006" y="669290"/>
                </a:lnTo>
                <a:lnTo>
                  <a:pt x="72802" y="669290"/>
                </a:lnTo>
                <a:lnTo>
                  <a:pt x="71793" y="670560"/>
                </a:lnTo>
                <a:lnTo>
                  <a:pt x="61068" y="670560"/>
                </a:lnTo>
                <a:lnTo>
                  <a:pt x="60727" y="671830"/>
                </a:lnTo>
                <a:lnTo>
                  <a:pt x="165330" y="671830"/>
                </a:lnTo>
                <a:lnTo>
                  <a:pt x="164492" y="673100"/>
                </a:lnTo>
                <a:lnTo>
                  <a:pt x="63916" y="673100"/>
                </a:lnTo>
                <a:lnTo>
                  <a:pt x="64209" y="674370"/>
                </a:lnTo>
                <a:lnTo>
                  <a:pt x="24190" y="674370"/>
                </a:lnTo>
                <a:lnTo>
                  <a:pt x="24272" y="675640"/>
                </a:lnTo>
                <a:close/>
              </a:path>
              <a:path w="4096384" h="836930">
                <a:moveTo>
                  <a:pt x="396507" y="661936"/>
                </a:moveTo>
                <a:lnTo>
                  <a:pt x="392171" y="660400"/>
                </a:lnTo>
                <a:lnTo>
                  <a:pt x="392817" y="657860"/>
                </a:lnTo>
                <a:lnTo>
                  <a:pt x="396764" y="656590"/>
                </a:lnTo>
                <a:lnTo>
                  <a:pt x="399398" y="659034"/>
                </a:lnTo>
                <a:lnTo>
                  <a:pt x="399338" y="661670"/>
                </a:lnTo>
                <a:lnTo>
                  <a:pt x="396319" y="661670"/>
                </a:lnTo>
                <a:lnTo>
                  <a:pt x="396507" y="661936"/>
                </a:lnTo>
                <a:close/>
              </a:path>
              <a:path w="4096384" h="836930">
                <a:moveTo>
                  <a:pt x="404196" y="662940"/>
                </a:moveTo>
                <a:lnTo>
                  <a:pt x="399338" y="662940"/>
                </a:lnTo>
                <a:lnTo>
                  <a:pt x="399398" y="659034"/>
                </a:lnTo>
                <a:lnTo>
                  <a:pt x="396764" y="656590"/>
                </a:lnTo>
                <a:lnTo>
                  <a:pt x="406039" y="656590"/>
                </a:lnTo>
                <a:lnTo>
                  <a:pt x="406540" y="659130"/>
                </a:lnTo>
                <a:lnTo>
                  <a:pt x="407549" y="660400"/>
                </a:lnTo>
                <a:lnTo>
                  <a:pt x="422887" y="660400"/>
                </a:lnTo>
                <a:lnTo>
                  <a:pt x="422969" y="661670"/>
                </a:lnTo>
                <a:lnTo>
                  <a:pt x="401852" y="661670"/>
                </a:lnTo>
                <a:lnTo>
                  <a:pt x="404196" y="662940"/>
                </a:lnTo>
                <a:close/>
              </a:path>
              <a:path w="4096384" h="836930">
                <a:moveTo>
                  <a:pt x="638368" y="659130"/>
                </a:moveTo>
                <a:lnTo>
                  <a:pt x="636862" y="659130"/>
                </a:lnTo>
                <a:lnTo>
                  <a:pt x="636531" y="658296"/>
                </a:lnTo>
                <a:lnTo>
                  <a:pt x="636432" y="657671"/>
                </a:lnTo>
                <a:lnTo>
                  <a:pt x="636862" y="656590"/>
                </a:lnTo>
                <a:lnTo>
                  <a:pt x="639540" y="657860"/>
                </a:lnTo>
                <a:lnTo>
                  <a:pt x="638368" y="659130"/>
                </a:lnTo>
                <a:close/>
              </a:path>
              <a:path w="4096384" h="836930">
                <a:moveTo>
                  <a:pt x="649041" y="659130"/>
                </a:moveTo>
                <a:lnTo>
                  <a:pt x="638368" y="659130"/>
                </a:lnTo>
                <a:lnTo>
                  <a:pt x="639540" y="657860"/>
                </a:lnTo>
                <a:lnTo>
                  <a:pt x="636862" y="656590"/>
                </a:lnTo>
                <a:lnTo>
                  <a:pt x="649263" y="656590"/>
                </a:lnTo>
                <a:lnTo>
                  <a:pt x="649041" y="659130"/>
                </a:lnTo>
                <a:close/>
              </a:path>
              <a:path w="4096384" h="836930">
                <a:moveTo>
                  <a:pt x="759228" y="660400"/>
                </a:moveTo>
                <a:lnTo>
                  <a:pt x="758220" y="660400"/>
                </a:lnTo>
                <a:lnTo>
                  <a:pt x="758056" y="657860"/>
                </a:lnTo>
                <a:lnTo>
                  <a:pt x="759065" y="656590"/>
                </a:lnTo>
                <a:lnTo>
                  <a:pt x="760066" y="656590"/>
                </a:lnTo>
                <a:lnTo>
                  <a:pt x="760621" y="658699"/>
                </a:lnTo>
                <a:lnTo>
                  <a:pt x="760687" y="659170"/>
                </a:lnTo>
                <a:lnTo>
                  <a:pt x="759228" y="66040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59228" y="660400"/>
                </a:lnTo>
                <a:lnTo>
                  <a:pt x="760687" y="659170"/>
                </a:lnTo>
                <a:lnTo>
                  <a:pt x="760621" y="658699"/>
                </a:lnTo>
                <a:lnTo>
                  <a:pt x="760066" y="656590"/>
                </a:lnTo>
                <a:lnTo>
                  <a:pt x="772809" y="656590"/>
                </a:lnTo>
                <a:lnTo>
                  <a:pt x="769319" y="657860"/>
                </a:lnTo>
                <a:lnTo>
                  <a:pt x="772052" y="659130"/>
                </a:lnTo>
                <a:lnTo>
                  <a:pt x="783868" y="65913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775164" y="659130"/>
                </a:moveTo>
                <a:lnTo>
                  <a:pt x="772052" y="659130"/>
                </a:lnTo>
                <a:lnTo>
                  <a:pt x="769319" y="657860"/>
                </a:lnTo>
                <a:lnTo>
                  <a:pt x="772809" y="656590"/>
                </a:lnTo>
                <a:lnTo>
                  <a:pt x="775164" y="659130"/>
                </a:lnTo>
                <a:close/>
              </a:path>
              <a:path w="4096384" h="836930">
                <a:moveTo>
                  <a:pt x="783868" y="659130"/>
                </a:moveTo>
                <a:lnTo>
                  <a:pt x="775164" y="659130"/>
                </a:lnTo>
                <a:lnTo>
                  <a:pt x="772809" y="656590"/>
                </a:lnTo>
                <a:lnTo>
                  <a:pt x="800133" y="656590"/>
                </a:lnTo>
                <a:lnTo>
                  <a:pt x="798954" y="657860"/>
                </a:lnTo>
                <a:lnTo>
                  <a:pt x="783868" y="657860"/>
                </a:lnTo>
                <a:lnTo>
                  <a:pt x="783868" y="65913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98689" y="659170"/>
                </a:lnTo>
                <a:lnTo>
                  <a:pt x="798733" y="658699"/>
                </a:lnTo>
                <a:lnTo>
                  <a:pt x="798954" y="657860"/>
                </a:lnTo>
                <a:lnTo>
                  <a:pt x="800133" y="656590"/>
                </a:lnTo>
                <a:lnTo>
                  <a:pt x="800971" y="656590"/>
                </a:lnTo>
                <a:lnTo>
                  <a:pt x="801343" y="658491"/>
                </a:lnTo>
                <a:lnTo>
                  <a:pt x="801282" y="659485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11362" y="675640"/>
                </a:lnTo>
                <a:lnTo>
                  <a:pt x="815383" y="670560"/>
                </a:lnTo>
                <a:lnTo>
                  <a:pt x="810518" y="670560"/>
                </a:lnTo>
                <a:lnTo>
                  <a:pt x="806998" y="661272"/>
                </a:lnTo>
                <a:lnTo>
                  <a:pt x="806884" y="660578"/>
                </a:lnTo>
                <a:lnTo>
                  <a:pt x="807002" y="660400"/>
                </a:lnTo>
                <a:lnTo>
                  <a:pt x="800801" y="660400"/>
                </a:lnTo>
                <a:lnTo>
                  <a:pt x="801282" y="659485"/>
                </a:lnTo>
                <a:lnTo>
                  <a:pt x="801343" y="658491"/>
                </a:lnTo>
                <a:lnTo>
                  <a:pt x="800971" y="656590"/>
                </a:lnTo>
                <a:lnTo>
                  <a:pt x="837338" y="656590"/>
                </a:lnTo>
                <a:lnTo>
                  <a:pt x="836783" y="658699"/>
                </a:lnTo>
                <a:lnTo>
                  <a:pt x="836890" y="659796"/>
                </a:lnTo>
                <a:lnTo>
                  <a:pt x="837508" y="661670"/>
                </a:lnTo>
                <a:lnTo>
                  <a:pt x="833651" y="661670"/>
                </a:lnTo>
                <a:lnTo>
                  <a:pt x="832106" y="662845"/>
                </a:lnTo>
                <a:lnTo>
                  <a:pt x="831981" y="663056"/>
                </a:lnTo>
                <a:lnTo>
                  <a:pt x="832063" y="664467"/>
                </a:lnTo>
                <a:lnTo>
                  <a:pt x="832899" y="666750"/>
                </a:lnTo>
                <a:lnTo>
                  <a:pt x="859594" y="666750"/>
                </a:lnTo>
                <a:lnTo>
                  <a:pt x="861814" y="668020"/>
                </a:lnTo>
                <a:lnTo>
                  <a:pt x="866175" y="668020"/>
                </a:lnTo>
                <a:lnTo>
                  <a:pt x="864108" y="669290"/>
                </a:lnTo>
                <a:lnTo>
                  <a:pt x="825774" y="669290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881963" y="657860"/>
                </a:moveTo>
                <a:lnTo>
                  <a:pt x="881595" y="657860"/>
                </a:lnTo>
                <a:lnTo>
                  <a:pt x="881595" y="656590"/>
                </a:lnTo>
                <a:lnTo>
                  <a:pt x="881963" y="657860"/>
                </a:lnTo>
                <a:close/>
              </a:path>
              <a:path w="4096384" h="836930">
                <a:moveTo>
                  <a:pt x="973455" y="660400"/>
                </a:moveTo>
                <a:lnTo>
                  <a:pt x="970770" y="660400"/>
                </a:lnTo>
                <a:lnTo>
                  <a:pt x="973285" y="656590"/>
                </a:lnTo>
                <a:lnTo>
                  <a:pt x="974123" y="656590"/>
                </a:lnTo>
                <a:lnTo>
                  <a:pt x="975635" y="657860"/>
                </a:lnTo>
                <a:lnTo>
                  <a:pt x="975510" y="658794"/>
                </a:lnTo>
                <a:lnTo>
                  <a:pt x="975402" y="659170"/>
                </a:lnTo>
                <a:lnTo>
                  <a:pt x="973455" y="660400"/>
                </a:lnTo>
                <a:close/>
              </a:path>
              <a:path w="4096384" h="836930">
                <a:moveTo>
                  <a:pt x="1012074" y="673100"/>
                </a:moveTo>
                <a:lnTo>
                  <a:pt x="999941" y="673100"/>
                </a:lnTo>
                <a:lnTo>
                  <a:pt x="1002456" y="671830"/>
                </a:lnTo>
                <a:lnTo>
                  <a:pt x="1002619" y="670560"/>
                </a:lnTo>
                <a:lnTo>
                  <a:pt x="1001113" y="669290"/>
                </a:lnTo>
                <a:lnTo>
                  <a:pt x="997761" y="668020"/>
                </a:lnTo>
                <a:lnTo>
                  <a:pt x="985359" y="668020"/>
                </a:lnTo>
                <a:lnTo>
                  <a:pt x="979990" y="660400"/>
                </a:lnTo>
                <a:lnTo>
                  <a:pt x="973455" y="660400"/>
                </a:lnTo>
                <a:lnTo>
                  <a:pt x="975402" y="659170"/>
                </a:lnTo>
                <a:lnTo>
                  <a:pt x="975510" y="658794"/>
                </a:lnTo>
                <a:lnTo>
                  <a:pt x="975635" y="657860"/>
                </a:lnTo>
                <a:lnTo>
                  <a:pt x="974123" y="656590"/>
                </a:lnTo>
                <a:lnTo>
                  <a:pt x="987601" y="656590"/>
                </a:lnTo>
                <a:lnTo>
                  <a:pt x="986447" y="657860"/>
                </a:lnTo>
                <a:lnTo>
                  <a:pt x="985854" y="659130"/>
                </a:lnTo>
                <a:lnTo>
                  <a:pt x="1012184" y="659130"/>
                </a:lnTo>
                <a:lnTo>
                  <a:pt x="1012261" y="660400"/>
                </a:lnTo>
                <a:lnTo>
                  <a:pt x="1013750" y="662940"/>
                </a:lnTo>
                <a:lnTo>
                  <a:pt x="1015720" y="662940"/>
                </a:lnTo>
                <a:lnTo>
                  <a:pt x="1015313" y="664210"/>
                </a:lnTo>
                <a:lnTo>
                  <a:pt x="992902" y="664210"/>
                </a:lnTo>
                <a:lnTo>
                  <a:pt x="993066" y="665480"/>
                </a:lnTo>
                <a:lnTo>
                  <a:pt x="1014906" y="665480"/>
                </a:lnTo>
                <a:lnTo>
                  <a:pt x="1013654" y="669363"/>
                </a:lnTo>
                <a:lnTo>
                  <a:pt x="1012074" y="673100"/>
                </a:lnTo>
                <a:close/>
              </a:path>
              <a:path w="4096384" h="836930">
                <a:moveTo>
                  <a:pt x="1069336" y="660400"/>
                </a:moveTo>
                <a:lnTo>
                  <a:pt x="1066153" y="660400"/>
                </a:lnTo>
                <a:lnTo>
                  <a:pt x="1067659" y="656590"/>
                </a:lnTo>
                <a:lnTo>
                  <a:pt x="1069092" y="658995"/>
                </a:lnTo>
                <a:lnTo>
                  <a:pt x="1069218" y="659485"/>
                </a:lnTo>
                <a:lnTo>
                  <a:pt x="1069336" y="660400"/>
                </a:lnTo>
                <a:close/>
              </a:path>
              <a:path w="4096384" h="836930">
                <a:moveTo>
                  <a:pt x="1080068" y="660400"/>
                </a:moveTo>
                <a:lnTo>
                  <a:pt x="1069336" y="660400"/>
                </a:lnTo>
                <a:lnTo>
                  <a:pt x="1069218" y="659485"/>
                </a:lnTo>
                <a:lnTo>
                  <a:pt x="1069092" y="658995"/>
                </a:lnTo>
                <a:lnTo>
                  <a:pt x="1067659" y="656590"/>
                </a:lnTo>
                <a:lnTo>
                  <a:pt x="1082412" y="656590"/>
                </a:lnTo>
                <a:lnTo>
                  <a:pt x="1080899" y="657860"/>
                </a:lnTo>
                <a:lnTo>
                  <a:pt x="1080068" y="660400"/>
                </a:lnTo>
                <a:close/>
              </a:path>
              <a:path w="4096384" h="836930">
                <a:moveTo>
                  <a:pt x="1082916" y="660400"/>
                </a:moveTo>
                <a:lnTo>
                  <a:pt x="1080068" y="660400"/>
                </a:lnTo>
                <a:lnTo>
                  <a:pt x="1080899" y="657860"/>
                </a:lnTo>
                <a:lnTo>
                  <a:pt x="1082412" y="656590"/>
                </a:lnTo>
                <a:lnTo>
                  <a:pt x="1083584" y="656590"/>
                </a:lnTo>
                <a:lnTo>
                  <a:pt x="1084021" y="658794"/>
                </a:lnTo>
                <a:lnTo>
                  <a:pt x="1084051" y="659170"/>
                </a:lnTo>
                <a:lnTo>
                  <a:pt x="1082916" y="660400"/>
                </a:lnTo>
                <a:close/>
              </a:path>
              <a:path w="4096384" h="836930">
                <a:moveTo>
                  <a:pt x="1102023" y="679450"/>
                </a:moveTo>
                <a:lnTo>
                  <a:pt x="1091965" y="679450"/>
                </a:lnTo>
                <a:lnTo>
                  <a:pt x="1088612" y="674370"/>
                </a:lnTo>
                <a:lnTo>
                  <a:pt x="1049725" y="674370"/>
                </a:lnTo>
                <a:lnTo>
                  <a:pt x="1057268" y="671830"/>
                </a:lnTo>
                <a:lnTo>
                  <a:pt x="1058106" y="671830"/>
                </a:lnTo>
                <a:lnTo>
                  <a:pt x="1066487" y="660400"/>
                </a:lnTo>
                <a:lnTo>
                  <a:pt x="1082916" y="660400"/>
                </a:lnTo>
                <a:lnTo>
                  <a:pt x="1084051" y="659170"/>
                </a:lnTo>
                <a:lnTo>
                  <a:pt x="1084021" y="658794"/>
                </a:lnTo>
                <a:lnTo>
                  <a:pt x="1083584" y="656590"/>
                </a:lnTo>
                <a:lnTo>
                  <a:pt x="1094200" y="656590"/>
                </a:lnTo>
                <a:lnTo>
                  <a:pt x="1092803" y="659130"/>
                </a:lnTo>
                <a:lnTo>
                  <a:pt x="1092469" y="659130"/>
                </a:lnTo>
                <a:lnTo>
                  <a:pt x="1094279" y="661670"/>
                </a:lnTo>
                <a:lnTo>
                  <a:pt x="1085260" y="661670"/>
                </a:lnTo>
                <a:lnTo>
                  <a:pt x="1085260" y="662940"/>
                </a:lnTo>
                <a:lnTo>
                  <a:pt x="1077213" y="662940"/>
                </a:lnTo>
                <a:lnTo>
                  <a:pt x="1072354" y="664210"/>
                </a:lnTo>
                <a:lnTo>
                  <a:pt x="1085260" y="664210"/>
                </a:lnTo>
                <a:lnTo>
                  <a:pt x="1085260" y="665480"/>
                </a:lnTo>
                <a:lnTo>
                  <a:pt x="1089117" y="670560"/>
                </a:lnTo>
                <a:lnTo>
                  <a:pt x="1106380" y="670560"/>
                </a:lnTo>
                <a:lnTo>
                  <a:pt x="1104033" y="671830"/>
                </a:lnTo>
                <a:lnTo>
                  <a:pt x="1107677" y="675640"/>
                </a:lnTo>
                <a:lnTo>
                  <a:pt x="1101852" y="675640"/>
                </a:lnTo>
                <a:lnTo>
                  <a:pt x="1100680" y="678180"/>
                </a:lnTo>
                <a:lnTo>
                  <a:pt x="1102023" y="67945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4378" y="661670"/>
                </a:lnTo>
                <a:lnTo>
                  <a:pt x="1157843" y="660400"/>
                </a:lnTo>
                <a:lnTo>
                  <a:pt x="1161196" y="657860"/>
                </a:lnTo>
                <a:lnTo>
                  <a:pt x="1164214" y="656590"/>
                </a:lnTo>
                <a:lnTo>
                  <a:pt x="1165557" y="657860"/>
                </a:lnTo>
                <a:lnTo>
                  <a:pt x="1165443" y="660400"/>
                </a:lnTo>
                <a:lnTo>
                  <a:pt x="1165216" y="660400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5408" y="661186"/>
                </a:moveTo>
                <a:lnTo>
                  <a:pt x="1165557" y="657860"/>
                </a:lnTo>
                <a:lnTo>
                  <a:pt x="1164214" y="656590"/>
                </a:lnTo>
                <a:lnTo>
                  <a:pt x="1176282" y="656590"/>
                </a:lnTo>
                <a:lnTo>
                  <a:pt x="1175103" y="657860"/>
                </a:lnTo>
                <a:lnTo>
                  <a:pt x="1175444" y="659130"/>
                </a:lnTo>
                <a:lnTo>
                  <a:pt x="1187178" y="659130"/>
                </a:lnTo>
                <a:lnTo>
                  <a:pt x="1187178" y="660400"/>
                </a:lnTo>
                <a:lnTo>
                  <a:pt x="1165720" y="660400"/>
                </a:lnTo>
                <a:lnTo>
                  <a:pt x="1165408" y="661186"/>
                </a:lnTo>
                <a:close/>
              </a:path>
              <a:path w="4096384" h="836930">
                <a:moveTo>
                  <a:pt x="1177290" y="659130"/>
                </a:moveTo>
                <a:lnTo>
                  <a:pt x="1175444" y="659130"/>
                </a:lnTo>
                <a:lnTo>
                  <a:pt x="1175103" y="657860"/>
                </a:lnTo>
                <a:lnTo>
                  <a:pt x="1176282" y="656590"/>
                </a:lnTo>
                <a:lnTo>
                  <a:pt x="1178626" y="657860"/>
                </a:lnTo>
                <a:lnTo>
                  <a:pt x="1178967" y="657860"/>
                </a:lnTo>
                <a:lnTo>
                  <a:pt x="1177290" y="659130"/>
                </a:lnTo>
                <a:close/>
              </a:path>
              <a:path w="4096384" h="836930">
                <a:moveTo>
                  <a:pt x="1187845" y="659130"/>
                </a:moveTo>
                <a:lnTo>
                  <a:pt x="1177290" y="659130"/>
                </a:lnTo>
                <a:lnTo>
                  <a:pt x="1178967" y="657860"/>
                </a:lnTo>
                <a:lnTo>
                  <a:pt x="1178626" y="657860"/>
                </a:lnTo>
                <a:lnTo>
                  <a:pt x="1176282" y="656590"/>
                </a:lnTo>
                <a:lnTo>
                  <a:pt x="1189358" y="656590"/>
                </a:lnTo>
                <a:lnTo>
                  <a:pt x="1188684" y="657860"/>
                </a:lnTo>
                <a:lnTo>
                  <a:pt x="1187845" y="659130"/>
                </a:lnTo>
                <a:close/>
              </a:path>
              <a:path w="4096384" h="836930">
                <a:moveTo>
                  <a:pt x="1215340" y="659130"/>
                </a:moveTo>
                <a:lnTo>
                  <a:pt x="1213664" y="657860"/>
                </a:lnTo>
                <a:lnTo>
                  <a:pt x="1213493" y="656590"/>
                </a:lnTo>
                <a:lnTo>
                  <a:pt x="1217350" y="656590"/>
                </a:lnTo>
                <a:lnTo>
                  <a:pt x="1217520" y="657860"/>
                </a:lnTo>
                <a:lnTo>
                  <a:pt x="1215340" y="659130"/>
                </a:lnTo>
                <a:close/>
              </a:path>
              <a:path w="4096384" h="836930">
                <a:moveTo>
                  <a:pt x="1226333" y="659130"/>
                </a:moveTo>
                <a:lnTo>
                  <a:pt x="1215340" y="659130"/>
                </a:lnTo>
                <a:lnTo>
                  <a:pt x="1217377" y="657943"/>
                </a:lnTo>
                <a:lnTo>
                  <a:pt x="1217468" y="657471"/>
                </a:lnTo>
                <a:lnTo>
                  <a:pt x="1217350" y="656590"/>
                </a:lnTo>
                <a:lnTo>
                  <a:pt x="1223381" y="656590"/>
                </a:lnTo>
                <a:lnTo>
                  <a:pt x="1226333" y="65913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254398" y="662940"/>
                </a:lnTo>
                <a:lnTo>
                  <a:pt x="1258248" y="656590"/>
                </a:lnTo>
                <a:lnTo>
                  <a:pt x="1269818" y="656590"/>
                </a:lnTo>
                <a:lnTo>
                  <a:pt x="1267638" y="657860"/>
                </a:lnTo>
                <a:lnTo>
                  <a:pt x="1267468" y="659130"/>
                </a:lnTo>
                <a:lnTo>
                  <a:pt x="1294206" y="659130"/>
                </a:lnTo>
                <a:lnTo>
                  <a:pt x="1297640" y="661670"/>
                </a:lnTo>
                <a:lnTo>
                  <a:pt x="1464264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271161" y="659130"/>
                </a:moveTo>
                <a:lnTo>
                  <a:pt x="1267468" y="659130"/>
                </a:lnTo>
                <a:lnTo>
                  <a:pt x="1267638" y="657860"/>
                </a:lnTo>
                <a:lnTo>
                  <a:pt x="1269818" y="656590"/>
                </a:lnTo>
                <a:lnTo>
                  <a:pt x="1271324" y="657860"/>
                </a:lnTo>
                <a:lnTo>
                  <a:pt x="1271161" y="659130"/>
                </a:lnTo>
                <a:close/>
              </a:path>
              <a:path w="4096384" h="836930">
                <a:moveTo>
                  <a:pt x="1294206" y="659130"/>
                </a:moveTo>
                <a:lnTo>
                  <a:pt x="1271161" y="659130"/>
                </a:lnTo>
                <a:lnTo>
                  <a:pt x="1271324" y="657860"/>
                </a:lnTo>
                <a:lnTo>
                  <a:pt x="1269818" y="656590"/>
                </a:lnTo>
                <a:lnTo>
                  <a:pt x="1290772" y="656590"/>
                </a:lnTo>
                <a:lnTo>
                  <a:pt x="1294206" y="659130"/>
                </a:lnTo>
                <a:close/>
              </a:path>
              <a:path w="4096384" h="836930">
                <a:moveTo>
                  <a:pt x="1297640" y="661670"/>
                </a:moveTo>
                <a:lnTo>
                  <a:pt x="1290772" y="656590"/>
                </a:lnTo>
                <a:lnTo>
                  <a:pt x="1297306" y="656590"/>
                </a:lnTo>
                <a:lnTo>
                  <a:pt x="1297538" y="657471"/>
                </a:lnTo>
                <a:lnTo>
                  <a:pt x="1297640" y="66167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297640" y="661670"/>
                </a:lnTo>
                <a:lnTo>
                  <a:pt x="1297538" y="657471"/>
                </a:lnTo>
                <a:lnTo>
                  <a:pt x="1297306" y="656590"/>
                </a:lnTo>
                <a:lnTo>
                  <a:pt x="1320970" y="656590"/>
                </a:lnTo>
                <a:lnTo>
                  <a:pt x="1321130" y="657860"/>
                </a:lnTo>
                <a:lnTo>
                  <a:pt x="1307364" y="657860"/>
                </a:lnTo>
                <a:lnTo>
                  <a:pt x="1314069" y="659130"/>
                </a:lnTo>
                <a:lnTo>
                  <a:pt x="1321750" y="65913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329993" y="659130"/>
                </a:moveTo>
                <a:lnTo>
                  <a:pt x="1334020" y="656590"/>
                </a:lnTo>
                <a:lnTo>
                  <a:pt x="1340051" y="656590"/>
                </a:lnTo>
                <a:lnTo>
                  <a:pt x="1340221" y="657860"/>
                </a:lnTo>
                <a:lnTo>
                  <a:pt x="1329993" y="659130"/>
                </a:lnTo>
                <a:close/>
              </a:path>
              <a:path w="4096384" h="836930">
                <a:moveTo>
                  <a:pt x="1472979" y="659130"/>
                </a:moveTo>
                <a:lnTo>
                  <a:pt x="1467950" y="659130"/>
                </a:lnTo>
                <a:lnTo>
                  <a:pt x="1469967" y="656590"/>
                </a:lnTo>
                <a:lnTo>
                  <a:pt x="1471807" y="656590"/>
                </a:lnTo>
                <a:lnTo>
                  <a:pt x="1472979" y="659130"/>
                </a:lnTo>
                <a:close/>
              </a:path>
              <a:path w="4096384" h="836930">
                <a:moveTo>
                  <a:pt x="1511703" y="660400"/>
                </a:moveTo>
                <a:lnTo>
                  <a:pt x="1510695" y="660400"/>
                </a:lnTo>
                <a:lnTo>
                  <a:pt x="1509868" y="659358"/>
                </a:lnTo>
                <a:lnTo>
                  <a:pt x="1509801" y="658699"/>
                </a:lnTo>
                <a:lnTo>
                  <a:pt x="1510361" y="656590"/>
                </a:lnTo>
                <a:lnTo>
                  <a:pt x="1511363" y="656590"/>
                </a:lnTo>
                <a:lnTo>
                  <a:pt x="1512497" y="659034"/>
                </a:lnTo>
                <a:lnTo>
                  <a:pt x="1512391" y="659358"/>
                </a:lnTo>
                <a:lnTo>
                  <a:pt x="1511703" y="660400"/>
                </a:lnTo>
                <a:close/>
              </a:path>
              <a:path w="4096384" h="836930">
                <a:moveTo>
                  <a:pt x="1522345" y="659130"/>
                </a:moveTo>
                <a:lnTo>
                  <a:pt x="1516228" y="659130"/>
                </a:lnTo>
                <a:lnTo>
                  <a:pt x="1516228" y="658607"/>
                </a:lnTo>
                <a:lnTo>
                  <a:pt x="1517904" y="657860"/>
                </a:lnTo>
                <a:lnTo>
                  <a:pt x="1519580" y="656590"/>
                </a:lnTo>
                <a:lnTo>
                  <a:pt x="1522345" y="659130"/>
                </a:lnTo>
                <a:close/>
              </a:path>
              <a:path w="4096384" h="836930">
                <a:moveTo>
                  <a:pt x="1525783" y="680720"/>
                </a:moveTo>
                <a:lnTo>
                  <a:pt x="1249029" y="680720"/>
                </a:lnTo>
                <a:lnTo>
                  <a:pt x="1251884" y="679450"/>
                </a:lnTo>
                <a:lnTo>
                  <a:pt x="1252387" y="678493"/>
                </a:lnTo>
                <a:lnTo>
                  <a:pt x="1252468" y="678020"/>
                </a:lnTo>
                <a:lnTo>
                  <a:pt x="1251884" y="676910"/>
                </a:lnTo>
                <a:lnTo>
                  <a:pt x="1250207" y="675640"/>
                </a:lnTo>
                <a:lnTo>
                  <a:pt x="1520419" y="675640"/>
                </a:lnTo>
                <a:lnTo>
                  <a:pt x="1531144" y="668020"/>
                </a:lnTo>
                <a:lnTo>
                  <a:pt x="1531314" y="668020"/>
                </a:lnTo>
                <a:lnTo>
                  <a:pt x="1530638" y="666748"/>
                </a:lnTo>
                <a:lnTo>
                  <a:pt x="1519580" y="656590"/>
                </a:lnTo>
                <a:lnTo>
                  <a:pt x="1520582" y="656590"/>
                </a:lnTo>
                <a:lnTo>
                  <a:pt x="1528963" y="659130"/>
                </a:lnTo>
                <a:lnTo>
                  <a:pt x="1530976" y="659130"/>
                </a:lnTo>
                <a:lnTo>
                  <a:pt x="1535668" y="661670"/>
                </a:lnTo>
                <a:lnTo>
                  <a:pt x="1530980" y="661670"/>
                </a:lnTo>
                <a:lnTo>
                  <a:pt x="1529638" y="665480"/>
                </a:lnTo>
                <a:lnTo>
                  <a:pt x="1538353" y="665480"/>
                </a:lnTo>
                <a:lnTo>
                  <a:pt x="1537515" y="666750"/>
                </a:lnTo>
                <a:lnTo>
                  <a:pt x="1527791" y="676910"/>
                </a:lnTo>
                <a:lnTo>
                  <a:pt x="1519580" y="676910"/>
                </a:lnTo>
                <a:lnTo>
                  <a:pt x="1515226" y="678180"/>
                </a:lnTo>
                <a:lnTo>
                  <a:pt x="1522095" y="678180"/>
                </a:lnTo>
                <a:lnTo>
                  <a:pt x="1525783" y="680720"/>
                </a:lnTo>
                <a:close/>
              </a:path>
              <a:path w="4096384" h="836930">
                <a:moveTo>
                  <a:pt x="1530976" y="659130"/>
                </a:moveTo>
                <a:lnTo>
                  <a:pt x="1528963" y="659130"/>
                </a:lnTo>
                <a:lnTo>
                  <a:pt x="1525284" y="657860"/>
                </a:lnTo>
                <a:lnTo>
                  <a:pt x="1520582" y="656590"/>
                </a:lnTo>
                <a:lnTo>
                  <a:pt x="1535001" y="656590"/>
                </a:lnTo>
                <a:lnTo>
                  <a:pt x="1535337" y="657860"/>
                </a:lnTo>
                <a:lnTo>
                  <a:pt x="1528630" y="657860"/>
                </a:lnTo>
                <a:lnTo>
                  <a:pt x="1530976" y="659130"/>
                </a:lnTo>
                <a:close/>
              </a:path>
              <a:path w="4096384" h="836930">
                <a:moveTo>
                  <a:pt x="1577558" y="658472"/>
                </a:moveTo>
                <a:lnTo>
                  <a:pt x="1577234" y="657860"/>
                </a:lnTo>
                <a:lnTo>
                  <a:pt x="1578747" y="656590"/>
                </a:lnTo>
                <a:lnTo>
                  <a:pt x="1580489" y="656590"/>
                </a:lnTo>
                <a:lnTo>
                  <a:pt x="1577558" y="658472"/>
                </a:lnTo>
                <a:close/>
              </a:path>
              <a:path w="4096384" h="836930">
                <a:moveTo>
                  <a:pt x="1585452" y="660400"/>
                </a:moveTo>
                <a:lnTo>
                  <a:pt x="1578577" y="660400"/>
                </a:lnTo>
                <a:lnTo>
                  <a:pt x="1580587" y="659130"/>
                </a:lnTo>
                <a:lnTo>
                  <a:pt x="1581226" y="658161"/>
                </a:lnTo>
                <a:lnTo>
                  <a:pt x="1581350" y="657671"/>
                </a:lnTo>
                <a:lnTo>
                  <a:pt x="1580921" y="656590"/>
                </a:lnTo>
                <a:lnTo>
                  <a:pt x="1587462" y="656590"/>
                </a:lnTo>
                <a:lnTo>
                  <a:pt x="1585452" y="660400"/>
                </a:lnTo>
                <a:close/>
              </a:path>
              <a:path w="4096384" h="836930">
                <a:moveTo>
                  <a:pt x="1587796" y="664210"/>
                </a:moveTo>
                <a:lnTo>
                  <a:pt x="1584482" y="662954"/>
                </a:lnTo>
                <a:lnTo>
                  <a:pt x="1585482" y="660342"/>
                </a:lnTo>
                <a:lnTo>
                  <a:pt x="1587462" y="656590"/>
                </a:lnTo>
                <a:lnTo>
                  <a:pt x="1589843" y="658995"/>
                </a:lnTo>
                <a:lnTo>
                  <a:pt x="1589736" y="659358"/>
                </a:lnTo>
                <a:lnTo>
                  <a:pt x="1588130" y="662940"/>
                </a:lnTo>
                <a:lnTo>
                  <a:pt x="1589636" y="662940"/>
                </a:lnTo>
                <a:lnTo>
                  <a:pt x="1587796" y="664210"/>
                </a:lnTo>
                <a:close/>
              </a:path>
              <a:path w="4096384" h="836930">
                <a:moveTo>
                  <a:pt x="1589882" y="659034"/>
                </a:moveTo>
                <a:lnTo>
                  <a:pt x="1587462" y="656590"/>
                </a:lnTo>
                <a:lnTo>
                  <a:pt x="1590978" y="656590"/>
                </a:lnTo>
                <a:lnTo>
                  <a:pt x="1589882" y="659034"/>
                </a:lnTo>
                <a:close/>
              </a:path>
              <a:path w="4096384" h="836930">
                <a:moveTo>
                  <a:pt x="1591955" y="661128"/>
                </a:moveTo>
                <a:lnTo>
                  <a:pt x="1590016" y="659170"/>
                </a:lnTo>
                <a:lnTo>
                  <a:pt x="1589989" y="658794"/>
                </a:lnTo>
                <a:lnTo>
                  <a:pt x="1590978" y="656590"/>
                </a:lnTo>
                <a:lnTo>
                  <a:pt x="1595126" y="658161"/>
                </a:lnTo>
                <a:lnTo>
                  <a:pt x="1595486" y="659796"/>
                </a:lnTo>
                <a:lnTo>
                  <a:pt x="1593493" y="660400"/>
                </a:lnTo>
                <a:lnTo>
                  <a:pt x="1591955" y="661128"/>
                </a:lnTo>
                <a:close/>
              </a:path>
              <a:path w="4096384" h="836930">
                <a:moveTo>
                  <a:pt x="1595126" y="658161"/>
                </a:moveTo>
                <a:lnTo>
                  <a:pt x="1590978" y="656590"/>
                </a:lnTo>
                <a:lnTo>
                  <a:pt x="1594781" y="656590"/>
                </a:lnTo>
                <a:lnTo>
                  <a:pt x="1595126" y="658161"/>
                </a:lnTo>
                <a:close/>
              </a:path>
              <a:path w="4096384" h="836930">
                <a:moveTo>
                  <a:pt x="1642946" y="659130"/>
                </a:moveTo>
                <a:lnTo>
                  <a:pt x="1634731" y="659130"/>
                </a:lnTo>
                <a:lnTo>
                  <a:pt x="1632885" y="656590"/>
                </a:lnTo>
                <a:lnTo>
                  <a:pt x="1668349" y="656590"/>
                </a:lnTo>
                <a:lnTo>
                  <a:pt x="1668562" y="657860"/>
                </a:lnTo>
                <a:lnTo>
                  <a:pt x="1646799" y="657860"/>
                </a:lnTo>
                <a:lnTo>
                  <a:pt x="1642946" y="65913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687867" y="664210"/>
                </a:lnTo>
                <a:lnTo>
                  <a:pt x="1695410" y="656590"/>
                </a:lnTo>
                <a:lnTo>
                  <a:pt x="1699097" y="657860"/>
                </a:lnTo>
                <a:lnTo>
                  <a:pt x="1701107" y="65786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701107" y="657860"/>
                </a:lnTo>
                <a:lnTo>
                  <a:pt x="1699097" y="657860"/>
                </a:lnTo>
                <a:lnTo>
                  <a:pt x="1695410" y="656590"/>
                </a:lnTo>
                <a:lnTo>
                  <a:pt x="1710342" y="656590"/>
                </a:lnTo>
                <a:lnTo>
                  <a:pt x="1710708" y="658491"/>
                </a:lnTo>
                <a:lnTo>
                  <a:pt x="1710582" y="66167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920703" y="659130"/>
                </a:lnTo>
                <a:lnTo>
                  <a:pt x="1924723" y="656590"/>
                </a:lnTo>
                <a:lnTo>
                  <a:pt x="1924648" y="660495"/>
                </a:lnTo>
                <a:lnTo>
                  <a:pt x="1923474" y="661936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84564" y="669290"/>
                </a:moveTo>
                <a:lnTo>
                  <a:pt x="1875110" y="669290"/>
                </a:lnTo>
                <a:lnTo>
                  <a:pt x="1880777" y="666833"/>
                </a:lnTo>
                <a:lnTo>
                  <a:pt x="1880877" y="666621"/>
                </a:lnTo>
                <a:lnTo>
                  <a:pt x="1879162" y="664252"/>
                </a:lnTo>
                <a:lnTo>
                  <a:pt x="1877959" y="662940"/>
                </a:lnTo>
                <a:lnTo>
                  <a:pt x="1922543" y="662940"/>
                </a:lnTo>
                <a:lnTo>
                  <a:pt x="1923722" y="661670"/>
                </a:lnTo>
                <a:lnTo>
                  <a:pt x="1924648" y="660495"/>
                </a:lnTo>
                <a:lnTo>
                  <a:pt x="1924723" y="656590"/>
                </a:lnTo>
                <a:lnTo>
                  <a:pt x="1938133" y="656590"/>
                </a:lnTo>
                <a:lnTo>
                  <a:pt x="1933779" y="661670"/>
                </a:lnTo>
                <a:lnTo>
                  <a:pt x="1935285" y="661670"/>
                </a:lnTo>
                <a:lnTo>
                  <a:pt x="1939810" y="665480"/>
                </a:lnTo>
                <a:lnTo>
                  <a:pt x="1903266" y="665480"/>
                </a:lnTo>
                <a:lnTo>
                  <a:pt x="1902851" y="666538"/>
                </a:lnTo>
                <a:lnTo>
                  <a:pt x="1902835" y="666833"/>
                </a:lnTo>
                <a:lnTo>
                  <a:pt x="1903770" y="668020"/>
                </a:lnTo>
                <a:lnTo>
                  <a:pt x="1983726" y="668020"/>
                </a:lnTo>
                <a:lnTo>
                  <a:pt x="1984564" y="669290"/>
                </a:lnTo>
                <a:close/>
              </a:path>
              <a:path w="4096384" h="836930">
                <a:moveTo>
                  <a:pt x="1939810" y="665480"/>
                </a:moveTo>
                <a:lnTo>
                  <a:pt x="1935285" y="661670"/>
                </a:lnTo>
                <a:lnTo>
                  <a:pt x="1933779" y="661670"/>
                </a:lnTo>
                <a:lnTo>
                  <a:pt x="1938133" y="656590"/>
                </a:lnTo>
                <a:lnTo>
                  <a:pt x="1939810" y="665480"/>
                </a:lnTo>
                <a:close/>
              </a:path>
              <a:path w="4096384" h="836930">
                <a:moveTo>
                  <a:pt x="1983726" y="668020"/>
                </a:moveTo>
                <a:lnTo>
                  <a:pt x="1905276" y="668020"/>
                </a:lnTo>
                <a:lnTo>
                  <a:pt x="1905549" y="667002"/>
                </a:lnTo>
                <a:lnTo>
                  <a:pt x="1905504" y="666538"/>
                </a:lnTo>
                <a:lnTo>
                  <a:pt x="1904942" y="665480"/>
                </a:lnTo>
                <a:lnTo>
                  <a:pt x="1939810" y="665480"/>
                </a:lnTo>
                <a:lnTo>
                  <a:pt x="1938746" y="660082"/>
                </a:lnTo>
                <a:lnTo>
                  <a:pt x="1938133" y="656590"/>
                </a:lnTo>
                <a:lnTo>
                  <a:pt x="1964783" y="656590"/>
                </a:lnTo>
                <a:lnTo>
                  <a:pt x="1962564" y="658995"/>
                </a:lnTo>
                <a:lnTo>
                  <a:pt x="1962609" y="660400"/>
                </a:lnTo>
                <a:lnTo>
                  <a:pt x="1964954" y="661670"/>
                </a:lnTo>
                <a:lnTo>
                  <a:pt x="2000124" y="661670"/>
                </a:lnTo>
                <a:lnTo>
                  <a:pt x="1998044" y="664210"/>
                </a:lnTo>
                <a:lnTo>
                  <a:pt x="1983726" y="664210"/>
                </a:lnTo>
                <a:lnTo>
                  <a:pt x="1983726" y="668020"/>
                </a:lnTo>
                <a:close/>
              </a:path>
              <a:path w="4096384" h="836930">
                <a:moveTo>
                  <a:pt x="1964954" y="661670"/>
                </a:moveTo>
                <a:lnTo>
                  <a:pt x="1962609" y="660400"/>
                </a:lnTo>
                <a:lnTo>
                  <a:pt x="1962564" y="658995"/>
                </a:lnTo>
                <a:lnTo>
                  <a:pt x="1964783" y="656590"/>
                </a:lnTo>
                <a:lnTo>
                  <a:pt x="1967468" y="657860"/>
                </a:lnTo>
                <a:lnTo>
                  <a:pt x="1967428" y="659170"/>
                </a:lnTo>
                <a:lnTo>
                  <a:pt x="1964954" y="661670"/>
                </a:lnTo>
                <a:close/>
              </a:path>
              <a:path w="4096384" h="836930">
                <a:moveTo>
                  <a:pt x="1976353" y="661670"/>
                </a:moveTo>
                <a:lnTo>
                  <a:pt x="1964954" y="661670"/>
                </a:lnTo>
                <a:lnTo>
                  <a:pt x="1967428" y="659170"/>
                </a:lnTo>
                <a:lnTo>
                  <a:pt x="1967468" y="657860"/>
                </a:lnTo>
                <a:lnTo>
                  <a:pt x="1964783" y="656590"/>
                </a:lnTo>
                <a:lnTo>
                  <a:pt x="2016806" y="656590"/>
                </a:lnTo>
                <a:lnTo>
                  <a:pt x="2016413" y="657860"/>
                </a:lnTo>
                <a:lnTo>
                  <a:pt x="1977355" y="657860"/>
                </a:lnTo>
                <a:lnTo>
                  <a:pt x="1976302" y="660143"/>
                </a:lnTo>
                <a:lnTo>
                  <a:pt x="1976353" y="66167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121016" y="656590"/>
                </a:lnTo>
                <a:lnTo>
                  <a:pt x="2126549" y="659130"/>
                </a:lnTo>
                <a:lnTo>
                  <a:pt x="2132913" y="660400"/>
                </a:lnTo>
                <a:lnTo>
                  <a:pt x="2125206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137356" y="662940"/>
                </a:moveTo>
                <a:lnTo>
                  <a:pt x="2125036" y="662940"/>
                </a:lnTo>
                <a:lnTo>
                  <a:pt x="2125206" y="661670"/>
                </a:lnTo>
                <a:lnTo>
                  <a:pt x="2132913" y="660400"/>
                </a:lnTo>
                <a:lnTo>
                  <a:pt x="2126549" y="659130"/>
                </a:lnTo>
                <a:lnTo>
                  <a:pt x="2121016" y="656590"/>
                </a:lnTo>
                <a:lnTo>
                  <a:pt x="2191922" y="656590"/>
                </a:lnTo>
                <a:lnTo>
                  <a:pt x="2191922" y="659130"/>
                </a:lnTo>
                <a:lnTo>
                  <a:pt x="2133083" y="659130"/>
                </a:lnTo>
                <a:lnTo>
                  <a:pt x="2137356" y="662940"/>
                </a:lnTo>
                <a:close/>
              </a:path>
              <a:path w="4096384" h="836930">
                <a:moveTo>
                  <a:pt x="2206000" y="661670"/>
                </a:moveTo>
                <a:lnTo>
                  <a:pt x="2205162" y="661670"/>
                </a:lnTo>
                <a:lnTo>
                  <a:pt x="2202982" y="656590"/>
                </a:lnTo>
                <a:lnTo>
                  <a:pt x="2206505" y="659130"/>
                </a:lnTo>
                <a:lnTo>
                  <a:pt x="2206839" y="659130"/>
                </a:lnTo>
                <a:lnTo>
                  <a:pt x="2206000" y="661670"/>
                </a:lnTo>
                <a:close/>
              </a:path>
              <a:path w="4096384" h="836930">
                <a:moveTo>
                  <a:pt x="2679202" y="664210"/>
                </a:moveTo>
                <a:lnTo>
                  <a:pt x="2669492" y="656590"/>
                </a:lnTo>
                <a:lnTo>
                  <a:pt x="2680551" y="656590"/>
                </a:lnTo>
                <a:lnTo>
                  <a:pt x="2678074" y="660342"/>
                </a:lnTo>
                <a:lnTo>
                  <a:pt x="2678161" y="660721"/>
                </a:lnTo>
                <a:lnTo>
                  <a:pt x="2678528" y="661670"/>
                </a:lnTo>
                <a:lnTo>
                  <a:pt x="2679202" y="664210"/>
                </a:lnTo>
                <a:close/>
              </a:path>
              <a:path w="4096384" h="836930">
                <a:moveTo>
                  <a:pt x="2694404" y="664210"/>
                </a:moveTo>
                <a:lnTo>
                  <a:pt x="2679202" y="664210"/>
                </a:lnTo>
                <a:lnTo>
                  <a:pt x="2678528" y="661670"/>
                </a:lnTo>
                <a:lnTo>
                  <a:pt x="2678161" y="660721"/>
                </a:lnTo>
                <a:lnTo>
                  <a:pt x="2678074" y="660342"/>
                </a:lnTo>
                <a:lnTo>
                  <a:pt x="2680551" y="656590"/>
                </a:lnTo>
                <a:lnTo>
                  <a:pt x="2719092" y="656590"/>
                </a:lnTo>
                <a:lnTo>
                  <a:pt x="2715575" y="657860"/>
                </a:lnTo>
                <a:lnTo>
                  <a:pt x="2714744" y="659130"/>
                </a:lnTo>
                <a:lnTo>
                  <a:pt x="2690772" y="659130"/>
                </a:lnTo>
                <a:lnTo>
                  <a:pt x="2689089" y="660400"/>
                </a:lnTo>
                <a:lnTo>
                  <a:pt x="2688755" y="660400"/>
                </a:lnTo>
                <a:lnTo>
                  <a:pt x="2690098" y="661670"/>
                </a:lnTo>
                <a:lnTo>
                  <a:pt x="2691938" y="662940"/>
                </a:lnTo>
                <a:lnTo>
                  <a:pt x="2693954" y="662940"/>
                </a:lnTo>
                <a:lnTo>
                  <a:pt x="2694404" y="66421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716093" y="661670"/>
                </a:lnTo>
                <a:lnTo>
                  <a:pt x="2714901" y="660400"/>
                </a:lnTo>
                <a:lnTo>
                  <a:pt x="2714832" y="658995"/>
                </a:lnTo>
                <a:lnTo>
                  <a:pt x="2715575" y="657860"/>
                </a:lnTo>
                <a:lnTo>
                  <a:pt x="2719092" y="65659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11013" y="668020"/>
                </a:moveTo>
                <a:lnTo>
                  <a:pt x="2696803" y="668020"/>
                </a:lnTo>
                <a:lnTo>
                  <a:pt x="2699160" y="666750"/>
                </a:lnTo>
                <a:lnTo>
                  <a:pt x="2699160" y="665480"/>
                </a:lnTo>
                <a:lnTo>
                  <a:pt x="2696652" y="664210"/>
                </a:lnTo>
                <a:lnTo>
                  <a:pt x="2693954" y="662940"/>
                </a:lnTo>
                <a:lnTo>
                  <a:pt x="2720775" y="662940"/>
                </a:lnTo>
                <a:lnTo>
                  <a:pt x="2719092" y="656590"/>
                </a:lnTo>
                <a:lnTo>
                  <a:pt x="2725797" y="656590"/>
                </a:lnTo>
                <a:lnTo>
                  <a:pt x="2729653" y="661670"/>
                </a:lnTo>
                <a:lnTo>
                  <a:pt x="2729503" y="661670"/>
                </a:lnTo>
                <a:lnTo>
                  <a:pt x="2728986" y="664210"/>
                </a:lnTo>
                <a:lnTo>
                  <a:pt x="2709646" y="664210"/>
                </a:lnTo>
                <a:lnTo>
                  <a:pt x="2711013" y="668020"/>
                </a:lnTo>
                <a:close/>
              </a:path>
              <a:path w="4096384" h="836930">
                <a:moveTo>
                  <a:pt x="2728986" y="664210"/>
                </a:moveTo>
                <a:lnTo>
                  <a:pt x="2729503" y="661670"/>
                </a:lnTo>
                <a:lnTo>
                  <a:pt x="2729653" y="661670"/>
                </a:lnTo>
                <a:lnTo>
                  <a:pt x="2725797" y="656590"/>
                </a:lnTo>
                <a:lnTo>
                  <a:pt x="2738873" y="656590"/>
                </a:lnTo>
                <a:lnTo>
                  <a:pt x="2728986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28986" y="664210"/>
                </a:lnTo>
                <a:lnTo>
                  <a:pt x="2738873" y="656590"/>
                </a:lnTo>
                <a:lnTo>
                  <a:pt x="2746429" y="656590"/>
                </a:lnTo>
                <a:lnTo>
                  <a:pt x="2744596" y="66040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44596" y="660400"/>
                </a:lnTo>
                <a:lnTo>
                  <a:pt x="2746429" y="65659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85834" y="664210"/>
                </a:moveTo>
                <a:lnTo>
                  <a:pt x="2779280" y="656590"/>
                </a:lnTo>
                <a:lnTo>
                  <a:pt x="2784976" y="657860"/>
                </a:lnTo>
                <a:lnTo>
                  <a:pt x="2789999" y="659130"/>
                </a:lnTo>
                <a:lnTo>
                  <a:pt x="2785494" y="662940"/>
                </a:lnTo>
                <a:lnTo>
                  <a:pt x="2785651" y="662940"/>
                </a:lnTo>
                <a:lnTo>
                  <a:pt x="2785834" y="664210"/>
                </a:lnTo>
                <a:close/>
              </a:path>
              <a:path w="4096384" h="836930">
                <a:moveTo>
                  <a:pt x="2767553" y="671568"/>
                </a:moveTo>
                <a:lnTo>
                  <a:pt x="2767553" y="668020"/>
                </a:lnTo>
                <a:lnTo>
                  <a:pt x="2766885" y="665480"/>
                </a:lnTo>
                <a:lnTo>
                  <a:pt x="2765536" y="664210"/>
                </a:lnTo>
                <a:lnTo>
                  <a:pt x="2785834" y="664210"/>
                </a:lnTo>
                <a:lnTo>
                  <a:pt x="2785651" y="662940"/>
                </a:lnTo>
                <a:lnTo>
                  <a:pt x="2789999" y="659130"/>
                </a:lnTo>
                <a:lnTo>
                  <a:pt x="2784976" y="657860"/>
                </a:lnTo>
                <a:lnTo>
                  <a:pt x="2779280" y="656590"/>
                </a:lnTo>
                <a:lnTo>
                  <a:pt x="2797044" y="656590"/>
                </a:lnTo>
                <a:lnTo>
                  <a:pt x="2795800" y="659130"/>
                </a:lnTo>
                <a:lnTo>
                  <a:pt x="2792690" y="659130"/>
                </a:lnTo>
                <a:lnTo>
                  <a:pt x="2788833" y="666750"/>
                </a:lnTo>
                <a:lnTo>
                  <a:pt x="2789508" y="666750"/>
                </a:lnTo>
                <a:lnTo>
                  <a:pt x="2793156" y="670560"/>
                </a:lnTo>
                <a:lnTo>
                  <a:pt x="2769550" y="670560"/>
                </a:lnTo>
                <a:lnTo>
                  <a:pt x="2767553" y="671568"/>
                </a:lnTo>
                <a:close/>
              </a:path>
              <a:path w="4096384" h="836930">
                <a:moveTo>
                  <a:pt x="2793475" y="665023"/>
                </a:moveTo>
                <a:lnTo>
                  <a:pt x="2793405" y="664020"/>
                </a:lnTo>
                <a:lnTo>
                  <a:pt x="2797044" y="656590"/>
                </a:lnTo>
                <a:lnTo>
                  <a:pt x="2797561" y="657860"/>
                </a:lnTo>
                <a:lnTo>
                  <a:pt x="2804083" y="659130"/>
                </a:lnTo>
                <a:lnTo>
                  <a:pt x="2798785" y="661936"/>
                </a:lnTo>
                <a:lnTo>
                  <a:pt x="2793475" y="665023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2864088" y="676910"/>
                </a:lnTo>
                <a:lnTo>
                  <a:pt x="2864762" y="675640"/>
                </a:lnTo>
                <a:lnTo>
                  <a:pt x="2866445" y="674370"/>
                </a:lnTo>
                <a:lnTo>
                  <a:pt x="2866628" y="674370"/>
                </a:lnTo>
                <a:lnTo>
                  <a:pt x="2865096" y="673100"/>
                </a:lnTo>
                <a:lnTo>
                  <a:pt x="2862097" y="671830"/>
                </a:lnTo>
                <a:lnTo>
                  <a:pt x="2794373" y="671830"/>
                </a:lnTo>
                <a:lnTo>
                  <a:pt x="2793475" y="665023"/>
                </a:lnTo>
                <a:lnTo>
                  <a:pt x="2799244" y="661670"/>
                </a:lnTo>
                <a:lnTo>
                  <a:pt x="2804083" y="659130"/>
                </a:lnTo>
                <a:lnTo>
                  <a:pt x="2797561" y="657860"/>
                </a:lnTo>
                <a:lnTo>
                  <a:pt x="2797044" y="656590"/>
                </a:lnTo>
                <a:lnTo>
                  <a:pt x="2876332" y="656590"/>
                </a:lnTo>
                <a:lnTo>
                  <a:pt x="2876516" y="657860"/>
                </a:lnTo>
                <a:lnTo>
                  <a:pt x="2824873" y="657860"/>
                </a:lnTo>
                <a:lnTo>
                  <a:pt x="2824290" y="659130"/>
                </a:lnTo>
                <a:lnTo>
                  <a:pt x="2810788" y="659130"/>
                </a:lnTo>
                <a:lnTo>
                  <a:pt x="2808614" y="662940"/>
                </a:lnTo>
                <a:lnTo>
                  <a:pt x="2843380" y="662940"/>
                </a:lnTo>
                <a:lnTo>
                  <a:pt x="2839966" y="666750"/>
                </a:lnTo>
                <a:lnTo>
                  <a:pt x="2842657" y="668020"/>
                </a:lnTo>
                <a:lnTo>
                  <a:pt x="2844647" y="669290"/>
                </a:lnTo>
                <a:lnTo>
                  <a:pt x="3005745" y="669290"/>
                </a:lnTo>
                <a:lnTo>
                  <a:pt x="3005745" y="670560"/>
                </a:lnTo>
                <a:lnTo>
                  <a:pt x="2919411" y="670560"/>
                </a:lnTo>
                <a:lnTo>
                  <a:pt x="2917717" y="672898"/>
                </a:lnTo>
                <a:lnTo>
                  <a:pt x="2917719" y="673552"/>
                </a:lnTo>
                <a:lnTo>
                  <a:pt x="2918402" y="675640"/>
                </a:lnTo>
                <a:lnTo>
                  <a:pt x="3093827" y="67564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122521" y="658995"/>
                </a:moveTo>
                <a:lnTo>
                  <a:pt x="3120555" y="657860"/>
                </a:lnTo>
                <a:lnTo>
                  <a:pt x="3120369" y="657860"/>
                </a:lnTo>
                <a:lnTo>
                  <a:pt x="3119389" y="656590"/>
                </a:lnTo>
                <a:lnTo>
                  <a:pt x="3121043" y="657860"/>
                </a:lnTo>
                <a:lnTo>
                  <a:pt x="3120555" y="657860"/>
                </a:lnTo>
                <a:lnTo>
                  <a:pt x="3121152" y="657943"/>
                </a:lnTo>
                <a:lnTo>
                  <a:pt x="3122521" y="658995"/>
                </a:lnTo>
                <a:close/>
              </a:path>
              <a:path w="4096384" h="836930">
                <a:moveTo>
                  <a:pt x="3143027" y="670560"/>
                </a:moveTo>
                <a:lnTo>
                  <a:pt x="3126952" y="670560"/>
                </a:lnTo>
                <a:lnTo>
                  <a:pt x="3129951" y="669290"/>
                </a:lnTo>
                <a:lnTo>
                  <a:pt x="3131791" y="669290"/>
                </a:lnTo>
                <a:lnTo>
                  <a:pt x="3133474" y="665480"/>
                </a:lnTo>
                <a:lnTo>
                  <a:pt x="3130966" y="665480"/>
                </a:lnTo>
                <a:lnTo>
                  <a:pt x="3122749" y="659170"/>
                </a:lnTo>
                <a:lnTo>
                  <a:pt x="3122521" y="658995"/>
                </a:lnTo>
                <a:lnTo>
                  <a:pt x="3119389" y="656590"/>
                </a:lnTo>
                <a:lnTo>
                  <a:pt x="3145384" y="656590"/>
                </a:lnTo>
                <a:lnTo>
                  <a:pt x="3148103" y="660400"/>
                </a:lnTo>
                <a:lnTo>
                  <a:pt x="3138005" y="660400"/>
                </a:lnTo>
                <a:lnTo>
                  <a:pt x="3135988" y="661670"/>
                </a:lnTo>
                <a:lnTo>
                  <a:pt x="3149009" y="661670"/>
                </a:lnTo>
                <a:lnTo>
                  <a:pt x="3149790" y="662764"/>
                </a:lnTo>
                <a:lnTo>
                  <a:pt x="3149805" y="664467"/>
                </a:lnTo>
                <a:lnTo>
                  <a:pt x="3144193" y="665480"/>
                </a:lnTo>
                <a:lnTo>
                  <a:pt x="3138013" y="666748"/>
                </a:lnTo>
                <a:lnTo>
                  <a:pt x="3143027" y="670560"/>
                </a:lnTo>
                <a:close/>
              </a:path>
              <a:path w="4096384" h="836930">
                <a:moveTo>
                  <a:pt x="3149805" y="664467"/>
                </a:moveTo>
                <a:lnTo>
                  <a:pt x="3149790" y="662764"/>
                </a:lnTo>
                <a:lnTo>
                  <a:pt x="3145384" y="656590"/>
                </a:lnTo>
                <a:lnTo>
                  <a:pt x="3150741" y="657860"/>
                </a:lnTo>
                <a:lnTo>
                  <a:pt x="3156215" y="658643"/>
                </a:lnTo>
                <a:lnTo>
                  <a:pt x="3156280" y="659130"/>
                </a:lnTo>
                <a:lnTo>
                  <a:pt x="3159620" y="659130"/>
                </a:lnTo>
                <a:lnTo>
                  <a:pt x="3151710" y="664210"/>
                </a:lnTo>
                <a:lnTo>
                  <a:pt x="3151232" y="664210"/>
                </a:lnTo>
                <a:lnTo>
                  <a:pt x="3149805" y="664467"/>
                </a:lnTo>
                <a:close/>
              </a:path>
              <a:path w="4096384" h="836930">
                <a:moveTo>
                  <a:pt x="3347537" y="661670"/>
                </a:moveTo>
                <a:lnTo>
                  <a:pt x="3334618" y="660400"/>
                </a:lnTo>
                <a:lnTo>
                  <a:pt x="3336144" y="660400"/>
                </a:lnTo>
                <a:lnTo>
                  <a:pt x="3335476" y="657860"/>
                </a:lnTo>
                <a:lnTo>
                  <a:pt x="3339332" y="656590"/>
                </a:lnTo>
                <a:lnTo>
                  <a:pt x="3341506" y="657860"/>
                </a:lnTo>
                <a:lnTo>
                  <a:pt x="3347537" y="661670"/>
                </a:lnTo>
                <a:close/>
              </a:path>
              <a:path w="4096384" h="836930">
                <a:moveTo>
                  <a:pt x="3360009" y="662940"/>
                </a:moveTo>
                <a:lnTo>
                  <a:pt x="3353903" y="662940"/>
                </a:lnTo>
                <a:lnTo>
                  <a:pt x="3353803" y="659358"/>
                </a:lnTo>
                <a:lnTo>
                  <a:pt x="3353677" y="658995"/>
                </a:lnTo>
                <a:lnTo>
                  <a:pt x="3351551" y="656590"/>
                </a:lnTo>
                <a:lnTo>
                  <a:pt x="3359969" y="656590"/>
                </a:lnTo>
                <a:lnTo>
                  <a:pt x="3360921" y="657860"/>
                </a:lnTo>
                <a:lnTo>
                  <a:pt x="3360009" y="662940"/>
                </a:lnTo>
                <a:close/>
              </a:path>
              <a:path w="4096384" h="836930">
                <a:moveTo>
                  <a:pt x="3528566" y="662940"/>
                </a:moveTo>
                <a:lnTo>
                  <a:pt x="3524375" y="662940"/>
                </a:lnTo>
                <a:lnTo>
                  <a:pt x="3525718" y="656590"/>
                </a:lnTo>
                <a:lnTo>
                  <a:pt x="3530072" y="659130"/>
                </a:lnTo>
                <a:lnTo>
                  <a:pt x="3528566" y="662940"/>
                </a:lnTo>
                <a:close/>
              </a:path>
              <a:path w="4096384" h="836930">
                <a:moveTo>
                  <a:pt x="3553535" y="662940"/>
                </a:moveTo>
                <a:lnTo>
                  <a:pt x="3528566" y="662940"/>
                </a:lnTo>
                <a:lnTo>
                  <a:pt x="3530072" y="659130"/>
                </a:lnTo>
                <a:lnTo>
                  <a:pt x="3525718" y="656590"/>
                </a:lnTo>
                <a:lnTo>
                  <a:pt x="3534311" y="656590"/>
                </a:lnTo>
                <a:lnTo>
                  <a:pt x="3536199" y="659130"/>
                </a:lnTo>
                <a:lnTo>
                  <a:pt x="3540403" y="660400"/>
                </a:lnTo>
                <a:lnTo>
                  <a:pt x="3553197" y="660400"/>
                </a:lnTo>
                <a:lnTo>
                  <a:pt x="3553535" y="662940"/>
                </a:lnTo>
                <a:close/>
              </a:path>
              <a:path w="4096384" h="836930">
                <a:moveTo>
                  <a:pt x="3756871" y="662940"/>
                </a:moveTo>
                <a:lnTo>
                  <a:pt x="3754022" y="661670"/>
                </a:lnTo>
                <a:lnTo>
                  <a:pt x="3751017" y="656590"/>
                </a:lnTo>
                <a:lnTo>
                  <a:pt x="3759562" y="656590"/>
                </a:lnTo>
                <a:lnTo>
                  <a:pt x="3758554" y="661670"/>
                </a:lnTo>
                <a:lnTo>
                  <a:pt x="3756871" y="662940"/>
                </a:lnTo>
                <a:close/>
              </a:path>
              <a:path w="4096384" h="836930">
                <a:moveTo>
                  <a:pt x="3853599" y="660400"/>
                </a:moveTo>
                <a:lnTo>
                  <a:pt x="3847552" y="660400"/>
                </a:lnTo>
                <a:lnTo>
                  <a:pt x="3847473" y="659358"/>
                </a:lnTo>
                <a:lnTo>
                  <a:pt x="3849909" y="656590"/>
                </a:lnTo>
                <a:lnTo>
                  <a:pt x="3849909" y="657860"/>
                </a:lnTo>
                <a:lnTo>
                  <a:pt x="3851139" y="657860"/>
                </a:lnTo>
                <a:lnTo>
                  <a:pt x="3853599" y="660400"/>
                </a:lnTo>
                <a:close/>
              </a:path>
              <a:path w="4096384" h="836930">
                <a:moveTo>
                  <a:pt x="3851139" y="657860"/>
                </a:moveTo>
                <a:lnTo>
                  <a:pt x="3849909" y="657860"/>
                </a:lnTo>
                <a:lnTo>
                  <a:pt x="3849909" y="656590"/>
                </a:lnTo>
                <a:lnTo>
                  <a:pt x="3851139" y="657860"/>
                </a:lnTo>
                <a:close/>
              </a:path>
              <a:path w="4096384" h="836930">
                <a:moveTo>
                  <a:pt x="3857793" y="664210"/>
                </a:moveTo>
                <a:lnTo>
                  <a:pt x="3857289" y="664210"/>
                </a:lnTo>
                <a:lnTo>
                  <a:pt x="3849909" y="656590"/>
                </a:lnTo>
                <a:lnTo>
                  <a:pt x="3856772" y="656590"/>
                </a:lnTo>
                <a:lnTo>
                  <a:pt x="3862488" y="657860"/>
                </a:lnTo>
                <a:lnTo>
                  <a:pt x="3876826" y="657860"/>
                </a:lnTo>
                <a:lnTo>
                  <a:pt x="3875718" y="659130"/>
                </a:lnTo>
                <a:lnTo>
                  <a:pt x="3861184" y="659130"/>
                </a:lnTo>
                <a:lnTo>
                  <a:pt x="3860814" y="661670"/>
                </a:lnTo>
                <a:lnTo>
                  <a:pt x="3860137" y="661670"/>
                </a:lnTo>
                <a:lnTo>
                  <a:pt x="3857793" y="664210"/>
                </a:lnTo>
                <a:close/>
              </a:path>
              <a:path w="4096384" h="836930">
                <a:moveTo>
                  <a:pt x="3935051" y="666750"/>
                </a:moveTo>
                <a:lnTo>
                  <a:pt x="3926847" y="659130"/>
                </a:lnTo>
                <a:lnTo>
                  <a:pt x="3930212" y="659130"/>
                </a:lnTo>
                <a:lnTo>
                  <a:pt x="3933395" y="656590"/>
                </a:lnTo>
                <a:lnTo>
                  <a:pt x="3933586" y="657671"/>
                </a:lnTo>
                <a:lnTo>
                  <a:pt x="3932046" y="659130"/>
                </a:lnTo>
                <a:lnTo>
                  <a:pt x="3933930" y="659613"/>
                </a:lnTo>
                <a:lnTo>
                  <a:pt x="3935051" y="666750"/>
                </a:lnTo>
                <a:close/>
              </a:path>
              <a:path w="4096384" h="836930">
                <a:moveTo>
                  <a:pt x="3933586" y="657671"/>
                </a:moveTo>
                <a:lnTo>
                  <a:pt x="3933395" y="656590"/>
                </a:lnTo>
                <a:lnTo>
                  <a:pt x="3934728" y="656590"/>
                </a:lnTo>
                <a:lnTo>
                  <a:pt x="3933586" y="657671"/>
                </a:lnTo>
                <a:close/>
              </a:path>
              <a:path w="4096384" h="836930">
                <a:moveTo>
                  <a:pt x="4068277" y="669098"/>
                </a:moveTo>
                <a:lnTo>
                  <a:pt x="4073676" y="660400"/>
                </a:lnTo>
                <a:lnTo>
                  <a:pt x="4081730" y="656590"/>
                </a:lnTo>
                <a:lnTo>
                  <a:pt x="4081056" y="662940"/>
                </a:lnTo>
                <a:lnTo>
                  <a:pt x="4092986" y="662940"/>
                </a:lnTo>
                <a:lnTo>
                  <a:pt x="4090118" y="664210"/>
                </a:lnTo>
                <a:lnTo>
                  <a:pt x="4089444" y="665480"/>
                </a:lnTo>
                <a:lnTo>
                  <a:pt x="4068277" y="669098"/>
                </a:lnTo>
                <a:close/>
              </a:path>
              <a:path w="4096384" h="836930">
                <a:moveTo>
                  <a:pt x="478285" y="657860"/>
                </a:moveTo>
                <a:lnTo>
                  <a:pt x="478603" y="657011"/>
                </a:lnTo>
                <a:lnTo>
                  <a:pt x="478885" y="657471"/>
                </a:lnTo>
                <a:lnTo>
                  <a:pt x="478285" y="657860"/>
                </a:lnTo>
                <a:close/>
              </a:path>
              <a:path w="4096384" h="836930">
                <a:moveTo>
                  <a:pt x="4017736" y="668020"/>
                </a:moveTo>
                <a:lnTo>
                  <a:pt x="4015355" y="666750"/>
                </a:lnTo>
                <a:lnTo>
                  <a:pt x="4015197" y="661670"/>
                </a:lnTo>
                <a:lnTo>
                  <a:pt x="4021297" y="657219"/>
                </a:lnTo>
                <a:lnTo>
                  <a:pt x="4022734" y="657860"/>
                </a:lnTo>
                <a:lnTo>
                  <a:pt x="4025749" y="657860"/>
                </a:lnTo>
                <a:lnTo>
                  <a:pt x="4027557" y="660342"/>
                </a:lnTo>
                <a:lnTo>
                  <a:pt x="4027487" y="660721"/>
                </a:lnTo>
                <a:lnTo>
                  <a:pt x="4026700" y="662954"/>
                </a:lnTo>
                <a:lnTo>
                  <a:pt x="4022476" y="666750"/>
                </a:lnTo>
                <a:lnTo>
                  <a:pt x="4017736" y="668020"/>
                </a:lnTo>
                <a:close/>
              </a:path>
              <a:path w="4096384" h="836930">
                <a:moveTo>
                  <a:pt x="479123" y="657860"/>
                </a:moveTo>
                <a:lnTo>
                  <a:pt x="478285" y="657860"/>
                </a:lnTo>
                <a:lnTo>
                  <a:pt x="478885" y="657471"/>
                </a:lnTo>
                <a:lnTo>
                  <a:pt x="479123" y="657860"/>
                </a:lnTo>
                <a:close/>
              </a:path>
              <a:path w="4096384" h="836930">
                <a:moveTo>
                  <a:pt x="3933930" y="659613"/>
                </a:moveTo>
                <a:lnTo>
                  <a:pt x="3932203" y="659170"/>
                </a:lnTo>
                <a:lnTo>
                  <a:pt x="3932147" y="659034"/>
                </a:lnTo>
                <a:lnTo>
                  <a:pt x="3933586" y="657671"/>
                </a:lnTo>
                <a:lnTo>
                  <a:pt x="3933930" y="659613"/>
                </a:lnTo>
                <a:close/>
              </a:path>
              <a:path w="4096384" h="836930">
                <a:moveTo>
                  <a:pt x="99956" y="660400"/>
                </a:moveTo>
                <a:lnTo>
                  <a:pt x="96269" y="660400"/>
                </a:lnTo>
                <a:lnTo>
                  <a:pt x="96099" y="659130"/>
                </a:lnTo>
                <a:lnTo>
                  <a:pt x="99785" y="657860"/>
                </a:lnTo>
                <a:lnTo>
                  <a:pt x="101298" y="657860"/>
                </a:lnTo>
                <a:lnTo>
                  <a:pt x="101419" y="658794"/>
                </a:lnTo>
                <a:lnTo>
                  <a:pt x="101414" y="659170"/>
                </a:lnTo>
                <a:lnTo>
                  <a:pt x="99956" y="660400"/>
                </a:lnTo>
                <a:close/>
              </a:path>
              <a:path w="4096384" h="836930">
                <a:moveTo>
                  <a:pt x="104480" y="666750"/>
                </a:moveTo>
                <a:lnTo>
                  <a:pt x="97441" y="666750"/>
                </a:lnTo>
                <a:lnTo>
                  <a:pt x="93919" y="662940"/>
                </a:lnTo>
                <a:lnTo>
                  <a:pt x="99956" y="660400"/>
                </a:lnTo>
                <a:lnTo>
                  <a:pt x="101414" y="659170"/>
                </a:lnTo>
                <a:lnTo>
                  <a:pt x="101419" y="658794"/>
                </a:lnTo>
                <a:lnTo>
                  <a:pt x="101298" y="657860"/>
                </a:lnTo>
                <a:lnTo>
                  <a:pt x="109278" y="657860"/>
                </a:lnTo>
                <a:lnTo>
                  <a:pt x="111855" y="659130"/>
                </a:lnTo>
                <a:lnTo>
                  <a:pt x="115814" y="660400"/>
                </a:lnTo>
                <a:lnTo>
                  <a:pt x="117386" y="661670"/>
                </a:lnTo>
                <a:lnTo>
                  <a:pt x="104146" y="661670"/>
                </a:lnTo>
                <a:lnTo>
                  <a:pt x="104480" y="666750"/>
                </a:lnTo>
                <a:close/>
              </a:path>
              <a:path w="4096384" h="836930">
                <a:moveTo>
                  <a:pt x="172035" y="665480"/>
                </a:moveTo>
                <a:lnTo>
                  <a:pt x="120739" y="665480"/>
                </a:lnTo>
                <a:lnTo>
                  <a:pt x="125433" y="662940"/>
                </a:lnTo>
                <a:lnTo>
                  <a:pt x="117559" y="661722"/>
                </a:lnTo>
                <a:lnTo>
                  <a:pt x="127614" y="661670"/>
                </a:lnTo>
                <a:lnTo>
                  <a:pt x="126272" y="657860"/>
                </a:lnTo>
                <a:lnTo>
                  <a:pt x="165330" y="657860"/>
                </a:lnTo>
                <a:lnTo>
                  <a:pt x="164492" y="659130"/>
                </a:lnTo>
                <a:lnTo>
                  <a:pt x="165664" y="659130"/>
                </a:lnTo>
                <a:lnTo>
                  <a:pt x="170450" y="663663"/>
                </a:lnTo>
                <a:lnTo>
                  <a:pt x="170573" y="664252"/>
                </a:lnTo>
                <a:lnTo>
                  <a:pt x="172035" y="665480"/>
                </a:lnTo>
                <a:close/>
              </a:path>
              <a:path w="4096384" h="836930">
                <a:moveTo>
                  <a:pt x="582547" y="661670"/>
                </a:moveTo>
                <a:lnTo>
                  <a:pt x="584734" y="657860"/>
                </a:lnTo>
                <a:lnTo>
                  <a:pt x="588250" y="657860"/>
                </a:lnTo>
                <a:lnTo>
                  <a:pt x="582547" y="661670"/>
                </a:lnTo>
                <a:close/>
              </a:path>
              <a:path w="4096384" h="836930">
                <a:moveTo>
                  <a:pt x="587910" y="661670"/>
                </a:moveTo>
                <a:lnTo>
                  <a:pt x="582547" y="661670"/>
                </a:lnTo>
                <a:lnTo>
                  <a:pt x="588250" y="657860"/>
                </a:lnTo>
                <a:lnTo>
                  <a:pt x="609708" y="657860"/>
                </a:lnTo>
                <a:lnTo>
                  <a:pt x="610335" y="659130"/>
                </a:lnTo>
                <a:lnTo>
                  <a:pt x="602669" y="659130"/>
                </a:lnTo>
                <a:lnTo>
                  <a:pt x="602970" y="660400"/>
                </a:lnTo>
                <a:lnTo>
                  <a:pt x="589422" y="660400"/>
                </a:lnTo>
                <a:lnTo>
                  <a:pt x="587910" y="66167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83910" y="659170"/>
                </a:lnTo>
                <a:lnTo>
                  <a:pt x="783868" y="657860"/>
                </a:lnTo>
                <a:lnTo>
                  <a:pt x="786723" y="657860"/>
                </a:lnTo>
                <a:lnTo>
                  <a:pt x="786675" y="65917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85210" y="660400"/>
                </a:lnTo>
                <a:lnTo>
                  <a:pt x="786675" y="659170"/>
                </a:lnTo>
                <a:lnTo>
                  <a:pt x="786723" y="657860"/>
                </a:lnTo>
                <a:lnTo>
                  <a:pt x="798954" y="657860"/>
                </a:lnTo>
                <a:lnTo>
                  <a:pt x="798733" y="658699"/>
                </a:lnTo>
                <a:lnTo>
                  <a:pt x="798689" y="659170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1314069" y="659130"/>
                </a:moveTo>
                <a:lnTo>
                  <a:pt x="1307364" y="657860"/>
                </a:lnTo>
                <a:lnTo>
                  <a:pt x="1310716" y="657860"/>
                </a:lnTo>
                <a:lnTo>
                  <a:pt x="1314069" y="659130"/>
                </a:lnTo>
                <a:close/>
              </a:path>
              <a:path w="4096384" h="836930">
                <a:moveTo>
                  <a:pt x="1321750" y="659130"/>
                </a:moveTo>
                <a:lnTo>
                  <a:pt x="1314069" y="659130"/>
                </a:lnTo>
                <a:lnTo>
                  <a:pt x="1310716" y="657860"/>
                </a:lnTo>
                <a:lnTo>
                  <a:pt x="1321130" y="657860"/>
                </a:lnTo>
                <a:lnTo>
                  <a:pt x="1321750" y="65913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85047" y="657860"/>
                </a:lnTo>
                <a:lnTo>
                  <a:pt x="1486723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489211" y="660400"/>
                </a:moveTo>
                <a:lnTo>
                  <a:pt x="1467283" y="660400"/>
                </a:lnTo>
                <a:lnTo>
                  <a:pt x="1467112" y="659130"/>
                </a:lnTo>
                <a:lnTo>
                  <a:pt x="1483207" y="659130"/>
                </a:lnTo>
                <a:lnTo>
                  <a:pt x="1486723" y="657860"/>
                </a:lnTo>
                <a:lnTo>
                  <a:pt x="1491503" y="657860"/>
                </a:lnTo>
                <a:lnTo>
                  <a:pt x="1489211" y="660400"/>
                </a:lnTo>
                <a:close/>
              </a:path>
              <a:path w="4096384" h="836930">
                <a:moveTo>
                  <a:pt x="1536677" y="662940"/>
                </a:moveTo>
                <a:lnTo>
                  <a:pt x="1535668" y="661670"/>
                </a:lnTo>
                <a:lnTo>
                  <a:pt x="1528630" y="657860"/>
                </a:lnTo>
                <a:lnTo>
                  <a:pt x="1536009" y="660400"/>
                </a:lnTo>
                <a:lnTo>
                  <a:pt x="1537348" y="660400"/>
                </a:lnTo>
                <a:lnTo>
                  <a:pt x="1536677" y="662940"/>
                </a:lnTo>
                <a:close/>
              </a:path>
              <a:path w="4096384" h="836930">
                <a:moveTo>
                  <a:pt x="1536009" y="660400"/>
                </a:moveTo>
                <a:lnTo>
                  <a:pt x="1528630" y="657860"/>
                </a:lnTo>
                <a:lnTo>
                  <a:pt x="1535337" y="657860"/>
                </a:lnTo>
                <a:lnTo>
                  <a:pt x="1536009" y="660400"/>
                </a:lnTo>
                <a:close/>
              </a:path>
              <a:path w="4096384" h="836930">
                <a:moveTo>
                  <a:pt x="1548411" y="662940"/>
                </a:moveTo>
                <a:lnTo>
                  <a:pt x="1536677" y="662940"/>
                </a:lnTo>
                <a:lnTo>
                  <a:pt x="1538019" y="657860"/>
                </a:lnTo>
                <a:lnTo>
                  <a:pt x="1539866" y="657860"/>
                </a:lnTo>
                <a:lnTo>
                  <a:pt x="1541425" y="659170"/>
                </a:lnTo>
                <a:lnTo>
                  <a:pt x="1543048" y="660400"/>
                </a:lnTo>
                <a:lnTo>
                  <a:pt x="1544724" y="660400"/>
                </a:lnTo>
                <a:lnTo>
                  <a:pt x="1548411" y="662940"/>
                </a:lnTo>
                <a:close/>
              </a:path>
              <a:path w="4096384" h="836930">
                <a:moveTo>
                  <a:pt x="1552595" y="670560"/>
                </a:moveTo>
                <a:lnTo>
                  <a:pt x="1549923" y="668020"/>
                </a:lnTo>
                <a:lnTo>
                  <a:pt x="1548411" y="662940"/>
                </a:lnTo>
                <a:lnTo>
                  <a:pt x="1544724" y="660400"/>
                </a:lnTo>
                <a:lnTo>
                  <a:pt x="1543048" y="660400"/>
                </a:lnTo>
                <a:lnTo>
                  <a:pt x="1541212" y="658995"/>
                </a:lnTo>
                <a:lnTo>
                  <a:pt x="1539866" y="657860"/>
                </a:lnTo>
                <a:lnTo>
                  <a:pt x="1549246" y="657860"/>
                </a:lnTo>
                <a:lnTo>
                  <a:pt x="1551668" y="658472"/>
                </a:lnTo>
                <a:lnTo>
                  <a:pt x="1551585" y="658699"/>
                </a:lnTo>
                <a:lnTo>
                  <a:pt x="1549249" y="661670"/>
                </a:lnTo>
                <a:lnTo>
                  <a:pt x="1557957" y="666748"/>
                </a:lnTo>
                <a:lnTo>
                  <a:pt x="1552595" y="666750"/>
                </a:lnTo>
                <a:lnTo>
                  <a:pt x="1553011" y="670419"/>
                </a:lnTo>
                <a:lnTo>
                  <a:pt x="1552595" y="670560"/>
                </a:lnTo>
                <a:close/>
              </a:path>
              <a:path w="4096384" h="836930">
                <a:moveTo>
                  <a:pt x="1558462" y="662940"/>
                </a:moveTo>
                <a:lnTo>
                  <a:pt x="1558535" y="662527"/>
                </a:lnTo>
                <a:lnTo>
                  <a:pt x="1560138" y="657860"/>
                </a:lnTo>
                <a:lnTo>
                  <a:pt x="1559365" y="661913"/>
                </a:lnTo>
                <a:lnTo>
                  <a:pt x="1558462" y="662940"/>
                </a:lnTo>
                <a:close/>
              </a:path>
              <a:path w="4096384" h="836930">
                <a:moveTo>
                  <a:pt x="1559365" y="661913"/>
                </a:moveTo>
                <a:lnTo>
                  <a:pt x="1560138" y="657860"/>
                </a:lnTo>
                <a:lnTo>
                  <a:pt x="1560748" y="657860"/>
                </a:lnTo>
                <a:lnTo>
                  <a:pt x="1561701" y="658995"/>
                </a:lnTo>
                <a:lnTo>
                  <a:pt x="1561779" y="659170"/>
                </a:lnTo>
                <a:lnTo>
                  <a:pt x="1559365" y="661913"/>
                </a:lnTo>
                <a:close/>
              </a:path>
              <a:path w="4096384" h="836930">
                <a:moveTo>
                  <a:pt x="1641266" y="665480"/>
                </a:moveTo>
                <a:lnTo>
                  <a:pt x="1635903" y="665480"/>
                </a:lnTo>
                <a:lnTo>
                  <a:pt x="1638084" y="660400"/>
                </a:lnTo>
                <a:lnTo>
                  <a:pt x="1639092" y="660400"/>
                </a:lnTo>
                <a:lnTo>
                  <a:pt x="1646799" y="657860"/>
                </a:lnTo>
                <a:lnTo>
                  <a:pt x="1639930" y="660400"/>
                </a:lnTo>
                <a:lnTo>
                  <a:pt x="1647637" y="662940"/>
                </a:lnTo>
                <a:lnTo>
                  <a:pt x="1640932" y="662940"/>
                </a:lnTo>
                <a:lnTo>
                  <a:pt x="1641500" y="664020"/>
                </a:lnTo>
                <a:lnTo>
                  <a:pt x="1641386" y="665023"/>
                </a:lnTo>
                <a:lnTo>
                  <a:pt x="1641266" y="665480"/>
                </a:lnTo>
                <a:close/>
              </a:path>
              <a:path w="4096384" h="836930">
                <a:moveTo>
                  <a:pt x="1651324" y="664210"/>
                </a:moveTo>
                <a:lnTo>
                  <a:pt x="1646387" y="662527"/>
                </a:lnTo>
                <a:lnTo>
                  <a:pt x="1639930" y="660400"/>
                </a:lnTo>
                <a:lnTo>
                  <a:pt x="1646799" y="657860"/>
                </a:lnTo>
                <a:lnTo>
                  <a:pt x="1668562" y="657860"/>
                </a:lnTo>
                <a:lnTo>
                  <a:pt x="1668775" y="659130"/>
                </a:lnTo>
                <a:lnTo>
                  <a:pt x="1650990" y="659130"/>
                </a:lnTo>
                <a:lnTo>
                  <a:pt x="1651324" y="664210"/>
                </a:lnTo>
                <a:close/>
              </a:path>
              <a:path w="4096384" h="836930">
                <a:moveTo>
                  <a:pt x="1682334" y="662940"/>
                </a:moveTo>
                <a:lnTo>
                  <a:pt x="1675970" y="657860"/>
                </a:lnTo>
                <a:lnTo>
                  <a:pt x="1686862" y="657860"/>
                </a:lnTo>
                <a:lnTo>
                  <a:pt x="1686931" y="658296"/>
                </a:lnTo>
                <a:lnTo>
                  <a:pt x="1682334" y="662940"/>
                </a:lnTo>
                <a:close/>
              </a:path>
              <a:path w="4096384" h="836930">
                <a:moveTo>
                  <a:pt x="1687867" y="664210"/>
                </a:moveTo>
                <a:lnTo>
                  <a:pt x="1686934" y="658292"/>
                </a:lnTo>
                <a:lnTo>
                  <a:pt x="1687363" y="657860"/>
                </a:lnTo>
                <a:lnTo>
                  <a:pt x="1694153" y="657860"/>
                </a:lnTo>
                <a:lnTo>
                  <a:pt x="1687867" y="664210"/>
                </a:lnTo>
                <a:close/>
              </a:path>
              <a:path w="4096384" h="836930">
                <a:moveTo>
                  <a:pt x="1830015" y="661670"/>
                </a:moveTo>
                <a:lnTo>
                  <a:pt x="1829347" y="661670"/>
                </a:lnTo>
                <a:lnTo>
                  <a:pt x="1829301" y="658995"/>
                </a:lnTo>
                <a:lnTo>
                  <a:pt x="1830349" y="657860"/>
                </a:lnTo>
                <a:lnTo>
                  <a:pt x="1831187" y="657860"/>
                </a:lnTo>
                <a:lnTo>
                  <a:pt x="1831418" y="659613"/>
                </a:lnTo>
                <a:lnTo>
                  <a:pt x="1831310" y="660578"/>
                </a:lnTo>
                <a:lnTo>
                  <a:pt x="1830015" y="661670"/>
                </a:lnTo>
                <a:close/>
              </a:path>
              <a:path w="4096384" h="836930">
                <a:moveTo>
                  <a:pt x="1977021" y="661670"/>
                </a:moveTo>
                <a:lnTo>
                  <a:pt x="1976353" y="661670"/>
                </a:lnTo>
                <a:lnTo>
                  <a:pt x="1976302" y="660143"/>
                </a:lnTo>
                <a:lnTo>
                  <a:pt x="1977355" y="657860"/>
                </a:lnTo>
                <a:lnTo>
                  <a:pt x="1978193" y="657860"/>
                </a:lnTo>
                <a:lnTo>
                  <a:pt x="1978428" y="659613"/>
                </a:lnTo>
                <a:lnTo>
                  <a:pt x="1978322" y="660578"/>
                </a:lnTo>
                <a:lnTo>
                  <a:pt x="1977021" y="661670"/>
                </a:lnTo>
                <a:close/>
              </a:path>
              <a:path w="4096384" h="836930">
                <a:moveTo>
                  <a:pt x="2000124" y="661670"/>
                </a:moveTo>
                <a:lnTo>
                  <a:pt x="1977021" y="661670"/>
                </a:lnTo>
                <a:lnTo>
                  <a:pt x="1978322" y="660578"/>
                </a:lnTo>
                <a:lnTo>
                  <a:pt x="1978428" y="659613"/>
                </a:lnTo>
                <a:lnTo>
                  <a:pt x="1978193" y="657860"/>
                </a:lnTo>
                <a:lnTo>
                  <a:pt x="2016413" y="657860"/>
                </a:lnTo>
                <a:lnTo>
                  <a:pt x="2016535" y="659436"/>
                </a:lnTo>
                <a:lnTo>
                  <a:pt x="2016918" y="660400"/>
                </a:lnTo>
                <a:lnTo>
                  <a:pt x="2001163" y="660400"/>
                </a:lnTo>
                <a:lnTo>
                  <a:pt x="2000124" y="661670"/>
                </a:lnTo>
                <a:close/>
              </a:path>
              <a:path w="4096384" h="836930">
                <a:moveTo>
                  <a:pt x="2034852" y="664210"/>
                </a:moveTo>
                <a:lnTo>
                  <a:pt x="2026307" y="657860"/>
                </a:lnTo>
                <a:lnTo>
                  <a:pt x="2032508" y="657860"/>
                </a:lnTo>
                <a:lnTo>
                  <a:pt x="2033346" y="659130"/>
                </a:lnTo>
                <a:lnTo>
                  <a:pt x="2034014" y="659130"/>
                </a:lnTo>
                <a:lnTo>
                  <a:pt x="2034852" y="66421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32913" y="668020"/>
                </a:lnTo>
                <a:lnTo>
                  <a:pt x="2135264" y="666750"/>
                </a:lnTo>
                <a:lnTo>
                  <a:pt x="2135264" y="665480"/>
                </a:lnTo>
                <a:lnTo>
                  <a:pt x="2132749" y="664210"/>
                </a:lnTo>
                <a:lnTo>
                  <a:pt x="2034852" y="664210"/>
                </a:lnTo>
                <a:lnTo>
                  <a:pt x="2034014" y="659130"/>
                </a:lnTo>
                <a:lnTo>
                  <a:pt x="2033346" y="659130"/>
                </a:lnTo>
                <a:lnTo>
                  <a:pt x="2032508" y="657860"/>
                </a:lnTo>
                <a:lnTo>
                  <a:pt x="2045748" y="657860"/>
                </a:lnTo>
                <a:lnTo>
                  <a:pt x="2044905" y="659170"/>
                </a:lnTo>
                <a:lnTo>
                  <a:pt x="2044576" y="660400"/>
                </a:lnTo>
                <a:lnTo>
                  <a:pt x="2054299" y="660400"/>
                </a:lnTo>
                <a:lnTo>
                  <a:pt x="2051281" y="662940"/>
                </a:lnTo>
                <a:lnTo>
                  <a:pt x="2137356" y="662940"/>
                </a:lnTo>
                <a:lnTo>
                  <a:pt x="2141628" y="666750"/>
                </a:lnTo>
                <a:lnTo>
                  <a:pt x="2156551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046586" y="660400"/>
                </a:moveTo>
                <a:lnTo>
                  <a:pt x="2044576" y="660400"/>
                </a:lnTo>
                <a:lnTo>
                  <a:pt x="2044905" y="659170"/>
                </a:lnTo>
                <a:lnTo>
                  <a:pt x="2045748" y="657860"/>
                </a:lnTo>
                <a:lnTo>
                  <a:pt x="2046795" y="658995"/>
                </a:lnTo>
                <a:lnTo>
                  <a:pt x="2046669" y="660082"/>
                </a:lnTo>
                <a:lnTo>
                  <a:pt x="2046586" y="660400"/>
                </a:lnTo>
                <a:close/>
              </a:path>
              <a:path w="4096384" h="836930">
                <a:moveTo>
                  <a:pt x="2111462" y="661670"/>
                </a:moveTo>
                <a:lnTo>
                  <a:pt x="2110831" y="660721"/>
                </a:lnTo>
                <a:lnTo>
                  <a:pt x="2110743" y="658995"/>
                </a:lnTo>
                <a:lnTo>
                  <a:pt x="2111796" y="657860"/>
                </a:lnTo>
                <a:lnTo>
                  <a:pt x="2112464" y="657860"/>
                </a:lnTo>
                <a:lnTo>
                  <a:pt x="2112695" y="659613"/>
                </a:lnTo>
                <a:lnTo>
                  <a:pt x="2112611" y="660578"/>
                </a:lnTo>
                <a:lnTo>
                  <a:pt x="2111462" y="661670"/>
                </a:lnTo>
                <a:close/>
              </a:path>
              <a:path w="4096384" h="836930">
                <a:moveTo>
                  <a:pt x="2124232" y="661670"/>
                </a:moveTo>
                <a:lnTo>
                  <a:pt x="2111462" y="661670"/>
                </a:lnTo>
                <a:lnTo>
                  <a:pt x="2112611" y="660578"/>
                </a:lnTo>
                <a:lnTo>
                  <a:pt x="2112695" y="659613"/>
                </a:lnTo>
                <a:lnTo>
                  <a:pt x="2112464" y="657860"/>
                </a:lnTo>
                <a:lnTo>
                  <a:pt x="2121820" y="657860"/>
                </a:lnTo>
                <a:lnTo>
                  <a:pt x="2124232" y="661670"/>
                </a:lnTo>
                <a:close/>
              </a:path>
              <a:path w="4096384" h="836930">
                <a:moveTo>
                  <a:pt x="2422067" y="661670"/>
                </a:moveTo>
                <a:lnTo>
                  <a:pt x="2337757" y="661670"/>
                </a:lnTo>
                <a:lnTo>
                  <a:pt x="2339597" y="660400"/>
                </a:lnTo>
                <a:lnTo>
                  <a:pt x="2341947" y="657860"/>
                </a:lnTo>
                <a:lnTo>
                  <a:pt x="2394245" y="657860"/>
                </a:lnTo>
                <a:lnTo>
                  <a:pt x="2394075" y="659130"/>
                </a:lnTo>
                <a:lnTo>
                  <a:pt x="2420057" y="659130"/>
                </a:lnTo>
                <a:lnTo>
                  <a:pt x="2420227" y="660400"/>
                </a:lnTo>
                <a:lnTo>
                  <a:pt x="2422067" y="661670"/>
                </a:lnTo>
                <a:close/>
              </a:path>
              <a:path w="4096384" h="836930">
                <a:moveTo>
                  <a:pt x="2394245" y="659130"/>
                </a:moveTo>
                <a:lnTo>
                  <a:pt x="2394075" y="659130"/>
                </a:lnTo>
                <a:lnTo>
                  <a:pt x="2394245" y="657860"/>
                </a:lnTo>
                <a:lnTo>
                  <a:pt x="2394245" y="659130"/>
                </a:lnTo>
                <a:close/>
              </a:path>
              <a:path w="4096384" h="836930">
                <a:moveTo>
                  <a:pt x="2826706" y="660400"/>
                </a:moveTo>
                <a:lnTo>
                  <a:pt x="2823707" y="660400"/>
                </a:lnTo>
                <a:lnTo>
                  <a:pt x="2824873" y="657860"/>
                </a:lnTo>
                <a:lnTo>
                  <a:pt x="2826706" y="660400"/>
                </a:lnTo>
                <a:close/>
              </a:path>
              <a:path w="4096384" h="836930">
                <a:moveTo>
                  <a:pt x="2850344" y="660400"/>
                </a:moveTo>
                <a:lnTo>
                  <a:pt x="2826706" y="660400"/>
                </a:lnTo>
                <a:lnTo>
                  <a:pt x="2824873" y="657860"/>
                </a:lnTo>
                <a:lnTo>
                  <a:pt x="2876516" y="657860"/>
                </a:lnTo>
                <a:lnTo>
                  <a:pt x="2875394" y="659130"/>
                </a:lnTo>
                <a:lnTo>
                  <a:pt x="2851869" y="659130"/>
                </a:lnTo>
                <a:lnTo>
                  <a:pt x="2850344" y="660400"/>
                </a:lnTo>
                <a:close/>
              </a:path>
              <a:path w="4096384" h="836930">
                <a:moveTo>
                  <a:pt x="2893782" y="660400"/>
                </a:moveTo>
                <a:lnTo>
                  <a:pt x="2889926" y="660400"/>
                </a:lnTo>
                <a:lnTo>
                  <a:pt x="2889856" y="659034"/>
                </a:lnTo>
                <a:lnTo>
                  <a:pt x="2891248" y="657860"/>
                </a:lnTo>
                <a:lnTo>
                  <a:pt x="2893599" y="659130"/>
                </a:lnTo>
                <a:lnTo>
                  <a:pt x="2893782" y="660400"/>
                </a:lnTo>
                <a:close/>
              </a:path>
              <a:path w="4096384" h="836930">
                <a:moveTo>
                  <a:pt x="3037921" y="660400"/>
                </a:moveTo>
                <a:lnTo>
                  <a:pt x="2893782" y="660400"/>
                </a:lnTo>
                <a:lnTo>
                  <a:pt x="2893599" y="659130"/>
                </a:lnTo>
                <a:lnTo>
                  <a:pt x="2891248" y="657860"/>
                </a:lnTo>
                <a:lnTo>
                  <a:pt x="3120369" y="657860"/>
                </a:lnTo>
                <a:lnTo>
                  <a:pt x="3120312" y="658027"/>
                </a:lnTo>
                <a:lnTo>
                  <a:pt x="3118715" y="659130"/>
                </a:lnTo>
                <a:lnTo>
                  <a:pt x="3038261" y="659130"/>
                </a:lnTo>
                <a:lnTo>
                  <a:pt x="3037921" y="660400"/>
                </a:lnTo>
                <a:close/>
              </a:path>
              <a:path w="4096384" h="836930">
                <a:moveTo>
                  <a:pt x="3122403" y="660495"/>
                </a:moveTo>
                <a:lnTo>
                  <a:pt x="3120602" y="658161"/>
                </a:lnTo>
                <a:lnTo>
                  <a:pt x="3120555" y="657860"/>
                </a:lnTo>
                <a:lnTo>
                  <a:pt x="3122573" y="659034"/>
                </a:lnTo>
                <a:lnTo>
                  <a:pt x="3122578" y="660400"/>
                </a:lnTo>
                <a:lnTo>
                  <a:pt x="3122403" y="660495"/>
                </a:lnTo>
                <a:close/>
              </a:path>
              <a:path w="4096384" h="836930">
                <a:moveTo>
                  <a:pt x="3163994" y="665480"/>
                </a:moveTo>
                <a:lnTo>
                  <a:pt x="3164103" y="664595"/>
                </a:lnTo>
                <a:lnTo>
                  <a:pt x="3164218" y="662845"/>
                </a:lnTo>
                <a:lnTo>
                  <a:pt x="3159462" y="657860"/>
                </a:lnTo>
                <a:lnTo>
                  <a:pt x="3171681" y="657860"/>
                </a:lnTo>
                <a:lnTo>
                  <a:pt x="3163994" y="665480"/>
                </a:lnTo>
                <a:close/>
              </a:path>
              <a:path w="4096384" h="836930">
                <a:moveTo>
                  <a:pt x="3168512" y="665480"/>
                </a:moveTo>
                <a:lnTo>
                  <a:pt x="3163994" y="665480"/>
                </a:lnTo>
                <a:lnTo>
                  <a:pt x="3171681" y="657860"/>
                </a:lnTo>
                <a:lnTo>
                  <a:pt x="3191645" y="657860"/>
                </a:lnTo>
                <a:lnTo>
                  <a:pt x="3190480" y="659130"/>
                </a:lnTo>
                <a:lnTo>
                  <a:pt x="3175721" y="659130"/>
                </a:lnTo>
                <a:lnTo>
                  <a:pt x="3169016" y="664210"/>
                </a:lnTo>
                <a:lnTo>
                  <a:pt x="3168512" y="665480"/>
                </a:lnTo>
                <a:close/>
              </a:path>
              <a:path w="4096384" h="836930">
                <a:moveTo>
                  <a:pt x="3196124" y="659130"/>
                </a:moveTo>
                <a:lnTo>
                  <a:pt x="3190480" y="659130"/>
                </a:lnTo>
                <a:lnTo>
                  <a:pt x="3191645" y="657860"/>
                </a:lnTo>
                <a:lnTo>
                  <a:pt x="3192975" y="657860"/>
                </a:lnTo>
                <a:lnTo>
                  <a:pt x="3196124" y="659130"/>
                </a:lnTo>
                <a:close/>
              </a:path>
              <a:path w="4096384" h="836930">
                <a:moveTo>
                  <a:pt x="3335810" y="659130"/>
                </a:moveTo>
                <a:lnTo>
                  <a:pt x="3325922" y="659130"/>
                </a:lnTo>
                <a:lnTo>
                  <a:pt x="3331102" y="657860"/>
                </a:lnTo>
                <a:lnTo>
                  <a:pt x="3335476" y="657860"/>
                </a:lnTo>
                <a:lnTo>
                  <a:pt x="3335810" y="659130"/>
                </a:lnTo>
                <a:close/>
              </a:path>
              <a:path w="4096384" h="836930">
                <a:moveTo>
                  <a:pt x="3393798" y="662940"/>
                </a:moveTo>
                <a:lnTo>
                  <a:pt x="3392260" y="660342"/>
                </a:lnTo>
                <a:lnTo>
                  <a:pt x="3391440" y="659130"/>
                </a:lnTo>
                <a:lnTo>
                  <a:pt x="3393464" y="657860"/>
                </a:lnTo>
                <a:lnTo>
                  <a:pt x="3395147" y="657860"/>
                </a:lnTo>
                <a:lnTo>
                  <a:pt x="3396703" y="659034"/>
                </a:lnTo>
                <a:lnTo>
                  <a:pt x="3396797" y="659170"/>
                </a:lnTo>
                <a:lnTo>
                  <a:pt x="3393798" y="662940"/>
                </a:lnTo>
                <a:close/>
              </a:path>
              <a:path w="4096384" h="836930">
                <a:moveTo>
                  <a:pt x="3403769" y="662940"/>
                </a:moveTo>
                <a:lnTo>
                  <a:pt x="3393798" y="662940"/>
                </a:lnTo>
                <a:lnTo>
                  <a:pt x="3396585" y="659436"/>
                </a:lnTo>
                <a:lnTo>
                  <a:pt x="3396703" y="659034"/>
                </a:lnTo>
                <a:lnTo>
                  <a:pt x="3395147" y="657860"/>
                </a:lnTo>
                <a:lnTo>
                  <a:pt x="3404107" y="657860"/>
                </a:lnTo>
                <a:lnTo>
                  <a:pt x="3403769" y="662940"/>
                </a:lnTo>
                <a:close/>
              </a:path>
              <a:path w="4096384" h="836930">
                <a:moveTo>
                  <a:pt x="3448396" y="681912"/>
                </a:moveTo>
                <a:lnTo>
                  <a:pt x="3446358" y="678755"/>
                </a:lnTo>
                <a:lnTo>
                  <a:pt x="3447438" y="678180"/>
                </a:lnTo>
                <a:lnTo>
                  <a:pt x="3445679" y="677703"/>
                </a:lnTo>
                <a:lnTo>
                  <a:pt x="3441067" y="670560"/>
                </a:lnTo>
                <a:lnTo>
                  <a:pt x="3440733" y="670560"/>
                </a:lnTo>
                <a:lnTo>
                  <a:pt x="3435738" y="664467"/>
                </a:lnTo>
                <a:lnTo>
                  <a:pt x="3435711" y="664210"/>
                </a:lnTo>
                <a:lnTo>
                  <a:pt x="3441741" y="662940"/>
                </a:lnTo>
                <a:lnTo>
                  <a:pt x="3442907" y="661670"/>
                </a:lnTo>
                <a:lnTo>
                  <a:pt x="3437393" y="660400"/>
                </a:lnTo>
                <a:lnTo>
                  <a:pt x="3443915" y="657860"/>
                </a:lnTo>
                <a:lnTo>
                  <a:pt x="3445755" y="657860"/>
                </a:lnTo>
                <a:lnTo>
                  <a:pt x="3454477" y="660400"/>
                </a:lnTo>
                <a:lnTo>
                  <a:pt x="3450116" y="661670"/>
                </a:lnTo>
                <a:lnTo>
                  <a:pt x="3445415" y="661670"/>
                </a:lnTo>
                <a:lnTo>
                  <a:pt x="3443331" y="666538"/>
                </a:lnTo>
                <a:lnTo>
                  <a:pt x="3443277" y="667002"/>
                </a:lnTo>
                <a:lnTo>
                  <a:pt x="3443424" y="668020"/>
                </a:lnTo>
                <a:lnTo>
                  <a:pt x="3444098" y="671830"/>
                </a:lnTo>
                <a:lnTo>
                  <a:pt x="3449146" y="671830"/>
                </a:lnTo>
                <a:lnTo>
                  <a:pt x="3448500" y="675348"/>
                </a:lnTo>
                <a:lnTo>
                  <a:pt x="3448446" y="678020"/>
                </a:lnTo>
                <a:lnTo>
                  <a:pt x="3447772" y="678180"/>
                </a:lnTo>
                <a:lnTo>
                  <a:pt x="3447493" y="679241"/>
                </a:lnTo>
                <a:lnTo>
                  <a:pt x="3447579" y="679812"/>
                </a:lnTo>
                <a:lnTo>
                  <a:pt x="3448396" y="681912"/>
                </a:lnTo>
                <a:close/>
              </a:path>
              <a:path w="4096384" h="836930">
                <a:moveTo>
                  <a:pt x="3476200" y="681990"/>
                </a:moveTo>
                <a:lnTo>
                  <a:pt x="3453436" y="681990"/>
                </a:lnTo>
                <a:lnTo>
                  <a:pt x="3457252" y="679450"/>
                </a:lnTo>
                <a:lnTo>
                  <a:pt x="3454660" y="676910"/>
                </a:lnTo>
                <a:lnTo>
                  <a:pt x="3458648" y="676910"/>
                </a:lnTo>
                <a:lnTo>
                  <a:pt x="3462297" y="674370"/>
                </a:lnTo>
                <a:lnTo>
                  <a:pt x="3466605" y="671830"/>
                </a:lnTo>
                <a:lnTo>
                  <a:pt x="3469236" y="669290"/>
                </a:lnTo>
                <a:lnTo>
                  <a:pt x="3472909" y="664210"/>
                </a:lnTo>
                <a:lnTo>
                  <a:pt x="3446089" y="664210"/>
                </a:lnTo>
                <a:lnTo>
                  <a:pt x="3445755" y="662940"/>
                </a:lnTo>
                <a:lnTo>
                  <a:pt x="3454477" y="660400"/>
                </a:lnTo>
                <a:lnTo>
                  <a:pt x="3445755" y="657860"/>
                </a:lnTo>
                <a:lnTo>
                  <a:pt x="3461365" y="657860"/>
                </a:lnTo>
                <a:lnTo>
                  <a:pt x="3458157" y="659130"/>
                </a:lnTo>
                <a:lnTo>
                  <a:pt x="3458157" y="661670"/>
                </a:lnTo>
                <a:lnTo>
                  <a:pt x="3485569" y="661670"/>
                </a:lnTo>
                <a:lnTo>
                  <a:pt x="3485985" y="662940"/>
                </a:lnTo>
                <a:lnTo>
                  <a:pt x="3476275" y="662940"/>
                </a:lnTo>
                <a:lnTo>
                  <a:pt x="3477283" y="668020"/>
                </a:lnTo>
                <a:lnTo>
                  <a:pt x="3473917" y="668020"/>
                </a:lnTo>
                <a:lnTo>
                  <a:pt x="3471901" y="671830"/>
                </a:lnTo>
                <a:lnTo>
                  <a:pt x="3468227" y="678180"/>
                </a:lnTo>
                <a:lnTo>
                  <a:pt x="3477570" y="678180"/>
                </a:lnTo>
                <a:lnTo>
                  <a:pt x="3476200" y="681990"/>
                </a:lnTo>
                <a:close/>
              </a:path>
              <a:path w="4096384" h="836930">
                <a:moveTo>
                  <a:pt x="3462013" y="661670"/>
                </a:moveTo>
                <a:lnTo>
                  <a:pt x="3458157" y="661670"/>
                </a:lnTo>
                <a:lnTo>
                  <a:pt x="3458157" y="659130"/>
                </a:lnTo>
                <a:lnTo>
                  <a:pt x="3461365" y="657860"/>
                </a:lnTo>
                <a:lnTo>
                  <a:pt x="3462013" y="661670"/>
                </a:lnTo>
                <a:close/>
              </a:path>
              <a:path w="4096384" h="836930">
                <a:moveTo>
                  <a:pt x="3472909" y="661670"/>
                </a:moveTo>
                <a:lnTo>
                  <a:pt x="3462013" y="661670"/>
                </a:lnTo>
                <a:lnTo>
                  <a:pt x="3461365" y="657860"/>
                </a:lnTo>
                <a:lnTo>
                  <a:pt x="3472084" y="657860"/>
                </a:lnTo>
                <a:lnTo>
                  <a:pt x="3472200" y="660578"/>
                </a:lnTo>
                <a:lnTo>
                  <a:pt x="3472909" y="661670"/>
                </a:lnTo>
                <a:close/>
              </a:path>
              <a:path w="4096384" h="836930">
                <a:moveTo>
                  <a:pt x="3473767" y="661670"/>
                </a:moveTo>
                <a:lnTo>
                  <a:pt x="3472909" y="661670"/>
                </a:lnTo>
                <a:lnTo>
                  <a:pt x="3472200" y="660578"/>
                </a:lnTo>
                <a:lnTo>
                  <a:pt x="3472084" y="657860"/>
                </a:lnTo>
                <a:lnTo>
                  <a:pt x="3474258" y="659130"/>
                </a:lnTo>
                <a:lnTo>
                  <a:pt x="3474524" y="660143"/>
                </a:lnTo>
                <a:lnTo>
                  <a:pt x="3474476" y="660578"/>
                </a:lnTo>
                <a:lnTo>
                  <a:pt x="3473767" y="661670"/>
                </a:lnTo>
                <a:close/>
              </a:path>
              <a:path w="4096384" h="836930">
                <a:moveTo>
                  <a:pt x="3485569" y="661670"/>
                </a:moveTo>
                <a:lnTo>
                  <a:pt x="3473767" y="661670"/>
                </a:lnTo>
                <a:lnTo>
                  <a:pt x="3474476" y="660578"/>
                </a:lnTo>
                <a:lnTo>
                  <a:pt x="3474524" y="660143"/>
                </a:lnTo>
                <a:lnTo>
                  <a:pt x="3474258" y="659130"/>
                </a:lnTo>
                <a:lnTo>
                  <a:pt x="3472084" y="657860"/>
                </a:lnTo>
                <a:lnTo>
                  <a:pt x="3513990" y="657860"/>
                </a:lnTo>
                <a:lnTo>
                  <a:pt x="3513139" y="659130"/>
                </a:lnTo>
                <a:lnTo>
                  <a:pt x="3486836" y="659130"/>
                </a:lnTo>
                <a:lnTo>
                  <a:pt x="3485311" y="660400"/>
                </a:lnTo>
                <a:lnTo>
                  <a:pt x="3485154" y="660400"/>
                </a:lnTo>
                <a:lnTo>
                  <a:pt x="3485569" y="661670"/>
                </a:lnTo>
                <a:close/>
              </a:path>
              <a:path w="4096384" h="836930">
                <a:moveTo>
                  <a:pt x="3510808" y="666750"/>
                </a:moveTo>
                <a:lnTo>
                  <a:pt x="3511399" y="661186"/>
                </a:lnTo>
                <a:lnTo>
                  <a:pt x="3511520" y="660342"/>
                </a:lnTo>
                <a:lnTo>
                  <a:pt x="3512308" y="659130"/>
                </a:lnTo>
                <a:lnTo>
                  <a:pt x="3513139" y="659130"/>
                </a:lnTo>
                <a:lnTo>
                  <a:pt x="3513990" y="657860"/>
                </a:lnTo>
                <a:lnTo>
                  <a:pt x="3521370" y="659130"/>
                </a:lnTo>
                <a:lnTo>
                  <a:pt x="3517849" y="661670"/>
                </a:lnTo>
                <a:lnTo>
                  <a:pt x="3517670" y="661670"/>
                </a:lnTo>
                <a:lnTo>
                  <a:pt x="3510808" y="666750"/>
                </a:lnTo>
                <a:close/>
              </a:path>
              <a:path w="4096384" h="836930">
                <a:moveTo>
                  <a:pt x="3600972" y="669290"/>
                </a:moveTo>
                <a:lnTo>
                  <a:pt x="3599656" y="669290"/>
                </a:lnTo>
                <a:lnTo>
                  <a:pt x="3587228" y="659130"/>
                </a:lnTo>
                <a:lnTo>
                  <a:pt x="3593933" y="657860"/>
                </a:lnTo>
                <a:lnTo>
                  <a:pt x="3598131" y="657860"/>
                </a:lnTo>
                <a:lnTo>
                  <a:pt x="3600141" y="659358"/>
                </a:lnTo>
                <a:lnTo>
                  <a:pt x="3600304" y="661670"/>
                </a:lnTo>
                <a:lnTo>
                  <a:pt x="3603241" y="661670"/>
                </a:lnTo>
                <a:lnTo>
                  <a:pt x="3608352" y="665480"/>
                </a:lnTo>
                <a:lnTo>
                  <a:pt x="3600972" y="669290"/>
                </a:lnTo>
                <a:close/>
              </a:path>
              <a:path w="4096384" h="836930">
                <a:moveTo>
                  <a:pt x="3609543" y="661670"/>
                </a:moveTo>
                <a:lnTo>
                  <a:pt x="3607343" y="661670"/>
                </a:lnTo>
                <a:lnTo>
                  <a:pt x="3606206" y="660578"/>
                </a:lnTo>
                <a:lnTo>
                  <a:pt x="3606145" y="658995"/>
                </a:lnTo>
                <a:lnTo>
                  <a:pt x="3607186" y="657860"/>
                </a:lnTo>
                <a:lnTo>
                  <a:pt x="3610035" y="657860"/>
                </a:lnTo>
                <a:lnTo>
                  <a:pt x="3610476" y="660143"/>
                </a:lnTo>
                <a:lnTo>
                  <a:pt x="3610388" y="660578"/>
                </a:lnTo>
                <a:lnTo>
                  <a:pt x="3609543" y="661670"/>
                </a:lnTo>
                <a:close/>
              </a:path>
              <a:path w="4096384" h="836930">
                <a:moveTo>
                  <a:pt x="3615602" y="661670"/>
                </a:moveTo>
                <a:lnTo>
                  <a:pt x="3609543" y="661670"/>
                </a:lnTo>
                <a:lnTo>
                  <a:pt x="3610388" y="660578"/>
                </a:lnTo>
                <a:lnTo>
                  <a:pt x="3610476" y="660143"/>
                </a:lnTo>
                <a:lnTo>
                  <a:pt x="3610035" y="657860"/>
                </a:lnTo>
                <a:lnTo>
                  <a:pt x="3616657" y="657860"/>
                </a:lnTo>
                <a:lnTo>
                  <a:pt x="3616471" y="660400"/>
                </a:lnTo>
                <a:lnTo>
                  <a:pt x="3615602" y="661670"/>
                </a:lnTo>
                <a:close/>
              </a:path>
              <a:path w="4096384" h="836930">
                <a:moveTo>
                  <a:pt x="3689487" y="660400"/>
                </a:moveTo>
                <a:lnTo>
                  <a:pt x="3688995" y="660400"/>
                </a:lnTo>
                <a:lnTo>
                  <a:pt x="3688655" y="657860"/>
                </a:lnTo>
                <a:lnTo>
                  <a:pt x="3689487" y="66040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61835" y="676910"/>
                </a:lnTo>
                <a:lnTo>
                  <a:pt x="3663180" y="675775"/>
                </a:lnTo>
                <a:lnTo>
                  <a:pt x="3663251" y="675348"/>
                </a:lnTo>
                <a:lnTo>
                  <a:pt x="3660984" y="668020"/>
                </a:lnTo>
                <a:lnTo>
                  <a:pt x="3686298" y="668020"/>
                </a:lnTo>
                <a:lnTo>
                  <a:pt x="3679593" y="660400"/>
                </a:lnTo>
                <a:lnTo>
                  <a:pt x="3689487" y="660400"/>
                </a:lnTo>
                <a:lnTo>
                  <a:pt x="3688655" y="657860"/>
                </a:lnTo>
                <a:lnTo>
                  <a:pt x="3715966" y="657860"/>
                </a:lnTo>
                <a:lnTo>
                  <a:pt x="3713381" y="659130"/>
                </a:lnTo>
                <a:lnTo>
                  <a:pt x="3702222" y="659130"/>
                </a:lnTo>
                <a:lnTo>
                  <a:pt x="3700784" y="660342"/>
                </a:lnTo>
                <a:lnTo>
                  <a:pt x="3700880" y="660578"/>
                </a:lnTo>
                <a:lnTo>
                  <a:pt x="3701882" y="661670"/>
                </a:lnTo>
                <a:lnTo>
                  <a:pt x="3704579" y="662940"/>
                </a:lnTo>
                <a:lnTo>
                  <a:pt x="3722259" y="662940"/>
                </a:lnTo>
                <a:lnTo>
                  <a:pt x="3721715" y="664210"/>
                </a:lnTo>
                <a:lnTo>
                  <a:pt x="3705588" y="664210"/>
                </a:lnTo>
                <a:lnTo>
                  <a:pt x="3705373" y="665480"/>
                </a:lnTo>
                <a:lnTo>
                  <a:pt x="3690338" y="665480"/>
                </a:lnTo>
                <a:lnTo>
                  <a:pt x="3697306" y="671830"/>
                </a:lnTo>
                <a:lnTo>
                  <a:pt x="3689487" y="671830"/>
                </a:lnTo>
                <a:lnTo>
                  <a:pt x="3687828" y="674371"/>
                </a:lnTo>
                <a:lnTo>
                  <a:pt x="3686593" y="675534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15313" y="661670"/>
                </a:lnTo>
                <a:lnTo>
                  <a:pt x="3713381" y="659130"/>
                </a:lnTo>
                <a:lnTo>
                  <a:pt x="3715966" y="657860"/>
                </a:lnTo>
                <a:lnTo>
                  <a:pt x="3717492" y="657860"/>
                </a:lnTo>
                <a:lnTo>
                  <a:pt x="3718375" y="658995"/>
                </a:lnTo>
                <a:lnTo>
                  <a:pt x="3718486" y="659170"/>
                </a:lnTo>
                <a:lnTo>
                  <a:pt x="3718602" y="660006"/>
                </a:lnTo>
                <a:lnTo>
                  <a:pt x="3718506" y="661329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22259" y="662940"/>
                </a:moveTo>
                <a:lnTo>
                  <a:pt x="3718244" y="662940"/>
                </a:lnTo>
                <a:lnTo>
                  <a:pt x="3718506" y="661329"/>
                </a:lnTo>
                <a:lnTo>
                  <a:pt x="3718602" y="660006"/>
                </a:lnTo>
                <a:lnTo>
                  <a:pt x="3718486" y="659170"/>
                </a:lnTo>
                <a:lnTo>
                  <a:pt x="3717492" y="657860"/>
                </a:lnTo>
                <a:lnTo>
                  <a:pt x="3732224" y="657860"/>
                </a:lnTo>
                <a:lnTo>
                  <a:pt x="3726371" y="659130"/>
                </a:lnTo>
                <a:lnTo>
                  <a:pt x="3726037" y="660400"/>
                </a:lnTo>
                <a:lnTo>
                  <a:pt x="3723346" y="660400"/>
                </a:lnTo>
                <a:lnTo>
                  <a:pt x="3722259" y="662940"/>
                </a:lnTo>
                <a:close/>
              </a:path>
              <a:path w="4096384" h="836930">
                <a:moveTo>
                  <a:pt x="3732224" y="664210"/>
                </a:moveTo>
                <a:lnTo>
                  <a:pt x="3725519" y="664210"/>
                </a:lnTo>
                <a:lnTo>
                  <a:pt x="3725993" y="660721"/>
                </a:lnTo>
                <a:lnTo>
                  <a:pt x="3726104" y="660143"/>
                </a:lnTo>
                <a:lnTo>
                  <a:pt x="3726371" y="659130"/>
                </a:lnTo>
                <a:lnTo>
                  <a:pt x="3732224" y="657860"/>
                </a:lnTo>
                <a:lnTo>
                  <a:pt x="3732224" y="664210"/>
                </a:lnTo>
                <a:close/>
              </a:path>
              <a:path w="4096384" h="836930">
                <a:moveTo>
                  <a:pt x="3835334" y="662940"/>
                </a:moveTo>
                <a:lnTo>
                  <a:pt x="3834220" y="662940"/>
                </a:lnTo>
                <a:lnTo>
                  <a:pt x="3835605" y="659130"/>
                </a:lnTo>
                <a:lnTo>
                  <a:pt x="3837902" y="657860"/>
                </a:lnTo>
                <a:lnTo>
                  <a:pt x="3839488" y="660342"/>
                </a:lnTo>
                <a:lnTo>
                  <a:pt x="3839525" y="661670"/>
                </a:lnTo>
                <a:lnTo>
                  <a:pt x="3837665" y="661670"/>
                </a:lnTo>
                <a:lnTo>
                  <a:pt x="3835334" y="662940"/>
                </a:lnTo>
                <a:close/>
              </a:path>
              <a:path w="4096384" h="836930">
                <a:moveTo>
                  <a:pt x="3843204" y="664210"/>
                </a:moveTo>
                <a:lnTo>
                  <a:pt x="3839525" y="664210"/>
                </a:lnTo>
                <a:lnTo>
                  <a:pt x="3839488" y="660342"/>
                </a:lnTo>
                <a:lnTo>
                  <a:pt x="3837902" y="657860"/>
                </a:lnTo>
                <a:lnTo>
                  <a:pt x="3843371" y="657860"/>
                </a:lnTo>
                <a:lnTo>
                  <a:pt x="3846904" y="660006"/>
                </a:lnTo>
                <a:lnTo>
                  <a:pt x="3843204" y="664210"/>
                </a:lnTo>
                <a:close/>
              </a:path>
              <a:path w="4096384" h="836930">
                <a:moveTo>
                  <a:pt x="3905566" y="664210"/>
                </a:moveTo>
                <a:lnTo>
                  <a:pt x="3896170" y="657860"/>
                </a:lnTo>
                <a:lnTo>
                  <a:pt x="3910922" y="657860"/>
                </a:lnTo>
                <a:lnTo>
                  <a:pt x="3905666" y="662845"/>
                </a:lnTo>
                <a:lnTo>
                  <a:pt x="3905566" y="664210"/>
                </a:lnTo>
                <a:close/>
              </a:path>
              <a:path w="4096384" h="836930">
                <a:moveTo>
                  <a:pt x="3972090" y="664210"/>
                </a:moveTo>
                <a:lnTo>
                  <a:pt x="3965912" y="664210"/>
                </a:lnTo>
                <a:lnTo>
                  <a:pt x="3964956" y="663428"/>
                </a:lnTo>
                <a:lnTo>
                  <a:pt x="3970593" y="657860"/>
                </a:lnTo>
                <a:lnTo>
                  <a:pt x="3972060" y="660578"/>
                </a:lnTo>
                <a:lnTo>
                  <a:pt x="3973509" y="662764"/>
                </a:lnTo>
                <a:lnTo>
                  <a:pt x="3973484" y="663056"/>
                </a:lnTo>
                <a:lnTo>
                  <a:pt x="3972090" y="664210"/>
                </a:lnTo>
                <a:close/>
              </a:path>
              <a:path w="4096384" h="836930">
                <a:moveTo>
                  <a:pt x="3970361" y="671830"/>
                </a:moveTo>
                <a:lnTo>
                  <a:pt x="3962880" y="671830"/>
                </a:lnTo>
                <a:lnTo>
                  <a:pt x="3973484" y="663056"/>
                </a:lnTo>
                <a:lnTo>
                  <a:pt x="3973509" y="662764"/>
                </a:lnTo>
                <a:lnTo>
                  <a:pt x="3971912" y="660342"/>
                </a:lnTo>
                <a:lnTo>
                  <a:pt x="3970593" y="657860"/>
                </a:lnTo>
                <a:lnTo>
                  <a:pt x="3984003" y="657860"/>
                </a:lnTo>
                <a:lnTo>
                  <a:pt x="3982504" y="659130"/>
                </a:lnTo>
                <a:lnTo>
                  <a:pt x="3980428" y="660342"/>
                </a:lnTo>
                <a:lnTo>
                  <a:pt x="3980537" y="660578"/>
                </a:lnTo>
                <a:lnTo>
                  <a:pt x="3986249" y="665480"/>
                </a:lnTo>
                <a:lnTo>
                  <a:pt x="3976133" y="665480"/>
                </a:lnTo>
                <a:lnTo>
                  <a:pt x="3970993" y="669218"/>
                </a:lnTo>
                <a:lnTo>
                  <a:pt x="3970879" y="669363"/>
                </a:lnTo>
                <a:lnTo>
                  <a:pt x="3970361" y="671830"/>
                </a:lnTo>
                <a:close/>
              </a:path>
              <a:path w="4096384" h="836930">
                <a:moveTo>
                  <a:pt x="3989209" y="668020"/>
                </a:moveTo>
                <a:lnTo>
                  <a:pt x="3980537" y="660578"/>
                </a:lnTo>
                <a:lnTo>
                  <a:pt x="3980428" y="660342"/>
                </a:lnTo>
                <a:lnTo>
                  <a:pt x="3982504" y="659130"/>
                </a:lnTo>
                <a:lnTo>
                  <a:pt x="3984003" y="657860"/>
                </a:lnTo>
                <a:lnTo>
                  <a:pt x="3987709" y="657860"/>
                </a:lnTo>
                <a:lnTo>
                  <a:pt x="3989209" y="668020"/>
                </a:lnTo>
                <a:close/>
              </a:path>
              <a:path w="4096384" h="836930">
                <a:moveTo>
                  <a:pt x="4005801" y="671830"/>
                </a:moveTo>
                <a:lnTo>
                  <a:pt x="4002285" y="666750"/>
                </a:lnTo>
                <a:lnTo>
                  <a:pt x="4000805" y="665023"/>
                </a:lnTo>
                <a:lnTo>
                  <a:pt x="3998152" y="661670"/>
                </a:lnTo>
                <a:lnTo>
                  <a:pt x="3996362" y="657860"/>
                </a:lnTo>
                <a:lnTo>
                  <a:pt x="3998978" y="659170"/>
                </a:lnTo>
                <a:lnTo>
                  <a:pt x="4004459" y="662940"/>
                </a:lnTo>
                <a:lnTo>
                  <a:pt x="4005801" y="671830"/>
                </a:lnTo>
                <a:close/>
              </a:path>
              <a:path w="4096384" h="836930">
                <a:moveTo>
                  <a:pt x="4021475" y="674370"/>
                </a:moveTo>
                <a:lnTo>
                  <a:pt x="4011681" y="674370"/>
                </a:lnTo>
                <a:lnTo>
                  <a:pt x="4012015" y="671830"/>
                </a:lnTo>
                <a:lnTo>
                  <a:pt x="4005801" y="671830"/>
                </a:lnTo>
                <a:lnTo>
                  <a:pt x="4004459" y="662940"/>
                </a:lnTo>
                <a:lnTo>
                  <a:pt x="3998919" y="659130"/>
                </a:lnTo>
                <a:lnTo>
                  <a:pt x="3996362" y="657860"/>
                </a:lnTo>
                <a:lnTo>
                  <a:pt x="4005801" y="657860"/>
                </a:lnTo>
                <a:lnTo>
                  <a:pt x="4011623" y="660400"/>
                </a:lnTo>
                <a:lnTo>
                  <a:pt x="4016938" y="660400"/>
                </a:lnTo>
                <a:lnTo>
                  <a:pt x="4015197" y="661670"/>
                </a:lnTo>
                <a:lnTo>
                  <a:pt x="4015355" y="666750"/>
                </a:lnTo>
                <a:lnTo>
                  <a:pt x="4017736" y="668020"/>
                </a:lnTo>
                <a:lnTo>
                  <a:pt x="4057084" y="668020"/>
                </a:lnTo>
                <a:lnTo>
                  <a:pt x="4058276" y="669290"/>
                </a:lnTo>
                <a:lnTo>
                  <a:pt x="4025582" y="669290"/>
                </a:lnTo>
                <a:lnTo>
                  <a:pt x="4022348" y="673163"/>
                </a:lnTo>
                <a:lnTo>
                  <a:pt x="4021475" y="674370"/>
                </a:lnTo>
                <a:close/>
              </a:path>
              <a:path w="4096384" h="836930">
                <a:moveTo>
                  <a:pt x="4095854" y="660400"/>
                </a:moveTo>
                <a:lnTo>
                  <a:pt x="4092381" y="658027"/>
                </a:lnTo>
                <a:lnTo>
                  <a:pt x="4092809" y="657860"/>
                </a:lnTo>
                <a:lnTo>
                  <a:pt x="4095854" y="657860"/>
                </a:lnTo>
                <a:lnTo>
                  <a:pt x="4095854" y="66040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118691" y="660495"/>
                </a:lnTo>
                <a:lnTo>
                  <a:pt x="3118595" y="660143"/>
                </a:lnTo>
                <a:lnTo>
                  <a:pt x="3118715" y="659130"/>
                </a:lnTo>
                <a:lnTo>
                  <a:pt x="3120434" y="657943"/>
                </a:lnTo>
                <a:lnTo>
                  <a:pt x="3122403" y="660495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4092986" y="662940"/>
                </a:moveTo>
                <a:lnTo>
                  <a:pt x="4081056" y="662940"/>
                </a:lnTo>
                <a:lnTo>
                  <a:pt x="4083413" y="661670"/>
                </a:lnTo>
                <a:lnTo>
                  <a:pt x="4083079" y="661670"/>
                </a:lnTo>
                <a:lnTo>
                  <a:pt x="4092381" y="658027"/>
                </a:lnTo>
                <a:lnTo>
                  <a:pt x="4095771" y="660342"/>
                </a:lnTo>
                <a:lnTo>
                  <a:pt x="4095737" y="661722"/>
                </a:lnTo>
                <a:lnTo>
                  <a:pt x="4092986" y="662940"/>
                </a:lnTo>
                <a:close/>
              </a:path>
              <a:path w="4096384" h="836930">
                <a:moveTo>
                  <a:pt x="1595486" y="659796"/>
                </a:moveTo>
                <a:lnTo>
                  <a:pt x="1595126" y="658161"/>
                </a:lnTo>
                <a:lnTo>
                  <a:pt x="1597683" y="659130"/>
                </a:lnTo>
                <a:lnTo>
                  <a:pt x="1595486" y="659796"/>
                </a:lnTo>
                <a:close/>
              </a:path>
              <a:path w="4096384" h="836930">
                <a:moveTo>
                  <a:pt x="3949466" y="664837"/>
                </a:moveTo>
                <a:lnTo>
                  <a:pt x="3943482" y="659170"/>
                </a:lnTo>
                <a:lnTo>
                  <a:pt x="3943529" y="658995"/>
                </a:lnTo>
                <a:lnTo>
                  <a:pt x="3943994" y="658292"/>
                </a:lnTo>
                <a:lnTo>
                  <a:pt x="3943956" y="659130"/>
                </a:lnTo>
                <a:lnTo>
                  <a:pt x="3954483" y="659130"/>
                </a:lnTo>
                <a:lnTo>
                  <a:pt x="3955350" y="662940"/>
                </a:lnTo>
                <a:lnTo>
                  <a:pt x="3949319" y="662940"/>
                </a:lnTo>
                <a:lnTo>
                  <a:pt x="3949466" y="664837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05802" y="683260"/>
                </a:lnTo>
                <a:lnTo>
                  <a:pt x="1706054" y="681382"/>
                </a:lnTo>
                <a:lnTo>
                  <a:pt x="1706128" y="680684"/>
                </a:lnTo>
                <a:lnTo>
                  <a:pt x="1705134" y="678180"/>
                </a:lnTo>
                <a:lnTo>
                  <a:pt x="1707982" y="678180"/>
                </a:lnTo>
                <a:lnTo>
                  <a:pt x="1706740" y="672832"/>
                </a:lnTo>
                <a:lnTo>
                  <a:pt x="1706142" y="670560"/>
                </a:lnTo>
                <a:lnTo>
                  <a:pt x="1668256" y="670560"/>
                </a:lnTo>
                <a:lnTo>
                  <a:pt x="1675935" y="669218"/>
                </a:lnTo>
                <a:lnTo>
                  <a:pt x="1683847" y="668020"/>
                </a:lnTo>
                <a:lnTo>
                  <a:pt x="1674961" y="662940"/>
                </a:lnTo>
                <a:lnTo>
                  <a:pt x="1682334" y="662940"/>
                </a:lnTo>
                <a:lnTo>
                  <a:pt x="1686931" y="658296"/>
                </a:lnTo>
                <a:lnTo>
                  <a:pt x="1687867" y="664210"/>
                </a:lnTo>
                <a:lnTo>
                  <a:pt x="1688876" y="664210"/>
                </a:lnTo>
                <a:lnTo>
                  <a:pt x="1684517" y="666748"/>
                </a:lnTo>
                <a:lnTo>
                  <a:pt x="1687533" y="669290"/>
                </a:lnTo>
                <a:lnTo>
                  <a:pt x="1714910" y="669290"/>
                </a:lnTo>
                <a:lnTo>
                  <a:pt x="1718040" y="674370"/>
                </a:lnTo>
                <a:lnTo>
                  <a:pt x="1748718" y="674371"/>
                </a:lnTo>
                <a:lnTo>
                  <a:pt x="1749385" y="675640"/>
                </a:lnTo>
                <a:lnTo>
                  <a:pt x="1976984" y="675640"/>
                </a:lnTo>
                <a:lnTo>
                  <a:pt x="1978534" y="676910"/>
                </a:lnTo>
                <a:lnTo>
                  <a:pt x="1746870" y="676910"/>
                </a:lnTo>
                <a:lnTo>
                  <a:pt x="1745994" y="678020"/>
                </a:lnTo>
                <a:lnTo>
                  <a:pt x="1746068" y="678783"/>
                </a:lnTo>
                <a:lnTo>
                  <a:pt x="1746287" y="679450"/>
                </a:lnTo>
                <a:lnTo>
                  <a:pt x="1741678" y="67945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5054" y="660400"/>
                </a:lnTo>
                <a:lnTo>
                  <a:pt x="1575170" y="660006"/>
                </a:lnTo>
                <a:lnTo>
                  <a:pt x="1577558" y="658472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557957" y="666748"/>
                </a:moveTo>
                <a:lnTo>
                  <a:pt x="1549249" y="661670"/>
                </a:lnTo>
                <a:lnTo>
                  <a:pt x="1551743" y="658491"/>
                </a:lnTo>
                <a:lnTo>
                  <a:pt x="1554271" y="659130"/>
                </a:lnTo>
                <a:lnTo>
                  <a:pt x="1557025" y="659130"/>
                </a:lnTo>
                <a:lnTo>
                  <a:pt x="1558306" y="662527"/>
                </a:lnTo>
                <a:lnTo>
                  <a:pt x="1558354" y="663056"/>
                </a:lnTo>
                <a:lnTo>
                  <a:pt x="1558023" y="664020"/>
                </a:lnTo>
                <a:lnTo>
                  <a:pt x="1557957" y="666748"/>
                </a:lnTo>
                <a:close/>
              </a:path>
              <a:path w="4096384" h="836930">
                <a:moveTo>
                  <a:pt x="1516228" y="659130"/>
                </a:moveTo>
                <a:lnTo>
                  <a:pt x="1515808" y="658794"/>
                </a:lnTo>
                <a:lnTo>
                  <a:pt x="1516228" y="658607"/>
                </a:lnTo>
                <a:lnTo>
                  <a:pt x="1516228" y="659130"/>
                </a:lnTo>
                <a:close/>
              </a:path>
              <a:path w="4096384" h="836930">
                <a:moveTo>
                  <a:pt x="3156280" y="659130"/>
                </a:moveTo>
                <a:lnTo>
                  <a:pt x="3156215" y="658643"/>
                </a:lnTo>
                <a:lnTo>
                  <a:pt x="3156612" y="658699"/>
                </a:lnTo>
                <a:lnTo>
                  <a:pt x="3156280" y="659130"/>
                </a:lnTo>
                <a:close/>
              </a:path>
              <a:path w="4096384" h="836930">
                <a:moveTo>
                  <a:pt x="3159620" y="659130"/>
                </a:moveTo>
                <a:lnTo>
                  <a:pt x="3156280" y="659130"/>
                </a:lnTo>
                <a:lnTo>
                  <a:pt x="3156612" y="658699"/>
                </a:lnTo>
                <a:lnTo>
                  <a:pt x="3159620" y="659130"/>
                </a:lnTo>
                <a:close/>
              </a:path>
              <a:path w="4096384" h="836930">
                <a:moveTo>
                  <a:pt x="1525781" y="671830"/>
                </a:moveTo>
                <a:lnTo>
                  <a:pt x="1523601" y="671830"/>
                </a:lnTo>
                <a:lnTo>
                  <a:pt x="1522599" y="664210"/>
                </a:lnTo>
                <a:lnTo>
                  <a:pt x="1512207" y="660400"/>
                </a:lnTo>
                <a:lnTo>
                  <a:pt x="1515808" y="658794"/>
                </a:lnTo>
                <a:lnTo>
                  <a:pt x="1516228" y="659130"/>
                </a:lnTo>
                <a:lnTo>
                  <a:pt x="1522345" y="659130"/>
                </a:lnTo>
                <a:lnTo>
                  <a:pt x="1530638" y="666748"/>
                </a:lnTo>
                <a:lnTo>
                  <a:pt x="1531314" y="668020"/>
                </a:lnTo>
                <a:lnTo>
                  <a:pt x="1531144" y="668020"/>
                </a:lnTo>
                <a:lnTo>
                  <a:pt x="1525781" y="671830"/>
                </a:lnTo>
                <a:close/>
              </a:path>
              <a:path w="4096384" h="836930">
                <a:moveTo>
                  <a:pt x="3122749" y="659170"/>
                </a:moveTo>
                <a:lnTo>
                  <a:pt x="3122521" y="658995"/>
                </a:lnTo>
                <a:lnTo>
                  <a:pt x="3122755" y="659130"/>
                </a:lnTo>
                <a:close/>
              </a:path>
              <a:path w="4096384" h="836930">
                <a:moveTo>
                  <a:pt x="1588130" y="662940"/>
                </a:moveTo>
                <a:lnTo>
                  <a:pt x="1589882" y="659034"/>
                </a:lnTo>
                <a:lnTo>
                  <a:pt x="1591758" y="660929"/>
                </a:lnTo>
                <a:lnTo>
                  <a:pt x="1591832" y="661186"/>
                </a:lnTo>
                <a:lnTo>
                  <a:pt x="1588130" y="66294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11448" y="659130"/>
                </a:lnTo>
                <a:lnTo>
                  <a:pt x="14801" y="662940"/>
                </a:lnTo>
                <a:lnTo>
                  <a:pt x="14133" y="662940"/>
                </a:lnTo>
                <a:lnTo>
                  <a:pt x="13606" y="664252"/>
                </a:lnTo>
                <a:lnTo>
                  <a:pt x="12954" y="66548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10276" y="666750"/>
                </a:lnTo>
                <a:lnTo>
                  <a:pt x="12954" y="665480"/>
                </a:lnTo>
                <a:lnTo>
                  <a:pt x="13606" y="664252"/>
                </a:lnTo>
                <a:lnTo>
                  <a:pt x="14133" y="662940"/>
                </a:lnTo>
                <a:lnTo>
                  <a:pt x="14801" y="662940"/>
                </a:lnTo>
                <a:lnTo>
                  <a:pt x="11448" y="659130"/>
                </a:lnTo>
                <a:lnTo>
                  <a:pt x="17032" y="659130"/>
                </a:lnTo>
                <a:lnTo>
                  <a:pt x="17254" y="660400"/>
                </a:lnTo>
                <a:lnTo>
                  <a:pt x="40577" y="660400"/>
                </a:lnTo>
                <a:lnTo>
                  <a:pt x="39618" y="661670"/>
                </a:lnTo>
                <a:lnTo>
                  <a:pt x="28545" y="661670"/>
                </a:lnTo>
                <a:lnTo>
                  <a:pt x="24480" y="662954"/>
                </a:lnTo>
                <a:lnTo>
                  <a:pt x="20668" y="66421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540641" y="669290"/>
                </a:moveTo>
                <a:lnTo>
                  <a:pt x="530249" y="669290"/>
                </a:lnTo>
                <a:lnTo>
                  <a:pt x="525888" y="668020"/>
                </a:lnTo>
                <a:lnTo>
                  <a:pt x="539298" y="668020"/>
                </a:lnTo>
                <a:lnTo>
                  <a:pt x="543829" y="659130"/>
                </a:lnTo>
                <a:lnTo>
                  <a:pt x="545949" y="662845"/>
                </a:lnTo>
                <a:lnTo>
                  <a:pt x="547346" y="666750"/>
                </a:lnTo>
                <a:lnTo>
                  <a:pt x="540641" y="669290"/>
                </a:lnTo>
                <a:close/>
              </a:path>
              <a:path w="4096384" h="836930">
                <a:moveTo>
                  <a:pt x="545506" y="673100"/>
                </a:moveTo>
                <a:lnTo>
                  <a:pt x="541983" y="669290"/>
                </a:lnTo>
                <a:lnTo>
                  <a:pt x="540641" y="669290"/>
                </a:lnTo>
                <a:lnTo>
                  <a:pt x="547346" y="666750"/>
                </a:lnTo>
                <a:lnTo>
                  <a:pt x="546044" y="663056"/>
                </a:lnTo>
                <a:lnTo>
                  <a:pt x="543829" y="659130"/>
                </a:lnTo>
                <a:lnTo>
                  <a:pt x="547584" y="659130"/>
                </a:lnTo>
                <a:lnTo>
                  <a:pt x="548020" y="660400"/>
                </a:lnTo>
                <a:lnTo>
                  <a:pt x="550882" y="662954"/>
                </a:lnTo>
                <a:lnTo>
                  <a:pt x="555563" y="668020"/>
                </a:lnTo>
                <a:lnTo>
                  <a:pt x="545506" y="67310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604175" y="665480"/>
                </a:lnTo>
                <a:lnTo>
                  <a:pt x="602669" y="659130"/>
                </a:lnTo>
                <a:lnTo>
                  <a:pt x="606206" y="662954"/>
                </a:lnTo>
                <a:lnTo>
                  <a:pt x="608031" y="664210"/>
                </a:lnTo>
                <a:lnTo>
                  <a:pt x="607691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11075" y="666750"/>
                </a:moveTo>
                <a:lnTo>
                  <a:pt x="605347" y="666750"/>
                </a:lnTo>
                <a:lnTo>
                  <a:pt x="607691" y="665480"/>
                </a:lnTo>
                <a:lnTo>
                  <a:pt x="608031" y="664210"/>
                </a:lnTo>
                <a:lnTo>
                  <a:pt x="606206" y="662954"/>
                </a:lnTo>
                <a:lnTo>
                  <a:pt x="602669" y="659130"/>
                </a:lnTo>
                <a:lnTo>
                  <a:pt x="610335" y="659130"/>
                </a:lnTo>
                <a:lnTo>
                  <a:pt x="612215" y="662940"/>
                </a:lnTo>
                <a:lnTo>
                  <a:pt x="614175" y="662940"/>
                </a:lnTo>
                <a:lnTo>
                  <a:pt x="611075" y="666750"/>
                </a:lnTo>
                <a:close/>
              </a:path>
              <a:path w="4096384" h="836930">
                <a:moveTo>
                  <a:pt x="699381" y="666750"/>
                </a:moveTo>
                <a:lnTo>
                  <a:pt x="696867" y="666748"/>
                </a:lnTo>
                <a:lnTo>
                  <a:pt x="692342" y="665480"/>
                </a:lnTo>
                <a:lnTo>
                  <a:pt x="699558" y="659130"/>
                </a:lnTo>
                <a:lnTo>
                  <a:pt x="700461" y="662564"/>
                </a:lnTo>
                <a:lnTo>
                  <a:pt x="700559" y="665480"/>
                </a:lnTo>
                <a:lnTo>
                  <a:pt x="699381" y="66675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66949" y="659130"/>
                </a:lnTo>
                <a:lnTo>
                  <a:pt x="1467112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604504" y="665480"/>
                </a:moveTo>
                <a:lnTo>
                  <a:pt x="1599196" y="665480"/>
                </a:lnTo>
                <a:lnTo>
                  <a:pt x="1600328" y="664252"/>
                </a:lnTo>
                <a:lnTo>
                  <a:pt x="1600293" y="664020"/>
                </a:lnTo>
                <a:lnTo>
                  <a:pt x="1599864" y="662940"/>
                </a:lnTo>
                <a:lnTo>
                  <a:pt x="1596177" y="662940"/>
                </a:lnTo>
                <a:lnTo>
                  <a:pt x="1601710" y="659130"/>
                </a:lnTo>
                <a:lnTo>
                  <a:pt x="1605227" y="660400"/>
                </a:lnTo>
                <a:lnTo>
                  <a:pt x="1606405" y="661670"/>
                </a:lnTo>
                <a:lnTo>
                  <a:pt x="1609196" y="661670"/>
                </a:lnTo>
                <a:lnTo>
                  <a:pt x="1604504" y="665480"/>
                </a:lnTo>
                <a:close/>
              </a:path>
              <a:path w="4096384" h="836930">
                <a:moveTo>
                  <a:pt x="1606405" y="661670"/>
                </a:moveTo>
                <a:lnTo>
                  <a:pt x="1605227" y="660400"/>
                </a:lnTo>
                <a:lnTo>
                  <a:pt x="1601710" y="659130"/>
                </a:lnTo>
                <a:lnTo>
                  <a:pt x="1606835" y="659130"/>
                </a:lnTo>
                <a:lnTo>
                  <a:pt x="1606405" y="661670"/>
                </a:lnTo>
                <a:close/>
              </a:path>
              <a:path w="4096384" h="836930">
                <a:moveTo>
                  <a:pt x="1658533" y="664210"/>
                </a:moveTo>
                <a:lnTo>
                  <a:pt x="1651324" y="664210"/>
                </a:lnTo>
                <a:lnTo>
                  <a:pt x="1650990" y="659130"/>
                </a:lnTo>
                <a:lnTo>
                  <a:pt x="1655351" y="662940"/>
                </a:lnTo>
                <a:lnTo>
                  <a:pt x="1658533" y="664210"/>
                </a:lnTo>
                <a:close/>
              </a:path>
              <a:path w="4096384" h="836930">
                <a:moveTo>
                  <a:pt x="1660713" y="668020"/>
                </a:moveTo>
                <a:lnTo>
                  <a:pt x="1654178" y="668020"/>
                </a:lnTo>
                <a:lnTo>
                  <a:pt x="1658533" y="664210"/>
                </a:lnTo>
                <a:lnTo>
                  <a:pt x="1655351" y="662940"/>
                </a:lnTo>
                <a:lnTo>
                  <a:pt x="1650990" y="659130"/>
                </a:lnTo>
                <a:lnTo>
                  <a:pt x="1668775" y="659130"/>
                </a:lnTo>
                <a:lnTo>
                  <a:pt x="1670053" y="666750"/>
                </a:lnTo>
                <a:lnTo>
                  <a:pt x="1662056" y="666750"/>
                </a:lnTo>
                <a:lnTo>
                  <a:pt x="1660713" y="668020"/>
                </a:lnTo>
                <a:close/>
              </a:path>
              <a:path w="4096384" h="836930">
                <a:moveTo>
                  <a:pt x="1718040" y="674370"/>
                </a:moveTo>
                <a:lnTo>
                  <a:pt x="1713345" y="666750"/>
                </a:lnTo>
                <a:lnTo>
                  <a:pt x="1714019" y="666750"/>
                </a:lnTo>
                <a:lnTo>
                  <a:pt x="1719552" y="659130"/>
                </a:lnTo>
                <a:lnTo>
                  <a:pt x="1718955" y="667002"/>
                </a:lnTo>
                <a:lnTo>
                  <a:pt x="1718831" y="668372"/>
                </a:lnTo>
                <a:lnTo>
                  <a:pt x="1718040" y="674370"/>
                </a:lnTo>
                <a:close/>
              </a:path>
              <a:path w="4096384" h="836930">
                <a:moveTo>
                  <a:pt x="1748717" y="674370"/>
                </a:moveTo>
                <a:lnTo>
                  <a:pt x="1718040" y="674370"/>
                </a:lnTo>
                <a:lnTo>
                  <a:pt x="1718831" y="668372"/>
                </a:lnTo>
                <a:lnTo>
                  <a:pt x="1719552" y="659130"/>
                </a:lnTo>
                <a:lnTo>
                  <a:pt x="1761793" y="659130"/>
                </a:lnTo>
                <a:lnTo>
                  <a:pt x="1761793" y="660400"/>
                </a:lnTo>
                <a:lnTo>
                  <a:pt x="1829262" y="660400"/>
                </a:lnTo>
                <a:lnTo>
                  <a:pt x="1829347" y="661670"/>
                </a:lnTo>
                <a:lnTo>
                  <a:pt x="1881311" y="661670"/>
                </a:lnTo>
                <a:lnTo>
                  <a:pt x="1883655" y="662940"/>
                </a:lnTo>
                <a:lnTo>
                  <a:pt x="1861864" y="662940"/>
                </a:lnTo>
                <a:lnTo>
                  <a:pt x="1862938" y="665480"/>
                </a:lnTo>
                <a:lnTo>
                  <a:pt x="1794977" y="665480"/>
                </a:lnTo>
                <a:lnTo>
                  <a:pt x="1794892" y="666138"/>
                </a:lnTo>
                <a:lnTo>
                  <a:pt x="1794913" y="666833"/>
                </a:lnTo>
                <a:lnTo>
                  <a:pt x="1796320" y="668020"/>
                </a:lnTo>
                <a:lnTo>
                  <a:pt x="1864012" y="668020"/>
                </a:lnTo>
                <a:lnTo>
                  <a:pt x="1864548" y="669290"/>
                </a:lnTo>
                <a:lnTo>
                  <a:pt x="1999068" y="669290"/>
                </a:lnTo>
                <a:lnTo>
                  <a:pt x="2000116" y="670560"/>
                </a:lnTo>
                <a:lnTo>
                  <a:pt x="1835712" y="670560"/>
                </a:lnTo>
                <a:lnTo>
                  <a:pt x="1834710" y="671830"/>
                </a:lnTo>
                <a:lnTo>
                  <a:pt x="1972333" y="671830"/>
                </a:lnTo>
                <a:lnTo>
                  <a:pt x="1973883" y="673100"/>
                </a:lnTo>
                <a:lnTo>
                  <a:pt x="1748049" y="673100"/>
                </a:lnTo>
                <a:lnTo>
                  <a:pt x="1748717" y="674370"/>
                </a:lnTo>
                <a:close/>
              </a:path>
              <a:path w="4096384" h="836930">
                <a:moveTo>
                  <a:pt x="1764975" y="660400"/>
                </a:moveTo>
                <a:lnTo>
                  <a:pt x="1761793" y="660400"/>
                </a:lnTo>
                <a:lnTo>
                  <a:pt x="1761793" y="659130"/>
                </a:lnTo>
                <a:lnTo>
                  <a:pt x="1764975" y="659130"/>
                </a:lnTo>
                <a:lnTo>
                  <a:pt x="1764975" y="660400"/>
                </a:lnTo>
                <a:close/>
              </a:path>
              <a:path w="4096384" h="836930">
                <a:moveTo>
                  <a:pt x="1829262" y="660400"/>
                </a:moveTo>
                <a:lnTo>
                  <a:pt x="1764975" y="660400"/>
                </a:lnTo>
                <a:lnTo>
                  <a:pt x="1764975" y="659130"/>
                </a:lnTo>
                <a:lnTo>
                  <a:pt x="1829177" y="659130"/>
                </a:lnTo>
                <a:lnTo>
                  <a:pt x="1829262" y="660400"/>
                </a:lnTo>
                <a:close/>
              </a:path>
              <a:path w="4096384" h="836930">
                <a:moveTo>
                  <a:pt x="2141628" y="666750"/>
                </a:moveTo>
                <a:lnTo>
                  <a:pt x="2133083" y="659130"/>
                </a:lnTo>
                <a:lnTo>
                  <a:pt x="2140122" y="659130"/>
                </a:lnTo>
                <a:lnTo>
                  <a:pt x="2141011" y="660495"/>
                </a:lnTo>
                <a:lnTo>
                  <a:pt x="2141628" y="661670"/>
                </a:lnTo>
                <a:lnTo>
                  <a:pt x="2141628" y="666750"/>
                </a:lnTo>
                <a:close/>
              </a:path>
              <a:path w="4096384" h="836930">
                <a:moveTo>
                  <a:pt x="2156551" y="666750"/>
                </a:moveTo>
                <a:lnTo>
                  <a:pt x="2141628" y="666750"/>
                </a:lnTo>
                <a:lnTo>
                  <a:pt x="2141628" y="661670"/>
                </a:lnTo>
                <a:lnTo>
                  <a:pt x="2140923" y="660342"/>
                </a:lnTo>
                <a:lnTo>
                  <a:pt x="2140122" y="659130"/>
                </a:lnTo>
                <a:lnTo>
                  <a:pt x="2174152" y="659130"/>
                </a:lnTo>
                <a:lnTo>
                  <a:pt x="2177792" y="664210"/>
                </a:lnTo>
                <a:lnTo>
                  <a:pt x="2158391" y="664210"/>
                </a:lnTo>
                <a:lnTo>
                  <a:pt x="2156551" y="665480"/>
                </a:lnTo>
                <a:lnTo>
                  <a:pt x="2156551" y="66675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74152" y="659130"/>
                </a:lnTo>
                <a:lnTo>
                  <a:pt x="2180693" y="659130"/>
                </a:lnTo>
                <a:lnTo>
                  <a:pt x="2181575" y="660495"/>
                </a:lnTo>
                <a:lnTo>
                  <a:pt x="2182199" y="66167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186758" y="684530"/>
                </a:moveTo>
                <a:lnTo>
                  <a:pt x="2173150" y="684530"/>
                </a:lnTo>
                <a:lnTo>
                  <a:pt x="2175338" y="680684"/>
                </a:lnTo>
                <a:lnTo>
                  <a:pt x="2175684" y="679812"/>
                </a:lnTo>
                <a:lnTo>
                  <a:pt x="2175718" y="679241"/>
                </a:lnTo>
                <a:lnTo>
                  <a:pt x="2175160" y="678180"/>
                </a:lnTo>
                <a:lnTo>
                  <a:pt x="2167951" y="678180"/>
                </a:lnTo>
                <a:lnTo>
                  <a:pt x="2164428" y="668020"/>
                </a:lnTo>
                <a:lnTo>
                  <a:pt x="2180523" y="668020"/>
                </a:lnTo>
                <a:lnTo>
                  <a:pt x="2182199" y="661670"/>
                </a:lnTo>
                <a:lnTo>
                  <a:pt x="2181487" y="660342"/>
                </a:lnTo>
                <a:lnTo>
                  <a:pt x="2180693" y="659130"/>
                </a:lnTo>
                <a:lnTo>
                  <a:pt x="2191922" y="659130"/>
                </a:lnTo>
                <a:lnTo>
                  <a:pt x="2191922" y="662940"/>
                </a:lnTo>
                <a:lnTo>
                  <a:pt x="2399444" y="662940"/>
                </a:lnTo>
                <a:lnTo>
                  <a:pt x="2399444" y="664210"/>
                </a:lnTo>
                <a:lnTo>
                  <a:pt x="2241202" y="664210"/>
                </a:lnTo>
                <a:lnTo>
                  <a:pt x="2239696" y="665480"/>
                </a:lnTo>
                <a:lnTo>
                  <a:pt x="2212876" y="665480"/>
                </a:lnTo>
                <a:lnTo>
                  <a:pt x="2211363" y="666750"/>
                </a:lnTo>
                <a:lnTo>
                  <a:pt x="2211193" y="666750"/>
                </a:lnTo>
                <a:lnTo>
                  <a:pt x="2213714" y="669290"/>
                </a:lnTo>
                <a:lnTo>
                  <a:pt x="2277953" y="669290"/>
                </a:lnTo>
                <a:lnTo>
                  <a:pt x="2279756" y="670560"/>
                </a:lnTo>
                <a:lnTo>
                  <a:pt x="2500684" y="670560"/>
                </a:lnTo>
                <a:lnTo>
                  <a:pt x="2500011" y="671830"/>
                </a:lnTo>
                <a:lnTo>
                  <a:pt x="2205666" y="671830"/>
                </a:lnTo>
                <a:lnTo>
                  <a:pt x="2203990" y="673100"/>
                </a:lnTo>
                <a:lnTo>
                  <a:pt x="2204154" y="673100"/>
                </a:lnTo>
                <a:lnTo>
                  <a:pt x="2205830" y="674370"/>
                </a:lnTo>
                <a:lnTo>
                  <a:pt x="2256367" y="674370"/>
                </a:lnTo>
                <a:lnTo>
                  <a:pt x="2253171" y="676910"/>
                </a:lnTo>
                <a:lnTo>
                  <a:pt x="2183201" y="676910"/>
                </a:lnTo>
                <a:lnTo>
                  <a:pt x="2185765" y="682112"/>
                </a:lnTo>
                <a:lnTo>
                  <a:pt x="2186758" y="684530"/>
                </a:lnTo>
                <a:close/>
              </a:path>
              <a:path w="4096384" h="836930">
                <a:moveTo>
                  <a:pt x="2218481" y="661670"/>
                </a:moveTo>
                <a:lnTo>
                  <a:pt x="2206000" y="661670"/>
                </a:lnTo>
                <a:lnTo>
                  <a:pt x="2206839" y="659130"/>
                </a:lnTo>
                <a:lnTo>
                  <a:pt x="2220249" y="659130"/>
                </a:lnTo>
                <a:lnTo>
                  <a:pt x="2218481" y="661670"/>
                </a:lnTo>
                <a:close/>
              </a:path>
              <a:path w="4096384" h="836930">
                <a:moveTo>
                  <a:pt x="2220813" y="661670"/>
                </a:moveTo>
                <a:lnTo>
                  <a:pt x="2218481" y="661670"/>
                </a:lnTo>
                <a:lnTo>
                  <a:pt x="2220249" y="659130"/>
                </a:lnTo>
                <a:lnTo>
                  <a:pt x="2222864" y="659130"/>
                </a:lnTo>
                <a:lnTo>
                  <a:pt x="2220813" y="661670"/>
                </a:lnTo>
                <a:close/>
              </a:path>
              <a:path w="4096384" h="836930">
                <a:moveTo>
                  <a:pt x="2273218" y="661670"/>
                </a:moveTo>
                <a:lnTo>
                  <a:pt x="2220813" y="661670"/>
                </a:lnTo>
                <a:lnTo>
                  <a:pt x="2222864" y="659130"/>
                </a:lnTo>
                <a:lnTo>
                  <a:pt x="2272717" y="659130"/>
                </a:lnTo>
                <a:lnTo>
                  <a:pt x="2272840" y="660082"/>
                </a:lnTo>
                <a:lnTo>
                  <a:pt x="2272966" y="660721"/>
                </a:lnTo>
                <a:lnTo>
                  <a:pt x="2273218" y="66167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272966" y="660721"/>
                </a:lnTo>
                <a:lnTo>
                  <a:pt x="2272840" y="660082"/>
                </a:lnTo>
                <a:lnTo>
                  <a:pt x="2272717" y="659130"/>
                </a:lnTo>
                <a:lnTo>
                  <a:pt x="2275231" y="659130"/>
                </a:lnTo>
                <a:lnTo>
                  <a:pt x="2277916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425086" y="661670"/>
                </a:moveTo>
                <a:lnTo>
                  <a:pt x="2422067" y="661670"/>
                </a:lnTo>
                <a:lnTo>
                  <a:pt x="2420227" y="660400"/>
                </a:lnTo>
                <a:lnTo>
                  <a:pt x="2420057" y="659130"/>
                </a:lnTo>
                <a:lnTo>
                  <a:pt x="2422237" y="659130"/>
                </a:lnTo>
                <a:lnTo>
                  <a:pt x="2425086" y="661670"/>
                </a:lnTo>
                <a:close/>
              </a:path>
              <a:path w="4096384" h="836930">
                <a:moveTo>
                  <a:pt x="2460123" y="661670"/>
                </a:moveTo>
                <a:lnTo>
                  <a:pt x="2425086" y="661670"/>
                </a:lnTo>
                <a:lnTo>
                  <a:pt x="2422237" y="659130"/>
                </a:lnTo>
                <a:lnTo>
                  <a:pt x="2460791" y="659130"/>
                </a:lnTo>
                <a:lnTo>
                  <a:pt x="2460698" y="660578"/>
                </a:lnTo>
                <a:lnTo>
                  <a:pt x="2460123" y="661670"/>
                </a:lnTo>
                <a:close/>
              </a:path>
              <a:path w="4096384" h="836930">
                <a:moveTo>
                  <a:pt x="2462134" y="661670"/>
                </a:moveTo>
                <a:lnTo>
                  <a:pt x="2460123" y="661670"/>
                </a:lnTo>
                <a:lnTo>
                  <a:pt x="2460698" y="660578"/>
                </a:lnTo>
                <a:lnTo>
                  <a:pt x="2460791" y="659130"/>
                </a:lnTo>
                <a:lnTo>
                  <a:pt x="2464982" y="659130"/>
                </a:lnTo>
                <a:lnTo>
                  <a:pt x="2462134" y="661670"/>
                </a:lnTo>
                <a:close/>
              </a:path>
              <a:path w="4096384" h="836930">
                <a:moveTo>
                  <a:pt x="2606305" y="661670"/>
                </a:moveTo>
                <a:lnTo>
                  <a:pt x="2462134" y="661670"/>
                </a:lnTo>
                <a:lnTo>
                  <a:pt x="2464982" y="659130"/>
                </a:lnTo>
                <a:lnTo>
                  <a:pt x="2608812" y="659130"/>
                </a:lnTo>
                <a:lnTo>
                  <a:pt x="2606417" y="660342"/>
                </a:lnTo>
                <a:lnTo>
                  <a:pt x="2606305" y="661670"/>
                </a:lnTo>
                <a:close/>
              </a:path>
              <a:path w="4096384" h="836930">
                <a:moveTo>
                  <a:pt x="2608812" y="661670"/>
                </a:moveTo>
                <a:lnTo>
                  <a:pt x="2606305" y="661670"/>
                </a:lnTo>
                <a:lnTo>
                  <a:pt x="2606417" y="660342"/>
                </a:lnTo>
                <a:lnTo>
                  <a:pt x="2608812" y="659130"/>
                </a:lnTo>
                <a:lnTo>
                  <a:pt x="2610652" y="659130"/>
                </a:lnTo>
                <a:lnTo>
                  <a:pt x="2610652" y="660400"/>
                </a:lnTo>
                <a:lnTo>
                  <a:pt x="2608812" y="661670"/>
                </a:lnTo>
                <a:close/>
              </a:path>
              <a:path w="4096384" h="836930">
                <a:moveTo>
                  <a:pt x="2691938" y="662940"/>
                </a:moveTo>
                <a:lnTo>
                  <a:pt x="2690098" y="661670"/>
                </a:lnTo>
                <a:lnTo>
                  <a:pt x="2688755" y="660400"/>
                </a:lnTo>
                <a:lnTo>
                  <a:pt x="2689089" y="660400"/>
                </a:lnTo>
                <a:lnTo>
                  <a:pt x="2690772" y="659130"/>
                </a:lnTo>
                <a:lnTo>
                  <a:pt x="2695460" y="659130"/>
                </a:lnTo>
                <a:lnTo>
                  <a:pt x="2691938" y="66294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691938" y="662940"/>
                </a:lnTo>
                <a:lnTo>
                  <a:pt x="2695460" y="659130"/>
                </a:lnTo>
                <a:lnTo>
                  <a:pt x="2704025" y="659130"/>
                </a:lnTo>
                <a:lnTo>
                  <a:pt x="2704025" y="660400"/>
                </a:lnTo>
                <a:lnTo>
                  <a:pt x="2714901" y="660400"/>
                </a:lnTo>
                <a:lnTo>
                  <a:pt x="2716093" y="66167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04857" y="660400"/>
                </a:moveTo>
                <a:lnTo>
                  <a:pt x="2704025" y="660400"/>
                </a:lnTo>
                <a:lnTo>
                  <a:pt x="2704025" y="659130"/>
                </a:lnTo>
                <a:lnTo>
                  <a:pt x="2704857" y="660400"/>
                </a:lnTo>
                <a:close/>
              </a:path>
              <a:path w="4096384" h="836930">
                <a:moveTo>
                  <a:pt x="2714901" y="660400"/>
                </a:moveTo>
                <a:lnTo>
                  <a:pt x="2704857" y="660400"/>
                </a:lnTo>
                <a:lnTo>
                  <a:pt x="2704025" y="659130"/>
                </a:lnTo>
                <a:lnTo>
                  <a:pt x="2714744" y="659130"/>
                </a:lnTo>
                <a:lnTo>
                  <a:pt x="2714901" y="660400"/>
                </a:lnTo>
                <a:close/>
              </a:path>
              <a:path w="4096384" h="836930">
                <a:moveTo>
                  <a:pt x="2794373" y="671830"/>
                </a:moveTo>
                <a:lnTo>
                  <a:pt x="2789508" y="666750"/>
                </a:lnTo>
                <a:lnTo>
                  <a:pt x="2788833" y="666750"/>
                </a:lnTo>
                <a:lnTo>
                  <a:pt x="2792690" y="659130"/>
                </a:lnTo>
                <a:lnTo>
                  <a:pt x="2793282" y="663572"/>
                </a:lnTo>
                <a:lnTo>
                  <a:pt x="2793186" y="664467"/>
                </a:lnTo>
                <a:lnTo>
                  <a:pt x="2792690" y="665480"/>
                </a:lnTo>
                <a:lnTo>
                  <a:pt x="2793536" y="665480"/>
                </a:lnTo>
                <a:lnTo>
                  <a:pt x="2794373" y="671830"/>
                </a:lnTo>
                <a:close/>
              </a:path>
              <a:path w="4096384" h="836930">
                <a:moveTo>
                  <a:pt x="2793355" y="664122"/>
                </a:moveTo>
                <a:lnTo>
                  <a:pt x="2792690" y="659130"/>
                </a:lnTo>
                <a:lnTo>
                  <a:pt x="2795800" y="659130"/>
                </a:lnTo>
                <a:lnTo>
                  <a:pt x="2793355" y="664122"/>
                </a:lnTo>
                <a:close/>
              </a:path>
              <a:path w="4096384" h="836930">
                <a:moveTo>
                  <a:pt x="2808614" y="662940"/>
                </a:moveTo>
                <a:lnTo>
                  <a:pt x="2810788" y="659130"/>
                </a:lnTo>
                <a:lnTo>
                  <a:pt x="2812962" y="661670"/>
                </a:lnTo>
                <a:lnTo>
                  <a:pt x="2808614" y="662940"/>
                </a:lnTo>
                <a:close/>
              </a:path>
              <a:path w="4096384" h="836930">
                <a:moveTo>
                  <a:pt x="2843380" y="662940"/>
                </a:moveTo>
                <a:lnTo>
                  <a:pt x="2808614" y="662940"/>
                </a:lnTo>
                <a:lnTo>
                  <a:pt x="2812962" y="661670"/>
                </a:lnTo>
                <a:lnTo>
                  <a:pt x="2810788" y="659130"/>
                </a:lnTo>
                <a:lnTo>
                  <a:pt x="2824290" y="659130"/>
                </a:lnTo>
                <a:lnTo>
                  <a:pt x="2823707" y="660400"/>
                </a:lnTo>
                <a:lnTo>
                  <a:pt x="2845656" y="660400"/>
                </a:lnTo>
                <a:lnTo>
                  <a:pt x="2843380" y="662940"/>
                </a:lnTo>
                <a:close/>
              </a:path>
              <a:path w="4096384" h="836930">
                <a:moveTo>
                  <a:pt x="2850678" y="662940"/>
                </a:moveTo>
                <a:lnTo>
                  <a:pt x="2849512" y="660400"/>
                </a:lnTo>
                <a:lnTo>
                  <a:pt x="2850344" y="660400"/>
                </a:lnTo>
                <a:lnTo>
                  <a:pt x="2851869" y="659130"/>
                </a:lnTo>
                <a:lnTo>
                  <a:pt x="2852514" y="660342"/>
                </a:lnTo>
                <a:lnTo>
                  <a:pt x="2852449" y="660578"/>
                </a:lnTo>
                <a:lnTo>
                  <a:pt x="2851869" y="661670"/>
                </a:lnTo>
                <a:lnTo>
                  <a:pt x="2850678" y="662940"/>
                </a:lnTo>
                <a:close/>
              </a:path>
              <a:path w="4096384" h="836930">
                <a:moveTo>
                  <a:pt x="3124289" y="662940"/>
                </a:moveTo>
                <a:lnTo>
                  <a:pt x="2850678" y="662940"/>
                </a:lnTo>
                <a:lnTo>
                  <a:pt x="2851869" y="661670"/>
                </a:lnTo>
                <a:lnTo>
                  <a:pt x="2852449" y="660578"/>
                </a:lnTo>
                <a:lnTo>
                  <a:pt x="2852514" y="660342"/>
                </a:lnTo>
                <a:lnTo>
                  <a:pt x="2851869" y="659130"/>
                </a:lnTo>
                <a:lnTo>
                  <a:pt x="2862097" y="659130"/>
                </a:lnTo>
                <a:lnTo>
                  <a:pt x="2862255" y="661670"/>
                </a:lnTo>
                <a:lnTo>
                  <a:pt x="3123309" y="661670"/>
                </a:lnTo>
                <a:lnTo>
                  <a:pt x="3124289" y="662940"/>
                </a:lnTo>
                <a:close/>
              </a:path>
              <a:path w="4096384" h="836930">
                <a:moveTo>
                  <a:pt x="2865096" y="661670"/>
                </a:moveTo>
                <a:lnTo>
                  <a:pt x="2862255" y="661670"/>
                </a:lnTo>
                <a:lnTo>
                  <a:pt x="2862097" y="659130"/>
                </a:lnTo>
                <a:lnTo>
                  <a:pt x="2866936" y="659130"/>
                </a:lnTo>
                <a:lnTo>
                  <a:pt x="2865096" y="661670"/>
                </a:lnTo>
                <a:close/>
              </a:path>
              <a:path w="4096384" h="836930">
                <a:moveTo>
                  <a:pt x="2873150" y="661670"/>
                </a:moveTo>
                <a:lnTo>
                  <a:pt x="2865096" y="661670"/>
                </a:lnTo>
                <a:lnTo>
                  <a:pt x="2866936" y="659130"/>
                </a:lnTo>
                <a:lnTo>
                  <a:pt x="2875394" y="659130"/>
                </a:lnTo>
                <a:lnTo>
                  <a:pt x="2873150" y="661670"/>
                </a:lnTo>
                <a:close/>
              </a:path>
              <a:path w="4096384" h="836930">
                <a:moveTo>
                  <a:pt x="3040278" y="661670"/>
                </a:moveTo>
                <a:lnTo>
                  <a:pt x="3039427" y="661670"/>
                </a:lnTo>
                <a:lnTo>
                  <a:pt x="3038034" y="660495"/>
                </a:lnTo>
                <a:lnTo>
                  <a:pt x="3037989" y="660143"/>
                </a:lnTo>
                <a:lnTo>
                  <a:pt x="3038261" y="659130"/>
                </a:lnTo>
                <a:lnTo>
                  <a:pt x="3039113" y="659130"/>
                </a:lnTo>
                <a:lnTo>
                  <a:pt x="3040376" y="660342"/>
                </a:lnTo>
                <a:lnTo>
                  <a:pt x="3040278" y="66167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040278" y="661670"/>
                </a:lnTo>
                <a:lnTo>
                  <a:pt x="3040376" y="660342"/>
                </a:lnTo>
                <a:lnTo>
                  <a:pt x="3039113" y="659130"/>
                </a:lnTo>
                <a:lnTo>
                  <a:pt x="3081183" y="659130"/>
                </a:lnTo>
                <a:lnTo>
                  <a:pt x="3080508" y="660400"/>
                </a:lnTo>
                <a:lnTo>
                  <a:pt x="3118564" y="660400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3118564" y="660400"/>
                </a:moveTo>
                <a:lnTo>
                  <a:pt x="3080508" y="660400"/>
                </a:lnTo>
                <a:lnTo>
                  <a:pt x="3081183" y="659130"/>
                </a:lnTo>
                <a:lnTo>
                  <a:pt x="3118715" y="659130"/>
                </a:lnTo>
                <a:lnTo>
                  <a:pt x="3118564" y="660400"/>
                </a:lnTo>
                <a:close/>
              </a:path>
              <a:path w="4096384" h="836930">
                <a:moveTo>
                  <a:pt x="3168164" y="666750"/>
                </a:moveTo>
                <a:lnTo>
                  <a:pt x="3168007" y="666750"/>
                </a:lnTo>
                <a:lnTo>
                  <a:pt x="3169016" y="664210"/>
                </a:lnTo>
                <a:lnTo>
                  <a:pt x="3175721" y="659130"/>
                </a:lnTo>
                <a:lnTo>
                  <a:pt x="3178386" y="659130"/>
                </a:lnTo>
                <a:lnTo>
                  <a:pt x="3184757" y="661670"/>
                </a:lnTo>
                <a:lnTo>
                  <a:pt x="3168164" y="666750"/>
                </a:lnTo>
                <a:close/>
              </a:path>
              <a:path w="4096384" h="836930">
                <a:moveTo>
                  <a:pt x="3369826" y="666750"/>
                </a:moveTo>
                <a:lnTo>
                  <a:pt x="3168164" y="666750"/>
                </a:lnTo>
                <a:lnTo>
                  <a:pt x="3184757" y="661670"/>
                </a:lnTo>
                <a:lnTo>
                  <a:pt x="3178386" y="659130"/>
                </a:lnTo>
                <a:lnTo>
                  <a:pt x="3189622" y="659130"/>
                </a:lnTo>
                <a:lnTo>
                  <a:pt x="3189288" y="660400"/>
                </a:lnTo>
                <a:lnTo>
                  <a:pt x="3334618" y="660400"/>
                </a:lnTo>
                <a:lnTo>
                  <a:pt x="3347537" y="661670"/>
                </a:lnTo>
                <a:lnTo>
                  <a:pt x="3351438" y="661670"/>
                </a:lnTo>
                <a:lnTo>
                  <a:pt x="3352122" y="662940"/>
                </a:lnTo>
                <a:lnTo>
                  <a:pt x="3360009" y="662940"/>
                </a:lnTo>
                <a:lnTo>
                  <a:pt x="3359781" y="664210"/>
                </a:lnTo>
                <a:lnTo>
                  <a:pt x="3367652" y="665480"/>
                </a:lnTo>
                <a:lnTo>
                  <a:pt x="3368477" y="665480"/>
                </a:lnTo>
                <a:lnTo>
                  <a:pt x="3369879" y="665930"/>
                </a:lnTo>
                <a:lnTo>
                  <a:pt x="3369826" y="666750"/>
                </a:lnTo>
                <a:close/>
              </a:path>
              <a:path w="4096384" h="836930">
                <a:moveTo>
                  <a:pt x="3189288" y="660400"/>
                </a:moveTo>
                <a:lnTo>
                  <a:pt x="3189622" y="659130"/>
                </a:lnTo>
                <a:lnTo>
                  <a:pt x="3196444" y="659130"/>
                </a:lnTo>
                <a:lnTo>
                  <a:pt x="3189288" y="66040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189288" y="660400"/>
                </a:lnTo>
                <a:lnTo>
                  <a:pt x="3196444" y="659130"/>
                </a:lnTo>
                <a:lnTo>
                  <a:pt x="3200524" y="659130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3380545" y="660400"/>
                </a:moveTo>
                <a:lnTo>
                  <a:pt x="3378141" y="659485"/>
                </a:lnTo>
                <a:lnTo>
                  <a:pt x="3378548" y="659130"/>
                </a:lnTo>
                <a:lnTo>
                  <a:pt x="3381451" y="659130"/>
                </a:lnTo>
                <a:lnTo>
                  <a:pt x="3380545" y="660400"/>
                </a:lnTo>
                <a:close/>
              </a:path>
              <a:path w="4096384" h="836930">
                <a:moveTo>
                  <a:pt x="3433537" y="661670"/>
                </a:moveTo>
                <a:lnTo>
                  <a:pt x="3433020" y="659130"/>
                </a:lnTo>
                <a:lnTo>
                  <a:pt x="3435711" y="660400"/>
                </a:lnTo>
                <a:lnTo>
                  <a:pt x="3433537" y="661670"/>
                </a:lnTo>
                <a:close/>
              </a:path>
              <a:path w="4096384" h="836930">
                <a:moveTo>
                  <a:pt x="3442907" y="661670"/>
                </a:moveTo>
                <a:lnTo>
                  <a:pt x="3433537" y="661670"/>
                </a:lnTo>
                <a:lnTo>
                  <a:pt x="3435547" y="660495"/>
                </a:lnTo>
                <a:lnTo>
                  <a:pt x="3435590" y="660342"/>
                </a:lnTo>
                <a:lnTo>
                  <a:pt x="3433020" y="659130"/>
                </a:lnTo>
                <a:lnTo>
                  <a:pt x="3440654" y="659130"/>
                </a:lnTo>
                <a:lnTo>
                  <a:pt x="3437393" y="660400"/>
                </a:lnTo>
                <a:lnTo>
                  <a:pt x="3442907" y="661670"/>
                </a:lnTo>
                <a:close/>
              </a:path>
              <a:path w="4096384" h="836930">
                <a:moveTo>
                  <a:pt x="3488833" y="664210"/>
                </a:moveTo>
                <a:lnTo>
                  <a:pt x="3486018" y="662954"/>
                </a:lnTo>
                <a:lnTo>
                  <a:pt x="3485154" y="660400"/>
                </a:lnTo>
                <a:lnTo>
                  <a:pt x="3485311" y="660400"/>
                </a:lnTo>
                <a:lnTo>
                  <a:pt x="3486836" y="659130"/>
                </a:lnTo>
                <a:lnTo>
                  <a:pt x="3489842" y="659130"/>
                </a:lnTo>
                <a:lnTo>
                  <a:pt x="3488833" y="664210"/>
                </a:lnTo>
                <a:close/>
              </a:path>
              <a:path w="4096384" h="836930">
                <a:moveTo>
                  <a:pt x="3511078" y="664210"/>
                </a:moveTo>
                <a:lnTo>
                  <a:pt x="3488833" y="664210"/>
                </a:lnTo>
                <a:lnTo>
                  <a:pt x="3489842" y="659130"/>
                </a:lnTo>
                <a:lnTo>
                  <a:pt x="3512308" y="659130"/>
                </a:lnTo>
                <a:lnTo>
                  <a:pt x="3511483" y="660400"/>
                </a:lnTo>
                <a:lnTo>
                  <a:pt x="3497398" y="660400"/>
                </a:lnTo>
                <a:lnTo>
                  <a:pt x="3500580" y="661670"/>
                </a:lnTo>
                <a:lnTo>
                  <a:pt x="3511348" y="661670"/>
                </a:lnTo>
                <a:lnTo>
                  <a:pt x="3511078" y="664210"/>
                </a:lnTo>
                <a:close/>
              </a:path>
              <a:path w="4096384" h="836930">
                <a:moveTo>
                  <a:pt x="3553703" y="664210"/>
                </a:moveTo>
                <a:lnTo>
                  <a:pt x="3553029" y="659130"/>
                </a:lnTo>
                <a:lnTo>
                  <a:pt x="3556552" y="659130"/>
                </a:lnTo>
                <a:lnTo>
                  <a:pt x="3557690" y="660342"/>
                </a:lnTo>
                <a:lnTo>
                  <a:pt x="3557790" y="660578"/>
                </a:lnTo>
                <a:lnTo>
                  <a:pt x="3558077" y="661670"/>
                </a:lnTo>
                <a:lnTo>
                  <a:pt x="3557901" y="661670"/>
                </a:lnTo>
                <a:lnTo>
                  <a:pt x="3553703" y="664210"/>
                </a:lnTo>
                <a:close/>
              </a:path>
              <a:path w="4096384" h="836930">
                <a:moveTo>
                  <a:pt x="3558077" y="662940"/>
                </a:moveTo>
                <a:lnTo>
                  <a:pt x="3557988" y="661329"/>
                </a:lnTo>
                <a:lnTo>
                  <a:pt x="3557790" y="660578"/>
                </a:lnTo>
                <a:lnTo>
                  <a:pt x="3557690" y="660342"/>
                </a:lnTo>
                <a:lnTo>
                  <a:pt x="3556552" y="659130"/>
                </a:lnTo>
                <a:lnTo>
                  <a:pt x="3559413" y="659130"/>
                </a:lnTo>
                <a:lnTo>
                  <a:pt x="3560749" y="661670"/>
                </a:lnTo>
                <a:lnTo>
                  <a:pt x="3558234" y="661670"/>
                </a:lnTo>
                <a:lnTo>
                  <a:pt x="3558077" y="662940"/>
                </a:lnTo>
                <a:close/>
              </a:path>
              <a:path w="4096384" h="836930">
                <a:moveTo>
                  <a:pt x="3651098" y="668020"/>
                </a:moveTo>
                <a:lnTo>
                  <a:pt x="3644051" y="668020"/>
                </a:lnTo>
                <a:lnTo>
                  <a:pt x="3644051" y="664210"/>
                </a:lnTo>
                <a:lnTo>
                  <a:pt x="3638695" y="664210"/>
                </a:lnTo>
                <a:lnTo>
                  <a:pt x="3639369" y="659130"/>
                </a:lnTo>
                <a:lnTo>
                  <a:pt x="3638871" y="662940"/>
                </a:lnTo>
                <a:lnTo>
                  <a:pt x="3646400" y="662940"/>
                </a:lnTo>
                <a:lnTo>
                  <a:pt x="3651098" y="668020"/>
                </a:lnTo>
                <a:close/>
              </a:path>
              <a:path w="4096384" h="836930">
                <a:moveTo>
                  <a:pt x="3638871" y="662940"/>
                </a:moveTo>
                <a:lnTo>
                  <a:pt x="3639369" y="659130"/>
                </a:lnTo>
                <a:lnTo>
                  <a:pt x="3642040" y="659130"/>
                </a:lnTo>
                <a:lnTo>
                  <a:pt x="3638871" y="662940"/>
                </a:lnTo>
                <a:close/>
              </a:path>
              <a:path w="4096384" h="836930">
                <a:moveTo>
                  <a:pt x="3651339" y="668280"/>
                </a:moveTo>
                <a:lnTo>
                  <a:pt x="3644051" y="660400"/>
                </a:lnTo>
                <a:lnTo>
                  <a:pt x="3647083" y="659130"/>
                </a:lnTo>
                <a:lnTo>
                  <a:pt x="3651112" y="659130"/>
                </a:lnTo>
                <a:lnTo>
                  <a:pt x="3655334" y="664252"/>
                </a:lnTo>
                <a:lnTo>
                  <a:pt x="3657279" y="668020"/>
                </a:lnTo>
                <a:lnTo>
                  <a:pt x="3651614" y="668020"/>
                </a:lnTo>
                <a:lnTo>
                  <a:pt x="3651339" y="668280"/>
                </a:lnTo>
                <a:close/>
              </a:path>
              <a:path w="4096384" h="836930">
                <a:moveTo>
                  <a:pt x="3659889" y="670560"/>
                </a:moveTo>
                <a:lnTo>
                  <a:pt x="3654613" y="670560"/>
                </a:lnTo>
                <a:lnTo>
                  <a:pt x="3657279" y="668020"/>
                </a:lnTo>
                <a:lnTo>
                  <a:pt x="3655334" y="664252"/>
                </a:lnTo>
                <a:lnTo>
                  <a:pt x="3651112" y="659130"/>
                </a:lnTo>
                <a:lnTo>
                  <a:pt x="3657201" y="659130"/>
                </a:lnTo>
                <a:lnTo>
                  <a:pt x="3658319" y="660400"/>
                </a:lnTo>
                <a:lnTo>
                  <a:pt x="3668363" y="665480"/>
                </a:lnTo>
                <a:lnTo>
                  <a:pt x="3676799" y="665480"/>
                </a:lnTo>
                <a:lnTo>
                  <a:pt x="3678584" y="666750"/>
                </a:lnTo>
                <a:lnTo>
                  <a:pt x="3668023" y="666750"/>
                </a:lnTo>
                <a:lnTo>
                  <a:pt x="3668023" y="668020"/>
                </a:lnTo>
                <a:lnTo>
                  <a:pt x="3660984" y="668020"/>
                </a:lnTo>
                <a:lnTo>
                  <a:pt x="3659889" y="670560"/>
                </a:lnTo>
                <a:close/>
              </a:path>
              <a:path w="4096384" h="836930">
                <a:moveTo>
                  <a:pt x="3678584" y="666750"/>
                </a:moveTo>
                <a:lnTo>
                  <a:pt x="3673249" y="662954"/>
                </a:lnTo>
                <a:lnTo>
                  <a:pt x="3672347" y="660721"/>
                </a:lnTo>
                <a:lnTo>
                  <a:pt x="3672273" y="660342"/>
                </a:lnTo>
                <a:lnTo>
                  <a:pt x="3673405" y="659130"/>
                </a:lnTo>
                <a:lnTo>
                  <a:pt x="3677602" y="659130"/>
                </a:lnTo>
                <a:lnTo>
                  <a:pt x="3678584" y="666750"/>
                </a:lnTo>
                <a:close/>
              </a:path>
              <a:path w="4096384" h="836930">
                <a:moveTo>
                  <a:pt x="3679776" y="668020"/>
                </a:moveTo>
                <a:lnTo>
                  <a:pt x="3669031" y="668020"/>
                </a:lnTo>
                <a:lnTo>
                  <a:pt x="3668023" y="666750"/>
                </a:lnTo>
                <a:lnTo>
                  <a:pt x="3678584" y="666750"/>
                </a:lnTo>
                <a:lnTo>
                  <a:pt x="3677602" y="659130"/>
                </a:lnTo>
                <a:lnTo>
                  <a:pt x="3688825" y="659130"/>
                </a:lnTo>
                <a:lnTo>
                  <a:pt x="3688995" y="660400"/>
                </a:lnTo>
                <a:lnTo>
                  <a:pt x="3679593" y="660400"/>
                </a:lnTo>
                <a:lnTo>
                  <a:pt x="3679703" y="667002"/>
                </a:lnTo>
                <a:lnTo>
                  <a:pt x="3679776" y="668020"/>
                </a:lnTo>
                <a:close/>
              </a:path>
              <a:path w="4096384" h="836930">
                <a:moveTo>
                  <a:pt x="3704579" y="662940"/>
                </a:moveTo>
                <a:lnTo>
                  <a:pt x="3701882" y="661670"/>
                </a:lnTo>
                <a:lnTo>
                  <a:pt x="3700880" y="660578"/>
                </a:lnTo>
                <a:lnTo>
                  <a:pt x="3700784" y="660342"/>
                </a:lnTo>
                <a:lnTo>
                  <a:pt x="3702222" y="659130"/>
                </a:lnTo>
                <a:lnTo>
                  <a:pt x="3704579" y="66294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04579" y="662940"/>
                </a:lnTo>
                <a:lnTo>
                  <a:pt x="3702222" y="659130"/>
                </a:lnTo>
                <a:lnTo>
                  <a:pt x="3713381" y="659130"/>
                </a:lnTo>
                <a:lnTo>
                  <a:pt x="3715313" y="661670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51711" y="670560"/>
                </a:moveTo>
                <a:lnTo>
                  <a:pt x="3749080" y="669290"/>
                </a:lnTo>
                <a:lnTo>
                  <a:pt x="3744939" y="665480"/>
                </a:lnTo>
                <a:lnTo>
                  <a:pt x="3741955" y="661670"/>
                </a:lnTo>
                <a:lnTo>
                  <a:pt x="3738929" y="660400"/>
                </a:lnTo>
                <a:lnTo>
                  <a:pt x="3747317" y="659130"/>
                </a:lnTo>
                <a:lnTo>
                  <a:pt x="3750176" y="664252"/>
                </a:lnTo>
                <a:lnTo>
                  <a:pt x="3751711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1711" y="670560"/>
                </a:lnTo>
                <a:lnTo>
                  <a:pt x="3750176" y="664252"/>
                </a:lnTo>
                <a:lnTo>
                  <a:pt x="3747317" y="659130"/>
                </a:lnTo>
                <a:lnTo>
                  <a:pt x="3752520" y="659130"/>
                </a:lnTo>
                <a:lnTo>
                  <a:pt x="3754022" y="661670"/>
                </a:lnTo>
                <a:lnTo>
                  <a:pt x="3756871" y="662940"/>
                </a:lnTo>
                <a:lnTo>
                  <a:pt x="3762753" y="662940"/>
                </a:lnTo>
                <a:lnTo>
                  <a:pt x="3755522" y="66929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5522" y="669290"/>
                </a:lnTo>
                <a:lnTo>
                  <a:pt x="3767092" y="659130"/>
                </a:lnTo>
                <a:lnTo>
                  <a:pt x="3769272" y="659130"/>
                </a:lnTo>
                <a:lnTo>
                  <a:pt x="3774812" y="66040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76495" y="670560"/>
                </a:moveTo>
                <a:lnTo>
                  <a:pt x="3766267" y="670560"/>
                </a:lnTo>
                <a:lnTo>
                  <a:pt x="3774812" y="660400"/>
                </a:lnTo>
                <a:lnTo>
                  <a:pt x="3769272" y="659130"/>
                </a:lnTo>
                <a:lnTo>
                  <a:pt x="3796269" y="659130"/>
                </a:lnTo>
                <a:lnTo>
                  <a:pt x="3796003" y="660143"/>
                </a:lnTo>
                <a:lnTo>
                  <a:pt x="3796127" y="661128"/>
                </a:lnTo>
                <a:lnTo>
                  <a:pt x="3796269" y="661670"/>
                </a:lnTo>
                <a:lnTo>
                  <a:pt x="3797278" y="662940"/>
                </a:lnTo>
                <a:lnTo>
                  <a:pt x="3800283" y="662940"/>
                </a:lnTo>
                <a:lnTo>
                  <a:pt x="3799609" y="664210"/>
                </a:lnTo>
                <a:lnTo>
                  <a:pt x="3779336" y="664210"/>
                </a:lnTo>
                <a:lnTo>
                  <a:pt x="3771811" y="666748"/>
                </a:lnTo>
                <a:lnTo>
                  <a:pt x="3774655" y="669290"/>
                </a:lnTo>
                <a:lnTo>
                  <a:pt x="3776495" y="670560"/>
                </a:lnTo>
                <a:close/>
              </a:path>
              <a:path w="4096384" h="836930">
                <a:moveTo>
                  <a:pt x="3799943" y="662940"/>
                </a:moveTo>
                <a:lnTo>
                  <a:pt x="3797278" y="662940"/>
                </a:lnTo>
                <a:lnTo>
                  <a:pt x="3796269" y="661670"/>
                </a:lnTo>
                <a:lnTo>
                  <a:pt x="3796127" y="661128"/>
                </a:lnTo>
                <a:lnTo>
                  <a:pt x="3796003" y="660143"/>
                </a:lnTo>
                <a:lnTo>
                  <a:pt x="3796269" y="659130"/>
                </a:lnTo>
                <a:lnTo>
                  <a:pt x="3797618" y="660400"/>
                </a:lnTo>
                <a:lnTo>
                  <a:pt x="3798626" y="660400"/>
                </a:lnTo>
                <a:lnTo>
                  <a:pt x="3799451" y="661670"/>
                </a:lnTo>
                <a:lnTo>
                  <a:pt x="3799943" y="662940"/>
                </a:lnTo>
                <a:close/>
              </a:path>
              <a:path w="4096384" h="836930">
                <a:moveTo>
                  <a:pt x="3873698" y="674370"/>
                </a:moveTo>
                <a:lnTo>
                  <a:pt x="3861296" y="664210"/>
                </a:lnTo>
                <a:lnTo>
                  <a:pt x="3860689" y="663056"/>
                </a:lnTo>
                <a:lnTo>
                  <a:pt x="3860752" y="662088"/>
                </a:lnTo>
                <a:lnTo>
                  <a:pt x="3861184" y="659130"/>
                </a:lnTo>
                <a:lnTo>
                  <a:pt x="3865842" y="660400"/>
                </a:lnTo>
                <a:lnTo>
                  <a:pt x="3871160" y="664210"/>
                </a:lnTo>
                <a:lnTo>
                  <a:pt x="3870175" y="665480"/>
                </a:lnTo>
                <a:lnTo>
                  <a:pt x="3873698" y="665480"/>
                </a:lnTo>
                <a:lnTo>
                  <a:pt x="3873698" y="674370"/>
                </a:lnTo>
                <a:close/>
              </a:path>
              <a:path w="4096384" h="836930">
                <a:moveTo>
                  <a:pt x="3871246" y="664252"/>
                </a:moveTo>
                <a:lnTo>
                  <a:pt x="3865842" y="660400"/>
                </a:lnTo>
                <a:lnTo>
                  <a:pt x="3861184" y="659130"/>
                </a:lnTo>
                <a:lnTo>
                  <a:pt x="3875718" y="659130"/>
                </a:lnTo>
                <a:lnTo>
                  <a:pt x="3871246" y="664252"/>
                </a:lnTo>
                <a:close/>
              </a:path>
              <a:path w="4096384" h="836930">
                <a:moveTo>
                  <a:pt x="3892988" y="662940"/>
                </a:moveTo>
                <a:lnTo>
                  <a:pt x="3890965" y="662940"/>
                </a:lnTo>
                <a:lnTo>
                  <a:pt x="3888633" y="661670"/>
                </a:lnTo>
                <a:lnTo>
                  <a:pt x="3889799" y="659130"/>
                </a:lnTo>
                <a:lnTo>
                  <a:pt x="3892313" y="659130"/>
                </a:lnTo>
                <a:lnTo>
                  <a:pt x="3892988" y="662940"/>
                </a:lnTo>
                <a:close/>
              </a:path>
              <a:path w="4096384" h="836930">
                <a:moveTo>
                  <a:pt x="3903687" y="662940"/>
                </a:moveTo>
                <a:lnTo>
                  <a:pt x="3892988" y="662940"/>
                </a:lnTo>
                <a:lnTo>
                  <a:pt x="3892313" y="659130"/>
                </a:lnTo>
                <a:lnTo>
                  <a:pt x="3898049" y="659130"/>
                </a:lnTo>
                <a:lnTo>
                  <a:pt x="3903687" y="662940"/>
                </a:lnTo>
                <a:close/>
              </a:path>
              <a:path w="4096384" h="836930">
                <a:moveTo>
                  <a:pt x="4068995" y="665480"/>
                </a:moveTo>
                <a:lnTo>
                  <a:pt x="4059775" y="660400"/>
                </a:lnTo>
                <a:lnTo>
                  <a:pt x="4064647" y="659130"/>
                </a:lnTo>
                <a:lnTo>
                  <a:pt x="4067646" y="659130"/>
                </a:lnTo>
                <a:lnTo>
                  <a:pt x="4068140" y="660342"/>
                </a:lnTo>
                <a:lnTo>
                  <a:pt x="4068995" y="665480"/>
                </a:lnTo>
                <a:close/>
              </a:path>
              <a:path w="4096384" h="836930">
                <a:moveTo>
                  <a:pt x="4070471" y="665480"/>
                </a:moveTo>
                <a:lnTo>
                  <a:pt x="4068995" y="665480"/>
                </a:lnTo>
                <a:lnTo>
                  <a:pt x="4068140" y="660342"/>
                </a:lnTo>
                <a:lnTo>
                  <a:pt x="4067646" y="659130"/>
                </a:lnTo>
                <a:lnTo>
                  <a:pt x="4076361" y="659130"/>
                </a:lnTo>
                <a:lnTo>
                  <a:pt x="4073676" y="660400"/>
                </a:lnTo>
                <a:lnTo>
                  <a:pt x="4070471" y="665480"/>
                </a:lnTo>
                <a:close/>
              </a:path>
              <a:path w="4096384" h="836930">
                <a:moveTo>
                  <a:pt x="3132913" y="666750"/>
                </a:moveTo>
                <a:lnTo>
                  <a:pt x="3128267" y="666748"/>
                </a:lnTo>
                <a:lnTo>
                  <a:pt x="3127547" y="666138"/>
                </a:lnTo>
                <a:lnTo>
                  <a:pt x="3127777" y="664210"/>
                </a:lnTo>
                <a:lnTo>
                  <a:pt x="3125269" y="664210"/>
                </a:lnTo>
                <a:lnTo>
                  <a:pt x="3122403" y="660495"/>
                </a:lnTo>
                <a:lnTo>
                  <a:pt x="3122578" y="660400"/>
                </a:lnTo>
                <a:lnTo>
                  <a:pt x="3122749" y="659170"/>
                </a:lnTo>
                <a:lnTo>
                  <a:pt x="3130966" y="665480"/>
                </a:lnTo>
                <a:lnTo>
                  <a:pt x="3133474" y="665480"/>
                </a:lnTo>
                <a:lnTo>
                  <a:pt x="3132913" y="666750"/>
                </a:lnTo>
                <a:close/>
              </a:path>
              <a:path w="4096384" h="836930">
                <a:moveTo>
                  <a:pt x="3600304" y="661670"/>
                </a:moveTo>
                <a:lnTo>
                  <a:pt x="3600141" y="659358"/>
                </a:lnTo>
                <a:lnTo>
                  <a:pt x="3601112" y="660082"/>
                </a:lnTo>
                <a:lnTo>
                  <a:pt x="3600989" y="660495"/>
                </a:lnTo>
                <a:lnTo>
                  <a:pt x="3600304" y="661670"/>
                </a:lnTo>
                <a:close/>
              </a:path>
              <a:path w="4096384" h="836930">
                <a:moveTo>
                  <a:pt x="3847552" y="660400"/>
                </a:moveTo>
                <a:lnTo>
                  <a:pt x="3846904" y="660006"/>
                </a:lnTo>
                <a:lnTo>
                  <a:pt x="3847405" y="659436"/>
                </a:lnTo>
                <a:lnTo>
                  <a:pt x="3847552" y="660400"/>
                </a:lnTo>
                <a:close/>
              </a:path>
              <a:path w="4096384" h="836930">
                <a:moveTo>
                  <a:pt x="3376374" y="668020"/>
                </a:moveTo>
                <a:lnTo>
                  <a:pt x="3370525" y="666138"/>
                </a:lnTo>
                <a:lnTo>
                  <a:pt x="3378141" y="659485"/>
                </a:lnTo>
                <a:lnTo>
                  <a:pt x="3380545" y="660400"/>
                </a:lnTo>
                <a:lnTo>
                  <a:pt x="3387395" y="660400"/>
                </a:lnTo>
                <a:lnTo>
                  <a:pt x="3389251" y="665480"/>
                </a:lnTo>
                <a:lnTo>
                  <a:pt x="3376441" y="665480"/>
                </a:lnTo>
                <a:lnTo>
                  <a:pt x="3376374" y="668020"/>
                </a:lnTo>
                <a:close/>
              </a:path>
              <a:path w="4096384" h="836930">
                <a:moveTo>
                  <a:pt x="3937912" y="666750"/>
                </a:moveTo>
                <a:lnTo>
                  <a:pt x="3935051" y="666750"/>
                </a:lnTo>
                <a:lnTo>
                  <a:pt x="3933930" y="659613"/>
                </a:lnTo>
                <a:lnTo>
                  <a:pt x="3941940" y="661670"/>
                </a:lnTo>
                <a:lnTo>
                  <a:pt x="3949492" y="665177"/>
                </a:lnTo>
                <a:lnTo>
                  <a:pt x="3949516" y="665480"/>
                </a:lnTo>
                <a:lnTo>
                  <a:pt x="3938095" y="665480"/>
                </a:lnTo>
                <a:lnTo>
                  <a:pt x="3937912" y="666750"/>
                </a:lnTo>
                <a:close/>
              </a:path>
              <a:path w="4096384" h="836930">
                <a:moveTo>
                  <a:pt x="1590332" y="670601"/>
                </a:moveTo>
                <a:lnTo>
                  <a:pt x="1588293" y="666748"/>
                </a:lnTo>
                <a:lnTo>
                  <a:pt x="1575728" y="664210"/>
                </a:lnTo>
                <a:lnTo>
                  <a:pt x="1587796" y="664210"/>
                </a:lnTo>
                <a:lnTo>
                  <a:pt x="1589636" y="662940"/>
                </a:lnTo>
                <a:lnTo>
                  <a:pt x="1592491" y="661670"/>
                </a:lnTo>
                <a:lnTo>
                  <a:pt x="1591955" y="661128"/>
                </a:lnTo>
                <a:lnTo>
                  <a:pt x="1593493" y="660400"/>
                </a:lnTo>
                <a:lnTo>
                  <a:pt x="1595486" y="659796"/>
                </a:lnTo>
                <a:lnTo>
                  <a:pt x="1596177" y="662940"/>
                </a:lnTo>
                <a:lnTo>
                  <a:pt x="1592825" y="662940"/>
                </a:lnTo>
                <a:lnTo>
                  <a:pt x="1591817" y="665480"/>
                </a:lnTo>
                <a:lnTo>
                  <a:pt x="1590332" y="670601"/>
                </a:lnTo>
                <a:close/>
              </a:path>
              <a:path w="4096384" h="836930">
                <a:moveTo>
                  <a:pt x="3857289" y="664210"/>
                </a:moveTo>
                <a:lnTo>
                  <a:pt x="3843204" y="664210"/>
                </a:lnTo>
                <a:lnTo>
                  <a:pt x="3846904" y="660006"/>
                </a:lnTo>
                <a:lnTo>
                  <a:pt x="3847552" y="660400"/>
                </a:lnTo>
                <a:lnTo>
                  <a:pt x="3853599" y="660400"/>
                </a:lnTo>
                <a:lnTo>
                  <a:pt x="3857289" y="664210"/>
                </a:lnTo>
                <a:close/>
              </a:path>
              <a:path w="4096384" h="836930">
                <a:moveTo>
                  <a:pt x="3603241" y="661670"/>
                </a:moveTo>
                <a:lnTo>
                  <a:pt x="3600304" y="661670"/>
                </a:lnTo>
                <a:lnTo>
                  <a:pt x="3601194" y="660143"/>
                </a:lnTo>
                <a:lnTo>
                  <a:pt x="3603241" y="661670"/>
                </a:lnTo>
                <a:close/>
              </a:path>
              <a:path w="4096384" h="836930">
                <a:moveTo>
                  <a:pt x="2760180" y="661670"/>
                </a:moveTo>
                <a:lnTo>
                  <a:pt x="2760354" y="660342"/>
                </a:lnTo>
                <a:lnTo>
                  <a:pt x="2760940" y="660929"/>
                </a:lnTo>
                <a:lnTo>
                  <a:pt x="2760180" y="661670"/>
                </a:lnTo>
                <a:close/>
              </a:path>
              <a:path w="4096384" h="836930">
                <a:moveTo>
                  <a:pt x="0" y="692150"/>
                </a:moveTo>
                <a:lnTo>
                  <a:pt x="58" y="680684"/>
                </a:lnTo>
                <a:lnTo>
                  <a:pt x="1994" y="679492"/>
                </a:lnTo>
                <a:lnTo>
                  <a:pt x="1950" y="679241"/>
                </a:lnTo>
                <a:lnTo>
                  <a:pt x="73" y="675775"/>
                </a:lnTo>
                <a:lnTo>
                  <a:pt x="0" y="660400"/>
                </a:lnTo>
                <a:lnTo>
                  <a:pt x="5411" y="662940"/>
                </a:lnTo>
                <a:lnTo>
                  <a:pt x="552" y="666750"/>
                </a:lnTo>
                <a:lnTo>
                  <a:pt x="2058" y="666750"/>
                </a:lnTo>
                <a:lnTo>
                  <a:pt x="4573" y="673100"/>
                </a:lnTo>
                <a:lnTo>
                  <a:pt x="4239" y="673100"/>
                </a:lnTo>
                <a:lnTo>
                  <a:pt x="2399" y="675640"/>
                </a:lnTo>
                <a:lnTo>
                  <a:pt x="24272" y="675640"/>
                </a:lnTo>
                <a:lnTo>
                  <a:pt x="24157" y="675775"/>
                </a:lnTo>
                <a:lnTo>
                  <a:pt x="18821" y="679450"/>
                </a:lnTo>
                <a:lnTo>
                  <a:pt x="38936" y="679450"/>
                </a:lnTo>
                <a:lnTo>
                  <a:pt x="38936" y="680720"/>
                </a:lnTo>
                <a:lnTo>
                  <a:pt x="57375" y="680720"/>
                </a:lnTo>
                <a:lnTo>
                  <a:pt x="57375" y="684530"/>
                </a:lnTo>
                <a:lnTo>
                  <a:pt x="20000" y="684530"/>
                </a:lnTo>
                <a:lnTo>
                  <a:pt x="20073" y="686372"/>
                </a:lnTo>
                <a:lnTo>
                  <a:pt x="20163" y="687070"/>
                </a:lnTo>
                <a:lnTo>
                  <a:pt x="58383" y="687070"/>
                </a:lnTo>
                <a:lnTo>
                  <a:pt x="59392" y="688340"/>
                </a:lnTo>
                <a:lnTo>
                  <a:pt x="5751" y="688340"/>
                </a:lnTo>
                <a:lnTo>
                  <a:pt x="0" y="692150"/>
                </a:lnTo>
                <a:close/>
              </a:path>
              <a:path w="4096384" h="836930">
                <a:moveTo>
                  <a:pt x="179074" y="665480"/>
                </a:moveTo>
                <a:lnTo>
                  <a:pt x="172369" y="665480"/>
                </a:lnTo>
                <a:lnTo>
                  <a:pt x="170924" y="661272"/>
                </a:lnTo>
                <a:lnTo>
                  <a:pt x="172539" y="660400"/>
                </a:lnTo>
                <a:lnTo>
                  <a:pt x="174711" y="662088"/>
                </a:lnTo>
                <a:lnTo>
                  <a:pt x="173711" y="664210"/>
                </a:lnTo>
                <a:lnTo>
                  <a:pt x="177440" y="664210"/>
                </a:lnTo>
                <a:lnTo>
                  <a:pt x="179074" y="665480"/>
                </a:lnTo>
                <a:close/>
              </a:path>
              <a:path w="4096384" h="836930">
                <a:moveTo>
                  <a:pt x="174711" y="662088"/>
                </a:moveTo>
                <a:lnTo>
                  <a:pt x="172539" y="660400"/>
                </a:lnTo>
                <a:lnTo>
                  <a:pt x="175507" y="660400"/>
                </a:lnTo>
                <a:lnTo>
                  <a:pt x="174711" y="662088"/>
                </a:lnTo>
                <a:close/>
              </a:path>
              <a:path w="4096384" h="836930">
                <a:moveTo>
                  <a:pt x="187121" y="668020"/>
                </a:moveTo>
                <a:lnTo>
                  <a:pt x="182092" y="660400"/>
                </a:lnTo>
                <a:lnTo>
                  <a:pt x="194160" y="662940"/>
                </a:lnTo>
                <a:lnTo>
                  <a:pt x="187121" y="668020"/>
                </a:lnTo>
                <a:close/>
              </a:path>
              <a:path w="4096384" h="836930">
                <a:moveTo>
                  <a:pt x="199775" y="679450"/>
                </a:moveTo>
                <a:lnTo>
                  <a:pt x="191448" y="679450"/>
                </a:lnTo>
                <a:lnTo>
                  <a:pt x="188123" y="676910"/>
                </a:lnTo>
                <a:lnTo>
                  <a:pt x="179912" y="676910"/>
                </a:lnTo>
                <a:lnTo>
                  <a:pt x="182820" y="672743"/>
                </a:lnTo>
                <a:lnTo>
                  <a:pt x="185779" y="668020"/>
                </a:lnTo>
                <a:lnTo>
                  <a:pt x="187121" y="668020"/>
                </a:lnTo>
                <a:lnTo>
                  <a:pt x="194160" y="662940"/>
                </a:lnTo>
                <a:lnTo>
                  <a:pt x="182092" y="660400"/>
                </a:lnTo>
                <a:lnTo>
                  <a:pt x="194746" y="660400"/>
                </a:lnTo>
                <a:lnTo>
                  <a:pt x="195666" y="661670"/>
                </a:lnTo>
                <a:lnTo>
                  <a:pt x="199287" y="661670"/>
                </a:lnTo>
                <a:lnTo>
                  <a:pt x="196606" y="664122"/>
                </a:lnTo>
                <a:lnTo>
                  <a:pt x="196494" y="664252"/>
                </a:lnTo>
                <a:lnTo>
                  <a:pt x="194998" y="668020"/>
                </a:lnTo>
                <a:lnTo>
                  <a:pt x="192988" y="671830"/>
                </a:lnTo>
                <a:lnTo>
                  <a:pt x="192654" y="671830"/>
                </a:lnTo>
                <a:lnTo>
                  <a:pt x="196845" y="675640"/>
                </a:lnTo>
                <a:lnTo>
                  <a:pt x="199882" y="679050"/>
                </a:lnTo>
                <a:lnTo>
                  <a:pt x="199775" y="679450"/>
                </a:lnTo>
                <a:close/>
              </a:path>
              <a:path w="4096384" h="836930">
                <a:moveTo>
                  <a:pt x="206732" y="661670"/>
                </a:moveTo>
                <a:lnTo>
                  <a:pt x="208408" y="660400"/>
                </a:lnTo>
                <a:lnTo>
                  <a:pt x="207631" y="661329"/>
                </a:lnTo>
                <a:lnTo>
                  <a:pt x="206732" y="661670"/>
                </a:lnTo>
                <a:close/>
              </a:path>
              <a:path w="4096384" h="836930">
                <a:moveTo>
                  <a:pt x="207631" y="661329"/>
                </a:moveTo>
                <a:lnTo>
                  <a:pt x="208408" y="660400"/>
                </a:lnTo>
                <a:lnTo>
                  <a:pt x="210084" y="660400"/>
                </a:lnTo>
                <a:lnTo>
                  <a:pt x="207631" y="661329"/>
                </a:lnTo>
                <a:close/>
              </a:path>
              <a:path w="4096384" h="836930">
                <a:moveTo>
                  <a:pt x="346195" y="668020"/>
                </a:moveTo>
                <a:lnTo>
                  <a:pt x="347537" y="665480"/>
                </a:lnTo>
                <a:lnTo>
                  <a:pt x="344015" y="660400"/>
                </a:lnTo>
                <a:lnTo>
                  <a:pt x="349888" y="661670"/>
                </a:lnTo>
                <a:lnTo>
                  <a:pt x="357595" y="662940"/>
                </a:lnTo>
                <a:lnTo>
                  <a:pt x="346195" y="668020"/>
                </a:lnTo>
                <a:close/>
              </a:path>
              <a:path w="4096384" h="836930">
                <a:moveTo>
                  <a:pt x="339994" y="674370"/>
                </a:moveTo>
                <a:lnTo>
                  <a:pt x="327088" y="674370"/>
                </a:lnTo>
                <a:lnTo>
                  <a:pt x="334631" y="670560"/>
                </a:lnTo>
                <a:lnTo>
                  <a:pt x="329099" y="668020"/>
                </a:lnTo>
                <a:lnTo>
                  <a:pt x="346195" y="668020"/>
                </a:lnTo>
                <a:lnTo>
                  <a:pt x="357595" y="662940"/>
                </a:lnTo>
                <a:lnTo>
                  <a:pt x="349888" y="661670"/>
                </a:lnTo>
                <a:lnTo>
                  <a:pt x="344015" y="660400"/>
                </a:lnTo>
                <a:lnTo>
                  <a:pt x="368157" y="660400"/>
                </a:lnTo>
                <a:lnTo>
                  <a:pt x="372681" y="662940"/>
                </a:lnTo>
                <a:lnTo>
                  <a:pt x="359441" y="662940"/>
                </a:lnTo>
                <a:lnTo>
                  <a:pt x="359521" y="664252"/>
                </a:lnTo>
                <a:lnTo>
                  <a:pt x="361785" y="665480"/>
                </a:lnTo>
                <a:lnTo>
                  <a:pt x="371779" y="665480"/>
                </a:lnTo>
                <a:lnTo>
                  <a:pt x="371175" y="666750"/>
                </a:lnTo>
                <a:lnTo>
                  <a:pt x="356757" y="666750"/>
                </a:lnTo>
                <a:lnTo>
                  <a:pt x="354154" y="669218"/>
                </a:lnTo>
                <a:lnTo>
                  <a:pt x="354059" y="669363"/>
                </a:lnTo>
                <a:lnTo>
                  <a:pt x="353743" y="670560"/>
                </a:lnTo>
                <a:lnTo>
                  <a:pt x="340498" y="670560"/>
                </a:lnTo>
                <a:lnTo>
                  <a:pt x="339994" y="674370"/>
                </a:lnTo>
                <a:close/>
              </a:path>
              <a:path w="4096384" h="836930">
                <a:moveTo>
                  <a:pt x="376872" y="668020"/>
                </a:moveTo>
                <a:lnTo>
                  <a:pt x="374528" y="668020"/>
                </a:lnTo>
                <a:lnTo>
                  <a:pt x="371397" y="666833"/>
                </a:lnTo>
                <a:lnTo>
                  <a:pt x="371276" y="666538"/>
                </a:lnTo>
                <a:lnTo>
                  <a:pt x="374194" y="660400"/>
                </a:lnTo>
                <a:lnTo>
                  <a:pt x="376204" y="661670"/>
                </a:lnTo>
                <a:lnTo>
                  <a:pt x="376665" y="662845"/>
                </a:lnTo>
                <a:lnTo>
                  <a:pt x="377376" y="664210"/>
                </a:lnTo>
                <a:lnTo>
                  <a:pt x="377880" y="664210"/>
                </a:lnTo>
                <a:lnTo>
                  <a:pt x="378004" y="666138"/>
                </a:lnTo>
                <a:lnTo>
                  <a:pt x="377966" y="666833"/>
                </a:lnTo>
                <a:lnTo>
                  <a:pt x="376872" y="668020"/>
                </a:lnTo>
                <a:close/>
              </a:path>
              <a:path w="4096384" h="836930">
                <a:moveTo>
                  <a:pt x="401497" y="669027"/>
                </a:moveTo>
                <a:lnTo>
                  <a:pt x="395645" y="668020"/>
                </a:lnTo>
                <a:lnTo>
                  <a:pt x="376872" y="668020"/>
                </a:lnTo>
                <a:lnTo>
                  <a:pt x="377966" y="666833"/>
                </a:lnTo>
                <a:lnTo>
                  <a:pt x="378004" y="666138"/>
                </a:lnTo>
                <a:lnTo>
                  <a:pt x="377880" y="664210"/>
                </a:lnTo>
                <a:lnTo>
                  <a:pt x="377376" y="664210"/>
                </a:lnTo>
                <a:lnTo>
                  <a:pt x="376665" y="662845"/>
                </a:lnTo>
                <a:lnTo>
                  <a:pt x="376204" y="661670"/>
                </a:lnTo>
                <a:lnTo>
                  <a:pt x="374194" y="660400"/>
                </a:lnTo>
                <a:lnTo>
                  <a:pt x="378216" y="660400"/>
                </a:lnTo>
                <a:lnTo>
                  <a:pt x="377546" y="661670"/>
                </a:lnTo>
                <a:lnTo>
                  <a:pt x="389778" y="661670"/>
                </a:lnTo>
                <a:lnTo>
                  <a:pt x="387514" y="664122"/>
                </a:lnTo>
                <a:lnTo>
                  <a:pt x="387434" y="665480"/>
                </a:lnTo>
                <a:lnTo>
                  <a:pt x="399000" y="665480"/>
                </a:lnTo>
                <a:lnTo>
                  <a:pt x="401497" y="669027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77546" y="661670"/>
                </a:lnTo>
                <a:lnTo>
                  <a:pt x="38340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83407" y="660400"/>
                </a:lnTo>
                <a:lnTo>
                  <a:pt x="38398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589593" y="666750"/>
                </a:moveTo>
                <a:lnTo>
                  <a:pt x="588420" y="665480"/>
                </a:lnTo>
                <a:lnTo>
                  <a:pt x="587910" y="661670"/>
                </a:lnTo>
                <a:lnTo>
                  <a:pt x="589422" y="660400"/>
                </a:lnTo>
                <a:lnTo>
                  <a:pt x="592329" y="662845"/>
                </a:lnTo>
                <a:lnTo>
                  <a:pt x="592387" y="663056"/>
                </a:lnTo>
                <a:lnTo>
                  <a:pt x="591262" y="665480"/>
                </a:lnTo>
                <a:lnTo>
                  <a:pt x="589593" y="66675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589593" y="666750"/>
                </a:lnTo>
                <a:lnTo>
                  <a:pt x="591262" y="665480"/>
                </a:lnTo>
                <a:lnTo>
                  <a:pt x="592214" y="663428"/>
                </a:lnTo>
                <a:lnTo>
                  <a:pt x="592329" y="662845"/>
                </a:lnTo>
                <a:lnTo>
                  <a:pt x="589422" y="660400"/>
                </a:lnTo>
                <a:lnTo>
                  <a:pt x="602970" y="660400"/>
                </a:lnTo>
                <a:lnTo>
                  <a:pt x="604175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09374" y="676910"/>
                </a:moveTo>
                <a:lnTo>
                  <a:pt x="609708" y="671830"/>
                </a:lnTo>
                <a:lnTo>
                  <a:pt x="610042" y="668020"/>
                </a:lnTo>
                <a:lnTo>
                  <a:pt x="616242" y="660400"/>
                </a:lnTo>
                <a:lnTo>
                  <a:pt x="618757" y="664210"/>
                </a:lnTo>
                <a:lnTo>
                  <a:pt x="619987" y="666538"/>
                </a:lnTo>
                <a:lnTo>
                  <a:pt x="620010" y="666833"/>
                </a:lnTo>
                <a:lnTo>
                  <a:pt x="609374" y="676910"/>
                </a:lnTo>
                <a:close/>
              </a:path>
              <a:path w="4096384" h="836930">
                <a:moveTo>
                  <a:pt x="661636" y="662940"/>
                </a:moveTo>
                <a:lnTo>
                  <a:pt x="654967" y="662940"/>
                </a:lnTo>
                <a:lnTo>
                  <a:pt x="654995" y="662527"/>
                </a:lnTo>
                <a:lnTo>
                  <a:pt x="656806" y="661670"/>
                </a:lnTo>
                <a:lnTo>
                  <a:pt x="663511" y="660400"/>
                </a:lnTo>
                <a:lnTo>
                  <a:pt x="661636" y="6629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39447" y="666750"/>
                </a:lnTo>
                <a:lnTo>
                  <a:pt x="740285" y="662940"/>
                </a:lnTo>
                <a:lnTo>
                  <a:pt x="737771" y="661670"/>
                </a:lnTo>
                <a:lnTo>
                  <a:pt x="743638" y="661670"/>
                </a:lnTo>
                <a:lnTo>
                  <a:pt x="744980" y="660400"/>
                </a:lnTo>
                <a:lnTo>
                  <a:pt x="806668" y="660400"/>
                </a:lnTo>
                <a:lnTo>
                  <a:pt x="806547" y="660703"/>
                </a:lnTo>
                <a:lnTo>
                  <a:pt x="803202" y="662940"/>
                </a:lnTo>
                <a:lnTo>
                  <a:pt x="780352" y="662940"/>
                </a:lnTo>
                <a:lnTo>
                  <a:pt x="779102" y="664122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806547" y="660703"/>
                </a:moveTo>
                <a:lnTo>
                  <a:pt x="806668" y="660400"/>
                </a:lnTo>
                <a:lnTo>
                  <a:pt x="806735" y="660578"/>
                </a:lnTo>
                <a:lnTo>
                  <a:pt x="806547" y="660703"/>
                </a:lnTo>
                <a:close/>
              </a:path>
              <a:path w="4096384" h="836930">
                <a:moveTo>
                  <a:pt x="806735" y="660578"/>
                </a:moveTo>
                <a:lnTo>
                  <a:pt x="806668" y="660400"/>
                </a:lnTo>
                <a:lnTo>
                  <a:pt x="807002" y="660400"/>
                </a:lnTo>
                <a:lnTo>
                  <a:pt x="806735" y="660578"/>
                </a:lnTo>
                <a:close/>
              </a:path>
              <a:path w="4096384" h="836930">
                <a:moveTo>
                  <a:pt x="806789" y="660721"/>
                </a:moveTo>
                <a:lnTo>
                  <a:pt x="806859" y="660495"/>
                </a:lnTo>
                <a:lnTo>
                  <a:pt x="807002" y="660400"/>
                </a:lnTo>
                <a:lnTo>
                  <a:pt x="806789" y="660721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68349" y="660400"/>
                </a:lnTo>
                <a:lnTo>
                  <a:pt x="873384" y="662940"/>
                </a:lnTo>
                <a:lnTo>
                  <a:pt x="874386" y="662940"/>
                </a:lnTo>
                <a:lnTo>
                  <a:pt x="883946" y="671830"/>
                </a:lnTo>
                <a:lnTo>
                  <a:pt x="879919" y="6731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901042" y="666750"/>
                </a:moveTo>
                <a:lnTo>
                  <a:pt x="899863" y="666750"/>
                </a:lnTo>
                <a:lnTo>
                  <a:pt x="899046" y="664252"/>
                </a:lnTo>
                <a:lnTo>
                  <a:pt x="898528" y="660400"/>
                </a:lnTo>
                <a:lnTo>
                  <a:pt x="905396" y="660400"/>
                </a:lnTo>
                <a:lnTo>
                  <a:pt x="902718" y="665480"/>
                </a:lnTo>
                <a:lnTo>
                  <a:pt x="901042" y="666750"/>
                </a:lnTo>
                <a:close/>
              </a:path>
              <a:path w="4096384" h="836930">
                <a:moveTo>
                  <a:pt x="985359" y="668020"/>
                </a:moveTo>
                <a:lnTo>
                  <a:pt x="973959" y="668020"/>
                </a:lnTo>
                <a:lnTo>
                  <a:pt x="979803" y="662954"/>
                </a:lnTo>
                <a:lnTo>
                  <a:pt x="979990" y="660400"/>
                </a:lnTo>
                <a:lnTo>
                  <a:pt x="985359" y="668020"/>
                </a:lnTo>
                <a:close/>
              </a:path>
              <a:path w="4096384" h="836930">
                <a:moveTo>
                  <a:pt x="1011001" y="675640"/>
                </a:moveTo>
                <a:lnTo>
                  <a:pt x="1013654" y="669363"/>
                </a:lnTo>
                <a:lnTo>
                  <a:pt x="1016533" y="660400"/>
                </a:lnTo>
                <a:lnTo>
                  <a:pt x="1025249" y="665480"/>
                </a:lnTo>
                <a:lnTo>
                  <a:pt x="1020730" y="666748"/>
                </a:lnTo>
                <a:lnTo>
                  <a:pt x="1019886" y="668020"/>
                </a:lnTo>
                <a:lnTo>
                  <a:pt x="1011001" y="675640"/>
                </a:lnTo>
                <a:close/>
              </a:path>
              <a:path w="4096384" h="836930">
                <a:moveTo>
                  <a:pt x="1056985" y="681990"/>
                </a:moveTo>
                <a:lnTo>
                  <a:pt x="1031790" y="681990"/>
                </a:lnTo>
                <a:lnTo>
                  <a:pt x="1042515" y="676910"/>
                </a:lnTo>
                <a:lnTo>
                  <a:pt x="1034638" y="675640"/>
                </a:lnTo>
                <a:lnTo>
                  <a:pt x="1011001" y="675640"/>
                </a:lnTo>
                <a:lnTo>
                  <a:pt x="1019886" y="668020"/>
                </a:lnTo>
                <a:lnTo>
                  <a:pt x="1020730" y="666748"/>
                </a:lnTo>
                <a:lnTo>
                  <a:pt x="1025249" y="665480"/>
                </a:lnTo>
                <a:lnTo>
                  <a:pt x="1016533" y="660400"/>
                </a:lnTo>
                <a:lnTo>
                  <a:pt x="1026381" y="660400"/>
                </a:lnTo>
                <a:lnTo>
                  <a:pt x="1029780" y="664210"/>
                </a:lnTo>
                <a:lnTo>
                  <a:pt x="1033970" y="664210"/>
                </a:lnTo>
                <a:lnTo>
                  <a:pt x="1031620" y="665480"/>
                </a:lnTo>
                <a:lnTo>
                  <a:pt x="1032751" y="666750"/>
                </a:lnTo>
                <a:lnTo>
                  <a:pt x="1028771" y="666750"/>
                </a:lnTo>
                <a:lnTo>
                  <a:pt x="1024411" y="671830"/>
                </a:lnTo>
                <a:lnTo>
                  <a:pt x="1039163" y="671830"/>
                </a:lnTo>
                <a:lnTo>
                  <a:pt x="1040335" y="673100"/>
                </a:lnTo>
                <a:lnTo>
                  <a:pt x="1050823" y="673100"/>
                </a:lnTo>
                <a:lnTo>
                  <a:pt x="1049725" y="674370"/>
                </a:lnTo>
                <a:lnTo>
                  <a:pt x="1058611" y="674371"/>
                </a:lnTo>
                <a:lnTo>
                  <a:pt x="1058867" y="675348"/>
                </a:lnTo>
                <a:lnTo>
                  <a:pt x="1058823" y="676032"/>
                </a:lnTo>
                <a:lnTo>
                  <a:pt x="1056985" y="681990"/>
                </a:lnTo>
                <a:close/>
              </a:path>
              <a:path w="4096384" h="836930">
                <a:moveTo>
                  <a:pt x="1049725" y="674370"/>
                </a:moveTo>
                <a:lnTo>
                  <a:pt x="1059612" y="662940"/>
                </a:lnTo>
                <a:lnTo>
                  <a:pt x="1061458" y="661670"/>
                </a:lnTo>
                <a:lnTo>
                  <a:pt x="1066487" y="660400"/>
                </a:lnTo>
                <a:lnTo>
                  <a:pt x="1058106" y="671830"/>
                </a:lnTo>
                <a:lnTo>
                  <a:pt x="1057268" y="671830"/>
                </a:lnTo>
                <a:lnTo>
                  <a:pt x="1049725" y="67437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5216" y="660400"/>
                </a:lnTo>
                <a:lnTo>
                  <a:pt x="1165443" y="660400"/>
                </a:lnTo>
                <a:lnTo>
                  <a:pt x="1165351" y="661329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9241" y="666750"/>
                </a:moveTo>
                <a:lnTo>
                  <a:pt x="1166386" y="666750"/>
                </a:lnTo>
                <a:lnTo>
                  <a:pt x="1165636" y="662940"/>
                </a:lnTo>
                <a:lnTo>
                  <a:pt x="1165510" y="660929"/>
                </a:lnTo>
                <a:lnTo>
                  <a:pt x="1165720" y="660400"/>
                </a:lnTo>
                <a:lnTo>
                  <a:pt x="1187178" y="660400"/>
                </a:lnTo>
                <a:lnTo>
                  <a:pt x="1187178" y="660888"/>
                </a:lnTo>
                <a:lnTo>
                  <a:pt x="1183157" y="661670"/>
                </a:lnTo>
                <a:lnTo>
                  <a:pt x="1168909" y="661670"/>
                </a:lnTo>
                <a:lnTo>
                  <a:pt x="1170585" y="662940"/>
                </a:lnTo>
                <a:lnTo>
                  <a:pt x="1171468" y="665480"/>
                </a:lnTo>
                <a:lnTo>
                  <a:pt x="1169241" y="666750"/>
                </a:lnTo>
                <a:close/>
              </a:path>
              <a:path w="4096384" h="836930">
                <a:moveTo>
                  <a:pt x="1187178" y="662642"/>
                </a:moveTo>
                <a:lnTo>
                  <a:pt x="1187178" y="660888"/>
                </a:lnTo>
                <a:lnTo>
                  <a:pt x="1189692" y="660400"/>
                </a:lnTo>
                <a:lnTo>
                  <a:pt x="1187178" y="662642"/>
                </a:lnTo>
                <a:close/>
              </a:path>
              <a:path w="4096384" h="836930">
                <a:moveTo>
                  <a:pt x="1187178" y="665480"/>
                </a:moveTo>
                <a:lnTo>
                  <a:pt x="1187264" y="662564"/>
                </a:lnTo>
                <a:lnTo>
                  <a:pt x="1189692" y="660400"/>
                </a:lnTo>
                <a:lnTo>
                  <a:pt x="1191872" y="660400"/>
                </a:lnTo>
                <a:lnTo>
                  <a:pt x="1187178" y="665480"/>
                </a:lnTo>
                <a:close/>
              </a:path>
              <a:path w="4096384" h="836930">
                <a:moveTo>
                  <a:pt x="1245676" y="669290"/>
                </a:moveTo>
                <a:lnTo>
                  <a:pt x="1248361" y="665480"/>
                </a:lnTo>
                <a:lnTo>
                  <a:pt x="1247353" y="660400"/>
                </a:lnTo>
                <a:lnTo>
                  <a:pt x="1251713" y="662940"/>
                </a:lnTo>
                <a:lnTo>
                  <a:pt x="1257246" y="662940"/>
                </a:lnTo>
                <a:lnTo>
                  <a:pt x="1245676" y="669290"/>
                </a:lnTo>
                <a:close/>
              </a:path>
              <a:path w="4096384" h="836930">
                <a:moveTo>
                  <a:pt x="1254398" y="662940"/>
                </a:moveTo>
                <a:lnTo>
                  <a:pt x="1251713" y="662940"/>
                </a:lnTo>
                <a:lnTo>
                  <a:pt x="1247353" y="660400"/>
                </a:lnTo>
                <a:lnTo>
                  <a:pt x="1255938" y="660400"/>
                </a:lnTo>
                <a:lnTo>
                  <a:pt x="1254398" y="662940"/>
                </a:lnTo>
                <a:close/>
              </a:path>
              <a:path w="4096384" h="836930">
                <a:moveTo>
                  <a:pt x="2001163" y="671830"/>
                </a:moveTo>
                <a:lnTo>
                  <a:pt x="1996973" y="666750"/>
                </a:lnTo>
                <a:lnTo>
                  <a:pt x="1995964" y="666750"/>
                </a:lnTo>
                <a:lnTo>
                  <a:pt x="2001163" y="660400"/>
                </a:lnTo>
                <a:lnTo>
                  <a:pt x="2001163" y="671830"/>
                </a:lnTo>
                <a:close/>
              </a:path>
              <a:path w="4096384" h="836930">
                <a:moveTo>
                  <a:pt x="2844647" y="669290"/>
                </a:moveTo>
                <a:lnTo>
                  <a:pt x="2842657" y="668020"/>
                </a:lnTo>
                <a:lnTo>
                  <a:pt x="2840143" y="666833"/>
                </a:lnTo>
                <a:lnTo>
                  <a:pt x="2840081" y="666621"/>
                </a:lnTo>
                <a:lnTo>
                  <a:pt x="2845656" y="660400"/>
                </a:lnTo>
                <a:lnTo>
                  <a:pt x="2847906" y="665249"/>
                </a:lnTo>
                <a:lnTo>
                  <a:pt x="2848013" y="668020"/>
                </a:lnTo>
                <a:lnTo>
                  <a:pt x="2844647" y="66929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844647" y="669290"/>
                </a:lnTo>
                <a:lnTo>
                  <a:pt x="2848013" y="668020"/>
                </a:lnTo>
                <a:lnTo>
                  <a:pt x="2847906" y="665249"/>
                </a:lnTo>
                <a:lnTo>
                  <a:pt x="2845656" y="660400"/>
                </a:lnTo>
                <a:lnTo>
                  <a:pt x="2849512" y="660400"/>
                </a:lnTo>
                <a:lnTo>
                  <a:pt x="2850678" y="662940"/>
                </a:lnTo>
                <a:lnTo>
                  <a:pt x="3124289" y="662940"/>
                </a:lnTo>
                <a:lnTo>
                  <a:pt x="3125269" y="664210"/>
                </a:lnTo>
                <a:lnTo>
                  <a:pt x="3033730" y="664210"/>
                </a:lnTo>
                <a:lnTo>
                  <a:pt x="3033355" y="665480"/>
                </a:lnTo>
                <a:lnTo>
                  <a:pt x="2857566" y="665480"/>
                </a:lnTo>
                <a:lnTo>
                  <a:pt x="2855395" y="666748"/>
                </a:lnTo>
                <a:lnTo>
                  <a:pt x="2855549" y="668020"/>
                </a:lnTo>
                <a:lnTo>
                  <a:pt x="2911206" y="668020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139504" y="661670"/>
                </a:moveTo>
                <a:lnTo>
                  <a:pt x="3135988" y="661670"/>
                </a:lnTo>
                <a:lnTo>
                  <a:pt x="3138005" y="660400"/>
                </a:lnTo>
                <a:lnTo>
                  <a:pt x="3139504" y="661670"/>
                </a:lnTo>
                <a:close/>
              </a:path>
              <a:path w="4096384" h="836930">
                <a:moveTo>
                  <a:pt x="3149009" y="661670"/>
                </a:moveTo>
                <a:lnTo>
                  <a:pt x="3139504" y="661670"/>
                </a:lnTo>
                <a:lnTo>
                  <a:pt x="3138005" y="660400"/>
                </a:lnTo>
                <a:lnTo>
                  <a:pt x="3148103" y="660400"/>
                </a:lnTo>
                <a:lnTo>
                  <a:pt x="3149009" y="661670"/>
                </a:lnTo>
                <a:close/>
              </a:path>
              <a:path w="4096384" h="836930">
                <a:moveTo>
                  <a:pt x="3503769" y="661670"/>
                </a:moveTo>
                <a:lnTo>
                  <a:pt x="3500580" y="661670"/>
                </a:lnTo>
                <a:lnTo>
                  <a:pt x="3497398" y="660400"/>
                </a:lnTo>
                <a:lnTo>
                  <a:pt x="3503769" y="661670"/>
                </a:lnTo>
                <a:close/>
              </a:path>
              <a:path w="4096384" h="836930">
                <a:moveTo>
                  <a:pt x="3511348" y="661670"/>
                </a:moveTo>
                <a:lnTo>
                  <a:pt x="3503769" y="661670"/>
                </a:lnTo>
                <a:lnTo>
                  <a:pt x="3497398" y="660400"/>
                </a:lnTo>
                <a:lnTo>
                  <a:pt x="3511483" y="660400"/>
                </a:lnTo>
                <a:lnTo>
                  <a:pt x="3511348" y="661670"/>
                </a:lnTo>
                <a:close/>
              </a:path>
              <a:path w="4096384" h="836930">
                <a:moveTo>
                  <a:pt x="3588754" y="671830"/>
                </a:moveTo>
                <a:lnTo>
                  <a:pt x="3582206" y="664210"/>
                </a:lnTo>
                <a:lnTo>
                  <a:pt x="3580387" y="662954"/>
                </a:lnTo>
                <a:lnTo>
                  <a:pt x="3578783" y="660400"/>
                </a:lnTo>
                <a:lnTo>
                  <a:pt x="3583550" y="660400"/>
                </a:lnTo>
                <a:lnTo>
                  <a:pt x="3589322" y="662940"/>
                </a:lnTo>
                <a:lnTo>
                  <a:pt x="3590672" y="666538"/>
                </a:lnTo>
                <a:lnTo>
                  <a:pt x="3590652" y="667002"/>
                </a:lnTo>
                <a:lnTo>
                  <a:pt x="3588754" y="671830"/>
                </a:lnTo>
                <a:close/>
              </a:path>
              <a:path w="4096384" h="836930">
                <a:moveTo>
                  <a:pt x="3686298" y="668020"/>
                </a:moveTo>
                <a:lnTo>
                  <a:pt x="3679776" y="668020"/>
                </a:lnTo>
                <a:lnTo>
                  <a:pt x="3679703" y="667002"/>
                </a:lnTo>
                <a:lnTo>
                  <a:pt x="3679593" y="660400"/>
                </a:lnTo>
                <a:lnTo>
                  <a:pt x="3686298" y="668020"/>
                </a:lnTo>
                <a:close/>
              </a:path>
              <a:path w="4096384" h="836930">
                <a:moveTo>
                  <a:pt x="3724871" y="670560"/>
                </a:moveTo>
                <a:lnTo>
                  <a:pt x="3721846" y="668020"/>
                </a:lnTo>
                <a:lnTo>
                  <a:pt x="3721631" y="666621"/>
                </a:lnTo>
                <a:lnTo>
                  <a:pt x="3721349" y="665480"/>
                </a:lnTo>
                <a:lnTo>
                  <a:pt x="3721270" y="665249"/>
                </a:lnTo>
                <a:lnTo>
                  <a:pt x="3723346" y="660400"/>
                </a:lnTo>
                <a:lnTo>
                  <a:pt x="3724871" y="670560"/>
                </a:lnTo>
                <a:close/>
              </a:path>
              <a:path w="4096384" h="836930">
                <a:moveTo>
                  <a:pt x="3739352" y="675640"/>
                </a:moveTo>
                <a:lnTo>
                  <a:pt x="3733573" y="675640"/>
                </a:lnTo>
                <a:lnTo>
                  <a:pt x="3730051" y="670560"/>
                </a:lnTo>
                <a:lnTo>
                  <a:pt x="3724871" y="670560"/>
                </a:lnTo>
                <a:lnTo>
                  <a:pt x="3723346" y="660400"/>
                </a:lnTo>
                <a:lnTo>
                  <a:pt x="3726037" y="660400"/>
                </a:lnTo>
                <a:lnTo>
                  <a:pt x="3725519" y="664210"/>
                </a:lnTo>
                <a:lnTo>
                  <a:pt x="3743944" y="664210"/>
                </a:lnTo>
                <a:lnTo>
                  <a:pt x="3744939" y="665480"/>
                </a:lnTo>
                <a:lnTo>
                  <a:pt x="3736265" y="665480"/>
                </a:lnTo>
                <a:lnTo>
                  <a:pt x="3736598" y="668020"/>
                </a:lnTo>
                <a:lnTo>
                  <a:pt x="3741287" y="668020"/>
                </a:lnTo>
                <a:lnTo>
                  <a:pt x="3739604" y="674371"/>
                </a:lnTo>
                <a:lnTo>
                  <a:pt x="3739352" y="675640"/>
                </a:lnTo>
                <a:close/>
              </a:path>
              <a:path w="4096384" h="836930">
                <a:moveTo>
                  <a:pt x="3828963" y="669290"/>
                </a:moveTo>
                <a:lnTo>
                  <a:pt x="3819416" y="669290"/>
                </a:lnTo>
                <a:lnTo>
                  <a:pt x="3823089" y="660400"/>
                </a:lnTo>
                <a:lnTo>
                  <a:pt x="3826612" y="665480"/>
                </a:lnTo>
                <a:lnTo>
                  <a:pt x="3827437" y="668020"/>
                </a:lnTo>
                <a:lnTo>
                  <a:pt x="3828963" y="669290"/>
                </a:lnTo>
                <a:close/>
              </a:path>
              <a:path w="4096384" h="836930">
                <a:moveTo>
                  <a:pt x="3831294" y="669290"/>
                </a:moveTo>
                <a:lnTo>
                  <a:pt x="3828963" y="669290"/>
                </a:lnTo>
                <a:lnTo>
                  <a:pt x="3827437" y="668020"/>
                </a:lnTo>
                <a:lnTo>
                  <a:pt x="3826612" y="665480"/>
                </a:lnTo>
                <a:lnTo>
                  <a:pt x="3823089" y="660400"/>
                </a:lnTo>
                <a:lnTo>
                  <a:pt x="3827551" y="660400"/>
                </a:lnTo>
                <a:lnTo>
                  <a:pt x="3827778" y="662940"/>
                </a:lnTo>
                <a:lnTo>
                  <a:pt x="3835825" y="665480"/>
                </a:lnTo>
                <a:lnTo>
                  <a:pt x="3831294" y="669290"/>
                </a:lnTo>
                <a:close/>
              </a:path>
              <a:path w="4096384" h="836930">
                <a:moveTo>
                  <a:pt x="3885117" y="669290"/>
                </a:moveTo>
                <a:lnTo>
                  <a:pt x="3880743" y="669290"/>
                </a:lnTo>
                <a:lnTo>
                  <a:pt x="3880683" y="666138"/>
                </a:lnTo>
                <a:lnTo>
                  <a:pt x="3881595" y="660400"/>
                </a:lnTo>
                <a:lnTo>
                  <a:pt x="3890631" y="665480"/>
                </a:lnTo>
                <a:lnTo>
                  <a:pt x="3885117" y="669290"/>
                </a:lnTo>
                <a:close/>
              </a:path>
              <a:path w="4096384" h="836930">
                <a:moveTo>
                  <a:pt x="3894913" y="669290"/>
                </a:moveTo>
                <a:lnTo>
                  <a:pt x="3885117" y="669290"/>
                </a:lnTo>
                <a:lnTo>
                  <a:pt x="3890631" y="665480"/>
                </a:lnTo>
                <a:lnTo>
                  <a:pt x="3881595" y="660400"/>
                </a:lnTo>
                <a:lnTo>
                  <a:pt x="3889216" y="660400"/>
                </a:lnTo>
                <a:lnTo>
                  <a:pt x="3888790" y="661329"/>
                </a:lnTo>
                <a:lnTo>
                  <a:pt x="3888829" y="661776"/>
                </a:lnTo>
                <a:lnTo>
                  <a:pt x="3890965" y="662940"/>
                </a:lnTo>
                <a:lnTo>
                  <a:pt x="3903687" y="662940"/>
                </a:lnTo>
                <a:lnTo>
                  <a:pt x="3905566" y="664210"/>
                </a:lnTo>
                <a:lnTo>
                  <a:pt x="3906686" y="664210"/>
                </a:lnTo>
                <a:lnTo>
                  <a:pt x="3906974" y="665480"/>
                </a:lnTo>
                <a:lnTo>
                  <a:pt x="3894330" y="665480"/>
                </a:lnTo>
                <a:lnTo>
                  <a:pt x="3894913" y="669290"/>
                </a:lnTo>
                <a:close/>
              </a:path>
              <a:path w="4096384" h="836930">
                <a:moveTo>
                  <a:pt x="3123309" y="661670"/>
                </a:moveTo>
                <a:lnTo>
                  <a:pt x="3120247" y="661670"/>
                </a:lnTo>
                <a:lnTo>
                  <a:pt x="3122403" y="660495"/>
                </a:lnTo>
                <a:lnTo>
                  <a:pt x="3123309" y="661670"/>
                </a:lnTo>
                <a:close/>
              </a:path>
              <a:path w="4096384" h="836930">
                <a:moveTo>
                  <a:pt x="806163" y="661670"/>
                </a:moveTo>
                <a:lnTo>
                  <a:pt x="806547" y="660703"/>
                </a:lnTo>
                <a:lnTo>
                  <a:pt x="806735" y="660578"/>
                </a:lnTo>
                <a:lnTo>
                  <a:pt x="806652" y="660929"/>
                </a:lnTo>
                <a:lnTo>
                  <a:pt x="806163" y="661670"/>
                </a:lnTo>
                <a:close/>
              </a:path>
              <a:path w="4096384" h="836930">
                <a:moveTo>
                  <a:pt x="810518" y="670560"/>
                </a:moveTo>
                <a:lnTo>
                  <a:pt x="803819" y="668020"/>
                </a:lnTo>
                <a:lnTo>
                  <a:pt x="795602" y="668020"/>
                </a:lnTo>
                <a:lnTo>
                  <a:pt x="806547" y="660703"/>
                </a:lnTo>
                <a:lnTo>
                  <a:pt x="806163" y="661670"/>
                </a:lnTo>
                <a:lnTo>
                  <a:pt x="807149" y="661670"/>
                </a:lnTo>
                <a:lnTo>
                  <a:pt x="810518" y="670560"/>
                </a:lnTo>
                <a:close/>
              </a:path>
              <a:path w="4096384" h="836930">
                <a:moveTo>
                  <a:pt x="807149" y="661670"/>
                </a:moveTo>
                <a:lnTo>
                  <a:pt x="806163" y="661670"/>
                </a:lnTo>
                <a:lnTo>
                  <a:pt x="806789" y="660721"/>
                </a:lnTo>
                <a:lnTo>
                  <a:pt x="807149" y="661670"/>
                </a:lnTo>
                <a:close/>
              </a:path>
              <a:path w="4096384" h="836930">
                <a:moveTo>
                  <a:pt x="1183995" y="665480"/>
                </a:moveTo>
                <a:lnTo>
                  <a:pt x="1177788" y="662940"/>
                </a:lnTo>
                <a:lnTo>
                  <a:pt x="1183157" y="661670"/>
                </a:lnTo>
                <a:lnTo>
                  <a:pt x="1187178" y="660888"/>
                </a:lnTo>
                <a:lnTo>
                  <a:pt x="1187054" y="662752"/>
                </a:lnTo>
                <a:lnTo>
                  <a:pt x="1183995" y="665480"/>
                </a:lnTo>
                <a:close/>
              </a:path>
              <a:path w="4096384" h="836930">
                <a:moveTo>
                  <a:pt x="2761679" y="661670"/>
                </a:moveTo>
                <a:lnTo>
                  <a:pt x="2760180" y="661670"/>
                </a:lnTo>
                <a:lnTo>
                  <a:pt x="2760940" y="660929"/>
                </a:lnTo>
                <a:lnTo>
                  <a:pt x="2761679" y="661670"/>
                </a:lnTo>
                <a:close/>
              </a:path>
              <a:path w="4096384" h="836930">
                <a:moveTo>
                  <a:pt x="1589636" y="662940"/>
                </a:moveTo>
                <a:lnTo>
                  <a:pt x="1588130" y="662940"/>
                </a:lnTo>
                <a:lnTo>
                  <a:pt x="1591955" y="661128"/>
                </a:lnTo>
                <a:lnTo>
                  <a:pt x="1592491" y="661670"/>
                </a:lnTo>
                <a:lnTo>
                  <a:pt x="1589636" y="662940"/>
                </a:lnTo>
                <a:close/>
              </a:path>
              <a:path w="4096384" h="836930">
                <a:moveTo>
                  <a:pt x="1165386" y="661670"/>
                </a:moveTo>
                <a:lnTo>
                  <a:pt x="1165216" y="661670"/>
                </a:lnTo>
                <a:lnTo>
                  <a:pt x="1165408" y="661186"/>
                </a:lnTo>
                <a:lnTo>
                  <a:pt x="1165386" y="661670"/>
                </a:lnTo>
                <a:close/>
              </a:path>
              <a:path w="4096384" h="836930">
                <a:moveTo>
                  <a:pt x="172369" y="665480"/>
                </a:moveTo>
                <a:lnTo>
                  <a:pt x="170450" y="663663"/>
                </a:lnTo>
                <a:lnTo>
                  <a:pt x="170188" y="661670"/>
                </a:lnTo>
                <a:lnTo>
                  <a:pt x="170924" y="661272"/>
                </a:lnTo>
                <a:lnTo>
                  <a:pt x="172369" y="665480"/>
                </a:lnTo>
                <a:close/>
              </a:path>
              <a:path w="4096384" h="836930">
                <a:moveTo>
                  <a:pt x="207347" y="661670"/>
                </a:moveTo>
                <a:lnTo>
                  <a:pt x="206732" y="661670"/>
                </a:lnTo>
                <a:lnTo>
                  <a:pt x="207631" y="661329"/>
                </a:lnTo>
                <a:lnTo>
                  <a:pt x="207347" y="66167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20668" y="664210"/>
                </a:lnTo>
                <a:lnTo>
                  <a:pt x="25829" y="662527"/>
                </a:lnTo>
                <a:lnTo>
                  <a:pt x="28545" y="661670"/>
                </a:lnTo>
                <a:lnTo>
                  <a:pt x="26030" y="665480"/>
                </a:lnTo>
                <a:lnTo>
                  <a:pt x="26200" y="66548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39774" y="666750"/>
                </a:moveTo>
                <a:lnTo>
                  <a:pt x="26200" y="666750"/>
                </a:lnTo>
                <a:lnTo>
                  <a:pt x="26200" y="665480"/>
                </a:lnTo>
                <a:lnTo>
                  <a:pt x="26125" y="665336"/>
                </a:lnTo>
                <a:lnTo>
                  <a:pt x="28545" y="661670"/>
                </a:lnTo>
                <a:lnTo>
                  <a:pt x="39618" y="661670"/>
                </a:lnTo>
                <a:lnTo>
                  <a:pt x="38731" y="662845"/>
                </a:lnTo>
                <a:lnTo>
                  <a:pt x="38871" y="663663"/>
                </a:lnTo>
                <a:lnTo>
                  <a:pt x="39774" y="666750"/>
                </a:lnTo>
                <a:close/>
              </a:path>
              <a:path w="4096384" h="836930">
                <a:moveTo>
                  <a:pt x="65259" y="666750"/>
                </a:moveTo>
                <a:lnTo>
                  <a:pt x="66759" y="662954"/>
                </a:lnTo>
                <a:lnTo>
                  <a:pt x="67432" y="661670"/>
                </a:lnTo>
                <a:lnTo>
                  <a:pt x="65259" y="666750"/>
                </a:lnTo>
                <a:close/>
              </a:path>
              <a:path w="4096384" h="836930">
                <a:moveTo>
                  <a:pt x="79841" y="666750"/>
                </a:moveTo>
                <a:lnTo>
                  <a:pt x="65259" y="666750"/>
                </a:lnTo>
                <a:lnTo>
                  <a:pt x="67432" y="661670"/>
                </a:lnTo>
                <a:lnTo>
                  <a:pt x="81851" y="661670"/>
                </a:lnTo>
                <a:lnTo>
                  <a:pt x="77326" y="662940"/>
                </a:lnTo>
                <a:lnTo>
                  <a:pt x="78328" y="665480"/>
                </a:lnTo>
                <a:lnTo>
                  <a:pt x="79841" y="666750"/>
                </a:lnTo>
                <a:close/>
              </a:path>
              <a:path w="4096384" h="836930">
                <a:moveTo>
                  <a:pt x="81013" y="666750"/>
                </a:moveTo>
                <a:lnTo>
                  <a:pt x="79839" y="666748"/>
                </a:lnTo>
                <a:lnTo>
                  <a:pt x="78328" y="665480"/>
                </a:lnTo>
                <a:lnTo>
                  <a:pt x="77326" y="662940"/>
                </a:lnTo>
                <a:lnTo>
                  <a:pt x="81851" y="661670"/>
                </a:lnTo>
                <a:lnTo>
                  <a:pt x="81851" y="665480"/>
                </a:lnTo>
                <a:lnTo>
                  <a:pt x="81013" y="66675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81013" y="666750"/>
                </a:lnTo>
                <a:lnTo>
                  <a:pt x="81851" y="665480"/>
                </a:lnTo>
                <a:lnTo>
                  <a:pt x="81851" y="661670"/>
                </a:lnTo>
                <a:lnTo>
                  <a:pt x="86277" y="661670"/>
                </a:lnTo>
                <a:lnTo>
                  <a:pt x="90402" y="665480"/>
                </a:lnTo>
                <a:lnTo>
                  <a:pt x="91404" y="66548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106490" y="666750"/>
                </a:moveTo>
                <a:lnTo>
                  <a:pt x="104480" y="666750"/>
                </a:lnTo>
                <a:lnTo>
                  <a:pt x="104146" y="661670"/>
                </a:lnTo>
                <a:lnTo>
                  <a:pt x="107352" y="662954"/>
                </a:lnTo>
                <a:lnTo>
                  <a:pt x="109339" y="664210"/>
                </a:lnTo>
                <a:lnTo>
                  <a:pt x="109005" y="665480"/>
                </a:lnTo>
                <a:lnTo>
                  <a:pt x="106490" y="66675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06490" y="666750"/>
                </a:lnTo>
                <a:lnTo>
                  <a:pt x="109005" y="665480"/>
                </a:lnTo>
                <a:lnTo>
                  <a:pt x="109339" y="664210"/>
                </a:lnTo>
                <a:lnTo>
                  <a:pt x="107329" y="662940"/>
                </a:lnTo>
                <a:lnTo>
                  <a:pt x="104146" y="661670"/>
                </a:lnTo>
                <a:lnTo>
                  <a:pt x="117222" y="661670"/>
                </a:lnTo>
                <a:lnTo>
                  <a:pt x="117556" y="661721"/>
                </a:lnTo>
                <a:lnTo>
                  <a:pt x="117590" y="664252"/>
                </a:lnTo>
                <a:lnTo>
                  <a:pt x="118558" y="665480"/>
                </a:lnTo>
                <a:lnTo>
                  <a:pt x="172035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273636" y="678180"/>
                </a:moveTo>
                <a:lnTo>
                  <a:pt x="269257" y="678180"/>
                </a:lnTo>
                <a:lnTo>
                  <a:pt x="269148" y="673163"/>
                </a:lnTo>
                <a:lnTo>
                  <a:pt x="269428" y="673100"/>
                </a:lnTo>
                <a:lnTo>
                  <a:pt x="269142" y="672898"/>
                </a:lnTo>
                <a:lnTo>
                  <a:pt x="268924" y="662940"/>
                </a:lnTo>
                <a:lnTo>
                  <a:pt x="268249" y="662940"/>
                </a:lnTo>
                <a:lnTo>
                  <a:pt x="271268" y="661670"/>
                </a:lnTo>
                <a:lnTo>
                  <a:pt x="273618" y="668020"/>
                </a:lnTo>
                <a:lnTo>
                  <a:pt x="275755" y="669363"/>
                </a:lnTo>
                <a:lnTo>
                  <a:pt x="279983" y="671830"/>
                </a:lnTo>
                <a:lnTo>
                  <a:pt x="273636" y="678180"/>
                </a:lnTo>
                <a:close/>
              </a:path>
              <a:path w="4096384" h="836930">
                <a:moveTo>
                  <a:pt x="307477" y="668020"/>
                </a:moveTo>
                <a:lnTo>
                  <a:pt x="304289" y="661670"/>
                </a:lnTo>
                <a:lnTo>
                  <a:pt x="310660" y="661670"/>
                </a:lnTo>
                <a:lnTo>
                  <a:pt x="311126" y="662845"/>
                </a:lnTo>
                <a:lnTo>
                  <a:pt x="311102" y="663056"/>
                </a:lnTo>
                <a:lnTo>
                  <a:pt x="309822" y="665480"/>
                </a:lnTo>
                <a:lnTo>
                  <a:pt x="307477" y="668020"/>
                </a:lnTo>
                <a:close/>
              </a:path>
              <a:path w="4096384" h="836930">
                <a:moveTo>
                  <a:pt x="389948" y="665480"/>
                </a:moveTo>
                <a:lnTo>
                  <a:pt x="387434" y="665480"/>
                </a:lnTo>
                <a:lnTo>
                  <a:pt x="387514" y="664122"/>
                </a:lnTo>
                <a:lnTo>
                  <a:pt x="389778" y="661670"/>
                </a:lnTo>
                <a:lnTo>
                  <a:pt x="392128" y="662940"/>
                </a:lnTo>
                <a:lnTo>
                  <a:pt x="392055" y="664252"/>
                </a:lnTo>
                <a:lnTo>
                  <a:pt x="389948" y="665480"/>
                </a:lnTo>
                <a:close/>
              </a:path>
              <a:path w="4096384" h="836930">
                <a:moveTo>
                  <a:pt x="399338" y="662940"/>
                </a:moveTo>
                <a:lnTo>
                  <a:pt x="396507" y="661936"/>
                </a:lnTo>
                <a:lnTo>
                  <a:pt x="396319" y="661670"/>
                </a:lnTo>
                <a:lnTo>
                  <a:pt x="399338" y="661670"/>
                </a:lnTo>
                <a:lnTo>
                  <a:pt x="399338" y="662940"/>
                </a:lnTo>
                <a:close/>
              </a:path>
              <a:path w="4096384" h="836930">
                <a:moveTo>
                  <a:pt x="433261" y="674370"/>
                </a:moveTo>
                <a:lnTo>
                  <a:pt x="390616" y="674370"/>
                </a:lnTo>
                <a:lnTo>
                  <a:pt x="403024" y="669290"/>
                </a:lnTo>
                <a:lnTo>
                  <a:pt x="401909" y="669098"/>
                </a:lnTo>
                <a:lnTo>
                  <a:pt x="404694" y="664467"/>
                </a:lnTo>
                <a:lnTo>
                  <a:pt x="404764" y="664020"/>
                </a:lnTo>
                <a:lnTo>
                  <a:pt x="404196" y="662940"/>
                </a:lnTo>
                <a:lnTo>
                  <a:pt x="401852" y="661670"/>
                </a:lnTo>
                <a:lnTo>
                  <a:pt x="415262" y="661670"/>
                </a:lnTo>
                <a:lnTo>
                  <a:pt x="409225" y="662940"/>
                </a:lnTo>
                <a:lnTo>
                  <a:pt x="415663" y="668020"/>
                </a:lnTo>
                <a:lnTo>
                  <a:pt x="406540" y="668020"/>
                </a:lnTo>
                <a:lnTo>
                  <a:pt x="405453" y="671830"/>
                </a:lnTo>
                <a:lnTo>
                  <a:pt x="433999" y="671830"/>
                </a:lnTo>
                <a:lnTo>
                  <a:pt x="433261" y="674370"/>
                </a:lnTo>
                <a:close/>
              </a:path>
              <a:path w="4096384" h="836930">
                <a:moveTo>
                  <a:pt x="417272" y="669290"/>
                </a:moveTo>
                <a:lnTo>
                  <a:pt x="409225" y="662940"/>
                </a:lnTo>
                <a:lnTo>
                  <a:pt x="415262" y="661670"/>
                </a:lnTo>
                <a:lnTo>
                  <a:pt x="422465" y="661670"/>
                </a:lnTo>
                <a:lnTo>
                  <a:pt x="416599" y="666748"/>
                </a:lnTo>
                <a:lnTo>
                  <a:pt x="416768" y="668020"/>
                </a:lnTo>
                <a:lnTo>
                  <a:pt x="417272" y="669290"/>
                </a:lnTo>
                <a:close/>
              </a:path>
              <a:path w="4096384" h="836930">
                <a:moveTo>
                  <a:pt x="495886" y="668020"/>
                </a:moveTo>
                <a:lnTo>
                  <a:pt x="495807" y="666138"/>
                </a:lnTo>
                <a:lnTo>
                  <a:pt x="495722" y="665480"/>
                </a:lnTo>
                <a:lnTo>
                  <a:pt x="492029" y="664210"/>
                </a:lnTo>
                <a:lnTo>
                  <a:pt x="496220" y="662940"/>
                </a:lnTo>
                <a:lnTo>
                  <a:pt x="503933" y="661670"/>
                </a:lnTo>
                <a:lnTo>
                  <a:pt x="495886" y="668020"/>
                </a:lnTo>
                <a:close/>
              </a:path>
              <a:path w="4096384" h="836930">
                <a:moveTo>
                  <a:pt x="714971" y="666750"/>
                </a:moveTo>
                <a:lnTo>
                  <a:pt x="707435" y="666750"/>
                </a:lnTo>
                <a:lnTo>
                  <a:pt x="709267" y="662954"/>
                </a:lnTo>
                <a:lnTo>
                  <a:pt x="710617" y="661670"/>
                </a:lnTo>
                <a:lnTo>
                  <a:pt x="712097" y="663056"/>
                </a:lnTo>
                <a:lnTo>
                  <a:pt x="713465" y="664210"/>
                </a:lnTo>
                <a:lnTo>
                  <a:pt x="714971" y="666750"/>
                </a:lnTo>
                <a:close/>
              </a:path>
              <a:path w="4096384" h="836930">
                <a:moveTo>
                  <a:pt x="730395" y="666750"/>
                </a:moveTo>
                <a:lnTo>
                  <a:pt x="714971" y="666750"/>
                </a:lnTo>
                <a:lnTo>
                  <a:pt x="713465" y="664210"/>
                </a:lnTo>
                <a:lnTo>
                  <a:pt x="711524" y="662527"/>
                </a:lnTo>
                <a:lnTo>
                  <a:pt x="710617" y="661670"/>
                </a:lnTo>
                <a:lnTo>
                  <a:pt x="731123" y="661670"/>
                </a:lnTo>
                <a:lnTo>
                  <a:pt x="731537" y="662845"/>
                </a:lnTo>
                <a:lnTo>
                  <a:pt x="731419" y="663428"/>
                </a:lnTo>
                <a:lnTo>
                  <a:pt x="730395" y="666750"/>
                </a:lnTo>
                <a:close/>
              </a:path>
              <a:path w="4096384" h="836930">
                <a:moveTo>
                  <a:pt x="739447" y="666750"/>
                </a:moveTo>
                <a:lnTo>
                  <a:pt x="737935" y="665480"/>
                </a:lnTo>
                <a:lnTo>
                  <a:pt x="735670" y="664252"/>
                </a:lnTo>
                <a:lnTo>
                  <a:pt x="735683" y="664122"/>
                </a:lnTo>
                <a:lnTo>
                  <a:pt x="736933" y="662940"/>
                </a:lnTo>
                <a:lnTo>
                  <a:pt x="737771" y="661670"/>
                </a:lnTo>
                <a:lnTo>
                  <a:pt x="740285" y="662940"/>
                </a:lnTo>
                <a:lnTo>
                  <a:pt x="739447" y="666750"/>
                </a:lnTo>
                <a:close/>
              </a:path>
              <a:path w="4096384" h="836930">
                <a:moveTo>
                  <a:pt x="834710" y="666750"/>
                </a:moveTo>
                <a:lnTo>
                  <a:pt x="832899" y="666750"/>
                </a:lnTo>
                <a:lnTo>
                  <a:pt x="832063" y="664467"/>
                </a:lnTo>
                <a:lnTo>
                  <a:pt x="831981" y="663056"/>
                </a:lnTo>
                <a:lnTo>
                  <a:pt x="832106" y="662845"/>
                </a:lnTo>
                <a:lnTo>
                  <a:pt x="833651" y="661670"/>
                </a:lnTo>
                <a:lnTo>
                  <a:pt x="837338" y="661670"/>
                </a:lnTo>
                <a:lnTo>
                  <a:pt x="834710" y="666750"/>
                </a:lnTo>
                <a:close/>
              </a:path>
              <a:path w="4096384" h="836930">
                <a:moveTo>
                  <a:pt x="859594" y="666750"/>
                </a:moveTo>
                <a:lnTo>
                  <a:pt x="834710" y="666750"/>
                </a:lnTo>
                <a:lnTo>
                  <a:pt x="837338" y="661670"/>
                </a:lnTo>
                <a:lnTo>
                  <a:pt x="837508" y="661670"/>
                </a:lnTo>
                <a:lnTo>
                  <a:pt x="844983" y="662527"/>
                </a:lnTo>
                <a:lnTo>
                  <a:pt x="844647" y="662845"/>
                </a:lnTo>
                <a:lnTo>
                  <a:pt x="844593" y="663056"/>
                </a:lnTo>
                <a:lnTo>
                  <a:pt x="845555" y="665480"/>
                </a:lnTo>
                <a:lnTo>
                  <a:pt x="857374" y="665480"/>
                </a:lnTo>
                <a:lnTo>
                  <a:pt x="859594" y="666750"/>
                </a:lnTo>
                <a:close/>
              </a:path>
              <a:path w="4096384" h="836930">
                <a:moveTo>
                  <a:pt x="847046" y="662764"/>
                </a:moveTo>
                <a:lnTo>
                  <a:pt x="844983" y="662527"/>
                </a:lnTo>
                <a:lnTo>
                  <a:pt x="845889" y="661670"/>
                </a:lnTo>
                <a:lnTo>
                  <a:pt x="847046" y="662764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034" y="662752"/>
                </a:lnTo>
                <a:lnTo>
                  <a:pt x="845889" y="661670"/>
                </a:lnTo>
                <a:lnTo>
                  <a:pt x="847400" y="661670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10124" y="666138"/>
                </a:lnTo>
                <a:lnTo>
                  <a:pt x="910042" y="665023"/>
                </a:lnTo>
                <a:lnTo>
                  <a:pt x="910595" y="662940"/>
                </a:lnTo>
                <a:lnTo>
                  <a:pt x="913274" y="661670"/>
                </a:lnTo>
                <a:lnTo>
                  <a:pt x="916626" y="662940"/>
                </a:lnTo>
                <a:lnTo>
                  <a:pt x="917717" y="664122"/>
                </a:lnTo>
                <a:lnTo>
                  <a:pt x="917612" y="665336"/>
                </a:lnTo>
                <a:lnTo>
                  <a:pt x="917170" y="668020"/>
                </a:lnTo>
                <a:lnTo>
                  <a:pt x="912940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0425" y="676910"/>
                </a:moveTo>
                <a:lnTo>
                  <a:pt x="906739" y="676910"/>
                </a:lnTo>
                <a:lnTo>
                  <a:pt x="910759" y="669290"/>
                </a:lnTo>
                <a:lnTo>
                  <a:pt x="916960" y="669290"/>
                </a:lnTo>
                <a:lnTo>
                  <a:pt x="917612" y="665336"/>
                </a:lnTo>
                <a:lnTo>
                  <a:pt x="917717" y="664122"/>
                </a:lnTo>
                <a:lnTo>
                  <a:pt x="916626" y="662940"/>
                </a:lnTo>
                <a:lnTo>
                  <a:pt x="913274" y="661670"/>
                </a:lnTo>
                <a:lnTo>
                  <a:pt x="917433" y="661670"/>
                </a:lnTo>
                <a:lnTo>
                  <a:pt x="917130" y="662940"/>
                </a:lnTo>
                <a:lnTo>
                  <a:pt x="925014" y="662940"/>
                </a:lnTo>
                <a:lnTo>
                  <a:pt x="925014" y="665480"/>
                </a:lnTo>
                <a:lnTo>
                  <a:pt x="926016" y="666750"/>
                </a:lnTo>
                <a:lnTo>
                  <a:pt x="918473" y="666750"/>
                </a:lnTo>
                <a:lnTo>
                  <a:pt x="915958" y="674370"/>
                </a:lnTo>
                <a:lnTo>
                  <a:pt x="908749" y="674370"/>
                </a:lnTo>
                <a:lnTo>
                  <a:pt x="910425" y="676910"/>
                </a:lnTo>
                <a:close/>
              </a:path>
              <a:path w="4096384" h="836930">
                <a:moveTo>
                  <a:pt x="1089117" y="670560"/>
                </a:moveTo>
                <a:lnTo>
                  <a:pt x="1085260" y="665480"/>
                </a:lnTo>
                <a:lnTo>
                  <a:pt x="1085260" y="661670"/>
                </a:lnTo>
                <a:lnTo>
                  <a:pt x="1092135" y="662940"/>
                </a:lnTo>
                <a:lnTo>
                  <a:pt x="1089117" y="670560"/>
                </a:lnTo>
                <a:close/>
              </a:path>
              <a:path w="4096384" h="836930">
                <a:moveTo>
                  <a:pt x="1106380" y="670560"/>
                </a:moveTo>
                <a:lnTo>
                  <a:pt x="1089117" y="670560"/>
                </a:lnTo>
                <a:lnTo>
                  <a:pt x="1092135" y="662940"/>
                </a:lnTo>
                <a:lnTo>
                  <a:pt x="1085260" y="661670"/>
                </a:lnTo>
                <a:lnTo>
                  <a:pt x="1094279" y="661670"/>
                </a:lnTo>
                <a:lnTo>
                  <a:pt x="1096994" y="665480"/>
                </a:lnTo>
                <a:lnTo>
                  <a:pt x="1098001" y="665480"/>
                </a:lnTo>
                <a:lnTo>
                  <a:pt x="1100012" y="669290"/>
                </a:lnTo>
                <a:lnTo>
                  <a:pt x="1108728" y="669290"/>
                </a:lnTo>
                <a:lnTo>
                  <a:pt x="1106380" y="670560"/>
                </a:lnTo>
                <a:close/>
              </a:path>
              <a:path w="4096384" h="836930">
                <a:moveTo>
                  <a:pt x="1183995" y="666750"/>
                </a:moveTo>
                <a:lnTo>
                  <a:pt x="1169241" y="666750"/>
                </a:lnTo>
                <a:lnTo>
                  <a:pt x="1171468" y="665480"/>
                </a:lnTo>
                <a:lnTo>
                  <a:pt x="1170585" y="662940"/>
                </a:lnTo>
                <a:lnTo>
                  <a:pt x="1168909" y="661670"/>
                </a:lnTo>
                <a:lnTo>
                  <a:pt x="1183157" y="661670"/>
                </a:lnTo>
                <a:lnTo>
                  <a:pt x="1177788" y="662940"/>
                </a:lnTo>
                <a:lnTo>
                  <a:pt x="1183995" y="665480"/>
                </a:lnTo>
                <a:lnTo>
                  <a:pt x="1183995" y="66675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464264" y="661670"/>
                </a:lnTo>
                <a:lnTo>
                  <a:pt x="1464598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534496" y="665480"/>
                </a:moveTo>
                <a:lnTo>
                  <a:pt x="1529638" y="665480"/>
                </a:lnTo>
                <a:lnTo>
                  <a:pt x="1530980" y="661670"/>
                </a:lnTo>
                <a:lnTo>
                  <a:pt x="1533178" y="662954"/>
                </a:lnTo>
                <a:lnTo>
                  <a:pt x="1534563" y="664122"/>
                </a:lnTo>
                <a:lnTo>
                  <a:pt x="1534496" y="665480"/>
                </a:lnTo>
                <a:close/>
              </a:path>
              <a:path w="4096384" h="836930">
                <a:moveTo>
                  <a:pt x="1538353" y="665480"/>
                </a:moveTo>
                <a:lnTo>
                  <a:pt x="1534496" y="665480"/>
                </a:lnTo>
                <a:lnTo>
                  <a:pt x="1534563" y="664122"/>
                </a:lnTo>
                <a:lnTo>
                  <a:pt x="1533161" y="662940"/>
                </a:lnTo>
                <a:lnTo>
                  <a:pt x="1530980" y="661670"/>
                </a:lnTo>
                <a:lnTo>
                  <a:pt x="1535668" y="661670"/>
                </a:lnTo>
                <a:lnTo>
                  <a:pt x="1536677" y="662940"/>
                </a:lnTo>
                <a:lnTo>
                  <a:pt x="1548411" y="662940"/>
                </a:lnTo>
                <a:lnTo>
                  <a:pt x="1548789" y="664210"/>
                </a:lnTo>
                <a:lnTo>
                  <a:pt x="1539532" y="664210"/>
                </a:lnTo>
                <a:lnTo>
                  <a:pt x="1538353" y="665480"/>
                </a:lnTo>
                <a:close/>
              </a:path>
              <a:path w="4096384" h="836930">
                <a:moveTo>
                  <a:pt x="1568185" y="673100"/>
                </a:moveTo>
                <a:lnTo>
                  <a:pt x="1564329" y="661670"/>
                </a:lnTo>
                <a:lnTo>
                  <a:pt x="1569587" y="664252"/>
                </a:lnTo>
                <a:lnTo>
                  <a:pt x="1573044" y="666750"/>
                </a:lnTo>
                <a:lnTo>
                  <a:pt x="1569194" y="668020"/>
                </a:lnTo>
                <a:lnTo>
                  <a:pt x="1568185" y="67310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68185" y="673100"/>
                </a:lnTo>
                <a:lnTo>
                  <a:pt x="1569194" y="668020"/>
                </a:lnTo>
                <a:lnTo>
                  <a:pt x="1573044" y="666750"/>
                </a:lnTo>
                <a:lnTo>
                  <a:pt x="1569528" y="664210"/>
                </a:lnTo>
                <a:lnTo>
                  <a:pt x="1564329" y="661670"/>
                </a:lnTo>
                <a:lnTo>
                  <a:pt x="1584948" y="661670"/>
                </a:lnTo>
                <a:lnTo>
                  <a:pt x="1584481" y="662845"/>
                </a:lnTo>
                <a:lnTo>
                  <a:pt x="1587796" y="664210"/>
                </a:lnTo>
                <a:lnTo>
                  <a:pt x="1575728" y="664210"/>
                </a:lnTo>
                <a:lnTo>
                  <a:pt x="1580871" y="669290"/>
                </a:lnTo>
                <a:lnTo>
                  <a:pt x="1578747" y="669290"/>
                </a:lnTo>
                <a:lnTo>
                  <a:pt x="1576062" y="670560"/>
                </a:lnTo>
                <a:lnTo>
                  <a:pt x="1576062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3444098" y="671830"/>
                </a:moveTo>
                <a:lnTo>
                  <a:pt x="3443424" y="668020"/>
                </a:lnTo>
                <a:lnTo>
                  <a:pt x="3443331" y="666538"/>
                </a:lnTo>
                <a:lnTo>
                  <a:pt x="3445415" y="661670"/>
                </a:lnTo>
                <a:lnTo>
                  <a:pt x="3446089" y="664210"/>
                </a:lnTo>
                <a:lnTo>
                  <a:pt x="3472909" y="664210"/>
                </a:lnTo>
                <a:lnTo>
                  <a:pt x="3459499" y="666750"/>
                </a:lnTo>
                <a:lnTo>
                  <a:pt x="3452977" y="666750"/>
                </a:lnTo>
                <a:lnTo>
                  <a:pt x="3453311" y="668020"/>
                </a:lnTo>
                <a:lnTo>
                  <a:pt x="3459199" y="668020"/>
                </a:lnTo>
                <a:lnTo>
                  <a:pt x="3458899" y="669290"/>
                </a:lnTo>
                <a:lnTo>
                  <a:pt x="3449612" y="669290"/>
                </a:lnTo>
                <a:lnTo>
                  <a:pt x="3444098" y="671830"/>
                </a:lnTo>
                <a:close/>
              </a:path>
              <a:path w="4096384" h="836930">
                <a:moveTo>
                  <a:pt x="3446089" y="664210"/>
                </a:moveTo>
                <a:lnTo>
                  <a:pt x="3445415" y="661670"/>
                </a:lnTo>
                <a:lnTo>
                  <a:pt x="3450116" y="661670"/>
                </a:lnTo>
                <a:lnTo>
                  <a:pt x="3445755" y="662940"/>
                </a:lnTo>
                <a:lnTo>
                  <a:pt x="3446089" y="664210"/>
                </a:lnTo>
                <a:close/>
              </a:path>
              <a:path w="4096384" h="836930">
                <a:moveTo>
                  <a:pt x="3517777" y="661722"/>
                </a:moveTo>
                <a:close/>
              </a:path>
              <a:path w="4096384" h="836930">
                <a:moveTo>
                  <a:pt x="3557914" y="661764"/>
                </a:moveTo>
                <a:lnTo>
                  <a:pt x="3558077" y="661670"/>
                </a:lnTo>
                <a:lnTo>
                  <a:pt x="3557914" y="661764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801475" y="668020"/>
                </a:lnTo>
                <a:lnTo>
                  <a:pt x="3800126" y="666750"/>
                </a:lnTo>
                <a:lnTo>
                  <a:pt x="3799820" y="665249"/>
                </a:lnTo>
                <a:lnTo>
                  <a:pt x="3799709" y="664020"/>
                </a:lnTo>
                <a:lnTo>
                  <a:pt x="3800221" y="663056"/>
                </a:lnTo>
                <a:lnTo>
                  <a:pt x="3800246" y="662845"/>
                </a:lnTo>
                <a:lnTo>
                  <a:pt x="3799792" y="66167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38595" y="662940"/>
                </a:moveTo>
                <a:lnTo>
                  <a:pt x="3835334" y="662940"/>
                </a:lnTo>
                <a:lnTo>
                  <a:pt x="3837665" y="661670"/>
                </a:lnTo>
                <a:lnTo>
                  <a:pt x="3838595" y="662940"/>
                </a:lnTo>
                <a:close/>
              </a:path>
              <a:path w="4096384" h="836930">
                <a:moveTo>
                  <a:pt x="3839525" y="664210"/>
                </a:moveTo>
                <a:lnTo>
                  <a:pt x="3837665" y="661670"/>
                </a:lnTo>
                <a:lnTo>
                  <a:pt x="3839525" y="661670"/>
                </a:lnTo>
                <a:lnTo>
                  <a:pt x="3839525" y="664210"/>
                </a:lnTo>
                <a:close/>
              </a:path>
              <a:path w="4096384" h="836930">
                <a:moveTo>
                  <a:pt x="3860137" y="666750"/>
                </a:moveTo>
                <a:lnTo>
                  <a:pt x="3855449" y="666750"/>
                </a:lnTo>
                <a:lnTo>
                  <a:pt x="3860137" y="661670"/>
                </a:lnTo>
                <a:lnTo>
                  <a:pt x="3860137" y="666750"/>
                </a:lnTo>
                <a:close/>
              </a:path>
              <a:path w="4096384" h="836930">
                <a:moveTo>
                  <a:pt x="3859412" y="675775"/>
                </a:moveTo>
                <a:lnTo>
                  <a:pt x="3860011" y="669363"/>
                </a:lnTo>
                <a:lnTo>
                  <a:pt x="3860137" y="661670"/>
                </a:lnTo>
                <a:lnTo>
                  <a:pt x="3860814" y="661670"/>
                </a:lnTo>
                <a:lnTo>
                  <a:pt x="3860688" y="662527"/>
                </a:lnTo>
                <a:lnTo>
                  <a:pt x="3860689" y="663056"/>
                </a:lnTo>
                <a:lnTo>
                  <a:pt x="3861296" y="664210"/>
                </a:lnTo>
                <a:lnTo>
                  <a:pt x="3867497" y="669290"/>
                </a:lnTo>
                <a:lnTo>
                  <a:pt x="3864819" y="669290"/>
                </a:lnTo>
                <a:lnTo>
                  <a:pt x="3860627" y="674371"/>
                </a:lnTo>
                <a:lnTo>
                  <a:pt x="3859412" y="675775"/>
                </a:lnTo>
                <a:close/>
              </a:path>
              <a:path w="4096384" h="836930">
                <a:moveTo>
                  <a:pt x="4095854" y="666750"/>
                </a:moveTo>
                <a:lnTo>
                  <a:pt x="4088769" y="666750"/>
                </a:lnTo>
                <a:lnTo>
                  <a:pt x="4090118" y="664210"/>
                </a:lnTo>
                <a:lnTo>
                  <a:pt x="4095854" y="661670"/>
                </a:lnTo>
                <a:lnTo>
                  <a:pt x="4095854" y="666750"/>
                </a:lnTo>
                <a:close/>
              </a:path>
              <a:path w="4096384" h="836930">
                <a:moveTo>
                  <a:pt x="120739" y="665480"/>
                </a:moveTo>
                <a:lnTo>
                  <a:pt x="118558" y="665480"/>
                </a:lnTo>
                <a:lnTo>
                  <a:pt x="117590" y="664252"/>
                </a:lnTo>
                <a:lnTo>
                  <a:pt x="117556" y="661721"/>
                </a:lnTo>
                <a:lnTo>
                  <a:pt x="125433" y="662940"/>
                </a:lnTo>
                <a:lnTo>
                  <a:pt x="120739" y="665480"/>
                </a:lnTo>
                <a:close/>
              </a:path>
              <a:path w="4096384" h="836930">
                <a:moveTo>
                  <a:pt x="3518345" y="670560"/>
                </a:moveTo>
                <a:lnTo>
                  <a:pt x="3518898" y="669219"/>
                </a:lnTo>
                <a:lnTo>
                  <a:pt x="3519510" y="668020"/>
                </a:lnTo>
                <a:lnTo>
                  <a:pt x="3517792" y="662088"/>
                </a:lnTo>
                <a:lnTo>
                  <a:pt x="3517777" y="661722"/>
                </a:lnTo>
                <a:lnTo>
                  <a:pt x="3523384" y="664467"/>
                </a:lnTo>
                <a:lnTo>
                  <a:pt x="3530406" y="668020"/>
                </a:lnTo>
                <a:lnTo>
                  <a:pt x="3524709" y="668020"/>
                </a:lnTo>
                <a:lnTo>
                  <a:pt x="3524709" y="669219"/>
                </a:lnTo>
                <a:lnTo>
                  <a:pt x="3518345" y="670560"/>
                </a:lnTo>
                <a:close/>
              </a:path>
              <a:path w="4096384" h="836930">
                <a:moveTo>
                  <a:pt x="3549522" y="670560"/>
                </a:moveTo>
                <a:lnTo>
                  <a:pt x="3535120" y="670560"/>
                </a:lnTo>
                <a:lnTo>
                  <a:pt x="3537630" y="669363"/>
                </a:lnTo>
                <a:lnTo>
                  <a:pt x="3537723" y="669098"/>
                </a:lnTo>
                <a:lnTo>
                  <a:pt x="3536950" y="666748"/>
                </a:lnTo>
                <a:lnTo>
                  <a:pt x="3531257" y="664210"/>
                </a:lnTo>
                <a:lnTo>
                  <a:pt x="3553703" y="664210"/>
                </a:lnTo>
                <a:lnTo>
                  <a:pt x="3557914" y="661764"/>
                </a:lnTo>
                <a:lnTo>
                  <a:pt x="3558036" y="662642"/>
                </a:lnTo>
                <a:lnTo>
                  <a:pt x="3557928" y="663428"/>
                </a:lnTo>
                <a:lnTo>
                  <a:pt x="3556522" y="668020"/>
                </a:lnTo>
                <a:lnTo>
                  <a:pt x="3549397" y="668020"/>
                </a:lnTo>
                <a:lnTo>
                  <a:pt x="3546664" y="669290"/>
                </a:lnTo>
                <a:lnTo>
                  <a:pt x="3549460" y="669290"/>
                </a:lnTo>
                <a:lnTo>
                  <a:pt x="3549522" y="670560"/>
                </a:lnTo>
                <a:close/>
              </a:path>
              <a:path w="4096384" h="836930">
                <a:moveTo>
                  <a:pt x="3519142" y="666750"/>
                </a:moveTo>
                <a:lnTo>
                  <a:pt x="3510808" y="666750"/>
                </a:lnTo>
                <a:lnTo>
                  <a:pt x="3517701" y="661776"/>
                </a:lnTo>
                <a:lnTo>
                  <a:pt x="3519142" y="666750"/>
                </a:lnTo>
                <a:close/>
              </a:path>
              <a:path w="4096384" h="836930">
                <a:moveTo>
                  <a:pt x="1559169" y="662940"/>
                </a:moveTo>
                <a:lnTo>
                  <a:pt x="1558462" y="662940"/>
                </a:lnTo>
                <a:lnTo>
                  <a:pt x="1559365" y="661913"/>
                </a:lnTo>
                <a:lnTo>
                  <a:pt x="1559169" y="662940"/>
                </a:lnTo>
                <a:close/>
              </a:path>
              <a:path w="4096384" h="836930">
                <a:moveTo>
                  <a:pt x="401810" y="669081"/>
                </a:moveTo>
                <a:lnTo>
                  <a:pt x="401497" y="669027"/>
                </a:lnTo>
                <a:lnTo>
                  <a:pt x="396507" y="661936"/>
                </a:lnTo>
                <a:lnTo>
                  <a:pt x="399338" y="662940"/>
                </a:lnTo>
                <a:lnTo>
                  <a:pt x="404196" y="662940"/>
                </a:lnTo>
                <a:lnTo>
                  <a:pt x="404764" y="664020"/>
                </a:lnTo>
                <a:lnTo>
                  <a:pt x="404694" y="664467"/>
                </a:lnTo>
                <a:lnTo>
                  <a:pt x="403089" y="667002"/>
                </a:lnTo>
                <a:lnTo>
                  <a:pt x="401810" y="669081"/>
                </a:lnTo>
                <a:close/>
              </a:path>
              <a:path w="4096384" h="836930">
                <a:moveTo>
                  <a:pt x="173711" y="664210"/>
                </a:moveTo>
                <a:lnTo>
                  <a:pt x="174711" y="662088"/>
                </a:lnTo>
                <a:lnTo>
                  <a:pt x="175956" y="663056"/>
                </a:lnTo>
                <a:lnTo>
                  <a:pt x="173711" y="664210"/>
                </a:lnTo>
                <a:close/>
              </a:path>
              <a:path w="4096384" h="836930">
                <a:moveTo>
                  <a:pt x="845555" y="665480"/>
                </a:moveTo>
                <a:lnTo>
                  <a:pt x="844741" y="663428"/>
                </a:lnTo>
                <a:lnTo>
                  <a:pt x="844647" y="662845"/>
                </a:lnTo>
                <a:lnTo>
                  <a:pt x="844983" y="662527"/>
                </a:lnTo>
                <a:lnTo>
                  <a:pt x="847046" y="662764"/>
                </a:lnTo>
                <a:lnTo>
                  <a:pt x="847232" y="662940"/>
                </a:lnTo>
                <a:lnTo>
                  <a:pt x="847900" y="662940"/>
                </a:lnTo>
                <a:lnTo>
                  <a:pt x="846230" y="664210"/>
                </a:lnTo>
                <a:lnTo>
                  <a:pt x="845555" y="665480"/>
                </a:lnTo>
                <a:close/>
              </a:path>
              <a:path w="4096384" h="836930">
                <a:moveTo>
                  <a:pt x="654967" y="662940"/>
                </a:moveTo>
                <a:lnTo>
                  <a:pt x="654521" y="662752"/>
                </a:lnTo>
                <a:lnTo>
                  <a:pt x="654917" y="662564"/>
                </a:lnTo>
                <a:lnTo>
                  <a:pt x="654967" y="662940"/>
                </a:lnTo>
                <a:close/>
              </a:path>
              <a:path w="4096384" h="836930">
                <a:moveTo>
                  <a:pt x="1195225" y="668020"/>
                </a:moveTo>
                <a:lnTo>
                  <a:pt x="1139738" y="668020"/>
                </a:lnTo>
                <a:lnTo>
                  <a:pt x="1143929" y="666750"/>
                </a:lnTo>
                <a:lnTo>
                  <a:pt x="1183995" y="666750"/>
                </a:lnTo>
                <a:lnTo>
                  <a:pt x="1183995" y="665480"/>
                </a:lnTo>
                <a:lnTo>
                  <a:pt x="1187178" y="662642"/>
                </a:lnTo>
                <a:lnTo>
                  <a:pt x="1187178" y="665480"/>
                </a:lnTo>
                <a:lnTo>
                  <a:pt x="1192874" y="665480"/>
                </a:lnTo>
                <a:lnTo>
                  <a:pt x="1195225" y="668020"/>
                </a:lnTo>
                <a:close/>
              </a:path>
              <a:path w="4096384" h="836930">
                <a:moveTo>
                  <a:pt x="659491" y="668020"/>
                </a:moveTo>
                <a:lnTo>
                  <a:pt x="651444" y="664210"/>
                </a:lnTo>
                <a:lnTo>
                  <a:pt x="654521" y="662752"/>
                </a:lnTo>
                <a:lnTo>
                  <a:pt x="654967" y="662940"/>
                </a:lnTo>
                <a:lnTo>
                  <a:pt x="661636" y="662940"/>
                </a:lnTo>
                <a:lnTo>
                  <a:pt x="658918" y="666621"/>
                </a:lnTo>
                <a:lnTo>
                  <a:pt x="658956" y="667002"/>
                </a:lnTo>
                <a:lnTo>
                  <a:pt x="659491" y="668020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232" y="662940"/>
                </a:lnTo>
                <a:lnTo>
                  <a:pt x="847046" y="662764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1558394" y="667002"/>
                </a:moveTo>
                <a:lnTo>
                  <a:pt x="1558104" y="666833"/>
                </a:lnTo>
                <a:lnTo>
                  <a:pt x="1558023" y="664020"/>
                </a:lnTo>
                <a:lnTo>
                  <a:pt x="1558426" y="662845"/>
                </a:lnTo>
                <a:lnTo>
                  <a:pt x="1559169" y="662940"/>
                </a:lnTo>
                <a:lnTo>
                  <a:pt x="1558394" y="667002"/>
                </a:lnTo>
                <a:close/>
              </a:path>
              <a:path w="4096384" h="836930">
                <a:moveTo>
                  <a:pt x="227351" y="668020"/>
                </a:moveTo>
                <a:lnTo>
                  <a:pt x="225839" y="664210"/>
                </a:lnTo>
                <a:lnTo>
                  <a:pt x="227521" y="664210"/>
                </a:lnTo>
                <a:lnTo>
                  <a:pt x="229191" y="662940"/>
                </a:lnTo>
                <a:lnTo>
                  <a:pt x="230370" y="665480"/>
                </a:lnTo>
                <a:lnTo>
                  <a:pt x="229361" y="666750"/>
                </a:lnTo>
                <a:lnTo>
                  <a:pt x="227351" y="668020"/>
                </a:lnTo>
                <a:close/>
              </a:path>
              <a:path w="4096384" h="836930">
                <a:moveTo>
                  <a:pt x="258655" y="668020"/>
                </a:moveTo>
                <a:lnTo>
                  <a:pt x="227351" y="668020"/>
                </a:lnTo>
                <a:lnTo>
                  <a:pt x="229361" y="666750"/>
                </a:lnTo>
                <a:lnTo>
                  <a:pt x="230370" y="665480"/>
                </a:lnTo>
                <a:lnTo>
                  <a:pt x="229191" y="662940"/>
                </a:lnTo>
                <a:lnTo>
                  <a:pt x="268924" y="662940"/>
                </a:lnTo>
                <a:lnTo>
                  <a:pt x="269007" y="666750"/>
                </a:lnTo>
                <a:lnTo>
                  <a:pt x="258362" y="666750"/>
                </a:lnTo>
                <a:lnTo>
                  <a:pt x="258655" y="668020"/>
                </a:lnTo>
                <a:close/>
              </a:path>
              <a:path w="4096384" h="836930">
                <a:moveTo>
                  <a:pt x="288868" y="674370"/>
                </a:moveTo>
                <a:lnTo>
                  <a:pt x="287526" y="674370"/>
                </a:lnTo>
                <a:lnTo>
                  <a:pt x="276630" y="664210"/>
                </a:lnTo>
                <a:lnTo>
                  <a:pt x="280821" y="662940"/>
                </a:lnTo>
                <a:lnTo>
                  <a:pt x="284174" y="662940"/>
                </a:lnTo>
                <a:lnTo>
                  <a:pt x="292391" y="671830"/>
                </a:lnTo>
                <a:lnTo>
                  <a:pt x="288868" y="674370"/>
                </a:lnTo>
                <a:close/>
              </a:path>
              <a:path w="4096384" h="836930">
                <a:moveTo>
                  <a:pt x="295029" y="674370"/>
                </a:moveTo>
                <a:lnTo>
                  <a:pt x="288868" y="674370"/>
                </a:lnTo>
                <a:lnTo>
                  <a:pt x="292391" y="671830"/>
                </a:lnTo>
                <a:lnTo>
                  <a:pt x="284174" y="662940"/>
                </a:lnTo>
                <a:lnTo>
                  <a:pt x="293733" y="662940"/>
                </a:lnTo>
                <a:lnTo>
                  <a:pt x="291553" y="664210"/>
                </a:lnTo>
                <a:lnTo>
                  <a:pt x="291553" y="665480"/>
                </a:lnTo>
                <a:lnTo>
                  <a:pt x="293563" y="666750"/>
                </a:lnTo>
                <a:lnTo>
                  <a:pt x="306840" y="666750"/>
                </a:lnTo>
                <a:lnTo>
                  <a:pt x="307477" y="668020"/>
                </a:lnTo>
                <a:lnTo>
                  <a:pt x="314749" y="668020"/>
                </a:lnTo>
                <a:lnTo>
                  <a:pt x="313783" y="669290"/>
                </a:lnTo>
                <a:lnTo>
                  <a:pt x="302612" y="669290"/>
                </a:lnTo>
                <a:lnTo>
                  <a:pt x="299246" y="670560"/>
                </a:lnTo>
                <a:lnTo>
                  <a:pt x="295029" y="674370"/>
                </a:lnTo>
                <a:close/>
              </a:path>
              <a:path w="4096384" h="836930">
                <a:moveTo>
                  <a:pt x="293563" y="666750"/>
                </a:moveTo>
                <a:lnTo>
                  <a:pt x="291553" y="665480"/>
                </a:lnTo>
                <a:lnTo>
                  <a:pt x="291553" y="664210"/>
                </a:lnTo>
                <a:lnTo>
                  <a:pt x="293733" y="662940"/>
                </a:lnTo>
                <a:lnTo>
                  <a:pt x="296241" y="664210"/>
                </a:lnTo>
                <a:lnTo>
                  <a:pt x="296241" y="665480"/>
                </a:lnTo>
                <a:lnTo>
                  <a:pt x="293563" y="666750"/>
                </a:lnTo>
                <a:close/>
              </a:path>
              <a:path w="4096384" h="836930">
                <a:moveTo>
                  <a:pt x="315688" y="673100"/>
                </a:moveTo>
                <a:lnTo>
                  <a:pt x="312592" y="673100"/>
                </a:lnTo>
                <a:lnTo>
                  <a:pt x="313760" y="669363"/>
                </a:lnTo>
                <a:lnTo>
                  <a:pt x="313837" y="669219"/>
                </a:lnTo>
                <a:lnTo>
                  <a:pt x="317646" y="664210"/>
                </a:lnTo>
                <a:lnTo>
                  <a:pt x="322564" y="662940"/>
                </a:lnTo>
                <a:lnTo>
                  <a:pt x="324908" y="665480"/>
                </a:lnTo>
                <a:lnTo>
                  <a:pt x="318707" y="671830"/>
                </a:lnTo>
                <a:lnTo>
                  <a:pt x="315688" y="673100"/>
                </a:lnTo>
                <a:close/>
              </a:path>
              <a:path w="4096384" h="836930">
                <a:moveTo>
                  <a:pt x="327252" y="673100"/>
                </a:moveTo>
                <a:lnTo>
                  <a:pt x="315688" y="673100"/>
                </a:lnTo>
                <a:lnTo>
                  <a:pt x="318707" y="671830"/>
                </a:lnTo>
                <a:lnTo>
                  <a:pt x="324908" y="665480"/>
                </a:lnTo>
                <a:lnTo>
                  <a:pt x="322564" y="662940"/>
                </a:lnTo>
                <a:lnTo>
                  <a:pt x="345776" y="662940"/>
                </a:lnTo>
                <a:lnTo>
                  <a:pt x="347537" y="665480"/>
                </a:lnTo>
                <a:lnTo>
                  <a:pt x="346195" y="668020"/>
                </a:lnTo>
                <a:lnTo>
                  <a:pt x="325242" y="668020"/>
                </a:lnTo>
                <a:lnTo>
                  <a:pt x="327926" y="671830"/>
                </a:lnTo>
                <a:lnTo>
                  <a:pt x="327252" y="673100"/>
                </a:lnTo>
                <a:close/>
              </a:path>
              <a:path w="4096384" h="836930">
                <a:moveTo>
                  <a:pt x="363966" y="665480"/>
                </a:moveTo>
                <a:lnTo>
                  <a:pt x="361785" y="665480"/>
                </a:lnTo>
                <a:lnTo>
                  <a:pt x="359521" y="664252"/>
                </a:lnTo>
                <a:lnTo>
                  <a:pt x="359441" y="662940"/>
                </a:lnTo>
                <a:lnTo>
                  <a:pt x="361785" y="662940"/>
                </a:lnTo>
                <a:lnTo>
                  <a:pt x="363966" y="664210"/>
                </a:lnTo>
                <a:lnTo>
                  <a:pt x="363966" y="665480"/>
                </a:lnTo>
                <a:close/>
              </a:path>
              <a:path w="4096384" h="836930">
                <a:moveTo>
                  <a:pt x="430008" y="668020"/>
                </a:moveTo>
                <a:lnTo>
                  <a:pt x="429844" y="668020"/>
                </a:lnTo>
                <a:lnTo>
                  <a:pt x="421293" y="662940"/>
                </a:lnTo>
                <a:lnTo>
                  <a:pt x="435875" y="662940"/>
                </a:lnTo>
                <a:lnTo>
                  <a:pt x="430008" y="66802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30008" y="668020"/>
                </a:lnTo>
                <a:lnTo>
                  <a:pt x="435875" y="662940"/>
                </a:lnTo>
                <a:lnTo>
                  <a:pt x="438487" y="662940"/>
                </a:lnTo>
                <a:lnTo>
                  <a:pt x="436994" y="664122"/>
                </a:lnTo>
                <a:lnTo>
                  <a:pt x="436965" y="664252"/>
                </a:lnTo>
                <a:lnTo>
                  <a:pt x="441742" y="66675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88779" y="666750"/>
                </a:moveTo>
                <a:lnTo>
                  <a:pt x="482646" y="666750"/>
                </a:lnTo>
                <a:lnTo>
                  <a:pt x="481320" y="662940"/>
                </a:lnTo>
                <a:lnTo>
                  <a:pt x="485494" y="664210"/>
                </a:lnTo>
                <a:lnTo>
                  <a:pt x="488779" y="666750"/>
                </a:lnTo>
                <a:close/>
              </a:path>
              <a:path w="4096384" h="836930">
                <a:moveTo>
                  <a:pt x="495719" y="678180"/>
                </a:moveTo>
                <a:lnTo>
                  <a:pt x="488068" y="678180"/>
                </a:lnTo>
                <a:lnTo>
                  <a:pt x="484493" y="675640"/>
                </a:lnTo>
                <a:lnTo>
                  <a:pt x="490687" y="675640"/>
                </a:lnTo>
                <a:lnTo>
                  <a:pt x="495382" y="671830"/>
                </a:lnTo>
                <a:lnTo>
                  <a:pt x="491361" y="670560"/>
                </a:lnTo>
                <a:lnTo>
                  <a:pt x="490422" y="668020"/>
                </a:lnTo>
                <a:lnTo>
                  <a:pt x="485494" y="664210"/>
                </a:lnTo>
                <a:lnTo>
                  <a:pt x="481320" y="662940"/>
                </a:lnTo>
                <a:lnTo>
                  <a:pt x="496220" y="662940"/>
                </a:lnTo>
                <a:lnTo>
                  <a:pt x="492029" y="664210"/>
                </a:lnTo>
                <a:lnTo>
                  <a:pt x="495722" y="665480"/>
                </a:lnTo>
                <a:lnTo>
                  <a:pt x="495807" y="666138"/>
                </a:lnTo>
                <a:lnTo>
                  <a:pt x="495886" y="668020"/>
                </a:lnTo>
                <a:lnTo>
                  <a:pt x="515333" y="668020"/>
                </a:lnTo>
                <a:lnTo>
                  <a:pt x="515649" y="669219"/>
                </a:lnTo>
                <a:lnTo>
                  <a:pt x="515611" y="669363"/>
                </a:lnTo>
                <a:lnTo>
                  <a:pt x="514705" y="670560"/>
                </a:lnTo>
                <a:lnTo>
                  <a:pt x="502257" y="670560"/>
                </a:lnTo>
                <a:lnTo>
                  <a:pt x="498400" y="673100"/>
                </a:lnTo>
                <a:lnTo>
                  <a:pt x="512779" y="673100"/>
                </a:lnTo>
                <a:lnTo>
                  <a:pt x="512437" y="673552"/>
                </a:lnTo>
                <a:lnTo>
                  <a:pt x="509035" y="675693"/>
                </a:lnTo>
                <a:lnTo>
                  <a:pt x="506841" y="676910"/>
                </a:lnTo>
                <a:lnTo>
                  <a:pt x="496220" y="676910"/>
                </a:lnTo>
                <a:lnTo>
                  <a:pt x="495719" y="67818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23020" y="665177"/>
                </a:lnTo>
                <a:lnTo>
                  <a:pt x="521919" y="664252"/>
                </a:lnTo>
                <a:lnTo>
                  <a:pt x="521943" y="664020"/>
                </a:lnTo>
                <a:lnTo>
                  <a:pt x="522372" y="662940"/>
                </a:lnTo>
                <a:lnTo>
                  <a:pt x="527905" y="66294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26563" y="668020"/>
                </a:lnTo>
                <a:lnTo>
                  <a:pt x="527905" y="662940"/>
                </a:lnTo>
                <a:lnTo>
                  <a:pt x="535422" y="662940"/>
                </a:lnTo>
                <a:lnTo>
                  <a:pt x="534507" y="664122"/>
                </a:lnTo>
                <a:lnTo>
                  <a:pt x="534508" y="664252"/>
                </a:lnTo>
                <a:lnTo>
                  <a:pt x="536457" y="66548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66957" y="669290"/>
                </a:moveTo>
                <a:lnTo>
                  <a:pt x="561784" y="666833"/>
                </a:lnTo>
                <a:lnTo>
                  <a:pt x="561701" y="666138"/>
                </a:lnTo>
                <a:lnTo>
                  <a:pt x="561994" y="664210"/>
                </a:lnTo>
                <a:lnTo>
                  <a:pt x="564862" y="662940"/>
                </a:lnTo>
                <a:lnTo>
                  <a:pt x="566957" y="662940"/>
                </a:lnTo>
                <a:lnTo>
                  <a:pt x="566957" y="669290"/>
                </a:lnTo>
                <a:close/>
              </a:path>
              <a:path w="4096384" h="836930">
                <a:moveTo>
                  <a:pt x="552742" y="685800"/>
                </a:moveTo>
                <a:lnTo>
                  <a:pt x="545506" y="685800"/>
                </a:lnTo>
                <a:lnTo>
                  <a:pt x="545506" y="683260"/>
                </a:lnTo>
                <a:lnTo>
                  <a:pt x="544334" y="681990"/>
                </a:lnTo>
                <a:lnTo>
                  <a:pt x="541983" y="681990"/>
                </a:lnTo>
                <a:lnTo>
                  <a:pt x="539838" y="680737"/>
                </a:lnTo>
                <a:lnTo>
                  <a:pt x="539867" y="680166"/>
                </a:lnTo>
                <a:lnTo>
                  <a:pt x="540477" y="674370"/>
                </a:lnTo>
                <a:lnTo>
                  <a:pt x="557573" y="674370"/>
                </a:lnTo>
                <a:lnTo>
                  <a:pt x="561934" y="669290"/>
                </a:lnTo>
                <a:lnTo>
                  <a:pt x="566957" y="669290"/>
                </a:lnTo>
                <a:lnTo>
                  <a:pt x="566957" y="662940"/>
                </a:lnTo>
                <a:lnTo>
                  <a:pt x="577518" y="662940"/>
                </a:lnTo>
                <a:lnTo>
                  <a:pt x="574840" y="665480"/>
                </a:lnTo>
                <a:lnTo>
                  <a:pt x="574840" y="666750"/>
                </a:lnTo>
                <a:lnTo>
                  <a:pt x="577518" y="668020"/>
                </a:lnTo>
                <a:lnTo>
                  <a:pt x="569975" y="668020"/>
                </a:lnTo>
                <a:lnTo>
                  <a:pt x="567297" y="669290"/>
                </a:lnTo>
                <a:lnTo>
                  <a:pt x="567461" y="671830"/>
                </a:lnTo>
                <a:lnTo>
                  <a:pt x="568639" y="673100"/>
                </a:lnTo>
                <a:lnTo>
                  <a:pt x="562772" y="673100"/>
                </a:lnTo>
                <a:lnTo>
                  <a:pt x="560926" y="678180"/>
                </a:lnTo>
                <a:lnTo>
                  <a:pt x="550868" y="678180"/>
                </a:lnTo>
                <a:lnTo>
                  <a:pt x="550363" y="684530"/>
                </a:lnTo>
                <a:lnTo>
                  <a:pt x="552742" y="685800"/>
                </a:lnTo>
                <a:close/>
              </a:path>
              <a:path w="4096384" h="836930">
                <a:moveTo>
                  <a:pt x="577518" y="668020"/>
                </a:moveTo>
                <a:lnTo>
                  <a:pt x="574840" y="666750"/>
                </a:lnTo>
                <a:lnTo>
                  <a:pt x="574840" y="665480"/>
                </a:lnTo>
                <a:lnTo>
                  <a:pt x="577518" y="662940"/>
                </a:lnTo>
                <a:lnTo>
                  <a:pt x="580203" y="665480"/>
                </a:lnTo>
                <a:lnTo>
                  <a:pt x="580203" y="666750"/>
                </a:lnTo>
                <a:lnTo>
                  <a:pt x="577518" y="668020"/>
                </a:lnTo>
                <a:close/>
              </a:path>
              <a:path w="4096384" h="836930">
                <a:moveTo>
                  <a:pt x="580707" y="687070"/>
                </a:moveTo>
                <a:lnTo>
                  <a:pt x="555121" y="687070"/>
                </a:lnTo>
                <a:lnTo>
                  <a:pt x="559472" y="684530"/>
                </a:lnTo>
                <a:lnTo>
                  <a:pt x="559251" y="684205"/>
                </a:lnTo>
                <a:lnTo>
                  <a:pt x="568639" y="678180"/>
                </a:lnTo>
                <a:lnTo>
                  <a:pt x="565955" y="678180"/>
                </a:lnTo>
                <a:lnTo>
                  <a:pt x="562772" y="673100"/>
                </a:lnTo>
                <a:lnTo>
                  <a:pt x="568639" y="673100"/>
                </a:lnTo>
                <a:lnTo>
                  <a:pt x="570813" y="671830"/>
                </a:lnTo>
                <a:lnTo>
                  <a:pt x="570975" y="670601"/>
                </a:lnTo>
                <a:lnTo>
                  <a:pt x="571082" y="669219"/>
                </a:lnTo>
                <a:lnTo>
                  <a:pt x="569975" y="668020"/>
                </a:lnTo>
                <a:lnTo>
                  <a:pt x="577518" y="668020"/>
                </a:lnTo>
                <a:lnTo>
                  <a:pt x="580203" y="666750"/>
                </a:lnTo>
                <a:lnTo>
                  <a:pt x="580203" y="665480"/>
                </a:lnTo>
                <a:lnTo>
                  <a:pt x="577518" y="662940"/>
                </a:lnTo>
                <a:lnTo>
                  <a:pt x="588080" y="662940"/>
                </a:lnTo>
                <a:lnTo>
                  <a:pt x="588420" y="665480"/>
                </a:lnTo>
                <a:lnTo>
                  <a:pt x="589593" y="666750"/>
                </a:lnTo>
                <a:lnTo>
                  <a:pt x="611075" y="666750"/>
                </a:lnTo>
                <a:lnTo>
                  <a:pt x="610042" y="668020"/>
                </a:lnTo>
                <a:lnTo>
                  <a:pt x="609930" y="669290"/>
                </a:lnTo>
                <a:lnTo>
                  <a:pt x="583221" y="669290"/>
                </a:lnTo>
                <a:lnTo>
                  <a:pt x="580871" y="675640"/>
                </a:lnTo>
                <a:lnTo>
                  <a:pt x="577688" y="675640"/>
                </a:lnTo>
                <a:lnTo>
                  <a:pt x="572830" y="676910"/>
                </a:lnTo>
                <a:lnTo>
                  <a:pt x="578193" y="683260"/>
                </a:lnTo>
                <a:lnTo>
                  <a:pt x="583726" y="683260"/>
                </a:lnTo>
                <a:lnTo>
                  <a:pt x="580707" y="687070"/>
                </a:lnTo>
                <a:close/>
              </a:path>
              <a:path w="4096384" h="836930">
                <a:moveTo>
                  <a:pt x="636528" y="668020"/>
                </a:moveTo>
                <a:lnTo>
                  <a:pt x="626640" y="668020"/>
                </a:lnTo>
                <a:lnTo>
                  <a:pt x="630661" y="662940"/>
                </a:lnTo>
                <a:lnTo>
                  <a:pt x="630824" y="664210"/>
                </a:lnTo>
                <a:lnTo>
                  <a:pt x="632128" y="664210"/>
                </a:lnTo>
                <a:lnTo>
                  <a:pt x="636528" y="668020"/>
                </a:lnTo>
                <a:close/>
              </a:path>
              <a:path w="4096384" h="836930">
                <a:moveTo>
                  <a:pt x="632128" y="664210"/>
                </a:moveTo>
                <a:lnTo>
                  <a:pt x="630824" y="664210"/>
                </a:lnTo>
                <a:lnTo>
                  <a:pt x="630661" y="662940"/>
                </a:lnTo>
                <a:lnTo>
                  <a:pt x="632128" y="664210"/>
                </a:lnTo>
                <a:close/>
              </a:path>
              <a:path w="4096384" h="836930">
                <a:moveTo>
                  <a:pt x="637444" y="675640"/>
                </a:moveTo>
                <a:lnTo>
                  <a:pt x="623111" y="675640"/>
                </a:lnTo>
                <a:lnTo>
                  <a:pt x="632835" y="669290"/>
                </a:lnTo>
                <a:lnTo>
                  <a:pt x="624794" y="669290"/>
                </a:lnTo>
                <a:lnTo>
                  <a:pt x="620269" y="668020"/>
                </a:lnTo>
                <a:lnTo>
                  <a:pt x="636528" y="668020"/>
                </a:lnTo>
                <a:lnTo>
                  <a:pt x="630661" y="662940"/>
                </a:lnTo>
                <a:lnTo>
                  <a:pt x="654125" y="662940"/>
                </a:lnTo>
                <a:lnTo>
                  <a:pt x="651444" y="664210"/>
                </a:lnTo>
                <a:lnTo>
                  <a:pt x="645725" y="664210"/>
                </a:lnTo>
                <a:lnTo>
                  <a:pt x="642437" y="665480"/>
                </a:lnTo>
                <a:lnTo>
                  <a:pt x="642558" y="666750"/>
                </a:lnTo>
                <a:lnTo>
                  <a:pt x="643396" y="666750"/>
                </a:lnTo>
                <a:lnTo>
                  <a:pt x="647232" y="670560"/>
                </a:lnTo>
                <a:lnTo>
                  <a:pt x="635185" y="670560"/>
                </a:lnTo>
                <a:lnTo>
                  <a:pt x="633021" y="672898"/>
                </a:lnTo>
                <a:lnTo>
                  <a:pt x="632950" y="673163"/>
                </a:lnTo>
                <a:lnTo>
                  <a:pt x="637444" y="675640"/>
                </a:lnTo>
                <a:close/>
              </a:path>
              <a:path w="4096384" h="836930">
                <a:moveTo>
                  <a:pt x="728054" y="675640"/>
                </a:moveTo>
                <a:lnTo>
                  <a:pt x="729210" y="670601"/>
                </a:lnTo>
                <a:lnTo>
                  <a:pt x="731570" y="662940"/>
                </a:lnTo>
                <a:lnTo>
                  <a:pt x="735590" y="673100"/>
                </a:lnTo>
                <a:lnTo>
                  <a:pt x="733580" y="673100"/>
                </a:lnTo>
                <a:lnTo>
                  <a:pt x="728054" y="6756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79102" y="664122"/>
                </a:lnTo>
                <a:lnTo>
                  <a:pt x="780352" y="662940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797502" y="666750"/>
                </a:moveTo>
                <a:lnTo>
                  <a:pt x="779009" y="666750"/>
                </a:lnTo>
                <a:lnTo>
                  <a:pt x="780352" y="662940"/>
                </a:lnTo>
                <a:lnTo>
                  <a:pt x="803202" y="662940"/>
                </a:lnTo>
                <a:lnTo>
                  <a:pt x="797502" y="666750"/>
                </a:lnTo>
                <a:close/>
              </a:path>
              <a:path w="4096384" h="836930">
                <a:moveTo>
                  <a:pt x="857374" y="665480"/>
                </a:moveTo>
                <a:lnTo>
                  <a:pt x="845555" y="665480"/>
                </a:lnTo>
                <a:lnTo>
                  <a:pt x="846230" y="664210"/>
                </a:lnTo>
                <a:lnTo>
                  <a:pt x="847900" y="662940"/>
                </a:lnTo>
                <a:lnTo>
                  <a:pt x="852935" y="662940"/>
                </a:lnTo>
                <a:lnTo>
                  <a:pt x="857374" y="665480"/>
                </a:lnTo>
                <a:close/>
              </a:path>
              <a:path w="4096384" h="836930">
                <a:moveTo>
                  <a:pt x="861814" y="668020"/>
                </a:moveTo>
                <a:lnTo>
                  <a:pt x="852935" y="662940"/>
                </a:lnTo>
                <a:lnTo>
                  <a:pt x="865834" y="662940"/>
                </a:lnTo>
                <a:lnTo>
                  <a:pt x="861146" y="665480"/>
                </a:lnTo>
                <a:lnTo>
                  <a:pt x="861814" y="668020"/>
                </a:lnTo>
                <a:close/>
              </a:path>
              <a:path w="4096384" h="836930">
                <a:moveTo>
                  <a:pt x="927024" y="666750"/>
                </a:moveTo>
                <a:lnTo>
                  <a:pt x="926016" y="666750"/>
                </a:lnTo>
                <a:lnTo>
                  <a:pt x="925014" y="665480"/>
                </a:lnTo>
                <a:lnTo>
                  <a:pt x="925014" y="662940"/>
                </a:lnTo>
                <a:lnTo>
                  <a:pt x="927522" y="664210"/>
                </a:lnTo>
                <a:lnTo>
                  <a:pt x="928026" y="665480"/>
                </a:lnTo>
                <a:lnTo>
                  <a:pt x="927024" y="6667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65612" y="664252"/>
                </a:lnTo>
                <a:lnTo>
                  <a:pt x="965601" y="664122"/>
                </a:lnTo>
                <a:lnTo>
                  <a:pt x="965912" y="662940"/>
                </a:lnTo>
                <a:lnTo>
                  <a:pt x="970941" y="662940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44913" y="673100"/>
                </a:moveTo>
                <a:lnTo>
                  <a:pt x="934561" y="673100"/>
                </a:lnTo>
                <a:lnTo>
                  <a:pt x="934844" y="672386"/>
                </a:lnTo>
                <a:lnTo>
                  <a:pt x="934944" y="671568"/>
                </a:lnTo>
                <a:lnTo>
                  <a:pt x="933893" y="669290"/>
                </a:lnTo>
                <a:lnTo>
                  <a:pt x="919147" y="669290"/>
                </a:lnTo>
                <a:lnTo>
                  <a:pt x="918473" y="666750"/>
                </a:lnTo>
                <a:lnTo>
                  <a:pt x="967588" y="666750"/>
                </a:lnTo>
                <a:lnTo>
                  <a:pt x="970941" y="662940"/>
                </a:lnTo>
                <a:lnTo>
                  <a:pt x="979820" y="662940"/>
                </a:lnTo>
                <a:lnTo>
                  <a:pt x="973959" y="668020"/>
                </a:lnTo>
                <a:lnTo>
                  <a:pt x="942778" y="668020"/>
                </a:lnTo>
                <a:lnTo>
                  <a:pt x="944045" y="669218"/>
                </a:lnTo>
                <a:lnTo>
                  <a:pt x="944159" y="669363"/>
                </a:lnTo>
                <a:lnTo>
                  <a:pt x="945456" y="671830"/>
                </a:lnTo>
                <a:lnTo>
                  <a:pt x="944913" y="673100"/>
                </a:lnTo>
                <a:close/>
              </a:path>
              <a:path w="4096384" h="836930">
                <a:moveTo>
                  <a:pt x="1036144" y="670560"/>
                </a:moveTo>
                <a:lnTo>
                  <a:pt x="1031620" y="665480"/>
                </a:lnTo>
                <a:lnTo>
                  <a:pt x="1033970" y="664210"/>
                </a:lnTo>
                <a:lnTo>
                  <a:pt x="1035143" y="664210"/>
                </a:lnTo>
                <a:lnTo>
                  <a:pt x="1037487" y="662940"/>
                </a:lnTo>
                <a:lnTo>
                  <a:pt x="1036144" y="670560"/>
                </a:lnTo>
                <a:close/>
              </a:path>
              <a:path w="4096384" h="836930">
                <a:moveTo>
                  <a:pt x="1039667" y="670560"/>
                </a:moveTo>
                <a:lnTo>
                  <a:pt x="1036144" y="670560"/>
                </a:lnTo>
                <a:lnTo>
                  <a:pt x="1037487" y="662940"/>
                </a:lnTo>
                <a:lnTo>
                  <a:pt x="1046536" y="662940"/>
                </a:lnTo>
                <a:lnTo>
                  <a:pt x="1049725" y="666750"/>
                </a:lnTo>
                <a:lnTo>
                  <a:pt x="1056316" y="666750"/>
                </a:lnTo>
                <a:lnTo>
                  <a:pt x="1055218" y="668020"/>
                </a:lnTo>
                <a:lnTo>
                  <a:pt x="1042182" y="668020"/>
                </a:lnTo>
                <a:lnTo>
                  <a:pt x="1040171" y="669290"/>
                </a:lnTo>
                <a:lnTo>
                  <a:pt x="1039667" y="670560"/>
                </a:lnTo>
                <a:close/>
              </a:path>
              <a:path w="4096384" h="836930">
                <a:moveTo>
                  <a:pt x="1085260" y="664210"/>
                </a:moveTo>
                <a:lnTo>
                  <a:pt x="1074528" y="664210"/>
                </a:lnTo>
                <a:lnTo>
                  <a:pt x="1077213" y="662940"/>
                </a:lnTo>
                <a:lnTo>
                  <a:pt x="1085260" y="662940"/>
                </a:lnTo>
                <a:lnTo>
                  <a:pt x="1085260" y="664210"/>
                </a:lnTo>
                <a:close/>
              </a:path>
              <a:path w="4096384" h="836930">
                <a:moveTo>
                  <a:pt x="1096994" y="663572"/>
                </a:moveTo>
                <a:lnTo>
                  <a:pt x="1096660" y="662940"/>
                </a:lnTo>
                <a:lnTo>
                  <a:pt x="1096994" y="662940"/>
                </a:lnTo>
                <a:lnTo>
                  <a:pt x="1096994" y="663572"/>
                </a:lnTo>
                <a:close/>
              </a:path>
              <a:path w="4096384" h="836930">
                <a:moveTo>
                  <a:pt x="1108728" y="669290"/>
                </a:moveTo>
                <a:lnTo>
                  <a:pt x="1100012" y="669290"/>
                </a:lnTo>
                <a:lnTo>
                  <a:pt x="1103031" y="666750"/>
                </a:lnTo>
                <a:lnTo>
                  <a:pt x="1104025" y="664595"/>
                </a:lnTo>
                <a:lnTo>
                  <a:pt x="1104128" y="664020"/>
                </a:lnTo>
                <a:lnTo>
                  <a:pt x="1103699" y="662940"/>
                </a:lnTo>
                <a:lnTo>
                  <a:pt x="1114765" y="662940"/>
                </a:lnTo>
                <a:lnTo>
                  <a:pt x="1112584" y="666750"/>
                </a:lnTo>
                <a:lnTo>
                  <a:pt x="1115099" y="668020"/>
                </a:lnTo>
                <a:lnTo>
                  <a:pt x="1112918" y="668020"/>
                </a:lnTo>
                <a:lnTo>
                  <a:pt x="1108728" y="66929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3689" y="678307"/>
                </a:lnTo>
                <a:lnTo>
                  <a:pt x="1117443" y="675640"/>
                </a:lnTo>
                <a:lnTo>
                  <a:pt x="1122642" y="671830"/>
                </a:lnTo>
                <a:lnTo>
                  <a:pt x="1112750" y="666833"/>
                </a:lnTo>
                <a:lnTo>
                  <a:pt x="1112706" y="666538"/>
                </a:lnTo>
                <a:lnTo>
                  <a:pt x="1114765" y="662940"/>
                </a:lnTo>
                <a:lnTo>
                  <a:pt x="1115099" y="662940"/>
                </a:lnTo>
                <a:lnTo>
                  <a:pt x="1127003" y="671830"/>
                </a:lnTo>
                <a:lnTo>
                  <a:pt x="1122639" y="674371"/>
                </a:lnTo>
                <a:lnTo>
                  <a:pt x="1117279" y="678180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1132418" y="687070"/>
                </a:moveTo>
                <a:lnTo>
                  <a:pt x="1127841" y="687070"/>
                </a:lnTo>
                <a:lnTo>
                  <a:pt x="1118955" y="679450"/>
                </a:lnTo>
                <a:lnTo>
                  <a:pt x="1117613" y="679450"/>
                </a:lnTo>
                <a:lnTo>
                  <a:pt x="1117279" y="678180"/>
                </a:lnTo>
                <a:lnTo>
                  <a:pt x="1122642" y="674370"/>
                </a:lnTo>
                <a:lnTo>
                  <a:pt x="1127003" y="671830"/>
                </a:lnTo>
                <a:lnTo>
                  <a:pt x="1115099" y="662940"/>
                </a:lnTo>
                <a:lnTo>
                  <a:pt x="1142587" y="662940"/>
                </a:lnTo>
                <a:lnTo>
                  <a:pt x="1141748" y="664210"/>
                </a:lnTo>
                <a:lnTo>
                  <a:pt x="1141081" y="664210"/>
                </a:lnTo>
                <a:lnTo>
                  <a:pt x="1140242" y="665480"/>
                </a:lnTo>
                <a:lnTo>
                  <a:pt x="1133197" y="665480"/>
                </a:lnTo>
                <a:lnTo>
                  <a:pt x="1132195" y="671830"/>
                </a:lnTo>
                <a:lnTo>
                  <a:pt x="1131525" y="676910"/>
                </a:lnTo>
                <a:lnTo>
                  <a:pt x="1128679" y="676910"/>
                </a:lnTo>
                <a:lnTo>
                  <a:pt x="1127841" y="678180"/>
                </a:lnTo>
                <a:lnTo>
                  <a:pt x="1127166" y="678180"/>
                </a:lnTo>
                <a:lnTo>
                  <a:pt x="1128020" y="680737"/>
                </a:lnTo>
                <a:lnTo>
                  <a:pt x="1129177" y="681990"/>
                </a:lnTo>
                <a:lnTo>
                  <a:pt x="1160187" y="681990"/>
                </a:lnTo>
                <a:lnTo>
                  <a:pt x="1160691" y="683260"/>
                </a:lnTo>
                <a:lnTo>
                  <a:pt x="1137898" y="683260"/>
                </a:lnTo>
                <a:lnTo>
                  <a:pt x="1129510" y="684530"/>
                </a:lnTo>
                <a:lnTo>
                  <a:pt x="1132418" y="687070"/>
                </a:lnTo>
                <a:close/>
              </a:path>
              <a:path w="4096384" h="836930">
                <a:moveTo>
                  <a:pt x="1139738" y="668020"/>
                </a:moveTo>
                <a:lnTo>
                  <a:pt x="1140242" y="665480"/>
                </a:lnTo>
                <a:lnTo>
                  <a:pt x="1141081" y="664210"/>
                </a:lnTo>
                <a:lnTo>
                  <a:pt x="1141748" y="664210"/>
                </a:lnTo>
                <a:lnTo>
                  <a:pt x="1142587" y="662940"/>
                </a:lnTo>
                <a:lnTo>
                  <a:pt x="1144767" y="662940"/>
                </a:lnTo>
                <a:lnTo>
                  <a:pt x="1145480" y="664020"/>
                </a:lnTo>
                <a:lnTo>
                  <a:pt x="1145354" y="666123"/>
                </a:lnTo>
                <a:lnTo>
                  <a:pt x="1145271" y="666750"/>
                </a:lnTo>
                <a:lnTo>
                  <a:pt x="1143929" y="666750"/>
                </a:lnTo>
                <a:lnTo>
                  <a:pt x="1139738" y="668020"/>
                </a:lnTo>
                <a:close/>
              </a:path>
              <a:path w="4096384" h="836930">
                <a:moveTo>
                  <a:pt x="1166386" y="666750"/>
                </a:moveTo>
                <a:lnTo>
                  <a:pt x="1145271" y="666750"/>
                </a:lnTo>
                <a:lnTo>
                  <a:pt x="1145354" y="666123"/>
                </a:lnTo>
                <a:lnTo>
                  <a:pt x="1145480" y="664020"/>
                </a:lnTo>
                <a:lnTo>
                  <a:pt x="1144767" y="662940"/>
                </a:lnTo>
                <a:lnTo>
                  <a:pt x="1155833" y="662940"/>
                </a:lnTo>
                <a:lnTo>
                  <a:pt x="1153482" y="664210"/>
                </a:lnTo>
                <a:lnTo>
                  <a:pt x="1155159" y="665480"/>
                </a:lnTo>
                <a:lnTo>
                  <a:pt x="1166136" y="665480"/>
                </a:lnTo>
                <a:lnTo>
                  <a:pt x="1166386" y="666750"/>
                </a:lnTo>
                <a:close/>
              </a:path>
              <a:path w="4096384" h="836930">
                <a:moveTo>
                  <a:pt x="1157005" y="665480"/>
                </a:moveTo>
                <a:lnTo>
                  <a:pt x="1155159" y="665480"/>
                </a:lnTo>
                <a:lnTo>
                  <a:pt x="1153482" y="664210"/>
                </a:lnTo>
                <a:lnTo>
                  <a:pt x="1155833" y="662940"/>
                </a:lnTo>
                <a:lnTo>
                  <a:pt x="1157077" y="664122"/>
                </a:lnTo>
                <a:lnTo>
                  <a:pt x="1157005" y="665480"/>
                </a:lnTo>
                <a:close/>
              </a:path>
              <a:path w="4096384" h="836930">
                <a:moveTo>
                  <a:pt x="1197569" y="668020"/>
                </a:moveTo>
                <a:lnTo>
                  <a:pt x="1195225" y="668020"/>
                </a:lnTo>
                <a:lnTo>
                  <a:pt x="1192874" y="665480"/>
                </a:lnTo>
                <a:lnTo>
                  <a:pt x="1193215" y="664210"/>
                </a:lnTo>
                <a:lnTo>
                  <a:pt x="1196397" y="662940"/>
                </a:lnTo>
                <a:lnTo>
                  <a:pt x="1200417" y="664210"/>
                </a:lnTo>
                <a:lnTo>
                  <a:pt x="1197569" y="66802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186673" y="675640"/>
                </a:lnTo>
                <a:lnTo>
                  <a:pt x="1196397" y="668020"/>
                </a:lnTo>
                <a:lnTo>
                  <a:pt x="1197569" y="668020"/>
                </a:lnTo>
                <a:lnTo>
                  <a:pt x="1200417" y="664210"/>
                </a:lnTo>
                <a:lnTo>
                  <a:pt x="1196397" y="662940"/>
                </a:lnTo>
                <a:lnTo>
                  <a:pt x="1208131" y="662940"/>
                </a:lnTo>
                <a:lnTo>
                  <a:pt x="1204274" y="665480"/>
                </a:lnTo>
                <a:lnTo>
                  <a:pt x="1208969" y="666750"/>
                </a:lnTo>
                <a:lnTo>
                  <a:pt x="1247466" y="666750"/>
                </a:lnTo>
                <a:lnTo>
                  <a:pt x="1245676" y="669290"/>
                </a:lnTo>
                <a:lnTo>
                  <a:pt x="1215340" y="669290"/>
                </a:lnTo>
                <a:lnTo>
                  <a:pt x="1215340" y="673100"/>
                </a:lnTo>
                <a:lnTo>
                  <a:pt x="1507118" y="673100"/>
                </a:lnTo>
                <a:lnTo>
                  <a:pt x="1510865" y="674370"/>
                </a:lnTo>
                <a:lnTo>
                  <a:pt x="1513716" y="67437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208969" y="666750"/>
                </a:moveTo>
                <a:lnTo>
                  <a:pt x="1204274" y="665480"/>
                </a:lnTo>
                <a:lnTo>
                  <a:pt x="1208131" y="662940"/>
                </a:lnTo>
                <a:lnTo>
                  <a:pt x="1209473" y="662940"/>
                </a:lnTo>
                <a:lnTo>
                  <a:pt x="1209902" y="664020"/>
                </a:lnTo>
                <a:lnTo>
                  <a:pt x="1209809" y="664837"/>
                </a:lnTo>
                <a:lnTo>
                  <a:pt x="1209637" y="665480"/>
                </a:lnTo>
                <a:lnTo>
                  <a:pt x="1208969" y="66675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245676" y="669290"/>
                </a:lnTo>
                <a:lnTo>
                  <a:pt x="1257246" y="662940"/>
                </a:lnTo>
                <a:lnTo>
                  <a:pt x="1301831" y="662940"/>
                </a:lnTo>
                <a:lnTo>
                  <a:pt x="1301582" y="664210"/>
                </a:lnTo>
                <a:lnTo>
                  <a:pt x="1276189" y="664210"/>
                </a:lnTo>
                <a:lnTo>
                  <a:pt x="1274513" y="666750"/>
                </a:lnTo>
                <a:lnTo>
                  <a:pt x="1485717" y="66675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1305858" y="665480"/>
                </a:moveTo>
                <a:lnTo>
                  <a:pt x="1301333" y="665480"/>
                </a:lnTo>
                <a:lnTo>
                  <a:pt x="1301831" y="662940"/>
                </a:lnTo>
                <a:lnTo>
                  <a:pt x="1304011" y="662940"/>
                </a:lnTo>
                <a:lnTo>
                  <a:pt x="1306860" y="664210"/>
                </a:lnTo>
                <a:lnTo>
                  <a:pt x="1305858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305858" y="665480"/>
                </a:lnTo>
                <a:lnTo>
                  <a:pt x="1306860" y="664210"/>
                </a:lnTo>
                <a:lnTo>
                  <a:pt x="1304011" y="662940"/>
                </a:lnTo>
                <a:lnTo>
                  <a:pt x="1477340" y="662940"/>
                </a:lnTo>
                <a:lnTo>
                  <a:pt x="1477170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477345" y="664252"/>
                </a:lnTo>
                <a:lnTo>
                  <a:pt x="1477243" y="663663"/>
                </a:lnTo>
                <a:lnTo>
                  <a:pt x="1477340" y="662940"/>
                </a:lnTo>
                <a:lnTo>
                  <a:pt x="1479811" y="662940"/>
                </a:lnTo>
                <a:lnTo>
                  <a:pt x="1481991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606569" y="687070"/>
                </a:moveTo>
                <a:lnTo>
                  <a:pt x="1604729" y="685800"/>
                </a:lnTo>
                <a:lnTo>
                  <a:pt x="1604225" y="684530"/>
                </a:lnTo>
                <a:lnTo>
                  <a:pt x="1605227" y="683260"/>
                </a:lnTo>
                <a:lnTo>
                  <a:pt x="1605227" y="678180"/>
                </a:lnTo>
                <a:lnTo>
                  <a:pt x="1591263" y="672365"/>
                </a:lnTo>
                <a:lnTo>
                  <a:pt x="1590332" y="670601"/>
                </a:lnTo>
                <a:lnTo>
                  <a:pt x="1591817" y="665480"/>
                </a:lnTo>
                <a:lnTo>
                  <a:pt x="1592825" y="662940"/>
                </a:lnTo>
                <a:lnTo>
                  <a:pt x="1596433" y="665249"/>
                </a:lnTo>
                <a:lnTo>
                  <a:pt x="1596511" y="665480"/>
                </a:lnTo>
                <a:lnTo>
                  <a:pt x="1596793" y="665480"/>
                </a:lnTo>
                <a:lnTo>
                  <a:pt x="1604729" y="670560"/>
                </a:lnTo>
                <a:lnTo>
                  <a:pt x="1608415" y="670560"/>
                </a:lnTo>
                <a:lnTo>
                  <a:pt x="1609417" y="671830"/>
                </a:lnTo>
                <a:lnTo>
                  <a:pt x="1611434" y="673100"/>
                </a:lnTo>
                <a:lnTo>
                  <a:pt x="1608667" y="674370"/>
                </a:lnTo>
                <a:lnTo>
                  <a:pt x="1604388" y="674370"/>
                </a:lnTo>
                <a:lnTo>
                  <a:pt x="1605901" y="675640"/>
                </a:lnTo>
                <a:lnTo>
                  <a:pt x="1606287" y="675640"/>
                </a:lnTo>
                <a:lnTo>
                  <a:pt x="1609761" y="680737"/>
                </a:lnTo>
                <a:lnTo>
                  <a:pt x="1611086" y="685800"/>
                </a:lnTo>
                <a:lnTo>
                  <a:pt x="1606569" y="687070"/>
                </a:lnTo>
                <a:close/>
              </a:path>
              <a:path w="4096384" h="836930">
                <a:moveTo>
                  <a:pt x="1596568" y="665336"/>
                </a:moveTo>
                <a:lnTo>
                  <a:pt x="1592825" y="662940"/>
                </a:lnTo>
                <a:lnTo>
                  <a:pt x="1597520" y="662940"/>
                </a:lnTo>
                <a:lnTo>
                  <a:pt x="1596568" y="665336"/>
                </a:lnTo>
                <a:close/>
              </a:path>
              <a:path w="4096384" h="836930">
                <a:moveTo>
                  <a:pt x="1604729" y="670560"/>
                </a:moveTo>
                <a:lnTo>
                  <a:pt x="1596793" y="665480"/>
                </a:lnTo>
                <a:lnTo>
                  <a:pt x="1596692" y="665023"/>
                </a:lnTo>
                <a:lnTo>
                  <a:pt x="1597520" y="662940"/>
                </a:lnTo>
                <a:lnTo>
                  <a:pt x="1599864" y="662940"/>
                </a:lnTo>
                <a:lnTo>
                  <a:pt x="1600293" y="664020"/>
                </a:lnTo>
                <a:lnTo>
                  <a:pt x="1600328" y="664252"/>
                </a:lnTo>
                <a:lnTo>
                  <a:pt x="1599196" y="665480"/>
                </a:lnTo>
                <a:lnTo>
                  <a:pt x="1604504" y="665480"/>
                </a:lnTo>
                <a:lnTo>
                  <a:pt x="1601376" y="668020"/>
                </a:lnTo>
                <a:lnTo>
                  <a:pt x="1612606" y="668020"/>
                </a:lnTo>
                <a:lnTo>
                  <a:pt x="1612983" y="669290"/>
                </a:lnTo>
                <a:lnTo>
                  <a:pt x="1604054" y="669290"/>
                </a:lnTo>
                <a:lnTo>
                  <a:pt x="1604729" y="670560"/>
                </a:lnTo>
                <a:close/>
              </a:path>
              <a:path w="4096384" h="836930">
                <a:moveTo>
                  <a:pt x="1647974" y="669290"/>
                </a:moveTo>
                <a:lnTo>
                  <a:pt x="1636237" y="669290"/>
                </a:lnTo>
                <a:lnTo>
                  <a:pt x="1634059" y="666748"/>
                </a:lnTo>
                <a:lnTo>
                  <a:pt x="1630541" y="665480"/>
                </a:lnTo>
                <a:lnTo>
                  <a:pt x="1641266" y="665480"/>
                </a:lnTo>
                <a:lnTo>
                  <a:pt x="1641386" y="665023"/>
                </a:lnTo>
                <a:lnTo>
                  <a:pt x="1641500" y="664020"/>
                </a:lnTo>
                <a:lnTo>
                  <a:pt x="1640932" y="662940"/>
                </a:lnTo>
                <a:lnTo>
                  <a:pt x="1645797" y="665480"/>
                </a:lnTo>
                <a:lnTo>
                  <a:pt x="1647974" y="669290"/>
                </a:lnTo>
                <a:close/>
              </a:path>
              <a:path w="4096384" h="836930">
                <a:moveTo>
                  <a:pt x="1661722" y="681990"/>
                </a:moveTo>
                <a:lnTo>
                  <a:pt x="1660713" y="681990"/>
                </a:lnTo>
                <a:lnTo>
                  <a:pt x="1655514" y="676910"/>
                </a:lnTo>
                <a:lnTo>
                  <a:pt x="1650152" y="673100"/>
                </a:lnTo>
                <a:lnTo>
                  <a:pt x="1645797" y="665480"/>
                </a:lnTo>
                <a:lnTo>
                  <a:pt x="1640932" y="662940"/>
                </a:lnTo>
                <a:lnTo>
                  <a:pt x="1647637" y="662940"/>
                </a:lnTo>
                <a:lnTo>
                  <a:pt x="1651324" y="664210"/>
                </a:lnTo>
                <a:lnTo>
                  <a:pt x="1658533" y="664210"/>
                </a:lnTo>
                <a:lnTo>
                  <a:pt x="1655630" y="666750"/>
                </a:lnTo>
                <a:lnTo>
                  <a:pt x="1651494" y="666750"/>
                </a:lnTo>
                <a:lnTo>
                  <a:pt x="1654676" y="669290"/>
                </a:lnTo>
                <a:lnTo>
                  <a:pt x="1657973" y="675534"/>
                </a:lnTo>
                <a:lnTo>
                  <a:pt x="1663057" y="676910"/>
                </a:lnTo>
                <a:lnTo>
                  <a:pt x="1666914" y="678180"/>
                </a:lnTo>
                <a:lnTo>
                  <a:pt x="1661722" y="681990"/>
                </a:lnTo>
                <a:close/>
              </a:path>
              <a:path w="4096384" h="836930">
                <a:moveTo>
                  <a:pt x="1668256" y="670560"/>
                </a:moveTo>
                <a:lnTo>
                  <a:pt x="1674916" y="664252"/>
                </a:lnTo>
                <a:lnTo>
                  <a:pt x="1674961" y="662940"/>
                </a:lnTo>
                <a:lnTo>
                  <a:pt x="1683847" y="668020"/>
                </a:lnTo>
                <a:lnTo>
                  <a:pt x="1675466" y="669290"/>
                </a:lnTo>
                <a:lnTo>
                  <a:pt x="1668256" y="670560"/>
                </a:lnTo>
                <a:close/>
              </a:path>
              <a:path w="4096384" h="836930">
                <a:moveTo>
                  <a:pt x="1864548" y="669290"/>
                </a:moveTo>
                <a:lnTo>
                  <a:pt x="1861864" y="662940"/>
                </a:lnTo>
                <a:lnTo>
                  <a:pt x="1863710" y="666750"/>
                </a:lnTo>
                <a:lnTo>
                  <a:pt x="1864548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64548" y="669290"/>
                </a:lnTo>
                <a:lnTo>
                  <a:pt x="1863710" y="666750"/>
                </a:lnTo>
                <a:lnTo>
                  <a:pt x="1861864" y="662940"/>
                </a:lnTo>
                <a:lnTo>
                  <a:pt x="1877959" y="662940"/>
                </a:lnTo>
                <a:lnTo>
                  <a:pt x="1876922" y="664252"/>
                </a:lnTo>
                <a:lnTo>
                  <a:pt x="1876112" y="66548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76112" y="665480"/>
                </a:lnTo>
                <a:lnTo>
                  <a:pt x="1877101" y="664020"/>
                </a:lnTo>
                <a:lnTo>
                  <a:pt x="1877959" y="662940"/>
                </a:lnTo>
                <a:lnTo>
                  <a:pt x="1879162" y="664252"/>
                </a:lnTo>
                <a:lnTo>
                  <a:pt x="1880971" y="66675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399444" y="670560"/>
                </a:lnTo>
                <a:lnTo>
                  <a:pt x="2399444" y="662940"/>
                </a:lnTo>
                <a:lnTo>
                  <a:pt x="2603613" y="662940"/>
                </a:lnTo>
                <a:lnTo>
                  <a:pt x="2602162" y="664210"/>
                </a:lnTo>
                <a:lnTo>
                  <a:pt x="2452935" y="664210"/>
                </a:lnTo>
                <a:lnTo>
                  <a:pt x="2453018" y="665480"/>
                </a:lnTo>
                <a:lnTo>
                  <a:pt x="2413188" y="665480"/>
                </a:lnTo>
                <a:lnTo>
                  <a:pt x="2413018" y="668020"/>
                </a:lnTo>
                <a:lnTo>
                  <a:pt x="2416370" y="669290"/>
                </a:lnTo>
                <a:lnTo>
                  <a:pt x="2454330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604956" y="669290"/>
                </a:moveTo>
                <a:lnTo>
                  <a:pt x="2601774" y="669290"/>
                </a:lnTo>
                <a:lnTo>
                  <a:pt x="2599261" y="666748"/>
                </a:lnTo>
                <a:lnTo>
                  <a:pt x="2603613" y="662940"/>
                </a:lnTo>
                <a:lnTo>
                  <a:pt x="2605203" y="666538"/>
                </a:lnTo>
                <a:lnTo>
                  <a:pt x="2605262" y="667002"/>
                </a:lnTo>
                <a:lnTo>
                  <a:pt x="2604956" y="669290"/>
                </a:lnTo>
                <a:close/>
              </a:path>
              <a:path w="4096384" h="836930">
                <a:moveTo>
                  <a:pt x="2696803" y="668020"/>
                </a:moveTo>
                <a:lnTo>
                  <a:pt x="2695303" y="666750"/>
                </a:lnTo>
                <a:lnTo>
                  <a:pt x="2693954" y="662940"/>
                </a:lnTo>
                <a:lnTo>
                  <a:pt x="2697160" y="664467"/>
                </a:lnTo>
                <a:lnTo>
                  <a:pt x="2699160" y="665480"/>
                </a:lnTo>
                <a:lnTo>
                  <a:pt x="2699160" y="666750"/>
                </a:lnTo>
                <a:lnTo>
                  <a:pt x="2696803" y="668020"/>
                </a:lnTo>
                <a:close/>
              </a:path>
              <a:path w="4096384" h="836930">
                <a:moveTo>
                  <a:pt x="3412351" y="676447"/>
                </a:moveTo>
                <a:lnTo>
                  <a:pt x="3411931" y="676309"/>
                </a:lnTo>
                <a:lnTo>
                  <a:pt x="3410511" y="670248"/>
                </a:lnTo>
                <a:lnTo>
                  <a:pt x="3409048" y="662940"/>
                </a:lnTo>
                <a:lnTo>
                  <a:pt x="3416421" y="666750"/>
                </a:lnTo>
                <a:lnTo>
                  <a:pt x="3418173" y="666750"/>
                </a:lnTo>
                <a:lnTo>
                  <a:pt x="3412351" y="676447"/>
                </a:lnTo>
                <a:close/>
              </a:path>
              <a:path w="4096384" h="836930">
                <a:moveTo>
                  <a:pt x="3416421" y="666750"/>
                </a:moveTo>
                <a:lnTo>
                  <a:pt x="3409048" y="662940"/>
                </a:lnTo>
                <a:lnTo>
                  <a:pt x="3415532" y="662940"/>
                </a:lnTo>
                <a:lnTo>
                  <a:pt x="3416421" y="666750"/>
                </a:lnTo>
                <a:close/>
              </a:path>
              <a:path w="4096384" h="836930">
                <a:moveTo>
                  <a:pt x="3420452" y="662954"/>
                </a:moveTo>
                <a:close/>
              </a:path>
              <a:path w="4096384" h="836930">
                <a:moveTo>
                  <a:pt x="3481971" y="670560"/>
                </a:moveTo>
                <a:lnTo>
                  <a:pt x="3477774" y="669290"/>
                </a:lnTo>
                <a:lnTo>
                  <a:pt x="3477283" y="668020"/>
                </a:lnTo>
                <a:lnTo>
                  <a:pt x="3476275" y="662940"/>
                </a:lnTo>
                <a:lnTo>
                  <a:pt x="3486162" y="665480"/>
                </a:lnTo>
                <a:lnTo>
                  <a:pt x="3481971" y="670560"/>
                </a:lnTo>
                <a:close/>
              </a:path>
              <a:path w="4096384" h="836930">
                <a:moveTo>
                  <a:pt x="3486727" y="670560"/>
                </a:moveTo>
                <a:lnTo>
                  <a:pt x="3481971" y="670560"/>
                </a:lnTo>
                <a:lnTo>
                  <a:pt x="3486162" y="665480"/>
                </a:lnTo>
                <a:lnTo>
                  <a:pt x="3476275" y="662940"/>
                </a:lnTo>
                <a:lnTo>
                  <a:pt x="3485985" y="662940"/>
                </a:lnTo>
                <a:lnTo>
                  <a:pt x="3488833" y="664210"/>
                </a:lnTo>
                <a:lnTo>
                  <a:pt x="3511078" y="664210"/>
                </a:lnTo>
                <a:lnTo>
                  <a:pt x="3510943" y="665480"/>
                </a:lnTo>
                <a:lnTo>
                  <a:pt x="3491525" y="665480"/>
                </a:lnTo>
                <a:lnTo>
                  <a:pt x="3486727" y="670560"/>
                </a:lnTo>
                <a:close/>
              </a:path>
              <a:path w="4096384" h="836930">
                <a:moveTo>
                  <a:pt x="3559874" y="669290"/>
                </a:moveTo>
                <a:lnTo>
                  <a:pt x="3553874" y="669290"/>
                </a:lnTo>
                <a:lnTo>
                  <a:pt x="3556522" y="668020"/>
                </a:lnTo>
                <a:lnTo>
                  <a:pt x="3558077" y="662940"/>
                </a:lnTo>
                <a:lnTo>
                  <a:pt x="3561295" y="666750"/>
                </a:lnTo>
                <a:lnTo>
                  <a:pt x="3561263" y="667002"/>
                </a:lnTo>
                <a:lnTo>
                  <a:pt x="3559874" y="669290"/>
                </a:lnTo>
                <a:close/>
              </a:path>
              <a:path w="4096384" h="836930">
                <a:moveTo>
                  <a:pt x="3908415" y="671830"/>
                </a:moveTo>
                <a:lnTo>
                  <a:pt x="3906398" y="662940"/>
                </a:lnTo>
                <a:lnTo>
                  <a:pt x="3910528" y="664252"/>
                </a:lnTo>
                <a:lnTo>
                  <a:pt x="3913280" y="665480"/>
                </a:lnTo>
                <a:lnTo>
                  <a:pt x="3913842" y="666538"/>
                </a:lnTo>
                <a:lnTo>
                  <a:pt x="3913787" y="667002"/>
                </a:lnTo>
                <a:lnTo>
                  <a:pt x="3912271" y="669290"/>
                </a:lnTo>
                <a:lnTo>
                  <a:pt x="3908415" y="671830"/>
                </a:lnTo>
                <a:close/>
              </a:path>
              <a:path w="4096384" h="836930">
                <a:moveTo>
                  <a:pt x="3953667" y="665480"/>
                </a:moveTo>
                <a:lnTo>
                  <a:pt x="3950144" y="665480"/>
                </a:lnTo>
                <a:lnTo>
                  <a:pt x="3949466" y="664837"/>
                </a:lnTo>
                <a:lnTo>
                  <a:pt x="3949319" y="662940"/>
                </a:lnTo>
                <a:lnTo>
                  <a:pt x="3953667" y="665480"/>
                </a:lnTo>
                <a:close/>
              </a:path>
              <a:path w="4096384" h="836930">
                <a:moveTo>
                  <a:pt x="3951216" y="690880"/>
                </a:moveTo>
                <a:lnTo>
                  <a:pt x="3942948" y="690880"/>
                </a:lnTo>
                <a:lnTo>
                  <a:pt x="3948560" y="688371"/>
                </a:lnTo>
                <a:lnTo>
                  <a:pt x="3953844" y="680684"/>
                </a:lnTo>
                <a:lnTo>
                  <a:pt x="3957352" y="674371"/>
                </a:lnTo>
                <a:lnTo>
                  <a:pt x="3958041" y="670560"/>
                </a:lnTo>
                <a:lnTo>
                  <a:pt x="3947970" y="670560"/>
                </a:lnTo>
                <a:lnTo>
                  <a:pt x="3959364" y="668020"/>
                </a:lnTo>
                <a:lnTo>
                  <a:pt x="3953667" y="665480"/>
                </a:lnTo>
                <a:lnTo>
                  <a:pt x="3949319" y="662940"/>
                </a:lnTo>
                <a:lnTo>
                  <a:pt x="3955500" y="662940"/>
                </a:lnTo>
                <a:lnTo>
                  <a:pt x="3964357" y="664020"/>
                </a:lnTo>
                <a:lnTo>
                  <a:pt x="3962880" y="665480"/>
                </a:lnTo>
                <a:lnTo>
                  <a:pt x="3962880" y="671830"/>
                </a:lnTo>
                <a:lnTo>
                  <a:pt x="3970361" y="671830"/>
                </a:lnTo>
                <a:lnTo>
                  <a:pt x="3970136" y="672898"/>
                </a:lnTo>
                <a:lnTo>
                  <a:pt x="3970140" y="673163"/>
                </a:lnTo>
                <a:lnTo>
                  <a:pt x="3971938" y="675640"/>
                </a:lnTo>
                <a:lnTo>
                  <a:pt x="3981004" y="675640"/>
                </a:lnTo>
                <a:lnTo>
                  <a:pt x="3978769" y="678180"/>
                </a:lnTo>
                <a:lnTo>
                  <a:pt x="3966920" y="678180"/>
                </a:lnTo>
                <a:lnTo>
                  <a:pt x="3959393" y="681990"/>
                </a:lnTo>
                <a:lnTo>
                  <a:pt x="3951974" y="689610"/>
                </a:lnTo>
                <a:lnTo>
                  <a:pt x="3951216" y="690880"/>
                </a:lnTo>
                <a:close/>
              </a:path>
              <a:path w="4096384" h="836930">
                <a:moveTo>
                  <a:pt x="3419698" y="664210"/>
                </a:moveTo>
                <a:lnTo>
                  <a:pt x="3419118" y="664210"/>
                </a:lnTo>
                <a:lnTo>
                  <a:pt x="3420452" y="662954"/>
                </a:lnTo>
                <a:lnTo>
                  <a:pt x="3419698" y="664210"/>
                </a:lnTo>
                <a:close/>
              </a:path>
              <a:path w="4096384" h="836930">
                <a:moveTo>
                  <a:pt x="177440" y="664210"/>
                </a:moveTo>
                <a:lnTo>
                  <a:pt x="173711" y="664210"/>
                </a:lnTo>
                <a:lnTo>
                  <a:pt x="175956" y="663056"/>
                </a:lnTo>
                <a:lnTo>
                  <a:pt x="177440" y="664210"/>
                </a:lnTo>
                <a:close/>
              </a:path>
              <a:path w="4096384" h="836930">
                <a:moveTo>
                  <a:pt x="3965912" y="664210"/>
                </a:moveTo>
                <a:lnTo>
                  <a:pt x="3964357" y="664020"/>
                </a:lnTo>
                <a:lnTo>
                  <a:pt x="3964956" y="663428"/>
                </a:lnTo>
                <a:lnTo>
                  <a:pt x="3965912" y="664210"/>
                </a:lnTo>
                <a:close/>
              </a:path>
              <a:path w="4096384" h="836930">
                <a:moveTo>
                  <a:pt x="1098001" y="665480"/>
                </a:moveTo>
                <a:lnTo>
                  <a:pt x="1096994" y="665480"/>
                </a:lnTo>
                <a:lnTo>
                  <a:pt x="1096994" y="663572"/>
                </a:lnTo>
                <a:lnTo>
                  <a:pt x="1098001" y="66548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72035" y="665480"/>
                </a:lnTo>
                <a:lnTo>
                  <a:pt x="170573" y="664252"/>
                </a:lnTo>
                <a:lnTo>
                  <a:pt x="170450" y="663663"/>
                </a:lnTo>
                <a:lnTo>
                  <a:pt x="172369" y="665480"/>
                </a:lnTo>
                <a:lnTo>
                  <a:pt x="179074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3962880" y="671830"/>
                </a:moveTo>
                <a:lnTo>
                  <a:pt x="3962880" y="665480"/>
                </a:lnTo>
                <a:lnTo>
                  <a:pt x="3964357" y="664020"/>
                </a:lnTo>
                <a:lnTo>
                  <a:pt x="3965912" y="664210"/>
                </a:lnTo>
                <a:lnTo>
                  <a:pt x="3972090" y="664210"/>
                </a:lnTo>
                <a:lnTo>
                  <a:pt x="3962880" y="671830"/>
                </a:lnTo>
                <a:close/>
              </a:path>
              <a:path w="4096384" h="836930">
                <a:moveTo>
                  <a:pt x="2792690" y="665480"/>
                </a:moveTo>
                <a:lnTo>
                  <a:pt x="2793355" y="664122"/>
                </a:lnTo>
                <a:lnTo>
                  <a:pt x="2793475" y="665023"/>
                </a:lnTo>
                <a:lnTo>
                  <a:pt x="2792690" y="665480"/>
                </a:lnTo>
                <a:close/>
              </a:path>
              <a:path w="4096384" h="836930">
                <a:moveTo>
                  <a:pt x="53184" y="668020"/>
                </a:moveTo>
                <a:lnTo>
                  <a:pt x="51010" y="665480"/>
                </a:lnTo>
                <a:lnTo>
                  <a:pt x="53184" y="664210"/>
                </a:lnTo>
                <a:lnTo>
                  <a:pt x="55365" y="665480"/>
                </a:lnTo>
                <a:lnTo>
                  <a:pt x="55365" y="666750"/>
                </a:lnTo>
                <a:lnTo>
                  <a:pt x="53184" y="668020"/>
                </a:lnTo>
                <a:close/>
              </a:path>
              <a:path w="4096384" h="836930">
                <a:moveTo>
                  <a:pt x="167844" y="668020"/>
                </a:moveTo>
                <a:lnTo>
                  <a:pt x="53184" y="668020"/>
                </a:lnTo>
                <a:lnTo>
                  <a:pt x="55365" y="666750"/>
                </a:lnTo>
                <a:lnTo>
                  <a:pt x="55365" y="665480"/>
                </a:lnTo>
                <a:lnTo>
                  <a:pt x="53184" y="664210"/>
                </a:lnTo>
                <a:lnTo>
                  <a:pt x="66263" y="664210"/>
                </a:lnTo>
                <a:lnTo>
                  <a:pt x="65259" y="666750"/>
                </a:lnTo>
                <a:lnTo>
                  <a:pt x="168682" y="666750"/>
                </a:lnTo>
                <a:lnTo>
                  <a:pt x="167844" y="668020"/>
                </a:lnTo>
                <a:close/>
              </a:path>
              <a:path w="4096384" h="836930">
                <a:moveTo>
                  <a:pt x="653624" y="676910"/>
                </a:moveTo>
                <a:lnTo>
                  <a:pt x="643396" y="666750"/>
                </a:lnTo>
                <a:lnTo>
                  <a:pt x="642558" y="666750"/>
                </a:lnTo>
                <a:lnTo>
                  <a:pt x="642437" y="665480"/>
                </a:lnTo>
                <a:lnTo>
                  <a:pt x="645725" y="664210"/>
                </a:lnTo>
                <a:lnTo>
                  <a:pt x="649986" y="664210"/>
                </a:lnTo>
                <a:lnTo>
                  <a:pt x="652792" y="670601"/>
                </a:lnTo>
                <a:lnTo>
                  <a:pt x="653624" y="676910"/>
                </a:lnTo>
                <a:close/>
              </a:path>
              <a:path w="4096384" h="836930">
                <a:moveTo>
                  <a:pt x="670275" y="676910"/>
                </a:moveTo>
                <a:lnTo>
                  <a:pt x="653624" y="676910"/>
                </a:lnTo>
                <a:lnTo>
                  <a:pt x="652792" y="670601"/>
                </a:lnTo>
                <a:lnTo>
                  <a:pt x="649986" y="664210"/>
                </a:lnTo>
                <a:lnTo>
                  <a:pt x="651444" y="664210"/>
                </a:lnTo>
                <a:lnTo>
                  <a:pt x="659491" y="668020"/>
                </a:lnTo>
                <a:lnTo>
                  <a:pt x="678735" y="668020"/>
                </a:lnTo>
                <a:lnTo>
                  <a:pt x="676522" y="669290"/>
                </a:lnTo>
                <a:lnTo>
                  <a:pt x="669215" y="669290"/>
                </a:lnTo>
                <a:lnTo>
                  <a:pt x="665194" y="670560"/>
                </a:lnTo>
                <a:lnTo>
                  <a:pt x="663007" y="675640"/>
                </a:lnTo>
                <a:lnTo>
                  <a:pt x="671670" y="675640"/>
                </a:lnTo>
                <a:lnTo>
                  <a:pt x="670275" y="676910"/>
                </a:lnTo>
                <a:close/>
              </a:path>
              <a:path w="4096384" h="836930">
                <a:moveTo>
                  <a:pt x="672397" y="666750"/>
                </a:moveTo>
                <a:lnTo>
                  <a:pt x="669712" y="666750"/>
                </a:lnTo>
                <a:lnTo>
                  <a:pt x="669215" y="665480"/>
                </a:lnTo>
                <a:lnTo>
                  <a:pt x="670721" y="664210"/>
                </a:lnTo>
                <a:lnTo>
                  <a:pt x="672901" y="664210"/>
                </a:lnTo>
                <a:lnTo>
                  <a:pt x="673405" y="665480"/>
                </a:lnTo>
                <a:lnTo>
                  <a:pt x="672397" y="666750"/>
                </a:lnTo>
                <a:close/>
              </a:path>
              <a:path w="4096384" h="836930">
                <a:moveTo>
                  <a:pt x="681112" y="666750"/>
                </a:moveTo>
                <a:lnTo>
                  <a:pt x="672397" y="666750"/>
                </a:lnTo>
                <a:lnTo>
                  <a:pt x="673405" y="665480"/>
                </a:lnTo>
                <a:lnTo>
                  <a:pt x="672901" y="664210"/>
                </a:lnTo>
                <a:lnTo>
                  <a:pt x="680135" y="664210"/>
                </a:lnTo>
                <a:lnTo>
                  <a:pt x="680778" y="665480"/>
                </a:lnTo>
                <a:lnTo>
                  <a:pt x="681112" y="666750"/>
                </a:lnTo>
                <a:close/>
              </a:path>
              <a:path w="4096384" h="836930">
                <a:moveTo>
                  <a:pt x="889472" y="666750"/>
                </a:moveTo>
                <a:lnTo>
                  <a:pt x="886453" y="666750"/>
                </a:lnTo>
                <a:lnTo>
                  <a:pt x="885452" y="665480"/>
                </a:lnTo>
                <a:lnTo>
                  <a:pt x="886624" y="664210"/>
                </a:lnTo>
                <a:lnTo>
                  <a:pt x="887462" y="664210"/>
                </a:lnTo>
                <a:lnTo>
                  <a:pt x="888300" y="665480"/>
                </a:lnTo>
                <a:lnTo>
                  <a:pt x="889472" y="666750"/>
                </a:lnTo>
                <a:close/>
              </a:path>
              <a:path w="4096384" h="836930">
                <a:moveTo>
                  <a:pt x="899863" y="666750"/>
                </a:moveTo>
                <a:lnTo>
                  <a:pt x="889472" y="666750"/>
                </a:lnTo>
                <a:lnTo>
                  <a:pt x="888300" y="665480"/>
                </a:lnTo>
                <a:lnTo>
                  <a:pt x="887462" y="664210"/>
                </a:lnTo>
                <a:lnTo>
                  <a:pt x="899032" y="664210"/>
                </a:lnTo>
                <a:lnTo>
                  <a:pt x="899863" y="666750"/>
                </a:lnTo>
                <a:close/>
              </a:path>
              <a:path w="4096384" h="836930">
                <a:moveTo>
                  <a:pt x="993066" y="665480"/>
                </a:moveTo>
                <a:lnTo>
                  <a:pt x="992902" y="664210"/>
                </a:lnTo>
                <a:lnTo>
                  <a:pt x="995751" y="664210"/>
                </a:lnTo>
                <a:lnTo>
                  <a:pt x="993066" y="665480"/>
                </a:lnTo>
                <a:close/>
              </a:path>
              <a:path w="4096384" h="836930">
                <a:moveTo>
                  <a:pt x="1014906" y="665480"/>
                </a:moveTo>
                <a:lnTo>
                  <a:pt x="993066" y="665480"/>
                </a:lnTo>
                <a:lnTo>
                  <a:pt x="995751" y="664210"/>
                </a:lnTo>
                <a:lnTo>
                  <a:pt x="1015313" y="664210"/>
                </a:lnTo>
                <a:lnTo>
                  <a:pt x="1014906" y="665480"/>
                </a:lnTo>
                <a:close/>
              </a:path>
              <a:path w="4096384" h="836930">
                <a:moveTo>
                  <a:pt x="1274513" y="666750"/>
                </a:moveTo>
                <a:lnTo>
                  <a:pt x="1276189" y="664210"/>
                </a:lnTo>
                <a:lnTo>
                  <a:pt x="1277695" y="665480"/>
                </a:lnTo>
                <a:lnTo>
                  <a:pt x="1274513" y="666750"/>
                </a:lnTo>
                <a:close/>
              </a:path>
              <a:path w="4096384" h="836930">
                <a:moveTo>
                  <a:pt x="1485717" y="666750"/>
                </a:moveTo>
                <a:lnTo>
                  <a:pt x="1274513" y="666750"/>
                </a:lnTo>
                <a:lnTo>
                  <a:pt x="1277695" y="665480"/>
                </a:lnTo>
                <a:lnTo>
                  <a:pt x="1276189" y="664210"/>
                </a:lnTo>
                <a:lnTo>
                  <a:pt x="1301582" y="664210"/>
                </a:lnTo>
                <a:lnTo>
                  <a:pt x="1301333" y="665480"/>
                </a:lnTo>
                <a:lnTo>
                  <a:pt x="1486304" y="665480"/>
                </a:lnTo>
                <a:lnTo>
                  <a:pt x="1485717" y="666750"/>
                </a:lnTo>
                <a:close/>
              </a:path>
              <a:path w="4096384" h="836930">
                <a:moveTo>
                  <a:pt x="1523601" y="671830"/>
                </a:moveTo>
                <a:lnTo>
                  <a:pt x="1514381" y="669290"/>
                </a:lnTo>
                <a:lnTo>
                  <a:pt x="1484543" y="669290"/>
                </a:lnTo>
                <a:lnTo>
                  <a:pt x="1487057" y="664210"/>
                </a:lnTo>
                <a:lnTo>
                  <a:pt x="1490076" y="666750"/>
                </a:lnTo>
                <a:lnTo>
                  <a:pt x="1496705" y="666750"/>
                </a:lnTo>
                <a:lnTo>
                  <a:pt x="1498870" y="668020"/>
                </a:lnTo>
                <a:lnTo>
                  <a:pt x="1523100" y="668020"/>
                </a:lnTo>
                <a:lnTo>
                  <a:pt x="1523601" y="671830"/>
                </a:lnTo>
                <a:close/>
              </a:path>
              <a:path w="4096384" h="836930">
                <a:moveTo>
                  <a:pt x="1527791" y="676910"/>
                </a:moveTo>
                <a:lnTo>
                  <a:pt x="1537515" y="666750"/>
                </a:lnTo>
                <a:lnTo>
                  <a:pt x="1538353" y="665480"/>
                </a:lnTo>
                <a:lnTo>
                  <a:pt x="1539532" y="664210"/>
                </a:lnTo>
                <a:lnTo>
                  <a:pt x="1544610" y="670419"/>
                </a:lnTo>
                <a:lnTo>
                  <a:pt x="1544622" y="670601"/>
                </a:lnTo>
                <a:lnTo>
                  <a:pt x="1535329" y="674371"/>
                </a:lnTo>
                <a:lnTo>
                  <a:pt x="1527791" y="676910"/>
                </a:lnTo>
                <a:close/>
              </a:path>
              <a:path w="4096384" h="836930">
                <a:moveTo>
                  <a:pt x="1571034" y="680720"/>
                </a:moveTo>
                <a:lnTo>
                  <a:pt x="1558291" y="680720"/>
                </a:lnTo>
                <a:lnTo>
                  <a:pt x="1559589" y="679492"/>
                </a:lnTo>
                <a:lnTo>
                  <a:pt x="1559591" y="678783"/>
                </a:lnTo>
                <a:lnTo>
                  <a:pt x="1559470" y="676910"/>
                </a:lnTo>
                <a:lnTo>
                  <a:pt x="1527791" y="676910"/>
                </a:lnTo>
                <a:lnTo>
                  <a:pt x="1535335" y="674370"/>
                </a:lnTo>
                <a:lnTo>
                  <a:pt x="1544622" y="670601"/>
                </a:lnTo>
                <a:lnTo>
                  <a:pt x="1544610" y="670419"/>
                </a:lnTo>
                <a:lnTo>
                  <a:pt x="1539532" y="664210"/>
                </a:lnTo>
                <a:lnTo>
                  <a:pt x="1548789" y="664210"/>
                </a:lnTo>
                <a:lnTo>
                  <a:pt x="1549923" y="668020"/>
                </a:lnTo>
                <a:lnTo>
                  <a:pt x="1552595" y="670560"/>
                </a:lnTo>
                <a:lnTo>
                  <a:pt x="1553027" y="670560"/>
                </a:lnTo>
                <a:lnTo>
                  <a:pt x="1553603" y="675640"/>
                </a:lnTo>
                <a:lnTo>
                  <a:pt x="1581803" y="675640"/>
                </a:lnTo>
                <a:lnTo>
                  <a:pt x="1579875" y="678180"/>
                </a:lnTo>
                <a:lnTo>
                  <a:pt x="1564996" y="678180"/>
                </a:lnTo>
                <a:lnTo>
                  <a:pt x="1567958" y="679492"/>
                </a:lnTo>
                <a:lnTo>
                  <a:pt x="1571034" y="680720"/>
                </a:lnTo>
                <a:close/>
              </a:path>
              <a:path w="4096384" h="836930">
                <a:moveTo>
                  <a:pt x="1583461" y="688371"/>
                </a:moveTo>
                <a:lnTo>
                  <a:pt x="1582802" y="688009"/>
                </a:lnTo>
                <a:lnTo>
                  <a:pt x="1582686" y="687870"/>
                </a:lnTo>
                <a:lnTo>
                  <a:pt x="1579560" y="680684"/>
                </a:lnTo>
                <a:lnTo>
                  <a:pt x="1578911" y="679450"/>
                </a:lnTo>
                <a:lnTo>
                  <a:pt x="1582766" y="674371"/>
                </a:lnTo>
                <a:lnTo>
                  <a:pt x="1583294" y="672386"/>
                </a:lnTo>
                <a:lnTo>
                  <a:pt x="1583391" y="671779"/>
                </a:lnTo>
                <a:lnTo>
                  <a:pt x="1575728" y="664210"/>
                </a:lnTo>
                <a:lnTo>
                  <a:pt x="1588293" y="666748"/>
                </a:lnTo>
                <a:lnTo>
                  <a:pt x="1590332" y="670601"/>
                </a:lnTo>
                <a:lnTo>
                  <a:pt x="1589977" y="671830"/>
                </a:lnTo>
                <a:lnTo>
                  <a:pt x="1591263" y="672365"/>
                </a:lnTo>
                <a:lnTo>
                  <a:pt x="1592321" y="674370"/>
                </a:lnTo>
                <a:lnTo>
                  <a:pt x="1586454" y="676910"/>
                </a:lnTo>
                <a:lnTo>
                  <a:pt x="1585111" y="676910"/>
                </a:lnTo>
                <a:lnTo>
                  <a:pt x="1583723" y="687472"/>
                </a:lnTo>
                <a:lnTo>
                  <a:pt x="1583461" y="688371"/>
                </a:lnTo>
                <a:close/>
              </a:path>
              <a:path w="4096384" h="836930">
                <a:moveTo>
                  <a:pt x="1687533" y="669290"/>
                </a:moveTo>
                <a:lnTo>
                  <a:pt x="1684517" y="666748"/>
                </a:lnTo>
                <a:lnTo>
                  <a:pt x="1688876" y="664210"/>
                </a:lnTo>
                <a:lnTo>
                  <a:pt x="1689422" y="665249"/>
                </a:lnTo>
                <a:lnTo>
                  <a:pt x="1689370" y="666138"/>
                </a:lnTo>
                <a:lnTo>
                  <a:pt x="1688876" y="668020"/>
                </a:lnTo>
                <a:lnTo>
                  <a:pt x="1687533" y="669290"/>
                </a:lnTo>
                <a:close/>
              </a:path>
              <a:path w="4096384" h="836930">
                <a:moveTo>
                  <a:pt x="1985743" y="669290"/>
                </a:moveTo>
                <a:lnTo>
                  <a:pt x="1984564" y="669290"/>
                </a:lnTo>
                <a:lnTo>
                  <a:pt x="1983726" y="668020"/>
                </a:lnTo>
                <a:lnTo>
                  <a:pt x="1983726" y="664210"/>
                </a:lnTo>
                <a:lnTo>
                  <a:pt x="1988085" y="666748"/>
                </a:lnTo>
                <a:lnTo>
                  <a:pt x="1987413" y="668020"/>
                </a:lnTo>
                <a:lnTo>
                  <a:pt x="1985743" y="669290"/>
                </a:lnTo>
                <a:close/>
              </a:path>
              <a:path w="4096384" h="836930">
                <a:moveTo>
                  <a:pt x="1999068" y="669290"/>
                </a:moveTo>
                <a:lnTo>
                  <a:pt x="1985743" y="669290"/>
                </a:lnTo>
                <a:lnTo>
                  <a:pt x="1987413" y="668020"/>
                </a:lnTo>
                <a:lnTo>
                  <a:pt x="1988085" y="666748"/>
                </a:lnTo>
                <a:lnTo>
                  <a:pt x="1983726" y="664210"/>
                </a:lnTo>
                <a:lnTo>
                  <a:pt x="1998044" y="664210"/>
                </a:lnTo>
                <a:lnTo>
                  <a:pt x="1995964" y="666750"/>
                </a:lnTo>
                <a:lnTo>
                  <a:pt x="1996973" y="666750"/>
                </a:lnTo>
                <a:lnTo>
                  <a:pt x="1999068" y="669290"/>
                </a:lnTo>
                <a:close/>
              </a:path>
              <a:path w="4096384" h="836930">
                <a:moveTo>
                  <a:pt x="2024965" y="668020"/>
                </a:moveTo>
                <a:lnTo>
                  <a:pt x="2023963" y="668020"/>
                </a:lnTo>
                <a:lnTo>
                  <a:pt x="2023155" y="667002"/>
                </a:lnTo>
                <a:lnTo>
                  <a:pt x="2023052" y="666538"/>
                </a:lnTo>
                <a:lnTo>
                  <a:pt x="2024127" y="664210"/>
                </a:lnTo>
                <a:lnTo>
                  <a:pt x="2024965" y="664210"/>
                </a:lnTo>
                <a:lnTo>
                  <a:pt x="2025733" y="666538"/>
                </a:lnTo>
                <a:lnTo>
                  <a:pt x="2025636" y="667002"/>
                </a:lnTo>
                <a:lnTo>
                  <a:pt x="2024965" y="668020"/>
                </a:lnTo>
                <a:close/>
              </a:path>
              <a:path w="4096384" h="836930">
                <a:moveTo>
                  <a:pt x="2038963" y="668020"/>
                </a:moveTo>
                <a:lnTo>
                  <a:pt x="2024965" y="668020"/>
                </a:lnTo>
                <a:lnTo>
                  <a:pt x="2025636" y="667002"/>
                </a:lnTo>
                <a:lnTo>
                  <a:pt x="2025733" y="666538"/>
                </a:lnTo>
                <a:lnTo>
                  <a:pt x="2024965" y="664210"/>
                </a:lnTo>
                <a:lnTo>
                  <a:pt x="2038211" y="664210"/>
                </a:lnTo>
                <a:lnTo>
                  <a:pt x="2036276" y="666750"/>
                </a:lnTo>
                <a:lnTo>
                  <a:pt x="2038963" y="668020"/>
                </a:lnTo>
                <a:close/>
              </a:path>
              <a:path w="4096384" h="836930">
                <a:moveTo>
                  <a:pt x="2041274" y="668020"/>
                </a:moveTo>
                <a:lnTo>
                  <a:pt x="2038963" y="668020"/>
                </a:lnTo>
                <a:lnTo>
                  <a:pt x="2036453" y="666833"/>
                </a:lnTo>
                <a:lnTo>
                  <a:pt x="2036374" y="666621"/>
                </a:lnTo>
                <a:lnTo>
                  <a:pt x="2038211" y="664210"/>
                </a:lnTo>
                <a:lnTo>
                  <a:pt x="2041274" y="668020"/>
                </a:lnTo>
                <a:close/>
              </a:path>
              <a:path w="4096384" h="836930">
                <a:moveTo>
                  <a:pt x="2050272" y="668020"/>
                </a:moveTo>
                <a:lnTo>
                  <a:pt x="2041274" y="668020"/>
                </a:lnTo>
                <a:lnTo>
                  <a:pt x="2038211" y="664210"/>
                </a:lnTo>
                <a:lnTo>
                  <a:pt x="2132749" y="664210"/>
                </a:lnTo>
                <a:lnTo>
                  <a:pt x="2130733" y="665480"/>
                </a:lnTo>
                <a:lnTo>
                  <a:pt x="2051451" y="665480"/>
                </a:lnTo>
                <a:lnTo>
                  <a:pt x="2050545" y="666621"/>
                </a:lnTo>
                <a:lnTo>
                  <a:pt x="2050431" y="666833"/>
                </a:lnTo>
                <a:lnTo>
                  <a:pt x="2050272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30733" y="666750"/>
                </a:lnTo>
                <a:lnTo>
                  <a:pt x="2130733" y="665480"/>
                </a:lnTo>
                <a:lnTo>
                  <a:pt x="2132749" y="664210"/>
                </a:lnTo>
                <a:lnTo>
                  <a:pt x="2135264" y="665480"/>
                </a:lnTo>
                <a:lnTo>
                  <a:pt x="2135264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56551" y="666750"/>
                </a:lnTo>
                <a:lnTo>
                  <a:pt x="2156551" y="665480"/>
                </a:lnTo>
                <a:lnTo>
                  <a:pt x="2158391" y="664210"/>
                </a:lnTo>
                <a:lnTo>
                  <a:pt x="2160912" y="665480"/>
                </a:lnTo>
                <a:lnTo>
                  <a:pt x="2161075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58731" y="668020"/>
                </a:lnTo>
                <a:lnTo>
                  <a:pt x="2160921" y="666833"/>
                </a:lnTo>
                <a:lnTo>
                  <a:pt x="2160997" y="666138"/>
                </a:lnTo>
                <a:lnTo>
                  <a:pt x="2160912" y="665480"/>
                </a:lnTo>
                <a:lnTo>
                  <a:pt x="2158391" y="664210"/>
                </a:lnTo>
                <a:lnTo>
                  <a:pt x="2177792" y="66421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39581" y="666833"/>
                </a:lnTo>
                <a:lnTo>
                  <a:pt x="2239492" y="666621"/>
                </a:lnTo>
                <a:lnTo>
                  <a:pt x="2239192" y="665480"/>
                </a:lnTo>
                <a:lnTo>
                  <a:pt x="2239696" y="665480"/>
                </a:lnTo>
                <a:lnTo>
                  <a:pt x="2241202" y="664210"/>
                </a:lnTo>
                <a:lnTo>
                  <a:pt x="2243716" y="66548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77953" y="669290"/>
                </a:moveTo>
                <a:lnTo>
                  <a:pt x="2241202" y="669290"/>
                </a:lnTo>
                <a:lnTo>
                  <a:pt x="2243716" y="665480"/>
                </a:lnTo>
                <a:lnTo>
                  <a:pt x="2241202" y="664210"/>
                </a:lnTo>
                <a:lnTo>
                  <a:pt x="2284621" y="664210"/>
                </a:lnTo>
                <a:lnTo>
                  <a:pt x="2279422" y="665480"/>
                </a:lnTo>
                <a:lnTo>
                  <a:pt x="2272546" y="665480"/>
                </a:lnTo>
                <a:lnTo>
                  <a:pt x="2277953" y="669290"/>
                </a:lnTo>
                <a:close/>
              </a:path>
              <a:path w="4096384" h="836930">
                <a:moveTo>
                  <a:pt x="2279756" y="670560"/>
                </a:moveTo>
                <a:lnTo>
                  <a:pt x="2272546" y="665480"/>
                </a:lnTo>
                <a:lnTo>
                  <a:pt x="2279422" y="665480"/>
                </a:lnTo>
                <a:lnTo>
                  <a:pt x="2284621" y="664210"/>
                </a:lnTo>
                <a:lnTo>
                  <a:pt x="2279823" y="669219"/>
                </a:lnTo>
                <a:lnTo>
                  <a:pt x="2279756" y="670560"/>
                </a:lnTo>
                <a:close/>
              </a:path>
              <a:path w="4096384" h="836930">
                <a:moveTo>
                  <a:pt x="2399444" y="670560"/>
                </a:moveTo>
                <a:lnTo>
                  <a:pt x="2279756" y="670560"/>
                </a:lnTo>
                <a:lnTo>
                  <a:pt x="2279823" y="669219"/>
                </a:lnTo>
                <a:lnTo>
                  <a:pt x="2284621" y="664210"/>
                </a:lnTo>
                <a:lnTo>
                  <a:pt x="2399444" y="664210"/>
                </a:lnTo>
                <a:lnTo>
                  <a:pt x="2399444" y="67056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453183" y="668020"/>
                </a:lnTo>
                <a:lnTo>
                  <a:pt x="2452935" y="664210"/>
                </a:lnTo>
                <a:lnTo>
                  <a:pt x="2457105" y="664210"/>
                </a:lnTo>
                <a:lnTo>
                  <a:pt x="2460287" y="665480"/>
                </a:lnTo>
                <a:lnTo>
                  <a:pt x="2457943" y="668020"/>
                </a:lnTo>
                <a:lnTo>
                  <a:pt x="2457439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500684" y="670560"/>
                </a:moveTo>
                <a:lnTo>
                  <a:pt x="2455476" y="670560"/>
                </a:lnTo>
                <a:lnTo>
                  <a:pt x="2457439" y="669290"/>
                </a:lnTo>
                <a:lnTo>
                  <a:pt x="2457943" y="668020"/>
                </a:lnTo>
                <a:lnTo>
                  <a:pt x="2460287" y="665480"/>
                </a:lnTo>
                <a:lnTo>
                  <a:pt x="2457105" y="664210"/>
                </a:lnTo>
                <a:lnTo>
                  <a:pt x="2494493" y="664210"/>
                </a:lnTo>
                <a:lnTo>
                  <a:pt x="2493263" y="666538"/>
                </a:lnTo>
                <a:lnTo>
                  <a:pt x="2493284" y="667002"/>
                </a:lnTo>
                <a:lnTo>
                  <a:pt x="2493819" y="668020"/>
                </a:lnTo>
                <a:lnTo>
                  <a:pt x="2502030" y="668020"/>
                </a:lnTo>
                <a:lnTo>
                  <a:pt x="2500684" y="670560"/>
                </a:lnTo>
                <a:close/>
              </a:path>
              <a:path w="4096384" h="836930">
                <a:moveTo>
                  <a:pt x="2494834" y="668020"/>
                </a:moveTo>
                <a:lnTo>
                  <a:pt x="2493819" y="668020"/>
                </a:lnTo>
                <a:lnTo>
                  <a:pt x="2493284" y="667002"/>
                </a:lnTo>
                <a:lnTo>
                  <a:pt x="2493263" y="666538"/>
                </a:lnTo>
                <a:lnTo>
                  <a:pt x="2494493" y="664210"/>
                </a:lnTo>
                <a:lnTo>
                  <a:pt x="2495659" y="664210"/>
                </a:lnTo>
                <a:lnTo>
                  <a:pt x="2496277" y="666538"/>
                </a:lnTo>
                <a:lnTo>
                  <a:pt x="2496234" y="666833"/>
                </a:lnTo>
                <a:lnTo>
                  <a:pt x="2494834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494834" y="668020"/>
                </a:lnTo>
                <a:lnTo>
                  <a:pt x="2496234" y="666833"/>
                </a:lnTo>
                <a:lnTo>
                  <a:pt x="2496277" y="666538"/>
                </a:lnTo>
                <a:lnTo>
                  <a:pt x="2495659" y="664210"/>
                </a:lnTo>
                <a:lnTo>
                  <a:pt x="2602162" y="664210"/>
                </a:lnTo>
                <a:lnTo>
                  <a:pt x="2600711" y="665480"/>
                </a:lnTo>
                <a:lnTo>
                  <a:pt x="2576302" y="665480"/>
                </a:lnTo>
                <a:lnTo>
                  <a:pt x="2575628" y="666750"/>
                </a:lnTo>
                <a:lnTo>
                  <a:pt x="2589038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20624" y="678180"/>
                </a:moveTo>
                <a:lnTo>
                  <a:pt x="2716267" y="675653"/>
                </a:lnTo>
                <a:lnTo>
                  <a:pt x="2713947" y="673100"/>
                </a:lnTo>
                <a:lnTo>
                  <a:pt x="2711013" y="668020"/>
                </a:lnTo>
                <a:lnTo>
                  <a:pt x="2709646" y="664210"/>
                </a:lnTo>
                <a:lnTo>
                  <a:pt x="2712053" y="665480"/>
                </a:lnTo>
                <a:lnTo>
                  <a:pt x="2713917" y="666748"/>
                </a:lnTo>
                <a:lnTo>
                  <a:pt x="2720624" y="678180"/>
                </a:lnTo>
                <a:close/>
              </a:path>
              <a:path w="4096384" h="836930">
                <a:moveTo>
                  <a:pt x="2721606" y="683260"/>
                </a:moveTo>
                <a:lnTo>
                  <a:pt x="2710887" y="683260"/>
                </a:lnTo>
                <a:lnTo>
                  <a:pt x="2712727" y="681990"/>
                </a:lnTo>
                <a:lnTo>
                  <a:pt x="2714744" y="678180"/>
                </a:lnTo>
                <a:lnTo>
                  <a:pt x="2720624" y="678180"/>
                </a:lnTo>
                <a:lnTo>
                  <a:pt x="2713917" y="666748"/>
                </a:lnTo>
                <a:lnTo>
                  <a:pt x="2712053" y="665480"/>
                </a:lnTo>
                <a:lnTo>
                  <a:pt x="2709646" y="664210"/>
                </a:lnTo>
                <a:lnTo>
                  <a:pt x="2737373" y="664210"/>
                </a:lnTo>
                <a:lnTo>
                  <a:pt x="2732171" y="666748"/>
                </a:lnTo>
                <a:lnTo>
                  <a:pt x="2737280" y="671830"/>
                </a:lnTo>
                <a:lnTo>
                  <a:pt x="2729837" y="671830"/>
                </a:lnTo>
                <a:lnTo>
                  <a:pt x="2729504" y="674371"/>
                </a:lnTo>
                <a:lnTo>
                  <a:pt x="2730174" y="675640"/>
                </a:lnTo>
                <a:lnTo>
                  <a:pt x="2724972" y="675640"/>
                </a:lnTo>
                <a:lnTo>
                  <a:pt x="2721790" y="678180"/>
                </a:lnTo>
                <a:lnTo>
                  <a:pt x="2721664" y="679050"/>
                </a:lnTo>
                <a:lnTo>
                  <a:pt x="2721606" y="683260"/>
                </a:lnTo>
                <a:close/>
              </a:path>
              <a:path w="4096384" h="836930">
                <a:moveTo>
                  <a:pt x="2738559" y="673100"/>
                </a:moveTo>
                <a:lnTo>
                  <a:pt x="2732171" y="666748"/>
                </a:lnTo>
                <a:lnTo>
                  <a:pt x="2737373" y="664210"/>
                </a:lnTo>
                <a:lnTo>
                  <a:pt x="2739881" y="664210"/>
                </a:lnTo>
                <a:lnTo>
                  <a:pt x="2740775" y="665336"/>
                </a:lnTo>
                <a:lnTo>
                  <a:pt x="2740669" y="666621"/>
                </a:lnTo>
                <a:lnTo>
                  <a:pt x="2740398" y="668020"/>
                </a:lnTo>
                <a:lnTo>
                  <a:pt x="2738559" y="673100"/>
                </a:lnTo>
                <a:close/>
              </a:path>
              <a:path w="4096384" h="836930">
                <a:moveTo>
                  <a:pt x="2740890" y="673100"/>
                </a:moveTo>
                <a:lnTo>
                  <a:pt x="2738559" y="673100"/>
                </a:lnTo>
                <a:lnTo>
                  <a:pt x="2740398" y="668020"/>
                </a:lnTo>
                <a:lnTo>
                  <a:pt x="2740669" y="666621"/>
                </a:lnTo>
                <a:lnTo>
                  <a:pt x="2740775" y="665336"/>
                </a:lnTo>
                <a:lnTo>
                  <a:pt x="2739881" y="664210"/>
                </a:lnTo>
                <a:lnTo>
                  <a:pt x="2749618" y="664210"/>
                </a:lnTo>
                <a:lnTo>
                  <a:pt x="2749277" y="665480"/>
                </a:lnTo>
                <a:lnTo>
                  <a:pt x="2750443" y="666750"/>
                </a:lnTo>
                <a:lnTo>
                  <a:pt x="2740890" y="666750"/>
                </a:lnTo>
                <a:lnTo>
                  <a:pt x="2740890" y="673100"/>
                </a:lnTo>
                <a:close/>
              </a:path>
              <a:path w="4096384" h="836930">
                <a:moveTo>
                  <a:pt x="2752283" y="666750"/>
                </a:moveTo>
                <a:lnTo>
                  <a:pt x="2750443" y="666750"/>
                </a:lnTo>
                <a:lnTo>
                  <a:pt x="2749277" y="665480"/>
                </a:lnTo>
                <a:lnTo>
                  <a:pt x="2749618" y="664210"/>
                </a:lnTo>
                <a:lnTo>
                  <a:pt x="2751117" y="664210"/>
                </a:lnTo>
                <a:lnTo>
                  <a:pt x="2752447" y="665336"/>
                </a:lnTo>
                <a:lnTo>
                  <a:pt x="2752339" y="666538"/>
                </a:lnTo>
                <a:lnTo>
                  <a:pt x="2752283" y="666750"/>
                </a:lnTo>
                <a:close/>
              </a:path>
              <a:path w="4096384" h="836930">
                <a:moveTo>
                  <a:pt x="2767035" y="672743"/>
                </a:moveTo>
                <a:lnTo>
                  <a:pt x="2760180" y="668020"/>
                </a:lnTo>
                <a:lnTo>
                  <a:pt x="2763519" y="665480"/>
                </a:lnTo>
                <a:lnTo>
                  <a:pt x="2765536" y="664210"/>
                </a:lnTo>
                <a:lnTo>
                  <a:pt x="2766885" y="665480"/>
                </a:lnTo>
                <a:lnTo>
                  <a:pt x="2767553" y="668020"/>
                </a:lnTo>
                <a:lnTo>
                  <a:pt x="2767553" y="671568"/>
                </a:lnTo>
                <a:lnTo>
                  <a:pt x="2767135" y="671779"/>
                </a:lnTo>
                <a:lnTo>
                  <a:pt x="2767035" y="672743"/>
                </a:lnTo>
                <a:close/>
              </a:path>
              <a:path w="4096384" h="836930">
                <a:moveTo>
                  <a:pt x="3059051" y="669290"/>
                </a:moveTo>
                <a:lnTo>
                  <a:pt x="3032231" y="669290"/>
                </a:lnTo>
                <a:lnTo>
                  <a:pt x="3033112" y="666538"/>
                </a:lnTo>
                <a:lnTo>
                  <a:pt x="3033730" y="664210"/>
                </a:lnTo>
                <a:lnTo>
                  <a:pt x="3048666" y="664210"/>
                </a:lnTo>
                <a:lnTo>
                  <a:pt x="3044292" y="666750"/>
                </a:lnTo>
                <a:lnTo>
                  <a:pt x="3059047" y="666750"/>
                </a:lnTo>
                <a:lnTo>
                  <a:pt x="3058553" y="668020"/>
                </a:lnTo>
                <a:lnTo>
                  <a:pt x="3059051" y="669290"/>
                </a:lnTo>
                <a:close/>
              </a:path>
              <a:path w="4096384" h="836930">
                <a:moveTo>
                  <a:pt x="3059047" y="666750"/>
                </a:moveTo>
                <a:lnTo>
                  <a:pt x="3044292" y="666750"/>
                </a:lnTo>
                <a:lnTo>
                  <a:pt x="3046806" y="665480"/>
                </a:lnTo>
                <a:lnTo>
                  <a:pt x="3048666" y="664210"/>
                </a:lnTo>
                <a:lnTo>
                  <a:pt x="3073286" y="664210"/>
                </a:lnTo>
                <a:lnTo>
                  <a:pt x="3072304" y="665480"/>
                </a:lnTo>
                <a:lnTo>
                  <a:pt x="3059542" y="665480"/>
                </a:lnTo>
                <a:lnTo>
                  <a:pt x="3059047" y="666750"/>
                </a:lnTo>
                <a:close/>
              </a:path>
              <a:path w="4096384" h="836930">
                <a:moveTo>
                  <a:pt x="3072638" y="668020"/>
                </a:moveTo>
                <a:lnTo>
                  <a:pt x="3072120" y="668020"/>
                </a:lnTo>
                <a:lnTo>
                  <a:pt x="3072304" y="665480"/>
                </a:lnTo>
                <a:lnTo>
                  <a:pt x="3073286" y="664210"/>
                </a:lnTo>
                <a:lnTo>
                  <a:pt x="3073803" y="664210"/>
                </a:lnTo>
                <a:lnTo>
                  <a:pt x="3073922" y="666138"/>
                </a:lnTo>
                <a:lnTo>
                  <a:pt x="3073873" y="666833"/>
                </a:lnTo>
                <a:lnTo>
                  <a:pt x="3072638" y="668020"/>
                </a:lnTo>
                <a:close/>
              </a:path>
              <a:path w="4096384" h="836930">
                <a:moveTo>
                  <a:pt x="3085373" y="668020"/>
                </a:moveTo>
                <a:lnTo>
                  <a:pt x="3072638" y="668020"/>
                </a:lnTo>
                <a:lnTo>
                  <a:pt x="3073873" y="666833"/>
                </a:lnTo>
                <a:lnTo>
                  <a:pt x="3073922" y="666138"/>
                </a:lnTo>
                <a:lnTo>
                  <a:pt x="3073803" y="664210"/>
                </a:lnTo>
                <a:lnTo>
                  <a:pt x="3083173" y="664210"/>
                </a:lnTo>
                <a:lnTo>
                  <a:pt x="3085373" y="668020"/>
                </a:lnTo>
                <a:close/>
              </a:path>
              <a:path w="4096384" h="836930">
                <a:moveTo>
                  <a:pt x="3087704" y="673100"/>
                </a:moveTo>
                <a:lnTo>
                  <a:pt x="3085373" y="668020"/>
                </a:lnTo>
                <a:lnTo>
                  <a:pt x="3083173" y="664210"/>
                </a:lnTo>
                <a:lnTo>
                  <a:pt x="3089230" y="665480"/>
                </a:lnTo>
                <a:lnTo>
                  <a:pt x="3090395" y="665480"/>
                </a:lnTo>
                <a:lnTo>
                  <a:pt x="3087704" y="673100"/>
                </a:lnTo>
                <a:close/>
              </a:path>
              <a:path w="4096384" h="836930">
                <a:moveTo>
                  <a:pt x="3127529" y="666123"/>
                </a:moveTo>
                <a:lnTo>
                  <a:pt x="3126769" y="665480"/>
                </a:lnTo>
                <a:lnTo>
                  <a:pt x="3089230" y="665480"/>
                </a:lnTo>
                <a:lnTo>
                  <a:pt x="3083173" y="664210"/>
                </a:lnTo>
                <a:lnTo>
                  <a:pt x="3127777" y="664210"/>
                </a:lnTo>
                <a:lnTo>
                  <a:pt x="3127529" y="666123"/>
                </a:lnTo>
                <a:close/>
              </a:path>
              <a:path w="4096384" h="836930">
                <a:moveTo>
                  <a:pt x="3149732" y="665480"/>
                </a:moveTo>
                <a:lnTo>
                  <a:pt x="3149805" y="664467"/>
                </a:lnTo>
                <a:lnTo>
                  <a:pt x="3151232" y="664210"/>
                </a:lnTo>
                <a:lnTo>
                  <a:pt x="3150091" y="665249"/>
                </a:lnTo>
                <a:lnTo>
                  <a:pt x="3149732" y="665480"/>
                </a:lnTo>
                <a:close/>
              </a:path>
              <a:path w="4096384" h="836930">
                <a:moveTo>
                  <a:pt x="3150091" y="665249"/>
                </a:moveTo>
                <a:lnTo>
                  <a:pt x="3151232" y="664210"/>
                </a:lnTo>
                <a:lnTo>
                  <a:pt x="3151710" y="664210"/>
                </a:lnTo>
                <a:lnTo>
                  <a:pt x="3150091" y="665249"/>
                </a:lnTo>
                <a:close/>
              </a:path>
              <a:path w="4096384" h="836930">
                <a:moveTo>
                  <a:pt x="3435711" y="664433"/>
                </a:moveTo>
                <a:lnTo>
                  <a:pt x="3435527" y="664210"/>
                </a:lnTo>
                <a:lnTo>
                  <a:pt x="3435711" y="664210"/>
                </a:lnTo>
                <a:lnTo>
                  <a:pt x="3435711" y="664433"/>
                </a:lnTo>
                <a:close/>
              </a:path>
              <a:path w="4096384" h="836930">
                <a:moveTo>
                  <a:pt x="3458648" y="676910"/>
                </a:moveTo>
                <a:lnTo>
                  <a:pt x="3458173" y="674117"/>
                </a:lnTo>
                <a:lnTo>
                  <a:pt x="3458047" y="672898"/>
                </a:lnTo>
                <a:lnTo>
                  <a:pt x="3459507" y="666748"/>
                </a:lnTo>
                <a:lnTo>
                  <a:pt x="3472909" y="664210"/>
                </a:lnTo>
                <a:lnTo>
                  <a:pt x="3469236" y="669290"/>
                </a:lnTo>
                <a:lnTo>
                  <a:pt x="3466605" y="671830"/>
                </a:lnTo>
                <a:lnTo>
                  <a:pt x="3462294" y="674371"/>
                </a:lnTo>
                <a:lnTo>
                  <a:pt x="3458648" y="676910"/>
                </a:lnTo>
                <a:close/>
              </a:path>
              <a:path w="4096384" h="836930">
                <a:moveTo>
                  <a:pt x="3535120" y="670560"/>
                </a:moveTo>
                <a:lnTo>
                  <a:pt x="3533254" y="670560"/>
                </a:lnTo>
                <a:lnTo>
                  <a:pt x="3532089" y="668020"/>
                </a:lnTo>
                <a:lnTo>
                  <a:pt x="3531257" y="664210"/>
                </a:lnTo>
                <a:lnTo>
                  <a:pt x="3536950" y="666748"/>
                </a:lnTo>
                <a:lnTo>
                  <a:pt x="3537785" y="669290"/>
                </a:lnTo>
                <a:lnTo>
                  <a:pt x="3535120" y="670560"/>
                </a:lnTo>
                <a:close/>
              </a:path>
              <a:path w="4096384" h="836930">
                <a:moveTo>
                  <a:pt x="3712627" y="670560"/>
                </a:moveTo>
                <a:lnTo>
                  <a:pt x="3708436" y="670560"/>
                </a:lnTo>
                <a:lnTo>
                  <a:pt x="3704946" y="669363"/>
                </a:lnTo>
                <a:lnTo>
                  <a:pt x="3704820" y="668754"/>
                </a:lnTo>
                <a:lnTo>
                  <a:pt x="3705588" y="664210"/>
                </a:lnTo>
                <a:lnTo>
                  <a:pt x="3712293" y="664210"/>
                </a:lnTo>
                <a:lnTo>
                  <a:pt x="3712627" y="670560"/>
                </a:lnTo>
                <a:close/>
              </a:path>
              <a:path w="4096384" h="836930">
                <a:moveTo>
                  <a:pt x="3721172" y="679450"/>
                </a:moveTo>
                <a:lnTo>
                  <a:pt x="3713635" y="679450"/>
                </a:lnTo>
                <a:lnTo>
                  <a:pt x="3717492" y="674370"/>
                </a:lnTo>
                <a:lnTo>
                  <a:pt x="3719666" y="671830"/>
                </a:lnTo>
                <a:lnTo>
                  <a:pt x="3713976" y="671830"/>
                </a:lnTo>
                <a:lnTo>
                  <a:pt x="3712671" y="670601"/>
                </a:lnTo>
                <a:lnTo>
                  <a:pt x="3712546" y="669027"/>
                </a:lnTo>
                <a:lnTo>
                  <a:pt x="3712293" y="664210"/>
                </a:lnTo>
                <a:lnTo>
                  <a:pt x="3721715" y="664210"/>
                </a:lnTo>
                <a:lnTo>
                  <a:pt x="3721172" y="665480"/>
                </a:lnTo>
                <a:lnTo>
                  <a:pt x="3721349" y="665480"/>
                </a:lnTo>
                <a:lnTo>
                  <a:pt x="3721631" y="666621"/>
                </a:lnTo>
                <a:lnTo>
                  <a:pt x="3721846" y="668020"/>
                </a:lnTo>
                <a:lnTo>
                  <a:pt x="3724871" y="670560"/>
                </a:lnTo>
                <a:lnTo>
                  <a:pt x="3725362" y="670560"/>
                </a:lnTo>
                <a:lnTo>
                  <a:pt x="3727045" y="675640"/>
                </a:lnTo>
                <a:lnTo>
                  <a:pt x="3739352" y="675640"/>
                </a:lnTo>
                <a:lnTo>
                  <a:pt x="3739100" y="676910"/>
                </a:lnTo>
                <a:lnTo>
                  <a:pt x="3722180" y="676910"/>
                </a:lnTo>
                <a:lnTo>
                  <a:pt x="3721172" y="679450"/>
                </a:lnTo>
                <a:close/>
              </a:path>
              <a:path w="4096384" h="836930">
                <a:moveTo>
                  <a:pt x="3777837" y="670560"/>
                </a:moveTo>
                <a:lnTo>
                  <a:pt x="3776495" y="670560"/>
                </a:lnTo>
                <a:lnTo>
                  <a:pt x="3774575" y="669218"/>
                </a:lnTo>
                <a:lnTo>
                  <a:pt x="3771811" y="666748"/>
                </a:lnTo>
                <a:lnTo>
                  <a:pt x="3779336" y="664210"/>
                </a:lnTo>
                <a:lnTo>
                  <a:pt x="3778669" y="668020"/>
                </a:lnTo>
                <a:lnTo>
                  <a:pt x="3777837" y="670560"/>
                </a:lnTo>
                <a:close/>
              </a:path>
              <a:path w="4096384" h="836930">
                <a:moveTo>
                  <a:pt x="3793761" y="676910"/>
                </a:moveTo>
                <a:lnTo>
                  <a:pt x="3780685" y="676910"/>
                </a:lnTo>
                <a:lnTo>
                  <a:pt x="3785169" y="675653"/>
                </a:lnTo>
                <a:lnTo>
                  <a:pt x="3784025" y="673100"/>
                </a:lnTo>
                <a:lnTo>
                  <a:pt x="3783016" y="671830"/>
                </a:lnTo>
                <a:lnTo>
                  <a:pt x="3781176" y="670560"/>
                </a:lnTo>
                <a:lnTo>
                  <a:pt x="3777837" y="670560"/>
                </a:lnTo>
                <a:lnTo>
                  <a:pt x="3778669" y="668020"/>
                </a:lnTo>
                <a:lnTo>
                  <a:pt x="3779336" y="664210"/>
                </a:lnTo>
                <a:lnTo>
                  <a:pt x="3799609" y="664210"/>
                </a:lnTo>
                <a:lnTo>
                  <a:pt x="3800126" y="666750"/>
                </a:lnTo>
                <a:lnTo>
                  <a:pt x="3791485" y="666750"/>
                </a:lnTo>
                <a:lnTo>
                  <a:pt x="3788890" y="668020"/>
                </a:lnTo>
                <a:lnTo>
                  <a:pt x="3787241" y="669290"/>
                </a:lnTo>
                <a:lnTo>
                  <a:pt x="3802982" y="669290"/>
                </a:lnTo>
                <a:lnTo>
                  <a:pt x="3805998" y="671830"/>
                </a:lnTo>
                <a:lnTo>
                  <a:pt x="3794095" y="671830"/>
                </a:lnTo>
                <a:lnTo>
                  <a:pt x="3793761" y="676910"/>
                </a:lnTo>
                <a:close/>
              </a:path>
              <a:path w="4096384" h="836930">
                <a:moveTo>
                  <a:pt x="3923999" y="670560"/>
                </a:moveTo>
                <a:lnTo>
                  <a:pt x="3922833" y="664210"/>
                </a:lnTo>
                <a:lnTo>
                  <a:pt x="3924824" y="668020"/>
                </a:lnTo>
                <a:lnTo>
                  <a:pt x="3923999" y="670560"/>
                </a:lnTo>
                <a:close/>
              </a:path>
              <a:path w="4096384" h="836930">
                <a:moveTo>
                  <a:pt x="3931378" y="683260"/>
                </a:moveTo>
                <a:lnTo>
                  <a:pt x="3923665" y="683260"/>
                </a:lnTo>
                <a:lnTo>
                  <a:pt x="3929695" y="678180"/>
                </a:lnTo>
                <a:lnTo>
                  <a:pt x="3928801" y="677802"/>
                </a:lnTo>
                <a:lnTo>
                  <a:pt x="3931038" y="676910"/>
                </a:lnTo>
                <a:lnTo>
                  <a:pt x="3933912" y="673100"/>
                </a:lnTo>
                <a:lnTo>
                  <a:pt x="3931863" y="671830"/>
                </a:lnTo>
                <a:lnTo>
                  <a:pt x="3928522" y="670560"/>
                </a:lnTo>
                <a:lnTo>
                  <a:pt x="3923999" y="670560"/>
                </a:lnTo>
                <a:lnTo>
                  <a:pt x="3924824" y="668020"/>
                </a:lnTo>
                <a:lnTo>
                  <a:pt x="3922833" y="664210"/>
                </a:lnTo>
                <a:lnTo>
                  <a:pt x="3932316" y="664210"/>
                </a:lnTo>
                <a:lnTo>
                  <a:pt x="3935051" y="666750"/>
                </a:lnTo>
                <a:lnTo>
                  <a:pt x="3937912" y="666750"/>
                </a:lnTo>
                <a:lnTo>
                  <a:pt x="3939888" y="670601"/>
                </a:lnTo>
                <a:lnTo>
                  <a:pt x="3942091" y="674371"/>
                </a:lnTo>
                <a:lnTo>
                  <a:pt x="3943956" y="678180"/>
                </a:lnTo>
                <a:lnTo>
                  <a:pt x="3937592" y="678180"/>
                </a:lnTo>
                <a:lnTo>
                  <a:pt x="3931378" y="683260"/>
                </a:lnTo>
                <a:close/>
              </a:path>
              <a:path w="4096384" h="836930">
                <a:moveTo>
                  <a:pt x="4060450" y="670560"/>
                </a:moveTo>
                <a:lnTo>
                  <a:pt x="4059284" y="669290"/>
                </a:lnTo>
                <a:lnTo>
                  <a:pt x="4058276" y="669290"/>
                </a:lnTo>
                <a:lnTo>
                  <a:pt x="4057084" y="668020"/>
                </a:lnTo>
                <a:lnTo>
                  <a:pt x="4057876" y="664210"/>
                </a:lnTo>
                <a:lnTo>
                  <a:pt x="4060719" y="665480"/>
                </a:lnTo>
                <a:lnTo>
                  <a:pt x="4062551" y="669219"/>
                </a:lnTo>
                <a:lnTo>
                  <a:pt x="4062462" y="669363"/>
                </a:lnTo>
                <a:lnTo>
                  <a:pt x="4060450" y="670560"/>
                </a:lnTo>
                <a:close/>
              </a:path>
              <a:path w="4096384" h="836930">
                <a:moveTo>
                  <a:pt x="4049048" y="679450"/>
                </a:moveTo>
                <a:lnTo>
                  <a:pt x="4043674" y="679450"/>
                </a:lnTo>
                <a:lnTo>
                  <a:pt x="4039660" y="670560"/>
                </a:lnTo>
                <a:lnTo>
                  <a:pt x="4060450" y="670560"/>
                </a:lnTo>
                <a:lnTo>
                  <a:pt x="4062462" y="669363"/>
                </a:lnTo>
                <a:lnTo>
                  <a:pt x="4062551" y="669219"/>
                </a:lnTo>
                <a:lnTo>
                  <a:pt x="4060719" y="665480"/>
                </a:lnTo>
                <a:lnTo>
                  <a:pt x="4057876" y="664210"/>
                </a:lnTo>
                <a:lnTo>
                  <a:pt x="4066690" y="664210"/>
                </a:lnTo>
                <a:lnTo>
                  <a:pt x="4068995" y="665480"/>
                </a:lnTo>
                <a:lnTo>
                  <a:pt x="4070471" y="665480"/>
                </a:lnTo>
                <a:lnTo>
                  <a:pt x="4069519" y="667002"/>
                </a:lnTo>
                <a:lnTo>
                  <a:pt x="4068277" y="669098"/>
                </a:lnTo>
                <a:lnTo>
                  <a:pt x="4067155" y="669290"/>
                </a:lnTo>
                <a:lnTo>
                  <a:pt x="4072694" y="669290"/>
                </a:lnTo>
                <a:lnTo>
                  <a:pt x="4059107" y="671830"/>
                </a:lnTo>
                <a:lnTo>
                  <a:pt x="4050228" y="671830"/>
                </a:lnTo>
                <a:lnTo>
                  <a:pt x="4049556" y="674371"/>
                </a:lnTo>
                <a:lnTo>
                  <a:pt x="4051115" y="675878"/>
                </a:lnTo>
                <a:lnTo>
                  <a:pt x="4052062" y="676910"/>
                </a:lnTo>
                <a:lnTo>
                  <a:pt x="4045206" y="676910"/>
                </a:lnTo>
                <a:lnTo>
                  <a:pt x="4049554" y="678180"/>
                </a:lnTo>
                <a:lnTo>
                  <a:pt x="4049048" y="679450"/>
                </a:lnTo>
                <a:close/>
              </a:path>
              <a:path w="4096384" h="836930">
                <a:moveTo>
                  <a:pt x="3870175" y="665480"/>
                </a:moveTo>
                <a:lnTo>
                  <a:pt x="3871246" y="664252"/>
                </a:lnTo>
                <a:lnTo>
                  <a:pt x="3871931" y="664595"/>
                </a:lnTo>
                <a:lnTo>
                  <a:pt x="3870175" y="665480"/>
                </a:lnTo>
                <a:close/>
              </a:path>
              <a:path w="4096384" h="836930">
                <a:moveTo>
                  <a:pt x="3442707" y="673100"/>
                </a:moveTo>
                <a:lnTo>
                  <a:pt x="3435868" y="673100"/>
                </a:lnTo>
                <a:lnTo>
                  <a:pt x="3435711" y="664433"/>
                </a:lnTo>
                <a:lnTo>
                  <a:pt x="3440733" y="670560"/>
                </a:lnTo>
                <a:lnTo>
                  <a:pt x="3441067" y="670560"/>
                </a:lnTo>
                <a:lnTo>
                  <a:pt x="3442707" y="673100"/>
                </a:lnTo>
                <a:close/>
              </a:path>
              <a:path w="4096384" h="836930">
                <a:moveTo>
                  <a:pt x="3142870" y="671830"/>
                </a:moveTo>
                <a:lnTo>
                  <a:pt x="3143211" y="670560"/>
                </a:lnTo>
                <a:lnTo>
                  <a:pt x="3143027" y="670560"/>
                </a:lnTo>
                <a:lnTo>
                  <a:pt x="3138013" y="666748"/>
                </a:lnTo>
                <a:lnTo>
                  <a:pt x="3144193" y="665480"/>
                </a:lnTo>
                <a:lnTo>
                  <a:pt x="3149805" y="664467"/>
                </a:lnTo>
                <a:lnTo>
                  <a:pt x="3149838" y="665480"/>
                </a:lnTo>
                <a:lnTo>
                  <a:pt x="3142870" y="671830"/>
                </a:lnTo>
                <a:close/>
              </a:path>
              <a:path w="4096384" h="836930">
                <a:moveTo>
                  <a:pt x="3873698" y="665480"/>
                </a:moveTo>
                <a:lnTo>
                  <a:pt x="3870175" y="665480"/>
                </a:lnTo>
                <a:lnTo>
                  <a:pt x="3871931" y="664595"/>
                </a:lnTo>
                <a:lnTo>
                  <a:pt x="3873698" y="665480"/>
                </a:lnTo>
                <a:close/>
              </a:path>
              <a:path w="4096384" h="836930">
                <a:moveTo>
                  <a:pt x="3950144" y="665480"/>
                </a:moveTo>
                <a:lnTo>
                  <a:pt x="3949492" y="665177"/>
                </a:lnTo>
                <a:lnTo>
                  <a:pt x="3949466" y="664837"/>
                </a:lnTo>
                <a:lnTo>
                  <a:pt x="3950144" y="665480"/>
                </a:lnTo>
                <a:close/>
              </a:path>
              <a:path w="4096384" h="836930">
                <a:moveTo>
                  <a:pt x="2793536" y="665480"/>
                </a:moveTo>
                <a:lnTo>
                  <a:pt x="2792690" y="665480"/>
                </a:lnTo>
                <a:lnTo>
                  <a:pt x="2793475" y="665023"/>
                </a:lnTo>
                <a:lnTo>
                  <a:pt x="2793536" y="665480"/>
                </a:lnTo>
                <a:close/>
              </a:path>
              <a:path w="4096384" h="836930">
                <a:moveTo>
                  <a:pt x="3947970" y="670560"/>
                </a:moveTo>
                <a:lnTo>
                  <a:pt x="3949319" y="669290"/>
                </a:lnTo>
                <a:lnTo>
                  <a:pt x="3949810" y="669290"/>
                </a:lnTo>
                <a:lnTo>
                  <a:pt x="3949492" y="665177"/>
                </a:lnTo>
                <a:lnTo>
                  <a:pt x="3950144" y="665480"/>
                </a:lnTo>
                <a:lnTo>
                  <a:pt x="3953667" y="665480"/>
                </a:lnTo>
                <a:lnTo>
                  <a:pt x="3959364" y="668020"/>
                </a:lnTo>
                <a:lnTo>
                  <a:pt x="3947970" y="670560"/>
                </a:lnTo>
                <a:close/>
              </a:path>
              <a:path w="4096384" h="836930">
                <a:moveTo>
                  <a:pt x="3149838" y="665480"/>
                </a:moveTo>
                <a:lnTo>
                  <a:pt x="3150091" y="665249"/>
                </a:lnTo>
                <a:lnTo>
                  <a:pt x="3149838" y="665480"/>
                </a:lnTo>
                <a:close/>
              </a:path>
              <a:path w="4096384" h="836930">
                <a:moveTo>
                  <a:pt x="1596793" y="665480"/>
                </a:moveTo>
                <a:lnTo>
                  <a:pt x="1596511" y="665480"/>
                </a:lnTo>
                <a:lnTo>
                  <a:pt x="1596568" y="665336"/>
                </a:lnTo>
                <a:lnTo>
                  <a:pt x="1596793" y="66548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88476" y="674116"/>
                </a:lnTo>
                <a:lnTo>
                  <a:pt x="481638" y="665480"/>
                </a:lnTo>
                <a:lnTo>
                  <a:pt x="482646" y="666750"/>
                </a:lnTo>
                <a:lnTo>
                  <a:pt x="488779" y="666750"/>
                </a:lnTo>
                <a:lnTo>
                  <a:pt x="490422" y="668020"/>
                </a:lnTo>
                <a:lnTo>
                  <a:pt x="491361" y="670560"/>
                </a:lnTo>
                <a:lnTo>
                  <a:pt x="495382" y="671830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482646" y="666750"/>
                </a:moveTo>
                <a:lnTo>
                  <a:pt x="481638" y="665480"/>
                </a:lnTo>
                <a:lnTo>
                  <a:pt x="482204" y="665480"/>
                </a:lnTo>
                <a:lnTo>
                  <a:pt x="482646" y="66675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39262" y="665480"/>
                </a:lnTo>
                <a:lnTo>
                  <a:pt x="940100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32195" y="671830"/>
                </a:lnTo>
                <a:lnTo>
                  <a:pt x="1133197" y="665480"/>
                </a:lnTo>
                <a:lnTo>
                  <a:pt x="1136052" y="671830"/>
                </a:lnTo>
                <a:lnTo>
                  <a:pt x="1136890" y="671830"/>
                </a:lnTo>
                <a:lnTo>
                  <a:pt x="1132464" y="676910"/>
                </a:lnTo>
                <a:lnTo>
                  <a:pt x="1131691" y="676910"/>
                </a:lnTo>
                <a:lnTo>
                  <a:pt x="1131984" y="67746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43595" y="671830"/>
                </a:moveTo>
                <a:lnTo>
                  <a:pt x="1136052" y="671830"/>
                </a:lnTo>
                <a:lnTo>
                  <a:pt x="1133197" y="665480"/>
                </a:lnTo>
                <a:lnTo>
                  <a:pt x="1140242" y="665480"/>
                </a:lnTo>
                <a:lnTo>
                  <a:pt x="1139738" y="668020"/>
                </a:lnTo>
                <a:lnTo>
                  <a:pt x="1196397" y="668020"/>
                </a:lnTo>
                <a:lnTo>
                  <a:pt x="1188684" y="669290"/>
                </a:lnTo>
                <a:lnTo>
                  <a:pt x="1174101" y="669290"/>
                </a:lnTo>
                <a:lnTo>
                  <a:pt x="1174101" y="670560"/>
                </a:lnTo>
                <a:lnTo>
                  <a:pt x="1153816" y="670560"/>
                </a:lnTo>
                <a:lnTo>
                  <a:pt x="1143595" y="671830"/>
                </a:lnTo>
                <a:close/>
              </a:path>
              <a:path w="4096384" h="836930">
                <a:moveTo>
                  <a:pt x="1496705" y="666750"/>
                </a:moveTo>
                <a:lnTo>
                  <a:pt x="1490076" y="666750"/>
                </a:lnTo>
                <a:lnTo>
                  <a:pt x="1490116" y="665480"/>
                </a:lnTo>
                <a:lnTo>
                  <a:pt x="1494540" y="665480"/>
                </a:lnTo>
                <a:lnTo>
                  <a:pt x="1496705" y="666750"/>
                </a:lnTo>
                <a:close/>
              </a:path>
              <a:path w="4096384" h="836930">
                <a:moveTo>
                  <a:pt x="1502314" y="668020"/>
                </a:moveTo>
                <a:lnTo>
                  <a:pt x="1498870" y="668020"/>
                </a:lnTo>
                <a:lnTo>
                  <a:pt x="1494540" y="665480"/>
                </a:lnTo>
                <a:lnTo>
                  <a:pt x="1506810" y="665480"/>
                </a:lnTo>
                <a:lnTo>
                  <a:pt x="1506334" y="666750"/>
                </a:lnTo>
                <a:lnTo>
                  <a:pt x="1503990" y="666750"/>
                </a:lnTo>
                <a:lnTo>
                  <a:pt x="1502314" y="66802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12685" y="666833"/>
                </a:lnTo>
                <a:lnTo>
                  <a:pt x="1512660" y="666621"/>
                </a:lnTo>
                <a:lnTo>
                  <a:pt x="1513713" y="665480"/>
                </a:lnTo>
                <a:lnTo>
                  <a:pt x="1514886" y="665480"/>
                </a:lnTo>
                <a:lnTo>
                  <a:pt x="1516562" y="666750"/>
                </a:lnTo>
                <a:lnTo>
                  <a:pt x="1516392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523100" y="668020"/>
                </a:moveTo>
                <a:lnTo>
                  <a:pt x="1514715" y="668020"/>
                </a:lnTo>
                <a:lnTo>
                  <a:pt x="1516392" y="666750"/>
                </a:lnTo>
                <a:lnTo>
                  <a:pt x="1516562" y="666750"/>
                </a:lnTo>
                <a:lnTo>
                  <a:pt x="1514886" y="665480"/>
                </a:lnTo>
                <a:lnTo>
                  <a:pt x="1522766" y="665480"/>
                </a:lnTo>
                <a:lnTo>
                  <a:pt x="1523100" y="668020"/>
                </a:lnTo>
                <a:close/>
              </a:path>
              <a:path w="4096384" h="836930">
                <a:moveTo>
                  <a:pt x="1796320" y="668020"/>
                </a:moveTo>
                <a:lnTo>
                  <a:pt x="1794913" y="666833"/>
                </a:lnTo>
                <a:lnTo>
                  <a:pt x="1794892" y="666138"/>
                </a:lnTo>
                <a:lnTo>
                  <a:pt x="1794977" y="665480"/>
                </a:lnTo>
                <a:lnTo>
                  <a:pt x="1796994" y="665480"/>
                </a:lnTo>
                <a:lnTo>
                  <a:pt x="1798500" y="666750"/>
                </a:lnTo>
                <a:lnTo>
                  <a:pt x="1798336" y="666750"/>
                </a:lnTo>
                <a:lnTo>
                  <a:pt x="1796320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796320" y="668020"/>
                </a:lnTo>
                <a:lnTo>
                  <a:pt x="1798336" y="666750"/>
                </a:lnTo>
                <a:lnTo>
                  <a:pt x="1798500" y="666750"/>
                </a:lnTo>
                <a:lnTo>
                  <a:pt x="1796994" y="665480"/>
                </a:lnTo>
                <a:lnTo>
                  <a:pt x="1822642" y="665480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822642" y="665480"/>
                </a:lnTo>
                <a:lnTo>
                  <a:pt x="1823542" y="666621"/>
                </a:lnTo>
                <a:lnTo>
                  <a:pt x="1823578" y="666833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64012" y="668020"/>
                </a:moveTo>
                <a:lnTo>
                  <a:pt x="1822642" y="668020"/>
                </a:lnTo>
                <a:lnTo>
                  <a:pt x="1823444" y="667002"/>
                </a:lnTo>
                <a:lnTo>
                  <a:pt x="1823542" y="666621"/>
                </a:lnTo>
                <a:lnTo>
                  <a:pt x="1822642" y="665480"/>
                </a:lnTo>
                <a:lnTo>
                  <a:pt x="1862938" y="665480"/>
                </a:lnTo>
                <a:lnTo>
                  <a:pt x="1864012" y="668020"/>
                </a:lnTo>
                <a:close/>
              </a:path>
              <a:path w="4096384" h="836930">
                <a:moveTo>
                  <a:pt x="1905276" y="668020"/>
                </a:moveTo>
                <a:lnTo>
                  <a:pt x="1903770" y="668020"/>
                </a:lnTo>
                <a:lnTo>
                  <a:pt x="1902968" y="667002"/>
                </a:lnTo>
                <a:lnTo>
                  <a:pt x="1902851" y="666538"/>
                </a:lnTo>
                <a:lnTo>
                  <a:pt x="1903266" y="665480"/>
                </a:lnTo>
                <a:lnTo>
                  <a:pt x="1904942" y="665480"/>
                </a:lnTo>
                <a:lnTo>
                  <a:pt x="1905504" y="666538"/>
                </a:lnTo>
                <a:lnTo>
                  <a:pt x="1905549" y="667002"/>
                </a:lnTo>
                <a:lnTo>
                  <a:pt x="1905276" y="668020"/>
                </a:lnTo>
                <a:close/>
              </a:path>
              <a:path w="4096384" h="836930">
                <a:moveTo>
                  <a:pt x="2052453" y="670560"/>
                </a:moveTo>
                <a:lnTo>
                  <a:pt x="2051034" y="669363"/>
                </a:lnTo>
                <a:lnTo>
                  <a:pt x="2050909" y="669219"/>
                </a:lnTo>
                <a:lnTo>
                  <a:pt x="2050272" y="668020"/>
                </a:lnTo>
                <a:lnTo>
                  <a:pt x="2050431" y="666833"/>
                </a:lnTo>
                <a:lnTo>
                  <a:pt x="2050545" y="666621"/>
                </a:lnTo>
                <a:lnTo>
                  <a:pt x="2051451" y="665480"/>
                </a:lnTo>
                <a:lnTo>
                  <a:pt x="2053622" y="666748"/>
                </a:lnTo>
                <a:lnTo>
                  <a:pt x="2052453" y="670560"/>
                </a:lnTo>
                <a:close/>
              </a:path>
              <a:path w="4096384" h="836930">
                <a:moveTo>
                  <a:pt x="2166775" y="675640"/>
                </a:moveTo>
                <a:lnTo>
                  <a:pt x="2151686" y="675640"/>
                </a:lnTo>
                <a:lnTo>
                  <a:pt x="2153327" y="673163"/>
                </a:lnTo>
                <a:lnTo>
                  <a:pt x="2153289" y="672898"/>
                </a:lnTo>
                <a:lnTo>
                  <a:pt x="2152360" y="670560"/>
                </a:lnTo>
                <a:lnTo>
                  <a:pt x="2052453" y="670560"/>
                </a:lnTo>
                <a:lnTo>
                  <a:pt x="2053622" y="666748"/>
                </a:lnTo>
                <a:lnTo>
                  <a:pt x="2051451" y="665480"/>
                </a:lnTo>
                <a:lnTo>
                  <a:pt x="2130733" y="665480"/>
                </a:lnTo>
                <a:lnTo>
                  <a:pt x="2130733" y="666750"/>
                </a:lnTo>
                <a:lnTo>
                  <a:pt x="2065195" y="666750"/>
                </a:lnTo>
                <a:lnTo>
                  <a:pt x="2065195" y="668020"/>
                </a:lnTo>
                <a:lnTo>
                  <a:pt x="2164428" y="668020"/>
                </a:lnTo>
                <a:lnTo>
                  <a:pt x="2165554" y="672898"/>
                </a:lnTo>
                <a:lnTo>
                  <a:pt x="2165629" y="673163"/>
                </a:lnTo>
                <a:lnTo>
                  <a:pt x="2166775" y="675640"/>
                </a:lnTo>
                <a:close/>
              </a:path>
              <a:path w="4096384" h="836930">
                <a:moveTo>
                  <a:pt x="2213714" y="669290"/>
                </a:moveTo>
                <a:lnTo>
                  <a:pt x="2211193" y="666750"/>
                </a:lnTo>
                <a:lnTo>
                  <a:pt x="2211365" y="666748"/>
                </a:lnTo>
                <a:lnTo>
                  <a:pt x="2212876" y="665480"/>
                </a:lnTo>
                <a:lnTo>
                  <a:pt x="2215894" y="665480"/>
                </a:lnTo>
                <a:lnTo>
                  <a:pt x="2213714" y="66929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13714" y="669290"/>
                </a:lnTo>
                <a:lnTo>
                  <a:pt x="2215894" y="665480"/>
                </a:lnTo>
                <a:lnTo>
                  <a:pt x="2226115" y="665480"/>
                </a:lnTo>
                <a:lnTo>
                  <a:pt x="2223267" y="668020"/>
                </a:lnTo>
                <a:lnTo>
                  <a:pt x="2240364" y="66802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28126" y="668020"/>
                </a:moveTo>
                <a:lnTo>
                  <a:pt x="2223267" y="668020"/>
                </a:lnTo>
                <a:lnTo>
                  <a:pt x="2226115" y="665480"/>
                </a:lnTo>
                <a:lnTo>
                  <a:pt x="2228126" y="668020"/>
                </a:lnTo>
                <a:close/>
              </a:path>
              <a:path w="4096384" h="836930">
                <a:moveTo>
                  <a:pt x="2240364" y="668020"/>
                </a:moveTo>
                <a:lnTo>
                  <a:pt x="2228126" y="668020"/>
                </a:lnTo>
                <a:lnTo>
                  <a:pt x="2226115" y="665480"/>
                </a:lnTo>
                <a:lnTo>
                  <a:pt x="2239192" y="665480"/>
                </a:lnTo>
                <a:lnTo>
                  <a:pt x="2239492" y="666621"/>
                </a:lnTo>
                <a:lnTo>
                  <a:pt x="2239581" y="666833"/>
                </a:lnTo>
                <a:lnTo>
                  <a:pt x="2240364" y="668020"/>
                </a:lnTo>
                <a:close/>
              </a:path>
              <a:path w="4096384" h="836930">
                <a:moveTo>
                  <a:pt x="2416370" y="669290"/>
                </a:moveTo>
                <a:lnTo>
                  <a:pt x="2413018" y="668020"/>
                </a:lnTo>
                <a:lnTo>
                  <a:pt x="2413188" y="665480"/>
                </a:lnTo>
                <a:lnTo>
                  <a:pt x="2414694" y="665480"/>
                </a:lnTo>
                <a:lnTo>
                  <a:pt x="2416205" y="666748"/>
                </a:lnTo>
                <a:lnTo>
                  <a:pt x="2416370" y="669290"/>
                </a:lnTo>
                <a:close/>
              </a:path>
              <a:path w="4096384" h="836930">
                <a:moveTo>
                  <a:pt x="2454330" y="669290"/>
                </a:moveTo>
                <a:lnTo>
                  <a:pt x="2416370" y="669290"/>
                </a:lnTo>
                <a:lnTo>
                  <a:pt x="2416205" y="666748"/>
                </a:lnTo>
                <a:lnTo>
                  <a:pt x="2414694" y="665480"/>
                </a:lnTo>
                <a:lnTo>
                  <a:pt x="2453018" y="665480"/>
                </a:lnTo>
                <a:lnTo>
                  <a:pt x="2453183" y="668020"/>
                </a:lnTo>
                <a:lnTo>
                  <a:pt x="2454330" y="669290"/>
                </a:lnTo>
                <a:close/>
              </a:path>
              <a:path w="4096384" h="836930">
                <a:moveTo>
                  <a:pt x="2576793" y="666750"/>
                </a:moveTo>
                <a:lnTo>
                  <a:pt x="2575628" y="666750"/>
                </a:lnTo>
                <a:lnTo>
                  <a:pt x="2576302" y="665480"/>
                </a:lnTo>
                <a:lnTo>
                  <a:pt x="2576793" y="666750"/>
                </a:lnTo>
                <a:close/>
              </a:path>
              <a:path w="4096384" h="836930">
                <a:moveTo>
                  <a:pt x="2581570" y="675640"/>
                </a:moveTo>
                <a:lnTo>
                  <a:pt x="2505212" y="675640"/>
                </a:lnTo>
                <a:lnTo>
                  <a:pt x="2502030" y="668020"/>
                </a:lnTo>
                <a:lnTo>
                  <a:pt x="2588855" y="668020"/>
                </a:lnTo>
                <a:lnTo>
                  <a:pt x="2589372" y="666750"/>
                </a:lnTo>
                <a:lnTo>
                  <a:pt x="2576793" y="666750"/>
                </a:lnTo>
                <a:lnTo>
                  <a:pt x="2576302" y="665480"/>
                </a:lnTo>
                <a:lnTo>
                  <a:pt x="2600711" y="665480"/>
                </a:lnTo>
                <a:lnTo>
                  <a:pt x="2599261" y="666748"/>
                </a:lnTo>
                <a:lnTo>
                  <a:pt x="2601774" y="669290"/>
                </a:lnTo>
                <a:lnTo>
                  <a:pt x="2610764" y="669290"/>
                </a:lnTo>
                <a:lnTo>
                  <a:pt x="2607621" y="671830"/>
                </a:lnTo>
                <a:lnTo>
                  <a:pt x="2605296" y="671830"/>
                </a:lnTo>
                <a:lnTo>
                  <a:pt x="2606302" y="673100"/>
                </a:lnTo>
                <a:lnTo>
                  <a:pt x="2583001" y="673100"/>
                </a:lnTo>
                <a:lnTo>
                  <a:pt x="2581325" y="674371"/>
                </a:lnTo>
                <a:lnTo>
                  <a:pt x="2581570" y="675640"/>
                </a:lnTo>
                <a:close/>
              </a:path>
              <a:path w="4096384" h="836930">
                <a:moveTo>
                  <a:pt x="2616192" y="669290"/>
                </a:moveTo>
                <a:lnTo>
                  <a:pt x="2613835" y="668020"/>
                </a:lnTo>
                <a:lnTo>
                  <a:pt x="2613995" y="666748"/>
                </a:lnTo>
                <a:lnTo>
                  <a:pt x="2616526" y="665480"/>
                </a:lnTo>
                <a:lnTo>
                  <a:pt x="2618364" y="666748"/>
                </a:lnTo>
                <a:lnTo>
                  <a:pt x="2618366" y="668020"/>
                </a:lnTo>
                <a:lnTo>
                  <a:pt x="2616192" y="669290"/>
                </a:lnTo>
                <a:close/>
              </a:path>
              <a:path w="4096384" h="836930">
                <a:moveTo>
                  <a:pt x="2636751" y="669290"/>
                </a:moveTo>
                <a:lnTo>
                  <a:pt x="2616192" y="669290"/>
                </a:lnTo>
                <a:lnTo>
                  <a:pt x="2618366" y="668020"/>
                </a:lnTo>
                <a:lnTo>
                  <a:pt x="2618364" y="666748"/>
                </a:lnTo>
                <a:lnTo>
                  <a:pt x="2616526" y="665480"/>
                </a:lnTo>
                <a:lnTo>
                  <a:pt x="2628928" y="665480"/>
                </a:lnTo>
                <a:lnTo>
                  <a:pt x="2628366" y="666538"/>
                </a:lnTo>
                <a:lnTo>
                  <a:pt x="2628351" y="667002"/>
                </a:lnTo>
                <a:lnTo>
                  <a:pt x="2628744" y="668020"/>
                </a:lnTo>
                <a:lnTo>
                  <a:pt x="2638298" y="668020"/>
                </a:lnTo>
                <a:lnTo>
                  <a:pt x="2636751" y="669290"/>
                </a:lnTo>
                <a:close/>
              </a:path>
              <a:path w="4096384" h="836930">
                <a:moveTo>
                  <a:pt x="2629419" y="668020"/>
                </a:moveTo>
                <a:lnTo>
                  <a:pt x="2628744" y="668020"/>
                </a:lnTo>
                <a:lnTo>
                  <a:pt x="2628351" y="667002"/>
                </a:lnTo>
                <a:lnTo>
                  <a:pt x="2628366" y="666538"/>
                </a:lnTo>
                <a:lnTo>
                  <a:pt x="2628928" y="665480"/>
                </a:lnTo>
                <a:lnTo>
                  <a:pt x="2629759" y="665480"/>
                </a:lnTo>
                <a:lnTo>
                  <a:pt x="2630316" y="666538"/>
                </a:lnTo>
                <a:lnTo>
                  <a:pt x="2630360" y="666833"/>
                </a:lnTo>
                <a:lnTo>
                  <a:pt x="2629419" y="668020"/>
                </a:lnTo>
                <a:close/>
              </a:path>
              <a:path w="4096384" h="836930">
                <a:moveTo>
                  <a:pt x="2653574" y="680720"/>
                </a:moveTo>
                <a:lnTo>
                  <a:pt x="2643686" y="680720"/>
                </a:lnTo>
                <a:lnTo>
                  <a:pt x="2645459" y="679492"/>
                </a:lnTo>
                <a:lnTo>
                  <a:pt x="2645410" y="679241"/>
                </a:lnTo>
                <a:lnTo>
                  <a:pt x="2644852" y="678180"/>
                </a:lnTo>
                <a:lnTo>
                  <a:pt x="2643994" y="678180"/>
                </a:lnTo>
                <a:lnTo>
                  <a:pt x="2643346" y="676910"/>
                </a:lnTo>
                <a:lnTo>
                  <a:pt x="2637630" y="676910"/>
                </a:lnTo>
                <a:lnTo>
                  <a:pt x="2638992" y="675775"/>
                </a:lnTo>
                <a:lnTo>
                  <a:pt x="2639096" y="671568"/>
                </a:lnTo>
                <a:lnTo>
                  <a:pt x="2638298" y="668020"/>
                </a:lnTo>
                <a:lnTo>
                  <a:pt x="2629419" y="668020"/>
                </a:lnTo>
                <a:lnTo>
                  <a:pt x="2630226" y="667002"/>
                </a:lnTo>
                <a:lnTo>
                  <a:pt x="2630316" y="666538"/>
                </a:lnTo>
                <a:lnTo>
                  <a:pt x="2629759" y="665480"/>
                </a:lnTo>
                <a:lnTo>
                  <a:pt x="2669649" y="665480"/>
                </a:lnTo>
                <a:lnTo>
                  <a:pt x="2667321" y="666748"/>
                </a:lnTo>
                <a:lnTo>
                  <a:pt x="2667475" y="668020"/>
                </a:lnTo>
                <a:lnTo>
                  <a:pt x="2660927" y="670560"/>
                </a:lnTo>
                <a:lnTo>
                  <a:pt x="2659604" y="671830"/>
                </a:lnTo>
                <a:lnTo>
                  <a:pt x="2650391" y="671830"/>
                </a:lnTo>
                <a:lnTo>
                  <a:pt x="2647851" y="673100"/>
                </a:lnTo>
                <a:lnTo>
                  <a:pt x="2647697" y="674371"/>
                </a:lnTo>
                <a:lnTo>
                  <a:pt x="2650051" y="675640"/>
                </a:lnTo>
                <a:lnTo>
                  <a:pt x="2653574" y="675640"/>
                </a:lnTo>
                <a:lnTo>
                  <a:pt x="2653574" y="680720"/>
                </a:lnTo>
                <a:close/>
              </a:path>
              <a:path w="4096384" h="836930">
                <a:moveTo>
                  <a:pt x="2670166" y="669290"/>
                </a:moveTo>
                <a:lnTo>
                  <a:pt x="2667475" y="668020"/>
                </a:lnTo>
                <a:lnTo>
                  <a:pt x="2667321" y="666748"/>
                </a:lnTo>
                <a:lnTo>
                  <a:pt x="2669649" y="665480"/>
                </a:lnTo>
                <a:lnTo>
                  <a:pt x="2672003" y="666748"/>
                </a:lnTo>
                <a:lnTo>
                  <a:pt x="2672163" y="668020"/>
                </a:lnTo>
                <a:lnTo>
                  <a:pt x="2670166" y="669290"/>
                </a:lnTo>
                <a:close/>
              </a:path>
              <a:path w="4096384" h="836930">
                <a:moveTo>
                  <a:pt x="2711746" y="669290"/>
                </a:moveTo>
                <a:lnTo>
                  <a:pt x="2670166" y="669290"/>
                </a:lnTo>
                <a:lnTo>
                  <a:pt x="2672163" y="668020"/>
                </a:lnTo>
                <a:lnTo>
                  <a:pt x="2672003" y="666748"/>
                </a:lnTo>
                <a:lnTo>
                  <a:pt x="2669649" y="665480"/>
                </a:lnTo>
                <a:lnTo>
                  <a:pt x="2683059" y="665480"/>
                </a:lnTo>
                <a:lnTo>
                  <a:pt x="2684067" y="666750"/>
                </a:lnTo>
                <a:lnTo>
                  <a:pt x="2695303" y="666750"/>
                </a:lnTo>
                <a:lnTo>
                  <a:pt x="2696803" y="668020"/>
                </a:lnTo>
                <a:lnTo>
                  <a:pt x="2711013" y="668020"/>
                </a:lnTo>
                <a:lnTo>
                  <a:pt x="2711746" y="669290"/>
                </a:lnTo>
                <a:close/>
              </a:path>
              <a:path w="4096384" h="836930">
                <a:moveTo>
                  <a:pt x="2684067" y="666750"/>
                </a:moveTo>
                <a:lnTo>
                  <a:pt x="2683059" y="665480"/>
                </a:lnTo>
                <a:lnTo>
                  <a:pt x="2684408" y="665480"/>
                </a:lnTo>
                <a:lnTo>
                  <a:pt x="2684067" y="666750"/>
                </a:lnTo>
                <a:close/>
              </a:path>
              <a:path w="4096384" h="836930">
                <a:moveTo>
                  <a:pt x="2858391" y="668020"/>
                </a:moveTo>
                <a:lnTo>
                  <a:pt x="2855549" y="668020"/>
                </a:lnTo>
                <a:lnTo>
                  <a:pt x="2855395" y="666748"/>
                </a:lnTo>
                <a:lnTo>
                  <a:pt x="2857566" y="665480"/>
                </a:lnTo>
                <a:lnTo>
                  <a:pt x="2860074" y="665480"/>
                </a:lnTo>
                <a:lnTo>
                  <a:pt x="2860414" y="666750"/>
                </a:lnTo>
                <a:lnTo>
                  <a:pt x="2858391" y="668020"/>
                </a:lnTo>
                <a:close/>
              </a:path>
              <a:path w="4096384" h="836930">
                <a:moveTo>
                  <a:pt x="2911206" y="668020"/>
                </a:moveTo>
                <a:lnTo>
                  <a:pt x="2858391" y="668020"/>
                </a:lnTo>
                <a:lnTo>
                  <a:pt x="2860281" y="666833"/>
                </a:lnTo>
                <a:lnTo>
                  <a:pt x="2860358" y="666538"/>
                </a:lnTo>
                <a:lnTo>
                  <a:pt x="2860074" y="665480"/>
                </a:lnTo>
                <a:lnTo>
                  <a:pt x="2910532" y="665480"/>
                </a:lnTo>
                <a:lnTo>
                  <a:pt x="2909970" y="666538"/>
                </a:lnTo>
                <a:lnTo>
                  <a:pt x="2909947" y="666833"/>
                </a:lnTo>
                <a:lnTo>
                  <a:pt x="2911206" y="66802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911206" y="668020"/>
                </a:lnTo>
                <a:lnTo>
                  <a:pt x="2909947" y="666833"/>
                </a:lnTo>
                <a:lnTo>
                  <a:pt x="2909970" y="666538"/>
                </a:lnTo>
                <a:lnTo>
                  <a:pt x="2910532" y="665480"/>
                </a:lnTo>
                <a:lnTo>
                  <a:pt x="2915397" y="665480"/>
                </a:lnTo>
                <a:lnTo>
                  <a:pt x="2914632" y="666621"/>
                </a:lnTo>
                <a:lnTo>
                  <a:pt x="2914513" y="666833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005745" y="669290"/>
                </a:moveTo>
                <a:lnTo>
                  <a:pt x="2913564" y="669290"/>
                </a:lnTo>
                <a:lnTo>
                  <a:pt x="2914513" y="666833"/>
                </a:lnTo>
                <a:lnTo>
                  <a:pt x="2915397" y="665480"/>
                </a:lnTo>
                <a:lnTo>
                  <a:pt x="3005745" y="665480"/>
                </a:lnTo>
                <a:lnTo>
                  <a:pt x="3005745" y="669290"/>
                </a:lnTo>
                <a:close/>
              </a:path>
              <a:path w="4096384" h="836930">
                <a:moveTo>
                  <a:pt x="3093827" y="675640"/>
                </a:moveTo>
                <a:lnTo>
                  <a:pt x="2919928" y="675640"/>
                </a:lnTo>
                <a:lnTo>
                  <a:pt x="2921722" y="673163"/>
                </a:lnTo>
                <a:lnTo>
                  <a:pt x="2921651" y="672743"/>
                </a:lnTo>
                <a:lnTo>
                  <a:pt x="2920937" y="670560"/>
                </a:lnTo>
                <a:lnTo>
                  <a:pt x="3005745" y="670560"/>
                </a:lnTo>
                <a:lnTo>
                  <a:pt x="3005745" y="665480"/>
                </a:lnTo>
                <a:lnTo>
                  <a:pt x="3020163" y="665480"/>
                </a:lnTo>
                <a:lnTo>
                  <a:pt x="3018149" y="666748"/>
                </a:lnTo>
                <a:lnTo>
                  <a:pt x="3018146" y="668020"/>
                </a:lnTo>
                <a:lnTo>
                  <a:pt x="3032606" y="668020"/>
                </a:lnTo>
                <a:lnTo>
                  <a:pt x="3032231" y="669290"/>
                </a:lnTo>
                <a:lnTo>
                  <a:pt x="3085956" y="669290"/>
                </a:lnTo>
                <a:lnTo>
                  <a:pt x="3087121" y="671830"/>
                </a:lnTo>
                <a:lnTo>
                  <a:pt x="3067098" y="671830"/>
                </a:lnTo>
                <a:lnTo>
                  <a:pt x="3064741" y="673100"/>
                </a:lnTo>
                <a:lnTo>
                  <a:pt x="3064924" y="674370"/>
                </a:lnTo>
                <a:lnTo>
                  <a:pt x="3094743" y="674370"/>
                </a:lnTo>
                <a:lnTo>
                  <a:pt x="3093827" y="675640"/>
                </a:lnTo>
                <a:close/>
              </a:path>
              <a:path w="4096384" h="836930">
                <a:moveTo>
                  <a:pt x="3021669" y="668020"/>
                </a:moveTo>
                <a:lnTo>
                  <a:pt x="3018146" y="668020"/>
                </a:lnTo>
                <a:lnTo>
                  <a:pt x="3018149" y="666748"/>
                </a:lnTo>
                <a:lnTo>
                  <a:pt x="3020163" y="665480"/>
                </a:lnTo>
                <a:lnTo>
                  <a:pt x="3021667" y="666748"/>
                </a:lnTo>
                <a:lnTo>
                  <a:pt x="3021669" y="668020"/>
                </a:lnTo>
                <a:close/>
              </a:path>
              <a:path w="4096384" h="836930">
                <a:moveTo>
                  <a:pt x="3032606" y="668020"/>
                </a:moveTo>
                <a:lnTo>
                  <a:pt x="3021669" y="668020"/>
                </a:lnTo>
                <a:lnTo>
                  <a:pt x="3021667" y="666748"/>
                </a:lnTo>
                <a:lnTo>
                  <a:pt x="3020163" y="665480"/>
                </a:lnTo>
                <a:lnTo>
                  <a:pt x="3033355" y="665480"/>
                </a:lnTo>
                <a:lnTo>
                  <a:pt x="3032606" y="668020"/>
                </a:lnTo>
                <a:close/>
              </a:path>
              <a:path w="4096384" h="836930">
                <a:moveTo>
                  <a:pt x="3059876" y="669290"/>
                </a:moveTo>
                <a:lnTo>
                  <a:pt x="3059051" y="669290"/>
                </a:lnTo>
                <a:lnTo>
                  <a:pt x="3058553" y="668020"/>
                </a:lnTo>
                <a:lnTo>
                  <a:pt x="3059542" y="665480"/>
                </a:lnTo>
                <a:lnTo>
                  <a:pt x="3060393" y="665480"/>
                </a:lnTo>
                <a:lnTo>
                  <a:pt x="3060884" y="668020"/>
                </a:lnTo>
                <a:lnTo>
                  <a:pt x="3059876" y="669290"/>
                </a:lnTo>
                <a:close/>
              </a:path>
              <a:path w="4096384" h="836930">
                <a:moveTo>
                  <a:pt x="3085956" y="669290"/>
                </a:moveTo>
                <a:lnTo>
                  <a:pt x="3059876" y="669290"/>
                </a:lnTo>
                <a:lnTo>
                  <a:pt x="3060884" y="668020"/>
                </a:lnTo>
                <a:lnTo>
                  <a:pt x="3060393" y="665480"/>
                </a:lnTo>
                <a:lnTo>
                  <a:pt x="3072304" y="665480"/>
                </a:lnTo>
                <a:lnTo>
                  <a:pt x="3072120" y="668020"/>
                </a:lnTo>
                <a:lnTo>
                  <a:pt x="3085373" y="668020"/>
                </a:lnTo>
                <a:lnTo>
                  <a:pt x="3085956" y="669290"/>
                </a:lnTo>
                <a:close/>
              </a:path>
              <a:path w="4096384" h="836930">
                <a:moveTo>
                  <a:pt x="3092794" y="673100"/>
                </a:moveTo>
                <a:lnTo>
                  <a:pt x="3087704" y="673100"/>
                </a:lnTo>
                <a:lnTo>
                  <a:pt x="3090395" y="665480"/>
                </a:lnTo>
                <a:lnTo>
                  <a:pt x="3126769" y="665480"/>
                </a:lnTo>
                <a:lnTo>
                  <a:pt x="3126769" y="666750"/>
                </a:lnTo>
                <a:lnTo>
                  <a:pt x="3127447" y="666750"/>
                </a:lnTo>
                <a:lnTo>
                  <a:pt x="3126952" y="670560"/>
                </a:lnTo>
                <a:lnTo>
                  <a:pt x="3088896" y="670560"/>
                </a:lnTo>
                <a:lnTo>
                  <a:pt x="3092794" y="673100"/>
                </a:lnTo>
                <a:close/>
              </a:path>
              <a:path w="4096384" h="836930">
                <a:moveTo>
                  <a:pt x="3127447" y="666750"/>
                </a:moveTo>
                <a:lnTo>
                  <a:pt x="3126769" y="666750"/>
                </a:lnTo>
                <a:lnTo>
                  <a:pt x="3126769" y="665480"/>
                </a:lnTo>
                <a:lnTo>
                  <a:pt x="3127529" y="666123"/>
                </a:lnTo>
                <a:lnTo>
                  <a:pt x="3127447" y="666750"/>
                </a:lnTo>
                <a:close/>
              </a:path>
              <a:path w="4096384" h="836930">
                <a:moveTo>
                  <a:pt x="3383760" y="668020"/>
                </a:moveTo>
                <a:lnTo>
                  <a:pt x="3376374" y="668020"/>
                </a:lnTo>
                <a:lnTo>
                  <a:pt x="3376441" y="665480"/>
                </a:lnTo>
                <a:lnTo>
                  <a:pt x="3382359" y="665480"/>
                </a:lnTo>
                <a:lnTo>
                  <a:pt x="3386457" y="666750"/>
                </a:lnTo>
                <a:lnTo>
                  <a:pt x="3383760" y="668020"/>
                </a:lnTo>
                <a:close/>
              </a:path>
              <a:path w="4096384" h="836930">
                <a:moveTo>
                  <a:pt x="3391106" y="670560"/>
                </a:moveTo>
                <a:lnTo>
                  <a:pt x="3386759" y="670560"/>
                </a:lnTo>
                <a:lnTo>
                  <a:pt x="3381062" y="669290"/>
                </a:lnTo>
                <a:lnTo>
                  <a:pt x="3386457" y="666750"/>
                </a:lnTo>
                <a:lnTo>
                  <a:pt x="3382359" y="665480"/>
                </a:lnTo>
                <a:lnTo>
                  <a:pt x="3389251" y="665480"/>
                </a:lnTo>
                <a:lnTo>
                  <a:pt x="3391106" y="670560"/>
                </a:lnTo>
                <a:close/>
              </a:path>
              <a:path w="4096384" h="836930">
                <a:moveTo>
                  <a:pt x="3424474" y="671830"/>
                </a:moveTo>
                <a:lnTo>
                  <a:pt x="3424592" y="668020"/>
                </a:lnTo>
                <a:lnTo>
                  <a:pt x="3424718" y="666621"/>
                </a:lnTo>
                <a:lnTo>
                  <a:pt x="3425483" y="665480"/>
                </a:lnTo>
                <a:lnTo>
                  <a:pt x="3428328" y="666748"/>
                </a:lnTo>
                <a:lnTo>
                  <a:pt x="3428822" y="668020"/>
                </a:lnTo>
                <a:lnTo>
                  <a:pt x="3426648" y="670560"/>
                </a:lnTo>
                <a:lnTo>
                  <a:pt x="3424474" y="671830"/>
                </a:lnTo>
                <a:close/>
              </a:path>
              <a:path w="4096384" h="836930">
                <a:moveTo>
                  <a:pt x="3431729" y="671830"/>
                </a:moveTo>
                <a:lnTo>
                  <a:pt x="3424474" y="671830"/>
                </a:lnTo>
                <a:lnTo>
                  <a:pt x="3426648" y="670560"/>
                </a:lnTo>
                <a:lnTo>
                  <a:pt x="3428822" y="668020"/>
                </a:lnTo>
                <a:lnTo>
                  <a:pt x="3428328" y="666748"/>
                </a:lnTo>
                <a:lnTo>
                  <a:pt x="3425483" y="665480"/>
                </a:lnTo>
                <a:lnTo>
                  <a:pt x="3435576" y="665480"/>
                </a:lnTo>
                <a:lnTo>
                  <a:pt x="3435673" y="668020"/>
                </a:lnTo>
                <a:lnTo>
                  <a:pt x="3434853" y="668020"/>
                </a:lnTo>
                <a:lnTo>
                  <a:pt x="3431729" y="671830"/>
                </a:lnTo>
                <a:close/>
              </a:path>
              <a:path w="4096384" h="836930">
                <a:moveTo>
                  <a:pt x="3485221" y="676910"/>
                </a:moveTo>
                <a:lnTo>
                  <a:pt x="3484329" y="673100"/>
                </a:lnTo>
                <a:lnTo>
                  <a:pt x="3491525" y="665480"/>
                </a:lnTo>
                <a:lnTo>
                  <a:pt x="3496206" y="665480"/>
                </a:lnTo>
                <a:lnTo>
                  <a:pt x="3495650" y="666538"/>
                </a:lnTo>
                <a:lnTo>
                  <a:pt x="3495623" y="666833"/>
                </a:lnTo>
                <a:lnTo>
                  <a:pt x="3499395" y="670560"/>
                </a:lnTo>
                <a:lnTo>
                  <a:pt x="3493541" y="670560"/>
                </a:lnTo>
                <a:lnTo>
                  <a:pt x="3491979" y="671830"/>
                </a:lnTo>
                <a:lnTo>
                  <a:pt x="3488488" y="675640"/>
                </a:lnTo>
                <a:lnTo>
                  <a:pt x="3485221" y="67691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494890" y="694690"/>
                </a:lnTo>
                <a:lnTo>
                  <a:pt x="3492533" y="689610"/>
                </a:lnTo>
                <a:lnTo>
                  <a:pt x="3493541" y="689610"/>
                </a:lnTo>
                <a:lnTo>
                  <a:pt x="3504103" y="685800"/>
                </a:lnTo>
                <a:lnTo>
                  <a:pt x="3501595" y="684530"/>
                </a:lnTo>
                <a:lnTo>
                  <a:pt x="3501078" y="684530"/>
                </a:lnTo>
                <a:lnTo>
                  <a:pt x="3490516" y="674370"/>
                </a:lnTo>
                <a:lnTo>
                  <a:pt x="3501733" y="674370"/>
                </a:lnTo>
                <a:lnTo>
                  <a:pt x="3499395" y="670560"/>
                </a:lnTo>
                <a:lnTo>
                  <a:pt x="3495623" y="666833"/>
                </a:lnTo>
                <a:lnTo>
                  <a:pt x="3495650" y="666538"/>
                </a:lnTo>
                <a:lnTo>
                  <a:pt x="3496206" y="665480"/>
                </a:lnTo>
                <a:lnTo>
                  <a:pt x="3507443" y="665480"/>
                </a:lnTo>
                <a:lnTo>
                  <a:pt x="3507443" y="668020"/>
                </a:lnTo>
                <a:lnTo>
                  <a:pt x="3519510" y="668020"/>
                </a:lnTo>
                <a:lnTo>
                  <a:pt x="3518832" y="669363"/>
                </a:lnTo>
                <a:lnTo>
                  <a:pt x="3518345" y="670560"/>
                </a:lnTo>
                <a:lnTo>
                  <a:pt x="3524709" y="670560"/>
                </a:lnTo>
                <a:lnTo>
                  <a:pt x="3524709" y="673100"/>
                </a:lnTo>
                <a:lnTo>
                  <a:pt x="3510315" y="673100"/>
                </a:lnTo>
                <a:lnTo>
                  <a:pt x="3505294" y="675640"/>
                </a:lnTo>
                <a:lnTo>
                  <a:pt x="3507122" y="680737"/>
                </a:lnTo>
                <a:lnTo>
                  <a:pt x="3509125" y="683260"/>
                </a:lnTo>
                <a:lnTo>
                  <a:pt x="3514392" y="683260"/>
                </a:lnTo>
                <a:lnTo>
                  <a:pt x="3512157" y="685800"/>
                </a:lnTo>
                <a:lnTo>
                  <a:pt x="3511339" y="688223"/>
                </a:lnTo>
                <a:lnTo>
                  <a:pt x="3511443" y="688444"/>
                </a:lnTo>
                <a:lnTo>
                  <a:pt x="3516505" y="692150"/>
                </a:lnTo>
                <a:lnTo>
                  <a:pt x="3520695" y="692150"/>
                </a:lnTo>
                <a:lnTo>
                  <a:pt x="3516171" y="693420"/>
                </a:lnTo>
                <a:lnTo>
                  <a:pt x="3507109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19510" y="668020"/>
                </a:moveTo>
                <a:lnTo>
                  <a:pt x="3507443" y="668020"/>
                </a:lnTo>
                <a:lnTo>
                  <a:pt x="3507443" y="665480"/>
                </a:lnTo>
                <a:lnTo>
                  <a:pt x="3510943" y="665480"/>
                </a:lnTo>
                <a:lnTo>
                  <a:pt x="3510808" y="666750"/>
                </a:lnTo>
                <a:lnTo>
                  <a:pt x="3519142" y="666750"/>
                </a:lnTo>
                <a:lnTo>
                  <a:pt x="3519510" y="668020"/>
                </a:lnTo>
                <a:close/>
              </a:path>
              <a:path w="4096384" h="836930">
                <a:moveTo>
                  <a:pt x="3644051" y="666750"/>
                </a:moveTo>
                <a:lnTo>
                  <a:pt x="3626627" y="666750"/>
                </a:lnTo>
                <a:lnTo>
                  <a:pt x="3644051" y="665480"/>
                </a:lnTo>
                <a:lnTo>
                  <a:pt x="3644051" y="666750"/>
                </a:lnTo>
                <a:close/>
              </a:path>
              <a:path w="4096384" h="836930">
                <a:moveTo>
                  <a:pt x="3698699" y="673100"/>
                </a:moveTo>
                <a:lnTo>
                  <a:pt x="3690338" y="665480"/>
                </a:lnTo>
                <a:lnTo>
                  <a:pt x="3696192" y="665480"/>
                </a:lnTo>
                <a:lnTo>
                  <a:pt x="3698699" y="668020"/>
                </a:lnTo>
                <a:lnTo>
                  <a:pt x="3698699" y="673100"/>
                </a:lnTo>
                <a:close/>
              </a:path>
              <a:path w="4096384" h="836930">
                <a:moveTo>
                  <a:pt x="3700965" y="673100"/>
                </a:moveTo>
                <a:lnTo>
                  <a:pt x="3698699" y="673100"/>
                </a:lnTo>
                <a:lnTo>
                  <a:pt x="3698699" y="668020"/>
                </a:lnTo>
                <a:lnTo>
                  <a:pt x="3696192" y="665480"/>
                </a:lnTo>
                <a:lnTo>
                  <a:pt x="3705373" y="665480"/>
                </a:lnTo>
                <a:lnTo>
                  <a:pt x="3704730" y="669290"/>
                </a:lnTo>
                <a:lnTo>
                  <a:pt x="3708436" y="670560"/>
                </a:lnTo>
                <a:lnTo>
                  <a:pt x="3712627" y="670560"/>
                </a:lnTo>
                <a:lnTo>
                  <a:pt x="3712771" y="671830"/>
                </a:lnTo>
                <a:lnTo>
                  <a:pt x="3700382" y="671830"/>
                </a:lnTo>
                <a:lnTo>
                  <a:pt x="3700965" y="673100"/>
                </a:lnTo>
                <a:close/>
              </a:path>
              <a:path w="4096384" h="836930">
                <a:moveTo>
                  <a:pt x="3736598" y="668020"/>
                </a:moveTo>
                <a:lnTo>
                  <a:pt x="3736265" y="665480"/>
                </a:lnTo>
                <a:lnTo>
                  <a:pt x="3737006" y="666621"/>
                </a:lnTo>
                <a:lnTo>
                  <a:pt x="3736992" y="667002"/>
                </a:lnTo>
                <a:lnTo>
                  <a:pt x="3736598" y="668020"/>
                </a:lnTo>
                <a:close/>
              </a:path>
              <a:path w="4096384" h="836930">
                <a:moveTo>
                  <a:pt x="3747501" y="679450"/>
                </a:moveTo>
                <a:lnTo>
                  <a:pt x="3738596" y="679450"/>
                </a:lnTo>
                <a:lnTo>
                  <a:pt x="3745634" y="674370"/>
                </a:lnTo>
                <a:lnTo>
                  <a:pt x="3744135" y="674370"/>
                </a:lnTo>
                <a:lnTo>
                  <a:pt x="3741287" y="668020"/>
                </a:lnTo>
                <a:lnTo>
                  <a:pt x="3736598" y="668020"/>
                </a:lnTo>
                <a:lnTo>
                  <a:pt x="3736992" y="667002"/>
                </a:lnTo>
                <a:lnTo>
                  <a:pt x="3737006" y="666621"/>
                </a:lnTo>
                <a:lnTo>
                  <a:pt x="3736265" y="665480"/>
                </a:lnTo>
                <a:lnTo>
                  <a:pt x="3744939" y="665480"/>
                </a:lnTo>
                <a:lnTo>
                  <a:pt x="3749080" y="669290"/>
                </a:lnTo>
                <a:lnTo>
                  <a:pt x="3751711" y="670560"/>
                </a:lnTo>
                <a:lnTo>
                  <a:pt x="3781176" y="670560"/>
                </a:lnTo>
                <a:lnTo>
                  <a:pt x="3781013" y="671830"/>
                </a:lnTo>
                <a:lnTo>
                  <a:pt x="3754356" y="671830"/>
                </a:lnTo>
                <a:lnTo>
                  <a:pt x="3754230" y="672898"/>
                </a:lnTo>
                <a:lnTo>
                  <a:pt x="3754139" y="673163"/>
                </a:lnTo>
                <a:lnTo>
                  <a:pt x="3747501" y="679450"/>
                </a:lnTo>
                <a:close/>
              </a:path>
              <a:path w="4096384" h="836930">
                <a:moveTo>
                  <a:pt x="3842039" y="670560"/>
                </a:moveTo>
                <a:lnTo>
                  <a:pt x="3840850" y="666748"/>
                </a:lnTo>
                <a:lnTo>
                  <a:pt x="3842864" y="665480"/>
                </a:lnTo>
                <a:lnTo>
                  <a:pt x="3845221" y="665480"/>
                </a:lnTo>
                <a:lnTo>
                  <a:pt x="3845630" y="666538"/>
                </a:lnTo>
                <a:lnTo>
                  <a:pt x="3845563" y="667002"/>
                </a:lnTo>
                <a:lnTo>
                  <a:pt x="3844213" y="669290"/>
                </a:lnTo>
                <a:lnTo>
                  <a:pt x="3842039" y="670560"/>
                </a:lnTo>
                <a:close/>
              </a:path>
              <a:path w="4096384" h="836930">
                <a:moveTo>
                  <a:pt x="3857331" y="678180"/>
                </a:moveTo>
                <a:lnTo>
                  <a:pt x="3854100" y="678180"/>
                </a:lnTo>
                <a:lnTo>
                  <a:pt x="3852263" y="673552"/>
                </a:lnTo>
                <a:lnTo>
                  <a:pt x="3852163" y="672898"/>
                </a:lnTo>
                <a:lnTo>
                  <a:pt x="3853092" y="670560"/>
                </a:lnTo>
                <a:lnTo>
                  <a:pt x="3842039" y="670560"/>
                </a:lnTo>
                <a:lnTo>
                  <a:pt x="3844213" y="669290"/>
                </a:lnTo>
                <a:lnTo>
                  <a:pt x="3845563" y="667002"/>
                </a:lnTo>
                <a:lnTo>
                  <a:pt x="3845630" y="666538"/>
                </a:lnTo>
                <a:lnTo>
                  <a:pt x="3845221" y="665480"/>
                </a:lnTo>
                <a:lnTo>
                  <a:pt x="3851926" y="665480"/>
                </a:lnTo>
                <a:lnTo>
                  <a:pt x="3858918" y="676309"/>
                </a:lnTo>
                <a:lnTo>
                  <a:pt x="3858830" y="676447"/>
                </a:lnTo>
                <a:lnTo>
                  <a:pt x="3857331" y="678180"/>
                </a:lnTo>
                <a:close/>
              </a:path>
              <a:path w="4096384" h="836930">
                <a:moveTo>
                  <a:pt x="3858931" y="676330"/>
                </a:moveTo>
                <a:lnTo>
                  <a:pt x="3851926" y="665480"/>
                </a:lnTo>
                <a:lnTo>
                  <a:pt x="3854257" y="666750"/>
                </a:lnTo>
                <a:lnTo>
                  <a:pt x="3860137" y="666750"/>
                </a:lnTo>
                <a:lnTo>
                  <a:pt x="3860011" y="669363"/>
                </a:lnTo>
                <a:lnTo>
                  <a:pt x="3859419" y="675693"/>
                </a:lnTo>
                <a:lnTo>
                  <a:pt x="3859323" y="675878"/>
                </a:lnTo>
                <a:lnTo>
                  <a:pt x="3858931" y="676330"/>
                </a:lnTo>
                <a:close/>
              </a:path>
              <a:path w="4096384" h="836930">
                <a:moveTo>
                  <a:pt x="3855449" y="666750"/>
                </a:moveTo>
                <a:lnTo>
                  <a:pt x="3854254" y="666748"/>
                </a:lnTo>
                <a:lnTo>
                  <a:pt x="3851926" y="665480"/>
                </a:lnTo>
                <a:lnTo>
                  <a:pt x="3856621" y="665480"/>
                </a:lnTo>
                <a:lnTo>
                  <a:pt x="3855449" y="666750"/>
                </a:lnTo>
                <a:close/>
              </a:path>
              <a:path w="4096384" h="836930">
                <a:moveTo>
                  <a:pt x="3895496" y="673100"/>
                </a:moveTo>
                <a:lnTo>
                  <a:pt x="3894330" y="665480"/>
                </a:lnTo>
                <a:lnTo>
                  <a:pt x="3895679" y="666750"/>
                </a:lnTo>
                <a:lnTo>
                  <a:pt x="3899611" y="666750"/>
                </a:lnTo>
                <a:lnTo>
                  <a:pt x="3898678" y="668020"/>
                </a:lnTo>
                <a:lnTo>
                  <a:pt x="3895496" y="673100"/>
                </a:lnTo>
                <a:close/>
              </a:path>
              <a:path w="4096384" h="836930">
                <a:moveTo>
                  <a:pt x="3895679" y="666750"/>
                </a:moveTo>
                <a:lnTo>
                  <a:pt x="3894330" y="665480"/>
                </a:lnTo>
                <a:lnTo>
                  <a:pt x="3900544" y="665480"/>
                </a:lnTo>
                <a:lnTo>
                  <a:pt x="3895679" y="666750"/>
                </a:lnTo>
                <a:close/>
              </a:path>
              <a:path w="4096384" h="836930">
                <a:moveTo>
                  <a:pt x="3899611" y="666750"/>
                </a:moveTo>
                <a:lnTo>
                  <a:pt x="3895679" y="666750"/>
                </a:lnTo>
                <a:lnTo>
                  <a:pt x="3900544" y="665480"/>
                </a:lnTo>
                <a:lnTo>
                  <a:pt x="3899611" y="666750"/>
                </a:lnTo>
                <a:close/>
              </a:path>
              <a:path w="4096384" h="836930">
                <a:moveTo>
                  <a:pt x="3901814" y="673100"/>
                </a:moveTo>
                <a:lnTo>
                  <a:pt x="3895496" y="673100"/>
                </a:lnTo>
                <a:lnTo>
                  <a:pt x="3898678" y="668020"/>
                </a:lnTo>
                <a:lnTo>
                  <a:pt x="3900544" y="665480"/>
                </a:lnTo>
                <a:lnTo>
                  <a:pt x="3906974" y="665480"/>
                </a:lnTo>
                <a:lnTo>
                  <a:pt x="3908415" y="671830"/>
                </a:lnTo>
                <a:lnTo>
                  <a:pt x="3901192" y="671830"/>
                </a:lnTo>
                <a:lnTo>
                  <a:pt x="3901814" y="673100"/>
                </a:lnTo>
                <a:close/>
              </a:path>
              <a:path w="4096384" h="836930">
                <a:moveTo>
                  <a:pt x="3943956" y="678180"/>
                </a:moveTo>
                <a:lnTo>
                  <a:pt x="3942090" y="674370"/>
                </a:lnTo>
                <a:lnTo>
                  <a:pt x="3939704" y="670248"/>
                </a:lnTo>
                <a:lnTo>
                  <a:pt x="3938042" y="667002"/>
                </a:lnTo>
                <a:lnTo>
                  <a:pt x="3938000" y="666138"/>
                </a:lnTo>
                <a:lnTo>
                  <a:pt x="3938095" y="665480"/>
                </a:lnTo>
                <a:lnTo>
                  <a:pt x="3942349" y="669363"/>
                </a:lnTo>
                <a:lnTo>
                  <a:pt x="3947477" y="674371"/>
                </a:lnTo>
                <a:lnTo>
                  <a:pt x="3943956" y="678180"/>
                </a:lnTo>
                <a:close/>
              </a:path>
              <a:path w="4096384" h="836930">
                <a:moveTo>
                  <a:pt x="3946148" y="683260"/>
                </a:moveTo>
                <a:lnTo>
                  <a:pt x="3943282" y="683260"/>
                </a:lnTo>
                <a:lnTo>
                  <a:pt x="3937592" y="678180"/>
                </a:lnTo>
                <a:lnTo>
                  <a:pt x="3943956" y="678180"/>
                </a:lnTo>
                <a:lnTo>
                  <a:pt x="3947479" y="674370"/>
                </a:lnTo>
                <a:lnTo>
                  <a:pt x="3941646" y="668717"/>
                </a:lnTo>
                <a:lnTo>
                  <a:pt x="3938095" y="665480"/>
                </a:lnTo>
                <a:lnTo>
                  <a:pt x="3949516" y="665480"/>
                </a:lnTo>
                <a:lnTo>
                  <a:pt x="3949810" y="669290"/>
                </a:lnTo>
                <a:lnTo>
                  <a:pt x="3949319" y="669290"/>
                </a:lnTo>
                <a:lnTo>
                  <a:pt x="3947970" y="670560"/>
                </a:lnTo>
                <a:lnTo>
                  <a:pt x="3958041" y="670560"/>
                </a:lnTo>
                <a:lnTo>
                  <a:pt x="3954162" y="674371"/>
                </a:lnTo>
                <a:lnTo>
                  <a:pt x="3948082" y="680737"/>
                </a:lnTo>
                <a:lnTo>
                  <a:pt x="3946148" y="683260"/>
                </a:lnTo>
                <a:close/>
              </a:path>
              <a:path w="4096384" h="836930">
                <a:moveTo>
                  <a:pt x="3971938" y="675640"/>
                </a:moveTo>
                <a:lnTo>
                  <a:pt x="3970140" y="673163"/>
                </a:lnTo>
                <a:lnTo>
                  <a:pt x="3970136" y="672898"/>
                </a:lnTo>
                <a:lnTo>
                  <a:pt x="3970879" y="669363"/>
                </a:lnTo>
                <a:lnTo>
                  <a:pt x="3970993" y="669218"/>
                </a:lnTo>
                <a:lnTo>
                  <a:pt x="3976133" y="665480"/>
                </a:lnTo>
                <a:lnTo>
                  <a:pt x="3981153" y="665480"/>
                </a:lnTo>
                <a:lnTo>
                  <a:pt x="3980345" y="668020"/>
                </a:lnTo>
                <a:lnTo>
                  <a:pt x="3977056" y="670560"/>
                </a:lnTo>
                <a:lnTo>
                  <a:pt x="3974629" y="674371"/>
                </a:lnTo>
                <a:lnTo>
                  <a:pt x="3971938" y="675640"/>
                </a:lnTo>
                <a:close/>
              </a:path>
              <a:path w="4096384" h="836930">
                <a:moveTo>
                  <a:pt x="3984003" y="675640"/>
                </a:moveTo>
                <a:lnTo>
                  <a:pt x="3971938" y="675640"/>
                </a:lnTo>
                <a:lnTo>
                  <a:pt x="3974633" y="674370"/>
                </a:lnTo>
                <a:lnTo>
                  <a:pt x="3977056" y="670560"/>
                </a:lnTo>
                <a:lnTo>
                  <a:pt x="3980345" y="668020"/>
                </a:lnTo>
                <a:lnTo>
                  <a:pt x="3981153" y="665480"/>
                </a:lnTo>
                <a:lnTo>
                  <a:pt x="3986249" y="665480"/>
                </a:lnTo>
                <a:lnTo>
                  <a:pt x="3989209" y="668020"/>
                </a:lnTo>
                <a:lnTo>
                  <a:pt x="3992057" y="668020"/>
                </a:lnTo>
                <a:lnTo>
                  <a:pt x="3993223" y="669290"/>
                </a:lnTo>
                <a:lnTo>
                  <a:pt x="4000776" y="669290"/>
                </a:lnTo>
                <a:lnTo>
                  <a:pt x="3999941" y="670560"/>
                </a:lnTo>
                <a:lnTo>
                  <a:pt x="3985686" y="670560"/>
                </a:lnTo>
                <a:lnTo>
                  <a:pt x="3982838" y="671830"/>
                </a:lnTo>
                <a:lnTo>
                  <a:pt x="3982403" y="672898"/>
                </a:lnTo>
                <a:lnTo>
                  <a:pt x="3982362" y="673163"/>
                </a:lnTo>
                <a:lnTo>
                  <a:pt x="3984003" y="675640"/>
                </a:lnTo>
                <a:close/>
              </a:path>
              <a:path w="4096384" h="836930">
                <a:moveTo>
                  <a:pt x="3993223" y="669290"/>
                </a:moveTo>
                <a:lnTo>
                  <a:pt x="3991124" y="667002"/>
                </a:lnTo>
                <a:lnTo>
                  <a:pt x="3991004" y="666538"/>
                </a:lnTo>
                <a:lnTo>
                  <a:pt x="3991566" y="665480"/>
                </a:lnTo>
                <a:lnTo>
                  <a:pt x="3993223" y="669290"/>
                </a:lnTo>
                <a:close/>
              </a:path>
              <a:path w="4096384" h="836930">
                <a:moveTo>
                  <a:pt x="4000776" y="669290"/>
                </a:moveTo>
                <a:lnTo>
                  <a:pt x="3993223" y="669290"/>
                </a:lnTo>
                <a:lnTo>
                  <a:pt x="3991566" y="665480"/>
                </a:lnTo>
                <a:lnTo>
                  <a:pt x="4001166" y="665480"/>
                </a:lnTo>
                <a:lnTo>
                  <a:pt x="4002343" y="666833"/>
                </a:lnTo>
                <a:lnTo>
                  <a:pt x="4003164" y="668020"/>
                </a:lnTo>
                <a:lnTo>
                  <a:pt x="4001611" y="668020"/>
                </a:lnTo>
                <a:lnTo>
                  <a:pt x="4000776" y="669290"/>
                </a:lnTo>
                <a:close/>
              </a:path>
              <a:path w="4096384" h="836930">
                <a:moveTo>
                  <a:pt x="4042022" y="666621"/>
                </a:moveTo>
                <a:lnTo>
                  <a:pt x="4045357" y="665480"/>
                </a:lnTo>
                <a:lnTo>
                  <a:pt x="4048048" y="665480"/>
                </a:lnTo>
                <a:lnTo>
                  <a:pt x="4042022" y="666621"/>
                </a:lnTo>
                <a:close/>
              </a:path>
              <a:path w="4096384" h="836930">
                <a:moveTo>
                  <a:pt x="4057084" y="668020"/>
                </a:moveTo>
                <a:lnTo>
                  <a:pt x="4042175" y="668020"/>
                </a:lnTo>
                <a:lnTo>
                  <a:pt x="4042022" y="666621"/>
                </a:lnTo>
                <a:lnTo>
                  <a:pt x="4048048" y="665480"/>
                </a:lnTo>
                <a:lnTo>
                  <a:pt x="4052149" y="665480"/>
                </a:lnTo>
                <a:lnTo>
                  <a:pt x="4052402" y="666750"/>
                </a:lnTo>
                <a:lnTo>
                  <a:pt x="4057348" y="666750"/>
                </a:lnTo>
                <a:lnTo>
                  <a:pt x="4057084" y="668020"/>
                </a:lnTo>
                <a:close/>
              </a:path>
              <a:path w="4096384" h="836930">
                <a:moveTo>
                  <a:pt x="4063115" y="690880"/>
                </a:moveTo>
                <a:lnTo>
                  <a:pt x="4060607" y="689610"/>
                </a:lnTo>
                <a:lnTo>
                  <a:pt x="4052893" y="689610"/>
                </a:lnTo>
                <a:lnTo>
                  <a:pt x="4061281" y="676910"/>
                </a:lnTo>
                <a:lnTo>
                  <a:pt x="4065812" y="676910"/>
                </a:lnTo>
                <a:lnTo>
                  <a:pt x="4072694" y="669290"/>
                </a:lnTo>
                <a:lnTo>
                  <a:pt x="4068163" y="669290"/>
                </a:lnTo>
                <a:lnTo>
                  <a:pt x="4068277" y="669098"/>
                </a:lnTo>
                <a:lnTo>
                  <a:pt x="4089444" y="665480"/>
                </a:lnTo>
                <a:lnTo>
                  <a:pt x="4088769" y="666750"/>
                </a:lnTo>
                <a:lnTo>
                  <a:pt x="4095854" y="666750"/>
                </a:lnTo>
                <a:lnTo>
                  <a:pt x="4095854" y="668020"/>
                </a:lnTo>
                <a:lnTo>
                  <a:pt x="4088848" y="673100"/>
                </a:lnTo>
                <a:lnTo>
                  <a:pt x="4078057" y="673100"/>
                </a:lnTo>
                <a:lnTo>
                  <a:pt x="4075059" y="674371"/>
                </a:lnTo>
                <a:lnTo>
                  <a:pt x="4071110" y="678180"/>
                </a:lnTo>
                <a:lnTo>
                  <a:pt x="4069209" y="681990"/>
                </a:lnTo>
                <a:lnTo>
                  <a:pt x="4072360" y="683260"/>
                </a:lnTo>
                <a:lnTo>
                  <a:pt x="4060607" y="683260"/>
                </a:lnTo>
                <a:lnTo>
                  <a:pt x="4063115" y="690880"/>
                </a:lnTo>
                <a:close/>
              </a:path>
              <a:path w="4096384" h="836930">
                <a:moveTo>
                  <a:pt x="4088769" y="666750"/>
                </a:moveTo>
                <a:lnTo>
                  <a:pt x="4089444" y="665480"/>
                </a:lnTo>
                <a:lnTo>
                  <a:pt x="4088769" y="666750"/>
                </a:lnTo>
                <a:close/>
              </a:path>
              <a:path w="4096384" h="836930">
                <a:moveTo>
                  <a:pt x="3126952" y="670560"/>
                </a:moveTo>
                <a:lnTo>
                  <a:pt x="3127529" y="666123"/>
                </a:lnTo>
                <a:lnTo>
                  <a:pt x="3128268" y="666750"/>
                </a:lnTo>
                <a:lnTo>
                  <a:pt x="3132913" y="666750"/>
                </a:lnTo>
                <a:lnTo>
                  <a:pt x="3131791" y="669290"/>
                </a:lnTo>
                <a:lnTo>
                  <a:pt x="3129951" y="669290"/>
                </a:lnTo>
                <a:lnTo>
                  <a:pt x="3126952" y="670560"/>
                </a:lnTo>
                <a:close/>
              </a:path>
              <a:path w="4096384" h="836930">
                <a:moveTo>
                  <a:pt x="3381062" y="669290"/>
                </a:moveTo>
                <a:lnTo>
                  <a:pt x="3157289" y="669290"/>
                </a:lnTo>
                <a:lnTo>
                  <a:pt x="3159462" y="668020"/>
                </a:lnTo>
                <a:lnTo>
                  <a:pt x="3159286" y="666750"/>
                </a:lnTo>
                <a:lnTo>
                  <a:pt x="3369828" y="666748"/>
                </a:lnTo>
                <a:lnTo>
                  <a:pt x="3370525" y="666138"/>
                </a:lnTo>
                <a:lnTo>
                  <a:pt x="3376374" y="668020"/>
                </a:lnTo>
                <a:lnTo>
                  <a:pt x="3383760" y="668020"/>
                </a:lnTo>
                <a:lnTo>
                  <a:pt x="3381062" y="669290"/>
                </a:lnTo>
                <a:close/>
              </a:path>
              <a:path w="4096384" h="836930">
                <a:moveTo>
                  <a:pt x="4041343" y="666750"/>
                </a:moveTo>
                <a:lnTo>
                  <a:pt x="4042013" y="666538"/>
                </a:lnTo>
                <a:lnTo>
                  <a:pt x="4041343" y="666750"/>
                </a:lnTo>
                <a:close/>
              </a:path>
              <a:path w="4096384" h="836930">
                <a:moveTo>
                  <a:pt x="4042036" y="666750"/>
                </a:moveTo>
                <a:lnTo>
                  <a:pt x="4041343" y="666750"/>
                </a:lnTo>
                <a:lnTo>
                  <a:pt x="4042022" y="666621"/>
                </a:lnTo>
                <a:lnTo>
                  <a:pt x="4042036" y="666750"/>
                </a:lnTo>
                <a:close/>
              </a:path>
              <a:path w="4096384" h="836930">
                <a:moveTo>
                  <a:pt x="1557957" y="668754"/>
                </a:moveTo>
                <a:lnTo>
                  <a:pt x="1557957" y="666748"/>
                </a:lnTo>
                <a:lnTo>
                  <a:pt x="1558394" y="667002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2399" y="675640"/>
                </a:moveTo>
                <a:lnTo>
                  <a:pt x="4239" y="673100"/>
                </a:lnTo>
                <a:lnTo>
                  <a:pt x="4573" y="673100"/>
                </a:lnTo>
                <a:lnTo>
                  <a:pt x="2058" y="666750"/>
                </a:lnTo>
                <a:lnTo>
                  <a:pt x="7762" y="669290"/>
                </a:lnTo>
                <a:lnTo>
                  <a:pt x="14971" y="671830"/>
                </a:lnTo>
                <a:lnTo>
                  <a:pt x="2399" y="675640"/>
                </a:lnTo>
                <a:close/>
              </a:path>
              <a:path w="4096384" h="836930">
                <a:moveTo>
                  <a:pt x="170692" y="675640"/>
                </a:moveTo>
                <a:lnTo>
                  <a:pt x="167340" y="674370"/>
                </a:lnTo>
                <a:lnTo>
                  <a:pt x="166331" y="674370"/>
                </a:lnTo>
                <a:lnTo>
                  <a:pt x="164492" y="673100"/>
                </a:lnTo>
                <a:lnTo>
                  <a:pt x="168682" y="666750"/>
                </a:lnTo>
                <a:lnTo>
                  <a:pt x="170367" y="673163"/>
                </a:lnTo>
                <a:lnTo>
                  <a:pt x="170692" y="675640"/>
                </a:lnTo>
                <a:close/>
              </a:path>
              <a:path w="4096384" h="836930">
                <a:moveTo>
                  <a:pt x="207236" y="679450"/>
                </a:moveTo>
                <a:lnTo>
                  <a:pt x="204969" y="671568"/>
                </a:lnTo>
                <a:lnTo>
                  <a:pt x="203379" y="666750"/>
                </a:lnTo>
                <a:lnTo>
                  <a:pt x="209750" y="669290"/>
                </a:lnTo>
                <a:lnTo>
                  <a:pt x="211555" y="669290"/>
                </a:lnTo>
                <a:lnTo>
                  <a:pt x="207236" y="67945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09750" y="669290"/>
                </a:lnTo>
                <a:lnTo>
                  <a:pt x="203379" y="666750"/>
                </a:lnTo>
                <a:lnTo>
                  <a:pt x="211256" y="66675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58192" y="675640"/>
                </a:moveTo>
                <a:lnTo>
                  <a:pt x="259370" y="673100"/>
                </a:lnTo>
                <a:lnTo>
                  <a:pt x="259474" y="671568"/>
                </a:lnTo>
                <a:lnTo>
                  <a:pt x="258362" y="666750"/>
                </a:lnTo>
                <a:lnTo>
                  <a:pt x="262219" y="668020"/>
                </a:lnTo>
                <a:lnTo>
                  <a:pt x="269048" y="672832"/>
                </a:lnTo>
                <a:lnTo>
                  <a:pt x="269148" y="673163"/>
                </a:lnTo>
                <a:lnTo>
                  <a:pt x="258192" y="675640"/>
                </a:lnTo>
                <a:close/>
              </a:path>
              <a:path w="4096384" h="836930">
                <a:moveTo>
                  <a:pt x="269142" y="672898"/>
                </a:moveTo>
                <a:lnTo>
                  <a:pt x="262219" y="668020"/>
                </a:lnTo>
                <a:lnTo>
                  <a:pt x="258362" y="666750"/>
                </a:lnTo>
                <a:lnTo>
                  <a:pt x="269007" y="666750"/>
                </a:lnTo>
                <a:lnTo>
                  <a:pt x="269142" y="672898"/>
                </a:lnTo>
                <a:close/>
              </a:path>
              <a:path w="4096384" h="836930">
                <a:moveTo>
                  <a:pt x="357431" y="674370"/>
                </a:moveTo>
                <a:lnTo>
                  <a:pt x="354079" y="674370"/>
                </a:lnTo>
                <a:lnTo>
                  <a:pt x="353121" y="673163"/>
                </a:lnTo>
                <a:lnTo>
                  <a:pt x="353141" y="672832"/>
                </a:lnTo>
                <a:lnTo>
                  <a:pt x="354059" y="669363"/>
                </a:lnTo>
                <a:lnTo>
                  <a:pt x="354154" y="669218"/>
                </a:lnTo>
                <a:lnTo>
                  <a:pt x="356757" y="666750"/>
                </a:lnTo>
                <a:lnTo>
                  <a:pt x="358056" y="672898"/>
                </a:lnTo>
                <a:lnTo>
                  <a:pt x="358066" y="673163"/>
                </a:lnTo>
                <a:lnTo>
                  <a:pt x="357431" y="674370"/>
                </a:lnTo>
                <a:close/>
              </a:path>
              <a:path w="4096384" h="836930">
                <a:moveTo>
                  <a:pt x="367986" y="674370"/>
                </a:moveTo>
                <a:lnTo>
                  <a:pt x="357431" y="674370"/>
                </a:lnTo>
                <a:lnTo>
                  <a:pt x="358066" y="673163"/>
                </a:lnTo>
                <a:lnTo>
                  <a:pt x="358056" y="672898"/>
                </a:lnTo>
                <a:lnTo>
                  <a:pt x="356757" y="666750"/>
                </a:lnTo>
                <a:lnTo>
                  <a:pt x="371175" y="666750"/>
                </a:lnTo>
                <a:lnTo>
                  <a:pt x="374528" y="668020"/>
                </a:lnTo>
                <a:lnTo>
                  <a:pt x="380899" y="668020"/>
                </a:lnTo>
                <a:lnTo>
                  <a:pt x="379958" y="670560"/>
                </a:lnTo>
                <a:lnTo>
                  <a:pt x="368661" y="670560"/>
                </a:lnTo>
                <a:lnTo>
                  <a:pt x="365882" y="672898"/>
                </a:lnTo>
                <a:lnTo>
                  <a:pt x="365759" y="673163"/>
                </a:lnTo>
                <a:lnTo>
                  <a:pt x="367986" y="674370"/>
                </a:lnTo>
                <a:close/>
              </a:path>
              <a:path w="4096384" h="836930">
                <a:moveTo>
                  <a:pt x="916433" y="676032"/>
                </a:moveTo>
                <a:lnTo>
                  <a:pt x="915460" y="675878"/>
                </a:lnTo>
                <a:lnTo>
                  <a:pt x="918473" y="666750"/>
                </a:lnTo>
                <a:lnTo>
                  <a:pt x="919147" y="669290"/>
                </a:lnTo>
                <a:lnTo>
                  <a:pt x="928530" y="669290"/>
                </a:lnTo>
                <a:lnTo>
                  <a:pt x="920817" y="673100"/>
                </a:lnTo>
                <a:lnTo>
                  <a:pt x="916433" y="676032"/>
                </a:lnTo>
                <a:close/>
              </a:path>
              <a:path w="4096384" h="836930">
                <a:moveTo>
                  <a:pt x="1029944" y="671830"/>
                </a:moveTo>
                <a:lnTo>
                  <a:pt x="1024411" y="671830"/>
                </a:lnTo>
                <a:lnTo>
                  <a:pt x="1028771" y="666750"/>
                </a:lnTo>
                <a:lnTo>
                  <a:pt x="1030567" y="669219"/>
                </a:lnTo>
                <a:lnTo>
                  <a:pt x="1030637" y="669363"/>
                </a:lnTo>
                <a:lnTo>
                  <a:pt x="1030870" y="670248"/>
                </a:lnTo>
                <a:lnTo>
                  <a:pt x="1030919" y="670601"/>
                </a:lnTo>
                <a:lnTo>
                  <a:pt x="1029944" y="671830"/>
                </a:lnTo>
                <a:close/>
              </a:path>
              <a:path w="4096384" h="836930">
                <a:moveTo>
                  <a:pt x="1039163" y="671830"/>
                </a:moveTo>
                <a:lnTo>
                  <a:pt x="1029944" y="671830"/>
                </a:lnTo>
                <a:lnTo>
                  <a:pt x="1030919" y="670601"/>
                </a:lnTo>
                <a:lnTo>
                  <a:pt x="1030870" y="670248"/>
                </a:lnTo>
                <a:lnTo>
                  <a:pt x="1030637" y="669363"/>
                </a:lnTo>
                <a:lnTo>
                  <a:pt x="1030567" y="669219"/>
                </a:lnTo>
                <a:lnTo>
                  <a:pt x="1028771" y="666750"/>
                </a:lnTo>
                <a:lnTo>
                  <a:pt x="1032751" y="666750"/>
                </a:lnTo>
                <a:lnTo>
                  <a:pt x="1036144" y="670560"/>
                </a:lnTo>
                <a:lnTo>
                  <a:pt x="1039667" y="670560"/>
                </a:lnTo>
                <a:lnTo>
                  <a:pt x="1039163" y="671830"/>
                </a:lnTo>
                <a:close/>
              </a:path>
              <a:path w="4096384" h="836930">
                <a:moveTo>
                  <a:pt x="1553011" y="670419"/>
                </a:moveTo>
                <a:lnTo>
                  <a:pt x="1552595" y="666750"/>
                </a:lnTo>
                <a:lnTo>
                  <a:pt x="1553521" y="670248"/>
                </a:lnTo>
                <a:lnTo>
                  <a:pt x="1553011" y="670419"/>
                </a:lnTo>
                <a:close/>
              </a:path>
              <a:path w="4096384" h="836930">
                <a:moveTo>
                  <a:pt x="1553521" y="670248"/>
                </a:moveTo>
                <a:lnTo>
                  <a:pt x="1552595" y="666750"/>
                </a:lnTo>
                <a:lnTo>
                  <a:pt x="1557957" y="666750"/>
                </a:lnTo>
                <a:lnTo>
                  <a:pt x="1557957" y="668754"/>
                </a:lnTo>
                <a:lnTo>
                  <a:pt x="1553521" y="670248"/>
                </a:lnTo>
                <a:close/>
              </a:path>
              <a:path w="4096384" h="836930">
                <a:moveTo>
                  <a:pt x="1675132" y="695960"/>
                </a:moveTo>
                <a:lnTo>
                  <a:pt x="1667418" y="695960"/>
                </a:lnTo>
                <a:lnTo>
                  <a:pt x="1668427" y="693420"/>
                </a:lnTo>
                <a:lnTo>
                  <a:pt x="1668607" y="692734"/>
                </a:lnTo>
                <a:lnTo>
                  <a:pt x="1668728" y="692066"/>
                </a:lnTo>
                <a:lnTo>
                  <a:pt x="1668256" y="690880"/>
                </a:lnTo>
                <a:lnTo>
                  <a:pt x="1670601" y="690880"/>
                </a:lnTo>
                <a:lnTo>
                  <a:pt x="1669933" y="687070"/>
                </a:lnTo>
                <a:lnTo>
                  <a:pt x="1669428" y="681990"/>
                </a:lnTo>
                <a:lnTo>
                  <a:pt x="1661722" y="681990"/>
                </a:lnTo>
                <a:lnTo>
                  <a:pt x="1666914" y="678180"/>
                </a:lnTo>
                <a:lnTo>
                  <a:pt x="1663057" y="676910"/>
                </a:lnTo>
                <a:lnTo>
                  <a:pt x="1658082" y="675653"/>
                </a:lnTo>
                <a:lnTo>
                  <a:pt x="1654676" y="669290"/>
                </a:lnTo>
                <a:lnTo>
                  <a:pt x="1651494" y="666750"/>
                </a:lnTo>
                <a:lnTo>
                  <a:pt x="1654178" y="668020"/>
                </a:lnTo>
                <a:lnTo>
                  <a:pt x="1670938" y="668020"/>
                </a:lnTo>
                <a:lnTo>
                  <a:pt x="1669597" y="669290"/>
                </a:lnTo>
                <a:lnTo>
                  <a:pt x="1666416" y="669290"/>
                </a:lnTo>
                <a:lnTo>
                  <a:pt x="1665238" y="676910"/>
                </a:lnTo>
                <a:lnTo>
                  <a:pt x="1688917" y="676910"/>
                </a:lnTo>
                <a:lnTo>
                  <a:pt x="1688204" y="678180"/>
                </a:lnTo>
                <a:lnTo>
                  <a:pt x="1674294" y="678180"/>
                </a:lnTo>
                <a:lnTo>
                  <a:pt x="1670437" y="687070"/>
                </a:lnTo>
                <a:lnTo>
                  <a:pt x="1677015" y="687070"/>
                </a:lnTo>
                <a:lnTo>
                  <a:pt x="1675400" y="691017"/>
                </a:lnTo>
                <a:lnTo>
                  <a:pt x="1673663" y="694690"/>
                </a:lnTo>
                <a:lnTo>
                  <a:pt x="1675132" y="695960"/>
                </a:lnTo>
                <a:close/>
              </a:path>
              <a:path w="4096384" h="836930">
                <a:moveTo>
                  <a:pt x="1654178" y="668020"/>
                </a:moveTo>
                <a:lnTo>
                  <a:pt x="1651494" y="666750"/>
                </a:lnTo>
                <a:lnTo>
                  <a:pt x="1655630" y="666750"/>
                </a:lnTo>
                <a:lnTo>
                  <a:pt x="1654178" y="668020"/>
                </a:lnTo>
                <a:close/>
              </a:path>
              <a:path w="4096384" h="836930">
                <a:moveTo>
                  <a:pt x="1662056" y="668020"/>
                </a:moveTo>
                <a:lnTo>
                  <a:pt x="1660713" y="668020"/>
                </a:lnTo>
                <a:lnTo>
                  <a:pt x="1662056" y="666750"/>
                </a:lnTo>
                <a:lnTo>
                  <a:pt x="1662056" y="6680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2056" y="668020"/>
                </a:lnTo>
                <a:lnTo>
                  <a:pt x="1662056" y="666750"/>
                </a:lnTo>
                <a:lnTo>
                  <a:pt x="1670053" y="666750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065195" y="668020"/>
                </a:lnTo>
                <a:lnTo>
                  <a:pt x="2065195" y="666750"/>
                </a:lnTo>
                <a:lnTo>
                  <a:pt x="211581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115817" y="666750"/>
                </a:lnTo>
                <a:lnTo>
                  <a:pt x="211983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22856" y="668020"/>
                </a:lnTo>
                <a:lnTo>
                  <a:pt x="2119837" y="666750"/>
                </a:lnTo>
                <a:lnTo>
                  <a:pt x="2130733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589038" y="666750"/>
                </a:lnTo>
                <a:lnTo>
                  <a:pt x="2589372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41564" y="679450"/>
                </a:moveTo>
                <a:lnTo>
                  <a:pt x="2740890" y="674371"/>
                </a:lnTo>
                <a:lnTo>
                  <a:pt x="2740890" y="666750"/>
                </a:lnTo>
                <a:lnTo>
                  <a:pt x="2746095" y="674370"/>
                </a:lnTo>
                <a:lnTo>
                  <a:pt x="2746770" y="674370"/>
                </a:lnTo>
                <a:lnTo>
                  <a:pt x="2741564" y="679450"/>
                </a:lnTo>
                <a:close/>
              </a:path>
              <a:path w="4096384" h="836930">
                <a:moveTo>
                  <a:pt x="3157289" y="669290"/>
                </a:moveTo>
                <a:lnTo>
                  <a:pt x="3154938" y="668020"/>
                </a:lnTo>
                <a:lnTo>
                  <a:pt x="3154754" y="668020"/>
                </a:lnTo>
                <a:lnTo>
                  <a:pt x="3156771" y="666750"/>
                </a:lnTo>
                <a:lnTo>
                  <a:pt x="3159286" y="666750"/>
                </a:lnTo>
                <a:lnTo>
                  <a:pt x="3159462" y="668020"/>
                </a:lnTo>
                <a:lnTo>
                  <a:pt x="3157289" y="669290"/>
                </a:lnTo>
                <a:close/>
              </a:path>
              <a:path w="4096384" h="836930">
                <a:moveTo>
                  <a:pt x="3399678" y="668020"/>
                </a:moveTo>
                <a:lnTo>
                  <a:pt x="3398820" y="666750"/>
                </a:lnTo>
                <a:lnTo>
                  <a:pt x="3400346" y="666750"/>
                </a:lnTo>
                <a:lnTo>
                  <a:pt x="3399678" y="668020"/>
                </a:lnTo>
                <a:close/>
              </a:path>
              <a:path w="4096384" h="836930">
                <a:moveTo>
                  <a:pt x="3410065" y="668020"/>
                </a:moveTo>
                <a:lnTo>
                  <a:pt x="3399678" y="668020"/>
                </a:lnTo>
                <a:lnTo>
                  <a:pt x="3400346" y="666750"/>
                </a:lnTo>
                <a:lnTo>
                  <a:pt x="3409810" y="666750"/>
                </a:lnTo>
                <a:lnTo>
                  <a:pt x="3410065" y="668020"/>
                </a:lnTo>
                <a:close/>
              </a:path>
              <a:path w="4096384" h="836930">
                <a:moveTo>
                  <a:pt x="3459199" y="668020"/>
                </a:moveTo>
                <a:lnTo>
                  <a:pt x="3453311" y="668020"/>
                </a:lnTo>
                <a:lnTo>
                  <a:pt x="3453311" y="666750"/>
                </a:lnTo>
                <a:lnTo>
                  <a:pt x="3459499" y="666750"/>
                </a:lnTo>
                <a:lnTo>
                  <a:pt x="3459199" y="668020"/>
                </a:lnTo>
                <a:close/>
              </a:path>
              <a:path w="4096384" h="836930">
                <a:moveTo>
                  <a:pt x="3561366" y="666833"/>
                </a:moveTo>
                <a:close/>
              </a:path>
              <a:path w="4096384" h="836930">
                <a:moveTo>
                  <a:pt x="3669031" y="668020"/>
                </a:moveTo>
                <a:lnTo>
                  <a:pt x="3668023" y="668020"/>
                </a:lnTo>
                <a:lnTo>
                  <a:pt x="3668023" y="666750"/>
                </a:lnTo>
                <a:lnTo>
                  <a:pt x="3669031" y="668020"/>
                </a:lnTo>
                <a:close/>
              </a:path>
              <a:path w="4096384" h="836930">
                <a:moveTo>
                  <a:pt x="3802982" y="669290"/>
                </a:moveTo>
                <a:lnTo>
                  <a:pt x="3787241" y="669290"/>
                </a:lnTo>
                <a:lnTo>
                  <a:pt x="3789521" y="668020"/>
                </a:lnTo>
                <a:lnTo>
                  <a:pt x="3791485" y="666750"/>
                </a:lnTo>
                <a:lnTo>
                  <a:pt x="3800126" y="666750"/>
                </a:lnTo>
                <a:lnTo>
                  <a:pt x="3801475" y="668020"/>
                </a:lnTo>
                <a:lnTo>
                  <a:pt x="3802982" y="66929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47339" y="683260"/>
                </a:lnTo>
                <a:lnTo>
                  <a:pt x="3557560" y="673100"/>
                </a:lnTo>
                <a:lnTo>
                  <a:pt x="3561366" y="666833"/>
                </a:lnTo>
                <a:lnTo>
                  <a:pt x="3563440" y="669290"/>
                </a:lnTo>
                <a:lnTo>
                  <a:pt x="3586571" y="669290"/>
                </a:lnTo>
                <a:lnTo>
                  <a:pt x="3588754" y="671830"/>
                </a:lnTo>
                <a:lnTo>
                  <a:pt x="3567113" y="671830"/>
                </a:lnTo>
                <a:lnTo>
                  <a:pt x="3559734" y="676910"/>
                </a:lnTo>
                <a:lnTo>
                  <a:pt x="3561377" y="676910"/>
                </a:lnTo>
                <a:lnTo>
                  <a:pt x="3555903" y="679450"/>
                </a:lnTo>
                <a:lnTo>
                  <a:pt x="3560408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1558067" y="668717"/>
                </a:moveTo>
                <a:lnTo>
                  <a:pt x="1558394" y="667002"/>
                </a:lnTo>
                <a:lnTo>
                  <a:pt x="1560138" y="668020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179912" y="676910"/>
                </a:moveTo>
                <a:lnTo>
                  <a:pt x="179074" y="673100"/>
                </a:lnTo>
                <a:lnTo>
                  <a:pt x="176396" y="671830"/>
                </a:lnTo>
                <a:lnTo>
                  <a:pt x="185779" y="668020"/>
                </a:lnTo>
                <a:lnTo>
                  <a:pt x="182552" y="673163"/>
                </a:lnTo>
                <a:lnTo>
                  <a:pt x="179912" y="67691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2095" y="668020"/>
                </a:lnTo>
                <a:lnTo>
                  <a:pt x="211581" y="669219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11585" y="669218"/>
                </a:moveTo>
                <a:lnTo>
                  <a:pt x="212095" y="668020"/>
                </a:lnTo>
                <a:lnTo>
                  <a:pt x="217123" y="66802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27088" y="674370"/>
                </a:moveTo>
                <a:lnTo>
                  <a:pt x="327244" y="673163"/>
                </a:lnTo>
                <a:lnTo>
                  <a:pt x="327926" y="671830"/>
                </a:lnTo>
                <a:lnTo>
                  <a:pt x="325242" y="668020"/>
                </a:lnTo>
                <a:lnTo>
                  <a:pt x="329099" y="668020"/>
                </a:lnTo>
                <a:lnTo>
                  <a:pt x="334631" y="670560"/>
                </a:lnTo>
                <a:lnTo>
                  <a:pt x="327088" y="674370"/>
                </a:lnTo>
                <a:close/>
              </a:path>
              <a:path w="4096384" h="836930">
                <a:moveTo>
                  <a:pt x="378642" y="674117"/>
                </a:moveTo>
                <a:lnTo>
                  <a:pt x="380899" y="668020"/>
                </a:lnTo>
                <a:lnTo>
                  <a:pt x="384081" y="669290"/>
                </a:lnTo>
                <a:lnTo>
                  <a:pt x="391624" y="671830"/>
                </a:lnTo>
                <a:lnTo>
                  <a:pt x="378642" y="674117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78548" y="674370"/>
                </a:lnTo>
                <a:lnTo>
                  <a:pt x="378643" y="674116"/>
                </a:lnTo>
                <a:lnTo>
                  <a:pt x="391624" y="671830"/>
                </a:lnTo>
                <a:lnTo>
                  <a:pt x="383903" y="669218"/>
                </a:lnTo>
                <a:lnTo>
                  <a:pt x="380899" y="668020"/>
                </a:lnTo>
                <a:lnTo>
                  <a:pt x="393300" y="668020"/>
                </a:lnTo>
                <a:lnTo>
                  <a:pt x="393278" y="670601"/>
                </a:lnTo>
                <a:lnTo>
                  <a:pt x="392626" y="67183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92653" y="671779"/>
                </a:lnTo>
                <a:lnTo>
                  <a:pt x="393278" y="670601"/>
                </a:lnTo>
                <a:lnTo>
                  <a:pt x="393300" y="668020"/>
                </a:lnTo>
                <a:lnTo>
                  <a:pt x="395645" y="668020"/>
                </a:lnTo>
                <a:lnTo>
                  <a:pt x="401497" y="669027"/>
                </a:lnTo>
                <a:lnTo>
                  <a:pt x="401682" y="669290"/>
                </a:lnTo>
                <a:lnTo>
                  <a:pt x="403024" y="66929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409141" y="671830"/>
                </a:moveTo>
                <a:lnTo>
                  <a:pt x="405453" y="671830"/>
                </a:lnTo>
                <a:lnTo>
                  <a:pt x="406540" y="668020"/>
                </a:lnTo>
                <a:lnTo>
                  <a:pt x="410731" y="668020"/>
                </a:lnTo>
                <a:lnTo>
                  <a:pt x="412475" y="670419"/>
                </a:lnTo>
                <a:lnTo>
                  <a:pt x="412464" y="670601"/>
                </a:lnTo>
                <a:lnTo>
                  <a:pt x="409141" y="671830"/>
                </a:lnTo>
                <a:close/>
              </a:path>
              <a:path w="4096384" h="836930">
                <a:moveTo>
                  <a:pt x="433999" y="671830"/>
                </a:moveTo>
                <a:lnTo>
                  <a:pt x="409141" y="671830"/>
                </a:lnTo>
                <a:lnTo>
                  <a:pt x="412464" y="670601"/>
                </a:lnTo>
                <a:lnTo>
                  <a:pt x="412475" y="670419"/>
                </a:lnTo>
                <a:lnTo>
                  <a:pt x="410731" y="668020"/>
                </a:lnTo>
                <a:lnTo>
                  <a:pt x="415663" y="668020"/>
                </a:lnTo>
                <a:lnTo>
                  <a:pt x="417272" y="669290"/>
                </a:lnTo>
                <a:lnTo>
                  <a:pt x="435370" y="669290"/>
                </a:lnTo>
                <a:lnTo>
                  <a:pt x="434479" y="670419"/>
                </a:lnTo>
                <a:lnTo>
                  <a:pt x="434357" y="670601"/>
                </a:lnTo>
                <a:lnTo>
                  <a:pt x="433999" y="67183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434357" y="670601"/>
                </a:lnTo>
                <a:lnTo>
                  <a:pt x="434479" y="670419"/>
                </a:lnTo>
                <a:lnTo>
                  <a:pt x="435370" y="669290"/>
                </a:lnTo>
                <a:lnTo>
                  <a:pt x="436215" y="669290"/>
                </a:lnTo>
                <a:lnTo>
                  <a:pt x="437217" y="668020"/>
                </a:lnTo>
                <a:lnTo>
                  <a:pt x="443758" y="66929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7963" y="676910"/>
                </a:moveTo>
                <a:lnTo>
                  <a:pt x="432522" y="676910"/>
                </a:lnTo>
                <a:lnTo>
                  <a:pt x="443758" y="669290"/>
                </a:lnTo>
                <a:lnTo>
                  <a:pt x="437217" y="668020"/>
                </a:lnTo>
                <a:lnTo>
                  <a:pt x="447111" y="668020"/>
                </a:lnTo>
                <a:lnTo>
                  <a:pt x="446436" y="671830"/>
                </a:lnTo>
                <a:lnTo>
                  <a:pt x="446017" y="673100"/>
                </a:lnTo>
                <a:lnTo>
                  <a:pt x="445264" y="673100"/>
                </a:lnTo>
                <a:lnTo>
                  <a:pt x="445264" y="674370"/>
                </a:lnTo>
                <a:lnTo>
                  <a:pt x="475856" y="674370"/>
                </a:lnTo>
                <a:lnTo>
                  <a:pt x="475771" y="675640"/>
                </a:lnTo>
                <a:lnTo>
                  <a:pt x="469400" y="675640"/>
                </a:lnTo>
                <a:lnTo>
                  <a:pt x="467963" y="676910"/>
                </a:lnTo>
                <a:close/>
              </a:path>
              <a:path w="4096384" h="836930">
                <a:moveTo>
                  <a:pt x="446102" y="674370"/>
                </a:moveTo>
                <a:lnTo>
                  <a:pt x="445598" y="674370"/>
                </a:lnTo>
                <a:lnTo>
                  <a:pt x="446436" y="671830"/>
                </a:lnTo>
                <a:lnTo>
                  <a:pt x="447111" y="668020"/>
                </a:lnTo>
                <a:lnTo>
                  <a:pt x="450797" y="669290"/>
                </a:lnTo>
                <a:lnTo>
                  <a:pt x="457502" y="673100"/>
                </a:lnTo>
                <a:lnTo>
                  <a:pt x="446102" y="67437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46102" y="674370"/>
                </a:lnTo>
                <a:lnTo>
                  <a:pt x="457502" y="673100"/>
                </a:lnTo>
                <a:lnTo>
                  <a:pt x="450797" y="669290"/>
                </a:lnTo>
                <a:lnTo>
                  <a:pt x="447111" y="668020"/>
                </a:lnTo>
                <a:lnTo>
                  <a:pt x="471750" y="668020"/>
                </a:lnTo>
                <a:lnTo>
                  <a:pt x="473846" y="670560"/>
                </a:lnTo>
                <a:lnTo>
                  <a:pt x="463029" y="670560"/>
                </a:lnTo>
                <a:lnTo>
                  <a:pt x="460521" y="671830"/>
                </a:lnTo>
                <a:lnTo>
                  <a:pt x="460351" y="67183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771" y="675640"/>
                </a:moveTo>
                <a:lnTo>
                  <a:pt x="475941" y="673100"/>
                </a:lnTo>
                <a:lnTo>
                  <a:pt x="471750" y="668020"/>
                </a:lnTo>
                <a:lnTo>
                  <a:pt x="483484" y="668020"/>
                </a:lnTo>
                <a:lnTo>
                  <a:pt x="475771" y="675640"/>
                </a:lnTo>
                <a:close/>
              </a:path>
              <a:path w="4096384" h="836930">
                <a:moveTo>
                  <a:pt x="512437" y="673552"/>
                </a:moveTo>
                <a:lnTo>
                  <a:pt x="515611" y="669363"/>
                </a:lnTo>
                <a:lnTo>
                  <a:pt x="515649" y="669219"/>
                </a:lnTo>
                <a:lnTo>
                  <a:pt x="515333" y="668020"/>
                </a:lnTo>
                <a:lnTo>
                  <a:pt x="521868" y="673100"/>
                </a:lnTo>
                <a:lnTo>
                  <a:pt x="513153" y="673100"/>
                </a:lnTo>
                <a:lnTo>
                  <a:pt x="512437" y="673552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16675" y="674370"/>
                </a:lnTo>
                <a:lnTo>
                  <a:pt x="521868" y="673100"/>
                </a:lnTo>
                <a:lnTo>
                  <a:pt x="515333" y="668020"/>
                </a:lnTo>
                <a:lnTo>
                  <a:pt x="525888" y="66802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25888" y="668020"/>
                </a:lnTo>
                <a:lnTo>
                  <a:pt x="530249" y="669290"/>
                </a:lnTo>
                <a:lnTo>
                  <a:pt x="532096" y="669290"/>
                </a:lnTo>
                <a:lnTo>
                  <a:pt x="532219" y="670248"/>
                </a:lnTo>
                <a:lnTo>
                  <a:pt x="532216" y="670601"/>
                </a:lnTo>
                <a:lnTo>
                  <a:pt x="530924" y="67183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68639" y="673100"/>
                </a:moveTo>
                <a:lnTo>
                  <a:pt x="567461" y="671830"/>
                </a:lnTo>
                <a:lnTo>
                  <a:pt x="567297" y="669290"/>
                </a:lnTo>
                <a:lnTo>
                  <a:pt x="569975" y="668020"/>
                </a:lnTo>
                <a:lnTo>
                  <a:pt x="571082" y="669219"/>
                </a:lnTo>
                <a:lnTo>
                  <a:pt x="570975" y="670601"/>
                </a:lnTo>
                <a:lnTo>
                  <a:pt x="570813" y="671830"/>
                </a:lnTo>
                <a:lnTo>
                  <a:pt x="568639" y="673100"/>
                </a:lnTo>
                <a:close/>
              </a:path>
              <a:path w="4096384" h="836930">
                <a:moveTo>
                  <a:pt x="623111" y="675640"/>
                </a:moveTo>
                <a:lnTo>
                  <a:pt x="623452" y="673100"/>
                </a:lnTo>
                <a:lnTo>
                  <a:pt x="623622" y="673100"/>
                </a:lnTo>
                <a:lnTo>
                  <a:pt x="620269" y="668020"/>
                </a:lnTo>
                <a:lnTo>
                  <a:pt x="624794" y="669290"/>
                </a:lnTo>
                <a:lnTo>
                  <a:pt x="632835" y="669290"/>
                </a:lnTo>
                <a:lnTo>
                  <a:pt x="623111" y="675640"/>
                </a:lnTo>
                <a:close/>
              </a:path>
              <a:path w="4096384" h="836930">
                <a:moveTo>
                  <a:pt x="723352" y="676910"/>
                </a:moveTo>
                <a:lnTo>
                  <a:pt x="717492" y="673100"/>
                </a:lnTo>
                <a:lnTo>
                  <a:pt x="712123" y="670560"/>
                </a:lnTo>
                <a:lnTo>
                  <a:pt x="719666" y="669290"/>
                </a:lnTo>
                <a:lnTo>
                  <a:pt x="720170" y="668020"/>
                </a:lnTo>
                <a:lnTo>
                  <a:pt x="723352" y="676910"/>
                </a:lnTo>
                <a:close/>
              </a:path>
              <a:path w="4096384" h="836930">
                <a:moveTo>
                  <a:pt x="724361" y="676910"/>
                </a:moveTo>
                <a:lnTo>
                  <a:pt x="723352" y="676910"/>
                </a:lnTo>
                <a:lnTo>
                  <a:pt x="720170" y="668020"/>
                </a:lnTo>
                <a:lnTo>
                  <a:pt x="730003" y="668020"/>
                </a:lnTo>
                <a:lnTo>
                  <a:pt x="729210" y="670601"/>
                </a:lnTo>
                <a:lnTo>
                  <a:pt x="728345" y="674370"/>
                </a:lnTo>
                <a:lnTo>
                  <a:pt x="726036" y="674371"/>
                </a:lnTo>
                <a:lnTo>
                  <a:pt x="725007" y="675693"/>
                </a:lnTo>
                <a:lnTo>
                  <a:pt x="724361" y="676910"/>
                </a:lnTo>
                <a:close/>
              </a:path>
              <a:path w="4096384" h="836930">
                <a:moveTo>
                  <a:pt x="870365" y="674370"/>
                </a:moveTo>
                <a:lnTo>
                  <a:pt x="859974" y="671830"/>
                </a:lnTo>
                <a:lnTo>
                  <a:pt x="866175" y="668020"/>
                </a:lnTo>
                <a:lnTo>
                  <a:pt x="866345" y="668020"/>
                </a:lnTo>
                <a:lnTo>
                  <a:pt x="870365" y="674370"/>
                </a:lnTo>
                <a:close/>
              </a:path>
              <a:path w="4096384" h="836930">
                <a:moveTo>
                  <a:pt x="906739" y="676910"/>
                </a:moveTo>
                <a:lnTo>
                  <a:pt x="902044" y="668020"/>
                </a:lnTo>
                <a:lnTo>
                  <a:pt x="907407" y="668020"/>
                </a:lnTo>
                <a:lnTo>
                  <a:pt x="909089" y="669290"/>
                </a:lnTo>
                <a:lnTo>
                  <a:pt x="910759" y="669290"/>
                </a:lnTo>
                <a:lnTo>
                  <a:pt x="906739" y="67691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09089" y="669290"/>
                </a:lnTo>
                <a:lnTo>
                  <a:pt x="907407" y="668020"/>
                </a:lnTo>
                <a:lnTo>
                  <a:pt x="910702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1093" y="669290"/>
                </a:lnTo>
                <a:lnTo>
                  <a:pt x="912940" y="668020"/>
                </a:lnTo>
                <a:lnTo>
                  <a:pt x="914956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4956" y="668020"/>
                </a:lnTo>
                <a:lnTo>
                  <a:pt x="917170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43282" y="676910"/>
                </a:moveTo>
                <a:lnTo>
                  <a:pt x="945456" y="671830"/>
                </a:lnTo>
                <a:lnTo>
                  <a:pt x="944159" y="669363"/>
                </a:lnTo>
                <a:lnTo>
                  <a:pt x="944045" y="669218"/>
                </a:lnTo>
                <a:lnTo>
                  <a:pt x="942778" y="668020"/>
                </a:lnTo>
                <a:lnTo>
                  <a:pt x="954846" y="668020"/>
                </a:lnTo>
                <a:lnTo>
                  <a:pt x="948556" y="673163"/>
                </a:lnTo>
                <a:lnTo>
                  <a:pt x="943282" y="676910"/>
                </a:lnTo>
                <a:close/>
              </a:path>
              <a:path w="4096384" h="836930">
                <a:moveTo>
                  <a:pt x="967254" y="676910"/>
                </a:moveTo>
                <a:lnTo>
                  <a:pt x="943282" y="676910"/>
                </a:lnTo>
                <a:lnTo>
                  <a:pt x="948645" y="673100"/>
                </a:lnTo>
                <a:lnTo>
                  <a:pt x="954846" y="668020"/>
                </a:lnTo>
                <a:lnTo>
                  <a:pt x="976303" y="668020"/>
                </a:lnTo>
                <a:lnTo>
                  <a:pt x="975302" y="669290"/>
                </a:lnTo>
                <a:lnTo>
                  <a:pt x="958532" y="669290"/>
                </a:lnTo>
                <a:lnTo>
                  <a:pt x="959371" y="675640"/>
                </a:lnTo>
                <a:lnTo>
                  <a:pt x="968930" y="675640"/>
                </a:lnTo>
                <a:lnTo>
                  <a:pt x="967254" y="676910"/>
                </a:lnTo>
                <a:close/>
              </a:path>
              <a:path w="4096384" h="836930">
                <a:moveTo>
                  <a:pt x="978484" y="674370"/>
                </a:moveTo>
                <a:lnTo>
                  <a:pt x="970436" y="674370"/>
                </a:lnTo>
                <a:lnTo>
                  <a:pt x="973959" y="669290"/>
                </a:lnTo>
                <a:lnTo>
                  <a:pt x="975302" y="669290"/>
                </a:lnTo>
                <a:lnTo>
                  <a:pt x="976303" y="668020"/>
                </a:lnTo>
                <a:lnTo>
                  <a:pt x="978484" y="674370"/>
                </a:lnTo>
                <a:close/>
              </a:path>
              <a:path w="4096384" h="836930">
                <a:moveTo>
                  <a:pt x="971561" y="685800"/>
                </a:moveTo>
                <a:lnTo>
                  <a:pt x="970607" y="685800"/>
                </a:lnTo>
                <a:lnTo>
                  <a:pt x="970607" y="674370"/>
                </a:lnTo>
                <a:lnTo>
                  <a:pt x="978484" y="674370"/>
                </a:lnTo>
                <a:lnTo>
                  <a:pt x="976303" y="668020"/>
                </a:lnTo>
                <a:lnTo>
                  <a:pt x="989046" y="668020"/>
                </a:lnTo>
                <a:lnTo>
                  <a:pt x="987275" y="669363"/>
                </a:lnTo>
                <a:lnTo>
                  <a:pt x="985857" y="670560"/>
                </a:lnTo>
                <a:lnTo>
                  <a:pt x="985359" y="675640"/>
                </a:lnTo>
                <a:lnTo>
                  <a:pt x="979820" y="675640"/>
                </a:lnTo>
                <a:lnTo>
                  <a:pt x="979990" y="676910"/>
                </a:lnTo>
                <a:lnTo>
                  <a:pt x="973789" y="676910"/>
                </a:lnTo>
                <a:lnTo>
                  <a:pt x="971561" y="685800"/>
                </a:lnTo>
                <a:close/>
              </a:path>
              <a:path w="4096384" h="836930">
                <a:moveTo>
                  <a:pt x="985359" y="675640"/>
                </a:moveTo>
                <a:lnTo>
                  <a:pt x="985857" y="670560"/>
                </a:lnTo>
                <a:lnTo>
                  <a:pt x="987764" y="668987"/>
                </a:lnTo>
                <a:lnTo>
                  <a:pt x="989046" y="668020"/>
                </a:lnTo>
                <a:lnTo>
                  <a:pt x="991724" y="674370"/>
                </a:lnTo>
                <a:lnTo>
                  <a:pt x="988706" y="674371"/>
                </a:lnTo>
                <a:lnTo>
                  <a:pt x="985359" y="675640"/>
                </a:lnTo>
                <a:close/>
              </a:path>
              <a:path w="4096384" h="836930">
                <a:moveTo>
                  <a:pt x="1020642" y="679450"/>
                </a:moveTo>
                <a:lnTo>
                  <a:pt x="1007982" y="679450"/>
                </a:lnTo>
                <a:lnTo>
                  <a:pt x="1008827" y="678180"/>
                </a:lnTo>
                <a:lnTo>
                  <a:pt x="1009999" y="674370"/>
                </a:lnTo>
                <a:lnTo>
                  <a:pt x="991724" y="674370"/>
                </a:lnTo>
                <a:lnTo>
                  <a:pt x="989046" y="668020"/>
                </a:lnTo>
                <a:lnTo>
                  <a:pt x="997761" y="668020"/>
                </a:lnTo>
                <a:lnTo>
                  <a:pt x="999941" y="673100"/>
                </a:lnTo>
                <a:lnTo>
                  <a:pt x="1012074" y="673100"/>
                </a:lnTo>
                <a:lnTo>
                  <a:pt x="1011001" y="675640"/>
                </a:lnTo>
                <a:lnTo>
                  <a:pt x="1032458" y="675640"/>
                </a:lnTo>
                <a:lnTo>
                  <a:pt x="1032540" y="676910"/>
                </a:lnTo>
                <a:lnTo>
                  <a:pt x="1024411" y="676910"/>
                </a:lnTo>
                <a:lnTo>
                  <a:pt x="1021228" y="678180"/>
                </a:lnTo>
                <a:lnTo>
                  <a:pt x="1020642" y="679450"/>
                </a:lnTo>
                <a:close/>
              </a:path>
              <a:path w="4096384" h="836930">
                <a:moveTo>
                  <a:pt x="999941" y="673100"/>
                </a:moveTo>
                <a:lnTo>
                  <a:pt x="997761" y="668020"/>
                </a:lnTo>
                <a:lnTo>
                  <a:pt x="1001113" y="669290"/>
                </a:lnTo>
                <a:lnTo>
                  <a:pt x="1002619" y="670560"/>
                </a:lnTo>
                <a:lnTo>
                  <a:pt x="1002456" y="671830"/>
                </a:lnTo>
                <a:lnTo>
                  <a:pt x="999941" y="673100"/>
                </a:lnTo>
                <a:close/>
              </a:path>
              <a:path w="4096384" h="836930">
                <a:moveTo>
                  <a:pt x="1043524" y="673100"/>
                </a:moveTo>
                <a:lnTo>
                  <a:pt x="1040335" y="673100"/>
                </a:lnTo>
                <a:lnTo>
                  <a:pt x="1039163" y="671830"/>
                </a:lnTo>
                <a:lnTo>
                  <a:pt x="1040171" y="669290"/>
                </a:lnTo>
                <a:lnTo>
                  <a:pt x="1042182" y="668020"/>
                </a:lnTo>
                <a:lnTo>
                  <a:pt x="1045200" y="670560"/>
                </a:lnTo>
                <a:lnTo>
                  <a:pt x="1043524" y="673100"/>
                </a:lnTo>
                <a:close/>
              </a:path>
              <a:path w="4096384" h="836930">
                <a:moveTo>
                  <a:pt x="1050823" y="673100"/>
                </a:moveTo>
                <a:lnTo>
                  <a:pt x="1043524" y="673100"/>
                </a:lnTo>
                <a:lnTo>
                  <a:pt x="1045200" y="670560"/>
                </a:lnTo>
                <a:lnTo>
                  <a:pt x="1042182" y="668020"/>
                </a:lnTo>
                <a:lnTo>
                  <a:pt x="1055218" y="668020"/>
                </a:lnTo>
                <a:lnTo>
                  <a:pt x="1050823" y="673100"/>
                </a:lnTo>
                <a:close/>
              </a:path>
              <a:path w="4096384" h="836930">
                <a:moveTo>
                  <a:pt x="1112196" y="677872"/>
                </a:moveTo>
                <a:lnTo>
                  <a:pt x="1108891" y="676910"/>
                </a:lnTo>
                <a:lnTo>
                  <a:pt x="1104033" y="671830"/>
                </a:lnTo>
                <a:lnTo>
                  <a:pt x="1108728" y="669290"/>
                </a:lnTo>
                <a:lnTo>
                  <a:pt x="1112918" y="668020"/>
                </a:lnTo>
                <a:lnTo>
                  <a:pt x="1112196" y="677872"/>
                </a:lnTo>
                <a:close/>
              </a:path>
              <a:path w="4096384" h="836930">
                <a:moveTo>
                  <a:pt x="1113689" y="678307"/>
                </a:moveTo>
                <a:lnTo>
                  <a:pt x="1112196" y="677872"/>
                </a:lnTo>
                <a:lnTo>
                  <a:pt x="1112918" y="668020"/>
                </a:lnTo>
                <a:lnTo>
                  <a:pt x="1115099" y="668020"/>
                </a:lnTo>
                <a:lnTo>
                  <a:pt x="1122642" y="671830"/>
                </a:lnTo>
                <a:lnTo>
                  <a:pt x="1113689" y="678307"/>
                </a:lnTo>
                <a:close/>
              </a:path>
              <a:path w="4096384" h="836930">
                <a:moveTo>
                  <a:pt x="1186673" y="675640"/>
                </a:moveTo>
                <a:lnTo>
                  <a:pt x="1187165" y="673163"/>
                </a:lnTo>
                <a:lnTo>
                  <a:pt x="1187365" y="672386"/>
                </a:lnTo>
                <a:lnTo>
                  <a:pt x="1187452" y="671779"/>
                </a:lnTo>
                <a:lnTo>
                  <a:pt x="1184493" y="669290"/>
                </a:lnTo>
                <a:lnTo>
                  <a:pt x="1188684" y="669290"/>
                </a:lnTo>
                <a:lnTo>
                  <a:pt x="1196397" y="668020"/>
                </a:lnTo>
                <a:lnTo>
                  <a:pt x="1186673" y="675640"/>
                </a:lnTo>
                <a:close/>
              </a:path>
              <a:path w="4096384" h="836930">
                <a:moveTo>
                  <a:pt x="2167951" y="678180"/>
                </a:moveTo>
                <a:lnTo>
                  <a:pt x="2165629" y="673163"/>
                </a:lnTo>
                <a:lnTo>
                  <a:pt x="2164428" y="668020"/>
                </a:lnTo>
                <a:lnTo>
                  <a:pt x="2167951" y="678180"/>
                </a:lnTo>
                <a:close/>
              </a:path>
              <a:path w="4096384" h="836930">
                <a:moveTo>
                  <a:pt x="2505212" y="675640"/>
                </a:moveTo>
                <a:lnTo>
                  <a:pt x="2499515" y="675640"/>
                </a:lnTo>
                <a:lnTo>
                  <a:pt x="2499445" y="672898"/>
                </a:lnTo>
                <a:lnTo>
                  <a:pt x="2502030" y="668020"/>
                </a:lnTo>
                <a:lnTo>
                  <a:pt x="2505212" y="675640"/>
                </a:lnTo>
                <a:close/>
              </a:path>
              <a:path w="4096384" h="836930">
                <a:moveTo>
                  <a:pt x="2612335" y="680720"/>
                </a:moveTo>
                <a:lnTo>
                  <a:pt x="2605296" y="671830"/>
                </a:lnTo>
                <a:lnTo>
                  <a:pt x="2607621" y="671830"/>
                </a:lnTo>
                <a:lnTo>
                  <a:pt x="2612335" y="668020"/>
                </a:lnTo>
                <a:lnTo>
                  <a:pt x="2612335" y="680720"/>
                </a:lnTo>
                <a:close/>
              </a:path>
              <a:path w="4096384" h="836930">
                <a:moveTo>
                  <a:pt x="2614175" y="680720"/>
                </a:moveTo>
                <a:lnTo>
                  <a:pt x="2612335" y="680720"/>
                </a:lnTo>
                <a:lnTo>
                  <a:pt x="2612335" y="668020"/>
                </a:lnTo>
                <a:lnTo>
                  <a:pt x="2613835" y="668020"/>
                </a:lnTo>
                <a:lnTo>
                  <a:pt x="2616192" y="669290"/>
                </a:lnTo>
                <a:lnTo>
                  <a:pt x="2636751" y="669290"/>
                </a:lnTo>
                <a:lnTo>
                  <a:pt x="2632110" y="673100"/>
                </a:lnTo>
                <a:lnTo>
                  <a:pt x="2631593" y="673100"/>
                </a:lnTo>
                <a:lnTo>
                  <a:pt x="2626236" y="679450"/>
                </a:lnTo>
                <a:lnTo>
                  <a:pt x="2614666" y="679450"/>
                </a:lnTo>
                <a:lnTo>
                  <a:pt x="2614175" y="680720"/>
                </a:lnTo>
                <a:close/>
              </a:path>
              <a:path w="4096384" h="836930">
                <a:moveTo>
                  <a:pt x="2637630" y="676910"/>
                </a:moveTo>
                <a:lnTo>
                  <a:pt x="2634624" y="675640"/>
                </a:lnTo>
                <a:lnTo>
                  <a:pt x="2632110" y="673100"/>
                </a:lnTo>
                <a:lnTo>
                  <a:pt x="2638298" y="668020"/>
                </a:lnTo>
                <a:lnTo>
                  <a:pt x="2639096" y="671568"/>
                </a:lnTo>
                <a:lnTo>
                  <a:pt x="2638992" y="675775"/>
                </a:lnTo>
                <a:lnTo>
                  <a:pt x="2637630" y="676910"/>
                </a:lnTo>
                <a:close/>
              </a:path>
              <a:path w="4096384" h="836930">
                <a:moveTo>
                  <a:pt x="2663952" y="676910"/>
                </a:moveTo>
                <a:lnTo>
                  <a:pt x="2659657" y="671779"/>
                </a:lnTo>
                <a:lnTo>
                  <a:pt x="2660927" y="670560"/>
                </a:lnTo>
                <a:lnTo>
                  <a:pt x="2667475" y="668020"/>
                </a:lnTo>
                <a:lnTo>
                  <a:pt x="2663952" y="67691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63952" y="676910"/>
                </a:lnTo>
                <a:lnTo>
                  <a:pt x="2667475" y="668020"/>
                </a:lnTo>
                <a:lnTo>
                  <a:pt x="2670166" y="669290"/>
                </a:lnTo>
                <a:lnTo>
                  <a:pt x="2711746" y="669290"/>
                </a:lnTo>
                <a:lnTo>
                  <a:pt x="2712480" y="670560"/>
                </a:lnTo>
                <a:lnTo>
                  <a:pt x="2687924" y="670560"/>
                </a:lnTo>
                <a:lnTo>
                  <a:pt x="2687924" y="671830"/>
                </a:lnTo>
                <a:lnTo>
                  <a:pt x="2674825" y="671830"/>
                </a:lnTo>
                <a:lnTo>
                  <a:pt x="2675925" y="675348"/>
                </a:lnTo>
                <a:lnTo>
                  <a:pt x="2676037" y="675653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30688" y="673100"/>
                </a:lnTo>
                <a:lnTo>
                  <a:pt x="3434853" y="668020"/>
                </a:lnTo>
                <a:lnTo>
                  <a:pt x="3436033" y="676910"/>
                </a:lnTo>
                <a:lnTo>
                  <a:pt x="3433537" y="676910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45986" y="678180"/>
                </a:moveTo>
                <a:lnTo>
                  <a:pt x="3436202" y="678180"/>
                </a:lnTo>
                <a:lnTo>
                  <a:pt x="3434853" y="668020"/>
                </a:lnTo>
                <a:lnTo>
                  <a:pt x="3435673" y="668020"/>
                </a:lnTo>
                <a:lnTo>
                  <a:pt x="3435868" y="673100"/>
                </a:lnTo>
                <a:lnTo>
                  <a:pt x="3442707" y="673100"/>
                </a:lnTo>
                <a:lnTo>
                  <a:pt x="3445166" y="676910"/>
                </a:lnTo>
                <a:lnTo>
                  <a:pt x="3442749" y="676910"/>
                </a:lnTo>
                <a:lnTo>
                  <a:pt x="3445679" y="677703"/>
                </a:lnTo>
                <a:lnTo>
                  <a:pt x="3445986" y="678180"/>
                </a:lnTo>
                <a:close/>
              </a:path>
              <a:path w="4096384" h="836930">
                <a:moveTo>
                  <a:pt x="3468227" y="678180"/>
                </a:moveTo>
                <a:lnTo>
                  <a:pt x="3472039" y="671568"/>
                </a:lnTo>
                <a:lnTo>
                  <a:pt x="3473917" y="668020"/>
                </a:lnTo>
                <a:lnTo>
                  <a:pt x="3476275" y="673100"/>
                </a:lnTo>
                <a:lnTo>
                  <a:pt x="3477957" y="674370"/>
                </a:lnTo>
                <a:lnTo>
                  <a:pt x="3468227" y="678180"/>
                </a:lnTo>
                <a:close/>
              </a:path>
              <a:path w="4096384" h="836930">
                <a:moveTo>
                  <a:pt x="3477570" y="678180"/>
                </a:moveTo>
                <a:lnTo>
                  <a:pt x="3468227" y="678180"/>
                </a:lnTo>
                <a:lnTo>
                  <a:pt x="3477957" y="674370"/>
                </a:lnTo>
                <a:lnTo>
                  <a:pt x="3476275" y="673100"/>
                </a:lnTo>
                <a:lnTo>
                  <a:pt x="3473917" y="668020"/>
                </a:lnTo>
                <a:lnTo>
                  <a:pt x="3477283" y="668020"/>
                </a:lnTo>
                <a:lnTo>
                  <a:pt x="3477774" y="669290"/>
                </a:lnTo>
                <a:lnTo>
                  <a:pt x="3481971" y="670560"/>
                </a:lnTo>
                <a:lnTo>
                  <a:pt x="3486727" y="670560"/>
                </a:lnTo>
                <a:lnTo>
                  <a:pt x="3484329" y="673100"/>
                </a:lnTo>
                <a:lnTo>
                  <a:pt x="3484626" y="674370"/>
                </a:lnTo>
                <a:lnTo>
                  <a:pt x="3478939" y="674371"/>
                </a:lnTo>
                <a:lnTo>
                  <a:pt x="3477570" y="678180"/>
                </a:lnTo>
                <a:close/>
              </a:path>
              <a:path w="4096384" h="836930">
                <a:moveTo>
                  <a:pt x="3524709" y="669219"/>
                </a:moveTo>
                <a:lnTo>
                  <a:pt x="3524709" y="668020"/>
                </a:lnTo>
                <a:lnTo>
                  <a:pt x="3525813" y="668987"/>
                </a:lnTo>
                <a:lnTo>
                  <a:pt x="3524709" y="669219"/>
                </a:lnTo>
                <a:close/>
              </a:path>
              <a:path w="4096384" h="836930">
                <a:moveTo>
                  <a:pt x="3525813" y="668987"/>
                </a:moveTo>
                <a:lnTo>
                  <a:pt x="3524709" y="668020"/>
                </a:lnTo>
                <a:lnTo>
                  <a:pt x="3530406" y="668020"/>
                </a:lnTo>
                <a:lnTo>
                  <a:pt x="3525813" y="668987"/>
                </a:lnTo>
                <a:close/>
              </a:path>
              <a:path w="4096384" h="836930">
                <a:moveTo>
                  <a:pt x="3549415" y="668372"/>
                </a:moveTo>
                <a:lnTo>
                  <a:pt x="3549397" y="668020"/>
                </a:lnTo>
                <a:lnTo>
                  <a:pt x="3550473" y="668020"/>
                </a:lnTo>
                <a:lnTo>
                  <a:pt x="3549415" y="668372"/>
                </a:lnTo>
                <a:close/>
              </a:path>
              <a:path w="4096384" h="836930">
                <a:moveTo>
                  <a:pt x="3547339" y="683260"/>
                </a:moveTo>
                <a:lnTo>
                  <a:pt x="3539285" y="683260"/>
                </a:lnTo>
                <a:lnTo>
                  <a:pt x="3547856" y="676910"/>
                </a:lnTo>
                <a:lnTo>
                  <a:pt x="3548703" y="676910"/>
                </a:lnTo>
                <a:lnTo>
                  <a:pt x="3549535" y="673552"/>
                </a:lnTo>
                <a:lnTo>
                  <a:pt x="3549524" y="670601"/>
                </a:lnTo>
                <a:lnTo>
                  <a:pt x="3549415" y="668372"/>
                </a:lnTo>
                <a:lnTo>
                  <a:pt x="3550473" y="668020"/>
                </a:lnTo>
                <a:lnTo>
                  <a:pt x="3553874" y="669290"/>
                </a:lnTo>
                <a:lnTo>
                  <a:pt x="3559874" y="669290"/>
                </a:lnTo>
                <a:lnTo>
                  <a:pt x="3557560" y="673100"/>
                </a:lnTo>
                <a:lnTo>
                  <a:pt x="3547339" y="683260"/>
                </a:lnTo>
                <a:close/>
              </a:path>
              <a:path w="4096384" h="836930">
                <a:moveTo>
                  <a:pt x="3553874" y="669290"/>
                </a:moveTo>
                <a:lnTo>
                  <a:pt x="3550473" y="668020"/>
                </a:lnTo>
                <a:lnTo>
                  <a:pt x="3556522" y="668020"/>
                </a:lnTo>
                <a:lnTo>
                  <a:pt x="3553874" y="669290"/>
                </a:lnTo>
                <a:close/>
              </a:path>
              <a:path w="4096384" h="836930">
                <a:moveTo>
                  <a:pt x="3651548" y="668506"/>
                </a:moveTo>
                <a:lnTo>
                  <a:pt x="3651339" y="668280"/>
                </a:lnTo>
                <a:lnTo>
                  <a:pt x="3651614" y="668020"/>
                </a:lnTo>
                <a:lnTo>
                  <a:pt x="3651548" y="668506"/>
                </a:lnTo>
                <a:close/>
              </a:path>
              <a:path w="4096384" h="836930">
                <a:moveTo>
                  <a:pt x="3654613" y="670560"/>
                </a:moveTo>
                <a:lnTo>
                  <a:pt x="3653447" y="670560"/>
                </a:lnTo>
                <a:lnTo>
                  <a:pt x="3651548" y="668506"/>
                </a:lnTo>
                <a:lnTo>
                  <a:pt x="3651614" y="668020"/>
                </a:lnTo>
                <a:lnTo>
                  <a:pt x="3657279" y="668020"/>
                </a:lnTo>
                <a:lnTo>
                  <a:pt x="3654613" y="670560"/>
                </a:lnTo>
                <a:close/>
              </a:path>
              <a:path w="4096384" h="836930">
                <a:moveTo>
                  <a:pt x="3661835" y="676910"/>
                </a:moveTo>
                <a:lnTo>
                  <a:pt x="3657153" y="676910"/>
                </a:lnTo>
                <a:lnTo>
                  <a:pt x="3660984" y="668020"/>
                </a:lnTo>
                <a:lnTo>
                  <a:pt x="3663251" y="675348"/>
                </a:lnTo>
                <a:lnTo>
                  <a:pt x="3663180" y="675775"/>
                </a:lnTo>
                <a:lnTo>
                  <a:pt x="3661835" y="676910"/>
                </a:lnTo>
                <a:close/>
              </a:path>
              <a:path w="4096384" h="836930">
                <a:moveTo>
                  <a:pt x="3738596" y="679450"/>
                </a:moveTo>
                <a:lnTo>
                  <a:pt x="3739604" y="674371"/>
                </a:lnTo>
                <a:lnTo>
                  <a:pt x="3741287" y="668020"/>
                </a:lnTo>
                <a:lnTo>
                  <a:pt x="3744135" y="674370"/>
                </a:lnTo>
                <a:lnTo>
                  <a:pt x="3745634" y="674370"/>
                </a:lnTo>
                <a:lnTo>
                  <a:pt x="3738596" y="679450"/>
                </a:lnTo>
                <a:close/>
              </a:path>
              <a:path w="4096384" h="836930">
                <a:moveTo>
                  <a:pt x="3991729" y="684530"/>
                </a:moveTo>
                <a:lnTo>
                  <a:pt x="3981338" y="684530"/>
                </a:lnTo>
                <a:lnTo>
                  <a:pt x="3984187" y="683260"/>
                </a:lnTo>
                <a:lnTo>
                  <a:pt x="3988691" y="681990"/>
                </a:lnTo>
                <a:lnTo>
                  <a:pt x="3990034" y="676910"/>
                </a:lnTo>
                <a:lnTo>
                  <a:pt x="3993740" y="675640"/>
                </a:lnTo>
                <a:lnTo>
                  <a:pt x="3998271" y="673100"/>
                </a:lnTo>
                <a:lnTo>
                  <a:pt x="4001611" y="668020"/>
                </a:lnTo>
                <a:lnTo>
                  <a:pt x="4005063" y="676750"/>
                </a:lnTo>
                <a:lnTo>
                  <a:pt x="4005187" y="677703"/>
                </a:lnTo>
                <a:lnTo>
                  <a:pt x="4005320" y="679450"/>
                </a:lnTo>
                <a:lnTo>
                  <a:pt x="3993740" y="679450"/>
                </a:lnTo>
                <a:lnTo>
                  <a:pt x="3991729" y="684530"/>
                </a:lnTo>
                <a:close/>
              </a:path>
              <a:path w="4096384" h="836930">
                <a:moveTo>
                  <a:pt x="4021385" y="688340"/>
                </a:moveTo>
                <a:lnTo>
                  <a:pt x="4014006" y="688340"/>
                </a:lnTo>
                <a:lnTo>
                  <a:pt x="4016520" y="685800"/>
                </a:lnTo>
                <a:lnTo>
                  <a:pt x="4007975" y="683260"/>
                </a:lnTo>
                <a:lnTo>
                  <a:pt x="4005610" y="683260"/>
                </a:lnTo>
                <a:lnTo>
                  <a:pt x="4005187" y="677703"/>
                </a:lnTo>
                <a:lnTo>
                  <a:pt x="4005063" y="676750"/>
                </a:lnTo>
                <a:lnTo>
                  <a:pt x="4001611" y="668020"/>
                </a:lnTo>
                <a:lnTo>
                  <a:pt x="4003164" y="668020"/>
                </a:lnTo>
                <a:lnTo>
                  <a:pt x="4005801" y="671830"/>
                </a:lnTo>
                <a:lnTo>
                  <a:pt x="4012015" y="671830"/>
                </a:lnTo>
                <a:lnTo>
                  <a:pt x="4011498" y="674370"/>
                </a:lnTo>
                <a:lnTo>
                  <a:pt x="4021475" y="674370"/>
                </a:lnTo>
                <a:lnTo>
                  <a:pt x="4019638" y="676910"/>
                </a:lnTo>
                <a:lnTo>
                  <a:pt x="4010666" y="676910"/>
                </a:lnTo>
                <a:lnTo>
                  <a:pt x="4019028" y="685800"/>
                </a:lnTo>
                <a:lnTo>
                  <a:pt x="4041683" y="685800"/>
                </a:lnTo>
                <a:lnTo>
                  <a:pt x="4041683" y="687070"/>
                </a:lnTo>
                <a:lnTo>
                  <a:pt x="4023225" y="687070"/>
                </a:lnTo>
                <a:lnTo>
                  <a:pt x="4021385" y="688340"/>
                </a:lnTo>
                <a:close/>
              </a:path>
              <a:path w="4096384" h="836930">
                <a:moveTo>
                  <a:pt x="4094806" y="679450"/>
                </a:moveTo>
                <a:lnTo>
                  <a:pt x="4094466" y="678180"/>
                </a:lnTo>
                <a:lnTo>
                  <a:pt x="4087087" y="674370"/>
                </a:lnTo>
                <a:lnTo>
                  <a:pt x="4095854" y="668020"/>
                </a:lnTo>
                <a:lnTo>
                  <a:pt x="4095738" y="670419"/>
                </a:lnTo>
                <a:lnTo>
                  <a:pt x="4094806" y="679450"/>
                </a:lnTo>
                <a:close/>
              </a:path>
              <a:path w="4096384" h="836930">
                <a:moveTo>
                  <a:pt x="3643560" y="675640"/>
                </a:moveTo>
                <a:lnTo>
                  <a:pt x="3651339" y="668280"/>
                </a:lnTo>
                <a:lnTo>
                  <a:pt x="3651313" y="670248"/>
                </a:lnTo>
                <a:lnTo>
                  <a:pt x="3650756" y="674370"/>
                </a:lnTo>
                <a:lnTo>
                  <a:pt x="3645913" y="674371"/>
                </a:lnTo>
                <a:lnTo>
                  <a:pt x="3643560" y="675640"/>
                </a:lnTo>
                <a:close/>
              </a:path>
              <a:path w="4096384" h="836930">
                <a:moveTo>
                  <a:pt x="3549460" y="669290"/>
                </a:moveTo>
                <a:lnTo>
                  <a:pt x="3546664" y="669290"/>
                </a:lnTo>
                <a:lnTo>
                  <a:pt x="3549415" y="668372"/>
                </a:lnTo>
                <a:lnTo>
                  <a:pt x="3549460" y="669290"/>
                </a:lnTo>
                <a:close/>
              </a:path>
              <a:path w="4096384" h="836930">
                <a:moveTo>
                  <a:pt x="3656261" y="688340"/>
                </a:moveTo>
                <a:lnTo>
                  <a:pt x="3649774" y="688340"/>
                </a:lnTo>
                <a:lnTo>
                  <a:pt x="3650572" y="687111"/>
                </a:lnTo>
                <a:lnTo>
                  <a:pt x="3650599" y="683260"/>
                </a:lnTo>
                <a:lnTo>
                  <a:pt x="3641203" y="683260"/>
                </a:lnTo>
                <a:lnTo>
                  <a:pt x="3642551" y="681990"/>
                </a:lnTo>
                <a:lnTo>
                  <a:pt x="3643391" y="680737"/>
                </a:lnTo>
                <a:lnTo>
                  <a:pt x="3643226" y="679450"/>
                </a:lnTo>
                <a:lnTo>
                  <a:pt x="3650265" y="679450"/>
                </a:lnTo>
                <a:lnTo>
                  <a:pt x="3650756" y="674371"/>
                </a:lnTo>
                <a:lnTo>
                  <a:pt x="3651548" y="668506"/>
                </a:lnTo>
                <a:lnTo>
                  <a:pt x="3653447" y="670560"/>
                </a:lnTo>
                <a:lnTo>
                  <a:pt x="3659889" y="670560"/>
                </a:lnTo>
                <a:lnTo>
                  <a:pt x="3657153" y="676910"/>
                </a:lnTo>
                <a:lnTo>
                  <a:pt x="3656813" y="676910"/>
                </a:lnTo>
                <a:lnTo>
                  <a:pt x="3653293" y="680737"/>
                </a:lnTo>
                <a:lnTo>
                  <a:pt x="3652512" y="684205"/>
                </a:lnTo>
                <a:lnTo>
                  <a:pt x="3652535" y="684625"/>
                </a:lnTo>
                <a:lnTo>
                  <a:pt x="3656261" y="688340"/>
                </a:lnTo>
                <a:close/>
              </a:path>
              <a:path w="4096384" h="836930">
                <a:moveTo>
                  <a:pt x="1581803" y="675640"/>
                </a:moveTo>
                <a:lnTo>
                  <a:pt x="1553603" y="675640"/>
                </a:lnTo>
                <a:lnTo>
                  <a:pt x="1553521" y="670248"/>
                </a:lnTo>
                <a:lnTo>
                  <a:pt x="1557957" y="668754"/>
                </a:lnTo>
                <a:lnTo>
                  <a:pt x="1557957" y="669290"/>
                </a:lnTo>
                <a:lnTo>
                  <a:pt x="1566900" y="669290"/>
                </a:lnTo>
                <a:lnTo>
                  <a:pt x="1568185" y="673100"/>
                </a:lnTo>
                <a:lnTo>
                  <a:pt x="1560806" y="673100"/>
                </a:lnTo>
                <a:lnTo>
                  <a:pt x="1560806" y="674370"/>
                </a:lnTo>
                <a:lnTo>
                  <a:pt x="1582767" y="674370"/>
                </a:lnTo>
                <a:lnTo>
                  <a:pt x="1581803" y="675640"/>
                </a:lnTo>
                <a:close/>
              </a:path>
              <a:path w="4096384" h="836930">
                <a:moveTo>
                  <a:pt x="3524709" y="679241"/>
                </a:moveTo>
                <a:lnTo>
                  <a:pt x="3524713" y="669218"/>
                </a:lnTo>
                <a:lnTo>
                  <a:pt x="3525813" y="668987"/>
                </a:lnTo>
                <a:lnTo>
                  <a:pt x="3529057" y="671830"/>
                </a:lnTo>
                <a:lnTo>
                  <a:pt x="3532423" y="671830"/>
                </a:lnTo>
                <a:lnTo>
                  <a:pt x="3527602" y="678180"/>
                </a:lnTo>
                <a:lnTo>
                  <a:pt x="3525384" y="678180"/>
                </a:lnTo>
                <a:lnTo>
                  <a:pt x="3524709" y="679241"/>
                </a:lnTo>
                <a:close/>
              </a:path>
              <a:path w="4096384" h="836930">
                <a:moveTo>
                  <a:pt x="401682" y="669290"/>
                </a:moveTo>
                <a:lnTo>
                  <a:pt x="401497" y="669027"/>
                </a:lnTo>
                <a:lnTo>
                  <a:pt x="401810" y="669081"/>
                </a:lnTo>
                <a:lnTo>
                  <a:pt x="401682" y="669290"/>
                </a:lnTo>
                <a:close/>
              </a:path>
              <a:path w="4096384" h="836930">
                <a:moveTo>
                  <a:pt x="403024" y="669290"/>
                </a:moveTo>
                <a:lnTo>
                  <a:pt x="401682" y="669290"/>
                </a:lnTo>
                <a:lnTo>
                  <a:pt x="401810" y="669081"/>
                </a:lnTo>
                <a:lnTo>
                  <a:pt x="403024" y="669290"/>
                </a:lnTo>
                <a:close/>
              </a:path>
              <a:path w="4096384" h="836930">
                <a:moveTo>
                  <a:pt x="211555" y="669290"/>
                </a:moveTo>
                <a:lnTo>
                  <a:pt x="211256" y="66929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524709" y="670560"/>
                </a:moveTo>
                <a:lnTo>
                  <a:pt x="3518345" y="670560"/>
                </a:lnTo>
                <a:lnTo>
                  <a:pt x="3524709" y="669219"/>
                </a:lnTo>
                <a:lnTo>
                  <a:pt x="3524709" y="670560"/>
                </a:lnTo>
                <a:close/>
              </a:path>
              <a:path w="4096384" h="836930">
                <a:moveTo>
                  <a:pt x="72965" y="671830"/>
                </a:moveTo>
                <a:lnTo>
                  <a:pt x="72297" y="671830"/>
                </a:lnTo>
                <a:lnTo>
                  <a:pt x="72017" y="671123"/>
                </a:lnTo>
                <a:lnTo>
                  <a:pt x="71905" y="670419"/>
                </a:lnTo>
                <a:lnTo>
                  <a:pt x="72802" y="669290"/>
                </a:lnTo>
                <a:lnTo>
                  <a:pt x="73470" y="669290"/>
                </a:lnTo>
                <a:lnTo>
                  <a:pt x="73850" y="670248"/>
                </a:lnTo>
                <a:lnTo>
                  <a:pt x="73941" y="670601"/>
                </a:lnTo>
                <a:lnTo>
                  <a:pt x="72965" y="671830"/>
                </a:lnTo>
                <a:close/>
              </a:path>
              <a:path w="4096384" h="836930">
                <a:moveTo>
                  <a:pt x="165330" y="671830"/>
                </a:moveTo>
                <a:lnTo>
                  <a:pt x="72965" y="671830"/>
                </a:lnTo>
                <a:lnTo>
                  <a:pt x="73941" y="670601"/>
                </a:lnTo>
                <a:lnTo>
                  <a:pt x="73850" y="670248"/>
                </a:lnTo>
                <a:lnTo>
                  <a:pt x="73470" y="669290"/>
                </a:lnTo>
                <a:lnTo>
                  <a:pt x="167006" y="669290"/>
                </a:lnTo>
                <a:lnTo>
                  <a:pt x="165330" y="6718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9189" y="669290"/>
                </a:lnTo>
                <a:lnTo>
                  <a:pt x="199368" y="669290"/>
                </a:lnTo>
                <a:lnTo>
                  <a:pt x="199362" y="671222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362" y="671222"/>
                </a:moveTo>
                <a:lnTo>
                  <a:pt x="199368" y="669290"/>
                </a:lnTo>
                <a:lnTo>
                  <a:pt x="200978" y="669290"/>
                </a:lnTo>
                <a:lnTo>
                  <a:pt x="199362" y="671222"/>
                </a:lnTo>
                <a:close/>
              </a:path>
              <a:path w="4096384" h="836930">
                <a:moveTo>
                  <a:pt x="221314" y="674370"/>
                </a:moveTo>
                <a:lnTo>
                  <a:pt x="220312" y="674370"/>
                </a:lnTo>
                <a:lnTo>
                  <a:pt x="218970" y="671830"/>
                </a:lnTo>
                <a:lnTo>
                  <a:pt x="219638" y="670560"/>
                </a:lnTo>
                <a:lnTo>
                  <a:pt x="220646" y="669290"/>
                </a:lnTo>
                <a:lnTo>
                  <a:pt x="221988" y="671830"/>
                </a:lnTo>
                <a:lnTo>
                  <a:pt x="221314" y="674370"/>
                </a:lnTo>
                <a:close/>
              </a:path>
              <a:path w="4096384" h="836930">
                <a:moveTo>
                  <a:pt x="227937" y="674370"/>
                </a:moveTo>
                <a:lnTo>
                  <a:pt x="221314" y="674370"/>
                </a:lnTo>
                <a:lnTo>
                  <a:pt x="221841" y="672386"/>
                </a:lnTo>
                <a:lnTo>
                  <a:pt x="221962" y="671779"/>
                </a:lnTo>
                <a:lnTo>
                  <a:pt x="220646" y="669290"/>
                </a:lnTo>
                <a:lnTo>
                  <a:pt x="230533" y="669290"/>
                </a:lnTo>
                <a:lnTo>
                  <a:pt x="233165" y="671779"/>
                </a:lnTo>
                <a:lnTo>
                  <a:pt x="233048" y="673100"/>
                </a:lnTo>
                <a:lnTo>
                  <a:pt x="228693" y="673100"/>
                </a:lnTo>
                <a:lnTo>
                  <a:pt x="227937" y="674370"/>
                </a:lnTo>
                <a:close/>
              </a:path>
              <a:path w="4096384" h="836930">
                <a:moveTo>
                  <a:pt x="232884" y="675640"/>
                </a:moveTo>
                <a:lnTo>
                  <a:pt x="233044" y="673163"/>
                </a:lnTo>
                <a:lnTo>
                  <a:pt x="233165" y="671779"/>
                </a:lnTo>
                <a:lnTo>
                  <a:pt x="230533" y="669290"/>
                </a:lnTo>
                <a:lnTo>
                  <a:pt x="243276" y="669290"/>
                </a:lnTo>
                <a:lnTo>
                  <a:pt x="241197" y="670560"/>
                </a:lnTo>
                <a:lnTo>
                  <a:pt x="240087" y="670560"/>
                </a:lnTo>
                <a:lnTo>
                  <a:pt x="239201" y="671779"/>
                </a:lnTo>
                <a:lnTo>
                  <a:pt x="232884" y="675640"/>
                </a:lnTo>
                <a:close/>
              </a:path>
              <a:path w="4096384" h="836930">
                <a:moveTo>
                  <a:pt x="231643" y="697230"/>
                </a:moveTo>
                <a:lnTo>
                  <a:pt x="225341" y="697230"/>
                </a:lnTo>
                <a:lnTo>
                  <a:pt x="233886" y="690880"/>
                </a:lnTo>
                <a:lnTo>
                  <a:pt x="228019" y="688340"/>
                </a:lnTo>
                <a:lnTo>
                  <a:pt x="234220" y="688340"/>
                </a:lnTo>
                <a:lnTo>
                  <a:pt x="243588" y="680737"/>
                </a:lnTo>
                <a:lnTo>
                  <a:pt x="240279" y="671120"/>
                </a:lnTo>
                <a:lnTo>
                  <a:pt x="243276" y="669290"/>
                </a:lnTo>
                <a:lnTo>
                  <a:pt x="258948" y="669290"/>
                </a:lnTo>
                <a:lnTo>
                  <a:pt x="259241" y="670560"/>
                </a:lnTo>
                <a:lnTo>
                  <a:pt x="247800" y="670560"/>
                </a:lnTo>
                <a:lnTo>
                  <a:pt x="248475" y="673100"/>
                </a:lnTo>
                <a:lnTo>
                  <a:pt x="259370" y="673100"/>
                </a:lnTo>
                <a:lnTo>
                  <a:pt x="258192" y="675640"/>
                </a:lnTo>
                <a:lnTo>
                  <a:pt x="269202" y="675640"/>
                </a:lnTo>
                <a:lnTo>
                  <a:pt x="269230" y="676910"/>
                </a:lnTo>
                <a:lnTo>
                  <a:pt x="267581" y="676910"/>
                </a:lnTo>
                <a:lnTo>
                  <a:pt x="268753" y="678180"/>
                </a:lnTo>
                <a:lnTo>
                  <a:pt x="254839" y="678180"/>
                </a:lnTo>
                <a:lnTo>
                  <a:pt x="252665" y="679450"/>
                </a:lnTo>
                <a:lnTo>
                  <a:pt x="252665" y="680720"/>
                </a:lnTo>
                <a:lnTo>
                  <a:pt x="244448" y="680720"/>
                </a:lnTo>
                <a:lnTo>
                  <a:pt x="246519" y="686372"/>
                </a:lnTo>
                <a:lnTo>
                  <a:pt x="247800" y="689610"/>
                </a:lnTo>
                <a:lnTo>
                  <a:pt x="239753" y="689610"/>
                </a:lnTo>
                <a:lnTo>
                  <a:pt x="239396" y="691017"/>
                </a:lnTo>
                <a:lnTo>
                  <a:pt x="239000" y="693420"/>
                </a:lnTo>
                <a:lnTo>
                  <a:pt x="235065" y="693420"/>
                </a:lnTo>
                <a:lnTo>
                  <a:pt x="231643" y="697230"/>
                </a:lnTo>
                <a:close/>
              </a:path>
              <a:path w="4096384" h="836930">
                <a:moveTo>
                  <a:pt x="297250" y="681990"/>
                </a:moveTo>
                <a:lnTo>
                  <a:pt x="295239" y="681990"/>
                </a:lnTo>
                <a:lnTo>
                  <a:pt x="292965" y="678493"/>
                </a:lnTo>
                <a:lnTo>
                  <a:pt x="292856" y="678020"/>
                </a:lnTo>
                <a:lnTo>
                  <a:pt x="295029" y="674370"/>
                </a:lnTo>
                <a:lnTo>
                  <a:pt x="299246" y="670560"/>
                </a:lnTo>
                <a:lnTo>
                  <a:pt x="302612" y="669290"/>
                </a:lnTo>
                <a:lnTo>
                  <a:pt x="307477" y="670560"/>
                </a:lnTo>
                <a:lnTo>
                  <a:pt x="297250" y="681990"/>
                </a:lnTo>
                <a:close/>
              </a:path>
              <a:path w="4096384" h="836930">
                <a:moveTo>
                  <a:pt x="532934" y="689610"/>
                </a:moveTo>
                <a:lnTo>
                  <a:pt x="289536" y="689610"/>
                </a:lnTo>
                <a:lnTo>
                  <a:pt x="293733" y="681990"/>
                </a:lnTo>
                <a:lnTo>
                  <a:pt x="297250" y="681990"/>
                </a:lnTo>
                <a:lnTo>
                  <a:pt x="307477" y="670560"/>
                </a:lnTo>
                <a:lnTo>
                  <a:pt x="302612" y="669290"/>
                </a:lnTo>
                <a:lnTo>
                  <a:pt x="313783" y="669290"/>
                </a:lnTo>
                <a:lnTo>
                  <a:pt x="312592" y="673100"/>
                </a:lnTo>
                <a:lnTo>
                  <a:pt x="327252" y="673100"/>
                </a:lnTo>
                <a:lnTo>
                  <a:pt x="327088" y="674370"/>
                </a:lnTo>
                <a:lnTo>
                  <a:pt x="367991" y="674371"/>
                </a:lnTo>
                <a:lnTo>
                  <a:pt x="371175" y="675640"/>
                </a:lnTo>
                <a:lnTo>
                  <a:pt x="321555" y="675640"/>
                </a:lnTo>
                <a:lnTo>
                  <a:pt x="321555" y="678180"/>
                </a:lnTo>
                <a:lnTo>
                  <a:pt x="307982" y="678180"/>
                </a:lnTo>
                <a:lnTo>
                  <a:pt x="307982" y="679450"/>
                </a:lnTo>
                <a:lnTo>
                  <a:pt x="332621" y="679450"/>
                </a:lnTo>
                <a:lnTo>
                  <a:pt x="334461" y="683260"/>
                </a:lnTo>
                <a:lnTo>
                  <a:pt x="301277" y="683260"/>
                </a:lnTo>
                <a:lnTo>
                  <a:pt x="297086" y="685800"/>
                </a:lnTo>
                <a:lnTo>
                  <a:pt x="552742" y="685800"/>
                </a:lnTo>
                <a:lnTo>
                  <a:pt x="555121" y="687070"/>
                </a:lnTo>
                <a:lnTo>
                  <a:pt x="580707" y="687070"/>
                </a:lnTo>
                <a:lnTo>
                  <a:pt x="586738" y="688340"/>
                </a:lnTo>
                <a:lnTo>
                  <a:pt x="535946" y="688340"/>
                </a:lnTo>
                <a:lnTo>
                  <a:pt x="532934" y="68961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28573" y="674370"/>
                </a:lnTo>
                <a:lnTo>
                  <a:pt x="530977" y="671779"/>
                </a:lnTo>
                <a:lnTo>
                  <a:pt x="532216" y="670601"/>
                </a:lnTo>
                <a:lnTo>
                  <a:pt x="532219" y="670248"/>
                </a:lnTo>
                <a:lnTo>
                  <a:pt x="532096" y="669290"/>
                </a:lnTo>
                <a:lnTo>
                  <a:pt x="541983" y="669290"/>
                </a:lnTo>
                <a:lnTo>
                  <a:pt x="545506" y="673100"/>
                </a:lnTo>
                <a:lnTo>
                  <a:pt x="555393" y="67310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55393" y="673100"/>
                </a:lnTo>
                <a:lnTo>
                  <a:pt x="554079" y="670601"/>
                </a:lnTo>
                <a:lnTo>
                  <a:pt x="554131" y="670419"/>
                </a:lnTo>
                <a:lnTo>
                  <a:pt x="554725" y="669290"/>
                </a:lnTo>
                <a:lnTo>
                  <a:pt x="561934" y="66929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80871" y="675640"/>
                </a:moveTo>
                <a:lnTo>
                  <a:pt x="583221" y="669290"/>
                </a:lnTo>
                <a:lnTo>
                  <a:pt x="583555" y="670560"/>
                </a:lnTo>
                <a:lnTo>
                  <a:pt x="589252" y="671830"/>
                </a:lnTo>
                <a:lnTo>
                  <a:pt x="585558" y="674371"/>
                </a:lnTo>
                <a:lnTo>
                  <a:pt x="580871" y="67564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603166" y="693420"/>
                </a:lnTo>
                <a:lnTo>
                  <a:pt x="603337" y="693420"/>
                </a:lnTo>
                <a:lnTo>
                  <a:pt x="599244" y="688832"/>
                </a:lnTo>
                <a:lnTo>
                  <a:pt x="600561" y="688371"/>
                </a:lnTo>
                <a:lnTo>
                  <a:pt x="600534" y="688096"/>
                </a:lnTo>
                <a:lnTo>
                  <a:pt x="596974" y="680737"/>
                </a:lnTo>
                <a:lnTo>
                  <a:pt x="593102" y="676910"/>
                </a:lnTo>
                <a:lnTo>
                  <a:pt x="589192" y="675640"/>
                </a:lnTo>
                <a:lnTo>
                  <a:pt x="580871" y="675640"/>
                </a:lnTo>
                <a:lnTo>
                  <a:pt x="585566" y="674370"/>
                </a:lnTo>
                <a:lnTo>
                  <a:pt x="589252" y="671830"/>
                </a:lnTo>
                <a:lnTo>
                  <a:pt x="583555" y="670560"/>
                </a:lnTo>
                <a:lnTo>
                  <a:pt x="583221" y="669290"/>
                </a:lnTo>
                <a:lnTo>
                  <a:pt x="609930" y="669290"/>
                </a:lnTo>
                <a:lnTo>
                  <a:pt x="609819" y="670560"/>
                </a:lnTo>
                <a:lnTo>
                  <a:pt x="598264" y="670560"/>
                </a:lnTo>
                <a:lnTo>
                  <a:pt x="595052" y="671830"/>
                </a:lnTo>
                <a:lnTo>
                  <a:pt x="596461" y="673100"/>
                </a:lnTo>
                <a:lnTo>
                  <a:pt x="595964" y="673100"/>
                </a:lnTo>
                <a:lnTo>
                  <a:pt x="606689" y="684530"/>
                </a:lnTo>
                <a:lnTo>
                  <a:pt x="610205" y="684530"/>
                </a:lnTo>
                <a:lnTo>
                  <a:pt x="609844" y="686372"/>
                </a:lnTo>
                <a:lnTo>
                  <a:pt x="609735" y="687111"/>
                </a:lnTo>
                <a:lnTo>
                  <a:pt x="610546" y="688340"/>
                </a:lnTo>
                <a:lnTo>
                  <a:pt x="605013" y="688340"/>
                </a:lnTo>
                <a:lnTo>
                  <a:pt x="612556" y="68961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663007" y="675640"/>
                </a:moveTo>
                <a:lnTo>
                  <a:pt x="665194" y="670560"/>
                </a:lnTo>
                <a:lnTo>
                  <a:pt x="669215" y="669290"/>
                </a:lnTo>
                <a:lnTo>
                  <a:pt x="663007" y="675640"/>
                </a:lnTo>
                <a:close/>
              </a:path>
              <a:path w="4096384" h="836930">
                <a:moveTo>
                  <a:pt x="671670" y="675640"/>
                </a:moveTo>
                <a:lnTo>
                  <a:pt x="663007" y="675640"/>
                </a:lnTo>
                <a:lnTo>
                  <a:pt x="669215" y="669290"/>
                </a:lnTo>
                <a:lnTo>
                  <a:pt x="676522" y="669290"/>
                </a:lnTo>
                <a:lnTo>
                  <a:pt x="669883" y="673100"/>
                </a:lnTo>
                <a:lnTo>
                  <a:pt x="677596" y="674370"/>
                </a:lnTo>
                <a:lnTo>
                  <a:pt x="673063" y="674371"/>
                </a:lnTo>
                <a:lnTo>
                  <a:pt x="671670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6714" y="671830"/>
                </a:lnTo>
                <a:lnTo>
                  <a:pt x="757716" y="670560"/>
                </a:lnTo>
                <a:lnTo>
                  <a:pt x="758888" y="669290"/>
                </a:lnTo>
                <a:lnTo>
                  <a:pt x="766608" y="66929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818572" y="678180"/>
                </a:moveTo>
                <a:lnTo>
                  <a:pt x="755542" y="678180"/>
                </a:lnTo>
                <a:lnTo>
                  <a:pt x="766608" y="669290"/>
                </a:lnTo>
                <a:lnTo>
                  <a:pt x="800630" y="669290"/>
                </a:lnTo>
                <a:lnTo>
                  <a:pt x="795936" y="670560"/>
                </a:lnTo>
                <a:lnTo>
                  <a:pt x="798450" y="673100"/>
                </a:lnTo>
                <a:lnTo>
                  <a:pt x="813148" y="673100"/>
                </a:lnTo>
                <a:lnTo>
                  <a:pt x="811362" y="675640"/>
                </a:lnTo>
                <a:lnTo>
                  <a:pt x="830633" y="675640"/>
                </a:lnTo>
                <a:lnTo>
                  <a:pt x="829796" y="676910"/>
                </a:lnTo>
                <a:lnTo>
                  <a:pt x="817393" y="676910"/>
                </a:lnTo>
                <a:lnTo>
                  <a:pt x="818572" y="678180"/>
                </a:lnTo>
                <a:close/>
              </a:path>
              <a:path w="4096384" h="836930">
                <a:moveTo>
                  <a:pt x="800971" y="673100"/>
                </a:moveTo>
                <a:lnTo>
                  <a:pt x="798450" y="673100"/>
                </a:lnTo>
                <a:lnTo>
                  <a:pt x="795936" y="670560"/>
                </a:lnTo>
                <a:lnTo>
                  <a:pt x="800630" y="669290"/>
                </a:lnTo>
                <a:lnTo>
                  <a:pt x="801011" y="670248"/>
                </a:lnTo>
                <a:lnTo>
                  <a:pt x="800971" y="673100"/>
                </a:lnTo>
                <a:close/>
              </a:path>
              <a:path w="4096384" h="836930">
                <a:moveTo>
                  <a:pt x="813148" y="673100"/>
                </a:moveTo>
                <a:lnTo>
                  <a:pt x="800971" y="673100"/>
                </a:lnTo>
                <a:lnTo>
                  <a:pt x="801011" y="670248"/>
                </a:lnTo>
                <a:lnTo>
                  <a:pt x="800630" y="669290"/>
                </a:lnTo>
                <a:lnTo>
                  <a:pt x="807169" y="669290"/>
                </a:lnTo>
                <a:lnTo>
                  <a:pt x="810518" y="670560"/>
                </a:lnTo>
                <a:lnTo>
                  <a:pt x="815383" y="670560"/>
                </a:lnTo>
                <a:lnTo>
                  <a:pt x="814041" y="671830"/>
                </a:lnTo>
                <a:lnTo>
                  <a:pt x="813148" y="67310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24772" y="702310"/>
                </a:lnTo>
                <a:lnTo>
                  <a:pt x="830933" y="699786"/>
                </a:lnTo>
                <a:lnTo>
                  <a:pt x="828793" y="697230"/>
                </a:lnTo>
                <a:lnTo>
                  <a:pt x="826946" y="694690"/>
                </a:lnTo>
                <a:lnTo>
                  <a:pt x="809346" y="694690"/>
                </a:lnTo>
                <a:lnTo>
                  <a:pt x="806163" y="689610"/>
                </a:lnTo>
                <a:lnTo>
                  <a:pt x="827117" y="689610"/>
                </a:lnTo>
                <a:lnTo>
                  <a:pt x="836670" y="678180"/>
                </a:lnTo>
                <a:lnTo>
                  <a:pt x="833317" y="676910"/>
                </a:lnTo>
                <a:lnTo>
                  <a:pt x="830633" y="675640"/>
                </a:lnTo>
                <a:lnTo>
                  <a:pt x="819907" y="675640"/>
                </a:lnTo>
                <a:lnTo>
                  <a:pt x="826783" y="674370"/>
                </a:lnTo>
                <a:lnTo>
                  <a:pt x="832650" y="674370"/>
                </a:lnTo>
                <a:lnTo>
                  <a:pt x="825874" y="669363"/>
                </a:lnTo>
                <a:lnTo>
                  <a:pt x="850584" y="669290"/>
                </a:lnTo>
                <a:lnTo>
                  <a:pt x="849522" y="670560"/>
                </a:lnTo>
                <a:lnTo>
                  <a:pt x="844547" y="670560"/>
                </a:lnTo>
                <a:lnTo>
                  <a:pt x="833488" y="673100"/>
                </a:lnTo>
                <a:lnTo>
                  <a:pt x="847399" y="673100"/>
                </a:lnTo>
                <a:lnTo>
                  <a:pt x="844213" y="676910"/>
                </a:lnTo>
                <a:lnTo>
                  <a:pt x="845221" y="678180"/>
                </a:lnTo>
                <a:lnTo>
                  <a:pt x="857879" y="678180"/>
                </a:lnTo>
                <a:lnTo>
                  <a:pt x="857249" y="679241"/>
                </a:lnTo>
                <a:lnTo>
                  <a:pt x="857215" y="679492"/>
                </a:lnTo>
                <a:lnTo>
                  <a:pt x="859804" y="680720"/>
                </a:lnTo>
                <a:lnTo>
                  <a:pt x="870699" y="680720"/>
                </a:lnTo>
                <a:lnTo>
                  <a:pt x="870365" y="681990"/>
                </a:lnTo>
                <a:lnTo>
                  <a:pt x="837508" y="681990"/>
                </a:lnTo>
                <a:lnTo>
                  <a:pt x="837129" y="684806"/>
                </a:lnTo>
                <a:lnTo>
                  <a:pt x="836546" y="688340"/>
                </a:lnTo>
                <a:lnTo>
                  <a:pt x="829965" y="688340"/>
                </a:lnTo>
                <a:lnTo>
                  <a:pt x="830469" y="695960"/>
                </a:lnTo>
                <a:lnTo>
                  <a:pt x="853099" y="695960"/>
                </a:lnTo>
                <a:lnTo>
                  <a:pt x="852097" y="697230"/>
                </a:lnTo>
                <a:lnTo>
                  <a:pt x="850250" y="698500"/>
                </a:lnTo>
                <a:lnTo>
                  <a:pt x="855777" y="699770"/>
                </a:lnTo>
                <a:lnTo>
                  <a:pt x="863155" y="69977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847956" y="678180"/>
                </a:moveTo>
                <a:lnTo>
                  <a:pt x="845221" y="678180"/>
                </a:lnTo>
                <a:lnTo>
                  <a:pt x="844213" y="676910"/>
                </a:lnTo>
                <a:lnTo>
                  <a:pt x="850584" y="669290"/>
                </a:lnTo>
                <a:lnTo>
                  <a:pt x="852765" y="669290"/>
                </a:lnTo>
                <a:lnTo>
                  <a:pt x="854744" y="671830"/>
                </a:lnTo>
                <a:lnTo>
                  <a:pt x="852114" y="675653"/>
                </a:lnTo>
                <a:lnTo>
                  <a:pt x="847956" y="678180"/>
                </a:lnTo>
                <a:close/>
              </a:path>
              <a:path w="4096384" h="836930">
                <a:moveTo>
                  <a:pt x="857879" y="678180"/>
                </a:moveTo>
                <a:lnTo>
                  <a:pt x="847956" y="678180"/>
                </a:lnTo>
                <a:lnTo>
                  <a:pt x="852114" y="675653"/>
                </a:lnTo>
                <a:lnTo>
                  <a:pt x="854744" y="671830"/>
                </a:lnTo>
                <a:lnTo>
                  <a:pt x="852765" y="669290"/>
                </a:lnTo>
                <a:lnTo>
                  <a:pt x="864108" y="669290"/>
                </a:lnTo>
                <a:lnTo>
                  <a:pt x="859974" y="671830"/>
                </a:lnTo>
                <a:lnTo>
                  <a:pt x="870365" y="674370"/>
                </a:lnTo>
                <a:lnTo>
                  <a:pt x="902718" y="674370"/>
                </a:lnTo>
                <a:lnTo>
                  <a:pt x="898357" y="675640"/>
                </a:lnTo>
                <a:lnTo>
                  <a:pt x="898024" y="676910"/>
                </a:lnTo>
                <a:lnTo>
                  <a:pt x="858632" y="676910"/>
                </a:lnTo>
                <a:lnTo>
                  <a:pt x="857879" y="67818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11604" y="680720"/>
                </a:lnTo>
                <a:lnTo>
                  <a:pt x="921995" y="676910"/>
                </a:lnTo>
                <a:lnTo>
                  <a:pt x="916433" y="676032"/>
                </a:lnTo>
                <a:lnTo>
                  <a:pt x="920817" y="673100"/>
                </a:lnTo>
                <a:lnTo>
                  <a:pt x="928530" y="669290"/>
                </a:lnTo>
                <a:lnTo>
                  <a:pt x="932721" y="669290"/>
                </a:lnTo>
                <a:lnTo>
                  <a:pt x="931549" y="670560"/>
                </a:lnTo>
                <a:lnTo>
                  <a:pt x="931549" y="673100"/>
                </a:lnTo>
                <a:lnTo>
                  <a:pt x="944913" y="673100"/>
                </a:lnTo>
                <a:lnTo>
                  <a:pt x="944369" y="674370"/>
                </a:lnTo>
                <a:lnTo>
                  <a:pt x="937579" y="674370"/>
                </a:lnTo>
                <a:lnTo>
                  <a:pt x="937970" y="675640"/>
                </a:lnTo>
                <a:lnTo>
                  <a:pt x="924844" y="675640"/>
                </a:lnTo>
                <a:lnTo>
                  <a:pt x="924503" y="676910"/>
                </a:lnTo>
                <a:lnTo>
                  <a:pt x="925178" y="678180"/>
                </a:lnTo>
                <a:lnTo>
                  <a:pt x="926055" y="679492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34561" y="673100"/>
                </a:moveTo>
                <a:lnTo>
                  <a:pt x="931549" y="673100"/>
                </a:lnTo>
                <a:lnTo>
                  <a:pt x="931549" y="670560"/>
                </a:lnTo>
                <a:lnTo>
                  <a:pt x="932721" y="669290"/>
                </a:lnTo>
                <a:lnTo>
                  <a:pt x="933893" y="669290"/>
                </a:lnTo>
                <a:lnTo>
                  <a:pt x="935065" y="671830"/>
                </a:lnTo>
                <a:lnTo>
                  <a:pt x="934561" y="673100"/>
                </a:lnTo>
                <a:close/>
              </a:path>
              <a:path w="4096384" h="836930">
                <a:moveTo>
                  <a:pt x="959371" y="675640"/>
                </a:moveTo>
                <a:lnTo>
                  <a:pt x="958532" y="669290"/>
                </a:lnTo>
                <a:lnTo>
                  <a:pt x="963731" y="669290"/>
                </a:lnTo>
                <a:lnTo>
                  <a:pt x="964629" y="670419"/>
                </a:lnTo>
                <a:lnTo>
                  <a:pt x="964740" y="673100"/>
                </a:lnTo>
                <a:lnTo>
                  <a:pt x="959371" y="675640"/>
                </a:lnTo>
                <a:close/>
              </a:path>
              <a:path w="4096384" h="836930">
                <a:moveTo>
                  <a:pt x="968930" y="675640"/>
                </a:moveTo>
                <a:lnTo>
                  <a:pt x="959371" y="675640"/>
                </a:lnTo>
                <a:lnTo>
                  <a:pt x="964606" y="673163"/>
                </a:lnTo>
                <a:lnTo>
                  <a:pt x="964629" y="670419"/>
                </a:lnTo>
                <a:lnTo>
                  <a:pt x="963731" y="669290"/>
                </a:lnTo>
                <a:lnTo>
                  <a:pt x="973959" y="669290"/>
                </a:lnTo>
                <a:lnTo>
                  <a:pt x="970436" y="674370"/>
                </a:lnTo>
                <a:lnTo>
                  <a:pt x="970607" y="674370"/>
                </a:lnTo>
                <a:lnTo>
                  <a:pt x="968930" y="675640"/>
                </a:lnTo>
                <a:close/>
              </a:path>
              <a:path w="4096384" h="836930">
                <a:moveTo>
                  <a:pt x="1176616" y="674370"/>
                </a:moveTo>
                <a:lnTo>
                  <a:pt x="1174101" y="674370"/>
                </a:lnTo>
                <a:lnTo>
                  <a:pt x="1174101" y="669290"/>
                </a:lnTo>
                <a:lnTo>
                  <a:pt x="1176452" y="671830"/>
                </a:lnTo>
                <a:lnTo>
                  <a:pt x="1176616" y="671830"/>
                </a:lnTo>
                <a:lnTo>
                  <a:pt x="1176616" y="674370"/>
                </a:lnTo>
                <a:close/>
              </a:path>
              <a:path w="4096384" h="836930">
                <a:moveTo>
                  <a:pt x="1186926" y="674370"/>
                </a:moveTo>
                <a:lnTo>
                  <a:pt x="1176616" y="674370"/>
                </a:lnTo>
                <a:lnTo>
                  <a:pt x="1176616" y="671830"/>
                </a:lnTo>
                <a:lnTo>
                  <a:pt x="1176452" y="671830"/>
                </a:lnTo>
                <a:lnTo>
                  <a:pt x="1174101" y="669290"/>
                </a:lnTo>
                <a:lnTo>
                  <a:pt x="1184493" y="669290"/>
                </a:lnTo>
                <a:lnTo>
                  <a:pt x="1187512" y="671830"/>
                </a:lnTo>
                <a:lnTo>
                  <a:pt x="1187165" y="673163"/>
                </a:lnTo>
                <a:lnTo>
                  <a:pt x="1186926" y="67437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15340" y="673100"/>
                </a:lnTo>
                <a:lnTo>
                  <a:pt x="1215340" y="669290"/>
                </a:lnTo>
                <a:lnTo>
                  <a:pt x="1229084" y="66929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29084" y="669290"/>
                </a:lnTo>
                <a:lnTo>
                  <a:pt x="1229084" y="67183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42494" y="673100"/>
                </a:moveTo>
                <a:lnTo>
                  <a:pt x="1228580" y="673100"/>
                </a:lnTo>
                <a:lnTo>
                  <a:pt x="1229084" y="671830"/>
                </a:lnTo>
                <a:lnTo>
                  <a:pt x="1229084" y="669290"/>
                </a:lnTo>
                <a:lnTo>
                  <a:pt x="1242324" y="669290"/>
                </a:lnTo>
                <a:lnTo>
                  <a:pt x="1240314" y="671830"/>
                </a:lnTo>
                <a:lnTo>
                  <a:pt x="1242494" y="673100"/>
                </a:lnTo>
                <a:close/>
              </a:path>
              <a:path w="4096384" h="836930">
                <a:moveTo>
                  <a:pt x="1244334" y="673100"/>
                </a:moveTo>
                <a:lnTo>
                  <a:pt x="1242494" y="673100"/>
                </a:lnTo>
                <a:lnTo>
                  <a:pt x="1240314" y="671830"/>
                </a:lnTo>
                <a:lnTo>
                  <a:pt x="1242324" y="669290"/>
                </a:lnTo>
                <a:lnTo>
                  <a:pt x="1245008" y="669290"/>
                </a:lnTo>
                <a:lnTo>
                  <a:pt x="1244334" y="673100"/>
                </a:lnTo>
                <a:close/>
              </a:path>
              <a:path w="4096384" h="836930">
                <a:moveTo>
                  <a:pt x="1256572" y="673100"/>
                </a:moveTo>
                <a:lnTo>
                  <a:pt x="1244334" y="673100"/>
                </a:lnTo>
                <a:lnTo>
                  <a:pt x="1245008" y="669290"/>
                </a:lnTo>
                <a:lnTo>
                  <a:pt x="1509687" y="669290"/>
                </a:lnTo>
                <a:lnTo>
                  <a:pt x="1509353" y="670560"/>
                </a:lnTo>
                <a:lnTo>
                  <a:pt x="1498123" y="670560"/>
                </a:lnTo>
                <a:lnTo>
                  <a:pt x="1500133" y="671830"/>
                </a:lnTo>
                <a:lnTo>
                  <a:pt x="1256572" y="671830"/>
                </a:lnTo>
                <a:lnTo>
                  <a:pt x="1256572" y="67310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509560" y="671222"/>
                </a:lnTo>
                <a:lnTo>
                  <a:pt x="1509435" y="670248"/>
                </a:lnTo>
                <a:lnTo>
                  <a:pt x="1509687" y="669290"/>
                </a:lnTo>
                <a:lnTo>
                  <a:pt x="1512541" y="669290"/>
                </a:lnTo>
                <a:lnTo>
                  <a:pt x="1513396" y="67060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5390" y="675640"/>
                </a:lnTo>
                <a:lnTo>
                  <a:pt x="1513396" y="670601"/>
                </a:lnTo>
                <a:lnTo>
                  <a:pt x="1512541" y="669290"/>
                </a:lnTo>
                <a:lnTo>
                  <a:pt x="1514381" y="669290"/>
                </a:lnTo>
                <a:lnTo>
                  <a:pt x="1519248" y="674371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4381" y="669290"/>
                </a:lnTo>
                <a:lnTo>
                  <a:pt x="1523601" y="671830"/>
                </a:lnTo>
                <a:lnTo>
                  <a:pt x="1525781" y="671830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76062" y="671830"/>
                </a:lnTo>
                <a:lnTo>
                  <a:pt x="1576062" y="670560"/>
                </a:lnTo>
                <a:lnTo>
                  <a:pt x="1578747" y="669290"/>
                </a:lnTo>
                <a:lnTo>
                  <a:pt x="1581425" y="670560"/>
                </a:lnTo>
                <a:lnTo>
                  <a:pt x="1581425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1582767" y="674370"/>
                </a:moveTo>
                <a:lnTo>
                  <a:pt x="1561480" y="674370"/>
                </a:lnTo>
                <a:lnTo>
                  <a:pt x="1560806" y="673100"/>
                </a:lnTo>
                <a:lnTo>
                  <a:pt x="1578911" y="673100"/>
                </a:lnTo>
                <a:lnTo>
                  <a:pt x="1581425" y="671830"/>
                </a:lnTo>
                <a:lnTo>
                  <a:pt x="1581425" y="670560"/>
                </a:lnTo>
                <a:lnTo>
                  <a:pt x="1578747" y="669290"/>
                </a:lnTo>
                <a:lnTo>
                  <a:pt x="1580871" y="669290"/>
                </a:lnTo>
                <a:lnTo>
                  <a:pt x="1583442" y="671830"/>
                </a:lnTo>
                <a:lnTo>
                  <a:pt x="1582767" y="674370"/>
                </a:lnTo>
                <a:close/>
              </a:path>
              <a:path w="4096384" h="836930">
                <a:moveTo>
                  <a:pt x="1608415" y="670560"/>
                </a:moveTo>
                <a:lnTo>
                  <a:pt x="1604729" y="670560"/>
                </a:lnTo>
                <a:lnTo>
                  <a:pt x="1604054" y="669290"/>
                </a:lnTo>
                <a:lnTo>
                  <a:pt x="1608415" y="670560"/>
                </a:lnTo>
                <a:close/>
              </a:path>
              <a:path w="4096384" h="836930">
                <a:moveTo>
                  <a:pt x="1625679" y="687070"/>
                </a:moveTo>
                <a:lnTo>
                  <a:pt x="1606569" y="687070"/>
                </a:lnTo>
                <a:lnTo>
                  <a:pt x="1611086" y="685800"/>
                </a:lnTo>
                <a:lnTo>
                  <a:pt x="1609761" y="680737"/>
                </a:lnTo>
                <a:lnTo>
                  <a:pt x="1606287" y="675640"/>
                </a:lnTo>
                <a:lnTo>
                  <a:pt x="1606130" y="675534"/>
                </a:lnTo>
                <a:lnTo>
                  <a:pt x="1611434" y="673100"/>
                </a:lnTo>
                <a:lnTo>
                  <a:pt x="1609417" y="671830"/>
                </a:lnTo>
                <a:lnTo>
                  <a:pt x="1608415" y="670560"/>
                </a:lnTo>
                <a:lnTo>
                  <a:pt x="1604054" y="669290"/>
                </a:lnTo>
                <a:lnTo>
                  <a:pt x="1612983" y="669290"/>
                </a:lnTo>
                <a:lnTo>
                  <a:pt x="1614127" y="673163"/>
                </a:lnTo>
                <a:lnTo>
                  <a:pt x="1615020" y="676910"/>
                </a:lnTo>
                <a:lnTo>
                  <a:pt x="1612940" y="676910"/>
                </a:lnTo>
                <a:lnTo>
                  <a:pt x="1612606" y="678180"/>
                </a:lnTo>
                <a:lnTo>
                  <a:pt x="1615322" y="678180"/>
                </a:lnTo>
                <a:lnTo>
                  <a:pt x="1615625" y="679450"/>
                </a:lnTo>
                <a:lnTo>
                  <a:pt x="1625764" y="679450"/>
                </a:lnTo>
                <a:lnTo>
                  <a:pt x="1626016" y="680720"/>
                </a:lnTo>
                <a:lnTo>
                  <a:pt x="1632554" y="680720"/>
                </a:lnTo>
                <a:lnTo>
                  <a:pt x="1629873" y="681990"/>
                </a:lnTo>
                <a:lnTo>
                  <a:pt x="1634561" y="683260"/>
                </a:lnTo>
                <a:lnTo>
                  <a:pt x="1637750" y="684530"/>
                </a:lnTo>
                <a:lnTo>
                  <a:pt x="1626016" y="684530"/>
                </a:lnTo>
                <a:lnTo>
                  <a:pt x="1626288" y="684607"/>
                </a:lnTo>
                <a:lnTo>
                  <a:pt x="1626172" y="686136"/>
                </a:lnTo>
                <a:lnTo>
                  <a:pt x="1625679" y="687070"/>
                </a:lnTo>
                <a:close/>
              </a:path>
              <a:path w="4096384" h="836930">
                <a:moveTo>
                  <a:pt x="1665238" y="676910"/>
                </a:moveTo>
                <a:lnTo>
                  <a:pt x="1666416" y="669290"/>
                </a:lnTo>
                <a:lnTo>
                  <a:pt x="1670000" y="673163"/>
                </a:lnTo>
                <a:lnTo>
                  <a:pt x="1672617" y="675640"/>
                </a:lnTo>
                <a:lnTo>
                  <a:pt x="1666076" y="675640"/>
                </a:lnTo>
                <a:lnTo>
                  <a:pt x="1665238" y="676910"/>
                </a:lnTo>
                <a:close/>
              </a:path>
              <a:path w="4096384" h="836930">
                <a:moveTo>
                  <a:pt x="1688917" y="676910"/>
                </a:moveTo>
                <a:lnTo>
                  <a:pt x="1665238" y="676910"/>
                </a:lnTo>
                <a:lnTo>
                  <a:pt x="1666076" y="675640"/>
                </a:lnTo>
                <a:lnTo>
                  <a:pt x="1672617" y="675640"/>
                </a:lnTo>
                <a:lnTo>
                  <a:pt x="1669933" y="673100"/>
                </a:lnTo>
                <a:lnTo>
                  <a:pt x="1666416" y="669290"/>
                </a:lnTo>
                <a:lnTo>
                  <a:pt x="1669597" y="669290"/>
                </a:lnTo>
                <a:lnTo>
                  <a:pt x="1668256" y="670560"/>
                </a:lnTo>
                <a:lnTo>
                  <a:pt x="1706142" y="670560"/>
                </a:lnTo>
                <a:lnTo>
                  <a:pt x="1706756" y="673100"/>
                </a:lnTo>
                <a:lnTo>
                  <a:pt x="1681666" y="673100"/>
                </a:lnTo>
                <a:lnTo>
                  <a:pt x="1678144" y="674370"/>
                </a:lnTo>
                <a:lnTo>
                  <a:pt x="1690341" y="674370"/>
                </a:lnTo>
                <a:lnTo>
                  <a:pt x="1688917" y="676910"/>
                </a:lnTo>
                <a:close/>
              </a:path>
              <a:path w="4096384" h="836930">
                <a:moveTo>
                  <a:pt x="3449146" y="671830"/>
                </a:moveTo>
                <a:lnTo>
                  <a:pt x="3444098" y="671830"/>
                </a:lnTo>
                <a:lnTo>
                  <a:pt x="3449612" y="669290"/>
                </a:lnTo>
                <a:lnTo>
                  <a:pt x="3449146" y="671830"/>
                </a:lnTo>
                <a:close/>
              </a:path>
              <a:path w="4096384" h="836930">
                <a:moveTo>
                  <a:pt x="3448446" y="678020"/>
                </a:moveTo>
                <a:lnTo>
                  <a:pt x="3448500" y="675348"/>
                </a:lnTo>
                <a:lnTo>
                  <a:pt x="3449612" y="669290"/>
                </a:lnTo>
                <a:lnTo>
                  <a:pt x="3458899" y="669290"/>
                </a:lnTo>
                <a:lnTo>
                  <a:pt x="3458047" y="672898"/>
                </a:lnTo>
                <a:lnTo>
                  <a:pt x="3458173" y="674117"/>
                </a:lnTo>
                <a:lnTo>
                  <a:pt x="3458648" y="676910"/>
                </a:lnTo>
                <a:lnTo>
                  <a:pt x="3453135" y="676910"/>
                </a:lnTo>
                <a:lnTo>
                  <a:pt x="3448446" y="67802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91426" y="673100"/>
                </a:lnTo>
                <a:lnTo>
                  <a:pt x="3592277" y="673100"/>
                </a:lnTo>
                <a:lnTo>
                  <a:pt x="3596467" y="669290"/>
                </a:lnTo>
                <a:lnTo>
                  <a:pt x="3596407" y="673552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809836" y="675640"/>
                </a:lnTo>
                <a:lnTo>
                  <a:pt x="3806988" y="674370"/>
                </a:lnTo>
                <a:lnTo>
                  <a:pt x="3810688" y="669290"/>
                </a:lnTo>
                <a:lnTo>
                  <a:pt x="3812604" y="672898"/>
                </a:lnTo>
                <a:lnTo>
                  <a:pt x="3812727" y="673163"/>
                </a:lnTo>
                <a:lnTo>
                  <a:pt x="3813279" y="675348"/>
                </a:lnTo>
                <a:lnTo>
                  <a:pt x="3813168" y="675878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863162" y="676910"/>
                </a:moveTo>
                <a:lnTo>
                  <a:pt x="3859306" y="676910"/>
                </a:lnTo>
                <a:lnTo>
                  <a:pt x="3859402" y="675878"/>
                </a:lnTo>
                <a:lnTo>
                  <a:pt x="3859518" y="675653"/>
                </a:lnTo>
                <a:lnTo>
                  <a:pt x="3864819" y="669290"/>
                </a:lnTo>
                <a:lnTo>
                  <a:pt x="3868001" y="674370"/>
                </a:lnTo>
                <a:lnTo>
                  <a:pt x="3863162" y="676910"/>
                </a:lnTo>
                <a:close/>
              </a:path>
              <a:path w="4096384" h="836930">
                <a:moveTo>
                  <a:pt x="3895496" y="683260"/>
                </a:moveTo>
                <a:lnTo>
                  <a:pt x="3852935" y="683260"/>
                </a:lnTo>
                <a:lnTo>
                  <a:pt x="3856102" y="680737"/>
                </a:lnTo>
                <a:lnTo>
                  <a:pt x="3864307" y="676309"/>
                </a:lnTo>
                <a:lnTo>
                  <a:pt x="3868001" y="674370"/>
                </a:lnTo>
                <a:lnTo>
                  <a:pt x="3864819" y="669290"/>
                </a:lnTo>
                <a:lnTo>
                  <a:pt x="3867497" y="669290"/>
                </a:lnTo>
                <a:lnTo>
                  <a:pt x="3873698" y="674370"/>
                </a:lnTo>
                <a:lnTo>
                  <a:pt x="3874724" y="674371"/>
                </a:lnTo>
                <a:lnTo>
                  <a:pt x="3875061" y="676910"/>
                </a:lnTo>
                <a:lnTo>
                  <a:pt x="3878034" y="678180"/>
                </a:lnTo>
                <a:lnTo>
                  <a:pt x="3870699" y="678180"/>
                </a:lnTo>
                <a:lnTo>
                  <a:pt x="3869369" y="680684"/>
                </a:lnTo>
                <a:lnTo>
                  <a:pt x="3870024" y="681990"/>
                </a:lnTo>
                <a:lnTo>
                  <a:pt x="3895162" y="681990"/>
                </a:lnTo>
                <a:lnTo>
                  <a:pt x="3895496" y="683260"/>
                </a:lnTo>
                <a:close/>
              </a:path>
              <a:path w="4096384" h="836930">
                <a:moveTo>
                  <a:pt x="4018720" y="678180"/>
                </a:moveTo>
                <a:lnTo>
                  <a:pt x="4022393" y="673100"/>
                </a:lnTo>
                <a:lnTo>
                  <a:pt x="4025582" y="669290"/>
                </a:lnTo>
                <a:lnTo>
                  <a:pt x="4026423" y="675640"/>
                </a:lnTo>
                <a:lnTo>
                  <a:pt x="4026217" y="675653"/>
                </a:lnTo>
                <a:lnTo>
                  <a:pt x="4018720" y="678180"/>
                </a:lnTo>
                <a:close/>
              </a:path>
              <a:path w="4096384" h="836930">
                <a:moveTo>
                  <a:pt x="4042175" y="681990"/>
                </a:moveTo>
                <a:lnTo>
                  <a:pt x="4033084" y="681990"/>
                </a:lnTo>
                <a:lnTo>
                  <a:pt x="4035742" y="679450"/>
                </a:lnTo>
                <a:lnTo>
                  <a:pt x="4033112" y="676910"/>
                </a:lnTo>
                <a:lnTo>
                  <a:pt x="4026591" y="676910"/>
                </a:lnTo>
                <a:lnTo>
                  <a:pt x="4025582" y="669290"/>
                </a:lnTo>
                <a:lnTo>
                  <a:pt x="4059284" y="669290"/>
                </a:lnTo>
                <a:lnTo>
                  <a:pt x="4060450" y="670560"/>
                </a:lnTo>
                <a:lnTo>
                  <a:pt x="4039660" y="670560"/>
                </a:lnTo>
                <a:lnTo>
                  <a:pt x="4039326" y="671830"/>
                </a:lnTo>
                <a:lnTo>
                  <a:pt x="4038835" y="671830"/>
                </a:lnTo>
                <a:lnTo>
                  <a:pt x="4033970" y="674370"/>
                </a:lnTo>
                <a:lnTo>
                  <a:pt x="4037152" y="676910"/>
                </a:lnTo>
                <a:lnTo>
                  <a:pt x="4041891" y="678755"/>
                </a:lnTo>
                <a:lnTo>
                  <a:pt x="4042010" y="679492"/>
                </a:lnTo>
                <a:lnTo>
                  <a:pt x="4042175" y="681990"/>
                </a:lnTo>
                <a:close/>
              </a:path>
              <a:path w="4096384" h="836930">
                <a:moveTo>
                  <a:pt x="4065812" y="676910"/>
                </a:moveTo>
                <a:lnTo>
                  <a:pt x="4065812" y="675640"/>
                </a:lnTo>
                <a:lnTo>
                  <a:pt x="4059107" y="671830"/>
                </a:lnTo>
                <a:lnTo>
                  <a:pt x="4072694" y="669290"/>
                </a:lnTo>
                <a:lnTo>
                  <a:pt x="4065812" y="676910"/>
                </a:lnTo>
                <a:close/>
              </a:path>
              <a:path w="4096384" h="836930">
                <a:moveTo>
                  <a:pt x="4095854" y="679450"/>
                </a:moveTo>
                <a:lnTo>
                  <a:pt x="4094806" y="679450"/>
                </a:lnTo>
                <a:lnTo>
                  <a:pt x="4095854" y="669290"/>
                </a:lnTo>
                <a:lnTo>
                  <a:pt x="4095854" y="67945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25874" y="669363"/>
                </a:lnTo>
                <a:lnTo>
                  <a:pt x="832650" y="674370"/>
                </a:lnTo>
                <a:lnTo>
                  <a:pt x="826772" y="674371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1553603" y="675640"/>
                </a:moveTo>
                <a:lnTo>
                  <a:pt x="1553011" y="670419"/>
                </a:lnTo>
                <a:lnTo>
                  <a:pt x="1553521" y="670248"/>
                </a:lnTo>
                <a:lnTo>
                  <a:pt x="1553603" y="675640"/>
                </a:lnTo>
                <a:close/>
              </a:path>
              <a:path w="4096384" h="836930">
                <a:moveTo>
                  <a:pt x="1553027" y="670560"/>
                </a:moveTo>
                <a:lnTo>
                  <a:pt x="1552595" y="670560"/>
                </a:lnTo>
                <a:lnTo>
                  <a:pt x="1553011" y="670419"/>
                </a:lnTo>
                <a:lnTo>
                  <a:pt x="1553027" y="670560"/>
                </a:lnTo>
                <a:close/>
              </a:path>
              <a:path w="4096384" h="836930">
                <a:moveTo>
                  <a:pt x="61068" y="671830"/>
                </a:moveTo>
                <a:lnTo>
                  <a:pt x="60727" y="671830"/>
                </a:lnTo>
                <a:lnTo>
                  <a:pt x="61068" y="670560"/>
                </a:lnTo>
                <a:lnTo>
                  <a:pt x="61068" y="671830"/>
                </a:lnTo>
                <a:close/>
              </a:path>
              <a:path w="4096384" h="836930">
                <a:moveTo>
                  <a:pt x="72297" y="671830"/>
                </a:moveTo>
                <a:lnTo>
                  <a:pt x="61068" y="671830"/>
                </a:lnTo>
                <a:lnTo>
                  <a:pt x="61068" y="670560"/>
                </a:lnTo>
                <a:lnTo>
                  <a:pt x="71793" y="670560"/>
                </a:lnTo>
                <a:lnTo>
                  <a:pt x="72297" y="671830"/>
                </a:lnTo>
                <a:close/>
              </a:path>
              <a:path w="4096384" h="836930">
                <a:moveTo>
                  <a:pt x="239201" y="671779"/>
                </a:moveTo>
                <a:lnTo>
                  <a:pt x="240087" y="670560"/>
                </a:lnTo>
                <a:lnTo>
                  <a:pt x="240276" y="671123"/>
                </a:lnTo>
                <a:lnTo>
                  <a:pt x="239201" y="671779"/>
                </a:lnTo>
                <a:close/>
              </a:path>
              <a:path w="4096384" h="836930">
                <a:moveTo>
                  <a:pt x="240279" y="671120"/>
                </a:moveTo>
                <a:lnTo>
                  <a:pt x="240087" y="670560"/>
                </a:lnTo>
                <a:lnTo>
                  <a:pt x="241197" y="670560"/>
                </a:lnTo>
                <a:lnTo>
                  <a:pt x="240279" y="671120"/>
                </a:lnTo>
                <a:close/>
              </a:path>
              <a:path w="4096384" h="836930">
                <a:moveTo>
                  <a:pt x="248475" y="673100"/>
                </a:moveTo>
                <a:lnTo>
                  <a:pt x="247800" y="670560"/>
                </a:lnTo>
                <a:lnTo>
                  <a:pt x="251323" y="670560"/>
                </a:lnTo>
                <a:lnTo>
                  <a:pt x="248475" y="673100"/>
                </a:lnTo>
                <a:close/>
              </a:path>
              <a:path w="4096384" h="836930">
                <a:moveTo>
                  <a:pt x="259370" y="673100"/>
                </a:moveTo>
                <a:lnTo>
                  <a:pt x="248475" y="673100"/>
                </a:lnTo>
                <a:lnTo>
                  <a:pt x="251323" y="670560"/>
                </a:lnTo>
                <a:lnTo>
                  <a:pt x="259241" y="670560"/>
                </a:lnTo>
                <a:lnTo>
                  <a:pt x="259474" y="671568"/>
                </a:lnTo>
                <a:lnTo>
                  <a:pt x="259370" y="673100"/>
                </a:lnTo>
                <a:close/>
              </a:path>
              <a:path w="4096384" h="836930">
                <a:moveTo>
                  <a:pt x="341841" y="674370"/>
                </a:moveTo>
                <a:lnTo>
                  <a:pt x="339994" y="674370"/>
                </a:lnTo>
                <a:lnTo>
                  <a:pt x="340498" y="670560"/>
                </a:lnTo>
                <a:lnTo>
                  <a:pt x="341841" y="670560"/>
                </a:lnTo>
                <a:lnTo>
                  <a:pt x="343130" y="671779"/>
                </a:lnTo>
                <a:lnTo>
                  <a:pt x="343116" y="673163"/>
                </a:lnTo>
                <a:lnTo>
                  <a:pt x="341841" y="674370"/>
                </a:lnTo>
                <a:close/>
              </a:path>
              <a:path w="4096384" h="836930">
                <a:moveTo>
                  <a:pt x="354079" y="674370"/>
                </a:moveTo>
                <a:lnTo>
                  <a:pt x="341841" y="674370"/>
                </a:lnTo>
                <a:lnTo>
                  <a:pt x="343116" y="673163"/>
                </a:lnTo>
                <a:lnTo>
                  <a:pt x="343130" y="671779"/>
                </a:lnTo>
                <a:lnTo>
                  <a:pt x="341841" y="670560"/>
                </a:lnTo>
                <a:lnTo>
                  <a:pt x="353743" y="670560"/>
                </a:lnTo>
                <a:lnTo>
                  <a:pt x="353141" y="672832"/>
                </a:lnTo>
                <a:lnTo>
                  <a:pt x="353121" y="673163"/>
                </a:lnTo>
                <a:lnTo>
                  <a:pt x="354079" y="674370"/>
                </a:lnTo>
                <a:close/>
              </a:path>
              <a:path w="4096384" h="836930">
                <a:moveTo>
                  <a:pt x="371175" y="675640"/>
                </a:moveTo>
                <a:lnTo>
                  <a:pt x="367986" y="674370"/>
                </a:lnTo>
                <a:lnTo>
                  <a:pt x="365642" y="673100"/>
                </a:lnTo>
                <a:lnTo>
                  <a:pt x="368661" y="670560"/>
                </a:lnTo>
                <a:lnTo>
                  <a:pt x="373690" y="670560"/>
                </a:lnTo>
                <a:lnTo>
                  <a:pt x="371175" y="67564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359605" y="676910"/>
                </a:lnTo>
                <a:lnTo>
                  <a:pt x="364470" y="675640"/>
                </a:lnTo>
                <a:lnTo>
                  <a:pt x="371175" y="675640"/>
                </a:lnTo>
                <a:lnTo>
                  <a:pt x="373690" y="670560"/>
                </a:lnTo>
                <a:lnTo>
                  <a:pt x="379958" y="670560"/>
                </a:lnTo>
                <a:lnTo>
                  <a:pt x="378642" y="674117"/>
                </a:lnTo>
                <a:lnTo>
                  <a:pt x="377206" y="674370"/>
                </a:lnTo>
                <a:lnTo>
                  <a:pt x="433261" y="67437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60351" y="671830"/>
                </a:lnTo>
                <a:lnTo>
                  <a:pt x="460521" y="671830"/>
                </a:lnTo>
                <a:lnTo>
                  <a:pt x="463029" y="670560"/>
                </a:lnTo>
                <a:lnTo>
                  <a:pt x="465286" y="671779"/>
                </a:lnTo>
                <a:lnTo>
                  <a:pt x="465209" y="67310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856" y="674370"/>
                </a:moveTo>
                <a:lnTo>
                  <a:pt x="462531" y="674370"/>
                </a:lnTo>
                <a:lnTo>
                  <a:pt x="465209" y="673100"/>
                </a:lnTo>
                <a:lnTo>
                  <a:pt x="465286" y="671779"/>
                </a:lnTo>
                <a:lnTo>
                  <a:pt x="463029" y="670560"/>
                </a:lnTo>
                <a:lnTo>
                  <a:pt x="473846" y="670560"/>
                </a:lnTo>
                <a:lnTo>
                  <a:pt x="475941" y="673100"/>
                </a:lnTo>
                <a:lnTo>
                  <a:pt x="475856" y="674370"/>
                </a:lnTo>
                <a:close/>
              </a:path>
              <a:path w="4096384" h="836930">
                <a:moveTo>
                  <a:pt x="498400" y="673100"/>
                </a:moveTo>
                <a:lnTo>
                  <a:pt x="502257" y="670560"/>
                </a:lnTo>
                <a:lnTo>
                  <a:pt x="504601" y="670560"/>
                </a:lnTo>
                <a:lnTo>
                  <a:pt x="504104" y="671830"/>
                </a:lnTo>
                <a:lnTo>
                  <a:pt x="504437" y="671830"/>
                </a:lnTo>
                <a:lnTo>
                  <a:pt x="498400" y="673100"/>
                </a:lnTo>
                <a:close/>
              </a:path>
              <a:path w="4096384" h="836930">
                <a:moveTo>
                  <a:pt x="512779" y="673100"/>
                </a:moveTo>
                <a:lnTo>
                  <a:pt x="498400" y="673100"/>
                </a:lnTo>
                <a:lnTo>
                  <a:pt x="504437" y="671830"/>
                </a:lnTo>
                <a:lnTo>
                  <a:pt x="504104" y="671830"/>
                </a:lnTo>
                <a:lnTo>
                  <a:pt x="504601" y="670560"/>
                </a:lnTo>
                <a:lnTo>
                  <a:pt x="514705" y="670560"/>
                </a:lnTo>
                <a:lnTo>
                  <a:pt x="512779" y="673100"/>
                </a:lnTo>
                <a:close/>
              </a:path>
              <a:path w="4096384" h="836930">
                <a:moveTo>
                  <a:pt x="606689" y="684530"/>
                </a:moveTo>
                <a:lnTo>
                  <a:pt x="595964" y="673100"/>
                </a:lnTo>
                <a:lnTo>
                  <a:pt x="596461" y="673100"/>
                </a:lnTo>
                <a:lnTo>
                  <a:pt x="595052" y="671830"/>
                </a:lnTo>
                <a:lnTo>
                  <a:pt x="598264" y="670560"/>
                </a:lnTo>
                <a:lnTo>
                  <a:pt x="602922" y="671830"/>
                </a:lnTo>
                <a:lnTo>
                  <a:pt x="605851" y="676910"/>
                </a:lnTo>
                <a:lnTo>
                  <a:pt x="606689" y="684530"/>
                </a:lnTo>
                <a:close/>
              </a:path>
              <a:path w="4096384" h="836930">
                <a:moveTo>
                  <a:pt x="610205" y="684530"/>
                </a:moveTo>
                <a:lnTo>
                  <a:pt x="606689" y="684530"/>
                </a:lnTo>
                <a:lnTo>
                  <a:pt x="605851" y="676910"/>
                </a:lnTo>
                <a:lnTo>
                  <a:pt x="602922" y="671830"/>
                </a:lnTo>
                <a:lnTo>
                  <a:pt x="598264" y="670560"/>
                </a:lnTo>
                <a:lnTo>
                  <a:pt x="609819" y="670560"/>
                </a:lnTo>
                <a:lnTo>
                  <a:pt x="609708" y="671830"/>
                </a:lnTo>
                <a:lnTo>
                  <a:pt x="609374" y="676910"/>
                </a:lnTo>
                <a:lnTo>
                  <a:pt x="618089" y="676910"/>
                </a:lnTo>
                <a:lnTo>
                  <a:pt x="617207" y="678020"/>
                </a:lnTo>
                <a:lnTo>
                  <a:pt x="617320" y="678783"/>
                </a:lnTo>
                <a:lnTo>
                  <a:pt x="618089" y="680720"/>
                </a:lnTo>
                <a:lnTo>
                  <a:pt x="626974" y="680720"/>
                </a:lnTo>
                <a:lnTo>
                  <a:pt x="634511" y="681990"/>
                </a:lnTo>
                <a:lnTo>
                  <a:pt x="634681" y="681990"/>
                </a:lnTo>
                <a:lnTo>
                  <a:pt x="635380" y="683260"/>
                </a:lnTo>
                <a:lnTo>
                  <a:pt x="611214" y="683260"/>
                </a:lnTo>
                <a:lnTo>
                  <a:pt x="610205" y="684530"/>
                </a:lnTo>
                <a:close/>
              </a:path>
              <a:path w="4096384" h="836930">
                <a:moveTo>
                  <a:pt x="642224" y="679450"/>
                </a:moveTo>
                <a:lnTo>
                  <a:pt x="642054" y="678180"/>
                </a:lnTo>
                <a:lnTo>
                  <a:pt x="632835" y="673100"/>
                </a:lnTo>
                <a:lnTo>
                  <a:pt x="635185" y="670560"/>
                </a:lnTo>
                <a:lnTo>
                  <a:pt x="640315" y="670560"/>
                </a:lnTo>
                <a:lnTo>
                  <a:pt x="643670" y="674371"/>
                </a:lnTo>
                <a:lnTo>
                  <a:pt x="644542" y="678180"/>
                </a:lnTo>
                <a:lnTo>
                  <a:pt x="642224" y="679450"/>
                </a:lnTo>
                <a:close/>
              </a:path>
              <a:path w="4096384" h="836930">
                <a:moveTo>
                  <a:pt x="654764" y="679450"/>
                </a:moveTo>
                <a:lnTo>
                  <a:pt x="642224" y="679450"/>
                </a:lnTo>
                <a:lnTo>
                  <a:pt x="644542" y="678180"/>
                </a:lnTo>
                <a:lnTo>
                  <a:pt x="643670" y="674370"/>
                </a:lnTo>
                <a:lnTo>
                  <a:pt x="640315" y="670560"/>
                </a:lnTo>
                <a:lnTo>
                  <a:pt x="647232" y="670560"/>
                </a:lnTo>
                <a:lnTo>
                  <a:pt x="653624" y="676910"/>
                </a:lnTo>
                <a:lnTo>
                  <a:pt x="670275" y="676910"/>
                </a:lnTo>
                <a:lnTo>
                  <a:pt x="668881" y="678180"/>
                </a:lnTo>
                <a:lnTo>
                  <a:pt x="656473" y="678180"/>
                </a:lnTo>
                <a:lnTo>
                  <a:pt x="656430" y="678493"/>
                </a:lnTo>
                <a:lnTo>
                  <a:pt x="654764" y="679450"/>
                </a:lnTo>
                <a:close/>
              </a:path>
              <a:path w="4096384" h="836930">
                <a:moveTo>
                  <a:pt x="707435" y="671830"/>
                </a:moveTo>
                <a:lnTo>
                  <a:pt x="703408" y="671830"/>
                </a:lnTo>
                <a:lnTo>
                  <a:pt x="705588" y="670560"/>
                </a:lnTo>
                <a:lnTo>
                  <a:pt x="707435" y="671830"/>
                </a:lnTo>
                <a:close/>
              </a:path>
              <a:path w="4096384" h="836930">
                <a:moveTo>
                  <a:pt x="710837" y="687070"/>
                </a:moveTo>
                <a:lnTo>
                  <a:pt x="709275" y="687070"/>
                </a:lnTo>
                <a:lnTo>
                  <a:pt x="701007" y="677431"/>
                </a:lnTo>
                <a:lnTo>
                  <a:pt x="700893" y="673100"/>
                </a:lnTo>
                <a:lnTo>
                  <a:pt x="705922" y="673100"/>
                </a:lnTo>
                <a:lnTo>
                  <a:pt x="707598" y="671830"/>
                </a:lnTo>
                <a:lnTo>
                  <a:pt x="707435" y="671830"/>
                </a:lnTo>
                <a:lnTo>
                  <a:pt x="705588" y="670560"/>
                </a:lnTo>
                <a:lnTo>
                  <a:pt x="712123" y="670560"/>
                </a:lnTo>
                <a:lnTo>
                  <a:pt x="717492" y="673100"/>
                </a:lnTo>
                <a:lnTo>
                  <a:pt x="721399" y="675640"/>
                </a:lnTo>
                <a:lnTo>
                  <a:pt x="712293" y="675640"/>
                </a:lnTo>
                <a:lnTo>
                  <a:pt x="709942" y="676910"/>
                </a:lnTo>
                <a:lnTo>
                  <a:pt x="710113" y="678180"/>
                </a:lnTo>
                <a:lnTo>
                  <a:pt x="712627" y="679450"/>
                </a:lnTo>
                <a:lnTo>
                  <a:pt x="735494" y="679450"/>
                </a:lnTo>
                <a:lnTo>
                  <a:pt x="735427" y="680720"/>
                </a:lnTo>
                <a:lnTo>
                  <a:pt x="712797" y="680720"/>
                </a:lnTo>
                <a:lnTo>
                  <a:pt x="716684" y="685800"/>
                </a:lnTo>
                <a:lnTo>
                  <a:pt x="711285" y="685800"/>
                </a:lnTo>
                <a:lnTo>
                  <a:pt x="710837" y="687070"/>
                </a:lnTo>
                <a:close/>
              </a:path>
              <a:path w="4096384" h="836930">
                <a:moveTo>
                  <a:pt x="748551" y="675348"/>
                </a:moveTo>
                <a:lnTo>
                  <a:pt x="740285" y="674370"/>
                </a:lnTo>
                <a:lnTo>
                  <a:pt x="743304" y="670560"/>
                </a:lnTo>
                <a:lnTo>
                  <a:pt x="746486" y="670560"/>
                </a:lnTo>
                <a:lnTo>
                  <a:pt x="747494" y="671830"/>
                </a:lnTo>
                <a:lnTo>
                  <a:pt x="749839" y="674370"/>
                </a:lnTo>
                <a:lnTo>
                  <a:pt x="747658" y="674370"/>
                </a:lnTo>
                <a:lnTo>
                  <a:pt x="748551" y="675348"/>
                </a:lnTo>
                <a:close/>
              </a:path>
              <a:path w="4096384" h="836930">
                <a:moveTo>
                  <a:pt x="754495" y="675640"/>
                </a:moveTo>
                <a:lnTo>
                  <a:pt x="751011" y="675640"/>
                </a:lnTo>
                <a:lnTo>
                  <a:pt x="747455" y="671779"/>
                </a:lnTo>
                <a:lnTo>
                  <a:pt x="746486" y="670560"/>
                </a:lnTo>
                <a:lnTo>
                  <a:pt x="757716" y="670560"/>
                </a:lnTo>
                <a:lnTo>
                  <a:pt x="756714" y="671830"/>
                </a:lnTo>
                <a:lnTo>
                  <a:pt x="756245" y="674370"/>
                </a:lnTo>
                <a:lnTo>
                  <a:pt x="751181" y="674370"/>
                </a:lnTo>
                <a:lnTo>
                  <a:pt x="754495" y="675640"/>
                </a:lnTo>
                <a:close/>
              </a:path>
              <a:path w="4096384" h="836930">
                <a:moveTo>
                  <a:pt x="839689" y="673100"/>
                </a:moveTo>
                <a:lnTo>
                  <a:pt x="833488" y="673100"/>
                </a:lnTo>
                <a:lnTo>
                  <a:pt x="844547" y="670560"/>
                </a:lnTo>
                <a:lnTo>
                  <a:pt x="839689" y="673100"/>
                </a:lnTo>
                <a:close/>
              </a:path>
              <a:path w="4096384" h="836930">
                <a:moveTo>
                  <a:pt x="847399" y="673100"/>
                </a:moveTo>
                <a:lnTo>
                  <a:pt x="839689" y="673100"/>
                </a:lnTo>
                <a:lnTo>
                  <a:pt x="844547" y="670560"/>
                </a:lnTo>
                <a:lnTo>
                  <a:pt x="849522" y="670560"/>
                </a:lnTo>
                <a:lnTo>
                  <a:pt x="847399" y="673100"/>
                </a:lnTo>
                <a:close/>
              </a:path>
              <a:path w="4096384" h="836930">
                <a:moveTo>
                  <a:pt x="893492" y="673100"/>
                </a:moveTo>
                <a:lnTo>
                  <a:pt x="892825" y="670560"/>
                </a:lnTo>
                <a:lnTo>
                  <a:pt x="894337" y="671830"/>
                </a:lnTo>
                <a:lnTo>
                  <a:pt x="893492" y="673100"/>
                </a:lnTo>
                <a:close/>
              </a:path>
              <a:path w="4096384" h="836930">
                <a:moveTo>
                  <a:pt x="904727" y="673100"/>
                </a:moveTo>
                <a:lnTo>
                  <a:pt x="893492" y="673100"/>
                </a:lnTo>
                <a:lnTo>
                  <a:pt x="894337" y="671830"/>
                </a:lnTo>
                <a:lnTo>
                  <a:pt x="892825" y="670560"/>
                </a:lnTo>
                <a:lnTo>
                  <a:pt x="903385" y="670560"/>
                </a:lnTo>
                <a:lnTo>
                  <a:pt x="904727" y="673100"/>
                </a:lnTo>
                <a:close/>
              </a:path>
              <a:path w="4096384" h="836930">
                <a:moveTo>
                  <a:pt x="1148794" y="671830"/>
                </a:moveTo>
                <a:lnTo>
                  <a:pt x="1143595" y="671830"/>
                </a:lnTo>
                <a:lnTo>
                  <a:pt x="1153816" y="670560"/>
                </a:lnTo>
                <a:lnTo>
                  <a:pt x="1148794" y="671830"/>
                </a:lnTo>
                <a:close/>
              </a:path>
              <a:path w="4096384" h="836930">
                <a:moveTo>
                  <a:pt x="1173430" y="683260"/>
                </a:moveTo>
                <a:lnTo>
                  <a:pt x="1170585" y="683260"/>
                </a:lnTo>
                <a:lnTo>
                  <a:pt x="1170585" y="671830"/>
                </a:lnTo>
                <a:lnTo>
                  <a:pt x="1148794" y="671830"/>
                </a:lnTo>
                <a:lnTo>
                  <a:pt x="1153816" y="670560"/>
                </a:lnTo>
                <a:lnTo>
                  <a:pt x="1174101" y="670560"/>
                </a:lnTo>
                <a:lnTo>
                  <a:pt x="1174101" y="674370"/>
                </a:lnTo>
                <a:lnTo>
                  <a:pt x="1186926" y="674370"/>
                </a:lnTo>
                <a:lnTo>
                  <a:pt x="1186673" y="675640"/>
                </a:lnTo>
                <a:lnTo>
                  <a:pt x="1192206" y="675640"/>
                </a:lnTo>
                <a:lnTo>
                  <a:pt x="1194387" y="680720"/>
                </a:lnTo>
                <a:lnTo>
                  <a:pt x="1525783" y="680720"/>
                </a:lnTo>
                <a:lnTo>
                  <a:pt x="1527628" y="681990"/>
                </a:lnTo>
                <a:lnTo>
                  <a:pt x="1174101" y="681990"/>
                </a:lnTo>
                <a:lnTo>
                  <a:pt x="1173430" y="683260"/>
                </a:lnTo>
                <a:close/>
              </a:path>
              <a:path w="4096384" h="836930">
                <a:moveTo>
                  <a:pt x="1507118" y="673100"/>
                </a:moveTo>
                <a:lnTo>
                  <a:pt x="1256572" y="673100"/>
                </a:lnTo>
                <a:lnTo>
                  <a:pt x="1256572" y="671830"/>
                </a:lnTo>
                <a:lnTo>
                  <a:pt x="1500133" y="671830"/>
                </a:lnTo>
                <a:lnTo>
                  <a:pt x="1498123" y="670560"/>
                </a:lnTo>
                <a:lnTo>
                  <a:pt x="1503719" y="670560"/>
                </a:lnTo>
                <a:lnTo>
                  <a:pt x="1503371" y="671830"/>
                </a:lnTo>
                <a:lnTo>
                  <a:pt x="1507118" y="673100"/>
                </a:lnTo>
                <a:close/>
              </a:path>
              <a:path w="4096384" h="836930">
                <a:moveTo>
                  <a:pt x="1510865" y="674370"/>
                </a:moveTo>
                <a:lnTo>
                  <a:pt x="1503371" y="671830"/>
                </a:lnTo>
                <a:lnTo>
                  <a:pt x="1503719" y="670560"/>
                </a:lnTo>
                <a:lnTo>
                  <a:pt x="1507304" y="671830"/>
                </a:lnTo>
                <a:lnTo>
                  <a:pt x="1509412" y="671830"/>
                </a:lnTo>
                <a:lnTo>
                  <a:pt x="1510865" y="674370"/>
                </a:lnTo>
                <a:close/>
              </a:path>
              <a:path w="4096384" h="836930">
                <a:moveTo>
                  <a:pt x="1509412" y="671830"/>
                </a:moveTo>
                <a:lnTo>
                  <a:pt x="1507304" y="671830"/>
                </a:lnTo>
                <a:lnTo>
                  <a:pt x="1503719" y="670560"/>
                </a:lnTo>
                <a:lnTo>
                  <a:pt x="1508685" y="670560"/>
                </a:lnTo>
                <a:lnTo>
                  <a:pt x="1509412" y="671830"/>
                </a:lnTo>
                <a:close/>
              </a:path>
              <a:path w="4096384" h="836930">
                <a:moveTo>
                  <a:pt x="1509428" y="671123"/>
                </a:moveTo>
                <a:lnTo>
                  <a:pt x="1508685" y="670560"/>
                </a:lnTo>
                <a:lnTo>
                  <a:pt x="1509353" y="670560"/>
                </a:lnTo>
                <a:lnTo>
                  <a:pt x="1509428" y="671123"/>
                </a:lnTo>
                <a:close/>
              </a:path>
              <a:path w="4096384" h="836930">
                <a:moveTo>
                  <a:pt x="1625764" y="679450"/>
                </a:moveTo>
                <a:lnTo>
                  <a:pt x="1615625" y="679450"/>
                </a:lnTo>
                <a:lnTo>
                  <a:pt x="1618473" y="670560"/>
                </a:lnTo>
                <a:lnTo>
                  <a:pt x="1622997" y="670560"/>
                </a:lnTo>
                <a:lnTo>
                  <a:pt x="1628026" y="673100"/>
                </a:lnTo>
                <a:lnTo>
                  <a:pt x="1632885" y="673100"/>
                </a:lnTo>
                <a:lnTo>
                  <a:pt x="1635399" y="674370"/>
                </a:lnTo>
                <a:lnTo>
                  <a:pt x="1639930" y="674371"/>
                </a:lnTo>
                <a:lnTo>
                  <a:pt x="1639511" y="675640"/>
                </a:lnTo>
                <a:lnTo>
                  <a:pt x="1625512" y="675640"/>
                </a:lnTo>
                <a:lnTo>
                  <a:pt x="1625632" y="678783"/>
                </a:lnTo>
                <a:lnTo>
                  <a:pt x="1625764" y="679450"/>
                </a:lnTo>
                <a:close/>
              </a:path>
              <a:path w="4096384" h="836930">
                <a:moveTo>
                  <a:pt x="1628190" y="673100"/>
                </a:moveTo>
                <a:lnTo>
                  <a:pt x="1628026" y="673100"/>
                </a:lnTo>
                <a:lnTo>
                  <a:pt x="1622997" y="670560"/>
                </a:lnTo>
                <a:lnTo>
                  <a:pt x="1630370" y="670560"/>
                </a:lnTo>
                <a:lnTo>
                  <a:pt x="1628190" y="673100"/>
                </a:lnTo>
                <a:close/>
              </a:path>
              <a:path w="4096384" h="836930">
                <a:moveTo>
                  <a:pt x="1643751" y="672386"/>
                </a:moveTo>
                <a:lnTo>
                  <a:pt x="1642942" y="671830"/>
                </a:lnTo>
                <a:lnTo>
                  <a:pt x="1644121" y="670560"/>
                </a:lnTo>
                <a:lnTo>
                  <a:pt x="1647807" y="670560"/>
                </a:lnTo>
                <a:lnTo>
                  <a:pt x="1646383" y="671830"/>
                </a:lnTo>
                <a:lnTo>
                  <a:pt x="1645293" y="671830"/>
                </a:lnTo>
                <a:lnTo>
                  <a:pt x="1643751" y="672386"/>
                </a:lnTo>
                <a:close/>
              </a:path>
              <a:path w="4096384" h="836930">
                <a:moveTo>
                  <a:pt x="1651828" y="676910"/>
                </a:moveTo>
                <a:lnTo>
                  <a:pt x="1645123" y="676910"/>
                </a:lnTo>
                <a:lnTo>
                  <a:pt x="1645235" y="673552"/>
                </a:lnTo>
                <a:lnTo>
                  <a:pt x="1645359" y="672743"/>
                </a:lnTo>
                <a:lnTo>
                  <a:pt x="1647807" y="670560"/>
                </a:lnTo>
                <a:lnTo>
                  <a:pt x="1648700" y="670560"/>
                </a:lnTo>
                <a:lnTo>
                  <a:pt x="1650152" y="673100"/>
                </a:lnTo>
                <a:lnTo>
                  <a:pt x="1653727" y="675640"/>
                </a:lnTo>
                <a:lnTo>
                  <a:pt x="1652162" y="675640"/>
                </a:lnTo>
                <a:lnTo>
                  <a:pt x="1651828" y="676910"/>
                </a:lnTo>
                <a:close/>
              </a:path>
              <a:path w="4096384" h="836930">
                <a:moveTo>
                  <a:pt x="1899914" y="683260"/>
                </a:moveTo>
                <a:lnTo>
                  <a:pt x="1743354" y="683260"/>
                </a:lnTo>
                <a:lnTo>
                  <a:pt x="1745030" y="680720"/>
                </a:lnTo>
                <a:lnTo>
                  <a:pt x="1747545" y="680720"/>
                </a:lnTo>
                <a:lnTo>
                  <a:pt x="1748513" y="679492"/>
                </a:lnTo>
                <a:lnTo>
                  <a:pt x="1748433" y="679107"/>
                </a:lnTo>
                <a:lnTo>
                  <a:pt x="1747708" y="676910"/>
                </a:lnTo>
                <a:lnTo>
                  <a:pt x="1978534" y="676910"/>
                </a:lnTo>
                <a:lnTo>
                  <a:pt x="1978534" y="675640"/>
                </a:lnTo>
                <a:lnTo>
                  <a:pt x="1985409" y="671830"/>
                </a:lnTo>
                <a:lnTo>
                  <a:pt x="1834710" y="671830"/>
                </a:lnTo>
                <a:lnTo>
                  <a:pt x="1835712" y="670560"/>
                </a:lnTo>
                <a:lnTo>
                  <a:pt x="1991106" y="670560"/>
                </a:lnTo>
                <a:lnTo>
                  <a:pt x="1989430" y="673100"/>
                </a:lnTo>
                <a:lnTo>
                  <a:pt x="1989089" y="673100"/>
                </a:lnTo>
                <a:lnTo>
                  <a:pt x="1989259" y="674370"/>
                </a:lnTo>
                <a:lnTo>
                  <a:pt x="1990100" y="674371"/>
                </a:lnTo>
                <a:lnTo>
                  <a:pt x="1991944" y="675640"/>
                </a:lnTo>
                <a:lnTo>
                  <a:pt x="2019569" y="675640"/>
                </a:lnTo>
                <a:lnTo>
                  <a:pt x="2021600" y="678180"/>
                </a:lnTo>
                <a:lnTo>
                  <a:pt x="1916846" y="678180"/>
                </a:lnTo>
                <a:lnTo>
                  <a:pt x="1916342" y="679450"/>
                </a:lnTo>
                <a:lnTo>
                  <a:pt x="1903770" y="679450"/>
                </a:lnTo>
                <a:lnTo>
                  <a:pt x="1899914" y="683260"/>
                </a:lnTo>
                <a:close/>
              </a:path>
              <a:path w="4096384" h="836930">
                <a:moveTo>
                  <a:pt x="1993116" y="675640"/>
                </a:moveTo>
                <a:lnTo>
                  <a:pt x="1991944" y="675640"/>
                </a:lnTo>
                <a:lnTo>
                  <a:pt x="1990097" y="674370"/>
                </a:lnTo>
                <a:lnTo>
                  <a:pt x="1989259" y="674370"/>
                </a:lnTo>
                <a:lnTo>
                  <a:pt x="1989089" y="673100"/>
                </a:lnTo>
                <a:lnTo>
                  <a:pt x="1989430" y="673100"/>
                </a:lnTo>
                <a:lnTo>
                  <a:pt x="1991106" y="670560"/>
                </a:lnTo>
                <a:lnTo>
                  <a:pt x="1992278" y="671830"/>
                </a:lnTo>
                <a:lnTo>
                  <a:pt x="1993286" y="673100"/>
                </a:lnTo>
                <a:lnTo>
                  <a:pt x="1993116" y="675640"/>
                </a:lnTo>
                <a:close/>
              </a:path>
              <a:path w="4096384" h="836930">
                <a:moveTo>
                  <a:pt x="2002335" y="675640"/>
                </a:moveTo>
                <a:lnTo>
                  <a:pt x="1993116" y="675640"/>
                </a:lnTo>
                <a:lnTo>
                  <a:pt x="1993286" y="673100"/>
                </a:lnTo>
                <a:lnTo>
                  <a:pt x="1992231" y="671779"/>
                </a:lnTo>
                <a:lnTo>
                  <a:pt x="1991106" y="670560"/>
                </a:lnTo>
                <a:lnTo>
                  <a:pt x="2000116" y="670560"/>
                </a:lnTo>
                <a:lnTo>
                  <a:pt x="2001163" y="671830"/>
                </a:lnTo>
                <a:lnTo>
                  <a:pt x="2004012" y="671830"/>
                </a:lnTo>
                <a:lnTo>
                  <a:pt x="2002335" y="673100"/>
                </a:lnTo>
                <a:lnTo>
                  <a:pt x="2001831" y="673100"/>
                </a:lnTo>
                <a:lnTo>
                  <a:pt x="2002235" y="674116"/>
                </a:lnTo>
                <a:lnTo>
                  <a:pt x="2002335" y="675640"/>
                </a:lnTo>
                <a:close/>
              </a:path>
              <a:path w="4096384" h="836930">
                <a:moveTo>
                  <a:pt x="2071900" y="676910"/>
                </a:moveTo>
                <a:lnTo>
                  <a:pt x="2070394" y="676910"/>
                </a:lnTo>
                <a:lnTo>
                  <a:pt x="2069223" y="674371"/>
                </a:lnTo>
                <a:lnTo>
                  <a:pt x="2069222" y="670560"/>
                </a:lnTo>
                <a:lnTo>
                  <a:pt x="2074578" y="670560"/>
                </a:lnTo>
                <a:lnTo>
                  <a:pt x="2073745" y="674371"/>
                </a:lnTo>
                <a:lnTo>
                  <a:pt x="2071900" y="676910"/>
                </a:lnTo>
                <a:close/>
              </a:path>
              <a:path w="4096384" h="836930">
                <a:moveTo>
                  <a:pt x="2090673" y="680720"/>
                </a:moveTo>
                <a:lnTo>
                  <a:pt x="2065869" y="680720"/>
                </a:lnTo>
                <a:lnTo>
                  <a:pt x="2065869" y="676910"/>
                </a:lnTo>
                <a:lnTo>
                  <a:pt x="2071900" y="676910"/>
                </a:lnTo>
                <a:lnTo>
                  <a:pt x="2073745" y="674371"/>
                </a:lnTo>
                <a:lnTo>
                  <a:pt x="2074578" y="670560"/>
                </a:lnTo>
                <a:lnTo>
                  <a:pt x="2085474" y="670560"/>
                </a:lnTo>
                <a:lnTo>
                  <a:pt x="2080111" y="671830"/>
                </a:lnTo>
                <a:lnTo>
                  <a:pt x="2086148" y="679450"/>
                </a:lnTo>
                <a:lnTo>
                  <a:pt x="2091845" y="679450"/>
                </a:lnTo>
                <a:lnTo>
                  <a:pt x="2090673" y="680720"/>
                </a:lnTo>
                <a:close/>
              </a:path>
              <a:path w="4096384" h="836930">
                <a:moveTo>
                  <a:pt x="2086148" y="679450"/>
                </a:moveTo>
                <a:lnTo>
                  <a:pt x="2080111" y="671830"/>
                </a:lnTo>
                <a:lnTo>
                  <a:pt x="2085474" y="670560"/>
                </a:lnTo>
                <a:lnTo>
                  <a:pt x="2087654" y="670560"/>
                </a:lnTo>
                <a:lnTo>
                  <a:pt x="2087823" y="674371"/>
                </a:lnTo>
                <a:lnTo>
                  <a:pt x="2087212" y="675534"/>
                </a:lnTo>
                <a:lnTo>
                  <a:pt x="2087093" y="675878"/>
                </a:lnTo>
                <a:lnTo>
                  <a:pt x="2086148" y="679450"/>
                </a:lnTo>
                <a:close/>
              </a:path>
              <a:path w="4096384" h="836930">
                <a:moveTo>
                  <a:pt x="2091845" y="679450"/>
                </a:moveTo>
                <a:lnTo>
                  <a:pt x="2086148" y="679450"/>
                </a:lnTo>
                <a:lnTo>
                  <a:pt x="2087093" y="675878"/>
                </a:lnTo>
                <a:lnTo>
                  <a:pt x="2087212" y="675534"/>
                </a:lnTo>
                <a:lnTo>
                  <a:pt x="2087823" y="674371"/>
                </a:lnTo>
                <a:lnTo>
                  <a:pt x="2087654" y="670560"/>
                </a:lnTo>
                <a:lnTo>
                  <a:pt x="2123530" y="670560"/>
                </a:lnTo>
                <a:lnTo>
                  <a:pt x="2123360" y="671830"/>
                </a:lnTo>
                <a:lnTo>
                  <a:pt x="2110788" y="671830"/>
                </a:lnTo>
                <a:lnTo>
                  <a:pt x="2109282" y="673100"/>
                </a:lnTo>
                <a:lnTo>
                  <a:pt x="2110284" y="675640"/>
                </a:lnTo>
                <a:lnTo>
                  <a:pt x="2166775" y="675640"/>
                </a:lnTo>
                <a:lnTo>
                  <a:pt x="2167951" y="678180"/>
                </a:lnTo>
                <a:lnTo>
                  <a:pt x="2093187" y="678180"/>
                </a:lnTo>
                <a:lnTo>
                  <a:pt x="2091845" y="679450"/>
                </a:lnTo>
                <a:close/>
              </a:path>
              <a:path w="4096384" h="836930">
                <a:moveTo>
                  <a:pt x="2125540" y="674370"/>
                </a:moveTo>
                <a:lnTo>
                  <a:pt x="2123307" y="673163"/>
                </a:lnTo>
                <a:lnTo>
                  <a:pt x="2123237" y="672743"/>
                </a:lnTo>
                <a:lnTo>
                  <a:pt x="2123530" y="670560"/>
                </a:lnTo>
                <a:lnTo>
                  <a:pt x="2124198" y="670560"/>
                </a:lnTo>
                <a:lnTo>
                  <a:pt x="2125370" y="671830"/>
                </a:lnTo>
                <a:lnTo>
                  <a:pt x="2127550" y="673100"/>
                </a:lnTo>
                <a:lnTo>
                  <a:pt x="2125540" y="674370"/>
                </a:lnTo>
                <a:close/>
              </a:path>
              <a:path w="4096384" h="836930">
                <a:moveTo>
                  <a:pt x="2149846" y="674370"/>
                </a:moveTo>
                <a:lnTo>
                  <a:pt x="2125540" y="674370"/>
                </a:lnTo>
                <a:lnTo>
                  <a:pt x="2127550" y="673100"/>
                </a:lnTo>
                <a:lnTo>
                  <a:pt x="2125370" y="671830"/>
                </a:lnTo>
                <a:lnTo>
                  <a:pt x="2124198" y="670560"/>
                </a:lnTo>
                <a:lnTo>
                  <a:pt x="2151018" y="670560"/>
                </a:lnTo>
                <a:lnTo>
                  <a:pt x="2149475" y="672898"/>
                </a:lnTo>
                <a:lnTo>
                  <a:pt x="2149367" y="673163"/>
                </a:lnTo>
                <a:lnTo>
                  <a:pt x="2149846" y="674370"/>
                </a:lnTo>
                <a:close/>
              </a:path>
              <a:path w="4096384" h="836930">
                <a:moveTo>
                  <a:pt x="2151686" y="675640"/>
                </a:moveTo>
                <a:lnTo>
                  <a:pt x="2150350" y="675640"/>
                </a:lnTo>
                <a:lnTo>
                  <a:pt x="2149342" y="673100"/>
                </a:lnTo>
                <a:lnTo>
                  <a:pt x="2151018" y="670560"/>
                </a:lnTo>
                <a:lnTo>
                  <a:pt x="2152360" y="670560"/>
                </a:lnTo>
                <a:lnTo>
                  <a:pt x="2153289" y="672898"/>
                </a:lnTo>
                <a:lnTo>
                  <a:pt x="2153327" y="673163"/>
                </a:lnTo>
                <a:lnTo>
                  <a:pt x="2151686" y="675640"/>
                </a:lnTo>
                <a:close/>
              </a:path>
              <a:path w="4096384" h="836930">
                <a:moveTo>
                  <a:pt x="2688362" y="680166"/>
                </a:moveTo>
                <a:lnTo>
                  <a:pt x="2687924" y="679812"/>
                </a:lnTo>
                <a:lnTo>
                  <a:pt x="2687924" y="670560"/>
                </a:lnTo>
                <a:lnTo>
                  <a:pt x="2690955" y="674370"/>
                </a:lnTo>
                <a:lnTo>
                  <a:pt x="2692949" y="674370"/>
                </a:lnTo>
                <a:lnTo>
                  <a:pt x="2688362" y="680166"/>
                </a:lnTo>
                <a:close/>
              </a:path>
              <a:path w="4096384" h="836930">
                <a:moveTo>
                  <a:pt x="2690955" y="674370"/>
                </a:moveTo>
                <a:lnTo>
                  <a:pt x="2687924" y="670560"/>
                </a:lnTo>
                <a:lnTo>
                  <a:pt x="2712480" y="670560"/>
                </a:lnTo>
                <a:lnTo>
                  <a:pt x="2713947" y="673100"/>
                </a:lnTo>
                <a:lnTo>
                  <a:pt x="2692121" y="673100"/>
                </a:lnTo>
                <a:lnTo>
                  <a:pt x="2690955" y="674370"/>
                </a:lnTo>
                <a:close/>
              </a:path>
              <a:path w="4096384" h="836930">
                <a:moveTo>
                  <a:pt x="2772241" y="673100"/>
                </a:moveTo>
                <a:lnTo>
                  <a:pt x="2767553" y="673100"/>
                </a:lnTo>
                <a:lnTo>
                  <a:pt x="2767553" y="671568"/>
                </a:lnTo>
                <a:lnTo>
                  <a:pt x="2769550" y="670560"/>
                </a:lnTo>
                <a:lnTo>
                  <a:pt x="2772134" y="671779"/>
                </a:lnTo>
                <a:lnTo>
                  <a:pt x="2772241" y="67310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13061" y="697230"/>
                </a:lnTo>
                <a:lnTo>
                  <a:pt x="2711405" y="684530"/>
                </a:lnTo>
                <a:lnTo>
                  <a:pt x="2755308" y="684530"/>
                </a:lnTo>
                <a:lnTo>
                  <a:pt x="2754300" y="683260"/>
                </a:lnTo>
                <a:lnTo>
                  <a:pt x="2753625" y="681990"/>
                </a:lnTo>
                <a:lnTo>
                  <a:pt x="2753553" y="681382"/>
                </a:lnTo>
                <a:lnTo>
                  <a:pt x="2753432" y="680684"/>
                </a:lnTo>
                <a:lnTo>
                  <a:pt x="2751969" y="679450"/>
                </a:lnTo>
                <a:lnTo>
                  <a:pt x="2741564" y="679450"/>
                </a:lnTo>
                <a:lnTo>
                  <a:pt x="2746770" y="674370"/>
                </a:lnTo>
                <a:lnTo>
                  <a:pt x="2769733" y="674370"/>
                </a:lnTo>
                <a:lnTo>
                  <a:pt x="2772116" y="673163"/>
                </a:lnTo>
                <a:lnTo>
                  <a:pt x="2772134" y="671779"/>
                </a:lnTo>
                <a:lnTo>
                  <a:pt x="2769550" y="670560"/>
                </a:lnTo>
                <a:lnTo>
                  <a:pt x="2793156" y="670560"/>
                </a:lnTo>
                <a:lnTo>
                  <a:pt x="2794373" y="671830"/>
                </a:lnTo>
                <a:lnTo>
                  <a:pt x="2862097" y="671830"/>
                </a:lnTo>
                <a:lnTo>
                  <a:pt x="2864088" y="676910"/>
                </a:lnTo>
                <a:lnTo>
                  <a:pt x="3065415" y="676910"/>
                </a:lnTo>
                <a:lnTo>
                  <a:pt x="3059385" y="678180"/>
                </a:lnTo>
                <a:lnTo>
                  <a:pt x="2791865" y="678180"/>
                </a:lnTo>
                <a:lnTo>
                  <a:pt x="2790673" y="679450"/>
                </a:lnTo>
                <a:lnTo>
                  <a:pt x="2791348" y="680720"/>
                </a:lnTo>
                <a:lnTo>
                  <a:pt x="2802734" y="680720"/>
                </a:lnTo>
                <a:lnTo>
                  <a:pt x="2802584" y="681990"/>
                </a:lnTo>
                <a:lnTo>
                  <a:pt x="2804934" y="683260"/>
                </a:lnTo>
                <a:lnTo>
                  <a:pt x="2755649" y="683260"/>
                </a:lnTo>
                <a:lnTo>
                  <a:pt x="2755442" y="684625"/>
                </a:lnTo>
                <a:lnTo>
                  <a:pt x="2755157" y="685800"/>
                </a:lnTo>
                <a:lnTo>
                  <a:pt x="2731336" y="685800"/>
                </a:lnTo>
                <a:lnTo>
                  <a:pt x="2729503" y="687070"/>
                </a:lnTo>
                <a:lnTo>
                  <a:pt x="2732168" y="689610"/>
                </a:lnTo>
                <a:lnTo>
                  <a:pt x="2736113" y="689610"/>
                </a:lnTo>
                <a:lnTo>
                  <a:pt x="2735867" y="690880"/>
                </a:lnTo>
                <a:lnTo>
                  <a:pt x="2731677" y="694690"/>
                </a:lnTo>
                <a:lnTo>
                  <a:pt x="2735867" y="69596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919928" y="675640"/>
                </a:moveTo>
                <a:lnTo>
                  <a:pt x="2918402" y="675640"/>
                </a:lnTo>
                <a:lnTo>
                  <a:pt x="2917571" y="673100"/>
                </a:lnTo>
                <a:lnTo>
                  <a:pt x="2919411" y="670560"/>
                </a:lnTo>
                <a:lnTo>
                  <a:pt x="2920937" y="670560"/>
                </a:lnTo>
                <a:lnTo>
                  <a:pt x="2921651" y="672743"/>
                </a:lnTo>
                <a:lnTo>
                  <a:pt x="2921722" y="673163"/>
                </a:lnTo>
                <a:lnTo>
                  <a:pt x="2919928" y="675640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3094743" y="674370"/>
                </a:lnTo>
                <a:lnTo>
                  <a:pt x="3088896" y="670560"/>
                </a:lnTo>
                <a:lnTo>
                  <a:pt x="3100106" y="67056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092975" y="687070"/>
                </a:moveTo>
                <a:lnTo>
                  <a:pt x="3058036" y="687070"/>
                </a:lnTo>
                <a:lnTo>
                  <a:pt x="3065415" y="676910"/>
                </a:lnTo>
                <a:lnTo>
                  <a:pt x="3092910" y="676910"/>
                </a:lnTo>
                <a:lnTo>
                  <a:pt x="3100106" y="670560"/>
                </a:lnTo>
                <a:lnTo>
                  <a:pt x="3143211" y="670560"/>
                </a:lnTo>
                <a:lnTo>
                  <a:pt x="3142870" y="671830"/>
                </a:lnTo>
                <a:lnTo>
                  <a:pt x="3105829" y="671830"/>
                </a:lnTo>
                <a:lnTo>
                  <a:pt x="3105158" y="674371"/>
                </a:lnTo>
                <a:lnTo>
                  <a:pt x="3107328" y="675640"/>
                </a:lnTo>
                <a:lnTo>
                  <a:pt x="3123016" y="675640"/>
                </a:lnTo>
                <a:lnTo>
                  <a:pt x="3125967" y="678180"/>
                </a:lnTo>
                <a:lnTo>
                  <a:pt x="3112868" y="678180"/>
                </a:lnTo>
                <a:lnTo>
                  <a:pt x="3110668" y="679450"/>
                </a:lnTo>
                <a:lnTo>
                  <a:pt x="3077326" y="679450"/>
                </a:lnTo>
                <a:lnTo>
                  <a:pt x="3075977" y="680720"/>
                </a:lnTo>
                <a:lnTo>
                  <a:pt x="3075643" y="680720"/>
                </a:lnTo>
                <a:lnTo>
                  <a:pt x="3076651" y="681990"/>
                </a:lnTo>
                <a:lnTo>
                  <a:pt x="3097441" y="681990"/>
                </a:lnTo>
                <a:lnTo>
                  <a:pt x="3100623" y="683260"/>
                </a:lnTo>
                <a:lnTo>
                  <a:pt x="3427819" y="683260"/>
                </a:lnTo>
                <a:lnTo>
                  <a:pt x="3429832" y="684530"/>
                </a:lnTo>
                <a:lnTo>
                  <a:pt x="3092753" y="684530"/>
                </a:lnTo>
                <a:lnTo>
                  <a:pt x="3092975" y="687070"/>
                </a:lnTo>
                <a:close/>
              </a:path>
              <a:path w="4096384" h="836930">
                <a:moveTo>
                  <a:pt x="3423638" y="673100"/>
                </a:moveTo>
                <a:lnTo>
                  <a:pt x="3420801" y="673100"/>
                </a:lnTo>
                <a:lnTo>
                  <a:pt x="3423983" y="670560"/>
                </a:lnTo>
                <a:lnTo>
                  <a:pt x="3423638" y="67310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22333" y="678180"/>
                </a:lnTo>
                <a:lnTo>
                  <a:pt x="3423465" y="674371"/>
                </a:lnTo>
                <a:lnTo>
                  <a:pt x="3423983" y="670560"/>
                </a:lnTo>
                <a:lnTo>
                  <a:pt x="3424514" y="670560"/>
                </a:lnTo>
                <a:lnTo>
                  <a:pt x="3424474" y="671830"/>
                </a:lnTo>
                <a:lnTo>
                  <a:pt x="3431729" y="671830"/>
                </a:lnTo>
                <a:lnTo>
                  <a:pt x="3430649" y="673163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90990" y="676910"/>
                </a:moveTo>
                <a:lnTo>
                  <a:pt x="3485221" y="676910"/>
                </a:lnTo>
                <a:lnTo>
                  <a:pt x="3488488" y="675640"/>
                </a:lnTo>
                <a:lnTo>
                  <a:pt x="3492040" y="671779"/>
                </a:lnTo>
                <a:lnTo>
                  <a:pt x="3493541" y="670560"/>
                </a:lnTo>
                <a:lnTo>
                  <a:pt x="3495918" y="671830"/>
                </a:lnTo>
                <a:lnTo>
                  <a:pt x="3499611" y="674370"/>
                </a:lnTo>
                <a:lnTo>
                  <a:pt x="3490516" y="674370"/>
                </a:lnTo>
                <a:lnTo>
                  <a:pt x="3490990" y="676910"/>
                </a:lnTo>
                <a:close/>
              </a:path>
              <a:path w="4096384" h="836930">
                <a:moveTo>
                  <a:pt x="3501733" y="674370"/>
                </a:moveTo>
                <a:lnTo>
                  <a:pt x="3499611" y="674370"/>
                </a:lnTo>
                <a:lnTo>
                  <a:pt x="3495824" y="671779"/>
                </a:lnTo>
                <a:lnTo>
                  <a:pt x="3493541" y="670560"/>
                </a:lnTo>
                <a:lnTo>
                  <a:pt x="3499395" y="670560"/>
                </a:lnTo>
                <a:lnTo>
                  <a:pt x="3501733" y="674370"/>
                </a:lnTo>
                <a:close/>
              </a:path>
              <a:path w="4096384" h="836930">
                <a:moveTo>
                  <a:pt x="3634068" y="676750"/>
                </a:moveTo>
                <a:lnTo>
                  <a:pt x="3634346" y="676032"/>
                </a:lnTo>
                <a:lnTo>
                  <a:pt x="3634380" y="675534"/>
                </a:lnTo>
                <a:lnTo>
                  <a:pt x="3628801" y="670560"/>
                </a:lnTo>
                <a:lnTo>
                  <a:pt x="3643560" y="670560"/>
                </a:lnTo>
                <a:lnTo>
                  <a:pt x="3634068" y="676750"/>
                </a:lnTo>
                <a:close/>
              </a:path>
              <a:path w="4096384" h="836930">
                <a:moveTo>
                  <a:pt x="3648428" y="676910"/>
                </a:moveTo>
                <a:lnTo>
                  <a:pt x="3634006" y="676910"/>
                </a:lnTo>
                <a:lnTo>
                  <a:pt x="3634068" y="676750"/>
                </a:lnTo>
                <a:lnTo>
                  <a:pt x="3643560" y="670560"/>
                </a:lnTo>
                <a:lnTo>
                  <a:pt x="3648929" y="670560"/>
                </a:lnTo>
                <a:lnTo>
                  <a:pt x="3643560" y="675640"/>
                </a:lnTo>
                <a:lnTo>
                  <a:pt x="3647510" y="675640"/>
                </a:lnTo>
                <a:lnTo>
                  <a:pt x="3648428" y="676910"/>
                </a:lnTo>
                <a:close/>
              </a:path>
              <a:path w="4096384" h="836930">
                <a:moveTo>
                  <a:pt x="3713635" y="679450"/>
                </a:moveTo>
                <a:lnTo>
                  <a:pt x="3712627" y="670560"/>
                </a:lnTo>
                <a:lnTo>
                  <a:pt x="3713976" y="671830"/>
                </a:lnTo>
                <a:lnTo>
                  <a:pt x="3719666" y="671830"/>
                </a:lnTo>
                <a:lnTo>
                  <a:pt x="3717490" y="674371"/>
                </a:lnTo>
                <a:lnTo>
                  <a:pt x="3713635" y="679450"/>
                </a:lnTo>
                <a:close/>
              </a:path>
              <a:path w="4096384" h="836930">
                <a:moveTo>
                  <a:pt x="3733573" y="675640"/>
                </a:moveTo>
                <a:lnTo>
                  <a:pt x="3727045" y="675640"/>
                </a:lnTo>
                <a:lnTo>
                  <a:pt x="3725362" y="670560"/>
                </a:lnTo>
                <a:lnTo>
                  <a:pt x="3730051" y="670560"/>
                </a:lnTo>
                <a:lnTo>
                  <a:pt x="3733573" y="67564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80791" y="673552"/>
                </a:lnTo>
                <a:lnTo>
                  <a:pt x="3781176" y="670560"/>
                </a:lnTo>
                <a:lnTo>
                  <a:pt x="3783016" y="671830"/>
                </a:lnTo>
                <a:lnTo>
                  <a:pt x="3784025" y="673100"/>
                </a:lnTo>
                <a:lnTo>
                  <a:pt x="3785167" y="675534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854100" y="678180"/>
                </a:moveTo>
                <a:lnTo>
                  <a:pt x="3849235" y="676910"/>
                </a:lnTo>
                <a:lnTo>
                  <a:pt x="3842039" y="673100"/>
                </a:lnTo>
                <a:lnTo>
                  <a:pt x="3853092" y="670560"/>
                </a:lnTo>
                <a:lnTo>
                  <a:pt x="3852163" y="672898"/>
                </a:lnTo>
                <a:lnTo>
                  <a:pt x="3852109" y="673163"/>
                </a:lnTo>
                <a:lnTo>
                  <a:pt x="3854100" y="678180"/>
                </a:lnTo>
                <a:close/>
              </a:path>
              <a:path w="4096384" h="836930">
                <a:moveTo>
                  <a:pt x="3886575" y="680720"/>
                </a:moveTo>
                <a:lnTo>
                  <a:pt x="3881008" y="679450"/>
                </a:lnTo>
                <a:lnTo>
                  <a:pt x="3875061" y="676910"/>
                </a:lnTo>
                <a:lnTo>
                  <a:pt x="3874556" y="673100"/>
                </a:lnTo>
                <a:lnTo>
                  <a:pt x="3878229" y="670560"/>
                </a:lnTo>
                <a:lnTo>
                  <a:pt x="3883094" y="676910"/>
                </a:lnTo>
                <a:lnTo>
                  <a:pt x="3885942" y="678180"/>
                </a:lnTo>
                <a:lnTo>
                  <a:pt x="3886575" y="680720"/>
                </a:lnTo>
                <a:close/>
              </a:path>
              <a:path w="4096384" h="836930">
                <a:moveTo>
                  <a:pt x="3894828" y="680720"/>
                </a:moveTo>
                <a:lnTo>
                  <a:pt x="3886575" y="680720"/>
                </a:lnTo>
                <a:lnTo>
                  <a:pt x="3885942" y="678180"/>
                </a:lnTo>
                <a:lnTo>
                  <a:pt x="3883094" y="676910"/>
                </a:lnTo>
                <a:lnTo>
                  <a:pt x="3878229" y="670560"/>
                </a:lnTo>
                <a:lnTo>
                  <a:pt x="3895107" y="670560"/>
                </a:lnTo>
                <a:lnTo>
                  <a:pt x="3895301" y="671830"/>
                </a:lnTo>
                <a:lnTo>
                  <a:pt x="3890140" y="671830"/>
                </a:lnTo>
                <a:lnTo>
                  <a:pt x="3889125" y="674370"/>
                </a:lnTo>
                <a:lnTo>
                  <a:pt x="3889802" y="674371"/>
                </a:lnTo>
                <a:lnTo>
                  <a:pt x="3893768" y="676688"/>
                </a:lnTo>
                <a:lnTo>
                  <a:pt x="3894828" y="680720"/>
                </a:lnTo>
                <a:close/>
              </a:path>
              <a:path w="4096384" h="836930">
                <a:moveTo>
                  <a:pt x="3928801" y="677802"/>
                </a:moveTo>
                <a:lnTo>
                  <a:pt x="3927990" y="677460"/>
                </a:lnTo>
                <a:lnTo>
                  <a:pt x="3927967" y="676910"/>
                </a:lnTo>
                <a:lnTo>
                  <a:pt x="3928189" y="674370"/>
                </a:lnTo>
                <a:lnTo>
                  <a:pt x="3927555" y="673163"/>
                </a:lnTo>
                <a:lnTo>
                  <a:pt x="3927601" y="672898"/>
                </a:lnTo>
                <a:lnTo>
                  <a:pt x="3928522" y="670560"/>
                </a:lnTo>
                <a:lnTo>
                  <a:pt x="3931863" y="671830"/>
                </a:lnTo>
                <a:lnTo>
                  <a:pt x="3933912" y="673100"/>
                </a:lnTo>
                <a:lnTo>
                  <a:pt x="3931038" y="676910"/>
                </a:lnTo>
                <a:lnTo>
                  <a:pt x="3928801" y="677802"/>
                </a:lnTo>
                <a:close/>
              </a:path>
              <a:path w="4096384" h="836930">
                <a:moveTo>
                  <a:pt x="3942948" y="690880"/>
                </a:moveTo>
                <a:lnTo>
                  <a:pt x="3943226" y="687070"/>
                </a:lnTo>
                <a:lnTo>
                  <a:pt x="3948130" y="680684"/>
                </a:lnTo>
                <a:lnTo>
                  <a:pt x="3954422" y="674116"/>
                </a:lnTo>
                <a:lnTo>
                  <a:pt x="3958041" y="670560"/>
                </a:lnTo>
                <a:lnTo>
                  <a:pt x="3957352" y="674371"/>
                </a:lnTo>
                <a:lnTo>
                  <a:pt x="3953812" y="680737"/>
                </a:lnTo>
                <a:lnTo>
                  <a:pt x="3948681" y="688265"/>
                </a:lnTo>
                <a:lnTo>
                  <a:pt x="3942948" y="690880"/>
                </a:lnTo>
                <a:close/>
              </a:path>
              <a:path w="4096384" h="836930">
                <a:moveTo>
                  <a:pt x="3985843" y="675640"/>
                </a:moveTo>
                <a:lnTo>
                  <a:pt x="3984003" y="675640"/>
                </a:lnTo>
                <a:lnTo>
                  <a:pt x="3982362" y="673163"/>
                </a:lnTo>
                <a:lnTo>
                  <a:pt x="3982403" y="672898"/>
                </a:lnTo>
                <a:lnTo>
                  <a:pt x="3982838" y="671830"/>
                </a:lnTo>
                <a:lnTo>
                  <a:pt x="3985686" y="670560"/>
                </a:lnTo>
                <a:lnTo>
                  <a:pt x="3989026" y="671830"/>
                </a:lnTo>
                <a:lnTo>
                  <a:pt x="3985843" y="675640"/>
                </a:lnTo>
                <a:close/>
              </a:path>
              <a:path w="4096384" h="836930">
                <a:moveTo>
                  <a:pt x="3981338" y="684530"/>
                </a:moveTo>
                <a:lnTo>
                  <a:pt x="3981004" y="675640"/>
                </a:lnTo>
                <a:lnTo>
                  <a:pt x="3985843" y="675640"/>
                </a:lnTo>
                <a:lnTo>
                  <a:pt x="3989026" y="671830"/>
                </a:lnTo>
                <a:lnTo>
                  <a:pt x="3985686" y="670560"/>
                </a:lnTo>
                <a:lnTo>
                  <a:pt x="3999941" y="670560"/>
                </a:lnTo>
                <a:lnTo>
                  <a:pt x="3998271" y="673100"/>
                </a:lnTo>
                <a:lnTo>
                  <a:pt x="3993701" y="675653"/>
                </a:lnTo>
                <a:lnTo>
                  <a:pt x="3990034" y="676910"/>
                </a:lnTo>
                <a:lnTo>
                  <a:pt x="3988691" y="681990"/>
                </a:lnTo>
                <a:lnTo>
                  <a:pt x="3984187" y="683260"/>
                </a:lnTo>
                <a:lnTo>
                  <a:pt x="3981338" y="684530"/>
                </a:lnTo>
                <a:close/>
              </a:path>
              <a:path w="4096384" h="836930">
                <a:moveTo>
                  <a:pt x="4041964" y="678783"/>
                </a:moveTo>
                <a:lnTo>
                  <a:pt x="4037152" y="676910"/>
                </a:lnTo>
                <a:lnTo>
                  <a:pt x="4033970" y="674370"/>
                </a:lnTo>
                <a:lnTo>
                  <a:pt x="4038835" y="671830"/>
                </a:lnTo>
                <a:lnTo>
                  <a:pt x="4039326" y="671830"/>
                </a:lnTo>
                <a:lnTo>
                  <a:pt x="4039660" y="670560"/>
                </a:lnTo>
                <a:lnTo>
                  <a:pt x="4042527" y="676910"/>
                </a:lnTo>
                <a:lnTo>
                  <a:pt x="4041841" y="676910"/>
                </a:lnTo>
                <a:lnTo>
                  <a:pt x="4041964" y="678783"/>
                </a:lnTo>
                <a:close/>
              </a:path>
              <a:path w="4096384" h="836930">
                <a:moveTo>
                  <a:pt x="1591263" y="672365"/>
                </a:moveTo>
                <a:lnTo>
                  <a:pt x="1589977" y="671830"/>
                </a:lnTo>
                <a:lnTo>
                  <a:pt x="1590332" y="670601"/>
                </a:lnTo>
                <a:lnTo>
                  <a:pt x="1591263" y="672365"/>
                </a:lnTo>
                <a:close/>
              </a:path>
              <a:path w="4096384" h="836930">
                <a:moveTo>
                  <a:pt x="234220" y="688340"/>
                </a:moveTo>
                <a:lnTo>
                  <a:pt x="232380" y="684530"/>
                </a:lnTo>
                <a:lnTo>
                  <a:pt x="230867" y="683260"/>
                </a:lnTo>
                <a:lnTo>
                  <a:pt x="239201" y="671779"/>
                </a:lnTo>
                <a:lnTo>
                  <a:pt x="240279" y="671120"/>
                </a:lnTo>
                <a:lnTo>
                  <a:pt x="243597" y="680684"/>
                </a:lnTo>
                <a:lnTo>
                  <a:pt x="234220" y="688340"/>
                </a:lnTo>
                <a:close/>
              </a:path>
              <a:path w="4096384" h="836930">
                <a:moveTo>
                  <a:pt x="1513713" y="674370"/>
                </a:moveTo>
                <a:lnTo>
                  <a:pt x="1510865" y="674370"/>
                </a:lnTo>
                <a:lnTo>
                  <a:pt x="1509412" y="671830"/>
                </a:lnTo>
                <a:lnTo>
                  <a:pt x="1509428" y="671123"/>
                </a:lnTo>
                <a:lnTo>
                  <a:pt x="1513713" y="674370"/>
                </a:lnTo>
                <a:close/>
              </a:path>
              <a:path w="4096384" h="836930">
                <a:moveTo>
                  <a:pt x="199933" y="679107"/>
                </a:moveTo>
                <a:lnTo>
                  <a:pt x="196845" y="675640"/>
                </a:lnTo>
                <a:lnTo>
                  <a:pt x="192654" y="671830"/>
                </a:lnTo>
                <a:lnTo>
                  <a:pt x="198855" y="671830"/>
                </a:lnTo>
                <a:lnTo>
                  <a:pt x="199362" y="671222"/>
                </a:lnTo>
                <a:lnTo>
                  <a:pt x="199487" y="674117"/>
                </a:lnTo>
                <a:lnTo>
                  <a:pt x="199847" y="676910"/>
                </a:lnTo>
                <a:lnTo>
                  <a:pt x="200947" y="676910"/>
                </a:lnTo>
                <a:lnTo>
                  <a:pt x="199933" y="679107"/>
                </a:lnTo>
                <a:close/>
              </a:path>
              <a:path w="4096384" h="836930">
                <a:moveTo>
                  <a:pt x="2767553" y="673100"/>
                </a:moveTo>
                <a:lnTo>
                  <a:pt x="2767260" y="672898"/>
                </a:lnTo>
                <a:lnTo>
                  <a:pt x="2767135" y="671779"/>
                </a:lnTo>
                <a:lnTo>
                  <a:pt x="2767553" y="671568"/>
                </a:lnTo>
                <a:lnTo>
                  <a:pt x="2767553" y="673100"/>
                </a:lnTo>
                <a:close/>
              </a:path>
              <a:path w="4096384" h="836930">
                <a:moveTo>
                  <a:pt x="236399" y="675640"/>
                </a:moveTo>
                <a:lnTo>
                  <a:pt x="232884" y="675640"/>
                </a:lnTo>
                <a:lnTo>
                  <a:pt x="239201" y="671779"/>
                </a:lnTo>
                <a:lnTo>
                  <a:pt x="236399" y="675640"/>
                </a:lnTo>
                <a:close/>
              </a:path>
              <a:path w="4096384" h="836930">
                <a:moveTo>
                  <a:pt x="705922" y="673100"/>
                </a:moveTo>
                <a:lnTo>
                  <a:pt x="703578" y="671830"/>
                </a:lnTo>
                <a:lnTo>
                  <a:pt x="707598" y="671830"/>
                </a:lnTo>
                <a:lnTo>
                  <a:pt x="705922" y="673100"/>
                </a:lnTo>
                <a:close/>
              </a:path>
              <a:path w="4096384" h="836930">
                <a:moveTo>
                  <a:pt x="1155997" y="681990"/>
                </a:moveTo>
                <a:lnTo>
                  <a:pt x="1129177" y="681990"/>
                </a:lnTo>
                <a:lnTo>
                  <a:pt x="1130998" y="680737"/>
                </a:lnTo>
                <a:lnTo>
                  <a:pt x="1132200" y="678493"/>
                </a:lnTo>
                <a:lnTo>
                  <a:pt x="1132281" y="678020"/>
                </a:lnTo>
                <a:lnTo>
                  <a:pt x="1132112" y="677703"/>
                </a:lnTo>
                <a:lnTo>
                  <a:pt x="1132009" y="677431"/>
                </a:lnTo>
                <a:lnTo>
                  <a:pt x="1136890" y="671830"/>
                </a:lnTo>
                <a:lnTo>
                  <a:pt x="1170585" y="671830"/>
                </a:lnTo>
                <a:lnTo>
                  <a:pt x="1168071" y="675640"/>
                </a:lnTo>
                <a:lnTo>
                  <a:pt x="1155997" y="675640"/>
                </a:lnTo>
                <a:lnTo>
                  <a:pt x="1155997" y="681990"/>
                </a:lnTo>
                <a:close/>
              </a:path>
              <a:path w="4096384" h="836930">
                <a:moveTo>
                  <a:pt x="1170585" y="683260"/>
                </a:moveTo>
                <a:lnTo>
                  <a:pt x="1165890" y="678180"/>
                </a:lnTo>
                <a:lnTo>
                  <a:pt x="1166395" y="678180"/>
                </a:lnTo>
                <a:lnTo>
                  <a:pt x="1170585" y="671830"/>
                </a:lnTo>
                <a:lnTo>
                  <a:pt x="1170585" y="683260"/>
                </a:lnTo>
                <a:close/>
              </a:path>
              <a:path w="4096384" h="836930">
                <a:moveTo>
                  <a:pt x="1639928" y="674370"/>
                </a:moveTo>
                <a:lnTo>
                  <a:pt x="1635399" y="674370"/>
                </a:lnTo>
                <a:lnTo>
                  <a:pt x="1632551" y="671830"/>
                </a:lnTo>
                <a:lnTo>
                  <a:pt x="1642942" y="671830"/>
                </a:lnTo>
                <a:lnTo>
                  <a:pt x="1643751" y="672386"/>
                </a:lnTo>
                <a:lnTo>
                  <a:pt x="1641770" y="673100"/>
                </a:lnTo>
                <a:lnTo>
                  <a:pt x="1638922" y="673100"/>
                </a:lnTo>
                <a:lnTo>
                  <a:pt x="1639928" y="674370"/>
                </a:lnTo>
                <a:close/>
              </a:path>
              <a:path w="4096384" h="836930">
                <a:moveTo>
                  <a:pt x="1644959" y="673100"/>
                </a:moveTo>
                <a:lnTo>
                  <a:pt x="1644789" y="673100"/>
                </a:lnTo>
                <a:lnTo>
                  <a:pt x="1643751" y="672386"/>
                </a:lnTo>
                <a:lnTo>
                  <a:pt x="1645293" y="671830"/>
                </a:lnTo>
                <a:lnTo>
                  <a:pt x="1645185" y="672898"/>
                </a:lnTo>
                <a:lnTo>
                  <a:pt x="1644959" y="673100"/>
                </a:lnTo>
                <a:close/>
              </a:path>
              <a:path w="4096384" h="836930">
                <a:moveTo>
                  <a:pt x="1645259" y="672832"/>
                </a:moveTo>
                <a:lnTo>
                  <a:pt x="1645293" y="671830"/>
                </a:lnTo>
                <a:lnTo>
                  <a:pt x="1646383" y="671830"/>
                </a:lnTo>
                <a:lnTo>
                  <a:pt x="1645259" y="672832"/>
                </a:lnTo>
                <a:close/>
              </a:path>
              <a:path w="4096384" h="836930">
                <a:moveTo>
                  <a:pt x="1978534" y="676910"/>
                </a:moveTo>
                <a:lnTo>
                  <a:pt x="1972333" y="671830"/>
                </a:lnTo>
                <a:lnTo>
                  <a:pt x="1985409" y="671830"/>
                </a:lnTo>
                <a:lnTo>
                  <a:pt x="1978534" y="675640"/>
                </a:lnTo>
                <a:lnTo>
                  <a:pt x="1978534" y="676910"/>
                </a:lnTo>
                <a:close/>
              </a:path>
              <a:path w="4096384" h="836930">
                <a:moveTo>
                  <a:pt x="2007534" y="675640"/>
                </a:moveTo>
                <a:lnTo>
                  <a:pt x="2002335" y="675640"/>
                </a:lnTo>
                <a:lnTo>
                  <a:pt x="2002235" y="674116"/>
                </a:lnTo>
                <a:lnTo>
                  <a:pt x="2001831" y="673100"/>
                </a:lnTo>
                <a:lnTo>
                  <a:pt x="2002335" y="673100"/>
                </a:lnTo>
                <a:lnTo>
                  <a:pt x="2004012" y="671830"/>
                </a:lnTo>
                <a:lnTo>
                  <a:pt x="2007534" y="675640"/>
                </a:lnTo>
                <a:close/>
              </a:path>
              <a:path w="4096384" h="836930">
                <a:moveTo>
                  <a:pt x="2019569" y="675640"/>
                </a:moveTo>
                <a:lnTo>
                  <a:pt x="2007534" y="675640"/>
                </a:lnTo>
                <a:lnTo>
                  <a:pt x="2004012" y="671830"/>
                </a:lnTo>
                <a:lnTo>
                  <a:pt x="2029319" y="671830"/>
                </a:lnTo>
                <a:lnTo>
                  <a:pt x="2029712" y="673100"/>
                </a:lnTo>
                <a:lnTo>
                  <a:pt x="2017542" y="673100"/>
                </a:lnTo>
                <a:lnTo>
                  <a:pt x="2018365" y="674371"/>
                </a:lnTo>
                <a:lnTo>
                  <a:pt x="2019569" y="675640"/>
                </a:lnTo>
                <a:close/>
              </a:path>
              <a:path w="4096384" h="836930">
                <a:moveTo>
                  <a:pt x="2030498" y="675640"/>
                </a:moveTo>
                <a:lnTo>
                  <a:pt x="2029319" y="671830"/>
                </a:lnTo>
                <a:lnTo>
                  <a:pt x="2033850" y="671830"/>
                </a:lnTo>
                <a:lnTo>
                  <a:pt x="2033783" y="673163"/>
                </a:lnTo>
                <a:lnTo>
                  <a:pt x="2032505" y="674371"/>
                </a:lnTo>
                <a:lnTo>
                  <a:pt x="2030498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30498" y="675640"/>
                </a:lnTo>
                <a:lnTo>
                  <a:pt x="2032508" y="674370"/>
                </a:lnTo>
                <a:lnTo>
                  <a:pt x="2033783" y="673163"/>
                </a:lnTo>
                <a:lnTo>
                  <a:pt x="2033850" y="671830"/>
                </a:lnTo>
                <a:lnTo>
                  <a:pt x="2043404" y="671830"/>
                </a:lnTo>
                <a:lnTo>
                  <a:pt x="2043140" y="672832"/>
                </a:lnTo>
                <a:lnTo>
                  <a:pt x="2043116" y="673163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43116" y="673163"/>
                </a:lnTo>
                <a:lnTo>
                  <a:pt x="2043140" y="672832"/>
                </a:lnTo>
                <a:lnTo>
                  <a:pt x="2043404" y="671830"/>
                </a:lnTo>
                <a:lnTo>
                  <a:pt x="2045918" y="671830"/>
                </a:lnTo>
                <a:lnTo>
                  <a:pt x="2047758" y="673100"/>
                </a:lnTo>
                <a:lnTo>
                  <a:pt x="2047420" y="674371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57274" y="675640"/>
                </a:moveTo>
                <a:lnTo>
                  <a:pt x="2044916" y="675640"/>
                </a:lnTo>
                <a:lnTo>
                  <a:pt x="2047420" y="674371"/>
                </a:lnTo>
                <a:lnTo>
                  <a:pt x="2047758" y="673100"/>
                </a:lnTo>
                <a:lnTo>
                  <a:pt x="2045918" y="671830"/>
                </a:lnTo>
                <a:lnTo>
                  <a:pt x="2051621" y="671830"/>
                </a:lnTo>
                <a:lnTo>
                  <a:pt x="2057274" y="675640"/>
                </a:lnTo>
                <a:close/>
              </a:path>
              <a:path w="4096384" h="836930">
                <a:moveTo>
                  <a:pt x="2059158" y="676910"/>
                </a:moveTo>
                <a:lnTo>
                  <a:pt x="2051621" y="671830"/>
                </a:lnTo>
                <a:lnTo>
                  <a:pt x="2064861" y="671830"/>
                </a:lnTo>
                <a:lnTo>
                  <a:pt x="2059158" y="675640"/>
                </a:lnTo>
                <a:lnTo>
                  <a:pt x="2059158" y="676910"/>
                </a:lnTo>
                <a:close/>
              </a:path>
              <a:path w="4096384" h="836930">
                <a:moveTo>
                  <a:pt x="2111462" y="675640"/>
                </a:moveTo>
                <a:lnTo>
                  <a:pt x="2110284" y="675640"/>
                </a:lnTo>
                <a:lnTo>
                  <a:pt x="2109282" y="673100"/>
                </a:lnTo>
                <a:lnTo>
                  <a:pt x="2110788" y="671830"/>
                </a:lnTo>
                <a:lnTo>
                  <a:pt x="2112130" y="671830"/>
                </a:lnTo>
                <a:lnTo>
                  <a:pt x="2113129" y="674371"/>
                </a:lnTo>
                <a:lnTo>
                  <a:pt x="2111462" y="675640"/>
                </a:lnTo>
                <a:close/>
              </a:path>
              <a:path w="4096384" h="836930">
                <a:moveTo>
                  <a:pt x="2150350" y="675640"/>
                </a:moveTo>
                <a:lnTo>
                  <a:pt x="2111462" y="675640"/>
                </a:lnTo>
                <a:lnTo>
                  <a:pt x="2113129" y="674371"/>
                </a:lnTo>
                <a:lnTo>
                  <a:pt x="2112130" y="671830"/>
                </a:lnTo>
                <a:lnTo>
                  <a:pt x="2123360" y="671830"/>
                </a:lnTo>
                <a:lnTo>
                  <a:pt x="2123237" y="672743"/>
                </a:lnTo>
                <a:lnTo>
                  <a:pt x="2123307" y="673163"/>
                </a:lnTo>
                <a:lnTo>
                  <a:pt x="2125540" y="674370"/>
                </a:lnTo>
                <a:lnTo>
                  <a:pt x="2149847" y="674371"/>
                </a:lnTo>
                <a:lnTo>
                  <a:pt x="2150350" y="675640"/>
                </a:lnTo>
                <a:close/>
              </a:path>
              <a:path w="4096384" h="836930">
                <a:moveTo>
                  <a:pt x="2205830" y="674370"/>
                </a:moveTo>
                <a:lnTo>
                  <a:pt x="2204154" y="673100"/>
                </a:lnTo>
                <a:lnTo>
                  <a:pt x="2203990" y="673100"/>
                </a:lnTo>
                <a:lnTo>
                  <a:pt x="2205666" y="671830"/>
                </a:lnTo>
                <a:lnTo>
                  <a:pt x="2207002" y="673100"/>
                </a:lnTo>
                <a:lnTo>
                  <a:pt x="2205830" y="674370"/>
                </a:lnTo>
                <a:close/>
              </a:path>
              <a:path w="4096384" h="836930">
                <a:moveTo>
                  <a:pt x="2256367" y="674370"/>
                </a:moveTo>
                <a:lnTo>
                  <a:pt x="2205830" y="674370"/>
                </a:lnTo>
                <a:lnTo>
                  <a:pt x="2207002" y="673100"/>
                </a:lnTo>
                <a:lnTo>
                  <a:pt x="2205666" y="671830"/>
                </a:lnTo>
                <a:lnTo>
                  <a:pt x="2405809" y="671830"/>
                </a:lnTo>
                <a:lnTo>
                  <a:pt x="2405642" y="673100"/>
                </a:lnTo>
                <a:lnTo>
                  <a:pt x="2257964" y="673100"/>
                </a:lnTo>
                <a:lnTo>
                  <a:pt x="2256367" y="674370"/>
                </a:lnTo>
                <a:close/>
              </a:path>
              <a:path w="4096384" h="836930">
                <a:moveTo>
                  <a:pt x="2414531" y="674370"/>
                </a:moveTo>
                <a:lnTo>
                  <a:pt x="2405475" y="674370"/>
                </a:lnTo>
                <a:lnTo>
                  <a:pt x="2405809" y="671830"/>
                </a:lnTo>
                <a:lnTo>
                  <a:pt x="2408827" y="671830"/>
                </a:lnTo>
                <a:lnTo>
                  <a:pt x="2414531" y="674370"/>
                </a:lnTo>
                <a:close/>
              </a:path>
              <a:path w="4096384" h="836930">
                <a:moveTo>
                  <a:pt x="2419553" y="674370"/>
                </a:moveTo>
                <a:lnTo>
                  <a:pt x="2414531" y="674370"/>
                </a:lnTo>
                <a:lnTo>
                  <a:pt x="2408827" y="671830"/>
                </a:lnTo>
                <a:lnTo>
                  <a:pt x="2448219" y="671830"/>
                </a:lnTo>
                <a:lnTo>
                  <a:pt x="2447715" y="673100"/>
                </a:lnTo>
                <a:lnTo>
                  <a:pt x="2420227" y="673100"/>
                </a:lnTo>
                <a:lnTo>
                  <a:pt x="2419553" y="674370"/>
                </a:lnTo>
                <a:close/>
              </a:path>
              <a:path w="4096384" h="836930">
                <a:moveTo>
                  <a:pt x="2449228" y="674370"/>
                </a:moveTo>
                <a:lnTo>
                  <a:pt x="2447211" y="674370"/>
                </a:lnTo>
                <a:lnTo>
                  <a:pt x="2448219" y="671830"/>
                </a:lnTo>
                <a:lnTo>
                  <a:pt x="2449228" y="674370"/>
                </a:lnTo>
                <a:close/>
              </a:path>
              <a:path w="4096384" h="836930">
                <a:moveTo>
                  <a:pt x="2458611" y="674370"/>
                </a:moveTo>
                <a:lnTo>
                  <a:pt x="2449228" y="674370"/>
                </a:lnTo>
                <a:lnTo>
                  <a:pt x="2448219" y="671830"/>
                </a:lnTo>
                <a:lnTo>
                  <a:pt x="2460621" y="671830"/>
                </a:lnTo>
                <a:lnTo>
                  <a:pt x="2458611" y="673100"/>
                </a:lnTo>
                <a:lnTo>
                  <a:pt x="2458611" y="674370"/>
                </a:lnTo>
                <a:close/>
              </a:path>
              <a:path w="4096384" h="836930">
                <a:moveTo>
                  <a:pt x="2462638" y="674370"/>
                </a:moveTo>
                <a:lnTo>
                  <a:pt x="2458611" y="674370"/>
                </a:lnTo>
                <a:lnTo>
                  <a:pt x="2458611" y="673100"/>
                </a:lnTo>
                <a:lnTo>
                  <a:pt x="2460621" y="671830"/>
                </a:lnTo>
                <a:lnTo>
                  <a:pt x="2462801" y="673100"/>
                </a:lnTo>
                <a:lnTo>
                  <a:pt x="2462638" y="674370"/>
                </a:lnTo>
                <a:close/>
              </a:path>
              <a:path w="4096384" h="836930">
                <a:moveTo>
                  <a:pt x="2499427" y="674370"/>
                </a:moveTo>
                <a:lnTo>
                  <a:pt x="2462638" y="674370"/>
                </a:lnTo>
                <a:lnTo>
                  <a:pt x="2462801" y="673100"/>
                </a:lnTo>
                <a:lnTo>
                  <a:pt x="2460621" y="671830"/>
                </a:lnTo>
                <a:lnTo>
                  <a:pt x="2500011" y="671830"/>
                </a:lnTo>
                <a:lnTo>
                  <a:pt x="2499445" y="672898"/>
                </a:lnTo>
                <a:lnTo>
                  <a:pt x="2499427" y="674370"/>
                </a:lnTo>
                <a:close/>
              </a:path>
              <a:path w="4096384" h="836930">
                <a:moveTo>
                  <a:pt x="2650051" y="675640"/>
                </a:moveTo>
                <a:lnTo>
                  <a:pt x="2647697" y="674371"/>
                </a:lnTo>
                <a:lnTo>
                  <a:pt x="2647851" y="673100"/>
                </a:lnTo>
                <a:lnTo>
                  <a:pt x="2650391" y="671830"/>
                </a:lnTo>
                <a:lnTo>
                  <a:pt x="2653240" y="673100"/>
                </a:lnTo>
                <a:lnTo>
                  <a:pt x="2653052" y="674371"/>
                </a:lnTo>
                <a:lnTo>
                  <a:pt x="2650051" y="675640"/>
                </a:lnTo>
                <a:close/>
              </a:path>
              <a:path w="4096384" h="836930">
                <a:moveTo>
                  <a:pt x="2696469" y="683260"/>
                </a:moveTo>
                <a:lnTo>
                  <a:pt x="2662610" y="683260"/>
                </a:lnTo>
                <a:lnTo>
                  <a:pt x="2653574" y="675640"/>
                </a:lnTo>
                <a:lnTo>
                  <a:pt x="2650051" y="675640"/>
                </a:lnTo>
                <a:lnTo>
                  <a:pt x="2653052" y="674371"/>
                </a:lnTo>
                <a:lnTo>
                  <a:pt x="2653240" y="673100"/>
                </a:lnTo>
                <a:lnTo>
                  <a:pt x="2650391" y="671830"/>
                </a:lnTo>
                <a:lnTo>
                  <a:pt x="2659604" y="671830"/>
                </a:lnTo>
                <a:lnTo>
                  <a:pt x="2659868" y="672832"/>
                </a:lnTo>
                <a:lnTo>
                  <a:pt x="2659993" y="673163"/>
                </a:lnTo>
                <a:lnTo>
                  <a:pt x="2662138" y="675653"/>
                </a:lnTo>
                <a:lnTo>
                  <a:pt x="2663952" y="676910"/>
                </a:lnTo>
                <a:lnTo>
                  <a:pt x="2671665" y="676910"/>
                </a:lnTo>
                <a:lnTo>
                  <a:pt x="2668483" y="678180"/>
                </a:lnTo>
                <a:lnTo>
                  <a:pt x="2668358" y="679050"/>
                </a:lnTo>
                <a:lnTo>
                  <a:pt x="2668345" y="679492"/>
                </a:lnTo>
                <a:lnTo>
                  <a:pt x="2670998" y="681990"/>
                </a:lnTo>
                <a:lnTo>
                  <a:pt x="2694879" y="681990"/>
                </a:lnTo>
                <a:lnTo>
                  <a:pt x="2696469" y="68326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76037" y="675653"/>
                </a:lnTo>
                <a:lnTo>
                  <a:pt x="2674825" y="671830"/>
                </a:lnTo>
                <a:lnTo>
                  <a:pt x="2676688" y="671830"/>
                </a:lnTo>
                <a:lnTo>
                  <a:pt x="2677244" y="673163"/>
                </a:lnTo>
                <a:lnTo>
                  <a:pt x="2677853" y="674370"/>
                </a:lnTo>
                <a:lnTo>
                  <a:pt x="2678371" y="674370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73348" y="681990"/>
                </a:lnTo>
                <a:lnTo>
                  <a:pt x="2674854" y="678180"/>
                </a:lnTo>
                <a:lnTo>
                  <a:pt x="2671665" y="676910"/>
                </a:lnTo>
                <a:lnTo>
                  <a:pt x="2677964" y="676910"/>
                </a:lnTo>
                <a:lnTo>
                  <a:pt x="2678371" y="674370"/>
                </a:lnTo>
                <a:lnTo>
                  <a:pt x="2677853" y="674370"/>
                </a:lnTo>
                <a:lnTo>
                  <a:pt x="2677244" y="673163"/>
                </a:lnTo>
                <a:lnTo>
                  <a:pt x="2676688" y="671830"/>
                </a:lnTo>
                <a:lnTo>
                  <a:pt x="2687924" y="671830"/>
                </a:lnTo>
                <a:lnTo>
                  <a:pt x="2687924" y="675640"/>
                </a:lnTo>
                <a:lnTo>
                  <a:pt x="2682725" y="675640"/>
                </a:lnTo>
                <a:lnTo>
                  <a:pt x="2682568" y="678180"/>
                </a:lnTo>
                <a:lnTo>
                  <a:pt x="2681068" y="679450"/>
                </a:lnTo>
                <a:lnTo>
                  <a:pt x="2680210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730845" y="676910"/>
                </a:moveTo>
                <a:lnTo>
                  <a:pt x="2729504" y="674371"/>
                </a:lnTo>
                <a:lnTo>
                  <a:pt x="2729837" y="671830"/>
                </a:lnTo>
                <a:lnTo>
                  <a:pt x="2732842" y="671830"/>
                </a:lnTo>
                <a:lnTo>
                  <a:pt x="2735016" y="674370"/>
                </a:lnTo>
                <a:lnTo>
                  <a:pt x="2730845" y="676910"/>
                </a:lnTo>
                <a:close/>
              </a:path>
              <a:path w="4096384" h="836930">
                <a:moveTo>
                  <a:pt x="2741227" y="676910"/>
                </a:moveTo>
                <a:lnTo>
                  <a:pt x="2730845" y="676910"/>
                </a:lnTo>
                <a:lnTo>
                  <a:pt x="2735016" y="674370"/>
                </a:lnTo>
                <a:lnTo>
                  <a:pt x="2732842" y="671830"/>
                </a:lnTo>
                <a:lnTo>
                  <a:pt x="2737280" y="671830"/>
                </a:lnTo>
                <a:lnTo>
                  <a:pt x="2738559" y="673100"/>
                </a:lnTo>
                <a:lnTo>
                  <a:pt x="2740890" y="673100"/>
                </a:lnTo>
                <a:lnTo>
                  <a:pt x="2740890" y="674371"/>
                </a:lnTo>
                <a:lnTo>
                  <a:pt x="2741227" y="676910"/>
                </a:lnTo>
                <a:close/>
              </a:path>
              <a:path w="4096384" h="836930">
                <a:moveTo>
                  <a:pt x="2760671" y="674370"/>
                </a:moveTo>
                <a:lnTo>
                  <a:pt x="2758156" y="674370"/>
                </a:lnTo>
                <a:lnTo>
                  <a:pt x="2756881" y="673163"/>
                </a:lnTo>
                <a:lnTo>
                  <a:pt x="2756814" y="671830"/>
                </a:lnTo>
                <a:lnTo>
                  <a:pt x="2758156" y="671830"/>
                </a:lnTo>
                <a:lnTo>
                  <a:pt x="2760671" y="673100"/>
                </a:lnTo>
                <a:lnTo>
                  <a:pt x="2760671" y="67437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0671" y="674370"/>
                </a:lnTo>
                <a:lnTo>
                  <a:pt x="2760671" y="673100"/>
                </a:lnTo>
                <a:lnTo>
                  <a:pt x="2758156" y="671830"/>
                </a:lnTo>
                <a:lnTo>
                  <a:pt x="2765709" y="671830"/>
                </a:lnTo>
                <a:lnTo>
                  <a:pt x="2767035" y="672743"/>
                </a:lnTo>
                <a:lnTo>
                  <a:pt x="2767035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2864088" y="676910"/>
                </a:moveTo>
                <a:lnTo>
                  <a:pt x="2862097" y="671830"/>
                </a:lnTo>
                <a:lnTo>
                  <a:pt x="2865096" y="673100"/>
                </a:lnTo>
                <a:lnTo>
                  <a:pt x="2866628" y="674370"/>
                </a:lnTo>
                <a:lnTo>
                  <a:pt x="2866443" y="674371"/>
                </a:lnTo>
                <a:lnTo>
                  <a:pt x="2864762" y="675640"/>
                </a:lnTo>
                <a:lnTo>
                  <a:pt x="2864088" y="676910"/>
                </a:lnTo>
                <a:close/>
              </a:path>
              <a:path w="4096384" h="836930">
                <a:moveTo>
                  <a:pt x="3068938" y="674370"/>
                </a:moveTo>
                <a:lnTo>
                  <a:pt x="3064924" y="674370"/>
                </a:lnTo>
                <a:lnTo>
                  <a:pt x="3064741" y="673100"/>
                </a:lnTo>
                <a:lnTo>
                  <a:pt x="3067098" y="671830"/>
                </a:lnTo>
                <a:lnTo>
                  <a:pt x="3068781" y="673100"/>
                </a:lnTo>
                <a:lnTo>
                  <a:pt x="3068938" y="674370"/>
                </a:lnTo>
                <a:close/>
              </a:path>
              <a:path w="4096384" h="836930">
                <a:moveTo>
                  <a:pt x="3094743" y="674370"/>
                </a:moveTo>
                <a:lnTo>
                  <a:pt x="3068938" y="674370"/>
                </a:lnTo>
                <a:lnTo>
                  <a:pt x="3068781" y="673100"/>
                </a:lnTo>
                <a:lnTo>
                  <a:pt x="3067098" y="671830"/>
                </a:lnTo>
                <a:lnTo>
                  <a:pt x="3087121" y="671830"/>
                </a:lnTo>
                <a:lnTo>
                  <a:pt x="3087704" y="673100"/>
                </a:lnTo>
                <a:lnTo>
                  <a:pt x="3092794" y="673100"/>
                </a:lnTo>
                <a:lnTo>
                  <a:pt x="3094743" y="674370"/>
                </a:lnTo>
                <a:close/>
              </a:path>
              <a:path w="4096384" h="836930">
                <a:moveTo>
                  <a:pt x="3109011" y="675640"/>
                </a:moveTo>
                <a:lnTo>
                  <a:pt x="3107328" y="675640"/>
                </a:lnTo>
                <a:lnTo>
                  <a:pt x="3105158" y="674371"/>
                </a:lnTo>
                <a:lnTo>
                  <a:pt x="3105829" y="671830"/>
                </a:lnTo>
                <a:lnTo>
                  <a:pt x="3108828" y="671830"/>
                </a:lnTo>
                <a:lnTo>
                  <a:pt x="3109395" y="672898"/>
                </a:lnTo>
                <a:lnTo>
                  <a:pt x="3109344" y="674371"/>
                </a:lnTo>
                <a:lnTo>
                  <a:pt x="3109011" y="675640"/>
                </a:lnTo>
                <a:close/>
              </a:path>
              <a:path w="4096384" h="836930">
                <a:moveTo>
                  <a:pt x="3123016" y="675640"/>
                </a:moveTo>
                <a:lnTo>
                  <a:pt x="3109011" y="675640"/>
                </a:lnTo>
                <a:lnTo>
                  <a:pt x="3109344" y="674371"/>
                </a:lnTo>
                <a:lnTo>
                  <a:pt x="3109395" y="672898"/>
                </a:lnTo>
                <a:lnTo>
                  <a:pt x="3108828" y="671830"/>
                </a:lnTo>
                <a:lnTo>
                  <a:pt x="3138162" y="671830"/>
                </a:lnTo>
                <a:lnTo>
                  <a:pt x="3136165" y="673100"/>
                </a:lnTo>
                <a:lnTo>
                  <a:pt x="3120064" y="673100"/>
                </a:lnTo>
                <a:lnTo>
                  <a:pt x="3123016" y="675640"/>
                </a:lnTo>
                <a:close/>
              </a:path>
              <a:path w="4096384" h="836930">
                <a:moveTo>
                  <a:pt x="3137671" y="676910"/>
                </a:moveTo>
                <a:lnTo>
                  <a:pt x="3135989" y="674371"/>
                </a:lnTo>
                <a:lnTo>
                  <a:pt x="3136165" y="673100"/>
                </a:lnTo>
                <a:lnTo>
                  <a:pt x="3138162" y="671830"/>
                </a:lnTo>
                <a:lnTo>
                  <a:pt x="3139688" y="671830"/>
                </a:lnTo>
                <a:lnTo>
                  <a:pt x="3140595" y="675348"/>
                </a:lnTo>
                <a:lnTo>
                  <a:pt x="3140543" y="675693"/>
                </a:lnTo>
                <a:lnTo>
                  <a:pt x="3137671" y="676910"/>
                </a:lnTo>
                <a:close/>
              </a:path>
              <a:path w="4096384" h="836930">
                <a:moveTo>
                  <a:pt x="3427819" y="683260"/>
                </a:moveTo>
                <a:lnTo>
                  <a:pt x="3100623" y="683260"/>
                </a:lnTo>
                <a:lnTo>
                  <a:pt x="3102980" y="679450"/>
                </a:lnTo>
                <a:lnTo>
                  <a:pt x="3132649" y="679450"/>
                </a:lnTo>
                <a:lnTo>
                  <a:pt x="3130783" y="678180"/>
                </a:lnTo>
                <a:lnTo>
                  <a:pt x="3129126" y="676910"/>
                </a:lnTo>
                <a:lnTo>
                  <a:pt x="3137671" y="676910"/>
                </a:lnTo>
                <a:lnTo>
                  <a:pt x="3140543" y="675693"/>
                </a:lnTo>
                <a:lnTo>
                  <a:pt x="3140595" y="675348"/>
                </a:lnTo>
                <a:lnTo>
                  <a:pt x="3139688" y="671830"/>
                </a:lnTo>
                <a:lnTo>
                  <a:pt x="3406199" y="671830"/>
                </a:lnTo>
                <a:lnTo>
                  <a:pt x="3403868" y="673100"/>
                </a:lnTo>
                <a:lnTo>
                  <a:pt x="3392973" y="673100"/>
                </a:lnTo>
                <a:lnTo>
                  <a:pt x="3393955" y="674370"/>
                </a:lnTo>
                <a:lnTo>
                  <a:pt x="3403195" y="674371"/>
                </a:lnTo>
                <a:lnTo>
                  <a:pt x="3404025" y="676910"/>
                </a:lnTo>
                <a:lnTo>
                  <a:pt x="3417095" y="680720"/>
                </a:lnTo>
                <a:lnTo>
                  <a:pt x="3421109" y="680720"/>
                </a:lnTo>
                <a:lnTo>
                  <a:pt x="3423643" y="681990"/>
                </a:lnTo>
                <a:lnTo>
                  <a:pt x="3425807" y="681990"/>
                </a:lnTo>
                <a:lnTo>
                  <a:pt x="3427819" y="683260"/>
                </a:lnTo>
                <a:close/>
              </a:path>
              <a:path w="4096384" h="836930">
                <a:moveTo>
                  <a:pt x="3417095" y="680720"/>
                </a:moveTo>
                <a:lnTo>
                  <a:pt x="3404025" y="676910"/>
                </a:lnTo>
                <a:lnTo>
                  <a:pt x="3403194" y="674370"/>
                </a:lnTo>
                <a:lnTo>
                  <a:pt x="3403868" y="673100"/>
                </a:lnTo>
                <a:lnTo>
                  <a:pt x="3406199" y="671830"/>
                </a:lnTo>
                <a:lnTo>
                  <a:pt x="3409899" y="671830"/>
                </a:lnTo>
                <a:lnTo>
                  <a:pt x="3409940" y="675653"/>
                </a:lnTo>
                <a:lnTo>
                  <a:pt x="3411931" y="676309"/>
                </a:lnTo>
                <a:lnTo>
                  <a:pt x="3412073" y="676910"/>
                </a:lnTo>
                <a:lnTo>
                  <a:pt x="3416087" y="676910"/>
                </a:lnTo>
                <a:lnTo>
                  <a:pt x="3417012" y="679241"/>
                </a:lnTo>
                <a:lnTo>
                  <a:pt x="3417095" y="680720"/>
                </a:lnTo>
                <a:close/>
              </a:path>
              <a:path w="4096384" h="836930">
                <a:moveTo>
                  <a:pt x="3422333" y="678180"/>
                </a:moveTo>
                <a:lnTo>
                  <a:pt x="3420054" y="676910"/>
                </a:lnTo>
                <a:lnTo>
                  <a:pt x="3418508" y="673534"/>
                </a:lnTo>
                <a:lnTo>
                  <a:pt x="3418383" y="672898"/>
                </a:lnTo>
                <a:lnTo>
                  <a:pt x="3418778" y="671830"/>
                </a:lnTo>
                <a:lnTo>
                  <a:pt x="3420801" y="673100"/>
                </a:lnTo>
                <a:lnTo>
                  <a:pt x="3423638" y="673100"/>
                </a:lnTo>
                <a:lnTo>
                  <a:pt x="3423465" y="674371"/>
                </a:lnTo>
                <a:lnTo>
                  <a:pt x="3422333" y="678180"/>
                </a:lnTo>
                <a:close/>
              </a:path>
              <a:path w="4096384" h="836930">
                <a:moveTo>
                  <a:pt x="3420801" y="673100"/>
                </a:moveTo>
                <a:lnTo>
                  <a:pt x="3418778" y="671830"/>
                </a:lnTo>
                <a:lnTo>
                  <a:pt x="3422392" y="671830"/>
                </a:lnTo>
                <a:lnTo>
                  <a:pt x="3420801" y="673100"/>
                </a:lnTo>
                <a:close/>
              </a:path>
              <a:path w="4096384" h="836930">
                <a:moveTo>
                  <a:pt x="3540999" y="681990"/>
                </a:moveTo>
                <a:lnTo>
                  <a:pt x="3524709" y="681990"/>
                </a:lnTo>
                <a:lnTo>
                  <a:pt x="3532423" y="671830"/>
                </a:lnTo>
                <a:lnTo>
                  <a:pt x="3539959" y="671830"/>
                </a:lnTo>
                <a:lnTo>
                  <a:pt x="3540293" y="674370"/>
                </a:lnTo>
                <a:lnTo>
                  <a:pt x="3549332" y="674370"/>
                </a:lnTo>
                <a:lnTo>
                  <a:pt x="3548703" y="676910"/>
                </a:lnTo>
                <a:lnTo>
                  <a:pt x="3547856" y="676910"/>
                </a:lnTo>
                <a:lnTo>
                  <a:pt x="3546142" y="678180"/>
                </a:lnTo>
                <a:lnTo>
                  <a:pt x="3533438" y="678180"/>
                </a:lnTo>
                <a:lnTo>
                  <a:pt x="3531755" y="679450"/>
                </a:lnTo>
                <a:lnTo>
                  <a:pt x="3532089" y="679450"/>
                </a:lnTo>
                <a:lnTo>
                  <a:pt x="3534263" y="680720"/>
                </a:lnTo>
                <a:lnTo>
                  <a:pt x="3542713" y="680720"/>
                </a:lnTo>
                <a:lnTo>
                  <a:pt x="3540999" y="681990"/>
                </a:lnTo>
                <a:close/>
              </a:path>
              <a:path w="4096384" h="836930">
                <a:moveTo>
                  <a:pt x="3541642" y="674370"/>
                </a:moveTo>
                <a:lnTo>
                  <a:pt x="3540293" y="674370"/>
                </a:lnTo>
                <a:lnTo>
                  <a:pt x="3539959" y="671830"/>
                </a:lnTo>
                <a:lnTo>
                  <a:pt x="3541825" y="671830"/>
                </a:lnTo>
                <a:lnTo>
                  <a:pt x="3541642" y="674370"/>
                </a:lnTo>
                <a:close/>
              </a:path>
              <a:path w="4096384" h="836930">
                <a:moveTo>
                  <a:pt x="3561377" y="676910"/>
                </a:moveTo>
                <a:lnTo>
                  <a:pt x="3559734" y="676910"/>
                </a:lnTo>
                <a:lnTo>
                  <a:pt x="3567113" y="671830"/>
                </a:lnTo>
                <a:lnTo>
                  <a:pt x="3573154" y="675640"/>
                </a:lnTo>
                <a:lnTo>
                  <a:pt x="3564114" y="675640"/>
                </a:lnTo>
                <a:lnTo>
                  <a:pt x="356137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75167" y="676910"/>
                </a:lnTo>
                <a:lnTo>
                  <a:pt x="3567113" y="671830"/>
                </a:lnTo>
                <a:lnTo>
                  <a:pt x="3582206" y="671830"/>
                </a:lnTo>
                <a:lnTo>
                  <a:pt x="3580707" y="674370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80707" y="674370"/>
                </a:lnTo>
                <a:lnTo>
                  <a:pt x="3582206" y="671830"/>
                </a:lnTo>
                <a:lnTo>
                  <a:pt x="3583372" y="671830"/>
                </a:lnTo>
                <a:lnTo>
                  <a:pt x="3584280" y="674116"/>
                </a:lnTo>
                <a:lnTo>
                  <a:pt x="3584224" y="675693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601490" y="681990"/>
                </a:moveTo>
                <a:lnTo>
                  <a:pt x="3600605" y="680684"/>
                </a:lnTo>
                <a:lnTo>
                  <a:pt x="3598307" y="678180"/>
                </a:lnTo>
                <a:lnTo>
                  <a:pt x="3607527" y="671830"/>
                </a:lnTo>
                <a:lnTo>
                  <a:pt x="3608694" y="674371"/>
                </a:lnTo>
                <a:lnTo>
                  <a:pt x="3610866" y="676910"/>
                </a:lnTo>
                <a:lnTo>
                  <a:pt x="3601490" y="681990"/>
                </a:lnTo>
                <a:close/>
              </a:path>
              <a:path w="4096384" h="836930">
                <a:moveTo>
                  <a:pt x="3610248" y="681990"/>
                </a:moveTo>
                <a:lnTo>
                  <a:pt x="3601490" y="681990"/>
                </a:lnTo>
                <a:lnTo>
                  <a:pt x="3610866" y="676910"/>
                </a:lnTo>
                <a:lnTo>
                  <a:pt x="3608694" y="674371"/>
                </a:lnTo>
                <a:lnTo>
                  <a:pt x="3607527" y="671830"/>
                </a:lnTo>
                <a:lnTo>
                  <a:pt x="3614490" y="671830"/>
                </a:lnTo>
                <a:lnTo>
                  <a:pt x="3615915" y="675640"/>
                </a:lnTo>
                <a:lnTo>
                  <a:pt x="3619431" y="675640"/>
                </a:lnTo>
                <a:lnTo>
                  <a:pt x="3620596" y="676910"/>
                </a:lnTo>
                <a:lnTo>
                  <a:pt x="3613066" y="676910"/>
                </a:lnTo>
                <a:lnTo>
                  <a:pt x="3610248" y="68199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86659" y="675693"/>
                </a:lnTo>
                <a:lnTo>
                  <a:pt x="3686593" y="675534"/>
                </a:lnTo>
                <a:lnTo>
                  <a:pt x="3687830" y="674370"/>
                </a:lnTo>
                <a:lnTo>
                  <a:pt x="3689487" y="671830"/>
                </a:lnTo>
                <a:lnTo>
                  <a:pt x="3690495" y="671830"/>
                </a:lnTo>
                <a:lnTo>
                  <a:pt x="3690615" y="673552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690672" y="676910"/>
                </a:lnTo>
                <a:lnTo>
                  <a:pt x="3690615" y="673552"/>
                </a:lnTo>
                <a:lnTo>
                  <a:pt x="3690495" y="671830"/>
                </a:lnTo>
                <a:lnTo>
                  <a:pt x="3697306" y="671830"/>
                </a:lnTo>
                <a:lnTo>
                  <a:pt x="3698699" y="673100"/>
                </a:lnTo>
                <a:lnTo>
                  <a:pt x="3700965" y="673100"/>
                </a:lnTo>
                <a:lnTo>
                  <a:pt x="3701549" y="674371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701549" y="674371"/>
                </a:lnTo>
                <a:lnTo>
                  <a:pt x="3700382" y="671830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58810" y="690880"/>
                </a:lnTo>
                <a:lnTo>
                  <a:pt x="3665458" y="688426"/>
                </a:lnTo>
                <a:lnTo>
                  <a:pt x="3665582" y="688223"/>
                </a:lnTo>
                <a:lnTo>
                  <a:pt x="3657344" y="679492"/>
                </a:lnTo>
                <a:lnTo>
                  <a:pt x="3657237" y="679107"/>
                </a:lnTo>
                <a:lnTo>
                  <a:pt x="3656813" y="676910"/>
                </a:lnTo>
                <a:lnTo>
                  <a:pt x="3703231" y="676910"/>
                </a:lnTo>
                <a:lnTo>
                  <a:pt x="3700382" y="671830"/>
                </a:lnTo>
                <a:lnTo>
                  <a:pt x="3712771" y="671830"/>
                </a:lnTo>
                <a:lnTo>
                  <a:pt x="3713203" y="675640"/>
                </a:lnTo>
                <a:lnTo>
                  <a:pt x="3708770" y="675640"/>
                </a:lnTo>
                <a:lnTo>
                  <a:pt x="3706164" y="678180"/>
                </a:lnTo>
                <a:lnTo>
                  <a:pt x="3675245" y="678180"/>
                </a:lnTo>
                <a:lnTo>
                  <a:pt x="3674438" y="680720"/>
                </a:lnTo>
                <a:lnTo>
                  <a:pt x="3671388" y="680720"/>
                </a:lnTo>
                <a:lnTo>
                  <a:pt x="3666857" y="683260"/>
                </a:lnTo>
                <a:lnTo>
                  <a:pt x="3673631" y="683260"/>
                </a:lnTo>
                <a:lnTo>
                  <a:pt x="3673331" y="684205"/>
                </a:lnTo>
                <a:lnTo>
                  <a:pt x="3673218" y="684625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745602" y="688340"/>
                </a:moveTo>
                <a:lnTo>
                  <a:pt x="3739781" y="688340"/>
                </a:lnTo>
                <a:lnTo>
                  <a:pt x="3746486" y="679450"/>
                </a:lnTo>
                <a:lnTo>
                  <a:pt x="3747501" y="679450"/>
                </a:lnTo>
                <a:lnTo>
                  <a:pt x="3754139" y="673163"/>
                </a:lnTo>
                <a:lnTo>
                  <a:pt x="3754230" y="672898"/>
                </a:lnTo>
                <a:lnTo>
                  <a:pt x="3754356" y="671830"/>
                </a:lnTo>
                <a:lnTo>
                  <a:pt x="3762567" y="676910"/>
                </a:lnTo>
                <a:lnTo>
                  <a:pt x="3756196" y="676910"/>
                </a:lnTo>
                <a:lnTo>
                  <a:pt x="3752923" y="679450"/>
                </a:lnTo>
                <a:lnTo>
                  <a:pt x="3749549" y="684530"/>
                </a:lnTo>
                <a:lnTo>
                  <a:pt x="3745602" y="688340"/>
                </a:lnTo>
                <a:close/>
              </a:path>
              <a:path w="4096384" h="836930">
                <a:moveTo>
                  <a:pt x="3775146" y="683260"/>
                </a:moveTo>
                <a:lnTo>
                  <a:pt x="3759044" y="683260"/>
                </a:lnTo>
                <a:lnTo>
                  <a:pt x="3763235" y="681990"/>
                </a:lnTo>
                <a:lnTo>
                  <a:pt x="3766891" y="680737"/>
                </a:lnTo>
                <a:lnTo>
                  <a:pt x="3762567" y="676910"/>
                </a:lnTo>
                <a:lnTo>
                  <a:pt x="3754356" y="671830"/>
                </a:lnTo>
                <a:lnTo>
                  <a:pt x="3768624" y="671830"/>
                </a:lnTo>
                <a:lnTo>
                  <a:pt x="3767432" y="673100"/>
                </a:lnTo>
                <a:lnTo>
                  <a:pt x="3767435" y="674371"/>
                </a:lnTo>
                <a:lnTo>
                  <a:pt x="3768958" y="675640"/>
                </a:lnTo>
                <a:lnTo>
                  <a:pt x="3769940" y="676910"/>
                </a:lnTo>
                <a:lnTo>
                  <a:pt x="3804814" y="676910"/>
                </a:lnTo>
                <a:lnTo>
                  <a:pt x="3804474" y="678180"/>
                </a:lnTo>
                <a:lnTo>
                  <a:pt x="3795778" y="678180"/>
                </a:lnTo>
                <a:lnTo>
                  <a:pt x="3797494" y="679450"/>
                </a:lnTo>
                <a:lnTo>
                  <a:pt x="3788122" y="679450"/>
                </a:lnTo>
                <a:lnTo>
                  <a:pt x="3788707" y="680720"/>
                </a:lnTo>
                <a:lnTo>
                  <a:pt x="3774314" y="680720"/>
                </a:lnTo>
                <a:lnTo>
                  <a:pt x="3775146" y="683260"/>
                </a:lnTo>
                <a:close/>
              </a:path>
              <a:path w="4096384" h="836930">
                <a:moveTo>
                  <a:pt x="3769940" y="676910"/>
                </a:moveTo>
                <a:lnTo>
                  <a:pt x="3768958" y="675640"/>
                </a:lnTo>
                <a:lnTo>
                  <a:pt x="3767435" y="674371"/>
                </a:lnTo>
                <a:lnTo>
                  <a:pt x="3767432" y="673100"/>
                </a:lnTo>
                <a:lnTo>
                  <a:pt x="3768624" y="671830"/>
                </a:lnTo>
                <a:lnTo>
                  <a:pt x="3770124" y="671830"/>
                </a:lnTo>
                <a:lnTo>
                  <a:pt x="3771132" y="673100"/>
                </a:lnTo>
                <a:lnTo>
                  <a:pt x="3771288" y="674371"/>
                </a:lnTo>
                <a:lnTo>
                  <a:pt x="3770789" y="675653"/>
                </a:lnTo>
                <a:lnTo>
                  <a:pt x="3769940" y="67691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69940" y="676910"/>
                </a:lnTo>
                <a:lnTo>
                  <a:pt x="3770789" y="675653"/>
                </a:lnTo>
                <a:lnTo>
                  <a:pt x="3771288" y="674371"/>
                </a:lnTo>
                <a:lnTo>
                  <a:pt x="3771132" y="673100"/>
                </a:lnTo>
                <a:lnTo>
                  <a:pt x="3770124" y="671830"/>
                </a:lnTo>
                <a:lnTo>
                  <a:pt x="3781013" y="671830"/>
                </a:lnTo>
                <a:lnTo>
                  <a:pt x="3780791" y="673552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797435" y="676910"/>
                </a:moveTo>
                <a:lnTo>
                  <a:pt x="3793761" y="676910"/>
                </a:lnTo>
                <a:lnTo>
                  <a:pt x="3794095" y="671830"/>
                </a:lnTo>
                <a:lnTo>
                  <a:pt x="3797101" y="673100"/>
                </a:lnTo>
                <a:lnTo>
                  <a:pt x="3800800" y="673100"/>
                </a:lnTo>
                <a:lnTo>
                  <a:pt x="3797435" y="676910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797101" y="673100"/>
                </a:lnTo>
                <a:lnTo>
                  <a:pt x="3794095" y="671830"/>
                </a:lnTo>
                <a:lnTo>
                  <a:pt x="3805998" y="67183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24098" y="676910"/>
                </a:moveTo>
                <a:lnTo>
                  <a:pt x="3822906" y="676910"/>
                </a:lnTo>
                <a:lnTo>
                  <a:pt x="3821924" y="674370"/>
                </a:lnTo>
                <a:lnTo>
                  <a:pt x="3823246" y="671830"/>
                </a:lnTo>
                <a:lnTo>
                  <a:pt x="3824438" y="673100"/>
                </a:lnTo>
                <a:lnTo>
                  <a:pt x="3825262" y="674371"/>
                </a:lnTo>
                <a:lnTo>
                  <a:pt x="382409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24098" y="676910"/>
                </a:lnTo>
                <a:lnTo>
                  <a:pt x="3825263" y="674370"/>
                </a:lnTo>
                <a:lnTo>
                  <a:pt x="3824438" y="673100"/>
                </a:lnTo>
                <a:lnTo>
                  <a:pt x="3823246" y="671830"/>
                </a:lnTo>
                <a:lnTo>
                  <a:pt x="3835491" y="671830"/>
                </a:lnTo>
                <a:lnTo>
                  <a:pt x="3834325" y="673100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34325" y="673100"/>
                </a:lnTo>
                <a:lnTo>
                  <a:pt x="3835491" y="671830"/>
                </a:lnTo>
                <a:lnTo>
                  <a:pt x="3836833" y="671830"/>
                </a:lnTo>
                <a:lnTo>
                  <a:pt x="3837999" y="674371"/>
                </a:lnTo>
                <a:lnTo>
                  <a:pt x="3838261" y="675348"/>
                </a:lnTo>
                <a:lnTo>
                  <a:pt x="3838291" y="675653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44887" y="683260"/>
                </a:lnTo>
                <a:lnTo>
                  <a:pt x="3845372" y="682347"/>
                </a:lnTo>
                <a:lnTo>
                  <a:pt x="3845438" y="681382"/>
                </a:lnTo>
                <a:lnTo>
                  <a:pt x="3845044" y="679450"/>
                </a:lnTo>
                <a:lnTo>
                  <a:pt x="3842373" y="676910"/>
                </a:lnTo>
                <a:lnTo>
                  <a:pt x="3833808" y="676910"/>
                </a:lnTo>
                <a:lnTo>
                  <a:pt x="3838147" y="675693"/>
                </a:lnTo>
                <a:lnTo>
                  <a:pt x="3838261" y="675348"/>
                </a:lnTo>
                <a:lnTo>
                  <a:pt x="3837999" y="674371"/>
                </a:lnTo>
                <a:lnTo>
                  <a:pt x="3836833" y="671830"/>
                </a:lnTo>
                <a:lnTo>
                  <a:pt x="3847565" y="671830"/>
                </a:lnTo>
                <a:lnTo>
                  <a:pt x="3842039" y="673100"/>
                </a:lnTo>
                <a:lnTo>
                  <a:pt x="3849235" y="676910"/>
                </a:lnTo>
                <a:lnTo>
                  <a:pt x="3854100" y="678180"/>
                </a:lnTo>
                <a:lnTo>
                  <a:pt x="3857331" y="678180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893768" y="676688"/>
                </a:moveTo>
                <a:lnTo>
                  <a:pt x="3889799" y="674370"/>
                </a:lnTo>
                <a:lnTo>
                  <a:pt x="3889125" y="674370"/>
                </a:lnTo>
                <a:lnTo>
                  <a:pt x="3890140" y="671830"/>
                </a:lnTo>
                <a:lnTo>
                  <a:pt x="3892156" y="671830"/>
                </a:lnTo>
                <a:lnTo>
                  <a:pt x="3892943" y="673552"/>
                </a:lnTo>
                <a:lnTo>
                  <a:pt x="3893768" y="676688"/>
                </a:lnTo>
                <a:close/>
              </a:path>
              <a:path w="4096384" h="836930">
                <a:moveTo>
                  <a:pt x="3892938" y="673534"/>
                </a:moveTo>
                <a:lnTo>
                  <a:pt x="3892156" y="671830"/>
                </a:lnTo>
                <a:lnTo>
                  <a:pt x="3892490" y="671830"/>
                </a:lnTo>
                <a:lnTo>
                  <a:pt x="3892938" y="673534"/>
                </a:lnTo>
                <a:close/>
              </a:path>
              <a:path w="4096384" h="836930">
                <a:moveTo>
                  <a:pt x="3898127" y="676910"/>
                </a:moveTo>
                <a:lnTo>
                  <a:pt x="3894147" y="676910"/>
                </a:lnTo>
                <a:lnTo>
                  <a:pt x="3893322" y="674371"/>
                </a:lnTo>
                <a:lnTo>
                  <a:pt x="3892947" y="673552"/>
                </a:lnTo>
                <a:lnTo>
                  <a:pt x="3892490" y="671830"/>
                </a:lnTo>
                <a:lnTo>
                  <a:pt x="3898127" y="676910"/>
                </a:lnTo>
                <a:close/>
              </a:path>
              <a:path w="4096384" h="836930">
                <a:moveTo>
                  <a:pt x="3904625" y="684607"/>
                </a:moveTo>
                <a:lnTo>
                  <a:pt x="3899536" y="678180"/>
                </a:lnTo>
                <a:lnTo>
                  <a:pt x="3892490" y="671830"/>
                </a:lnTo>
                <a:lnTo>
                  <a:pt x="3895301" y="671830"/>
                </a:lnTo>
                <a:lnTo>
                  <a:pt x="3895496" y="673100"/>
                </a:lnTo>
                <a:lnTo>
                  <a:pt x="3901814" y="673100"/>
                </a:lnTo>
                <a:lnTo>
                  <a:pt x="3903058" y="675640"/>
                </a:lnTo>
                <a:lnTo>
                  <a:pt x="3917828" y="675640"/>
                </a:lnTo>
                <a:lnTo>
                  <a:pt x="3919713" y="678180"/>
                </a:lnTo>
                <a:lnTo>
                  <a:pt x="3913096" y="678180"/>
                </a:lnTo>
                <a:lnTo>
                  <a:pt x="3906915" y="679450"/>
                </a:lnTo>
                <a:lnTo>
                  <a:pt x="3908749" y="684530"/>
                </a:lnTo>
                <a:lnTo>
                  <a:pt x="3904892" y="684530"/>
                </a:lnTo>
                <a:lnTo>
                  <a:pt x="3904625" y="684607"/>
                </a:lnTo>
                <a:close/>
              </a:path>
              <a:path w="4096384" h="836930">
                <a:moveTo>
                  <a:pt x="3904067" y="675640"/>
                </a:moveTo>
                <a:lnTo>
                  <a:pt x="3903058" y="675640"/>
                </a:lnTo>
                <a:lnTo>
                  <a:pt x="3901192" y="671830"/>
                </a:lnTo>
                <a:lnTo>
                  <a:pt x="3904375" y="671830"/>
                </a:lnTo>
                <a:lnTo>
                  <a:pt x="3905900" y="673100"/>
                </a:lnTo>
                <a:lnTo>
                  <a:pt x="3905721" y="674371"/>
                </a:lnTo>
                <a:lnTo>
                  <a:pt x="3904067" y="675640"/>
                </a:lnTo>
                <a:close/>
              </a:path>
              <a:path w="4096384" h="836930">
                <a:moveTo>
                  <a:pt x="3917828" y="675640"/>
                </a:moveTo>
                <a:lnTo>
                  <a:pt x="3904067" y="675640"/>
                </a:lnTo>
                <a:lnTo>
                  <a:pt x="3905721" y="674371"/>
                </a:lnTo>
                <a:lnTo>
                  <a:pt x="3905900" y="673100"/>
                </a:lnTo>
                <a:lnTo>
                  <a:pt x="3904375" y="671830"/>
                </a:lnTo>
                <a:lnTo>
                  <a:pt x="3916321" y="671830"/>
                </a:lnTo>
                <a:lnTo>
                  <a:pt x="3916887" y="674371"/>
                </a:lnTo>
                <a:lnTo>
                  <a:pt x="3917828" y="675640"/>
                </a:lnTo>
                <a:close/>
              </a:path>
              <a:path w="4096384" h="836930">
                <a:moveTo>
                  <a:pt x="3923665" y="683260"/>
                </a:moveTo>
                <a:lnTo>
                  <a:pt x="3922124" y="680684"/>
                </a:lnTo>
                <a:lnTo>
                  <a:pt x="3919713" y="678180"/>
                </a:lnTo>
                <a:lnTo>
                  <a:pt x="3916887" y="674371"/>
                </a:lnTo>
                <a:lnTo>
                  <a:pt x="3916321" y="671830"/>
                </a:lnTo>
                <a:lnTo>
                  <a:pt x="3920664" y="674371"/>
                </a:lnTo>
                <a:lnTo>
                  <a:pt x="3927921" y="677431"/>
                </a:lnTo>
                <a:lnTo>
                  <a:pt x="3927855" y="678180"/>
                </a:lnTo>
                <a:lnTo>
                  <a:pt x="3929695" y="678180"/>
                </a:lnTo>
                <a:lnTo>
                  <a:pt x="3923665" y="683260"/>
                </a:lnTo>
                <a:close/>
              </a:path>
              <a:path w="4096384" h="836930">
                <a:moveTo>
                  <a:pt x="4011681" y="674370"/>
                </a:moveTo>
                <a:lnTo>
                  <a:pt x="4011498" y="674370"/>
                </a:lnTo>
                <a:lnTo>
                  <a:pt x="4012015" y="671830"/>
                </a:lnTo>
                <a:lnTo>
                  <a:pt x="4011681" y="674370"/>
                </a:lnTo>
                <a:close/>
              </a:path>
              <a:path w="4096384" h="836930">
                <a:moveTo>
                  <a:pt x="4053227" y="678180"/>
                </a:moveTo>
                <a:lnTo>
                  <a:pt x="4050785" y="675534"/>
                </a:lnTo>
                <a:lnTo>
                  <a:pt x="4049556" y="674371"/>
                </a:lnTo>
                <a:lnTo>
                  <a:pt x="4050228" y="671830"/>
                </a:lnTo>
                <a:lnTo>
                  <a:pt x="4056750" y="671830"/>
                </a:lnTo>
                <a:lnTo>
                  <a:pt x="4053227" y="678180"/>
                </a:lnTo>
                <a:close/>
              </a:path>
              <a:path w="4096384" h="836930">
                <a:moveTo>
                  <a:pt x="4055830" y="678180"/>
                </a:moveTo>
                <a:lnTo>
                  <a:pt x="4053227" y="678180"/>
                </a:lnTo>
                <a:lnTo>
                  <a:pt x="4056750" y="671830"/>
                </a:lnTo>
                <a:lnTo>
                  <a:pt x="4059107" y="671830"/>
                </a:lnTo>
                <a:lnTo>
                  <a:pt x="4065812" y="675640"/>
                </a:lnTo>
                <a:lnTo>
                  <a:pt x="4065812" y="676910"/>
                </a:lnTo>
                <a:lnTo>
                  <a:pt x="4061281" y="676910"/>
                </a:lnTo>
                <a:lnTo>
                  <a:pt x="4055830" y="678180"/>
                </a:lnTo>
                <a:close/>
              </a:path>
              <a:path w="4096384" h="836930">
                <a:moveTo>
                  <a:pt x="1611598" y="693420"/>
                </a:moveTo>
                <a:lnTo>
                  <a:pt x="1602378" y="693420"/>
                </a:lnTo>
                <a:lnTo>
                  <a:pt x="1601376" y="684530"/>
                </a:lnTo>
                <a:lnTo>
                  <a:pt x="1593493" y="684530"/>
                </a:lnTo>
                <a:lnTo>
                  <a:pt x="1595509" y="683260"/>
                </a:lnTo>
                <a:lnTo>
                  <a:pt x="1596113" y="682112"/>
                </a:lnTo>
                <a:lnTo>
                  <a:pt x="1596157" y="681912"/>
                </a:lnTo>
                <a:lnTo>
                  <a:pt x="1595509" y="679450"/>
                </a:lnTo>
                <a:lnTo>
                  <a:pt x="1592655" y="676910"/>
                </a:lnTo>
                <a:lnTo>
                  <a:pt x="1586454" y="676910"/>
                </a:lnTo>
                <a:lnTo>
                  <a:pt x="1592321" y="674370"/>
                </a:lnTo>
                <a:lnTo>
                  <a:pt x="1591263" y="672365"/>
                </a:lnTo>
                <a:lnTo>
                  <a:pt x="1605227" y="678180"/>
                </a:lnTo>
                <a:lnTo>
                  <a:pt x="1605227" y="683260"/>
                </a:lnTo>
                <a:lnTo>
                  <a:pt x="1604225" y="684530"/>
                </a:lnTo>
                <a:lnTo>
                  <a:pt x="1604729" y="685800"/>
                </a:lnTo>
                <a:lnTo>
                  <a:pt x="1606569" y="687070"/>
                </a:lnTo>
                <a:lnTo>
                  <a:pt x="1625679" y="687070"/>
                </a:lnTo>
                <a:lnTo>
                  <a:pt x="1623668" y="690880"/>
                </a:lnTo>
                <a:lnTo>
                  <a:pt x="1613778" y="690880"/>
                </a:lnTo>
                <a:lnTo>
                  <a:pt x="1611598" y="693420"/>
                </a:lnTo>
                <a:close/>
              </a:path>
              <a:path w="4096384" h="836930">
                <a:moveTo>
                  <a:pt x="1644789" y="673100"/>
                </a:moveTo>
                <a:lnTo>
                  <a:pt x="1641770" y="673100"/>
                </a:lnTo>
                <a:lnTo>
                  <a:pt x="1643751" y="672386"/>
                </a:lnTo>
                <a:lnTo>
                  <a:pt x="1644789" y="67310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7035" y="673100"/>
                </a:lnTo>
                <a:lnTo>
                  <a:pt x="2767035" y="672743"/>
                </a:lnTo>
                <a:lnTo>
                  <a:pt x="2767553" y="673100"/>
                </a:lnTo>
                <a:lnTo>
                  <a:pt x="2772241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1647373" y="689610"/>
                </a:moveTo>
                <a:lnTo>
                  <a:pt x="1643617" y="689610"/>
                </a:lnTo>
                <a:lnTo>
                  <a:pt x="1645797" y="685800"/>
                </a:lnTo>
                <a:lnTo>
                  <a:pt x="1643446" y="684530"/>
                </a:lnTo>
                <a:lnTo>
                  <a:pt x="1637246" y="679450"/>
                </a:lnTo>
                <a:lnTo>
                  <a:pt x="1639426" y="679450"/>
                </a:lnTo>
                <a:lnTo>
                  <a:pt x="1641266" y="678180"/>
                </a:lnTo>
                <a:lnTo>
                  <a:pt x="1642274" y="676910"/>
                </a:lnTo>
                <a:lnTo>
                  <a:pt x="1639930" y="674370"/>
                </a:lnTo>
                <a:lnTo>
                  <a:pt x="1638922" y="673100"/>
                </a:lnTo>
                <a:lnTo>
                  <a:pt x="1644959" y="673100"/>
                </a:lnTo>
                <a:lnTo>
                  <a:pt x="1645259" y="672832"/>
                </a:lnTo>
                <a:lnTo>
                  <a:pt x="1645123" y="676910"/>
                </a:lnTo>
                <a:lnTo>
                  <a:pt x="1651828" y="676910"/>
                </a:lnTo>
                <a:lnTo>
                  <a:pt x="1651215" y="679241"/>
                </a:lnTo>
                <a:lnTo>
                  <a:pt x="1651255" y="679812"/>
                </a:lnTo>
                <a:lnTo>
                  <a:pt x="1651494" y="680720"/>
                </a:lnTo>
                <a:lnTo>
                  <a:pt x="1659413" y="680720"/>
                </a:lnTo>
                <a:lnTo>
                  <a:pt x="1660713" y="681990"/>
                </a:lnTo>
                <a:lnTo>
                  <a:pt x="1647637" y="681990"/>
                </a:lnTo>
                <a:lnTo>
                  <a:pt x="1645797" y="683260"/>
                </a:lnTo>
                <a:lnTo>
                  <a:pt x="1645906" y="684806"/>
                </a:lnTo>
                <a:lnTo>
                  <a:pt x="1646295" y="685800"/>
                </a:lnTo>
                <a:lnTo>
                  <a:pt x="1651494" y="685800"/>
                </a:lnTo>
                <a:lnTo>
                  <a:pt x="1652556" y="687070"/>
                </a:lnTo>
                <a:lnTo>
                  <a:pt x="1648312" y="687070"/>
                </a:lnTo>
                <a:lnTo>
                  <a:pt x="1647373" y="689610"/>
                </a:lnTo>
                <a:close/>
              </a:path>
              <a:path w="4096384" h="836930">
                <a:moveTo>
                  <a:pt x="269148" y="673163"/>
                </a:moveTo>
                <a:lnTo>
                  <a:pt x="269142" y="672898"/>
                </a:lnTo>
                <a:lnTo>
                  <a:pt x="269428" y="673100"/>
                </a:lnTo>
                <a:lnTo>
                  <a:pt x="269148" y="673163"/>
                </a:lnTo>
                <a:close/>
              </a:path>
              <a:path w="4096384" h="836930">
                <a:moveTo>
                  <a:pt x="67773" y="679450"/>
                </a:moveTo>
                <a:lnTo>
                  <a:pt x="66431" y="679450"/>
                </a:lnTo>
                <a:lnTo>
                  <a:pt x="65088" y="678180"/>
                </a:lnTo>
                <a:lnTo>
                  <a:pt x="63916" y="673100"/>
                </a:lnTo>
                <a:lnTo>
                  <a:pt x="69947" y="675640"/>
                </a:lnTo>
                <a:lnTo>
                  <a:pt x="68945" y="678180"/>
                </a:lnTo>
                <a:lnTo>
                  <a:pt x="67773" y="67945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65088" y="688340"/>
                </a:lnTo>
                <a:lnTo>
                  <a:pt x="57375" y="679450"/>
                </a:lnTo>
                <a:lnTo>
                  <a:pt x="67773" y="679450"/>
                </a:lnTo>
                <a:lnTo>
                  <a:pt x="68945" y="678180"/>
                </a:lnTo>
                <a:lnTo>
                  <a:pt x="69947" y="675640"/>
                </a:lnTo>
                <a:lnTo>
                  <a:pt x="63916" y="673100"/>
                </a:lnTo>
                <a:lnTo>
                  <a:pt x="164492" y="673100"/>
                </a:lnTo>
                <a:lnTo>
                  <a:pt x="166331" y="674370"/>
                </a:lnTo>
                <a:lnTo>
                  <a:pt x="167345" y="674371"/>
                </a:lnTo>
                <a:lnTo>
                  <a:pt x="170692" y="675640"/>
                </a:lnTo>
                <a:lnTo>
                  <a:pt x="119233" y="675640"/>
                </a:lnTo>
                <a:lnTo>
                  <a:pt x="117975" y="678020"/>
                </a:lnTo>
                <a:lnTo>
                  <a:pt x="118097" y="678493"/>
                </a:lnTo>
                <a:lnTo>
                  <a:pt x="118762" y="679492"/>
                </a:lnTo>
                <a:lnTo>
                  <a:pt x="119737" y="680720"/>
                </a:lnTo>
                <a:lnTo>
                  <a:pt x="132977" y="680720"/>
                </a:lnTo>
                <a:lnTo>
                  <a:pt x="134149" y="681990"/>
                </a:lnTo>
                <a:lnTo>
                  <a:pt x="126442" y="681990"/>
                </a:lnTo>
                <a:lnTo>
                  <a:pt x="124966" y="683260"/>
                </a:lnTo>
                <a:lnTo>
                  <a:pt x="73299" y="683260"/>
                </a:lnTo>
                <a:lnTo>
                  <a:pt x="70785" y="684530"/>
                </a:lnTo>
                <a:lnTo>
                  <a:pt x="70621" y="685800"/>
                </a:lnTo>
                <a:lnTo>
                  <a:pt x="72631" y="687070"/>
                </a:lnTo>
                <a:lnTo>
                  <a:pt x="85285" y="68707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224782" y="694690"/>
                </a:moveTo>
                <a:lnTo>
                  <a:pt x="213771" y="694690"/>
                </a:lnTo>
                <a:lnTo>
                  <a:pt x="215781" y="693420"/>
                </a:lnTo>
                <a:lnTo>
                  <a:pt x="216462" y="692388"/>
                </a:lnTo>
                <a:lnTo>
                  <a:pt x="216515" y="691620"/>
                </a:lnTo>
                <a:lnTo>
                  <a:pt x="216122" y="689610"/>
                </a:lnTo>
                <a:lnTo>
                  <a:pt x="214111" y="685800"/>
                </a:lnTo>
                <a:lnTo>
                  <a:pt x="220225" y="685800"/>
                </a:lnTo>
                <a:lnTo>
                  <a:pt x="223132" y="684530"/>
                </a:lnTo>
                <a:lnTo>
                  <a:pt x="222486" y="683260"/>
                </a:lnTo>
                <a:lnTo>
                  <a:pt x="221125" y="682112"/>
                </a:lnTo>
                <a:lnTo>
                  <a:pt x="221072" y="681912"/>
                </a:lnTo>
                <a:lnTo>
                  <a:pt x="227017" y="676910"/>
                </a:lnTo>
                <a:lnTo>
                  <a:pt x="227130" y="676032"/>
                </a:lnTo>
                <a:lnTo>
                  <a:pt x="227243" y="675534"/>
                </a:lnTo>
                <a:lnTo>
                  <a:pt x="228693" y="673100"/>
                </a:lnTo>
                <a:lnTo>
                  <a:pt x="231876" y="680720"/>
                </a:lnTo>
                <a:lnTo>
                  <a:pt x="230370" y="680720"/>
                </a:lnTo>
                <a:lnTo>
                  <a:pt x="228359" y="681990"/>
                </a:lnTo>
                <a:lnTo>
                  <a:pt x="231789" y="681990"/>
                </a:lnTo>
                <a:lnTo>
                  <a:pt x="230867" y="683260"/>
                </a:lnTo>
                <a:lnTo>
                  <a:pt x="232380" y="684530"/>
                </a:lnTo>
                <a:lnTo>
                  <a:pt x="234220" y="688340"/>
                </a:lnTo>
                <a:lnTo>
                  <a:pt x="225505" y="688340"/>
                </a:lnTo>
                <a:lnTo>
                  <a:pt x="224333" y="689610"/>
                </a:lnTo>
                <a:lnTo>
                  <a:pt x="224457" y="692388"/>
                </a:lnTo>
                <a:lnTo>
                  <a:pt x="224581" y="693774"/>
                </a:lnTo>
                <a:lnTo>
                  <a:pt x="224782" y="694690"/>
                </a:lnTo>
                <a:close/>
              </a:path>
              <a:path w="4096384" h="836930">
                <a:moveTo>
                  <a:pt x="231789" y="681990"/>
                </a:moveTo>
                <a:lnTo>
                  <a:pt x="228359" y="681990"/>
                </a:lnTo>
                <a:lnTo>
                  <a:pt x="230370" y="680720"/>
                </a:lnTo>
                <a:lnTo>
                  <a:pt x="231876" y="680720"/>
                </a:lnTo>
                <a:lnTo>
                  <a:pt x="228693" y="673100"/>
                </a:lnTo>
                <a:lnTo>
                  <a:pt x="233048" y="673100"/>
                </a:lnTo>
                <a:lnTo>
                  <a:pt x="232884" y="675640"/>
                </a:lnTo>
                <a:lnTo>
                  <a:pt x="236399" y="675640"/>
                </a:lnTo>
                <a:lnTo>
                  <a:pt x="231789" y="681990"/>
                </a:lnTo>
                <a:close/>
              </a:path>
              <a:path w="4096384" h="836930">
                <a:moveTo>
                  <a:pt x="445428" y="674370"/>
                </a:moveTo>
                <a:lnTo>
                  <a:pt x="445264" y="674370"/>
                </a:lnTo>
                <a:lnTo>
                  <a:pt x="445264" y="673100"/>
                </a:lnTo>
                <a:lnTo>
                  <a:pt x="445428" y="673100"/>
                </a:lnTo>
                <a:lnTo>
                  <a:pt x="445428" y="674370"/>
                </a:lnTo>
                <a:close/>
              </a:path>
              <a:path w="4096384" h="836930">
                <a:moveTo>
                  <a:pt x="445598" y="674370"/>
                </a:moveTo>
                <a:lnTo>
                  <a:pt x="445428" y="674370"/>
                </a:lnTo>
                <a:lnTo>
                  <a:pt x="445428" y="673100"/>
                </a:lnTo>
                <a:lnTo>
                  <a:pt x="446017" y="673100"/>
                </a:lnTo>
                <a:lnTo>
                  <a:pt x="445598" y="674370"/>
                </a:lnTo>
                <a:close/>
              </a:path>
              <a:path w="4096384" h="836930">
                <a:moveTo>
                  <a:pt x="488476" y="674116"/>
                </a:moveTo>
                <a:lnTo>
                  <a:pt x="487000" y="673100"/>
                </a:lnTo>
                <a:lnTo>
                  <a:pt x="487671" y="673100"/>
                </a:lnTo>
                <a:lnTo>
                  <a:pt x="488476" y="674116"/>
                </a:lnTo>
                <a:close/>
              </a:path>
              <a:path w="4096384" h="836930">
                <a:moveTo>
                  <a:pt x="512819" y="674370"/>
                </a:moveTo>
                <a:lnTo>
                  <a:pt x="511817" y="674370"/>
                </a:lnTo>
                <a:lnTo>
                  <a:pt x="512465" y="673534"/>
                </a:lnTo>
                <a:lnTo>
                  <a:pt x="513153" y="673100"/>
                </a:lnTo>
                <a:lnTo>
                  <a:pt x="512819" y="674370"/>
                </a:lnTo>
                <a:close/>
              </a:path>
              <a:path w="4096384" h="836930">
                <a:moveTo>
                  <a:pt x="514659" y="681990"/>
                </a:moveTo>
                <a:lnTo>
                  <a:pt x="513323" y="681990"/>
                </a:lnTo>
                <a:lnTo>
                  <a:pt x="512170" y="679492"/>
                </a:lnTo>
                <a:lnTo>
                  <a:pt x="512061" y="679107"/>
                </a:lnTo>
                <a:lnTo>
                  <a:pt x="511942" y="677703"/>
                </a:lnTo>
                <a:lnTo>
                  <a:pt x="513153" y="673100"/>
                </a:lnTo>
                <a:lnTo>
                  <a:pt x="521868" y="673100"/>
                </a:lnTo>
                <a:lnTo>
                  <a:pt x="516675" y="674370"/>
                </a:lnTo>
                <a:lnTo>
                  <a:pt x="537124" y="674370"/>
                </a:lnTo>
                <a:lnTo>
                  <a:pt x="534755" y="676910"/>
                </a:lnTo>
                <a:lnTo>
                  <a:pt x="524048" y="676910"/>
                </a:lnTo>
                <a:lnTo>
                  <a:pt x="522202" y="678180"/>
                </a:lnTo>
                <a:lnTo>
                  <a:pt x="514659" y="681990"/>
                </a:lnTo>
                <a:close/>
              </a:path>
              <a:path w="4096384" h="836930">
                <a:moveTo>
                  <a:pt x="559251" y="684205"/>
                </a:moveTo>
                <a:lnTo>
                  <a:pt x="558989" y="683820"/>
                </a:lnTo>
                <a:lnTo>
                  <a:pt x="562772" y="673100"/>
                </a:lnTo>
                <a:lnTo>
                  <a:pt x="565955" y="678180"/>
                </a:lnTo>
                <a:lnTo>
                  <a:pt x="568639" y="678180"/>
                </a:lnTo>
                <a:lnTo>
                  <a:pt x="559251" y="684205"/>
                </a:lnTo>
                <a:close/>
              </a:path>
              <a:path w="4096384" h="836930">
                <a:moveTo>
                  <a:pt x="700893" y="677299"/>
                </a:moveTo>
                <a:lnTo>
                  <a:pt x="700559" y="676910"/>
                </a:lnTo>
                <a:lnTo>
                  <a:pt x="696539" y="676910"/>
                </a:lnTo>
                <a:lnTo>
                  <a:pt x="700893" y="673100"/>
                </a:lnTo>
                <a:lnTo>
                  <a:pt x="700893" y="677299"/>
                </a:lnTo>
                <a:close/>
              </a:path>
              <a:path w="4096384" h="836930">
                <a:moveTo>
                  <a:pt x="1678144" y="674370"/>
                </a:moveTo>
                <a:lnTo>
                  <a:pt x="1681666" y="673100"/>
                </a:lnTo>
                <a:lnTo>
                  <a:pt x="1686859" y="673100"/>
                </a:lnTo>
                <a:lnTo>
                  <a:pt x="1678144" y="674370"/>
                </a:lnTo>
                <a:close/>
              </a:path>
              <a:path w="4096384" h="836930">
                <a:moveTo>
                  <a:pt x="1690341" y="674370"/>
                </a:moveTo>
                <a:lnTo>
                  <a:pt x="1678144" y="674370"/>
                </a:lnTo>
                <a:lnTo>
                  <a:pt x="1686859" y="673100"/>
                </a:lnTo>
                <a:lnTo>
                  <a:pt x="1694743" y="673100"/>
                </a:lnTo>
                <a:lnTo>
                  <a:pt x="1690341" y="674370"/>
                </a:lnTo>
                <a:close/>
              </a:path>
              <a:path w="4096384" h="836930">
                <a:moveTo>
                  <a:pt x="1690722" y="681990"/>
                </a:moveTo>
                <a:lnTo>
                  <a:pt x="1688332" y="681990"/>
                </a:lnTo>
                <a:lnTo>
                  <a:pt x="1688294" y="678020"/>
                </a:lnTo>
                <a:lnTo>
                  <a:pt x="1690341" y="674370"/>
                </a:lnTo>
                <a:lnTo>
                  <a:pt x="1694743" y="673100"/>
                </a:lnTo>
                <a:lnTo>
                  <a:pt x="1700275" y="674370"/>
                </a:lnTo>
                <a:lnTo>
                  <a:pt x="1691710" y="680737"/>
                </a:lnTo>
                <a:lnTo>
                  <a:pt x="1690722" y="681990"/>
                </a:lnTo>
                <a:close/>
              </a:path>
              <a:path w="4096384" h="836930">
                <a:moveTo>
                  <a:pt x="1700773" y="681990"/>
                </a:moveTo>
                <a:lnTo>
                  <a:pt x="1690722" y="681990"/>
                </a:lnTo>
                <a:lnTo>
                  <a:pt x="1691710" y="680737"/>
                </a:lnTo>
                <a:lnTo>
                  <a:pt x="1700275" y="674370"/>
                </a:lnTo>
                <a:lnTo>
                  <a:pt x="1694743" y="673100"/>
                </a:lnTo>
                <a:lnTo>
                  <a:pt x="1706756" y="673100"/>
                </a:lnTo>
                <a:lnTo>
                  <a:pt x="1707982" y="678180"/>
                </a:lnTo>
                <a:lnTo>
                  <a:pt x="1701952" y="678180"/>
                </a:lnTo>
                <a:lnTo>
                  <a:pt x="1701107" y="679450"/>
                </a:lnTo>
                <a:lnTo>
                  <a:pt x="1700275" y="679450"/>
                </a:lnTo>
                <a:lnTo>
                  <a:pt x="1700773" y="681990"/>
                </a:lnTo>
                <a:close/>
              </a:path>
              <a:path w="4096384" h="836930">
                <a:moveTo>
                  <a:pt x="1749385" y="675640"/>
                </a:moveTo>
                <a:lnTo>
                  <a:pt x="1748049" y="673100"/>
                </a:lnTo>
                <a:lnTo>
                  <a:pt x="1749385" y="673100"/>
                </a:lnTo>
                <a:lnTo>
                  <a:pt x="1749385" y="675640"/>
                </a:lnTo>
                <a:close/>
              </a:path>
              <a:path w="4096384" h="836930">
                <a:moveTo>
                  <a:pt x="1976984" y="675640"/>
                </a:moveTo>
                <a:lnTo>
                  <a:pt x="1749385" y="675640"/>
                </a:lnTo>
                <a:lnTo>
                  <a:pt x="1749385" y="673100"/>
                </a:lnTo>
                <a:lnTo>
                  <a:pt x="1973883" y="673100"/>
                </a:lnTo>
                <a:lnTo>
                  <a:pt x="1976984" y="675640"/>
                </a:lnTo>
                <a:close/>
              </a:path>
              <a:path w="4096384" h="836930">
                <a:moveTo>
                  <a:pt x="2050613" y="680720"/>
                </a:moveTo>
                <a:lnTo>
                  <a:pt x="2025299" y="680720"/>
                </a:lnTo>
                <a:lnTo>
                  <a:pt x="2021981" y="678180"/>
                </a:lnTo>
                <a:lnTo>
                  <a:pt x="2019487" y="675534"/>
                </a:lnTo>
                <a:lnTo>
                  <a:pt x="2017542" y="673100"/>
                </a:lnTo>
                <a:lnTo>
                  <a:pt x="2029712" y="673100"/>
                </a:lnTo>
                <a:lnTo>
                  <a:pt x="2030498" y="675640"/>
                </a:lnTo>
                <a:lnTo>
                  <a:pt x="2057274" y="675640"/>
                </a:lnTo>
                <a:lnTo>
                  <a:pt x="2059158" y="676910"/>
                </a:lnTo>
                <a:lnTo>
                  <a:pt x="2065869" y="676910"/>
                </a:lnTo>
                <a:lnTo>
                  <a:pt x="2065869" y="679450"/>
                </a:lnTo>
                <a:lnTo>
                  <a:pt x="2052119" y="679450"/>
                </a:lnTo>
                <a:lnTo>
                  <a:pt x="2050613" y="680720"/>
                </a:lnTo>
                <a:close/>
              </a:path>
              <a:path w="4096384" h="836930">
                <a:moveTo>
                  <a:pt x="2254109" y="679450"/>
                </a:moveTo>
                <a:lnTo>
                  <a:pt x="2251573" y="678180"/>
                </a:lnTo>
                <a:lnTo>
                  <a:pt x="2257964" y="673100"/>
                </a:lnTo>
                <a:lnTo>
                  <a:pt x="2260813" y="673100"/>
                </a:lnTo>
                <a:lnTo>
                  <a:pt x="2259285" y="676910"/>
                </a:lnTo>
                <a:lnTo>
                  <a:pt x="2254109" y="679450"/>
                </a:lnTo>
                <a:close/>
              </a:path>
              <a:path w="4096384" h="836930">
                <a:moveTo>
                  <a:pt x="2264165" y="679450"/>
                </a:moveTo>
                <a:lnTo>
                  <a:pt x="2254109" y="679450"/>
                </a:lnTo>
                <a:lnTo>
                  <a:pt x="2259285" y="676910"/>
                </a:lnTo>
                <a:lnTo>
                  <a:pt x="2260813" y="673100"/>
                </a:lnTo>
                <a:lnTo>
                  <a:pt x="2389046" y="673100"/>
                </a:lnTo>
                <a:lnTo>
                  <a:pt x="2400616" y="674370"/>
                </a:lnTo>
                <a:lnTo>
                  <a:pt x="2419553" y="674370"/>
                </a:lnTo>
                <a:lnTo>
                  <a:pt x="2419553" y="675640"/>
                </a:lnTo>
                <a:lnTo>
                  <a:pt x="2581570" y="675640"/>
                </a:lnTo>
                <a:lnTo>
                  <a:pt x="2581816" y="676910"/>
                </a:lnTo>
                <a:lnTo>
                  <a:pt x="2494834" y="676910"/>
                </a:lnTo>
                <a:lnTo>
                  <a:pt x="2494742" y="678180"/>
                </a:lnTo>
                <a:lnTo>
                  <a:pt x="2266012" y="678180"/>
                </a:lnTo>
                <a:lnTo>
                  <a:pt x="2264165" y="679450"/>
                </a:lnTo>
                <a:close/>
              </a:path>
              <a:path w="4096384" h="836930">
                <a:moveTo>
                  <a:pt x="2400616" y="674370"/>
                </a:moveTo>
                <a:lnTo>
                  <a:pt x="2389046" y="673100"/>
                </a:lnTo>
                <a:lnTo>
                  <a:pt x="2394749" y="673100"/>
                </a:lnTo>
                <a:lnTo>
                  <a:pt x="2400616" y="674370"/>
                </a:lnTo>
                <a:close/>
              </a:path>
              <a:path w="4096384" h="836930">
                <a:moveTo>
                  <a:pt x="2405475" y="674370"/>
                </a:moveTo>
                <a:lnTo>
                  <a:pt x="2400616" y="674370"/>
                </a:lnTo>
                <a:lnTo>
                  <a:pt x="2394749" y="673100"/>
                </a:lnTo>
                <a:lnTo>
                  <a:pt x="2405642" y="673100"/>
                </a:lnTo>
                <a:lnTo>
                  <a:pt x="2405475" y="674370"/>
                </a:lnTo>
                <a:close/>
              </a:path>
              <a:path w="4096384" h="836930">
                <a:moveTo>
                  <a:pt x="2424084" y="675640"/>
                </a:moveTo>
                <a:lnTo>
                  <a:pt x="2419553" y="675640"/>
                </a:lnTo>
                <a:lnTo>
                  <a:pt x="2419553" y="674370"/>
                </a:lnTo>
                <a:lnTo>
                  <a:pt x="2420227" y="673100"/>
                </a:lnTo>
                <a:lnTo>
                  <a:pt x="2421569" y="673100"/>
                </a:lnTo>
                <a:lnTo>
                  <a:pt x="2424084" y="675640"/>
                </a:lnTo>
                <a:close/>
              </a:path>
              <a:path w="4096384" h="836930">
                <a:moveTo>
                  <a:pt x="2499515" y="675640"/>
                </a:moveTo>
                <a:lnTo>
                  <a:pt x="2424084" y="675640"/>
                </a:lnTo>
                <a:lnTo>
                  <a:pt x="2421569" y="673100"/>
                </a:lnTo>
                <a:lnTo>
                  <a:pt x="2447715" y="673100"/>
                </a:lnTo>
                <a:lnTo>
                  <a:pt x="2447211" y="674370"/>
                </a:lnTo>
                <a:lnTo>
                  <a:pt x="2499427" y="674370"/>
                </a:lnTo>
                <a:lnTo>
                  <a:pt x="2499515" y="675640"/>
                </a:lnTo>
                <a:close/>
              </a:path>
              <a:path w="4096384" h="836930">
                <a:moveTo>
                  <a:pt x="2584166" y="676910"/>
                </a:moveTo>
                <a:lnTo>
                  <a:pt x="2581816" y="676910"/>
                </a:lnTo>
                <a:lnTo>
                  <a:pt x="2581324" y="674370"/>
                </a:lnTo>
                <a:lnTo>
                  <a:pt x="2583001" y="673100"/>
                </a:lnTo>
                <a:lnTo>
                  <a:pt x="2584841" y="673100"/>
                </a:lnTo>
                <a:lnTo>
                  <a:pt x="2585180" y="674371"/>
                </a:lnTo>
                <a:lnTo>
                  <a:pt x="2584166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84166" y="676910"/>
                </a:lnTo>
                <a:lnTo>
                  <a:pt x="2585180" y="674371"/>
                </a:lnTo>
                <a:lnTo>
                  <a:pt x="2584841" y="673100"/>
                </a:lnTo>
                <a:lnTo>
                  <a:pt x="2594551" y="673100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94551" y="673100"/>
                </a:lnTo>
                <a:lnTo>
                  <a:pt x="2598925" y="673100"/>
                </a:lnTo>
                <a:lnTo>
                  <a:pt x="2599415" y="674371"/>
                </a:lnTo>
                <a:lnTo>
                  <a:pt x="2598491" y="675534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615017" y="681990"/>
                </a:moveTo>
                <a:lnTo>
                  <a:pt x="2601608" y="681990"/>
                </a:lnTo>
                <a:lnTo>
                  <a:pt x="2604652" y="680737"/>
                </a:lnTo>
                <a:lnTo>
                  <a:pt x="2606145" y="678180"/>
                </a:lnTo>
                <a:lnTo>
                  <a:pt x="2602599" y="676910"/>
                </a:lnTo>
                <a:lnTo>
                  <a:pt x="2594885" y="676910"/>
                </a:lnTo>
                <a:lnTo>
                  <a:pt x="2598371" y="675653"/>
                </a:lnTo>
                <a:lnTo>
                  <a:pt x="2599415" y="674371"/>
                </a:lnTo>
                <a:lnTo>
                  <a:pt x="2598925" y="673100"/>
                </a:lnTo>
                <a:lnTo>
                  <a:pt x="2606302" y="673100"/>
                </a:lnTo>
                <a:lnTo>
                  <a:pt x="2612335" y="680720"/>
                </a:lnTo>
                <a:lnTo>
                  <a:pt x="2614175" y="680720"/>
                </a:lnTo>
                <a:lnTo>
                  <a:pt x="2615017" y="681990"/>
                </a:lnTo>
                <a:close/>
              </a:path>
              <a:path w="4096384" h="836930">
                <a:moveTo>
                  <a:pt x="2632110" y="684530"/>
                </a:moveTo>
                <a:lnTo>
                  <a:pt x="2626911" y="679450"/>
                </a:lnTo>
                <a:lnTo>
                  <a:pt x="2626236" y="679450"/>
                </a:lnTo>
                <a:lnTo>
                  <a:pt x="2631593" y="673100"/>
                </a:lnTo>
                <a:lnTo>
                  <a:pt x="2631718" y="680684"/>
                </a:lnTo>
                <a:lnTo>
                  <a:pt x="2632110" y="68453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53240" y="688340"/>
                </a:lnTo>
                <a:lnTo>
                  <a:pt x="2653240" y="687070"/>
                </a:lnTo>
                <a:lnTo>
                  <a:pt x="2652225" y="685800"/>
                </a:lnTo>
                <a:lnTo>
                  <a:pt x="2649377" y="684530"/>
                </a:lnTo>
                <a:lnTo>
                  <a:pt x="2632110" y="684530"/>
                </a:lnTo>
                <a:lnTo>
                  <a:pt x="2631718" y="680684"/>
                </a:lnTo>
                <a:lnTo>
                  <a:pt x="2631593" y="673100"/>
                </a:lnTo>
                <a:lnTo>
                  <a:pt x="2632110" y="673100"/>
                </a:lnTo>
                <a:lnTo>
                  <a:pt x="2634624" y="675640"/>
                </a:lnTo>
                <a:lnTo>
                  <a:pt x="2637630" y="676910"/>
                </a:lnTo>
                <a:lnTo>
                  <a:pt x="2643346" y="676910"/>
                </a:lnTo>
                <a:lnTo>
                  <a:pt x="2640812" y="678180"/>
                </a:lnTo>
                <a:lnTo>
                  <a:pt x="2640812" y="680720"/>
                </a:lnTo>
                <a:lnTo>
                  <a:pt x="2653574" y="680720"/>
                </a:lnTo>
                <a:lnTo>
                  <a:pt x="2655905" y="683260"/>
                </a:lnTo>
                <a:lnTo>
                  <a:pt x="2673505" y="683260"/>
                </a:lnTo>
                <a:lnTo>
                  <a:pt x="2676688" y="68707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92949" y="674370"/>
                </a:moveTo>
                <a:lnTo>
                  <a:pt x="2690955" y="674370"/>
                </a:lnTo>
                <a:lnTo>
                  <a:pt x="2692121" y="673100"/>
                </a:lnTo>
                <a:lnTo>
                  <a:pt x="2693954" y="673100"/>
                </a:lnTo>
                <a:lnTo>
                  <a:pt x="2692949" y="674370"/>
                </a:lnTo>
                <a:close/>
              </a:path>
              <a:path w="4096384" h="836930">
                <a:moveTo>
                  <a:pt x="2694879" y="681990"/>
                </a:moveTo>
                <a:lnTo>
                  <a:pt x="2690615" y="681990"/>
                </a:lnTo>
                <a:lnTo>
                  <a:pt x="2688362" y="680166"/>
                </a:lnTo>
                <a:lnTo>
                  <a:pt x="2693954" y="673100"/>
                </a:lnTo>
                <a:lnTo>
                  <a:pt x="2713947" y="673100"/>
                </a:lnTo>
                <a:lnTo>
                  <a:pt x="2716267" y="675653"/>
                </a:lnTo>
                <a:lnTo>
                  <a:pt x="2718434" y="676910"/>
                </a:lnTo>
                <a:lnTo>
                  <a:pt x="2698312" y="676910"/>
                </a:lnTo>
                <a:lnTo>
                  <a:pt x="2695965" y="679450"/>
                </a:lnTo>
                <a:lnTo>
                  <a:pt x="2694879" y="68199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20064" y="673100"/>
                </a:lnTo>
                <a:lnTo>
                  <a:pt x="3125603" y="673100"/>
                </a:lnTo>
                <a:lnTo>
                  <a:pt x="3126612" y="674370"/>
                </a:lnTo>
                <a:lnTo>
                  <a:pt x="3127443" y="67437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128786" y="679450"/>
                </a:moveTo>
                <a:lnTo>
                  <a:pt x="3127443" y="679450"/>
                </a:lnTo>
                <a:lnTo>
                  <a:pt x="3127443" y="674370"/>
                </a:lnTo>
                <a:lnTo>
                  <a:pt x="3126612" y="674370"/>
                </a:lnTo>
                <a:lnTo>
                  <a:pt x="3125603" y="673100"/>
                </a:lnTo>
                <a:lnTo>
                  <a:pt x="3136165" y="673100"/>
                </a:lnTo>
                <a:lnTo>
                  <a:pt x="3135989" y="674371"/>
                </a:lnTo>
                <a:lnTo>
                  <a:pt x="3137671" y="676910"/>
                </a:lnTo>
                <a:lnTo>
                  <a:pt x="3129126" y="676910"/>
                </a:lnTo>
                <a:lnTo>
                  <a:pt x="3128376" y="678020"/>
                </a:lnTo>
                <a:lnTo>
                  <a:pt x="3128503" y="678755"/>
                </a:lnTo>
                <a:lnTo>
                  <a:pt x="3128786" y="679450"/>
                </a:lnTo>
                <a:close/>
              </a:path>
              <a:path w="4096384" h="836930">
                <a:moveTo>
                  <a:pt x="3393955" y="674370"/>
                </a:moveTo>
                <a:lnTo>
                  <a:pt x="3392973" y="673100"/>
                </a:lnTo>
                <a:lnTo>
                  <a:pt x="3393464" y="673100"/>
                </a:lnTo>
                <a:lnTo>
                  <a:pt x="3393955" y="674370"/>
                </a:lnTo>
                <a:close/>
              </a:path>
              <a:path w="4096384" h="836930">
                <a:moveTo>
                  <a:pt x="3403194" y="674370"/>
                </a:moveTo>
                <a:lnTo>
                  <a:pt x="3393955" y="674370"/>
                </a:lnTo>
                <a:lnTo>
                  <a:pt x="3393464" y="673100"/>
                </a:lnTo>
                <a:lnTo>
                  <a:pt x="3403868" y="673100"/>
                </a:lnTo>
                <a:lnTo>
                  <a:pt x="3403194" y="674370"/>
                </a:lnTo>
                <a:close/>
              </a:path>
              <a:path w="4096384" h="836930">
                <a:moveTo>
                  <a:pt x="3509125" y="683260"/>
                </a:moveTo>
                <a:lnTo>
                  <a:pt x="3507096" y="680684"/>
                </a:lnTo>
                <a:lnTo>
                  <a:pt x="3505294" y="675640"/>
                </a:lnTo>
                <a:lnTo>
                  <a:pt x="3510315" y="673100"/>
                </a:lnTo>
                <a:lnTo>
                  <a:pt x="3515621" y="673100"/>
                </a:lnTo>
                <a:lnTo>
                  <a:pt x="3514665" y="675640"/>
                </a:lnTo>
                <a:lnTo>
                  <a:pt x="3516607" y="675640"/>
                </a:lnTo>
                <a:lnTo>
                  <a:pt x="3509125" y="683260"/>
                </a:lnTo>
                <a:close/>
              </a:path>
              <a:path w="4096384" h="836930">
                <a:moveTo>
                  <a:pt x="3514665" y="675640"/>
                </a:moveTo>
                <a:lnTo>
                  <a:pt x="3515621" y="673100"/>
                </a:lnTo>
                <a:lnTo>
                  <a:pt x="3524709" y="673100"/>
                </a:lnTo>
                <a:lnTo>
                  <a:pt x="3524709" y="674370"/>
                </a:lnTo>
                <a:lnTo>
                  <a:pt x="3517849" y="674371"/>
                </a:lnTo>
                <a:lnTo>
                  <a:pt x="3514665" y="675640"/>
                </a:lnTo>
                <a:close/>
              </a:path>
              <a:path w="4096384" h="836930">
                <a:moveTo>
                  <a:pt x="3622620" y="678180"/>
                </a:moveTo>
                <a:lnTo>
                  <a:pt x="3620596" y="676910"/>
                </a:lnTo>
                <a:lnTo>
                  <a:pt x="3619555" y="675775"/>
                </a:lnTo>
                <a:lnTo>
                  <a:pt x="3619467" y="675348"/>
                </a:lnTo>
                <a:lnTo>
                  <a:pt x="3619588" y="674370"/>
                </a:lnTo>
                <a:lnTo>
                  <a:pt x="3620937" y="673100"/>
                </a:lnTo>
                <a:lnTo>
                  <a:pt x="3624276" y="673100"/>
                </a:lnTo>
                <a:lnTo>
                  <a:pt x="3622620" y="678180"/>
                </a:lnTo>
                <a:close/>
              </a:path>
              <a:path w="4096384" h="836930">
                <a:moveTo>
                  <a:pt x="3640253" y="681990"/>
                </a:moveTo>
                <a:lnTo>
                  <a:pt x="3628650" y="681990"/>
                </a:lnTo>
                <a:lnTo>
                  <a:pt x="3630173" y="680684"/>
                </a:lnTo>
                <a:lnTo>
                  <a:pt x="3630953" y="679492"/>
                </a:lnTo>
                <a:lnTo>
                  <a:pt x="3630875" y="679241"/>
                </a:lnTo>
                <a:lnTo>
                  <a:pt x="3630333" y="678180"/>
                </a:lnTo>
                <a:lnTo>
                  <a:pt x="3622620" y="678180"/>
                </a:lnTo>
                <a:lnTo>
                  <a:pt x="3624276" y="673100"/>
                </a:lnTo>
                <a:lnTo>
                  <a:pt x="3631649" y="673100"/>
                </a:lnTo>
                <a:lnTo>
                  <a:pt x="3634380" y="675534"/>
                </a:lnTo>
                <a:lnTo>
                  <a:pt x="3634346" y="676032"/>
                </a:lnTo>
                <a:lnTo>
                  <a:pt x="3634068" y="676750"/>
                </a:lnTo>
                <a:lnTo>
                  <a:pt x="3633823" y="676910"/>
                </a:lnTo>
                <a:lnTo>
                  <a:pt x="3648428" y="676910"/>
                </a:lnTo>
                <a:lnTo>
                  <a:pt x="3650265" y="679450"/>
                </a:lnTo>
                <a:lnTo>
                  <a:pt x="3638354" y="679450"/>
                </a:lnTo>
                <a:lnTo>
                  <a:pt x="3640253" y="681990"/>
                </a:lnTo>
                <a:close/>
              </a:path>
              <a:path w="4096384" h="836930">
                <a:moveTo>
                  <a:pt x="4076374" y="684530"/>
                </a:moveTo>
                <a:lnTo>
                  <a:pt x="4072360" y="683260"/>
                </a:lnTo>
                <a:lnTo>
                  <a:pt x="4069209" y="681990"/>
                </a:lnTo>
                <a:lnTo>
                  <a:pt x="4071110" y="678180"/>
                </a:lnTo>
                <a:lnTo>
                  <a:pt x="4075061" y="674370"/>
                </a:lnTo>
                <a:lnTo>
                  <a:pt x="4078057" y="673100"/>
                </a:lnTo>
                <a:lnTo>
                  <a:pt x="4083904" y="673100"/>
                </a:lnTo>
                <a:lnTo>
                  <a:pt x="4080557" y="678180"/>
                </a:lnTo>
                <a:lnTo>
                  <a:pt x="4078725" y="678180"/>
                </a:lnTo>
                <a:lnTo>
                  <a:pt x="4079984" y="679050"/>
                </a:lnTo>
                <a:lnTo>
                  <a:pt x="4076374" y="684530"/>
                </a:lnTo>
                <a:close/>
              </a:path>
              <a:path w="4096384" h="836930">
                <a:moveTo>
                  <a:pt x="4084579" y="683260"/>
                </a:moveTo>
                <a:lnTo>
                  <a:pt x="4084421" y="683260"/>
                </a:lnTo>
                <a:lnTo>
                  <a:pt x="4084238" y="681990"/>
                </a:lnTo>
                <a:lnTo>
                  <a:pt x="4079984" y="679050"/>
                </a:lnTo>
                <a:lnTo>
                  <a:pt x="4083904" y="673100"/>
                </a:lnTo>
                <a:lnTo>
                  <a:pt x="4088848" y="673100"/>
                </a:lnTo>
                <a:lnTo>
                  <a:pt x="4087087" y="674370"/>
                </a:lnTo>
                <a:lnTo>
                  <a:pt x="4094466" y="678180"/>
                </a:lnTo>
                <a:lnTo>
                  <a:pt x="4084088" y="678180"/>
                </a:lnTo>
                <a:lnTo>
                  <a:pt x="4093457" y="679450"/>
                </a:lnTo>
                <a:lnTo>
                  <a:pt x="4084579" y="683260"/>
                </a:lnTo>
                <a:close/>
              </a:path>
              <a:path w="4096384" h="836930">
                <a:moveTo>
                  <a:pt x="269202" y="675640"/>
                </a:moveTo>
                <a:lnTo>
                  <a:pt x="258192" y="675640"/>
                </a:lnTo>
                <a:lnTo>
                  <a:pt x="269148" y="673163"/>
                </a:lnTo>
                <a:lnTo>
                  <a:pt x="269202" y="675640"/>
                </a:lnTo>
                <a:close/>
              </a:path>
              <a:path w="4096384" h="836930">
                <a:moveTo>
                  <a:pt x="3894147" y="676910"/>
                </a:moveTo>
                <a:lnTo>
                  <a:pt x="3893768" y="676688"/>
                </a:lnTo>
                <a:lnTo>
                  <a:pt x="3892938" y="673534"/>
                </a:lnTo>
                <a:lnTo>
                  <a:pt x="3893322" y="674371"/>
                </a:lnTo>
                <a:lnTo>
                  <a:pt x="3894147" y="676910"/>
                </a:lnTo>
                <a:close/>
              </a:path>
              <a:path w="4096384" h="836930">
                <a:moveTo>
                  <a:pt x="513323" y="681990"/>
                </a:moveTo>
                <a:lnTo>
                  <a:pt x="502257" y="679450"/>
                </a:lnTo>
                <a:lnTo>
                  <a:pt x="509132" y="675640"/>
                </a:lnTo>
                <a:lnTo>
                  <a:pt x="512437" y="673552"/>
                </a:lnTo>
                <a:lnTo>
                  <a:pt x="511817" y="674370"/>
                </a:lnTo>
                <a:lnTo>
                  <a:pt x="512819" y="674370"/>
                </a:lnTo>
                <a:lnTo>
                  <a:pt x="511942" y="677703"/>
                </a:lnTo>
                <a:lnTo>
                  <a:pt x="512061" y="679107"/>
                </a:lnTo>
                <a:lnTo>
                  <a:pt x="512170" y="679492"/>
                </a:lnTo>
                <a:lnTo>
                  <a:pt x="513323" y="681990"/>
                </a:lnTo>
                <a:close/>
              </a:path>
              <a:path w="4096384" h="836930">
                <a:moveTo>
                  <a:pt x="488844" y="674370"/>
                </a:moveTo>
                <a:lnTo>
                  <a:pt x="488677" y="674370"/>
                </a:lnTo>
                <a:lnTo>
                  <a:pt x="488476" y="674116"/>
                </a:lnTo>
                <a:lnTo>
                  <a:pt x="488844" y="674370"/>
                </a:lnTo>
                <a:close/>
              </a:path>
              <a:path w="4096384" h="836930">
                <a:moveTo>
                  <a:pt x="27962" y="676910"/>
                </a:moveTo>
                <a:lnTo>
                  <a:pt x="24354" y="676910"/>
                </a:lnTo>
                <a:lnTo>
                  <a:pt x="24354" y="675640"/>
                </a:lnTo>
                <a:lnTo>
                  <a:pt x="24190" y="674370"/>
                </a:lnTo>
                <a:lnTo>
                  <a:pt x="27962" y="676910"/>
                </a:lnTo>
                <a:close/>
              </a:path>
              <a:path w="4096384" h="836930">
                <a:moveTo>
                  <a:pt x="38936" y="679450"/>
                </a:moveTo>
                <a:lnTo>
                  <a:pt x="31733" y="679450"/>
                </a:lnTo>
                <a:lnTo>
                  <a:pt x="24190" y="674370"/>
                </a:lnTo>
                <a:lnTo>
                  <a:pt x="64210" y="674371"/>
                </a:lnTo>
                <a:lnTo>
                  <a:pt x="64795" y="676910"/>
                </a:lnTo>
                <a:lnTo>
                  <a:pt x="39774" y="676910"/>
                </a:lnTo>
                <a:lnTo>
                  <a:pt x="39041" y="678020"/>
                </a:lnTo>
                <a:lnTo>
                  <a:pt x="38936" y="679450"/>
                </a:lnTo>
                <a:close/>
              </a:path>
              <a:path w="4096384" h="836930">
                <a:moveTo>
                  <a:pt x="545506" y="685800"/>
                </a:moveTo>
                <a:lnTo>
                  <a:pt x="542027" y="685800"/>
                </a:lnTo>
                <a:lnTo>
                  <a:pt x="537416" y="681990"/>
                </a:lnTo>
                <a:lnTo>
                  <a:pt x="534755" y="676910"/>
                </a:lnTo>
                <a:lnTo>
                  <a:pt x="537124" y="674370"/>
                </a:lnTo>
                <a:lnTo>
                  <a:pt x="540477" y="674370"/>
                </a:lnTo>
                <a:lnTo>
                  <a:pt x="539867" y="680166"/>
                </a:lnTo>
                <a:lnTo>
                  <a:pt x="539838" y="680737"/>
                </a:lnTo>
                <a:lnTo>
                  <a:pt x="541983" y="681990"/>
                </a:lnTo>
                <a:lnTo>
                  <a:pt x="544334" y="681990"/>
                </a:lnTo>
                <a:lnTo>
                  <a:pt x="545506" y="683260"/>
                </a:lnTo>
                <a:lnTo>
                  <a:pt x="545506" y="685800"/>
                </a:lnTo>
                <a:close/>
              </a:path>
              <a:path w="4096384" h="836930">
                <a:moveTo>
                  <a:pt x="674073" y="679450"/>
                </a:moveTo>
                <a:lnTo>
                  <a:pt x="672233" y="679450"/>
                </a:lnTo>
                <a:lnTo>
                  <a:pt x="668881" y="678180"/>
                </a:lnTo>
                <a:lnTo>
                  <a:pt x="673065" y="674370"/>
                </a:lnTo>
                <a:lnTo>
                  <a:pt x="674351" y="678020"/>
                </a:lnTo>
                <a:lnTo>
                  <a:pt x="674248" y="678783"/>
                </a:lnTo>
                <a:lnTo>
                  <a:pt x="674073" y="679450"/>
                </a:lnTo>
                <a:close/>
              </a:path>
              <a:path w="4096384" h="836930">
                <a:moveTo>
                  <a:pt x="677426" y="679450"/>
                </a:moveTo>
                <a:lnTo>
                  <a:pt x="674073" y="679450"/>
                </a:lnTo>
                <a:lnTo>
                  <a:pt x="674248" y="678783"/>
                </a:lnTo>
                <a:lnTo>
                  <a:pt x="674351" y="678020"/>
                </a:lnTo>
                <a:lnTo>
                  <a:pt x="673065" y="674370"/>
                </a:lnTo>
                <a:lnTo>
                  <a:pt x="684131" y="674370"/>
                </a:lnTo>
                <a:lnTo>
                  <a:pt x="677426" y="679450"/>
                </a:lnTo>
                <a:close/>
              </a:path>
              <a:path w="4096384" h="836930">
                <a:moveTo>
                  <a:pt x="689500" y="679450"/>
                </a:moveTo>
                <a:lnTo>
                  <a:pt x="677426" y="679450"/>
                </a:lnTo>
                <a:lnTo>
                  <a:pt x="684131" y="674370"/>
                </a:lnTo>
                <a:lnTo>
                  <a:pt x="684207" y="675693"/>
                </a:lnTo>
                <a:lnTo>
                  <a:pt x="689500" y="679450"/>
                </a:lnTo>
                <a:close/>
              </a:path>
              <a:path w="4096384" h="836930">
                <a:moveTo>
                  <a:pt x="726705" y="679450"/>
                </a:moveTo>
                <a:lnTo>
                  <a:pt x="725703" y="679450"/>
                </a:lnTo>
                <a:lnTo>
                  <a:pt x="724567" y="677299"/>
                </a:lnTo>
                <a:lnTo>
                  <a:pt x="724478" y="676688"/>
                </a:lnTo>
                <a:lnTo>
                  <a:pt x="725007" y="675693"/>
                </a:lnTo>
                <a:lnTo>
                  <a:pt x="726037" y="674370"/>
                </a:lnTo>
                <a:lnTo>
                  <a:pt x="727262" y="676688"/>
                </a:lnTo>
                <a:lnTo>
                  <a:pt x="727142" y="677802"/>
                </a:lnTo>
                <a:lnTo>
                  <a:pt x="726705" y="679450"/>
                </a:lnTo>
                <a:close/>
              </a:path>
              <a:path w="4096384" h="836930">
                <a:moveTo>
                  <a:pt x="735494" y="679450"/>
                </a:moveTo>
                <a:lnTo>
                  <a:pt x="726705" y="679450"/>
                </a:lnTo>
                <a:lnTo>
                  <a:pt x="727142" y="677802"/>
                </a:lnTo>
                <a:lnTo>
                  <a:pt x="727262" y="676688"/>
                </a:lnTo>
                <a:lnTo>
                  <a:pt x="726037" y="674370"/>
                </a:lnTo>
                <a:lnTo>
                  <a:pt x="728345" y="674370"/>
                </a:lnTo>
                <a:lnTo>
                  <a:pt x="728054" y="675640"/>
                </a:lnTo>
                <a:lnTo>
                  <a:pt x="735694" y="675640"/>
                </a:lnTo>
                <a:lnTo>
                  <a:pt x="735494" y="679450"/>
                </a:lnTo>
                <a:close/>
              </a:path>
              <a:path w="4096384" h="836930">
                <a:moveTo>
                  <a:pt x="739951" y="681990"/>
                </a:moveTo>
                <a:lnTo>
                  <a:pt x="738111" y="680720"/>
                </a:lnTo>
                <a:lnTo>
                  <a:pt x="735427" y="680720"/>
                </a:lnTo>
                <a:lnTo>
                  <a:pt x="735761" y="674370"/>
                </a:lnTo>
                <a:lnTo>
                  <a:pt x="739277" y="675640"/>
                </a:lnTo>
                <a:lnTo>
                  <a:pt x="741962" y="675640"/>
                </a:lnTo>
                <a:lnTo>
                  <a:pt x="739951" y="681990"/>
                </a:lnTo>
                <a:close/>
              </a:path>
              <a:path w="4096384" h="836930">
                <a:moveTo>
                  <a:pt x="744277" y="687070"/>
                </a:moveTo>
                <a:lnTo>
                  <a:pt x="732572" y="687070"/>
                </a:lnTo>
                <a:lnTo>
                  <a:pt x="734418" y="685800"/>
                </a:lnTo>
                <a:lnTo>
                  <a:pt x="735761" y="683260"/>
                </a:lnTo>
                <a:lnTo>
                  <a:pt x="735093" y="681990"/>
                </a:lnTo>
                <a:lnTo>
                  <a:pt x="739951" y="681990"/>
                </a:lnTo>
                <a:lnTo>
                  <a:pt x="741962" y="675640"/>
                </a:lnTo>
                <a:lnTo>
                  <a:pt x="739277" y="675640"/>
                </a:lnTo>
                <a:lnTo>
                  <a:pt x="735761" y="674370"/>
                </a:lnTo>
                <a:lnTo>
                  <a:pt x="740302" y="674371"/>
                </a:lnTo>
                <a:lnTo>
                  <a:pt x="748551" y="675348"/>
                </a:lnTo>
                <a:lnTo>
                  <a:pt x="751132" y="678180"/>
                </a:lnTo>
                <a:lnTo>
                  <a:pt x="746820" y="678180"/>
                </a:lnTo>
                <a:lnTo>
                  <a:pt x="741962" y="685800"/>
                </a:lnTo>
                <a:lnTo>
                  <a:pt x="742970" y="685800"/>
                </a:lnTo>
                <a:lnTo>
                  <a:pt x="744277" y="687070"/>
                </a:lnTo>
                <a:close/>
              </a:path>
              <a:path w="4096384" h="836930">
                <a:moveTo>
                  <a:pt x="751011" y="675640"/>
                </a:moveTo>
                <a:lnTo>
                  <a:pt x="748551" y="675348"/>
                </a:lnTo>
                <a:lnTo>
                  <a:pt x="747658" y="674370"/>
                </a:lnTo>
                <a:lnTo>
                  <a:pt x="749840" y="674371"/>
                </a:lnTo>
                <a:lnTo>
                  <a:pt x="751011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3945" y="678180"/>
                </a:lnTo>
                <a:lnTo>
                  <a:pt x="754495" y="675640"/>
                </a:lnTo>
                <a:lnTo>
                  <a:pt x="751181" y="674370"/>
                </a:lnTo>
                <a:lnTo>
                  <a:pt x="756245" y="67437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900197" y="680720"/>
                </a:moveTo>
                <a:lnTo>
                  <a:pt x="899071" y="679492"/>
                </a:lnTo>
                <a:lnTo>
                  <a:pt x="898242" y="677460"/>
                </a:lnTo>
                <a:lnTo>
                  <a:pt x="898145" y="676447"/>
                </a:lnTo>
                <a:lnTo>
                  <a:pt x="898357" y="675640"/>
                </a:lnTo>
                <a:lnTo>
                  <a:pt x="902718" y="674370"/>
                </a:lnTo>
                <a:lnTo>
                  <a:pt x="901710" y="678180"/>
                </a:lnTo>
                <a:lnTo>
                  <a:pt x="900197" y="6807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11938" y="679450"/>
                </a:lnTo>
                <a:lnTo>
                  <a:pt x="912101" y="679450"/>
                </a:lnTo>
                <a:lnTo>
                  <a:pt x="908749" y="674370"/>
                </a:lnTo>
                <a:lnTo>
                  <a:pt x="914033" y="675653"/>
                </a:lnTo>
                <a:lnTo>
                  <a:pt x="915460" y="675878"/>
                </a:lnTo>
                <a:lnTo>
                  <a:pt x="915120" y="676910"/>
                </a:lnTo>
                <a:lnTo>
                  <a:pt x="921995" y="67691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915460" y="675878"/>
                </a:moveTo>
                <a:lnTo>
                  <a:pt x="913948" y="675640"/>
                </a:lnTo>
                <a:lnTo>
                  <a:pt x="908749" y="674370"/>
                </a:lnTo>
                <a:lnTo>
                  <a:pt x="915958" y="674370"/>
                </a:lnTo>
                <a:lnTo>
                  <a:pt x="915460" y="675878"/>
                </a:lnTo>
                <a:close/>
              </a:path>
              <a:path w="4096384" h="836930">
                <a:moveTo>
                  <a:pt x="940768" y="679450"/>
                </a:moveTo>
                <a:lnTo>
                  <a:pt x="939760" y="679450"/>
                </a:lnTo>
                <a:lnTo>
                  <a:pt x="938751" y="678180"/>
                </a:lnTo>
                <a:lnTo>
                  <a:pt x="937579" y="674370"/>
                </a:lnTo>
                <a:lnTo>
                  <a:pt x="942778" y="675640"/>
                </a:lnTo>
                <a:lnTo>
                  <a:pt x="942104" y="678180"/>
                </a:lnTo>
                <a:lnTo>
                  <a:pt x="940768" y="679450"/>
                </a:lnTo>
                <a:close/>
              </a:path>
              <a:path w="4096384" h="836930">
                <a:moveTo>
                  <a:pt x="951160" y="679450"/>
                </a:moveTo>
                <a:lnTo>
                  <a:pt x="940768" y="679450"/>
                </a:lnTo>
                <a:lnTo>
                  <a:pt x="942104" y="678180"/>
                </a:lnTo>
                <a:lnTo>
                  <a:pt x="942778" y="675640"/>
                </a:lnTo>
                <a:lnTo>
                  <a:pt x="937579" y="674370"/>
                </a:lnTo>
                <a:lnTo>
                  <a:pt x="944369" y="674370"/>
                </a:lnTo>
                <a:lnTo>
                  <a:pt x="943282" y="676910"/>
                </a:lnTo>
                <a:lnTo>
                  <a:pt x="954512" y="676910"/>
                </a:lnTo>
                <a:lnTo>
                  <a:pt x="951330" y="678180"/>
                </a:lnTo>
                <a:lnTo>
                  <a:pt x="951160" y="679450"/>
                </a:lnTo>
                <a:close/>
              </a:path>
              <a:path w="4096384" h="836930">
                <a:moveTo>
                  <a:pt x="970607" y="685800"/>
                </a:moveTo>
                <a:lnTo>
                  <a:pt x="965074" y="676910"/>
                </a:lnTo>
                <a:lnTo>
                  <a:pt x="967254" y="676910"/>
                </a:lnTo>
                <a:lnTo>
                  <a:pt x="970607" y="674370"/>
                </a:lnTo>
                <a:lnTo>
                  <a:pt x="970607" y="685800"/>
                </a:lnTo>
                <a:close/>
              </a:path>
              <a:path w="4096384" h="836930">
                <a:moveTo>
                  <a:pt x="988148" y="680684"/>
                </a:moveTo>
                <a:lnTo>
                  <a:pt x="979820" y="675640"/>
                </a:lnTo>
                <a:lnTo>
                  <a:pt x="985359" y="675640"/>
                </a:lnTo>
                <a:lnTo>
                  <a:pt x="988712" y="674370"/>
                </a:lnTo>
                <a:lnTo>
                  <a:pt x="1009999" y="674370"/>
                </a:lnTo>
                <a:lnTo>
                  <a:pt x="1001113" y="676910"/>
                </a:lnTo>
                <a:lnTo>
                  <a:pt x="990885" y="676910"/>
                </a:lnTo>
                <a:lnTo>
                  <a:pt x="988148" y="680684"/>
                </a:lnTo>
                <a:close/>
              </a:path>
              <a:path w="4096384" h="836930">
                <a:moveTo>
                  <a:pt x="1007982" y="679450"/>
                </a:moveTo>
                <a:lnTo>
                  <a:pt x="1006312" y="679450"/>
                </a:lnTo>
                <a:lnTo>
                  <a:pt x="1001113" y="676910"/>
                </a:lnTo>
                <a:lnTo>
                  <a:pt x="1009999" y="674370"/>
                </a:lnTo>
                <a:lnTo>
                  <a:pt x="1008827" y="678180"/>
                </a:lnTo>
                <a:lnTo>
                  <a:pt x="1007982" y="679450"/>
                </a:lnTo>
                <a:close/>
              </a:path>
              <a:path w="4096384" h="836930">
                <a:moveTo>
                  <a:pt x="1056593" y="683260"/>
                </a:moveTo>
                <a:lnTo>
                  <a:pt x="1058823" y="676032"/>
                </a:lnTo>
                <a:lnTo>
                  <a:pt x="1058867" y="675348"/>
                </a:lnTo>
                <a:lnTo>
                  <a:pt x="1058610" y="674370"/>
                </a:lnTo>
                <a:lnTo>
                  <a:pt x="1067155" y="678180"/>
                </a:lnTo>
                <a:lnTo>
                  <a:pt x="1060762" y="680737"/>
                </a:lnTo>
                <a:lnTo>
                  <a:pt x="1056593" y="683260"/>
                </a:lnTo>
                <a:close/>
              </a:path>
              <a:path w="4096384" h="836930">
                <a:moveTo>
                  <a:pt x="1080399" y="687070"/>
                </a:moveTo>
                <a:lnTo>
                  <a:pt x="1065479" y="687070"/>
                </a:lnTo>
                <a:lnTo>
                  <a:pt x="1071175" y="683260"/>
                </a:lnTo>
                <a:lnTo>
                  <a:pt x="1056593" y="683260"/>
                </a:lnTo>
                <a:lnTo>
                  <a:pt x="1060762" y="680737"/>
                </a:lnTo>
                <a:lnTo>
                  <a:pt x="1067155" y="678180"/>
                </a:lnTo>
                <a:lnTo>
                  <a:pt x="1058610" y="674370"/>
                </a:lnTo>
                <a:lnTo>
                  <a:pt x="1088612" y="674370"/>
                </a:lnTo>
                <a:lnTo>
                  <a:pt x="1087688" y="675534"/>
                </a:lnTo>
                <a:lnTo>
                  <a:pt x="1087583" y="675693"/>
                </a:lnTo>
                <a:lnTo>
                  <a:pt x="1087106" y="676910"/>
                </a:lnTo>
                <a:lnTo>
                  <a:pt x="1070174" y="676910"/>
                </a:lnTo>
                <a:lnTo>
                  <a:pt x="1075538" y="681990"/>
                </a:lnTo>
                <a:lnTo>
                  <a:pt x="1075039" y="681990"/>
                </a:lnTo>
                <a:lnTo>
                  <a:pt x="1080399" y="687070"/>
                </a:lnTo>
                <a:close/>
              </a:path>
              <a:path w="4096384" h="836930">
                <a:moveTo>
                  <a:pt x="1091965" y="679450"/>
                </a:moveTo>
                <a:lnTo>
                  <a:pt x="1086268" y="679450"/>
                </a:lnTo>
                <a:lnTo>
                  <a:pt x="1087169" y="676750"/>
                </a:lnTo>
                <a:lnTo>
                  <a:pt x="1087583" y="675693"/>
                </a:lnTo>
                <a:lnTo>
                  <a:pt x="1087688" y="675534"/>
                </a:lnTo>
                <a:lnTo>
                  <a:pt x="1088612" y="674370"/>
                </a:lnTo>
                <a:lnTo>
                  <a:pt x="1091965" y="679450"/>
                </a:lnTo>
                <a:close/>
              </a:path>
              <a:path w="4096384" h="836930">
                <a:moveTo>
                  <a:pt x="1605901" y="675640"/>
                </a:moveTo>
                <a:lnTo>
                  <a:pt x="1604388" y="674370"/>
                </a:lnTo>
                <a:lnTo>
                  <a:pt x="1606130" y="675534"/>
                </a:lnTo>
                <a:lnTo>
                  <a:pt x="1605901" y="675640"/>
                </a:lnTo>
                <a:close/>
              </a:path>
              <a:path w="4096384" h="836930">
                <a:moveTo>
                  <a:pt x="1606130" y="675534"/>
                </a:moveTo>
                <a:lnTo>
                  <a:pt x="1604388" y="674370"/>
                </a:lnTo>
                <a:lnTo>
                  <a:pt x="1608667" y="674370"/>
                </a:lnTo>
                <a:lnTo>
                  <a:pt x="1606130" y="675534"/>
                </a:lnTo>
                <a:close/>
              </a:path>
              <a:path w="4096384" h="836930">
                <a:moveTo>
                  <a:pt x="1642274" y="676910"/>
                </a:moveTo>
                <a:lnTo>
                  <a:pt x="1641940" y="676910"/>
                </a:lnTo>
                <a:lnTo>
                  <a:pt x="1639930" y="674370"/>
                </a:lnTo>
                <a:lnTo>
                  <a:pt x="1642274" y="676910"/>
                </a:lnTo>
                <a:close/>
              </a:path>
              <a:path w="4096384" h="836930">
                <a:moveTo>
                  <a:pt x="3474761" y="685993"/>
                </a:moveTo>
                <a:lnTo>
                  <a:pt x="3478940" y="674370"/>
                </a:lnTo>
                <a:lnTo>
                  <a:pt x="3480289" y="678180"/>
                </a:lnTo>
                <a:lnTo>
                  <a:pt x="3480806" y="678180"/>
                </a:lnTo>
                <a:lnTo>
                  <a:pt x="3483654" y="681990"/>
                </a:lnTo>
                <a:lnTo>
                  <a:pt x="3481140" y="683260"/>
                </a:lnTo>
                <a:lnTo>
                  <a:pt x="3477529" y="685800"/>
                </a:lnTo>
                <a:lnTo>
                  <a:pt x="3475423" y="685800"/>
                </a:lnTo>
                <a:lnTo>
                  <a:pt x="3474761" y="685993"/>
                </a:lnTo>
                <a:close/>
              </a:path>
              <a:path w="4096384" h="836930">
                <a:moveTo>
                  <a:pt x="3492822" y="686136"/>
                </a:moveTo>
                <a:lnTo>
                  <a:pt x="3487845" y="684530"/>
                </a:lnTo>
                <a:lnTo>
                  <a:pt x="3481140" y="683260"/>
                </a:lnTo>
                <a:lnTo>
                  <a:pt x="3483654" y="681990"/>
                </a:lnTo>
                <a:lnTo>
                  <a:pt x="3480806" y="678180"/>
                </a:lnTo>
                <a:lnTo>
                  <a:pt x="3480289" y="678180"/>
                </a:lnTo>
                <a:lnTo>
                  <a:pt x="3478940" y="674370"/>
                </a:lnTo>
                <a:lnTo>
                  <a:pt x="3484626" y="674371"/>
                </a:lnTo>
                <a:lnTo>
                  <a:pt x="3485221" y="676910"/>
                </a:lnTo>
                <a:lnTo>
                  <a:pt x="3490990" y="676910"/>
                </a:lnTo>
                <a:lnTo>
                  <a:pt x="3492822" y="686136"/>
                </a:lnTo>
                <a:close/>
              </a:path>
              <a:path w="4096384" h="836930">
                <a:moveTo>
                  <a:pt x="3493541" y="689610"/>
                </a:moveTo>
                <a:lnTo>
                  <a:pt x="3493181" y="687870"/>
                </a:lnTo>
                <a:lnTo>
                  <a:pt x="3495715" y="687070"/>
                </a:lnTo>
                <a:lnTo>
                  <a:pt x="3492822" y="686136"/>
                </a:lnTo>
                <a:lnTo>
                  <a:pt x="3490516" y="674370"/>
                </a:lnTo>
                <a:lnTo>
                  <a:pt x="3501078" y="684530"/>
                </a:lnTo>
                <a:lnTo>
                  <a:pt x="3501595" y="684530"/>
                </a:lnTo>
                <a:lnTo>
                  <a:pt x="3504103" y="685800"/>
                </a:lnTo>
                <a:lnTo>
                  <a:pt x="3493541" y="689610"/>
                </a:lnTo>
                <a:close/>
              </a:path>
              <a:path w="4096384" h="836930">
                <a:moveTo>
                  <a:pt x="3516607" y="675640"/>
                </a:moveTo>
                <a:lnTo>
                  <a:pt x="3514665" y="675640"/>
                </a:lnTo>
                <a:lnTo>
                  <a:pt x="3517854" y="674370"/>
                </a:lnTo>
                <a:lnTo>
                  <a:pt x="3516607" y="675640"/>
                </a:lnTo>
                <a:close/>
              </a:path>
              <a:path w="4096384" h="836930">
                <a:moveTo>
                  <a:pt x="3514392" y="683260"/>
                </a:moveTo>
                <a:lnTo>
                  <a:pt x="3509125" y="683260"/>
                </a:lnTo>
                <a:lnTo>
                  <a:pt x="3517854" y="674370"/>
                </a:lnTo>
                <a:lnTo>
                  <a:pt x="3524709" y="674370"/>
                </a:lnTo>
                <a:lnTo>
                  <a:pt x="3524709" y="678180"/>
                </a:lnTo>
                <a:lnTo>
                  <a:pt x="3518862" y="678180"/>
                </a:lnTo>
                <a:lnTo>
                  <a:pt x="3514392" y="683260"/>
                </a:lnTo>
                <a:close/>
              </a:path>
              <a:path w="4096384" h="836930">
                <a:moveTo>
                  <a:pt x="3647510" y="675640"/>
                </a:moveTo>
                <a:lnTo>
                  <a:pt x="3643560" y="675640"/>
                </a:lnTo>
                <a:lnTo>
                  <a:pt x="3645917" y="674370"/>
                </a:lnTo>
                <a:lnTo>
                  <a:pt x="3646593" y="674371"/>
                </a:lnTo>
                <a:lnTo>
                  <a:pt x="3647510" y="675640"/>
                </a:lnTo>
                <a:close/>
              </a:path>
              <a:path w="4096384" h="836930">
                <a:moveTo>
                  <a:pt x="3650265" y="679450"/>
                </a:moveTo>
                <a:lnTo>
                  <a:pt x="3646591" y="674370"/>
                </a:lnTo>
                <a:lnTo>
                  <a:pt x="3650756" y="674370"/>
                </a:lnTo>
                <a:lnTo>
                  <a:pt x="3650265" y="679450"/>
                </a:lnTo>
                <a:close/>
              </a:path>
              <a:path w="4096384" h="836930">
                <a:moveTo>
                  <a:pt x="1639426" y="679450"/>
                </a:moveTo>
                <a:lnTo>
                  <a:pt x="1638672" y="678307"/>
                </a:lnTo>
                <a:lnTo>
                  <a:pt x="1638651" y="678020"/>
                </a:lnTo>
                <a:lnTo>
                  <a:pt x="1639165" y="676688"/>
                </a:lnTo>
                <a:lnTo>
                  <a:pt x="1639930" y="674371"/>
                </a:lnTo>
                <a:lnTo>
                  <a:pt x="1641940" y="676910"/>
                </a:lnTo>
                <a:lnTo>
                  <a:pt x="1642274" y="676910"/>
                </a:lnTo>
                <a:lnTo>
                  <a:pt x="1641266" y="678180"/>
                </a:lnTo>
                <a:lnTo>
                  <a:pt x="1639426" y="679450"/>
                </a:lnTo>
                <a:close/>
              </a:path>
              <a:path w="4096384" h="836930">
                <a:moveTo>
                  <a:pt x="753945" y="678180"/>
                </a:moveTo>
                <a:lnTo>
                  <a:pt x="751132" y="678180"/>
                </a:lnTo>
                <a:lnTo>
                  <a:pt x="748551" y="675348"/>
                </a:lnTo>
                <a:lnTo>
                  <a:pt x="751011" y="675640"/>
                </a:lnTo>
                <a:lnTo>
                  <a:pt x="754495" y="675640"/>
                </a:lnTo>
                <a:lnTo>
                  <a:pt x="753945" y="678180"/>
                </a:lnTo>
                <a:close/>
              </a:path>
              <a:path w="4096384" h="836930">
                <a:moveTo>
                  <a:pt x="1606287" y="675640"/>
                </a:moveTo>
                <a:lnTo>
                  <a:pt x="1605901" y="675640"/>
                </a:lnTo>
                <a:lnTo>
                  <a:pt x="1606130" y="675534"/>
                </a:lnTo>
                <a:lnTo>
                  <a:pt x="1606287" y="675640"/>
                </a:lnTo>
                <a:close/>
              </a:path>
              <a:path w="4096384" h="836930">
                <a:moveTo>
                  <a:pt x="0" y="680720"/>
                </a:moveTo>
                <a:lnTo>
                  <a:pt x="0" y="675640"/>
                </a:lnTo>
                <a:lnTo>
                  <a:pt x="1950" y="679241"/>
                </a:lnTo>
                <a:lnTo>
                  <a:pt x="1994" y="679492"/>
                </a:lnTo>
                <a:lnTo>
                  <a:pt x="0" y="680720"/>
                </a:lnTo>
                <a:close/>
              </a:path>
              <a:path w="4096384" h="836930">
                <a:moveTo>
                  <a:pt x="24276" y="675693"/>
                </a:moveTo>
                <a:close/>
              </a:path>
              <a:path w="4096384" h="836930">
                <a:moveTo>
                  <a:pt x="120575" y="680720"/>
                </a:moveTo>
                <a:lnTo>
                  <a:pt x="119737" y="680720"/>
                </a:lnTo>
                <a:lnTo>
                  <a:pt x="118728" y="679450"/>
                </a:lnTo>
                <a:lnTo>
                  <a:pt x="118097" y="678493"/>
                </a:lnTo>
                <a:lnTo>
                  <a:pt x="117975" y="678020"/>
                </a:lnTo>
                <a:lnTo>
                  <a:pt x="119233" y="675640"/>
                </a:lnTo>
                <a:lnTo>
                  <a:pt x="120739" y="675640"/>
                </a:lnTo>
                <a:lnTo>
                  <a:pt x="122622" y="678020"/>
                </a:lnTo>
                <a:lnTo>
                  <a:pt x="122584" y="678493"/>
                </a:lnTo>
                <a:lnTo>
                  <a:pt x="122081" y="679450"/>
                </a:lnTo>
                <a:lnTo>
                  <a:pt x="121243" y="679450"/>
                </a:lnTo>
                <a:lnTo>
                  <a:pt x="120575" y="680720"/>
                </a:lnTo>
                <a:close/>
              </a:path>
              <a:path w="4096384" h="836930">
                <a:moveTo>
                  <a:pt x="200947" y="676910"/>
                </a:moveTo>
                <a:lnTo>
                  <a:pt x="199847" y="676910"/>
                </a:lnTo>
                <a:lnTo>
                  <a:pt x="201533" y="675640"/>
                </a:lnTo>
                <a:lnTo>
                  <a:pt x="200947" y="676910"/>
                </a:lnTo>
                <a:close/>
              </a:path>
              <a:path w="4096384" h="836930">
                <a:moveTo>
                  <a:pt x="220980" y="681990"/>
                </a:moveTo>
                <a:lnTo>
                  <a:pt x="220646" y="680720"/>
                </a:lnTo>
                <a:lnTo>
                  <a:pt x="201369" y="680720"/>
                </a:lnTo>
                <a:lnTo>
                  <a:pt x="200052" y="679241"/>
                </a:lnTo>
                <a:lnTo>
                  <a:pt x="199959" y="679050"/>
                </a:lnTo>
                <a:lnTo>
                  <a:pt x="201533" y="675640"/>
                </a:lnTo>
                <a:lnTo>
                  <a:pt x="206146" y="675640"/>
                </a:lnTo>
                <a:lnTo>
                  <a:pt x="207236" y="679450"/>
                </a:lnTo>
                <a:lnTo>
                  <a:pt x="223999" y="679450"/>
                </a:lnTo>
                <a:lnTo>
                  <a:pt x="220980" y="681990"/>
                </a:lnTo>
                <a:close/>
              </a:path>
              <a:path w="4096384" h="836930">
                <a:moveTo>
                  <a:pt x="280153" y="684530"/>
                </a:moveTo>
                <a:lnTo>
                  <a:pt x="279149" y="680737"/>
                </a:lnTo>
                <a:lnTo>
                  <a:pt x="279044" y="678020"/>
                </a:lnTo>
                <a:lnTo>
                  <a:pt x="279479" y="676910"/>
                </a:lnTo>
                <a:lnTo>
                  <a:pt x="280821" y="676910"/>
                </a:lnTo>
                <a:lnTo>
                  <a:pt x="287696" y="675640"/>
                </a:lnTo>
                <a:lnTo>
                  <a:pt x="280153" y="684530"/>
                </a:lnTo>
                <a:close/>
              </a:path>
              <a:path w="4096384" h="836930">
                <a:moveTo>
                  <a:pt x="286691" y="684530"/>
                </a:moveTo>
                <a:lnTo>
                  <a:pt x="280153" y="684530"/>
                </a:lnTo>
                <a:lnTo>
                  <a:pt x="287696" y="675640"/>
                </a:lnTo>
                <a:lnTo>
                  <a:pt x="294273" y="675640"/>
                </a:lnTo>
                <a:lnTo>
                  <a:pt x="292856" y="678020"/>
                </a:lnTo>
                <a:lnTo>
                  <a:pt x="292965" y="678493"/>
                </a:lnTo>
                <a:lnTo>
                  <a:pt x="295239" y="681990"/>
                </a:lnTo>
                <a:lnTo>
                  <a:pt x="287192" y="681990"/>
                </a:lnTo>
                <a:lnTo>
                  <a:pt x="286354" y="683260"/>
                </a:lnTo>
                <a:lnTo>
                  <a:pt x="286691" y="684530"/>
                </a:lnTo>
                <a:close/>
              </a:path>
              <a:path w="4096384" h="836930">
                <a:moveTo>
                  <a:pt x="332621" y="679450"/>
                </a:moveTo>
                <a:lnTo>
                  <a:pt x="307982" y="679450"/>
                </a:lnTo>
                <a:lnTo>
                  <a:pt x="308820" y="678180"/>
                </a:lnTo>
                <a:lnTo>
                  <a:pt x="321555" y="678180"/>
                </a:lnTo>
                <a:lnTo>
                  <a:pt x="321555" y="675640"/>
                </a:lnTo>
                <a:lnTo>
                  <a:pt x="333957" y="675640"/>
                </a:lnTo>
                <a:lnTo>
                  <a:pt x="332785" y="676910"/>
                </a:lnTo>
                <a:lnTo>
                  <a:pt x="332621" y="679450"/>
                </a:lnTo>
                <a:close/>
              </a:path>
              <a:path w="4096384" h="836930">
                <a:moveTo>
                  <a:pt x="334461" y="683260"/>
                </a:moveTo>
                <a:lnTo>
                  <a:pt x="332642" y="679492"/>
                </a:lnTo>
                <a:lnTo>
                  <a:pt x="332664" y="678783"/>
                </a:lnTo>
                <a:lnTo>
                  <a:pt x="332785" y="676910"/>
                </a:lnTo>
                <a:lnTo>
                  <a:pt x="333957" y="675640"/>
                </a:lnTo>
                <a:lnTo>
                  <a:pt x="335974" y="675640"/>
                </a:lnTo>
                <a:lnTo>
                  <a:pt x="341500" y="676910"/>
                </a:lnTo>
                <a:lnTo>
                  <a:pt x="334461" y="68326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302449" y="685800"/>
                </a:lnTo>
                <a:lnTo>
                  <a:pt x="303955" y="684530"/>
                </a:lnTo>
                <a:lnTo>
                  <a:pt x="303450" y="684530"/>
                </a:lnTo>
                <a:lnTo>
                  <a:pt x="302612" y="683260"/>
                </a:lnTo>
                <a:lnTo>
                  <a:pt x="334461" y="683260"/>
                </a:lnTo>
                <a:lnTo>
                  <a:pt x="341500" y="676910"/>
                </a:lnTo>
                <a:lnTo>
                  <a:pt x="335974" y="675640"/>
                </a:lnTo>
                <a:lnTo>
                  <a:pt x="362290" y="675640"/>
                </a:lnTo>
                <a:lnTo>
                  <a:pt x="358937" y="676910"/>
                </a:lnTo>
                <a:lnTo>
                  <a:pt x="347203" y="676910"/>
                </a:lnTo>
                <a:lnTo>
                  <a:pt x="346031" y="678180"/>
                </a:lnTo>
                <a:lnTo>
                  <a:pt x="495719" y="678180"/>
                </a:lnTo>
                <a:lnTo>
                  <a:pt x="495218" y="679450"/>
                </a:lnTo>
                <a:lnTo>
                  <a:pt x="502257" y="679450"/>
                </a:lnTo>
                <a:lnTo>
                  <a:pt x="513323" y="681990"/>
                </a:lnTo>
                <a:lnTo>
                  <a:pt x="514659" y="681990"/>
                </a:lnTo>
                <a:lnTo>
                  <a:pt x="514659" y="684530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359605" y="676910"/>
                </a:moveTo>
                <a:lnTo>
                  <a:pt x="358937" y="676910"/>
                </a:lnTo>
                <a:lnTo>
                  <a:pt x="362290" y="675640"/>
                </a:lnTo>
                <a:lnTo>
                  <a:pt x="364470" y="675640"/>
                </a:lnTo>
                <a:lnTo>
                  <a:pt x="359605" y="676910"/>
                </a:lnTo>
                <a:close/>
              </a:path>
              <a:path w="4096384" h="836930">
                <a:moveTo>
                  <a:pt x="470092" y="676910"/>
                </a:moveTo>
                <a:lnTo>
                  <a:pt x="467963" y="676910"/>
                </a:lnTo>
                <a:lnTo>
                  <a:pt x="469400" y="675640"/>
                </a:lnTo>
                <a:lnTo>
                  <a:pt x="471875" y="675640"/>
                </a:lnTo>
                <a:lnTo>
                  <a:pt x="470092" y="676910"/>
                </a:lnTo>
                <a:close/>
              </a:path>
              <a:path w="4096384" h="836930">
                <a:moveTo>
                  <a:pt x="480629" y="678180"/>
                </a:moveTo>
                <a:lnTo>
                  <a:pt x="348375" y="678180"/>
                </a:lnTo>
                <a:lnTo>
                  <a:pt x="349548" y="676910"/>
                </a:lnTo>
                <a:lnTo>
                  <a:pt x="470092" y="676910"/>
                </a:lnTo>
                <a:lnTo>
                  <a:pt x="471875" y="675640"/>
                </a:lnTo>
                <a:lnTo>
                  <a:pt x="481134" y="675640"/>
                </a:lnTo>
                <a:lnTo>
                  <a:pt x="480693" y="676750"/>
                </a:lnTo>
                <a:lnTo>
                  <a:pt x="480629" y="678180"/>
                </a:lnTo>
                <a:close/>
              </a:path>
              <a:path w="4096384" h="836930">
                <a:moveTo>
                  <a:pt x="488068" y="678180"/>
                </a:moveTo>
                <a:lnTo>
                  <a:pt x="480629" y="678180"/>
                </a:lnTo>
                <a:lnTo>
                  <a:pt x="480693" y="676750"/>
                </a:lnTo>
                <a:lnTo>
                  <a:pt x="481134" y="675640"/>
                </a:lnTo>
                <a:lnTo>
                  <a:pt x="484493" y="675640"/>
                </a:lnTo>
                <a:lnTo>
                  <a:pt x="488068" y="678180"/>
                </a:lnTo>
                <a:close/>
              </a:path>
              <a:path w="4096384" h="836930">
                <a:moveTo>
                  <a:pt x="578193" y="683260"/>
                </a:moveTo>
                <a:lnTo>
                  <a:pt x="572830" y="676910"/>
                </a:lnTo>
                <a:lnTo>
                  <a:pt x="577688" y="675640"/>
                </a:lnTo>
                <a:lnTo>
                  <a:pt x="580203" y="675640"/>
                </a:lnTo>
                <a:lnTo>
                  <a:pt x="581041" y="676910"/>
                </a:lnTo>
                <a:lnTo>
                  <a:pt x="580180" y="679492"/>
                </a:lnTo>
                <a:lnTo>
                  <a:pt x="578193" y="68326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578861" y="694690"/>
                </a:lnTo>
                <a:lnTo>
                  <a:pt x="578527" y="693420"/>
                </a:lnTo>
                <a:lnTo>
                  <a:pt x="583051" y="688340"/>
                </a:lnTo>
                <a:lnTo>
                  <a:pt x="586738" y="688340"/>
                </a:lnTo>
                <a:lnTo>
                  <a:pt x="586699" y="685496"/>
                </a:lnTo>
                <a:lnTo>
                  <a:pt x="586574" y="684530"/>
                </a:lnTo>
                <a:lnTo>
                  <a:pt x="585566" y="683260"/>
                </a:lnTo>
                <a:lnTo>
                  <a:pt x="578193" y="683260"/>
                </a:lnTo>
                <a:lnTo>
                  <a:pt x="580203" y="679450"/>
                </a:lnTo>
                <a:lnTo>
                  <a:pt x="580859" y="677460"/>
                </a:lnTo>
                <a:lnTo>
                  <a:pt x="580935" y="676750"/>
                </a:lnTo>
                <a:lnTo>
                  <a:pt x="580203" y="675640"/>
                </a:lnTo>
                <a:lnTo>
                  <a:pt x="589192" y="675640"/>
                </a:lnTo>
                <a:lnTo>
                  <a:pt x="588081" y="678180"/>
                </a:lnTo>
                <a:lnTo>
                  <a:pt x="592611" y="681990"/>
                </a:lnTo>
                <a:lnTo>
                  <a:pt x="598805" y="685800"/>
                </a:lnTo>
                <a:lnTo>
                  <a:pt x="588584" y="688340"/>
                </a:lnTo>
                <a:lnTo>
                  <a:pt x="589252" y="690880"/>
                </a:lnTo>
                <a:lnTo>
                  <a:pt x="589756" y="692150"/>
                </a:lnTo>
                <a:lnTo>
                  <a:pt x="602204" y="692150"/>
                </a:lnTo>
                <a:lnTo>
                  <a:pt x="603337" y="693420"/>
                </a:lnTo>
                <a:lnTo>
                  <a:pt x="603166" y="69342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589756" y="692150"/>
                </a:moveTo>
                <a:lnTo>
                  <a:pt x="589252" y="690880"/>
                </a:lnTo>
                <a:lnTo>
                  <a:pt x="588584" y="688340"/>
                </a:lnTo>
                <a:lnTo>
                  <a:pt x="598805" y="685800"/>
                </a:lnTo>
                <a:lnTo>
                  <a:pt x="592611" y="681990"/>
                </a:lnTo>
                <a:lnTo>
                  <a:pt x="588232" y="678307"/>
                </a:lnTo>
                <a:lnTo>
                  <a:pt x="588151" y="678020"/>
                </a:lnTo>
                <a:lnTo>
                  <a:pt x="589192" y="675640"/>
                </a:lnTo>
                <a:lnTo>
                  <a:pt x="593102" y="676910"/>
                </a:lnTo>
                <a:lnTo>
                  <a:pt x="596974" y="680737"/>
                </a:lnTo>
                <a:lnTo>
                  <a:pt x="600652" y="688340"/>
                </a:lnTo>
                <a:lnTo>
                  <a:pt x="598805" y="688340"/>
                </a:lnTo>
                <a:lnTo>
                  <a:pt x="599244" y="688832"/>
                </a:lnTo>
                <a:lnTo>
                  <a:pt x="589756" y="692150"/>
                </a:lnTo>
                <a:close/>
              </a:path>
              <a:path w="4096384" h="836930">
                <a:moveTo>
                  <a:pt x="700893" y="683260"/>
                </a:moveTo>
                <a:lnTo>
                  <a:pt x="695197" y="675640"/>
                </a:lnTo>
                <a:lnTo>
                  <a:pt x="696369" y="676910"/>
                </a:lnTo>
                <a:lnTo>
                  <a:pt x="700559" y="676910"/>
                </a:lnTo>
                <a:lnTo>
                  <a:pt x="700794" y="678020"/>
                </a:lnTo>
                <a:lnTo>
                  <a:pt x="700893" y="683260"/>
                </a:lnTo>
                <a:close/>
              </a:path>
              <a:path w="4096384" h="836930">
                <a:moveTo>
                  <a:pt x="696539" y="676910"/>
                </a:moveTo>
                <a:lnTo>
                  <a:pt x="696369" y="676910"/>
                </a:lnTo>
                <a:lnTo>
                  <a:pt x="695197" y="675640"/>
                </a:lnTo>
                <a:lnTo>
                  <a:pt x="697990" y="675640"/>
                </a:lnTo>
                <a:lnTo>
                  <a:pt x="696539" y="676910"/>
                </a:lnTo>
                <a:close/>
              </a:path>
              <a:path w="4096384" h="836930">
                <a:moveTo>
                  <a:pt x="712627" y="679450"/>
                </a:moveTo>
                <a:lnTo>
                  <a:pt x="710113" y="678180"/>
                </a:lnTo>
                <a:lnTo>
                  <a:pt x="709942" y="676910"/>
                </a:lnTo>
                <a:lnTo>
                  <a:pt x="712293" y="675640"/>
                </a:lnTo>
                <a:lnTo>
                  <a:pt x="715312" y="676910"/>
                </a:lnTo>
                <a:lnTo>
                  <a:pt x="715475" y="678180"/>
                </a:lnTo>
                <a:lnTo>
                  <a:pt x="712627" y="679450"/>
                </a:lnTo>
                <a:close/>
              </a:path>
              <a:path w="4096384" h="836930">
                <a:moveTo>
                  <a:pt x="725703" y="679450"/>
                </a:moveTo>
                <a:lnTo>
                  <a:pt x="712627" y="679450"/>
                </a:lnTo>
                <a:lnTo>
                  <a:pt x="715475" y="678180"/>
                </a:lnTo>
                <a:lnTo>
                  <a:pt x="715312" y="676910"/>
                </a:lnTo>
                <a:lnTo>
                  <a:pt x="712293" y="675640"/>
                </a:lnTo>
                <a:lnTo>
                  <a:pt x="721399" y="675640"/>
                </a:lnTo>
                <a:lnTo>
                  <a:pt x="723352" y="676910"/>
                </a:lnTo>
                <a:lnTo>
                  <a:pt x="724361" y="676910"/>
                </a:lnTo>
                <a:lnTo>
                  <a:pt x="725703" y="67945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24772" y="684530"/>
                </a:lnTo>
                <a:lnTo>
                  <a:pt x="830633" y="675640"/>
                </a:lnTo>
                <a:lnTo>
                  <a:pt x="833317" y="676910"/>
                </a:lnTo>
                <a:lnTo>
                  <a:pt x="836670" y="67818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26016" y="679450"/>
                </a:lnTo>
                <a:lnTo>
                  <a:pt x="925178" y="678180"/>
                </a:lnTo>
                <a:lnTo>
                  <a:pt x="924710" y="677299"/>
                </a:lnTo>
                <a:lnTo>
                  <a:pt x="924627" y="676447"/>
                </a:lnTo>
                <a:lnTo>
                  <a:pt x="924844" y="675640"/>
                </a:lnTo>
                <a:lnTo>
                  <a:pt x="928026" y="675640"/>
                </a:lnTo>
                <a:lnTo>
                  <a:pt x="928758" y="676750"/>
                </a:lnTo>
                <a:lnTo>
                  <a:pt x="928655" y="677703"/>
                </a:lnTo>
                <a:lnTo>
                  <a:pt x="928530" y="678180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27188" y="680720"/>
                </a:lnTo>
                <a:lnTo>
                  <a:pt x="928530" y="678180"/>
                </a:lnTo>
                <a:lnTo>
                  <a:pt x="928655" y="677703"/>
                </a:lnTo>
                <a:lnTo>
                  <a:pt x="928758" y="676750"/>
                </a:lnTo>
                <a:lnTo>
                  <a:pt x="928026" y="675640"/>
                </a:lnTo>
                <a:lnTo>
                  <a:pt x="937970" y="675640"/>
                </a:lnTo>
                <a:lnTo>
                  <a:pt x="938751" y="678180"/>
                </a:lnTo>
                <a:lnTo>
                  <a:pt x="939760" y="679450"/>
                </a:lnTo>
                <a:lnTo>
                  <a:pt x="951160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80998" y="681990"/>
                </a:moveTo>
                <a:lnTo>
                  <a:pt x="976637" y="681990"/>
                </a:lnTo>
                <a:lnTo>
                  <a:pt x="979990" y="676910"/>
                </a:lnTo>
                <a:lnTo>
                  <a:pt x="979820" y="675640"/>
                </a:lnTo>
                <a:lnTo>
                  <a:pt x="988148" y="680684"/>
                </a:lnTo>
                <a:lnTo>
                  <a:pt x="980998" y="681990"/>
                </a:lnTo>
                <a:close/>
              </a:path>
              <a:path w="4096384" h="836930">
                <a:moveTo>
                  <a:pt x="1031790" y="681990"/>
                </a:moveTo>
                <a:lnTo>
                  <a:pt x="1032490" y="678783"/>
                </a:lnTo>
                <a:lnTo>
                  <a:pt x="1032575" y="677460"/>
                </a:lnTo>
                <a:lnTo>
                  <a:pt x="1032458" y="675640"/>
                </a:lnTo>
                <a:lnTo>
                  <a:pt x="1034638" y="675640"/>
                </a:lnTo>
                <a:lnTo>
                  <a:pt x="1042515" y="676910"/>
                </a:lnTo>
                <a:lnTo>
                  <a:pt x="1031790" y="681990"/>
                </a:lnTo>
                <a:close/>
              </a:path>
              <a:path w="4096384" h="836930">
                <a:moveTo>
                  <a:pt x="1103031" y="679450"/>
                </a:moveTo>
                <a:lnTo>
                  <a:pt x="1102023" y="679450"/>
                </a:lnTo>
                <a:lnTo>
                  <a:pt x="1100815" y="678307"/>
                </a:lnTo>
                <a:lnTo>
                  <a:pt x="1100754" y="678020"/>
                </a:lnTo>
                <a:lnTo>
                  <a:pt x="1101852" y="675640"/>
                </a:lnTo>
                <a:lnTo>
                  <a:pt x="1102861" y="675640"/>
                </a:lnTo>
                <a:lnTo>
                  <a:pt x="1103869" y="676910"/>
                </a:lnTo>
                <a:lnTo>
                  <a:pt x="1103031" y="679450"/>
                </a:lnTo>
                <a:close/>
              </a:path>
              <a:path w="4096384" h="836930">
                <a:moveTo>
                  <a:pt x="1112080" y="679450"/>
                </a:moveTo>
                <a:lnTo>
                  <a:pt x="1103031" y="679450"/>
                </a:lnTo>
                <a:lnTo>
                  <a:pt x="1103687" y="677460"/>
                </a:lnTo>
                <a:lnTo>
                  <a:pt x="1103742" y="676750"/>
                </a:lnTo>
                <a:lnTo>
                  <a:pt x="1102861" y="675640"/>
                </a:lnTo>
                <a:lnTo>
                  <a:pt x="1107677" y="675640"/>
                </a:lnTo>
                <a:lnTo>
                  <a:pt x="1108891" y="676910"/>
                </a:lnTo>
                <a:lnTo>
                  <a:pt x="1112148" y="677858"/>
                </a:lnTo>
                <a:lnTo>
                  <a:pt x="1112080" y="67945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66729" y="688340"/>
                </a:lnTo>
                <a:lnTo>
                  <a:pt x="1160187" y="681990"/>
                </a:lnTo>
                <a:lnTo>
                  <a:pt x="1155997" y="681990"/>
                </a:lnTo>
                <a:lnTo>
                  <a:pt x="1155997" y="675640"/>
                </a:lnTo>
                <a:lnTo>
                  <a:pt x="1168071" y="675640"/>
                </a:lnTo>
                <a:lnTo>
                  <a:pt x="1166395" y="678180"/>
                </a:lnTo>
                <a:lnTo>
                  <a:pt x="1165890" y="678180"/>
                </a:lnTo>
                <a:lnTo>
                  <a:pt x="1170585" y="683260"/>
                </a:lnTo>
                <a:lnTo>
                  <a:pt x="1173430" y="683260"/>
                </a:lnTo>
                <a:lnTo>
                  <a:pt x="1172759" y="684530"/>
                </a:lnTo>
                <a:lnTo>
                  <a:pt x="1173434" y="68707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194387" y="680720"/>
                </a:moveTo>
                <a:lnTo>
                  <a:pt x="1192206" y="675640"/>
                </a:lnTo>
                <a:lnTo>
                  <a:pt x="1196567" y="675640"/>
                </a:lnTo>
                <a:lnTo>
                  <a:pt x="1198911" y="679450"/>
                </a:lnTo>
                <a:lnTo>
                  <a:pt x="1196731" y="679450"/>
                </a:lnTo>
                <a:lnTo>
                  <a:pt x="1194387" y="680720"/>
                </a:lnTo>
                <a:close/>
              </a:path>
              <a:path w="4096384" h="836930">
                <a:moveTo>
                  <a:pt x="1247523" y="680720"/>
                </a:moveTo>
                <a:lnTo>
                  <a:pt x="1194387" y="680720"/>
                </a:lnTo>
                <a:lnTo>
                  <a:pt x="1196731" y="679450"/>
                </a:lnTo>
                <a:lnTo>
                  <a:pt x="1198911" y="679450"/>
                </a:lnTo>
                <a:lnTo>
                  <a:pt x="1196567" y="675640"/>
                </a:lnTo>
                <a:lnTo>
                  <a:pt x="1250207" y="675640"/>
                </a:lnTo>
                <a:lnTo>
                  <a:pt x="1248865" y="676910"/>
                </a:lnTo>
                <a:lnTo>
                  <a:pt x="1247693" y="678180"/>
                </a:lnTo>
                <a:lnTo>
                  <a:pt x="1247523" y="680720"/>
                </a:lnTo>
                <a:close/>
              </a:path>
              <a:path w="4096384" h="836930">
                <a:moveTo>
                  <a:pt x="1249029" y="680720"/>
                </a:moveTo>
                <a:lnTo>
                  <a:pt x="1247523" y="680720"/>
                </a:lnTo>
                <a:lnTo>
                  <a:pt x="1247693" y="678180"/>
                </a:lnTo>
                <a:lnTo>
                  <a:pt x="1248865" y="676910"/>
                </a:lnTo>
                <a:lnTo>
                  <a:pt x="1250207" y="675640"/>
                </a:lnTo>
                <a:lnTo>
                  <a:pt x="1251884" y="676910"/>
                </a:lnTo>
                <a:lnTo>
                  <a:pt x="1252468" y="678020"/>
                </a:lnTo>
                <a:lnTo>
                  <a:pt x="1252387" y="678493"/>
                </a:lnTo>
                <a:lnTo>
                  <a:pt x="1251884" y="679450"/>
                </a:lnTo>
                <a:lnTo>
                  <a:pt x="1249029" y="680720"/>
                </a:lnTo>
                <a:close/>
              </a:path>
              <a:path w="4096384" h="836930">
                <a:moveTo>
                  <a:pt x="1627018" y="680720"/>
                </a:moveTo>
                <a:lnTo>
                  <a:pt x="1626016" y="680720"/>
                </a:lnTo>
                <a:lnTo>
                  <a:pt x="1625632" y="678783"/>
                </a:lnTo>
                <a:lnTo>
                  <a:pt x="1625512" y="675640"/>
                </a:lnTo>
                <a:lnTo>
                  <a:pt x="1630036" y="676910"/>
                </a:lnTo>
                <a:lnTo>
                  <a:pt x="1628864" y="678180"/>
                </a:lnTo>
                <a:lnTo>
                  <a:pt x="1627018" y="680720"/>
                </a:lnTo>
                <a:close/>
              </a:path>
              <a:path w="4096384" h="836930">
                <a:moveTo>
                  <a:pt x="1632554" y="680720"/>
                </a:moveTo>
                <a:lnTo>
                  <a:pt x="1627018" y="680720"/>
                </a:lnTo>
                <a:lnTo>
                  <a:pt x="1628864" y="678180"/>
                </a:lnTo>
                <a:lnTo>
                  <a:pt x="1630036" y="676910"/>
                </a:lnTo>
                <a:lnTo>
                  <a:pt x="1625512" y="675640"/>
                </a:lnTo>
                <a:lnTo>
                  <a:pt x="1639511" y="675640"/>
                </a:lnTo>
                <a:lnTo>
                  <a:pt x="1639092" y="676910"/>
                </a:lnTo>
                <a:lnTo>
                  <a:pt x="1638651" y="678020"/>
                </a:lnTo>
                <a:lnTo>
                  <a:pt x="1638672" y="678307"/>
                </a:lnTo>
                <a:lnTo>
                  <a:pt x="1639426" y="679450"/>
                </a:lnTo>
                <a:lnTo>
                  <a:pt x="1635235" y="679450"/>
                </a:lnTo>
                <a:lnTo>
                  <a:pt x="1632554" y="680720"/>
                </a:lnTo>
                <a:close/>
              </a:path>
              <a:path w="4096384" h="836930">
                <a:moveTo>
                  <a:pt x="1652332" y="680720"/>
                </a:moveTo>
                <a:lnTo>
                  <a:pt x="1651494" y="680720"/>
                </a:lnTo>
                <a:lnTo>
                  <a:pt x="1651255" y="679812"/>
                </a:lnTo>
                <a:lnTo>
                  <a:pt x="1651215" y="679241"/>
                </a:lnTo>
                <a:lnTo>
                  <a:pt x="1652162" y="675640"/>
                </a:lnTo>
                <a:lnTo>
                  <a:pt x="1655017" y="678180"/>
                </a:lnTo>
                <a:lnTo>
                  <a:pt x="1652332" y="680720"/>
                </a:lnTo>
                <a:close/>
              </a:path>
              <a:path w="4096384" h="836930">
                <a:moveTo>
                  <a:pt x="1659413" y="680720"/>
                </a:moveTo>
                <a:lnTo>
                  <a:pt x="1652332" y="680720"/>
                </a:lnTo>
                <a:lnTo>
                  <a:pt x="1655017" y="678180"/>
                </a:lnTo>
                <a:lnTo>
                  <a:pt x="1652162" y="675640"/>
                </a:lnTo>
                <a:lnTo>
                  <a:pt x="1653727" y="675640"/>
                </a:lnTo>
                <a:lnTo>
                  <a:pt x="1655514" y="676910"/>
                </a:lnTo>
                <a:lnTo>
                  <a:pt x="1659413" y="680720"/>
                </a:lnTo>
                <a:close/>
              </a:path>
              <a:path w="4096384" h="836930">
                <a:moveTo>
                  <a:pt x="2662610" y="683260"/>
                </a:moveTo>
                <a:lnTo>
                  <a:pt x="2655905" y="683260"/>
                </a:lnTo>
                <a:lnTo>
                  <a:pt x="2653590" y="680737"/>
                </a:lnTo>
                <a:lnTo>
                  <a:pt x="2653574" y="675640"/>
                </a:lnTo>
                <a:lnTo>
                  <a:pt x="2662610" y="68326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80351" y="680737"/>
                </a:lnTo>
                <a:lnTo>
                  <a:pt x="2681068" y="679450"/>
                </a:lnTo>
                <a:lnTo>
                  <a:pt x="2682568" y="678180"/>
                </a:lnTo>
                <a:lnTo>
                  <a:pt x="2682725" y="675640"/>
                </a:lnTo>
                <a:lnTo>
                  <a:pt x="2687924" y="679812"/>
                </a:lnTo>
                <a:lnTo>
                  <a:pt x="2687924" y="680720"/>
                </a:lnTo>
                <a:lnTo>
                  <a:pt x="2689046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687924" y="679812"/>
                </a:moveTo>
                <a:lnTo>
                  <a:pt x="2682725" y="675640"/>
                </a:lnTo>
                <a:lnTo>
                  <a:pt x="2687924" y="675640"/>
                </a:lnTo>
                <a:lnTo>
                  <a:pt x="2687924" y="679812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21664" y="679050"/>
                </a:lnTo>
                <a:lnTo>
                  <a:pt x="2721790" y="678180"/>
                </a:lnTo>
                <a:lnTo>
                  <a:pt x="2724972" y="675640"/>
                </a:lnTo>
                <a:lnTo>
                  <a:pt x="2726471" y="678180"/>
                </a:lnTo>
                <a:lnTo>
                  <a:pt x="2729124" y="680684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21606" y="684530"/>
                </a:lnTo>
                <a:lnTo>
                  <a:pt x="2729128" y="680737"/>
                </a:lnTo>
                <a:lnTo>
                  <a:pt x="2726471" y="678180"/>
                </a:lnTo>
                <a:lnTo>
                  <a:pt x="2724972" y="675640"/>
                </a:lnTo>
                <a:lnTo>
                  <a:pt x="2730174" y="675640"/>
                </a:lnTo>
                <a:lnTo>
                  <a:pt x="2730845" y="676910"/>
                </a:lnTo>
                <a:lnTo>
                  <a:pt x="2741227" y="676910"/>
                </a:lnTo>
                <a:lnTo>
                  <a:pt x="2741395" y="678180"/>
                </a:lnTo>
                <a:lnTo>
                  <a:pt x="2734368" y="678180"/>
                </a:lnTo>
                <a:lnTo>
                  <a:pt x="2735691" y="683260"/>
                </a:lnTo>
                <a:lnTo>
                  <a:pt x="2753966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60408" y="681990"/>
                </a:lnTo>
                <a:lnTo>
                  <a:pt x="3555903" y="679450"/>
                </a:lnTo>
                <a:lnTo>
                  <a:pt x="3564114" y="675640"/>
                </a:lnTo>
                <a:lnTo>
                  <a:pt x="3564114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3574343" y="683260"/>
                </a:moveTo>
                <a:lnTo>
                  <a:pt x="3562766" y="683260"/>
                </a:lnTo>
                <a:lnTo>
                  <a:pt x="3564114" y="681990"/>
                </a:lnTo>
                <a:lnTo>
                  <a:pt x="3564114" y="675640"/>
                </a:lnTo>
                <a:lnTo>
                  <a:pt x="3573154" y="675640"/>
                </a:lnTo>
                <a:lnTo>
                  <a:pt x="3575167" y="676910"/>
                </a:lnTo>
                <a:lnTo>
                  <a:pt x="3572059" y="676910"/>
                </a:lnTo>
                <a:lnTo>
                  <a:pt x="3572179" y="680720"/>
                </a:lnTo>
                <a:lnTo>
                  <a:pt x="3574343" y="683260"/>
                </a:lnTo>
                <a:close/>
              </a:path>
              <a:path w="4096384" h="836930">
                <a:moveTo>
                  <a:pt x="3708833" y="685800"/>
                </a:moveTo>
                <a:lnTo>
                  <a:pt x="3699217" y="685800"/>
                </a:lnTo>
                <a:lnTo>
                  <a:pt x="3699117" y="685048"/>
                </a:lnTo>
                <a:lnTo>
                  <a:pt x="3708770" y="675640"/>
                </a:lnTo>
                <a:lnTo>
                  <a:pt x="3710975" y="679492"/>
                </a:lnTo>
                <a:lnTo>
                  <a:pt x="3712728" y="681912"/>
                </a:lnTo>
                <a:lnTo>
                  <a:pt x="3712657" y="682112"/>
                </a:lnTo>
                <a:lnTo>
                  <a:pt x="3708833" y="685800"/>
                </a:lnTo>
                <a:close/>
              </a:path>
              <a:path w="4096384" h="836930">
                <a:moveTo>
                  <a:pt x="3719332" y="707390"/>
                </a:moveTo>
                <a:lnTo>
                  <a:pt x="3710451" y="707390"/>
                </a:lnTo>
                <a:lnTo>
                  <a:pt x="3707288" y="704128"/>
                </a:lnTo>
                <a:lnTo>
                  <a:pt x="3698699" y="694690"/>
                </a:lnTo>
                <a:lnTo>
                  <a:pt x="3695517" y="694690"/>
                </a:lnTo>
                <a:lnTo>
                  <a:pt x="3697377" y="693420"/>
                </a:lnTo>
                <a:lnTo>
                  <a:pt x="3697255" y="692066"/>
                </a:lnTo>
                <a:lnTo>
                  <a:pt x="3695517" y="690880"/>
                </a:lnTo>
                <a:lnTo>
                  <a:pt x="3703564" y="690880"/>
                </a:lnTo>
                <a:lnTo>
                  <a:pt x="3712657" y="682112"/>
                </a:lnTo>
                <a:lnTo>
                  <a:pt x="3712728" y="681912"/>
                </a:lnTo>
                <a:lnTo>
                  <a:pt x="3710944" y="679450"/>
                </a:lnTo>
                <a:lnTo>
                  <a:pt x="3708770" y="675640"/>
                </a:lnTo>
                <a:lnTo>
                  <a:pt x="3713203" y="675640"/>
                </a:lnTo>
                <a:lnTo>
                  <a:pt x="3713635" y="679450"/>
                </a:lnTo>
                <a:lnTo>
                  <a:pt x="3721172" y="679450"/>
                </a:lnTo>
                <a:lnTo>
                  <a:pt x="3722180" y="681990"/>
                </a:lnTo>
                <a:lnTo>
                  <a:pt x="3735099" y="681990"/>
                </a:lnTo>
                <a:lnTo>
                  <a:pt x="3736265" y="683260"/>
                </a:lnTo>
                <a:lnTo>
                  <a:pt x="3743612" y="683260"/>
                </a:lnTo>
                <a:lnTo>
                  <a:pt x="3741697" y="685800"/>
                </a:lnTo>
                <a:lnTo>
                  <a:pt x="3730755" y="685800"/>
                </a:lnTo>
                <a:lnTo>
                  <a:pt x="3728632" y="687070"/>
                </a:lnTo>
                <a:lnTo>
                  <a:pt x="3724197" y="687070"/>
                </a:lnTo>
                <a:lnTo>
                  <a:pt x="3723468" y="688340"/>
                </a:lnTo>
                <a:lnTo>
                  <a:pt x="3708096" y="688340"/>
                </a:lnTo>
                <a:lnTo>
                  <a:pt x="3707270" y="693420"/>
                </a:lnTo>
                <a:lnTo>
                  <a:pt x="3708096" y="694690"/>
                </a:lnTo>
                <a:lnTo>
                  <a:pt x="3708921" y="696190"/>
                </a:lnTo>
                <a:lnTo>
                  <a:pt x="3709602" y="697230"/>
                </a:lnTo>
                <a:lnTo>
                  <a:pt x="3723683" y="697230"/>
                </a:lnTo>
                <a:lnTo>
                  <a:pt x="3726977" y="699607"/>
                </a:lnTo>
                <a:lnTo>
                  <a:pt x="3727047" y="699786"/>
                </a:lnTo>
                <a:lnTo>
                  <a:pt x="3727172" y="700793"/>
                </a:lnTo>
                <a:lnTo>
                  <a:pt x="3727296" y="701216"/>
                </a:lnTo>
                <a:lnTo>
                  <a:pt x="3727877" y="702310"/>
                </a:lnTo>
                <a:lnTo>
                  <a:pt x="3734911" y="702310"/>
                </a:lnTo>
                <a:lnTo>
                  <a:pt x="3733233" y="703580"/>
                </a:lnTo>
                <a:lnTo>
                  <a:pt x="3733325" y="704850"/>
                </a:lnTo>
                <a:lnTo>
                  <a:pt x="3723857" y="704853"/>
                </a:lnTo>
                <a:lnTo>
                  <a:pt x="3719332" y="707390"/>
                </a:lnTo>
                <a:close/>
              </a:path>
              <a:path w="4096384" h="836930">
                <a:moveTo>
                  <a:pt x="3983512" y="689610"/>
                </a:moveTo>
                <a:lnTo>
                  <a:pt x="3972767" y="689610"/>
                </a:lnTo>
                <a:lnTo>
                  <a:pt x="3985169" y="687070"/>
                </a:lnTo>
                <a:lnTo>
                  <a:pt x="3974299" y="683260"/>
                </a:lnTo>
                <a:lnTo>
                  <a:pt x="3981004" y="675640"/>
                </a:lnTo>
                <a:lnTo>
                  <a:pt x="3981338" y="684530"/>
                </a:lnTo>
                <a:lnTo>
                  <a:pt x="3991729" y="684530"/>
                </a:lnTo>
                <a:lnTo>
                  <a:pt x="3991226" y="685800"/>
                </a:lnTo>
                <a:lnTo>
                  <a:pt x="3987709" y="687070"/>
                </a:lnTo>
                <a:lnTo>
                  <a:pt x="3983512" y="689610"/>
                </a:lnTo>
                <a:close/>
              </a:path>
              <a:path w="4096384" h="836930">
                <a:moveTo>
                  <a:pt x="4024146" y="678180"/>
                </a:moveTo>
                <a:lnTo>
                  <a:pt x="4018720" y="678180"/>
                </a:lnTo>
                <a:lnTo>
                  <a:pt x="4026257" y="675640"/>
                </a:lnTo>
                <a:lnTo>
                  <a:pt x="4026591" y="676910"/>
                </a:lnTo>
                <a:lnTo>
                  <a:pt x="4025425" y="676910"/>
                </a:lnTo>
                <a:lnTo>
                  <a:pt x="4024146" y="678180"/>
                </a:lnTo>
                <a:close/>
              </a:path>
              <a:path w="4096384" h="836930">
                <a:moveTo>
                  <a:pt x="4026591" y="676910"/>
                </a:moveTo>
                <a:lnTo>
                  <a:pt x="4026257" y="675640"/>
                </a:lnTo>
                <a:lnTo>
                  <a:pt x="4026423" y="675640"/>
                </a:lnTo>
                <a:lnTo>
                  <a:pt x="4026591" y="676910"/>
                </a:lnTo>
                <a:close/>
              </a:path>
              <a:path w="4096384" h="836930">
                <a:moveTo>
                  <a:pt x="2025299" y="680720"/>
                </a:moveTo>
                <a:lnTo>
                  <a:pt x="2023452" y="680720"/>
                </a:lnTo>
                <a:lnTo>
                  <a:pt x="2022614" y="679450"/>
                </a:lnTo>
                <a:lnTo>
                  <a:pt x="2019582" y="675653"/>
                </a:lnTo>
                <a:lnTo>
                  <a:pt x="2021981" y="678180"/>
                </a:lnTo>
                <a:lnTo>
                  <a:pt x="2025299" y="680720"/>
                </a:lnTo>
                <a:close/>
              </a:path>
              <a:path w="4096384" h="836930">
                <a:moveTo>
                  <a:pt x="31733" y="679450"/>
                </a:moveTo>
                <a:lnTo>
                  <a:pt x="18821" y="679450"/>
                </a:lnTo>
                <a:lnTo>
                  <a:pt x="24276" y="675693"/>
                </a:lnTo>
                <a:lnTo>
                  <a:pt x="24354" y="676910"/>
                </a:lnTo>
                <a:lnTo>
                  <a:pt x="27962" y="676910"/>
                </a:lnTo>
                <a:lnTo>
                  <a:pt x="31733" y="679450"/>
                </a:lnTo>
                <a:close/>
              </a:path>
              <a:path w="4096384" h="836930">
                <a:moveTo>
                  <a:pt x="3859306" y="676910"/>
                </a:moveTo>
                <a:lnTo>
                  <a:pt x="3859007" y="676447"/>
                </a:lnTo>
                <a:lnTo>
                  <a:pt x="3858950" y="676309"/>
                </a:lnTo>
                <a:lnTo>
                  <a:pt x="3859412" y="675775"/>
                </a:lnTo>
                <a:lnTo>
                  <a:pt x="3859306" y="676910"/>
                </a:lnTo>
                <a:close/>
              </a:path>
              <a:path w="4096384" h="836930">
                <a:moveTo>
                  <a:pt x="915120" y="676910"/>
                </a:moveTo>
                <a:lnTo>
                  <a:pt x="915460" y="675878"/>
                </a:lnTo>
                <a:lnTo>
                  <a:pt x="916433" y="676032"/>
                </a:lnTo>
                <a:lnTo>
                  <a:pt x="915120" y="676910"/>
                </a:lnTo>
                <a:close/>
              </a:path>
              <a:path w="4096384" h="836930">
                <a:moveTo>
                  <a:pt x="921995" y="676910"/>
                </a:moveTo>
                <a:lnTo>
                  <a:pt x="915120" y="676910"/>
                </a:lnTo>
                <a:lnTo>
                  <a:pt x="916433" y="676032"/>
                </a:lnTo>
                <a:lnTo>
                  <a:pt x="921995" y="676910"/>
                </a:lnTo>
                <a:close/>
              </a:path>
              <a:path w="4096384" h="836930">
                <a:moveTo>
                  <a:pt x="3412073" y="676910"/>
                </a:moveTo>
                <a:lnTo>
                  <a:pt x="3411931" y="676309"/>
                </a:lnTo>
                <a:lnTo>
                  <a:pt x="3412351" y="676447"/>
                </a:lnTo>
                <a:lnTo>
                  <a:pt x="3412073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58931" y="676330"/>
                </a:lnTo>
                <a:lnTo>
                  <a:pt x="3859306" y="676910"/>
                </a:lnTo>
                <a:lnTo>
                  <a:pt x="3863162" y="676910"/>
                </a:lnTo>
                <a:lnTo>
                  <a:pt x="3856102" y="680737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413756" y="676910"/>
                </a:moveTo>
                <a:lnTo>
                  <a:pt x="3412073" y="676910"/>
                </a:lnTo>
                <a:lnTo>
                  <a:pt x="3412351" y="676447"/>
                </a:lnTo>
                <a:lnTo>
                  <a:pt x="3413756" y="676910"/>
                </a:lnTo>
                <a:close/>
              </a:path>
              <a:path w="4096384" h="836930">
                <a:moveTo>
                  <a:pt x="3895830" y="683260"/>
                </a:moveTo>
                <a:lnTo>
                  <a:pt x="3895496" y="683260"/>
                </a:lnTo>
                <a:lnTo>
                  <a:pt x="3893768" y="676688"/>
                </a:lnTo>
                <a:lnTo>
                  <a:pt x="3894147" y="676910"/>
                </a:lnTo>
                <a:lnTo>
                  <a:pt x="3898127" y="676910"/>
                </a:lnTo>
                <a:lnTo>
                  <a:pt x="3899536" y="678180"/>
                </a:lnTo>
                <a:lnTo>
                  <a:pt x="3902552" y="681990"/>
                </a:lnTo>
                <a:lnTo>
                  <a:pt x="3896353" y="681990"/>
                </a:lnTo>
                <a:lnTo>
                  <a:pt x="3895830" y="683260"/>
                </a:lnTo>
                <a:close/>
              </a:path>
              <a:path w="4096384" h="836930">
                <a:moveTo>
                  <a:pt x="38936" y="680720"/>
                </a:moveTo>
                <a:lnTo>
                  <a:pt x="39041" y="678020"/>
                </a:lnTo>
                <a:lnTo>
                  <a:pt x="39774" y="676910"/>
                </a:lnTo>
                <a:lnTo>
                  <a:pt x="40783" y="676910"/>
                </a:lnTo>
                <a:lnTo>
                  <a:pt x="41791" y="678180"/>
                </a:lnTo>
                <a:lnTo>
                  <a:pt x="41450" y="678180"/>
                </a:lnTo>
                <a:lnTo>
                  <a:pt x="38936" y="680720"/>
                </a:lnTo>
                <a:close/>
              </a:path>
              <a:path w="4096384" h="836930">
                <a:moveTo>
                  <a:pt x="57375" y="680720"/>
                </a:moveTo>
                <a:lnTo>
                  <a:pt x="50336" y="680720"/>
                </a:lnTo>
                <a:lnTo>
                  <a:pt x="52850" y="679450"/>
                </a:lnTo>
                <a:lnTo>
                  <a:pt x="54363" y="678180"/>
                </a:lnTo>
                <a:lnTo>
                  <a:pt x="41791" y="678180"/>
                </a:lnTo>
                <a:lnTo>
                  <a:pt x="40783" y="676910"/>
                </a:lnTo>
                <a:lnTo>
                  <a:pt x="64795" y="676910"/>
                </a:lnTo>
                <a:lnTo>
                  <a:pt x="65088" y="678180"/>
                </a:lnTo>
                <a:lnTo>
                  <a:pt x="66431" y="679450"/>
                </a:lnTo>
                <a:lnTo>
                  <a:pt x="57375" y="679450"/>
                </a:lnTo>
                <a:lnTo>
                  <a:pt x="57375" y="680720"/>
                </a:lnTo>
                <a:close/>
              </a:path>
              <a:path w="4096384" h="836930">
                <a:moveTo>
                  <a:pt x="134149" y="681990"/>
                </a:moveTo>
                <a:lnTo>
                  <a:pt x="132958" y="680684"/>
                </a:lnTo>
                <a:lnTo>
                  <a:pt x="132499" y="679812"/>
                </a:lnTo>
                <a:lnTo>
                  <a:pt x="132405" y="679241"/>
                </a:lnTo>
                <a:lnTo>
                  <a:pt x="133481" y="676910"/>
                </a:lnTo>
                <a:lnTo>
                  <a:pt x="134319" y="676910"/>
                </a:lnTo>
                <a:lnTo>
                  <a:pt x="134932" y="679241"/>
                </a:lnTo>
                <a:lnTo>
                  <a:pt x="134867" y="679812"/>
                </a:lnTo>
                <a:lnTo>
                  <a:pt x="134149" y="681990"/>
                </a:lnTo>
                <a:close/>
              </a:path>
              <a:path w="4096384" h="836930">
                <a:moveTo>
                  <a:pt x="174732" y="688340"/>
                </a:moveTo>
                <a:lnTo>
                  <a:pt x="133645" y="688340"/>
                </a:lnTo>
                <a:lnTo>
                  <a:pt x="126442" y="681990"/>
                </a:lnTo>
                <a:lnTo>
                  <a:pt x="134149" y="681990"/>
                </a:lnTo>
                <a:lnTo>
                  <a:pt x="134867" y="679812"/>
                </a:lnTo>
                <a:lnTo>
                  <a:pt x="134932" y="679241"/>
                </a:lnTo>
                <a:lnTo>
                  <a:pt x="134319" y="676910"/>
                </a:lnTo>
                <a:lnTo>
                  <a:pt x="146891" y="676910"/>
                </a:lnTo>
                <a:lnTo>
                  <a:pt x="137815" y="683260"/>
                </a:lnTo>
                <a:lnTo>
                  <a:pt x="141295" y="684530"/>
                </a:lnTo>
                <a:lnTo>
                  <a:pt x="152588" y="684530"/>
                </a:lnTo>
                <a:lnTo>
                  <a:pt x="152921" y="685800"/>
                </a:lnTo>
                <a:lnTo>
                  <a:pt x="177823" y="685800"/>
                </a:lnTo>
                <a:lnTo>
                  <a:pt x="174732" y="688340"/>
                </a:lnTo>
                <a:close/>
              </a:path>
              <a:path w="4096384" h="836930">
                <a:moveTo>
                  <a:pt x="141295" y="684530"/>
                </a:moveTo>
                <a:lnTo>
                  <a:pt x="137815" y="683260"/>
                </a:lnTo>
                <a:lnTo>
                  <a:pt x="146891" y="676910"/>
                </a:lnTo>
                <a:lnTo>
                  <a:pt x="147573" y="681990"/>
                </a:lnTo>
                <a:lnTo>
                  <a:pt x="141295" y="684530"/>
                </a:lnTo>
                <a:close/>
              </a:path>
              <a:path w="4096384" h="836930">
                <a:moveTo>
                  <a:pt x="152588" y="684530"/>
                </a:moveTo>
                <a:lnTo>
                  <a:pt x="141295" y="684530"/>
                </a:lnTo>
                <a:lnTo>
                  <a:pt x="147573" y="681990"/>
                </a:lnTo>
                <a:lnTo>
                  <a:pt x="146891" y="676910"/>
                </a:lnTo>
                <a:lnTo>
                  <a:pt x="160465" y="676910"/>
                </a:lnTo>
                <a:lnTo>
                  <a:pt x="159293" y="679450"/>
                </a:lnTo>
                <a:lnTo>
                  <a:pt x="199775" y="679450"/>
                </a:lnTo>
                <a:lnTo>
                  <a:pt x="199189" y="680720"/>
                </a:lnTo>
                <a:lnTo>
                  <a:pt x="220646" y="680720"/>
                </a:lnTo>
                <a:lnTo>
                  <a:pt x="219556" y="681990"/>
                </a:lnTo>
                <a:lnTo>
                  <a:pt x="153930" y="681990"/>
                </a:lnTo>
                <a:lnTo>
                  <a:pt x="152588" y="684530"/>
                </a:lnTo>
                <a:close/>
              </a:path>
              <a:path w="4096384" h="836930">
                <a:moveTo>
                  <a:pt x="159293" y="679450"/>
                </a:moveTo>
                <a:lnTo>
                  <a:pt x="160465" y="676910"/>
                </a:lnTo>
                <a:lnTo>
                  <a:pt x="161303" y="678180"/>
                </a:lnTo>
                <a:lnTo>
                  <a:pt x="159293" y="679450"/>
                </a:lnTo>
                <a:close/>
              </a:path>
              <a:path w="4096384" h="836930">
                <a:moveTo>
                  <a:pt x="188061" y="679450"/>
                </a:moveTo>
                <a:lnTo>
                  <a:pt x="159293" y="679450"/>
                </a:lnTo>
                <a:lnTo>
                  <a:pt x="161101" y="678307"/>
                </a:lnTo>
                <a:lnTo>
                  <a:pt x="161197" y="678020"/>
                </a:lnTo>
                <a:lnTo>
                  <a:pt x="160465" y="676910"/>
                </a:lnTo>
                <a:lnTo>
                  <a:pt x="172873" y="676910"/>
                </a:lnTo>
                <a:lnTo>
                  <a:pt x="172873" y="678180"/>
                </a:lnTo>
                <a:lnTo>
                  <a:pt x="184706" y="678180"/>
                </a:lnTo>
                <a:lnTo>
                  <a:pt x="188061" y="679450"/>
                </a:lnTo>
                <a:close/>
              </a:path>
              <a:path w="4096384" h="836930">
                <a:moveTo>
                  <a:pt x="173875" y="678180"/>
                </a:moveTo>
                <a:lnTo>
                  <a:pt x="172873" y="678180"/>
                </a:lnTo>
                <a:lnTo>
                  <a:pt x="172873" y="676910"/>
                </a:lnTo>
                <a:lnTo>
                  <a:pt x="173875" y="678180"/>
                </a:lnTo>
                <a:close/>
              </a:path>
              <a:path w="4096384" h="836930">
                <a:moveTo>
                  <a:pt x="184706" y="678180"/>
                </a:moveTo>
                <a:lnTo>
                  <a:pt x="173875" y="678180"/>
                </a:lnTo>
                <a:lnTo>
                  <a:pt x="172873" y="676910"/>
                </a:lnTo>
                <a:lnTo>
                  <a:pt x="188123" y="676910"/>
                </a:lnTo>
                <a:lnTo>
                  <a:pt x="184706" y="678180"/>
                </a:lnTo>
                <a:close/>
              </a:path>
              <a:path w="4096384" h="836930">
                <a:moveTo>
                  <a:pt x="191448" y="679450"/>
                </a:moveTo>
                <a:lnTo>
                  <a:pt x="188061" y="679450"/>
                </a:lnTo>
                <a:lnTo>
                  <a:pt x="184706" y="678180"/>
                </a:lnTo>
                <a:lnTo>
                  <a:pt x="188123" y="676910"/>
                </a:lnTo>
                <a:lnTo>
                  <a:pt x="191448" y="67945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67581" y="676910"/>
                </a:lnTo>
                <a:lnTo>
                  <a:pt x="269257" y="678180"/>
                </a:lnTo>
                <a:lnTo>
                  <a:pt x="273636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269257" y="678180"/>
                </a:moveTo>
                <a:lnTo>
                  <a:pt x="267581" y="676910"/>
                </a:lnTo>
                <a:lnTo>
                  <a:pt x="269230" y="676910"/>
                </a:lnTo>
                <a:lnTo>
                  <a:pt x="269257" y="678180"/>
                </a:lnTo>
                <a:close/>
              </a:path>
              <a:path w="4096384" h="836930">
                <a:moveTo>
                  <a:pt x="348375" y="678180"/>
                </a:moveTo>
                <a:lnTo>
                  <a:pt x="346031" y="678180"/>
                </a:lnTo>
                <a:lnTo>
                  <a:pt x="347203" y="676910"/>
                </a:lnTo>
                <a:lnTo>
                  <a:pt x="349548" y="676910"/>
                </a:lnTo>
                <a:lnTo>
                  <a:pt x="348375" y="678180"/>
                </a:lnTo>
                <a:close/>
              </a:path>
              <a:path w="4096384" h="836930">
                <a:moveTo>
                  <a:pt x="497058" y="679450"/>
                </a:moveTo>
                <a:lnTo>
                  <a:pt x="495218" y="679450"/>
                </a:lnTo>
                <a:lnTo>
                  <a:pt x="496220" y="676910"/>
                </a:lnTo>
                <a:lnTo>
                  <a:pt x="497058" y="679450"/>
                </a:lnTo>
                <a:close/>
              </a:path>
              <a:path w="4096384" h="836930">
                <a:moveTo>
                  <a:pt x="502257" y="679450"/>
                </a:moveTo>
                <a:lnTo>
                  <a:pt x="497058" y="679450"/>
                </a:lnTo>
                <a:lnTo>
                  <a:pt x="496220" y="676910"/>
                </a:lnTo>
                <a:lnTo>
                  <a:pt x="506841" y="676910"/>
                </a:lnTo>
                <a:lnTo>
                  <a:pt x="502257" y="67945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514659" y="684530"/>
                </a:lnTo>
                <a:lnTo>
                  <a:pt x="514659" y="681990"/>
                </a:lnTo>
                <a:lnTo>
                  <a:pt x="522202" y="678180"/>
                </a:lnTo>
                <a:lnTo>
                  <a:pt x="524048" y="676910"/>
                </a:lnTo>
                <a:lnTo>
                  <a:pt x="529698" y="680684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17677" y="685800"/>
                </a:lnTo>
                <a:lnTo>
                  <a:pt x="529711" y="680737"/>
                </a:lnTo>
                <a:lnTo>
                  <a:pt x="524048" y="676910"/>
                </a:lnTo>
                <a:lnTo>
                  <a:pt x="534755" y="676910"/>
                </a:lnTo>
                <a:lnTo>
                  <a:pt x="537416" y="681990"/>
                </a:lnTo>
                <a:lnTo>
                  <a:pt x="538953" y="683260"/>
                </a:lnTo>
                <a:lnTo>
                  <a:pt x="526563" y="683260"/>
                </a:lnTo>
                <a:lnTo>
                  <a:pt x="528907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619091" y="680720"/>
                </a:moveTo>
                <a:lnTo>
                  <a:pt x="618089" y="680720"/>
                </a:lnTo>
                <a:lnTo>
                  <a:pt x="617320" y="678783"/>
                </a:lnTo>
                <a:lnTo>
                  <a:pt x="617207" y="678020"/>
                </a:lnTo>
                <a:lnTo>
                  <a:pt x="618089" y="676910"/>
                </a:lnTo>
                <a:lnTo>
                  <a:pt x="619261" y="676910"/>
                </a:lnTo>
                <a:lnTo>
                  <a:pt x="620142" y="678020"/>
                </a:lnTo>
                <a:lnTo>
                  <a:pt x="620124" y="678493"/>
                </a:lnTo>
                <a:lnTo>
                  <a:pt x="619091" y="680720"/>
                </a:lnTo>
                <a:close/>
              </a:path>
              <a:path w="4096384" h="836930">
                <a:moveTo>
                  <a:pt x="626974" y="680720"/>
                </a:moveTo>
                <a:lnTo>
                  <a:pt x="619091" y="680720"/>
                </a:lnTo>
                <a:lnTo>
                  <a:pt x="620124" y="678493"/>
                </a:lnTo>
                <a:lnTo>
                  <a:pt x="620142" y="678020"/>
                </a:lnTo>
                <a:lnTo>
                  <a:pt x="619261" y="676910"/>
                </a:lnTo>
                <a:lnTo>
                  <a:pt x="631329" y="676910"/>
                </a:lnTo>
                <a:lnTo>
                  <a:pt x="626974" y="680720"/>
                </a:lnTo>
                <a:close/>
              </a:path>
              <a:path w="4096384" h="836930">
                <a:moveTo>
                  <a:pt x="634511" y="681990"/>
                </a:moveTo>
                <a:lnTo>
                  <a:pt x="627076" y="680737"/>
                </a:lnTo>
                <a:lnTo>
                  <a:pt x="631329" y="676910"/>
                </a:lnTo>
                <a:lnTo>
                  <a:pt x="632167" y="676910"/>
                </a:lnTo>
                <a:lnTo>
                  <a:pt x="634177" y="678180"/>
                </a:lnTo>
                <a:lnTo>
                  <a:pt x="634740" y="679241"/>
                </a:lnTo>
                <a:lnTo>
                  <a:pt x="634679" y="680737"/>
                </a:lnTo>
                <a:lnTo>
                  <a:pt x="634511" y="681990"/>
                </a:lnTo>
                <a:close/>
              </a:path>
              <a:path w="4096384" h="836930">
                <a:moveTo>
                  <a:pt x="700893" y="678489"/>
                </a:moveTo>
                <a:lnTo>
                  <a:pt x="700559" y="676910"/>
                </a:lnTo>
                <a:lnTo>
                  <a:pt x="700893" y="677299"/>
                </a:lnTo>
                <a:lnTo>
                  <a:pt x="700893" y="678489"/>
                </a:lnTo>
                <a:close/>
              </a:path>
              <a:path w="4096384" h="836930">
                <a:moveTo>
                  <a:pt x="819403" y="678180"/>
                </a:moveTo>
                <a:lnTo>
                  <a:pt x="818572" y="678180"/>
                </a:lnTo>
                <a:lnTo>
                  <a:pt x="817393" y="676910"/>
                </a:lnTo>
                <a:lnTo>
                  <a:pt x="819403" y="678180"/>
                </a:lnTo>
                <a:close/>
              </a:path>
              <a:path w="4096384" h="836930">
                <a:moveTo>
                  <a:pt x="751266" y="692150"/>
                </a:moveTo>
                <a:lnTo>
                  <a:pt x="749505" y="692150"/>
                </a:lnTo>
                <a:lnTo>
                  <a:pt x="748539" y="684806"/>
                </a:lnTo>
                <a:lnTo>
                  <a:pt x="748417" y="684205"/>
                </a:lnTo>
                <a:lnTo>
                  <a:pt x="746820" y="678180"/>
                </a:lnTo>
                <a:lnTo>
                  <a:pt x="819403" y="678180"/>
                </a:lnTo>
                <a:lnTo>
                  <a:pt x="817393" y="676910"/>
                </a:lnTo>
                <a:lnTo>
                  <a:pt x="829796" y="676910"/>
                </a:lnTo>
                <a:lnTo>
                  <a:pt x="827284" y="680720"/>
                </a:lnTo>
                <a:lnTo>
                  <a:pt x="810688" y="680720"/>
                </a:lnTo>
                <a:lnTo>
                  <a:pt x="809741" y="681912"/>
                </a:lnTo>
                <a:lnTo>
                  <a:pt x="809648" y="682112"/>
                </a:lnTo>
                <a:lnTo>
                  <a:pt x="809012" y="684530"/>
                </a:lnTo>
                <a:lnTo>
                  <a:pt x="758554" y="684530"/>
                </a:lnTo>
                <a:lnTo>
                  <a:pt x="759065" y="685800"/>
                </a:lnTo>
                <a:lnTo>
                  <a:pt x="810940" y="685800"/>
                </a:lnTo>
                <a:lnTo>
                  <a:pt x="812868" y="687070"/>
                </a:lnTo>
                <a:lnTo>
                  <a:pt x="807002" y="687070"/>
                </a:lnTo>
                <a:lnTo>
                  <a:pt x="804571" y="688340"/>
                </a:lnTo>
                <a:lnTo>
                  <a:pt x="779180" y="688340"/>
                </a:lnTo>
                <a:lnTo>
                  <a:pt x="776829" y="689610"/>
                </a:lnTo>
                <a:lnTo>
                  <a:pt x="776665" y="690880"/>
                </a:lnTo>
                <a:lnTo>
                  <a:pt x="751685" y="690880"/>
                </a:lnTo>
                <a:lnTo>
                  <a:pt x="751266" y="692150"/>
                </a:lnTo>
                <a:close/>
              </a:path>
              <a:path w="4096384" h="836930">
                <a:moveTo>
                  <a:pt x="859804" y="680720"/>
                </a:moveTo>
                <a:lnTo>
                  <a:pt x="857215" y="679492"/>
                </a:lnTo>
                <a:lnTo>
                  <a:pt x="857249" y="679241"/>
                </a:lnTo>
                <a:lnTo>
                  <a:pt x="858632" y="676910"/>
                </a:lnTo>
                <a:lnTo>
                  <a:pt x="860478" y="676910"/>
                </a:lnTo>
                <a:lnTo>
                  <a:pt x="862652" y="678180"/>
                </a:lnTo>
                <a:lnTo>
                  <a:pt x="862482" y="679450"/>
                </a:lnTo>
                <a:lnTo>
                  <a:pt x="859804" y="680720"/>
                </a:lnTo>
                <a:close/>
              </a:path>
              <a:path w="4096384" h="836930">
                <a:moveTo>
                  <a:pt x="870699" y="680720"/>
                </a:moveTo>
                <a:lnTo>
                  <a:pt x="859804" y="680720"/>
                </a:lnTo>
                <a:lnTo>
                  <a:pt x="862482" y="679450"/>
                </a:lnTo>
                <a:lnTo>
                  <a:pt x="862652" y="678180"/>
                </a:lnTo>
                <a:lnTo>
                  <a:pt x="860478" y="676910"/>
                </a:lnTo>
                <a:lnTo>
                  <a:pt x="872709" y="676910"/>
                </a:lnTo>
                <a:lnTo>
                  <a:pt x="871033" y="679450"/>
                </a:lnTo>
                <a:lnTo>
                  <a:pt x="870699" y="680720"/>
                </a:lnTo>
                <a:close/>
              </a:path>
              <a:path w="4096384" h="836930">
                <a:moveTo>
                  <a:pt x="870365" y="681990"/>
                </a:moveTo>
                <a:lnTo>
                  <a:pt x="871033" y="679450"/>
                </a:lnTo>
                <a:lnTo>
                  <a:pt x="872709" y="676910"/>
                </a:lnTo>
                <a:lnTo>
                  <a:pt x="874222" y="676910"/>
                </a:lnTo>
                <a:lnTo>
                  <a:pt x="875394" y="678180"/>
                </a:lnTo>
                <a:lnTo>
                  <a:pt x="876900" y="679450"/>
                </a:lnTo>
                <a:lnTo>
                  <a:pt x="870365" y="681990"/>
                </a:lnTo>
                <a:close/>
              </a:path>
              <a:path w="4096384" h="836930">
                <a:moveTo>
                  <a:pt x="903550" y="687070"/>
                </a:moveTo>
                <a:lnTo>
                  <a:pt x="880253" y="687070"/>
                </a:lnTo>
                <a:lnTo>
                  <a:pt x="886958" y="683260"/>
                </a:lnTo>
                <a:lnTo>
                  <a:pt x="880423" y="681990"/>
                </a:lnTo>
                <a:lnTo>
                  <a:pt x="870365" y="681990"/>
                </a:lnTo>
                <a:lnTo>
                  <a:pt x="876900" y="679450"/>
                </a:lnTo>
                <a:lnTo>
                  <a:pt x="875394" y="678180"/>
                </a:lnTo>
                <a:lnTo>
                  <a:pt x="874222" y="676910"/>
                </a:lnTo>
                <a:lnTo>
                  <a:pt x="886624" y="676910"/>
                </a:lnTo>
                <a:lnTo>
                  <a:pt x="884443" y="678180"/>
                </a:lnTo>
                <a:lnTo>
                  <a:pt x="886624" y="679450"/>
                </a:lnTo>
                <a:lnTo>
                  <a:pt x="899032" y="679450"/>
                </a:lnTo>
                <a:lnTo>
                  <a:pt x="900197" y="680720"/>
                </a:lnTo>
                <a:lnTo>
                  <a:pt x="951493" y="680720"/>
                </a:lnTo>
                <a:lnTo>
                  <a:pt x="948927" y="683260"/>
                </a:lnTo>
                <a:lnTo>
                  <a:pt x="906405" y="683260"/>
                </a:lnTo>
                <a:lnTo>
                  <a:pt x="903550" y="687070"/>
                </a:lnTo>
                <a:close/>
              </a:path>
              <a:path w="4096384" h="836930">
                <a:moveTo>
                  <a:pt x="886624" y="679450"/>
                </a:moveTo>
                <a:lnTo>
                  <a:pt x="884443" y="678180"/>
                </a:lnTo>
                <a:lnTo>
                  <a:pt x="886624" y="676910"/>
                </a:lnTo>
                <a:lnTo>
                  <a:pt x="888300" y="676910"/>
                </a:lnTo>
                <a:lnTo>
                  <a:pt x="888300" y="678180"/>
                </a:lnTo>
                <a:lnTo>
                  <a:pt x="886624" y="679450"/>
                </a:lnTo>
                <a:close/>
              </a:path>
              <a:path w="4096384" h="836930">
                <a:moveTo>
                  <a:pt x="899032" y="679450"/>
                </a:moveTo>
                <a:lnTo>
                  <a:pt x="886624" y="679450"/>
                </a:lnTo>
                <a:lnTo>
                  <a:pt x="888300" y="678180"/>
                </a:lnTo>
                <a:lnTo>
                  <a:pt x="888300" y="676910"/>
                </a:lnTo>
                <a:lnTo>
                  <a:pt x="898024" y="676910"/>
                </a:lnTo>
                <a:lnTo>
                  <a:pt x="899032" y="67945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51249" y="679492"/>
                </a:lnTo>
                <a:lnTo>
                  <a:pt x="951205" y="679107"/>
                </a:lnTo>
                <a:lnTo>
                  <a:pt x="951330" y="678180"/>
                </a:lnTo>
                <a:lnTo>
                  <a:pt x="954512" y="676910"/>
                </a:lnTo>
                <a:lnTo>
                  <a:pt x="957197" y="678180"/>
                </a:lnTo>
                <a:lnTo>
                  <a:pt x="957026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70925" y="688340"/>
                </a:moveTo>
                <a:lnTo>
                  <a:pt x="947265" y="688340"/>
                </a:lnTo>
                <a:lnTo>
                  <a:pt x="949149" y="687070"/>
                </a:lnTo>
                <a:lnTo>
                  <a:pt x="951493" y="680720"/>
                </a:lnTo>
                <a:lnTo>
                  <a:pt x="953844" y="680720"/>
                </a:lnTo>
                <a:lnTo>
                  <a:pt x="957026" y="679450"/>
                </a:lnTo>
                <a:lnTo>
                  <a:pt x="957197" y="678180"/>
                </a:lnTo>
                <a:lnTo>
                  <a:pt x="954512" y="676910"/>
                </a:lnTo>
                <a:lnTo>
                  <a:pt x="965074" y="676910"/>
                </a:lnTo>
                <a:lnTo>
                  <a:pt x="970607" y="685800"/>
                </a:lnTo>
                <a:lnTo>
                  <a:pt x="971561" y="685800"/>
                </a:lnTo>
                <a:lnTo>
                  <a:pt x="970925" y="688340"/>
                </a:lnTo>
                <a:close/>
              </a:path>
              <a:path w="4096384" h="836930">
                <a:moveTo>
                  <a:pt x="970607" y="689610"/>
                </a:moveTo>
                <a:lnTo>
                  <a:pt x="973789" y="676910"/>
                </a:lnTo>
                <a:lnTo>
                  <a:pt x="976971" y="683260"/>
                </a:lnTo>
                <a:lnTo>
                  <a:pt x="977738" y="685800"/>
                </a:lnTo>
                <a:lnTo>
                  <a:pt x="974961" y="685800"/>
                </a:lnTo>
                <a:lnTo>
                  <a:pt x="972781" y="687070"/>
                </a:lnTo>
                <a:lnTo>
                  <a:pt x="970607" y="689610"/>
                </a:lnTo>
                <a:close/>
              </a:path>
              <a:path w="4096384" h="836930">
                <a:moveTo>
                  <a:pt x="992064" y="692150"/>
                </a:moveTo>
                <a:lnTo>
                  <a:pt x="979656" y="692150"/>
                </a:lnTo>
                <a:lnTo>
                  <a:pt x="976971" y="683260"/>
                </a:lnTo>
                <a:lnTo>
                  <a:pt x="973789" y="676910"/>
                </a:lnTo>
                <a:lnTo>
                  <a:pt x="979990" y="676910"/>
                </a:lnTo>
                <a:lnTo>
                  <a:pt x="976637" y="681990"/>
                </a:lnTo>
                <a:lnTo>
                  <a:pt x="987201" y="681990"/>
                </a:lnTo>
                <a:lnTo>
                  <a:pt x="985359" y="684530"/>
                </a:lnTo>
                <a:lnTo>
                  <a:pt x="986531" y="684530"/>
                </a:lnTo>
                <a:lnTo>
                  <a:pt x="990885" y="689610"/>
                </a:lnTo>
                <a:lnTo>
                  <a:pt x="994912" y="689610"/>
                </a:lnTo>
                <a:lnTo>
                  <a:pt x="992228" y="690880"/>
                </a:lnTo>
                <a:lnTo>
                  <a:pt x="992064" y="692150"/>
                </a:lnTo>
                <a:close/>
              </a:path>
              <a:path w="4096384" h="836930">
                <a:moveTo>
                  <a:pt x="990885" y="689610"/>
                </a:moveTo>
                <a:lnTo>
                  <a:pt x="986531" y="684530"/>
                </a:lnTo>
                <a:lnTo>
                  <a:pt x="985359" y="684530"/>
                </a:lnTo>
                <a:lnTo>
                  <a:pt x="990885" y="676910"/>
                </a:lnTo>
                <a:lnTo>
                  <a:pt x="990885" y="689610"/>
                </a:lnTo>
                <a:close/>
              </a:path>
              <a:path w="4096384" h="836930">
                <a:moveTo>
                  <a:pt x="1005190" y="693420"/>
                </a:moveTo>
                <a:lnTo>
                  <a:pt x="994238" y="693420"/>
                </a:lnTo>
                <a:lnTo>
                  <a:pt x="997086" y="692150"/>
                </a:lnTo>
                <a:lnTo>
                  <a:pt x="997420" y="690880"/>
                </a:lnTo>
                <a:lnTo>
                  <a:pt x="994912" y="689610"/>
                </a:lnTo>
                <a:lnTo>
                  <a:pt x="990885" y="689610"/>
                </a:lnTo>
                <a:lnTo>
                  <a:pt x="990885" y="676910"/>
                </a:lnTo>
                <a:lnTo>
                  <a:pt x="995770" y="676910"/>
                </a:lnTo>
                <a:lnTo>
                  <a:pt x="993833" y="678180"/>
                </a:lnTo>
                <a:lnTo>
                  <a:pt x="999267" y="685800"/>
                </a:lnTo>
                <a:lnTo>
                  <a:pt x="1001113" y="687070"/>
                </a:lnTo>
                <a:lnTo>
                  <a:pt x="1009665" y="687070"/>
                </a:lnTo>
                <a:lnTo>
                  <a:pt x="1006810" y="689610"/>
                </a:lnTo>
                <a:lnTo>
                  <a:pt x="1005304" y="690880"/>
                </a:lnTo>
                <a:lnTo>
                  <a:pt x="1001781" y="690880"/>
                </a:lnTo>
                <a:lnTo>
                  <a:pt x="1005190" y="693420"/>
                </a:lnTo>
                <a:close/>
              </a:path>
              <a:path w="4096384" h="836930">
                <a:moveTo>
                  <a:pt x="1001113" y="687070"/>
                </a:moveTo>
                <a:lnTo>
                  <a:pt x="999267" y="685800"/>
                </a:lnTo>
                <a:lnTo>
                  <a:pt x="993833" y="678180"/>
                </a:lnTo>
                <a:lnTo>
                  <a:pt x="995770" y="676910"/>
                </a:lnTo>
                <a:lnTo>
                  <a:pt x="1000379" y="679450"/>
                </a:lnTo>
                <a:lnTo>
                  <a:pt x="1002960" y="684530"/>
                </a:lnTo>
                <a:lnTo>
                  <a:pt x="1002456" y="685800"/>
                </a:lnTo>
                <a:lnTo>
                  <a:pt x="1001113" y="687070"/>
                </a:lnTo>
                <a:close/>
              </a:path>
              <a:path w="4096384" h="836930">
                <a:moveTo>
                  <a:pt x="1023980" y="698500"/>
                </a:moveTo>
                <a:lnTo>
                  <a:pt x="1012009" y="698500"/>
                </a:lnTo>
                <a:lnTo>
                  <a:pt x="1009665" y="687070"/>
                </a:lnTo>
                <a:lnTo>
                  <a:pt x="1001113" y="687070"/>
                </a:lnTo>
                <a:lnTo>
                  <a:pt x="1002456" y="685800"/>
                </a:lnTo>
                <a:lnTo>
                  <a:pt x="1002960" y="684530"/>
                </a:lnTo>
                <a:lnTo>
                  <a:pt x="1000379" y="679450"/>
                </a:lnTo>
                <a:lnTo>
                  <a:pt x="995770" y="676910"/>
                </a:lnTo>
                <a:lnTo>
                  <a:pt x="1001113" y="676910"/>
                </a:lnTo>
                <a:lnTo>
                  <a:pt x="1006312" y="679450"/>
                </a:lnTo>
                <a:lnTo>
                  <a:pt x="1020642" y="679450"/>
                </a:lnTo>
                <a:lnTo>
                  <a:pt x="1020056" y="680720"/>
                </a:lnTo>
                <a:lnTo>
                  <a:pt x="1025078" y="680720"/>
                </a:lnTo>
                <a:lnTo>
                  <a:pt x="1023861" y="685993"/>
                </a:lnTo>
                <a:lnTo>
                  <a:pt x="1023572" y="687070"/>
                </a:lnTo>
                <a:lnTo>
                  <a:pt x="1017706" y="688340"/>
                </a:lnTo>
                <a:lnTo>
                  <a:pt x="1018544" y="690880"/>
                </a:lnTo>
                <a:lnTo>
                  <a:pt x="1020220" y="694690"/>
                </a:lnTo>
                <a:lnTo>
                  <a:pt x="1025849" y="694690"/>
                </a:lnTo>
                <a:lnTo>
                  <a:pt x="1023980" y="698500"/>
                </a:lnTo>
                <a:close/>
              </a:path>
              <a:path w="4096384" h="836930">
                <a:moveTo>
                  <a:pt x="1020220" y="694690"/>
                </a:moveTo>
                <a:lnTo>
                  <a:pt x="1018544" y="690880"/>
                </a:lnTo>
                <a:lnTo>
                  <a:pt x="1017706" y="688340"/>
                </a:lnTo>
                <a:lnTo>
                  <a:pt x="1023572" y="687070"/>
                </a:lnTo>
                <a:lnTo>
                  <a:pt x="1024367" y="683820"/>
                </a:lnTo>
                <a:lnTo>
                  <a:pt x="1025078" y="680720"/>
                </a:lnTo>
                <a:lnTo>
                  <a:pt x="1020056" y="680720"/>
                </a:lnTo>
                <a:lnTo>
                  <a:pt x="1021228" y="678180"/>
                </a:lnTo>
                <a:lnTo>
                  <a:pt x="1024411" y="676910"/>
                </a:lnTo>
                <a:lnTo>
                  <a:pt x="1031510" y="681912"/>
                </a:lnTo>
                <a:lnTo>
                  <a:pt x="1031478" y="682347"/>
                </a:lnTo>
                <a:lnTo>
                  <a:pt x="1029868" y="686372"/>
                </a:lnTo>
                <a:lnTo>
                  <a:pt x="1027933" y="690880"/>
                </a:lnTo>
                <a:lnTo>
                  <a:pt x="1020220" y="694690"/>
                </a:lnTo>
                <a:close/>
              </a:path>
              <a:path w="4096384" h="836930">
                <a:moveTo>
                  <a:pt x="1025849" y="694690"/>
                </a:moveTo>
                <a:lnTo>
                  <a:pt x="1020220" y="694690"/>
                </a:lnTo>
                <a:lnTo>
                  <a:pt x="1027933" y="690880"/>
                </a:lnTo>
                <a:lnTo>
                  <a:pt x="1030616" y="684530"/>
                </a:lnTo>
                <a:lnTo>
                  <a:pt x="1031478" y="682347"/>
                </a:lnTo>
                <a:lnTo>
                  <a:pt x="1031510" y="681912"/>
                </a:lnTo>
                <a:lnTo>
                  <a:pt x="1024411" y="676910"/>
                </a:lnTo>
                <a:lnTo>
                  <a:pt x="1032540" y="676910"/>
                </a:lnTo>
                <a:lnTo>
                  <a:pt x="1032419" y="679107"/>
                </a:lnTo>
                <a:lnTo>
                  <a:pt x="1031790" y="681990"/>
                </a:lnTo>
                <a:lnTo>
                  <a:pt x="1056985" y="681990"/>
                </a:lnTo>
                <a:lnTo>
                  <a:pt x="1056593" y="683260"/>
                </a:lnTo>
                <a:lnTo>
                  <a:pt x="1067496" y="683260"/>
                </a:lnTo>
                <a:lnTo>
                  <a:pt x="1066823" y="684530"/>
                </a:lnTo>
                <a:lnTo>
                  <a:pt x="1053915" y="684530"/>
                </a:lnTo>
                <a:lnTo>
                  <a:pt x="1054753" y="685800"/>
                </a:lnTo>
                <a:lnTo>
                  <a:pt x="1064143" y="685800"/>
                </a:lnTo>
                <a:lnTo>
                  <a:pt x="1061795" y="687070"/>
                </a:lnTo>
                <a:lnTo>
                  <a:pt x="1044028" y="687070"/>
                </a:lnTo>
                <a:lnTo>
                  <a:pt x="1044571" y="688340"/>
                </a:lnTo>
                <a:lnTo>
                  <a:pt x="1034304" y="688340"/>
                </a:lnTo>
                <a:lnTo>
                  <a:pt x="1034304" y="692150"/>
                </a:lnTo>
                <a:lnTo>
                  <a:pt x="1027095" y="692150"/>
                </a:lnTo>
                <a:lnTo>
                  <a:pt x="1025849" y="694690"/>
                </a:lnTo>
                <a:close/>
              </a:path>
              <a:path w="4096384" h="836930">
                <a:moveTo>
                  <a:pt x="1076879" y="682347"/>
                </a:moveTo>
                <a:lnTo>
                  <a:pt x="1075666" y="682112"/>
                </a:lnTo>
                <a:lnTo>
                  <a:pt x="1070174" y="676910"/>
                </a:lnTo>
                <a:lnTo>
                  <a:pt x="1074364" y="676910"/>
                </a:lnTo>
                <a:lnTo>
                  <a:pt x="1076879" y="679450"/>
                </a:lnTo>
                <a:lnTo>
                  <a:pt x="1076879" y="682347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2347"/>
                </a:lnTo>
                <a:lnTo>
                  <a:pt x="1076879" y="679450"/>
                </a:lnTo>
                <a:lnTo>
                  <a:pt x="1074364" y="676910"/>
                </a:lnTo>
                <a:lnTo>
                  <a:pt x="1087106" y="676910"/>
                </a:lnTo>
                <a:lnTo>
                  <a:pt x="1086268" y="679450"/>
                </a:lnTo>
                <a:lnTo>
                  <a:pt x="1118955" y="679450"/>
                </a:lnTo>
                <a:lnTo>
                  <a:pt x="1118955" y="681990"/>
                </a:lnTo>
                <a:lnTo>
                  <a:pt x="1087604" y="681990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27841" y="678180"/>
                </a:lnTo>
                <a:lnTo>
                  <a:pt x="1128679" y="676910"/>
                </a:lnTo>
                <a:lnTo>
                  <a:pt x="1131525" y="67691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31984" y="677460"/>
                </a:moveTo>
                <a:lnTo>
                  <a:pt x="1131691" y="676910"/>
                </a:lnTo>
                <a:lnTo>
                  <a:pt x="1132464" y="676910"/>
                </a:lnTo>
                <a:lnTo>
                  <a:pt x="1131984" y="677460"/>
                </a:lnTo>
                <a:close/>
              </a:path>
              <a:path w="4096384" h="836930">
                <a:moveTo>
                  <a:pt x="1523771" y="678180"/>
                </a:moveTo>
                <a:lnTo>
                  <a:pt x="1515226" y="678180"/>
                </a:lnTo>
                <a:lnTo>
                  <a:pt x="1519580" y="676910"/>
                </a:lnTo>
                <a:lnTo>
                  <a:pt x="1523771" y="678180"/>
                </a:lnTo>
                <a:close/>
              </a:path>
              <a:path w="4096384" h="836930">
                <a:moveTo>
                  <a:pt x="1536347" y="684530"/>
                </a:moveTo>
                <a:lnTo>
                  <a:pt x="1243162" y="684530"/>
                </a:lnTo>
                <a:lnTo>
                  <a:pt x="1245179" y="681990"/>
                </a:lnTo>
                <a:lnTo>
                  <a:pt x="1527791" y="681990"/>
                </a:lnTo>
                <a:lnTo>
                  <a:pt x="1529445" y="680737"/>
                </a:lnTo>
                <a:lnTo>
                  <a:pt x="1528963" y="679450"/>
                </a:lnTo>
                <a:lnTo>
                  <a:pt x="1526285" y="678180"/>
                </a:lnTo>
                <a:lnTo>
                  <a:pt x="1523771" y="678180"/>
                </a:lnTo>
                <a:lnTo>
                  <a:pt x="1519580" y="676910"/>
                </a:lnTo>
                <a:lnTo>
                  <a:pt x="1558796" y="676910"/>
                </a:lnTo>
                <a:lnTo>
                  <a:pt x="1557624" y="678180"/>
                </a:lnTo>
                <a:lnTo>
                  <a:pt x="1557624" y="679450"/>
                </a:lnTo>
                <a:lnTo>
                  <a:pt x="1551933" y="679450"/>
                </a:lnTo>
                <a:lnTo>
                  <a:pt x="1551933" y="680720"/>
                </a:lnTo>
                <a:lnTo>
                  <a:pt x="1540363" y="680720"/>
                </a:lnTo>
                <a:lnTo>
                  <a:pt x="1538687" y="683260"/>
                </a:lnTo>
                <a:lnTo>
                  <a:pt x="1533829" y="683260"/>
                </a:lnTo>
                <a:lnTo>
                  <a:pt x="1536347" y="684530"/>
                </a:lnTo>
                <a:close/>
              </a:path>
              <a:path w="4096384" h="836930">
                <a:moveTo>
                  <a:pt x="1558291" y="680720"/>
                </a:moveTo>
                <a:lnTo>
                  <a:pt x="1557646" y="679492"/>
                </a:lnTo>
                <a:lnTo>
                  <a:pt x="1557624" y="678180"/>
                </a:lnTo>
                <a:lnTo>
                  <a:pt x="1558796" y="676910"/>
                </a:lnTo>
                <a:lnTo>
                  <a:pt x="1559470" y="676910"/>
                </a:lnTo>
                <a:lnTo>
                  <a:pt x="1559591" y="678783"/>
                </a:lnTo>
                <a:lnTo>
                  <a:pt x="1559589" y="679492"/>
                </a:lnTo>
                <a:lnTo>
                  <a:pt x="1558291" y="680720"/>
                </a:lnTo>
                <a:close/>
              </a:path>
              <a:path w="4096384" h="836930">
                <a:moveTo>
                  <a:pt x="1583723" y="687472"/>
                </a:moveTo>
                <a:lnTo>
                  <a:pt x="1585111" y="676910"/>
                </a:lnTo>
                <a:lnTo>
                  <a:pt x="1592655" y="676910"/>
                </a:lnTo>
                <a:lnTo>
                  <a:pt x="1590003" y="683260"/>
                </a:lnTo>
                <a:lnTo>
                  <a:pt x="1584948" y="683260"/>
                </a:lnTo>
                <a:lnTo>
                  <a:pt x="1583723" y="687472"/>
                </a:lnTo>
                <a:close/>
              </a:path>
              <a:path w="4096384" h="836930">
                <a:moveTo>
                  <a:pt x="1593493" y="684530"/>
                </a:moveTo>
                <a:lnTo>
                  <a:pt x="1589472" y="684530"/>
                </a:lnTo>
                <a:lnTo>
                  <a:pt x="1592655" y="676910"/>
                </a:lnTo>
                <a:lnTo>
                  <a:pt x="1595509" y="679450"/>
                </a:lnTo>
                <a:lnTo>
                  <a:pt x="1596157" y="681912"/>
                </a:lnTo>
                <a:lnTo>
                  <a:pt x="1596113" y="682112"/>
                </a:lnTo>
                <a:lnTo>
                  <a:pt x="1595509" y="683260"/>
                </a:lnTo>
                <a:lnTo>
                  <a:pt x="1593493" y="684530"/>
                </a:lnTo>
                <a:close/>
              </a:path>
              <a:path w="4096384" h="836930">
                <a:moveTo>
                  <a:pt x="1615322" y="678180"/>
                </a:moveTo>
                <a:lnTo>
                  <a:pt x="1612606" y="678180"/>
                </a:lnTo>
                <a:lnTo>
                  <a:pt x="1613444" y="676910"/>
                </a:lnTo>
                <a:lnTo>
                  <a:pt x="1615020" y="676910"/>
                </a:lnTo>
                <a:lnTo>
                  <a:pt x="1615322" y="678180"/>
                </a:lnTo>
                <a:close/>
              </a:path>
              <a:path w="4096384" h="836930">
                <a:moveTo>
                  <a:pt x="1747545" y="680720"/>
                </a:moveTo>
                <a:lnTo>
                  <a:pt x="1746706" y="680720"/>
                </a:lnTo>
                <a:lnTo>
                  <a:pt x="1746068" y="678783"/>
                </a:lnTo>
                <a:lnTo>
                  <a:pt x="1745994" y="678020"/>
                </a:lnTo>
                <a:lnTo>
                  <a:pt x="1746870" y="676910"/>
                </a:lnTo>
                <a:lnTo>
                  <a:pt x="1747708" y="676910"/>
                </a:lnTo>
                <a:lnTo>
                  <a:pt x="1748433" y="679107"/>
                </a:lnTo>
                <a:lnTo>
                  <a:pt x="1748513" y="679492"/>
                </a:lnTo>
                <a:lnTo>
                  <a:pt x="1747545" y="68072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85677" y="681912"/>
                </a:lnTo>
                <a:lnTo>
                  <a:pt x="2183201" y="676910"/>
                </a:lnTo>
                <a:lnTo>
                  <a:pt x="2193258" y="684530"/>
                </a:lnTo>
                <a:lnTo>
                  <a:pt x="2195943" y="68453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203990" y="692150"/>
                </a:lnTo>
                <a:lnTo>
                  <a:pt x="2207172" y="689610"/>
                </a:lnTo>
                <a:lnTo>
                  <a:pt x="2208351" y="687070"/>
                </a:lnTo>
                <a:lnTo>
                  <a:pt x="2208011" y="685800"/>
                </a:lnTo>
                <a:lnTo>
                  <a:pt x="2205830" y="684530"/>
                </a:lnTo>
                <a:lnTo>
                  <a:pt x="2193258" y="684530"/>
                </a:lnTo>
                <a:lnTo>
                  <a:pt x="2183201" y="676910"/>
                </a:lnTo>
                <a:lnTo>
                  <a:pt x="2253171" y="676910"/>
                </a:lnTo>
                <a:lnTo>
                  <a:pt x="2251573" y="678180"/>
                </a:lnTo>
                <a:lnTo>
                  <a:pt x="2242544" y="678180"/>
                </a:lnTo>
                <a:lnTo>
                  <a:pt x="2240185" y="680737"/>
                </a:lnTo>
                <a:lnTo>
                  <a:pt x="2238020" y="683260"/>
                </a:lnTo>
                <a:lnTo>
                  <a:pt x="2481201" y="683260"/>
                </a:lnTo>
                <a:lnTo>
                  <a:pt x="2481351" y="684530"/>
                </a:lnTo>
                <a:lnTo>
                  <a:pt x="2485709" y="685800"/>
                </a:lnTo>
                <a:lnTo>
                  <a:pt x="2231308" y="685800"/>
                </a:lnTo>
                <a:lnTo>
                  <a:pt x="2226286" y="689610"/>
                </a:lnTo>
                <a:lnTo>
                  <a:pt x="2503527" y="689610"/>
                </a:lnTo>
                <a:lnTo>
                  <a:pt x="2504797" y="69088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492634" y="683260"/>
                </a:moveTo>
                <a:lnTo>
                  <a:pt x="2494173" y="680684"/>
                </a:lnTo>
                <a:lnTo>
                  <a:pt x="2494634" y="679492"/>
                </a:lnTo>
                <a:lnTo>
                  <a:pt x="2494834" y="676910"/>
                </a:lnTo>
                <a:lnTo>
                  <a:pt x="2496824" y="676910"/>
                </a:lnTo>
                <a:lnTo>
                  <a:pt x="2504047" y="678180"/>
                </a:lnTo>
                <a:lnTo>
                  <a:pt x="2492634" y="683260"/>
                </a:lnTo>
                <a:close/>
              </a:path>
              <a:path w="4096384" h="836930">
                <a:moveTo>
                  <a:pt x="2506561" y="683260"/>
                </a:moveTo>
                <a:lnTo>
                  <a:pt x="2492634" y="683260"/>
                </a:lnTo>
                <a:lnTo>
                  <a:pt x="2504047" y="678180"/>
                </a:lnTo>
                <a:lnTo>
                  <a:pt x="2496824" y="676910"/>
                </a:lnTo>
                <a:lnTo>
                  <a:pt x="2583989" y="676910"/>
                </a:lnTo>
                <a:lnTo>
                  <a:pt x="2584831" y="678180"/>
                </a:lnTo>
                <a:lnTo>
                  <a:pt x="2505703" y="678180"/>
                </a:lnTo>
                <a:lnTo>
                  <a:pt x="2506561" y="683260"/>
                </a:lnTo>
                <a:close/>
              </a:path>
              <a:path w="4096384" h="836930">
                <a:moveTo>
                  <a:pt x="2590354" y="685800"/>
                </a:moveTo>
                <a:lnTo>
                  <a:pt x="2587304" y="681912"/>
                </a:lnTo>
                <a:lnTo>
                  <a:pt x="2583989" y="676910"/>
                </a:lnTo>
                <a:lnTo>
                  <a:pt x="2591703" y="679450"/>
                </a:lnTo>
                <a:lnTo>
                  <a:pt x="2591546" y="679450"/>
                </a:lnTo>
                <a:lnTo>
                  <a:pt x="2590890" y="680684"/>
                </a:lnTo>
                <a:lnTo>
                  <a:pt x="2590354" y="685800"/>
                </a:lnTo>
                <a:close/>
              </a:path>
              <a:path w="4096384" h="836930">
                <a:moveTo>
                  <a:pt x="2596077" y="685800"/>
                </a:moveTo>
                <a:lnTo>
                  <a:pt x="2590354" y="685800"/>
                </a:lnTo>
                <a:lnTo>
                  <a:pt x="2590804" y="681382"/>
                </a:lnTo>
                <a:lnTo>
                  <a:pt x="2590890" y="680684"/>
                </a:lnTo>
                <a:lnTo>
                  <a:pt x="2591546" y="679450"/>
                </a:lnTo>
                <a:lnTo>
                  <a:pt x="2591703" y="679450"/>
                </a:lnTo>
                <a:lnTo>
                  <a:pt x="2583989" y="676910"/>
                </a:lnTo>
                <a:lnTo>
                  <a:pt x="2599082" y="676910"/>
                </a:lnTo>
                <a:lnTo>
                  <a:pt x="2600582" y="678180"/>
                </a:lnTo>
                <a:lnTo>
                  <a:pt x="2600367" y="679812"/>
                </a:lnTo>
                <a:lnTo>
                  <a:pt x="2600266" y="680737"/>
                </a:lnTo>
                <a:lnTo>
                  <a:pt x="2601608" y="681990"/>
                </a:lnTo>
                <a:lnTo>
                  <a:pt x="2615017" y="681990"/>
                </a:lnTo>
                <a:lnTo>
                  <a:pt x="2615858" y="683260"/>
                </a:lnTo>
                <a:lnTo>
                  <a:pt x="2630810" y="683260"/>
                </a:lnTo>
                <a:lnTo>
                  <a:pt x="2632110" y="684530"/>
                </a:lnTo>
                <a:lnTo>
                  <a:pt x="2596411" y="684530"/>
                </a:lnTo>
                <a:lnTo>
                  <a:pt x="2596077" y="685800"/>
                </a:lnTo>
                <a:close/>
              </a:path>
              <a:path w="4096384" h="836930">
                <a:moveTo>
                  <a:pt x="2601608" y="681990"/>
                </a:moveTo>
                <a:lnTo>
                  <a:pt x="2600266" y="680737"/>
                </a:lnTo>
                <a:lnTo>
                  <a:pt x="2600582" y="678180"/>
                </a:lnTo>
                <a:lnTo>
                  <a:pt x="2599082" y="676910"/>
                </a:lnTo>
                <a:lnTo>
                  <a:pt x="2602599" y="676910"/>
                </a:lnTo>
                <a:lnTo>
                  <a:pt x="2606145" y="678180"/>
                </a:lnTo>
                <a:lnTo>
                  <a:pt x="2604714" y="680684"/>
                </a:lnTo>
                <a:lnTo>
                  <a:pt x="2601608" y="681990"/>
                </a:lnTo>
                <a:close/>
              </a:path>
              <a:path w="4096384" h="836930">
                <a:moveTo>
                  <a:pt x="2643686" y="680720"/>
                </a:moveTo>
                <a:lnTo>
                  <a:pt x="2640812" y="680720"/>
                </a:lnTo>
                <a:lnTo>
                  <a:pt x="2640812" y="678180"/>
                </a:lnTo>
                <a:lnTo>
                  <a:pt x="2643346" y="676910"/>
                </a:lnTo>
                <a:lnTo>
                  <a:pt x="2643994" y="678180"/>
                </a:lnTo>
                <a:lnTo>
                  <a:pt x="2644852" y="678180"/>
                </a:lnTo>
                <a:lnTo>
                  <a:pt x="2645410" y="679241"/>
                </a:lnTo>
                <a:lnTo>
                  <a:pt x="2645459" y="679492"/>
                </a:lnTo>
                <a:lnTo>
                  <a:pt x="2643686" y="680720"/>
                </a:lnTo>
                <a:close/>
              </a:path>
              <a:path w="4096384" h="836930">
                <a:moveTo>
                  <a:pt x="2673348" y="681990"/>
                </a:moveTo>
                <a:lnTo>
                  <a:pt x="2670998" y="681990"/>
                </a:lnTo>
                <a:lnTo>
                  <a:pt x="2668345" y="679492"/>
                </a:lnTo>
                <a:lnTo>
                  <a:pt x="2668358" y="679050"/>
                </a:lnTo>
                <a:lnTo>
                  <a:pt x="2668483" y="678180"/>
                </a:lnTo>
                <a:lnTo>
                  <a:pt x="2671665" y="676910"/>
                </a:lnTo>
                <a:lnTo>
                  <a:pt x="2674854" y="678180"/>
                </a:lnTo>
                <a:lnTo>
                  <a:pt x="2673348" y="681990"/>
                </a:lnTo>
                <a:close/>
              </a:path>
              <a:path w="4096384" h="836930">
                <a:moveTo>
                  <a:pt x="2701825" y="684530"/>
                </a:moveTo>
                <a:lnTo>
                  <a:pt x="2698152" y="683260"/>
                </a:lnTo>
                <a:lnTo>
                  <a:pt x="2696469" y="683260"/>
                </a:lnTo>
                <a:lnTo>
                  <a:pt x="2695032" y="682112"/>
                </a:lnTo>
                <a:lnTo>
                  <a:pt x="2694912" y="681912"/>
                </a:lnTo>
                <a:lnTo>
                  <a:pt x="2695965" y="679450"/>
                </a:lnTo>
                <a:lnTo>
                  <a:pt x="2698312" y="676910"/>
                </a:lnTo>
                <a:lnTo>
                  <a:pt x="2700515" y="680737"/>
                </a:lnTo>
                <a:lnTo>
                  <a:pt x="2701825" y="684530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01825" y="684530"/>
                </a:lnTo>
                <a:lnTo>
                  <a:pt x="2700488" y="680684"/>
                </a:lnTo>
                <a:lnTo>
                  <a:pt x="2698312" y="676910"/>
                </a:lnTo>
                <a:lnTo>
                  <a:pt x="2718434" y="676910"/>
                </a:lnTo>
                <a:lnTo>
                  <a:pt x="2720624" y="678180"/>
                </a:lnTo>
                <a:lnTo>
                  <a:pt x="2714744" y="678180"/>
                </a:lnTo>
                <a:lnTo>
                  <a:pt x="2709722" y="679450"/>
                </a:lnTo>
                <a:lnTo>
                  <a:pt x="2710062" y="681990"/>
                </a:lnTo>
                <a:lnTo>
                  <a:pt x="2710887" y="683260"/>
                </a:lnTo>
                <a:lnTo>
                  <a:pt x="2721606" y="683260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3058036" y="687070"/>
                </a:moveTo>
                <a:lnTo>
                  <a:pt x="3057133" y="681382"/>
                </a:lnTo>
                <a:lnTo>
                  <a:pt x="3057061" y="680684"/>
                </a:lnTo>
                <a:lnTo>
                  <a:pt x="3059385" y="678180"/>
                </a:lnTo>
                <a:lnTo>
                  <a:pt x="3065415" y="676910"/>
                </a:lnTo>
                <a:lnTo>
                  <a:pt x="3058036" y="687070"/>
                </a:lnTo>
                <a:close/>
              </a:path>
              <a:path w="4096384" h="836930">
                <a:moveTo>
                  <a:pt x="3132649" y="679450"/>
                </a:moveTo>
                <a:lnTo>
                  <a:pt x="3128786" y="679450"/>
                </a:lnTo>
                <a:lnTo>
                  <a:pt x="3128503" y="678755"/>
                </a:lnTo>
                <a:lnTo>
                  <a:pt x="3128376" y="678020"/>
                </a:lnTo>
                <a:lnTo>
                  <a:pt x="3129126" y="676910"/>
                </a:lnTo>
                <a:lnTo>
                  <a:pt x="3130783" y="678180"/>
                </a:lnTo>
                <a:lnTo>
                  <a:pt x="3132649" y="679450"/>
                </a:lnTo>
                <a:close/>
              </a:path>
              <a:path w="4096384" h="836930">
                <a:moveTo>
                  <a:pt x="3435750" y="688265"/>
                </a:moveTo>
                <a:lnTo>
                  <a:pt x="3424845" y="681382"/>
                </a:lnTo>
                <a:lnTo>
                  <a:pt x="3426123" y="680737"/>
                </a:lnTo>
                <a:lnTo>
                  <a:pt x="3424632" y="678180"/>
                </a:lnTo>
                <a:lnTo>
                  <a:pt x="3427506" y="678180"/>
                </a:lnTo>
                <a:lnTo>
                  <a:pt x="3433537" y="676910"/>
                </a:lnTo>
                <a:lnTo>
                  <a:pt x="3435410" y="677802"/>
                </a:lnTo>
                <a:lnTo>
                  <a:pt x="3435527" y="679450"/>
                </a:lnTo>
                <a:lnTo>
                  <a:pt x="3430688" y="679450"/>
                </a:lnTo>
                <a:lnTo>
                  <a:pt x="3430014" y="683260"/>
                </a:lnTo>
                <a:lnTo>
                  <a:pt x="3434211" y="684530"/>
                </a:lnTo>
                <a:lnTo>
                  <a:pt x="3435868" y="684530"/>
                </a:lnTo>
                <a:lnTo>
                  <a:pt x="3436243" y="686372"/>
                </a:lnTo>
                <a:lnTo>
                  <a:pt x="3436363" y="687111"/>
                </a:lnTo>
                <a:lnTo>
                  <a:pt x="3435750" y="688265"/>
                </a:lnTo>
                <a:close/>
              </a:path>
              <a:path w="4096384" h="836930">
                <a:moveTo>
                  <a:pt x="3435527" y="677858"/>
                </a:moveTo>
                <a:lnTo>
                  <a:pt x="3433537" y="676910"/>
                </a:lnTo>
                <a:lnTo>
                  <a:pt x="3435527" y="676910"/>
                </a:lnTo>
                <a:lnTo>
                  <a:pt x="3435527" y="677858"/>
                </a:lnTo>
                <a:close/>
              </a:path>
              <a:path w="4096384" h="836930">
                <a:moveTo>
                  <a:pt x="3436202" y="678180"/>
                </a:moveTo>
                <a:lnTo>
                  <a:pt x="3435556" y="677872"/>
                </a:lnTo>
                <a:lnTo>
                  <a:pt x="3435527" y="676910"/>
                </a:lnTo>
                <a:lnTo>
                  <a:pt x="3436033" y="676910"/>
                </a:lnTo>
                <a:lnTo>
                  <a:pt x="3436202" y="678180"/>
                </a:lnTo>
                <a:close/>
              </a:path>
              <a:path w="4096384" h="836930">
                <a:moveTo>
                  <a:pt x="3445679" y="677703"/>
                </a:moveTo>
                <a:lnTo>
                  <a:pt x="3442749" y="676910"/>
                </a:lnTo>
                <a:lnTo>
                  <a:pt x="3445166" y="676910"/>
                </a:lnTo>
                <a:lnTo>
                  <a:pt x="3445679" y="677703"/>
                </a:lnTo>
                <a:close/>
              </a:path>
              <a:path w="4096384" h="836930">
                <a:moveTo>
                  <a:pt x="3453436" y="681990"/>
                </a:moveTo>
                <a:lnTo>
                  <a:pt x="3448446" y="681990"/>
                </a:lnTo>
                <a:lnTo>
                  <a:pt x="3448446" y="678020"/>
                </a:lnTo>
                <a:lnTo>
                  <a:pt x="3453135" y="676910"/>
                </a:lnTo>
                <a:lnTo>
                  <a:pt x="3454660" y="676910"/>
                </a:lnTo>
                <a:lnTo>
                  <a:pt x="3457252" y="679450"/>
                </a:lnTo>
                <a:lnTo>
                  <a:pt x="3453436" y="681990"/>
                </a:lnTo>
                <a:close/>
              </a:path>
              <a:path w="4096384" h="836930">
                <a:moveTo>
                  <a:pt x="3576176" y="683260"/>
                </a:moveTo>
                <a:lnTo>
                  <a:pt x="3574343" y="683260"/>
                </a:lnTo>
                <a:lnTo>
                  <a:pt x="3572179" y="680720"/>
                </a:lnTo>
                <a:lnTo>
                  <a:pt x="3572059" y="676910"/>
                </a:lnTo>
                <a:lnTo>
                  <a:pt x="3576359" y="676910"/>
                </a:lnTo>
                <a:lnTo>
                  <a:pt x="3580366" y="679450"/>
                </a:lnTo>
                <a:lnTo>
                  <a:pt x="3576667" y="681990"/>
                </a:lnTo>
                <a:lnTo>
                  <a:pt x="3576176" y="68326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606538" y="685800"/>
                </a:lnTo>
                <a:lnTo>
                  <a:pt x="3607677" y="684530"/>
                </a:lnTo>
                <a:lnTo>
                  <a:pt x="3609543" y="683260"/>
                </a:lnTo>
                <a:lnTo>
                  <a:pt x="3613066" y="676910"/>
                </a:lnTo>
                <a:lnTo>
                  <a:pt x="3615574" y="679450"/>
                </a:lnTo>
                <a:lnTo>
                  <a:pt x="3616051" y="680684"/>
                </a:lnTo>
                <a:lnTo>
                  <a:pt x="3615397" y="681990"/>
                </a:lnTo>
                <a:lnTo>
                  <a:pt x="3613714" y="683260"/>
                </a:lnTo>
                <a:lnTo>
                  <a:pt x="3610375" y="684530"/>
                </a:lnTo>
                <a:lnTo>
                  <a:pt x="3611534" y="68834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13891" y="689610"/>
                </a:moveTo>
                <a:lnTo>
                  <a:pt x="3605353" y="689610"/>
                </a:lnTo>
                <a:lnTo>
                  <a:pt x="3611534" y="688340"/>
                </a:lnTo>
                <a:lnTo>
                  <a:pt x="3610375" y="684530"/>
                </a:lnTo>
                <a:lnTo>
                  <a:pt x="3613714" y="683260"/>
                </a:lnTo>
                <a:lnTo>
                  <a:pt x="3615397" y="681990"/>
                </a:lnTo>
                <a:lnTo>
                  <a:pt x="3616056" y="680737"/>
                </a:lnTo>
                <a:lnTo>
                  <a:pt x="3615574" y="679450"/>
                </a:lnTo>
                <a:lnTo>
                  <a:pt x="3613066" y="676910"/>
                </a:lnTo>
                <a:lnTo>
                  <a:pt x="3620596" y="676910"/>
                </a:lnTo>
                <a:lnTo>
                  <a:pt x="3622620" y="678180"/>
                </a:lnTo>
                <a:lnTo>
                  <a:pt x="3626293" y="678180"/>
                </a:lnTo>
                <a:lnTo>
                  <a:pt x="3625598" y="679241"/>
                </a:lnTo>
                <a:lnTo>
                  <a:pt x="3625654" y="680166"/>
                </a:lnTo>
                <a:lnTo>
                  <a:pt x="3625820" y="680737"/>
                </a:lnTo>
                <a:lnTo>
                  <a:pt x="3627118" y="681990"/>
                </a:lnTo>
                <a:lnTo>
                  <a:pt x="3640253" y="681990"/>
                </a:lnTo>
                <a:lnTo>
                  <a:pt x="3641203" y="683260"/>
                </a:lnTo>
                <a:lnTo>
                  <a:pt x="3650599" y="683260"/>
                </a:lnTo>
                <a:lnTo>
                  <a:pt x="3648588" y="684530"/>
                </a:lnTo>
                <a:lnTo>
                  <a:pt x="3621087" y="684530"/>
                </a:lnTo>
                <a:lnTo>
                  <a:pt x="3620937" y="685800"/>
                </a:lnTo>
                <a:lnTo>
                  <a:pt x="3616240" y="688340"/>
                </a:lnTo>
                <a:lnTo>
                  <a:pt x="3616065" y="688340"/>
                </a:lnTo>
                <a:lnTo>
                  <a:pt x="3615991" y="688474"/>
                </a:lnTo>
                <a:lnTo>
                  <a:pt x="3613891" y="689610"/>
                </a:lnTo>
                <a:close/>
              </a:path>
              <a:path w="4096384" h="836930">
                <a:moveTo>
                  <a:pt x="3658810" y="690880"/>
                </a:moveTo>
                <a:lnTo>
                  <a:pt x="3652535" y="684625"/>
                </a:lnTo>
                <a:lnTo>
                  <a:pt x="3652512" y="684205"/>
                </a:lnTo>
                <a:lnTo>
                  <a:pt x="3653293" y="680737"/>
                </a:lnTo>
                <a:lnTo>
                  <a:pt x="3656813" y="676910"/>
                </a:lnTo>
                <a:lnTo>
                  <a:pt x="3657237" y="679107"/>
                </a:lnTo>
                <a:lnTo>
                  <a:pt x="3657344" y="679492"/>
                </a:lnTo>
                <a:lnTo>
                  <a:pt x="3665582" y="688223"/>
                </a:lnTo>
                <a:lnTo>
                  <a:pt x="3665606" y="688371"/>
                </a:lnTo>
                <a:lnTo>
                  <a:pt x="3658810" y="690880"/>
                </a:lnTo>
                <a:close/>
              </a:path>
              <a:path w="4096384" h="836930">
                <a:moveTo>
                  <a:pt x="3723188" y="681990"/>
                </a:moveTo>
                <a:lnTo>
                  <a:pt x="3722180" y="681990"/>
                </a:lnTo>
                <a:lnTo>
                  <a:pt x="3721315" y="679812"/>
                </a:lnTo>
                <a:lnTo>
                  <a:pt x="3721255" y="679241"/>
                </a:lnTo>
                <a:lnTo>
                  <a:pt x="3722180" y="676910"/>
                </a:lnTo>
                <a:lnTo>
                  <a:pt x="3723188" y="676910"/>
                </a:lnTo>
                <a:lnTo>
                  <a:pt x="3724114" y="679241"/>
                </a:lnTo>
                <a:lnTo>
                  <a:pt x="3724053" y="679812"/>
                </a:lnTo>
                <a:lnTo>
                  <a:pt x="3723188" y="681990"/>
                </a:lnTo>
                <a:close/>
              </a:path>
              <a:path w="4096384" h="836930">
                <a:moveTo>
                  <a:pt x="3735099" y="681990"/>
                </a:moveTo>
                <a:lnTo>
                  <a:pt x="3723188" y="681990"/>
                </a:lnTo>
                <a:lnTo>
                  <a:pt x="3724053" y="679812"/>
                </a:lnTo>
                <a:lnTo>
                  <a:pt x="3724114" y="679241"/>
                </a:lnTo>
                <a:lnTo>
                  <a:pt x="3723188" y="676910"/>
                </a:lnTo>
                <a:lnTo>
                  <a:pt x="3739100" y="676910"/>
                </a:lnTo>
                <a:lnTo>
                  <a:pt x="3738596" y="679450"/>
                </a:lnTo>
                <a:lnTo>
                  <a:pt x="3735407" y="679450"/>
                </a:lnTo>
                <a:lnTo>
                  <a:pt x="3735099" y="681990"/>
                </a:lnTo>
                <a:close/>
              </a:path>
              <a:path w="4096384" h="836930">
                <a:moveTo>
                  <a:pt x="3767432" y="688340"/>
                </a:moveTo>
                <a:lnTo>
                  <a:pt x="3745602" y="688340"/>
                </a:lnTo>
                <a:lnTo>
                  <a:pt x="3749549" y="684530"/>
                </a:lnTo>
                <a:lnTo>
                  <a:pt x="3752923" y="679450"/>
                </a:lnTo>
                <a:lnTo>
                  <a:pt x="3756196" y="676910"/>
                </a:lnTo>
                <a:lnTo>
                  <a:pt x="3760387" y="676910"/>
                </a:lnTo>
                <a:lnTo>
                  <a:pt x="3759044" y="683260"/>
                </a:lnTo>
                <a:lnTo>
                  <a:pt x="3775146" y="683260"/>
                </a:lnTo>
                <a:lnTo>
                  <a:pt x="3776645" y="684530"/>
                </a:lnTo>
                <a:lnTo>
                  <a:pt x="3769115" y="684530"/>
                </a:lnTo>
                <a:lnTo>
                  <a:pt x="3767432" y="687070"/>
                </a:lnTo>
                <a:lnTo>
                  <a:pt x="3767432" y="688340"/>
                </a:lnTo>
                <a:close/>
              </a:path>
              <a:path w="4096384" h="836930">
                <a:moveTo>
                  <a:pt x="3759044" y="683260"/>
                </a:moveTo>
                <a:lnTo>
                  <a:pt x="3760387" y="676910"/>
                </a:lnTo>
                <a:lnTo>
                  <a:pt x="3762567" y="676910"/>
                </a:lnTo>
                <a:lnTo>
                  <a:pt x="3766900" y="680684"/>
                </a:lnTo>
                <a:lnTo>
                  <a:pt x="3763235" y="681990"/>
                </a:lnTo>
                <a:lnTo>
                  <a:pt x="3759044" y="683260"/>
                </a:lnTo>
                <a:close/>
              </a:path>
              <a:path w="4096384" h="836930">
                <a:moveTo>
                  <a:pt x="3805630" y="685977"/>
                </a:moveTo>
                <a:lnTo>
                  <a:pt x="3802640" y="683260"/>
                </a:lnTo>
                <a:lnTo>
                  <a:pt x="3795778" y="678180"/>
                </a:lnTo>
                <a:lnTo>
                  <a:pt x="3804474" y="678180"/>
                </a:lnTo>
                <a:lnTo>
                  <a:pt x="3804814" y="676910"/>
                </a:lnTo>
                <a:lnTo>
                  <a:pt x="3806382" y="684806"/>
                </a:lnTo>
                <a:lnTo>
                  <a:pt x="3805630" y="685977"/>
                </a:lnTo>
                <a:close/>
              </a:path>
              <a:path w="4096384" h="836930">
                <a:moveTo>
                  <a:pt x="3806382" y="684806"/>
                </a:moveTo>
                <a:lnTo>
                  <a:pt x="3804814" y="676910"/>
                </a:lnTo>
                <a:lnTo>
                  <a:pt x="3812528" y="676910"/>
                </a:lnTo>
                <a:lnTo>
                  <a:pt x="3812773" y="680720"/>
                </a:lnTo>
                <a:lnTo>
                  <a:pt x="3809005" y="680720"/>
                </a:lnTo>
                <a:lnTo>
                  <a:pt x="3806382" y="684806"/>
                </a:lnTo>
                <a:close/>
              </a:path>
              <a:path w="4096384" h="836930">
                <a:moveTo>
                  <a:pt x="3818224" y="684530"/>
                </a:moveTo>
                <a:lnTo>
                  <a:pt x="3813019" y="684530"/>
                </a:lnTo>
                <a:lnTo>
                  <a:pt x="3812528" y="676910"/>
                </a:lnTo>
                <a:lnTo>
                  <a:pt x="3819724" y="676910"/>
                </a:lnTo>
                <a:lnTo>
                  <a:pt x="3818224" y="684530"/>
                </a:lnTo>
                <a:close/>
              </a:path>
              <a:path w="4096384" h="836930">
                <a:moveTo>
                  <a:pt x="3832451" y="684530"/>
                </a:moveTo>
                <a:lnTo>
                  <a:pt x="3818224" y="684530"/>
                </a:lnTo>
                <a:lnTo>
                  <a:pt x="3819724" y="676910"/>
                </a:lnTo>
                <a:lnTo>
                  <a:pt x="3842373" y="676910"/>
                </a:lnTo>
                <a:lnTo>
                  <a:pt x="3841629" y="679450"/>
                </a:lnTo>
                <a:lnTo>
                  <a:pt x="3828629" y="679450"/>
                </a:lnTo>
                <a:lnTo>
                  <a:pt x="3827973" y="680684"/>
                </a:lnTo>
                <a:lnTo>
                  <a:pt x="3829303" y="683260"/>
                </a:lnTo>
                <a:lnTo>
                  <a:pt x="3832152" y="683260"/>
                </a:lnTo>
                <a:lnTo>
                  <a:pt x="3832451" y="684530"/>
                </a:lnTo>
                <a:close/>
              </a:path>
              <a:path w="4096384" h="836930">
                <a:moveTo>
                  <a:pt x="3844887" y="683260"/>
                </a:moveTo>
                <a:lnTo>
                  <a:pt x="3840513" y="683260"/>
                </a:lnTo>
                <a:lnTo>
                  <a:pt x="3842373" y="676910"/>
                </a:lnTo>
                <a:lnTo>
                  <a:pt x="3845044" y="679450"/>
                </a:lnTo>
                <a:lnTo>
                  <a:pt x="3845438" y="681382"/>
                </a:lnTo>
                <a:lnTo>
                  <a:pt x="3845372" y="682347"/>
                </a:lnTo>
                <a:lnTo>
                  <a:pt x="3844887" y="683260"/>
                </a:lnTo>
                <a:close/>
              </a:path>
              <a:path w="4096384" h="836930">
                <a:moveTo>
                  <a:pt x="4019028" y="685800"/>
                </a:moveTo>
                <a:lnTo>
                  <a:pt x="4010666" y="676910"/>
                </a:lnTo>
                <a:lnTo>
                  <a:pt x="4019638" y="676910"/>
                </a:lnTo>
                <a:lnTo>
                  <a:pt x="4018720" y="678180"/>
                </a:lnTo>
                <a:lnTo>
                  <a:pt x="4024146" y="678180"/>
                </a:lnTo>
                <a:lnTo>
                  <a:pt x="4019028" y="683260"/>
                </a:lnTo>
                <a:lnTo>
                  <a:pt x="4019028" y="685800"/>
                </a:lnTo>
                <a:close/>
              </a:path>
              <a:path w="4096384" h="836930">
                <a:moveTo>
                  <a:pt x="4041683" y="685800"/>
                </a:moveTo>
                <a:lnTo>
                  <a:pt x="4019028" y="685800"/>
                </a:lnTo>
                <a:lnTo>
                  <a:pt x="4019028" y="683260"/>
                </a:lnTo>
                <a:lnTo>
                  <a:pt x="4025425" y="676910"/>
                </a:lnTo>
                <a:lnTo>
                  <a:pt x="4029439" y="676910"/>
                </a:lnTo>
                <a:lnTo>
                  <a:pt x="4030320" y="678020"/>
                </a:lnTo>
                <a:lnTo>
                  <a:pt x="4030240" y="678493"/>
                </a:lnTo>
                <a:lnTo>
                  <a:pt x="4028788" y="680684"/>
                </a:lnTo>
                <a:lnTo>
                  <a:pt x="4029354" y="681990"/>
                </a:lnTo>
                <a:lnTo>
                  <a:pt x="4042175" y="681990"/>
                </a:lnTo>
                <a:lnTo>
                  <a:pt x="4044682" y="683260"/>
                </a:lnTo>
                <a:lnTo>
                  <a:pt x="4049721" y="683260"/>
                </a:lnTo>
                <a:lnTo>
                  <a:pt x="4049502" y="684530"/>
                </a:lnTo>
                <a:lnTo>
                  <a:pt x="4041683" y="684530"/>
                </a:lnTo>
                <a:lnTo>
                  <a:pt x="4041683" y="685800"/>
                </a:lnTo>
                <a:close/>
              </a:path>
              <a:path w="4096384" h="836930">
                <a:moveTo>
                  <a:pt x="4033084" y="681990"/>
                </a:moveTo>
                <a:lnTo>
                  <a:pt x="4029354" y="681990"/>
                </a:lnTo>
                <a:lnTo>
                  <a:pt x="4028773" y="680737"/>
                </a:lnTo>
                <a:lnTo>
                  <a:pt x="4030240" y="678493"/>
                </a:lnTo>
                <a:lnTo>
                  <a:pt x="4030320" y="678020"/>
                </a:lnTo>
                <a:lnTo>
                  <a:pt x="4029439" y="676910"/>
                </a:lnTo>
                <a:lnTo>
                  <a:pt x="4033112" y="676910"/>
                </a:lnTo>
                <a:lnTo>
                  <a:pt x="4035742" y="679450"/>
                </a:lnTo>
                <a:lnTo>
                  <a:pt x="4033084" y="681990"/>
                </a:lnTo>
                <a:close/>
              </a:path>
              <a:path w="4096384" h="836930">
                <a:moveTo>
                  <a:pt x="4043674" y="679450"/>
                </a:moveTo>
                <a:lnTo>
                  <a:pt x="4041964" y="678783"/>
                </a:lnTo>
                <a:lnTo>
                  <a:pt x="4041841" y="676910"/>
                </a:lnTo>
                <a:lnTo>
                  <a:pt x="4042527" y="676910"/>
                </a:lnTo>
                <a:lnTo>
                  <a:pt x="4043674" y="679450"/>
                </a:lnTo>
                <a:close/>
              </a:path>
              <a:path w="4096384" h="836930">
                <a:moveTo>
                  <a:pt x="4049721" y="683260"/>
                </a:moveTo>
                <a:lnTo>
                  <a:pt x="4047531" y="683260"/>
                </a:lnTo>
                <a:lnTo>
                  <a:pt x="4049554" y="678180"/>
                </a:lnTo>
                <a:lnTo>
                  <a:pt x="4045206" y="676910"/>
                </a:lnTo>
                <a:lnTo>
                  <a:pt x="4052062" y="676910"/>
                </a:lnTo>
                <a:lnTo>
                  <a:pt x="4053227" y="678180"/>
                </a:lnTo>
                <a:lnTo>
                  <a:pt x="4055830" y="678180"/>
                </a:lnTo>
                <a:lnTo>
                  <a:pt x="4050379" y="679450"/>
                </a:lnTo>
                <a:lnTo>
                  <a:pt x="4049721" y="683260"/>
                </a:lnTo>
                <a:close/>
              </a:path>
              <a:path w="4096384" h="836930">
                <a:moveTo>
                  <a:pt x="4058163" y="694690"/>
                </a:moveTo>
                <a:lnTo>
                  <a:pt x="4054185" y="694690"/>
                </a:lnTo>
                <a:lnTo>
                  <a:pt x="4050562" y="689610"/>
                </a:lnTo>
                <a:lnTo>
                  <a:pt x="4049301" y="687472"/>
                </a:lnTo>
                <a:lnTo>
                  <a:pt x="4049183" y="686372"/>
                </a:lnTo>
                <a:lnTo>
                  <a:pt x="4050379" y="679450"/>
                </a:lnTo>
                <a:lnTo>
                  <a:pt x="4061281" y="676910"/>
                </a:lnTo>
                <a:lnTo>
                  <a:pt x="4052893" y="689610"/>
                </a:lnTo>
                <a:lnTo>
                  <a:pt x="4060607" y="689610"/>
                </a:lnTo>
                <a:lnTo>
                  <a:pt x="4063115" y="690880"/>
                </a:lnTo>
                <a:lnTo>
                  <a:pt x="4064498" y="690880"/>
                </a:lnTo>
                <a:lnTo>
                  <a:pt x="4058163" y="694690"/>
                </a:lnTo>
                <a:close/>
              </a:path>
              <a:path w="4096384" h="836930">
                <a:moveTo>
                  <a:pt x="702236" y="689610"/>
                </a:moveTo>
                <a:lnTo>
                  <a:pt x="701902" y="683260"/>
                </a:lnTo>
                <a:lnTo>
                  <a:pt x="701012" y="679050"/>
                </a:lnTo>
                <a:lnTo>
                  <a:pt x="700893" y="677299"/>
                </a:lnTo>
                <a:lnTo>
                  <a:pt x="708185" y="685800"/>
                </a:lnTo>
                <a:lnTo>
                  <a:pt x="705418" y="685800"/>
                </a:lnTo>
                <a:lnTo>
                  <a:pt x="702236" y="689610"/>
                </a:lnTo>
                <a:close/>
              </a:path>
              <a:path w="4096384" h="836930">
                <a:moveTo>
                  <a:pt x="3927855" y="678180"/>
                </a:moveTo>
                <a:lnTo>
                  <a:pt x="3927921" y="677431"/>
                </a:lnTo>
                <a:lnTo>
                  <a:pt x="3928801" y="677802"/>
                </a:lnTo>
                <a:lnTo>
                  <a:pt x="3927855" y="678180"/>
                </a:lnTo>
                <a:close/>
              </a:path>
              <a:path w="4096384" h="836930">
                <a:moveTo>
                  <a:pt x="1129177" y="681990"/>
                </a:moveTo>
                <a:lnTo>
                  <a:pt x="1128020" y="680737"/>
                </a:lnTo>
                <a:lnTo>
                  <a:pt x="1127166" y="678180"/>
                </a:lnTo>
                <a:lnTo>
                  <a:pt x="1131357" y="678180"/>
                </a:lnTo>
                <a:lnTo>
                  <a:pt x="1131984" y="677460"/>
                </a:lnTo>
                <a:lnTo>
                  <a:pt x="1132281" y="678020"/>
                </a:lnTo>
                <a:lnTo>
                  <a:pt x="1132200" y="678493"/>
                </a:lnTo>
                <a:lnTo>
                  <a:pt x="1131042" y="680684"/>
                </a:lnTo>
                <a:lnTo>
                  <a:pt x="1129177" y="681990"/>
                </a:lnTo>
                <a:close/>
              </a:path>
              <a:path w="4096384" h="836930">
                <a:moveTo>
                  <a:pt x="3446358" y="678755"/>
                </a:moveTo>
                <a:lnTo>
                  <a:pt x="3445679" y="677703"/>
                </a:lnTo>
                <a:lnTo>
                  <a:pt x="3447438" y="678180"/>
                </a:lnTo>
                <a:lnTo>
                  <a:pt x="3446358" y="678755"/>
                </a:lnTo>
                <a:close/>
              </a:path>
              <a:path w="4096384" h="836930">
                <a:moveTo>
                  <a:pt x="3929695" y="678180"/>
                </a:moveTo>
                <a:lnTo>
                  <a:pt x="3927855" y="678180"/>
                </a:lnTo>
                <a:lnTo>
                  <a:pt x="3928801" y="677802"/>
                </a:lnTo>
                <a:lnTo>
                  <a:pt x="3929695" y="678180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5527" y="677858"/>
                </a:lnTo>
                <a:lnTo>
                  <a:pt x="3436202" y="678180"/>
                </a:lnTo>
                <a:lnTo>
                  <a:pt x="3445986" y="678180"/>
                </a:lnTo>
                <a:lnTo>
                  <a:pt x="3446189" y="678493"/>
                </a:lnTo>
                <a:lnTo>
                  <a:pt x="3446305" y="678783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448446" y="681990"/>
                </a:moveTo>
                <a:lnTo>
                  <a:pt x="3447579" y="679812"/>
                </a:lnTo>
                <a:lnTo>
                  <a:pt x="3447493" y="679241"/>
                </a:lnTo>
                <a:lnTo>
                  <a:pt x="3447772" y="678180"/>
                </a:lnTo>
                <a:lnTo>
                  <a:pt x="3448446" y="678020"/>
                </a:lnTo>
                <a:lnTo>
                  <a:pt x="3448446" y="68199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38936" y="680720"/>
                </a:lnTo>
                <a:lnTo>
                  <a:pt x="41450" y="678180"/>
                </a:lnTo>
                <a:lnTo>
                  <a:pt x="54363" y="67818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54363" y="678180"/>
                </a:lnTo>
                <a:lnTo>
                  <a:pt x="52850" y="67945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254675" y="680720"/>
                </a:moveTo>
                <a:lnTo>
                  <a:pt x="252665" y="680720"/>
                </a:lnTo>
                <a:lnTo>
                  <a:pt x="252665" y="679450"/>
                </a:lnTo>
                <a:lnTo>
                  <a:pt x="254839" y="678180"/>
                </a:lnTo>
                <a:lnTo>
                  <a:pt x="256849" y="678180"/>
                </a:lnTo>
                <a:lnTo>
                  <a:pt x="256777" y="679492"/>
                </a:lnTo>
                <a:lnTo>
                  <a:pt x="254675" y="68072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54675" y="680720"/>
                </a:lnTo>
                <a:lnTo>
                  <a:pt x="256777" y="679492"/>
                </a:lnTo>
                <a:lnTo>
                  <a:pt x="256849" y="678180"/>
                </a:lnTo>
                <a:lnTo>
                  <a:pt x="268753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307982" y="679450"/>
                </a:moveTo>
                <a:lnTo>
                  <a:pt x="307982" y="678180"/>
                </a:lnTo>
                <a:lnTo>
                  <a:pt x="308820" y="678180"/>
                </a:lnTo>
                <a:lnTo>
                  <a:pt x="307982" y="679450"/>
                </a:lnTo>
                <a:close/>
              </a:path>
              <a:path w="4096384" h="836930">
                <a:moveTo>
                  <a:pt x="555121" y="687070"/>
                </a:moveTo>
                <a:lnTo>
                  <a:pt x="550542" y="684625"/>
                </a:lnTo>
                <a:lnTo>
                  <a:pt x="550464" y="683260"/>
                </a:lnTo>
                <a:lnTo>
                  <a:pt x="550868" y="678180"/>
                </a:lnTo>
                <a:lnTo>
                  <a:pt x="554391" y="678180"/>
                </a:lnTo>
                <a:lnTo>
                  <a:pt x="553049" y="679450"/>
                </a:lnTo>
                <a:lnTo>
                  <a:pt x="557744" y="681990"/>
                </a:lnTo>
                <a:lnTo>
                  <a:pt x="558989" y="683820"/>
                </a:lnTo>
                <a:lnTo>
                  <a:pt x="558746" y="684530"/>
                </a:lnTo>
                <a:lnTo>
                  <a:pt x="559472" y="684530"/>
                </a:lnTo>
                <a:lnTo>
                  <a:pt x="555121" y="687070"/>
                </a:lnTo>
                <a:close/>
              </a:path>
              <a:path w="4096384" h="836930">
                <a:moveTo>
                  <a:pt x="558989" y="683820"/>
                </a:moveTo>
                <a:lnTo>
                  <a:pt x="557744" y="681990"/>
                </a:lnTo>
                <a:lnTo>
                  <a:pt x="553049" y="679450"/>
                </a:lnTo>
                <a:lnTo>
                  <a:pt x="554391" y="678180"/>
                </a:lnTo>
                <a:lnTo>
                  <a:pt x="560926" y="678180"/>
                </a:lnTo>
                <a:lnTo>
                  <a:pt x="558989" y="683820"/>
                </a:lnTo>
                <a:close/>
              </a:path>
              <a:path w="4096384" h="836930">
                <a:moveTo>
                  <a:pt x="656430" y="678493"/>
                </a:moveTo>
                <a:lnTo>
                  <a:pt x="656473" y="678180"/>
                </a:lnTo>
                <a:lnTo>
                  <a:pt x="656977" y="678180"/>
                </a:lnTo>
                <a:lnTo>
                  <a:pt x="656430" y="678493"/>
                </a:lnTo>
                <a:close/>
              </a:path>
              <a:path w="4096384" h="836930">
                <a:moveTo>
                  <a:pt x="656353" y="679492"/>
                </a:moveTo>
                <a:lnTo>
                  <a:pt x="656330" y="679241"/>
                </a:lnTo>
                <a:lnTo>
                  <a:pt x="656437" y="678489"/>
                </a:lnTo>
                <a:lnTo>
                  <a:pt x="656977" y="678180"/>
                </a:lnTo>
                <a:lnTo>
                  <a:pt x="656353" y="679492"/>
                </a:lnTo>
                <a:close/>
              </a:path>
              <a:path w="4096384" h="836930">
                <a:moveTo>
                  <a:pt x="659321" y="680720"/>
                </a:moveTo>
                <a:lnTo>
                  <a:pt x="657815" y="680720"/>
                </a:lnTo>
                <a:lnTo>
                  <a:pt x="656353" y="679492"/>
                </a:lnTo>
                <a:lnTo>
                  <a:pt x="656977" y="678180"/>
                </a:lnTo>
                <a:lnTo>
                  <a:pt x="659825" y="678180"/>
                </a:lnTo>
                <a:lnTo>
                  <a:pt x="659644" y="679492"/>
                </a:lnTo>
                <a:lnTo>
                  <a:pt x="659321" y="680720"/>
                </a:lnTo>
                <a:close/>
              </a:path>
              <a:path w="4096384" h="836930">
                <a:moveTo>
                  <a:pt x="698994" y="680720"/>
                </a:moveTo>
                <a:lnTo>
                  <a:pt x="659321" y="680720"/>
                </a:lnTo>
                <a:lnTo>
                  <a:pt x="659644" y="679492"/>
                </a:lnTo>
                <a:lnTo>
                  <a:pt x="659825" y="678180"/>
                </a:lnTo>
                <a:lnTo>
                  <a:pt x="668881" y="678180"/>
                </a:lnTo>
                <a:lnTo>
                  <a:pt x="672233" y="679450"/>
                </a:lnTo>
                <a:lnTo>
                  <a:pt x="698045" y="679450"/>
                </a:lnTo>
                <a:lnTo>
                  <a:pt x="698994" y="680720"/>
                </a:lnTo>
                <a:close/>
              </a:path>
              <a:path w="4096384" h="836930">
                <a:moveTo>
                  <a:pt x="749505" y="692150"/>
                </a:moveTo>
                <a:lnTo>
                  <a:pt x="742970" y="685800"/>
                </a:lnTo>
                <a:lnTo>
                  <a:pt x="741962" y="685800"/>
                </a:lnTo>
                <a:lnTo>
                  <a:pt x="746820" y="678180"/>
                </a:lnTo>
                <a:lnTo>
                  <a:pt x="748417" y="684205"/>
                </a:lnTo>
                <a:lnTo>
                  <a:pt x="748539" y="684806"/>
                </a:lnTo>
                <a:lnTo>
                  <a:pt x="749505" y="692150"/>
                </a:lnTo>
                <a:close/>
              </a:path>
              <a:path w="4096384" h="836930">
                <a:moveTo>
                  <a:pt x="1527791" y="681990"/>
                </a:moveTo>
                <a:lnTo>
                  <a:pt x="1527628" y="681990"/>
                </a:lnTo>
                <a:lnTo>
                  <a:pt x="1522095" y="678180"/>
                </a:lnTo>
                <a:lnTo>
                  <a:pt x="1526285" y="678180"/>
                </a:lnTo>
                <a:lnTo>
                  <a:pt x="1528963" y="679450"/>
                </a:lnTo>
                <a:lnTo>
                  <a:pt x="1529453" y="680684"/>
                </a:lnTo>
                <a:lnTo>
                  <a:pt x="1527791" y="681990"/>
                </a:lnTo>
                <a:close/>
              </a:path>
              <a:path w="4096384" h="836930">
                <a:moveTo>
                  <a:pt x="1579579" y="680720"/>
                </a:moveTo>
                <a:lnTo>
                  <a:pt x="1571034" y="680720"/>
                </a:lnTo>
                <a:lnTo>
                  <a:pt x="1564996" y="678180"/>
                </a:lnTo>
                <a:lnTo>
                  <a:pt x="1579875" y="678180"/>
                </a:lnTo>
                <a:lnTo>
                  <a:pt x="1578911" y="679450"/>
                </a:lnTo>
                <a:lnTo>
                  <a:pt x="1579579" y="680720"/>
                </a:lnTo>
                <a:close/>
              </a:path>
              <a:path w="4096384" h="836930">
                <a:moveTo>
                  <a:pt x="1672951" y="687070"/>
                </a:moveTo>
                <a:lnTo>
                  <a:pt x="1670437" y="687070"/>
                </a:lnTo>
                <a:lnTo>
                  <a:pt x="1674294" y="678180"/>
                </a:lnTo>
                <a:lnTo>
                  <a:pt x="1679322" y="678180"/>
                </a:lnTo>
                <a:lnTo>
                  <a:pt x="1678144" y="683260"/>
                </a:lnTo>
                <a:lnTo>
                  <a:pt x="1674791" y="683260"/>
                </a:lnTo>
                <a:lnTo>
                  <a:pt x="1675295" y="684530"/>
                </a:lnTo>
                <a:lnTo>
                  <a:pt x="1674791" y="685800"/>
                </a:lnTo>
                <a:lnTo>
                  <a:pt x="1672951" y="687070"/>
                </a:lnTo>
                <a:close/>
              </a:path>
              <a:path w="4096384" h="836930">
                <a:moveTo>
                  <a:pt x="1686191" y="695960"/>
                </a:moveTo>
                <a:lnTo>
                  <a:pt x="1677476" y="695960"/>
                </a:lnTo>
                <a:lnTo>
                  <a:pt x="1687704" y="685800"/>
                </a:lnTo>
                <a:lnTo>
                  <a:pt x="1683847" y="684530"/>
                </a:lnTo>
                <a:lnTo>
                  <a:pt x="1678144" y="683260"/>
                </a:lnTo>
                <a:lnTo>
                  <a:pt x="1679322" y="678180"/>
                </a:lnTo>
                <a:lnTo>
                  <a:pt x="1688204" y="678180"/>
                </a:lnTo>
                <a:lnTo>
                  <a:pt x="1688332" y="681990"/>
                </a:lnTo>
                <a:lnTo>
                  <a:pt x="1700773" y="681990"/>
                </a:lnTo>
                <a:lnTo>
                  <a:pt x="1702620" y="683260"/>
                </a:lnTo>
                <a:lnTo>
                  <a:pt x="1695744" y="683260"/>
                </a:lnTo>
                <a:lnTo>
                  <a:pt x="1695076" y="684530"/>
                </a:lnTo>
                <a:lnTo>
                  <a:pt x="1690048" y="687070"/>
                </a:lnTo>
                <a:lnTo>
                  <a:pt x="1694075" y="688340"/>
                </a:lnTo>
                <a:lnTo>
                  <a:pt x="1707102" y="688340"/>
                </a:lnTo>
                <a:lnTo>
                  <a:pt x="1707342" y="689610"/>
                </a:lnTo>
                <a:lnTo>
                  <a:pt x="1896395" y="689610"/>
                </a:lnTo>
                <a:lnTo>
                  <a:pt x="1896729" y="690880"/>
                </a:lnTo>
                <a:lnTo>
                  <a:pt x="1686191" y="690880"/>
                </a:lnTo>
                <a:lnTo>
                  <a:pt x="1683847" y="694690"/>
                </a:lnTo>
                <a:lnTo>
                  <a:pt x="1686191" y="695960"/>
                </a:lnTo>
                <a:close/>
              </a:path>
              <a:path w="4096384" h="836930">
                <a:moveTo>
                  <a:pt x="1705802" y="683260"/>
                </a:moveTo>
                <a:lnTo>
                  <a:pt x="1702620" y="683260"/>
                </a:lnTo>
                <a:lnTo>
                  <a:pt x="1700773" y="681990"/>
                </a:lnTo>
                <a:lnTo>
                  <a:pt x="1700275" y="679450"/>
                </a:lnTo>
                <a:lnTo>
                  <a:pt x="1701107" y="679450"/>
                </a:lnTo>
                <a:lnTo>
                  <a:pt x="1701952" y="678180"/>
                </a:lnTo>
                <a:lnTo>
                  <a:pt x="1705134" y="678180"/>
                </a:lnTo>
                <a:lnTo>
                  <a:pt x="1706128" y="680684"/>
                </a:lnTo>
                <a:lnTo>
                  <a:pt x="1705802" y="683260"/>
                </a:lnTo>
                <a:close/>
              </a:path>
              <a:path w="4096384" h="836930">
                <a:moveTo>
                  <a:pt x="1917848" y="683260"/>
                </a:moveTo>
                <a:lnTo>
                  <a:pt x="1916846" y="683260"/>
                </a:lnTo>
                <a:lnTo>
                  <a:pt x="1915845" y="680737"/>
                </a:lnTo>
                <a:lnTo>
                  <a:pt x="1916846" y="678180"/>
                </a:lnTo>
                <a:lnTo>
                  <a:pt x="1917848" y="678180"/>
                </a:lnTo>
                <a:lnTo>
                  <a:pt x="1919010" y="680684"/>
                </a:lnTo>
                <a:lnTo>
                  <a:pt x="1917848" y="683260"/>
                </a:lnTo>
                <a:close/>
              </a:path>
              <a:path w="4096384" h="836930">
                <a:moveTo>
                  <a:pt x="1968475" y="693420"/>
                </a:moveTo>
                <a:lnTo>
                  <a:pt x="1897399" y="693420"/>
                </a:lnTo>
                <a:lnTo>
                  <a:pt x="1901760" y="683260"/>
                </a:lnTo>
                <a:lnTo>
                  <a:pt x="1917848" y="683260"/>
                </a:lnTo>
                <a:lnTo>
                  <a:pt x="1919019" y="680737"/>
                </a:lnTo>
                <a:lnTo>
                  <a:pt x="1917848" y="678180"/>
                </a:lnTo>
                <a:lnTo>
                  <a:pt x="1971993" y="678180"/>
                </a:lnTo>
                <a:lnTo>
                  <a:pt x="1969144" y="679450"/>
                </a:lnTo>
                <a:lnTo>
                  <a:pt x="1969178" y="680737"/>
                </a:lnTo>
                <a:lnTo>
                  <a:pt x="1971659" y="681990"/>
                </a:lnTo>
                <a:lnTo>
                  <a:pt x="1994065" y="681990"/>
                </a:lnTo>
                <a:lnTo>
                  <a:pt x="1995296" y="684530"/>
                </a:lnTo>
                <a:lnTo>
                  <a:pt x="1976687" y="684530"/>
                </a:lnTo>
                <a:lnTo>
                  <a:pt x="1969648" y="685800"/>
                </a:lnTo>
                <a:lnTo>
                  <a:pt x="1937970" y="685800"/>
                </a:lnTo>
                <a:lnTo>
                  <a:pt x="1937970" y="688340"/>
                </a:lnTo>
                <a:lnTo>
                  <a:pt x="1974343" y="688340"/>
                </a:lnTo>
                <a:lnTo>
                  <a:pt x="1976691" y="689610"/>
                </a:lnTo>
                <a:lnTo>
                  <a:pt x="1965458" y="689610"/>
                </a:lnTo>
                <a:lnTo>
                  <a:pt x="1968475" y="693420"/>
                </a:lnTo>
                <a:close/>
              </a:path>
              <a:path w="4096384" h="836930">
                <a:moveTo>
                  <a:pt x="1971659" y="681990"/>
                </a:moveTo>
                <a:lnTo>
                  <a:pt x="1969178" y="680737"/>
                </a:lnTo>
                <a:lnTo>
                  <a:pt x="1969144" y="679450"/>
                </a:lnTo>
                <a:lnTo>
                  <a:pt x="1971993" y="678180"/>
                </a:lnTo>
                <a:lnTo>
                  <a:pt x="1974507" y="679450"/>
                </a:lnTo>
                <a:lnTo>
                  <a:pt x="1974468" y="680737"/>
                </a:lnTo>
                <a:lnTo>
                  <a:pt x="1971659" y="681990"/>
                </a:lnTo>
                <a:close/>
              </a:path>
              <a:path w="4096384" h="836930">
                <a:moveTo>
                  <a:pt x="1994065" y="681990"/>
                </a:moveTo>
                <a:lnTo>
                  <a:pt x="1971659" y="681990"/>
                </a:lnTo>
                <a:lnTo>
                  <a:pt x="1974468" y="680737"/>
                </a:lnTo>
                <a:lnTo>
                  <a:pt x="1974507" y="679450"/>
                </a:lnTo>
                <a:lnTo>
                  <a:pt x="1971993" y="678180"/>
                </a:lnTo>
                <a:lnTo>
                  <a:pt x="2010049" y="678180"/>
                </a:lnTo>
                <a:lnTo>
                  <a:pt x="2009715" y="679450"/>
                </a:lnTo>
                <a:lnTo>
                  <a:pt x="1996639" y="679450"/>
                </a:lnTo>
                <a:lnTo>
                  <a:pt x="1993540" y="680684"/>
                </a:lnTo>
                <a:lnTo>
                  <a:pt x="1994065" y="681990"/>
                </a:lnTo>
                <a:close/>
              </a:path>
              <a:path w="4096384" h="836930">
                <a:moveTo>
                  <a:pt x="2011718" y="681990"/>
                </a:moveTo>
                <a:lnTo>
                  <a:pt x="2009748" y="679492"/>
                </a:lnTo>
                <a:lnTo>
                  <a:pt x="2009770" y="679241"/>
                </a:lnTo>
                <a:lnTo>
                  <a:pt x="2010049" y="678180"/>
                </a:lnTo>
                <a:lnTo>
                  <a:pt x="2012557" y="678180"/>
                </a:lnTo>
                <a:lnTo>
                  <a:pt x="2014573" y="679450"/>
                </a:lnTo>
                <a:lnTo>
                  <a:pt x="2014249" y="680684"/>
                </a:lnTo>
                <a:lnTo>
                  <a:pt x="2011718" y="681990"/>
                </a:lnTo>
                <a:close/>
              </a:path>
              <a:path w="4096384" h="836930">
                <a:moveTo>
                  <a:pt x="2052119" y="681990"/>
                </a:moveTo>
                <a:lnTo>
                  <a:pt x="2011718" y="681990"/>
                </a:lnTo>
                <a:lnTo>
                  <a:pt x="2014205" y="680737"/>
                </a:lnTo>
                <a:lnTo>
                  <a:pt x="2014573" y="679450"/>
                </a:lnTo>
                <a:lnTo>
                  <a:pt x="2012557" y="678180"/>
                </a:lnTo>
                <a:lnTo>
                  <a:pt x="2021600" y="678180"/>
                </a:lnTo>
                <a:lnTo>
                  <a:pt x="2022642" y="679492"/>
                </a:lnTo>
                <a:lnTo>
                  <a:pt x="2023452" y="680720"/>
                </a:lnTo>
                <a:lnTo>
                  <a:pt x="2050613" y="680720"/>
                </a:lnTo>
                <a:lnTo>
                  <a:pt x="2052119" y="681990"/>
                </a:lnTo>
                <a:close/>
              </a:path>
              <a:path w="4096384" h="836930">
                <a:moveTo>
                  <a:pt x="2088329" y="683260"/>
                </a:moveTo>
                <a:lnTo>
                  <a:pt x="2091845" y="679450"/>
                </a:lnTo>
                <a:lnTo>
                  <a:pt x="2093187" y="678180"/>
                </a:lnTo>
                <a:lnTo>
                  <a:pt x="2088329" y="68326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088329" y="683260"/>
                </a:lnTo>
                <a:lnTo>
                  <a:pt x="2093187" y="678180"/>
                </a:lnTo>
                <a:lnTo>
                  <a:pt x="2168448" y="678180"/>
                </a:lnTo>
                <a:lnTo>
                  <a:pt x="2169389" y="679450"/>
                </a:lnTo>
                <a:lnTo>
                  <a:pt x="2110618" y="67945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73150" y="684530"/>
                </a:moveTo>
                <a:lnTo>
                  <a:pt x="2168448" y="678180"/>
                </a:lnTo>
                <a:lnTo>
                  <a:pt x="2175160" y="678180"/>
                </a:lnTo>
                <a:lnTo>
                  <a:pt x="2175718" y="679241"/>
                </a:lnTo>
                <a:lnTo>
                  <a:pt x="2175684" y="679812"/>
                </a:lnTo>
                <a:lnTo>
                  <a:pt x="2175314" y="680737"/>
                </a:lnTo>
                <a:lnTo>
                  <a:pt x="2173150" y="684530"/>
                </a:lnTo>
                <a:close/>
              </a:path>
              <a:path w="4096384" h="836930">
                <a:moveTo>
                  <a:pt x="2238020" y="683260"/>
                </a:moveTo>
                <a:lnTo>
                  <a:pt x="2240233" y="680684"/>
                </a:lnTo>
                <a:lnTo>
                  <a:pt x="2242544" y="678180"/>
                </a:lnTo>
                <a:lnTo>
                  <a:pt x="2238020" y="683260"/>
                </a:lnTo>
                <a:close/>
              </a:path>
              <a:path w="4096384" h="836930">
                <a:moveTo>
                  <a:pt x="2481201" y="683260"/>
                </a:moveTo>
                <a:lnTo>
                  <a:pt x="2238020" y="683260"/>
                </a:lnTo>
                <a:lnTo>
                  <a:pt x="2242544" y="678180"/>
                </a:lnTo>
                <a:lnTo>
                  <a:pt x="2251573" y="678180"/>
                </a:lnTo>
                <a:lnTo>
                  <a:pt x="2254109" y="679450"/>
                </a:lnTo>
                <a:lnTo>
                  <a:pt x="2264165" y="679450"/>
                </a:lnTo>
                <a:lnTo>
                  <a:pt x="2262155" y="681990"/>
                </a:lnTo>
                <a:lnTo>
                  <a:pt x="2481050" y="681990"/>
                </a:lnTo>
                <a:lnTo>
                  <a:pt x="2481201" y="683260"/>
                </a:lnTo>
                <a:close/>
              </a:path>
              <a:path w="4096384" h="836930">
                <a:moveTo>
                  <a:pt x="2263157" y="681990"/>
                </a:moveTo>
                <a:lnTo>
                  <a:pt x="2262155" y="681990"/>
                </a:lnTo>
                <a:lnTo>
                  <a:pt x="2264165" y="679450"/>
                </a:lnTo>
                <a:lnTo>
                  <a:pt x="2266012" y="678180"/>
                </a:lnTo>
                <a:lnTo>
                  <a:pt x="2267184" y="678180"/>
                </a:lnTo>
                <a:lnTo>
                  <a:pt x="2267398" y="679812"/>
                </a:lnTo>
                <a:lnTo>
                  <a:pt x="2267459" y="680737"/>
                </a:lnTo>
                <a:lnTo>
                  <a:pt x="2263157" y="681990"/>
                </a:lnTo>
                <a:close/>
              </a:path>
              <a:path w="4096384" h="836930">
                <a:moveTo>
                  <a:pt x="2481050" y="681990"/>
                </a:moveTo>
                <a:lnTo>
                  <a:pt x="2263157" y="681990"/>
                </a:lnTo>
                <a:lnTo>
                  <a:pt x="2267459" y="680737"/>
                </a:lnTo>
                <a:lnTo>
                  <a:pt x="2267398" y="679812"/>
                </a:lnTo>
                <a:lnTo>
                  <a:pt x="2267184" y="678180"/>
                </a:lnTo>
                <a:lnTo>
                  <a:pt x="2481424" y="678180"/>
                </a:lnTo>
                <a:lnTo>
                  <a:pt x="2480749" y="679450"/>
                </a:lnTo>
                <a:lnTo>
                  <a:pt x="2455429" y="679450"/>
                </a:lnTo>
                <a:lnTo>
                  <a:pt x="2453752" y="680720"/>
                </a:lnTo>
                <a:lnTo>
                  <a:pt x="2480900" y="680720"/>
                </a:lnTo>
                <a:lnTo>
                  <a:pt x="2481050" y="681990"/>
                </a:lnTo>
                <a:close/>
              </a:path>
              <a:path w="4096384" h="836930">
                <a:moveTo>
                  <a:pt x="2489723" y="685800"/>
                </a:moveTo>
                <a:lnTo>
                  <a:pt x="2485709" y="685800"/>
                </a:lnTo>
                <a:lnTo>
                  <a:pt x="2481351" y="684530"/>
                </a:lnTo>
                <a:lnTo>
                  <a:pt x="2480978" y="681382"/>
                </a:lnTo>
                <a:lnTo>
                  <a:pt x="2480860" y="679241"/>
                </a:lnTo>
                <a:lnTo>
                  <a:pt x="2481424" y="678180"/>
                </a:lnTo>
                <a:lnTo>
                  <a:pt x="2488436" y="684530"/>
                </a:lnTo>
                <a:lnTo>
                  <a:pt x="2489294" y="684530"/>
                </a:lnTo>
                <a:lnTo>
                  <a:pt x="2489723" y="685800"/>
                </a:lnTo>
                <a:close/>
              </a:path>
              <a:path w="4096384" h="836930">
                <a:moveTo>
                  <a:pt x="2621889" y="689610"/>
                </a:moveTo>
                <a:lnTo>
                  <a:pt x="2530349" y="689610"/>
                </a:lnTo>
                <a:lnTo>
                  <a:pt x="2530533" y="687070"/>
                </a:lnTo>
                <a:lnTo>
                  <a:pt x="2529518" y="685800"/>
                </a:lnTo>
                <a:lnTo>
                  <a:pt x="2489723" y="685800"/>
                </a:lnTo>
                <a:lnTo>
                  <a:pt x="2489294" y="684530"/>
                </a:lnTo>
                <a:lnTo>
                  <a:pt x="2488436" y="684530"/>
                </a:lnTo>
                <a:lnTo>
                  <a:pt x="2481424" y="678180"/>
                </a:lnTo>
                <a:lnTo>
                  <a:pt x="2494742" y="678180"/>
                </a:lnTo>
                <a:lnTo>
                  <a:pt x="2494634" y="679492"/>
                </a:lnTo>
                <a:lnTo>
                  <a:pt x="2494149" y="680737"/>
                </a:lnTo>
                <a:lnTo>
                  <a:pt x="2492634" y="683260"/>
                </a:lnTo>
                <a:lnTo>
                  <a:pt x="2580467" y="683260"/>
                </a:lnTo>
                <a:lnTo>
                  <a:pt x="2581018" y="686372"/>
                </a:lnTo>
                <a:lnTo>
                  <a:pt x="2581108" y="687111"/>
                </a:lnTo>
                <a:lnTo>
                  <a:pt x="2580133" y="688340"/>
                </a:lnTo>
                <a:lnTo>
                  <a:pt x="2621630" y="688340"/>
                </a:lnTo>
                <a:lnTo>
                  <a:pt x="2621889" y="689610"/>
                </a:lnTo>
                <a:close/>
              </a:path>
              <a:path w="4096384" h="836930">
                <a:moveTo>
                  <a:pt x="2508394" y="683260"/>
                </a:moveTo>
                <a:lnTo>
                  <a:pt x="2506561" y="683260"/>
                </a:lnTo>
                <a:lnTo>
                  <a:pt x="2505703" y="678180"/>
                </a:lnTo>
                <a:lnTo>
                  <a:pt x="2508885" y="679450"/>
                </a:lnTo>
                <a:lnTo>
                  <a:pt x="2510852" y="680684"/>
                </a:lnTo>
                <a:lnTo>
                  <a:pt x="2510752" y="681990"/>
                </a:lnTo>
                <a:lnTo>
                  <a:pt x="2508394" y="683260"/>
                </a:lnTo>
                <a:close/>
              </a:path>
              <a:path w="4096384" h="836930">
                <a:moveTo>
                  <a:pt x="2596908" y="688340"/>
                </a:moveTo>
                <a:lnTo>
                  <a:pt x="2584789" y="688340"/>
                </a:lnTo>
                <a:lnTo>
                  <a:pt x="2587023" y="687070"/>
                </a:lnTo>
                <a:lnTo>
                  <a:pt x="2584166" y="684530"/>
                </a:lnTo>
                <a:lnTo>
                  <a:pt x="2580467" y="683260"/>
                </a:lnTo>
                <a:lnTo>
                  <a:pt x="2508394" y="683260"/>
                </a:lnTo>
                <a:lnTo>
                  <a:pt x="2510752" y="681990"/>
                </a:lnTo>
                <a:lnTo>
                  <a:pt x="2510852" y="680684"/>
                </a:lnTo>
                <a:lnTo>
                  <a:pt x="2508885" y="679450"/>
                </a:lnTo>
                <a:lnTo>
                  <a:pt x="2505703" y="678180"/>
                </a:lnTo>
                <a:lnTo>
                  <a:pt x="2584831" y="678180"/>
                </a:lnTo>
                <a:lnTo>
                  <a:pt x="2585672" y="679450"/>
                </a:lnTo>
                <a:lnTo>
                  <a:pt x="2548965" y="679450"/>
                </a:lnTo>
                <a:lnTo>
                  <a:pt x="2546846" y="680684"/>
                </a:lnTo>
                <a:lnTo>
                  <a:pt x="2546784" y="681990"/>
                </a:lnTo>
                <a:lnTo>
                  <a:pt x="2587355" y="681990"/>
                </a:lnTo>
                <a:lnTo>
                  <a:pt x="2590354" y="685800"/>
                </a:lnTo>
                <a:lnTo>
                  <a:pt x="2596077" y="685800"/>
                </a:lnTo>
                <a:lnTo>
                  <a:pt x="2595743" y="687070"/>
                </a:lnTo>
                <a:lnTo>
                  <a:pt x="2596908" y="688340"/>
                </a:lnTo>
                <a:close/>
              </a:path>
              <a:path w="4096384" h="836930">
                <a:moveTo>
                  <a:pt x="2710887" y="683260"/>
                </a:moveTo>
                <a:lnTo>
                  <a:pt x="2710062" y="681990"/>
                </a:lnTo>
                <a:lnTo>
                  <a:pt x="2709722" y="679450"/>
                </a:lnTo>
                <a:lnTo>
                  <a:pt x="2714744" y="678180"/>
                </a:lnTo>
                <a:lnTo>
                  <a:pt x="2712727" y="681990"/>
                </a:lnTo>
                <a:lnTo>
                  <a:pt x="2710887" y="683260"/>
                </a:lnTo>
                <a:close/>
              </a:path>
              <a:path w="4096384" h="836930">
                <a:moveTo>
                  <a:pt x="2735691" y="683260"/>
                </a:moveTo>
                <a:lnTo>
                  <a:pt x="2734368" y="678180"/>
                </a:lnTo>
                <a:lnTo>
                  <a:pt x="2737373" y="678180"/>
                </a:lnTo>
                <a:lnTo>
                  <a:pt x="2739056" y="679450"/>
                </a:lnTo>
                <a:lnTo>
                  <a:pt x="2739187" y="680737"/>
                </a:lnTo>
                <a:lnTo>
                  <a:pt x="2737707" y="681990"/>
                </a:lnTo>
                <a:lnTo>
                  <a:pt x="2735691" y="683260"/>
                </a:lnTo>
                <a:close/>
              </a:path>
              <a:path w="4096384" h="836930">
                <a:moveTo>
                  <a:pt x="2749101" y="683260"/>
                </a:moveTo>
                <a:lnTo>
                  <a:pt x="2735691" y="683260"/>
                </a:lnTo>
                <a:lnTo>
                  <a:pt x="2737707" y="681990"/>
                </a:lnTo>
                <a:lnTo>
                  <a:pt x="2739187" y="680737"/>
                </a:lnTo>
                <a:lnTo>
                  <a:pt x="2739056" y="679450"/>
                </a:lnTo>
                <a:lnTo>
                  <a:pt x="2737373" y="678180"/>
                </a:lnTo>
                <a:lnTo>
                  <a:pt x="2741395" y="678180"/>
                </a:lnTo>
                <a:lnTo>
                  <a:pt x="2741564" y="679450"/>
                </a:lnTo>
                <a:lnTo>
                  <a:pt x="2750784" y="679450"/>
                </a:lnTo>
                <a:lnTo>
                  <a:pt x="2749946" y="680737"/>
                </a:lnTo>
                <a:lnTo>
                  <a:pt x="2749101" y="683260"/>
                </a:lnTo>
                <a:close/>
              </a:path>
              <a:path w="4096384" h="836930">
                <a:moveTo>
                  <a:pt x="2792199" y="680720"/>
                </a:moveTo>
                <a:lnTo>
                  <a:pt x="2791348" y="680720"/>
                </a:lnTo>
                <a:lnTo>
                  <a:pt x="2790673" y="679450"/>
                </a:lnTo>
                <a:lnTo>
                  <a:pt x="2791865" y="678180"/>
                </a:lnTo>
                <a:lnTo>
                  <a:pt x="2792690" y="678180"/>
                </a:lnTo>
                <a:lnTo>
                  <a:pt x="2793100" y="679241"/>
                </a:lnTo>
                <a:lnTo>
                  <a:pt x="2793148" y="679492"/>
                </a:lnTo>
                <a:lnTo>
                  <a:pt x="2792199" y="680720"/>
                </a:lnTo>
                <a:close/>
              </a:path>
              <a:path w="4096384" h="836930">
                <a:moveTo>
                  <a:pt x="2802734" y="680720"/>
                </a:moveTo>
                <a:lnTo>
                  <a:pt x="2792199" y="680720"/>
                </a:lnTo>
                <a:lnTo>
                  <a:pt x="2793148" y="679492"/>
                </a:lnTo>
                <a:lnTo>
                  <a:pt x="2793100" y="679241"/>
                </a:lnTo>
                <a:lnTo>
                  <a:pt x="2792690" y="678180"/>
                </a:lnTo>
                <a:lnTo>
                  <a:pt x="2935329" y="678180"/>
                </a:lnTo>
                <a:lnTo>
                  <a:pt x="2936921" y="679450"/>
                </a:lnTo>
                <a:lnTo>
                  <a:pt x="2805275" y="679450"/>
                </a:lnTo>
                <a:lnTo>
                  <a:pt x="2802734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2941700" y="683260"/>
                </a:lnTo>
                <a:lnTo>
                  <a:pt x="2938802" y="680684"/>
                </a:lnTo>
                <a:lnTo>
                  <a:pt x="2935329" y="678180"/>
                </a:lnTo>
                <a:lnTo>
                  <a:pt x="2952262" y="678180"/>
                </a:lnTo>
                <a:lnTo>
                  <a:pt x="2950762" y="679450"/>
                </a:lnTo>
                <a:lnTo>
                  <a:pt x="2950939" y="679450"/>
                </a:lnTo>
                <a:lnTo>
                  <a:pt x="2952595" y="680720"/>
                </a:lnTo>
                <a:lnTo>
                  <a:pt x="3018591" y="68072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2952595" y="680720"/>
                </a:moveTo>
                <a:lnTo>
                  <a:pt x="2950939" y="679450"/>
                </a:lnTo>
                <a:lnTo>
                  <a:pt x="2950762" y="679450"/>
                </a:lnTo>
                <a:lnTo>
                  <a:pt x="2952262" y="678180"/>
                </a:lnTo>
                <a:lnTo>
                  <a:pt x="2953787" y="678180"/>
                </a:lnTo>
                <a:lnTo>
                  <a:pt x="2953747" y="679492"/>
                </a:lnTo>
                <a:lnTo>
                  <a:pt x="2952595" y="680720"/>
                </a:lnTo>
                <a:close/>
              </a:path>
              <a:path w="4096384" h="836930">
                <a:moveTo>
                  <a:pt x="2992492" y="680720"/>
                </a:moveTo>
                <a:lnTo>
                  <a:pt x="2952595" y="680720"/>
                </a:lnTo>
                <a:lnTo>
                  <a:pt x="2953747" y="679492"/>
                </a:lnTo>
                <a:lnTo>
                  <a:pt x="2953787" y="678180"/>
                </a:lnTo>
                <a:lnTo>
                  <a:pt x="3023686" y="678180"/>
                </a:lnTo>
                <a:lnTo>
                  <a:pt x="3019488" y="679450"/>
                </a:lnTo>
                <a:lnTo>
                  <a:pt x="2992492" y="679450"/>
                </a:lnTo>
                <a:lnTo>
                  <a:pt x="2992492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3019488" y="679450"/>
                </a:lnTo>
                <a:lnTo>
                  <a:pt x="3023686" y="67818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3078825" y="699770"/>
                </a:moveTo>
                <a:lnTo>
                  <a:pt x="3070955" y="699770"/>
                </a:lnTo>
                <a:lnTo>
                  <a:pt x="3080508" y="692150"/>
                </a:lnTo>
                <a:lnTo>
                  <a:pt x="3074811" y="690880"/>
                </a:lnTo>
                <a:lnTo>
                  <a:pt x="2984130" y="690880"/>
                </a:lnTo>
                <a:lnTo>
                  <a:pt x="2990992" y="689610"/>
                </a:lnTo>
                <a:lnTo>
                  <a:pt x="2988969" y="685800"/>
                </a:lnTo>
                <a:lnTo>
                  <a:pt x="2987136" y="683260"/>
                </a:lnTo>
                <a:lnTo>
                  <a:pt x="3016797" y="683260"/>
                </a:lnTo>
                <a:lnTo>
                  <a:pt x="3023686" y="678180"/>
                </a:lnTo>
                <a:lnTo>
                  <a:pt x="3059385" y="678180"/>
                </a:lnTo>
                <a:lnTo>
                  <a:pt x="3057061" y="680684"/>
                </a:lnTo>
                <a:lnTo>
                  <a:pt x="3057133" y="681382"/>
                </a:lnTo>
                <a:lnTo>
                  <a:pt x="3057632" y="684530"/>
                </a:lnTo>
                <a:lnTo>
                  <a:pt x="3037587" y="684530"/>
                </a:lnTo>
                <a:lnTo>
                  <a:pt x="3037253" y="685800"/>
                </a:lnTo>
                <a:lnTo>
                  <a:pt x="2998548" y="685800"/>
                </a:lnTo>
                <a:lnTo>
                  <a:pt x="3000388" y="687070"/>
                </a:lnTo>
                <a:lnTo>
                  <a:pt x="3012607" y="687070"/>
                </a:lnTo>
                <a:lnTo>
                  <a:pt x="3013281" y="688340"/>
                </a:lnTo>
                <a:lnTo>
                  <a:pt x="3084705" y="688340"/>
                </a:lnTo>
                <a:lnTo>
                  <a:pt x="3085714" y="693420"/>
                </a:lnTo>
                <a:lnTo>
                  <a:pt x="3084365" y="694690"/>
                </a:lnTo>
                <a:lnTo>
                  <a:pt x="3083514" y="695960"/>
                </a:lnTo>
                <a:lnTo>
                  <a:pt x="3453970" y="695960"/>
                </a:lnTo>
                <a:lnTo>
                  <a:pt x="3459008" y="698500"/>
                </a:lnTo>
                <a:lnTo>
                  <a:pt x="3079834" y="698500"/>
                </a:lnTo>
                <a:lnTo>
                  <a:pt x="3078825" y="69977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10668" y="679450"/>
                </a:lnTo>
                <a:lnTo>
                  <a:pt x="3117556" y="678180"/>
                </a:lnTo>
                <a:lnTo>
                  <a:pt x="3125967" y="67818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423643" y="681990"/>
                </a:moveTo>
                <a:lnTo>
                  <a:pt x="3421143" y="680737"/>
                </a:lnTo>
                <a:lnTo>
                  <a:pt x="3420801" y="679450"/>
                </a:lnTo>
                <a:lnTo>
                  <a:pt x="3422792" y="678180"/>
                </a:lnTo>
                <a:lnTo>
                  <a:pt x="3424632" y="678180"/>
                </a:lnTo>
                <a:lnTo>
                  <a:pt x="3425394" y="679450"/>
                </a:lnTo>
                <a:lnTo>
                  <a:pt x="3421783" y="679450"/>
                </a:lnTo>
                <a:lnTo>
                  <a:pt x="3424845" y="681382"/>
                </a:lnTo>
                <a:lnTo>
                  <a:pt x="3423643" y="681990"/>
                </a:lnTo>
                <a:close/>
              </a:path>
              <a:path w="4096384" h="836930">
                <a:moveTo>
                  <a:pt x="3516505" y="692150"/>
                </a:moveTo>
                <a:lnTo>
                  <a:pt x="3511443" y="688444"/>
                </a:lnTo>
                <a:lnTo>
                  <a:pt x="3511339" y="688223"/>
                </a:lnTo>
                <a:lnTo>
                  <a:pt x="3512157" y="685800"/>
                </a:lnTo>
                <a:lnTo>
                  <a:pt x="3518862" y="678180"/>
                </a:lnTo>
                <a:lnTo>
                  <a:pt x="3524709" y="678180"/>
                </a:lnTo>
                <a:lnTo>
                  <a:pt x="3524709" y="679241"/>
                </a:lnTo>
                <a:lnTo>
                  <a:pt x="3516505" y="692150"/>
                </a:lnTo>
                <a:close/>
              </a:path>
              <a:path w="4096384" h="836930">
                <a:moveTo>
                  <a:pt x="3524709" y="681990"/>
                </a:moveTo>
                <a:lnTo>
                  <a:pt x="3524831" y="679050"/>
                </a:lnTo>
                <a:lnTo>
                  <a:pt x="3525384" y="678180"/>
                </a:lnTo>
                <a:lnTo>
                  <a:pt x="3527602" y="678180"/>
                </a:lnTo>
                <a:lnTo>
                  <a:pt x="3524709" y="681990"/>
                </a:lnTo>
                <a:close/>
              </a:path>
              <a:path w="4096384" h="836930">
                <a:moveTo>
                  <a:pt x="3534263" y="680720"/>
                </a:moveTo>
                <a:lnTo>
                  <a:pt x="3532089" y="679450"/>
                </a:lnTo>
                <a:lnTo>
                  <a:pt x="3531755" y="679450"/>
                </a:lnTo>
                <a:lnTo>
                  <a:pt x="3533438" y="678180"/>
                </a:lnTo>
                <a:lnTo>
                  <a:pt x="3535612" y="678180"/>
                </a:lnTo>
                <a:lnTo>
                  <a:pt x="3535737" y="679241"/>
                </a:lnTo>
                <a:lnTo>
                  <a:pt x="3535712" y="679492"/>
                </a:lnTo>
                <a:lnTo>
                  <a:pt x="3534263" y="680720"/>
                </a:lnTo>
                <a:close/>
              </a:path>
              <a:path w="4096384" h="836930">
                <a:moveTo>
                  <a:pt x="3542713" y="680720"/>
                </a:moveTo>
                <a:lnTo>
                  <a:pt x="3534263" y="680720"/>
                </a:lnTo>
                <a:lnTo>
                  <a:pt x="3535712" y="679492"/>
                </a:lnTo>
                <a:lnTo>
                  <a:pt x="3535737" y="679241"/>
                </a:lnTo>
                <a:lnTo>
                  <a:pt x="3535612" y="678180"/>
                </a:lnTo>
                <a:lnTo>
                  <a:pt x="3546142" y="678180"/>
                </a:lnTo>
                <a:lnTo>
                  <a:pt x="3542713" y="680720"/>
                </a:lnTo>
                <a:close/>
              </a:path>
              <a:path w="4096384" h="836930">
                <a:moveTo>
                  <a:pt x="3585388" y="690880"/>
                </a:moveTo>
                <a:lnTo>
                  <a:pt x="3584721" y="678180"/>
                </a:lnTo>
                <a:lnTo>
                  <a:pt x="3586246" y="678180"/>
                </a:lnTo>
                <a:lnTo>
                  <a:pt x="3586737" y="679450"/>
                </a:lnTo>
                <a:lnTo>
                  <a:pt x="3591943" y="679450"/>
                </a:lnTo>
                <a:lnTo>
                  <a:pt x="3590342" y="682112"/>
                </a:lnTo>
                <a:lnTo>
                  <a:pt x="3585388" y="69088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86737" y="679450"/>
                </a:lnTo>
                <a:lnTo>
                  <a:pt x="3586246" y="678180"/>
                </a:lnTo>
                <a:lnTo>
                  <a:pt x="3594778" y="678180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628650" y="681990"/>
                </a:moveTo>
                <a:lnTo>
                  <a:pt x="3627118" y="681990"/>
                </a:lnTo>
                <a:lnTo>
                  <a:pt x="3625820" y="680737"/>
                </a:lnTo>
                <a:lnTo>
                  <a:pt x="3625461" y="679450"/>
                </a:lnTo>
                <a:lnTo>
                  <a:pt x="3626293" y="678180"/>
                </a:lnTo>
                <a:lnTo>
                  <a:pt x="3630333" y="678180"/>
                </a:lnTo>
                <a:lnTo>
                  <a:pt x="3630875" y="679241"/>
                </a:lnTo>
                <a:lnTo>
                  <a:pt x="3630953" y="679492"/>
                </a:lnTo>
                <a:lnTo>
                  <a:pt x="3630129" y="680737"/>
                </a:lnTo>
                <a:lnTo>
                  <a:pt x="3628650" y="68199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73218" y="684625"/>
                </a:lnTo>
                <a:lnTo>
                  <a:pt x="3673454" y="683820"/>
                </a:lnTo>
                <a:lnTo>
                  <a:pt x="3675245" y="678180"/>
                </a:lnTo>
                <a:lnTo>
                  <a:pt x="3687155" y="679450"/>
                </a:lnTo>
                <a:lnTo>
                  <a:pt x="3681616" y="683260"/>
                </a:lnTo>
                <a:lnTo>
                  <a:pt x="3679710" y="684530"/>
                </a:lnTo>
                <a:lnTo>
                  <a:pt x="3675720" y="689610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687572" y="690880"/>
                </a:moveTo>
                <a:lnTo>
                  <a:pt x="3672582" y="690880"/>
                </a:lnTo>
                <a:lnTo>
                  <a:pt x="3675720" y="689610"/>
                </a:lnTo>
                <a:lnTo>
                  <a:pt x="3679710" y="684530"/>
                </a:lnTo>
                <a:lnTo>
                  <a:pt x="3681616" y="683260"/>
                </a:lnTo>
                <a:lnTo>
                  <a:pt x="3687155" y="679450"/>
                </a:lnTo>
                <a:lnTo>
                  <a:pt x="3675245" y="678180"/>
                </a:lnTo>
                <a:lnTo>
                  <a:pt x="3698542" y="678180"/>
                </a:lnTo>
                <a:lnTo>
                  <a:pt x="3694011" y="679450"/>
                </a:lnTo>
                <a:lnTo>
                  <a:pt x="3693860" y="681990"/>
                </a:lnTo>
                <a:lnTo>
                  <a:pt x="3684955" y="681990"/>
                </a:lnTo>
                <a:lnTo>
                  <a:pt x="3687004" y="688474"/>
                </a:lnTo>
                <a:lnTo>
                  <a:pt x="3687572" y="690880"/>
                </a:lnTo>
                <a:close/>
              </a:path>
              <a:path w="4096384" h="836930">
                <a:moveTo>
                  <a:pt x="3698657" y="685496"/>
                </a:moveTo>
                <a:lnTo>
                  <a:pt x="3694535" y="683260"/>
                </a:lnTo>
                <a:lnTo>
                  <a:pt x="3693925" y="682112"/>
                </a:lnTo>
                <a:lnTo>
                  <a:pt x="3693896" y="681382"/>
                </a:lnTo>
                <a:lnTo>
                  <a:pt x="3694011" y="679450"/>
                </a:lnTo>
                <a:lnTo>
                  <a:pt x="3698542" y="678180"/>
                </a:lnTo>
                <a:lnTo>
                  <a:pt x="3698630" y="681382"/>
                </a:lnTo>
                <a:lnTo>
                  <a:pt x="3699005" y="684205"/>
                </a:lnTo>
                <a:lnTo>
                  <a:pt x="3699002" y="685160"/>
                </a:lnTo>
                <a:lnTo>
                  <a:pt x="3698657" y="685496"/>
                </a:lnTo>
                <a:close/>
              </a:path>
              <a:path w="4096384" h="836930">
                <a:moveTo>
                  <a:pt x="3699117" y="685048"/>
                </a:moveTo>
                <a:lnTo>
                  <a:pt x="3698630" y="681382"/>
                </a:lnTo>
                <a:lnTo>
                  <a:pt x="3698542" y="678180"/>
                </a:lnTo>
                <a:lnTo>
                  <a:pt x="3706164" y="678180"/>
                </a:lnTo>
                <a:lnTo>
                  <a:pt x="3699117" y="685048"/>
                </a:lnTo>
                <a:close/>
              </a:path>
              <a:path w="4096384" h="836930">
                <a:moveTo>
                  <a:pt x="3870850" y="681990"/>
                </a:moveTo>
                <a:lnTo>
                  <a:pt x="3870024" y="681990"/>
                </a:lnTo>
                <a:lnTo>
                  <a:pt x="3869359" y="680737"/>
                </a:lnTo>
                <a:lnTo>
                  <a:pt x="3870699" y="678180"/>
                </a:lnTo>
                <a:lnTo>
                  <a:pt x="3871524" y="678180"/>
                </a:lnTo>
                <a:lnTo>
                  <a:pt x="3871928" y="680166"/>
                </a:lnTo>
                <a:lnTo>
                  <a:pt x="3872025" y="680737"/>
                </a:lnTo>
                <a:lnTo>
                  <a:pt x="3870850" y="681990"/>
                </a:lnTo>
                <a:close/>
              </a:path>
              <a:path w="4096384" h="836930">
                <a:moveTo>
                  <a:pt x="3895162" y="681990"/>
                </a:moveTo>
                <a:lnTo>
                  <a:pt x="3870850" y="681990"/>
                </a:lnTo>
                <a:lnTo>
                  <a:pt x="3872025" y="680737"/>
                </a:lnTo>
                <a:lnTo>
                  <a:pt x="3871524" y="678180"/>
                </a:lnTo>
                <a:lnTo>
                  <a:pt x="3878034" y="678180"/>
                </a:lnTo>
                <a:lnTo>
                  <a:pt x="3881008" y="679450"/>
                </a:lnTo>
                <a:lnTo>
                  <a:pt x="3886575" y="680720"/>
                </a:lnTo>
                <a:lnTo>
                  <a:pt x="3894828" y="680720"/>
                </a:lnTo>
                <a:lnTo>
                  <a:pt x="3895162" y="681990"/>
                </a:lnTo>
                <a:close/>
              </a:path>
              <a:path w="4096384" h="836930">
                <a:moveTo>
                  <a:pt x="3908074" y="687070"/>
                </a:moveTo>
                <a:lnTo>
                  <a:pt x="3906575" y="687070"/>
                </a:lnTo>
                <a:lnTo>
                  <a:pt x="3904625" y="684607"/>
                </a:lnTo>
                <a:lnTo>
                  <a:pt x="3904892" y="684530"/>
                </a:lnTo>
                <a:lnTo>
                  <a:pt x="3908749" y="684530"/>
                </a:lnTo>
                <a:lnTo>
                  <a:pt x="3906915" y="679450"/>
                </a:lnTo>
                <a:lnTo>
                  <a:pt x="3913096" y="678180"/>
                </a:lnTo>
                <a:lnTo>
                  <a:pt x="3914602" y="681990"/>
                </a:lnTo>
                <a:lnTo>
                  <a:pt x="3912271" y="683260"/>
                </a:lnTo>
                <a:lnTo>
                  <a:pt x="3910255" y="684530"/>
                </a:lnTo>
                <a:lnTo>
                  <a:pt x="3908074" y="687070"/>
                </a:lnTo>
                <a:close/>
              </a:path>
              <a:path w="4096384" h="836930">
                <a:moveTo>
                  <a:pt x="3916462" y="689610"/>
                </a:moveTo>
                <a:lnTo>
                  <a:pt x="3902718" y="689610"/>
                </a:lnTo>
                <a:lnTo>
                  <a:pt x="3906915" y="688340"/>
                </a:lnTo>
                <a:lnTo>
                  <a:pt x="3908074" y="687070"/>
                </a:lnTo>
                <a:lnTo>
                  <a:pt x="3910255" y="684530"/>
                </a:lnTo>
                <a:lnTo>
                  <a:pt x="3912271" y="683260"/>
                </a:lnTo>
                <a:lnTo>
                  <a:pt x="3914602" y="681990"/>
                </a:lnTo>
                <a:lnTo>
                  <a:pt x="3913096" y="678180"/>
                </a:lnTo>
                <a:lnTo>
                  <a:pt x="3919713" y="678180"/>
                </a:lnTo>
                <a:lnTo>
                  <a:pt x="3922169" y="680737"/>
                </a:lnTo>
                <a:lnTo>
                  <a:pt x="3923665" y="683260"/>
                </a:lnTo>
                <a:lnTo>
                  <a:pt x="3946148" y="683260"/>
                </a:lnTo>
                <a:lnTo>
                  <a:pt x="3945174" y="684530"/>
                </a:lnTo>
                <a:lnTo>
                  <a:pt x="3929872" y="684530"/>
                </a:lnTo>
                <a:lnTo>
                  <a:pt x="3931066" y="685377"/>
                </a:lnTo>
                <a:lnTo>
                  <a:pt x="3929109" y="687070"/>
                </a:lnTo>
                <a:lnTo>
                  <a:pt x="3916619" y="687070"/>
                </a:lnTo>
                <a:lnTo>
                  <a:pt x="3916503" y="688009"/>
                </a:lnTo>
                <a:lnTo>
                  <a:pt x="3916462" y="689610"/>
                </a:lnTo>
                <a:close/>
              </a:path>
              <a:path w="4096384" h="836930">
                <a:moveTo>
                  <a:pt x="3943282" y="683260"/>
                </a:moveTo>
                <a:lnTo>
                  <a:pt x="3931378" y="683260"/>
                </a:lnTo>
                <a:lnTo>
                  <a:pt x="3937592" y="678180"/>
                </a:lnTo>
                <a:lnTo>
                  <a:pt x="3943282" y="68326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46662" y="698500"/>
                </a:lnTo>
                <a:lnTo>
                  <a:pt x="3951974" y="689610"/>
                </a:lnTo>
                <a:lnTo>
                  <a:pt x="3959393" y="681990"/>
                </a:lnTo>
                <a:lnTo>
                  <a:pt x="3966920" y="678180"/>
                </a:lnTo>
                <a:lnTo>
                  <a:pt x="3970443" y="679450"/>
                </a:lnTo>
                <a:lnTo>
                  <a:pt x="3971314" y="683260"/>
                </a:lnTo>
                <a:lnTo>
                  <a:pt x="3964563" y="683260"/>
                </a:lnTo>
                <a:lnTo>
                  <a:pt x="3959802" y="687111"/>
                </a:lnTo>
                <a:lnTo>
                  <a:pt x="3949977" y="699786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3972767" y="689610"/>
                </a:moveTo>
                <a:lnTo>
                  <a:pt x="3970443" y="679450"/>
                </a:lnTo>
                <a:lnTo>
                  <a:pt x="3966920" y="678180"/>
                </a:lnTo>
                <a:lnTo>
                  <a:pt x="3978769" y="678180"/>
                </a:lnTo>
                <a:lnTo>
                  <a:pt x="3974299" y="683260"/>
                </a:lnTo>
                <a:lnTo>
                  <a:pt x="3985169" y="687070"/>
                </a:lnTo>
                <a:lnTo>
                  <a:pt x="3972767" y="689610"/>
                </a:lnTo>
                <a:close/>
              </a:path>
              <a:path w="4096384" h="836930">
                <a:moveTo>
                  <a:pt x="4079984" y="679050"/>
                </a:moveTo>
                <a:lnTo>
                  <a:pt x="4078725" y="678180"/>
                </a:lnTo>
                <a:lnTo>
                  <a:pt x="4080557" y="678180"/>
                </a:lnTo>
                <a:lnTo>
                  <a:pt x="4079984" y="679050"/>
                </a:lnTo>
                <a:close/>
              </a:path>
              <a:path w="4096384" h="836930">
                <a:moveTo>
                  <a:pt x="4083904" y="704850"/>
                </a:moveTo>
                <a:lnTo>
                  <a:pt x="4086595" y="697230"/>
                </a:lnTo>
                <a:lnTo>
                  <a:pt x="4089229" y="693420"/>
                </a:lnTo>
                <a:lnTo>
                  <a:pt x="4093226" y="688290"/>
                </a:lnTo>
                <a:lnTo>
                  <a:pt x="4095622" y="684530"/>
                </a:lnTo>
                <a:lnTo>
                  <a:pt x="4093641" y="683260"/>
                </a:lnTo>
                <a:lnTo>
                  <a:pt x="4084579" y="683260"/>
                </a:lnTo>
                <a:lnTo>
                  <a:pt x="4093457" y="679450"/>
                </a:lnTo>
                <a:lnTo>
                  <a:pt x="4084088" y="678180"/>
                </a:lnTo>
                <a:lnTo>
                  <a:pt x="4094466" y="678180"/>
                </a:lnTo>
                <a:lnTo>
                  <a:pt x="4094806" y="679450"/>
                </a:lnTo>
                <a:lnTo>
                  <a:pt x="4095854" y="679450"/>
                </a:lnTo>
                <a:lnTo>
                  <a:pt x="4095854" y="697230"/>
                </a:lnTo>
                <a:lnTo>
                  <a:pt x="4091986" y="697230"/>
                </a:lnTo>
                <a:lnTo>
                  <a:pt x="4089687" y="700943"/>
                </a:lnTo>
                <a:lnTo>
                  <a:pt x="4089580" y="701216"/>
                </a:lnTo>
                <a:lnTo>
                  <a:pt x="4089287" y="702310"/>
                </a:lnTo>
                <a:lnTo>
                  <a:pt x="4083904" y="70485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2080" y="679450"/>
                </a:lnTo>
                <a:lnTo>
                  <a:pt x="1113689" y="678307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701902" y="683260"/>
                </a:moveTo>
                <a:lnTo>
                  <a:pt x="700893" y="683260"/>
                </a:lnTo>
                <a:lnTo>
                  <a:pt x="700893" y="678489"/>
                </a:lnTo>
                <a:lnTo>
                  <a:pt x="701902" y="68326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48595" y="684530"/>
                </a:lnTo>
                <a:lnTo>
                  <a:pt x="645911" y="684530"/>
                </a:lnTo>
                <a:lnTo>
                  <a:pt x="656430" y="678493"/>
                </a:lnTo>
                <a:lnTo>
                  <a:pt x="656330" y="679241"/>
                </a:lnTo>
                <a:lnTo>
                  <a:pt x="656353" y="679492"/>
                </a:lnTo>
                <a:lnTo>
                  <a:pt x="653167" y="686372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3453970" y="695960"/>
                </a:moveTo>
                <a:lnTo>
                  <a:pt x="3093735" y="695960"/>
                </a:lnTo>
                <a:lnTo>
                  <a:pt x="3089570" y="690880"/>
                </a:lnTo>
                <a:lnTo>
                  <a:pt x="3084705" y="688340"/>
                </a:lnTo>
                <a:lnTo>
                  <a:pt x="3435868" y="688340"/>
                </a:lnTo>
                <a:lnTo>
                  <a:pt x="3435840" y="688096"/>
                </a:lnTo>
                <a:lnTo>
                  <a:pt x="3436385" y="687070"/>
                </a:lnTo>
                <a:lnTo>
                  <a:pt x="3435868" y="684530"/>
                </a:lnTo>
                <a:lnTo>
                  <a:pt x="3435527" y="684530"/>
                </a:lnTo>
                <a:lnTo>
                  <a:pt x="3446358" y="678755"/>
                </a:lnTo>
                <a:lnTo>
                  <a:pt x="3448396" y="681912"/>
                </a:lnTo>
                <a:lnTo>
                  <a:pt x="3476200" y="681990"/>
                </a:lnTo>
                <a:lnTo>
                  <a:pt x="3474761" y="685993"/>
                </a:lnTo>
                <a:lnTo>
                  <a:pt x="3471069" y="687070"/>
                </a:lnTo>
                <a:lnTo>
                  <a:pt x="3472577" y="688474"/>
                </a:lnTo>
                <a:lnTo>
                  <a:pt x="3473917" y="689610"/>
                </a:lnTo>
                <a:lnTo>
                  <a:pt x="3484479" y="689610"/>
                </a:lnTo>
                <a:lnTo>
                  <a:pt x="3483654" y="690880"/>
                </a:lnTo>
                <a:lnTo>
                  <a:pt x="3479948" y="690880"/>
                </a:lnTo>
                <a:lnTo>
                  <a:pt x="3477957" y="692150"/>
                </a:lnTo>
                <a:lnTo>
                  <a:pt x="3450129" y="692150"/>
                </a:lnTo>
                <a:lnTo>
                  <a:pt x="3445264" y="694690"/>
                </a:lnTo>
                <a:lnTo>
                  <a:pt x="3451452" y="694690"/>
                </a:lnTo>
                <a:lnTo>
                  <a:pt x="3453970" y="695960"/>
                </a:lnTo>
                <a:close/>
              </a:path>
              <a:path w="4096384" h="836930">
                <a:moveTo>
                  <a:pt x="4047531" y="683260"/>
                </a:moveTo>
                <a:lnTo>
                  <a:pt x="4044682" y="683260"/>
                </a:lnTo>
                <a:lnTo>
                  <a:pt x="4042175" y="681990"/>
                </a:lnTo>
                <a:lnTo>
                  <a:pt x="4041964" y="678783"/>
                </a:lnTo>
                <a:lnTo>
                  <a:pt x="4043674" y="679450"/>
                </a:lnTo>
                <a:lnTo>
                  <a:pt x="4049048" y="679450"/>
                </a:lnTo>
                <a:lnTo>
                  <a:pt x="4047531" y="683260"/>
                </a:lnTo>
                <a:close/>
              </a:path>
              <a:path w="4096384" h="836930">
                <a:moveTo>
                  <a:pt x="4076574" y="702310"/>
                </a:moveTo>
                <a:lnTo>
                  <a:pt x="4063167" y="702310"/>
                </a:lnTo>
                <a:lnTo>
                  <a:pt x="4065327" y="700889"/>
                </a:lnTo>
                <a:lnTo>
                  <a:pt x="4068556" y="698500"/>
                </a:lnTo>
                <a:lnTo>
                  <a:pt x="4071686" y="695960"/>
                </a:lnTo>
                <a:lnTo>
                  <a:pt x="4073342" y="695960"/>
                </a:lnTo>
                <a:lnTo>
                  <a:pt x="4080920" y="688474"/>
                </a:lnTo>
                <a:lnTo>
                  <a:pt x="4081024" y="688290"/>
                </a:lnTo>
                <a:lnTo>
                  <a:pt x="4079399" y="685800"/>
                </a:lnTo>
                <a:lnTo>
                  <a:pt x="4077042" y="684530"/>
                </a:lnTo>
                <a:lnTo>
                  <a:pt x="4076374" y="684530"/>
                </a:lnTo>
                <a:lnTo>
                  <a:pt x="4079984" y="679050"/>
                </a:lnTo>
                <a:lnTo>
                  <a:pt x="4084238" y="681990"/>
                </a:lnTo>
                <a:lnTo>
                  <a:pt x="4084421" y="683260"/>
                </a:lnTo>
                <a:lnTo>
                  <a:pt x="4093641" y="683260"/>
                </a:lnTo>
                <a:lnTo>
                  <a:pt x="4088624" y="687111"/>
                </a:lnTo>
                <a:lnTo>
                  <a:pt x="4083322" y="692150"/>
                </a:lnTo>
                <a:lnTo>
                  <a:pt x="4078734" y="697230"/>
                </a:lnTo>
                <a:lnTo>
                  <a:pt x="4076574" y="702310"/>
                </a:lnTo>
                <a:close/>
              </a:path>
              <a:path w="4096384" h="836930">
                <a:moveTo>
                  <a:pt x="3549355" y="704850"/>
                </a:moveTo>
                <a:lnTo>
                  <a:pt x="3537962" y="704850"/>
                </a:lnTo>
                <a:lnTo>
                  <a:pt x="3541151" y="702310"/>
                </a:lnTo>
                <a:lnTo>
                  <a:pt x="3544824" y="702310"/>
                </a:lnTo>
                <a:lnTo>
                  <a:pt x="3538794" y="692150"/>
                </a:lnTo>
                <a:lnTo>
                  <a:pt x="3516505" y="692150"/>
                </a:lnTo>
                <a:lnTo>
                  <a:pt x="3524709" y="679241"/>
                </a:lnTo>
                <a:lnTo>
                  <a:pt x="3524709" y="681990"/>
                </a:lnTo>
                <a:lnTo>
                  <a:pt x="3540999" y="681990"/>
                </a:lnTo>
                <a:lnTo>
                  <a:pt x="3539285" y="683260"/>
                </a:lnTo>
                <a:lnTo>
                  <a:pt x="3584988" y="683260"/>
                </a:lnTo>
                <a:lnTo>
                  <a:pt x="3585055" y="684530"/>
                </a:lnTo>
                <a:lnTo>
                  <a:pt x="3526392" y="684530"/>
                </a:lnTo>
                <a:lnTo>
                  <a:pt x="3523367" y="687070"/>
                </a:lnTo>
                <a:lnTo>
                  <a:pt x="3523544" y="688340"/>
                </a:lnTo>
                <a:lnTo>
                  <a:pt x="3526733" y="689610"/>
                </a:lnTo>
                <a:lnTo>
                  <a:pt x="3549869" y="689610"/>
                </a:lnTo>
                <a:lnTo>
                  <a:pt x="3547362" y="693420"/>
                </a:lnTo>
                <a:lnTo>
                  <a:pt x="3547258" y="694690"/>
                </a:lnTo>
                <a:lnTo>
                  <a:pt x="3547280" y="696190"/>
                </a:lnTo>
                <a:lnTo>
                  <a:pt x="3548551" y="698500"/>
                </a:lnTo>
                <a:lnTo>
                  <a:pt x="3549978" y="704627"/>
                </a:lnTo>
                <a:lnTo>
                  <a:pt x="3549355" y="704850"/>
                </a:lnTo>
                <a:close/>
              </a:path>
              <a:path w="4096384" h="836930">
                <a:moveTo>
                  <a:pt x="65088" y="688340"/>
                </a:moveTo>
                <a:lnTo>
                  <a:pt x="59392" y="688340"/>
                </a:lnTo>
                <a:lnTo>
                  <a:pt x="57375" y="685800"/>
                </a:lnTo>
                <a:lnTo>
                  <a:pt x="57375" y="679450"/>
                </a:lnTo>
                <a:lnTo>
                  <a:pt x="65088" y="688340"/>
                </a:lnTo>
                <a:close/>
              </a:path>
              <a:path w="4096384" h="836930">
                <a:moveTo>
                  <a:pt x="1127841" y="687070"/>
                </a:moveTo>
                <a:lnTo>
                  <a:pt x="1119623" y="687070"/>
                </a:lnTo>
                <a:lnTo>
                  <a:pt x="1119057" y="685993"/>
                </a:lnTo>
                <a:lnTo>
                  <a:pt x="1118955" y="679450"/>
                </a:lnTo>
                <a:lnTo>
                  <a:pt x="1127841" y="687070"/>
                </a:lnTo>
                <a:close/>
              </a:path>
              <a:path w="4096384" h="836930">
                <a:moveTo>
                  <a:pt x="1553767" y="681990"/>
                </a:moveTo>
                <a:lnTo>
                  <a:pt x="1551958" y="680737"/>
                </a:lnTo>
                <a:lnTo>
                  <a:pt x="1551933" y="679450"/>
                </a:lnTo>
                <a:lnTo>
                  <a:pt x="1555273" y="679450"/>
                </a:lnTo>
                <a:lnTo>
                  <a:pt x="1555369" y="680166"/>
                </a:lnTo>
                <a:lnTo>
                  <a:pt x="1555420" y="680737"/>
                </a:lnTo>
                <a:lnTo>
                  <a:pt x="1553767" y="681990"/>
                </a:lnTo>
                <a:close/>
              </a:path>
              <a:path w="4096384" h="836930">
                <a:moveTo>
                  <a:pt x="1577710" y="694690"/>
                </a:moveTo>
                <a:lnTo>
                  <a:pt x="1558128" y="694690"/>
                </a:lnTo>
                <a:lnTo>
                  <a:pt x="1557794" y="693420"/>
                </a:lnTo>
                <a:lnTo>
                  <a:pt x="1557453" y="693420"/>
                </a:lnTo>
                <a:lnTo>
                  <a:pt x="1556956" y="692150"/>
                </a:lnTo>
                <a:lnTo>
                  <a:pt x="1554805" y="692150"/>
                </a:lnTo>
                <a:lnTo>
                  <a:pt x="1551320" y="690880"/>
                </a:lnTo>
                <a:lnTo>
                  <a:pt x="1571034" y="690880"/>
                </a:lnTo>
                <a:lnTo>
                  <a:pt x="1581091" y="685800"/>
                </a:lnTo>
                <a:lnTo>
                  <a:pt x="1574556" y="683260"/>
                </a:lnTo>
                <a:lnTo>
                  <a:pt x="1569194" y="681990"/>
                </a:lnTo>
                <a:lnTo>
                  <a:pt x="1553767" y="681990"/>
                </a:lnTo>
                <a:lnTo>
                  <a:pt x="1555420" y="680737"/>
                </a:lnTo>
                <a:lnTo>
                  <a:pt x="1555369" y="680166"/>
                </a:lnTo>
                <a:lnTo>
                  <a:pt x="1555273" y="679450"/>
                </a:lnTo>
                <a:lnTo>
                  <a:pt x="1557624" y="679450"/>
                </a:lnTo>
                <a:lnTo>
                  <a:pt x="1558291" y="680720"/>
                </a:lnTo>
                <a:lnTo>
                  <a:pt x="1579579" y="680720"/>
                </a:lnTo>
                <a:lnTo>
                  <a:pt x="1582338" y="687070"/>
                </a:lnTo>
                <a:lnTo>
                  <a:pt x="1581091" y="687070"/>
                </a:lnTo>
                <a:lnTo>
                  <a:pt x="1581761" y="688340"/>
                </a:lnTo>
                <a:lnTo>
                  <a:pt x="1581595" y="688340"/>
                </a:lnTo>
                <a:lnTo>
                  <a:pt x="1578073" y="693420"/>
                </a:lnTo>
                <a:lnTo>
                  <a:pt x="1577710" y="694690"/>
                </a:lnTo>
                <a:close/>
              </a:path>
              <a:path w="4096384" h="836930">
                <a:moveTo>
                  <a:pt x="1643617" y="689610"/>
                </a:moveTo>
                <a:lnTo>
                  <a:pt x="1640768" y="688340"/>
                </a:lnTo>
                <a:lnTo>
                  <a:pt x="1638247" y="688340"/>
                </a:lnTo>
                <a:lnTo>
                  <a:pt x="1637750" y="684530"/>
                </a:lnTo>
                <a:lnTo>
                  <a:pt x="1634561" y="683260"/>
                </a:lnTo>
                <a:lnTo>
                  <a:pt x="1629873" y="681990"/>
                </a:lnTo>
                <a:lnTo>
                  <a:pt x="1635235" y="679450"/>
                </a:lnTo>
                <a:lnTo>
                  <a:pt x="1637246" y="679450"/>
                </a:lnTo>
                <a:lnTo>
                  <a:pt x="1643446" y="684530"/>
                </a:lnTo>
                <a:lnTo>
                  <a:pt x="1645797" y="685800"/>
                </a:lnTo>
                <a:lnTo>
                  <a:pt x="1643617" y="689610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41678" y="679450"/>
                </a:lnTo>
                <a:lnTo>
                  <a:pt x="1743354" y="679450"/>
                </a:lnTo>
                <a:lnTo>
                  <a:pt x="1746202" y="680720"/>
                </a:lnTo>
                <a:lnTo>
                  <a:pt x="1745030" y="68072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746706" y="680720"/>
                </a:moveTo>
                <a:lnTo>
                  <a:pt x="1746202" y="680720"/>
                </a:lnTo>
                <a:lnTo>
                  <a:pt x="1743354" y="679450"/>
                </a:lnTo>
                <a:lnTo>
                  <a:pt x="1746287" y="679450"/>
                </a:lnTo>
                <a:lnTo>
                  <a:pt x="1746706" y="680720"/>
                </a:lnTo>
                <a:close/>
              </a:path>
              <a:path w="4096384" h="836930">
                <a:moveTo>
                  <a:pt x="1902932" y="683260"/>
                </a:moveTo>
                <a:lnTo>
                  <a:pt x="1899914" y="683260"/>
                </a:lnTo>
                <a:lnTo>
                  <a:pt x="1903770" y="679450"/>
                </a:lnTo>
                <a:lnTo>
                  <a:pt x="1904104" y="680720"/>
                </a:lnTo>
                <a:lnTo>
                  <a:pt x="1903770" y="680720"/>
                </a:lnTo>
                <a:lnTo>
                  <a:pt x="1903297" y="681912"/>
                </a:lnTo>
                <a:lnTo>
                  <a:pt x="1902932" y="683260"/>
                </a:lnTo>
                <a:close/>
              </a:path>
              <a:path w="4096384" h="836930">
                <a:moveTo>
                  <a:pt x="1916846" y="683260"/>
                </a:moveTo>
                <a:lnTo>
                  <a:pt x="1902932" y="683260"/>
                </a:lnTo>
                <a:lnTo>
                  <a:pt x="1903297" y="681912"/>
                </a:lnTo>
                <a:lnTo>
                  <a:pt x="1903770" y="680720"/>
                </a:lnTo>
                <a:lnTo>
                  <a:pt x="1904104" y="680720"/>
                </a:lnTo>
                <a:lnTo>
                  <a:pt x="1903770" y="679450"/>
                </a:lnTo>
                <a:lnTo>
                  <a:pt x="1916342" y="679450"/>
                </a:lnTo>
                <a:lnTo>
                  <a:pt x="1915845" y="680737"/>
                </a:lnTo>
                <a:lnTo>
                  <a:pt x="1916846" y="683260"/>
                </a:lnTo>
                <a:close/>
              </a:path>
              <a:path w="4096384" h="836930">
                <a:moveTo>
                  <a:pt x="1995296" y="684530"/>
                </a:moveTo>
                <a:lnTo>
                  <a:pt x="1993458" y="680737"/>
                </a:lnTo>
                <a:lnTo>
                  <a:pt x="1996639" y="679450"/>
                </a:lnTo>
                <a:lnTo>
                  <a:pt x="1999147" y="679450"/>
                </a:lnTo>
                <a:lnTo>
                  <a:pt x="1999643" y="680684"/>
                </a:lnTo>
                <a:lnTo>
                  <a:pt x="1998145" y="683260"/>
                </a:lnTo>
                <a:lnTo>
                  <a:pt x="1995296" y="684530"/>
                </a:lnTo>
                <a:close/>
              </a:path>
              <a:path w="4096384" h="836930">
                <a:moveTo>
                  <a:pt x="2039713" y="688340"/>
                </a:moveTo>
                <a:lnTo>
                  <a:pt x="2032004" y="688340"/>
                </a:lnTo>
                <a:lnTo>
                  <a:pt x="2033948" y="687111"/>
                </a:lnTo>
                <a:lnTo>
                  <a:pt x="2034014" y="685800"/>
                </a:lnTo>
                <a:lnTo>
                  <a:pt x="2032174" y="684530"/>
                </a:lnTo>
                <a:lnTo>
                  <a:pt x="1995296" y="684530"/>
                </a:lnTo>
                <a:lnTo>
                  <a:pt x="1998145" y="683260"/>
                </a:lnTo>
                <a:lnTo>
                  <a:pt x="1999647" y="680737"/>
                </a:lnTo>
                <a:lnTo>
                  <a:pt x="1999147" y="679450"/>
                </a:lnTo>
                <a:lnTo>
                  <a:pt x="2009715" y="679450"/>
                </a:lnTo>
                <a:lnTo>
                  <a:pt x="2011718" y="681990"/>
                </a:lnTo>
                <a:lnTo>
                  <a:pt x="2043233" y="681990"/>
                </a:lnTo>
                <a:lnTo>
                  <a:pt x="2043908" y="683260"/>
                </a:lnTo>
                <a:lnTo>
                  <a:pt x="2043738" y="683260"/>
                </a:lnTo>
                <a:lnTo>
                  <a:pt x="2039713" y="688340"/>
                </a:lnTo>
                <a:close/>
              </a:path>
              <a:path w="4096384" h="836930">
                <a:moveTo>
                  <a:pt x="2054463" y="681990"/>
                </a:moveTo>
                <a:lnTo>
                  <a:pt x="2052119" y="681990"/>
                </a:lnTo>
                <a:lnTo>
                  <a:pt x="2050633" y="680737"/>
                </a:lnTo>
                <a:lnTo>
                  <a:pt x="2052119" y="679450"/>
                </a:lnTo>
                <a:lnTo>
                  <a:pt x="2053291" y="679450"/>
                </a:lnTo>
                <a:lnTo>
                  <a:pt x="2054463" y="681990"/>
                </a:lnTo>
                <a:close/>
              </a:path>
              <a:path w="4096384" h="836930">
                <a:moveTo>
                  <a:pt x="2109950" y="689610"/>
                </a:moveTo>
                <a:lnTo>
                  <a:pt x="2050109" y="689610"/>
                </a:lnTo>
                <a:lnTo>
                  <a:pt x="2043233" y="681990"/>
                </a:lnTo>
                <a:lnTo>
                  <a:pt x="2054463" y="681990"/>
                </a:lnTo>
                <a:lnTo>
                  <a:pt x="2053291" y="679450"/>
                </a:lnTo>
                <a:lnTo>
                  <a:pt x="2065869" y="679450"/>
                </a:lnTo>
                <a:lnTo>
                  <a:pt x="2065869" y="680720"/>
                </a:lnTo>
                <a:lnTo>
                  <a:pt x="2090673" y="680720"/>
                </a:lnTo>
                <a:lnTo>
                  <a:pt x="2088329" y="683260"/>
                </a:lnTo>
                <a:lnTo>
                  <a:pt x="2122692" y="683260"/>
                </a:lnTo>
                <a:lnTo>
                  <a:pt x="2123111" y="685800"/>
                </a:lnTo>
                <a:lnTo>
                  <a:pt x="2072574" y="685800"/>
                </a:lnTo>
                <a:lnTo>
                  <a:pt x="2071900" y="687070"/>
                </a:lnTo>
                <a:lnTo>
                  <a:pt x="2098720" y="687070"/>
                </a:lnTo>
                <a:lnTo>
                  <a:pt x="2095368" y="688340"/>
                </a:lnTo>
                <a:lnTo>
                  <a:pt x="2110061" y="688340"/>
                </a:lnTo>
                <a:lnTo>
                  <a:pt x="2109950" y="68961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110618" y="679450"/>
                </a:lnTo>
                <a:lnTo>
                  <a:pt x="2106263" y="68199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25206" y="688340"/>
                </a:lnTo>
                <a:lnTo>
                  <a:pt x="2126175" y="687111"/>
                </a:lnTo>
                <a:lnTo>
                  <a:pt x="2126378" y="685800"/>
                </a:lnTo>
                <a:lnTo>
                  <a:pt x="2125540" y="684530"/>
                </a:lnTo>
                <a:lnTo>
                  <a:pt x="2122692" y="683260"/>
                </a:lnTo>
                <a:lnTo>
                  <a:pt x="2101902" y="683260"/>
                </a:lnTo>
                <a:lnTo>
                  <a:pt x="2106263" y="681990"/>
                </a:lnTo>
                <a:lnTo>
                  <a:pt x="2110618" y="679450"/>
                </a:lnTo>
                <a:lnTo>
                  <a:pt x="2169389" y="679450"/>
                </a:lnTo>
                <a:lnTo>
                  <a:pt x="2173150" y="684530"/>
                </a:lnTo>
                <a:lnTo>
                  <a:pt x="2186758" y="684530"/>
                </a:lnTo>
                <a:lnTo>
                  <a:pt x="2187280" y="685800"/>
                </a:lnTo>
                <a:lnTo>
                  <a:pt x="2165096" y="685800"/>
                </a:lnTo>
                <a:lnTo>
                  <a:pt x="2165156" y="687111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453752" y="680720"/>
                </a:moveTo>
                <a:lnTo>
                  <a:pt x="2455429" y="679450"/>
                </a:lnTo>
                <a:lnTo>
                  <a:pt x="2456935" y="679450"/>
                </a:lnTo>
                <a:lnTo>
                  <a:pt x="2453752" y="680720"/>
                </a:lnTo>
                <a:close/>
              </a:path>
              <a:path w="4096384" h="836930">
                <a:moveTo>
                  <a:pt x="2480900" y="680720"/>
                </a:moveTo>
                <a:lnTo>
                  <a:pt x="2453752" y="680720"/>
                </a:lnTo>
                <a:lnTo>
                  <a:pt x="2456935" y="679450"/>
                </a:lnTo>
                <a:lnTo>
                  <a:pt x="2480749" y="679450"/>
                </a:lnTo>
                <a:lnTo>
                  <a:pt x="2480900" y="680720"/>
                </a:lnTo>
                <a:close/>
              </a:path>
              <a:path w="4096384" h="836930">
                <a:moveTo>
                  <a:pt x="2550307" y="681990"/>
                </a:moveTo>
                <a:lnTo>
                  <a:pt x="2546784" y="681990"/>
                </a:lnTo>
                <a:lnTo>
                  <a:pt x="2546846" y="680684"/>
                </a:lnTo>
                <a:lnTo>
                  <a:pt x="2548965" y="679450"/>
                </a:lnTo>
                <a:lnTo>
                  <a:pt x="2550126" y="680737"/>
                </a:lnTo>
                <a:lnTo>
                  <a:pt x="2550307" y="681990"/>
                </a:lnTo>
                <a:close/>
              </a:path>
              <a:path w="4096384" h="836930">
                <a:moveTo>
                  <a:pt x="2587355" y="681990"/>
                </a:moveTo>
                <a:lnTo>
                  <a:pt x="2550307" y="681990"/>
                </a:lnTo>
                <a:lnTo>
                  <a:pt x="2550126" y="680737"/>
                </a:lnTo>
                <a:lnTo>
                  <a:pt x="2548965" y="679450"/>
                </a:lnTo>
                <a:lnTo>
                  <a:pt x="2585672" y="679450"/>
                </a:lnTo>
                <a:lnTo>
                  <a:pt x="2587355" y="681990"/>
                </a:lnTo>
                <a:close/>
              </a:path>
              <a:path w="4096384" h="836930">
                <a:moveTo>
                  <a:pt x="2618182" y="683260"/>
                </a:moveTo>
                <a:lnTo>
                  <a:pt x="2615858" y="683260"/>
                </a:lnTo>
                <a:lnTo>
                  <a:pt x="2614187" y="680737"/>
                </a:lnTo>
                <a:lnTo>
                  <a:pt x="2614666" y="679450"/>
                </a:lnTo>
                <a:lnTo>
                  <a:pt x="2620049" y="679450"/>
                </a:lnTo>
                <a:lnTo>
                  <a:pt x="2618182" y="683260"/>
                </a:lnTo>
                <a:close/>
              </a:path>
              <a:path w="4096384" h="836930">
                <a:moveTo>
                  <a:pt x="2630810" y="683260"/>
                </a:moveTo>
                <a:lnTo>
                  <a:pt x="2618182" y="683260"/>
                </a:lnTo>
                <a:lnTo>
                  <a:pt x="2620049" y="679450"/>
                </a:lnTo>
                <a:lnTo>
                  <a:pt x="2626911" y="679450"/>
                </a:lnTo>
                <a:lnTo>
                  <a:pt x="2630810" y="68326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53966" y="683260"/>
                </a:lnTo>
                <a:lnTo>
                  <a:pt x="2749101" y="683260"/>
                </a:lnTo>
                <a:lnTo>
                  <a:pt x="2749975" y="680684"/>
                </a:lnTo>
                <a:lnTo>
                  <a:pt x="2750784" y="679450"/>
                </a:lnTo>
                <a:lnTo>
                  <a:pt x="2751969" y="679450"/>
                </a:lnTo>
                <a:lnTo>
                  <a:pt x="2753432" y="680684"/>
                </a:lnTo>
                <a:lnTo>
                  <a:pt x="2753553" y="681382"/>
                </a:lnTo>
                <a:lnTo>
                  <a:pt x="2753625" y="681990"/>
                </a:lnTo>
                <a:lnTo>
                  <a:pt x="2754300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2804934" y="683260"/>
                </a:moveTo>
                <a:lnTo>
                  <a:pt x="2802584" y="681990"/>
                </a:lnTo>
                <a:lnTo>
                  <a:pt x="2802732" y="680737"/>
                </a:lnTo>
                <a:lnTo>
                  <a:pt x="2805275" y="679450"/>
                </a:lnTo>
                <a:lnTo>
                  <a:pt x="2807606" y="679450"/>
                </a:lnTo>
                <a:lnTo>
                  <a:pt x="2807588" y="680737"/>
                </a:lnTo>
                <a:lnTo>
                  <a:pt x="2804934" y="683260"/>
                </a:lnTo>
                <a:close/>
              </a:path>
              <a:path w="4096384" h="836930">
                <a:moveTo>
                  <a:pt x="2941700" y="683260"/>
                </a:moveTo>
                <a:lnTo>
                  <a:pt x="2804934" y="683260"/>
                </a:lnTo>
                <a:lnTo>
                  <a:pt x="2807588" y="680737"/>
                </a:lnTo>
                <a:lnTo>
                  <a:pt x="2807606" y="679450"/>
                </a:lnTo>
                <a:lnTo>
                  <a:pt x="2818168" y="679450"/>
                </a:lnTo>
                <a:lnTo>
                  <a:pt x="2817336" y="680720"/>
                </a:lnTo>
                <a:lnTo>
                  <a:pt x="2938514" y="680720"/>
                </a:lnTo>
                <a:lnTo>
                  <a:pt x="2941700" y="683260"/>
                </a:lnTo>
                <a:close/>
              </a:path>
              <a:path w="4096384" h="836930">
                <a:moveTo>
                  <a:pt x="2817336" y="680720"/>
                </a:moveTo>
                <a:lnTo>
                  <a:pt x="2818168" y="679450"/>
                </a:lnTo>
                <a:lnTo>
                  <a:pt x="2818502" y="679450"/>
                </a:lnTo>
                <a:lnTo>
                  <a:pt x="2817336" y="680720"/>
                </a:lnTo>
                <a:close/>
              </a:path>
              <a:path w="4096384" h="836930">
                <a:moveTo>
                  <a:pt x="2938514" y="680720"/>
                </a:moveTo>
                <a:lnTo>
                  <a:pt x="2817336" y="680720"/>
                </a:lnTo>
                <a:lnTo>
                  <a:pt x="2818502" y="679450"/>
                </a:lnTo>
                <a:lnTo>
                  <a:pt x="2936921" y="679450"/>
                </a:lnTo>
                <a:lnTo>
                  <a:pt x="2938514" y="680720"/>
                </a:lnTo>
                <a:close/>
              </a:path>
              <a:path w="4096384" h="836930">
                <a:moveTo>
                  <a:pt x="3018591" y="680720"/>
                </a:moveTo>
                <a:lnTo>
                  <a:pt x="2992492" y="680720"/>
                </a:lnTo>
                <a:lnTo>
                  <a:pt x="2992492" y="679450"/>
                </a:lnTo>
                <a:lnTo>
                  <a:pt x="3019488" y="679450"/>
                </a:lnTo>
                <a:lnTo>
                  <a:pt x="3018591" y="680720"/>
                </a:lnTo>
                <a:close/>
              </a:path>
              <a:path w="4096384" h="836930">
                <a:moveTo>
                  <a:pt x="3078668" y="681990"/>
                </a:moveTo>
                <a:lnTo>
                  <a:pt x="3076651" y="681990"/>
                </a:lnTo>
                <a:lnTo>
                  <a:pt x="3075643" y="680720"/>
                </a:lnTo>
                <a:lnTo>
                  <a:pt x="3075977" y="680720"/>
                </a:lnTo>
                <a:lnTo>
                  <a:pt x="3077326" y="679450"/>
                </a:lnTo>
                <a:lnTo>
                  <a:pt x="3078668" y="681990"/>
                </a:lnTo>
                <a:close/>
              </a:path>
              <a:path w="4096384" h="836930">
                <a:moveTo>
                  <a:pt x="3097441" y="681990"/>
                </a:moveTo>
                <a:lnTo>
                  <a:pt x="3078668" y="681990"/>
                </a:lnTo>
                <a:lnTo>
                  <a:pt x="3077326" y="679450"/>
                </a:lnTo>
                <a:lnTo>
                  <a:pt x="3097932" y="679450"/>
                </a:lnTo>
                <a:lnTo>
                  <a:pt x="3097277" y="680684"/>
                </a:lnTo>
                <a:lnTo>
                  <a:pt x="3097441" y="681990"/>
                </a:lnTo>
                <a:close/>
              </a:path>
              <a:path w="4096384" h="836930">
                <a:moveTo>
                  <a:pt x="3100623" y="683260"/>
                </a:moveTo>
                <a:lnTo>
                  <a:pt x="3097441" y="681990"/>
                </a:lnTo>
                <a:lnTo>
                  <a:pt x="3097277" y="680684"/>
                </a:lnTo>
                <a:lnTo>
                  <a:pt x="3097932" y="679450"/>
                </a:lnTo>
                <a:lnTo>
                  <a:pt x="3102980" y="679450"/>
                </a:lnTo>
                <a:lnTo>
                  <a:pt x="3100623" y="683260"/>
                </a:lnTo>
                <a:close/>
              </a:path>
              <a:path w="4096384" h="836930">
                <a:moveTo>
                  <a:pt x="3424845" y="681382"/>
                </a:moveTo>
                <a:lnTo>
                  <a:pt x="3421783" y="679450"/>
                </a:lnTo>
                <a:lnTo>
                  <a:pt x="3425394" y="679450"/>
                </a:lnTo>
                <a:lnTo>
                  <a:pt x="3426136" y="680684"/>
                </a:lnTo>
                <a:lnTo>
                  <a:pt x="3424845" y="681382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4211" y="684530"/>
                </a:lnTo>
                <a:lnTo>
                  <a:pt x="3430014" y="683260"/>
                </a:lnTo>
                <a:lnTo>
                  <a:pt x="3430688" y="679450"/>
                </a:lnTo>
                <a:lnTo>
                  <a:pt x="3435527" y="679450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641203" y="683260"/>
                </a:moveTo>
                <a:lnTo>
                  <a:pt x="3638354" y="679450"/>
                </a:lnTo>
                <a:lnTo>
                  <a:pt x="3643226" y="679450"/>
                </a:lnTo>
                <a:lnTo>
                  <a:pt x="3643391" y="680737"/>
                </a:lnTo>
                <a:lnTo>
                  <a:pt x="3642551" y="681990"/>
                </a:lnTo>
                <a:lnTo>
                  <a:pt x="3641203" y="683260"/>
                </a:lnTo>
                <a:close/>
              </a:path>
              <a:path w="4096384" h="836930">
                <a:moveTo>
                  <a:pt x="3736939" y="683260"/>
                </a:moveTo>
                <a:lnTo>
                  <a:pt x="3736265" y="683260"/>
                </a:lnTo>
                <a:lnTo>
                  <a:pt x="3735211" y="682112"/>
                </a:lnTo>
                <a:lnTo>
                  <a:pt x="3735173" y="681382"/>
                </a:lnTo>
                <a:lnTo>
                  <a:pt x="3735407" y="679450"/>
                </a:lnTo>
                <a:lnTo>
                  <a:pt x="3736081" y="679450"/>
                </a:lnTo>
                <a:lnTo>
                  <a:pt x="3737061" y="680684"/>
                </a:lnTo>
                <a:lnTo>
                  <a:pt x="3736939" y="683260"/>
                </a:lnTo>
                <a:close/>
              </a:path>
              <a:path w="4096384" h="836930">
                <a:moveTo>
                  <a:pt x="3743612" y="683260"/>
                </a:moveTo>
                <a:lnTo>
                  <a:pt x="3736939" y="683260"/>
                </a:lnTo>
                <a:lnTo>
                  <a:pt x="3737061" y="680684"/>
                </a:lnTo>
                <a:lnTo>
                  <a:pt x="3736081" y="679450"/>
                </a:lnTo>
                <a:lnTo>
                  <a:pt x="3746486" y="679450"/>
                </a:lnTo>
                <a:lnTo>
                  <a:pt x="3743612" y="683260"/>
                </a:lnTo>
                <a:close/>
              </a:path>
              <a:path w="4096384" h="836930">
                <a:moveTo>
                  <a:pt x="3797618" y="692150"/>
                </a:moveTo>
                <a:lnTo>
                  <a:pt x="3794280" y="688371"/>
                </a:lnTo>
                <a:lnTo>
                  <a:pt x="3793761" y="687070"/>
                </a:lnTo>
                <a:lnTo>
                  <a:pt x="3792191" y="685800"/>
                </a:lnTo>
                <a:lnTo>
                  <a:pt x="3789292" y="681990"/>
                </a:lnTo>
                <a:lnTo>
                  <a:pt x="3788122" y="679450"/>
                </a:lnTo>
                <a:lnTo>
                  <a:pt x="3793238" y="679450"/>
                </a:lnTo>
                <a:lnTo>
                  <a:pt x="3799943" y="687070"/>
                </a:lnTo>
                <a:lnTo>
                  <a:pt x="3799943" y="689610"/>
                </a:lnTo>
                <a:lnTo>
                  <a:pt x="3797618" y="692150"/>
                </a:lnTo>
                <a:close/>
              </a:path>
              <a:path w="4096384" h="836930">
                <a:moveTo>
                  <a:pt x="3814702" y="731520"/>
                </a:moveTo>
                <a:lnTo>
                  <a:pt x="3799301" y="731520"/>
                </a:lnTo>
                <a:lnTo>
                  <a:pt x="3799301" y="728365"/>
                </a:lnTo>
                <a:lnTo>
                  <a:pt x="3811179" y="717550"/>
                </a:lnTo>
                <a:lnTo>
                  <a:pt x="3811277" y="716866"/>
                </a:lnTo>
                <a:lnTo>
                  <a:pt x="3811394" y="715783"/>
                </a:lnTo>
                <a:lnTo>
                  <a:pt x="3811853" y="708660"/>
                </a:lnTo>
                <a:lnTo>
                  <a:pt x="3805333" y="708650"/>
                </a:lnTo>
                <a:lnTo>
                  <a:pt x="3803649" y="704850"/>
                </a:lnTo>
                <a:lnTo>
                  <a:pt x="3798626" y="695960"/>
                </a:lnTo>
                <a:lnTo>
                  <a:pt x="3794429" y="695960"/>
                </a:lnTo>
                <a:lnTo>
                  <a:pt x="3791404" y="692150"/>
                </a:lnTo>
                <a:lnTo>
                  <a:pt x="3797618" y="692150"/>
                </a:lnTo>
                <a:lnTo>
                  <a:pt x="3799943" y="689610"/>
                </a:lnTo>
                <a:lnTo>
                  <a:pt x="3799943" y="687070"/>
                </a:lnTo>
                <a:lnTo>
                  <a:pt x="3793238" y="679450"/>
                </a:lnTo>
                <a:lnTo>
                  <a:pt x="3797494" y="679450"/>
                </a:lnTo>
                <a:lnTo>
                  <a:pt x="3802640" y="683260"/>
                </a:lnTo>
                <a:lnTo>
                  <a:pt x="3805630" y="685977"/>
                </a:lnTo>
                <a:lnTo>
                  <a:pt x="3802483" y="690880"/>
                </a:lnTo>
                <a:lnTo>
                  <a:pt x="3801013" y="694690"/>
                </a:lnTo>
                <a:lnTo>
                  <a:pt x="3810314" y="694690"/>
                </a:lnTo>
                <a:lnTo>
                  <a:pt x="3806648" y="703580"/>
                </a:lnTo>
                <a:lnTo>
                  <a:pt x="3811078" y="703580"/>
                </a:lnTo>
                <a:lnTo>
                  <a:pt x="3815893" y="706120"/>
                </a:lnTo>
                <a:lnTo>
                  <a:pt x="3817059" y="706120"/>
                </a:lnTo>
                <a:lnTo>
                  <a:pt x="3813353" y="709930"/>
                </a:lnTo>
                <a:lnTo>
                  <a:pt x="3818741" y="709930"/>
                </a:lnTo>
                <a:lnTo>
                  <a:pt x="3820398" y="713740"/>
                </a:lnTo>
                <a:lnTo>
                  <a:pt x="3822081" y="716280"/>
                </a:lnTo>
                <a:lnTo>
                  <a:pt x="3826272" y="716280"/>
                </a:lnTo>
                <a:lnTo>
                  <a:pt x="3826877" y="720090"/>
                </a:lnTo>
                <a:lnTo>
                  <a:pt x="3813559" y="720090"/>
                </a:lnTo>
                <a:lnTo>
                  <a:pt x="3812904" y="722630"/>
                </a:lnTo>
                <a:lnTo>
                  <a:pt x="3820058" y="725170"/>
                </a:lnTo>
                <a:lnTo>
                  <a:pt x="3809679" y="725170"/>
                </a:lnTo>
                <a:lnTo>
                  <a:pt x="3808848" y="727710"/>
                </a:lnTo>
                <a:lnTo>
                  <a:pt x="3810354" y="728980"/>
                </a:lnTo>
                <a:lnTo>
                  <a:pt x="3820398" y="728980"/>
                </a:lnTo>
                <a:lnTo>
                  <a:pt x="3822906" y="730250"/>
                </a:lnTo>
                <a:lnTo>
                  <a:pt x="3814544" y="730250"/>
                </a:lnTo>
                <a:lnTo>
                  <a:pt x="3814702" y="731520"/>
                </a:lnTo>
                <a:close/>
              </a:path>
              <a:path w="4096384" h="836930">
                <a:moveTo>
                  <a:pt x="3830285" y="683260"/>
                </a:moveTo>
                <a:lnTo>
                  <a:pt x="3829303" y="683260"/>
                </a:lnTo>
                <a:lnTo>
                  <a:pt x="3827963" y="680737"/>
                </a:lnTo>
                <a:lnTo>
                  <a:pt x="3828629" y="679450"/>
                </a:lnTo>
                <a:lnTo>
                  <a:pt x="3829611" y="679450"/>
                </a:lnTo>
                <a:lnTo>
                  <a:pt x="3830769" y="680684"/>
                </a:lnTo>
                <a:lnTo>
                  <a:pt x="3830285" y="683260"/>
                </a:lnTo>
                <a:close/>
              </a:path>
              <a:path w="4096384" h="836930">
                <a:moveTo>
                  <a:pt x="3840513" y="683260"/>
                </a:moveTo>
                <a:lnTo>
                  <a:pt x="3830285" y="683260"/>
                </a:lnTo>
                <a:lnTo>
                  <a:pt x="3830668" y="681382"/>
                </a:lnTo>
                <a:lnTo>
                  <a:pt x="3830769" y="680684"/>
                </a:lnTo>
                <a:lnTo>
                  <a:pt x="3829611" y="679450"/>
                </a:lnTo>
                <a:lnTo>
                  <a:pt x="3841629" y="679450"/>
                </a:lnTo>
                <a:lnTo>
                  <a:pt x="3840513" y="6832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79138" y="695960"/>
                </a:lnTo>
                <a:lnTo>
                  <a:pt x="3981986" y="694690"/>
                </a:lnTo>
                <a:lnTo>
                  <a:pt x="3981495" y="690880"/>
                </a:lnTo>
                <a:lnTo>
                  <a:pt x="3983512" y="689610"/>
                </a:lnTo>
                <a:lnTo>
                  <a:pt x="3987709" y="687070"/>
                </a:lnTo>
                <a:lnTo>
                  <a:pt x="3991226" y="685800"/>
                </a:lnTo>
                <a:lnTo>
                  <a:pt x="3993740" y="679450"/>
                </a:lnTo>
                <a:lnTo>
                  <a:pt x="3996273" y="679450"/>
                </a:lnTo>
                <a:lnTo>
                  <a:pt x="4001444" y="681990"/>
                </a:lnTo>
                <a:lnTo>
                  <a:pt x="3998762" y="681990"/>
                </a:lnTo>
                <a:lnTo>
                  <a:pt x="3995580" y="685800"/>
                </a:lnTo>
                <a:lnTo>
                  <a:pt x="3995584" y="688340"/>
                </a:lnTo>
                <a:lnTo>
                  <a:pt x="3987946" y="688340"/>
                </a:lnTo>
                <a:lnTo>
                  <a:pt x="3988534" y="690880"/>
                </a:lnTo>
                <a:lnTo>
                  <a:pt x="3990892" y="694690"/>
                </a:lnTo>
                <a:lnTo>
                  <a:pt x="4001119" y="69469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05610" y="683260"/>
                </a:moveTo>
                <a:lnTo>
                  <a:pt x="4001444" y="681990"/>
                </a:lnTo>
                <a:lnTo>
                  <a:pt x="3996273" y="679450"/>
                </a:lnTo>
                <a:lnTo>
                  <a:pt x="4005320" y="679450"/>
                </a:lnTo>
                <a:lnTo>
                  <a:pt x="4005610" y="683260"/>
                </a:lnTo>
                <a:close/>
              </a:path>
              <a:path w="4096384" h="836930">
                <a:moveTo>
                  <a:pt x="666108" y="693420"/>
                </a:moveTo>
                <a:lnTo>
                  <a:pt x="654633" y="693420"/>
                </a:lnTo>
                <a:lnTo>
                  <a:pt x="658319" y="692150"/>
                </a:lnTo>
                <a:lnTo>
                  <a:pt x="659157" y="689610"/>
                </a:lnTo>
                <a:lnTo>
                  <a:pt x="651778" y="689610"/>
                </a:lnTo>
                <a:lnTo>
                  <a:pt x="653958" y="684530"/>
                </a:lnTo>
                <a:lnTo>
                  <a:pt x="656353" y="679492"/>
                </a:lnTo>
                <a:lnTo>
                  <a:pt x="657815" y="680720"/>
                </a:lnTo>
                <a:lnTo>
                  <a:pt x="698994" y="680720"/>
                </a:lnTo>
                <a:lnTo>
                  <a:pt x="699944" y="681990"/>
                </a:lnTo>
                <a:lnTo>
                  <a:pt x="692676" y="681990"/>
                </a:lnTo>
                <a:lnTo>
                  <a:pt x="690332" y="683260"/>
                </a:lnTo>
                <a:lnTo>
                  <a:pt x="674741" y="683260"/>
                </a:lnTo>
                <a:lnTo>
                  <a:pt x="675920" y="684530"/>
                </a:lnTo>
                <a:lnTo>
                  <a:pt x="664186" y="684530"/>
                </a:lnTo>
                <a:lnTo>
                  <a:pt x="663845" y="687070"/>
                </a:lnTo>
                <a:lnTo>
                  <a:pt x="664350" y="687070"/>
                </a:lnTo>
                <a:lnTo>
                  <a:pt x="667034" y="688340"/>
                </a:lnTo>
                <a:lnTo>
                  <a:pt x="670469" y="688340"/>
                </a:lnTo>
                <a:lnTo>
                  <a:pt x="666108" y="693420"/>
                </a:lnTo>
                <a:close/>
              </a:path>
              <a:path w="4096384" h="836930">
                <a:moveTo>
                  <a:pt x="2687924" y="680720"/>
                </a:moveTo>
                <a:lnTo>
                  <a:pt x="2687924" y="679812"/>
                </a:lnTo>
                <a:lnTo>
                  <a:pt x="2688362" y="680166"/>
                </a:lnTo>
                <a:lnTo>
                  <a:pt x="2687924" y="680720"/>
                </a:lnTo>
                <a:close/>
              </a:path>
              <a:path w="4096384" h="836930">
                <a:moveTo>
                  <a:pt x="2689046" y="680720"/>
                </a:moveTo>
                <a:lnTo>
                  <a:pt x="2687924" y="680720"/>
                </a:lnTo>
                <a:lnTo>
                  <a:pt x="2688362" y="680166"/>
                </a:lnTo>
                <a:lnTo>
                  <a:pt x="2689046" y="680720"/>
                </a:lnTo>
                <a:close/>
              </a:path>
              <a:path w="4096384" h="836930">
                <a:moveTo>
                  <a:pt x="220225" y="685800"/>
                </a:moveTo>
                <a:lnTo>
                  <a:pt x="217444" y="685800"/>
                </a:lnTo>
                <a:lnTo>
                  <a:pt x="218466" y="683260"/>
                </a:lnTo>
                <a:lnTo>
                  <a:pt x="220646" y="680720"/>
                </a:lnTo>
                <a:lnTo>
                  <a:pt x="220980" y="681990"/>
                </a:lnTo>
                <a:lnTo>
                  <a:pt x="222486" y="683260"/>
                </a:lnTo>
                <a:lnTo>
                  <a:pt x="223132" y="684530"/>
                </a:lnTo>
                <a:lnTo>
                  <a:pt x="220225" y="685800"/>
                </a:lnTo>
                <a:close/>
              </a:path>
              <a:path w="4096384" h="836930">
                <a:moveTo>
                  <a:pt x="247800" y="689610"/>
                </a:moveTo>
                <a:lnTo>
                  <a:pt x="245676" y="684205"/>
                </a:lnTo>
                <a:lnTo>
                  <a:pt x="244448" y="680720"/>
                </a:lnTo>
                <a:lnTo>
                  <a:pt x="249142" y="680720"/>
                </a:lnTo>
                <a:lnTo>
                  <a:pt x="249981" y="681990"/>
                </a:lnTo>
                <a:lnTo>
                  <a:pt x="251153" y="683260"/>
                </a:lnTo>
                <a:lnTo>
                  <a:pt x="247800" y="689610"/>
                </a:lnTo>
                <a:close/>
              </a:path>
              <a:path w="4096384" h="836930">
                <a:moveTo>
                  <a:pt x="638872" y="689610"/>
                </a:moveTo>
                <a:lnTo>
                  <a:pt x="634878" y="682347"/>
                </a:lnTo>
                <a:lnTo>
                  <a:pt x="634763" y="681912"/>
                </a:lnTo>
                <a:lnTo>
                  <a:pt x="636023" y="680720"/>
                </a:lnTo>
                <a:lnTo>
                  <a:pt x="637536" y="680720"/>
                </a:lnTo>
                <a:lnTo>
                  <a:pt x="639206" y="681990"/>
                </a:lnTo>
                <a:lnTo>
                  <a:pt x="639042" y="681990"/>
                </a:lnTo>
                <a:lnTo>
                  <a:pt x="638872" y="68961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38872" y="689610"/>
                </a:lnTo>
                <a:lnTo>
                  <a:pt x="639042" y="681990"/>
                </a:lnTo>
                <a:lnTo>
                  <a:pt x="637536" y="680720"/>
                </a:lnTo>
                <a:lnTo>
                  <a:pt x="652550" y="680720"/>
                </a:lnTo>
                <a:lnTo>
                  <a:pt x="645911" y="684530"/>
                </a:lnTo>
                <a:lnTo>
                  <a:pt x="648595" y="684530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717656" y="688096"/>
                </a:moveTo>
                <a:lnTo>
                  <a:pt x="717656" y="687070"/>
                </a:lnTo>
                <a:lnTo>
                  <a:pt x="712797" y="680720"/>
                </a:lnTo>
                <a:lnTo>
                  <a:pt x="719836" y="681990"/>
                </a:lnTo>
                <a:lnTo>
                  <a:pt x="727550" y="683260"/>
                </a:lnTo>
                <a:lnTo>
                  <a:pt x="717656" y="688096"/>
                </a:lnTo>
                <a:close/>
              </a:path>
              <a:path w="4096384" h="836930">
                <a:moveTo>
                  <a:pt x="745584" y="688340"/>
                </a:moveTo>
                <a:lnTo>
                  <a:pt x="717656" y="688340"/>
                </a:lnTo>
                <a:lnTo>
                  <a:pt x="717656" y="688096"/>
                </a:lnTo>
                <a:lnTo>
                  <a:pt x="727550" y="683260"/>
                </a:lnTo>
                <a:lnTo>
                  <a:pt x="719836" y="681990"/>
                </a:lnTo>
                <a:lnTo>
                  <a:pt x="712797" y="680720"/>
                </a:lnTo>
                <a:lnTo>
                  <a:pt x="738111" y="680720"/>
                </a:lnTo>
                <a:lnTo>
                  <a:pt x="739951" y="681990"/>
                </a:lnTo>
                <a:lnTo>
                  <a:pt x="732238" y="681990"/>
                </a:lnTo>
                <a:lnTo>
                  <a:pt x="729894" y="684530"/>
                </a:lnTo>
                <a:lnTo>
                  <a:pt x="731066" y="687070"/>
                </a:lnTo>
                <a:lnTo>
                  <a:pt x="744277" y="687070"/>
                </a:lnTo>
                <a:lnTo>
                  <a:pt x="745584" y="688340"/>
                </a:lnTo>
                <a:close/>
              </a:path>
              <a:path w="4096384" h="836930">
                <a:moveTo>
                  <a:pt x="812868" y="687070"/>
                </a:moveTo>
                <a:lnTo>
                  <a:pt x="809157" y="684625"/>
                </a:lnTo>
                <a:lnTo>
                  <a:pt x="809097" y="684205"/>
                </a:lnTo>
                <a:lnTo>
                  <a:pt x="809648" y="682112"/>
                </a:lnTo>
                <a:lnTo>
                  <a:pt x="809741" y="681912"/>
                </a:lnTo>
                <a:lnTo>
                  <a:pt x="810688" y="680720"/>
                </a:lnTo>
                <a:lnTo>
                  <a:pt x="813707" y="683260"/>
                </a:lnTo>
                <a:lnTo>
                  <a:pt x="813580" y="684205"/>
                </a:lnTo>
                <a:lnTo>
                  <a:pt x="813464" y="684806"/>
                </a:lnTo>
                <a:lnTo>
                  <a:pt x="812868" y="68707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06327" y="689610"/>
                </a:lnTo>
                <a:lnTo>
                  <a:pt x="807002" y="687070"/>
                </a:lnTo>
                <a:lnTo>
                  <a:pt x="812868" y="687070"/>
                </a:lnTo>
                <a:lnTo>
                  <a:pt x="813464" y="684806"/>
                </a:lnTo>
                <a:lnTo>
                  <a:pt x="813580" y="684205"/>
                </a:lnTo>
                <a:lnTo>
                  <a:pt x="813707" y="683260"/>
                </a:lnTo>
                <a:lnTo>
                  <a:pt x="810688" y="680720"/>
                </a:lnTo>
                <a:lnTo>
                  <a:pt x="827284" y="680720"/>
                </a:lnTo>
                <a:lnTo>
                  <a:pt x="824772" y="68453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50087" y="684530"/>
                </a:moveTo>
                <a:lnTo>
                  <a:pt x="947643" y="684530"/>
                </a:lnTo>
                <a:lnTo>
                  <a:pt x="951493" y="680720"/>
                </a:lnTo>
                <a:lnTo>
                  <a:pt x="950087" y="684530"/>
                </a:lnTo>
                <a:close/>
              </a:path>
              <a:path w="4096384" h="836930">
                <a:moveTo>
                  <a:pt x="1541876" y="683260"/>
                </a:moveTo>
                <a:lnTo>
                  <a:pt x="1538687" y="683260"/>
                </a:lnTo>
                <a:lnTo>
                  <a:pt x="1540363" y="680720"/>
                </a:lnTo>
                <a:lnTo>
                  <a:pt x="1540868" y="680720"/>
                </a:lnTo>
                <a:lnTo>
                  <a:pt x="1541968" y="681912"/>
                </a:lnTo>
                <a:lnTo>
                  <a:pt x="1541876" y="683260"/>
                </a:lnTo>
                <a:close/>
              </a:path>
              <a:path w="4096384" h="836930">
                <a:moveTo>
                  <a:pt x="1544220" y="687070"/>
                </a:moveTo>
                <a:lnTo>
                  <a:pt x="1541384" y="687070"/>
                </a:lnTo>
                <a:lnTo>
                  <a:pt x="1540000" y="686372"/>
                </a:lnTo>
                <a:lnTo>
                  <a:pt x="1537765" y="684530"/>
                </a:lnTo>
                <a:lnTo>
                  <a:pt x="1537685" y="683260"/>
                </a:lnTo>
                <a:lnTo>
                  <a:pt x="1541876" y="683260"/>
                </a:lnTo>
                <a:lnTo>
                  <a:pt x="1541968" y="681912"/>
                </a:lnTo>
                <a:lnTo>
                  <a:pt x="1540868" y="680720"/>
                </a:lnTo>
                <a:lnTo>
                  <a:pt x="1551933" y="680720"/>
                </a:lnTo>
                <a:lnTo>
                  <a:pt x="1553767" y="681990"/>
                </a:lnTo>
                <a:lnTo>
                  <a:pt x="1553937" y="681990"/>
                </a:lnTo>
                <a:lnTo>
                  <a:pt x="1552929" y="684530"/>
                </a:lnTo>
                <a:lnTo>
                  <a:pt x="1545562" y="684530"/>
                </a:lnTo>
                <a:lnTo>
                  <a:pt x="1544050" y="685800"/>
                </a:lnTo>
                <a:lnTo>
                  <a:pt x="1544220" y="687070"/>
                </a:lnTo>
                <a:close/>
              </a:path>
              <a:path w="4096384" h="836930">
                <a:moveTo>
                  <a:pt x="3666857" y="683260"/>
                </a:moveTo>
                <a:lnTo>
                  <a:pt x="3671388" y="680720"/>
                </a:lnTo>
                <a:lnTo>
                  <a:pt x="3669889" y="681990"/>
                </a:lnTo>
                <a:lnTo>
                  <a:pt x="3666857" y="683260"/>
                </a:lnTo>
                <a:close/>
              </a:path>
              <a:path w="4096384" h="836930">
                <a:moveTo>
                  <a:pt x="3673631" y="683260"/>
                </a:moveTo>
                <a:lnTo>
                  <a:pt x="3666857" y="683260"/>
                </a:lnTo>
                <a:lnTo>
                  <a:pt x="3669889" y="681990"/>
                </a:lnTo>
                <a:lnTo>
                  <a:pt x="3671388" y="680720"/>
                </a:lnTo>
                <a:lnTo>
                  <a:pt x="3674438" y="680720"/>
                </a:lnTo>
                <a:lnTo>
                  <a:pt x="3673631" y="683260"/>
                </a:lnTo>
                <a:close/>
              </a:path>
              <a:path w="4096384" h="836930">
                <a:moveTo>
                  <a:pt x="3776645" y="684530"/>
                </a:moveTo>
                <a:lnTo>
                  <a:pt x="3775146" y="683260"/>
                </a:lnTo>
                <a:lnTo>
                  <a:pt x="3774314" y="680720"/>
                </a:lnTo>
                <a:lnTo>
                  <a:pt x="3779336" y="680720"/>
                </a:lnTo>
                <a:lnTo>
                  <a:pt x="3776645" y="684530"/>
                </a:lnTo>
                <a:close/>
              </a:path>
              <a:path w="4096384" h="836930">
                <a:moveTo>
                  <a:pt x="3773797" y="693420"/>
                </a:moveTo>
                <a:lnTo>
                  <a:pt x="3767432" y="693420"/>
                </a:lnTo>
                <a:lnTo>
                  <a:pt x="3776154" y="684530"/>
                </a:lnTo>
                <a:lnTo>
                  <a:pt x="3776645" y="684530"/>
                </a:lnTo>
                <a:lnTo>
                  <a:pt x="3779336" y="680720"/>
                </a:lnTo>
                <a:lnTo>
                  <a:pt x="3788707" y="680720"/>
                </a:lnTo>
                <a:lnTo>
                  <a:pt x="3789292" y="681990"/>
                </a:lnTo>
                <a:lnTo>
                  <a:pt x="3792191" y="685800"/>
                </a:lnTo>
                <a:lnTo>
                  <a:pt x="3793761" y="687070"/>
                </a:lnTo>
                <a:lnTo>
                  <a:pt x="3794253" y="688340"/>
                </a:lnTo>
                <a:lnTo>
                  <a:pt x="3773646" y="688340"/>
                </a:lnTo>
                <a:lnTo>
                  <a:pt x="3772972" y="692150"/>
                </a:lnTo>
                <a:lnTo>
                  <a:pt x="3773797" y="693420"/>
                </a:lnTo>
                <a:close/>
              </a:path>
              <a:path w="4096384" h="836930">
                <a:moveTo>
                  <a:pt x="3811872" y="687070"/>
                </a:moveTo>
                <a:lnTo>
                  <a:pt x="3806831" y="687070"/>
                </a:lnTo>
                <a:lnTo>
                  <a:pt x="3806617" y="685993"/>
                </a:lnTo>
                <a:lnTo>
                  <a:pt x="3806498" y="684625"/>
                </a:lnTo>
                <a:lnTo>
                  <a:pt x="3809005" y="680720"/>
                </a:lnTo>
                <a:lnTo>
                  <a:pt x="3811872" y="687070"/>
                </a:lnTo>
                <a:close/>
              </a:path>
              <a:path w="4096384" h="836930">
                <a:moveTo>
                  <a:pt x="3810314" y="694690"/>
                </a:moveTo>
                <a:lnTo>
                  <a:pt x="3804175" y="694690"/>
                </a:lnTo>
                <a:lnTo>
                  <a:pt x="3808245" y="690880"/>
                </a:lnTo>
                <a:lnTo>
                  <a:pt x="3809496" y="689610"/>
                </a:lnTo>
                <a:lnTo>
                  <a:pt x="3813019" y="689610"/>
                </a:lnTo>
                <a:lnTo>
                  <a:pt x="3809005" y="680720"/>
                </a:lnTo>
                <a:lnTo>
                  <a:pt x="3812773" y="680720"/>
                </a:lnTo>
                <a:lnTo>
                  <a:pt x="3813019" y="684530"/>
                </a:lnTo>
                <a:lnTo>
                  <a:pt x="3832451" y="684530"/>
                </a:lnTo>
                <a:lnTo>
                  <a:pt x="3833051" y="687070"/>
                </a:lnTo>
                <a:lnTo>
                  <a:pt x="3824098" y="687070"/>
                </a:lnTo>
                <a:lnTo>
                  <a:pt x="3822755" y="688340"/>
                </a:lnTo>
                <a:lnTo>
                  <a:pt x="3833351" y="688340"/>
                </a:lnTo>
                <a:lnTo>
                  <a:pt x="3833540" y="689140"/>
                </a:lnTo>
                <a:lnTo>
                  <a:pt x="3833651" y="690880"/>
                </a:lnTo>
                <a:lnTo>
                  <a:pt x="3810170" y="690880"/>
                </a:lnTo>
                <a:lnTo>
                  <a:pt x="3811542" y="692150"/>
                </a:lnTo>
                <a:lnTo>
                  <a:pt x="3811362" y="692150"/>
                </a:lnTo>
                <a:lnTo>
                  <a:pt x="3810314" y="694690"/>
                </a:lnTo>
                <a:close/>
              </a:path>
              <a:path w="4096384" h="836930">
                <a:moveTo>
                  <a:pt x="987201" y="681990"/>
                </a:moveTo>
                <a:lnTo>
                  <a:pt x="980998" y="681990"/>
                </a:lnTo>
                <a:lnTo>
                  <a:pt x="988110" y="680737"/>
                </a:lnTo>
                <a:lnTo>
                  <a:pt x="987201" y="681990"/>
                </a:lnTo>
                <a:close/>
              </a:path>
              <a:path w="4096384" h="836930">
                <a:moveTo>
                  <a:pt x="3425807" y="681990"/>
                </a:moveTo>
                <a:lnTo>
                  <a:pt x="3423643" y="681990"/>
                </a:lnTo>
                <a:lnTo>
                  <a:pt x="3424845" y="681382"/>
                </a:lnTo>
                <a:lnTo>
                  <a:pt x="3425807" y="681990"/>
                </a:lnTo>
                <a:close/>
              </a:path>
              <a:path w="4096384" h="836930">
                <a:moveTo>
                  <a:pt x="3448446" y="681990"/>
                </a:moveTo>
                <a:close/>
              </a:path>
              <a:path w="4096384" h="836930">
                <a:moveTo>
                  <a:pt x="133645" y="688340"/>
                </a:moveTo>
                <a:lnTo>
                  <a:pt x="119062" y="688340"/>
                </a:lnTo>
                <a:lnTo>
                  <a:pt x="126442" y="681990"/>
                </a:lnTo>
                <a:lnTo>
                  <a:pt x="133645" y="688340"/>
                </a:lnTo>
                <a:close/>
              </a:path>
              <a:path w="4096384" h="836930">
                <a:moveTo>
                  <a:pt x="153760" y="685800"/>
                </a:moveTo>
                <a:lnTo>
                  <a:pt x="152921" y="685800"/>
                </a:lnTo>
                <a:lnTo>
                  <a:pt x="152588" y="684530"/>
                </a:lnTo>
                <a:lnTo>
                  <a:pt x="153930" y="681990"/>
                </a:lnTo>
                <a:lnTo>
                  <a:pt x="154604" y="683260"/>
                </a:lnTo>
                <a:lnTo>
                  <a:pt x="154726" y="684205"/>
                </a:lnTo>
                <a:lnTo>
                  <a:pt x="154692" y="684625"/>
                </a:lnTo>
                <a:lnTo>
                  <a:pt x="153760" y="68580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53760" y="685800"/>
                </a:lnTo>
                <a:lnTo>
                  <a:pt x="154692" y="684625"/>
                </a:lnTo>
                <a:lnTo>
                  <a:pt x="154726" y="684205"/>
                </a:lnTo>
                <a:lnTo>
                  <a:pt x="154604" y="683260"/>
                </a:lnTo>
                <a:lnTo>
                  <a:pt x="153930" y="681990"/>
                </a:lnTo>
                <a:lnTo>
                  <a:pt x="219556" y="681990"/>
                </a:lnTo>
                <a:lnTo>
                  <a:pt x="218466" y="683260"/>
                </a:lnTo>
                <a:lnTo>
                  <a:pt x="166836" y="68326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289536" y="689610"/>
                </a:moveTo>
                <a:lnTo>
                  <a:pt x="287028" y="685800"/>
                </a:lnTo>
                <a:lnTo>
                  <a:pt x="286354" y="683260"/>
                </a:lnTo>
                <a:lnTo>
                  <a:pt x="287192" y="681990"/>
                </a:lnTo>
                <a:lnTo>
                  <a:pt x="293733" y="681990"/>
                </a:lnTo>
                <a:lnTo>
                  <a:pt x="289536" y="689610"/>
                </a:lnTo>
                <a:close/>
              </a:path>
              <a:path w="4096384" h="836930">
                <a:moveTo>
                  <a:pt x="692512" y="685800"/>
                </a:moveTo>
                <a:lnTo>
                  <a:pt x="690312" y="684607"/>
                </a:lnTo>
                <a:lnTo>
                  <a:pt x="690210" y="684205"/>
                </a:lnTo>
                <a:lnTo>
                  <a:pt x="690332" y="683260"/>
                </a:lnTo>
                <a:lnTo>
                  <a:pt x="692676" y="681990"/>
                </a:lnTo>
                <a:lnTo>
                  <a:pt x="694522" y="683260"/>
                </a:lnTo>
                <a:lnTo>
                  <a:pt x="694399" y="684607"/>
                </a:lnTo>
                <a:lnTo>
                  <a:pt x="692512" y="685800"/>
                </a:lnTo>
                <a:close/>
              </a:path>
              <a:path w="4096384" h="836930">
                <a:moveTo>
                  <a:pt x="702035" y="685800"/>
                </a:moveTo>
                <a:lnTo>
                  <a:pt x="692512" y="685800"/>
                </a:lnTo>
                <a:lnTo>
                  <a:pt x="694399" y="684607"/>
                </a:lnTo>
                <a:lnTo>
                  <a:pt x="694522" y="683260"/>
                </a:lnTo>
                <a:lnTo>
                  <a:pt x="692676" y="681990"/>
                </a:lnTo>
                <a:lnTo>
                  <a:pt x="699944" y="681990"/>
                </a:lnTo>
                <a:lnTo>
                  <a:pt x="700893" y="683260"/>
                </a:lnTo>
                <a:lnTo>
                  <a:pt x="701902" y="683260"/>
                </a:lnTo>
                <a:lnTo>
                  <a:pt x="702035" y="685800"/>
                </a:lnTo>
                <a:close/>
              </a:path>
              <a:path w="4096384" h="836930">
                <a:moveTo>
                  <a:pt x="732572" y="687070"/>
                </a:moveTo>
                <a:lnTo>
                  <a:pt x="731066" y="687070"/>
                </a:lnTo>
                <a:lnTo>
                  <a:pt x="729894" y="684530"/>
                </a:lnTo>
                <a:lnTo>
                  <a:pt x="732238" y="681990"/>
                </a:lnTo>
                <a:lnTo>
                  <a:pt x="735093" y="681990"/>
                </a:lnTo>
                <a:lnTo>
                  <a:pt x="735761" y="683260"/>
                </a:lnTo>
                <a:lnTo>
                  <a:pt x="734418" y="685800"/>
                </a:lnTo>
                <a:lnTo>
                  <a:pt x="732572" y="687070"/>
                </a:lnTo>
                <a:close/>
              </a:path>
              <a:path w="4096384" h="836930">
                <a:moveTo>
                  <a:pt x="836336" y="689610"/>
                </a:moveTo>
                <a:lnTo>
                  <a:pt x="837217" y="684205"/>
                </a:lnTo>
                <a:lnTo>
                  <a:pt x="837508" y="681990"/>
                </a:lnTo>
                <a:lnTo>
                  <a:pt x="840356" y="681990"/>
                </a:lnTo>
                <a:lnTo>
                  <a:pt x="845889" y="684530"/>
                </a:lnTo>
                <a:lnTo>
                  <a:pt x="836336" y="689610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46394" y="694690"/>
                </a:lnTo>
                <a:lnTo>
                  <a:pt x="851927" y="689610"/>
                </a:lnTo>
                <a:lnTo>
                  <a:pt x="836336" y="689610"/>
                </a:lnTo>
                <a:lnTo>
                  <a:pt x="845889" y="684530"/>
                </a:lnTo>
                <a:lnTo>
                  <a:pt x="840356" y="681990"/>
                </a:lnTo>
                <a:lnTo>
                  <a:pt x="868853" y="681990"/>
                </a:lnTo>
                <a:lnTo>
                  <a:pt x="867183" y="683260"/>
                </a:lnTo>
                <a:lnTo>
                  <a:pt x="865337" y="684530"/>
                </a:lnTo>
                <a:lnTo>
                  <a:pt x="865166" y="685800"/>
                </a:lnTo>
                <a:lnTo>
                  <a:pt x="879079" y="685800"/>
                </a:lnTo>
                <a:lnTo>
                  <a:pt x="880253" y="687070"/>
                </a:lnTo>
                <a:lnTo>
                  <a:pt x="903550" y="687070"/>
                </a:lnTo>
                <a:lnTo>
                  <a:pt x="903550" y="688340"/>
                </a:lnTo>
                <a:lnTo>
                  <a:pt x="889302" y="688340"/>
                </a:lnTo>
                <a:lnTo>
                  <a:pt x="883438" y="690880"/>
                </a:lnTo>
                <a:lnTo>
                  <a:pt x="859804" y="690880"/>
                </a:lnTo>
                <a:lnTo>
                  <a:pt x="857793" y="692150"/>
                </a:lnTo>
                <a:lnTo>
                  <a:pt x="859804" y="693420"/>
                </a:lnTo>
                <a:lnTo>
                  <a:pt x="870948" y="69342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68853" y="685800"/>
                </a:moveTo>
                <a:lnTo>
                  <a:pt x="865166" y="685800"/>
                </a:lnTo>
                <a:lnTo>
                  <a:pt x="865337" y="684530"/>
                </a:lnTo>
                <a:lnTo>
                  <a:pt x="867183" y="683260"/>
                </a:lnTo>
                <a:lnTo>
                  <a:pt x="868853" y="681990"/>
                </a:lnTo>
                <a:lnTo>
                  <a:pt x="868853" y="685800"/>
                </a:lnTo>
                <a:close/>
              </a:path>
              <a:path w="4096384" h="836930">
                <a:moveTo>
                  <a:pt x="879079" y="685800"/>
                </a:moveTo>
                <a:lnTo>
                  <a:pt x="868853" y="685800"/>
                </a:lnTo>
                <a:lnTo>
                  <a:pt x="868853" y="681990"/>
                </a:lnTo>
                <a:lnTo>
                  <a:pt x="875558" y="681990"/>
                </a:lnTo>
                <a:lnTo>
                  <a:pt x="879079" y="685800"/>
                </a:lnTo>
                <a:close/>
              </a:path>
              <a:path w="4096384" h="836930">
                <a:moveTo>
                  <a:pt x="880253" y="687070"/>
                </a:moveTo>
                <a:lnTo>
                  <a:pt x="875558" y="681990"/>
                </a:lnTo>
                <a:lnTo>
                  <a:pt x="880423" y="681990"/>
                </a:lnTo>
                <a:lnTo>
                  <a:pt x="886958" y="683260"/>
                </a:lnTo>
                <a:lnTo>
                  <a:pt x="880253" y="68707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75039" y="681990"/>
                </a:lnTo>
                <a:lnTo>
                  <a:pt x="1075666" y="682112"/>
                </a:lnTo>
                <a:lnTo>
                  <a:pt x="1076879" y="683260"/>
                </a:lnTo>
                <a:lnTo>
                  <a:pt x="1086850" y="683260"/>
                </a:lnTo>
                <a:lnTo>
                  <a:pt x="1083834" y="688340"/>
                </a:lnTo>
                <a:lnTo>
                  <a:pt x="1082746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075666" y="682112"/>
                </a:moveTo>
                <a:lnTo>
                  <a:pt x="1075039" y="681990"/>
                </a:lnTo>
                <a:lnTo>
                  <a:pt x="1075538" y="681990"/>
                </a:lnTo>
                <a:lnTo>
                  <a:pt x="1075666" y="682112"/>
                </a:lnTo>
                <a:close/>
              </a:path>
              <a:path w="4096384" h="836930">
                <a:moveTo>
                  <a:pt x="1086850" y="683260"/>
                </a:moveTo>
                <a:lnTo>
                  <a:pt x="1081574" y="683260"/>
                </a:lnTo>
                <a:lnTo>
                  <a:pt x="1087604" y="681990"/>
                </a:lnTo>
                <a:lnTo>
                  <a:pt x="1086850" y="683260"/>
                </a:lnTo>
                <a:close/>
              </a:path>
              <a:path w="4096384" h="836930">
                <a:moveTo>
                  <a:pt x="1085638" y="689610"/>
                </a:moveTo>
                <a:lnTo>
                  <a:pt x="1083080" y="689610"/>
                </a:lnTo>
                <a:lnTo>
                  <a:pt x="1087604" y="681990"/>
                </a:lnTo>
                <a:lnTo>
                  <a:pt x="1102023" y="681990"/>
                </a:lnTo>
                <a:lnTo>
                  <a:pt x="1106749" y="685800"/>
                </a:lnTo>
                <a:lnTo>
                  <a:pt x="1086773" y="685800"/>
                </a:lnTo>
                <a:lnTo>
                  <a:pt x="1085638" y="689610"/>
                </a:lnTo>
                <a:close/>
              </a:path>
              <a:path w="4096384" h="836930">
                <a:moveTo>
                  <a:pt x="1110070" y="689610"/>
                </a:moveTo>
                <a:lnTo>
                  <a:pt x="1109402" y="688340"/>
                </a:lnTo>
                <a:lnTo>
                  <a:pt x="1109900" y="688340"/>
                </a:lnTo>
                <a:lnTo>
                  <a:pt x="1102023" y="681990"/>
                </a:lnTo>
                <a:lnTo>
                  <a:pt x="1113088" y="681990"/>
                </a:lnTo>
                <a:lnTo>
                  <a:pt x="1111579" y="685800"/>
                </a:lnTo>
                <a:lnTo>
                  <a:pt x="1108060" y="685800"/>
                </a:lnTo>
                <a:lnTo>
                  <a:pt x="1110485" y="688096"/>
                </a:lnTo>
                <a:lnTo>
                  <a:pt x="1110520" y="688474"/>
                </a:lnTo>
                <a:lnTo>
                  <a:pt x="1110070" y="689610"/>
                </a:lnTo>
                <a:close/>
              </a:path>
              <a:path w="4096384" h="836930">
                <a:moveTo>
                  <a:pt x="1160523" y="701040"/>
                </a:moveTo>
                <a:lnTo>
                  <a:pt x="1122308" y="701040"/>
                </a:lnTo>
                <a:lnTo>
                  <a:pt x="1122370" y="699738"/>
                </a:lnTo>
                <a:lnTo>
                  <a:pt x="1129681" y="695960"/>
                </a:lnTo>
                <a:lnTo>
                  <a:pt x="1122308" y="694690"/>
                </a:lnTo>
                <a:lnTo>
                  <a:pt x="1115766" y="694690"/>
                </a:lnTo>
                <a:lnTo>
                  <a:pt x="1117947" y="689610"/>
                </a:lnTo>
                <a:lnTo>
                  <a:pt x="1116775" y="689610"/>
                </a:lnTo>
                <a:lnTo>
                  <a:pt x="1111060" y="687111"/>
                </a:lnTo>
                <a:lnTo>
                  <a:pt x="1113088" y="681990"/>
                </a:lnTo>
                <a:lnTo>
                  <a:pt x="1118955" y="681990"/>
                </a:lnTo>
                <a:lnTo>
                  <a:pt x="1119057" y="685993"/>
                </a:lnTo>
                <a:lnTo>
                  <a:pt x="1119623" y="687070"/>
                </a:lnTo>
                <a:lnTo>
                  <a:pt x="1132418" y="687070"/>
                </a:lnTo>
                <a:lnTo>
                  <a:pt x="1133871" y="688340"/>
                </a:lnTo>
                <a:lnTo>
                  <a:pt x="1121804" y="688340"/>
                </a:lnTo>
                <a:lnTo>
                  <a:pt x="1135043" y="699770"/>
                </a:lnTo>
                <a:lnTo>
                  <a:pt x="1159182" y="699770"/>
                </a:lnTo>
                <a:lnTo>
                  <a:pt x="1160523" y="701040"/>
                </a:lnTo>
                <a:close/>
              </a:path>
              <a:path w="4096384" h="836930">
                <a:moveTo>
                  <a:pt x="1166729" y="688340"/>
                </a:moveTo>
                <a:lnTo>
                  <a:pt x="1157005" y="688340"/>
                </a:lnTo>
                <a:lnTo>
                  <a:pt x="1160691" y="683260"/>
                </a:lnTo>
                <a:lnTo>
                  <a:pt x="1160187" y="681990"/>
                </a:lnTo>
                <a:lnTo>
                  <a:pt x="1166729" y="68834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73434" y="687070"/>
                </a:lnTo>
                <a:lnTo>
                  <a:pt x="1172759" y="684530"/>
                </a:lnTo>
                <a:lnTo>
                  <a:pt x="1174101" y="681990"/>
                </a:lnTo>
                <a:lnTo>
                  <a:pt x="1175444" y="683260"/>
                </a:lnTo>
                <a:lnTo>
                  <a:pt x="1176616" y="68580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174769" y="688340"/>
                </a:lnTo>
                <a:lnTo>
                  <a:pt x="1176616" y="685800"/>
                </a:lnTo>
                <a:lnTo>
                  <a:pt x="1175444" y="683260"/>
                </a:lnTo>
                <a:lnTo>
                  <a:pt x="1174101" y="681990"/>
                </a:lnTo>
                <a:lnTo>
                  <a:pt x="1242828" y="681990"/>
                </a:lnTo>
                <a:lnTo>
                  <a:pt x="1241656" y="683260"/>
                </a:lnTo>
                <a:lnTo>
                  <a:pt x="1202598" y="683260"/>
                </a:lnTo>
                <a:lnTo>
                  <a:pt x="1200417" y="684530"/>
                </a:lnTo>
                <a:lnTo>
                  <a:pt x="1202264" y="685800"/>
                </a:lnTo>
                <a:lnTo>
                  <a:pt x="1538866" y="685800"/>
                </a:lnTo>
                <a:lnTo>
                  <a:pt x="1540000" y="686372"/>
                </a:lnTo>
                <a:lnTo>
                  <a:pt x="1540847" y="687070"/>
                </a:lnTo>
                <a:lnTo>
                  <a:pt x="1544220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243162" y="684530"/>
                </a:moveTo>
                <a:lnTo>
                  <a:pt x="1241656" y="684530"/>
                </a:lnTo>
                <a:lnTo>
                  <a:pt x="1241656" y="683260"/>
                </a:lnTo>
                <a:lnTo>
                  <a:pt x="1242828" y="681990"/>
                </a:lnTo>
                <a:lnTo>
                  <a:pt x="1245179" y="681990"/>
                </a:lnTo>
                <a:lnTo>
                  <a:pt x="1243162" y="684530"/>
                </a:lnTo>
                <a:close/>
              </a:path>
              <a:path w="4096384" h="836930">
                <a:moveTo>
                  <a:pt x="1148958" y="699770"/>
                </a:moveTo>
                <a:lnTo>
                  <a:pt x="1135043" y="699770"/>
                </a:lnTo>
                <a:lnTo>
                  <a:pt x="1137558" y="694690"/>
                </a:lnTo>
                <a:lnTo>
                  <a:pt x="1128004" y="692150"/>
                </a:lnTo>
                <a:lnTo>
                  <a:pt x="1133708" y="688340"/>
                </a:lnTo>
                <a:lnTo>
                  <a:pt x="1546237" y="688340"/>
                </a:lnTo>
                <a:lnTo>
                  <a:pt x="1547239" y="687070"/>
                </a:lnTo>
                <a:lnTo>
                  <a:pt x="1552267" y="687070"/>
                </a:lnTo>
                <a:lnTo>
                  <a:pt x="1553937" y="681990"/>
                </a:lnTo>
                <a:lnTo>
                  <a:pt x="1569194" y="681990"/>
                </a:lnTo>
                <a:lnTo>
                  <a:pt x="1569796" y="683260"/>
                </a:lnTo>
                <a:lnTo>
                  <a:pt x="1566339" y="683260"/>
                </a:lnTo>
                <a:lnTo>
                  <a:pt x="1564662" y="684530"/>
                </a:lnTo>
                <a:lnTo>
                  <a:pt x="1564499" y="684530"/>
                </a:lnTo>
                <a:lnTo>
                  <a:pt x="1566005" y="685800"/>
                </a:lnTo>
                <a:lnTo>
                  <a:pt x="1557119" y="685800"/>
                </a:lnTo>
                <a:lnTo>
                  <a:pt x="1560138" y="690880"/>
                </a:lnTo>
                <a:lnTo>
                  <a:pt x="1154661" y="690880"/>
                </a:lnTo>
                <a:lnTo>
                  <a:pt x="1154661" y="693420"/>
                </a:lnTo>
                <a:lnTo>
                  <a:pt x="1555733" y="693420"/>
                </a:lnTo>
                <a:lnTo>
                  <a:pt x="1558128" y="694690"/>
                </a:lnTo>
                <a:lnTo>
                  <a:pt x="1577710" y="694690"/>
                </a:lnTo>
                <a:lnTo>
                  <a:pt x="1577348" y="695960"/>
                </a:lnTo>
                <a:lnTo>
                  <a:pt x="1144767" y="695960"/>
                </a:lnTo>
                <a:lnTo>
                  <a:pt x="1148958" y="69977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71701" y="688340"/>
                </a:lnTo>
                <a:lnTo>
                  <a:pt x="1572206" y="688340"/>
                </a:lnTo>
                <a:lnTo>
                  <a:pt x="1569194" y="681990"/>
                </a:lnTo>
                <a:lnTo>
                  <a:pt x="1574556" y="683260"/>
                </a:lnTo>
                <a:lnTo>
                  <a:pt x="1581091" y="68580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646799" y="685800"/>
                </a:moveTo>
                <a:lnTo>
                  <a:pt x="1646295" y="685800"/>
                </a:lnTo>
                <a:lnTo>
                  <a:pt x="1645906" y="684806"/>
                </a:lnTo>
                <a:lnTo>
                  <a:pt x="1645797" y="683260"/>
                </a:lnTo>
                <a:lnTo>
                  <a:pt x="1647637" y="681990"/>
                </a:lnTo>
                <a:lnTo>
                  <a:pt x="1647574" y="684625"/>
                </a:lnTo>
                <a:lnTo>
                  <a:pt x="1646799" y="685800"/>
                </a:lnTo>
                <a:close/>
              </a:path>
              <a:path w="4096384" h="836930">
                <a:moveTo>
                  <a:pt x="1660379" y="693420"/>
                </a:moveTo>
                <a:lnTo>
                  <a:pt x="1657865" y="693420"/>
                </a:lnTo>
                <a:lnTo>
                  <a:pt x="1657865" y="692388"/>
                </a:lnTo>
                <a:lnTo>
                  <a:pt x="1658369" y="692150"/>
                </a:lnTo>
                <a:lnTo>
                  <a:pt x="1657865" y="691725"/>
                </a:lnTo>
                <a:lnTo>
                  <a:pt x="1657773" y="688223"/>
                </a:lnTo>
                <a:lnTo>
                  <a:pt x="1655848" y="685800"/>
                </a:lnTo>
                <a:lnTo>
                  <a:pt x="1646799" y="685800"/>
                </a:lnTo>
                <a:lnTo>
                  <a:pt x="1647574" y="684625"/>
                </a:lnTo>
                <a:lnTo>
                  <a:pt x="1647637" y="681990"/>
                </a:lnTo>
                <a:lnTo>
                  <a:pt x="1669428" y="681990"/>
                </a:lnTo>
                <a:lnTo>
                  <a:pt x="1664904" y="687070"/>
                </a:lnTo>
                <a:lnTo>
                  <a:pt x="1665742" y="687070"/>
                </a:lnTo>
                <a:lnTo>
                  <a:pt x="1670601" y="690880"/>
                </a:lnTo>
                <a:lnTo>
                  <a:pt x="1660713" y="690880"/>
                </a:lnTo>
                <a:lnTo>
                  <a:pt x="1660131" y="691986"/>
                </a:lnTo>
                <a:lnTo>
                  <a:pt x="1660268" y="692995"/>
                </a:lnTo>
                <a:lnTo>
                  <a:pt x="1660379" y="693420"/>
                </a:lnTo>
                <a:close/>
              </a:path>
              <a:path w="4096384" h="836930">
                <a:moveTo>
                  <a:pt x="1670601" y="690880"/>
                </a:moveTo>
                <a:lnTo>
                  <a:pt x="1665742" y="687070"/>
                </a:lnTo>
                <a:lnTo>
                  <a:pt x="1664904" y="687070"/>
                </a:lnTo>
                <a:lnTo>
                  <a:pt x="1669428" y="681990"/>
                </a:lnTo>
                <a:lnTo>
                  <a:pt x="1669933" y="687070"/>
                </a:lnTo>
                <a:lnTo>
                  <a:pt x="1670601" y="690880"/>
                </a:lnTo>
                <a:close/>
              </a:path>
              <a:path w="4096384" h="836930">
                <a:moveTo>
                  <a:pt x="2037700" y="690880"/>
                </a:moveTo>
                <a:lnTo>
                  <a:pt x="2043738" y="683260"/>
                </a:lnTo>
                <a:lnTo>
                  <a:pt x="2043908" y="683260"/>
                </a:lnTo>
                <a:lnTo>
                  <a:pt x="2043233" y="681990"/>
                </a:lnTo>
                <a:lnTo>
                  <a:pt x="2050109" y="689610"/>
                </a:lnTo>
                <a:lnTo>
                  <a:pt x="2045584" y="689610"/>
                </a:lnTo>
                <a:lnTo>
                  <a:pt x="2037700" y="69088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6949" y="688265"/>
                </a:lnTo>
                <a:lnTo>
                  <a:pt x="3684955" y="681990"/>
                </a:lnTo>
                <a:lnTo>
                  <a:pt x="3693520" y="688340"/>
                </a:lnTo>
                <a:lnTo>
                  <a:pt x="3692335" y="68834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692852" y="694690"/>
                </a:moveTo>
                <a:lnTo>
                  <a:pt x="3688472" y="694690"/>
                </a:lnTo>
                <a:lnTo>
                  <a:pt x="3692335" y="688340"/>
                </a:lnTo>
                <a:lnTo>
                  <a:pt x="3693520" y="688340"/>
                </a:lnTo>
                <a:lnTo>
                  <a:pt x="3684955" y="681990"/>
                </a:lnTo>
                <a:lnTo>
                  <a:pt x="3693860" y="681990"/>
                </a:lnTo>
                <a:lnTo>
                  <a:pt x="3694535" y="683260"/>
                </a:lnTo>
                <a:lnTo>
                  <a:pt x="3698657" y="685496"/>
                </a:lnTo>
                <a:lnTo>
                  <a:pt x="3697043" y="687070"/>
                </a:lnTo>
                <a:lnTo>
                  <a:pt x="3700716" y="689610"/>
                </a:lnTo>
                <a:lnTo>
                  <a:pt x="3703564" y="690880"/>
                </a:lnTo>
                <a:lnTo>
                  <a:pt x="3694352" y="690880"/>
                </a:lnTo>
                <a:lnTo>
                  <a:pt x="3692852" y="694690"/>
                </a:lnTo>
                <a:close/>
              </a:path>
              <a:path w="4096384" h="836930">
                <a:moveTo>
                  <a:pt x="3871190" y="709930"/>
                </a:moveTo>
                <a:lnTo>
                  <a:pt x="3865974" y="706199"/>
                </a:lnTo>
                <a:lnTo>
                  <a:pt x="3865879" y="700657"/>
                </a:lnTo>
                <a:lnTo>
                  <a:pt x="3866685" y="694690"/>
                </a:lnTo>
                <a:lnTo>
                  <a:pt x="3872080" y="694690"/>
                </a:lnTo>
                <a:lnTo>
                  <a:pt x="3869867" y="690880"/>
                </a:lnTo>
                <a:lnTo>
                  <a:pt x="3862828" y="683260"/>
                </a:lnTo>
                <a:lnTo>
                  <a:pt x="3895830" y="683260"/>
                </a:lnTo>
                <a:lnTo>
                  <a:pt x="3896353" y="681990"/>
                </a:lnTo>
                <a:lnTo>
                  <a:pt x="3901464" y="684530"/>
                </a:lnTo>
                <a:lnTo>
                  <a:pt x="3884777" y="684530"/>
                </a:lnTo>
                <a:lnTo>
                  <a:pt x="3885805" y="685800"/>
                </a:lnTo>
                <a:lnTo>
                  <a:pt x="3874175" y="685800"/>
                </a:lnTo>
                <a:lnTo>
                  <a:pt x="3876238" y="689610"/>
                </a:lnTo>
                <a:lnTo>
                  <a:pt x="3880246" y="695960"/>
                </a:lnTo>
                <a:lnTo>
                  <a:pt x="3880586" y="695960"/>
                </a:lnTo>
                <a:lnTo>
                  <a:pt x="3877063" y="698500"/>
                </a:lnTo>
                <a:lnTo>
                  <a:pt x="3877220" y="698500"/>
                </a:lnTo>
                <a:lnTo>
                  <a:pt x="3872650" y="699738"/>
                </a:lnTo>
                <a:lnTo>
                  <a:pt x="3874889" y="701040"/>
                </a:lnTo>
                <a:lnTo>
                  <a:pt x="3877338" y="703580"/>
                </a:lnTo>
                <a:lnTo>
                  <a:pt x="3875721" y="703580"/>
                </a:lnTo>
                <a:lnTo>
                  <a:pt x="3871199" y="708650"/>
                </a:lnTo>
                <a:lnTo>
                  <a:pt x="3871190" y="709930"/>
                </a:lnTo>
                <a:close/>
              </a:path>
              <a:path w="4096384" h="836930">
                <a:moveTo>
                  <a:pt x="3902733" y="685160"/>
                </a:moveTo>
                <a:lnTo>
                  <a:pt x="3896353" y="681990"/>
                </a:lnTo>
                <a:lnTo>
                  <a:pt x="3902552" y="681990"/>
                </a:lnTo>
                <a:lnTo>
                  <a:pt x="3904564" y="684530"/>
                </a:lnTo>
                <a:lnTo>
                  <a:pt x="3902733" y="6851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98909" y="693420"/>
                </a:lnTo>
                <a:lnTo>
                  <a:pt x="3995586" y="689610"/>
                </a:lnTo>
                <a:lnTo>
                  <a:pt x="3995580" y="685800"/>
                </a:lnTo>
                <a:lnTo>
                  <a:pt x="3998762" y="681990"/>
                </a:lnTo>
                <a:lnTo>
                  <a:pt x="4007484" y="692150"/>
                </a:lnTo>
                <a:lnTo>
                  <a:pt x="4006633" y="69342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13842" y="695960"/>
                </a:moveTo>
                <a:lnTo>
                  <a:pt x="4003330" y="695960"/>
                </a:lnTo>
                <a:lnTo>
                  <a:pt x="4006633" y="693420"/>
                </a:lnTo>
                <a:lnTo>
                  <a:pt x="4007324" y="692388"/>
                </a:lnTo>
                <a:lnTo>
                  <a:pt x="4007426" y="692082"/>
                </a:lnTo>
                <a:lnTo>
                  <a:pt x="3998762" y="681990"/>
                </a:lnTo>
                <a:lnTo>
                  <a:pt x="4001444" y="681990"/>
                </a:lnTo>
                <a:lnTo>
                  <a:pt x="4005610" y="683260"/>
                </a:lnTo>
                <a:lnTo>
                  <a:pt x="4007975" y="683260"/>
                </a:lnTo>
                <a:lnTo>
                  <a:pt x="4010823" y="688340"/>
                </a:lnTo>
                <a:lnTo>
                  <a:pt x="4021385" y="688340"/>
                </a:lnTo>
                <a:lnTo>
                  <a:pt x="4017878" y="690880"/>
                </a:lnTo>
                <a:lnTo>
                  <a:pt x="4013842" y="695960"/>
                </a:lnTo>
                <a:close/>
              </a:path>
              <a:path w="4096384" h="836930">
                <a:moveTo>
                  <a:pt x="1076879" y="683260"/>
                </a:moveTo>
                <a:lnTo>
                  <a:pt x="1075666" y="682112"/>
                </a:lnTo>
                <a:lnTo>
                  <a:pt x="1076879" y="682347"/>
                </a:lnTo>
                <a:lnTo>
                  <a:pt x="1076879" y="683260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3260"/>
                </a:lnTo>
                <a:lnTo>
                  <a:pt x="1076879" y="682347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72631" y="687070"/>
                </a:moveTo>
                <a:lnTo>
                  <a:pt x="70621" y="685800"/>
                </a:lnTo>
                <a:lnTo>
                  <a:pt x="70785" y="684530"/>
                </a:lnTo>
                <a:lnTo>
                  <a:pt x="73299" y="683260"/>
                </a:lnTo>
                <a:lnTo>
                  <a:pt x="74812" y="684530"/>
                </a:lnTo>
                <a:lnTo>
                  <a:pt x="74642" y="685800"/>
                </a:lnTo>
                <a:lnTo>
                  <a:pt x="72631" y="687070"/>
                </a:lnTo>
                <a:close/>
              </a:path>
              <a:path w="4096384" h="836930">
                <a:moveTo>
                  <a:pt x="85285" y="687070"/>
                </a:moveTo>
                <a:lnTo>
                  <a:pt x="72631" y="687070"/>
                </a:lnTo>
                <a:lnTo>
                  <a:pt x="74642" y="685800"/>
                </a:lnTo>
                <a:lnTo>
                  <a:pt x="74812" y="684530"/>
                </a:lnTo>
                <a:lnTo>
                  <a:pt x="73299" y="683260"/>
                </a:lnTo>
                <a:lnTo>
                  <a:pt x="84699" y="683260"/>
                </a:lnTo>
                <a:lnTo>
                  <a:pt x="84031" y="684530"/>
                </a:lnTo>
                <a:lnTo>
                  <a:pt x="84963" y="686372"/>
                </a:lnTo>
                <a:lnTo>
                  <a:pt x="85285" y="68707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84699" y="685800"/>
                </a:lnTo>
                <a:lnTo>
                  <a:pt x="84031" y="684530"/>
                </a:lnTo>
                <a:lnTo>
                  <a:pt x="84699" y="683260"/>
                </a:lnTo>
                <a:lnTo>
                  <a:pt x="86709" y="683260"/>
                </a:lnTo>
                <a:lnTo>
                  <a:pt x="90402" y="68453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2067" y="693420"/>
                </a:lnTo>
                <a:lnTo>
                  <a:pt x="26200" y="688340"/>
                </a:lnTo>
                <a:lnTo>
                  <a:pt x="85871" y="688340"/>
                </a:lnTo>
                <a:lnTo>
                  <a:pt x="90402" y="684530"/>
                </a:lnTo>
                <a:lnTo>
                  <a:pt x="86709" y="683260"/>
                </a:lnTo>
                <a:lnTo>
                  <a:pt x="99452" y="683260"/>
                </a:lnTo>
                <a:lnTo>
                  <a:pt x="98109" y="684530"/>
                </a:lnTo>
                <a:lnTo>
                  <a:pt x="93251" y="684530"/>
                </a:lnTo>
                <a:lnTo>
                  <a:pt x="92293" y="689610"/>
                </a:lnTo>
                <a:lnTo>
                  <a:pt x="37260" y="689610"/>
                </a:lnTo>
                <a:lnTo>
                  <a:pt x="37430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101128" y="687070"/>
                </a:moveTo>
                <a:lnTo>
                  <a:pt x="99785" y="687070"/>
                </a:lnTo>
                <a:lnTo>
                  <a:pt x="98109" y="685800"/>
                </a:lnTo>
                <a:lnTo>
                  <a:pt x="98109" y="684530"/>
                </a:lnTo>
                <a:lnTo>
                  <a:pt x="99452" y="683260"/>
                </a:lnTo>
                <a:lnTo>
                  <a:pt x="101632" y="684530"/>
                </a:lnTo>
                <a:lnTo>
                  <a:pt x="101128" y="687070"/>
                </a:lnTo>
                <a:close/>
              </a:path>
              <a:path w="4096384" h="836930">
                <a:moveTo>
                  <a:pt x="120538" y="687070"/>
                </a:moveTo>
                <a:lnTo>
                  <a:pt x="101128" y="687070"/>
                </a:lnTo>
                <a:lnTo>
                  <a:pt x="101632" y="684530"/>
                </a:lnTo>
                <a:lnTo>
                  <a:pt x="99452" y="683260"/>
                </a:lnTo>
                <a:lnTo>
                  <a:pt x="124966" y="683260"/>
                </a:lnTo>
                <a:lnTo>
                  <a:pt x="120538" y="68707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66836" y="683260"/>
                </a:lnTo>
                <a:lnTo>
                  <a:pt x="168348" y="68453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177823" y="685800"/>
                </a:moveTo>
                <a:lnTo>
                  <a:pt x="166331" y="685800"/>
                </a:lnTo>
                <a:lnTo>
                  <a:pt x="168348" y="684530"/>
                </a:lnTo>
                <a:lnTo>
                  <a:pt x="166836" y="683260"/>
                </a:lnTo>
                <a:lnTo>
                  <a:pt x="191980" y="683260"/>
                </a:lnTo>
                <a:lnTo>
                  <a:pt x="190978" y="684530"/>
                </a:lnTo>
                <a:lnTo>
                  <a:pt x="179368" y="684530"/>
                </a:lnTo>
                <a:lnTo>
                  <a:pt x="177823" y="685800"/>
                </a:lnTo>
                <a:close/>
              </a:path>
              <a:path w="4096384" h="836930">
                <a:moveTo>
                  <a:pt x="194330" y="689610"/>
                </a:moveTo>
                <a:lnTo>
                  <a:pt x="191193" y="687111"/>
                </a:lnTo>
                <a:lnTo>
                  <a:pt x="191096" y="686372"/>
                </a:lnTo>
                <a:lnTo>
                  <a:pt x="190978" y="684530"/>
                </a:lnTo>
                <a:lnTo>
                  <a:pt x="191980" y="683260"/>
                </a:lnTo>
                <a:lnTo>
                  <a:pt x="193990" y="683260"/>
                </a:lnTo>
                <a:lnTo>
                  <a:pt x="197846" y="684530"/>
                </a:lnTo>
                <a:lnTo>
                  <a:pt x="194330" y="689610"/>
                </a:lnTo>
                <a:close/>
              </a:path>
              <a:path w="4096384" h="836930">
                <a:moveTo>
                  <a:pt x="199693" y="689610"/>
                </a:moveTo>
                <a:lnTo>
                  <a:pt x="194330" y="689610"/>
                </a:lnTo>
                <a:lnTo>
                  <a:pt x="197846" y="684530"/>
                </a:lnTo>
                <a:lnTo>
                  <a:pt x="193990" y="683260"/>
                </a:lnTo>
                <a:lnTo>
                  <a:pt x="218466" y="683260"/>
                </a:lnTo>
                <a:lnTo>
                  <a:pt x="217444" y="685800"/>
                </a:lnTo>
                <a:lnTo>
                  <a:pt x="214111" y="685800"/>
                </a:lnTo>
                <a:lnTo>
                  <a:pt x="212673" y="688340"/>
                </a:lnTo>
                <a:lnTo>
                  <a:pt x="208742" y="688340"/>
                </a:lnTo>
                <a:lnTo>
                  <a:pt x="199693" y="689610"/>
                </a:lnTo>
                <a:close/>
              </a:path>
              <a:path w="4096384" h="836930">
                <a:moveTo>
                  <a:pt x="272944" y="693420"/>
                </a:moveTo>
                <a:lnTo>
                  <a:pt x="268419" y="692150"/>
                </a:lnTo>
                <a:lnTo>
                  <a:pt x="265905" y="692150"/>
                </a:lnTo>
                <a:lnTo>
                  <a:pt x="274116" y="683260"/>
                </a:lnTo>
                <a:lnTo>
                  <a:pt x="276801" y="683260"/>
                </a:lnTo>
                <a:lnTo>
                  <a:pt x="272944" y="693420"/>
                </a:lnTo>
                <a:close/>
              </a:path>
              <a:path w="4096384" h="836930">
                <a:moveTo>
                  <a:pt x="577318" y="693420"/>
                </a:moveTo>
                <a:lnTo>
                  <a:pt x="272944" y="693420"/>
                </a:lnTo>
                <a:lnTo>
                  <a:pt x="276801" y="683260"/>
                </a:lnTo>
                <a:lnTo>
                  <a:pt x="279817" y="683260"/>
                </a:lnTo>
                <a:lnTo>
                  <a:pt x="280153" y="684530"/>
                </a:lnTo>
                <a:lnTo>
                  <a:pt x="286691" y="684530"/>
                </a:lnTo>
                <a:lnTo>
                  <a:pt x="287028" y="685800"/>
                </a:lnTo>
                <a:lnTo>
                  <a:pt x="289536" y="689610"/>
                </a:lnTo>
                <a:lnTo>
                  <a:pt x="532934" y="689610"/>
                </a:lnTo>
                <a:lnTo>
                  <a:pt x="534106" y="690880"/>
                </a:lnTo>
                <a:lnTo>
                  <a:pt x="574233" y="690880"/>
                </a:lnTo>
                <a:lnTo>
                  <a:pt x="577318" y="693420"/>
                </a:lnTo>
                <a:close/>
              </a:path>
              <a:path w="4096384" h="836930">
                <a:moveTo>
                  <a:pt x="302449" y="685800"/>
                </a:moveTo>
                <a:lnTo>
                  <a:pt x="297086" y="685800"/>
                </a:lnTo>
                <a:lnTo>
                  <a:pt x="301277" y="683260"/>
                </a:lnTo>
                <a:lnTo>
                  <a:pt x="302612" y="683260"/>
                </a:lnTo>
                <a:lnTo>
                  <a:pt x="303450" y="684530"/>
                </a:lnTo>
                <a:lnTo>
                  <a:pt x="303955" y="684530"/>
                </a:lnTo>
                <a:lnTo>
                  <a:pt x="302449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28907" y="684530"/>
                </a:lnTo>
                <a:lnTo>
                  <a:pt x="526563" y="683260"/>
                </a:lnTo>
                <a:lnTo>
                  <a:pt x="530085" y="683260"/>
                </a:lnTo>
                <a:lnTo>
                  <a:pt x="531762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542027" y="685800"/>
                </a:moveTo>
                <a:lnTo>
                  <a:pt x="530249" y="685800"/>
                </a:lnTo>
                <a:lnTo>
                  <a:pt x="531762" y="684530"/>
                </a:lnTo>
                <a:lnTo>
                  <a:pt x="530085" y="683260"/>
                </a:lnTo>
                <a:lnTo>
                  <a:pt x="538953" y="683260"/>
                </a:lnTo>
                <a:lnTo>
                  <a:pt x="542027" y="685800"/>
                </a:lnTo>
                <a:close/>
              </a:path>
              <a:path w="4096384" h="836930">
                <a:moveTo>
                  <a:pt x="586738" y="688340"/>
                </a:moveTo>
                <a:lnTo>
                  <a:pt x="580707" y="687070"/>
                </a:lnTo>
                <a:lnTo>
                  <a:pt x="583726" y="683260"/>
                </a:lnTo>
                <a:lnTo>
                  <a:pt x="585566" y="683260"/>
                </a:lnTo>
                <a:lnTo>
                  <a:pt x="586574" y="684530"/>
                </a:lnTo>
                <a:lnTo>
                  <a:pt x="586699" y="685496"/>
                </a:lnTo>
                <a:lnTo>
                  <a:pt x="586738" y="688340"/>
                </a:lnTo>
                <a:close/>
              </a:path>
              <a:path w="4096384" h="836930">
                <a:moveTo>
                  <a:pt x="612556" y="688340"/>
                </a:moveTo>
                <a:lnTo>
                  <a:pt x="610546" y="688340"/>
                </a:lnTo>
                <a:lnTo>
                  <a:pt x="609708" y="687070"/>
                </a:lnTo>
                <a:lnTo>
                  <a:pt x="610205" y="684530"/>
                </a:lnTo>
                <a:lnTo>
                  <a:pt x="611214" y="683260"/>
                </a:lnTo>
                <a:lnTo>
                  <a:pt x="614396" y="685800"/>
                </a:lnTo>
                <a:lnTo>
                  <a:pt x="612556" y="688340"/>
                </a:lnTo>
                <a:close/>
              </a:path>
              <a:path w="4096384" h="836930">
                <a:moveTo>
                  <a:pt x="626224" y="695226"/>
                </a:moveTo>
                <a:lnTo>
                  <a:pt x="622613" y="694690"/>
                </a:lnTo>
                <a:lnTo>
                  <a:pt x="602669" y="694690"/>
                </a:lnTo>
                <a:lnTo>
                  <a:pt x="612556" y="689610"/>
                </a:lnTo>
                <a:lnTo>
                  <a:pt x="605013" y="688340"/>
                </a:lnTo>
                <a:lnTo>
                  <a:pt x="612556" y="688340"/>
                </a:lnTo>
                <a:lnTo>
                  <a:pt x="614396" y="685800"/>
                </a:lnTo>
                <a:lnTo>
                  <a:pt x="611214" y="683260"/>
                </a:lnTo>
                <a:lnTo>
                  <a:pt x="635380" y="683260"/>
                </a:lnTo>
                <a:lnTo>
                  <a:pt x="638872" y="689610"/>
                </a:lnTo>
                <a:lnTo>
                  <a:pt x="629816" y="689610"/>
                </a:lnTo>
                <a:lnTo>
                  <a:pt x="630157" y="690880"/>
                </a:lnTo>
                <a:lnTo>
                  <a:pt x="616242" y="690880"/>
                </a:lnTo>
                <a:lnTo>
                  <a:pt x="616747" y="693420"/>
                </a:lnTo>
                <a:lnTo>
                  <a:pt x="628926" y="693420"/>
                </a:lnTo>
                <a:lnTo>
                  <a:pt x="626224" y="695226"/>
                </a:lnTo>
                <a:close/>
              </a:path>
              <a:path w="4096384" h="836930">
                <a:moveTo>
                  <a:pt x="674739" y="690506"/>
                </a:moveTo>
                <a:lnTo>
                  <a:pt x="673650" y="690162"/>
                </a:lnTo>
                <a:lnTo>
                  <a:pt x="676254" y="684530"/>
                </a:lnTo>
                <a:lnTo>
                  <a:pt x="675920" y="684530"/>
                </a:lnTo>
                <a:lnTo>
                  <a:pt x="674741" y="683260"/>
                </a:lnTo>
                <a:lnTo>
                  <a:pt x="685139" y="684530"/>
                </a:lnTo>
                <a:lnTo>
                  <a:pt x="678938" y="687070"/>
                </a:lnTo>
                <a:lnTo>
                  <a:pt x="674739" y="690506"/>
                </a:lnTo>
                <a:close/>
              </a:path>
              <a:path w="4096384" h="836930">
                <a:moveTo>
                  <a:pt x="682625" y="692150"/>
                </a:moveTo>
                <a:lnTo>
                  <a:pt x="672731" y="692150"/>
                </a:lnTo>
                <a:lnTo>
                  <a:pt x="673378" y="691620"/>
                </a:lnTo>
                <a:lnTo>
                  <a:pt x="675920" y="690880"/>
                </a:lnTo>
                <a:lnTo>
                  <a:pt x="674739" y="690506"/>
                </a:lnTo>
                <a:lnTo>
                  <a:pt x="678938" y="687070"/>
                </a:lnTo>
                <a:lnTo>
                  <a:pt x="685139" y="684530"/>
                </a:lnTo>
                <a:lnTo>
                  <a:pt x="674741" y="683260"/>
                </a:lnTo>
                <a:lnTo>
                  <a:pt x="690332" y="683260"/>
                </a:lnTo>
                <a:lnTo>
                  <a:pt x="690168" y="684530"/>
                </a:lnTo>
                <a:lnTo>
                  <a:pt x="692512" y="685800"/>
                </a:lnTo>
                <a:lnTo>
                  <a:pt x="702035" y="685800"/>
                </a:lnTo>
                <a:lnTo>
                  <a:pt x="702236" y="689610"/>
                </a:lnTo>
                <a:lnTo>
                  <a:pt x="684301" y="689610"/>
                </a:lnTo>
                <a:lnTo>
                  <a:pt x="683627" y="690880"/>
                </a:lnTo>
                <a:lnTo>
                  <a:pt x="682625" y="692150"/>
                </a:lnTo>
                <a:close/>
              </a:path>
              <a:path w="4096384" h="836930">
                <a:moveTo>
                  <a:pt x="903550" y="690880"/>
                </a:moveTo>
                <a:lnTo>
                  <a:pt x="903550" y="687070"/>
                </a:lnTo>
                <a:lnTo>
                  <a:pt x="906405" y="683260"/>
                </a:lnTo>
                <a:lnTo>
                  <a:pt x="912442" y="683260"/>
                </a:lnTo>
                <a:lnTo>
                  <a:pt x="903550" y="690880"/>
                </a:lnTo>
                <a:close/>
              </a:path>
              <a:path w="4096384" h="836930">
                <a:moveTo>
                  <a:pt x="923835" y="692150"/>
                </a:moveTo>
                <a:lnTo>
                  <a:pt x="900368" y="692150"/>
                </a:lnTo>
                <a:lnTo>
                  <a:pt x="901710" y="690880"/>
                </a:lnTo>
                <a:lnTo>
                  <a:pt x="903550" y="690880"/>
                </a:lnTo>
                <a:lnTo>
                  <a:pt x="912442" y="683260"/>
                </a:lnTo>
                <a:lnTo>
                  <a:pt x="933395" y="683260"/>
                </a:lnTo>
                <a:lnTo>
                  <a:pt x="930377" y="684530"/>
                </a:lnTo>
                <a:lnTo>
                  <a:pt x="945675" y="684530"/>
                </a:lnTo>
                <a:lnTo>
                  <a:pt x="945901" y="685800"/>
                </a:lnTo>
                <a:lnTo>
                  <a:pt x="946583" y="687070"/>
                </a:lnTo>
                <a:lnTo>
                  <a:pt x="926854" y="687070"/>
                </a:lnTo>
                <a:lnTo>
                  <a:pt x="923835" y="692150"/>
                </a:lnTo>
                <a:close/>
              </a:path>
              <a:path w="4096384" h="836930">
                <a:moveTo>
                  <a:pt x="930377" y="684530"/>
                </a:moveTo>
                <a:lnTo>
                  <a:pt x="933395" y="683260"/>
                </a:lnTo>
                <a:lnTo>
                  <a:pt x="935910" y="683260"/>
                </a:lnTo>
                <a:lnTo>
                  <a:pt x="930377" y="684530"/>
                </a:lnTo>
                <a:close/>
              </a:path>
              <a:path w="4096384" h="836930">
                <a:moveTo>
                  <a:pt x="945675" y="684530"/>
                </a:moveTo>
                <a:lnTo>
                  <a:pt x="930377" y="684530"/>
                </a:lnTo>
                <a:lnTo>
                  <a:pt x="935910" y="683260"/>
                </a:lnTo>
                <a:lnTo>
                  <a:pt x="945449" y="683260"/>
                </a:lnTo>
                <a:lnTo>
                  <a:pt x="945675" y="684530"/>
                </a:lnTo>
                <a:close/>
              </a:path>
              <a:path w="4096384" h="836930">
                <a:moveTo>
                  <a:pt x="947265" y="688340"/>
                </a:moveTo>
                <a:lnTo>
                  <a:pt x="945901" y="685800"/>
                </a:lnTo>
                <a:lnTo>
                  <a:pt x="945449" y="683260"/>
                </a:lnTo>
                <a:lnTo>
                  <a:pt x="946301" y="683260"/>
                </a:lnTo>
                <a:lnTo>
                  <a:pt x="947643" y="684530"/>
                </a:lnTo>
                <a:lnTo>
                  <a:pt x="950087" y="684530"/>
                </a:lnTo>
                <a:lnTo>
                  <a:pt x="949149" y="687070"/>
                </a:lnTo>
                <a:lnTo>
                  <a:pt x="947265" y="688340"/>
                </a:lnTo>
                <a:close/>
              </a:path>
              <a:path w="4096384" h="836930">
                <a:moveTo>
                  <a:pt x="947643" y="684530"/>
                </a:moveTo>
                <a:lnTo>
                  <a:pt x="946301" y="683260"/>
                </a:lnTo>
                <a:lnTo>
                  <a:pt x="948927" y="683260"/>
                </a:lnTo>
                <a:lnTo>
                  <a:pt x="947643" y="684530"/>
                </a:lnTo>
                <a:close/>
              </a:path>
              <a:path w="4096384" h="836930">
                <a:moveTo>
                  <a:pt x="1065479" y="687070"/>
                </a:moveTo>
                <a:lnTo>
                  <a:pt x="1067496" y="683260"/>
                </a:lnTo>
                <a:lnTo>
                  <a:pt x="1071175" y="683260"/>
                </a:lnTo>
                <a:lnTo>
                  <a:pt x="1065479" y="687070"/>
                </a:lnTo>
                <a:close/>
              </a:path>
              <a:path w="4096384" h="836930">
                <a:moveTo>
                  <a:pt x="1135214" y="688340"/>
                </a:moveTo>
                <a:lnTo>
                  <a:pt x="1133871" y="688340"/>
                </a:lnTo>
                <a:lnTo>
                  <a:pt x="1129510" y="684530"/>
                </a:lnTo>
                <a:lnTo>
                  <a:pt x="1137898" y="683260"/>
                </a:lnTo>
                <a:lnTo>
                  <a:pt x="1136643" y="685993"/>
                </a:lnTo>
                <a:lnTo>
                  <a:pt x="1136216" y="687070"/>
                </a:lnTo>
                <a:lnTo>
                  <a:pt x="1135214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35214" y="688340"/>
                </a:lnTo>
                <a:lnTo>
                  <a:pt x="1136216" y="687070"/>
                </a:lnTo>
                <a:lnTo>
                  <a:pt x="1136720" y="685800"/>
                </a:lnTo>
                <a:lnTo>
                  <a:pt x="1137898" y="683260"/>
                </a:lnTo>
                <a:lnTo>
                  <a:pt x="1149966" y="683260"/>
                </a:lnTo>
                <a:lnTo>
                  <a:pt x="1149128" y="684530"/>
                </a:lnTo>
                <a:lnTo>
                  <a:pt x="1148874" y="685496"/>
                </a:lnTo>
                <a:lnTo>
                  <a:pt x="1148971" y="686136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48971" y="686136"/>
                </a:lnTo>
                <a:lnTo>
                  <a:pt x="1148874" y="685496"/>
                </a:lnTo>
                <a:lnTo>
                  <a:pt x="1149128" y="684530"/>
                </a:lnTo>
                <a:lnTo>
                  <a:pt x="1149966" y="683260"/>
                </a:lnTo>
                <a:lnTo>
                  <a:pt x="1151138" y="684530"/>
                </a:lnTo>
                <a:lnTo>
                  <a:pt x="1151806" y="684530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7005" y="688340"/>
                </a:moveTo>
                <a:lnTo>
                  <a:pt x="1150130" y="688340"/>
                </a:lnTo>
                <a:lnTo>
                  <a:pt x="1151806" y="684530"/>
                </a:lnTo>
                <a:lnTo>
                  <a:pt x="1151138" y="684530"/>
                </a:lnTo>
                <a:lnTo>
                  <a:pt x="1149966" y="683260"/>
                </a:lnTo>
                <a:lnTo>
                  <a:pt x="1160691" y="683260"/>
                </a:lnTo>
                <a:lnTo>
                  <a:pt x="1157005" y="688340"/>
                </a:lnTo>
                <a:close/>
              </a:path>
              <a:path w="4096384" h="836930">
                <a:moveTo>
                  <a:pt x="1205112" y="685800"/>
                </a:moveTo>
                <a:lnTo>
                  <a:pt x="1202264" y="685800"/>
                </a:lnTo>
                <a:lnTo>
                  <a:pt x="1200417" y="684530"/>
                </a:lnTo>
                <a:lnTo>
                  <a:pt x="1202598" y="683260"/>
                </a:lnTo>
                <a:lnTo>
                  <a:pt x="1205112" y="684530"/>
                </a:lnTo>
                <a:lnTo>
                  <a:pt x="1205112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05112" y="685800"/>
                </a:lnTo>
                <a:lnTo>
                  <a:pt x="1205112" y="684530"/>
                </a:lnTo>
                <a:lnTo>
                  <a:pt x="1202598" y="683260"/>
                </a:lnTo>
                <a:lnTo>
                  <a:pt x="1229588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29588" y="683260"/>
                </a:lnTo>
                <a:lnTo>
                  <a:pt x="1229752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538866" y="685800"/>
                </a:moveTo>
                <a:lnTo>
                  <a:pt x="1226399" y="685800"/>
                </a:lnTo>
                <a:lnTo>
                  <a:pt x="1229752" y="683260"/>
                </a:lnTo>
                <a:lnTo>
                  <a:pt x="1241656" y="683260"/>
                </a:lnTo>
                <a:lnTo>
                  <a:pt x="1241656" y="684530"/>
                </a:lnTo>
                <a:lnTo>
                  <a:pt x="1536347" y="684530"/>
                </a:lnTo>
                <a:lnTo>
                  <a:pt x="1538866" y="685800"/>
                </a:lnTo>
                <a:close/>
              </a:path>
              <a:path w="4096384" h="836930">
                <a:moveTo>
                  <a:pt x="1540000" y="686372"/>
                </a:moveTo>
                <a:lnTo>
                  <a:pt x="1533829" y="683260"/>
                </a:lnTo>
                <a:lnTo>
                  <a:pt x="1537685" y="683260"/>
                </a:lnTo>
                <a:lnTo>
                  <a:pt x="1537765" y="684530"/>
                </a:lnTo>
                <a:lnTo>
                  <a:pt x="1540000" y="686372"/>
                </a:lnTo>
                <a:close/>
              </a:path>
              <a:path w="4096384" h="836930">
                <a:moveTo>
                  <a:pt x="1567851" y="684530"/>
                </a:moveTo>
                <a:lnTo>
                  <a:pt x="1564662" y="684530"/>
                </a:lnTo>
                <a:lnTo>
                  <a:pt x="1566339" y="683260"/>
                </a:lnTo>
                <a:lnTo>
                  <a:pt x="1567851" y="68453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60138" y="690880"/>
                </a:lnTo>
                <a:lnTo>
                  <a:pt x="1562823" y="689610"/>
                </a:lnTo>
                <a:lnTo>
                  <a:pt x="1564158" y="687070"/>
                </a:lnTo>
                <a:lnTo>
                  <a:pt x="1563661" y="687070"/>
                </a:lnTo>
                <a:lnTo>
                  <a:pt x="1561146" y="685800"/>
                </a:lnTo>
                <a:lnTo>
                  <a:pt x="1566005" y="685800"/>
                </a:lnTo>
                <a:lnTo>
                  <a:pt x="1567681" y="684530"/>
                </a:lnTo>
                <a:lnTo>
                  <a:pt x="1567851" y="684530"/>
                </a:lnTo>
                <a:lnTo>
                  <a:pt x="1566339" y="683260"/>
                </a:lnTo>
                <a:lnTo>
                  <a:pt x="1569796" y="683260"/>
                </a:lnTo>
                <a:lnTo>
                  <a:pt x="1572206" y="688340"/>
                </a:lnTo>
                <a:lnTo>
                  <a:pt x="1571701" y="68834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591406" y="692734"/>
                </a:moveTo>
                <a:lnTo>
                  <a:pt x="1583648" y="688474"/>
                </a:lnTo>
                <a:lnTo>
                  <a:pt x="1583723" y="687472"/>
                </a:lnTo>
                <a:lnTo>
                  <a:pt x="1584948" y="683260"/>
                </a:lnTo>
                <a:lnTo>
                  <a:pt x="1589472" y="684530"/>
                </a:lnTo>
                <a:lnTo>
                  <a:pt x="1594671" y="684530"/>
                </a:lnTo>
                <a:lnTo>
                  <a:pt x="1595005" y="685800"/>
                </a:lnTo>
                <a:lnTo>
                  <a:pt x="1592321" y="685800"/>
                </a:lnTo>
                <a:lnTo>
                  <a:pt x="1591406" y="692734"/>
                </a:lnTo>
                <a:close/>
              </a:path>
              <a:path w="4096384" h="836930">
                <a:moveTo>
                  <a:pt x="1589472" y="684530"/>
                </a:moveTo>
                <a:lnTo>
                  <a:pt x="1584948" y="683260"/>
                </a:lnTo>
                <a:lnTo>
                  <a:pt x="1590003" y="683260"/>
                </a:lnTo>
                <a:lnTo>
                  <a:pt x="1589472" y="684530"/>
                </a:lnTo>
                <a:close/>
              </a:path>
              <a:path w="4096384" h="836930">
                <a:moveTo>
                  <a:pt x="1677015" y="687070"/>
                </a:moveTo>
                <a:lnTo>
                  <a:pt x="1672951" y="687070"/>
                </a:lnTo>
                <a:lnTo>
                  <a:pt x="1674791" y="685800"/>
                </a:lnTo>
                <a:lnTo>
                  <a:pt x="1675295" y="684530"/>
                </a:lnTo>
                <a:lnTo>
                  <a:pt x="1674791" y="683260"/>
                </a:lnTo>
                <a:lnTo>
                  <a:pt x="1677015" y="687070"/>
                </a:lnTo>
                <a:close/>
              </a:path>
              <a:path w="4096384" h="836930">
                <a:moveTo>
                  <a:pt x="1677476" y="695960"/>
                </a:moveTo>
                <a:lnTo>
                  <a:pt x="1675132" y="695960"/>
                </a:lnTo>
                <a:lnTo>
                  <a:pt x="1673663" y="694690"/>
                </a:lnTo>
                <a:lnTo>
                  <a:pt x="1675465" y="690880"/>
                </a:lnTo>
                <a:lnTo>
                  <a:pt x="1677015" y="687070"/>
                </a:lnTo>
                <a:lnTo>
                  <a:pt x="1674791" y="683260"/>
                </a:lnTo>
                <a:lnTo>
                  <a:pt x="1678144" y="683260"/>
                </a:lnTo>
                <a:lnTo>
                  <a:pt x="1683847" y="684530"/>
                </a:lnTo>
                <a:lnTo>
                  <a:pt x="1687704" y="685800"/>
                </a:lnTo>
                <a:lnTo>
                  <a:pt x="1677476" y="695960"/>
                </a:lnTo>
                <a:close/>
              </a:path>
              <a:path w="4096384" h="836930">
                <a:moveTo>
                  <a:pt x="1696419" y="688340"/>
                </a:moveTo>
                <a:lnTo>
                  <a:pt x="1694075" y="688340"/>
                </a:lnTo>
                <a:lnTo>
                  <a:pt x="1690048" y="687070"/>
                </a:lnTo>
                <a:lnTo>
                  <a:pt x="1695076" y="684530"/>
                </a:lnTo>
                <a:lnTo>
                  <a:pt x="1695744" y="683260"/>
                </a:lnTo>
                <a:lnTo>
                  <a:pt x="1698599" y="685800"/>
                </a:lnTo>
                <a:lnTo>
                  <a:pt x="1696419" y="688340"/>
                </a:lnTo>
                <a:close/>
              </a:path>
              <a:path w="4096384" h="836930">
                <a:moveTo>
                  <a:pt x="1707102" y="688340"/>
                </a:moveTo>
                <a:lnTo>
                  <a:pt x="1696419" y="688340"/>
                </a:lnTo>
                <a:lnTo>
                  <a:pt x="1698599" y="685800"/>
                </a:lnTo>
                <a:lnTo>
                  <a:pt x="1695744" y="683260"/>
                </a:lnTo>
                <a:lnTo>
                  <a:pt x="1706142" y="683260"/>
                </a:lnTo>
                <a:lnTo>
                  <a:pt x="1707102" y="688340"/>
                </a:lnTo>
                <a:close/>
              </a:path>
              <a:path w="4096384" h="836930">
                <a:moveTo>
                  <a:pt x="1707342" y="689610"/>
                </a:moveTo>
                <a:lnTo>
                  <a:pt x="1706142" y="683260"/>
                </a:lnTo>
                <a:lnTo>
                  <a:pt x="1708991" y="683260"/>
                </a:lnTo>
                <a:lnTo>
                  <a:pt x="1710808" y="685800"/>
                </a:lnTo>
                <a:lnTo>
                  <a:pt x="1709578" y="688340"/>
                </a:lnTo>
                <a:lnTo>
                  <a:pt x="1707342" y="689610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07342" y="689610"/>
                </a:lnTo>
                <a:lnTo>
                  <a:pt x="1709578" y="688340"/>
                </a:lnTo>
                <a:lnTo>
                  <a:pt x="1710808" y="685800"/>
                </a:lnTo>
                <a:lnTo>
                  <a:pt x="1708991" y="683260"/>
                </a:lnTo>
                <a:lnTo>
                  <a:pt x="1896895" y="683260"/>
                </a:lnTo>
                <a:lnTo>
                  <a:pt x="1895055" y="684530"/>
                </a:lnTo>
                <a:lnTo>
                  <a:pt x="1748383" y="684530"/>
                </a:lnTo>
                <a:lnTo>
                  <a:pt x="1746870" y="685800"/>
                </a:lnTo>
                <a:lnTo>
                  <a:pt x="1721563" y="685800"/>
                </a:lnTo>
                <a:lnTo>
                  <a:pt x="1719382" y="687070"/>
                </a:lnTo>
                <a:lnTo>
                  <a:pt x="1719508" y="688009"/>
                </a:lnTo>
                <a:lnTo>
                  <a:pt x="1719615" y="688371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897399" y="693420"/>
                </a:moveTo>
                <a:lnTo>
                  <a:pt x="1895055" y="684530"/>
                </a:lnTo>
                <a:lnTo>
                  <a:pt x="1896895" y="683260"/>
                </a:lnTo>
                <a:lnTo>
                  <a:pt x="1901760" y="683260"/>
                </a:lnTo>
                <a:lnTo>
                  <a:pt x="1897399" y="693420"/>
                </a:lnTo>
                <a:close/>
              </a:path>
              <a:path w="4096384" h="836930">
                <a:moveTo>
                  <a:pt x="2125206" y="688340"/>
                </a:moveTo>
                <a:lnTo>
                  <a:pt x="2123530" y="688340"/>
                </a:lnTo>
                <a:lnTo>
                  <a:pt x="2122692" y="683260"/>
                </a:lnTo>
                <a:lnTo>
                  <a:pt x="2125540" y="684530"/>
                </a:lnTo>
                <a:lnTo>
                  <a:pt x="2126378" y="685800"/>
                </a:lnTo>
                <a:lnTo>
                  <a:pt x="2126175" y="687111"/>
                </a:lnTo>
                <a:lnTo>
                  <a:pt x="2125206" y="688340"/>
                </a:lnTo>
                <a:close/>
              </a:path>
              <a:path w="4096384" h="836930">
                <a:moveTo>
                  <a:pt x="2584789" y="688340"/>
                </a:moveTo>
                <a:lnTo>
                  <a:pt x="2580133" y="688340"/>
                </a:lnTo>
                <a:lnTo>
                  <a:pt x="2581108" y="687111"/>
                </a:lnTo>
                <a:lnTo>
                  <a:pt x="2581018" y="686372"/>
                </a:lnTo>
                <a:lnTo>
                  <a:pt x="2580467" y="683260"/>
                </a:lnTo>
                <a:lnTo>
                  <a:pt x="2584166" y="684530"/>
                </a:lnTo>
                <a:lnTo>
                  <a:pt x="2587023" y="687070"/>
                </a:lnTo>
                <a:lnTo>
                  <a:pt x="2584789" y="68834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76688" y="687070"/>
                </a:lnTo>
                <a:lnTo>
                  <a:pt x="2673505" y="68326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87824" y="688340"/>
                </a:moveTo>
                <a:lnTo>
                  <a:pt x="2679719" y="688340"/>
                </a:lnTo>
                <a:lnTo>
                  <a:pt x="2673505" y="683260"/>
                </a:lnTo>
                <a:lnTo>
                  <a:pt x="2698152" y="683260"/>
                </a:lnTo>
                <a:lnTo>
                  <a:pt x="2701825" y="684530"/>
                </a:lnTo>
                <a:lnTo>
                  <a:pt x="2690997" y="684530"/>
                </a:lnTo>
                <a:lnTo>
                  <a:pt x="2688169" y="687070"/>
                </a:lnTo>
                <a:lnTo>
                  <a:pt x="2687824" y="688340"/>
                </a:lnTo>
                <a:close/>
              </a:path>
              <a:path w="4096384" h="836930">
                <a:moveTo>
                  <a:pt x="2756991" y="689610"/>
                </a:moveTo>
                <a:lnTo>
                  <a:pt x="2755806" y="689610"/>
                </a:lnTo>
                <a:lnTo>
                  <a:pt x="2754763" y="688474"/>
                </a:lnTo>
                <a:lnTo>
                  <a:pt x="2754764" y="687870"/>
                </a:lnTo>
                <a:lnTo>
                  <a:pt x="2754963" y="687111"/>
                </a:lnTo>
                <a:lnTo>
                  <a:pt x="2755109" y="686136"/>
                </a:lnTo>
                <a:lnTo>
                  <a:pt x="2755231" y="685496"/>
                </a:lnTo>
                <a:lnTo>
                  <a:pt x="2755442" y="684625"/>
                </a:lnTo>
                <a:lnTo>
                  <a:pt x="2755649" y="683260"/>
                </a:lnTo>
                <a:lnTo>
                  <a:pt x="2755649" y="684530"/>
                </a:lnTo>
                <a:lnTo>
                  <a:pt x="2757331" y="684530"/>
                </a:lnTo>
                <a:lnTo>
                  <a:pt x="2758156" y="685800"/>
                </a:lnTo>
                <a:lnTo>
                  <a:pt x="2758137" y="687111"/>
                </a:lnTo>
                <a:lnTo>
                  <a:pt x="2756991" y="689610"/>
                </a:lnTo>
                <a:close/>
              </a:path>
              <a:path w="4096384" h="836930">
                <a:moveTo>
                  <a:pt x="2770892" y="689610"/>
                </a:moveTo>
                <a:lnTo>
                  <a:pt x="2756991" y="689610"/>
                </a:lnTo>
                <a:lnTo>
                  <a:pt x="2758137" y="687111"/>
                </a:lnTo>
                <a:lnTo>
                  <a:pt x="2758156" y="685800"/>
                </a:lnTo>
                <a:lnTo>
                  <a:pt x="2757331" y="684530"/>
                </a:lnTo>
                <a:lnTo>
                  <a:pt x="2755649" y="684530"/>
                </a:lnTo>
                <a:lnTo>
                  <a:pt x="2755649" y="683260"/>
                </a:lnTo>
                <a:lnTo>
                  <a:pt x="2773406" y="683260"/>
                </a:lnTo>
                <a:lnTo>
                  <a:pt x="2766098" y="688290"/>
                </a:lnTo>
                <a:lnTo>
                  <a:pt x="2770892" y="689610"/>
                </a:lnTo>
                <a:close/>
              </a:path>
              <a:path w="4096384" h="836930">
                <a:moveTo>
                  <a:pt x="2771750" y="689610"/>
                </a:moveTo>
                <a:lnTo>
                  <a:pt x="2770892" y="689610"/>
                </a:lnTo>
                <a:lnTo>
                  <a:pt x="2766148" y="688371"/>
                </a:lnTo>
                <a:lnTo>
                  <a:pt x="2773406" y="683260"/>
                </a:lnTo>
                <a:lnTo>
                  <a:pt x="2773406" y="688340"/>
                </a:lnTo>
                <a:lnTo>
                  <a:pt x="2772575" y="688340"/>
                </a:lnTo>
                <a:lnTo>
                  <a:pt x="2771750" y="689610"/>
                </a:lnTo>
                <a:close/>
              </a:path>
              <a:path w="4096384" h="836930">
                <a:moveTo>
                  <a:pt x="2807783" y="688340"/>
                </a:moveTo>
                <a:lnTo>
                  <a:pt x="2773406" y="688340"/>
                </a:lnTo>
                <a:lnTo>
                  <a:pt x="2773406" y="683260"/>
                </a:lnTo>
                <a:lnTo>
                  <a:pt x="2808948" y="683260"/>
                </a:lnTo>
                <a:lnTo>
                  <a:pt x="2807783" y="688340"/>
                </a:lnTo>
                <a:close/>
              </a:path>
              <a:path w="4096384" h="836930">
                <a:moveTo>
                  <a:pt x="2811122" y="688340"/>
                </a:moveTo>
                <a:lnTo>
                  <a:pt x="2807783" y="688340"/>
                </a:lnTo>
                <a:lnTo>
                  <a:pt x="2808948" y="683260"/>
                </a:lnTo>
                <a:lnTo>
                  <a:pt x="2811122" y="683260"/>
                </a:lnTo>
                <a:lnTo>
                  <a:pt x="2813636" y="684530"/>
                </a:lnTo>
                <a:lnTo>
                  <a:pt x="2813554" y="687111"/>
                </a:lnTo>
                <a:lnTo>
                  <a:pt x="2811122" y="688340"/>
                </a:lnTo>
                <a:close/>
              </a:path>
              <a:path w="4096384" h="836930">
                <a:moveTo>
                  <a:pt x="2781637" y="699770"/>
                </a:moveTo>
                <a:lnTo>
                  <a:pt x="2776929" y="699770"/>
                </a:lnTo>
                <a:lnTo>
                  <a:pt x="2779954" y="693420"/>
                </a:lnTo>
                <a:lnTo>
                  <a:pt x="2782128" y="688340"/>
                </a:lnTo>
                <a:lnTo>
                  <a:pt x="2811122" y="688340"/>
                </a:lnTo>
                <a:lnTo>
                  <a:pt x="2813554" y="687111"/>
                </a:lnTo>
                <a:lnTo>
                  <a:pt x="2813636" y="684530"/>
                </a:lnTo>
                <a:lnTo>
                  <a:pt x="2811122" y="683260"/>
                </a:lnTo>
                <a:lnTo>
                  <a:pt x="2876332" y="683260"/>
                </a:lnTo>
                <a:lnTo>
                  <a:pt x="2875744" y="685496"/>
                </a:lnTo>
                <a:lnTo>
                  <a:pt x="2875815" y="686372"/>
                </a:lnTo>
                <a:lnTo>
                  <a:pt x="2876332" y="688340"/>
                </a:lnTo>
                <a:lnTo>
                  <a:pt x="2877681" y="689610"/>
                </a:lnTo>
                <a:lnTo>
                  <a:pt x="2830903" y="689610"/>
                </a:lnTo>
                <a:lnTo>
                  <a:pt x="2828656" y="692150"/>
                </a:lnTo>
                <a:lnTo>
                  <a:pt x="2789508" y="692150"/>
                </a:lnTo>
                <a:lnTo>
                  <a:pt x="2789508" y="693420"/>
                </a:lnTo>
                <a:lnTo>
                  <a:pt x="2790673" y="694690"/>
                </a:lnTo>
                <a:lnTo>
                  <a:pt x="2801418" y="694690"/>
                </a:lnTo>
                <a:lnTo>
                  <a:pt x="2804266" y="695960"/>
                </a:lnTo>
                <a:lnTo>
                  <a:pt x="2825285" y="695960"/>
                </a:lnTo>
                <a:lnTo>
                  <a:pt x="2824162" y="697230"/>
                </a:lnTo>
                <a:lnTo>
                  <a:pt x="2788833" y="697230"/>
                </a:lnTo>
                <a:lnTo>
                  <a:pt x="2784485" y="698500"/>
                </a:lnTo>
                <a:lnTo>
                  <a:pt x="2781637" y="699770"/>
                </a:lnTo>
                <a:close/>
              </a:path>
              <a:path w="4096384" h="836930">
                <a:moveTo>
                  <a:pt x="2877681" y="689610"/>
                </a:moveTo>
                <a:lnTo>
                  <a:pt x="2876332" y="688340"/>
                </a:lnTo>
                <a:lnTo>
                  <a:pt x="2875815" y="686372"/>
                </a:lnTo>
                <a:lnTo>
                  <a:pt x="2875744" y="685496"/>
                </a:lnTo>
                <a:lnTo>
                  <a:pt x="2876332" y="683260"/>
                </a:lnTo>
                <a:lnTo>
                  <a:pt x="2879521" y="685800"/>
                </a:lnTo>
                <a:lnTo>
                  <a:pt x="2879491" y="687111"/>
                </a:lnTo>
                <a:lnTo>
                  <a:pt x="2877681" y="689610"/>
                </a:lnTo>
                <a:close/>
              </a:path>
              <a:path w="4096384" h="836930">
                <a:moveTo>
                  <a:pt x="2919077" y="689610"/>
                </a:moveTo>
                <a:lnTo>
                  <a:pt x="2877681" y="689610"/>
                </a:lnTo>
                <a:lnTo>
                  <a:pt x="2879491" y="687111"/>
                </a:lnTo>
                <a:lnTo>
                  <a:pt x="2879521" y="685800"/>
                </a:lnTo>
                <a:lnTo>
                  <a:pt x="2876332" y="683260"/>
                </a:lnTo>
                <a:lnTo>
                  <a:pt x="2987136" y="683260"/>
                </a:lnTo>
                <a:lnTo>
                  <a:pt x="2986134" y="684530"/>
                </a:lnTo>
                <a:lnTo>
                  <a:pt x="2920937" y="684530"/>
                </a:lnTo>
                <a:lnTo>
                  <a:pt x="2919914" y="687111"/>
                </a:lnTo>
                <a:lnTo>
                  <a:pt x="2919077" y="689610"/>
                </a:lnTo>
                <a:close/>
              </a:path>
              <a:path w="4096384" h="836930">
                <a:moveTo>
                  <a:pt x="2984130" y="690880"/>
                </a:moveTo>
                <a:lnTo>
                  <a:pt x="2984130" y="687070"/>
                </a:lnTo>
                <a:lnTo>
                  <a:pt x="2987136" y="683260"/>
                </a:lnTo>
                <a:lnTo>
                  <a:pt x="2988969" y="685800"/>
                </a:lnTo>
                <a:lnTo>
                  <a:pt x="2990992" y="689610"/>
                </a:lnTo>
                <a:lnTo>
                  <a:pt x="2984130" y="690880"/>
                </a:lnTo>
                <a:close/>
              </a:path>
              <a:path w="4096384" h="836930">
                <a:moveTo>
                  <a:pt x="3484479" y="689610"/>
                </a:moveTo>
                <a:lnTo>
                  <a:pt x="3475266" y="689610"/>
                </a:lnTo>
                <a:lnTo>
                  <a:pt x="3476609" y="687070"/>
                </a:lnTo>
                <a:lnTo>
                  <a:pt x="3476814" y="686302"/>
                </a:lnTo>
                <a:lnTo>
                  <a:pt x="3481140" y="683260"/>
                </a:lnTo>
                <a:lnTo>
                  <a:pt x="3486319" y="685800"/>
                </a:lnTo>
                <a:lnTo>
                  <a:pt x="3484479" y="689610"/>
                </a:lnTo>
                <a:close/>
              </a:path>
              <a:path w="4096384" h="836930">
                <a:moveTo>
                  <a:pt x="3483654" y="690880"/>
                </a:moveTo>
                <a:lnTo>
                  <a:pt x="3484479" y="689610"/>
                </a:lnTo>
                <a:lnTo>
                  <a:pt x="3486319" y="685800"/>
                </a:lnTo>
                <a:lnTo>
                  <a:pt x="3481140" y="683260"/>
                </a:lnTo>
                <a:lnTo>
                  <a:pt x="3487845" y="684530"/>
                </a:lnTo>
                <a:lnTo>
                  <a:pt x="3492822" y="686136"/>
                </a:lnTo>
                <a:lnTo>
                  <a:pt x="3493181" y="687870"/>
                </a:lnTo>
                <a:lnTo>
                  <a:pt x="3483654" y="690880"/>
                </a:lnTo>
                <a:close/>
              </a:path>
              <a:path w="4096384" h="836930">
                <a:moveTo>
                  <a:pt x="3594785" y="689610"/>
                </a:moveTo>
                <a:lnTo>
                  <a:pt x="3593776" y="689610"/>
                </a:lnTo>
                <a:lnTo>
                  <a:pt x="3588879" y="688371"/>
                </a:lnTo>
                <a:lnTo>
                  <a:pt x="3596625" y="683260"/>
                </a:lnTo>
                <a:lnTo>
                  <a:pt x="3596625" y="688340"/>
                </a:lnTo>
                <a:lnTo>
                  <a:pt x="3595616" y="688340"/>
                </a:lnTo>
                <a:lnTo>
                  <a:pt x="3594785" y="68961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594785" y="689610"/>
                </a:lnTo>
                <a:lnTo>
                  <a:pt x="3595616" y="688340"/>
                </a:lnTo>
                <a:lnTo>
                  <a:pt x="3596625" y="688340"/>
                </a:lnTo>
                <a:lnTo>
                  <a:pt x="3596625" y="683260"/>
                </a:lnTo>
                <a:lnTo>
                  <a:pt x="3609543" y="683260"/>
                </a:lnTo>
                <a:lnTo>
                  <a:pt x="3607677" y="684530"/>
                </a:lnTo>
                <a:lnTo>
                  <a:pt x="3606538" y="68580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49774" y="688340"/>
                </a:moveTo>
                <a:lnTo>
                  <a:pt x="3648248" y="688340"/>
                </a:lnTo>
                <a:lnTo>
                  <a:pt x="3644568" y="687070"/>
                </a:lnTo>
                <a:lnTo>
                  <a:pt x="3650599" y="683260"/>
                </a:lnTo>
                <a:lnTo>
                  <a:pt x="3650572" y="687111"/>
                </a:lnTo>
                <a:lnTo>
                  <a:pt x="3649774" y="688340"/>
                </a:lnTo>
                <a:close/>
              </a:path>
              <a:path w="4096384" h="836930">
                <a:moveTo>
                  <a:pt x="3833651" y="694690"/>
                </a:moveTo>
                <a:lnTo>
                  <a:pt x="3833540" y="689140"/>
                </a:lnTo>
                <a:lnTo>
                  <a:pt x="3832152" y="683260"/>
                </a:lnTo>
                <a:lnTo>
                  <a:pt x="3839190" y="687070"/>
                </a:lnTo>
                <a:lnTo>
                  <a:pt x="3838869" y="688290"/>
                </a:lnTo>
                <a:lnTo>
                  <a:pt x="3833651" y="694690"/>
                </a:lnTo>
                <a:close/>
              </a:path>
              <a:path w="4096384" h="836930">
                <a:moveTo>
                  <a:pt x="3838869" y="688290"/>
                </a:moveTo>
                <a:lnTo>
                  <a:pt x="3839190" y="687070"/>
                </a:lnTo>
                <a:lnTo>
                  <a:pt x="3832152" y="683260"/>
                </a:lnTo>
                <a:lnTo>
                  <a:pt x="3862828" y="683260"/>
                </a:lnTo>
                <a:lnTo>
                  <a:pt x="3859175" y="687070"/>
                </a:lnTo>
                <a:lnTo>
                  <a:pt x="3839865" y="687070"/>
                </a:lnTo>
                <a:lnTo>
                  <a:pt x="3838869" y="688290"/>
                </a:lnTo>
                <a:close/>
              </a:path>
              <a:path w="4096384" h="836930">
                <a:moveTo>
                  <a:pt x="3872080" y="694690"/>
                </a:moveTo>
                <a:lnTo>
                  <a:pt x="3870096" y="694690"/>
                </a:lnTo>
                <a:lnTo>
                  <a:pt x="3865416" y="691725"/>
                </a:lnTo>
                <a:lnTo>
                  <a:pt x="3862154" y="689610"/>
                </a:lnTo>
                <a:lnTo>
                  <a:pt x="3858061" y="688371"/>
                </a:lnTo>
                <a:lnTo>
                  <a:pt x="3858068" y="688223"/>
                </a:lnTo>
                <a:lnTo>
                  <a:pt x="3862828" y="683260"/>
                </a:lnTo>
                <a:lnTo>
                  <a:pt x="3869867" y="690880"/>
                </a:lnTo>
                <a:lnTo>
                  <a:pt x="3872080" y="694690"/>
                </a:lnTo>
                <a:close/>
              </a:path>
              <a:path w="4096384" h="836930">
                <a:moveTo>
                  <a:pt x="3960343" y="718756"/>
                </a:moveTo>
                <a:lnTo>
                  <a:pt x="3959206" y="716280"/>
                </a:lnTo>
                <a:lnTo>
                  <a:pt x="3955841" y="713740"/>
                </a:lnTo>
                <a:lnTo>
                  <a:pt x="3954716" y="712015"/>
                </a:lnTo>
                <a:lnTo>
                  <a:pt x="3954603" y="707208"/>
                </a:lnTo>
                <a:lnTo>
                  <a:pt x="3953667" y="704850"/>
                </a:lnTo>
                <a:lnTo>
                  <a:pt x="3951984" y="703580"/>
                </a:lnTo>
                <a:lnTo>
                  <a:pt x="3945456" y="703580"/>
                </a:lnTo>
                <a:lnTo>
                  <a:pt x="3949997" y="699770"/>
                </a:lnTo>
                <a:lnTo>
                  <a:pt x="3959834" y="687070"/>
                </a:lnTo>
                <a:lnTo>
                  <a:pt x="3964563" y="683260"/>
                </a:lnTo>
                <a:lnTo>
                  <a:pt x="3971111" y="683260"/>
                </a:lnTo>
                <a:lnTo>
                  <a:pt x="3965317" y="697230"/>
                </a:lnTo>
                <a:lnTo>
                  <a:pt x="3956358" y="697230"/>
                </a:lnTo>
                <a:lnTo>
                  <a:pt x="3955350" y="702310"/>
                </a:lnTo>
                <a:lnTo>
                  <a:pt x="3964150" y="702310"/>
                </a:lnTo>
                <a:lnTo>
                  <a:pt x="3964563" y="703580"/>
                </a:lnTo>
                <a:lnTo>
                  <a:pt x="3964785" y="704410"/>
                </a:lnTo>
                <a:lnTo>
                  <a:pt x="3964796" y="704993"/>
                </a:lnTo>
                <a:lnTo>
                  <a:pt x="3959206" y="712470"/>
                </a:lnTo>
                <a:lnTo>
                  <a:pt x="3961378" y="712470"/>
                </a:lnTo>
                <a:lnTo>
                  <a:pt x="3960797" y="714667"/>
                </a:lnTo>
                <a:lnTo>
                  <a:pt x="3960677" y="715335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59206" y="712470"/>
                </a:moveTo>
                <a:lnTo>
                  <a:pt x="3964796" y="704993"/>
                </a:lnTo>
                <a:lnTo>
                  <a:pt x="3964785" y="704410"/>
                </a:lnTo>
                <a:lnTo>
                  <a:pt x="3964563" y="703580"/>
                </a:lnTo>
                <a:lnTo>
                  <a:pt x="3963871" y="701450"/>
                </a:lnTo>
                <a:lnTo>
                  <a:pt x="3963777" y="700943"/>
                </a:lnTo>
                <a:lnTo>
                  <a:pt x="3971111" y="683260"/>
                </a:lnTo>
                <a:lnTo>
                  <a:pt x="3971314" y="683260"/>
                </a:lnTo>
                <a:lnTo>
                  <a:pt x="3972767" y="689610"/>
                </a:lnTo>
                <a:lnTo>
                  <a:pt x="3983512" y="689610"/>
                </a:lnTo>
                <a:lnTo>
                  <a:pt x="3981495" y="690880"/>
                </a:lnTo>
                <a:lnTo>
                  <a:pt x="3981659" y="692150"/>
                </a:lnTo>
                <a:lnTo>
                  <a:pt x="3973782" y="692150"/>
                </a:lnTo>
                <a:lnTo>
                  <a:pt x="3968243" y="697230"/>
                </a:lnTo>
                <a:lnTo>
                  <a:pt x="3974554" y="697230"/>
                </a:lnTo>
                <a:lnTo>
                  <a:pt x="3972276" y="703580"/>
                </a:lnTo>
                <a:lnTo>
                  <a:pt x="3969925" y="703580"/>
                </a:lnTo>
                <a:lnTo>
                  <a:pt x="3971117" y="704627"/>
                </a:lnTo>
                <a:lnTo>
                  <a:pt x="3971118" y="704993"/>
                </a:lnTo>
                <a:lnTo>
                  <a:pt x="3968243" y="709930"/>
                </a:lnTo>
                <a:lnTo>
                  <a:pt x="3966920" y="709930"/>
                </a:lnTo>
                <a:lnTo>
                  <a:pt x="3963063" y="711200"/>
                </a:lnTo>
                <a:lnTo>
                  <a:pt x="3961714" y="711200"/>
                </a:lnTo>
                <a:lnTo>
                  <a:pt x="3961586" y="711686"/>
                </a:lnTo>
                <a:lnTo>
                  <a:pt x="3959206" y="712470"/>
                </a:lnTo>
                <a:close/>
              </a:path>
              <a:path w="4096384" h="836930">
                <a:moveTo>
                  <a:pt x="4014006" y="688340"/>
                </a:moveTo>
                <a:lnTo>
                  <a:pt x="4010823" y="688340"/>
                </a:lnTo>
                <a:lnTo>
                  <a:pt x="4007975" y="683260"/>
                </a:lnTo>
                <a:lnTo>
                  <a:pt x="4016520" y="685800"/>
                </a:lnTo>
                <a:lnTo>
                  <a:pt x="4014006" y="688340"/>
                </a:lnTo>
                <a:close/>
              </a:path>
              <a:path w="4096384" h="836930">
                <a:moveTo>
                  <a:pt x="4064498" y="690880"/>
                </a:moveTo>
                <a:lnTo>
                  <a:pt x="4063115" y="690880"/>
                </a:lnTo>
                <a:lnTo>
                  <a:pt x="4060607" y="683260"/>
                </a:lnTo>
                <a:lnTo>
                  <a:pt x="4063972" y="683260"/>
                </a:lnTo>
                <a:lnTo>
                  <a:pt x="4065315" y="684530"/>
                </a:lnTo>
                <a:lnTo>
                  <a:pt x="4070337" y="687070"/>
                </a:lnTo>
                <a:lnTo>
                  <a:pt x="4066637" y="689610"/>
                </a:lnTo>
                <a:lnTo>
                  <a:pt x="4064498" y="690880"/>
                </a:lnTo>
                <a:close/>
              </a:path>
              <a:path w="4096384" h="836930">
                <a:moveTo>
                  <a:pt x="4066461" y="694690"/>
                </a:moveTo>
                <a:lnTo>
                  <a:pt x="4058163" y="694690"/>
                </a:lnTo>
                <a:lnTo>
                  <a:pt x="4066637" y="689610"/>
                </a:lnTo>
                <a:lnTo>
                  <a:pt x="4070337" y="687070"/>
                </a:lnTo>
                <a:lnTo>
                  <a:pt x="4065315" y="684530"/>
                </a:lnTo>
                <a:lnTo>
                  <a:pt x="4063972" y="683260"/>
                </a:lnTo>
                <a:lnTo>
                  <a:pt x="4072360" y="683260"/>
                </a:lnTo>
                <a:lnTo>
                  <a:pt x="4076374" y="684530"/>
                </a:lnTo>
                <a:lnTo>
                  <a:pt x="4077042" y="684530"/>
                </a:lnTo>
                <a:lnTo>
                  <a:pt x="4066461" y="694690"/>
                </a:lnTo>
                <a:close/>
              </a:path>
              <a:path w="4096384" h="836930">
                <a:moveTo>
                  <a:pt x="4079890" y="720090"/>
                </a:moveTo>
                <a:lnTo>
                  <a:pt x="4076865" y="715010"/>
                </a:lnTo>
                <a:lnTo>
                  <a:pt x="4076856" y="711200"/>
                </a:lnTo>
                <a:lnTo>
                  <a:pt x="4080037" y="708650"/>
                </a:lnTo>
                <a:lnTo>
                  <a:pt x="4081294" y="706344"/>
                </a:lnTo>
                <a:lnTo>
                  <a:pt x="4081363" y="706094"/>
                </a:lnTo>
                <a:lnTo>
                  <a:pt x="4076034" y="703580"/>
                </a:lnTo>
                <a:lnTo>
                  <a:pt x="4078734" y="697230"/>
                </a:lnTo>
                <a:lnTo>
                  <a:pt x="4083494" y="691986"/>
                </a:lnTo>
                <a:lnTo>
                  <a:pt x="4088668" y="687070"/>
                </a:lnTo>
                <a:lnTo>
                  <a:pt x="4093641" y="683260"/>
                </a:lnTo>
                <a:lnTo>
                  <a:pt x="4095622" y="684530"/>
                </a:lnTo>
                <a:lnTo>
                  <a:pt x="4093090" y="688474"/>
                </a:lnTo>
                <a:lnTo>
                  <a:pt x="4089229" y="693420"/>
                </a:lnTo>
                <a:lnTo>
                  <a:pt x="4086595" y="697230"/>
                </a:lnTo>
                <a:lnTo>
                  <a:pt x="4083904" y="704850"/>
                </a:lnTo>
                <a:lnTo>
                  <a:pt x="4088676" y="704850"/>
                </a:lnTo>
                <a:lnTo>
                  <a:pt x="4087502" y="709644"/>
                </a:lnTo>
                <a:lnTo>
                  <a:pt x="4087382" y="709991"/>
                </a:lnTo>
                <a:lnTo>
                  <a:pt x="4079890" y="720090"/>
                </a:lnTo>
                <a:close/>
              </a:path>
              <a:path w="4096384" h="836930">
                <a:moveTo>
                  <a:pt x="558746" y="684530"/>
                </a:moveTo>
                <a:lnTo>
                  <a:pt x="558989" y="683820"/>
                </a:lnTo>
                <a:lnTo>
                  <a:pt x="559251" y="684205"/>
                </a:lnTo>
                <a:lnTo>
                  <a:pt x="558746" y="684530"/>
                </a:lnTo>
                <a:close/>
              </a:path>
              <a:path w="4096384" h="836930">
                <a:moveTo>
                  <a:pt x="559472" y="684530"/>
                </a:moveTo>
                <a:lnTo>
                  <a:pt x="558746" y="684530"/>
                </a:lnTo>
                <a:lnTo>
                  <a:pt x="559251" y="684205"/>
                </a:lnTo>
                <a:lnTo>
                  <a:pt x="559472" y="684530"/>
                </a:lnTo>
                <a:close/>
              </a:path>
              <a:path w="4096384" h="836930">
                <a:moveTo>
                  <a:pt x="58383" y="687070"/>
                </a:moveTo>
                <a:lnTo>
                  <a:pt x="20163" y="687070"/>
                </a:lnTo>
                <a:lnTo>
                  <a:pt x="20000" y="684530"/>
                </a:lnTo>
                <a:lnTo>
                  <a:pt x="57375" y="684530"/>
                </a:lnTo>
                <a:lnTo>
                  <a:pt x="57375" y="685800"/>
                </a:lnTo>
                <a:lnTo>
                  <a:pt x="58383" y="687070"/>
                </a:lnTo>
                <a:close/>
              </a:path>
              <a:path w="4096384" h="836930">
                <a:moveTo>
                  <a:pt x="92413" y="693420"/>
                </a:moveTo>
                <a:lnTo>
                  <a:pt x="91574" y="693420"/>
                </a:lnTo>
                <a:lnTo>
                  <a:pt x="93251" y="684530"/>
                </a:lnTo>
                <a:lnTo>
                  <a:pt x="96433" y="690880"/>
                </a:lnTo>
                <a:lnTo>
                  <a:pt x="96869" y="692150"/>
                </a:lnTo>
                <a:lnTo>
                  <a:pt x="92917" y="692150"/>
                </a:lnTo>
                <a:lnTo>
                  <a:pt x="92413" y="693420"/>
                </a:lnTo>
                <a:close/>
              </a:path>
              <a:path w="4096384" h="836930">
                <a:moveTo>
                  <a:pt x="98221" y="696086"/>
                </a:moveTo>
                <a:lnTo>
                  <a:pt x="96433" y="690880"/>
                </a:lnTo>
                <a:lnTo>
                  <a:pt x="93251" y="684530"/>
                </a:lnTo>
                <a:lnTo>
                  <a:pt x="98109" y="684530"/>
                </a:lnTo>
                <a:lnTo>
                  <a:pt x="98109" y="685800"/>
                </a:lnTo>
                <a:lnTo>
                  <a:pt x="99785" y="687070"/>
                </a:lnTo>
                <a:lnTo>
                  <a:pt x="120538" y="687070"/>
                </a:lnTo>
                <a:lnTo>
                  <a:pt x="119062" y="688340"/>
                </a:lnTo>
                <a:lnTo>
                  <a:pt x="174732" y="688340"/>
                </a:lnTo>
                <a:lnTo>
                  <a:pt x="174528" y="689610"/>
                </a:lnTo>
                <a:lnTo>
                  <a:pt x="130796" y="689610"/>
                </a:lnTo>
                <a:lnTo>
                  <a:pt x="131552" y="690880"/>
                </a:lnTo>
                <a:lnTo>
                  <a:pt x="101796" y="690880"/>
                </a:lnTo>
                <a:lnTo>
                  <a:pt x="98279" y="695960"/>
                </a:lnTo>
                <a:close/>
              </a:path>
              <a:path w="4096384" h="836930">
                <a:moveTo>
                  <a:pt x="181922" y="701040"/>
                </a:moveTo>
                <a:lnTo>
                  <a:pt x="179748" y="701040"/>
                </a:lnTo>
                <a:lnTo>
                  <a:pt x="174215" y="695960"/>
                </a:lnTo>
                <a:lnTo>
                  <a:pt x="173711" y="694690"/>
                </a:lnTo>
                <a:lnTo>
                  <a:pt x="174711" y="688474"/>
                </a:lnTo>
                <a:lnTo>
                  <a:pt x="174792" y="688290"/>
                </a:lnTo>
                <a:lnTo>
                  <a:pt x="179368" y="684530"/>
                </a:lnTo>
                <a:lnTo>
                  <a:pt x="182433" y="684530"/>
                </a:lnTo>
                <a:lnTo>
                  <a:pt x="178740" y="689610"/>
                </a:lnTo>
                <a:lnTo>
                  <a:pt x="174549" y="693420"/>
                </a:lnTo>
                <a:lnTo>
                  <a:pt x="184988" y="699696"/>
                </a:lnTo>
                <a:lnTo>
                  <a:pt x="181922" y="701040"/>
                </a:lnTo>
                <a:close/>
              </a:path>
              <a:path w="4096384" h="836930">
                <a:moveTo>
                  <a:pt x="190978" y="701040"/>
                </a:moveTo>
                <a:lnTo>
                  <a:pt x="181922" y="701040"/>
                </a:lnTo>
                <a:lnTo>
                  <a:pt x="185069" y="699786"/>
                </a:lnTo>
                <a:lnTo>
                  <a:pt x="174549" y="693420"/>
                </a:lnTo>
                <a:lnTo>
                  <a:pt x="178740" y="689610"/>
                </a:lnTo>
                <a:lnTo>
                  <a:pt x="182433" y="684530"/>
                </a:lnTo>
                <a:lnTo>
                  <a:pt x="190978" y="684530"/>
                </a:lnTo>
                <a:lnTo>
                  <a:pt x="191096" y="686372"/>
                </a:lnTo>
                <a:lnTo>
                  <a:pt x="191193" y="687111"/>
                </a:lnTo>
                <a:lnTo>
                  <a:pt x="194330" y="689610"/>
                </a:lnTo>
                <a:lnTo>
                  <a:pt x="199693" y="689610"/>
                </a:lnTo>
                <a:lnTo>
                  <a:pt x="196340" y="690880"/>
                </a:lnTo>
                <a:lnTo>
                  <a:pt x="186453" y="690880"/>
                </a:lnTo>
                <a:lnTo>
                  <a:pt x="187789" y="692150"/>
                </a:lnTo>
                <a:lnTo>
                  <a:pt x="199523" y="692150"/>
                </a:lnTo>
                <a:lnTo>
                  <a:pt x="199775" y="693420"/>
                </a:lnTo>
                <a:lnTo>
                  <a:pt x="191980" y="693420"/>
                </a:lnTo>
                <a:lnTo>
                  <a:pt x="191043" y="698168"/>
                </a:lnTo>
                <a:lnTo>
                  <a:pt x="190978" y="701040"/>
                </a:lnTo>
                <a:close/>
              </a:path>
              <a:path w="4096384" h="836930">
                <a:moveTo>
                  <a:pt x="667034" y="688340"/>
                </a:moveTo>
                <a:lnTo>
                  <a:pt x="664350" y="687070"/>
                </a:lnTo>
                <a:lnTo>
                  <a:pt x="663845" y="687070"/>
                </a:lnTo>
                <a:lnTo>
                  <a:pt x="664186" y="684530"/>
                </a:lnTo>
                <a:lnTo>
                  <a:pt x="666196" y="684530"/>
                </a:lnTo>
                <a:lnTo>
                  <a:pt x="667034" y="688340"/>
                </a:lnTo>
                <a:close/>
              </a:path>
              <a:path w="4096384" h="836930">
                <a:moveTo>
                  <a:pt x="670469" y="688340"/>
                </a:moveTo>
                <a:lnTo>
                  <a:pt x="667034" y="688340"/>
                </a:lnTo>
                <a:lnTo>
                  <a:pt x="666196" y="684530"/>
                </a:lnTo>
                <a:lnTo>
                  <a:pt x="676254" y="684530"/>
                </a:lnTo>
                <a:lnTo>
                  <a:pt x="675079" y="687070"/>
                </a:lnTo>
                <a:lnTo>
                  <a:pt x="671559" y="687070"/>
                </a:lnTo>
                <a:lnTo>
                  <a:pt x="670469" y="688340"/>
                </a:lnTo>
                <a:close/>
              </a:path>
              <a:path w="4096384" h="836930">
                <a:moveTo>
                  <a:pt x="759065" y="685800"/>
                </a:moveTo>
                <a:lnTo>
                  <a:pt x="758554" y="684530"/>
                </a:lnTo>
                <a:lnTo>
                  <a:pt x="758724" y="684530"/>
                </a:lnTo>
                <a:lnTo>
                  <a:pt x="759065" y="685800"/>
                </a:lnTo>
                <a:close/>
              </a:path>
              <a:path w="4096384" h="836930">
                <a:moveTo>
                  <a:pt x="810940" y="685800"/>
                </a:moveTo>
                <a:lnTo>
                  <a:pt x="759065" y="685800"/>
                </a:lnTo>
                <a:lnTo>
                  <a:pt x="758724" y="684530"/>
                </a:lnTo>
                <a:lnTo>
                  <a:pt x="809012" y="684530"/>
                </a:lnTo>
                <a:lnTo>
                  <a:pt x="810940" y="685800"/>
                </a:lnTo>
                <a:close/>
              </a:path>
              <a:path w="4096384" h="836930">
                <a:moveTo>
                  <a:pt x="1054753" y="685800"/>
                </a:moveTo>
                <a:lnTo>
                  <a:pt x="1053915" y="684530"/>
                </a:lnTo>
                <a:lnTo>
                  <a:pt x="1054753" y="684530"/>
                </a:lnTo>
                <a:lnTo>
                  <a:pt x="1054753" y="685800"/>
                </a:lnTo>
                <a:close/>
              </a:path>
              <a:path w="4096384" h="836930">
                <a:moveTo>
                  <a:pt x="1087774" y="694690"/>
                </a:moveTo>
                <a:lnTo>
                  <a:pt x="1060954" y="694690"/>
                </a:lnTo>
                <a:lnTo>
                  <a:pt x="1062631" y="693420"/>
                </a:lnTo>
                <a:lnTo>
                  <a:pt x="1064061" y="691017"/>
                </a:lnTo>
                <a:lnTo>
                  <a:pt x="1064143" y="685800"/>
                </a:lnTo>
                <a:lnTo>
                  <a:pt x="1054753" y="685800"/>
                </a:lnTo>
                <a:lnTo>
                  <a:pt x="1054753" y="684530"/>
                </a:lnTo>
                <a:lnTo>
                  <a:pt x="1066823" y="684530"/>
                </a:lnTo>
                <a:lnTo>
                  <a:pt x="1065479" y="687070"/>
                </a:lnTo>
                <a:lnTo>
                  <a:pt x="1080399" y="687070"/>
                </a:lnTo>
                <a:lnTo>
                  <a:pt x="1083080" y="689610"/>
                </a:lnTo>
                <a:lnTo>
                  <a:pt x="1085638" y="689610"/>
                </a:lnTo>
                <a:lnTo>
                  <a:pt x="1085260" y="690880"/>
                </a:lnTo>
                <a:lnTo>
                  <a:pt x="1084586" y="692150"/>
                </a:lnTo>
                <a:lnTo>
                  <a:pt x="1085430" y="693420"/>
                </a:lnTo>
                <a:lnTo>
                  <a:pt x="1087774" y="69469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544220" y="687070"/>
                </a:lnTo>
                <a:lnTo>
                  <a:pt x="1544050" y="685800"/>
                </a:lnTo>
                <a:lnTo>
                  <a:pt x="1545562" y="684530"/>
                </a:lnTo>
                <a:lnTo>
                  <a:pt x="1546734" y="684530"/>
                </a:lnTo>
                <a:lnTo>
                  <a:pt x="1547573" y="685800"/>
                </a:lnTo>
                <a:lnTo>
                  <a:pt x="1547906" y="687070"/>
                </a:lnTo>
                <a:lnTo>
                  <a:pt x="1547239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552267" y="687070"/>
                </a:moveTo>
                <a:lnTo>
                  <a:pt x="1547906" y="687070"/>
                </a:lnTo>
                <a:lnTo>
                  <a:pt x="1547573" y="685800"/>
                </a:lnTo>
                <a:lnTo>
                  <a:pt x="1546734" y="684530"/>
                </a:lnTo>
                <a:lnTo>
                  <a:pt x="1552929" y="684530"/>
                </a:lnTo>
                <a:lnTo>
                  <a:pt x="1552267" y="687070"/>
                </a:lnTo>
                <a:close/>
              </a:path>
              <a:path w="4096384" h="836930">
                <a:moveTo>
                  <a:pt x="1566005" y="685800"/>
                </a:moveTo>
                <a:lnTo>
                  <a:pt x="1564499" y="684530"/>
                </a:lnTo>
                <a:lnTo>
                  <a:pt x="1567681" y="684530"/>
                </a:lnTo>
                <a:lnTo>
                  <a:pt x="1566005" y="685800"/>
                </a:lnTo>
                <a:close/>
              </a:path>
              <a:path w="4096384" h="836930">
                <a:moveTo>
                  <a:pt x="1600368" y="687070"/>
                </a:moveTo>
                <a:lnTo>
                  <a:pt x="1594167" y="687070"/>
                </a:lnTo>
                <a:lnTo>
                  <a:pt x="1594878" y="685993"/>
                </a:lnTo>
                <a:lnTo>
                  <a:pt x="1594926" y="685496"/>
                </a:lnTo>
                <a:lnTo>
                  <a:pt x="1594671" y="684530"/>
                </a:lnTo>
                <a:lnTo>
                  <a:pt x="1601376" y="684530"/>
                </a:lnTo>
                <a:lnTo>
                  <a:pt x="1600368" y="687070"/>
                </a:lnTo>
                <a:close/>
              </a:path>
              <a:path w="4096384" h="836930">
                <a:moveTo>
                  <a:pt x="1593329" y="695960"/>
                </a:moveTo>
                <a:lnTo>
                  <a:pt x="1591284" y="694690"/>
                </a:lnTo>
                <a:lnTo>
                  <a:pt x="1600368" y="687070"/>
                </a:lnTo>
                <a:lnTo>
                  <a:pt x="1601376" y="684530"/>
                </a:lnTo>
                <a:lnTo>
                  <a:pt x="1602092" y="690880"/>
                </a:lnTo>
                <a:lnTo>
                  <a:pt x="1598862" y="690880"/>
                </a:lnTo>
                <a:lnTo>
                  <a:pt x="1601878" y="693420"/>
                </a:lnTo>
                <a:lnTo>
                  <a:pt x="1598692" y="693420"/>
                </a:lnTo>
                <a:lnTo>
                  <a:pt x="1593329" y="695960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5512" y="690880"/>
                </a:lnTo>
                <a:lnTo>
                  <a:pt x="1628026" y="689610"/>
                </a:lnTo>
                <a:lnTo>
                  <a:pt x="1634895" y="687070"/>
                </a:lnTo>
                <a:lnTo>
                  <a:pt x="1626350" y="684625"/>
                </a:lnTo>
                <a:lnTo>
                  <a:pt x="1637750" y="684530"/>
                </a:lnTo>
                <a:lnTo>
                  <a:pt x="1638247" y="688340"/>
                </a:lnTo>
                <a:lnTo>
                  <a:pt x="1640768" y="688340"/>
                </a:lnTo>
                <a:lnTo>
                  <a:pt x="1643617" y="689610"/>
                </a:lnTo>
                <a:lnTo>
                  <a:pt x="1647373" y="689610"/>
                </a:lnTo>
                <a:lnTo>
                  <a:pt x="1646903" y="690880"/>
                </a:lnTo>
                <a:lnTo>
                  <a:pt x="162568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46870" y="685800"/>
                </a:lnTo>
                <a:lnTo>
                  <a:pt x="1748383" y="684530"/>
                </a:lnTo>
                <a:lnTo>
                  <a:pt x="1749555" y="684530"/>
                </a:lnTo>
                <a:lnTo>
                  <a:pt x="1749938" y="685496"/>
                </a:lnTo>
                <a:lnTo>
                  <a:pt x="1750040" y="687111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896395" y="689610"/>
                </a:moveTo>
                <a:lnTo>
                  <a:pt x="1748887" y="689610"/>
                </a:lnTo>
                <a:lnTo>
                  <a:pt x="1749873" y="687472"/>
                </a:lnTo>
                <a:lnTo>
                  <a:pt x="1749938" y="685496"/>
                </a:lnTo>
                <a:lnTo>
                  <a:pt x="1749555" y="684530"/>
                </a:lnTo>
                <a:lnTo>
                  <a:pt x="1895055" y="684530"/>
                </a:lnTo>
                <a:lnTo>
                  <a:pt x="1896395" y="689610"/>
                </a:lnTo>
                <a:close/>
              </a:path>
              <a:path w="4096384" h="836930">
                <a:moveTo>
                  <a:pt x="1979038" y="690880"/>
                </a:moveTo>
                <a:lnTo>
                  <a:pt x="1969648" y="685800"/>
                </a:lnTo>
                <a:lnTo>
                  <a:pt x="1976687" y="684530"/>
                </a:lnTo>
                <a:lnTo>
                  <a:pt x="1981546" y="684530"/>
                </a:lnTo>
                <a:lnTo>
                  <a:pt x="1978296" y="688223"/>
                </a:lnTo>
                <a:lnTo>
                  <a:pt x="1978364" y="689610"/>
                </a:lnTo>
                <a:lnTo>
                  <a:pt x="1979038" y="690880"/>
                </a:lnTo>
                <a:close/>
              </a:path>
              <a:path w="4096384" h="836930">
                <a:moveTo>
                  <a:pt x="1996468" y="690880"/>
                </a:moveTo>
                <a:lnTo>
                  <a:pt x="1979038" y="690880"/>
                </a:lnTo>
                <a:lnTo>
                  <a:pt x="1978364" y="689610"/>
                </a:lnTo>
                <a:lnTo>
                  <a:pt x="1978296" y="688223"/>
                </a:lnTo>
                <a:lnTo>
                  <a:pt x="1981546" y="684530"/>
                </a:lnTo>
                <a:lnTo>
                  <a:pt x="2003841" y="684530"/>
                </a:lnTo>
                <a:lnTo>
                  <a:pt x="2003174" y="687070"/>
                </a:lnTo>
                <a:lnTo>
                  <a:pt x="2004850" y="689610"/>
                </a:lnTo>
                <a:lnTo>
                  <a:pt x="1996305" y="689610"/>
                </a:lnTo>
                <a:lnTo>
                  <a:pt x="1996468" y="690880"/>
                </a:lnTo>
                <a:close/>
              </a:path>
              <a:path w="4096384" h="836930">
                <a:moveTo>
                  <a:pt x="2006022" y="689610"/>
                </a:moveTo>
                <a:lnTo>
                  <a:pt x="2004850" y="689610"/>
                </a:lnTo>
                <a:lnTo>
                  <a:pt x="2003174" y="687070"/>
                </a:lnTo>
                <a:lnTo>
                  <a:pt x="2003841" y="684530"/>
                </a:lnTo>
                <a:lnTo>
                  <a:pt x="2005013" y="684530"/>
                </a:lnTo>
                <a:lnTo>
                  <a:pt x="2006696" y="687070"/>
                </a:lnTo>
                <a:lnTo>
                  <a:pt x="2006022" y="68961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03174" y="694690"/>
                </a:lnTo>
                <a:lnTo>
                  <a:pt x="1996305" y="689610"/>
                </a:lnTo>
                <a:lnTo>
                  <a:pt x="2006022" y="689610"/>
                </a:lnTo>
                <a:lnTo>
                  <a:pt x="2006696" y="687070"/>
                </a:lnTo>
                <a:lnTo>
                  <a:pt x="2005013" y="684530"/>
                </a:lnTo>
                <a:lnTo>
                  <a:pt x="2032174" y="684530"/>
                </a:lnTo>
                <a:lnTo>
                  <a:pt x="2029823" y="685800"/>
                </a:lnTo>
                <a:lnTo>
                  <a:pt x="2029750" y="686372"/>
                </a:lnTo>
                <a:lnTo>
                  <a:pt x="2029736" y="687111"/>
                </a:lnTo>
                <a:lnTo>
                  <a:pt x="2032004" y="688340"/>
                </a:lnTo>
                <a:lnTo>
                  <a:pt x="2039713" y="688340"/>
                </a:lnTo>
                <a:lnTo>
                  <a:pt x="2037700" y="690880"/>
                </a:lnTo>
                <a:lnTo>
                  <a:pt x="2037871" y="690880"/>
                </a:lnTo>
                <a:lnTo>
                  <a:pt x="2036365" y="692150"/>
                </a:lnTo>
                <a:lnTo>
                  <a:pt x="2012393" y="692150"/>
                </a:lnTo>
                <a:lnTo>
                  <a:pt x="2010887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32004" y="688340"/>
                </a:moveTo>
                <a:lnTo>
                  <a:pt x="2029736" y="687111"/>
                </a:lnTo>
                <a:lnTo>
                  <a:pt x="2029750" y="686372"/>
                </a:lnTo>
                <a:lnTo>
                  <a:pt x="2029823" y="685800"/>
                </a:lnTo>
                <a:lnTo>
                  <a:pt x="2032174" y="684530"/>
                </a:lnTo>
                <a:lnTo>
                  <a:pt x="2034014" y="685800"/>
                </a:lnTo>
                <a:lnTo>
                  <a:pt x="2033948" y="687111"/>
                </a:lnTo>
                <a:lnTo>
                  <a:pt x="2032004" y="688340"/>
                </a:lnTo>
                <a:close/>
              </a:path>
              <a:path w="4096384" h="836930">
                <a:moveTo>
                  <a:pt x="2198294" y="695960"/>
                </a:moveTo>
                <a:lnTo>
                  <a:pt x="2104253" y="695960"/>
                </a:lnTo>
                <a:lnTo>
                  <a:pt x="2104921" y="694690"/>
                </a:lnTo>
                <a:lnTo>
                  <a:pt x="2105759" y="694690"/>
                </a:lnTo>
                <a:lnTo>
                  <a:pt x="2106427" y="693420"/>
                </a:lnTo>
                <a:lnTo>
                  <a:pt x="2190410" y="693420"/>
                </a:lnTo>
                <a:lnTo>
                  <a:pt x="2195943" y="684530"/>
                </a:lnTo>
                <a:lnTo>
                  <a:pt x="2201476" y="684530"/>
                </a:lnTo>
                <a:lnTo>
                  <a:pt x="2203990" y="692150"/>
                </a:lnTo>
                <a:lnTo>
                  <a:pt x="2198628" y="692150"/>
                </a:lnTo>
                <a:lnTo>
                  <a:pt x="2198405" y="692995"/>
                </a:lnTo>
                <a:lnTo>
                  <a:pt x="2198294" y="695960"/>
                </a:lnTo>
                <a:close/>
              </a:path>
              <a:path w="4096384" h="836930">
                <a:moveTo>
                  <a:pt x="2203990" y="692150"/>
                </a:moveTo>
                <a:lnTo>
                  <a:pt x="2201476" y="684530"/>
                </a:lnTo>
                <a:lnTo>
                  <a:pt x="2205830" y="684530"/>
                </a:lnTo>
                <a:lnTo>
                  <a:pt x="2208011" y="685800"/>
                </a:lnTo>
                <a:lnTo>
                  <a:pt x="2208351" y="687070"/>
                </a:lnTo>
                <a:lnTo>
                  <a:pt x="2207172" y="689610"/>
                </a:lnTo>
                <a:lnTo>
                  <a:pt x="2203990" y="692150"/>
                </a:lnTo>
                <a:close/>
              </a:path>
              <a:path w="4096384" h="836930">
                <a:moveTo>
                  <a:pt x="2597733" y="688340"/>
                </a:moveTo>
                <a:lnTo>
                  <a:pt x="2596908" y="688340"/>
                </a:lnTo>
                <a:lnTo>
                  <a:pt x="2595743" y="687070"/>
                </a:lnTo>
                <a:lnTo>
                  <a:pt x="2596411" y="684530"/>
                </a:lnTo>
                <a:lnTo>
                  <a:pt x="2597059" y="684530"/>
                </a:lnTo>
                <a:lnTo>
                  <a:pt x="2598067" y="685800"/>
                </a:lnTo>
                <a:lnTo>
                  <a:pt x="2597733" y="688340"/>
                </a:lnTo>
                <a:close/>
              </a:path>
              <a:path w="4096384" h="836930">
                <a:moveTo>
                  <a:pt x="2621630" y="688340"/>
                </a:moveTo>
                <a:lnTo>
                  <a:pt x="2597733" y="688340"/>
                </a:lnTo>
                <a:lnTo>
                  <a:pt x="2598067" y="685800"/>
                </a:lnTo>
                <a:lnTo>
                  <a:pt x="2597059" y="684530"/>
                </a:lnTo>
                <a:lnTo>
                  <a:pt x="2639155" y="684530"/>
                </a:lnTo>
                <a:lnTo>
                  <a:pt x="2633793" y="685800"/>
                </a:lnTo>
                <a:lnTo>
                  <a:pt x="2622563" y="685800"/>
                </a:lnTo>
                <a:lnTo>
                  <a:pt x="2621371" y="687070"/>
                </a:lnTo>
                <a:lnTo>
                  <a:pt x="2621630" y="688340"/>
                </a:lnTo>
                <a:close/>
              </a:path>
              <a:path w="4096384" h="836930">
                <a:moveTo>
                  <a:pt x="2635790" y="689610"/>
                </a:moveTo>
                <a:lnTo>
                  <a:pt x="2634781" y="689610"/>
                </a:lnTo>
                <a:lnTo>
                  <a:pt x="2633793" y="685800"/>
                </a:lnTo>
                <a:lnTo>
                  <a:pt x="2639155" y="684530"/>
                </a:lnTo>
                <a:lnTo>
                  <a:pt x="2637473" y="688340"/>
                </a:lnTo>
                <a:lnTo>
                  <a:pt x="2635790" y="689610"/>
                </a:lnTo>
                <a:close/>
              </a:path>
              <a:path w="4096384" h="836930">
                <a:moveTo>
                  <a:pt x="2687478" y="689610"/>
                </a:moveTo>
                <a:lnTo>
                  <a:pt x="2635790" y="689610"/>
                </a:lnTo>
                <a:lnTo>
                  <a:pt x="2637473" y="688340"/>
                </a:lnTo>
                <a:lnTo>
                  <a:pt x="2639155" y="684530"/>
                </a:lnTo>
                <a:lnTo>
                  <a:pt x="2649377" y="684530"/>
                </a:lnTo>
                <a:lnTo>
                  <a:pt x="2650051" y="688340"/>
                </a:lnTo>
                <a:lnTo>
                  <a:pt x="2687824" y="688340"/>
                </a:lnTo>
                <a:lnTo>
                  <a:pt x="2687478" y="689610"/>
                </a:lnTo>
                <a:close/>
              </a:path>
              <a:path w="4096384" h="836930">
                <a:moveTo>
                  <a:pt x="2653240" y="688340"/>
                </a:moveTo>
                <a:lnTo>
                  <a:pt x="2650051" y="688340"/>
                </a:lnTo>
                <a:lnTo>
                  <a:pt x="2649377" y="684530"/>
                </a:lnTo>
                <a:lnTo>
                  <a:pt x="2652225" y="685800"/>
                </a:lnTo>
                <a:lnTo>
                  <a:pt x="2653240" y="687070"/>
                </a:lnTo>
                <a:lnTo>
                  <a:pt x="2653240" y="688340"/>
                </a:lnTo>
                <a:close/>
              </a:path>
              <a:path w="4096384" h="836930">
                <a:moveTo>
                  <a:pt x="2693042" y="689610"/>
                </a:moveTo>
                <a:lnTo>
                  <a:pt x="2687478" y="689610"/>
                </a:lnTo>
                <a:lnTo>
                  <a:pt x="2688169" y="687070"/>
                </a:lnTo>
                <a:lnTo>
                  <a:pt x="2690997" y="684530"/>
                </a:lnTo>
                <a:lnTo>
                  <a:pt x="2692946" y="684530"/>
                </a:lnTo>
                <a:lnTo>
                  <a:pt x="2693062" y="686136"/>
                </a:lnTo>
                <a:lnTo>
                  <a:pt x="2693156" y="687111"/>
                </a:lnTo>
                <a:lnTo>
                  <a:pt x="2693958" y="688340"/>
                </a:lnTo>
                <a:lnTo>
                  <a:pt x="2692455" y="688340"/>
                </a:lnTo>
                <a:lnTo>
                  <a:pt x="2693042" y="689610"/>
                </a:lnTo>
                <a:close/>
              </a:path>
              <a:path w="4096384" h="836930">
                <a:moveTo>
                  <a:pt x="2702921" y="689610"/>
                </a:moveTo>
                <a:lnTo>
                  <a:pt x="2694786" y="689610"/>
                </a:lnTo>
                <a:lnTo>
                  <a:pt x="2693156" y="687111"/>
                </a:lnTo>
                <a:lnTo>
                  <a:pt x="2693062" y="686136"/>
                </a:lnTo>
                <a:lnTo>
                  <a:pt x="2692946" y="684530"/>
                </a:lnTo>
                <a:lnTo>
                  <a:pt x="2705505" y="684530"/>
                </a:lnTo>
                <a:lnTo>
                  <a:pt x="2703225" y="687070"/>
                </a:lnTo>
                <a:lnTo>
                  <a:pt x="2702921" y="689610"/>
                </a:lnTo>
                <a:close/>
              </a:path>
              <a:path w="4096384" h="836930">
                <a:moveTo>
                  <a:pt x="2702769" y="690880"/>
                </a:moveTo>
                <a:lnTo>
                  <a:pt x="2703225" y="687070"/>
                </a:lnTo>
                <a:lnTo>
                  <a:pt x="2705505" y="684530"/>
                </a:lnTo>
                <a:lnTo>
                  <a:pt x="2706832" y="688223"/>
                </a:lnTo>
                <a:lnTo>
                  <a:pt x="2706734" y="688426"/>
                </a:lnTo>
                <a:lnTo>
                  <a:pt x="2702769" y="690880"/>
                </a:lnTo>
                <a:close/>
              </a:path>
              <a:path w="4096384" h="836930">
                <a:moveTo>
                  <a:pt x="2708731" y="690880"/>
                </a:moveTo>
                <a:lnTo>
                  <a:pt x="2702769" y="690880"/>
                </a:lnTo>
                <a:lnTo>
                  <a:pt x="2706734" y="688426"/>
                </a:lnTo>
                <a:lnTo>
                  <a:pt x="2706832" y="688223"/>
                </a:lnTo>
                <a:lnTo>
                  <a:pt x="2705505" y="684530"/>
                </a:lnTo>
                <a:lnTo>
                  <a:pt x="2711405" y="684530"/>
                </a:lnTo>
                <a:lnTo>
                  <a:pt x="2708731" y="69088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711405" y="695960"/>
                </a:lnTo>
                <a:lnTo>
                  <a:pt x="2706199" y="695960"/>
                </a:lnTo>
                <a:lnTo>
                  <a:pt x="2708196" y="692150"/>
                </a:lnTo>
                <a:lnTo>
                  <a:pt x="2711405" y="68453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932664" y="689610"/>
                </a:moveTo>
                <a:lnTo>
                  <a:pt x="2919077" y="689610"/>
                </a:lnTo>
                <a:lnTo>
                  <a:pt x="2920937" y="684530"/>
                </a:lnTo>
                <a:lnTo>
                  <a:pt x="2932664" y="684530"/>
                </a:lnTo>
                <a:lnTo>
                  <a:pt x="2932664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32664" y="689610"/>
                </a:lnTo>
                <a:lnTo>
                  <a:pt x="2932664" y="684530"/>
                </a:lnTo>
                <a:lnTo>
                  <a:pt x="2986134" y="684530"/>
                </a:lnTo>
                <a:lnTo>
                  <a:pt x="2985132" y="685800"/>
                </a:lnTo>
                <a:lnTo>
                  <a:pt x="2972377" y="685800"/>
                </a:lnTo>
                <a:lnTo>
                  <a:pt x="2969712" y="687070"/>
                </a:lnTo>
                <a:lnTo>
                  <a:pt x="2969828" y="688009"/>
                </a:lnTo>
                <a:lnTo>
                  <a:pt x="2969944" y="688371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37432" y="685993"/>
                </a:lnTo>
                <a:lnTo>
                  <a:pt x="3037333" y="685496"/>
                </a:lnTo>
                <a:lnTo>
                  <a:pt x="3037587" y="684530"/>
                </a:lnTo>
                <a:lnTo>
                  <a:pt x="3040618" y="684530"/>
                </a:lnTo>
                <a:lnTo>
                  <a:pt x="3042452" y="685800"/>
                </a:lnTo>
                <a:lnTo>
                  <a:pt x="3042118" y="68707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39604" y="688340"/>
                </a:lnTo>
                <a:lnTo>
                  <a:pt x="3042118" y="687070"/>
                </a:lnTo>
                <a:lnTo>
                  <a:pt x="3042452" y="685800"/>
                </a:lnTo>
                <a:lnTo>
                  <a:pt x="3040618" y="684530"/>
                </a:lnTo>
                <a:lnTo>
                  <a:pt x="3057632" y="684530"/>
                </a:lnTo>
                <a:lnTo>
                  <a:pt x="3058036" y="687070"/>
                </a:lnTo>
                <a:lnTo>
                  <a:pt x="3092975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92753" y="684530"/>
                </a:lnTo>
                <a:lnTo>
                  <a:pt x="3095084" y="684530"/>
                </a:lnTo>
                <a:lnTo>
                  <a:pt x="3096426" y="685800"/>
                </a:lnTo>
                <a:lnTo>
                  <a:pt x="3096092" y="687070"/>
                </a:lnTo>
                <a:lnTo>
                  <a:pt x="3094252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435711" y="688340"/>
                </a:moveTo>
                <a:lnTo>
                  <a:pt x="3093087" y="688340"/>
                </a:lnTo>
                <a:lnTo>
                  <a:pt x="3094252" y="687070"/>
                </a:lnTo>
                <a:lnTo>
                  <a:pt x="3096092" y="687070"/>
                </a:lnTo>
                <a:lnTo>
                  <a:pt x="3096426" y="685800"/>
                </a:lnTo>
                <a:lnTo>
                  <a:pt x="3095084" y="684530"/>
                </a:lnTo>
                <a:lnTo>
                  <a:pt x="3429832" y="684530"/>
                </a:lnTo>
                <a:lnTo>
                  <a:pt x="3435684" y="688223"/>
                </a:lnTo>
                <a:close/>
              </a:path>
              <a:path w="4096384" h="836930">
                <a:moveTo>
                  <a:pt x="3526733" y="689610"/>
                </a:moveTo>
                <a:lnTo>
                  <a:pt x="3523544" y="688340"/>
                </a:lnTo>
                <a:lnTo>
                  <a:pt x="3523367" y="687070"/>
                </a:lnTo>
                <a:lnTo>
                  <a:pt x="3526392" y="684530"/>
                </a:lnTo>
                <a:lnTo>
                  <a:pt x="3529574" y="685800"/>
                </a:lnTo>
                <a:lnTo>
                  <a:pt x="3529678" y="687472"/>
                </a:lnTo>
                <a:lnTo>
                  <a:pt x="3529657" y="688371"/>
                </a:lnTo>
                <a:lnTo>
                  <a:pt x="3526733" y="689610"/>
                </a:lnTo>
                <a:close/>
              </a:path>
              <a:path w="4096384" h="836930">
                <a:moveTo>
                  <a:pt x="3540143" y="689610"/>
                </a:moveTo>
                <a:lnTo>
                  <a:pt x="3526733" y="689610"/>
                </a:lnTo>
                <a:lnTo>
                  <a:pt x="3529657" y="688371"/>
                </a:lnTo>
                <a:lnTo>
                  <a:pt x="3529678" y="687472"/>
                </a:lnTo>
                <a:lnTo>
                  <a:pt x="3529574" y="685800"/>
                </a:lnTo>
                <a:lnTo>
                  <a:pt x="3526392" y="684530"/>
                </a:lnTo>
                <a:lnTo>
                  <a:pt x="3568639" y="684530"/>
                </a:lnTo>
                <a:lnTo>
                  <a:pt x="3565614" y="685800"/>
                </a:lnTo>
                <a:lnTo>
                  <a:pt x="3540810" y="685800"/>
                </a:lnTo>
                <a:lnTo>
                  <a:pt x="3539285" y="687070"/>
                </a:lnTo>
                <a:lnTo>
                  <a:pt x="3539128" y="687070"/>
                </a:lnTo>
                <a:lnTo>
                  <a:pt x="3540143" y="68961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5797" y="689610"/>
                </a:lnTo>
                <a:lnTo>
                  <a:pt x="3564606" y="687070"/>
                </a:lnTo>
                <a:lnTo>
                  <a:pt x="3565614" y="685800"/>
                </a:lnTo>
                <a:lnTo>
                  <a:pt x="3568639" y="684530"/>
                </a:lnTo>
                <a:lnTo>
                  <a:pt x="3571644" y="68707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563099" y="698500"/>
                </a:moveTo>
                <a:lnTo>
                  <a:pt x="3561934" y="698500"/>
                </a:lnTo>
                <a:lnTo>
                  <a:pt x="3561934" y="695960"/>
                </a:lnTo>
                <a:lnTo>
                  <a:pt x="3565948" y="692150"/>
                </a:lnTo>
                <a:lnTo>
                  <a:pt x="3569628" y="692150"/>
                </a:lnTo>
                <a:lnTo>
                  <a:pt x="3571644" y="687070"/>
                </a:lnTo>
                <a:lnTo>
                  <a:pt x="3568639" y="684530"/>
                </a:lnTo>
                <a:lnTo>
                  <a:pt x="3585055" y="684530"/>
                </a:lnTo>
                <a:lnTo>
                  <a:pt x="3585121" y="685800"/>
                </a:lnTo>
                <a:lnTo>
                  <a:pt x="3582881" y="685800"/>
                </a:lnTo>
                <a:lnTo>
                  <a:pt x="3579849" y="687070"/>
                </a:lnTo>
                <a:lnTo>
                  <a:pt x="3578257" y="688290"/>
                </a:lnTo>
                <a:lnTo>
                  <a:pt x="3581715" y="689610"/>
                </a:lnTo>
                <a:lnTo>
                  <a:pt x="3585322" y="689610"/>
                </a:lnTo>
                <a:lnTo>
                  <a:pt x="3585388" y="690880"/>
                </a:lnTo>
                <a:lnTo>
                  <a:pt x="3589343" y="690880"/>
                </a:lnTo>
                <a:lnTo>
                  <a:pt x="3585055" y="692150"/>
                </a:lnTo>
                <a:lnTo>
                  <a:pt x="3584726" y="694690"/>
                </a:lnTo>
                <a:lnTo>
                  <a:pt x="3599168" y="694690"/>
                </a:lnTo>
                <a:lnTo>
                  <a:pt x="3602719" y="697230"/>
                </a:lnTo>
                <a:lnTo>
                  <a:pt x="3568305" y="697230"/>
                </a:lnTo>
                <a:lnTo>
                  <a:pt x="3563099" y="698500"/>
                </a:lnTo>
                <a:close/>
              </a:path>
              <a:path w="4096384" h="836930">
                <a:moveTo>
                  <a:pt x="3593442" y="711200"/>
                </a:moveTo>
                <a:lnTo>
                  <a:pt x="3570970" y="711200"/>
                </a:lnTo>
                <a:lnTo>
                  <a:pt x="3574509" y="708650"/>
                </a:lnTo>
                <a:lnTo>
                  <a:pt x="3576667" y="707390"/>
                </a:lnTo>
                <a:lnTo>
                  <a:pt x="3576824" y="706790"/>
                </a:lnTo>
                <a:lnTo>
                  <a:pt x="3576915" y="706037"/>
                </a:lnTo>
                <a:lnTo>
                  <a:pt x="3575684" y="704850"/>
                </a:lnTo>
                <a:lnTo>
                  <a:pt x="3572162" y="702310"/>
                </a:lnTo>
                <a:lnTo>
                  <a:pt x="3608352" y="702310"/>
                </a:lnTo>
                <a:lnTo>
                  <a:pt x="3610526" y="701040"/>
                </a:lnTo>
                <a:lnTo>
                  <a:pt x="3610862" y="699786"/>
                </a:lnTo>
                <a:lnTo>
                  <a:pt x="3609701" y="698500"/>
                </a:lnTo>
                <a:lnTo>
                  <a:pt x="3618580" y="698500"/>
                </a:lnTo>
                <a:lnTo>
                  <a:pt x="3617414" y="695960"/>
                </a:lnTo>
                <a:lnTo>
                  <a:pt x="3616290" y="689610"/>
                </a:lnTo>
                <a:lnTo>
                  <a:pt x="3616181" y="688371"/>
                </a:lnTo>
                <a:lnTo>
                  <a:pt x="3620937" y="685800"/>
                </a:lnTo>
                <a:lnTo>
                  <a:pt x="3621087" y="684530"/>
                </a:lnTo>
                <a:lnTo>
                  <a:pt x="3629475" y="689610"/>
                </a:lnTo>
                <a:lnTo>
                  <a:pt x="3632507" y="689610"/>
                </a:lnTo>
                <a:lnTo>
                  <a:pt x="3633823" y="690880"/>
                </a:lnTo>
                <a:lnTo>
                  <a:pt x="3638695" y="690880"/>
                </a:lnTo>
                <a:lnTo>
                  <a:pt x="3638821" y="694612"/>
                </a:lnTo>
                <a:lnTo>
                  <a:pt x="3639099" y="697230"/>
                </a:lnTo>
                <a:lnTo>
                  <a:pt x="3622620" y="697230"/>
                </a:lnTo>
                <a:lnTo>
                  <a:pt x="3620262" y="698500"/>
                </a:lnTo>
                <a:lnTo>
                  <a:pt x="3615240" y="702310"/>
                </a:lnTo>
                <a:lnTo>
                  <a:pt x="3620688" y="704850"/>
                </a:lnTo>
                <a:lnTo>
                  <a:pt x="3601647" y="704850"/>
                </a:lnTo>
                <a:lnTo>
                  <a:pt x="3600638" y="707390"/>
                </a:lnTo>
                <a:lnTo>
                  <a:pt x="3601647" y="708660"/>
                </a:lnTo>
                <a:lnTo>
                  <a:pt x="3593442" y="708660"/>
                </a:lnTo>
                <a:lnTo>
                  <a:pt x="3593442" y="711200"/>
                </a:lnTo>
                <a:close/>
              </a:path>
              <a:path w="4096384" h="836930">
                <a:moveTo>
                  <a:pt x="3632507" y="689610"/>
                </a:moveTo>
                <a:lnTo>
                  <a:pt x="3629475" y="689610"/>
                </a:lnTo>
                <a:lnTo>
                  <a:pt x="3621087" y="684530"/>
                </a:lnTo>
                <a:lnTo>
                  <a:pt x="3635506" y="684530"/>
                </a:lnTo>
                <a:lnTo>
                  <a:pt x="3633332" y="685800"/>
                </a:lnTo>
                <a:lnTo>
                  <a:pt x="3632324" y="687070"/>
                </a:lnTo>
                <a:lnTo>
                  <a:pt x="3632507" y="689610"/>
                </a:lnTo>
                <a:close/>
              </a:path>
              <a:path w="4096384" h="836930">
                <a:moveTo>
                  <a:pt x="3635355" y="690880"/>
                </a:moveTo>
                <a:lnTo>
                  <a:pt x="3633823" y="690880"/>
                </a:lnTo>
                <a:lnTo>
                  <a:pt x="3632507" y="689610"/>
                </a:lnTo>
                <a:lnTo>
                  <a:pt x="3632324" y="687070"/>
                </a:lnTo>
                <a:lnTo>
                  <a:pt x="3633332" y="685800"/>
                </a:lnTo>
                <a:lnTo>
                  <a:pt x="3635506" y="684530"/>
                </a:lnTo>
                <a:lnTo>
                  <a:pt x="3637346" y="685800"/>
                </a:lnTo>
                <a:lnTo>
                  <a:pt x="3637863" y="687070"/>
                </a:lnTo>
                <a:lnTo>
                  <a:pt x="3637038" y="689610"/>
                </a:lnTo>
                <a:lnTo>
                  <a:pt x="3635355" y="690880"/>
                </a:lnTo>
                <a:close/>
              </a:path>
              <a:path w="4096384" h="836930">
                <a:moveTo>
                  <a:pt x="3638695" y="690880"/>
                </a:moveTo>
                <a:lnTo>
                  <a:pt x="3635355" y="690880"/>
                </a:lnTo>
                <a:lnTo>
                  <a:pt x="3637038" y="689610"/>
                </a:lnTo>
                <a:lnTo>
                  <a:pt x="3637863" y="687070"/>
                </a:lnTo>
                <a:lnTo>
                  <a:pt x="3637346" y="685800"/>
                </a:lnTo>
                <a:lnTo>
                  <a:pt x="3635506" y="684530"/>
                </a:lnTo>
                <a:lnTo>
                  <a:pt x="3648588" y="684530"/>
                </a:lnTo>
                <a:lnTo>
                  <a:pt x="3646578" y="685800"/>
                </a:lnTo>
                <a:lnTo>
                  <a:pt x="3638695" y="685800"/>
                </a:lnTo>
                <a:lnTo>
                  <a:pt x="3638695" y="690880"/>
                </a:lnTo>
                <a:close/>
              </a:path>
              <a:path w="4096384" h="836930">
                <a:moveTo>
                  <a:pt x="3767432" y="693420"/>
                </a:moveTo>
                <a:lnTo>
                  <a:pt x="3767432" y="687070"/>
                </a:lnTo>
                <a:lnTo>
                  <a:pt x="3769115" y="684530"/>
                </a:lnTo>
                <a:lnTo>
                  <a:pt x="3776154" y="684530"/>
                </a:lnTo>
                <a:lnTo>
                  <a:pt x="3767432" y="693420"/>
                </a:lnTo>
                <a:close/>
              </a:path>
              <a:path w="4096384" h="836930">
                <a:moveTo>
                  <a:pt x="3891973" y="693420"/>
                </a:moveTo>
                <a:lnTo>
                  <a:pt x="3884777" y="684530"/>
                </a:lnTo>
                <a:lnTo>
                  <a:pt x="3889982" y="684530"/>
                </a:lnTo>
                <a:lnTo>
                  <a:pt x="3891639" y="685800"/>
                </a:lnTo>
                <a:lnTo>
                  <a:pt x="3892647" y="685800"/>
                </a:lnTo>
                <a:lnTo>
                  <a:pt x="3892768" y="687472"/>
                </a:lnTo>
                <a:lnTo>
                  <a:pt x="3892695" y="689140"/>
                </a:lnTo>
                <a:lnTo>
                  <a:pt x="3891973" y="693420"/>
                </a:lnTo>
                <a:close/>
              </a:path>
              <a:path w="4096384" h="836930">
                <a:moveTo>
                  <a:pt x="3895005" y="693420"/>
                </a:moveTo>
                <a:lnTo>
                  <a:pt x="3891973" y="693420"/>
                </a:lnTo>
                <a:lnTo>
                  <a:pt x="3892695" y="689140"/>
                </a:lnTo>
                <a:lnTo>
                  <a:pt x="3892768" y="687472"/>
                </a:lnTo>
                <a:lnTo>
                  <a:pt x="3892647" y="685800"/>
                </a:lnTo>
                <a:lnTo>
                  <a:pt x="3891639" y="685800"/>
                </a:lnTo>
                <a:lnTo>
                  <a:pt x="3889982" y="684530"/>
                </a:lnTo>
                <a:lnTo>
                  <a:pt x="3901464" y="684530"/>
                </a:lnTo>
                <a:lnTo>
                  <a:pt x="3902733" y="685160"/>
                </a:lnTo>
                <a:lnTo>
                  <a:pt x="3900544" y="685800"/>
                </a:lnTo>
                <a:lnTo>
                  <a:pt x="3902718" y="689610"/>
                </a:lnTo>
                <a:lnTo>
                  <a:pt x="3916462" y="689610"/>
                </a:lnTo>
                <a:lnTo>
                  <a:pt x="3917627" y="690880"/>
                </a:lnTo>
                <a:lnTo>
                  <a:pt x="3899352" y="690880"/>
                </a:lnTo>
                <a:lnTo>
                  <a:pt x="3897853" y="692150"/>
                </a:lnTo>
                <a:lnTo>
                  <a:pt x="3896504" y="692150"/>
                </a:lnTo>
                <a:lnTo>
                  <a:pt x="3895005" y="693420"/>
                </a:lnTo>
                <a:close/>
              </a:path>
              <a:path w="4096384" h="836930">
                <a:moveTo>
                  <a:pt x="3946059" y="701040"/>
                </a:moveTo>
                <a:lnTo>
                  <a:pt x="3936734" y="701040"/>
                </a:lnTo>
                <a:lnTo>
                  <a:pt x="3937023" y="700657"/>
                </a:lnTo>
                <a:lnTo>
                  <a:pt x="3939249" y="699770"/>
                </a:lnTo>
                <a:lnTo>
                  <a:pt x="3937878" y="699522"/>
                </a:lnTo>
                <a:lnTo>
                  <a:pt x="3943439" y="692150"/>
                </a:lnTo>
                <a:lnTo>
                  <a:pt x="3937743" y="690880"/>
                </a:lnTo>
                <a:lnTo>
                  <a:pt x="3935266" y="688371"/>
                </a:lnTo>
                <a:lnTo>
                  <a:pt x="3931066" y="685377"/>
                </a:lnTo>
                <a:lnTo>
                  <a:pt x="3932046" y="684530"/>
                </a:lnTo>
                <a:lnTo>
                  <a:pt x="3945174" y="684530"/>
                </a:lnTo>
                <a:lnTo>
                  <a:pt x="3943226" y="687070"/>
                </a:lnTo>
                <a:lnTo>
                  <a:pt x="3942948" y="690880"/>
                </a:lnTo>
                <a:lnTo>
                  <a:pt x="3951216" y="690880"/>
                </a:lnTo>
                <a:lnTo>
                  <a:pt x="3946662" y="698500"/>
                </a:lnTo>
                <a:lnTo>
                  <a:pt x="3946059" y="701040"/>
                </a:lnTo>
                <a:close/>
              </a:path>
              <a:path w="4096384" h="836930">
                <a:moveTo>
                  <a:pt x="4064464" y="697230"/>
                </a:moveTo>
                <a:lnTo>
                  <a:pt x="4048205" y="697230"/>
                </a:lnTo>
                <a:lnTo>
                  <a:pt x="4047380" y="689610"/>
                </a:lnTo>
                <a:lnTo>
                  <a:pt x="4040492" y="689610"/>
                </a:lnTo>
                <a:lnTo>
                  <a:pt x="4041557" y="688474"/>
                </a:lnTo>
                <a:lnTo>
                  <a:pt x="4041683" y="687070"/>
                </a:lnTo>
                <a:lnTo>
                  <a:pt x="4043000" y="687070"/>
                </a:lnTo>
                <a:lnTo>
                  <a:pt x="4041683" y="684530"/>
                </a:lnTo>
                <a:lnTo>
                  <a:pt x="4049502" y="684530"/>
                </a:lnTo>
                <a:lnTo>
                  <a:pt x="4049183" y="686372"/>
                </a:lnTo>
                <a:lnTo>
                  <a:pt x="4049087" y="687111"/>
                </a:lnTo>
                <a:lnTo>
                  <a:pt x="4050562" y="689610"/>
                </a:lnTo>
                <a:lnTo>
                  <a:pt x="4054185" y="694690"/>
                </a:lnTo>
                <a:lnTo>
                  <a:pt x="4066461" y="694690"/>
                </a:lnTo>
                <a:lnTo>
                  <a:pt x="4065138" y="695960"/>
                </a:lnTo>
                <a:lnTo>
                  <a:pt x="4064464" y="697230"/>
                </a:lnTo>
                <a:close/>
              </a:path>
              <a:path w="4096384" h="836930">
                <a:moveTo>
                  <a:pt x="4063167" y="702310"/>
                </a:moveTo>
                <a:lnTo>
                  <a:pt x="4064464" y="697230"/>
                </a:lnTo>
                <a:lnTo>
                  <a:pt x="4065138" y="695960"/>
                </a:lnTo>
                <a:lnTo>
                  <a:pt x="4077042" y="684530"/>
                </a:lnTo>
                <a:lnTo>
                  <a:pt x="4079399" y="685800"/>
                </a:lnTo>
                <a:lnTo>
                  <a:pt x="4081024" y="688290"/>
                </a:lnTo>
                <a:lnTo>
                  <a:pt x="4080920" y="688474"/>
                </a:lnTo>
                <a:lnTo>
                  <a:pt x="4073342" y="695960"/>
                </a:lnTo>
                <a:lnTo>
                  <a:pt x="4071686" y="695960"/>
                </a:lnTo>
                <a:lnTo>
                  <a:pt x="4068556" y="698500"/>
                </a:lnTo>
                <a:lnTo>
                  <a:pt x="4065123" y="701040"/>
                </a:lnTo>
                <a:lnTo>
                  <a:pt x="4063167" y="702310"/>
                </a:lnTo>
                <a:close/>
              </a:path>
              <a:path w="4096384" h="836930">
                <a:moveTo>
                  <a:pt x="3906575" y="687070"/>
                </a:moveTo>
                <a:lnTo>
                  <a:pt x="3902733" y="685160"/>
                </a:lnTo>
                <a:lnTo>
                  <a:pt x="3904625" y="684607"/>
                </a:lnTo>
                <a:lnTo>
                  <a:pt x="3906575" y="687070"/>
                </a:lnTo>
                <a:close/>
              </a:path>
              <a:path w="4096384" h="836930">
                <a:moveTo>
                  <a:pt x="1623130" y="692082"/>
                </a:moveTo>
                <a:lnTo>
                  <a:pt x="1626248" y="685993"/>
                </a:lnTo>
                <a:lnTo>
                  <a:pt x="1626350" y="684625"/>
                </a:lnTo>
                <a:lnTo>
                  <a:pt x="1634895" y="687070"/>
                </a:lnTo>
                <a:lnTo>
                  <a:pt x="1628026" y="689610"/>
                </a:lnTo>
                <a:lnTo>
                  <a:pt x="1623130" y="692082"/>
                </a:lnTo>
                <a:close/>
              </a:path>
              <a:path w="4096384" h="836930">
                <a:moveTo>
                  <a:pt x="3806831" y="687070"/>
                </a:moveTo>
                <a:lnTo>
                  <a:pt x="3805804" y="686136"/>
                </a:lnTo>
                <a:lnTo>
                  <a:pt x="3805744" y="685800"/>
                </a:lnTo>
                <a:lnTo>
                  <a:pt x="3806382" y="684806"/>
                </a:lnTo>
                <a:lnTo>
                  <a:pt x="3806831" y="687070"/>
                </a:lnTo>
                <a:close/>
              </a:path>
              <a:path w="4096384" h="836930">
                <a:moveTo>
                  <a:pt x="3699217" y="685800"/>
                </a:moveTo>
                <a:lnTo>
                  <a:pt x="3698657" y="685496"/>
                </a:lnTo>
                <a:lnTo>
                  <a:pt x="3699117" y="685048"/>
                </a:lnTo>
                <a:lnTo>
                  <a:pt x="3699217" y="685800"/>
                </a:lnTo>
                <a:close/>
              </a:path>
              <a:path w="4096384" h="836930">
                <a:moveTo>
                  <a:pt x="3902718" y="689610"/>
                </a:moveTo>
                <a:lnTo>
                  <a:pt x="3900544" y="685800"/>
                </a:lnTo>
                <a:lnTo>
                  <a:pt x="3902733" y="685160"/>
                </a:lnTo>
                <a:lnTo>
                  <a:pt x="3906575" y="687070"/>
                </a:lnTo>
                <a:lnTo>
                  <a:pt x="3908074" y="687070"/>
                </a:lnTo>
                <a:lnTo>
                  <a:pt x="3906915" y="688340"/>
                </a:lnTo>
                <a:lnTo>
                  <a:pt x="3902718" y="689610"/>
                </a:lnTo>
                <a:close/>
              </a:path>
              <a:path w="4096384" h="836930">
                <a:moveTo>
                  <a:pt x="3927364" y="697230"/>
                </a:moveTo>
                <a:lnTo>
                  <a:pt x="3921879" y="693675"/>
                </a:lnTo>
                <a:lnTo>
                  <a:pt x="3926173" y="689610"/>
                </a:lnTo>
                <a:lnTo>
                  <a:pt x="3931066" y="685377"/>
                </a:lnTo>
                <a:lnTo>
                  <a:pt x="3935266" y="688371"/>
                </a:lnTo>
                <a:lnTo>
                  <a:pt x="3937743" y="690880"/>
                </a:lnTo>
                <a:lnTo>
                  <a:pt x="3931195" y="690880"/>
                </a:lnTo>
                <a:lnTo>
                  <a:pt x="3928012" y="692150"/>
                </a:lnTo>
                <a:lnTo>
                  <a:pt x="3926847" y="693420"/>
                </a:lnTo>
                <a:lnTo>
                  <a:pt x="3927364" y="697230"/>
                </a:lnTo>
                <a:close/>
              </a:path>
              <a:path w="4096384" h="836930">
                <a:moveTo>
                  <a:pt x="3703564" y="690880"/>
                </a:moveTo>
                <a:lnTo>
                  <a:pt x="3700716" y="689610"/>
                </a:lnTo>
                <a:lnTo>
                  <a:pt x="3697043" y="687070"/>
                </a:lnTo>
                <a:lnTo>
                  <a:pt x="3698657" y="685496"/>
                </a:lnTo>
                <a:lnTo>
                  <a:pt x="3699217" y="685800"/>
                </a:lnTo>
                <a:lnTo>
                  <a:pt x="3708833" y="685800"/>
                </a:lnTo>
                <a:lnTo>
                  <a:pt x="3703564" y="690880"/>
                </a:lnTo>
                <a:close/>
              </a:path>
              <a:path w="4096384" h="836930">
                <a:moveTo>
                  <a:pt x="213771" y="694690"/>
                </a:moveTo>
                <a:lnTo>
                  <a:pt x="209076" y="694690"/>
                </a:lnTo>
                <a:lnTo>
                  <a:pt x="214111" y="685800"/>
                </a:lnTo>
                <a:lnTo>
                  <a:pt x="216122" y="689610"/>
                </a:lnTo>
                <a:lnTo>
                  <a:pt x="216619" y="692150"/>
                </a:lnTo>
                <a:lnTo>
                  <a:pt x="215781" y="693420"/>
                </a:lnTo>
                <a:lnTo>
                  <a:pt x="213771" y="694690"/>
                </a:lnTo>
                <a:close/>
              </a:path>
              <a:path w="4096384" h="836930">
                <a:moveTo>
                  <a:pt x="709275" y="692150"/>
                </a:moveTo>
                <a:lnTo>
                  <a:pt x="685637" y="692150"/>
                </a:lnTo>
                <a:lnTo>
                  <a:pt x="685473" y="690880"/>
                </a:lnTo>
                <a:lnTo>
                  <a:pt x="684301" y="689610"/>
                </a:lnTo>
                <a:lnTo>
                  <a:pt x="702236" y="689610"/>
                </a:lnTo>
                <a:lnTo>
                  <a:pt x="705418" y="685800"/>
                </a:lnTo>
                <a:lnTo>
                  <a:pt x="707932" y="687070"/>
                </a:lnTo>
                <a:lnTo>
                  <a:pt x="710837" y="687070"/>
                </a:lnTo>
                <a:lnTo>
                  <a:pt x="709942" y="689610"/>
                </a:lnTo>
                <a:lnTo>
                  <a:pt x="708770" y="690880"/>
                </a:lnTo>
                <a:lnTo>
                  <a:pt x="709275" y="692150"/>
                </a:lnTo>
                <a:close/>
              </a:path>
              <a:path w="4096384" h="836930">
                <a:moveTo>
                  <a:pt x="709275" y="687070"/>
                </a:moveTo>
                <a:lnTo>
                  <a:pt x="707932" y="687070"/>
                </a:lnTo>
                <a:lnTo>
                  <a:pt x="705418" y="685800"/>
                </a:lnTo>
                <a:lnTo>
                  <a:pt x="708185" y="685800"/>
                </a:lnTo>
                <a:lnTo>
                  <a:pt x="709275" y="687070"/>
                </a:lnTo>
                <a:close/>
              </a:path>
              <a:path w="4096384" h="836930">
                <a:moveTo>
                  <a:pt x="715646" y="693420"/>
                </a:moveTo>
                <a:lnTo>
                  <a:pt x="711455" y="693420"/>
                </a:lnTo>
                <a:lnTo>
                  <a:pt x="709275" y="692150"/>
                </a:lnTo>
                <a:lnTo>
                  <a:pt x="708770" y="690880"/>
                </a:lnTo>
                <a:lnTo>
                  <a:pt x="709942" y="689610"/>
                </a:lnTo>
                <a:lnTo>
                  <a:pt x="711285" y="685800"/>
                </a:lnTo>
                <a:lnTo>
                  <a:pt x="715646" y="693420"/>
                </a:lnTo>
                <a:close/>
              </a:path>
              <a:path w="4096384" h="836930">
                <a:moveTo>
                  <a:pt x="738111" y="693420"/>
                </a:moveTo>
                <a:lnTo>
                  <a:pt x="715646" y="693420"/>
                </a:lnTo>
                <a:lnTo>
                  <a:pt x="711285" y="685800"/>
                </a:lnTo>
                <a:lnTo>
                  <a:pt x="716684" y="685800"/>
                </a:lnTo>
                <a:lnTo>
                  <a:pt x="717656" y="687070"/>
                </a:lnTo>
                <a:lnTo>
                  <a:pt x="717656" y="688096"/>
                </a:lnTo>
                <a:lnTo>
                  <a:pt x="717158" y="688340"/>
                </a:lnTo>
                <a:lnTo>
                  <a:pt x="745584" y="688340"/>
                </a:lnTo>
                <a:lnTo>
                  <a:pt x="748198" y="690880"/>
                </a:lnTo>
                <a:lnTo>
                  <a:pt x="739113" y="690880"/>
                </a:lnTo>
                <a:lnTo>
                  <a:pt x="737680" y="692082"/>
                </a:lnTo>
                <a:lnTo>
                  <a:pt x="737697" y="692388"/>
                </a:lnTo>
                <a:lnTo>
                  <a:pt x="738111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68092" y="693420"/>
                </a:lnTo>
                <a:lnTo>
                  <a:pt x="970607" y="692150"/>
                </a:lnTo>
                <a:lnTo>
                  <a:pt x="970770" y="690880"/>
                </a:lnTo>
                <a:lnTo>
                  <a:pt x="968426" y="689610"/>
                </a:lnTo>
                <a:lnTo>
                  <a:pt x="970607" y="689610"/>
                </a:lnTo>
                <a:lnTo>
                  <a:pt x="972781" y="687070"/>
                </a:lnTo>
                <a:lnTo>
                  <a:pt x="974961" y="685800"/>
                </a:lnTo>
                <a:lnTo>
                  <a:pt x="979656" y="692150"/>
                </a:lnTo>
                <a:lnTo>
                  <a:pt x="992064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979656" y="692150"/>
                </a:moveTo>
                <a:lnTo>
                  <a:pt x="974961" y="685800"/>
                </a:lnTo>
                <a:lnTo>
                  <a:pt x="977738" y="685800"/>
                </a:lnTo>
                <a:lnTo>
                  <a:pt x="979656" y="692150"/>
                </a:lnTo>
                <a:close/>
              </a:path>
              <a:path w="4096384" h="836930">
                <a:moveTo>
                  <a:pt x="1060954" y="694690"/>
                </a:moveTo>
                <a:lnTo>
                  <a:pt x="1058694" y="691620"/>
                </a:lnTo>
                <a:lnTo>
                  <a:pt x="1057098" y="689610"/>
                </a:lnTo>
                <a:lnTo>
                  <a:pt x="1064143" y="685800"/>
                </a:lnTo>
                <a:lnTo>
                  <a:pt x="1064061" y="691017"/>
                </a:lnTo>
                <a:lnTo>
                  <a:pt x="1062631" y="693420"/>
                </a:lnTo>
                <a:lnTo>
                  <a:pt x="1060954" y="694690"/>
                </a:lnTo>
                <a:close/>
              </a:path>
              <a:path w="4096384" h="836930">
                <a:moveTo>
                  <a:pt x="1093641" y="695960"/>
                </a:moveTo>
                <a:lnTo>
                  <a:pt x="1087774" y="694690"/>
                </a:lnTo>
                <a:lnTo>
                  <a:pt x="1085430" y="693420"/>
                </a:lnTo>
                <a:lnTo>
                  <a:pt x="1084744" y="692388"/>
                </a:lnTo>
                <a:lnTo>
                  <a:pt x="1084672" y="691986"/>
                </a:lnTo>
                <a:lnTo>
                  <a:pt x="1085260" y="690880"/>
                </a:lnTo>
                <a:lnTo>
                  <a:pt x="1086773" y="685800"/>
                </a:lnTo>
                <a:lnTo>
                  <a:pt x="1093641" y="69596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096156" y="702310"/>
                </a:lnTo>
                <a:lnTo>
                  <a:pt x="1097316" y="701216"/>
                </a:lnTo>
                <a:lnTo>
                  <a:pt x="1097388" y="700943"/>
                </a:lnTo>
                <a:lnTo>
                  <a:pt x="1094480" y="698500"/>
                </a:lnTo>
                <a:lnTo>
                  <a:pt x="1092842" y="696849"/>
                </a:lnTo>
                <a:lnTo>
                  <a:pt x="1093811" y="695960"/>
                </a:lnTo>
                <a:lnTo>
                  <a:pt x="1093641" y="695960"/>
                </a:lnTo>
                <a:lnTo>
                  <a:pt x="1086773" y="685800"/>
                </a:lnTo>
                <a:lnTo>
                  <a:pt x="1106749" y="685800"/>
                </a:lnTo>
                <a:lnTo>
                  <a:pt x="1109900" y="688340"/>
                </a:lnTo>
                <a:lnTo>
                  <a:pt x="1109402" y="688340"/>
                </a:lnTo>
                <a:lnTo>
                  <a:pt x="1110070" y="689610"/>
                </a:lnTo>
                <a:lnTo>
                  <a:pt x="1112083" y="689610"/>
                </a:lnTo>
                <a:lnTo>
                  <a:pt x="1114765" y="692150"/>
                </a:lnTo>
                <a:lnTo>
                  <a:pt x="1113088" y="692150"/>
                </a:lnTo>
                <a:lnTo>
                  <a:pt x="1115766" y="694690"/>
                </a:lnTo>
                <a:lnTo>
                  <a:pt x="1117443" y="694690"/>
                </a:lnTo>
                <a:lnTo>
                  <a:pt x="1119389" y="697230"/>
                </a:lnTo>
                <a:lnTo>
                  <a:pt x="1108060" y="697230"/>
                </a:lnTo>
                <a:lnTo>
                  <a:pt x="1105539" y="698500"/>
                </a:lnTo>
                <a:lnTo>
                  <a:pt x="1104871" y="698500"/>
                </a:lnTo>
                <a:lnTo>
                  <a:pt x="1106049" y="70104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10619" y="688223"/>
                </a:moveTo>
                <a:lnTo>
                  <a:pt x="1108060" y="685800"/>
                </a:lnTo>
                <a:lnTo>
                  <a:pt x="1111060" y="687111"/>
                </a:lnTo>
                <a:lnTo>
                  <a:pt x="1110619" y="688223"/>
                </a:lnTo>
                <a:close/>
              </a:path>
              <a:path w="4096384" h="836930">
                <a:moveTo>
                  <a:pt x="1111060" y="687111"/>
                </a:moveTo>
                <a:lnTo>
                  <a:pt x="1108060" y="685800"/>
                </a:lnTo>
                <a:lnTo>
                  <a:pt x="1111579" y="685800"/>
                </a:lnTo>
                <a:lnTo>
                  <a:pt x="1111060" y="687111"/>
                </a:lnTo>
                <a:close/>
              </a:path>
              <a:path w="4096384" h="836930">
                <a:moveTo>
                  <a:pt x="1560138" y="690880"/>
                </a:moveTo>
                <a:lnTo>
                  <a:pt x="1557119" y="685800"/>
                </a:lnTo>
                <a:lnTo>
                  <a:pt x="1561146" y="685800"/>
                </a:lnTo>
                <a:lnTo>
                  <a:pt x="1563661" y="687070"/>
                </a:lnTo>
                <a:lnTo>
                  <a:pt x="1564158" y="687070"/>
                </a:lnTo>
                <a:lnTo>
                  <a:pt x="1562823" y="689610"/>
                </a:lnTo>
                <a:lnTo>
                  <a:pt x="1560138" y="690880"/>
                </a:lnTo>
                <a:close/>
              </a:path>
              <a:path w="4096384" h="836930">
                <a:moveTo>
                  <a:pt x="1592691" y="693420"/>
                </a:moveTo>
                <a:lnTo>
                  <a:pt x="1591406" y="692734"/>
                </a:lnTo>
                <a:lnTo>
                  <a:pt x="1592321" y="685800"/>
                </a:lnTo>
                <a:lnTo>
                  <a:pt x="1593159" y="687070"/>
                </a:lnTo>
                <a:lnTo>
                  <a:pt x="1600368" y="687070"/>
                </a:lnTo>
                <a:lnTo>
                  <a:pt x="1598699" y="688474"/>
                </a:lnTo>
                <a:lnTo>
                  <a:pt x="1592691" y="693420"/>
                </a:lnTo>
                <a:close/>
              </a:path>
              <a:path w="4096384" h="836930">
                <a:moveTo>
                  <a:pt x="1594167" y="687070"/>
                </a:moveTo>
                <a:lnTo>
                  <a:pt x="1593159" y="687070"/>
                </a:lnTo>
                <a:lnTo>
                  <a:pt x="1592321" y="685800"/>
                </a:lnTo>
                <a:lnTo>
                  <a:pt x="1595005" y="685800"/>
                </a:lnTo>
                <a:lnTo>
                  <a:pt x="1594167" y="687070"/>
                </a:lnTo>
                <a:close/>
              </a:path>
              <a:path w="4096384" h="836930">
                <a:moveTo>
                  <a:pt x="1657865" y="691725"/>
                </a:moveTo>
                <a:lnTo>
                  <a:pt x="1655351" y="689610"/>
                </a:lnTo>
                <a:lnTo>
                  <a:pt x="1653341" y="688009"/>
                </a:lnTo>
                <a:lnTo>
                  <a:pt x="1651494" y="685800"/>
                </a:lnTo>
                <a:lnTo>
                  <a:pt x="1655848" y="685800"/>
                </a:lnTo>
                <a:lnTo>
                  <a:pt x="1657773" y="688223"/>
                </a:lnTo>
                <a:lnTo>
                  <a:pt x="1657865" y="691725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19615" y="688371"/>
                </a:lnTo>
                <a:lnTo>
                  <a:pt x="1719508" y="688009"/>
                </a:lnTo>
                <a:lnTo>
                  <a:pt x="1719382" y="687070"/>
                </a:lnTo>
                <a:lnTo>
                  <a:pt x="1721563" y="685800"/>
                </a:lnTo>
                <a:lnTo>
                  <a:pt x="1724077" y="687070"/>
                </a:lnTo>
                <a:lnTo>
                  <a:pt x="1724198" y="688009"/>
                </a:lnTo>
                <a:lnTo>
                  <a:pt x="1724093" y="688426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22067" y="689610"/>
                </a:lnTo>
                <a:lnTo>
                  <a:pt x="1724093" y="688426"/>
                </a:lnTo>
                <a:lnTo>
                  <a:pt x="1724198" y="688009"/>
                </a:lnTo>
                <a:lnTo>
                  <a:pt x="1724077" y="687070"/>
                </a:lnTo>
                <a:lnTo>
                  <a:pt x="1721563" y="685800"/>
                </a:lnTo>
                <a:lnTo>
                  <a:pt x="1735136" y="685800"/>
                </a:lnTo>
                <a:lnTo>
                  <a:pt x="1735811" y="687070"/>
                </a:lnTo>
                <a:lnTo>
                  <a:pt x="1747542" y="687070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736315" y="687070"/>
                </a:moveTo>
                <a:lnTo>
                  <a:pt x="1735811" y="687070"/>
                </a:lnTo>
                <a:lnTo>
                  <a:pt x="1735136" y="685800"/>
                </a:lnTo>
                <a:lnTo>
                  <a:pt x="1736315" y="687070"/>
                </a:lnTo>
                <a:close/>
              </a:path>
              <a:path w="4096384" h="836930">
                <a:moveTo>
                  <a:pt x="1747542" y="687070"/>
                </a:moveTo>
                <a:lnTo>
                  <a:pt x="1736315" y="687070"/>
                </a:lnTo>
                <a:lnTo>
                  <a:pt x="1735136" y="685800"/>
                </a:lnTo>
                <a:lnTo>
                  <a:pt x="1746870" y="685800"/>
                </a:lnTo>
                <a:lnTo>
                  <a:pt x="1747542" y="687070"/>
                </a:lnTo>
                <a:close/>
              </a:path>
              <a:path w="4096384" h="836930">
                <a:moveTo>
                  <a:pt x="1974343" y="688340"/>
                </a:moveTo>
                <a:lnTo>
                  <a:pt x="1937970" y="688340"/>
                </a:lnTo>
                <a:lnTo>
                  <a:pt x="1937970" y="685800"/>
                </a:lnTo>
                <a:lnTo>
                  <a:pt x="1969648" y="685800"/>
                </a:lnTo>
                <a:lnTo>
                  <a:pt x="1974343" y="688340"/>
                </a:lnTo>
                <a:close/>
              </a:path>
              <a:path w="4096384" h="836930">
                <a:moveTo>
                  <a:pt x="2098720" y="687070"/>
                </a:moveTo>
                <a:lnTo>
                  <a:pt x="2071900" y="687070"/>
                </a:lnTo>
                <a:lnTo>
                  <a:pt x="2072574" y="685800"/>
                </a:lnTo>
                <a:lnTo>
                  <a:pt x="2103415" y="685800"/>
                </a:lnTo>
                <a:lnTo>
                  <a:pt x="2098720" y="687070"/>
                </a:lnTo>
                <a:close/>
              </a:path>
              <a:path w="4096384" h="836930">
                <a:moveTo>
                  <a:pt x="2095368" y="688340"/>
                </a:moveTo>
                <a:lnTo>
                  <a:pt x="2098720" y="687070"/>
                </a:lnTo>
                <a:lnTo>
                  <a:pt x="2103415" y="685800"/>
                </a:lnTo>
                <a:lnTo>
                  <a:pt x="2095368" y="688340"/>
                </a:lnTo>
                <a:close/>
              </a:path>
              <a:path w="4096384" h="836930">
                <a:moveTo>
                  <a:pt x="2110061" y="688340"/>
                </a:moveTo>
                <a:lnTo>
                  <a:pt x="2095368" y="688340"/>
                </a:lnTo>
                <a:lnTo>
                  <a:pt x="2103415" y="685800"/>
                </a:lnTo>
                <a:lnTo>
                  <a:pt x="2110284" y="685800"/>
                </a:lnTo>
                <a:lnTo>
                  <a:pt x="2110061" y="688340"/>
                </a:lnTo>
                <a:close/>
              </a:path>
              <a:path w="4096384" h="836930">
                <a:moveTo>
                  <a:pt x="2114140" y="689610"/>
                </a:moveTo>
                <a:lnTo>
                  <a:pt x="2109950" y="689610"/>
                </a:lnTo>
                <a:lnTo>
                  <a:pt x="2110284" y="685800"/>
                </a:lnTo>
                <a:lnTo>
                  <a:pt x="2112464" y="685800"/>
                </a:lnTo>
                <a:lnTo>
                  <a:pt x="2113970" y="687070"/>
                </a:lnTo>
                <a:lnTo>
                  <a:pt x="2114140" y="68961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064861" y="695960"/>
                </a:lnTo>
                <a:lnTo>
                  <a:pt x="2065359" y="694690"/>
                </a:lnTo>
                <a:lnTo>
                  <a:pt x="2092179" y="694690"/>
                </a:lnTo>
                <a:lnTo>
                  <a:pt x="2093357" y="693420"/>
                </a:lnTo>
                <a:lnTo>
                  <a:pt x="2094700" y="693420"/>
                </a:lnTo>
                <a:lnTo>
                  <a:pt x="2090339" y="689610"/>
                </a:lnTo>
                <a:lnTo>
                  <a:pt x="2114140" y="689610"/>
                </a:lnTo>
                <a:lnTo>
                  <a:pt x="2113970" y="687070"/>
                </a:lnTo>
                <a:lnTo>
                  <a:pt x="2112464" y="685800"/>
                </a:lnTo>
                <a:lnTo>
                  <a:pt x="2123111" y="685800"/>
                </a:lnTo>
                <a:lnTo>
                  <a:pt x="2123530" y="688340"/>
                </a:lnTo>
                <a:lnTo>
                  <a:pt x="2188323" y="688340"/>
                </a:lnTo>
                <a:lnTo>
                  <a:pt x="2189888" y="692150"/>
                </a:lnTo>
                <a:lnTo>
                  <a:pt x="2104253" y="692150"/>
                </a:lnTo>
                <a:lnTo>
                  <a:pt x="2102236" y="693420"/>
                </a:lnTo>
                <a:lnTo>
                  <a:pt x="2102236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65156" y="687111"/>
                </a:lnTo>
                <a:lnTo>
                  <a:pt x="2165096" y="685800"/>
                </a:lnTo>
                <a:lnTo>
                  <a:pt x="2167113" y="685800"/>
                </a:lnTo>
                <a:lnTo>
                  <a:pt x="2168953" y="687070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188323" y="688340"/>
                </a:moveTo>
                <a:lnTo>
                  <a:pt x="2166942" y="688340"/>
                </a:lnTo>
                <a:lnTo>
                  <a:pt x="2168953" y="687070"/>
                </a:lnTo>
                <a:lnTo>
                  <a:pt x="2167113" y="685800"/>
                </a:lnTo>
                <a:lnTo>
                  <a:pt x="2187280" y="685800"/>
                </a:lnTo>
                <a:lnTo>
                  <a:pt x="2188323" y="688340"/>
                </a:lnTo>
                <a:close/>
              </a:path>
              <a:path w="4096384" h="836930">
                <a:moveTo>
                  <a:pt x="2226286" y="689610"/>
                </a:moveTo>
                <a:lnTo>
                  <a:pt x="2231308" y="685800"/>
                </a:lnTo>
                <a:lnTo>
                  <a:pt x="2237181" y="685800"/>
                </a:lnTo>
                <a:lnTo>
                  <a:pt x="2226286" y="689610"/>
                </a:lnTo>
                <a:close/>
              </a:path>
              <a:path w="4096384" h="836930">
                <a:moveTo>
                  <a:pt x="2503527" y="689610"/>
                </a:moveTo>
                <a:lnTo>
                  <a:pt x="2226286" y="689610"/>
                </a:lnTo>
                <a:lnTo>
                  <a:pt x="2237181" y="685800"/>
                </a:lnTo>
                <a:lnTo>
                  <a:pt x="2529518" y="685800"/>
                </a:lnTo>
                <a:lnTo>
                  <a:pt x="2528850" y="687070"/>
                </a:lnTo>
                <a:lnTo>
                  <a:pt x="2502956" y="687070"/>
                </a:lnTo>
                <a:lnTo>
                  <a:pt x="2502284" y="688290"/>
                </a:lnTo>
                <a:lnTo>
                  <a:pt x="2502392" y="688474"/>
                </a:lnTo>
                <a:lnTo>
                  <a:pt x="2503527" y="689610"/>
                </a:lnTo>
                <a:close/>
              </a:path>
              <a:path w="4096384" h="836930">
                <a:moveTo>
                  <a:pt x="2530349" y="689610"/>
                </a:moveTo>
                <a:lnTo>
                  <a:pt x="2529675" y="689610"/>
                </a:lnTo>
                <a:lnTo>
                  <a:pt x="2528633" y="688474"/>
                </a:lnTo>
                <a:lnTo>
                  <a:pt x="2528635" y="687870"/>
                </a:lnTo>
                <a:lnTo>
                  <a:pt x="2528850" y="687070"/>
                </a:lnTo>
                <a:lnTo>
                  <a:pt x="2529518" y="685800"/>
                </a:lnTo>
                <a:lnTo>
                  <a:pt x="2530533" y="687070"/>
                </a:lnTo>
                <a:lnTo>
                  <a:pt x="2530349" y="689610"/>
                </a:lnTo>
                <a:close/>
              </a:path>
              <a:path w="4096384" h="836930">
                <a:moveTo>
                  <a:pt x="2622714" y="689610"/>
                </a:moveTo>
                <a:lnTo>
                  <a:pt x="2621889" y="689610"/>
                </a:lnTo>
                <a:lnTo>
                  <a:pt x="2621371" y="687070"/>
                </a:lnTo>
                <a:lnTo>
                  <a:pt x="2622563" y="685800"/>
                </a:lnTo>
                <a:lnTo>
                  <a:pt x="2623388" y="685800"/>
                </a:lnTo>
                <a:lnTo>
                  <a:pt x="2623832" y="688096"/>
                </a:lnTo>
                <a:lnTo>
                  <a:pt x="2623756" y="688474"/>
                </a:lnTo>
                <a:lnTo>
                  <a:pt x="2622714" y="689610"/>
                </a:lnTo>
                <a:close/>
              </a:path>
              <a:path w="4096384" h="836930">
                <a:moveTo>
                  <a:pt x="2634781" y="689610"/>
                </a:moveTo>
                <a:lnTo>
                  <a:pt x="2622714" y="689610"/>
                </a:lnTo>
                <a:lnTo>
                  <a:pt x="2623756" y="688474"/>
                </a:lnTo>
                <a:lnTo>
                  <a:pt x="2623832" y="688096"/>
                </a:lnTo>
                <a:lnTo>
                  <a:pt x="2623388" y="685800"/>
                </a:lnTo>
                <a:lnTo>
                  <a:pt x="2633793" y="685800"/>
                </a:lnTo>
                <a:lnTo>
                  <a:pt x="2634781" y="689610"/>
                </a:lnTo>
                <a:close/>
              </a:path>
              <a:path w="4096384" h="836930">
                <a:moveTo>
                  <a:pt x="2732168" y="689610"/>
                </a:moveTo>
                <a:lnTo>
                  <a:pt x="2729503" y="687070"/>
                </a:lnTo>
                <a:lnTo>
                  <a:pt x="2731336" y="685800"/>
                </a:lnTo>
                <a:lnTo>
                  <a:pt x="2733019" y="685800"/>
                </a:lnTo>
                <a:lnTo>
                  <a:pt x="2733693" y="687070"/>
                </a:lnTo>
                <a:lnTo>
                  <a:pt x="2733360" y="688340"/>
                </a:lnTo>
                <a:lnTo>
                  <a:pt x="2732168" y="689610"/>
                </a:lnTo>
                <a:close/>
              </a:path>
              <a:path w="4096384" h="836930">
                <a:moveTo>
                  <a:pt x="2736113" y="689610"/>
                </a:moveTo>
                <a:lnTo>
                  <a:pt x="2732168" y="689610"/>
                </a:lnTo>
                <a:lnTo>
                  <a:pt x="2733360" y="688340"/>
                </a:lnTo>
                <a:lnTo>
                  <a:pt x="2733693" y="687070"/>
                </a:lnTo>
                <a:lnTo>
                  <a:pt x="2733019" y="685800"/>
                </a:lnTo>
                <a:lnTo>
                  <a:pt x="2755157" y="685800"/>
                </a:lnTo>
                <a:lnTo>
                  <a:pt x="2754963" y="687111"/>
                </a:lnTo>
                <a:lnTo>
                  <a:pt x="2754640" y="688340"/>
                </a:lnTo>
                <a:lnTo>
                  <a:pt x="2736359" y="688340"/>
                </a:lnTo>
                <a:lnTo>
                  <a:pt x="2736113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69944" y="688371"/>
                </a:lnTo>
                <a:lnTo>
                  <a:pt x="2969828" y="688009"/>
                </a:lnTo>
                <a:lnTo>
                  <a:pt x="2969712" y="687070"/>
                </a:lnTo>
                <a:lnTo>
                  <a:pt x="2972377" y="685800"/>
                </a:lnTo>
                <a:lnTo>
                  <a:pt x="2974734" y="687070"/>
                </a:lnTo>
                <a:lnTo>
                  <a:pt x="2974859" y="687969"/>
                </a:lnTo>
                <a:lnTo>
                  <a:pt x="2974744" y="688444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2977582" y="695960"/>
                </a:lnTo>
                <a:lnTo>
                  <a:pt x="2981773" y="694690"/>
                </a:lnTo>
                <a:lnTo>
                  <a:pt x="2981470" y="692388"/>
                </a:lnTo>
                <a:lnTo>
                  <a:pt x="2981352" y="691986"/>
                </a:lnTo>
                <a:lnTo>
                  <a:pt x="2980090" y="689610"/>
                </a:lnTo>
                <a:lnTo>
                  <a:pt x="2972894" y="689610"/>
                </a:lnTo>
                <a:lnTo>
                  <a:pt x="2974744" y="688444"/>
                </a:lnTo>
                <a:lnTo>
                  <a:pt x="2974859" y="687969"/>
                </a:lnTo>
                <a:lnTo>
                  <a:pt x="2974734" y="687070"/>
                </a:lnTo>
                <a:lnTo>
                  <a:pt x="2972377" y="685800"/>
                </a:lnTo>
                <a:lnTo>
                  <a:pt x="2985132" y="685800"/>
                </a:lnTo>
                <a:lnTo>
                  <a:pt x="2984130" y="687070"/>
                </a:lnTo>
                <a:lnTo>
                  <a:pt x="2984130" y="690880"/>
                </a:lnTo>
                <a:lnTo>
                  <a:pt x="3072638" y="690880"/>
                </a:lnTo>
                <a:lnTo>
                  <a:pt x="3071295" y="692150"/>
                </a:lnTo>
                <a:lnTo>
                  <a:pt x="3019646" y="692150"/>
                </a:lnTo>
                <a:lnTo>
                  <a:pt x="3017138" y="693420"/>
                </a:lnTo>
                <a:lnTo>
                  <a:pt x="3016981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00388" y="687070"/>
                </a:moveTo>
                <a:lnTo>
                  <a:pt x="2998548" y="685800"/>
                </a:lnTo>
                <a:lnTo>
                  <a:pt x="3000388" y="685800"/>
                </a:lnTo>
                <a:lnTo>
                  <a:pt x="3000388" y="68707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13281" y="688340"/>
                </a:lnTo>
                <a:lnTo>
                  <a:pt x="3012607" y="687070"/>
                </a:lnTo>
                <a:lnTo>
                  <a:pt x="3000388" y="687070"/>
                </a:lnTo>
                <a:lnTo>
                  <a:pt x="3000388" y="685800"/>
                </a:lnTo>
                <a:lnTo>
                  <a:pt x="3037253" y="68580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473917" y="688340"/>
                </a:moveTo>
                <a:lnTo>
                  <a:pt x="3474710" y="686136"/>
                </a:lnTo>
                <a:lnTo>
                  <a:pt x="3474814" y="685977"/>
                </a:lnTo>
                <a:lnTo>
                  <a:pt x="3475423" y="685800"/>
                </a:lnTo>
                <a:lnTo>
                  <a:pt x="3476949" y="685800"/>
                </a:lnTo>
                <a:lnTo>
                  <a:pt x="3476814" y="686302"/>
                </a:lnTo>
                <a:lnTo>
                  <a:pt x="3473917" y="688340"/>
                </a:lnTo>
                <a:close/>
              </a:path>
              <a:path w="4096384" h="836930">
                <a:moveTo>
                  <a:pt x="3476814" y="686302"/>
                </a:moveTo>
                <a:lnTo>
                  <a:pt x="3476949" y="685800"/>
                </a:lnTo>
                <a:lnTo>
                  <a:pt x="3477529" y="685800"/>
                </a:lnTo>
                <a:lnTo>
                  <a:pt x="3476814" y="686302"/>
                </a:lnTo>
                <a:close/>
              </a:path>
              <a:path w="4096384" h="836930">
                <a:moveTo>
                  <a:pt x="3542650" y="687070"/>
                </a:moveTo>
                <a:lnTo>
                  <a:pt x="3539285" y="687070"/>
                </a:lnTo>
                <a:lnTo>
                  <a:pt x="3540810" y="685800"/>
                </a:lnTo>
                <a:lnTo>
                  <a:pt x="3542650" y="687070"/>
                </a:lnTo>
                <a:close/>
              </a:path>
              <a:path w="4096384" h="836930">
                <a:moveTo>
                  <a:pt x="3549869" y="689610"/>
                </a:moveTo>
                <a:lnTo>
                  <a:pt x="3542808" y="689610"/>
                </a:lnTo>
                <a:lnTo>
                  <a:pt x="3543325" y="687070"/>
                </a:lnTo>
                <a:lnTo>
                  <a:pt x="3542650" y="687070"/>
                </a:lnTo>
                <a:lnTo>
                  <a:pt x="3540810" y="685800"/>
                </a:lnTo>
                <a:lnTo>
                  <a:pt x="3553612" y="685800"/>
                </a:lnTo>
                <a:lnTo>
                  <a:pt x="3550761" y="688290"/>
                </a:lnTo>
                <a:lnTo>
                  <a:pt x="3550616" y="688474"/>
                </a:lnTo>
                <a:lnTo>
                  <a:pt x="3549869" y="689610"/>
                </a:lnTo>
                <a:close/>
              </a:path>
              <a:path w="4096384" h="836930">
                <a:moveTo>
                  <a:pt x="3549978" y="704627"/>
                </a:moveTo>
                <a:lnTo>
                  <a:pt x="3548551" y="698500"/>
                </a:lnTo>
                <a:lnTo>
                  <a:pt x="3547280" y="696190"/>
                </a:lnTo>
                <a:lnTo>
                  <a:pt x="3547258" y="694690"/>
                </a:lnTo>
                <a:lnTo>
                  <a:pt x="3547362" y="693420"/>
                </a:lnTo>
                <a:lnTo>
                  <a:pt x="3550635" y="688444"/>
                </a:lnTo>
                <a:lnTo>
                  <a:pt x="3550837" y="688223"/>
                </a:lnTo>
                <a:lnTo>
                  <a:pt x="3553612" y="685800"/>
                </a:lnTo>
                <a:lnTo>
                  <a:pt x="3553459" y="694690"/>
                </a:lnTo>
                <a:lnTo>
                  <a:pt x="3555903" y="697230"/>
                </a:lnTo>
                <a:lnTo>
                  <a:pt x="3563494" y="699738"/>
                </a:lnTo>
                <a:lnTo>
                  <a:pt x="3549978" y="704627"/>
                </a:lnTo>
                <a:close/>
              </a:path>
              <a:path w="4096384" h="836930">
                <a:moveTo>
                  <a:pt x="3588590" y="717550"/>
                </a:moveTo>
                <a:lnTo>
                  <a:pt x="3567297" y="717550"/>
                </a:lnTo>
                <a:lnTo>
                  <a:pt x="3568305" y="716280"/>
                </a:lnTo>
                <a:lnTo>
                  <a:pt x="3568979" y="715010"/>
                </a:lnTo>
                <a:lnTo>
                  <a:pt x="3573818" y="713740"/>
                </a:lnTo>
                <a:lnTo>
                  <a:pt x="3570145" y="711200"/>
                </a:lnTo>
                <a:lnTo>
                  <a:pt x="3563840" y="708147"/>
                </a:lnTo>
                <a:lnTo>
                  <a:pt x="3562136" y="704935"/>
                </a:lnTo>
                <a:lnTo>
                  <a:pt x="3562274" y="704850"/>
                </a:lnTo>
                <a:lnTo>
                  <a:pt x="3550030" y="704850"/>
                </a:lnTo>
                <a:lnTo>
                  <a:pt x="3549978" y="704627"/>
                </a:lnTo>
                <a:lnTo>
                  <a:pt x="3563544" y="699786"/>
                </a:lnTo>
                <a:lnTo>
                  <a:pt x="3555903" y="697230"/>
                </a:lnTo>
                <a:lnTo>
                  <a:pt x="3553459" y="694690"/>
                </a:lnTo>
                <a:lnTo>
                  <a:pt x="3553612" y="685800"/>
                </a:lnTo>
                <a:lnTo>
                  <a:pt x="3565614" y="685800"/>
                </a:lnTo>
                <a:lnTo>
                  <a:pt x="3564606" y="687070"/>
                </a:lnTo>
                <a:lnTo>
                  <a:pt x="3565797" y="689610"/>
                </a:lnTo>
                <a:lnTo>
                  <a:pt x="3554378" y="689610"/>
                </a:lnTo>
                <a:lnTo>
                  <a:pt x="3561934" y="698500"/>
                </a:lnTo>
                <a:lnTo>
                  <a:pt x="3563099" y="698500"/>
                </a:lnTo>
                <a:lnTo>
                  <a:pt x="3564606" y="701040"/>
                </a:lnTo>
                <a:lnTo>
                  <a:pt x="3566131" y="702310"/>
                </a:lnTo>
                <a:lnTo>
                  <a:pt x="3572162" y="702310"/>
                </a:lnTo>
                <a:lnTo>
                  <a:pt x="3570970" y="711200"/>
                </a:lnTo>
                <a:lnTo>
                  <a:pt x="3593442" y="711200"/>
                </a:lnTo>
                <a:lnTo>
                  <a:pt x="3593442" y="713740"/>
                </a:lnTo>
                <a:lnTo>
                  <a:pt x="3581532" y="713740"/>
                </a:lnTo>
                <a:lnTo>
                  <a:pt x="3580707" y="715010"/>
                </a:lnTo>
                <a:lnTo>
                  <a:pt x="3594785" y="715010"/>
                </a:lnTo>
                <a:lnTo>
                  <a:pt x="3595459" y="716280"/>
                </a:lnTo>
                <a:lnTo>
                  <a:pt x="3589428" y="716280"/>
                </a:lnTo>
                <a:lnTo>
                  <a:pt x="3588590" y="717550"/>
                </a:lnTo>
                <a:close/>
              </a:path>
              <a:path w="4096384" h="836930">
                <a:moveTo>
                  <a:pt x="3581715" y="689610"/>
                </a:moveTo>
                <a:lnTo>
                  <a:pt x="3578280" y="688371"/>
                </a:lnTo>
                <a:lnTo>
                  <a:pt x="3579849" y="687070"/>
                </a:lnTo>
                <a:lnTo>
                  <a:pt x="3582881" y="685800"/>
                </a:lnTo>
                <a:lnTo>
                  <a:pt x="3584046" y="685800"/>
                </a:lnTo>
                <a:lnTo>
                  <a:pt x="3583750" y="688009"/>
                </a:lnTo>
                <a:lnTo>
                  <a:pt x="3583656" y="688371"/>
                </a:lnTo>
                <a:lnTo>
                  <a:pt x="3581715" y="689610"/>
                </a:lnTo>
                <a:close/>
              </a:path>
              <a:path w="4096384" h="836930">
                <a:moveTo>
                  <a:pt x="3585322" y="689610"/>
                </a:moveTo>
                <a:lnTo>
                  <a:pt x="3581715" y="689610"/>
                </a:lnTo>
                <a:lnTo>
                  <a:pt x="3583656" y="688371"/>
                </a:lnTo>
                <a:lnTo>
                  <a:pt x="3583750" y="688009"/>
                </a:lnTo>
                <a:lnTo>
                  <a:pt x="3584046" y="685800"/>
                </a:lnTo>
                <a:lnTo>
                  <a:pt x="3585121" y="685800"/>
                </a:lnTo>
                <a:lnTo>
                  <a:pt x="3585322" y="689610"/>
                </a:lnTo>
                <a:close/>
              </a:path>
              <a:path w="4096384" h="836930">
                <a:moveTo>
                  <a:pt x="3639804" y="699112"/>
                </a:moveTo>
                <a:lnTo>
                  <a:pt x="3639248" y="698168"/>
                </a:lnTo>
                <a:lnTo>
                  <a:pt x="3639143" y="697645"/>
                </a:lnTo>
                <a:lnTo>
                  <a:pt x="3638821" y="694612"/>
                </a:lnTo>
                <a:lnTo>
                  <a:pt x="3638695" y="685800"/>
                </a:lnTo>
                <a:lnTo>
                  <a:pt x="3645734" y="694690"/>
                </a:lnTo>
                <a:lnTo>
                  <a:pt x="3642728" y="694690"/>
                </a:lnTo>
                <a:lnTo>
                  <a:pt x="3639804" y="699112"/>
                </a:lnTo>
                <a:close/>
              </a:path>
              <a:path w="4096384" h="836930">
                <a:moveTo>
                  <a:pt x="3651945" y="711200"/>
                </a:moveTo>
                <a:lnTo>
                  <a:pt x="3646925" y="711200"/>
                </a:lnTo>
                <a:lnTo>
                  <a:pt x="3639804" y="699112"/>
                </a:lnTo>
                <a:lnTo>
                  <a:pt x="3642728" y="694690"/>
                </a:lnTo>
                <a:lnTo>
                  <a:pt x="3645734" y="694690"/>
                </a:lnTo>
                <a:lnTo>
                  <a:pt x="3638695" y="685800"/>
                </a:lnTo>
                <a:lnTo>
                  <a:pt x="3646578" y="685800"/>
                </a:lnTo>
                <a:lnTo>
                  <a:pt x="3644568" y="687070"/>
                </a:lnTo>
                <a:lnTo>
                  <a:pt x="3648248" y="688340"/>
                </a:lnTo>
                <a:lnTo>
                  <a:pt x="3656261" y="688340"/>
                </a:lnTo>
                <a:lnTo>
                  <a:pt x="3657536" y="689610"/>
                </a:lnTo>
                <a:lnTo>
                  <a:pt x="3649774" y="689610"/>
                </a:lnTo>
                <a:lnTo>
                  <a:pt x="3657037" y="697230"/>
                </a:lnTo>
                <a:lnTo>
                  <a:pt x="3647573" y="697230"/>
                </a:lnTo>
                <a:lnTo>
                  <a:pt x="3643894" y="702310"/>
                </a:lnTo>
                <a:lnTo>
                  <a:pt x="3646119" y="703611"/>
                </a:lnTo>
                <a:lnTo>
                  <a:pt x="3647908" y="704850"/>
                </a:lnTo>
                <a:lnTo>
                  <a:pt x="3649589" y="704850"/>
                </a:lnTo>
                <a:lnTo>
                  <a:pt x="3654883" y="709863"/>
                </a:lnTo>
                <a:lnTo>
                  <a:pt x="3654897" y="710022"/>
                </a:lnTo>
                <a:lnTo>
                  <a:pt x="3651945" y="711200"/>
                </a:lnTo>
                <a:close/>
              </a:path>
              <a:path w="4096384" h="836930">
                <a:moveTo>
                  <a:pt x="3737658" y="695960"/>
                </a:moveTo>
                <a:lnTo>
                  <a:pt x="3733907" y="695960"/>
                </a:lnTo>
                <a:lnTo>
                  <a:pt x="3728772" y="690880"/>
                </a:lnTo>
                <a:lnTo>
                  <a:pt x="3728632" y="687070"/>
                </a:lnTo>
                <a:lnTo>
                  <a:pt x="3730755" y="685800"/>
                </a:lnTo>
                <a:lnTo>
                  <a:pt x="3732408" y="685800"/>
                </a:lnTo>
                <a:lnTo>
                  <a:pt x="3734099" y="688474"/>
                </a:lnTo>
                <a:lnTo>
                  <a:pt x="3736738" y="693420"/>
                </a:lnTo>
                <a:lnTo>
                  <a:pt x="3737658" y="695960"/>
                </a:lnTo>
                <a:close/>
              </a:path>
              <a:path w="4096384" h="836930">
                <a:moveTo>
                  <a:pt x="3734911" y="702310"/>
                </a:moveTo>
                <a:lnTo>
                  <a:pt x="3731393" y="702310"/>
                </a:lnTo>
                <a:lnTo>
                  <a:pt x="3729893" y="695960"/>
                </a:lnTo>
                <a:lnTo>
                  <a:pt x="3737658" y="695960"/>
                </a:lnTo>
                <a:lnTo>
                  <a:pt x="3736738" y="693420"/>
                </a:lnTo>
                <a:lnTo>
                  <a:pt x="3733996" y="688290"/>
                </a:lnTo>
                <a:lnTo>
                  <a:pt x="3732408" y="685800"/>
                </a:lnTo>
                <a:lnTo>
                  <a:pt x="3741697" y="685800"/>
                </a:lnTo>
                <a:lnTo>
                  <a:pt x="3739781" y="688340"/>
                </a:lnTo>
                <a:lnTo>
                  <a:pt x="3767432" y="688340"/>
                </a:lnTo>
                <a:lnTo>
                  <a:pt x="3767432" y="692150"/>
                </a:lnTo>
                <a:lnTo>
                  <a:pt x="3749334" y="692150"/>
                </a:lnTo>
                <a:lnTo>
                  <a:pt x="3744803" y="694690"/>
                </a:lnTo>
                <a:lnTo>
                  <a:pt x="3743303" y="695960"/>
                </a:lnTo>
                <a:lnTo>
                  <a:pt x="3734911" y="702310"/>
                </a:lnTo>
                <a:close/>
              </a:path>
              <a:path w="4096384" h="836930">
                <a:moveTo>
                  <a:pt x="3880246" y="695960"/>
                </a:moveTo>
                <a:lnTo>
                  <a:pt x="3876238" y="689610"/>
                </a:lnTo>
                <a:lnTo>
                  <a:pt x="3874175" y="685800"/>
                </a:lnTo>
                <a:lnTo>
                  <a:pt x="3876953" y="687111"/>
                </a:lnTo>
                <a:lnTo>
                  <a:pt x="3881435" y="689610"/>
                </a:lnTo>
                <a:lnTo>
                  <a:pt x="3884934" y="690880"/>
                </a:lnTo>
                <a:lnTo>
                  <a:pt x="3891148" y="693420"/>
                </a:lnTo>
                <a:lnTo>
                  <a:pt x="3880246" y="695960"/>
                </a:lnTo>
                <a:close/>
              </a:path>
              <a:path w="4096384" h="836930">
                <a:moveTo>
                  <a:pt x="3909089" y="695960"/>
                </a:moveTo>
                <a:lnTo>
                  <a:pt x="3880246" y="695960"/>
                </a:lnTo>
                <a:lnTo>
                  <a:pt x="3891148" y="693420"/>
                </a:lnTo>
                <a:lnTo>
                  <a:pt x="3884934" y="690880"/>
                </a:lnTo>
                <a:lnTo>
                  <a:pt x="3881435" y="689610"/>
                </a:lnTo>
                <a:lnTo>
                  <a:pt x="3876878" y="687070"/>
                </a:lnTo>
                <a:lnTo>
                  <a:pt x="3874175" y="685800"/>
                </a:lnTo>
                <a:lnTo>
                  <a:pt x="3885805" y="685800"/>
                </a:lnTo>
                <a:lnTo>
                  <a:pt x="3891973" y="693420"/>
                </a:lnTo>
                <a:lnTo>
                  <a:pt x="3895005" y="693420"/>
                </a:lnTo>
                <a:lnTo>
                  <a:pt x="3894764" y="694690"/>
                </a:lnTo>
                <a:lnTo>
                  <a:pt x="3908706" y="694690"/>
                </a:lnTo>
                <a:lnTo>
                  <a:pt x="3909089" y="695960"/>
                </a:lnTo>
                <a:close/>
              </a:path>
              <a:path w="4096384" h="836930">
                <a:moveTo>
                  <a:pt x="3804175" y="694690"/>
                </a:moveTo>
                <a:lnTo>
                  <a:pt x="3801013" y="694690"/>
                </a:lnTo>
                <a:lnTo>
                  <a:pt x="3802483" y="690880"/>
                </a:lnTo>
                <a:lnTo>
                  <a:pt x="3805630" y="685977"/>
                </a:lnTo>
                <a:lnTo>
                  <a:pt x="3806831" y="687070"/>
                </a:lnTo>
                <a:lnTo>
                  <a:pt x="3811872" y="687070"/>
                </a:lnTo>
                <a:lnTo>
                  <a:pt x="3813019" y="689610"/>
                </a:lnTo>
                <a:lnTo>
                  <a:pt x="3809496" y="689610"/>
                </a:lnTo>
                <a:lnTo>
                  <a:pt x="3808245" y="690880"/>
                </a:lnTo>
                <a:lnTo>
                  <a:pt x="3804175" y="694690"/>
                </a:lnTo>
                <a:close/>
              </a:path>
              <a:path w="4096384" h="836930">
                <a:moveTo>
                  <a:pt x="3475266" y="689610"/>
                </a:moveTo>
                <a:lnTo>
                  <a:pt x="3473917" y="689610"/>
                </a:lnTo>
                <a:lnTo>
                  <a:pt x="3471919" y="687870"/>
                </a:lnTo>
                <a:lnTo>
                  <a:pt x="3471069" y="687070"/>
                </a:lnTo>
                <a:lnTo>
                  <a:pt x="3474761" y="685993"/>
                </a:lnTo>
                <a:lnTo>
                  <a:pt x="3473917" y="688340"/>
                </a:lnTo>
                <a:lnTo>
                  <a:pt x="3475938" y="688340"/>
                </a:lnTo>
                <a:lnTo>
                  <a:pt x="3475266" y="689610"/>
                </a:lnTo>
                <a:close/>
              </a:path>
              <a:path w="4096384" h="836930">
                <a:moveTo>
                  <a:pt x="3493181" y="687870"/>
                </a:moveTo>
                <a:lnTo>
                  <a:pt x="3492822" y="686136"/>
                </a:lnTo>
                <a:lnTo>
                  <a:pt x="3495715" y="687070"/>
                </a:lnTo>
                <a:lnTo>
                  <a:pt x="3493181" y="687870"/>
                </a:lnTo>
                <a:close/>
              </a:path>
              <a:path w="4096384" h="836930">
                <a:moveTo>
                  <a:pt x="3475938" y="688340"/>
                </a:moveTo>
                <a:lnTo>
                  <a:pt x="3473917" y="688340"/>
                </a:lnTo>
                <a:lnTo>
                  <a:pt x="3476814" y="686302"/>
                </a:lnTo>
                <a:lnTo>
                  <a:pt x="3476587" y="687111"/>
                </a:lnTo>
                <a:lnTo>
                  <a:pt x="3475938" y="688340"/>
                </a:lnTo>
                <a:close/>
              </a:path>
              <a:path w="4096384" h="836930">
                <a:moveTo>
                  <a:pt x="665017" y="694690"/>
                </a:moveTo>
                <a:lnTo>
                  <a:pt x="671559" y="687070"/>
                </a:lnTo>
                <a:lnTo>
                  <a:pt x="671899" y="689610"/>
                </a:lnTo>
                <a:lnTo>
                  <a:pt x="673650" y="690162"/>
                </a:lnTo>
                <a:lnTo>
                  <a:pt x="672913" y="691755"/>
                </a:lnTo>
                <a:lnTo>
                  <a:pt x="671559" y="692150"/>
                </a:lnTo>
                <a:lnTo>
                  <a:pt x="665017" y="694690"/>
                </a:lnTo>
                <a:close/>
              </a:path>
              <a:path w="4096384" h="836930">
                <a:moveTo>
                  <a:pt x="673650" y="690162"/>
                </a:moveTo>
                <a:lnTo>
                  <a:pt x="671899" y="689610"/>
                </a:lnTo>
                <a:lnTo>
                  <a:pt x="671559" y="687070"/>
                </a:lnTo>
                <a:lnTo>
                  <a:pt x="675079" y="687070"/>
                </a:lnTo>
                <a:lnTo>
                  <a:pt x="673650" y="690162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804323" y="693420"/>
                </a:lnTo>
                <a:lnTo>
                  <a:pt x="797278" y="692150"/>
                </a:lnTo>
                <a:lnTo>
                  <a:pt x="807002" y="687070"/>
                </a:lnTo>
                <a:lnTo>
                  <a:pt x="806327" y="689610"/>
                </a:lnTo>
                <a:lnTo>
                  <a:pt x="806163" y="68961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927692" y="694690"/>
                </a:moveTo>
                <a:lnTo>
                  <a:pt x="925348" y="694690"/>
                </a:lnTo>
                <a:lnTo>
                  <a:pt x="924169" y="693420"/>
                </a:lnTo>
                <a:lnTo>
                  <a:pt x="924058" y="692995"/>
                </a:lnTo>
                <a:lnTo>
                  <a:pt x="923932" y="691986"/>
                </a:lnTo>
                <a:lnTo>
                  <a:pt x="926854" y="687070"/>
                </a:lnTo>
                <a:lnTo>
                  <a:pt x="930874" y="693420"/>
                </a:lnTo>
                <a:lnTo>
                  <a:pt x="927692" y="69469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49987" y="702310"/>
                </a:lnTo>
                <a:lnTo>
                  <a:pt x="947690" y="698722"/>
                </a:lnTo>
                <a:lnTo>
                  <a:pt x="946805" y="697230"/>
                </a:lnTo>
                <a:lnTo>
                  <a:pt x="954846" y="694690"/>
                </a:lnTo>
                <a:lnTo>
                  <a:pt x="927692" y="694690"/>
                </a:lnTo>
                <a:lnTo>
                  <a:pt x="930874" y="693420"/>
                </a:lnTo>
                <a:lnTo>
                  <a:pt x="926854" y="687070"/>
                </a:lnTo>
                <a:lnTo>
                  <a:pt x="946583" y="687070"/>
                </a:lnTo>
                <a:lnTo>
                  <a:pt x="947265" y="688340"/>
                </a:lnTo>
                <a:lnTo>
                  <a:pt x="970925" y="688340"/>
                </a:lnTo>
                <a:lnTo>
                  <a:pt x="970607" y="689610"/>
                </a:lnTo>
                <a:lnTo>
                  <a:pt x="938922" y="689610"/>
                </a:lnTo>
                <a:lnTo>
                  <a:pt x="939930" y="693420"/>
                </a:lnTo>
                <a:lnTo>
                  <a:pt x="1005190" y="693420"/>
                </a:lnTo>
                <a:lnTo>
                  <a:pt x="1008600" y="695960"/>
                </a:lnTo>
                <a:lnTo>
                  <a:pt x="991724" y="695960"/>
                </a:lnTo>
                <a:lnTo>
                  <a:pt x="978595" y="699738"/>
                </a:lnTo>
                <a:lnTo>
                  <a:pt x="986027" y="701040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012009" y="698500"/>
                </a:moveTo>
                <a:lnTo>
                  <a:pt x="1001781" y="690880"/>
                </a:lnTo>
                <a:lnTo>
                  <a:pt x="1005304" y="690880"/>
                </a:lnTo>
                <a:lnTo>
                  <a:pt x="1006810" y="689610"/>
                </a:lnTo>
                <a:lnTo>
                  <a:pt x="1009665" y="687070"/>
                </a:lnTo>
                <a:lnTo>
                  <a:pt x="1012009" y="698500"/>
                </a:lnTo>
                <a:close/>
              </a:path>
              <a:path w="4096384" h="836930">
                <a:moveTo>
                  <a:pt x="1044919" y="694149"/>
                </a:moveTo>
                <a:lnTo>
                  <a:pt x="1046372" y="692150"/>
                </a:lnTo>
                <a:lnTo>
                  <a:pt x="1046202" y="692150"/>
                </a:lnTo>
                <a:lnTo>
                  <a:pt x="1044028" y="687070"/>
                </a:lnTo>
                <a:lnTo>
                  <a:pt x="1048887" y="688340"/>
                </a:lnTo>
                <a:lnTo>
                  <a:pt x="1055258" y="688340"/>
                </a:lnTo>
                <a:lnTo>
                  <a:pt x="1046672" y="693420"/>
                </a:lnTo>
                <a:lnTo>
                  <a:pt x="1046202" y="693420"/>
                </a:lnTo>
                <a:lnTo>
                  <a:pt x="1044919" y="694149"/>
                </a:lnTo>
                <a:close/>
              </a:path>
              <a:path w="4096384" h="836930">
                <a:moveTo>
                  <a:pt x="1046876" y="706120"/>
                </a:moveTo>
                <a:lnTo>
                  <a:pt x="1021562" y="706120"/>
                </a:lnTo>
                <a:lnTo>
                  <a:pt x="1022753" y="704993"/>
                </a:lnTo>
                <a:lnTo>
                  <a:pt x="1022814" y="704752"/>
                </a:lnTo>
                <a:lnTo>
                  <a:pt x="1021726" y="703580"/>
                </a:lnTo>
                <a:lnTo>
                  <a:pt x="1043190" y="703580"/>
                </a:lnTo>
                <a:lnTo>
                  <a:pt x="1044362" y="698500"/>
                </a:lnTo>
                <a:lnTo>
                  <a:pt x="1046074" y="693774"/>
                </a:lnTo>
                <a:lnTo>
                  <a:pt x="1055258" y="688340"/>
                </a:lnTo>
                <a:lnTo>
                  <a:pt x="1048887" y="688340"/>
                </a:lnTo>
                <a:lnTo>
                  <a:pt x="1044028" y="687070"/>
                </a:lnTo>
                <a:lnTo>
                  <a:pt x="1061795" y="687070"/>
                </a:lnTo>
                <a:lnTo>
                  <a:pt x="1057098" y="689610"/>
                </a:lnTo>
                <a:lnTo>
                  <a:pt x="1059114" y="692150"/>
                </a:lnTo>
                <a:lnTo>
                  <a:pt x="1060954" y="694690"/>
                </a:lnTo>
                <a:lnTo>
                  <a:pt x="1087774" y="694690"/>
                </a:lnTo>
                <a:lnTo>
                  <a:pt x="1093641" y="695960"/>
                </a:lnTo>
                <a:lnTo>
                  <a:pt x="1067659" y="695960"/>
                </a:lnTo>
                <a:lnTo>
                  <a:pt x="1065983" y="697230"/>
                </a:lnTo>
                <a:lnTo>
                  <a:pt x="1052069" y="697230"/>
                </a:lnTo>
                <a:lnTo>
                  <a:pt x="1054753" y="698500"/>
                </a:lnTo>
                <a:lnTo>
                  <a:pt x="1091045" y="698500"/>
                </a:lnTo>
                <a:lnTo>
                  <a:pt x="1088279" y="701040"/>
                </a:lnTo>
                <a:lnTo>
                  <a:pt x="1096156" y="702310"/>
                </a:lnTo>
                <a:lnTo>
                  <a:pt x="1047040" y="702310"/>
                </a:lnTo>
                <a:lnTo>
                  <a:pt x="1046202" y="703580"/>
                </a:lnTo>
                <a:lnTo>
                  <a:pt x="1046329" y="704525"/>
                </a:lnTo>
                <a:lnTo>
                  <a:pt x="1046429" y="704993"/>
                </a:lnTo>
                <a:lnTo>
                  <a:pt x="1046876" y="706120"/>
                </a:lnTo>
                <a:close/>
              </a:path>
              <a:path w="4096384" h="836930">
                <a:moveTo>
                  <a:pt x="1589238" y="693420"/>
                </a:moveTo>
                <a:lnTo>
                  <a:pt x="1585950" y="693420"/>
                </a:lnTo>
                <a:lnTo>
                  <a:pt x="1584948" y="692150"/>
                </a:lnTo>
                <a:lnTo>
                  <a:pt x="1584110" y="692150"/>
                </a:lnTo>
                <a:lnTo>
                  <a:pt x="1583210" y="691017"/>
                </a:lnTo>
                <a:lnTo>
                  <a:pt x="1582904" y="690506"/>
                </a:lnTo>
                <a:lnTo>
                  <a:pt x="1581091" y="687070"/>
                </a:lnTo>
                <a:lnTo>
                  <a:pt x="1582729" y="687969"/>
                </a:lnTo>
                <a:lnTo>
                  <a:pt x="1583238" y="689140"/>
                </a:lnTo>
                <a:lnTo>
                  <a:pt x="1583101" y="689610"/>
                </a:lnTo>
                <a:lnTo>
                  <a:pt x="1589238" y="693420"/>
                </a:lnTo>
                <a:close/>
              </a:path>
              <a:path w="4096384" h="836930">
                <a:moveTo>
                  <a:pt x="1582729" y="687969"/>
                </a:moveTo>
                <a:lnTo>
                  <a:pt x="1581091" y="687070"/>
                </a:lnTo>
                <a:lnTo>
                  <a:pt x="1582338" y="687070"/>
                </a:lnTo>
                <a:lnTo>
                  <a:pt x="1582729" y="687969"/>
                </a:lnTo>
                <a:close/>
              </a:path>
              <a:path w="4096384" h="836930">
                <a:moveTo>
                  <a:pt x="1650347" y="698722"/>
                </a:moveTo>
                <a:lnTo>
                  <a:pt x="1649818" y="698500"/>
                </a:lnTo>
                <a:lnTo>
                  <a:pt x="1644086" y="698500"/>
                </a:lnTo>
                <a:lnTo>
                  <a:pt x="1648312" y="687070"/>
                </a:lnTo>
                <a:lnTo>
                  <a:pt x="1649558" y="692995"/>
                </a:lnTo>
                <a:lnTo>
                  <a:pt x="1649681" y="693675"/>
                </a:lnTo>
                <a:lnTo>
                  <a:pt x="1649647" y="694690"/>
                </a:lnTo>
                <a:lnTo>
                  <a:pt x="1649815" y="694690"/>
                </a:lnTo>
                <a:lnTo>
                  <a:pt x="1650347" y="698722"/>
                </a:lnTo>
                <a:close/>
              </a:path>
              <a:path w="4096384" h="836930">
                <a:moveTo>
                  <a:pt x="1649767" y="694327"/>
                </a:moveTo>
                <a:lnTo>
                  <a:pt x="1649681" y="693675"/>
                </a:lnTo>
                <a:lnTo>
                  <a:pt x="1648312" y="687070"/>
                </a:lnTo>
                <a:lnTo>
                  <a:pt x="1652162" y="687070"/>
                </a:lnTo>
                <a:lnTo>
                  <a:pt x="1649767" y="694327"/>
                </a:lnTo>
                <a:close/>
              </a:path>
              <a:path w="4096384" h="836930">
                <a:moveTo>
                  <a:pt x="1654178" y="699770"/>
                </a:moveTo>
                <a:lnTo>
                  <a:pt x="1652836" y="699770"/>
                </a:lnTo>
                <a:lnTo>
                  <a:pt x="1650347" y="698722"/>
                </a:lnTo>
                <a:lnTo>
                  <a:pt x="1649917" y="695463"/>
                </a:lnTo>
                <a:lnTo>
                  <a:pt x="1649826" y="694149"/>
                </a:lnTo>
                <a:lnTo>
                  <a:pt x="1652162" y="687070"/>
                </a:lnTo>
                <a:lnTo>
                  <a:pt x="1653291" y="687969"/>
                </a:lnTo>
                <a:lnTo>
                  <a:pt x="1657247" y="692680"/>
                </a:lnTo>
                <a:lnTo>
                  <a:pt x="1653000" y="694690"/>
                </a:lnTo>
                <a:lnTo>
                  <a:pt x="1666637" y="694690"/>
                </a:lnTo>
                <a:lnTo>
                  <a:pt x="1667418" y="695960"/>
                </a:lnTo>
                <a:lnTo>
                  <a:pt x="1686191" y="695960"/>
                </a:lnTo>
                <a:lnTo>
                  <a:pt x="1689039" y="697230"/>
                </a:lnTo>
                <a:lnTo>
                  <a:pt x="1657361" y="697230"/>
                </a:lnTo>
                <a:lnTo>
                  <a:pt x="1654178" y="699770"/>
                </a:lnTo>
                <a:close/>
              </a:path>
              <a:path w="4096384" h="836930">
                <a:moveTo>
                  <a:pt x="1653341" y="688009"/>
                </a:moveTo>
                <a:lnTo>
                  <a:pt x="1652162" y="687070"/>
                </a:lnTo>
                <a:lnTo>
                  <a:pt x="1652556" y="687070"/>
                </a:lnTo>
                <a:lnTo>
                  <a:pt x="1653341" y="688009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504797" y="690880"/>
                </a:lnTo>
                <a:lnTo>
                  <a:pt x="2502392" y="688474"/>
                </a:lnTo>
                <a:lnTo>
                  <a:pt x="2502284" y="688290"/>
                </a:lnTo>
                <a:lnTo>
                  <a:pt x="2502956" y="68707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655749" y="695960"/>
                </a:moveTo>
                <a:lnTo>
                  <a:pt x="2643686" y="695960"/>
                </a:lnTo>
                <a:lnTo>
                  <a:pt x="2644328" y="694690"/>
                </a:lnTo>
                <a:lnTo>
                  <a:pt x="2644669" y="693420"/>
                </a:lnTo>
                <a:lnTo>
                  <a:pt x="2643994" y="692150"/>
                </a:lnTo>
                <a:lnTo>
                  <a:pt x="2508735" y="692150"/>
                </a:lnTo>
                <a:lnTo>
                  <a:pt x="2502956" y="687070"/>
                </a:lnTo>
                <a:lnTo>
                  <a:pt x="2528850" y="687070"/>
                </a:lnTo>
                <a:lnTo>
                  <a:pt x="2528635" y="687870"/>
                </a:lnTo>
                <a:lnTo>
                  <a:pt x="2528633" y="688474"/>
                </a:lnTo>
                <a:lnTo>
                  <a:pt x="2529675" y="689610"/>
                </a:lnTo>
                <a:lnTo>
                  <a:pt x="2693042" y="689610"/>
                </a:lnTo>
                <a:lnTo>
                  <a:pt x="2693629" y="690880"/>
                </a:lnTo>
                <a:lnTo>
                  <a:pt x="2656239" y="690880"/>
                </a:lnTo>
                <a:lnTo>
                  <a:pt x="2653863" y="692082"/>
                </a:lnTo>
                <a:lnTo>
                  <a:pt x="2653857" y="692388"/>
                </a:lnTo>
                <a:lnTo>
                  <a:pt x="2655749" y="695960"/>
                </a:lnTo>
                <a:close/>
              </a:path>
              <a:path w="4096384" h="836930">
                <a:moveTo>
                  <a:pt x="3542808" y="689610"/>
                </a:moveTo>
                <a:lnTo>
                  <a:pt x="3540143" y="689610"/>
                </a:lnTo>
                <a:lnTo>
                  <a:pt x="3539128" y="687070"/>
                </a:lnTo>
                <a:lnTo>
                  <a:pt x="3543325" y="687070"/>
                </a:lnTo>
                <a:lnTo>
                  <a:pt x="3542808" y="689610"/>
                </a:lnTo>
                <a:close/>
              </a:path>
              <a:path w="4096384" h="836930">
                <a:moveTo>
                  <a:pt x="3727100" y="699696"/>
                </a:moveTo>
                <a:lnTo>
                  <a:pt x="3720163" y="694690"/>
                </a:lnTo>
                <a:lnTo>
                  <a:pt x="3719823" y="694690"/>
                </a:lnTo>
                <a:lnTo>
                  <a:pt x="3724197" y="687070"/>
                </a:lnTo>
                <a:lnTo>
                  <a:pt x="3725572" y="692388"/>
                </a:lnTo>
                <a:lnTo>
                  <a:pt x="3727088" y="699251"/>
                </a:lnTo>
                <a:lnTo>
                  <a:pt x="3727100" y="699696"/>
                </a:lnTo>
                <a:close/>
              </a:path>
              <a:path w="4096384" h="836930">
                <a:moveTo>
                  <a:pt x="3727166" y="699607"/>
                </a:moveTo>
                <a:lnTo>
                  <a:pt x="3725502" y="692082"/>
                </a:lnTo>
                <a:lnTo>
                  <a:pt x="3724197" y="687070"/>
                </a:lnTo>
                <a:lnTo>
                  <a:pt x="3728632" y="687070"/>
                </a:lnTo>
                <a:lnTo>
                  <a:pt x="3728772" y="690880"/>
                </a:lnTo>
                <a:lnTo>
                  <a:pt x="3733907" y="695960"/>
                </a:lnTo>
                <a:lnTo>
                  <a:pt x="3729893" y="695960"/>
                </a:lnTo>
                <a:lnTo>
                  <a:pt x="3727166" y="699607"/>
                </a:lnTo>
                <a:close/>
              </a:path>
              <a:path w="4096384" h="836930">
                <a:moveTo>
                  <a:pt x="3824589" y="688340"/>
                </a:moveTo>
                <a:lnTo>
                  <a:pt x="3822755" y="688340"/>
                </a:lnTo>
                <a:lnTo>
                  <a:pt x="3824098" y="687070"/>
                </a:lnTo>
                <a:lnTo>
                  <a:pt x="3824589" y="688340"/>
                </a:lnTo>
                <a:close/>
              </a:path>
              <a:path w="4096384" h="836930">
                <a:moveTo>
                  <a:pt x="3833351" y="688340"/>
                </a:moveTo>
                <a:lnTo>
                  <a:pt x="3824589" y="688340"/>
                </a:lnTo>
                <a:lnTo>
                  <a:pt x="3824098" y="687070"/>
                </a:lnTo>
                <a:lnTo>
                  <a:pt x="3833051" y="687070"/>
                </a:lnTo>
                <a:lnTo>
                  <a:pt x="3833351" y="688340"/>
                </a:lnTo>
                <a:close/>
              </a:path>
              <a:path w="4096384" h="836930">
                <a:moveTo>
                  <a:pt x="3865344" y="695960"/>
                </a:moveTo>
                <a:lnTo>
                  <a:pt x="3854932" y="695960"/>
                </a:lnTo>
                <a:lnTo>
                  <a:pt x="3857105" y="694690"/>
                </a:lnTo>
                <a:lnTo>
                  <a:pt x="3858060" y="689610"/>
                </a:lnTo>
                <a:lnTo>
                  <a:pt x="3853370" y="688340"/>
                </a:lnTo>
                <a:lnTo>
                  <a:pt x="3838857" y="688340"/>
                </a:lnTo>
                <a:lnTo>
                  <a:pt x="3839865" y="687070"/>
                </a:lnTo>
                <a:lnTo>
                  <a:pt x="3859175" y="687070"/>
                </a:lnTo>
                <a:lnTo>
                  <a:pt x="3858068" y="688223"/>
                </a:lnTo>
                <a:lnTo>
                  <a:pt x="3858061" y="688371"/>
                </a:lnTo>
                <a:lnTo>
                  <a:pt x="3862154" y="689610"/>
                </a:lnTo>
                <a:lnTo>
                  <a:pt x="3866997" y="692734"/>
                </a:lnTo>
                <a:lnTo>
                  <a:pt x="3870096" y="694690"/>
                </a:lnTo>
                <a:lnTo>
                  <a:pt x="3866685" y="694690"/>
                </a:lnTo>
                <a:lnTo>
                  <a:pt x="3865344" y="695960"/>
                </a:lnTo>
                <a:close/>
              </a:path>
              <a:path w="4096384" h="836930">
                <a:moveTo>
                  <a:pt x="3917627" y="690880"/>
                </a:moveTo>
                <a:lnTo>
                  <a:pt x="3916462" y="689610"/>
                </a:lnTo>
                <a:lnTo>
                  <a:pt x="3916503" y="688009"/>
                </a:lnTo>
                <a:lnTo>
                  <a:pt x="3916619" y="687070"/>
                </a:lnTo>
                <a:lnTo>
                  <a:pt x="3919134" y="687070"/>
                </a:lnTo>
                <a:lnTo>
                  <a:pt x="3917627" y="690880"/>
                </a:lnTo>
                <a:close/>
              </a:path>
              <a:path w="4096384" h="836930">
                <a:moveTo>
                  <a:pt x="3919467" y="695960"/>
                </a:moveTo>
                <a:lnTo>
                  <a:pt x="3911231" y="695960"/>
                </a:lnTo>
                <a:lnTo>
                  <a:pt x="3912576" y="694690"/>
                </a:lnTo>
                <a:lnTo>
                  <a:pt x="3913974" y="692150"/>
                </a:lnTo>
                <a:lnTo>
                  <a:pt x="3911080" y="690880"/>
                </a:lnTo>
                <a:lnTo>
                  <a:pt x="3917627" y="690880"/>
                </a:lnTo>
                <a:lnTo>
                  <a:pt x="3919134" y="687070"/>
                </a:lnTo>
                <a:lnTo>
                  <a:pt x="3929109" y="687070"/>
                </a:lnTo>
                <a:lnTo>
                  <a:pt x="3926173" y="689610"/>
                </a:lnTo>
                <a:lnTo>
                  <a:pt x="3922150" y="693420"/>
                </a:lnTo>
                <a:lnTo>
                  <a:pt x="3921484" y="693420"/>
                </a:lnTo>
                <a:lnTo>
                  <a:pt x="3919467" y="695960"/>
                </a:lnTo>
                <a:close/>
              </a:path>
              <a:path w="4096384" h="836930">
                <a:moveTo>
                  <a:pt x="4012847" y="703580"/>
                </a:moveTo>
                <a:lnTo>
                  <a:pt x="4009930" y="702310"/>
                </a:lnTo>
                <a:lnTo>
                  <a:pt x="4012834" y="697230"/>
                </a:lnTo>
                <a:lnTo>
                  <a:pt x="4017878" y="690880"/>
                </a:lnTo>
                <a:lnTo>
                  <a:pt x="4021922" y="687969"/>
                </a:lnTo>
                <a:lnTo>
                  <a:pt x="4023225" y="687070"/>
                </a:lnTo>
                <a:lnTo>
                  <a:pt x="4041683" y="687070"/>
                </a:lnTo>
                <a:lnTo>
                  <a:pt x="4041557" y="688474"/>
                </a:lnTo>
                <a:lnTo>
                  <a:pt x="4040492" y="689610"/>
                </a:lnTo>
                <a:lnTo>
                  <a:pt x="4037977" y="689610"/>
                </a:lnTo>
                <a:lnTo>
                  <a:pt x="4035775" y="693420"/>
                </a:lnTo>
                <a:lnTo>
                  <a:pt x="4023125" y="693420"/>
                </a:lnTo>
                <a:lnTo>
                  <a:pt x="4021310" y="695960"/>
                </a:lnTo>
                <a:lnTo>
                  <a:pt x="4019529" y="699699"/>
                </a:lnTo>
                <a:lnTo>
                  <a:pt x="4012847" y="703580"/>
                </a:lnTo>
                <a:close/>
              </a:path>
              <a:path w="4096384" h="836930">
                <a:moveTo>
                  <a:pt x="1115766" y="694690"/>
                </a:moveTo>
                <a:lnTo>
                  <a:pt x="1113088" y="692150"/>
                </a:lnTo>
                <a:lnTo>
                  <a:pt x="1114765" y="692150"/>
                </a:lnTo>
                <a:lnTo>
                  <a:pt x="1110775" y="688371"/>
                </a:lnTo>
                <a:lnTo>
                  <a:pt x="1110669" y="688096"/>
                </a:lnTo>
                <a:lnTo>
                  <a:pt x="1111060" y="687111"/>
                </a:lnTo>
                <a:lnTo>
                  <a:pt x="1116775" y="689610"/>
                </a:lnTo>
                <a:lnTo>
                  <a:pt x="1117947" y="689610"/>
                </a:lnTo>
                <a:lnTo>
                  <a:pt x="1115766" y="694690"/>
                </a:lnTo>
                <a:close/>
              </a:path>
              <a:path w="4096384" h="836930">
                <a:moveTo>
                  <a:pt x="1583595" y="688444"/>
                </a:moveTo>
                <a:lnTo>
                  <a:pt x="1583485" y="688290"/>
                </a:lnTo>
                <a:lnTo>
                  <a:pt x="1583723" y="687472"/>
                </a:lnTo>
                <a:lnTo>
                  <a:pt x="1583595" y="688444"/>
                </a:lnTo>
                <a:close/>
              </a:path>
              <a:path w="4096384" h="836930">
                <a:moveTo>
                  <a:pt x="3491034" y="694690"/>
                </a:moveTo>
                <a:lnTo>
                  <a:pt x="3481788" y="694690"/>
                </a:lnTo>
                <a:lnTo>
                  <a:pt x="3481911" y="693774"/>
                </a:lnTo>
                <a:lnTo>
                  <a:pt x="3482013" y="692082"/>
                </a:lnTo>
                <a:lnTo>
                  <a:pt x="3479948" y="690880"/>
                </a:lnTo>
                <a:lnTo>
                  <a:pt x="3483654" y="690880"/>
                </a:lnTo>
                <a:lnTo>
                  <a:pt x="3493181" y="687870"/>
                </a:lnTo>
                <a:lnTo>
                  <a:pt x="3493541" y="689610"/>
                </a:lnTo>
                <a:lnTo>
                  <a:pt x="3492533" y="689610"/>
                </a:lnTo>
                <a:lnTo>
                  <a:pt x="3491034" y="694690"/>
                </a:lnTo>
                <a:close/>
              </a:path>
              <a:path w="4096384" h="836930">
                <a:moveTo>
                  <a:pt x="1583238" y="689140"/>
                </a:moveTo>
                <a:lnTo>
                  <a:pt x="1582729" y="687969"/>
                </a:lnTo>
                <a:lnTo>
                  <a:pt x="1583404" y="688340"/>
                </a:lnTo>
                <a:lnTo>
                  <a:pt x="1583327" y="688832"/>
                </a:lnTo>
                <a:lnTo>
                  <a:pt x="1583238" y="689140"/>
                </a:lnTo>
                <a:close/>
              </a:path>
              <a:path w="4096384" h="836930">
                <a:moveTo>
                  <a:pt x="1657247" y="692680"/>
                </a:moveTo>
                <a:lnTo>
                  <a:pt x="1653341" y="688009"/>
                </a:lnTo>
                <a:lnTo>
                  <a:pt x="1655351" y="689610"/>
                </a:lnTo>
                <a:lnTo>
                  <a:pt x="1657739" y="691620"/>
                </a:lnTo>
                <a:lnTo>
                  <a:pt x="1657865" y="692388"/>
                </a:lnTo>
                <a:lnTo>
                  <a:pt x="1657247" y="692680"/>
                </a:lnTo>
                <a:close/>
              </a:path>
              <a:path w="4096384" h="836930">
                <a:moveTo>
                  <a:pt x="1112083" y="689610"/>
                </a:moveTo>
                <a:lnTo>
                  <a:pt x="1110070" y="689610"/>
                </a:lnTo>
                <a:lnTo>
                  <a:pt x="1110619" y="688223"/>
                </a:lnTo>
                <a:lnTo>
                  <a:pt x="1112083" y="689610"/>
                </a:lnTo>
                <a:close/>
              </a:path>
              <a:path w="4096384" h="836930">
                <a:moveTo>
                  <a:pt x="3839852" y="694690"/>
                </a:moveTo>
                <a:lnTo>
                  <a:pt x="3833651" y="694690"/>
                </a:lnTo>
                <a:lnTo>
                  <a:pt x="3838869" y="688290"/>
                </a:lnTo>
                <a:lnTo>
                  <a:pt x="3844887" y="688340"/>
                </a:lnTo>
                <a:lnTo>
                  <a:pt x="3841522" y="693420"/>
                </a:lnTo>
                <a:lnTo>
                  <a:pt x="3839852" y="694690"/>
                </a:lnTo>
                <a:close/>
              </a:path>
              <a:path w="4096384" h="836930">
                <a:moveTo>
                  <a:pt x="0" y="707390"/>
                </a:moveTo>
                <a:lnTo>
                  <a:pt x="125" y="692066"/>
                </a:lnTo>
                <a:lnTo>
                  <a:pt x="5751" y="688340"/>
                </a:lnTo>
                <a:lnTo>
                  <a:pt x="11782" y="688340"/>
                </a:lnTo>
                <a:lnTo>
                  <a:pt x="10440" y="689610"/>
                </a:lnTo>
                <a:lnTo>
                  <a:pt x="10780" y="692150"/>
                </a:lnTo>
                <a:lnTo>
                  <a:pt x="12064" y="693420"/>
                </a:lnTo>
                <a:lnTo>
                  <a:pt x="3237" y="693420"/>
                </a:lnTo>
                <a:lnTo>
                  <a:pt x="4454" y="697400"/>
                </a:lnTo>
                <a:lnTo>
                  <a:pt x="4656" y="698168"/>
                </a:lnTo>
                <a:lnTo>
                  <a:pt x="4574" y="698820"/>
                </a:lnTo>
                <a:lnTo>
                  <a:pt x="2733" y="702310"/>
                </a:lnTo>
                <a:lnTo>
                  <a:pt x="10944" y="702310"/>
                </a:lnTo>
                <a:lnTo>
                  <a:pt x="10496" y="703580"/>
                </a:lnTo>
                <a:lnTo>
                  <a:pt x="552" y="703580"/>
                </a:lnTo>
                <a:lnTo>
                  <a:pt x="1943" y="704752"/>
                </a:lnTo>
                <a:lnTo>
                  <a:pt x="1823" y="705450"/>
                </a:lnTo>
                <a:lnTo>
                  <a:pt x="1561" y="706120"/>
                </a:lnTo>
                <a:lnTo>
                  <a:pt x="0" y="707390"/>
                </a:lnTo>
                <a:close/>
              </a:path>
              <a:path w="4096384" h="836930">
                <a:moveTo>
                  <a:pt x="14630" y="695960"/>
                </a:moveTo>
                <a:lnTo>
                  <a:pt x="10780" y="692150"/>
                </a:lnTo>
                <a:lnTo>
                  <a:pt x="10440" y="689610"/>
                </a:lnTo>
                <a:lnTo>
                  <a:pt x="11782" y="688340"/>
                </a:lnTo>
                <a:lnTo>
                  <a:pt x="16143" y="688340"/>
                </a:lnTo>
                <a:lnTo>
                  <a:pt x="14630" y="69596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14630" y="695960"/>
                </a:lnTo>
                <a:lnTo>
                  <a:pt x="16143" y="688340"/>
                </a:lnTo>
                <a:lnTo>
                  <a:pt x="26200" y="688340"/>
                </a:lnTo>
                <a:lnTo>
                  <a:pt x="21506" y="693420"/>
                </a:lnTo>
                <a:lnTo>
                  <a:pt x="65173" y="69342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32067" y="693420"/>
                </a:moveTo>
                <a:lnTo>
                  <a:pt x="21506" y="693420"/>
                </a:lnTo>
                <a:lnTo>
                  <a:pt x="26200" y="688340"/>
                </a:lnTo>
                <a:lnTo>
                  <a:pt x="32067" y="693420"/>
                </a:lnTo>
                <a:close/>
              </a:path>
              <a:path w="4096384" h="836930">
                <a:moveTo>
                  <a:pt x="200865" y="697230"/>
                </a:moveTo>
                <a:lnTo>
                  <a:pt x="200027" y="694690"/>
                </a:lnTo>
                <a:lnTo>
                  <a:pt x="199523" y="692150"/>
                </a:lnTo>
                <a:lnTo>
                  <a:pt x="196340" y="690880"/>
                </a:lnTo>
                <a:lnTo>
                  <a:pt x="199693" y="689610"/>
                </a:lnTo>
                <a:lnTo>
                  <a:pt x="208742" y="688340"/>
                </a:lnTo>
                <a:lnTo>
                  <a:pt x="200865" y="697230"/>
                </a:lnTo>
                <a:close/>
              </a:path>
              <a:path w="4096384" h="836930">
                <a:moveTo>
                  <a:pt x="199018" y="704850"/>
                </a:moveTo>
                <a:lnTo>
                  <a:pt x="190978" y="704850"/>
                </a:lnTo>
                <a:lnTo>
                  <a:pt x="197512" y="697230"/>
                </a:lnTo>
                <a:lnTo>
                  <a:pt x="200865" y="697230"/>
                </a:lnTo>
                <a:lnTo>
                  <a:pt x="208742" y="688340"/>
                </a:lnTo>
                <a:lnTo>
                  <a:pt x="212673" y="688340"/>
                </a:lnTo>
                <a:lnTo>
                  <a:pt x="209076" y="694690"/>
                </a:lnTo>
                <a:lnTo>
                  <a:pt x="224782" y="694690"/>
                </a:lnTo>
                <a:lnTo>
                  <a:pt x="225062" y="695960"/>
                </a:lnTo>
                <a:lnTo>
                  <a:pt x="206509" y="695960"/>
                </a:lnTo>
                <a:lnTo>
                  <a:pt x="205895" y="698500"/>
                </a:lnTo>
                <a:lnTo>
                  <a:pt x="208299" y="701040"/>
                </a:lnTo>
                <a:lnTo>
                  <a:pt x="211826" y="701040"/>
                </a:lnTo>
                <a:lnTo>
                  <a:pt x="211616" y="703580"/>
                </a:lnTo>
                <a:lnTo>
                  <a:pt x="200701" y="703580"/>
                </a:lnTo>
                <a:lnTo>
                  <a:pt x="199018" y="704850"/>
                </a:lnTo>
                <a:close/>
              </a:path>
              <a:path w="4096384" h="836930">
                <a:moveTo>
                  <a:pt x="225341" y="697230"/>
                </a:moveTo>
                <a:lnTo>
                  <a:pt x="224581" y="693774"/>
                </a:lnTo>
                <a:lnTo>
                  <a:pt x="224457" y="692388"/>
                </a:lnTo>
                <a:lnTo>
                  <a:pt x="224333" y="689610"/>
                </a:lnTo>
                <a:lnTo>
                  <a:pt x="225505" y="688340"/>
                </a:lnTo>
                <a:lnTo>
                  <a:pt x="228019" y="688340"/>
                </a:lnTo>
                <a:lnTo>
                  <a:pt x="233886" y="690880"/>
                </a:lnTo>
                <a:lnTo>
                  <a:pt x="225341" y="697230"/>
                </a:lnTo>
                <a:close/>
              </a:path>
              <a:path w="4096384" h="836930">
                <a:moveTo>
                  <a:pt x="539639" y="690880"/>
                </a:moveTo>
                <a:lnTo>
                  <a:pt x="534106" y="690880"/>
                </a:lnTo>
                <a:lnTo>
                  <a:pt x="532934" y="689610"/>
                </a:lnTo>
                <a:lnTo>
                  <a:pt x="535946" y="688340"/>
                </a:lnTo>
                <a:lnTo>
                  <a:pt x="537792" y="688340"/>
                </a:lnTo>
                <a:lnTo>
                  <a:pt x="538964" y="689610"/>
                </a:lnTo>
                <a:lnTo>
                  <a:pt x="539639" y="690880"/>
                </a:lnTo>
                <a:close/>
              </a:path>
              <a:path w="4096384" h="836930">
                <a:moveTo>
                  <a:pt x="549860" y="690880"/>
                </a:moveTo>
                <a:lnTo>
                  <a:pt x="539639" y="690880"/>
                </a:lnTo>
                <a:lnTo>
                  <a:pt x="538964" y="689610"/>
                </a:lnTo>
                <a:lnTo>
                  <a:pt x="537792" y="688340"/>
                </a:lnTo>
                <a:lnTo>
                  <a:pt x="571147" y="688340"/>
                </a:lnTo>
                <a:lnTo>
                  <a:pt x="572690" y="689610"/>
                </a:lnTo>
                <a:lnTo>
                  <a:pt x="551536" y="689610"/>
                </a:lnTo>
                <a:lnTo>
                  <a:pt x="549860" y="690880"/>
                </a:lnTo>
                <a:close/>
              </a:path>
              <a:path w="4096384" h="836930">
                <a:moveTo>
                  <a:pt x="578861" y="694690"/>
                </a:moveTo>
                <a:lnTo>
                  <a:pt x="571147" y="688340"/>
                </a:lnTo>
                <a:lnTo>
                  <a:pt x="583051" y="688340"/>
                </a:lnTo>
                <a:lnTo>
                  <a:pt x="578527" y="693420"/>
                </a:lnTo>
                <a:lnTo>
                  <a:pt x="578861" y="694690"/>
                </a:lnTo>
                <a:close/>
              </a:path>
              <a:path w="4096384" h="836930">
                <a:moveTo>
                  <a:pt x="599244" y="688832"/>
                </a:moveTo>
                <a:lnTo>
                  <a:pt x="598805" y="688340"/>
                </a:lnTo>
                <a:lnTo>
                  <a:pt x="600652" y="688340"/>
                </a:lnTo>
                <a:lnTo>
                  <a:pt x="599244" y="688832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78669" y="692150"/>
                </a:lnTo>
                <a:lnTo>
                  <a:pt x="776665" y="690880"/>
                </a:lnTo>
                <a:lnTo>
                  <a:pt x="776829" y="689610"/>
                </a:lnTo>
                <a:lnTo>
                  <a:pt x="779180" y="688340"/>
                </a:lnTo>
                <a:lnTo>
                  <a:pt x="781354" y="68834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3428" y="693420"/>
                </a:moveTo>
                <a:lnTo>
                  <a:pt x="781354" y="693420"/>
                </a:lnTo>
                <a:lnTo>
                  <a:pt x="781354" y="688340"/>
                </a:lnTo>
                <a:lnTo>
                  <a:pt x="804571" y="688340"/>
                </a:lnTo>
                <a:lnTo>
                  <a:pt x="799709" y="690880"/>
                </a:lnTo>
                <a:lnTo>
                  <a:pt x="793428" y="690880"/>
                </a:lnTo>
                <a:lnTo>
                  <a:pt x="791915" y="692150"/>
                </a:lnTo>
                <a:lnTo>
                  <a:pt x="793428" y="693420"/>
                </a:lnTo>
                <a:close/>
              </a:path>
              <a:path w="4096384" h="836930">
                <a:moveTo>
                  <a:pt x="830469" y="695960"/>
                </a:moveTo>
                <a:lnTo>
                  <a:pt x="829965" y="688340"/>
                </a:lnTo>
                <a:lnTo>
                  <a:pt x="833488" y="689610"/>
                </a:lnTo>
                <a:lnTo>
                  <a:pt x="835164" y="690880"/>
                </a:lnTo>
                <a:lnTo>
                  <a:pt x="835334" y="692150"/>
                </a:lnTo>
                <a:lnTo>
                  <a:pt x="833822" y="693420"/>
                </a:lnTo>
                <a:lnTo>
                  <a:pt x="830469" y="695960"/>
                </a:lnTo>
                <a:close/>
              </a:path>
              <a:path w="4096384" h="836930">
                <a:moveTo>
                  <a:pt x="867347" y="695960"/>
                </a:moveTo>
                <a:lnTo>
                  <a:pt x="830469" y="695960"/>
                </a:lnTo>
                <a:lnTo>
                  <a:pt x="833822" y="693420"/>
                </a:lnTo>
                <a:lnTo>
                  <a:pt x="835334" y="692150"/>
                </a:lnTo>
                <a:lnTo>
                  <a:pt x="835164" y="690880"/>
                </a:lnTo>
                <a:lnTo>
                  <a:pt x="833488" y="689610"/>
                </a:lnTo>
                <a:lnTo>
                  <a:pt x="829965" y="688340"/>
                </a:lnTo>
                <a:lnTo>
                  <a:pt x="836546" y="688340"/>
                </a:lnTo>
                <a:lnTo>
                  <a:pt x="836336" y="689610"/>
                </a:lnTo>
                <a:lnTo>
                  <a:pt x="841365" y="689610"/>
                </a:lnTo>
                <a:lnTo>
                  <a:pt x="846394" y="694690"/>
                </a:lnTo>
                <a:lnTo>
                  <a:pt x="872539" y="694690"/>
                </a:lnTo>
                <a:lnTo>
                  <a:pt x="867347" y="695960"/>
                </a:lnTo>
                <a:close/>
              </a:path>
              <a:path w="4096384" h="836930">
                <a:moveTo>
                  <a:pt x="890651" y="694690"/>
                </a:moveTo>
                <a:lnTo>
                  <a:pt x="886290" y="694690"/>
                </a:lnTo>
                <a:lnTo>
                  <a:pt x="877575" y="693420"/>
                </a:lnTo>
                <a:lnTo>
                  <a:pt x="889302" y="688340"/>
                </a:lnTo>
                <a:lnTo>
                  <a:pt x="888634" y="690880"/>
                </a:lnTo>
                <a:lnTo>
                  <a:pt x="887966" y="692150"/>
                </a:lnTo>
                <a:lnTo>
                  <a:pt x="890651" y="694690"/>
                </a:lnTo>
                <a:close/>
              </a:path>
              <a:path w="4096384" h="836930">
                <a:moveTo>
                  <a:pt x="893158" y="701040"/>
                </a:moveTo>
                <a:lnTo>
                  <a:pt x="867013" y="701040"/>
                </a:lnTo>
                <a:lnTo>
                  <a:pt x="872539" y="694690"/>
                </a:lnTo>
                <a:lnTo>
                  <a:pt x="890651" y="694690"/>
                </a:lnTo>
                <a:lnTo>
                  <a:pt x="887966" y="692150"/>
                </a:lnTo>
                <a:lnTo>
                  <a:pt x="888634" y="690880"/>
                </a:lnTo>
                <a:lnTo>
                  <a:pt x="889302" y="688340"/>
                </a:lnTo>
                <a:lnTo>
                  <a:pt x="903550" y="688340"/>
                </a:lnTo>
                <a:lnTo>
                  <a:pt x="903550" y="690880"/>
                </a:lnTo>
                <a:lnTo>
                  <a:pt x="900368" y="690880"/>
                </a:lnTo>
                <a:lnTo>
                  <a:pt x="900368" y="692150"/>
                </a:lnTo>
                <a:lnTo>
                  <a:pt x="923835" y="692150"/>
                </a:lnTo>
                <a:lnTo>
                  <a:pt x="924169" y="693420"/>
                </a:lnTo>
                <a:lnTo>
                  <a:pt x="905567" y="693420"/>
                </a:lnTo>
                <a:lnTo>
                  <a:pt x="904938" y="697230"/>
                </a:lnTo>
                <a:lnTo>
                  <a:pt x="879081" y="697230"/>
                </a:lnTo>
                <a:lnTo>
                  <a:pt x="877738" y="698500"/>
                </a:lnTo>
                <a:lnTo>
                  <a:pt x="877908" y="698500"/>
                </a:lnTo>
                <a:lnTo>
                  <a:pt x="879748" y="699770"/>
                </a:lnTo>
                <a:lnTo>
                  <a:pt x="892545" y="699770"/>
                </a:lnTo>
                <a:lnTo>
                  <a:pt x="893158" y="701040"/>
                </a:lnTo>
                <a:close/>
              </a:path>
              <a:path w="4096384" h="836930">
                <a:moveTo>
                  <a:pt x="1045449" y="693420"/>
                </a:moveTo>
                <a:lnTo>
                  <a:pt x="1034304" y="693420"/>
                </a:lnTo>
                <a:lnTo>
                  <a:pt x="1034304" y="688340"/>
                </a:lnTo>
                <a:lnTo>
                  <a:pt x="1044571" y="688340"/>
                </a:lnTo>
                <a:lnTo>
                  <a:pt x="1046202" y="692150"/>
                </a:lnTo>
                <a:lnTo>
                  <a:pt x="1046372" y="692150"/>
                </a:lnTo>
                <a:lnTo>
                  <a:pt x="1045449" y="69342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82746" y="688340"/>
                </a:lnTo>
                <a:lnTo>
                  <a:pt x="1083834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135043" y="699770"/>
                </a:moveTo>
                <a:lnTo>
                  <a:pt x="1121804" y="688340"/>
                </a:lnTo>
                <a:lnTo>
                  <a:pt x="1133708" y="688340"/>
                </a:lnTo>
                <a:lnTo>
                  <a:pt x="1128004" y="692150"/>
                </a:lnTo>
                <a:lnTo>
                  <a:pt x="1137558" y="694690"/>
                </a:lnTo>
                <a:lnTo>
                  <a:pt x="1135043" y="699770"/>
                </a:lnTo>
                <a:close/>
              </a:path>
              <a:path w="4096384" h="836930">
                <a:moveTo>
                  <a:pt x="1580423" y="701040"/>
                </a:moveTo>
                <a:lnTo>
                  <a:pt x="1575899" y="701040"/>
                </a:lnTo>
                <a:lnTo>
                  <a:pt x="1578073" y="693420"/>
                </a:lnTo>
                <a:lnTo>
                  <a:pt x="1581595" y="688340"/>
                </a:lnTo>
                <a:lnTo>
                  <a:pt x="1582919" y="690533"/>
                </a:lnTo>
                <a:lnTo>
                  <a:pt x="1583101" y="690880"/>
                </a:lnTo>
                <a:lnTo>
                  <a:pt x="1583210" y="691017"/>
                </a:lnTo>
                <a:lnTo>
                  <a:pt x="1586958" y="697230"/>
                </a:lnTo>
                <a:lnTo>
                  <a:pt x="1581261" y="697230"/>
                </a:lnTo>
                <a:lnTo>
                  <a:pt x="1582319" y="699522"/>
                </a:lnTo>
                <a:lnTo>
                  <a:pt x="1582422" y="699786"/>
                </a:lnTo>
                <a:lnTo>
                  <a:pt x="1581695" y="700889"/>
                </a:lnTo>
                <a:lnTo>
                  <a:pt x="1580423" y="701040"/>
                </a:lnTo>
                <a:close/>
              </a:path>
              <a:path w="4096384" h="836930">
                <a:moveTo>
                  <a:pt x="1582919" y="690533"/>
                </a:moveTo>
                <a:lnTo>
                  <a:pt x="1581595" y="688340"/>
                </a:lnTo>
                <a:lnTo>
                  <a:pt x="1581761" y="688340"/>
                </a:lnTo>
                <a:lnTo>
                  <a:pt x="1582919" y="690533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95978" y="695960"/>
                </a:lnTo>
                <a:lnTo>
                  <a:pt x="2692455" y="688340"/>
                </a:lnTo>
                <a:lnTo>
                  <a:pt x="2698486" y="692150"/>
                </a:lnTo>
                <a:lnTo>
                  <a:pt x="2703508" y="695960"/>
                </a:lnTo>
                <a:lnTo>
                  <a:pt x="2696135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06199" y="695960"/>
                </a:moveTo>
                <a:lnTo>
                  <a:pt x="2703508" y="695960"/>
                </a:lnTo>
                <a:lnTo>
                  <a:pt x="2698354" y="692066"/>
                </a:lnTo>
                <a:lnTo>
                  <a:pt x="2692455" y="688340"/>
                </a:lnTo>
                <a:lnTo>
                  <a:pt x="2693958" y="688340"/>
                </a:lnTo>
                <a:lnTo>
                  <a:pt x="2694786" y="689610"/>
                </a:lnTo>
                <a:lnTo>
                  <a:pt x="2702921" y="689610"/>
                </a:lnTo>
                <a:lnTo>
                  <a:pt x="2702769" y="690880"/>
                </a:lnTo>
                <a:lnTo>
                  <a:pt x="2708731" y="690880"/>
                </a:lnTo>
                <a:lnTo>
                  <a:pt x="2708196" y="692150"/>
                </a:lnTo>
                <a:lnTo>
                  <a:pt x="2706199" y="69596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35867" y="695960"/>
                </a:lnTo>
                <a:lnTo>
                  <a:pt x="2731677" y="694690"/>
                </a:lnTo>
                <a:lnTo>
                  <a:pt x="2735867" y="690880"/>
                </a:lnTo>
                <a:lnTo>
                  <a:pt x="2736359" y="68834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750725" y="700943"/>
                </a:moveTo>
                <a:lnTo>
                  <a:pt x="2744746" y="698500"/>
                </a:lnTo>
                <a:lnTo>
                  <a:pt x="2744412" y="697230"/>
                </a:lnTo>
                <a:lnTo>
                  <a:pt x="2743581" y="697230"/>
                </a:lnTo>
                <a:lnTo>
                  <a:pt x="2736359" y="688340"/>
                </a:lnTo>
                <a:lnTo>
                  <a:pt x="2754640" y="688340"/>
                </a:lnTo>
                <a:lnTo>
                  <a:pt x="2755806" y="689610"/>
                </a:lnTo>
                <a:lnTo>
                  <a:pt x="2763696" y="689610"/>
                </a:lnTo>
                <a:lnTo>
                  <a:pt x="2762687" y="692150"/>
                </a:lnTo>
                <a:lnTo>
                  <a:pt x="2747595" y="692150"/>
                </a:lnTo>
                <a:lnTo>
                  <a:pt x="2748760" y="694690"/>
                </a:lnTo>
                <a:lnTo>
                  <a:pt x="2750286" y="695960"/>
                </a:lnTo>
                <a:lnTo>
                  <a:pt x="2768567" y="695960"/>
                </a:lnTo>
                <a:lnTo>
                  <a:pt x="2769392" y="698500"/>
                </a:lnTo>
                <a:lnTo>
                  <a:pt x="2751969" y="698500"/>
                </a:lnTo>
                <a:lnTo>
                  <a:pt x="2750725" y="700943"/>
                </a:lnTo>
                <a:close/>
              </a:path>
              <a:path w="4096384" h="836930">
                <a:moveTo>
                  <a:pt x="2775492" y="694690"/>
                </a:moveTo>
                <a:lnTo>
                  <a:pt x="2766210" y="694690"/>
                </a:lnTo>
                <a:lnTo>
                  <a:pt x="2767710" y="693420"/>
                </a:lnTo>
                <a:lnTo>
                  <a:pt x="2763696" y="689610"/>
                </a:lnTo>
                <a:lnTo>
                  <a:pt x="2771750" y="689610"/>
                </a:lnTo>
                <a:lnTo>
                  <a:pt x="2772575" y="688340"/>
                </a:lnTo>
                <a:lnTo>
                  <a:pt x="2782128" y="688340"/>
                </a:lnTo>
                <a:lnTo>
                  <a:pt x="2777780" y="690880"/>
                </a:lnTo>
                <a:lnTo>
                  <a:pt x="2774415" y="690880"/>
                </a:lnTo>
                <a:lnTo>
                  <a:pt x="2775492" y="694690"/>
                </a:lnTo>
                <a:close/>
              </a:path>
              <a:path w="4096384" h="836930">
                <a:moveTo>
                  <a:pt x="2780498" y="692150"/>
                </a:moveTo>
                <a:lnTo>
                  <a:pt x="2775606" y="692150"/>
                </a:lnTo>
                <a:lnTo>
                  <a:pt x="2782128" y="688340"/>
                </a:lnTo>
                <a:lnTo>
                  <a:pt x="2780498" y="692150"/>
                </a:lnTo>
                <a:close/>
              </a:path>
              <a:path w="4096384" h="836930">
                <a:moveTo>
                  <a:pt x="3093735" y="695960"/>
                </a:moveTo>
                <a:lnTo>
                  <a:pt x="3083514" y="695960"/>
                </a:lnTo>
                <a:lnTo>
                  <a:pt x="3084365" y="694690"/>
                </a:lnTo>
                <a:lnTo>
                  <a:pt x="3085714" y="693420"/>
                </a:lnTo>
                <a:lnTo>
                  <a:pt x="3084705" y="688340"/>
                </a:lnTo>
                <a:lnTo>
                  <a:pt x="3089570" y="690880"/>
                </a:lnTo>
                <a:lnTo>
                  <a:pt x="3093735" y="695960"/>
                </a:lnTo>
                <a:close/>
              </a:path>
              <a:path w="4096384" h="836930">
                <a:moveTo>
                  <a:pt x="3616081" y="688426"/>
                </a:moveTo>
                <a:lnTo>
                  <a:pt x="3616240" y="688340"/>
                </a:lnTo>
                <a:lnTo>
                  <a:pt x="3616081" y="688426"/>
                </a:lnTo>
                <a:close/>
              </a:path>
              <a:path w="4096384" h="836930">
                <a:moveTo>
                  <a:pt x="3715809" y="697230"/>
                </a:moveTo>
                <a:lnTo>
                  <a:pt x="3709602" y="697230"/>
                </a:lnTo>
                <a:lnTo>
                  <a:pt x="3708770" y="695960"/>
                </a:lnTo>
                <a:lnTo>
                  <a:pt x="3708045" y="694612"/>
                </a:lnTo>
                <a:lnTo>
                  <a:pt x="3707437" y="693675"/>
                </a:lnTo>
                <a:lnTo>
                  <a:pt x="3707339" y="692995"/>
                </a:lnTo>
                <a:lnTo>
                  <a:pt x="3708096" y="688340"/>
                </a:lnTo>
                <a:lnTo>
                  <a:pt x="3715809" y="697230"/>
                </a:lnTo>
                <a:close/>
              </a:path>
              <a:path w="4096384" h="836930">
                <a:moveTo>
                  <a:pt x="3723683" y="697230"/>
                </a:moveTo>
                <a:lnTo>
                  <a:pt x="3715809" y="697230"/>
                </a:lnTo>
                <a:lnTo>
                  <a:pt x="3708096" y="688340"/>
                </a:lnTo>
                <a:lnTo>
                  <a:pt x="3723468" y="688340"/>
                </a:lnTo>
                <a:lnTo>
                  <a:pt x="3719823" y="694690"/>
                </a:lnTo>
                <a:lnTo>
                  <a:pt x="3720163" y="694690"/>
                </a:lnTo>
                <a:lnTo>
                  <a:pt x="3723683" y="697230"/>
                </a:lnTo>
                <a:close/>
              </a:path>
              <a:path w="4096384" h="836930">
                <a:moveTo>
                  <a:pt x="3777837" y="695960"/>
                </a:moveTo>
                <a:lnTo>
                  <a:pt x="3775663" y="695960"/>
                </a:lnTo>
                <a:lnTo>
                  <a:pt x="3774750" y="694612"/>
                </a:lnTo>
                <a:lnTo>
                  <a:pt x="3773797" y="693420"/>
                </a:lnTo>
                <a:lnTo>
                  <a:pt x="3773127" y="692388"/>
                </a:lnTo>
                <a:lnTo>
                  <a:pt x="3773047" y="691725"/>
                </a:lnTo>
                <a:lnTo>
                  <a:pt x="3773646" y="688340"/>
                </a:lnTo>
                <a:lnTo>
                  <a:pt x="3780502" y="692150"/>
                </a:lnTo>
                <a:lnTo>
                  <a:pt x="3779002" y="694690"/>
                </a:lnTo>
                <a:lnTo>
                  <a:pt x="3777837" y="695960"/>
                </a:lnTo>
                <a:close/>
              </a:path>
              <a:path w="4096384" h="836930">
                <a:moveTo>
                  <a:pt x="3790055" y="695960"/>
                </a:moveTo>
                <a:lnTo>
                  <a:pt x="3777837" y="695960"/>
                </a:lnTo>
                <a:lnTo>
                  <a:pt x="3779002" y="694690"/>
                </a:lnTo>
                <a:lnTo>
                  <a:pt x="3780361" y="692388"/>
                </a:lnTo>
                <a:lnTo>
                  <a:pt x="3780381" y="692082"/>
                </a:lnTo>
                <a:lnTo>
                  <a:pt x="3773646" y="688340"/>
                </a:lnTo>
                <a:lnTo>
                  <a:pt x="3794253" y="688340"/>
                </a:lnTo>
                <a:lnTo>
                  <a:pt x="3797618" y="692150"/>
                </a:lnTo>
                <a:lnTo>
                  <a:pt x="3789381" y="692150"/>
                </a:lnTo>
                <a:lnTo>
                  <a:pt x="3787548" y="693420"/>
                </a:lnTo>
                <a:lnTo>
                  <a:pt x="3787881" y="694690"/>
                </a:lnTo>
                <a:lnTo>
                  <a:pt x="3790055" y="695960"/>
                </a:lnTo>
                <a:close/>
              </a:path>
              <a:path w="4096384" h="836930">
                <a:moveTo>
                  <a:pt x="3850298" y="699738"/>
                </a:moveTo>
                <a:lnTo>
                  <a:pt x="3838182" y="695960"/>
                </a:lnTo>
                <a:lnTo>
                  <a:pt x="3841522" y="693420"/>
                </a:lnTo>
                <a:lnTo>
                  <a:pt x="3844887" y="688340"/>
                </a:lnTo>
                <a:lnTo>
                  <a:pt x="3846690" y="692388"/>
                </a:lnTo>
                <a:lnTo>
                  <a:pt x="3850238" y="699447"/>
                </a:lnTo>
                <a:lnTo>
                  <a:pt x="3850298" y="699738"/>
                </a:lnTo>
                <a:close/>
              </a:path>
              <a:path w="4096384" h="836930">
                <a:moveTo>
                  <a:pt x="3850365" y="699699"/>
                </a:moveTo>
                <a:lnTo>
                  <a:pt x="3846336" y="691620"/>
                </a:lnTo>
                <a:lnTo>
                  <a:pt x="3844887" y="688340"/>
                </a:lnTo>
                <a:lnTo>
                  <a:pt x="3848710" y="688340"/>
                </a:lnTo>
                <a:lnTo>
                  <a:pt x="3849752" y="689610"/>
                </a:lnTo>
                <a:lnTo>
                  <a:pt x="3849078" y="689610"/>
                </a:lnTo>
                <a:lnTo>
                  <a:pt x="3854932" y="695960"/>
                </a:lnTo>
                <a:lnTo>
                  <a:pt x="3865344" y="695960"/>
                </a:lnTo>
                <a:lnTo>
                  <a:pt x="3862662" y="698500"/>
                </a:lnTo>
                <a:lnTo>
                  <a:pt x="3852417" y="698500"/>
                </a:lnTo>
                <a:lnTo>
                  <a:pt x="3850365" y="699699"/>
                </a:lnTo>
                <a:close/>
              </a:path>
              <a:path w="4096384" h="836930">
                <a:moveTo>
                  <a:pt x="3854932" y="695960"/>
                </a:moveTo>
                <a:lnTo>
                  <a:pt x="3849078" y="689610"/>
                </a:lnTo>
                <a:lnTo>
                  <a:pt x="3849752" y="689610"/>
                </a:lnTo>
                <a:lnTo>
                  <a:pt x="3848710" y="688340"/>
                </a:lnTo>
                <a:lnTo>
                  <a:pt x="3853370" y="688340"/>
                </a:lnTo>
                <a:lnTo>
                  <a:pt x="3858060" y="689610"/>
                </a:lnTo>
                <a:lnTo>
                  <a:pt x="3857105" y="694690"/>
                </a:lnTo>
                <a:lnTo>
                  <a:pt x="3854932" y="695960"/>
                </a:lnTo>
                <a:close/>
              </a:path>
              <a:path w="4096384" h="836930">
                <a:moveTo>
                  <a:pt x="3990892" y="694690"/>
                </a:moveTo>
                <a:lnTo>
                  <a:pt x="3988534" y="690880"/>
                </a:lnTo>
                <a:lnTo>
                  <a:pt x="3987946" y="688340"/>
                </a:lnTo>
                <a:lnTo>
                  <a:pt x="3990247" y="690880"/>
                </a:lnTo>
                <a:lnTo>
                  <a:pt x="3992865" y="693420"/>
                </a:lnTo>
                <a:lnTo>
                  <a:pt x="3991717" y="693420"/>
                </a:lnTo>
                <a:lnTo>
                  <a:pt x="3990892" y="694690"/>
                </a:lnTo>
                <a:close/>
              </a:path>
              <a:path w="4096384" h="836930">
                <a:moveTo>
                  <a:pt x="4001119" y="694690"/>
                </a:moveTo>
                <a:lnTo>
                  <a:pt x="3993223" y="694690"/>
                </a:lnTo>
                <a:lnTo>
                  <a:pt x="3992865" y="693420"/>
                </a:lnTo>
                <a:lnTo>
                  <a:pt x="3990247" y="690880"/>
                </a:lnTo>
                <a:lnTo>
                  <a:pt x="3987946" y="688340"/>
                </a:lnTo>
                <a:lnTo>
                  <a:pt x="3995584" y="688340"/>
                </a:lnTo>
                <a:lnTo>
                  <a:pt x="3995586" y="689610"/>
                </a:lnTo>
                <a:lnTo>
                  <a:pt x="3998909" y="693420"/>
                </a:lnTo>
                <a:lnTo>
                  <a:pt x="4001119" y="694690"/>
                </a:lnTo>
                <a:close/>
              </a:path>
              <a:path w="4096384" h="836930">
                <a:moveTo>
                  <a:pt x="1583442" y="689610"/>
                </a:moveTo>
                <a:lnTo>
                  <a:pt x="1583327" y="688832"/>
                </a:lnTo>
                <a:lnTo>
                  <a:pt x="1583461" y="688371"/>
                </a:lnTo>
                <a:lnTo>
                  <a:pt x="1583442" y="68961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11875" y="695960"/>
                </a:lnTo>
                <a:lnTo>
                  <a:pt x="3615991" y="688474"/>
                </a:lnTo>
                <a:lnTo>
                  <a:pt x="3617414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1585717" y="689610"/>
                </a:moveTo>
                <a:lnTo>
                  <a:pt x="1583442" y="689610"/>
                </a:lnTo>
                <a:lnTo>
                  <a:pt x="1583595" y="688444"/>
                </a:lnTo>
                <a:lnTo>
                  <a:pt x="1585717" y="689610"/>
                </a:lnTo>
                <a:close/>
              </a:path>
              <a:path w="4096384" h="836930">
                <a:moveTo>
                  <a:pt x="3615367" y="689610"/>
                </a:moveTo>
                <a:lnTo>
                  <a:pt x="3613891" y="689610"/>
                </a:lnTo>
                <a:lnTo>
                  <a:pt x="3615991" y="688474"/>
                </a:lnTo>
                <a:lnTo>
                  <a:pt x="3615367" y="689610"/>
                </a:lnTo>
                <a:close/>
              </a:path>
              <a:path w="4096384" h="836930">
                <a:moveTo>
                  <a:pt x="602204" y="692150"/>
                </a:moveTo>
                <a:lnTo>
                  <a:pt x="589756" y="692150"/>
                </a:lnTo>
                <a:lnTo>
                  <a:pt x="599244" y="688832"/>
                </a:lnTo>
                <a:lnTo>
                  <a:pt x="602204" y="692150"/>
                </a:lnTo>
                <a:close/>
              </a:path>
              <a:path w="4096384" h="836930">
                <a:moveTo>
                  <a:pt x="1591159" y="694612"/>
                </a:moveTo>
                <a:lnTo>
                  <a:pt x="1583101" y="689610"/>
                </a:lnTo>
                <a:lnTo>
                  <a:pt x="1583238" y="689140"/>
                </a:lnTo>
                <a:lnTo>
                  <a:pt x="1583442" y="689610"/>
                </a:lnTo>
                <a:lnTo>
                  <a:pt x="1585717" y="689610"/>
                </a:lnTo>
                <a:lnTo>
                  <a:pt x="1591309" y="692680"/>
                </a:lnTo>
                <a:lnTo>
                  <a:pt x="1591196" y="694327"/>
                </a:lnTo>
                <a:lnTo>
                  <a:pt x="1591159" y="694612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7430" y="692150"/>
                </a:lnTo>
                <a:lnTo>
                  <a:pt x="37260" y="689610"/>
                </a:lnTo>
                <a:lnTo>
                  <a:pt x="39944" y="689610"/>
                </a:lnTo>
                <a:lnTo>
                  <a:pt x="42459" y="690880"/>
                </a:lnTo>
                <a:lnTo>
                  <a:pt x="42125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65173" y="693420"/>
                </a:moveTo>
                <a:lnTo>
                  <a:pt x="39277" y="693420"/>
                </a:lnTo>
                <a:lnTo>
                  <a:pt x="42125" y="692150"/>
                </a:lnTo>
                <a:lnTo>
                  <a:pt x="42459" y="690880"/>
                </a:lnTo>
                <a:lnTo>
                  <a:pt x="39944" y="689610"/>
                </a:lnTo>
                <a:lnTo>
                  <a:pt x="66260" y="689610"/>
                </a:lnTo>
                <a:lnTo>
                  <a:pt x="63412" y="690880"/>
                </a:lnTo>
                <a:lnTo>
                  <a:pt x="65173" y="69342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63412" y="690880"/>
                </a:lnTo>
                <a:lnTo>
                  <a:pt x="66260" y="689610"/>
                </a:lnTo>
                <a:lnTo>
                  <a:pt x="68107" y="689610"/>
                </a:lnTo>
                <a:lnTo>
                  <a:pt x="68775" y="69088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71795" y="699770"/>
                </a:moveTo>
                <a:lnTo>
                  <a:pt x="46316" y="699770"/>
                </a:lnTo>
                <a:lnTo>
                  <a:pt x="47007" y="698722"/>
                </a:lnTo>
                <a:lnTo>
                  <a:pt x="47088" y="698168"/>
                </a:lnTo>
                <a:lnTo>
                  <a:pt x="46649" y="695960"/>
                </a:lnTo>
                <a:lnTo>
                  <a:pt x="66935" y="695960"/>
                </a:lnTo>
                <a:lnTo>
                  <a:pt x="68481" y="691620"/>
                </a:lnTo>
                <a:lnTo>
                  <a:pt x="68775" y="690880"/>
                </a:lnTo>
                <a:lnTo>
                  <a:pt x="68107" y="689610"/>
                </a:lnTo>
                <a:lnTo>
                  <a:pt x="92293" y="689610"/>
                </a:lnTo>
                <a:lnTo>
                  <a:pt x="92053" y="690880"/>
                </a:lnTo>
                <a:lnTo>
                  <a:pt x="80004" y="690880"/>
                </a:lnTo>
                <a:lnTo>
                  <a:pt x="79670" y="692150"/>
                </a:lnTo>
                <a:lnTo>
                  <a:pt x="75480" y="692150"/>
                </a:lnTo>
                <a:lnTo>
                  <a:pt x="71289" y="697230"/>
                </a:lnTo>
                <a:lnTo>
                  <a:pt x="69449" y="697230"/>
                </a:lnTo>
                <a:lnTo>
                  <a:pt x="71795" y="699770"/>
                </a:lnTo>
                <a:close/>
              </a:path>
              <a:path w="4096384" h="836930">
                <a:moveTo>
                  <a:pt x="140186" y="701040"/>
                </a:moveTo>
                <a:lnTo>
                  <a:pt x="139014" y="698500"/>
                </a:lnTo>
                <a:lnTo>
                  <a:pt x="137338" y="697230"/>
                </a:lnTo>
                <a:lnTo>
                  <a:pt x="133311" y="694690"/>
                </a:lnTo>
                <a:lnTo>
                  <a:pt x="132309" y="692150"/>
                </a:lnTo>
                <a:lnTo>
                  <a:pt x="130796" y="689610"/>
                </a:lnTo>
                <a:lnTo>
                  <a:pt x="135491" y="689610"/>
                </a:lnTo>
                <a:lnTo>
                  <a:pt x="136159" y="690880"/>
                </a:lnTo>
                <a:lnTo>
                  <a:pt x="137167" y="692150"/>
                </a:lnTo>
                <a:lnTo>
                  <a:pt x="140186" y="70104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40186" y="701040"/>
                </a:lnTo>
                <a:lnTo>
                  <a:pt x="137167" y="692150"/>
                </a:lnTo>
                <a:lnTo>
                  <a:pt x="136159" y="690880"/>
                </a:lnTo>
                <a:lnTo>
                  <a:pt x="135491" y="689610"/>
                </a:lnTo>
                <a:lnTo>
                  <a:pt x="158625" y="689610"/>
                </a:lnTo>
                <a:lnTo>
                  <a:pt x="157282" y="690880"/>
                </a:lnTo>
                <a:lnTo>
                  <a:pt x="158625" y="693420"/>
                </a:lnTo>
                <a:lnTo>
                  <a:pt x="160969" y="695960"/>
                </a:lnTo>
                <a:lnTo>
                  <a:pt x="154768" y="695960"/>
                </a:lnTo>
                <a:lnTo>
                  <a:pt x="153092" y="697230"/>
                </a:lnTo>
                <a:lnTo>
                  <a:pt x="153930" y="699770"/>
                </a:lnTo>
                <a:lnTo>
                  <a:pt x="163987" y="699770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160969" y="695960"/>
                </a:moveTo>
                <a:lnTo>
                  <a:pt x="158625" y="693420"/>
                </a:lnTo>
                <a:lnTo>
                  <a:pt x="157282" y="690880"/>
                </a:lnTo>
                <a:lnTo>
                  <a:pt x="158625" y="689610"/>
                </a:lnTo>
                <a:lnTo>
                  <a:pt x="162481" y="689610"/>
                </a:lnTo>
                <a:lnTo>
                  <a:pt x="166168" y="690880"/>
                </a:lnTo>
                <a:lnTo>
                  <a:pt x="160969" y="695960"/>
                </a:lnTo>
                <a:close/>
              </a:path>
              <a:path w="4096384" h="836930">
                <a:moveTo>
                  <a:pt x="179748" y="701040"/>
                </a:moveTo>
                <a:lnTo>
                  <a:pt x="164996" y="701040"/>
                </a:lnTo>
                <a:lnTo>
                  <a:pt x="167639" y="699786"/>
                </a:lnTo>
                <a:lnTo>
                  <a:pt x="170692" y="697230"/>
                </a:lnTo>
                <a:lnTo>
                  <a:pt x="166672" y="695960"/>
                </a:lnTo>
                <a:lnTo>
                  <a:pt x="160969" y="695960"/>
                </a:lnTo>
                <a:lnTo>
                  <a:pt x="166168" y="690880"/>
                </a:lnTo>
                <a:lnTo>
                  <a:pt x="162481" y="689610"/>
                </a:lnTo>
                <a:lnTo>
                  <a:pt x="174528" y="689610"/>
                </a:lnTo>
                <a:lnTo>
                  <a:pt x="173711" y="694690"/>
                </a:lnTo>
                <a:lnTo>
                  <a:pt x="174215" y="695960"/>
                </a:lnTo>
                <a:lnTo>
                  <a:pt x="179748" y="701040"/>
                </a:lnTo>
                <a:close/>
              </a:path>
              <a:path w="4096384" h="836930">
                <a:moveTo>
                  <a:pt x="238581" y="695960"/>
                </a:moveTo>
                <a:lnTo>
                  <a:pt x="239396" y="691017"/>
                </a:lnTo>
                <a:lnTo>
                  <a:pt x="239753" y="689610"/>
                </a:lnTo>
                <a:lnTo>
                  <a:pt x="242267" y="689610"/>
                </a:lnTo>
                <a:lnTo>
                  <a:pt x="247800" y="692150"/>
                </a:lnTo>
                <a:lnTo>
                  <a:pt x="238581" y="695960"/>
                </a:lnTo>
                <a:close/>
              </a:path>
              <a:path w="4096384" h="836930">
                <a:moveTo>
                  <a:pt x="552211" y="690880"/>
                </a:moveTo>
                <a:lnTo>
                  <a:pt x="549860" y="690880"/>
                </a:lnTo>
                <a:lnTo>
                  <a:pt x="551536" y="689610"/>
                </a:lnTo>
                <a:lnTo>
                  <a:pt x="552211" y="690880"/>
                </a:lnTo>
                <a:close/>
              </a:path>
              <a:path w="4096384" h="836930">
                <a:moveTo>
                  <a:pt x="574233" y="690880"/>
                </a:moveTo>
                <a:lnTo>
                  <a:pt x="552211" y="690880"/>
                </a:lnTo>
                <a:lnTo>
                  <a:pt x="551536" y="689610"/>
                </a:lnTo>
                <a:lnTo>
                  <a:pt x="572690" y="689610"/>
                </a:lnTo>
                <a:lnTo>
                  <a:pt x="574233" y="690880"/>
                </a:lnTo>
                <a:close/>
              </a:path>
              <a:path w="4096384" h="836930">
                <a:moveTo>
                  <a:pt x="627815" y="695463"/>
                </a:moveTo>
                <a:lnTo>
                  <a:pt x="626224" y="695226"/>
                </a:lnTo>
                <a:lnTo>
                  <a:pt x="630824" y="692150"/>
                </a:lnTo>
                <a:lnTo>
                  <a:pt x="630157" y="690880"/>
                </a:lnTo>
                <a:lnTo>
                  <a:pt x="629816" y="689610"/>
                </a:lnTo>
                <a:lnTo>
                  <a:pt x="638368" y="693420"/>
                </a:lnTo>
                <a:lnTo>
                  <a:pt x="631997" y="694690"/>
                </a:lnTo>
                <a:lnTo>
                  <a:pt x="627815" y="695463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619261" y="702310"/>
                </a:lnTo>
                <a:lnTo>
                  <a:pt x="624750" y="699696"/>
                </a:lnTo>
                <a:lnTo>
                  <a:pt x="631158" y="695960"/>
                </a:lnTo>
                <a:lnTo>
                  <a:pt x="627815" y="695463"/>
                </a:lnTo>
                <a:lnTo>
                  <a:pt x="631997" y="694690"/>
                </a:lnTo>
                <a:lnTo>
                  <a:pt x="638368" y="693420"/>
                </a:lnTo>
                <a:lnTo>
                  <a:pt x="629816" y="689610"/>
                </a:lnTo>
                <a:lnTo>
                  <a:pt x="659157" y="689610"/>
                </a:lnTo>
                <a:lnTo>
                  <a:pt x="654633" y="693420"/>
                </a:lnTo>
                <a:lnTo>
                  <a:pt x="666108" y="693420"/>
                </a:lnTo>
                <a:lnTo>
                  <a:pt x="665017" y="694690"/>
                </a:lnTo>
                <a:lnTo>
                  <a:pt x="701969" y="694690"/>
                </a:lnTo>
                <a:lnTo>
                  <a:pt x="702377" y="695960"/>
                </a:lnTo>
                <a:lnTo>
                  <a:pt x="666026" y="695960"/>
                </a:lnTo>
                <a:lnTo>
                  <a:pt x="664392" y="697230"/>
                </a:lnTo>
                <a:lnTo>
                  <a:pt x="651280" y="697230"/>
                </a:lnTo>
                <a:lnTo>
                  <a:pt x="650101" y="698500"/>
                </a:lnTo>
                <a:lnTo>
                  <a:pt x="650272" y="699770"/>
                </a:lnTo>
                <a:lnTo>
                  <a:pt x="661125" y="699770"/>
                </a:lnTo>
                <a:lnTo>
                  <a:pt x="659491" y="701040"/>
                </a:lnTo>
                <a:lnTo>
                  <a:pt x="70400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654633" y="693420"/>
                </a:moveTo>
                <a:lnTo>
                  <a:pt x="659157" y="689610"/>
                </a:lnTo>
                <a:lnTo>
                  <a:pt x="658319" y="692150"/>
                </a:lnTo>
                <a:lnTo>
                  <a:pt x="654633" y="693420"/>
                </a:lnTo>
                <a:close/>
              </a:path>
              <a:path w="4096384" h="836930">
                <a:moveTo>
                  <a:pt x="685637" y="692150"/>
                </a:moveTo>
                <a:lnTo>
                  <a:pt x="682625" y="692150"/>
                </a:lnTo>
                <a:lnTo>
                  <a:pt x="683627" y="690880"/>
                </a:lnTo>
                <a:lnTo>
                  <a:pt x="684301" y="689610"/>
                </a:lnTo>
                <a:lnTo>
                  <a:pt x="685473" y="690880"/>
                </a:lnTo>
                <a:lnTo>
                  <a:pt x="685637" y="692150"/>
                </a:lnTo>
                <a:close/>
              </a:path>
              <a:path w="4096384" h="836930">
                <a:moveTo>
                  <a:pt x="846394" y="694690"/>
                </a:moveTo>
                <a:lnTo>
                  <a:pt x="841365" y="689610"/>
                </a:lnTo>
                <a:lnTo>
                  <a:pt x="851927" y="689610"/>
                </a:lnTo>
                <a:lnTo>
                  <a:pt x="846394" y="694690"/>
                </a:lnTo>
                <a:close/>
              </a:path>
              <a:path w="4096384" h="836930">
                <a:moveTo>
                  <a:pt x="942444" y="693420"/>
                </a:moveTo>
                <a:lnTo>
                  <a:pt x="939930" y="693420"/>
                </a:lnTo>
                <a:lnTo>
                  <a:pt x="938922" y="689610"/>
                </a:lnTo>
                <a:lnTo>
                  <a:pt x="941606" y="689610"/>
                </a:lnTo>
                <a:lnTo>
                  <a:pt x="944121" y="690880"/>
                </a:lnTo>
                <a:lnTo>
                  <a:pt x="944454" y="692150"/>
                </a:lnTo>
                <a:lnTo>
                  <a:pt x="942444" y="693420"/>
                </a:lnTo>
                <a:close/>
              </a:path>
              <a:path w="4096384" h="836930">
                <a:moveTo>
                  <a:pt x="950655" y="693420"/>
                </a:moveTo>
                <a:lnTo>
                  <a:pt x="942444" y="693420"/>
                </a:lnTo>
                <a:lnTo>
                  <a:pt x="944454" y="692150"/>
                </a:lnTo>
                <a:lnTo>
                  <a:pt x="944121" y="690880"/>
                </a:lnTo>
                <a:lnTo>
                  <a:pt x="941606" y="689610"/>
                </a:lnTo>
                <a:lnTo>
                  <a:pt x="968426" y="689610"/>
                </a:lnTo>
                <a:lnTo>
                  <a:pt x="966076" y="690880"/>
                </a:lnTo>
                <a:lnTo>
                  <a:pt x="950996" y="690880"/>
                </a:lnTo>
                <a:lnTo>
                  <a:pt x="950158" y="692150"/>
                </a:lnTo>
                <a:lnTo>
                  <a:pt x="950826" y="692150"/>
                </a:lnTo>
                <a:lnTo>
                  <a:pt x="950655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65912" y="692150"/>
                </a:lnTo>
                <a:lnTo>
                  <a:pt x="966076" y="690880"/>
                </a:lnTo>
                <a:lnTo>
                  <a:pt x="968426" y="689610"/>
                </a:lnTo>
                <a:lnTo>
                  <a:pt x="970770" y="690880"/>
                </a:lnTo>
                <a:lnTo>
                  <a:pt x="970607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92064" y="692150"/>
                </a:lnTo>
                <a:lnTo>
                  <a:pt x="992228" y="690880"/>
                </a:lnTo>
                <a:lnTo>
                  <a:pt x="994912" y="689610"/>
                </a:lnTo>
                <a:lnTo>
                  <a:pt x="997420" y="690880"/>
                </a:lnTo>
                <a:lnTo>
                  <a:pt x="997086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965458" y="689610"/>
                </a:lnTo>
                <a:lnTo>
                  <a:pt x="1970820" y="690880"/>
                </a:lnTo>
                <a:lnTo>
                  <a:pt x="1978193" y="69215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70487" y="695960"/>
                </a:lnTo>
                <a:lnTo>
                  <a:pt x="1978193" y="692150"/>
                </a:lnTo>
                <a:lnTo>
                  <a:pt x="1970820" y="690880"/>
                </a:lnTo>
                <a:lnTo>
                  <a:pt x="1965458" y="689610"/>
                </a:lnTo>
                <a:lnTo>
                  <a:pt x="1976691" y="689610"/>
                </a:lnTo>
                <a:lnTo>
                  <a:pt x="1979038" y="690880"/>
                </a:lnTo>
                <a:lnTo>
                  <a:pt x="1996639" y="690880"/>
                </a:lnTo>
                <a:lnTo>
                  <a:pt x="1995589" y="692150"/>
                </a:lnTo>
                <a:lnTo>
                  <a:pt x="1983058" y="692150"/>
                </a:lnTo>
                <a:lnTo>
                  <a:pt x="1982725" y="693420"/>
                </a:lnTo>
                <a:lnTo>
                  <a:pt x="1983726" y="694690"/>
                </a:lnTo>
                <a:lnTo>
                  <a:pt x="199349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96639" y="690880"/>
                </a:lnTo>
                <a:lnTo>
                  <a:pt x="1996468" y="690880"/>
                </a:lnTo>
                <a:lnTo>
                  <a:pt x="1996305" y="689610"/>
                </a:lnTo>
                <a:lnTo>
                  <a:pt x="2003174" y="694690"/>
                </a:lnTo>
                <a:lnTo>
                  <a:pt x="199764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2051451" y="697230"/>
                </a:moveTo>
                <a:lnTo>
                  <a:pt x="2038041" y="697230"/>
                </a:lnTo>
                <a:lnTo>
                  <a:pt x="2039547" y="693420"/>
                </a:lnTo>
                <a:lnTo>
                  <a:pt x="2037871" y="690880"/>
                </a:lnTo>
                <a:lnTo>
                  <a:pt x="2037700" y="690880"/>
                </a:lnTo>
                <a:lnTo>
                  <a:pt x="2045584" y="689610"/>
                </a:lnTo>
                <a:lnTo>
                  <a:pt x="2090339" y="689610"/>
                </a:lnTo>
                <a:lnTo>
                  <a:pt x="2090339" y="693420"/>
                </a:lnTo>
                <a:lnTo>
                  <a:pt x="2053965" y="693420"/>
                </a:lnTo>
                <a:lnTo>
                  <a:pt x="2052793" y="694690"/>
                </a:lnTo>
                <a:lnTo>
                  <a:pt x="2051451" y="697230"/>
                </a:lnTo>
                <a:close/>
              </a:path>
              <a:path w="4096384" h="836930">
                <a:moveTo>
                  <a:pt x="2092179" y="694690"/>
                </a:moveTo>
                <a:lnTo>
                  <a:pt x="2091177" y="694690"/>
                </a:lnTo>
                <a:lnTo>
                  <a:pt x="2090339" y="693420"/>
                </a:lnTo>
                <a:lnTo>
                  <a:pt x="2090339" y="689610"/>
                </a:lnTo>
                <a:lnTo>
                  <a:pt x="2094700" y="693420"/>
                </a:lnTo>
                <a:lnTo>
                  <a:pt x="2093357" y="693420"/>
                </a:lnTo>
                <a:lnTo>
                  <a:pt x="2092179" y="694690"/>
                </a:lnTo>
                <a:close/>
              </a:path>
              <a:path w="4096384" h="836930">
                <a:moveTo>
                  <a:pt x="2766210" y="694690"/>
                </a:moveTo>
                <a:lnTo>
                  <a:pt x="2762504" y="694690"/>
                </a:lnTo>
                <a:lnTo>
                  <a:pt x="2762596" y="693420"/>
                </a:lnTo>
                <a:lnTo>
                  <a:pt x="2762720" y="692066"/>
                </a:lnTo>
                <a:lnTo>
                  <a:pt x="2763696" y="689610"/>
                </a:lnTo>
                <a:lnTo>
                  <a:pt x="2767710" y="693420"/>
                </a:lnTo>
                <a:lnTo>
                  <a:pt x="2766210" y="694690"/>
                </a:lnTo>
                <a:close/>
              </a:path>
              <a:path w="4096384" h="836930">
                <a:moveTo>
                  <a:pt x="2826058" y="704850"/>
                </a:moveTo>
                <a:lnTo>
                  <a:pt x="2822699" y="703580"/>
                </a:lnTo>
                <a:lnTo>
                  <a:pt x="2819667" y="702310"/>
                </a:lnTo>
                <a:lnTo>
                  <a:pt x="2830903" y="689610"/>
                </a:lnTo>
                <a:lnTo>
                  <a:pt x="2832763" y="693420"/>
                </a:lnTo>
                <a:lnTo>
                  <a:pt x="2833994" y="696966"/>
                </a:lnTo>
                <a:lnTo>
                  <a:pt x="2833906" y="697400"/>
                </a:lnTo>
                <a:lnTo>
                  <a:pt x="2826058" y="704850"/>
                </a:lnTo>
                <a:close/>
              </a:path>
              <a:path w="4096384" h="836930">
                <a:moveTo>
                  <a:pt x="2850253" y="709930"/>
                </a:moveTo>
                <a:lnTo>
                  <a:pt x="2847496" y="709930"/>
                </a:lnTo>
                <a:lnTo>
                  <a:pt x="2846218" y="706251"/>
                </a:lnTo>
                <a:lnTo>
                  <a:pt x="2846107" y="706037"/>
                </a:lnTo>
                <a:lnTo>
                  <a:pt x="2845164" y="704850"/>
                </a:lnTo>
                <a:lnTo>
                  <a:pt x="2826058" y="704850"/>
                </a:lnTo>
                <a:lnTo>
                  <a:pt x="2833906" y="697400"/>
                </a:lnTo>
                <a:lnTo>
                  <a:pt x="2833994" y="696966"/>
                </a:lnTo>
                <a:lnTo>
                  <a:pt x="2832763" y="693420"/>
                </a:lnTo>
                <a:lnTo>
                  <a:pt x="2830903" y="689610"/>
                </a:lnTo>
                <a:lnTo>
                  <a:pt x="2862588" y="689610"/>
                </a:lnTo>
                <a:lnTo>
                  <a:pt x="2859157" y="690880"/>
                </a:lnTo>
                <a:lnTo>
                  <a:pt x="2843639" y="690880"/>
                </a:lnTo>
                <a:lnTo>
                  <a:pt x="2844226" y="691986"/>
                </a:lnTo>
                <a:lnTo>
                  <a:pt x="2844174" y="693774"/>
                </a:lnTo>
                <a:lnTo>
                  <a:pt x="2842316" y="698500"/>
                </a:lnTo>
                <a:lnTo>
                  <a:pt x="2859821" y="698500"/>
                </a:lnTo>
                <a:lnTo>
                  <a:pt x="2860572" y="699770"/>
                </a:lnTo>
                <a:lnTo>
                  <a:pt x="2838125" y="699770"/>
                </a:lnTo>
                <a:lnTo>
                  <a:pt x="2835952" y="701040"/>
                </a:lnTo>
                <a:lnTo>
                  <a:pt x="2836102" y="701040"/>
                </a:lnTo>
                <a:lnTo>
                  <a:pt x="2838459" y="702310"/>
                </a:lnTo>
                <a:lnTo>
                  <a:pt x="2860748" y="702310"/>
                </a:lnTo>
                <a:lnTo>
                  <a:pt x="2850253" y="709930"/>
                </a:lnTo>
                <a:close/>
              </a:path>
              <a:path w="4096384" h="836930">
                <a:moveTo>
                  <a:pt x="2856514" y="692906"/>
                </a:moveTo>
                <a:lnTo>
                  <a:pt x="2855726" y="692150"/>
                </a:lnTo>
                <a:lnTo>
                  <a:pt x="2862588" y="689610"/>
                </a:lnTo>
                <a:lnTo>
                  <a:pt x="2862173" y="692150"/>
                </a:lnTo>
                <a:lnTo>
                  <a:pt x="2856067" y="692150"/>
                </a:lnTo>
                <a:lnTo>
                  <a:pt x="2856514" y="692906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40116" y="702310"/>
                </a:lnTo>
                <a:lnTo>
                  <a:pt x="2840116" y="701040"/>
                </a:lnTo>
                <a:lnTo>
                  <a:pt x="2838125" y="699770"/>
                </a:lnTo>
                <a:lnTo>
                  <a:pt x="2860572" y="699770"/>
                </a:lnTo>
                <a:lnTo>
                  <a:pt x="2861757" y="694690"/>
                </a:lnTo>
                <a:lnTo>
                  <a:pt x="2862588" y="689610"/>
                </a:lnTo>
                <a:lnTo>
                  <a:pt x="2980090" y="689610"/>
                </a:lnTo>
                <a:lnTo>
                  <a:pt x="2978748" y="690880"/>
                </a:lnTo>
                <a:lnTo>
                  <a:pt x="2871801" y="690880"/>
                </a:lnTo>
                <a:lnTo>
                  <a:pt x="2869811" y="692150"/>
                </a:lnTo>
                <a:lnTo>
                  <a:pt x="2869627" y="693420"/>
                </a:lnTo>
                <a:lnTo>
                  <a:pt x="2871310" y="694690"/>
                </a:lnTo>
                <a:lnTo>
                  <a:pt x="2883869" y="694690"/>
                </a:lnTo>
                <a:lnTo>
                  <a:pt x="2885886" y="695960"/>
                </a:lnTo>
                <a:lnTo>
                  <a:pt x="2919323" y="695960"/>
                </a:lnTo>
                <a:lnTo>
                  <a:pt x="2918718" y="697230"/>
                </a:lnTo>
                <a:lnTo>
                  <a:pt x="2891091" y="697230"/>
                </a:lnTo>
                <a:lnTo>
                  <a:pt x="2890866" y="698500"/>
                </a:lnTo>
                <a:lnTo>
                  <a:pt x="2865279" y="698500"/>
                </a:lnTo>
                <a:lnTo>
                  <a:pt x="286183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977582" y="695960"/>
                </a:moveTo>
                <a:lnTo>
                  <a:pt x="2977582" y="693420"/>
                </a:lnTo>
                <a:lnTo>
                  <a:pt x="2978748" y="690880"/>
                </a:lnTo>
                <a:lnTo>
                  <a:pt x="2980090" y="689610"/>
                </a:lnTo>
                <a:lnTo>
                  <a:pt x="2981352" y="691986"/>
                </a:lnTo>
                <a:lnTo>
                  <a:pt x="2981470" y="692388"/>
                </a:lnTo>
                <a:lnTo>
                  <a:pt x="2981773" y="694690"/>
                </a:lnTo>
                <a:lnTo>
                  <a:pt x="2977582" y="695960"/>
                </a:lnTo>
                <a:close/>
              </a:path>
              <a:path w="4096384" h="836930">
                <a:moveTo>
                  <a:pt x="3489685" y="699770"/>
                </a:moveTo>
                <a:lnTo>
                  <a:pt x="3492533" y="689610"/>
                </a:lnTo>
                <a:lnTo>
                  <a:pt x="3494890" y="694690"/>
                </a:lnTo>
                <a:lnTo>
                  <a:pt x="3497064" y="694690"/>
                </a:lnTo>
                <a:lnTo>
                  <a:pt x="3489685" y="699770"/>
                </a:lnTo>
                <a:close/>
              </a:path>
              <a:path w="4096384" h="836930">
                <a:moveTo>
                  <a:pt x="3561934" y="698500"/>
                </a:moveTo>
                <a:lnTo>
                  <a:pt x="3554378" y="689610"/>
                </a:lnTo>
                <a:lnTo>
                  <a:pt x="3561417" y="692150"/>
                </a:lnTo>
                <a:lnTo>
                  <a:pt x="3565948" y="692150"/>
                </a:lnTo>
                <a:lnTo>
                  <a:pt x="3561934" y="695960"/>
                </a:lnTo>
                <a:lnTo>
                  <a:pt x="3561934" y="69850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1417" y="692150"/>
                </a:lnTo>
                <a:lnTo>
                  <a:pt x="3554378" y="689610"/>
                </a:lnTo>
                <a:lnTo>
                  <a:pt x="3565797" y="68961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661992" y="702310"/>
                </a:moveTo>
                <a:lnTo>
                  <a:pt x="3660493" y="701040"/>
                </a:lnTo>
                <a:lnTo>
                  <a:pt x="3649774" y="689610"/>
                </a:lnTo>
                <a:lnTo>
                  <a:pt x="3655961" y="690880"/>
                </a:lnTo>
                <a:lnTo>
                  <a:pt x="3660152" y="692150"/>
                </a:lnTo>
                <a:lnTo>
                  <a:pt x="3661992" y="702310"/>
                </a:lnTo>
                <a:close/>
              </a:path>
              <a:path w="4096384" h="836930">
                <a:moveTo>
                  <a:pt x="3684737" y="702310"/>
                </a:moveTo>
                <a:lnTo>
                  <a:pt x="3661992" y="702310"/>
                </a:lnTo>
                <a:lnTo>
                  <a:pt x="3660152" y="692150"/>
                </a:lnTo>
                <a:lnTo>
                  <a:pt x="3655961" y="690880"/>
                </a:lnTo>
                <a:lnTo>
                  <a:pt x="3649774" y="689610"/>
                </a:lnTo>
                <a:lnTo>
                  <a:pt x="3657536" y="689610"/>
                </a:lnTo>
                <a:lnTo>
                  <a:pt x="3658810" y="690880"/>
                </a:lnTo>
                <a:lnTo>
                  <a:pt x="3687572" y="690880"/>
                </a:lnTo>
                <a:lnTo>
                  <a:pt x="3687872" y="692150"/>
                </a:lnTo>
                <a:lnTo>
                  <a:pt x="3670897" y="692150"/>
                </a:lnTo>
                <a:lnTo>
                  <a:pt x="3666857" y="693420"/>
                </a:lnTo>
                <a:lnTo>
                  <a:pt x="3666138" y="695960"/>
                </a:lnTo>
                <a:lnTo>
                  <a:pt x="3698940" y="695960"/>
                </a:lnTo>
                <a:lnTo>
                  <a:pt x="3699180" y="697230"/>
                </a:lnTo>
                <a:lnTo>
                  <a:pt x="3687830" y="697230"/>
                </a:lnTo>
                <a:lnTo>
                  <a:pt x="3687871" y="697400"/>
                </a:lnTo>
                <a:lnTo>
                  <a:pt x="3687170" y="698500"/>
                </a:lnTo>
                <a:lnTo>
                  <a:pt x="3675245" y="698500"/>
                </a:lnTo>
                <a:lnTo>
                  <a:pt x="3673197" y="699696"/>
                </a:lnTo>
                <a:lnTo>
                  <a:pt x="3673071" y="701040"/>
                </a:lnTo>
                <a:lnTo>
                  <a:pt x="3685548" y="701040"/>
                </a:lnTo>
                <a:lnTo>
                  <a:pt x="3684737" y="702310"/>
                </a:lnTo>
                <a:close/>
              </a:path>
              <a:path w="4096384" h="836930">
                <a:moveTo>
                  <a:pt x="4049646" y="701040"/>
                </a:moveTo>
                <a:lnTo>
                  <a:pt x="4040174" y="701040"/>
                </a:lnTo>
                <a:lnTo>
                  <a:pt x="4039341" y="698500"/>
                </a:lnTo>
                <a:lnTo>
                  <a:pt x="4035775" y="693420"/>
                </a:lnTo>
                <a:lnTo>
                  <a:pt x="4037977" y="689610"/>
                </a:lnTo>
                <a:lnTo>
                  <a:pt x="4047380" y="689610"/>
                </a:lnTo>
                <a:lnTo>
                  <a:pt x="4045206" y="690880"/>
                </a:lnTo>
                <a:lnTo>
                  <a:pt x="4043755" y="692082"/>
                </a:lnTo>
                <a:lnTo>
                  <a:pt x="4043857" y="693420"/>
                </a:lnTo>
                <a:lnTo>
                  <a:pt x="4045206" y="694690"/>
                </a:lnTo>
                <a:lnTo>
                  <a:pt x="4048205" y="697230"/>
                </a:lnTo>
                <a:lnTo>
                  <a:pt x="4064464" y="697230"/>
                </a:lnTo>
                <a:lnTo>
                  <a:pt x="4064139" y="698500"/>
                </a:lnTo>
                <a:lnTo>
                  <a:pt x="4050228" y="698500"/>
                </a:lnTo>
                <a:lnTo>
                  <a:pt x="4049646" y="701040"/>
                </a:lnTo>
                <a:close/>
              </a:path>
              <a:path w="4096384" h="836930">
                <a:moveTo>
                  <a:pt x="4048205" y="697230"/>
                </a:moveTo>
                <a:lnTo>
                  <a:pt x="4045124" y="694612"/>
                </a:lnTo>
                <a:lnTo>
                  <a:pt x="4043857" y="693420"/>
                </a:lnTo>
                <a:lnTo>
                  <a:pt x="4043755" y="692082"/>
                </a:lnTo>
                <a:lnTo>
                  <a:pt x="4045206" y="690880"/>
                </a:lnTo>
                <a:lnTo>
                  <a:pt x="4047380" y="689610"/>
                </a:lnTo>
                <a:lnTo>
                  <a:pt x="4048205" y="697230"/>
                </a:lnTo>
                <a:close/>
              </a:path>
              <a:path w="4096384" h="836930">
                <a:moveTo>
                  <a:pt x="672913" y="691755"/>
                </a:moveTo>
                <a:lnTo>
                  <a:pt x="673650" y="690162"/>
                </a:lnTo>
                <a:lnTo>
                  <a:pt x="674739" y="690506"/>
                </a:lnTo>
                <a:lnTo>
                  <a:pt x="673378" y="691620"/>
                </a:lnTo>
                <a:lnTo>
                  <a:pt x="672913" y="691755"/>
                </a:lnTo>
                <a:close/>
              </a:path>
              <a:path w="4096384" h="836930">
                <a:moveTo>
                  <a:pt x="673378" y="691620"/>
                </a:moveTo>
                <a:lnTo>
                  <a:pt x="674739" y="690506"/>
                </a:lnTo>
                <a:lnTo>
                  <a:pt x="675920" y="690880"/>
                </a:lnTo>
                <a:lnTo>
                  <a:pt x="673378" y="691620"/>
                </a:lnTo>
                <a:close/>
              </a:path>
              <a:path w="4096384" h="836930">
                <a:moveTo>
                  <a:pt x="1583210" y="691017"/>
                </a:moveTo>
                <a:lnTo>
                  <a:pt x="1583101" y="690880"/>
                </a:lnTo>
                <a:lnTo>
                  <a:pt x="1582919" y="690533"/>
                </a:lnTo>
                <a:lnTo>
                  <a:pt x="1583210" y="691017"/>
                </a:lnTo>
                <a:close/>
              </a:path>
              <a:path w="4096384" h="836930">
                <a:moveTo>
                  <a:pt x="79841" y="692150"/>
                </a:moveTo>
                <a:lnTo>
                  <a:pt x="79670" y="692150"/>
                </a:lnTo>
                <a:lnTo>
                  <a:pt x="80004" y="690880"/>
                </a:lnTo>
                <a:lnTo>
                  <a:pt x="79841" y="69215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58553" y="715010"/>
                </a:lnTo>
                <a:lnTo>
                  <a:pt x="58677" y="714844"/>
                </a:lnTo>
                <a:lnTo>
                  <a:pt x="67432" y="709930"/>
                </a:lnTo>
                <a:lnTo>
                  <a:pt x="65964" y="709644"/>
                </a:lnTo>
                <a:lnTo>
                  <a:pt x="67723" y="707208"/>
                </a:lnTo>
                <a:lnTo>
                  <a:pt x="68292" y="706344"/>
                </a:lnTo>
                <a:lnTo>
                  <a:pt x="68361" y="705816"/>
                </a:lnTo>
                <a:lnTo>
                  <a:pt x="68107" y="704850"/>
                </a:lnTo>
                <a:lnTo>
                  <a:pt x="76488" y="704850"/>
                </a:lnTo>
                <a:lnTo>
                  <a:pt x="76435" y="698168"/>
                </a:lnTo>
                <a:lnTo>
                  <a:pt x="75480" y="692150"/>
                </a:lnTo>
                <a:lnTo>
                  <a:pt x="79841" y="692150"/>
                </a:lnTo>
                <a:lnTo>
                  <a:pt x="80004" y="690880"/>
                </a:lnTo>
                <a:lnTo>
                  <a:pt x="92053" y="690880"/>
                </a:lnTo>
                <a:lnTo>
                  <a:pt x="91574" y="693420"/>
                </a:lnTo>
                <a:lnTo>
                  <a:pt x="94341" y="693420"/>
                </a:lnTo>
                <a:lnTo>
                  <a:pt x="97189" y="695960"/>
                </a:lnTo>
                <a:lnTo>
                  <a:pt x="84535" y="695960"/>
                </a:lnTo>
                <a:lnTo>
                  <a:pt x="82355" y="702310"/>
                </a:lnTo>
                <a:lnTo>
                  <a:pt x="87888" y="702310"/>
                </a:lnTo>
                <a:lnTo>
                  <a:pt x="94089" y="708660"/>
                </a:lnTo>
                <a:lnTo>
                  <a:pt x="106661" y="708660"/>
                </a:lnTo>
                <a:lnTo>
                  <a:pt x="98784" y="709930"/>
                </a:lnTo>
                <a:lnTo>
                  <a:pt x="97271" y="711200"/>
                </a:lnTo>
                <a:lnTo>
                  <a:pt x="97775" y="712470"/>
                </a:lnTo>
                <a:lnTo>
                  <a:pt x="100624" y="713740"/>
                </a:lnTo>
                <a:lnTo>
                  <a:pt x="108627" y="713740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102291" y="697230"/>
                </a:moveTo>
                <a:lnTo>
                  <a:pt x="98613" y="697230"/>
                </a:lnTo>
                <a:lnTo>
                  <a:pt x="98256" y="696190"/>
                </a:lnTo>
                <a:lnTo>
                  <a:pt x="98279" y="695960"/>
                </a:lnTo>
                <a:lnTo>
                  <a:pt x="101796" y="690880"/>
                </a:lnTo>
                <a:lnTo>
                  <a:pt x="110177" y="692150"/>
                </a:lnTo>
                <a:lnTo>
                  <a:pt x="107663" y="694690"/>
                </a:lnTo>
                <a:lnTo>
                  <a:pt x="104501" y="695960"/>
                </a:lnTo>
                <a:lnTo>
                  <a:pt x="102291" y="697230"/>
                </a:lnTo>
                <a:close/>
              </a:path>
              <a:path w="4096384" h="836930">
                <a:moveTo>
                  <a:pt x="113032" y="698500"/>
                </a:moveTo>
                <a:lnTo>
                  <a:pt x="100081" y="698500"/>
                </a:lnTo>
                <a:lnTo>
                  <a:pt x="104501" y="695960"/>
                </a:lnTo>
                <a:lnTo>
                  <a:pt x="107663" y="694690"/>
                </a:lnTo>
                <a:lnTo>
                  <a:pt x="110177" y="692150"/>
                </a:lnTo>
                <a:lnTo>
                  <a:pt x="101796" y="690880"/>
                </a:lnTo>
                <a:lnTo>
                  <a:pt x="118899" y="690880"/>
                </a:lnTo>
                <a:lnTo>
                  <a:pt x="118395" y="692150"/>
                </a:lnTo>
                <a:lnTo>
                  <a:pt x="120234" y="693420"/>
                </a:lnTo>
                <a:lnTo>
                  <a:pt x="132810" y="693420"/>
                </a:lnTo>
                <a:lnTo>
                  <a:pt x="133311" y="694690"/>
                </a:lnTo>
                <a:lnTo>
                  <a:pt x="108501" y="694690"/>
                </a:lnTo>
                <a:lnTo>
                  <a:pt x="113032" y="698500"/>
                </a:lnTo>
                <a:close/>
              </a:path>
              <a:path w="4096384" h="836930">
                <a:moveTo>
                  <a:pt x="120234" y="693420"/>
                </a:moveTo>
                <a:lnTo>
                  <a:pt x="118395" y="692150"/>
                </a:lnTo>
                <a:lnTo>
                  <a:pt x="118899" y="690880"/>
                </a:lnTo>
                <a:lnTo>
                  <a:pt x="119567" y="690880"/>
                </a:lnTo>
                <a:lnTo>
                  <a:pt x="120739" y="692150"/>
                </a:lnTo>
                <a:lnTo>
                  <a:pt x="119567" y="692150"/>
                </a:lnTo>
                <a:lnTo>
                  <a:pt x="120234" y="693420"/>
                </a:lnTo>
                <a:close/>
              </a:path>
              <a:path w="4096384" h="836930">
                <a:moveTo>
                  <a:pt x="132810" y="693420"/>
                </a:moveTo>
                <a:lnTo>
                  <a:pt x="120234" y="693420"/>
                </a:lnTo>
                <a:lnTo>
                  <a:pt x="119567" y="692150"/>
                </a:lnTo>
                <a:lnTo>
                  <a:pt x="120739" y="692150"/>
                </a:lnTo>
                <a:lnTo>
                  <a:pt x="119567" y="690880"/>
                </a:lnTo>
                <a:lnTo>
                  <a:pt x="131552" y="690880"/>
                </a:lnTo>
                <a:lnTo>
                  <a:pt x="132309" y="692150"/>
                </a:lnTo>
                <a:lnTo>
                  <a:pt x="132810" y="693420"/>
                </a:lnTo>
                <a:close/>
              </a:path>
              <a:path w="4096384" h="836930">
                <a:moveTo>
                  <a:pt x="187789" y="692150"/>
                </a:moveTo>
                <a:lnTo>
                  <a:pt x="186453" y="690880"/>
                </a:lnTo>
                <a:lnTo>
                  <a:pt x="187959" y="690880"/>
                </a:lnTo>
                <a:lnTo>
                  <a:pt x="187789" y="692150"/>
                </a:lnTo>
                <a:close/>
              </a:path>
              <a:path w="4096384" h="836930">
                <a:moveTo>
                  <a:pt x="199523" y="692150"/>
                </a:moveTo>
                <a:lnTo>
                  <a:pt x="187789" y="692150"/>
                </a:lnTo>
                <a:lnTo>
                  <a:pt x="187959" y="690880"/>
                </a:lnTo>
                <a:lnTo>
                  <a:pt x="196340" y="690880"/>
                </a:lnTo>
                <a:lnTo>
                  <a:pt x="199523" y="692150"/>
                </a:lnTo>
                <a:close/>
              </a:path>
              <a:path w="4096384" h="836930">
                <a:moveTo>
                  <a:pt x="617585" y="693420"/>
                </a:moveTo>
                <a:lnTo>
                  <a:pt x="616747" y="693420"/>
                </a:lnTo>
                <a:lnTo>
                  <a:pt x="616242" y="690880"/>
                </a:lnTo>
                <a:lnTo>
                  <a:pt x="618757" y="690880"/>
                </a:lnTo>
                <a:lnTo>
                  <a:pt x="619261" y="692150"/>
                </a:lnTo>
                <a:lnTo>
                  <a:pt x="618757" y="692150"/>
                </a:lnTo>
                <a:lnTo>
                  <a:pt x="617585" y="693420"/>
                </a:lnTo>
                <a:close/>
              </a:path>
              <a:path w="4096384" h="836930">
                <a:moveTo>
                  <a:pt x="628926" y="693420"/>
                </a:moveTo>
                <a:lnTo>
                  <a:pt x="617585" y="693420"/>
                </a:lnTo>
                <a:lnTo>
                  <a:pt x="618757" y="692150"/>
                </a:lnTo>
                <a:lnTo>
                  <a:pt x="619261" y="692150"/>
                </a:lnTo>
                <a:lnTo>
                  <a:pt x="618757" y="690880"/>
                </a:lnTo>
                <a:lnTo>
                  <a:pt x="630157" y="690880"/>
                </a:lnTo>
                <a:lnTo>
                  <a:pt x="630824" y="692150"/>
                </a:lnTo>
                <a:lnTo>
                  <a:pt x="628926" y="693420"/>
                </a:lnTo>
                <a:close/>
              </a:path>
              <a:path w="4096384" h="836930">
                <a:moveTo>
                  <a:pt x="740619" y="693420"/>
                </a:moveTo>
                <a:lnTo>
                  <a:pt x="738111" y="693420"/>
                </a:lnTo>
                <a:lnTo>
                  <a:pt x="737697" y="692388"/>
                </a:lnTo>
                <a:lnTo>
                  <a:pt x="737680" y="692082"/>
                </a:lnTo>
                <a:lnTo>
                  <a:pt x="739113" y="690880"/>
                </a:lnTo>
                <a:lnTo>
                  <a:pt x="741962" y="690880"/>
                </a:lnTo>
                <a:lnTo>
                  <a:pt x="740619" y="69342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04416" y="702310"/>
                </a:lnTo>
                <a:lnTo>
                  <a:pt x="713465" y="697230"/>
                </a:lnTo>
                <a:lnTo>
                  <a:pt x="707264" y="697230"/>
                </a:lnTo>
                <a:lnTo>
                  <a:pt x="701561" y="693420"/>
                </a:lnTo>
                <a:lnTo>
                  <a:pt x="740619" y="693420"/>
                </a:lnTo>
                <a:lnTo>
                  <a:pt x="741962" y="690880"/>
                </a:lnTo>
                <a:lnTo>
                  <a:pt x="748198" y="690880"/>
                </a:lnTo>
                <a:lnTo>
                  <a:pt x="749505" y="692150"/>
                </a:lnTo>
                <a:lnTo>
                  <a:pt x="751266" y="692150"/>
                </a:lnTo>
                <a:lnTo>
                  <a:pt x="750847" y="693420"/>
                </a:lnTo>
                <a:lnTo>
                  <a:pt x="752019" y="694690"/>
                </a:lnTo>
                <a:lnTo>
                  <a:pt x="717990" y="694690"/>
                </a:lnTo>
                <a:lnTo>
                  <a:pt x="716484" y="697230"/>
                </a:lnTo>
                <a:lnTo>
                  <a:pt x="715809" y="701040"/>
                </a:lnTo>
                <a:lnTo>
                  <a:pt x="743669" y="70104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753027" y="694690"/>
                </a:moveTo>
                <a:lnTo>
                  <a:pt x="752019" y="694690"/>
                </a:lnTo>
                <a:lnTo>
                  <a:pt x="750847" y="693420"/>
                </a:lnTo>
                <a:lnTo>
                  <a:pt x="751685" y="690880"/>
                </a:lnTo>
                <a:lnTo>
                  <a:pt x="752694" y="690880"/>
                </a:lnTo>
                <a:lnTo>
                  <a:pt x="753804" y="692082"/>
                </a:lnTo>
                <a:lnTo>
                  <a:pt x="753690" y="692680"/>
                </a:lnTo>
                <a:lnTo>
                  <a:pt x="753027" y="694690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753027" y="694690"/>
                </a:lnTo>
                <a:lnTo>
                  <a:pt x="753690" y="692680"/>
                </a:lnTo>
                <a:lnTo>
                  <a:pt x="753804" y="692082"/>
                </a:lnTo>
                <a:lnTo>
                  <a:pt x="752694" y="690880"/>
                </a:lnTo>
                <a:lnTo>
                  <a:pt x="766608" y="690880"/>
                </a:lnTo>
                <a:lnTo>
                  <a:pt x="765259" y="693420"/>
                </a:lnTo>
                <a:lnTo>
                  <a:pt x="804323" y="69342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65259" y="693420"/>
                </a:lnTo>
                <a:lnTo>
                  <a:pt x="767105" y="690880"/>
                </a:lnTo>
                <a:lnTo>
                  <a:pt x="776665" y="690880"/>
                </a:lnTo>
                <a:lnTo>
                  <a:pt x="778669" y="69215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4934" y="693420"/>
                </a:moveTo>
                <a:lnTo>
                  <a:pt x="793428" y="693420"/>
                </a:lnTo>
                <a:lnTo>
                  <a:pt x="791915" y="692150"/>
                </a:lnTo>
                <a:lnTo>
                  <a:pt x="793428" y="690880"/>
                </a:lnTo>
                <a:lnTo>
                  <a:pt x="794266" y="692150"/>
                </a:lnTo>
                <a:lnTo>
                  <a:pt x="794934" y="693420"/>
                </a:lnTo>
                <a:close/>
              </a:path>
              <a:path w="4096384" h="836930">
                <a:moveTo>
                  <a:pt x="804323" y="693420"/>
                </a:moveTo>
                <a:lnTo>
                  <a:pt x="794934" y="693420"/>
                </a:lnTo>
                <a:lnTo>
                  <a:pt x="794266" y="692150"/>
                </a:lnTo>
                <a:lnTo>
                  <a:pt x="793428" y="690880"/>
                </a:lnTo>
                <a:lnTo>
                  <a:pt x="799709" y="690880"/>
                </a:lnTo>
                <a:lnTo>
                  <a:pt x="797278" y="692150"/>
                </a:lnTo>
                <a:lnTo>
                  <a:pt x="804323" y="693420"/>
                </a:lnTo>
                <a:close/>
              </a:path>
              <a:path w="4096384" h="836930">
                <a:moveTo>
                  <a:pt x="861644" y="693420"/>
                </a:moveTo>
                <a:lnTo>
                  <a:pt x="859804" y="693420"/>
                </a:lnTo>
                <a:lnTo>
                  <a:pt x="857793" y="692150"/>
                </a:lnTo>
                <a:lnTo>
                  <a:pt x="859804" y="690880"/>
                </a:lnTo>
                <a:lnTo>
                  <a:pt x="862652" y="690880"/>
                </a:lnTo>
                <a:lnTo>
                  <a:pt x="861644" y="693420"/>
                </a:lnTo>
                <a:close/>
              </a:path>
              <a:path w="4096384" h="836930">
                <a:moveTo>
                  <a:pt x="870948" y="693420"/>
                </a:moveTo>
                <a:lnTo>
                  <a:pt x="861644" y="693420"/>
                </a:lnTo>
                <a:lnTo>
                  <a:pt x="862652" y="690880"/>
                </a:lnTo>
                <a:lnTo>
                  <a:pt x="883438" y="690880"/>
                </a:lnTo>
                <a:lnTo>
                  <a:pt x="880506" y="692150"/>
                </a:lnTo>
                <a:lnTo>
                  <a:pt x="872709" y="692150"/>
                </a:lnTo>
                <a:lnTo>
                  <a:pt x="870948" y="693420"/>
                </a:lnTo>
                <a:close/>
              </a:path>
              <a:path w="4096384" h="836930">
                <a:moveTo>
                  <a:pt x="900368" y="692150"/>
                </a:moveTo>
                <a:lnTo>
                  <a:pt x="900368" y="690880"/>
                </a:lnTo>
                <a:lnTo>
                  <a:pt x="901710" y="690880"/>
                </a:lnTo>
                <a:lnTo>
                  <a:pt x="900368" y="692150"/>
                </a:lnTo>
                <a:close/>
              </a:path>
              <a:path w="4096384" h="836930">
                <a:moveTo>
                  <a:pt x="950848" y="691986"/>
                </a:moveTo>
                <a:lnTo>
                  <a:pt x="950996" y="690880"/>
                </a:lnTo>
                <a:lnTo>
                  <a:pt x="955514" y="690880"/>
                </a:lnTo>
                <a:lnTo>
                  <a:pt x="950848" y="691986"/>
                </a:lnTo>
                <a:close/>
              </a:path>
              <a:path w="4096384" h="836930">
                <a:moveTo>
                  <a:pt x="951664" y="693420"/>
                </a:moveTo>
                <a:lnTo>
                  <a:pt x="950655" y="693420"/>
                </a:lnTo>
                <a:lnTo>
                  <a:pt x="950848" y="691986"/>
                </a:lnTo>
                <a:lnTo>
                  <a:pt x="955514" y="690880"/>
                </a:lnTo>
                <a:lnTo>
                  <a:pt x="954008" y="692150"/>
                </a:lnTo>
                <a:lnTo>
                  <a:pt x="951664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51664" y="693420"/>
                </a:lnTo>
                <a:lnTo>
                  <a:pt x="954008" y="692150"/>
                </a:lnTo>
                <a:lnTo>
                  <a:pt x="955514" y="690880"/>
                </a:lnTo>
                <a:lnTo>
                  <a:pt x="966076" y="690880"/>
                </a:lnTo>
                <a:lnTo>
                  <a:pt x="965912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1156501" y="693420"/>
                </a:moveTo>
                <a:lnTo>
                  <a:pt x="1154661" y="693420"/>
                </a:lnTo>
                <a:lnTo>
                  <a:pt x="1154661" y="690880"/>
                </a:lnTo>
                <a:lnTo>
                  <a:pt x="1156167" y="690880"/>
                </a:lnTo>
                <a:lnTo>
                  <a:pt x="1156501" y="693420"/>
                </a:lnTo>
                <a:close/>
              </a:path>
              <a:path w="4096384" h="836930">
                <a:moveTo>
                  <a:pt x="1169407" y="693420"/>
                </a:moveTo>
                <a:lnTo>
                  <a:pt x="1156501" y="693420"/>
                </a:lnTo>
                <a:lnTo>
                  <a:pt x="1156167" y="690880"/>
                </a:lnTo>
                <a:lnTo>
                  <a:pt x="1167901" y="690880"/>
                </a:lnTo>
                <a:lnTo>
                  <a:pt x="1167901" y="692150"/>
                </a:lnTo>
                <a:lnTo>
                  <a:pt x="1169407" y="693420"/>
                </a:lnTo>
                <a:close/>
              </a:path>
              <a:path w="4096384" h="836930">
                <a:moveTo>
                  <a:pt x="1171417" y="693420"/>
                </a:moveTo>
                <a:lnTo>
                  <a:pt x="1169407" y="693420"/>
                </a:lnTo>
                <a:lnTo>
                  <a:pt x="1167901" y="692150"/>
                </a:lnTo>
                <a:lnTo>
                  <a:pt x="1167901" y="690880"/>
                </a:lnTo>
                <a:lnTo>
                  <a:pt x="1169407" y="690880"/>
                </a:lnTo>
                <a:lnTo>
                  <a:pt x="1171311" y="692082"/>
                </a:lnTo>
                <a:lnTo>
                  <a:pt x="1171417" y="693420"/>
                </a:lnTo>
                <a:close/>
              </a:path>
              <a:path w="4096384" h="836930">
                <a:moveTo>
                  <a:pt x="1555733" y="693420"/>
                </a:moveTo>
                <a:lnTo>
                  <a:pt x="1171417" y="693420"/>
                </a:lnTo>
                <a:lnTo>
                  <a:pt x="1171311" y="692082"/>
                </a:lnTo>
                <a:lnTo>
                  <a:pt x="1169407" y="690880"/>
                </a:lnTo>
                <a:lnTo>
                  <a:pt x="1550945" y="690880"/>
                </a:lnTo>
                <a:lnTo>
                  <a:pt x="1555733" y="693420"/>
                </a:lnTo>
                <a:close/>
              </a:path>
              <a:path w="4096384" h="836930">
                <a:moveTo>
                  <a:pt x="1558128" y="694690"/>
                </a:moveTo>
                <a:lnTo>
                  <a:pt x="1550945" y="690880"/>
                </a:lnTo>
                <a:lnTo>
                  <a:pt x="1551320" y="690880"/>
                </a:lnTo>
                <a:lnTo>
                  <a:pt x="1554805" y="692150"/>
                </a:lnTo>
                <a:lnTo>
                  <a:pt x="1556956" y="692150"/>
                </a:lnTo>
                <a:lnTo>
                  <a:pt x="1557453" y="693420"/>
                </a:lnTo>
                <a:lnTo>
                  <a:pt x="1557794" y="693420"/>
                </a:lnTo>
                <a:lnTo>
                  <a:pt x="1558128" y="694690"/>
                </a:lnTo>
                <a:close/>
              </a:path>
              <a:path w="4096384" h="836930">
                <a:moveTo>
                  <a:pt x="1606590" y="697388"/>
                </a:moveTo>
                <a:lnTo>
                  <a:pt x="1598862" y="690880"/>
                </a:lnTo>
                <a:lnTo>
                  <a:pt x="1602092" y="690880"/>
                </a:lnTo>
                <a:lnTo>
                  <a:pt x="1602378" y="693420"/>
                </a:lnTo>
                <a:lnTo>
                  <a:pt x="1611598" y="693420"/>
                </a:lnTo>
                <a:lnTo>
                  <a:pt x="1609417" y="695960"/>
                </a:lnTo>
                <a:lnTo>
                  <a:pt x="1607911" y="695960"/>
                </a:lnTo>
                <a:lnTo>
                  <a:pt x="1606590" y="697388"/>
                </a:lnTo>
                <a:close/>
              </a:path>
              <a:path w="4096384" h="836930">
                <a:moveTo>
                  <a:pt x="1612686" y="699770"/>
                </a:moveTo>
                <a:lnTo>
                  <a:pt x="1609417" y="699770"/>
                </a:lnTo>
                <a:lnTo>
                  <a:pt x="1609417" y="695960"/>
                </a:lnTo>
                <a:lnTo>
                  <a:pt x="1613778" y="690880"/>
                </a:lnTo>
                <a:lnTo>
                  <a:pt x="1616463" y="690880"/>
                </a:lnTo>
                <a:lnTo>
                  <a:pt x="1620149" y="697230"/>
                </a:lnTo>
                <a:lnTo>
                  <a:pt x="1619141" y="697230"/>
                </a:lnTo>
                <a:lnTo>
                  <a:pt x="1615556" y="698500"/>
                </a:lnTo>
                <a:lnTo>
                  <a:pt x="1612686" y="699770"/>
                </a:lnTo>
                <a:close/>
              </a:path>
              <a:path w="4096384" h="836930">
                <a:moveTo>
                  <a:pt x="1623836" y="703580"/>
                </a:moveTo>
                <a:lnTo>
                  <a:pt x="1621633" y="699786"/>
                </a:lnTo>
                <a:lnTo>
                  <a:pt x="1621321" y="698500"/>
                </a:lnTo>
                <a:lnTo>
                  <a:pt x="1620752" y="698168"/>
                </a:lnTo>
                <a:lnTo>
                  <a:pt x="1616463" y="690880"/>
                </a:lnTo>
                <a:lnTo>
                  <a:pt x="1623041" y="692066"/>
                </a:lnTo>
                <a:lnTo>
                  <a:pt x="1624340" y="692150"/>
                </a:lnTo>
                <a:lnTo>
                  <a:pt x="1634227" y="701040"/>
                </a:lnTo>
                <a:lnTo>
                  <a:pt x="1629873" y="702310"/>
                </a:lnTo>
                <a:lnTo>
                  <a:pt x="1623836" y="703580"/>
                </a:lnTo>
                <a:close/>
              </a:path>
              <a:path w="4096384" h="836930">
                <a:moveTo>
                  <a:pt x="1623041" y="692066"/>
                </a:moveTo>
                <a:lnTo>
                  <a:pt x="1616463" y="690880"/>
                </a:lnTo>
                <a:lnTo>
                  <a:pt x="1623668" y="690880"/>
                </a:lnTo>
                <a:lnTo>
                  <a:pt x="1623041" y="692066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3502" y="692150"/>
                </a:lnTo>
                <a:lnTo>
                  <a:pt x="1623130" y="692082"/>
                </a:lnTo>
                <a:lnTo>
                  <a:pt x="162551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632886" y="706120"/>
                </a:moveTo>
                <a:lnTo>
                  <a:pt x="1625682" y="706120"/>
                </a:lnTo>
                <a:lnTo>
                  <a:pt x="1626425" y="704993"/>
                </a:lnTo>
                <a:lnTo>
                  <a:pt x="1626403" y="704410"/>
                </a:lnTo>
                <a:lnTo>
                  <a:pt x="1626180" y="703580"/>
                </a:lnTo>
                <a:lnTo>
                  <a:pt x="1623836" y="703580"/>
                </a:lnTo>
                <a:lnTo>
                  <a:pt x="1629873" y="702310"/>
                </a:lnTo>
                <a:lnTo>
                  <a:pt x="1634227" y="701040"/>
                </a:lnTo>
                <a:lnTo>
                  <a:pt x="1624340" y="692150"/>
                </a:lnTo>
                <a:lnTo>
                  <a:pt x="1625846" y="692150"/>
                </a:lnTo>
                <a:lnTo>
                  <a:pt x="1625682" y="690880"/>
                </a:lnTo>
                <a:lnTo>
                  <a:pt x="1646903" y="690880"/>
                </a:lnTo>
                <a:lnTo>
                  <a:pt x="1644086" y="698500"/>
                </a:lnTo>
                <a:lnTo>
                  <a:pt x="1636408" y="698500"/>
                </a:lnTo>
                <a:lnTo>
                  <a:pt x="1632886" y="706120"/>
                </a:lnTo>
                <a:close/>
              </a:path>
              <a:path w="4096384" h="836930">
                <a:moveTo>
                  <a:pt x="1661381" y="694690"/>
                </a:moveTo>
                <a:lnTo>
                  <a:pt x="1660713" y="694690"/>
                </a:lnTo>
                <a:lnTo>
                  <a:pt x="1660244" y="692906"/>
                </a:lnTo>
                <a:lnTo>
                  <a:pt x="1660131" y="691986"/>
                </a:lnTo>
                <a:lnTo>
                  <a:pt x="1660713" y="690880"/>
                </a:lnTo>
                <a:lnTo>
                  <a:pt x="1662056" y="693420"/>
                </a:lnTo>
                <a:lnTo>
                  <a:pt x="1661381" y="694690"/>
                </a:lnTo>
                <a:close/>
              </a:path>
              <a:path w="4096384" h="836930">
                <a:moveTo>
                  <a:pt x="1666637" y="694690"/>
                </a:moveTo>
                <a:lnTo>
                  <a:pt x="1661381" y="694690"/>
                </a:lnTo>
                <a:lnTo>
                  <a:pt x="1662056" y="693420"/>
                </a:lnTo>
                <a:lnTo>
                  <a:pt x="1660713" y="690880"/>
                </a:lnTo>
                <a:lnTo>
                  <a:pt x="1666750" y="690880"/>
                </a:lnTo>
                <a:lnTo>
                  <a:pt x="1665074" y="692150"/>
                </a:lnTo>
                <a:lnTo>
                  <a:pt x="1666637" y="694690"/>
                </a:lnTo>
                <a:close/>
              </a:path>
              <a:path w="4096384" h="836930">
                <a:moveTo>
                  <a:pt x="1667418" y="695960"/>
                </a:moveTo>
                <a:lnTo>
                  <a:pt x="1665221" y="692388"/>
                </a:lnTo>
                <a:lnTo>
                  <a:pt x="1665184" y="692066"/>
                </a:lnTo>
                <a:lnTo>
                  <a:pt x="1666750" y="690880"/>
                </a:lnTo>
                <a:lnTo>
                  <a:pt x="1668256" y="690880"/>
                </a:lnTo>
                <a:lnTo>
                  <a:pt x="1668728" y="692066"/>
                </a:lnTo>
                <a:lnTo>
                  <a:pt x="1668607" y="692734"/>
                </a:lnTo>
                <a:lnTo>
                  <a:pt x="1668427" y="693420"/>
                </a:lnTo>
                <a:lnTo>
                  <a:pt x="1667418" y="695960"/>
                </a:lnTo>
                <a:close/>
              </a:path>
              <a:path w="4096384" h="836930">
                <a:moveTo>
                  <a:pt x="1689039" y="697230"/>
                </a:moveTo>
                <a:lnTo>
                  <a:pt x="1686191" y="695960"/>
                </a:lnTo>
                <a:lnTo>
                  <a:pt x="1683847" y="694690"/>
                </a:lnTo>
                <a:lnTo>
                  <a:pt x="1686191" y="690880"/>
                </a:lnTo>
                <a:lnTo>
                  <a:pt x="1688201" y="690880"/>
                </a:lnTo>
                <a:lnTo>
                  <a:pt x="1691894" y="692150"/>
                </a:lnTo>
                <a:lnTo>
                  <a:pt x="1689039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689039" y="697230"/>
                </a:lnTo>
                <a:lnTo>
                  <a:pt x="1691894" y="692150"/>
                </a:lnTo>
                <a:lnTo>
                  <a:pt x="1688201" y="690880"/>
                </a:lnTo>
                <a:lnTo>
                  <a:pt x="1703124" y="690880"/>
                </a:lnTo>
                <a:lnTo>
                  <a:pt x="1701277" y="692150"/>
                </a:lnTo>
                <a:lnTo>
                  <a:pt x="1700773" y="692150"/>
                </a:lnTo>
                <a:lnTo>
                  <a:pt x="1701781" y="69342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701781" y="693420"/>
                </a:lnTo>
                <a:lnTo>
                  <a:pt x="1700773" y="692150"/>
                </a:lnTo>
                <a:lnTo>
                  <a:pt x="1701277" y="692150"/>
                </a:lnTo>
                <a:lnTo>
                  <a:pt x="1703124" y="690880"/>
                </a:lnTo>
                <a:lnTo>
                  <a:pt x="1705134" y="69088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2036699" y="697230"/>
                </a:moveTo>
                <a:lnTo>
                  <a:pt x="1703962" y="697230"/>
                </a:lnTo>
                <a:lnTo>
                  <a:pt x="1705134" y="690880"/>
                </a:lnTo>
                <a:lnTo>
                  <a:pt x="1896729" y="690880"/>
                </a:lnTo>
                <a:lnTo>
                  <a:pt x="1897064" y="692150"/>
                </a:lnTo>
                <a:lnTo>
                  <a:pt x="1715362" y="692150"/>
                </a:lnTo>
                <a:lnTo>
                  <a:pt x="1714019" y="693420"/>
                </a:lnTo>
                <a:lnTo>
                  <a:pt x="1712507" y="695960"/>
                </a:lnTo>
                <a:lnTo>
                  <a:pt x="2036197" y="695960"/>
                </a:lnTo>
                <a:lnTo>
                  <a:pt x="2036699" y="697230"/>
                </a:lnTo>
                <a:close/>
              </a:path>
              <a:path w="4096384" h="836930">
                <a:moveTo>
                  <a:pt x="2038041" y="697230"/>
                </a:moveTo>
                <a:lnTo>
                  <a:pt x="2036699" y="697230"/>
                </a:lnTo>
                <a:lnTo>
                  <a:pt x="2035193" y="693420"/>
                </a:lnTo>
                <a:lnTo>
                  <a:pt x="2036444" y="692082"/>
                </a:lnTo>
                <a:lnTo>
                  <a:pt x="2037871" y="690880"/>
                </a:lnTo>
                <a:lnTo>
                  <a:pt x="2039547" y="693420"/>
                </a:lnTo>
                <a:lnTo>
                  <a:pt x="2038041" y="697230"/>
                </a:lnTo>
                <a:close/>
              </a:path>
              <a:path w="4096384" h="836930">
                <a:moveTo>
                  <a:pt x="2656422" y="697230"/>
                </a:moveTo>
                <a:lnTo>
                  <a:pt x="2653731" y="692150"/>
                </a:lnTo>
                <a:lnTo>
                  <a:pt x="2656239" y="690880"/>
                </a:lnTo>
                <a:lnTo>
                  <a:pt x="2658930" y="690880"/>
                </a:lnTo>
                <a:lnTo>
                  <a:pt x="2659517" y="691986"/>
                </a:lnTo>
                <a:lnTo>
                  <a:pt x="2659478" y="692388"/>
                </a:lnTo>
                <a:lnTo>
                  <a:pt x="2658255" y="694690"/>
                </a:lnTo>
                <a:lnTo>
                  <a:pt x="2656422" y="697230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56422" y="697230"/>
                </a:lnTo>
                <a:lnTo>
                  <a:pt x="2658297" y="694612"/>
                </a:lnTo>
                <a:lnTo>
                  <a:pt x="2659478" y="692388"/>
                </a:lnTo>
                <a:lnTo>
                  <a:pt x="2659517" y="691986"/>
                </a:lnTo>
                <a:lnTo>
                  <a:pt x="2658930" y="690880"/>
                </a:lnTo>
                <a:lnTo>
                  <a:pt x="2693629" y="690880"/>
                </a:lnTo>
                <a:lnTo>
                  <a:pt x="2694216" y="692150"/>
                </a:lnTo>
                <a:lnTo>
                  <a:pt x="2682725" y="692150"/>
                </a:lnTo>
                <a:lnTo>
                  <a:pt x="2681893" y="693420"/>
                </a:lnTo>
                <a:lnTo>
                  <a:pt x="2682227" y="693420"/>
                </a:lnTo>
                <a:lnTo>
                  <a:pt x="2683733" y="694690"/>
                </a:lnTo>
                <a:lnTo>
                  <a:pt x="2695391" y="694690"/>
                </a:lnTo>
                <a:lnTo>
                  <a:pt x="2695978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76929" y="699770"/>
                </a:moveTo>
                <a:lnTo>
                  <a:pt x="2774415" y="690880"/>
                </a:lnTo>
                <a:lnTo>
                  <a:pt x="2775423" y="692150"/>
                </a:lnTo>
                <a:lnTo>
                  <a:pt x="2780498" y="692150"/>
                </a:lnTo>
                <a:lnTo>
                  <a:pt x="2776929" y="699770"/>
                </a:lnTo>
                <a:close/>
              </a:path>
              <a:path w="4096384" h="836930">
                <a:moveTo>
                  <a:pt x="2775606" y="692150"/>
                </a:moveTo>
                <a:lnTo>
                  <a:pt x="2775423" y="692150"/>
                </a:lnTo>
                <a:lnTo>
                  <a:pt x="2774415" y="690880"/>
                </a:lnTo>
                <a:lnTo>
                  <a:pt x="2777780" y="690880"/>
                </a:lnTo>
                <a:lnTo>
                  <a:pt x="2775606" y="692150"/>
                </a:lnTo>
                <a:close/>
              </a:path>
              <a:path w="4096384" h="836930">
                <a:moveTo>
                  <a:pt x="2842316" y="698500"/>
                </a:moveTo>
                <a:lnTo>
                  <a:pt x="2844174" y="693774"/>
                </a:lnTo>
                <a:lnTo>
                  <a:pt x="2844226" y="691986"/>
                </a:lnTo>
                <a:lnTo>
                  <a:pt x="2843639" y="690880"/>
                </a:lnTo>
                <a:lnTo>
                  <a:pt x="2851352" y="695960"/>
                </a:lnTo>
                <a:lnTo>
                  <a:pt x="2846173" y="697230"/>
                </a:lnTo>
                <a:lnTo>
                  <a:pt x="2842316" y="698500"/>
                </a:lnTo>
                <a:close/>
              </a:path>
              <a:path w="4096384" h="836930">
                <a:moveTo>
                  <a:pt x="2859821" y="698500"/>
                </a:moveTo>
                <a:lnTo>
                  <a:pt x="2842316" y="698500"/>
                </a:lnTo>
                <a:lnTo>
                  <a:pt x="2846173" y="697230"/>
                </a:lnTo>
                <a:lnTo>
                  <a:pt x="2851352" y="695960"/>
                </a:lnTo>
                <a:lnTo>
                  <a:pt x="2843639" y="690880"/>
                </a:lnTo>
                <a:lnTo>
                  <a:pt x="2859157" y="690880"/>
                </a:lnTo>
                <a:lnTo>
                  <a:pt x="2855726" y="692150"/>
                </a:lnTo>
                <a:lnTo>
                  <a:pt x="2856514" y="692906"/>
                </a:lnTo>
                <a:lnTo>
                  <a:pt x="2859821" y="698500"/>
                </a:lnTo>
                <a:close/>
              </a:path>
              <a:path w="4096384" h="836930">
                <a:moveTo>
                  <a:pt x="2871310" y="694690"/>
                </a:moveTo>
                <a:lnTo>
                  <a:pt x="2869627" y="693420"/>
                </a:lnTo>
                <a:lnTo>
                  <a:pt x="2869811" y="692150"/>
                </a:lnTo>
                <a:lnTo>
                  <a:pt x="2871801" y="690880"/>
                </a:lnTo>
                <a:lnTo>
                  <a:pt x="2873982" y="693420"/>
                </a:lnTo>
                <a:lnTo>
                  <a:pt x="2873825" y="693420"/>
                </a:lnTo>
                <a:lnTo>
                  <a:pt x="2871310" y="694690"/>
                </a:lnTo>
                <a:close/>
              </a:path>
              <a:path w="4096384" h="836930">
                <a:moveTo>
                  <a:pt x="2883869" y="694690"/>
                </a:moveTo>
                <a:lnTo>
                  <a:pt x="2871310" y="694690"/>
                </a:lnTo>
                <a:lnTo>
                  <a:pt x="2873825" y="693420"/>
                </a:lnTo>
                <a:lnTo>
                  <a:pt x="2873982" y="693420"/>
                </a:lnTo>
                <a:lnTo>
                  <a:pt x="2871801" y="690880"/>
                </a:lnTo>
                <a:lnTo>
                  <a:pt x="2978748" y="690880"/>
                </a:lnTo>
                <a:lnTo>
                  <a:pt x="2978165" y="692150"/>
                </a:lnTo>
                <a:lnTo>
                  <a:pt x="2885395" y="692150"/>
                </a:lnTo>
                <a:lnTo>
                  <a:pt x="2883712" y="693420"/>
                </a:lnTo>
                <a:lnTo>
                  <a:pt x="2883869" y="694690"/>
                </a:lnTo>
                <a:close/>
              </a:path>
              <a:path w="4096384" h="836930">
                <a:moveTo>
                  <a:pt x="3070955" y="699770"/>
                </a:moveTo>
                <a:lnTo>
                  <a:pt x="3071069" y="692995"/>
                </a:lnTo>
                <a:lnTo>
                  <a:pt x="3071295" y="692150"/>
                </a:lnTo>
                <a:lnTo>
                  <a:pt x="3072638" y="690880"/>
                </a:lnTo>
                <a:lnTo>
                  <a:pt x="3074811" y="690880"/>
                </a:lnTo>
                <a:lnTo>
                  <a:pt x="3080508" y="692150"/>
                </a:lnTo>
                <a:lnTo>
                  <a:pt x="3070955" y="699770"/>
                </a:lnTo>
                <a:close/>
              </a:path>
              <a:path w="4096384" h="836930">
                <a:moveTo>
                  <a:pt x="3481788" y="694690"/>
                </a:moveTo>
                <a:lnTo>
                  <a:pt x="3480131" y="694690"/>
                </a:lnTo>
                <a:lnTo>
                  <a:pt x="3477957" y="693420"/>
                </a:lnTo>
                <a:lnTo>
                  <a:pt x="3478062" y="692082"/>
                </a:lnTo>
                <a:lnTo>
                  <a:pt x="3479948" y="690880"/>
                </a:lnTo>
                <a:lnTo>
                  <a:pt x="3482013" y="692082"/>
                </a:lnTo>
                <a:lnTo>
                  <a:pt x="3481911" y="693774"/>
                </a:lnTo>
                <a:lnTo>
                  <a:pt x="3481788" y="694690"/>
                </a:lnTo>
                <a:close/>
              </a:path>
              <a:path w="4096384" h="836930">
                <a:moveTo>
                  <a:pt x="3584726" y="694690"/>
                </a:moveTo>
                <a:lnTo>
                  <a:pt x="3585055" y="692150"/>
                </a:lnTo>
                <a:lnTo>
                  <a:pt x="3589343" y="690880"/>
                </a:lnTo>
                <a:lnTo>
                  <a:pt x="3587694" y="693420"/>
                </a:lnTo>
                <a:lnTo>
                  <a:pt x="3584726" y="694690"/>
                </a:lnTo>
                <a:close/>
              </a:path>
              <a:path w="4096384" h="836930">
                <a:moveTo>
                  <a:pt x="3599168" y="694690"/>
                </a:moveTo>
                <a:lnTo>
                  <a:pt x="3584726" y="694690"/>
                </a:lnTo>
                <a:lnTo>
                  <a:pt x="3587694" y="693420"/>
                </a:lnTo>
                <a:lnTo>
                  <a:pt x="3589343" y="690880"/>
                </a:lnTo>
                <a:lnTo>
                  <a:pt x="3601313" y="690880"/>
                </a:lnTo>
                <a:lnTo>
                  <a:pt x="3595616" y="692150"/>
                </a:lnTo>
                <a:lnTo>
                  <a:pt x="3599168" y="694690"/>
                </a:lnTo>
                <a:close/>
              </a:path>
              <a:path w="4096384" h="836930">
                <a:moveTo>
                  <a:pt x="3604495" y="698500"/>
                </a:moveTo>
                <a:lnTo>
                  <a:pt x="3595616" y="692150"/>
                </a:lnTo>
                <a:lnTo>
                  <a:pt x="3601313" y="690880"/>
                </a:lnTo>
                <a:lnTo>
                  <a:pt x="3602164" y="692150"/>
                </a:lnTo>
                <a:lnTo>
                  <a:pt x="3602838" y="692150"/>
                </a:lnTo>
                <a:lnTo>
                  <a:pt x="3603670" y="693420"/>
                </a:lnTo>
                <a:lnTo>
                  <a:pt x="3604495" y="698500"/>
                </a:lnTo>
                <a:close/>
              </a:path>
              <a:path w="4096384" h="836930">
                <a:moveTo>
                  <a:pt x="3695517" y="694690"/>
                </a:moveTo>
                <a:lnTo>
                  <a:pt x="3692852" y="694690"/>
                </a:lnTo>
                <a:lnTo>
                  <a:pt x="3694352" y="690880"/>
                </a:lnTo>
                <a:lnTo>
                  <a:pt x="3695517" y="690880"/>
                </a:lnTo>
                <a:lnTo>
                  <a:pt x="3697255" y="692066"/>
                </a:lnTo>
                <a:lnTo>
                  <a:pt x="3697377" y="693420"/>
                </a:lnTo>
                <a:lnTo>
                  <a:pt x="3695517" y="694690"/>
                </a:lnTo>
                <a:close/>
              </a:path>
              <a:path w="4096384" h="836930">
                <a:moveTo>
                  <a:pt x="3818401" y="698500"/>
                </a:moveTo>
                <a:lnTo>
                  <a:pt x="3810170" y="690880"/>
                </a:lnTo>
                <a:lnTo>
                  <a:pt x="3823246" y="690880"/>
                </a:lnTo>
                <a:lnTo>
                  <a:pt x="3819233" y="694690"/>
                </a:lnTo>
                <a:lnTo>
                  <a:pt x="3818892" y="695960"/>
                </a:lnTo>
                <a:lnTo>
                  <a:pt x="3818401" y="698500"/>
                </a:lnTo>
                <a:close/>
              </a:path>
              <a:path w="4096384" h="836930">
                <a:moveTo>
                  <a:pt x="3843462" y="715010"/>
                </a:moveTo>
                <a:lnTo>
                  <a:pt x="3839865" y="715010"/>
                </a:lnTo>
                <a:lnTo>
                  <a:pt x="3839072" y="712015"/>
                </a:lnTo>
                <a:lnTo>
                  <a:pt x="3843695" y="711200"/>
                </a:lnTo>
                <a:lnTo>
                  <a:pt x="3845044" y="709930"/>
                </a:lnTo>
                <a:lnTo>
                  <a:pt x="3845895" y="709930"/>
                </a:lnTo>
                <a:lnTo>
                  <a:pt x="3845973" y="708155"/>
                </a:lnTo>
                <a:lnTo>
                  <a:pt x="3845044" y="702310"/>
                </a:lnTo>
                <a:lnTo>
                  <a:pt x="3836990" y="702310"/>
                </a:lnTo>
                <a:lnTo>
                  <a:pt x="3837660" y="699786"/>
                </a:lnTo>
                <a:lnTo>
                  <a:pt x="3836342" y="698500"/>
                </a:lnTo>
                <a:lnTo>
                  <a:pt x="3818401" y="698500"/>
                </a:lnTo>
                <a:lnTo>
                  <a:pt x="3818892" y="695960"/>
                </a:lnTo>
                <a:lnTo>
                  <a:pt x="3819233" y="694690"/>
                </a:lnTo>
                <a:lnTo>
                  <a:pt x="3823246" y="690880"/>
                </a:lnTo>
                <a:lnTo>
                  <a:pt x="3829951" y="690880"/>
                </a:lnTo>
                <a:lnTo>
                  <a:pt x="3829303" y="692150"/>
                </a:lnTo>
                <a:lnTo>
                  <a:pt x="3829611" y="692150"/>
                </a:lnTo>
                <a:lnTo>
                  <a:pt x="3829794" y="693420"/>
                </a:lnTo>
                <a:lnTo>
                  <a:pt x="3830128" y="694690"/>
                </a:lnTo>
                <a:lnTo>
                  <a:pt x="3832643" y="695960"/>
                </a:lnTo>
                <a:lnTo>
                  <a:pt x="3838182" y="695960"/>
                </a:lnTo>
                <a:lnTo>
                  <a:pt x="3850173" y="699699"/>
                </a:lnTo>
                <a:lnTo>
                  <a:pt x="3845895" y="702310"/>
                </a:lnTo>
                <a:lnTo>
                  <a:pt x="3856274" y="711200"/>
                </a:lnTo>
                <a:lnTo>
                  <a:pt x="3865153" y="711200"/>
                </a:lnTo>
                <a:lnTo>
                  <a:pt x="3860546" y="712470"/>
                </a:lnTo>
                <a:lnTo>
                  <a:pt x="3844704" y="712470"/>
                </a:lnTo>
                <a:lnTo>
                  <a:pt x="3843462" y="715010"/>
                </a:lnTo>
                <a:close/>
              </a:path>
              <a:path w="4096384" h="836930">
                <a:moveTo>
                  <a:pt x="3832643" y="695960"/>
                </a:moveTo>
                <a:lnTo>
                  <a:pt x="3830128" y="694690"/>
                </a:lnTo>
                <a:lnTo>
                  <a:pt x="3829794" y="693420"/>
                </a:lnTo>
                <a:lnTo>
                  <a:pt x="3829611" y="692150"/>
                </a:lnTo>
                <a:lnTo>
                  <a:pt x="3829303" y="692150"/>
                </a:lnTo>
                <a:lnTo>
                  <a:pt x="3829951" y="690880"/>
                </a:lnTo>
                <a:lnTo>
                  <a:pt x="3831477" y="690880"/>
                </a:lnTo>
                <a:lnTo>
                  <a:pt x="3832977" y="694690"/>
                </a:lnTo>
                <a:lnTo>
                  <a:pt x="3832643" y="695960"/>
                </a:lnTo>
                <a:close/>
              </a:path>
              <a:path w="4096384" h="836930">
                <a:moveTo>
                  <a:pt x="3838182" y="695960"/>
                </a:moveTo>
                <a:lnTo>
                  <a:pt x="3832643" y="695960"/>
                </a:lnTo>
                <a:lnTo>
                  <a:pt x="3832835" y="695226"/>
                </a:lnTo>
                <a:lnTo>
                  <a:pt x="3832958" y="694642"/>
                </a:lnTo>
                <a:lnTo>
                  <a:pt x="3831477" y="690880"/>
                </a:lnTo>
                <a:lnTo>
                  <a:pt x="3833651" y="690880"/>
                </a:lnTo>
                <a:lnTo>
                  <a:pt x="3833651" y="694690"/>
                </a:lnTo>
                <a:lnTo>
                  <a:pt x="3839852" y="694690"/>
                </a:lnTo>
                <a:lnTo>
                  <a:pt x="3838182" y="695960"/>
                </a:lnTo>
                <a:close/>
              </a:path>
              <a:path w="4096384" h="836930">
                <a:moveTo>
                  <a:pt x="3898374" y="694690"/>
                </a:moveTo>
                <a:lnTo>
                  <a:pt x="3894764" y="694690"/>
                </a:lnTo>
                <a:lnTo>
                  <a:pt x="3895005" y="693420"/>
                </a:lnTo>
                <a:lnTo>
                  <a:pt x="3896504" y="692150"/>
                </a:lnTo>
                <a:lnTo>
                  <a:pt x="3897853" y="692150"/>
                </a:lnTo>
                <a:lnTo>
                  <a:pt x="3899352" y="690880"/>
                </a:lnTo>
                <a:lnTo>
                  <a:pt x="3901387" y="693420"/>
                </a:lnTo>
                <a:lnTo>
                  <a:pt x="3898374" y="694690"/>
                </a:lnTo>
                <a:close/>
              </a:path>
              <a:path w="4096384" h="836930">
                <a:moveTo>
                  <a:pt x="3908706" y="694690"/>
                </a:moveTo>
                <a:lnTo>
                  <a:pt x="3898374" y="694690"/>
                </a:lnTo>
                <a:lnTo>
                  <a:pt x="3901387" y="693420"/>
                </a:lnTo>
                <a:lnTo>
                  <a:pt x="3899352" y="690880"/>
                </a:lnTo>
                <a:lnTo>
                  <a:pt x="3907557" y="690880"/>
                </a:lnTo>
                <a:lnTo>
                  <a:pt x="3908706" y="694690"/>
                </a:lnTo>
                <a:close/>
              </a:path>
              <a:path w="4096384" h="836930">
                <a:moveTo>
                  <a:pt x="3909886" y="697230"/>
                </a:moveTo>
                <a:lnTo>
                  <a:pt x="3908906" y="695960"/>
                </a:lnTo>
                <a:lnTo>
                  <a:pt x="3909089" y="695960"/>
                </a:lnTo>
                <a:lnTo>
                  <a:pt x="3907557" y="690880"/>
                </a:lnTo>
                <a:lnTo>
                  <a:pt x="3911080" y="690880"/>
                </a:lnTo>
                <a:lnTo>
                  <a:pt x="3913974" y="692150"/>
                </a:lnTo>
                <a:lnTo>
                  <a:pt x="3912576" y="694690"/>
                </a:lnTo>
                <a:lnTo>
                  <a:pt x="3909886" y="697230"/>
                </a:lnTo>
                <a:close/>
              </a:path>
              <a:path w="4096384" h="836930">
                <a:moveTo>
                  <a:pt x="3927470" y="697645"/>
                </a:moveTo>
                <a:lnTo>
                  <a:pt x="3926847" y="693420"/>
                </a:lnTo>
                <a:lnTo>
                  <a:pt x="3928012" y="692150"/>
                </a:lnTo>
                <a:lnTo>
                  <a:pt x="3931195" y="690880"/>
                </a:lnTo>
                <a:lnTo>
                  <a:pt x="3934560" y="690880"/>
                </a:lnTo>
                <a:lnTo>
                  <a:pt x="3935919" y="697230"/>
                </a:lnTo>
                <a:lnTo>
                  <a:pt x="3927521" y="697230"/>
                </a:lnTo>
                <a:lnTo>
                  <a:pt x="3927470" y="697645"/>
                </a:lnTo>
                <a:close/>
              </a:path>
              <a:path w="4096384" h="836930">
                <a:moveTo>
                  <a:pt x="3937878" y="699522"/>
                </a:moveTo>
                <a:lnTo>
                  <a:pt x="3936351" y="699247"/>
                </a:lnTo>
                <a:lnTo>
                  <a:pt x="3934560" y="690880"/>
                </a:lnTo>
                <a:lnTo>
                  <a:pt x="3937743" y="690880"/>
                </a:lnTo>
                <a:lnTo>
                  <a:pt x="3943439" y="692150"/>
                </a:lnTo>
                <a:lnTo>
                  <a:pt x="3937878" y="699522"/>
                </a:lnTo>
                <a:close/>
              </a:path>
              <a:path w="4096384" h="836930">
                <a:moveTo>
                  <a:pt x="1581695" y="700889"/>
                </a:moveTo>
                <a:lnTo>
                  <a:pt x="1582422" y="699786"/>
                </a:lnTo>
                <a:lnTo>
                  <a:pt x="1581261" y="697230"/>
                </a:lnTo>
                <a:lnTo>
                  <a:pt x="1586958" y="697230"/>
                </a:lnTo>
                <a:lnTo>
                  <a:pt x="1583210" y="691017"/>
                </a:lnTo>
                <a:lnTo>
                  <a:pt x="1584110" y="692150"/>
                </a:lnTo>
                <a:lnTo>
                  <a:pt x="1584948" y="692150"/>
                </a:lnTo>
                <a:lnTo>
                  <a:pt x="1585950" y="693420"/>
                </a:lnTo>
                <a:lnTo>
                  <a:pt x="1589238" y="693420"/>
                </a:lnTo>
                <a:lnTo>
                  <a:pt x="1591159" y="694612"/>
                </a:lnTo>
                <a:lnTo>
                  <a:pt x="1593329" y="695960"/>
                </a:lnTo>
                <a:lnTo>
                  <a:pt x="1604894" y="695960"/>
                </a:lnTo>
                <a:lnTo>
                  <a:pt x="1606506" y="697317"/>
                </a:lnTo>
                <a:lnTo>
                  <a:pt x="1605563" y="698500"/>
                </a:lnTo>
                <a:lnTo>
                  <a:pt x="1602378" y="698500"/>
                </a:lnTo>
                <a:lnTo>
                  <a:pt x="1603753" y="699770"/>
                </a:lnTo>
                <a:lnTo>
                  <a:pt x="1591149" y="699770"/>
                </a:lnTo>
                <a:lnTo>
                  <a:pt x="1581695" y="700889"/>
                </a:lnTo>
                <a:close/>
              </a:path>
              <a:path w="4096384" h="836930">
                <a:moveTo>
                  <a:pt x="672731" y="692150"/>
                </a:moveTo>
                <a:lnTo>
                  <a:pt x="672913" y="691755"/>
                </a:lnTo>
                <a:lnTo>
                  <a:pt x="673378" y="691620"/>
                </a:lnTo>
                <a:lnTo>
                  <a:pt x="672731" y="692150"/>
                </a:lnTo>
                <a:close/>
              </a:path>
              <a:path w="4096384" h="836930">
                <a:moveTo>
                  <a:pt x="1657865" y="692388"/>
                </a:moveTo>
                <a:lnTo>
                  <a:pt x="1657865" y="691725"/>
                </a:lnTo>
                <a:lnTo>
                  <a:pt x="1658369" y="692150"/>
                </a:lnTo>
                <a:lnTo>
                  <a:pt x="1657865" y="692388"/>
                </a:lnTo>
                <a:close/>
              </a:path>
              <a:path w="4096384" h="836930">
                <a:moveTo>
                  <a:pt x="701969" y="694690"/>
                </a:moveTo>
                <a:lnTo>
                  <a:pt x="665017" y="694690"/>
                </a:lnTo>
                <a:lnTo>
                  <a:pt x="671559" y="692150"/>
                </a:lnTo>
                <a:lnTo>
                  <a:pt x="672913" y="691755"/>
                </a:lnTo>
                <a:lnTo>
                  <a:pt x="672731" y="692150"/>
                </a:lnTo>
                <a:lnTo>
                  <a:pt x="709275" y="692150"/>
                </a:lnTo>
                <a:lnTo>
                  <a:pt x="711455" y="693420"/>
                </a:lnTo>
                <a:lnTo>
                  <a:pt x="701561" y="693420"/>
                </a:lnTo>
                <a:lnTo>
                  <a:pt x="701969" y="694690"/>
                </a:lnTo>
                <a:close/>
              </a:path>
              <a:path w="4096384" h="836930">
                <a:moveTo>
                  <a:pt x="950826" y="692150"/>
                </a:moveTo>
                <a:lnTo>
                  <a:pt x="950158" y="692150"/>
                </a:lnTo>
                <a:lnTo>
                  <a:pt x="950848" y="691986"/>
                </a:lnTo>
                <a:lnTo>
                  <a:pt x="950826" y="692150"/>
                </a:lnTo>
                <a:close/>
              </a:path>
              <a:path w="4096384" h="836930">
                <a:moveTo>
                  <a:pt x="1622997" y="692150"/>
                </a:moveTo>
                <a:lnTo>
                  <a:pt x="1623130" y="692082"/>
                </a:lnTo>
                <a:lnTo>
                  <a:pt x="1622997" y="692150"/>
                </a:lnTo>
                <a:close/>
              </a:path>
              <a:path w="4096384" h="836930">
                <a:moveTo>
                  <a:pt x="1623502" y="692150"/>
                </a:moveTo>
                <a:lnTo>
                  <a:pt x="1622997" y="692150"/>
                </a:lnTo>
                <a:lnTo>
                  <a:pt x="1623130" y="692082"/>
                </a:lnTo>
                <a:lnTo>
                  <a:pt x="1623502" y="692150"/>
                </a:lnTo>
                <a:close/>
              </a:path>
              <a:path w="4096384" h="836930">
                <a:moveTo>
                  <a:pt x="76488" y="704850"/>
                </a:moveTo>
                <a:lnTo>
                  <a:pt x="69449" y="697230"/>
                </a:lnTo>
                <a:lnTo>
                  <a:pt x="71289" y="697230"/>
                </a:lnTo>
                <a:lnTo>
                  <a:pt x="75480" y="692150"/>
                </a:lnTo>
                <a:lnTo>
                  <a:pt x="76435" y="698168"/>
                </a:lnTo>
                <a:lnTo>
                  <a:pt x="76488" y="704850"/>
                </a:lnTo>
                <a:close/>
              </a:path>
              <a:path w="4096384" h="836930">
                <a:moveTo>
                  <a:pt x="94341" y="693420"/>
                </a:moveTo>
                <a:lnTo>
                  <a:pt x="92413" y="693420"/>
                </a:lnTo>
                <a:lnTo>
                  <a:pt x="92917" y="692150"/>
                </a:lnTo>
                <a:lnTo>
                  <a:pt x="94341" y="693420"/>
                </a:lnTo>
                <a:close/>
              </a:path>
              <a:path w="4096384" h="836930">
                <a:moveTo>
                  <a:pt x="97961" y="696648"/>
                </a:moveTo>
                <a:lnTo>
                  <a:pt x="92917" y="692150"/>
                </a:lnTo>
                <a:lnTo>
                  <a:pt x="96869" y="692150"/>
                </a:lnTo>
                <a:lnTo>
                  <a:pt x="98177" y="695960"/>
                </a:lnTo>
                <a:lnTo>
                  <a:pt x="98173" y="696190"/>
                </a:lnTo>
                <a:lnTo>
                  <a:pt x="97961" y="696648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72709" y="692150"/>
                </a:lnTo>
                <a:lnTo>
                  <a:pt x="876736" y="69215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86290" y="694690"/>
                </a:moveTo>
                <a:lnTo>
                  <a:pt x="869187" y="694690"/>
                </a:lnTo>
                <a:lnTo>
                  <a:pt x="876736" y="692150"/>
                </a:lnTo>
                <a:lnTo>
                  <a:pt x="880506" y="692150"/>
                </a:lnTo>
                <a:lnTo>
                  <a:pt x="877575" y="693420"/>
                </a:lnTo>
                <a:lnTo>
                  <a:pt x="886290" y="694690"/>
                </a:lnTo>
                <a:close/>
              </a:path>
              <a:path w="4096384" h="836930">
                <a:moveTo>
                  <a:pt x="1029610" y="701040"/>
                </a:moveTo>
                <a:lnTo>
                  <a:pt x="1022734" y="701040"/>
                </a:lnTo>
                <a:lnTo>
                  <a:pt x="1027095" y="692150"/>
                </a:lnTo>
                <a:lnTo>
                  <a:pt x="1029780" y="697230"/>
                </a:lnTo>
                <a:lnTo>
                  <a:pt x="1030429" y="699699"/>
                </a:lnTo>
                <a:lnTo>
                  <a:pt x="1029610" y="701040"/>
                </a:lnTo>
                <a:close/>
              </a:path>
              <a:path w="4096384" h="836930">
                <a:moveTo>
                  <a:pt x="1041781" y="701040"/>
                </a:moveTo>
                <a:lnTo>
                  <a:pt x="1029610" y="701040"/>
                </a:lnTo>
                <a:lnTo>
                  <a:pt x="1030437" y="699786"/>
                </a:lnTo>
                <a:lnTo>
                  <a:pt x="1029780" y="697230"/>
                </a:lnTo>
                <a:lnTo>
                  <a:pt x="1027095" y="692150"/>
                </a:lnTo>
                <a:lnTo>
                  <a:pt x="1034304" y="692150"/>
                </a:lnTo>
                <a:lnTo>
                  <a:pt x="1034304" y="693420"/>
                </a:lnTo>
                <a:lnTo>
                  <a:pt x="1045449" y="693420"/>
                </a:lnTo>
                <a:lnTo>
                  <a:pt x="1044919" y="694149"/>
                </a:lnTo>
                <a:lnTo>
                  <a:pt x="1039497" y="697230"/>
                </a:lnTo>
                <a:lnTo>
                  <a:pt x="1039667" y="697230"/>
                </a:lnTo>
                <a:lnTo>
                  <a:pt x="1041781" y="701040"/>
                </a:lnTo>
                <a:close/>
              </a:path>
              <a:path w="4096384" h="836930">
                <a:moveTo>
                  <a:pt x="1719382" y="695960"/>
                </a:moveTo>
                <a:lnTo>
                  <a:pt x="1712507" y="695960"/>
                </a:lnTo>
                <a:lnTo>
                  <a:pt x="1714019" y="693420"/>
                </a:lnTo>
                <a:lnTo>
                  <a:pt x="1715362" y="692150"/>
                </a:lnTo>
                <a:lnTo>
                  <a:pt x="1716698" y="692150"/>
                </a:lnTo>
                <a:lnTo>
                  <a:pt x="1718040" y="693420"/>
                </a:lnTo>
                <a:lnTo>
                  <a:pt x="1719382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719382" y="695960"/>
                </a:lnTo>
                <a:lnTo>
                  <a:pt x="1718040" y="693420"/>
                </a:lnTo>
                <a:lnTo>
                  <a:pt x="1716698" y="692150"/>
                </a:lnTo>
                <a:lnTo>
                  <a:pt x="1890694" y="692150"/>
                </a:lnTo>
                <a:lnTo>
                  <a:pt x="1888350" y="693420"/>
                </a:lnTo>
                <a:lnTo>
                  <a:pt x="1888186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888186" y="694690"/>
                </a:lnTo>
                <a:lnTo>
                  <a:pt x="1888350" y="693420"/>
                </a:lnTo>
                <a:lnTo>
                  <a:pt x="1890694" y="692150"/>
                </a:lnTo>
                <a:lnTo>
                  <a:pt x="1892875" y="693420"/>
                </a:lnTo>
                <a:lnTo>
                  <a:pt x="1892711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890360" y="695960"/>
                </a:lnTo>
                <a:lnTo>
                  <a:pt x="1892711" y="694690"/>
                </a:lnTo>
                <a:lnTo>
                  <a:pt x="1892875" y="693420"/>
                </a:lnTo>
                <a:lnTo>
                  <a:pt x="1890694" y="692150"/>
                </a:lnTo>
                <a:lnTo>
                  <a:pt x="1897064" y="692150"/>
                </a:lnTo>
                <a:lnTo>
                  <a:pt x="1897399" y="693420"/>
                </a:lnTo>
                <a:lnTo>
                  <a:pt x="1968475" y="69342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85069" y="694690"/>
                </a:moveTo>
                <a:lnTo>
                  <a:pt x="1983726" y="694690"/>
                </a:lnTo>
                <a:lnTo>
                  <a:pt x="1982926" y="693675"/>
                </a:lnTo>
                <a:lnTo>
                  <a:pt x="1982836" y="692995"/>
                </a:lnTo>
                <a:lnTo>
                  <a:pt x="1983058" y="692150"/>
                </a:lnTo>
                <a:lnTo>
                  <a:pt x="1984735" y="692150"/>
                </a:lnTo>
                <a:lnTo>
                  <a:pt x="1985409" y="693420"/>
                </a:lnTo>
                <a:lnTo>
                  <a:pt x="1985069" y="694690"/>
                </a:lnTo>
                <a:close/>
              </a:path>
              <a:path w="4096384" h="836930">
                <a:moveTo>
                  <a:pt x="1993491" y="694690"/>
                </a:moveTo>
                <a:lnTo>
                  <a:pt x="1985069" y="694690"/>
                </a:lnTo>
                <a:lnTo>
                  <a:pt x="1985409" y="693420"/>
                </a:lnTo>
                <a:lnTo>
                  <a:pt x="1984735" y="692150"/>
                </a:lnTo>
                <a:lnTo>
                  <a:pt x="1995589" y="692150"/>
                </a:lnTo>
                <a:lnTo>
                  <a:pt x="1993491" y="69469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10887" y="693420"/>
                </a:lnTo>
                <a:lnTo>
                  <a:pt x="2012393" y="692150"/>
                </a:lnTo>
                <a:lnTo>
                  <a:pt x="2013899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12393" y="694690"/>
                </a:lnTo>
                <a:lnTo>
                  <a:pt x="2013899" y="693420"/>
                </a:lnTo>
                <a:lnTo>
                  <a:pt x="2012393" y="692150"/>
                </a:lnTo>
                <a:lnTo>
                  <a:pt x="2021612" y="692150"/>
                </a:lnTo>
                <a:lnTo>
                  <a:pt x="2021612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21612" y="693420"/>
                </a:lnTo>
                <a:lnTo>
                  <a:pt x="2021612" y="692150"/>
                </a:lnTo>
                <a:lnTo>
                  <a:pt x="2023623" y="692150"/>
                </a:lnTo>
                <a:lnTo>
                  <a:pt x="2026471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36197" y="695960"/>
                </a:moveTo>
                <a:lnTo>
                  <a:pt x="1992442" y="695960"/>
                </a:lnTo>
                <a:lnTo>
                  <a:pt x="1997641" y="694690"/>
                </a:lnTo>
                <a:lnTo>
                  <a:pt x="2023623" y="694690"/>
                </a:lnTo>
                <a:lnTo>
                  <a:pt x="2026471" y="693420"/>
                </a:lnTo>
                <a:lnTo>
                  <a:pt x="2023623" y="692150"/>
                </a:lnTo>
                <a:lnTo>
                  <a:pt x="2036365" y="692150"/>
                </a:lnTo>
                <a:lnTo>
                  <a:pt x="2035193" y="693420"/>
                </a:lnTo>
                <a:lnTo>
                  <a:pt x="2036197" y="69596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102236" y="694690"/>
                </a:lnTo>
                <a:lnTo>
                  <a:pt x="2102236" y="693420"/>
                </a:lnTo>
                <a:lnTo>
                  <a:pt x="2104253" y="692150"/>
                </a:lnTo>
                <a:lnTo>
                  <a:pt x="2105425" y="692150"/>
                </a:lnTo>
                <a:lnTo>
                  <a:pt x="2106093" y="693420"/>
                </a:lnTo>
                <a:lnTo>
                  <a:pt x="2106427" y="693420"/>
                </a:lnTo>
                <a:lnTo>
                  <a:pt x="2105759" y="694690"/>
                </a:lnTo>
                <a:lnTo>
                  <a:pt x="2104921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06093" y="693420"/>
                </a:lnTo>
                <a:lnTo>
                  <a:pt x="2105425" y="692150"/>
                </a:lnTo>
                <a:lnTo>
                  <a:pt x="2189888" y="69215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198294" y="698500"/>
                </a:moveTo>
                <a:lnTo>
                  <a:pt x="2198405" y="692995"/>
                </a:lnTo>
                <a:lnTo>
                  <a:pt x="2198628" y="692150"/>
                </a:lnTo>
                <a:lnTo>
                  <a:pt x="2200972" y="692150"/>
                </a:lnTo>
                <a:lnTo>
                  <a:pt x="2206668" y="693420"/>
                </a:lnTo>
                <a:lnTo>
                  <a:pt x="2198294" y="698500"/>
                </a:lnTo>
                <a:close/>
              </a:path>
              <a:path w="4096384" h="836930">
                <a:moveTo>
                  <a:pt x="2566644" y="702310"/>
                </a:moveTo>
                <a:lnTo>
                  <a:pt x="2538403" y="702310"/>
                </a:lnTo>
                <a:lnTo>
                  <a:pt x="2543085" y="699770"/>
                </a:lnTo>
                <a:lnTo>
                  <a:pt x="2531875" y="699770"/>
                </a:lnTo>
                <a:lnTo>
                  <a:pt x="2527835" y="698500"/>
                </a:lnTo>
                <a:lnTo>
                  <a:pt x="2198294" y="698500"/>
                </a:lnTo>
                <a:lnTo>
                  <a:pt x="2206668" y="693420"/>
                </a:lnTo>
                <a:lnTo>
                  <a:pt x="2200972" y="692150"/>
                </a:lnTo>
                <a:lnTo>
                  <a:pt x="2615334" y="692150"/>
                </a:lnTo>
                <a:lnTo>
                  <a:pt x="2615007" y="692995"/>
                </a:lnTo>
                <a:lnTo>
                  <a:pt x="2615006" y="693774"/>
                </a:lnTo>
                <a:lnTo>
                  <a:pt x="2616009" y="695960"/>
                </a:lnTo>
                <a:lnTo>
                  <a:pt x="2655749" y="695960"/>
                </a:lnTo>
                <a:lnTo>
                  <a:pt x="2656422" y="697230"/>
                </a:lnTo>
                <a:lnTo>
                  <a:pt x="2562375" y="697230"/>
                </a:lnTo>
                <a:lnTo>
                  <a:pt x="2566644" y="702310"/>
                </a:lnTo>
                <a:close/>
              </a:path>
              <a:path w="4096384" h="836930">
                <a:moveTo>
                  <a:pt x="2616009" y="695960"/>
                </a:moveTo>
                <a:lnTo>
                  <a:pt x="2614843" y="693420"/>
                </a:lnTo>
                <a:lnTo>
                  <a:pt x="2615334" y="692150"/>
                </a:lnTo>
                <a:lnTo>
                  <a:pt x="2619197" y="692150"/>
                </a:lnTo>
                <a:lnTo>
                  <a:pt x="2616009" y="695960"/>
                </a:lnTo>
                <a:close/>
              </a:path>
              <a:path w="4096384" h="836930">
                <a:moveTo>
                  <a:pt x="2642495" y="695960"/>
                </a:moveTo>
                <a:lnTo>
                  <a:pt x="2616009" y="695960"/>
                </a:lnTo>
                <a:lnTo>
                  <a:pt x="2619197" y="692150"/>
                </a:lnTo>
                <a:lnTo>
                  <a:pt x="2641663" y="692150"/>
                </a:lnTo>
                <a:lnTo>
                  <a:pt x="2640498" y="693420"/>
                </a:lnTo>
                <a:lnTo>
                  <a:pt x="2640812" y="694690"/>
                </a:lnTo>
                <a:lnTo>
                  <a:pt x="2642495" y="695960"/>
                </a:lnTo>
                <a:close/>
              </a:path>
              <a:path w="4096384" h="836930">
                <a:moveTo>
                  <a:pt x="2643686" y="695960"/>
                </a:moveTo>
                <a:lnTo>
                  <a:pt x="2642495" y="695960"/>
                </a:lnTo>
                <a:lnTo>
                  <a:pt x="2640812" y="694690"/>
                </a:lnTo>
                <a:lnTo>
                  <a:pt x="2640498" y="693420"/>
                </a:lnTo>
                <a:lnTo>
                  <a:pt x="2641663" y="692150"/>
                </a:lnTo>
                <a:lnTo>
                  <a:pt x="2643994" y="692150"/>
                </a:lnTo>
                <a:lnTo>
                  <a:pt x="2644669" y="693420"/>
                </a:lnTo>
                <a:lnTo>
                  <a:pt x="2644328" y="694690"/>
                </a:lnTo>
                <a:lnTo>
                  <a:pt x="2643686" y="695960"/>
                </a:lnTo>
                <a:close/>
              </a:path>
              <a:path w="4096384" h="836930">
                <a:moveTo>
                  <a:pt x="2683733" y="694690"/>
                </a:moveTo>
                <a:lnTo>
                  <a:pt x="2682227" y="693420"/>
                </a:lnTo>
                <a:lnTo>
                  <a:pt x="2681893" y="693420"/>
                </a:lnTo>
                <a:lnTo>
                  <a:pt x="2682725" y="692150"/>
                </a:lnTo>
                <a:lnTo>
                  <a:pt x="2684408" y="692150"/>
                </a:lnTo>
                <a:lnTo>
                  <a:pt x="2684742" y="693420"/>
                </a:lnTo>
                <a:lnTo>
                  <a:pt x="2683733" y="694690"/>
                </a:lnTo>
                <a:close/>
              </a:path>
              <a:path w="4096384" h="836930">
                <a:moveTo>
                  <a:pt x="2695391" y="694690"/>
                </a:moveTo>
                <a:lnTo>
                  <a:pt x="2683733" y="694690"/>
                </a:lnTo>
                <a:lnTo>
                  <a:pt x="2684538" y="693675"/>
                </a:lnTo>
                <a:lnTo>
                  <a:pt x="2684630" y="692995"/>
                </a:lnTo>
                <a:lnTo>
                  <a:pt x="2684408" y="692150"/>
                </a:lnTo>
                <a:lnTo>
                  <a:pt x="2694216" y="692150"/>
                </a:lnTo>
                <a:lnTo>
                  <a:pt x="2695391" y="694690"/>
                </a:lnTo>
                <a:close/>
              </a:path>
              <a:path w="4096384" h="836930">
                <a:moveTo>
                  <a:pt x="2750286" y="695960"/>
                </a:moveTo>
                <a:lnTo>
                  <a:pt x="2748760" y="694690"/>
                </a:lnTo>
                <a:lnTo>
                  <a:pt x="2747595" y="692150"/>
                </a:lnTo>
                <a:lnTo>
                  <a:pt x="2750443" y="692150"/>
                </a:lnTo>
                <a:lnTo>
                  <a:pt x="2751451" y="693420"/>
                </a:lnTo>
                <a:lnTo>
                  <a:pt x="2751117" y="694690"/>
                </a:lnTo>
                <a:lnTo>
                  <a:pt x="2750286" y="695960"/>
                </a:lnTo>
                <a:close/>
              </a:path>
              <a:path w="4096384" h="836930">
                <a:moveTo>
                  <a:pt x="2780963" y="701040"/>
                </a:moveTo>
                <a:lnTo>
                  <a:pt x="2771075" y="701040"/>
                </a:lnTo>
                <a:lnTo>
                  <a:pt x="2775703" y="699786"/>
                </a:lnTo>
                <a:lnTo>
                  <a:pt x="2768567" y="695960"/>
                </a:lnTo>
                <a:lnTo>
                  <a:pt x="2750286" y="695960"/>
                </a:lnTo>
                <a:lnTo>
                  <a:pt x="2751117" y="694690"/>
                </a:lnTo>
                <a:lnTo>
                  <a:pt x="2751451" y="693420"/>
                </a:lnTo>
                <a:lnTo>
                  <a:pt x="2750443" y="692150"/>
                </a:lnTo>
                <a:lnTo>
                  <a:pt x="2762687" y="692150"/>
                </a:lnTo>
                <a:lnTo>
                  <a:pt x="2762504" y="694690"/>
                </a:lnTo>
                <a:lnTo>
                  <a:pt x="2775492" y="694690"/>
                </a:lnTo>
                <a:lnTo>
                  <a:pt x="2776929" y="699770"/>
                </a:lnTo>
                <a:lnTo>
                  <a:pt x="2781637" y="699770"/>
                </a:lnTo>
                <a:lnTo>
                  <a:pt x="2780963" y="701040"/>
                </a:lnTo>
                <a:close/>
              </a:path>
              <a:path w="4096384" h="836930">
                <a:moveTo>
                  <a:pt x="2792199" y="694690"/>
                </a:moveTo>
                <a:lnTo>
                  <a:pt x="2790673" y="694690"/>
                </a:lnTo>
                <a:lnTo>
                  <a:pt x="2789508" y="693420"/>
                </a:lnTo>
                <a:lnTo>
                  <a:pt x="2789508" y="692150"/>
                </a:lnTo>
                <a:lnTo>
                  <a:pt x="2791007" y="692150"/>
                </a:lnTo>
                <a:lnTo>
                  <a:pt x="2792356" y="693420"/>
                </a:lnTo>
                <a:lnTo>
                  <a:pt x="2792199" y="694690"/>
                </a:lnTo>
                <a:close/>
              </a:path>
              <a:path w="4096384" h="836930">
                <a:moveTo>
                  <a:pt x="2801418" y="694690"/>
                </a:moveTo>
                <a:lnTo>
                  <a:pt x="2792199" y="694690"/>
                </a:lnTo>
                <a:lnTo>
                  <a:pt x="2792356" y="693420"/>
                </a:lnTo>
                <a:lnTo>
                  <a:pt x="2791007" y="692150"/>
                </a:lnTo>
                <a:lnTo>
                  <a:pt x="2804417" y="692150"/>
                </a:lnTo>
                <a:lnTo>
                  <a:pt x="2801418" y="694690"/>
                </a:lnTo>
                <a:close/>
              </a:path>
              <a:path w="4096384" h="836930">
                <a:moveTo>
                  <a:pt x="2805766" y="695960"/>
                </a:moveTo>
                <a:lnTo>
                  <a:pt x="2804266" y="695960"/>
                </a:lnTo>
                <a:lnTo>
                  <a:pt x="2801418" y="694690"/>
                </a:lnTo>
                <a:lnTo>
                  <a:pt x="2804417" y="692150"/>
                </a:lnTo>
                <a:lnTo>
                  <a:pt x="2804934" y="692150"/>
                </a:lnTo>
                <a:lnTo>
                  <a:pt x="2805930" y="694642"/>
                </a:lnTo>
                <a:lnTo>
                  <a:pt x="2805766" y="695960"/>
                </a:lnTo>
                <a:close/>
              </a:path>
              <a:path w="4096384" h="836930">
                <a:moveTo>
                  <a:pt x="2825285" y="695960"/>
                </a:moveTo>
                <a:lnTo>
                  <a:pt x="2805766" y="695960"/>
                </a:lnTo>
                <a:lnTo>
                  <a:pt x="2805930" y="694642"/>
                </a:lnTo>
                <a:lnTo>
                  <a:pt x="2804934" y="692150"/>
                </a:lnTo>
                <a:lnTo>
                  <a:pt x="2818502" y="692150"/>
                </a:lnTo>
                <a:lnTo>
                  <a:pt x="2818010" y="693420"/>
                </a:lnTo>
                <a:lnTo>
                  <a:pt x="2827532" y="693420"/>
                </a:lnTo>
                <a:lnTo>
                  <a:pt x="2825285" y="695960"/>
                </a:lnTo>
                <a:close/>
              </a:path>
              <a:path w="4096384" h="836930">
                <a:moveTo>
                  <a:pt x="2827532" y="693420"/>
                </a:moveTo>
                <a:lnTo>
                  <a:pt x="2818010" y="693420"/>
                </a:lnTo>
                <a:lnTo>
                  <a:pt x="2818502" y="692150"/>
                </a:lnTo>
                <a:lnTo>
                  <a:pt x="2828656" y="692150"/>
                </a:lnTo>
                <a:lnTo>
                  <a:pt x="2827532" y="693420"/>
                </a:lnTo>
                <a:close/>
              </a:path>
              <a:path w="4096384" h="836930">
                <a:moveTo>
                  <a:pt x="2857049" y="693420"/>
                </a:moveTo>
                <a:lnTo>
                  <a:pt x="2856514" y="692906"/>
                </a:lnTo>
                <a:lnTo>
                  <a:pt x="2856067" y="692150"/>
                </a:lnTo>
                <a:lnTo>
                  <a:pt x="2857049" y="693420"/>
                </a:lnTo>
                <a:close/>
              </a:path>
              <a:path w="4096384" h="836930">
                <a:moveTo>
                  <a:pt x="2861965" y="693420"/>
                </a:moveTo>
                <a:lnTo>
                  <a:pt x="2857049" y="693420"/>
                </a:lnTo>
                <a:lnTo>
                  <a:pt x="2856067" y="692150"/>
                </a:lnTo>
                <a:lnTo>
                  <a:pt x="2862173" y="692150"/>
                </a:lnTo>
                <a:lnTo>
                  <a:pt x="2861965" y="693420"/>
                </a:lnTo>
                <a:close/>
              </a:path>
              <a:path w="4096384" h="836930">
                <a:moveTo>
                  <a:pt x="2885886" y="695960"/>
                </a:moveTo>
                <a:lnTo>
                  <a:pt x="2883869" y="694690"/>
                </a:lnTo>
                <a:lnTo>
                  <a:pt x="2883712" y="693420"/>
                </a:lnTo>
                <a:lnTo>
                  <a:pt x="2885395" y="692150"/>
                </a:lnTo>
                <a:lnTo>
                  <a:pt x="2887909" y="693420"/>
                </a:lnTo>
                <a:lnTo>
                  <a:pt x="2888060" y="694690"/>
                </a:lnTo>
                <a:lnTo>
                  <a:pt x="2885886" y="695960"/>
                </a:lnTo>
                <a:close/>
              </a:path>
              <a:path w="4096384" h="836930">
                <a:moveTo>
                  <a:pt x="2919323" y="695960"/>
                </a:moveTo>
                <a:lnTo>
                  <a:pt x="2885886" y="695960"/>
                </a:lnTo>
                <a:lnTo>
                  <a:pt x="2888060" y="694690"/>
                </a:lnTo>
                <a:lnTo>
                  <a:pt x="2887909" y="693420"/>
                </a:lnTo>
                <a:lnTo>
                  <a:pt x="2885395" y="692150"/>
                </a:lnTo>
                <a:lnTo>
                  <a:pt x="2898962" y="692150"/>
                </a:lnTo>
                <a:lnTo>
                  <a:pt x="2896788" y="693420"/>
                </a:lnTo>
                <a:lnTo>
                  <a:pt x="2896788" y="694690"/>
                </a:lnTo>
                <a:lnTo>
                  <a:pt x="2919928" y="694690"/>
                </a:lnTo>
                <a:lnTo>
                  <a:pt x="2919323" y="695960"/>
                </a:lnTo>
                <a:close/>
              </a:path>
              <a:path w="4096384" h="836930">
                <a:moveTo>
                  <a:pt x="2900795" y="694690"/>
                </a:moveTo>
                <a:lnTo>
                  <a:pt x="2896788" y="694690"/>
                </a:lnTo>
                <a:lnTo>
                  <a:pt x="2896788" y="693420"/>
                </a:lnTo>
                <a:lnTo>
                  <a:pt x="2898962" y="692150"/>
                </a:lnTo>
                <a:lnTo>
                  <a:pt x="2900795" y="693420"/>
                </a:lnTo>
                <a:lnTo>
                  <a:pt x="2900795" y="69469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22259" y="704850"/>
                </a:lnTo>
                <a:lnTo>
                  <a:pt x="2920941" y="699786"/>
                </a:lnTo>
                <a:lnTo>
                  <a:pt x="2919928" y="694690"/>
                </a:lnTo>
                <a:lnTo>
                  <a:pt x="2900795" y="694690"/>
                </a:lnTo>
                <a:lnTo>
                  <a:pt x="2900795" y="693420"/>
                </a:lnTo>
                <a:lnTo>
                  <a:pt x="2898962" y="692150"/>
                </a:lnTo>
                <a:lnTo>
                  <a:pt x="2925107" y="692150"/>
                </a:lnTo>
                <a:lnTo>
                  <a:pt x="2924276" y="693420"/>
                </a:lnTo>
                <a:lnTo>
                  <a:pt x="2923608" y="693420"/>
                </a:lnTo>
                <a:lnTo>
                  <a:pt x="2922827" y="694612"/>
                </a:lnTo>
                <a:lnTo>
                  <a:pt x="2922776" y="695960"/>
                </a:lnTo>
                <a:lnTo>
                  <a:pt x="2927465" y="697230"/>
                </a:lnTo>
                <a:lnTo>
                  <a:pt x="2940377" y="697230"/>
                </a:lnTo>
                <a:lnTo>
                  <a:pt x="2941767" y="699770"/>
                </a:lnTo>
                <a:lnTo>
                  <a:pt x="2931989" y="699770"/>
                </a:lnTo>
                <a:lnTo>
                  <a:pt x="2928964" y="701040"/>
                </a:lnTo>
                <a:lnTo>
                  <a:pt x="2942463" y="701040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26633" y="693420"/>
                </a:moveTo>
                <a:lnTo>
                  <a:pt x="2924276" y="693420"/>
                </a:lnTo>
                <a:lnTo>
                  <a:pt x="2925107" y="692150"/>
                </a:lnTo>
                <a:lnTo>
                  <a:pt x="2925959" y="692150"/>
                </a:lnTo>
                <a:lnTo>
                  <a:pt x="2926633" y="69342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27465" y="697230"/>
                </a:lnTo>
                <a:lnTo>
                  <a:pt x="2926790" y="693420"/>
                </a:lnTo>
                <a:lnTo>
                  <a:pt x="2926633" y="693420"/>
                </a:lnTo>
                <a:lnTo>
                  <a:pt x="2925959" y="692150"/>
                </a:lnTo>
                <a:lnTo>
                  <a:pt x="2938026" y="692150"/>
                </a:lnTo>
                <a:lnTo>
                  <a:pt x="2936861" y="694690"/>
                </a:lnTo>
                <a:lnTo>
                  <a:pt x="2937843" y="695960"/>
                </a:lnTo>
                <a:lnTo>
                  <a:pt x="2949675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2938852" y="695960"/>
                </a:moveTo>
                <a:lnTo>
                  <a:pt x="2937843" y="695960"/>
                </a:lnTo>
                <a:lnTo>
                  <a:pt x="2936861" y="694690"/>
                </a:lnTo>
                <a:lnTo>
                  <a:pt x="2938026" y="692150"/>
                </a:lnTo>
                <a:lnTo>
                  <a:pt x="2939035" y="692150"/>
                </a:lnTo>
                <a:lnTo>
                  <a:pt x="2939860" y="694690"/>
                </a:lnTo>
                <a:lnTo>
                  <a:pt x="2938852" y="695960"/>
                </a:lnTo>
                <a:close/>
              </a:path>
              <a:path w="4096384" h="836930">
                <a:moveTo>
                  <a:pt x="2949675" y="695960"/>
                </a:moveTo>
                <a:lnTo>
                  <a:pt x="2938852" y="695960"/>
                </a:lnTo>
                <a:lnTo>
                  <a:pt x="2939860" y="694690"/>
                </a:lnTo>
                <a:lnTo>
                  <a:pt x="2939035" y="692150"/>
                </a:lnTo>
                <a:lnTo>
                  <a:pt x="2978165" y="692150"/>
                </a:lnTo>
                <a:lnTo>
                  <a:pt x="2977582" y="693420"/>
                </a:lnTo>
                <a:lnTo>
                  <a:pt x="2951927" y="693420"/>
                </a:lnTo>
                <a:lnTo>
                  <a:pt x="2947580" y="694690"/>
                </a:lnTo>
                <a:lnTo>
                  <a:pt x="2949675" y="69596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3016981" y="694690"/>
                </a:lnTo>
                <a:lnTo>
                  <a:pt x="3017138" y="693420"/>
                </a:lnTo>
                <a:lnTo>
                  <a:pt x="3019646" y="692150"/>
                </a:lnTo>
                <a:lnTo>
                  <a:pt x="3021846" y="693420"/>
                </a:lnTo>
                <a:lnTo>
                  <a:pt x="3021669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32231" y="695960"/>
                </a:moveTo>
                <a:lnTo>
                  <a:pt x="3019155" y="695960"/>
                </a:lnTo>
                <a:lnTo>
                  <a:pt x="3021669" y="694690"/>
                </a:lnTo>
                <a:lnTo>
                  <a:pt x="3021846" y="693420"/>
                </a:lnTo>
                <a:lnTo>
                  <a:pt x="3019646" y="692150"/>
                </a:lnTo>
                <a:lnTo>
                  <a:pt x="3033239" y="692150"/>
                </a:lnTo>
                <a:lnTo>
                  <a:pt x="3032073" y="693420"/>
                </a:lnTo>
                <a:lnTo>
                  <a:pt x="3031399" y="694690"/>
                </a:lnTo>
                <a:lnTo>
                  <a:pt x="3032231" y="695960"/>
                </a:lnTo>
                <a:close/>
              </a:path>
              <a:path w="4096384" h="836930">
                <a:moveTo>
                  <a:pt x="3036762" y="695960"/>
                </a:moveTo>
                <a:lnTo>
                  <a:pt x="3032231" y="695960"/>
                </a:lnTo>
                <a:lnTo>
                  <a:pt x="3031399" y="694690"/>
                </a:lnTo>
                <a:lnTo>
                  <a:pt x="3032073" y="693420"/>
                </a:lnTo>
                <a:lnTo>
                  <a:pt x="3033239" y="692150"/>
                </a:lnTo>
                <a:lnTo>
                  <a:pt x="3034581" y="693420"/>
                </a:lnTo>
                <a:lnTo>
                  <a:pt x="3036762" y="695960"/>
                </a:lnTo>
                <a:close/>
              </a:path>
              <a:path w="4096384" h="836930">
                <a:moveTo>
                  <a:pt x="3055227" y="695960"/>
                </a:moveTo>
                <a:lnTo>
                  <a:pt x="3036762" y="695960"/>
                </a:lnTo>
                <a:lnTo>
                  <a:pt x="3034581" y="693420"/>
                </a:lnTo>
                <a:lnTo>
                  <a:pt x="3033239" y="692150"/>
                </a:lnTo>
                <a:lnTo>
                  <a:pt x="3059051" y="692150"/>
                </a:lnTo>
                <a:lnTo>
                  <a:pt x="3055227" y="695960"/>
                </a:lnTo>
                <a:close/>
              </a:path>
              <a:path w="4096384" h="836930">
                <a:moveTo>
                  <a:pt x="3052300" y="703580"/>
                </a:moveTo>
                <a:lnTo>
                  <a:pt x="3052505" y="699786"/>
                </a:lnTo>
                <a:lnTo>
                  <a:pt x="3055227" y="695960"/>
                </a:lnTo>
                <a:lnTo>
                  <a:pt x="3059051" y="692150"/>
                </a:lnTo>
                <a:lnTo>
                  <a:pt x="3065599" y="692150"/>
                </a:lnTo>
                <a:lnTo>
                  <a:pt x="3056870" y="702310"/>
                </a:lnTo>
                <a:lnTo>
                  <a:pt x="3056019" y="702310"/>
                </a:lnTo>
                <a:lnTo>
                  <a:pt x="3052300" y="703580"/>
                </a:lnTo>
                <a:close/>
              </a:path>
              <a:path w="4096384" h="836930">
                <a:moveTo>
                  <a:pt x="3472108" y="703580"/>
                </a:moveTo>
                <a:lnTo>
                  <a:pt x="3052300" y="703580"/>
                </a:lnTo>
                <a:lnTo>
                  <a:pt x="3056019" y="702310"/>
                </a:lnTo>
                <a:lnTo>
                  <a:pt x="3056870" y="702310"/>
                </a:lnTo>
                <a:lnTo>
                  <a:pt x="3065599" y="692150"/>
                </a:lnTo>
                <a:lnTo>
                  <a:pt x="3071295" y="692150"/>
                </a:lnTo>
                <a:lnTo>
                  <a:pt x="3071069" y="692995"/>
                </a:lnTo>
                <a:lnTo>
                  <a:pt x="3070955" y="699770"/>
                </a:lnTo>
                <a:lnTo>
                  <a:pt x="3078825" y="699770"/>
                </a:lnTo>
                <a:lnTo>
                  <a:pt x="3077817" y="701040"/>
                </a:lnTo>
                <a:lnTo>
                  <a:pt x="3470140" y="701040"/>
                </a:lnTo>
                <a:lnTo>
                  <a:pt x="3472108" y="703580"/>
                </a:lnTo>
                <a:close/>
              </a:path>
              <a:path w="4096384" h="836930">
                <a:moveTo>
                  <a:pt x="3445264" y="694690"/>
                </a:moveTo>
                <a:lnTo>
                  <a:pt x="3450129" y="692150"/>
                </a:lnTo>
                <a:lnTo>
                  <a:pt x="3452303" y="692150"/>
                </a:lnTo>
                <a:lnTo>
                  <a:pt x="3451736" y="692995"/>
                </a:lnTo>
                <a:lnTo>
                  <a:pt x="3445264" y="694690"/>
                </a:lnTo>
                <a:close/>
              </a:path>
              <a:path w="4096384" h="836930">
                <a:moveTo>
                  <a:pt x="3451736" y="692995"/>
                </a:moveTo>
                <a:lnTo>
                  <a:pt x="3452303" y="692150"/>
                </a:lnTo>
                <a:lnTo>
                  <a:pt x="3454968" y="692150"/>
                </a:lnTo>
                <a:lnTo>
                  <a:pt x="3451736" y="692995"/>
                </a:lnTo>
                <a:close/>
              </a:path>
              <a:path w="4096384" h="836930">
                <a:moveTo>
                  <a:pt x="3459008" y="698500"/>
                </a:moveTo>
                <a:lnTo>
                  <a:pt x="3451452" y="694690"/>
                </a:lnTo>
                <a:lnTo>
                  <a:pt x="3451452" y="693420"/>
                </a:lnTo>
                <a:lnTo>
                  <a:pt x="3451736" y="692995"/>
                </a:lnTo>
                <a:lnTo>
                  <a:pt x="3454968" y="692150"/>
                </a:lnTo>
                <a:lnTo>
                  <a:pt x="3455642" y="692150"/>
                </a:lnTo>
                <a:lnTo>
                  <a:pt x="3459008" y="698500"/>
                </a:lnTo>
                <a:close/>
              </a:path>
              <a:path w="4096384" h="836930">
                <a:moveTo>
                  <a:pt x="3470140" y="701040"/>
                </a:moveTo>
                <a:lnTo>
                  <a:pt x="3080508" y="701040"/>
                </a:lnTo>
                <a:lnTo>
                  <a:pt x="3081658" y="699786"/>
                </a:lnTo>
                <a:lnTo>
                  <a:pt x="3081674" y="698500"/>
                </a:lnTo>
                <a:lnTo>
                  <a:pt x="3459008" y="698500"/>
                </a:lnTo>
                <a:lnTo>
                  <a:pt x="3455642" y="692150"/>
                </a:lnTo>
                <a:lnTo>
                  <a:pt x="3467396" y="692150"/>
                </a:lnTo>
                <a:lnTo>
                  <a:pt x="3466721" y="693420"/>
                </a:lnTo>
                <a:lnTo>
                  <a:pt x="3466047" y="693420"/>
                </a:lnTo>
                <a:lnTo>
                  <a:pt x="3465379" y="694690"/>
                </a:lnTo>
                <a:lnTo>
                  <a:pt x="3466732" y="697230"/>
                </a:lnTo>
                <a:lnTo>
                  <a:pt x="3467188" y="697230"/>
                </a:lnTo>
                <a:lnTo>
                  <a:pt x="3470140" y="701040"/>
                </a:lnTo>
                <a:close/>
              </a:path>
              <a:path w="4096384" h="836930">
                <a:moveTo>
                  <a:pt x="3466732" y="697230"/>
                </a:moveTo>
                <a:lnTo>
                  <a:pt x="3465379" y="694690"/>
                </a:lnTo>
                <a:lnTo>
                  <a:pt x="3466047" y="693420"/>
                </a:lnTo>
                <a:lnTo>
                  <a:pt x="3466721" y="693420"/>
                </a:lnTo>
                <a:lnTo>
                  <a:pt x="3467396" y="692150"/>
                </a:lnTo>
                <a:lnTo>
                  <a:pt x="3470194" y="692150"/>
                </a:lnTo>
                <a:lnTo>
                  <a:pt x="3469155" y="694690"/>
                </a:lnTo>
                <a:lnTo>
                  <a:pt x="3467943" y="695960"/>
                </a:lnTo>
                <a:lnTo>
                  <a:pt x="3466204" y="695960"/>
                </a:lnTo>
                <a:lnTo>
                  <a:pt x="3466984" y="696966"/>
                </a:lnTo>
                <a:lnTo>
                  <a:pt x="3466732" y="697230"/>
                </a:lnTo>
                <a:close/>
              </a:path>
              <a:path w="4096384" h="836930">
                <a:moveTo>
                  <a:pt x="3485645" y="702310"/>
                </a:moveTo>
                <a:lnTo>
                  <a:pt x="3473767" y="702310"/>
                </a:lnTo>
                <a:lnTo>
                  <a:pt x="3480289" y="698500"/>
                </a:lnTo>
                <a:lnTo>
                  <a:pt x="3474592" y="697230"/>
                </a:lnTo>
                <a:lnTo>
                  <a:pt x="3467724" y="696190"/>
                </a:lnTo>
                <a:lnTo>
                  <a:pt x="3469155" y="694690"/>
                </a:lnTo>
                <a:lnTo>
                  <a:pt x="3470194" y="692150"/>
                </a:lnTo>
                <a:lnTo>
                  <a:pt x="3477957" y="692150"/>
                </a:lnTo>
                <a:lnTo>
                  <a:pt x="3477957" y="693420"/>
                </a:lnTo>
                <a:lnTo>
                  <a:pt x="3480131" y="694690"/>
                </a:lnTo>
                <a:lnTo>
                  <a:pt x="3491034" y="694690"/>
                </a:lnTo>
                <a:lnTo>
                  <a:pt x="3490359" y="697230"/>
                </a:lnTo>
                <a:lnTo>
                  <a:pt x="3484662" y="697230"/>
                </a:lnTo>
                <a:lnTo>
                  <a:pt x="3485645" y="702310"/>
                </a:lnTo>
                <a:close/>
              </a:path>
              <a:path w="4096384" h="836930">
                <a:moveTo>
                  <a:pt x="3520519" y="697230"/>
                </a:moveTo>
                <a:lnTo>
                  <a:pt x="3520519" y="695960"/>
                </a:lnTo>
                <a:lnTo>
                  <a:pt x="3516171" y="693420"/>
                </a:lnTo>
                <a:lnTo>
                  <a:pt x="3520695" y="692150"/>
                </a:lnTo>
                <a:lnTo>
                  <a:pt x="3527066" y="692150"/>
                </a:lnTo>
                <a:lnTo>
                  <a:pt x="3520519" y="697230"/>
                </a:lnTo>
                <a:close/>
              </a:path>
              <a:path w="4096384" h="836930">
                <a:moveTo>
                  <a:pt x="3537962" y="702310"/>
                </a:moveTo>
                <a:lnTo>
                  <a:pt x="3515830" y="702310"/>
                </a:lnTo>
                <a:lnTo>
                  <a:pt x="3516500" y="699786"/>
                </a:lnTo>
                <a:lnTo>
                  <a:pt x="3517330" y="697230"/>
                </a:lnTo>
                <a:lnTo>
                  <a:pt x="3520519" y="697230"/>
                </a:lnTo>
                <a:lnTo>
                  <a:pt x="3527066" y="692150"/>
                </a:lnTo>
                <a:lnTo>
                  <a:pt x="3538794" y="692150"/>
                </a:lnTo>
                <a:lnTo>
                  <a:pt x="3538079" y="699786"/>
                </a:lnTo>
                <a:lnTo>
                  <a:pt x="3537962" y="702310"/>
                </a:lnTo>
                <a:close/>
              </a:path>
              <a:path w="4096384" h="836930">
                <a:moveTo>
                  <a:pt x="3537962" y="704850"/>
                </a:moveTo>
                <a:lnTo>
                  <a:pt x="3538079" y="699786"/>
                </a:lnTo>
                <a:lnTo>
                  <a:pt x="3538794" y="692150"/>
                </a:lnTo>
                <a:lnTo>
                  <a:pt x="3544824" y="702310"/>
                </a:lnTo>
                <a:lnTo>
                  <a:pt x="3541151" y="702310"/>
                </a:lnTo>
                <a:lnTo>
                  <a:pt x="3537962" y="704850"/>
                </a:lnTo>
                <a:close/>
              </a:path>
              <a:path w="4096384" h="836930">
                <a:moveTo>
                  <a:pt x="3666138" y="695960"/>
                </a:moveTo>
                <a:lnTo>
                  <a:pt x="3666857" y="693420"/>
                </a:lnTo>
                <a:lnTo>
                  <a:pt x="3670897" y="692150"/>
                </a:lnTo>
                <a:lnTo>
                  <a:pt x="3672445" y="693420"/>
                </a:lnTo>
                <a:lnTo>
                  <a:pt x="3669430" y="694690"/>
                </a:lnTo>
                <a:lnTo>
                  <a:pt x="3666138" y="695960"/>
                </a:lnTo>
                <a:close/>
              </a:path>
              <a:path w="4096384" h="836930">
                <a:moveTo>
                  <a:pt x="3698940" y="695960"/>
                </a:moveTo>
                <a:lnTo>
                  <a:pt x="3666138" y="695960"/>
                </a:lnTo>
                <a:lnTo>
                  <a:pt x="3669613" y="694612"/>
                </a:lnTo>
                <a:lnTo>
                  <a:pt x="3672445" y="693420"/>
                </a:lnTo>
                <a:lnTo>
                  <a:pt x="3670897" y="692150"/>
                </a:lnTo>
                <a:lnTo>
                  <a:pt x="3687872" y="692150"/>
                </a:lnTo>
                <a:lnTo>
                  <a:pt x="3688172" y="693420"/>
                </a:lnTo>
                <a:lnTo>
                  <a:pt x="3681767" y="693420"/>
                </a:lnTo>
                <a:lnTo>
                  <a:pt x="3678250" y="694690"/>
                </a:lnTo>
                <a:lnTo>
                  <a:pt x="3698699" y="694690"/>
                </a:lnTo>
                <a:lnTo>
                  <a:pt x="3698940" y="695960"/>
                </a:lnTo>
                <a:close/>
              </a:path>
              <a:path w="4096384" h="836930">
                <a:moveTo>
                  <a:pt x="3736277" y="708660"/>
                </a:moveTo>
                <a:lnTo>
                  <a:pt x="3733416" y="706120"/>
                </a:lnTo>
                <a:lnTo>
                  <a:pt x="3733233" y="703580"/>
                </a:lnTo>
                <a:lnTo>
                  <a:pt x="3743303" y="695960"/>
                </a:lnTo>
                <a:lnTo>
                  <a:pt x="3744803" y="694690"/>
                </a:lnTo>
                <a:lnTo>
                  <a:pt x="3749334" y="692150"/>
                </a:lnTo>
                <a:lnTo>
                  <a:pt x="3752857" y="694690"/>
                </a:lnTo>
                <a:lnTo>
                  <a:pt x="3749000" y="695960"/>
                </a:lnTo>
                <a:lnTo>
                  <a:pt x="3745932" y="699786"/>
                </a:lnTo>
                <a:lnTo>
                  <a:pt x="3741076" y="704853"/>
                </a:lnTo>
                <a:lnTo>
                  <a:pt x="3736277" y="708660"/>
                </a:lnTo>
                <a:close/>
              </a:path>
              <a:path w="4096384" h="836930">
                <a:moveTo>
                  <a:pt x="3748160" y="708660"/>
                </a:moveTo>
                <a:lnTo>
                  <a:pt x="3736277" y="708660"/>
                </a:lnTo>
                <a:lnTo>
                  <a:pt x="3741076" y="704853"/>
                </a:lnTo>
                <a:lnTo>
                  <a:pt x="3745974" y="699738"/>
                </a:lnTo>
                <a:lnTo>
                  <a:pt x="3749000" y="695960"/>
                </a:lnTo>
                <a:lnTo>
                  <a:pt x="3752857" y="694690"/>
                </a:lnTo>
                <a:lnTo>
                  <a:pt x="3749334" y="692150"/>
                </a:lnTo>
                <a:lnTo>
                  <a:pt x="3767432" y="692150"/>
                </a:lnTo>
                <a:lnTo>
                  <a:pt x="3767432" y="693420"/>
                </a:lnTo>
                <a:lnTo>
                  <a:pt x="3773797" y="693420"/>
                </a:lnTo>
                <a:lnTo>
                  <a:pt x="3774812" y="694690"/>
                </a:lnTo>
                <a:lnTo>
                  <a:pt x="3762057" y="694690"/>
                </a:lnTo>
                <a:lnTo>
                  <a:pt x="3757577" y="695960"/>
                </a:lnTo>
                <a:lnTo>
                  <a:pt x="3755332" y="701993"/>
                </a:lnTo>
                <a:lnTo>
                  <a:pt x="3755317" y="702533"/>
                </a:lnTo>
                <a:lnTo>
                  <a:pt x="3755797" y="703580"/>
                </a:lnTo>
                <a:lnTo>
                  <a:pt x="3755816" y="703781"/>
                </a:lnTo>
                <a:lnTo>
                  <a:pt x="3747491" y="704853"/>
                </a:lnTo>
                <a:lnTo>
                  <a:pt x="3743795" y="706120"/>
                </a:lnTo>
                <a:lnTo>
                  <a:pt x="3748160" y="708660"/>
                </a:lnTo>
                <a:close/>
              </a:path>
              <a:path w="4096384" h="836930">
                <a:moveTo>
                  <a:pt x="3794429" y="695960"/>
                </a:moveTo>
                <a:lnTo>
                  <a:pt x="3790055" y="695960"/>
                </a:lnTo>
                <a:lnTo>
                  <a:pt x="3787881" y="694690"/>
                </a:lnTo>
                <a:lnTo>
                  <a:pt x="3787548" y="693420"/>
                </a:lnTo>
                <a:lnTo>
                  <a:pt x="3789381" y="692150"/>
                </a:lnTo>
                <a:lnTo>
                  <a:pt x="3791404" y="692150"/>
                </a:lnTo>
                <a:lnTo>
                  <a:pt x="3794429" y="695960"/>
                </a:lnTo>
                <a:close/>
              </a:path>
              <a:path w="4096384" h="836930">
                <a:moveTo>
                  <a:pt x="3806648" y="703580"/>
                </a:moveTo>
                <a:lnTo>
                  <a:pt x="3811362" y="692150"/>
                </a:lnTo>
                <a:lnTo>
                  <a:pt x="3812862" y="698500"/>
                </a:lnTo>
                <a:lnTo>
                  <a:pt x="3814377" y="702310"/>
                </a:lnTo>
                <a:lnTo>
                  <a:pt x="3807997" y="702310"/>
                </a:lnTo>
                <a:lnTo>
                  <a:pt x="3806648" y="70358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19233" y="709930"/>
                </a:lnTo>
                <a:lnTo>
                  <a:pt x="3821407" y="706120"/>
                </a:lnTo>
                <a:lnTo>
                  <a:pt x="3815893" y="706120"/>
                </a:lnTo>
                <a:lnTo>
                  <a:pt x="3812862" y="698500"/>
                </a:lnTo>
                <a:lnTo>
                  <a:pt x="3811362" y="692150"/>
                </a:lnTo>
                <a:lnTo>
                  <a:pt x="3811542" y="692150"/>
                </a:lnTo>
                <a:lnTo>
                  <a:pt x="3818401" y="698500"/>
                </a:lnTo>
                <a:lnTo>
                  <a:pt x="3835151" y="698500"/>
                </a:lnTo>
                <a:lnTo>
                  <a:pt x="3834738" y="699770"/>
                </a:lnTo>
                <a:lnTo>
                  <a:pt x="3823423" y="699770"/>
                </a:lnTo>
                <a:lnTo>
                  <a:pt x="3820173" y="702310"/>
                </a:lnTo>
                <a:lnTo>
                  <a:pt x="3845044" y="702310"/>
                </a:lnTo>
                <a:lnTo>
                  <a:pt x="3843976" y="703580"/>
                </a:lnTo>
                <a:lnTo>
                  <a:pt x="3832977" y="703580"/>
                </a:lnTo>
                <a:lnTo>
                  <a:pt x="3829120" y="706120"/>
                </a:lnTo>
                <a:lnTo>
                  <a:pt x="3828445" y="707390"/>
                </a:lnTo>
                <a:lnTo>
                  <a:pt x="3829120" y="7073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968243" y="697230"/>
                </a:moveTo>
                <a:lnTo>
                  <a:pt x="3973782" y="692150"/>
                </a:lnTo>
                <a:lnTo>
                  <a:pt x="3976698" y="694690"/>
                </a:lnTo>
                <a:lnTo>
                  <a:pt x="3975465" y="694690"/>
                </a:lnTo>
                <a:lnTo>
                  <a:pt x="3968243" y="697230"/>
                </a:lnTo>
                <a:close/>
              </a:path>
              <a:path w="4096384" h="836930">
                <a:moveTo>
                  <a:pt x="3979138" y="695960"/>
                </a:moveTo>
                <a:lnTo>
                  <a:pt x="3978156" y="695960"/>
                </a:lnTo>
                <a:lnTo>
                  <a:pt x="3973782" y="692150"/>
                </a:lnTo>
                <a:lnTo>
                  <a:pt x="3981659" y="692150"/>
                </a:lnTo>
                <a:lnTo>
                  <a:pt x="3981986" y="694690"/>
                </a:lnTo>
                <a:lnTo>
                  <a:pt x="3979138" y="695960"/>
                </a:lnTo>
                <a:close/>
              </a:path>
              <a:path w="4096384" h="836930">
                <a:moveTo>
                  <a:pt x="1657865" y="693420"/>
                </a:moveTo>
                <a:lnTo>
                  <a:pt x="1657247" y="692680"/>
                </a:lnTo>
                <a:lnTo>
                  <a:pt x="1657865" y="692388"/>
                </a:lnTo>
                <a:lnTo>
                  <a:pt x="1657865" y="693420"/>
                </a:lnTo>
                <a:close/>
              </a:path>
              <a:path w="4096384" h="836930">
                <a:moveTo>
                  <a:pt x="1660713" y="694690"/>
                </a:moveTo>
                <a:lnTo>
                  <a:pt x="1653000" y="694690"/>
                </a:lnTo>
                <a:lnTo>
                  <a:pt x="1657247" y="692680"/>
                </a:lnTo>
                <a:lnTo>
                  <a:pt x="1657865" y="693420"/>
                </a:lnTo>
                <a:lnTo>
                  <a:pt x="1660379" y="693420"/>
                </a:lnTo>
                <a:lnTo>
                  <a:pt x="1660713" y="694690"/>
                </a:lnTo>
                <a:close/>
              </a:path>
              <a:path w="4096384" h="836930">
                <a:moveTo>
                  <a:pt x="1591207" y="694642"/>
                </a:moveTo>
                <a:lnTo>
                  <a:pt x="1591282" y="693675"/>
                </a:lnTo>
                <a:lnTo>
                  <a:pt x="1591406" y="692734"/>
                </a:lnTo>
                <a:lnTo>
                  <a:pt x="1592655" y="693420"/>
                </a:lnTo>
                <a:lnTo>
                  <a:pt x="1591207" y="694642"/>
                </a:lnTo>
                <a:close/>
              </a:path>
              <a:path w="4096384" h="836930">
                <a:moveTo>
                  <a:pt x="2860572" y="699770"/>
                </a:moveTo>
                <a:lnTo>
                  <a:pt x="2856514" y="692906"/>
                </a:lnTo>
                <a:lnTo>
                  <a:pt x="2857049" y="693420"/>
                </a:lnTo>
                <a:lnTo>
                  <a:pt x="2861965" y="693420"/>
                </a:lnTo>
                <a:lnTo>
                  <a:pt x="2861757" y="694690"/>
                </a:lnTo>
                <a:lnTo>
                  <a:pt x="2860572" y="699770"/>
                </a:lnTo>
                <a:close/>
              </a:path>
              <a:path w="4096384" h="836930">
                <a:moveTo>
                  <a:pt x="3451452" y="694690"/>
                </a:moveTo>
                <a:lnTo>
                  <a:pt x="3445264" y="694690"/>
                </a:lnTo>
                <a:lnTo>
                  <a:pt x="3451736" y="692995"/>
                </a:lnTo>
                <a:lnTo>
                  <a:pt x="3451452" y="693420"/>
                </a:lnTo>
                <a:lnTo>
                  <a:pt x="3451452" y="694690"/>
                </a:lnTo>
                <a:close/>
              </a:path>
              <a:path w="4096384" h="836930">
                <a:moveTo>
                  <a:pt x="2733" y="702310"/>
                </a:moveTo>
                <a:lnTo>
                  <a:pt x="4574" y="698820"/>
                </a:lnTo>
                <a:lnTo>
                  <a:pt x="4656" y="698168"/>
                </a:lnTo>
                <a:lnTo>
                  <a:pt x="3237" y="693420"/>
                </a:lnTo>
                <a:lnTo>
                  <a:pt x="14573" y="699738"/>
                </a:lnTo>
                <a:lnTo>
                  <a:pt x="6753" y="701040"/>
                </a:lnTo>
                <a:lnTo>
                  <a:pt x="2733" y="70231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2733" y="702310"/>
                </a:lnTo>
                <a:lnTo>
                  <a:pt x="6753" y="701040"/>
                </a:lnTo>
                <a:lnTo>
                  <a:pt x="14528" y="699786"/>
                </a:lnTo>
                <a:lnTo>
                  <a:pt x="3237" y="693420"/>
                </a:lnTo>
                <a:lnTo>
                  <a:pt x="12064" y="693420"/>
                </a:lnTo>
                <a:lnTo>
                  <a:pt x="14630" y="695960"/>
                </a:lnTo>
                <a:lnTo>
                  <a:pt x="15305" y="695960"/>
                </a:lnTo>
                <a:lnTo>
                  <a:pt x="16981" y="698500"/>
                </a:lnTo>
                <a:lnTo>
                  <a:pt x="1750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190978" y="701207"/>
                </a:moveTo>
                <a:lnTo>
                  <a:pt x="191043" y="698168"/>
                </a:lnTo>
                <a:lnTo>
                  <a:pt x="191980" y="693420"/>
                </a:lnTo>
                <a:lnTo>
                  <a:pt x="194828" y="698500"/>
                </a:lnTo>
                <a:lnTo>
                  <a:pt x="196423" y="698500"/>
                </a:lnTo>
                <a:lnTo>
                  <a:pt x="194245" y="701040"/>
                </a:lnTo>
                <a:lnTo>
                  <a:pt x="191816" y="701040"/>
                </a:lnTo>
                <a:lnTo>
                  <a:pt x="190978" y="701207"/>
                </a:lnTo>
                <a:close/>
              </a:path>
              <a:path w="4096384" h="836930">
                <a:moveTo>
                  <a:pt x="194828" y="698500"/>
                </a:moveTo>
                <a:lnTo>
                  <a:pt x="191980" y="693420"/>
                </a:lnTo>
                <a:lnTo>
                  <a:pt x="199775" y="693420"/>
                </a:lnTo>
                <a:lnTo>
                  <a:pt x="200027" y="694690"/>
                </a:lnTo>
                <a:lnTo>
                  <a:pt x="200865" y="697230"/>
                </a:lnTo>
                <a:lnTo>
                  <a:pt x="196511" y="697230"/>
                </a:lnTo>
                <a:lnTo>
                  <a:pt x="194828" y="698500"/>
                </a:lnTo>
                <a:close/>
              </a:path>
              <a:path w="4096384" h="836930">
                <a:moveTo>
                  <a:pt x="242771" y="706120"/>
                </a:moveTo>
                <a:lnTo>
                  <a:pt x="238247" y="706120"/>
                </a:lnTo>
                <a:lnTo>
                  <a:pt x="237409" y="702310"/>
                </a:lnTo>
                <a:lnTo>
                  <a:pt x="229414" y="699786"/>
                </a:lnTo>
                <a:lnTo>
                  <a:pt x="235065" y="693420"/>
                </a:lnTo>
                <a:lnTo>
                  <a:pt x="239419" y="701040"/>
                </a:lnTo>
                <a:lnTo>
                  <a:pt x="241770" y="702310"/>
                </a:lnTo>
                <a:lnTo>
                  <a:pt x="243860" y="704752"/>
                </a:lnTo>
                <a:lnTo>
                  <a:pt x="243811" y="704993"/>
                </a:lnTo>
                <a:lnTo>
                  <a:pt x="242771" y="706120"/>
                </a:lnTo>
                <a:close/>
              </a:path>
              <a:path w="4096384" h="836930">
                <a:moveTo>
                  <a:pt x="589591" y="706120"/>
                </a:moveTo>
                <a:lnTo>
                  <a:pt x="242771" y="706120"/>
                </a:lnTo>
                <a:lnTo>
                  <a:pt x="243811" y="704993"/>
                </a:lnTo>
                <a:lnTo>
                  <a:pt x="243860" y="704752"/>
                </a:lnTo>
                <a:lnTo>
                  <a:pt x="241770" y="702310"/>
                </a:lnTo>
                <a:lnTo>
                  <a:pt x="239419" y="701040"/>
                </a:lnTo>
                <a:lnTo>
                  <a:pt x="235065" y="693420"/>
                </a:lnTo>
                <a:lnTo>
                  <a:pt x="239000" y="693420"/>
                </a:lnTo>
                <a:lnTo>
                  <a:pt x="238581" y="695960"/>
                </a:lnTo>
                <a:lnTo>
                  <a:pt x="248475" y="695960"/>
                </a:lnTo>
                <a:lnTo>
                  <a:pt x="245790" y="697230"/>
                </a:lnTo>
                <a:lnTo>
                  <a:pt x="245620" y="698500"/>
                </a:lnTo>
                <a:lnTo>
                  <a:pt x="247800" y="699770"/>
                </a:lnTo>
                <a:lnTo>
                  <a:pt x="570145" y="699770"/>
                </a:lnTo>
                <a:lnTo>
                  <a:pt x="572489" y="701040"/>
                </a:lnTo>
                <a:lnTo>
                  <a:pt x="619820" y="701040"/>
                </a:lnTo>
                <a:lnTo>
                  <a:pt x="619261" y="702310"/>
                </a:lnTo>
                <a:lnTo>
                  <a:pt x="584060" y="702310"/>
                </a:lnTo>
                <a:lnTo>
                  <a:pt x="589591" y="70612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1561" y="693420"/>
                </a:lnTo>
                <a:lnTo>
                  <a:pt x="707264" y="697230"/>
                </a:lnTo>
                <a:lnTo>
                  <a:pt x="713465" y="697230"/>
                </a:lnTo>
                <a:lnTo>
                  <a:pt x="706678" y="701040"/>
                </a:lnTo>
                <a:lnTo>
                  <a:pt x="704914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912442" y="701040"/>
                </a:moveTo>
                <a:lnTo>
                  <a:pt x="905396" y="701040"/>
                </a:lnTo>
                <a:lnTo>
                  <a:pt x="904569" y="699786"/>
                </a:lnTo>
                <a:lnTo>
                  <a:pt x="904783" y="698168"/>
                </a:lnTo>
                <a:lnTo>
                  <a:pt x="905567" y="693420"/>
                </a:lnTo>
                <a:lnTo>
                  <a:pt x="912442" y="701040"/>
                </a:lnTo>
                <a:close/>
              </a:path>
              <a:path w="4096384" h="836930">
                <a:moveTo>
                  <a:pt x="796780" y="709930"/>
                </a:moveTo>
                <a:lnTo>
                  <a:pt x="771296" y="709930"/>
                </a:lnTo>
                <a:lnTo>
                  <a:pt x="769620" y="708660"/>
                </a:lnTo>
                <a:lnTo>
                  <a:pt x="741628" y="708660"/>
                </a:lnTo>
                <a:lnTo>
                  <a:pt x="741510" y="704627"/>
                </a:lnTo>
                <a:lnTo>
                  <a:pt x="740285" y="702310"/>
                </a:lnTo>
                <a:lnTo>
                  <a:pt x="866843" y="702310"/>
                </a:lnTo>
                <a:lnTo>
                  <a:pt x="867183" y="701040"/>
                </a:lnTo>
                <a:lnTo>
                  <a:pt x="912442" y="701040"/>
                </a:lnTo>
                <a:lnTo>
                  <a:pt x="905567" y="693420"/>
                </a:lnTo>
                <a:lnTo>
                  <a:pt x="924169" y="693420"/>
                </a:lnTo>
                <a:lnTo>
                  <a:pt x="925348" y="694690"/>
                </a:lnTo>
                <a:lnTo>
                  <a:pt x="913444" y="694690"/>
                </a:lnTo>
                <a:lnTo>
                  <a:pt x="922997" y="703580"/>
                </a:lnTo>
                <a:lnTo>
                  <a:pt x="764761" y="703580"/>
                </a:lnTo>
                <a:lnTo>
                  <a:pt x="763365" y="704752"/>
                </a:lnTo>
                <a:lnTo>
                  <a:pt x="763325" y="704993"/>
                </a:lnTo>
                <a:lnTo>
                  <a:pt x="764591" y="707390"/>
                </a:lnTo>
                <a:lnTo>
                  <a:pt x="803649" y="707390"/>
                </a:lnTo>
                <a:lnTo>
                  <a:pt x="796780" y="709930"/>
                </a:lnTo>
                <a:close/>
              </a:path>
              <a:path w="4096384" h="836930">
                <a:moveTo>
                  <a:pt x="1044526" y="694690"/>
                </a:moveTo>
                <a:lnTo>
                  <a:pt x="1044919" y="694149"/>
                </a:lnTo>
                <a:lnTo>
                  <a:pt x="1046202" y="693420"/>
                </a:lnTo>
                <a:lnTo>
                  <a:pt x="1046074" y="693774"/>
                </a:lnTo>
                <a:lnTo>
                  <a:pt x="1044526" y="694690"/>
                </a:lnTo>
                <a:close/>
              </a:path>
              <a:path w="4096384" h="836930">
                <a:moveTo>
                  <a:pt x="1046074" y="693774"/>
                </a:moveTo>
                <a:lnTo>
                  <a:pt x="1046202" y="693420"/>
                </a:lnTo>
                <a:lnTo>
                  <a:pt x="1046672" y="693420"/>
                </a:lnTo>
                <a:lnTo>
                  <a:pt x="1046074" y="693774"/>
                </a:lnTo>
                <a:close/>
              </a:path>
              <a:path w="4096384" h="836930">
                <a:moveTo>
                  <a:pt x="1604894" y="695960"/>
                </a:moveTo>
                <a:lnTo>
                  <a:pt x="1593329" y="695960"/>
                </a:lnTo>
                <a:lnTo>
                  <a:pt x="1598692" y="693420"/>
                </a:lnTo>
                <a:lnTo>
                  <a:pt x="1601878" y="693420"/>
                </a:lnTo>
                <a:lnTo>
                  <a:pt x="1604894" y="69596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06280" y="708650"/>
                </a:lnTo>
                <a:lnTo>
                  <a:pt x="1903102" y="702310"/>
                </a:lnTo>
                <a:lnTo>
                  <a:pt x="1978704" y="702310"/>
                </a:lnTo>
                <a:lnTo>
                  <a:pt x="1979372" y="701040"/>
                </a:lnTo>
                <a:lnTo>
                  <a:pt x="1980529" y="699786"/>
                </a:lnTo>
                <a:lnTo>
                  <a:pt x="1980210" y="698500"/>
                </a:lnTo>
                <a:lnTo>
                  <a:pt x="1978534" y="697230"/>
                </a:lnTo>
                <a:lnTo>
                  <a:pt x="2051451" y="697230"/>
                </a:lnTo>
                <a:lnTo>
                  <a:pt x="2053965" y="693420"/>
                </a:lnTo>
                <a:lnTo>
                  <a:pt x="2090339" y="693420"/>
                </a:lnTo>
                <a:lnTo>
                  <a:pt x="2091177" y="694690"/>
                </a:lnTo>
                <a:lnTo>
                  <a:pt x="2064861" y="694690"/>
                </a:lnTo>
                <a:lnTo>
                  <a:pt x="2064861" y="695960"/>
                </a:lnTo>
                <a:lnTo>
                  <a:pt x="2198294" y="695960"/>
                </a:lnTo>
                <a:lnTo>
                  <a:pt x="2198294" y="698500"/>
                </a:lnTo>
                <a:lnTo>
                  <a:pt x="2004012" y="698500"/>
                </a:lnTo>
                <a:lnTo>
                  <a:pt x="1999435" y="699738"/>
                </a:lnTo>
                <a:lnTo>
                  <a:pt x="2004601" y="703580"/>
                </a:lnTo>
                <a:lnTo>
                  <a:pt x="1969812" y="703580"/>
                </a:lnTo>
                <a:lnTo>
                  <a:pt x="1967972" y="704850"/>
                </a:lnTo>
                <a:lnTo>
                  <a:pt x="1927572" y="704850"/>
                </a:lnTo>
                <a:lnTo>
                  <a:pt x="1927572" y="706120"/>
                </a:lnTo>
                <a:lnTo>
                  <a:pt x="1930256" y="707390"/>
                </a:lnTo>
                <a:lnTo>
                  <a:pt x="1941152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2927465" y="697230"/>
                </a:moveTo>
                <a:lnTo>
                  <a:pt x="2922776" y="695960"/>
                </a:lnTo>
                <a:lnTo>
                  <a:pt x="2922827" y="694612"/>
                </a:lnTo>
                <a:lnTo>
                  <a:pt x="2923608" y="693420"/>
                </a:lnTo>
                <a:lnTo>
                  <a:pt x="2926790" y="693420"/>
                </a:lnTo>
                <a:lnTo>
                  <a:pt x="2927465" y="69723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47580" y="694690"/>
                </a:lnTo>
                <a:lnTo>
                  <a:pt x="2951927" y="693420"/>
                </a:lnTo>
                <a:lnTo>
                  <a:pt x="2954128" y="693420"/>
                </a:lnTo>
                <a:lnTo>
                  <a:pt x="2954462" y="694690"/>
                </a:lnTo>
                <a:lnTo>
                  <a:pt x="2952936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038778" y="704850"/>
                </a:lnTo>
                <a:lnTo>
                  <a:pt x="3045975" y="698500"/>
                </a:lnTo>
                <a:lnTo>
                  <a:pt x="3040278" y="697230"/>
                </a:lnTo>
                <a:lnTo>
                  <a:pt x="2951770" y="697230"/>
                </a:lnTo>
                <a:lnTo>
                  <a:pt x="2952936" y="695960"/>
                </a:lnTo>
                <a:lnTo>
                  <a:pt x="2954462" y="694690"/>
                </a:lnTo>
                <a:lnTo>
                  <a:pt x="2954128" y="693420"/>
                </a:lnTo>
                <a:lnTo>
                  <a:pt x="2977582" y="693420"/>
                </a:lnTo>
                <a:lnTo>
                  <a:pt x="2977582" y="695960"/>
                </a:lnTo>
                <a:lnTo>
                  <a:pt x="3055227" y="695960"/>
                </a:lnTo>
                <a:lnTo>
                  <a:pt x="3052505" y="699786"/>
                </a:lnTo>
                <a:lnTo>
                  <a:pt x="3052300" y="703580"/>
                </a:lnTo>
                <a:lnTo>
                  <a:pt x="3472108" y="70358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507109" y="693420"/>
                </a:lnTo>
                <a:lnTo>
                  <a:pt x="3508791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045818" y="718820"/>
                </a:lnTo>
                <a:lnTo>
                  <a:pt x="3048332" y="716280"/>
                </a:lnTo>
                <a:lnTo>
                  <a:pt x="3051354" y="716280"/>
                </a:lnTo>
                <a:lnTo>
                  <a:pt x="3056536" y="713740"/>
                </a:lnTo>
                <a:lnTo>
                  <a:pt x="3055711" y="713740"/>
                </a:lnTo>
                <a:lnTo>
                  <a:pt x="3054696" y="712470"/>
                </a:lnTo>
                <a:lnTo>
                  <a:pt x="3494707" y="712470"/>
                </a:lnTo>
                <a:lnTo>
                  <a:pt x="3500246" y="703580"/>
                </a:lnTo>
                <a:lnTo>
                  <a:pt x="3502420" y="702310"/>
                </a:lnTo>
                <a:lnTo>
                  <a:pt x="3502420" y="701040"/>
                </a:lnTo>
                <a:lnTo>
                  <a:pt x="3500246" y="699770"/>
                </a:lnTo>
                <a:lnTo>
                  <a:pt x="3489685" y="699770"/>
                </a:lnTo>
                <a:lnTo>
                  <a:pt x="3497064" y="694690"/>
                </a:lnTo>
                <a:lnTo>
                  <a:pt x="3508791" y="694690"/>
                </a:lnTo>
                <a:lnTo>
                  <a:pt x="3508791" y="693420"/>
                </a:lnTo>
                <a:lnTo>
                  <a:pt x="3516171" y="693420"/>
                </a:lnTo>
                <a:lnTo>
                  <a:pt x="3520519" y="695960"/>
                </a:lnTo>
                <a:lnTo>
                  <a:pt x="3520519" y="697230"/>
                </a:lnTo>
                <a:lnTo>
                  <a:pt x="3517330" y="697230"/>
                </a:lnTo>
                <a:lnTo>
                  <a:pt x="3508634" y="701040"/>
                </a:lnTo>
                <a:lnTo>
                  <a:pt x="3512805" y="702310"/>
                </a:lnTo>
                <a:lnTo>
                  <a:pt x="3537962" y="702310"/>
                </a:lnTo>
                <a:lnTo>
                  <a:pt x="3537962" y="703580"/>
                </a:lnTo>
                <a:lnTo>
                  <a:pt x="3509800" y="703580"/>
                </a:lnTo>
                <a:lnTo>
                  <a:pt x="3499238" y="707390"/>
                </a:lnTo>
                <a:lnTo>
                  <a:pt x="3507628" y="710022"/>
                </a:lnTo>
                <a:lnTo>
                  <a:pt x="3498904" y="712470"/>
                </a:lnTo>
                <a:lnTo>
                  <a:pt x="3493358" y="713740"/>
                </a:lnTo>
                <a:lnTo>
                  <a:pt x="3500921" y="717550"/>
                </a:lnTo>
                <a:lnTo>
                  <a:pt x="3501078" y="7175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3683790" y="694690"/>
                </a:moveTo>
                <a:lnTo>
                  <a:pt x="3678250" y="694690"/>
                </a:lnTo>
                <a:lnTo>
                  <a:pt x="3681767" y="693420"/>
                </a:lnTo>
                <a:lnTo>
                  <a:pt x="3683790" y="69469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3790" y="694690"/>
                </a:lnTo>
                <a:lnTo>
                  <a:pt x="3681767" y="693420"/>
                </a:lnTo>
                <a:lnTo>
                  <a:pt x="3688172" y="69342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921879" y="693675"/>
                </a:moveTo>
                <a:lnTo>
                  <a:pt x="3921484" y="693420"/>
                </a:lnTo>
                <a:lnTo>
                  <a:pt x="3922150" y="693420"/>
                </a:lnTo>
                <a:lnTo>
                  <a:pt x="3921879" y="693675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0892" y="694690"/>
                </a:lnTo>
                <a:lnTo>
                  <a:pt x="3991717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1717" y="693420"/>
                </a:lnTo>
                <a:lnTo>
                  <a:pt x="3992865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4019239" y="703580"/>
                </a:moveTo>
                <a:lnTo>
                  <a:pt x="4012847" y="703580"/>
                </a:lnTo>
                <a:lnTo>
                  <a:pt x="4019466" y="699786"/>
                </a:lnTo>
                <a:lnTo>
                  <a:pt x="4021310" y="695960"/>
                </a:lnTo>
                <a:lnTo>
                  <a:pt x="4023125" y="693420"/>
                </a:lnTo>
                <a:lnTo>
                  <a:pt x="4029773" y="695960"/>
                </a:lnTo>
                <a:lnTo>
                  <a:pt x="4032373" y="697230"/>
                </a:lnTo>
                <a:lnTo>
                  <a:pt x="4025733" y="697230"/>
                </a:lnTo>
                <a:lnTo>
                  <a:pt x="4022734" y="698500"/>
                </a:lnTo>
                <a:lnTo>
                  <a:pt x="4021234" y="701040"/>
                </a:lnTo>
                <a:lnTo>
                  <a:pt x="4021051" y="701040"/>
                </a:lnTo>
                <a:lnTo>
                  <a:pt x="4019239" y="703580"/>
                </a:lnTo>
                <a:close/>
              </a:path>
              <a:path w="4096384" h="836930">
                <a:moveTo>
                  <a:pt x="4040174" y="701040"/>
                </a:moveTo>
                <a:lnTo>
                  <a:pt x="4029773" y="695960"/>
                </a:lnTo>
                <a:lnTo>
                  <a:pt x="4023125" y="693420"/>
                </a:lnTo>
                <a:lnTo>
                  <a:pt x="4035775" y="693420"/>
                </a:lnTo>
                <a:lnTo>
                  <a:pt x="4039341" y="698500"/>
                </a:lnTo>
                <a:lnTo>
                  <a:pt x="4040174" y="701040"/>
                </a:lnTo>
                <a:close/>
              </a:path>
              <a:path w="4096384" h="836930">
                <a:moveTo>
                  <a:pt x="3937743" y="708660"/>
                </a:moveTo>
                <a:lnTo>
                  <a:pt x="3921484" y="708660"/>
                </a:lnTo>
                <a:lnTo>
                  <a:pt x="3927030" y="706120"/>
                </a:lnTo>
                <a:lnTo>
                  <a:pt x="3917968" y="706120"/>
                </a:lnTo>
                <a:lnTo>
                  <a:pt x="3918119" y="703580"/>
                </a:lnTo>
                <a:lnTo>
                  <a:pt x="3924332" y="699770"/>
                </a:lnTo>
                <a:lnTo>
                  <a:pt x="3918459" y="698500"/>
                </a:lnTo>
                <a:lnTo>
                  <a:pt x="3911263" y="695960"/>
                </a:lnTo>
                <a:lnTo>
                  <a:pt x="3919467" y="695960"/>
                </a:lnTo>
                <a:lnTo>
                  <a:pt x="3921879" y="693675"/>
                </a:lnTo>
                <a:lnTo>
                  <a:pt x="3927364" y="697230"/>
                </a:lnTo>
                <a:lnTo>
                  <a:pt x="3925164" y="697230"/>
                </a:lnTo>
                <a:lnTo>
                  <a:pt x="3927364" y="697626"/>
                </a:lnTo>
                <a:lnTo>
                  <a:pt x="3927364" y="698500"/>
                </a:lnTo>
                <a:lnTo>
                  <a:pt x="3927529" y="698500"/>
                </a:lnTo>
                <a:lnTo>
                  <a:pt x="3928189" y="703580"/>
                </a:lnTo>
                <a:lnTo>
                  <a:pt x="3951984" y="703580"/>
                </a:lnTo>
                <a:lnTo>
                  <a:pt x="3950897" y="704850"/>
                </a:lnTo>
                <a:lnTo>
                  <a:pt x="3937743" y="704850"/>
                </a:lnTo>
                <a:lnTo>
                  <a:pt x="3937743" y="708660"/>
                </a:lnTo>
                <a:close/>
              </a:path>
              <a:path w="4096384" h="836930">
                <a:moveTo>
                  <a:pt x="1045742" y="694690"/>
                </a:moveTo>
                <a:lnTo>
                  <a:pt x="1044526" y="694690"/>
                </a:lnTo>
                <a:lnTo>
                  <a:pt x="1046074" y="693774"/>
                </a:lnTo>
                <a:lnTo>
                  <a:pt x="1045742" y="694690"/>
                </a:lnTo>
                <a:close/>
              </a:path>
              <a:path w="4096384" h="836930">
                <a:moveTo>
                  <a:pt x="1043190" y="703580"/>
                </a:moveTo>
                <a:lnTo>
                  <a:pt x="1039667" y="697230"/>
                </a:lnTo>
                <a:lnTo>
                  <a:pt x="1039497" y="697230"/>
                </a:lnTo>
                <a:lnTo>
                  <a:pt x="1044919" y="694149"/>
                </a:lnTo>
                <a:lnTo>
                  <a:pt x="1044526" y="694690"/>
                </a:lnTo>
                <a:lnTo>
                  <a:pt x="1045742" y="694690"/>
                </a:lnTo>
                <a:lnTo>
                  <a:pt x="1044362" y="698500"/>
                </a:lnTo>
                <a:lnTo>
                  <a:pt x="1043190" y="703580"/>
                </a:lnTo>
                <a:close/>
              </a:path>
              <a:path w="4096384" h="836930">
                <a:moveTo>
                  <a:pt x="1649815" y="694690"/>
                </a:moveTo>
                <a:lnTo>
                  <a:pt x="1649647" y="694690"/>
                </a:lnTo>
                <a:lnTo>
                  <a:pt x="1649767" y="694327"/>
                </a:lnTo>
                <a:lnTo>
                  <a:pt x="1649815" y="694690"/>
                </a:lnTo>
                <a:close/>
              </a:path>
              <a:path w="4096384" h="836930">
                <a:moveTo>
                  <a:pt x="1591284" y="694690"/>
                </a:moveTo>
                <a:lnTo>
                  <a:pt x="1591149" y="694690"/>
                </a:lnTo>
                <a:lnTo>
                  <a:pt x="1591284" y="69469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112523" y="699786"/>
                </a:lnTo>
                <a:lnTo>
                  <a:pt x="113032" y="698500"/>
                </a:lnTo>
                <a:lnTo>
                  <a:pt x="108501" y="694690"/>
                </a:lnTo>
                <a:lnTo>
                  <a:pt x="121413" y="694690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45319" y="720090"/>
                </a:moveTo>
                <a:lnTo>
                  <a:pt x="134319" y="720090"/>
                </a:lnTo>
                <a:lnTo>
                  <a:pt x="134987" y="718820"/>
                </a:lnTo>
                <a:lnTo>
                  <a:pt x="135491" y="717550"/>
                </a:lnTo>
                <a:lnTo>
                  <a:pt x="135207" y="715010"/>
                </a:lnTo>
                <a:lnTo>
                  <a:pt x="133645" y="715010"/>
                </a:lnTo>
                <a:lnTo>
                  <a:pt x="128786" y="711200"/>
                </a:lnTo>
                <a:lnTo>
                  <a:pt x="123587" y="707390"/>
                </a:lnTo>
                <a:lnTo>
                  <a:pt x="150243" y="707390"/>
                </a:lnTo>
                <a:lnTo>
                  <a:pt x="146418" y="703611"/>
                </a:lnTo>
                <a:lnTo>
                  <a:pt x="146437" y="703202"/>
                </a:lnTo>
                <a:lnTo>
                  <a:pt x="146557" y="702310"/>
                </a:lnTo>
                <a:lnTo>
                  <a:pt x="111853" y="702310"/>
                </a:lnTo>
                <a:lnTo>
                  <a:pt x="121413" y="694690"/>
                </a:lnTo>
                <a:lnTo>
                  <a:pt x="133311" y="694690"/>
                </a:lnTo>
                <a:lnTo>
                  <a:pt x="137563" y="697400"/>
                </a:lnTo>
                <a:lnTo>
                  <a:pt x="139014" y="698500"/>
                </a:lnTo>
                <a:lnTo>
                  <a:pt x="140186" y="701040"/>
                </a:lnTo>
                <a:lnTo>
                  <a:pt x="190978" y="701040"/>
                </a:lnTo>
                <a:lnTo>
                  <a:pt x="190930" y="701216"/>
                </a:lnTo>
                <a:lnTo>
                  <a:pt x="185445" y="702310"/>
                </a:lnTo>
                <a:lnTo>
                  <a:pt x="183435" y="703580"/>
                </a:lnTo>
                <a:lnTo>
                  <a:pt x="183683" y="704850"/>
                </a:lnTo>
                <a:lnTo>
                  <a:pt x="175377" y="704853"/>
                </a:lnTo>
                <a:lnTo>
                  <a:pt x="163817" y="708660"/>
                </a:lnTo>
                <a:lnTo>
                  <a:pt x="166335" y="708660"/>
                </a:lnTo>
                <a:lnTo>
                  <a:pt x="164321" y="709930"/>
                </a:lnTo>
                <a:lnTo>
                  <a:pt x="140520" y="709930"/>
                </a:lnTo>
                <a:lnTo>
                  <a:pt x="139348" y="711200"/>
                </a:lnTo>
                <a:lnTo>
                  <a:pt x="139975" y="713584"/>
                </a:lnTo>
                <a:lnTo>
                  <a:pt x="140186" y="715010"/>
                </a:lnTo>
                <a:lnTo>
                  <a:pt x="141032" y="716280"/>
                </a:lnTo>
                <a:lnTo>
                  <a:pt x="145319" y="720090"/>
                </a:lnTo>
                <a:close/>
              </a:path>
              <a:path w="4096384" h="836930">
                <a:moveTo>
                  <a:pt x="572489" y="701040"/>
                </a:moveTo>
                <a:lnTo>
                  <a:pt x="570145" y="699770"/>
                </a:lnTo>
                <a:lnTo>
                  <a:pt x="569165" y="697645"/>
                </a:lnTo>
                <a:lnTo>
                  <a:pt x="569078" y="696966"/>
                </a:lnTo>
                <a:lnTo>
                  <a:pt x="569477" y="695960"/>
                </a:lnTo>
                <a:lnTo>
                  <a:pt x="571658" y="694690"/>
                </a:lnTo>
                <a:lnTo>
                  <a:pt x="574500" y="694690"/>
                </a:lnTo>
                <a:lnTo>
                  <a:pt x="572489" y="70104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72489" y="701040"/>
                </a:lnTo>
                <a:lnTo>
                  <a:pt x="574500" y="694690"/>
                </a:lnTo>
                <a:lnTo>
                  <a:pt x="622613" y="694690"/>
                </a:lnTo>
                <a:lnTo>
                  <a:pt x="621496" y="697230"/>
                </a:lnTo>
                <a:lnTo>
                  <a:pt x="598805" y="697230"/>
                </a:lnTo>
                <a:lnTo>
                  <a:pt x="597299" y="69850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261" y="702310"/>
                </a:moveTo>
                <a:lnTo>
                  <a:pt x="622613" y="694690"/>
                </a:lnTo>
                <a:lnTo>
                  <a:pt x="626224" y="695226"/>
                </a:lnTo>
                <a:lnTo>
                  <a:pt x="625128" y="695960"/>
                </a:lnTo>
                <a:lnTo>
                  <a:pt x="631158" y="695960"/>
                </a:lnTo>
                <a:lnTo>
                  <a:pt x="624589" y="699786"/>
                </a:lnTo>
                <a:lnTo>
                  <a:pt x="619261" y="702310"/>
                </a:lnTo>
                <a:close/>
              </a:path>
              <a:path w="4096384" h="836930">
                <a:moveTo>
                  <a:pt x="722351" y="701040"/>
                </a:moveTo>
                <a:lnTo>
                  <a:pt x="715809" y="701040"/>
                </a:lnTo>
                <a:lnTo>
                  <a:pt x="716484" y="697230"/>
                </a:lnTo>
                <a:lnTo>
                  <a:pt x="717990" y="694690"/>
                </a:lnTo>
                <a:lnTo>
                  <a:pt x="719666" y="694690"/>
                </a:lnTo>
                <a:lnTo>
                  <a:pt x="721179" y="697230"/>
                </a:lnTo>
                <a:lnTo>
                  <a:pt x="722351" y="701040"/>
                </a:lnTo>
                <a:close/>
              </a:path>
              <a:path w="4096384" h="836930">
                <a:moveTo>
                  <a:pt x="743669" y="701040"/>
                </a:moveTo>
                <a:lnTo>
                  <a:pt x="722351" y="701040"/>
                </a:lnTo>
                <a:lnTo>
                  <a:pt x="721179" y="697230"/>
                </a:lnTo>
                <a:lnTo>
                  <a:pt x="719666" y="694690"/>
                </a:lnTo>
                <a:lnTo>
                  <a:pt x="759065" y="694690"/>
                </a:lnTo>
                <a:lnTo>
                  <a:pt x="756714" y="695960"/>
                </a:lnTo>
                <a:lnTo>
                  <a:pt x="741123" y="695960"/>
                </a:lnTo>
                <a:lnTo>
                  <a:pt x="743669" y="701040"/>
                </a:lnTo>
                <a:close/>
              </a:path>
              <a:path w="4096384" h="836930">
                <a:moveTo>
                  <a:pt x="760066" y="701040"/>
                </a:moveTo>
                <a:lnTo>
                  <a:pt x="757746" y="699786"/>
                </a:lnTo>
                <a:lnTo>
                  <a:pt x="756210" y="698500"/>
                </a:lnTo>
                <a:lnTo>
                  <a:pt x="756714" y="695960"/>
                </a:lnTo>
                <a:lnTo>
                  <a:pt x="759065" y="694690"/>
                </a:lnTo>
                <a:lnTo>
                  <a:pt x="760905" y="695960"/>
                </a:lnTo>
                <a:lnTo>
                  <a:pt x="760066" y="701040"/>
                </a:lnTo>
                <a:close/>
              </a:path>
              <a:path w="4096384" h="836930">
                <a:moveTo>
                  <a:pt x="824772" y="701040"/>
                </a:moveTo>
                <a:lnTo>
                  <a:pt x="760066" y="701040"/>
                </a:lnTo>
                <a:lnTo>
                  <a:pt x="760905" y="695960"/>
                </a:lnTo>
                <a:lnTo>
                  <a:pt x="759065" y="694690"/>
                </a:lnTo>
                <a:lnTo>
                  <a:pt x="826946" y="694690"/>
                </a:lnTo>
                <a:lnTo>
                  <a:pt x="825611" y="695960"/>
                </a:lnTo>
                <a:lnTo>
                  <a:pt x="824882" y="698168"/>
                </a:lnTo>
                <a:lnTo>
                  <a:pt x="824772" y="70104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824882" y="698168"/>
                </a:lnTo>
                <a:lnTo>
                  <a:pt x="825611" y="695960"/>
                </a:lnTo>
                <a:lnTo>
                  <a:pt x="826946" y="694690"/>
                </a:lnTo>
                <a:lnTo>
                  <a:pt x="828940" y="697400"/>
                </a:lnTo>
                <a:lnTo>
                  <a:pt x="830946" y="699738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57623" y="695960"/>
                </a:lnTo>
                <a:lnTo>
                  <a:pt x="867347" y="695960"/>
                </a:lnTo>
                <a:lnTo>
                  <a:pt x="872539" y="694690"/>
                </a:lnTo>
                <a:lnTo>
                  <a:pt x="867013" y="701040"/>
                </a:lnTo>
                <a:lnTo>
                  <a:pt x="867183" y="70104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922997" y="703580"/>
                </a:moveTo>
                <a:lnTo>
                  <a:pt x="913444" y="694690"/>
                </a:lnTo>
                <a:lnTo>
                  <a:pt x="925682" y="694690"/>
                </a:lnTo>
                <a:lnTo>
                  <a:pt x="922663" y="698500"/>
                </a:lnTo>
                <a:lnTo>
                  <a:pt x="922764" y="699251"/>
                </a:lnTo>
                <a:lnTo>
                  <a:pt x="922888" y="701040"/>
                </a:lnTo>
                <a:lnTo>
                  <a:pt x="922997" y="703580"/>
                </a:lnTo>
                <a:close/>
              </a:path>
              <a:path w="4096384" h="836930">
                <a:moveTo>
                  <a:pt x="967618" y="723900"/>
                </a:moveTo>
                <a:lnTo>
                  <a:pt x="966920" y="723900"/>
                </a:lnTo>
                <a:lnTo>
                  <a:pt x="967955" y="721297"/>
                </a:lnTo>
                <a:lnTo>
                  <a:pt x="968597" y="720090"/>
                </a:lnTo>
                <a:lnTo>
                  <a:pt x="973619" y="720090"/>
                </a:lnTo>
                <a:lnTo>
                  <a:pt x="969598" y="716280"/>
                </a:lnTo>
                <a:lnTo>
                  <a:pt x="963848" y="713012"/>
                </a:lnTo>
                <a:lnTo>
                  <a:pt x="963731" y="708660"/>
                </a:lnTo>
                <a:lnTo>
                  <a:pt x="942444" y="708660"/>
                </a:lnTo>
                <a:lnTo>
                  <a:pt x="941940" y="703580"/>
                </a:lnTo>
                <a:lnTo>
                  <a:pt x="922997" y="703580"/>
                </a:lnTo>
                <a:lnTo>
                  <a:pt x="922888" y="701040"/>
                </a:lnTo>
                <a:lnTo>
                  <a:pt x="922764" y="699251"/>
                </a:lnTo>
                <a:lnTo>
                  <a:pt x="922663" y="698500"/>
                </a:lnTo>
                <a:lnTo>
                  <a:pt x="925682" y="694690"/>
                </a:lnTo>
                <a:lnTo>
                  <a:pt x="939596" y="694690"/>
                </a:lnTo>
                <a:lnTo>
                  <a:pt x="941328" y="695960"/>
                </a:lnTo>
                <a:lnTo>
                  <a:pt x="934309" y="695960"/>
                </a:lnTo>
                <a:lnTo>
                  <a:pt x="931443" y="697230"/>
                </a:lnTo>
                <a:lnTo>
                  <a:pt x="930142" y="699607"/>
                </a:lnTo>
                <a:lnTo>
                  <a:pt x="930097" y="699786"/>
                </a:lnTo>
                <a:lnTo>
                  <a:pt x="933395" y="701040"/>
                </a:lnTo>
                <a:lnTo>
                  <a:pt x="948256" y="701040"/>
                </a:lnTo>
                <a:lnTo>
                  <a:pt x="949987" y="702310"/>
                </a:lnTo>
                <a:lnTo>
                  <a:pt x="982341" y="702310"/>
                </a:lnTo>
                <a:lnTo>
                  <a:pt x="973619" y="704850"/>
                </a:lnTo>
                <a:lnTo>
                  <a:pt x="964904" y="704850"/>
                </a:lnTo>
                <a:lnTo>
                  <a:pt x="965163" y="705816"/>
                </a:lnTo>
                <a:lnTo>
                  <a:pt x="965286" y="706199"/>
                </a:lnTo>
                <a:lnTo>
                  <a:pt x="965912" y="707390"/>
                </a:lnTo>
                <a:lnTo>
                  <a:pt x="977450" y="707390"/>
                </a:lnTo>
                <a:lnTo>
                  <a:pt x="981282" y="709930"/>
                </a:lnTo>
                <a:lnTo>
                  <a:pt x="970770" y="709930"/>
                </a:lnTo>
                <a:lnTo>
                  <a:pt x="972781" y="715010"/>
                </a:lnTo>
                <a:lnTo>
                  <a:pt x="994578" y="715010"/>
                </a:lnTo>
                <a:lnTo>
                  <a:pt x="994020" y="716280"/>
                </a:lnTo>
                <a:lnTo>
                  <a:pt x="980998" y="716280"/>
                </a:lnTo>
                <a:lnTo>
                  <a:pt x="979322" y="717550"/>
                </a:lnTo>
                <a:lnTo>
                  <a:pt x="993461" y="717550"/>
                </a:lnTo>
                <a:lnTo>
                  <a:pt x="992991" y="718618"/>
                </a:lnTo>
                <a:lnTo>
                  <a:pt x="993069" y="720090"/>
                </a:lnTo>
                <a:lnTo>
                  <a:pt x="993236" y="721360"/>
                </a:lnTo>
                <a:lnTo>
                  <a:pt x="970941" y="721360"/>
                </a:lnTo>
                <a:lnTo>
                  <a:pt x="970941" y="722630"/>
                </a:lnTo>
                <a:lnTo>
                  <a:pt x="969428" y="722630"/>
                </a:lnTo>
                <a:lnTo>
                  <a:pt x="967618" y="723900"/>
                </a:lnTo>
                <a:close/>
              </a:path>
              <a:path w="4096384" h="836930">
                <a:moveTo>
                  <a:pt x="949987" y="702310"/>
                </a:moveTo>
                <a:lnTo>
                  <a:pt x="939596" y="694690"/>
                </a:lnTo>
                <a:lnTo>
                  <a:pt x="954846" y="694690"/>
                </a:lnTo>
                <a:lnTo>
                  <a:pt x="946805" y="697230"/>
                </a:lnTo>
                <a:lnTo>
                  <a:pt x="948322" y="699786"/>
                </a:lnTo>
                <a:lnTo>
                  <a:pt x="949987" y="702310"/>
                </a:lnTo>
                <a:close/>
              </a:path>
              <a:path w="4096384" h="836930">
                <a:moveTo>
                  <a:pt x="1122308" y="701040"/>
                </a:moveTo>
                <a:lnTo>
                  <a:pt x="1117443" y="694690"/>
                </a:lnTo>
                <a:lnTo>
                  <a:pt x="1122308" y="694690"/>
                </a:lnTo>
                <a:lnTo>
                  <a:pt x="1129681" y="695960"/>
                </a:lnTo>
                <a:lnTo>
                  <a:pt x="1122370" y="699738"/>
                </a:lnTo>
                <a:lnTo>
                  <a:pt x="1122308" y="701040"/>
                </a:lnTo>
                <a:close/>
              </a:path>
              <a:path w="4096384" h="836930">
                <a:moveTo>
                  <a:pt x="2064861" y="695960"/>
                </a:moveTo>
                <a:lnTo>
                  <a:pt x="2064861" y="694690"/>
                </a:lnTo>
                <a:lnTo>
                  <a:pt x="2065359" y="694690"/>
                </a:lnTo>
                <a:lnTo>
                  <a:pt x="2064861" y="695960"/>
                </a:lnTo>
                <a:close/>
              </a:path>
              <a:path w="4096384" h="836930">
                <a:moveTo>
                  <a:pt x="2922259" y="704850"/>
                </a:moveTo>
                <a:lnTo>
                  <a:pt x="2917237" y="701040"/>
                </a:lnTo>
                <a:lnTo>
                  <a:pt x="2916903" y="701040"/>
                </a:lnTo>
                <a:lnTo>
                  <a:pt x="2919928" y="694690"/>
                </a:lnTo>
                <a:lnTo>
                  <a:pt x="2920941" y="699786"/>
                </a:lnTo>
                <a:lnTo>
                  <a:pt x="2922259" y="704850"/>
                </a:lnTo>
                <a:close/>
              </a:path>
              <a:path w="4096384" h="836930">
                <a:moveTo>
                  <a:pt x="3710451" y="707390"/>
                </a:moveTo>
                <a:lnTo>
                  <a:pt x="3707823" y="707390"/>
                </a:lnTo>
                <a:lnTo>
                  <a:pt x="3701548" y="703580"/>
                </a:lnTo>
                <a:lnTo>
                  <a:pt x="3700382" y="703580"/>
                </a:lnTo>
                <a:lnTo>
                  <a:pt x="3698699" y="694690"/>
                </a:lnTo>
                <a:lnTo>
                  <a:pt x="3708087" y="704993"/>
                </a:lnTo>
                <a:lnTo>
                  <a:pt x="3710451" y="707390"/>
                </a:lnTo>
                <a:close/>
              </a:path>
              <a:path w="4096384" h="836930">
                <a:moveTo>
                  <a:pt x="3755885" y="703773"/>
                </a:moveTo>
                <a:lnTo>
                  <a:pt x="3755317" y="702533"/>
                </a:lnTo>
                <a:lnTo>
                  <a:pt x="3755332" y="701993"/>
                </a:lnTo>
                <a:lnTo>
                  <a:pt x="3757577" y="695960"/>
                </a:lnTo>
                <a:lnTo>
                  <a:pt x="3762057" y="694690"/>
                </a:lnTo>
                <a:lnTo>
                  <a:pt x="3764747" y="695960"/>
                </a:lnTo>
                <a:lnTo>
                  <a:pt x="3761736" y="698500"/>
                </a:lnTo>
                <a:lnTo>
                  <a:pt x="3761579" y="698500"/>
                </a:lnTo>
                <a:lnTo>
                  <a:pt x="3759499" y="701040"/>
                </a:lnTo>
                <a:lnTo>
                  <a:pt x="3759044" y="701040"/>
                </a:lnTo>
                <a:lnTo>
                  <a:pt x="3759163" y="701450"/>
                </a:lnTo>
                <a:lnTo>
                  <a:pt x="3757419" y="703580"/>
                </a:lnTo>
                <a:lnTo>
                  <a:pt x="3755885" y="703773"/>
                </a:lnTo>
                <a:close/>
              </a:path>
              <a:path w="4096384" h="836930">
                <a:moveTo>
                  <a:pt x="3780011" y="702310"/>
                </a:moveTo>
                <a:lnTo>
                  <a:pt x="3768441" y="702310"/>
                </a:lnTo>
                <a:lnTo>
                  <a:pt x="3770615" y="701040"/>
                </a:lnTo>
                <a:lnTo>
                  <a:pt x="3770508" y="699696"/>
                </a:lnTo>
                <a:lnTo>
                  <a:pt x="3768775" y="698500"/>
                </a:lnTo>
                <a:lnTo>
                  <a:pt x="3761736" y="698500"/>
                </a:lnTo>
                <a:lnTo>
                  <a:pt x="3764747" y="695960"/>
                </a:lnTo>
                <a:lnTo>
                  <a:pt x="3762057" y="694690"/>
                </a:lnTo>
                <a:lnTo>
                  <a:pt x="3774812" y="694690"/>
                </a:lnTo>
                <a:lnTo>
                  <a:pt x="3775663" y="695960"/>
                </a:lnTo>
                <a:lnTo>
                  <a:pt x="3798626" y="695960"/>
                </a:lnTo>
                <a:lnTo>
                  <a:pt x="3793888" y="699770"/>
                </a:lnTo>
                <a:lnTo>
                  <a:pt x="3782525" y="699770"/>
                </a:lnTo>
                <a:lnTo>
                  <a:pt x="3780168" y="701040"/>
                </a:lnTo>
                <a:lnTo>
                  <a:pt x="3780011" y="702310"/>
                </a:lnTo>
                <a:close/>
              </a:path>
              <a:path w="4096384" h="836930">
                <a:moveTo>
                  <a:pt x="3865827" y="706094"/>
                </a:moveTo>
                <a:lnTo>
                  <a:pt x="3862823" y="703946"/>
                </a:lnTo>
                <a:lnTo>
                  <a:pt x="3860288" y="701040"/>
                </a:lnTo>
                <a:lnTo>
                  <a:pt x="3859980" y="701040"/>
                </a:lnTo>
                <a:lnTo>
                  <a:pt x="3866685" y="694690"/>
                </a:lnTo>
                <a:lnTo>
                  <a:pt x="3865879" y="700657"/>
                </a:lnTo>
                <a:lnTo>
                  <a:pt x="3865827" y="706094"/>
                </a:lnTo>
                <a:close/>
              </a:path>
              <a:path w="4096384" h="836930">
                <a:moveTo>
                  <a:pt x="3974554" y="697230"/>
                </a:moveTo>
                <a:lnTo>
                  <a:pt x="3968243" y="697230"/>
                </a:lnTo>
                <a:lnTo>
                  <a:pt x="3975465" y="694690"/>
                </a:lnTo>
                <a:lnTo>
                  <a:pt x="3974554" y="69723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71374" y="704853"/>
                </a:lnTo>
                <a:lnTo>
                  <a:pt x="3971332" y="704627"/>
                </a:lnTo>
                <a:lnTo>
                  <a:pt x="3971942" y="703580"/>
                </a:lnTo>
                <a:lnTo>
                  <a:pt x="3972276" y="703580"/>
                </a:lnTo>
                <a:lnTo>
                  <a:pt x="3975465" y="694690"/>
                </a:lnTo>
                <a:lnTo>
                  <a:pt x="3976698" y="694690"/>
                </a:lnTo>
                <a:lnTo>
                  <a:pt x="3978156" y="695960"/>
                </a:lnTo>
                <a:lnTo>
                  <a:pt x="4013842" y="695960"/>
                </a:lnTo>
                <a:lnTo>
                  <a:pt x="4012834" y="697230"/>
                </a:lnTo>
                <a:lnTo>
                  <a:pt x="3983669" y="697230"/>
                </a:lnTo>
                <a:lnTo>
                  <a:pt x="3977482" y="704850"/>
                </a:lnTo>
                <a:lnTo>
                  <a:pt x="3983711" y="704850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25128" y="695960"/>
                </a:moveTo>
                <a:lnTo>
                  <a:pt x="626224" y="695226"/>
                </a:lnTo>
                <a:lnTo>
                  <a:pt x="627815" y="695463"/>
                </a:lnTo>
                <a:lnTo>
                  <a:pt x="625128" y="695960"/>
                </a:lnTo>
                <a:close/>
              </a:path>
              <a:path w="4096384" h="836930">
                <a:moveTo>
                  <a:pt x="631158" y="695960"/>
                </a:moveTo>
                <a:lnTo>
                  <a:pt x="625128" y="695960"/>
                </a:lnTo>
                <a:lnTo>
                  <a:pt x="627815" y="695463"/>
                </a:lnTo>
                <a:lnTo>
                  <a:pt x="631158" y="69596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17501" y="699786"/>
                </a:lnTo>
                <a:lnTo>
                  <a:pt x="16981" y="698500"/>
                </a:lnTo>
                <a:lnTo>
                  <a:pt x="15305" y="695960"/>
                </a:lnTo>
                <a:lnTo>
                  <a:pt x="23352" y="695960"/>
                </a:lnTo>
                <a:lnTo>
                  <a:pt x="2083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19829" y="702310"/>
                </a:lnTo>
                <a:lnTo>
                  <a:pt x="20831" y="699786"/>
                </a:lnTo>
                <a:lnTo>
                  <a:pt x="23352" y="695960"/>
                </a:lnTo>
                <a:lnTo>
                  <a:pt x="32401" y="695960"/>
                </a:lnTo>
                <a:lnTo>
                  <a:pt x="31059" y="697230"/>
                </a:lnTo>
                <a:lnTo>
                  <a:pt x="30410" y="699699"/>
                </a:lnTo>
                <a:lnTo>
                  <a:pt x="3306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30409" y="699786"/>
                </a:lnTo>
                <a:lnTo>
                  <a:pt x="31059" y="697230"/>
                </a:lnTo>
                <a:lnTo>
                  <a:pt x="32401" y="695960"/>
                </a:lnTo>
                <a:lnTo>
                  <a:pt x="34745" y="695960"/>
                </a:lnTo>
                <a:lnTo>
                  <a:pt x="37934" y="698500"/>
                </a:lnTo>
                <a:lnTo>
                  <a:pt x="33069" y="70231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22010" y="708660"/>
                </a:lnTo>
                <a:lnTo>
                  <a:pt x="33907" y="702310"/>
                </a:lnTo>
                <a:lnTo>
                  <a:pt x="33069" y="702310"/>
                </a:lnTo>
                <a:lnTo>
                  <a:pt x="37934" y="698500"/>
                </a:lnTo>
                <a:lnTo>
                  <a:pt x="34745" y="695960"/>
                </a:lnTo>
                <a:lnTo>
                  <a:pt x="45982" y="695960"/>
                </a:lnTo>
                <a:lnTo>
                  <a:pt x="44957" y="698168"/>
                </a:lnTo>
                <a:lnTo>
                  <a:pt x="44973" y="698820"/>
                </a:lnTo>
                <a:lnTo>
                  <a:pt x="45477" y="699770"/>
                </a:lnTo>
                <a:lnTo>
                  <a:pt x="71795" y="699770"/>
                </a:lnTo>
                <a:lnTo>
                  <a:pt x="75315" y="703580"/>
                </a:lnTo>
                <a:lnTo>
                  <a:pt x="39440" y="703580"/>
                </a:lnTo>
                <a:lnTo>
                  <a:pt x="38772" y="704850"/>
                </a:lnTo>
                <a:lnTo>
                  <a:pt x="37934" y="70485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46316" y="699770"/>
                </a:moveTo>
                <a:lnTo>
                  <a:pt x="45477" y="699770"/>
                </a:lnTo>
                <a:lnTo>
                  <a:pt x="44803" y="698500"/>
                </a:lnTo>
                <a:lnTo>
                  <a:pt x="45982" y="695960"/>
                </a:lnTo>
                <a:lnTo>
                  <a:pt x="46649" y="695960"/>
                </a:lnTo>
                <a:lnTo>
                  <a:pt x="47154" y="698500"/>
                </a:lnTo>
                <a:lnTo>
                  <a:pt x="46316" y="699770"/>
                </a:lnTo>
                <a:close/>
              </a:path>
              <a:path w="4096384" h="836930">
                <a:moveTo>
                  <a:pt x="82355" y="702310"/>
                </a:moveTo>
                <a:lnTo>
                  <a:pt x="84535" y="695960"/>
                </a:lnTo>
                <a:lnTo>
                  <a:pt x="85871" y="695960"/>
                </a:lnTo>
                <a:lnTo>
                  <a:pt x="87718" y="698500"/>
                </a:lnTo>
                <a:lnTo>
                  <a:pt x="90736" y="701040"/>
                </a:lnTo>
                <a:lnTo>
                  <a:pt x="82355" y="70231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82355" y="702310"/>
                </a:lnTo>
                <a:lnTo>
                  <a:pt x="90736" y="701040"/>
                </a:lnTo>
                <a:lnTo>
                  <a:pt x="87718" y="698500"/>
                </a:lnTo>
                <a:lnTo>
                  <a:pt x="85871" y="695960"/>
                </a:lnTo>
                <a:lnTo>
                  <a:pt x="97189" y="695960"/>
                </a:lnTo>
                <a:lnTo>
                  <a:pt x="97961" y="696648"/>
                </a:lnTo>
                <a:lnTo>
                  <a:pt x="97106" y="698500"/>
                </a:lnTo>
                <a:lnTo>
                  <a:pt x="113032" y="698500"/>
                </a:lnTo>
                <a:lnTo>
                  <a:pt x="112523" y="699786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55102" y="699770"/>
                </a:moveTo>
                <a:lnTo>
                  <a:pt x="153930" y="699770"/>
                </a:lnTo>
                <a:lnTo>
                  <a:pt x="153092" y="697230"/>
                </a:lnTo>
                <a:lnTo>
                  <a:pt x="154768" y="695960"/>
                </a:lnTo>
                <a:lnTo>
                  <a:pt x="155940" y="695960"/>
                </a:lnTo>
                <a:lnTo>
                  <a:pt x="156614" y="698500"/>
                </a:lnTo>
                <a:lnTo>
                  <a:pt x="155102" y="699770"/>
                </a:lnTo>
                <a:close/>
              </a:path>
              <a:path w="4096384" h="836930">
                <a:moveTo>
                  <a:pt x="163987" y="699770"/>
                </a:moveTo>
                <a:lnTo>
                  <a:pt x="155102" y="699770"/>
                </a:lnTo>
                <a:lnTo>
                  <a:pt x="156614" y="698500"/>
                </a:lnTo>
                <a:lnTo>
                  <a:pt x="155940" y="695960"/>
                </a:lnTo>
                <a:lnTo>
                  <a:pt x="166672" y="695960"/>
                </a:lnTo>
                <a:lnTo>
                  <a:pt x="164655" y="697230"/>
                </a:lnTo>
                <a:lnTo>
                  <a:pt x="163987" y="69977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64000" y="699786"/>
                </a:lnTo>
                <a:lnTo>
                  <a:pt x="164655" y="697230"/>
                </a:lnTo>
                <a:lnTo>
                  <a:pt x="166672" y="695960"/>
                </a:lnTo>
                <a:lnTo>
                  <a:pt x="170692" y="697230"/>
                </a:lnTo>
                <a:lnTo>
                  <a:pt x="167639" y="699786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208299" y="701040"/>
                </a:moveTo>
                <a:lnTo>
                  <a:pt x="205895" y="698500"/>
                </a:lnTo>
                <a:lnTo>
                  <a:pt x="206509" y="695960"/>
                </a:lnTo>
                <a:lnTo>
                  <a:pt x="211826" y="699696"/>
                </a:lnTo>
                <a:lnTo>
                  <a:pt x="208299" y="701040"/>
                </a:lnTo>
                <a:close/>
              </a:path>
              <a:path w="4096384" h="836930">
                <a:moveTo>
                  <a:pt x="593279" y="708660"/>
                </a:moveTo>
                <a:lnTo>
                  <a:pt x="229027" y="708660"/>
                </a:lnTo>
                <a:lnTo>
                  <a:pt x="229695" y="702310"/>
                </a:lnTo>
                <a:lnTo>
                  <a:pt x="212769" y="702310"/>
                </a:lnTo>
                <a:lnTo>
                  <a:pt x="211936" y="699786"/>
                </a:lnTo>
                <a:lnTo>
                  <a:pt x="206509" y="695960"/>
                </a:lnTo>
                <a:lnTo>
                  <a:pt x="217123" y="695960"/>
                </a:lnTo>
                <a:lnTo>
                  <a:pt x="219474" y="698500"/>
                </a:lnTo>
                <a:lnTo>
                  <a:pt x="218295" y="701040"/>
                </a:lnTo>
                <a:lnTo>
                  <a:pt x="233385" y="701040"/>
                </a:lnTo>
                <a:lnTo>
                  <a:pt x="237409" y="702310"/>
                </a:lnTo>
                <a:lnTo>
                  <a:pt x="238247" y="706120"/>
                </a:lnTo>
                <a:lnTo>
                  <a:pt x="589591" y="706120"/>
                </a:lnTo>
                <a:lnTo>
                  <a:pt x="593279" y="708660"/>
                </a:lnTo>
                <a:close/>
              </a:path>
              <a:path w="4096384" h="836930">
                <a:moveTo>
                  <a:pt x="219341" y="701040"/>
                </a:moveTo>
                <a:lnTo>
                  <a:pt x="218295" y="701040"/>
                </a:lnTo>
                <a:lnTo>
                  <a:pt x="219474" y="698500"/>
                </a:lnTo>
                <a:lnTo>
                  <a:pt x="217123" y="695960"/>
                </a:lnTo>
                <a:lnTo>
                  <a:pt x="225015" y="695960"/>
                </a:lnTo>
                <a:lnTo>
                  <a:pt x="222885" y="699770"/>
                </a:lnTo>
                <a:lnTo>
                  <a:pt x="219341" y="701040"/>
                </a:lnTo>
                <a:close/>
              </a:path>
              <a:path w="4096384" h="836930">
                <a:moveTo>
                  <a:pt x="233385" y="701040"/>
                </a:moveTo>
                <a:lnTo>
                  <a:pt x="219341" y="701040"/>
                </a:lnTo>
                <a:lnTo>
                  <a:pt x="222885" y="699770"/>
                </a:lnTo>
                <a:lnTo>
                  <a:pt x="225015" y="695960"/>
                </a:lnTo>
                <a:lnTo>
                  <a:pt x="225341" y="697230"/>
                </a:lnTo>
                <a:lnTo>
                  <a:pt x="231643" y="697230"/>
                </a:lnTo>
                <a:lnTo>
                  <a:pt x="229390" y="699738"/>
                </a:lnTo>
                <a:lnTo>
                  <a:pt x="233385" y="701040"/>
                </a:lnTo>
                <a:close/>
              </a:path>
              <a:path w="4096384" h="836930">
                <a:moveTo>
                  <a:pt x="247800" y="699770"/>
                </a:moveTo>
                <a:lnTo>
                  <a:pt x="245620" y="698500"/>
                </a:lnTo>
                <a:lnTo>
                  <a:pt x="245790" y="697230"/>
                </a:lnTo>
                <a:lnTo>
                  <a:pt x="248475" y="695960"/>
                </a:lnTo>
                <a:lnTo>
                  <a:pt x="250485" y="697230"/>
                </a:lnTo>
                <a:lnTo>
                  <a:pt x="250315" y="698500"/>
                </a:lnTo>
                <a:lnTo>
                  <a:pt x="247800" y="699770"/>
                </a:lnTo>
                <a:close/>
              </a:path>
              <a:path w="4096384" h="836930">
                <a:moveTo>
                  <a:pt x="668547" y="701040"/>
                </a:moveTo>
                <a:lnTo>
                  <a:pt x="659491" y="701040"/>
                </a:lnTo>
                <a:lnTo>
                  <a:pt x="666026" y="695960"/>
                </a:lnTo>
                <a:lnTo>
                  <a:pt x="666139" y="697400"/>
                </a:lnTo>
                <a:lnTo>
                  <a:pt x="668547" y="701040"/>
                </a:lnTo>
                <a:close/>
              </a:path>
              <a:path w="4096384" h="836930">
                <a:moveTo>
                  <a:pt x="704008" y="701040"/>
                </a:moveTo>
                <a:lnTo>
                  <a:pt x="668547" y="701040"/>
                </a:lnTo>
                <a:lnTo>
                  <a:pt x="666139" y="697400"/>
                </a:lnTo>
                <a:lnTo>
                  <a:pt x="666026" y="695960"/>
                </a:lnTo>
                <a:lnTo>
                  <a:pt x="702377" y="695960"/>
                </a:lnTo>
                <a:lnTo>
                  <a:pt x="703193" y="698500"/>
                </a:lnTo>
                <a:lnTo>
                  <a:pt x="691340" y="698500"/>
                </a:lnTo>
                <a:lnTo>
                  <a:pt x="691340" y="699770"/>
                </a:lnTo>
                <a:lnTo>
                  <a:pt x="703600" y="699770"/>
                </a:lnTo>
                <a:lnTo>
                  <a:pt x="704008" y="70104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41123" y="695960"/>
                </a:lnTo>
                <a:lnTo>
                  <a:pt x="744476" y="695960"/>
                </a:lnTo>
                <a:lnTo>
                  <a:pt x="746820" y="697230"/>
                </a:lnTo>
                <a:lnTo>
                  <a:pt x="747324" y="69850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744306" y="702310"/>
                </a:lnTo>
                <a:lnTo>
                  <a:pt x="747324" y="698500"/>
                </a:lnTo>
                <a:lnTo>
                  <a:pt x="746820" y="697230"/>
                </a:lnTo>
                <a:lnTo>
                  <a:pt x="744476" y="695960"/>
                </a:lnTo>
                <a:lnTo>
                  <a:pt x="756714" y="695960"/>
                </a:lnTo>
                <a:lnTo>
                  <a:pt x="756210" y="698500"/>
                </a:lnTo>
                <a:lnTo>
                  <a:pt x="757746" y="699786"/>
                </a:lnTo>
                <a:lnTo>
                  <a:pt x="760066" y="701040"/>
                </a:lnTo>
                <a:lnTo>
                  <a:pt x="824772" y="701040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55777" y="699770"/>
                </a:moveTo>
                <a:lnTo>
                  <a:pt x="850250" y="698500"/>
                </a:lnTo>
                <a:lnTo>
                  <a:pt x="852097" y="697230"/>
                </a:lnTo>
                <a:lnTo>
                  <a:pt x="853099" y="695960"/>
                </a:lnTo>
                <a:lnTo>
                  <a:pt x="853937" y="695960"/>
                </a:lnTo>
                <a:lnTo>
                  <a:pt x="855777" y="699770"/>
                </a:lnTo>
                <a:close/>
              </a:path>
              <a:path w="4096384" h="836930">
                <a:moveTo>
                  <a:pt x="863155" y="699770"/>
                </a:moveTo>
                <a:lnTo>
                  <a:pt x="855777" y="699770"/>
                </a:lnTo>
                <a:lnTo>
                  <a:pt x="854605" y="697230"/>
                </a:lnTo>
                <a:lnTo>
                  <a:pt x="853937" y="695960"/>
                </a:lnTo>
                <a:lnTo>
                  <a:pt x="857623" y="695960"/>
                </a:lnTo>
                <a:lnTo>
                  <a:pt x="863155" y="699770"/>
                </a:lnTo>
                <a:close/>
              </a:path>
              <a:path w="4096384" h="836930">
                <a:moveTo>
                  <a:pt x="936748" y="701040"/>
                </a:moveTo>
                <a:lnTo>
                  <a:pt x="933395" y="701040"/>
                </a:lnTo>
                <a:lnTo>
                  <a:pt x="930097" y="699786"/>
                </a:lnTo>
                <a:lnTo>
                  <a:pt x="930142" y="699607"/>
                </a:lnTo>
                <a:lnTo>
                  <a:pt x="931443" y="697230"/>
                </a:lnTo>
                <a:lnTo>
                  <a:pt x="934309" y="695960"/>
                </a:lnTo>
                <a:lnTo>
                  <a:pt x="935257" y="698168"/>
                </a:lnTo>
                <a:lnTo>
                  <a:pt x="935255" y="699786"/>
                </a:lnTo>
                <a:lnTo>
                  <a:pt x="936748" y="701040"/>
                </a:lnTo>
                <a:close/>
              </a:path>
              <a:path w="4096384" h="836930">
                <a:moveTo>
                  <a:pt x="948256" y="701040"/>
                </a:moveTo>
                <a:lnTo>
                  <a:pt x="936748" y="701040"/>
                </a:lnTo>
                <a:lnTo>
                  <a:pt x="935255" y="699786"/>
                </a:lnTo>
                <a:lnTo>
                  <a:pt x="935277" y="699447"/>
                </a:lnTo>
                <a:lnTo>
                  <a:pt x="935399" y="698500"/>
                </a:lnTo>
                <a:lnTo>
                  <a:pt x="934309" y="695960"/>
                </a:lnTo>
                <a:lnTo>
                  <a:pt x="941328" y="695960"/>
                </a:lnTo>
                <a:lnTo>
                  <a:pt x="948256" y="70104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86027" y="701040"/>
                </a:lnTo>
                <a:lnTo>
                  <a:pt x="978582" y="699786"/>
                </a:lnTo>
                <a:lnTo>
                  <a:pt x="991724" y="695960"/>
                </a:lnTo>
                <a:lnTo>
                  <a:pt x="990047" y="698500"/>
                </a:lnTo>
                <a:lnTo>
                  <a:pt x="988625" y="699699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995200" y="708660"/>
                </a:lnTo>
                <a:lnTo>
                  <a:pt x="996919" y="706344"/>
                </a:lnTo>
                <a:lnTo>
                  <a:pt x="996968" y="705816"/>
                </a:lnTo>
                <a:lnTo>
                  <a:pt x="996590" y="704853"/>
                </a:lnTo>
                <a:lnTo>
                  <a:pt x="995914" y="703580"/>
                </a:lnTo>
                <a:lnTo>
                  <a:pt x="995417" y="702310"/>
                </a:lnTo>
                <a:lnTo>
                  <a:pt x="992562" y="702310"/>
                </a:lnTo>
                <a:lnTo>
                  <a:pt x="988568" y="699786"/>
                </a:lnTo>
                <a:lnTo>
                  <a:pt x="990047" y="698500"/>
                </a:lnTo>
                <a:lnTo>
                  <a:pt x="991724" y="695960"/>
                </a:lnTo>
                <a:lnTo>
                  <a:pt x="1008600" y="695960"/>
                </a:lnTo>
                <a:lnTo>
                  <a:pt x="1012009" y="698500"/>
                </a:lnTo>
                <a:lnTo>
                  <a:pt x="1023980" y="698500"/>
                </a:lnTo>
                <a:lnTo>
                  <a:pt x="1022734" y="701040"/>
                </a:lnTo>
                <a:lnTo>
                  <a:pt x="1041781" y="701040"/>
                </a:lnTo>
                <a:lnTo>
                  <a:pt x="1043190" y="703580"/>
                </a:lnTo>
                <a:lnTo>
                  <a:pt x="1021726" y="703580"/>
                </a:lnTo>
                <a:lnTo>
                  <a:pt x="1019722" y="704850"/>
                </a:lnTo>
                <a:lnTo>
                  <a:pt x="1021562" y="706120"/>
                </a:lnTo>
                <a:lnTo>
                  <a:pt x="1046876" y="706120"/>
                </a:lnTo>
                <a:lnTo>
                  <a:pt x="1047381" y="707390"/>
                </a:lnTo>
                <a:lnTo>
                  <a:pt x="1126551" y="70739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069669" y="698500"/>
                </a:moveTo>
                <a:lnTo>
                  <a:pt x="1066153" y="698500"/>
                </a:lnTo>
                <a:lnTo>
                  <a:pt x="1065983" y="697230"/>
                </a:lnTo>
                <a:lnTo>
                  <a:pt x="1067659" y="695960"/>
                </a:lnTo>
                <a:lnTo>
                  <a:pt x="1069506" y="697230"/>
                </a:lnTo>
                <a:lnTo>
                  <a:pt x="1069669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69669" y="698500"/>
                </a:lnTo>
                <a:lnTo>
                  <a:pt x="1069506" y="697230"/>
                </a:lnTo>
                <a:lnTo>
                  <a:pt x="1067659" y="695960"/>
                </a:lnTo>
                <a:lnTo>
                  <a:pt x="1091960" y="695960"/>
                </a:lnTo>
                <a:lnTo>
                  <a:pt x="1092842" y="696849"/>
                </a:lnTo>
                <a:lnTo>
                  <a:pt x="1092428" y="697230"/>
                </a:lnTo>
                <a:lnTo>
                  <a:pt x="1081907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149796" y="699770"/>
                </a:moveTo>
                <a:lnTo>
                  <a:pt x="1148958" y="699770"/>
                </a:lnTo>
                <a:lnTo>
                  <a:pt x="1144767" y="695960"/>
                </a:lnTo>
                <a:lnTo>
                  <a:pt x="1150464" y="695960"/>
                </a:lnTo>
                <a:lnTo>
                  <a:pt x="1151806" y="697230"/>
                </a:lnTo>
                <a:lnTo>
                  <a:pt x="1151642" y="698500"/>
                </a:lnTo>
                <a:lnTo>
                  <a:pt x="1149796" y="699770"/>
                </a:lnTo>
                <a:close/>
              </a:path>
              <a:path w="4096384" h="836930">
                <a:moveTo>
                  <a:pt x="1159182" y="699770"/>
                </a:moveTo>
                <a:lnTo>
                  <a:pt x="1149796" y="699770"/>
                </a:lnTo>
                <a:lnTo>
                  <a:pt x="1151642" y="698500"/>
                </a:lnTo>
                <a:lnTo>
                  <a:pt x="1151806" y="697230"/>
                </a:lnTo>
                <a:lnTo>
                  <a:pt x="1150464" y="695960"/>
                </a:lnTo>
                <a:lnTo>
                  <a:pt x="1162538" y="695960"/>
                </a:lnTo>
                <a:lnTo>
                  <a:pt x="1156501" y="697230"/>
                </a:lnTo>
                <a:lnTo>
                  <a:pt x="1159182" y="69977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56501" y="697230"/>
                </a:lnTo>
                <a:lnTo>
                  <a:pt x="1162538" y="695960"/>
                </a:lnTo>
                <a:lnTo>
                  <a:pt x="1169911" y="695960"/>
                </a:lnTo>
                <a:lnTo>
                  <a:pt x="1163473" y="701040"/>
                </a:lnTo>
                <a:lnTo>
                  <a:pt x="1161864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61864" y="702310"/>
                </a:lnTo>
                <a:lnTo>
                  <a:pt x="1169911" y="695960"/>
                </a:lnTo>
                <a:lnTo>
                  <a:pt x="1174769" y="695960"/>
                </a:lnTo>
                <a:lnTo>
                  <a:pt x="1170415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70415" y="697230"/>
                </a:lnTo>
                <a:lnTo>
                  <a:pt x="1174769" y="695960"/>
                </a:lnTo>
                <a:lnTo>
                  <a:pt x="1175444" y="695960"/>
                </a:lnTo>
                <a:lnTo>
                  <a:pt x="1176282" y="697230"/>
                </a:lnTo>
                <a:lnTo>
                  <a:pt x="1176950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176950" y="702310"/>
                </a:lnTo>
                <a:lnTo>
                  <a:pt x="1176950" y="697230"/>
                </a:lnTo>
                <a:lnTo>
                  <a:pt x="1176282" y="697230"/>
                </a:lnTo>
                <a:lnTo>
                  <a:pt x="1175444" y="695960"/>
                </a:lnTo>
                <a:lnTo>
                  <a:pt x="1577348" y="695960"/>
                </a:lnTo>
                <a:lnTo>
                  <a:pt x="1576261" y="699770"/>
                </a:lnTo>
                <a:lnTo>
                  <a:pt x="1573548" y="699770"/>
                </a:lnTo>
                <a:lnTo>
                  <a:pt x="1572035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608290" y="698820"/>
                </a:moveTo>
                <a:lnTo>
                  <a:pt x="1606604" y="697400"/>
                </a:lnTo>
                <a:lnTo>
                  <a:pt x="1607911" y="695960"/>
                </a:lnTo>
                <a:lnTo>
                  <a:pt x="1608290" y="698820"/>
                </a:lnTo>
                <a:close/>
              </a:path>
              <a:path w="4096384" h="836930">
                <a:moveTo>
                  <a:pt x="1609417" y="699770"/>
                </a:moveTo>
                <a:lnTo>
                  <a:pt x="1608290" y="698820"/>
                </a:lnTo>
                <a:lnTo>
                  <a:pt x="1607911" y="695960"/>
                </a:lnTo>
                <a:lnTo>
                  <a:pt x="1609417" y="695960"/>
                </a:lnTo>
                <a:lnTo>
                  <a:pt x="1609417" y="69977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695978" y="697230"/>
                </a:lnTo>
                <a:lnTo>
                  <a:pt x="2696135" y="695960"/>
                </a:lnTo>
                <a:lnTo>
                  <a:pt x="2711405" y="69596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771075" y="701040"/>
                </a:moveTo>
                <a:lnTo>
                  <a:pt x="2769884" y="701040"/>
                </a:lnTo>
                <a:lnTo>
                  <a:pt x="2769399" y="699786"/>
                </a:lnTo>
                <a:lnTo>
                  <a:pt x="2769285" y="698168"/>
                </a:lnTo>
                <a:lnTo>
                  <a:pt x="2768567" y="695960"/>
                </a:lnTo>
                <a:lnTo>
                  <a:pt x="2775703" y="699738"/>
                </a:lnTo>
                <a:lnTo>
                  <a:pt x="2771075" y="701040"/>
                </a:lnTo>
                <a:close/>
              </a:path>
              <a:path w="4096384" h="836930">
                <a:moveTo>
                  <a:pt x="3466984" y="696966"/>
                </a:moveTo>
                <a:lnTo>
                  <a:pt x="3466204" y="695960"/>
                </a:lnTo>
                <a:lnTo>
                  <a:pt x="3467724" y="696190"/>
                </a:lnTo>
                <a:lnTo>
                  <a:pt x="3466984" y="696966"/>
                </a:lnTo>
                <a:close/>
              </a:path>
              <a:path w="4096384" h="836930">
                <a:moveTo>
                  <a:pt x="3467724" y="696190"/>
                </a:moveTo>
                <a:lnTo>
                  <a:pt x="3466204" y="695960"/>
                </a:lnTo>
                <a:lnTo>
                  <a:pt x="3467943" y="695960"/>
                </a:lnTo>
                <a:lnTo>
                  <a:pt x="3467724" y="696190"/>
                </a:lnTo>
                <a:close/>
              </a:path>
              <a:path w="4096384" h="836930">
                <a:moveTo>
                  <a:pt x="3730793" y="699770"/>
                </a:moveTo>
                <a:lnTo>
                  <a:pt x="3727202" y="699770"/>
                </a:lnTo>
                <a:lnTo>
                  <a:pt x="3727286" y="699447"/>
                </a:lnTo>
                <a:lnTo>
                  <a:pt x="3729893" y="695960"/>
                </a:lnTo>
                <a:lnTo>
                  <a:pt x="3730793" y="699770"/>
                </a:lnTo>
                <a:close/>
              </a:path>
              <a:path w="4096384" h="836930">
                <a:moveTo>
                  <a:pt x="3805338" y="708660"/>
                </a:moveTo>
                <a:lnTo>
                  <a:pt x="3803466" y="708650"/>
                </a:lnTo>
                <a:lnTo>
                  <a:pt x="3799610" y="706037"/>
                </a:lnTo>
                <a:lnTo>
                  <a:pt x="3795778" y="703580"/>
                </a:lnTo>
                <a:lnTo>
                  <a:pt x="3790730" y="702310"/>
                </a:lnTo>
                <a:lnTo>
                  <a:pt x="3798626" y="695960"/>
                </a:lnTo>
                <a:lnTo>
                  <a:pt x="3803649" y="704850"/>
                </a:lnTo>
                <a:lnTo>
                  <a:pt x="3805338" y="708660"/>
                </a:lnTo>
                <a:close/>
              </a:path>
              <a:path w="4096384" h="836930">
                <a:moveTo>
                  <a:pt x="3878563" y="704850"/>
                </a:moveTo>
                <a:lnTo>
                  <a:pt x="3874889" y="701040"/>
                </a:lnTo>
                <a:lnTo>
                  <a:pt x="3872563" y="699786"/>
                </a:lnTo>
                <a:lnTo>
                  <a:pt x="3877220" y="698500"/>
                </a:lnTo>
                <a:lnTo>
                  <a:pt x="3877063" y="698500"/>
                </a:lnTo>
                <a:lnTo>
                  <a:pt x="3880586" y="695960"/>
                </a:lnTo>
                <a:lnTo>
                  <a:pt x="3878563" y="704850"/>
                </a:lnTo>
                <a:close/>
              </a:path>
              <a:path w="4096384" h="836930">
                <a:moveTo>
                  <a:pt x="3890757" y="704850"/>
                </a:moveTo>
                <a:lnTo>
                  <a:pt x="3878563" y="704850"/>
                </a:lnTo>
                <a:lnTo>
                  <a:pt x="3880586" y="695960"/>
                </a:lnTo>
                <a:lnTo>
                  <a:pt x="3903209" y="695960"/>
                </a:lnTo>
                <a:lnTo>
                  <a:pt x="3903013" y="698500"/>
                </a:lnTo>
                <a:lnTo>
                  <a:pt x="3887134" y="698500"/>
                </a:lnTo>
                <a:lnTo>
                  <a:pt x="3890757" y="704850"/>
                </a:lnTo>
                <a:close/>
              </a:path>
              <a:path w="4096384" h="836930">
                <a:moveTo>
                  <a:pt x="3902043" y="703580"/>
                </a:moveTo>
                <a:lnTo>
                  <a:pt x="3902718" y="702310"/>
                </a:lnTo>
                <a:lnTo>
                  <a:pt x="3903209" y="695960"/>
                </a:lnTo>
                <a:lnTo>
                  <a:pt x="3905566" y="698500"/>
                </a:lnTo>
                <a:lnTo>
                  <a:pt x="3912088" y="702310"/>
                </a:lnTo>
                <a:lnTo>
                  <a:pt x="3902043" y="703580"/>
                </a:lnTo>
                <a:close/>
              </a:path>
              <a:path w="4096384" h="836930">
                <a:moveTo>
                  <a:pt x="3916292" y="703580"/>
                </a:moveTo>
                <a:lnTo>
                  <a:pt x="3902043" y="703580"/>
                </a:lnTo>
                <a:lnTo>
                  <a:pt x="3912088" y="702310"/>
                </a:lnTo>
                <a:lnTo>
                  <a:pt x="3905566" y="698500"/>
                </a:lnTo>
                <a:lnTo>
                  <a:pt x="3903209" y="695960"/>
                </a:lnTo>
                <a:lnTo>
                  <a:pt x="3908906" y="695960"/>
                </a:lnTo>
                <a:lnTo>
                  <a:pt x="3909886" y="697230"/>
                </a:lnTo>
                <a:lnTo>
                  <a:pt x="3912101" y="697230"/>
                </a:lnTo>
                <a:lnTo>
                  <a:pt x="3916292" y="703580"/>
                </a:lnTo>
                <a:close/>
              </a:path>
              <a:path w="4096384" h="836930">
                <a:moveTo>
                  <a:pt x="3912101" y="697230"/>
                </a:moveTo>
                <a:lnTo>
                  <a:pt x="3909886" y="697230"/>
                </a:lnTo>
                <a:lnTo>
                  <a:pt x="3911231" y="695960"/>
                </a:lnTo>
                <a:lnTo>
                  <a:pt x="3912101" y="697230"/>
                </a:lnTo>
                <a:close/>
              </a:path>
              <a:path w="4096384" h="836930">
                <a:moveTo>
                  <a:pt x="3917968" y="706120"/>
                </a:moveTo>
                <a:lnTo>
                  <a:pt x="3911263" y="695960"/>
                </a:lnTo>
                <a:lnTo>
                  <a:pt x="3918459" y="698500"/>
                </a:lnTo>
                <a:lnTo>
                  <a:pt x="3924332" y="699770"/>
                </a:lnTo>
                <a:lnTo>
                  <a:pt x="3918119" y="703580"/>
                </a:lnTo>
                <a:lnTo>
                  <a:pt x="3917968" y="706120"/>
                </a:lnTo>
                <a:close/>
              </a:path>
              <a:path w="4096384" h="836930">
                <a:moveTo>
                  <a:pt x="98613" y="697230"/>
                </a:moveTo>
                <a:lnTo>
                  <a:pt x="97961" y="696648"/>
                </a:lnTo>
                <a:lnTo>
                  <a:pt x="98221" y="696086"/>
                </a:lnTo>
                <a:lnTo>
                  <a:pt x="98613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467188" y="697230"/>
                </a:lnTo>
                <a:lnTo>
                  <a:pt x="3467095" y="696849"/>
                </a:lnTo>
                <a:lnTo>
                  <a:pt x="3467724" y="696190"/>
                </a:lnTo>
                <a:lnTo>
                  <a:pt x="3474592" y="697230"/>
                </a:lnTo>
                <a:lnTo>
                  <a:pt x="3480289" y="698500"/>
                </a:lnTo>
                <a:lnTo>
                  <a:pt x="3473767" y="702310"/>
                </a:lnTo>
                <a:lnTo>
                  <a:pt x="3473584" y="70231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100081" y="698500"/>
                </a:moveTo>
                <a:lnTo>
                  <a:pt x="97106" y="698500"/>
                </a:lnTo>
                <a:lnTo>
                  <a:pt x="97961" y="696648"/>
                </a:lnTo>
                <a:lnTo>
                  <a:pt x="98613" y="697230"/>
                </a:lnTo>
                <a:lnTo>
                  <a:pt x="102291" y="697230"/>
                </a:lnTo>
                <a:lnTo>
                  <a:pt x="100081" y="698500"/>
                </a:lnTo>
                <a:close/>
              </a:path>
              <a:path w="4096384" h="836930">
                <a:moveTo>
                  <a:pt x="1096156" y="702310"/>
                </a:moveTo>
                <a:lnTo>
                  <a:pt x="1088279" y="701040"/>
                </a:lnTo>
                <a:lnTo>
                  <a:pt x="1092842" y="696849"/>
                </a:lnTo>
                <a:lnTo>
                  <a:pt x="1094480" y="698500"/>
                </a:lnTo>
                <a:lnTo>
                  <a:pt x="1097503" y="701040"/>
                </a:lnTo>
                <a:lnTo>
                  <a:pt x="1096156" y="702310"/>
                </a:lnTo>
                <a:close/>
              </a:path>
              <a:path w="4096384" h="836930">
                <a:moveTo>
                  <a:pt x="3467188" y="697230"/>
                </a:moveTo>
                <a:lnTo>
                  <a:pt x="3466732" y="697230"/>
                </a:lnTo>
                <a:lnTo>
                  <a:pt x="3466984" y="696966"/>
                </a:lnTo>
                <a:lnTo>
                  <a:pt x="3467188" y="697230"/>
                </a:lnTo>
                <a:close/>
              </a:path>
              <a:path w="4096384" h="836930">
                <a:moveTo>
                  <a:pt x="196423" y="698500"/>
                </a:moveTo>
                <a:lnTo>
                  <a:pt x="194828" y="698500"/>
                </a:lnTo>
                <a:lnTo>
                  <a:pt x="196511" y="697230"/>
                </a:lnTo>
                <a:lnTo>
                  <a:pt x="197512" y="697230"/>
                </a:lnTo>
                <a:lnTo>
                  <a:pt x="196423" y="69850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97299" y="698500"/>
                </a:lnTo>
                <a:lnTo>
                  <a:pt x="598805" y="69723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820" y="701040"/>
                </a:moveTo>
                <a:lnTo>
                  <a:pt x="597299" y="701040"/>
                </a:lnTo>
                <a:lnTo>
                  <a:pt x="598805" y="697230"/>
                </a:lnTo>
                <a:lnTo>
                  <a:pt x="610880" y="697230"/>
                </a:lnTo>
                <a:lnTo>
                  <a:pt x="607861" y="698500"/>
                </a:lnTo>
                <a:lnTo>
                  <a:pt x="610709" y="699770"/>
                </a:lnTo>
                <a:lnTo>
                  <a:pt x="620378" y="699770"/>
                </a:lnTo>
                <a:lnTo>
                  <a:pt x="619820" y="701040"/>
                </a:lnTo>
                <a:close/>
              </a:path>
              <a:path w="4096384" h="836930">
                <a:moveTo>
                  <a:pt x="611384" y="699770"/>
                </a:moveTo>
                <a:lnTo>
                  <a:pt x="610709" y="699770"/>
                </a:lnTo>
                <a:lnTo>
                  <a:pt x="607861" y="698500"/>
                </a:lnTo>
                <a:lnTo>
                  <a:pt x="610880" y="697230"/>
                </a:lnTo>
                <a:lnTo>
                  <a:pt x="612392" y="697230"/>
                </a:lnTo>
                <a:lnTo>
                  <a:pt x="612556" y="698500"/>
                </a:lnTo>
                <a:lnTo>
                  <a:pt x="611384" y="699770"/>
                </a:lnTo>
                <a:close/>
              </a:path>
              <a:path w="4096384" h="836930">
                <a:moveTo>
                  <a:pt x="620378" y="699770"/>
                </a:moveTo>
                <a:lnTo>
                  <a:pt x="611384" y="699770"/>
                </a:lnTo>
                <a:lnTo>
                  <a:pt x="612556" y="698500"/>
                </a:lnTo>
                <a:lnTo>
                  <a:pt x="612392" y="697230"/>
                </a:lnTo>
                <a:lnTo>
                  <a:pt x="621496" y="697230"/>
                </a:lnTo>
                <a:lnTo>
                  <a:pt x="620378" y="699770"/>
                </a:lnTo>
                <a:close/>
              </a:path>
              <a:path w="4096384" h="836930">
                <a:moveTo>
                  <a:pt x="652112" y="699770"/>
                </a:moveTo>
                <a:lnTo>
                  <a:pt x="650272" y="699770"/>
                </a:lnTo>
                <a:lnTo>
                  <a:pt x="650101" y="698500"/>
                </a:lnTo>
                <a:lnTo>
                  <a:pt x="651280" y="697230"/>
                </a:lnTo>
                <a:lnTo>
                  <a:pt x="652786" y="697230"/>
                </a:lnTo>
                <a:lnTo>
                  <a:pt x="652950" y="698500"/>
                </a:lnTo>
                <a:lnTo>
                  <a:pt x="652112" y="699770"/>
                </a:lnTo>
                <a:close/>
              </a:path>
              <a:path w="4096384" h="836930">
                <a:moveTo>
                  <a:pt x="661125" y="699770"/>
                </a:moveTo>
                <a:lnTo>
                  <a:pt x="652112" y="699770"/>
                </a:lnTo>
                <a:lnTo>
                  <a:pt x="652803" y="698722"/>
                </a:lnTo>
                <a:lnTo>
                  <a:pt x="652907" y="698168"/>
                </a:lnTo>
                <a:lnTo>
                  <a:pt x="652786" y="697230"/>
                </a:lnTo>
                <a:lnTo>
                  <a:pt x="664392" y="697230"/>
                </a:lnTo>
                <a:lnTo>
                  <a:pt x="661125" y="699770"/>
                </a:lnTo>
                <a:close/>
              </a:path>
              <a:path w="4096384" h="836930">
                <a:moveTo>
                  <a:pt x="879748" y="699770"/>
                </a:moveTo>
                <a:lnTo>
                  <a:pt x="877908" y="698500"/>
                </a:lnTo>
                <a:lnTo>
                  <a:pt x="877738" y="698500"/>
                </a:lnTo>
                <a:lnTo>
                  <a:pt x="879081" y="697230"/>
                </a:lnTo>
                <a:lnTo>
                  <a:pt x="881091" y="697230"/>
                </a:lnTo>
                <a:lnTo>
                  <a:pt x="881261" y="698500"/>
                </a:lnTo>
                <a:lnTo>
                  <a:pt x="879748" y="699770"/>
                </a:lnTo>
                <a:close/>
              </a:path>
              <a:path w="4096384" h="836930">
                <a:moveTo>
                  <a:pt x="892545" y="699770"/>
                </a:moveTo>
                <a:lnTo>
                  <a:pt x="879748" y="699770"/>
                </a:lnTo>
                <a:lnTo>
                  <a:pt x="881261" y="698500"/>
                </a:lnTo>
                <a:lnTo>
                  <a:pt x="881091" y="697230"/>
                </a:lnTo>
                <a:lnTo>
                  <a:pt x="891319" y="697230"/>
                </a:lnTo>
                <a:lnTo>
                  <a:pt x="892545" y="699770"/>
                </a:lnTo>
                <a:close/>
              </a:path>
              <a:path w="4096384" h="836930">
                <a:moveTo>
                  <a:pt x="905396" y="701040"/>
                </a:moveTo>
                <a:lnTo>
                  <a:pt x="893158" y="701040"/>
                </a:lnTo>
                <a:lnTo>
                  <a:pt x="891986" y="698500"/>
                </a:lnTo>
                <a:lnTo>
                  <a:pt x="891319" y="697230"/>
                </a:lnTo>
                <a:lnTo>
                  <a:pt x="904938" y="697230"/>
                </a:lnTo>
                <a:lnTo>
                  <a:pt x="904686" y="698820"/>
                </a:lnTo>
                <a:lnTo>
                  <a:pt x="904569" y="699786"/>
                </a:lnTo>
                <a:lnTo>
                  <a:pt x="905396" y="701040"/>
                </a:lnTo>
                <a:close/>
              </a:path>
              <a:path w="4096384" h="836930">
                <a:moveTo>
                  <a:pt x="1059278" y="698500"/>
                </a:moveTo>
                <a:lnTo>
                  <a:pt x="1054753" y="698500"/>
                </a:lnTo>
                <a:lnTo>
                  <a:pt x="1052069" y="697230"/>
                </a:lnTo>
                <a:lnTo>
                  <a:pt x="1059278" y="698500"/>
                </a:lnTo>
                <a:close/>
              </a:path>
              <a:path w="4096384" h="836930">
                <a:moveTo>
                  <a:pt x="1066153" y="698500"/>
                </a:moveTo>
                <a:lnTo>
                  <a:pt x="1059278" y="698500"/>
                </a:lnTo>
                <a:lnTo>
                  <a:pt x="1052069" y="697230"/>
                </a:lnTo>
                <a:lnTo>
                  <a:pt x="1065983" y="697230"/>
                </a:lnTo>
                <a:lnTo>
                  <a:pt x="1066153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81907" y="697230"/>
                </a:lnTo>
                <a:lnTo>
                  <a:pt x="1083250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091045" y="698500"/>
                </a:moveTo>
                <a:lnTo>
                  <a:pt x="1081403" y="698500"/>
                </a:lnTo>
                <a:lnTo>
                  <a:pt x="1083250" y="697230"/>
                </a:lnTo>
                <a:lnTo>
                  <a:pt x="1092428" y="697230"/>
                </a:lnTo>
                <a:lnTo>
                  <a:pt x="1091045" y="69850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106049" y="701040"/>
                </a:lnTo>
                <a:lnTo>
                  <a:pt x="1104871" y="698500"/>
                </a:lnTo>
                <a:lnTo>
                  <a:pt x="1105539" y="698500"/>
                </a:lnTo>
                <a:lnTo>
                  <a:pt x="1108060" y="697230"/>
                </a:lnTo>
                <a:lnTo>
                  <a:pt x="1110070" y="69850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08223" y="702310"/>
                </a:lnTo>
                <a:lnTo>
                  <a:pt x="1110070" y="698500"/>
                </a:lnTo>
                <a:lnTo>
                  <a:pt x="1108060" y="697230"/>
                </a:lnTo>
                <a:lnTo>
                  <a:pt x="1119389" y="697230"/>
                </a:lnTo>
                <a:lnTo>
                  <a:pt x="1122308" y="701040"/>
                </a:lnTo>
                <a:lnTo>
                  <a:pt x="116052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614999" y="704850"/>
                </a:moveTo>
                <a:lnTo>
                  <a:pt x="1609253" y="704850"/>
                </a:lnTo>
                <a:lnTo>
                  <a:pt x="1608782" y="701993"/>
                </a:lnTo>
                <a:lnTo>
                  <a:pt x="1609817" y="701040"/>
                </a:lnTo>
                <a:lnTo>
                  <a:pt x="1615556" y="698500"/>
                </a:lnTo>
                <a:lnTo>
                  <a:pt x="1619141" y="697230"/>
                </a:lnTo>
                <a:lnTo>
                  <a:pt x="1620579" y="698067"/>
                </a:lnTo>
                <a:lnTo>
                  <a:pt x="1621633" y="699786"/>
                </a:lnTo>
                <a:lnTo>
                  <a:pt x="1619979" y="701040"/>
                </a:lnTo>
                <a:lnTo>
                  <a:pt x="1616626" y="702310"/>
                </a:lnTo>
                <a:lnTo>
                  <a:pt x="1614999" y="704850"/>
                </a:lnTo>
                <a:close/>
              </a:path>
              <a:path w="4096384" h="836930">
                <a:moveTo>
                  <a:pt x="1620664" y="698117"/>
                </a:moveTo>
                <a:lnTo>
                  <a:pt x="1619141" y="697230"/>
                </a:lnTo>
                <a:lnTo>
                  <a:pt x="1620149" y="697230"/>
                </a:lnTo>
                <a:lnTo>
                  <a:pt x="1620664" y="698117"/>
                </a:lnTo>
                <a:close/>
              </a:path>
              <a:path w="4096384" h="836930">
                <a:moveTo>
                  <a:pt x="1657361" y="699770"/>
                </a:moveTo>
                <a:lnTo>
                  <a:pt x="1654178" y="699770"/>
                </a:lnTo>
                <a:lnTo>
                  <a:pt x="1657361" y="697230"/>
                </a:lnTo>
                <a:lnTo>
                  <a:pt x="1657361" y="699770"/>
                </a:lnTo>
                <a:close/>
              </a:path>
              <a:path w="4096384" h="836930">
                <a:moveTo>
                  <a:pt x="1658364" y="709930"/>
                </a:moveTo>
                <a:lnTo>
                  <a:pt x="1657361" y="709930"/>
                </a:lnTo>
                <a:lnTo>
                  <a:pt x="1657361" y="697230"/>
                </a:lnTo>
                <a:lnTo>
                  <a:pt x="1658867" y="697230"/>
                </a:lnTo>
                <a:lnTo>
                  <a:pt x="1658533" y="698500"/>
                </a:lnTo>
                <a:lnTo>
                  <a:pt x="1661047" y="699770"/>
                </a:lnTo>
                <a:lnTo>
                  <a:pt x="1665138" y="699770"/>
                </a:lnTo>
                <a:lnTo>
                  <a:pt x="1663732" y="703580"/>
                </a:lnTo>
                <a:lnTo>
                  <a:pt x="1663732" y="704850"/>
                </a:lnTo>
                <a:lnTo>
                  <a:pt x="1660379" y="704850"/>
                </a:lnTo>
                <a:lnTo>
                  <a:pt x="1659705" y="706120"/>
                </a:lnTo>
                <a:lnTo>
                  <a:pt x="1658867" y="706120"/>
                </a:lnTo>
                <a:lnTo>
                  <a:pt x="1658364" y="709930"/>
                </a:lnTo>
                <a:close/>
              </a:path>
              <a:path w="4096384" h="836930">
                <a:moveTo>
                  <a:pt x="1663228" y="699770"/>
                </a:moveTo>
                <a:lnTo>
                  <a:pt x="1661047" y="699770"/>
                </a:lnTo>
                <a:lnTo>
                  <a:pt x="1658533" y="698500"/>
                </a:lnTo>
                <a:lnTo>
                  <a:pt x="1658867" y="697230"/>
                </a:lnTo>
                <a:lnTo>
                  <a:pt x="1661722" y="697230"/>
                </a:lnTo>
                <a:lnTo>
                  <a:pt x="1663562" y="698500"/>
                </a:lnTo>
                <a:lnTo>
                  <a:pt x="1663228" y="699770"/>
                </a:lnTo>
                <a:close/>
              </a:path>
              <a:path w="4096384" h="836930">
                <a:moveTo>
                  <a:pt x="1665138" y="699770"/>
                </a:moveTo>
                <a:lnTo>
                  <a:pt x="1663228" y="699770"/>
                </a:lnTo>
                <a:lnTo>
                  <a:pt x="1663562" y="698500"/>
                </a:lnTo>
                <a:lnTo>
                  <a:pt x="1661722" y="697230"/>
                </a:lnTo>
                <a:lnTo>
                  <a:pt x="1666076" y="697230"/>
                </a:lnTo>
                <a:lnTo>
                  <a:pt x="1665138" y="699770"/>
                </a:lnTo>
                <a:close/>
              </a:path>
              <a:path w="4096384" h="836930">
                <a:moveTo>
                  <a:pt x="1663895" y="709930"/>
                </a:moveTo>
                <a:lnTo>
                  <a:pt x="1663849" y="708147"/>
                </a:lnTo>
                <a:lnTo>
                  <a:pt x="1666403" y="706251"/>
                </a:lnTo>
                <a:lnTo>
                  <a:pt x="1666474" y="706094"/>
                </a:lnTo>
                <a:lnTo>
                  <a:pt x="1663751" y="705450"/>
                </a:lnTo>
                <a:lnTo>
                  <a:pt x="1663732" y="703580"/>
                </a:lnTo>
                <a:lnTo>
                  <a:pt x="1666076" y="697230"/>
                </a:lnTo>
                <a:lnTo>
                  <a:pt x="1671609" y="697230"/>
                </a:lnTo>
                <a:lnTo>
                  <a:pt x="1673366" y="698117"/>
                </a:lnTo>
                <a:lnTo>
                  <a:pt x="1673243" y="698820"/>
                </a:lnTo>
                <a:lnTo>
                  <a:pt x="1671609" y="703580"/>
                </a:lnTo>
                <a:lnTo>
                  <a:pt x="1667922" y="703580"/>
                </a:lnTo>
                <a:lnTo>
                  <a:pt x="1670437" y="707390"/>
                </a:lnTo>
                <a:lnTo>
                  <a:pt x="1663895" y="709930"/>
                </a:lnTo>
                <a:close/>
              </a:path>
              <a:path w="4096384" h="836930">
                <a:moveTo>
                  <a:pt x="1673467" y="698168"/>
                </a:moveTo>
                <a:lnTo>
                  <a:pt x="1671609" y="697230"/>
                </a:lnTo>
                <a:lnTo>
                  <a:pt x="1672617" y="697230"/>
                </a:lnTo>
                <a:lnTo>
                  <a:pt x="1673526" y="697996"/>
                </a:lnTo>
                <a:lnTo>
                  <a:pt x="1673467" y="698168"/>
                </a:lnTo>
                <a:close/>
              </a:path>
              <a:path w="4096384" h="836930">
                <a:moveTo>
                  <a:pt x="1673526" y="697996"/>
                </a:moveTo>
                <a:lnTo>
                  <a:pt x="1672617" y="697230"/>
                </a:lnTo>
                <a:lnTo>
                  <a:pt x="1673789" y="697230"/>
                </a:lnTo>
                <a:lnTo>
                  <a:pt x="1673526" y="697996"/>
                </a:lnTo>
                <a:close/>
              </a:path>
              <a:path w="4096384" h="836930">
                <a:moveTo>
                  <a:pt x="1727429" y="698500"/>
                </a:moveTo>
                <a:lnTo>
                  <a:pt x="1674123" y="698500"/>
                </a:lnTo>
                <a:lnTo>
                  <a:pt x="1673730" y="698168"/>
                </a:lnTo>
                <a:lnTo>
                  <a:pt x="1673647" y="697645"/>
                </a:lnTo>
                <a:lnTo>
                  <a:pt x="1673789" y="697230"/>
                </a:lnTo>
                <a:lnTo>
                  <a:pt x="1727934" y="697230"/>
                </a:lnTo>
                <a:lnTo>
                  <a:pt x="1727429" y="698500"/>
                </a:lnTo>
                <a:close/>
              </a:path>
              <a:path w="4096384" h="836930">
                <a:moveTo>
                  <a:pt x="1976687" y="702310"/>
                </a:moveTo>
                <a:lnTo>
                  <a:pt x="1927906" y="702310"/>
                </a:lnTo>
                <a:lnTo>
                  <a:pt x="1924390" y="698500"/>
                </a:lnTo>
                <a:lnTo>
                  <a:pt x="1727429" y="698500"/>
                </a:lnTo>
                <a:lnTo>
                  <a:pt x="1727934" y="697230"/>
                </a:lnTo>
                <a:lnTo>
                  <a:pt x="1976183" y="697230"/>
                </a:lnTo>
                <a:lnTo>
                  <a:pt x="1975288" y="699770"/>
                </a:lnTo>
                <a:lnTo>
                  <a:pt x="1936123" y="699770"/>
                </a:lnTo>
                <a:lnTo>
                  <a:pt x="1936457" y="701040"/>
                </a:lnTo>
                <a:lnTo>
                  <a:pt x="1974841" y="701040"/>
                </a:lnTo>
                <a:lnTo>
                  <a:pt x="1976687" y="702310"/>
                </a:lnTo>
                <a:close/>
              </a:path>
              <a:path w="4096384" h="836930">
                <a:moveTo>
                  <a:pt x="1978704" y="702310"/>
                </a:moveTo>
                <a:lnTo>
                  <a:pt x="1976687" y="702310"/>
                </a:lnTo>
                <a:lnTo>
                  <a:pt x="1974841" y="701040"/>
                </a:lnTo>
                <a:lnTo>
                  <a:pt x="1976183" y="697230"/>
                </a:lnTo>
                <a:lnTo>
                  <a:pt x="1978534" y="697230"/>
                </a:lnTo>
                <a:lnTo>
                  <a:pt x="1980210" y="698500"/>
                </a:lnTo>
                <a:lnTo>
                  <a:pt x="1980525" y="699699"/>
                </a:lnTo>
                <a:lnTo>
                  <a:pt x="1979372" y="701040"/>
                </a:lnTo>
                <a:lnTo>
                  <a:pt x="1978704" y="702310"/>
                </a:lnTo>
                <a:close/>
              </a:path>
              <a:path w="4096384" h="836930">
                <a:moveTo>
                  <a:pt x="2570913" y="707390"/>
                </a:moveTo>
                <a:lnTo>
                  <a:pt x="2562375" y="697230"/>
                </a:lnTo>
                <a:lnTo>
                  <a:pt x="2569073" y="697230"/>
                </a:lnTo>
                <a:lnTo>
                  <a:pt x="2570088" y="698500"/>
                </a:lnTo>
                <a:lnTo>
                  <a:pt x="2570927" y="699786"/>
                </a:lnTo>
                <a:lnTo>
                  <a:pt x="2571845" y="700943"/>
                </a:lnTo>
                <a:lnTo>
                  <a:pt x="2571720" y="702310"/>
                </a:lnTo>
                <a:lnTo>
                  <a:pt x="2570913" y="707390"/>
                </a:lnTo>
                <a:close/>
              </a:path>
              <a:path w="4096384" h="836930">
                <a:moveTo>
                  <a:pt x="2613658" y="707390"/>
                </a:moveTo>
                <a:lnTo>
                  <a:pt x="2570913" y="707390"/>
                </a:lnTo>
                <a:lnTo>
                  <a:pt x="2571720" y="702310"/>
                </a:lnTo>
                <a:lnTo>
                  <a:pt x="2571845" y="700943"/>
                </a:lnTo>
                <a:lnTo>
                  <a:pt x="2570927" y="699786"/>
                </a:lnTo>
                <a:lnTo>
                  <a:pt x="2570088" y="698500"/>
                </a:lnTo>
                <a:lnTo>
                  <a:pt x="2569073" y="697230"/>
                </a:lnTo>
                <a:lnTo>
                  <a:pt x="2595226" y="697230"/>
                </a:lnTo>
                <a:lnTo>
                  <a:pt x="2595217" y="699786"/>
                </a:lnTo>
                <a:lnTo>
                  <a:pt x="2594631" y="700889"/>
                </a:lnTo>
                <a:lnTo>
                  <a:pt x="2594718" y="701450"/>
                </a:lnTo>
                <a:lnTo>
                  <a:pt x="2595068" y="702310"/>
                </a:lnTo>
                <a:lnTo>
                  <a:pt x="2613658" y="702310"/>
                </a:lnTo>
                <a:lnTo>
                  <a:pt x="2613658" y="707390"/>
                </a:lnTo>
                <a:close/>
              </a:path>
              <a:path w="4096384" h="836930">
                <a:moveTo>
                  <a:pt x="2597059" y="702310"/>
                </a:moveTo>
                <a:lnTo>
                  <a:pt x="2595068" y="702310"/>
                </a:lnTo>
                <a:lnTo>
                  <a:pt x="2594718" y="701450"/>
                </a:lnTo>
                <a:lnTo>
                  <a:pt x="2594631" y="700889"/>
                </a:lnTo>
                <a:lnTo>
                  <a:pt x="2595217" y="699786"/>
                </a:lnTo>
                <a:lnTo>
                  <a:pt x="2595226" y="697230"/>
                </a:lnTo>
                <a:lnTo>
                  <a:pt x="2600582" y="701040"/>
                </a:lnTo>
                <a:lnTo>
                  <a:pt x="2597059" y="70231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597059" y="702310"/>
                </a:lnTo>
                <a:lnTo>
                  <a:pt x="2600582" y="701040"/>
                </a:lnTo>
                <a:lnTo>
                  <a:pt x="2595226" y="697230"/>
                </a:lnTo>
                <a:lnTo>
                  <a:pt x="2636464" y="697230"/>
                </a:lnTo>
                <a:lnTo>
                  <a:pt x="2635179" y="698500"/>
                </a:lnTo>
                <a:lnTo>
                  <a:pt x="2609978" y="698500"/>
                </a:lnTo>
                <a:lnTo>
                  <a:pt x="2608959" y="699786"/>
                </a:lnTo>
                <a:lnTo>
                  <a:pt x="2608138" y="701040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37630" y="704850"/>
                </a:moveTo>
                <a:lnTo>
                  <a:pt x="2635299" y="703580"/>
                </a:lnTo>
                <a:lnTo>
                  <a:pt x="2632795" y="701216"/>
                </a:lnTo>
                <a:lnTo>
                  <a:pt x="2632705" y="700943"/>
                </a:lnTo>
                <a:lnTo>
                  <a:pt x="2636464" y="697230"/>
                </a:lnTo>
                <a:lnTo>
                  <a:pt x="2638638" y="698500"/>
                </a:lnTo>
                <a:lnTo>
                  <a:pt x="2641820" y="698500"/>
                </a:lnTo>
                <a:lnTo>
                  <a:pt x="2637630" y="704850"/>
                </a:lnTo>
                <a:close/>
              </a:path>
              <a:path w="4096384" h="836930">
                <a:moveTo>
                  <a:pt x="2651547" y="708660"/>
                </a:moveTo>
                <a:lnTo>
                  <a:pt x="2630276" y="708660"/>
                </a:lnTo>
                <a:lnTo>
                  <a:pt x="2631259" y="707390"/>
                </a:lnTo>
                <a:lnTo>
                  <a:pt x="2630584" y="704850"/>
                </a:lnTo>
                <a:lnTo>
                  <a:pt x="2637630" y="704850"/>
                </a:lnTo>
                <a:lnTo>
                  <a:pt x="2641820" y="698500"/>
                </a:lnTo>
                <a:lnTo>
                  <a:pt x="2638638" y="698500"/>
                </a:lnTo>
                <a:lnTo>
                  <a:pt x="2636464" y="697230"/>
                </a:lnTo>
                <a:lnTo>
                  <a:pt x="2663278" y="697230"/>
                </a:lnTo>
                <a:lnTo>
                  <a:pt x="2662119" y="698500"/>
                </a:lnTo>
                <a:lnTo>
                  <a:pt x="2660065" y="699696"/>
                </a:lnTo>
                <a:lnTo>
                  <a:pt x="2662392" y="702310"/>
                </a:lnTo>
                <a:lnTo>
                  <a:pt x="2656579" y="702310"/>
                </a:lnTo>
                <a:lnTo>
                  <a:pt x="2651547" y="708660"/>
                </a:lnTo>
                <a:close/>
              </a:path>
              <a:path w="4096384" h="836930">
                <a:moveTo>
                  <a:pt x="2663618" y="703580"/>
                </a:moveTo>
                <a:lnTo>
                  <a:pt x="2659954" y="699786"/>
                </a:lnTo>
                <a:lnTo>
                  <a:pt x="2662119" y="698500"/>
                </a:lnTo>
                <a:lnTo>
                  <a:pt x="2663278" y="697230"/>
                </a:lnTo>
                <a:lnTo>
                  <a:pt x="2666466" y="698500"/>
                </a:lnTo>
                <a:lnTo>
                  <a:pt x="2666454" y="699786"/>
                </a:lnTo>
                <a:lnTo>
                  <a:pt x="2663618" y="703580"/>
                </a:lnTo>
                <a:close/>
              </a:path>
              <a:path w="4096384" h="836930">
                <a:moveTo>
                  <a:pt x="2700659" y="717550"/>
                </a:moveTo>
                <a:lnTo>
                  <a:pt x="2692612" y="717550"/>
                </a:lnTo>
                <a:lnTo>
                  <a:pt x="2692571" y="714844"/>
                </a:lnTo>
                <a:lnTo>
                  <a:pt x="2695120" y="711200"/>
                </a:lnTo>
                <a:lnTo>
                  <a:pt x="2670657" y="711200"/>
                </a:lnTo>
                <a:lnTo>
                  <a:pt x="2677212" y="703580"/>
                </a:lnTo>
                <a:lnTo>
                  <a:pt x="2663618" y="703580"/>
                </a:lnTo>
                <a:lnTo>
                  <a:pt x="2666454" y="699786"/>
                </a:lnTo>
                <a:lnTo>
                  <a:pt x="2666466" y="698500"/>
                </a:lnTo>
                <a:lnTo>
                  <a:pt x="2663278" y="697230"/>
                </a:lnTo>
                <a:lnTo>
                  <a:pt x="2688932" y="697230"/>
                </a:lnTo>
                <a:lnTo>
                  <a:pt x="2687924" y="698500"/>
                </a:lnTo>
                <a:lnTo>
                  <a:pt x="2687249" y="699770"/>
                </a:lnTo>
                <a:lnTo>
                  <a:pt x="2685573" y="699770"/>
                </a:lnTo>
                <a:lnTo>
                  <a:pt x="2675679" y="708660"/>
                </a:lnTo>
                <a:lnTo>
                  <a:pt x="2696233" y="708660"/>
                </a:lnTo>
                <a:lnTo>
                  <a:pt x="2697143" y="709930"/>
                </a:lnTo>
                <a:lnTo>
                  <a:pt x="2704071" y="709930"/>
                </a:lnTo>
                <a:lnTo>
                  <a:pt x="2700193" y="712453"/>
                </a:lnTo>
                <a:lnTo>
                  <a:pt x="2700593" y="714667"/>
                </a:lnTo>
                <a:lnTo>
                  <a:pt x="2700659" y="717550"/>
                </a:lnTo>
                <a:close/>
              </a:path>
              <a:path w="4096384" h="836930">
                <a:moveTo>
                  <a:pt x="2690615" y="704850"/>
                </a:moveTo>
                <a:lnTo>
                  <a:pt x="2688081" y="703580"/>
                </a:lnTo>
                <a:lnTo>
                  <a:pt x="2687443" y="700657"/>
                </a:lnTo>
                <a:lnTo>
                  <a:pt x="2687336" y="699607"/>
                </a:lnTo>
                <a:lnTo>
                  <a:pt x="2687924" y="698500"/>
                </a:lnTo>
                <a:lnTo>
                  <a:pt x="2688932" y="697230"/>
                </a:lnTo>
                <a:lnTo>
                  <a:pt x="2690615" y="698500"/>
                </a:lnTo>
                <a:lnTo>
                  <a:pt x="2692813" y="699786"/>
                </a:lnTo>
                <a:lnTo>
                  <a:pt x="2694138" y="701040"/>
                </a:lnTo>
                <a:lnTo>
                  <a:pt x="2690772" y="701040"/>
                </a:lnTo>
                <a:lnTo>
                  <a:pt x="2692985" y="704128"/>
                </a:lnTo>
                <a:lnTo>
                  <a:pt x="2690615" y="704850"/>
                </a:lnTo>
                <a:close/>
              </a:path>
              <a:path w="4096384" h="836930">
                <a:moveTo>
                  <a:pt x="2704071" y="709930"/>
                </a:moveTo>
                <a:lnTo>
                  <a:pt x="2697143" y="709930"/>
                </a:lnTo>
                <a:lnTo>
                  <a:pt x="2701044" y="706251"/>
                </a:lnTo>
                <a:lnTo>
                  <a:pt x="2701143" y="706094"/>
                </a:lnTo>
                <a:lnTo>
                  <a:pt x="2697143" y="703580"/>
                </a:lnTo>
                <a:lnTo>
                  <a:pt x="2694519" y="702533"/>
                </a:lnTo>
                <a:lnTo>
                  <a:pt x="2694138" y="701040"/>
                </a:lnTo>
                <a:lnTo>
                  <a:pt x="2692795" y="699770"/>
                </a:lnTo>
                <a:lnTo>
                  <a:pt x="2690615" y="698500"/>
                </a:lnTo>
                <a:lnTo>
                  <a:pt x="2688932" y="697230"/>
                </a:lnTo>
                <a:lnTo>
                  <a:pt x="2700659" y="697230"/>
                </a:lnTo>
                <a:lnTo>
                  <a:pt x="2701254" y="701450"/>
                </a:lnTo>
                <a:lnTo>
                  <a:pt x="2702499" y="708660"/>
                </a:lnTo>
                <a:lnTo>
                  <a:pt x="2706022" y="708660"/>
                </a:lnTo>
                <a:lnTo>
                  <a:pt x="2704071" y="709930"/>
                </a:lnTo>
                <a:close/>
              </a:path>
              <a:path w="4096384" h="836930">
                <a:moveTo>
                  <a:pt x="2702499" y="708660"/>
                </a:moveTo>
                <a:lnTo>
                  <a:pt x="2701131" y="700657"/>
                </a:lnTo>
                <a:lnTo>
                  <a:pt x="2700659" y="697230"/>
                </a:lnTo>
                <a:lnTo>
                  <a:pt x="2704182" y="699770"/>
                </a:lnTo>
                <a:lnTo>
                  <a:pt x="2707214" y="699770"/>
                </a:lnTo>
                <a:lnTo>
                  <a:pt x="2703890" y="706037"/>
                </a:lnTo>
                <a:lnTo>
                  <a:pt x="2703508" y="706120"/>
                </a:lnTo>
                <a:lnTo>
                  <a:pt x="2703670" y="706199"/>
                </a:lnTo>
                <a:lnTo>
                  <a:pt x="2703727" y="706344"/>
                </a:lnTo>
                <a:lnTo>
                  <a:pt x="2702499" y="708660"/>
                </a:lnTo>
                <a:close/>
              </a:path>
              <a:path w="4096384" h="836930">
                <a:moveTo>
                  <a:pt x="2703890" y="706037"/>
                </a:moveTo>
                <a:lnTo>
                  <a:pt x="2707214" y="699770"/>
                </a:lnTo>
                <a:lnTo>
                  <a:pt x="2704182" y="699770"/>
                </a:lnTo>
                <a:lnTo>
                  <a:pt x="2700659" y="697230"/>
                </a:lnTo>
                <a:lnTo>
                  <a:pt x="2744255" y="697230"/>
                </a:lnTo>
                <a:lnTo>
                  <a:pt x="2743320" y="698500"/>
                </a:lnTo>
                <a:lnTo>
                  <a:pt x="2717508" y="698500"/>
                </a:lnTo>
                <a:lnTo>
                  <a:pt x="2714356" y="699738"/>
                </a:lnTo>
                <a:lnTo>
                  <a:pt x="2714901" y="702310"/>
                </a:lnTo>
                <a:lnTo>
                  <a:pt x="2719092" y="702310"/>
                </a:lnTo>
                <a:lnTo>
                  <a:pt x="2709372" y="704853"/>
                </a:lnTo>
                <a:lnTo>
                  <a:pt x="2703890" y="706037"/>
                </a:lnTo>
                <a:close/>
              </a:path>
              <a:path w="4096384" h="836930">
                <a:moveTo>
                  <a:pt x="2737707" y="706120"/>
                </a:moveTo>
                <a:lnTo>
                  <a:pt x="2744255" y="697230"/>
                </a:lnTo>
                <a:lnTo>
                  <a:pt x="2744412" y="697230"/>
                </a:lnTo>
                <a:lnTo>
                  <a:pt x="2744746" y="698500"/>
                </a:lnTo>
                <a:lnTo>
                  <a:pt x="2750725" y="700943"/>
                </a:lnTo>
                <a:lnTo>
                  <a:pt x="2750586" y="701216"/>
                </a:lnTo>
                <a:lnTo>
                  <a:pt x="2745578" y="703580"/>
                </a:lnTo>
                <a:lnTo>
                  <a:pt x="2737707" y="706120"/>
                </a:lnTo>
                <a:close/>
              </a:path>
              <a:path w="4096384" h="836930">
                <a:moveTo>
                  <a:pt x="2786142" y="706120"/>
                </a:moveTo>
                <a:lnTo>
                  <a:pt x="2782311" y="702310"/>
                </a:lnTo>
                <a:lnTo>
                  <a:pt x="2781150" y="701216"/>
                </a:lnTo>
                <a:lnTo>
                  <a:pt x="2781043" y="700889"/>
                </a:lnTo>
                <a:lnTo>
                  <a:pt x="2781628" y="699786"/>
                </a:lnTo>
                <a:lnTo>
                  <a:pt x="2784485" y="698500"/>
                </a:lnTo>
                <a:lnTo>
                  <a:pt x="2788833" y="697230"/>
                </a:lnTo>
                <a:lnTo>
                  <a:pt x="2786142" y="706120"/>
                </a:lnTo>
                <a:close/>
              </a:path>
              <a:path w="4096384" h="836930">
                <a:moveTo>
                  <a:pt x="2762740" y="717550"/>
                </a:moveTo>
                <a:lnTo>
                  <a:pt x="2762196" y="717550"/>
                </a:lnTo>
                <a:lnTo>
                  <a:pt x="2760186" y="712907"/>
                </a:lnTo>
                <a:lnTo>
                  <a:pt x="2760066" y="712298"/>
                </a:lnTo>
                <a:lnTo>
                  <a:pt x="2760514" y="711200"/>
                </a:lnTo>
                <a:lnTo>
                  <a:pt x="2761345" y="708660"/>
                </a:lnTo>
                <a:lnTo>
                  <a:pt x="2764531" y="708650"/>
                </a:lnTo>
                <a:lnTo>
                  <a:pt x="2765045" y="707390"/>
                </a:lnTo>
                <a:lnTo>
                  <a:pt x="2763362" y="706120"/>
                </a:lnTo>
                <a:lnTo>
                  <a:pt x="2786142" y="706120"/>
                </a:lnTo>
                <a:lnTo>
                  <a:pt x="2788833" y="697230"/>
                </a:lnTo>
                <a:lnTo>
                  <a:pt x="2803592" y="697230"/>
                </a:lnTo>
                <a:lnTo>
                  <a:pt x="2796546" y="698500"/>
                </a:lnTo>
                <a:lnTo>
                  <a:pt x="2791959" y="701040"/>
                </a:lnTo>
                <a:lnTo>
                  <a:pt x="2791166" y="707208"/>
                </a:lnTo>
                <a:lnTo>
                  <a:pt x="2791246" y="707665"/>
                </a:lnTo>
                <a:lnTo>
                  <a:pt x="2792098" y="709930"/>
                </a:lnTo>
                <a:lnTo>
                  <a:pt x="2771907" y="709930"/>
                </a:lnTo>
                <a:lnTo>
                  <a:pt x="2765045" y="716280"/>
                </a:lnTo>
                <a:lnTo>
                  <a:pt x="2765536" y="716280"/>
                </a:lnTo>
                <a:lnTo>
                  <a:pt x="2762740" y="717550"/>
                </a:lnTo>
                <a:close/>
              </a:path>
              <a:path w="4096384" h="836930">
                <a:moveTo>
                  <a:pt x="2805609" y="716280"/>
                </a:moveTo>
                <a:lnTo>
                  <a:pt x="2798570" y="716280"/>
                </a:lnTo>
                <a:lnTo>
                  <a:pt x="2793533" y="713740"/>
                </a:lnTo>
                <a:lnTo>
                  <a:pt x="2791246" y="707665"/>
                </a:lnTo>
                <a:lnTo>
                  <a:pt x="2791166" y="707208"/>
                </a:lnTo>
                <a:lnTo>
                  <a:pt x="2791959" y="701040"/>
                </a:lnTo>
                <a:lnTo>
                  <a:pt x="2796546" y="698500"/>
                </a:lnTo>
                <a:lnTo>
                  <a:pt x="2803592" y="697230"/>
                </a:lnTo>
                <a:lnTo>
                  <a:pt x="2794283" y="706037"/>
                </a:lnTo>
                <a:lnTo>
                  <a:pt x="2794372" y="706790"/>
                </a:lnTo>
                <a:lnTo>
                  <a:pt x="2794530" y="707390"/>
                </a:lnTo>
                <a:lnTo>
                  <a:pt x="2801786" y="713212"/>
                </a:lnTo>
                <a:lnTo>
                  <a:pt x="2801752" y="713740"/>
                </a:lnTo>
                <a:lnTo>
                  <a:pt x="2802443" y="713740"/>
                </a:lnTo>
                <a:lnTo>
                  <a:pt x="2805609" y="716280"/>
                </a:lnTo>
                <a:close/>
              </a:path>
              <a:path w="4096384" h="836930">
                <a:moveTo>
                  <a:pt x="2801786" y="713212"/>
                </a:moveTo>
                <a:lnTo>
                  <a:pt x="2794530" y="707390"/>
                </a:lnTo>
                <a:lnTo>
                  <a:pt x="2794372" y="706790"/>
                </a:lnTo>
                <a:lnTo>
                  <a:pt x="2794283" y="706037"/>
                </a:lnTo>
                <a:lnTo>
                  <a:pt x="2803592" y="697230"/>
                </a:lnTo>
                <a:lnTo>
                  <a:pt x="2824162" y="697230"/>
                </a:lnTo>
                <a:lnTo>
                  <a:pt x="2819667" y="702310"/>
                </a:lnTo>
                <a:lnTo>
                  <a:pt x="2822699" y="703580"/>
                </a:lnTo>
                <a:lnTo>
                  <a:pt x="2819850" y="703580"/>
                </a:lnTo>
                <a:lnTo>
                  <a:pt x="2815836" y="704850"/>
                </a:lnTo>
                <a:lnTo>
                  <a:pt x="2801752" y="704850"/>
                </a:lnTo>
                <a:lnTo>
                  <a:pt x="2802126" y="705816"/>
                </a:lnTo>
                <a:lnTo>
                  <a:pt x="2802002" y="709863"/>
                </a:lnTo>
                <a:lnTo>
                  <a:pt x="2801786" y="713212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89251" y="701040"/>
                </a:lnTo>
                <a:lnTo>
                  <a:pt x="2890417" y="701040"/>
                </a:lnTo>
                <a:lnTo>
                  <a:pt x="2891091" y="697230"/>
                </a:lnTo>
                <a:lnTo>
                  <a:pt x="2893940" y="698500"/>
                </a:lnTo>
                <a:lnTo>
                  <a:pt x="2896256" y="699738"/>
                </a:lnTo>
                <a:lnTo>
                  <a:pt x="2893732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863106" y="715010"/>
                </a:moveTo>
                <a:lnTo>
                  <a:pt x="2854875" y="715010"/>
                </a:lnTo>
                <a:lnTo>
                  <a:pt x="2860231" y="708660"/>
                </a:lnTo>
                <a:lnTo>
                  <a:pt x="2860375" y="707665"/>
                </a:lnTo>
                <a:lnTo>
                  <a:pt x="2860748" y="702310"/>
                </a:lnTo>
                <a:lnTo>
                  <a:pt x="2890080" y="702310"/>
                </a:lnTo>
                <a:lnTo>
                  <a:pt x="2893732" y="701040"/>
                </a:lnTo>
                <a:lnTo>
                  <a:pt x="2896282" y="699786"/>
                </a:lnTo>
                <a:lnTo>
                  <a:pt x="2893940" y="698500"/>
                </a:lnTo>
                <a:lnTo>
                  <a:pt x="2891091" y="697230"/>
                </a:lnTo>
                <a:lnTo>
                  <a:pt x="2918718" y="697230"/>
                </a:lnTo>
                <a:lnTo>
                  <a:pt x="2916903" y="701040"/>
                </a:lnTo>
                <a:lnTo>
                  <a:pt x="2917237" y="701040"/>
                </a:lnTo>
                <a:lnTo>
                  <a:pt x="2920585" y="703580"/>
                </a:lnTo>
                <a:lnTo>
                  <a:pt x="2884046" y="703580"/>
                </a:lnTo>
                <a:lnTo>
                  <a:pt x="2882363" y="707390"/>
                </a:lnTo>
                <a:lnTo>
                  <a:pt x="2884877" y="707390"/>
                </a:lnTo>
                <a:lnTo>
                  <a:pt x="2886894" y="708660"/>
                </a:lnTo>
                <a:lnTo>
                  <a:pt x="2925782" y="708660"/>
                </a:lnTo>
                <a:lnTo>
                  <a:pt x="2925625" y="709930"/>
                </a:lnTo>
                <a:lnTo>
                  <a:pt x="2888734" y="709930"/>
                </a:lnTo>
                <a:lnTo>
                  <a:pt x="2888869" y="711200"/>
                </a:lnTo>
                <a:lnTo>
                  <a:pt x="2862255" y="711200"/>
                </a:lnTo>
                <a:lnTo>
                  <a:pt x="2862097" y="712470"/>
                </a:lnTo>
                <a:lnTo>
                  <a:pt x="2863106" y="71501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40377" y="697230"/>
                </a:lnTo>
                <a:lnTo>
                  <a:pt x="2946231" y="697230"/>
                </a:lnTo>
                <a:lnTo>
                  <a:pt x="2948405" y="698500"/>
                </a:lnTo>
                <a:lnTo>
                  <a:pt x="2948739" y="701040"/>
                </a:lnTo>
                <a:lnTo>
                  <a:pt x="2947169" y="702533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63007" y="709930"/>
                </a:moveTo>
                <a:lnTo>
                  <a:pt x="2942374" y="709930"/>
                </a:lnTo>
                <a:lnTo>
                  <a:pt x="2942339" y="709644"/>
                </a:lnTo>
                <a:lnTo>
                  <a:pt x="2942217" y="704850"/>
                </a:lnTo>
                <a:lnTo>
                  <a:pt x="2944548" y="704850"/>
                </a:lnTo>
                <a:lnTo>
                  <a:pt x="2947423" y="702310"/>
                </a:lnTo>
                <a:lnTo>
                  <a:pt x="2948566" y="701207"/>
                </a:lnTo>
                <a:lnTo>
                  <a:pt x="2948688" y="700657"/>
                </a:lnTo>
                <a:lnTo>
                  <a:pt x="2948405" y="698500"/>
                </a:lnTo>
                <a:lnTo>
                  <a:pt x="2946231" y="697230"/>
                </a:lnTo>
                <a:lnTo>
                  <a:pt x="3025703" y="697230"/>
                </a:lnTo>
                <a:lnTo>
                  <a:pt x="3025198" y="698500"/>
                </a:lnTo>
                <a:lnTo>
                  <a:pt x="2973568" y="698500"/>
                </a:lnTo>
                <a:lnTo>
                  <a:pt x="2970720" y="699770"/>
                </a:lnTo>
                <a:lnTo>
                  <a:pt x="2957801" y="699770"/>
                </a:lnTo>
                <a:lnTo>
                  <a:pt x="2956724" y="700943"/>
                </a:lnTo>
                <a:lnTo>
                  <a:pt x="2956776" y="701216"/>
                </a:lnTo>
                <a:lnTo>
                  <a:pt x="2957644" y="702310"/>
                </a:lnTo>
                <a:lnTo>
                  <a:pt x="3025144" y="702310"/>
                </a:lnTo>
                <a:lnTo>
                  <a:pt x="3025368" y="703580"/>
                </a:lnTo>
                <a:lnTo>
                  <a:pt x="2948248" y="703580"/>
                </a:lnTo>
                <a:lnTo>
                  <a:pt x="2954235" y="706684"/>
                </a:lnTo>
                <a:lnTo>
                  <a:pt x="2958142" y="708660"/>
                </a:lnTo>
                <a:lnTo>
                  <a:pt x="2963173" y="708660"/>
                </a:lnTo>
                <a:lnTo>
                  <a:pt x="2963007" y="709930"/>
                </a:lnTo>
                <a:close/>
              </a:path>
              <a:path w="4096384" h="836930">
                <a:moveTo>
                  <a:pt x="3025368" y="703580"/>
                </a:moveTo>
                <a:lnTo>
                  <a:pt x="3024919" y="701040"/>
                </a:lnTo>
                <a:lnTo>
                  <a:pt x="3024792" y="699522"/>
                </a:lnTo>
                <a:lnTo>
                  <a:pt x="3025703" y="697230"/>
                </a:lnTo>
                <a:lnTo>
                  <a:pt x="3027025" y="697230"/>
                </a:lnTo>
                <a:lnTo>
                  <a:pt x="3028895" y="699786"/>
                </a:lnTo>
                <a:lnTo>
                  <a:pt x="3029199" y="701040"/>
                </a:lnTo>
                <a:lnTo>
                  <a:pt x="3025368" y="703580"/>
                </a:lnTo>
                <a:close/>
              </a:path>
              <a:path w="4096384" h="836930">
                <a:moveTo>
                  <a:pt x="2963173" y="708660"/>
                </a:moveTo>
                <a:lnTo>
                  <a:pt x="2958123" y="708650"/>
                </a:lnTo>
                <a:lnTo>
                  <a:pt x="2948248" y="703580"/>
                </a:lnTo>
                <a:lnTo>
                  <a:pt x="3025368" y="703580"/>
                </a:lnTo>
                <a:lnTo>
                  <a:pt x="3028985" y="701181"/>
                </a:lnTo>
                <a:lnTo>
                  <a:pt x="3029106" y="700657"/>
                </a:lnTo>
                <a:lnTo>
                  <a:pt x="3028895" y="699786"/>
                </a:lnTo>
                <a:lnTo>
                  <a:pt x="3027025" y="697230"/>
                </a:lnTo>
                <a:lnTo>
                  <a:pt x="3038104" y="697230"/>
                </a:lnTo>
                <a:lnTo>
                  <a:pt x="3036796" y="700943"/>
                </a:lnTo>
                <a:lnTo>
                  <a:pt x="3036855" y="701216"/>
                </a:lnTo>
                <a:lnTo>
                  <a:pt x="3038778" y="704850"/>
                </a:lnTo>
                <a:lnTo>
                  <a:pt x="2964997" y="704850"/>
                </a:lnTo>
                <a:lnTo>
                  <a:pt x="2963340" y="707390"/>
                </a:lnTo>
                <a:lnTo>
                  <a:pt x="2963173" y="708660"/>
                </a:lnTo>
                <a:close/>
              </a:path>
              <a:path w="4096384" h="836930">
                <a:moveTo>
                  <a:pt x="3038778" y="704850"/>
                </a:moveTo>
                <a:lnTo>
                  <a:pt x="3036855" y="701216"/>
                </a:lnTo>
                <a:lnTo>
                  <a:pt x="3036796" y="700943"/>
                </a:lnTo>
                <a:lnTo>
                  <a:pt x="3038104" y="697230"/>
                </a:lnTo>
                <a:lnTo>
                  <a:pt x="3040278" y="697230"/>
                </a:lnTo>
                <a:lnTo>
                  <a:pt x="3045975" y="698500"/>
                </a:lnTo>
                <a:lnTo>
                  <a:pt x="3038778" y="704850"/>
                </a:lnTo>
                <a:close/>
              </a:path>
              <a:path w="4096384" h="836930">
                <a:moveTo>
                  <a:pt x="3486836" y="702310"/>
                </a:moveTo>
                <a:lnTo>
                  <a:pt x="3485645" y="702310"/>
                </a:lnTo>
                <a:lnTo>
                  <a:pt x="3484662" y="697230"/>
                </a:lnTo>
                <a:lnTo>
                  <a:pt x="3487845" y="697230"/>
                </a:lnTo>
                <a:lnTo>
                  <a:pt x="3489351" y="698500"/>
                </a:lnTo>
                <a:lnTo>
                  <a:pt x="3489010" y="701040"/>
                </a:lnTo>
                <a:lnTo>
                  <a:pt x="3486836" y="702310"/>
                </a:lnTo>
                <a:close/>
              </a:path>
              <a:path w="4096384" h="836930">
                <a:moveTo>
                  <a:pt x="3482980" y="708660"/>
                </a:moveTo>
                <a:lnTo>
                  <a:pt x="3067930" y="708660"/>
                </a:lnTo>
                <a:lnTo>
                  <a:pt x="3073129" y="706120"/>
                </a:lnTo>
                <a:lnTo>
                  <a:pt x="3074811" y="704850"/>
                </a:lnTo>
                <a:lnTo>
                  <a:pt x="3473092" y="704850"/>
                </a:lnTo>
                <a:lnTo>
                  <a:pt x="3473584" y="702310"/>
                </a:lnTo>
                <a:lnTo>
                  <a:pt x="3486836" y="702310"/>
                </a:lnTo>
                <a:lnTo>
                  <a:pt x="3489010" y="701040"/>
                </a:lnTo>
                <a:lnTo>
                  <a:pt x="3489351" y="698500"/>
                </a:lnTo>
                <a:lnTo>
                  <a:pt x="3487845" y="697230"/>
                </a:lnTo>
                <a:lnTo>
                  <a:pt x="3490359" y="697230"/>
                </a:lnTo>
                <a:lnTo>
                  <a:pt x="3489685" y="699770"/>
                </a:lnTo>
                <a:lnTo>
                  <a:pt x="3500246" y="699770"/>
                </a:lnTo>
                <a:lnTo>
                  <a:pt x="3497889" y="701040"/>
                </a:lnTo>
                <a:lnTo>
                  <a:pt x="3500246" y="703580"/>
                </a:lnTo>
                <a:lnTo>
                  <a:pt x="3480806" y="703580"/>
                </a:lnTo>
                <a:lnTo>
                  <a:pt x="3477186" y="704850"/>
                </a:lnTo>
                <a:lnTo>
                  <a:pt x="3479506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515830" y="702310"/>
                </a:moveTo>
                <a:lnTo>
                  <a:pt x="3512805" y="702310"/>
                </a:lnTo>
                <a:lnTo>
                  <a:pt x="3508634" y="701040"/>
                </a:lnTo>
                <a:lnTo>
                  <a:pt x="3517330" y="697230"/>
                </a:lnTo>
                <a:lnTo>
                  <a:pt x="3516500" y="699786"/>
                </a:lnTo>
                <a:lnTo>
                  <a:pt x="3515830" y="702310"/>
                </a:lnTo>
                <a:close/>
              </a:path>
              <a:path w="4096384" h="836930">
                <a:moveTo>
                  <a:pt x="3567297" y="702310"/>
                </a:moveTo>
                <a:lnTo>
                  <a:pt x="3566131" y="702310"/>
                </a:lnTo>
                <a:lnTo>
                  <a:pt x="3564606" y="701040"/>
                </a:lnTo>
                <a:lnTo>
                  <a:pt x="3563099" y="698500"/>
                </a:lnTo>
                <a:lnTo>
                  <a:pt x="3568305" y="697230"/>
                </a:lnTo>
                <a:lnTo>
                  <a:pt x="3568192" y="701181"/>
                </a:lnTo>
                <a:lnTo>
                  <a:pt x="3567297" y="702310"/>
                </a:lnTo>
                <a:close/>
              </a:path>
              <a:path w="4096384" h="836930">
                <a:moveTo>
                  <a:pt x="3594942" y="702310"/>
                </a:moveTo>
                <a:lnTo>
                  <a:pt x="3567297" y="702310"/>
                </a:lnTo>
                <a:lnTo>
                  <a:pt x="3568192" y="701181"/>
                </a:lnTo>
                <a:lnTo>
                  <a:pt x="3568305" y="697230"/>
                </a:lnTo>
                <a:lnTo>
                  <a:pt x="3602719" y="697230"/>
                </a:lnTo>
                <a:lnTo>
                  <a:pt x="3604495" y="698500"/>
                </a:lnTo>
                <a:lnTo>
                  <a:pt x="3595459" y="698500"/>
                </a:lnTo>
                <a:lnTo>
                  <a:pt x="3594769" y="699786"/>
                </a:lnTo>
                <a:lnTo>
                  <a:pt x="3593599" y="701040"/>
                </a:lnTo>
                <a:lnTo>
                  <a:pt x="3594942" y="702310"/>
                </a:lnTo>
                <a:close/>
              </a:path>
              <a:path w="4096384" h="836930">
                <a:moveTo>
                  <a:pt x="3625746" y="707208"/>
                </a:moveTo>
                <a:lnTo>
                  <a:pt x="3615240" y="702310"/>
                </a:lnTo>
                <a:lnTo>
                  <a:pt x="3620262" y="698500"/>
                </a:lnTo>
                <a:lnTo>
                  <a:pt x="3622620" y="697230"/>
                </a:lnTo>
                <a:lnTo>
                  <a:pt x="3624119" y="698500"/>
                </a:lnTo>
                <a:lnTo>
                  <a:pt x="3624794" y="701040"/>
                </a:lnTo>
                <a:lnTo>
                  <a:pt x="3625803" y="705816"/>
                </a:lnTo>
                <a:lnTo>
                  <a:pt x="3625746" y="707208"/>
                </a:lnTo>
                <a:close/>
              </a:path>
              <a:path w="4096384" h="836930">
                <a:moveTo>
                  <a:pt x="3625915" y="706344"/>
                </a:moveTo>
                <a:lnTo>
                  <a:pt x="3624794" y="701040"/>
                </a:lnTo>
                <a:lnTo>
                  <a:pt x="3624119" y="698500"/>
                </a:lnTo>
                <a:lnTo>
                  <a:pt x="3622620" y="697230"/>
                </a:lnTo>
                <a:lnTo>
                  <a:pt x="3638695" y="697230"/>
                </a:lnTo>
                <a:lnTo>
                  <a:pt x="3634838" y="698500"/>
                </a:lnTo>
                <a:lnTo>
                  <a:pt x="3629325" y="699770"/>
                </a:lnTo>
                <a:lnTo>
                  <a:pt x="3631957" y="702310"/>
                </a:lnTo>
                <a:lnTo>
                  <a:pt x="3629141" y="702310"/>
                </a:lnTo>
                <a:lnTo>
                  <a:pt x="3626028" y="706037"/>
                </a:lnTo>
                <a:lnTo>
                  <a:pt x="3625915" y="706344"/>
                </a:lnTo>
                <a:close/>
              </a:path>
              <a:path w="4096384" h="836930">
                <a:moveTo>
                  <a:pt x="3646925" y="711200"/>
                </a:moveTo>
                <a:lnTo>
                  <a:pt x="3640868" y="708660"/>
                </a:lnTo>
                <a:lnTo>
                  <a:pt x="3638527" y="708650"/>
                </a:lnTo>
                <a:lnTo>
                  <a:pt x="3629325" y="699770"/>
                </a:lnTo>
                <a:lnTo>
                  <a:pt x="3634838" y="698500"/>
                </a:lnTo>
                <a:lnTo>
                  <a:pt x="3638695" y="697230"/>
                </a:lnTo>
                <a:lnTo>
                  <a:pt x="3639146" y="697996"/>
                </a:lnTo>
                <a:lnTo>
                  <a:pt x="3639268" y="698820"/>
                </a:lnTo>
                <a:lnTo>
                  <a:pt x="3639369" y="699770"/>
                </a:lnTo>
                <a:lnTo>
                  <a:pt x="3640191" y="699770"/>
                </a:lnTo>
                <a:lnTo>
                  <a:pt x="3646925" y="711200"/>
                </a:lnTo>
                <a:close/>
              </a:path>
              <a:path w="4096384" h="836930">
                <a:moveTo>
                  <a:pt x="3639188" y="698067"/>
                </a:moveTo>
                <a:lnTo>
                  <a:pt x="3638695" y="697230"/>
                </a:lnTo>
                <a:lnTo>
                  <a:pt x="3639099" y="697230"/>
                </a:lnTo>
                <a:lnTo>
                  <a:pt x="3639188" y="698067"/>
                </a:lnTo>
                <a:close/>
              </a:path>
              <a:path w="4096384" h="836930">
                <a:moveTo>
                  <a:pt x="3647908" y="704850"/>
                </a:moveTo>
                <a:lnTo>
                  <a:pt x="3646074" y="703580"/>
                </a:lnTo>
                <a:lnTo>
                  <a:pt x="3643894" y="702310"/>
                </a:lnTo>
                <a:lnTo>
                  <a:pt x="3647573" y="697230"/>
                </a:lnTo>
                <a:lnTo>
                  <a:pt x="3649590" y="701040"/>
                </a:lnTo>
                <a:lnTo>
                  <a:pt x="3651430" y="703580"/>
                </a:lnTo>
                <a:lnTo>
                  <a:pt x="3648248" y="703580"/>
                </a:lnTo>
                <a:lnTo>
                  <a:pt x="3649125" y="704410"/>
                </a:lnTo>
                <a:lnTo>
                  <a:pt x="3647908" y="704850"/>
                </a:lnTo>
                <a:close/>
              </a:path>
              <a:path w="4096384" h="836930">
                <a:moveTo>
                  <a:pt x="3654944" y="710004"/>
                </a:moveTo>
                <a:lnTo>
                  <a:pt x="3654883" y="709863"/>
                </a:lnTo>
                <a:lnTo>
                  <a:pt x="3649125" y="704410"/>
                </a:lnTo>
                <a:lnTo>
                  <a:pt x="3651430" y="703580"/>
                </a:lnTo>
                <a:lnTo>
                  <a:pt x="3649590" y="701040"/>
                </a:lnTo>
                <a:lnTo>
                  <a:pt x="3647573" y="697230"/>
                </a:lnTo>
                <a:lnTo>
                  <a:pt x="3657037" y="697230"/>
                </a:lnTo>
                <a:lnTo>
                  <a:pt x="3660669" y="701040"/>
                </a:lnTo>
                <a:lnTo>
                  <a:pt x="3660493" y="701040"/>
                </a:lnTo>
                <a:lnTo>
                  <a:pt x="3661992" y="702310"/>
                </a:lnTo>
                <a:lnTo>
                  <a:pt x="3684737" y="702310"/>
                </a:lnTo>
                <a:lnTo>
                  <a:pt x="3683926" y="703580"/>
                </a:lnTo>
                <a:lnTo>
                  <a:pt x="3655961" y="703580"/>
                </a:lnTo>
                <a:lnTo>
                  <a:pt x="3662843" y="704850"/>
                </a:lnTo>
                <a:lnTo>
                  <a:pt x="3662509" y="704850"/>
                </a:lnTo>
                <a:lnTo>
                  <a:pt x="3662661" y="704993"/>
                </a:lnTo>
                <a:lnTo>
                  <a:pt x="3656405" y="709930"/>
                </a:lnTo>
                <a:lnTo>
                  <a:pt x="3655130" y="709930"/>
                </a:lnTo>
                <a:lnTo>
                  <a:pt x="3654944" y="710004"/>
                </a:lnTo>
                <a:close/>
              </a:path>
              <a:path w="4096384" h="836930">
                <a:moveTo>
                  <a:pt x="3687942" y="697290"/>
                </a:moveTo>
                <a:close/>
              </a:path>
              <a:path w="4096384" h="836930">
                <a:moveTo>
                  <a:pt x="3695026" y="706120"/>
                </a:moveTo>
                <a:lnTo>
                  <a:pt x="3682958" y="706120"/>
                </a:lnTo>
                <a:lnTo>
                  <a:pt x="3674570" y="704850"/>
                </a:lnTo>
                <a:lnTo>
                  <a:pt x="3683115" y="704850"/>
                </a:lnTo>
                <a:lnTo>
                  <a:pt x="3689487" y="702310"/>
                </a:lnTo>
                <a:lnTo>
                  <a:pt x="3694843" y="701040"/>
                </a:lnTo>
                <a:lnTo>
                  <a:pt x="3687991" y="697317"/>
                </a:lnTo>
                <a:lnTo>
                  <a:pt x="3699180" y="697230"/>
                </a:lnTo>
                <a:lnTo>
                  <a:pt x="3700382" y="703580"/>
                </a:lnTo>
                <a:lnTo>
                  <a:pt x="3696859" y="703580"/>
                </a:lnTo>
                <a:lnTo>
                  <a:pt x="3695026" y="706120"/>
                </a:lnTo>
                <a:close/>
              </a:path>
              <a:path w="4096384" h="836930">
                <a:moveTo>
                  <a:pt x="3936351" y="699247"/>
                </a:moveTo>
                <a:lnTo>
                  <a:pt x="3927470" y="697645"/>
                </a:lnTo>
                <a:lnTo>
                  <a:pt x="3927521" y="697230"/>
                </a:lnTo>
                <a:lnTo>
                  <a:pt x="3935919" y="697230"/>
                </a:lnTo>
                <a:lnTo>
                  <a:pt x="3936351" y="699247"/>
                </a:lnTo>
                <a:close/>
              </a:path>
              <a:path w="4096384" h="836930">
                <a:moveTo>
                  <a:pt x="3959023" y="702310"/>
                </a:moveTo>
                <a:lnTo>
                  <a:pt x="3955350" y="702310"/>
                </a:lnTo>
                <a:lnTo>
                  <a:pt x="3956358" y="697230"/>
                </a:lnTo>
                <a:lnTo>
                  <a:pt x="3959364" y="697230"/>
                </a:lnTo>
                <a:lnTo>
                  <a:pt x="3961871" y="698500"/>
                </a:lnTo>
                <a:lnTo>
                  <a:pt x="3961871" y="701040"/>
                </a:lnTo>
                <a:lnTo>
                  <a:pt x="3959023" y="702310"/>
                </a:lnTo>
                <a:close/>
              </a:path>
              <a:path w="4096384" h="836930">
                <a:moveTo>
                  <a:pt x="3964150" y="702310"/>
                </a:moveTo>
                <a:lnTo>
                  <a:pt x="3959023" y="702310"/>
                </a:lnTo>
                <a:lnTo>
                  <a:pt x="3961871" y="701040"/>
                </a:lnTo>
                <a:lnTo>
                  <a:pt x="3961871" y="698500"/>
                </a:lnTo>
                <a:lnTo>
                  <a:pt x="3959364" y="697230"/>
                </a:lnTo>
                <a:lnTo>
                  <a:pt x="3965317" y="697230"/>
                </a:lnTo>
                <a:lnTo>
                  <a:pt x="3963777" y="700943"/>
                </a:lnTo>
                <a:lnTo>
                  <a:pt x="3963871" y="701450"/>
                </a:lnTo>
                <a:lnTo>
                  <a:pt x="3964150" y="702310"/>
                </a:lnTo>
                <a:close/>
              </a:path>
              <a:path w="4096384" h="836930">
                <a:moveTo>
                  <a:pt x="3977482" y="704850"/>
                </a:moveTo>
                <a:lnTo>
                  <a:pt x="3983669" y="697230"/>
                </a:lnTo>
                <a:lnTo>
                  <a:pt x="3983853" y="697230"/>
                </a:lnTo>
                <a:lnTo>
                  <a:pt x="3983853" y="698500"/>
                </a:lnTo>
                <a:lnTo>
                  <a:pt x="3993065" y="699770"/>
                </a:lnTo>
                <a:lnTo>
                  <a:pt x="3985509" y="703580"/>
                </a:lnTo>
                <a:lnTo>
                  <a:pt x="3985352" y="703580"/>
                </a:lnTo>
                <a:lnTo>
                  <a:pt x="3977482" y="704850"/>
                </a:lnTo>
                <a:close/>
              </a:path>
              <a:path w="4096384" h="836930">
                <a:moveTo>
                  <a:pt x="3977816" y="721360"/>
                </a:moveTo>
                <a:lnTo>
                  <a:pt x="3970443" y="721360"/>
                </a:lnTo>
                <a:lnTo>
                  <a:pt x="3975616" y="712470"/>
                </a:lnTo>
                <a:lnTo>
                  <a:pt x="3974450" y="712470"/>
                </a:lnTo>
                <a:lnTo>
                  <a:pt x="3967928" y="709930"/>
                </a:lnTo>
                <a:lnTo>
                  <a:pt x="3977148" y="709930"/>
                </a:lnTo>
                <a:lnTo>
                  <a:pt x="3985312" y="703611"/>
                </a:lnTo>
                <a:lnTo>
                  <a:pt x="3985509" y="703580"/>
                </a:lnTo>
                <a:lnTo>
                  <a:pt x="3993065" y="699770"/>
                </a:lnTo>
                <a:lnTo>
                  <a:pt x="3983853" y="698500"/>
                </a:lnTo>
                <a:lnTo>
                  <a:pt x="3983853" y="697230"/>
                </a:lnTo>
                <a:lnTo>
                  <a:pt x="4012834" y="697230"/>
                </a:lnTo>
                <a:lnTo>
                  <a:pt x="4012108" y="698500"/>
                </a:lnTo>
                <a:lnTo>
                  <a:pt x="3999771" y="698500"/>
                </a:lnTo>
                <a:lnTo>
                  <a:pt x="3996011" y="699738"/>
                </a:lnTo>
                <a:lnTo>
                  <a:pt x="3997597" y="703580"/>
                </a:lnTo>
                <a:lnTo>
                  <a:pt x="4002807" y="703580"/>
                </a:lnTo>
                <a:lnTo>
                  <a:pt x="4002171" y="704850"/>
                </a:lnTo>
                <a:lnTo>
                  <a:pt x="3985169" y="704850"/>
                </a:lnTo>
                <a:lnTo>
                  <a:pt x="3991324" y="711200"/>
                </a:lnTo>
                <a:lnTo>
                  <a:pt x="3981986" y="711200"/>
                </a:lnTo>
                <a:lnTo>
                  <a:pt x="3982661" y="716280"/>
                </a:lnTo>
                <a:lnTo>
                  <a:pt x="3982885" y="717550"/>
                </a:lnTo>
                <a:lnTo>
                  <a:pt x="3973442" y="717550"/>
                </a:lnTo>
                <a:lnTo>
                  <a:pt x="3977816" y="721360"/>
                </a:lnTo>
                <a:close/>
              </a:path>
              <a:path w="4096384" h="836930">
                <a:moveTo>
                  <a:pt x="4027416" y="702310"/>
                </a:moveTo>
                <a:lnTo>
                  <a:pt x="4021568" y="702310"/>
                </a:lnTo>
                <a:lnTo>
                  <a:pt x="4021342" y="701450"/>
                </a:lnTo>
                <a:lnTo>
                  <a:pt x="4021291" y="700943"/>
                </a:lnTo>
                <a:lnTo>
                  <a:pt x="4022734" y="698500"/>
                </a:lnTo>
                <a:lnTo>
                  <a:pt x="4025733" y="697230"/>
                </a:lnTo>
                <a:lnTo>
                  <a:pt x="4027416" y="702310"/>
                </a:lnTo>
                <a:close/>
              </a:path>
              <a:path w="4096384" h="836930">
                <a:moveTo>
                  <a:pt x="4050025" y="716280"/>
                </a:moveTo>
                <a:lnTo>
                  <a:pt x="4038318" y="716280"/>
                </a:lnTo>
                <a:lnTo>
                  <a:pt x="4039660" y="715010"/>
                </a:lnTo>
                <a:lnTo>
                  <a:pt x="4040001" y="715010"/>
                </a:lnTo>
                <a:lnTo>
                  <a:pt x="4039660" y="713740"/>
                </a:lnTo>
                <a:lnTo>
                  <a:pt x="4036969" y="709930"/>
                </a:lnTo>
                <a:lnTo>
                  <a:pt x="4031456" y="709930"/>
                </a:lnTo>
                <a:lnTo>
                  <a:pt x="4032621" y="708660"/>
                </a:lnTo>
                <a:lnTo>
                  <a:pt x="4033791" y="708650"/>
                </a:lnTo>
                <a:lnTo>
                  <a:pt x="4036635" y="702310"/>
                </a:lnTo>
                <a:lnTo>
                  <a:pt x="4027416" y="702310"/>
                </a:lnTo>
                <a:lnTo>
                  <a:pt x="4025733" y="697230"/>
                </a:lnTo>
                <a:lnTo>
                  <a:pt x="4032373" y="697230"/>
                </a:lnTo>
                <a:lnTo>
                  <a:pt x="4040174" y="701040"/>
                </a:lnTo>
                <a:lnTo>
                  <a:pt x="4049646" y="701040"/>
                </a:lnTo>
                <a:lnTo>
                  <a:pt x="4049063" y="703580"/>
                </a:lnTo>
                <a:lnTo>
                  <a:pt x="4072851" y="703580"/>
                </a:lnTo>
                <a:lnTo>
                  <a:pt x="4071352" y="704850"/>
                </a:lnTo>
                <a:lnTo>
                  <a:pt x="4045206" y="704850"/>
                </a:lnTo>
                <a:lnTo>
                  <a:pt x="4044532" y="706120"/>
                </a:lnTo>
                <a:lnTo>
                  <a:pt x="4043857" y="706120"/>
                </a:lnTo>
                <a:lnTo>
                  <a:pt x="4043280" y="707208"/>
                </a:lnTo>
                <a:lnTo>
                  <a:pt x="4043183" y="712470"/>
                </a:lnTo>
                <a:lnTo>
                  <a:pt x="4076859" y="712470"/>
                </a:lnTo>
                <a:lnTo>
                  <a:pt x="4076862" y="713740"/>
                </a:lnTo>
                <a:lnTo>
                  <a:pt x="4048546" y="713740"/>
                </a:lnTo>
                <a:lnTo>
                  <a:pt x="4050025" y="716280"/>
                </a:lnTo>
                <a:close/>
              </a:path>
              <a:path w="4096384" h="836930">
                <a:moveTo>
                  <a:pt x="4095854" y="720090"/>
                </a:moveTo>
                <a:lnTo>
                  <a:pt x="4079890" y="720090"/>
                </a:lnTo>
                <a:lnTo>
                  <a:pt x="4087382" y="709991"/>
                </a:lnTo>
                <a:lnTo>
                  <a:pt x="4087502" y="709644"/>
                </a:lnTo>
                <a:lnTo>
                  <a:pt x="4089580" y="701216"/>
                </a:lnTo>
                <a:lnTo>
                  <a:pt x="4089687" y="700943"/>
                </a:lnTo>
                <a:lnTo>
                  <a:pt x="4091986" y="697230"/>
                </a:lnTo>
                <a:lnTo>
                  <a:pt x="4093594" y="698500"/>
                </a:lnTo>
                <a:lnTo>
                  <a:pt x="4094806" y="703580"/>
                </a:lnTo>
                <a:lnTo>
                  <a:pt x="4095854" y="703580"/>
                </a:lnTo>
                <a:lnTo>
                  <a:pt x="4095854" y="711200"/>
                </a:lnTo>
                <a:lnTo>
                  <a:pt x="4090452" y="711200"/>
                </a:lnTo>
                <a:lnTo>
                  <a:pt x="4091701" y="712453"/>
                </a:lnTo>
                <a:lnTo>
                  <a:pt x="4087740" y="715552"/>
                </a:lnTo>
                <a:lnTo>
                  <a:pt x="4086838" y="716280"/>
                </a:lnTo>
                <a:lnTo>
                  <a:pt x="4095854" y="716280"/>
                </a:lnTo>
                <a:lnTo>
                  <a:pt x="4095854" y="720090"/>
                </a:lnTo>
                <a:close/>
              </a:path>
              <a:path w="4096384" h="836930">
                <a:moveTo>
                  <a:pt x="4095854" y="703580"/>
                </a:moveTo>
                <a:lnTo>
                  <a:pt x="4094806" y="703580"/>
                </a:lnTo>
                <a:lnTo>
                  <a:pt x="4093594" y="698500"/>
                </a:lnTo>
                <a:lnTo>
                  <a:pt x="4091986" y="697230"/>
                </a:lnTo>
                <a:lnTo>
                  <a:pt x="4095854" y="697230"/>
                </a:lnTo>
                <a:lnTo>
                  <a:pt x="4095854" y="703580"/>
                </a:lnTo>
                <a:close/>
              </a:path>
              <a:path w="4096384" h="836930">
                <a:moveTo>
                  <a:pt x="3688138" y="698500"/>
                </a:moveTo>
                <a:lnTo>
                  <a:pt x="3688057" y="698168"/>
                </a:lnTo>
                <a:lnTo>
                  <a:pt x="3687942" y="697290"/>
                </a:lnTo>
                <a:lnTo>
                  <a:pt x="3688057" y="697849"/>
                </a:lnTo>
                <a:lnTo>
                  <a:pt x="3688138" y="698500"/>
                </a:lnTo>
                <a:close/>
              </a:path>
              <a:path w="4096384" h="836930">
                <a:moveTo>
                  <a:pt x="3690168" y="698500"/>
                </a:moveTo>
                <a:lnTo>
                  <a:pt x="3688138" y="698500"/>
                </a:lnTo>
                <a:lnTo>
                  <a:pt x="3687991" y="697317"/>
                </a:lnTo>
                <a:lnTo>
                  <a:pt x="3690168" y="698500"/>
                </a:lnTo>
                <a:close/>
              </a:path>
              <a:path w="4096384" h="836930">
                <a:moveTo>
                  <a:pt x="1608415" y="699770"/>
                </a:moveTo>
                <a:lnTo>
                  <a:pt x="1604388" y="699770"/>
                </a:lnTo>
                <a:lnTo>
                  <a:pt x="1606590" y="697388"/>
                </a:lnTo>
                <a:lnTo>
                  <a:pt x="1608290" y="698820"/>
                </a:lnTo>
                <a:lnTo>
                  <a:pt x="1608415" y="699770"/>
                </a:lnTo>
                <a:close/>
              </a:path>
              <a:path w="4096384" h="836930">
                <a:moveTo>
                  <a:pt x="3683115" y="704850"/>
                </a:moveTo>
                <a:lnTo>
                  <a:pt x="3687871" y="697400"/>
                </a:lnTo>
                <a:lnTo>
                  <a:pt x="3688138" y="698500"/>
                </a:lnTo>
                <a:lnTo>
                  <a:pt x="3690168" y="698500"/>
                </a:lnTo>
                <a:lnTo>
                  <a:pt x="3694843" y="701040"/>
                </a:lnTo>
                <a:lnTo>
                  <a:pt x="3689487" y="702310"/>
                </a:lnTo>
                <a:lnTo>
                  <a:pt x="3683115" y="704850"/>
                </a:lnTo>
                <a:close/>
              </a:path>
              <a:path w="4096384" h="836930">
                <a:moveTo>
                  <a:pt x="3928189" y="703580"/>
                </a:moveTo>
                <a:lnTo>
                  <a:pt x="3927571" y="698820"/>
                </a:lnTo>
                <a:lnTo>
                  <a:pt x="3927470" y="697645"/>
                </a:lnTo>
                <a:lnTo>
                  <a:pt x="3936344" y="699246"/>
                </a:lnTo>
                <a:lnTo>
                  <a:pt x="3936682" y="700793"/>
                </a:lnTo>
                <a:lnTo>
                  <a:pt x="3932878" y="702310"/>
                </a:lnTo>
                <a:lnTo>
                  <a:pt x="3928189" y="703580"/>
                </a:lnTo>
                <a:close/>
              </a:path>
              <a:path w="4096384" h="836930">
                <a:moveTo>
                  <a:pt x="3927529" y="698500"/>
                </a:moveTo>
                <a:lnTo>
                  <a:pt x="3927364" y="698500"/>
                </a:lnTo>
                <a:lnTo>
                  <a:pt x="3927445" y="697849"/>
                </a:lnTo>
                <a:lnTo>
                  <a:pt x="3927529" y="698500"/>
                </a:lnTo>
                <a:close/>
              </a:path>
              <a:path w="4096384" h="836930">
                <a:moveTo>
                  <a:pt x="1674123" y="698500"/>
                </a:moveTo>
                <a:lnTo>
                  <a:pt x="1673467" y="698168"/>
                </a:lnTo>
                <a:lnTo>
                  <a:pt x="1673526" y="697996"/>
                </a:lnTo>
                <a:lnTo>
                  <a:pt x="1674123" y="698500"/>
                </a:lnTo>
                <a:close/>
              </a:path>
              <a:path w="4096384" h="836930">
                <a:moveTo>
                  <a:pt x="3639369" y="699770"/>
                </a:moveTo>
                <a:lnTo>
                  <a:pt x="3639188" y="698067"/>
                </a:lnTo>
                <a:lnTo>
                  <a:pt x="3639632" y="698820"/>
                </a:lnTo>
                <a:lnTo>
                  <a:pt x="3639712" y="699251"/>
                </a:lnTo>
                <a:lnTo>
                  <a:pt x="3639369" y="699770"/>
                </a:lnTo>
                <a:close/>
              </a:path>
              <a:path w="4096384" h="836930">
                <a:moveTo>
                  <a:pt x="1621633" y="699786"/>
                </a:moveTo>
                <a:lnTo>
                  <a:pt x="1620664" y="698117"/>
                </a:lnTo>
                <a:lnTo>
                  <a:pt x="1621321" y="698500"/>
                </a:lnTo>
                <a:lnTo>
                  <a:pt x="1621637" y="699699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71609" y="703580"/>
                </a:lnTo>
                <a:lnTo>
                  <a:pt x="1673467" y="698168"/>
                </a:lnTo>
                <a:lnTo>
                  <a:pt x="1674123" y="698500"/>
                </a:lnTo>
                <a:lnTo>
                  <a:pt x="1682838" y="698500"/>
                </a:lnTo>
                <a:lnTo>
                  <a:pt x="1682838" y="702310"/>
                </a:lnTo>
                <a:lnTo>
                  <a:pt x="1687867" y="70231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691340" y="699770"/>
                </a:moveTo>
                <a:lnTo>
                  <a:pt x="691340" y="698500"/>
                </a:lnTo>
                <a:lnTo>
                  <a:pt x="692342" y="698500"/>
                </a:lnTo>
                <a:lnTo>
                  <a:pt x="691340" y="699770"/>
                </a:lnTo>
                <a:close/>
              </a:path>
              <a:path w="4096384" h="836930">
                <a:moveTo>
                  <a:pt x="703600" y="699770"/>
                </a:moveTo>
                <a:lnTo>
                  <a:pt x="691340" y="699770"/>
                </a:lnTo>
                <a:lnTo>
                  <a:pt x="692342" y="698500"/>
                </a:lnTo>
                <a:lnTo>
                  <a:pt x="703193" y="698500"/>
                </a:lnTo>
                <a:lnTo>
                  <a:pt x="703600" y="699770"/>
                </a:lnTo>
                <a:close/>
              </a:path>
              <a:path w="4096384" h="836930">
                <a:moveTo>
                  <a:pt x="1607470" y="703202"/>
                </a:moveTo>
                <a:lnTo>
                  <a:pt x="1602378" y="698500"/>
                </a:lnTo>
                <a:lnTo>
                  <a:pt x="1604225" y="699770"/>
                </a:lnTo>
                <a:lnTo>
                  <a:pt x="1608415" y="699770"/>
                </a:lnTo>
                <a:lnTo>
                  <a:pt x="1608782" y="701993"/>
                </a:lnTo>
                <a:lnTo>
                  <a:pt x="1607470" y="703202"/>
                </a:lnTo>
                <a:close/>
              </a:path>
              <a:path w="4096384" h="836930">
                <a:moveTo>
                  <a:pt x="1604388" y="699770"/>
                </a:moveTo>
                <a:lnTo>
                  <a:pt x="1604225" y="699770"/>
                </a:lnTo>
                <a:lnTo>
                  <a:pt x="1602378" y="698500"/>
                </a:lnTo>
                <a:lnTo>
                  <a:pt x="1605563" y="698500"/>
                </a:lnTo>
                <a:lnTo>
                  <a:pt x="1604388" y="699770"/>
                </a:lnTo>
                <a:close/>
              </a:path>
              <a:path w="4096384" h="836930">
                <a:moveTo>
                  <a:pt x="1631713" y="708660"/>
                </a:moveTo>
                <a:lnTo>
                  <a:pt x="1636408" y="698500"/>
                </a:lnTo>
                <a:lnTo>
                  <a:pt x="1641940" y="698500"/>
                </a:lnTo>
                <a:lnTo>
                  <a:pt x="1643810" y="699246"/>
                </a:lnTo>
                <a:lnTo>
                  <a:pt x="1643617" y="699770"/>
                </a:lnTo>
                <a:lnTo>
                  <a:pt x="1645123" y="699770"/>
                </a:lnTo>
                <a:lnTo>
                  <a:pt x="1639426" y="704850"/>
                </a:lnTo>
                <a:lnTo>
                  <a:pt x="1635569" y="704850"/>
                </a:lnTo>
                <a:lnTo>
                  <a:pt x="1637250" y="706790"/>
                </a:lnTo>
                <a:lnTo>
                  <a:pt x="1636578" y="707390"/>
                </a:lnTo>
                <a:lnTo>
                  <a:pt x="1634895" y="707390"/>
                </a:lnTo>
                <a:lnTo>
                  <a:pt x="1631713" y="708660"/>
                </a:lnTo>
                <a:close/>
              </a:path>
              <a:path w="4096384" h="836930">
                <a:moveTo>
                  <a:pt x="1643810" y="699246"/>
                </a:moveTo>
                <a:lnTo>
                  <a:pt x="1641940" y="698500"/>
                </a:lnTo>
                <a:lnTo>
                  <a:pt x="1644086" y="698500"/>
                </a:lnTo>
                <a:lnTo>
                  <a:pt x="1643810" y="699246"/>
                </a:lnTo>
                <a:close/>
              </a:path>
              <a:path w="4096384" h="836930">
                <a:moveTo>
                  <a:pt x="1643823" y="699251"/>
                </a:moveTo>
                <a:lnTo>
                  <a:pt x="1644086" y="698500"/>
                </a:lnTo>
                <a:lnTo>
                  <a:pt x="1643823" y="699251"/>
                </a:lnTo>
                <a:close/>
              </a:path>
              <a:path w="4096384" h="836930">
                <a:moveTo>
                  <a:pt x="1644721" y="706662"/>
                </a:moveTo>
                <a:lnTo>
                  <a:pt x="1644492" y="706120"/>
                </a:lnTo>
                <a:lnTo>
                  <a:pt x="1639440" y="704853"/>
                </a:lnTo>
                <a:lnTo>
                  <a:pt x="1645104" y="699786"/>
                </a:lnTo>
                <a:lnTo>
                  <a:pt x="1643823" y="699251"/>
                </a:lnTo>
                <a:lnTo>
                  <a:pt x="1644121" y="698500"/>
                </a:lnTo>
                <a:lnTo>
                  <a:pt x="1650485" y="699770"/>
                </a:lnTo>
                <a:lnTo>
                  <a:pt x="1650656" y="699770"/>
                </a:lnTo>
                <a:lnTo>
                  <a:pt x="1653303" y="703781"/>
                </a:lnTo>
                <a:lnTo>
                  <a:pt x="1647807" y="704850"/>
                </a:lnTo>
                <a:lnTo>
                  <a:pt x="1646295" y="706120"/>
                </a:lnTo>
                <a:lnTo>
                  <a:pt x="1644721" y="706662"/>
                </a:lnTo>
                <a:close/>
              </a:path>
              <a:path w="4096384" h="836930">
                <a:moveTo>
                  <a:pt x="1650485" y="699770"/>
                </a:moveTo>
                <a:lnTo>
                  <a:pt x="1644121" y="698500"/>
                </a:lnTo>
                <a:lnTo>
                  <a:pt x="1649818" y="698500"/>
                </a:lnTo>
                <a:lnTo>
                  <a:pt x="1650443" y="699447"/>
                </a:lnTo>
                <a:lnTo>
                  <a:pt x="1650485" y="699770"/>
                </a:lnTo>
                <a:close/>
              </a:path>
              <a:path w="4096384" h="836930">
                <a:moveTo>
                  <a:pt x="1650443" y="699447"/>
                </a:moveTo>
                <a:lnTo>
                  <a:pt x="1649818" y="698500"/>
                </a:lnTo>
                <a:lnTo>
                  <a:pt x="1650347" y="698722"/>
                </a:lnTo>
                <a:lnTo>
                  <a:pt x="1650443" y="699447"/>
                </a:lnTo>
                <a:close/>
              </a:path>
              <a:path w="4096384" h="836930">
                <a:moveTo>
                  <a:pt x="1687867" y="702310"/>
                </a:moveTo>
                <a:lnTo>
                  <a:pt x="1682838" y="702310"/>
                </a:lnTo>
                <a:lnTo>
                  <a:pt x="1682838" y="698500"/>
                </a:lnTo>
                <a:lnTo>
                  <a:pt x="1693734" y="698500"/>
                </a:lnTo>
                <a:lnTo>
                  <a:pt x="1687867" y="702310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87867" y="702310"/>
                </a:lnTo>
                <a:lnTo>
                  <a:pt x="1693734" y="698500"/>
                </a:lnTo>
                <a:lnTo>
                  <a:pt x="1694743" y="699770"/>
                </a:lnTo>
                <a:lnTo>
                  <a:pt x="1696923" y="69977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1680154" y="706684"/>
                </a:moveTo>
                <a:lnTo>
                  <a:pt x="1680154" y="703580"/>
                </a:lnTo>
                <a:lnTo>
                  <a:pt x="1699097" y="703580"/>
                </a:lnTo>
                <a:lnTo>
                  <a:pt x="1696923" y="699770"/>
                </a:lnTo>
                <a:lnTo>
                  <a:pt x="1694743" y="699770"/>
                </a:lnTo>
                <a:lnTo>
                  <a:pt x="1693734" y="698500"/>
                </a:lnTo>
                <a:lnTo>
                  <a:pt x="1734973" y="698500"/>
                </a:lnTo>
                <a:lnTo>
                  <a:pt x="1732030" y="699738"/>
                </a:lnTo>
                <a:lnTo>
                  <a:pt x="1731784" y="701040"/>
                </a:lnTo>
                <a:lnTo>
                  <a:pt x="1733293" y="702310"/>
                </a:lnTo>
                <a:lnTo>
                  <a:pt x="1719382" y="702310"/>
                </a:lnTo>
                <a:lnTo>
                  <a:pt x="1717845" y="703781"/>
                </a:lnTo>
                <a:lnTo>
                  <a:pt x="1716811" y="704850"/>
                </a:lnTo>
                <a:lnTo>
                  <a:pt x="1689199" y="704853"/>
                </a:lnTo>
                <a:lnTo>
                  <a:pt x="1685273" y="706120"/>
                </a:lnTo>
                <a:lnTo>
                  <a:pt x="1680999" y="706120"/>
                </a:lnTo>
                <a:lnTo>
                  <a:pt x="1680154" y="706684"/>
                </a:lnTo>
                <a:close/>
              </a:path>
              <a:path w="4096384" h="836930">
                <a:moveTo>
                  <a:pt x="1734802" y="703580"/>
                </a:moveTo>
                <a:lnTo>
                  <a:pt x="1731952" y="701181"/>
                </a:lnTo>
                <a:lnTo>
                  <a:pt x="1731835" y="700657"/>
                </a:lnTo>
                <a:lnTo>
                  <a:pt x="1731952" y="699786"/>
                </a:lnTo>
                <a:lnTo>
                  <a:pt x="1734973" y="698500"/>
                </a:lnTo>
                <a:lnTo>
                  <a:pt x="1737915" y="699738"/>
                </a:lnTo>
                <a:lnTo>
                  <a:pt x="1737821" y="701040"/>
                </a:lnTo>
                <a:lnTo>
                  <a:pt x="1734802" y="703580"/>
                </a:lnTo>
                <a:close/>
              </a:path>
              <a:path w="4096384" h="836930">
                <a:moveTo>
                  <a:pt x="1903661" y="703580"/>
                </a:moveTo>
                <a:lnTo>
                  <a:pt x="1734802" y="703580"/>
                </a:lnTo>
                <a:lnTo>
                  <a:pt x="1737821" y="701040"/>
                </a:lnTo>
                <a:lnTo>
                  <a:pt x="1737915" y="699738"/>
                </a:lnTo>
                <a:lnTo>
                  <a:pt x="1734973" y="698500"/>
                </a:lnTo>
                <a:lnTo>
                  <a:pt x="1924390" y="698500"/>
                </a:lnTo>
                <a:lnTo>
                  <a:pt x="1922877" y="699770"/>
                </a:lnTo>
                <a:lnTo>
                  <a:pt x="1882647" y="699770"/>
                </a:lnTo>
                <a:lnTo>
                  <a:pt x="1881098" y="700943"/>
                </a:lnTo>
                <a:lnTo>
                  <a:pt x="1880971" y="702310"/>
                </a:lnTo>
                <a:lnTo>
                  <a:pt x="1903102" y="702310"/>
                </a:lnTo>
                <a:lnTo>
                  <a:pt x="1903661" y="703580"/>
                </a:lnTo>
                <a:close/>
              </a:path>
              <a:path w="4096384" h="836930">
                <a:moveTo>
                  <a:pt x="1927906" y="702310"/>
                </a:moveTo>
                <a:lnTo>
                  <a:pt x="1922209" y="702310"/>
                </a:lnTo>
                <a:lnTo>
                  <a:pt x="1921868" y="701450"/>
                </a:lnTo>
                <a:lnTo>
                  <a:pt x="1921794" y="700943"/>
                </a:lnTo>
                <a:lnTo>
                  <a:pt x="1922862" y="699786"/>
                </a:lnTo>
                <a:lnTo>
                  <a:pt x="1924390" y="698500"/>
                </a:lnTo>
                <a:lnTo>
                  <a:pt x="1927906" y="702310"/>
                </a:lnTo>
                <a:close/>
              </a:path>
              <a:path w="4096384" h="836930">
                <a:moveTo>
                  <a:pt x="2006362" y="704850"/>
                </a:moveTo>
                <a:lnTo>
                  <a:pt x="1999340" y="699786"/>
                </a:lnTo>
                <a:lnTo>
                  <a:pt x="2004012" y="698500"/>
                </a:lnTo>
                <a:lnTo>
                  <a:pt x="2004850" y="698500"/>
                </a:lnTo>
                <a:lnTo>
                  <a:pt x="2005518" y="699770"/>
                </a:lnTo>
                <a:lnTo>
                  <a:pt x="2006362" y="699770"/>
                </a:lnTo>
                <a:lnTo>
                  <a:pt x="2006362" y="704850"/>
                </a:lnTo>
                <a:close/>
              </a:path>
              <a:path w="4096384" h="836930">
                <a:moveTo>
                  <a:pt x="2009676" y="704850"/>
                </a:moveTo>
                <a:lnTo>
                  <a:pt x="2006362" y="704850"/>
                </a:lnTo>
                <a:lnTo>
                  <a:pt x="2006362" y="699770"/>
                </a:lnTo>
                <a:lnTo>
                  <a:pt x="2005518" y="699770"/>
                </a:lnTo>
                <a:lnTo>
                  <a:pt x="2004850" y="698500"/>
                </a:lnTo>
                <a:lnTo>
                  <a:pt x="2017926" y="698500"/>
                </a:lnTo>
                <a:lnTo>
                  <a:pt x="2013061" y="701040"/>
                </a:lnTo>
                <a:lnTo>
                  <a:pt x="2029269" y="701040"/>
                </a:lnTo>
                <a:lnTo>
                  <a:pt x="2027649" y="702310"/>
                </a:lnTo>
                <a:lnTo>
                  <a:pt x="2012557" y="702310"/>
                </a:lnTo>
                <a:lnTo>
                  <a:pt x="2009676" y="704850"/>
                </a:lnTo>
                <a:close/>
              </a:path>
              <a:path w="4096384" h="836930">
                <a:moveTo>
                  <a:pt x="2013061" y="701040"/>
                </a:moveTo>
                <a:lnTo>
                  <a:pt x="2017926" y="698500"/>
                </a:lnTo>
                <a:lnTo>
                  <a:pt x="2022171" y="699738"/>
                </a:lnTo>
                <a:lnTo>
                  <a:pt x="2013061" y="701040"/>
                </a:lnTo>
                <a:close/>
              </a:path>
              <a:path w="4096384" h="836930">
                <a:moveTo>
                  <a:pt x="2029269" y="701040"/>
                </a:moveTo>
                <a:lnTo>
                  <a:pt x="2013061" y="701040"/>
                </a:lnTo>
                <a:lnTo>
                  <a:pt x="2022160" y="699786"/>
                </a:lnTo>
                <a:lnTo>
                  <a:pt x="2017926" y="698500"/>
                </a:lnTo>
                <a:lnTo>
                  <a:pt x="2032508" y="698500"/>
                </a:lnTo>
                <a:lnTo>
                  <a:pt x="2029269" y="701040"/>
                </a:lnTo>
                <a:close/>
              </a:path>
              <a:path w="4096384" h="836930">
                <a:moveTo>
                  <a:pt x="2027649" y="702310"/>
                </a:moveTo>
                <a:lnTo>
                  <a:pt x="2032508" y="698500"/>
                </a:lnTo>
                <a:lnTo>
                  <a:pt x="2037871" y="701040"/>
                </a:lnTo>
                <a:lnTo>
                  <a:pt x="2032672" y="701040"/>
                </a:lnTo>
                <a:lnTo>
                  <a:pt x="2027649" y="702310"/>
                </a:lnTo>
                <a:close/>
              </a:path>
              <a:path w="4096384" h="836930">
                <a:moveTo>
                  <a:pt x="2060712" y="717550"/>
                </a:moveTo>
                <a:lnTo>
                  <a:pt x="2032338" y="717550"/>
                </a:lnTo>
                <a:lnTo>
                  <a:pt x="2034518" y="715010"/>
                </a:lnTo>
                <a:lnTo>
                  <a:pt x="2034628" y="714175"/>
                </a:lnTo>
                <a:lnTo>
                  <a:pt x="2034739" y="712298"/>
                </a:lnTo>
                <a:lnTo>
                  <a:pt x="2034014" y="711200"/>
                </a:lnTo>
                <a:lnTo>
                  <a:pt x="2011555" y="711200"/>
                </a:lnTo>
                <a:lnTo>
                  <a:pt x="2012799" y="710022"/>
                </a:lnTo>
                <a:lnTo>
                  <a:pt x="2012910" y="709863"/>
                </a:lnTo>
                <a:lnTo>
                  <a:pt x="2013245" y="708155"/>
                </a:lnTo>
                <a:lnTo>
                  <a:pt x="2013296" y="706790"/>
                </a:lnTo>
                <a:lnTo>
                  <a:pt x="2012557" y="702310"/>
                </a:lnTo>
                <a:lnTo>
                  <a:pt x="2027649" y="702310"/>
                </a:lnTo>
                <a:lnTo>
                  <a:pt x="2032672" y="701040"/>
                </a:lnTo>
                <a:lnTo>
                  <a:pt x="2037871" y="701040"/>
                </a:lnTo>
                <a:lnTo>
                  <a:pt x="2032508" y="698500"/>
                </a:lnTo>
                <a:lnTo>
                  <a:pt x="2069052" y="698500"/>
                </a:lnTo>
                <a:lnTo>
                  <a:pt x="2069052" y="703580"/>
                </a:lnTo>
                <a:lnTo>
                  <a:pt x="2066537" y="703580"/>
                </a:lnTo>
                <a:lnTo>
                  <a:pt x="2065025" y="704850"/>
                </a:lnTo>
                <a:lnTo>
                  <a:pt x="2026789" y="704853"/>
                </a:lnTo>
                <a:lnTo>
                  <a:pt x="2021061" y="706094"/>
                </a:lnTo>
                <a:lnTo>
                  <a:pt x="2021048" y="706344"/>
                </a:lnTo>
                <a:lnTo>
                  <a:pt x="2022117" y="708660"/>
                </a:lnTo>
                <a:lnTo>
                  <a:pt x="2023793" y="709930"/>
                </a:lnTo>
                <a:lnTo>
                  <a:pt x="2078004" y="709930"/>
                </a:lnTo>
                <a:lnTo>
                  <a:pt x="2080111" y="712470"/>
                </a:lnTo>
                <a:lnTo>
                  <a:pt x="2097480" y="712470"/>
                </a:lnTo>
                <a:lnTo>
                  <a:pt x="2095770" y="713740"/>
                </a:lnTo>
                <a:lnTo>
                  <a:pt x="2071900" y="713740"/>
                </a:lnTo>
                <a:lnTo>
                  <a:pt x="2071900" y="715010"/>
                </a:lnTo>
                <a:lnTo>
                  <a:pt x="2085055" y="715010"/>
                </a:lnTo>
                <a:lnTo>
                  <a:pt x="2088826" y="716280"/>
                </a:lnTo>
                <a:lnTo>
                  <a:pt x="2059832" y="716280"/>
                </a:lnTo>
                <a:lnTo>
                  <a:pt x="2060712" y="717550"/>
                </a:lnTo>
                <a:close/>
              </a:path>
              <a:path w="4096384" h="836930">
                <a:moveTo>
                  <a:pt x="2069052" y="706120"/>
                </a:moveTo>
                <a:lnTo>
                  <a:pt x="2069052" y="698500"/>
                </a:lnTo>
                <a:lnTo>
                  <a:pt x="2075253" y="698500"/>
                </a:lnTo>
                <a:lnTo>
                  <a:pt x="2073491" y="703580"/>
                </a:lnTo>
                <a:lnTo>
                  <a:pt x="2070053" y="703580"/>
                </a:lnTo>
                <a:lnTo>
                  <a:pt x="2069052" y="706120"/>
                </a:lnTo>
                <a:close/>
              </a:path>
              <a:path w="4096384" h="836930">
                <a:moveTo>
                  <a:pt x="2080111" y="712470"/>
                </a:moveTo>
                <a:lnTo>
                  <a:pt x="2073427" y="704410"/>
                </a:lnTo>
                <a:lnTo>
                  <a:pt x="2073370" y="703946"/>
                </a:lnTo>
                <a:lnTo>
                  <a:pt x="2075253" y="698500"/>
                </a:lnTo>
                <a:lnTo>
                  <a:pt x="2083968" y="698500"/>
                </a:lnTo>
                <a:lnTo>
                  <a:pt x="2082825" y="699738"/>
                </a:lnTo>
                <a:lnTo>
                  <a:pt x="2083968" y="702310"/>
                </a:lnTo>
                <a:lnTo>
                  <a:pt x="2163590" y="702310"/>
                </a:lnTo>
                <a:lnTo>
                  <a:pt x="2163590" y="703580"/>
                </a:lnTo>
                <a:lnTo>
                  <a:pt x="2078939" y="703580"/>
                </a:lnTo>
                <a:lnTo>
                  <a:pt x="2080615" y="704850"/>
                </a:lnTo>
                <a:lnTo>
                  <a:pt x="2081283" y="704850"/>
                </a:lnTo>
                <a:lnTo>
                  <a:pt x="2081158" y="706790"/>
                </a:lnTo>
                <a:lnTo>
                  <a:pt x="2081065" y="707665"/>
                </a:lnTo>
                <a:lnTo>
                  <a:pt x="2080111" y="712470"/>
                </a:lnTo>
                <a:close/>
              </a:path>
              <a:path w="4096384" h="836930">
                <a:moveTo>
                  <a:pt x="2084976" y="702310"/>
                </a:moveTo>
                <a:lnTo>
                  <a:pt x="2083968" y="702310"/>
                </a:lnTo>
                <a:lnTo>
                  <a:pt x="2082803" y="699786"/>
                </a:lnTo>
                <a:lnTo>
                  <a:pt x="2083968" y="698500"/>
                </a:lnTo>
                <a:lnTo>
                  <a:pt x="2084976" y="698500"/>
                </a:lnTo>
                <a:lnTo>
                  <a:pt x="2086119" y="699738"/>
                </a:lnTo>
                <a:lnTo>
                  <a:pt x="2084976" y="70231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84976" y="702310"/>
                </a:lnTo>
                <a:lnTo>
                  <a:pt x="2086141" y="699786"/>
                </a:lnTo>
                <a:lnTo>
                  <a:pt x="2084976" y="698500"/>
                </a:lnTo>
                <a:lnTo>
                  <a:pt x="2112130" y="698500"/>
                </a:lnTo>
                <a:lnTo>
                  <a:pt x="2111292" y="699770"/>
                </a:lnTo>
                <a:lnTo>
                  <a:pt x="2097044" y="699770"/>
                </a:lnTo>
                <a:lnTo>
                  <a:pt x="2097044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1040"/>
                </a:moveTo>
                <a:lnTo>
                  <a:pt x="2111292" y="701040"/>
                </a:lnTo>
                <a:lnTo>
                  <a:pt x="2112130" y="698500"/>
                </a:lnTo>
                <a:lnTo>
                  <a:pt x="2164762" y="698500"/>
                </a:lnTo>
                <a:lnTo>
                  <a:pt x="2163924" y="699770"/>
                </a:lnTo>
                <a:lnTo>
                  <a:pt x="2163590" y="699770"/>
                </a:lnTo>
                <a:lnTo>
                  <a:pt x="2163590" y="701040"/>
                </a:lnTo>
                <a:close/>
              </a:path>
              <a:path w="4096384" h="836930">
                <a:moveTo>
                  <a:pt x="2163590" y="706120"/>
                </a:moveTo>
                <a:lnTo>
                  <a:pt x="2163590" y="699770"/>
                </a:lnTo>
                <a:lnTo>
                  <a:pt x="2163924" y="699770"/>
                </a:lnTo>
                <a:lnTo>
                  <a:pt x="2164762" y="698500"/>
                </a:lnTo>
                <a:lnTo>
                  <a:pt x="2170295" y="698500"/>
                </a:lnTo>
                <a:lnTo>
                  <a:pt x="2163590" y="706120"/>
                </a:lnTo>
                <a:close/>
              </a:path>
              <a:path w="4096384" h="836930">
                <a:moveTo>
                  <a:pt x="2562866" y="708660"/>
                </a:moveTo>
                <a:lnTo>
                  <a:pt x="2158561" y="708660"/>
                </a:lnTo>
                <a:lnTo>
                  <a:pt x="2160742" y="707390"/>
                </a:lnTo>
                <a:lnTo>
                  <a:pt x="2158561" y="706120"/>
                </a:lnTo>
                <a:lnTo>
                  <a:pt x="2163590" y="706120"/>
                </a:lnTo>
                <a:lnTo>
                  <a:pt x="2170295" y="698500"/>
                </a:lnTo>
                <a:lnTo>
                  <a:pt x="2527835" y="698500"/>
                </a:lnTo>
                <a:lnTo>
                  <a:pt x="2530867" y="699770"/>
                </a:lnTo>
                <a:lnTo>
                  <a:pt x="2542260" y="699770"/>
                </a:lnTo>
                <a:lnTo>
                  <a:pt x="2538403" y="702310"/>
                </a:lnTo>
                <a:lnTo>
                  <a:pt x="2566644" y="702310"/>
                </a:lnTo>
                <a:lnTo>
                  <a:pt x="2567711" y="703580"/>
                </a:lnTo>
                <a:lnTo>
                  <a:pt x="2550307" y="703580"/>
                </a:lnTo>
                <a:lnTo>
                  <a:pt x="2547282" y="706120"/>
                </a:lnTo>
                <a:lnTo>
                  <a:pt x="2552425" y="707390"/>
                </a:lnTo>
                <a:lnTo>
                  <a:pt x="2561026" y="707390"/>
                </a:lnTo>
                <a:lnTo>
                  <a:pt x="2562866" y="70866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608138" y="701040"/>
                </a:lnTo>
                <a:lnTo>
                  <a:pt x="2608995" y="699738"/>
                </a:lnTo>
                <a:lnTo>
                  <a:pt x="2609978" y="698500"/>
                </a:lnTo>
                <a:lnTo>
                  <a:pt x="2610652" y="698500"/>
                </a:lnTo>
                <a:lnTo>
                  <a:pt x="2611146" y="699786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11477" y="702310"/>
                </a:lnTo>
                <a:lnTo>
                  <a:pt x="2611146" y="699786"/>
                </a:lnTo>
                <a:lnTo>
                  <a:pt x="2610652" y="698500"/>
                </a:lnTo>
                <a:lnTo>
                  <a:pt x="2621214" y="698500"/>
                </a:lnTo>
                <a:lnTo>
                  <a:pt x="2621031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21031" y="701040"/>
                </a:lnTo>
                <a:lnTo>
                  <a:pt x="2621214" y="698500"/>
                </a:lnTo>
                <a:lnTo>
                  <a:pt x="2623722" y="698500"/>
                </a:lnTo>
                <a:lnTo>
                  <a:pt x="2626020" y="699738"/>
                </a:lnTo>
                <a:lnTo>
                  <a:pt x="2625902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32771" y="715010"/>
                </a:moveTo>
                <a:lnTo>
                  <a:pt x="2624396" y="715010"/>
                </a:lnTo>
                <a:lnTo>
                  <a:pt x="2627402" y="712470"/>
                </a:lnTo>
                <a:lnTo>
                  <a:pt x="2620697" y="709930"/>
                </a:lnTo>
                <a:lnTo>
                  <a:pt x="2617849" y="709930"/>
                </a:lnTo>
                <a:lnTo>
                  <a:pt x="2621548" y="707390"/>
                </a:lnTo>
                <a:lnTo>
                  <a:pt x="2613658" y="702310"/>
                </a:lnTo>
                <a:lnTo>
                  <a:pt x="2623388" y="702310"/>
                </a:lnTo>
                <a:lnTo>
                  <a:pt x="2625902" y="701040"/>
                </a:lnTo>
                <a:lnTo>
                  <a:pt x="2626020" y="699738"/>
                </a:lnTo>
                <a:lnTo>
                  <a:pt x="2623722" y="698500"/>
                </a:lnTo>
                <a:lnTo>
                  <a:pt x="2635179" y="698500"/>
                </a:lnTo>
                <a:lnTo>
                  <a:pt x="2632607" y="701040"/>
                </a:lnTo>
                <a:lnTo>
                  <a:pt x="2635299" y="703580"/>
                </a:lnTo>
                <a:lnTo>
                  <a:pt x="2637630" y="704850"/>
                </a:lnTo>
                <a:lnTo>
                  <a:pt x="2629602" y="704850"/>
                </a:lnTo>
                <a:lnTo>
                  <a:pt x="2628594" y="707390"/>
                </a:lnTo>
                <a:lnTo>
                  <a:pt x="2629419" y="708660"/>
                </a:lnTo>
                <a:lnTo>
                  <a:pt x="2651547" y="708660"/>
                </a:lnTo>
                <a:lnTo>
                  <a:pt x="2649534" y="711200"/>
                </a:lnTo>
                <a:lnTo>
                  <a:pt x="2634284" y="711200"/>
                </a:lnTo>
                <a:lnTo>
                  <a:pt x="2632771" y="715010"/>
                </a:lnTo>
                <a:close/>
              </a:path>
              <a:path w="4096384" h="836930">
                <a:moveTo>
                  <a:pt x="2719609" y="702310"/>
                </a:moveTo>
                <a:lnTo>
                  <a:pt x="2714901" y="702310"/>
                </a:lnTo>
                <a:lnTo>
                  <a:pt x="2714279" y="699786"/>
                </a:lnTo>
                <a:lnTo>
                  <a:pt x="2714463" y="699696"/>
                </a:lnTo>
                <a:lnTo>
                  <a:pt x="2717508" y="698500"/>
                </a:lnTo>
                <a:lnTo>
                  <a:pt x="2720537" y="699738"/>
                </a:lnTo>
                <a:lnTo>
                  <a:pt x="2719609" y="702310"/>
                </a:lnTo>
                <a:close/>
              </a:path>
              <a:path w="4096384" h="836930">
                <a:moveTo>
                  <a:pt x="2722798" y="720090"/>
                </a:moveTo>
                <a:lnTo>
                  <a:pt x="2720775" y="720090"/>
                </a:lnTo>
                <a:lnTo>
                  <a:pt x="2719609" y="713740"/>
                </a:lnTo>
                <a:lnTo>
                  <a:pt x="2717258" y="712470"/>
                </a:lnTo>
                <a:lnTo>
                  <a:pt x="2709047" y="712470"/>
                </a:lnTo>
                <a:lnTo>
                  <a:pt x="2719092" y="702310"/>
                </a:lnTo>
                <a:lnTo>
                  <a:pt x="2719609" y="702310"/>
                </a:lnTo>
                <a:lnTo>
                  <a:pt x="2720608" y="699786"/>
                </a:lnTo>
                <a:lnTo>
                  <a:pt x="2720434" y="699696"/>
                </a:lnTo>
                <a:lnTo>
                  <a:pt x="2717508" y="698500"/>
                </a:lnTo>
                <a:lnTo>
                  <a:pt x="2728828" y="698500"/>
                </a:lnTo>
                <a:lnTo>
                  <a:pt x="2726675" y="703580"/>
                </a:lnTo>
                <a:lnTo>
                  <a:pt x="2722948" y="703580"/>
                </a:lnTo>
                <a:lnTo>
                  <a:pt x="2722457" y="709930"/>
                </a:lnTo>
                <a:lnTo>
                  <a:pt x="2731345" y="709930"/>
                </a:lnTo>
                <a:lnTo>
                  <a:pt x="2726314" y="716280"/>
                </a:lnTo>
                <a:lnTo>
                  <a:pt x="2735062" y="716280"/>
                </a:lnTo>
                <a:lnTo>
                  <a:pt x="2734793" y="717550"/>
                </a:lnTo>
                <a:lnTo>
                  <a:pt x="2723472" y="717550"/>
                </a:lnTo>
                <a:lnTo>
                  <a:pt x="2722658" y="718756"/>
                </a:lnTo>
                <a:lnTo>
                  <a:pt x="2722721" y="719558"/>
                </a:lnTo>
                <a:lnTo>
                  <a:pt x="2722798" y="720090"/>
                </a:lnTo>
                <a:close/>
              </a:path>
              <a:path w="4096384" h="836930">
                <a:moveTo>
                  <a:pt x="2726137" y="704850"/>
                </a:moveTo>
                <a:lnTo>
                  <a:pt x="2728828" y="698500"/>
                </a:lnTo>
                <a:lnTo>
                  <a:pt x="2728986" y="698500"/>
                </a:lnTo>
                <a:lnTo>
                  <a:pt x="2735533" y="701040"/>
                </a:lnTo>
                <a:lnTo>
                  <a:pt x="2731186" y="702310"/>
                </a:lnTo>
                <a:lnTo>
                  <a:pt x="2726137" y="704850"/>
                </a:lnTo>
                <a:close/>
              </a:path>
              <a:path w="4096384" h="836930">
                <a:moveTo>
                  <a:pt x="2742813" y="709930"/>
                </a:moveTo>
                <a:lnTo>
                  <a:pt x="2737033" y="709930"/>
                </a:lnTo>
                <a:lnTo>
                  <a:pt x="2737033" y="704850"/>
                </a:lnTo>
                <a:lnTo>
                  <a:pt x="2726137" y="704850"/>
                </a:lnTo>
                <a:lnTo>
                  <a:pt x="2731186" y="702310"/>
                </a:lnTo>
                <a:lnTo>
                  <a:pt x="2735533" y="701040"/>
                </a:lnTo>
                <a:lnTo>
                  <a:pt x="2728986" y="698500"/>
                </a:lnTo>
                <a:lnTo>
                  <a:pt x="2743320" y="698500"/>
                </a:lnTo>
                <a:lnTo>
                  <a:pt x="2737707" y="706120"/>
                </a:lnTo>
                <a:lnTo>
                  <a:pt x="2744412" y="706120"/>
                </a:lnTo>
                <a:lnTo>
                  <a:pt x="2742813" y="709930"/>
                </a:lnTo>
                <a:close/>
              </a:path>
              <a:path w="4096384" h="836930">
                <a:moveTo>
                  <a:pt x="2750462" y="716158"/>
                </a:moveTo>
                <a:lnTo>
                  <a:pt x="2747151" y="710664"/>
                </a:lnTo>
                <a:lnTo>
                  <a:pt x="2747419" y="707665"/>
                </a:lnTo>
                <a:lnTo>
                  <a:pt x="2747537" y="707208"/>
                </a:lnTo>
                <a:lnTo>
                  <a:pt x="2750586" y="701216"/>
                </a:lnTo>
                <a:lnTo>
                  <a:pt x="2750960" y="701040"/>
                </a:lnTo>
                <a:lnTo>
                  <a:pt x="2750725" y="700943"/>
                </a:lnTo>
                <a:lnTo>
                  <a:pt x="2751969" y="698500"/>
                </a:lnTo>
                <a:lnTo>
                  <a:pt x="2753475" y="707390"/>
                </a:lnTo>
                <a:lnTo>
                  <a:pt x="2754640" y="711200"/>
                </a:lnTo>
                <a:lnTo>
                  <a:pt x="2757659" y="71120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757659" y="711200"/>
                </a:moveTo>
                <a:lnTo>
                  <a:pt x="2754640" y="711200"/>
                </a:lnTo>
                <a:lnTo>
                  <a:pt x="2753475" y="707390"/>
                </a:lnTo>
                <a:lnTo>
                  <a:pt x="2751969" y="698500"/>
                </a:lnTo>
                <a:lnTo>
                  <a:pt x="2757482" y="698500"/>
                </a:lnTo>
                <a:lnTo>
                  <a:pt x="2755806" y="699770"/>
                </a:lnTo>
                <a:lnTo>
                  <a:pt x="2755649" y="699770"/>
                </a:lnTo>
                <a:lnTo>
                  <a:pt x="2756991" y="701040"/>
                </a:lnTo>
                <a:lnTo>
                  <a:pt x="2780963" y="701040"/>
                </a:lnTo>
                <a:lnTo>
                  <a:pt x="2782536" y="702533"/>
                </a:lnTo>
                <a:lnTo>
                  <a:pt x="2786142" y="706120"/>
                </a:lnTo>
                <a:lnTo>
                  <a:pt x="2763362" y="706120"/>
                </a:lnTo>
                <a:lnTo>
                  <a:pt x="2759996" y="708660"/>
                </a:lnTo>
                <a:lnTo>
                  <a:pt x="2761345" y="708660"/>
                </a:lnTo>
                <a:lnTo>
                  <a:pt x="2757659" y="711200"/>
                </a:lnTo>
                <a:close/>
              </a:path>
              <a:path w="4096384" h="836930">
                <a:moveTo>
                  <a:pt x="2758674" y="701040"/>
                </a:moveTo>
                <a:lnTo>
                  <a:pt x="2756991" y="701040"/>
                </a:lnTo>
                <a:lnTo>
                  <a:pt x="2755649" y="699770"/>
                </a:lnTo>
                <a:lnTo>
                  <a:pt x="2755806" y="699770"/>
                </a:lnTo>
                <a:lnTo>
                  <a:pt x="2757482" y="698500"/>
                </a:lnTo>
                <a:lnTo>
                  <a:pt x="2758755" y="699699"/>
                </a:lnTo>
                <a:lnTo>
                  <a:pt x="2758674" y="701040"/>
                </a:lnTo>
                <a:close/>
              </a:path>
              <a:path w="4096384" h="836930">
                <a:moveTo>
                  <a:pt x="2769884" y="701040"/>
                </a:moveTo>
                <a:lnTo>
                  <a:pt x="2758674" y="701040"/>
                </a:lnTo>
                <a:lnTo>
                  <a:pt x="2758755" y="699699"/>
                </a:lnTo>
                <a:lnTo>
                  <a:pt x="2757482" y="698500"/>
                </a:lnTo>
                <a:lnTo>
                  <a:pt x="2769392" y="698500"/>
                </a:lnTo>
                <a:lnTo>
                  <a:pt x="2769399" y="699786"/>
                </a:lnTo>
                <a:lnTo>
                  <a:pt x="2769884" y="701040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61832" y="701040"/>
                </a:lnTo>
                <a:lnTo>
                  <a:pt x="2865279" y="698500"/>
                </a:lnTo>
                <a:lnTo>
                  <a:pt x="286871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65270" y="702310"/>
                </a:lnTo>
                <a:lnTo>
                  <a:pt x="2868712" y="701040"/>
                </a:lnTo>
                <a:lnTo>
                  <a:pt x="2865279" y="698500"/>
                </a:lnTo>
                <a:lnTo>
                  <a:pt x="2890866" y="698500"/>
                </a:lnTo>
                <a:lnTo>
                  <a:pt x="2890417" y="701040"/>
                </a:lnTo>
                <a:lnTo>
                  <a:pt x="2889251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70720" y="701040"/>
                </a:lnTo>
                <a:lnTo>
                  <a:pt x="2970792" y="699738"/>
                </a:lnTo>
                <a:lnTo>
                  <a:pt x="2973568" y="698500"/>
                </a:lnTo>
                <a:lnTo>
                  <a:pt x="2975841" y="699738"/>
                </a:lnTo>
                <a:lnTo>
                  <a:pt x="2975742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012790" y="702310"/>
                </a:moveTo>
                <a:lnTo>
                  <a:pt x="2973385" y="702310"/>
                </a:lnTo>
                <a:lnTo>
                  <a:pt x="2975742" y="701040"/>
                </a:lnTo>
                <a:lnTo>
                  <a:pt x="2975841" y="699738"/>
                </a:lnTo>
                <a:lnTo>
                  <a:pt x="2973568" y="698500"/>
                </a:lnTo>
                <a:lnTo>
                  <a:pt x="3012941" y="698500"/>
                </a:lnTo>
                <a:lnTo>
                  <a:pt x="3011698" y="699699"/>
                </a:lnTo>
                <a:lnTo>
                  <a:pt x="3012790" y="702310"/>
                </a:lnTo>
                <a:close/>
              </a:path>
              <a:path w="4096384" h="836930">
                <a:moveTo>
                  <a:pt x="3013798" y="702310"/>
                </a:moveTo>
                <a:lnTo>
                  <a:pt x="3012790" y="702310"/>
                </a:lnTo>
                <a:lnTo>
                  <a:pt x="3011632" y="699786"/>
                </a:lnTo>
                <a:lnTo>
                  <a:pt x="3012941" y="698500"/>
                </a:lnTo>
                <a:lnTo>
                  <a:pt x="3014132" y="698500"/>
                </a:lnTo>
                <a:lnTo>
                  <a:pt x="3014858" y="699607"/>
                </a:lnTo>
                <a:lnTo>
                  <a:pt x="3014956" y="699786"/>
                </a:lnTo>
                <a:lnTo>
                  <a:pt x="3013798" y="702310"/>
                </a:lnTo>
                <a:close/>
              </a:path>
              <a:path w="4096384" h="836930">
                <a:moveTo>
                  <a:pt x="3025144" y="702310"/>
                </a:moveTo>
                <a:lnTo>
                  <a:pt x="3013798" y="702310"/>
                </a:lnTo>
                <a:lnTo>
                  <a:pt x="3014956" y="699786"/>
                </a:lnTo>
                <a:lnTo>
                  <a:pt x="3014132" y="698500"/>
                </a:lnTo>
                <a:lnTo>
                  <a:pt x="3025198" y="698500"/>
                </a:lnTo>
                <a:lnTo>
                  <a:pt x="3024697" y="699786"/>
                </a:lnTo>
                <a:lnTo>
                  <a:pt x="3025144" y="702310"/>
                </a:lnTo>
                <a:close/>
              </a:path>
              <a:path w="4096384" h="836930">
                <a:moveTo>
                  <a:pt x="3080508" y="701040"/>
                </a:moveTo>
                <a:lnTo>
                  <a:pt x="3077817" y="701040"/>
                </a:lnTo>
                <a:lnTo>
                  <a:pt x="3079834" y="698500"/>
                </a:lnTo>
                <a:lnTo>
                  <a:pt x="3081674" y="698500"/>
                </a:lnTo>
                <a:lnTo>
                  <a:pt x="3081658" y="699786"/>
                </a:lnTo>
                <a:lnTo>
                  <a:pt x="3080508" y="701040"/>
                </a:lnTo>
                <a:close/>
              </a:path>
              <a:path w="4096384" h="836930">
                <a:moveTo>
                  <a:pt x="3598982" y="702310"/>
                </a:moveTo>
                <a:lnTo>
                  <a:pt x="3594942" y="702310"/>
                </a:lnTo>
                <a:lnTo>
                  <a:pt x="3593786" y="701216"/>
                </a:lnTo>
                <a:lnTo>
                  <a:pt x="3593689" y="700943"/>
                </a:lnTo>
                <a:lnTo>
                  <a:pt x="3594769" y="699786"/>
                </a:lnTo>
                <a:lnTo>
                  <a:pt x="3595459" y="698500"/>
                </a:lnTo>
                <a:lnTo>
                  <a:pt x="3598982" y="702310"/>
                </a:lnTo>
                <a:close/>
              </a:path>
              <a:path w="4096384" h="836930">
                <a:moveTo>
                  <a:pt x="3606021" y="702310"/>
                </a:moveTo>
                <a:lnTo>
                  <a:pt x="3598982" y="702310"/>
                </a:lnTo>
                <a:lnTo>
                  <a:pt x="3595459" y="698500"/>
                </a:lnTo>
                <a:lnTo>
                  <a:pt x="3605170" y="698500"/>
                </a:lnTo>
                <a:lnTo>
                  <a:pt x="3606021" y="702310"/>
                </a:lnTo>
                <a:close/>
              </a:path>
              <a:path w="4096384" h="836930">
                <a:moveTo>
                  <a:pt x="3608352" y="702310"/>
                </a:moveTo>
                <a:lnTo>
                  <a:pt x="3606021" y="702310"/>
                </a:lnTo>
                <a:lnTo>
                  <a:pt x="3605170" y="698500"/>
                </a:lnTo>
                <a:lnTo>
                  <a:pt x="3609701" y="698500"/>
                </a:lnTo>
                <a:lnTo>
                  <a:pt x="3610837" y="699738"/>
                </a:lnTo>
                <a:lnTo>
                  <a:pt x="3610526" y="701040"/>
                </a:lnTo>
                <a:lnTo>
                  <a:pt x="3608352" y="702310"/>
                </a:lnTo>
                <a:close/>
              </a:path>
              <a:path w="4096384" h="836930">
                <a:moveTo>
                  <a:pt x="3676594" y="701040"/>
                </a:moveTo>
                <a:lnTo>
                  <a:pt x="3673071" y="701040"/>
                </a:lnTo>
                <a:lnTo>
                  <a:pt x="3673197" y="699696"/>
                </a:lnTo>
                <a:lnTo>
                  <a:pt x="3675245" y="698500"/>
                </a:lnTo>
                <a:lnTo>
                  <a:pt x="3676661" y="699699"/>
                </a:lnTo>
                <a:lnTo>
                  <a:pt x="3676594" y="701040"/>
                </a:lnTo>
                <a:close/>
              </a:path>
              <a:path w="4096384" h="836930">
                <a:moveTo>
                  <a:pt x="3685548" y="701040"/>
                </a:moveTo>
                <a:lnTo>
                  <a:pt x="3676594" y="701040"/>
                </a:lnTo>
                <a:lnTo>
                  <a:pt x="3676661" y="699699"/>
                </a:lnTo>
                <a:lnTo>
                  <a:pt x="3675245" y="698500"/>
                </a:lnTo>
                <a:lnTo>
                  <a:pt x="3687170" y="698500"/>
                </a:lnTo>
                <a:lnTo>
                  <a:pt x="3685548" y="701040"/>
                </a:lnTo>
                <a:close/>
              </a:path>
              <a:path w="4096384" h="836930">
                <a:moveTo>
                  <a:pt x="3733153" y="732790"/>
                </a:moveTo>
                <a:lnTo>
                  <a:pt x="3731242" y="732790"/>
                </a:lnTo>
                <a:lnTo>
                  <a:pt x="3731158" y="726349"/>
                </a:lnTo>
                <a:lnTo>
                  <a:pt x="3728885" y="723900"/>
                </a:lnTo>
                <a:lnTo>
                  <a:pt x="3763419" y="723900"/>
                </a:lnTo>
                <a:lnTo>
                  <a:pt x="3765101" y="722630"/>
                </a:lnTo>
                <a:lnTo>
                  <a:pt x="3766424" y="720090"/>
                </a:lnTo>
                <a:lnTo>
                  <a:pt x="3760727" y="716280"/>
                </a:lnTo>
                <a:lnTo>
                  <a:pt x="3754872" y="716280"/>
                </a:lnTo>
                <a:lnTo>
                  <a:pt x="3758555" y="714844"/>
                </a:lnTo>
                <a:lnTo>
                  <a:pt x="3760737" y="713740"/>
                </a:lnTo>
                <a:lnTo>
                  <a:pt x="3758704" y="711200"/>
                </a:lnTo>
                <a:lnTo>
                  <a:pt x="3755862" y="709930"/>
                </a:lnTo>
                <a:lnTo>
                  <a:pt x="3760570" y="709930"/>
                </a:lnTo>
                <a:lnTo>
                  <a:pt x="3770281" y="707390"/>
                </a:lnTo>
                <a:lnTo>
                  <a:pt x="3765101" y="703580"/>
                </a:lnTo>
                <a:lnTo>
                  <a:pt x="3759466" y="701216"/>
                </a:lnTo>
                <a:lnTo>
                  <a:pt x="3759499" y="701040"/>
                </a:lnTo>
                <a:lnTo>
                  <a:pt x="3761579" y="698500"/>
                </a:lnTo>
                <a:lnTo>
                  <a:pt x="3768775" y="698500"/>
                </a:lnTo>
                <a:lnTo>
                  <a:pt x="3766875" y="699696"/>
                </a:lnTo>
                <a:lnTo>
                  <a:pt x="3766758" y="701040"/>
                </a:lnTo>
                <a:lnTo>
                  <a:pt x="3768441" y="702310"/>
                </a:lnTo>
                <a:lnTo>
                  <a:pt x="3780011" y="702310"/>
                </a:lnTo>
                <a:lnTo>
                  <a:pt x="3782368" y="703580"/>
                </a:lnTo>
                <a:lnTo>
                  <a:pt x="3795778" y="703580"/>
                </a:lnTo>
                <a:lnTo>
                  <a:pt x="3799739" y="706120"/>
                </a:lnTo>
                <a:lnTo>
                  <a:pt x="3787390" y="706120"/>
                </a:lnTo>
                <a:lnTo>
                  <a:pt x="3786199" y="708660"/>
                </a:lnTo>
                <a:lnTo>
                  <a:pt x="3786716" y="709930"/>
                </a:lnTo>
                <a:lnTo>
                  <a:pt x="3788127" y="711200"/>
                </a:lnTo>
                <a:lnTo>
                  <a:pt x="3781176" y="711200"/>
                </a:lnTo>
                <a:lnTo>
                  <a:pt x="3780839" y="712470"/>
                </a:lnTo>
                <a:lnTo>
                  <a:pt x="3769449" y="712470"/>
                </a:lnTo>
                <a:lnTo>
                  <a:pt x="3767950" y="713740"/>
                </a:lnTo>
                <a:lnTo>
                  <a:pt x="3768284" y="716280"/>
                </a:lnTo>
                <a:lnTo>
                  <a:pt x="3770281" y="717550"/>
                </a:lnTo>
                <a:lnTo>
                  <a:pt x="3791738" y="717550"/>
                </a:lnTo>
                <a:lnTo>
                  <a:pt x="3786718" y="720090"/>
                </a:lnTo>
                <a:lnTo>
                  <a:pt x="3771623" y="720090"/>
                </a:lnTo>
                <a:lnTo>
                  <a:pt x="3767160" y="726440"/>
                </a:lnTo>
                <a:lnTo>
                  <a:pt x="3741659" y="726440"/>
                </a:lnTo>
                <a:lnTo>
                  <a:pt x="3736838" y="728980"/>
                </a:lnTo>
                <a:lnTo>
                  <a:pt x="3733153" y="732790"/>
                </a:lnTo>
                <a:close/>
              </a:path>
              <a:path w="4096384" h="836930">
                <a:moveTo>
                  <a:pt x="3768441" y="702310"/>
                </a:moveTo>
                <a:lnTo>
                  <a:pt x="3766992" y="701216"/>
                </a:lnTo>
                <a:lnTo>
                  <a:pt x="3766875" y="699696"/>
                </a:lnTo>
                <a:lnTo>
                  <a:pt x="3768775" y="698500"/>
                </a:lnTo>
                <a:lnTo>
                  <a:pt x="3770508" y="699696"/>
                </a:lnTo>
                <a:lnTo>
                  <a:pt x="3770615" y="701040"/>
                </a:lnTo>
                <a:lnTo>
                  <a:pt x="3768441" y="702310"/>
                </a:lnTo>
                <a:close/>
              </a:path>
              <a:path w="4096384" h="836930">
                <a:moveTo>
                  <a:pt x="3836990" y="702310"/>
                </a:moveTo>
                <a:lnTo>
                  <a:pt x="3835825" y="702310"/>
                </a:lnTo>
                <a:lnTo>
                  <a:pt x="3834534" y="701216"/>
                </a:lnTo>
                <a:lnTo>
                  <a:pt x="3834450" y="700657"/>
                </a:lnTo>
                <a:lnTo>
                  <a:pt x="3835151" y="698500"/>
                </a:lnTo>
                <a:lnTo>
                  <a:pt x="3836342" y="698500"/>
                </a:lnTo>
                <a:lnTo>
                  <a:pt x="3837591" y="699699"/>
                </a:lnTo>
                <a:lnTo>
                  <a:pt x="3836990" y="702310"/>
                </a:lnTo>
                <a:close/>
              </a:path>
              <a:path w="4096384" h="836930">
                <a:moveTo>
                  <a:pt x="3853786" y="699770"/>
                </a:moveTo>
                <a:lnTo>
                  <a:pt x="3850400" y="699770"/>
                </a:lnTo>
                <a:lnTo>
                  <a:pt x="3852417" y="698500"/>
                </a:lnTo>
                <a:lnTo>
                  <a:pt x="3853786" y="699770"/>
                </a:lnTo>
                <a:close/>
              </a:path>
              <a:path w="4096384" h="836930">
                <a:moveTo>
                  <a:pt x="3900732" y="716280"/>
                </a:moveTo>
                <a:lnTo>
                  <a:pt x="3891148" y="716280"/>
                </a:lnTo>
                <a:lnTo>
                  <a:pt x="3891639" y="713740"/>
                </a:lnTo>
                <a:lnTo>
                  <a:pt x="3892490" y="712470"/>
                </a:lnTo>
                <a:lnTo>
                  <a:pt x="3892156" y="711200"/>
                </a:lnTo>
                <a:lnTo>
                  <a:pt x="3856274" y="711200"/>
                </a:lnTo>
                <a:lnTo>
                  <a:pt x="3858123" y="708650"/>
                </a:lnTo>
                <a:lnTo>
                  <a:pt x="3860498" y="706251"/>
                </a:lnTo>
                <a:lnTo>
                  <a:pt x="3860539" y="706037"/>
                </a:lnTo>
                <a:lnTo>
                  <a:pt x="3852417" y="698500"/>
                </a:lnTo>
                <a:lnTo>
                  <a:pt x="3862662" y="698500"/>
                </a:lnTo>
                <a:lnTo>
                  <a:pt x="3859980" y="701040"/>
                </a:lnTo>
                <a:lnTo>
                  <a:pt x="3860288" y="701040"/>
                </a:lnTo>
                <a:lnTo>
                  <a:pt x="3862504" y="703580"/>
                </a:lnTo>
                <a:lnTo>
                  <a:pt x="3862311" y="703580"/>
                </a:lnTo>
                <a:lnTo>
                  <a:pt x="3862823" y="703946"/>
                </a:lnTo>
                <a:lnTo>
                  <a:pt x="3865827" y="707390"/>
                </a:lnTo>
                <a:lnTo>
                  <a:pt x="3867638" y="707390"/>
                </a:lnTo>
                <a:lnTo>
                  <a:pt x="3871190" y="709930"/>
                </a:lnTo>
                <a:lnTo>
                  <a:pt x="3903616" y="709930"/>
                </a:lnTo>
                <a:lnTo>
                  <a:pt x="3901192" y="713740"/>
                </a:lnTo>
                <a:lnTo>
                  <a:pt x="3898344" y="713740"/>
                </a:lnTo>
                <a:lnTo>
                  <a:pt x="3900732" y="71628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7134" y="698500"/>
                </a:lnTo>
                <a:lnTo>
                  <a:pt x="3892647" y="698500"/>
                </a:lnTo>
                <a:lnTo>
                  <a:pt x="3900361" y="708660"/>
                </a:lnTo>
                <a:lnTo>
                  <a:pt x="3898344" y="70866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3903616" y="709930"/>
                </a:moveTo>
                <a:lnTo>
                  <a:pt x="3893656" y="709930"/>
                </a:lnTo>
                <a:lnTo>
                  <a:pt x="3898344" y="708660"/>
                </a:lnTo>
                <a:lnTo>
                  <a:pt x="3900361" y="708660"/>
                </a:lnTo>
                <a:lnTo>
                  <a:pt x="3892647" y="698500"/>
                </a:lnTo>
                <a:lnTo>
                  <a:pt x="3903013" y="698500"/>
                </a:lnTo>
                <a:lnTo>
                  <a:pt x="3902718" y="702310"/>
                </a:lnTo>
                <a:lnTo>
                  <a:pt x="3902043" y="703580"/>
                </a:lnTo>
                <a:lnTo>
                  <a:pt x="3916292" y="703580"/>
                </a:lnTo>
                <a:lnTo>
                  <a:pt x="3917130" y="704850"/>
                </a:lnTo>
                <a:lnTo>
                  <a:pt x="3905724" y="704850"/>
                </a:lnTo>
                <a:lnTo>
                  <a:pt x="3908323" y="707390"/>
                </a:lnTo>
                <a:lnTo>
                  <a:pt x="3905232" y="707390"/>
                </a:lnTo>
                <a:lnTo>
                  <a:pt x="3903616" y="709930"/>
                </a:lnTo>
                <a:close/>
              </a:path>
              <a:path w="4096384" h="836930">
                <a:moveTo>
                  <a:pt x="3997597" y="703580"/>
                </a:moveTo>
                <a:lnTo>
                  <a:pt x="3995921" y="699786"/>
                </a:lnTo>
                <a:lnTo>
                  <a:pt x="3996138" y="699696"/>
                </a:lnTo>
                <a:lnTo>
                  <a:pt x="3999771" y="698500"/>
                </a:lnTo>
                <a:lnTo>
                  <a:pt x="4001270" y="702310"/>
                </a:lnTo>
                <a:lnTo>
                  <a:pt x="3999771" y="702310"/>
                </a:lnTo>
                <a:lnTo>
                  <a:pt x="3997597" y="703580"/>
                </a:lnTo>
                <a:close/>
              </a:path>
              <a:path w="4096384" h="836930">
                <a:moveTo>
                  <a:pt x="4018381" y="715010"/>
                </a:moveTo>
                <a:lnTo>
                  <a:pt x="4013685" y="715010"/>
                </a:lnTo>
                <a:lnTo>
                  <a:pt x="4010091" y="709863"/>
                </a:lnTo>
                <a:lnTo>
                  <a:pt x="4003444" y="702310"/>
                </a:lnTo>
                <a:lnTo>
                  <a:pt x="4001270" y="702310"/>
                </a:lnTo>
                <a:lnTo>
                  <a:pt x="3999771" y="698500"/>
                </a:lnTo>
                <a:lnTo>
                  <a:pt x="4012108" y="698500"/>
                </a:lnTo>
                <a:lnTo>
                  <a:pt x="4009930" y="702310"/>
                </a:lnTo>
                <a:lnTo>
                  <a:pt x="4012847" y="703580"/>
                </a:lnTo>
                <a:lnTo>
                  <a:pt x="4019239" y="703580"/>
                </a:lnTo>
                <a:lnTo>
                  <a:pt x="4017426" y="706120"/>
                </a:lnTo>
                <a:lnTo>
                  <a:pt x="4013855" y="706120"/>
                </a:lnTo>
                <a:lnTo>
                  <a:pt x="4018381" y="715010"/>
                </a:lnTo>
                <a:close/>
              </a:path>
              <a:path w="4096384" h="836930">
                <a:moveTo>
                  <a:pt x="4055585" y="703580"/>
                </a:moveTo>
                <a:lnTo>
                  <a:pt x="4049063" y="703580"/>
                </a:lnTo>
                <a:lnTo>
                  <a:pt x="4050228" y="698500"/>
                </a:lnTo>
                <a:lnTo>
                  <a:pt x="4055427" y="698500"/>
                </a:lnTo>
                <a:lnTo>
                  <a:pt x="4055585" y="703580"/>
                </a:lnTo>
                <a:close/>
              </a:path>
              <a:path w="4096384" h="836930">
                <a:moveTo>
                  <a:pt x="4080032" y="708660"/>
                </a:moveTo>
                <a:lnTo>
                  <a:pt x="4073099" y="708660"/>
                </a:lnTo>
                <a:lnTo>
                  <a:pt x="4075915" y="707390"/>
                </a:lnTo>
                <a:lnTo>
                  <a:pt x="4075877" y="703580"/>
                </a:lnTo>
                <a:lnTo>
                  <a:pt x="4055585" y="703580"/>
                </a:lnTo>
                <a:lnTo>
                  <a:pt x="4055427" y="698500"/>
                </a:lnTo>
                <a:lnTo>
                  <a:pt x="4064139" y="698500"/>
                </a:lnTo>
                <a:lnTo>
                  <a:pt x="4063167" y="702310"/>
                </a:lnTo>
                <a:lnTo>
                  <a:pt x="4076574" y="702310"/>
                </a:lnTo>
                <a:lnTo>
                  <a:pt x="4076034" y="703580"/>
                </a:lnTo>
                <a:lnTo>
                  <a:pt x="4081363" y="706094"/>
                </a:lnTo>
                <a:lnTo>
                  <a:pt x="4081294" y="706344"/>
                </a:lnTo>
                <a:lnTo>
                  <a:pt x="4080032" y="708660"/>
                </a:lnTo>
                <a:close/>
              </a:path>
              <a:path w="4096384" h="836930">
                <a:moveTo>
                  <a:pt x="1653303" y="703781"/>
                </a:moveTo>
                <a:lnTo>
                  <a:pt x="1650443" y="699447"/>
                </a:lnTo>
                <a:lnTo>
                  <a:pt x="1650347" y="698722"/>
                </a:lnTo>
                <a:lnTo>
                  <a:pt x="1652836" y="699770"/>
                </a:lnTo>
                <a:lnTo>
                  <a:pt x="1657361" y="699770"/>
                </a:lnTo>
                <a:lnTo>
                  <a:pt x="1657361" y="703580"/>
                </a:lnTo>
                <a:lnTo>
                  <a:pt x="1654342" y="703580"/>
                </a:lnTo>
                <a:lnTo>
                  <a:pt x="1653303" y="703781"/>
                </a:lnTo>
                <a:close/>
              </a:path>
              <a:path w="4096384" h="836930">
                <a:moveTo>
                  <a:pt x="1608782" y="701993"/>
                </a:moveTo>
                <a:lnTo>
                  <a:pt x="1608415" y="699770"/>
                </a:lnTo>
                <a:lnTo>
                  <a:pt x="1608290" y="698820"/>
                </a:lnTo>
                <a:lnTo>
                  <a:pt x="1609417" y="699770"/>
                </a:lnTo>
                <a:lnTo>
                  <a:pt x="1612686" y="699770"/>
                </a:lnTo>
                <a:lnTo>
                  <a:pt x="1609817" y="701040"/>
                </a:lnTo>
                <a:lnTo>
                  <a:pt x="1608782" y="701993"/>
                </a:lnTo>
                <a:close/>
              </a:path>
              <a:path w="4096384" h="836930">
                <a:moveTo>
                  <a:pt x="3640191" y="699770"/>
                </a:moveTo>
                <a:lnTo>
                  <a:pt x="3639369" y="699770"/>
                </a:lnTo>
                <a:lnTo>
                  <a:pt x="3639804" y="699112"/>
                </a:lnTo>
                <a:lnTo>
                  <a:pt x="3640191" y="699770"/>
                </a:lnTo>
                <a:close/>
              </a:path>
              <a:path w="4096384" h="836930">
                <a:moveTo>
                  <a:pt x="3936682" y="700793"/>
                </a:moveTo>
                <a:lnTo>
                  <a:pt x="3936351" y="699247"/>
                </a:lnTo>
                <a:lnTo>
                  <a:pt x="3937878" y="699522"/>
                </a:lnTo>
                <a:lnTo>
                  <a:pt x="3937023" y="700657"/>
                </a:lnTo>
                <a:lnTo>
                  <a:pt x="3936682" y="700793"/>
                </a:lnTo>
                <a:close/>
              </a:path>
              <a:path w="4096384" h="836930">
                <a:moveTo>
                  <a:pt x="1645123" y="699770"/>
                </a:moveTo>
                <a:lnTo>
                  <a:pt x="1643617" y="699770"/>
                </a:lnTo>
                <a:lnTo>
                  <a:pt x="1643823" y="699251"/>
                </a:lnTo>
                <a:lnTo>
                  <a:pt x="1645123" y="699770"/>
                </a:lnTo>
                <a:close/>
              </a:path>
              <a:path w="4096384" h="836930">
                <a:moveTo>
                  <a:pt x="1650656" y="699770"/>
                </a:moveTo>
                <a:lnTo>
                  <a:pt x="1650485" y="699770"/>
                </a:lnTo>
                <a:lnTo>
                  <a:pt x="1650443" y="699447"/>
                </a:lnTo>
                <a:lnTo>
                  <a:pt x="1650656" y="699770"/>
                </a:lnTo>
                <a:close/>
              </a:path>
              <a:path w="4096384" h="836930">
                <a:moveTo>
                  <a:pt x="3937023" y="700657"/>
                </a:moveTo>
                <a:lnTo>
                  <a:pt x="3937878" y="699522"/>
                </a:lnTo>
                <a:lnTo>
                  <a:pt x="3939249" y="699770"/>
                </a:lnTo>
                <a:lnTo>
                  <a:pt x="3937023" y="700657"/>
                </a:lnTo>
                <a:close/>
              </a:path>
              <a:path w="4096384" h="836930">
                <a:moveTo>
                  <a:pt x="3731393" y="702310"/>
                </a:moveTo>
                <a:lnTo>
                  <a:pt x="3727877" y="702310"/>
                </a:lnTo>
                <a:lnTo>
                  <a:pt x="3727202" y="701040"/>
                </a:lnTo>
                <a:lnTo>
                  <a:pt x="3727100" y="699696"/>
                </a:lnTo>
                <a:lnTo>
                  <a:pt x="3730793" y="699770"/>
                </a:lnTo>
                <a:lnTo>
                  <a:pt x="3731393" y="702310"/>
                </a:lnTo>
                <a:close/>
              </a:path>
              <a:path w="4096384" h="836930">
                <a:moveTo>
                  <a:pt x="3856274" y="711200"/>
                </a:moveTo>
                <a:lnTo>
                  <a:pt x="3845895" y="702310"/>
                </a:lnTo>
                <a:lnTo>
                  <a:pt x="3850298" y="699738"/>
                </a:lnTo>
                <a:lnTo>
                  <a:pt x="3853786" y="699770"/>
                </a:lnTo>
                <a:lnTo>
                  <a:pt x="3860539" y="706037"/>
                </a:lnTo>
                <a:lnTo>
                  <a:pt x="3860498" y="706251"/>
                </a:lnTo>
                <a:lnTo>
                  <a:pt x="3858114" y="708660"/>
                </a:lnTo>
                <a:lnTo>
                  <a:pt x="3856274" y="711200"/>
                </a:lnTo>
                <a:close/>
              </a:path>
              <a:path w="4096384" h="836930">
                <a:moveTo>
                  <a:pt x="211826" y="701040"/>
                </a:moveTo>
                <a:lnTo>
                  <a:pt x="208299" y="701040"/>
                </a:lnTo>
                <a:lnTo>
                  <a:pt x="211931" y="699770"/>
                </a:lnTo>
                <a:lnTo>
                  <a:pt x="211826" y="701040"/>
                </a:lnTo>
                <a:close/>
              </a:path>
              <a:path w="4096384" h="836930">
                <a:moveTo>
                  <a:pt x="214151" y="706120"/>
                </a:moveTo>
                <a:lnTo>
                  <a:pt x="211406" y="706120"/>
                </a:lnTo>
                <a:lnTo>
                  <a:pt x="211931" y="699770"/>
                </a:lnTo>
                <a:lnTo>
                  <a:pt x="212769" y="702310"/>
                </a:lnTo>
                <a:lnTo>
                  <a:pt x="216122" y="702310"/>
                </a:lnTo>
                <a:lnTo>
                  <a:pt x="216834" y="703580"/>
                </a:lnTo>
                <a:lnTo>
                  <a:pt x="214151" y="70612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572222" y="701216"/>
                </a:lnTo>
                <a:lnTo>
                  <a:pt x="1572150" y="700943"/>
                </a:lnTo>
                <a:lnTo>
                  <a:pt x="1573548" y="699770"/>
                </a:lnTo>
                <a:lnTo>
                  <a:pt x="1575224" y="699770"/>
                </a:lnTo>
                <a:lnTo>
                  <a:pt x="1575224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583272" y="707390"/>
                </a:moveTo>
                <a:lnTo>
                  <a:pt x="1153814" y="707390"/>
                </a:lnTo>
                <a:lnTo>
                  <a:pt x="1157422" y="706120"/>
                </a:lnTo>
                <a:lnTo>
                  <a:pt x="1159648" y="703580"/>
                </a:lnTo>
                <a:lnTo>
                  <a:pt x="1156501" y="702310"/>
                </a:lnTo>
                <a:lnTo>
                  <a:pt x="1573378" y="702310"/>
                </a:lnTo>
                <a:lnTo>
                  <a:pt x="1575224" y="701040"/>
                </a:lnTo>
                <a:lnTo>
                  <a:pt x="1575224" y="699770"/>
                </a:lnTo>
                <a:lnTo>
                  <a:pt x="1576261" y="699770"/>
                </a:lnTo>
                <a:lnTo>
                  <a:pt x="1575899" y="701040"/>
                </a:lnTo>
                <a:lnTo>
                  <a:pt x="1580423" y="701040"/>
                </a:lnTo>
                <a:lnTo>
                  <a:pt x="1580423" y="706120"/>
                </a:lnTo>
                <a:lnTo>
                  <a:pt x="1583272" y="707390"/>
                </a:lnTo>
                <a:close/>
              </a:path>
              <a:path w="4096384" h="836930">
                <a:moveTo>
                  <a:pt x="1589639" y="701040"/>
                </a:moveTo>
                <a:lnTo>
                  <a:pt x="1581595" y="701040"/>
                </a:lnTo>
                <a:lnTo>
                  <a:pt x="1581695" y="700889"/>
                </a:lnTo>
                <a:lnTo>
                  <a:pt x="1591149" y="699770"/>
                </a:lnTo>
                <a:lnTo>
                  <a:pt x="1589639" y="70104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86120" y="708660"/>
                </a:lnTo>
                <a:lnTo>
                  <a:pt x="1585675" y="706120"/>
                </a:lnTo>
                <a:lnTo>
                  <a:pt x="1585555" y="704752"/>
                </a:lnTo>
                <a:lnTo>
                  <a:pt x="1588130" y="702310"/>
                </a:lnTo>
                <a:lnTo>
                  <a:pt x="1591149" y="699770"/>
                </a:lnTo>
                <a:lnTo>
                  <a:pt x="1603753" y="699770"/>
                </a:lnTo>
                <a:lnTo>
                  <a:pt x="1606503" y="702310"/>
                </a:lnTo>
                <a:lnTo>
                  <a:pt x="1597016" y="70231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882817" y="702310"/>
                </a:moveTo>
                <a:lnTo>
                  <a:pt x="1880971" y="702310"/>
                </a:lnTo>
                <a:lnTo>
                  <a:pt x="1881098" y="700943"/>
                </a:lnTo>
                <a:lnTo>
                  <a:pt x="1882647" y="699770"/>
                </a:lnTo>
                <a:lnTo>
                  <a:pt x="1884827" y="699770"/>
                </a:lnTo>
                <a:lnTo>
                  <a:pt x="1884827" y="701040"/>
                </a:lnTo>
                <a:lnTo>
                  <a:pt x="188281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82817" y="702310"/>
                </a:lnTo>
                <a:lnTo>
                  <a:pt x="1884827" y="701040"/>
                </a:lnTo>
                <a:lnTo>
                  <a:pt x="1884827" y="699770"/>
                </a:lnTo>
                <a:lnTo>
                  <a:pt x="1896731" y="699770"/>
                </a:lnTo>
                <a:lnTo>
                  <a:pt x="1895559" y="701040"/>
                </a:lnTo>
                <a:lnTo>
                  <a:pt x="1895389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95389" y="701040"/>
                </a:lnTo>
                <a:lnTo>
                  <a:pt x="1895559" y="701040"/>
                </a:lnTo>
                <a:lnTo>
                  <a:pt x="1896731" y="699770"/>
                </a:lnTo>
                <a:lnTo>
                  <a:pt x="1898571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922209" y="702310"/>
                </a:moveTo>
                <a:lnTo>
                  <a:pt x="1896397" y="702310"/>
                </a:lnTo>
                <a:lnTo>
                  <a:pt x="1898571" y="701040"/>
                </a:lnTo>
                <a:lnTo>
                  <a:pt x="1896731" y="699770"/>
                </a:lnTo>
                <a:lnTo>
                  <a:pt x="1922877" y="699770"/>
                </a:lnTo>
                <a:lnTo>
                  <a:pt x="1921794" y="700943"/>
                </a:lnTo>
                <a:lnTo>
                  <a:pt x="1921868" y="701450"/>
                </a:lnTo>
                <a:lnTo>
                  <a:pt x="1922209" y="702310"/>
                </a:lnTo>
                <a:close/>
              </a:path>
              <a:path w="4096384" h="836930">
                <a:moveTo>
                  <a:pt x="1974841" y="701040"/>
                </a:moveTo>
                <a:lnTo>
                  <a:pt x="1936457" y="701040"/>
                </a:lnTo>
                <a:lnTo>
                  <a:pt x="1936123" y="699770"/>
                </a:lnTo>
                <a:lnTo>
                  <a:pt x="1975288" y="699770"/>
                </a:lnTo>
                <a:lnTo>
                  <a:pt x="1974841" y="70104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97044" y="701040"/>
                </a:lnTo>
                <a:lnTo>
                  <a:pt x="2097044" y="699770"/>
                </a:lnTo>
                <a:lnTo>
                  <a:pt x="2100233" y="699770"/>
                </a:lnTo>
                <a:lnTo>
                  <a:pt x="2100233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2310"/>
                </a:moveTo>
                <a:lnTo>
                  <a:pt x="2098386" y="702310"/>
                </a:lnTo>
                <a:lnTo>
                  <a:pt x="2100233" y="701040"/>
                </a:lnTo>
                <a:lnTo>
                  <a:pt x="2100233" y="699770"/>
                </a:lnTo>
                <a:lnTo>
                  <a:pt x="2111292" y="699770"/>
                </a:lnTo>
                <a:lnTo>
                  <a:pt x="2111292" y="701040"/>
                </a:lnTo>
                <a:lnTo>
                  <a:pt x="2163590" y="701040"/>
                </a:lnTo>
                <a:lnTo>
                  <a:pt x="2163590" y="702310"/>
                </a:lnTo>
                <a:close/>
              </a:path>
              <a:path w="4096384" h="836930">
                <a:moveTo>
                  <a:pt x="2538403" y="702310"/>
                </a:moveTo>
                <a:lnTo>
                  <a:pt x="2542260" y="699770"/>
                </a:lnTo>
                <a:lnTo>
                  <a:pt x="2543085" y="699770"/>
                </a:lnTo>
                <a:lnTo>
                  <a:pt x="2538403" y="702310"/>
                </a:lnTo>
                <a:close/>
              </a:path>
              <a:path w="4096384" h="836930">
                <a:moveTo>
                  <a:pt x="2682902" y="708660"/>
                </a:moveTo>
                <a:lnTo>
                  <a:pt x="2675679" y="708660"/>
                </a:lnTo>
                <a:lnTo>
                  <a:pt x="2685573" y="699770"/>
                </a:lnTo>
                <a:lnTo>
                  <a:pt x="2685573" y="706120"/>
                </a:lnTo>
                <a:lnTo>
                  <a:pt x="2684742" y="706120"/>
                </a:lnTo>
                <a:lnTo>
                  <a:pt x="2683733" y="707390"/>
                </a:lnTo>
                <a:lnTo>
                  <a:pt x="2682902" y="708660"/>
                </a:lnTo>
                <a:close/>
              </a:path>
              <a:path w="4096384" h="836930">
                <a:moveTo>
                  <a:pt x="2696233" y="708660"/>
                </a:moveTo>
                <a:lnTo>
                  <a:pt x="2682902" y="708660"/>
                </a:lnTo>
                <a:lnTo>
                  <a:pt x="2683733" y="707390"/>
                </a:lnTo>
                <a:lnTo>
                  <a:pt x="2684742" y="706120"/>
                </a:lnTo>
                <a:lnTo>
                  <a:pt x="2685573" y="706120"/>
                </a:lnTo>
                <a:lnTo>
                  <a:pt x="2685573" y="699770"/>
                </a:lnTo>
                <a:lnTo>
                  <a:pt x="2687249" y="699770"/>
                </a:lnTo>
                <a:lnTo>
                  <a:pt x="2688081" y="703580"/>
                </a:lnTo>
                <a:lnTo>
                  <a:pt x="2690615" y="704850"/>
                </a:lnTo>
                <a:lnTo>
                  <a:pt x="2693503" y="704850"/>
                </a:lnTo>
                <a:lnTo>
                  <a:pt x="2696233" y="708660"/>
                </a:lnTo>
                <a:close/>
              </a:path>
              <a:path w="4096384" h="836930">
                <a:moveTo>
                  <a:pt x="2840116" y="702310"/>
                </a:moveTo>
                <a:lnTo>
                  <a:pt x="2838459" y="702310"/>
                </a:lnTo>
                <a:lnTo>
                  <a:pt x="2836102" y="701040"/>
                </a:lnTo>
                <a:lnTo>
                  <a:pt x="2835952" y="701040"/>
                </a:lnTo>
                <a:lnTo>
                  <a:pt x="2838125" y="699770"/>
                </a:lnTo>
                <a:lnTo>
                  <a:pt x="2840116" y="701040"/>
                </a:lnTo>
                <a:lnTo>
                  <a:pt x="2840116" y="702310"/>
                </a:lnTo>
                <a:close/>
              </a:path>
              <a:path w="4096384" h="836930">
                <a:moveTo>
                  <a:pt x="2934347" y="701040"/>
                </a:moveTo>
                <a:lnTo>
                  <a:pt x="2928964" y="701040"/>
                </a:lnTo>
                <a:lnTo>
                  <a:pt x="2931989" y="699770"/>
                </a:lnTo>
                <a:lnTo>
                  <a:pt x="2934347" y="701040"/>
                </a:lnTo>
                <a:close/>
              </a:path>
              <a:path w="4096384" h="836930">
                <a:moveTo>
                  <a:pt x="2942463" y="701040"/>
                </a:moveTo>
                <a:lnTo>
                  <a:pt x="2934347" y="701040"/>
                </a:lnTo>
                <a:lnTo>
                  <a:pt x="2931989" y="699770"/>
                </a:lnTo>
                <a:lnTo>
                  <a:pt x="2941767" y="699770"/>
                </a:lnTo>
                <a:lnTo>
                  <a:pt x="2942463" y="701040"/>
                </a:lnTo>
                <a:close/>
              </a:path>
              <a:path w="4096384" h="836930">
                <a:moveTo>
                  <a:pt x="2958475" y="702310"/>
                </a:moveTo>
                <a:lnTo>
                  <a:pt x="2957644" y="702310"/>
                </a:lnTo>
                <a:lnTo>
                  <a:pt x="2956776" y="701216"/>
                </a:lnTo>
                <a:lnTo>
                  <a:pt x="2956724" y="700943"/>
                </a:lnTo>
                <a:lnTo>
                  <a:pt x="2957801" y="699770"/>
                </a:lnTo>
                <a:lnTo>
                  <a:pt x="2958633" y="699770"/>
                </a:lnTo>
                <a:lnTo>
                  <a:pt x="2959221" y="700889"/>
                </a:lnTo>
                <a:lnTo>
                  <a:pt x="2959186" y="701216"/>
                </a:lnTo>
                <a:lnTo>
                  <a:pt x="2958475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58475" y="702310"/>
                </a:lnTo>
                <a:lnTo>
                  <a:pt x="2959186" y="701216"/>
                </a:lnTo>
                <a:lnTo>
                  <a:pt x="2959221" y="700889"/>
                </a:lnTo>
                <a:lnTo>
                  <a:pt x="2958633" y="699770"/>
                </a:lnTo>
                <a:lnTo>
                  <a:pt x="2970720" y="699770"/>
                </a:lnTo>
                <a:lnTo>
                  <a:pt x="2970720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500246" y="703580"/>
                </a:moveTo>
                <a:lnTo>
                  <a:pt x="3497889" y="701040"/>
                </a:lnTo>
                <a:lnTo>
                  <a:pt x="3500246" y="699770"/>
                </a:lnTo>
                <a:lnTo>
                  <a:pt x="3502420" y="701040"/>
                </a:lnTo>
                <a:lnTo>
                  <a:pt x="3502420" y="702310"/>
                </a:lnTo>
                <a:lnTo>
                  <a:pt x="3500246" y="703580"/>
                </a:lnTo>
                <a:close/>
              </a:path>
              <a:path w="4096384" h="836930">
                <a:moveTo>
                  <a:pt x="3782368" y="703580"/>
                </a:moveTo>
                <a:lnTo>
                  <a:pt x="3780011" y="702310"/>
                </a:lnTo>
                <a:lnTo>
                  <a:pt x="3780168" y="701040"/>
                </a:lnTo>
                <a:lnTo>
                  <a:pt x="3782525" y="699770"/>
                </a:lnTo>
                <a:lnTo>
                  <a:pt x="3784876" y="701040"/>
                </a:lnTo>
                <a:lnTo>
                  <a:pt x="3784699" y="702310"/>
                </a:lnTo>
                <a:lnTo>
                  <a:pt x="3782368" y="703580"/>
                </a:lnTo>
                <a:close/>
              </a:path>
              <a:path w="4096384" h="836930">
                <a:moveTo>
                  <a:pt x="3795778" y="703580"/>
                </a:moveTo>
                <a:lnTo>
                  <a:pt x="3782368" y="703580"/>
                </a:lnTo>
                <a:lnTo>
                  <a:pt x="3784699" y="702310"/>
                </a:lnTo>
                <a:lnTo>
                  <a:pt x="3784876" y="701040"/>
                </a:lnTo>
                <a:lnTo>
                  <a:pt x="3782525" y="699770"/>
                </a:lnTo>
                <a:lnTo>
                  <a:pt x="3793888" y="699770"/>
                </a:lnTo>
                <a:lnTo>
                  <a:pt x="3790730" y="702310"/>
                </a:lnTo>
                <a:lnTo>
                  <a:pt x="3795778" y="703580"/>
                </a:lnTo>
                <a:close/>
              </a:path>
              <a:path w="4096384" h="836930">
                <a:moveTo>
                  <a:pt x="3823045" y="702310"/>
                </a:moveTo>
                <a:lnTo>
                  <a:pt x="3820173" y="702310"/>
                </a:lnTo>
                <a:lnTo>
                  <a:pt x="3823423" y="699770"/>
                </a:lnTo>
                <a:lnTo>
                  <a:pt x="3826106" y="701040"/>
                </a:lnTo>
                <a:lnTo>
                  <a:pt x="3823045" y="702310"/>
                </a:lnTo>
                <a:close/>
              </a:path>
              <a:path w="4096384" h="836930">
                <a:moveTo>
                  <a:pt x="3835825" y="702310"/>
                </a:moveTo>
                <a:lnTo>
                  <a:pt x="3823045" y="702310"/>
                </a:lnTo>
                <a:lnTo>
                  <a:pt x="3826106" y="701040"/>
                </a:lnTo>
                <a:lnTo>
                  <a:pt x="3823423" y="699770"/>
                </a:lnTo>
                <a:lnTo>
                  <a:pt x="3834738" y="699770"/>
                </a:lnTo>
                <a:lnTo>
                  <a:pt x="3834325" y="701040"/>
                </a:lnTo>
                <a:lnTo>
                  <a:pt x="3835825" y="702310"/>
                </a:lnTo>
                <a:close/>
              </a:path>
              <a:path w="4096384" h="836930">
                <a:moveTo>
                  <a:pt x="1642165" y="712470"/>
                </a:moveTo>
                <a:lnTo>
                  <a:pt x="1618977" y="712470"/>
                </a:lnTo>
                <a:lnTo>
                  <a:pt x="1618977" y="711200"/>
                </a:lnTo>
                <a:lnTo>
                  <a:pt x="1610930" y="711200"/>
                </a:lnTo>
                <a:lnTo>
                  <a:pt x="1616626" y="702310"/>
                </a:lnTo>
                <a:lnTo>
                  <a:pt x="1619979" y="701040"/>
                </a:lnTo>
                <a:lnTo>
                  <a:pt x="1621633" y="699786"/>
                </a:lnTo>
                <a:lnTo>
                  <a:pt x="1623836" y="703580"/>
                </a:lnTo>
                <a:lnTo>
                  <a:pt x="1623168" y="703580"/>
                </a:lnTo>
                <a:lnTo>
                  <a:pt x="1624674" y="706120"/>
                </a:lnTo>
                <a:lnTo>
                  <a:pt x="1632886" y="706120"/>
                </a:lnTo>
                <a:lnTo>
                  <a:pt x="1631713" y="708660"/>
                </a:lnTo>
                <a:lnTo>
                  <a:pt x="1638867" y="708660"/>
                </a:lnTo>
                <a:lnTo>
                  <a:pt x="1642165" y="712470"/>
                </a:lnTo>
                <a:close/>
              </a:path>
              <a:path w="4096384" h="836930">
                <a:moveTo>
                  <a:pt x="3936734" y="701040"/>
                </a:moveTo>
                <a:lnTo>
                  <a:pt x="3936682" y="700793"/>
                </a:lnTo>
                <a:lnTo>
                  <a:pt x="3937023" y="700657"/>
                </a:lnTo>
                <a:lnTo>
                  <a:pt x="3936734" y="70104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28189" y="703580"/>
                </a:lnTo>
                <a:lnTo>
                  <a:pt x="3932878" y="702310"/>
                </a:lnTo>
                <a:lnTo>
                  <a:pt x="3936682" y="700793"/>
                </a:lnTo>
                <a:lnTo>
                  <a:pt x="3936734" y="701040"/>
                </a:lnTo>
                <a:lnTo>
                  <a:pt x="3946059" y="701040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580423" y="706120"/>
                </a:lnTo>
                <a:lnTo>
                  <a:pt x="1580423" y="701040"/>
                </a:lnTo>
                <a:lnTo>
                  <a:pt x="1581695" y="700889"/>
                </a:lnTo>
                <a:lnTo>
                  <a:pt x="1581595" y="701040"/>
                </a:lnTo>
                <a:lnTo>
                  <a:pt x="1589639" y="701040"/>
                </a:lnTo>
                <a:lnTo>
                  <a:pt x="1587894" y="702533"/>
                </a:lnTo>
                <a:lnTo>
                  <a:pt x="1585555" y="704752"/>
                </a:lnTo>
                <a:lnTo>
                  <a:pt x="1585675" y="70612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2750586" y="701216"/>
                </a:moveTo>
                <a:lnTo>
                  <a:pt x="2750725" y="700943"/>
                </a:lnTo>
                <a:lnTo>
                  <a:pt x="2750960" y="701040"/>
                </a:lnTo>
                <a:lnTo>
                  <a:pt x="2750586" y="701216"/>
                </a:lnTo>
                <a:close/>
              </a:path>
              <a:path w="4096384" h="836930">
                <a:moveTo>
                  <a:pt x="190978" y="702852"/>
                </a:moveTo>
                <a:lnTo>
                  <a:pt x="191104" y="701181"/>
                </a:lnTo>
                <a:lnTo>
                  <a:pt x="191816" y="701040"/>
                </a:lnTo>
                <a:lnTo>
                  <a:pt x="190978" y="702852"/>
                </a:lnTo>
                <a:close/>
              </a:path>
              <a:path w="4096384" h="836930">
                <a:moveTo>
                  <a:pt x="190978" y="704850"/>
                </a:moveTo>
                <a:lnTo>
                  <a:pt x="190978" y="702852"/>
                </a:lnTo>
                <a:lnTo>
                  <a:pt x="191816" y="701040"/>
                </a:lnTo>
                <a:lnTo>
                  <a:pt x="194245" y="701040"/>
                </a:lnTo>
                <a:lnTo>
                  <a:pt x="190978" y="70485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4914" y="701040"/>
                </a:lnTo>
                <a:lnTo>
                  <a:pt x="70667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61864" y="701040"/>
                </a:lnTo>
                <a:lnTo>
                  <a:pt x="116347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2692985" y="704128"/>
                </a:moveTo>
                <a:lnTo>
                  <a:pt x="2690772" y="701040"/>
                </a:lnTo>
                <a:lnTo>
                  <a:pt x="2694519" y="702533"/>
                </a:lnTo>
                <a:lnTo>
                  <a:pt x="2694690" y="703202"/>
                </a:lnTo>
                <a:lnTo>
                  <a:pt x="2694683" y="703611"/>
                </a:lnTo>
                <a:lnTo>
                  <a:pt x="2692985" y="704128"/>
                </a:lnTo>
                <a:close/>
              </a:path>
              <a:path w="4096384" h="836930">
                <a:moveTo>
                  <a:pt x="2694519" y="702533"/>
                </a:moveTo>
                <a:lnTo>
                  <a:pt x="2690772" y="701040"/>
                </a:lnTo>
                <a:lnTo>
                  <a:pt x="2694138" y="701040"/>
                </a:lnTo>
                <a:lnTo>
                  <a:pt x="2694519" y="702533"/>
                </a:lnTo>
                <a:close/>
              </a:path>
              <a:path w="4096384" h="836930">
                <a:moveTo>
                  <a:pt x="3759163" y="701450"/>
                </a:moveTo>
                <a:lnTo>
                  <a:pt x="3759044" y="701040"/>
                </a:lnTo>
                <a:lnTo>
                  <a:pt x="3759383" y="701181"/>
                </a:lnTo>
                <a:lnTo>
                  <a:pt x="3759163" y="701450"/>
                </a:lnTo>
                <a:close/>
              </a:path>
              <a:path w="4096384" h="836930">
                <a:moveTo>
                  <a:pt x="3759383" y="701181"/>
                </a:moveTo>
                <a:lnTo>
                  <a:pt x="3759044" y="701040"/>
                </a:lnTo>
                <a:lnTo>
                  <a:pt x="3759499" y="701040"/>
                </a:lnTo>
                <a:lnTo>
                  <a:pt x="3759383" y="701181"/>
                </a:lnTo>
                <a:close/>
              </a:path>
              <a:path w="4096384" h="836930">
                <a:moveTo>
                  <a:pt x="4020331" y="707390"/>
                </a:moveTo>
                <a:lnTo>
                  <a:pt x="4016520" y="707390"/>
                </a:lnTo>
                <a:lnTo>
                  <a:pt x="4021051" y="701040"/>
                </a:lnTo>
                <a:lnTo>
                  <a:pt x="4020331" y="707390"/>
                </a:lnTo>
                <a:close/>
              </a:path>
              <a:path w="4096384" h="836930">
                <a:moveTo>
                  <a:pt x="4031197" y="717550"/>
                </a:moveTo>
                <a:lnTo>
                  <a:pt x="4024417" y="717550"/>
                </a:lnTo>
                <a:lnTo>
                  <a:pt x="4032955" y="713740"/>
                </a:lnTo>
                <a:lnTo>
                  <a:pt x="4026591" y="711200"/>
                </a:lnTo>
                <a:lnTo>
                  <a:pt x="4020206" y="710022"/>
                </a:lnTo>
                <a:lnTo>
                  <a:pt x="4020119" y="709254"/>
                </a:lnTo>
                <a:lnTo>
                  <a:pt x="4021051" y="701040"/>
                </a:lnTo>
                <a:lnTo>
                  <a:pt x="4021234" y="701040"/>
                </a:lnTo>
                <a:lnTo>
                  <a:pt x="4021568" y="702310"/>
                </a:lnTo>
                <a:lnTo>
                  <a:pt x="4036635" y="702310"/>
                </a:lnTo>
                <a:lnTo>
                  <a:pt x="4024751" y="708660"/>
                </a:lnTo>
                <a:lnTo>
                  <a:pt x="4030264" y="709930"/>
                </a:lnTo>
                <a:lnTo>
                  <a:pt x="4036969" y="709930"/>
                </a:lnTo>
                <a:lnTo>
                  <a:pt x="4035424" y="714667"/>
                </a:lnTo>
                <a:lnTo>
                  <a:pt x="4035312" y="716280"/>
                </a:lnTo>
                <a:lnTo>
                  <a:pt x="4031947" y="716280"/>
                </a:lnTo>
                <a:lnTo>
                  <a:pt x="4031197" y="717550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61061" y="708660"/>
                </a:lnTo>
                <a:lnTo>
                  <a:pt x="3761245" y="708660"/>
                </a:lnTo>
                <a:lnTo>
                  <a:pt x="3759163" y="701450"/>
                </a:lnTo>
                <a:lnTo>
                  <a:pt x="3759383" y="701181"/>
                </a:lnTo>
                <a:lnTo>
                  <a:pt x="3765144" y="703611"/>
                </a:lnTo>
                <a:lnTo>
                  <a:pt x="3770281" y="70739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86787" y="707390"/>
                </a:lnTo>
                <a:lnTo>
                  <a:pt x="183932" y="706120"/>
                </a:lnTo>
                <a:lnTo>
                  <a:pt x="183435" y="703580"/>
                </a:lnTo>
                <a:lnTo>
                  <a:pt x="185445" y="702310"/>
                </a:lnTo>
                <a:lnTo>
                  <a:pt x="190978" y="701207"/>
                </a:lnTo>
                <a:lnTo>
                  <a:pt x="190978" y="702852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2747151" y="710664"/>
                </a:moveTo>
                <a:lnTo>
                  <a:pt x="2744412" y="706120"/>
                </a:lnTo>
                <a:lnTo>
                  <a:pt x="2737707" y="706120"/>
                </a:lnTo>
                <a:lnTo>
                  <a:pt x="2745578" y="703580"/>
                </a:lnTo>
                <a:lnTo>
                  <a:pt x="2750586" y="701216"/>
                </a:lnTo>
                <a:lnTo>
                  <a:pt x="2747537" y="707208"/>
                </a:lnTo>
                <a:lnTo>
                  <a:pt x="2747419" y="707665"/>
                </a:lnTo>
                <a:lnTo>
                  <a:pt x="2747151" y="710664"/>
                </a:lnTo>
                <a:close/>
              </a:path>
              <a:path w="4096384" h="836930">
                <a:moveTo>
                  <a:pt x="3760145" y="704850"/>
                </a:moveTo>
                <a:lnTo>
                  <a:pt x="3756380" y="704850"/>
                </a:lnTo>
                <a:lnTo>
                  <a:pt x="3759163" y="701450"/>
                </a:lnTo>
                <a:lnTo>
                  <a:pt x="3760145" y="704850"/>
                </a:lnTo>
                <a:close/>
              </a:path>
              <a:path w="4096384" h="836930">
                <a:moveTo>
                  <a:pt x="1609253" y="704850"/>
                </a:moveTo>
                <a:lnTo>
                  <a:pt x="1607470" y="703202"/>
                </a:lnTo>
                <a:lnTo>
                  <a:pt x="1608782" y="701993"/>
                </a:lnTo>
                <a:lnTo>
                  <a:pt x="1609253" y="704850"/>
                </a:lnTo>
                <a:close/>
              </a:path>
              <a:path w="4096384" h="836930">
                <a:moveTo>
                  <a:pt x="10495" y="707390"/>
                </a:moveTo>
                <a:lnTo>
                  <a:pt x="9760" y="706344"/>
                </a:lnTo>
                <a:lnTo>
                  <a:pt x="9708" y="705816"/>
                </a:lnTo>
                <a:lnTo>
                  <a:pt x="10944" y="702310"/>
                </a:lnTo>
                <a:lnTo>
                  <a:pt x="13792" y="702310"/>
                </a:lnTo>
                <a:lnTo>
                  <a:pt x="17241" y="703580"/>
                </a:lnTo>
                <a:lnTo>
                  <a:pt x="14592" y="706120"/>
                </a:lnTo>
                <a:lnTo>
                  <a:pt x="10495" y="707390"/>
                </a:lnTo>
                <a:close/>
              </a:path>
              <a:path w="4096384" h="836930">
                <a:moveTo>
                  <a:pt x="23850" y="707390"/>
                </a:moveTo>
                <a:lnTo>
                  <a:pt x="10495" y="707390"/>
                </a:lnTo>
                <a:lnTo>
                  <a:pt x="14592" y="706120"/>
                </a:lnTo>
                <a:lnTo>
                  <a:pt x="17241" y="703580"/>
                </a:lnTo>
                <a:lnTo>
                  <a:pt x="13792" y="702310"/>
                </a:lnTo>
                <a:lnTo>
                  <a:pt x="21840" y="702310"/>
                </a:lnTo>
                <a:lnTo>
                  <a:pt x="26200" y="704850"/>
                </a:lnTo>
                <a:lnTo>
                  <a:pt x="23850" y="707390"/>
                </a:lnTo>
                <a:close/>
              </a:path>
              <a:path w="4096384" h="836930">
                <a:moveTo>
                  <a:pt x="22010" y="708660"/>
                </a:moveTo>
                <a:lnTo>
                  <a:pt x="23850" y="707390"/>
                </a:lnTo>
                <a:lnTo>
                  <a:pt x="26200" y="704850"/>
                </a:lnTo>
                <a:lnTo>
                  <a:pt x="21840" y="702310"/>
                </a:lnTo>
                <a:lnTo>
                  <a:pt x="33907" y="702310"/>
                </a:lnTo>
                <a:lnTo>
                  <a:pt x="22010" y="708660"/>
                </a:lnTo>
                <a:close/>
              </a:path>
              <a:path w="4096384" h="836930">
                <a:moveTo>
                  <a:pt x="94089" y="708660"/>
                </a:moveTo>
                <a:lnTo>
                  <a:pt x="87888" y="702310"/>
                </a:lnTo>
                <a:lnTo>
                  <a:pt x="93414" y="702310"/>
                </a:lnTo>
                <a:lnTo>
                  <a:pt x="94927" y="703580"/>
                </a:lnTo>
                <a:lnTo>
                  <a:pt x="95145" y="704410"/>
                </a:lnTo>
                <a:lnTo>
                  <a:pt x="95185" y="704993"/>
                </a:lnTo>
                <a:lnTo>
                  <a:pt x="94636" y="706037"/>
                </a:lnTo>
                <a:lnTo>
                  <a:pt x="94548" y="706344"/>
                </a:lnTo>
                <a:lnTo>
                  <a:pt x="94089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94089" y="708660"/>
                </a:lnTo>
                <a:lnTo>
                  <a:pt x="94548" y="706344"/>
                </a:lnTo>
                <a:lnTo>
                  <a:pt x="94636" y="706037"/>
                </a:lnTo>
                <a:lnTo>
                  <a:pt x="95040" y="705270"/>
                </a:lnTo>
                <a:lnTo>
                  <a:pt x="95145" y="704410"/>
                </a:lnTo>
                <a:lnTo>
                  <a:pt x="94927" y="703580"/>
                </a:lnTo>
                <a:lnTo>
                  <a:pt x="93414" y="702310"/>
                </a:lnTo>
                <a:lnTo>
                  <a:pt x="121413" y="702310"/>
                </a:lnTo>
                <a:lnTo>
                  <a:pt x="120071" y="703580"/>
                </a:lnTo>
                <a:lnTo>
                  <a:pt x="105986" y="703580"/>
                </a:lnTo>
                <a:lnTo>
                  <a:pt x="102300" y="704850"/>
                </a:lnTo>
                <a:lnTo>
                  <a:pt x="118061" y="70485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118061" y="704850"/>
                </a:lnTo>
                <a:lnTo>
                  <a:pt x="120071" y="703580"/>
                </a:lnTo>
                <a:lnTo>
                  <a:pt x="121413" y="702310"/>
                </a:lnTo>
                <a:lnTo>
                  <a:pt x="122415" y="702310"/>
                </a:lnTo>
                <a:lnTo>
                  <a:pt x="123423" y="70358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08627" y="713740"/>
                </a:moveTo>
                <a:lnTo>
                  <a:pt x="101128" y="713740"/>
                </a:lnTo>
                <a:lnTo>
                  <a:pt x="106661" y="708660"/>
                </a:lnTo>
                <a:lnTo>
                  <a:pt x="123423" y="708660"/>
                </a:lnTo>
                <a:lnTo>
                  <a:pt x="123423" y="703580"/>
                </a:lnTo>
                <a:lnTo>
                  <a:pt x="122415" y="702310"/>
                </a:lnTo>
                <a:lnTo>
                  <a:pt x="146557" y="702310"/>
                </a:lnTo>
                <a:lnTo>
                  <a:pt x="138673" y="707390"/>
                </a:lnTo>
                <a:lnTo>
                  <a:pt x="123587" y="707390"/>
                </a:lnTo>
                <a:lnTo>
                  <a:pt x="124425" y="709930"/>
                </a:lnTo>
                <a:lnTo>
                  <a:pt x="116548" y="709930"/>
                </a:lnTo>
                <a:lnTo>
                  <a:pt x="113908" y="711200"/>
                </a:lnTo>
                <a:lnTo>
                  <a:pt x="108627" y="713740"/>
                </a:lnTo>
                <a:close/>
              </a:path>
              <a:path w="4096384" h="836930">
                <a:moveTo>
                  <a:pt x="150243" y="707390"/>
                </a:moveTo>
                <a:lnTo>
                  <a:pt x="138673" y="707390"/>
                </a:lnTo>
                <a:lnTo>
                  <a:pt x="146557" y="702310"/>
                </a:lnTo>
                <a:lnTo>
                  <a:pt x="146437" y="703202"/>
                </a:lnTo>
                <a:lnTo>
                  <a:pt x="146418" y="703611"/>
                </a:lnTo>
                <a:lnTo>
                  <a:pt x="150243" y="707390"/>
                </a:lnTo>
                <a:close/>
              </a:path>
              <a:path w="4096384" h="836930">
                <a:moveTo>
                  <a:pt x="224333" y="706120"/>
                </a:moveTo>
                <a:lnTo>
                  <a:pt x="214151" y="706120"/>
                </a:lnTo>
                <a:lnTo>
                  <a:pt x="216834" y="703580"/>
                </a:lnTo>
                <a:lnTo>
                  <a:pt x="216122" y="702310"/>
                </a:lnTo>
                <a:lnTo>
                  <a:pt x="226179" y="702310"/>
                </a:lnTo>
                <a:lnTo>
                  <a:pt x="222827" y="704850"/>
                </a:lnTo>
                <a:lnTo>
                  <a:pt x="224333" y="70612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225839" y="707390"/>
                </a:lnTo>
                <a:lnTo>
                  <a:pt x="222827" y="704850"/>
                </a:lnTo>
                <a:lnTo>
                  <a:pt x="226179" y="702310"/>
                </a:lnTo>
                <a:lnTo>
                  <a:pt x="229695" y="70231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594281" y="708660"/>
                </a:moveTo>
                <a:lnTo>
                  <a:pt x="593265" y="708650"/>
                </a:lnTo>
                <a:lnTo>
                  <a:pt x="584060" y="702310"/>
                </a:lnTo>
                <a:lnTo>
                  <a:pt x="591432" y="702310"/>
                </a:lnTo>
                <a:lnTo>
                  <a:pt x="592277" y="703580"/>
                </a:lnTo>
                <a:lnTo>
                  <a:pt x="592775" y="704850"/>
                </a:lnTo>
                <a:lnTo>
                  <a:pt x="593399" y="706037"/>
                </a:lnTo>
                <a:lnTo>
                  <a:pt x="594281" y="708660"/>
                </a:lnTo>
                <a:close/>
              </a:path>
              <a:path w="4096384" h="836930">
                <a:moveTo>
                  <a:pt x="598471" y="708660"/>
                </a:moveTo>
                <a:lnTo>
                  <a:pt x="594278" y="708650"/>
                </a:lnTo>
                <a:lnTo>
                  <a:pt x="593517" y="706344"/>
                </a:lnTo>
                <a:lnTo>
                  <a:pt x="593399" y="706037"/>
                </a:lnTo>
                <a:lnTo>
                  <a:pt x="592775" y="704850"/>
                </a:lnTo>
                <a:lnTo>
                  <a:pt x="592277" y="703580"/>
                </a:lnTo>
                <a:lnTo>
                  <a:pt x="591432" y="702310"/>
                </a:lnTo>
                <a:lnTo>
                  <a:pt x="603166" y="702310"/>
                </a:lnTo>
                <a:lnTo>
                  <a:pt x="600748" y="704752"/>
                </a:lnTo>
                <a:lnTo>
                  <a:pt x="600623" y="704993"/>
                </a:lnTo>
                <a:lnTo>
                  <a:pt x="600148" y="707390"/>
                </a:lnTo>
                <a:lnTo>
                  <a:pt x="598471" y="708660"/>
                </a:lnTo>
                <a:close/>
              </a:path>
              <a:path w="4096384" h="836930">
                <a:moveTo>
                  <a:pt x="606412" y="712470"/>
                </a:moveTo>
                <a:lnTo>
                  <a:pt x="600318" y="712470"/>
                </a:lnTo>
                <a:lnTo>
                  <a:pt x="601060" y="711345"/>
                </a:lnTo>
                <a:lnTo>
                  <a:pt x="601148" y="708650"/>
                </a:lnTo>
                <a:lnTo>
                  <a:pt x="600148" y="707390"/>
                </a:lnTo>
                <a:lnTo>
                  <a:pt x="600623" y="704993"/>
                </a:lnTo>
                <a:lnTo>
                  <a:pt x="600748" y="704752"/>
                </a:lnTo>
                <a:lnTo>
                  <a:pt x="603166" y="702310"/>
                </a:lnTo>
                <a:lnTo>
                  <a:pt x="605176" y="703580"/>
                </a:lnTo>
                <a:lnTo>
                  <a:pt x="612556" y="706120"/>
                </a:lnTo>
                <a:lnTo>
                  <a:pt x="600488" y="707390"/>
                </a:lnTo>
                <a:lnTo>
                  <a:pt x="615738" y="707390"/>
                </a:lnTo>
                <a:lnTo>
                  <a:pt x="610709" y="708660"/>
                </a:lnTo>
                <a:lnTo>
                  <a:pt x="603003" y="711200"/>
                </a:lnTo>
                <a:lnTo>
                  <a:pt x="606412" y="712470"/>
                </a:lnTo>
                <a:close/>
              </a:path>
              <a:path w="4096384" h="836930">
                <a:moveTo>
                  <a:pt x="710113" y="720090"/>
                </a:moveTo>
                <a:lnTo>
                  <a:pt x="620767" y="720090"/>
                </a:lnTo>
                <a:lnTo>
                  <a:pt x="619759" y="715010"/>
                </a:lnTo>
                <a:lnTo>
                  <a:pt x="613230" y="715010"/>
                </a:lnTo>
                <a:lnTo>
                  <a:pt x="612726" y="713740"/>
                </a:lnTo>
                <a:lnTo>
                  <a:pt x="612663" y="712298"/>
                </a:lnTo>
                <a:lnTo>
                  <a:pt x="615738" y="707390"/>
                </a:lnTo>
                <a:lnTo>
                  <a:pt x="600488" y="707390"/>
                </a:lnTo>
                <a:lnTo>
                  <a:pt x="612556" y="706120"/>
                </a:lnTo>
                <a:lnTo>
                  <a:pt x="605176" y="703580"/>
                </a:lnTo>
                <a:lnTo>
                  <a:pt x="603166" y="702310"/>
                </a:lnTo>
                <a:lnTo>
                  <a:pt x="617414" y="702310"/>
                </a:lnTo>
                <a:lnTo>
                  <a:pt x="616583" y="703580"/>
                </a:lnTo>
                <a:lnTo>
                  <a:pt x="616917" y="706120"/>
                </a:lnTo>
                <a:lnTo>
                  <a:pt x="619595" y="709930"/>
                </a:lnTo>
                <a:lnTo>
                  <a:pt x="624794" y="709930"/>
                </a:lnTo>
                <a:lnTo>
                  <a:pt x="624894" y="711579"/>
                </a:lnTo>
                <a:lnTo>
                  <a:pt x="625128" y="712470"/>
                </a:lnTo>
                <a:lnTo>
                  <a:pt x="648259" y="712470"/>
                </a:lnTo>
                <a:lnTo>
                  <a:pt x="649767" y="716280"/>
                </a:lnTo>
                <a:lnTo>
                  <a:pt x="643233" y="716280"/>
                </a:lnTo>
                <a:lnTo>
                  <a:pt x="642729" y="717550"/>
                </a:lnTo>
                <a:lnTo>
                  <a:pt x="643062" y="718820"/>
                </a:lnTo>
                <a:lnTo>
                  <a:pt x="710866" y="718820"/>
                </a:lnTo>
                <a:lnTo>
                  <a:pt x="710113" y="720090"/>
                </a:lnTo>
                <a:close/>
              </a:path>
              <a:path w="4096384" h="836930">
                <a:moveTo>
                  <a:pt x="619595" y="709930"/>
                </a:moveTo>
                <a:lnTo>
                  <a:pt x="616917" y="706120"/>
                </a:lnTo>
                <a:lnTo>
                  <a:pt x="616583" y="703580"/>
                </a:lnTo>
                <a:lnTo>
                  <a:pt x="617414" y="702310"/>
                </a:lnTo>
                <a:lnTo>
                  <a:pt x="622613" y="702310"/>
                </a:lnTo>
                <a:lnTo>
                  <a:pt x="619595" y="70993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25128" y="712470"/>
                </a:lnTo>
                <a:lnTo>
                  <a:pt x="624794" y="709930"/>
                </a:lnTo>
                <a:lnTo>
                  <a:pt x="619595" y="709930"/>
                </a:lnTo>
                <a:lnTo>
                  <a:pt x="622613" y="702310"/>
                </a:lnTo>
                <a:lnTo>
                  <a:pt x="643062" y="702310"/>
                </a:lnTo>
                <a:lnTo>
                  <a:pt x="641887" y="703580"/>
                </a:lnTo>
                <a:lnTo>
                  <a:pt x="631499" y="703580"/>
                </a:lnTo>
                <a:lnTo>
                  <a:pt x="630824" y="704850"/>
                </a:lnTo>
                <a:lnTo>
                  <a:pt x="629993" y="704850"/>
                </a:lnTo>
                <a:lnTo>
                  <a:pt x="630924" y="708660"/>
                </a:lnTo>
                <a:lnTo>
                  <a:pt x="636357" y="70866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44064" y="707390"/>
                </a:moveTo>
                <a:lnTo>
                  <a:pt x="641052" y="706120"/>
                </a:lnTo>
                <a:lnTo>
                  <a:pt x="640873" y="705450"/>
                </a:lnTo>
                <a:lnTo>
                  <a:pt x="640802" y="704752"/>
                </a:lnTo>
                <a:lnTo>
                  <a:pt x="643062" y="702310"/>
                </a:lnTo>
                <a:lnTo>
                  <a:pt x="646245" y="703580"/>
                </a:lnTo>
                <a:lnTo>
                  <a:pt x="646585" y="704850"/>
                </a:lnTo>
                <a:lnTo>
                  <a:pt x="645243" y="704850"/>
                </a:lnTo>
                <a:lnTo>
                  <a:pt x="645626" y="705816"/>
                </a:lnTo>
                <a:lnTo>
                  <a:pt x="644064" y="707390"/>
                </a:lnTo>
                <a:close/>
              </a:path>
              <a:path w="4096384" h="836930">
                <a:moveTo>
                  <a:pt x="710866" y="718820"/>
                </a:moveTo>
                <a:lnTo>
                  <a:pt x="646081" y="718820"/>
                </a:lnTo>
                <a:lnTo>
                  <a:pt x="644739" y="717550"/>
                </a:lnTo>
                <a:lnTo>
                  <a:pt x="643901" y="716280"/>
                </a:lnTo>
                <a:lnTo>
                  <a:pt x="649767" y="716280"/>
                </a:lnTo>
                <a:lnTo>
                  <a:pt x="658653" y="708660"/>
                </a:lnTo>
                <a:lnTo>
                  <a:pt x="653603" y="708650"/>
                </a:lnTo>
                <a:lnTo>
                  <a:pt x="646168" y="705270"/>
                </a:lnTo>
                <a:lnTo>
                  <a:pt x="646442" y="704993"/>
                </a:lnTo>
                <a:lnTo>
                  <a:pt x="646468" y="704410"/>
                </a:lnTo>
                <a:lnTo>
                  <a:pt x="646245" y="703580"/>
                </a:lnTo>
                <a:lnTo>
                  <a:pt x="643062" y="702310"/>
                </a:lnTo>
                <a:lnTo>
                  <a:pt x="696703" y="702310"/>
                </a:lnTo>
                <a:lnTo>
                  <a:pt x="695694" y="703580"/>
                </a:lnTo>
                <a:lnTo>
                  <a:pt x="683293" y="703580"/>
                </a:lnTo>
                <a:lnTo>
                  <a:pt x="681394" y="704850"/>
                </a:lnTo>
                <a:lnTo>
                  <a:pt x="657140" y="704850"/>
                </a:lnTo>
                <a:lnTo>
                  <a:pt x="655420" y="706037"/>
                </a:lnTo>
                <a:lnTo>
                  <a:pt x="655477" y="706790"/>
                </a:lnTo>
                <a:lnTo>
                  <a:pt x="655634" y="707390"/>
                </a:lnTo>
                <a:lnTo>
                  <a:pt x="670891" y="707390"/>
                </a:lnTo>
                <a:lnTo>
                  <a:pt x="660493" y="708660"/>
                </a:lnTo>
                <a:lnTo>
                  <a:pt x="662510" y="711200"/>
                </a:lnTo>
                <a:lnTo>
                  <a:pt x="663348" y="717550"/>
                </a:lnTo>
                <a:lnTo>
                  <a:pt x="711619" y="717550"/>
                </a:lnTo>
                <a:lnTo>
                  <a:pt x="710866" y="71882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4522" y="706120"/>
                </a:lnTo>
                <a:lnTo>
                  <a:pt x="695694" y="703580"/>
                </a:lnTo>
                <a:lnTo>
                  <a:pt x="696703" y="702310"/>
                </a:lnTo>
                <a:lnTo>
                  <a:pt x="697711" y="702310"/>
                </a:lnTo>
                <a:lnTo>
                  <a:pt x="699114" y="704993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00225" y="707390"/>
                </a:lnTo>
                <a:lnTo>
                  <a:pt x="698379" y="703580"/>
                </a:lnTo>
                <a:lnTo>
                  <a:pt x="697711" y="702310"/>
                </a:lnTo>
                <a:lnTo>
                  <a:pt x="725703" y="702310"/>
                </a:lnTo>
                <a:lnTo>
                  <a:pt x="723693" y="703580"/>
                </a:lnTo>
                <a:lnTo>
                  <a:pt x="711619" y="703580"/>
                </a:lnTo>
                <a:lnTo>
                  <a:pt x="711619" y="706120"/>
                </a:lnTo>
                <a:lnTo>
                  <a:pt x="722855" y="706120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23012" y="706199"/>
                </a:lnTo>
                <a:lnTo>
                  <a:pt x="722955" y="705816"/>
                </a:lnTo>
                <a:lnTo>
                  <a:pt x="723693" y="703580"/>
                </a:lnTo>
                <a:lnTo>
                  <a:pt x="725703" y="702310"/>
                </a:lnTo>
                <a:lnTo>
                  <a:pt x="726875" y="703580"/>
                </a:lnTo>
                <a:lnTo>
                  <a:pt x="726781" y="706199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154318" y="737870"/>
                </a:moveTo>
                <a:lnTo>
                  <a:pt x="147395" y="737870"/>
                </a:lnTo>
                <a:lnTo>
                  <a:pt x="149909" y="734060"/>
                </a:lnTo>
                <a:lnTo>
                  <a:pt x="150748" y="731520"/>
                </a:lnTo>
                <a:lnTo>
                  <a:pt x="149235" y="728980"/>
                </a:lnTo>
                <a:lnTo>
                  <a:pt x="635015" y="728980"/>
                </a:lnTo>
                <a:lnTo>
                  <a:pt x="644241" y="725170"/>
                </a:lnTo>
                <a:lnTo>
                  <a:pt x="638034" y="722630"/>
                </a:lnTo>
                <a:lnTo>
                  <a:pt x="712293" y="722630"/>
                </a:lnTo>
                <a:lnTo>
                  <a:pt x="713629" y="720090"/>
                </a:lnTo>
                <a:lnTo>
                  <a:pt x="712797" y="717550"/>
                </a:lnTo>
                <a:lnTo>
                  <a:pt x="663348" y="717550"/>
                </a:lnTo>
                <a:lnTo>
                  <a:pt x="670891" y="707390"/>
                </a:lnTo>
                <a:lnTo>
                  <a:pt x="725369" y="707390"/>
                </a:lnTo>
                <a:lnTo>
                  <a:pt x="726781" y="706199"/>
                </a:lnTo>
                <a:lnTo>
                  <a:pt x="726875" y="703580"/>
                </a:lnTo>
                <a:lnTo>
                  <a:pt x="725703" y="702310"/>
                </a:lnTo>
                <a:lnTo>
                  <a:pt x="738609" y="702310"/>
                </a:lnTo>
                <a:lnTo>
                  <a:pt x="736997" y="704752"/>
                </a:lnTo>
                <a:lnTo>
                  <a:pt x="736877" y="705270"/>
                </a:lnTo>
                <a:lnTo>
                  <a:pt x="736599" y="707390"/>
                </a:lnTo>
                <a:lnTo>
                  <a:pt x="741628" y="708660"/>
                </a:lnTo>
                <a:lnTo>
                  <a:pt x="678264" y="708660"/>
                </a:lnTo>
                <a:lnTo>
                  <a:pt x="675749" y="709930"/>
                </a:lnTo>
                <a:lnTo>
                  <a:pt x="675655" y="710664"/>
                </a:lnTo>
                <a:lnTo>
                  <a:pt x="675720" y="711345"/>
                </a:lnTo>
                <a:lnTo>
                  <a:pt x="677930" y="713740"/>
                </a:lnTo>
                <a:lnTo>
                  <a:pt x="752591" y="713740"/>
                </a:lnTo>
                <a:lnTo>
                  <a:pt x="750916" y="718618"/>
                </a:lnTo>
                <a:lnTo>
                  <a:pt x="750847" y="721360"/>
                </a:lnTo>
                <a:lnTo>
                  <a:pt x="716818" y="721360"/>
                </a:lnTo>
                <a:lnTo>
                  <a:pt x="716883" y="723900"/>
                </a:lnTo>
                <a:lnTo>
                  <a:pt x="678938" y="723900"/>
                </a:lnTo>
                <a:lnTo>
                  <a:pt x="676339" y="725170"/>
                </a:lnTo>
                <a:lnTo>
                  <a:pt x="664854" y="725170"/>
                </a:lnTo>
                <a:lnTo>
                  <a:pt x="662176" y="726440"/>
                </a:lnTo>
                <a:lnTo>
                  <a:pt x="647253" y="726440"/>
                </a:lnTo>
                <a:lnTo>
                  <a:pt x="642892" y="730250"/>
                </a:lnTo>
                <a:lnTo>
                  <a:pt x="160131" y="730250"/>
                </a:lnTo>
                <a:lnTo>
                  <a:pt x="157787" y="731520"/>
                </a:lnTo>
                <a:lnTo>
                  <a:pt x="157616" y="732790"/>
                </a:lnTo>
                <a:lnTo>
                  <a:pt x="159967" y="734060"/>
                </a:lnTo>
                <a:lnTo>
                  <a:pt x="645634" y="734060"/>
                </a:lnTo>
                <a:lnTo>
                  <a:pt x="647253" y="735330"/>
                </a:lnTo>
                <a:lnTo>
                  <a:pt x="168348" y="735330"/>
                </a:lnTo>
                <a:lnTo>
                  <a:pt x="164996" y="736600"/>
                </a:lnTo>
                <a:lnTo>
                  <a:pt x="155248" y="736600"/>
                </a:lnTo>
                <a:lnTo>
                  <a:pt x="154318" y="737870"/>
                </a:lnTo>
                <a:close/>
              </a:path>
              <a:path w="4096384" h="836930">
                <a:moveTo>
                  <a:pt x="741628" y="708660"/>
                </a:moveTo>
                <a:lnTo>
                  <a:pt x="736599" y="707390"/>
                </a:lnTo>
                <a:lnTo>
                  <a:pt x="736877" y="705270"/>
                </a:lnTo>
                <a:lnTo>
                  <a:pt x="736997" y="704752"/>
                </a:lnTo>
                <a:lnTo>
                  <a:pt x="738609" y="702310"/>
                </a:lnTo>
                <a:lnTo>
                  <a:pt x="740285" y="702310"/>
                </a:lnTo>
                <a:lnTo>
                  <a:pt x="741510" y="704627"/>
                </a:lnTo>
                <a:lnTo>
                  <a:pt x="741628" y="708660"/>
                </a:lnTo>
                <a:close/>
              </a:path>
              <a:path w="4096384" h="836930">
                <a:moveTo>
                  <a:pt x="987029" y="713740"/>
                </a:moveTo>
                <a:lnTo>
                  <a:pt x="973619" y="704850"/>
                </a:lnTo>
                <a:lnTo>
                  <a:pt x="982341" y="702310"/>
                </a:lnTo>
                <a:lnTo>
                  <a:pt x="993066" y="711200"/>
                </a:lnTo>
                <a:lnTo>
                  <a:pt x="988207" y="712470"/>
                </a:lnTo>
                <a:lnTo>
                  <a:pt x="987029" y="713740"/>
                </a:lnTo>
                <a:close/>
              </a:path>
              <a:path w="4096384" h="836930">
                <a:moveTo>
                  <a:pt x="996923" y="713740"/>
                </a:moveTo>
                <a:lnTo>
                  <a:pt x="987029" y="713740"/>
                </a:lnTo>
                <a:lnTo>
                  <a:pt x="988207" y="712470"/>
                </a:lnTo>
                <a:lnTo>
                  <a:pt x="993066" y="711200"/>
                </a:lnTo>
                <a:lnTo>
                  <a:pt x="982341" y="702310"/>
                </a:lnTo>
                <a:lnTo>
                  <a:pt x="992872" y="702310"/>
                </a:lnTo>
                <a:lnTo>
                  <a:pt x="993298" y="706120"/>
                </a:lnTo>
                <a:lnTo>
                  <a:pt x="995200" y="708660"/>
                </a:lnTo>
                <a:lnTo>
                  <a:pt x="1156167" y="708660"/>
                </a:lnTo>
                <a:lnTo>
                  <a:pt x="1156949" y="709930"/>
                </a:lnTo>
                <a:lnTo>
                  <a:pt x="1000275" y="709930"/>
                </a:lnTo>
                <a:lnTo>
                  <a:pt x="1000237" y="711228"/>
                </a:lnTo>
                <a:lnTo>
                  <a:pt x="996923" y="713740"/>
                </a:lnTo>
                <a:close/>
              </a:path>
              <a:path w="4096384" h="836930">
                <a:moveTo>
                  <a:pt x="995200" y="708660"/>
                </a:moveTo>
                <a:lnTo>
                  <a:pt x="993298" y="706120"/>
                </a:lnTo>
                <a:lnTo>
                  <a:pt x="992872" y="702310"/>
                </a:lnTo>
                <a:lnTo>
                  <a:pt x="995417" y="702310"/>
                </a:lnTo>
                <a:lnTo>
                  <a:pt x="995914" y="703580"/>
                </a:lnTo>
                <a:lnTo>
                  <a:pt x="996590" y="704853"/>
                </a:lnTo>
                <a:lnTo>
                  <a:pt x="996968" y="705816"/>
                </a:lnTo>
                <a:lnTo>
                  <a:pt x="996919" y="706344"/>
                </a:lnTo>
                <a:lnTo>
                  <a:pt x="995200" y="708660"/>
                </a:lnTo>
                <a:close/>
              </a:path>
              <a:path w="4096384" h="836930">
                <a:moveTo>
                  <a:pt x="1047381" y="707390"/>
                </a:moveTo>
                <a:lnTo>
                  <a:pt x="1046429" y="704993"/>
                </a:lnTo>
                <a:lnTo>
                  <a:pt x="1046329" y="704525"/>
                </a:lnTo>
                <a:lnTo>
                  <a:pt x="1046202" y="703580"/>
                </a:lnTo>
                <a:lnTo>
                  <a:pt x="1047040" y="702310"/>
                </a:lnTo>
                <a:lnTo>
                  <a:pt x="1048887" y="702310"/>
                </a:lnTo>
                <a:lnTo>
                  <a:pt x="1051729" y="704853"/>
                </a:lnTo>
                <a:lnTo>
                  <a:pt x="1047381" y="707390"/>
                </a:lnTo>
                <a:close/>
              </a:path>
              <a:path w="4096384" h="836930">
                <a:moveTo>
                  <a:pt x="1126551" y="707390"/>
                </a:moveTo>
                <a:lnTo>
                  <a:pt x="1047381" y="707390"/>
                </a:lnTo>
                <a:lnTo>
                  <a:pt x="1051571" y="704945"/>
                </a:lnTo>
                <a:lnTo>
                  <a:pt x="1051626" y="704752"/>
                </a:lnTo>
                <a:lnTo>
                  <a:pt x="1048887" y="702310"/>
                </a:lnTo>
                <a:lnTo>
                  <a:pt x="1059114" y="702310"/>
                </a:lnTo>
                <a:lnTo>
                  <a:pt x="1058871" y="704128"/>
                </a:lnTo>
                <a:lnTo>
                  <a:pt x="1058935" y="705450"/>
                </a:lnTo>
                <a:lnTo>
                  <a:pt x="1059114" y="706120"/>
                </a:lnTo>
                <a:lnTo>
                  <a:pt x="1127278" y="706120"/>
                </a:lnTo>
                <a:lnTo>
                  <a:pt x="1126551" y="707390"/>
                </a:lnTo>
                <a:close/>
              </a:path>
              <a:path w="4096384" h="836930">
                <a:moveTo>
                  <a:pt x="1061458" y="706120"/>
                </a:moveTo>
                <a:lnTo>
                  <a:pt x="1059114" y="706120"/>
                </a:lnTo>
                <a:lnTo>
                  <a:pt x="1058935" y="705450"/>
                </a:lnTo>
                <a:lnTo>
                  <a:pt x="1058871" y="704128"/>
                </a:lnTo>
                <a:lnTo>
                  <a:pt x="1059114" y="702310"/>
                </a:lnTo>
                <a:lnTo>
                  <a:pt x="1061629" y="702310"/>
                </a:lnTo>
                <a:lnTo>
                  <a:pt x="1063298" y="703580"/>
                </a:lnTo>
                <a:lnTo>
                  <a:pt x="1063130" y="704853"/>
                </a:lnTo>
                <a:lnTo>
                  <a:pt x="1061458" y="706120"/>
                </a:lnTo>
                <a:close/>
              </a:path>
              <a:path w="4096384" h="836930">
                <a:moveTo>
                  <a:pt x="1087270" y="706120"/>
                </a:moveTo>
                <a:lnTo>
                  <a:pt x="1061458" y="706120"/>
                </a:lnTo>
                <a:lnTo>
                  <a:pt x="1063130" y="704853"/>
                </a:lnTo>
                <a:lnTo>
                  <a:pt x="1063298" y="703580"/>
                </a:lnTo>
                <a:lnTo>
                  <a:pt x="1061629" y="702310"/>
                </a:lnTo>
                <a:lnTo>
                  <a:pt x="1102527" y="702310"/>
                </a:lnTo>
                <a:lnTo>
                  <a:pt x="1100652" y="703580"/>
                </a:lnTo>
                <a:lnTo>
                  <a:pt x="1086602" y="703580"/>
                </a:lnTo>
                <a:lnTo>
                  <a:pt x="1086051" y="704627"/>
                </a:lnTo>
                <a:lnTo>
                  <a:pt x="1086086" y="704993"/>
                </a:lnTo>
                <a:lnTo>
                  <a:pt x="1087270" y="706120"/>
                </a:lnTo>
                <a:close/>
              </a:path>
              <a:path w="4096384" h="836930">
                <a:moveTo>
                  <a:pt x="1104670" y="706120"/>
                </a:moveTo>
                <a:lnTo>
                  <a:pt x="1101456" y="706120"/>
                </a:lnTo>
                <a:lnTo>
                  <a:pt x="1098777" y="704850"/>
                </a:lnTo>
                <a:lnTo>
                  <a:pt x="1102527" y="702310"/>
                </a:lnTo>
                <a:lnTo>
                  <a:pt x="1104670" y="706120"/>
                </a:lnTo>
                <a:close/>
              </a:path>
              <a:path w="4096384" h="836930">
                <a:moveTo>
                  <a:pt x="1127278" y="706120"/>
                </a:moveTo>
                <a:lnTo>
                  <a:pt x="1104670" y="706120"/>
                </a:lnTo>
                <a:lnTo>
                  <a:pt x="1102527" y="702310"/>
                </a:lnTo>
                <a:lnTo>
                  <a:pt x="1152985" y="702310"/>
                </a:lnTo>
                <a:lnTo>
                  <a:pt x="1153816" y="703580"/>
                </a:lnTo>
                <a:lnTo>
                  <a:pt x="1131691" y="703580"/>
                </a:lnTo>
                <a:lnTo>
                  <a:pt x="1128004" y="704850"/>
                </a:lnTo>
                <a:lnTo>
                  <a:pt x="1127278" y="706120"/>
                </a:lnTo>
                <a:close/>
              </a:path>
              <a:path w="4096384" h="836930">
                <a:moveTo>
                  <a:pt x="1153814" y="707390"/>
                </a:moveTo>
                <a:lnTo>
                  <a:pt x="1152991" y="706344"/>
                </a:lnTo>
                <a:lnTo>
                  <a:pt x="1152934" y="705816"/>
                </a:lnTo>
                <a:lnTo>
                  <a:pt x="1153816" y="703580"/>
                </a:lnTo>
                <a:lnTo>
                  <a:pt x="1152985" y="702310"/>
                </a:lnTo>
                <a:lnTo>
                  <a:pt x="1156501" y="702310"/>
                </a:lnTo>
                <a:lnTo>
                  <a:pt x="1159648" y="703580"/>
                </a:lnTo>
                <a:lnTo>
                  <a:pt x="1157422" y="706120"/>
                </a:lnTo>
                <a:lnTo>
                  <a:pt x="1153814" y="70739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97016" y="702310"/>
                </a:lnTo>
                <a:lnTo>
                  <a:pt x="1601376" y="702310"/>
                </a:lnTo>
                <a:lnTo>
                  <a:pt x="1604893" y="70612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160862" y="716280"/>
                </a:lnTo>
                <a:lnTo>
                  <a:pt x="1163376" y="713740"/>
                </a:lnTo>
                <a:lnTo>
                  <a:pt x="1164378" y="711200"/>
                </a:lnTo>
                <a:lnTo>
                  <a:pt x="1164068" y="710022"/>
                </a:lnTo>
                <a:lnTo>
                  <a:pt x="1163948" y="709863"/>
                </a:lnTo>
                <a:lnTo>
                  <a:pt x="1162204" y="708660"/>
                </a:lnTo>
                <a:lnTo>
                  <a:pt x="1597046" y="708650"/>
                </a:lnTo>
                <a:lnTo>
                  <a:pt x="1604893" y="706120"/>
                </a:lnTo>
                <a:lnTo>
                  <a:pt x="1601376" y="702310"/>
                </a:lnTo>
                <a:lnTo>
                  <a:pt x="1606503" y="702310"/>
                </a:lnTo>
                <a:lnTo>
                  <a:pt x="1607470" y="703202"/>
                </a:lnTo>
                <a:lnTo>
                  <a:pt x="1605787" y="704752"/>
                </a:lnTo>
                <a:lnTo>
                  <a:pt x="1605874" y="705450"/>
                </a:lnTo>
                <a:lnTo>
                  <a:pt x="1606903" y="708660"/>
                </a:lnTo>
                <a:lnTo>
                  <a:pt x="1608916" y="709930"/>
                </a:lnTo>
                <a:lnTo>
                  <a:pt x="1191368" y="709930"/>
                </a:lnTo>
                <a:lnTo>
                  <a:pt x="1189692" y="711200"/>
                </a:lnTo>
                <a:lnTo>
                  <a:pt x="1188186" y="713740"/>
                </a:lnTo>
                <a:lnTo>
                  <a:pt x="1599196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6790" y="707665"/>
                </a:lnTo>
                <a:lnTo>
                  <a:pt x="1717372" y="707390"/>
                </a:lnTo>
                <a:lnTo>
                  <a:pt x="1717489" y="706094"/>
                </a:lnTo>
                <a:lnTo>
                  <a:pt x="1716254" y="705425"/>
                </a:lnTo>
                <a:lnTo>
                  <a:pt x="1718040" y="703580"/>
                </a:lnTo>
                <a:lnTo>
                  <a:pt x="1719382" y="702310"/>
                </a:lnTo>
                <a:lnTo>
                  <a:pt x="1720724" y="702310"/>
                </a:lnTo>
                <a:lnTo>
                  <a:pt x="1722233" y="704853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740669" y="713740"/>
                </a:moveTo>
                <a:lnTo>
                  <a:pt x="1727934" y="713740"/>
                </a:lnTo>
                <a:lnTo>
                  <a:pt x="1729440" y="712470"/>
                </a:lnTo>
                <a:lnTo>
                  <a:pt x="1729944" y="709930"/>
                </a:lnTo>
                <a:lnTo>
                  <a:pt x="1729440" y="709930"/>
                </a:lnTo>
                <a:lnTo>
                  <a:pt x="1727934" y="708660"/>
                </a:lnTo>
                <a:lnTo>
                  <a:pt x="1725574" y="708650"/>
                </a:lnTo>
                <a:lnTo>
                  <a:pt x="1722233" y="704853"/>
                </a:lnTo>
                <a:lnTo>
                  <a:pt x="1720724" y="702310"/>
                </a:lnTo>
                <a:lnTo>
                  <a:pt x="1733293" y="702310"/>
                </a:lnTo>
                <a:lnTo>
                  <a:pt x="1734802" y="703580"/>
                </a:lnTo>
                <a:lnTo>
                  <a:pt x="1903661" y="703580"/>
                </a:lnTo>
                <a:lnTo>
                  <a:pt x="1904220" y="704850"/>
                </a:lnTo>
                <a:lnTo>
                  <a:pt x="1747211" y="704850"/>
                </a:lnTo>
                <a:lnTo>
                  <a:pt x="1747040" y="706120"/>
                </a:lnTo>
                <a:lnTo>
                  <a:pt x="1756090" y="706120"/>
                </a:lnTo>
                <a:lnTo>
                  <a:pt x="1754250" y="707390"/>
                </a:lnTo>
                <a:lnTo>
                  <a:pt x="1754584" y="708660"/>
                </a:lnTo>
                <a:lnTo>
                  <a:pt x="1756110" y="709549"/>
                </a:lnTo>
                <a:lnTo>
                  <a:pt x="1752403" y="711200"/>
                </a:lnTo>
                <a:lnTo>
                  <a:pt x="1741173" y="711200"/>
                </a:lnTo>
                <a:lnTo>
                  <a:pt x="1741173" y="712470"/>
                </a:lnTo>
                <a:lnTo>
                  <a:pt x="1740669" y="712470"/>
                </a:lnTo>
                <a:lnTo>
                  <a:pt x="1740669" y="713740"/>
                </a:lnTo>
                <a:close/>
              </a:path>
              <a:path w="4096384" h="836930">
                <a:moveTo>
                  <a:pt x="2009622" y="710074"/>
                </a:moveTo>
                <a:lnTo>
                  <a:pt x="2009374" y="709930"/>
                </a:lnTo>
                <a:lnTo>
                  <a:pt x="2005354" y="708660"/>
                </a:lnTo>
                <a:lnTo>
                  <a:pt x="2012557" y="702310"/>
                </a:lnTo>
                <a:lnTo>
                  <a:pt x="2013296" y="706790"/>
                </a:lnTo>
                <a:lnTo>
                  <a:pt x="2013245" y="708155"/>
                </a:lnTo>
                <a:lnTo>
                  <a:pt x="2012897" y="709930"/>
                </a:lnTo>
                <a:lnTo>
                  <a:pt x="2010383" y="709930"/>
                </a:lnTo>
                <a:lnTo>
                  <a:pt x="2009622" y="710074"/>
                </a:lnTo>
                <a:close/>
              </a:path>
              <a:path w="4096384" h="836930">
                <a:moveTo>
                  <a:pt x="2617849" y="709930"/>
                </a:moveTo>
                <a:lnTo>
                  <a:pt x="2616192" y="709930"/>
                </a:lnTo>
                <a:lnTo>
                  <a:pt x="2613658" y="708660"/>
                </a:lnTo>
                <a:lnTo>
                  <a:pt x="2613658" y="702310"/>
                </a:lnTo>
                <a:lnTo>
                  <a:pt x="2621548" y="707390"/>
                </a:lnTo>
                <a:lnTo>
                  <a:pt x="2617849" y="709930"/>
                </a:lnTo>
                <a:close/>
              </a:path>
              <a:path w="4096384" h="836930">
                <a:moveTo>
                  <a:pt x="2650272" y="715010"/>
                </a:moveTo>
                <a:lnTo>
                  <a:pt x="2647039" y="715010"/>
                </a:lnTo>
                <a:lnTo>
                  <a:pt x="2649534" y="711200"/>
                </a:lnTo>
                <a:lnTo>
                  <a:pt x="2656579" y="702310"/>
                </a:lnTo>
                <a:lnTo>
                  <a:pt x="2661444" y="709930"/>
                </a:lnTo>
                <a:lnTo>
                  <a:pt x="2656913" y="709930"/>
                </a:lnTo>
                <a:lnTo>
                  <a:pt x="2654981" y="712470"/>
                </a:lnTo>
                <a:lnTo>
                  <a:pt x="2650272" y="715010"/>
                </a:lnTo>
                <a:close/>
              </a:path>
              <a:path w="4096384" h="836930">
                <a:moveTo>
                  <a:pt x="2677545" y="715010"/>
                </a:moveTo>
                <a:lnTo>
                  <a:pt x="2650272" y="715010"/>
                </a:lnTo>
                <a:lnTo>
                  <a:pt x="2654992" y="712455"/>
                </a:lnTo>
                <a:lnTo>
                  <a:pt x="2656913" y="709930"/>
                </a:lnTo>
                <a:lnTo>
                  <a:pt x="2661444" y="709930"/>
                </a:lnTo>
                <a:lnTo>
                  <a:pt x="2656579" y="702310"/>
                </a:lnTo>
                <a:lnTo>
                  <a:pt x="2662392" y="702310"/>
                </a:lnTo>
                <a:lnTo>
                  <a:pt x="2663618" y="703580"/>
                </a:lnTo>
                <a:lnTo>
                  <a:pt x="2664784" y="703580"/>
                </a:lnTo>
                <a:lnTo>
                  <a:pt x="2670596" y="709863"/>
                </a:lnTo>
                <a:lnTo>
                  <a:pt x="2670657" y="711200"/>
                </a:lnTo>
                <a:lnTo>
                  <a:pt x="2677028" y="711200"/>
                </a:lnTo>
                <a:lnTo>
                  <a:pt x="2676691" y="712470"/>
                </a:lnTo>
                <a:lnTo>
                  <a:pt x="2663618" y="712470"/>
                </a:lnTo>
                <a:lnTo>
                  <a:pt x="2663127" y="713740"/>
                </a:lnTo>
                <a:lnTo>
                  <a:pt x="2676354" y="713740"/>
                </a:lnTo>
                <a:lnTo>
                  <a:pt x="2677545" y="715010"/>
                </a:lnTo>
                <a:close/>
              </a:path>
              <a:path w="4096384" h="836930">
                <a:moveTo>
                  <a:pt x="2709047" y="712470"/>
                </a:moveTo>
                <a:lnTo>
                  <a:pt x="2708900" y="710350"/>
                </a:lnTo>
                <a:lnTo>
                  <a:pt x="2708787" y="709254"/>
                </a:lnTo>
                <a:lnTo>
                  <a:pt x="2708693" y="708650"/>
                </a:lnTo>
                <a:lnTo>
                  <a:pt x="2703969" y="706344"/>
                </a:lnTo>
                <a:lnTo>
                  <a:pt x="2703890" y="706037"/>
                </a:lnTo>
                <a:lnTo>
                  <a:pt x="2709388" y="704850"/>
                </a:lnTo>
                <a:lnTo>
                  <a:pt x="2719092" y="702310"/>
                </a:lnTo>
                <a:lnTo>
                  <a:pt x="2709047" y="712470"/>
                </a:lnTo>
                <a:close/>
              </a:path>
              <a:path w="4096384" h="836930">
                <a:moveTo>
                  <a:pt x="2854875" y="715010"/>
                </a:moveTo>
                <a:lnTo>
                  <a:pt x="2851869" y="713740"/>
                </a:lnTo>
                <a:lnTo>
                  <a:pt x="2848504" y="711200"/>
                </a:lnTo>
                <a:lnTo>
                  <a:pt x="2860748" y="702310"/>
                </a:lnTo>
                <a:lnTo>
                  <a:pt x="2860498" y="706120"/>
                </a:lnTo>
                <a:lnTo>
                  <a:pt x="2860375" y="707665"/>
                </a:lnTo>
                <a:lnTo>
                  <a:pt x="2860231" y="708660"/>
                </a:lnTo>
                <a:lnTo>
                  <a:pt x="2854875" y="715010"/>
                </a:lnTo>
                <a:close/>
              </a:path>
              <a:path w="4096384" h="836930">
                <a:moveTo>
                  <a:pt x="3570970" y="711200"/>
                </a:moveTo>
                <a:lnTo>
                  <a:pt x="3572162" y="702310"/>
                </a:lnTo>
                <a:lnTo>
                  <a:pt x="3575684" y="704850"/>
                </a:lnTo>
                <a:lnTo>
                  <a:pt x="3576915" y="706037"/>
                </a:lnTo>
                <a:lnTo>
                  <a:pt x="3576824" y="706790"/>
                </a:lnTo>
                <a:lnTo>
                  <a:pt x="3576667" y="707390"/>
                </a:lnTo>
                <a:lnTo>
                  <a:pt x="3574493" y="708660"/>
                </a:lnTo>
                <a:lnTo>
                  <a:pt x="3570970" y="711200"/>
                </a:lnTo>
                <a:close/>
              </a:path>
              <a:path w="4096384" h="836930">
                <a:moveTo>
                  <a:pt x="3632365" y="707390"/>
                </a:moveTo>
                <a:lnTo>
                  <a:pt x="3626136" y="707390"/>
                </a:lnTo>
                <a:lnTo>
                  <a:pt x="3626028" y="706037"/>
                </a:lnTo>
                <a:lnTo>
                  <a:pt x="3629141" y="702310"/>
                </a:lnTo>
                <a:lnTo>
                  <a:pt x="3631081" y="704752"/>
                </a:lnTo>
                <a:lnTo>
                  <a:pt x="3631226" y="704993"/>
                </a:lnTo>
                <a:lnTo>
                  <a:pt x="3632365" y="70739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37863" y="731520"/>
                </a:lnTo>
                <a:lnTo>
                  <a:pt x="3636698" y="726440"/>
                </a:lnTo>
                <a:lnTo>
                  <a:pt x="3641052" y="723900"/>
                </a:lnTo>
                <a:lnTo>
                  <a:pt x="3642885" y="722630"/>
                </a:lnTo>
                <a:lnTo>
                  <a:pt x="3643386" y="721687"/>
                </a:lnTo>
                <a:lnTo>
                  <a:pt x="3643439" y="720901"/>
                </a:lnTo>
                <a:lnTo>
                  <a:pt x="3643226" y="720090"/>
                </a:lnTo>
                <a:lnTo>
                  <a:pt x="3640377" y="716280"/>
                </a:lnTo>
                <a:lnTo>
                  <a:pt x="3635826" y="716280"/>
                </a:lnTo>
                <a:lnTo>
                  <a:pt x="3635805" y="715335"/>
                </a:lnTo>
                <a:lnTo>
                  <a:pt x="3635678" y="713584"/>
                </a:lnTo>
                <a:lnTo>
                  <a:pt x="3633541" y="709863"/>
                </a:lnTo>
                <a:lnTo>
                  <a:pt x="3631204" y="704945"/>
                </a:lnTo>
                <a:lnTo>
                  <a:pt x="3629141" y="702310"/>
                </a:lnTo>
                <a:lnTo>
                  <a:pt x="3631957" y="702310"/>
                </a:lnTo>
                <a:lnTo>
                  <a:pt x="3638537" y="708660"/>
                </a:lnTo>
                <a:lnTo>
                  <a:pt x="3640868" y="708660"/>
                </a:lnTo>
                <a:lnTo>
                  <a:pt x="3646925" y="711200"/>
                </a:lnTo>
                <a:lnTo>
                  <a:pt x="3651945" y="711200"/>
                </a:lnTo>
                <a:lnTo>
                  <a:pt x="3645576" y="713740"/>
                </a:lnTo>
                <a:lnTo>
                  <a:pt x="3646251" y="713740"/>
                </a:lnTo>
                <a:lnTo>
                  <a:pt x="3648425" y="720090"/>
                </a:lnTo>
                <a:lnTo>
                  <a:pt x="3653630" y="720090"/>
                </a:lnTo>
                <a:lnTo>
                  <a:pt x="3653630" y="725170"/>
                </a:lnTo>
                <a:lnTo>
                  <a:pt x="3691994" y="725170"/>
                </a:lnTo>
                <a:lnTo>
                  <a:pt x="3688995" y="726440"/>
                </a:lnTo>
                <a:lnTo>
                  <a:pt x="3648248" y="726440"/>
                </a:lnTo>
                <a:lnTo>
                  <a:pt x="3646591" y="72771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811078" y="703580"/>
                </a:moveTo>
                <a:lnTo>
                  <a:pt x="3806648" y="703580"/>
                </a:lnTo>
                <a:lnTo>
                  <a:pt x="3807997" y="702310"/>
                </a:lnTo>
                <a:lnTo>
                  <a:pt x="3808671" y="702310"/>
                </a:lnTo>
                <a:lnTo>
                  <a:pt x="3811078" y="703580"/>
                </a:lnTo>
                <a:close/>
              </a:path>
              <a:path w="4096384" h="836930">
                <a:moveTo>
                  <a:pt x="3815893" y="706120"/>
                </a:moveTo>
                <a:lnTo>
                  <a:pt x="3808671" y="702310"/>
                </a:lnTo>
                <a:lnTo>
                  <a:pt x="3814377" y="702310"/>
                </a:lnTo>
                <a:lnTo>
                  <a:pt x="3815893" y="706120"/>
                </a:lnTo>
                <a:close/>
              </a:path>
              <a:path w="4096384" h="836930">
                <a:moveTo>
                  <a:pt x="3839072" y="712015"/>
                </a:moveTo>
                <a:lnTo>
                  <a:pt x="3838857" y="711200"/>
                </a:lnTo>
                <a:lnTo>
                  <a:pt x="3837567" y="711200"/>
                </a:lnTo>
                <a:lnTo>
                  <a:pt x="3845044" y="702310"/>
                </a:lnTo>
                <a:lnTo>
                  <a:pt x="3845973" y="708155"/>
                </a:lnTo>
                <a:lnTo>
                  <a:pt x="3845895" y="709930"/>
                </a:lnTo>
                <a:lnTo>
                  <a:pt x="3845044" y="709930"/>
                </a:lnTo>
                <a:lnTo>
                  <a:pt x="3843695" y="711200"/>
                </a:lnTo>
                <a:lnTo>
                  <a:pt x="3839072" y="712015"/>
                </a:lnTo>
                <a:close/>
              </a:path>
              <a:path w="4096384" h="836930">
                <a:moveTo>
                  <a:pt x="4002807" y="703580"/>
                </a:moveTo>
                <a:lnTo>
                  <a:pt x="3997597" y="703580"/>
                </a:lnTo>
                <a:lnTo>
                  <a:pt x="3999771" y="702310"/>
                </a:lnTo>
                <a:lnTo>
                  <a:pt x="4003444" y="702310"/>
                </a:lnTo>
                <a:lnTo>
                  <a:pt x="4002807" y="703580"/>
                </a:lnTo>
                <a:close/>
              </a:path>
              <a:path w="4096384" h="836930">
                <a:moveTo>
                  <a:pt x="4013685" y="715010"/>
                </a:moveTo>
                <a:lnTo>
                  <a:pt x="4012501" y="715010"/>
                </a:lnTo>
                <a:lnTo>
                  <a:pt x="4008550" y="713740"/>
                </a:lnTo>
                <a:lnTo>
                  <a:pt x="4003784" y="709930"/>
                </a:lnTo>
                <a:lnTo>
                  <a:pt x="4000262" y="708660"/>
                </a:lnTo>
                <a:lnTo>
                  <a:pt x="4003444" y="702310"/>
                </a:lnTo>
                <a:lnTo>
                  <a:pt x="4010255" y="710083"/>
                </a:lnTo>
                <a:lnTo>
                  <a:pt x="4013685" y="715010"/>
                </a:lnTo>
                <a:close/>
              </a:path>
              <a:path w="4096384" h="836930">
                <a:moveTo>
                  <a:pt x="4031456" y="709930"/>
                </a:moveTo>
                <a:lnTo>
                  <a:pt x="4030264" y="709930"/>
                </a:lnTo>
                <a:lnTo>
                  <a:pt x="4024751" y="708660"/>
                </a:lnTo>
                <a:lnTo>
                  <a:pt x="4036635" y="702310"/>
                </a:lnTo>
                <a:lnTo>
                  <a:pt x="4033787" y="708660"/>
                </a:lnTo>
                <a:lnTo>
                  <a:pt x="4032621" y="708660"/>
                </a:lnTo>
                <a:lnTo>
                  <a:pt x="4031456" y="709930"/>
                </a:lnTo>
                <a:close/>
              </a:path>
              <a:path w="4096384" h="836930">
                <a:moveTo>
                  <a:pt x="4088676" y="704850"/>
                </a:moveTo>
                <a:lnTo>
                  <a:pt x="4083904" y="704850"/>
                </a:lnTo>
                <a:lnTo>
                  <a:pt x="4089287" y="702310"/>
                </a:lnTo>
                <a:lnTo>
                  <a:pt x="4089053" y="703202"/>
                </a:lnTo>
                <a:lnTo>
                  <a:pt x="4088676" y="704850"/>
                </a:lnTo>
                <a:close/>
              </a:path>
              <a:path w="4096384" h="836930">
                <a:moveTo>
                  <a:pt x="4089256" y="702435"/>
                </a:moveTo>
                <a:close/>
              </a:path>
              <a:path w="4096384" h="836930">
                <a:moveTo>
                  <a:pt x="4088981" y="703580"/>
                </a:moveTo>
                <a:lnTo>
                  <a:pt x="4089256" y="702435"/>
                </a:lnTo>
                <a:lnTo>
                  <a:pt x="4088981" y="703580"/>
                </a:lnTo>
                <a:close/>
              </a:path>
              <a:path w="4096384" h="836930">
                <a:moveTo>
                  <a:pt x="2697143" y="709930"/>
                </a:moveTo>
                <a:lnTo>
                  <a:pt x="2692985" y="704128"/>
                </a:lnTo>
                <a:lnTo>
                  <a:pt x="2694683" y="703611"/>
                </a:lnTo>
                <a:lnTo>
                  <a:pt x="2694690" y="703202"/>
                </a:lnTo>
                <a:lnTo>
                  <a:pt x="2694519" y="702533"/>
                </a:lnTo>
                <a:lnTo>
                  <a:pt x="2697193" y="703611"/>
                </a:lnTo>
                <a:lnTo>
                  <a:pt x="2701143" y="706094"/>
                </a:lnTo>
                <a:lnTo>
                  <a:pt x="2701044" y="706251"/>
                </a:lnTo>
                <a:lnTo>
                  <a:pt x="2697143" y="70993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188293" y="708660"/>
                </a:lnTo>
                <a:lnTo>
                  <a:pt x="190978" y="702852"/>
                </a:lnTo>
                <a:lnTo>
                  <a:pt x="190978" y="704850"/>
                </a:lnTo>
                <a:lnTo>
                  <a:pt x="199194" y="704853"/>
                </a:lnTo>
                <a:lnTo>
                  <a:pt x="201199" y="706120"/>
                </a:lnTo>
                <a:lnTo>
                  <a:pt x="224333" y="706120"/>
                </a:lnTo>
                <a:lnTo>
                  <a:pt x="225839" y="70739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1610930" y="711200"/>
                </a:moveTo>
                <a:lnTo>
                  <a:pt x="1606900" y="708650"/>
                </a:lnTo>
                <a:lnTo>
                  <a:pt x="1605874" y="705450"/>
                </a:lnTo>
                <a:lnTo>
                  <a:pt x="1605787" y="704752"/>
                </a:lnTo>
                <a:lnTo>
                  <a:pt x="1607470" y="703202"/>
                </a:lnTo>
                <a:lnTo>
                  <a:pt x="1609253" y="704850"/>
                </a:lnTo>
                <a:lnTo>
                  <a:pt x="1614999" y="704850"/>
                </a:lnTo>
                <a:lnTo>
                  <a:pt x="1610930" y="711200"/>
                </a:lnTo>
                <a:close/>
              </a:path>
              <a:path w="4096384" h="836930">
                <a:moveTo>
                  <a:pt x="0" y="713740"/>
                </a:moveTo>
                <a:lnTo>
                  <a:pt x="0" y="707390"/>
                </a:lnTo>
                <a:lnTo>
                  <a:pt x="1561" y="706120"/>
                </a:lnTo>
                <a:lnTo>
                  <a:pt x="1823" y="705450"/>
                </a:lnTo>
                <a:lnTo>
                  <a:pt x="1943" y="704752"/>
                </a:lnTo>
                <a:lnTo>
                  <a:pt x="552" y="703580"/>
                </a:lnTo>
                <a:lnTo>
                  <a:pt x="10496" y="703580"/>
                </a:lnTo>
                <a:lnTo>
                  <a:pt x="9708" y="705816"/>
                </a:lnTo>
                <a:lnTo>
                  <a:pt x="9760" y="706344"/>
                </a:lnTo>
                <a:lnTo>
                  <a:pt x="10495" y="707390"/>
                </a:lnTo>
                <a:lnTo>
                  <a:pt x="23850" y="707390"/>
                </a:lnTo>
                <a:lnTo>
                  <a:pt x="22010" y="708660"/>
                </a:lnTo>
                <a:lnTo>
                  <a:pt x="5169" y="708660"/>
                </a:lnTo>
                <a:lnTo>
                  <a:pt x="3067" y="709930"/>
                </a:lnTo>
                <a:lnTo>
                  <a:pt x="2372" y="711228"/>
                </a:lnTo>
                <a:lnTo>
                  <a:pt x="0" y="71374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37934" y="704850"/>
                </a:lnTo>
                <a:lnTo>
                  <a:pt x="38772" y="704850"/>
                </a:lnTo>
                <a:lnTo>
                  <a:pt x="39440" y="703580"/>
                </a:lnTo>
                <a:lnTo>
                  <a:pt x="41621" y="70358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0" y="736600"/>
                </a:moveTo>
                <a:lnTo>
                  <a:pt x="100" y="720050"/>
                </a:lnTo>
                <a:lnTo>
                  <a:pt x="3279" y="718820"/>
                </a:lnTo>
                <a:lnTo>
                  <a:pt x="5308" y="713740"/>
                </a:lnTo>
                <a:lnTo>
                  <a:pt x="5169" y="708660"/>
                </a:lnTo>
                <a:lnTo>
                  <a:pt x="40783" y="708660"/>
                </a:lnTo>
                <a:lnTo>
                  <a:pt x="41621" y="703580"/>
                </a:lnTo>
                <a:lnTo>
                  <a:pt x="51508" y="703580"/>
                </a:lnTo>
                <a:lnTo>
                  <a:pt x="46167" y="709930"/>
                </a:lnTo>
                <a:lnTo>
                  <a:pt x="18991" y="709930"/>
                </a:lnTo>
                <a:lnTo>
                  <a:pt x="13458" y="715010"/>
                </a:lnTo>
                <a:lnTo>
                  <a:pt x="13962" y="715010"/>
                </a:lnTo>
                <a:lnTo>
                  <a:pt x="9047" y="720090"/>
                </a:lnTo>
                <a:lnTo>
                  <a:pt x="6590" y="720090"/>
                </a:lnTo>
                <a:lnTo>
                  <a:pt x="4075" y="723900"/>
                </a:lnTo>
                <a:lnTo>
                  <a:pt x="2563" y="725170"/>
                </a:lnTo>
                <a:lnTo>
                  <a:pt x="552" y="725170"/>
                </a:lnTo>
                <a:lnTo>
                  <a:pt x="12286" y="728980"/>
                </a:lnTo>
                <a:lnTo>
                  <a:pt x="14010" y="728980"/>
                </a:lnTo>
                <a:lnTo>
                  <a:pt x="13332" y="730250"/>
                </a:lnTo>
                <a:lnTo>
                  <a:pt x="1561" y="730250"/>
                </a:lnTo>
                <a:lnTo>
                  <a:pt x="3571" y="732790"/>
                </a:lnTo>
                <a:lnTo>
                  <a:pt x="0" y="73660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45982" y="713740"/>
                </a:lnTo>
                <a:lnTo>
                  <a:pt x="42963" y="713740"/>
                </a:lnTo>
                <a:lnTo>
                  <a:pt x="51508" y="703580"/>
                </a:lnTo>
                <a:lnTo>
                  <a:pt x="53859" y="703580"/>
                </a:lnTo>
                <a:lnTo>
                  <a:pt x="57211" y="70485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58383" y="715010"/>
                </a:moveTo>
                <a:lnTo>
                  <a:pt x="47992" y="715010"/>
                </a:lnTo>
                <a:lnTo>
                  <a:pt x="57211" y="704850"/>
                </a:lnTo>
                <a:lnTo>
                  <a:pt x="53859" y="703580"/>
                </a:lnTo>
                <a:lnTo>
                  <a:pt x="75315" y="703580"/>
                </a:lnTo>
                <a:lnTo>
                  <a:pt x="76488" y="704850"/>
                </a:lnTo>
                <a:lnTo>
                  <a:pt x="63078" y="704850"/>
                </a:lnTo>
                <a:lnTo>
                  <a:pt x="65087" y="708660"/>
                </a:lnTo>
                <a:lnTo>
                  <a:pt x="54527" y="708660"/>
                </a:lnTo>
                <a:lnTo>
                  <a:pt x="58336" y="714667"/>
                </a:lnTo>
                <a:lnTo>
                  <a:pt x="58383" y="715010"/>
                </a:lnTo>
                <a:close/>
              </a:path>
              <a:path w="4096384" h="836930">
                <a:moveTo>
                  <a:pt x="102300" y="704850"/>
                </a:moveTo>
                <a:lnTo>
                  <a:pt x="105986" y="703580"/>
                </a:lnTo>
                <a:lnTo>
                  <a:pt x="108671" y="703580"/>
                </a:lnTo>
                <a:lnTo>
                  <a:pt x="102300" y="704850"/>
                </a:lnTo>
                <a:close/>
              </a:path>
              <a:path w="4096384" h="836930">
                <a:moveTo>
                  <a:pt x="118061" y="704850"/>
                </a:moveTo>
                <a:lnTo>
                  <a:pt x="102300" y="704850"/>
                </a:lnTo>
                <a:lnTo>
                  <a:pt x="108671" y="703580"/>
                </a:lnTo>
                <a:lnTo>
                  <a:pt x="120071" y="703580"/>
                </a:lnTo>
                <a:lnTo>
                  <a:pt x="118061" y="704850"/>
                </a:lnTo>
                <a:close/>
              </a:path>
              <a:path w="4096384" h="836930">
                <a:moveTo>
                  <a:pt x="202875" y="706120"/>
                </a:moveTo>
                <a:lnTo>
                  <a:pt x="201199" y="706120"/>
                </a:lnTo>
                <a:lnTo>
                  <a:pt x="199189" y="704850"/>
                </a:lnTo>
                <a:lnTo>
                  <a:pt x="199018" y="704850"/>
                </a:lnTo>
                <a:lnTo>
                  <a:pt x="200701" y="703580"/>
                </a:lnTo>
                <a:lnTo>
                  <a:pt x="202711" y="704850"/>
                </a:lnTo>
                <a:lnTo>
                  <a:pt x="202875" y="706120"/>
                </a:lnTo>
                <a:close/>
              </a:path>
              <a:path w="4096384" h="836930">
                <a:moveTo>
                  <a:pt x="211406" y="706120"/>
                </a:moveTo>
                <a:lnTo>
                  <a:pt x="202875" y="706120"/>
                </a:lnTo>
                <a:lnTo>
                  <a:pt x="202711" y="704850"/>
                </a:lnTo>
                <a:lnTo>
                  <a:pt x="200701" y="703580"/>
                </a:lnTo>
                <a:lnTo>
                  <a:pt x="211616" y="703580"/>
                </a:lnTo>
                <a:lnTo>
                  <a:pt x="211406" y="706120"/>
                </a:lnTo>
                <a:close/>
              </a:path>
              <a:path w="4096384" h="836930">
                <a:moveTo>
                  <a:pt x="630924" y="708660"/>
                </a:moveTo>
                <a:lnTo>
                  <a:pt x="629993" y="704850"/>
                </a:lnTo>
                <a:lnTo>
                  <a:pt x="630824" y="704850"/>
                </a:lnTo>
                <a:lnTo>
                  <a:pt x="631499" y="703580"/>
                </a:lnTo>
                <a:lnTo>
                  <a:pt x="632337" y="703580"/>
                </a:lnTo>
                <a:lnTo>
                  <a:pt x="635741" y="704850"/>
                </a:lnTo>
                <a:lnTo>
                  <a:pt x="634055" y="707390"/>
                </a:lnTo>
                <a:lnTo>
                  <a:pt x="630924" y="708660"/>
                </a:lnTo>
                <a:close/>
              </a:path>
              <a:path w="4096384" h="836930">
                <a:moveTo>
                  <a:pt x="648259" y="712470"/>
                </a:moveTo>
                <a:lnTo>
                  <a:pt x="638368" y="712470"/>
                </a:lnTo>
                <a:lnTo>
                  <a:pt x="638872" y="711200"/>
                </a:lnTo>
                <a:lnTo>
                  <a:pt x="636357" y="708660"/>
                </a:lnTo>
                <a:lnTo>
                  <a:pt x="630924" y="708660"/>
                </a:lnTo>
                <a:lnTo>
                  <a:pt x="634055" y="707390"/>
                </a:lnTo>
                <a:lnTo>
                  <a:pt x="635741" y="704850"/>
                </a:lnTo>
                <a:lnTo>
                  <a:pt x="632337" y="703580"/>
                </a:lnTo>
                <a:lnTo>
                  <a:pt x="641887" y="703580"/>
                </a:lnTo>
                <a:lnTo>
                  <a:pt x="640802" y="704752"/>
                </a:lnTo>
                <a:lnTo>
                  <a:pt x="640873" y="705450"/>
                </a:lnTo>
                <a:lnTo>
                  <a:pt x="641052" y="706120"/>
                </a:lnTo>
                <a:lnTo>
                  <a:pt x="644064" y="707390"/>
                </a:lnTo>
                <a:lnTo>
                  <a:pt x="646248" y="707390"/>
                </a:lnTo>
                <a:lnTo>
                  <a:pt x="648259" y="712470"/>
                </a:lnTo>
                <a:close/>
              </a:path>
              <a:path w="4096384" h="836930">
                <a:moveTo>
                  <a:pt x="690836" y="707390"/>
                </a:moveTo>
                <a:lnTo>
                  <a:pt x="677596" y="707390"/>
                </a:lnTo>
                <a:lnTo>
                  <a:pt x="683293" y="703580"/>
                </a:lnTo>
                <a:lnTo>
                  <a:pt x="686815" y="703580"/>
                </a:lnTo>
                <a:lnTo>
                  <a:pt x="690836" y="70739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0836" y="707390"/>
                </a:lnTo>
                <a:lnTo>
                  <a:pt x="686815" y="703580"/>
                </a:lnTo>
                <a:lnTo>
                  <a:pt x="695694" y="703580"/>
                </a:lnTo>
                <a:lnTo>
                  <a:pt x="694522" y="706120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2855" y="706120"/>
                </a:moveTo>
                <a:lnTo>
                  <a:pt x="711619" y="706120"/>
                </a:lnTo>
                <a:lnTo>
                  <a:pt x="711619" y="703580"/>
                </a:lnTo>
                <a:lnTo>
                  <a:pt x="723693" y="703580"/>
                </a:lnTo>
                <a:lnTo>
                  <a:pt x="722855" y="706120"/>
                </a:lnTo>
                <a:close/>
              </a:path>
              <a:path w="4096384" h="836930">
                <a:moveTo>
                  <a:pt x="766104" y="707390"/>
                </a:moveTo>
                <a:lnTo>
                  <a:pt x="764591" y="707390"/>
                </a:lnTo>
                <a:lnTo>
                  <a:pt x="763471" y="705270"/>
                </a:lnTo>
                <a:lnTo>
                  <a:pt x="763365" y="704752"/>
                </a:lnTo>
                <a:lnTo>
                  <a:pt x="764761" y="703580"/>
                </a:lnTo>
                <a:lnTo>
                  <a:pt x="766267" y="703580"/>
                </a:lnTo>
                <a:lnTo>
                  <a:pt x="767566" y="706037"/>
                </a:lnTo>
                <a:lnTo>
                  <a:pt x="767454" y="706251"/>
                </a:lnTo>
                <a:lnTo>
                  <a:pt x="766104" y="70739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798116" y="718820"/>
                </a:lnTo>
                <a:lnTo>
                  <a:pt x="801469" y="711200"/>
                </a:lnTo>
                <a:lnTo>
                  <a:pt x="803649" y="707390"/>
                </a:lnTo>
                <a:lnTo>
                  <a:pt x="766104" y="707390"/>
                </a:lnTo>
                <a:lnTo>
                  <a:pt x="767454" y="706251"/>
                </a:lnTo>
                <a:lnTo>
                  <a:pt x="767566" y="706037"/>
                </a:lnTo>
                <a:lnTo>
                  <a:pt x="766267" y="703580"/>
                </a:lnTo>
                <a:lnTo>
                  <a:pt x="804821" y="703580"/>
                </a:lnTo>
                <a:lnTo>
                  <a:pt x="804701" y="705450"/>
                </a:lnTo>
                <a:lnTo>
                  <a:pt x="804776" y="706344"/>
                </a:lnTo>
                <a:lnTo>
                  <a:pt x="805993" y="708660"/>
                </a:lnTo>
                <a:lnTo>
                  <a:pt x="865248" y="708660"/>
                </a:lnTo>
                <a:lnTo>
                  <a:pt x="861644" y="709930"/>
                </a:lnTo>
                <a:lnTo>
                  <a:pt x="812535" y="709930"/>
                </a:lnTo>
                <a:lnTo>
                  <a:pt x="807840" y="712470"/>
                </a:lnTo>
                <a:lnTo>
                  <a:pt x="822926" y="712470"/>
                </a:lnTo>
                <a:lnTo>
                  <a:pt x="824936" y="713740"/>
                </a:lnTo>
                <a:lnTo>
                  <a:pt x="830803" y="713740"/>
                </a:lnTo>
                <a:lnTo>
                  <a:pt x="830469" y="716280"/>
                </a:lnTo>
                <a:lnTo>
                  <a:pt x="820746" y="716280"/>
                </a:lnTo>
                <a:lnTo>
                  <a:pt x="818231" y="717550"/>
                </a:lnTo>
                <a:lnTo>
                  <a:pt x="804991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05993" y="708660"/>
                </a:moveTo>
                <a:lnTo>
                  <a:pt x="804776" y="706344"/>
                </a:lnTo>
                <a:lnTo>
                  <a:pt x="804701" y="705450"/>
                </a:lnTo>
                <a:lnTo>
                  <a:pt x="804821" y="703580"/>
                </a:lnTo>
                <a:lnTo>
                  <a:pt x="807002" y="703580"/>
                </a:lnTo>
                <a:lnTo>
                  <a:pt x="811029" y="704850"/>
                </a:lnTo>
                <a:lnTo>
                  <a:pt x="805993" y="708660"/>
                </a:lnTo>
                <a:close/>
              </a:path>
              <a:path w="4096384" h="836930">
                <a:moveTo>
                  <a:pt x="865248" y="708660"/>
                </a:moveTo>
                <a:lnTo>
                  <a:pt x="805993" y="708660"/>
                </a:lnTo>
                <a:lnTo>
                  <a:pt x="811029" y="704850"/>
                </a:lnTo>
                <a:lnTo>
                  <a:pt x="807002" y="703580"/>
                </a:lnTo>
                <a:lnTo>
                  <a:pt x="832316" y="703580"/>
                </a:lnTo>
                <a:lnTo>
                  <a:pt x="831722" y="705816"/>
                </a:lnTo>
                <a:lnTo>
                  <a:pt x="831820" y="706344"/>
                </a:lnTo>
                <a:lnTo>
                  <a:pt x="832650" y="707390"/>
                </a:lnTo>
                <a:lnTo>
                  <a:pt x="868853" y="707390"/>
                </a:lnTo>
                <a:lnTo>
                  <a:pt x="865248" y="708660"/>
                </a:lnTo>
                <a:close/>
              </a:path>
              <a:path w="4096384" h="836930">
                <a:moveTo>
                  <a:pt x="833651" y="707390"/>
                </a:moveTo>
                <a:lnTo>
                  <a:pt x="832650" y="707390"/>
                </a:lnTo>
                <a:lnTo>
                  <a:pt x="831820" y="706344"/>
                </a:lnTo>
                <a:lnTo>
                  <a:pt x="831722" y="705816"/>
                </a:lnTo>
                <a:lnTo>
                  <a:pt x="832316" y="703580"/>
                </a:lnTo>
                <a:lnTo>
                  <a:pt x="833154" y="703580"/>
                </a:lnTo>
                <a:lnTo>
                  <a:pt x="834288" y="706037"/>
                </a:lnTo>
                <a:lnTo>
                  <a:pt x="834206" y="706344"/>
                </a:lnTo>
                <a:lnTo>
                  <a:pt x="833651" y="70739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33651" y="707390"/>
                </a:lnTo>
                <a:lnTo>
                  <a:pt x="834206" y="706344"/>
                </a:lnTo>
                <a:lnTo>
                  <a:pt x="834288" y="706037"/>
                </a:lnTo>
                <a:lnTo>
                  <a:pt x="833154" y="703580"/>
                </a:lnTo>
                <a:lnTo>
                  <a:pt x="847900" y="703580"/>
                </a:lnTo>
                <a:lnTo>
                  <a:pt x="847681" y="704410"/>
                </a:lnTo>
                <a:lnTo>
                  <a:pt x="847566" y="706120"/>
                </a:lnTo>
                <a:lnTo>
                  <a:pt x="858042" y="70612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58042" y="706120"/>
                </a:moveTo>
                <a:lnTo>
                  <a:pt x="847566" y="706120"/>
                </a:lnTo>
                <a:lnTo>
                  <a:pt x="847900" y="703580"/>
                </a:lnTo>
                <a:lnTo>
                  <a:pt x="858795" y="703580"/>
                </a:lnTo>
                <a:lnTo>
                  <a:pt x="858414" y="704993"/>
                </a:lnTo>
                <a:lnTo>
                  <a:pt x="858042" y="70612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58460" y="704853"/>
                </a:lnTo>
                <a:lnTo>
                  <a:pt x="858795" y="703580"/>
                </a:lnTo>
                <a:lnTo>
                  <a:pt x="860812" y="703580"/>
                </a:lnTo>
                <a:lnTo>
                  <a:pt x="863831" y="70485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71203" y="707390"/>
                </a:moveTo>
                <a:lnTo>
                  <a:pt x="857623" y="707390"/>
                </a:lnTo>
                <a:lnTo>
                  <a:pt x="863831" y="704850"/>
                </a:lnTo>
                <a:lnTo>
                  <a:pt x="860812" y="703580"/>
                </a:lnTo>
                <a:lnTo>
                  <a:pt x="900368" y="703580"/>
                </a:lnTo>
                <a:lnTo>
                  <a:pt x="898194" y="704850"/>
                </a:lnTo>
                <a:lnTo>
                  <a:pt x="870031" y="704850"/>
                </a:lnTo>
                <a:lnTo>
                  <a:pt x="871203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98194" y="706120"/>
                </a:lnTo>
                <a:lnTo>
                  <a:pt x="898194" y="704850"/>
                </a:lnTo>
                <a:lnTo>
                  <a:pt x="900368" y="703580"/>
                </a:lnTo>
                <a:lnTo>
                  <a:pt x="902384" y="704850"/>
                </a:lnTo>
                <a:lnTo>
                  <a:pt x="902258" y="706199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1263" y="707390"/>
                </a:moveTo>
                <a:lnTo>
                  <a:pt x="900368" y="707390"/>
                </a:lnTo>
                <a:lnTo>
                  <a:pt x="902258" y="706199"/>
                </a:lnTo>
                <a:lnTo>
                  <a:pt x="902384" y="704850"/>
                </a:lnTo>
                <a:lnTo>
                  <a:pt x="900368" y="703580"/>
                </a:lnTo>
                <a:lnTo>
                  <a:pt x="925682" y="703580"/>
                </a:lnTo>
                <a:lnTo>
                  <a:pt x="925263" y="704850"/>
                </a:lnTo>
                <a:lnTo>
                  <a:pt x="912940" y="704850"/>
                </a:lnTo>
                <a:lnTo>
                  <a:pt x="911372" y="706037"/>
                </a:lnTo>
                <a:lnTo>
                  <a:pt x="911263" y="707390"/>
                </a:lnTo>
                <a:close/>
              </a:path>
              <a:path w="4096384" h="836930">
                <a:moveTo>
                  <a:pt x="923501" y="709930"/>
                </a:moveTo>
                <a:lnTo>
                  <a:pt x="925682" y="703580"/>
                </a:lnTo>
                <a:lnTo>
                  <a:pt x="927692" y="703580"/>
                </a:lnTo>
                <a:lnTo>
                  <a:pt x="934901" y="706120"/>
                </a:lnTo>
                <a:lnTo>
                  <a:pt x="923501" y="709930"/>
                </a:lnTo>
                <a:close/>
              </a:path>
              <a:path w="4096384" h="836930">
                <a:moveTo>
                  <a:pt x="892715" y="725170"/>
                </a:moveTo>
                <a:lnTo>
                  <a:pt x="885281" y="725170"/>
                </a:lnTo>
                <a:lnTo>
                  <a:pt x="889642" y="720090"/>
                </a:lnTo>
                <a:lnTo>
                  <a:pt x="889138" y="718820"/>
                </a:lnTo>
                <a:lnTo>
                  <a:pt x="888470" y="718820"/>
                </a:lnTo>
                <a:lnTo>
                  <a:pt x="887966" y="717550"/>
                </a:lnTo>
                <a:lnTo>
                  <a:pt x="884280" y="715010"/>
                </a:lnTo>
                <a:lnTo>
                  <a:pt x="920987" y="715010"/>
                </a:lnTo>
                <a:lnTo>
                  <a:pt x="921995" y="713740"/>
                </a:lnTo>
                <a:lnTo>
                  <a:pt x="922663" y="712470"/>
                </a:lnTo>
                <a:lnTo>
                  <a:pt x="922159" y="711200"/>
                </a:lnTo>
                <a:lnTo>
                  <a:pt x="920653" y="709930"/>
                </a:lnTo>
                <a:lnTo>
                  <a:pt x="923501" y="709930"/>
                </a:lnTo>
                <a:lnTo>
                  <a:pt x="934901" y="706120"/>
                </a:lnTo>
                <a:lnTo>
                  <a:pt x="927692" y="703580"/>
                </a:lnTo>
                <a:lnTo>
                  <a:pt x="939092" y="703580"/>
                </a:lnTo>
                <a:lnTo>
                  <a:pt x="937695" y="704752"/>
                </a:lnTo>
                <a:lnTo>
                  <a:pt x="937749" y="706120"/>
                </a:lnTo>
                <a:lnTo>
                  <a:pt x="939426" y="707390"/>
                </a:lnTo>
                <a:lnTo>
                  <a:pt x="942444" y="708660"/>
                </a:lnTo>
                <a:lnTo>
                  <a:pt x="943453" y="708660"/>
                </a:lnTo>
                <a:lnTo>
                  <a:pt x="943226" y="710350"/>
                </a:lnTo>
                <a:lnTo>
                  <a:pt x="943227" y="711345"/>
                </a:lnTo>
                <a:lnTo>
                  <a:pt x="944121" y="712470"/>
                </a:lnTo>
                <a:lnTo>
                  <a:pt x="946465" y="713740"/>
                </a:lnTo>
                <a:lnTo>
                  <a:pt x="951664" y="713740"/>
                </a:lnTo>
                <a:lnTo>
                  <a:pt x="951664" y="716280"/>
                </a:lnTo>
                <a:lnTo>
                  <a:pt x="940434" y="716280"/>
                </a:lnTo>
                <a:lnTo>
                  <a:pt x="939596" y="717550"/>
                </a:lnTo>
                <a:lnTo>
                  <a:pt x="899863" y="717550"/>
                </a:lnTo>
                <a:lnTo>
                  <a:pt x="897482" y="718756"/>
                </a:lnTo>
                <a:lnTo>
                  <a:pt x="897356" y="720090"/>
                </a:lnTo>
                <a:lnTo>
                  <a:pt x="918309" y="720090"/>
                </a:lnTo>
                <a:lnTo>
                  <a:pt x="918309" y="721360"/>
                </a:lnTo>
                <a:lnTo>
                  <a:pt x="901376" y="721360"/>
                </a:lnTo>
                <a:lnTo>
                  <a:pt x="900993" y="722630"/>
                </a:lnTo>
                <a:lnTo>
                  <a:pt x="894841" y="722630"/>
                </a:lnTo>
                <a:lnTo>
                  <a:pt x="892715" y="725170"/>
                </a:lnTo>
                <a:close/>
              </a:path>
              <a:path w="4096384" h="836930">
                <a:moveTo>
                  <a:pt x="942444" y="708660"/>
                </a:moveTo>
                <a:lnTo>
                  <a:pt x="939426" y="707390"/>
                </a:lnTo>
                <a:lnTo>
                  <a:pt x="937749" y="706120"/>
                </a:lnTo>
                <a:lnTo>
                  <a:pt x="937695" y="704752"/>
                </a:lnTo>
                <a:lnTo>
                  <a:pt x="939092" y="703580"/>
                </a:lnTo>
                <a:lnTo>
                  <a:pt x="941940" y="703580"/>
                </a:lnTo>
                <a:lnTo>
                  <a:pt x="942444" y="708660"/>
                </a:lnTo>
                <a:close/>
              </a:path>
              <a:path w="4096384" h="836930">
                <a:moveTo>
                  <a:pt x="1021562" y="706120"/>
                </a:moveTo>
                <a:lnTo>
                  <a:pt x="1019722" y="704850"/>
                </a:lnTo>
                <a:lnTo>
                  <a:pt x="1021726" y="703580"/>
                </a:lnTo>
                <a:lnTo>
                  <a:pt x="1022814" y="704752"/>
                </a:lnTo>
                <a:lnTo>
                  <a:pt x="1022753" y="704993"/>
                </a:lnTo>
                <a:lnTo>
                  <a:pt x="1021562" y="706120"/>
                </a:lnTo>
                <a:close/>
              </a:path>
              <a:path w="4096384" h="836930">
                <a:moveTo>
                  <a:pt x="1088279" y="706120"/>
                </a:moveTo>
                <a:lnTo>
                  <a:pt x="1087270" y="706120"/>
                </a:lnTo>
                <a:lnTo>
                  <a:pt x="1086086" y="704993"/>
                </a:lnTo>
                <a:lnTo>
                  <a:pt x="1086051" y="704627"/>
                </a:lnTo>
                <a:lnTo>
                  <a:pt x="1086602" y="703580"/>
                </a:lnTo>
                <a:lnTo>
                  <a:pt x="1087604" y="703580"/>
                </a:lnTo>
                <a:lnTo>
                  <a:pt x="1088843" y="704752"/>
                </a:lnTo>
                <a:lnTo>
                  <a:pt x="1088871" y="704993"/>
                </a:lnTo>
                <a:lnTo>
                  <a:pt x="1088279" y="706120"/>
                </a:lnTo>
                <a:close/>
              </a:path>
              <a:path w="4096384" h="836930">
                <a:moveTo>
                  <a:pt x="1101456" y="706120"/>
                </a:moveTo>
                <a:lnTo>
                  <a:pt x="1088279" y="706120"/>
                </a:lnTo>
                <a:lnTo>
                  <a:pt x="1088725" y="705270"/>
                </a:lnTo>
                <a:lnTo>
                  <a:pt x="1088843" y="704752"/>
                </a:lnTo>
                <a:lnTo>
                  <a:pt x="1087604" y="703580"/>
                </a:lnTo>
                <a:lnTo>
                  <a:pt x="1100652" y="703580"/>
                </a:lnTo>
                <a:lnTo>
                  <a:pt x="1098777" y="704850"/>
                </a:lnTo>
                <a:lnTo>
                  <a:pt x="1101456" y="70612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1128004" y="704850"/>
                </a:lnTo>
                <a:lnTo>
                  <a:pt x="1131691" y="70358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125824" y="708660"/>
                </a:lnTo>
                <a:lnTo>
                  <a:pt x="1131691" y="703580"/>
                </a:lnTo>
                <a:lnTo>
                  <a:pt x="1153816" y="703580"/>
                </a:lnTo>
                <a:lnTo>
                  <a:pt x="1152934" y="705816"/>
                </a:lnTo>
                <a:lnTo>
                  <a:pt x="1152991" y="706344"/>
                </a:lnTo>
                <a:lnTo>
                  <a:pt x="1153814" y="707390"/>
                </a:lnTo>
                <a:lnTo>
                  <a:pt x="1583272" y="70739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1625682" y="706120"/>
                </a:moveTo>
                <a:lnTo>
                  <a:pt x="1624674" y="706120"/>
                </a:lnTo>
                <a:lnTo>
                  <a:pt x="1623168" y="703580"/>
                </a:lnTo>
                <a:lnTo>
                  <a:pt x="1626180" y="703580"/>
                </a:lnTo>
                <a:lnTo>
                  <a:pt x="1626403" y="704410"/>
                </a:lnTo>
                <a:lnTo>
                  <a:pt x="1626425" y="704993"/>
                </a:lnTo>
                <a:lnTo>
                  <a:pt x="1625682" y="706120"/>
                </a:lnTo>
                <a:close/>
              </a:path>
              <a:path w="4096384" h="836930">
                <a:moveTo>
                  <a:pt x="1654899" y="706199"/>
                </a:moveTo>
                <a:lnTo>
                  <a:pt x="1653412" y="703946"/>
                </a:lnTo>
                <a:lnTo>
                  <a:pt x="1653349" y="703773"/>
                </a:lnTo>
                <a:lnTo>
                  <a:pt x="1654342" y="703580"/>
                </a:lnTo>
                <a:lnTo>
                  <a:pt x="1654677" y="704853"/>
                </a:lnTo>
                <a:lnTo>
                  <a:pt x="1654899" y="706199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4899" y="706199"/>
                </a:lnTo>
                <a:lnTo>
                  <a:pt x="1654677" y="704853"/>
                </a:lnTo>
                <a:lnTo>
                  <a:pt x="1654342" y="703580"/>
                </a:lnTo>
                <a:lnTo>
                  <a:pt x="1657361" y="703580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1670773" y="709930"/>
                </a:moveTo>
                <a:lnTo>
                  <a:pt x="1663895" y="709930"/>
                </a:lnTo>
                <a:lnTo>
                  <a:pt x="1670437" y="707390"/>
                </a:lnTo>
                <a:lnTo>
                  <a:pt x="1667922" y="703580"/>
                </a:lnTo>
                <a:lnTo>
                  <a:pt x="1674627" y="703580"/>
                </a:lnTo>
                <a:lnTo>
                  <a:pt x="1674677" y="704993"/>
                </a:lnTo>
                <a:lnTo>
                  <a:pt x="1670773" y="709930"/>
                </a:lnTo>
                <a:close/>
              </a:path>
              <a:path w="4096384" h="836930">
                <a:moveTo>
                  <a:pt x="1680154" y="706120"/>
                </a:moveTo>
                <a:lnTo>
                  <a:pt x="1674791" y="706120"/>
                </a:lnTo>
                <a:lnTo>
                  <a:pt x="1674749" y="704525"/>
                </a:lnTo>
                <a:lnTo>
                  <a:pt x="1674627" y="703580"/>
                </a:lnTo>
                <a:lnTo>
                  <a:pt x="1680154" y="703580"/>
                </a:lnTo>
                <a:lnTo>
                  <a:pt x="1680154" y="706120"/>
                </a:lnTo>
                <a:close/>
              </a:path>
              <a:path w="4096384" h="836930">
                <a:moveTo>
                  <a:pt x="1974173" y="711200"/>
                </a:moveTo>
                <a:lnTo>
                  <a:pt x="1969975" y="708650"/>
                </a:lnTo>
                <a:lnTo>
                  <a:pt x="1968194" y="706199"/>
                </a:lnTo>
                <a:lnTo>
                  <a:pt x="1968097" y="705816"/>
                </a:lnTo>
                <a:lnTo>
                  <a:pt x="1967972" y="704850"/>
                </a:lnTo>
                <a:lnTo>
                  <a:pt x="1969812" y="703580"/>
                </a:lnTo>
                <a:lnTo>
                  <a:pt x="1973799" y="706094"/>
                </a:lnTo>
                <a:lnTo>
                  <a:pt x="1973923" y="707390"/>
                </a:lnTo>
                <a:lnTo>
                  <a:pt x="1974173" y="711200"/>
                </a:lnTo>
                <a:close/>
              </a:path>
              <a:path w="4096384" h="836930">
                <a:moveTo>
                  <a:pt x="1999657" y="730250"/>
                </a:moveTo>
                <a:lnTo>
                  <a:pt x="1997811" y="730250"/>
                </a:lnTo>
                <a:lnTo>
                  <a:pt x="1995794" y="728980"/>
                </a:lnTo>
                <a:lnTo>
                  <a:pt x="1997927" y="726440"/>
                </a:lnTo>
                <a:lnTo>
                  <a:pt x="1999430" y="720901"/>
                </a:lnTo>
                <a:lnTo>
                  <a:pt x="1999541" y="719558"/>
                </a:lnTo>
                <a:lnTo>
                  <a:pt x="1998860" y="716280"/>
                </a:lnTo>
                <a:lnTo>
                  <a:pt x="1964449" y="716280"/>
                </a:lnTo>
                <a:lnTo>
                  <a:pt x="1965628" y="713740"/>
                </a:lnTo>
                <a:lnTo>
                  <a:pt x="1964449" y="711200"/>
                </a:lnTo>
                <a:lnTo>
                  <a:pt x="1974173" y="711200"/>
                </a:lnTo>
                <a:lnTo>
                  <a:pt x="1973923" y="707390"/>
                </a:lnTo>
                <a:lnTo>
                  <a:pt x="1973799" y="706094"/>
                </a:lnTo>
                <a:lnTo>
                  <a:pt x="1969812" y="703580"/>
                </a:lnTo>
                <a:lnTo>
                  <a:pt x="1997641" y="703580"/>
                </a:lnTo>
                <a:lnTo>
                  <a:pt x="1994847" y="706120"/>
                </a:lnTo>
                <a:lnTo>
                  <a:pt x="1984401" y="706120"/>
                </a:lnTo>
                <a:lnTo>
                  <a:pt x="1983058" y="707390"/>
                </a:lnTo>
                <a:lnTo>
                  <a:pt x="1984735" y="712470"/>
                </a:lnTo>
                <a:lnTo>
                  <a:pt x="1989593" y="712470"/>
                </a:lnTo>
                <a:lnTo>
                  <a:pt x="1989763" y="715010"/>
                </a:lnTo>
                <a:lnTo>
                  <a:pt x="2001160" y="715010"/>
                </a:lnTo>
                <a:lnTo>
                  <a:pt x="2005184" y="717550"/>
                </a:lnTo>
                <a:lnTo>
                  <a:pt x="2060712" y="717550"/>
                </a:lnTo>
                <a:lnTo>
                  <a:pt x="2061592" y="718820"/>
                </a:lnTo>
                <a:lnTo>
                  <a:pt x="2011051" y="718820"/>
                </a:lnTo>
                <a:lnTo>
                  <a:pt x="2010049" y="722630"/>
                </a:lnTo>
                <a:lnTo>
                  <a:pt x="2064232" y="722630"/>
                </a:lnTo>
                <a:lnTo>
                  <a:pt x="2065111" y="723900"/>
                </a:lnTo>
                <a:lnTo>
                  <a:pt x="2005184" y="723900"/>
                </a:lnTo>
                <a:lnTo>
                  <a:pt x="2002001" y="726440"/>
                </a:lnTo>
                <a:lnTo>
                  <a:pt x="2001497" y="728980"/>
                </a:lnTo>
                <a:lnTo>
                  <a:pt x="1999657" y="730250"/>
                </a:lnTo>
                <a:close/>
              </a:path>
              <a:path w="4096384" h="836930">
                <a:moveTo>
                  <a:pt x="1999657" y="708660"/>
                </a:moveTo>
                <a:lnTo>
                  <a:pt x="1997277" y="708650"/>
                </a:lnTo>
                <a:lnTo>
                  <a:pt x="1993450" y="707390"/>
                </a:lnTo>
                <a:lnTo>
                  <a:pt x="1997641" y="703580"/>
                </a:lnTo>
                <a:lnTo>
                  <a:pt x="1999487" y="704850"/>
                </a:lnTo>
                <a:lnTo>
                  <a:pt x="2000325" y="707390"/>
                </a:lnTo>
                <a:lnTo>
                  <a:pt x="1999657" y="708660"/>
                </a:lnTo>
                <a:close/>
              </a:path>
              <a:path w="4096384" h="836930">
                <a:moveTo>
                  <a:pt x="2005354" y="708660"/>
                </a:moveTo>
                <a:lnTo>
                  <a:pt x="1999657" y="708660"/>
                </a:lnTo>
                <a:lnTo>
                  <a:pt x="2000180" y="707665"/>
                </a:lnTo>
                <a:lnTo>
                  <a:pt x="2000265" y="707208"/>
                </a:lnTo>
                <a:lnTo>
                  <a:pt x="1999487" y="704850"/>
                </a:lnTo>
                <a:lnTo>
                  <a:pt x="1997641" y="703580"/>
                </a:lnTo>
                <a:lnTo>
                  <a:pt x="2004601" y="703580"/>
                </a:lnTo>
                <a:lnTo>
                  <a:pt x="2006362" y="704850"/>
                </a:lnTo>
                <a:lnTo>
                  <a:pt x="2009676" y="704850"/>
                </a:lnTo>
                <a:lnTo>
                  <a:pt x="2005354" y="708660"/>
                </a:lnTo>
                <a:close/>
              </a:path>
              <a:path w="4096384" h="836930">
                <a:moveTo>
                  <a:pt x="2066367" y="708660"/>
                </a:moveTo>
                <a:lnTo>
                  <a:pt x="2064010" y="708650"/>
                </a:lnTo>
                <a:lnTo>
                  <a:pt x="2062347" y="707390"/>
                </a:lnTo>
                <a:lnTo>
                  <a:pt x="2062681" y="704850"/>
                </a:lnTo>
                <a:lnTo>
                  <a:pt x="2065025" y="704850"/>
                </a:lnTo>
                <a:lnTo>
                  <a:pt x="2066537" y="703580"/>
                </a:lnTo>
                <a:lnTo>
                  <a:pt x="2067876" y="704853"/>
                </a:lnTo>
                <a:lnTo>
                  <a:pt x="2068816" y="706037"/>
                </a:lnTo>
                <a:lnTo>
                  <a:pt x="2068703" y="706344"/>
                </a:lnTo>
                <a:lnTo>
                  <a:pt x="2067873" y="707390"/>
                </a:lnTo>
                <a:lnTo>
                  <a:pt x="2066367" y="708660"/>
                </a:lnTo>
                <a:close/>
              </a:path>
              <a:path w="4096384" h="836930">
                <a:moveTo>
                  <a:pt x="2076951" y="708660"/>
                </a:moveTo>
                <a:lnTo>
                  <a:pt x="2066367" y="708660"/>
                </a:lnTo>
                <a:lnTo>
                  <a:pt x="2067873" y="707390"/>
                </a:lnTo>
                <a:lnTo>
                  <a:pt x="2068703" y="706344"/>
                </a:lnTo>
                <a:lnTo>
                  <a:pt x="2068816" y="706037"/>
                </a:lnTo>
                <a:lnTo>
                  <a:pt x="2067876" y="704853"/>
                </a:lnTo>
                <a:lnTo>
                  <a:pt x="2066537" y="703580"/>
                </a:lnTo>
                <a:lnTo>
                  <a:pt x="2069052" y="703580"/>
                </a:lnTo>
                <a:lnTo>
                  <a:pt x="2069052" y="706120"/>
                </a:lnTo>
                <a:lnTo>
                  <a:pt x="2074845" y="706120"/>
                </a:lnTo>
                <a:lnTo>
                  <a:pt x="2076951" y="708660"/>
                </a:lnTo>
                <a:close/>
              </a:path>
              <a:path w="4096384" h="836930">
                <a:moveTo>
                  <a:pt x="2074845" y="706120"/>
                </a:moveTo>
                <a:lnTo>
                  <a:pt x="2069052" y="706120"/>
                </a:lnTo>
                <a:lnTo>
                  <a:pt x="2070053" y="703580"/>
                </a:lnTo>
                <a:lnTo>
                  <a:pt x="2073072" y="704850"/>
                </a:lnTo>
                <a:lnTo>
                  <a:pt x="2073791" y="704850"/>
                </a:lnTo>
                <a:lnTo>
                  <a:pt x="2074845" y="706120"/>
                </a:lnTo>
                <a:close/>
              </a:path>
              <a:path w="4096384" h="836930">
                <a:moveTo>
                  <a:pt x="2073072" y="704850"/>
                </a:moveTo>
                <a:lnTo>
                  <a:pt x="2070053" y="703580"/>
                </a:lnTo>
                <a:lnTo>
                  <a:pt x="2072738" y="703580"/>
                </a:lnTo>
                <a:lnTo>
                  <a:pt x="2073193" y="704128"/>
                </a:lnTo>
                <a:lnTo>
                  <a:pt x="2073072" y="704850"/>
                </a:lnTo>
                <a:close/>
              </a:path>
              <a:path w="4096384" h="836930">
                <a:moveTo>
                  <a:pt x="2073277" y="704229"/>
                </a:moveTo>
                <a:lnTo>
                  <a:pt x="2072738" y="703580"/>
                </a:lnTo>
                <a:lnTo>
                  <a:pt x="2073491" y="703580"/>
                </a:lnTo>
                <a:lnTo>
                  <a:pt x="2073277" y="704229"/>
                </a:lnTo>
                <a:close/>
              </a:path>
              <a:path w="4096384" h="836930">
                <a:moveTo>
                  <a:pt x="2156387" y="707390"/>
                </a:moveTo>
                <a:lnTo>
                  <a:pt x="2148170" y="707390"/>
                </a:lnTo>
                <a:lnTo>
                  <a:pt x="2142473" y="704850"/>
                </a:lnTo>
                <a:lnTo>
                  <a:pt x="2080615" y="704850"/>
                </a:lnTo>
                <a:lnTo>
                  <a:pt x="2078939" y="703580"/>
                </a:lnTo>
                <a:lnTo>
                  <a:pt x="2163590" y="703580"/>
                </a:lnTo>
                <a:lnTo>
                  <a:pt x="2163590" y="706120"/>
                </a:lnTo>
                <a:lnTo>
                  <a:pt x="2158561" y="706120"/>
                </a:lnTo>
                <a:lnTo>
                  <a:pt x="2156387" y="707390"/>
                </a:lnTo>
                <a:close/>
              </a:path>
              <a:path w="4096384" h="836930">
                <a:moveTo>
                  <a:pt x="2552425" y="707390"/>
                </a:moveTo>
                <a:lnTo>
                  <a:pt x="2547282" y="706120"/>
                </a:lnTo>
                <a:lnTo>
                  <a:pt x="2550307" y="703580"/>
                </a:lnTo>
                <a:lnTo>
                  <a:pt x="2550834" y="704853"/>
                </a:lnTo>
                <a:lnTo>
                  <a:pt x="2552458" y="706037"/>
                </a:lnTo>
                <a:lnTo>
                  <a:pt x="2552425" y="707390"/>
                </a:lnTo>
                <a:close/>
              </a:path>
              <a:path w="4096384" h="836930">
                <a:moveTo>
                  <a:pt x="2561026" y="707390"/>
                </a:moveTo>
                <a:lnTo>
                  <a:pt x="2552425" y="707390"/>
                </a:lnTo>
                <a:lnTo>
                  <a:pt x="2552458" y="706037"/>
                </a:lnTo>
                <a:lnTo>
                  <a:pt x="2550834" y="704853"/>
                </a:lnTo>
                <a:lnTo>
                  <a:pt x="2550307" y="703580"/>
                </a:lnTo>
                <a:lnTo>
                  <a:pt x="2567711" y="703580"/>
                </a:lnTo>
                <a:lnTo>
                  <a:pt x="2568779" y="704850"/>
                </a:lnTo>
                <a:lnTo>
                  <a:pt x="2562709" y="704850"/>
                </a:lnTo>
                <a:lnTo>
                  <a:pt x="2561026" y="707390"/>
                </a:lnTo>
                <a:close/>
              </a:path>
              <a:path w="4096384" h="836930">
                <a:moveTo>
                  <a:pt x="2670657" y="711200"/>
                </a:moveTo>
                <a:lnTo>
                  <a:pt x="2670596" y="709863"/>
                </a:lnTo>
                <a:lnTo>
                  <a:pt x="2664784" y="703580"/>
                </a:lnTo>
                <a:lnTo>
                  <a:pt x="2677212" y="703580"/>
                </a:lnTo>
                <a:lnTo>
                  <a:pt x="2670657" y="711200"/>
                </a:lnTo>
                <a:close/>
              </a:path>
              <a:path w="4096384" h="836930">
                <a:moveTo>
                  <a:pt x="2722457" y="709930"/>
                </a:moveTo>
                <a:lnTo>
                  <a:pt x="2722948" y="703580"/>
                </a:lnTo>
                <a:lnTo>
                  <a:pt x="2726314" y="706120"/>
                </a:lnTo>
                <a:lnTo>
                  <a:pt x="2726655" y="707390"/>
                </a:lnTo>
                <a:lnTo>
                  <a:pt x="2725980" y="708660"/>
                </a:lnTo>
                <a:lnTo>
                  <a:pt x="2724631" y="708660"/>
                </a:lnTo>
                <a:lnTo>
                  <a:pt x="2722457" y="709930"/>
                </a:lnTo>
                <a:close/>
              </a:path>
              <a:path w="4096384" h="836930">
                <a:moveTo>
                  <a:pt x="2735062" y="716280"/>
                </a:moveTo>
                <a:lnTo>
                  <a:pt x="2731336" y="716280"/>
                </a:lnTo>
                <a:lnTo>
                  <a:pt x="2733199" y="714980"/>
                </a:lnTo>
                <a:lnTo>
                  <a:pt x="2734185" y="713740"/>
                </a:lnTo>
                <a:lnTo>
                  <a:pt x="2734034" y="712470"/>
                </a:lnTo>
                <a:lnTo>
                  <a:pt x="2732351" y="708660"/>
                </a:lnTo>
                <a:lnTo>
                  <a:pt x="2725980" y="708660"/>
                </a:lnTo>
                <a:lnTo>
                  <a:pt x="2726508" y="707665"/>
                </a:lnTo>
                <a:lnTo>
                  <a:pt x="2726606" y="707208"/>
                </a:lnTo>
                <a:lnTo>
                  <a:pt x="2726314" y="706120"/>
                </a:lnTo>
                <a:lnTo>
                  <a:pt x="2722948" y="703580"/>
                </a:lnTo>
                <a:lnTo>
                  <a:pt x="2726675" y="703580"/>
                </a:lnTo>
                <a:lnTo>
                  <a:pt x="2726137" y="704850"/>
                </a:lnTo>
                <a:lnTo>
                  <a:pt x="2737033" y="704850"/>
                </a:lnTo>
                <a:lnTo>
                  <a:pt x="2737033" y="709930"/>
                </a:lnTo>
                <a:lnTo>
                  <a:pt x="2742813" y="709930"/>
                </a:lnTo>
                <a:lnTo>
                  <a:pt x="2741747" y="712470"/>
                </a:lnTo>
                <a:lnTo>
                  <a:pt x="2735867" y="712470"/>
                </a:lnTo>
                <a:lnTo>
                  <a:pt x="2735062" y="716280"/>
                </a:lnTo>
                <a:close/>
              </a:path>
              <a:path w="4096384" h="836930">
                <a:moveTo>
                  <a:pt x="2815836" y="709930"/>
                </a:moveTo>
                <a:lnTo>
                  <a:pt x="2815836" y="704850"/>
                </a:lnTo>
                <a:lnTo>
                  <a:pt x="2819850" y="703580"/>
                </a:lnTo>
                <a:lnTo>
                  <a:pt x="2819740" y="708155"/>
                </a:lnTo>
                <a:lnTo>
                  <a:pt x="2819667" y="708660"/>
                </a:lnTo>
                <a:lnTo>
                  <a:pt x="2815836" y="709930"/>
                </a:lnTo>
                <a:close/>
              </a:path>
              <a:path w="4096384" h="836930">
                <a:moveTo>
                  <a:pt x="2824382" y="709930"/>
                </a:moveTo>
                <a:lnTo>
                  <a:pt x="2815836" y="709930"/>
                </a:lnTo>
                <a:lnTo>
                  <a:pt x="2819667" y="708660"/>
                </a:lnTo>
                <a:lnTo>
                  <a:pt x="2819740" y="708155"/>
                </a:lnTo>
                <a:lnTo>
                  <a:pt x="2819850" y="703580"/>
                </a:lnTo>
                <a:lnTo>
                  <a:pt x="2822699" y="703580"/>
                </a:lnTo>
                <a:lnTo>
                  <a:pt x="2826058" y="704850"/>
                </a:lnTo>
                <a:lnTo>
                  <a:pt x="2842657" y="704850"/>
                </a:lnTo>
                <a:lnTo>
                  <a:pt x="2842359" y="706120"/>
                </a:lnTo>
                <a:lnTo>
                  <a:pt x="2829003" y="706120"/>
                </a:lnTo>
                <a:lnTo>
                  <a:pt x="2824382" y="709930"/>
                </a:lnTo>
                <a:close/>
              </a:path>
              <a:path w="4096384" h="836930">
                <a:moveTo>
                  <a:pt x="2886894" y="708660"/>
                </a:moveTo>
                <a:lnTo>
                  <a:pt x="2884877" y="707390"/>
                </a:lnTo>
                <a:lnTo>
                  <a:pt x="2882363" y="707390"/>
                </a:lnTo>
                <a:lnTo>
                  <a:pt x="2884046" y="703580"/>
                </a:lnTo>
                <a:lnTo>
                  <a:pt x="2888734" y="704850"/>
                </a:lnTo>
                <a:lnTo>
                  <a:pt x="2886894" y="708660"/>
                </a:lnTo>
                <a:close/>
              </a:path>
              <a:path w="4096384" h="836930">
                <a:moveTo>
                  <a:pt x="2925782" y="708660"/>
                </a:moveTo>
                <a:lnTo>
                  <a:pt x="2886894" y="708660"/>
                </a:lnTo>
                <a:lnTo>
                  <a:pt x="2888734" y="704850"/>
                </a:lnTo>
                <a:lnTo>
                  <a:pt x="2884046" y="703580"/>
                </a:lnTo>
                <a:lnTo>
                  <a:pt x="2920585" y="703580"/>
                </a:lnTo>
                <a:lnTo>
                  <a:pt x="2922259" y="704850"/>
                </a:lnTo>
                <a:lnTo>
                  <a:pt x="2899636" y="704850"/>
                </a:lnTo>
                <a:lnTo>
                  <a:pt x="2898228" y="706037"/>
                </a:lnTo>
                <a:lnTo>
                  <a:pt x="2898130" y="707390"/>
                </a:lnTo>
                <a:lnTo>
                  <a:pt x="2924496" y="707390"/>
                </a:lnTo>
                <a:lnTo>
                  <a:pt x="2925782" y="708660"/>
                </a:lnTo>
                <a:close/>
              </a:path>
              <a:path w="4096384" h="836930">
                <a:moveTo>
                  <a:pt x="3482993" y="708650"/>
                </a:moveTo>
                <a:lnTo>
                  <a:pt x="3479506" y="707390"/>
                </a:lnTo>
                <a:lnTo>
                  <a:pt x="3477186" y="704850"/>
                </a:lnTo>
                <a:lnTo>
                  <a:pt x="3480806" y="703580"/>
                </a:lnTo>
                <a:lnTo>
                  <a:pt x="3483811" y="704850"/>
                </a:lnTo>
                <a:lnTo>
                  <a:pt x="3484662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491869" y="708660"/>
                </a:moveTo>
                <a:lnTo>
                  <a:pt x="3482993" y="708650"/>
                </a:lnTo>
                <a:lnTo>
                  <a:pt x="3484662" y="707390"/>
                </a:lnTo>
                <a:lnTo>
                  <a:pt x="3483811" y="704850"/>
                </a:lnTo>
                <a:lnTo>
                  <a:pt x="3480806" y="703580"/>
                </a:lnTo>
                <a:lnTo>
                  <a:pt x="3500246" y="703580"/>
                </a:lnTo>
                <a:lnTo>
                  <a:pt x="3492854" y="704853"/>
                </a:lnTo>
                <a:lnTo>
                  <a:pt x="3487945" y="706094"/>
                </a:lnTo>
                <a:lnTo>
                  <a:pt x="3488053" y="706251"/>
                </a:lnTo>
                <a:lnTo>
                  <a:pt x="3491869" y="708660"/>
                </a:lnTo>
                <a:close/>
              </a:path>
              <a:path w="4096384" h="836930">
                <a:moveTo>
                  <a:pt x="3494707" y="712470"/>
                </a:moveTo>
                <a:lnTo>
                  <a:pt x="3494033" y="709930"/>
                </a:lnTo>
                <a:lnTo>
                  <a:pt x="3493882" y="709930"/>
                </a:lnTo>
                <a:lnTo>
                  <a:pt x="3488053" y="706251"/>
                </a:lnTo>
                <a:lnTo>
                  <a:pt x="3487945" y="706094"/>
                </a:lnTo>
                <a:lnTo>
                  <a:pt x="3492867" y="704850"/>
                </a:lnTo>
                <a:lnTo>
                  <a:pt x="3500246" y="703580"/>
                </a:lnTo>
                <a:lnTo>
                  <a:pt x="3494707" y="712470"/>
                </a:lnTo>
                <a:close/>
              </a:path>
              <a:path w="4096384" h="836930">
                <a:moveTo>
                  <a:pt x="3507628" y="710022"/>
                </a:moveTo>
                <a:lnTo>
                  <a:pt x="3499238" y="707390"/>
                </a:lnTo>
                <a:lnTo>
                  <a:pt x="3509800" y="703580"/>
                </a:lnTo>
                <a:lnTo>
                  <a:pt x="3509581" y="704410"/>
                </a:lnTo>
                <a:lnTo>
                  <a:pt x="3509703" y="705450"/>
                </a:lnTo>
                <a:lnTo>
                  <a:pt x="3511472" y="709930"/>
                </a:lnTo>
                <a:lnTo>
                  <a:pt x="3507960" y="709930"/>
                </a:lnTo>
                <a:lnTo>
                  <a:pt x="3507628" y="710022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1974" y="711200"/>
                </a:lnTo>
                <a:lnTo>
                  <a:pt x="3509703" y="705450"/>
                </a:lnTo>
                <a:lnTo>
                  <a:pt x="3509581" y="704410"/>
                </a:lnTo>
                <a:lnTo>
                  <a:pt x="3509800" y="703580"/>
                </a:lnTo>
                <a:lnTo>
                  <a:pt x="3537962" y="703580"/>
                </a:lnTo>
                <a:lnTo>
                  <a:pt x="3537962" y="704850"/>
                </a:lnTo>
                <a:lnTo>
                  <a:pt x="3515647" y="70485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649125" y="704410"/>
                </a:moveTo>
                <a:lnTo>
                  <a:pt x="3648248" y="703580"/>
                </a:lnTo>
                <a:lnTo>
                  <a:pt x="3651430" y="703580"/>
                </a:lnTo>
                <a:lnTo>
                  <a:pt x="3649125" y="704410"/>
                </a:lnTo>
                <a:close/>
              </a:path>
              <a:path w="4096384" h="836930">
                <a:moveTo>
                  <a:pt x="3667865" y="709930"/>
                </a:moveTo>
                <a:lnTo>
                  <a:pt x="3662661" y="704993"/>
                </a:lnTo>
                <a:lnTo>
                  <a:pt x="3662843" y="704850"/>
                </a:lnTo>
                <a:lnTo>
                  <a:pt x="3655961" y="703580"/>
                </a:lnTo>
                <a:lnTo>
                  <a:pt x="3683926" y="703580"/>
                </a:lnTo>
                <a:lnTo>
                  <a:pt x="3683115" y="704850"/>
                </a:lnTo>
                <a:lnTo>
                  <a:pt x="3674237" y="704850"/>
                </a:lnTo>
                <a:lnTo>
                  <a:pt x="3667865" y="709930"/>
                </a:lnTo>
                <a:close/>
              </a:path>
              <a:path w="4096384" h="836930">
                <a:moveTo>
                  <a:pt x="3700369" y="712907"/>
                </a:moveTo>
                <a:lnTo>
                  <a:pt x="3690338" y="707390"/>
                </a:lnTo>
                <a:lnTo>
                  <a:pt x="3692852" y="706120"/>
                </a:lnTo>
                <a:lnTo>
                  <a:pt x="3695026" y="706120"/>
                </a:lnTo>
                <a:lnTo>
                  <a:pt x="3696859" y="703580"/>
                </a:lnTo>
                <a:lnTo>
                  <a:pt x="3698316" y="706037"/>
                </a:lnTo>
                <a:lnTo>
                  <a:pt x="3701216" y="712298"/>
                </a:lnTo>
                <a:lnTo>
                  <a:pt x="3700716" y="712470"/>
                </a:lnTo>
                <a:lnTo>
                  <a:pt x="3700369" y="712907"/>
                </a:lnTo>
                <a:close/>
              </a:path>
              <a:path w="4096384" h="836930">
                <a:moveTo>
                  <a:pt x="3701216" y="712298"/>
                </a:moveTo>
                <a:lnTo>
                  <a:pt x="3698316" y="706037"/>
                </a:lnTo>
                <a:lnTo>
                  <a:pt x="3696859" y="703580"/>
                </a:lnTo>
                <a:lnTo>
                  <a:pt x="3701548" y="703580"/>
                </a:lnTo>
                <a:lnTo>
                  <a:pt x="3707823" y="707390"/>
                </a:lnTo>
                <a:lnTo>
                  <a:pt x="3719332" y="707390"/>
                </a:lnTo>
                <a:lnTo>
                  <a:pt x="3721997" y="709930"/>
                </a:lnTo>
                <a:lnTo>
                  <a:pt x="3755862" y="709930"/>
                </a:lnTo>
                <a:lnTo>
                  <a:pt x="3755784" y="711200"/>
                </a:lnTo>
                <a:lnTo>
                  <a:pt x="3704422" y="711200"/>
                </a:lnTo>
                <a:lnTo>
                  <a:pt x="3701216" y="712298"/>
                </a:lnTo>
                <a:close/>
              </a:path>
              <a:path w="4096384" h="836930">
                <a:moveTo>
                  <a:pt x="3756231" y="704525"/>
                </a:moveTo>
                <a:lnTo>
                  <a:pt x="3755885" y="703773"/>
                </a:lnTo>
                <a:lnTo>
                  <a:pt x="3757388" y="703580"/>
                </a:lnTo>
                <a:lnTo>
                  <a:pt x="3756231" y="704525"/>
                </a:lnTo>
                <a:close/>
              </a:path>
              <a:path w="4096384" h="836930">
                <a:moveTo>
                  <a:pt x="3756380" y="704850"/>
                </a:moveTo>
                <a:lnTo>
                  <a:pt x="3756231" y="704525"/>
                </a:lnTo>
                <a:lnTo>
                  <a:pt x="3757388" y="703580"/>
                </a:lnTo>
                <a:lnTo>
                  <a:pt x="3756380" y="70485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29120" y="707390"/>
                </a:lnTo>
                <a:lnTo>
                  <a:pt x="3828445" y="707390"/>
                </a:lnTo>
                <a:lnTo>
                  <a:pt x="3829120" y="706120"/>
                </a:lnTo>
                <a:lnTo>
                  <a:pt x="3832977" y="703580"/>
                </a:lnTo>
                <a:lnTo>
                  <a:pt x="3833095" y="7067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835496" y="723900"/>
                </a:moveTo>
                <a:lnTo>
                  <a:pt x="3830128" y="723900"/>
                </a:lnTo>
                <a:lnTo>
                  <a:pt x="3835334" y="722630"/>
                </a:lnTo>
                <a:lnTo>
                  <a:pt x="3826272" y="716280"/>
                </a:lnTo>
                <a:lnTo>
                  <a:pt x="3823580" y="716280"/>
                </a:lnTo>
                <a:lnTo>
                  <a:pt x="3824929" y="713740"/>
                </a:lnTo>
                <a:lnTo>
                  <a:pt x="3825780" y="711200"/>
                </a:lnTo>
                <a:lnTo>
                  <a:pt x="3818741" y="709930"/>
                </a:lnTo>
                <a:lnTo>
                  <a:pt x="3833651" y="709930"/>
                </a:lnTo>
                <a:lnTo>
                  <a:pt x="3833095" y="706790"/>
                </a:lnTo>
                <a:lnTo>
                  <a:pt x="3832977" y="703580"/>
                </a:lnTo>
                <a:lnTo>
                  <a:pt x="3843976" y="703580"/>
                </a:lnTo>
                <a:lnTo>
                  <a:pt x="3836513" y="712453"/>
                </a:lnTo>
                <a:lnTo>
                  <a:pt x="3835491" y="713740"/>
                </a:lnTo>
                <a:lnTo>
                  <a:pt x="3835491" y="715010"/>
                </a:lnTo>
                <a:lnTo>
                  <a:pt x="3843462" y="715010"/>
                </a:lnTo>
                <a:lnTo>
                  <a:pt x="3840356" y="721360"/>
                </a:lnTo>
                <a:lnTo>
                  <a:pt x="3836499" y="721360"/>
                </a:lnTo>
                <a:lnTo>
                  <a:pt x="3835496" y="723900"/>
                </a:lnTo>
                <a:close/>
              </a:path>
              <a:path w="4096384" h="836930">
                <a:moveTo>
                  <a:pt x="3862823" y="703946"/>
                </a:moveTo>
                <a:lnTo>
                  <a:pt x="3862311" y="703580"/>
                </a:lnTo>
                <a:lnTo>
                  <a:pt x="3862504" y="703580"/>
                </a:lnTo>
                <a:lnTo>
                  <a:pt x="3862823" y="703946"/>
                </a:lnTo>
                <a:close/>
              </a:path>
              <a:path w="4096384" h="836930">
                <a:moveTo>
                  <a:pt x="3882943" y="709930"/>
                </a:moveTo>
                <a:lnTo>
                  <a:pt x="3871190" y="709930"/>
                </a:lnTo>
                <a:lnTo>
                  <a:pt x="3871199" y="708650"/>
                </a:lnTo>
                <a:lnTo>
                  <a:pt x="3875721" y="703580"/>
                </a:lnTo>
                <a:lnTo>
                  <a:pt x="3877338" y="703580"/>
                </a:lnTo>
                <a:lnTo>
                  <a:pt x="3878563" y="704850"/>
                </a:lnTo>
                <a:lnTo>
                  <a:pt x="3890757" y="704850"/>
                </a:lnTo>
                <a:lnTo>
                  <a:pt x="3891482" y="706120"/>
                </a:lnTo>
                <a:lnTo>
                  <a:pt x="3882760" y="706120"/>
                </a:lnTo>
                <a:lnTo>
                  <a:pt x="3881928" y="708660"/>
                </a:lnTo>
                <a:lnTo>
                  <a:pt x="3882943" y="709930"/>
                </a:lnTo>
                <a:close/>
              </a:path>
              <a:path w="4096384" h="836930">
                <a:moveTo>
                  <a:pt x="3954675" y="713740"/>
                </a:moveTo>
                <a:lnTo>
                  <a:pt x="3949319" y="707390"/>
                </a:lnTo>
                <a:lnTo>
                  <a:pt x="3949759" y="706251"/>
                </a:lnTo>
                <a:lnTo>
                  <a:pt x="3949881" y="706037"/>
                </a:lnTo>
                <a:lnTo>
                  <a:pt x="3951984" y="703580"/>
                </a:lnTo>
                <a:lnTo>
                  <a:pt x="3953667" y="704850"/>
                </a:lnTo>
                <a:lnTo>
                  <a:pt x="3954603" y="707208"/>
                </a:lnTo>
                <a:lnTo>
                  <a:pt x="3954675" y="711200"/>
                </a:lnTo>
                <a:lnTo>
                  <a:pt x="3954184" y="711200"/>
                </a:lnTo>
                <a:lnTo>
                  <a:pt x="3954675" y="711953"/>
                </a:lnTo>
                <a:lnTo>
                  <a:pt x="3954675" y="713740"/>
                </a:lnTo>
                <a:close/>
              </a:path>
              <a:path w="4096384" h="836930">
                <a:moveTo>
                  <a:pt x="3971259" y="704752"/>
                </a:moveTo>
                <a:lnTo>
                  <a:pt x="3969925" y="703580"/>
                </a:lnTo>
                <a:lnTo>
                  <a:pt x="3971942" y="703580"/>
                </a:lnTo>
                <a:lnTo>
                  <a:pt x="3971259" y="704752"/>
                </a:lnTo>
                <a:close/>
              </a:path>
              <a:path w="4096384" h="836930">
                <a:moveTo>
                  <a:pt x="3985312" y="703611"/>
                </a:moveTo>
                <a:lnTo>
                  <a:pt x="3985509" y="703580"/>
                </a:lnTo>
                <a:lnTo>
                  <a:pt x="3985312" y="703611"/>
                </a:lnTo>
                <a:close/>
              </a:path>
              <a:path w="4096384" h="836930">
                <a:moveTo>
                  <a:pt x="4073099" y="708660"/>
                </a:moveTo>
                <a:lnTo>
                  <a:pt x="4070540" y="707390"/>
                </a:lnTo>
                <a:lnTo>
                  <a:pt x="4071351" y="704853"/>
                </a:lnTo>
                <a:lnTo>
                  <a:pt x="4072851" y="703580"/>
                </a:lnTo>
                <a:lnTo>
                  <a:pt x="4075877" y="703580"/>
                </a:lnTo>
                <a:lnTo>
                  <a:pt x="4075915" y="707390"/>
                </a:lnTo>
                <a:lnTo>
                  <a:pt x="4073099" y="708660"/>
                </a:lnTo>
                <a:close/>
              </a:path>
              <a:path w="4096384" h="836930">
                <a:moveTo>
                  <a:pt x="3983711" y="704850"/>
                </a:moveTo>
                <a:lnTo>
                  <a:pt x="3977482" y="704850"/>
                </a:lnTo>
                <a:lnTo>
                  <a:pt x="3985312" y="703611"/>
                </a:lnTo>
                <a:lnTo>
                  <a:pt x="3983711" y="70485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43931" y="706199"/>
                </a:lnTo>
                <a:lnTo>
                  <a:pt x="3747501" y="704850"/>
                </a:lnTo>
                <a:lnTo>
                  <a:pt x="3755885" y="703773"/>
                </a:lnTo>
                <a:lnTo>
                  <a:pt x="3756178" y="704410"/>
                </a:lnTo>
                <a:lnTo>
                  <a:pt x="3756106" y="704627"/>
                </a:lnTo>
                <a:lnTo>
                  <a:pt x="3751174" y="708660"/>
                </a:lnTo>
                <a:lnTo>
                  <a:pt x="3751508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1655514" y="709930"/>
                </a:moveTo>
                <a:lnTo>
                  <a:pt x="1645247" y="707909"/>
                </a:lnTo>
                <a:lnTo>
                  <a:pt x="1644721" y="706662"/>
                </a:lnTo>
                <a:lnTo>
                  <a:pt x="1646295" y="706120"/>
                </a:lnTo>
                <a:lnTo>
                  <a:pt x="1647807" y="704850"/>
                </a:lnTo>
                <a:lnTo>
                  <a:pt x="1653303" y="703781"/>
                </a:lnTo>
                <a:lnTo>
                  <a:pt x="1654792" y="706037"/>
                </a:lnTo>
                <a:lnTo>
                  <a:pt x="1654907" y="706251"/>
                </a:lnTo>
                <a:lnTo>
                  <a:pt x="1655514" y="709930"/>
                </a:lnTo>
                <a:close/>
              </a:path>
              <a:path w="4096384" h="836930">
                <a:moveTo>
                  <a:pt x="3865827" y="707390"/>
                </a:moveTo>
                <a:lnTo>
                  <a:pt x="3862823" y="703946"/>
                </a:lnTo>
                <a:lnTo>
                  <a:pt x="3865747" y="706037"/>
                </a:lnTo>
                <a:lnTo>
                  <a:pt x="3865827" y="707390"/>
                </a:lnTo>
                <a:close/>
              </a:path>
              <a:path w="4096384" h="836930">
                <a:moveTo>
                  <a:pt x="2693503" y="704850"/>
                </a:moveTo>
                <a:lnTo>
                  <a:pt x="2690615" y="704850"/>
                </a:lnTo>
                <a:lnTo>
                  <a:pt x="2692985" y="704128"/>
                </a:lnTo>
                <a:lnTo>
                  <a:pt x="2693503" y="704850"/>
                </a:lnTo>
                <a:close/>
              </a:path>
              <a:path w="4096384" h="836930">
                <a:moveTo>
                  <a:pt x="2073791" y="704850"/>
                </a:moveTo>
                <a:lnTo>
                  <a:pt x="2073072" y="704850"/>
                </a:lnTo>
                <a:lnTo>
                  <a:pt x="2073277" y="704229"/>
                </a:lnTo>
                <a:lnTo>
                  <a:pt x="2073791" y="704850"/>
                </a:lnTo>
                <a:close/>
              </a:path>
              <a:path w="4096384" h="836930">
                <a:moveTo>
                  <a:pt x="3649589" y="704850"/>
                </a:moveTo>
                <a:lnTo>
                  <a:pt x="3647908" y="704850"/>
                </a:lnTo>
                <a:lnTo>
                  <a:pt x="3649125" y="704410"/>
                </a:lnTo>
                <a:lnTo>
                  <a:pt x="3649589" y="704850"/>
                </a:lnTo>
                <a:close/>
              </a:path>
              <a:path w="4096384" h="836930">
                <a:moveTo>
                  <a:pt x="3761245" y="708660"/>
                </a:moveTo>
                <a:lnTo>
                  <a:pt x="3751174" y="708660"/>
                </a:lnTo>
                <a:lnTo>
                  <a:pt x="3756231" y="704525"/>
                </a:lnTo>
                <a:lnTo>
                  <a:pt x="3756380" y="704850"/>
                </a:lnTo>
                <a:lnTo>
                  <a:pt x="3760145" y="704850"/>
                </a:lnTo>
                <a:lnTo>
                  <a:pt x="3761245" y="70866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68243" y="709930"/>
                </a:lnTo>
                <a:lnTo>
                  <a:pt x="3971259" y="704752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5964" y="709644"/>
                </a:moveTo>
                <a:lnTo>
                  <a:pt x="65565" y="709567"/>
                </a:lnTo>
                <a:lnTo>
                  <a:pt x="63078" y="704850"/>
                </a:lnTo>
                <a:lnTo>
                  <a:pt x="68107" y="704850"/>
                </a:lnTo>
                <a:lnTo>
                  <a:pt x="68361" y="705816"/>
                </a:lnTo>
                <a:lnTo>
                  <a:pt x="68292" y="706344"/>
                </a:lnTo>
                <a:lnTo>
                  <a:pt x="67603" y="707390"/>
                </a:lnTo>
                <a:lnTo>
                  <a:pt x="65964" y="709644"/>
                </a:lnTo>
                <a:close/>
              </a:path>
              <a:path w="4096384" h="836930">
                <a:moveTo>
                  <a:pt x="166335" y="708660"/>
                </a:moveTo>
                <a:lnTo>
                  <a:pt x="163817" y="708660"/>
                </a:lnTo>
                <a:lnTo>
                  <a:pt x="175387" y="704850"/>
                </a:lnTo>
                <a:lnTo>
                  <a:pt x="175557" y="704850"/>
                </a:lnTo>
                <a:lnTo>
                  <a:pt x="176225" y="707390"/>
                </a:lnTo>
                <a:lnTo>
                  <a:pt x="168348" y="707390"/>
                </a:lnTo>
                <a:lnTo>
                  <a:pt x="166335" y="70866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76557" y="708650"/>
                </a:lnTo>
                <a:lnTo>
                  <a:pt x="175557" y="704850"/>
                </a:lnTo>
                <a:lnTo>
                  <a:pt x="183683" y="704850"/>
                </a:lnTo>
                <a:lnTo>
                  <a:pt x="183932" y="706120"/>
                </a:lnTo>
                <a:lnTo>
                  <a:pt x="186787" y="707390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645626" y="705816"/>
                </a:moveTo>
                <a:lnTo>
                  <a:pt x="645243" y="704850"/>
                </a:lnTo>
                <a:lnTo>
                  <a:pt x="646168" y="705270"/>
                </a:lnTo>
                <a:lnTo>
                  <a:pt x="645626" y="705816"/>
                </a:lnTo>
                <a:close/>
              </a:path>
              <a:path w="4096384" h="836930">
                <a:moveTo>
                  <a:pt x="646168" y="705270"/>
                </a:moveTo>
                <a:lnTo>
                  <a:pt x="645243" y="704850"/>
                </a:lnTo>
                <a:lnTo>
                  <a:pt x="646585" y="704850"/>
                </a:lnTo>
                <a:lnTo>
                  <a:pt x="646168" y="705270"/>
                </a:lnTo>
                <a:close/>
              </a:path>
              <a:path w="4096384" h="836930">
                <a:moveTo>
                  <a:pt x="659321" y="707390"/>
                </a:moveTo>
                <a:lnTo>
                  <a:pt x="655634" y="707390"/>
                </a:lnTo>
                <a:lnTo>
                  <a:pt x="655477" y="706790"/>
                </a:lnTo>
                <a:lnTo>
                  <a:pt x="655420" y="706037"/>
                </a:lnTo>
                <a:lnTo>
                  <a:pt x="657140" y="704850"/>
                </a:lnTo>
                <a:lnTo>
                  <a:pt x="660663" y="704850"/>
                </a:lnTo>
                <a:lnTo>
                  <a:pt x="659321" y="707390"/>
                </a:lnTo>
                <a:close/>
              </a:path>
              <a:path w="4096384" h="836930">
                <a:moveTo>
                  <a:pt x="677596" y="707390"/>
                </a:moveTo>
                <a:lnTo>
                  <a:pt x="659321" y="707390"/>
                </a:lnTo>
                <a:lnTo>
                  <a:pt x="660663" y="704850"/>
                </a:lnTo>
                <a:lnTo>
                  <a:pt x="681394" y="704850"/>
                </a:lnTo>
                <a:lnTo>
                  <a:pt x="677596" y="707390"/>
                </a:lnTo>
                <a:close/>
              </a:path>
              <a:path w="4096384" h="836930">
                <a:moveTo>
                  <a:pt x="872539" y="707390"/>
                </a:moveTo>
                <a:lnTo>
                  <a:pt x="871203" y="707390"/>
                </a:lnTo>
                <a:lnTo>
                  <a:pt x="870031" y="704850"/>
                </a:lnTo>
                <a:lnTo>
                  <a:pt x="874386" y="704850"/>
                </a:lnTo>
                <a:lnTo>
                  <a:pt x="874270" y="706199"/>
                </a:lnTo>
                <a:lnTo>
                  <a:pt x="872539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72539" y="707390"/>
                </a:lnTo>
                <a:lnTo>
                  <a:pt x="874270" y="706199"/>
                </a:lnTo>
                <a:lnTo>
                  <a:pt x="874386" y="704850"/>
                </a:lnTo>
                <a:lnTo>
                  <a:pt x="898194" y="704850"/>
                </a:lnTo>
                <a:lnTo>
                  <a:pt x="898194" y="706120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3274" y="707390"/>
                </a:moveTo>
                <a:lnTo>
                  <a:pt x="911263" y="707390"/>
                </a:lnTo>
                <a:lnTo>
                  <a:pt x="911372" y="706037"/>
                </a:lnTo>
                <a:lnTo>
                  <a:pt x="912940" y="704850"/>
                </a:lnTo>
                <a:lnTo>
                  <a:pt x="914282" y="704850"/>
                </a:lnTo>
                <a:lnTo>
                  <a:pt x="914407" y="705816"/>
                </a:lnTo>
                <a:lnTo>
                  <a:pt x="914324" y="706251"/>
                </a:lnTo>
                <a:lnTo>
                  <a:pt x="913274" y="70739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4282" y="715010"/>
                </a:lnTo>
                <a:lnTo>
                  <a:pt x="908730" y="708650"/>
                </a:lnTo>
                <a:lnTo>
                  <a:pt x="906235" y="707390"/>
                </a:lnTo>
                <a:lnTo>
                  <a:pt x="913274" y="707390"/>
                </a:lnTo>
                <a:lnTo>
                  <a:pt x="914324" y="706251"/>
                </a:lnTo>
                <a:lnTo>
                  <a:pt x="914407" y="705816"/>
                </a:lnTo>
                <a:lnTo>
                  <a:pt x="914282" y="704850"/>
                </a:lnTo>
                <a:lnTo>
                  <a:pt x="925263" y="704850"/>
                </a:lnTo>
                <a:lnTo>
                  <a:pt x="923501" y="709930"/>
                </a:lnTo>
                <a:lnTo>
                  <a:pt x="920653" y="709930"/>
                </a:lnTo>
                <a:lnTo>
                  <a:pt x="918473" y="71120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66920" y="707390"/>
                </a:moveTo>
                <a:lnTo>
                  <a:pt x="965912" y="707390"/>
                </a:lnTo>
                <a:lnTo>
                  <a:pt x="965286" y="706199"/>
                </a:lnTo>
                <a:lnTo>
                  <a:pt x="964904" y="704850"/>
                </a:lnTo>
                <a:lnTo>
                  <a:pt x="968092" y="704850"/>
                </a:lnTo>
                <a:lnTo>
                  <a:pt x="966920" y="707390"/>
                </a:lnTo>
                <a:close/>
              </a:path>
              <a:path w="4096384" h="836930">
                <a:moveTo>
                  <a:pt x="977450" y="707390"/>
                </a:moveTo>
                <a:lnTo>
                  <a:pt x="966920" y="707390"/>
                </a:lnTo>
                <a:lnTo>
                  <a:pt x="968092" y="704850"/>
                </a:lnTo>
                <a:lnTo>
                  <a:pt x="973624" y="704853"/>
                </a:lnTo>
                <a:lnTo>
                  <a:pt x="977450" y="707390"/>
                </a:lnTo>
                <a:close/>
              </a:path>
              <a:path w="4096384" h="836930">
                <a:moveTo>
                  <a:pt x="1637250" y="706790"/>
                </a:moveTo>
                <a:lnTo>
                  <a:pt x="1635569" y="704850"/>
                </a:lnTo>
                <a:lnTo>
                  <a:pt x="1639426" y="704850"/>
                </a:lnTo>
                <a:lnTo>
                  <a:pt x="1637250" y="706790"/>
                </a:lnTo>
                <a:close/>
              </a:path>
              <a:path w="4096384" h="836930">
                <a:moveTo>
                  <a:pt x="1645463" y="716280"/>
                </a:moveTo>
                <a:lnTo>
                  <a:pt x="1637250" y="706790"/>
                </a:lnTo>
                <a:lnTo>
                  <a:pt x="1639440" y="704853"/>
                </a:lnTo>
                <a:lnTo>
                  <a:pt x="1644492" y="706120"/>
                </a:lnTo>
                <a:lnTo>
                  <a:pt x="1644587" y="706344"/>
                </a:lnTo>
                <a:lnTo>
                  <a:pt x="1644657" y="706684"/>
                </a:lnTo>
                <a:lnTo>
                  <a:pt x="1642608" y="707390"/>
                </a:lnTo>
                <a:lnTo>
                  <a:pt x="1645247" y="707909"/>
                </a:lnTo>
                <a:lnTo>
                  <a:pt x="1646634" y="711200"/>
                </a:lnTo>
                <a:lnTo>
                  <a:pt x="1646510" y="712470"/>
                </a:lnTo>
                <a:lnTo>
                  <a:pt x="1643780" y="712470"/>
                </a:lnTo>
                <a:lnTo>
                  <a:pt x="1645463" y="716280"/>
                </a:lnTo>
                <a:close/>
              </a:path>
              <a:path w="4096384" h="836930">
                <a:moveTo>
                  <a:pt x="1658029" y="712470"/>
                </a:moveTo>
                <a:lnTo>
                  <a:pt x="1658867" y="706120"/>
                </a:lnTo>
                <a:lnTo>
                  <a:pt x="1659705" y="706120"/>
                </a:lnTo>
                <a:lnTo>
                  <a:pt x="1660379" y="704850"/>
                </a:lnTo>
                <a:lnTo>
                  <a:pt x="1661232" y="704853"/>
                </a:lnTo>
                <a:lnTo>
                  <a:pt x="1663648" y="705425"/>
                </a:lnTo>
                <a:lnTo>
                  <a:pt x="1663773" y="706120"/>
                </a:lnTo>
                <a:lnTo>
                  <a:pt x="1663838" y="708155"/>
                </a:lnTo>
                <a:lnTo>
                  <a:pt x="1661449" y="709930"/>
                </a:lnTo>
                <a:lnTo>
                  <a:pt x="1660713" y="709930"/>
                </a:lnTo>
                <a:lnTo>
                  <a:pt x="1659371" y="711200"/>
                </a:lnTo>
                <a:lnTo>
                  <a:pt x="1659544" y="711345"/>
                </a:lnTo>
                <a:lnTo>
                  <a:pt x="1658029" y="712470"/>
                </a:lnTo>
                <a:close/>
              </a:path>
              <a:path w="4096384" h="836930">
                <a:moveTo>
                  <a:pt x="1663751" y="705450"/>
                </a:moveTo>
                <a:lnTo>
                  <a:pt x="1661217" y="704850"/>
                </a:lnTo>
                <a:lnTo>
                  <a:pt x="1663732" y="704850"/>
                </a:lnTo>
                <a:lnTo>
                  <a:pt x="1663751" y="705450"/>
                </a:lnTo>
                <a:close/>
              </a:path>
              <a:path w="4096384" h="836930">
                <a:moveTo>
                  <a:pt x="1691544" y="708660"/>
                </a:moveTo>
                <a:lnTo>
                  <a:pt x="1688130" y="708650"/>
                </a:lnTo>
                <a:lnTo>
                  <a:pt x="1685421" y="706251"/>
                </a:lnTo>
                <a:lnTo>
                  <a:pt x="1685351" y="706094"/>
                </a:lnTo>
                <a:lnTo>
                  <a:pt x="1689210" y="704850"/>
                </a:lnTo>
                <a:lnTo>
                  <a:pt x="1691544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691538" y="708650"/>
                </a:lnTo>
                <a:lnTo>
                  <a:pt x="1689210" y="704850"/>
                </a:lnTo>
                <a:lnTo>
                  <a:pt x="1712847" y="704850"/>
                </a:lnTo>
                <a:lnTo>
                  <a:pt x="1712767" y="705450"/>
                </a:lnTo>
                <a:lnTo>
                  <a:pt x="1712855" y="706344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712855" y="706344"/>
                </a:lnTo>
                <a:lnTo>
                  <a:pt x="1712767" y="705450"/>
                </a:lnTo>
                <a:lnTo>
                  <a:pt x="1712847" y="704850"/>
                </a:lnTo>
                <a:lnTo>
                  <a:pt x="1715198" y="704853"/>
                </a:lnTo>
                <a:lnTo>
                  <a:pt x="1716254" y="705425"/>
                </a:lnTo>
                <a:lnTo>
                  <a:pt x="1714353" y="707390"/>
                </a:lnTo>
                <a:lnTo>
                  <a:pt x="1716790" y="707665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6254" y="705425"/>
                </a:moveTo>
                <a:lnTo>
                  <a:pt x="1715192" y="704850"/>
                </a:lnTo>
                <a:lnTo>
                  <a:pt x="1716811" y="704850"/>
                </a:lnTo>
                <a:lnTo>
                  <a:pt x="1716254" y="705425"/>
                </a:lnTo>
                <a:close/>
              </a:path>
              <a:path w="4096384" h="836930">
                <a:moveTo>
                  <a:pt x="1747040" y="706120"/>
                </a:moveTo>
                <a:lnTo>
                  <a:pt x="1747211" y="704850"/>
                </a:lnTo>
                <a:lnTo>
                  <a:pt x="1747545" y="704850"/>
                </a:lnTo>
                <a:lnTo>
                  <a:pt x="1747040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47040" y="706120"/>
                </a:lnTo>
                <a:lnTo>
                  <a:pt x="1747545" y="704850"/>
                </a:lnTo>
                <a:lnTo>
                  <a:pt x="1760287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60287" y="704850"/>
                </a:lnTo>
                <a:lnTo>
                  <a:pt x="1761793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872593" y="722630"/>
                </a:moveTo>
                <a:lnTo>
                  <a:pt x="1836216" y="722630"/>
                </a:lnTo>
                <a:lnTo>
                  <a:pt x="1838567" y="721360"/>
                </a:lnTo>
                <a:lnTo>
                  <a:pt x="1838730" y="720090"/>
                </a:lnTo>
                <a:lnTo>
                  <a:pt x="1809396" y="720090"/>
                </a:lnTo>
                <a:lnTo>
                  <a:pt x="1810234" y="718820"/>
                </a:lnTo>
                <a:lnTo>
                  <a:pt x="1756090" y="718820"/>
                </a:lnTo>
                <a:lnTo>
                  <a:pt x="1756862" y="713012"/>
                </a:lnTo>
                <a:lnTo>
                  <a:pt x="1756987" y="712298"/>
                </a:lnTo>
                <a:lnTo>
                  <a:pt x="1757923" y="709254"/>
                </a:lnTo>
                <a:lnTo>
                  <a:pt x="1758944" y="708660"/>
                </a:lnTo>
                <a:lnTo>
                  <a:pt x="1758774" y="707390"/>
                </a:lnTo>
                <a:lnTo>
                  <a:pt x="1756090" y="706120"/>
                </a:lnTo>
                <a:lnTo>
                  <a:pt x="1761793" y="706120"/>
                </a:lnTo>
                <a:lnTo>
                  <a:pt x="1761793" y="704850"/>
                </a:lnTo>
                <a:lnTo>
                  <a:pt x="1904220" y="704850"/>
                </a:lnTo>
                <a:lnTo>
                  <a:pt x="1904768" y="706094"/>
                </a:lnTo>
                <a:lnTo>
                  <a:pt x="1906285" y="708660"/>
                </a:lnTo>
                <a:lnTo>
                  <a:pt x="1969982" y="708660"/>
                </a:lnTo>
                <a:lnTo>
                  <a:pt x="1972078" y="709930"/>
                </a:lnTo>
                <a:lnTo>
                  <a:pt x="1761289" y="709930"/>
                </a:lnTo>
                <a:lnTo>
                  <a:pt x="1761626" y="714175"/>
                </a:lnTo>
                <a:lnTo>
                  <a:pt x="1761537" y="716280"/>
                </a:lnTo>
                <a:lnTo>
                  <a:pt x="1761118" y="717550"/>
                </a:lnTo>
                <a:lnTo>
                  <a:pt x="1876282" y="717550"/>
                </a:lnTo>
                <a:lnTo>
                  <a:pt x="1875778" y="718820"/>
                </a:lnTo>
                <a:lnTo>
                  <a:pt x="1870245" y="721360"/>
                </a:lnTo>
                <a:lnTo>
                  <a:pt x="1872593" y="722630"/>
                </a:lnTo>
                <a:close/>
              </a:path>
              <a:path w="4096384" h="836930">
                <a:moveTo>
                  <a:pt x="1932267" y="707390"/>
                </a:moveTo>
                <a:lnTo>
                  <a:pt x="1930256" y="707390"/>
                </a:lnTo>
                <a:lnTo>
                  <a:pt x="1927572" y="706120"/>
                </a:lnTo>
                <a:lnTo>
                  <a:pt x="1927572" y="704850"/>
                </a:lnTo>
                <a:lnTo>
                  <a:pt x="1930099" y="704853"/>
                </a:lnTo>
                <a:lnTo>
                  <a:pt x="1932223" y="706094"/>
                </a:lnTo>
                <a:lnTo>
                  <a:pt x="1932267" y="707390"/>
                </a:lnTo>
                <a:close/>
              </a:path>
              <a:path w="4096384" h="836930">
                <a:moveTo>
                  <a:pt x="1941152" y="707390"/>
                </a:moveTo>
                <a:lnTo>
                  <a:pt x="1932267" y="707390"/>
                </a:lnTo>
                <a:lnTo>
                  <a:pt x="1932223" y="706094"/>
                </a:lnTo>
                <a:lnTo>
                  <a:pt x="1930093" y="704850"/>
                </a:lnTo>
                <a:lnTo>
                  <a:pt x="1943830" y="704850"/>
                </a:lnTo>
                <a:lnTo>
                  <a:pt x="1941205" y="706094"/>
                </a:lnTo>
                <a:lnTo>
                  <a:pt x="1941152" y="70739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41152" y="707390"/>
                </a:lnTo>
                <a:lnTo>
                  <a:pt x="1941205" y="706094"/>
                </a:lnTo>
                <a:lnTo>
                  <a:pt x="1943836" y="704853"/>
                </a:lnTo>
                <a:lnTo>
                  <a:pt x="1945967" y="706094"/>
                </a:lnTo>
                <a:lnTo>
                  <a:pt x="1946011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1969982" y="708660"/>
                </a:moveTo>
                <a:lnTo>
                  <a:pt x="1943830" y="708660"/>
                </a:lnTo>
                <a:lnTo>
                  <a:pt x="1946011" y="707390"/>
                </a:lnTo>
                <a:lnTo>
                  <a:pt x="1945967" y="706094"/>
                </a:lnTo>
                <a:lnTo>
                  <a:pt x="1943830" y="704850"/>
                </a:lnTo>
                <a:lnTo>
                  <a:pt x="1967972" y="704850"/>
                </a:lnTo>
                <a:lnTo>
                  <a:pt x="1968097" y="705816"/>
                </a:lnTo>
                <a:lnTo>
                  <a:pt x="1968194" y="706199"/>
                </a:lnTo>
                <a:lnTo>
                  <a:pt x="1969982" y="708660"/>
                </a:lnTo>
                <a:close/>
              </a:path>
              <a:path w="4096384" h="836930">
                <a:moveTo>
                  <a:pt x="2025135" y="709930"/>
                </a:moveTo>
                <a:lnTo>
                  <a:pt x="2023793" y="709930"/>
                </a:lnTo>
                <a:lnTo>
                  <a:pt x="2022112" y="708650"/>
                </a:lnTo>
                <a:lnTo>
                  <a:pt x="2021048" y="706344"/>
                </a:lnTo>
                <a:lnTo>
                  <a:pt x="2021061" y="706094"/>
                </a:lnTo>
                <a:lnTo>
                  <a:pt x="2026805" y="704850"/>
                </a:lnTo>
                <a:lnTo>
                  <a:pt x="2026307" y="708660"/>
                </a:lnTo>
                <a:lnTo>
                  <a:pt x="2025135" y="709930"/>
                </a:lnTo>
                <a:close/>
              </a:path>
              <a:path w="4096384" h="836930">
                <a:moveTo>
                  <a:pt x="2052793" y="709930"/>
                </a:moveTo>
                <a:lnTo>
                  <a:pt x="2025135" y="709930"/>
                </a:lnTo>
                <a:lnTo>
                  <a:pt x="2026307" y="708660"/>
                </a:lnTo>
                <a:lnTo>
                  <a:pt x="2026805" y="704850"/>
                </a:lnTo>
                <a:lnTo>
                  <a:pt x="2038041" y="704850"/>
                </a:lnTo>
                <a:lnTo>
                  <a:pt x="2035690" y="707390"/>
                </a:lnTo>
                <a:lnTo>
                  <a:pt x="2036024" y="708660"/>
                </a:lnTo>
                <a:lnTo>
                  <a:pt x="2052793" y="708660"/>
                </a:lnTo>
                <a:lnTo>
                  <a:pt x="2052793" y="709930"/>
                </a:lnTo>
                <a:close/>
              </a:path>
              <a:path w="4096384" h="836930">
                <a:moveTo>
                  <a:pt x="2037700" y="708660"/>
                </a:moveTo>
                <a:lnTo>
                  <a:pt x="2036022" y="708650"/>
                </a:lnTo>
                <a:lnTo>
                  <a:pt x="2035690" y="707390"/>
                </a:lnTo>
                <a:lnTo>
                  <a:pt x="2038041" y="704850"/>
                </a:lnTo>
                <a:lnTo>
                  <a:pt x="2039213" y="707390"/>
                </a:lnTo>
                <a:lnTo>
                  <a:pt x="2037700" y="708660"/>
                </a:lnTo>
                <a:close/>
              </a:path>
              <a:path w="4096384" h="836930">
                <a:moveTo>
                  <a:pt x="2052793" y="708660"/>
                </a:moveTo>
                <a:lnTo>
                  <a:pt x="2037700" y="708660"/>
                </a:lnTo>
                <a:lnTo>
                  <a:pt x="2039213" y="707390"/>
                </a:lnTo>
                <a:lnTo>
                  <a:pt x="2038041" y="704850"/>
                </a:lnTo>
                <a:lnTo>
                  <a:pt x="2052793" y="704850"/>
                </a:lnTo>
                <a:lnTo>
                  <a:pt x="2052793" y="708660"/>
                </a:lnTo>
                <a:close/>
              </a:path>
              <a:path w="4096384" h="836930">
                <a:moveTo>
                  <a:pt x="2078004" y="709930"/>
                </a:moveTo>
                <a:lnTo>
                  <a:pt x="2052793" y="709930"/>
                </a:lnTo>
                <a:lnTo>
                  <a:pt x="2052793" y="704850"/>
                </a:lnTo>
                <a:lnTo>
                  <a:pt x="2062681" y="704850"/>
                </a:lnTo>
                <a:lnTo>
                  <a:pt x="2062347" y="707390"/>
                </a:lnTo>
                <a:lnTo>
                  <a:pt x="2064023" y="708660"/>
                </a:lnTo>
                <a:lnTo>
                  <a:pt x="2076951" y="708660"/>
                </a:lnTo>
                <a:lnTo>
                  <a:pt x="2078004" y="709930"/>
                </a:lnTo>
                <a:close/>
              </a:path>
              <a:path w="4096384" h="836930">
                <a:moveTo>
                  <a:pt x="2097480" y="712470"/>
                </a:moveTo>
                <a:lnTo>
                  <a:pt x="2080111" y="712470"/>
                </a:lnTo>
                <a:lnTo>
                  <a:pt x="2081065" y="707665"/>
                </a:lnTo>
                <a:lnTo>
                  <a:pt x="2081158" y="706790"/>
                </a:lnTo>
                <a:lnTo>
                  <a:pt x="2081283" y="704850"/>
                </a:lnTo>
                <a:lnTo>
                  <a:pt x="2142480" y="704853"/>
                </a:lnTo>
                <a:lnTo>
                  <a:pt x="2145151" y="706120"/>
                </a:lnTo>
                <a:lnTo>
                  <a:pt x="2108273" y="706120"/>
                </a:lnTo>
                <a:lnTo>
                  <a:pt x="2104921" y="707390"/>
                </a:lnTo>
                <a:lnTo>
                  <a:pt x="2100730" y="709930"/>
                </a:lnTo>
                <a:lnTo>
                  <a:pt x="2100901" y="709930"/>
                </a:lnTo>
                <a:lnTo>
                  <a:pt x="2097480" y="712470"/>
                </a:lnTo>
                <a:close/>
              </a:path>
              <a:path w="4096384" h="836930">
                <a:moveTo>
                  <a:pt x="2563874" y="708660"/>
                </a:moveTo>
                <a:lnTo>
                  <a:pt x="2562852" y="708650"/>
                </a:lnTo>
                <a:lnTo>
                  <a:pt x="2561026" y="707390"/>
                </a:lnTo>
                <a:lnTo>
                  <a:pt x="2562709" y="704850"/>
                </a:lnTo>
                <a:lnTo>
                  <a:pt x="2564392" y="704850"/>
                </a:lnTo>
                <a:lnTo>
                  <a:pt x="2563874" y="708660"/>
                </a:lnTo>
                <a:close/>
              </a:path>
              <a:path w="4096384" h="836930">
                <a:moveTo>
                  <a:pt x="2613658" y="708660"/>
                </a:moveTo>
                <a:lnTo>
                  <a:pt x="2563874" y="708660"/>
                </a:lnTo>
                <a:lnTo>
                  <a:pt x="2564392" y="704850"/>
                </a:lnTo>
                <a:lnTo>
                  <a:pt x="2568779" y="704850"/>
                </a:lnTo>
                <a:lnTo>
                  <a:pt x="2570913" y="707390"/>
                </a:lnTo>
                <a:lnTo>
                  <a:pt x="2613658" y="707390"/>
                </a:lnTo>
                <a:lnTo>
                  <a:pt x="2613658" y="708660"/>
                </a:lnTo>
                <a:close/>
              </a:path>
              <a:path w="4096384" h="836930">
                <a:moveTo>
                  <a:pt x="2630276" y="708660"/>
                </a:moveTo>
                <a:lnTo>
                  <a:pt x="2629412" y="708650"/>
                </a:lnTo>
                <a:lnTo>
                  <a:pt x="2628773" y="707665"/>
                </a:lnTo>
                <a:lnTo>
                  <a:pt x="2628666" y="707208"/>
                </a:lnTo>
                <a:lnTo>
                  <a:pt x="2629602" y="704850"/>
                </a:lnTo>
                <a:lnTo>
                  <a:pt x="2630584" y="704850"/>
                </a:lnTo>
                <a:lnTo>
                  <a:pt x="2631259" y="707390"/>
                </a:lnTo>
                <a:lnTo>
                  <a:pt x="2630276" y="708660"/>
                </a:lnTo>
                <a:close/>
              </a:path>
              <a:path w="4096384" h="836930">
                <a:moveTo>
                  <a:pt x="2802069" y="713439"/>
                </a:moveTo>
                <a:lnTo>
                  <a:pt x="2801786" y="713212"/>
                </a:lnTo>
                <a:lnTo>
                  <a:pt x="2802002" y="709863"/>
                </a:lnTo>
                <a:lnTo>
                  <a:pt x="2802126" y="705816"/>
                </a:lnTo>
                <a:lnTo>
                  <a:pt x="2801752" y="704850"/>
                </a:lnTo>
                <a:lnTo>
                  <a:pt x="2810448" y="704850"/>
                </a:lnTo>
                <a:lnTo>
                  <a:pt x="2805323" y="710350"/>
                </a:lnTo>
                <a:lnTo>
                  <a:pt x="2802069" y="713439"/>
                </a:lnTo>
                <a:close/>
              </a:path>
              <a:path w="4096384" h="836930">
                <a:moveTo>
                  <a:pt x="2809131" y="716280"/>
                </a:moveTo>
                <a:lnTo>
                  <a:pt x="2805609" y="716280"/>
                </a:lnTo>
                <a:lnTo>
                  <a:pt x="2802069" y="713439"/>
                </a:lnTo>
                <a:lnTo>
                  <a:pt x="2805827" y="709863"/>
                </a:lnTo>
                <a:lnTo>
                  <a:pt x="2810448" y="704850"/>
                </a:lnTo>
                <a:lnTo>
                  <a:pt x="2815836" y="704850"/>
                </a:lnTo>
                <a:lnTo>
                  <a:pt x="2815836" y="708660"/>
                </a:lnTo>
                <a:lnTo>
                  <a:pt x="2813145" y="708660"/>
                </a:lnTo>
                <a:lnTo>
                  <a:pt x="2805092" y="713740"/>
                </a:lnTo>
                <a:lnTo>
                  <a:pt x="2809131" y="716280"/>
                </a:lnTo>
                <a:close/>
              </a:path>
              <a:path w="4096384" h="836930">
                <a:moveTo>
                  <a:pt x="2847496" y="709930"/>
                </a:moveTo>
                <a:lnTo>
                  <a:pt x="2841465" y="709930"/>
                </a:lnTo>
                <a:lnTo>
                  <a:pt x="2842657" y="704850"/>
                </a:lnTo>
                <a:lnTo>
                  <a:pt x="2845164" y="704850"/>
                </a:lnTo>
                <a:lnTo>
                  <a:pt x="2846107" y="706037"/>
                </a:lnTo>
                <a:lnTo>
                  <a:pt x="2846251" y="706344"/>
                </a:lnTo>
                <a:lnTo>
                  <a:pt x="2847496" y="709930"/>
                </a:lnTo>
                <a:close/>
              </a:path>
              <a:path w="4096384" h="836930">
                <a:moveTo>
                  <a:pt x="2900795" y="707390"/>
                </a:moveTo>
                <a:lnTo>
                  <a:pt x="2898130" y="707390"/>
                </a:lnTo>
                <a:lnTo>
                  <a:pt x="2898228" y="706037"/>
                </a:lnTo>
                <a:lnTo>
                  <a:pt x="2899636" y="704850"/>
                </a:lnTo>
                <a:lnTo>
                  <a:pt x="2900720" y="706037"/>
                </a:lnTo>
                <a:lnTo>
                  <a:pt x="2900795" y="707390"/>
                </a:lnTo>
                <a:close/>
              </a:path>
              <a:path w="4096384" h="836930">
                <a:moveTo>
                  <a:pt x="2924496" y="707390"/>
                </a:moveTo>
                <a:lnTo>
                  <a:pt x="2900795" y="707390"/>
                </a:lnTo>
                <a:lnTo>
                  <a:pt x="2900720" y="706037"/>
                </a:lnTo>
                <a:lnTo>
                  <a:pt x="2899636" y="704850"/>
                </a:lnTo>
                <a:lnTo>
                  <a:pt x="2921925" y="704850"/>
                </a:lnTo>
                <a:lnTo>
                  <a:pt x="2924496" y="707390"/>
                </a:lnTo>
                <a:close/>
              </a:path>
              <a:path w="4096384" h="836930">
                <a:moveTo>
                  <a:pt x="2925625" y="709930"/>
                </a:moveTo>
                <a:lnTo>
                  <a:pt x="2925772" y="708650"/>
                </a:lnTo>
                <a:lnTo>
                  <a:pt x="2921925" y="704850"/>
                </a:lnTo>
                <a:lnTo>
                  <a:pt x="2926805" y="704853"/>
                </a:lnTo>
                <a:lnTo>
                  <a:pt x="2932330" y="706120"/>
                </a:lnTo>
                <a:lnTo>
                  <a:pt x="2925625" y="709930"/>
                </a:lnTo>
                <a:close/>
              </a:path>
              <a:path w="4096384" h="836930">
                <a:moveTo>
                  <a:pt x="2919254" y="715010"/>
                </a:moveTo>
                <a:lnTo>
                  <a:pt x="2892591" y="715010"/>
                </a:lnTo>
                <a:lnTo>
                  <a:pt x="2893108" y="713740"/>
                </a:lnTo>
                <a:lnTo>
                  <a:pt x="2888734" y="709930"/>
                </a:lnTo>
                <a:lnTo>
                  <a:pt x="2925625" y="709930"/>
                </a:lnTo>
                <a:lnTo>
                  <a:pt x="2932099" y="706251"/>
                </a:lnTo>
                <a:lnTo>
                  <a:pt x="2932220" y="706094"/>
                </a:lnTo>
                <a:lnTo>
                  <a:pt x="2926790" y="704850"/>
                </a:lnTo>
                <a:lnTo>
                  <a:pt x="2940534" y="704850"/>
                </a:lnTo>
                <a:lnTo>
                  <a:pt x="2938223" y="707390"/>
                </a:lnTo>
                <a:lnTo>
                  <a:pt x="2940154" y="711200"/>
                </a:lnTo>
                <a:lnTo>
                  <a:pt x="2916405" y="711200"/>
                </a:lnTo>
                <a:lnTo>
                  <a:pt x="2917911" y="713740"/>
                </a:lnTo>
                <a:lnTo>
                  <a:pt x="2919254" y="715010"/>
                </a:lnTo>
                <a:close/>
              </a:path>
              <a:path w="4096384" h="836930">
                <a:moveTo>
                  <a:pt x="2946565" y="713740"/>
                </a:moveTo>
                <a:lnTo>
                  <a:pt x="2943782" y="713740"/>
                </a:lnTo>
                <a:lnTo>
                  <a:pt x="2940154" y="711200"/>
                </a:lnTo>
                <a:lnTo>
                  <a:pt x="2938223" y="707390"/>
                </a:lnTo>
                <a:lnTo>
                  <a:pt x="2940534" y="704850"/>
                </a:lnTo>
                <a:lnTo>
                  <a:pt x="2942217" y="704850"/>
                </a:lnTo>
                <a:lnTo>
                  <a:pt x="2942339" y="709644"/>
                </a:lnTo>
                <a:lnTo>
                  <a:pt x="2942374" y="709930"/>
                </a:lnTo>
                <a:lnTo>
                  <a:pt x="2945740" y="709930"/>
                </a:lnTo>
                <a:lnTo>
                  <a:pt x="2947082" y="711200"/>
                </a:lnTo>
                <a:lnTo>
                  <a:pt x="2946565" y="713740"/>
                </a:lnTo>
                <a:close/>
              </a:path>
              <a:path w="4096384" h="836930">
                <a:moveTo>
                  <a:pt x="2966346" y="709930"/>
                </a:moveTo>
                <a:lnTo>
                  <a:pt x="2963007" y="709930"/>
                </a:lnTo>
                <a:lnTo>
                  <a:pt x="2963340" y="707390"/>
                </a:lnTo>
                <a:lnTo>
                  <a:pt x="2964997" y="704850"/>
                </a:lnTo>
                <a:lnTo>
                  <a:pt x="2966346" y="704850"/>
                </a:lnTo>
                <a:lnTo>
                  <a:pt x="2967136" y="707208"/>
                </a:lnTo>
                <a:lnTo>
                  <a:pt x="2967023" y="707909"/>
                </a:lnTo>
                <a:lnTo>
                  <a:pt x="2966346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66346" y="709930"/>
                </a:lnTo>
                <a:lnTo>
                  <a:pt x="2967023" y="707909"/>
                </a:lnTo>
                <a:lnTo>
                  <a:pt x="2967136" y="707208"/>
                </a:lnTo>
                <a:lnTo>
                  <a:pt x="2966346" y="704850"/>
                </a:lnTo>
                <a:lnTo>
                  <a:pt x="2978250" y="704850"/>
                </a:lnTo>
                <a:lnTo>
                  <a:pt x="2975285" y="706094"/>
                </a:lnTo>
                <a:lnTo>
                  <a:pt x="2975404" y="706344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75404" y="706344"/>
                </a:lnTo>
                <a:lnTo>
                  <a:pt x="2975285" y="706094"/>
                </a:lnTo>
                <a:lnTo>
                  <a:pt x="2978250" y="704850"/>
                </a:lnTo>
                <a:lnTo>
                  <a:pt x="2980090" y="706120"/>
                </a:lnTo>
                <a:lnTo>
                  <a:pt x="2980764" y="706120"/>
                </a:lnTo>
                <a:lnTo>
                  <a:pt x="2979933" y="708660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56793" y="713740"/>
                </a:moveTo>
                <a:lnTo>
                  <a:pt x="2946565" y="713740"/>
                </a:lnTo>
                <a:lnTo>
                  <a:pt x="2947082" y="711200"/>
                </a:lnTo>
                <a:lnTo>
                  <a:pt x="2945740" y="709930"/>
                </a:lnTo>
                <a:lnTo>
                  <a:pt x="2978250" y="709930"/>
                </a:lnTo>
                <a:lnTo>
                  <a:pt x="2979936" y="708650"/>
                </a:lnTo>
                <a:lnTo>
                  <a:pt x="2980764" y="706120"/>
                </a:lnTo>
                <a:lnTo>
                  <a:pt x="2980090" y="706120"/>
                </a:lnTo>
                <a:lnTo>
                  <a:pt x="2978250" y="704850"/>
                </a:lnTo>
                <a:lnTo>
                  <a:pt x="3019986" y="704850"/>
                </a:lnTo>
                <a:lnTo>
                  <a:pt x="3017522" y="706094"/>
                </a:lnTo>
                <a:lnTo>
                  <a:pt x="3017472" y="707390"/>
                </a:lnTo>
                <a:lnTo>
                  <a:pt x="3020163" y="708660"/>
                </a:lnTo>
                <a:lnTo>
                  <a:pt x="3029191" y="708660"/>
                </a:lnTo>
                <a:lnTo>
                  <a:pt x="3026643" y="711200"/>
                </a:lnTo>
                <a:lnTo>
                  <a:pt x="2973568" y="711200"/>
                </a:lnTo>
                <a:lnTo>
                  <a:pt x="2970720" y="712470"/>
                </a:lnTo>
                <a:lnTo>
                  <a:pt x="2957801" y="712470"/>
                </a:lnTo>
                <a:lnTo>
                  <a:pt x="2956793" y="713740"/>
                </a:lnTo>
                <a:close/>
              </a:path>
              <a:path w="4096384" h="836930">
                <a:moveTo>
                  <a:pt x="3020163" y="708660"/>
                </a:moveTo>
                <a:lnTo>
                  <a:pt x="3017472" y="707390"/>
                </a:lnTo>
                <a:lnTo>
                  <a:pt x="3017522" y="706094"/>
                </a:lnTo>
                <a:lnTo>
                  <a:pt x="3019993" y="704853"/>
                </a:lnTo>
                <a:lnTo>
                  <a:pt x="3022624" y="706094"/>
                </a:lnTo>
                <a:lnTo>
                  <a:pt x="3022677" y="707390"/>
                </a:lnTo>
                <a:lnTo>
                  <a:pt x="3020163" y="708660"/>
                </a:lnTo>
                <a:close/>
              </a:path>
              <a:path w="4096384" h="836930">
                <a:moveTo>
                  <a:pt x="3029191" y="708660"/>
                </a:moveTo>
                <a:lnTo>
                  <a:pt x="3020163" y="708660"/>
                </a:lnTo>
                <a:lnTo>
                  <a:pt x="3022677" y="707390"/>
                </a:lnTo>
                <a:lnTo>
                  <a:pt x="3022624" y="706094"/>
                </a:lnTo>
                <a:lnTo>
                  <a:pt x="3019986" y="704850"/>
                </a:lnTo>
                <a:lnTo>
                  <a:pt x="3033056" y="704850"/>
                </a:lnTo>
                <a:lnTo>
                  <a:pt x="3032231" y="706120"/>
                </a:lnTo>
                <a:lnTo>
                  <a:pt x="3031740" y="706120"/>
                </a:lnTo>
                <a:lnTo>
                  <a:pt x="3029191" y="708660"/>
                </a:lnTo>
                <a:close/>
              </a:path>
              <a:path w="4096384" h="836930">
                <a:moveTo>
                  <a:pt x="3032898" y="709930"/>
                </a:moveTo>
                <a:lnTo>
                  <a:pt x="3032408" y="707390"/>
                </a:lnTo>
                <a:lnTo>
                  <a:pt x="3032284" y="706037"/>
                </a:lnTo>
                <a:lnTo>
                  <a:pt x="3033056" y="704850"/>
                </a:lnTo>
                <a:lnTo>
                  <a:pt x="3034922" y="704850"/>
                </a:lnTo>
                <a:lnTo>
                  <a:pt x="3037587" y="707390"/>
                </a:lnTo>
                <a:lnTo>
                  <a:pt x="3032898" y="709930"/>
                </a:lnTo>
                <a:close/>
              </a:path>
              <a:path w="4096384" h="836930">
                <a:moveTo>
                  <a:pt x="3493882" y="709930"/>
                </a:moveTo>
                <a:lnTo>
                  <a:pt x="3032898" y="709930"/>
                </a:lnTo>
                <a:lnTo>
                  <a:pt x="3037587" y="707390"/>
                </a:lnTo>
                <a:lnTo>
                  <a:pt x="3034922" y="704850"/>
                </a:lnTo>
                <a:lnTo>
                  <a:pt x="3071112" y="704850"/>
                </a:lnTo>
                <a:lnTo>
                  <a:pt x="3070051" y="706120"/>
                </a:lnTo>
                <a:lnTo>
                  <a:pt x="3059876" y="706120"/>
                </a:lnTo>
                <a:lnTo>
                  <a:pt x="3058894" y="707390"/>
                </a:lnTo>
                <a:lnTo>
                  <a:pt x="3068990" y="707390"/>
                </a:lnTo>
                <a:lnTo>
                  <a:pt x="3067930" y="708660"/>
                </a:lnTo>
                <a:lnTo>
                  <a:pt x="3491869" y="708660"/>
                </a:lnTo>
                <a:lnTo>
                  <a:pt x="3493882" y="709930"/>
                </a:lnTo>
                <a:close/>
              </a:path>
              <a:path w="4096384" h="836930">
                <a:moveTo>
                  <a:pt x="3067930" y="708660"/>
                </a:moveTo>
                <a:lnTo>
                  <a:pt x="3071112" y="704850"/>
                </a:lnTo>
                <a:lnTo>
                  <a:pt x="3074811" y="704850"/>
                </a:lnTo>
                <a:lnTo>
                  <a:pt x="3073129" y="706120"/>
                </a:lnTo>
                <a:lnTo>
                  <a:pt x="3067930" y="708660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5647" y="704850"/>
                </a:lnTo>
                <a:lnTo>
                  <a:pt x="3519851" y="704853"/>
                </a:lnTo>
                <a:lnTo>
                  <a:pt x="3522302" y="706094"/>
                </a:lnTo>
                <a:lnTo>
                  <a:pt x="3522406" y="706251"/>
                </a:lnTo>
                <a:lnTo>
                  <a:pt x="3522876" y="707390"/>
                </a:lnTo>
                <a:lnTo>
                  <a:pt x="3521370" y="70866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527741" y="711200"/>
                </a:moveTo>
                <a:lnTo>
                  <a:pt x="3519013" y="711200"/>
                </a:lnTo>
                <a:lnTo>
                  <a:pt x="3521381" y="708650"/>
                </a:lnTo>
                <a:lnTo>
                  <a:pt x="3522876" y="707390"/>
                </a:lnTo>
                <a:lnTo>
                  <a:pt x="3522406" y="706251"/>
                </a:lnTo>
                <a:lnTo>
                  <a:pt x="3522302" y="706094"/>
                </a:lnTo>
                <a:lnTo>
                  <a:pt x="3519844" y="704850"/>
                </a:lnTo>
                <a:lnTo>
                  <a:pt x="3533929" y="704850"/>
                </a:lnTo>
                <a:lnTo>
                  <a:pt x="3527741" y="711200"/>
                </a:lnTo>
                <a:close/>
              </a:path>
              <a:path w="4096384" h="836930">
                <a:moveTo>
                  <a:pt x="3524504" y="715010"/>
                </a:moveTo>
                <a:lnTo>
                  <a:pt x="3527066" y="711200"/>
                </a:lnTo>
                <a:lnTo>
                  <a:pt x="3527741" y="711200"/>
                </a:lnTo>
                <a:lnTo>
                  <a:pt x="3533929" y="704850"/>
                </a:lnTo>
                <a:lnTo>
                  <a:pt x="3534947" y="704853"/>
                </a:lnTo>
                <a:lnTo>
                  <a:pt x="3538717" y="706094"/>
                </a:lnTo>
                <a:lnTo>
                  <a:pt x="3538655" y="706344"/>
                </a:lnTo>
                <a:lnTo>
                  <a:pt x="3536437" y="709930"/>
                </a:lnTo>
                <a:lnTo>
                  <a:pt x="3533929" y="709930"/>
                </a:lnTo>
                <a:lnTo>
                  <a:pt x="3532907" y="711200"/>
                </a:lnTo>
                <a:lnTo>
                  <a:pt x="3528108" y="713740"/>
                </a:lnTo>
                <a:lnTo>
                  <a:pt x="3524504" y="715010"/>
                </a:lnTo>
                <a:close/>
              </a:path>
              <a:path w="4096384" h="836930">
                <a:moveTo>
                  <a:pt x="3554044" y="709930"/>
                </a:moveTo>
                <a:lnTo>
                  <a:pt x="3536437" y="709930"/>
                </a:lnTo>
                <a:lnTo>
                  <a:pt x="3538655" y="706344"/>
                </a:lnTo>
                <a:lnTo>
                  <a:pt x="3538717" y="706094"/>
                </a:lnTo>
                <a:lnTo>
                  <a:pt x="3534937" y="704850"/>
                </a:lnTo>
                <a:lnTo>
                  <a:pt x="3548681" y="704850"/>
                </a:lnTo>
                <a:lnTo>
                  <a:pt x="3548050" y="706037"/>
                </a:lnTo>
                <a:lnTo>
                  <a:pt x="3548007" y="707390"/>
                </a:lnTo>
                <a:lnTo>
                  <a:pt x="3558159" y="707390"/>
                </a:lnTo>
                <a:lnTo>
                  <a:pt x="3554044" y="709930"/>
                </a:lnTo>
                <a:close/>
              </a:path>
              <a:path w="4096384" h="836930">
                <a:moveTo>
                  <a:pt x="3549847" y="707390"/>
                </a:moveTo>
                <a:lnTo>
                  <a:pt x="3548007" y="707390"/>
                </a:lnTo>
                <a:lnTo>
                  <a:pt x="3548050" y="706037"/>
                </a:lnTo>
                <a:lnTo>
                  <a:pt x="3548681" y="704850"/>
                </a:lnTo>
                <a:lnTo>
                  <a:pt x="3550187" y="704850"/>
                </a:lnTo>
                <a:lnTo>
                  <a:pt x="3549847" y="707390"/>
                </a:lnTo>
                <a:close/>
              </a:path>
              <a:path w="4096384" h="836930">
                <a:moveTo>
                  <a:pt x="3558159" y="707390"/>
                </a:moveTo>
                <a:lnTo>
                  <a:pt x="3549847" y="707390"/>
                </a:lnTo>
                <a:lnTo>
                  <a:pt x="3550187" y="704850"/>
                </a:lnTo>
                <a:lnTo>
                  <a:pt x="3562091" y="704850"/>
                </a:lnTo>
                <a:lnTo>
                  <a:pt x="3562041" y="704993"/>
                </a:lnTo>
                <a:lnTo>
                  <a:pt x="3558159" y="707390"/>
                </a:lnTo>
                <a:close/>
              </a:path>
              <a:path w="4096384" h="836930">
                <a:moveTo>
                  <a:pt x="3602655" y="708660"/>
                </a:moveTo>
                <a:lnTo>
                  <a:pt x="3601639" y="708650"/>
                </a:lnTo>
                <a:lnTo>
                  <a:pt x="3600638" y="707390"/>
                </a:lnTo>
                <a:lnTo>
                  <a:pt x="3601647" y="704850"/>
                </a:lnTo>
                <a:lnTo>
                  <a:pt x="3602655" y="704850"/>
                </a:lnTo>
                <a:lnTo>
                  <a:pt x="3603487" y="707390"/>
                </a:lnTo>
                <a:lnTo>
                  <a:pt x="3602655" y="708660"/>
                </a:lnTo>
                <a:close/>
              </a:path>
              <a:path w="4096384" h="836930">
                <a:moveTo>
                  <a:pt x="3599536" y="716554"/>
                </a:moveTo>
                <a:lnTo>
                  <a:pt x="3593442" y="708660"/>
                </a:lnTo>
                <a:lnTo>
                  <a:pt x="3602662" y="708650"/>
                </a:lnTo>
                <a:lnTo>
                  <a:pt x="3603306" y="707665"/>
                </a:lnTo>
                <a:lnTo>
                  <a:pt x="3603427" y="707208"/>
                </a:lnTo>
                <a:lnTo>
                  <a:pt x="3602655" y="704850"/>
                </a:lnTo>
                <a:lnTo>
                  <a:pt x="3620695" y="704853"/>
                </a:lnTo>
                <a:lnTo>
                  <a:pt x="3625746" y="707208"/>
                </a:lnTo>
                <a:lnTo>
                  <a:pt x="3625461" y="708660"/>
                </a:lnTo>
                <a:lnTo>
                  <a:pt x="3626971" y="709930"/>
                </a:lnTo>
                <a:lnTo>
                  <a:pt x="3620937" y="709930"/>
                </a:lnTo>
                <a:lnTo>
                  <a:pt x="3618157" y="713740"/>
                </a:lnTo>
                <a:lnTo>
                  <a:pt x="3600638" y="713740"/>
                </a:lnTo>
                <a:lnTo>
                  <a:pt x="3599536" y="716554"/>
                </a:lnTo>
                <a:close/>
              </a:path>
              <a:path w="4096384" h="836930">
                <a:moveTo>
                  <a:pt x="3662661" y="704993"/>
                </a:moveTo>
                <a:lnTo>
                  <a:pt x="3662509" y="704850"/>
                </a:lnTo>
                <a:lnTo>
                  <a:pt x="3662843" y="704850"/>
                </a:lnTo>
                <a:lnTo>
                  <a:pt x="3662661" y="704993"/>
                </a:lnTo>
                <a:close/>
              </a:path>
              <a:path w="4096384" h="836930">
                <a:moveTo>
                  <a:pt x="3681275" y="709930"/>
                </a:moveTo>
                <a:lnTo>
                  <a:pt x="3667865" y="709930"/>
                </a:lnTo>
                <a:lnTo>
                  <a:pt x="3674237" y="704850"/>
                </a:lnTo>
                <a:lnTo>
                  <a:pt x="3674570" y="704850"/>
                </a:lnTo>
                <a:lnTo>
                  <a:pt x="3681275" y="70993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81113" y="710350"/>
                </a:lnTo>
                <a:lnTo>
                  <a:pt x="3681188" y="709863"/>
                </a:lnTo>
                <a:lnTo>
                  <a:pt x="3674570" y="704850"/>
                </a:lnTo>
                <a:lnTo>
                  <a:pt x="3682958" y="706120"/>
                </a:lnTo>
                <a:lnTo>
                  <a:pt x="3690154" y="70612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3721997" y="709930"/>
                </a:moveTo>
                <a:lnTo>
                  <a:pt x="3719332" y="707390"/>
                </a:lnTo>
                <a:lnTo>
                  <a:pt x="3723863" y="704850"/>
                </a:lnTo>
                <a:lnTo>
                  <a:pt x="3725255" y="707208"/>
                </a:lnTo>
                <a:lnTo>
                  <a:pt x="3725362" y="708660"/>
                </a:lnTo>
                <a:lnTo>
                  <a:pt x="3721997" y="70993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21997" y="709930"/>
                </a:lnTo>
                <a:lnTo>
                  <a:pt x="3725362" y="708660"/>
                </a:lnTo>
                <a:lnTo>
                  <a:pt x="3725255" y="707208"/>
                </a:lnTo>
                <a:lnTo>
                  <a:pt x="3723863" y="704850"/>
                </a:lnTo>
                <a:lnTo>
                  <a:pt x="3733325" y="704850"/>
                </a:lnTo>
                <a:lnTo>
                  <a:pt x="3733416" y="706120"/>
                </a:lnTo>
                <a:lnTo>
                  <a:pt x="3736277" y="708660"/>
                </a:lnTo>
                <a:lnTo>
                  <a:pt x="3748160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3910855" y="709863"/>
                </a:moveTo>
                <a:lnTo>
                  <a:pt x="3905724" y="704850"/>
                </a:lnTo>
                <a:lnTo>
                  <a:pt x="3917130" y="704850"/>
                </a:lnTo>
                <a:lnTo>
                  <a:pt x="3910855" y="709863"/>
                </a:lnTo>
                <a:close/>
              </a:path>
              <a:path w="4096384" h="836930">
                <a:moveTo>
                  <a:pt x="3950390" y="708660"/>
                </a:moveTo>
                <a:lnTo>
                  <a:pt x="3937743" y="708660"/>
                </a:lnTo>
                <a:lnTo>
                  <a:pt x="3937743" y="704850"/>
                </a:lnTo>
                <a:lnTo>
                  <a:pt x="3950897" y="704850"/>
                </a:lnTo>
                <a:lnTo>
                  <a:pt x="3949881" y="706037"/>
                </a:lnTo>
                <a:lnTo>
                  <a:pt x="3949723" y="706344"/>
                </a:lnTo>
                <a:lnTo>
                  <a:pt x="3949319" y="707390"/>
                </a:lnTo>
                <a:lnTo>
                  <a:pt x="3950390" y="708660"/>
                </a:lnTo>
                <a:close/>
              </a:path>
              <a:path w="4096384" h="836930">
                <a:moveTo>
                  <a:pt x="3996248" y="716280"/>
                </a:moveTo>
                <a:lnTo>
                  <a:pt x="3985169" y="704850"/>
                </a:lnTo>
                <a:lnTo>
                  <a:pt x="3991900" y="704850"/>
                </a:lnTo>
                <a:lnTo>
                  <a:pt x="4004302" y="713740"/>
                </a:lnTo>
                <a:lnTo>
                  <a:pt x="3999096" y="715010"/>
                </a:lnTo>
                <a:lnTo>
                  <a:pt x="3996248" y="71628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3996248" y="716280"/>
                </a:lnTo>
                <a:lnTo>
                  <a:pt x="3999096" y="715010"/>
                </a:lnTo>
                <a:lnTo>
                  <a:pt x="4004302" y="713740"/>
                </a:lnTo>
                <a:lnTo>
                  <a:pt x="3991900" y="704850"/>
                </a:lnTo>
                <a:lnTo>
                  <a:pt x="4002171" y="704850"/>
                </a:lnTo>
                <a:lnTo>
                  <a:pt x="4000262" y="708660"/>
                </a:lnTo>
                <a:lnTo>
                  <a:pt x="4003784" y="709930"/>
                </a:lnTo>
                <a:lnTo>
                  <a:pt x="4008550" y="713740"/>
                </a:lnTo>
                <a:lnTo>
                  <a:pt x="4012501" y="715010"/>
                </a:lnTo>
                <a:lnTo>
                  <a:pt x="4018381" y="715010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43183" y="712470"/>
                </a:moveTo>
                <a:lnTo>
                  <a:pt x="4043280" y="707208"/>
                </a:lnTo>
                <a:lnTo>
                  <a:pt x="4043857" y="706120"/>
                </a:lnTo>
                <a:lnTo>
                  <a:pt x="4044532" y="706120"/>
                </a:lnTo>
                <a:lnTo>
                  <a:pt x="4045206" y="704850"/>
                </a:lnTo>
                <a:lnTo>
                  <a:pt x="4048722" y="704850"/>
                </a:lnTo>
                <a:lnTo>
                  <a:pt x="4048388" y="706120"/>
                </a:lnTo>
                <a:lnTo>
                  <a:pt x="4043183" y="712470"/>
                </a:lnTo>
                <a:close/>
              </a:path>
              <a:path w="4096384" h="836930">
                <a:moveTo>
                  <a:pt x="4076859" y="712470"/>
                </a:moveTo>
                <a:lnTo>
                  <a:pt x="4043183" y="712470"/>
                </a:lnTo>
                <a:lnTo>
                  <a:pt x="4048388" y="706120"/>
                </a:lnTo>
                <a:lnTo>
                  <a:pt x="4048722" y="704850"/>
                </a:lnTo>
                <a:lnTo>
                  <a:pt x="4051910" y="704853"/>
                </a:lnTo>
                <a:lnTo>
                  <a:pt x="4057942" y="708660"/>
                </a:lnTo>
                <a:lnTo>
                  <a:pt x="4056980" y="709863"/>
                </a:lnTo>
                <a:lnTo>
                  <a:pt x="4056865" y="710083"/>
                </a:lnTo>
                <a:lnTo>
                  <a:pt x="4056410" y="711200"/>
                </a:lnTo>
                <a:lnTo>
                  <a:pt x="4076856" y="711200"/>
                </a:lnTo>
                <a:lnTo>
                  <a:pt x="4076859" y="712470"/>
                </a:lnTo>
                <a:close/>
              </a:path>
              <a:path w="4096384" h="836930">
                <a:moveTo>
                  <a:pt x="4056410" y="711200"/>
                </a:moveTo>
                <a:lnTo>
                  <a:pt x="4056865" y="710083"/>
                </a:lnTo>
                <a:lnTo>
                  <a:pt x="4056980" y="709863"/>
                </a:lnTo>
                <a:lnTo>
                  <a:pt x="4057942" y="708660"/>
                </a:lnTo>
                <a:lnTo>
                  <a:pt x="4051905" y="704850"/>
                </a:lnTo>
                <a:lnTo>
                  <a:pt x="4065812" y="704850"/>
                </a:lnTo>
                <a:lnTo>
                  <a:pt x="4056410" y="711200"/>
                </a:lnTo>
                <a:close/>
              </a:path>
              <a:path w="4096384" h="836930">
                <a:moveTo>
                  <a:pt x="4076856" y="711200"/>
                </a:moveTo>
                <a:lnTo>
                  <a:pt x="4056410" y="711200"/>
                </a:lnTo>
                <a:lnTo>
                  <a:pt x="4065812" y="704850"/>
                </a:lnTo>
                <a:lnTo>
                  <a:pt x="4071352" y="704850"/>
                </a:lnTo>
                <a:lnTo>
                  <a:pt x="4070540" y="707390"/>
                </a:lnTo>
                <a:lnTo>
                  <a:pt x="4073099" y="708660"/>
                </a:lnTo>
                <a:lnTo>
                  <a:pt x="4080032" y="708660"/>
                </a:lnTo>
                <a:lnTo>
                  <a:pt x="4076856" y="711200"/>
                </a:lnTo>
                <a:close/>
              </a:path>
              <a:path w="4096384" h="836930">
                <a:moveTo>
                  <a:pt x="3933552" y="722630"/>
                </a:moveTo>
                <a:lnTo>
                  <a:pt x="3927521" y="722630"/>
                </a:lnTo>
                <a:lnTo>
                  <a:pt x="3920816" y="715010"/>
                </a:lnTo>
                <a:lnTo>
                  <a:pt x="3934377" y="715010"/>
                </a:lnTo>
                <a:lnTo>
                  <a:pt x="3932203" y="709930"/>
                </a:lnTo>
                <a:lnTo>
                  <a:pt x="3910922" y="709930"/>
                </a:lnTo>
                <a:lnTo>
                  <a:pt x="3917132" y="704853"/>
                </a:lnTo>
                <a:lnTo>
                  <a:pt x="3917968" y="706120"/>
                </a:lnTo>
                <a:lnTo>
                  <a:pt x="3927030" y="706120"/>
                </a:lnTo>
                <a:lnTo>
                  <a:pt x="3924182" y="707390"/>
                </a:lnTo>
                <a:lnTo>
                  <a:pt x="3921484" y="708660"/>
                </a:lnTo>
                <a:lnTo>
                  <a:pt x="3950390" y="708660"/>
                </a:lnTo>
                <a:lnTo>
                  <a:pt x="3954675" y="713740"/>
                </a:lnTo>
                <a:lnTo>
                  <a:pt x="3941673" y="713740"/>
                </a:lnTo>
                <a:lnTo>
                  <a:pt x="3942090" y="716280"/>
                </a:lnTo>
                <a:lnTo>
                  <a:pt x="3942764" y="717550"/>
                </a:lnTo>
                <a:lnTo>
                  <a:pt x="3941422" y="717550"/>
                </a:lnTo>
                <a:lnTo>
                  <a:pt x="3937900" y="718820"/>
                </a:lnTo>
                <a:lnTo>
                  <a:pt x="3933552" y="722630"/>
                </a:lnTo>
                <a:close/>
              </a:path>
              <a:path w="4096384" h="836930">
                <a:moveTo>
                  <a:pt x="3564434" y="711758"/>
                </a:moveTo>
                <a:lnTo>
                  <a:pt x="3560074" y="709930"/>
                </a:lnTo>
                <a:lnTo>
                  <a:pt x="3554044" y="709930"/>
                </a:lnTo>
                <a:lnTo>
                  <a:pt x="3562136" y="704935"/>
                </a:lnTo>
                <a:lnTo>
                  <a:pt x="3563438" y="707390"/>
                </a:lnTo>
                <a:lnTo>
                  <a:pt x="3562274" y="707390"/>
                </a:lnTo>
                <a:lnTo>
                  <a:pt x="3564434" y="711758"/>
                </a:lnTo>
                <a:close/>
              </a:path>
              <a:path w="4096384" h="836930">
                <a:moveTo>
                  <a:pt x="1669769" y="711200"/>
                </a:moveTo>
                <a:lnTo>
                  <a:pt x="1674715" y="704945"/>
                </a:lnTo>
                <a:lnTo>
                  <a:pt x="1674791" y="706120"/>
                </a:lnTo>
                <a:lnTo>
                  <a:pt x="1680154" y="706120"/>
                </a:lnTo>
                <a:lnTo>
                  <a:pt x="1680154" y="706684"/>
                </a:lnTo>
                <a:lnTo>
                  <a:pt x="1675295" y="709930"/>
                </a:lnTo>
                <a:lnTo>
                  <a:pt x="1669769" y="71120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54796" y="711200"/>
                </a:lnTo>
                <a:lnTo>
                  <a:pt x="3662661" y="704993"/>
                </a:lnTo>
                <a:lnTo>
                  <a:pt x="3667865" y="709930"/>
                </a:lnTo>
                <a:lnTo>
                  <a:pt x="3681275" y="70993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45626" y="705816"/>
                </a:lnTo>
                <a:lnTo>
                  <a:pt x="646168" y="705270"/>
                </a:lnTo>
                <a:lnTo>
                  <a:pt x="653624" y="708660"/>
                </a:lnTo>
                <a:lnTo>
                  <a:pt x="658653" y="708660"/>
                </a:lnTo>
                <a:lnTo>
                  <a:pt x="651248" y="715010"/>
                </a:lnTo>
                <a:lnTo>
                  <a:pt x="650946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1716790" y="707665"/>
                </a:moveTo>
                <a:lnTo>
                  <a:pt x="1714353" y="707390"/>
                </a:lnTo>
                <a:lnTo>
                  <a:pt x="1716254" y="705425"/>
                </a:lnTo>
                <a:lnTo>
                  <a:pt x="1717489" y="706094"/>
                </a:lnTo>
                <a:lnTo>
                  <a:pt x="1717372" y="707390"/>
                </a:lnTo>
                <a:lnTo>
                  <a:pt x="1716790" y="707665"/>
                </a:lnTo>
                <a:close/>
              </a:path>
              <a:path w="4096384" h="836930">
                <a:moveTo>
                  <a:pt x="1663838" y="708155"/>
                </a:moveTo>
                <a:lnTo>
                  <a:pt x="1663751" y="705450"/>
                </a:lnTo>
                <a:lnTo>
                  <a:pt x="1666474" y="706094"/>
                </a:lnTo>
                <a:lnTo>
                  <a:pt x="1666403" y="706251"/>
                </a:lnTo>
                <a:lnTo>
                  <a:pt x="1663838" y="708155"/>
                </a:lnTo>
                <a:close/>
              </a:path>
              <a:path w="4096384" h="836930">
                <a:moveTo>
                  <a:pt x="646248" y="707390"/>
                </a:moveTo>
                <a:lnTo>
                  <a:pt x="644064" y="707390"/>
                </a:lnTo>
                <a:lnTo>
                  <a:pt x="645626" y="705816"/>
                </a:lnTo>
                <a:lnTo>
                  <a:pt x="646248" y="707390"/>
                </a:lnTo>
                <a:close/>
              </a:path>
              <a:path w="4096384" h="836930">
                <a:moveTo>
                  <a:pt x="2703777" y="706251"/>
                </a:moveTo>
                <a:lnTo>
                  <a:pt x="2703625" y="706094"/>
                </a:lnTo>
                <a:lnTo>
                  <a:pt x="2703890" y="706037"/>
                </a:lnTo>
                <a:lnTo>
                  <a:pt x="2703777" y="706251"/>
                </a:lnTo>
                <a:close/>
              </a:path>
              <a:path w="4096384" h="836930">
                <a:moveTo>
                  <a:pt x="3867638" y="707390"/>
                </a:moveTo>
                <a:lnTo>
                  <a:pt x="3865827" y="707390"/>
                </a:lnTo>
                <a:lnTo>
                  <a:pt x="3865827" y="706094"/>
                </a:lnTo>
                <a:lnTo>
                  <a:pt x="3867638" y="707390"/>
                </a:lnTo>
                <a:close/>
              </a:path>
              <a:path w="4096384" h="836930">
                <a:moveTo>
                  <a:pt x="1686707" y="707390"/>
                </a:moveTo>
                <a:lnTo>
                  <a:pt x="1680154" y="707390"/>
                </a:lnTo>
                <a:lnTo>
                  <a:pt x="1680187" y="706662"/>
                </a:lnTo>
                <a:lnTo>
                  <a:pt x="1680999" y="706120"/>
                </a:lnTo>
                <a:lnTo>
                  <a:pt x="1685273" y="706120"/>
                </a:lnTo>
                <a:lnTo>
                  <a:pt x="1686707" y="707390"/>
                </a:lnTo>
                <a:close/>
              </a:path>
              <a:path w="4096384" h="836930">
                <a:moveTo>
                  <a:pt x="1756110" y="709549"/>
                </a:moveTo>
                <a:lnTo>
                  <a:pt x="1754581" y="708650"/>
                </a:lnTo>
                <a:lnTo>
                  <a:pt x="1754250" y="707390"/>
                </a:lnTo>
                <a:lnTo>
                  <a:pt x="1756090" y="706120"/>
                </a:lnTo>
                <a:lnTo>
                  <a:pt x="1758774" y="707390"/>
                </a:lnTo>
                <a:lnTo>
                  <a:pt x="1758944" y="708660"/>
                </a:lnTo>
                <a:lnTo>
                  <a:pt x="1758106" y="708660"/>
                </a:lnTo>
                <a:lnTo>
                  <a:pt x="1756110" y="709549"/>
                </a:lnTo>
                <a:close/>
              </a:path>
              <a:path w="4096384" h="836930">
                <a:moveTo>
                  <a:pt x="1984735" y="712470"/>
                </a:moveTo>
                <a:lnTo>
                  <a:pt x="1983058" y="707390"/>
                </a:lnTo>
                <a:lnTo>
                  <a:pt x="1984401" y="706120"/>
                </a:lnTo>
                <a:lnTo>
                  <a:pt x="1987079" y="706120"/>
                </a:lnTo>
                <a:lnTo>
                  <a:pt x="1986915" y="708660"/>
                </a:lnTo>
                <a:lnTo>
                  <a:pt x="1984735" y="712470"/>
                </a:lnTo>
                <a:close/>
              </a:path>
              <a:path w="4096384" h="836930">
                <a:moveTo>
                  <a:pt x="1989593" y="712470"/>
                </a:moveTo>
                <a:lnTo>
                  <a:pt x="1984735" y="712470"/>
                </a:lnTo>
                <a:lnTo>
                  <a:pt x="1986915" y="708660"/>
                </a:lnTo>
                <a:lnTo>
                  <a:pt x="1987079" y="706120"/>
                </a:lnTo>
                <a:lnTo>
                  <a:pt x="1994847" y="706120"/>
                </a:lnTo>
                <a:lnTo>
                  <a:pt x="1993450" y="707390"/>
                </a:lnTo>
                <a:lnTo>
                  <a:pt x="1997307" y="708660"/>
                </a:lnTo>
                <a:lnTo>
                  <a:pt x="2005354" y="708660"/>
                </a:lnTo>
                <a:lnTo>
                  <a:pt x="2009374" y="709930"/>
                </a:lnTo>
                <a:lnTo>
                  <a:pt x="2009534" y="710022"/>
                </a:lnTo>
                <a:lnTo>
                  <a:pt x="2003678" y="711200"/>
                </a:lnTo>
                <a:lnTo>
                  <a:pt x="1989593" y="711200"/>
                </a:lnTo>
                <a:lnTo>
                  <a:pt x="1989593" y="71247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00730" y="709930"/>
                </a:lnTo>
                <a:lnTo>
                  <a:pt x="2108273" y="706120"/>
                </a:lnTo>
                <a:lnTo>
                  <a:pt x="2131911" y="706120"/>
                </a:lnTo>
                <a:lnTo>
                  <a:pt x="2130065" y="707390"/>
                </a:lnTo>
                <a:lnTo>
                  <a:pt x="2129901" y="707390"/>
                </a:lnTo>
                <a:lnTo>
                  <a:pt x="2131407" y="70866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31396" y="708650"/>
                </a:lnTo>
                <a:lnTo>
                  <a:pt x="2129901" y="707390"/>
                </a:lnTo>
                <a:lnTo>
                  <a:pt x="2130065" y="707390"/>
                </a:lnTo>
                <a:lnTo>
                  <a:pt x="2131911" y="706120"/>
                </a:lnTo>
                <a:lnTo>
                  <a:pt x="2133751" y="70612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616192" y="709930"/>
                </a:moveTo>
                <a:lnTo>
                  <a:pt x="2132245" y="709930"/>
                </a:lnTo>
                <a:lnTo>
                  <a:pt x="2133751" y="706120"/>
                </a:lnTo>
                <a:lnTo>
                  <a:pt x="2145151" y="706120"/>
                </a:lnTo>
                <a:lnTo>
                  <a:pt x="2148170" y="707390"/>
                </a:lnTo>
                <a:lnTo>
                  <a:pt x="2156387" y="707390"/>
                </a:lnTo>
                <a:lnTo>
                  <a:pt x="2158561" y="708660"/>
                </a:lnTo>
                <a:lnTo>
                  <a:pt x="2613658" y="708660"/>
                </a:lnTo>
                <a:lnTo>
                  <a:pt x="2616192" y="709930"/>
                </a:lnTo>
                <a:close/>
              </a:path>
              <a:path w="4096384" h="836930">
                <a:moveTo>
                  <a:pt x="2158561" y="708660"/>
                </a:moveTo>
                <a:lnTo>
                  <a:pt x="2156387" y="707390"/>
                </a:lnTo>
                <a:lnTo>
                  <a:pt x="2158561" y="706120"/>
                </a:lnTo>
                <a:lnTo>
                  <a:pt x="2160742" y="707390"/>
                </a:lnTo>
                <a:lnTo>
                  <a:pt x="2158561" y="708660"/>
                </a:lnTo>
                <a:close/>
              </a:path>
              <a:path w="4096384" h="836930">
                <a:moveTo>
                  <a:pt x="2755982" y="725170"/>
                </a:moveTo>
                <a:lnTo>
                  <a:pt x="2748603" y="721360"/>
                </a:lnTo>
                <a:lnTo>
                  <a:pt x="2748452" y="717550"/>
                </a:lnTo>
                <a:lnTo>
                  <a:pt x="2740398" y="716280"/>
                </a:lnTo>
                <a:lnTo>
                  <a:pt x="2741819" y="712298"/>
                </a:lnTo>
                <a:lnTo>
                  <a:pt x="2744412" y="706120"/>
                </a:lnTo>
                <a:lnTo>
                  <a:pt x="2747151" y="710664"/>
                </a:lnTo>
                <a:lnTo>
                  <a:pt x="2747103" y="711200"/>
                </a:lnTo>
                <a:lnTo>
                  <a:pt x="2747474" y="711200"/>
                </a:lnTo>
                <a:lnTo>
                  <a:pt x="2750462" y="716158"/>
                </a:lnTo>
                <a:lnTo>
                  <a:pt x="2750286" y="716280"/>
                </a:lnTo>
                <a:lnTo>
                  <a:pt x="2750535" y="716280"/>
                </a:lnTo>
                <a:lnTo>
                  <a:pt x="2755982" y="725170"/>
                </a:lnTo>
                <a:close/>
              </a:path>
              <a:path w="4096384" h="836930">
                <a:moveTo>
                  <a:pt x="2764527" y="708660"/>
                </a:moveTo>
                <a:lnTo>
                  <a:pt x="2759996" y="708660"/>
                </a:lnTo>
                <a:lnTo>
                  <a:pt x="2763362" y="706120"/>
                </a:lnTo>
                <a:lnTo>
                  <a:pt x="2765045" y="707390"/>
                </a:lnTo>
                <a:lnTo>
                  <a:pt x="2764527" y="708660"/>
                </a:lnTo>
                <a:close/>
              </a:path>
              <a:path w="4096384" h="836930">
                <a:moveTo>
                  <a:pt x="2824283" y="715010"/>
                </a:moveTo>
                <a:lnTo>
                  <a:pt x="2821676" y="715010"/>
                </a:lnTo>
                <a:lnTo>
                  <a:pt x="2824342" y="710004"/>
                </a:lnTo>
                <a:lnTo>
                  <a:pt x="2824462" y="709863"/>
                </a:lnTo>
                <a:lnTo>
                  <a:pt x="2829003" y="706120"/>
                </a:lnTo>
                <a:lnTo>
                  <a:pt x="2832642" y="706120"/>
                </a:lnTo>
                <a:lnTo>
                  <a:pt x="2833864" y="707390"/>
                </a:lnTo>
                <a:lnTo>
                  <a:pt x="2831237" y="709930"/>
                </a:lnTo>
                <a:lnTo>
                  <a:pt x="2828621" y="711228"/>
                </a:lnTo>
                <a:lnTo>
                  <a:pt x="2824283" y="715010"/>
                </a:lnTo>
                <a:close/>
              </a:path>
              <a:path w="4096384" h="836930">
                <a:moveTo>
                  <a:pt x="2836451" y="715010"/>
                </a:moveTo>
                <a:lnTo>
                  <a:pt x="2824283" y="715010"/>
                </a:lnTo>
                <a:lnTo>
                  <a:pt x="2828654" y="711200"/>
                </a:lnTo>
                <a:lnTo>
                  <a:pt x="2831237" y="709930"/>
                </a:lnTo>
                <a:lnTo>
                  <a:pt x="2833864" y="707390"/>
                </a:lnTo>
                <a:lnTo>
                  <a:pt x="2832642" y="706120"/>
                </a:lnTo>
                <a:lnTo>
                  <a:pt x="2842359" y="706120"/>
                </a:lnTo>
                <a:lnTo>
                  <a:pt x="2841465" y="709930"/>
                </a:lnTo>
                <a:lnTo>
                  <a:pt x="2850253" y="709930"/>
                </a:lnTo>
                <a:lnTo>
                  <a:pt x="2848504" y="711200"/>
                </a:lnTo>
                <a:lnTo>
                  <a:pt x="2850187" y="712470"/>
                </a:lnTo>
                <a:lnTo>
                  <a:pt x="2837451" y="712470"/>
                </a:lnTo>
                <a:lnTo>
                  <a:pt x="2836451" y="715010"/>
                </a:lnTo>
                <a:close/>
              </a:path>
              <a:path w="4096384" h="836930">
                <a:moveTo>
                  <a:pt x="3020654" y="716280"/>
                </a:moveTo>
                <a:lnTo>
                  <a:pt x="3025385" y="712453"/>
                </a:lnTo>
                <a:lnTo>
                  <a:pt x="3031740" y="706120"/>
                </a:lnTo>
                <a:lnTo>
                  <a:pt x="3029199" y="715010"/>
                </a:lnTo>
                <a:lnTo>
                  <a:pt x="3029382" y="715010"/>
                </a:lnTo>
                <a:lnTo>
                  <a:pt x="3020654" y="71628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20654" y="716280"/>
                </a:lnTo>
                <a:lnTo>
                  <a:pt x="3029382" y="715010"/>
                </a:lnTo>
                <a:lnTo>
                  <a:pt x="3029297" y="714667"/>
                </a:lnTo>
                <a:lnTo>
                  <a:pt x="3031740" y="706120"/>
                </a:lnTo>
                <a:lnTo>
                  <a:pt x="3032231" y="706120"/>
                </a:lnTo>
                <a:lnTo>
                  <a:pt x="3032408" y="707390"/>
                </a:lnTo>
                <a:lnTo>
                  <a:pt x="3032898" y="709930"/>
                </a:lnTo>
                <a:lnTo>
                  <a:pt x="3494033" y="709930"/>
                </a:lnTo>
                <a:lnTo>
                  <a:pt x="3494707" y="712470"/>
                </a:lnTo>
                <a:lnTo>
                  <a:pt x="3039944" y="712470"/>
                </a:lnTo>
                <a:lnTo>
                  <a:pt x="3039604" y="713740"/>
                </a:lnTo>
                <a:lnTo>
                  <a:pt x="3053378" y="713740"/>
                </a:lnTo>
                <a:lnTo>
                  <a:pt x="3051533" y="714939"/>
                </a:lnTo>
                <a:lnTo>
                  <a:pt x="3051406" y="715335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061401" y="707390"/>
                </a:moveTo>
                <a:lnTo>
                  <a:pt x="3058894" y="707390"/>
                </a:lnTo>
                <a:lnTo>
                  <a:pt x="3059876" y="706120"/>
                </a:lnTo>
                <a:lnTo>
                  <a:pt x="3061401" y="707390"/>
                </a:lnTo>
                <a:close/>
              </a:path>
              <a:path w="4096384" h="836930">
                <a:moveTo>
                  <a:pt x="3068990" y="707390"/>
                </a:moveTo>
                <a:lnTo>
                  <a:pt x="3061401" y="707390"/>
                </a:lnTo>
                <a:lnTo>
                  <a:pt x="3059876" y="706120"/>
                </a:lnTo>
                <a:lnTo>
                  <a:pt x="3070051" y="706120"/>
                </a:lnTo>
                <a:lnTo>
                  <a:pt x="3068990" y="707390"/>
                </a:lnTo>
                <a:close/>
              </a:path>
              <a:path w="4096384" h="836930">
                <a:moveTo>
                  <a:pt x="3747501" y="723900"/>
                </a:moveTo>
                <a:lnTo>
                  <a:pt x="3695851" y="723900"/>
                </a:lnTo>
                <a:lnTo>
                  <a:pt x="3697200" y="718820"/>
                </a:lnTo>
                <a:lnTo>
                  <a:pt x="3672396" y="718820"/>
                </a:lnTo>
                <a:lnTo>
                  <a:pt x="3683790" y="712470"/>
                </a:lnTo>
                <a:lnTo>
                  <a:pt x="3676744" y="711200"/>
                </a:lnTo>
                <a:lnTo>
                  <a:pt x="3680784" y="711200"/>
                </a:lnTo>
                <a:lnTo>
                  <a:pt x="3690154" y="706120"/>
                </a:lnTo>
                <a:lnTo>
                  <a:pt x="3692852" y="706120"/>
                </a:lnTo>
                <a:lnTo>
                  <a:pt x="3690338" y="707390"/>
                </a:lnTo>
                <a:lnTo>
                  <a:pt x="3699573" y="712470"/>
                </a:lnTo>
                <a:lnTo>
                  <a:pt x="3685964" y="712470"/>
                </a:lnTo>
                <a:lnTo>
                  <a:pt x="3685473" y="716280"/>
                </a:lnTo>
                <a:lnTo>
                  <a:pt x="3700290" y="716280"/>
                </a:lnTo>
                <a:lnTo>
                  <a:pt x="3701882" y="717550"/>
                </a:lnTo>
                <a:lnTo>
                  <a:pt x="3716233" y="717550"/>
                </a:lnTo>
                <a:lnTo>
                  <a:pt x="3718814" y="720090"/>
                </a:lnTo>
                <a:lnTo>
                  <a:pt x="3720681" y="720090"/>
                </a:lnTo>
                <a:lnTo>
                  <a:pt x="3721172" y="722630"/>
                </a:lnTo>
                <a:lnTo>
                  <a:pt x="3746940" y="722630"/>
                </a:lnTo>
                <a:lnTo>
                  <a:pt x="3747501" y="723900"/>
                </a:lnTo>
                <a:close/>
              </a:path>
              <a:path w="4096384" h="836930">
                <a:moveTo>
                  <a:pt x="3789538" y="712470"/>
                </a:moveTo>
                <a:lnTo>
                  <a:pt x="3786716" y="709930"/>
                </a:lnTo>
                <a:lnTo>
                  <a:pt x="3786203" y="708650"/>
                </a:lnTo>
                <a:lnTo>
                  <a:pt x="3787390" y="706120"/>
                </a:lnTo>
                <a:lnTo>
                  <a:pt x="3789721" y="706120"/>
                </a:lnTo>
                <a:lnTo>
                  <a:pt x="3792928" y="707390"/>
                </a:lnTo>
                <a:lnTo>
                  <a:pt x="3792238" y="709930"/>
                </a:lnTo>
                <a:lnTo>
                  <a:pt x="3789538" y="712470"/>
                </a:lnTo>
                <a:close/>
              </a:path>
              <a:path w="4096384" h="836930">
                <a:moveTo>
                  <a:pt x="3793162" y="712470"/>
                </a:moveTo>
                <a:lnTo>
                  <a:pt x="3789538" y="712470"/>
                </a:lnTo>
                <a:lnTo>
                  <a:pt x="3792238" y="709930"/>
                </a:lnTo>
                <a:lnTo>
                  <a:pt x="3792928" y="707390"/>
                </a:lnTo>
                <a:lnTo>
                  <a:pt x="3789721" y="706120"/>
                </a:lnTo>
                <a:lnTo>
                  <a:pt x="3799739" y="706120"/>
                </a:lnTo>
                <a:lnTo>
                  <a:pt x="3803480" y="708660"/>
                </a:lnTo>
                <a:lnTo>
                  <a:pt x="3811853" y="708660"/>
                </a:lnTo>
                <a:lnTo>
                  <a:pt x="3809005" y="711200"/>
                </a:lnTo>
                <a:lnTo>
                  <a:pt x="3793421" y="711200"/>
                </a:lnTo>
                <a:lnTo>
                  <a:pt x="3793162" y="712470"/>
                </a:lnTo>
                <a:close/>
              </a:path>
              <a:path w="4096384" h="836930">
                <a:moveTo>
                  <a:pt x="3819233" y="709930"/>
                </a:moveTo>
                <a:lnTo>
                  <a:pt x="3813353" y="709930"/>
                </a:lnTo>
                <a:lnTo>
                  <a:pt x="3817059" y="706120"/>
                </a:lnTo>
                <a:lnTo>
                  <a:pt x="3821407" y="706120"/>
                </a:lnTo>
                <a:lnTo>
                  <a:pt x="3819233" y="709930"/>
                </a:lnTo>
                <a:close/>
              </a:path>
              <a:path w="4096384" h="836930">
                <a:moveTo>
                  <a:pt x="3883926" y="709930"/>
                </a:moveTo>
                <a:lnTo>
                  <a:pt x="3882943" y="709930"/>
                </a:lnTo>
                <a:lnTo>
                  <a:pt x="3881932" y="708650"/>
                </a:lnTo>
                <a:lnTo>
                  <a:pt x="3882760" y="706120"/>
                </a:lnTo>
                <a:lnTo>
                  <a:pt x="3883768" y="706120"/>
                </a:lnTo>
                <a:lnTo>
                  <a:pt x="3884934" y="708660"/>
                </a:lnTo>
                <a:lnTo>
                  <a:pt x="3883926" y="70993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3926" y="709930"/>
                </a:lnTo>
                <a:lnTo>
                  <a:pt x="3884929" y="708650"/>
                </a:lnTo>
                <a:lnTo>
                  <a:pt x="3883768" y="706120"/>
                </a:lnTo>
                <a:lnTo>
                  <a:pt x="3891482" y="70612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4013855" y="706120"/>
                </a:lnTo>
                <a:lnTo>
                  <a:pt x="4016029" y="707390"/>
                </a:lnTo>
                <a:lnTo>
                  <a:pt x="4020331" y="707390"/>
                </a:lnTo>
                <a:lnTo>
                  <a:pt x="4020043" y="709930"/>
                </a:lnTo>
                <a:lnTo>
                  <a:pt x="4019702" y="709930"/>
                </a:lnTo>
                <a:lnTo>
                  <a:pt x="4019942" y="710222"/>
                </a:lnTo>
                <a:lnTo>
                  <a:pt x="4019817" y="711345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16520" y="707390"/>
                </a:moveTo>
                <a:lnTo>
                  <a:pt x="4016029" y="707390"/>
                </a:lnTo>
                <a:lnTo>
                  <a:pt x="4013855" y="706120"/>
                </a:lnTo>
                <a:lnTo>
                  <a:pt x="4017426" y="706120"/>
                </a:lnTo>
                <a:lnTo>
                  <a:pt x="4016520" y="707390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5514" y="709930"/>
                </a:lnTo>
                <a:lnTo>
                  <a:pt x="1654899" y="706199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2713935" y="730250"/>
                </a:moveTo>
                <a:lnTo>
                  <a:pt x="2677362" y="730250"/>
                </a:lnTo>
                <a:lnTo>
                  <a:pt x="2678868" y="728980"/>
                </a:lnTo>
                <a:lnTo>
                  <a:pt x="2679035" y="727710"/>
                </a:lnTo>
                <a:lnTo>
                  <a:pt x="2679153" y="726214"/>
                </a:lnTo>
                <a:lnTo>
                  <a:pt x="2678371" y="722630"/>
                </a:lnTo>
                <a:lnTo>
                  <a:pt x="2708713" y="722630"/>
                </a:lnTo>
                <a:lnTo>
                  <a:pt x="2709388" y="721360"/>
                </a:lnTo>
                <a:lnTo>
                  <a:pt x="2716243" y="720090"/>
                </a:lnTo>
                <a:lnTo>
                  <a:pt x="2711719" y="717550"/>
                </a:lnTo>
                <a:lnTo>
                  <a:pt x="2707310" y="715461"/>
                </a:lnTo>
                <a:lnTo>
                  <a:pt x="2706022" y="708660"/>
                </a:lnTo>
                <a:lnTo>
                  <a:pt x="2702499" y="708660"/>
                </a:lnTo>
                <a:lnTo>
                  <a:pt x="2703777" y="706251"/>
                </a:lnTo>
                <a:lnTo>
                  <a:pt x="2708693" y="708650"/>
                </a:lnTo>
                <a:lnTo>
                  <a:pt x="2708787" y="709254"/>
                </a:lnTo>
                <a:lnTo>
                  <a:pt x="2708900" y="710350"/>
                </a:lnTo>
                <a:lnTo>
                  <a:pt x="2709047" y="712470"/>
                </a:lnTo>
                <a:lnTo>
                  <a:pt x="2710396" y="712470"/>
                </a:lnTo>
                <a:lnTo>
                  <a:pt x="2720775" y="720090"/>
                </a:lnTo>
                <a:lnTo>
                  <a:pt x="2722798" y="720090"/>
                </a:lnTo>
                <a:lnTo>
                  <a:pt x="2723497" y="723900"/>
                </a:lnTo>
                <a:lnTo>
                  <a:pt x="2716767" y="723900"/>
                </a:lnTo>
                <a:lnTo>
                  <a:pt x="2716201" y="725170"/>
                </a:lnTo>
                <a:lnTo>
                  <a:pt x="2704667" y="725180"/>
                </a:lnTo>
                <a:lnTo>
                  <a:pt x="2700779" y="726440"/>
                </a:lnTo>
                <a:lnTo>
                  <a:pt x="2703933" y="728980"/>
                </a:lnTo>
                <a:lnTo>
                  <a:pt x="2714502" y="728980"/>
                </a:lnTo>
                <a:lnTo>
                  <a:pt x="2713935" y="730250"/>
                </a:lnTo>
                <a:close/>
              </a:path>
              <a:path w="4096384" h="836930">
                <a:moveTo>
                  <a:pt x="3626136" y="707390"/>
                </a:moveTo>
                <a:lnTo>
                  <a:pt x="3625746" y="707208"/>
                </a:lnTo>
                <a:lnTo>
                  <a:pt x="3625915" y="706344"/>
                </a:lnTo>
                <a:lnTo>
                  <a:pt x="3626136" y="707390"/>
                </a:lnTo>
                <a:close/>
              </a:path>
              <a:path w="4096384" h="836930">
                <a:moveTo>
                  <a:pt x="1645247" y="707909"/>
                </a:moveTo>
                <a:lnTo>
                  <a:pt x="1642608" y="707390"/>
                </a:lnTo>
                <a:lnTo>
                  <a:pt x="1644721" y="706662"/>
                </a:lnTo>
                <a:lnTo>
                  <a:pt x="1645247" y="707909"/>
                </a:lnTo>
                <a:close/>
              </a:path>
              <a:path w="4096384" h="836930">
                <a:moveTo>
                  <a:pt x="1735641" y="727710"/>
                </a:moveTo>
                <a:lnTo>
                  <a:pt x="1723743" y="727710"/>
                </a:lnTo>
                <a:lnTo>
                  <a:pt x="1720391" y="725170"/>
                </a:lnTo>
                <a:lnTo>
                  <a:pt x="1730782" y="725170"/>
                </a:lnTo>
                <a:lnTo>
                  <a:pt x="1730278" y="722630"/>
                </a:lnTo>
                <a:lnTo>
                  <a:pt x="1730108" y="722630"/>
                </a:lnTo>
                <a:lnTo>
                  <a:pt x="1734298" y="717550"/>
                </a:lnTo>
                <a:lnTo>
                  <a:pt x="1700439" y="717550"/>
                </a:lnTo>
                <a:lnTo>
                  <a:pt x="1696923" y="712470"/>
                </a:lnTo>
                <a:lnTo>
                  <a:pt x="1672951" y="712470"/>
                </a:lnTo>
                <a:lnTo>
                  <a:pt x="1673285" y="711200"/>
                </a:lnTo>
                <a:lnTo>
                  <a:pt x="1669769" y="711200"/>
                </a:lnTo>
                <a:lnTo>
                  <a:pt x="1675295" y="709930"/>
                </a:lnTo>
                <a:lnTo>
                  <a:pt x="1680154" y="706684"/>
                </a:lnTo>
                <a:lnTo>
                  <a:pt x="1680154" y="707390"/>
                </a:lnTo>
                <a:lnTo>
                  <a:pt x="1686707" y="707390"/>
                </a:lnTo>
                <a:lnTo>
                  <a:pt x="1688141" y="708660"/>
                </a:lnTo>
                <a:lnTo>
                  <a:pt x="1727934" y="708660"/>
                </a:lnTo>
                <a:lnTo>
                  <a:pt x="1726087" y="709930"/>
                </a:lnTo>
                <a:lnTo>
                  <a:pt x="1725249" y="709930"/>
                </a:lnTo>
                <a:lnTo>
                  <a:pt x="1725583" y="712470"/>
                </a:lnTo>
                <a:lnTo>
                  <a:pt x="1726755" y="713740"/>
                </a:lnTo>
                <a:lnTo>
                  <a:pt x="1746870" y="713740"/>
                </a:lnTo>
                <a:lnTo>
                  <a:pt x="1749555" y="715010"/>
                </a:lnTo>
                <a:lnTo>
                  <a:pt x="1746870" y="715010"/>
                </a:lnTo>
                <a:lnTo>
                  <a:pt x="1744192" y="717550"/>
                </a:lnTo>
                <a:lnTo>
                  <a:pt x="1744022" y="718820"/>
                </a:lnTo>
                <a:lnTo>
                  <a:pt x="1744696" y="720090"/>
                </a:lnTo>
                <a:lnTo>
                  <a:pt x="1743020" y="720090"/>
                </a:lnTo>
                <a:lnTo>
                  <a:pt x="1742686" y="721360"/>
                </a:lnTo>
                <a:lnTo>
                  <a:pt x="1740001" y="721360"/>
                </a:lnTo>
                <a:lnTo>
                  <a:pt x="1737821" y="726440"/>
                </a:lnTo>
                <a:lnTo>
                  <a:pt x="1730448" y="726440"/>
                </a:lnTo>
                <a:lnTo>
                  <a:pt x="1735641" y="727710"/>
                </a:lnTo>
                <a:close/>
              </a:path>
              <a:path w="4096384" h="836930">
                <a:moveTo>
                  <a:pt x="1638867" y="708660"/>
                </a:moveTo>
                <a:lnTo>
                  <a:pt x="1631713" y="708660"/>
                </a:lnTo>
                <a:lnTo>
                  <a:pt x="1634895" y="707390"/>
                </a:lnTo>
                <a:lnTo>
                  <a:pt x="1636578" y="707390"/>
                </a:lnTo>
                <a:lnTo>
                  <a:pt x="1637250" y="706790"/>
                </a:lnTo>
                <a:lnTo>
                  <a:pt x="1638867" y="70866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31832" y="713740"/>
                </a:lnTo>
                <a:lnTo>
                  <a:pt x="3631499" y="713740"/>
                </a:lnTo>
                <a:lnTo>
                  <a:pt x="3625461" y="708660"/>
                </a:lnTo>
                <a:lnTo>
                  <a:pt x="3625746" y="707208"/>
                </a:lnTo>
                <a:lnTo>
                  <a:pt x="3626136" y="707390"/>
                </a:lnTo>
                <a:lnTo>
                  <a:pt x="3632365" y="707390"/>
                </a:lnTo>
                <a:lnTo>
                  <a:pt x="3633541" y="709863"/>
                </a:lnTo>
                <a:lnTo>
                  <a:pt x="3635678" y="713584"/>
                </a:lnTo>
                <a:lnTo>
                  <a:pt x="3635805" y="715335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126272" y="715010"/>
                </a:moveTo>
                <a:lnTo>
                  <a:pt x="126101" y="715010"/>
                </a:lnTo>
                <a:lnTo>
                  <a:pt x="123587" y="707390"/>
                </a:lnTo>
                <a:lnTo>
                  <a:pt x="128823" y="711228"/>
                </a:lnTo>
                <a:lnTo>
                  <a:pt x="132025" y="713740"/>
                </a:lnTo>
                <a:lnTo>
                  <a:pt x="126939" y="713740"/>
                </a:lnTo>
                <a:lnTo>
                  <a:pt x="126272" y="715010"/>
                </a:lnTo>
                <a:close/>
              </a:path>
              <a:path w="4096384" h="836930">
                <a:moveTo>
                  <a:pt x="169186" y="712470"/>
                </a:moveTo>
                <a:lnTo>
                  <a:pt x="166331" y="712470"/>
                </a:lnTo>
                <a:lnTo>
                  <a:pt x="164553" y="710222"/>
                </a:lnTo>
                <a:lnTo>
                  <a:pt x="164426" y="709863"/>
                </a:lnTo>
                <a:lnTo>
                  <a:pt x="168348" y="707390"/>
                </a:lnTo>
                <a:lnTo>
                  <a:pt x="169854" y="711200"/>
                </a:lnTo>
                <a:lnTo>
                  <a:pt x="169186" y="712470"/>
                </a:lnTo>
                <a:close/>
              </a:path>
              <a:path w="4096384" h="836930">
                <a:moveTo>
                  <a:pt x="177731" y="712470"/>
                </a:moveTo>
                <a:lnTo>
                  <a:pt x="169186" y="712470"/>
                </a:lnTo>
                <a:lnTo>
                  <a:pt x="169854" y="711200"/>
                </a:lnTo>
                <a:lnTo>
                  <a:pt x="168348" y="707390"/>
                </a:lnTo>
                <a:lnTo>
                  <a:pt x="176225" y="707390"/>
                </a:lnTo>
                <a:lnTo>
                  <a:pt x="176559" y="708660"/>
                </a:lnTo>
                <a:lnTo>
                  <a:pt x="176730" y="708660"/>
                </a:lnTo>
                <a:lnTo>
                  <a:pt x="177363" y="709863"/>
                </a:lnTo>
                <a:lnTo>
                  <a:pt x="177453" y="710350"/>
                </a:lnTo>
                <a:lnTo>
                  <a:pt x="177731" y="712470"/>
                </a:lnTo>
                <a:close/>
              </a:path>
              <a:path w="4096384" h="836930">
                <a:moveTo>
                  <a:pt x="600318" y="712470"/>
                </a:moveTo>
                <a:lnTo>
                  <a:pt x="595289" y="712470"/>
                </a:lnTo>
                <a:lnTo>
                  <a:pt x="593279" y="711200"/>
                </a:lnTo>
                <a:lnTo>
                  <a:pt x="594451" y="708660"/>
                </a:lnTo>
                <a:lnTo>
                  <a:pt x="598484" y="708650"/>
                </a:lnTo>
                <a:lnTo>
                  <a:pt x="600148" y="707390"/>
                </a:lnTo>
                <a:lnTo>
                  <a:pt x="601148" y="708650"/>
                </a:lnTo>
                <a:lnTo>
                  <a:pt x="601060" y="711345"/>
                </a:lnTo>
                <a:lnTo>
                  <a:pt x="600318" y="71247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603003" y="711200"/>
                </a:lnTo>
                <a:lnTo>
                  <a:pt x="610748" y="708650"/>
                </a:lnTo>
                <a:lnTo>
                  <a:pt x="615738" y="707390"/>
                </a:lnTo>
                <a:lnTo>
                  <a:pt x="612663" y="712298"/>
                </a:lnTo>
                <a:lnTo>
                  <a:pt x="612726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663348" y="717550"/>
                </a:moveTo>
                <a:lnTo>
                  <a:pt x="662510" y="711200"/>
                </a:lnTo>
                <a:lnTo>
                  <a:pt x="660493" y="708660"/>
                </a:lnTo>
                <a:lnTo>
                  <a:pt x="670891" y="707390"/>
                </a:lnTo>
                <a:lnTo>
                  <a:pt x="663348" y="717550"/>
                </a:lnTo>
                <a:close/>
              </a:path>
              <a:path w="4096384" h="836930">
                <a:moveTo>
                  <a:pt x="798116" y="718820"/>
                </a:moveTo>
                <a:lnTo>
                  <a:pt x="796610" y="709930"/>
                </a:lnTo>
                <a:lnTo>
                  <a:pt x="796780" y="709930"/>
                </a:lnTo>
                <a:lnTo>
                  <a:pt x="803649" y="707390"/>
                </a:lnTo>
                <a:lnTo>
                  <a:pt x="801469" y="711200"/>
                </a:lnTo>
                <a:lnTo>
                  <a:pt x="798116" y="718820"/>
                </a:lnTo>
                <a:close/>
              </a:path>
              <a:path w="4096384" h="836930">
                <a:moveTo>
                  <a:pt x="868349" y="713740"/>
                </a:moveTo>
                <a:lnTo>
                  <a:pt x="865500" y="713740"/>
                </a:lnTo>
                <a:lnTo>
                  <a:pt x="861644" y="709930"/>
                </a:lnTo>
                <a:lnTo>
                  <a:pt x="868853" y="707390"/>
                </a:lnTo>
                <a:lnTo>
                  <a:pt x="868742" y="711758"/>
                </a:lnTo>
                <a:lnTo>
                  <a:pt x="868349" y="713740"/>
                </a:lnTo>
                <a:close/>
              </a:path>
              <a:path w="4096384" h="836930">
                <a:moveTo>
                  <a:pt x="891148" y="713740"/>
                </a:moveTo>
                <a:lnTo>
                  <a:pt x="868349" y="713740"/>
                </a:lnTo>
                <a:lnTo>
                  <a:pt x="868742" y="711758"/>
                </a:lnTo>
                <a:lnTo>
                  <a:pt x="868853" y="707390"/>
                </a:lnTo>
                <a:lnTo>
                  <a:pt x="906235" y="707390"/>
                </a:lnTo>
                <a:lnTo>
                  <a:pt x="905734" y="708660"/>
                </a:lnTo>
                <a:lnTo>
                  <a:pt x="895339" y="708660"/>
                </a:lnTo>
                <a:lnTo>
                  <a:pt x="891986" y="709930"/>
                </a:lnTo>
                <a:lnTo>
                  <a:pt x="891489" y="711200"/>
                </a:lnTo>
                <a:lnTo>
                  <a:pt x="891148" y="713740"/>
                </a:lnTo>
                <a:close/>
              </a:path>
              <a:path w="4096384" h="836930">
                <a:moveTo>
                  <a:pt x="914282" y="715010"/>
                </a:moveTo>
                <a:lnTo>
                  <a:pt x="902214" y="712470"/>
                </a:lnTo>
                <a:lnTo>
                  <a:pt x="905145" y="710004"/>
                </a:lnTo>
                <a:lnTo>
                  <a:pt x="905259" y="709863"/>
                </a:lnTo>
                <a:lnTo>
                  <a:pt x="906235" y="707390"/>
                </a:lnTo>
                <a:lnTo>
                  <a:pt x="908749" y="708660"/>
                </a:lnTo>
                <a:lnTo>
                  <a:pt x="914282" y="715010"/>
                </a:lnTo>
                <a:close/>
              </a:path>
              <a:path w="4096384" h="836930">
                <a:moveTo>
                  <a:pt x="3566131" y="712470"/>
                </a:moveTo>
                <a:lnTo>
                  <a:pt x="3564434" y="711758"/>
                </a:lnTo>
                <a:lnTo>
                  <a:pt x="3562274" y="707390"/>
                </a:lnTo>
                <a:lnTo>
                  <a:pt x="3563844" y="708155"/>
                </a:lnTo>
                <a:lnTo>
                  <a:pt x="3566131" y="712470"/>
                </a:lnTo>
                <a:close/>
              </a:path>
              <a:path w="4096384" h="836930">
                <a:moveTo>
                  <a:pt x="3563840" y="708147"/>
                </a:moveTo>
                <a:lnTo>
                  <a:pt x="3562274" y="707390"/>
                </a:lnTo>
                <a:lnTo>
                  <a:pt x="3563438" y="707390"/>
                </a:lnTo>
                <a:lnTo>
                  <a:pt x="3563840" y="708147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8344" y="713740"/>
                </a:lnTo>
                <a:lnTo>
                  <a:pt x="3901192" y="713740"/>
                </a:lnTo>
                <a:lnTo>
                  <a:pt x="3905232" y="707390"/>
                </a:lnTo>
                <a:lnTo>
                  <a:pt x="3906575" y="715010"/>
                </a:lnTo>
                <a:lnTo>
                  <a:pt x="3905724" y="715010"/>
                </a:lnTo>
                <a:lnTo>
                  <a:pt x="3906765" y="716724"/>
                </a:lnTo>
                <a:lnTo>
                  <a:pt x="3906882" y="717078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17344" y="739140"/>
                </a:moveTo>
                <a:lnTo>
                  <a:pt x="3912429" y="739140"/>
                </a:lnTo>
                <a:lnTo>
                  <a:pt x="3915120" y="734060"/>
                </a:lnTo>
                <a:lnTo>
                  <a:pt x="3912088" y="732790"/>
                </a:lnTo>
                <a:lnTo>
                  <a:pt x="3911152" y="731520"/>
                </a:lnTo>
                <a:lnTo>
                  <a:pt x="3906225" y="727710"/>
                </a:lnTo>
                <a:lnTo>
                  <a:pt x="3902056" y="725170"/>
                </a:lnTo>
                <a:lnTo>
                  <a:pt x="3907557" y="725170"/>
                </a:lnTo>
                <a:lnTo>
                  <a:pt x="3919467" y="721360"/>
                </a:lnTo>
                <a:lnTo>
                  <a:pt x="3912271" y="718820"/>
                </a:lnTo>
                <a:lnTo>
                  <a:pt x="3906655" y="715552"/>
                </a:lnTo>
                <a:lnTo>
                  <a:pt x="3905232" y="707390"/>
                </a:lnTo>
                <a:lnTo>
                  <a:pt x="3908323" y="707390"/>
                </a:lnTo>
                <a:lnTo>
                  <a:pt x="3910855" y="709863"/>
                </a:lnTo>
                <a:lnTo>
                  <a:pt x="3932203" y="709930"/>
                </a:lnTo>
                <a:lnTo>
                  <a:pt x="3930029" y="711200"/>
                </a:lnTo>
                <a:lnTo>
                  <a:pt x="3928687" y="713740"/>
                </a:lnTo>
                <a:lnTo>
                  <a:pt x="3929204" y="715010"/>
                </a:lnTo>
                <a:lnTo>
                  <a:pt x="3920816" y="715010"/>
                </a:lnTo>
                <a:lnTo>
                  <a:pt x="3921477" y="721289"/>
                </a:lnTo>
                <a:lnTo>
                  <a:pt x="3921484" y="722630"/>
                </a:lnTo>
                <a:lnTo>
                  <a:pt x="3917477" y="722630"/>
                </a:lnTo>
                <a:lnTo>
                  <a:pt x="3915945" y="727710"/>
                </a:lnTo>
                <a:lnTo>
                  <a:pt x="3913437" y="728980"/>
                </a:lnTo>
                <a:lnTo>
                  <a:pt x="3923507" y="732790"/>
                </a:lnTo>
                <a:lnTo>
                  <a:pt x="3926015" y="732790"/>
                </a:lnTo>
                <a:lnTo>
                  <a:pt x="3922650" y="734060"/>
                </a:lnTo>
                <a:lnTo>
                  <a:pt x="3921825" y="734060"/>
                </a:lnTo>
                <a:lnTo>
                  <a:pt x="3922159" y="735330"/>
                </a:lnTo>
                <a:lnTo>
                  <a:pt x="3923167" y="736600"/>
                </a:lnTo>
                <a:lnTo>
                  <a:pt x="3930977" y="736600"/>
                </a:lnTo>
                <a:lnTo>
                  <a:pt x="3930085" y="737870"/>
                </a:lnTo>
                <a:lnTo>
                  <a:pt x="3917785" y="737870"/>
                </a:lnTo>
                <a:lnTo>
                  <a:pt x="3917344" y="73914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4687" y="708660"/>
                </a:lnTo>
                <a:lnTo>
                  <a:pt x="1716790" y="707665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650571" y="715010"/>
                </a:moveTo>
                <a:lnTo>
                  <a:pt x="1646261" y="715010"/>
                </a:lnTo>
                <a:lnTo>
                  <a:pt x="1646634" y="711200"/>
                </a:lnTo>
                <a:lnTo>
                  <a:pt x="1645247" y="707909"/>
                </a:lnTo>
                <a:lnTo>
                  <a:pt x="1655514" y="709930"/>
                </a:lnTo>
                <a:lnTo>
                  <a:pt x="1658364" y="709930"/>
                </a:lnTo>
                <a:lnTo>
                  <a:pt x="1658029" y="712470"/>
                </a:lnTo>
                <a:lnTo>
                  <a:pt x="1653838" y="712470"/>
                </a:lnTo>
                <a:lnTo>
                  <a:pt x="1654512" y="713740"/>
                </a:lnTo>
                <a:lnTo>
                  <a:pt x="1651324" y="713740"/>
                </a:lnTo>
                <a:lnTo>
                  <a:pt x="1650571" y="715010"/>
                </a:lnTo>
                <a:close/>
              </a:path>
              <a:path w="4096384" h="836930">
                <a:moveTo>
                  <a:pt x="3571982" y="712470"/>
                </a:moveTo>
                <a:lnTo>
                  <a:pt x="3566131" y="712470"/>
                </a:lnTo>
                <a:lnTo>
                  <a:pt x="3563840" y="708147"/>
                </a:lnTo>
                <a:lnTo>
                  <a:pt x="3570187" y="711228"/>
                </a:lnTo>
                <a:lnTo>
                  <a:pt x="3571982" y="71247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60883" y="712470"/>
                </a:lnTo>
                <a:lnTo>
                  <a:pt x="1662219" y="711200"/>
                </a:lnTo>
                <a:lnTo>
                  <a:pt x="1661058" y="710220"/>
                </a:lnTo>
                <a:lnTo>
                  <a:pt x="1663838" y="708155"/>
                </a:lnTo>
                <a:lnTo>
                  <a:pt x="1663895" y="709930"/>
                </a:lnTo>
                <a:lnTo>
                  <a:pt x="1670773" y="709930"/>
                </a:lnTo>
                <a:lnTo>
                  <a:pt x="1669769" y="711200"/>
                </a:lnTo>
                <a:lnTo>
                  <a:pt x="1673121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0" y="720090"/>
                </a:moveTo>
                <a:lnTo>
                  <a:pt x="0" y="713740"/>
                </a:lnTo>
                <a:lnTo>
                  <a:pt x="2399" y="711200"/>
                </a:lnTo>
                <a:lnTo>
                  <a:pt x="3067" y="709930"/>
                </a:lnTo>
                <a:lnTo>
                  <a:pt x="5169" y="708660"/>
                </a:lnTo>
                <a:lnTo>
                  <a:pt x="5308" y="713740"/>
                </a:lnTo>
                <a:lnTo>
                  <a:pt x="3279" y="718820"/>
                </a:lnTo>
                <a:lnTo>
                  <a:pt x="0" y="720090"/>
                </a:lnTo>
                <a:close/>
              </a:path>
              <a:path w="4096384" h="836930">
                <a:moveTo>
                  <a:pt x="58449" y="714844"/>
                </a:moveTo>
                <a:lnTo>
                  <a:pt x="54527" y="708660"/>
                </a:lnTo>
                <a:lnTo>
                  <a:pt x="60898" y="708660"/>
                </a:lnTo>
                <a:lnTo>
                  <a:pt x="65565" y="709567"/>
                </a:lnTo>
                <a:lnTo>
                  <a:pt x="65756" y="709930"/>
                </a:lnTo>
                <a:lnTo>
                  <a:pt x="67432" y="709930"/>
                </a:lnTo>
                <a:lnTo>
                  <a:pt x="60646" y="713740"/>
                </a:lnTo>
                <a:lnTo>
                  <a:pt x="58887" y="713740"/>
                </a:lnTo>
                <a:lnTo>
                  <a:pt x="58449" y="714844"/>
                </a:lnTo>
                <a:close/>
              </a:path>
              <a:path w="4096384" h="836930">
                <a:moveTo>
                  <a:pt x="65565" y="709567"/>
                </a:moveTo>
                <a:lnTo>
                  <a:pt x="60898" y="708660"/>
                </a:lnTo>
                <a:lnTo>
                  <a:pt x="65087" y="708660"/>
                </a:lnTo>
                <a:lnTo>
                  <a:pt x="65565" y="709567"/>
                </a:lnTo>
                <a:close/>
              </a:path>
              <a:path w="4096384" h="836930">
                <a:moveTo>
                  <a:pt x="101128" y="713740"/>
                </a:moveTo>
                <a:lnTo>
                  <a:pt x="100624" y="713740"/>
                </a:lnTo>
                <a:lnTo>
                  <a:pt x="97775" y="712470"/>
                </a:lnTo>
                <a:lnTo>
                  <a:pt x="97271" y="711200"/>
                </a:lnTo>
                <a:lnTo>
                  <a:pt x="98784" y="709930"/>
                </a:lnTo>
                <a:lnTo>
                  <a:pt x="106661" y="708660"/>
                </a:lnTo>
                <a:lnTo>
                  <a:pt x="101128" y="713740"/>
                </a:lnTo>
                <a:close/>
              </a:path>
              <a:path w="4096384" h="836930">
                <a:moveTo>
                  <a:pt x="178065" y="715010"/>
                </a:moveTo>
                <a:lnTo>
                  <a:pt x="177453" y="710350"/>
                </a:lnTo>
                <a:lnTo>
                  <a:pt x="177363" y="709863"/>
                </a:lnTo>
                <a:lnTo>
                  <a:pt x="176730" y="708660"/>
                </a:lnTo>
                <a:lnTo>
                  <a:pt x="177731" y="708660"/>
                </a:lnTo>
                <a:lnTo>
                  <a:pt x="187285" y="711200"/>
                </a:lnTo>
                <a:lnTo>
                  <a:pt x="181418" y="713740"/>
                </a:lnTo>
                <a:lnTo>
                  <a:pt x="178065" y="71501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78065" y="715010"/>
                </a:lnTo>
                <a:lnTo>
                  <a:pt x="181418" y="713740"/>
                </a:lnTo>
                <a:lnTo>
                  <a:pt x="187285" y="711200"/>
                </a:lnTo>
                <a:lnTo>
                  <a:pt x="177731" y="708660"/>
                </a:lnTo>
                <a:lnTo>
                  <a:pt x="206064" y="708660"/>
                </a:lnTo>
                <a:lnTo>
                  <a:pt x="205896" y="709930"/>
                </a:lnTo>
                <a:lnTo>
                  <a:pt x="188627" y="70993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209246" y="713740"/>
                </a:moveTo>
                <a:lnTo>
                  <a:pt x="207236" y="713740"/>
                </a:lnTo>
                <a:lnTo>
                  <a:pt x="205560" y="712470"/>
                </a:lnTo>
                <a:lnTo>
                  <a:pt x="206064" y="708660"/>
                </a:lnTo>
                <a:lnTo>
                  <a:pt x="207740" y="708660"/>
                </a:lnTo>
                <a:lnTo>
                  <a:pt x="209006" y="709863"/>
                </a:lnTo>
                <a:lnTo>
                  <a:pt x="209133" y="711200"/>
                </a:lnTo>
                <a:lnTo>
                  <a:pt x="209246" y="713740"/>
                </a:lnTo>
                <a:close/>
              </a:path>
              <a:path w="4096384" h="836930">
                <a:moveTo>
                  <a:pt x="218132" y="713740"/>
                </a:moveTo>
                <a:lnTo>
                  <a:pt x="209246" y="713740"/>
                </a:lnTo>
                <a:lnTo>
                  <a:pt x="209133" y="711200"/>
                </a:lnTo>
                <a:lnTo>
                  <a:pt x="209006" y="709863"/>
                </a:lnTo>
                <a:lnTo>
                  <a:pt x="207740" y="708660"/>
                </a:lnTo>
                <a:lnTo>
                  <a:pt x="594451" y="708660"/>
                </a:lnTo>
                <a:lnTo>
                  <a:pt x="593865" y="709930"/>
                </a:lnTo>
                <a:lnTo>
                  <a:pt x="220312" y="709930"/>
                </a:lnTo>
                <a:lnTo>
                  <a:pt x="217961" y="711200"/>
                </a:lnTo>
                <a:lnTo>
                  <a:pt x="217294" y="712470"/>
                </a:lnTo>
                <a:lnTo>
                  <a:pt x="218132" y="71374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36357" y="708660"/>
                </a:lnTo>
                <a:lnTo>
                  <a:pt x="638872" y="71120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80948" y="713740"/>
                </a:moveTo>
                <a:lnTo>
                  <a:pt x="677930" y="713740"/>
                </a:lnTo>
                <a:lnTo>
                  <a:pt x="675720" y="711345"/>
                </a:lnTo>
                <a:lnTo>
                  <a:pt x="675655" y="710664"/>
                </a:lnTo>
                <a:lnTo>
                  <a:pt x="675749" y="709930"/>
                </a:lnTo>
                <a:lnTo>
                  <a:pt x="678264" y="708660"/>
                </a:lnTo>
                <a:lnTo>
                  <a:pt x="680608" y="708660"/>
                </a:lnTo>
                <a:lnTo>
                  <a:pt x="680948" y="713740"/>
                </a:lnTo>
                <a:close/>
              </a:path>
              <a:path w="4096384" h="836930">
                <a:moveTo>
                  <a:pt x="745484" y="713740"/>
                </a:moveTo>
                <a:lnTo>
                  <a:pt x="680948" y="713740"/>
                </a:lnTo>
                <a:lnTo>
                  <a:pt x="680608" y="708660"/>
                </a:lnTo>
                <a:lnTo>
                  <a:pt x="731066" y="708660"/>
                </a:lnTo>
                <a:lnTo>
                  <a:pt x="729390" y="709930"/>
                </a:lnTo>
                <a:lnTo>
                  <a:pt x="718998" y="709930"/>
                </a:lnTo>
                <a:lnTo>
                  <a:pt x="716981" y="711200"/>
                </a:lnTo>
                <a:lnTo>
                  <a:pt x="716818" y="711200"/>
                </a:lnTo>
                <a:lnTo>
                  <a:pt x="718494" y="712470"/>
                </a:lnTo>
                <a:lnTo>
                  <a:pt x="745484" y="712470"/>
                </a:lnTo>
                <a:lnTo>
                  <a:pt x="745484" y="71374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29724" y="711200"/>
                </a:lnTo>
                <a:lnTo>
                  <a:pt x="729583" y="710664"/>
                </a:lnTo>
                <a:lnTo>
                  <a:pt x="729477" y="709863"/>
                </a:lnTo>
                <a:lnTo>
                  <a:pt x="731066" y="708660"/>
                </a:lnTo>
                <a:lnTo>
                  <a:pt x="733580" y="709930"/>
                </a:lnTo>
                <a:lnTo>
                  <a:pt x="733773" y="710664"/>
                </a:lnTo>
                <a:lnTo>
                  <a:pt x="733872" y="711228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745484" y="712470"/>
                </a:moveTo>
                <a:lnTo>
                  <a:pt x="732074" y="712470"/>
                </a:lnTo>
                <a:lnTo>
                  <a:pt x="733914" y="711200"/>
                </a:lnTo>
                <a:lnTo>
                  <a:pt x="733580" y="709930"/>
                </a:lnTo>
                <a:lnTo>
                  <a:pt x="731066" y="708660"/>
                </a:lnTo>
                <a:lnTo>
                  <a:pt x="745484" y="708660"/>
                </a:lnTo>
                <a:lnTo>
                  <a:pt x="745484" y="712470"/>
                </a:lnTo>
                <a:close/>
              </a:path>
              <a:path w="4096384" h="836930">
                <a:moveTo>
                  <a:pt x="752591" y="713740"/>
                </a:moveTo>
                <a:lnTo>
                  <a:pt x="745484" y="713740"/>
                </a:lnTo>
                <a:lnTo>
                  <a:pt x="745484" y="708660"/>
                </a:lnTo>
                <a:lnTo>
                  <a:pt x="769620" y="708660"/>
                </a:lnTo>
                <a:lnTo>
                  <a:pt x="769676" y="711200"/>
                </a:lnTo>
                <a:lnTo>
                  <a:pt x="757382" y="711200"/>
                </a:lnTo>
                <a:lnTo>
                  <a:pt x="757382" y="712470"/>
                </a:lnTo>
                <a:lnTo>
                  <a:pt x="753027" y="712470"/>
                </a:lnTo>
                <a:lnTo>
                  <a:pt x="752591" y="713740"/>
                </a:lnTo>
                <a:close/>
              </a:path>
              <a:path w="4096384" h="836930">
                <a:moveTo>
                  <a:pt x="769790" y="716280"/>
                </a:moveTo>
                <a:lnTo>
                  <a:pt x="769620" y="708660"/>
                </a:lnTo>
                <a:lnTo>
                  <a:pt x="771296" y="709930"/>
                </a:lnTo>
                <a:lnTo>
                  <a:pt x="773476" y="709930"/>
                </a:lnTo>
                <a:lnTo>
                  <a:pt x="774315" y="711200"/>
                </a:lnTo>
                <a:lnTo>
                  <a:pt x="773810" y="713740"/>
                </a:lnTo>
                <a:lnTo>
                  <a:pt x="769790" y="716280"/>
                </a:lnTo>
                <a:close/>
              </a:path>
              <a:path w="4096384" h="836930">
                <a:moveTo>
                  <a:pt x="894337" y="713740"/>
                </a:moveTo>
                <a:lnTo>
                  <a:pt x="891148" y="713740"/>
                </a:lnTo>
                <a:lnTo>
                  <a:pt x="891489" y="711200"/>
                </a:lnTo>
                <a:lnTo>
                  <a:pt x="891986" y="709930"/>
                </a:lnTo>
                <a:lnTo>
                  <a:pt x="895339" y="708660"/>
                </a:lnTo>
                <a:lnTo>
                  <a:pt x="894337" y="713740"/>
                </a:lnTo>
                <a:close/>
              </a:path>
              <a:path w="4096384" h="836930">
                <a:moveTo>
                  <a:pt x="836336" y="725170"/>
                </a:moveTo>
                <a:lnTo>
                  <a:pt x="829127" y="725170"/>
                </a:lnTo>
                <a:lnTo>
                  <a:pt x="835668" y="718820"/>
                </a:lnTo>
                <a:lnTo>
                  <a:pt x="833488" y="718820"/>
                </a:lnTo>
                <a:lnTo>
                  <a:pt x="830803" y="713740"/>
                </a:lnTo>
                <a:lnTo>
                  <a:pt x="894337" y="713740"/>
                </a:lnTo>
                <a:lnTo>
                  <a:pt x="895339" y="708660"/>
                </a:lnTo>
                <a:lnTo>
                  <a:pt x="905734" y="708660"/>
                </a:lnTo>
                <a:lnTo>
                  <a:pt x="905259" y="709863"/>
                </a:lnTo>
                <a:lnTo>
                  <a:pt x="905145" y="710004"/>
                </a:lnTo>
                <a:lnTo>
                  <a:pt x="902214" y="712470"/>
                </a:lnTo>
                <a:lnTo>
                  <a:pt x="914282" y="715010"/>
                </a:lnTo>
                <a:lnTo>
                  <a:pt x="884280" y="715010"/>
                </a:lnTo>
                <a:lnTo>
                  <a:pt x="884405" y="716280"/>
                </a:lnTo>
                <a:lnTo>
                  <a:pt x="873888" y="716280"/>
                </a:lnTo>
                <a:lnTo>
                  <a:pt x="867347" y="720090"/>
                </a:lnTo>
                <a:lnTo>
                  <a:pt x="873050" y="720090"/>
                </a:lnTo>
                <a:lnTo>
                  <a:pt x="877575" y="721360"/>
                </a:lnTo>
                <a:lnTo>
                  <a:pt x="884906" y="721360"/>
                </a:lnTo>
                <a:lnTo>
                  <a:pt x="885031" y="722630"/>
                </a:lnTo>
                <a:lnTo>
                  <a:pt x="838850" y="722630"/>
                </a:lnTo>
                <a:lnTo>
                  <a:pt x="836670" y="723900"/>
                </a:lnTo>
                <a:lnTo>
                  <a:pt x="836336" y="725170"/>
                </a:lnTo>
                <a:close/>
              </a:path>
              <a:path w="4096384" h="836930">
                <a:moveTo>
                  <a:pt x="946465" y="713740"/>
                </a:moveTo>
                <a:lnTo>
                  <a:pt x="944109" y="712455"/>
                </a:lnTo>
                <a:lnTo>
                  <a:pt x="943227" y="711345"/>
                </a:lnTo>
                <a:lnTo>
                  <a:pt x="943226" y="710350"/>
                </a:lnTo>
                <a:lnTo>
                  <a:pt x="943453" y="708660"/>
                </a:lnTo>
                <a:lnTo>
                  <a:pt x="948645" y="708660"/>
                </a:lnTo>
                <a:lnTo>
                  <a:pt x="948867" y="710350"/>
                </a:lnTo>
                <a:lnTo>
                  <a:pt x="948836" y="711345"/>
                </a:lnTo>
                <a:lnTo>
                  <a:pt x="946465" y="713740"/>
                </a:lnTo>
                <a:close/>
              </a:path>
              <a:path w="4096384" h="836930">
                <a:moveTo>
                  <a:pt x="951664" y="713740"/>
                </a:moveTo>
                <a:lnTo>
                  <a:pt x="946465" y="713740"/>
                </a:lnTo>
                <a:lnTo>
                  <a:pt x="948836" y="711345"/>
                </a:lnTo>
                <a:lnTo>
                  <a:pt x="948867" y="710350"/>
                </a:lnTo>
                <a:lnTo>
                  <a:pt x="948645" y="708660"/>
                </a:lnTo>
                <a:lnTo>
                  <a:pt x="960215" y="708660"/>
                </a:lnTo>
                <a:lnTo>
                  <a:pt x="957360" y="709930"/>
                </a:lnTo>
                <a:lnTo>
                  <a:pt x="956692" y="711200"/>
                </a:lnTo>
                <a:lnTo>
                  <a:pt x="957612" y="712470"/>
                </a:lnTo>
                <a:lnTo>
                  <a:pt x="951664" y="712470"/>
                </a:lnTo>
                <a:lnTo>
                  <a:pt x="951664" y="713740"/>
                </a:lnTo>
                <a:close/>
              </a:path>
              <a:path w="4096384" h="836930">
                <a:moveTo>
                  <a:pt x="963778" y="714980"/>
                </a:moveTo>
                <a:lnTo>
                  <a:pt x="958532" y="713740"/>
                </a:lnTo>
                <a:lnTo>
                  <a:pt x="956692" y="711200"/>
                </a:lnTo>
                <a:lnTo>
                  <a:pt x="957360" y="709930"/>
                </a:lnTo>
                <a:lnTo>
                  <a:pt x="960215" y="708660"/>
                </a:lnTo>
                <a:lnTo>
                  <a:pt x="963731" y="708660"/>
                </a:lnTo>
                <a:lnTo>
                  <a:pt x="963834" y="712470"/>
                </a:lnTo>
                <a:lnTo>
                  <a:pt x="962893" y="712470"/>
                </a:lnTo>
                <a:lnTo>
                  <a:pt x="963778" y="714980"/>
                </a:lnTo>
                <a:close/>
              </a:path>
              <a:path w="4096384" h="836930">
                <a:moveTo>
                  <a:pt x="1160862" y="716280"/>
                </a:moveTo>
                <a:lnTo>
                  <a:pt x="1156167" y="708660"/>
                </a:lnTo>
                <a:lnTo>
                  <a:pt x="1162204" y="708660"/>
                </a:lnTo>
                <a:lnTo>
                  <a:pt x="1163948" y="709863"/>
                </a:lnTo>
                <a:lnTo>
                  <a:pt x="1164068" y="710022"/>
                </a:lnTo>
                <a:lnTo>
                  <a:pt x="1164378" y="711200"/>
                </a:lnTo>
                <a:lnTo>
                  <a:pt x="1163376" y="713740"/>
                </a:lnTo>
                <a:lnTo>
                  <a:pt x="1160862" y="716280"/>
                </a:lnTo>
                <a:close/>
              </a:path>
              <a:path w="4096384" h="836930">
                <a:moveTo>
                  <a:pt x="1729440" y="709930"/>
                </a:moveTo>
                <a:lnTo>
                  <a:pt x="1726087" y="709930"/>
                </a:lnTo>
                <a:lnTo>
                  <a:pt x="1727934" y="708660"/>
                </a:lnTo>
                <a:lnTo>
                  <a:pt x="1729440" y="709930"/>
                </a:lnTo>
                <a:close/>
              </a:path>
              <a:path w="4096384" h="836930">
                <a:moveTo>
                  <a:pt x="1756764" y="709930"/>
                </a:moveTo>
                <a:lnTo>
                  <a:pt x="1756110" y="709549"/>
                </a:lnTo>
                <a:lnTo>
                  <a:pt x="1758106" y="708660"/>
                </a:lnTo>
                <a:lnTo>
                  <a:pt x="1757923" y="709254"/>
                </a:lnTo>
                <a:lnTo>
                  <a:pt x="1756764" y="709930"/>
                </a:lnTo>
                <a:close/>
              </a:path>
              <a:path w="4096384" h="836930">
                <a:moveTo>
                  <a:pt x="1757923" y="709254"/>
                </a:moveTo>
                <a:lnTo>
                  <a:pt x="1758106" y="708660"/>
                </a:lnTo>
                <a:lnTo>
                  <a:pt x="1758944" y="708660"/>
                </a:lnTo>
                <a:lnTo>
                  <a:pt x="1757923" y="709254"/>
                </a:lnTo>
                <a:close/>
              </a:path>
              <a:path w="4096384" h="836930">
                <a:moveTo>
                  <a:pt x="2657738" y="736600"/>
                </a:moveTo>
                <a:lnTo>
                  <a:pt x="2644511" y="736600"/>
                </a:lnTo>
                <a:lnTo>
                  <a:pt x="2644293" y="736467"/>
                </a:lnTo>
                <a:lnTo>
                  <a:pt x="2643994" y="735330"/>
                </a:lnTo>
                <a:lnTo>
                  <a:pt x="2648034" y="730250"/>
                </a:lnTo>
                <a:lnTo>
                  <a:pt x="2665458" y="730250"/>
                </a:lnTo>
                <a:lnTo>
                  <a:pt x="2664784" y="721360"/>
                </a:lnTo>
                <a:lnTo>
                  <a:pt x="2697320" y="721360"/>
                </a:lnTo>
                <a:lnTo>
                  <a:pt x="2701183" y="720090"/>
                </a:lnTo>
                <a:lnTo>
                  <a:pt x="2697143" y="717550"/>
                </a:lnTo>
                <a:lnTo>
                  <a:pt x="2700659" y="717550"/>
                </a:lnTo>
                <a:lnTo>
                  <a:pt x="2700593" y="714667"/>
                </a:lnTo>
                <a:lnTo>
                  <a:pt x="2700312" y="713212"/>
                </a:lnTo>
                <a:lnTo>
                  <a:pt x="2700193" y="712453"/>
                </a:lnTo>
                <a:lnTo>
                  <a:pt x="2706022" y="708660"/>
                </a:lnTo>
                <a:lnTo>
                  <a:pt x="2707224" y="715010"/>
                </a:lnTo>
                <a:lnTo>
                  <a:pt x="2706356" y="715010"/>
                </a:lnTo>
                <a:lnTo>
                  <a:pt x="2708530" y="722630"/>
                </a:lnTo>
                <a:lnTo>
                  <a:pt x="2678371" y="722630"/>
                </a:lnTo>
                <a:lnTo>
                  <a:pt x="2673621" y="726349"/>
                </a:lnTo>
                <a:lnTo>
                  <a:pt x="2673559" y="726574"/>
                </a:lnTo>
                <a:lnTo>
                  <a:pt x="2674514" y="728980"/>
                </a:lnTo>
                <a:lnTo>
                  <a:pt x="2673348" y="728980"/>
                </a:lnTo>
                <a:lnTo>
                  <a:pt x="2669158" y="731520"/>
                </a:lnTo>
                <a:lnTo>
                  <a:pt x="2667141" y="732790"/>
                </a:lnTo>
                <a:lnTo>
                  <a:pt x="2656572" y="732790"/>
                </a:lnTo>
                <a:lnTo>
                  <a:pt x="2657738" y="736600"/>
                </a:lnTo>
                <a:close/>
              </a:path>
              <a:path w="4096384" h="836930">
                <a:moveTo>
                  <a:pt x="2731345" y="709930"/>
                </a:moveTo>
                <a:lnTo>
                  <a:pt x="2722457" y="709930"/>
                </a:lnTo>
                <a:lnTo>
                  <a:pt x="2724631" y="708660"/>
                </a:lnTo>
                <a:lnTo>
                  <a:pt x="2732351" y="708660"/>
                </a:lnTo>
                <a:lnTo>
                  <a:pt x="2731345" y="709930"/>
                </a:lnTo>
                <a:close/>
              </a:path>
              <a:path w="4096384" h="836930">
                <a:moveTo>
                  <a:pt x="2731336" y="716280"/>
                </a:moveTo>
                <a:lnTo>
                  <a:pt x="2726314" y="716280"/>
                </a:lnTo>
                <a:lnTo>
                  <a:pt x="2732351" y="708660"/>
                </a:lnTo>
                <a:lnTo>
                  <a:pt x="2734034" y="712470"/>
                </a:lnTo>
                <a:lnTo>
                  <a:pt x="2734185" y="713740"/>
                </a:lnTo>
                <a:lnTo>
                  <a:pt x="2733176" y="715010"/>
                </a:lnTo>
                <a:lnTo>
                  <a:pt x="2731336" y="716280"/>
                </a:lnTo>
                <a:close/>
              </a:path>
              <a:path w="4096384" h="836930">
                <a:moveTo>
                  <a:pt x="2761078" y="730625"/>
                </a:moveTo>
                <a:lnTo>
                  <a:pt x="2757515" y="725219"/>
                </a:lnTo>
                <a:lnTo>
                  <a:pt x="2757665" y="725170"/>
                </a:lnTo>
                <a:lnTo>
                  <a:pt x="2755982" y="725170"/>
                </a:lnTo>
                <a:lnTo>
                  <a:pt x="2750462" y="716158"/>
                </a:lnTo>
                <a:lnTo>
                  <a:pt x="2761345" y="708660"/>
                </a:lnTo>
                <a:lnTo>
                  <a:pt x="2760454" y="711345"/>
                </a:lnTo>
                <a:lnTo>
                  <a:pt x="2759996" y="712470"/>
                </a:lnTo>
                <a:lnTo>
                  <a:pt x="2761646" y="716280"/>
                </a:lnTo>
                <a:lnTo>
                  <a:pt x="2757331" y="716280"/>
                </a:lnTo>
                <a:lnTo>
                  <a:pt x="2762196" y="717550"/>
                </a:lnTo>
                <a:lnTo>
                  <a:pt x="2762740" y="717550"/>
                </a:lnTo>
                <a:lnTo>
                  <a:pt x="2757148" y="720090"/>
                </a:lnTo>
                <a:lnTo>
                  <a:pt x="2764711" y="723900"/>
                </a:lnTo>
                <a:lnTo>
                  <a:pt x="2768179" y="724751"/>
                </a:lnTo>
                <a:lnTo>
                  <a:pt x="2761078" y="730625"/>
                </a:lnTo>
                <a:close/>
              </a:path>
              <a:path w="4096384" h="836930">
                <a:moveTo>
                  <a:pt x="2812805" y="716280"/>
                </a:moveTo>
                <a:lnTo>
                  <a:pt x="2809131" y="716280"/>
                </a:lnTo>
                <a:lnTo>
                  <a:pt x="2805092" y="713740"/>
                </a:lnTo>
                <a:lnTo>
                  <a:pt x="2813145" y="708660"/>
                </a:lnTo>
                <a:lnTo>
                  <a:pt x="2813021" y="714667"/>
                </a:lnTo>
                <a:lnTo>
                  <a:pt x="2812805" y="716280"/>
                </a:lnTo>
                <a:close/>
              </a:path>
              <a:path w="4096384" h="836930">
                <a:moveTo>
                  <a:pt x="2835952" y="716280"/>
                </a:moveTo>
                <a:lnTo>
                  <a:pt x="2812805" y="716280"/>
                </a:lnTo>
                <a:lnTo>
                  <a:pt x="2813021" y="714667"/>
                </a:lnTo>
                <a:lnTo>
                  <a:pt x="2813145" y="708660"/>
                </a:lnTo>
                <a:lnTo>
                  <a:pt x="2815836" y="708660"/>
                </a:lnTo>
                <a:lnTo>
                  <a:pt x="2815836" y="709930"/>
                </a:lnTo>
                <a:lnTo>
                  <a:pt x="2824382" y="709930"/>
                </a:lnTo>
                <a:lnTo>
                  <a:pt x="2821676" y="715010"/>
                </a:lnTo>
                <a:lnTo>
                  <a:pt x="2836451" y="715010"/>
                </a:lnTo>
                <a:lnTo>
                  <a:pt x="2835952" y="716280"/>
                </a:lnTo>
                <a:close/>
              </a:path>
              <a:path w="4096384" h="836930">
                <a:moveTo>
                  <a:pt x="3599253" y="717274"/>
                </a:moveTo>
                <a:lnTo>
                  <a:pt x="3595459" y="716280"/>
                </a:lnTo>
                <a:lnTo>
                  <a:pt x="3594785" y="715010"/>
                </a:lnTo>
                <a:lnTo>
                  <a:pt x="3594117" y="715010"/>
                </a:lnTo>
                <a:lnTo>
                  <a:pt x="3593442" y="713740"/>
                </a:lnTo>
                <a:lnTo>
                  <a:pt x="3593442" y="708660"/>
                </a:lnTo>
                <a:lnTo>
                  <a:pt x="3599507" y="716516"/>
                </a:lnTo>
                <a:lnTo>
                  <a:pt x="3599413" y="716866"/>
                </a:lnTo>
                <a:lnTo>
                  <a:pt x="3599253" y="717274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50342" y="709930"/>
                </a:lnTo>
                <a:lnTo>
                  <a:pt x="3751508" y="708660"/>
                </a:lnTo>
                <a:lnTo>
                  <a:pt x="3761061" y="70866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3799301" y="728365"/>
                </a:moveTo>
                <a:lnTo>
                  <a:pt x="3799271" y="725704"/>
                </a:lnTo>
                <a:lnTo>
                  <a:pt x="3800126" y="721360"/>
                </a:lnTo>
                <a:lnTo>
                  <a:pt x="3800729" y="719089"/>
                </a:lnTo>
                <a:lnTo>
                  <a:pt x="3800747" y="718618"/>
                </a:lnTo>
                <a:lnTo>
                  <a:pt x="3800466" y="717550"/>
                </a:lnTo>
                <a:lnTo>
                  <a:pt x="3799451" y="716280"/>
                </a:lnTo>
                <a:lnTo>
                  <a:pt x="3803308" y="716280"/>
                </a:lnTo>
                <a:lnTo>
                  <a:pt x="3811853" y="708660"/>
                </a:lnTo>
                <a:lnTo>
                  <a:pt x="3811394" y="715783"/>
                </a:lnTo>
                <a:lnTo>
                  <a:pt x="3811277" y="716866"/>
                </a:lnTo>
                <a:lnTo>
                  <a:pt x="3811179" y="717550"/>
                </a:lnTo>
                <a:lnTo>
                  <a:pt x="3799301" y="728365"/>
                </a:lnTo>
                <a:close/>
              </a:path>
              <a:path w="4096384" h="836930">
                <a:moveTo>
                  <a:pt x="1757716" y="709930"/>
                </a:moveTo>
                <a:lnTo>
                  <a:pt x="1756764" y="709930"/>
                </a:lnTo>
                <a:lnTo>
                  <a:pt x="1757923" y="709254"/>
                </a:lnTo>
                <a:lnTo>
                  <a:pt x="1757716" y="709930"/>
                </a:lnTo>
                <a:close/>
              </a:path>
              <a:path w="4096384" h="836930">
                <a:moveTo>
                  <a:pt x="1756090" y="718820"/>
                </a:moveTo>
                <a:lnTo>
                  <a:pt x="1751565" y="711200"/>
                </a:lnTo>
                <a:lnTo>
                  <a:pt x="1752403" y="711200"/>
                </a:lnTo>
                <a:lnTo>
                  <a:pt x="1756110" y="709549"/>
                </a:lnTo>
                <a:lnTo>
                  <a:pt x="1756764" y="709930"/>
                </a:lnTo>
                <a:lnTo>
                  <a:pt x="1757716" y="709930"/>
                </a:lnTo>
                <a:lnTo>
                  <a:pt x="1756987" y="712298"/>
                </a:lnTo>
                <a:lnTo>
                  <a:pt x="1756862" y="713012"/>
                </a:lnTo>
                <a:lnTo>
                  <a:pt x="1756090" y="718820"/>
                </a:lnTo>
                <a:close/>
              </a:path>
              <a:path w="4096384" h="836930">
                <a:moveTo>
                  <a:pt x="65756" y="709930"/>
                </a:moveTo>
                <a:lnTo>
                  <a:pt x="65565" y="709567"/>
                </a:lnTo>
                <a:lnTo>
                  <a:pt x="65964" y="709644"/>
                </a:lnTo>
                <a:lnTo>
                  <a:pt x="65756" y="709930"/>
                </a:lnTo>
                <a:close/>
              </a:path>
              <a:path w="4096384" h="836930">
                <a:moveTo>
                  <a:pt x="67432" y="709930"/>
                </a:moveTo>
                <a:lnTo>
                  <a:pt x="65756" y="709930"/>
                </a:lnTo>
                <a:lnTo>
                  <a:pt x="65964" y="709644"/>
                </a:lnTo>
                <a:lnTo>
                  <a:pt x="67432" y="709930"/>
                </a:lnTo>
                <a:close/>
              </a:path>
              <a:path w="4096384" h="836930">
                <a:moveTo>
                  <a:pt x="22174" y="715010"/>
                </a:moveTo>
                <a:lnTo>
                  <a:pt x="13458" y="715010"/>
                </a:lnTo>
                <a:lnTo>
                  <a:pt x="18991" y="709930"/>
                </a:lnTo>
                <a:lnTo>
                  <a:pt x="22174" y="715010"/>
                </a:lnTo>
                <a:close/>
              </a:path>
              <a:path w="4096384" h="836930">
                <a:moveTo>
                  <a:pt x="31733" y="715010"/>
                </a:moveTo>
                <a:lnTo>
                  <a:pt x="22174" y="715010"/>
                </a:lnTo>
                <a:lnTo>
                  <a:pt x="18991" y="709930"/>
                </a:lnTo>
                <a:lnTo>
                  <a:pt x="46167" y="709930"/>
                </a:lnTo>
                <a:lnTo>
                  <a:pt x="45099" y="711200"/>
                </a:lnTo>
                <a:lnTo>
                  <a:pt x="32572" y="711200"/>
                </a:lnTo>
                <a:lnTo>
                  <a:pt x="31847" y="712298"/>
                </a:lnTo>
                <a:lnTo>
                  <a:pt x="31733" y="715010"/>
                </a:lnTo>
                <a:close/>
              </a:path>
              <a:path w="4096384" h="836930">
                <a:moveTo>
                  <a:pt x="177266" y="727710"/>
                </a:moveTo>
                <a:lnTo>
                  <a:pt x="153760" y="727710"/>
                </a:lnTo>
                <a:lnTo>
                  <a:pt x="157950" y="726440"/>
                </a:lnTo>
                <a:lnTo>
                  <a:pt x="153092" y="722630"/>
                </a:lnTo>
                <a:lnTo>
                  <a:pt x="104984" y="722630"/>
                </a:lnTo>
                <a:lnTo>
                  <a:pt x="113847" y="711228"/>
                </a:lnTo>
                <a:lnTo>
                  <a:pt x="116548" y="709930"/>
                </a:lnTo>
                <a:lnTo>
                  <a:pt x="113195" y="712470"/>
                </a:lnTo>
                <a:lnTo>
                  <a:pt x="112023" y="713740"/>
                </a:lnTo>
                <a:lnTo>
                  <a:pt x="125682" y="713740"/>
                </a:lnTo>
                <a:lnTo>
                  <a:pt x="126101" y="715010"/>
                </a:lnTo>
                <a:lnTo>
                  <a:pt x="135207" y="715010"/>
                </a:lnTo>
                <a:lnTo>
                  <a:pt x="132580" y="716280"/>
                </a:lnTo>
                <a:lnTo>
                  <a:pt x="132050" y="717550"/>
                </a:lnTo>
                <a:lnTo>
                  <a:pt x="118558" y="717550"/>
                </a:lnTo>
                <a:lnTo>
                  <a:pt x="118061" y="718820"/>
                </a:lnTo>
                <a:lnTo>
                  <a:pt x="119567" y="720090"/>
                </a:lnTo>
                <a:lnTo>
                  <a:pt x="121577" y="721360"/>
                </a:lnTo>
                <a:lnTo>
                  <a:pt x="168569" y="721360"/>
                </a:lnTo>
                <a:lnTo>
                  <a:pt x="161977" y="723900"/>
                </a:lnTo>
                <a:lnTo>
                  <a:pt x="167006" y="726440"/>
                </a:lnTo>
                <a:lnTo>
                  <a:pt x="177591" y="726440"/>
                </a:lnTo>
                <a:lnTo>
                  <a:pt x="177266" y="727710"/>
                </a:lnTo>
                <a:close/>
              </a:path>
              <a:path w="4096384" h="836930">
                <a:moveTo>
                  <a:pt x="125682" y="713740"/>
                </a:moveTo>
                <a:lnTo>
                  <a:pt x="112023" y="713740"/>
                </a:lnTo>
                <a:lnTo>
                  <a:pt x="113217" y="712453"/>
                </a:lnTo>
                <a:lnTo>
                  <a:pt x="116548" y="709930"/>
                </a:lnTo>
                <a:lnTo>
                  <a:pt x="124425" y="709930"/>
                </a:lnTo>
                <a:lnTo>
                  <a:pt x="125682" y="71374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45319" y="720090"/>
                </a:lnTo>
                <a:lnTo>
                  <a:pt x="141032" y="716280"/>
                </a:lnTo>
                <a:lnTo>
                  <a:pt x="140186" y="715010"/>
                </a:lnTo>
                <a:lnTo>
                  <a:pt x="139975" y="713584"/>
                </a:lnTo>
                <a:lnTo>
                  <a:pt x="139348" y="711200"/>
                </a:lnTo>
                <a:lnTo>
                  <a:pt x="140520" y="709930"/>
                </a:lnTo>
                <a:lnTo>
                  <a:pt x="149010" y="718756"/>
                </a:lnTo>
                <a:lnTo>
                  <a:pt x="149126" y="719558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168569" y="721360"/>
                </a:moveTo>
                <a:lnTo>
                  <a:pt x="149260" y="721360"/>
                </a:lnTo>
                <a:lnTo>
                  <a:pt x="149126" y="719558"/>
                </a:lnTo>
                <a:lnTo>
                  <a:pt x="149010" y="718756"/>
                </a:lnTo>
                <a:lnTo>
                  <a:pt x="140520" y="709930"/>
                </a:lnTo>
                <a:lnTo>
                  <a:pt x="164321" y="709930"/>
                </a:lnTo>
                <a:lnTo>
                  <a:pt x="165326" y="711200"/>
                </a:lnTo>
                <a:lnTo>
                  <a:pt x="153596" y="711200"/>
                </a:lnTo>
                <a:lnTo>
                  <a:pt x="154434" y="712470"/>
                </a:lnTo>
                <a:lnTo>
                  <a:pt x="177731" y="712470"/>
                </a:lnTo>
                <a:lnTo>
                  <a:pt x="177898" y="713740"/>
                </a:lnTo>
                <a:lnTo>
                  <a:pt x="177227" y="713740"/>
                </a:lnTo>
                <a:lnTo>
                  <a:pt x="172369" y="716280"/>
                </a:lnTo>
                <a:lnTo>
                  <a:pt x="166168" y="720090"/>
                </a:lnTo>
                <a:lnTo>
                  <a:pt x="169757" y="720901"/>
                </a:lnTo>
                <a:lnTo>
                  <a:pt x="168569" y="72136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88627" y="709930"/>
                </a:lnTo>
                <a:lnTo>
                  <a:pt x="195332" y="709930"/>
                </a:lnTo>
                <a:lnTo>
                  <a:pt x="198351" y="712470"/>
                </a:lnTo>
                <a:lnTo>
                  <a:pt x="196006" y="71374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191475" y="715010"/>
                </a:lnTo>
                <a:lnTo>
                  <a:pt x="196006" y="713740"/>
                </a:lnTo>
                <a:lnTo>
                  <a:pt x="198351" y="712470"/>
                </a:lnTo>
                <a:lnTo>
                  <a:pt x="195332" y="709930"/>
                </a:lnTo>
                <a:lnTo>
                  <a:pt x="205896" y="709930"/>
                </a:lnTo>
                <a:lnTo>
                  <a:pt x="205560" y="712470"/>
                </a:lnTo>
                <a:lnTo>
                  <a:pt x="207236" y="713740"/>
                </a:lnTo>
                <a:lnTo>
                  <a:pt x="609821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223160" y="713740"/>
                </a:moveTo>
                <a:lnTo>
                  <a:pt x="218132" y="713740"/>
                </a:lnTo>
                <a:lnTo>
                  <a:pt x="217294" y="712470"/>
                </a:lnTo>
                <a:lnTo>
                  <a:pt x="217961" y="711200"/>
                </a:lnTo>
                <a:lnTo>
                  <a:pt x="220312" y="709930"/>
                </a:lnTo>
                <a:lnTo>
                  <a:pt x="223828" y="712470"/>
                </a:lnTo>
                <a:lnTo>
                  <a:pt x="223160" y="713740"/>
                </a:lnTo>
                <a:close/>
              </a:path>
              <a:path w="4096384" h="836930">
                <a:moveTo>
                  <a:pt x="609821" y="713740"/>
                </a:moveTo>
                <a:lnTo>
                  <a:pt x="223160" y="713740"/>
                </a:lnTo>
                <a:lnTo>
                  <a:pt x="223828" y="712470"/>
                </a:lnTo>
                <a:lnTo>
                  <a:pt x="220312" y="709930"/>
                </a:lnTo>
                <a:lnTo>
                  <a:pt x="593865" y="709930"/>
                </a:lnTo>
                <a:lnTo>
                  <a:pt x="593279" y="711200"/>
                </a:lnTo>
                <a:lnTo>
                  <a:pt x="595289" y="712470"/>
                </a:lnTo>
                <a:lnTo>
                  <a:pt x="606412" y="712470"/>
                </a:lnTo>
                <a:lnTo>
                  <a:pt x="609821" y="713740"/>
                </a:lnTo>
                <a:close/>
              </a:path>
              <a:path w="4096384" h="836930">
                <a:moveTo>
                  <a:pt x="720511" y="711200"/>
                </a:moveTo>
                <a:lnTo>
                  <a:pt x="716981" y="711200"/>
                </a:lnTo>
                <a:lnTo>
                  <a:pt x="718998" y="709930"/>
                </a:lnTo>
                <a:lnTo>
                  <a:pt x="720511" y="71120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18494" y="712470"/>
                </a:lnTo>
                <a:lnTo>
                  <a:pt x="720334" y="711200"/>
                </a:lnTo>
                <a:lnTo>
                  <a:pt x="720511" y="711200"/>
                </a:lnTo>
                <a:lnTo>
                  <a:pt x="718998" y="709930"/>
                </a:lnTo>
                <a:lnTo>
                  <a:pt x="729390" y="709930"/>
                </a:lnTo>
                <a:lnTo>
                  <a:pt x="729724" y="711200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816725" y="720090"/>
                </a:moveTo>
                <a:lnTo>
                  <a:pt x="792583" y="720090"/>
                </a:lnTo>
                <a:lnTo>
                  <a:pt x="793592" y="718820"/>
                </a:lnTo>
                <a:lnTo>
                  <a:pt x="792583" y="716280"/>
                </a:lnTo>
                <a:lnTo>
                  <a:pt x="769790" y="716280"/>
                </a:lnTo>
                <a:lnTo>
                  <a:pt x="773810" y="713740"/>
                </a:lnTo>
                <a:lnTo>
                  <a:pt x="774315" y="711200"/>
                </a:lnTo>
                <a:lnTo>
                  <a:pt x="773476" y="709930"/>
                </a:lnTo>
                <a:lnTo>
                  <a:pt x="783868" y="709930"/>
                </a:lnTo>
                <a:lnTo>
                  <a:pt x="783370" y="711200"/>
                </a:lnTo>
                <a:lnTo>
                  <a:pt x="785210" y="713740"/>
                </a:lnTo>
                <a:lnTo>
                  <a:pt x="797256" y="713740"/>
                </a:lnTo>
                <a:lnTo>
                  <a:pt x="798116" y="718820"/>
                </a:lnTo>
                <a:lnTo>
                  <a:pt x="817478" y="718820"/>
                </a:lnTo>
                <a:lnTo>
                  <a:pt x="816725" y="720090"/>
                </a:lnTo>
                <a:close/>
              </a:path>
              <a:path w="4096384" h="836930">
                <a:moveTo>
                  <a:pt x="787725" y="713740"/>
                </a:moveTo>
                <a:lnTo>
                  <a:pt x="785210" y="713740"/>
                </a:lnTo>
                <a:lnTo>
                  <a:pt x="783370" y="711200"/>
                </a:lnTo>
                <a:lnTo>
                  <a:pt x="783868" y="709930"/>
                </a:lnTo>
                <a:lnTo>
                  <a:pt x="786382" y="709930"/>
                </a:lnTo>
                <a:lnTo>
                  <a:pt x="788229" y="712470"/>
                </a:lnTo>
                <a:lnTo>
                  <a:pt x="787725" y="713740"/>
                </a:lnTo>
                <a:close/>
              </a:path>
              <a:path w="4096384" h="836930">
                <a:moveTo>
                  <a:pt x="797256" y="713740"/>
                </a:moveTo>
                <a:lnTo>
                  <a:pt x="787725" y="713740"/>
                </a:lnTo>
                <a:lnTo>
                  <a:pt x="788013" y="713012"/>
                </a:lnTo>
                <a:lnTo>
                  <a:pt x="788104" y="712298"/>
                </a:lnTo>
                <a:lnTo>
                  <a:pt x="786382" y="709930"/>
                </a:lnTo>
                <a:lnTo>
                  <a:pt x="796610" y="709930"/>
                </a:lnTo>
                <a:lnTo>
                  <a:pt x="797256" y="713740"/>
                </a:lnTo>
                <a:close/>
              </a:path>
              <a:path w="4096384" h="836930">
                <a:moveTo>
                  <a:pt x="807840" y="712470"/>
                </a:moveTo>
                <a:lnTo>
                  <a:pt x="812535" y="709930"/>
                </a:lnTo>
                <a:lnTo>
                  <a:pt x="817223" y="709930"/>
                </a:lnTo>
                <a:lnTo>
                  <a:pt x="807840" y="712470"/>
                </a:lnTo>
                <a:close/>
              </a:path>
              <a:path w="4096384" h="836930">
                <a:moveTo>
                  <a:pt x="822926" y="712470"/>
                </a:moveTo>
                <a:lnTo>
                  <a:pt x="807840" y="712470"/>
                </a:lnTo>
                <a:lnTo>
                  <a:pt x="817223" y="709930"/>
                </a:lnTo>
                <a:lnTo>
                  <a:pt x="825440" y="709930"/>
                </a:lnTo>
                <a:lnTo>
                  <a:pt x="823090" y="711200"/>
                </a:lnTo>
                <a:lnTo>
                  <a:pt x="822926" y="712470"/>
                </a:lnTo>
                <a:close/>
              </a:path>
              <a:path w="4096384" h="836930">
                <a:moveTo>
                  <a:pt x="824936" y="713740"/>
                </a:moveTo>
                <a:lnTo>
                  <a:pt x="822926" y="712470"/>
                </a:lnTo>
                <a:lnTo>
                  <a:pt x="823090" y="711200"/>
                </a:lnTo>
                <a:lnTo>
                  <a:pt x="825440" y="709930"/>
                </a:lnTo>
                <a:lnTo>
                  <a:pt x="827451" y="711200"/>
                </a:lnTo>
                <a:lnTo>
                  <a:pt x="827280" y="712470"/>
                </a:lnTo>
                <a:lnTo>
                  <a:pt x="824936" y="713740"/>
                </a:lnTo>
                <a:close/>
              </a:path>
              <a:path w="4096384" h="836930">
                <a:moveTo>
                  <a:pt x="865500" y="713740"/>
                </a:moveTo>
                <a:lnTo>
                  <a:pt x="824936" y="713740"/>
                </a:lnTo>
                <a:lnTo>
                  <a:pt x="827280" y="712470"/>
                </a:lnTo>
                <a:lnTo>
                  <a:pt x="827451" y="711200"/>
                </a:lnTo>
                <a:lnTo>
                  <a:pt x="825440" y="709930"/>
                </a:lnTo>
                <a:lnTo>
                  <a:pt x="861644" y="709930"/>
                </a:lnTo>
                <a:lnTo>
                  <a:pt x="865500" y="71374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8473" y="711200"/>
                </a:lnTo>
                <a:lnTo>
                  <a:pt x="920653" y="709930"/>
                </a:lnTo>
                <a:lnTo>
                  <a:pt x="922159" y="711200"/>
                </a:lnTo>
                <a:lnTo>
                  <a:pt x="922663" y="712470"/>
                </a:lnTo>
                <a:lnTo>
                  <a:pt x="921995" y="71374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72781" y="715010"/>
                </a:moveTo>
                <a:lnTo>
                  <a:pt x="970770" y="709930"/>
                </a:lnTo>
                <a:lnTo>
                  <a:pt x="974961" y="709930"/>
                </a:lnTo>
                <a:lnTo>
                  <a:pt x="977141" y="711200"/>
                </a:lnTo>
                <a:lnTo>
                  <a:pt x="977646" y="712470"/>
                </a:lnTo>
                <a:lnTo>
                  <a:pt x="976303" y="713740"/>
                </a:lnTo>
                <a:lnTo>
                  <a:pt x="972781" y="715010"/>
                </a:lnTo>
                <a:close/>
              </a:path>
              <a:path w="4096384" h="836930">
                <a:moveTo>
                  <a:pt x="995246" y="715010"/>
                </a:moveTo>
                <a:lnTo>
                  <a:pt x="972781" y="715010"/>
                </a:lnTo>
                <a:lnTo>
                  <a:pt x="976303" y="713740"/>
                </a:lnTo>
                <a:lnTo>
                  <a:pt x="977646" y="712470"/>
                </a:lnTo>
                <a:lnTo>
                  <a:pt x="977141" y="711200"/>
                </a:lnTo>
                <a:lnTo>
                  <a:pt x="974961" y="709930"/>
                </a:lnTo>
                <a:lnTo>
                  <a:pt x="981282" y="709930"/>
                </a:lnTo>
                <a:lnTo>
                  <a:pt x="987029" y="713740"/>
                </a:lnTo>
                <a:lnTo>
                  <a:pt x="996923" y="713740"/>
                </a:lnTo>
                <a:lnTo>
                  <a:pt x="995246" y="715010"/>
                </a:lnTo>
                <a:close/>
              </a:path>
              <a:path w="4096384" h="836930">
                <a:moveTo>
                  <a:pt x="1007982" y="715010"/>
                </a:moveTo>
                <a:lnTo>
                  <a:pt x="995246" y="715010"/>
                </a:lnTo>
                <a:lnTo>
                  <a:pt x="1000237" y="711228"/>
                </a:lnTo>
                <a:lnTo>
                  <a:pt x="1000275" y="709930"/>
                </a:lnTo>
                <a:lnTo>
                  <a:pt x="1007982" y="715010"/>
                </a:lnTo>
                <a:close/>
              </a:path>
              <a:path w="4096384" h="836930">
                <a:moveTo>
                  <a:pt x="1065479" y="716675"/>
                </a:moveTo>
                <a:lnTo>
                  <a:pt x="1061963" y="715010"/>
                </a:lnTo>
                <a:lnTo>
                  <a:pt x="1007982" y="715010"/>
                </a:lnTo>
                <a:lnTo>
                  <a:pt x="1000275" y="709930"/>
                </a:lnTo>
                <a:lnTo>
                  <a:pt x="1135214" y="709930"/>
                </a:lnTo>
                <a:lnTo>
                  <a:pt x="1134628" y="711200"/>
                </a:lnTo>
                <a:lnTo>
                  <a:pt x="1041173" y="711200"/>
                </a:lnTo>
                <a:lnTo>
                  <a:pt x="1039163" y="713740"/>
                </a:lnTo>
                <a:lnTo>
                  <a:pt x="1065479" y="713740"/>
                </a:lnTo>
                <a:lnTo>
                  <a:pt x="1065479" y="716675"/>
                </a:lnTo>
                <a:close/>
              </a:path>
              <a:path w="4096384" h="836930">
                <a:moveTo>
                  <a:pt x="1134042" y="712470"/>
                </a:moveTo>
                <a:lnTo>
                  <a:pt x="1135214" y="709930"/>
                </a:lnTo>
                <a:lnTo>
                  <a:pt x="1136720" y="711200"/>
                </a:lnTo>
                <a:lnTo>
                  <a:pt x="1134042" y="712470"/>
                </a:lnTo>
                <a:close/>
              </a:path>
              <a:path w="4096384" h="836930">
                <a:moveTo>
                  <a:pt x="1646213" y="741680"/>
                </a:moveTo>
                <a:lnTo>
                  <a:pt x="1151308" y="741680"/>
                </a:lnTo>
                <a:lnTo>
                  <a:pt x="1161196" y="732790"/>
                </a:lnTo>
                <a:lnTo>
                  <a:pt x="1156375" y="730177"/>
                </a:lnTo>
                <a:lnTo>
                  <a:pt x="1154320" y="728980"/>
                </a:lnTo>
                <a:lnTo>
                  <a:pt x="1161700" y="728980"/>
                </a:lnTo>
                <a:lnTo>
                  <a:pt x="1162872" y="720090"/>
                </a:lnTo>
                <a:lnTo>
                  <a:pt x="1134376" y="720090"/>
                </a:lnTo>
                <a:lnTo>
                  <a:pt x="1126158" y="712470"/>
                </a:lnTo>
                <a:lnTo>
                  <a:pt x="1134042" y="712470"/>
                </a:lnTo>
                <a:lnTo>
                  <a:pt x="1136720" y="711200"/>
                </a:lnTo>
                <a:lnTo>
                  <a:pt x="1135214" y="709930"/>
                </a:lnTo>
                <a:lnTo>
                  <a:pt x="1156949" y="709930"/>
                </a:lnTo>
                <a:lnTo>
                  <a:pt x="1160862" y="716280"/>
                </a:lnTo>
                <a:lnTo>
                  <a:pt x="1599530" y="716280"/>
                </a:lnTo>
                <a:lnTo>
                  <a:pt x="1601707" y="717550"/>
                </a:lnTo>
                <a:lnTo>
                  <a:pt x="1167396" y="717550"/>
                </a:lnTo>
                <a:lnTo>
                  <a:pt x="1166835" y="718618"/>
                </a:lnTo>
                <a:lnTo>
                  <a:pt x="1166729" y="721360"/>
                </a:lnTo>
                <a:lnTo>
                  <a:pt x="1619311" y="721360"/>
                </a:lnTo>
                <a:lnTo>
                  <a:pt x="1617465" y="722630"/>
                </a:lnTo>
                <a:lnTo>
                  <a:pt x="1617131" y="723900"/>
                </a:lnTo>
                <a:lnTo>
                  <a:pt x="1175778" y="723900"/>
                </a:lnTo>
                <a:lnTo>
                  <a:pt x="1175103" y="725170"/>
                </a:lnTo>
                <a:lnTo>
                  <a:pt x="1617802" y="725170"/>
                </a:lnTo>
                <a:lnTo>
                  <a:pt x="1618473" y="726440"/>
                </a:lnTo>
                <a:lnTo>
                  <a:pt x="1625008" y="726440"/>
                </a:lnTo>
                <a:lnTo>
                  <a:pt x="1627856" y="727710"/>
                </a:lnTo>
                <a:lnTo>
                  <a:pt x="1638501" y="727710"/>
                </a:lnTo>
                <a:lnTo>
                  <a:pt x="1637413" y="730250"/>
                </a:lnTo>
                <a:lnTo>
                  <a:pt x="1623502" y="730250"/>
                </a:lnTo>
                <a:lnTo>
                  <a:pt x="1623836" y="731520"/>
                </a:lnTo>
                <a:lnTo>
                  <a:pt x="1636868" y="731520"/>
                </a:lnTo>
                <a:lnTo>
                  <a:pt x="1635235" y="735330"/>
                </a:lnTo>
                <a:lnTo>
                  <a:pt x="1645961" y="735330"/>
                </a:lnTo>
                <a:lnTo>
                  <a:pt x="1647303" y="737870"/>
                </a:lnTo>
                <a:lnTo>
                  <a:pt x="1640428" y="737870"/>
                </a:lnTo>
                <a:lnTo>
                  <a:pt x="1646213" y="741680"/>
                </a:lnTo>
                <a:close/>
              </a:path>
              <a:path w="4096384" h="836930">
                <a:moveTo>
                  <a:pt x="1188186" y="713740"/>
                </a:moveTo>
                <a:lnTo>
                  <a:pt x="1189692" y="711200"/>
                </a:lnTo>
                <a:lnTo>
                  <a:pt x="1191368" y="709930"/>
                </a:lnTo>
                <a:lnTo>
                  <a:pt x="1188186" y="713740"/>
                </a:lnTo>
                <a:close/>
              </a:path>
              <a:path w="4096384" h="836930">
                <a:moveTo>
                  <a:pt x="1599196" y="713740"/>
                </a:moveTo>
                <a:lnTo>
                  <a:pt x="1188186" y="713740"/>
                </a:lnTo>
                <a:lnTo>
                  <a:pt x="1191368" y="709930"/>
                </a:lnTo>
                <a:lnTo>
                  <a:pt x="1591987" y="709930"/>
                </a:lnTo>
                <a:lnTo>
                  <a:pt x="1586794" y="712470"/>
                </a:lnTo>
                <a:lnTo>
                  <a:pt x="1600034" y="712470"/>
                </a:lnTo>
                <a:lnTo>
                  <a:pt x="1599196" y="713740"/>
                </a:lnTo>
                <a:close/>
              </a:path>
              <a:path w="4096384" h="836930">
                <a:moveTo>
                  <a:pt x="1586794" y="712470"/>
                </a:moveTo>
                <a:lnTo>
                  <a:pt x="1591987" y="709930"/>
                </a:lnTo>
                <a:lnTo>
                  <a:pt x="1596511" y="709930"/>
                </a:lnTo>
                <a:lnTo>
                  <a:pt x="1586794" y="712470"/>
                </a:lnTo>
                <a:close/>
              </a:path>
              <a:path w="4096384" h="836930">
                <a:moveTo>
                  <a:pt x="1613462" y="714667"/>
                </a:moveTo>
                <a:lnTo>
                  <a:pt x="1606065" y="712470"/>
                </a:lnTo>
                <a:lnTo>
                  <a:pt x="1586794" y="712470"/>
                </a:lnTo>
                <a:lnTo>
                  <a:pt x="1596511" y="709930"/>
                </a:lnTo>
                <a:lnTo>
                  <a:pt x="1608916" y="709930"/>
                </a:lnTo>
                <a:lnTo>
                  <a:pt x="1610930" y="711200"/>
                </a:lnTo>
                <a:lnTo>
                  <a:pt x="1613444" y="711200"/>
                </a:lnTo>
                <a:lnTo>
                  <a:pt x="1612606" y="713740"/>
                </a:lnTo>
                <a:lnTo>
                  <a:pt x="1613462" y="714667"/>
                </a:lnTo>
                <a:close/>
              </a:path>
              <a:path w="4096384" h="836930">
                <a:moveTo>
                  <a:pt x="1659544" y="711345"/>
                </a:moveTo>
                <a:lnTo>
                  <a:pt x="1659371" y="711200"/>
                </a:lnTo>
                <a:lnTo>
                  <a:pt x="1660713" y="709930"/>
                </a:lnTo>
                <a:lnTo>
                  <a:pt x="1661058" y="710220"/>
                </a:lnTo>
                <a:lnTo>
                  <a:pt x="1659544" y="711345"/>
                </a:lnTo>
                <a:close/>
              </a:path>
              <a:path w="4096384" h="836930">
                <a:moveTo>
                  <a:pt x="1661058" y="710220"/>
                </a:moveTo>
                <a:lnTo>
                  <a:pt x="1660713" y="709930"/>
                </a:lnTo>
                <a:lnTo>
                  <a:pt x="1661449" y="709930"/>
                </a:lnTo>
                <a:lnTo>
                  <a:pt x="1661058" y="710220"/>
                </a:lnTo>
                <a:close/>
              </a:path>
              <a:path w="4096384" h="836930">
                <a:moveTo>
                  <a:pt x="1727934" y="713740"/>
                </a:moveTo>
                <a:lnTo>
                  <a:pt x="1726755" y="713740"/>
                </a:lnTo>
                <a:lnTo>
                  <a:pt x="1725583" y="712470"/>
                </a:lnTo>
                <a:lnTo>
                  <a:pt x="1725249" y="709930"/>
                </a:lnTo>
                <a:lnTo>
                  <a:pt x="1729944" y="709930"/>
                </a:lnTo>
                <a:lnTo>
                  <a:pt x="1729440" y="712470"/>
                </a:lnTo>
                <a:lnTo>
                  <a:pt x="1727934" y="713740"/>
                </a:lnTo>
                <a:close/>
              </a:path>
              <a:path w="4096384" h="836930">
                <a:moveTo>
                  <a:pt x="1761743" y="715656"/>
                </a:moveTo>
                <a:lnTo>
                  <a:pt x="1761289" y="709930"/>
                </a:lnTo>
                <a:lnTo>
                  <a:pt x="1764137" y="712470"/>
                </a:lnTo>
                <a:lnTo>
                  <a:pt x="1770508" y="715010"/>
                </a:lnTo>
                <a:lnTo>
                  <a:pt x="1761956" y="715010"/>
                </a:lnTo>
                <a:lnTo>
                  <a:pt x="1761743" y="715656"/>
                </a:lnTo>
                <a:close/>
              </a:path>
              <a:path w="4096384" h="836930">
                <a:moveTo>
                  <a:pt x="1876282" y="717550"/>
                </a:moveTo>
                <a:lnTo>
                  <a:pt x="1761118" y="717550"/>
                </a:lnTo>
                <a:lnTo>
                  <a:pt x="1770508" y="715010"/>
                </a:lnTo>
                <a:lnTo>
                  <a:pt x="1764119" y="712453"/>
                </a:lnTo>
                <a:lnTo>
                  <a:pt x="1761289" y="709930"/>
                </a:lnTo>
                <a:lnTo>
                  <a:pt x="1790957" y="709930"/>
                </a:lnTo>
                <a:lnTo>
                  <a:pt x="1787441" y="711200"/>
                </a:lnTo>
                <a:lnTo>
                  <a:pt x="1787441" y="713740"/>
                </a:lnTo>
                <a:lnTo>
                  <a:pt x="1788443" y="716280"/>
                </a:lnTo>
                <a:lnTo>
                  <a:pt x="1876616" y="716280"/>
                </a:lnTo>
                <a:lnTo>
                  <a:pt x="1876282" y="717550"/>
                </a:lnTo>
                <a:close/>
              </a:path>
              <a:path w="4096384" h="836930">
                <a:moveTo>
                  <a:pt x="1789615" y="716280"/>
                </a:moveTo>
                <a:lnTo>
                  <a:pt x="1788443" y="716280"/>
                </a:lnTo>
                <a:lnTo>
                  <a:pt x="1787441" y="713740"/>
                </a:lnTo>
                <a:lnTo>
                  <a:pt x="1787441" y="711200"/>
                </a:lnTo>
                <a:lnTo>
                  <a:pt x="1790957" y="709930"/>
                </a:lnTo>
                <a:lnTo>
                  <a:pt x="1790957" y="713740"/>
                </a:lnTo>
                <a:lnTo>
                  <a:pt x="1789615" y="716280"/>
                </a:lnTo>
                <a:close/>
              </a:path>
              <a:path w="4096384" h="836930">
                <a:moveTo>
                  <a:pt x="1882639" y="730250"/>
                </a:moveTo>
                <a:lnTo>
                  <a:pt x="1881311" y="728980"/>
                </a:lnTo>
                <a:lnTo>
                  <a:pt x="1882421" y="726574"/>
                </a:lnTo>
                <a:lnTo>
                  <a:pt x="1882387" y="726349"/>
                </a:lnTo>
                <a:lnTo>
                  <a:pt x="1881193" y="725219"/>
                </a:lnTo>
                <a:lnTo>
                  <a:pt x="1876616" y="716280"/>
                </a:lnTo>
                <a:lnTo>
                  <a:pt x="1789615" y="716280"/>
                </a:lnTo>
                <a:lnTo>
                  <a:pt x="1790957" y="713740"/>
                </a:lnTo>
                <a:lnTo>
                  <a:pt x="1790957" y="709930"/>
                </a:lnTo>
                <a:lnTo>
                  <a:pt x="1972078" y="709930"/>
                </a:lnTo>
                <a:lnTo>
                  <a:pt x="1974173" y="711200"/>
                </a:lnTo>
                <a:lnTo>
                  <a:pt x="1896895" y="711200"/>
                </a:lnTo>
                <a:lnTo>
                  <a:pt x="1895079" y="712453"/>
                </a:lnTo>
                <a:lnTo>
                  <a:pt x="1895055" y="713740"/>
                </a:lnTo>
                <a:lnTo>
                  <a:pt x="1896895" y="715010"/>
                </a:lnTo>
                <a:lnTo>
                  <a:pt x="1892541" y="715010"/>
                </a:lnTo>
                <a:lnTo>
                  <a:pt x="1888350" y="718820"/>
                </a:lnTo>
                <a:lnTo>
                  <a:pt x="1887292" y="721111"/>
                </a:lnTo>
                <a:lnTo>
                  <a:pt x="1887342" y="722630"/>
                </a:lnTo>
                <a:lnTo>
                  <a:pt x="1888854" y="723900"/>
                </a:lnTo>
                <a:lnTo>
                  <a:pt x="1884998" y="723900"/>
                </a:lnTo>
                <a:lnTo>
                  <a:pt x="1888259" y="726349"/>
                </a:lnTo>
                <a:lnTo>
                  <a:pt x="1888270" y="726574"/>
                </a:lnTo>
                <a:lnTo>
                  <a:pt x="1886295" y="728980"/>
                </a:lnTo>
                <a:lnTo>
                  <a:pt x="1882639" y="730250"/>
                </a:lnTo>
                <a:close/>
              </a:path>
              <a:path w="4096384" h="836930">
                <a:moveTo>
                  <a:pt x="2010096" y="710350"/>
                </a:moveTo>
                <a:lnTo>
                  <a:pt x="2009622" y="710074"/>
                </a:lnTo>
                <a:lnTo>
                  <a:pt x="2010383" y="709930"/>
                </a:lnTo>
                <a:lnTo>
                  <a:pt x="2010096" y="710350"/>
                </a:lnTo>
                <a:close/>
              </a:path>
              <a:path w="4096384" h="836930">
                <a:moveTo>
                  <a:pt x="2011555" y="711200"/>
                </a:moveTo>
                <a:lnTo>
                  <a:pt x="2010096" y="710350"/>
                </a:lnTo>
                <a:lnTo>
                  <a:pt x="2010383" y="709930"/>
                </a:lnTo>
                <a:lnTo>
                  <a:pt x="2012897" y="709930"/>
                </a:lnTo>
                <a:lnTo>
                  <a:pt x="2011555" y="711200"/>
                </a:lnTo>
                <a:close/>
              </a:path>
              <a:path w="4096384" h="836930">
                <a:moveTo>
                  <a:pt x="2098386" y="716280"/>
                </a:moveTo>
                <a:lnTo>
                  <a:pt x="2092349" y="716280"/>
                </a:lnTo>
                <a:lnTo>
                  <a:pt x="2100901" y="709930"/>
                </a:lnTo>
                <a:lnTo>
                  <a:pt x="2099892" y="713740"/>
                </a:lnTo>
                <a:lnTo>
                  <a:pt x="2099054" y="715010"/>
                </a:lnTo>
                <a:lnTo>
                  <a:pt x="2098386" y="71628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098386" y="716280"/>
                </a:lnTo>
                <a:lnTo>
                  <a:pt x="2099054" y="715010"/>
                </a:lnTo>
                <a:lnTo>
                  <a:pt x="2099892" y="713740"/>
                </a:lnTo>
                <a:lnTo>
                  <a:pt x="2100901" y="709930"/>
                </a:lnTo>
                <a:lnTo>
                  <a:pt x="2620697" y="709930"/>
                </a:lnTo>
                <a:lnTo>
                  <a:pt x="2621122" y="711200"/>
                </a:lnTo>
                <a:lnTo>
                  <a:pt x="2151188" y="711200"/>
                </a:lnTo>
                <a:lnTo>
                  <a:pt x="2150463" y="712298"/>
                </a:lnTo>
                <a:lnTo>
                  <a:pt x="2150545" y="713212"/>
                </a:lnTo>
                <a:lnTo>
                  <a:pt x="2150684" y="713740"/>
                </a:lnTo>
                <a:lnTo>
                  <a:pt x="2566382" y="71374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24396" y="715010"/>
                </a:moveTo>
                <a:lnTo>
                  <a:pt x="2621705" y="715010"/>
                </a:lnTo>
                <a:lnTo>
                  <a:pt x="2621617" y="713584"/>
                </a:lnTo>
                <a:lnTo>
                  <a:pt x="2621491" y="712298"/>
                </a:lnTo>
                <a:lnTo>
                  <a:pt x="2620697" y="709930"/>
                </a:lnTo>
                <a:lnTo>
                  <a:pt x="2627402" y="712470"/>
                </a:lnTo>
                <a:lnTo>
                  <a:pt x="2624396" y="715010"/>
                </a:lnTo>
                <a:close/>
              </a:path>
              <a:path w="4096384" h="836930">
                <a:moveTo>
                  <a:pt x="2765045" y="716280"/>
                </a:moveTo>
                <a:lnTo>
                  <a:pt x="2771907" y="709930"/>
                </a:lnTo>
                <a:lnTo>
                  <a:pt x="2771907" y="712470"/>
                </a:lnTo>
                <a:lnTo>
                  <a:pt x="2775423" y="713740"/>
                </a:lnTo>
                <a:lnTo>
                  <a:pt x="2771416" y="715010"/>
                </a:lnTo>
                <a:lnTo>
                  <a:pt x="2765045" y="716280"/>
                </a:lnTo>
                <a:close/>
              </a:path>
              <a:path w="4096384" h="836930">
                <a:moveTo>
                  <a:pt x="2798570" y="716280"/>
                </a:moveTo>
                <a:lnTo>
                  <a:pt x="2765045" y="716280"/>
                </a:lnTo>
                <a:lnTo>
                  <a:pt x="2771508" y="714980"/>
                </a:lnTo>
                <a:lnTo>
                  <a:pt x="2775423" y="713740"/>
                </a:lnTo>
                <a:lnTo>
                  <a:pt x="2771907" y="712470"/>
                </a:lnTo>
                <a:lnTo>
                  <a:pt x="2771907" y="709930"/>
                </a:lnTo>
                <a:lnTo>
                  <a:pt x="2792098" y="709930"/>
                </a:lnTo>
                <a:lnTo>
                  <a:pt x="2793055" y="712470"/>
                </a:lnTo>
                <a:lnTo>
                  <a:pt x="2785160" y="712470"/>
                </a:lnTo>
                <a:lnTo>
                  <a:pt x="2783477" y="713740"/>
                </a:lnTo>
                <a:lnTo>
                  <a:pt x="2783294" y="713740"/>
                </a:lnTo>
                <a:lnTo>
                  <a:pt x="2784976" y="715010"/>
                </a:lnTo>
                <a:lnTo>
                  <a:pt x="2796051" y="715010"/>
                </a:lnTo>
                <a:lnTo>
                  <a:pt x="2798570" y="716280"/>
                </a:lnTo>
                <a:close/>
              </a:path>
              <a:path w="4096384" h="836930">
                <a:moveTo>
                  <a:pt x="2890417" y="716280"/>
                </a:moveTo>
                <a:lnTo>
                  <a:pt x="2889409" y="716280"/>
                </a:lnTo>
                <a:lnTo>
                  <a:pt x="2888734" y="709930"/>
                </a:lnTo>
                <a:lnTo>
                  <a:pt x="2893108" y="713740"/>
                </a:lnTo>
                <a:lnTo>
                  <a:pt x="2892591" y="715010"/>
                </a:lnTo>
                <a:lnTo>
                  <a:pt x="2891582" y="715010"/>
                </a:lnTo>
                <a:lnTo>
                  <a:pt x="2890417" y="716280"/>
                </a:lnTo>
                <a:close/>
              </a:path>
              <a:path w="4096384" h="836930">
                <a:moveTo>
                  <a:pt x="3507850" y="710083"/>
                </a:moveTo>
                <a:lnTo>
                  <a:pt x="3507960" y="709930"/>
                </a:lnTo>
                <a:lnTo>
                  <a:pt x="3507850" y="710083"/>
                </a:lnTo>
                <a:close/>
              </a:path>
              <a:path w="4096384" h="836930">
                <a:moveTo>
                  <a:pt x="3511974" y="711200"/>
                </a:moveTo>
                <a:lnTo>
                  <a:pt x="3507850" y="710083"/>
                </a:lnTo>
                <a:lnTo>
                  <a:pt x="3507960" y="709930"/>
                </a:lnTo>
                <a:lnTo>
                  <a:pt x="3511472" y="709930"/>
                </a:lnTo>
                <a:lnTo>
                  <a:pt x="3511974" y="711200"/>
                </a:lnTo>
                <a:close/>
              </a:path>
              <a:path w="4096384" h="836930">
                <a:moveTo>
                  <a:pt x="3553512" y="715010"/>
                </a:moveTo>
                <a:lnTo>
                  <a:pt x="3524504" y="715010"/>
                </a:lnTo>
                <a:lnTo>
                  <a:pt x="3528108" y="713740"/>
                </a:lnTo>
                <a:lnTo>
                  <a:pt x="3532907" y="711200"/>
                </a:lnTo>
                <a:lnTo>
                  <a:pt x="3533929" y="709930"/>
                </a:lnTo>
                <a:lnTo>
                  <a:pt x="3560074" y="709930"/>
                </a:lnTo>
                <a:lnTo>
                  <a:pt x="3563103" y="711200"/>
                </a:lnTo>
                <a:lnTo>
                  <a:pt x="3549689" y="711200"/>
                </a:lnTo>
                <a:lnTo>
                  <a:pt x="3553512" y="715010"/>
                </a:lnTo>
                <a:close/>
              </a:path>
              <a:path w="4096384" h="836930">
                <a:moveTo>
                  <a:pt x="3622436" y="716280"/>
                </a:moveTo>
                <a:lnTo>
                  <a:pt x="3619254" y="716280"/>
                </a:lnTo>
                <a:lnTo>
                  <a:pt x="3617231" y="715010"/>
                </a:lnTo>
                <a:lnTo>
                  <a:pt x="3620937" y="709930"/>
                </a:lnTo>
                <a:lnTo>
                  <a:pt x="3622871" y="713584"/>
                </a:lnTo>
                <a:lnTo>
                  <a:pt x="3622765" y="714667"/>
                </a:lnTo>
                <a:lnTo>
                  <a:pt x="3622436" y="71628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22436" y="716280"/>
                </a:lnTo>
                <a:lnTo>
                  <a:pt x="3622765" y="714667"/>
                </a:lnTo>
                <a:lnTo>
                  <a:pt x="3622871" y="713584"/>
                </a:lnTo>
                <a:lnTo>
                  <a:pt x="3620937" y="709930"/>
                </a:lnTo>
                <a:lnTo>
                  <a:pt x="3626971" y="709930"/>
                </a:lnTo>
                <a:lnTo>
                  <a:pt x="3631499" y="713740"/>
                </a:lnTo>
                <a:lnTo>
                  <a:pt x="3631832" y="713740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3654917" y="710222"/>
                </a:moveTo>
                <a:lnTo>
                  <a:pt x="3654977" y="709991"/>
                </a:lnTo>
                <a:lnTo>
                  <a:pt x="3655130" y="709930"/>
                </a:lnTo>
                <a:lnTo>
                  <a:pt x="3654917" y="710222"/>
                </a:lnTo>
                <a:close/>
              </a:path>
              <a:path w="4096384" h="836930">
                <a:moveTo>
                  <a:pt x="3654796" y="711200"/>
                </a:moveTo>
                <a:lnTo>
                  <a:pt x="3654901" y="710350"/>
                </a:lnTo>
                <a:lnTo>
                  <a:pt x="3655018" y="710083"/>
                </a:lnTo>
                <a:lnTo>
                  <a:pt x="3655130" y="709930"/>
                </a:lnTo>
                <a:lnTo>
                  <a:pt x="3656405" y="709930"/>
                </a:lnTo>
                <a:lnTo>
                  <a:pt x="3654796" y="711200"/>
                </a:lnTo>
                <a:close/>
              </a:path>
              <a:path w="4096384" h="836930">
                <a:moveTo>
                  <a:pt x="3754872" y="716280"/>
                </a:moveTo>
                <a:lnTo>
                  <a:pt x="3754356" y="713740"/>
                </a:lnTo>
                <a:lnTo>
                  <a:pt x="3755705" y="712470"/>
                </a:lnTo>
                <a:lnTo>
                  <a:pt x="3755862" y="709930"/>
                </a:lnTo>
                <a:lnTo>
                  <a:pt x="3758704" y="711200"/>
                </a:lnTo>
                <a:lnTo>
                  <a:pt x="3760737" y="713740"/>
                </a:lnTo>
                <a:lnTo>
                  <a:pt x="3758229" y="715010"/>
                </a:lnTo>
                <a:lnTo>
                  <a:pt x="3754872" y="716280"/>
                </a:lnTo>
                <a:close/>
              </a:path>
              <a:path w="4096384" h="836930">
                <a:moveTo>
                  <a:pt x="3823580" y="716280"/>
                </a:moveTo>
                <a:lnTo>
                  <a:pt x="3822081" y="716280"/>
                </a:lnTo>
                <a:lnTo>
                  <a:pt x="3820398" y="713740"/>
                </a:lnTo>
                <a:lnTo>
                  <a:pt x="3818741" y="709930"/>
                </a:lnTo>
                <a:lnTo>
                  <a:pt x="3825780" y="711200"/>
                </a:lnTo>
                <a:lnTo>
                  <a:pt x="3824929" y="713740"/>
                </a:lnTo>
                <a:lnTo>
                  <a:pt x="3823580" y="716280"/>
                </a:lnTo>
                <a:close/>
              </a:path>
              <a:path w="4096384" h="836930">
                <a:moveTo>
                  <a:pt x="3934377" y="715010"/>
                </a:moveTo>
                <a:lnTo>
                  <a:pt x="3929204" y="715010"/>
                </a:lnTo>
                <a:lnTo>
                  <a:pt x="3928864" y="714175"/>
                </a:lnTo>
                <a:lnTo>
                  <a:pt x="3928769" y="713584"/>
                </a:lnTo>
                <a:lnTo>
                  <a:pt x="3930029" y="711200"/>
                </a:lnTo>
                <a:lnTo>
                  <a:pt x="3932203" y="709930"/>
                </a:lnTo>
                <a:lnTo>
                  <a:pt x="3934377" y="715010"/>
                </a:lnTo>
                <a:close/>
              </a:path>
              <a:path w="4096384" h="836930">
                <a:moveTo>
                  <a:pt x="3960384" y="718685"/>
                </a:moveTo>
                <a:lnTo>
                  <a:pt x="3960677" y="715335"/>
                </a:lnTo>
                <a:lnTo>
                  <a:pt x="3960797" y="714667"/>
                </a:lnTo>
                <a:lnTo>
                  <a:pt x="3961586" y="711686"/>
                </a:lnTo>
                <a:lnTo>
                  <a:pt x="3966920" y="709930"/>
                </a:lnTo>
                <a:lnTo>
                  <a:pt x="3967928" y="709930"/>
                </a:lnTo>
                <a:lnTo>
                  <a:pt x="3969251" y="713740"/>
                </a:lnTo>
                <a:lnTo>
                  <a:pt x="3969847" y="717550"/>
                </a:lnTo>
                <a:lnTo>
                  <a:pt x="3961040" y="717550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70443" y="721360"/>
                </a:moveTo>
                <a:lnTo>
                  <a:pt x="3969251" y="713740"/>
                </a:lnTo>
                <a:lnTo>
                  <a:pt x="3967928" y="709930"/>
                </a:lnTo>
                <a:lnTo>
                  <a:pt x="3974450" y="712470"/>
                </a:lnTo>
                <a:lnTo>
                  <a:pt x="3975616" y="712470"/>
                </a:lnTo>
                <a:lnTo>
                  <a:pt x="3970443" y="721360"/>
                </a:lnTo>
                <a:close/>
              </a:path>
              <a:path w="4096384" h="836930">
                <a:moveTo>
                  <a:pt x="4019987" y="710277"/>
                </a:moveTo>
                <a:lnTo>
                  <a:pt x="4019702" y="709930"/>
                </a:lnTo>
                <a:lnTo>
                  <a:pt x="4020033" y="709991"/>
                </a:lnTo>
                <a:lnTo>
                  <a:pt x="4019987" y="710277"/>
                </a:lnTo>
                <a:close/>
              </a:path>
              <a:path w="4096384" h="836930">
                <a:moveTo>
                  <a:pt x="4020033" y="709991"/>
                </a:moveTo>
                <a:lnTo>
                  <a:pt x="4019702" y="709930"/>
                </a:lnTo>
                <a:lnTo>
                  <a:pt x="4020043" y="709930"/>
                </a:lnTo>
                <a:close/>
              </a:path>
              <a:path w="4096384" h="836930">
                <a:moveTo>
                  <a:pt x="4034317" y="726440"/>
                </a:moveTo>
                <a:lnTo>
                  <a:pt x="4032955" y="726440"/>
                </a:lnTo>
                <a:lnTo>
                  <a:pt x="4035312" y="717550"/>
                </a:lnTo>
                <a:lnTo>
                  <a:pt x="4035424" y="714667"/>
                </a:lnTo>
                <a:lnTo>
                  <a:pt x="4036969" y="709930"/>
                </a:lnTo>
                <a:lnTo>
                  <a:pt x="4039660" y="713740"/>
                </a:lnTo>
                <a:lnTo>
                  <a:pt x="4040001" y="715010"/>
                </a:lnTo>
                <a:lnTo>
                  <a:pt x="4039660" y="715010"/>
                </a:lnTo>
                <a:lnTo>
                  <a:pt x="4038318" y="716280"/>
                </a:lnTo>
                <a:lnTo>
                  <a:pt x="4050025" y="716280"/>
                </a:lnTo>
                <a:lnTo>
                  <a:pt x="4051505" y="718820"/>
                </a:lnTo>
                <a:lnTo>
                  <a:pt x="4042017" y="718820"/>
                </a:lnTo>
                <a:lnTo>
                  <a:pt x="4043147" y="722630"/>
                </a:lnTo>
                <a:lnTo>
                  <a:pt x="4036969" y="722630"/>
                </a:lnTo>
                <a:lnTo>
                  <a:pt x="4034317" y="726440"/>
                </a:lnTo>
                <a:close/>
              </a:path>
              <a:path w="4096384" h="836930">
                <a:moveTo>
                  <a:pt x="4024417" y="717550"/>
                </a:moveTo>
                <a:lnTo>
                  <a:pt x="4024736" y="716724"/>
                </a:lnTo>
                <a:lnTo>
                  <a:pt x="4024808" y="716158"/>
                </a:lnTo>
                <a:lnTo>
                  <a:pt x="4020047" y="710350"/>
                </a:lnTo>
                <a:lnTo>
                  <a:pt x="4020033" y="709991"/>
                </a:lnTo>
                <a:lnTo>
                  <a:pt x="4026591" y="711200"/>
                </a:lnTo>
                <a:lnTo>
                  <a:pt x="4032955" y="713740"/>
                </a:lnTo>
                <a:lnTo>
                  <a:pt x="4024417" y="717550"/>
                </a:lnTo>
                <a:close/>
              </a:path>
              <a:path w="4096384" h="836930">
                <a:moveTo>
                  <a:pt x="3648425" y="720090"/>
                </a:moveTo>
                <a:lnTo>
                  <a:pt x="3646251" y="713740"/>
                </a:lnTo>
                <a:lnTo>
                  <a:pt x="3645576" y="713740"/>
                </a:lnTo>
                <a:lnTo>
                  <a:pt x="3654944" y="710004"/>
                </a:lnTo>
                <a:lnTo>
                  <a:pt x="3654824" y="710350"/>
                </a:lnTo>
                <a:lnTo>
                  <a:pt x="3651430" y="715010"/>
                </a:lnTo>
                <a:lnTo>
                  <a:pt x="3648425" y="7200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501078" y="717550"/>
                </a:lnTo>
                <a:lnTo>
                  <a:pt x="3500921" y="717550"/>
                </a:lnTo>
                <a:lnTo>
                  <a:pt x="3493358" y="713740"/>
                </a:lnTo>
                <a:lnTo>
                  <a:pt x="3498962" y="712453"/>
                </a:lnTo>
                <a:lnTo>
                  <a:pt x="3507628" y="710022"/>
                </a:lnTo>
                <a:lnTo>
                  <a:pt x="3507817" y="710074"/>
                </a:lnTo>
                <a:lnTo>
                  <a:pt x="3507659" y="7103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1997136" y="712470"/>
                </a:lnTo>
                <a:lnTo>
                  <a:pt x="2009637" y="710083"/>
                </a:lnTo>
                <a:lnTo>
                  <a:pt x="2010096" y="710350"/>
                </a:lnTo>
                <a:lnTo>
                  <a:pt x="2006050" y="716280"/>
                </a:lnTo>
                <a:lnTo>
                  <a:pt x="2005013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028374" y="727710"/>
                </a:lnTo>
                <a:lnTo>
                  <a:pt x="3029716" y="726440"/>
                </a:lnTo>
                <a:lnTo>
                  <a:pt x="3027359" y="725170"/>
                </a:lnTo>
                <a:lnTo>
                  <a:pt x="3024511" y="723900"/>
                </a:lnTo>
                <a:lnTo>
                  <a:pt x="3036578" y="723900"/>
                </a:lnTo>
                <a:lnTo>
                  <a:pt x="3034922" y="718820"/>
                </a:lnTo>
                <a:lnTo>
                  <a:pt x="3501595" y="718820"/>
                </a:lnTo>
                <a:lnTo>
                  <a:pt x="3507850" y="710083"/>
                </a:lnTo>
                <a:lnTo>
                  <a:pt x="3511974" y="711200"/>
                </a:lnTo>
                <a:lnTo>
                  <a:pt x="3527066" y="711200"/>
                </a:lnTo>
                <a:lnTo>
                  <a:pt x="3525358" y="713740"/>
                </a:lnTo>
                <a:lnTo>
                  <a:pt x="3509125" y="713740"/>
                </a:lnTo>
                <a:lnTo>
                  <a:pt x="3505603" y="718820"/>
                </a:lnTo>
                <a:lnTo>
                  <a:pt x="3503769" y="72136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9544" y="711345"/>
                </a:lnTo>
                <a:lnTo>
                  <a:pt x="1661058" y="710220"/>
                </a:lnTo>
                <a:lnTo>
                  <a:pt x="1662219" y="711200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3653630" y="720090"/>
                </a:moveTo>
                <a:lnTo>
                  <a:pt x="3648425" y="720090"/>
                </a:lnTo>
                <a:lnTo>
                  <a:pt x="3651430" y="715010"/>
                </a:lnTo>
                <a:lnTo>
                  <a:pt x="3654917" y="710222"/>
                </a:lnTo>
                <a:lnTo>
                  <a:pt x="3654796" y="711200"/>
                </a:lnTo>
                <a:lnTo>
                  <a:pt x="3671545" y="711200"/>
                </a:lnTo>
                <a:lnTo>
                  <a:pt x="3674911" y="712470"/>
                </a:lnTo>
                <a:lnTo>
                  <a:pt x="3660335" y="712470"/>
                </a:lnTo>
                <a:lnTo>
                  <a:pt x="3660984" y="716280"/>
                </a:lnTo>
                <a:lnTo>
                  <a:pt x="3673402" y="716280"/>
                </a:lnTo>
                <a:lnTo>
                  <a:pt x="3672899" y="717550"/>
                </a:lnTo>
                <a:lnTo>
                  <a:pt x="3655130" y="717550"/>
                </a:lnTo>
                <a:lnTo>
                  <a:pt x="3654121" y="718820"/>
                </a:lnTo>
                <a:lnTo>
                  <a:pt x="3653630" y="720090"/>
                </a:lnTo>
                <a:close/>
              </a:path>
              <a:path w="4096384" h="836930">
                <a:moveTo>
                  <a:pt x="4024908" y="716280"/>
                </a:moveTo>
                <a:lnTo>
                  <a:pt x="4019028" y="716280"/>
                </a:lnTo>
                <a:lnTo>
                  <a:pt x="4019987" y="710277"/>
                </a:lnTo>
                <a:lnTo>
                  <a:pt x="4024908" y="71628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05184" y="717550"/>
                </a:lnTo>
                <a:lnTo>
                  <a:pt x="2010096" y="710350"/>
                </a:lnTo>
                <a:lnTo>
                  <a:pt x="2011555" y="711200"/>
                </a:lnTo>
                <a:lnTo>
                  <a:pt x="2031840" y="711200"/>
                </a:lnTo>
                <a:lnTo>
                  <a:pt x="2027479" y="713740"/>
                </a:lnTo>
                <a:lnTo>
                  <a:pt x="2014069" y="713740"/>
                </a:lnTo>
                <a:lnTo>
                  <a:pt x="2016747" y="715010"/>
                </a:lnTo>
                <a:lnTo>
                  <a:pt x="2020774" y="716280"/>
                </a:lnTo>
                <a:lnTo>
                  <a:pt x="2030718" y="71628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747474" y="711200"/>
                </a:moveTo>
                <a:lnTo>
                  <a:pt x="2747103" y="711200"/>
                </a:lnTo>
                <a:lnTo>
                  <a:pt x="2747151" y="710664"/>
                </a:lnTo>
                <a:lnTo>
                  <a:pt x="2747474" y="711200"/>
                </a:lnTo>
                <a:close/>
              </a:path>
              <a:path w="4096384" h="836930">
                <a:moveTo>
                  <a:pt x="33239" y="715010"/>
                </a:moveTo>
                <a:lnTo>
                  <a:pt x="31733" y="715010"/>
                </a:lnTo>
                <a:lnTo>
                  <a:pt x="31847" y="712298"/>
                </a:lnTo>
                <a:lnTo>
                  <a:pt x="32572" y="711200"/>
                </a:lnTo>
                <a:lnTo>
                  <a:pt x="36926" y="712470"/>
                </a:lnTo>
                <a:lnTo>
                  <a:pt x="33239" y="71501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33239" y="715010"/>
                </a:lnTo>
                <a:lnTo>
                  <a:pt x="36926" y="712470"/>
                </a:lnTo>
                <a:lnTo>
                  <a:pt x="32572" y="711200"/>
                </a:lnTo>
                <a:lnTo>
                  <a:pt x="45099" y="711200"/>
                </a:lnTo>
                <a:lnTo>
                  <a:pt x="42963" y="713740"/>
                </a:lnTo>
                <a:lnTo>
                  <a:pt x="45982" y="71374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113119" y="711579"/>
                </a:moveTo>
                <a:lnTo>
                  <a:pt x="113870" y="711200"/>
                </a:lnTo>
                <a:lnTo>
                  <a:pt x="113119" y="711579"/>
                </a:lnTo>
                <a:close/>
              </a:path>
              <a:path w="4096384" h="836930">
                <a:moveTo>
                  <a:pt x="113847" y="711228"/>
                </a:moveTo>
                <a:close/>
              </a:path>
              <a:path w="4096384" h="836930">
                <a:moveTo>
                  <a:pt x="154434" y="712470"/>
                </a:moveTo>
                <a:lnTo>
                  <a:pt x="153596" y="711200"/>
                </a:lnTo>
                <a:lnTo>
                  <a:pt x="154434" y="711200"/>
                </a:lnTo>
                <a:lnTo>
                  <a:pt x="154434" y="712470"/>
                </a:lnTo>
                <a:close/>
              </a:path>
              <a:path w="4096384" h="836930">
                <a:moveTo>
                  <a:pt x="166331" y="712470"/>
                </a:moveTo>
                <a:lnTo>
                  <a:pt x="154434" y="712470"/>
                </a:lnTo>
                <a:lnTo>
                  <a:pt x="154434" y="711200"/>
                </a:lnTo>
                <a:lnTo>
                  <a:pt x="165326" y="711200"/>
                </a:lnTo>
                <a:lnTo>
                  <a:pt x="166331" y="712470"/>
                </a:lnTo>
                <a:close/>
              </a:path>
              <a:path w="4096384" h="836930">
                <a:moveTo>
                  <a:pt x="718494" y="712470"/>
                </a:moveTo>
                <a:lnTo>
                  <a:pt x="716818" y="711200"/>
                </a:lnTo>
                <a:lnTo>
                  <a:pt x="720334" y="711200"/>
                </a:lnTo>
                <a:lnTo>
                  <a:pt x="718494" y="712470"/>
                </a:lnTo>
                <a:close/>
              </a:path>
              <a:path w="4096384" h="836930">
                <a:moveTo>
                  <a:pt x="761068" y="712470"/>
                </a:moveTo>
                <a:lnTo>
                  <a:pt x="757382" y="712470"/>
                </a:lnTo>
                <a:lnTo>
                  <a:pt x="757382" y="711200"/>
                </a:lnTo>
                <a:lnTo>
                  <a:pt x="761238" y="711200"/>
                </a:lnTo>
                <a:lnTo>
                  <a:pt x="761068" y="712470"/>
                </a:lnTo>
                <a:close/>
              </a:path>
              <a:path w="4096384" h="836930">
                <a:moveTo>
                  <a:pt x="756799" y="723900"/>
                </a:moveTo>
                <a:lnTo>
                  <a:pt x="750847" y="723900"/>
                </a:lnTo>
                <a:lnTo>
                  <a:pt x="753027" y="712470"/>
                </a:lnTo>
                <a:lnTo>
                  <a:pt x="761068" y="712470"/>
                </a:lnTo>
                <a:lnTo>
                  <a:pt x="761238" y="711200"/>
                </a:lnTo>
                <a:lnTo>
                  <a:pt x="769676" y="711200"/>
                </a:lnTo>
                <a:lnTo>
                  <a:pt x="769790" y="716280"/>
                </a:lnTo>
                <a:lnTo>
                  <a:pt x="791581" y="716280"/>
                </a:lnTo>
                <a:lnTo>
                  <a:pt x="790995" y="717550"/>
                </a:lnTo>
                <a:lnTo>
                  <a:pt x="763583" y="717550"/>
                </a:lnTo>
                <a:lnTo>
                  <a:pt x="761906" y="718820"/>
                </a:lnTo>
                <a:lnTo>
                  <a:pt x="766437" y="722630"/>
                </a:lnTo>
                <a:lnTo>
                  <a:pt x="756380" y="722630"/>
                </a:lnTo>
                <a:lnTo>
                  <a:pt x="756799" y="723900"/>
                </a:lnTo>
                <a:close/>
              </a:path>
              <a:path w="4096384" h="836930">
                <a:moveTo>
                  <a:pt x="1039163" y="713740"/>
                </a:moveTo>
                <a:lnTo>
                  <a:pt x="1041173" y="711200"/>
                </a:lnTo>
                <a:lnTo>
                  <a:pt x="1043524" y="712470"/>
                </a:lnTo>
                <a:lnTo>
                  <a:pt x="1039163" y="713740"/>
                </a:lnTo>
                <a:close/>
              </a:path>
              <a:path w="4096384" h="836930">
                <a:moveTo>
                  <a:pt x="1065479" y="713740"/>
                </a:moveTo>
                <a:lnTo>
                  <a:pt x="1039163" y="713740"/>
                </a:lnTo>
                <a:lnTo>
                  <a:pt x="1043524" y="712470"/>
                </a:lnTo>
                <a:lnTo>
                  <a:pt x="1041173" y="711200"/>
                </a:lnTo>
                <a:lnTo>
                  <a:pt x="1065819" y="711200"/>
                </a:lnTo>
                <a:lnTo>
                  <a:pt x="1065479" y="713740"/>
                </a:lnTo>
                <a:close/>
              </a:path>
              <a:path w="4096384" h="836930">
                <a:moveTo>
                  <a:pt x="1066330" y="717078"/>
                </a:moveTo>
                <a:lnTo>
                  <a:pt x="1065582" y="716724"/>
                </a:lnTo>
                <a:lnTo>
                  <a:pt x="1065590" y="712907"/>
                </a:lnTo>
                <a:lnTo>
                  <a:pt x="1065819" y="711200"/>
                </a:lnTo>
                <a:lnTo>
                  <a:pt x="1069002" y="711200"/>
                </a:lnTo>
                <a:lnTo>
                  <a:pt x="1072354" y="713740"/>
                </a:lnTo>
                <a:lnTo>
                  <a:pt x="1066330" y="717078"/>
                </a:lnTo>
                <a:close/>
              </a:path>
              <a:path w="4096384" h="836930">
                <a:moveTo>
                  <a:pt x="1033071" y="744220"/>
                </a:moveTo>
                <a:lnTo>
                  <a:pt x="1024745" y="744220"/>
                </a:lnTo>
                <a:lnTo>
                  <a:pt x="1028431" y="740410"/>
                </a:lnTo>
                <a:lnTo>
                  <a:pt x="1030618" y="736600"/>
                </a:lnTo>
                <a:lnTo>
                  <a:pt x="1030277" y="736600"/>
                </a:lnTo>
                <a:lnTo>
                  <a:pt x="1042515" y="728980"/>
                </a:lnTo>
                <a:lnTo>
                  <a:pt x="1029439" y="728980"/>
                </a:lnTo>
                <a:lnTo>
                  <a:pt x="1030615" y="725180"/>
                </a:lnTo>
                <a:lnTo>
                  <a:pt x="1030952" y="723900"/>
                </a:lnTo>
                <a:lnTo>
                  <a:pt x="1030114" y="722630"/>
                </a:lnTo>
                <a:lnTo>
                  <a:pt x="1062631" y="722630"/>
                </a:lnTo>
                <a:lnTo>
                  <a:pt x="1062570" y="721687"/>
                </a:lnTo>
                <a:lnTo>
                  <a:pt x="1062467" y="718820"/>
                </a:lnTo>
                <a:lnTo>
                  <a:pt x="1067325" y="717550"/>
                </a:lnTo>
                <a:lnTo>
                  <a:pt x="1066330" y="717078"/>
                </a:lnTo>
                <a:lnTo>
                  <a:pt x="1072354" y="713740"/>
                </a:lnTo>
                <a:lnTo>
                  <a:pt x="1069002" y="711200"/>
                </a:lnTo>
                <a:lnTo>
                  <a:pt x="1094813" y="711200"/>
                </a:lnTo>
                <a:lnTo>
                  <a:pt x="1093495" y="712453"/>
                </a:lnTo>
                <a:lnTo>
                  <a:pt x="1093478" y="713740"/>
                </a:lnTo>
                <a:lnTo>
                  <a:pt x="1120294" y="713740"/>
                </a:lnTo>
                <a:lnTo>
                  <a:pt x="1120632" y="715010"/>
                </a:lnTo>
                <a:lnTo>
                  <a:pt x="1108060" y="715010"/>
                </a:lnTo>
                <a:lnTo>
                  <a:pt x="1101518" y="716280"/>
                </a:lnTo>
                <a:lnTo>
                  <a:pt x="1075536" y="716280"/>
                </a:lnTo>
                <a:lnTo>
                  <a:pt x="1072184" y="717550"/>
                </a:lnTo>
                <a:lnTo>
                  <a:pt x="1074528" y="720090"/>
                </a:lnTo>
                <a:lnTo>
                  <a:pt x="1075202" y="721360"/>
                </a:lnTo>
                <a:lnTo>
                  <a:pt x="1090793" y="721360"/>
                </a:lnTo>
                <a:lnTo>
                  <a:pt x="1091799" y="723900"/>
                </a:lnTo>
                <a:lnTo>
                  <a:pt x="1053077" y="723900"/>
                </a:lnTo>
                <a:lnTo>
                  <a:pt x="1053077" y="726440"/>
                </a:lnTo>
                <a:lnTo>
                  <a:pt x="1058944" y="726440"/>
                </a:lnTo>
                <a:lnTo>
                  <a:pt x="1059612" y="728980"/>
                </a:lnTo>
                <a:lnTo>
                  <a:pt x="1059772" y="730177"/>
                </a:lnTo>
                <a:lnTo>
                  <a:pt x="1059677" y="730359"/>
                </a:lnTo>
                <a:lnTo>
                  <a:pt x="1058553" y="731520"/>
                </a:lnTo>
                <a:lnTo>
                  <a:pt x="1045030" y="731520"/>
                </a:lnTo>
                <a:lnTo>
                  <a:pt x="1048887" y="734060"/>
                </a:lnTo>
                <a:lnTo>
                  <a:pt x="1037323" y="734060"/>
                </a:lnTo>
                <a:lnTo>
                  <a:pt x="1041343" y="741680"/>
                </a:lnTo>
                <a:lnTo>
                  <a:pt x="1063943" y="741680"/>
                </a:lnTo>
                <a:lnTo>
                  <a:pt x="1063469" y="742950"/>
                </a:lnTo>
                <a:lnTo>
                  <a:pt x="1032622" y="742950"/>
                </a:lnTo>
                <a:lnTo>
                  <a:pt x="1033071" y="744220"/>
                </a:lnTo>
                <a:close/>
              </a:path>
              <a:path w="4096384" h="836930">
                <a:moveTo>
                  <a:pt x="1094984" y="713740"/>
                </a:moveTo>
                <a:lnTo>
                  <a:pt x="1093478" y="713740"/>
                </a:lnTo>
                <a:lnTo>
                  <a:pt x="1093495" y="712453"/>
                </a:lnTo>
                <a:lnTo>
                  <a:pt x="1094813" y="711200"/>
                </a:lnTo>
                <a:lnTo>
                  <a:pt x="1096326" y="712470"/>
                </a:lnTo>
                <a:lnTo>
                  <a:pt x="1094984" y="713740"/>
                </a:lnTo>
                <a:close/>
              </a:path>
              <a:path w="4096384" h="836930">
                <a:moveTo>
                  <a:pt x="1120294" y="713740"/>
                </a:moveTo>
                <a:lnTo>
                  <a:pt x="1094984" y="713740"/>
                </a:lnTo>
                <a:lnTo>
                  <a:pt x="1096326" y="712470"/>
                </a:lnTo>
                <a:lnTo>
                  <a:pt x="1094813" y="711200"/>
                </a:lnTo>
                <a:lnTo>
                  <a:pt x="1121136" y="711200"/>
                </a:lnTo>
                <a:lnTo>
                  <a:pt x="1119972" y="712453"/>
                </a:lnTo>
                <a:lnTo>
                  <a:pt x="1120294" y="713740"/>
                </a:lnTo>
                <a:close/>
              </a:path>
              <a:path w="4096384" h="836930">
                <a:moveTo>
                  <a:pt x="1121633" y="715010"/>
                </a:moveTo>
                <a:lnTo>
                  <a:pt x="1120632" y="715010"/>
                </a:lnTo>
                <a:lnTo>
                  <a:pt x="1120073" y="712907"/>
                </a:lnTo>
                <a:lnTo>
                  <a:pt x="1119972" y="712453"/>
                </a:lnTo>
                <a:lnTo>
                  <a:pt x="1121136" y="711200"/>
                </a:lnTo>
                <a:lnTo>
                  <a:pt x="1122138" y="711200"/>
                </a:lnTo>
                <a:lnTo>
                  <a:pt x="1122976" y="712470"/>
                </a:lnTo>
                <a:lnTo>
                  <a:pt x="1121633" y="715010"/>
                </a:lnTo>
                <a:close/>
              </a:path>
              <a:path w="4096384" h="836930">
                <a:moveTo>
                  <a:pt x="1127671" y="720090"/>
                </a:moveTo>
                <a:lnTo>
                  <a:pt x="1114594" y="720090"/>
                </a:lnTo>
                <a:lnTo>
                  <a:pt x="1117443" y="718820"/>
                </a:lnTo>
                <a:lnTo>
                  <a:pt x="1117947" y="717550"/>
                </a:lnTo>
                <a:lnTo>
                  <a:pt x="1115937" y="716280"/>
                </a:lnTo>
                <a:lnTo>
                  <a:pt x="1114090" y="715010"/>
                </a:lnTo>
                <a:lnTo>
                  <a:pt x="1121633" y="715010"/>
                </a:lnTo>
                <a:lnTo>
                  <a:pt x="1122744" y="712907"/>
                </a:lnTo>
                <a:lnTo>
                  <a:pt x="1122863" y="712298"/>
                </a:lnTo>
                <a:lnTo>
                  <a:pt x="1122138" y="711200"/>
                </a:lnTo>
                <a:lnTo>
                  <a:pt x="1134628" y="711200"/>
                </a:lnTo>
                <a:lnTo>
                  <a:pt x="1134042" y="712470"/>
                </a:lnTo>
                <a:lnTo>
                  <a:pt x="1126158" y="712470"/>
                </a:lnTo>
                <a:lnTo>
                  <a:pt x="1126158" y="718820"/>
                </a:lnTo>
                <a:lnTo>
                  <a:pt x="1127003" y="718820"/>
                </a:lnTo>
                <a:lnTo>
                  <a:pt x="1127671" y="720090"/>
                </a:lnTo>
                <a:close/>
              </a:path>
              <a:path w="4096384" h="836930">
                <a:moveTo>
                  <a:pt x="1632551" y="720090"/>
                </a:moveTo>
                <a:lnTo>
                  <a:pt x="1612102" y="720090"/>
                </a:lnTo>
                <a:lnTo>
                  <a:pt x="1620987" y="717550"/>
                </a:lnTo>
                <a:lnTo>
                  <a:pt x="1614518" y="714980"/>
                </a:lnTo>
                <a:lnTo>
                  <a:pt x="1613462" y="714667"/>
                </a:lnTo>
                <a:lnTo>
                  <a:pt x="1612606" y="713740"/>
                </a:lnTo>
                <a:lnTo>
                  <a:pt x="1613444" y="711200"/>
                </a:lnTo>
                <a:lnTo>
                  <a:pt x="1614446" y="711200"/>
                </a:lnTo>
                <a:lnTo>
                  <a:pt x="1615788" y="712470"/>
                </a:lnTo>
                <a:lnTo>
                  <a:pt x="1614950" y="715010"/>
                </a:lnTo>
                <a:lnTo>
                  <a:pt x="1644364" y="715010"/>
                </a:lnTo>
                <a:lnTo>
                  <a:pt x="1645463" y="716280"/>
                </a:lnTo>
                <a:lnTo>
                  <a:pt x="1649818" y="716280"/>
                </a:lnTo>
                <a:lnTo>
                  <a:pt x="1649647" y="718820"/>
                </a:lnTo>
                <a:lnTo>
                  <a:pt x="1634227" y="718820"/>
                </a:lnTo>
                <a:lnTo>
                  <a:pt x="1632551" y="720090"/>
                </a:lnTo>
                <a:close/>
              </a:path>
              <a:path w="4096384" h="836930">
                <a:moveTo>
                  <a:pt x="1644364" y="715010"/>
                </a:moveTo>
                <a:lnTo>
                  <a:pt x="1614950" y="715010"/>
                </a:lnTo>
                <a:lnTo>
                  <a:pt x="1615788" y="712470"/>
                </a:lnTo>
                <a:lnTo>
                  <a:pt x="1614446" y="711200"/>
                </a:lnTo>
                <a:lnTo>
                  <a:pt x="1618977" y="711200"/>
                </a:lnTo>
                <a:lnTo>
                  <a:pt x="1618977" y="712470"/>
                </a:lnTo>
                <a:lnTo>
                  <a:pt x="1642165" y="712470"/>
                </a:lnTo>
                <a:lnTo>
                  <a:pt x="1644364" y="71501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73121" y="711200"/>
                </a:lnTo>
                <a:lnTo>
                  <a:pt x="1673285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1754581" y="716280"/>
                </a:moveTo>
                <a:lnTo>
                  <a:pt x="1752403" y="716280"/>
                </a:lnTo>
                <a:lnTo>
                  <a:pt x="1746870" y="713740"/>
                </a:lnTo>
                <a:lnTo>
                  <a:pt x="1741173" y="713740"/>
                </a:lnTo>
                <a:lnTo>
                  <a:pt x="1741173" y="711200"/>
                </a:lnTo>
                <a:lnTo>
                  <a:pt x="1751565" y="711200"/>
                </a:lnTo>
                <a:lnTo>
                  <a:pt x="1754581" y="716280"/>
                </a:lnTo>
                <a:close/>
              </a:path>
              <a:path w="4096384" h="836930">
                <a:moveTo>
                  <a:pt x="1896895" y="715010"/>
                </a:moveTo>
                <a:lnTo>
                  <a:pt x="1895055" y="713740"/>
                </a:lnTo>
                <a:lnTo>
                  <a:pt x="1895079" y="712453"/>
                </a:lnTo>
                <a:lnTo>
                  <a:pt x="1896895" y="711200"/>
                </a:lnTo>
                <a:lnTo>
                  <a:pt x="1899545" y="712453"/>
                </a:lnTo>
                <a:lnTo>
                  <a:pt x="1899580" y="713740"/>
                </a:lnTo>
                <a:lnTo>
                  <a:pt x="1896895" y="715010"/>
                </a:lnTo>
                <a:close/>
              </a:path>
              <a:path w="4096384" h="836930">
                <a:moveTo>
                  <a:pt x="1949867" y="715010"/>
                </a:moveTo>
                <a:lnTo>
                  <a:pt x="1896895" y="715010"/>
                </a:lnTo>
                <a:lnTo>
                  <a:pt x="1899580" y="713740"/>
                </a:lnTo>
                <a:lnTo>
                  <a:pt x="1899545" y="712453"/>
                </a:lnTo>
                <a:lnTo>
                  <a:pt x="1896895" y="711200"/>
                </a:lnTo>
                <a:lnTo>
                  <a:pt x="1963448" y="711200"/>
                </a:lnTo>
                <a:lnTo>
                  <a:pt x="1962862" y="712470"/>
                </a:lnTo>
                <a:lnTo>
                  <a:pt x="1950038" y="712470"/>
                </a:lnTo>
                <a:lnTo>
                  <a:pt x="1949199" y="713740"/>
                </a:lnTo>
                <a:lnTo>
                  <a:pt x="1949867" y="715010"/>
                </a:lnTo>
                <a:close/>
              </a:path>
              <a:path w="4096384" h="836930">
                <a:moveTo>
                  <a:pt x="1964449" y="716280"/>
                </a:moveTo>
                <a:lnTo>
                  <a:pt x="1963448" y="716280"/>
                </a:lnTo>
                <a:lnTo>
                  <a:pt x="1962275" y="713740"/>
                </a:lnTo>
                <a:lnTo>
                  <a:pt x="1963448" y="711200"/>
                </a:lnTo>
                <a:lnTo>
                  <a:pt x="1964449" y="711200"/>
                </a:lnTo>
                <a:lnTo>
                  <a:pt x="1965628" y="713740"/>
                </a:lnTo>
                <a:lnTo>
                  <a:pt x="1964449" y="716280"/>
                </a:lnTo>
                <a:close/>
              </a:path>
              <a:path w="4096384" h="836930">
                <a:moveTo>
                  <a:pt x="1990602" y="715010"/>
                </a:moveTo>
                <a:lnTo>
                  <a:pt x="1989763" y="715010"/>
                </a:lnTo>
                <a:lnTo>
                  <a:pt x="1989708" y="714175"/>
                </a:lnTo>
                <a:lnTo>
                  <a:pt x="1989593" y="711200"/>
                </a:lnTo>
                <a:lnTo>
                  <a:pt x="1993116" y="711200"/>
                </a:lnTo>
                <a:lnTo>
                  <a:pt x="1992108" y="713740"/>
                </a:lnTo>
                <a:lnTo>
                  <a:pt x="1990602" y="715010"/>
                </a:lnTo>
                <a:close/>
              </a:path>
              <a:path w="4096384" h="836930">
                <a:moveTo>
                  <a:pt x="2001160" y="715010"/>
                </a:moveTo>
                <a:lnTo>
                  <a:pt x="1990602" y="715010"/>
                </a:lnTo>
                <a:lnTo>
                  <a:pt x="1992108" y="713740"/>
                </a:lnTo>
                <a:lnTo>
                  <a:pt x="1993116" y="711200"/>
                </a:lnTo>
                <a:lnTo>
                  <a:pt x="2003678" y="711200"/>
                </a:lnTo>
                <a:lnTo>
                  <a:pt x="1997136" y="712470"/>
                </a:lnTo>
                <a:lnTo>
                  <a:pt x="2001160" y="71501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27479" y="713740"/>
                </a:lnTo>
                <a:lnTo>
                  <a:pt x="2031840" y="711200"/>
                </a:lnTo>
                <a:lnTo>
                  <a:pt x="2034014" y="711200"/>
                </a:lnTo>
                <a:lnTo>
                  <a:pt x="2034739" y="712298"/>
                </a:lnTo>
                <a:lnTo>
                  <a:pt x="2034628" y="714175"/>
                </a:lnTo>
                <a:lnTo>
                  <a:pt x="2034518" y="71501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154541" y="713740"/>
                </a:moveTo>
                <a:lnTo>
                  <a:pt x="2150684" y="713740"/>
                </a:lnTo>
                <a:lnTo>
                  <a:pt x="2150545" y="713212"/>
                </a:lnTo>
                <a:lnTo>
                  <a:pt x="2150463" y="712298"/>
                </a:lnTo>
                <a:lnTo>
                  <a:pt x="2151188" y="711200"/>
                </a:lnTo>
                <a:lnTo>
                  <a:pt x="2153035" y="711200"/>
                </a:lnTo>
                <a:lnTo>
                  <a:pt x="2155209" y="712470"/>
                </a:lnTo>
                <a:lnTo>
                  <a:pt x="2154541" y="713740"/>
                </a:lnTo>
                <a:close/>
              </a:path>
              <a:path w="4096384" h="836930">
                <a:moveTo>
                  <a:pt x="2566382" y="713740"/>
                </a:moveTo>
                <a:lnTo>
                  <a:pt x="2154541" y="713740"/>
                </a:lnTo>
                <a:lnTo>
                  <a:pt x="2155209" y="712470"/>
                </a:lnTo>
                <a:lnTo>
                  <a:pt x="2153035" y="711200"/>
                </a:lnTo>
                <a:lnTo>
                  <a:pt x="2567731" y="711200"/>
                </a:lnTo>
                <a:lnTo>
                  <a:pt x="2566382" y="71374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566382" y="713740"/>
                </a:lnTo>
                <a:lnTo>
                  <a:pt x="2567731" y="711200"/>
                </a:lnTo>
                <a:lnTo>
                  <a:pt x="2569597" y="71120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32267" y="716280"/>
                </a:moveTo>
                <a:lnTo>
                  <a:pt x="2576793" y="716280"/>
                </a:lnTo>
                <a:lnTo>
                  <a:pt x="2569597" y="711200"/>
                </a:lnTo>
                <a:lnTo>
                  <a:pt x="2596234" y="711200"/>
                </a:lnTo>
                <a:lnTo>
                  <a:pt x="2593925" y="713740"/>
                </a:lnTo>
                <a:lnTo>
                  <a:pt x="2621627" y="713740"/>
                </a:lnTo>
                <a:lnTo>
                  <a:pt x="2621705" y="715010"/>
                </a:lnTo>
                <a:lnTo>
                  <a:pt x="2632771" y="715010"/>
                </a:lnTo>
                <a:lnTo>
                  <a:pt x="2632267" y="716280"/>
                </a:lnTo>
                <a:close/>
              </a:path>
              <a:path w="4096384" h="836930">
                <a:moveTo>
                  <a:pt x="2593925" y="713740"/>
                </a:moveTo>
                <a:lnTo>
                  <a:pt x="2596234" y="711200"/>
                </a:lnTo>
                <a:lnTo>
                  <a:pt x="2599678" y="712470"/>
                </a:lnTo>
                <a:lnTo>
                  <a:pt x="2596990" y="712470"/>
                </a:lnTo>
                <a:lnTo>
                  <a:pt x="2593925" y="713740"/>
                </a:lnTo>
                <a:close/>
              </a:path>
              <a:path w="4096384" h="836930">
                <a:moveTo>
                  <a:pt x="2621627" y="713740"/>
                </a:moveTo>
                <a:lnTo>
                  <a:pt x="2593925" y="713740"/>
                </a:lnTo>
                <a:lnTo>
                  <a:pt x="2596990" y="712470"/>
                </a:lnTo>
                <a:lnTo>
                  <a:pt x="2599678" y="712470"/>
                </a:lnTo>
                <a:lnTo>
                  <a:pt x="2596234" y="711200"/>
                </a:lnTo>
                <a:lnTo>
                  <a:pt x="2621122" y="711200"/>
                </a:lnTo>
                <a:lnTo>
                  <a:pt x="2621491" y="712298"/>
                </a:lnTo>
                <a:lnTo>
                  <a:pt x="2621627" y="713740"/>
                </a:lnTo>
                <a:close/>
              </a:path>
              <a:path w="4096384" h="836930">
                <a:moveTo>
                  <a:pt x="2639155" y="716280"/>
                </a:moveTo>
                <a:lnTo>
                  <a:pt x="2632267" y="716280"/>
                </a:lnTo>
                <a:lnTo>
                  <a:pt x="2634284" y="711200"/>
                </a:lnTo>
                <a:lnTo>
                  <a:pt x="2638972" y="711200"/>
                </a:lnTo>
                <a:lnTo>
                  <a:pt x="2639155" y="716280"/>
                </a:lnTo>
                <a:close/>
              </a:path>
              <a:path w="4096384" h="836930">
                <a:moveTo>
                  <a:pt x="2608812" y="726440"/>
                </a:moveTo>
                <a:lnTo>
                  <a:pt x="2600091" y="726440"/>
                </a:lnTo>
                <a:lnTo>
                  <a:pt x="2596234" y="723900"/>
                </a:lnTo>
                <a:lnTo>
                  <a:pt x="2592874" y="723900"/>
                </a:lnTo>
                <a:lnTo>
                  <a:pt x="2591362" y="722630"/>
                </a:lnTo>
                <a:lnTo>
                  <a:pt x="2593045" y="720090"/>
                </a:lnTo>
                <a:lnTo>
                  <a:pt x="2592220" y="718820"/>
                </a:lnTo>
                <a:lnTo>
                  <a:pt x="2093017" y="718820"/>
                </a:lnTo>
                <a:lnTo>
                  <a:pt x="2091007" y="716280"/>
                </a:lnTo>
                <a:lnTo>
                  <a:pt x="2639155" y="716280"/>
                </a:lnTo>
                <a:lnTo>
                  <a:pt x="2638972" y="711200"/>
                </a:lnTo>
                <a:lnTo>
                  <a:pt x="2649534" y="711200"/>
                </a:lnTo>
                <a:lnTo>
                  <a:pt x="2647039" y="715010"/>
                </a:lnTo>
                <a:lnTo>
                  <a:pt x="2687668" y="715010"/>
                </a:lnTo>
                <a:lnTo>
                  <a:pt x="2692612" y="717550"/>
                </a:lnTo>
                <a:lnTo>
                  <a:pt x="2606612" y="717550"/>
                </a:lnTo>
                <a:lnTo>
                  <a:pt x="2602782" y="718820"/>
                </a:lnTo>
                <a:lnTo>
                  <a:pt x="2598925" y="721360"/>
                </a:lnTo>
                <a:lnTo>
                  <a:pt x="2614065" y="721360"/>
                </a:lnTo>
                <a:lnTo>
                  <a:pt x="2616652" y="725170"/>
                </a:lnTo>
                <a:lnTo>
                  <a:pt x="2610986" y="725170"/>
                </a:lnTo>
                <a:lnTo>
                  <a:pt x="2608812" y="726440"/>
                </a:lnTo>
                <a:close/>
              </a:path>
              <a:path w="4096384" h="836930">
                <a:moveTo>
                  <a:pt x="2678371" y="715010"/>
                </a:moveTo>
                <a:lnTo>
                  <a:pt x="2677545" y="715010"/>
                </a:lnTo>
                <a:lnTo>
                  <a:pt x="2676354" y="713740"/>
                </a:lnTo>
                <a:lnTo>
                  <a:pt x="2677028" y="711200"/>
                </a:lnTo>
                <a:lnTo>
                  <a:pt x="2677853" y="711200"/>
                </a:lnTo>
                <a:lnTo>
                  <a:pt x="2679030" y="712453"/>
                </a:lnTo>
                <a:lnTo>
                  <a:pt x="2678371" y="715010"/>
                </a:lnTo>
                <a:close/>
              </a:path>
              <a:path w="4096384" h="836930">
                <a:moveTo>
                  <a:pt x="2687668" y="715010"/>
                </a:moveTo>
                <a:lnTo>
                  <a:pt x="2678371" y="715010"/>
                </a:lnTo>
                <a:lnTo>
                  <a:pt x="2678929" y="712907"/>
                </a:lnTo>
                <a:lnTo>
                  <a:pt x="2679030" y="712453"/>
                </a:lnTo>
                <a:lnTo>
                  <a:pt x="2677853" y="711200"/>
                </a:lnTo>
                <a:lnTo>
                  <a:pt x="2690955" y="711200"/>
                </a:lnTo>
                <a:lnTo>
                  <a:pt x="2682725" y="712470"/>
                </a:lnTo>
                <a:lnTo>
                  <a:pt x="2687668" y="715010"/>
                </a:lnTo>
                <a:close/>
              </a:path>
              <a:path w="4096384" h="836930">
                <a:moveTo>
                  <a:pt x="2692612" y="717550"/>
                </a:moveTo>
                <a:lnTo>
                  <a:pt x="2682725" y="712470"/>
                </a:lnTo>
                <a:lnTo>
                  <a:pt x="2690955" y="711200"/>
                </a:lnTo>
                <a:lnTo>
                  <a:pt x="2695120" y="711200"/>
                </a:lnTo>
                <a:lnTo>
                  <a:pt x="2692571" y="714844"/>
                </a:lnTo>
                <a:lnTo>
                  <a:pt x="2692612" y="71755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63106" y="715010"/>
                </a:lnTo>
                <a:lnTo>
                  <a:pt x="2862271" y="712907"/>
                </a:lnTo>
                <a:lnTo>
                  <a:pt x="2862154" y="712015"/>
                </a:lnTo>
                <a:lnTo>
                  <a:pt x="2862255" y="711200"/>
                </a:lnTo>
                <a:lnTo>
                  <a:pt x="2863754" y="711200"/>
                </a:lnTo>
                <a:lnTo>
                  <a:pt x="2866936" y="71247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55726" y="722630"/>
                </a:moveTo>
                <a:lnTo>
                  <a:pt x="2835277" y="722630"/>
                </a:lnTo>
                <a:lnTo>
                  <a:pt x="2832095" y="720090"/>
                </a:lnTo>
                <a:lnTo>
                  <a:pt x="2832134" y="718618"/>
                </a:lnTo>
                <a:lnTo>
                  <a:pt x="2832586" y="716280"/>
                </a:lnTo>
                <a:lnTo>
                  <a:pt x="2865096" y="716280"/>
                </a:lnTo>
                <a:lnTo>
                  <a:pt x="2866936" y="712470"/>
                </a:lnTo>
                <a:lnTo>
                  <a:pt x="2863754" y="711200"/>
                </a:lnTo>
                <a:lnTo>
                  <a:pt x="2888869" y="711200"/>
                </a:lnTo>
                <a:lnTo>
                  <a:pt x="2889004" y="712470"/>
                </a:lnTo>
                <a:lnTo>
                  <a:pt x="2878172" y="712470"/>
                </a:lnTo>
                <a:lnTo>
                  <a:pt x="2877007" y="715010"/>
                </a:lnTo>
                <a:lnTo>
                  <a:pt x="2877391" y="715335"/>
                </a:lnTo>
                <a:lnTo>
                  <a:pt x="2869811" y="717550"/>
                </a:lnTo>
                <a:lnTo>
                  <a:pt x="2859066" y="717550"/>
                </a:lnTo>
                <a:lnTo>
                  <a:pt x="2856067" y="718820"/>
                </a:lnTo>
                <a:lnTo>
                  <a:pt x="2855052" y="721360"/>
                </a:lnTo>
                <a:lnTo>
                  <a:pt x="2855726" y="722630"/>
                </a:lnTo>
                <a:close/>
              </a:path>
              <a:path w="4096384" h="836930">
                <a:moveTo>
                  <a:pt x="2920262" y="715010"/>
                </a:moveTo>
                <a:lnTo>
                  <a:pt x="2919254" y="715010"/>
                </a:lnTo>
                <a:lnTo>
                  <a:pt x="2917911" y="713740"/>
                </a:lnTo>
                <a:lnTo>
                  <a:pt x="2916405" y="711200"/>
                </a:lnTo>
                <a:lnTo>
                  <a:pt x="2922442" y="711200"/>
                </a:lnTo>
                <a:lnTo>
                  <a:pt x="2920937" y="713740"/>
                </a:lnTo>
                <a:lnTo>
                  <a:pt x="2920262" y="715010"/>
                </a:lnTo>
                <a:close/>
              </a:path>
              <a:path w="4096384" h="836930">
                <a:moveTo>
                  <a:pt x="2933155" y="716280"/>
                </a:moveTo>
                <a:lnTo>
                  <a:pt x="2890417" y="716280"/>
                </a:lnTo>
                <a:lnTo>
                  <a:pt x="2891582" y="715010"/>
                </a:lnTo>
                <a:lnTo>
                  <a:pt x="2920262" y="715010"/>
                </a:lnTo>
                <a:lnTo>
                  <a:pt x="2922442" y="711200"/>
                </a:lnTo>
                <a:lnTo>
                  <a:pt x="2940154" y="711200"/>
                </a:lnTo>
                <a:lnTo>
                  <a:pt x="2941968" y="712470"/>
                </a:lnTo>
                <a:lnTo>
                  <a:pt x="2932664" y="712470"/>
                </a:lnTo>
                <a:lnTo>
                  <a:pt x="2931138" y="715010"/>
                </a:lnTo>
                <a:lnTo>
                  <a:pt x="2933155" y="716280"/>
                </a:lnTo>
                <a:close/>
              </a:path>
              <a:path w="4096384" h="836930">
                <a:moveTo>
                  <a:pt x="2978591" y="723900"/>
                </a:moveTo>
                <a:lnTo>
                  <a:pt x="2967872" y="713740"/>
                </a:lnTo>
                <a:lnTo>
                  <a:pt x="2973568" y="711200"/>
                </a:lnTo>
                <a:lnTo>
                  <a:pt x="2985453" y="720090"/>
                </a:lnTo>
                <a:lnTo>
                  <a:pt x="2981098" y="722630"/>
                </a:lnTo>
                <a:lnTo>
                  <a:pt x="2978591" y="723900"/>
                </a:lnTo>
                <a:close/>
              </a:path>
              <a:path w="4096384" h="836930">
                <a:moveTo>
                  <a:pt x="2983902" y="728980"/>
                </a:moveTo>
                <a:lnTo>
                  <a:pt x="2973726" y="728980"/>
                </a:lnTo>
                <a:lnTo>
                  <a:pt x="2973726" y="723900"/>
                </a:lnTo>
                <a:lnTo>
                  <a:pt x="2978591" y="723900"/>
                </a:lnTo>
                <a:lnTo>
                  <a:pt x="2981098" y="722630"/>
                </a:lnTo>
                <a:lnTo>
                  <a:pt x="2985453" y="720090"/>
                </a:lnTo>
                <a:lnTo>
                  <a:pt x="2973568" y="711200"/>
                </a:lnTo>
                <a:lnTo>
                  <a:pt x="3012607" y="711200"/>
                </a:lnTo>
                <a:lnTo>
                  <a:pt x="3011958" y="713740"/>
                </a:lnTo>
                <a:lnTo>
                  <a:pt x="3012607" y="715010"/>
                </a:lnTo>
                <a:lnTo>
                  <a:pt x="3022225" y="715010"/>
                </a:lnTo>
                <a:lnTo>
                  <a:pt x="3020654" y="716280"/>
                </a:lnTo>
                <a:lnTo>
                  <a:pt x="3048332" y="716280"/>
                </a:lnTo>
                <a:lnTo>
                  <a:pt x="3046571" y="717550"/>
                </a:lnTo>
                <a:lnTo>
                  <a:pt x="2987136" y="717550"/>
                </a:lnTo>
                <a:lnTo>
                  <a:pt x="2992641" y="722630"/>
                </a:lnTo>
                <a:lnTo>
                  <a:pt x="2982938" y="722630"/>
                </a:lnTo>
                <a:lnTo>
                  <a:pt x="2983902" y="728980"/>
                </a:lnTo>
                <a:close/>
              </a:path>
              <a:path w="4096384" h="836930">
                <a:moveTo>
                  <a:pt x="3013281" y="715010"/>
                </a:moveTo>
                <a:lnTo>
                  <a:pt x="3012607" y="715010"/>
                </a:lnTo>
                <a:lnTo>
                  <a:pt x="3011958" y="713740"/>
                </a:lnTo>
                <a:lnTo>
                  <a:pt x="3012607" y="711200"/>
                </a:lnTo>
                <a:lnTo>
                  <a:pt x="3013281" y="711200"/>
                </a:lnTo>
                <a:lnTo>
                  <a:pt x="3013949" y="713740"/>
                </a:lnTo>
                <a:lnTo>
                  <a:pt x="3013281" y="715010"/>
                </a:lnTo>
                <a:close/>
              </a:path>
              <a:path w="4096384" h="836930">
                <a:moveTo>
                  <a:pt x="3022225" y="715010"/>
                </a:moveTo>
                <a:lnTo>
                  <a:pt x="3013281" y="715010"/>
                </a:lnTo>
                <a:lnTo>
                  <a:pt x="3013949" y="713740"/>
                </a:lnTo>
                <a:lnTo>
                  <a:pt x="3013281" y="711200"/>
                </a:lnTo>
                <a:lnTo>
                  <a:pt x="3026643" y="711200"/>
                </a:lnTo>
                <a:lnTo>
                  <a:pt x="3025368" y="712470"/>
                </a:lnTo>
                <a:lnTo>
                  <a:pt x="3022225" y="715010"/>
                </a:lnTo>
                <a:close/>
              </a:path>
              <a:path w="4096384" h="836930">
                <a:moveTo>
                  <a:pt x="3556061" y="717550"/>
                </a:moveTo>
                <a:lnTo>
                  <a:pt x="3549689" y="711200"/>
                </a:lnTo>
                <a:lnTo>
                  <a:pt x="3560926" y="711200"/>
                </a:lnTo>
                <a:lnTo>
                  <a:pt x="3555727" y="716280"/>
                </a:lnTo>
                <a:lnTo>
                  <a:pt x="3555569" y="716280"/>
                </a:lnTo>
                <a:lnTo>
                  <a:pt x="3556061" y="71755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56061" y="717550"/>
                </a:lnTo>
                <a:lnTo>
                  <a:pt x="3555569" y="716280"/>
                </a:lnTo>
                <a:lnTo>
                  <a:pt x="3555727" y="716280"/>
                </a:lnTo>
                <a:lnTo>
                  <a:pt x="3560926" y="711200"/>
                </a:lnTo>
                <a:lnTo>
                  <a:pt x="3563103" y="711200"/>
                </a:lnTo>
                <a:lnTo>
                  <a:pt x="3564434" y="711758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672396" y="718820"/>
                </a:moveTo>
                <a:lnTo>
                  <a:pt x="3674911" y="712470"/>
                </a:lnTo>
                <a:lnTo>
                  <a:pt x="3671545" y="711200"/>
                </a:lnTo>
                <a:lnTo>
                  <a:pt x="3676744" y="711200"/>
                </a:lnTo>
                <a:lnTo>
                  <a:pt x="3683790" y="712470"/>
                </a:lnTo>
                <a:lnTo>
                  <a:pt x="3672396" y="718820"/>
                </a:lnTo>
                <a:close/>
              </a:path>
              <a:path w="4096384" h="836930">
                <a:moveTo>
                  <a:pt x="3705352" y="713740"/>
                </a:moveTo>
                <a:lnTo>
                  <a:pt x="3701882" y="713740"/>
                </a:lnTo>
                <a:lnTo>
                  <a:pt x="3701216" y="712298"/>
                </a:lnTo>
                <a:lnTo>
                  <a:pt x="3704422" y="711200"/>
                </a:lnTo>
                <a:lnTo>
                  <a:pt x="3705738" y="712470"/>
                </a:lnTo>
                <a:lnTo>
                  <a:pt x="3705352" y="713740"/>
                </a:lnTo>
                <a:close/>
              </a:path>
              <a:path w="4096384" h="836930">
                <a:moveTo>
                  <a:pt x="3716233" y="717550"/>
                </a:moveTo>
                <a:lnTo>
                  <a:pt x="3701882" y="717550"/>
                </a:lnTo>
                <a:lnTo>
                  <a:pt x="3704579" y="716280"/>
                </a:lnTo>
                <a:lnTo>
                  <a:pt x="3705605" y="712907"/>
                </a:lnTo>
                <a:lnTo>
                  <a:pt x="3705721" y="712453"/>
                </a:lnTo>
                <a:lnTo>
                  <a:pt x="3704422" y="711200"/>
                </a:lnTo>
                <a:lnTo>
                  <a:pt x="3709778" y="711200"/>
                </a:lnTo>
                <a:lnTo>
                  <a:pt x="3716233" y="717550"/>
                </a:lnTo>
                <a:close/>
              </a:path>
              <a:path w="4096384" h="836930">
                <a:moveTo>
                  <a:pt x="3718814" y="720090"/>
                </a:moveTo>
                <a:lnTo>
                  <a:pt x="3709778" y="711200"/>
                </a:lnTo>
                <a:lnTo>
                  <a:pt x="3715966" y="711200"/>
                </a:lnTo>
                <a:lnTo>
                  <a:pt x="3716641" y="712470"/>
                </a:lnTo>
                <a:lnTo>
                  <a:pt x="3717315" y="712470"/>
                </a:lnTo>
                <a:lnTo>
                  <a:pt x="3717983" y="713740"/>
                </a:lnTo>
                <a:lnTo>
                  <a:pt x="3718814" y="720090"/>
                </a:lnTo>
                <a:close/>
              </a:path>
              <a:path w="4096384" h="836930">
                <a:moveTo>
                  <a:pt x="3761919" y="723900"/>
                </a:moveTo>
                <a:lnTo>
                  <a:pt x="3749491" y="723900"/>
                </a:lnTo>
                <a:lnTo>
                  <a:pt x="3752523" y="722630"/>
                </a:lnTo>
                <a:lnTo>
                  <a:pt x="3749157" y="717550"/>
                </a:lnTo>
                <a:lnTo>
                  <a:pt x="3743303" y="717550"/>
                </a:lnTo>
                <a:lnTo>
                  <a:pt x="3744312" y="716280"/>
                </a:lnTo>
                <a:lnTo>
                  <a:pt x="3744135" y="713740"/>
                </a:lnTo>
                <a:lnTo>
                  <a:pt x="3743120" y="712470"/>
                </a:lnTo>
                <a:lnTo>
                  <a:pt x="3716641" y="712470"/>
                </a:lnTo>
                <a:lnTo>
                  <a:pt x="3715966" y="711200"/>
                </a:lnTo>
                <a:lnTo>
                  <a:pt x="3755784" y="711200"/>
                </a:lnTo>
                <a:lnTo>
                  <a:pt x="3755705" y="712470"/>
                </a:lnTo>
                <a:lnTo>
                  <a:pt x="3754356" y="713740"/>
                </a:lnTo>
                <a:lnTo>
                  <a:pt x="3754872" y="716280"/>
                </a:lnTo>
                <a:lnTo>
                  <a:pt x="3760727" y="716280"/>
                </a:lnTo>
                <a:lnTo>
                  <a:pt x="3760727" y="722630"/>
                </a:lnTo>
                <a:lnTo>
                  <a:pt x="3761919" y="723900"/>
                </a:lnTo>
                <a:close/>
              </a:path>
              <a:path w="4096384" h="836930">
                <a:moveTo>
                  <a:pt x="3783016" y="716280"/>
                </a:moveTo>
                <a:lnTo>
                  <a:pt x="3781517" y="716280"/>
                </a:lnTo>
                <a:lnTo>
                  <a:pt x="3780502" y="713740"/>
                </a:lnTo>
                <a:lnTo>
                  <a:pt x="3781176" y="711200"/>
                </a:lnTo>
                <a:lnTo>
                  <a:pt x="3786382" y="712470"/>
                </a:lnTo>
                <a:lnTo>
                  <a:pt x="3785216" y="713740"/>
                </a:lnTo>
                <a:lnTo>
                  <a:pt x="3783016" y="716280"/>
                </a:lnTo>
                <a:close/>
              </a:path>
              <a:path w="4096384" h="836930">
                <a:moveTo>
                  <a:pt x="3795595" y="716280"/>
                </a:moveTo>
                <a:lnTo>
                  <a:pt x="3783016" y="716280"/>
                </a:lnTo>
                <a:lnTo>
                  <a:pt x="3785216" y="713740"/>
                </a:lnTo>
                <a:lnTo>
                  <a:pt x="3786382" y="712470"/>
                </a:lnTo>
                <a:lnTo>
                  <a:pt x="3781176" y="711200"/>
                </a:lnTo>
                <a:lnTo>
                  <a:pt x="3788127" y="711200"/>
                </a:lnTo>
                <a:lnTo>
                  <a:pt x="3789538" y="712470"/>
                </a:lnTo>
                <a:lnTo>
                  <a:pt x="3793162" y="712470"/>
                </a:lnTo>
                <a:lnTo>
                  <a:pt x="3792904" y="713740"/>
                </a:lnTo>
                <a:lnTo>
                  <a:pt x="3793578" y="715010"/>
                </a:lnTo>
                <a:lnTo>
                  <a:pt x="3795595" y="716280"/>
                </a:lnTo>
                <a:close/>
              </a:path>
              <a:path w="4096384" h="836930">
                <a:moveTo>
                  <a:pt x="3799301" y="716280"/>
                </a:moveTo>
                <a:lnTo>
                  <a:pt x="3795595" y="716280"/>
                </a:lnTo>
                <a:lnTo>
                  <a:pt x="3793578" y="715010"/>
                </a:lnTo>
                <a:lnTo>
                  <a:pt x="3792904" y="713740"/>
                </a:lnTo>
                <a:lnTo>
                  <a:pt x="3793421" y="711200"/>
                </a:lnTo>
                <a:lnTo>
                  <a:pt x="3795595" y="711200"/>
                </a:lnTo>
                <a:lnTo>
                  <a:pt x="3802300" y="712470"/>
                </a:lnTo>
                <a:lnTo>
                  <a:pt x="3799301" y="716280"/>
                </a:lnTo>
                <a:close/>
              </a:path>
              <a:path w="4096384" h="836930">
                <a:moveTo>
                  <a:pt x="3780549" y="744220"/>
                </a:moveTo>
                <a:lnTo>
                  <a:pt x="3770124" y="744220"/>
                </a:lnTo>
                <a:lnTo>
                  <a:pt x="3771132" y="742950"/>
                </a:lnTo>
                <a:lnTo>
                  <a:pt x="3770798" y="740410"/>
                </a:lnTo>
                <a:lnTo>
                  <a:pt x="3768624" y="737870"/>
                </a:lnTo>
                <a:lnTo>
                  <a:pt x="3778177" y="737870"/>
                </a:lnTo>
                <a:lnTo>
                  <a:pt x="3778743" y="736795"/>
                </a:lnTo>
                <a:lnTo>
                  <a:pt x="3778813" y="736467"/>
                </a:lnTo>
                <a:lnTo>
                  <a:pt x="3776986" y="728980"/>
                </a:lnTo>
                <a:lnTo>
                  <a:pt x="3782676" y="728980"/>
                </a:lnTo>
                <a:lnTo>
                  <a:pt x="3784025" y="727710"/>
                </a:lnTo>
                <a:lnTo>
                  <a:pt x="3783016" y="725170"/>
                </a:lnTo>
                <a:lnTo>
                  <a:pt x="3793421" y="725170"/>
                </a:lnTo>
                <a:lnTo>
                  <a:pt x="3791064" y="718820"/>
                </a:lnTo>
                <a:lnTo>
                  <a:pt x="3791738" y="717550"/>
                </a:lnTo>
                <a:lnTo>
                  <a:pt x="3799609" y="717550"/>
                </a:lnTo>
                <a:lnTo>
                  <a:pt x="3799494" y="717078"/>
                </a:lnTo>
                <a:lnTo>
                  <a:pt x="3799397" y="716158"/>
                </a:lnTo>
                <a:lnTo>
                  <a:pt x="3802300" y="712470"/>
                </a:lnTo>
                <a:lnTo>
                  <a:pt x="3795595" y="711200"/>
                </a:lnTo>
                <a:lnTo>
                  <a:pt x="3809005" y="711200"/>
                </a:lnTo>
                <a:lnTo>
                  <a:pt x="3803308" y="716280"/>
                </a:lnTo>
                <a:lnTo>
                  <a:pt x="3799451" y="716280"/>
                </a:lnTo>
                <a:lnTo>
                  <a:pt x="3800466" y="717550"/>
                </a:lnTo>
                <a:lnTo>
                  <a:pt x="3800747" y="718618"/>
                </a:lnTo>
                <a:lnTo>
                  <a:pt x="3800729" y="719089"/>
                </a:lnTo>
                <a:lnTo>
                  <a:pt x="3800126" y="721360"/>
                </a:lnTo>
                <a:lnTo>
                  <a:pt x="3799626" y="723900"/>
                </a:lnTo>
                <a:lnTo>
                  <a:pt x="3795261" y="723900"/>
                </a:lnTo>
                <a:lnTo>
                  <a:pt x="3792255" y="728980"/>
                </a:lnTo>
                <a:lnTo>
                  <a:pt x="3795444" y="730250"/>
                </a:lnTo>
                <a:lnTo>
                  <a:pt x="3799301" y="731520"/>
                </a:lnTo>
                <a:lnTo>
                  <a:pt x="3814702" y="731520"/>
                </a:lnTo>
                <a:lnTo>
                  <a:pt x="3814702" y="732790"/>
                </a:lnTo>
                <a:lnTo>
                  <a:pt x="3789381" y="732790"/>
                </a:lnTo>
                <a:lnTo>
                  <a:pt x="3786382" y="736600"/>
                </a:lnTo>
                <a:lnTo>
                  <a:pt x="3784876" y="736600"/>
                </a:lnTo>
                <a:lnTo>
                  <a:pt x="3778669" y="740410"/>
                </a:lnTo>
                <a:lnTo>
                  <a:pt x="3780549" y="744220"/>
                </a:lnTo>
                <a:close/>
              </a:path>
              <a:path w="4096384" h="836930">
                <a:moveTo>
                  <a:pt x="3836499" y="712470"/>
                </a:moveTo>
                <a:lnTo>
                  <a:pt x="3837567" y="711200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36592" y="712453"/>
                </a:moveTo>
                <a:lnTo>
                  <a:pt x="3837665" y="711200"/>
                </a:lnTo>
                <a:lnTo>
                  <a:pt x="3838857" y="711200"/>
                </a:lnTo>
                <a:lnTo>
                  <a:pt x="3839072" y="712015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67770" y="719558"/>
                </a:moveTo>
                <a:lnTo>
                  <a:pt x="3855940" y="713740"/>
                </a:lnTo>
                <a:lnTo>
                  <a:pt x="3865153" y="711200"/>
                </a:lnTo>
                <a:lnTo>
                  <a:pt x="3865153" y="712470"/>
                </a:lnTo>
                <a:lnTo>
                  <a:pt x="3865839" y="712470"/>
                </a:lnTo>
                <a:lnTo>
                  <a:pt x="3868462" y="719089"/>
                </a:lnTo>
                <a:lnTo>
                  <a:pt x="3867770" y="719558"/>
                </a:lnTo>
                <a:close/>
              </a:path>
              <a:path w="4096384" h="836930">
                <a:moveTo>
                  <a:pt x="3865153" y="712470"/>
                </a:moveTo>
                <a:lnTo>
                  <a:pt x="3865153" y="711200"/>
                </a:lnTo>
                <a:lnTo>
                  <a:pt x="3865336" y="711200"/>
                </a:lnTo>
                <a:lnTo>
                  <a:pt x="3865153" y="712470"/>
                </a:lnTo>
                <a:close/>
              </a:path>
              <a:path w="4096384" h="836930">
                <a:moveTo>
                  <a:pt x="3865839" y="712470"/>
                </a:moveTo>
                <a:lnTo>
                  <a:pt x="3865153" y="712470"/>
                </a:lnTo>
                <a:lnTo>
                  <a:pt x="3865336" y="711200"/>
                </a:lnTo>
                <a:lnTo>
                  <a:pt x="3865839" y="712470"/>
                </a:lnTo>
                <a:close/>
              </a:path>
              <a:path w="4096384" h="836930">
                <a:moveTo>
                  <a:pt x="3868462" y="719089"/>
                </a:moveTo>
                <a:lnTo>
                  <a:pt x="3865336" y="711200"/>
                </a:lnTo>
                <a:lnTo>
                  <a:pt x="3877220" y="711200"/>
                </a:lnTo>
                <a:lnTo>
                  <a:pt x="3876238" y="712470"/>
                </a:lnTo>
                <a:lnTo>
                  <a:pt x="3875381" y="712470"/>
                </a:lnTo>
                <a:lnTo>
                  <a:pt x="3875006" y="713439"/>
                </a:lnTo>
                <a:lnTo>
                  <a:pt x="3874889" y="715010"/>
                </a:lnTo>
                <a:lnTo>
                  <a:pt x="3875500" y="716158"/>
                </a:lnTo>
                <a:lnTo>
                  <a:pt x="3875617" y="716554"/>
                </a:lnTo>
                <a:lnTo>
                  <a:pt x="3876055" y="718820"/>
                </a:lnTo>
                <a:lnTo>
                  <a:pt x="3868859" y="718820"/>
                </a:lnTo>
                <a:lnTo>
                  <a:pt x="3868462" y="719089"/>
                </a:lnTo>
                <a:close/>
              </a:path>
              <a:path w="4096384" h="836930">
                <a:moveTo>
                  <a:pt x="3876055" y="718820"/>
                </a:moveTo>
                <a:lnTo>
                  <a:pt x="3875617" y="716554"/>
                </a:lnTo>
                <a:lnTo>
                  <a:pt x="3875500" y="716158"/>
                </a:lnTo>
                <a:lnTo>
                  <a:pt x="3875129" y="715461"/>
                </a:lnTo>
                <a:lnTo>
                  <a:pt x="3875006" y="713439"/>
                </a:lnTo>
                <a:lnTo>
                  <a:pt x="3875381" y="712470"/>
                </a:lnTo>
                <a:lnTo>
                  <a:pt x="3876238" y="712470"/>
                </a:lnTo>
                <a:lnTo>
                  <a:pt x="3877220" y="711200"/>
                </a:lnTo>
                <a:lnTo>
                  <a:pt x="3878072" y="711200"/>
                </a:lnTo>
                <a:lnTo>
                  <a:pt x="3882269" y="712470"/>
                </a:lnTo>
                <a:lnTo>
                  <a:pt x="3876055" y="718820"/>
                </a:lnTo>
                <a:close/>
              </a:path>
              <a:path w="4096384" h="836930">
                <a:moveTo>
                  <a:pt x="3867626" y="731520"/>
                </a:moveTo>
                <a:lnTo>
                  <a:pt x="3865677" y="731520"/>
                </a:lnTo>
                <a:lnTo>
                  <a:pt x="3875223" y="720090"/>
                </a:lnTo>
                <a:lnTo>
                  <a:pt x="3872198" y="718820"/>
                </a:lnTo>
                <a:lnTo>
                  <a:pt x="3876055" y="718820"/>
                </a:lnTo>
                <a:lnTo>
                  <a:pt x="3882269" y="712470"/>
                </a:lnTo>
                <a:lnTo>
                  <a:pt x="3878072" y="711200"/>
                </a:lnTo>
                <a:lnTo>
                  <a:pt x="3890631" y="711200"/>
                </a:lnTo>
                <a:lnTo>
                  <a:pt x="3887291" y="712470"/>
                </a:lnTo>
                <a:lnTo>
                  <a:pt x="3891148" y="716280"/>
                </a:lnTo>
                <a:lnTo>
                  <a:pt x="3900732" y="716280"/>
                </a:lnTo>
                <a:lnTo>
                  <a:pt x="3901926" y="717550"/>
                </a:lnTo>
                <a:lnTo>
                  <a:pt x="3881077" y="717550"/>
                </a:lnTo>
                <a:lnTo>
                  <a:pt x="3870699" y="727710"/>
                </a:lnTo>
                <a:lnTo>
                  <a:pt x="3876055" y="730250"/>
                </a:lnTo>
                <a:lnTo>
                  <a:pt x="3867851" y="730250"/>
                </a:lnTo>
                <a:lnTo>
                  <a:pt x="3867626" y="731520"/>
                </a:lnTo>
                <a:close/>
              </a:path>
              <a:path w="4096384" h="836930">
                <a:moveTo>
                  <a:pt x="3891148" y="716280"/>
                </a:moveTo>
                <a:lnTo>
                  <a:pt x="3887291" y="712470"/>
                </a:lnTo>
                <a:lnTo>
                  <a:pt x="3890631" y="711200"/>
                </a:lnTo>
                <a:lnTo>
                  <a:pt x="3892156" y="711200"/>
                </a:lnTo>
                <a:lnTo>
                  <a:pt x="3892490" y="712470"/>
                </a:lnTo>
                <a:lnTo>
                  <a:pt x="3891639" y="713740"/>
                </a:lnTo>
                <a:lnTo>
                  <a:pt x="3891148" y="716280"/>
                </a:lnTo>
                <a:close/>
              </a:path>
              <a:path w="4096384" h="836930">
                <a:moveTo>
                  <a:pt x="3954675" y="711953"/>
                </a:moveTo>
                <a:lnTo>
                  <a:pt x="3954184" y="711200"/>
                </a:lnTo>
                <a:lnTo>
                  <a:pt x="3954675" y="711200"/>
                </a:lnTo>
                <a:lnTo>
                  <a:pt x="3954675" y="711953"/>
                </a:lnTo>
                <a:close/>
              </a:path>
              <a:path w="4096384" h="836930">
                <a:moveTo>
                  <a:pt x="3961586" y="711686"/>
                </a:moveTo>
                <a:lnTo>
                  <a:pt x="3961714" y="711200"/>
                </a:lnTo>
                <a:lnTo>
                  <a:pt x="3963063" y="711200"/>
                </a:lnTo>
                <a:lnTo>
                  <a:pt x="3961586" y="711686"/>
                </a:lnTo>
                <a:close/>
              </a:path>
              <a:path w="4096384" h="836930">
                <a:moveTo>
                  <a:pt x="3984003" y="723900"/>
                </a:moveTo>
                <a:lnTo>
                  <a:pt x="3983073" y="718618"/>
                </a:lnTo>
                <a:lnTo>
                  <a:pt x="3984521" y="717550"/>
                </a:lnTo>
                <a:lnTo>
                  <a:pt x="3982885" y="717550"/>
                </a:lnTo>
                <a:lnTo>
                  <a:pt x="3982661" y="716280"/>
                </a:lnTo>
                <a:lnTo>
                  <a:pt x="3981986" y="711200"/>
                </a:lnTo>
                <a:lnTo>
                  <a:pt x="3985169" y="713740"/>
                </a:lnTo>
                <a:lnTo>
                  <a:pt x="3988021" y="713740"/>
                </a:lnTo>
                <a:lnTo>
                  <a:pt x="3986514" y="717550"/>
                </a:lnTo>
                <a:lnTo>
                  <a:pt x="3984521" y="717550"/>
                </a:lnTo>
                <a:lnTo>
                  <a:pt x="3983073" y="718618"/>
                </a:lnTo>
                <a:lnTo>
                  <a:pt x="3986092" y="718618"/>
                </a:lnTo>
                <a:lnTo>
                  <a:pt x="3984003" y="723900"/>
                </a:lnTo>
                <a:close/>
              </a:path>
              <a:path w="4096384" h="836930">
                <a:moveTo>
                  <a:pt x="3985169" y="713740"/>
                </a:moveTo>
                <a:lnTo>
                  <a:pt x="3981986" y="711200"/>
                </a:lnTo>
                <a:lnTo>
                  <a:pt x="3989026" y="711200"/>
                </a:lnTo>
                <a:lnTo>
                  <a:pt x="3986360" y="712470"/>
                </a:lnTo>
                <a:lnTo>
                  <a:pt x="3985169" y="713740"/>
                </a:lnTo>
                <a:close/>
              </a:path>
              <a:path w="4096384" h="836930">
                <a:moveTo>
                  <a:pt x="3988021" y="713740"/>
                </a:moveTo>
                <a:lnTo>
                  <a:pt x="3985169" y="713740"/>
                </a:lnTo>
                <a:lnTo>
                  <a:pt x="3986360" y="712470"/>
                </a:lnTo>
                <a:lnTo>
                  <a:pt x="3989026" y="711200"/>
                </a:lnTo>
                <a:lnTo>
                  <a:pt x="3988021" y="713740"/>
                </a:lnTo>
                <a:close/>
              </a:path>
              <a:path w="4096384" h="836930">
                <a:moveTo>
                  <a:pt x="4003837" y="723900"/>
                </a:moveTo>
                <a:lnTo>
                  <a:pt x="3984003" y="723900"/>
                </a:lnTo>
                <a:lnTo>
                  <a:pt x="3989026" y="711200"/>
                </a:lnTo>
                <a:lnTo>
                  <a:pt x="3991324" y="711200"/>
                </a:lnTo>
                <a:lnTo>
                  <a:pt x="3996248" y="716280"/>
                </a:lnTo>
                <a:lnTo>
                  <a:pt x="4024908" y="716280"/>
                </a:lnTo>
                <a:lnTo>
                  <a:pt x="4024417" y="717550"/>
                </a:lnTo>
                <a:lnTo>
                  <a:pt x="4031197" y="717550"/>
                </a:lnTo>
                <a:lnTo>
                  <a:pt x="4030447" y="718820"/>
                </a:lnTo>
                <a:lnTo>
                  <a:pt x="3991383" y="718820"/>
                </a:lnTo>
                <a:lnTo>
                  <a:pt x="3987584" y="720090"/>
                </a:lnTo>
                <a:lnTo>
                  <a:pt x="3990685" y="722630"/>
                </a:lnTo>
                <a:lnTo>
                  <a:pt x="4004380" y="722630"/>
                </a:lnTo>
                <a:lnTo>
                  <a:pt x="4003837" y="723900"/>
                </a:lnTo>
                <a:close/>
              </a:path>
              <a:path w="4096384" h="836930">
                <a:moveTo>
                  <a:pt x="4091703" y="712455"/>
                </a:moveTo>
                <a:lnTo>
                  <a:pt x="4090452" y="711200"/>
                </a:lnTo>
                <a:lnTo>
                  <a:pt x="4093300" y="711200"/>
                </a:lnTo>
                <a:lnTo>
                  <a:pt x="4091703" y="712455"/>
                </a:lnTo>
                <a:close/>
              </a:path>
              <a:path w="4096384" h="836930">
                <a:moveTo>
                  <a:pt x="4095854" y="716280"/>
                </a:moveTo>
                <a:lnTo>
                  <a:pt x="4086838" y="716280"/>
                </a:lnTo>
                <a:lnTo>
                  <a:pt x="4090267" y="713584"/>
                </a:lnTo>
                <a:lnTo>
                  <a:pt x="4091718" y="712470"/>
                </a:lnTo>
                <a:lnTo>
                  <a:pt x="4093300" y="711200"/>
                </a:lnTo>
                <a:lnTo>
                  <a:pt x="4095854" y="711200"/>
                </a:lnTo>
                <a:lnTo>
                  <a:pt x="4095854" y="716280"/>
                </a:lnTo>
                <a:close/>
              </a:path>
              <a:path w="4096384" h="836930">
                <a:moveTo>
                  <a:pt x="104984" y="722630"/>
                </a:moveTo>
                <a:lnTo>
                  <a:pt x="105864" y="720901"/>
                </a:lnTo>
                <a:lnTo>
                  <a:pt x="106824" y="718820"/>
                </a:lnTo>
                <a:lnTo>
                  <a:pt x="103138" y="717550"/>
                </a:lnTo>
                <a:lnTo>
                  <a:pt x="108189" y="714175"/>
                </a:lnTo>
                <a:lnTo>
                  <a:pt x="109339" y="713740"/>
                </a:lnTo>
                <a:lnTo>
                  <a:pt x="108841" y="713740"/>
                </a:lnTo>
                <a:lnTo>
                  <a:pt x="113119" y="711579"/>
                </a:lnTo>
                <a:lnTo>
                  <a:pt x="113847" y="711228"/>
                </a:lnTo>
                <a:lnTo>
                  <a:pt x="111895" y="713740"/>
                </a:lnTo>
                <a:lnTo>
                  <a:pt x="109339" y="713740"/>
                </a:lnTo>
                <a:lnTo>
                  <a:pt x="108189" y="714175"/>
                </a:lnTo>
                <a:lnTo>
                  <a:pt x="111557" y="714175"/>
                </a:lnTo>
                <a:lnTo>
                  <a:pt x="104984" y="72263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8029" y="712470"/>
                </a:lnTo>
                <a:lnTo>
                  <a:pt x="1659544" y="711345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113119" y="711579"/>
                </a:lnTo>
                <a:lnTo>
                  <a:pt x="108841" y="713740"/>
                </a:lnTo>
                <a:lnTo>
                  <a:pt x="108189" y="714175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3961378" y="712470"/>
                </a:moveTo>
                <a:lnTo>
                  <a:pt x="3959206" y="712470"/>
                </a:lnTo>
                <a:lnTo>
                  <a:pt x="3961586" y="711686"/>
                </a:lnTo>
                <a:lnTo>
                  <a:pt x="3961378" y="71247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64434" y="711758"/>
                </a:lnTo>
                <a:lnTo>
                  <a:pt x="3566131" y="712470"/>
                </a:lnTo>
                <a:lnTo>
                  <a:pt x="3571982" y="712470"/>
                </a:lnTo>
                <a:lnTo>
                  <a:pt x="3573818" y="713740"/>
                </a:lnTo>
                <a:lnTo>
                  <a:pt x="3568979" y="715010"/>
                </a:lnTo>
                <a:lnTo>
                  <a:pt x="3568305" y="716280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957369" y="723900"/>
                </a:moveTo>
                <a:lnTo>
                  <a:pt x="3946130" y="723900"/>
                </a:lnTo>
                <a:lnTo>
                  <a:pt x="3955166" y="718820"/>
                </a:lnTo>
                <a:lnTo>
                  <a:pt x="3952318" y="717550"/>
                </a:lnTo>
                <a:lnTo>
                  <a:pt x="3950117" y="716280"/>
                </a:lnTo>
                <a:lnTo>
                  <a:pt x="3945458" y="713740"/>
                </a:lnTo>
                <a:lnTo>
                  <a:pt x="3954675" y="713740"/>
                </a:lnTo>
                <a:lnTo>
                  <a:pt x="3954675" y="711953"/>
                </a:lnTo>
                <a:lnTo>
                  <a:pt x="3955841" y="713740"/>
                </a:lnTo>
                <a:lnTo>
                  <a:pt x="3959206" y="716280"/>
                </a:lnTo>
                <a:lnTo>
                  <a:pt x="3960280" y="718618"/>
                </a:lnTo>
                <a:lnTo>
                  <a:pt x="3960306" y="718820"/>
                </a:lnTo>
                <a:lnTo>
                  <a:pt x="3957369" y="723900"/>
                </a:lnTo>
                <a:close/>
              </a:path>
              <a:path w="4096384" h="836930">
                <a:moveTo>
                  <a:pt x="3839865" y="715010"/>
                </a:moveTo>
                <a:lnTo>
                  <a:pt x="3835491" y="715010"/>
                </a:lnTo>
                <a:lnTo>
                  <a:pt x="3835491" y="713740"/>
                </a:lnTo>
                <a:lnTo>
                  <a:pt x="3836592" y="712453"/>
                </a:lnTo>
                <a:lnTo>
                  <a:pt x="3839072" y="712015"/>
                </a:lnTo>
                <a:lnTo>
                  <a:pt x="3839865" y="715010"/>
                </a:lnTo>
                <a:close/>
              </a:path>
              <a:path w="4096384" h="836930">
                <a:moveTo>
                  <a:pt x="3701882" y="713740"/>
                </a:moveTo>
                <a:lnTo>
                  <a:pt x="3700369" y="712907"/>
                </a:lnTo>
                <a:lnTo>
                  <a:pt x="3700716" y="712470"/>
                </a:lnTo>
                <a:lnTo>
                  <a:pt x="3701216" y="712298"/>
                </a:lnTo>
                <a:lnTo>
                  <a:pt x="3701882" y="713740"/>
                </a:lnTo>
                <a:close/>
              </a:path>
              <a:path w="4096384" h="836930">
                <a:moveTo>
                  <a:pt x="3836578" y="712470"/>
                </a:moveTo>
                <a:close/>
              </a:path>
              <a:path w="4096384" h="836930">
                <a:moveTo>
                  <a:pt x="750847" y="723900"/>
                </a:moveTo>
                <a:lnTo>
                  <a:pt x="750916" y="718618"/>
                </a:lnTo>
                <a:lnTo>
                  <a:pt x="753027" y="712470"/>
                </a:lnTo>
                <a:lnTo>
                  <a:pt x="750847" y="723900"/>
                </a:lnTo>
                <a:close/>
              </a:path>
              <a:path w="4096384" h="836930">
                <a:moveTo>
                  <a:pt x="955350" y="720090"/>
                </a:moveTo>
                <a:lnTo>
                  <a:pt x="951664" y="720090"/>
                </a:lnTo>
                <a:lnTo>
                  <a:pt x="951664" y="712470"/>
                </a:lnTo>
                <a:lnTo>
                  <a:pt x="957701" y="718820"/>
                </a:lnTo>
                <a:lnTo>
                  <a:pt x="955350" y="720090"/>
                </a:lnTo>
                <a:close/>
              </a:path>
              <a:path w="4096384" h="836930">
                <a:moveTo>
                  <a:pt x="905062" y="739140"/>
                </a:moveTo>
                <a:lnTo>
                  <a:pt x="896007" y="739140"/>
                </a:lnTo>
                <a:lnTo>
                  <a:pt x="908251" y="727710"/>
                </a:lnTo>
                <a:lnTo>
                  <a:pt x="950158" y="727710"/>
                </a:lnTo>
                <a:lnTo>
                  <a:pt x="950996" y="720090"/>
                </a:lnTo>
                <a:lnTo>
                  <a:pt x="955350" y="720090"/>
                </a:lnTo>
                <a:lnTo>
                  <a:pt x="957701" y="718820"/>
                </a:lnTo>
                <a:lnTo>
                  <a:pt x="951664" y="712470"/>
                </a:lnTo>
                <a:lnTo>
                  <a:pt x="957612" y="712470"/>
                </a:lnTo>
                <a:lnTo>
                  <a:pt x="958532" y="713740"/>
                </a:lnTo>
                <a:lnTo>
                  <a:pt x="963778" y="714980"/>
                </a:lnTo>
                <a:lnTo>
                  <a:pt x="966473" y="722630"/>
                </a:lnTo>
                <a:lnTo>
                  <a:pt x="959541" y="722630"/>
                </a:lnTo>
                <a:lnTo>
                  <a:pt x="955016" y="723900"/>
                </a:lnTo>
                <a:lnTo>
                  <a:pt x="959541" y="726440"/>
                </a:lnTo>
                <a:lnTo>
                  <a:pt x="960045" y="727710"/>
                </a:lnTo>
                <a:lnTo>
                  <a:pt x="960379" y="728980"/>
                </a:lnTo>
                <a:lnTo>
                  <a:pt x="927358" y="728980"/>
                </a:lnTo>
                <a:lnTo>
                  <a:pt x="925852" y="731520"/>
                </a:lnTo>
                <a:lnTo>
                  <a:pt x="926520" y="732790"/>
                </a:lnTo>
                <a:lnTo>
                  <a:pt x="992228" y="732790"/>
                </a:lnTo>
                <a:lnTo>
                  <a:pt x="992732" y="734060"/>
                </a:lnTo>
                <a:lnTo>
                  <a:pt x="956188" y="734060"/>
                </a:lnTo>
                <a:lnTo>
                  <a:pt x="957194" y="737870"/>
                </a:lnTo>
                <a:lnTo>
                  <a:pt x="905062" y="737870"/>
                </a:lnTo>
                <a:lnTo>
                  <a:pt x="905062" y="739140"/>
                </a:lnTo>
                <a:close/>
              </a:path>
              <a:path w="4096384" h="836930">
                <a:moveTo>
                  <a:pt x="963902" y="715010"/>
                </a:moveTo>
                <a:lnTo>
                  <a:pt x="962893" y="712470"/>
                </a:lnTo>
                <a:lnTo>
                  <a:pt x="963848" y="713012"/>
                </a:lnTo>
                <a:lnTo>
                  <a:pt x="963902" y="715010"/>
                </a:lnTo>
                <a:close/>
              </a:path>
              <a:path w="4096384" h="836930">
                <a:moveTo>
                  <a:pt x="963848" y="713012"/>
                </a:moveTo>
                <a:lnTo>
                  <a:pt x="962893" y="712470"/>
                </a:lnTo>
                <a:lnTo>
                  <a:pt x="963834" y="712470"/>
                </a:lnTo>
                <a:lnTo>
                  <a:pt x="963848" y="713012"/>
                </a:lnTo>
                <a:close/>
              </a:path>
              <a:path w="4096384" h="836930">
                <a:moveTo>
                  <a:pt x="1134376" y="720090"/>
                </a:moveTo>
                <a:lnTo>
                  <a:pt x="1127671" y="720090"/>
                </a:lnTo>
                <a:lnTo>
                  <a:pt x="1127003" y="718820"/>
                </a:lnTo>
                <a:lnTo>
                  <a:pt x="1126158" y="718820"/>
                </a:lnTo>
                <a:lnTo>
                  <a:pt x="1126158" y="712470"/>
                </a:lnTo>
                <a:lnTo>
                  <a:pt x="1134376" y="72009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599310" y="714175"/>
                </a:lnTo>
                <a:lnTo>
                  <a:pt x="1599299" y="713584"/>
                </a:lnTo>
                <a:lnTo>
                  <a:pt x="1600034" y="712470"/>
                </a:lnTo>
                <a:lnTo>
                  <a:pt x="1600872" y="712470"/>
                </a:lnTo>
                <a:lnTo>
                  <a:pt x="1601710" y="713740"/>
                </a:lnTo>
                <a:lnTo>
                  <a:pt x="1602044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611096" y="718820"/>
                </a:moveTo>
                <a:lnTo>
                  <a:pt x="1603884" y="718820"/>
                </a:lnTo>
                <a:lnTo>
                  <a:pt x="1600198" y="716280"/>
                </a:lnTo>
                <a:lnTo>
                  <a:pt x="1599864" y="716280"/>
                </a:lnTo>
                <a:lnTo>
                  <a:pt x="1602044" y="713740"/>
                </a:lnTo>
                <a:lnTo>
                  <a:pt x="1601710" y="713740"/>
                </a:lnTo>
                <a:lnTo>
                  <a:pt x="1600872" y="712470"/>
                </a:lnTo>
                <a:lnTo>
                  <a:pt x="1606065" y="712470"/>
                </a:lnTo>
                <a:lnTo>
                  <a:pt x="1611096" y="718820"/>
                </a:lnTo>
                <a:close/>
              </a:path>
              <a:path w="4096384" h="836930">
                <a:moveTo>
                  <a:pt x="1612071" y="720050"/>
                </a:moveTo>
                <a:lnTo>
                  <a:pt x="1606065" y="712470"/>
                </a:lnTo>
                <a:lnTo>
                  <a:pt x="1613462" y="714667"/>
                </a:lnTo>
                <a:lnTo>
                  <a:pt x="1613778" y="715010"/>
                </a:lnTo>
                <a:lnTo>
                  <a:pt x="1614616" y="715010"/>
                </a:lnTo>
                <a:lnTo>
                  <a:pt x="1620987" y="717550"/>
                </a:lnTo>
                <a:lnTo>
                  <a:pt x="1612071" y="720050"/>
                </a:lnTo>
                <a:close/>
              </a:path>
              <a:path w="4096384" h="836930">
                <a:moveTo>
                  <a:pt x="1649818" y="716280"/>
                </a:moveTo>
                <a:lnTo>
                  <a:pt x="1645463" y="716280"/>
                </a:lnTo>
                <a:lnTo>
                  <a:pt x="1643780" y="712470"/>
                </a:lnTo>
                <a:lnTo>
                  <a:pt x="1646261" y="715010"/>
                </a:lnTo>
                <a:lnTo>
                  <a:pt x="1650571" y="715010"/>
                </a:lnTo>
                <a:lnTo>
                  <a:pt x="1649818" y="716280"/>
                </a:lnTo>
                <a:close/>
              </a:path>
              <a:path w="4096384" h="836930">
                <a:moveTo>
                  <a:pt x="1646261" y="715010"/>
                </a:moveTo>
                <a:lnTo>
                  <a:pt x="1643780" y="712470"/>
                </a:lnTo>
                <a:lnTo>
                  <a:pt x="1646510" y="712470"/>
                </a:lnTo>
                <a:lnTo>
                  <a:pt x="1646261" y="715010"/>
                </a:lnTo>
                <a:close/>
              </a:path>
              <a:path w="4096384" h="836930">
                <a:moveTo>
                  <a:pt x="1654512" y="713740"/>
                </a:moveTo>
                <a:lnTo>
                  <a:pt x="1653838" y="712470"/>
                </a:lnTo>
                <a:lnTo>
                  <a:pt x="1654512" y="712470"/>
                </a:lnTo>
                <a:lnTo>
                  <a:pt x="1654512" y="713740"/>
                </a:lnTo>
                <a:close/>
              </a:path>
              <a:path w="4096384" h="836930">
                <a:moveTo>
                  <a:pt x="1664357" y="720090"/>
                </a:moveTo>
                <a:lnTo>
                  <a:pt x="1652666" y="720090"/>
                </a:lnTo>
                <a:lnTo>
                  <a:pt x="1656857" y="718820"/>
                </a:lnTo>
                <a:lnTo>
                  <a:pt x="1651324" y="713740"/>
                </a:lnTo>
                <a:lnTo>
                  <a:pt x="1654512" y="713740"/>
                </a:lnTo>
                <a:lnTo>
                  <a:pt x="1654512" y="712470"/>
                </a:lnTo>
                <a:lnTo>
                  <a:pt x="1693570" y="712470"/>
                </a:lnTo>
                <a:lnTo>
                  <a:pt x="1691672" y="715010"/>
                </a:lnTo>
                <a:lnTo>
                  <a:pt x="1671275" y="715010"/>
                </a:lnTo>
                <a:lnTo>
                  <a:pt x="1664570" y="716280"/>
                </a:lnTo>
                <a:lnTo>
                  <a:pt x="1660713" y="716280"/>
                </a:lnTo>
                <a:lnTo>
                  <a:pt x="1664357" y="720090"/>
                </a:lnTo>
                <a:close/>
              </a:path>
              <a:path w="4096384" h="836930">
                <a:moveTo>
                  <a:pt x="1700439" y="717550"/>
                </a:moveTo>
                <a:lnTo>
                  <a:pt x="1694123" y="716724"/>
                </a:lnTo>
                <a:lnTo>
                  <a:pt x="1693066" y="716280"/>
                </a:lnTo>
                <a:lnTo>
                  <a:pt x="1690722" y="716280"/>
                </a:lnTo>
                <a:lnTo>
                  <a:pt x="1693570" y="712470"/>
                </a:lnTo>
                <a:lnTo>
                  <a:pt x="1696923" y="712470"/>
                </a:lnTo>
                <a:lnTo>
                  <a:pt x="1699560" y="716280"/>
                </a:lnTo>
                <a:lnTo>
                  <a:pt x="1693066" y="716280"/>
                </a:lnTo>
                <a:lnTo>
                  <a:pt x="1692535" y="716516"/>
                </a:lnTo>
                <a:lnTo>
                  <a:pt x="1699724" y="716516"/>
                </a:lnTo>
                <a:lnTo>
                  <a:pt x="1700439" y="717550"/>
                </a:lnTo>
                <a:close/>
              </a:path>
              <a:path w="4096384" h="836930">
                <a:moveTo>
                  <a:pt x="1741173" y="713740"/>
                </a:moveTo>
                <a:lnTo>
                  <a:pt x="1740669" y="713740"/>
                </a:lnTo>
                <a:lnTo>
                  <a:pt x="1740669" y="712470"/>
                </a:lnTo>
                <a:lnTo>
                  <a:pt x="1741173" y="712470"/>
                </a:lnTo>
                <a:lnTo>
                  <a:pt x="1741173" y="713740"/>
                </a:lnTo>
                <a:close/>
              </a:path>
              <a:path w="4096384" h="836930">
                <a:moveTo>
                  <a:pt x="1950535" y="715010"/>
                </a:moveTo>
                <a:lnTo>
                  <a:pt x="1949867" y="715010"/>
                </a:lnTo>
                <a:lnTo>
                  <a:pt x="1949428" y="714175"/>
                </a:lnTo>
                <a:lnTo>
                  <a:pt x="1949302" y="713584"/>
                </a:lnTo>
                <a:lnTo>
                  <a:pt x="1950038" y="712470"/>
                </a:lnTo>
                <a:lnTo>
                  <a:pt x="1950876" y="712470"/>
                </a:lnTo>
                <a:lnTo>
                  <a:pt x="1951380" y="713740"/>
                </a:lnTo>
                <a:lnTo>
                  <a:pt x="1950535" y="715010"/>
                </a:lnTo>
                <a:close/>
              </a:path>
              <a:path w="4096384" h="836930">
                <a:moveTo>
                  <a:pt x="1930704" y="723900"/>
                </a:moveTo>
                <a:lnTo>
                  <a:pt x="1912492" y="723900"/>
                </a:lnTo>
                <a:lnTo>
                  <a:pt x="1917351" y="722630"/>
                </a:lnTo>
                <a:lnTo>
                  <a:pt x="1919865" y="721360"/>
                </a:lnTo>
                <a:lnTo>
                  <a:pt x="1920369" y="720090"/>
                </a:lnTo>
                <a:lnTo>
                  <a:pt x="1918841" y="718618"/>
                </a:lnTo>
                <a:lnTo>
                  <a:pt x="1915504" y="715010"/>
                </a:lnTo>
                <a:lnTo>
                  <a:pt x="1950535" y="715010"/>
                </a:lnTo>
                <a:lnTo>
                  <a:pt x="1951380" y="713740"/>
                </a:lnTo>
                <a:lnTo>
                  <a:pt x="1950876" y="712470"/>
                </a:lnTo>
                <a:lnTo>
                  <a:pt x="1962862" y="712470"/>
                </a:lnTo>
                <a:lnTo>
                  <a:pt x="1962275" y="713740"/>
                </a:lnTo>
                <a:lnTo>
                  <a:pt x="1963448" y="716280"/>
                </a:lnTo>
                <a:lnTo>
                  <a:pt x="1998860" y="716280"/>
                </a:lnTo>
                <a:lnTo>
                  <a:pt x="1997778" y="717550"/>
                </a:lnTo>
                <a:lnTo>
                  <a:pt x="1926229" y="717550"/>
                </a:lnTo>
                <a:lnTo>
                  <a:pt x="1930704" y="723900"/>
                </a:lnTo>
                <a:close/>
              </a:path>
              <a:path w="4096384" h="836930">
                <a:moveTo>
                  <a:pt x="2663461" y="713740"/>
                </a:moveTo>
                <a:lnTo>
                  <a:pt x="2663127" y="713740"/>
                </a:lnTo>
                <a:lnTo>
                  <a:pt x="2663618" y="712470"/>
                </a:lnTo>
                <a:lnTo>
                  <a:pt x="2663461" y="713740"/>
                </a:lnTo>
                <a:close/>
              </a:path>
              <a:path w="4096384" h="836930">
                <a:moveTo>
                  <a:pt x="2676354" y="713740"/>
                </a:moveTo>
                <a:lnTo>
                  <a:pt x="2663461" y="713740"/>
                </a:lnTo>
                <a:lnTo>
                  <a:pt x="2663618" y="712470"/>
                </a:lnTo>
                <a:lnTo>
                  <a:pt x="2676691" y="712470"/>
                </a:lnTo>
                <a:lnTo>
                  <a:pt x="2676354" y="713740"/>
                </a:lnTo>
                <a:close/>
              </a:path>
              <a:path w="4096384" h="836930">
                <a:moveTo>
                  <a:pt x="2720775" y="720090"/>
                </a:moveTo>
                <a:lnTo>
                  <a:pt x="2710396" y="712470"/>
                </a:lnTo>
                <a:lnTo>
                  <a:pt x="2717258" y="712470"/>
                </a:lnTo>
                <a:lnTo>
                  <a:pt x="2719609" y="713740"/>
                </a:lnTo>
                <a:lnTo>
                  <a:pt x="2720775" y="720090"/>
                </a:lnTo>
                <a:close/>
              </a:path>
              <a:path w="4096384" h="836930">
                <a:moveTo>
                  <a:pt x="2744596" y="722630"/>
                </a:moveTo>
                <a:lnTo>
                  <a:pt x="2736208" y="722630"/>
                </a:lnTo>
                <a:lnTo>
                  <a:pt x="2734859" y="721360"/>
                </a:lnTo>
                <a:lnTo>
                  <a:pt x="2734692" y="720090"/>
                </a:lnTo>
                <a:lnTo>
                  <a:pt x="2734568" y="718618"/>
                </a:lnTo>
                <a:lnTo>
                  <a:pt x="2735867" y="712470"/>
                </a:lnTo>
                <a:lnTo>
                  <a:pt x="2744596" y="722630"/>
                </a:lnTo>
                <a:close/>
              </a:path>
              <a:path w="4096384" h="836930">
                <a:moveTo>
                  <a:pt x="2751063" y="722630"/>
                </a:moveTo>
                <a:lnTo>
                  <a:pt x="2744596" y="722630"/>
                </a:lnTo>
                <a:lnTo>
                  <a:pt x="2735867" y="712470"/>
                </a:lnTo>
                <a:lnTo>
                  <a:pt x="2741747" y="712470"/>
                </a:lnTo>
                <a:lnTo>
                  <a:pt x="2740398" y="716280"/>
                </a:lnTo>
                <a:lnTo>
                  <a:pt x="2748452" y="717550"/>
                </a:lnTo>
                <a:lnTo>
                  <a:pt x="2748603" y="721360"/>
                </a:lnTo>
                <a:lnTo>
                  <a:pt x="2751063" y="722630"/>
                </a:lnTo>
                <a:close/>
              </a:path>
              <a:path w="4096384" h="836930">
                <a:moveTo>
                  <a:pt x="2787150" y="715010"/>
                </a:moveTo>
                <a:lnTo>
                  <a:pt x="2784976" y="715010"/>
                </a:lnTo>
                <a:lnTo>
                  <a:pt x="2783294" y="713740"/>
                </a:lnTo>
                <a:lnTo>
                  <a:pt x="2783477" y="713740"/>
                </a:lnTo>
                <a:lnTo>
                  <a:pt x="2785160" y="712470"/>
                </a:lnTo>
                <a:lnTo>
                  <a:pt x="2787150" y="715010"/>
                </a:lnTo>
                <a:close/>
              </a:path>
              <a:path w="4096384" h="836930">
                <a:moveTo>
                  <a:pt x="2796051" y="715010"/>
                </a:moveTo>
                <a:lnTo>
                  <a:pt x="2787150" y="715010"/>
                </a:lnTo>
                <a:lnTo>
                  <a:pt x="2785160" y="712470"/>
                </a:lnTo>
                <a:lnTo>
                  <a:pt x="2793055" y="712470"/>
                </a:lnTo>
                <a:lnTo>
                  <a:pt x="2793533" y="713740"/>
                </a:lnTo>
                <a:lnTo>
                  <a:pt x="2796051" y="715010"/>
                </a:lnTo>
                <a:close/>
              </a:path>
              <a:path w="4096384" h="836930">
                <a:moveTo>
                  <a:pt x="2839966" y="716280"/>
                </a:moveTo>
                <a:lnTo>
                  <a:pt x="2835952" y="716280"/>
                </a:lnTo>
                <a:lnTo>
                  <a:pt x="2837451" y="712470"/>
                </a:lnTo>
                <a:lnTo>
                  <a:pt x="2838459" y="713740"/>
                </a:lnTo>
                <a:lnTo>
                  <a:pt x="2839625" y="713740"/>
                </a:lnTo>
                <a:lnTo>
                  <a:pt x="2839966" y="71628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39966" y="716280"/>
                </a:lnTo>
                <a:lnTo>
                  <a:pt x="2839625" y="713740"/>
                </a:lnTo>
                <a:lnTo>
                  <a:pt x="2838459" y="713740"/>
                </a:lnTo>
                <a:lnTo>
                  <a:pt x="2837451" y="712470"/>
                </a:lnTo>
                <a:lnTo>
                  <a:pt x="2850187" y="712470"/>
                </a:lnTo>
                <a:lnTo>
                  <a:pt x="2851869" y="713740"/>
                </a:lnTo>
                <a:lnTo>
                  <a:pt x="2854875" y="715010"/>
                </a:lnTo>
                <a:lnTo>
                  <a:pt x="2863106" y="71501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79698" y="716280"/>
                </a:moveTo>
                <a:lnTo>
                  <a:pt x="2878506" y="716280"/>
                </a:lnTo>
                <a:lnTo>
                  <a:pt x="2877919" y="715783"/>
                </a:lnTo>
                <a:lnTo>
                  <a:pt x="2878506" y="715010"/>
                </a:lnTo>
                <a:lnTo>
                  <a:pt x="2877007" y="715010"/>
                </a:lnTo>
                <a:lnTo>
                  <a:pt x="2878172" y="712470"/>
                </a:lnTo>
                <a:lnTo>
                  <a:pt x="2879521" y="712470"/>
                </a:lnTo>
                <a:lnTo>
                  <a:pt x="2880680" y="715010"/>
                </a:lnTo>
                <a:lnTo>
                  <a:pt x="2878506" y="715010"/>
                </a:lnTo>
                <a:lnTo>
                  <a:pt x="2877391" y="715335"/>
                </a:lnTo>
                <a:lnTo>
                  <a:pt x="2880428" y="715335"/>
                </a:lnTo>
                <a:lnTo>
                  <a:pt x="2879698" y="716280"/>
                </a:lnTo>
                <a:close/>
              </a:path>
              <a:path w="4096384" h="836930">
                <a:moveTo>
                  <a:pt x="2889409" y="716280"/>
                </a:moveTo>
                <a:lnTo>
                  <a:pt x="2879698" y="716280"/>
                </a:lnTo>
                <a:lnTo>
                  <a:pt x="2880680" y="715010"/>
                </a:lnTo>
                <a:lnTo>
                  <a:pt x="2879521" y="712470"/>
                </a:lnTo>
                <a:lnTo>
                  <a:pt x="2889004" y="712470"/>
                </a:lnTo>
                <a:lnTo>
                  <a:pt x="2889409" y="716280"/>
                </a:lnTo>
                <a:close/>
              </a:path>
              <a:path w="4096384" h="836930">
                <a:moveTo>
                  <a:pt x="2934838" y="716280"/>
                </a:moveTo>
                <a:lnTo>
                  <a:pt x="2933155" y="716280"/>
                </a:lnTo>
                <a:lnTo>
                  <a:pt x="2931138" y="715010"/>
                </a:lnTo>
                <a:lnTo>
                  <a:pt x="2932664" y="712470"/>
                </a:lnTo>
                <a:lnTo>
                  <a:pt x="2934504" y="713740"/>
                </a:lnTo>
                <a:lnTo>
                  <a:pt x="2935221" y="714844"/>
                </a:lnTo>
                <a:lnTo>
                  <a:pt x="2935119" y="715552"/>
                </a:lnTo>
                <a:lnTo>
                  <a:pt x="2934838" y="716280"/>
                </a:lnTo>
                <a:close/>
              </a:path>
              <a:path w="4096384" h="836930">
                <a:moveTo>
                  <a:pt x="2889497" y="725170"/>
                </a:moveTo>
                <a:lnTo>
                  <a:pt x="2887726" y="725170"/>
                </a:lnTo>
                <a:lnTo>
                  <a:pt x="2889068" y="716280"/>
                </a:lnTo>
                <a:lnTo>
                  <a:pt x="2934838" y="716280"/>
                </a:lnTo>
                <a:lnTo>
                  <a:pt x="2935119" y="715552"/>
                </a:lnTo>
                <a:lnTo>
                  <a:pt x="2935221" y="714844"/>
                </a:lnTo>
                <a:lnTo>
                  <a:pt x="2934504" y="713740"/>
                </a:lnTo>
                <a:lnTo>
                  <a:pt x="2932664" y="712470"/>
                </a:lnTo>
                <a:lnTo>
                  <a:pt x="2941968" y="712470"/>
                </a:lnTo>
                <a:lnTo>
                  <a:pt x="2943782" y="713740"/>
                </a:lnTo>
                <a:lnTo>
                  <a:pt x="2956793" y="713740"/>
                </a:lnTo>
                <a:lnTo>
                  <a:pt x="2956976" y="715010"/>
                </a:lnTo>
                <a:lnTo>
                  <a:pt x="2957766" y="718820"/>
                </a:lnTo>
                <a:lnTo>
                  <a:pt x="2925959" y="718820"/>
                </a:lnTo>
                <a:lnTo>
                  <a:pt x="2924276" y="720090"/>
                </a:lnTo>
                <a:lnTo>
                  <a:pt x="2889742" y="720090"/>
                </a:lnTo>
                <a:lnTo>
                  <a:pt x="2889497" y="72517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6976" y="715010"/>
                </a:lnTo>
                <a:lnTo>
                  <a:pt x="2956916" y="713584"/>
                </a:lnTo>
                <a:lnTo>
                  <a:pt x="2957801" y="712470"/>
                </a:lnTo>
                <a:lnTo>
                  <a:pt x="2967354" y="71247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5439" y="721360"/>
                </a:moveTo>
                <a:lnTo>
                  <a:pt x="2958292" y="721360"/>
                </a:lnTo>
                <a:lnTo>
                  <a:pt x="2967354" y="712470"/>
                </a:lnTo>
                <a:lnTo>
                  <a:pt x="2970720" y="712470"/>
                </a:lnTo>
                <a:lnTo>
                  <a:pt x="2967872" y="713740"/>
                </a:lnTo>
                <a:lnTo>
                  <a:pt x="2974571" y="720090"/>
                </a:lnTo>
                <a:lnTo>
                  <a:pt x="2964689" y="720090"/>
                </a:lnTo>
                <a:lnTo>
                  <a:pt x="2965439" y="721360"/>
                </a:lnTo>
                <a:close/>
              </a:path>
              <a:path w="4096384" h="836930">
                <a:moveTo>
                  <a:pt x="3053378" y="713740"/>
                </a:moveTo>
                <a:lnTo>
                  <a:pt x="3039604" y="713740"/>
                </a:lnTo>
                <a:lnTo>
                  <a:pt x="3039944" y="712470"/>
                </a:lnTo>
                <a:lnTo>
                  <a:pt x="3053845" y="712470"/>
                </a:lnTo>
                <a:lnTo>
                  <a:pt x="3053378" y="71374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51406" y="715335"/>
                </a:lnTo>
                <a:lnTo>
                  <a:pt x="3051533" y="714939"/>
                </a:lnTo>
                <a:lnTo>
                  <a:pt x="3053378" y="713740"/>
                </a:lnTo>
                <a:lnTo>
                  <a:pt x="3053845" y="712470"/>
                </a:lnTo>
                <a:lnTo>
                  <a:pt x="3054696" y="712470"/>
                </a:lnTo>
                <a:lnTo>
                  <a:pt x="3055711" y="713740"/>
                </a:lnTo>
                <a:lnTo>
                  <a:pt x="3056536" y="713740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663000" y="716280"/>
                </a:moveTo>
                <a:lnTo>
                  <a:pt x="3660984" y="716280"/>
                </a:lnTo>
                <a:lnTo>
                  <a:pt x="3660335" y="712470"/>
                </a:lnTo>
                <a:lnTo>
                  <a:pt x="3662843" y="712470"/>
                </a:lnTo>
                <a:lnTo>
                  <a:pt x="3665024" y="713740"/>
                </a:lnTo>
                <a:lnTo>
                  <a:pt x="3665024" y="715010"/>
                </a:lnTo>
                <a:lnTo>
                  <a:pt x="3663000" y="716280"/>
                </a:lnTo>
                <a:close/>
              </a:path>
              <a:path w="4096384" h="836930">
                <a:moveTo>
                  <a:pt x="3673402" y="716280"/>
                </a:moveTo>
                <a:lnTo>
                  <a:pt x="3663000" y="716280"/>
                </a:lnTo>
                <a:lnTo>
                  <a:pt x="3665024" y="715010"/>
                </a:lnTo>
                <a:lnTo>
                  <a:pt x="3665024" y="713740"/>
                </a:lnTo>
                <a:lnTo>
                  <a:pt x="3662843" y="712470"/>
                </a:lnTo>
                <a:lnTo>
                  <a:pt x="3674911" y="712470"/>
                </a:lnTo>
                <a:lnTo>
                  <a:pt x="3673402" y="716280"/>
                </a:lnTo>
                <a:close/>
              </a:path>
              <a:path w="4096384" h="836930">
                <a:moveTo>
                  <a:pt x="3690672" y="716280"/>
                </a:moveTo>
                <a:lnTo>
                  <a:pt x="3685473" y="716280"/>
                </a:lnTo>
                <a:lnTo>
                  <a:pt x="3685964" y="712470"/>
                </a:lnTo>
                <a:lnTo>
                  <a:pt x="3691012" y="712470"/>
                </a:lnTo>
                <a:lnTo>
                  <a:pt x="3690672" y="716280"/>
                </a:lnTo>
                <a:close/>
              </a:path>
              <a:path w="4096384" h="836930">
                <a:moveTo>
                  <a:pt x="3700290" y="716280"/>
                </a:moveTo>
                <a:lnTo>
                  <a:pt x="3690672" y="716280"/>
                </a:lnTo>
                <a:lnTo>
                  <a:pt x="3691012" y="712470"/>
                </a:lnTo>
                <a:lnTo>
                  <a:pt x="3699573" y="712470"/>
                </a:lnTo>
                <a:lnTo>
                  <a:pt x="3700369" y="712907"/>
                </a:lnTo>
                <a:lnTo>
                  <a:pt x="3698699" y="715010"/>
                </a:lnTo>
                <a:lnTo>
                  <a:pt x="3700290" y="716280"/>
                </a:lnTo>
                <a:close/>
              </a:path>
              <a:path w="4096384" h="836930">
                <a:moveTo>
                  <a:pt x="3720681" y="720090"/>
                </a:moveTo>
                <a:lnTo>
                  <a:pt x="3718814" y="720090"/>
                </a:lnTo>
                <a:lnTo>
                  <a:pt x="3717983" y="713740"/>
                </a:lnTo>
                <a:lnTo>
                  <a:pt x="3717315" y="712470"/>
                </a:lnTo>
                <a:lnTo>
                  <a:pt x="3743120" y="712470"/>
                </a:lnTo>
                <a:lnTo>
                  <a:pt x="3741287" y="713740"/>
                </a:lnTo>
                <a:lnTo>
                  <a:pt x="3728885" y="713740"/>
                </a:lnTo>
                <a:lnTo>
                  <a:pt x="3726037" y="715010"/>
                </a:lnTo>
                <a:lnTo>
                  <a:pt x="3730464" y="718820"/>
                </a:lnTo>
                <a:lnTo>
                  <a:pt x="3721663" y="718820"/>
                </a:lnTo>
                <a:lnTo>
                  <a:pt x="3720681" y="720090"/>
                </a:lnTo>
                <a:close/>
              </a:path>
              <a:path w="4096384" h="836930">
                <a:moveTo>
                  <a:pt x="3743303" y="717550"/>
                </a:moveTo>
                <a:lnTo>
                  <a:pt x="3739447" y="717550"/>
                </a:lnTo>
                <a:lnTo>
                  <a:pt x="3741287" y="713740"/>
                </a:lnTo>
                <a:lnTo>
                  <a:pt x="3743120" y="712470"/>
                </a:lnTo>
                <a:lnTo>
                  <a:pt x="3744135" y="713740"/>
                </a:lnTo>
                <a:lnTo>
                  <a:pt x="3744312" y="716280"/>
                </a:lnTo>
                <a:lnTo>
                  <a:pt x="3743303" y="717550"/>
                </a:lnTo>
                <a:close/>
              </a:path>
              <a:path w="4096384" h="836930">
                <a:moveTo>
                  <a:pt x="3770281" y="717550"/>
                </a:moveTo>
                <a:lnTo>
                  <a:pt x="3768284" y="716280"/>
                </a:lnTo>
                <a:lnTo>
                  <a:pt x="3767950" y="713740"/>
                </a:lnTo>
                <a:lnTo>
                  <a:pt x="3769449" y="712470"/>
                </a:lnTo>
                <a:lnTo>
                  <a:pt x="3770798" y="712470"/>
                </a:lnTo>
                <a:lnTo>
                  <a:pt x="3771683" y="713584"/>
                </a:lnTo>
                <a:lnTo>
                  <a:pt x="3771568" y="715552"/>
                </a:lnTo>
                <a:lnTo>
                  <a:pt x="3771472" y="716280"/>
                </a:lnTo>
                <a:lnTo>
                  <a:pt x="3770281" y="717550"/>
                </a:lnTo>
                <a:close/>
              </a:path>
              <a:path w="4096384" h="836930">
                <a:moveTo>
                  <a:pt x="3799118" y="717550"/>
                </a:moveTo>
                <a:lnTo>
                  <a:pt x="3770281" y="717550"/>
                </a:lnTo>
                <a:lnTo>
                  <a:pt x="3771472" y="716280"/>
                </a:lnTo>
                <a:lnTo>
                  <a:pt x="3771568" y="715552"/>
                </a:lnTo>
                <a:lnTo>
                  <a:pt x="3771683" y="713584"/>
                </a:lnTo>
                <a:lnTo>
                  <a:pt x="3770798" y="712470"/>
                </a:lnTo>
                <a:lnTo>
                  <a:pt x="3780839" y="712470"/>
                </a:lnTo>
                <a:lnTo>
                  <a:pt x="3780502" y="713740"/>
                </a:lnTo>
                <a:lnTo>
                  <a:pt x="3781517" y="716280"/>
                </a:lnTo>
                <a:lnTo>
                  <a:pt x="3799301" y="716280"/>
                </a:lnTo>
                <a:lnTo>
                  <a:pt x="3799118" y="717550"/>
                </a:lnTo>
                <a:close/>
              </a:path>
              <a:path w="4096384" h="836930">
                <a:moveTo>
                  <a:pt x="3847886" y="725170"/>
                </a:moveTo>
                <a:lnTo>
                  <a:pt x="3842373" y="721360"/>
                </a:lnTo>
                <a:lnTo>
                  <a:pt x="3840356" y="721360"/>
                </a:lnTo>
                <a:lnTo>
                  <a:pt x="3844704" y="712470"/>
                </a:lnTo>
                <a:lnTo>
                  <a:pt x="3846727" y="720090"/>
                </a:lnTo>
                <a:lnTo>
                  <a:pt x="3847886" y="725170"/>
                </a:lnTo>
                <a:close/>
              </a:path>
              <a:path w="4096384" h="836930">
                <a:moveTo>
                  <a:pt x="3855694" y="731520"/>
                </a:moveTo>
                <a:lnTo>
                  <a:pt x="3850584" y="731520"/>
                </a:lnTo>
                <a:lnTo>
                  <a:pt x="3850584" y="730250"/>
                </a:lnTo>
                <a:lnTo>
                  <a:pt x="3850734" y="730250"/>
                </a:lnTo>
                <a:lnTo>
                  <a:pt x="3856614" y="725170"/>
                </a:lnTo>
                <a:lnTo>
                  <a:pt x="3847886" y="725170"/>
                </a:lnTo>
                <a:lnTo>
                  <a:pt x="3846717" y="720050"/>
                </a:lnTo>
                <a:lnTo>
                  <a:pt x="3844704" y="712470"/>
                </a:lnTo>
                <a:lnTo>
                  <a:pt x="3860546" y="712470"/>
                </a:lnTo>
                <a:lnTo>
                  <a:pt x="3855940" y="713740"/>
                </a:lnTo>
                <a:lnTo>
                  <a:pt x="3863653" y="717550"/>
                </a:lnTo>
                <a:lnTo>
                  <a:pt x="3857289" y="717550"/>
                </a:lnTo>
                <a:lnTo>
                  <a:pt x="3853092" y="722630"/>
                </a:lnTo>
                <a:lnTo>
                  <a:pt x="3856274" y="723900"/>
                </a:lnTo>
                <a:lnTo>
                  <a:pt x="3861368" y="723900"/>
                </a:lnTo>
                <a:lnTo>
                  <a:pt x="3857623" y="726440"/>
                </a:lnTo>
                <a:lnTo>
                  <a:pt x="3860866" y="728980"/>
                </a:lnTo>
                <a:lnTo>
                  <a:pt x="3856274" y="728980"/>
                </a:lnTo>
                <a:lnTo>
                  <a:pt x="3855694" y="731520"/>
                </a:lnTo>
                <a:close/>
              </a:path>
              <a:path w="4096384" h="836930">
                <a:moveTo>
                  <a:pt x="3701882" y="717550"/>
                </a:moveTo>
                <a:lnTo>
                  <a:pt x="3698699" y="715010"/>
                </a:lnTo>
                <a:lnTo>
                  <a:pt x="3700369" y="712907"/>
                </a:lnTo>
                <a:lnTo>
                  <a:pt x="3701882" y="713740"/>
                </a:lnTo>
                <a:lnTo>
                  <a:pt x="3705352" y="713740"/>
                </a:lnTo>
                <a:lnTo>
                  <a:pt x="3704579" y="716280"/>
                </a:lnTo>
                <a:lnTo>
                  <a:pt x="3701882" y="717550"/>
                </a:lnTo>
                <a:close/>
              </a:path>
              <a:path w="4096384" h="836930">
                <a:moveTo>
                  <a:pt x="967363" y="715010"/>
                </a:moveTo>
                <a:lnTo>
                  <a:pt x="963902" y="715010"/>
                </a:lnTo>
                <a:lnTo>
                  <a:pt x="963848" y="713012"/>
                </a:lnTo>
                <a:lnTo>
                  <a:pt x="967363" y="715010"/>
                </a:lnTo>
                <a:close/>
              </a:path>
              <a:path w="4096384" h="836930">
                <a:moveTo>
                  <a:pt x="2801752" y="713740"/>
                </a:moveTo>
                <a:lnTo>
                  <a:pt x="2801786" y="713212"/>
                </a:lnTo>
                <a:lnTo>
                  <a:pt x="2802069" y="713439"/>
                </a:lnTo>
                <a:lnTo>
                  <a:pt x="2801752" y="713740"/>
                </a:lnTo>
                <a:close/>
              </a:path>
              <a:path w="4096384" h="836930">
                <a:moveTo>
                  <a:pt x="2802443" y="713740"/>
                </a:moveTo>
                <a:lnTo>
                  <a:pt x="2801752" y="713740"/>
                </a:lnTo>
                <a:lnTo>
                  <a:pt x="2802069" y="713439"/>
                </a:lnTo>
                <a:lnTo>
                  <a:pt x="2802443" y="713740"/>
                </a:lnTo>
                <a:close/>
              </a:path>
              <a:path w="4096384" h="836930">
                <a:moveTo>
                  <a:pt x="4086838" y="716280"/>
                </a:moveTo>
                <a:lnTo>
                  <a:pt x="4088626" y="714844"/>
                </a:lnTo>
                <a:lnTo>
                  <a:pt x="4090267" y="713584"/>
                </a:lnTo>
                <a:lnTo>
                  <a:pt x="4086838" y="716280"/>
                </a:lnTo>
                <a:close/>
              </a:path>
              <a:path w="4096384" h="836930">
                <a:moveTo>
                  <a:pt x="58509" y="714939"/>
                </a:moveTo>
                <a:lnTo>
                  <a:pt x="58519" y="714667"/>
                </a:lnTo>
                <a:lnTo>
                  <a:pt x="58887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58583" y="714897"/>
                </a:moveTo>
                <a:lnTo>
                  <a:pt x="58887" y="713740"/>
                </a:lnTo>
                <a:lnTo>
                  <a:pt x="60646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272" y="715010"/>
                </a:lnTo>
                <a:lnTo>
                  <a:pt x="126939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939" y="713740"/>
                </a:lnTo>
                <a:lnTo>
                  <a:pt x="132025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78569" y="722630"/>
                </a:moveTo>
                <a:lnTo>
                  <a:pt x="177397" y="722630"/>
                </a:lnTo>
                <a:lnTo>
                  <a:pt x="171508" y="721297"/>
                </a:lnTo>
                <a:lnTo>
                  <a:pt x="171527" y="721111"/>
                </a:lnTo>
                <a:lnTo>
                  <a:pt x="171864" y="720090"/>
                </a:lnTo>
                <a:lnTo>
                  <a:pt x="166168" y="720090"/>
                </a:lnTo>
                <a:lnTo>
                  <a:pt x="172369" y="716280"/>
                </a:lnTo>
                <a:lnTo>
                  <a:pt x="177227" y="713740"/>
                </a:lnTo>
                <a:lnTo>
                  <a:pt x="176730" y="720090"/>
                </a:lnTo>
                <a:lnTo>
                  <a:pt x="171864" y="720090"/>
                </a:lnTo>
                <a:lnTo>
                  <a:pt x="169757" y="720901"/>
                </a:lnTo>
                <a:lnTo>
                  <a:pt x="177318" y="720901"/>
                </a:lnTo>
                <a:lnTo>
                  <a:pt x="178569" y="72263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77266" y="727710"/>
                </a:lnTo>
                <a:lnTo>
                  <a:pt x="178569" y="722630"/>
                </a:lnTo>
                <a:lnTo>
                  <a:pt x="176730" y="720090"/>
                </a:lnTo>
                <a:lnTo>
                  <a:pt x="177227" y="713740"/>
                </a:lnTo>
                <a:lnTo>
                  <a:pt x="177898" y="713740"/>
                </a:lnTo>
                <a:lnTo>
                  <a:pt x="178065" y="715010"/>
                </a:lnTo>
                <a:lnTo>
                  <a:pt x="618423" y="715010"/>
                </a:lnTo>
                <a:lnTo>
                  <a:pt x="616406" y="716280"/>
                </a:lnTo>
                <a:lnTo>
                  <a:pt x="187121" y="716280"/>
                </a:lnTo>
                <a:lnTo>
                  <a:pt x="184770" y="717550"/>
                </a:lnTo>
                <a:lnTo>
                  <a:pt x="183819" y="718756"/>
                </a:lnTo>
                <a:lnTo>
                  <a:pt x="183935" y="720090"/>
                </a:lnTo>
                <a:lnTo>
                  <a:pt x="184102" y="721360"/>
                </a:lnTo>
                <a:lnTo>
                  <a:pt x="182256" y="721360"/>
                </a:lnTo>
                <a:lnTo>
                  <a:pt x="180416" y="722630"/>
                </a:lnTo>
                <a:lnTo>
                  <a:pt x="183910" y="722630"/>
                </a:lnTo>
                <a:lnTo>
                  <a:pt x="183333" y="72644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829127" y="725170"/>
                </a:moveTo>
                <a:lnTo>
                  <a:pt x="830162" y="718618"/>
                </a:lnTo>
                <a:lnTo>
                  <a:pt x="830803" y="713740"/>
                </a:lnTo>
                <a:lnTo>
                  <a:pt x="833488" y="718820"/>
                </a:lnTo>
                <a:lnTo>
                  <a:pt x="835668" y="718820"/>
                </a:lnTo>
                <a:lnTo>
                  <a:pt x="829127" y="725170"/>
                </a:lnTo>
                <a:close/>
              </a:path>
              <a:path w="4096384" h="836930">
                <a:moveTo>
                  <a:pt x="1650656" y="720090"/>
                </a:moveTo>
                <a:lnTo>
                  <a:pt x="1649861" y="719089"/>
                </a:lnTo>
                <a:lnTo>
                  <a:pt x="1649764" y="717078"/>
                </a:lnTo>
                <a:lnTo>
                  <a:pt x="1649890" y="716158"/>
                </a:lnTo>
                <a:lnTo>
                  <a:pt x="1651324" y="713740"/>
                </a:lnTo>
                <a:lnTo>
                  <a:pt x="1656857" y="718820"/>
                </a:lnTo>
                <a:lnTo>
                  <a:pt x="1650322" y="718820"/>
                </a:lnTo>
                <a:lnTo>
                  <a:pt x="1650656" y="720090"/>
                </a:lnTo>
                <a:close/>
              </a:path>
              <a:path w="4096384" h="836930">
                <a:moveTo>
                  <a:pt x="1752403" y="716280"/>
                </a:moveTo>
                <a:lnTo>
                  <a:pt x="1749206" y="714844"/>
                </a:lnTo>
                <a:lnTo>
                  <a:pt x="1746870" y="713740"/>
                </a:lnTo>
                <a:lnTo>
                  <a:pt x="1752403" y="716280"/>
                </a:lnTo>
                <a:close/>
              </a:path>
              <a:path w="4096384" h="836930">
                <a:moveTo>
                  <a:pt x="2020774" y="716280"/>
                </a:moveTo>
                <a:lnTo>
                  <a:pt x="2016511" y="714897"/>
                </a:lnTo>
                <a:lnTo>
                  <a:pt x="2014069" y="713740"/>
                </a:lnTo>
                <a:lnTo>
                  <a:pt x="2020774" y="716280"/>
                </a:lnTo>
                <a:close/>
              </a:path>
              <a:path w="4096384" h="836930">
                <a:moveTo>
                  <a:pt x="2030718" y="716280"/>
                </a:moveTo>
                <a:lnTo>
                  <a:pt x="2020774" y="716280"/>
                </a:lnTo>
                <a:lnTo>
                  <a:pt x="2014069" y="713740"/>
                </a:lnTo>
                <a:lnTo>
                  <a:pt x="2027479" y="713740"/>
                </a:lnTo>
                <a:lnTo>
                  <a:pt x="2030718" y="716280"/>
                </a:lnTo>
                <a:close/>
              </a:path>
              <a:path w="4096384" h="836930">
                <a:moveTo>
                  <a:pt x="2071900" y="715010"/>
                </a:moveTo>
                <a:lnTo>
                  <a:pt x="2071900" y="713740"/>
                </a:lnTo>
                <a:lnTo>
                  <a:pt x="2073242" y="713740"/>
                </a:lnTo>
                <a:lnTo>
                  <a:pt x="2071900" y="715010"/>
                </a:lnTo>
                <a:close/>
              </a:path>
              <a:path w="4096384" h="836930">
                <a:moveTo>
                  <a:pt x="2085055" y="715010"/>
                </a:moveTo>
                <a:lnTo>
                  <a:pt x="2071900" y="715010"/>
                </a:lnTo>
                <a:lnTo>
                  <a:pt x="2073242" y="713740"/>
                </a:lnTo>
                <a:lnTo>
                  <a:pt x="2081283" y="713740"/>
                </a:lnTo>
                <a:lnTo>
                  <a:pt x="2085055" y="715010"/>
                </a:lnTo>
                <a:close/>
              </a:path>
              <a:path w="4096384" h="836930">
                <a:moveTo>
                  <a:pt x="2092349" y="716280"/>
                </a:moveTo>
                <a:lnTo>
                  <a:pt x="2088826" y="716280"/>
                </a:lnTo>
                <a:lnTo>
                  <a:pt x="2084799" y="714897"/>
                </a:lnTo>
                <a:lnTo>
                  <a:pt x="2081283" y="713740"/>
                </a:lnTo>
                <a:lnTo>
                  <a:pt x="2095770" y="713740"/>
                </a:lnTo>
                <a:lnTo>
                  <a:pt x="2092349" y="71628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503769" y="721360"/>
                </a:lnTo>
                <a:lnTo>
                  <a:pt x="3505742" y="718618"/>
                </a:lnTo>
                <a:lnTo>
                  <a:pt x="3509125" y="713740"/>
                </a:lnTo>
                <a:lnTo>
                  <a:pt x="3511149" y="723900"/>
                </a:lnTo>
                <a:lnTo>
                  <a:pt x="3520490" y="723900"/>
                </a:lnTo>
                <a:lnTo>
                  <a:pt x="3518004" y="726440"/>
                </a:lnTo>
                <a:lnTo>
                  <a:pt x="3517179" y="72644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3511149" y="723900"/>
                </a:moveTo>
                <a:lnTo>
                  <a:pt x="3509125" y="713740"/>
                </a:lnTo>
                <a:lnTo>
                  <a:pt x="3525358" y="713740"/>
                </a:lnTo>
                <a:lnTo>
                  <a:pt x="3524504" y="715010"/>
                </a:lnTo>
                <a:lnTo>
                  <a:pt x="3553512" y="715010"/>
                </a:lnTo>
                <a:lnTo>
                  <a:pt x="3554786" y="716280"/>
                </a:lnTo>
                <a:lnTo>
                  <a:pt x="3536954" y="716280"/>
                </a:lnTo>
                <a:lnTo>
                  <a:pt x="3532580" y="717550"/>
                </a:lnTo>
                <a:lnTo>
                  <a:pt x="3530004" y="720090"/>
                </a:lnTo>
                <a:lnTo>
                  <a:pt x="3520519" y="720090"/>
                </a:lnTo>
                <a:lnTo>
                  <a:pt x="3516996" y="722630"/>
                </a:lnTo>
                <a:lnTo>
                  <a:pt x="3516505" y="722630"/>
                </a:lnTo>
                <a:lnTo>
                  <a:pt x="3511149" y="723900"/>
                </a:lnTo>
                <a:close/>
              </a:path>
              <a:path w="4096384" h="836930">
                <a:moveTo>
                  <a:pt x="3581715" y="715010"/>
                </a:moveTo>
                <a:lnTo>
                  <a:pt x="3580707" y="715010"/>
                </a:lnTo>
                <a:lnTo>
                  <a:pt x="3581532" y="713740"/>
                </a:lnTo>
                <a:lnTo>
                  <a:pt x="3581715" y="715010"/>
                </a:lnTo>
                <a:close/>
              </a:path>
              <a:path w="4096384" h="836930">
                <a:moveTo>
                  <a:pt x="3594117" y="715010"/>
                </a:moveTo>
                <a:lnTo>
                  <a:pt x="3581715" y="715010"/>
                </a:lnTo>
                <a:lnTo>
                  <a:pt x="3581532" y="713740"/>
                </a:lnTo>
                <a:lnTo>
                  <a:pt x="3593442" y="713740"/>
                </a:lnTo>
                <a:lnTo>
                  <a:pt x="3594117" y="715010"/>
                </a:lnTo>
                <a:close/>
              </a:path>
              <a:path w="4096384" h="836930">
                <a:moveTo>
                  <a:pt x="3601958" y="717550"/>
                </a:moveTo>
                <a:lnTo>
                  <a:pt x="3600304" y="717550"/>
                </a:lnTo>
                <a:lnTo>
                  <a:pt x="3599667" y="716724"/>
                </a:lnTo>
                <a:lnTo>
                  <a:pt x="3599643" y="716280"/>
                </a:lnTo>
                <a:lnTo>
                  <a:pt x="3600638" y="713740"/>
                </a:lnTo>
                <a:lnTo>
                  <a:pt x="3601958" y="717550"/>
                </a:lnTo>
                <a:close/>
              </a:path>
              <a:path w="4096384" h="836930">
                <a:moveTo>
                  <a:pt x="3606513" y="728980"/>
                </a:moveTo>
                <a:lnTo>
                  <a:pt x="3595459" y="728980"/>
                </a:lnTo>
                <a:lnTo>
                  <a:pt x="3599807" y="727710"/>
                </a:lnTo>
                <a:lnTo>
                  <a:pt x="3596360" y="725704"/>
                </a:lnTo>
                <a:lnTo>
                  <a:pt x="3604338" y="722630"/>
                </a:lnTo>
                <a:lnTo>
                  <a:pt x="3602825" y="720050"/>
                </a:lnTo>
                <a:lnTo>
                  <a:pt x="3600638" y="713740"/>
                </a:lnTo>
                <a:lnTo>
                  <a:pt x="3618157" y="713740"/>
                </a:lnTo>
                <a:lnTo>
                  <a:pt x="3617231" y="715010"/>
                </a:lnTo>
                <a:lnTo>
                  <a:pt x="3619254" y="716280"/>
                </a:lnTo>
                <a:lnTo>
                  <a:pt x="3615915" y="716280"/>
                </a:lnTo>
                <a:lnTo>
                  <a:pt x="3614048" y="718820"/>
                </a:lnTo>
                <a:lnTo>
                  <a:pt x="3612595" y="720050"/>
                </a:lnTo>
                <a:lnTo>
                  <a:pt x="3612726" y="721360"/>
                </a:lnTo>
                <a:lnTo>
                  <a:pt x="3614382" y="722630"/>
                </a:lnTo>
                <a:lnTo>
                  <a:pt x="3616248" y="723900"/>
                </a:lnTo>
                <a:lnTo>
                  <a:pt x="3603821" y="723900"/>
                </a:lnTo>
                <a:lnTo>
                  <a:pt x="3606513" y="72898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33907" y="721360"/>
                </a:lnTo>
                <a:lnTo>
                  <a:pt x="3733416" y="721360"/>
                </a:lnTo>
                <a:lnTo>
                  <a:pt x="3726037" y="715010"/>
                </a:lnTo>
                <a:lnTo>
                  <a:pt x="3728885" y="713740"/>
                </a:lnTo>
                <a:lnTo>
                  <a:pt x="3733701" y="713740"/>
                </a:lnTo>
                <a:lnTo>
                  <a:pt x="3735590" y="717274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746940" y="722630"/>
                </a:moveTo>
                <a:lnTo>
                  <a:pt x="3735603" y="722630"/>
                </a:lnTo>
                <a:lnTo>
                  <a:pt x="3735737" y="717550"/>
                </a:lnTo>
                <a:lnTo>
                  <a:pt x="3733701" y="713740"/>
                </a:lnTo>
                <a:lnTo>
                  <a:pt x="3741287" y="713740"/>
                </a:lnTo>
                <a:lnTo>
                  <a:pt x="3739447" y="717550"/>
                </a:lnTo>
                <a:lnTo>
                  <a:pt x="3749157" y="717550"/>
                </a:lnTo>
                <a:lnTo>
                  <a:pt x="3747317" y="720090"/>
                </a:lnTo>
                <a:lnTo>
                  <a:pt x="3745818" y="720090"/>
                </a:lnTo>
                <a:lnTo>
                  <a:pt x="3746940" y="722630"/>
                </a:lnTo>
                <a:close/>
              </a:path>
              <a:path w="4096384" h="836930">
                <a:moveTo>
                  <a:pt x="3946130" y="723900"/>
                </a:moveTo>
                <a:lnTo>
                  <a:pt x="3942090" y="716280"/>
                </a:lnTo>
                <a:lnTo>
                  <a:pt x="3941673" y="713740"/>
                </a:lnTo>
                <a:lnTo>
                  <a:pt x="3945458" y="713740"/>
                </a:lnTo>
                <a:lnTo>
                  <a:pt x="3950887" y="716724"/>
                </a:lnTo>
                <a:lnTo>
                  <a:pt x="3952318" y="717550"/>
                </a:lnTo>
                <a:lnTo>
                  <a:pt x="3955166" y="718820"/>
                </a:lnTo>
                <a:lnTo>
                  <a:pt x="3946130" y="723900"/>
                </a:lnTo>
                <a:close/>
              </a:path>
              <a:path w="4096384" h="836930">
                <a:moveTo>
                  <a:pt x="4052245" y="720090"/>
                </a:moveTo>
                <a:lnTo>
                  <a:pt x="4048546" y="713740"/>
                </a:lnTo>
                <a:lnTo>
                  <a:pt x="4054576" y="713740"/>
                </a:lnTo>
                <a:lnTo>
                  <a:pt x="4055185" y="714897"/>
                </a:lnTo>
                <a:lnTo>
                  <a:pt x="4055095" y="715783"/>
                </a:lnTo>
                <a:lnTo>
                  <a:pt x="4054753" y="717550"/>
                </a:lnTo>
                <a:lnTo>
                  <a:pt x="4052245" y="720090"/>
                </a:lnTo>
                <a:close/>
              </a:path>
              <a:path w="4096384" h="836930">
                <a:moveTo>
                  <a:pt x="4057601" y="720090"/>
                </a:moveTo>
                <a:lnTo>
                  <a:pt x="4052245" y="720090"/>
                </a:lnTo>
                <a:lnTo>
                  <a:pt x="4054753" y="717550"/>
                </a:lnTo>
                <a:lnTo>
                  <a:pt x="4055095" y="715783"/>
                </a:lnTo>
                <a:lnTo>
                  <a:pt x="4055185" y="714897"/>
                </a:lnTo>
                <a:lnTo>
                  <a:pt x="4054576" y="713740"/>
                </a:lnTo>
                <a:lnTo>
                  <a:pt x="4076862" y="713740"/>
                </a:lnTo>
                <a:lnTo>
                  <a:pt x="4076865" y="715010"/>
                </a:lnTo>
                <a:lnTo>
                  <a:pt x="4078378" y="717550"/>
                </a:lnTo>
                <a:lnTo>
                  <a:pt x="4067986" y="717550"/>
                </a:lnTo>
                <a:lnTo>
                  <a:pt x="4068418" y="718820"/>
                </a:lnTo>
                <a:lnTo>
                  <a:pt x="4058276" y="718820"/>
                </a:lnTo>
                <a:lnTo>
                  <a:pt x="4057601" y="720090"/>
                </a:lnTo>
                <a:close/>
              </a:path>
              <a:path w="4096384" h="836930">
                <a:moveTo>
                  <a:pt x="80007" y="745490"/>
                </a:moveTo>
                <a:lnTo>
                  <a:pt x="70451" y="745490"/>
                </a:lnTo>
                <a:lnTo>
                  <a:pt x="75480" y="737870"/>
                </a:lnTo>
                <a:lnTo>
                  <a:pt x="76992" y="737870"/>
                </a:lnTo>
                <a:lnTo>
                  <a:pt x="69769" y="735437"/>
                </a:lnTo>
                <a:lnTo>
                  <a:pt x="69613" y="735330"/>
                </a:lnTo>
                <a:lnTo>
                  <a:pt x="67089" y="730177"/>
                </a:lnTo>
                <a:lnTo>
                  <a:pt x="72297" y="727710"/>
                </a:lnTo>
                <a:lnTo>
                  <a:pt x="74478" y="727710"/>
                </a:lnTo>
                <a:lnTo>
                  <a:pt x="75227" y="726574"/>
                </a:lnTo>
                <a:lnTo>
                  <a:pt x="75267" y="725704"/>
                </a:lnTo>
                <a:lnTo>
                  <a:pt x="75146" y="723900"/>
                </a:lnTo>
                <a:lnTo>
                  <a:pt x="74621" y="721687"/>
                </a:lnTo>
                <a:lnTo>
                  <a:pt x="74561" y="721289"/>
                </a:lnTo>
                <a:lnTo>
                  <a:pt x="78832" y="720090"/>
                </a:lnTo>
                <a:lnTo>
                  <a:pt x="86212" y="720090"/>
                </a:lnTo>
                <a:lnTo>
                  <a:pt x="78832" y="715010"/>
                </a:lnTo>
                <a:lnTo>
                  <a:pt x="105986" y="715010"/>
                </a:lnTo>
                <a:lnTo>
                  <a:pt x="108189" y="714175"/>
                </a:lnTo>
                <a:lnTo>
                  <a:pt x="103138" y="717550"/>
                </a:lnTo>
                <a:lnTo>
                  <a:pt x="91574" y="717550"/>
                </a:lnTo>
                <a:lnTo>
                  <a:pt x="91007" y="718618"/>
                </a:lnTo>
                <a:lnTo>
                  <a:pt x="91070" y="720090"/>
                </a:lnTo>
                <a:lnTo>
                  <a:pt x="91515" y="722630"/>
                </a:lnTo>
                <a:lnTo>
                  <a:pt x="87214" y="722630"/>
                </a:lnTo>
                <a:lnTo>
                  <a:pt x="85305" y="725041"/>
                </a:lnTo>
                <a:lnTo>
                  <a:pt x="85256" y="725219"/>
                </a:lnTo>
                <a:lnTo>
                  <a:pt x="86546" y="726440"/>
                </a:lnTo>
                <a:lnTo>
                  <a:pt x="124595" y="726440"/>
                </a:lnTo>
                <a:lnTo>
                  <a:pt x="123757" y="728980"/>
                </a:lnTo>
                <a:lnTo>
                  <a:pt x="145549" y="728980"/>
                </a:lnTo>
                <a:lnTo>
                  <a:pt x="141024" y="730250"/>
                </a:lnTo>
                <a:lnTo>
                  <a:pt x="142086" y="731520"/>
                </a:lnTo>
                <a:lnTo>
                  <a:pt x="74478" y="731520"/>
                </a:lnTo>
                <a:lnTo>
                  <a:pt x="78669" y="732790"/>
                </a:lnTo>
                <a:lnTo>
                  <a:pt x="83527" y="734060"/>
                </a:lnTo>
                <a:lnTo>
                  <a:pt x="86041" y="734060"/>
                </a:lnTo>
                <a:lnTo>
                  <a:pt x="80007" y="745490"/>
                </a:lnTo>
                <a:close/>
              </a:path>
              <a:path w="4096384" h="836930">
                <a:moveTo>
                  <a:pt x="1614616" y="715010"/>
                </a:moveTo>
                <a:lnTo>
                  <a:pt x="1613778" y="715010"/>
                </a:lnTo>
                <a:lnTo>
                  <a:pt x="1613462" y="714667"/>
                </a:lnTo>
                <a:lnTo>
                  <a:pt x="1614616" y="715010"/>
                </a:lnTo>
                <a:close/>
              </a:path>
              <a:path w="4096384" h="836930">
                <a:moveTo>
                  <a:pt x="58553" y="715010"/>
                </a:moveTo>
                <a:lnTo>
                  <a:pt x="58383" y="715010"/>
                </a:lnTo>
                <a:lnTo>
                  <a:pt x="58553" y="715010"/>
                </a:lnTo>
                <a:close/>
              </a:path>
              <a:path w="4096384" h="836930">
                <a:moveTo>
                  <a:pt x="966920" y="723900"/>
                </a:moveTo>
                <a:lnTo>
                  <a:pt x="963778" y="714980"/>
                </a:lnTo>
                <a:lnTo>
                  <a:pt x="967363" y="715010"/>
                </a:lnTo>
                <a:lnTo>
                  <a:pt x="969598" y="716280"/>
                </a:lnTo>
                <a:lnTo>
                  <a:pt x="973619" y="720090"/>
                </a:lnTo>
                <a:lnTo>
                  <a:pt x="968597" y="720090"/>
                </a:lnTo>
                <a:lnTo>
                  <a:pt x="967922" y="721360"/>
                </a:lnTo>
                <a:lnTo>
                  <a:pt x="966920" y="723900"/>
                </a:lnTo>
                <a:close/>
              </a:path>
              <a:path w="4096384" h="836930">
                <a:moveTo>
                  <a:pt x="7887" y="722364"/>
                </a:moveTo>
                <a:lnTo>
                  <a:pt x="7501" y="721687"/>
                </a:lnTo>
                <a:lnTo>
                  <a:pt x="13962" y="715010"/>
                </a:lnTo>
                <a:lnTo>
                  <a:pt x="13629" y="716280"/>
                </a:lnTo>
                <a:lnTo>
                  <a:pt x="19325" y="720090"/>
                </a:lnTo>
                <a:lnTo>
                  <a:pt x="12790" y="721360"/>
                </a:lnTo>
                <a:lnTo>
                  <a:pt x="7887" y="722364"/>
                </a:lnTo>
                <a:close/>
              </a:path>
              <a:path w="4096384" h="836930">
                <a:moveTo>
                  <a:pt x="14010" y="728980"/>
                </a:moveTo>
                <a:lnTo>
                  <a:pt x="12286" y="728980"/>
                </a:lnTo>
                <a:lnTo>
                  <a:pt x="8763" y="723900"/>
                </a:lnTo>
                <a:lnTo>
                  <a:pt x="7887" y="722364"/>
                </a:lnTo>
                <a:lnTo>
                  <a:pt x="13156" y="721289"/>
                </a:lnTo>
                <a:lnTo>
                  <a:pt x="19325" y="720090"/>
                </a:lnTo>
                <a:lnTo>
                  <a:pt x="13629" y="716280"/>
                </a:lnTo>
                <a:lnTo>
                  <a:pt x="13962" y="715010"/>
                </a:lnTo>
                <a:lnTo>
                  <a:pt x="78832" y="715010"/>
                </a:lnTo>
                <a:lnTo>
                  <a:pt x="77927" y="716280"/>
                </a:lnTo>
                <a:lnTo>
                  <a:pt x="23906" y="716280"/>
                </a:lnTo>
                <a:lnTo>
                  <a:pt x="23705" y="718820"/>
                </a:lnTo>
                <a:lnTo>
                  <a:pt x="25295" y="721360"/>
                </a:lnTo>
                <a:lnTo>
                  <a:pt x="30221" y="721360"/>
                </a:lnTo>
                <a:lnTo>
                  <a:pt x="30221" y="723900"/>
                </a:lnTo>
                <a:lnTo>
                  <a:pt x="16721" y="723900"/>
                </a:lnTo>
                <a:lnTo>
                  <a:pt x="14010" y="728980"/>
                </a:lnTo>
                <a:close/>
              </a:path>
              <a:path w="4096384" h="836930">
                <a:moveTo>
                  <a:pt x="74529" y="721297"/>
                </a:moveTo>
                <a:lnTo>
                  <a:pt x="74485" y="721111"/>
                </a:lnTo>
                <a:lnTo>
                  <a:pt x="78832" y="715010"/>
                </a:lnTo>
                <a:lnTo>
                  <a:pt x="86212" y="720090"/>
                </a:lnTo>
                <a:lnTo>
                  <a:pt x="78832" y="72009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34319" y="720090"/>
                </a:moveTo>
                <a:lnTo>
                  <a:pt x="130990" y="720090"/>
                </a:lnTo>
                <a:lnTo>
                  <a:pt x="132580" y="716280"/>
                </a:lnTo>
                <a:lnTo>
                  <a:pt x="135207" y="715010"/>
                </a:lnTo>
                <a:lnTo>
                  <a:pt x="135491" y="717550"/>
                </a:lnTo>
                <a:lnTo>
                  <a:pt x="134987" y="718820"/>
                </a:lnTo>
                <a:lnTo>
                  <a:pt x="134319" y="720090"/>
                </a:lnTo>
                <a:close/>
              </a:path>
              <a:path w="4096384" h="836930">
                <a:moveTo>
                  <a:pt x="620767" y="720090"/>
                </a:moveTo>
                <a:lnTo>
                  <a:pt x="617748" y="718820"/>
                </a:lnTo>
                <a:lnTo>
                  <a:pt x="616242" y="717550"/>
                </a:lnTo>
                <a:lnTo>
                  <a:pt x="616406" y="716280"/>
                </a:lnTo>
                <a:lnTo>
                  <a:pt x="618423" y="715010"/>
                </a:lnTo>
                <a:lnTo>
                  <a:pt x="619759" y="715010"/>
                </a:lnTo>
                <a:lnTo>
                  <a:pt x="620767" y="72009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50946" y="715010"/>
                </a:lnTo>
                <a:lnTo>
                  <a:pt x="651248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885281" y="725170"/>
                </a:moveTo>
                <a:lnTo>
                  <a:pt x="884280" y="715010"/>
                </a:lnTo>
                <a:lnTo>
                  <a:pt x="887966" y="717550"/>
                </a:lnTo>
                <a:lnTo>
                  <a:pt x="888470" y="718820"/>
                </a:lnTo>
                <a:lnTo>
                  <a:pt x="889138" y="718820"/>
                </a:lnTo>
                <a:lnTo>
                  <a:pt x="889642" y="720090"/>
                </a:lnTo>
                <a:lnTo>
                  <a:pt x="885281" y="725170"/>
                </a:lnTo>
                <a:close/>
              </a:path>
              <a:path w="4096384" h="836930">
                <a:moveTo>
                  <a:pt x="994408" y="722630"/>
                </a:moveTo>
                <a:lnTo>
                  <a:pt x="993236" y="721360"/>
                </a:lnTo>
                <a:lnTo>
                  <a:pt x="993069" y="720090"/>
                </a:lnTo>
                <a:lnTo>
                  <a:pt x="992991" y="718618"/>
                </a:lnTo>
                <a:lnTo>
                  <a:pt x="994578" y="715010"/>
                </a:lnTo>
                <a:lnTo>
                  <a:pt x="996752" y="717550"/>
                </a:lnTo>
                <a:lnTo>
                  <a:pt x="996418" y="720090"/>
                </a:lnTo>
                <a:lnTo>
                  <a:pt x="994408" y="722630"/>
                </a:lnTo>
                <a:close/>
              </a:path>
              <a:path w="4096384" h="836930">
                <a:moveTo>
                  <a:pt x="1001597" y="722630"/>
                </a:moveTo>
                <a:lnTo>
                  <a:pt x="994408" y="722630"/>
                </a:lnTo>
                <a:lnTo>
                  <a:pt x="996418" y="720090"/>
                </a:lnTo>
                <a:lnTo>
                  <a:pt x="996752" y="717550"/>
                </a:lnTo>
                <a:lnTo>
                  <a:pt x="994578" y="715010"/>
                </a:lnTo>
                <a:lnTo>
                  <a:pt x="1061963" y="715010"/>
                </a:lnTo>
                <a:lnTo>
                  <a:pt x="1058525" y="716280"/>
                </a:lnTo>
                <a:lnTo>
                  <a:pt x="1021228" y="716280"/>
                </a:lnTo>
                <a:lnTo>
                  <a:pt x="1018039" y="717550"/>
                </a:lnTo>
                <a:lnTo>
                  <a:pt x="1007982" y="717550"/>
                </a:lnTo>
                <a:lnTo>
                  <a:pt x="1004125" y="718820"/>
                </a:lnTo>
                <a:lnTo>
                  <a:pt x="1001597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55087" y="717550"/>
                </a:lnTo>
                <a:lnTo>
                  <a:pt x="1061963" y="715010"/>
                </a:lnTo>
                <a:lnTo>
                  <a:pt x="1065479" y="716675"/>
                </a:lnTo>
                <a:lnTo>
                  <a:pt x="1065479" y="717550"/>
                </a:lnTo>
                <a:lnTo>
                  <a:pt x="1067325" y="717550"/>
                </a:lnTo>
                <a:lnTo>
                  <a:pt x="1062467" y="718820"/>
                </a:lnTo>
                <a:lnTo>
                  <a:pt x="1062570" y="721687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101689" y="723900"/>
                </a:moveTo>
                <a:lnTo>
                  <a:pt x="1101426" y="720901"/>
                </a:lnTo>
                <a:lnTo>
                  <a:pt x="1101305" y="720050"/>
                </a:lnTo>
                <a:lnTo>
                  <a:pt x="1096490" y="716280"/>
                </a:lnTo>
                <a:lnTo>
                  <a:pt x="1101518" y="716280"/>
                </a:lnTo>
                <a:lnTo>
                  <a:pt x="1108060" y="715010"/>
                </a:lnTo>
                <a:lnTo>
                  <a:pt x="1101689" y="723900"/>
                </a:lnTo>
                <a:close/>
              </a:path>
              <a:path w="4096384" h="836930">
                <a:moveTo>
                  <a:pt x="1146614" y="723900"/>
                </a:moveTo>
                <a:lnTo>
                  <a:pt x="1101689" y="723900"/>
                </a:lnTo>
                <a:lnTo>
                  <a:pt x="1108060" y="715010"/>
                </a:lnTo>
                <a:lnTo>
                  <a:pt x="1114090" y="715010"/>
                </a:lnTo>
                <a:lnTo>
                  <a:pt x="1111746" y="718820"/>
                </a:lnTo>
                <a:lnTo>
                  <a:pt x="1114594" y="720090"/>
                </a:lnTo>
                <a:lnTo>
                  <a:pt x="1162872" y="720090"/>
                </a:lnTo>
                <a:lnTo>
                  <a:pt x="1162091" y="722630"/>
                </a:lnTo>
                <a:lnTo>
                  <a:pt x="1147956" y="722630"/>
                </a:lnTo>
                <a:lnTo>
                  <a:pt x="1146614" y="723900"/>
                </a:lnTo>
                <a:close/>
              </a:path>
              <a:path w="4096384" h="836930">
                <a:moveTo>
                  <a:pt x="1114594" y="720090"/>
                </a:moveTo>
                <a:lnTo>
                  <a:pt x="1111746" y="718820"/>
                </a:lnTo>
                <a:lnTo>
                  <a:pt x="1114090" y="715010"/>
                </a:lnTo>
                <a:lnTo>
                  <a:pt x="1115937" y="716280"/>
                </a:lnTo>
                <a:lnTo>
                  <a:pt x="1117947" y="717550"/>
                </a:lnTo>
                <a:lnTo>
                  <a:pt x="1117443" y="718820"/>
                </a:lnTo>
                <a:lnTo>
                  <a:pt x="1114594" y="720090"/>
                </a:lnTo>
                <a:close/>
              </a:path>
              <a:path w="4096384" h="836930">
                <a:moveTo>
                  <a:pt x="1665572" y="721360"/>
                </a:moveTo>
                <a:lnTo>
                  <a:pt x="1660713" y="716280"/>
                </a:lnTo>
                <a:lnTo>
                  <a:pt x="1664570" y="716280"/>
                </a:lnTo>
                <a:lnTo>
                  <a:pt x="1671275" y="715010"/>
                </a:lnTo>
                <a:lnTo>
                  <a:pt x="1665453" y="720050"/>
                </a:lnTo>
                <a:lnTo>
                  <a:pt x="1665572" y="721360"/>
                </a:lnTo>
                <a:close/>
              </a:path>
              <a:path w="4096384" h="836930">
                <a:moveTo>
                  <a:pt x="1702449" y="721360"/>
                </a:moveTo>
                <a:lnTo>
                  <a:pt x="1665572" y="721360"/>
                </a:lnTo>
                <a:lnTo>
                  <a:pt x="1665453" y="720050"/>
                </a:lnTo>
                <a:lnTo>
                  <a:pt x="1671275" y="715010"/>
                </a:lnTo>
                <a:lnTo>
                  <a:pt x="1691672" y="715010"/>
                </a:lnTo>
                <a:lnTo>
                  <a:pt x="1690722" y="716280"/>
                </a:lnTo>
                <a:lnTo>
                  <a:pt x="1678982" y="716280"/>
                </a:lnTo>
                <a:lnTo>
                  <a:pt x="1678648" y="717550"/>
                </a:lnTo>
                <a:lnTo>
                  <a:pt x="1679656" y="718820"/>
                </a:lnTo>
                <a:lnTo>
                  <a:pt x="1690382" y="718820"/>
                </a:lnTo>
                <a:lnTo>
                  <a:pt x="1693400" y="720090"/>
                </a:lnTo>
                <a:lnTo>
                  <a:pt x="1700609" y="720090"/>
                </a:lnTo>
                <a:lnTo>
                  <a:pt x="1702449" y="721360"/>
                </a:lnTo>
                <a:close/>
              </a:path>
              <a:path w="4096384" h="836930">
                <a:moveTo>
                  <a:pt x="1747879" y="720090"/>
                </a:moveTo>
                <a:lnTo>
                  <a:pt x="1744696" y="720090"/>
                </a:lnTo>
                <a:lnTo>
                  <a:pt x="1744165" y="719089"/>
                </a:lnTo>
                <a:lnTo>
                  <a:pt x="1744049" y="718618"/>
                </a:lnTo>
                <a:lnTo>
                  <a:pt x="1744192" y="717550"/>
                </a:lnTo>
                <a:lnTo>
                  <a:pt x="1746870" y="715010"/>
                </a:lnTo>
                <a:lnTo>
                  <a:pt x="1747879" y="720090"/>
                </a:lnTo>
                <a:close/>
              </a:path>
              <a:path w="4096384" h="836930">
                <a:moveTo>
                  <a:pt x="1768164" y="720090"/>
                </a:moveTo>
                <a:lnTo>
                  <a:pt x="1747879" y="720090"/>
                </a:lnTo>
                <a:lnTo>
                  <a:pt x="1746870" y="715010"/>
                </a:lnTo>
                <a:lnTo>
                  <a:pt x="1749555" y="715010"/>
                </a:lnTo>
                <a:lnTo>
                  <a:pt x="1752403" y="716280"/>
                </a:lnTo>
                <a:lnTo>
                  <a:pt x="1754581" y="716280"/>
                </a:lnTo>
                <a:lnTo>
                  <a:pt x="1756090" y="718820"/>
                </a:lnTo>
                <a:lnTo>
                  <a:pt x="1769166" y="718820"/>
                </a:lnTo>
                <a:lnTo>
                  <a:pt x="1768164" y="720090"/>
                </a:lnTo>
                <a:close/>
              </a:path>
              <a:path w="4096384" h="836930">
                <a:moveTo>
                  <a:pt x="1761793" y="716280"/>
                </a:moveTo>
                <a:lnTo>
                  <a:pt x="1761849" y="715335"/>
                </a:lnTo>
                <a:lnTo>
                  <a:pt x="1761956" y="715010"/>
                </a:lnTo>
                <a:lnTo>
                  <a:pt x="1761793" y="716280"/>
                </a:lnTo>
                <a:close/>
              </a:path>
              <a:path w="4096384" h="836930">
                <a:moveTo>
                  <a:pt x="1765813" y="716280"/>
                </a:moveTo>
                <a:lnTo>
                  <a:pt x="1761793" y="716280"/>
                </a:lnTo>
                <a:lnTo>
                  <a:pt x="1761956" y="715010"/>
                </a:lnTo>
                <a:lnTo>
                  <a:pt x="1770508" y="715010"/>
                </a:lnTo>
                <a:lnTo>
                  <a:pt x="1765813" y="716280"/>
                </a:lnTo>
                <a:close/>
              </a:path>
              <a:path w="4096384" h="836930">
                <a:moveTo>
                  <a:pt x="1895055" y="725170"/>
                </a:moveTo>
                <a:lnTo>
                  <a:pt x="1888854" y="723900"/>
                </a:lnTo>
                <a:lnTo>
                  <a:pt x="1887342" y="722630"/>
                </a:lnTo>
                <a:lnTo>
                  <a:pt x="1887292" y="721111"/>
                </a:lnTo>
                <a:lnTo>
                  <a:pt x="1888350" y="718820"/>
                </a:lnTo>
                <a:lnTo>
                  <a:pt x="1892541" y="715010"/>
                </a:lnTo>
                <a:lnTo>
                  <a:pt x="1895055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895055" y="725170"/>
                </a:lnTo>
                <a:lnTo>
                  <a:pt x="1892541" y="715010"/>
                </a:lnTo>
                <a:lnTo>
                  <a:pt x="1915504" y="715010"/>
                </a:lnTo>
                <a:lnTo>
                  <a:pt x="1912492" y="723900"/>
                </a:lnTo>
                <a:lnTo>
                  <a:pt x="1930704" y="72390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12492" y="723900"/>
                </a:moveTo>
                <a:lnTo>
                  <a:pt x="1915504" y="715010"/>
                </a:lnTo>
                <a:lnTo>
                  <a:pt x="1919027" y="718820"/>
                </a:lnTo>
                <a:lnTo>
                  <a:pt x="1920369" y="720090"/>
                </a:lnTo>
                <a:lnTo>
                  <a:pt x="1919865" y="721360"/>
                </a:lnTo>
                <a:lnTo>
                  <a:pt x="1917351" y="722630"/>
                </a:lnTo>
                <a:lnTo>
                  <a:pt x="1912492" y="723900"/>
                </a:lnTo>
                <a:close/>
              </a:path>
              <a:path w="4096384" h="836930">
                <a:moveTo>
                  <a:pt x="2708713" y="722630"/>
                </a:moveTo>
                <a:lnTo>
                  <a:pt x="2708530" y="722630"/>
                </a:lnTo>
                <a:lnTo>
                  <a:pt x="2706356" y="715010"/>
                </a:lnTo>
                <a:lnTo>
                  <a:pt x="2707310" y="715461"/>
                </a:lnTo>
                <a:lnTo>
                  <a:pt x="2707705" y="717550"/>
                </a:lnTo>
                <a:lnTo>
                  <a:pt x="2711719" y="717550"/>
                </a:lnTo>
                <a:lnTo>
                  <a:pt x="2716243" y="720090"/>
                </a:lnTo>
                <a:lnTo>
                  <a:pt x="2709388" y="721360"/>
                </a:lnTo>
                <a:lnTo>
                  <a:pt x="2708713" y="722630"/>
                </a:lnTo>
                <a:close/>
              </a:path>
              <a:path w="4096384" h="836930">
                <a:moveTo>
                  <a:pt x="2707310" y="715461"/>
                </a:moveTo>
                <a:lnTo>
                  <a:pt x="2706356" y="715010"/>
                </a:lnTo>
                <a:lnTo>
                  <a:pt x="2707224" y="715010"/>
                </a:lnTo>
                <a:lnTo>
                  <a:pt x="2707310" y="715461"/>
                </a:lnTo>
                <a:close/>
              </a:path>
              <a:path w="4096384" h="836930">
                <a:moveTo>
                  <a:pt x="2877919" y="715783"/>
                </a:moveTo>
                <a:lnTo>
                  <a:pt x="2877391" y="715335"/>
                </a:lnTo>
                <a:lnTo>
                  <a:pt x="2878506" y="715010"/>
                </a:lnTo>
                <a:lnTo>
                  <a:pt x="2877919" y="715783"/>
                </a:lnTo>
                <a:close/>
              </a:path>
              <a:path w="4096384" h="836930">
                <a:moveTo>
                  <a:pt x="3906851" y="716866"/>
                </a:moveTo>
                <a:lnTo>
                  <a:pt x="3905724" y="715010"/>
                </a:lnTo>
                <a:lnTo>
                  <a:pt x="3906655" y="715552"/>
                </a:lnTo>
                <a:lnTo>
                  <a:pt x="3906851" y="716866"/>
                </a:lnTo>
                <a:close/>
              </a:path>
              <a:path w="4096384" h="836930">
                <a:moveTo>
                  <a:pt x="3906655" y="715552"/>
                </a:moveTo>
                <a:lnTo>
                  <a:pt x="3905724" y="715010"/>
                </a:lnTo>
                <a:lnTo>
                  <a:pt x="3906575" y="715010"/>
                </a:lnTo>
                <a:lnTo>
                  <a:pt x="3906655" y="715552"/>
                </a:lnTo>
                <a:close/>
              </a:path>
              <a:path w="4096384" h="836930">
                <a:moveTo>
                  <a:pt x="3921484" y="726440"/>
                </a:moveTo>
                <a:lnTo>
                  <a:pt x="3921477" y="721289"/>
                </a:lnTo>
                <a:lnTo>
                  <a:pt x="3920816" y="715010"/>
                </a:lnTo>
                <a:lnTo>
                  <a:pt x="3926404" y="721360"/>
                </a:lnTo>
                <a:lnTo>
                  <a:pt x="3926173" y="721360"/>
                </a:lnTo>
                <a:lnTo>
                  <a:pt x="3921484" y="726440"/>
                </a:lnTo>
                <a:close/>
              </a:path>
              <a:path w="4096384" h="836930">
                <a:moveTo>
                  <a:pt x="2870793" y="725170"/>
                </a:moveTo>
                <a:lnTo>
                  <a:pt x="2869968" y="718820"/>
                </a:lnTo>
                <a:lnTo>
                  <a:pt x="2870092" y="718618"/>
                </a:lnTo>
                <a:lnTo>
                  <a:pt x="2869811" y="717550"/>
                </a:lnTo>
                <a:lnTo>
                  <a:pt x="2877391" y="715335"/>
                </a:lnTo>
                <a:lnTo>
                  <a:pt x="2877919" y="715783"/>
                </a:lnTo>
                <a:lnTo>
                  <a:pt x="2870793" y="725170"/>
                </a:lnTo>
                <a:close/>
              </a:path>
              <a:path w="4096384" h="836930">
                <a:moveTo>
                  <a:pt x="2711719" y="717550"/>
                </a:moveTo>
                <a:lnTo>
                  <a:pt x="2707705" y="717550"/>
                </a:lnTo>
                <a:lnTo>
                  <a:pt x="2707310" y="715461"/>
                </a:lnTo>
                <a:lnTo>
                  <a:pt x="2711719" y="717550"/>
                </a:lnTo>
                <a:close/>
              </a:path>
              <a:path w="4096384" h="836930">
                <a:moveTo>
                  <a:pt x="3907557" y="725170"/>
                </a:moveTo>
                <a:lnTo>
                  <a:pt x="3908749" y="722630"/>
                </a:lnTo>
                <a:lnTo>
                  <a:pt x="3909580" y="721360"/>
                </a:lnTo>
                <a:lnTo>
                  <a:pt x="3906851" y="716866"/>
                </a:lnTo>
                <a:lnTo>
                  <a:pt x="3906655" y="715552"/>
                </a:lnTo>
                <a:lnTo>
                  <a:pt x="3912271" y="718820"/>
                </a:lnTo>
                <a:lnTo>
                  <a:pt x="3919467" y="721360"/>
                </a:lnTo>
                <a:lnTo>
                  <a:pt x="3907557" y="725170"/>
                </a:lnTo>
                <a:close/>
              </a:path>
              <a:path w="4096384" h="836930">
                <a:moveTo>
                  <a:pt x="1761118" y="717550"/>
                </a:moveTo>
                <a:lnTo>
                  <a:pt x="1761743" y="715656"/>
                </a:lnTo>
                <a:lnTo>
                  <a:pt x="1761793" y="716280"/>
                </a:lnTo>
                <a:lnTo>
                  <a:pt x="1765813" y="716280"/>
                </a:lnTo>
                <a:lnTo>
                  <a:pt x="1761118" y="71755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70793" y="725170"/>
                </a:lnTo>
                <a:lnTo>
                  <a:pt x="2877919" y="715783"/>
                </a:lnTo>
                <a:lnTo>
                  <a:pt x="2878506" y="716280"/>
                </a:lnTo>
                <a:lnTo>
                  <a:pt x="2889068" y="716280"/>
                </a:lnTo>
                <a:lnTo>
                  <a:pt x="2886894" y="717550"/>
                </a:lnTo>
                <a:lnTo>
                  <a:pt x="2885061" y="718820"/>
                </a:lnTo>
                <a:lnTo>
                  <a:pt x="2883555" y="720090"/>
                </a:lnTo>
                <a:lnTo>
                  <a:pt x="2882887" y="72136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2750535" y="716280"/>
                </a:moveTo>
                <a:lnTo>
                  <a:pt x="2750286" y="71628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5295" y="721360"/>
                </a:moveTo>
                <a:lnTo>
                  <a:pt x="23873" y="719089"/>
                </a:lnTo>
                <a:lnTo>
                  <a:pt x="23805" y="717550"/>
                </a:lnTo>
                <a:lnTo>
                  <a:pt x="23906" y="716280"/>
                </a:lnTo>
                <a:lnTo>
                  <a:pt x="27202" y="717550"/>
                </a:lnTo>
                <a:lnTo>
                  <a:pt x="27301" y="719558"/>
                </a:lnTo>
                <a:lnTo>
                  <a:pt x="27373" y="720090"/>
                </a:lnTo>
                <a:lnTo>
                  <a:pt x="25295" y="721360"/>
                </a:lnTo>
                <a:close/>
              </a:path>
              <a:path w="4096384" h="836930">
                <a:moveTo>
                  <a:pt x="30221" y="721360"/>
                </a:moveTo>
                <a:lnTo>
                  <a:pt x="25295" y="721360"/>
                </a:lnTo>
                <a:lnTo>
                  <a:pt x="27373" y="720090"/>
                </a:lnTo>
                <a:lnTo>
                  <a:pt x="27301" y="719558"/>
                </a:lnTo>
                <a:lnTo>
                  <a:pt x="27202" y="717550"/>
                </a:lnTo>
                <a:lnTo>
                  <a:pt x="23906" y="716280"/>
                </a:lnTo>
                <a:lnTo>
                  <a:pt x="53525" y="716280"/>
                </a:lnTo>
                <a:lnTo>
                  <a:pt x="47317" y="717550"/>
                </a:lnTo>
                <a:lnTo>
                  <a:pt x="39944" y="717550"/>
                </a:lnTo>
                <a:lnTo>
                  <a:pt x="35250" y="718820"/>
                </a:lnTo>
                <a:lnTo>
                  <a:pt x="49079" y="718820"/>
                </a:lnTo>
                <a:lnTo>
                  <a:pt x="50840" y="720090"/>
                </a:lnTo>
                <a:lnTo>
                  <a:pt x="30221" y="720090"/>
                </a:lnTo>
                <a:lnTo>
                  <a:pt x="30221" y="721360"/>
                </a:lnTo>
                <a:close/>
              </a:path>
              <a:path w="4096384" h="836930">
                <a:moveTo>
                  <a:pt x="53354" y="721360"/>
                </a:moveTo>
                <a:lnTo>
                  <a:pt x="50786" y="720050"/>
                </a:lnTo>
                <a:lnTo>
                  <a:pt x="47317" y="717550"/>
                </a:lnTo>
                <a:lnTo>
                  <a:pt x="53525" y="716280"/>
                </a:lnTo>
                <a:lnTo>
                  <a:pt x="54527" y="717550"/>
                </a:lnTo>
                <a:lnTo>
                  <a:pt x="54527" y="720090"/>
                </a:lnTo>
                <a:lnTo>
                  <a:pt x="53354" y="721360"/>
                </a:lnTo>
                <a:close/>
              </a:path>
              <a:path w="4096384" h="836930">
                <a:moveTo>
                  <a:pt x="71628" y="721360"/>
                </a:moveTo>
                <a:lnTo>
                  <a:pt x="53354" y="721360"/>
                </a:lnTo>
                <a:lnTo>
                  <a:pt x="54527" y="720090"/>
                </a:lnTo>
                <a:lnTo>
                  <a:pt x="54527" y="717550"/>
                </a:lnTo>
                <a:lnTo>
                  <a:pt x="53525" y="716280"/>
                </a:lnTo>
                <a:lnTo>
                  <a:pt x="77927" y="716280"/>
                </a:lnTo>
                <a:lnTo>
                  <a:pt x="77022" y="717550"/>
                </a:lnTo>
                <a:lnTo>
                  <a:pt x="73640" y="717550"/>
                </a:lnTo>
                <a:lnTo>
                  <a:pt x="71628" y="721360"/>
                </a:lnTo>
                <a:close/>
              </a:path>
              <a:path w="4096384" h="836930">
                <a:moveTo>
                  <a:pt x="187625" y="722630"/>
                </a:moveTo>
                <a:lnTo>
                  <a:pt x="184102" y="721360"/>
                </a:lnTo>
                <a:lnTo>
                  <a:pt x="183935" y="720090"/>
                </a:lnTo>
                <a:lnTo>
                  <a:pt x="183819" y="718756"/>
                </a:lnTo>
                <a:lnTo>
                  <a:pt x="184770" y="717550"/>
                </a:lnTo>
                <a:lnTo>
                  <a:pt x="187121" y="716280"/>
                </a:lnTo>
                <a:lnTo>
                  <a:pt x="191980" y="717550"/>
                </a:lnTo>
                <a:lnTo>
                  <a:pt x="187625" y="722630"/>
                </a:lnTo>
                <a:close/>
              </a:path>
              <a:path w="4096384" h="836930">
                <a:moveTo>
                  <a:pt x="711121" y="722630"/>
                </a:moveTo>
                <a:lnTo>
                  <a:pt x="187625" y="722630"/>
                </a:lnTo>
                <a:lnTo>
                  <a:pt x="191980" y="717550"/>
                </a:lnTo>
                <a:lnTo>
                  <a:pt x="187121" y="716280"/>
                </a:lnTo>
                <a:lnTo>
                  <a:pt x="616406" y="716280"/>
                </a:lnTo>
                <a:lnTo>
                  <a:pt x="616242" y="717550"/>
                </a:lnTo>
                <a:lnTo>
                  <a:pt x="617748" y="718820"/>
                </a:lnTo>
                <a:lnTo>
                  <a:pt x="620767" y="720090"/>
                </a:lnTo>
                <a:lnTo>
                  <a:pt x="710113" y="720090"/>
                </a:lnTo>
                <a:lnTo>
                  <a:pt x="711121" y="722630"/>
                </a:lnTo>
                <a:close/>
              </a:path>
              <a:path w="4096384" h="836930">
                <a:moveTo>
                  <a:pt x="646081" y="718820"/>
                </a:moveTo>
                <a:lnTo>
                  <a:pt x="643062" y="718820"/>
                </a:lnTo>
                <a:lnTo>
                  <a:pt x="642729" y="717550"/>
                </a:lnTo>
                <a:lnTo>
                  <a:pt x="643233" y="716280"/>
                </a:lnTo>
                <a:lnTo>
                  <a:pt x="643901" y="716280"/>
                </a:lnTo>
                <a:lnTo>
                  <a:pt x="644739" y="717550"/>
                </a:lnTo>
                <a:lnTo>
                  <a:pt x="646081" y="718820"/>
                </a:lnTo>
                <a:close/>
              </a:path>
              <a:path w="4096384" h="836930">
                <a:moveTo>
                  <a:pt x="792583" y="720090"/>
                </a:moveTo>
                <a:lnTo>
                  <a:pt x="791411" y="720090"/>
                </a:lnTo>
                <a:lnTo>
                  <a:pt x="790621" y="719089"/>
                </a:lnTo>
                <a:lnTo>
                  <a:pt x="790502" y="718618"/>
                </a:lnTo>
                <a:lnTo>
                  <a:pt x="791581" y="716280"/>
                </a:lnTo>
                <a:lnTo>
                  <a:pt x="792583" y="716280"/>
                </a:lnTo>
                <a:lnTo>
                  <a:pt x="793592" y="718820"/>
                </a:lnTo>
                <a:lnTo>
                  <a:pt x="792583" y="72009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816725" y="720090"/>
                </a:lnTo>
                <a:lnTo>
                  <a:pt x="818231" y="717550"/>
                </a:lnTo>
                <a:lnTo>
                  <a:pt x="820746" y="716280"/>
                </a:lnTo>
                <a:lnTo>
                  <a:pt x="822088" y="717550"/>
                </a:lnTo>
                <a:lnTo>
                  <a:pt x="821924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832145" y="728980"/>
                </a:moveTo>
                <a:lnTo>
                  <a:pt x="823928" y="728980"/>
                </a:lnTo>
                <a:lnTo>
                  <a:pt x="826442" y="727710"/>
                </a:lnTo>
                <a:lnTo>
                  <a:pt x="828092" y="725219"/>
                </a:lnTo>
                <a:lnTo>
                  <a:pt x="828125" y="723900"/>
                </a:lnTo>
                <a:lnTo>
                  <a:pt x="826108" y="722630"/>
                </a:lnTo>
                <a:lnTo>
                  <a:pt x="820916" y="722630"/>
                </a:lnTo>
                <a:lnTo>
                  <a:pt x="821924" y="720090"/>
                </a:lnTo>
                <a:lnTo>
                  <a:pt x="822088" y="717550"/>
                </a:lnTo>
                <a:lnTo>
                  <a:pt x="820746" y="716280"/>
                </a:lnTo>
                <a:lnTo>
                  <a:pt x="830469" y="716280"/>
                </a:lnTo>
                <a:lnTo>
                  <a:pt x="829127" y="725170"/>
                </a:lnTo>
                <a:lnTo>
                  <a:pt x="836336" y="725170"/>
                </a:lnTo>
                <a:lnTo>
                  <a:pt x="836111" y="726024"/>
                </a:lnTo>
                <a:lnTo>
                  <a:pt x="836055" y="726574"/>
                </a:lnTo>
                <a:lnTo>
                  <a:pt x="836506" y="727710"/>
                </a:lnTo>
                <a:lnTo>
                  <a:pt x="836172" y="727710"/>
                </a:lnTo>
                <a:lnTo>
                  <a:pt x="832145" y="728980"/>
                </a:lnTo>
                <a:close/>
              </a:path>
              <a:path w="4096384" h="836930">
                <a:moveTo>
                  <a:pt x="877575" y="721360"/>
                </a:moveTo>
                <a:lnTo>
                  <a:pt x="873050" y="720090"/>
                </a:lnTo>
                <a:lnTo>
                  <a:pt x="867347" y="720090"/>
                </a:lnTo>
                <a:lnTo>
                  <a:pt x="873888" y="716280"/>
                </a:lnTo>
                <a:lnTo>
                  <a:pt x="877575" y="721360"/>
                </a:lnTo>
                <a:close/>
              </a:path>
              <a:path w="4096384" h="836930">
                <a:moveTo>
                  <a:pt x="884906" y="721360"/>
                </a:moveTo>
                <a:lnTo>
                  <a:pt x="877575" y="721360"/>
                </a:lnTo>
                <a:lnTo>
                  <a:pt x="873888" y="716280"/>
                </a:lnTo>
                <a:lnTo>
                  <a:pt x="884405" y="716280"/>
                </a:lnTo>
                <a:lnTo>
                  <a:pt x="884906" y="721360"/>
                </a:lnTo>
                <a:close/>
              </a:path>
              <a:path w="4096384" h="836930">
                <a:moveTo>
                  <a:pt x="936748" y="722630"/>
                </a:moveTo>
                <a:lnTo>
                  <a:pt x="937679" y="719089"/>
                </a:lnTo>
                <a:lnTo>
                  <a:pt x="937792" y="718756"/>
                </a:lnTo>
                <a:lnTo>
                  <a:pt x="938588" y="717550"/>
                </a:lnTo>
                <a:lnTo>
                  <a:pt x="939596" y="717550"/>
                </a:lnTo>
                <a:lnTo>
                  <a:pt x="940434" y="716280"/>
                </a:lnTo>
                <a:lnTo>
                  <a:pt x="946131" y="720090"/>
                </a:lnTo>
                <a:lnTo>
                  <a:pt x="936748" y="722630"/>
                </a:lnTo>
                <a:close/>
              </a:path>
              <a:path w="4096384" h="836930">
                <a:moveTo>
                  <a:pt x="947643" y="722630"/>
                </a:moveTo>
                <a:lnTo>
                  <a:pt x="936748" y="722630"/>
                </a:lnTo>
                <a:lnTo>
                  <a:pt x="946131" y="720090"/>
                </a:lnTo>
                <a:lnTo>
                  <a:pt x="940434" y="716280"/>
                </a:lnTo>
                <a:lnTo>
                  <a:pt x="951664" y="716280"/>
                </a:lnTo>
                <a:lnTo>
                  <a:pt x="951664" y="720090"/>
                </a:lnTo>
                <a:lnTo>
                  <a:pt x="950996" y="720090"/>
                </a:lnTo>
                <a:lnTo>
                  <a:pt x="947643" y="722630"/>
                </a:lnTo>
                <a:close/>
              </a:path>
              <a:path w="4096384" h="836930">
                <a:moveTo>
                  <a:pt x="979990" y="717550"/>
                </a:moveTo>
                <a:lnTo>
                  <a:pt x="979322" y="717550"/>
                </a:lnTo>
                <a:lnTo>
                  <a:pt x="980998" y="716280"/>
                </a:lnTo>
                <a:lnTo>
                  <a:pt x="979990" y="717550"/>
                </a:lnTo>
                <a:close/>
              </a:path>
              <a:path w="4096384" h="836930">
                <a:moveTo>
                  <a:pt x="993461" y="717550"/>
                </a:moveTo>
                <a:lnTo>
                  <a:pt x="979990" y="717550"/>
                </a:lnTo>
                <a:lnTo>
                  <a:pt x="980998" y="716280"/>
                </a:lnTo>
                <a:lnTo>
                  <a:pt x="994020" y="716280"/>
                </a:lnTo>
                <a:lnTo>
                  <a:pt x="993461" y="717550"/>
                </a:lnTo>
                <a:close/>
              </a:path>
              <a:path w="4096384" h="836930">
                <a:moveTo>
                  <a:pt x="1020724" y="721360"/>
                </a:moveTo>
                <a:lnTo>
                  <a:pt x="1018039" y="717550"/>
                </a:lnTo>
                <a:lnTo>
                  <a:pt x="1021228" y="716280"/>
                </a:lnTo>
                <a:lnTo>
                  <a:pt x="1024077" y="716280"/>
                </a:lnTo>
                <a:lnTo>
                  <a:pt x="1024745" y="717550"/>
                </a:lnTo>
                <a:lnTo>
                  <a:pt x="1023075" y="720090"/>
                </a:lnTo>
                <a:lnTo>
                  <a:pt x="1020724" y="721360"/>
                </a:lnTo>
                <a:close/>
              </a:path>
              <a:path w="4096384" h="836930">
                <a:moveTo>
                  <a:pt x="1034386" y="721360"/>
                </a:moveTo>
                <a:lnTo>
                  <a:pt x="1020724" y="721360"/>
                </a:lnTo>
                <a:lnTo>
                  <a:pt x="1023075" y="720090"/>
                </a:lnTo>
                <a:lnTo>
                  <a:pt x="1024745" y="717550"/>
                </a:lnTo>
                <a:lnTo>
                  <a:pt x="1024077" y="716280"/>
                </a:lnTo>
                <a:lnTo>
                  <a:pt x="1028267" y="716280"/>
                </a:lnTo>
                <a:lnTo>
                  <a:pt x="1032288" y="720090"/>
                </a:lnTo>
                <a:lnTo>
                  <a:pt x="1034386" y="721360"/>
                </a:lnTo>
                <a:close/>
              </a:path>
              <a:path w="4096384" h="836930">
                <a:moveTo>
                  <a:pt x="1036485" y="722630"/>
                </a:moveTo>
                <a:lnTo>
                  <a:pt x="1032246" y="720050"/>
                </a:lnTo>
                <a:lnTo>
                  <a:pt x="1028267" y="716280"/>
                </a:lnTo>
                <a:lnTo>
                  <a:pt x="1035476" y="716280"/>
                </a:lnTo>
                <a:lnTo>
                  <a:pt x="1036485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36485" y="722630"/>
                </a:lnTo>
                <a:lnTo>
                  <a:pt x="1035476" y="716280"/>
                </a:lnTo>
                <a:lnTo>
                  <a:pt x="1047544" y="716280"/>
                </a:lnTo>
                <a:lnTo>
                  <a:pt x="1046706" y="718820"/>
                </a:lnTo>
                <a:lnTo>
                  <a:pt x="1048553" y="721360"/>
                </a:lnTo>
                <a:lnTo>
                  <a:pt x="1060745" y="721360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048553" y="721360"/>
                </a:moveTo>
                <a:lnTo>
                  <a:pt x="1046706" y="718820"/>
                </a:lnTo>
                <a:lnTo>
                  <a:pt x="1047544" y="716280"/>
                </a:lnTo>
                <a:lnTo>
                  <a:pt x="1048887" y="716280"/>
                </a:lnTo>
                <a:lnTo>
                  <a:pt x="1050733" y="717550"/>
                </a:lnTo>
                <a:lnTo>
                  <a:pt x="1049888" y="720090"/>
                </a:lnTo>
                <a:lnTo>
                  <a:pt x="1048553" y="721360"/>
                </a:lnTo>
                <a:close/>
              </a:path>
              <a:path w="4096384" h="836930">
                <a:moveTo>
                  <a:pt x="1060745" y="721360"/>
                </a:moveTo>
                <a:lnTo>
                  <a:pt x="1048553" y="721360"/>
                </a:lnTo>
                <a:lnTo>
                  <a:pt x="1049888" y="720090"/>
                </a:lnTo>
                <a:lnTo>
                  <a:pt x="1050733" y="717550"/>
                </a:lnTo>
                <a:lnTo>
                  <a:pt x="1048887" y="716280"/>
                </a:lnTo>
                <a:lnTo>
                  <a:pt x="1058525" y="716280"/>
                </a:lnTo>
                <a:lnTo>
                  <a:pt x="1055087" y="717550"/>
                </a:lnTo>
                <a:lnTo>
                  <a:pt x="1060745" y="721360"/>
                </a:lnTo>
                <a:close/>
              </a:path>
              <a:path w="4096384" h="836930">
                <a:moveTo>
                  <a:pt x="1075202" y="721360"/>
                </a:moveTo>
                <a:lnTo>
                  <a:pt x="1074528" y="720090"/>
                </a:lnTo>
                <a:lnTo>
                  <a:pt x="1072184" y="717550"/>
                </a:lnTo>
                <a:lnTo>
                  <a:pt x="1075536" y="716280"/>
                </a:lnTo>
                <a:lnTo>
                  <a:pt x="1076374" y="717550"/>
                </a:lnTo>
                <a:lnTo>
                  <a:pt x="1075202" y="72136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093811" y="728980"/>
                </a:lnTo>
                <a:lnTo>
                  <a:pt x="1096660" y="726440"/>
                </a:lnTo>
                <a:lnTo>
                  <a:pt x="1098166" y="723900"/>
                </a:lnTo>
                <a:lnTo>
                  <a:pt x="1097668" y="722630"/>
                </a:lnTo>
                <a:lnTo>
                  <a:pt x="1095317" y="721360"/>
                </a:lnTo>
                <a:lnTo>
                  <a:pt x="1075202" y="721360"/>
                </a:lnTo>
                <a:lnTo>
                  <a:pt x="1076374" y="717550"/>
                </a:lnTo>
                <a:lnTo>
                  <a:pt x="1075536" y="716280"/>
                </a:lnTo>
                <a:lnTo>
                  <a:pt x="1096490" y="716280"/>
                </a:lnTo>
                <a:lnTo>
                  <a:pt x="1101305" y="720050"/>
                </a:lnTo>
                <a:lnTo>
                  <a:pt x="1101426" y="720901"/>
                </a:lnTo>
                <a:lnTo>
                  <a:pt x="1101689" y="723900"/>
                </a:lnTo>
                <a:lnTo>
                  <a:pt x="1146614" y="723900"/>
                </a:lnTo>
                <a:lnTo>
                  <a:pt x="1147200" y="725170"/>
                </a:lnTo>
                <a:lnTo>
                  <a:pt x="1108728" y="725170"/>
                </a:lnTo>
                <a:lnTo>
                  <a:pt x="1108728" y="726440"/>
                </a:lnTo>
                <a:lnTo>
                  <a:pt x="1161700" y="72644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603884" y="718820"/>
                </a:moveTo>
                <a:lnTo>
                  <a:pt x="1599530" y="716280"/>
                </a:lnTo>
                <a:lnTo>
                  <a:pt x="1600198" y="716280"/>
                </a:lnTo>
                <a:lnTo>
                  <a:pt x="1603884" y="718820"/>
                </a:lnTo>
                <a:close/>
              </a:path>
              <a:path w="4096384" h="836930">
                <a:moveTo>
                  <a:pt x="1681332" y="718820"/>
                </a:moveTo>
                <a:lnTo>
                  <a:pt x="1679656" y="718820"/>
                </a:lnTo>
                <a:lnTo>
                  <a:pt x="1678648" y="717550"/>
                </a:lnTo>
                <a:lnTo>
                  <a:pt x="1678982" y="716280"/>
                </a:lnTo>
                <a:lnTo>
                  <a:pt x="1680828" y="716280"/>
                </a:lnTo>
                <a:lnTo>
                  <a:pt x="1681666" y="717550"/>
                </a:lnTo>
                <a:lnTo>
                  <a:pt x="1681332" y="718820"/>
                </a:lnTo>
                <a:close/>
              </a:path>
              <a:path w="4096384" h="836930">
                <a:moveTo>
                  <a:pt x="1690382" y="718820"/>
                </a:moveTo>
                <a:lnTo>
                  <a:pt x="1681332" y="718820"/>
                </a:lnTo>
                <a:lnTo>
                  <a:pt x="1681666" y="717550"/>
                </a:lnTo>
                <a:lnTo>
                  <a:pt x="1680828" y="716280"/>
                </a:lnTo>
                <a:lnTo>
                  <a:pt x="1690722" y="716280"/>
                </a:lnTo>
                <a:lnTo>
                  <a:pt x="1692535" y="716516"/>
                </a:lnTo>
                <a:lnTo>
                  <a:pt x="1690218" y="717550"/>
                </a:lnTo>
                <a:lnTo>
                  <a:pt x="1690382" y="718820"/>
                </a:lnTo>
                <a:close/>
              </a:path>
              <a:path w="4096384" h="836930">
                <a:moveTo>
                  <a:pt x="1694123" y="716724"/>
                </a:moveTo>
                <a:lnTo>
                  <a:pt x="1692535" y="716516"/>
                </a:lnTo>
                <a:lnTo>
                  <a:pt x="1693066" y="716280"/>
                </a:lnTo>
                <a:lnTo>
                  <a:pt x="1694123" y="716724"/>
                </a:lnTo>
                <a:close/>
              </a:path>
              <a:path w="4096384" h="836930">
                <a:moveTo>
                  <a:pt x="1881815" y="726440"/>
                </a:moveTo>
                <a:lnTo>
                  <a:pt x="1874940" y="723900"/>
                </a:lnTo>
                <a:lnTo>
                  <a:pt x="1870245" y="721360"/>
                </a:lnTo>
                <a:lnTo>
                  <a:pt x="1875778" y="718820"/>
                </a:lnTo>
                <a:lnTo>
                  <a:pt x="1876282" y="717550"/>
                </a:lnTo>
                <a:lnTo>
                  <a:pt x="1876616" y="716280"/>
                </a:lnTo>
                <a:lnTo>
                  <a:pt x="1880515" y="723900"/>
                </a:lnTo>
                <a:lnTo>
                  <a:pt x="1879799" y="723900"/>
                </a:lnTo>
                <a:lnTo>
                  <a:pt x="1881191" y="725219"/>
                </a:lnTo>
                <a:lnTo>
                  <a:pt x="1881815" y="726440"/>
                </a:lnTo>
                <a:close/>
              </a:path>
              <a:path w="4096384" h="836930">
                <a:moveTo>
                  <a:pt x="1995777" y="734060"/>
                </a:moveTo>
                <a:lnTo>
                  <a:pt x="1992106" y="730359"/>
                </a:lnTo>
                <a:lnTo>
                  <a:pt x="1992033" y="730063"/>
                </a:lnTo>
                <a:lnTo>
                  <a:pt x="1993450" y="722630"/>
                </a:lnTo>
                <a:lnTo>
                  <a:pt x="1998860" y="716280"/>
                </a:lnTo>
                <a:lnTo>
                  <a:pt x="1999651" y="720090"/>
                </a:lnTo>
                <a:lnTo>
                  <a:pt x="1997927" y="726440"/>
                </a:lnTo>
                <a:lnTo>
                  <a:pt x="1995794" y="728980"/>
                </a:lnTo>
                <a:lnTo>
                  <a:pt x="1997811" y="730250"/>
                </a:lnTo>
                <a:lnTo>
                  <a:pt x="2001133" y="730250"/>
                </a:lnTo>
                <a:lnTo>
                  <a:pt x="2000405" y="732790"/>
                </a:lnTo>
                <a:lnTo>
                  <a:pt x="1995777" y="73406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2005013" y="716280"/>
                </a:lnTo>
                <a:lnTo>
                  <a:pt x="2006050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2066871" y="726440"/>
                </a:moveTo>
                <a:lnTo>
                  <a:pt x="2059832" y="716280"/>
                </a:lnTo>
                <a:lnTo>
                  <a:pt x="2066033" y="717550"/>
                </a:lnTo>
                <a:lnTo>
                  <a:pt x="2067539" y="718820"/>
                </a:lnTo>
                <a:lnTo>
                  <a:pt x="2068214" y="718820"/>
                </a:lnTo>
                <a:lnTo>
                  <a:pt x="2068043" y="720090"/>
                </a:lnTo>
                <a:lnTo>
                  <a:pt x="2067574" y="722630"/>
                </a:lnTo>
                <a:lnTo>
                  <a:pt x="2064691" y="722630"/>
                </a:lnTo>
                <a:lnTo>
                  <a:pt x="2067094" y="725170"/>
                </a:lnTo>
                <a:lnTo>
                  <a:pt x="2066871" y="726440"/>
                </a:lnTo>
                <a:close/>
              </a:path>
              <a:path w="4096384" h="836930">
                <a:moveTo>
                  <a:pt x="2091174" y="725043"/>
                </a:moveTo>
                <a:lnTo>
                  <a:pt x="2078271" y="722630"/>
                </a:lnTo>
                <a:lnTo>
                  <a:pt x="2082291" y="722630"/>
                </a:lnTo>
                <a:lnTo>
                  <a:pt x="2080415" y="720050"/>
                </a:lnTo>
                <a:lnTo>
                  <a:pt x="2079279" y="718820"/>
                </a:lnTo>
                <a:lnTo>
                  <a:pt x="2067539" y="718820"/>
                </a:lnTo>
                <a:lnTo>
                  <a:pt x="2066033" y="717550"/>
                </a:lnTo>
                <a:lnTo>
                  <a:pt x="2059832" y="716280"/>
                </a:lnTo>
                <a:lnTo>
                  <a:pt x="2091007" y="716280"/>
                </a:lnTo>
                <a:lnTo>
                  <a:pt x="2091174" y="725043"/>
                </a:lnTo>
                <a:close/>
              </a:path>
              <a:path w="4096384" h="836930">
                <a:moveTo>
                  <a:pt x="2091242" y="725055"/>
                </a:moveTo>
                <a:lnTo>
                  <a:pt x="2091128" y="722630"/>
                </a:lnTo>
                <a:lnTo>
                  <a:pt x="2091007" y="716280"/>
                </a:lnTo>
                <a:lnTo>
                  <a:pt x="2093017" y="718820"/>
                </a:lnTo>
                <a:lnTo>
                  <a:pt x="2094529" y="718820"/>
                </a:lnTo>
                <a:lnTo>
                  <a:pt x="2094529" y="720090"/>
                </a:lnTo>
                <a:lnTo>
                  <a:pt x="2093357" y="721360"/>
                </a:lnTo>
                <a:lnTo>
                  <a:pt x="2091242" y="725055"/>
                </a:lnTo>
                <a:close/>
              </a:path>
              <a:path w="4096384" h="836930">
                <a:moveTo>
                  <a:pt x="2762196" y="717550"/>
                </a:moveTo>
                <a:lnTo>
                  <a:pt x="2757331" y="716280"/>
                </a:lnTo>
                <a:lnTo>
                  <a:pt x="2761646" y="716280"/>
                </a:lnTo>
                <a:lnTo>
                  <a:pt x="2762196" y="717550"/>
                </a:lnTo>
                <a:close/>
              </a:path>
              <a:path w="4096384" h="836930">
                <a:moveTo>
                  <a:pt x="2768179" y="724751"/>
                </a:moveTo>
                <a:lnTo>
                  <a:pt x="2764711" y="723900"/>
                </a:lnTo>
                <a:lnTo>
                  <a:pt x="2757148" y="720090"/>
                </a:lnTo>
                <a:lnTo>
                  <a:pt x="2765536" y="716280"/>
                </a:lnTo>
                <a:lnTo>
                  <a:pt x="2765379" y="717550"/>
                </a:lnTo>
                <a:lnTo>
                  <a:pt x="2765536" y="717550"/>
                </a:lnTo>
                <a:lnTo>
                  <a:pt x="2769159" y="723900"/>
                </a:lnTo>
                <a:lnTo>
                  <a:pt x="2768179" y="724751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67544" y="735330"/>
                </a:lnTo>
                <a:lnTo>
                  <a:pt x="2771725" y="731520"/>
                </a:lnTo>
                <a:lnTo>
                  <a:pt x="2773924" y="726574"/>
                </a:lnTo>
                <a:lnTo>
                  <a:pt x="2773873" y="726214"/>
                </a:lnTo>
                <a:lnTo>
                  <a:pt x="2772732" y="723900"/>
                </a:lnTo>
                <a:lnTo>
                  <a:pt x="2769159" y="723900"/>
                </a:lnTo>
                <a:lnTo>
                  <a:pt x="2765536" y="717550"/>
                </a:lnTo>
                <a:lnTo>
                  <a:pt x="2765413" y="717274"/>
                </a:lnTo>
                <a:lnTo>
                  <a:pt x="2765536" y="716280"/>
                </a:lnTo>
                <a:lnTo>
                  <a:pt x="2778612" y="716280"/>
                </a:lnTo>
                <a:lnTo>
                  <a:pt x="2777263" y="720090"/>
                </a:lnTo>
                <a:lnTo>
                  <a:pt x="2775423" y="721360"/>
                </a:lnTo>
                <a:lnTo>
                  <a:pt x="2780786" y="728980"/>
                </a:lnTo>
                <a:lnTo>
                  <a:pt x="2820465" y="728980"/>
                </a:lnTo>
                <a:lnTo>
                  <a:pt x="2819652" y="730250"/>
                </a:lnTo>
                <a:lnTo>
                  <a:pt x="2819208" y="731520"/>
                </a:lnTo>
                <a:lnTo>
                  <a:pt x="2804758" y="731520"/>
                </a:lnTo>
                <a:lnTo>
                  <a:pt x="2803926" y="732790"/>
                </a:lnTo>
                <a:lnTo>
                  <a:pt x="2780963" y="73279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80786" y="728980"/>
                </a:moveTo>
                <a:lnTo>
                  <a:pt x="2775423" y="721360"/>
                </a:lnTo>
                <a:lnTo>
                  <a:pt x="2777263" y="720090"/>
                </a:lnTo>
                <a:lnTo>
                  <a:pt x="2778612" y="716280"/>
                </a:lnTo>
                <a:lnTo>
                  <a:pt x="2780764" y="720050"/>
                </a:lnTo>
                <a:lnTo>
                  <a:pt x="2780786" y="728980"/>
                </a:lnTo>
                <a:close/>
              </a:path>
              <a:path w="4096384" h="836930">
                <a:moveTo>
                  <a:pt x="2796029" y="728980"/>
                </a:moveTo>
                <a:lnTo>
                  <a:pt x="2780786" y="728980"/>
                </a:lnTo>
                <a:lnTo>
                  <a:pt x="2780764" y="720050"/>
                </a:lnTo>
                <a:lnTo>
                  <a:pt x="2778612" y="716280"/>
                </a:lnTo>
                <a:lnTo>
                  <a:pt x="2832586" y="716280"/>
                </a:lnTo>
                <a:lnTo>
                  <a:pt x="2829095" y="718820"/>
                </a:lnTo>
                <a:lnTo>
                  <a:pt x="2789174" y="718820"/>
                </a:lnTo>
                <a:lnTo>
                  <a:pt x="2791524" y="721360"/>
                </a:lnTo>
                <a:lnTo>
                  <a:pt x="2801857" y="721360"/>
                </a:lnTo>
                <a:lnTo>
                  <a:pt x="2806100" y="723900"/>
                </a:lnTo>
                <a:lnTo>
                  <a:pt x="2856401" y="723900"/>
                </a:lnTo>
                <a:lnTo>
                  <a:pt x="2856217" y="725170"/>
                </a:lnTo>
                <a:lnTo>
                  <a:pt x="2796370" y="725170"/>
                </a:lnTo>
                <a:lnTo>
                  <a:pt x="2794864" y="727710"/>
                </a:lnTo>
                <a:lnTo>
                  <a:pt x="2796029" y="728980"/>
                </a:lnTo>
                <a:close/>
              </a:path>
              <a:path w="4096384" h="836930">
                <a:moveTo>
                  <a:pt x="2835277" y="722630"/>
                </a:moveTo>
                <a:lnTo>
                  <a:pt x="2823858" y="722630"/>
                </a:lnTo>
                <a:lnTo>
                  <a:pt x="2832586" y="716280"/>
                </a:lnTo>
                <a:lnTo>
                  <a:pt x="2832134" y="718618"/>
                </a:lnTo>
                <a:lnTo>
                  <a:pt x="2832095" y="720090"/>
                </a:lnTo>
                <a:lnTo>
                  <a:pt x="2835277" y="72263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82887" y="721360"/>
                </a:lnTo>
                <a:lnTo>
                  <a:pt x="2883555" y="720090"/>
                </a:lnTo>
                <a:lnTo>
                  <a:pt x="2885351" y="718618"/>
                </a:lnTo>
                <a:lnTo>
                  <a:pt x="2886894" y="717550"/>
                </a:lnTo>
                <a:lnTo>
                  <a:pt x="2889068" y="71628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3538119" y="723900"/>
                </a:moveTo>
                <a:lnTo>
                  <a:pt x="3536544" y="723900"/>
                </a:lnTo>
                <a:lnTo>
                  <a:pt x="3532582" y="722630"/>
                </a:lnTo>
                <a:lnTo>
                  <a:pt x="3530004" y="720090"/>
                </a:lnTo>
                <a:lnTo>
                  <a:pt x="3532580" y="717550"/>
                </a:lnTo>
                <a:lnTo>
                  <a:pt x="3536954" y="716280"/>
                </a:lnTo>
                <a:lnTo>
                  <a:pt x="3537445" y="721360"/>
                </a:lnTo>
                <a:lnTo>
                  <a:pt x="3538119" y="723900"/>
                </a:lnTo>
                <a:close/>
              </a:path>
              <a:path w="4096384" h="836930">
                <a:moveTo>
                  <a:pt x="3591268" y="727710"/>
                </a:moveTo>
                <a:lnTo>
                  <a:pt x="3541485" y="727710"/>
                </a:lnTo>
                <a:lnTo>
                  <a:pt x="3546173" y="725170"/>
                </a:lnTo>
                <a:lnTo>
                  <a:pt x="3538303" y="723952"/>
                </a:lnTo>
                <a:lnTo>
                  <a:pt x="3538119" y="723900"/>
                </a:lnTo>
                <a:lnTo>
                  <a:pt x="3537445" y="721360"/>
                </a:lnTo>
                <a:lnTo>
                  <a:pt x="3536954" y="716280"/>
                </a:lnTo>
                <a:lnTo>
                  <a:pt x="3554786" y="716280"/>
                </a:lnTo>
                <a:lnTo>
                  <a:pt x="3556061" y="717550"/>
                </a:lnTo>
                <a:lnTo>
                  <a:pt x="3588590" y="717550"/>
                </a:lnTo>
                <a:lnTo>
                  <a:pt x="3586914" y="720090"/>
                </a:lnTo>
                <a:lnTo>
                  <a:pt x="3546507" y="720090"/>
                </a:lnTo>
                <a:lnTo>
                  <a:pt x="3546507" y="721360"/>
                </a:lnTo>
                <a:lnTo>
                  <a:pt x="3547673" y="722630"/>
                </a:lnTo>
                <a:lnTo>
                  <a:pt x="3586403" y="722630"/>
                </a:lnTo>
                <a:lnTo>
                  <a:pt x="3591135" y="726214"/>
                </a:lnTo>
                <a:lnTo>
                  <a:pt x="3591268" y="727710"/>
                </a:lnTo>
                <a:close/>
              </a:path>
              <a:path w="4096384" h="836930">
                <a:moveTo>
                  <a:pt x="3591135" y="726214"/>
                </a:moveTo>
                <a:lnTo>
                  <a:pt x="3586403" y="722630"/>
                </a:lnTo>
                <a:lnTo>
                  <a:pt x="3585238" y="722630"/>
                </a:lnTo>
                <a:lnTo>
                  <a:pt x="3589428" y="716280"/>
                </a:lnTo>
                <a:lnTo>
                  <a:pt x="3590928" y="721360"/>
                </a:lnTo>
                <a:lnTo>
                  <a:pt x="3591800" y="723900"/>
                </a:lnTo>
                <a:lnTo>
                  <a:pt x="3590928" y="723900"/>
                </a:lnTo>
                <a:lnTo>
                  <a:pt x="3591135" y="726214"/>
                </a:lnTo>
                <a:close/>
              </a:path>
              <a:path w="4096384" h="836930">
                <a:moveTo>
                  <a:pt x="3599807" y="727710"/>
                </a:moveTo>
                <a:lnTo>
                  <a:pt x="3593108" y="727710"/>
                </a:lnTo>
                <a:lnTo>
                  <a:pt x="3590910" y="721297"/>
                </a:lnTo>
                <a:lnTo>
                  <a:pt x="3589428" y="716280"/>
                </a:lnTo>
                <a:lnTo>
                  <a:pt x="3595459" y="716280"/>
                </a:lnTo>
                <a:lnTo>
                  <a:pt x="3599253" y="717274"/>
                </a:lnTo>
                <a:lnTo>
                  <a:pt x="3598648" y="718820"/>
                </a:lnTo>
                <a:lnTo>
                  <a:pt x="3595850" y="723900"/>
                </a:lnTo>
                <a:lnTo>
                  <a:pt x="3593259" y="723900"/>
                </a:lnTo>
                <a:lnTo>
                  <a:pt x="3595221" y="725041"/>
                </a:lnTo>
                <a:lnTo>
                  <a:pt x="3594451" y="726440"/>
                </a:lnTo>
                <a:lnTo>
                  <a:pt x="3597624" y="726440"/>
                </a:lnTo>
                <a:lnTo>
                  <a:pt x="3599807" y="727710"/>
                </a:lnTo>
                <a:close/>
              </a:path>
              <a:path w="4096384" h="836930">
                <a:moveTo>
                  <a:pt x="3616248" y="723900"/>
                </a:moveTo>
                <a:lnTo>
                  <a:pt x="3614382" y="722630"/>
                </a:lnTo>
                <a:lnTo>
                  <a:pt x="3612726" y="721360"/>
                </a:lnTo>
                <a:lnTo>
                  <a:pt x="3612595" y="720050"/>
                </a:lnTo>
                <a:lnTo>
                  <a:pt x="3614048" y="718820"/>
                </a:lnTo>
                <a:lnTo>
                  <a:pt x="3615915" y="716280"/>
                </a:lnTo>
                <a:lnTo>
                  <a:pt x="3616248" y="723900"/>
                </a:lnTo>
                <a:close/>
              </a:path>
              <a:path w="4096384" h="836930">
                <a:moveTo>
                  <a:pt x="3619922" y="742950"/>
                </a:moveTo>
                <a:lnTo>
                  <a:pt x="3611709" y="742950"/>
                </a:lnTo>
                <a:lnTo>
                  <a:pt x="3608692" y="739140"/>
                </a:lnTo>
                <a:lnTo>
                  <a:pt x="3600822" y="739140"/>
                </a:lnTo>
                <a:lnTo>
                  <a:pt x="3603173" y="736600"/>
                </a:lnTo>
                <a:lnTo>
                  <a:pt x="3606361" y="731520"/>
                </a:lnTo>
                <a:lnTo>
                  <a:pt x="3606669" y="731520"/>
                </a:lnTo>
                <a:lnTo>
                  <a:pt x="3617414" y="725170"/>
                </a:lnTo>
                <a:lnTo>
                  <a:pt x="3608869" y="725170"/>
                </a:lnTo>
                <a:lnTo>
                  <a:pt x="3603821" y="723900"/>
                </a:lnTo>
                <a:lnTo>
                  <a:pt x="3616248" y="723900"/>
                </a:lnTo>
                <a:lnTo>
                  <a:pt x="3615915" y="716280"/>
                </a:lnTo>
                <a:lnTo>
                  <a:pt x="3640377" y="716280"/>
                </a:lnTo>
                <a:lnTo>
                  <a:pt x="3638852" y="718820"/>
                </a:lnTo>
                <a:lnTo>
                  <a:pt x="3626967" y="718820"/>
                </a:lnTo>
                <a:lnTo>
                  <a:pt x="3617231" y="727710"/>
                </a:lnTo>
                <a:lnTo>
                  <a:pt x="3615731" y="730250"/>
                </a:lnTo>
                <a:lnTo>
                  <a:pt x="3614219" y="734060"/>
                </a:lnTo>
                <a:lnTo>
                  <a:pt x="3613374" y="734060"/>
                </a:lnTo>
                <a:lnTo>
                  <a:pt x="3613714" y="735330"/>
                </a:lnTo>
                <a:lnTo>
                  <a:pt x="3614423" y="735330"/>
                </a:lnTo>
                <a:lnTo>
                  <a:pt x="3617571" y="739140"/>
                </a:lnTo>
                <a:lnTo>
                  <a:pt x="3620280" y="742177"/>
                </a:lnTo>
                <a:lnTo>
                  <a:pt x="3619922" y="742950"/>
                </a:lnTo>
                <a:close/>
              </a:path>
              <a:path w="4096384" h="836930">
                <a:moveTo>
                  <a:pt x="3637863" y="731520"/>
                </a:moveTo>
                <a:lnTo>
                  <a:pt x="3631990" y="731520"/>
                </a:lnTo>
                <a:lnTo>
                  <a:pt x="3632102" y="730063"/>
                </a:lnTo>
                <a:lnTo>
                  <a:pt x="3640377" y="716280"/>
                </a:lnTo>
                <a:lnTo>
                  <a:pt x="3643226" y="720090"/>
                </a:lnTo>
                <a:lnTo>
                  <a:pt x="3643560" y="721360"/>
                </a:lnTo>
                <a:lnTo>
                  <a:pt x="3642885" y="722630"/>
                </a:lnTo>
                <a:lnTo>
                  <a:pt x="3640962" y="723952"/>
                </a:lnTo>
                <a:lnTo>
                  <a:pt x="3636698" y="726440"/>
                </a:lnTo>
                <a:lnTo>
                  <a:pt x="3637863" y="731520"/>
                </a:lnTo>
                <a:close/>
              </a:path>
              <a:path w="4096384" h="836930">
                <a:moveTo>
                  <a:pt x="3763419" y="723900"/>
                </a:moveTo>
                <a:lnTo>
                  <a:pt x="3761919" y="723900"/>
                </a:lnTo>
                <a:lnTo>
                  <a:pt x="3760727" y="722630"/>
                </a:lnTo>
                <a:lnTo>
                  <a:pt x="3760727" y="716280"/>
                </a:lnTo>
                <a:lnTo>
                  <a:pt x="3766424" y="720090"/>
                </a:lnTo>
                <a:lnTo>
                  <a:pt x="3765101" y="722630"/>
                </a:lnTo>
                <a:lnTo>
                  <a:pt x="3763419" y="723900"/>
                </a:lnTo>
                <a:close/>
              </a:path>
              <a:path w="4096384" h="836930">
                <a:moveTo>
                  <a:pt x="3799609" y="717550"/>
                </a:moveTo>
                <a:lnTo>
                  <a:pt x="3799118" y="717550"/>
                </a:lnTo>
                <a:lnTo>
                  <a:pt x="3799301" y="716280"/>
                </a:lnTo>
                <a:lnTo>
                  <a:pt x="3799609" y="717550"/>
                </a:lnTo>
                <a:close/>
              </a:path>
              <a:path w="4096384" h="836930">
                <a:moveTo>
                  <a:pt x="3830128" y="723900"/>
                </a:moveTo>
                <a:lnTo>
                  <a:pt x="3829120" y="723900"/>
                </a:lnTo>
                <a:lnTo>
                  <a:pt x="3828295" y="722630"/>
                </a:lnTo>
                <a:lnTo>
                  <a:pt x="3827280" y="722630"/>
                </a:lnTo>
                <a:lnTo>
                  <a:pt x="3826272" y="716280"/>
                </a:lnTo>
                <a:lnTo>
                  <a:pt x="3835334" y="722630"/>
                </a:lnTo>
                <a:lnTo>
                  <a:pt x="3830128" y="723900"/>
                </a:lnTo>
                <a:close/>
              </a:path>
              <a:path w="4096384" h="836930">
                <a:moveTo>
                  <a:pt x="4032955" y="726440"/>
                </a:moveTo>
                <a:lnTo>
                  <a:pt x="4030609" y="721687"/>
                </a:lnTo>
                <a:lnTo>
                  <a:pt x="4030566" y="718618"/>
                </a:lnTo>
                <a:lnTo>
                  <a:pt x="4031947" y="716280"/>
                </a:lnTo>
                <a:lnTo>
                  <a:pt x="4035312" y="716280"/>
                </a:lnTo>
                <a:lnTo>
                  <a:pt x="4035312" y="717550"/>
                </a:lnTo>
                <a:lnTo>
                  <a:pt x="4032955" y="726440"/>
                </a:lnTo>
                <a:close/>
              </a:path>
              <a:path w="4096384" h="836930">
                <a:moveTo>
                  <a:pt x="1693400" y="720090"/>
                </a:moveTo>
                <a:lnTo>
                  <a:pt x="1690382" y="718820"/>
                </a:lnTo>
                <a:lnTo>
                  <a:pt x="1690218" y="717550"/>
                </a:lnTo>
                <a:lnTo>
                  <a:pt x="1692535" y="716516"/>
                </a:lnTo>
                <a:lnTo>
                  <a:pt x="1694123" y="716724"/>
                </a:lnTo>
                <a:lnTo>
                  <a:pt x="1696085" y="717550"/>
                </a:lnTo>
                <a:lnTo>
                  <a:pt x="1696249" y="718820"/>
                </a:lnTo>
                <a:lnTo>
                  <a:pt x="1693400" y="720090"/>
                </a:lnTo>
                <a:close/>
              </a:path>
              <a:path w="4096384" h="836930">
                <a:moveTo>
                  <a:pt x="3600304" y="717550"/>
                </a:moveTo>
                <a:lnTo>
                  <a:pt x="3599253" y="717274"/>
                </a:lnTo>
                <a:lnTo>
                  <a:pt x="3599536" y="716554"/>
                </a:lnTo>
                <a:lnTo>
                  <a:pt x="3600304" y="717550"/>
                </a:lnTo>
                <a:close/>
              </a:path>
              <a:path w="4096384" h="836930">
                <a:moveTo>
                  <a:pt x="1065479" y="717550"/>
                </a:moveTo>
                <a:lnTo>
                  <a:pt x="1065479" y="716675"/>
                </a:lnTo>
                <a:lnTo>
                  <a:pt x="1066330" y="717078"/>
                </a:lnTo>
                <a:lnTo>
                  <a:pt x="1065479" y="717550"/>
                </a:lnTo>
                <a:close/>
              </a:path>
              <a:path w="4096384" h="836930">
                <a:moveTo>
                  <a:pt x="1700609" y="720090"/>
                </a:moveTo>
                <a:lnTo>
                  <a:pt x="1693400" y="720090"/>
                </a:lnTo>
                <a:lnTo>
                  <a:pt x="1696249" y="718820"/>
                </a:lnTo>
                <a:lnTo>
                  <a:pt x="1696085" y="717550"/>
                </a:lnTo>
                <a:lnTo>
                  <a:pt x="1694123" y="716724"/>
                </a:lnTo>
                <a:lnTo>
                  <a:pt x="1700439" y="717550"/>
                </a:lnTo>
                <a:lnTo>
                  <a:pt x="1728602" y="717550"/>
                </a:lnTo>
                <a:lnTo>
                  <a:pt x="1719886" y="718820"/>
                </a:lnTo>
                <a:lnTo>
                  <a:pt x="1702790" y="718820"/>
                </a:lnTo>
                <a:lnTo>
                  <a:pt x="1700609" y="720090"/>
                </a:lnTo>
                <a:close/>
              </a:path>
              <a:path w="4096384" h="836930">
                <a:moveTo>
                  <a:pt x="3908153" y="723900"/>
                </a:moveTo>
                <a:lnTo>
                  <a:pt x="3907897" y="723900"/>
                </a:lnTo>
                <a:lnTo>
                  <a:pt x="3906851" y="716866"/>
                </a:lnTo>
                <a:lnTo>
                  <a:pt x="3909580" y="721360"/>
                </a:lnTo>
                <a:lnTo>
                  <a:pt x="3908749" y="722630"/>
                </a:lnTo>
                <a:lnTo>
                  <a:pt x="3908153" y="723900"/>
                </a:lnTo>
                <a:close/>
              </a:path>
              <a:path w="4096384" h="836930">
                <a:moveTo>
                  <a:pt x="1067325" y="717550"/>
                </a:moveTo>
                <a:lnTo>
                  <a:pt x="1065479" y="717550"/>
                </a:lnTo>
                <a:lnTo>
                  <a:pt x="1066330" y="717078"/>
                </a:lnTo>
                <a:lnTo>
                  <a:pt x="1067325" y="717550"/>
                </a:lnTo>
                <a:close/>
              </a:path>
              <a:path w="4096384" h="836930">
                <a:moveTo>
                  <a:pt x="3596360" y="725704"/>
                </a:moveTo>
                <a:lnTo>
                  <a:pt x="3595221" y="725041"/>
                </a:lnTo>
                <a:lnTo>
                  <a:pt x="3598648" y="718820"/>
                </a:lnTo>
                <a:lnTo>
                  <a:pt x="3599253" y="717274"/>
                </a:lnTo>
                <a:lnTo>
                  <a:pt x="3600304" y="717550"/>
                </a:lnTo>
                <a:lnTo>
                  <a:pt x="3601958" y="717550"/>
                </a:lnTo>
                <a:lnTo>
                  <a:pt x="3602838" y="720090"/>
                </a:lnTo>
                <a:lnTo>
                  <a:pt x="3604338" y="722630"/>
                </a:lnTo>
                <a:lnTo>
                  <a:pt x="3596360" y="725704"/>
                </a:lnTo>
                <a:close/>
              </a:path>
              <a:path w="4096384" h="836930">
                <a:moveTo>
                  <a:pt x="44469" y="718820"/>
                </a:moveTo>
                <a:lnTo>
                  <a:pt x="35250" y="718820"/>
                </a:lnTo>
                <a:lnTo>
                  <a:pt x="39944" y="717550"/>
                </a:lnTo>
                <a:lnTo>
                  <a:pt x="44469" y="718820"/>
                </a:lnTo>
                <a:close/>
              </a:path>
              <a:path w="4096384" h="836930">
                <a:moveTo>
                  <a:pt x="49079" y="718820"/>
                </a:moveTo>
                <a:lnTo>
                  <a:pt x="44469" y="718820"/>
                </a:lnTo>
                <a:lnTo>
                  <a:pt x="39944" y="717550"/>
                </a:lnTo>
                <a:lnTo>
                  <a:pt x="47317" y="717550"/>
                </a:lnTo>
                <a:lnTo>
                  <a:pt x="49079" y="718820"/>
                </a:lnTo>
                <a:close/>
              </a:path>
              <a:path w="4096384" h="836930">
                <a:moveTo>
                  <a:pt x="67089" y="730177"/>
                </a:moveTo>
                <a:lnTo>
                  <a:pt x="73640" y="717550"/>
                </a:lnTo>
                <a:lnTo>
                  <a:pt x="74435" y="720901"/>
                </a:lnTo>
                <a:lnTo>
                  <a:pt x="74352" y="721297"/>
                </a:lnTo>
                <a:lnTo>
                  <a:pt x="74543" y="721360"/>
                </a:lnTo>
                <a:lnTo>
                  <a:pt x="75146" y="723900"/>
                </a:lnTo>
                <a:lnTo>
                  <a:pt x="75267" y="725704"/>
                </a:lnTo>
                <a:lnTo>
                  <a:pt x="75227" y="726574"/>
                </a:lnTo>
                <a:lnTo>
                  <a:pt x="74478" y="727710"/>
                </a:lnTo>
                <a:lnTo>
                  <a:pt x="72297" y="72771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74485" y="721111"/>
                </a:moveTo>
                <a:lnTo>
                  <a:pt x="73640" y="717550"/>
                </a:lnTo>
                <a:lnTo>
                  <a:pt x="77022" y="717550"/>
                </a:lnTo>
                <a:lnTo>
                  <a:pt x="74485" y="721111"/>
                </a:lnTo>
                <a:close/>
              </a:path>
              <a:path w="4096384" h="836930">
                <a:moveTo>
                  <a:pt x="91738" y="723900"/>
                </a:moveTo>
                <a:lnTo>
                  <a:pt x="91070" y="720090"/>
                </a:lnTo>
                <a:lnTo>
                  <a:pt x="91007" y="718618"/>
                </a:lnTo>
                <a:lnTo>
                  <a:pt x="91574" y="717550"/>
                </a:lnTo>
                <a:lnTo>
                  <a:pt x="97605" y="717550"/>
                </a:lnTo>
                <a:lnTo>
                  <a:pt x="91738" y="723900"/>
                </a:lnTo>
                <a:close/>
              </a:path>
              <a:path w="4096384" h="836930">
                <a:moveTo>
                  <a:pt x="124818" y="723900"/>
                </a:moveTo>
                <a:lnTo>
                  <a:pt x="91738" y="723900"/>
                </a:lnTo>
                <a:lnTo>
                  <a:pt x="97605" y="717550"/>
                </a:lnTo>
                <a:lnTo>
                  <a:pt x="103138" y="717550"/>
                </a:lnTo>
                <a:lnTo>
                  <a:pt x="106824" y="718820"/>
                </a:lnTo>
                <a:lnTo>
                  <a:pt x="105652" y="721360"/>
                </a:lnTo>
                <a:lnTo>
                  <a:pt x="104984" y="722630"/>
                </a:lnTo>
                <a:lnTo>
                  <a:pt x="124929" y="722630"/>
                </a:lnTo>
                <a:lnTo>
                  <a:pt x="124818" y="723900"/>
                </a:lnTo>
                <a:close/>
              </a:path>
              <a:path w="4096384" h="836930">
                <a:moveTo>
                  <a:pt x="121577" y="721360"/>
                </a:moveTo>
                <a:lnTo>
                  <a:pt x="119520" y="720050"/>
                </a:lnTo>
                <a:lnTo>
                  <a:pt x="118061" y="718820"/>
                </a:lnTo>
                <a:lnTo>
                  <a:pt x="118558" y="717550"/>
                </a:lnTo>
                <a:lnTo>
                  <a:pt x="121073" y="717550"/>
                </a:lnTo>
                <a:lnTo>
                  <a:pt x="121359" y="718618"/>
                </a:lnTo>
                <a:lnTo>
                  <a:pt x="121461" y="719558"/>
                </a:lnTo>
                <a:lnTo>
                  <a:pt x="121577" y="72136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21577" y="721360"/>
                </a:lnTo>
                <a:lnTo>
                  <a:pt x="121461" y="719558"/>
                </a:lnTo>
                <a:lnTo>
                  <a:pt x="121359" y="718618"/>
                </a:lnTo>
                <a:lnTo>
                  <a:pt x="121073" y="717550"/>
                </a:lnTo>
                <a:lnTo>
                  <a:pt x="132050" y="717550"/>
                </a:lnTo>
                <a:lnTo>
                  <a:pt x="130990" y="720090"/>
                </a:lnTo>
                <a:lnTo>
                  <a:pt x="145319" y="720090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712293" y="722630"/>
                </a:moveTo>
                <a:lnTo>
                  <a:pt x="711121" y="722630"/>
                </a:lnTo>
                <a:lnTo>
                  <a:pt x="710113" y="720090"/>
                </a:lnTo>
                <a:lnTo>
                  <a:pt x="711619" y="717550"/>
                </a:lnTo>
                <a:lnTo>
                  <a:pt x="712797" y="717550"/>
                </a:lnTo>
                <a:lnTo>
                  <a:pt x="713629" y="720090"/>
                </a:lnTo>
                <a:lnTo>
                  <a:pt x="712293" y="722630"/>
                </a:lnTo>
                <a:close/>
              </a:path>
              <a:path w="4096384" h="836930">
                <a:moveTo>
                  <a:pt x="766437" y="722630"/>
                </a:moveTo>
                <a:lnTo>
                  <a:pt x="761906" y="718820"/>
                </a:lnTo>
                <a:lnTo>
                  <a:pt x="763583" y="717550"/>
                </a:lnTo>
                <a:lnTo>
                  <a:pt x="766942" y="717550"/>
                </a:lnTo>
                <a:lnTo>
                  <a:pt x="767360" y="718618"/>
                </a:lnTo>
                <a:lnTo>
                  <a:pt x="767245" y="719558"/>
                </a:lnTo>
                <a:lnTo>
                  <a:pt x="766437" y="72263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766437" y="722630"/>
                </a:lnTo>
                <a:lnTo>
                  <a:pt x="767245" y="719558"/>
                </a:lnTo>
                <a:lnTo>
                  <a:pt x="767360" y="718618"/>
                </a:lnTo>
                <a:lnTo>
                  <a:pt x="766942" y="717550"/>
                </a:lnTo>
                <a:lnTo>
                  <a:pt x="779343" y="717550"/>
                </a:lnTo>
                <a:lnTo>
                  <a:pt x="778669" y="718820"/>
                </a:lnTo>
                <a:lnTo>
                  <a:pt x="790409" y="718820"/>
                </a:lnTo>
                <a:lnTo>
                  <a:pt x="791411" y="720090"/>
                </a:lnTo>
                <a:lnTo>
                  <a:pt x="816725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790409" y="718820"/>
                </a:moveTo>
                <a:lnTo>
                  <a:pt x="778669" y="718820"/>
                </a:lnTo>
                <a:lnTo>
                  <a:pt x="779343" y="717550"/>
                </a:lnTo>
                <a:lnTo>
                  <a:pt x="790995" y="717550"/>
                </a:lnTo>
                <a:lnTo>
                  <a:pt x="790409" y="71882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804991" y="717550"/>
                </a:lnTo>
                <a:lnTo>
                  <a:pt x="807335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17478" y="718820"/>
                </a:moveTo>
                <a:lnTo>
                  <a:pt x="805993" y="718820"/>
                </a:lnTo>
                <a:lnTo>
                  <a:pt x="807335" y="717550"/>
                </a:lnTo>
                <a:lnTo>
                  <a:pt x="818231" y="717550"/>
                </a:lnTo>
                <a:lnTo>
                  <a:pt x="817478" y="718820"/>
                </a:lnTo>
                <a:close/>
              </a:path>
              <a:path w="4096384" h="836930">
                <a:moveTo>
                  <a:pt x="902044" y="720090"/>
                </a:moveTo>
                <a:lnTo>
                  <a:pt x="897356" y="720090"/>
                </a:lnTo>
                <a:lnTo>
                  <a:pt x="897482" y="718756"/>
                </a:lnTo>
                <a:lnTo>
                  <a:pt x="899863" y="717550"/>
                </a:lnTo>
                <a:lnTo>
                  <a:pt x="902548" y="717550"/>
                </a:lnTo>
                <a:lnTo>
                  <a:pt x="902044" y="720090"/>
                </a:lnTo>
                <a:close/>
              </a:path>
              <a:path w="4096384" h="836930">
                <a:moveTo>
                  <a:pt x="911263" y="720090"/>
                </a:moveTo>
                <a:lnTo>
                  <a:pt x="902044" y="720090"/>
                </a:lnTo>
                <a:lnTo>
                  <a:pt x="902548" y="717550"/>
                </a:lnTo>
                <a:lnTo>
                  <a:pt x="913110" y="717550"/>
                </a:lnTo>
                <a:lnTo>
                  <a:pt x="911356" y="718756"/>
                </a:lnTo>
                <a:lnTo>
                  <a:pt x="911263" y="720090"/>
                </a:lnTo>
                <a:close/>
              </a:path>
              <a:path w="4096384" h="836930">
                <a:moveTo>
                  <a:pt x="913444" y="720090"/>
                </a:moveTo>
                <a:lnTo>
                  <a:pt x="911263" y="720090"/>
                </a:lnTo>
                <a:lnTo>
                  <a:pt x="911356" y="718756"/>
                </a:lnTo>
                <a:lnTo>
                  <a:pt x="913110" y="717550"/>
                </a:lnTo>
                <a:lnTo>
                  <a:pt x="915624" y="718820"/>
                </a:lnTo>
                <a:lnTo>
                  <a:pt x="915794" y="718820"/>
                </a:lnTo>
                <a:lnTo>
                  <a:pt x="913444" y="720090"/>
                </a:lnTo>
                <a:close/>
              </a:path>
              <a:path w="4096384" h="836930">
                <a:moveTo>
                  <a:pt x="932891" y="726440"/>
                </a:moveTo>
                <a:lnTo>
                  <a:pt x="925348" y="726440"/>
                </a:lnTo>
                <a:lnTo>
                  <a:pt x="918309" y="718820"/>
                </a:lnTo>
                <a:lnTo>
                  <a:pt x="915624" y="718820"/>
                </a:lnTo>
                <a:lnTo>
                  <a:pt x="913110" y="717550"/>
                </a:lnTo>
                <a:lnTo>
                  <a:pt x="938588" y="717550"/>
                </a:lnTo>
                <a:lnTo>
                  <a:pt x="937792" y="718756"/>
                </a:lnTo>
                <a:lnTo>
                  <a:pt x="937679" y="719089"/>
                </a:lnTo>
                <a:lnTo>
                  <a:pt x="936748" y="722630"/>
                </a:lnTo>
                <a:lnTo>
                  <a:pt x="947643" y="722630"/>
                </a:lnTo>
                <a:lnTo>
                  <a:pt x="945967" y="723900"/>
                </a:lnTo>
                <a:lnTo>
                  <a:pt x="934397" y="723900"/>
                </a:lnTo>
                <a:lnTo>
                  <a:pt x="932721" y="725170"/>
                </a:lnTo>
                <a:lnTo>
                  <a:pt x="932891" y="726440"/>
                </a:lnTo>
                <a:close/>
              </a:path>
              <a:path w="4096384" h="836930">
                <a:moveTo>
                  <a:pt x="1001124" y="726440"/>
                </a:moveTo>
                <a:lnTo>
                  <a:pt x="1000755" y="723900"/>
                </a:lnTo>
                <a:lnTo>
                  <a:pt x="1004125" y="718820"/>
                </a:lnTo>
                <a:lnTo>
                  <a:pt x="1007982" y="717550"/>
                </a:lnTo>
                <a:lnTo>
                  <a:pt x="1008486" y="720090"/>
                </a:lnTo>
                <a:lnTo>
                  <a:pt x="1001124" y="726440"/>
                </a:lnTo>
                <a:close/>
              </a:path>
              <a:path w="4096384" h="836930">
                <a:moveTo>
                  <a:pt x="1015021" y="726440"/>
                </a:moveTo>
                <a:lnTo>
                  <a:pt x="1001124" y="726440"/>
                </a:lnTo>
                <a:lnTo>
                  <a:pt x="1008486" y="720090"/>
                </a:lnTo>
                <a:lnTo>
                  <a:pt x="1007982" y="717550"/>
                </a:lnTo>
                <a:lnTo>
                  <a:pt x="1018039" y="717550"/>
                </a:lnTo>
                <a:lnTo>
                  <a:pt x="1020724" y="721360"/>
                </a:lnTo>
                <a:lnTo>
                  <a:pt x="1034386" y="721360"/>
                </a:lnTo>
                <a:lnTo>
                  <a:pt x="1036485" y="722630"/>
                </a:lnTo>
                <a:lnTo>
                  <a:pt x="1030114" y="722630"/>
                </a:lnTo>
                <a:lnTo>
                  <a:pt x="1028431" y="723900"/>
                </a:lnTo>
                <a:lnTo>
                  <a:pt x="1015191" y="723900"/>
                </a:lnTo>
                <a:lnTo>
                  <a:pt x="1013817" y="725059"/>
                </a:lnTo>
                <a:lnTo>
                  <a:pt x="1013737" y="725219"/>
                </a:lnTo>
                <a:lnTo>
                  <a:pt x="1015021" y="726440"/>
                </a:lnTo>
                <a:close/>
              </a:path>
              <a:path w="4096384" h="836930">
                <a:moveTo>
                  <a:pt x="1166729" y="721360"/>
                </a:moveTo>
                <a:lnTo>
                  <a:pt x="1166835" y="718618"/>
                </a:lnTo>
                <a:lnTo>
                  <a:pt x="1167396" y="717550"/>
                </a:lnTo>
                <a:lnTo>
                  <a:pt x="1169243" y="717550"/>
                </a:lnTo>
                <a:lnTo>
                  <a:pt x="1170749" y="718820"/>
                </a:lnTo>
                <a:lnTo>
                  <a:pt x="1166729" y="72136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20149" y="722630"/>
                </a:lnTo>
                <a:lnTo>
                  <a:pt x="1619311" y="721360"/>
                </a:lnTo>
                <a:lnTo>
                  <a:pt x="1166729" y="721360"/>
                </a:lnTo>
                <a:lnTo>
                  <a:pt x="1170749" y="718820"/>
                </a:lnTo>
                <a:lnTo>
                  <a:pt x="1169243" y="717550"/>
                </a:lnTo>
                <a:lnTo>
                  <a:pt x="1601707" y="717550"/>
                </a:lnTo>
                <a:lnTo>
                  <a:pt x="1603884" y="718820"/>
                </a:lnTo>
                <a:lnTo>
                  <a:pt x="1611096" y="718820"/>
                </a:lnTo>
                <a:lnTo>
                  <a:pt x="1612071" y="720050"/>
                </a:lnTo>
                <a:lnTo>
                  <a:pt x="1611932" y="720090"/>
                </a:lnTo>
                <a:lnTo>
                  <a:pt x="1632551" y="720090"/>
                </a:lnTo>
                <a:lnTo>
                  <a:pt x="1632660" y="720901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730782" y="725170"/>
                </a:moveTo>
                <a:lnTo>
                  <a:pt x="1719886" y="718820"/>
                </a:lnTo>
                <a:lnTo>
                  <a:pt x="1728602" y="717550"/>
                </a:lnTo>
                <a:lnTo>
                  <a:pt x="1734298" y="717550"/>
                </a:lnTo>
                <a:lnTo>
                  <a:pt x="1730108" y="722630"/>
                </a:lnTo>
                <a:lnTo>
                  <a:pt x="1730278" y="722630"/>
                </a:lnTo>
                <a:lnTo>
                  <a:pt x="1730782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926229" y="717550"/>
                </a:lnTo>
                <a:lnTo>
                  <a:pt x="1932096" y="717550"/>
                </a:lnTo>
                <a:lnTo>
                  <a:pt x="1932664" y="718618"/>
                </a:lnTo>
                <a:lnTo>
                  <a:pt x="1932601" y="72009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48191" y="725170"/>
                </a:moveTo>
                <a:lnTo>
                  <a:pt x="1931599" y="725170"/>
                </a:lnTo>
                <a:lnTo>
                  <a:pt x="1932601" y="720090"/>
                </a:lnTo>
                <a:lnTo>
                  <a:pt x="1932664" y="718618"/>
                </a:lnTo>
                <a:lnTo>
                  <a:pt x="1932096" y="717550"/>
                </a:lnTo>
                <a:lnTo>
                  <a:pt x="1946345" y="717550"/>
                </a:lnTo>
                <a:lnTo>
                  <a:pt x="1936457" y="722630"/>
                </a:lnTo>
                <a:lnTo>
                  <a:pt x="1944839" y="723900"/>
                </a:lnTo>
                <a:lnTo>
                  <a:pt x="1948527" y="723900"/>
                </a:lnTo>
                <a:lnTo>
                  <a:pt x="1948191" y="725170"/>
                </a:lnTo>
                <a:close/>
              </a:path>
              <a:path w="4096384" h="836930">
                <a:moveTo>
                  <a:pt x="1948361" y="723900"/>
                </a:moveTo>
                <a:lnTo>
                  <a:pt x="1944839" y="723900"/>
                </a:lnTo>
                <a:lnTo>
                  <a:pt x="1936457" y="722630"/>
                </a:lnTo>
                <a:lnTo>
                  <a:pt x="1946345" y="717550"/>
                </a:lnTo>
                <a:lnTo>
                  <a:pt x="1946181" y="720090"/>
                </a:lnTo>
                <a:lnTo>
                  <a:pt x="1948361" y="723900"/>
                </a:lnTo>
                <a:close/>
              </a:path>
              <a:path w="4096384" h="836930">
                <a:moveTo>
                  <a:pt x="1948527" y="723900"/>
                </a:moveTo>
                <a:lnTo>
                  <a:pt x="1948361" y="723900"/>
                </a:lnTo>
                <a:lnTo>
                  <a:pt x="1946181" y="720090"/>
                </a:lnTo>
                <a:lnTo>
                  <a:pt x="1946345" y="717550"/>
                </a:lnTo>
                <a:lnTo>
                  <a:pt x="1952048" y="717550"/>
                </a:lnTo>
                <a:lnTo>
                  <a:pt x="1954025" y="720090"/>
                </a:lnTo>
                <a:lnTo>
                  <a:pt x="1949533" y="720090"/>
                </a:lnTo>
                <a:lnTo>
                  <a:pt x="1948527" y="72390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2048" y="717550"/>
                </a:lnTo>
                <a:lnTo>
                  <a:pt x="1956572" y="717550"/>
                </a:lnTo>
                <a:lnTo>
                  <a:pt x="1958753" y="718820"/>
                </a:lnTo>
                <a:lnTo>
                  <a:pt x="1967134" y="723900"/>
                </a:lnTo>
                <a:lnTo>
                  <a:pt x="1966708" y="724707"/>
                </a:lnTo>
                <a:lnTo>
                  <a:pt x="1966296" y="725170"/>
                </a:lnTo>
                <a:lnTo>
                  <a:pt x="1966464" y="725170"/>
                </a:lnTo>
                <a:lnTo>
                  <a:pt x="1965124" y="72771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1966708" y="724707"/>
                </a:moveTo>
                <a:lnTo>
                  <a:pt x="1967134" y="723900"/>
                </a:lnTo>
                <a:lnTo>
                  <a:pt x="1958407" y="718618"/>
                </a:lnTo>
                <a:lnTo>
                  <a:pt x="1956572" y="717550"/>
                </a:lnTo>
                <a:lnTo>
                  <a:pt x="1997778" y="717550"/>
                </a:lnTo>
                <a:lnTo>
                  <a:pt x="1996696" y="718820"/>
                </a:lnTo>
                <a:lnTo>
                  <a:pt x="1970820" y="718820"/>
                </a:lnTo>
                <a:lnTo>
                  <a:pt x="1970820" y="720090"/>
                </a:lnTo>
                <a:lnTo>
                  <a:pt x="1966708" y="724707"/>
                </a:lnTo>
                <a:close/>
              </a:path>
              <a:path w="4096384" h="836930">
                <a:moveTo>
                  <a:pt x="2598925" y="721360"/>
                </a:moveTo>
                <a:lnTo>
                  <a:pt x="2602782" y="718820"/>
                </a:lnTo>
                <a:lnTo>
                  <a:pt x="2606612" y="717550"/>
                </a:lnTo>
                <a:lnTo>
                  <a:pt x="2598925" y="721360"/>
                </a:lnTo>
                <a:close/>
              </a:path>
              <a:path w="4096384" h="836930">
                <a:moveTo>
                  <a:pt x="2614065" y="721360"/>
                </a:moveTo>
                <a:lnTo>
                  <a:pt x="2598925" y="721360"/>
                </a:lnTo>
                <a:lnTo>
                  <a:pt x="2606612" y="717550"/>
                </a:lnTo>
                <a:lnTo>
                  <a:pt x="2611477" y="717550"/>
                </a:lnTo>
                <a:lnTo>
                  <a:pt x="2614065" y="721360"/>
                </a:lnTo>
                <a:close/>
              </a:path>
              <a:path w="4096384" h="836930">
                <a:moveTo>
                  <a:pt x="2617515" y="726440"/>
                </a:moveTo>
                <a:lnTo>
                  <a:pt x="2611477" y="717550"/>
                </a:lnTo>
                <a:lnTo>
                  <a:pt x="2617174" y="717550"/>
                </a:lnTo>
                <a:lnTo>
                  <a:pt x="2617849" y="718820"/>
                </a:lnTo>
                <a:lnTo>
                  <a:pt x="2618700" y="720090"/>
                </a:lnTo>
                <a:lnTo>
                  <a:pt x="2619374" y="720090"/>
                </a:lnTo>
                <a:lnTo>
                  <a:pt x="2617515" y="726440"/>
                </a:lnTo>
                <a:close/>
              </a:path>
              <a:path w="4096384" h="836930">
                <a:moveTo>
                  <a:pt x="2628829" y="730250"/>
                </a:moveTo>
                <a:lnTo>
                  <a:pt x="2623722" y="730250"/>
                </a:lnTo>
                <a:lnTo>
                  <a:pt x="2626236" y="728980"/>
                </a:lnTo>
                <a:lnTo>
                  <a:pt x="2626236" y="727710"/>
                </a:lnTo>
                <a:lnTo>
                  <a:pt x="2623545" y="726440"/>
                </a:lnTo>
                <a:lnTo>
                  <a:pt x="2617515" y="726440"/>
                </a:lnTo>
                <a:lnTo>
                  <a:pt x="2619374" y="720090"/>
                </a:lnTo>
                <a:lnTo>
                  <a:pt x="2618700" y="720090"/>
                </a:lnTo>
                <a:lnTo>
                  <a:pt x="2617849" y="718820"/>
                </a:lnTo>
                <a:lnTo>
                  <a:pt x="2617174" y="717550"/>
                </a:lnTo>
                <a:lnTo>
                  <a:pt x="2628834" y="717550"/>
                </a:lnTo>
                <a:lnTo>
                  <a:pt x="2628928" y="721360"/>
                </a:lnTo>
                <a:lnTo>
                  <a:pt x="2629419" y="722630"/>
                </a:lnTo>
                <a:lnTo>
                  <a:pt x="2633436" y="727710"/>
                </a:lnTo>
                <a:lnTo>
                  <a:pt x="2628744" y="727710"/>
                </a:lnTo>
                <a:lnTo>
                  <a:pt x="2628829" y="730250"/>
                </a:lnTo>
                <a:close/>
              </a:path>
              <a:path w="4096384" h="836930">
                <a:moveTo>
                  <a:pt x="2636641" y="728980"/>
                </a:moveTo>
                <a:lnTo>
                  <a:pt x="2634441" y="728980"/>
                </a:lnTo>
                <a:lnTo>
                  <a:pt x="2629419" y="722630"/>
                </a:lnTo>
                <a:lnTo>
                  <a:pt x="2628928" y="721360"/>
                </a:lnTo>
                <a:lnTo>
                  <a:pt x="2628834" y="717550"/>
                </a:lnTo>
                <a:lnTo>
                  <a:pt x="2632212" y="718820"/>
                </a:lnTo>
                <a:lnTo>
                  <a:pt x="2635877" y="722630"/>
                </a:lnTo>
                <a:lnTo>
                  <a:pt x="2636641" y="723900"/>
                </a:lnTo>
                <a:lnTo>
                  <a:pt x="2638638" y="725170"/>
                </a:lnTo>
                <a:lnTo>
                  <a:pt x="2638532" y="726574"/>
                </a:lnTo>
                <a:lnTo>
                  <a:pt x="2636641" y="728980"/>
                </a:lnTo>
                <a:close/>
              </a:path>
              <a:path w="4096384" h="836930">
                <a:moveTo>
                  <a:pt x="2658467" y="728980"/>
                </a:moveTo>
                <a:lnTo>
                  <a:pt x="2636641" y="728980"/>
                </a:lnTo>
                <a:lnTo>
                  <a:pt x="2638532" y="726574"/>
                </a:lnTo>
                <a:lnTo>
                  <a:pt x="2638638" y="725170"/>
                </a:lnTo>
                <a:lnTo>
                  <a:pt x="2636641" y="723900"/>
                </a:lnTo>
                <a:lnTo>
                  <a:pt x="2635877" y="722630"/>
                </a:lnTo>
                <a:lnTo>
                  <a:pt x="2632212" y="718820"/>
                </a:lnTo>
                <a:lnTo>
                  <a:pt x="2628834" y="717550"/>
                </a:lnTo>
                <a:lnTo>
                  <a:pt x="2654222" y="717550"/>
                </a:lnTo>
                <a:lnTo>
                  <a:pt x="2653731" y="725170"/>
                </a:lnTo>
                <a:lnTo>
                  <a:pt x="2661104" y="725170"/>
                </a:lnTo>
                <a:lnTo>
                  <a:pt x="2658467" y="728980"/>
                </a:lnTo>
                <a:close/>
              </a:path>
              <a:path w="4096384" h="836930">
                <a:moveTo>
                  <a:pt x="2653731" y="725170"/>
                </a:moveTo>
                <a:lnTo>
                  <a:pt x="2654222" y="717550"/>
                </a:lnTo>
                <a:lnTo>
                  <a:pt x="2655073" y="718820"/>
                </a:lnTo>
                <a:lnTo>
                  <a:pt x="2658170" y="718820"/>
                </a:lnTo>
                <a:lnTo>
                  <a:pt x="2662119" y="720090"/>
                </a:lnTo>
                <a:lnTo>
                  <a:pt x="2653731" y="725170"/>
                </a:lnTo>
                <a:close/>
              </a:path>
              <a:path w="4096384" h="836930">
                <a:moveTo>
                  <a:pt x="2658170" y="718820"/>
                </a:moveTo>
                <a:lnTo>
                  <a:pt x="2655073" y="718820"/>
                </a:lnTo>
                <a:lnTo>
                  <a:pt x="2654222" y="717550"/>
                </a:lnTo>
                <a:lnTo>
                  <a:pt x="2658170" y="718820"/>
                </a:lnTo>
                <a:close/>
              </a:path>
              <a:path w="4096384" h="836930">
                <a:moveTo>
                  <a:pt x="2661104" y="725170"/>
                </a:moveTo>
                <a:lnTo>
                  <a:pt x="2653731" y="725170"/>
                </a:lnTo>
                <a:lnTo>
                  <a:pt x="2662119" y="720090"/>
                </a:lnTo>
                <a:lnTo>
                  <a:pt x="2654222" y="717550"/>
                </a:lnTo>
                <a:lnTo>
                  <a:pt x="2697143" y="717550"/>
                </a:lnTo>
                <a:lnTo>
                  <a:pt x="2696803" y="718820"/>
                </a:lnTo>
                <a:lnTo>
                  <a:pt x="2682384" y="718820"/>
                </a:lnTo>
                <a:lnTo>
                  <a:pt x="2681376" y="720090"/>
                </a:lnTo>
                <a:lnTo>
                  <a:pt x="2682384" y="721360"/>
                </a:lnTo>
                <a:lnTo>
                  <a:pt x="2664784" y="721360"/>
                </a:lnTo>
                <a:lnTo>
                  <a:pt x="2661104" y="725170"/>
                </a:lnTo>
                <a:close/>
              </a:path>
              <a:path w="4096384" h="836930">
                <a:moveTo>
                  <a:pt x="2697320" y="721360"/>
                </a:moveTo>
                <a:lnTo>
                  <a:pt x="2695303" y="721360"/>
                </a:lnTo>
                <a:lnTo>
                  <a:pt x="2696135" y="718820"/>
                </a:lnTo>
                <a:lnTo>
                  <a:pt x="2696803" y="718820"/>
                </a:lnTo>
                <a:lnTo>
                  <a:pt x="2697143" y="717550"/>
                </a:lnTo>
                <a:lnTo>
                  <a:pt x="2701183" y="720090"/>
                </a:lnTo>
                <a:lnTo>
                  <a:pt x="2697320" y="721360"/>
                </a:lnTo>
                <a:close/>
              </a:path>
              <a:path w="4096384" h="836930">
                <a:moveTo>
                  <a:pt x="2723963" y="726440"/>
                </a:moveTo>
                <a:lnTo>
                  <a:pt x="2722798" y="720090"/>
                </a:lnTo>
                <a:lnTo>
                  <a:pt x="2722721" y="719558"/>
                </a:lnTo>
                <a:lnTo>
                  <a:pt x="2722658" y="718756"/>
                </a:lnTo>
                <a:lnTo>
                  <a:pt x="2723472" y="717550"/>
                </a:lnTo>
                <a:lnTo>
                  <a:pt x="2729503" y="717550"/>
                </a:lnTo>
                <a:lnTo>
                  <a:pt x="2723963" y="726440"/>
                </a:lnTo>
                <a:close/>
              </a:path>
              <a:path w="4096384" h="836930">
                <a:moveTo>
                  <a:pt x="2726975" y="726440"/>
                </a:moveTo>
                <a:lnTo>
                  <a:pt x="2723963" y="726440"/>
                </a:lnTo>
                <a:lnTo>
                  <a:pt x="2729503" y="717550"/>
                </a:lnTo>
                <a:lnTo>
                  <a:pt x="2734793" y="717550"/>
                </a:lnTo>
                <a:lnTo>
                  <a:pt x="2734568" y="718618"/>
                </a:lnTo>
                <a:lnTo>
                  <a:pt x="2734692" y="720090"/>
                </a:lnTo>
                <a:lnTo>
                  <a:pt x="2734859" y="721360"/>
                </a:lnTo>
                <a:lnTo>
                  <a:pt x="2736208" y="722630"/>
                </a:lnTo>
                <a:lnTo>
                  <a:pt x="2751063" y="722630"/>
                </a:lnTo>
                <a:lnTo>
                  <a:pt x="2753523" y="723900"/>
                </a:lnTo>
                <a:lnTo>
                  <a:pt x="2739724" y="723900"/>
                </a:lnTo>
                <a:lnTo>
                  <a:pt x="2740688" y="725170"/>
                </a:lnTo>
                <a:lnTo>
                  <a:pt x="2729320" y="725170"/>
                </a:lnTo>
                <a:lnTo>
                  <a:pt x="2726975" y="72644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58732" y="731520"/>
                </a:lnTo>
                <a:lnTo>
                  <a:pt x="2855549" y="731520"/>
                </a:lnTo>
                <a:lnTo>
                  <a:pt x="2854718" y="725170"/>
                </a:lnTo>
                <a:lnTo>
                  <a:pt x="2856217" y="725170"/>
                </a:lnTo>
                <a:lnTo>
                  <a:pt x="2856401" y="723900"/>
                </a:lnTo>
                <a:lnTo>
                  <a:pt x="2855226" y="721687"/>
                </a:lnTo>
                <a:lnTo>
                  <a:pt x="2855151" y="721111"/>
                </a:lnTo>
                <a:lnTo>
                  <a:pt x="2856067" y="718820"/>
                </a:lnTo>
                <a:lnTo>
                  <a:pt x="2859066" y="717550"/>
                </a:lnTo>
                <a:lnTo>
                  <a:pt x="2866936" y="717550"/>
                </a:lnTo>
                <a:lnTo>
                  <a:pt x="2856735" y="723900"/>
                </a:lnTo>
                <a:lnTo>
                  <a:pt x="2861423" y="72390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2863937" y="726440"/>
                </a:moveTo>
                <a:lnTo>
                  <a:pt x="2863263" y="725170"/>
                </a:lnTo>
                <a:lnTo>
                  <a:pt x="2861423" y="723900"/>
                </a:lnTo>
                <a:lnTo>
                  <a:pt x="2856735" y="723900"/>
                </a:lnTo>
                <a:lnTo>
                  <a:pt x="2866936" y="717550"/>
                </a:lnTo>
                <a:lnTo>
                  <a:pt x="2869811" y="717550"/>
                </a:lnTo>
                <a:lnTo>
                  <a:pt x="2870145" y="718820"/>
                </a:lnTo>
                <a:lnTo>
                  <a:pt x="2869968" y="718820"/>
                </a:lnTo>
                <a:lnTo>
                  <a:pt x="2870463" y="722630"/>
                </a:lnTo>
                <a:lnTo>
                  <a:pt x="2868462" y="722630"/>
                </a:lnTo>
                <a:lnTo>
                  <a:pt x="2863937" y="72644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87136" y="717550"/>
                </a:lnTo>
                <a:lnTo>
                  <a:pt x="2999380" y="717550"/>
                </a:lnTo>
                <a:lnTo>
                  <a:pt x="2995090" y="722630"/>
                </a:lnTo>
                <a:lnTo>
                  <a:pt x="2993841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017337" y="723900"/>
                </a:moveTo>
                <a:lnTo>
                  <a:pt x="2994017" y="723900"/>
                </a:lnTo>
                <a:lnTo>
                  <a:pt x="2999380" y="717550"/>
                </a:lnTo>
                <a:lnTo>
                  <a:pt x="3014964" y="717550"/>
                </a:lnTo>
                <a:lnTo>
                  <a:pt x="3015439" y="718820"/>
                </a:lnTo>
                <a:lnTo>
                  <a:pt x="3003905" y="718820"/>
                </a:lnTo>
                <a:lnTo>
                  <a:pt x="3003728" y="722630"/>
                </a:lnTo>
                <a:lnTo>
                  <a:pt x="3016863" y="722630"/>
                </a:lnTo>
                <a:lnTo>
                  <a:pt x="3017337" y="723900"/>
                </a:lnTo>
                <a:close/>
              </a:path>
              <a:path w="4096384" h="836930">
                <a:moveTo>
                  <a:pt x="3017812" y="725170"/>
                </a:moveTo>
                <a:lnTo>
                  <a:pt x="3014964" y="717550"/>
                </a:lnTo>
                <a:lnTo>
                  <a:pt x="3019488" y="717550"/>
                </a:lnTo>
                <a:lnTo>
                  <a:pt x="3022003" y="718820"/>
                </a:lnTo>
                <a:lnTo>
                  <a:pt x="3022494" y="720090"/>
                </a:lnTo>
                <a:lnTo>
                  <a:pt x="3021171" y="722630"/>
                </a:lnTo>
                <a:lnTo>
                  <a:pt x="3017812" y="72517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011775" y="731520"/>
                </a:lnTo>
                <a:lnTo>
                  <a:pt x="3019312" y="725170"/>
                </a:lnTo>
                <a:lnTo>
                  <a:pt x="3017812" y="725170"/>
                </a:lnTo>
                <a:lnTo>
                  <a:pt x="3021171" y="722630"/>
                </a:lnTo>
                <a:lnTo>
                  <a:pt x="3022494" y="720090"/>
                </a:lnTo>
                <a:lnTo>
                  <a:pt x="3022003" y="718820"/>
                </a:lnTo>
                <a:lnTo>
                  <a:pt x="3019488" y="717550"/>
                </a:lnTo>
                <a:lnTo>
                  <a:pt x="3046571" y="717550"/>
                </a:lnTo>
                <a:lnTo>
                  <a:pt x="3044809" y="718820"/>
                </a:lnTo>
                <a:lnTo>
                  <a:pt x="3032898" y="718820"/>
                </a:lnTo>
                <a:lnTo>
                  <a:pt x="3030136" y="721289"/>
                </a:lnTo>
                <a:lnTo>
                  <a:pt x="3030057" y="722630"/>
                </a:lnTo>
                <a:lnTo>
                  <a:pt x="3032722" y="723900"/>
                </a:lnTo>
                <a:lnTo>
                  <a:pt x="3024511" y="723900"/>
                </a:lnTo>
                <a:lnTo>
                  <a:pt x="3023469" y="725041"/>
                </a:lnTo>
                <a:lnTo>
                  <a:pt x="3023502" y="727710"/>
                </a:lnTo>
                <a:lnTo>
                  <a:pt x="3525642" y="727710"/>
                </a:lnTo>
                <a:lnTo>
                  <a:pt x="3526058" y="72898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53630" y="725170"/>
                </a:moveTo>
                <a:lnTo>
                  <a:pt x="3653645" y="720050"/>
                </a:lnTo>
                <a:lnTo>
                  <a:pt x="3654121" y="718820"/>
                </a:lnTo>
                <a:lnTo>
                  <a:pt x="3655130" y="717550"/>
                </a:lnTo>
                <a:lnTo>
                  <a:pt x="3656813" y="718820"/>
                </a:lnTo>
                <a:lnTo>
                  <a:pt x="3661501" y="720090"/>
                </a:lnTo>
                <a:lnTo>
                  <a:pt x="3653630" y="725170"/>
                </a:lnTo>
                <a:close/>
              </a:path>
              <a:path w="4096384" h="836930">
                <a:moveTo>
                  <a:pt x="3715476" y="737870"/>
                </a:moveTo>
                <a:lnTo>
                  <a:pt x="3708096" y="737870"/>
                </a:lnTo>
                <a:lnTo>
                  <a:pt x="3709602" y="736600"/>
                </a:lnTo>
                <a:lnTo>
                  <a:pt x="3713118" y="735330"/>
                </a:lnTo>
                <a:lnTo>
                  <a:pt x="3704913" y="725170"/>
                </a:lnTo>
                <a:lnTo>
                  <a:pt x="3653630" y="725170"/>
                </a:lnTo>
                <a:lnTo>
                  <a:pt x="3661501" y="720090"/>
                </a:lnTo>
                <a:lnTo>
                  <a:pt x="3656813" y="718820"/>
                </a:lnTo>
                <a:lnTo>
                  <a:pt x="3655130" y="717550"/>
                </a:lnTo>
                <a:lnTo>
                  <a:pt x="3672899" y="717550"/>
                </a:lnTo>
                <a:lnTo>
                  <a:pt x="3672396" y="718820"/>
                </a:lnTo>
                <a:lnTo>
                  <a:pt x="3697200" y="718820"/>
                </a:lnTo>
                <a:lnTo>
                  <a:pt x="3695851" y="723900"/>
                </a:lnTo>
                <a:lnTo>
                  <a:pt x="3723005" y="723900"/>
                </a:lnTo>
                <a:lnTo>
                  <a:pt x="3725358" y="726440"/>
                </a:lnTo>
                <a:lnTo>
                  <a:pt x="3712293" y="726440"/>
                </a:lnTo>
                <a:lnTo>
                  <a:pt x="3712293" y="727710"/>
                </a:lnTo>
                <a:lnTo>
                  <a:pt x="3714309" y="728980"/>
                </a:lnTo>
                <a:lnTo>
                  <a:pt x="3727712" y="728980"/>
                </a:lnTo>
                <a:lnTo>
                  <a:pt x="3731242" y="732790"/>
                </a:lnTo>
                <a:lnTo>
                  <a:pt x="3733153" y="732790"/>
                </a:lnTo>
                <a:lnTo>
                  <a:pt x="3733352" y="734060"/>
                </a:lnTo>
                <a:lnTo>
                  <a:pt x="3721774" y="734060"/>
                </a:lnTo>
                <a:lnTo>
                  <a:pt x="3717317" y="735330"/>
                </a:lnTo>
                <a:lnTo>
                  <a:pt x="3715476" y="737870"/>
                </a:lnTo>
                <a:close/>
              </a:path>
              <a:path w="4096384" h="836930">
                <a:moveTo>
                  <a:pt x="3749491" y="723900"/>
                </a:moveTo>
                <a:lnTo>
                  <a:pt x="3747501" y="723900"/>
                </a:lnTo>
                <a:lnTo>
                  <a:pt x="3745818" y="720090"/>
                </a:lnTo>
                <a:lnTo>
                  <a:pt x="3747317" y="720090"/>
                </a:lnTo>
                <a:lnTo>
                  <a:pt x="3749157" y="717550"/>
                </a:lnTo>
                <a:lnTo>
                  <a:pt x="3752523" y="722630"/>
                </a:lnTo>
                <a:lnTo>
                  <a:pt x="3749491" y="723900"/>
                </a:lnTo>
                <a:close/>
              </a:path>
              <a:path w="4096384" h="836930">
                <a:moveTo>
                  <a:pt x="3793421" y="725170"/>
                </a:moveTo>
                <a:lnTo>
                  <a:pt x="3788890" y="722630"/>
                </a:lnTo>
                <a:lnTo>
                  <a:pt x="3784208" y="721360"/>
                </a:lnTo>
                <a:lnTo>
                  <a:pt x="3791738" y="717550"/>
                </a:lnTo>
                <a:lnTo>
                  <a:pt x="3790913" y="718820"/>
                </a:lnTo>
                <a:lnTo>
                  <a:pt x="3791064" y="718820"/>
                </a:lnTo>
                <a:lnTo>
                  <a:pt x="3793421" y="725170"/>
                </a:lnTo>
                <a:close/>
              </a:path>
              <a:path w="4096384" h="836930">
                <a:moveTo>
                  <a:pt x="3858631" y="723900"/>
                </a:moveTo>
                <a:lnTo>
                  <a:pt x="3856274" y="723900"/>
                </a:lnTo>
                <a:lnTo>
                  <a:pt x="3853092" y="722630"/>
                </a:lnTo>
                <a:lnTo>
                  <a:pt x="3857289" y="717550"/>
                </a:lnTo>
                <a:lnTo>
                  <a:pt x="3859429" y="720050"/>
                </a:lnTo>
                <a:lnTo>
                  <a:pt x="3859551" y="721360"/>
                </a:lnTo>
                <a:lnTo>
                  <a:pt x="3859640" y="722630"/>
                </a:lnTo>
                <a:lnTo>
                  <a:pt x="3858631" y="723900"/>
                </a:lnTo>
                <a:close/>
              </a:path>
              <a:path w="4096384" h="836930">
                <a:moveTo>
                  <a:pt x="3861368" y="723900"/>
                </a:moveTo>
                <a:lnTo>
                  <a:pt x="3858631" y="723900"/>
                </a:lnTo>
                <a:lnTo>
                  <a:pt x="3859640" y="722630"/>
                </a:lnTo>
                <a:lnTo>
                  <a:pt x="3859551" y="721360"/>
                </a:lnTo>
                <a:lnTo>
                  <a:pt x="3859429" y="720050"/>
                </a:lnTo>
                <a:lnTo>
                  <a:pt x="3857289" y="717550"/>
                </a:lnTo>
                <a:lnTo>
                  <a:pt x="3863653" y="717550"/>
                </a:lnTo>
                <a:lnTo>
                  <a:pt x="3867770" y="719558"/>
                </a:lnTo>
                <a:lnTo>
                  <a:pt x="3861368" y="723900"/>
                </a:lnTo>
                <a:close/>
              </a:path>
              <a:path w="4096384" h="836930">
                <a:moveTo>
                  <a:pt x="3878072" y="731520"/>
                </a:moveTo>
                <a:lnTo>
                  <a:pt x="3876055" y="730250"/>
                </a:lnTo>
                <a:lnTo>
                  <a:pt x="3870699" y="727710"/>
                </a:lnTo>
                <a:lnTo>
                  <a:pt x="3881077" y="717550"/>
                </a:lnTo>
                <a:lnTo>
                  <a:pt x="3884102" y="718820"/>
                </a:lnTo>
                <a:lnTo>
                  <a:pt x="3888300" y="721360"/>
                </a:lnTo>
                <a:lnTo>
                  <a:pt x="3878072" y="731520"/>
                </a:lnTo>
                <a:close/>
              </a:path>
              <a:path w="4096384" h="836930">
                <a:moveTo>
                  <a:pt x="3897178" y="731520"/>
                </a:moveTo>
                <a:lnTo>
                  <a:pt x="3878072" y="731520"/>
                </a:lnTo>
                <a:lnTo>
                  <a:pt x="3888300" y="721360"/>
                </a:lnTo>
                <a:lnTo>
                  <a:pt x="3884102" y="718820"/>
                </a:lnTo>
                <a:lnTo>
                  <a:pt x="3881077" y="717550"/>
                </a:lnTo>
                <a:lnTo>
                  <a:pt x="3901926" y="717550"/>
                </a:lnTo>
                <a:lnTo>
                  <a:pt x="3903121" y="718820"/>
                </a:lnTo>
                <a:lnTo>
                  <a:pt x="3898309" y="718820"/>
                </a:lnTo>
                <a:lnTo>
                  <a:pt x="3895442" y="720090"/>
                </a:lnTo>
                <a:lnTo>
                  <a:pt x="3893994" y="722630"/>
                </a:lnTo>
                <a:lnTo>
                  <a:pt x="3896687" y="723900"/>
                </a:lnTo>
                <a:lnTo>
                  <a:pt x="3908153" y="723900"/>
                </a:lnTo>
                <a:lnTo>
                  <a:pt x="3907557" y="725170"/>
                </a:lnTo>
                <a:lnTo>
                  <a:pt x="3902056" y="725170"/>
                </a:lnTo>
                <a:lnTo>
                  <a:pt x="3902947" y="727710"/>
                </a:lnTo>
                <a:lnTo>
                  <a:pt x="3902384" y="727710"/>
                </a:lnTo>
                <a:lnTo>
                  <a:pt x="3904395" y="730250"/>
                </a:lnTo>
                <a:lnTo>
                  <a:pt x="3897178" y="730250"/>
                </a:lnTo>
                <a:lnTo>
                  <a:pt x="3897178" y="731520"/>
                </a:lnTo>
                <a:close/>
              </a:path>
              <a:path w="4096384" h="836930">
                <a:moveTo>
                  <a:pt x="3936577" y="730250"/>
                </a:moveTo>
                <a:lnTo>
                  <a:pt x="3930887" y="727710"/>
                </a:lnTo>
                <a:lnTo>
                  <a:pt x="3929382" y="726574"/>
                </a:lnTo>
                <a:lnTo>
                  <a:pt x="3929308" y="726349"/>
                </a:lnTo>
                <a:lnTo>
                  <a:pt x="3937900" y="718820"/>
                </a:lnTo>
                <a:lnTo>
                  <a:pt x="3941422" y="717550"/>
                </a:lnTo>
                <a:lnTo>
                  <a:pt x="3936577" y="730250"/>
                </a:lnTo>
                <a:close/>
              </a:path>
              <a:path w="4096384" h="836930">
                <a:moveTo>
                  <a:pt x="3945705" y="730250"/>
                </a:moveTo>
                <a:lnTo>
                  <a:pt x="3936577" y="730250"/>
                </a:lnTo>
                <a:lnTo>
                  <a:pt x="3941422" y="717550"/>
                </a:lnTo>
                <a:lnTo>
                  <a:pt x="3942764" y="717550"/>
                </a:lnTo>
                <a:lnTo>
                  <a:pt x="3946130" y="723900"/>
                </a:lnTo>
                <a:lnTo>
                  <a:pt x="3957369" y="723900"/>
                </a:lnTo>
                <a:lnTo>
                  <a:pt x="3956635" y="725170"/>
                </a:lnTo>
                <a:lnTo>
                  <a:pt x="3945796" y="725170"/>
                </a:lnTo>
                <a:lnTo>
                  <a:pt x="3943105" y="726440"/>
                </a:lnTo>
                <a:lnTo>
                  <a:pt x="3942614" y="727710"/>
                </a:lnTo>
                <a:lnTo>
                  <a:pt x="3944114" y="728980"/>
                </a:lnTo>
                <a:lnTo>
                  <a:pt x="3945705" y="730250"/>
                </a:lnTo>
                <a:close/>
              </a:path>
              <a:path w="4096384" h="836930">
                <a:moveTo>
                  <a:pt x="3964903" y="718820"/>
                </a:moveTo>
                <a:lnTo>
                  <a:pt x="3960372" y="718820"/>
                </a:lnTo>
                <a:lnTo>
                  <a:pt x="3960422" y="718618"/>
                </a:lnTo>
                <a:lnTo>
                  <a:pt x="3961040" y="717550"/>
                </a:lnTo>
                <a:lnTo>
                  <a:pt x="3964903" y="718820"/>
                </a:lnTo>
                <a:close/>
              </a:path>
              <a:path w="4096384" h="836930">
                <a:moveTo>
                  <a:pt x="3974790" y="734060"/>
                </a:moveTo>
                <a:lnTo>
                  <a:pt x="3969925" y="734060"/>
                </a:lnTo>
                <a:lnTo>
                  <a:pt x="3968121" y="731931"/>
                </a:lnTo>
                <a:lnTo>
                  <a:pt x="3971111" y="730250"/>
                </a:lnTo>
                <a:lnTo>
                  <a:pt x="3975465" y="728980"/>
                </a:lnTo>
                <a:lnTo>
                  <a:pt x="3966920" y="718820"/>
                </a:lnTo>
                <a:lnTo>
                  <a:pt x="3964903" y="718820"/>
                </a:lnTo>
                <a:lnTo>
                  <a:pt x="3961040" y="717550"/>
                </a:lnTo>
                <a:lnTo>
                  <a:pt x="3969847" y="717550"/>
                </a:lnTo>
                <a:lnTo>
                  <a:pt x="3970443" y="721360"/>
                </a:lnTo>
                <a:lnTo>
                  <a:pt x="3977816" y="721360"/>
                </a:lnTo>
                <a:lnTo>
                  <a:pt x="3977639" y="722630"/>
                </a:lnTo>
                <a:lnTo>
                  <a:pt x="3983780" y="722630"/>
                </a:lnTo>
                <a:lnTo>
                  <a:pt x="3984003" y="723900"/>
                </a:lnTo>
                <a:lnTo>
                  <a:pt x="4003837" y="723900"/>
                </a:lnTo>
                <a:lnTo>
                  <a:pt x="4003293" y="725170"/>
                </a:lnTo>
                <a:lnTo>
                  <a:pt x="3984699" y="725170"/>
                </a:lnTo>
                <a:lnTo>
                  <a:pt x="3982418" y="727710"/>
                </a:lnTo>
                <a:lnTo>
                  <a:pt x="3983669" y="730250"/>
                </a:lnTo>
                <a:lnTo>
                  <a:pt x="3985012" y="731520"/>
                </a:lnTo>
                <a:lnTo>
                  <a:pt x="3978313" y="731520"/>
                </a:lnTo>
                <a:lnTo>
                  <a:pt x="3975465" y="732790"/>
                </a:lnTo>
                <a:lnTo>
                  <a:pt x="3974790" y="734060"/>
                </a:lnTo>
                <a:close/>
              </a:path>
              <a:path w="4096384" h="836930">
                <a:moveTo>
                  <a:pt x="3977639" y="722630"/>
                </a:moveTo>
                <a:lnTo>
                  <a:pt x="3977734" y="721289"/>
                </a:lnTo>
                <a:lnTo>
                  <a:pt x="3973442" y="717550"/>
                </a:lnTo>
                <a:lnTo>
                  <a:pt x="3982885" y="717550"/>
                </a:lnTo>
                <a:lnTo>
                  <a:pt x="3982800" y="718820"/>
                </a:lnTo>
                <a:lnTo>
                  <a:pt x="3977639" y="722630"/>
                </a:lnTo>
                <a:close/>
              </a:path>
              <a:path w="4096384" h="836930">
                <a:moveTo>
                  <a:pt x="4071011" y="726440"/>
                </a:moveTo>
                <a:lnTo>
                  <a:pt x="4067986" y="717550"/>
                </a:lnTo>
                <a:lnTo>
                  <a:pt x="4071843" y="718820"/>
                </a:lnTo>
                <a:lnTo>
                  <a:pt x="4074868" y="720090"/>
                </a:lnTo>
                <a:lnTo>
                  <a:pt x="4075700" y="721360"/>
                </a:lnTo>
                <a:lnTo>
                  <a:pt x="4074534" y="723900"/>
                </a:lnTo>
                <a:lnTo>
                  <a:pt x="4071011" y="726440"/>
                </a:lnTo>
                <a:close/>
              </a:path>
              <a:path w="4096384" h="836930">
                <a:moveTo>
                  <a:pt x="4095854" y="726440"/>
                </a:moveTo>
                <a:lnTo>
                  <a:pt x="4071011" y="726440"/>
                </a:lnTo>
                <a:lnTo>
                  <a:pt x="4074534" y="723900"/>
                </a:lnTo>
                <a:lnTo>
                  <a:pt x="4075549" y="721687"/>
                </a:lnTo>
                <a:lnTo>
                  <a:pt x="4075659" y="721297"/>
                </a:lnTo>
                <a:lnTo>
                  <a:pt x="4074868" y="720090"/>
                </a:lnTo>
                <a:lnTo>
                  <a:pt x="4071843" y="718820"/>
                </a:lnTo>
                <a:lnTo>
                  <a:pt x="4067986" y="717550"/>
                </a:lnTo>
                <a:lnTo>
                  <a:pt x="4078378" y="717550"/>
                </a:lnTo>
                <a:lnTo>
                  <a:pt x="4079890" y="720090"/>
                </a:lnTo>
                <a:lnTo>
                  <a:pt x="4095854" y="720090"/>
                </a:lnTo>
                <a:lnTo>
                  <a:pt x="4095854" y="726440"/>
                </a:lnTo>
                <a:close/>
              </a:path>
              <a:path w="4096384" h="836930">
                <a:moveTo>
                  <a:pt x="3983780" y="722630"/>
                </a:moveTo>
                <a:lnTo>
                  <a:pt x="3977639" y="722630"/>
                </a:lnTo>
                <a:lnTo>
                  <a:pt x="3983073" y="718618"/>
                </a:lnTo>
                <a:lnTo>
                  <a:pt x="3983780" y="722630"/>
                </a:lnTo>
                <a:close/>
              </a:path>
              <a:path w="4096384" h="836930">
                <a:moveTo>
                  <a:pt x="3958041" y="728980"/>
                </a:moveTo>
                <a:lnTo>
                  <a:pt x="3955166" y="727710"/>
                </a:lnTo>
                <a:lnTo>
                  <a:pt x="3960343" y="718756"/>
                </a:lnTo>
                <a:lnTo>
                  <a:pt x="3966920" y="718820"/>
                </a:lnTo>
                <a:lnTo>
                  <a:pt x="3972260" y="725170"/>
                </a:lnTo>
                <a:lnTo>
                  <a:pt x="3962389" y="725170"/>
                </a:lnTo>
                <a:lnTo>
                  <a:pt x="3963579" y="726574"/>
                </a:lnTo>
                <a:lnTo>
                  <a:pt x="3958041" y="728980"/>
                </a:lnTo>
                <a:close/>
              </a:path>
              <a:path w="4096384" h="836930">
                <a:moveTo>
                  <a:pt x="918309" y="720090"/>
                </a:moveTo>
                <a:lnTo>
                  <a:pt x="913444" y="720090"/>
                </a:lnTo>
                <a:lnTo>
                  <a:pt x="915794" y="718820"/>
                </a:lnTo>
                <a:lnTo>
                  <a:pt x="918309" y="718820"/>
                </a:lnTo>
                <a:lnTo>
                  <a:pt x="918309" y="720090"/>
                </a:lnTo>
                <a:close/>
              </a:path>
              <a:path w="4096384" h="836930">
                <a:moveTo>
                  <a:pt x="925348" y="726440"/>
                </a:moveTo>
                <a:lnTo>
                  <a:pt x="918977" y="726440"/>
                </a:lnTo>
                <a:lnTo>
                  <a:pt x="918335" y="725219"/>
                </a:lnTo>
                <a:lnTo>
                  <a:pt x="918309" y="718820"/>
                </a:lnTo>
                <a:lnTo>
                  <a:pt x="925348" y="72644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32602" y="720050"/>
                </a:lnTo>
                <a:lnTo>
                  <a:pt x="1634227" y="718820"/>
                </a:lnTo>
                <a:lnTo>
                  <a:pt x="1635740" y="718820"/>
                </a:lnTo>
                <a:lnTo>
                  <a:pt x="1640264" y="721360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646635" y="722630"/>
                </a:moveTo>
                <a:lnTo>
                  <a:pt x="1632721" y="722630"/>
                </a:lnTo>
                <a:lnTo>
                  <a:pt x="1640264" y="721360"/>
                </a:lnTo>
                <a:lnTo>
                  <a:pt x="1635740" y="718820"/>
                </a:lnTo>
                <a:lnTo>
                  <a:pt x="1643951" y="718820"/>
                </a:lnTo>
                <a:lnTo>
                  <a:pt x="1646635" y="722630"/>
                </a:lnTo>
                <a:close/>
              </a:path>
              <a:path w="4096384" h="836930">
                <a:moveTo>
                  <a:pt x="1625008" y="726440"/>
                </a:moveTo>
                <a:lnTo>
                  <a:pt x="1621321" y="726440"/>
                </a:lnTo>
                <a:lnTo>
                  <a:pt x="1621989" y="723900"/>
                </a:lnTo>
                <a:lnTo>
                  <a:pt x="1621151" y="722630"/>
                </a:lnTo>
                <a:lnTo>
                  <a:pt x="1646635" y="722630"/>
                </a:lnTo>
                <a:lnTo>
                  <a:pt x="1643951" y="718820"/>
                </a:lnTo>
                <a:lnTo>
                  <a:pt x="1649647" y="718820"/>
                </a:lnTo>
                <a:lnTo>
                  <a:pt x="1650656" y="720090"/>
                </a:lnTo>
                <a:lnTo>
                  <a:pt x="1648695" y="722374"/>
                </a:lnTo>
                <a:lnTo>
                  <a:pt x="1643726" y="723900"/>
                </a:lnTo>
                <a:lnTo>
                  <a:pt x="1632217" y="723900"/>
                </a:lnTo>
                <a:lnTo>
                  <a:pt x="1625008" y="726440"/>
                </a:lnTo>
                <a:close/>
              </a:path>
              <a:path w="4096384" h="836930">
                <a:moveTo>
                  <a:pt x="1648695" y="722374"/>
                </a:moveTo>
                <a:lnTo>
                  <a:pt x="1650656" y="720090"/>
                </a:lnTo>
                <a:lnTo>
                  <a:pt x="1650322" y="718820"/>
                </a:lnTo>
                <a:lnTo>
                  <a:pt x="1656857" y="718820"/>
                </a:lnTo>
                <a:lnTo>
                  <a:pt x="1652666" y="720090"/>
                </a:lnTo>
                <a:lnTo>
                  <a:pt x="1664357" y="720090"/>
                </a:lnTo>
                <a:lnTo>
                  <a:pt x="1665572" y="721360"/>
                </a:lnTo>
                <a:lnTo>
                  <a:pt x="1651998" y="721360"/>
                </a:lnTo>
                <a:lnTo>
                  <a:pt x="1648695" y="722374"/>
                </a:lnTo>
                <a:close/>
              </a:path>
              <a:path w="4096384" h="836930">
                <a:moveTo>
                  <a:pt x="1703962" y="721360"/>
                </a:moveTo>
                <a:lnTo>
                  <a:pt x="1702449" y="721360"/>
                </a:lnTo>
                <a:lnTo>
                  <a:pt x="1700609" y="720090"/>
                </a:lnTo>
                <a:lnTo>
                  <a:pt x="1702790" y="718820"/>
                </a:lnTo>
                <a:lnTo>
                  <a:pt x="1703926" y="720050"/>
                </a:lnTo>
                <a:lnTo>
                  <a:pt x="1703962" y="721360"/>
                </a:lnTo>
                <a:close/>
              </a:path>
              <a:path w="4096384" h="836930">
                <a:moveTo>
                  <a:pt x="1649040" y="726024"/>
                </a:moveTo>
                <a:lnTo>
                  <a:pt x="1651998" y="721360"/>
                </a:lnTo>
                <a:lnTo>
                  <a:pt x="1703962" y="721360"/>
                </a:lnTo>
                <a:lnTo>
                  <a:pt x="1703926" y="720050"/>
                </a:lnTo>
                <a:lnTo>
                  <a:pt x="1702790" y="718820"/>
                </a:lnTo>
                <a:lnTo>
                  <a:pt x="1715525" y="718820"/>
                </a:lnTo>
                <a:lnTo>
                  <a:pt x="1712930" y="720050"/>
                </a:lnTo>
                <a:lnTo>
                  <a:pt x="1712847" y="721360"/>
                </a:lnTo>
                <a:lnTo>
                  <a:pt x="1715525" y="722630"/>
                </a:lnTo>
                <a:lnTo>
                  <a:pt x="1726424" y="722630"/>
                </a:lnTo>
                <a:lnTo>
                  <a:pt x="1728603" y="723900"/>
                </a:lnTo>
                <a:lnTo>
                  <a:pt x="1660713" y="723900"/>
                </a:lnTo>
                <a:lnTo>
                  <a:pt x="1659371" y="725170"/>
                </a:lnTo>
                <a:lnTo>
                  <a:pt x="1654277" y="725180"/>
                </a:lnTo>
                <a:lnTo>
                  <a:pt x="1649040" y="726024"/>
                </a:lnTo>
                <a:close/>
              </a:path>
              <a:path w="4096384" h="836930">
                <a:moveTo>
                  <a:pt x="1715525" y="722630"/>
                </a:moveTo>
                <a:lnTo>
                  <a:pt x="1712847" y="721360"/>
                </a:lnTo>
                <a:lnTo>
                  <a:pt x="1712930" y="720050"/>
                </a:lnTo>
                <a:lnTo>
                  <a:pt x="1715525" y="718820"/>
                </a:lnTo>
                <a:lnTo>
                  <a:pt x="1717536" y="721360"/>
                </a:lnTo>
                <a:lnTo>
                  <a:pt x="1715525" y="722630"/>
                </a:lnTo>
                <a:close/>
              </a:path>
              <a:path w="4096384" h="836930">
                <a:moveTo>
                  <a:pt x="1726424" y="722630"/>
                </a:moveTo>
                <a:lnTo>
                  <a:pt x="1715525" y="722630"/>
                </a:lnTo>
                <a:lnTo>
                  <a:pt x="1717536" y="721360"/>
                </a:lnTo>
                <a:lnTo>
                  <a:pt x="1715525" y="718820"/>
                </a:lnTo>
                <a:lnTo>
                  <a:pt x="1719886" y="718820"/>
                </a:lnTo>
                <a:lnTo>
                  <a:pt x="1726424" y="722630"/>
                </a:lnTo>
                <a:close/>
              </a:path>
              <a:path w="4096384" h="836930">
                <a:moveTo>
                  <a:pt x="1770672" y="720090"/>
                </a:moveTo>
                <a:lnTo>
                  <a:pt x="1768164" y="720090"/>
                </a:lnTo>
                <a:lnTo>
                  <a:pt x="1769166" y="718820"/>
                </a:lnTo>
                <a:lnTo>
                  <a:pt x="1770672" y="720090"/>
                </a:lnTo>
                <a:close/>
              </a:path>
              <a:path w="4096384" h="836930">
                <a:moveTo>
                  <a:pt x="1809396" y="720090"/>
                </a:moveTo>
                <a:lnTo>
                  <a:pt x="1770672" y="720090"/>
                </a:lnTo>
                <a:lnTo>
                  <a:pt x="1769166" y="718820"/>
                </a:lnTo>
                <a:lnTo>
                  <a:pt x="1810234" y="718820"/>
                </a:lnTo>
                <a:lnTo>
                  <a:pt x="1809396" y="720090"/>
                </a:lnTo>
                <a:close/>
              </a:path>
              <a:path w="4096384" h="836930">
                <a:moveTo>
                  <a:pt x="1966522" y="725059"/>
                </a:moveTo>
                <a:lnTo>
                  <a:pt x="1966708" y="724707"/>
                </a:lnTo>
                <a:lnTo>
                  <a:pt x="1970820" y="720090"/>
                </a:lnTo>
                <a:lnTo>
                  <a:pt x="1970820" y="718820"/>
                </a:lnTo>
                <a:lnTo>
                  <a:pt x="1977192" y="722630"/>
                </a:lnTo>
                <a:lnTo>
                  <a:pt x="1971488" y="72263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1968510" y="731520"/>
                </a:moveTo>
                <a:lnTo>
                  <a:pt x="1946685" y="731520"/>
                </a:lnTo>
                <a:lnTo>
                  <a:pt x="1946685" y="730250"/>
                </a:lnTo>
                <a:lnTo>
                  <a:pt x="1961935" y="730250"/>
                </a:lnTo>
                <a:lnTo>
                  <a:pt x="1965124" y="727710"/>
                </a:lnTo>
                <a:lnTo>
                  <a:pt x="1966438" y="725219"/>
                </a:lnTo>
                <a:lnTo>
                  <a:pt x="1966558" y="725041"/>
                </a:lnTo>
                <a:lnTo>
                  <a:pt x="1971488" y="722630"/>
                </a:lnTo>
                <a:lnTo>
                  <a:pt x="1977192" y="722630"/>
                </a:lnTo>
                <a:lnTo>
                  <a:pt x="1970820" y="718820"/>
                </a:lnTo>
                <a:lnTo>
                  <a:pt x="1996696" y="718820"/>
                </a:lnTo>
                <a:lnTo>
                  <a:pt x="1993450" y="722630"/>
                </a:lnTo>
                <a:lnTo>
                  <a:pt x="1992724" y="726440"/>
                </a:lnTo>
                <a:lnTo>
                  <a:pt x="1975352" y="726440"/>
                </a:lnTo>
                <a:lnTo>
                  <a:pt x="1968510" y="731520"/>
                </a:lnTo>
                <a:close/>
              </a:path>
              <a:path w="4096384" h="836930">
                <a:moveTo>
                  <a:pt x="2010049" y="722630"/>
                </a:moveTo>
                <a:lnTo>
                  <a:pt x="2011051" y="718820"/>
                </a:lnTo>
                <a:lnTo>
                  <a:pt x="2012897" y="720090"/>
                </a:lnTo>
                <a:lnTo>
                  <a:pt x="2010049" y="722630"/>
                </a:lnTo>
                <a:close/>
              </a:path>
              <a:path w="4096384" h="836930">
                <a:moveTo>
                  <a:pt x="2064232" y="722630"/>
                </a:moveTo>
                <a:lnTo>
                  <a:pt x="2010049" y="722630"/>
                </a:lnTo>
                <a:lnTo>
                  <a:pt x="2012897" y="720090"/>
                </a:lnTo>
                <a:lnTo>
                  <a:pt x="2011051" y="718820"/>
                </a:lnTo>
                <a:lnTo>
                  <a:pt x="2052793" y="718820"/>
                </a:lnTo>
                <a:lnTo>
                  <a:pt x="2050947" y="720090"/>
                </a:lnTo>
                <a:lnTo>
                  <a:pt x="2050777" y="721360"/>
                </a:lnTo>
                <a:lnTo>
                  <a:pt x="2063352" y="721360"/>
                </a:lnTo>
                <a:lnTo>
                  <a:pt x="2064232" y="722630"/>
                </a:lnTo>
                <a:close/>
              </a:path>
              <a:path w="4096384" h="836930">
                <a:moveTo>
                  <a:pt x="2052289" y="721360"/>
                </a:moveTo>
                <a:lnTo>
                  <a:pt x="2050777" y="721360"/>
                </a:lnTo>
                <a:lnTo>
                  <a:pt x="2050947" y="720090"/>
                </a:lnTo>
                <a:lnTo>
                  <a:pt x="2052793" y="718820"/>
                </a:lnTo>
                <a:lnTo>
                  <a:pt x="2054299" y="720090"/>
                </a:lnTo>
                <a:lnTo>
                  <a:pt x="2054129" y="720090"/>
                </a:lnTo>
                <a:lnTo>
                  <a:pt x="2052289" y="721360"/>
                </a:lnTo>
                <a:close/>
              </a:path>
              <a:path w="4096384" h="836930">
                <a:moveTo>
                  <a:pt x="2063352" y="721360"/>
                </a:moveTo>
                <a:lnTo>
                  <a:pt x="2052289" y="721360"/>
                </a:lnTo>
                <a:lnTo>
                  <a:pt x="2054129" y="720090"/>
                </a:lnTo>
                <a:lnTo>
                  <a:pt x="2052793" y="718820"/>
                </a:lnTo>
                <a:lnTo>
                  <a:pt x="2061592" y="718820"/>
                </a:lnTo>
                <a:lnTo>
                  <a:pt x="2063352" y="721360"/>
                </a:lnTo>
                <a:close/>
              </a:path>
              <a:path w="4096384" h="836930">
                <a:moveTo>
                  <a:pt x="1999821" y="755650"/>
                </a:moveTo>
                <a:lnTo>
                  <a:pt x="1991944" y="755650"/>
                </a:lnTo>
                <a:lnTo>
                  <a:pt x="1992704" y="754498"/>
                </a:lnTo>
                <a:lnTo>
                  <a:pt x="1992808" y="754309"/>
                </a:lnTo>
                <a:lnTo>
                  <a:pt x="1994275" y="750257"/>
                </a:lnTo>
                <a:lnTo>
                  <a:pt x="1997307" y="749300"/>
                </a:lnTo>
                <a:lnTo>
                  <a:pt x="2002669" y="748030"/>
                </a:lnTo>
                <a:lnTo>
                  <a:pt x="1994458" y="742950"/>
                </a:lnTo>
                <a:lnTo>
                  <a:pt x="2023118" y="742950"/>
                </a:lnTo>
                <a:lnTo>
                  <a:pt x="2027649" y="735330"/>
                </a:lnTo>
                <a:lnTo>
                  <a:pt x="2030328" y="730250"/>
                </a:lnTo>
                <a:lnTo>
                  <a:pt x="2071900" y="730250"/>
                </a:lnTo>
                <a:lnTo>
                  <a:pt x="2071730" y="728980"/>
                </a:lnTo>
                <a:lnTo>
                  <a:pt x="2079777" y="725170"/>
                </a:lnTo>
                <a:lnTo>
                  <a:pt x="2071566" y="723900"/>
                </a:lnTo>
                <a:lnTo>
                  <a:pt x="2067479" y="723145"/>
                </a:lnTo>
                <a:lnTo>
                  <a:pt x="2068043" y="720090"/>
                </a:lnTo>
                <a:lnTo>
                  <a:pt x="2068214" y="718820"/>
                </a:lnTo>
                <a:lnTo>
                  <a:pt x="2078271" y="718820"/>
                </a:lnTo>
                <a:lnTo>
                  <a:pt x="2077597" y="720090"/>
                </a:lnTo>
                <a:lnTo>
                  <a:pt x="2077433" y="720090"/>
                </a:lnTo>
                <a:lnTo>
                  <a:pt x="2082291" y="722630"/>
                </a:lnTo>
                <a:lnTo>
                  <a:pt x="2078271" y="722630"/>
                </a:lnTo>
                <a:lnTo>
                  <a:pt x="2085978" y="731520"/>
                </a:lnTo>
                <a:lnTo>
                  <a:pt x="2036699" y="731520"/>
                </a:lnTo>
                <a:lnTo>
                  <a:pt x="2031166" y="736600"/>
                </a:lnTo>
                <a:lnTo>
                  <a:pt x="2063183" y="736600"/>
                </a:lnTo>
                <a:lnTo>
                  <a:pt x="2064691" y="737870"/>
                </a:lnTo>
                <a:lnTo>
                  <a:pt x="2032174" y="737870"/>
                </a:lnTo>
                <a:lnTo>
                  <a:pt x="2029660" y="739140"/>
                </a:lnTo>
                <a:lnTo>
                  <a:pt x="2029823" y="740410"/>
                </a:lnTo>
                <a:lnTo>
                  <a:pt x="2036699" y="740410"/>
                </a:lnTo>
                <a:lnTo>
                  <a:pt x="2044242" y="742950"/>
                </a:lnTo>
                <a:lnTo>
                  <a:pt x="2049775" y="744220"/>
                </a:lnTo>
                <a:lnTo>
                  <a:pt x="2072908" y="744220"/>
                </a:lnTo>
                <a:lnTo>
                  <a:pt x="2074080" y="745490"/>
                </a:lnTo>
                <a:lnTo>
                  <a:pt x="2025469" y="745490"/>
                </a:lnTo>
                <a:lnTo>
                  <a:pt x="2021946" y="746760"/>
                </a:lnTo>
                <a:lnTo>
                  <a:pt x="2022868" y="748030"/>
                </a:lnTo>
                <a:lnTo>
                  <a:pt x="2010996" y="748030"/>
                </a:lnTo>
                <a:lnTo>
                  <a:pt x="2002840" y="753110"/>
                </a:lnTo>
                <a:lnTo>
                  <a:pt x="1999821" y="755650"/>
                </a:lnTo>
                <a:close/>
              </a:path>
              <a:path w="4096384" h="836930">
                <a:moveTo>
                  <a:pt x="2082291" y="722630"/>
                </a:moveTo>
                <a:lnTo>
                  <a:pt x="2077433" y="720090"/>
                </a:lnTo>
                <a:lnTo>
                  <a:pt x="2077597" y="720090"/>
                </a:lnTo>
                <a:lnTo>
                  <a:pt x="2078271" y="718820"/>
                </a:lnTo>
                <a:lnTo>
                  <a:pt x="2079279" y="718820"/>
                </a:lnTo>
                <a:lnTo>
                  <a:pt x="2080452" y="720090"/>
                </a:lnTo>
                <a:lnTo>
                  <a:pt x="2082291" y="722630"/>
                </a:lnTo>
                <a:close/>
              </a:path>
              <a:path w="4096384" h="836930">
                <a:moveTo>
                  <a:pt x="2661261" y="741680"/>
                </a:moveTo>
                <a:lnTo>
                  <a:pt x="2651708" y="741680"/>
                </a:lnTo>
                <a:lnTo>
                  <a:pt x="2651708" y="740410"/>
                </a:lnTo>
                <a:lnTo>
                  <a:pt x="2096710" y="740410"/>
                </a:lnTo>
                <a:lnTo>
                  <a:pt x="2101234" y="736600"/>
                </a:lnTo>
                <a:lnTo>
                  <a:pt x="2094195" y="736600"/>
                </a:lnTo>
                <a:lnTo>
                  <a:pt x="2091845" y="731520"/>
                </a:lnTo>
                <a:lnTo>
                  <a:pt x="2085978" y="731520"/>
                </a:lnTo>
                <a:lnTo>
                  <a:pt x="2085901" y="730177"/>
                </a:lnTo>
                <a:lnTo>
                  <a:pt x="2091845" y="725170"/>
                </a:lnTo>
                <a:lnTo>
                  <a:pt x="2091260" y="725059"/>
                </a:lnTo>
                <a:lnTo>
                  <a:pt x="2093357" y="721360"/>
                </a:lnTo>
                <a:lnTo>
                  <a:pt x="2094529" y="720090"/>
                </a:lnTo>
                <a:lnTo>
                  <a:pt x="2094529" y="718820"/>
                </a:lnTo>
                <a:lnTo>
                  <a:pt x="2105425" y="718820"/>
                </a:lnTo>
                <a:lnTo>
                  <a:pt x="2103919" y="720090"/>
                </a:lnTo>
                <a:lnTo>
                  <a:pt x="2103585" y="721360"/>
                </a:lnTo>
                <a:lnTo>
                  <a:pt x="2104253" y="722630"/>
                </a:lnTo>
                <a:lnTo>
                  <a:pt x="2590811" y="722630"/>
                </a:lnTo>
                <a:lnTo>
                  <a:pt x="2592874" y="723900"/>
                </a:lnTo>
                <a:lnTo>
                  <a:pt x="2099054" y="723900"/>
                </a:lnTo>
                <a:lnTo>
                  <a:pt x="2098052" y="725170"/>
                </a:lnTo>
                <a:lnTo>
                  <a:pt x="2097044" y="725170"/>
                </a:lnTo>
                <a:lnTo>
                  <a:pt x="2095034" y="727710"/>
                </a:lnTo>
                <a:lnTo>
                  <a:pt x="2102577" y="730250"/>
                </a:lnTo>
                <a:lnTo>
                  <a:pt x="2628829" y="730250"/>
                </a:lnTo>
                <a:lnTo>
                  <a:pt x="2628914" y="732790"/>
                </a:lnTo>
                <a:lnTo>
                  <a:pt x="2107265" y="732790"/>
                </a:lnTo>
                <a:lnTo>
                  <a:pt x="2104921" y="734060"/>
                </a:lnTo>
                <a:lnTo>
                  <a:pt x="2104423" y="734060"/>
                </a:lnTo>
                <a:lnTo>
                  <a:pt x="2105929" y="735330"/>
                </a:lnTo>
                <a:lnTo>
                  <a:pt x="2629000" y="735330"/>
                </a:lnTo>
                <a:lnTo>
                  <a:pt x="2629085" y="737870"/>
                </a:lnTo>
                <a:lnTo>
                  <a:pt x="2658619" y="737870"/>
                </a:lnTo>
                <a:lnTo>
                  <a:pt x="2661261" y="741680"/>
                </a:lnTo>
                <a:close/>
              </a:path>
              <a:path w="4096384" h="836930">
                <a:moveTo>
                  <a:pt x="2104253" y="722630"/>
                </a:moveTo>
                <a:lnTo>
                  <a:pt x="2103758" y="721687"/>
                </a:lnTo>
                <a:lnTo>
                  <a:pt x="2103706" y="720901"/>
                </a:lnTo>
                <a:lnTo>
                  <a:pt x="2103919" y="720090"/>
                </a:lnTo>
                <a:lnTo>
                  <a:pt x="2105425" y="718820"/>
                </a:lnTo>
                <a:lnTo>
                  <a:pt x="2106093" y="718820"/>
                </a:lnTo>
                <a:lnTo>
                  <a:pt x="2105929" y="721360"/>
                </a:lnTo>
                <a:lnTo>
                  <a:pt x="2104253" y="72263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04253" y="722630"/>
                </a:lnTo>
                <a:lnTo>
                  <a:pt x="2105929" y="721360"/>
                </a:lnTo>
                <a:lnTo>
                  <a:pt x="2106093" y="718820"/>
                </a:lnTo>
                <a:lnTo>
                  <a:pt x="2588521" y="718820"/>
                </a:lnTo>
                <a:lnTo>
                  <a:pt x="2585219" y="720090"/>
                </a:lnTo>
                <a:lnTo>
                  <a:pt x="2120177" y="720090"/>
                </a:lnTo>
                <a:lnTo>
                  <a:pt x="2118835" y="72136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2874" y="723900"/>
                </a:moveTo>
                <a:lnTo>
                  <a:pt x="2588748" y="721360"/>
                </a:lnTo>
                <a:lnTo>
                  <a:pt x="2585219" y="720090"/>
                </a:lnTo>
                <a:lnTo>
                  <a:pt x="2588521" y="718820"/>
                </a:lnTo>
                <a:lnTo>
                  <a:pt x="2592220" y="718820"/>
                </a:lnTo>
                <a:lnTo>
                  <a:pt x="2593045" y="720090"/>
                </a:lnTo>
                <a:lnTo>
                  <a:pt x="2591362" y="722630"/>
                </a:lnTo>
                <a:lnTo>
                  <a:pt x="2592874" y="723900"/>
                </a:lnTo>
                <a:close/>
              </a:path>
              <a:path w="4096384" h="836930">
                <a:moveTo>
                  <a:pt x="2683393" y="721360"/>
                </a:moveTo>
                <a:lnTo>
                  <a:pt x="2682384" y="721360"/>
                </a:lnTo>
                <a:lnTo>
                  <a:pt x="2681376" y="720090"/>
                </a:lnTo>
                <a:lnTo>
                  <a:pt x="2682384" y="718820"/>
                </a:lnTo>
                <a:lnTo>
                  <a:pt x="2683242" y="718820"/>
                </a:lnTo>
                <a:lnTo>
                  <a:pt x="2684067" y="720090"/>
                </a:lnTo>
                <a:lnTo>
                  <a:pt x="2683393" y="721360"/>
                </a:lnTo>
                <a:close/>
              </a:path>
              <a:path w="4096384" h="836930">
                <a:moveTo>
                  <a:pt x="2695303" y="721360"/>
                </a:moveTo>
                <a:lnTo>
                  <a:pt x="2683393" y="721360"/>
                </a:lnTo>
                <a:lnTo>
                  <a:pt x="2684067" y="720090"/>
                </a:lnTo>
                <a:lnTo>
                  <a:pt x="2683242" y="718820"/>
                </a:lnTo>
                <a:lnTo>
                  <a:pt x="2696135" y="718820"/>
                </a:lnTo>
                <a:lnTo>
                  <a:pt x="2695303" y="721360"/>
                </a:lnTo>
                <a:close/>
              </a:path>
              <a:path w="4096384" h="836930">
                <a:moveTo>
                  <a:pt x="2791524" y="721360"/>
                </a:moveTo>
                <a:lnTo>
                  <a:pt x="2789174" y="718820"/>
                </a:lnTo>
                <a:lnTo>
                  <a:pt x="2795047" y="718820"/>
                </a:lnTo>
                <a:lnTo>
                  <a:pt x="2791524" y="721360"/>
                </a:lnTo>
                <a:close/>
              </a:path>
              <a:path w="4096384" h="836930">
                <a:moveTo>
                  <a:pt x="2801857" y="721360"/>
                </a:moveTo>
                <a:lnTo>
                  <a:pt x="2791524" y="721360"/>
                </a:lnTo>
                <a:lnTo>
                  <a:pt x="2795047" y="718820"/>
                </a:lnTo>
                <a:lnTo>
                  <a:pt x="2805275" y="718820"/>
                </a:lnTo>
                <a:lnTo>
                  <a:pt x="2799735" y="720090"/>
                </a:lnTo>
                <a:lnTo>
                  <a:pt x="2801857" y="721360"/>
                </a:lnTo>
                <a:close/>
              </a:path>
              <a:path w="4096384" h="836930">
                <a:moveTo>
                  <a:pt x="2806100" y="723900"/>
                </a:moveTo>
                <a:lnTo>
                  <a:pt x="2799735" y="720090"/>
                </a:lnTo>
                <a:lnTo>
                  <a:pt x="2805275" y="718820"/>
                </a:lnTo>
                <a:lnTo>
                  <a:pt x="2810114" y="718820"/>
                </a:lnTo>
                <a:lnTo>
                  <a:pt x="2805949" y="722630"/>
                </a:lnTo>
                <a:lnTo>
                  <a:pt x="2806100" y="723900"/>
                </a:lnTo>
                <a:close/>
              </a:path>
              <a:path w="4096384" h="836930">
                <a:moveTo>
                  <a:pt x="2856401" y="723900"/>
                </a:moveTo>
                <a:lnTo>
                  <a:pt x="2806100" y="723900"/>
                </a:lnTo>
                <a:lnTo>
                  <a:pt x="2805949" y="722630"/>
                </a:lnTo>
                <a:lnTo>
                  <a:pt x="2810114" y="718820"/>
                </a:lnTo>
                <a:lnTo>
                  <a:pt x="2817997" y="718820"/>
                </a:lnTo>
                <a:lnTo>
                  <a:pt x="2815156" y="720090"/>
                </a:lnTo>
                <a:lnTo>
                  <a:pt x="2815994" y="722630"/>
                </a:lnTo>
                <a:lnTo>
                  <a:pt x="2855726" y="722630"/>
                </a:lnTo>
                <a:lnTo>
                  <a:pt x="2856401" y="723900"/>
                </a:lnTo>
                <a:close/>
              </a:path>
              <a:path w="4096384" h="836930">
                <a:moveTo>
                  <a:pt x="2820001" y="722630"/>
                </a:moveTo>
                <a:lnTo>
                  <a:pt x="2815994" y="722630"/>
                </a:lnTo>
                <a:lnTo>
                  <a:pt x="2815156" y="720090"/>
                </a:lnTo>
                <a:lnTo>
                  <a:pt x="2817997" y="718820"/>
                </a:lnTo>
                <a:lnTo>
                  <a:pt x="2820839" y="720090"/>
                </a:lnTo>
                <a:lnTo>
                  <a:pt x="2820001" y="722630"/>
                </a:lnTo>
                <a:close/>
              </a:path>
              <a:path w="4096384" h="836930">
                <a:moveTo>
                  <a:pt x="2823858" y="722630"/>
                </a:moveTo>
                <a:lnTo>
                  <a:pt x="2820001" y="722630"/>
                </a:lnTo>
                <a:lnTo>
                  <a:pt x="2820839" y="720090"/>
                </a:lnTo>
                <a:lnTo>
                  <a:pt x="2817997" y="718820"/>
                </a:lnTo>
                <a:lnTo>
                  <a:pt x="2829095" y="718820"/>
                </a:lnTo>
                <a:lnTo>
                  <a:pt x="2823858" y="722630"/>
                </a:lnTo>
                <a:close/>
              </a:path>
              <a:path w="4096384" h="836930">
                <a:moveTo>
                  <a:pt x="2928133" y="722630"/>
                </a:moveTo>
                <a:lnTo>
                  <a:pt x="2923785" y="722630"/>
                </a:lnTo>
                <a:lnTo>
                  <a:pt x="2924276" y="720090"/>
                </a:lnTo>
                <a:lnTo>
                  <a:pt x="2925959" y="718820"/>
                </a:lnTo>
                <a:lnTo>
                  <a:pt x="2927124" y="718820"/>
                </a:lnTo>
                <a:lnTo>
                  <a:pt x="2928034" y="721111"/>
                </a:lnTo>
                <a:lnTo>
                  <a:pt x="2928133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28133" y="722630"/>
                </a:lnTo>
                <a:lnTo>
                  <a:pt x="2928034" y="721111"/>
                </a:lnTo>
                <a:lnTo>
                  <a:pt x="2927124" y="718820"/>
                </a:lnTo>
                <a:lnTo>
                  <a:pt x="2936186" y="71882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36186" y="718820"/>
                </a:lnTo>
                <a:lnTo>
                  <a:pt x="2939709" y="718820"/>
                </a:lnTo>
                <a:lnTo>
                  <a:pt x="2940509" y="720050"/>
                </a:lnTo>
                <a:lnTo>
                  <a:pt x="2940534" y="72136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66189" y="722630"/>
                </a:moveTo>
                <a:lnTo>
                  <a:pt x="2938852" y="722630"/>
                </a:lnTo>
                <a:lnTo>
                  <a:pt x="2940534" y="721360"/>
                </a:lnTo>
                <a:lnTo>
                  <a:pt x="2940509" y="720050"/>
                </a:lnTo>
                <a:lnTo>
                  <a:pt x="2939709" y="718820"/>
                </a:lnTo>
                <a:lnTo>
                  <a:pt x="2957766" y="718820"/>
                </a:lnTo>
                <a:lnTo>
                  <a:pt x="2958029" y="720090"/>
                </a:lnTo>
                <a:lnTo>
                  <a:pt x="2952936" y="720090"/>
                </a:lnTo>
                <a:lnTo>
                  <a:pt x="2952445" y="721360"/>
                </a:lnTo>
                <a:lnTo>
                  <a:pt x="2965439" y="721360"/>
                </a:lnTo>
                <a:lnTo>
                  <a:pt x="2966189" y="722630"/>
                </a:lnTo>
                <a:close/>
              </a:path>
              <a:path w="4096384" h="836930">
                <a:moveTo>
                  <a:pt x="3007768" y="722630"/>
                </a:moveTo>
                <a:lnTo>
                  <a:pt x="3003728" y="722630"/>
                </a:lnTo>
                <a:lnTo>
                  <a:pt x="3003905" y="718820"/>
                </a:lnTo>
                <a:lnTo>
                  <a:pt x="3007244" y="720090"/>
                </a:lnTo>
                <a:lnTo>
                  <a:pt x="3008593" y="721360"/>
                </a:lnTo>
                <a:lnTo>
                  <a:pt x="3007768" y="722630"/>
                </a:lnTo>
                <a:close/>
              </a:path>
              <a:path w="4096384" h="836930">
                <a:moveTo>
                  <a:pt x="3016863" y="722630"/>
                </a:moveTo>
                <a:lnTo>
                  <a:pt x="3007768" y="722630"/>
                </a:lnTo>
                <a:lnTo>
                  <a:pt x="3008593" y="721360"/>
                </a:lnTo>
                <a:lnTo>
                  <a:pt x="3007244" y="720090"/>
                </a:lnTo>
                <a:lnTo>
                  <a:pt x="3003905" y="718820"/>
                </a:lnTo>
                <a:lnTo>
                  <a:pt x="3015439" y="718820"/>
                </a:lnTo>
                <a:lnTo>
                  <a:pt x="3016863" y="722630"/>
                </a:lnTo>
                <a:close/>
              </a:path>
              <a:path w="4096384" h="836930">
                <a:moveTo>
                  <a:pt x="3036578" y="723900"/>
                </a:moveTo>
                <a:lnTo>
                  <a:pt x="3032722" y="723900"/>
                </a:lnTo>
                <a:lnTo>
                  <a:pt x="3030057" y="722630"/>
                </a:lnTo>
                <a:lnTo>
                  <a:pt x="3030136" y="721289"/>
                </a:lnTo>
                <a:lnTo>
                  <a:pt x="3032898" y="718820"/>
                </a:lnTo>
                <a:lnTo>
                  <a:pt x="3034922" y="718820"/>
                </a:lnTo>
                <a:lnTo>
                  <a:pt x="3036578" y="723900"/>
                </a:lnTo>
                <a:close/>
              </a:path>
              <a:path w="4096384" h="836930">
                <a:moveTo>
                  <a:pt x="3620280" y="742177"/>
                </a:moveTo>
                <a:lnTo>
                  <a:pt x="3617497" y="739049"/>
                </a:lnTo>
                <a:lnTo>
                  <a:pt x="3613945" y="734750"/>
                </a:lnTo>
                <a:lnTo>
                  <a:pt x="3615731" y="730250"/>
                </a:lnTo>
                <a:lnTo>
                  <a:pt x="3617231" y="727710"/>
                </a:lnTo>
                <a:lnTo>
                  <a:pt x="3626967" y="718820"/>
                </a:lnTo>
                <a:lnTo>
                  <a:pt x="3630333" y="720090"/>
                </a:lnTo>
                <a:lnTo>
                  <a:pt x="3631832" y="722630"/>
                </a:lnTo>
                <a:lnTo>
                  <a:pt x="3630824" y="723900"/>
                </a:lnTo>
                <a:lnTo>
                  <a:pt x="3629325" y="723900"/>
                </a:lnTo>
                <a:lnTo>
                  <a:pt x="3622022" y="731520"/>
                </a:lnTo>
                <a:lnTo>
                  <a:pt x="3619948" y="731520"/>
                </a:lnTo>
                <a:lnTo>
                  <a:pt x="3619588" y="734060"/>
                </a:lnTo>
                <a:lnTo>
                  <a:pt x="3620107" y="734060"/>
                </a:lnTo>
                <a:lnTo>
                  <a:pt x="3620208" y="737186"/>
                </a:lnTo>
                <a:lnTo>
                  <a:pt x="3620586" y="739140"/>
                </a:lnTo>
                <a:lnTo>
                  <a:pt x="3621690" y="739140"/>
                </a:lnTo>
                <a:lnTo>
                  <a:pt x="3620280" y="742177"/>
                </a:lnTo>
                <a:close/>
              </a:path>
              <a:path w="4096384" h="836930">
                <a:moveTo>
                  <a:pt x="3620586" y="739140"/>
                </a:moveTo>
                <a:lnTo>
                  <a:pt x="3620208" y="737186"/>
                </a:lnTo>
                <a:lnTo>
                  <a:pt x="3620111" y="733514"/>
                </a:lnTo>
                <a:lnTo>
                  <a:pt x="3629325" y="723900"/>
                </a:lnTo>
                <a:lnTo>
                  <a:pt x="3630824" y="723900"/>
                </a:lnTo>
                <a:lnTo>
                  <a:pt x="3631832" y="722630"/>
                </a:lnTo>
                <a:lnTo>
                  <a:pt x="3630333" y="720090"/>
                </a:lnTo>
                <a:lnTo>
                  <a:pt x="3626967" y="718820"/>
                </a:lnTo>
                <a:lnTo>
                  <a:pt x="3638852" y="718820"/>
                </a:lnTo>
                <a:lnTo>
                  <a:pt x="3631990" y="730250"/>
                </a:lnTo>
                <a:lnTo>
                  <a:pt x="3623628" y="730250"/>
                </a:lnTo>
                <a:lnTo>
                  <a:pt x="3625802" y="735330"/>
                </a:lnTo>
                <a:lnTo>
                  <a:pt x="3626527" y="737870"/>
                </a:lnTo>
                <a:lnTo>
                  <a:pt x="3622279" y="737870"/>
                </a:lnTo>
                <a:lnTo>
                  <a:pt x="3620586" y="739140"/>
                </a:lnTo>
                <a:close/>
              </a:path>
              <a:path w="4096384" h="836930">
                <a:moveTo>
                  <a:pt x="3722180" y="722630"/>
                </a:moveTo>
                <a:lnTo>
                  <a:pt x="3721172" y="722630"/>
                </a:lnTo>
                <a:lnTo>
                  <a:pt x="3720838" y="720901"/>
                </a:lnTo>
                <a:lnTo>
                  <a:pt x="3720711" y="720050"/>
                </a:lnTo>
                <a:lnTo>
                  <a:pt x="3721663" y="718820"/>
                </a:lnTo>
                <a:lnTo>
                  <a:pt x="3722671" y="718820"/>
                </a:lnTo>
                <a:lnTo>
                  <a:pt x="3723529" y="720090"/>
                </a:lnTo>
                <a:lnTo>
                  <a:pt x="3722180" y="72263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22180" y="722630"/>
                </a:lnTo>
                <a:lnTo>
                  <a:pt x="3723529" y="720090"/>
                </a:lnTo>
                <a:lnTo>
                  <a:pt x="3722671" y="718820"/>
                </a:lnTo>
                <a:lnTo>
                  <a:pt x="3730464" y="718820"/>
                </a:lnTo>
                <a:lnTo>
                  <a:pt x="3733416" y="721360"/>
                </a:lnTo>
                <a:lnTo>
                  <a:pt x="3733907" y="721360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875223" y="720090"/>
                </a:moveTo>
                <a:lnTo>
                  <a:pt x="3868859" y="720090"/>
                </a:lnTo>
                <a:lnTo>
                  <a:pt x="3868462" y="719089"/>
                </a:lnTo>
                <a:lnTo>
                  <a:pt x="3868859" y="718820"/>
                </a:lnTo>
                <a:lnTo>
                  <a:pt x="3872198" y="718820"/>
                </a:lnTo>
                <a:lnTo>
                  <a:pt x="3875223" y="720090"/>
                </a:lnTo>
                <a:close/>
              </a:path>
              <a:path w="4096384" h="836930">
                <a:moveTo>
                  <a:pt x="3896687" y="723900"/>
                </a:moveTo>
                <a:lnTo>
                  <a:pt x="3893994" y="722630"/>
                </a:lnTo>
                <a:lnTo>
                  <a:pt x="3895442" y="720090"/>
                </a:lnTo>
                <a:lnTo>
                  <a:pt x="3898309" y="718820"/>
                </a:lnTo>
                <a:lnTo>
                  <a:pt x="3899870" y="721360"/>
                </a:lnTo>
                <a:lnTo>
                  <a:pt x="3898861" y="722630"/>
                </a:lnTo>
                <a:lnTo>
                  <a:pt x="3897670" y="722630"/>
                </a:lnTo>
                <a:lnTo>
                  <a:pt x="3896687" y="723900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6687" y="723900"/>
                </a:lnTo>
                <a:lnTo>
                  <a:pt x="3897670" y="722630"/>
                </a:lnTo>
                <a:lnTo>
                  <a:pt x="3898861" y="722630"/>
                </a:lnTo>
                <a:lnTo>
                  <a:pt x="3899870" y="721360"/>
                </a:lnTo>
                <a:lnTo>
                  <a:pt x="3898309" y="718820"/>
                </a:lnTo>
                <a:lnTo>
                  <a:pt x="3903121" y="718820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90685" y="722630"/>
                </a:moveTo>
                <a:lnTo>
                  <a:pt x="3987584" y="720090"/>
                </a:lnTo>
                <a:lnTo>
                  <a:pt x="3991383" y="718820"/>
                </a:lnTo>
                <a:lnTo>
                  <a:pt x="3994136" y="721360"/>
                </a:lnTo>
                <a:lnTo>
                  <a:pt x="3990685" y="722630"/>
                </a:lnTo>
                <a:close/>
              </a:path>
              <a:path w="4096384" h="836930">
                <a:moveTo>
                  <a:pt x="4004380" y="722630"/>
                </a:moveTo>
                <a:lnTo>
                  <a:pt x="3990685" y="722630"/>
                </a:lnTo>
                <a:lnTo>
                  <a:pt x="3994136" y="721360"/>
                </a:lnTo>
                <a:lnTo>
                  <a:pt x="3991383" y="718820"/>
                </a:lnTo>
                <a:lnTo>
                  <a:pt x="4030447" y="718820"/>
                </a:lnTo>
                <a:lnTo>
                  <a:pt x="4030447" y="720090"/>
                </a:lnTo>
                <a:lnTo>
                  <a:pt x="4005467" y="720090"/>
                </a:lnTo>
                <a:lnTo>
                  <a:pt x="4004380" y="722630"/>
                </a:lnTo>
                <a:close/>
              </a:path>
              <a:path w="4096384" h="836930">
                <a:moveTo>
                  <a:pt x="4044191" y="723900"/>
                </a:moveTo>
                <a:lnTo>
                  <a:pt x="4043523" y="723900"/>
                </a:lnTo>
                <a:lnTo>
                  <a:pt x="4042017" y="718820"/>
                </a:lnTo>
                <a:lnTo>
                  <a:pt x="4045697" y="720090"/>
                </a:lnTo>
                <a:lnTo>
                  <a:pt x="4046706" y="721360"/>
                </a:lnTo>
                <a:lnTo>
                  <a:pt x="4046188" y="722630"/>
                </a:lnTo>
                <a:lnTo>
                  <a:pt x="4044191" y="723900"/>
                </a:lnTo>
                <a:close/>
              </a:path>
              <a:path w="4096384" h="836930">
                <a:moveTo>
                  <a:pt x="4095854" y="734060"/>
                </a:moveTo>
                <a:lnTo>
                  <a:pt x="4060790" y="734060"/>
                </a:lnTo>
                <a:lnTo>
                  <a:pt x="4061204" y="733514"/>
                </a:lnTo>
                <a:lnTo>
                  <a:pt x="4068995" y="728980"/>
                </a:lnTo>
                <a:lnTo>
                  <a:pt x="4068163" y="727710"/>
                </a:lnTo>
                <a:lnTo>
                  <a:pt x="4066878" y="726349"/>
                </a:lnTo>
                <a:lnTo>
                  <a:pt x="4065655" y="725170"/>
                </a:lnTo>
                <a:lnTo>
                  <a:pt x="4063455" y="723900"/>
                </a:lnTo>
                <a:lnTo>
                  <a:pt x="4044191" y="723900"/>
                </a:lnTo>
                <a:lnTo>
                  <a:pt x="4046188" y="722630"/>
                </a:lnTo>
                <a:lnTo>
                  <a:pt x="4046572" y="721687"/>
                </a:lnTo>
                <a:lnTo>
                  <a:pt x="4046649" y="721289"/>
                </a:lnTo>
                <a:lnTo>
                  <a:pt x="4045697" y="720090"/>
                </a:lnTo>
                <a:lnTo>
                  <a:pt x="4042017" y="718820"/>
                </a:lnTo>
                <a:lnTo>
                  <a:pt x="4051505" y="718820"/>
                </a:lnTo>
                <a:lnTo>
                  <a:pt x="4052245" y="720090"/>
                </a:lnTo>
                <a:lnTo>
                  <a:pt x="4057601" y="720090"/>
                </a:lnTo>
                <a:lnTo>
                  <a:pt x="4057084" y="721360"/>
                </a:lnTo>
                <a:lnTo>
                  <a:pt x="4069283" y="721360"/>
                </a:lnTo>
                <a:lnTo>
                  <a:pt x="4071011" y="726440"/>
                </a:lnTo>
                <a:lnTo>
                  <a:pt x="4095854" y="726440"/>
                </a:lnTo>
                <a:lnTo>
                  <a:pt x="4095854" y="734060"/>
                </a:lnTo>
                <a:close/>
              </a:path>
              <a:path w="4096384" h="836930">
                <a:moveTo>
                  <a:pt x="4059775" y="721360"/>
                </a:moveTo>
                <a:lnTo>
                  <a:pt x="4057084" y="721360"/>
                </a:lnTo>
                <a:lnTo>
                  <a:pt x="4057622" y="720050"/>
                </a:lnTo>
                <a:lnTo>
                  <a:pt x="4058276" y="718820"/>
                </a:lnTo>
                <a:lnTo>
                  <a:pt x="4059775" y="721360"/>
                </a:lnTo>
                <a:close/>
              </a:path>
              <a:path w="4096384" h="836930">
                <a:moveTo>
                  <a:pt x="4069283" y="721360"/>
                </a:moveTo>
                <a:lnTo>
                  <a:pt x="4059775" y="721360"/>
                </a:lnTo>
                <a:lnTo>
                  <a:pt x="4058276" y="718820"/>
                </a:lnTo>
                <a:lnTo>
                  <a:pt x="4068418" y="718820"/>
                </a:lnTo>
                <a:lnTo>
                  <a:pt x="4069283" y="721360"/>
                </a:lnTo>
                <a:close/>
              </a:path>
              <a:path w="4096384" h="836930">
                <a:moveTo>
                  <a:pt x="3868859" y="720090"/>
                </a:moveTo>
                <a:lnTo>
                  <a:pt x="3867770" y="719558"/>
                </a:lnTo>
                <a:lnTo>
                  <a:pt x="3868462" y="719089"/>
                </a:lnTo>
                <a:lnTo>
                  <a:pt x="3868859" y="720090"/>
                </a:lnTo>
                <a:close/>
              </a:path>
              <a:path w="4096384" h="836930">
                <a:moveTo>
                  <a:pt x="3865677" y="731520"/>
                </a:moveTo>
                <a:lnTo>
                  <a:pt x="3862488" y="730250"/>
                </a:lnTo>
                <a:lnTo>
                  <a:pt x="3857623" y="726440"/>
                </a:lnTo>
                <a:lnTo>
                  <a:pt x="3867770" y="719558"/>
                </a:lnTo>
                <a:lnTo>
                  <a:pt x="3868859" y="720090"/>
                </a:lnTo>
                <a:lnTo>
                  <a:pt x="3875223" y="720090"/>
                </a:lnTo>
                <a:lnTo>
                  <a:pt x="3865677" y="731520"/>
                </a:lnTo>
                <a:close/>
              </a:path>
              <a:path w="4096384" h="836930">
                <a:moveTo>
                  <a:pt x="12286" y="728980"/>
                </a:moveTo>
                <a:lnTo>
                  <a:pt x="552" y="725170"/>
                </a:lnTo>
                <a:lnTo>
                  <a:pt x="2563" y="725170"/>
                </a:lnTo>
                <a:lnTo>
                  <a:pt x="4075" y="723900"/>
                </a:lnTo>
                <a:lnTo>
                  <a:pt x="6590" y="720090"/>
                </a:lnTo>
                <a:lnTo>
                  <a:pt x="7501" y="721687"/>
                </a:lnTo>
                <a:lnTo>
                  <a:pt x="6590" y="722630"/>
                </a:lnTo>
                <a:lnTo>
                  <a:pt x="8039" y="722630"/>
                </a:lnTo>
                <a:lnTo>
                  <a:pt x="8800" y="723952"/>
                </a:lnTo>
                <a:lnTo>
                  <a:pt x="12286" y="728980"/>
                </a:lnTo>
                <a:close/>
              </a:path>
              <a:path w="4096384" h="836930">
                <a:moveTo>
                  <a:pt x="7501" y="721687"/>
                </a:moveTo>
                <a:lnTo>
                  <a:pt x="6590" y="720090"/>
                </a:lnTo>
                <a:lnTo>
                  <a:pt x="9047" y="720090"/>
                </a:lnTo>
                <a:lnTo>
                  <a:pt x="7501" y="721687"/>
                </a:lnTo>
                <a:close/>
              </a:path>
              <a:path w="4096384" h="836930">
                <a:moveTo>
                  <a:pt x="30221" y="731520"/>
                </a:moveTo>
                <a:lnTo>
                  <a:pt x="30221" y="720090"/>
                </a:lnTo>
                <a:lnTo>
                  <a:pt x="33907" y="725170"/>
                </a:lnTo>
                <a:lnTo>
                  <a:pt x="34690" y="725170"/>
                </a:lnTo>
                <a:lnTo>
                  <a:pt x="30221" y="731520"/>
                </a:lnTo>
                <a:close/>
              </a:path>
              <a:path w="4096384" h="836930">
                <a:moveTo>
                  <a:pt x="33907" y="725170"/>
                </a:moveTo>
                <a:lnTo>
                  <a:pt x="30221" y="720090"/>
                </a:lnTo>
                <a:lnTo>
                  <a:pt x="50840" y="720090"/>
                </a:lnTo>
                <a:lnTo>
                  <a:pt x="53354" y="721360"/>
                </a:lnTo>
                <a:lnTo>
                  <a:pt x="71628" y="721360"/>
                </a:lnTo>
                <a:lnTo>
                  <a:pt x="70958" y="722630"/>
                </a:lnTo>
                <a:lnTo>
                  <a:pt x="51344" y="722630"/>
                </a:lnTo>
                <a:lnTo>
                  <a:pt x="46316" y="723900"/>
                </a:lnTo>
                <a:lnTo>
                  <a:pt x="35584" y="723900"/>
                </a:lnTo>
                <a:lnTo>
                  <a:pt x="33907" y="725170"/>
                </a:lnTo>
                <a:close/>
              </a:path>
              <a:path w="4096384" h="836930">
                <a:moveTo>
                  <a:pt x="171469" y="721289"/>
                </a:moveTo>
                <a:lnTo>
                  <a:pt x="169757" y="720901"/>
                </a:lnTo>
                <a:lnTo>
                  <a:pt x="171864" y="720090"/>
                </a:lnTo>
                <a:lnTo>
                  <a:pt x="171469" y="721289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46969" y="726440"/>
                </a:lnTo>
                <a:lnTo>
                  <a:pt x="945843" y="725219"/>
                </a:lnTo>
                <a:lnTo>
                  <a:pt x="945853" y="724751"/>
                </a:lnTo>
                <a:lnTo>
                  <a:pt x="945967" y="723900"/>
                </a:lnTo>
                <a:lnTo>
                  <a:pt x="950996" y="72009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161700" y="723900"/>
                </a:lnTo>
                <a:lnTo>
                  <a:pt x="1162872" y="72009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740506" y="726440"/>
                </a:moveTo>
                <a:lnTo>
                  <a:pt x="1737821" y="726440"/>
                </a:lnTo>
                <a:lnTo>
                  <a:pt x="1740001" y="721360"/>
                </a:lnTo>
                <a:lnTo>
                  <a:pt x="1742686" y="721360"/>
                </a:lnTo>
                <a:lnTo>
                  <a:pt x="1743020" y="720090"/>
                </a:lnTo>
                <a:lnTo>
                  <a:pt x="1743105" y="723952"/>
                </a:lnTo>
                <a:lnTo>
                  <a:pt x="1743184" y="725170"/>
                </a:lnTo>
                <a:lnTo>
                  <a:pt x="1742346" y="725170"/>
                </a:lnTo>
                <a:lnTo>
                  <a:pt x="1740506" y="726440"/>
                </a:lnTo>
                <a:close/>
              </a:path>
              <a:path w="4096384" h="836930">
                <a:moveTo>
                  <a:pt x="1802527" y="725170"/>
                </a:moveTo>
                <a:lnTo>
                  <a:pt x="1743184" y="725170"/>
                </a:lnTo>
                <a:lnTo>
                  <a:pt x="1743105" y="723952"/>
                </a:lnTo>
                <a:lnTo>
                  <a:pt x="1743020" y="720090"/>
                </a:lnTo>
                <a:lnTo>
                  <a:pt x="1794643" y="720090"/>
                </a:lnTo>
                <a:lnTo>
                  <a:pt x="1794008" y="721297"/>
                </a:lnTo>
                <a:lnTo>
                  <a:pt x="1794062" y="721687"/>
                </a:lnTo>
                <a:lnTo>
                  <a:pt x="1794643" y="723900"/>
                </a:lnTo>
                <a:lnTo>
                  <a:pt x="1808728" y="723900"/>
                </a:lnTo>
                <a:lnTo>
                  <a:pt x="1802527" y="725170"/>
                </a:lnTo>
                <a:close/>
              </a:path>
              <a:path w="4096384" h="836930">
                <a:moveTo>
                  <a:pt x="1794643" y="723900"/>
                </a:moveTo>
                <a:lnTo>
                  <a:pt x="1794062" y="721687"/>
                </a:lnTo>
                <a:lnTo>
                  <a:pt x="1794008" y="721297"/>
                </a:lnTo>
                <a:lnTo>
                  <a:pt x="1794643" y="720090"/>
                </a:lnTo>
                <a:lnTo>
                  <a:pt x="1796320" y="720090"/>
                </a:lnTo>
                <a:lnTo>
                  <a:pt x="1796824" y="721360"/>
                </a:lnTo>
                <a:lnTo>
                  <a:pt x="1794643" y="723900"/>
                </a:lnTo>
                <a:close/>
              </a:path>
              <a:path w="4096384" h="836930">
                <a:moveTo>
                  <a:pt x="1834039" y="734060"/>
                </a:moveTo>
                <a:lnTo>
                  <a:pt x="1801519" y="734060"/>
                </a:lnTo>
                <a:lnTo>
                  <a:pt x="1808728" y="723900"/>
                </a:lnTo>
                <a:lnTo>
                  <a:pt x="1794643" y="723900"/>
                </a:lnTo>
                <a:lnTo>
                  <a:pt x="1796824" y="721360"/>
                </a:lnTo>
                <a:lnTo>
                  <a:pt x="1796320" y="720090"/>
                </a:lnTo>
                <a:lnTo>
                  <a:pt x="1836386" y="720090"/>
                </a:lnTo>
                <a:lnTo>
                  <a:pt x="1834488" y="721289"/>
                </a:lnTo>
                <a:lnTo>
                  <a:pt x="1834376" y="722630"/>
                </a:lnTo>
                <a:lnTo>
                  <a:pt x="1872593" y="722630"/>
                </a:lnTo>
                <a:lnTo>
                  <a:pt x="1875083" y="723952"/>
                </a:lnTo>
                <a:lnTo>
                  <a:pt x="1878378" y="725170"/>
                </a:lnTo>
                <a:lnTo>
                  <a:pt x="1828339" y="725170"/>
                </a:lnTo>
                <a:lnTo>
                  <a:pt x="1827330" y="727710"/>
                </a:lnTo>
                <a:lnTo>
                  <a:pt x="1827835" y="731520"/>
                </a:lnTo>
                <a:lnTo>
                  <a:pt x="1835044" y="731520"/>
                </a:lnTo>
                <a:lnTo>
                  <a:pt x="1834039" y="734060"/>
                </a:lnTo>
                <a:close/>
              </a:path>
              <a:path w="4096384" h="836930">
                <a:moveTo>
                  <a:pt x="1836216" y="722630"/>
                </a:moveTo>
                <a:lnTo>
                  <a:pt x="1834376" y="722630"/>
                </a:lnTo>
                <a:lnTo>
                  <a:pt x="1834488" y="721289"/>
                </a:lnTo>
                <a:lnTo>
                  <a:pt x="1836386" y="720090"/>
                </a:lnTo>
                <a:lnTo>
                  <a:pt x="1838730" y="720090"/>
                </a:lnTo>
                <a:lnTo>
                  <a:pt x="1838567" y="721360"/>
                </a:lnTo>
                <a:lnTo>
                  <a:pt x="1836216" y="722630"/>
                </a:lnTo>
                <a:close/>
              </a:path>
              <a:path w="4096384" h="836930">
                <a:moveTo>
                  <a:pt x="1950038" y="730250"/>
                </a:moveTo>
                <a:lnTo>
                  <a:pt x="1946849" y="730250"/>
                </a:lnTo>
                <a:lnTo>
                  <a:pt x="1949533" y="720090"/>
                </a:lnTo>
                <a:lnTo>
                  <a:pt x="1953220" y="727710"/>
                </a:lnTo>
                <a:lnTo>
                  <a:pt x="1951380" y="728980"/>
                </a:lnTo>
                <a:lnTo>
                  <a:pt x="1950038" y="73025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0038" y="730250"/>
                </a:lnTo>
                <a:lnTo>
                  <a:pt x="1951380" y="728980"/>
                </a:lnTo>
                <a:lnTo>
                  <a:pt x="1953220" y="727710"/>
                </a:lnTo>
                <a:lnTo>
                  <a:pt x="1949533" y="720090"/>
                </a:lnTo>
                <a:lnTo>
                  <a:pt x="1954025" y="72009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18835" y="721360"/>
                </a:lnTo>
                <a:lnTo>
                  <a:pt x="2120177" y="72009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0811" y="722630"/>
                </a:moveTo>
                <a:lnTo>
                  <a:pt x="2121016" y="722630"/>
                </a:lnTo>
                <a:lnTo>
                  <a:pt x="2120177" y="720090"/>
                </a:lnTo>
                <a:lnTo>
                  <a:pt x="2131911" y="720090"/>
                </a:lnTo>
                <a:lnTo>
                  <a:pt x="2128559" y="721360"/>
                </a:lnTo>
                <a:lnTo>
                  <a:pt x="2588748" y="721360"/>
                </a:lnTo>
                <a:lnTo>
                  <a:pt x="2590811" y="722630"/>
                </a:lnTo>
                <a:close/>
              </a:path>
              <a:path w="4096384" h="836930">
                <a:moveTo>
                  <a:pt x="2128559" y="721360"/>
                </a:moveTo>
                <a:lnTo>
                  <a:pt x="2131911" y="720090"/>
                </a:lnTo>
                <a:lnTo>
                  <a:pt x="2134589" y="720090"/>
                </a:lnTo>
                <a:lnTo>
                  <a:pt x="2128559" y="721360"/>
                </a:lnTo>
                <a:close/>
              </a:path>
              <a:path w="4096384" h="836930">
                <a:moveTo>
                  <a:pt x="2588748" y="721360"/>
                </a:moveTo>
                <a:lnTo>
                  <a:pt x="2128559" y="721360"/>
                </a:lnTo>
                <a:lnTo>
                  <a:pt x="2134589" y="720090"/>
                </a:lnTo>
                <a:lnTo>
                  <a:pt x="2585219" y="720090"/>
                </a:lnTo>
                <a:lnTo>
                  <a:pt x="2588748" y="721360"/>
                </a:lnTo>
                <a:close/>
              </a:path>
              <a:path w="4096384" h="836930">
                <a:moveTo>
                  <a:pt x="2889251" y="730250"/>
                </a:moveTo>
                <a:lnTo>
                  <a:pt x="2889742" y="720090"/>
                </a:lnTo>
                <a:lnTo>
                  <a:pt x="2893812" y="725219"/>
                </a:lnTo>
                <a:lnTo>
                  <a:pt x="2895285" y="727710"/>
                </a:lnTo>
                <a:lnTo>
                  <a:pt x="2891582" y="727710"/>
                </a:lnTo>
                <a:lnTo>
                  <a:pt x="2889251" y="73025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896788" y="730250"/>
                </a:lnTo>
                <a:lnTo>
                  <a:pt x="2893789" y="725180"/>
                </a:lnTo>
                <a:lnTo>
                  <a:pt x="2889742" y="720090"/>
                </a:lnTo>
                <a:lnTo>
                  <a:pt x="2924276" y="720090"/>
                </a:lnTo>
                <a:lnTo>
                  <a:pt x="2923785" y="722630"/>
                </a:lnTo>
                <a:lnTo>
                  <a:pt x="2977251" y="722630"/>
                </a:lnTo>
                <a:lnTo>
                  <a:pt x="2978591" y="723900"/>
                </a:lnTo>
                <a:lnTo>
                  <a:pt x="2973726" y="723900"/>
                </a:lnTo>
                <a:lnTo>
                  <a:pt x="2973726" y="725170"/>
                </a:lnTo>
                <a:lnTo>
                  <a:pt x="2901987" y="72517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2779" y="721360"/>
                </a:moveTo>
                <a:lnTo>
                  <a:pt x="2952445" y="721360"/>
                </a:lnTo>
                <a:lnTo>
                  <a:pt x="2952936" y="720090"/>
                </a:lnTo>
                <a:lnTo>
                  <a:pt x="2952779" y="72136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2779" y="721360"/>
                </a:lnTo>
                <a:lnTo>
                  <a:pt x="2952936" y="720090"/>
                </a:lnTo>
                <a:lnTo>
                  <a:pt x="2958029" y="72009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7872" y="722630"/>
                </a:moveTo>
                <a:lnTo>
                  <a:pt x="2966189" y="722630"/>
                </a:lnTo>
                <a:lnTo>
                  <a:pt x="2964689" y="720090"/>
                </a:lnTo>
                <a:lnTo>
                  <a:pt x="2966346" y="720090"/>
                </a:lnTo>
                <a:lnTo>
                  <a:pt x="2967786" y="721289"/>
                </a:lnTo>
                <a:lnTo>
                  <a:pt x="2967872" y="722630"/>
                </a:lnTo>
                <a:close/>
              </a:path>
              <a:path w="4096384" h="836930">
                <a:moveTo>
                  <a:pt x="2977251" y="722630"/>
                </a:moveTo>
                <a:lnTo>
                  <a:pt x="2967872" y="722630"/>
                </a:lnTo>
                <a:lnTo>
                  <a:pt x="2967786" y="721289"/>
                </a:lnTo>
                <a:lnTo>
                  <a:pt x="2966346" y="720090"/>
                </a:lnTo>
                <a:lnTo>
                  <a:pt x="2974571" y="720090"/>
                </a:lnTo>
                <a:lnTo>
                  <a:pt x="2977251" y="722630"/>
                </a:lnTo>
                <a:close/>
              </a:path>
              <a:path w="4096384" h="836930">
                <a:moveTo>
                  <a:pt x="3520490" y="723900"/>
                </a:moveTo>
                <a:lnTo>
                  <a:pt x="3511149" y="723900"/>
                </a:lnTo>
                <a:lnTo>
                  <a:pt x="3516505" y="722630"/>
                </a:lnTo>
                <a:lnTo>
                  <a:pt x="3516996" y="722630"/>
                </a:lnTo>
                <a:lnTo>
                  <a:pt x="3520519" y="720090"/>
                </a:lnTo>
                <a:lnTo>
                  <a:pt x="3524218" y="720090"/>
                </a:lnTo>
                <a:lnTo>
                  <a:pt x="3520490" y="723900"/>
                </a:lnTo>
                <a:close/>
              </a:path>
              <a:path w="4096384" h="836930">
                <a:moveTo>
                  <a:pt x="3525875" y="726440"/>
                </a:moveTo>
                <a:lnTo>
                  <a:pt x="3518004" y="726440"/>
                </a:lnTo>
                <a:lnTo>
                  <a:pt x="3524218" y="720090"/>
                </a:lnTo>
                <a:lnTo>
                  <a:pt x="3530004" y="720090"/>
                </a:lnTo>
                <a:lnTo>
                  <a:pt x="3532582" y="722630"/>
                </a:lnTo>
                <a:lnTo>
                  <a:pt x="3536544" y="723900"/>
                </a:lnTo>
                <a:lnTo>
                  <a:pt x="3537962" y="723900"/>
                </a:lnTo>
                <a:lnTo>
                  <a:pt x="3538303" y="723952"/>
                </a:lnTo>
                <a:lnTo>
                  <a:pt x="3538303" y="725170"/>
                </a:lnTo>
                <a:lnTo>
                  <a:pt x="3528075" y="725170"/>
                </a:lnTo>
                <a:lnTo>
                  <a:pt x="3525875" y="726440"/>
                </a:lnTo>
                <a:close/>
              </a:path>
              <a:path w="4096384" h="836930">
                <a:moveTo>
                  <a:pt x="3547673" y="722630"/>
                </a:moveTo>
                <a:lnTo>
                  <a:pt x="3546507" y="721360"/>
                </a:lnTo>
                <a:lnTo>
                  <a:pt x="3546507" y="720090"/>
                </a:lnTo>
                <a:lnTo>
                  <a:pt x="3548007" y="720090"/>
                </a:lnTo>
                <a:lnTo>
                  <a:pt x="3549513" y="721360"/>
                </a:lnTo>
                <a:lnTo>
                  <a:pt x="3549355" y="721360"/>
                </a:lnTo>
                <a:lnTo>
                  <a:pt x="3547673" y="722630"/>
                </a:lnTo>
                <a:close/>
              </a:path>
              <a:path w="4096384" h="836930">
                <a:moveTo>
                  <a:pt x="3585238" y="722630"/>
                </a:moveTo>
                <a:lnTo>
                  <a:pt x="3547673" y="722630"/>
                </a:lnTo>
                <a:lnTo>
                  <a:pt x="3549428" y="721289"/>
                </a:lnTo>
                <a:lnTo>
                  <a:pt x="3548007" y="720090"/>
                </a:lnTo>
                <a:lnTo>
                  <a:pt x="3586914" y="720090"/>
                </a:lnTo>
                <a:lnTo>
                  <a:pt x="3585238" y="722630"/>
                </a:lnTo>
                <a:close/>
              </a:path>
              <a:path w="4096384" h="836930">
                <a:moveTo>
                  <a:pt x="3773463" y="732790"/>
                </a:moveTo>
                <a:lnTo>
                  <a:pt x="3766424" y="727710"/>
                </a:lnTo>
                <a:lnTo>
                  <a:pt x="3766267" y="727710"/>
                </a:lnTo>
                <a:lnTo>
                  <a:pt x="3771623" y="720090"/>
                </a:lnTo>
                <a:lnTo>
                  <a:pt x="3772649" y="726574"/>
                </a:lnTo>
                <a:lnTo>
                  <a:pt x="3773463" y="732790"/>
                </a:lnTo>
                <a:close/>
              </a:path>
              <a:path w="4096384" h="836930">
                <a:moveTo>
                  <a:pt x="3774812" y="732790"/>
                </a:moveTo>
                <a:lnTo>
                  <a:pt x="3773463" y="732790"/>
                </a:lnTo>
                <a:lnTo>
                  <a:pt x="3772631" y="726440"/>
                </a:lnTo>
                <a:lnTo>
                  <a:pt x="3771623" y="720090"/>
                </a:lnTo>
                <a:lnTo>
                  <a:pt x="3786718" y="720090"/>
                </a:lnTo>
                <a:lnTo>
                  <a:pt x="3784208" y="721360"/>
                </a:lnTo>
                <a:lnTo>
                  <a:pt x="3788890" y="722630"/>
                </a:lnTo>
                <a:lnTo>
                  <a:pt x="3793421" y="725170"/>
                </a:lnTo>
                <a:lnTo>
                  <a:pt x="3782034" y="725170"/>
                </a:lnTo>
                <a:lnTo>
                  <a:pt x="3780781" y="726349"/>
                </a:lnTo>
                <a:lnTo>
                  <a:pt x="3780739" y="726574"/>
                </a:lnTo>
                <a:lnTo>
                  <a:pt x="3781694" y="728980"/>
                </a:lnTo>
                <a:lnTo>
                  <a:pt x="3776986" y="728980"/>
                </a:lnTo>
                <a:lnTo>
                  <a:pt x="3774812" y="732790"/>
                </a:lnTo>
                <a:close/>
              </a:path>
              <a:path w="4096384" h="836930">
                <a:moveTo>
                  <a:pt x="3820058" y="725170"/>
                </a:moveTo>
                <a:lnTo>
                  <a:pt x="3812904" y="722630"/>
                </a:lnTo>
                <a:lnTo>
                  <a:pt x="3813559" y="720090"/>
                </a:lnTo>
                <a:lnTo>
                  <a:pt x="3817509" y="720090"/>
                </a:lnTo>
                <a:lnTo>
                  <a:pt x="3820241" y="722630"/>
                </a:lnTo>
                <a:lnTo>
                  <a:pt x="3820118" y="724751"/>
                </a:lnTo>
                <a:lnTo>
                  <a:pt x="3820058" y="725170"/>
                </a:lnTo>
                <a:close/>
              </a:path>
              <a:path w="4096384" h="836930">
                <a:moveTo>
                  <a:pt x="3825204" y="736600"/>
                </a:moveTo>
                <a:lnTo>
                  <a:pt x="3822755" y="736600"/>
                </a:lnTo>
                <a:lnTo>
                  <a:pt x="3814544" y="730250"/>
                </a:lnTo>
                <a:lnTo>
                  <a:pt x="3826946" y="730250"/>
                </a:lnTo>
                <a:lnTo>
                  <a:pt x="3824255" y="725170"/>
                </a:lnTo>
                <a:lnTo>
                  <a:pt x="3820058" y="725170"/>
                </a:lnTo>
                <a:lnTo>
                  <a:pt x="3820118" y="724751"/>
                </a:lnTo>
                <a:lnTo>
                  <a:pt x="3820241" y="722630"/>
                </a:lnTo>
                <a:lnTo>
                  <a:pt x="3817509" y="720090"/>
                </a:lnTo>
                <a:lnTo>
                  <a:pt x="3826877" y="720090"/>
                </a:lnTo>
                <a:lnTo>
                  <a:pt x="3827280" y="722630"/>
                </a:lnTo>
                <a:lnTo>
                  <a:pt x="3828295" y="722630"/>
                </a:lnTo>
                <a:lnTo>
                  <a:pt x="3829120" y="723900"/>
                </a:lnTo>
                <a:lnTo>
                  <a:pt x="3835496" y="723900"/>
                </a:lnTo>
                <a:lnTo>
                  <a:pt x="3833991" y="727710"/>
                </a:lnTo>
                <a:lnTo>
                  <a:pt x="3830619" y="727710"/>
                </a:lnTo>
                <a:lnTo>
                  <a:pt x="3826946" y="731520"/>
                </a:lnTo>
                <a:lnTo>
                  <a:pt x="3825938" y="734060"/>
                </a:lnTo>
                <a:lnTo>
                  <a:pt x="3826763" y="735330"/>
                </a:lnTo>
                <a:lnTo>
                  <a:pt x="3827103" y="735330"/>
                </a:lnTo>
                <a:lnTo>
                  <a:pt x="3825204" y="736600"/>
                </a:lnTo>
                <a:close/>
              </a:path>
              <a:path w="4096384" h="836930">
                <a:moveTo>
                  <a:pt x="4003293" y="725170"/>
                </a:moveTo>
                <a:lnTo>
                  <a:pt x="4005467" y="720090"/>
                </a:lnTo>
                <a:lnTo>
                  <a:pt x="4008983" y="720090"/>
                </a:lnTo>
                <a:lnTo>
                  <a:pt x="4003293" y="725170"/>
                </a:lnTo>
                <a:close/>
              </a:path>
              <a:path w="4096384" h="836930">
                <a:moveTo>
                  <a:pt x="3974023" y="749300"/>
                </a:moveTo>
                <a:lnTo>
                  <a:pt x="3962770" y="749300"/>
                </a:lnTo>
                <a:lnTo>
                  <a:pt x="3966245" y="748030"/>
                </a:lnTo>
                <a:lnTo>
                  <a:pt x="3966245" y="746760"/>
                </a:lnTo>
                <a:lnTo>
                  <a:pt x="3965054" y="745490"/>
                </a:lnTo>
                <a:lnTo>
                  <a:pt x="3962419" y="744042"/>
                </a:lnTo>
                <a:lnTo>
                  <a:pt x="3960549" y="742950"/>
                </a:lnTo>
                <a:lnTo>
                  <a:pt x="3961223" y="737870"/>
                </a:lnTo>
                <a:lnTo>
                  <a:pt x="3978313" y="737870"/>
                </a:lnTo>
                <a:lnTo>
                  <a:pt x="3982661" y="732790"/>
                </a:lnTo>
                <a:lnTo>
                  <a:pt x="3978313" y="731520"/>
                </a:lnTo>
                <a:lnTo>
                  <a:pt x="3987860" y="731520"/>
                </a:lnTo>
                <a:lnTo>
                  <a:pt x="3987513" y="725170"/>
                </a:lnTo>
                <a:lnTo>
                  <a:pt x="4003293" y="725170"/>
                </a:lnTo>
                <a:lnTo>
                  <a:pt x="4008983" y="720090"/>
                </a:lnTo>
                <a:lnTo>
                  <a:pt x="4030447" y="720090"/>
                </a:lnTo>
                <a:lnTo>
                  <a:pt x="4030447" y="721360"/>
                </a:lnTo>
                <a:lnTo>
                  <a:pt x="4031074" y="722630"/>
                </a:lnTo>
                <a:lnTo>
                  <a:pt x="4023408" y="722630"/>
                </a:lnTo>
                <a:lnTo>
                  <a:pt x="4023708" y="723900"/>
                </a:lnTo>
                <a:lnTo>
                  <a:pt x="4009998" y="723900"/>
                </a:lnTo>
                <a:lnTo>
                  <a:pt x="4008767" y="725059"/>
                </a:lnTo>
                <a:lnTo>
                  <a:pt x="4008895" y="726440"/>
                </a:lnTo>
                <a:lnTo>
                  <a:pt x="3998088" y="726440"/>
                </a:lnTo>
                <a:lnTo>
                  <a:pt x="3995397" y="727710"/>
                </a:lnTo>
                <a:lnTo>
                  <a:pt x="3995397" y="728980"/>
                </a:lnTo>
                <a:lnTo>
                  <a:pt x="3998088" y="730250"/>
                </a:lnTo>
                <a:lnTo>
                  <a:pt x="3993557" y="730250"/>
                </a:lnTo>
                <a:lnTo>
                  <a:pt x="3988043" y="731520"/>
                </a:lnTo>
                <a:lnTo>
                  <a:pt x="3988534" y="732790"/>
                </a:lnTo>
                <a:lnTo>
                  <a:pt x="3988875" y="734060"/>
                </a:lnTo>
                <a:lnTo>
                  <a:pt x="3989366" y="735330"/>
                </a:lnTo>
                <a:lnTo>
                  <a:pt x="3984003" y="735330"/>
                </a:lnTo>
                <a:lnTo>
                  <a:pt x="3981829" y="740410"/>
                </a:lnTo>
                <a:lnTo>
                  <a:pt x="3971608" y="740410"/>
                </a:lnTo>
                <a:lnTo>
                  <a:pt x="3970102" y="744220"/>
                </a:lnTo>
                <a:lnTo>
                  <a:pt x="3974023" y="749300"/>
                </a:lnTo>
                <a:close/>
              </a:path>
              <a:path w="4096384" h="836930">
                <a:moveTo>
                  <a:pt x="169350" y="726440"/>
                </a:moveTo>
                <a:lnTo>
                  <a:pt x="167006" y="726440"/>
                </a:lnTo>
                <a:lnTo>
                  <a:pt x="161977" y="723900"/>
                </a:lnTo>
                <a:lnTo>
                  <a:pt x="169757" y="720901"/>
                </a:lnTo>
                <a:lnTo>
                  <a:pt x="171469" y="721289"/>
                </a:lnTo>
                <a:lnTo>
                  <a:pt x="170225" y="725059"/>
                </a:lnTo>
                <a:lnTo>
                  <a:pt x="170155" y="725219"/>
                </a:lnTo>
                <a:lnTo>
                  <a:pt x="169350" y="726440"/>
                </a:lnTo>
                <a:close/>
              </a:path>
              <a:path w="4096384" h="836930">
                <a:moveTo>
                  <a:pt x="74308" y="721360"/>
                </a:moveTo>
                <a:lnTo>
                  <a:pt x="74485" y="721111"/>
                </a:lnTo>
                <a:lnTo>
                  <a:pt x="74529" y="721297"/>
                </a:lnTo>
                <a:lnTo>
                  <a:pt x="74308" y="721360"/>
                </a:lnTo>
                <a:close/>
              </a:path>
              <a:path w="4096384" h="836930">
                <a:moveTo>
                  <a:pt x="177591" y="726440"/>
                </a:moveTo>
                <a:lnTo>
                  <a:pt x="169350" y="726440"/>
                </a:lnTo>
                <a:lnTo>
                  <a:pt x="170155" y="725219"/>
                </a:lnTo>
                <a:lnTo>
                  <a:pt x="171469" y="721289"/>
                </a:lnTo>
                <a:lnTo>
                  <a:pt x="177397" y="722630"/>
                </a:lnTo>
                <a:lnTo>
                  <a:pt x="178569" y="722630"/>
                </a:lnTo>
                <a:lnTo>
                  <a:pt x="177591" y="726440"/>
                </a:lnTo>
                <a:close/>
              </a:path>
              <a:path w="4096384" h="836930">
                <a:moveTo>
                  <a:pt x="74543" y="721360"/>
                </a:moveTo>
                <a:lnTo>
                  <a:pt x="74308" y="72136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83910" y="722630"/>
                </a:moveTo>
                <a:lnTo>
                  <a:pt x="180416" y="722630"/>
                </a:lnTo>
                <a:lnTo>
                  <a:pt x="182256" y="721360"/>
                </a:lnTo>
                <a:lnTo>
                  <a:pt x="184102" y="721360"/>
                </a:lnTo>
                <a:lnTo>
                  <a:pt x="183910" y="72263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179954" y="728980"/>
                </a:lnTo>
                <a:lnTo>
                  <a:pt x="183333" y="726440"/>
                </a:lnTo>
                <a:lnTo>
                  <a:pt x="184102" y="721360"/>
                </a:lnTo>
                <a:lnTo>
                  <a:pt x="187625" y="722630"/>
                </a:lnTo>
                <a:lnTo>
                  <a:pt x="193492" y="722630"/>
                </a:lnTo>
                <a:lnTo>
                  <a:pt x="191141" y="723900"/>
                </a:lnTo>
                <a:lnTo>
                  <a:pt x="190541" y="725041"/>
                </a:lnTo>
                <a:lnTo>
                  <a:pt x="190506" y="725219"/>
                </a:lnTo>
                <a:lnTo>
                  <a:pt x="191312" y="726440"/>
                </a:lnTo>
                <a:lnTo>
                  <a:pt x="635690" y="72644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18494" y="727710"/>
                </a:moveTo>
                <a:lnTo>
                  <a:pt x="716981" y="727710"/>
                </a:lnTo>
                <a:lnTo>
                  <a:pt x="716818" y="721360"/>
                </a:lnTo>
                <a:lnTo>
                  <a:pt x="720845" y="722630"/>
                </a:lnTo>
                <a:lnTo>
                  <a:pt x="723070" y="725041"/>
                </a:lnTo>
                <a:lnTo>
                  <a:pt x="723156" y="725219"/>
                </a:lnTo>
                <a:lnTo>
                  <a:pt x="722351" y="726440"/>
                </a:lnTo>
                <a:lnTo>
                  <a:pt x="718494" y="727710"/>
                </a:lnTo>
                <a:close/>
              </a:path>
              <a:path w="4096384" h="836930">
                <a:moveTo>
                  <a:pt x="682918" y="734060"/>
                </a:moveTo>
                <a:lnTo>
                  <a:pt x="677092" y="734060"/>
                </a:lnTo>
                <a:lnTo>
                  <a:pt x="670891" y="727710"/>
                </a:lnTo>
                <a:lnTo>
                  <a:pt x="718494" y="727710"/>
                </a:lnTo>
                <a:lnTo>
                  <a:pt x="722351" y="726440"/>
                </a:lnTo>
                <a:lnTo>
                  <a:pt x="723156" y="725219"/>
                </a:lnTo>
                <a:lnTo>
                  <a:pt x="723070" y="725041"/>
                </a:lnTo>
                <a:lnTo>
                  <a:pt x="720845" y="722630"/>
                </a:lnTo>
                <a:lnTo>
                  <a:pt x="716818" y="721360"/>
                </a:lnTo>
                <a:lnTo>
                  <a:pt x="745484" y="721360"/>
                </a:lnTo>
                <a:lnTo>
                  <a:pt x="744980" y="722630"/>
                </a:lnTo>
                <a:lnTo>
                  <a:pt x="731066" y="722630"/>
                </a:lnTo>
                <a:lnTo>
                  <a:pt x="730902" y="726440"/>
                </a:lnTo>
                <a:lnTo>
                  <a:pt x="743720" y="726440"/>
                </a:lnTo>
                <a:lnTo>
                  <a:pt x="743468" y="727710"/>
                </a:lnTo>
                <a:lnTo>
                  <a:pt x="744921" y="728980"/>
                </a:lnTo>
                <a:lnTo>
                  <a:pt x="702910" y="728980"/>
                </a:lnTo>
                <a:lnTo>
                  <a:pt x="696703" y="730250"/>
                </a:lnTo>
                <a:lnTo>
                  <a:pt x="683797" y="730250"/>
                </a:lnTo>
                <a:lnTo>
                  <a:pt x="682918" y="73406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43468" y="727710"/>
                </a:lnTo>
                <a:lnTo>
                  <a:pt x="743962" y="725219"/>
                </a:lnTo>
                <a:lnTo>
                  <a:pt x="745484" y="721360"/>
                </a:lnTo>
                <a:lnTo>
                  <a:pt x="756878" y="728980"/>
                </a:lnTo>
                <a:lnTo>
                  <a:pt x="754200" y="73279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752189" y="735330"/>
                </a:lnTo>
                <a:lnTo>
                  <a:pt x="754803" y="731931"/>
                </a:lnTo>
                <a:lnTo>
                  <a:pt x="756878" y="728980"/>
                </a:lnTo>
                <a:lnTo>
                  <a:pt x="745484" y="721360"/>
                </a:lnTo>
                <a:lnTo>
                  <a:pt x="750847" y="721360"/>
                </a:lnTo>
                <a:lnTo>
                  <a:pt x="750847" y="723900"/>
                </a:lnTo>
                <a:lnTo>
                  <a:pt x="756799" y="723900"/>
                </a:lnTo>
                <a:lnTo>
                  <a:pt x="758056" y="727710"/>
                </a:lnTo>
                <a:lnTo>
                  <a:pt x="817873" y="727710"/>
                </a:lnTo>
                <a:lnTo>
                  <a:pt x="815778" y="731520"/>
                </a:lnTo>
                <a:lnTo>
                  <a:pt x="763753" y="731520"/>
                </a:lnTo>
                <a:lnTo>
                  <a:pt x="766437" y="732790"/>
                </a:lnTo>
                <a:lnTo>
                  <a:pt x="815079" y="732790"/>
                </a:lnTo>
                <a:lnTo>
                  <a:pt x="814381" y="734060"/>
                </a:lnTo>
                <a:lnTo>
                  <a:pt x="831930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896007" y="739140"/>
                </a:moveTo>
                <a:lnTo>
                  <a:pt x="901376" y="721360"/>
                </a:lnTo>
                <a:lnTo>
                  <a:pt x="911263" y="725170"/>
                </a:lnTo>
                <a:lnTo>
                  <a:pt x="907073" y="727710"/>
                </a:lnTo>
                <a:lnTo>
                  <a:pt x="908251" y="727710"/>
                </a:lnTo>
                <a:lnTo>
                  <a:pt x="896007" y="739140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07073" y="727710"/>
                </a:lnTo>
                <a:lnTo>
                  <a:pt x="911263" y="725170"/>
                </a:lnTo>
                <a:lnTo>
                  <a:pt x="901376" y="721360"/>
                </a:lnTo>
                <a:lnTo>
                  <a:pt x="918309" y="721360"/>
                </a:lnTo>
                <a:lnTo>
                  <a:pt x="918335" y="725219"/>
                </a:lnTo>
                <a:lnTo>
                  <a:pt x="918977" y="726440"/>
                </a:lnTo>
                <a:lnTo>
                  <a:pt x="946969" y="72644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979152" y="726440"/>
                </a:moveTo>
                <a:lnTo>
                  <a:pt x="970436" y="726440"/>
                </a:lnTo>
                <a:lnTo>
                  <a:pt x="970872" y="723145"/>
                </a:lnTo>
                <a:lnTo>
                  <a:pt x="970941" y="721360"/>
                </a:lnTo>
                <a:lnTo>
                  <a:pt x="971275" y="721360"/>
                </a:lnTo>
                <a:lnTo>
                  <a:pt x="979152" y="726440"/>
                </a:lnTo>
                <a:close/>
              </a:path>
              <a:path w="4096384" h="836930">
                <a:moveTo>
                  <a:pt x="986027" y="726440"/>
                </a:moveTo>
                <a:lnTo>
                  <a:pt x="979152" y="726440"/>
                </a:lnTo>
                <a:lnTo>
                  <a:pt x="971275" y="721360"/>
                </a:lnTo>
                <a:lnTo>
                  <a:pt x="990552" y="721360"/>
                </a:lnTo>
                <a:lnTo>
                  <a:pt x="984685" y="723900"/>
                </a:lnTo>
                <a:lnTo>
                  <a:pt x="986027" y="726440"/>
                </a:lnTo>
                <a:close/>
              </a:path>
              <a:path w="4096384" h="836930">
                <a:moveTo>
                  <a:pt x="989046" y="727710"/>
                </a:moveTo>
                <a:lnTo>
                  <a:pt x="987533" y="727710"/>
                </a:lnTo>
                <a:lnTo>
                  <a:pt x="986027" y="726440"/>
                </a:lnTo>
                <a:lnTo>
                  <a:pt x="984685" y="723900"/>
                </a:lnTo>
                <a:lnTo>
                  <a:pt x="990552" y="721360"/>
                </a:lnTo>
                <a:lnTo>
                  <a:pt x="990522" y="725219"/>
                </a:lnTo>
                <a:lnTo>
                  <a:pt x="989046" y="727710"/>
                </a:lnTo>
                <a:close/>
              </a:path>
              <a:path w="4096384" h="836930">
                <a:moveTo>
                  <a:pt x="1027763" y="727710"/>
                </a:moveTo>
                <a:lnTo>
                  <a:pt x="989046" y="727710"/>
                </a:lnTo>
                <a:lnTo>
                  <a:pt x="990522" y="725219"/>
                </a:lnTo>
                <a:lnTo>
                  <a:pt x="990552" y="721360"/>
                </a:lnTo>
                <a:lnTo>
                  <a:pt x="993236" y="721360"/>
                </a:lnTo>
                <a:lnTo>
                  <a:pt x="994408" y="722630"/>
                </a:lnTo>
                <a:lnTo>
                  <a:pt x="1001597" y="722630"/>
                </a:lnTo>
                <a:lnTo>
                  <a:pt x="1000755" y="723900"/>
                </a:lnTo>
                <a:lnTo>
                  <a:pt x="1001124" y="726440"/>
                </a:lnTo>
                <a:lnTo>
                  <a:pt x="1026087" y="726440"/>
                </a:lnTo>
                <a:lnTo>
                  <a:pt x="1027763" y="727710"/>
                </a:lnTo>
                <a:close/>
              </a:path>
              <a:path w="4096384" h="836930">
                <a:moveTo>
                  <a:pt x="1093811" y="728980"/>
                </a:moveTo>
                <a:lnTo>
                  <a:pt x="1090793" y="721360"/>
                </a:lnTo>
                <a:lnTo>
                  <a:pt x="1095317" y="721360"/>
                </a:lnTo>
                <a:lnTo>
                  <a:pt x="1097668" y="722630"/>
                </a:lnTo>
                <a:lnTo>
                  <a:pt x="1098166" y="723900"/>
                </a:lnTo>
                <a:lnTo>
                  <a:pt x="1096660" y="726440"/>
                </a:lnTo>
                <a:lnTo>
                  <a:pt x="1093811" y="728980"/>
                </a:lnTo>
                <a:close/>
              </a:path>
              <a:path w="4096384" h="836930">
                <a:moveTo>
                  <a:pt x="1621321" y="726440"/>
                </a:moveTo>
                <a:lnTo>
                  <a:pt x="1618473" y="726440"/>
                </a:lnTo>
                <a:lnTo>
                  <a:pt x="1617131" y="723900"/>
                </a:lnTo>
                <a:lnTo>
                  <a:pt x="1617465" y="722630"/>
                </a:lnTo>
                <a:lnTo>
                  <a:pt x="1619311" y="721360"/>
                </a:lnTo>
                <a:lnTo>
                  <a:pt x="1620149" y="722630"/>
                </a:lnTo>
                <a:lnTo>
                  <a:pt x="1621151" y="722630"/>
                </a:lnTo>
                <a:lnTo>
                  <a:pt x="1621989" y="723900"/>
                </a:lnTo>
                <a:lnTo>
                  <a:pt x="1621321" y="726440"/>
                </a:lnTo>
                <a:close/>
              </a:path>
              <a:path w="4096384" h="836930">
                <a:moveTo>
                  <a:pt x="1651193" y="722630"/>
                </a:moveTo>
                <a:lnTo>
                  <a:pt x="1648475" y="722630"/>
                </a:lnTo>
                <a:lnTo>
                  <a:pt x="1648695" y="722374"/>
                </a:lnTo>
                <a:lnTo>
                  <a:pt x="1651998" y="721360"/>
                </a:lnTo>
                <a:lnTo>
                  <a:pt x="1651193" y="722630"/>
                </a:lnTo>
                <a:close/>
              </a:path>
              <a:path w="4096384" h="836930">
                <a:moveTo>
                  <a:pt x="2657588" y="730250"/>
                </a:moveTo>
                <a:lnTo>
                  <a:pt x="2661104" y="725170"/>
                </a:lnTo>
                <a:lnTo>
                  <a:pt x="2664784" y="721360"/>
                </a:lnTo>
                <a:lnTo>
                  <a:pt x="2665362" y="728980"/>
                </a:lnTo>
                <a:lnTo>
                  <a:pt x="2664784" y="728980"/>
                </a:lnTo>
                <a:lnTo>
                  <a:pt x="2657588" y="730250"/>
                </a:lnTo>
                <a:close/>
              </a:path>
              <a:path w="4096384" h="836930">
                <a:moveTo>
                  <a:pt x="3832868" y="731103"/>
                </a:moveTo>
                <a:lnTo>
                  <a:pt x="3832839" y="730625"/>
                </a:lnTo>
                <a:lnTo>
                  <a:pt x="3836499" y="721360"/>
                </a:lnTo>
                <a:lnTo>
                  <a:pt x="3839067" y="726574"/>
                </a:lnTo>
                <a:lnTo>
                  <a:pt x="3840147" y="728980"/>
                </a:lnTo>
                <a:lnTo>
                  <a:pt x="3834817" y="728980"/>
                </a:lnTo>
                <a:lnTo>
                  <a:pt x="3832868" y="731103"/>
                </a:lnTo>
                <a:close/>
              </a:path>
              <a:path w="4096384" h="836930">
                <a:moveTo>
                  <a:pt x="3855405" y="732790"/>
                </a:moveTo>
                <a:lnTo>
                  <a:pt x="3841856" y="732790"/>
                </a:lnTo>
                <a:lnTo>
                  <a:pt x="3838802" y="726024"/>
                </a:lnTo>
                <a:lnTo>
                  <a:pt x="3836499" y="721360"/>
                </a:lnTo>
                <a:lnTo>
                  <a:pt x="3842373" y="721360"/>
                </a:lnTo>
                <a:lnTo>
                  <a:pt x="3847886" y="725170"/>
                </a:lnTo>
                <a:lnTo>
                  <a:pt x="3842039" y="725170"/>
                </a:lnTo>
                <a:lnTo>
                  <a:pt x="3850584" y="731520"/>
                </a:lnTo>
                <a:lnTo>
                  <a:pt x="3855694" y="731520"/>
                </a:lnTo>
                <a:lnTo>
                  <a:pt x="3855405" y="732790"/>
                </a:lnTo>
                <a:close/>
              </a:path>
              <a:path w="4096384" h="836930">
                <a:moveTo>
                  <a:pt x="3929204" y="726440"/>
                </a:moveTo>
                <a:lnTo>
                  <a:pt x="3921484" y="726440"/>
                </a:lnTo>
                <a:lnTo>
                  <a:pt x="3926173" y="721360"/>
                </a:lnTo>
                <a:lnTo>
                  <a:pt x="3927521" y="722630"/>
                </a:lnTo>
                <a:lnTo>
                  <a:pt x="3933552" y="722630"/>
                </a:lnTo>
                <a:lnTo>
                  <a:pt x="3929204" y="726440"/>
                </a:lnTo>
                <a:close/>
              </a:path>
              <a:path w="4096384" h="836930">
                <a:moveTo>
                  <a:pt x="3927521" y="722630"/>
                </a:moveTo>
                <a:lnTo>
                  <a:pt x="3926173" y="721360"/>
                </a:lnTo>
                <a:lnTo>
                  <a:pt x="3926404" y="721360"/>
                </a:lnTo>
                <a:lnTo>
                  <a:pt x="3927521" y="722630"/>
                </a:lnTo>
                <a:close/>
              </a:path>
              <a:path w="4096384" h="836930">
                <a:moveTo>
                  <a:pt x="6590" y="722630"/>
                </a:moveTo>
                <a:lnTo>
                  <a:pt x="7501" y="721687"/>
                </a:lnTo>
                <a:lnTo>
                  <a:pt x="7887" y="722364"/>
                </a:lnTo>
                <a:lnTo>
                  <a:pt x="6590" y="722630"/>
                </a:lnTo>
                <a:close/>
              </a:path>
              <a:path w="4096384" h="836930">
                <a:moveTo>
                  <a:pt x="8039" y="722630"/>
                </a:moveTo>
                <a:lnTo>
                  <a:pt x="6590" y="722630"/>
                </a:lnTo>
                <a:lnTo>
                  <a:pt x="7893" y="722374"/>
                </a:lnTo>
                <a:lnTo>
                  <a:pt x="8039" y="722630"/>
                </a:lnTo>
                <a:close/>
              </a:path>
              <a:path w="4096384" h="836930">
                <a:moveTo>
                  <a:pt x="1635235" y="735330"/>
                </a:moveTo>
                <a:lnTo>
                  <a:pt x="1639590" y="725170"/>
                </a:lnTo>
                <a:lnTo>
                  <a:pt x="1648695" y="722374"/>
                </a:lnTo>
                <a:lnTo>
                  <a:pt x="1648475" y="722630"/>
                </a:lnTo>
                <a:lnTo>
                  <a:pt x="1651193" y="722630"/>
                </a:lnTo>
                <a:lnTo>
                  <a:pt x="1649040" y="726024"/>
                </a:lnTo>
                <a:lnTo>
                  <a:pt x="1646465" y="726440"/>
                </a:lnTo>
                <a:lnTo>
                  <a:pt x="1647634" y="728136"/>
                </a:lnTo>
                <a:lnTo>
                  <a:pt x="1646969" y="728980"/>
                </a:lnTo>
                <a:lnTo>
                  <a:pt x="1635235" y="735330"/>
                </a:lnTo>
                <a:close/>
              </a:path>
              <a:path w="4096384" h="836930">
                <a:moveTo>
                  <a:pt x="48994" y="728980"/>
                </a:moveTo>
                <a:lnTo>
                  <a:pt x="45641" y="727710"/>
                </a:lnTo>
                <a:lnTo>
                  <a:pt x="44135" y="725170"/>
                </a:lnTo>
                <a:lnTo>
                  <a:pt x="44305" y="725170"/>
                </a:lnTo>
                <a:lnTo>
                  <a:pt x="46316" y="723900"/>
                </a:lnTo>
                <a:lnTo>
                  <a:pt x="51344" y="722630"/>
                </a:lnTo>
                <a:lnTo>
                  <a:pt x="48994" y="728980"/>
                </a:lnTo>
                <a:close/>
              </a:path>
              <a:path w="4096384" h="836930">
                <a:moveTo>
                  <a:pt x="64731" y="728980"/>
                </a:moveTo>
                <a:lnTo>
                  <a:pt x="48994" y="728980"/>
                </a:lnTo>
                <a:lnTo>
                  <a:pt x="51344" y="722630"/>
                </a:lnTo>
                <a:lnTo>
                  <a:pt x="70958" y="722630"/>
                </a:lnTo>
                <a:lnTo>
                  <a:pt x="68946" y="726440"/>
                </a:lnTo>
                <a:lnTo>
                  <a:pt x="65259" y="726440"/>
                </a:lnTo>
                <a:lnTo>
                  <a:pt x="64731" y="728980"/>
                </a:lnTo>
                <a:close/>
              </a:path>
              <a:path w="4096384" h="836930">
                <a:moveTo>
                  <a:pt x="88222" y="726440"/>
                </a:moveTo>
                <a:lnTo>
                  <a:pt x="86546" y="726440"/>
                </a:lnTo>
                <a:lnTo>
                  <a:pt x="85256" y="725219"/>
                </a:lnTo>
                <a:lnTo>
                  <a:pt x="85305" y="725041"/>
                </a:lnTo>
                <a:lnTo>
                  <a:pt x="87214" y="722630"/>
                </a:lnTo>
                <a:lnTo>
                  <a:pt x="88726" y="722630"/>
                </a:lnTo>
                <a:lnTo>
                  <a:pt x="90402" y="723900"/>
                </a:lnTo>
                <a:lnTo>
                  <a:pt x="88222" y="726440"/>
                </a:lnTo>
                <a:close/>
              </a:path>
              <a:path w="4096384" h="836930">
                <a:moveTo>
                  <a:pt x="124595" y="726440"/>
                </a:moveTo>
                <a:lnTo>
                  <a:pt x="88222" y="726440"/>
                </a:lnTo>
                <a:lnTo>
                  <a:pt x="90402" y="723900"/>
                </a:lnTo>
                <a:lnTo>
                  <a:pt x="88726" y="722630"/>
                </a:lnTo>
                <a:lnTo>
                  <a:pt x="91515" y="722630"/>
                </a:lnTo>
                <a:lnTo>
                  <a:pt x="91738" y="723900"/>
                </a:lnTo>
                <a:lnTo>
                  <a:pt x="124818" y="723900"/>
                </a:lnTo>
                <a:lnTo>
                  <a:pt x="124595" y="726440"/>
                </a:lnTo>
                <a:close/>
              </a:path>
              <a:path w="4096384" h="836930">
                <a:moveTo>
                  <a:pt x="123757" y="728980"/>
                </a:moveTo>
                <a:lnTo>
                  <a:pt x="124595" y="726440"/>
                </a:lnTo>
                <a:lnTo>
                  <a:pt x="124929" y="722630"/>
                </a:lnTo>
                <a:lnTo>
                  <a:pt x="130462" y="722630"/>
                </a:lnTo>
                <a:lnTo>
                  <a:pt x="129290" y="725170"/>
                </a:lnTo>
                <a:lnTo>
                  <a:pt x="128956" y="725170"/>
                </a:lnTo>
                <a:lnTo>
                  <a:pt x="123757" y="72898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23757" y="728980"/>
                </a:lnTo>
                <a:lnTo>
                  <a:pt x="128956" y="725170"/>
                </a:lnTo>
                <a:lnTo>
                  <a:pt x="129290" y="725170"/>
                </a:lnTo>
                <a:lnTo>
                  <a:pt x="130462" y="722630"/>
                </a:lnTo>
                <a:lnTo>
                  <a:pt x="153092" y="722630"/>
                </a:lnTo>
                <a:lnTo>
                  <a:pt x="153092" y="723900"/>
                </a:lnTo>
                <a:lnTo>
                  <a:pt x="153262" y="723900"/>
                </a:lnTo>
                <a:lnTo>
                  <a:pt x="148731" y="727710"/>
                </a:lnTo>
                <a:lnTo>
                  <a:pt x="177266" y="72771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153760" y="727710"/>
                </a:moveTo>
                <a:lnTo>
                  <a:pt x="148731" y="727710"/>
                </a:lnTo>
                <a:lnTo>
                  <a:pt x="153262" y="723900"/>
                </a:lnTo>
                <a:lnTo>
                  <a:pt x="153092" y="723900"/>
                </a:lnTo>
                <a:lnTo>
                  <a:pt x="153092" y="722630"/>
                </a:lnTo>
                <a:lnTo>
                  <a:pt x="157950" y="726440"/>
                </a:lnTo>
                <a:lnTo>
                  <a:pt x="153760" y="727710"/>
                </a:lnTo>
                <a:close/>
              </a:path>
              <a:path w="4096384" h="836930">
                <a:moveTo>
                  <a:pt x="191312" y="726440"/>
                </a:moveTo>
                <a:lnTo>
                  <a:pt x="190506" y="725219"/>
                </a:lnTo>
                <a:lnTo>
                  <a:pt x="190541" y="725041"/>
                </a:lnTo>
                <a:lnTo>
                  <a:pt x="191141" y="723900"/>
                </a:lnTo>
                <a:lnTo>
                  <a:pt x="193492" y="722630"/>
                </a:lnTo>
                <a:lnTo>
                  <a:pt x="197008" y="723900"/>
                </a:lnTo>
                <a:lnTo>
                  <a:pt x="196408" y="725041"/>
                </a:lnTo>
                <a:lnTo>
                  <a:pt x="196299" y="725180"/>
                </a:lnTo>
                <a:lnTo>
                  <a:pt x="191312" y="726440"/>
                </a:lnTo>
                <a:close/>
              </a:path>
              <a:path w="4096384" h="836930">
                <a:moveTo>
                  <a:pt x="635690" y="726440"/>
                </a:moveTo>
                <a:lnTo>
                  <a:pt x="191312" y="726440"/>
                </a:lnTo>
                <a:lnTo>
                  <a:pt x="196299" y="725180"/>
                </a:lnTo>
                <a:lnTo>
                  <a:pt x="196408" y="725041"/>
                </a:lnTo>
                <a:lnTo>
                  <a:pt x="197008" y="723900"/>
                </a:lnTo>
                <a:lnTo>
                  <a:pt x="193492" y="722630"/>
                </a:lnTo>
                <a:lnTo>
                  <a:pt x="634347" y="722630"/>
                </a:lnTo>
                <a:lnTo>
                  <a:pt x="636094" y="725041"/>
                </a:lnTo>
                <a:lnTo>
                  <a:pt x="636168" y="725219"/>
                </a:lnTo>
                <a:lnTo>
                  <a:pt x="635690" y="72644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635654" y="726574"/>
                </a:lnTo>
                <a:lnTo>
                  <a:pt x="635978" y="725704"/>
                </a:lnTo>
                <a:lnTo>
                  <a:pt x="636094" y="725041"/>
                </a:lnTo>
                <a:lnTo>
                  <a:pt x="634347" y="722630"/>
                </a:lnTo>
                <a:lnTo>
                  <a:pt x="638034" y="722630"/>
                </a:lnTo>
                <a:lnTo>
                  <a:pt x="644241" y="72517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30902" y="726440"/>
                </a:moveTo>
                <a:lnTo>
                  <a:pt x="731066" y="722630"/>
                </a:lnTo>
                <a:lnTo>
                  <a:pt x="732657" y="725041"/>
                </a:lnTo>
                <a:lnTo>
                  <a:pt x="732670" y="725219"/>
                </a:lnTo>
                <a:lnTo>
                  <a:pt x="730902" y="726440"/>
                </a:lnTo>
                <a:close/>
              </a:path>
              <a:path w="4096384" h="836930">
                <a:moveTo>
                  <a:pt x="743720" y="726440"/>
                </a:moveTo>
                <a:lnTo>
                  <a:pt x="730902" y="726440"/>
                </a:lnTo>
                <a:lnTo>
                  <a:pt x="732670" y="725219"/>
                </a:lnTo>
                <a:lnTo>
                  <a:pt x="732657" y="725041"/>
                </a:lnTo>
                <a:lnTo>
                  <a:pt x="731066" y="722630"/>
                </a:lnTo>
                <a:lnTo>
                  <a:pt x="744980" y="722630"/>
                </a:lnTo>
                <a:lnTo>
                  <a:pt x="743962" y="725219"/>
                </a:lnTo>
                <a:lnTo>
                  <a:pt x="743720" y="726440"/>
                </a:lnTo>
                <a:close/>
              </a:path>
              <a:path w="4096384" h="836930">
                <a:moveTo>
                  <a:pt x="758056" y="727710"/>
                </a:moveTo>
                <a:lnTo>
                  <a:pt x="756380" y="722630"/>
                </a:lnTo>
                <a:lnTo>
                  <a:pt x="760734" y="722630"/>
                </a:lnTo>
                <a:lnTo>
                  <a:pt x="760803" y="723145"/>
                </a:lnTo>
                <a:lnTo>
                  <a:pt x="760863" y="723952"/>
                </a:lnTo>
                <a:lnTo>
                  <a:pt x="759860" y="725219"/>
                </a:lnTo>
                <a:lnTo>
                  <a:pt x="758056" y="72771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758056" y="727710"/>
                </a:lnTo>
                <a:lnTo>
                  <a:pt x="759998" y="725041"/>
                </a:lnTo>
                <a:lnTo>
                  <a:pt x="760863" y="723952"/>
                </a:lnTo>
                <a:lnTo>
                  <a:pt x="760803" y="723145"/>
                </a:lnTo>
                <a:lnTo>
                  <a:pt x="760734" y="722630"/>
                </a:lnTo>
                <a:lnTo>
                  <a:pt x="826108" y="722630"/>
                </a:lnTo>
                <a:lnTo>
                  <a:pt x="822258" y="723900"/>
                </a:lnTo>
                <a:lnTo>
                  <a:pt x="812030" y="723900"/>
                </a:lnTo>
                <a:lnTo>
                  <a:pt x="809850" y="725170"/>
                </a:lnTo>
                <a:lnTo>
                  <a:pt x="809850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23928" y="728980"/>
                </a:moveTo>
                <a:lnTo>
                  <a:pt x="822258" y="723900"/>
                </a:lnTo>
                <a:lnTo>
                  <a:pt x="826108" y="722630"/>
                </a:lnTo>
                <a:lnTo>
                  <a:pt x="828125" y="723900"/>
                </a:lnTo>
                <a:lnTo>
                  <a:pt x="828092" y="725219"/>
                </a:lnTo>
                <a:lnTo>
                  <a:pt x="826442" y="727710"/>
                </a:lnTo>
                <a:lnTo>
                  <a:pt x="823928" y="728980"/>
                </a:lnTo>
                <a:close/>
              </a:path>
              <a:path w="4096384" h="836930">
                <a:moveTo>
                  <a:pt x="839184" y="727710"/>
                </a:moveTo>
                <a:lnTo>
                  <a:pt x="836506" y="727710"/>
                </a:lnTo>
                <a:lnTo>
                  <a:pt x="836055" y="726574"/>
                </a:lnTo>
                <a:lnTo>
                  <a:pt x="836111" y="726024"/>
                </a:lnTo>
                <a:lnTo>
                  <a:pt x="836670" y="723900"/>
                </a:lnTo>
                <a:lnTo>
                  <a:pt x="838850" y="722630"/>
                </a:lnTo>
                <a:lnTo>
                  <a:pt x="841365" y="723900"/>
                </a:lnTo>
                <a:lnTo>
                  <a:pt x="841825" y="725059"/>
                </a:lnTo>
                <a:lnTo>
                  <a:pt x="841810" y="725219"/>
                </a:lnTo>
                <a:lnTo>
                  <a:pt x="840356" y="726440"/>
                </a:lnTo>
                <a:lnTo>
                  <a:pt x="839184" y="72771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32462" y="735330"/>
                </a:lnTo>
                <a:lnTo>
                  <a:pt x="834907" y="734060"/>
                </a:lnTo>
                <a:lnTo>
                  <a:pt x="836172" y="727710"/>
                </a:lnTo>
                <a:lnTo>
                  <a:pt x="839184" y="727710"/>
                </a:lnTo>
                <a:lnTo>
                  <a:pt x="840356" y="726440"/>
                </a:lnTo>
                <a:lnTo>
                  <a:pt x="841810" y="725219"/>
                </a:lnTo>
                <a:lnTo>
                  <a:pt x="841825" y="725059"/>
                </a:lnTo>
                <a:lnTo>
                  <a:pt x="841365" y="723900"/>
                </a:lnTo>
                <a:lnTo>
                  <a:pt x="838850" y="722630"/>
                </a:lnTo>
                <a:lnTo>
                  <a:pt x="852935" y="722630"/>
                </a:lnTo>
                <a:lnTo>
                  <a:pt x="852935" y="726440"/>
                </a:lnTo>
                <a:lnTo>
                  <a:pt x="874890" y="726440"/>
                </a:lnTo>
                <a:lnTo>
                  <a:pt x="873102" y="728980"/>
                </a:lnTo>
                <a:lnTo>
                  <a:pt x="861310" y="728980"/>
                </a:lnTo>
                <a:lnTo>
                  <a:pt x="857289" y="730250"/>
                </a:lnTo>
                <a:lnTo>
                  <a:pt x="845889" y="730250"/>
                </a:lnTo>
                <a:lnTo>
                  <a:pt x="845051" y="732790"/>
                </a:lnTo>
                <a:lnTo>
                  <a:pt x="846230" y="734060"/>
                </a:lnTo>
                <a:lnTo>
                  <a:pt x="857623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52935" y="726440"/>
                </a:lnTo>
                <a:lnTo>
                  <a:pt x="852935" y="722630"/>
                </a:lnTo>
                <a:lnTo>
                  <a:pt x="866679" y="722630"/>
                </a:lnTo>
                <a:lnTo>
                  <a:pt x="865500" y="723900"/>
                </a:lnTo>
                <a:lnTo>
                  <a:pt x="865500" y="725170"/>
                </a:lnTo>
                <a:lnTo>
                  <a:pt x="878413" y="725170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867013" y="725170"/>
                </a:moveTo>
                <a:lnTo>
                  <a:pt x="865500" y="725170"/>
                </a:lnTo>
                <a:lnTo>
                  <a:pt x="865500" y="723900"/>
                </a:lnTo>
                <a:lnTo>
                  <a:pt x="866679" y="722630"/>
                </a:lnTo>
                <a:lnTo>
                  <a:pt x="868349" y="723900"/>
                </a:lnTo>
                <a:lnTo>
                  <a:pt x="868519" y="723900"/>
                </a:lnTo>
                <a:lnTo>
                  <a:pt x="867013" y="72517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79748" y="726440"/>
                </a:lnTo>
                <a:lnTo>
                  <a:pt x="881209" y="725041"/>
                </a:lnTo>
                <a:lnTo>
                  <a:pt x="882263" y="723900"/>
                </a:lnTo>
                <a:lnTo>
                  <a:pt x="868349" y="723900"/>
                </a:lnTo>
                <a:lnTo>
                  <a:pt x="866679" y="722630"/>
                </a:lnTo>
                <a:lnTo>
                  <a:pt x="885031" y="722630"/>
                </a:lnTo>
                <a:lnTo>
                  <a:pt x="885281" y="725170"/>
                </a:lnTo>
                <a:lnTo>
                  <a:pt x="892715" y="72517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94841" y="722630"/>
                </a:lnTo>
                <a:lnTo>
                  <a:pt x="893477" y="72518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7541" y="734060"/>
                </a:moveTo>
                <a:lnTo>
                  <a:pt x="873384" y="734060"/>
                </a:lnTo>
                <a:lnTo>
                  <a:pt x="875054" y="732790"/>
                </a:lnTo>
                <a:lnTo>
                  <a:pt x="875615" y="731732"/>
                </a:lnTo>
                <a:lnTo>
                  <a:pt x="875645" y="730897"/>
                </a:lnTo>
                <a:lnTo>
                  <a:pt x="875525" y="730063"/>
                </a:lnTo>
                <a:lnTo>
                  <a:pt x="874890" y="726440"/>
                </a:lnTo>
                <a:lnTo>
                  <a:pt x="891652" y="726440"/>
                </a:lnTo>
                <a:lnTo>
                  <a:pt x="893477" y="725180"/>
                </a:lnTo>
                <a:lnTo>
                  <a:pt x="894841" y="722630"/>
                </a:lnTo>
                <a:lnTo>
                  <a:pt x="900993" y="722630"/>
                </a:lnTo>
                <a:lnTo>
                  <a:pt x="897541" y="734060"/>
                </a:lnTo>
                <a:close/>
              </a:path>
              <a:path w="4096384" h="836930">
                <a:moveTo>
                  <a:pt x="960379" y="728980"/>
                </a:moveTo>
                <a:lnTo>
                  <a:pt x="960045" y="727710"/>
                </a:lnTo>
                <a:lnTo>
                  <a:pt x="959541" y="726440"/>
                </a:lnTo>
                <a:lnTo>
                  <a:pt x="955016" y="723900"/>
                </a:lnTo>
                <a:lnTo>
                  <a:pt x="959541" y="722630"/>
                </a:lnTo>
                <a:lnTo>
                  <a:pt x="966473" y="722630"/>
                </a:lnTo>
                <a:lnTo>
                  <a:pt x="966920" y="723900"/>
                </a:lnTo>
                <a:lnTo>
                  <a:pt x="967618" y="723900"/>
                </a:lnTo>
                <a:lnTo>
                  <a:pt x="96037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960379" y="728980"/>
                </a:lnTo>
                <a:lnTo>
                  <a:pt x="969428" y="722630"/>
                </a:lnTo>
                <a:lnTo>
                  <a:pt x="970941" y="722630"/>
                </a:lnTo>
                <a:lnTo>
                  <a:pt x="970436" y="726440"/>
                </a:lnTo>
                <a:lnTo>
                  <a:pt x="986027" y="726440"/>
                </a:lnTo>
                <a:lnTo>
                  <a:pt x="987533" y="727710"/>
                </a:lnTo>
                <a:lnTo>
                  <a:pt x="1027763" y="727710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1024411" y="725170"/>
                </a:lnTo>
                <a:lnTo>
                  <a:pt x="1028431" y="723900"/>
                </a:lnTo>
                <a:lnTo>
                  <a:pt x="1030114" y="722630"/>
                </a:lnTo>
                <a:lnTo>
                  <a:pt x="1030952" y="723900"/>
                </a:lnTo>
                <a:lnTo>
                  <a:pt x="1030603" y="725219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148794" y="726440"/>
                </a:moveTo>
                <a:lnTo>
                  <a:pt x="1147786" y="726440"/>
                </a:lnTo>
                <a:lnTo>
                  <a:pt x="1146614" y="723900"/>
                </a:lnTo>
                <a:lnTo>
                  <a:pt x="1147956" y="722630"/>
                </a:lnTo>
                <a:lnTo>
                  <a:pt x="1149128" y="722630"/>
                </a:lnTo>
                <a:lnTo>
                  <a:pt x="1149929" y="725059"/>
                </a:lnTo>
                <a:lnTo>
                  <a:pt x="1149920" y="725219"/>
                </a:lnTo>
                <a:lnTo>
                  <a:pt x="1148794" y="726440"/>
                </a:lnTo>
                <a:close/>
              </a:path>
              <a:path w="4096384" h="836930">
                <a:moveTo>
                  <a:pt x="1161700" y="726440"/>
                </a:moveTo>
                <a:lnTo>
                  <a:pt x="1148794" y="726440"/>
                </a:lnTo>
                <a:lnTo>
                  <a:pt x="1149920" y="725219"/>
                </a:lnTo>
                <a:lnTo>
                  <a:pt x="1149929" y="725059"/>
                </a:lnTo>
                <a:lnTo>
                  <a:pt x="1149128" y="722630"/>
                </a:lnTo>
                <a:lnTo>
                  <a:pt x="1162091" y="722630"/>
                </a:lnTo>
                <a:lnTo>
                  <a:pt x="1161700" y="723900"/>
                </a:lnTo>
                <a:lnTo>
                  <a:pt x="1161700" y="726440"/>
                </a:lnTo>
                <a:close/>
              </a:path>
              <a:path w="4096384" h="836930">
                <a:moveTo>
                  <a:pt x="2067104" y="725180"/>
                </a:moveTo>
                <a:lnTo>
                  <a:pt x="2064691" y="722630"/>
                </a:lnTo>
                <a:lnTo>
                  <a:pt x="2067479" y="723145"/>
                </a:lnTo>
                <a:lnTo>
                  <a:pt x="2067104" y="725180"/>
                </a:lnTo>
                <a:close/>
              </a:path>
              <a:path w="4096384" h="836930">
                <a:moveTo>
                  <a:pt x="2067479" y="723145"/>
                </a:moveTo>
                <a:lnTo>
                  <a:pt x="2064691" y="722630"/>
                </a:lnTo>
                <a:lnTo>
                  <a:pt x="2067574" y="722630"/>
                </a:lnTo>
                <a:lnTo>
                  <a:pt x="2067479" y="723145"/>
                </a:lnTo>
                <a:close/>
              </a:path>
              <a:path w="4096384" h="836930">
                <a:moveTo>
                  <a:pt x="2085978" y="731520"/>
                </a:moveTo>
                <a:lnTo>
                  <a:pt x="2078271" y="722630"/>
                </a:lnTo>
                <a:lnTo>
                  <a:pt x="2091167" y="725041"/>
                </a:lnTo>
                <a:lnTo>
                  <a:pt x="2091177" y="725170"/>
                </a:lnTo>
                <a:lnTo>
                  <a:pt x="2091845" y="725170"/>
                </a:lnTo>
                <a:lnTo>
                  <a:pt x="2085901" y="730177"/>
                </a:lnTo>
                <a:lnTo>
                  <a:pt x="2085978" y="731520"/>
                </a:lnTo>
                <a:close/>
              </a:path>
              <a:path w="4096384" h="836930">
                <a:moveTo>
                  <a:pt x="2677362" y="730250"/>
                </a:moveTo>
                <a:lnTo>
                  <a:pt x="2674514" y="728980"/>
                </a:lnTo>
                <a:lnTo>
                  <a:pt x="2673559" y="726574"/>
                </a:lnTo>
                <a:lnTo>
                  <a:pt x="2673621" y="726349"/>
                </a:lnTo>
                <a:lnTo>
                  <a:pt x="2678371" y="722630"/>
                </a:lnTo>
                <a:lnTo>
                  <a:pt x="2679153" y="726214"/>
                </a:lnTo>
                <a:lnTo>
                  <a:pt x="2679184" y="726574"/>
                </a:lnTo>
                <a:lnTo>
                  <a:pt x="2678868" y="728980"/>
                </a:lnTo>
                <a:lnTo>
                  <a:pt x="2677362" y="730250"/>
                </a:lnTo>
                <a:close/>
              </a:path>
              <a:path w="4096384" h="836930">
                <a:moveTo>
                  <a:pt x="2867656" y="726440"/>
                </a:moveTo>
                <a:lnTo>
                  <a:pt x="2863937" y="726440"/>
                </a:lnTo>
                <a:lnTo>
                  <a:pt x="2868462" y="722630"/>
                </a:lnTo>
                <a:lnTo>
                  <a:pt x="2867656" y="72644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64946" y="736600"/>
                </a:lnTo>
                <a:lnTo>
                  <a:pt x="2867120" y="728980"/>
                </a:lnTo>
                <a:lnTo>
                  <a:pt x="2868462" y="722630"/>
                </a:lnTo>
                <a:lnTo>
                  <a:pt x="2870463" y="722630"/>
                </a:lnTo>
                <a:lnTo>
                  <a:pt x="2870793" y="725170"/>
                </a:lnTo>
                <a:lnTo>
                  <a:pt x="2889497" y="725170"/>
                </a:lnTo>
                <a:lnTo>
                  <a:pt x="2889435" y="726440"/>
                </a:lnTo>
                <a:lnTo>
                  <a:pt x="2878015" y="726440"/>
                </a:lnTo>
                <a:lnTo>
                  <a:pt x="2878356" y="727710"/>
                </a:lnTo>
                <a:lnTo>
                  <a:pt x="2889374" y="727710"/>
                </a:lnTo>
                <a:lnTo>
                  <a:pt x="2889251" y="730250"/>
                </a:lnTo>
                <a:lnTo>
                  <a:pt x="2912549" y="730250"/>
                </a:lnTo>
                <a:lnTo>
                  <a:pt x="2912100" y="731520"/>
                </a:lnTo>
                <a:lnTo>
                  <a:pt x="2871310" y="731520"/>
                </a:lnTo>
                <a:lnTo>
                  <a:pt x="2869811" y="732790"/>
                </a:lnTo>
                <a:lnTo>
                  <a:pt x="2867945" y="735330"/>
                </a:lnTo>
                <a:lnTo>
                  <a:pt x="2883538" y="73533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82938" y="722630"/>
                </a:lnTo>
                <a:lnTo>
                  <a:pt x="2986180" y="725219"/>
                </a:lnTo>
                <a:lnTo>
                  <a:pt x="2987653" y="726440"/>
                </a:lnTo>
                <a:lnTo>
                  <a:pt x="2987803" y="726440"/>
                </a:lnTo>
                <a:lnTo>
                  <a:pt x="2986978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2982620" y="741680"/>
                </a:moveTo>
                <a:lnTo>
                  <a:pt x="2974243" y="741680"/>
                </a:lnTo>
                <a:lnTo>
                  <a:pt x="2974243" y="740410"/>
                </a:lnTo>
                <a:lnTo>
                  <a:pt x="2972560" y="739140"/>
                </a:lnTo>
                <a:lnTo>
                  <a:pt x="2952936" y="739140"/>
                </a:lnTo>
                <a:lnTo>
                  <a:pt x="2958292" y="732790"/>
                </a:lnTo>
                <a:lnTo>
                  <a:pt x="2954462" y="731520"/>
                </a:lnTo>
                <a:lnTo>
                  <a:pt x="2984287" y="731520"/>
                </a:lnTo>
                <a:lnTo>
                  <a:pt x="2986978" y="728980"/>
                </a:lnTo>
                <a:lnTo>
                  <a:pt x="2987803" y="726440"/>
                </a:lnTo>
                <a:lnTo>
                  <a:pt x="2987653" y="726440"/>
                </a:lnTo>
                <a:lnTo>
                  <a:pt x="2982938" y="722630"/>
                </a:lnTo>
                <a:lnTo>
                  <a:pt x="2992641" y="722630"/>
                </a:lnTo>
                <a:lnTo>
                  <a:pt x="2994017" y="723900"/>
                </a:lnTo>
                <a:lnTo>
                  <a:pt x="3017337" y="723900"/>
                </a:lnTo>
                <a:lnTo>
                  <a:pt x="3017812" y="725170"/>
                </a:lnTo>
                <a:lnTo>
                  <a:pt x="3006236" y="725170"/>
                </a:lnTo>
                <a:lnTo>
                  <a:pt x="3011775" y="730250"/>
                </a:lnTo>
                <a:lnTo>
                  <a:pt x="3005902" y="730250"/>
                </a:lnTo>
                <a:lnTo>
                  <a:pt x="3004452" y="732790"/>
                </a:lnTo>
                <a:lnTo>
                  <a:pt x="2980607" y="732790"/>
                </a:lnTo>
                <a:lnTo>
                  <a:pt x="2978407" y="734060"/>
                </a:lnTo>
                <a:lnTo>
                  <a:pt x="2978591" y="735330"/>
                </a:lnTo>
                <a:lnTo>
                  <a:pt x="3005411" y="735330"/>
                </a:lnTo>
                <a:lnTo>
                  <a:pt x="3002071" y="736600"/>
                </a:lnTo>
                <a:lnTo>
                  <a:pt x="2977916" y="736600"/>
                </a:lnTo>
                <a:lnTo>
                  <a:pt x="2982620" y="74168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93841" y="722630"/>
                </a:lnTo>
                <a:lnTo>
                  <a:pt x="2995090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923507" y="732790"/>
                </a:moveTo>
                <a:lnTo>
                  <a:pt x="3913437" y="728980"/>
                </a:lnTo>
                <a:lnTo>
                  <a:pt x="3915945" y="727710"/>
                </a:lnTo>
                <a:lnTo>
                  <a:pt x="3917477" y="722630"/>
                </a:lnTo>
                <a:lnTo>
                  <a:pt x="3919880" y="726574"/>
                </a:lnTo>
                <a:lnTo>
                  <a:pt x="3923507" y="732790"/>
                </a:lnTo>
                <a:close/>
              </a:path>
              <a:path w="4096384" h="836930">
                <a:moveTo>
                  <a:pt x="3930977" y="736600"/>
                </a:moveTo>
                <a:lnTo>
                  <a:pt x="3923167" y="736600"/>
                </a:lnTo>
                <a:lnTo>
                  <a:pt x="3924824" y="735330"/>
                </a:lnTo>
                <a:lnTo>
                  <a:pt x="3926015" y="732790"/>
                </a:lnTo>
                <a:lnTo>
                  <a:pt x="3923507" y="732790"/>
                </a:lnTo>
                <a:lnTo>
                  <a:pt x="3919548" y="726024"/>
                </a:lnTo>
                <a:lnTo>
                  <a:pt x="3917477" y="722630"/>
                </a:lnTo>
                <a:lnTo>
                  <a:pt x="3921484" y="722630"/>
                </a:lnTo>
                <a:lnTo>
                  <a:pt x="3921484" y="726440"/>
                </a:lnTo>
                <a:lnTo>
                  <a:pt x="3929204" y="726440"/>
                </a:lnTo>
                <a:lnTo>
                  <a:pt x="3930887" y="727710"/>
                </a:lnTo>
                <a:lnTo>
                  <a:pt x="3936577" y="730250"/>
                </a:lnTo>
                <a:lnTo>
                  <a:pt x="3945705" y="730250"/>
                </a:lnTo>
                <a:lnTo>
                  <a:pt x="3947296" y="731520"/>
                </a:lnTo>
                <a:lnTo>
                  <a:pt x="3936060" y="731520"/>
                </a:lnTo>
                <a:lnTo>
                  <a:pt x="3936400" y="732790"/>
                </a:lnTo>
                <a:lnTo>
                  <a:pt x="3934472" y="735330"/>
                </a:lnTo>
                <a:lnTo>
                  <a:pt x="3931869" y="735330"/>
                </a:lnTo>
                <a:lnTo>
                  <a:pt x="3930977" y="73660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4024908" y="728980"/>
                </a:lnTo>
                <a:lnTo>
                  <a:pt x="4023408" y="722630"/>
                </a:lnTo>
                <a:lnTo>
                  <a:pt x="4026925" y="726440"/>
                </a:lnTo>
                <a:lnTo>
                  <a:pt x="4028765" y="727710"/>
                </a:lnTo>
                <a:lnTo>
                  <a:pt x="4028431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4003293" y="736600"/>
                </a:moveTo>
                <a:lnTo>
                  <a:pt x="3991383" y="736600"/>
                </a:lnTo>
                <a:lnTo>
                  <a:pt x="3993557" y="730250"/>
                </a:lnTo>
                <a:lnTo>
                  <a:pt x="4026073" y="730250"/>
                </a:lnTo>
                <a:lnTo>
                  <a:pt x="4028431" y="728980"/>
                </a:lnTo>
                <a:lnTo>
                  <a:pt x="4028765" y="727710"/>
                </a:lnTo>
                <a:lnTo>
                  <a:pt x="4026925" y="726440"/>
                </a:lnTo>
                <a:lnTo>
                  <a:pt x="4023408" y="722630"/>
                </a:lnTo>
                <a:lnTo>
                  <a:pt x="4031074" y="722630"/>
                </a:lnTo>
                <a:lnTo>
                  <a:pt x="4032955" y="726440"/>
                </a:lnTo>
                <a:lnTo>
                  <a:pt x="4034317" y="726440"/>
                </a:lnTo>
                <a:lnTo>
                  <a:pt x="4030781" y="731520"/>
                </a:lnTo>
                <a:lnTo>
                  <a:pt x="4005467" y="731520"/>
                </a:lnTo>
                <a:lnTo>
                  <a:pt x="4003444" y="734060"/>
                </a:lnTo>
                <a:lnTo>
                  <a:pt x="4002285" y="735330"/>
                </a:lnTo>
                <a:lnTo>
                  <a:pt x="4003293" y="736600"/>
                </a:lnTo>
                <a:close/>
              </a:path>
              <a:path w="4096384" h="836930">
                <a:moveTo>
                  <a:pt x="4030113" y="739140"/>
                </a:moveTo>
                <a:lnTo>
                  <a:pt x="4030447" y="734060"/>
                </a:lnTo>
                <a:lnTo>
                  <a:pt x="4030781" y="731520"/>
                </a:lnTo>
                <a:lnTo>
                  <a:pt x="4036969" y="722630"/>
                </a:lnTo>
                <a:lnTo>
                  <a:pt x="4039483" y="726440"/>
                </a:lnTo>
                <a:lnTo>
                  <a:pt x="4040826" y="728980"/>
                </a:lnTo>
                <a:lnTo>
                  <a:pt x="4030113" y="739140"/>
                </a:lnTo>
                <a:close/>
              </a:path>
              <a:path w="4096384" h="836930">
                <a:moveTo>
                  <a:pt x="4095854" y="742950"/>
                </a:moveTo>
                <a:lnTo>
                  <a:pt x="4039326" y="742950"/>
                </a:lnTo>
                <a:lnTo>
                  <a:pt x="4041404" y="741735"/>
                </a:lnTo>
                <a:lnTo>
                  <a:pt x="4041500" y="740410"/>
                </a:lnTo>
                <a:lnTo>
                  <a:pt x="4039326" y="739140"/>
                </a:lnTo>
                <a:lnTo>
                  <a:pt x="4030113" y="739140"/>
                </a:lnTo>
                <a:lnTo>
                  <a:pt x="4040826" y="728980"/>
                </a:lnTo>
                <a:lnTo>
                  <a:pt x="4039424" y="726349"/>
                </a:lnTo>
                <a:lnTo>
                  <a:pt x="4036969" y="722630"/>
                </a:lnTo>
                <a:lnTo>
                  <a:pt x="4043147" y="722630"/>
                </a:lnTo>
                <a:lnTo>
                  <a:pt x="4043523" y="723900"/>
                </a:lnTo>
                <a:lnTo>
                  <a:pt x="4054236" y="723900"/>
                </a:lnTo>
                <a:lnTo>
                  <a:pt x="4050228" y="726440"/>
                </a:lnTo>
                <a:lnTo>
                  <a:pt x="4047040" y="730250"/>
                </a:lnTo>
                <a:lnTo>
                  <a:pt x="4061462" y="730250"/>
                </a:lnTo>
                <a:lnTo>
                  <a:pt x="4061064" y="731520"/>
                </a:lnTo>
                <a:lnTo>
                  <a:pt x="4041009" y="731520"/>
                </a:lnTo>
                <a:lnTo>
                  <a:pt x="4044349" y="735330"/>
                </a:lnTo>
                <a:lnTo>
                  <a:pt x="4044191" y="736600"/>
                </a:lnTo>
                <a:lnTo>
                  <a:pt x="4043857" y="737870"/>
                </a:lnTo>
                <a:lnTo>
                  <a:pt x="4095854" y="737870"/>
                </a:lnTo>
                <a:lnTo>
                  <a:pt x="4095854" y="7429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67141" y="725219"/>
                </a:lnTo>
                <a:lnTo>
                  <a:pt x="2067191" y="724707"/>
                </a:lnTo>
                <a:lnTo>
                  <a:pt x="2067479" y="723145"/>
                </a:lnTo>
                <a:lnTo>
                  <a:pt x="2071566" y="723900"/>
                </a:lnTo>
                <a:lnTo>
                  <a:pt x="2079777" y="725170"/>
                </a:lnTo>
                <a:lnTo>
                  <a:pt x="2071730" y="72898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12897" y="735330"/>
                </a:moveTo>
                <a:lnTo>
                  <a:pt x="13323" y="730359"/>
                </a:lnTo>
                <a:lnTo>
                  <a:pt x="13432" y="730063"/>
                </a:lnTo>
                <a:lnTo>
                  <a:pt x="16721" y="723900"/>
                </a:lnTo>
                <a:lnTo>
                  <a:pt x="21335" y="725170"/>
                </a:lnTo>
                <a:lnTo>
                  <a:pt x="21506" y="727710"/>
                </a:lnTo>
                <a:lnTo>
                  <a:pt x="20000" y="728980"/>
                </a:lnTo>
                <a:lnTo>
                  <a:pt x="17145" y="728980"/>
                </a:lnTo>
                <a:lnTo>
                  <a:pt x="12897" y="735330"/>
                </a:lnTo>
                <a:close/>
              </a:path>
              <a:path w="4096384" h="836930">
                <a:moveTo>
                  <a:pt x="60843" y="746760"/>
                </a:moveTo>
                <a:lnTo>
                  <a:pt x="54022" y="746760"/>
                </a:lnTo>
                <a:lnTo>
                  <a:pt x="55869" y="745490"/>
                </a:lnTo>
                <a:lnTo>
                  <a:pt x="55535" y="744220"/>
                </a:lnTo>
                <a:lnTo>
                  <a:pt x="31229" y="744220"/>
                </a:lnTo>
                <a:lnTo>
                  <a:pt x="33907" y="739140"/>
                </a:lnTo>
                <a:lnTo>
                  <a:pt x="37934" y="739140"/>
                </a:lnTo>
                <a:lnTo>
                  <a:pt x="28566" y="732042"/>
                </a:lnTo>
                <a:lnTo>
                  <a:pt x="28211" y="730250"/>
                </a:lnTo>
                <a:lnTo>
                  <a:pt x="25696" y="728980"/>
                </a:lnTo>
                <a:lnTo>
                  <a:pt x="20000" y="728980"/>
                </a:lnTo>
                <a:lnTo>
                  <a:pt x="21506" y="727710"/>
                </a:lnTo>
                <a:lnTo>
                  <a:pt x="21335" y="725170"/>
                </a:lnTo>
                <a:lnTo>
                  <a:pt x="16721" y="723900"/>
                </a:lnTo>
                <a:lnTo>
                  <a:pt x="30221" y="723900"/>
                </a:lnTo>
                <a:lnTo>
                  <a:pt x="30221" y="731520"/>
                </a:lnTo>
                <a:lnTo>
                  <a:pt x="64203" y="731520"/>
                </a:lnTo>
                <a:lnTo>
                  <a:pt x="63412" y="735330"/>
                </a:lnTo>
                <a:lnTo>
                  <a:pt x="69449" y="735330"/>
                </a:lnTo>
                <a:lnTo>
                  <a:pt x="69769" y="735437"/>
                </a:lnTo>
                <a:lnTo>
                  <a:pt x="69615" y="736600"/>
                </a:lnTo>
                <a:lnTo>
                  <a:pt x="61566" y="736600"/>
                </a:lnTo>
                <a:lnTo>
                  <a:pt x="58553" y="737870"/>
                </a:lnTo>
                <a:lnTo>
                  <a:pt x="58213" y="739140"/>
                </a:lnTo>
                <a:lnTo>
                  <a:pt x="60564" y="740410"/>
                </a:lnTo>
                <a:lnTo>
                  <a:pt x="69513" y="740410"/>
                </a:lnTo>
                <a:lnTo>
                  <a:pt x="69982" y="742950"/>
                </a:lnTo>
                <a:lnTo>
                  <a:pt x="68430" y="742950"/>
                </a:lnTo>
                <a:lnTo>
                  <a:pt x="64754" y="744220"/>
                </a:lnTo>
                <a:lnTo>
                  <a:pt x="60843" y="746760"/>
                </a:lnTo>
                <a:close/>
              </a:path>
              <a:path w="4096384" h="836930">
                <a:moveTo>
                  <a:pt x="34690" y="725170"/>
                </a:moveTo>
                <a:lnTo>
                  <a:pt x="33907" y="725170"/>
                </a:lnTo>
                <a:lnTo>
                  <a:pt x="35584" y="723900"/>
                </a:lnTo>
                <a:lnTo>
                  <a:pt x="34690" y="725170"/>
                </a:lnTo>
                <a:close/>
              </a:path>
              <a:path w="4096384" h="836930">
                <a:moveTo>
                  <a:pt x="64203" y="731520"/>
                </a:moveTo>
                <a:lnTo>
                  <a:pt x="30221" y="731520"/>
                </a:lnTo>
                <a:lnTo>
                  <a:pt x="35584" y="723900"/>
                </a:lnTo>
                <a:lnTo>
                  <a:pt x="46316" y="723900"/>
                </a:lnTo>
                <a:lnTo>
                  <a:pt x="44305" y="725170"/>
                </a:lnTo>
                <a:lnTo>
                  <a:pt x="44135" y="725170"/>
                </a:lnTo>
                <a:lnTo>
                  <a:pt x="45641" y="727710"/>
                </a:lnTo>
                <a:lnTo>
                  <a:pt x="48994" y="728980"/>
                </a:lnTo>
                <a:lnTo>
                  <a:pt x="64731" y="728980"/>
                </a:lnTo>
                <a:lnTo>
                  <a:pt x="64203" y="73152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78938" y="723900"/>
                </a:lnTo>
                <a:lnTo>
                  <a:pt x="684635" y="72390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47253" y="735330"/>
                </a:lnTo>
                <a:lnTo>
                  <a:pt x="648929" y="732790"/>
                </a:lnTo>
                <a:lnTo>
                  <a:pt x="647253" y="726440"/>
                </a:lnTo>
                <a:lnTo>
                  <a:pt x="673739" y="726440"/>
                </a:lnTo>
                <a:lnTo>
                  <a:pt x="684635" y="723900"/>
                </a:lnTo>
                <a:lnTo>
                  <a:pt x="716883" y="723900"/>
                </a:lnTo>
                <a:lnTo>
                  <a:pt x="716981" y="727710"/>
                </a:lnTo>
                <a:lnTo>
                  <a:pt x="670891" y="727710"/>
                </a:lnTo>
                <a:lnTo>
                  <a:pt x="671055" y="728980"/>
                </a:lnTo>
                <a:lnTo>
                  <a:pt x="666864" y="732790"/>
                </a:lnTo>
                <a:lnTo>
                  <a:pt x="671389" y="734060"/>
                </a:lnTo>
                <a:lnTo>
                  <a:pt x="682918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809850" y="726440"/>
                </a:lnTo>
                <a:lnTo>
                  <a:pt x="809850" y="725170"/>
                </a:lnTo>
                <a:lnTo>
                  <a:pt x="812030" y="723900"/>
                </a:lnTo>
                <a:lnTo>
                  <a:pt x="815049" y="725170"/>
                </a:lnTo>
                <a:lnTo>
                  <a:pt x="814879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17873" y="727710"/>
                </a:moveTo>
                <a:lnTo>
                  <a:pt x="811867" y="727710"/>
                </a:lnTo>
                <a:lnTo>
                  <a:pt x="814879" y="726440"/>
                </a:lnTo>
                <a:lnTo>
                  <a:pt x="815049" y="725170"/>
                </a:lnTo>
                <a:lnTo>
                  <a:pt x="812030" y="723900"/>
                </a:lnTo>
                <a:lnTo>
                  <a:pt x="822258" y="723900"/>
                </a:lnTo>
                <a:lnTo>
                  <a:pt x="823093" y="726440"/>
                </a:lnTo>
                <a:lnTo>
                  <a:pt x="818572" y="726440"/>
                </a:lnTo>
                <a:lnTo>
                  <a:pt x="817873" y="727710"/>
                </a:lnTo>
                <a:close/>
              </a:path>
              <a:path w="4096384" h="836930">
                <a:moveTo>
                  <a:pt x="878413" y="725170"/>
                </a:moveTo>
                <a:lnTo>
                  <a:pt x="867013" y="725170"/>
                </a:lnTo>
                <a:lnTo>
                  <a:pt x="868519" y="723900"/>
                </a:lnTo>
                <a:lnTo>
                  <a:pt x="878576" y="723900"/>
                </a:lnTo>
                <a:lnTo>
                  <a:pt x="878413" y="72517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78465" y="725219"/>
                </a:lnTo>
                <a:lnTo>
                  <a:pt x="878467" y="724751"/>
                </a:lnTo>
                <a:lnTo>
                  <a:pt x="878576" y="723900"/>
                </a:lnTo>
                <a:lnTo>
                  <a:pt x="882263" y="723900"/>
                </a:lnTo>
                <a:lnTo>
                  <a:pt x="881038" y="725219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936243" y="726440"/>
                </a:moveTo>
                <a:lnTo>
                  <a:pt x="932891" y="726440"/>
                </a:lnTo>
                <a:lnTo>
                  <a:pt x="932721" y="725170"/>
                </a:lnTo>
                <a:lnTo>
                  <a:pt x="934397" y="723900"/>
                </a:lnTo>
                <a:lnTo>
                  <a:pt x="936073" y="725170"/>
                </a:lnTo>
                <a:lnTo>
                  <a:pt x="936243" y="726440"/>
                </a:lnTo>
                <a:close/>
              </a:path>
              <a:path w="4096384" h="836930">
                <a:moveTo>
                  <a:pt x="946969" y="726440"/>
                </a:moveTo>
                <a:lnTo>
                  <a:pt x="936243" y="726440"/>
                </a:lnTo>
                <a:lnTo>
                  <a:pt x="936073" y="725170"/>
                </a:lnTo>
                <a:lnTo>
                  <a:pt x="934397" y="723900"/>
                </a:lnTo>
                <a:lnTo>
                  <a:pt x="945967" y="723900"/>
                </a:lnTo>
                <a:lnTo>
                  <a:pt x="945853" y="724751"/>
                </a:lnTo>
                <a:lnTo>
                  <a:pt x="945843" y="725219"/>
                </a:lnTo>
                <a:lnTo>
                  <a:pt x="946969" y="726440"/>
                </a:lnTo>
                <a:close/>
              </a:path>
              <a:path w="4096384" h="836930">
                <a:moveTo>
                  <a:pt x="1017208" y="726440"/>
                </a:moveTo>
                <a:lnTo>
                  <a:pt x="1015021" y="726440"/>
                </a:lnTo>
                <a:lnTo>
                  <a:pt x="1013685" y="725170"/>
                </a:lnTo>
                <a:lnTo>
                  <a:pt x="1015191" y="723900"/>
                </a:lnTo>
                <a:lnTo>
                  <a:pt x="1017208" y="726440"/>
                </a:lnTo>
                <a:close/>
              </a:path>
              <a:path w="4096384" h="836930">
                <a:moveTo>
                  <a:pt x="1026087" y="726440"/>
                </a:moveTo>
                <a:lnTo>
                  <a:pt x="1017208" y="726440"/>
                </a:lnTo>
                <a:lnTo>
                  <a:pt x="1015191" y="723900"/>
                </a:lnTo>
                <a:lnTo>
                  <a:pt x="1028431" y="723900"/>
                </a:lnTo>
                <a:lnTo>
                  <a:pt x="1024411" y="725170"/>
                </a:lnTo>
                <a:lnTo>
                  <a:pt x="1026087" y="726440"/>
                </a:lnTo>
                <a:close/>
              </a:path>
              <a:path w="4096384" h="836930">
                <a:moveTo>
                  <a:pt x="1056593" y="726440"/>
                </a:moveTo>
                <a:lnTo>
                  <a:pt x="1053077" y="726440"/>
                </a:lnTo>
                <a:lnTo>
                  <a:pt x="1053077" y="723900"/>
                </a:lnTo>
                <a:lnTo>
                  <a:pt x="1056593" y="725170"/>
                </a:lnTo>
                <a:lnTo>
                  <a:pt x="1056593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56593" y="726440"/>
                </a:lnTo>
                <a:lnTo>
                  <a:pt x="1056593" y="725170"/>
                </a:lnTo>
                <a:lnTo>
                  <a:pt x="1053077" y="723900"/>
                </a:lnTo>
                <a:lnTo>
                  <a:pt x="1067993" y="723900"/>
                </a:lnTo>
                <a:lnTo>
                  <a:pt x="1066487" y="725170"/>
                </a:lnTo>
                <a:lnTo>
                  <a:pt x="1066651" y="725170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66651" y="725170"/>
                </a:lnTo>
                <a:lnTo>
                  <a:pt x="1066487" y="725170"/>
                </a:lnTo>
                <a:lnTo>
                  <a:pt x="1067993" y="723900"/>
                </a:lnTo>
                <a:lnTo>
                  <a:pt x="1069669" y="723900"/>
                </a:lnTo>
                <a:lnTo>
                  <a:pt x="1069784" y="724751"/>
                </a:lnTo>
                <a:lnTo>
                  <a:pt x="1069781" y="725219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3943" y="741680"/>
                </a:moveTo>
                <a:lnTo>
                  <a:pt x="1041677" y="741680"/>
                </a:lnTo>
                <a:lnTo>
                  <a:pt x="1048048" y="736600"/>
                </a:lnTo>
                <a:lnTo>
                  <a:pt x="1042849" y="735330"/>
                </a:lnTo>
                <a:lnTo>
                  <a:pt x="1037323" y="734060"/>
                </a:lnTo>
                <a:lnTo>
                  <a:pt x="1067659" y="734060"/>
                </a:lnTo>
                <a:lnTo>
                  <a:pt x="1058944" y="726440"/>
                </a:lnTo>
                <a:lnTo>
                  <a:pt x="1068334" y="726440"/>
                </a:lnTo>
                <a:lnTo>
                  <a:pt x="1069781" y="725219"/>
                </a:lnTo>
                <a:lnTo>
                  <a:pt x="1069784" y="724751"/>
                </a:lnTo>
                <a:lnTo>
                  <a:pt x="1069669" y="723900"/>
                </a:lnTo>
                <a:lnTo>
                  <a:pt x="1082582" y="723900"/>
                </a:lnTo>
                <a:lnTo>
                  <a:pt x="1080401" y="725170"/>
                </a:lnTo>
                <a:lnTo>
                  <a:pt x="1079987" y="726214"/>
                </a:lnTo>
                <a:lnTo>
                  <a:pt x="1080021" y="726574"/>
                </a:lnTo>
                <a:lnTo>
                  <a:pt x="1081069" y="727710"/>
                </a:lnTo>
                <a:lnTo>
                  <a:pt x="1086979" y="727710"/>
                </a:lnTo>
                <a:lnTo>
                  <a:pt x="1085679" y="728980"/>
                </a:lnTo>
                <a:lnTo>
                  <a:pt x="1075707" y="728980"/>
                </a:lnTo>
                <a:lnTo>
                  <a:pt x="1074868" y="731520"/>
                </a:lnTo>
                <a:lnTo>
                  <a:pt x="1074868" y="735330"/>
                </a:lnTo>
                <a:lnTo>
                  <a:pt x="1066317" y="735330"/>
                </a:lnTo>
                <a:lnTo>
                  <a:pt x="1063943" y="741680"/>
                </a:lnTo>
                <a:close/>
              </a:path>
              <a:path w="4096384" h="836930">
                <a:moveTo>
                  <a:pt x="1081907" y="727710"/>
                </a:moveTo>
                <a:lnTo>
                  <a:pt x="1081069" y="727710"/>
                </a:lnTo>
                <a:lnTo>
                  <a:pt x="1080021" y="726574"/>
                </a:lnTo>
                <a:lnTo>
                  <a:pt x="1079987" y="726214"/>
                </a:lnTo>
                <a:lnTo>
                  <a:pt x="1080401" y="725170"/>
                </a:lnTo>
                <a:lnTo>
                  <a:pt x="1082582" y="723900"/>
                </a:lnTo>
                <a:lnTo>
                  <a:pt x="1082511" y="726574"/>
                </a:lnTo>
                <a:lnTo>
                  <a:pt x="1081907" y="727710"/>
                </a:lnTo>
                <a:close/>
              </a:path>
              <a:path w="4096384" h="836930">
                <a:moveTo>
                  <a:pt x="1086979" y="727710"/>
                </a:moveTo>
                <a:lnTo>
                  <a:pt x="1081907" y="727710"/>
                </a:lnTo>
                <a:lnTo>
                  <a:pt x="1082511" y="726574"/>
                </a:lnTo>
                <a:lnTo>
                  <a:pt x="1082582" y="723900"/>
                </a:lnTo>
                <a:lnTo>
                  <a:pt x="1091799" y="723900"/>
                </a:lnTo>
                <a:lnTo>
                  <a:pt x="1092805" y="726440"/>
                </a:lnTo>
                <a:lnTo>
                  <a:pt x="1088279" y="726440"/>
                </a:lnTo>
                <a:lnTo>
                  <a:pt x="1086979" y="727710"/>
                </a:lnTo>
                <a:close/>
              </a:path>
              <a:path w="4096384" h="836930">
                <a:moveTo>
                  <a:pt x="1617802" y="725170"/>
                </a:moveTo>
                <a:lnTo>
                  <a:pt x="1175103" y="725170"/>
                </a:lnTo>
                <a:lnTo>
                  <a:pt x="1175778" y="723900"/>
                </a:lnTo>
                <a:lnTo>
                  <a:pt x="1617131" y="723900"/>
                </a:lnTo>
                <a:lnTo>
                  <a:pt x="1617802" y="725170"/>
                </a:lnTo>
                <a:close/>
              </a:path>
              <a:path w="4096384" h="836930">
                <a:moveTo>
                  <a:pt x="1630207" y="727710"/>
                </a:moveTo>
                <a:lnTo>
                  <a:pt x="1627856" y="727710"/>
                </a:lnTo>
                <a:lnTo>
                  <a:pt x="1625008" y="726440"/>
                </a:lnTo>
                <a:lnTo>
                  <a:pt x="1632217" y="723900"/>
                </a:lnTo>
                <a:lnTo>
                  <a:pt x="1633055" y="723900"/>
                </a:lnTo>
                <a:lnTo>
                  <a:pt x="1634312" y="725170"/>
                </a:lnTo>
                <a:lnTo>
                  <a:pt x="1630370" y="725170"/>
                </a:lnTo>
                <a:lnTo>
                  <a:pt x="1630207" y="727710"/>
                </a:lnTo>
                <a:close/>
              </a:path>
              <a:path w="4096384" h="836930">
                <a:moveTo>
                  <a:pt x="1638501" y="727710"/>
                </a:moveTo>
                <a:lnTo>
                  <a:pt x="1632387" y="727710"/>
                </a:lnTo>
                <a:lnTo>
                  <a:pt x="1635569" y="726440"/>
                </a:lnTo>
                <a:lnTo>
                  <a:pt x="1633055" y="723900"/>
                </a:lnTo>
                <a:lnTo>
                  <a:pt x="1643726" y="723900"/>
                </a:lnTo>
                <a:lnTo>
                  <a:pt x="1639590" y="725170"/>
                </a:lnTo>
                <a:lnTo>
                  <a:pt x="1638501" y="727710"/>
                </a:lnTo>
                <a:close/>
              </a:path>
              <a:path w="4096384" h="836930">
                <a:moveTo>
                  <a:pt x="1662219" y="726440"/>
                </a:moveTo>
                <a:lnTo>
                  <a:pt x="1659875" y="726440"/>
                </a:lnTo>
                <a:lnTo>
                  <a:pt x="1659583" y="725704"/>
                </a:lnTo>
                <a:lnTo>
                  <a:pt x="1659488" y="725059"/>
                </a:lnTo>
                <a:lnTo>
                  <a:pt x="1660713" y="723900"/>
                </a:lnTo>
                <a:lnTo>
                  <a:pt x="1662056" y="723900"/>
                </a:lnTo>
                <a:lnTo>
                  <a:pt x="1664236" y="725170"/>
                </a:lnTo>
                <a:lnTo>
                  <a:pt x="1662219" y="726440"/>
                </a:lnTo>
                <a:close/>
              </a:path>
              <a:path w="4096384" h="836930">
                <a:moveTo>
                  <a:pt x="1669981" y="727710"/>
                </a:moveTo>
                <a:lnTo>
                  <a:pt x="1669769" y="727710"/>
                </a:lnTo>
                <a:lnTo>
                  <a:pt x="1668427" y="726440"/>
                </a:lnTo>
                <a:lnTo>
                  <a:pt x="1662219" y="726440"/>
                </a:lnTo>
                <a:lnTo>
                  <a:pt x="1664236" y="725170"/>
                </a:lnTo>
                <a:lnTo>
                  <a:pt x="1662056" y="723900"/>
                </a:lnTo>
                <a:lnTo>
                  <a:pt x="1666246" y="723900"/>
                </a:lnTo>
                <a:lnTo>
                  <a:pt x="1669981" y="727710"/>
                </a:lnTo>
                <a:close/>
              </a:path>
              <a:path w="4096384" h="836930">
                <a:moveTo>
                  <a:pt x="1671481" y="729239"/>
                </a:moveTo>
                <a:lnTo>
                  <a:pt x="1666246" y="723900"/>
                </a:lnTo>
                <a:lnTo>
                  <a:pt x="1673285" y="723900"/>
                </a:lnTo>
                <a:lnTo>
                  <a:pt x="1673815" y="725219"/>
                </a:lnTo>
                <a:lnTo>
                  <a:pt x="1674457" y="726440"/>
                </a:lnTo>
                <a:lnTo>
                  <a:pt x="1674961" y="726440"/>
                </a:lnTo>
                <a:lnTo>
                  <a:pt x="1674961" y="728980"/>
                </a:lnTo>
                <a:lnTo>
                  <a:pt x="1671943" y="728980"/>
                </a:lnTo>
                <a:lnTo>
                  <a:pt x="1671481" y="729239"/>
                </a:lnTo>
                <a:close/>
              </a:path>
              <a:path w="4096384" h="836930">
                <a:moveTo>
                  <a:pt x="1721058" y="728980"/>
                </a:moveTo>
                <a:lnTo>
                  <a:pt x="1697427" y="728980"/>
                </a:lnTo>
                <a:lnTo>
                  <a:pt x="1698259" y="726440"/>
                </a:lnTo>
                <a:lnTo>
                  <a:pt x="1674457" y="726440"/>
                </a:lnTo>
                <a:lnTo>
                  <a:pt x="1673745" y="725059"/>
                </a:lnTo>
                <a:lnTo>
                  <a:pt x="1673285" y="723900"/>
                </a:lnTo>
                <a:lnTo>
                  <a:pt x="1728603" y="723900"/>
                </a:lnTo>
                <a:lnTo>
                  <a:pt x="1730782" y="725170"/>
                </a:lnTo>
                <a:lnTo>
                  <a:pt x="1720391" y="725170"/>
                </a:lnTo>
                <a:lnTo>
                  <a:pt x="1720391" y="727710"/>
                </a:lnTo>
                <a:lnTo>
                  <a:pt x="1721058" y="728980"/>
                </a:lnTo>
                <a:close/>
              </a:path>
              <a:path w="4096384" h="836930">
                <a:moveTo>
                  <a:pt x="1801519" y="734060"/>
                </a:moveTo>
                <a:lnTo>
                  <a:pt x="1800510" y="727710"/>
                </a:lnTo>
                <a:lnTo>
                  <a:pt x="1801853" y="725170"/>
                </a:lnTo>
                <a:lnTo>
                  <a:pt x="1802527" y="725170"/>
                </a:lnTo>
                <a:lnTo>
                  <a:pt x="1808728" y="723900"/>
                </a:lnTo>
                <a:lnTo>
                  <a:pt x="1801519" y="734060"/>
                </a:lnTo>
                <a:close/>
              </a:path>
              <a:path w="4096384" h="836930">
                <a:moveTo>
                  <a:pt x="1881188" y="725215"/>
                </a:moveTo>
                <a:lnTo>
                  <a:pt x="1879799" y="723900"/>
                </a:lnTo>
                <a:lnTo>
                  <a:pt x="1880515" y="723900"/>
                </a:lnTo>
                <a:lnTo>
                  <a:pt x="1881188" y="725215"/>
                </a:lnTo>
                <a:close/>
              </a:path>
              <a:path w="4096384" h="836930">
                <a:moveTo>
                  <a:pt x="1946849" y="730250"/>
                </a:moveTo>
                <a:lnTo>
                  <a:pt x="1882639" y="730250"/>
                </a:lnTo>
                <a:lnTo>
                  <a:pt x="1886295" y="728980"/>
                </a:lnTo>
                <a:lnTo>
                  <a:pt x="1888270" y="726574"/>
                </a:lnTo>
                <a:lnTo>
                  <a:pt x="1888259" y="726349"/>
                </a:lnTo>
                <a:lnTo>
                  <a:pt x="1884998" y="723900"/>
                </a:lnTo>
                <a:lnTo>
                  <a:pt x="1888854" y="723900"/>
                </a:lnTo>
                <a:lnTo>
                  <a:pt x="1895055" y="725170"/>
                </a:lnTo>
                <a:lnTo>
                  <a:pt x="1948191" y="725170"/>
                </a:lnTo>
                <a:lnTo>
                  <a:pt x="1947855" y="726440"/>
                </a:lnTo>
                <a:lnTo>
                  <a:pt x="1908131" y="726440"/>
                </a:lnTo>
                <a:lnTo>
                  <a:pt x="1908131" y="727710"/>
                </a:lnTo>
                <a:lnTo>
                  <a:pt x="1947520" y="727710"/>
                </a:lnTo>
                <a:lnTo>
                  <a:pt x="1946849" y="730250"/>
                </a:lnTo>
                <a:close/>
              </a:path>
              <a:path w="4096384" h="836930">
                <a:moveTo>
                  <a:pt x="2006192" y="730250"/>
                </a:moveTo>
                <a:lnTo>
                  <a:pt x="2004516" y="730250"/>
                </a:lnTo>
                <a:lnTo>
                  <a:pt x="2001497" y="728980"/>
                </a:lnTo>
                <a:lnTo>
                  <a:pt x="2002001" y="726440"/>
                </a:lnTo>
                <a:lnTo>
                  <a:pt x="2005184" y="723900"/>
                </a:lnTo>
                <a:lnTo>
                  <a:pt x="2006696" y="727710"/>
                </a:lnTo>
                <a:lnTo>
                  <a:pt x="2006192" y="73025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06192" y="730250"/>
                </a:lnTo>
                <a:lnTo>
                  <a:pt x="2006696" y="727710"/>
                </a:lnTo>
                <a:lnTo>
                  <a:pt x="2005184" y="723900"/>
                </a:lnTo>
                <a:lnTo>
                  <a:pt x="2017088" y="723900"/>
                </a:lnTo>
                <a:lnTo>
                  <a:pt x="2019602" y="728980"/>
                </a:lnTo>
                <a:lnTo>
                  <a:pt x="2031840" y="72898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19602" y="728980"/>
                </a:moveTo>
                <a:lnTo>
                  <a:pt x="2017088" y="723900"/>
                </a:lnTo>
                <a:lnTo>
                  <a:pt x="2018704" y="726349"/>
                </a:lnTo>
                <a:lnTo>
                  <a:pt x="2018808" y="726574"/>
                </a:lnTo>
                <a:lnTo>
                  <a:pt x="2019602" y="728980"/>
                </a:lnTo>
                <a:close/>
              </a:path>
              <a:path w="4096384" h="836930">
                <a:moveTo>
                  <a:pt x="2030328" y="728980"/>
                </a:moveTo>
                <a:lnTo>
                  <a:pt x="2019602" y="728980"/>
                </a:lnTo>
                <a:lnTo>
                  <a:pt x="2018808" y="726574"/>
                </a:lnTo>
                <a:lnTo>
                  <a:pt x="2018704" y="726349"/>
                </a:lnTo>
                <a:lnTo>
                  <a:pt x="2017088" y="723900"/>
                </a:lnTo>
                <a:lnTo>
                  <a:pt x="2037537" y="723900"/>
                </a:lnTo>
                <a:lnTo>
                  <a:pt x="2038878" y="725170"/>
                </a:lnTo>
                <a:lnTo>
                  <a:pt x="2029823" y="725170"/>
                </a:lnTo>
                <a:lnTo>
                  <a:pt x="2030328" y="72898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7537" y="723900"/>
                </a:lnTo>
                <a:lnTo>
                  <a:pt x="2044746" y="725170"/>
                </a:lnTo>
                <a:lnTo>
                  <a:pt x="2049604" y="725170"/>
                </a:lnTo>
                <a:lnTo>
                  <a:pt x="2044576" y="728980"/>
                </a:lnTo>
                <a:lnTo>
                  <a:pt x="2044405" y="72898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44242" y="730250"/>
                </a:lnTo>
                <a:lnTo>
                  <a:pt x="2044405" y="728980"/>
                </a:lnTo>
                <a:lnTo>
                  <a:pt x="2044576" y="728980"/>
                </a:lnTo>
                <a:lnTo>
                  <a:pt x="2049604" y="725170"/>
                </a:lnTo>
                <a:lnTo>
                  <a:pt x="2044746" y="725170"/>
                </a:lnTo>
                <a:lnTo>
                  <a:pt x="2037537" y="723900"/>
                </a:lnTo>
                <a:lnTo>
                  <a:pt x="2065111" y="723900"/>
                </a:lnTo>
                <a:lnTo>
                  <a:pt x="2066871" y="726440"/>
                </a:lnTo>
                <a:lnTo>
                  <a:pt x="2057816" y="726440"/>
                </a:lnTo>
                <a:lnTo>
                  <a:pt x="2054633" y="727710"/>
                </a:lnTo>
                <a:lnTo>
                  <a:pt x="2069497" y="72771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2100567" y="725170"/>
                </a:moveTo>
                <a:lnTo>
                  <a:pt x="2098052" y="725170"/>
                </a:lnTo>
                <a:lnTo>
                  <a:pt x="2099054" y="723900"/>
                </a:lnTo>
                <a:lnTo>
                  <a:pt x="2100567" y="72517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102577" y="730250"/>
                </a:lnTo>
                <a:lnTo>
                  <a:pt x="2101739" y="726440"/>
                </a:lnTo>
                <a:lnTo>
                  <a:pt x="2101405" y="725170"/>
                </a:lnTo>
                <a:lnTo>
                  <a:pt x="2100567" y="725170"/>
                </a:lnTo>
                <a:lnTo>
                  <a:pt x="2099054" y="723900"/>
                </a:lnTo>
                <a:lnTo>
                  <a:pt x="2128559" y="723900"/>
                </a:lnTo>
                <a:lnTo>
                  <a:pt x="2123864" y="725170"/>
                </a:lnTo>
                <a:lnTo>
                  <a:pt x="2118501" y="727710"/>
                </a:lnTo>
                <a:lnTo>
                  <a:pt x="2608799" y="727710"/>
                </a:lnTo>
                <a:lnTo>
                  <a:pt x="2609304" y="72898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118501" y="727710"/>
                </a:moveTo>
                <a:lnTo>
                  <a:pt x="2123864" y="725170"/>
                </a:lnTo>
                <a:lnTo>
                  <a:pt x="2128559" y="723900"/>
                </a:lnTo>
                <a:lnTo>
                  <a:pt x="2118501" y="727710"/>
                </a:lnTo>
                <a:close/>
              </a:path>
              <a:path w="4096384" h="836930">
                <a:moveTo>
                  <a:pt x="2608799" y="727710"/>
                </a:moveTo>
                <a:lnTo>
                  <a:pt x="2118501" y="727710"/>
                </a:lnTo>
                <a:lnTo>
                  <a:pt x="2128559" y="723900"/>
                </a:lnTo>
                <a:lnTo>
                  <a:pt x="2595226" y="723900"/>
                </a:lnTo>
                <a:lnTo>
                  <a:pt x="2600091" y="726440"/>
                </a:lnTo>
                <a:lnTo>
                  <a:pt x="2608295" y="726440"/>
                </a:lnTo>
                <a:lnTo>
                  <a:pt x="2608799" y="727710"/>
                </a:lnTo>
                <a:close/>
              </a:path>
              <a:path w="4096384" h="836930">
                <a:moveTo>
                  <a:pt x="2600091" y="726440"/>
                </a:moveTo>
                <a:lnTo>
                  <a:pt x="2595226" y="723900"/>
                </a:lnTo>
                <a:lnTo>
                  <a:pt x="2596234" y="723900"/>
                </a:lnTo>
                <a:lnTo>
                  <a:pt x="2600091" y="726440"/>
                </a:lnTo>
                <a:close/>
              </a:path>
              <a:path w="4096384" h="836930">
                <a:moveTo>
                  <a:pt x="2713006" y="732334"/>
                </a:moveTo>
                <a:lnTo>
                  <a:pt x="2716767" y="723900"/>
                </a:lnTo>
                <a:lnTo>
                  <a:pt x="2717128" y="725219"/>
                </a:lnTo>
                <a:lnTo>
                  <a:pt x="2717776" y="726440"/>
                </a:lnTo>
                <a:lnTo>
                  <a:pt x="2721848" y="726440"/>
                </a:lnTo>
                <a:lnTo>
                  <a:pt x="2718601" y="728980"/>
                </a:lnTo>
                <a:lnTo>
                  <a:pt x="2715418" y="731520"/>
                </a:lnTo>
                <a:lnTo>
                  <a:pt x="2713919" y="731520"/>
                </a:lnTo>
                <a:lnTo>
                  <a:pt x="2713006" y="732334"/>
                </a:lnTo>
                <a:close/>
              </a:path>
              <a:path w="4096384" h="836930">
                <a:moveTo>
                  <a:pt x="2717776" y="726440"/>
                </a:moveTo>
                <a:lnTo>
                  <a:pt x="2717101" y="725170"/>
                </a:lnTo>
                <a:lnTo>
                  <a:pt x="2716767" y="723900"/>
                </a:lnTo>
                <a:lnTo>
                  <a:pt x="2723497" y="723900"/>
                </a:lnTo>
                <a:lnTo>
                  <a:pt x="2723730" y="725170"/>
                </a:lnTo>
                <a:lnTo>
                  <a:pt x="2723426" y="725180"/>
                </a:lnTo>
                <a:lnTo>
                  <a:pt x="2717776" y="726440"/>
                </a:lnTo>
                <a:close/>
              </a:path>
              <a:path w="4096384" h="836930">
                <a:moveTo>
                  <a:pt x="2744079" y="731520"/>
                </a:moveTo>
                <a:lnTo>
                  <a:pt x="2743581" y="728980"/>
                </a:lnTo>
                <a:lnTo>
                  <a:pt x="2739724" y="723900"/>
                </a:lnTo>
                <a:lnTo>
                  <a:pt x="2751117" y="723900"/>
                </a:lnTo>
                <a:lnTo>
                  <a:pt x="2744079" y="731520"/>
                </a:lnTo>
                <a:close/>
              </a:path>
              <a:path w="4096384" h="836930">
                <a:moveTo>
                  <a:pt x="2758985" y="731520"/>
                </a:moveTo>
                <a:lnTo>
                  <a:pt x="2744079" y="731520"/>
                </a:lnTo>
                <a:lnTo>
                  <a:pt x="2751117" y="723900"/>
                </a:lnTo>
                <a:lnTo>
                  <a:pt x="2753523" y="723900"/>
                </a:lnTo>
                <a:lnTo>
                  <a:pt x="2755982" y="725170"/>
                </a:lnTo>
                <a:lnTo>
                  <a:pt x="2757482" y="725170"/>
                </a:lnTo>
                <a:lnTo>
                  <a:pt x="2749952" y="727710"/>
                </a:lnTo>
                <a:lnTo>
                  <a:pt x="2755465" y="730250"/>
                </a:lnTo>
                <a:lnTo>
                  <a:pt x="2758985" y="731520"/>
                </a:lnTo>
                <a:close/>
              </a:path>
              <a:path w="4096384" h="836930">
                <a:moveTo>
                  <a:pt x="2769175" y="723928"/>
                </a:moveTo>
                <a:close/>
              </a:path>
              <a:path w="4096384" h="836930">
                <a:moveTo>
                  <a:pt x="2773358" y="725170"/>
                </a:moveTo>
                <a:lnTo>
                  <a:pt x="2769884" y="725170"/>
                </a:lnTo>
                <a:lnTo>
                  <a:pt x="2769189" y="723952"/>
                </a:lnTo>
                <a:lnTo>
                  <a:pt x="2772732" y="723900"/>
                </a:lnTo>
                <a:lnTo>
                  <a:pt x="2773358" y="72517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61423" y="723900"/>
                </a:lnTo>
                <a:lnTo>
                  <a:pt x="2863263" y="725170"/>
                </a:lnTo>
                <a:lnTo>
                  <a:pt x="2863937" y="726440"/>
                </a:lnTo>
                <a:lnTo>
                  <a:pt x="2867656" y="726440"/>
                </a:lnTo>
                <a:lnTo>
                  <a:pt x="2867120" y="72898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3028374" y="727710"/>
                </a:moveTo>
                <a:lnTo>
                  <a:pt x="3023502" y="727710"/>
                </a:lnTo>
                <a:lnTo>
                  <a:pt x="3023469" y="725041"/>
                </a:lnTo>
                <a:lnTo>
                  <a:pt x="3024511" y="723900"/>
                </a:lnTo>
                <a:lnTo>
                  <a:pt x="3027451" y="725219"/>
                </a:lnTo>
                <a:lnTo>
                  <a:pt x="3029716" y="726440"/>
                </a:lnTo>
                <a:lnTo>
                  <a:pt x="3028374" y="727710"/>
                </a:lnTo>
                <a:close/>
              </a:path>
              <a:path w="4096384" h="836930">
                <a:moveTo>
                  <a:pt x="3593108" y="727710"/>
                </a:moveTo>
                <a:lnTo>
                  <a:pt x="3591135" y="726214"/>
                </a:lnTo>
                <a:lnTo>
                  <a:pt x="3590928" y="723900"/>
                </a:lnTo>
                <a:lnTo>
                  <a:pt x="3591800" y="723900"/>
                </a:lnTo>
                <a:lnTo>
                  <a:pt x="3593108" y="727710"/>
                </a:lnTo>
                <a:close/>
              </a:path>
              <a:path w="4096384" h="836930">
                <a:moveTo>
                  <a:pt x="3595221" y="725041"/>
                </a:moveTo>
                <a:lnTo>
                  <a:pt x="3593259" y="723900"/>
                </a:lnTo>
                <a:lnTo>
                  <a:pt x="3595850" y="723900"/>
                </a:lnTo>
                <a:lnTo>
                  <a:pt x="3595221" y="725041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607009" y="730250"/>
                </a:lnTo>
                <a:lnTo>
                  <a:pt x="3607087" y="730063"/>
                </a:lnTo>
                <a:lnTo>
                  <a:pt x="3603821" y="723900"/>
                </a:lnTo>
                <a:lnTo>
                  <a:pt x="3608869" y="725170"/>
                </a:lnTo>
                <a:lnTo>
                  <a:pt x="3617414" y="72517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731242" y="732790"/>
                </a:moveTo>
                <a:lnTo>
                  <a:pt x="3723005" y="723900"/>
                </a:lnTo>
                <a:lnTo>
                  <a:pt x="3728885" y="723900"/>
                </a:lnTo>
                <a:lnTo>
                  <a:pt x="3731158" y="726349"/>
                </a:lnTo>
                <a:lnTo>
                  <a:pt x="3731242" y="732790"/>
                </a:lnTo>
                <a:close/>
              </a:path>
              <a:path w="4096384" h="836930">
                <a:moveTo>
                  <a:pt x="3799301" y="731520"/>
                </a:moveTo>
                <a:lnTo>
                  <a:pt x="3795444" y="730250"/>
                </a:lnTo>
                <a:lnTo>
                  <a:pt x="3792255" y="728980"/>
                </a:lnTo>
                <a:lnTo>
                  <a:pt x="3795261" y="723900"/>
                </a:lnTo>
                <a:lnTo>
                  <a:pt x="3797187" y="725219"/>
                </a:lnTo>
                <a:lnTo>
                  <a:pt x="3799144" y="726349"/>
                </a:lnTo>
                <a:lnTo>
                  <a:pt x="3798626" y="728980"/>
                </a:lnTo>
                <a:lnTo>
                  <a:pt x="3799301" y="728980"/>
                </a:lnTo>
                <a:lnTo>
                  <a:pt x="3799301" y="731520"/>
                </a:lnTo>
                <a:close/>
              </a:path>
              <a:path w="4096384" h="836930">
                <a:moveTo>
                  <a:pt x="3799144" y="726349"/>
                </a:moveTo>
                <a:lnTo>
                  <a:pt x="3797101" y="725170"/>
                </a:lnTo>
                <a:lnTo>
                  <a:pt x="3795261" y="723900"/>
                </a:lnTo>
                <a:lnTo>
                  <a:pt x="3799626" y="723900"/>
                </a:lnTo>
                <a:lnTo>
                  <a:pt x="3799144" y="726349"/>
                </a:lnTo>
                <a:close/>
              </a:path>
              <a:path w="4096384" h="836930">
                <a:moveTo>
                  <a:pt x="4010332" y="728980"/>
                </a:moveTo>
                <a:lnTo>
                  <a:pt x="4009141" y="727710"/>
                </a:lnTo>
                <a:lnTo>
                  <a:pt x="4008878" y="726349"/>
                </a:lnTo>
                <a:lnTo>
                  <a:pt x="4008767" y="725059"/>
                </a:lnTo>
                <a:lnTo>
                  <a:pt x="4009998" y="723900"/>
                </a:lnTo>
                <a:lnTo>
                  <a:pt x="4013514" y="723900"/>
                </a:lnTo>
                <a:lnTo>
                  <a:pt x="4012015" y="727710"/>
                </a:lnTo>
                <a:lnTo>
                  <a:pt x="4010332" y="728980"/>
                </a:lnTo>
                <a:close/>
              </a:path>
              <a:path w="4096384" h="836930">
                <a:moveTo>
                  <a:pt x="4024908" y="728980"/>
                </a:moveTo>
                <a:lnTo>
                  <a:pt x="4010332" y="728980"/>
                </a:lnTo>
                <a:lnTo>
                  <a:pt x="4012015" y="727710"/>
                </a:lnTo>
                <a:lnTo>
                  <a:pt x="4013514" y="723900"/>
                </a:lnTo>
                <a:lnTo>
                  <a:pt x="4023708" y="723900"/>
                </a:lnTo>
                <a:lnTo>
                  <a:pt x="4024908" y="728980"/>
                </a:lnTo>
                <a:close/>
              </a:path>
              <a:path w="4096384" h="836930">
                <a:moveTo>
                  <a:pt x="4053568" y="730250"/>
                </a:moveTo>
                <a:lnTo>
                  <a:pt x="4047040" y="730250"/>
                </a:lnTo>
                <a:lnTo>
                  <a:pt x="4050228" y="726440"/>
                </a:lnTo>
                <a:lnTo>
                  <a:pt x="4054236" y="723900"/>
                </a:lnTo>
                <a:lnTo>
                  <a:pt x="4053211" y="728365"/>
                </a:lnTo>
                <a:lnTo>
                  <a:pt x="4053172" y="729239"/>
                </a:lnTo>
                <a:lnTo>
                  <a:pt x="4053568" y="730250"/>
                </a:lnTo>
                <a:close/>
              </a:path>
              <a:path w="4096384" h="836930">
                <a:moveTo>
                  <a:pt x="4061462" y="730250"/>
                </a:moveTo>
                <a:lnTo>
                  <a:pt x="4053568" y="730250"/>
                </a:lnTo>
                <a:lnTo>
                  <a:pt x="4053070" y="728980"/>
                </a:lnTo>
                <a:lnTo>
                  <a:pt x="4054236" y="723900"/>
                </a:lnTo>
                <a:lnTo>
                  <a:pt x="4063455" y="723900"/>
                </a:lnTo>
                <a:lnTo>
                  <a:pt x="4061462" y="730250"/>
                </a:lnTo>
                <a:close/>
              </a:path>
              <a:path w="4096384" h="836930">
                <a:moveTo>
                  <a:pt x="4060416" y="733744"/>
                </a:moveTo>
                <a:lnTo>
                  <a:pt x="4060481" y="733375"/>
                </a:lnTo>
                <a:lnTo>
                  <a:pt x="4063455" y="723900"/>
                </a:lnTo>
                <a:lnTo>
                  <a:pt x="4065655" y="725170"/>
                </a:lnTo>
                <a:lnTo>
                  <a:pt x="4067097" y="726574"/>
                </a:lnTo>
                <a:lnTo>
                  <a:pt x="4068163" y="727710"/>
                </a:lnTo>
                <a:lnTo>
                  <a:pt x="4068995" y="728980"/>
                </a:lnTo>
                <a:lnTo>
                  <a:pt x="4062448" y="732790"/>
                </a:lnTo>
                <a:lnTo>
                  <a:pt x="4061753" y="732790"/>
                </a:lnTo>
                <a:lnTo>
                  <a:pt x="4060416" y="733744"/>
                </a:lnTo>
                <a:close/>
              </a:path>
              <a:path w="4096384" h="836930">
                <a:moveTo>
                  <a:pt x="2769884" y="725170"/>
                </a:moveTo>
                <a:lnTo>
                  <a:pt x="2768179" y="724751"/>
                </a:lnTo>
                <a:lnTo>
                  <a:pt x="2769175" y="723928"/>
                </a:lnTo>
                <a:lnTo>
                  <a:pt x="2769884" y="725170"/>
                </a:lnTo>
                <a:close/>
              </a:path>
              <a:path w="4096384" h="836930">
                <a:moveTo>
                  <a:pt x="3541485" y="727710"/>
                </a:moveTo>
                <a:lnTo>
                  <a:pt x="3539285" y="727710"/>
                </a:lnTo>
                <a:lnTo>
                  <a:pt x="3538406" y="726574"/>
                </a:lnTo>
                <a:lnTo>
                  <a:pt x="3538303" y="723952"/>
                </a:lnTo>
                <a:lnTo>
                  <a:pt x="3546173" y="725170"/>
                </a:lnTo>
                <a:lnTo>
                  <a:pt x="3541485" y="727710"/>
                </a:lnTo>
                <a:close/>
              </a:path>
              <a:path w="4096384" h="836930">
                <a:moveTo>
                  <a:pt x="1966296" y="725170"/>
                </a:moveTo>
                <a:lnTo>
                  <a:pt x="1966708" y="724707"/>
                </a:lnTo>
                <a:lnTo>
                  <a:pt x="1966522" y="725059"/>
                </a:lnTo>
                <a:lnTo>
                  <a:pt x="1966296" y="725170"/>
                </a:lnTo>
                <a:close/>
              </a:path>
              <a:path w="4096384" h="836930">
                <a:moveTo>
                  <a:pt x="2770331" y="732790"/>
                </a:moveTo>
                <a:lnTo>
                  <a:pt x="2762504" y="732790"/>
                </a:lnTo>
                <a:lnTo>
                  <a:pt x="2761078" y="730625"/>
                </a:lnTo>
                <a:lnTo>
                  <a:pt x="2768179" y="724751"/>
                </a:lnTo>
                <a:lnTo>
                  <a:pt x="2769884" y="725170"/>
                </a:lnTo>
                <a:lnTo>
                  <a:pt x="2773358" y="725170"/>
                </a:lnTo>
                <a:lnTo>
                  <a:pt x="2773873" y="726214"/>
                </a:lnTo>
                <a:lnTo>
                  <a:pt x="2773924" y="726574"/>
                </a:lnTo>
                <a:lnTo>
                  <a:pt x="2771725" y="731520"/>
                </a:lnTo>
                <a:lnTo>
                  <a:pt x="2770331" y="732790"/>
                </a:lnTo>
                <a:close/>
              </a:path>
              <a:path w="4096384" h="836930">
                <a:moveTo>
                  <a:pt x="3594451" y="726440"/>
                </a:moveTo>
                <a:lnTo>
                  <a:pt x="3595221" y="725041"/>
                </a:lnTo>
                <a:lnTo>
                  <a:pt x="3596360" y="725704"/>
                </a:lnTo>
                <a:lnTo>
                  <a:pt x="3594451" y="726440"/>
                </a:lnTo>
                <a:close/>
              </a:path>
              <a:path w="4096384" h="836930">
                <a:moveTo>
                  <a:pt x="2091845" y="725170"/>
                </a:moveTo>
                <a:lnTo>
                  <a:pt x="2091177" y="725170"/>
                </a:lnTo>
                <a:lnTo>
                  <a:pt x="2091845" y="725170"/>
                </a:lnTo>
                <a:close/>
              </a:path>
              <a:path w="4096384" h="836930">
                <a:moveTo>
                  <a:pt x="1966464" y="725170"/>
                </a:moveTo>
                <a:lnTo>
                  <a:pt x="1966296" y="72517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666196" y="726440"/>
                </a:moveTo>
                <a:lnTo>
                  <a:pt x="662176" y="726440"/>
                </a:lnTo>
                <a:lnTo>
                  <a:pt x="664854" y="725170"/>
                </a:lnTo>
                <a:lnTo>
                  <a:pt x="666026" y="725170"/>
                </a:lnTo>
                <a:lnTo>
                  <a:pt x="666196" y="72644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66196" y="726440"/>
                </a:lnTo>
                <a:lnTo>
                  <a:pt x="666026" y="725170"/>
                </a:lnTo>
                <a:lnTo>
                  <a:pt x="676339" y="72517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1109061" y="726440"/>
                </a:moveTo>
                <a:lnTo>
                  <a:pt x="1108728" y="726440"/>
                </a:lnTo>
                <a:lnTo>
                  <a:pt x="1108728" y="725170"/>
                </a:lnTo>
                <a:lnTo>
                  <a:pt x="110906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09061" y="726440"/>
                </a:lnTo>
                <a:lnTo>
                  <a:pt x="1108728" y="725170"/>
                </a:lnTo>
                <a:lnTo>
                  <a:pt x="1135043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35043" y="725170"/>
                </a:lnTo>
                <a:lnTo>
                  <a:pt x="1138232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47786" y="726440"/>
                </a:moveTo>
                <a:lnTo>
                  <a:pt x="1129681" y="726440"/>
                </a:lnTo>
                <a:lnTo>
                  <a:pt x="1138232" y="725170"/>
                </a:lnTo>
                <a:lnTo>
                  <a:pt x="1147200" y="725170"/>
                </a:lnTo>
                <a:lnTo>
                  <a:pt x="1147786" y="72644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207" y="727710"/>
                </a:lnTo>
                <a:lnTo>
                  <a:pt x="1630370" y="72517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370" y="725170"/>
                </a:lnTo>
                <a:lnTo>
                  <a:pt x="1634312" y="725170"/>
                </a:lnTo>
                <a:lnTo>
                  <a:pt x="1635569" y="72644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7634" y="728136"/>
                </a:lnTo>
                <a:lnTo>
                  <a:pt x="1647971" y="727710"/>
                </a:lnTo>
                <a:lnTo>
                  <a:pt x="1649040" y="726024"/>
                </a:lnTo>
                <a:lnTo>
                  <a:pt x="1654342" y="725170"/>
                </a:lnTo>
                <a:lnTo>
                  <a:pt x="1657865" y="725170"/>
                </a:lnTo>
                <a:lnTo>
                  <a:pt x="1655684" y="731520"/>
                </a:lnTo>
                <a:lnTo>
                  <a:pt x="165535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654178" y="741680"/>
                </a:moveTo>
                <a:lnTo>
                  <a:pt x="1647807" y="741680"/>
                </a:lnTo>
                <a:lnTo>
                  <a:pt x="1653170" y="737870"/>
                </a:lnTo>
                <a:lnTo>
                  <a:pt x="1654342" y="737870"/>
                </a:lnTo>
                <a:lnTo>
                  <a:pt x="1655351" y="732790"/>
                </a:lnTo>
                <a:lnTo>
                  <a:pt x="1655684" y="731520"/>
                </a:lnTo>
                <a:lnTo>
                  <a:pt x="1657865" y="725170"/>
                </a:lnTo>
                <a:lnTo>
                  <a:pt x="1659371" y="725170"/>
                </a:lnTo>
                <a:lnTo>
                  <a:pt x="1659875" y="726440"/>
                </a:lnTo>
                <a:lnTo>
                  <a:pt x="1668427" y="726440"/>
                </a:lnTo>
                <a:lnTo>
                  <a:pt x="1667922" y="727710"/>
                </a:lnTo>
                <a:lnTo>
                  <a:pt x="1669981" y="727710"/>
                </a:lnTo>
                <a:lnTo>
                  <a:pt x="1671226" y="728980"/>
                </a:lnTo>
                <a:lnTo>
                  <a:pt x="1658703" y="728980"/>
                </a:lnTo>
                <a:lnTo>
                  <a:pt x="1661475" y="731080"/>
                </a:lnTo>
                <a:lnTo>
                  <a:pt x="1660045" y="732790"/>
                </a:lnTo>
                <a:lnTo>
                  <a:pt x="1656352" y="737870"/>
                </a:lnTo>
                <a:lnTo>
                  <a:pt x="1657569" y="739140"/>
                </a:lnTo>
                <a:lnTo>
                  <a:pt x="1655351" y="739140"/>
                </a:lnTo>
                <a:lnTo>
                  <a:pt x="1653838" y="740410"/>
                </a:lnTo>
                <a:lnTo>
                  <a:pt x="1654178" y="741680"/>
                </a:lnTo>
                <a:close/>
              </a:path>
              <a:path w="4096384" h="836930">
                <a:moveTo>
                  <a:pt x="1721897" y="728980"/>
                </a:moveTo>
                <a:lnTo>
                  <a:pt x="1721058" y="728980"/>
                </a:lnTo>
                <a:lnTo>
                  <a:pt x="1720391" y="727710"/>
                </a:lnTo>
                <a:lnTo>
                  <a:pt x="1720391" y="725170"/>
                </a:lnTo>
                <a:lnTo>
                  <a:pt x="1723743" y="727710"/>
                </a:lnTo>
                <a:lnTo>
                  <a:pt x="1722905" y="727710"/>
                </a:lnTo>
                <a:lnTo>
                  <a:pt x="1721897" y="728980"/>
                </a:lnTo>
                <a:close/>
              </a:path>
              <a:path w="4096384" h="836930">
                <a:moveTo>
                  <a:pt x="1786642" y="728980"/>
                </a:moveTo>
                <a:lnTo>
                  <a:pt x="1776205" y="728980"/>
                </a:lnTo>
                <a:lnTo>
                  <a:pt x="1778051" y="727710"/>
                </a:lnTo>
                <a:lnTo>
                  <a:pt x="1777717" y="727710"/>
                </a:lnTo>
                <a:lnTo>
                  <a:pt x="1775537" y="726440"/>
                </a:lnTo>
                <a:lnTo>
                  <a:pt x="1740506" y="726440"/>
                </a:lnTo>
                <a:lnTo>
                  <a:pt x="1742346" y="725170"/>
                </a:lnTo>
                <a:lnTo>
                  <a:pt x="1787271" y="725170"/>
                </a:lnTo>
                <a:lnTo>
                  <a:pt x="1786642" y="728980"/>
                </a:lnTo>
                <a:close/>
              </a:path>
              <a:path w="4096384" h="836930">
                <a:moveTo>
                  <a:pt x="1791297" y="730250"/>
                </a:moveTo>
                <a:lnTo>
                  <a:pt x="1786432" y="730250"/>
                </a:lnTo>
                <a:lnTo>
                  <a:pt x="1787271" y="725170"/>
                </a:lnTo>
                <a:lnTo>
                  <a:pt x="1789615" y="726440"/>
                </a:lnTo>
                <a:lnTo>
                  <a:pt x="1791297" y="726440"/>
                </a:lnTo>
                <a:lnTo>
                  <a:pt x="1791297" y="730250"/>
                </a:lnTo>
                <a:close/>
              </a:path>
              <a:path w="4096384" h="836930">
                <a:moveTo>
                  <a:pt x="1700773" y="735935"/>
                </a:moveTo>
                <a:lnTo>
                  <a:pt x="1700773" y="730250"/>
                </a:lnTo>
                <a:lnTo>
                  <a:pt x="1791297" y="730250"/>
                </a:lnTo>
                <a:lnTo>
                  <a:pt x="1791297" y="726440"/>
                </a:lnTo>
                <a:lnTo>
                  <a:pt x="1789615" y="726440"/>
                </a:lnTo>
                <a:lnTo>
                  <a:pt x="1787271" y="725170"/>
                </a:lnTo>
                <a:lnTo>
                  <a:pt x="1801853" y="725170"/>
                </a:lnTo>
                <a:lnTo>
                  <a:pt x="1800510" y="727710"/>
                </a:lnTo>
                <a:lnTo>
                  <a:pt x="1801115" y="731520"/>
                </a:lnTo>
                <a:lnTo>
                  <a:pt x="1744860" y="731520"/>
                </a:lnTo>
                <a:lnTo>
                  <a:pt x="1744526" y="732790"/>
                </a:lnTo>
                <a:lnTo>
                  <a:pt x="1714858" y="732790"/>
                </a:lnTo>
                <a:lnTo>
                  <a:pt x="1714019" y="735330"/>
                </a:lnTo>
                <a:lnTo>
                  <a:pt x="1701611" y="735330"/>
                </a:lnTo>
                <a:lnTo>
                  <a:pt x="1700773" y="735935"/>
                </a:lnTo>
                <a:close/>
              </a:path>
              <a:path w="4096384" h="836930">
                <a:moveTo>
                  <a:pt x="1827835" y="731520"/>
                </a:moveTo>
                <a:lnTo>
                  <a:pt x="1827330" y="727710"/>
                </a:lnTo>
                <a:lnTo>
                  <a:pt x="1828339" y="725170"/>
                </a:lnTo>
                <a:lnTo>
                  <a:pt x="1829851" y="725170"/>
                </a:lnTo>
                <a:lnTo>
                  <a:pt x="1831521" y="727710"/>
                </a:lnTo>
                <a:lnTo>
                  <a:pt x="1831521" y="730250"/>
                </a:lnTo>
                <a:lnTo>
                  <a:pt x="1827835" y="73152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36216" y="736600"/>
                </a:lnTo>
                <a:lnTo>
                  <a:pt x="1839405" y="735330"/>
                </a:lnTo>
                <a:lnTo>
                  <a:pt x="1839739" y="734060"/>
                </a:lnTo>
                <a:lnTo>
                  <a:pt x="1837224" y="731520"/>
                </a:lnTo>
                <a:lnTo>
                  <a:pt x="1827835" y="731520"/>
                </a:lnTo>
                <a:lnTo>
                  <a:pt x="1831521" y="730250"/>
                </a:lnTo>
                <a:lnTo>
                  <a:pt x="1831521" y="727710"/>
                </a:lnTo>
                <a:lnTo>
                  <a:pt x="1829851" y="725170"/>
                </a:lnTo>
                <a:lnTo>
                  <a:pt x="1857339" y="725170"/>
                </a:lnTo>
                <a:lnTo>
                  <a:pt x="1854491" y="726440"/>
                </a:lnTo>
                <a:lnTo>
                  <a:pt x="1854655" y="727710"/>
                </a:lnTo>
                <a:lnTo>
                  <a:pt x="1854989" y="728980"/>
                </a:lnTo>
                <a:lnTo>
                  <a:pt x="1868739" y="728980"/>
                </a:lnTo>
                <a:lnTo>
                  <a:pt x="1871083" y="732790"/>
                </a:lnTo>
                <a:lnTo>
                  <a:pt x="1873806" y="732790"/>
                </a:lnTo>
                <a:lnTo>
                  <a:pt x="1873743" y="734060"/>
                </a:lnTo>
                <a:lnTo>
                  <a:pt x="1848788" y="734060"/>
                </a:lnTo>
                <a:lnTo>
                  <a:pt x="1848958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57339" y="728980"/>
                </a:moveTo>
                <a:lnTo>
                  <a:pt x="1854989" y="728980"/>
                </a:lnTo>
                <a:lnTo>
                  <a:pt x="1854655" y="727710"/>
                </a:lnTo>
                <a:lnTo>
                  <a:pt x="1854491" y="726440"/>
                </a:lnTo>
                <a:lnTo>
                  <a:pt x="1857339" y="725170"/>
                </a:lnTo>
                <a:lnTo>
                  <a:pt x="1857339" y="728980"/>
                </a:lnTo>
                <a:close/>
              </a:path>
              <a:path w="4096384" h="836930">
                <a:moveTo>
                  <a:pt x="1868739" y="728980"/>
                </a:moveTo>
                <a:lnTo>
                  <a:pt x="1857339" y="728980"/>
                </a:lnTo>
                <a:lnTo>
                  <a:pt x="1857339" y="725170"/>
                </a:lnTo>
                <a:lnTo>
                  <a:pt x="1869073" y="725170"/>
                </a:lnTo>
                <a:lnTo>
                  <a:pt x="1868524" y="726214"/>
                </a:lnTo>
                <a:lnTo>
                  <a:pt x="1868423" y="726574"/>
                </a:lnTo>
                <a:lnTo>
                  <a:pt x="1868739" y="728980"/>
                </a:lnTo>
                <a:close/>
              </a:path>
              <a:path w="4096384" h="836930">
                <a:moveTo>
                  <a:pt x="1871083" y="732790"/>
                </a:moveTo>
                <a:lnTo>
                  <a:pt x="1868739" y="728980"/>
                </a:lnTo>
                <a:lnTo>
                  <a:pt x="1868628" y="728136"/>
                </a:lnTo>
                <a:lnTo>
                  <a:pt x="1868524" y="726214"/>
                </a:lnTo>
                <a:lnTo>
                  <a:pt x="1869073" y="725170"/>
                </a:lnTo>
                <a:lnTo>
                  <a:pt x="1874940" y="725170"/>
                </a:lnTo>
                <a:lnTo>
                  <a:pt x="1871083" y="732790"/>
                </a:lnTo>
                <a:close/>
              </a:path>
              <a:path w="4096384" h="836930">
                <a:moveTo>
                  <a:pt x="1873806" y="732790"/>
                </a:moveTo>
                <a:lnTo>
                  <a:pt x="1871083" y="732790"/>
                </a:lnTo>
                <a:lnTo>
                  <a:pt x="1874940" y="725170"/>
                </a:lnTo>
                <a:lnTo>
                  <a:pt x="1878378" y="725170"/>
                </a:lnTo>
                <a:lnTo>
                  <a:pt x="1881815" y="726440"/>
                </a:lnTo>
                <a:lnTo>
                  <a:pt x="1882483" y="726440"/>
                </a:lnTo>
                <a:lnTo>
                  <a:pt x="1881311" y="728980"/>
                </a:lnTo>
                <a:lnTo>
                  <a:pt x="1882639" y="730250"/>
                </a:lnTo>
                <a:lnTo>
                  <a:pt x="1873932" y="730250"/>
                </a:lnTo>
                <a:lnTo>
                  <a:pt x="1873806" y="73279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31840" y="728980"/>
                </a:lnTo>
                <a:lnTo>
                  <a:pt x="2030328" y="728980"/>
                </a:lnTo>
                <a:lnTo>
                  <a:pt x="2029823" y="725170"/>
                </a:lnTo>
                <a:lnTo>
                  <a:pt x="2031840" y="726440"/>
                </a:lnTo>
                <a:lnTo>
                  <a:pt x="2033510" y="72644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3510" y="730250"/>
                </a:lnTo>
                <a:lnTo>
                  <a:pt x="2033510" y="726440"/>
                </a:lnTo>
                <a:lnTo>
                  <a:pt x="2031840" y="726440"/>
                </a:lnTo>
                <a:lnTo>
                  <a:pt x="2029823" y="725170"/>
                </a:lnTo>
                <a:lnTo>
                  <a:pt x="2038878" y="72517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102577" y="730250"/>
                </a:moveTo>
                <a:lnTo>
                  <a:pt x="2095034" y="727710"/>
                </a:lnTo>
                <a:lnTo>
                  <a:pt x="2097044" y="725170"/>
                </a:lnTo>
                <a:lnTo>
                  <a:pt x="2101405" y="725170"/>
                </a:lnTo>
                <a:lnTo>
                  <a:pt x="2101768" y="726574"/>
                </a:lnTo>
                <a:lnTo>
                  <a:pt x="2102577" y="73025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609304" y="728980"/>
                </a:lnTo>
                <a:lnTo>
                  <a:pt x="2608295" y="726440"/>
                </a:lnTo>
                <a:lnTo>
                  <a:pt x="2608812" y="726440"/>
                </a:lnTo>
                <a:lnTo>
                  <a:pt x="2610986" y="725170"/>
                </a:lnTo>
                <a:lnTo>
                  <a:pt x="2614175" y="72644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11144" y="730250"/>
                </a:lnTo>
                <a:lnTo>
                  <a:pt x="2614175" y="726440"/>
                </a:lnTo>
                <a:lnTo>
                  <a:pt x="2610986" y="725170"/>
                </a:lnTo>
                <a:lnTo>
                  <a:pt x="2616652" y="725170"/>
                </a:lnTo>
                <a:lnTo>
                  <a:pt x="2617515" y="726440"/>
                </a:lnTo>
                <a:lnTo>
                  <a:pt x="2623545" y="726440"/>
                </a:lnTo>
                <a:lnTo>
                  <a:pt x="2621031" y="727710"/>
                </a:lnTo>
                <a:lnTo>
                  <a:pt x="2621031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707471" y="728980"/>
                </a:moveTo>
                <a:lnTo>
                  <a:pt x="2703933" y="728980"/>
                </a:lnTo>
                <a:lnTo>
                  <a:pt x="2700779" y="726440"/>
                </a:lnTo>
                <a:lnTo>
                  <a:pt x="2704700" y="725170"/>
                </a:lnTo>
                <a:lnTo>
                  <a:pt x="2707471" y="728980"/>
                </a:lnTo>
                <a:close/>
              </a:path>
              <a:path w="4096384" h="836930">
                <a:moveTo>
                  <a:pt x="2714502" y="728980"/>
                </a:moveTo>
                <a:lnTo>
                  <a:pt x="2707471" y="728980"/>
                </a:lnTo>
                <a:lnTo>
                  <a:pt x="2704700" y="725170"/>
                </a:lnTo>
                <a:lnTo>
                  <a:pt x="2716201" y="725170"/>
                </a:lnTo>
                <a:lnTo>
                  <a:pt x="2714502" y="728980"/>
                </a:lnTo>
                <a:close/>
              </a:path>
              <a:path w="4096384" h="836930">
                <a:moveTo>
                  <a:pt x="2721848" y="726440"/>
                </a:moveTo>
                <a:lnTo>
                  <a:pt x="2717776" y="726440"/>
                </a:lnTo>
                <a:lnTo>
                  <a:pt x="2723472" y="725170"/>
                </a:lnTo>
                <a:lnTo>
                  <a:pt x="2721848" y="726440"/>
                </a:lnTo>
                <a:close/>
              </a:path>
              <a:path w="4096384" h="836930">
                <a:moveTo>
                  <a:pt x="2722507" y="734060"/>
                </a:moveTo>
                <a:lnTo>
                  <a:pt x="2712236" y="734060"/>
                </a:lnTo>
                <a:lnTo>
                  <a:pt x="2718601" y="728980"/>
                </a:lnTo>
                <a:lnTo>
                  <a:pt x="2723472" y="725170"/>
                </a:lnTo>
                <a:lnTo>
                  <a:pt x="2723730" y="725170"/>
                </a:lnTo>
                <a:lnTo>
                  <a:pt x="2723963" y="726440"/>
                </a:lnTo>
                <a:lnTo>
                  <a:pt x="2726975" y="726440"/>
                </a:lnTo>
                <a:lnTo>
                  <a:pt x="2724631" y="727710"/>
                </a:lnTo>
                <a:lnTo>
                  <a:pt x="2722685" y="732613"/>
                </a:lnTo>
                <a:lnTo>
                  <a:pt x="2722565" y="733375"/>
                </a:lnTo>
                <a:lnTo>
                  <a:pt x="2722507" y="734060"/>
                </a:lnTo>
                <a:close/>
              </a:path>
              <a:path w="4096384" h="836930">
                <a:moveTo>
                  <a:pt x="2722292" y="736600"/>
                </a:moveTo>
                <a:lnTo>
                  <a:pt x="2722565" y="733375"/>
                </a:lnTo>
                <a:lnTo>
                  <a:pt x="2722685" y="732613"/>
                </a:lnTo>
                <a:lnTo>
                  <a:pt x="2724631" y="727710"/>
                </a:lnTo>
                <a:lnTo>
                  <a:pt x="2729320" y="725170"/>
                </a:lnTo>
                <a:lnTo>
                  <a:pt x="2733019" y="726440"/>
                </a:lnTo>
                <a:lnTo>
                  <a:pt x="2735533" y="726440"/>
                </a:lnTo>
                <a:lnTo>
                  <a:pt x="2739443" y="731520"/>
                </a:lnTo>
                <a:lnTo>
                  <a:pt x="2730171" y="731520"/>
                </a:lnTo>
                <a:lnTo>
                  <a:pt x="2728995" y="732790"/>
                </a:lnTo>
                <a:lnTo>
                  <a:pt x="2725393" y="735330"/>
                </a:lnTo>
                <a:lnTo>
                  <a:pt x="2722292" y="736600"/>
                </a:lnTo>
                <a:close/>
              </a:path>
              <a:path w="4096384" h="836930">
                <a:moveTo>
                  <a:pt x="2764527" y="748030"/>
                </a:moveTo>
                <a:lnTo>
                  <a:pt x="2741898" y="748030"/>
                </a:lnTo>
                <a:lnTo>
                  <a:pt x="2746586" y="742950"/>
                </a:lnTo>
                <a:lnTo>
                  <a:pt x="2747171" y="741848"/>
                </a:lnTo>
                <a:lnTo>
                  <a:pt x="2747218" y="741624"/>
                </a:lnTo>
                <a:lnTo>
                  <a:pt x="2735533" y="726440"/>
                </a:lnTo>
                <a:lnTo>
                  <a:pt x="2733019" y="726440"/>
                </a:lnTo>
                <a:lnTo>
                  <a:pt x="2729320" y="725170"/>
                </a:lnTo>
                <a:lnTo>
                  <a:pt x="2740688" y="725170"/>
                </a:lnTo>
                <a:lnTo>
                  <a:pt x="2743581" y="728980"/>
                </a:lnTo>
                <a:lnTo>
                  <a:pt x="2744079" y="731520"/>
                </a:lnTo>
                <a:lnTo>
                  <a:pt x="2758985" y="731520"/>
                </a:lnTo>
                <a:lnTo>
                  <a:pt x="2760762" y="732161"/>
                </a:lnTo>
                <a:lnTo>
                  <a:pt x="2763028" y="734060"/>
                </a:lnTo>
                <a:lnTo>
                  <a:pt x="2767544" y="735330"/>
                </a:lnTo>
                <a:lnTo>
                  <a:pt x="2764036" y="735330"/>
                </a:lnTo>
                <a:lnTo>
                  <a:pt x="2758674" y="736600"/>
                </a:lnTo>
                <a:lnTo>
                  <a:pt x="2748760" y="739140"/>
                </a:lnTo>
                <a:lnTo>
                  <a:pt x="2759839" y="744220"/>
                </a:lnTo>
                <a:lnTo>
                  <a:pt x="2764527" y="744220"/>
                </a:lnTo>
                <a:lnTo>
                  <a:pt x="2762354" y="745490"/>
                </a:lnTo>
                <a:lnTo>
                  <a:pt x="2762354" y="746760"/>
                </a:lnTo>
                <a:lnTo>
                  <a:pt x="2764527" y="748030"/>
                </a:lnTo>
                <a:close/>
              </a:path>
              <a:path w="4096384" h="836930">
                <a:moveTo>
                  <a:pt x="2797221" y="728980"/>
                </a:moveTo>
                <a:lnTo>
                  <a:pt x="2796029" y="728980"/>
                </a:lnTo>
                <a:lnTo>
                  <a:pt x="2794864" y="727710"/>
                </a:lnTo>
                <a:lnTo>
                  <a:pt x="2796370" y="725170"/>
                </a:lnTo>
                <a:lnTo>
                  <a:pt x="2797561" y="725170"/>
                </a:lnTo>
                <a:lnTo>
                  <a:pt x="2798570" y="727710"/>
                </a:lnTo>
                <a:lnTo>
                  <a:pt x="2797221" y="728980"/>
                </a:lnTo>
                <a:close/>
              </a:path>
              <a:path w="4096384" h="836930">
                <a:moveTo>
                  <a:pt x="2810971" y="728980"/>
                </a:moveTo>
                <a:lnTo>
                  <a:pt x="2797221" y="728980"/>
                </a:lnTo>
                <a:lnTo>
                  <a:pt x="2798570" y="727710"/>
                </a:lnTo>
                <a:lnTo>
                  <a:pt x="2797561" y="725170"/>
                </a:lnTo>
                <a:lnTo>
                  <a:pt x="2807606" y="725170"/>
                </a:lnTo>
                <a:lnTo>
                  <a:pt x="2810971" y="728980"/>
                </a:lnTo>
                <a:close/>
              </a:path>
              <a:path w="4096384" h="836930">
                <a:moveTo>
                  <a:pt x="2813970" y="728980"/>
                </a:moveTo>
                <a:lnTo>
                  <a:pt x="2810971" y="728980"/>
                </a:lnTo>
                <a:lnTo>
                  <a:pt x="2807606" y="725170"/>
                </a:lnTo>
                <a:lnTo>
                  <a:pt x="2814979" y="725170"/>
                </a:lnTo>
                <a:lnTo>
                  <a:pt x="2814488" y="727710"/>
                </a:lnTo>
                <a:lnTo>
                  <a:pt x="2813970" y="728980"/>
                </a:lnTo>
                <a:close/>
              </a:path>
              <a:path w="4096384" h="836930">
                <a:moveTo>
                  <a:pt x="2820465" y="728980"/>
                </a:moveTo>
                <a:lnTo>
                  <a:pt x="2813970" y="728980"/>
                </a:lnTo>
                <a:lnTo>
                  <a:pt x="2814488" y="727710"/>
                </a:lnTo>
                <a:lnTo>
                  <a:pt x="2814979" y="725170"/>
                </a:lnTo>
                <a:lnTo>
                  <a:pt x="2822905" y="725170"/>
                </a:lnTo>
                <a:lnTo>
                  <a:pt x="2820465" y="728980"/>
                </a:lnTo>
                <a:close/>
              </a:path>
              <a:path w="4096384" h="836930">
                <a:moveTo>
                  <a:pt x="2821350" y="736600"/>
                </a:moveTo>
                <a:lnTo>
                  <a:pt x="2818502" y="736600"/>
                </a:lnTo>
                <a:lnTo>
                  <a:pt x="2817876" y="735330"/>
                </a:lnTo>
                <a:lnTo>
                  <a:pt x="2819652" y="730250"/>
                </a:lnTo>
                <a:lnTo>
                  <a:pt x="2822905" y="725170"/>
                </a:lnTo>
                <a:lnTo>
                  <a:pt x="2826706" y="726440"/>
                </a:lnTo>
                <a:lnTo>
                  <a:pt x="2829738" y="728980"/>
                </a:lnTo>
                <a:lnTo>
                  <a:pt x="2821350" y="736600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21350" y="736600"/>
                </a:lnTo>
                <a:lnTo>
                  <a:pt x="2829738" y="728980"/>
                </a:lnTo>
                <a:lnTo>
                  <a:pt x="2826706" y="726440"/>
                </a:lnTo>
                <a:lnTo>
                  <a:pt x="2822905" y="725170"/>
                </a:lnTo>
                <a:lnTo>
                  <a:pt x="2836102" y="725170"/>
                </a:lnTo>
                <a:lnTo>
                  <a:pt x="2834419" y="728980"/>
                </a:lnTo>
                <a:lnTo>
                  <a:pt x="2833594" y="730250"/>
                </a:lnTo>
                <a:lnTo>
                  <a:pt x="2831237" y="730250"/>
                </a:lnTo>
                <a:lnTo>
                  <a:pt x="2830412" y="732790"/>
                </a:lnTo>
                <a:lnTo>
                  <a:pt x="2831080" y="73406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33260" y="736600"/>
                </a:lnTo>
                <a:lnTo>
                  <a:pt x="2834760" y="731520"/>
                </a:lnTo>
                <a:lnTo>
                  <a:pt x="2833695" y="730359"/>
                </a:lnTo>
                <a:lnTo>
                  <a:pt x="2833716" y="730063"/>
                </a:lnTo>
                <a:lnTo>
                  <a:pt x="2834419" y="728980"/>
                </a:lnTo>
                <a:lnTo>
                  <a:pt x="2836102" y="725170"/>
                </a:lnTo>
                <a:lnTo>
                  <a:pt x="2837942" y="725170"/>
                </a:lnTo>
                <a:lnTo>
                  <a:pt x="2839782" y="726440"/>
                </a:lnTo>
                <a:lnTo>
                  <a:pt x="2839966" y="727710"/>
                </a:lnTo>
                <a:lnTo>
                  <a:pt x="2838283" y="728980"/>
                </a:lnTo>
                <a:lnTo>
                  <a:pt x="2836777" y="730250"/>
                </a:lnTo>
                <a:lnTo>
                  <a:pt x="2843393" y="730250"/>
                </a:lnTo>
                <a:lnTo>
                  <a:pt x="2843639" y="731520"/>
                </a:lnTo>
                <a:lnTo>
                  <a:pt x="2843822" y="73279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43393" y="730250"/>
                </a:moveTo>
                <a:lnTo>
                  <a:pt x="2836777" y="730250"/>
                </a:lnTo>
                <a:lnTo>
                  <a:pt x="2838283" y="728980"/>
                </a:lnTo>
                <a:lnTo>
                  <a:pt x="2839966" y="727710"/>
                </a:lnTo>
                <a:lnTo>
                  <a:pt x="2839782" y="726440"/>
                </a:lnTo>
                <a:lnTo>
                  <a:pt x="2837942" y="725170"/>
                </a:lnTo>
                <a:lnTo>
                  <a:pt x="2854718" y="725170"/>
                </a:lnTo>
                <a:lnTo>
                  <a:pt x="2853218" y="726440"/>
                </a:lnTo>
                <a:lnTo>
                  <a:pt x="2850187" y="726440"/>
                </a:lnTo>
                <a:lnTo>
                  <a:pt x="2848013" y="727710"/>
                </a:lnTo>
                <a:lnTo>
                  <a:pt x="2850525" y="728980"/>
                </a:lnTo>
                <a:lnTo>
                  <a:pt x="2843148" y="728980"/>
                </a:lnTo>
                <a:lnTo>
                  <a:pt x="2843393" y="730250"/>
                </a:lnTo>
                <a:close/>
              </a:path>
              <a:path w="4096384" h="836930">
                <a:moveTo>
                  <a:pt x="2855549" y="731520"/>
                </a:moveTo>
                <a:lnTo>
                  <a:pt x="2848013" y="727710"/>
                </a:lnTo>
                <a:lnTo>
                  <a:pt x="2850187" y="726440"/>
                </a:lnTo>
                <a:lnTo>
                  <a:pt x="2853218" y="726440"/>
                </a:lnTo>
                <a:lnTo>
                  <a:pt x="2854718" y="725170"/>
                </a:lnTo>
                <a:lnTo>
                  <a:pt x="2855549" y="73152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901987" y="725170"/>
                </a:lnTo>
                <a:lnTo>
                  <a:pt x="2910715" y="725170"/>
                </a:lnTo>
                <a:lnTo>
                  <a:pt x="2907009" y="72898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07009" y="730250"/>
                </a:lnTo>
                <a:lnTo>
                  <a:pt x="2907009" y="728980"/>
                </a:lnTo>
                <a:lnTo>
                  <a:pt x="2910715" y="725170"/>
                </a:lnTo>
                <a:lnTo>
                  <a:pt x="2931321" y="725170"/>
                </a:lnTo>
                <a:lnTo>
                  <a:pt x="2930761" y="726440"/>
                </a:lnTo>
                <a:lnTo>
                  <a:pt x="2917728" y="726440"/>
                </a:lnTo>
                <a:lnTo>
                  <a:pt x="2917728" y="728980"/>
                </a:lnTo>
                <a:lnTo>
                  <a:pt x="2958812" y="72898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32664" y="728980"/>
                </a:moveTo>
                <a:lnTo>
                  <a:pt x="2929639" y="728980"/>
                </a:lnTo>
                <a:lnTo>
                  <a:pt x="2931321" y="725170"/>
                </a:lnTo>
                <a:lnTo>
                  <a:pt x="2932487" y="726440"/>
                </a:lnTo>
                <a:lnTo>
                  <a:pt x="2934170" y="727710"/>
                </a:lnTo>
                <a:lnTo>
                  <a:pt x="2934347" y="727710"/>
                </a:lnTo>
                <a:lnTo>
                  <a:pt x="2932664" y="728980"/>
                </a:lnTo>
                <a:close/>
              </a:path>
              <a:path w="4096384" h="836930">
                <a:moveTo>
                  <a:pt x="2958812" y="728980"/>
                </a:moveTo>
                <a:lnTo>
                  <a:pt x="2932664" y="728980"/>
                </a:lnTo>
                <a:lnTo>
                  <a:pt x="2934347" y="727710"/>
                </a:lnTo>
                <a:lnTo>
                  <a:pt x="2934170" y="727710"/>
                </a:lnTo>
                <a:lnTo>
                  <a:pt x="2932487" y="726440"/>
                </a:lnTo>
                <a:lnTo>
                  <a:pt x="2931321" y="725170"/>
                </a:lnTo>
                <a:lnTo>
                  <a:pt x="2957801" y="725170"/>
                </a:lnTo>
                <a:lnTo>
                  <a:pt x="2957576" y="726024"/>
                </a:lnTo>
                <a:lnTo>
                  <a:pt x="2957538" y="726574"/>
                </a:lnTo>
                <a:lnTo>
                  <a:pt x="2958812" y="72898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57538" y="726574"/>
                </a:lnTo>
                <a:lnTo>
                  <a:pt x="2957576" y="726024"/>
                </a:lnTo>
                <a:lnTo>
                  <a:pt x="2957801" y="725170"/>
                </a:lnTo>
                <a:lnTo>
                  <a:pt x="2959856" y="725180"/>
                </a:lnTo>
                <a:lnTo>
                  <a:pt x="2963681" y="72644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12706" y="731520"/>
                </a:lnTo>
                <a:lnTo>
                  <a:pt x="2912549" y="730250"/>
                </a:lnTo>
                <a:lnTo>
                  <a:pt x="2959484" y="730250"/>
                </a:lnTo>
                <a:lnTo>
                  <a:pt x="2963681" y="726440"/>
                </a:lnTo>
                <a:lnTo>
                  <a:pt x="2959824" y="725170"/>
                </a:lnTo>
                <a:lnTo>
                  <a:pt x="2973726" y="725170"/>
                </a:lnTo>
                <a:lnTo>
                  <a:pt x="2973726" y="728980"/>
                </a:lnTo>
                <a:lnTo>
                  <a:pt x="2983902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3011775" y="731520"/>
                </a:moveTo>
                <a:lnTo>
                  <a:pt x="3011696" y="730177"/>
                </a:lnTo>
                <a:lnTo>
                  <a:pt x="3006236" y="725170"/>
                </a:lnTo>
                <a:lnTo>
                  <a:pt x="3019312" y="725170"/>
                </a:lnTo>
                <a:lnTo>
                  <a:pt x="3011775" y="73152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526058" y="728980"/>
                </a:lnTo>
                <a:lnTo>
                  <a:pt x="3525227" y="726440"/>
                </a:lnTo>
                <a:lnTo>
                  <a:pt x="3525875" y="726440"/>
                </a:lnTo>
                <a:lnTo>
                  <a:pt x="3528075" y="725170"/>
                </a:lnTo>
                <a:lnTo>
                  <a:pt x="3531080" y="72517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527892" y="731520"/>
                </a:lnTo>
                <a:lnTo>
                  <a:pt x="3531080" y="725170"/>
                </a:lnTo>
                <a:lnTo>
                  <a:pt x="3538303" y="725170"/>
                </a:lnTo>
                <a:lnTo>
                  <a:pt x="3538406" y="726574"/>
                </a:lnTo>
                <a:lnTo>
                  <a:pt x="3539285" y="727710"/>
                </a:lnTo>
                <a:lnTo>
                  <a:pt x="3591268" y="727710"/>
                </a:lnTo>
                <a:lnTo>
                  <a:pt x="3592768" y="728980"/>
                </a:lnTo>
                <a:lnTo>
                  <a:pt x="3606513" y="728980"/>
                </a:lnTo>
                <a:lnTo>
                  <a:pt x="3607186" y="730250"/>
                </a:lnTo>
                <a:lnTo>
                  <a:pt x="3607009" y="73025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90002" y="741624"/>
                </a:lnTo>
                <a:lnTo>
                  <a:pt x="3689663" y="726440"/>
                </a:lnTo>
                <a:lnTo>
                  <a:pt x="3688995" y="726440"/>
                </a:lnTo>
                <a:lnTo>
                  <a:pt x="3691994" y="725170"/>
                </a:lnTo>
                <a:lnTo>
                  <a:pt x="3694352" y="731520"/>
                </a:lnTo>
                <a:lnTo>
                  <a:pt x="3696368" y="731520"/>
                </a:lnTo>
                <a:lnTo>
                  <a:pt x="3700716" y="73533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699891" y="742950"/>
                </a:moveTo>
                <a:lnTo>
                  <a:pt x="3691837" y="742950"/>
                </a:lnTo>
                <a:lnTo>
                  <a:pt x="3700716" y="735330"/>
                </a:lnTo>
                <a:lnTo>
                  <a:pt x="3696368" y="731520"/>
                </a:lnTo>
                <a:lnTo>
                  <a:pt x="3694352" y="731520"/>
                </a:lnTo>
                <a:lnTo>
                  <a:pt x="3691994" y="725170"/>
                </a:lnTo>
                <a:lnTo>
                  <a:pt x="3704913" y="725170"/>
                </a:lnTo>
                <a:lnTo>
                  <a:pt x="3701548" y="726440"/>
                </a:lnTo>
                <a:lnTo>
                  <a:pt x="3697377" y="727710"/>
                </a:lnTo>
                <a:lnTo>
                  <a:pt x="3708096" y="737870"/>
                </a:lnTo>
                <a:lnTo>
                  <a:pt x="3715476" y="737870"/>
                </a:lnTo>
                <a:lnTo>
                  <a:pt x="3714556" y="739140"/>
                </a:lnTo>
                <a:lnTo>
                  <a:pt x="3708436" y="739140"/>
                </a:lnTo>
                <a:lnTo>
                  <a:pt x="3701548" y="740410"/>
                </a:lnTo>
                <a:lnTo>
                  <a:pt x="3700225" y="740410"/>
                </a:lnTo>
                <a:lnTo>
                  <a:pt x="3699730" y="741624"/>
                </a:lnTo>
                <a:lnTo>
                  <a:pt x="3699891" y="742950"/>
                </a:lnTo>
                <a:close/>
              </a:path>
              <a:path w="4096384" h="836930">
                <a:moveTo>
                  <a:pt x="3708096" y="737870"/>
                </a:moveTo>
                <a:lnTo>
                  <a:pt x="3697377" y="727710"/>
                </a:lnTo>
                <a:lnTo>
                  <a:pt x="3701548" y="726440"/>
                </a:lnTo>
                <a:lnTo>
                  <a:pt x="3704913" y="725170"/>
                </a:lnTo>
                <a:lnTo>
                  <a:pt x="3713118" y="735330"/>
                </a:lnTo>
                <a:lnTo>
                  <a:pt x="3709602" y="736600"/>
                </a:lnTo>
                <a:lnTo>
                  <a:pt x="3708096" y="737870"/>
                </a:lnTo>
                <a:close/>
              </a:path>
              <a:path w="4096384" h="836930">
                <a:moveTo>
                  <a:pt x="3782676" y="728980"/>
                </a:moveTo>
                <a:lnTo>
                  <a:pt x="3781694" y="728980"/>
                </a:lnTo>
                <a:lnTo>
                  <a:pt x="3780739" y="726574"/>
                </a:lnTo>
                <a:lnTo>
                  <a:pt x="3780781" y="726349"/>
                </a:lnTo>
                <a:lnTo>
                  <a:pt x="3782034" y="725170"/>
                </a:lnTo>
                <a:lnTo>
                  <a:pt x="3783016" y="725170"/>
                </a:lnTo>
                <a:lnTo>
                  <a:pt x="3784025" y="727710"/>
                </a:lnTo>
                <a:lnTo>
                  <a:pt x="3782676" y="728980"/>
                </a:lnTo>
                <a:close/>
              </a:path>
              <a:path w="4096384" h="836930">
                <a:moveTo>
                  <a:pt x="3811519" y="728980"/>
                </a:moveTo>
                <a:lnTo>
                  <a:pt x="3810354" y="728980"/>
                </a:lnTo>
                <a:lnTo>
                  <a:pt x="3808848" y="727710"/>
                </a:lnTo>
                <a:lnTo>
                  <a:pt x="3809679" y="725170"/>
                </a:lnTo>
                <a:lnTo>
                  <a:pt x="3810845" y="725170"/>
                </a:lnTo>
                <a:lnTo>
                  <a:pt x="3812262" y="726349"/>
                </a:lnTo>
                <a:lnTo>
                  <a:pt x="3812325" y="726574"/>
                </a:lnTo>
                <a:lnTo>
                  <a:pt x="3811519" y="728980"/>
                </a:lnTo>
                <a:close/>
              </a:path>
              <a:path w="4096384" h="836930">
                <a:moveTo>
                  <a:pt x="3820398" y="728980"/>
                </a:moveTo>
                <a:lnTo>
                  <a:pt x="3811519" y="728980"/>
                </a:lnTo>
                <a:lnTo>
                  <a:pt x="3812325" y="726574"/>
                </a:lnTo>
                <a:lnTo>
                  <a:pt x="3812262" y="726349"/>
                </a:lnTo>
                <a:lnTo>
                  <a:pt x="3810845" y="725170"/>
                </a:lnTo>
                <a:lnTo>
                  <a:pt x="3820241" y="725170"/>
                </a:lnTo>
                <a:lnTo>
                  <a:pt x="3819567" y="727710"/>
                </a:lnTo>
                <a:lnTo>
                  <a:pt x="3820398" y="728980"/>
                </a:lnTo>
                <a:close/>
              </a:path>
              <a:path w="4096384" h="836930">
                <a:moveTo>
                  <a:pt x="3826946" y="730250"/>
                </a:moveTo>
                <a:lnTo>
                  <a:pt x="3822906" y="730250"/>
                </a:lnTo>
                <a:lnTo>
                  <a:pt x="3820398" y="728980"/>
                </a:lnTo>
                <a:lnTo>
                  <a:pt x="3819567" y="727710"/>
                </a:lnTo>
                <a:lnTo>
                  <a:pt x="3820241" y="725170"/>
                </a:lnTo>
                <a:lnTo>
                  <a:pt x="3824255" y="725170"/>
                </a:lnTo>
                <a:lnTo>
                  <a:pt x="3826946" y="730250"/>
                </a:lnTo>
                <a:close/>
              </a:path>
              <a:path w="4096384" h="836930">
                <a:moveTo>
                  <a:pt x="3850584" y="731520"/>
                </a:moveTo>
                <a:lnTo>
                  <a:pt x="3842039" y="725170"/>
                </a:lnTo>
                <a:lnTo>
                  <a:pt x="3856614" y="725170"/>
                </a:lnTo>
                <a:lnTo>
                  <a:pt x="3850734" y="730250"/>
                </a:lnTo>
                <a:lnTo>
                  <a:pt x="3850584" y="730250"/>
                </a:lnTo>
                <a:lnTo>
                  <a:pt x="3850584" y="731520"/>
                </a:lnTo>
                <a:close/>
              </a:path>
              <a:path w="4096384" h="836930">
                <a:moveTo>
                  <a:pt x="3907867" y="728980"/>
                </a:moveTo>
                <a:lnTo>
                  <a:pt x="3903392" y="728980"/>
                </a:lnTo>
                <a:lnTo>
                  <a:pt x="3902056" y="725170"/>
                </a:lnTo>
                <a:lnTo>
                  <a:pt x="3906225" y="727710"/>
                </a:lnTo>
                <a:lnTo>
                  <a:pt x="3907867" y="728980"/>
                </a:lnTo>
                <a:close/>
              </a:path>
              <a:path w="4096384" h="836930">
                <a:moveTo>
                  <a:pt x="3947296" y="731520"/>
                </a:moveTo>
                <a:lnTo>
                  <a:pt x="3944114" y="728980"/>
                </a:lnTo>
                <a:lnTo>
                  <a:pt x="3942614" y="727710"/>
                </a:lnTo>
                <a:lnTo>
                  <a:pt x="3943105" y="726440"/>
                </a:lnTo>
                <a:lnTo>
                  <a:pt x="3945796" y="725170"/>
                </a:lnTo>
                <a:lnTo>
                  <a:pt x="3948645" y="725170"/>
                </a:lnTo>
                <a:lnTo>
                  <a:pt x="3947296" y="73152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32544" y="737870"/>
                </a:lnTo>
                <a:lnTo>
                  <a:pt x="3937409" y="736600"/>
                </a:lnTo>
                <a:lnTo>
                  <a:pt x="3949136" y="736600"/>
                </a:lnTo>
                <a:lnTo>
                  <a:pt x="3951493" y="735330"/>
                </a:lnTo>
                <a:lnTo>
                  <a:pt x="3952835" y="734060"/>
                </a:lnTo>
                <a:lnTo>
                  <a:pt x="3952659" y="732790"/>
                </a:lnTo>
                <a:lnTo>
                  <a:pt x="3950819" y="731520"/>
                </a:lnTo>
                <a:lnTo>
                  <a:pt x="3947296" y="731520"/>
                </a:lnTo>
                <a:lnTo>
                  <a:pt x="3948645" y="725170"/>
                </a:lnTo>
                <a:lnTo>
                  <a:pt x="3956635" y="725170"/>
                </a:lnTo>
                <a:lnTo>
                  <a:pt x="3955166" y="727710"/>
                </a:lnTo>
                <a:lnTo>
                  <a:pt x="3958041" y="728980"/>
                </a:lnTo>
                <a:lnTo>
                  <a:pt x="3965619" y="728980"/>
                </a:lnTo>
                <a:lnTo>
                  <a:pt x="3966695" y="730250"/>
                </a:lnTo>
                <a:lnTo>
                  <a:pt x="3964746" y="730250"/>
                </a:lnTo>
                <a:lnTo>
                  <a:pt x="3965661" y="732790"/>
                </a:lnTo>
                <a:lnTo>
                  <a:pt x="3964338" y="734060"/>
                </a:lnTo>
                <a:lnTo>
                  <a:pt x="3974790" y="734060"/>
                </a:lnTo>
                <a:lnTo>
                  <a:pt x="3976133" y="73533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3963579" y="726574"/>
                </a:moveTo>
                <a:lnTo>
                  <a:pt x="3962389" y="725170"/>
                </a:lnTo>
                <a:lnTo>
                  <a:pt x="3963063" y="725170"/>
                </a:lnTo>
                <a:lnTo>
                  <a:pt x="3963888" y="726440"/>
                </a:lnTo>
                <a:lnTo>
                  <a:pt x="3963579" y="726574"/>
                </a:lnTo>
                <a:close/>
              </a:path>
              <a:path w="4096384" h="836930">
                <a:moveTo>
                  <a:pt x="3968121" y="731931"/>
                </a:moveTo>
                <a:lnTo>
                  <a:pt x="3963579" y="726574"/>
                </a:lnTo>
                <a:lnTo>
                  <a:pt x="3963888" y="726440"/>
                </a:lnTo>
                <a:lnTo>
                  <a:pt x="3963063" y="725170"/>
                </a:lnTo>
                <a:lnTo>
                  <a:pt x="3972260" y="725170"/>
                </a:lnTo>
                <a:lnTo>
                  <a:pt x="3975465" y="728980"/>
                </a:lnTo>
                <a:lnTo>
                  <a:pt x="3971111" y="730250"/>
                </a:lnTo>
                <a:lnTo>
                  <a:pt x="3968121" y="731931"/>
                </a:lnTo>
                <a:close/>
              </a:path>
              <a:path w="4096384" h="836930">
                <a:moveTo>
                  <a:pt x="3987860" y="731520"/>
                </a:moveTo>
                <a:lnTo>
                  <a:pt x="3985012" y="731520"/>
                </a:lnTo>
                <a:lnTo>
                  <a:pt x="3983669" y="730250"/>
                </a:lnTo>
                <a:lnTo>
                  <a:pt x="3982418" y="727710"/>
                </a:lnTo>
                <a:lnTo>
                  <a:pt x="3984699" y="725170"/>
                </a:lnTo>
                <a:lnTo>
                  <a:pt x="3987513" y="725170"/>
                </a:lnTo>
                <a:lnTo>
                  <a:pt x="3987860" y="731520"/>
                </a:lnTo>
                <a:close/>
              </a:path>
              <a:path w="4096384" h="836930">
                <a:moveTo>
                  <a:pt x="2069497" y="727710"/>
                </a:moveTo>
                <a:lnTo>
                  <a:pt x="2061672" y="727710"/>
                </a:lnTo>
                <a:lnTo>
                  <a:pt x="2057816" y="726440"/>
                </a:lnTo>
                <a:lnTo>
                  <a:pt x="2066871" y="726440"/>
                </a:lnTo>
                <a:lnTo>
                  <a:pt x="2067104" y="725180"/>
                </a:lnTo>
                <a:lnTo>
                  <a:pt x="2069497" y="727710"/>
                </a:lnTo>
                <a:close/>
              </a:path>
              <a:path w="4096384" h="836930">
                <a:moveTo>
                  <a:pt x="1882483" y="726440"/>
                </a:moveTo>
                <a:lnTo>
                  <a:pt x="1881815" y="726440"/>
                </a:lnTo>
                <a:lnTo>
                  <a:pt x="1881188" y="725215"/>
                </a:lnTo>
                <a:lnTo>
                  <a:pt x="1882483" y="726440"/>
                </a:lnTo>
                <a:close/>
              </a:path>
              <a:path w="4096384" h="836930">
                <a:moveTo>
                  <a:pt x="2760762" y="732161"/>
                </a:moveTo>
                <a:lnTo>
                  <a:pt x="2755465" y="730250"/>
                </a:lnTo>
                <a:lnTo>
                  <a:pt x="2749952" y="727710"/>
                </a:lnTo>
                <a:lnTo>
                  <a:pt x="2757515" y="725219"/>
                </a:lnTo>
                <a:lnTo>
                  <a:pt x="2761078" y="730625"/>
                </a:lnTo>
                <a:lnTo>
                  <a:pt x="2759996" y="731520"/>
                </a:lnTo>
                <a:lnTo>
                  <a:pt x="2760762" y="732161"/>
                </a:lnTo>
                <a:close/>
              </a:path>
              <a:path w="4096384" h="836930">
                <a:moveTo>
                  <a:pt x="3597624" y="726440"/>
                </a:moveTo>
                <a:lnTo>
                  <a:pt x="3594451" y="726440"/>
                </a:lnTo>
                <a:lnTo>
                  <a:pt x="3596360" y="725704"/>
                </a:lnTo>
                <a:lnTo>
                  <a:pt x="3597624" y="726440"/>
                </a:lnTo>
                <a:close/>
              </a:path>
              <a:path w="4096384" h="836930">
                <a:moveTo>
                  <a:pt x="1647634" y="728136"/>
                </a:moveTo>
                <a:lnTo>
                  <a:pt x="1646465" y="726440"/>
                </a:lnTo>
                <a:lnTo>
                  <a:pt x="1649040" y="726024"/>
                </a:lnTo>
                <a:lnTo>
                  <a:pt x="1647971" y="727710"/>
                </a:lnTo>
                <a:lnTo>
                  <a:pt x="1647634" y="728136"/>
                </a:lnTo>
                <a:close/>
              </a:path>
              <a:path w="4096384" h="836930">
                <a:moveTo>
                  <a:pt x="3595459" y="728980"/>
                </a:moveTo>
                <a:lnTo>
                  <a:pt x="3592768" y="728980"/>
                </a:lnTo>
                <a:lnTo>
                  <a:pt x="3591268" y="727710"/>
                </a:lnTo>
                <a:lnTo>
                  <a:pt x="3591135" y="726214"/>
                </a:lnTo>
                <a:lnTo>
                  <a:pt x="3593108" y="727710"/>
                </a:lnTo>
                <a:lnTo>
                  <a:pt x="3599807" y="727710"/>
                </a:lnTo>
                <a:lnTo>
                  <a:pt x="3595459" y="728980"/>
                </a:lnTo>
                <a:close/>
              </a:path>
              <a:path w="4096384" h="836930">
                <a:moveTo>
                  <a:pt x="3798626" y="728980"/>
                </a:moveTo>
                <a:lnTo>
                  <a:pt x="3799144" y="726349"/>
                </a:lnTo>
                <a:lnTo>
                  <a:pt x="3799301" y="726440"/>
                </a:lnTo>
                <a:lnTo>
                  <a:pt x="3799301" y="728365"/>
                </a:lnTo>
                <a:lnTo>
                  <a:pt x="3798626" y="728980"/>
                </a:lnTo>
                <a:close/>
              </a:path>
              <a:path w="4096384" h="836930">
                <a:moveTo>
                  <a:pt x="69613" y="735330"/>
                </a:moveTo>
                <a:lnTo>
                  <a:pt x="63412" y="735330"/>
                </a:lnTo>
                <a:lnTo>
                  <a:pt x="65259" y="726440"/>
                </a:lnTo>
                <a:lnTo>
                  <a:pt x="67033" y="730063"/>
                </a:lnTo>
                <a:lnTo>
                  <a:pt x="66935" y="730250"/>
                </a:lnTo>
                <a:lnTo>
                  <a:pt x="67125" y="730250"/>
                </a:lnTo>
                <a:lnTo>
                  <a:pt x="69613" y="735330"/>
                </a:lnTo>
                <a:close/>
              </a:path>
              <a:path w="4096384" h="836930">
                <a:moveTo>
                  <a:pt x="67033" y="730063"/>
                </a:moveTo>
                <a:lnTo>
                  <a:pt x="65259" y="726440"/>
                </a:lnTo>
                <a:lnTo>
                  <a:pt x="68946" y="726440"/>
                </a:lnTo>
                <a:lnTo>
                  <a:pt x="67033" y="730063"/>
                </a:lnTo>
                <a:close/>
              </a:path>
              <a:path w="4096384" h="836930">
                <a:moveTo>
                  <a:pt x="640378" y="732790"/>
                </a:moveTo>
                <a:lnTo>
                  <a:pt x="642976" y="730177"/>
                </a:lnTo>
                <a:lnTo>
                  <a:pt x="647253" y="726440"/>
                </a:lnTo>
                <a:lnTo>
                  <a:pt x="648594" y="731520"/>
                </a:lnTo>
                <a:lnTo>
                  <a:pt x="642395" y="731520"/>
                </a:lnTo>
                <a:lnTo>
                  <a:pt x="640378" y="732790"/>
                </a:lnTo>
                <a:close/>
              </a:path>
              <a:path w="4096384" h="836930">
                <a:moveTo>
                  <a:pt x="819403" y="734060"/>
                </a:moveTo>
                <a:lnTo>
                  <a:pt x="814381" y="734060"/>
                </a:lnTo>
                <a:lnTo>
                  <a:pt x="818572" y="726440"/>
                </a:lnTo>
                <a:lnTo>
                  <a:pt x="820575" y="731520"/>
                </a:lnTo>
                <a:lnTo>
                  <a:pt x="820412" y="732790"/>
                </a:lnTo>
                <a:lnTo>
                  <a:pt x="819403" y="734060"/>
                </a:lnTo>
                <a:close/>
              </a:path>
              <a:path w="4096384" h="836930">
                <a:moveTo>
                  <a:pt x="831930" y="734060"/>
                </a:moveTo>
                <a:lnTo>
                  <a:pt x="819403" y="734060"/>
                </a:lnTo>
                <a:lnTo>
                  <a:pt x="820412" y="732790"/>
                </a:lnTo>
                <a:lnTo>
                  <a:pt x="820575" y="731520"/>
                </a:lnTo>
                <a:lnTo>
                  <a:pt x="818572" y="726440"/>
                </a:lnTo>
                <a:lnTo>
                  <a:pt x="823093" y="726440"/>
                </a:lnTo>
                <a:lnTo>
                  <a:pt x="823928" y="728980"/>
                </a:lnTo>
                <a:lnTo>
                  <a:pt x="832145" y="728980"/>
                </a:lnTo>
                <a:lnTo>
                  <a:pt x="831076" y="731103"/>
                </a:lnTo>
                <a:lnTo>
                  <a:pt x="831184" y="732278"/>
                </a:lnTo>
                <a:lnTo>
                  <a:pt x="831930" y="734060"/>
                </a:lnTo>
                <a:close/>
              </a:path>
              <a:path w="4096384" h="836930">
                <a:moveTo>
                  <a:pt x="873384" y="734060"/>
                </a:moveTo>
                <a:lnTo>
                  <a:pt x="869527" y="734060"/>
                </a:lnTo>
                <a:lnTo>
                  <a:pt x="874890" y="726440"/>
                </a:lnTo>
                <a:lnTo>
                  <a:pt x="875525" y="730063"/>
                </a:lnTo>
                <a:lnTo>
                  <a:pt x="875645" y="730897"/>
                </a:lnTo>
                <a:lnTo>
                  <a:pt x="875615" y="731732"/>
                </a:lnTo>
                <a:lnTo>
                  <a:pt x="875054" y="732790"/>
                </a:lnTo>
                <a:lnTo>
                  <a:pt x="873384" y="734060"/>
                </a:lnTo>
                <a:close/>
              </a:path>
              <a:path w="4096384" h="836930">
                <a:moveTo>
                  <a:pt x="1067659" y="734060"/>
                </a:moveTo>
                <a:lnTo>
                  <a:pt x="1056096" y="734060"/>
                </a:lnTo>
                <a:lnTo>
                  <a:pt x="1059677" y="730359"/>
                </a:lnTo>
                <a:lnTo>
                  <a:pt x="1059772" y="730177"/>
                </a:lnTo>
                <a:lnTo>
                  <a:pt x="1059612" y="728980"/>
                </a:lnTo>
                <a:lnTo>
                  <a:pt x="1058944" y="726440"/>
                </a:lnTo>
                <a:lnTo>
                  <a:pt x="1067659" y="734060"/>
                </a:lnTo>
                <a:close/>
              </a:path>
              <a:path w="4096384" h="836930">
                <a:moveTo>
                  <a:pt x="1088783" y="734060"/>
                </a:moveTo>
                <a:lnTo>
                  <a:pt x="1085934" y="734060"/>
                </a:lnTo>
                <a:lnTo>
                  <a:pt x="1083080" y="731520"/>
                </a:lnTo>
                <a:lnTo>
                  <a:pt x="1088279" y="726440"/>
                </a:lnTo>
                <a:lnTo>
                  <a:pt x="1089873" y="730063"/>
                </a:lnTo>
                <a:lnTo>
                  <a:pt x="1089983" y="730359"/>
                </a:lnTo>
                <a:lnTo>
                  <a:pt x="1090179" y="731103"/>
                </a:lnTo>
                <a:lnTo>
                  <a:pt x="1090081" y="732042"/>
                </a:lnTo>
                <a:lnTo>
                  <a:pt x="1089785" y="732790"/>
                </a:lnTo>
                <a:lnTo>
                  <a:pt x="1088783" y="73406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088783" y="734060"/>
                </a:lnTo>
                <a:lnTo>
                  <a:pt x="1089785" y="732790"/>
                </a:lnTo>
                <a:lnTo>
                  <a:pt x="1090081" y="732042"/>
                </a:lnTo>
                <a:lnTo>
                  <a:pt x="1090179" y="731103"/>
                </a:lnTo>
                <a:lnTo>
                  <a:pt x="1089983" y="730359"/>
                </a:lnTo>
                <a:lnTo>
                  <a:pt x="1089873" y="730063"/>
                </a:lnTo>
                <a:lnTo>
                  <a:pt x="1088279" y="726440"/>
                </a:lnTo>
                <a:lnTo>
                  <a:pt x="1092805" y="726440"/>
                </a:lnTo>
                <a:lnTo>
                  <a:pt x="1093811" y="728980"/>
                </a:lnTo>
                <a:lnTo>
                  <a:pt x="1099508" y="728980"/>
                </a:lnTo>
                <a:lnTo>
                  <a:pt x="1099678" y="732790"/>
                </a:lnTo>
                <a:lnTo>
                  <a:pt x="1114342" y="73279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669769" y="727710"/>
                </a:moveTo>
                <a:lnTo>
                  <a:pt x="1667922" y="727710"/>
                </a:lnTo>
                <a:lnTo>
                  <a:pt x="1668427" y="726440"/>
                </a:lnTo>
                <a:lnTo>
                  <a:pt x="1669769" y="727710"/>
                </a:lnTo>
                <a:close/>
              </a:path>
              <a:path w="4096384" h="836930">
                <a:moveTo>
                  <a:pt x="1674961" y="732426"/>
                </a:moveTo>
                <a:lnTo>
                  <a:pt x="1674961" y="726440"/>
                </a:lnTo>
                <a:lnTo>
                  <a:pt x="1682000" y="726440"/>
                </a:lnTo>
                <a:lnTo>
                  <a:pt x="1680494" y="727710"/>
                </a:lnTo>
                <a:lnTo>
                  <a:pt x="1680828" y="730250"/>
                </a:lnTo>
                <a:lnTo>
                  <a:pt x="1700773" y="730250"/>
                </a:lnTo>
                <a:lnTo>
                  <a:pt x="1700773" y="731520"/>
                </a:lnTo>
                <a:lnTo>
                  <a:pt x="1675797" y="731520"/>
                </a:lnTo>
                <a:lnTo>
                  <a:pt x="1674961" y="732426"/>
                </a:lnTo>
                <a:close/>
              </a:path>
              <a:path w="4096384" h="836930">
                <a:moveTo>
                  <a:pt x="1681666" y="730250"/>
                </a:moveTo>
                <a:lnTo>
                  <a:pt x="1680828" y="730250"/>
                </a:lnTo>
                <a:lnTo>
                  <a:pt x="1680494" y="727710"/>
                </a:lnTo>
                <a:lnTo>
                  <a:pt x="1682000" y="726440"/>
                </a:lnTo>
                <a:lnTo>
                  <a:pt x="1682838" y="726440"/>
                </a:lnTo>
                <a:lnTo>
                  <a:pt x="1682838" y="728980"/>
                </a:lnTo>
                <a:lnTo>
                  <a:pt x="1681666" y="730250"/>
                </a:lnTo>
                <a:close/>
              </a:path>
              <a:path w="4096384" h="836930">
                <a:moveTo>
                  <a:pt x="1786432" y="730250"/>
                </a:moveTo>
                <a:lnTo>
                  <a:pt x="1681666" y="730250"/>
                </a:lnTo>
                <a:lnTo>
                  <a:pt x="1682838" y="728980"/>
                </a:lnTo>
                <a:lnTo>
                  <a:pt x="1682838" y="726440"/>
                </a:lnTo>
                <a:lnTo>
                  <a:pt x="1694238" y="726440"/>
                </a:lnTo>
                <a:lnTo>
                  <a:pt x="1694238" y="727710"/>
                </a:lnTo>
                <a:lnTo>
                  <a:pt x="1696249" y="728980"/>
                </a:lnTo>
                <a:lnTo>
                  <a:pt x="1786642" y="728980"/>
                </a:lnTo>
                <a:lnTo>
                  <a:pt x="1786432" y="730250"/>
                </a:lnTo>
                <a:close/>
              </a:path>
              <a:path w="4096384" h="836930">
                <a:moveTo>
                  <a:pt x="1697427" y="728980"/>
                </a:moveTo>
                <a:lnTo>
                  <a:pt x="1696249" y="728980"/>
                </a:lnTo>
                <a:lnTo>
                  <a:pt x="1694238" y="727710"/>
                </a:lnTo>
                <a:lnTo>
                  <a:pt x="1694238" y="726440"/>
                </a:lnTo>
                <a:lnTo>
                  <a:pt x="1698259" y="726440"/>
                </a:lnTo>
                <a:lnTo>
                  <a:pt x="1697427" y="728980"/>
                </a:lnTo>
                <a:close/>
              </a:path>
              <a:path w="4096384" h="836930">
                <a:moveTo>
                  <a:pt x="1738993" y="727710"/>
                </a:moveTo>
                <a:lnTo>
                  <a:pt x="1735641" y="727710"/>
                </a:lnTo>
                <a:lnTo>
                  <a:pt x="1730448" y="726440"/>
                </a:lnTo>
                <a:lnTo>
                  <a:pt x="1738993" y="727710"/>
                </a:lnTo>
                <a:close/>
              </a:path>
              <a:path w="4096384" h="836930">
                <a:moveTo>
                  <a:pt x="1747374" y="727710"/>
                </a:moveTo>
                <a:lnTo>
                  <a:pt x="1738993" y="727710"/>
                </a:lnTo>
                <a:lnTo>
                  <a:pt x="1730448" y="726440"/>
                </a:lnTo>
                <a:lnTo>
                  <a:pt x="1748383" y="726440"/>
                </a:lnTo>
                <a:lnTo>
                  <a:pt x="1747374" y="727710"/>
                </a:lnTo>
                <a:close/>
              </a:path>
              <a:path w="4096384" h="836930">
                <a:moveTo>
                  <a:pt x="1749221" y="727710"/>
                </a:moveTo>
                <a:lnTo>
                  <a:pt x="1747374" y="727710"/>
                </a:lnTo>
                <a:lnTo>
                  <a:pt x="1748383" y="726440"/>
                </a:lnTo>
                <a:lnTo>
                  <a:pt x="1749221" y="727710"/>
                </a:lnTo>
                <a:close/>
              </a:path>
              <a:path w="4096384" h="836930">
                <a:moveTo>
                  <a:pt x="1774528" y="728980"/>
                </a:moveTo>
                <a:lnTo>
                  <a:pt x="1721897" y="728980"/>
                </a:lnTo>
                <a:lnTo>
                  <a:pt x="1722905" y="727710"/>
                </a:lnTo>
                <a:lnTo>
                  <a:pt x="1749221" y="727710"/>
                </a:lnTo>
                <a:lnTo>
                  <a:pt x="1748383" y="726440"/>
                </a:lnTo>
                <a:lnTo>
                  <a:pt x="1775537" y="726440"/>
                </a:lnTo>
                <a:lnTo>
                  <a:pt x="1774194" y="727710"/>
                </a:lnTo>
                <a:lnTo>
                  <a:pt x="1774528" y="728980"/>
                </a:lnTo>
                <a:close/>
              </a:path>
              <a:path w="4096384" h="836930">
                <a:moveTo>
                  <a:pt x="1776205" y="728980"/>
                </a:moveTo>
                <a:lnTo>
                  <a:pt x="1774528" y="728980"/>
                </a:lnTo>
                <a:lnTo>
                  <a:pt x="1774194" y="727710"/>
                </a:lnTo>
                <a:lnTo>
                  <a:pt x="1775537" y="726440"/>
                </a:lnTo>
                <a:lnTo>
                  <a:pt x="1777717" y="727710"/>
                </a:lnTo>
                <a:lnTo>
                  <a:pt x="1778051" y="727710"/>
                </a:lnTo>
                <a:lnTo>
                  <a:pt x="1776205" y="728980"/>
                </a:lnTo>
                <a:close/>
              </a:path>
              <a:path w="4096384" h="836930">
                <a:moveTo>
                  <a:pt x="1911143" y="727710"/>
                </a:moveTo>
                <a:lnTo>
                  <a:pt x="1908131" y="727710"/>
                </a:lnTo>
                <a:lnTo>
                  <a:pt x="1908131" y="726440"/>
                </a:lnTo>
                <a:lnTo>
                  <a:pt x="1911313" y="726440"/>
                </a:lnTo>
                <a:lnTo>
                  <a:pt x="1911143" y="727710"/>
                </a:lnTo>
                <a:close/>
              </a:path>
              <a:path w="4096384" h="836930">
                <a:moveTo>
                  <a:pt x="1947520" y="727710"/>
                </a:moveTo>
                <a:lnTo>
                  <a:pt x="1911143" y="727710"/>
                </a:lnTo>
                <a:lnTo>
                  <a:pt x="1911313" y="726440"/>
                </a:lnTo>
                <a:lnTo>
                  <a:pt x="1947855" y="726440"/>
                </a:lnTo>
                <a:lnTo>
                  <a:pt x="1947520" y="727710"/>
                </a:lnTo>
                <a:close/>
              </a:path>
              <a:path w="4096384" h="836930">
                <a:moveTo>
                  <a:pt x="1974677" y="736600"/>
                </a:moveTo>
                <a:lnTo>
                  <a:pt x="1966800" y="732790"/>
                </a:lnTo>
                <a:lnTo>
                  <a:pt x="1975352" y="726440"/>
                </a:lnTo>
                <a:lnTo>
                  <a:pt x="1979536" y="726440"/>
                </a:lnTo>
                <a:lnTo>
                  <a:pt x="1974677" y="736600"/>
                </a:lnTo>
                <a:close/>
              </a:path>
              <a:path w="4096384" h="836930">
                <a:moveTo>
                  <a:pt x="2012056" y="736600"/>
                </a:moveTo>
                <a:lnTo>
                  <a:pt x="1974677" y="736600"/>
                </a:lnTo>
                <a:lnTo>
                  <a:pt x="1979536" y="726440"/>
                </a:lnTo>
                <a:lnTo>
                  <a:pt x="1992724" y="726440"/>
                </a:lnTo>
                <a:lnTo>
                  <a:pt x="1992033" y="730063"/>
                </a:lnTo>
                <a:lnTo>
                  <a:pt x="1992106" y="730359"/>
                </a:lnTo>
                <a:lnTo>
                  <a:pt x="1995777" y="734060"/>
                </a:lnTo>
                <a:lnTo>
                  <a:pt x="2008366" y="734060"/>
                </a:lnTo>
                <a:lnTo>
                  <a:pt x="2012056" y="736600"/>
                </a:lnTo>
                <a:close/>
              </a:path>
              <a:path w="4096384" h="836930">
                <a:moveTo>
                  <a:pt x="2061672" y="727710"/>
                </a:moveTo>
                <a:lnTo>
                  <a:pt x="2054633" y="727710"/>
                </a:lnTo>
                <a:lnTo>
                  <a:pt x="2057816" y="726440"/>
                </a:lnTo>
                <a:lnTo>
                  <a:pt x="2061672" y="72771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21031" y="728980"/>
                </a:lnTo>
                <a:lnTo>
                  <a:pt x="2621031" y="727710"/>
                </a:lnTo>
                <a:lnTo>
                  <a:pt x="2623545" y="726440"/>
                </a:lnTo>
                <a:lnTo>
                  <a:pt x="2626236" y="727710"/>
                </a:lnTo>
                <a:lnTo>
                  <a:pt x="2626236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889374" y="727710"/>
                </a:moveTo>
                <a:lnTo>
                  <a:pt x="2878356" y="727710"/>
                </a:lnTo>
                <a:lnTo>
                  <a:pt x="2878356" y="726440"/>
                </a:lnTo>
                <a:lnTo>
                  <a:pt x="2889435" y="726440"/>
                </a:lnTo>
                <a:lnTo>
                  <a:pt x="2889374" y="727710"/>
                </a:lnTo>
                <a:close/>
              </a:path>
              <a:path w="4096384" h="836930">
                <a:moveTo>
                  <a:pt x="2919254" y="728980"/>
                </a:moveTo>
                <a:lnTo>
                  <a:pt x="2917728" y="728980"/>
                </a:lnTo>
                <a:lnTo>
                  <a:pt x="2917728" y="726440"/>
                </a:lnTo>
                <a:lnTo>
                  <a:pt x="2920419" y="726440"/>
                </a:lnTo>
                <a:lnTo>
                  <a:pt x="2920419" y="727710"/>
                </a:lnTo>
                <a:lnTo>
                  <a:pt x="2919254" y="728980"/>
                </a:lnTo>
                <a:close/>
              </a:path>
              <a:path w="4096384" h="836930">
                <a:moveTo>
                  <a:pt x="2929639" y="728980"/>
                </a:moveTo>
                <a:lnTo>
                  <a:pt x="2919254" y="728980"/>
                </a:lnTo>
                <a:lnTo>
                  <a:pt x="2920419" y="727710"/>
                </a:lnTo>
                <a:lnTo>
                  <a:pt x="2920419" y="726440"/>
                </a:lnTo>
                <a:lnTo>
                  <a:pt x="2930761" y="726440"/>
                </a:lnTo>
                <a:lnTo>
                  <a:pt x="2929639" y="728980"/>
                </a:lnTo>
                <a:close/>
              </a:path>
              <a:path w="4096384" h="836930">
                <a:moveTo>
                  <a:pt x="3525642" y="727710"/>
                </a:moveTo>
                <a:lnTo>
                  <a:pt x="3516839" y="727710"/>
                </a:lnTo>
                <a:lnTo>
                  <a:pt x="3517179" y="726440"/>
                </a:lnTo>
                <a:lnTo>
                  <a:pt x="3525227" y="726440"/>
                </a:lnTo>
                <a:lnTo>
                  <a:pt x="3525642" y="72771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46591" y="727710"/>
                </a:lnTo>
                <a:lnTo>
                  <a:pt x="3648248" y="726440"/>
                </a:lnTo>
                <a:lnTo>
                  <a:pt x="3649931" y="726440"/>
                </a:lnTo>
                <a:lnTo>
                  <a:pt x="3651090" y="728980"/>
                </a:lnTo>
                <a:lnTo>
                  <a:pt x="3650108" y="73025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656732" y="739140"/>
                </a:moveTo>
                <a:lnTo>
                  <a:pt x="3653630" y="739140"/>
                </a:lnTo>
                <a:lnTo>
                  <a:pt x="3664009" y="731520"/>
                </a:lnTo>
                <a:lnTo>
                  <a:pt x="3648091" y="731520"/>
                </a:lnTo>
                <a:lnTo>
                  <a:pt x="3650108" y="730250"/>
                </a:lnTo>
                <a:lnTo>
                  <a:pt x="3651090" y="728980"/>
                </a:lnTo>
                <a:lnTo>
                  <a:pt x="3649931" y="726440"/>
                </a:lnTo>
                <a:lnTo>
                  <a:pt x="3689663" y="726440"/>
                </a:lnTo>
                <a:lnTo>
                  <a:pt x="3689692" y="727710"/>
                </a:lnTo>
                <a:lnTo>
                  <a:pt x="3679102" y="727710"/>
                </a:lnTo>
                <a:lnTo>
                  <a:pt x="3679102" y="732790"/>
                </a:lnTo>
                <a:lnTo>
                  <a:pt x="3671879" y="732790"/>
                </a:lnTo>
                <a:lnTo>
                  <a:pt x="3670563" y="734060"/>
                </a:lnTo>
                <a:lnTo>
                  <a:pt x="3660826" y="734060"/>
                </a:lnTo>
                <a:lnTo>
                  <a:pt x="3656732" y="739140"/>
                </a:lnTo>
                <a:close/>
              </a:path>
              <a:path w="4096384" h="836930">
                <a:moveTo>
                  <a:pt x="3714309" y="728980"/>
                </a:moveTo>
                <a:lnTo>
                  <a:pt x="3712293" y="727710"/>
                </a:lnTo>
                <a:lnTo>
                  <a:pt x="3712293" y="726440"/>
                </a:lnTo>
                <a:lnTo>
                  <a:pt x="3716974" y="726440"/>
                </a:lnTo>
                <a:lnTo>
                  <a:pt x="3716974" y="727710"/>
                </a:lnTo>
                <a:lnTo>
                  <a:pt x="3714309" y="728980"/>
                </a:lnTo>
                <a:close/>
              </a:path>
              <a:path w="4096384" h="836930">
                <a:moveTo>
                  <a:pt x="3727712" y="728980"/>
                </a:moveTo>
                <a:lnTo>
                  <a:pt x="3714309" y="728980"/>
                </a:lnTo>
                <a:lnTo>
                  <a:pt x="3716974" y="727710"/>
                </a:lnTo>
                <a:lnTo>
                  <a:pt x="3716974" y="726440"/>
                </a:lnTo>
                <a:lnTo>
                  <a:pt x="3725358" y="726440"/>
                </a:lnTo>
                <a:lnTo>
                  <a:pt x="3727712" y="728980"/>
                </a:lnTo>
                <a:close/>
              </a:path>
              <a:path w="4096384" h="836930">
                <a:moveTo>
                  <a:pt x="3736265" y="739140"/>
                </a:moveTo>
                <a:lnTo>
                  <a:pt x="3733750" y="736600"/>
                </a:lnTo>
                <a:lnTo>
                  <a:pt x="3733153" y="732790"/>
                </a:lnTo>
                <a:lnTo>
                  <a:pt x="3736838" y="728980"/>
                </a:lnTo>
                <a:lnTo>
                  <a:pt x="3741659" y="726440"/>
                </a:lnTo>
                <a:lnTo>
                  <a:pt x="3744469" y="726440"/>
                </a:lnTo>
                <a:lnTo>
                  <a:pt x="3745301" y="728980"/>
                </a:lnTo>
                <a:lnTo>
                  <a:pt x="3736265" y="739140"/>
                </a:lnTo>
                <a:close/>
              </a:path>
              <a:path w="4096384" h="836930">
                <a:moveTo>
                  <a:pt x="3753531" y="741680"/>
                </a:moveTo>
                <a:lnTo>
                  <a:pt x="3742295" y="741680"/>
                </a:lnTo>
                <a:lnTo>
                  <a:pt x="3742295" y="739140"/>
                </a:lnTo>
                <a:lnTo>
                  <a:pt x="3736265" y="739140"/>
                </a:lnTo>
                <a:lnTo>
                  <a:pt x="3745301" y="728980"/>
                </a:lnTo>
                <a:lnTo>
                  <a:pt x="3744469" y="726440"/>
                </a:lnTo>
                <a:lnTo>
                  <a:pt x="3767160" y="726440"/>
                </a:lnTo>
                <a:lnTo>
                  <a:pt x="3766267" y="727710"/>
                </a:lnTo>
                <a:lnTo>
                  <a:pt x="3766424" y="727710"/>
                </a:lnTo>
                <a:lnTo>
                  <a:pt x="3771703" y="731520"/>
                </a:lnTo>
                <a:lnTo>
                  <a:pt x="3745969" y="731520"/>
                </a:lnTo>
                <a:lnTo>
                  <a:pt x="3748660" y="734060"/>
                </a:lnTo>
                <a:lnTo>
                  <a:pt x="3747992" y="735330"/>
                </a:lnTo>
                <a:lnTo>
                  <a:pt x="3747992" y="736600"/>
                </a:lnTo>
                <a:lnTo>
                  <a:pt x="3751999" y="736600"/>
                </a:lnTo>
                <a:lnTo>
                  <a:pt x="3753531" y="741680"/>
                </a:lnTo>
                <a:close/>
              </a:path>
              <a:path w="4096384" h="836930">
                <a:moveTo>
                  <a:pt x="3998088" y="730250"/>
                </a:moveTo>
                <a:lnTo>
                  <a:pt x="3995397" y="728980"/>
                </a:lnTo>
                <a:lnTo>
                  <a:pt x="3995397" y="727710"/>
                </a:lnTo>
                <a:lnTo>
                  <a:pt x="3998088" y="726440"/>
                </a:lnTo>
                <a:lnTo>
                  <a:pt x="4000779" y="727710"/>
                </a:lnTo>
                <a:lnTo>
                  <a:pt x="4000779" y="728980"/>
                </a:lnTo>
                <a:lnTo>
                  <a:pt x="3998088" y="73025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3998088" y="730250"/>
                </a:lnTo>
                <a:lnTo>
                  <a:pt x="4000779" y="728980"/>
                </a:lnTo>
                <a:lnTo>
                  <a:pt x="4000779" y="727710"/>
                </a:lnTo>
                <a:lnTo>
                  <a:pt x="3998088" y="726440"/>
                </a:lnTo>
                <a:lnTo>
                  <a:pt x="4008895" y="726440"/>
                </a:lnTo>
                <a:lnTo>
                  <a:pt x="4009141" y="727710"/>
                </a:lnTo>
                <a:lnTo>
                  <a:pt x="4010332" y="728980"/>
                </a:lnTo>
                <a:lnTo>
                  <a:pt x="4024908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3965619" y="728980"/>
                </a:moveTo>
                <a:lnTo>
                  <a:pt x="3958041" y="728980"/>
                </a:lnTo>
                <a:lnTo>
                  <a:pt x="3963579" y="726574"/>
                </a:lnTo>
                <a:lnTo>
                  <a:pt x="3965619" y="728980"/>
                </a:lnTo>
                <a:close/>
              </a:path>
              <a:path w="4096384" h="836930">
                <a:moveTo>
                  <a:pt x="677092" y="734060"/>
                </a:moveTo>
                <a:lnTo>
                  <a:pt x="671389" y="734060"/>
                </a:lnTo>
                <a:lnTo>
                  <a:pt x="666864" y="732790"/>
                </a:lnTo>
                <a:lnTo>
                  <a:pt x="671055" y="728980"/>
                </a:lnTo>
                <a:lnTo>
                  <a:pt x="670891" y="727710"/>
                </a:lnTo>
                <a:lnTo>
                  <a:pt x="677092" y="73406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830866" y="731520"/>
                </a:lnTo>
                <a:lnTo>
                  <a:pt x="832145" y="728980"/>
                </a:lnTo>
                <a:lnTo>
                  <a:pt x="836172" y="727710"/>
                </a:lnTo>
                <a:lnTo>
                  <a:pt x="834907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2629085" y="737870"/>
                </a:moveTo>
                <a:lnTo>
                  <a:pt x="2628744" y="727710"/>
                </a:lnTo>
                <a:lnTo>
                  <a:pt x="2632450" y="732790"/>
                </a:lnTo>
                <a:lnTo>
                  <a:pt x="2634781" y="735330"/>
                </a:lnTo>
                <a:lnTo>
                  <a:pt x="2630427" y="736600"/>
                </a:lnTo>
                <a:lnTo>
                  <a:pt x="2629085" y="737870"/>
                </a:lnTo>
                <a:close/>
              </a:path>
              <a:path w="4096384" h="836930">
                <a:moveTo>
                  <a:pt x="2658619" y="737870"/>
                </a:moveTo>
                <a:lnTo>
                  <a:pt x="2629085" y="737870"/>
                </a:lnTo>
                <a:lnTo>
                  <a:pt x="2630427" y="736600"/>
                </a:lnTo>
                <a:lnTo>
                  <a:pt x="2634781" y="735330"/>
                </a:lnTo>
                <a:lnTo>
                  <a:pt x="2632450" y="732790"/>
                </a:lnTo>
                <a:lnTo>
                  <a:pt x="2628744" y="727710"/>
                </a:lnTo>
                <a:lnTo>
                  <a:pt x="2633436" y="727710"/>
                </a:lnTo>
                <a:lnTo>
                  <a:pt x="2634441" y="728980"/>
                </a:lnTo>
                <a:lnTo>
                  <a:pt x="2658467" y="728980"/>
                </a:lnTo>
                <a:lnTo>
                  <a:pt x="2657588" y="730250"/>
                </a:lnTo>
                <a:lnTo>
                  <a:pt x="2641663" y="730250"/>
                </a:lnTo>
                <a:lnTo>
                  <a:pt x="2636124" y="731520"/>
                </a:lnTo>
                <a:lnTo>
                  <a:pt x="2644293" y="736467"/>
                </a:lnTo>
                <a:lnTo>
                  <a:pt x="2644328" y="736600"/>
                </a:lnTo>
                <a:lnTo>
                  <a:pt x="2657738" y="736600"/>
                </a:lnTo>
                <a:lnTo>
                  <a:pt x="2658619" y="73787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89251" y="730250"/>
                </a:lnTo>
                <a:lnTo>
                  <a:pt x="2891582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91582" y="727710"/>
                </a:lnTo>
                <a:lnTo>
                  <a:pt x="2895285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3679102" y="742950"/>
                </a:moveTo>
                <a:lnTo>
                  <a:pt x="3679102" y="727710"/>
                </a:lnTo>
                <a:lnTo>
                  <a:pt x="3683115" y="732790"/>
                </a:lnTo>
                <a:lnTo>
                  <a:pt x="3687489" y="732790"/>
                </a:lnTo>
                <a:lnTo>
                  <a:pt x="3679102" y="74295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79102" y="742950"/>
                </a:lnTo>
                <a:lnTo>
                  <a:pt x="3687489" y="732790"/>
                </a:lnTo>
                <a:lnTo>
                  <a:pt x="3683115" y="732790"/>
                </a:lnTo>
                <a:lnTo>
                  <a:pt x="3679102" y="727710"/>
                </a:lnTo>
                <a:lnTo>
                  <a:pt x="3689692" y="727710"/>
                </a:lnTo>
                <a:lnTo>
                  <a:pt x="3689975" y="740410"/>
                </a:lnTo>
                <a:lnTo>
                  <a:pt x="3688321" y="740410"/>
                </a:lnTo>
                <a:lnTo>
                  <a:pt x="3690004" y="74168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835668" y="735330"/>
                </a:moveTo>
                <a:lnTo>
                  <a:pt x="3826763" y="735330"/>
                </a:lnTo>
                <a:lnTo>
                  <a:pt x="3825938" y="734060"/>
                </a:lnTo>
                <a:lnTo>
                  <a:pt x="3826946" y="731520"/>
                </a:lnTo>
                <a:lnTo>
                  <a:pt x="3830619" y="727710"/>
                </a:lnTo>
                <a:lnTo>
                  <a:pt x="3832641" y="730761"/>
                </a:lnTo>
                <a:lnTo>
                  <a:pt x="3832650" y="731103"/>
                </a:lnTo>
                <a:lnTo>
                  <a:pt x="3832485" y="731520"/>
                </a:lnTo>
                <a:lnTo>
                  <a:pt x="3833144" y="731520"/>
                </a:lnTo>
                <a:lnTo>
                  <a:pt x="3835668" y="735330"/>
                </a:lnTo>
                <a:close/>
              </a:path>
              <a:path w="4096384" h="836930">
                <a:moveTo>
                  <a:pt x="3832731" y="730897"/>
                </a:moveTo>
                <a:lnTo>
                  <a:pt x="3830619" y="727710"/>
                </a:lnTo>
                <a:lnTo>
                  <a:pt x="3833991" y="727710"/>
                </a:lnTo>
                <a:lnTo>
                  <a:pt x="3832731" y="730897"/>
                </a:lnTo>
                <a:close/>
              </a:path>
              <a:path w="4096384" h="836930">
                <a:moveTo>
                  <a:pt x="3913774" y="736600"/>
                </a:moveTo>
                <a:lnTo>
                  <a:pt x="3909423" y="736600"/>
                </a:lnTo>
                <a:lnTo>
                  <a:pt x="3902384" y="727710"/>
                </a:lnTo>
                <a:lnTo>
                  <a:pt x="3903392" y="728980"/>
                </a:lnTo>
                <a:lnTo>
                  <a:pt x="3907867" y="728980"/>
                </a:lnTo>
                <a:lnTo>
                  <a:pt x="3911152" y="731520"/>
                </a:lnTo>
                <a:lnTo>
                  <a:pt x="3912088" y="732790"/>
                </a:lnTo>
                <a:lnTo>
                  <a:pt x="3915120" y="734060"/>
                </a:lnTo>
                <a:lnTo>
                  <a:pt x="3913774" y="736600"/>
                </a:lnTo>
                <a:close/>
              </a:path>
              <a:path w="4096384" h="836930">
                <a:moveTo>
                  <a:pt x="3903392" y="728980"/>
                </a:moveTo>
                <a:lnTo>
                  <a:pt x="3902384" y="727710"/>
                </a:lnTo>
                <a:lnTo>
                  <a:pt x="3902947" y="727710"/>
                </a:lnTo>
                <a:lnTo>
                  <a:pt x="3903392" y="728980"/>
                </a:lnTo>
                <a:close/>
              </a:path>
              <a:path w="4096384" h="836930">
                <a:moveTo>
                  <a:pt x="1645961" y="735330"/>
                </a:moveTo>
                <a:lnTo>
                  <a:pt x="1635235" y="735330"/>
                </a:lnTo>
                <a:lnTo>
                  <a:pt x="1646969" y="728980"/>
                </a:lnTo>
                <a:lnTo>
                  <a:pt x="1647634" y="728136"/>
                </a:lnTo>
                <a:lnTo>
                  <a:pt x="1650841" y="732790"/>
                </a:lnTo>
                <a:lnTo>
                  <a:pt x="1648475" y="732790"/>
                </a:lnTo>
                <a:lnTo>
                  <a:pt x="1647637" y="734060"/>
                </a:lnTo>
                <a:lnTo>
                  <a:pt x="1646799" y="734060"/>
                </a:lnTo>
                <a:lnTo>
                  <a:pt x="1645961" y="735330"/>
                </a:lnTo>
                <a:close/>
              </a:path>
              <a:path w="4096384" h="836930">
                <a:moveTo>
                  <a:pt x="3799301" y="728980"/>
                </a:moveTo>
                <a:lnTo>
                  <a:pt x="3798626" y="728980"/>
                </a:lnTo>
                <a:lnTo>
                  <a:pt x="3799301" y="728365"/>
                </a:lnTo>
                <a:lnTo>
                  <a:pt x="3799301" y="728980"/>
                </a:lnTo>
                <a:close/>
              </a:path>
              <a:path w="4096384" h="836930">
                <a:moveTo>
                  <a:pt x="26364" y="735330"/>
                </a:moveTo>
                <a:lnTo>
                  <a:pt x="12897" y="735330"/>
                </a:lnTo>
                <a:lnTo>
                  <a:pt x="17145" y="728980"/>
                </a:lnTo>
                <a:lnTo>
                  <a:pt x="25696" y="728980"/>
                </a:lnTo>
                <a:lnTo>
                  <a:pt x="22344" y="731520"/>
                </a:lnTo>
                <a:lnTo>
                  <a:pt x="26364" y="735330"/>
                </a:lnTo>
                <a:close/>
              </a:path>
              <a:path w="4096384" h="836930">
                <a:moveTo>
                  <a:pt x="27202" y="735330"/>
                </a:moveTo>
                <a:lnTo>
                  <a:pt x="26364" y="735330"/>
                </a:lnTo>
                <a:lnTo>
                  <a:pt x="22344" y="731520"/>
                </a:lnTo>
                <a:lnTo>
                  <a:pt x="25696" y="728980"/>
                </a:lnTo>
                <a:lnTo>
                  <a:pt x="28211" y="730250"/>
                </a:lnTo>
                <a:lnTo>
                  <a:pt x="28463" y="731520"/>
                </a:lnTo>
                <a:lnTo>
                  <a:pt x="27877" y="731520"/>
                </a:lnTo>
                <a:lnTo>
                  <a:pt x="28212" y="732790"/>
                </a:lnTo>
                <a:lnTo>
                  <a:pt x="28119" y="733790"/>
                </a:lnTo>
                <a:lnTo>
                  <a:pt x="27202" y="735330"/>
                </a:lnTo>
                <a:close/>
              </a:path>
              <a:path w="4096384" h="836930">
                <a:moveTo>
                  <a:pt x="147395" y="737870"/>
                </a:moveTo>
                <a:lnTo>
                  <a:pt x="141024" y="730250"/>
                </a:lnTo>
                <a:lnTo>
                  <a:pt x="145549" y="728980"/>
                </a:lnTo>
                <a:lnTo>
                  <a:pt x="149235" y="728980"/>
                </a:lnTo>
                <a:lnTo>
                  <a:pt x="150748" y="731520"/>
                </a:lnTo>
                <a:lnTo>
                  <a:pt x="149909" y="734060"/>
                </a:lnTo>
                <a:lnTo>
                  <a:pt x="147395" y="737870"/>
                </a:lnTo>
                <a:close/>
              </a:path>
              <a:path w="4096384" h="836930">
                <a:moveTo>
                  <a:pt x="697207" y="739140"/>
                </a:moveTo>
                <a:lnTo>
                  <a:pt x="695360" y="730250"/>
                </a:lnTo>
                <a:lnTo>
                  <a:pt x="696703" y="730250"/>
                </a:lnTo>
                <a:lnTo>
                  <a:pt x="702910" y="728980"/>
                </a:lnTo>
                <a:lnTo>
                  <a:pt x="700893" y="732790"/>
                </a:lnTo>
                <a:lnTo>
                  <a:pt x="697207" y="739140"/>
                </a:lnTo>
                <a:close/>
              </a:path>
              <a:path w="4096384" h="836930">
                <a:moveTo>
                  <a:pt x="701316" y="739140"/>
                </a:moveTo>
                <a:lnTo>
                  <a:pt x="697207" y="739140"/>
                </a:lnTo>
                <a:lnTo>
                  <a:pt x="701566" y="731520"/>
                </a:lnTo>
                <a:lnTo>
                  <a:pt x="702910" y="728980"/>
                </a:lnTo>
                <a:lnTo>
                  <a:pt x="719332" y="728980"/>
                </a:lnTo>
                <a:lnTo>
                  <a:pt x="720505" y="730250"/>
                </a:lnTo>
                <a:lnTo>
                  <a:pt x="711789" y="730250"/>
                </a:lnTo>
                <a:lnTo>
                  <a:pt x="710113" y="731520"/>
                </a:lnTo>
                <a:lnTo>
                  <a:pt x="710113" y="734060"/>
                </a:lnTo>
                <a:lnTo>
                  <a:pt x="703912" y="734060"/>
                </a:lnTo>
                <a:lnTo>
                  <a:pt x="702236" y="737870"/>
                </a:lnTo>
                <a:lnTo>
                  <a:pt x="701316" y="739140"/>
                </a:lnTo>
                <a:close/>
              </a:path>
              <a:path w="4096384" h="836930">
                <a:moveTo>
                  <a:pt x="725199" y="735330"/>
                </a:moveTo>
                <a:lnTo>
                  <a:pt x="719332" y="728980"/>
                </a:lnTo>
                <a:lnTo>
                  <a:pt x="731570" y="728980"/>
                </a:lnTo>
                <a:lnTo>
                  <a:pt x="725199" y="73533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25199" y="735330"/>
                </a:lnTo>
                <a:lnTo>
                  <a:pt x="731570" y="728980"/>
                </a:lnTo>
                <a:lnTo>
                  <a:pt x="744921" y="728980"/>
                </a:lnTo>
                <a:lnTo>
                  <a:pt x="746375" y="730250"/>
                </a:lnTo>
                <a:lnTo>
                  <a:pt x="735590" y="730250"/>
                </a:lnTo>
                <a:lnTo>
                  <a:pt x="736933" y="732790"/>
                </a:lnTo>
                <a:lnTo>
                  <a:pt x="737935" y="734060"/>
                </a:lnTo>
                <a:lnTo>
                  <a:pt x="750736" y="73406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57514" y="731103"/>
                </a:lnTo>
                <a:lnTo>
                  <a:pt x="857289" y="730250"/>
                </a:lnTo>
                <a:lnTo>
                  <a:pt x="861310" y="728980"/>
                </a:lnTo>
                <a:lnTo>
                  <a:pt x="861310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27284" y="739140"/>
                </a:moveTo>
                <a:lnTo>
                  <a:pt x="818044" y="739140"/>
                </a:lnTo>
                <a:lnTo>
                  <a:pt x="813707" y="735330"/>
                </a:lnTo>
                <a:lnTo>
                  <a:pt x="857623" y="735330"/>
                </a:lnTo>
                <a:lnTo>
                  <a:pt x="861310" y="734060"/>
                </a:lnTo>
                <a:lnTo>
                  <a:pt x="861310" y="728980"/>
                </a:lnTo>
                <a:lnTo>
                  <a:pt x="873102" y="728980"/>
                </a:lnTo>
                <a:lnTo>
                  <a:pt x="869527" y="734060"/>
                </a:lnTo>
                <a:lnTo>
                  <a:pt x="897541" y="734060"/>
                </a:lnTo>
                <a:lnTo>
                  <a:pt x="896774" y="736600"/>
                </a:lnTo>
                <a:lnTo>
                  <a:pt x="893329" y="736600"/>
                </a:lnTo>
                <a:lnTo>
                  <a:pt x="891652" y="737870"/>
                </a:lnTo>
                <a:lnTo>
                  <a:pt x="827117" y="737870"/>
                </a:lnTo>
                <a:lnTo>
                  <a:pt x="827284" y="739140"/>
                </a:lnTo>
                <a:close/>
              </a:path>
              <a:path w="4096384" h="836930">
                <a:moveTo>
                  <a:pt x="927188" y="732790"/>
                </a:moveTo>
                <a:lnTo>
                  <a:pt x="926520" y="732790"/>
                </a:lnTo>
                <a:lnTo>
                  <a:pt x="925852" y="731520"/>
                </a:lnTo>
                <a:lnTo>
                  <a:pt x="927358" y="728980"/>
                </a:lnTo>
                <a:lnTo>
                  <a:pt x="928196" y="728980"/>
                </a:lnTo>
                <a:lnTo>
                  <a:pt x="928196" y="731520"/>
                </a:lnTo>
                <a:lnTo>
                  <a:pt x="927188" y="73279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27188" y="732790"/>
                </a:lnTo>
                <a:lnTo>
                  <a:pt x="928196" y="731520"/>
                </a:lnTo>
                <a:lnTo>
                  <a:pt x="928196" y="728980"/>
                </a:lnTo>
                <a:lnTo>
                  <a:pt x="1008827" y="728980"/>
                </a:lnTo>
                <a:lnTo>
                  <a:pt x="1005972" y="730250"/>
                </a:lnTo>
                <a:lnTo>
                  <a:pt x="940434" y="73025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1011001" y="734060"/>
                </a:moveTo>
                <a:lnTo>
                  <a:pt x="1008656" y="734060"/>
                </a:lnTo>
                <a:lnTo>
                  <a:pt x="1005972" y="731520"/>
                </a:lnTo>
                <a:lnTo>
                  <a:pt x="1005972" y="730250"/>
                </a:lnTo>
                <a:lnTo>
                  <a:pt x="1008827" y="728980"/>
                </a:lnTo>
                <a:lnTo>
                  <a:pt x="1011839" y="728980"/>
                </a:lnTo>
                <a:lnTo>
                  <a:pt x="1011001" y="734060"/>
                </a:lnTo>
                <a:close/>
              </a:path>
              <a:path w="4096384" h="836930">
                <a:moveTo>
                  <a:pt x="1015021" y="734060"/>
                </a:moveTo>
                <a:lnTo>
                  <a:pt x="1011001" y="734060"/>
                </a:lnTo>
                <a:lnTo>
                  <a:pt x="1011839" y="728980"/>
                </a:lnTo>
                <a:lnTo>
                  <a:pt x="1030952" y="728980"/>
                </a:lnTo>
                <a:lnTo>
                  <a:pt x="1031369" y="730250"/>
                </a:lnTo>
                <a:lnTo>
                  <a:pt x="1020724" y="730250"/>
                </a:lnTo>
                <a:lnTo>
                  <a:pt x="1015021" y="734060"/>
                </a:lnTo>
                <a:close/>
              </a:path>
              <a:path w="4096384" h="836930">
                <a:moveTo>
                  <a:pt x="1030277" y="736600"/>
                </a:moveTo>
                <a:lnTo>
                  <a:pt x="1032124" y="734060"/>
                </a:lnTo>
                <a:lnTo>
                  <a:pt x="1032622" y="734060"/>
                </a:lnTo>
                <a:lnTo>
                  <a:pt x="1030952" y="728980"/>
                </a:lnTo>
                <a:lnTo>
                  <a:pt x="1042515" y="728980"/>
                </a:lnTo>
                <a:lnTo>
                  <a:pt x="1030277" y="736600"/>
                </a:lnTo>
                <a:close/>
              </a:path>
              <a:path w="4096384" h="836930">
                <a:moveTo>
                  <a:pt x="1074868" y="735330"/>
                </a:moveTo>
                <a:lnTo>
                  <a:pt x="1074868" y="731520"/>
                </a:lnTo>
                <a:lnTo>
                  <a:pt x="1075707" y="728980"/>
                </a:lnTo>
                <a:lnTo>
                  <a:pt x="1074868" y="73533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63469" y="742950"/>
                </a:lnTo>
                <a:lnTo>
                  <a:pt x="1067830" y="740410"/>
                </a:lnTo>
                <a:lnTo>
                  <a:pt x="1071012" y="737870"/>
                </a:lnTo>
                <a:lnTo>
                  <a:pt x="1067155" y="737870"/>
                </a:lnTo>
                <a:lnTo>
                  <a:pt x="1066616" y="736467"/>
                </a:lnTo>
                <a:lnTo>
                  <a:pt x="1066317" y="735330"/>
                </a:lnTo>
                <a:lnTo>
                  <a:pt x="1074868" y="735330"/>
                </a:lnTo>
                <a:lnTo>
                  <a:pt x="1075707" y="728980"/>
                </a:lnTo>
                <a:lnTo>
                  <a:pt x="1085679" y="728980"/>
                </a:lnTo>
                <a:lnTo>
                  <a:pt x="1083080" y="731520"/>
                </a:lnTo>
                <a:lnTo>
                  <a:pt x="1084507" y="732790"/>
                </a:lnTo>
                <a:lnTo>
                  <a:pt x="1078889" y="732790"/>
                </a:lnTo>
                <a:lnTo>
                  <a:pt x="1078889" y="73787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03031" y="732790"/>
                </a:moveTo>
                <a:lnTo>
                  <a:pt x="1099678" y="732790"/>
                </a:lnTo>
                <a:lnTo>
                  <a:pt x="1099508" y="728980"/>
                </a:lnTo>
                <a:lnTo>
                  <a:pt x="1102861" y="730250"/>
                </a:lnTo>
                <a:lnTo>
                  <a:pt x="1103699" y="731520"/>
                </a:lnTo>
                <a:lnTo>
                  <a:pt x="1103031" y="732790"/>
                </a:lnTo>
                <a:close/>
              </a:path>
              <a:path w="4096384" h="836930">
                <a:moveTo>
                  <a:pt x="1114342" y="732790"/>
                </a:moveTo>
                <a:lnTo>
                  <a:pt x="1103031" y="732790"/>
                </a:lnTo>
                <a:lnTo>
                  <a:pt x="1103699" y="731520"/>
                </a:lnTo>
                <a:lnTo>
                  <a:pt x="1102861" y="730250"/>
                </a:lnTo>
                <a:lnTo>
                  <a:pt x="1099508" y="728980"/>
                </a:lnTo>
                <a:lnTo>
                  <a:pt x="1116605" y="728980"/>
                </a:lnTo>
                <a:lnTo>
                  <a:pt x="1114090" y="730250"/>
                </a:lnTo>
                <a:lnTo>
                  <a:pt x="1113252" y="731520"/>
                </a:lnTo>
                <a:lnTo>
                  <a:pt x="1114342" y="73279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113252" y="731520"/>
                </a:lnTo>
                <a:lnTo>
                  <a:pt x="1114090" y="730250"/>
                </a:lnTo>
                <a:lnTo>
                  <a:pt x="1116605" y="728980"/>
                </a:lnTo>
                <a:lnTo>
                  <a:pt x="1117613" y="728980"/>
                </a:lnTo>
                <a:lnTo>
                  <a:pt x="1117109" y="73152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126829" y="734060"/>
                </a:moveTo>
                <a:lnTo>
                  <a:pt x="1115433" y="734060"/>
                </a:lnTo>
                <a:lnTo>
                  <a:pt x="1117109" y="731520"/>
                </a:lnTo>
                <a:lnTo>
                  <a:pt x="1117613" y="728980"/>
                </a:lnTo>
                <a:lnTo>
                  <a:pt x="1154320" y="728980"/>
                </a:lnTo>
                <a:lnTo>
                  <a:pt x="1153219" y="730250"/>
                </a:lnTo>
                <a:lnTo>
                  <a:pt x="1128338" y="730250"/>
                </a:lnTo>
                <a:lnTo>
                  <a:pt x="1122805" y="731520"/>
                </a:lnTo>
                <a:lnTo>
                  <a:pt x="1126829" y="734060"/>
                </a:lnTo>
                <a:close/>
              </a:path>
              <a:path w="4096384" h="836930">
                <a:moveTo>
                  <a:pt x="1151308" y="741680"/>
                </a:moveTo>
                <a:lnTo>
                  <a:pt x="1148171" y="739049"/>
                </a:lnTo>
                <a:lnTo>
                  <a:pt x="1146614" y="737870"/>
                </a:lnTo>
                <a:lnTo>
                  <a:pt x="1154320" y="728980"/>
                </a:lnTo>
                <a:lnTo>
                  <a:pt x="1156501" y="730250"/>
                </a:lnTo>
                <a:lnTo>
                  <a:pt x="1161196" y="732790"/>
                </a:lnTo>
                <a:lnTo>
                  <a:pt x="1151308" y="741680"/>
                </a:lnTo>
                <a:close/>
              </a:path>
              <a:path w="4096384" h="836930">
                <a:moveTo>
                  <a:pt x="1661475" y="731080"/>
                </a:moveTo>
                <a:lnTo>
                  <a:pt x="1658703" y="728980"/>
                </a:lnTo>
                <a:lnTo>
                  <a:pt x="1671226" y="728980"/>
                </a:lnTo>
                <a:lnTo>
                  <a:pt x="1671481" y="729239"/>
                </a:lnTo>
                <a:lnTo>
                  <a:pt x="1669681" y="730250"/>
                </a:lnTo>
                <a:lnTo>
                  <a:pt x="1662170" y="730250"/>
                </a:lnTo>
                <a:lnTo>
                  <a:pt x="1661475" y="731080"/>
                </a:lnTo>
                <a:close/>
              </a:path>
              <a:path w="4096384" h="836930">
                <a:moveTo>
                  <a:pt x="1674789" y="732613"/>
                </a:moveTo>
                <a:lnTo>
                  <a:pt x="1671481" y="729239"/>
                </a:lnTo>
                <a:lnTo>
                  <a:pt x="1671943" y="728980"/>
                </a:lnTo>
                <a:lnTo>
                  <a:pt x="1674961" y="728980"/>
                </a:lnTo>
                <a:lnTo>
                  <a:pt x="1674961" y="732426"/>
                </a:lnTo>
                <a:lnTo>
                  <a:pt x="1674789" y="732613"/>
                </a:lnTo>
                <a:close/>
              </a:path>
              <a:path w="4096384" h="836930">
                <a:moveTo>
                  <a:pt x="2001133" y="730250"/>
                </a:moveTo>
                <a:lnTo>
                  <a:pt x="1999657" y="730250"/>
                </a:lnTo>
                <a:lnTo>
                  <a:pt x="2001497" y="728980"/>
                </a:lnTo>
                <a:lnTo>
                  <a:pt x="2001133" y="730250"/>
                </a:lnTo>
                <a:close/>
              </a:path>
              <a:path w="4096384" h="836930">
                <a:moveTo>
                  <a:pt x="2008366" y="734060"/>
                </a:moveTo>
                <a:lnTo>
                  <a:pt x="1995777" y="734060"/>
                </a:lnTo>
                <a:lnTo>
                  <a:pt x="2000405" y="732790"/>
                </a:lnTo>
                <a:lnTo>
                  <a:pt x="2001497" y="728980"/>
                </a:lnTo>
                <a:lnTo>
                  <a:pt x="2004516" y="730250"/>
                </a:lnTo>
                <a:lnTo>
                  <a:pt x="2013899" y="730250"/>
                </a:lnTo>
                <a:lnTo>
                  <a:pt x="2010212" y="731520"/>
                </a:lnTo>
                <a:lnTo>
                  <a:pt x="2008366" y="731520"/>
                </a:lnTo>
                <a:lnTo>
                  <a:pt x="2008366" y="73406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57588" y="730250"/>
                </a:lnTo>
                <a:lnTo>
                  <a:pt x="2664784" y="728980"/>
                </a:lnTo>
                <a:lnTo>
                  <a:pt x="2664960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64960" y="728980"/>
                </a:lnTo>
                <a:lnTo>
                  <a:pt x="2665362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73172" y="736600"/>
                </a:moveTo>
                <a:lnTo>
                  <a:pt x="2670507" y="735330"/>
                </a:lnTo>
                <a:lnTo>
                  <a:pt x="2667632" y="735330"/>
                </a:lnTo>
                <a:lnTo>
                  <a:pt x="2667141" y="732790"/>
                </a:lnTo>
                <a:lnTo>
                  <a:pt x="2669883" y="731080"/>
                </a:lnTo>
                <a:lnTo>
                  <a:pt x="2673348" y="728980"/>
                </a:lnTo>
                <a:lnTo>
                  <a:pt x="2673172" y="736600"/>
                </a:lnTo>
                <a:close/>
              </a:path>
              <a:path w="4096384" h="836930">
                <a:moveTo>
                  <a:pt x="2687836" y="741680"/>
                </a:moveTo>
                <a:lnTo>
                  <a:pt x="2674166" y="741680"/>
                </a:lnTo>
                <a:lnTo>
                  <a:pt x="2678003" y="740410"/>
                </a:lnTo>
                <a:lnTo>
                  <a:pt x="2680640" y="739140"/>
                </a:lnTo>
                <a:lnTo>
                  <a:pt x="2677362" y="736600"/>
                </a:lnTo>
                <a:lnTo>
                  <a:pt x="2673172" y="736600"/>
                </a:lnTo>
                <a:lnTo>
                  <a:pt x="2673348" y="728980"/>
                </a:lnTo>
                <a:lnTo>
                  <a:pt x="2674514" y="728980"/>
                </a:lnTo>
                <a:lnTo>
                  <a:pt x="2677362" y="730250"/>
                </a:lnTo>
                <a:lnTo>
                  <a:pt x="2713935" y="730250"/>
                </a:lnTo>
                <a:lnTo>
                  <a:pt x="2713369" y="731520"/>
                </a:lnTo>
                <a:lnTo>
                  <a:pt x="2701674" y="731520"/>
                </a:lnTo>
                <a:lnTo>
                  <a:pt x="2703719" y="732790"/>
                </a:lnTo>
                <a:lnTo>
                  <a:pt x="2684251" y="732790"/>
                </a:lnTo>
                <a:lnTo>
                  <a:pt x="2681710" y="734060"/>
                </a:lnTo>
                <a:lnTo>
                  <a:pt x="2681710" y="735330"/>
                </a:lnTo>
                <a:lnTo>
                  <a:pt x="2707807" y="735330"/>
                </a:lnTo>
                <a:lnTo>
                  <a:pt x="2711896" y="737870"/>
                </a:lnTo>
                <a:lnTo>
                  <a:pt x="2686582" y="737870"/>
                </a:lnTo>
                <a:lnTo>
                  <a:pt x="2687836" y="74168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43822" y="732790"/>
                </a:lnTo>
                <a:lnTo>
                  <a:pt x="2843558" y="731103"/>
                </a:lnTo>
                <a:lnTo>
                  <a:pt x="2843148" y="728980"/>
                </a:lnTo>
                <a:lnTo>
                  <a:pt x="2853035" y="735330"/>
                </a:lnTo>
                <a:lnTo>
                  <a:pt x="2845322" y="73533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54643" y="736600"/>
                </a:moveTo>
                <a:lnTo>
                  <a:pt x="2841465" y="736600"/>
                </a:lnTo>
                <a:lnTo>
                  <a:pt x="2845322" y="735330"/>
                </a:lnTo>
                <a:lnTo>
                  <a:pt x="2853035" y="735330"/>
                </a:lnTo>
                <a:lnTo>
                  <a:pt x="2843148" y="728980"/>
                </a:lnTo>
                <a:lnTo>
                  <a:pt x="2850525" y="728980"/>
                </a:lnTo>
                <a:lnTo>
                  <a:pt x="2855549" y="731520"/>
                </a:lnTo>
                <a:lnTo>
                  <a:pt x="2858732" y="731520"/>
                </a:lnTo>
                <a:lnTo>
                  <a:pt x="2858915" y="732790"/>
                </a:lnTo>
                <a:lnTo>
                  <a:pt x="2854643" y="736600"/>
                </a:lnTo>
                <a:close/>
              </a:path>
              <a:path w="4096384" h="836930">
                <a:moveTo>
                  <a:pt x="3778177" y="737870"/>
                </a:moveTo>
                <a:lnTo>
                  <a:pt x="3774812" y="737870"/>
                </a:lnTo>
                <a:lnTo>
                  <a:pt x="3773797" y="735330"/>
                </a:lnTo>
                <a:lnTo>
                  <a:pt x="3774812" y="732790"/>
                </a:lnTo>
                <a:lnTo>
                  <a:pt x="3776986" y="728980"/>
                </a:lnTo>
                <a:lnTo>
                  <a:pt x="3778813" y="736467"/>
                </a:lnTo>
                <a:lnTo>
                  <a:pt x="3778743" y="736795"/>
                </a:lnTo>
                <a:lnTo>
                  <a:pt x="3778177" y="737870"/>
                </a:lnTo>
                <a:close/>
              </a:path>
              <a:path w="4096384" h="836930">
                <a:moveTo>
                  <a:pt x="3835825" y="755650"/>
                </a:moveTo>
                <a:lnTo>
                  <a:pt x="3829794" y="755650"/>
                </a:lnTo>
                <a:lnTo>
                  <a:pt x="3832316" y="748007"/>
                </a:lnTo>
                <a:lnTo>
                  <a:pt x="3833808" y="745490"/>
                </a:lnTo>
                <a:lnTo>
                  <a:pt x="3828786" y="745490"/>
                </a:lnTo>
                <a:lnTo>
                  <a:pt x="3825780" y="742950"/>
                </a:lnTo>
                <a:lnTo>
                  <a:pt x="3854100" y="742950"/>
                </a:lnTo>
                <a:lnTo>
                  <a:pt x="3851377" y="741735"/>
                </a:lnTo>
                <a:lnTo>
                  <a:pt x="3852267" y="735330"/>
                </a:lnTo>
                <a:lnTo>
                  <a:pt x="3835668" y="735330"/>
                </a:lnTo>
                <a:lnTo>
                  <a:pt x="3832868" y="731103"/>
                </a:lnTo>
                <a:lnTo>
                  <a:pt x="3834817" y="728980"/>
                </a:lnTo>
                <a:lnTo>
                  <a:pt x="3834659" y="730250"/>
                </a:lnTo>
                <a:lnTo>
                  <a:pt x="3841856" y="732790"/>
                </a:lnTo>
                <a:lnTo>
                  <a:pt x="3855405" y="732790"/>
                </a:lnTo>
                <a:lnTo>
                  <a:pt x="3855115" y="734060"/>
                </a:lnTo>
                <a:lnTo>
                  <a:pt x="3856123" y="736600"/>
                </a:lnTo>
                <a:lnTo>
                  <a:pt x="3865827" y="736600"/>
                </a:lnTo>
                <a:lnTo>
                  <a:pt x="3865827" y="736795"/>
                </a:lnTo>
                <a:lnTo>
                  <a:pt x="3864819" y="737870"/>
                </a:lnTo>
                <a:lnTo>
                  <a:pt x="3859306" y="737870"/>
                </a:lnTo>
                <a:lnTo>
                  <a:pt x="3861856" y="744220"/>
                </a:lnTo>
                <a:lnTo>
                  <a:pt x="3864485" y="750570"/>
                </a:lnTo>
                <a:lnTo>
                  <a:pt x="3878322" y="750570"/>
                </a:lnTo>
                <a:lnTo>
                  <a:pt x="3877404" y="751840"/>
                </a:lnTo>
                <a:lnTo>
                  <a:pt x="3866011" y="751840"/>
                </a:lnTo>
                <a:lnTo>
                  <a:pt x="3865248" y="753110"/>
                </a:lnTo>
                <a:lnTo>
                  <a:pt x="3836656" y="753110"/>
                </a:lnTo>
                <a:lnTo>
                  <a:pt x="3835825" y="755650"/>
                </a:lnTo>
                <a:close/>
              </a:path>
              <a:path w="4096384" h="836930">
                <a:moveTo>
                  <a:pt x="3841856" y="732790"/>
                </a:moveTo>
                <a:lnTo>
                  <a:pt x="3834659" y="730250"/>
                </a:lnTo>
                <a:lnTo>
                  <a:pt x="3834817" y="728980"/>
                </a:lnTo>
                <a:lnTo>
                  <a:pt x="3840147" y="728980"/>
                </a:lnTo>
                <a:lnTo>
                  <a:pt x="3841856" y="732790"/>
                </a:lnTo>
                <a:close/>
              </a:path>
              <a:path w="4096384" h="836930">
                <a:moveTo>
                  <a:pt x="3857623" y="736600"/>
                </a:moveTo>
                <a:lnTo>
                  <a:pt x="3856123" y="736600"/>
                </a:lnTo>
                <a:lnTo>
                  <a:pt x="3855115" y="734060"/>
                </a:lnTo>
                <a:lnTo>
                  <a:pt x="3856274" y="728980"/>
                </a:lnTo>
                <a:lnTo>
                  <a:pt x="3860137" y="732790"/>
                </a:lnTo>
                <a:lnTo>
                  <a:pt x="3859463" y="734060"/>
                </a:lnTo>
                <a:lnTo>
                  <a:pt x="3857623" y="736600"/>
                </a:lnTo>
                <a:close/>
              </a:path>
              <a:path w="4096384" h="836930">
                <a:moveTo>
                  <a:pt x="3866345" y="736600"/>
                </a:moveTo>
                <a:lnTo>
                  <a:pt x="3857623" y="736600"/>
                </a:lnTo>
                <a:lnTo>
                  <a:pt x="3859463" y="734060"/>
                </a:lnTo>
                <a:lnTo>
                  <a:pt x="3860137" y="732790"/>
                </a:lnTo>
                <a:lnTo>
                  <a:pt x="3856274" y="728980"/>
                </a:lnTo>
                <a:lnTo>
                  <a:pt x="3860866" y="728980"/>
                </a:lnTo>
                <a:lnTo>
                  <a:pt x="3862488" y="730250"/>
                </a:lnTo>
                <a:lnTo>
                  <a:pt x="3865677" y="731520"/>
                </a:lnTo>
                <a:lnTo>
                  <a:pt x="3867626" y="731520"/>
                </a:lnTo>
                <a:lnTo>
                  <a:pt x="3867176" y="734060"/>
                </a:lnTo>
                <a:lnTo>
                  <a:pt x="3866345" y="73660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68761" y="736600"/>
                </a:lnTo>
                <a:lnTo>
                  <a:pt x="1667418" y="731520"/>
                </a:lnTo>
                <a:lnTo>
                  <a:pt x="1671481" y="729239"/>
                </a:lnTo>
                <a:lnTo>
                  <a:pt x="1674789" y="732613"/>
                </a:lnTo>
                <a:lnTo>
                  <a:pt x="1673455" y="73406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66935" y="730250"/>
                </a:moveTo>
                <a:lnTo>
                  <a:pt x="67033" y="730063"/>
                </a:lnTo>
                <a:lnTo>
                  <a:pt x="66935" y="730250"/>
                </a:lnTo>
                <a:close/>
              </a:path>
              <a:path w="4096384" h="836930">
                <a:moveTo>
                  <a:pt x="67125" y="730250"/>
                </a:moveTo>
                <a:lnTo>
                  <a:pt x="66935" y="73025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0" y="755650"/>
                </a:moveTo>
                <a:lnTo>
                  <a:pt x="9" y="748007"/>
                </a:lnTo>
                <a:lnTo>
                  <a:pt x="1057" y="745490"/>
                </a:lnTo>
                <a:lnTo>
                  <a:pt x="48" y="742950"/>
                </a:lnTo>
                <a:lnTo>
                  <a:pt x="123" y="736467"/>
                </a:lnTo>
                <a:lnTo>
                  <a:pt x="3571" y="732790"/>
                </a:lnTo>
                <a:lnTo>
                  <a:pt x="1561" y="730250"/>
                </a:lnTo>
                <a:lnTo>
                  <a:pt x="13332" y="730250"/>
                </a:lnTo>
                <a:lnTo>
                  <a:pt x="12897" y="735330"/>
                </a:lnTo>
                <a:lnTo>
                  <a:pt x="5411" y="735330"/>
                </a:lnTo>
                <a:lnTo>
                  <a:pt x="5751" y="736600"/>
                </a:lnTo>
                <a:lnTo>
                  <a:pt x="552" y="741680"/>
                </a:lnTo>
                <a:lnTo>
                  <a:pt x="14630" y="741680"/>
                </a:lnTo>
                <a:lnTo>
                  <a:pt x="7925" y="745490"/>
                </a:lnTo>
                <a:lnTo>
                  <a:pt x="11114" y="746760"/>
                </a:lnTo>
                <a:lnTo>
                  <a:pt x="19103" y="746760"/>
                </a:lnTo>
                <a:lnTo>
                  <a:pt x="18880" y="748030"/>
                </a:lnTo>
                <a:lnTo>
                  <a:pt x="7428" y="748030"/>
                </a:lnTo>
                <a:lnTo>
                  <a:pt x="1895" y="753110"/>
                </a:lnTo>
                <a:lnTo>
                  <a:pt x="0" y="755650"/>
                </a:lnTo>
                <a:close/>
              </a:path>
              <a:path w="4096384" h="836930">
                <a:moveTo>
                  <a:pt x="159967" y="734060"/>
                </a:moveTo>
                <a:lnTo>
                  <a:pt x="157616" y="732790"/>
                </a:lnTo>
                <a:lnTo>
                  <a:pt x="157787" y="731520"/>
                </a:lnTo>
                <a:lnTo>
                  <a:pt x="160131" y="730250"/>
                </a:lnTo>
                <a:lnTo>
                  <a:pt x="162481" y="731520"/>
                </a:lnTo>
                <a:lnTo>
                  <a:pt x="162311" y="732790"/>
                </a:lnTo>
                <a:lnTo>
                  <a:pt x="15996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59967" y="734060"/>
                </a:lnTo>
                <a:lnTo>
                  <a:pt x="162311" y="732790"/>
                </a:lnTo>
                <a:lnTo>
                  <a:pt x="162481" y="731520"/>
                </a:lnTo>
                <a:lnTo>
                  <a:pt x="160131" y="730250"/>
                </a:lnTo>
                <a:lnTo>
                  <a:pt x="173207" y="730250"/>
                </a:lnTo>
                <a:lnTo>
                  <a:pt x="172369" y="73152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72369" y="731520"/>
                </a:lnTo>
                <a:lnTo>
                  <a:pt x="173207" y="730250"/>
                </a:lnTo>
                <a:lnTo>
                  <a:pt x="175217" y="730250"/>
                </a:lnTo>
                <a:lnTo>
                  <a:pt x="176396" y="73279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645634" y="734060"/>
                </a:moveTo>
                <a:lnTo>
                  <a:pt x="173037" y="734060"/>
                </a:lnTo>
                <a:lnTo>
                  <a:pt x="176396" y="732790"/>
                </a:lnTo>
                <a:lnTo>
                  <a:pt x="175217" y="730250"/>
                </a:lnTo>
                <a:lnTo>
                  <a:pt x="642892" y="730250"/>
                </a:lnTo>
                <a:lnTo>
                  <a:pt x="640378" y="732790"/>
                </a:lnTo>
                <a:lnTo>
                  <a:pt x="644014" y="732790"/>
                </a:lnTo>
                <a:lnTo>
                  <a:pt x="645634" y="73406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83797" y="730250"/>
                </a:lnTo>
                <a:lnTo>
                  <a:pt x="684799" y="730250"/>
                </a:lnTo>
                <a:lnTo>
                  <a:pt x="686311" y="731520"/>
                </a:lnTo>
                <a:lnTo>
                  <a:pt x="686481" y="731520"/>
                </a:lnTo>
                <a:lnTo>
                  <a:pt x="685303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65358" y="741680"/>
                </a:lnTo>
                <a:lnTo>
                  <a:pt x="672063" y="737870"/>
                </a:lnTo>
                <a:lnTo>
                  <a:pt x="666360" y="736600"/>
                </a:lnTo>
                <a:lnTo>
                  <a:pt x="651778" y="736600"/>
                </a:lnTo>
                <a:lnTo>
                  <a:pt x="650435" y="735330"/>
                </a:lnTo>
                <a:lnTo>
                  <a:pt x="682625" y="735330"/>
                </a:lnTo>
                <a:lnTo>
                  <a:pt x="685303" y="734060"/>
                </a:lnTo>
                <a:lnTo>
                  <a:pt x="686481" y="731520"/>
                </a:lnTo>
                <a:lnTo>
                  <a:pt x="686311" y="731520"/>
                </a:lnTo>
                <a:lnTo>
                  <a:pt x="684799" y="730250"/>
                </a:lnTo>
                <a:lnTo>
                  <a:pt x="695360" y="730250"/>
                </a:lnTo>
                <a:lnTo>
                  <a:pt x="696943" y="737870"/>
                </a:lnTo>
                <a:lnTo>
                  <a:pt x="675586" y="737870"/>
                </a:lnTo>
                <a:lnTo>
                  <a:pt x="676254" y="74041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10951" y="734060"/>
                </a:moveTo>
                <a:lnTo>
                  <a:pt x="710113" y="734060"/>
                </a:lnTo>
                <a:lnTo>
                  <a:pt x="710113" y="731520"/>
                </a:lnTo>
                <a:lnTo>
                  <a:pt x="711789" y="730250"/>
                </a:lnTo>
                <a:lnTo>
                  <a:pt x="712627" y="730250"/>
                </a:lnTo>
                <a:lnTo>
                  <a:pt x="712627" y="732790"/>
                </a:lnTo>
                <a:lnTo>
                  <a:pt x="710951" y="734060"/>
                </a:lnTo>
                <a:close/>
              </a:path>
              <a:path w="4096384" h="836930">
                <a:moveTo>
                  <a:pt x="709474" y="748030"/>
                </a:moveTo>
                <a:lnTo>
                  <a:pt x="698883" y="748030"/>
                </a:lnTo>
                <a:lnTo>
                  <a:pt x="702065" y="745490"/>
                </a:lnTo>
                <a:lnTo>
                  <a:pt x="702910" y="742950"/>
                </a:lnTo>
                <a:lnTo>
                  <a:pt x="703244" y="741680"/>
                </a:lnTo>
                <a:lnTo>
                  <a:pt x="707101" y="740410"/>
                </a:lnTo>
                <a:lnTo>
                  <a:pt x="706573" y="739049"/>
                </a:lnTo>
                <a:lnTo>
                  <a:pt x="706263" y="737870"/>
                </a:lnTo>
                <a:lnTo>
                  <a:pt x="703912" y="734060"/>
                </a:lnTo>
                <a:lnTo>
                  <a:pt x="710951" y="734060"/>
                </a:lnTo>
                <a:lnTo>
                  <a:pt x="712627" y="732790"/>
                </a:lnTo>
                <a:lnTo>
                  <a:pt x="712627" y="730250"/>
                </a:lnTo>
                <a:lnTo>
                  <a:pt x="720505" y="730250"/>
                </a:lnTo>
                <a:lnTo>
                  <a:pt x="725199" y="735330"/>
                </a:lnTo>
                <a:lnTo>
                  <a:pt x="813707" y="735330"/>
                </a:lnTo>
                <a:lnTo>
                  <a:pt x="808238" y="736600"/>
                </a:lnTo>
                <a:lnTo>
                  <a:pt x="731570" y="736600"/>
                </a:lnTo>
                <a:lnTo>
                  <a:pt x="730568" y="737870"/>
                </a:lnTo>
                <a:lnTo>
                  <a:pt x="729560" y="740410"/>
                </a:lnTo>
                <a:lnTo>
                  <a:pt x="735427" y="741680"/>
                </a:lnTo>
                <a:lnTo>
                  <a:pt x="752857" y="741680"/>
                </a:lnTo>
                <a:lnTo>
                  <a:pt x="747999" y="742950"/>
                </a:lnTo>
                <a:lnTo>
                  <a:pt x="707598" y="742950"/>
                </a:lnTo>
                <a:lnTo>
                  <a:pt x="709474" y="748030"/>
                </a:lnTo>
                <a:close/>
              </a:path>
              <a:path w="4096384" h="836930">
                <a:moveTo>
                  <a:pt x="738609" y="734060"/>
                </a:moveTo>
                <a:lnTo>
                  <a:pt x="737935" y="734060"/>
                </a:lnTo>
                <a:lnTo>
                  <a:pt x="736933" y="732790"/>
                </a:lnTo>
                <a:lnTo>
                  <a:pt x="735590" y="730250"/>
                </a:lnTo>
                <a:lnTo>
                  <a:pt x="739617" y="731520"/>
                </a:lnTo>
                <a:lnTo>
                  <a:pt x="738609" y="734060"/>
                </a:lnTo>
                <a:close/>
              </a:path>
              <a:path w="4096384" h="836930">
                <a:moveTo>
                  <a:pt x="750736" y="734060"/>
                </a:moveTo>
                <a:lnTo>
                  <a:pt x="738609" y="734060"/>
                </a:lnTo>
                <a:lnTo>
                  <a:pt x="739617" y="731520"/>
                </a:lnTo>
                <a:lnTo>
                  <a:pt x="735590" y="730250"/>
                </a:lnTo>
                <a:lnTo>
                  <a:pt x="746375" y="730250"/>
                </a:lnTo>
                <a:lnTo>
                  <a:pt x="750736" y="734060"/>
                </a:lnTo>
                <a:close/>
              </a:path>
              <a:path w="4096384" h="836930">
                <a:moveTo>
                  <a:pt x="847232" y="734060"/>
                </a:moveTo>
                <a:lnTo>
                  <a:pt x="846230" y="734060"/>
                </a:lnTo>
                <a:lnTo>
                  <a:pt x="845051" y="732790"/>
                </a:lnTo>
                <a:lnTo>
                  <a:pt x="845889" y="730250"/>
                </a:lnTo>
                <a:lnTo>
                  <a:pt x="846898" y="730250"/>
                </a:lnTo>
                <a:lnTo>
                  <a:pt x="848070" y="732790"/>
                </a:lnTo>
                <a:lnTo>
                  <a:pt x="847232" y="734060"/>
                </a:lnTo>
                <a:close/>
              </a:path>
              <a:path w="4096384" h="836930">
                <a:moveTo>
                  <a:pt x="857623" y="734060"/>
                </a:moveTo>
                <a:lnTo>
                  <a:pt x="847232" y="734060"/>
                </a:lnTo>
                <a:lnTo>
                  <a:pt x="848070" y="732790"/>
                </a:lnTo>
                <a:lnTo>
                  <a:pt x="846898" y="730250"/>
                </a:lnTo>
                <a:lnTo>
                  <a:pt x="857289" y="730250"/>
                </a:lnTo>
                <a:lnTo>
                  <a:pt x="857514" y="731103"/>
                </a:lnTo>
                <a:lnTo>
                  <a:pt x="857623" y="73406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40434" y="730250"/>
                </a:lnTo>
                <a:lnTo>
                  <a:pt x="942104" y="73152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982007" y="732790"/>
                </a:moveTo>
                <a:lnTo>
                  <a:pt x="938588" y="732790"/>
                </a:lnTo>
                <a:lnTo>
                  <a:pt x="942104" y="731520"/>
                </a:lnTo>
                <a:lnTo>
                  <a:pt x="940434" y="730250"/>
                </a:lnTo>
                <a:lnTo>
                  <a:pt x="1005972" y="730250"/>
                </a:lnTo>
                <a:lnTo>
                  <a:pt x="1005972" y="731520"/>
                </a:lnTo>
                <a:lnTo>
                  <a:pt x="981332" y="731520"/>
                </a:lnTo>
                <a:lnTo>
                  <a:pt x="982007" y="732790"/>
                </a:lnTo>
                <a:close/>
              </a:path>
              <a:path w="4096384" h="836930">
                <a:moveTo>
                  <a:pt x="1023075" y="734060"/>
                </a:moveTo>
                <a:lnTo>
                  <a:pt x="1015021" y="734060"/>
                </a:lnTo>
                <a:lnTo>
                  <a:pt x="1020724" y="730250"/>
                </a:lnTo>
                <a:lnTo>
                  <a:pt x="1024247" y="730250"/>
                </a:lnTo>
                <a:lnTo>
                  <a:pt x="1024915" y="731520"/>
                </a:lnTo>
                <a:lnTo>
                  <a:pt x="1023075" y="734060"/>
                </a:lnTo>
                <a:close/>
              </a:path>
              <a:path w="4096384" h="836930">
                <a:moveTo>
                  <a:pt x="1032622" y="734060"/>
                </a:moveTo>
                <a:lnTo>
                  <a:pt x="1023075" y="734060"/>
                </a:lnTo>
                <a:lnTo>
                  <a:pt x="1024915" y="731520"/>
                </a:lnTo>
                <a:lnTo>
                  <a:pt x="1024247" y="730250"/>
                </a:lnTo>
                <a:lnTo>
                  <a:pt x="1031369" y="730250"/>
                </a:lnTo>
                <a:lnTo>
                  <a:pt x="1032622" y="73406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122805" y="731520"/>
                </a:lnTo>
                <a:lnTo>
                  <a:pt x="1128338" y="730250"/>
                </a:lnTo>
                <a:lnTo>
                  <a:pt x="1130185" y="730250"/>
                </a:lnTo>
                <a:lnTo>
                  <a:pt x="1131023" y="731520"/>
                </a:lnTo>
                <a:lnTo>
                  <a:pt x="1130902" y="732426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058440" y="746760"/>
                </a:moveTo>
                <a:lnTo>
                  <a:pt x="1036819" y="746760"/>
                </a:lnTo>
                <a:lnTo>
                  <a:pt x="1037991" y="745490"/>
                </a:lnTo>
                <a:lnTo>
                  <a:pt x="1032622" y="742950"/>
                </a:lnTo>
                <a:lnTo>
                  <a:pt x="1079563" y="742950"/>
                </a:lnTo>
                <a:lnTo>
                  <a:pt x="1083080" y="736600"/>
                </a:lnTo>
                <a:lnTo>
                  <a:pt x="1130853" y="736600"/>
                </a:lnTo>
                <a:lnTo>
                  <a:pt x="1130902" y="732426"/>
                </a:lnTo>
                <a:lnTo>
                  <a:pt x="1131023" y="731520"/>
                </a:lnTo>
                <a:lnTo>
                  <a:pt x="1130185" y="730250"/>
                </a:lnTo>
                <a:lnTo>
                  <a:pt x="1142587" y="730250"/>
                </a:lnTo>
                <a:lnTo>
                  <a:pt x="1140910" y="732790"/>
                </a:lnTo>
                <a:lnTo>
                  <a:pt x="1141585" y="734060"/>
                </a:lnTo>
                <a:lnTo>
                  <a:pt x="1142423" y="735330"/>
                </a:lnTo>
                <a:lnTo>
                  <a:pt x="1134205" y="735330"/>
                </a:lnTo>
                <a:lnTo>
                  <a:pt x="1133155" y="736467"/>
                </a:lnTo>
                <a:lnTo>
                  <a:pt x="1133150" y="737186"/>
                </a:lnTo>
                <a:lnTo>
                  <a:pt x="1133537" y="739140"/>
                </a:lnTo>
                <a:lnTo>
                  <a:pt x="1135772" y="741680"/>
                </a:lnTo>
                <a:lnTo>
                  <a:pt x="1118785" y="741680"/>
                </a:lnTo>
                <a:lnTo>
                  <a:pt x="1114594" y="742950"/>
                </a:lnTo>
                <a:lnTo>
                  <a:pt x="1107726" y="744220"/>
                </a:lnTo>
                <a:lnTo>
                  <a:pt x="1060280" y="744220"/>
                </a:lnTo>
                <a:lnTo>
                  <a:pt x="1058440" y="746760"/>
                </a:lnTo>
                <a:close/>
              </a:path>
              <a:path w="4096384" h="836930">
                <a:moveTo>
                  <a:pt x="1142423" y="735330"/>
                </a:moveTo>
                <a:lnTo>
                  <a:pt x="1141585" y="734060"/>
                </a:lnTo>
                <a:lnTo>
                  <a:pt x="1140910" y="732790"/>
                </a:lnTo>
                <a:lnTo>
                  <a:pt x="1142587" y="730250"/>
                </a:lnTo>
                <a:lnTo>
                  <a:pt x="1143425" y="730250"/>
                </a:lnTo>
                <a:lnTo>
                  <a:pt x="1143425" y="732790"/>
                </a:lnTo>
                <a:lnTo>
                  <a:pt x="1142423" y="735330"/>
                </a:lnTo>
                <a:close/>
              </a:path>
              <a:path w="4096384" h="836930">
                <a:moveTo>
                  <a:pt x="1661652" y="745490"/>
                </a:moveTo>
                <a:lnTo>
                  <a:pt x="1142819" y="745490"/>
                </a:lnTo>
                <a:lnTo>
                  <a:pt x="1145461" y="744220"/>
                </a:lnTo>
                <a:lnTo>
                  <a:pt x="1143091" y="742950"/>
                </a:lnTo>
                <a:lnTo>
                  <a:pt x="1138902" y="740598"/>
                </a:lnTo>
                <a:lnTo>
                  <a:pt x="1138902" y="740410"/>
                </a:lnTo>
                <a:lnTo>
                  <a:pt x="1139909" y="739140"/>
                </a:lnTo>
                <a:lnTo>
                  <a:pt x="1137060" y="736600"/>
                </a:lnTo>
                <a:lnTo>
                  <a:pt x="1134205" y="735330"/>
                </a:lnTo>
                <a:lnTo>
                  <a:pt x="1142423" y="735330"/>
                </a:lnTo>
                <a:lnTo>
                  <a:pt x="1143425" y="732790"/>
                </a:lnTo>
                <a:lnTo>
                  <a:pt x="1143425" y="730250"/>
                </a:lnTo>
                <a:lnTo>
                  <a:pt x="1153219" y="730250"/>
                </a:lnTo>
                <a:lnTo>
                  <a:pt x="1146614" y="737870"/>
                </a:lnTo>
                <a:lnTo>
                  <a:pt x="1148290" y="739140"/>
                </a:lnTo>
                <a:lnTo>
                  <a:pt x="1151308" y="741680"/>
                </a:lnTo>
                <a:lnTo>
                  <a:pt x="1646213" y="741680"/>
                </a:lnTo>
                <a:lnTo>
                  <a:pt x="1648141" y="742950"/>
                </a:lnTo>
                <a:lnTo>
                  <a:pt x="1662723" y="742950"/>
                </a:lnTo>
                <a:lnTo>
                  <a:pt x="1661652" y="745490"/>
                </a:lnTo>
                <a:close/>
              </a:path>
              <a:path w="4096384" h="836930">
                <a:moveTo>
                  <a:pt x="1627018" y="731520"/>
                </a:moveTo>
                <a:lnTo>
                  <a:pt x="1623836" y="731520"/>
                </a:lnTo>
                <a:lnTo>
                  <a:pt x="1623502" y="730250"/>
                </a:lnTo>
                <a:lnTo>
                  <a:pt x="1627188" y="730250"/>
                </a:lnTo>
                <a:lnTo>
                  <a:pt x="1627018" y="731520"/>
                </a:lnTo>
                <a:close/>
              </a:path>
              <a:path w="4096384" h="836930">
                <a:moveTo>
                  <a:pt x="1636868" y="731520"/>
                </a:moveTo>
                <a:lnTo>
                  <a:pt x="1627018" y="731520"/>
                </a:lnTo>
                <a:lnTo>
                  <a:pt x="1627188" y="730250"/>
                </a:lnTo>
                <a:lnTo>
                  <a:pt x="1637413" y="730250"/>
                </a:lnTo>
                <a:lnTo>
                  <a:pt x="1636868" y="731520"/>
                </a:lnTo>
                <a:close/>
              </a:path>
              <a:path w="4096384" h="836930">
                <a:moveTo>
                  <a:pt x="1662337" y="731732"/>
                </a:moveTo>
                <a:lnTo>
                  <a:pt x="1661475" y="731080"/>
                </a:lnTo>
                <a:lnTo>
                  <a:pt x="1662170" y="730250"/>
                </a:lnTo>
                <a:lnTo>
                  <a:pt x="1662337" y="731732"/>
                </a:lnTo>
                <a:close/>
              </a:path>
              <a:path w="4096384" h="836930">
                <a:moveTo>
                  <a:pt x="1668761" y="736600"/>
                </a:moveTo>
                <a:lnTo>
                  <a:pt x="1662337" y="731732"/>
                </a:lnTo>
                <a:lnTo>
                  <a:pt x="1662170" y="730250"/>
                </a:lnTo>
                <a:lnTo>
                  <a:pt x="1669681" y="730250"/>
                </a:lnTo>
                <a:lnTo>
                  <a:pt x="1667418" y="731520"/>
                </a:lnTo>
                <a:lnTo>
                  <a:pt x="1668761" y="736600"/>
                </a:lnTo>
                <a:close/>
              </a:path>
              <a:path w="4096384" h="836930">
                <a:moveTo>
                  <a:pt x="1873427" y="740410"/>
                </a:moveTo>
                <a:lnTo>
                  <a:pt x="1873932" y="730250"/>
                </a:lnTo>
                <a:lnTo>
                  <a:pt x="1875110" y="731520"/>
                </a:lnTo>
                <a:lnTo>
                  <a:pt x="1881815" y="731520"/>
                </a:lnTo>
                <a:lnTo>
                  <a:pt x="1878189" y="735437"/>
                </a:lnTo>
                <a:lnTo>
                  <a:pt x="1873427" y="740410"/>
                </a:lnTo>
                <a:close/>
              </a:path>
              <a:path w="4096384" h="836930">
                <a:moveTo>
                  <a:pt x="1943934" y="748030"/>
                </a:moveTo>
                <a:lnTo>
                  <a:pt x="1917514" y="748030"/>
                </a:lnTo>
                <a:lnTo>
                  <a:pt x="1918018" y="746760"/>
                </a:lnTo>
                <a:lnTo>
                  <a:pt x="1917542" y="744042"/>
                </a:lnTo>
                <a:lnTo>
                  <a:pt x="1923885" y="742950"/>
                </a:lnTo>
                <a:lnTo>
                  <a:pt x="1930590" y="740410"/>
                </a:lnTo>
                <a:lnTo>
                  <a:pt x="1930150" y="740247"/>
                </a:lnTo>
                <a:lnTo>
                  <a:pt x="1931481" y="736467"/>
                </a:lnTo>
                <a:lnTo>
                  <a:pt x="1931890" y="735437"/>
                </a:lnTo>
                <a:lnTo>
                  <a:pt x="1931855" y="734750"/>
                </a:lnTo>
                <a:lnTo>
                  <a:pt x="1931762" y="734060"/>
                </a:lnTo>
                <a:lnTo>
                  <a:pt x="1927238" y="731520"/>
                </a:lnTo>
                <a:lnTo>
                  <a:pt x="1875110" y="731520"/>
                </a:lnTo>
                <a:lnTo>
                  <a:pt x="1873932" y="730250"/>
                </a:lnTo>
                <a:lnTo>
                  <a:pt x="1946515" y="730250"/>
                </a:lnTo>
                <a:lnTo>
                  <a:pt x="1943062" y="732790"/>
                </a:lnTo>
                <a:lnTo>
                  <a:pt x="1938199" y="736600"/>
                </a:lnTo>
                <a:lnTo>
                  <a:pt x="1935199" y="740247"/>
                </a:lnTo>
                <a:lnTo>
                  <a:pt x="1935181" y="740598"/>
                </a:lnTo>
                <a:lnTo>
                  <a:pt x="1936627" y="742950"/>
                </a:lnTo>
                <a:lnTo>
                  <a:pt x="1939980" y="744220"/>
                </a:lnTo>
                <a:lnTo>
                  <a:pt x="1943333" y="744220"/>
                </a:lnTo>
                <a:lnTo>
                  <a:pt x="1943934" y="748030"/>
                </a:lnTo>
                <a:close/>
              </a:path>
              <a:path w="4096384" h="836930">
                <a:moveTo>
                  <a:pt x="1946529" y="730359"/>
                </a:moveTo>
                <a:lnTo>
                  <a:pt x="1946685" y="730250"/>
                </a:lnTo>
                <a:lnTo>
                  <a:pt x="1946529" y="730359"/>
                </a:lnTo>
                <a:close/>
              </a:path>
              <a:path w="4096384" h="836930">
                <a:moveTo>
                  <a:pt x="1946583" y="730761"/>
                </a:moveTo>
                <a:lnTo>
                  <a:pt x="1946529" y="730359"/>
                </a:lnTo>
                <a:lnTo>
                  <a:pt x="1946685" y="730250"/>
                </a:lnTo>
                <a:lnTo>
                  <a:pt x="1946583" y="730761"/>
                </a:lnTo>
                <a:close/>
              </a:path>
              <a:path w="4096384" h="836930">
                <a:moveTo>
                  <a:pt x="2013899" y="737870"/>
                </a:moveTo>
                <a:lnTo>
                  <a:pt x="2008366" y="734060"/>
                </a:lnTo>
                <a:lnTo>
                  <a:pt x="2008366" y="731520"/>
                </a:lnTo>
                <a:lnTo>
                  <a:pt x="2010212" y="731520"/>
                </a:lnTo>
                <a:lnTo>
                  <a:pt x="2013899" y="730250"/>
                </a:lnTo>
                <a:lnTo>
                  <a:pt x="2013899" y="73787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1991106" y="742950"/>
                </a:lnTo>
                <a:lnTo>
                  <a:pt x="1992865" y="741735"/>
                </a:lnTo>
                <a:lnTo>
                  <a:pt x="1992946" y="740410"/>
                </a:lnTo>
                <a:lnTo>
                  <a:pt x="1951544" y="740410"/>
                </a:lnTo>
                <a:lnTo>
                  <a:pt x="1947523" y="737870"/>
                </a:lnTo>
                <a:lnTo>
                  <a:pt x="2013899" y="737870"/>
                </a:lnTo>
                <a:lnTo>
                  <a:pt x="2013899" y="730250"/>
                </a:lnTo>
                <a:lnTo>
                  <a:pt x="2030328" y="730250"/>
                </a:lnTo>
                <a:lnTo>
                  <a:pt x="2026890" y="731520"/>
                </a:lnTo>
                <a:lnTo>
                  <a:pt x="2020944" y="731520"/>
                </a:lnTo>
                <a:lnTo>
                  <a:pt x="2021669" y="735330"/>
                </a:lnTo>
                <a:lnTo>
                  <a:pt x="2016918" y="73533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8989" y="732790"/>
                </a:moveTo>
                <a:lnTo>
                  <a:pt x="2023452" y="732790"/>
                </a:lnTo>
                <a:lnTo>
                  <a:pt x="2030328" y="730250"/>
                </a:lnTo>
                <a:lnTo>
                  <a:pt x="2028989" y="732790"/>
                </a:lnTo>
                <a:close/>
              </a:path>
              <a:path w="4096384" h="836930">
                <a:moveTo>
                  <a:pt x="2644293" y="736467"/>
                </a:moveTo>
                <a:lnTo>
                  <a:pt x="2636124" y="731520"/>
                </a:lnTo>
                <a:lnTo>
                  <a:pt x="2641663" y="730250"/>
                </a:lnTo>
                <a:lnTo>
                  <a:pt x="2648034" y="730250"/>
                </a:lnTo>
                <a:lnTo>
                  <a:pt x="2643994" y="735330"/>
                </a:lnTo>
                <a:lnTo>
                  <a:pt x="2644293" y="736467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31080" y="734060"/>
                </a:lnTo>
                <a:lnTo>
                  <a:pt x="2830412" y="732790"/>
                </a:lnTo>
                <a:lnTo>
                  <a:pt x="2831237" y="730250"/>
                </a:lnTo>
                <a:lnTo>
                  <a:pt x="2833594" y="730250"/>
                </a:lnTo>
                <a:lnTo>
                  <a:pt x="2834760" y="73152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912549" y="730250"/>
                </a:lnTo>
                <a:lnTo>
                  <a:pt x="2912706" y="731520"/>
                </a:lnTo>
                <a:lnTo>
                  <a:pt x="2918736" y="731520"/>
                </a:lnTo>
                <a:lnTo>
                  <a:pt x="2914055" y="73533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002071" y="736600"/>
                </a:moveTo>
                <a:lnTo>
                  <a:pt x="3005411" y="735330"/>
                </a:lnTo>
                <a:lnTo>
                  <a:pt x="3003728" y="734060"/>
                </a:lnTo>
                <a:lnTo>
                  <a:pt x="3005902" y="730250"/>
                </a:lnTo>
                <a:lnTo>
                  <a:pt x="3008102" y="731520"/>
                </a:lnTo>
                <a:lnTo>
                  <a:pt x="3013798" y="732790"/>
                </a:lnTo>
                <a:lnTo>
                  <a:pt x="3002071" y="73660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2988478" y="739140"/>
                </a:lnTo>
                <a:lnTo>
                  <a:pt x="2977916" y="736600"/>
                </a:lnTo>
                <a:lnTo>
                  <a:pt x="3002071" y="736600"/>
                </a:lnTo>
                <a:lnTo>
                  <a:pt x="3013798" y="732790"/>
                </a:lnTo>
                <a:lnTo>
                  <a:pt x="3008102" y="731520"/>
                </a:lnTo>
                <a:lnTo>
                  <a:pt x="3005902" y="730250"/>
                </a:lnTo>
                <a:lnTo>
                  <a:pt x="3011775" y="730250"/>
                </a:lnTo>
                <a:lnTo>
                  <a:pt x="3011775" y="731520"/>
                </a:lnTo>
                <a:lnTo>
                  <a:pt x="3606361" y="731520"/>
                </a:lnTo>
                <a:lnTo>
                  <a:pt x="3596965" y="734060"/>
                </a:lnTo>
                <a:lnTo>
                  <a:pt x="3586403" y="734060"/>
                </a:lnTo>
                <a:lnTo>
                  <a:pt x="3585729" y="735330"/>
                </a:lnTo>
                <a:lnTo>
                  <a:pt x="3586894" y="737870"/>
                </a:lnTo>
                <a:lnTo>
                  <a:pt x="3600372" y="73787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27976" y="742950"/>
                </a:moveTo>
                <a:lnTo>
                  <a:pt x="3625802" y="735330"/>
                </a:lnTo>
                <a:lnTo>
                  <a:pt x="3623628" y="730250"/>
                </a:lnTo>
                <a:lnTo>
                  <a:pt x="3630641" y="732790"/>
                </a:lnTo>
                <a:lnTo>
                  <a:pt x="3632300" y="732790"/>
                </a:lnTo>
                <a:lnTo>
                  <a:pt x="3627976" y="742950"/>
                </a:lnTo>
                <a:close/>
              </a:path>
              <a:path w="4096384" h="836930">
                <a:moveTo>
                  <a:pt x="3630641" y="732790"/>
                </a:moveTo>
                <a:lnTo>
                  <a:pt x="3623628" y="730250"/>
                </a:lnTo>
                <a:lnTo>
                  <a:pt x="3631990" y="730250"/>
                </a:lnTo>
                <a:lnTo>
                  <a:pt x="3631990" y="731520"/>
                </a:lnTo>
                <a:lnTo>
                  <a:pt x="3632841" y="731520"/>
                </a:lnTo>
                <a:lnTo>
                  <a:pt x="3630641" y="732790"/>
                </a:lnTo>
                <a:close/>
              </a:path>
              <a:path w="4096384" h="836930">
                <a:moveTo>
                  <a:pt x="3822755" y="736600"/>
                </a:moveTo>
                <a:lnTo>
                  <a:pt x="3810354" y="736600"/>
                </a:lnTo>
                <a:lnTo>
                  <a:pt x="3814702" y="732790"/>
                </a:lnTo>
                <a:lnTo>
                  <a:pt x="3814650" y="731103"/>
                </a:lnTo>
                <a:lnTo>
                  <a:pt x="3814544" y="730250"/>
                </a:lnTo>
                <a:lnTo>
                  <a:pt x="3822755" y="736600"/>
                </a:lnTo>
                <a:close/>
              </a:path>
              <a:path w="4096384" h="836930">
                <a:moveTo>
                  <a:pt x="3866836" y="736600"/>
                </a:moveTo>
                <a:lnTo>
                  <a:pt x="3866345" y="736600"/>
                </a:lnTo>
                <a:lnTo>
                  <a:pt x="3867176" y="734060"/>
                </a:lnTo>
                <a:lnTo>
                  <a:pt x="3867851" y="730250"/>
                </a:lnTo>
                <a:lnTo>
                  <a:pt x="3871524" y="731520"/>
                </a:lnTo>
                <a:lnTo>
                  <a:pt x="3878229" y="735330"/>
                </a:lnTo>
                <a:lnTo>
                  <a:pt x="3866836" y="73660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66836" y="736600"/>
                </a:lnTo>
                <a:lnTo>
                  <a:pt x="3878229" y="735330"/>
                </a:lnTo>
                <a:lnTo>
                  <a:pt x="3871524" y="731520"/>
                </a:lnTo>
                <a:lnTo>
                  <a:pt x="3867851" y="730250"/>
                </a:lnTo>
                <a:lnTo>
                  <a:pt x="3876055" y="730250"/>
                </a:lnTo>
                <a:lnTo>
                  <a:pt x="3878072" y="731520"/>
                </a:lnTo>
                <a:lnTo>
                  <a:pt x="3897178" y="731520"/>
                </a:lnTo>
                <a:lnTo>
                  <a:pt x="3891931" y="734060"/>
                </a:lnTo>
                <a:lnTo>
                  <a:pt x="3881261" y="734060"/>
                </a:lnTo>
                <a:lnTo>
                  <a:pt x="3881077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904217" y="737870"/>
                </a:moveTo>
                <a:lnTo>
                  <a:pt x="3897670" y="736600"/>
                </a:lnTo>
                <a:lnTo>
                  <a:pt x="3889308" y="735330"/>
                </a:lnTo>
                <a:lnTo>
                  <a:pt x="3897178" y="731520"/>
                </a:lnTo>
                <a:lnTo>
                  <a:pt x="3897178" y="730250"/>
                </a:lnTo>
                <a:lnTo>
                  <a:pt x="3904217" y="737870"/>
                </a:lnTo>
                <a:close/>
              </a:path>
              <a:path w="4096384" h="836930">
                <a:moveTo>
                  <a:pt x="3972433" y="758190"/>
                </a:moveTo>
                <a:lnTo>
                  <a:pt x="3959206" y="758190"/>
                </a:lnTo>
                <a:lnTo>
                  <a:pt x="3958349" y="755650"/>
                </a:lnTo>
                <a:lnTo>
                  <a:pt x="3963738" y="751840"/>
                </a:lnTo>
                <a:lnTo>
                  <a:pt x="3903392" y="751840"/>
                </a:lnTo>
                <a:lnTo>
                  <a:pt x="3896845" y="746760"/>
                </a:lnTo>
                <a:lnTo>
                  <a:pt x="3907897" y="746760"/>
                </a:lnTo>
                <a:lnTo>
                  <a:pt x="3905724" y="737870"/>
                </a:lnTo>
                <a:lnTo>
                  <a:pt x="3904217" y="737870"/>
                </a:lnTo>
                <a:lnTo>
                  <a:pt x="3897178" y="730250"/>
                </a:lnTo>
                <a:lnTo>
                  <a:pt x="3904395" y="730250"/>
                </a:lnTo>
                <a:lnTo>
                  <a:pt x="3908417" y="735330"/>
                </a:lnTo>
                <a:lnTo>
                  <a:pt x="3907740" y="735330"/>
                </a:lnTo>
                <a:lnTo>
                  <a:pt x="3912429" y="739140"/>
                </a:lnTo>
                <a:lnTo>
                  <a:pt x="3917344" y="739140"/>
                </a:lnTo>
                <a:lnTo>
                  <a:pt x="3916481" y="741624"/>
                </a:lnTo>
                <a:lnTo>
                  <a:pt x="3916462" y="742950"/>
                </a:lnTo>
                <a:lnTo>
                  <a:pt x="3926517" y="742950"/>
                </a:lnTo>
                <a:lnTo>
                  <a:pt x="3924733" y="745490"/>
                </a:lnTo>
                <a:lnTo>
                  <a:pt x="3911754" y="745490"/>
                </a:lnTo>
                <a:lnTo>
                  <a:pt x="3909423" y="746760"/>
                </a:lnTo>
                <a:lnTo>
                  <a:pt x="3909914" y="748030"/>
                </a:lnTo>
                <a:lnTo>
                  <a:pt x="3911263" y="750570"/>
                </a:lnTo>
                <a:lnTo>
                  <a:pt x="3972433" y="750570"/>
                </a:lnTo>
                <a:lnTo>
                  <a:pt x="3972433" y="758190"/>
                </a:lnTo>
                <a:close/>
              </a:path>
              <a:path w="4096384" h="836930">
                <a:moveTo>
                  <a:pt x="3964338" y="734060"/>
                </a:moveTo>
                <a:lnTo>
                  <a:pt x="3965661" y="732790"/>
                </a:lnTo>
                <a:lnTo>
                  <a:pt x="3964746" y="730250"/>
                </a:lnTo>
                <a:lnTo>
                  <a:pt x="3967504" y="732278"/>
                </a:lnTo>
                <a:lnTo>
                  <a:pt x="3964338" y="734060"/>
                </a:lnTo>
                <a:close/>
              </a:path>
              <a:path w="4096384" h="836930">
                <a:moveTo>
                  <a:pt x="3967504" y="732278"/>
                </a:moveTo>
                <a:lnTo>
                  <a:pt x="3964746" y="730250"/>
                </a:lnTo>
                <a:lnTo>
                  <a:pt x="3966695" y="730250"/>
                </a:lnTo>
                <a:lnTo>
                  <a:pt x="3968121" y="731931"/>
                </a:lnTo>
                <a:lnTo>
                  <a:pt x="3967504" y="732278"/>
                </a:lnTo>
                <a:close/>
              </a:path>
              <a:path w="4096384" h="836930">
                <a:moveTo>
                  <a:pt x="3991383" y="736600"/>
                </a:moveTo>
                <a:lnTo>
                  <a:pt x="3989366" y="735330"/>
                </a:lnTo>
                <a:lnTo>
                  <a:pt x="3988875" y="734060"/>
                </a:lnTo>
                <a:lnTo>
                  <a:pt x="3988534" y="732790"/>
                </a:lnTo>
                <a:lnTo>
                  <a:pt x="3988043" y="731520"/>
                </a:lnTo>
                <a:lnTo>
                  <a:pt x="3993557" y="730250"/>
                </a:lnTo>
                <a:lnTo>
                  <a:pt x="3991383" y="736600"/>
                </a:lnTo>
                <a:close/>
              </a:path>
              <a:path w="4096384" h="836930">
                <a:moveTo>
                  <a:pt x="1939980" y="744220"/>
                </a:moveTo>
                <a:lnTo>
                  <a:pt x="1936627" y="742950"/>
                </a:lnTo>
                <a:lnTo>
                  <a:pt x="1935065" y="740410"/>
                </a:lnTo>
                <a:lnTo>
                  <a:pt x="1938199" y="736600"/>
                </a:lnTo>
                <a:lnTo>
                  <a:pt x="1943062" y="732790"/>
                </a:lnTo>
                <a:lnTo>
                  <a:pt x="1946529" y="730359"/>
                </a:lnTo>
                <a:lnTo>
                  <a:pt x="1946433" y="731520"/>
                </a:lnTo>
                <a:lnTo>
                  <a:pt x="1946181" y="732790"/>
                </a:lnTo>
                <a:lnTo>
                  <a:pt x="1939980" y="744220"/>
                </a:lnTo>
                <a:close/>
              </a:path>
              <a:path w="4096384" h="836930">
                <a:moveTo>
                  <a:pt x="2762504" y="732790"/>
                </a:moveTo>
                <a:lnTo>
                  <a:pt x="2760762" y="732161"/>
                </a:lnTo>
                <a:lnTo>
                  <a:pt x="2759996" y="731520"/>
                </a:lnTo>
                <a:lnTo>
                  <a:pt x="2761078" y="730625"/>
                </a:lnTo>
                <a:lnTo>
                  <a:pt x="2762504" y="732790"/>
                </a:lnTo>
                <a:close/>
              </a:path>
              <a:path w="4096384" h="836930">
                <a:moveTo>
                  <a:pt x="1969314" y="750570"/>
                </a:moveTo>
                <a:lnTo>
                  <a:pt x="1944334" y="750570"/>
                </a:lnTo>
                <a:lnTo>
                  <a:pt x="1944334" y="746760"/>
                </a:lnTo>
                <a:lnTo>
                  <a:pt x="1943333" y="744220"/>
                </a:lnTo>
                <a:lnTo>
                  <a:pt x="1939980" y="744220"/>
                </a:lnTo>
                <a:lnTo>
                  <a:pt x="1946181" y="732790"/>
                </a:lnTo>
                <a:lnTo>
                  <a:pt x="1946583" y="730761"/>
                </a:lnTo>
                <a:lnTo>
                  <a:pt x="1946685" y="731520"/>
                </a:lnTo>
                <a:lnTo>
                  <a:pt x="1968510" y="731520"/>
                </a:lnTo>
                <a:lnTo>
                  <a:pt x="1966800" y="732790"/>
                </a:lnTo>
                <a:lnTo>
                  <a:pt x="1974677" y="736600"/>
                </a:lnTo>
                <a:lnTo>
                  <a:pt x="2012056" y="736600"/>
                </a:lnTo>
                <a:lnTo>
                  <a:pt x="2013899" y="737870"/>
                </a:lnTo>
                <a:lnTo>
                  <a:pt x="1947523" y="737870"/>
                </a:lnTo>
                <a:lnTo>
                  <a:pt x="1953724" y="746760"/>
                </a:lnTo>
                <a:lnTo>
                  <a:pt x="1956572" y="748030"/>
                </a:lnTo>
                <a:lnTo>
                  <a:pt x="1959755" y="749300"/>
                </a:lnTo>
                <a:lnTo>
                  <a:pt x="1969734" y="749300"/>
                </a:lnTo>
                <a:lnTo>
                  <a:pt x="1969314" y="750570"/>
                </a:lnTo>
                <a:close/>
              </a:path>
              <a:path w="4096384" h="836930">
                <a:moveTo>
                  <a:pt x="3832485" y="731520"/>
                </a:moveTo>
                <a:lnTo>
                  <a:pt x="3832731" y="730897"/>
                </a:lnTo>
                <a:lnTo>
                  <a:pt x="3832868" y="731103"/>
                </a:lnTo>
                <a:lnTo>
                  <a:pt x="3832485" y="73152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56352" y="737870"/>
                </a:lnTo>
                <a:lnTo>
                  <a:pt x="1660045" y="732790"/>
                </a:lnTo>
                <a:lnTo>
                  <a:pt x="1661475" y="731080"/>
                </a:lnTo>
                <a:lnTo>
                  <a:pt x="1662337" y="731732"/>
                </a:lnTo>
                <a:lnTo>
                  <a:pt x="1662578" y="733879"/>
                </a:lnTo>
                <a:lnTo>
                  <a:pt x="1662458" y="735437"/>
                </a:lnTo>
                <a:lnTo>
                  <a:pt x="1662210" y="737870"/>
                </a:lnTo>
                <a:lnTo>
                  <a:pt x="1661885" y="73787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3833144" y="731520"/>
                </a:moveTo>
                <a:lnTo>
                  <a:pt x="3832485" y="731520"/>
                </a:lnTo>
                <a:lnTo>
                  <a:pt x="3832868" y="731103"/>
                </a:lnTo>
                <a:lnTo>
                  <a:pt x="3833144" y="731520"/>
                </a:lnTo>
                <a:close/>
              </a:path>
              <a:path w="4096384" h="836930">
                <a:moveTo>
                  <a:pt x="28366" y="733375"/>
                </a:moveTo>
                <a:lnTo>
                  <a:pt x="27877" y="731520"/>
                </a:lnTo>
                <a:lnTo>
                  <a:pt x="28566" y="732042"/>
                </a:lnTo>
                <a:lnTo>
                  <a:pt x="28715" y="732790"/>
                </a:lnTo>
                <a:lnTo>
                  <a:pt x="28366" y="733375"/>
                </a:lnTo>
                <a:close/>
              </a:path>
              <a:path w="4096384" h="836930">
                <a:moveTo>
                  <a:pt x="28566" y="732042"/>
                </a:moveTo>
                <a:lnTo>
                  <a:pt x="27877" y="731520"/>
                </a:lnTo>
                <a:lnTo>
                  <a:pt x="28463" y="731520"/>
                </a:lnTo>
                <a:lnTo>
                  <a:pt x="28566" y="732042"/>
                </a:lnTo>
                <a:close/>
              </a:path>
              <a:path w="4096384" h="836930">
                <a:moveTo>
                  <a:pt x="83527" y="734060"/>
                </a:moveTo>
                <a:lnTo>
                  <a:pt x="78669" y="732790"/>
                </a:lnTo>
                <a:lnTo>
                  <a:pt x="74478" y="731520"/>
                </a:lnTo>
                <a:lnTo>
                  <a:pt x="83527" y="734060"/>
                </a:lnTo>
                <a:close/>
              </a:path>
              <a:path w="4096384" h="836930">
                <a:moveTo>
                  <a:pt x="86041" y="734060"/>
                </a:moveTo>
                <a:lnTo>
                  <a:pt x="83527" y="734060"/>
                </a:lnTo>
                <a:lnTo>
                  <a:pt x="74478" y="731520"/>
                </a:lnTo>
                <a:lnTo>
                  <a:pt x="133985" y="731520"/>
                </a:lnTo>
                <a:lnTo>
                  <a:pt x="133645" y="732790"/>
                </a:lnTo>
                <a:lnTo>
                  <a:pt x="91574" y="732790"/>
                </a:lnTo>
                <a:lnTo>
                  <a:pt x="86041" y="734060"/>
                </a:lnTo>
                <a:close/>
              </a:path>
              <a:path w="4096384" h="836930">
                <a:moveTo>
                  <a:pt x="89646" y="746760"/>
                </a:moveTo>
                <a:lnTo>
                  <a:pt x="81183" y="746760"/>
                </a:lnTo>
                <a:lnTo>
                  <a:pt x="85398" y="742950"/>
                </a:lnTo>
                <a:lnTo>
                  <a:pt x="91280" y="737870"/>
                </a:lnTo>
                <a:lnTo>
                  <a:pt x="94711" y="732790"/>
                </a:lnTo>
                <a:lnTo>
                  <a:pt x="133645" y="732790"/>
                </a:lnTo>
                <a:lnTo>
                  <a:pt x="133985" y="731520"/>
                </a:lnTo>
                <a:lnTo>
                  <a:pt x="142086" y="731520"/>
                </a:lnTo>
                <a:lnTo>
                  <a:pt x="145271" y="735330"/>
                </a:lnTo>
                <a:lnTo>
                  <a:pt x="138339" y="735330"/>
                </a:lnTo>
                <a:lnTo>
                  <a:pt x="137726" y="736600"/>
                </a:lnTo>
                <a:lnTo>
                  <a:pt x="98613" y="736600"/>
                </a:lnTo>
                <a:lnTo>
                  <a:pt x="97946" y="737870"/>
                </a:lnTo>
                <a:lnTo>
                  <a:pt x="97605" y="739140"/>
                </a:lnTo>
                <a:lnTo>
                  <a:pt x="98947" y="740410"/>
                </a:lnTo>
                <a:lnTo>
                  <a:pt x="112524" y="740410"/>
                </a:lnTo>
                <a:lnTo>
                  <a:pt x="113195" y="741680"/>
                </a:lnTo>
                <a:lnTo>
                  <a:pt x="138510" y="741680"/>
                </a:lnTo>
                <a:lnTo>
                  <a:pt x="133645" y="742950"/>
                </a:lnTo>
                <a:lnTo>
                  <a:pt x="89060" y="742950"/>
                </a:lnTo>
                <a:lnTo>
                  <a:pt x="91404" y="745490"/>
                </a:lnTo>
                <a:lnTo>
                  <a:pt x="89646" y="746760"/>
                </a:lnTo>
                <a:close/>
              </a:path>
              <a:path w="4096384" h="836930">
                <a:moveTo>
                  <a:pt x="644014" y="732790"/>
                </a:moveTo>
                <a:lnTo>
                  <a:pt x="640378" y="732790"/>
                </a:lnTo>
                <a:lnTo>
                  <a:pt x="642395" y="731520"/>
                </a:lnTo>
                <a:lnTo>
                  <a:pt x="644014" y="732790"/>
                </a:lnTo>
                <a:close/>
              </a:path>
              <a:path w="4096384" h="836930">
                <a:moveTo>
                  <a:pt x="647253" y="735330"/>
                </a:moveTo>
                <a:lnTo>
                  <a:pt x="642395" y="731520"/>
                </a:lnTo>
                <a:lnTo>
                  <a:pt x="648594" y="731520"/>
                </a:lnTo>
                <a:lnTo>
                  <a:pt x="648929" y="732790"/>
                </a:lnTo>
                <a:lnTo>
                  <a:pt x="647253" y="735330"/>
                </a:lnTo>
                <a:close/>
              </a:path>
              <a:path w="4096384" h="836930">
                <a:moveTo>
                  <a:pt x="766437" y="732790"/>
                </a:moveTo>
                <a:lnTo>
                  <a:pt x="763753" y="731520"/>
                </a:lnTo>
                <a:lnTo>
                  <a:pt x="765429" y="731520"/>
                </a:lnTo>
                <a:lnTo>
                  <a:pt x="766437" y="732790"/>
                </a:lnTo>
                <a:close/>
              </a:path>
              <a:path w="4096384" h="836930">
                <a:moveTo>
                  <a:pt x="815079" y="732790"/>
                </a:moveTo>
                <a:lnTo>
                  <a:pt x="766437" y="732790"/>
                </a:lnTo>
                <a:lnTo>
                  <a:pt x="765429" y="731520"/>
                </a:lnTo>
                <a:lnTo>
                  <a:pt x="815778" y="731520"/>
                </a:lnTo>
                <a:lnTo>
                  <a:pt x="815079" y="732790"/>
                </a:lnTo>
                <a:close/>
              </a:path>
              <a:path w="4096384" h="836930">
                <a:moveTo>
                  <a:pt x="992228" y="732790"/>
                </a:moveTo>
                <a:lnTo>
                  <a:pt x="982007" y="732790"/>
                </a:lnTo>
                <a:lnTo>
                  <a:pt x="981332" y="731520"/>
                </a:lnTo>
                <a:lnTo>
                  <a:pt x="994068" y="731520"/>
                </a:lnTo>
                <a:lnTo>
                  <a:pt x="992228" y="732790"/>
                </a:lnTo>
                <a:close/>
              </a:path>
              <a:path w="4096384" h="836930">
                <a:moveTo>
                  <a:pt x="997086" y="734060"/>
                </a:moveTo>
                <a:lnTo>
                  <a:pt x="992732" y="734060"/>
                </a:lnTo>
                <a:lnTo>
                  <a:pt x="992228" y="732790"/>
                </a:lnTo>
                <a:lnTo>
                  <a:pt x="994068" y="731520"/>
                </a:lnTo>
                <a:lnTo>
                  <a:pt x="995076" y="731520"/>
                </a:lnTo>
                <a:lnTo>
                  <a:pt x="997086" y="734060"/>
                </a:lnTo>
                <a:close/>
              </a:path>
              <a:path w="4096384" h="836930">
                <a:moveTo>
                  <a:pt x="1008656" y="734060"/>
                </a:moveTo>
                <a:lnTo>
                  <a:pt x="997086" y="734060"/>
                </a:lnTo>
                <a:lnTo>
                  <a:pt x="995076" y="731520"/>
                </a:lnTo>
                <a:lnTo>
                  <a:pt x="1005972" y="731520"/>
                </a:lnTo>
                <a:lnTo>
                  <a:pt x="1008656" y="734060"/>
                </a:lnTo>
                <a:close/>
              </a:path>
              <a:path w="4096384" h="836930">
                <a:moveTo>
                  <a:pt x="1056096" y="734060"/>
                </a:moveTo>
                <a:lnTo>
                  <a:pt x="1048887" y="734060"/>
                </a:lnTo>
                <a:lnTo>
                  <a:pt x="1047210" y="732790"/>
                </a:lnTo>
                <a:lnTo>
                  <a:pt x="1045030" y="731520"/>
                </a:lnTo>
                <a:lnTo>
                  <a:pt x="1058553" y="731520"/>
                </a:lnTo>
                <a:lnTo>
                  <a:pt x="1056096" y="734060"/>
                </a:lnTo>
                <a:close/>
              </a:path>
              <a:path w="4096384" h="836930">
                <a:moveTo>
                  <a:pt x="1682930" y="732790"/>
                </a:moveTo>
                <a:lnTo>
                  <a:pt x="1674961" y="732790"/>
                </a:lnTo>
                <a:lnTo>
                  <a:pt x="1675046" y="732334"/>
                </a:lnTo>
                <a:lnTo>
                  <a:pt x="1675797" y="731520"/>
                </a:lnTo>
                <a:lnTo>
                  <a:pt x="1680244" y="731520"/>
                </a:lnTo>
                <a:lnTo>
                  <a:pt x="1682930" y="732790"/>
                </a:lnTo>
                <a:close/>
              </a:path>
              <a:path w="4096384" h="836930">
                <a:moveTo>
                  <a:pt x="1686528" y="736600"/>
                </a:moveTo>
                <a:lnTo>
                  <a:pt x="1673455" y="736600"/>
                </a:lnTo>
                <a:lnTo>
                  <a:pt x="1679990" y="735330"/>
                </a:lnTo>
                <a:lnTo>
                  <a:pt x="1682930" y="732790"/>
                </a:lnTo>
                <a:lnTo>
                  <a:pt x="1680244" y="731520"/>
                </a:lnTo>
                <a:lnTo>
                  <a:pt x="1685019" y="731520"/>
                </a:lnTo>
                <a:lnTo>
                  <a:pt x="1683847" y="735330"/>
                </a:lnTo>
                <a:lnTo>
                  <a:pt x="1686528" y="736600"/>
                </a:lnTo>
                <a:close/>
              </a:path>
              <a:path w="4096384" h="836930">
                <a:moveTo>
                  <a:pt x="1693904" y="744220"/>
                </a:moveTo>
                <a:lnTo>
                  <a:pt x="1691390" y="737870"/>
                </a:lnTo>
                <a:lnTo>
                  <a:pt x="1689210" y="737870"/>
                </a:lnTo>
                <a:lnTo>
                  <a:pt x="1683847" y="735330"/>
                </a:lnTo>
                <a:lnTo>
                  <a:pt x="1685019" y="731520"/>
                </a:lnTo>
                <a:lnTo>
                  <a:pt x="1689877" y="734060"/>
                </a:lnTo>
                <a:lnTo>
                  <a:pt x="1691220" y="735330"/>
                </a:lnTo>
                <a:lnTo>
                  <a:pt x="1698095" y="739049"/>
                </a:lnTo>
                <a:lnTo>
                  <a:pt x="1698095" y="741680"/>
                </a:lnTo>
                <a:lnTo>
                  <a:pt x="1698681" y="741680"/>
                </a:lnTo>
                <a:lnTo>
                  <a:pt x="1696753" y="742950"/>
                </a:lnTo>
                <a:lnTo>
                  <a:pt x="1693904" y="744220"/>
                </a:lnTo>
                <a:close/>
              </a:path>
              <a:path w="4096384" h="836930">
                <a:moveTo>
                  <a:pt x="1698095" y="739049"/>
                </a:moveTo>
                <a:lnTo>
                  <a:pt x="1691220" y="735330"/>
                </a:lnTo>
                <a:lnTo>
                  <a:pt x="1689877" y="734060"/>
                </a:lnTo>
                <a:lnTo>
                  <a:pt x="1685019" y="731520"/>
                </a:lnTo>
                <a:lnTo>
                  <a:pt x="1700773" y="731520"/>
                </a:lnTo>
                <a:lnTo>
                  <a:pt x="1700773" y="735935"/>
                </a:lnTo>
                <a:lnTo>
                  <a:pt x="1698095" y="737870"/>
                </a:lnTo>
                <a:lnTo>
                  <a:pt x="1698095" y="739049"/>
                </a:lnTo>
                <a:close/>
              </a:path>
              <a:path w="4096384" h="836930">
                <a:moveTo>
                  <a:pt x="1746366" y="734060"/>
                </a:moveTo>
                <a:lnTo>
                  <a:pt x="1744526" y="732790"/>
                </a:lnTo>
                <a:lnTo>
                  <a:pt x="1744860" y="731520"/>
                </a:lnTo>
                <a:lnTo>
                  <a:pt x="1747040" y="731520"/>
                </a:lnTo>
                <a:lnTo>
                  <a:pt x="1748383" y="732790"/>
                </a:lnTo>
                <a:lnTo>
                  <a:pt x="1748049" y="732790"/>
                </a:lnTo>
                <a:lnTo>
                  <a:pt x="1746366" y="734060"/>
                </a:lnTo>
                <a:close/>
              </a:path>
              <a:path w="4096384" h="836930">
                <a:moveTo>
                  <a:pt x="1755088" y="734060"/>
                </a:moveTo>
                <a:lnTo>
                  <a:pt x="1746366" y="734060"/>
                </a:lnTo>
                <a:lnTo>
                  <a:pt x="1748049" y="732790"/>
                </a:lnTo>
                <a:lnTo>
                  <a:pt x="1748383" y="732790"/>
                </a:lnTo>
                <a:lnTo>
                  <a:pt x="1747040" y="731520"/>
                </a:lnTo>
                <a:lnTo>
                  <a:pt x="1756090" y="731520"/>
                </a:lnTo>
                <a:lnTo>
                  <a:pt x="1755088" y="73406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55194" y="733790"/>
                </a:lnTo>
                <a:lnTo>
                  <a:pt x="1756090" y="731520"/>
                </a:lnTo>
                <a:lnTo>
                  <a:pt x="1756934" y="731520"/>
                </a:lnTo>
                <a:lnTo>
                  <a:pt x="1758944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67716" y="736600"/>
                </a:moveTo>
                <a:lnTo>
                  <a:pt x="1755088" y="736600"/>
                </a:lnTo>
                <a:lnTo>
                  <a:pt x="1758944" y="734060"/>
                </a:lnTo>
                <a:lnTo>
                  <a:pt x="1756934" y="731520"/>
                </a:lnTo>
                <a:lnTo>
                  <a:pt x="1766488" y="731520"/>
                </a:lnTo>
                <a:lnTo>
                  <a:pt x="1765813" y="732790"/>
                </a:lnTo>
                <a:lnTo>
                  <a:pt x="1766488" y="735330"/>
                </a:lnTo>
                <a:lnTo>
                  <a:pt x="1767716" y="736600"/>
                </a:lnTo>
                <a:close/>
              </a:path>
              <a:path w="4096384" h="836930">
                <a:moveTo>
                  <a:pt x="1770174" y="739140"/>
                </a:moveTo>
                <a:lnTo>
                  <a:pt x="1766488" y="735330"/>
                </a:lnTo>
                <a:lnTo>
                  <a:pt x="1766006" y="733516"/>
                </a:lnTo>
                <a:lnTo>
                  <a:pt x="1765907" y="732613"/>
                </a:lnTo>
                <a:lnTo>
                  <a:pt x="1766488" y="731520"/>
                </a:lnTo>
                <a:lnTo>
                  <a:pt x="1772014" y="731520"/>
                </a:lnTo>
                <a:lnTo>
                  <a:pt x="1770174" y="739140"/>
                </a:lnTo>
                <a:close/>
              </a:path>
              <a:path w="4096384" h="836930">
                <a:moveTo>
                  <a:pt x="1776460" y="739140"/>
                </a:moveTo>
                <a:lnTo>
                  <a:pt x="1770174" y="739140"/>
                </a:lnTo>
                <a:lnTo>
                  <a:pt x="1772014" y="731520"/>
                </a:lnTo>
                <a:lnTo>
                  <a:pt x="1783918" y="731520"/>
                </a:lnTo>
                <a:lnTo>
                  <a:pt x="1781240" y="732790"/>
                </a:lnTo>
                <a:lnTo>
                  <a:pt x="1780899" y="737870"/>
                </a:lnTo>
                <a:lnTo>
                  <a:pt x="1777383" y="737870"/>
                </a:lnTo>
                <a:lnTo>
                  <a:pt x="1776460" y="739140"/>
                </a:lnTo>
                <a:close/>
              </a:path>
              <a:path w="4096384" h="836930">
                <a:moveTo>
                  <a:pt x="1780899" y="737870"/>
                </a:moveTo>
                <a:lnTo>
                  <a:pt x="1781240" y="732790"/>
                </a:lnTo>
                <a:lnTo>
                  <a:pt x="1783918" y="731520"/>
                </a:lnTo>
                <a:lnTo>
                  <a:pt x="1786937" y="732790"/>
                </a:lnTo>
                <a:lnTo>
                  <a:pt x="1787100" y="735330"/>
                </a:lnTo>
                <a:lnTo>
                  <a:pt x="1784422" y="736600"/>
                </a:lnTo>
                <a:lnTo>
                  <a:pt x="1780899" y="737870"/>
                </a:lnTo>
                <a:close/>
              </a:path>
              <a:path w="4096384" h="836930">
                <a:moveTo>
                  <a:pt x="1917407" y="743274"/>
                </a:moveTo>
                <a:lnTo>
                  <a:pt x="1917351" y="742950"/>
                </a:lnTo>
                <a:lnTo>
                  <a:pt x="1830015" y="742950"/>
                </a:lnTo>
                <a:lnTo>
                  <a:pt x="1834206" y="740410"/>
                </a:lnTo>
                <a:lnTo>
                  <a:pt x="1830349" y="737870"/>
                </a:lnTo>
                <a:lnTo>
                  <a:pt x="1780899" y="737870"/>
                </a:lnTo>
                <a:lnTo>
                  <a:pt x="1784422" y="736600"/>
                </a:lnTo>
                <a:lnTo>
                  <a:pt x="1787100" y="735330"/>
                </a:lnTo>
                <a:lnTo>
                  <a:pt x="1786937" y="732790"/>
                </a:lnTo>
                <a:lnTo>
                  <a:pt x="1783918" y="731520"/>
                </a:lnTo>
                <a:lnTo>
                  <a:pt x="1801115" y="731520"/>
                </a:lnTo>
                <a:lnTo>
                  <a:pt x="1801317" y="732790"/>
                </a:lnTo>
                <a:lnTo>
                  <a:pt x="1796320" y="732790"/>
                </a:lnTo>
                <a:lnTo>
                  <a:pt x="1793471" y="734060"/>
                </a:lnTo>
                <a:lnTo>
                  <a:pt x="1793471" y="735330"/>
                </a:lnTo>
                <a:lnTo>
                  <a:pt x="1796156" y="736600"/>
                </a:lnTo>
                <a:lnTo>
                  <a:pt x="1873616" y="736600"/>
                </a:lnTo>
                <a:lnTo>
                  <a:pt x="1873427" y="740410"/>
                </a:lnTo>
                <a:lnTo>
                  <a:pt x="1895219" y="740410"/>
                </a:lnTo>
                <a:lnTo>
                  <a:pt x="1897235" y="741680"/>
                </a:lnTo>
                <a:lnTo>
                  <a:pt x="1918915" y="741680"/>
                </a:lnTo>
                <a:lnTo>
                  <a:pt x="1917407" y="743274"/>
                </a:lnTo>
                <a:close/>
              </a:path>
              <a:path w="4096384" h="836930">
                <a:moveTo>
                  <a:pt x="1836216" y="736600"/>
                </a:moveTo>
                <a:lnTo>
                  <a:pt x="1833034" y="736600"/>
                </a:lnTo>
                <a:lnTo>
                  <a:pt x="1835044" y="731520"/>
                </a:lnTo>
                <a:lnTo>
                  <a:pt x="1837224" y="731520"/>
                </a:lnTo>
                <a:lnTo>
                  <a:pt x="1839739" y="734060"/>
                </a:lnTo>
                <a:lnTo>
                  <a:pt x="1839405" y="735330"/>
                </a:lnTo>
                <a:lnTo>
                  <a:pt x="1836216" y="736600"/>
                </a:lnTo>
                <a:close/>
              </a:path>
              <a:path w="4096384" h="836930">
                <a:moveTo>
                  <a:pt x="1895219" y="740410"/>
                </a:moveTo>
                <a:lnTo>
                  <a:pt x="1873427" y="740410"/>
                </a:lnTo>
                <a:lnTo>
                  <a:pt x="1878292" y="735330"/>
                </a:lnTo>
                <a:lnTo>
                  <a:pt x="1881815" y="731520"/>
                </a:lnTo>
                <a:lnTo>
                  <a:pt x="1889018" y="731520"/>
                </a:lnTo>
                <a:lnTo>
                  <a:pt x="1888016" y="736600"/>
                </a:lnTo>
                <a:lnTo>
                  <a:pt x="1923722" y="736600"/>
                </a:lnTo>
                <a:lnTo>
                  <a:pt x="1921319" y="739140"/>
                </a:lnTo>
                <a:lnTo>
                  <a:pt x="1895389" y="739140"/>
                </a:lnTo>
                <a:lnTo>
                  <a:pt x="1895219" y="740410"/>
                </a:lnTo>
                <a:close/>
              </a:path>
              <a:path w="4096384" h="836930">
                <a:moveTo>
                  <a:pt x="1888016" y="736600"/>
                </a:moveTo>
                <a:lnTo>
                  <a:pt x="1889018" y="731520"/>
                </a:lnTo>
                <a:lnTo>
                  <a:pt x="1893379" y="731520"/>
                </a:lnTo>
                <a:lnTo>
                  <a:pt x="1892875" y="735330"/>
                </a:lnTo>
                <a:lnTo>
                  <a:pt x="1890694" y="735330"/>
                </a:lnTo>
                <a:lnTo>
                  <a:pt x="1888016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888016" y="736600"/>
                </a:lnTo>
                <a:lnTo>
                  <a:pt x="1890694" y="735330"/>
                </a:lnTo>
                <a:lnTo>
                  <a:pt x="1892875" y="735330"/>
                </a:lnTo>
                <a:lnTo>
                  <a:pt x="1893379" y="731520"/>
                </a:lnTo>
                <a:lnTo>
                  <a:pt x="1927238" y="731520"/>
                </a:lnTo>
                <a:lnTo>
                  <a:pt x="1927646" y="732790"/>
                </a:lnTo>
                <a:lnTo>
                  <a:pt x="1902768" y="73279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150" y="740247"/>
                </a:moveTo>
                <a:lnTo>
                  <a:pt x="1927238" y="731520"/>
                </a:lnTo>
                <a:lnTo>
                  <a:pt x="1931762" y="734060"/>
                </a:lnTo>
                <a:lnTo>
                  <a:pt x="1931855" y="734750"/>
                </a:lnTo>
                <a:lnTo>
                  <a:pt x="1931890" y="735437"/>
                </a:lnTo>
                <a:lnTo>
                  <a:pt x="1931360" y="736795"/>
                </a:lnTo>
                <a:lnTo>
                  <a:pt x="1930150" y="740247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20944" y="731520"/>
                </a:lnTo>
                <a:lnTo>
                  <a:pt x="2022450" y="731520"/>
                </a:lnTo>
                <a:lnTo>
                  <a:pt x="2023452" y="732790"/>
                </a:lnTo>
                <a:lnTo>
                  <a:pt x="2028989" y="732790"/>
                </a:lnTo>
                <a:lnTo>
                  <a:pt x="2027585" y="735437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023452" y="732790"/>
                </a:moveTo>
                <a:lnTo>
                  <a:pt x="2022450" y="731520"/>
                </a:lnTo>
                <a:lnTo>
                  <a:pt x="2026890" y="731520"/>
                </a:lnTo>
                <a:lnTo>
                  <a:pt x="2023452" y="732790"/>
                </a:lnTo>
                <a:close/>
              </a:path>
              <a:path w="4096384" h="836930">
                <a:moveTo>
                  <a:pt x="2037537" y="736600"/>
                </a:moveTo>
                <a:lnTo>
                  <a:pt x="2031166" y="736600"/>
                </a:lnTo>
                <a:lnTo>
                  <a:pt x="2036699" y="731520"/>
                </a:lnTo>
                <a:lnTo>
                  <a:pt x="2044576" y="735330"/>
                </a:lnTo>
                <a:lnTo>
                  <a:pt x="2037537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37537" y="736600"/>
                </a:lnTo>
                <a:lnTo>
                  <a:pt x="2044576" y="735330"/>
                </a:lnTo>
                <a:lnTo>
                  <a:pt x="2036699" y="731520"/>
                </a:lnTo>
                <a:lnTo>
                  <a:pt x="2062517" y="731520"/>
                </a:lnTo>
                <a:lnTo>
                  <a:pt x="2060166" y="734060"/>
                </a:lnTo>
                <a:lnTo>
                  <a:pt x="2051621" y="734060"/>
                </a:lnTo>
                <a:lnTo>
                  <a:pt x="2050613" y="735330"/>
                </a:lnTo>
                <a:lnTo>
                  <a:pt x="2050777" y="735330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4691" y="737870"/>
                </a:moveTo>
                <a:lnTo>
                  <a:pt x="2060166" y="734060"/>
                </a:lnTo>
                <a:lnTo>
                  <a:pt x="2062517" y="731520"/>
                </a:lnTo>
                <a:lnTo>
                  <a:pt x="2065529" y="731520"/>
                </a:lnTo>
                <a:lnTo>
                  <a:pt x="2067375" y="732790"/>
                </a:lnTo>
                <a:lnTo>
                  <a:pt x="2067709" y="734060"/>
                </a:lnTo>
                <a:lnTo>
                  <a:pt x="2066537" y="736600"/>
                </a:lnTo>
                <a:lnTo>
                  <a:pt x="2064691" y="73787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077597" y="750570"/>
                </a:lnTo>
                <a:lnTo>
                  <a:pt x="2087490" y="744220"/>
                </a:lnTo>
                <a:lnTo>
                  <a:pt x="2049775" y="744220"/>
                </a:lnTo>
                <a:lnTo>
                  <a:pt x="2045918" y="737870"/>
                </a:lnTo>
                <a:lnTo>
                  <a:pt x="2064691" y="737870"/>
                </a:lnTo>
                <a:lnTo>
                  <a:pt x="2066537" y="736600"/>
                </a:lnTo>
                <a:lnTo>
                  <a:pt x="2067709" y="734060"/>
                </a:lnTo>
                <a:lnTo>
                  <a:pt x="2067375" y="732790"/>
                </a:lnTo>
                <a:lnTo>
                  <a:pt x="2065529" y="731520"/>
                </a:lnTo>
                <a:lnTo>
                  <a:pt x="2078939" y="731520"/>
                </a:lnTo>
                <a:lnTo>
                  <a:pt x="2076929" y="732790"/>
                </a:lnTo>
                <a:lnTo>
                  <a:pt x="2076929" y="734060"/>
                </a:lnTo>
                <a:lnTo>
                  <a:pt x="2075082" y="734060"/>
                </a:lnTo>
                <a:lnTo>
                  <a:pt x="2069890" y="737870"/>
                </a:lnTo>
                <a:lnTo>
                  <a:pt x="2067880" y="740410"/>
                </a:lnTo>
                <a:lnTo>
                  <a:pt x="2055805" y="740410"/>
                </a:lnTo>
                <a:lnTo>
                  <a:pt x="2055805" y="741680"/>
                </a:lnTo>
                <a:lnTo>
                  <a:pt x="2066874" y="741680"/>
                </a:lnTo>
                <a:lnTo>
                  <a:pt x="2065869" y="742950"/>
                </a:lnTo>
                <a:lnTo>
                  <a:pt x="2672831" y="742950"/>
                </a:lnTo>
                <a:lnTo>
                  <a:pt x="2668974" y="745490"/>
                </a:lnTo>
                <a:lnTo>
                  <a:pt x="2663461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081119" y="735330"/>
                </a:moveTo>
                <a:lnTo>
                  <a:pt x="2079109" y="735330"/>
                </a:lnTo>
                <a:lnTo>
                  <a:pt x="2076929" y="734060"/>
                </a:lnTo>
                <a:lnTo>
                  <a:pt x="2076929" y="732790"/>
                </a:lnTo>
                <a:lnTo>
                  <a:pt x="2078939" y="731520"/>
                </a:lnTo>
                <a:lnTo>
                  <a:pt x="2081283" y="732790"/>
                </a:lnTo>
                <a:lnTo>
                  <a:pt x="2081119" y="735330"/>
                </a:lnTo>
                <a:close/>
              </a:path>
              <a:path w="4096384" h="836930">
                <a:moveTo>
                  <a:pt x="2092015" y="735330"/>
                </a:moveTo>
                <a:lnTo>
                  <a:pt x="2081119" y="735330"/>
                </a:lnTo>
                <a:lnTo>
                  <a:pt x="2081283" y="732790"/>
                </a:lnTo>
                <a:lnTo>
                  <a:pt x="2078939" y="731520"/>
                </a:lnTo>
                <a:lnTo>
                  <a:pt x="2091845" y="731520"/>
                </a:lnTo>
                <a:lnTo>
                  <a:pt x="2092015" y="732790"/>
                </a:lnTo>
                <a:lnTo>
                  <a:pt x="2090673" y="732790"/>
                </a:lnTo>
                <a:lnTo>
                  <a:pt x="2090673" y="734060"/>
                </a:lnTo>
                <a:lnTo>
                  <a:pt x="2092015" y="735330"/>
                </a:lnTo>
                <a:close/>
              </a:path>
              <a:path w="4096384" h="836930">
                <a:moveTo>
                  <a:pt x="2094195" y="736600"/>
                </a:moveTo>
                <a:lnTo>
                  <a:pt x="2092015" y="735330"/>
                </a:lnTo>
                <a:lnTo>
                  <a:pt x="2090673" y="734060"/>
                </a:lnTo>
                <a:lnTo>
                  <a:pt x="2090673" y="732790"/>
                </a:lnTo>
                <a:lnTo>
                  <a:pt x="2092015" y="732790"/>
                </a:lnTo>
                <a:lnTo>
                  <a:pt x="2091845" y="731520"/>
                </a:lnTo>
                <a:lnTo>
                  <a:pt x="2094195" y="736600"/>
                </a:lnTo>
                <a:close/>
              </a:path>
              <a:path w="4096384" h="836930">
                <a:moveTo>
                  <a:pt x="2711896" y="737870"/>
                </a:moveTo>
                <a:lnTo>
                  <a:pt x="2701674" y="731520"/>
                </a:lnTo>
                <a:lnTo>
                  <a:pt x="2713369" y="731520"/>
                </a:lnTo>
                <a:lnTo>
                  <a:pt x="2713006" y="732334"/>
                </a:lnTo>
                <a:lnTo>
                  <a:pt x="2711071" y="734060"/>
                </a:lnTo>
                <a:lnTo>
                  <a:pt x="2711405" y="735330"/>
                </a:lnTo>
                <a:lnTo>
                  <a:pt x="2711896" y="737870"/>
                </a:lnTo>
                <a:close/>
              </a:path>
              <a:path w="4096384" h="836930">
                <a:moveTo>
                  <a:pt x="2712236" y="734060"/>
                </a:moveTo>
                <a:lnTo>
                  <a:pt x="2712965" y="732426"/>
                </a:lnTo>
                <a:lnTo>
                  <a:pt x="2713068" y="732278"/>
                </a:lnTo>
                <a:lnTo>
                  <a:pt x="2713919" y="731520"/>
                </a:lnTo>
                <a:lnTo>
                  <a:pt x="2715418" y="731520"/>
                </a:lnTo>
                <a:lnTo>
                  <a:pt x="2712236" y="734060"/>
                </a:lnTo>
                <a:close/>
              </a:path>
              <a:path w="4096384" h="836930">
                <a:moveTo>
                  <a:pt x="2732164" y="736600"/>
                </a:moveTo>
                <a:lnTo>
                  <a:pt x="2722292" y="736600"/>
                </a:lnTo>
                <a:lnTo>
                  <a:pt x="2725393" y="735330"/>
                </a:lnTo>
                <a:lnTo>
                  <a:pt x="2728995" y="732790"/>
                </a:lnTo>
                <a:lnTo>
                  <a:pt x="2730171" y="731520"/>
                </a:lnTo>
                <a:lnTo>
                  <a:pt x="2733361" y="735330"/>
                </a:lnTo>
                <a:lnTo>
                  <a:pt x="2732164" y="736600"/>
                </a:lnTo>
                <a:close/>
              </a:path>
              <a:path w="4096384" h="836930">
                <a:moveTo>
                  <a:pt x="2723623" y="751840"/>
                </a:moveTo>
                <a:lnTo>
                  <a:pt x="2721940" y="749300"/>
                </a:lnTo>
                <a:lnTo>
                  <a:pt x="2722525" y="744220"/>
                </a:lnTo>
                <a:lnTo>
                  <a:pt x="2728572" y="740410"/>
                </a:lnTo>
                <a:lnTo>
                  <a:pt x="2733361" y="735330"/>
                </a:lnTo>
                <a:lnTo>
                  <a:pt x="2730171" y="731520"/>
                </a:lnTo>
                <a:lnTo>
                  <a:pt x="2739443" y="731520"/>
                </a:lnTo>
                <a:lnTo>
                  <a:pt x="2744329" y="737870"/>
                </a:lnTo>
                <a:lnTo>
                  <a:pt x="2738873" y="737870"/>
                </a:lnTo>
                <a:lnTo>
                  <a:pt x="2735350" y="739140"/>
                </a:lnTo>
                <a:lnTo>
                  <a:pt x="2735455" y="740598"/>
                </a:lnTo>
                <a:lnTo>
                  <a:pt x="2735430" y="741735"/>
                </a:lnTo>
                <a:lnTo>
                  <a:pt x="2733176" y="742950"/>
                </a:lnTo>
                <a:lnTo>
                  <a:pt x="2731336" y="744220"/>
                </a:lnTo>
                <a:lnTo>
                  <a:pt x="2723623" y="751840"/>
                </a:lnTo>
                <a:close/>
              </a:path>
              <a:path w="4096384" h="836930">
                <a:moveTo>
                  <a:pt x="2806774" y="735330"/>
                </a:moveTo>
                <a:lnTo>
                  <a:pt x="2802584" y="735330"/>
                </a:lnTo>
                <a:lnTo>
                  <a:pt x="2802544" y="733879"/>
                </a:lnTo>
                <a:lnTo>
                  <a:pt x="2803252" y="732790"/>
                </a:lnTo>
                <a:lnTo>
                  <a:pt x="2803926" y="732790"/>
                </a:lnTo>
                <a:lnTo>
                  <a:pt x="2804758" y="731520"/>
                </a:lnTo>
                <a:lnTo>
                  <a:pt x="2806777" y="733879"/>
                </a:lnTo>
                <a:lnTo>
                  <a:pt x="2806774" y="735330"/>
                </a:lnTo>
                <a:close/>
              </a:path>
              <a:path w="4096384" h="836930">
                <a:moveTo>
                  <a:pt x="2816243" y="748030"/>
                </a:moveTo>
                <a:lnTo>
                  <a:pt x="2813636" y="748030"/>
                </a:lnTo>
                <a:lnTo>
                  <a:pt x="2814620" y="740598"/>
                </a:lnTo>
                <a:lnTo>
                  <a:pt x="2814645" y="735330"/>
                </a:lnTo>
                <a:lnTo>
                  <a:pt x="2806774" y="735330"/>
                </a:lnTo>
                <a:lnTo>
                  <a:pt x="2806931" y="734060"/>
                </a:lnTo>
                <a:lnTo>
                  <a:pt x="2804758" y="731520"/>
                </a:lnTo>
                <a:lnTo>
                  <a:pt x="2819208" y="731520"/>
                </a:lnTo>
                <a:lnTo>
                  <a:pt x="2817876" y="735330"/>
                </a:lnTo>
                <a:lnTo>
                  <a:pt x="2818502" y="736600"/>
                </a:lnTo>
                <a:lnTo>
                  <a:pt x="2854643" y="736600"/>
                </a:lnTo>
                <a:lnTo>
                  <a:pt x="2853218" y="737870"/>
                </a:lnTo>
                <a:lnTo>
                  <a:pt x="2865771" y="737870"/>
                </a:lnTo>
                <a:lnTo>
                  <a:pt x="2863597" y="739140"/>
                </a:lnTo>
                <a:lnTo>
                  <a:pt x="2820184" y="739140"/>
                </a:lnTo>
                <a:lnTo>
                  <a:pt x="2816485" y="746760"/>
                </a:lnTo>
                <a:lnTo>
                  <a:pt x="2816243" y="748030"/>
                </a:lnTo>
                <a:close/>
              </a:path>
              <a:path w="4096384" h="836930">
                <a:moveTo>
                  <a:pt x="2853218" y="737870"/>
                </a:moveTo>
                <a:lnTo>
                  <a:pt x="2858915" y="732790"/>
                </a:lnTo>
                <a:lnTo>
                  <a:pt x="2858732" y="731520"/>
                </a:lnTo>
                <a:lnTo>
                  <a:pt x="2864946" y="736600"/>
                </a:lnTo>
                <a:lnTo>
                  <a:pt x="2859583" y="736600"/>
                </a:lnTo>
                <a:lnTo>
                  <a:pt x="2853218" y="737870"/>
                </a:lnTo>
                <a:close/>
              </a:path>
              <a:path w="4096384" h="836930">
                <a:moveTo>
                  <a:pt x="2874650" y="735330"/>
                </a:moveTo>
                <a:lnTo>
                  <a:pt x="2867945" y="735330"/>
                </a:lnTo>
                <a:lnTo>
                  <a:pt x="2869811" y="732790"/>
                </a:lnTo>
                <a:lnTo>
                  <a:pt x="2871310" y="731520"/>
                </a:lnTo>
                <a:lnTo>
                  <a:pt x="2872476" y="731520"/>
                </a:lnTo>
                <a:lnTo>
                  <a:pt x="2873484" y="732790"/>
                </a:lnTo>
                <a:lnTo>
                  <a:pt x="2874650" y="735330"/>
                </a:lnTo>
                <a:close/>
              </a:path>
              <a:path w="4096384" h="836930">
                <a:moveTo>
                  <a:pt x="2883538" y="735330"/>
                </a:moveTo>
                <a:lnTo>
                  <a:pt x="2874650" y="735330"/>
                </a:lnTo>
                <a:lnTo>
                  <a:pt x="2873484" y="732790"/>
                </a:lnTo>
                <a:lnTo>
                  <a:pt x="2872476" y="731520"/>
                </a:lnTo>
                <a:lnTo>
                  <a:pt x="2879521" y="731520"/>
                </a:lnTo>
                <a:lnTo>
                  <a:pt x="2883538" y="73533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79521" y="731520"/>
                </a:lnTo>
                <a:lnTo>
                  <a:pt x="2885395" y="731520"/>
                </a:lnTo>
                <a:lnTo>
                  <a:pt x="2893940" y="73279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853218" y="737870"/>
                </a:lnTo>
                <a:lnTo>
                  <a:pt x="2859583" y="736600"/>
                </a:lnTo>
                <a:lnTo>
                  <a:pt x="2884877" y="736600"/>
                </a:lnTo>
                <a:lnTo>
                  <a:pt x="2893940" y="732790"/>
                </a:lnTo>
                <a:lnTo>
                  <a:pt x="2885395" y="731520"/>
                </a:lnTo>
                <a:lnTo>
                  <a:pt x="2912100" y="73152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2871467" y="764540"/>
                </a:lnTo>
                <a:lnTo>
                  <a:pt x="2879698" y="758190"/>
                </a:lnTo>
                <a:lnTo>
                  <a:pt x="2913040" y="758190"/>
                </a:lnTo>
                <a:lnTo>
                  <a:pt x="2916071" y="756920"/>
                </a:lnTo>
                <a:lnTo>
                  <a:pt x="2916389" y="756115"/>
                </a:lnTo>
                <a:lnTo>
                  <a:pt x="2917142" y="755650"/>
                </a:lnTo>
                <a:lnTo>
                  <a:pt x="2923619" y="751840"/>
                </a:lnTo>
                <a:lnTo>
                  <a:pt x="2927867" y="746760"/>
                </a:lnTo>
                <a:lnTo>
                  <a:pt x="2925284" y="744220"/>
                </a:lnTo>
                <a:lnTo>
                  <a:pt x="2877164" y="744220"/>
                </a:lnTo>
                <a:lnTo>
                  <a:pt x="2886560" y="740410"/>
                </a:lnTo>
                <a:lnTo>
                  <a:pt x="2879698" y="739140"/>
                </a:lnTo>
                <a:lnTo>
                  <a:pt x="2875841" y="737870"/>
                </a:lnTo>
                <a:lnTo>
                  <a:pt x="2909857" y="737870"/>
                </a:lnTo>
                <a:lnTo>
                  <a:pt x="2914055" y="735330"/>
                </a:lnTo>
                <a:lnTo>
                  <a:pt x="2918736" y="731520"/>
                </a:lnTo>
                <a:lnTo>
                  <a:pt x="2950088" y="731520"/>
                </a:lnTo>
                <a:lnTo>
                  <a:pt x="2949921" y="732790"/>
                </a:lnTo>
                <a:lnTo>
                  <a:pt x="2925959" y="732790"/>
                </a:lnTo>
                <a:lnTo>
                  <a:pt x="2923608" y="734060"/>
                </a:lnTo>
                <a:lnTo>
                  <a:pt x="2927124" y="735330"/>
                </a:lnTo>
                <a:lnTo>
                  <a:pt x="2937195" y="735330"/>
                </a:lnTo>
                <a:lnTo>
                  <a:pt x="2937686" y="736600"/>
                </a:lnTo>
                <a:lnTo>
                  <a:pt x="2951345" y="736600"/>
                </a:lnTo>
                <a:lnTo>
                  <a:pt x="2952936" y="739140"/>
                </a:lnTo>
                <a:lnTo>
                  <a:pt x="2905844" y="739140"/>
                </a:lnTo>
                <a:lnTo>
                  <a:pt x="2904328" y="740598"/>
                </a:lnTo>
                <a:lnTo>
                  <a:pt x="2903336" y="741680"/>
                </a:lnTo>
                <a:lnTo>
                  <a:pt x="2932317" y="741680"/>
                </a:lnTo>
                <a:lnTo>
                  <a:pt x="2932821" y="742950"/>
                </a:lnTo>
                <a:lnTo>
                  <a:pt x="3552449" y="742950"/>
                </a:lnTo>
                <a:lnTo>
                  <a:pt x="3554044" y="745490"/>
                </a:lnTo>
                <a:lnTo>
                  <a:pt x="2965514" y="745490"/>
                </a:lnTo>
                <a:lnTo>
                  <a:pt x="2964689" y="748030"/>
                </a:lnTo>
                <a:lnTo>
                  <a:pt x="3573327" y="748030"/>
                </a:lnTo>
                <a:lnTo>
                  <a:pt x="3573818" y="749300"/>
                </a:lnTo>
                <a:lnTo>
                  <a:pt x="3596371" y="749300"/>
                </a:lnTo>
                <a:lnTo>
                  <a:pt x="3595921" y="750570"/>
                </a:lnTo>
                <a:lnTo>
                  <a:pt x="2929815" y="750570"/>
                </a:lnTo>
                <a:lnTo>
                  <a:pt x="2929050" y="752854"/>
                </a:lnTo>
                <a:lnTo>
                  <a:pt x="2928964" y="755650"/>
                </a:lnTo>
                <a:lnTo>
                  <a:pt x="3578687" y="755650"/>
                </a:lnTo>
                <a:lnTo>
                  <a:pt x="3579358" y="756920"/>
                </a:lnTo>
                <a:lnTo>
                  <a:pt x="3581715" y="759460"/>
                </a:lnTo>
                <a:lnTo>
                  <a:pt x="2884877" y="759460"/>
                </a:lnTo>
                <a:lnTo>
                  <a:pt x="2881505" y="762000"/>
                </a:lnTo>
                <a:lnTo>
                  <a:pt x="3584884" y="762000"/>
                </a:lnTo>
                <a:lnTo>
                  <a:pt x="3585388" y="76327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2952936" y="739140"/>
                </a:moveTo>
                <a:lnTo>
                  <a:pt x="2949754" y="734060"/>
                </a:lnTo>
                <a:lnTo>
                  <a:pt x="2950088" y="731520"/>
                </a:lnTo>
                <a:lnTo>
                  <a:pt x="2954462" y="731520"/>
                </a:lnTo>
                <a:lnTo>
                  <a:pt x="2958292" y="732790"/>
                </a:lnTo>
                <a:lnTo>
                  <a:pt x="2952936" y="73914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3599473" y="735330"/>
                </a:lnTo>
                <a:lnTo>
                  <a:pt x="3598465" y="735330"/>
                </a:lnTo>
                <a:lnTo>
                  <a:pt x="3596965" y="734060"/>
                </a:lnTo>
                <a:lnTo>
                  <a:pt x="3606361" y="731520"/>
                </a:lnTo>
                <a:lnTo>
                  <a:pt x="3603173" y="73660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19588" y="734060"/>
                </a:moveTo>
                <a:lnTo>
                  <a:pt x="3619948" y="731520"/>
                </a:lnTo>
                <a:lnTo>
                  <a:pt x="3620065" y="732426"/>
                </a:lnTo>
                <a:lnTo>
                  <a:pt x="3620109" y="733516"/>
                </a:lnTo>
                <a:lnTo>
                  <a:pt x="3619588" y="734060"/>
                </a:lnTo>
                <a:close/>
              </a:path>
              <a:path w="4096384" h="836930">
                <a:moveTo>
                  <a:pt x="3620109" y="733516"/>
                </a:moveTo>
                <a:lnTo>
                  <a:pt x="3620065" y="732426"/>
                </a:lnTo>
                <a:lnTo>
                  <a:pt x="3619948" y="731520"/>
                </a:lnTo>
                <a:lnTo>
                  <a:pt x="3622022" y="731520"/>
                </a:lnTo>
                <a:lnTo>
                  <a:pt x="3620109" y="733516"/>
                </a:lnTo>
                <a:close/>
              </a:path>
              <a:path w="4096384" h="836930">
                <a:moveTo>
                  <a:pt x="3632300" y="732790"/>
                </a:moveTo>
                <a:lnTo>
                  <a:pt x="3630641" y="732790"/>
                </a:lnTo>
                <a:lnTo>
                  <a:pt x="3632841" y="731520"/>
                </a:lnTo>
                <a:lnTo>
                  <a:pt x="3632300" y="732790"/>
                </a:lnTo>
                <a:close/>
              </a:path>
              <a:path w="4096384" h="836930">
                <a:moveTo>
                  <a:pt x="3643227" y="742950"/>
                </a:moveTo>
                <a:lnTo>
                  <a:pt x="3627976" y="742950"/>
                </a:lnTo>
                <a:lnTo>
                  <a:pt x="3632841" y="731520"/>
                </a:lnTo>
                <a:lnTo>
                  <a:pt x="3651273" y="731520"/>
                </a:lnTo>
                <a:lnTo>
                  <a:pt x="3652606" y="732790"/>
                </a:lnTo>
                <a:lnTo>
                  <a:pt x="3640377" y="732790"/>
                </a:lnTo>
                <a:lnTo>
                  <a:pt x="3639703" y="735330"/>
                </a:lnTo>
                <a:lnTo>
                  <a:pt x="3641052" y="737870"/>
                </a:lnTo>
                <a:lnTo>
                  <a:pt x="3648670" y="737870"/>
                </a:lnTo>
                <a:lnTo>
                  <a:pt x="3647908" y="739140"/>
                </a:lnTo>
                <a:lnTo>
                  <a:pt x="3647750" y="739140"/>
                </a:lnTo>
                <a:lnTo>
                  <a:pt x="3643227" y="742950"/>
                </a:lnTo>
                <a:close/>
              </a:path>
              <a:path w="4096384" h="836930">
                <a:moveTo>
                  <a:pt x="3653630" y="739140"/>
                </a:moveTo>
                <a:lnTo>
                  <a:pt x="3653938" y="734060"/>
                </a:lnTo>
                <a:lnTo>
                  <a:pt x="3651273" y="731520"/>
                </a:lnTo>
                <a:lnTo>
                  <a:pt x="3664009" y="731520"/>
                </a:lnTo>
                <a:lnTo>
                  <a:pt x="3653630" y="739140"/>
                </a:lnTo>
                <a:close/>
              </a:path>
              <a:path w="4096384" h="836930">
                <a:moveTo>
                  <a:pt x="3747992" y="736600"/>
                </a:moveTo>
                <a:lnTo>
                  <a:pt x="3747992" y="735330"/>
                </a:lnTo>
                <a:lnTo>
                  <a:pt x="3748660" y="734060"/>
                </a:lnTo>
                <a:lnTo>
                  <a:pt x="3745969" y="731520"/>
                </a:lnTo>
                <a:lnTo>
                  <a:pt x="3749825" y="731520"/>
                </a:lnTo>
                <a:lnTo>
                  <a:pt x="3755214" y="734060"/>
                </a:lnTo>
                <a:lnTo>
                  <a:pt x="3747992" y="736600"/>
                </a:lnTo>
                <a:close/>
              </a:path>
              <a:path w="4096384" h="836930">
                <a:moveTo>
                  <a:pt x="3761824" y="750570"/>
                </a:moveTo>
                <a:lnTo>
                  <a:pt x="3751357" y="750570"/>
                </a:lnTo>
                <a:lnTo>
                  <a:pt x="3750485" y="748007"/>
                </a:lnTo>
                <a:lnTo>
                  <a:pt x="3749675" y="746760"/>
                </a:lnTo>
                <a:lnTo>
                  <a:pt x="3755705" y="746760"/>
                </a:lnTo>
                <a:lnTo>
                  <a:pt x="3759044" y="740410"/>
                </a:lnTo>
                <a:lnTo>
                  <a:pt x="3758554" y="740410"/>
                </a:lnTo>
                <a:lnTo>
                  <a:pt x="3751999" y="736600"/>
                </a:lnTo>
                <a:lnTo>
                  <a:pt x="3747992" y="736600"/>
                </a:lnTo>
                <a:lnTo>
                  <a:pt x="3755214" y="734060"/>
                </a:lnTo>
                <a:lnTo>
                  <a:pt x="3749825" y="731520"/>
                </a:lnTo>
                <a:lnTo>
                  <a:pt x="3771703" y="731520"/>
                </a:lnTo>
                <a:lnTo>
                  <a:pt x="3773463" y="732790"/>
                </a:lnTo>
                <a:lnTo>
                  <a:pt x="3774812" y="732790"/>
                </a:lnTo>
                <a:lnTo>
                  <a:pt x="3774304" y="734060"/>
                </a:lnTo>
                <a:lnTo>
                  <a:pt x="3761245" y="734060"/>
                </a:lnTo>
                <a:lnTo>
                  <a:pt x="3760727" y="737870"/>
                </a:lnTo>
                <a:lnTo>
                  <a:pt x="3768624" y="737870"/>
                </a:lnTo>
                <a:lnTo>
                  <a:pt x="3764250" y="742950"/>
                </a:lnTo>
                <a:lnTo>
                  <a:pt x="3767950" y="744220"/>
                </a:lnTo>
                <a:lnTo>
                  <a:pt x="3780549" y="744220"/>
                </a:lnTo>
                <a:lnTo>
                  <a:pt x="3781176" y="745490"/>
                </a:lnTo>
                <a:lnTo>
                  <a:pt x="3764250" y="745490"/>
                </a:lnTo>
                <a:lnTo>
                  <a:pt x="3761402" y="749300"/>
                </a:lnTo>
                <a:lnTo>
                  <a:pt x="3761824" y="750570"/>
                </a:lnTo>
                <a:close/>
              </a:path>
              <a:path w="4096384" h="836930">
                <a:moveTo>
                  <a:pt x="3932544" y="737870"/>
                </a:moveTo>
                <a:lnTo>
                  <a:pt x="3936400" y="732790"/>
                </a:lnTo>
                <a:lnTo>
                  <a:pt x="3936060" y="731520"/>
                </a:lnTo>
                <a:lnTo>
                  <a:pt x="3942614" y="736600"/>
                </a:lnTo>
                <a:lnTo>
                  <a:pt x="3937409" y="736600"/>
                </a:lnTo>
                <a:lnTo>
                  <a:pt x="3932544" y="73787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2614" y="736600"/>
                </a:lnTo>
                <a:lnTo>
                  <a:pt x="3936060" y="731520"/>
                </a:lnTo>
                <a:lnTo>
                  <a:pt x="3946471" y="73152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6471" y="731520"/>
                </a:lnTo>
                <a:lnTo>
                  <a:pt x="3950819" y="731520"/>
                </a:lnTo>
                <a:lnTo>
                  <a:pt x="3952659" y="732790"/>
                </a:lnTo>
                <a:lnTo>
                  <a:pt x="3952835" y="734060"/>
                </a:lnTo>
                <a:lnTo>
                  <a:pt x="3951493" y="73533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76133" y="735330"/>
                </a:lnTo>
                <a:lnTo>
                  <a:pt x="3974790" y="734060"/>
                </a:lnTo>
                <a:lnTo>
                  <a:pt x="3975465" y="732790"/>
                </a:lnTo>
                <a:lnTo>
                  <a:pt x="3978313" y="731520"/>
                </a:lnTo>
                <a:lnTo>
                  <a:pt x="3982661" y="73279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4006292" y="736600"/>
                </a:moveTo>
                <a:lnTo>
                  <a:pt x="4003293" y="736600"/>
                </a:lnTo>
                <a:lnTo>
                  <a:pt x="4002285" y="735330"/>
                </a:lnTo>
                <a:lnTo>
                  <a:pt x="4003444" y="734060"/>
                </a:lnTo>
                <a:lnTo>
                  <a:pt x="4005467" y="731520"/>
                </a:lnTo>
                <a:lnTo>
                  <a:pt x="4008983" y="735330"/>
                </a:lnTo>
                <a:lnTo>
                  <a:pt x="4006292" y="736600"/>
                </a:lnTo>
                <a:close/>
              </a:path>
              <a:path w="4096384" h="836930">
                <a:moveTo>
                  <a:pt x="4010326" y="736600"/>
                </a:moveTo>
                <a:lnTo>
                  <a:pt x="4006292" y="736600"/>
                </a:lnTo>
                <a:lnTo>
                  <a:pt x="4008983" y="735330"/>
                </a:lnTo>
                <a:lnTo>
                  <a:pt x="4005467" y="731520"/>
                </a:lnTo>
                <a:lnTo>
                  <a:pt x="4016029" y="731520"/>
                </a:lnTo>
                <a:lnTo>
                  <a:pt x="4013181" y="732790"/>
                </a:lnTo>
                <a:lnTo>
                  <a:pt x="4015569" y="735330"/>
                </a:lnTo>
                <a:lnTo>
                  <a:pt x="4010823" y="735330"/>
                </a:lnTo>
                <a:lnTo>
                  <a:pt x="4010326" y="736600"/>
                </a:lnTo>
                <a:close/>
              </a:path>
              <a:path w="4096384" h="836930">
                <a:moveTo>
                  <a:pt x="4023068" y="742950"/>
                </a:moveTo>
                <a:lnTo>
                  <a:pt x="4022734" y="742950"/>
                </a:lnTo>
                <a:lnTo>
                  <a:pt x="4013181" y="732790"/>
                </a:lnTo>
                <a:lnTo>
                  <a:pt x="4016029" y="731520"/>
                </a:lnTo>
                <a:lnTo>
                  <a:pt x="4020259" y="732790"/>
                </a:lnTo>
                <a:lnTo>
                  <a:pt x="4024130" y="736600"/>
                </a:lnTo>
                <a:lnTo>
                  <a:pt x="4025693" y="741624"/>
                </a:lnTo>
                <a:lnTo>
                  <a:pt x="4023068" y="74295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23068" y="742950"/>
                </a:lnTo>
                <a:lnTo>
                  <a:pt x="4025594" y="741735"/>
                </a:lnTo>
                <a:lnTo>
                  <a:pt x="4024130" y="736600"/>
                </a:lnTo>
                <a:lnTo>
                  <a:pt x="4020259" y="732790"/>
                </a:lnTo>
                <a:lnTo>
                  <a:pt x="4016029" y="731520"/>
                </a:lnTo>
                <a:lnTo>
                  <a:pt x="4030781" y="731520"/>
                </a:lnTo>
                <a:lnTo>
                  <a:pt x="4030447" y="734060"/>
                </a:lnTo>
                <a:lnTo>
                  <a:pt x="4030113" y="739140"/>
                </a:lnTo>
                <a:lnTo>
                  <a:pt x="4039326" y="739140"/>
                </a:lnTo>
                <a:lnTo>
                  <a:pt x="4037310" y="740410"/>
                </a:lnTo>
                <a:lnTo>
                  <a:pt x="4037398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4043857" y="737870"/>
                </a:moveTo>
                <a:lnTo>
                  <a:pt x="4044191" y="736600"/>
                </a:lnTo>
                <a:lnTo>
                  <a:pt x="4044349" y="735330"/>
                </a:lnTo>
                <a:lnTo>
                  <a:pt x="4041009" y="731520"/>
                </a:lnTo>
                <a:lnTo>
                  <a:pt x="4045540" y="731520"/>
                </a:lnTo>
                <a:lnTo>
                  <a:pt x="4053568" y="732790"/>
                </a:lnTo>
                <a:lnTo>
                  <a:pt x="4043857" y="737870"/>
                </a:lnTo>
                <a:close/>
              </a:path>
              <a:path w="4096384" h="836930">
                <a:moveTo>
                  <a:pt x="4095854" y="737870"/>
                </a:moveTo>
                <a:lnTo>
                  <a:pt x="4043857" y="737870"/>
                </a:lnTo>
                <a:lnTo>
                  <a:pt x="4053568" y="732790"/>
                </a:lnTo>
                <a:lnTo>
                  <a:pt x="4045540" y="731520"/>
                </a:lnTo>
                <a:lnTo>
                  <a:pt x="4061064" y="731520"/>
                </a:lnTo>
                <a:lnTo>
                  <a:pt x="4060665" y="732790"/>
                </a:lnTo>
                <a:lnTo>
                  <a:pt x="4056102" y="732790"/>
                </a:lnTo>
                <a:lnTo>
                  <a:pt x="4054760" y="735330"/>
                </a:lnTo>
                <a:lnTo>
                  <a:pt x="4095854" y="735330"/>
                </a:lnTo>
                <a:lnTo>
                  <a:pt x="4095854" y="737870"/>
                </a:lnTo>
                <a:close/>
              </a:path>
              <a:path w="4096384" h="836930">
                <a:moveTo>
                  <a:pt x="1689210" y="737870"/>
                </a:moveTo>
                <a:lnTo>
                  <a:pt x="1662210" y="737870"/>
                </a:lnTo>
                <a:lnTo>
                  <a:pt x="1662458" y="735437"/>
                </a:lnTo>
                <a:lnTo>
                  <a:pt x="1662578" y="733879"/>
                </a:lnTo>
                <a:lnTo>
                  <a:pt x="1662337" y="731732"/>
                </a:lnTo>
                <a:lnTo>
                  <a:pt x="1668761" y="736600"/>
                </a:lnTo>
                <a:lnTo>
                  <a:pt x="1686528" y="736600"/>
                </a:lnTo>
                <a:lnTo>
                  <a:pt x="1689210" y="737870"/>
                </a:lnTo>
                <a:close/>
              </a:path>
              <a:path w="4096384" h="836930">
                <a:moveTo>
                  <a:pt x="31229" y="744220"/>
                </a:moveTo>
                <a:lnTo>
                  <a:pt x="28366" y="733375"/>
                </a:lnTo>
                <a:lnTo>
                  <a:pt x="28715" y="732790"/>
                </a:lnTo>
                <a:lnTo>
                  <a:pt x="28566" y="732042"/>
                </a:lnTo>
                <a:lnTo>
                  <a:pt x="37934" y="739140"/>
                </a:lnTo>
                <a:lnTo>
                  <a:pt x="33907" y="739140"/>
                </a:lnTo>
                <a:lnTo>
                  <a:pt x="31229" y="744220"/>
                </a:lnTo>
                <a:close/>
              </a:path>
              <a:path w="4096384" h="836930">
                <a:moveTo>
                  <a:pt x="2767544" y="735330"/>
                </a:moveTo>
                <a:lnTo>
                  <a:pt x="2763028" y="734060"/>
                </a:lnTo>
                <a:lnTo>
                  <a:pt x="2760762" y="732161"/>
                </a:lnTo>
                <a:lnTo>
                  <a:pt x="2762504" y="732790"/>
                </a:lnTo>
                <a:lnTo>
                  <a:pt x="2770331" y="732790"/>
                </a:lnTo>
                <a:lnTo>
                  <a:pt x="2767544" y="735330"/>
                </a:lnTo>
                <a:close/>
              </a:path>
              <a:path w="4096384" h="836930">
                <a:moveTo>
                  <a:pt x="3969925" y="734060"/>
                </a:moveTo>
                <a:lnTo>
                  <a:pt x="3964338" y="734060"/>
                </a:lnTo>
                <a:lnTo>
                  <a:pt x="3967504" y="732278"/>
                </a:lnTo>
                <a:lnTo>
                  <a:pt x="3969925" y="734060"/>
                </a:lnTo>
                <a:close/>
              </a:path>
              <a:path w="4096384" h="836930">
                <a:moveTo>
                  <a:pt x="2721940" y="749300"/>
                </a:moveTo>
                <a:lnTo>
                  <a:pt x="2697320" y="749300"/>
                </a:lnTo>
                <a:lnTo>
                  <a:pt x="2699501" y="748030"/>
                </a:lnTo>
                <a:lnTo>
                  <a:pt x="2699317" y="746760"/>
                </a:lnTo>
                <a:lnTo>
                  <a:pt x="2696986" y="745490"/>
                </a:lnTo>
                <a:lnTo>
                  <a:pt x="2689089" y="745490"/>
                </a:lnTo>
                <a:lnTo>
                  <a:pt x="2692272" y="742950"/>
                </a:lnTo>
                <a:lnTo>
                  <a:pt x="2693375" y="740598"/>
                </a:lnTo>
                <a:lnTo>
                  <a:pt x="2693408" y="740201"/>
                </a:lnTo>
                <a:lnTo>
                  <a:pt x="2693129" y="739140"/>
                </a:lnTo>
                <a:lnTo>
                  <a:pt x="2690955" y="737870"/>
                </a:lnTo>
                <a:lnTo>
                  <a:pt x="2711896" y="737870"/>
                </a:lnTo>
                <a:lnTo>
                  <a:pt x="2711405" y="735330"/>
                </a:lnTo>
                <a:lnTo>
                  <a:pt x="2711071" y="734060"/>
                </a:lnTo>
                <a:lnTo>
                  <a:pt x="2713006" y="732334"/>
                </a:lnTo>
                <a:lnTo>
                  <a:pt x="2712236" y="734060"/>
                </a:lnTo>
                <a:lnTo>
                  <a:pt x="2722507" y="734060"/>
                </a:lnTo>
                <a:lnTo>
                  <a:pt x="2722292" y="736600"/>
                </a:lnTo>
                <a:lnTo>
                  <a:pt x="2732164" y="736600"/>
                </a:lnTo>
                <a:lnTo>
                  <a:pt x="2728572" y="740410"/>
                </a:lnTo>
                <a:lnTo>
                  <a:pt x="2700991" y="740410"/>
                </a:lnTo>
                <a:lnTo>
                  <a:pt x="2702840" y="744220"/>
                </a:lnTo>
                <a:lnTo>
                  <a:pt x="2705682" y="746760"/>
                </a:lnTo>
                <a:lnTo>
                  <a:pt x="2722233" y="746760"/>
                </a:lnTo>
                <a:lnTo>
                  <a:pt x="2721940" y="749300"/>
                </a:lnTo>
                <a:close/>
              </a:path>
              <a:path w="4096384" h="836930">
                <a:moveTo>
                  <a:pt x="1674961" y="732790"/>
                </a:moveTo>
                <a:lnTo>
                  <a:pt x="1674789" y="732613"/>
                </a:lnTo>
                <a:lnTo>
                  <a:pt x="1674961" y="732426"/>
                </a:lnTo>
                <a:lnTo>
                  <a:pt x="1674961" y="73279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73455" y="734060"/>
                </a:lnTo>
                <a:lnTo>
                  <a:pt x="1674789" y="732613"/>
                </a:lnTo>
                <a:lnTo>
                  <a:pt x="1674961" y="732790"/>
                </a:lnTo>
                <a:lnTo>
                  <a:pt x="1682930" y="732790"/>
                </a:lnTo>
                <a:lnTo>
                  <a:pt x="1679990" y="73533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81183" y="746760"/>
                </a:moveTo>
                <a:lnTo>
                  <a:pt x="79336" y="746760"/>
                </a:lnTo>
                <a:lnTo>
                  <a:pt x="86041" y="734060"/>
                </a:lnTo>
                <a:lnTo>
                  <a:pt x="91574" y="732790"/>
                </a:lnTo>
                <a:lnTo>
                  <a:pt x="94711" y="732790"/>
                </a:lnTo>
                <a:lnTo>
                  <a:pt x="91280" y="737870"/>
                </a:lnTo>
                <a:lnTo>
                  <a:pt x="85398" y="742950"/>
                </a:lnTo>
                <a:lnTo>
                  <a:pt x="81183" y="74676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78889" y="737870"/>
                </a:lnTo>
                <a:lnTo>
                  <a:pt x="1078889" y="732790"/>
                </a:lnTo>
                <a:lnTo>
                  <a:pt x="1082412" y="736600"/>
                </a:lnTo>
                <a:lnTo>
                  <a:pt x="1083080" y="73660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082412" y="736600"/>
                </a:lnTo>
                <a:lnTo>
                  <a:pt x="1078889" y="732790"/>
                </a:lnTo>
                <a:lnTo>
                  <a:pt x="1084507" y="732790"/>
                </a:lnTo>
                <a:lnTo>
                  <a:pt x="1085934" y="734060"/>
                </a:lnTo>
                <a:lnTo>
                  <a:pt x="1126829" y="734060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648816" y="737870"/>
                </a:moveTo>
                <a:lnTo>
                  <a:pt x="1647303" y="737870"/>
                </a:lnTo>
                <a:lnTo>
                  <a:pt x="1645961" y="735330"/>
                </a:lnTo>
                <a:lnTo>
                  <a:pt x="1646799" y="734060"/>
                </a:lnTo>
                <a:lnTo>
                  <a:pt x="1647637" y="734060"/>
                </a:lnTo>
                <a:lnTo>
                  <a:pt x="1648475" y="732790"/>
                </a:lnTo>
                <a:lnTo>
                  <a:pt x="1650485" y="735330"/>
                </a:lnTo>
                <a:lnTo>
                  <a:pt x="1648816" y="73787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8816" y="737870"/>
                </a:lnTo>
                <a:lnTo>
                  <a:pt x="1650485" y="735330"/>
                </a:lnTo>
                <a:lnTo>
                  <a:pt x="1648475" y="732790"/>
                </a:lnTo>
                <a:lnTo>
                  <a:pt x="165084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715859" y="736600"/>
                </a:moveTo>
                <a:lnTo>
                  <a:pt x="1715028" y="736600"/>
                </a:lnTo>
                <a:lnTo>
                  <a:pt x="1714019" y="735330"/>
                </a:lnTo>
                <a:lnTo>
                  <a:pt x="1714858" y="732790"/>
                </a:lnTo>
                <a:lnTo>
                  <a:pt x="1715696" y="732790"/>
                </a:lnTo>
                <a:lnTo>
                  <a:pt x="1716534" y="735330"/>
                </a:lnTo>
                <a:lnTo>
                  <a:pt x="1715859" y="736600"/>
                </a:lnTo>
                <a:close/>
              </a:path>
              <a:path w="4096384" h="836930">
                <a:moveTo>
                  <a:pt x="1721627" y="736600"/>
                </a:moveTo>
                <a:lnTo>
                  <a:pt x="1715859" y="736600"/>
                </a:lnTo>
                <a:lnTo>
                  <a:pt x="1716534" y="735330"/>
                </a:lnTo>
                <a:lnTo>
                  <a:pt x="1715696" y="732790"/>
                </a:lnTo>
                <a:lnTo>
                  <a:pt x="1727934" y="732790"/>
                </a:lnTo>
                <a:lnTo>
                  <a:pt x="1727096" y="734060"/>
                </a:lnTo>
                <a:lnTo>
                  <a:pt x="1728097" y="735330"/>
                </a:lnTo>
                <a:lnTo>
                  <a:pt x="1722564" y="735330"/>
                </a:lnTo>
                <a:lnTo>
                  <a:pt x="1721627" y="736600"/>
                </a:lnTo>
                <a:close/>
              </a:path>
              <a:path w="4096384" h="836930">
                <a:moveTo>
                  <a:pt x="1728936" y="735330"/>
                </a:moveTo>
                <a:lnTo>
                  <a:pt x="1728097" y="735330"/>
                </a:lnTo>
                <a:lnTo>
                  <a:pt x="1727096" y="734060"/>
                </a:lnTo>
                <a:lnTo>
                  <a:pt x="1727934" y="732790"/>
                </a:lnTo>
                <a:lnTo>
                  <a:pt x="1728765" y="732790"/>
                </a:lnTo>
                <a:lnTo>
                  <a:pt x="1729774" y="734060"/>
                </a:lnTo>
                <a:lnTo>
                  <a:pt x="1728936" y="735330"/>
                </a:lnTo>
                <a:close/>
              </a:path>
              <a:path w="4096384" h="836930">
                <a:moveTo>
                  <a:pt x="1746366" y="740410"/>
                </a:moveTo>
                <a:lnTo>
                  <a:pt x="1744696" y="740410"/>
                </a:lnTo>
                <a:lnTo>
                  <a:pt x="1734802" y="735330"/>
                </a:lnTo>
                <a:lnTo>
                  <a:pt x="1728936" y="735330"/>
                </a:lnTo>
                <a:lnTo>
                  <a:pt x="1729774" y="734060"/>
                </a:lnTo>
                <a:lnTo>
                  <a:pt x="1728765" y="732790"/>
                </a:lnTo>
                <a:lnTo>
                  <a:pt x="1739831" y="732790"/>
                </a:lnTo>
                <a:lnTo>
                  <a:pt x="1741841" y="736600"/>
                </a:lnTo>
                <a:lnTo>
                  <a:pt x="1767716" y="736600"/>
                </a:lnTo>
                <a:lnTo>
                  <a:pt x="1768945" y="737870"/>
                </a:lnTo>
                <a:lnTo>
                  <a:pt x="1747708" y="737870"/>
                </a:lnTo>
                <a:lnTo>
                  <a:pt x="1746366" y="740410"/>
                </a:lnTo>
                <a:close/>
              </a:path>
              <a:path w="4096384" h="836930">
                <a:moveTo>
                  <a:pt x="1741841" y="736600"/>
                </a:moveTo>
                <a:lnTo>
                  <a:pt x="1739831" y="732790"/>
                </a:lnTo>
                <a:lnTo>
                  <a:pt x="1742686" y="732790"/>
                </a:lnTo>
                <a:lnTo>
                  <a:pt x="1744022" y="734060"/>
                </a:lnTo>
                <a:lnTo>
                  <a:pt x="1744022" y="735330"/>
                </a:lnTo>
                <a:lnTo>
                  <a:pt x="1742850" y="735330"/>
                </a:lnTo>
                <a:lnTo>
                  <a:pt x="1741841" y="73660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41841" y="736600"/>
                </a:lnTo>
                <a:lnTo>
                  <a:pt x="1742850" y="735330"/>
                </a:lnTo>
                <a:lnTo>
                  <a:pt x="1744022" y="735330"/>
                </a:lnTo>
                <a:lnTo>
                  <a:pt x="1744022" y="734060"/>
                </a:lnTo>
                <a:lnTo>
                  <a:pt x="1742686" y="732790"/>
                </a:lnTo>
                <a:lnTo>
                  <a:pt x="1744526" y="732790"/>
                </a:lnTo>
                <a:lnTo>
                  <a:pt x="1746366" y="734060"/>
                </a:lnTo>
                <a:lnTo>
                  <a:pt x="1755088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96156" y="736600"/>
                </a:moveTo>
                <a:lnTo>
                  <a:pt x="1793471" y="735330"/>
                </a:lnTo>
                <a:lnTo>
                  <a:pt x="1793471" y="734060"/>
                </a:lnTo>
                <a:lnTo>
                  <a:pt x="1796320" y="732790"/>
                </a:lnTo>
                <a:lnTo>
                  <a:pt x="1799004" y="734060"/>
                </a:lnTo>
                <a:lnTo>
                  <a:pt x="1799004" y="735330"/>
                </a:lnTo>
                <a:lnTo>
                  <a:pt x="1796156" y="736600"/>
                </a:lnTo>
                <a:close/>
              </a:path>
              <a:path w="4096384" h="836930">
                <a:moveTo>
                  <a:pt x="1833034" y="736600"/>
                </a:moveTo>
                <a:lnTo>
                  <a:pt x="1796156" y="736600"/>
                </a:lnTo>
                <a:lnTo>
                  <a:pt x="1799004" y="735330"/>
                </a:lnTo>
                <a:lnTo>
                  <a:pt x="1799004" y="734060"/>
                </a:lnTo>
                <a:lnTo>
                  <a:pt x="1796320" y="732790"/>
                </a:lnTo>
                <a:lnTo>
                  <a:pt x="1801317" y="732790"/>
                </a:lnTo>
                <a:lnTo>
                  <a:pt x="1801519" y="734060"/>
                </a:lnTo>
                <a:lnTo>
                  <a:pt x="1834039" y="734060"/>
                </a:lnTo>
                <a:lnTo>
                  <a:pt x="1833034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902768" y="732790"/>
                </a:lnTo>
                <a:lnTo>
                  <a:pt x="1905617" y="73533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026" y="740201"/>
                </a:moveTo>
                <a:lnTo>
                  <a:pt x="1923722" y="737870"/>
                </a:lnTo>
                <a:lnTo>
                  <a:pt x="1923722" y="736600"/>
                </a:lnTo>
                <a:lnTo>
                  <a:pt x="1901086" y="736600"/>
                </a:lnTo>
                <a:lnTo>
                  <a:pt x="1905617" y="735330"/>
                </a:lnTo>
                <a:lnTo>
                  <a:pt x="1902768" y="732790"/>
                </a:lnTo>
                <a:lnTo>
                  <a:pt x="1927646" y="732790"/>
                </a:lnTo>
                <a:lnTo>
                  <a:pt x="1930026" y="740201"/>
                </a:lnTo>
                <a:close/>
              </a:path>
              <a:path w="4096384" h="836930">
                <a:moveTo>
                  <a:pt x="2107776" y="735330"/>
                </a:moveTo>
                <a:lnTo>
                  <a:pt x="2105929" y="735330"/>
                </a:lnTo>
                <a:lnTo>
                  <a:pt x="2104423" y="734060"/>
                </a:lnTo>
                <a:lnTo>
                  <a:pt x="2104921" y="734060"/>
                </a:lnTo>
                <a:lnTo>
                  <a:pt x="2107265" y="732790"/>
                </a:lnTo>
                <a:lnTo>
                  <a:pt x="2108273" y="734060"/>
                </a:lnTo>
                <a:lnTo>
                  <a:pt x="2107776" y="735330"/>
                </a:lnTo>
                <a:close/>
              </a:path>
              <a:path w="4096384" h="836930">
                <a:moveTo>
                  <a:pt x="2629000" y="735330"/>
                </a:moveTo>
                <a:lnTo>
                  <a:pt x="2107776" y="735330"/>
                </a:lnTo>
                <a:lnTo>
                  <a:pt x="2108273" y="734060"/>
                </a:lnTo>
                <a:lnTo>
                  <a:pt x="2107265" y="732790"/>
                </a:lnTo>
                <a:lnTo>
                  <a:pt x="2628914" y="732790"/>
                </a:lnTo>
                <a:lnTo>
                  <a:pt x="2629000" y="735330"/>
                </a:lnTo>
                <a:close/>
              </a:path>
              <a:path w="4096384" h="836930">
                <a:moveTo>
                  <a:pt x="2668640" y="741680"/>
                </a:moveTo>
                <a:lnTo>
                  <a:pt x="2661261" y="741680"/>
                </a:lnTo>
                <a:lnTo>
                  <a:pt x="2657738" y="736600"/>
                </a:lnTo>
                <a:lnTo>
                  <a:pt x="2656572" y="732790"/>
                </a:lnTo>
                <a:lnTo>
                  <a:pt x="2659067" y="734060"/>
                </a:lnTo>
                <a:lnTo>
                  <a:pt x="2662910" y="736600"/>
                </a:lnTo>
                <a:lnTo>
                  <a:pt x="2668640" y="741680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68640" y="741680"/>
                </a:lnTo>
                <a:lnTo>
                  <a:pt x="2662910" y="736600"/>
                </a:lnTo>
                <a:lnTo>
                  <a:pt x="2659067" y="734060"/>
                </a:lnTo>
                <a:lnTo>
                  <a:pt x="2656572" y="732790"/>
                </a:lnTo>
                <a:lnTo>
                  <a:pt x="2667141" y="732790"/>
                </a:lnTo>
                <a:lnTo>
                  <a:pt x="2667632" y="735330"/>
                </a:lnTo>
                <a:lnTo>
                  <a:pt x="2670507" y="735330"/>
                </a:lnTo>
                <a:lnTo>
                  <a:pt x="2673172" y="736600"/>
                </a:lnTo>
                <a:lnTo>
                  <a:pt x="2673348" y="736600"/>
                </a:lnTo>
                <a:lnTo>
                  <a:pt x="2675005" y="737870"/>
                </a:lnTo>
                <a:lnTo>
                  <a:pt x="2673846" y="73914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686241" y="735330"/>
                </a:moveTo>
                <a:lnTo>
                  <a:pt x="2681710" y="735330"/>
                </a:lnTo>
                <a:lnTo>
                  <a:pt x="2681710" y="734060"/>
                </a:lnTo>
                <a:lnTo>
                  <a:pt x="2684251" y="732790"/>
                </a:lnTo>
                <a:lnTo>
                  <a:pt x="2686241" y="734060"/>
                </a:lnTo>
                <a:lnTo>
                  <a:pt x="2686241" y="735330"/>
                </a:lnTo>
                <a:close/>
              </a:path>
              <a:path w="4096384" h="836930">
                <a:moveTo>
                  <a:pt x="2707807" y="735330"/>
                </a:moveTo>
                <a:lnTo>
                  <a:pt x="2686241" y="735330"/>
                </a:lnTo>
                <a:lnTo>
                  <a:pt x="2686241" y="734060"/>
                </a:lnTo>
                <a:lnTo>
                  <a:pt x="2684251" y="732790"/>
                </a:lnTo>
                <a:lnTo>
                  <a:pt x="2703719" y="732790"/>
                </a:lnTo>
                <a:lnTo>
                  <a:pt x="2707807" y="735330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80963" y="732790"/>
                </a:lnTo>
                <a:lnTo>
                  <a:pt x="2778114" y="73406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75685" y="748030"/>
                </a:moveTo>
                <a:lnTo>
                  <a:pt x="2766027" y="748030"/>
                </a:lnTo>
                <a:lnTo>
                  <a:pt x="2767219" y="744220"/>
                </a:lnTo>
                <a:lnTo>
                  <a:pt x="2759839" y="744220"/>
                </a:lnTo>
                <a:lnTo>
                  <a:pt x="2759839" y="742950"/>
                </a:lnTo>
                <a:lnTo>
                  <a:pt x="2764036" y="735330"/>
                </a:lnTo>
                <a:lnTo>
                  <a:pt x="2774081" y="735330"/>
                </a:lnTo>
                <a:lnTo>
                  <a:pt x="2778114" y="734060"/>
                </a:lnTo>
                <a:lnTo>
                  <a:pt x="2780963" y="732790"/>
                </a:lnTo>
                <a:lnTo>
                  <a:pt x="2791865" y="732790"/>
                </a:lnTo>
                <a:lnTo>
                  <a:pt x="2789324" y="734060"/>
                </a:lnTo>
                <a:lnTo>
                  <a:pt x="2789324" y="735330"/>
                </a:lnTo>
                <a:lnTo>
                  <a:pt x="2791865" y="736600"/>
                </a:lnTo>
                <a:lnTo>
                  <a:pt x="2813052" y="736600"/>
                </a:lnTo>
                <a:lnTo>
                  <a:pt x="2809867" y="739140"/>
                </a:lnTo>
                <a:lnTo>
                  <a:pt x="2785834" y="739140"/>
                </a:lnTo>
                <a:lnTo>
                  <a:pt x="2784151" y="740410"/>
                </a:lnTo>
                <a:lnTo>
                  <a:pt x="2781897" y="741624"/>
                </a:lnTo>
                <a:lnTo>
                  <a:pt x="2784090" y="742950"/>
                </a:lnTo>
                <a:lnTo>
                  <a:pt x="2775606" y="742950"/>
                </a:lnTo>
                <a:lnTo>
                  <a:pt x="2775685" y="748030"/>
                </a:lnTo>
                <a:close/>
              </a:path>
              <a:path w="4096384" h="836930">
                <a:moveTo>
                  <a:pt x="2791865" y="736600"/>
                </a:moveTo>
                <a:lnTo>
                  <a:pt x="2789324" y="735330"/>
                </a:lnTo>
                <a:lnTo>
                  <a:pt x="2789324" y="734060"/>
                </a:lnTo>
                <a:lnTo>
                  <a:pt x="2791865" y="732790"/>
                </a:lnTo>
                <a:lnTo>
                  <a:pt x="2793855" y="734060"/>
                </a:lnTo>
                <a:lnTo>
                  <a:pt x="2793855" y="735330"/>
                </a:lnTo>
                <a:lnTo>
                  <a:pt x="2791865" y="736600"/>
                </a:lnTo>
                <a:close/>
              </a:path>
              <a:path w="4096384" h="836930">
                <a:moveTo>
                  <a:pt x="2813052" y="736600"/>
                </a:moveTo>
                <a:lnTo>
                  <a:pt x="2791865" y="736600"/>
                </a:lnTo>
                <a:lnTo>
                  <a:pt x="2793855" y="735330"/>
                </a:lnTo>
                <a:lnTo>
                  <a:pt x="2793855" y="734060"/>
                </a:lnTo>
                <a:lnTo>
                  <a:pt x="2791865" y="732790"/>
                </a:lnTo>
                <a:lnTo>
                  <a:pt x="2803252" y="732790"/>
                </a:lnTo>
                <a:lnTo>
                  <a:pt x="2802544" y="733879"/>
                </a:lnTo>
                <a:lnTo>
                  <a:pt x="2802584" y="735330"/>
                </a:lnTo>
                <a:lnTo>
                  <a:pt x="2814645" y="735330"/>
                </a:lnTo>
                <a:lnTo>
                  <a:pt x="2813052" y="736600"/>
                </a:lnTo>
                <a:close/>
              </a:path>
              <a:path w="4096384" h="836930">
                <a:moveTo>
                  <a:pt x="2927124" y="735330"/>
                </a:moveTo>
                <a:lnTo>
                  <a:pt x="2923608" y="734060"/>
                </a:lnTo>
                <a:lnTo>
                  <a:pt x="2925959" y="732790"/>
                </a:lnTo>
                <a:lnTo>
                  <a:pt x="2927124" y="735330"/>
                </a:lnTo>
                <a:close/>
              </a:path>
              <a:path w="4096384" h="836930">
                <a:moveTo>
                  <a:pt x="2937195" y="735330"/>
                </a:moveTo>
                <a:lnTo>
                  <a:pt x="2927124" y="735330"/>
                </a:lnTo>
                <a:lnTo>
                  <a:pt x="2925959" y="732790"/>
                </a:lnTo>
                <a:lnTo>
                  <a:pt x="2938360" y="732790"/>
                </a:lnTo>
                <a:lnTo>
                  <a:pt x="2937843" y="734060"/>
                </a:lnTo>
                <a:lnTo>
                  <a:pt x="2937195" y="735330"/>
                </a:lnTo>
                <a:close/>
              </a:path>
              <a:path w="4096384" h="836930">
                <a:moveTo>
                  <a:pt x="2939192" y="736600"/>
                </a:moveTo>
                <a:lnTo>
                  <a:pt x="2937686" y="736600"/>
                </a:lnTo>
                <a:lnTo>
                  <a:pt x="2937195" y="735330"/>
                </a:lnTo>
                <a:lnTo>
                  <a:pt x="2937843" y="734060"/>
                </a:lnTo>
                <a:lnTo>
                  <a:pt x="2938360" y="732790"/>
                </a:lnTo>
                <a:lnTo>
                  <a:pt x="2940718" y="734060"/>
                </a:lnTo>
                <a:lnTo>
                  <a:pt x="2939192" y="736600"/>
                </a:lnTo>
                <a:close/>
              </a:path>
              <a:path w="4096384" h="836930">
                <a:moveTo>
                  <a:pt x="2951345" y="736600"/>
                </a:moveTo>
                <a:lnTo>
                  <a:pt x="2939192" y="736600"/>
                </a:lnTo>
                <a:lnTo>
                  <a:pt x="2940718" y="734060"/>
                </a:lnTo>
                <a:lnTo>
                  <a:pt x="2938360" y="732790"/>
                </a:lnTo>
                <a:lnTo>
                  <a:pt x="2949921" y="732790"/>
                </a:lnTo>
                <a:lnTo>
                  <a:pt x="2949754" y="734060"/>
                </a:lnTo>
                <a:lnTo>
                  <a:pt x="2951345" y="736600"/>
                </a:lnTo>
                <a:close/>
              </a:path>
              <a:path w="4096384" h="836930">
                <a:moveTo>
                  <a:pt x="2983456" y="735330"/>
                </a:moveTo>
                <a:lnTo>
                  <a:pt x="2978591" y="735330"/>
                </a:lnTo>
                <a:lnTo>
                  <a:pt x="2978407" y="734060"/>
                </a:lnTo>
                <a:lnTo>
                  <a:pt x="2980607" y="732790"/>
                </a:lnTo>
                <a:lnTo>
                  <a:pt x="2983272" y="734060"/>
                </a:lnTo>
                <a:lnTo>
                  <a:pt x="2983456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83456" y="735330"/>
                </a:lnTo>
                <a:lnTo>
                  <a:pt x="2983272" y="734060"/>
                </a:lnTo>
                <a:lnTo>
                  <a:pt x="2980607" y="732790"/>
                </a:lnTo>
                <a:lnTo>
                  <a:pt x="2993009" y="732790"/>
                </a:lnTo>
                <a:lnTo>
                  <a:pt x="2992334" y="73406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92334" y="734060"/>
                </a:lnTo>
                <a:lnTo>
                  <a:pt x="2993009" y="73279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3005411" y="735330"/>
                </a:moveTo>
                <a:lnTo>
                  <a:pt x="2992001" y="735330"/>
                </a:lnTo>
                <a:lnTo>
                  <a:pt x="2993009" y="732790"/>
                </a:lnTo>
                <a:lnTo>
                  <a:pt x="3004452" y="732790"/>
                </a:lnTo>
                <a:lnTo>
                  <a:pt x="3003728" y="734060"/>
                </a:lnTo>
                <a:lnTo>
                  <a:pt x="3005411" y="735330"/>
                </a:lnTo>
                <a:close/>
              </a:path>
              <a:path w="4096384" h="836930">
                <a:moveTo>
                  <a:pt x="3641052" y="737870"/>
                </a:moveTo>
                <a:lnTo>
                  <a:pt x="3639703" y="735330"/>
                </a:lnTo>
                <a:lnTo>
                  <a:pt x="3640377" y="732790"/>
                </a:lnTo>
                <a:lnTo>
                  <a:pt x="3641386" y="732790"/>
                </a:lnTo>
                <a:lnTo>
                  <a:pt x="3642728" y="735330"/>
                </a:lnTo>
                <a:lnTo>
                  <a:pt x="3642060" y="736600"/>
                </a:lnTo>
                <a:lnTo>
                  <a:pt x="3641052" y="737870"/>
                </a:lnTo>
                <a:close/>
              </a:path>
              <a:path w="4096384" h="836930">
                <a:moveTo>
                  <a:pt x="3648670" y="737870"/>
                </a:moveTo>
                <a:lnTo>
                  <a:pt x="3641052" y="737870"/>
                </a:lnTo>
                <a:lnTo>
                  <a:pt x="3642060" y="736600"/>
                </a:lnTo>
                <a:lnTo>
                  <a:pt x="3642728" y="735330"/>
                </a:lnTo>
                <a:lnTo>
                  <a:pt x="3641386" y="732790"/>
                </a:lnTo>
                <a:lnTo>
                  <a:pt x="3652606" y="732790"/>
                </a:lnTo>
                <a:lnTo>
                  <a:pt x="3653938" y="734060"/>
                </a:lnTo>
                <a:lnTo>
                  <a:pt x="3653784" y="736600"/>
                </a:lnTo>
                <a:lnTo>
                  <a:pt x="3649433" y="736600"/>
                </a:lnTo>
                <a:lnTo>
                  <a:pt x="3648670" y="737870"/>
                </a:lnTo>
                <a:close/>
              </a:path>
              <a:path w="4096384" h="836930">
                <a:moveTo>
                  <a:pt x="3679102" y="737870"/>
                </a:moveTo>
                <a:lnTo>
                  <a:pt x="3668023" y="737870"/>
                </a:lnTo>
                <a:lnTo>
                  <a:pt x="3671879" y="732790"/>
                </a:lnTo>
                <a:lnTo>
                  <a:pt x="3679102" y="732790"/>
                </a:lnTo>
                <a:lnTo>
                  <a:pt x="3679102" y="737870"/>
                </a:lnTo>
                <a:close/>
              </a:path>
              <a:path w="4096384" h="836930">
                <a:moveTo>
                  <a:pt x="3791921" y="739140"/>
                </a:moveTo>
                <a:lnTo>
                  <a:pt x="3788739" y="737870"/>
                </a:lnTo>
                <a:lnTo>
                  <a:pt x="3786382" y="736600"/>
                </a:lnTo>
                <a:lnTo>
                  <a:pt x="3789381" y="732790"/>
                </a:lnTo>
                <a:lnTo>
                  <a:pt x="3794429" y="732790"/>
                </a:lnTo>
                <a:lnTo>
                  <a:pt x="3791921" y="739140"/>
                </a:lnTo>
                <a:close/>
              </a:path>
              <a:path w="4096384" h="836930">
                <a:moveTo>
                  <a:pt x="3796399" y="739140"/>
                </a:moveTo>
                <a:lnTo>
                  <a:pt x="3791921" y="739140"/>
                </a:lnTo>
                <a:lnTo>
                  <a:pt x="3794429" y="732790"/>
                </a:lnTo>
                <a:lnTo>
                  <a:pt x="3804814" y="732790"/>
                </a:lnTo>
                <a:lnTo>
                  <a:pt x="3800339" y="734060"/>
                </a:lnTo>
                <a:lnTo>
                  <a:pt x="3796665" y="737870"/>
                </a:lnTo>
                <a:lnTo>
                  <a:pt x="3796399" y="739140"/>
                </a:lnTo>
                <a:close/>
              </a:path>
              <a:path w="4096384" h="836930">
                <a:moveTo>
                  <a:pt x="3799792" y="742950"/>
                </a:moveTo>
                <a:lnTo>
                  <a:pt x="3795602" y="742950"/>
                </a:lnTo>
                <a:lnTo>
                  <a:pt x="3796665" y="737870"/>
                </a:lnTo>
                <a:lnTo>
                  <a:pt x="3800339" y="734060"/>
                </a:lnTo>
                <a:lnTo>
                  <a:pt x="3804814" y="732790"/>
                </a:lnTo>
                <a:lnTo>
                  <a:pt x="3809496" y="732790"/>
                </a:lnTo>
                <a:lnTo>
                  <a:pt x="3799792" y="742950"/>
                </a:lnTo>
                <a:close/>
              </a:path>
              <a:path w="4096384" h="836930">
                <a:moveTo>
                  <a:pt x="3807997" y="742950"/>
                </a:moveTo>
                <a:lnTo>
                  <a:pt x="3799792" y="742950"/>
                </a:lnTo>
                <a:lnTo>
                  <a:pt x="3809496" y="732790"/>
                </a:lnTo>
                <a:lnTo>
                  <a:pt x="3814702" y="732790"/>
                </a:lnTo>
                <a:lnTo>
                  <a:pt x="3810354" y="736600"/>
                </a:lnTo>
                <a:lnTo>
                  <a:pt x="3825204" y="736600"/>
                </a:lnTo>
                <a:lnTo>
                  <a:pt x="3823305" y="737870"/>
                </a:lnTo>
                <a:lnTo>
                  <a:pt x="3810013" y="737870"/>
                </a:lnTo>
                <a:lnTo>
                  <a:pt x="3808848" y="740410"/>
                </a:lnTo>
                <a:lnTo>
                  <a:pt x="3807714" y="741624"/>
                </a:lnTo>
                <a:lnTo>
                  <a:pt x="3807799" y="742200"/>
                </a:lnTo>
                <a:lnTo>
                  <a:pt x="3807997" y="742950"/>
                </a:lnTo>
                <a:close/>
              </a:path>
              <a:path w="4096384" h="836930">
                <a:moveTo>
                  <a:pt x="3923167" y="736600"/>
                </a:moveTo>
                <a:lnTo>
                  <a:pt x="3922159" y="735330"/>
                </a:lnTo>
                <a:lnTo>
                  <a:pt x="3921825" y="734060"/>
                </a:lnTo>
                <a:lnTo>
                  <a:pt x="3922650" y="734060"/>
                </a:lnTo>
                <a:lnTo>
                  <a:pt x="3926015" y="732790"/>
                </a:lnTo>
                <a:lnTo>
                  <a:pt x="3924824" y="735330"/>
                </a:lnTo>
                <a:lnTo>
                  <a:pt x="3923167" y="736600"/>
                </a:lnTo>
                <a:close/>
              </a:path>
              <a:path w="4096384" h="836930">
                <a:moveTo>
                  <a:pt x="4058193" y="735330"/>
                </a:moveTo>
                <a:lnTo>
                  <a:pt x="4054760" y="735330"/>
                </a:lnTo>
                <a:lnTo>
                  <a:pt x="4056102" y="732790"/>
                </a:lnTo>
                <a:lnTo>
                  <a:pt x="4059284" y="732790"/>
                </a:lnTo>
                <a:lnTo>
                  <a:pt x="4060376" y="733710"/>
                </a:lnTo>
                <a:lnTo>
                  <a:pt x="4058193" y="735330"/>
                </a:lnTo>
                <a:close/>
              </a:path>
              <a:path w="4096384" h="836930">
                <a:moveTo>
                  <a:pt x="4060376" y="733710"/>
                </a:moveTo>
                <a:lnTo>
                  <a:pt x="4059284" y="732790"/>
                </a:lnTo>
                <a:lnTo>
                  <a:pt x="4060665" y="732790"/>
                </a:lnTo>
                <a:lnTo>
                  <a:pt x="4060376" y="733710"/>
                </a:lnTo>
                <a:close/>
              </a:path>
              <a:path w="4096384" h="836930">
                <a:moveTo>
                  <a:pt x="4060576" y="733879"/>
                </a:moveTo>
                <a:lnTo>
                  <a:pt x="4060462" y="733710"/>
                </a:lnTo>
                <a:lnTo>
                  <a:pt x="4061753" y="732790"/>
                </a:lnTo>
                <a:lnTo>
                  <a:pt x="4061201" y="733516"/>
                </a:lnTo>
                <a:lnTo>
                  <a:pt x="4060576" y="733879"/>
                </a:lnTo>
                <a:close/>
              </a:path>
              <a:path w="4096384" h="836930">
                <a:moveTo>
                  <a:pt x="4061204" y="733514"/>
                </a:moveTo>
                <a:lnTo>
                  <a:pt x="4061753" y="732790"/>
                </a:lnTo>
                <a:lnTo>
                  <a:pt x="4062448" y="732790"/>
                </a:lnTo>
                <a:lnTo>
                  <a:pt x="4061204" y="733514"/>
                </a:lnTo>
                <a:close/>
              </a:path>
              <a:path w="4096384" h="836930">
                <a:moveTo>
                  <a:pt x="47600" y="746760"/>
                </a:moveTo>
                <a:lnTo>
                  <a:pt x="25362" y="746760"/>
                </a:lnTo>
                <a:lnTo>
                  <a:pt x="33410" y="745490"/>
                </a:lnTo>
                <a:lnTo>
                  <a:pt x="27373" y="742950"/>
                </a:lnTo>
                <a:lnTo>
                  <a:pt x="20163" y="740410"/>
                </a:lnTo>
                <a:lnTo>
                  <a:pt x="11278" y="740410"/>
                </a:lnTo>
                <a:lnTo>
                  <a:pt x="5411" y="735330"/>
                </a:lnTo>
                <a:lnTo>
                  <a:pt x="27202" y="735330"/>
                </a:lnTo>
                <a:lnTo>
                  <a:pt x="28366" y="733375"/>
                </a:lnTo>
                <a:lnTo>
                  <a:pt x="31229" y="744220"/>
                </a:lnTo>
                <a:lnTo>
                  <a:pt x="53184" y="744220"/>
                </a:lnTo>
                <a:lnTo>
                  <a:pt x="51508" y="745490"/>
                </a:lnTo>
                <a:lnTo>
                  <a:pt x="48830" y="745490"/>
                </a:lnTo>
                <a:lnTo>
                  <a:pt x="47600" y="746760"/>
                </a:lnTo>
                <a:close/>
              </a:path>
              <a:path w="4096384" h="836930">
                <a:moveTo>
                  <a:pt x="3620107" y="734060"/>
                </a:moveTo>
                <a:lnTo>
                  <a:pt x="3619588" y="734060"/>
                </a:lnTo>
                <a:lnTo>
                  <a:pt x="3620109" y="733516"/>
                </a:lnTo>
                <a:lnTo>
                  <a:pt x="3620107" y="734060"/>
                </a:lnTo>
                <a:close/>
              </a:path>
              <a:path w="4096384" h="836930">
                <a:moveTo>
                  <a:pt x="4060266" y="734060"/>
                </a:moveTo>
                <a:lnTo>
                  <a:pt x="4060323" y="733879"/>
                </a:lnTo>
                <a:lnTo>
                  <a:pt x="4060416" y="733744"/>
                </a:lnTo>
                <a:lnTo>
                  <a:pt x="4060576" y="733879"/>
                </a:lnTo>
                <a:lnTo>
                  <a:pt x="4060266" y="734060"/>
                </a:lnTo>
                <a:close/>
              </a:path>
              <a:path w="4096384" h="836930">
                <a:moveTo>
                  <a:pt x="4095854" y="735330"/>
                </a:moveTo>
                <a:lnTo>
                  <a:pt x="4058193" y="735330"/>
                </a:lnTo>
                <a:lnTo>
                  <a:pt x="4060351" y="733790"/>
                </a:lnTo>
                <a:lnTo>
                  <a:pt x="4060266" y="734060"/>
                </a:lnTo>
                <a:lnTo>
                  <a:pt x="4095854" y="734060"/>
                </a:lnTo>
                <a:lnTo>
                  <a:pt x="4095854" y="735330"/>
                </a:lnTo>
                <a:close/>
              </a:path>
              <a:path w="4096384" h="836930">
                <a:moveTo>
                  <a:pt x="4060790" y="734060"/>
                </a:moveTo>
                <a:lnTo>
                  <a:pt x="4060266" y="734060"/>
                </a:lnTo>
                <a:lnTo>
                  <a:pt x="4060576" y="733879"/>
                </a:lnTo>
                <a:lnTo>
                  <a:pt x="4060790" y="734060"/>
                </a:lnTo>
                <a:close/>
              </a:path>
              <a:path w="4096384" h="836930">
                <a:moveTo>
                  <a:pt x="698883" y="748030"/>
                </a:moveTo>
                <a:lnTo>
                  <a:pt x="697371" y="745490"/>
                </a:lnTo>
                <a:lnTo>
                  <a:pt x="695531" y="741680"/>
                </a:lnTo>
                <a:lnTo>
                  <a:pt x="700396" y="740410"/>
                </a:lnTo>
                <a:lnTo>
                  <a:pt x="702236" y="737870"/>
                </a:lnTo>
                <a:lnTo>
                  <a:pt x="703912" y="734060"/>
                </a:lnTo>
                <a:lnTo>
                  <a:pt x="706263" y="737870"/>
                </a:lnTo>
                <a:lnTo>
                  <a:pt x="706596" y="739140"/>
                </a:lnTo>
                <a:lnTo>
                  <a:pt x="707101" y="740410"/>
                </a:lnTo>
                <a:lnTo>
                  <a:pt x="703244" y="741680"/>
                </a:lnTo>
                <a:lnTo>
                  <a:pt x="702910" y="742950"/>
                </a:lnTo>
                <a:lnTo>
                  <a:pt x="702065" y="745490"/>
                </a:lnTo>
                <a:lnTo>
                  <a:pt x="698883" y="748030"/>
                </a:lnTo>
                <a:close/>
              </a:path>
              <a:path w="4096384" h="836930">
                <a:moveTo>
                  <a:pt x="988565" y="746760"/>
                </a:moveTo>
                <a:lnTo>
                  <a:pt x="956398" y="746760"/>
                </a:lnTo>
                <a:lnTo>
                  <a:pt x="957821" y="740598"/>
                </a:lnTo>
                <a:lnTo>
                  <a:pt x="957809" y="740201"/>
                </a:lnTo>
                <a:lnTo>
                  <a:pt x="956188" y="734060"/>
                </a:lnTo>
                <a:lnTo>
                  <a:pt x="963227" y="737870"/>
                </a:lnTo>
                <a:lnTo>
                  <a:pt x="960713" y="740410"/>
                </a:lnTo>
                <a:lnTo>
                  <a:pt x="999372" y="740410"/>
                </a:lnTo>
                <a:lnTo>
                  <a:pt x="1000275" y="744220"/>
                </a:lnTo>
                <a:lnTo>
                  <a:pt x="990715" y="744220"/>
                </a:lnTo>
                <a:lnTo>
                  <a:pt x="991119" y="745490"/>
                </a:lnTo>
                <a:lnTo>
                  <a:pt x="989379" y="745490"/>
                </a:lnTo>
                <a:lnTo>
                  <a:pt x="988565" y="74676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60713" y="740410"/>
                </a:lnTo>
                <a:lnTo>
                  <a:pt x="963227" y="737870"/>
                </a:lnTo>
                <a:lnTo>
                  <a:pt x="956188" y="734060"/>
                </a:lnTo>
                <a:lnTo>
                  <a:pt x="1025753" y="734060"/>
                </a:lnTo>
                <a:lnTo>
                  <a:pt x="1025627" y="735330"/>
                </a:lnTo>
                <a:lnTo>
                  <a:pt x="986695" y="735330"/>
                </a:lnTo>
                <a:lnTo>
                  <a:pt x="985359" y="736600"/>
                </a:lnTo>
                <a:lnTo>
                  <a:pt x="985359" y="737870"/>
                </a:lnTo>
                <a:lnTo>
                  <a:pt x="986865" y="73914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1024745" y="744220"/>
                </a:moveTo>
                <a:lnTo>
                  <a:pt x="1025753" y="734060"/>
                </a:lnTo>
                <a:lnTo>
                  <a:pt x="1026761" y="735330"/>
                </a:lnTo>
                <a:lnTo>
                  <a:pt x="1027429" y="737870"/>
                </a:lnTo>
                <a:lnTo>
                  <a:pt x="1029889" y="737870"/>
                </a:lnTo>
                <a:lnTo>
                  <a:pt x="1028431" y="740410"/>
                </a:lnTo>
                <a:lnTo>
                  <a:pt x="1024745" y="744220"/>
                </a:lnTo>
                <a:close/>
              </a:path>
              <a:path w="4096384" h="836930">
                <a:moveTo>
                  <a:pt x="1027429" y="737870"/>
                </a:moveTo>
                <a:lnTo>
                  <a:pt x="1026761" y="735330"/>
                </a:lnTo>
                <a:lnTo>
                  <a:pt x="1025753" y="734060"/>
                </a:lnTo>
                <a:lnTo>
                  <a:pt x="1032124" y="734060"/>
                </a:lnTo>
                <a:lnTo>
                  <a:pt x="1030277" y="736600"/>
                </a:lnTo>
                <a:lnTo>
                  <a:pt x="1030618" y="736600"/>
                </a:lnTo>
                <a:lnTo>
                  <a:pt x="1027429" y="737870"/>
                </a:lnTo>
                <a:close/>
              </a:path>
              <a:path w="4096384" h="836930">
                <a:moveTo>
                  <a:pt x="1041677" y="741680"/>
                </a:moveTo>
                <a:lnTo>
                  <a:pt x="1041343" y="741680"/>
                </a:lnTo>
                <a:lnTo>
                  <a:pt x="1037323" y="734060"/>
                </a:lnTo>
                <a:lnTo>
                  <a:pt x="1042849" y="735330"/>
                </a:lnTo>
                <a:lnTo>
                  <a:pt x="1048048" y="736600"/>
                </a:lnTo>
                <a:lnTo>
                  <a:pt x="1041677" y="74168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48958" y="735330"/>
                </a:lnTo>
                <a:lnTo>
                  <a:pt x="1848788" y="734060"/>
                </a:lnTo>
                <a:lnTo>
                  <a:pt x="1852140" y="734060"/>
                </a:lnTo>
                <a:lnTo>
                  <a:pt x="1852311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73616" y="736600"/>
                </a:moveTo>
                <a:lnTo>
                  <a:pt x="1850805" y="736600"/>
                </a:lnTo>
                <a:lnTo>
                  <a:pt x="1852183" y="735437"/>
                </a:lnTo>
                <a:lnTo>
                  <a:pt x="1852233" y="734750"/>
                </a:lnTo>
                <a:lnTo>
                  <a:pt x="1852140" y="734060"/>
                </a:lnTo>
                <a:lnTo>
                  <a:pt x="1873743" y="734060"/>
                </a:lnTo>
                <a:lnTo>
                  <a:pt x="1873616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50777" y="735330"/>
                </a:lnTo>
                <a:lnTo>
                  <a:pt x="2050613" y="735330"/>
                </a:lnTo>
                <a:lnTo>
                  <a:pt x="2051621" y="734060"/>
                </a:lnTo>
                <a:lnTo>
                  <a:pt x="2053127" y="734060"/>
                </a:lnTo>
                <a:lnTo>
                  <a:pt x="2053216" y="734750"/>
                </a:lnTo>
                <a:lnTo>
                  <a:pt x="2053206" y="735437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3183" y="736600"/>
                </a:moveTo>
                <a:lnTo>
                  <a:pt x="2052289" y="736600"/>
                </a:lnTo>
                <a:lnTo>
                  <a:pt x="2053206" y="735437"/>
                </a:lnTo>
                <a:lnTo>
                  <a:pt x="2053216" y="734750"/>
                </a:lnTo>
                <a:lnTo>
                  <a:pt x="2053127" y="734060"/>
                </a:lnTo>
                <a:lnTo>
                  <a:pt x="2060166" y="734060"/>
                </a:lnTo>
                <a:lnTo>
                  <a:pt x="2063183" y="736600"/>
                </a:lnTo>
                <a:close/>
              </a:path>
              <a:path w="4096384" h="836930">
                <a:moveTo>
                  <a:pt x="2073576" y="742950"/>
                </a:moveTo>
                <a:lnTo>
                  <a:pt x="2065869" y="742950"/>
                </a:lnTo>
                <a:lnTo>
                  <a:pt x="2069890" y="737870"/>
                </a:lnTo>
                <a:lnTo>
                  <a:pt x="2075082" y="734060"/>
                </a:lnTo>
                <a:lnTo>
                  <a:pt x="2073576" y="742950"/>
                </a:lnTo>
                <a:close/>
              </a:path>
              <a:path w="4096384" h="836930">
                <a:moveTo>
                  <a:pt x="2679202" y="750570"/>
                </a:moveTo>
                <a:lnTo>
                  <a:pt x="2674514" y="750570"/>
                </a:lnTo>
                <a:lnTo>
                  <a:pt x="2672163" y="748030"/>
                </a:lnTo>
                <a:lnTo>
                  <a:pt x="2672831" y="742950"/>
                </a:lnTo>
                <a:lnTo>
                  <a:pt x="2073576" y="742950"/>
                </a:lnTo>
                <a:lnTo>
                  <a:pt x="2075082" y="734060"/>
                </a:lnTo>
                <a:lnTo>
                  <a:pt x="2076929" y="734060"/>
                </a:lnTo>
                <a:lnTo>
                  <a:pt x="2079109" y="735330"/>
                </a:lnTo>
                <a:lnTo>
                  <a:pt x="2092015" y="735330"/>
                </a:lnTo>
                <a:lnTo>
                  <a:pt x="2094195" y="736600"/>
                </a:lnTo>
                <a:lnTo>
                  <a:pt x="2101234" y="736600"/>
                </a:lnTo>
                <a:lnTo>
                  <a:pt x="2096710" y="740410"/>
                </a:lnTo>
                <a:lnTo>
                  <a:pt x="2085644" y="740410"/>
                </a:lnTo>
                <a:lnTo>
                  <a:pt x="2085644" y="741680"/>
                </a:lnTo>
                <a:lnTo>
                  <a:pt x="2687836" y="741680"/>
                </a:lnTo>
                <a:lnTo>
                  <a:pt x="2688671" y="744220"/>
                </a:lnTo>
                <a:lnTo>
                  <a:pt x="2681219" y="744220"/>
                </a:lnTo>
                <a:lnTo>
                  <a:pt x="2681219" y="749300"/>
                </a:lnTo>
                <a:lnTo>
                  <a:pt x="2679202" y="750570"/>
                </a:lnTo>
                <a:close/>
              </a:path>
              <a:path w="4096384" h="836930">
                <a:moveTo>
                  <a:pt x="3589245" y="737870"/>
                </a:moveTo>
                <a:lnTo>
                  <a:pt x="3586894" y="737870"/>
                </a:lnTo>
                <a:lnTo>
                  <a:pt x="3585729" y="735330"/>
                </a:lnTo>
                <a:lnTo>
                  <a:pt x="3586403" y="734060"/>
                </a:lnTo>
                <a:lnTo>
                  <a:pt x="3588911" y="734060"/>
                </a:lnTo>
                <a:lnTo>
                  <a:pt x="3591426" y="735330"/>
                </a:lnTo>
                <a:lnTo>
                  <a:pt x="3591602" y="736600"/>
                </a:lnTo>
                <a:lnTo>
                  <a:pt x="3589245" y="737870"/>
                </a:lnTo>
                <a:close/>
              </a:path>
              <a:path w="4096384" h="836930">
                <a:moveTo>
                  <a:pt x="3600372" y="737870"/>
                </a:moveTo>
                <a:lnTo>
                  <a:pt x="3589245" y="737870"/>
                </a:lnTo>
                <a:lnTo>
                  <a:pt x="3591602" y="736600"/>
                </a:lnTo>
                <a:lnTo>
                  <a:pt x="3591426" y="735330"/>
                </a:lnTo>
                <a:lnTo>
                  <a:pt x="3588911" y="734060"/>
                </a:lnTo>
                <a:lnTo>
                  <a:pt x="3596965" y="734060"/>
                </a:lnTo>
                <a:lnTo>
                  <a:pt x="3598465" y="735330"/>
                </a:lnTo>
                <a:lnTo>
                  <a:pt x="3599473" y="735330"/>
                </a:lnTo>
                <a:lnTo>
                  <a:pt x="3600372" y="737870"/>
                </a:lnTo>
                <a:close/>
              </a:path>
              <a:path w="4096384" h="836930">
                <a:moveTo>
                  <a:pt x="3613945" y="734750"/>
                </a:moveTo>
                <a:lnTo>
                  <a:pt x="3613374" y="734060"/>
                </a:lnTo>
                <a:lnTo>
                  <a:pt x="3614219" y="734060"/>
                </a:lnTo>
                <a:lnTo>
                  <a:pt x="3613945" y="734750"/>
                </a:lnTo>
                <a:close/>
              </a:path>
              <a:path w="4096384" h="836930">
                <a:moveTo>
                  <a:pt x="3654953" y="750570"/>
                </a:moveTo>
                <a:lnTo>
                  <a:pt x="3653100" y="748007"/>
                </a:lnTo>
                <a:lnTo>
                  <a:pt x="3651614" y="745490"/>
                </a:lnTo>
                <a:lnTo>
                  <a:pt x="3660826" y="734060"/>
                </a:lnTo>
                <a:lnTo>
                  <a:pt x="3663000" y="740410"/>
                </a:lnTo>
                <a:lnTo>
                  <a:pt x="3664349" y="742950"/>
                </a:lnTo>
                <a:lnTo>
                  <a:pt x="3654953" y="750570"/>
                </a:lnTo>
                <a:close/>
              </a:path>
              <a:path w="4096384" h="836930">
                <a:moveTo>
                  <a:pt x="3662795" y="750570"/>
                </a:moveTo>
                <a:lnTo>
                  <a:pt x="3654953" y="750570"/>
                </a:lnTo>
                <a:lnTo>
                  <a:pt x="3664349" y="742950"/>
                </a:lnTo>
                <a:lnTo>
                  <a:pt x="3663000" y="740410"/>
                </a:lnTo>
                <a:lnTo>
                  <a:pt x="3660826" y="734060"/>
                </a:lnTo>
                <a:lnTo>
                  <a:pt x="3670563" y="734060"/>
                </a:lnTo>
                <a:lnTo>
                  <a:pt x="3668023" y="737870"/>
                </a:lnTo>
                <a:lnTo>
                  <a:pt x="3679102" y="737870"/>
                </a:lnTo>
                <a:lnTo>
                  <a:pt x="3679102" y="740410"/>
                </a:lnTo>
                <a:lnTo>
                  <a:pt x="3675585" y="740410"/>
                </a:lnTo>
                <a:lnTo>
                  <a:pt x="3673500" y="741624"/>
                </a:lnTo>
                <a:lnTo>
                  <a:pt x="3673405" y="742950"/>
                </a:lnTo>
                <a:lnTo>
                  <a:pt x="3675402" y="744220"/>
                </a:lnTo>
                <a:lnTo>
                  <a:pt x="3665174" y="744220"/>
                </a:lnTo>
                <a:lnTo>
                  <a:pt x="3666523" y="746760"/>
                </a:lnTo>
                <a:lnTo>
                  <a:pt x="3667531" y="749300"/>
                </a:lnTo>
                <a:lnTo>
                  <a:pt x="3663858" y="749300"/>
                </a:lnTo>
                <a:lnTo>
                  <a:pt x="3662795" y="750570"/>
                </a:lnTo>
                <a:close/>
              </a:path>
              <a:path w="4096384" h="836930">
                <a:moveTo>
                  <a:pt x="3713689" y="744220"/>
                </a:moveTo>
                <a:lnTo>
                  <a:pt x="3713753" y="740247"/>
                </a:lnTo>
                <a:lnTo>
                  <a:pt x="3717317" y="735330"/>
                </a:lnTo>
                <a:lnTo>
                  <a:pt x="3721774" y="734060"/>
                </a:lnTo>
                <a:lnTo>
                  <a:pt x="3724635" y="735330"/>
                </a:lnTo>
                <a:lnTo>
                  <a:pt x="3723529" y="737870"/>
                </a:lnTo>
                <a:lnTo>
                  <a:pt x="3721670" y="739140"/>
                </a:lnTo>
                <a:lnTo>
                  <a:pt x="3717379" y="742950"/>
                </a:lnTo>
                <a:lnTo>
                  <a:pt x="3713689" y="744220"/>
                </a:lnTo>
                <a:close/>
              </a:path>
              <a:path w="4096384" h="836930">
                <a:moveTo>
                  <a:pt x="3721707" y="751840"/>
                </a:moveTo>
                <a:lnTo>
                  <a:pt x="3712784" y="751840"/>
                </a:lnTo>
                <a:lnTo>
                  <a:pt x="3712293" y="746760"/>
                </a:lnTo>
                <a:lnTo>
                  <a:pt x="3710944" y="744220"/>
                </a:lnTo>
                <a:lnTo>
                  <a:pt x="3713689" y="744220"/>
                </a:lnTo>
                <a:lnTo>
                  <a:pt x="3717379" y="742950"/>
                </a:lnTo>
                <a:lnTo>
                  <a:pt x="3721670" y="739140"/>
                </a:lnTo>
                <a:lnTo>
                  <a:pt x="3723529" y="737870"/>
                </a:lnTo>
                <a:lnTo>
                  <a:pt x="3724635" y="735330"/>
                </a:lnTo>
                <a:lnTo>
                  <a:pt x="3721774" y="734060"/>
                </a:lnTo>
                <a:lnTo>
                  <a:pt x="3733352" y="734060"/>
                </a:lnTo>
                <a:lnTo>
                  <a:pt x="3733750" y="736600"/>
                </a:lnTo>
                <a:lnTo>
                  <a:pt x="3736265" y="739140"/>
                </a:lnTo>
                <a:lnTo>
                  <a:pt x="3742295" y="739140"/>
                </a:lnTo>
                <a:lnTo>
                  <a:pt x="3742295" y="740410"/>
                </a:lnTo>
                <a:lnTo>
                  <a:pt x="3728551" y="740410"/>
                </a:lnTo>
                <a:lnTo>
                  <a:pt x="3728551" y="741680"/>
                </a:lnTo>
                <a:lnTo>
                  <a:pt x="3753531" y="741680"/>
                </a:lnTo>
                <a:lnTo>
                  <a:pt x="3755705" y="746760"/>
                </a:lnTo>
                <a:lnTo>
                  <a:pt x="3721997" y="746760"/>
                </a:lnTo>
                <a:lnTo>
                  <a:pt x="3718814" y="748030"/>
                </a:lnTo>
                <a:lnTo>
                  <a:pt x="3721707" y="751840"/>
                </a:lnTo>
                <a:close/>
              </a:path>
              <a:path w="4096384" h="836930">
                <a:moveTo>
                  <a:pt x="3760727" y="737870"/>
                </a:moveTo>
                <a:lnTo>
                  <a:pt x="3761245" y="734060"/>
                </a:lnTo>
                <a:lnTo>
                  <a:pt x="3763910" y="734060"/>
                </a:lnTo>
                <a:lnTo>
                  <a:pt x="3763796" y="735437"/>
                </a:lnTo>
                <a:lnTo>
                  <a:pt x="3762567" y="736600"/>
                </a:lnTo>
                <a:lnTo>
                  <a:pt x="3760727" y="737870"/>
                </a:lnTo>
                <a:close/>
              </a:path>
              <a:path w="4096384" h="836930">
                <a:moveTo>
                  <a:pt x="3774812" y="737870"/>
                </a:moveTo>
                <a:lnTo>
                  <a:pt x="3760727" y="737870"/>
                </a:lnTo>
                <a:lnTo>
                  <a:pt x="3762567" y="736600"/>
                </a:lnTo>
                <a:lnTo>
                  <a:pt x="3763796" y="735437"/>
                </a:lnTo>
                <a:lnTo>
                  <a:pt x="3763910" y="734060"/>
                </a:lnTo>
                <a:lnTo>
                  <a:pt x="3774304" y="734060"/>
                </a:lnTo>
                <a:lnTo>
                  <a:pt x="3773797" y="735330"/>
                </a:lnTo>
                <a:lnTo>
                  <a:pt x="3774812" y="73787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81264" y="735437"/>
                </a:lnTo>
                <a:lnTo>
                  <a:pt x="3881161" y="734750"/>
                </a:lnTo>
                <a:lnTo>
                  <a:pt x="3881261" y="734060"/>
                </a:lnTo>
                <a:lnTo>
                  <a:pt x="3883768" y="734060"/>
                </a:lnTo>
                <a:lnTo>
                  <a:pt x="3886126" y="735330"/>
                </a:lnTo>
                <a:lnTo>
                  <a:pt x="3885942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889465" y="744220"/>
                </a:moveTo>
                <a:lnTo>
                  <a:pt x="3877220" y="744220"/>
                </a:lnTo>
                <a:lnTo>
                  <a:pt x="3878903" y="742950"/>
                </a:lnTo>
                <a:lnTo>
                  <a:pt x="3882943" y="739140"/>
                </a:lnTo>
                <a:lnTo>
                  <a:pt x="3871367" y="736600"/>
                </a:lnTo>
                <a:lnTo>
                  <a:pt x="3883277" y="736600"/>
                </a:lnTo>
                <a:lnTo>
                  <a:pt x="3885942" y="735330"/>
                </a:lnTo>
                <a:lnTo>
                  <a:pt x="3886126" y="735330"/>
                </a:lnTo>
                <a:lnTo>
                  <a:pt x="3883768" y="734060"/>
                </a:lnTo>
                <a:lnTo>
                  <a:pt x="3891931" y="734060"/>
                </a:lnTo>
                <a:lnTo>
                  <a:pt x="3889308" y="735330"/>
                </a:lnTo>
                <a:lnTo>
                  <a:pt x="3897670" y="736600"/>
                </a:lnTo>
                <a:lnTo>
                  <a:pt x="3904217" y="737870"/>
                </a:lnTo>
                <a:lnTo>
                  <a:pt x="3897021" y="737870"/>
                </a:lnTo>
                <a:lnTo>
                  <a:pt x="3898568" y="739140"/>
                </a:lnTo>
                <a:lnTo>
                  <a:pt x="3887966" y="739140"/>
                </a:lnTo>
                <a:lnTo>
                  <a:pt x="3887860" y="740598"/>
                </a:lnTo>
                <a:lnTo>
                  <a:pt x="3887894" y="741848"/>
                </a:lnTo>
                <a:lnTo>
                  <a:pt x="3889465" y="744220"/>
                </a:lnTo>
                <a:close/>
              </a:path>
              <a:path w="4096384" h="836930">
                <a:moveTo>
                  <a:pt x="3614423" y="735330"/>
                </a:moveTo>
                <a:lnTo>
                  <a:pt x="3613714" y="735330"/>
                </a:lnTo>
                <a:lnTo>
                  <a:pt x="3613945" y="734750"/>
                </a:lnTo>
                <a:lnTo>
                  <a:pt x="3614423" y="735330"/>
                </a:lnTo>
                <a:close/>
              </a:path>
              <a:path w="4096384" h="836930">
                <a:moveTo>
                  <a:pt x="552" y="741680"/>
                </a:moveTo>
                <a:lnTo>
                  <a:pt x="5751" y="736600"/>
                </a:lnTo>
                <a:lnTo>
                  <a:pt x="5411" y="735330"/>
                </a:lnTo>
                <a:lnTo>
                  <a:pt x="11278" y="740410"/>
                </a:lnTo>
                <a:lnTo>
                  <a:pt x="6249" y="740410"/>
                </a:lnTo>
                <a:lnTo>
                  <a:pt x="552" y="741680"/>
                </a:lnTo>
                <a:close/>
              </a:path>
              <a:path w="4096384" h="836930">
                <a:moveTo>
                  <a:pt x="138570" y="741706"/>
                </a:moveTo>
                <a:lnTo>
                  <a:pt x="138005" y="740410"/>
                </a:lnTo>
                <a:lnTo>
                  <a:pt x="136499" y="739140"/>
                </a:lnTo>
                <a:lnTo>
                  <a:pt x="138339" y="735330"/>
                </a:lnTo>
                <a:lnTo>
                  <a:pt x="143702" y="737870"/>
                </a:lnTo>
                <a:lnTo>
                  <a:pt x="144376" y="740410"/>
                </a:lnTo>
                <a:lnTo>
                  <a:pt x="145886" y="741680"/>
                </a:lnTo>
                <a:lnTo>
                  <a:pt x="138673" y="741680"/>
                </a:lnTo>
                <a:close/>
              </a:path>
              <a:path w="4096384" h="836930">
                <a:moveTo>
                  <a:pt x="669630" y="745490"/>
                </a:moveTo>
                <a:lnTo>
                  <a:pt x="147395" y="745490"/>
                </a:lnTo>
                <a:lnTo>
                  <a:pt x="148901" y="744220"/>
                </a:lnTo>
                <a:lnTo>
                  <a:pt x="144376" y="740410"/>
                </a:lnTo>
                <a:lnTo>
                  <a:pt x="143702" y="737870"/>
                </a:lnTo>
                <a:lnTo>
                  <a:pt x="138339" y="735330"/>
                </a:lnTo>
                <a:lnTo>
                  <a:pt x="145271" y="735330"/>
                </a:lnTo>
                <a:lnTo>
                  <a:pt x="147395" y="737870"/>
                </a:lnTo>
                <a:lnTo>
                  <a:pt x="154318" y="737870"/>
                </a:lnTo>
                <a:lnTo>
                  <a:pt x="153388" y="739140"/>
                </a:lnTo>
                <a:lnTo>
                  <a:pt x="154482" y="742950"/>
                </a:lnTo>
                <a:lnTo>
                  <a:pt x="670216" y="742950"/>
                </a:lnTo>
                <a:lnTo>
                  <a:pt x="669495" y="744042"/>
                </a:lnTo>
                <a:lnTo>
                  <a:pt x="669499" y="744825"/>
                </a:lnTo>
                <a:lnTo>
                  <a:pt x="669630" y="745490"/>
                </a:lnTo>
                <a:close/>
              </a:path>
              <a:path w="4096384" h="836930">
                <a:moveTo>
                  <a:pt x="164158" y="740410"/>
                </a:moveTo>
                <a:lnTo>
                  <a:pt x="163653" y="737870"/>
                </a:lnTo>
                <a:lnTo>
                  <a:pt x="164996" y="736600"/>
                </a:lnTo>
                <a:lnTo>
                  <a:pt x="168348" y="735330"/>
                </a:lnTo>
                <a:lnTo>
                  <a:pt x="172369" y="737870"/>
                </a:lnTo>
                <a:lnTo>
                  <a:pt x="170863" y="739140"/>
                </a:lnTo>
                <a:lnTo>
                  <a:pt x="164158" y="740410"/>
                </a:lnTo>
                <a:close/>
              </a:path>
              <a:path w="4096384" h="836930">
                <a:moveTo>
                  <a:pt x="663765" y="740410"/>
                </a:moveTo>
                <a:lnTo>
                  <a:pt x="164158" y="740410"/>
                </a:lnTo>
                <a:lnTo>
                  <a:pt x="170863" y="739140"/>
                </a:lnTo>
                <a:lnTo>
                  <a:pt x="172369" y="737870"/>
                </a:lnTo>
                <a:lnTo>
                  <a:pt x="168348" y="735330"/>
                </a:lnTo>
                <a:lnTo>
                  <a:pt x="648261" y="735330"/>
                </a:lnTo>
                <a:lnTo>
                  <a:pt x="649263" y="736600"/>
                </a:lnTo>
                <a:lnTo>
                  <a:pt x="653120" y="737870"/>
                </a:lnTo>
                <a:lnTo>
                  <a:pt x="660580" y="737870"/>
                </a:lnTo>
                <a:lnTo>
                  <a:pt x="663765" y="740410"/>
                </a:lnTo>
                <a:close/>
              </a:path>
              <a:path w="4096384" h="836930">
                <a:moveTo>
                  <a:pt x="653120" y="737870"/>
                </a:moveTo>
                <a:lnTo>
                  <a:pt x="649263" y="736600"/>
                </a:lnTo>
                <a:lnTo>
                  <a:pt x="648261" y="735330"/>
                </a:lnTo>
                <a:lnTo>
                  <a:pt x="650435" y="735330"/>
                </a:lnTo>
                <a:lnTo>
                  <a:pt x="651778" y="736600"/>
                </a:lnTo>
                <a:lnTo>
                  <a:pt x="652616" y="736600"/>
                </a:lnTo>
                <a:lnTo>
                  <a:pt x="653120" y="737870"/>
                </a:lnTo>
                <a:close/>
              </a:path>
              <a:path w="4096384" h="836930">
                <a:moveTo>
                  <a:pt x="818044" y="739140"/>
                </a:moveTo>
                <a:lnTo>
                  <a:pt x="812953" y="739140"/>
                </a:lnTo>
                <a:lnTo>
                  <a:pt x="808238" y="736600"/>
                </a:lnTo>
                <a:lnTo>
                  <a:pt x="813707" y="735330"/>
                </a:lnTo>
                <a:lnTo>
                  <a:pt x="818044" y="73914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86865" y="739140"/>
                </a:lnTo>
                <a:lnTo>
                  <a:pt x="985359" y="737870"/>
                </a:lnTo>
                <a:lnTo>
                  <a:pt x="985359" y="736600"/>
                </a:lnTo>
                <a:lnTo>
                  <a:pt x="986695" y="735330"/>
                </a:lnTo>
                <a:lnTo>
                  <a:pt x="992562" y="73533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999372" y="740410"/>
                </a:moveTo>
                <a:lnTo>
                  <a:pt x="988037" y="740410"/>
                </a:lnTo>
                <a:lnTo>
                  <a:pt x="992562" y="735330"/>
                </a:lnTo>
                <a:lnTo>
                  <a:pt x="1025627" y="735330"/>
                </a:lnTo>
                <a:lnTo>
                  <a:pt x="1025501" y="736600"/>
                </a:lnTo>
                <a:lnTo>
                  <a:pt x="999267" y="736600"/>
                </a:lnTo>
                <a:lnTo>
                  <a:pt x="998769" y="737870"/>
                </a:lnTo>
                <a:lnTo>
                  <a:pt x="999372" y="740410"/>
                </a:lnTo>
                <a:close/>
              </a:path>
              <a:path w="4096384" h="836930">
                <a:moveTo>
                  <a:pt x="1063469" y="742950"/>
                </a:moveTo>
                <a:lnTo>
                  <a:pt x="1066317" y="735330"/>
                </a:lnTo>
                <a:lnTo>
                  <a:pt x="1066616" y="736467"/>
                </a:lnTo>
                <a:lnTo>
                  <a:pt x="1067155" y="737870"/>
                </a:lnTo>
                <a:lnTo>
                  <a:pt x="1071012" y="737870"/>
                </a:lnTo>
                <a:lnTo>
                  <a:pt x="1067830" y="740410"/>
                </a:lnTo>
                <a:lnTo>
                  <a:pt x="1063469" y="742950"/>
                </a:lnTo>
                <a:close/>
              </a:path>
              <a:path w="4096384" h="836930">
                <a:moveTo>
                  <a:pt x="1136890" y="742950"/>
                </a:moveTo>
                <a:lnTo>
                  <a:pt x="1133537" y="739140"/>
                </a:lnTo>
                <a:lnTo>
                  <a:pt x="1133150" y="737186"/>
                </a:lnTo>
                <a:lnTo>
                  <a:pt x="1133155" y="736467"/>
                </a:lnTo>
                <a:lnTo>
                  <a:pt x="1134205" y="735330"/>
                </a:lnTo>
                <a:lnTo>
                  <a:pt x="1137060" y="736600"/>
                </a:lnTo>
                <a:lnTo>
                  <a:pt x="1139909" y="739140"/>
                </a:lnTo>
                <a:lnTo>
                  <a:pt x="1138902" y="740410"/>
                </a:lnTo>
                <a:lnTo>
                  <a:pt x="1138566" y="740410"/>
                </a:lnTo>
                <a:lnTo>
                  <a:pt x="1138753" y="740598"/>
                </a:lnTo>
                <a:lnTo>
                  <a:pt x="1136890" y="742950"/>
                </a:lnTo>
                <a:close/>
              </a:path>
              <a:path w="4096384" h="836930">
                <a:moveTo>
                  <a:pt x="1701836" y="736600"/>
                </a:moveTo>
                <a:lnTo>
                  <a:pt x="1700773" y="736600"/>
                </a:lnTo>
                <a:lnTo>
                  <a:pt x="1700773" y="735935"/>
                </a:lnTo>
                <a:lnTo>
                  <a:pt x="1701611" y="735330"/>
                </a:lnTo>
                <a:lnTo>
                  <a:pt x="1701836" y="736600"/>
                </a:lnTo>
                <a:close/>
              </a:path>
              <a:path w="4096384" h="836930">
                <a:moveTo>
                  <a:pt x="1706142" y="741680"/>
                </a:moveTo>
                <a:lnTo>
                  <a:pt x="1702620" y="741680"/>
                </a:lnTo>
                <a:lnTo>
                  <a:pt x="1702270" y="739049"/>
                </a:lnTo>
                <a:lnTo>
                  <a:pt x="1701611" y="735330"/>
                </a:lnTo>
                <a:lnTo>
                  <a:pt x="1713515" y="735330"/>
                </a:lnTo>
                <a:lnTo>
                  <a:pt x="1713515" y="739140"/>
                </a:lnTo>
                <a:lnTo>
                  <a:pt x="1708316" y="739140"/>
                </a:lnTo>
                <a:lnTo>
                  <a:pt x="1705802" y="740410"/>
                </a:lnTo>
                <a:lnTo>
                  <a:pt x="1706142" y="741680"/>
                </a:lnTo>
                <a:close/>
              </a:path>
              <a:path w="4096384" h="836930">
                <a:moveTo>
                  <a:pt x="1745780" y="742950"/>
                </a:moveTo>
                <a:lnTo>
                  <a:pt x="1713515" y="742950"/>
                </a:lnTo>
                <a:lnTo>
                  <a:pt x="1713515" y="735330"/>
                </a:lnTo>
                <a:lnTo>
                  <a:pt x="1714019" y="735330"/>
                </a:lnTo>
                <a:lnTo>
                  <a:pt x="1715028" y="736600"/>
                </a:lnTo>
                <a:lnTo>
                  <a:pt x="1721627" y="736600"/>
                </a:lnTo>
                <a:lnTo>
                  <a:pt x="1717876" y="741680"/>
                </a:lnTo>
                <a:lnTo>
                  <a:pt x="1746073" y="741680"/>
                </a:lnTo>
                <a:lnTo>
                  <a:pt x="1745780" y="742950"/>
                </a:lnTo>
                <a:close/>
              </a:path>
              <a:path w="4096384" h="836930">
                <a:moveTo>
                  <a:pt x="1724745" y="741680"/>
                </a:moveTo>
                <a:lnTo>
                  <a:pt x="1717876" y="741680"/>
                </a:lnTo>
                <a:lnTo>
                  <a:pt x="1722564" y="735330"/>
                </a:lnTo>
                <a:lnTo>
                  <a:pt x="1724745" y="737870"/>
                </a:lnTo>
                <a:lnTo>
                  <a:pt x="1725358" y="740201"/>
                </a:lnTo>
                <a:lnTo>
                  <a:pt x="1725314" y="740598"/>
                </a:lnTo>
                <a:lnTo>
                  <a:pt x="1724745" y="74168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24745" y="741680"/>
                </a:lnTo>
                <a:lnTo>
                  <a:pt x="1725314" y="740598"/>
                </a:lnTo>
                <a:lnTo>
                  <a:pt x="1725358" y="740201"/>
                </a:lnTo>
                <a:lnTo>
                  <a:pt x="1724745" y="737870"/>
                </a:lnTo>
                <a:lnTo>
                  <a:pt x="1722564" y="735330"/>
                </a:lnTo>
                <a:lnTo>
                  <a:pt x="1734802" y="735330"/>
                </a:lnTo>
                <a:lnTo>
                  <a:pt x="1738155" y="737870"/>
                </a:lnTo>
                <a:lnTo>
                  <a:pt x="1735811" y="737870"/>
                </a:lnTo>
                <a:lnTo>
                  <a:pt x="1733801" y="739140"/>
                </a:lnTo>
                <a:lnTo>
                  <a:pt x="173380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4696" y="740410"/>
                </a:moveTo>
                <a:lnTo>
                  <a:pt x="1739831" y="739140"/>
                </a:lnTo>
                <a:lnTo>
                  <a:pt x="1734802" y="735330"/>
                </a:lnTo>
                <a:lnTo>
                  <a:pt x="1744696" y="74041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2016918" y="735330"/>
                </a:lnTo>
                <a:lnTo>
                  <a:pt x="2019936" y="737870"/>
                </a:lnTo>
                <a:lnTo>
                  <a:pt x="2020944" y="739140"/>
                </a:lnTo>
                <a:lnTo>
                  <a:pt x="2020774" y="740410"/>
                </a:lnTo>
                <a:lnTo>
                  <a:pt x="2019262" y="74168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16079" y="742950"/>
                </a:lnTo>
                <a:lnTo>
                  <a:pt x="2019262" y="741680"/>
                </a:lnTo>
                <a:lnTo>
                  <a:pt x="2020774" y="740410"/>
                </a:lnTo>
                <a:lnTo>
                  <a:pt x="2020873" y="739049"/>
                </a:lnTo>
                <a:lnTo>
                  <a:pt x="2019936" y="737870"/>
                </a:lnTo>
                <a:lnTo>
                  <a:pt x="2016918" y="735330"/>
                </a:lnTo>
                <a:lnTo>
                  <a:pt x="2021669" y="735330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759839" y="744220"/>
                </a:moveTo>
                <a:lnTo>
                  <a:pt x="2748760" y="739140"/>
                </a:lnTo>
                <a:lnTo>
                  <a:pt x="2758674" y="736600"/>
                </a:lnTo>
                <a:lnTo>
                  <a:pt x="2764036" y="735330"/>
                </a:lnTo>
                <a:lnTo>
                  <a:pt x="2759839" y="742950"/>
                </a:lnTo>
                <a:lnTo>
                  <a:pt x="2759839" y="74422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6153" y="741848"/>
                </a:lnTo>
                <a:lnTo>
                  <a:pt x="2806044" y="741624"/>
                </a:lnTo>
                <a:lnTo>
                  <a:pt x="2808123" y="740410"/>
                </a:lnTo>
                <a:lnTo>
                  <a:pt x="2808274" y="740410"/>
                </a:lnTo>
                <a:lnTo>
                  <a:pt x="2814645" y="735330"/>
                </a:lnTo>
                <a:lnTo>
                  <a:pt x="2814620" y="740598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3826128" y="744050"/>
                </a:moveTo>
                <a:lnTo>
                  <a:pt x="3814702" y="741680"/>
                </a:lnTo>
                <a:lnTo>
                  <a:pt x="3821407" y="739140"/>
                </a:lnTo>
                <a:lnTo>
                  <a:pt x="3827103" y="735330"/>
                </a:lnTo>
                <a:lnTo>
                  <a:pt x="3825263" y="742950"/>
                </a:lnTo>
                <a:lnTo>
                  <a:pt x="3825942" y="743462"/>
                </a:lnTo>
                <a:lnTo>
                  <a:pt x="3826128" y="744050"/>
                </a:lnTo>
                <a:close/>
              </a:path>
              <a:path w="4096384" h="836930">
                <a:moveTo>
                  <a:pt x="3825942" y="743462"/>
                </a:moveTo>
                <a:lnTo>
                  <a:pt x="3825263" y="742950"/>
                </a:lnTo>
                <a:lnTo>
                  <a:pt x="3827103" y="735330"/>
                </a:lnTo>
                <a:lnTo>
                  <a:pt x="3852267" y="735330"/>
                </a:lnTo>
                <a:lnTo>
                  <a:pt x="3847061" y="737870"/>
                </a:lnTo>
                <a:lnTo>
                  <a:pt x="3843954" y="740410"/>
                </a:lnTo>
                <a:lnTo>
                  <a:pt x="3836833" y="740410"/>
                </a:lnTo>
                <a:lnTo>
                  <a:pt x="3835080" y="741624"/>
                </a:lnTo>
                <a:lnTo>
                  <a:pt x="3835000" y="742950"/>
                </a:lnTo>
                <a:lnTo>
                  <a:pt x="3825780" y="742950"/>
                </a:lnTo>
                <a:lnTo>
                  <a:pt x="3825942" y="743462"/>
                </a:lnTo>
                <a:close/>
              </a:path>
              <a:path w="4096384" h="836930">
                <a:moveTo>
                  <a:pt x="3854100" y="742950"/>
                </a:moveTo>
                <a:lnTo>
                  <a:pt x="3840847" y="742950"/>
                </a:lnTo>
                <a:lnTo>
                  <a:pt x="3847061" y="737870"/>
                </a:lnTo>
                <a:lnTo>
                  <a:pt x="3852267" y="735330"/>
                </a:lnTo>
                <a:lnTo>
                  <a:pt x="3851261" y="741624"/>
                </a:lnTo>
                <a:lnTo>
                  <a:pt x="3854100" y="742950"/>
                </a:lnTo>
                <a:close/>
              </a:path>
              <a:path w="4096384" h="836930">
                <a:moveTo>
                  <a:pt x="3912429" y="739140"/>
                </a:moveTo>
                <a:lnTo>
                  <a:pt x="3907740" y="735330"/>
                </a:lnTo>
                <a:lnTo>
                  <a:pt x="3909423" y="736600"/>
                </a:lnTo>
                <a:lnTo>
                  <a:pt x="3913774" y="736600"/>
                </a:lnTo>
                <a:lnTo>
                  <a:pt x="3912429" y="739140"/>
                </a:lnTo>
                <a:close/>
              </a:path>
              <a:path w="4096384" h="836930">
                <a:moveTo>
                  <a:pt x="3909423" y="736600"/>
                </a:moveTo>
                <a:lnTo>
                  <a:pt x="3907740" y="735330"/>
                </a:lnTo>
                <a:lnTo>
                  <a:pt x="3908417" y="735330"/>
                </a:lnTo>
                <a:lnTo>
                  <a:pt x="3909423" y="736600"/>
                </a:lnTo>
                <a:close/>
              </a:path>
              <a:path w="4096384" h="836930">
                <a:moveTo>
                  <a:pt x="3923841" y="746760"/>
                </a:moveTo>
                <a:lnTo>
                  <a:pt x="3931869" y="735330"/>
                </a:lnTo>
                <a:lnTo>
                  <a:pt x="3931869" y="740410"/>
                </a:lnTo>
                <a:lnTo>
                  <a:pt x="3935051" y="741680"/>
                </a:lnTo>
                <a:lnTo>
                  <a:pt x="3931038" y="744220"/>
                </a:lnTo>
                <a:lnTo>
                  <a:pt x="3923841" y="746760"/>
                </a:lnTo>
                <a:close/>
              </a:path>
              <a:path w="4096384" h="836930">
                <a:moveTo>
                  <a:pt x="3935235" y="746760"/>
                </a:moveTo>
                <a:lnTo>
                  <a:pt x="3923841" y="746760"/>
                </a:lnTo>
                <a:lnTo>
                  <a:pt x="3931038" y="744220"/>
                </a:lnTo>
                <a:lnTo>
                  <a:pt x="3935051" y="741680"/>
                </a:lnTo>
                <a:lnTo>
                  <a:pt x="3931869" y="740410"/>
                </a:lnTo>
                <a:lnTo>
                  <a:pt x="3931869" y="735330"/>
                </a:lnTo>
                <a:lnTo>
                  <a:pt x="3934472" y="735330"/>
                </a:lnTo>
                <a:lnTo>
                  <a:pt x="3932544" y="737870"/>
                </a:lnTo>
                <a:lnTo>
                  <a:pt x="3957858" y="737870"/>
                </a:lnTo>
                <a:lnTo>
                  <a:pt x="3956676" y="739140"/>
                </a:lnTo>
                <a:lnTo>
                  <a:pt x="3943623" y="739140"/>
                </a:lnTo>
                <a:lnTo>
                  <a:pt x="3936400" y="745490"/>
                </a:lnTo>
                <a:lnTo>
                  <a:pt x="3935235" y="746760"/>
                </a:lnTo>
                <a:close/>
              </a:path>
              <a:path w="4096384" h="836930">
                <a:moveTo>
                  <a:pt x="3983669" y="744220"/>
                </a:moveTo>
                <a:lnTo>
                  <a:pt x="3982170" y="744220"/>
                </a:lnTo>
                <a:lnTo>
                  <a:pt x="3982029" y="742649"/>
                </a:lnTo>
                <a:lnTo>
                  <a:pt x="3981919" y="740201"/>
                </a:lnTo>
                <a:lnTo>
                  <a:pt x="3984003" y="735330"/>
                </a:lnTo>
                <a:lnTo>
                  <a:pt x="3990832" y="741624"/>
                </a:lnTo>
                <a:lnTo>
                  <a:pt x="3986518" y="742950"/>
                </a:lnTo>
                <a:lnTo>
                  <a:pt x="3983669" y="744220"/>
                </a:lnTo>
                <a:close/>
              </a:path>
              <a:path w="4096384" h="836930">
                <a:moveTo>
                  <a:pt x="3997847" y="744220"/>
                </a:moveTo>
                <a:lnTo>
                  <a:pt x="3983669" y="744220"/>
                </a:lnTo>
                <a:lnTo>
                  <a:pt x="3986518" y="742950"/>
                </a:lnTo>
                <a:lnTo>
                  <a:pt x="3990802" y="741706"/>
                </a:lnTo>
                <a:lnTo>
                  <a:pt x="3984003" y="735330"/>
                </a:lnTo>
                <a:lnTo>
                  <a:pt x="3989366" y="735330"/>
                </a:lnTo>
                <a:lnTo>
                  <a:pt x="3991383" y="736600"/>
                </a:lnTo>
                <a:lnTo>
                  <a:pt x="4010326" y="736600"/>
                </a:lnTo>
                <a:lnTo>
                  <a:pt x="4009330" y="739140"/>
                </a:lnTo>
                <a:lnTo>
                  <a:pt x="3993557" y="739140"/>
                </a:lnTo>
                <a:lnTo>
                  <a:pt x="3997847" y="744220"/>
                </a:lnTo>
                <a:close/>
              </a:path>
              <a:path w="4096384" h="836930">
                <a:moveTo>
                  <a:pt x="4012240" y="755650"/>
                </a:moveTo>
                <a:lnTo>
                  <a:pt x="4009658" y="753110"/>
                </a:lnTo>
                <a:lnTo>
                  <a:pt x="4008983" y="750570"/>
                </a:lnTo>
                <a:lnTo>
                  <a:pt x="4015355" y="750570"/>
                </a:lnTo>
                <a:lnTo>
                  <a:pt x="4014517" y="748007"/>
                </a:lnTo>
                <a:lnTo>
                  <a:pt x="4013855" y="746760"/>
                </a:lnTo>
                <a:lnTo>
                  <a:pt x="4008316" y="742950"/>
                </a:lnTo>
                <a:lnTo>
                  <a:pt x="4008794" y="740598"/>
                </a:lnTo>
                <a:lnTo>
                  <a:pt x="4008915" y="740201"/>
                </a:lnTo>
                <a:lnTo>
                  <a:pt x="4010823" y="735330"/>
                </a:lnTo>
                <a:lnTo>
                  <a:pt x="4014680" y="742950"/>
                </a:lnTo>
                <a:lnTo>
                  <a:pt x="4019368" y="744220"/>
                </a:lnTo>
                <a:lnTo>
                  <a:pt x="4019527" y="748030"/>
                </a:lnTo>
                <a:lnTo>
                  <a:pt x="4016279" y="751896"/>
                </a:lnTo>
                <a:lnTo>
                  <a:pt x="4012240" y="755650"/>
                </a:lnTo>
                <a:close/>
              </a:path>
              <a:path w="4096384" h="836930">
                <a:moveTo>
                  <a:pt x="4022230" y="755650"/>
                </a:moveTo>
                <a:lnTo>
                  <a:pt x="4012240" y="755650"/>
                </a:lnTo>
                <a:lnTo>
                  <a:pt x="4016397" y="751772"/>
                </a:lnTo>
                <a:lnTo>
                  <a:pt x="4019527" y="748030"/>
                </a:lnTo>
                <a:lnTo>
                  <a:pt x="4019368" y="744220"/>
                </a:lnTo>
                <a:lnTo>
                  <a:pt x="4014680" y="742950"/>
                </a:lnTo>
                <a:lnTo>
                  <a:pt x="4010823" y="735330"/>
                </a:lnTo>
                <a:lnTo>
                  <a:pt x="4015569" y="735330"/>
                </a:lnTo>
                <a:lnTo>
                  <a:pt x="4022734" y="742950"/>
                </a:lnTo>
                <a:lnTo>
                  <a:pt x="4095854" y="742950"/>
                </a:lnTo>
                <a:lnTo>
                  <a:pt x="4095854" y="746760"/>
                </a:lnTo>
                <a:lnTo>
                  <a:pt x="4031947" y="746760"/>
                </a:lnTo>
                <a:lnTo>
                  <a:pt x="4029930" y="748030"/>
                </a:lnTo>
                <a:lnTo>
                  <a:pt x="4030938" y="750570"/>
                </a:lnTo>
                <a:lnTo>
                  <a:pt x="4022734" y="750570"/>
                </a:lnTo>
                <a:lnTo>
                  <a:pt x="4021262" y="754309"/>
                </a:lnTo>
                <a:lnTo>
                  <a:pt x="4021327" y="754498"/>
                </a:lnTo>
                <a:lnTo>
                  <a:pt x="4022230" y="755650"/>
                </a:lnTo>
                <a:close/>
              </a:path>
              <a:path w="4096384" h="836930">
                <a:moveTo>
                  <a:pt x="70451" y="745490"/>
                </a:moveTo>
                <a:lnTo>
                  <a:pt x="69279" y="739140"/>
                </a:lnTo>
                <a:lnTo>
                  <a:pt x="69769" y="735437"/>
                </a:lnTo>
                <a:lnTo>
                  <a:pt x="76992" y="737870"/>
                </a:lnTo>
                <a:lnTo>
                  <a:pt x="75480" y="737870"/>
                </a:lnTo>
                <a:lnTo>
                  <a:pt x="70451" y="745490"/>
                </a:lnTo>
                <a:close/>
              </a:path>
              <a:path w="4096384" h="836930">
                <a:moveTo>
                  <a:pt x="1697928" y="746760"/>
                </a:moveTo>
                <a:lnTo>
                  <a:pt x="1693734" y="746760"/>
                </a:lnTo>
                <a:lnTo>
                  <a:pt x="1696923" y="744220"/>
                </a:lnTo>
                <a:lnTo>
                  <a:pt x="1693904" y="744220"/>
                </a:lnTo>
                <a:lnTo>
                  <a:pt x="1696753" y="742950"/>
                </a:lnTo>
                <a:lnTo>
                  <a:pt x="1700609" y="740410"/>
                </a:lnTo>
                <a:lnTo>
                  <a:pt x="1698095" y="739049"/>
                </a:lnTo>
                <a:lnTo>
                  <a:pt x="1698095" y="737870"/>
                </a:lnTo>
                <a:lnTo>
                  <a:pt x="1700773" y="735935"/>
                </a:lnTo>
                <a:lnTo>
                  <a:pt x="1700773" y="736600"/>
                </a:lnTo>
                <a:lnTo>
                  <a:pt x="1701836" y="736600"/>
                </a:lnTo>
                <a:lnTo>
                  <a:pt x="1702286" y="739140"/>
                </a:lnTo>
                <a:lnTo>
                  <a:pt x="1702620" y="741680"/>
                </a:lnTo>
                <a:lnTo>
                  <a:pt x="1706142" y="741680"/>
                </a:lnTo>
                <a:lnTo>
                  <a:pt x="1707309" y="742200"/>
                </a:lnTo>
                <a:lnTo>
                  <a:pt x="1700943" y="745490"/>
                </a:lnTo>
                <a:lnTo>
                  <a:pt x="1696923" y="745490"/>
                </a:lnTo>
                <a:lnTo>
                  <a:pt x="1697928" y="746760"/>
                </a:lnTo>
                <a:close/>
              </a:path>
              <a:path w="4096384" h="836930">
                <a:moveTo>
                  <a:pt x="62908" y="740410"/>
                </a:moveTo>
                <a:lnTo>
                  <a:pt x="60564" y="740410"/>
                </a:lnTo>
                <a:lnTo>
                  <a:pt x="58213" y="739140"/>
                </a:lnTo>
                <a:lnTo>
                  <a:pt x="58553" y="737870"/>
                </a:lnTo>
                <a:lnTo>
                  <a:pt x="61566" y="736600"/>
                </a:lnTo>
                <a:lnTo>
                  <a:pt x="63242" y="739140"/>
                </a:lnTo>
                <a:lnTo>
                  <a:pt x="62908" y="740410"/>
                </a:lnTo>
                <a:close/>
              </a:path>
              <a:path w="4096384" h="836930">
                <a:moveTo>
                  <a:pt x="69513" y="740410"/>
                </a:moveTo>
                <a:lnTo>
                  <a:pt x="62908" y="740410"/>
                </a:lnTo>
                <a:lnTo>
                  <a:pt x="63242" y="739140"/>
                </a:lnTo>
                <a:lnTo>
                  <a:pt x="61566" y="736600"/>
                </a:lnTo>
                <a:lnTo>
                  <a:pt x="69615" y="736600"/>
                </a:lnTo>
                <a:lnTo>
                  <a:pt x="69279" y="739140"/>
                </a:lnTo>
                <a:lnTo>
                  <a:pt x="69513" y="740410"/>
                </a:lnTo>
                <a:close/>
              </a:path>
              <a:path w="4096384" h="836930">
                <a:moveTo>
                  <a:pt x="101796" y="740410"/>
                </a:moveTo>
                <a:lnTo>
                  <a:pt x="98947" y="740410"/>
                </a:lnTo>
                <a:lnTo>
                  <a:pt x="97605" y="739140"/>
                </a:lnTo>
                <a:lnTo>
                  <a:pt x="97946" y="737870"/>
                </a:lnTo>
                <a:lnTo>
                  <a:pt x="98613" y="736600"/>
                </a:lnTo>
                <a:lnTo>
                  <a:pt x="102300" y="736600"/>
                </a:lnTo>
                <a:lnTo>
                  <a:pt x="103642" y="737870"/>
                </a:lnTo>
                <a:lnTo>
                  <a:pt x="103472" y="739140"/>
                </a:lnTo>
                <a:lnTo>
                  <a:pt x="101796" y="740410"/>
                </a:lnTo>
                <a:close/>
              </a:path>
              <a:path w="4096384" h="836930">
                <a:moveTo>
                  <a:pt x="112524" y="740410"/>
                </a:moveTo>
                <a:lnTo>
                  <a:pt x="101796" y="740410"/>
                </a:lnTo>
                <a:lnTo>
                  <a:pt x="103472" y="739140"/>
                </a:lnTo>
                <a:lnTo>
                  <a:pt x="103642" y="737870"/>
                </a:lnTo>
                <a:lnTo>
                  <a:pt x="102300" y="736600"/>
                </a:lnTo>
                <a:lnTo>
                  <a:pt x="137726" y="736600"/>
                </a:lnTo>
                <a:lnTo>
                  <a:pt x="137113" y="737870"/>
                </a:lnTo>
                <a:lnTo>
                  <a:pt x="113870" y="737870"/>
                </a:lnTo>
                <a:lnTo>
                  <a:pt x="111853" y="739140"/>
                </a:lnTo>
                <a:lnTo>
                  <a:pt x="112524" y="740410"/>
                </a:lnTo>
                <a:close/>
              </a:path>
              <a:path w="4096384" h="836930">
                <a:moveTo>
                  <a:pt x="154482" y="742950"/>
                </a:moveTo>
                <a:lnTo>
                  <a:pt x="153388" y="739140"/>
                </a:lnTo>
                <a:lnTo>
                  <a:pt x="155248" y="736600"/>
                </a:lnTo>
                <a:lnTo>
                  <a:pt x="157453" y="739140"/>
                </a:lnTo>
                <a:lnTo>
                  <a:pt x="158628" y="740598"/>
                </a:lnTo>
                <a:lnTo>
                  <a:pt x="159626" y="741680"/>
                </a:lnTo>
                <a:lnTo>
                  <a:pt x="161139" y="741680"/>
                </a:lnTo>
                <a:lnTo>
                  <a:pt x="154482" y="74295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159626" y="741680"/>
                </a:lnTo>
                <a:lnTo>
                  <a:pt x="158454" y="740410"/>
                </a:lnTo>
                <a:lnTo>
                  <a:pt x="157374" y="739049"/>
                </a:lnTo>
                <a:lnTo>
                  <a:pt x="155248" y="736600"/>
                </a:lnTo>
                <a:lnTo>
                  <a:pt x="164996" y="736600"/>
                </a:lnTo>
                <a:lnTo>
                  <a:pt x="163653" y="737870"/>
                </a:lnTo>
                <a:lnTo>
                  <a:pt x="164158" y="740410"/>
                </a:lnTo>
                <a:lnTo>
                  <a:pt x="663765" y="74041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660580" y="737870"/>
                </a:moveTo>
                <a:lnTo>
                  <a:pt x="653120" y="737870"/>
                </a:lnTo>
                <a:lnTo>
                  <a:pt x="652616" y="736600"/>
                </a:lnTo>
                <a:lnTo>
                  <a:pt x="658987" y="736600"/>
                </a:lnTo>
                <a:lnTo>
                  <a:pt x="660580" y="73787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658987" y="736600"/>
                </a:lnTo>
                <a:lnTo>
                  <a:pt x="666360" y="736600"/>
                </a:lnTo>
                <a:lnTo>
                  <a:pt x="672063" y="73787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735427" y="741680"/>
                </a:moveTo>
                <a:lnTo>
                  <a:pt x="729560" y="740410"/>
                </a:lnTo>
                <a:lnTo>
                  <a:pt x="730568" y="737870"/>
                </a:lnTo>
                <a:lnTo>
                  <a:pt x="731570" y="736600"/>
                </a:lnTo>
                <a:lnTo>
                  <a:pt x="732742" y="736600"/>
                </a:lnTo>
                <a:lnTo>
                  <a:pt x="733751" y="737870"/>
                </a:lnTo>
                <a:lnTo>
                  <a:pt x="735427" y="74168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35427" y="741680"/>
                </a:lnTo>
                <a:lnTo>
                  <a:pt x="733751" y="737870"/>
                </a:lnTo>
                <a:lnTo>
                  <a:pt x="732742" y="736600"/>
                </a:lnTo>
                <a:lnTo>
                  <a:pt x="808238" y="736600"/>
                </a:lnTo>
                <a:lnTo>
                  <a:pt x="810595" y="737870"/>
                </a:lnTo>
                <a:lnTo>
                  <a:pt x="758888" y="737870"/>
                </a:lnTo>
                <a:lnTo>
                  <a:pt x="758220" y="740410"/>
                </a:lnTo>
                <a:lnTo>
                  <a:pt x="797782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92157" y="740410"/>
                </a:moveTo>
                <a:lnTo>
                  <a:pt x="890140" y="740410"/>
                </a:lnTo>
                <a:lnTo>
                  <a:pt x="890814" y="737870"/>
                </a:lnTo>
                <a:lnTo>
                  <a:pt x="891652" y="737870"/>
                </a:lnTo>
                <a:lnTo>
                  <a:pt x="893329" y="736600"/>
                </a:lnTo>
                <a:lnTo>
                  <a:pt x="895339" y="739140"/>
                </a:lnTo>
                <a:lnTo>
                  <a:pt x="892157" y="740410"/>
                </a:lnTo>
                <a:close/>
              </a:path>
              <a:path w="4096384" h="836930">
                <a:moveTo>
                  <a:pt x="907073" y="740410"/>
                </a:moveTo>
                <a:lnTo>
                  <a:pt x="892157" y="740410"/>
                </a:lnTo>
                <a:lnTo>
                  <a:pt x="895339" y="739140"/>
                </a:lnTo>
                <a:lnTo>
                  <a:pt x="893329" y="736600"/>
                </a:lnTo>
                <a:lnTo>
                  <a:pt x="896774" y="736600"/>
                </a:lnTo>
                <a:lnTo>
                  <a:pt x="896007" y="739140"/>
                </a:lnTo>
                <a:lnTo>
                  <a:pt x="905062" y="739140"/>
                </a:lnTo>
                <a:lnTo>
                  <a:pt x="907073" y="740410"/>
                </a:lnTo>
                <a:close/>
              </a:path>
              <a:path w="4096384" h="836930">
                <a:moveTo>
                  <a:pt x="1000275" y="744220"/>
                </a:moveTo>
                <a:lnTo>
                  <a:pt x="998769" y="737870"/>
                </a:lnTo>
                <a:lnTo>
                  <a:pt x="999267" y="736600"/>
                </a:lnTo>
                <a:lnTo>
                  <a:pt x="1001951" y="736600"/>
                </a:lnTo>
                <a:lnTo>
                  <a:pt x="1006476" y="737870"/>
                </a:lnTo>
                <a:lnTo>
                  <a:pt x="1000275" y="744220"/>
                </a:lnTo>
                <a:close/>
              </a:path>
              <a:path w="4096384" h="836930">
                <a:moveTo>
                  <a:pt x="1060280" y="748030"/>
                </a:moveTo>
                <a:lnTo>
                  <a:pt x="1009999" y="748030"/>
                </a:lnTo>
                <a:lnTo>
                  <a:pt x="1008486" y="744220"/>
                </a:lnTo>
                <a:lnTo>
                  <a:pt x="1000275" y="744220"/>
                </a:lnTo>
                <a:lnTo>
                  <a:pt x="1006476" y="737870"/>
                </a:lnTo>
                <a:lnTo>
                  <a:pt x="1001951" y="736600"/>
                </a:lnTo>
                <a:lnTo>
                  <a:pt x="1025501" y="736600"/>
                </a:lnTo>
                <a:lnTo>
                  <a:pt x="1024871" y="742950"/>
                </a:lnTo>
                <a:lnTo>
                  <a:pt x="1022230" y="742950"/>
                </a:lnTo>
                <a:lnTo>
                  <a:pt x="1021796" y="744042"/>
                </a:lnTo>
                <a:lnTo>
                  <a:pt x="1021726" y="745490"/>
                </a:lnTo>
                <a:lnTo>
                  <a:pt x="1033521" y="745490"/>
                </a:lnTo>
                <a:lnTo>
                  <a:pt x="1033970" y="746760"/>
                </a:lnTo>
                <a:lnTo>
                  <a:pt x="1058440" y="746760"/>
                </a:lnTo>
                <a:lnTo>
                  <a:pt x="1060280" y="748030"/>
                </a:lnTo>
                <a:close/>
              </a:path>
              <a:path w="4096384" h="836930">
                <a:moveTo>
                  <a:pt x="1029889" y="737870"/>
                </a:moveTo>
                <a:lnTo>
                  <a:pt x="1027429" y="737870"/>
                </a:lnTo>
                <a:lnTo>
                  <a:pt x="1030618" y="736600"/>
                </a:lnTo>
                <a:lnTo>
                  <a:pt x="1029889" y="737870"/>
                </a:lnTo>
                <a:close/>
              </a:path>
              <a:path w="4096384" h="836930">
                <a:moveTo>
                  <a:pt x="1917542" y="744042"/>
                </a:moveTo>
                <a:lnTo>
                  <a:pt x="1917407" y="743274"/>
                </a:lnTo>
                <a:lnTo>
                  <a:pt x="1923722" y="736600"/>
                </a:lnTo>
                <a:lnTo>
                  <a:pt x="1923722" y="737870"/>
                </a:lnTo>
                <a:lnTo>
                  <a:pt x="1930026" y="740201"/>
                </a:lnTo>
                <a:lnTo>
                  <a:pt x="1930093" y="740410"/>
                </a:lnTo>
                <a:lnTo>
                  <a:pt x="1930590" y="740410"/>
                </a:lnTo>
                <a:lnTo>
                  <a:pt x="1923885" y="742950"/>
                </a:lnTo>
                <a:lnTo>
                  <a:pt x="1917542" y="744042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74030" y="740598"/>
                </a:lnTo>
                <a:lnTo>
                  <a:pt x="2673928" y="739049"/>
                </a:lnTo>
                <a:lnTo>
                  <a:pt x="2675005" y="737870"/>
                </a:lnTo>
                <a:lnTo>
                  <a:pt x="2673348" y="736600"/>
                </a:lnTo>
                <a:lnTo>
                  <a:pt x="2677362" y="736600"/>
                </a:lnTo>
                <a:lnTo>
                  <a:pt x="2680640" y="739140"/>
                </a:lnTo>
                <a:lnTo>
                  <a:pt x="2678003" y="74041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989152" y="742950"/>
                </a:moveTo>
                <a:lnTo>
                  <a:pt x="2983796" y="742950"/>
                </a:lnTo>
                <a:lnTo>
                  <a:pt x="2977916" y="736600"/>
                </a:lnTo>
                <a:lnTo>
                  <a:pt x="2988478" y="739140"/>
                </a:lnTo>
                <a:lnTo>
                  <a:pt x="2988321" y="739140"/>
                </a:lnTo>
                <a:lnTo>
                  <a:pt x="2990601" y="741624"/>
                </a:lnTo>
                <a:lnTo>
                  <a:pt x="2989152" y="742950"/>
                </a:lnTo>
                <a:close/>
              </a:path>
              <a:path w="4096384" h="836930">
                <a:moveTo>
                  <a:pt x="3652622" y="744220"/>
                </a:moveTo>
                <a:lnTo>
                  <a:pt x="3641720" y="744220"/>
                </a:lnTo>
                <a:lnTo>
                  <a:pt x="3647750" y="739140"/>
                </a:lnTo>
                <a:lnTo>
                  <a:pt x="3647908" y="739140"/>
                </a:lnTo>
                <a:lnTo>
                  <a:pt x="3649433" y="736600"/>
                </a:lnTo>
                <a:lnTo>
                  <a:pt x="3652622" y="74422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29816" y="758190"/>
                </a:lnTo>
                <a:lnTo>
                  <a:pt x="3634498" y="756920"/>
                </a:lnTo>
                <a:lnTo>
                  <a:pt x="3636521" y="756920"/>
                </a:lnTo>
                <a:lnTo>
                  <a:pt x="3637346" y="755650"/>
                </a:lnTo>
                <a:lnTo>
                  <a:pt x="3636855" y="753110"/>
                </a:lnTo>
                <a:lnTo>
                  <a:pt x="3634838" y="749300"/>
                </a:lnTo>
                <a:lnTo>
                  <a:pt x="3640966" y="749300"/>
                </a:lnTo>
                <a:lnTo>
                  <a:pt x="3643872" y="748030"/>
                </a:lnTo>
                <a:lnTo>
                  <a:pt x="3643226" y="745490"/>
                </a:lnTo>
                <a:lnTo>
                  <a:pt x="3641720" y="745490"/>
                </a:lnTo>
                <a:lnTo>
                  <a:pt x="3641386" y="744220"/>
                </a:lnTo>
                <a:lnTo>
                  <a:pt x="3652622" y="744220"/>
                </a:lnTo>
                <a:lnTo>
                  <a:pt x="3649433" y="736600"/>
                </a:lnTo>
                <a:lnTo>
                  <a:pt x="3653784" y="736600"/>
                </a:lnTo>
                <a:lnTo>
                  <a:pt x="3653630" y="739140"/>
                </a:lnTo>
                <a:lnTo>
                  <a:pt x="3656732" y="739140"/>
                </a:lnTo>
                <a:lnTo>
                  <a:pt x="3651614" y="745490"/>
                </a:lnTo>
                <a:lnTo>
                  <a:pt x="3653113" y="748030"/>
                </a:lnTo>
                <a:lnTo>
                  <a:pt x="3654953" y="750570"/>
                </a:lnTo>
                <a:lnTo>
                  <a:pt x="3662795" y="750570"/>
                </a:lnTo>
                <a:lnTo>
                  <a:pt x="3661732" y="751840"/>
                </a:lnTo>
                <a:lnTo>
                  <a:pt x="3648765" y="751840"/>
                </a:lnTo>
                <a:lnTo>
                  <a:pt x="3648693" y="752023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55705" y="746760"/>
                </a:moveTo>
                <a:lnTo>
                  <a:pt x="3753515" y="741624"/>
                </a:lnTo>
                <a:lnTo>
                  <a:pt x="3751999" y="736600"/>
                </a:lnTo>
                <a:lnTo>
                  <a:pt x="3758554" y="740410"/>
                </a:lnTo>
                <a:lnTo>
                  <a:pt x="3759044" y="740410"/>
                </a:lnTo>
                <a:lnTo>
                  <a:pt x="3755705" y="746760"/>
                </a:lnTo>
                <a:close/>
              </a:path>
              <a:path w="4096384" h="836930">
                <a:moveTo>
                  <a:pt x="3781176" y="745490"/>
                </a:moveTo>
                <a:lnTo>
                  <a:pt x="3778669" y="740410"/>
                </a:lnTo>
                <a:lnTo>
                  <a:pt x="3784876" y="736600"/>
                </a:lnTo>
                <a:lnTo>
                  <a:pt x="3786041" y="740410"/>
                </a:lnTo>
                <a:lnTo>
                  <a:pt x="3787390" y="742950"/>
                </a:lnTo>
                <a:lnTo>
                  <a:pt x="3782676" y="744220"/>
                </a:lnTo>
                <a:lnTo>
                  <a:pt x="3781176" y="745490"/>
                </a:lnTo>
                <a:close/>
              </a:path>
              <a:path w="4096384" h="836930">
                <a:moveTo>
                  <a:pt x="3814830" y="759460"/>
                </a:moveTo>
                <a:lnTo>
                  <a:pt x="3813870" y="759460"/>
                </a:lnTo>
                <a:lnTo>
                  <a:pt x="3811179" y="751840"/>
                </a:lnTo>
                <a:lnTo>
                  <a:pt x="3810845" y="751840"/>
                </a:lnTo>
                <a:lnTo>
                  <a:pt x="3805064" y="750928"/>
                </a:lnTo>
                <a:lnTo>
                  <a:pt x="3805489" y="750570"/>
                </a:lnTo>
                <a:lnTo>
                  <a:pt x="3806988" y="748030"/>
                </a:lnTo>
                <a:lnTo>
                  <a:pt x="3806497" y="746760"/>
                </a:lnTo>
                <a:lnTo>
                  <a:pt x="3803649" y="745490"/>
                </a:lnTo>
                <a:lnTo>
                  <a:pt x="3781176" y="745490"/>
                </a:lnTo>
                <a:lnTo>
                  <a:pt x="3782676" y="744220"/>
                </a:lnTo>
                <a:lnTo>
                  <a:pt x="3787390" y="742950"/>
                </a:lnTo>
                <a:lnTo>
                  <a:pt x="3786041" y="740410"/>
                </a:lnTo>
                <a:lnTo>
                  <a:pt x="3784876" y="736600"/>
                </a:lnTo>
                <a:lnTo>
                  <a:pt x="3786382" y="736600"/>
                </a:lnTo>
                <a:lnTo>
                  <a:pt x="3788739" y="737870"/>
                </a:lnTo>
                <a:lnTo>
                  <a:pt x="3791921" y="739140"/>
                </a:lnTo>
                <a:lnTo>
                  <a:pt x="3796399" y="739140"/>
                </a:lnTo>
                <a:lnTo>
                  <a:pt x="3795602" y="742950"/>
                </a:lnTo>
                <a:lnTo>
                  <a:pt x="3807997" y="742950"/>
                </a:lnTo>
                <a:lnTo>
                  <a:pt x="3808330" y="744220"/>
                </a:lnTo>
                <a:lnTo>
                  <a:pt x="3826182" y="744220"/>
                </a:lnTo>
                <a:lnTo>
                  <a:pt x="3826985" y="746760"/>
                </a:lnTo>
                <a:lnTo>
                  <a:pt x="3814702" y="746760"/>
                </a:lnTo>
                <a:lnTo>
                  <a:pt x="3813458" y="748030"/>
                </a:lnTo>
                <a:lnTo>
                  <a:pt x="3827386" y="748030"/>
                </a:lnTo>
                <a:lnTo>
                  <a:pt x="3828992" y="753110"/>
                </a:lnTo>
                <a:lnTo>
                  <a:pt x="3824094" y="753110"/>
                </a:lnTo>
                <a:lnTo>
                  <a:pt x="3819724" y="754380"/>
                </a:lnTo>
                <a:lnTo>
                  <a:pt x="3816050" y="755650"/>
                </a:lnTo>
                <a:lnTo>
                  <a:pt x="3814830" y="759460"/>
                </a:lnTo>
                <a:close/>
              </a:path>
              <a:path w="4096384" h="836930">
                <a:moveTo>
                  <a:pt x="3865827" y="736795"/>
                </a:moveTo>
                <a:lnTo>
                  <a:pt x="3865827" y="736600"/>
                </a:lnTo>
                <a:lnTo>
                  <a:pt x="3866011" y="736600"/>
                </a:lnTo>
                <a:lnTo>
                  <a:pt x="3865827" y="736795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5827" y="736795"/>
                </a:lnTo>
                <a:lnTo>
                  <a:pt x="3866011" y="736600"/>
                </a:lnTo>
                <a:lnTo>
                  <a:pt x="3866011" y="737186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6011" y="737186"/>
                </a:moveTo>
                <a:lnTo>
                  <a:pt x="3866011" y="736600"/>
                </a:lnTo>
                <a:lnTo>
                  <a:pt x="3866168" y="736600"/>
                </a:lnTo>
                <a:lnTo>
                  <a:pt x="3866011" y="737186"/>
                </a:lnTo>
                <a:close/>
              </a:path>
              <a:path w="4096384" h="836930">
                <a:moveTo>
                  <a:pt x="3878322" y="750570"/>
                </a:moveTo>
                <a:lnTo>
                  <a:pt x="3864485" y="750570"/>
                </a:lnTo>
                <a:lnTo>
                  <a:pt x="3866011" y="737870"/>
                </a:lnTo>
                <a:lnTo>
                  <a:pt x="3866115" y="736795"/>
                </a:lnTo>
                <a:lnTo>
                  <a:pt x="3866168" y="736600"/>
                </a:lnTo>
                <a:lnTo>
                  <a:pt x="3871367" y="736600"/>
                </a:lnTo>
                <a:lnTo>
                  <a:pt x="3874339" y="741624"/>
                </a:lnTo>
                <a:lnTo>
                  <a:pt x="3875721" y="742950"/>
                </a:lnTo>
                <a:lnTo>
                  <a:pt x="3877220" y="744220"/>
                </a:lnTo>
                <a:lnTo>
                  <a:pt x="3869016" y="744220"/>
                </a:lnTo>
                <a:lnTo>
                  <a:pt x="3866993" y="749300"/>
                </a:lnTo>
                <a:lnTo>
                  <a:pt x="3879241" y="749300"/>
                </a:lnTo>
                <a:lnTo>
                  <a:pt x="3878322" y="750570"/>
                </a:lnTo>
                <a:close/>
              </a:path>
              <a:path w="4096384" h="836930">
                <a:moveTo>
                  <a:pt x="3877220" y="744220"/>
                </a:moveTo>
                <a:lnTo>
                  <a:pt x="3875721" y="742950"/>
                </a:lnTo>
                <a:lnTo>
                  <a:pt x="3874432" y="741735"/>
                </a:lnTo>
                <a:lnTo>
                  <a:pt x="3871367" y="736600"/>
                </a:lnTo>
                <a:lnTo>
                  <a:pt x="3882943" y="739140"/>
                </a:lnTo>
                <a:lnTo>
                  <a:pt x="3878903" y="742950"/>
                </a:lnTo>
                <a:lnTo>
                  <a:pt x="3877220" y="744220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4819" y="737870"/>
                </a:lnTo>
                <a:lnTo>
                  <a:pt x="3865827" y="736795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4485" y="750570"/>
                </a:moveTo>
                <a:lnTo>
                  <a:pt x="3860783" y="741624"/>
                </a:lnTo>
                <a:lnTo>
                  <a:pt x="3859306" y="737870"/>
                </a:lnTo>
                <a:lnTo>
                  <a:pt x="3865827" y="737870"/>
                </a:lnTo>
                <a:lnTo>
                  <a:pt x="3866011" y="737186"/>
                </a:lnTo>
                <a:lnTo>
                  <a:pt x="3866011" y="737870"/>
                </a:lnTo>
                <a:lnTo>
                  <a:pt x="3864485" y="750570"/>
                </a:lnTo>
                <a:close/>
              </a:path>
              <a:path w="4096384" h="836930">
                <a:moveTo>
                  <a:pt x="114368" y="741680"/>
                </a:moveTo>
                <a:lnTo>
                  <a:pt x="113195" y="741680"/>
                </a:lnTo>
                <a:lnTo>
                  <a:pt x="111853" y="739140"/>
                </a:lnTo>
                <a:lnTo>
                  <a:pt x="113870" y="737870"/>
                </a:lnTo>
                <a:lnTo>
                  <a:pt x="115546" y="739140"/>
                </a:lnTo>
                <a:lnTo>
                  <a:pt x="115710" y="740410"/>
                </a:lnTo>
                <a:lnTo>
                  <a:pt x="114368" y="741680"/>
                </a:lnTo>
                <a:close/>
              </a:path>
              <a:path w="4096384" h="836930">
                <a:moveTo>
                  <a:pt x="138510" y="741680"/>
                </a:moveTo>
                <a:lnTo>
                  <a:pt x="114368" y="741680"/>
                </a:lnTo>
                <a:lnTo>
                  <a:pt x="115572" y="740540"/>
                </a:lnTo>
                <a:lnTo>
                  <a:pt x="115683" y="740201"/>
                </a:lnTo>
                <a:lnTo>
                  <a:pt x="115546" y="739140"/>
                </a:lnTo>
                <a:lnTo>
                  <a:pt x="113870" y="737870"/>
                </a:lnTo>
                <a:lnTo>
                  <a:pt x="137113" y="737870"/>
                </a:lnTo>
                <a:lnTo>
                  <a:pt x="136499" y="739140"/>
                </a:lnTo>
                <a:lnTo>
                  <a:pt x="138005" y="740410"/>
                </a:lnTo>
                <a:lnTo>
                  <a:pt x="138510" y="74168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76254" y="740410"/>
                </a:lnTo>
                <a:lnTo>
                  <a:pt x="675586" y="737870"/>
                </a:lnTo>
                <a:lnTo>
                  <a:pt x="678428" y="737870"/>
                </a:lnTo>
                <a:lnTo>
                  <a:pt x="679272" y="73914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04082" y="753110"/>
                </a:moveTo>
                <a:lnTo>
                  <a:pt x="694188" y="753110"/>
                </a:lnTo>
                <a:lnTo>
                  <a:pt x="693016" y="750570"/>
                </a:lnTo>
                <a:lnTo>
                  <a:pt x="671389" y="750570"/>
                </a:lnTo>
                <a:lnTo>
                  <a:pt x="677760" y="744220"/>
                </a:lnTo>
                <a:lnTo>
                  <a:pt x="672731" y="741680"/>
                </a:lnTo>
                <a:lnTo>
                  <a:pt x="678938" y="741680"/>
                </a:lnTo>
                <a:lnTo>
                  <a:pt x="679088" y="740540"/>
                </a:lnTo>
                <a:lnTo>
                  <a:pt x="679212" y="739049"/>
                </a:lnTo>
                <a:lnTo>
                  <a:pt x="678428" y="737870"/>
                </a:lnTo>
                <a:lnTo>
                  <a:pt x="696943" y="737870"/>
                </a:lnTo>
                <a:lnTo>
                  <a:pt x="697207" y="739140"/>
                </a:lnTo>
                <a:lnTo>
                  <a:pt x="701316" y="739140"/>
                </a:lnTo>
                <a:lnTo>
                  <a:pt x="700396" y="740410"/>
                </a:lnTo>
                <a:lnTo>
                  <a:pt x="695531" y="741680"/>
                </a:lnTo>
                <a:lnTo>
                  <a:pt x="697371" y="745490"/>
                </a:lnTo>
                <a:lnTo>
                  <a:pt x="698883" y="748030"/>
                </a:lnTo>
                <a:lnTo>
                  <a:pt x="709474" y="748030"/>
                </a:lnTo>
                <a:lnTo>
                  <a:pt x="709942" y="749300"/>
                </a:lnTo>
                <a:lnTo>
                  <a:pt x="724531" y="749300"/>
                </a:lnTo>
                <a:lnTo>
                  <a:pt x="726793" y="751840"/>
                </a:lnTo>
                <a:lnTo>
                  <a:pt x="704082" y="751840"/>
                </a:lnTo>
                <a:lnTo>
                  <a:pt x="704082" y="753110"/>
                </a:lnTo>
                <a:close/>
              </a:path>
              <a:path w="4096384" h="836930">
                <a:moveTo>
                  <a:pt x="761068" y="740410"/>
                </a:moveTo>
                <a:lnTo>
                  <a:pt x="758220" y="740410"/>
                </a:lnTo>
                <a:lnTo>
                  <a:pt x="758888" y="737870"/>
                </a:lnTo>
                <a:lnTo>
                  <a:pt x="761068" y="740410"/>
                </a:lnTo>
                <a:close/>
              </a:path>
              <a:path w="4096384" h="836930">
                <a:moveTo>
                  <a:pt x="797782" y="740410"/>
                </a:moveTo>
                <a:lnTo>
                  <a:pt x="761068" y="740410"/>
                </a:lnTo>
                <a:lnTo>
                  <a:pt x="758888" y="737870"/>
                </a:lnTo>
                <a:lnTo>
                  <a:pt x="799288" y="737870"/>
                </a:lnTo>
                <a:lnTo>
                  <a:pt x="797618" y="739140"/>
                </a:lnTo>
                <a:lnTo>
                  <a:pt x="797782" y="74041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97782" y="740410"/>
                </a:lnTo>
                <a:lnTo>
                  <a:pt x="797737" y="739049"/>
                </a:lnTo>
                <a:lnTo>
                  <a:pt x="799288" y="737870"/>
                </a:lnTo>
                <a:lnTo>
                  <a:pt x="801803" y="739140"/>
                </a:lnTo>
                <a:lnTo>
                  <a:pt x="801973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05100" y="748030"/>
                </a:moveTo>
                <a:lnTo>
                  <a:pt x="753866" y="748030"/>
                </a:lnTo>
                <a:lnTo>
                  <a:pt x="753525" y="746760"/>
                </a:lnTo>
                <a:lnTo>
                  <a:pt x="759896" y="741680"/>
                </a:lnTo>
                <a:lnTo>
                  <a:pt x="799792" y="741680"/>
                </a:lnTo>
                <a:lnTo>
                  <a:pt x="801973" y="740410"/>
                </a:lnTo>
                <a:lnTo>
                  <a:pt x="801803" y="739140"/>
                </a:lnTo>
                <a:lnTo>
                  <a:pt x="799288" y="737870"/>
                </a:lnTo>
                <a:lnTo>
                  <a:pt x="810595" y="737870"/>
                </a:lnTo>
                <a:lnTo>
                  <a:pt x="812953" y="739140"/>
                </a:lnTo>
                <a:lnTo>
                  <a:pt x="827284" y="739140"/>
                </a:lnTo>
                <a:lnTo>
                  <a:pt x="827451" y="740410"/>
                </a:lnTo>
                <a:lnTo>
                  <a:pt x="872289" y="740410"/>
                </a:lnTo>
                <a:lnTo>
                  <a:pt x="871788" y="742950"/>
                </a:lnTo>
                <a:lnTo>
                  <a:pt x="764087" y="742950"/>
                </a:lnTo>
                <a:lnTo>
                  <a:pt x="763085" y="744220"/>
                </a:lnTo>
                <a:lnTo>
                  <a:pt x="765095" y="746760"/>
                </a:lnTo>
                <a:lnTo>
                  <a:pt x="803731" y="746760"/>
                </a:lnTo>
                <a:lnTo>
                  <a:pt x="805100" y="748030"/>
                </a:lnTo>
                <a:close/>
              </a:path>
              <a:path w="4096384" h="836930">
                <a:moveTo>
                  <a:pt x="872289" y="740410"/>
                </a:moveTo>
                <a:lnTo>
                  <a:pt x="827451" y="740410"/>
                </a:lnTo>
                <a:lnTo>
                  <a:pt x="827117" y="737870"/>
                </a:lnTo>
                <a:lnTo>
                  <a:pt x="890814" y="737870"/>
                </a:lnTo>
                <a:lnTo>
                  <a:pt x="890477" y="739140"/>
                </a:lnTo>
                <a:lnTo>
                  <a:pt x="872539" y="739140"/>
                </a:lnTo>
                <a:lnTo>
                  <a:pt x="872289" y="740410"/>
                </a:lnTo>
                <a:close/>
              </a:path>
              <a:path w="4096384" h="836930">
                <a:moveTo>
                  <a:pt x="909757" y="741680"/>
                </a:moveTo>
                <a:lnTo>
                  <a:pt x="907073" y="740410"/>
                </a:lnTo>
                <a:lnTo>
                  <a:pt x="905062" y="739140"/>
                </a:lnTo>
                <a:lnTo>
                  <a:pt x="905062" y="737870"/>
                </a:lnTo>
                <a:lnTo>
                  <a:pt x="909089" y="737870"/>
                </a:lnTo>
                <a:lnTo>
                  <a:pt x="909757" y="741680"/>
                </a:lnTo>
                <a:close/>
              </a:path>
              <a:path w="4096384" h="836930">
                <a:moveTo>
                  <a:pt x="934561" y="741680"/>
                </a:moveTo>
                <a:lnTo>
                  <a:pt x="909757" y="741680"/>
                </a:lnTo>
                <a:lnTo>
                  <a:pt x="909089" y="737870"/>
                </a:lnTo>
                <a:lnTo>
                  <a:pt x="931712" y="737870"/>
                </a:lnTo>
                <a:lnTo>
                  <a:pt x="934561" y="741680"/>
                </a:lnTo>
                <a:close/>
              </a:path>
              <a:path w="4096384" h="836930">
                <a:moveTo>
                  <a:pt x="937579" y="741680"/>
                </a:moveTo>
                <a:lnTo>
                  <a:pt x="934561" y="741680"/>
                </a:lnTo>
                <a:lnTo>
                  <a:pt x="931712" y="737870"/>
                </a:lnTo>
                <a:lnTo>
                  <a:pt x="934901" y="737870"/>
                </a:lnTo>
                <a:lnTo>
                  <a:pt x="936243" y="739140"/>
                </a:lnTo>
                <a:lnTo>
                  <a:pt x="937082" y="740410"/>
                </a:lnTo>
                <a:lnTo>
                  <a:pt x="937579" y="741680"/>
                </a:lnTo>
                <a:close/>
              </a:path>
              <a:path w="4096384" h="836930">
                <a:moveTo>
                  <a:pt x="956018" y="741680"/>
                </a:moveTo>
                <a:lnTo>
                  <a:pt x="937579" y="741680"/>
                </a:lnTo>
                <a:lnTo>
                  <a:pt x="937082" y="740410"/>
                </a:lnTo>
                <a:lnTo>
                  <a:pt x="936243" y="739140"/>
                </a:lnTo>
                <a:lnTo>
                  <a:pt x="934901" y="737870"/>
                </a:lnTo>
                <a:lnTo>
                  <a:pt x="957194" y="737870"/>
                </a:lnTo>
                <a:lnTo>
                  <a:pt x="957865" y="740410"/>
                </a:lnTo>
                <a:lnTo>
                  <a:pt x="956018" y="741680"/>
                </a:lnTo>
                <a:close/>
              </a:path>
              <a:path w="4096384" h="836930">
                <a:moveTo>
                  <a:pt x="1648141" y="742950"/>
                </a:moveTo>
                <a:lnTo>
                  <a:pt x="1640428" y="737870"/>
                </a:lnTo>
                <a:lnTo>
                  <a:pt x="1653170" y="737870"/>
                </a:lnTo>
                <a:lnTo>
                  <a:pt x="1647807" y="741680"/>
                </a:lnTo>
                <a:lnTo>
                  <a:pt x="1647971" y="741680"/>
                </a:lnTo>
                <a:lnTo>
                  <a:pt x="1648141" y="742950"/>
                </a:lnTo>
                <a:close/>
              </a:path>
              <a:path w="4096384" h="836930">
                <a:moveTo>
                  <a:pt x="1668086" y="742950"/>
                </a:moveTo>
                <a:lnTo>
                  <a:pt x="1661217" y="742950"/>
                </a:lnTo>
                <a:lnTo>
                  <a:pt x="1661885" y="737870"/>
                </a:lnTo>
                <a:lnTo>
                  <a:pt x="1669428" y="737870"/>
                </a:lnTo>
                <a:lnTo>
                  <a:pt x="1667084" y="739140"/>
                </a:lnTo>
                <a:lnTo>
                  <a:pt x="1666057" y="740247"/>
                </a:lnTo>
                <a:lnTo>
                  <a:pt x="1665956" y="740598"/>
                </a:lnTo>
                <a:lnTo>
                  <a:pt x="1666231" y="741624"/>
                </a:lnTo>
                <a:lnTo>
                  <a:pt x="1668086" y="742950"/>
                </a:lnTo>
                <a:close/>
              </a:path>
              <a:path w="4096384" h="836930">
                <a:moveTo>
                  <a:pt x="1670103" y="742950"/>
                </a:moveTo>
                <a:lnTo>
                  <a:pt x="1668086" y="742950"/>
                </a:lnTo>
                <a:lnTo>
                  <a:pt x="1666327" y="741735"/>
                </a:lnTo>
                <a:lnTo>
                  <a:pt x="1665906" y="740410"/>
                </a:lnTo>
                <a:lnTo>
                  <a:pt x="1667084" y="739140"/>
                </a:lnTo>
                <a:lnTo>
                  <a:pt x="1669428" y="737870"/>
                </a:lnTo>
                <a:lnTo>
                  <a:pt x="1670103" y="742950"/>
                </a:lnTo>
                <a:close/>
              </a:path>
              <a:path w="4096384" h="836930">
                <a:moveTo>
                  <a:pt x="1681332" y="751840"/>
                </a:moveTo>
                <a:lnTo>
                  <a:pt x="1665408" y="751840"/>
                </a:lnTo>
                <a:lnTo>
                  <a:pt x="1671943" y="744220"/>
                </a:lnTo>
                <a:lnTo>
                  <a:pt x="1667922" y="742950"/>
                </a:lnTo>
                <a:lnTo>
                  <a:pt x="1670103" y="742950"/>
                </a:lnTo>
                <a:lnTo>
                  <a:pt x="1669428" y="737870"/>
                </a:lnTo>
                <a:lnTo>
                  <a:pt x="1676801" y="737870"/>
                </a:lnTo>
                <a:lnTo>
                  <a:pt x="1680494" y="742950"/>
                </a:lnTo>
                <a:lnTo>
                  <a:pt x="1680242" y="744220"/>
                </a:lnTo>
                <a:lnTo>
                  <a:pt x="1674457" y="744220"/>
                </a:lnTo>
                <a:lnTo>
                  <a:pt x="1673121" y="746760"/>
                </a:lnTo>
                <a:lnTo>
                  <a:pt x="1674627" y="748030"/>
                </a:lnTo>
                <a:lnTo>
                  <a:pt x="1675970" y="749300"/>
                </a:lnTo>
                <a:lnTo>
                  <a:pt x="1699938" y="749300"/>
                </a:lnTo>
                <a:lnTo>
                  <a:pt x="1700943" y="750570"/>
                </a:lnTo>
                <a:lnTo>
                  <a:pt x="1686361" y="750570"/>
                </a:lnTo>
                <a:lnTo>
                  <a:pt x="1681332" y="751840"/>
                </a:lnTo>
                <a:close/>
              </a:path>
              <a:path w="4096384" h="836930">
                <a:moveTo>
                  <a:pt x="1679990" y="745490"/>
                </a:moveTo>
                <a:lnTo>
                  <a:pt x="1680494" y="742950"/>
                </a:lnTo>
                <a:lnTo>
                  <a:pt x="1676801" y="737870"/>
                </a:lnTo>
                <a:lnTo>
                  <a:pt x="1690218" y="737870"/>
                </a:lnTo>
                <a:lnTo>
                  <a:pt x="1679990" y="745490"/>
                </a:lnTo>
                <a:close/>
              </a:path>
              <a:path w="4096384" h="836930">
                <a:moveTo>
                  <a:pt x="1693400" y="745490"/>
                </a:moveTo>
                <a:lnTo>
                  <a:pt x="1679990" y="745490"/>
                </a:lnTo>
                <a:lnTo>
                  <a:pt x="1690218" y="737870"/>
                </a:lnTo>
                <a:lnTo>
                  <a:pt x="1691390" y="737870"/>
                </a:lnTo>
                <a:lnTo>
                  <a:pt x="1693904" y="744220"/>
                </a:lnTo>
                <a:lnTo>
                  <a:pt x="1693066" y="744220"/>
                </a:lnTo>
                <a:lnTo>
                  <a:pt x="1693400" y="74549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33801" y="740410"/>
                </a:lnTo>
                <a:lnTo>
                  <a:pt x="1733801" y="739140"/>
                </a:lnTo>
                <a:lnTo>
                  <a:pt x="1735811" y="737870"/>
                </a:lnTo>
                <a:lnTo>
                  <a:pt x="1737821" y="739140"/>
                </a:lnTo>
                <a:lnTo>
                  <a:pt x="173782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6073" y="741680"/>
                </a:moveTo>
                <a:lnTo>
                  <a:pt x="1735811" y="741680"/>
                </a:lnTo>
                <a:lnTo>
                  <a:pt x="1737821" y="740410"/>
                </a:lnTo>
                <a:lnTo>
                  <a:pt x="1737821" y="739140"/>
                </a:lnTo>
                <a:lnTo>
                  <a:pt x="1735811" y="737870"/>
                </a:lnTo>
                <a:lnTo>
                  <a:pt x="1738155" y="737870"/>
                </a:lnTo>
                <a:lnTo>
                  <a:pt x="1739831" y="739140"/>
                </a:lnTo>
                <a:lnTo>
                  <a:pt x="1744696" y="740410"/>
                </a:lnTo>
                <a:lnTo>
                  <a:pt x="1746366" y="740410"/>
                </a:lnTo>
                <a:lnTo>
                  <a:pt x="1746073" y="741680"/>
                </a:lnTo>
                <a:close/>
              </a:path>
              <a:path w="4096384" h="836930">
                <a:moveTo>
                  <a:pt x="1745194" y="745490"/>
                </a:moveTo>
                <a:lnTo>
                  <a:pt x="1746366" y="740410"/>
                </a:lnTo>
                <a:lnTo>
                  <a:pt x="1747708" y="737870"/>
                </a:lnTo>
                <a:lnTo>
                  <a:pt x="1749051" y="737870"/>
                </a:lnTo>
                <a:lnTo>
                  <a:pt x="1750563" y="739140"/>
                </a:lnTo>
                <a:lnTo>
                  <a:pt x="1755969" y="741624"/>
                </a:lnTo>
                <a:lnTo>
                  <a:pt x="1748826" y="744220"/>
                </a:lnTo>
                <a:lnTo>
                  <a:pt x="1746536" y="744220"/>
                </a:lnTo>
                <a:lnTo>
                  <a:pt x="1747095" y="744825"/>
                </a:lnTo>
                <a:lnTo>
                  <a:pt x="1745194" y="745490"/>
                </a:lnTo>
                <a:close/>
              </a:path>
              <a:path w="4096384" h="836930">
                <a:moveTo>
                  <a:pt x="1807556" y="750570"/>
                </a:moveTo>
                <a:lnTo>
                  <a:pt x="1768661" y="750570"/>
                </a:lnTo>
                <a:lnTo>
                  <a:pt x="1769688" y="748007"/>
                </a:lnTo>
                <a:lnTo>
                  <a:pt x="1770672" y="746760"/>
                </a:lnTo>
                <a:lnTo>
                  <a:pt x="1768328" y="745490"/>
                </a:lnTo>
                <a:lnTo>
                  <a:pt x="1747708" y="745490"/>
                </a:lnTo>
                <a:lnTo>
                  <a:pt x="1747095" y="744825"/>
                </a:lnTo>
                <a:lnTo>
                  <a:pt x="1755930" y="741735"/>
                </a:lnTo>
                <a:lnTo>
                  <a:pt x="1750563" y="739140"/>
                </a:lnTo>
                <a:lnTo>
                  <a:pt x="1749051" y="737870"/>
                </a:lnTo>
                <a:lnTo>
                  <a:pt x="1768945" y="737870"/>
                </a:lnTo>
                <a:lnTo>
                  <a:pt x="1770174" y="739140"/>
                </a:lnTo>
                <a:lnTo>
                  <a:pt x="1776460" y="739140"/>
                </a:lnTo>
                <a:lnTo>
                  <a:pt x="1775537" y="740410"/>
                </a:lnTo>
                <a:lnTo>
                  <a:pt x="1775033" y="741680"/>
                </a:lnTo>
                <a:lnTo>
                  <a:pt x="1775366" y="741680"/>
                </a:lnTo>
                <a:lnTo>
                  <a:pt x="1776709" y="742950"/>
                </a:lnTo>
                <a:lnTo>
                  <a:pt x="1917351" y="742950"/>
                </a:lnTo>
                <a:lnTo>
                  <a:pt x="1916427" y="744220"/>
                </a:lnTo>
                <a:lnTo>
                  <a:pt x="1810908" y="744220"/>
                </a:lnTo>
                <a:lnTo>
                  <a:pt x="1808898" y="745490"/>
                </a:lnTo>
                <a:lnTo>
                  <a:pt x="1807720" y="746760"/>
                </a:lnTo>
                <a:lnTo>
                  <a:pt x="1807559" y="748007"/>
                </a:lnTo>
                <a:lnTo>
                  <a:pt x="1807556" y="750570"/>
                </a:lnTo>
                <a:close/>
              </a:path>
              <a:path w="4096384" h="836930">
                <a:moveTo>
                  <a:pt x="1779393" y="742950"/>
                </a:moveTo>
                <a:lnTo>
                  <a:pt x="1776709" y="742950"/>
                </a:lnTo>
                <a:lnTo>
                  <a:pt x="1775366" y="741680"/>
                </a:lnTo>
                <a:lnTo>
                  <a:pt x="1775033" y="741680"/>
                </a:lnTo>
                <a:lnTo>
                  <a:pt x="1775537" y="740410"/>
                </a:lnTo>
                <a:lnTo>
                  <a:pt x="1777383" y="737870"/>
                </a:lnTo>
                <a:lnTo>
                  <a:pt x="1779393" y="74295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779393" y="742950"/>
                </a:lnTo>
                <a:lnTo>
                  <a:pt x="1777383" y="737870"/>
                </a:lnTo>
                <a:lnTo>
                  <a:pt x="1830349" y="737870"/>
                </a:lnTo>
                <a:lnTo>
                  <a:pt x="1828843" y="739140"/>
                </a:lnTo>
                <a:lnTo>
                  <a:pt x="1803699" y="739140"/>
                </a:lnTo>
                <a:lnTo>
                  <a:pt x="1801348" y="740410"/>
                </a:lnTo>
                <a:lnTo>
                  <a:pt x="1805546" y="741680"/>
                </a:lnTo>
                <a:lnTo>
                  <a:pt x="1815099" y="74168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28732" y="741735"/>
                </a:lnTo>
                <a:lnTo>
                  <a:pt x="1828169" y="739140"/>
                </a:lnTo>
                <a:lnTo>
                  <a:pt x="1828843" y="739140"/>
                </a:lnTo>
                <a:lnTo>
                  <a:pt x="1830349" y="737870"/>
                </a:lnTo>
                <a:lnTo>
                  <a:pt x="1834206" y="740410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59755" y="749300"/>
                </a:moveTo>
                <a:lnTo>
                  <a:pt x="1956522" y="748007"/>
                </a:lnTo>
                <a:lnTo>
                  <a:pt x="1953724" y="746760"/>
                </a:lnTo>
                <a:lnTo>
                  <a:pt x="1947523" y="737870"/>
                </a:lnTo>
                <a:lnTo>
                  <a:pt x="1951544" y="740410"/>
                </a:lnTo>
                <a:lnTo>
                  <a:pt x="1954398" y="740410"/>
                </a:lnTo>
                <a:lnTo>
                  <a:pt x="1959755" y="749300"/>
                </a:lnTo>
                <a:close/>
              </a:path>
              <a:path w="4096384" h="836930">
                <a:moveTo>
                  <a:pt x="2032508" y="740410"/>
                </a:moveTo>
                <a:lnTo>
                  <a:pt x="2029823" y="740410"/>
                </a:lnTo>
                <a:lnTo>
                  <a:pt x="2029660" y="739140"/>
                </a:lnTo>
                <a:lnTo>
                  <a:pt x="2032174" y="737870"/>
                </a:lnTo>
                <a:lnTo>
                  <a:pt x="2033680" y="737870"/>
                </a:lnTo>
                <a:lnTo>
                  <a:pt x="2033850" y="739140"/>
                </a:lnTo>
                <a:lnTo>
                  <a:pt x="2032508" y="740410"/>
                </a:lnTo>
                <a:close/>
              </a:path>
              <a:path w="4096384" h="836930">
                <a:moveTo>
                  <a:pt x="2036699" y="740410"/>
                </a:moveTo>
                <a:lnTo>
                  <a:pt x="2032508" y="740410"/>
                </a:lnTo>
                <a:lnTo>
                  <a:pt x="2033850" y="739140"/>
                </a:lnTo>
                <a:lnTo>
                  <a:pt x="2033680" y="737870"/>
                </a:lnTo>
                <a:lnTo>
                  <a:pt x="2045918" y="737870"/>
                </a:lnTo>
                <a:lnTo>
                  <a:pt x="2036699" y="740410"/>
                </a:lnTo>
                <a:close/>
              </a:path>
              <a:path w="4096384" h="836930">
                <a:moveTo>
                  <a:pt x="2049775" y="744220"/>
                </a:moveTo>
                <a:lnTo>
                  <a:pt x="2044242" y="742950"/>
                </a:lnTo>
                <a:lnTo>
                  <a:pt x="2036699" y="740410"/>
                </a:lnTo>
                <a:lnTo>
                  <a:pt x="2045918" y="737870"/>
                </a:lnTo>
                <a:lnTo>
                  <a:pt x="2049775" y="744220"/>
                </a:lnTo>
                <a:close/>
              </a:path>
              <a:path w="4096384" h="836930">
                <a:moveTo>
                  <a:pt x="2689089" y="745490"/>
                </a:moveTo>
                <a:lnTo>
                  <a:pt x="2686582" y="737870"/>
                </a:lnTo>
                <a:lnTo>
                  <a:pt x="2690955" y="737870"/>
                </a:lnTo>
                <a:lnTo>
                  <a:pt x="2693129" y="739140"/>
                </a:lnTo>
                <a:lnTo>
                  <a:pt x="2693408" y="740201"/>
                </a:lnTo>
                <a:lnTo>
                  <a:pt x="2693375" y="740598"/>
                </a:lnTo>
                <a:lnTo>
                  <a:pt x="2692272" y="742950"/>
                </a:lnTo>
                <a:lnTo>
                  <a:pt x="2689089" y="745490"/>
                </a:lnTo>
                <a:close/>
              </a:path>
              <a:path w="4096384" h="836930">
                <a:moveTo>
                  <a:pt x="2725049" y="751840"/>
                </a:moveTo>
                <a:lnTo>
                  <a:pt x="2723623" y="751840"/>
                </a:lnTo>
                <a:lnTo>
                  <a:pt x="2731336" y="744220"/>
                </a:lnTo>
                <a:lnTo>
                  <a:pt x="2733176" y="742950"/>
                </a:lnTo>
                <a:lnTo>
                  <a:pt x="2735430" y="741735"/>
                </a:lnTo>
                <a:lnTo>
                  <a:pt x="2735455" y="740598"/>
                </a:lnTo>
                <a:lnTo>
                  <a:pt x="2735350" y="739140"/>
                </a:lnTo>
                <a:lnTo>
                  <a:pt x="2738873" y="737870"/>
                </a:lnTo>
                <a:lnTo>
                  <a:pt x="2741747" y="737870"/>
                </a:lnTo>
                <a:lnTo>
                  <a:pt x="2741842" y="744220"/>
                </a:lnTo>
                <a:lnTo>
                  <a:pt x="2737891" y="744220"/>
                </a:lnTo>
                <a:lnTo>
                  <a:pt x="2735533" y="745490"/>
                </a:lnTo>
                <a:lnTo>
                  <a:pt x="2735016" y="746760"/>
                </a:lnTo>
                <a:lnTo>
                  <a:pt x="2736208" y="748030"/>
                </a:lnTo>
                <a:lnTo>
                  <a:pt x="2737707" y="749300"/>
                </a:lnTo>
                <a:lnTo>
                  <a:pt x="2789841" y="749300"/>
                </a:lnTo>
                <a:lnTo>
                  <a:pt x="2782803" y="750570"/>
                </a:lnTo>
                <a:lnTo>
                  <a:pt x="2726655" y="750570"/>
                </a:lnTo>
                <a:lnTo>
                  <a:pt x="2725049" y="751840"/>
                </a:lnTo>
                <a:close/>
              </a:path>
              <a:path w="4096384" h="836930">
                <a:moveTo>
                  <a:pt x="2741898" y="748030"/>
                </a:moveTo>
                <a:lnTo>
                  <a:pt x="2741747" y="737870"/>
                </a:lnTo>
                <a:lnTo>
                  <a:pt x="2744329" y="737870"/>
                </a:lnTo>
                <a:lnTo>
                  <a:pt x="2747218" y="741624"/>
                </a:lnTo>
                <a:lnTo>
                  <a:pt x="2747171" y="741848"/>
                </a:lnTo>
                <a:lnTo>
                  <a:pt x="2746586" y="742950"/>
                </a:lnTo>
                <a:lnTo>
                  <a:pt x="2741898" y="748030"/>
                </a:lnTo>
                <a:close/>
              </a:path>
              <a:path w="4096384" h="836930">
                <a:moveTo>
                  <a:pt x="2867945" y="745490"/>
                </a:moveTo>
                <a:lnTo>
                  <a:pt x="2864946" y="744220"/>
                </a:lnTo>
                <a:lnTo>
                  <a:pt x="2862922" y="742950"/>
                </a:lnTo>
                <a:lnTo>
                  <a:pt x="2863597" y="739140"/>
                </a:lnTo>
                <a:lnTo>
                  <a:pt x="2865771" y="737870"/>
                </a:lnTo>
                <a:lnTo>
                  <a:pt x="2867277" y="739140"/>
                </a:lnTo>
                <a:lnTo>
                  <a:pt x="2867945" y="745490"/>
                </a:lnTo>
                <a:close/>
              </a:path>
              <a:path w="4096384" h="836930">
                <a:moveTo>
                  <a:pt x="2870140" y="745490"/>
                </a:moveTo>
                <a:lnTo>
                  <a:pt x="2867945" y="745490"/>
                </a:lnTo>
                <a:lnTo>
                  <a:pt x="2867277" y="739140"/>
                </a:lnTo>
                <a:lnTo>
                  <a:pt x="2865771" y="737870"/>
                </a:lnTo>
                <a:lnTo>
                  <a:pt x="2875841" y="737870"/>
                </a:lnTo>
                <a:lnTo>
                  <a:pt x="2878138" y="741624"/>
                </a:lnTo>
                <a:lnTo>
                  <a:pt x="2878035" y="742200"/>
                </a:lnTo>
                <a:lnTo>
                  <a:pt x="2877838" y="742950"/>
                </a:lnTo>
                <a:lnTo>
                  <a:pt x="2873333" y="742950"/>
                </a:lnTo>
                <a:lnTo>
                  <a:pt x="2870140" y="745490"/>
                </a:lnTo>
                <a:close/>
              </a:path>
              <a:path w="4096384" h="836930">
                <a:moveTo>
                  <a:pt x="2877164" y="744220"/>
                </a:moveTo>
                <a:lnTo>
                  <a:pt x="2877838" y="742950"/>
                </a:lnTo>
                <a:lnTo>
                  <a:pt x="2878035" y="742200"/>
                </a:lnTo>
                <a:lnTo>
                  <a:pt x="2878138" y="741624"/>
                </a:lnTo>
                <a:lnTo>
                  <a:pt x="2875841" y="737870"/>
                </a:lnTo>
                <a:lnTo>
                  <a:pt x="2879698" y="739140"/>
                </a:lnTo>
                <a:lnTo>
                  <a:pt x="2886560" y="740410"/>
                </a:lnTo>
                <a:lnTo>
                  <a:pt x="2877164" y="744220"/>
                </a:lnTo>
                <a:close/>
              </a:path>
              <a:path w="4096384" h="836930">
                <a:moveTo>
                  <a:pt x="3621690" y="739140"/>
                </a:moveTo>
                <a:lnTo>
                  <a:pt x="3620586" y="739140"/>
                </a:lnTo>
                <a:lnTo>
                  <a:pt x="3622279" y="737870"/>
                </a:lnTo>
                <a:lnTo>
                  <a:pt x="3621690" y="739140"/>
                </a:lnTo>
                <a:close/>
              </a:path>
              <a:path w="4096384" h="836930">
                <a:moveTo>
                  <a:pt x="3641720" y="744220"/>
                </a:moveTo>
                <a:lnTo>
                  <a:pt x="3622102" y="744220"/>
                </a:lnTo>
                <a:lnTo>
                  <a:pt x="3620280" y="742177"/>
                </a:lnTo>
                <a:lnTo>
                  <a:pt x="3622279" y="737870"/>
                </a:lnTo>
                <a:lnTo>
                  <a:pt x="3626527" y="737870"/>
                </a:lnTo>
                <a:lnTo>
                  <a:pt x="3627976" y="742950"/>
                </a:lnTo>
                <a:lnTo>
                  <a:pt x="3643227" y="742950"/>
                </a:lnTo>
                <a:lnTo>
                  <a:pt x="3641720" y="744220"/>
                </a:lnTo>
                <a:close/>
              </a:path>
              <a:path w="4096384" h="836930">
                <a:moveTo>
                  <a:pt x="3770124" y="744220"/>
                </a:moveTo>
                <a:lnTo>
                  <a:pt x="3767950" y="744220"/>
                </a:lnTo>
                <a:lnTo>
                  <a:pt x="3764250" y="742950"/>
                </a:lnTo>
                <a:lnTo>
                  <a:pt x="3768624" y="737870"/>
                </a:lnTo>
                <a:lnTo>
                  <a:pt x="3770798" y="740410"/>
                </a:lnTo>
                <a:lnTo>
                  <a:pt x="3771132" y="742950"/>
                </a:lnTo>
                <a:lnTo>
                  <a:pt x="3770124" y="744220"/>
                </a:lnTo>
                <a:close/>
              </a:path>
              <a:path w="4096384" h="836930">
                <a:moveTo>
                  <a:pt x="3813693" y="744220"/>
                </a:moveTo>
                <a:lnTo>
                  <a:pt x="3808330" y="744220"/>
                </a:lnTo>
                <a:lnTo>
                  <a:pt x="3807799" y="742200"/>
                </a:lnTo>
                <a:lnTo>
                  <a:pt x="3807714" y="741624"/>
                </a:lnTo>
                <a:lnTo>
                  <a:pt x="3808848" y="740410"/>
                </a:lnTo>
                <a:lnTo>
                  <a:pt x="3810013" y="737870"/>
                </a:lnTo>
                <a:lnTo>
                  <a:pt x="3813693" y="744220"/>
                </a:lnTo>
                <a:close/>
              </a:path>
              <a:path w="4096384" h="836930">
                <a:moveTo>
                  <a:pt x="3826182" y="744220"/>
                </a:moveTo>
                <a:lnTo>
                  <a:pt x="3813693" y="744220"/>
                </a:lnTo>
                <a:lnTo>
                  <a:pt x="3810013" y="737870"/>
                </a:lnTo>
                <a:lnTo>
                  <a:pt x="3823305" y="737870"/>
                </a:lnTo>
                <a:lnTo>
                  <a:pt x="3821407" y="739140"/>
                </a:lnTo>
                <a:lnTo>
                  <a:pt x="3814702" y="741680"/>
                </a:lnTo>
                <a:lnTo>
                  <a:pt x="3826091" y="744042"/>
                </a:lnTo>
                <a:lnTo>
                  <a:pt x="3826182" y="744220"/>
                </a:lnTo>
                <a:close/>
              </a:path>
              <a:path w="4096384" h="836930">
                <a:moveTo>
                  <a:pt x="3907897" y="746760"/>
                </a:moveTo>
                <a:lnTo>
                  <a:pt x="3897021" y="737870"/>
                </a:lnTo>
                <a:lnTo>
                  <a:pt x="3905049" y="739140"/>
                </a:lnTo>
                <a:lnTo>
                  <a:pt x="3906034" y="739140"/>
                </a:lnTo>
                <a:lnTo>
                  <a:pt x="3907897" y="746760"/>
                </a:lnTo>
                <a:close/>
              </a:path>
              <a:path w="4096384" h="836930">
                <a:moveTo>
                  <a:pt x="3905049" y="739140"/>
                </a:moveTo>
                <a:lnTo>
                  <a:pt x="3897021" y="737870"/>
                </a:lnTo>
                <a:lnTo>
                  <a:pt x="3905383" y="737870"/>
                </a:lnTo>
                <a:lnTo>
                  <a:pt x="3905049" y="739140"/>
                </a:lnTo>
                <a:close/>
              </a:path>
              <a:path w="4096384" h="836930">
                <a:moveTo>
                  <a:pt x="3906034" y="739140"/>
                </a:moveTo>
                <a:lnTo>
                  <a:pt x="3905049" y="739140"/>
                </a:lnTo>
                <a:lnTo>
                  <a:pt x="3905383" y="737870"/>
                </a:lnTo>
                <a:lnTo>
                  <a:pt x="3905724" y="737870"/>
                </a:lnTo>
                <a:lnTo>
                  <a:pt x="3906034" y="739140"/>
                </a:lnTo>
                <a:close/>
              </a:path>
              <a:path w="4096384" h="836930">
                <a:moveTo>
                  <a:pt x="3916462" y="742950"/>
                </a:moveTo>
                <a:lnTo>
                  <a:pt x="3916481" y="741624"/>
                </a:lnTo>
                <a:lnTo>
                  <a:pt x="3917785" y="737870"/>
                </a:lnTo>
                <a:lnTo>
                  <a:pt x="3916462" y="742950"/>
                </a:lnTo>
                <a:close/>
              </a:path>
              <a:path w="4096384" h="836930">
                <a:moveTo>
                  <a:pt x="3926517" y="742950"/>
                </a:moveTo>
                <a:lnTo>
                  <a:pt x="3916462" y="742950"/>
                </a:lnTo>
                <a:lnTo>
                  <a:pt x="3917785" y="737870"/>
                </a:lnTo>
                <a:lnTo>
                  <a:pt x="3930085" y="737870"/>
                </a:lnTo>
                <a:lnTo>
                  <a:pt x="3926517" y="74295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8160" y="745490"/>
                </a:lnTo>
                <a:lnTo>
                  <a:pt x="3955495" y="740410"/>
                </a:lnTo>
                <a:lnTo>
                  <a:pt x="3957858" y="737870"/>
                </a:lnTo>
                <a:lnTo>
                  <a:pt x="3961223" y="737870"/>
                </a:lnTo>
                <a:lnTo>
                  <a:pt x="3960549" y="742950"/>
                </a:lnTo>
                <a:lnTo>
                  <a:pt x="3962723" y="744220"/>
                </a:lnTo>
                <a:lnTo>
                  <a:pt x="3965054" y="745490"/>
                </a:lnTo>
                <a:lnTo>
                  <a:pt x="3966245" y="746760"/>
                </a:lnTo>
                <a:lnTo>
                  <a:pt x="3966245" y="74803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698681" y="741680"/>
                </a:moveTo>
                <a:lnTo>
                  <a:pt x="1698095" y="741680"/>
                </a:lnTo>
                <a:lnTo>
                  <a:pt x="1698095" y="739049"/>
                </a:lnTo>
                <a:lnTo>
                  <a:pt x="1700609" y="740410"/>
                </a:lnTo>
                <a:lnTo>
                  <a:pt x="1698681" y="741680"/>
                </a:lnTo>
                <a:close/>
              </a:path>
              <a:path w="4096384" h="836930">
                <a:moveTo>
                  <a:pt x="878413" y="748030"/>
                </a:moveTo>
                <a:lnTo>
                  <a:pt x="872880" y="746760"/>
                </a:lnTo>
                <a:lnTo>
                  <a:pt x="872376" y="745490"/>
                </a:lnTo>
                <a:lnTo>
                  <a:pt x="872042" y="744220"/>
                </a:lnTo>
                <a:lnTo>
                  <a:pt x="871537" y="744220"/>
                </a:lnTo>
                <a:lnTo>
                  <a:pt x="872539" y="739140"/>
                </a:lnTo>
                <a:lnTo>
                  <a:pt x="878413" y="748030"/>
                </a:lnTo>
                <a:close/>
              </a:path>
              <a:path w="4096384" h="836930">
                <a:moveTo>
                  <a:pt x="912606" y="748030"/>
                </a:moveTo>
                <a:lnTo>
                  <a:pt x="878413" y="748030"/>
                </a:lnTo>
                <a:lnTo>
                  <a:pt x="872539" y="739140"/>
                </a:lnTo>
                <a:lnTo>
                  <a:pt x="890477" y="739140"/>
                </a:lnTo>
                <a:lnTo>
                  <a:pt x="890140" y="740410"/>
                </a:lnTo>
                <a:lnTo>
                  <a:pt x="907073" y="740410"/>
                </a:lnTo>
                <a:lnTo>
                  <a:pt x="909757" y="741680"/>
                </a:lnTo>
                <a:lnTo>
                  <a:pt x="937913" y="741680"/>
                </a:lnTo>
                <a:lnTo>
                  <a:pt x="936911" y="742950"/>
                </a:lnTo>
                <a:lnTo>
                  <a:pt x="887796" y="742950"/>
                </a:lnTo>
                <a:lnTo>
                  <a:pt x="886453" y="744220"/>
                </a:lnTo>
                <a:lnTo>
                  <a:pt x="886120" y="744220"/>
                </a:lnTo>
                <a:lnTo>
                  <a:pt x="886787" y="746760"/>
                </a:lnTo>
                <a:lnTo>
                  <a:pt x="911768" y="746760"/>
                </a:lnTo>
                <a:lnTo>
                  <a:pt x="912606" y="748030"/>
                </a:lnTo>
                <a:close/>
              </a:path>
              <a:path w="4096384" h="836930">
                <a:moveTo>
                  <a:pt x="1656018" y="741680"/>
                </a:moveTo>
                <a:lnTo>
                  <a:pt x="1654178" y="741680"/>
                </a:lnTo>
                <a:lnTo>
                  <a:pt x="1653838" y="740410"/>
                </a:lnTo>
                <a:lnTo>
                  <a:pt x="1655351" y="739140"/>
                </a:lnTo>
                <a:lnTo>
                  <a:pt x="1657361" y="740410"/>
                </a:lnTo>
                <a:lnTo>
                  <a:pt x="1657531" y="740410"/>
                </a:lnTo>
                <a:lnTo>
                  <a:pt x="1656018" y="74168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48141" y="742950"/>
                </a:lnTo>
                <a:lnTo>
                  <a:pt x="1647971" y="741680"/>
                </a:lnTo>
                <a:lnTo>
                  <a:pt x="1656018" y="741680"/>
                </a:lnTo>
                <a:lnTo>
                  <a:pt x="1657531" y="740410"/>
                </a:lnTo>
                <a:lnTo>
                  <a:pt x="1657361" y="740410"/>
                </a:lnTo>
                <a:lnTo>
                  <a:pt x="1655351" y="739140"/>
                </a:lnTo>
                <a:lnTo>
                  <a:pt x="1657569" y="73914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1707309" y="742200"/>
                </a:moveTo>
                <a:lnTo>
                  <a:pt x="1706201" y="741706"/>
                </a:lnTo>
                <a:lnTo>
                  <a:pt x="1705802" y="740410"/>
                </a:lnTo>
                <a:lnTo>
                  <a:pt x="1708316" y="739140"/>
                </a:lnTo>
                <a:lnTo>
                  <a:pt x="1710831" y="739140"/>
                </a:lnTo>
                <a:lnTo>
                  <a:pt x="1710973" y="740201"/>
                </a:lnTo>
                <a:lnTo>
                  <a:pt x="1710852" y="740598"/>
                </a:lnTo>
                <a:lnTo>
                  <a:pt x="1709996" y="741680"/>
                </a:lnTo>
                <a:lnTo>
                  <a:pt x="1708316" y="741680"/>
                </a:lnTo>
                <a:lnTo>
                  <a:pt x="1707309" y="742200"/>
                </a:lnTo>
                <a:close/>
              </a:path>
              <a:path w="4096384" h="836930">
                <a:moveTo>
                  <a:pt x="1713515" y="742950"/>
                </a:moveTo>
                <a:lnTo>
                  <a:pt x="1708991" y="742950"/>
                </a:lnTo>
                <a:lnTo>
                  <a:pt x="1710852" y="740598"/>
                </a:lnTo>
                <a:lnTo>
                  <a:pt x="1710973" y="740201"/>
                </a:lnTo>
                <a:lnTo>
                  <a:pt x="1710831" y="739140"/>
                </a:lnTo>
                <a:lnTo>
                  <a:pt x="1713515" y="739140"/>
                </a:lnTo>
                <a:lnTo>
                  <a:pt x="1713515" y="742950"/>
                </a:lnTo>
                <a:close/>
              </a:path>
              <a:path w="4096384" h="836930">
                <a:moveTo>
                  <a:pt x="1805546" y="741680"/>
                </a:moveTo>
                <a:lnTo>
                  <a:pt x="1801348" y="740410"/>
                </a:lnTo>
                <a:lnTo>
                  <a:pt x="1803699" y="739140"/>
                </a:lnTo>
                <a:lnTo>
                  <a:pt x="1805546" y="741680"/>
                </a:lnTo>
                <a:close/>
              </a:path>
              <a:path w="4096384" h="836930">
                <a:moveTo>
                  <a:pt x="1815099" y="741680"/>
                </a:moveTo>
                <a:lnTo>
                  <a:pt x="1805546" y="741680"/>
                </a:lnTo>
                <a:lnTo>
                  <a:pt x="1803699" y="739140"/>
                </a:lnTo>
                <a:lnTo>
                  <a:pt x="1828169" y="739140"/>
                </a:lnTo>
                <a:lnTo>
                  <a:pt x="1828421" y="740410"/>
                </a:lnTo>
                <a:lnTo>
                  <a:pt x="1811746" y="740410"/>
                </a:lnTo>
                <a:lnTo>
                  <a:pt x="1815099" y="741680"/>
                </a:lnTo>
                <a:close/>
              </a:path>
              <a:path w="4096384" h="836930">
                <a:moveTo>
                  <a:pt x="1897235" y="741680"/>
                </a:moveTo>
                <a:lnTo>
                  <a:pt x="1895219" y="740410"/>
                </a:lnTo>
                <a:lnTo>
                  <a:pt x="1895389" y="739140"/>
                </a:lnTo>
                <a:lnTo>
                  <a:pt x="1897733" y="739140"/>
                </a:lnTo>
                <a:lnTo>
                  <a:pt x="1899750" y="740410"/>
                </a:lnTo>
                <a:lnTo>
                  <a:pt x="1899580" y="740410"/>
                </a:lnTo>
                <a:lnTo>
                  <a:pt x="1897235" y="741680"/>
                </a:lnTo>
                <a:close/>
              </a:path>
              <a:path w="4096384" h="836930">
                <a:moveTo>
                  <a:pt x="1918915" y="741680"/>
                </a:moveTo>
                <a:lnTo>
                  <a:pt x="1897235" y="741680"/>
                </a:lnTo>
                <a:lnTo>
                  <a:pt x="1899580" y="740410"/>
                </a:lnTo>
                <a:lnTo>
                  <a:pt x="1899750" y="740410"/>
                </a:lnTo>
                <a:lnTo>
                  <a:pt x="1897733" y="739140"/>
                </a:lnTo>
                <a:lnTo>
                  <a:pt x="1921319" y="739140"/>
                </a:lnTo>
                <a:lnTo>
                  <a:pt x="1918915" y="741680"/>
                </a:lnTo>
                <a:close/>
              </a:path>
              <a:path w="4096384" h="836930">
                <a:moveTo>
                  <a:pt x="2788682" y="745490"/>
                </a:moveTo>
                <a:lnTo>
                  <a:pt x="2781895" y="741735"/>
                </a:lnTo>
                <a:lnTo>
                  <a:pt x="2784151" y="740410"/>
                </a:lnTo>
                <a:lnTo>
                  <a:pt x="2785834" y="739140"/>
                </a:lnTo>
                <a:lnTo>
                  <a:pt x="2786816" y="739140"/>
                </a:lnTo>
                <a:lnTo>
                  <a:pt x="2787713" y="741848"/>
                </a:lnTo>
                <a:lnTo>
                  <a:pt x="2788682" y="745490"/>
                </a:lnTo>
                <a:close/>
              </a:path>
              <a:path w="4096384" h="836930">
                <a:moveTo>
                  <a:pt x="2794193" y="745490"/>
                </a:moveTo>
                <a:lnTo>
                  <a:pt x="2788682" y="745490"/>
                </a:lnTo>
                <a:lnTo>
                  <a:pt x="2787649" y="741624"/>
                </a:lnTo>
                <a:lnTo>
                  <a:pt x="2786816" y="739140"/>
                </a:lnTo>
                <a:lnTo>
                  <a:pt x="2796546" y="739140"/>
                </a:lnTo>
                <a:lnTo>
                  <a:pt x="2797221" y="742950"/>
                </a:lnTo>
                <a:lnTo>
                  <a:pt x="2807487" y="742950"/>
                </a:lnTo>
                <a:lnTo>
                  <a:pt x="2809024" y="744220"/>
                </a:lnTo>
                <a:lnTo>
                  <a:pt x="2795538" y="744220"/>
                </a:lnTo>
                <a:lnTo>
                  <a:pt x="2794193" y="745490"/>
                </a:lnTo>
                <a:close/>
              </a:path>
              <a:path w="4096384" h="836930">
                <a:moveTo>
                  <a:pt x="2797221" y="742950"/>
                </a:moveTo>
                <a:lnTo>
                  <a:pt x="2796546" y="739140"/>
                </a:lnTo>
                <a:lnTo>
                  <a:pt x="2798570" y="739140"/>
                </a:lnTo>
                <a:lnTo>
                  <a:pt x="2799289" y="740247"/>
                </a:lnTo>
                <a:lnTo>
                  <a:pt x="2799222" y="740598"/>
                </a:lnTo>
                <a:lnTo>
                  <a:pt x="2798095" y="741848"/>
                </a:lnTo>
                <a:lnTo>
                  <a:pt x="2797221" y="742950"/>
                </a:lnTo>
                <a:close/>
              </a:path>
              <a:path w="4096384" h="836930">
                <a:moveTo>
                  <a:pt x="2807487" y="742950"/>
                </a:moveTo>
                <a:lnTo>
                  <a:pt x="2797221" y="742950"/>
                </a:lnTo>
                <a:lnTo>
                  <a:pt x="2798280" y="741624"/>
                </a:lnTo>
                <a:lnTo>
                  <a:pt x="2799222" y="740598"/>
                </a:lnTo>
                <a:lnTo>
                  <a:pt x="2799289" y="740247"/>
                </a:lnTo>
                <a:lnTo>
                  <a:pt x="2798570" y="739140"/>
                </a:lnTo>
                <a:lnTo>
                  <a:pt x="2809867" y="739140"/>
                </a:lnTo>
                <a:lnTo>
                  <a:pt x="2808274" y="740410"/>
                </a:lnTo>
                <a:lnTo>
                  <a:pt x="2808123" y="740410"/>
                </a:lnTo>
                <a:lnTo>
                  <a:pt x="2806044" y="741624"/>
                </a:lnTo>
                <a:lnTo>
                  <a:pt x="2807487" y="742950"/>
                </a:lnTo>
                <a:close/>
              </a:path>
              <a:path w="4096384" h="836930">
                <a:moveTo>
                  <a:pt x="2816001" y="749300"/>
                </a:moveTo>
                <a:lnTo>
                  <a:pt x="2816485" y="746760"/>
                </a:lnTo>
                <a:lnTo>
                  <a:pt x="2820184" y="739140"/>
                </a:lnTo>
                <a:lnTo>
                  <a:pt x="2827721" y="742950"/>
                </a:lnTo>
                <a:lnTo>
                  <a:pt x="2825724" y="744220"/>
                </a:lnTo>
                <a:lnTo>
                  <a:pt x="2823191" y="745490"/>
                </a:lnTo>
                <a:lnTo>
                  <a:pt x="2819093" y="748030"/>
                </a:lnTo>
                <a:lnTo>
                  <a:pt x="2816001" y="749300"/>
                </a:lnTo>
                <a:close/>
              </a:path>
              <a:path w="4096384" h="836930">
                <a:moveTo>
                  <a:pt x="2828389" y="749300"/>
                </a:moveTo>
                <a:lnTo>
                  <a:pt x="2816001" y="749300"/>
                </a:lnTo>
                <a:lnTo>
                  <a:pt x="2819130" y="748007"/>
                </a:lnTo>
                <a:lnTo>
                  <a:pt x="2823191" y="745490"/>
                </a:lnTo>
                <a:lnTo>
                  <a:pt x="2825724" y="744220"/>
                </a:lnTo>
                <a:lnTo>
                  <a:pt x="2827721" y="742950"/>
                </a:lnTo>
                <a:lnTo>
                  <a:pt x="2820184" y="739140"/>
                </a:lnTo>
                <a:lnTo>
                  <a:pt x="2838125" y="739140"/>
                </a:lnTo>
                <a:lnTo>
                  <a:pt x="2836777" y="740410"/>
                </a:lnTo>
                <a:lnTo>
                  <a:pt x="2837117" y="741680"/>
                </a:lnTo>
                <a:lnTo>
                  <a:pt x="2848282" y="741680"/>
                </a:lnTo>
                <a:lnTo>
                  <a:pt x="2846688" y="742950"/>
                </a:lnTo>
                <a:lnTo>
                  <a:pt x="2845480" y="744220"/>
                </a:lnTo>
                <a:lnTo>
                  <a:pt x="2829738" y="744220"/>
                </a:lnTo>
                <a:lnTo>
                  <a:pt x="2828729" y="745490"/>
                </a:lnTo>
                <a:lnTo>
                  <a:pt x="2828389" y="746760"/>
                </a:lnTo>
                <a:lnTo>
                  <a:pt x="2828389" y="749300"/>
                </a:lnTo>
                <a:close/>
              </a:path>
              <a:path w="4096384" h="836930">
                <a:moveTo>
                  <a:pt x="2839134" y="741680"/>
                </a:moveTo>
                <a:lnTo>
                  <a:pt x="2837117" y="741680"/>
                </a:lnTo>
                <a:lnTo>
                  <a:pt x="2836777" y="740410"/>
                </a:lnTo>
                <a:lnTo>
                  <a:pt x="2838125" y="739140"/>
                </a:lnTo>
                <a:lnTo>
                  <a:pt x="2840456" y="740410"/>
                </a:lnTo>
                <a:lnTo>
                  <a:pt x="2840791" y="740410"/>
                </a:lnTo>
                <a:lnTo>
                  <a:pt x="2839134" y="741680"/>
                </a:lnTo>
                <a:close/>
              </a:path>
              <a:path w="4096384" h="836930">
                <a:moveTo>
                  <a:pt x="2848282" y="741680"/>
                </a:moveTo>
                <a:lnTo>
                  <a:pt x="2839134" y="741680"/>
                </a:lnTo>
                <a:lnTo>
                  <a:pt x="2840791" y="740410"/>
                </a:lnTo>
                <a:lnTo>
                  <a:pt x="2840456" y="740410"/>
                </a:lnTo>
                <a:lnTo>
                  <a:pt x="2838125" y="739140"/>
                </a:lnTo>
                <a:lnTo>
                  <a:pt x="2851471" y="739140"/>
                </a:lnTo>
                <a:lnTo>
                  <a:pt x="2848282" y="741680"/>
                </a:lnTo>
                <a:close/>
              </a:path>
              <a:path w="4096384" h="836930">
                <a:moveTo>
                  <a:pt x="2845996" y="749300"/>
                </a:moveTo>
                <a:lnTo>
                  <a:pt x="2843482" y="749300"/>
                </a:lnTo>
                <a:lnTo>
                  <a:pt x="2843064" y="746760"/>
                </a:lnTo>
                <a:lnTo>
                  <a:pt x="2846688" y="742950"/>
                </a:lnTo>
                <a:lnTo>
                  <a:pt x="2851471" y="739140"/>
                </a:lnTo>
                <a:lnTo>
                  <a:pt x="2854535" y="739140"/>
                </a:lnTo>
                <a:lnTo>
                  <a:pt x="2855854" y="741624"/>
                </a:lnTo>
                <a:lnTo>
                  <a:pt x="2845996" y="749300"/>
                </a:lnTo>
                <a:close/>
              </a:path>
              <a:path w="4096384" h="836930">
                <a:moveTo>
                  <a:pt x="2854543" y="749300"/>
                </a:moveTo>
                <a:lnTo>
                  <a:pt x="2845996" y="749300"/>
                </a:lnTo>
                <a:lnTo>
                  <a:pt x="2855811" y="741735"/>
                </a:lnTo>
                <a:lnTo>
                  <a:pt x="2854535" y="739140"/>
                </a:lnTo>
                <a:lnTo>
                  <a:pt x="2863597" y="739140"/>
                </a:lnTo>
                <a:lnTo>
                  <a:pt x="2862922" y="742950"/>
                </a:lnTo>
                <a:lnTo>
                  <a:pt x="2864946" y="744220"/>
                </a:lnTo>
                <a:lnTo>
                  <a:pt x="2867945" y="745490"/>
                </a:lnTo>
                <a:lnTo>
                  <a:pt x="2870140" y="745490"/>
                </a:lnTo>
                <a:lnTo>
                  <a:pt x="2866947" y="748030"/>
                </a:lnTo>
                <a:lnTo>
                  <a:pt x="2856217" y="748030"/>
                </a:lnTo>
                <a:lnTo>
                  <a:pt x="2854543" y="749300"/>
                </a:lnTo>
                <a:close/>
              </a:path>
              <a:path w="4096384" h="836930">
                <a:moveTo>
                  <a:pt x="2905510" y="741680"/>
                </a:moveTo>
                <a:lnTo>
                  <a:pt x="2903336" y="741680"/>
                </a:lnTo>
                <a:lnTo>
                  <a:pt x="2904501" y="740410"/>
                </a:lnTo>
                <a:lnTo>
                  <a:pt x="2905844" y="739140"/>
                </a:lnTo>
                <a:lnTo>
                  <a:pt x="2906859" y="740410"/>
                </a:lnTo>
                <a:lnTo>
                  <a:pt x="2905510" y="741680"/>
                </a:lnTo>
                <a:close/>
              </a:path>
              <a:path w="4096384" h="836930">
                <a:moveTo>
                  <a:pt x="2932317" y="741680"/>
                </a:moveTo>
                <a:lnTo>
                  <a:pt x="2905510" y="741680"/>
                </a:lnTo>
                <a:lnTo>
                  <a:pt x="2906859" y="740410"/>
                </a:lnTo>
                <a:lnTo>
                  <a:pt x="2905844" y="739140"/>
                </a:lnTo>
                <a:lnTo>
                  <a:pt x="2934170" y="739140"/>
                </a:lnTo>
                <a:lnTo>
                  <a:pt x="2931812" y="740410"/>
                </a:lnTo>
                <a:lnTo>
                  <a:pt x="2932317" y="741680"/>
                </a:lnTo>
                <a:close/>
              </a:path>
              <a:path w="4096384" h="836930">
                <a:moveTo>
                  <a:pt x="2932821" y="742950"/>
                </a:moveTo>
                <a:lnTo>
                  <a:pt x="2931812" y="740410"/>
                </a:lnTo>
                <a:lnTo>
                  <a:pt x="2934170" y="739140"/>
                </a:lnTo>
                <a:lnTo>
                  <a:pt x="2932821" y="74295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32821" y="742950"/>
                </a:lnTo>
                <a:lnTo>
                  <a:pt x="2934170" y="739140"/>
                </a:lnTo>
                <a:lnTo>
                  <a:pt x="2957801" y="739140"/>
                </a:lnTo>
                <a:lnTo>
                  <a:pt x="2956976" y="740410"/>
                </a:lnTo>
                <a:lnTo>
                  <a:pt x="2946231" y="740410"/>
                </a:lnTo>
                <a:lnTo>
                  <a:pt x="2944471" y="741624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9150" y="742950"/>
                </a:moveTo>
                <a:lnTo>
                  <a:pt x="2957801" y="742950"/>
                </a:lnTo>
                <a:lnTo>
                  <a:pt x="2956927" y="741848"/>
                </a:lnTo>
                <a:lnTo>
                  <a:pt x="2956801" y="741624"/>
                </a:lnTo>
                <a:lnTo>
                  <a:pt x="2956957" y="740540"/>
                </a:lnTo>
                <a:lnTo>
                  <a:pt x="2957112" y="740201"/>
                </a:lnTo>
                <a:lnTo>
                  <a:pt x="2957801" y="739140"/>
                </a:lnTo>
                <a:lnTo>
                  <a:pt x="2960649" y="739140"/>
                </a:lnTo>
                <a:lnTo>
                  <a:pt x="2961213" y="740201"/>
                </a:lnTo>
                <a:lnTo>
                  <a:pt x="2961125" y="741706"/>
                </a:lnTo>
                <a:lnTo>
                  <a:pt x="2959150" y="742950"/>
                </a:lnTo>
                <a:close/>
              </a:path>
              <a:path w="4096384" h="836930">
                <a:moveTo>
                  <a:pt x="2983796" y="742950"/>
                </a:moveTo>
                <a:lnTo>
                  <a:pt x="2959150" y="742950"/>
                </a:lnTo>
                <a:lnTo>
                  <a:pt x="2961125" y="741706"/>
                </a:lnTo>
                <a:lnTo>
                  <a:pt x="2961213" y="740201"/>
                </a:lnTo>
                <a:lnTo>
                  <a:pt x="2960649" y="739140"/>
                </a:lnTo>
                <a:lnTo>
                  <a:pt x="2971054" y="739140"/>
                </a:lnTo>
                <a:lnTo>
                  <a:pt x="2970877" y="740410"/>
                </a:lnTo>
                <a:lnTo>
                  <a:pt x="2972377" y="741680"/>
                </a:lnTo>
                <a:lnTo>
                  <a:pt x="2982620" y="741680"/>
                </a:lnTo>
                <a:lnTo>
                  <a:pt x="2983796" y="742950"/>
                </a:lnTo>
                <a:close/>
              </a:path>
              <a:path w="4096384" h="836930">
                <a:moveTo>
                  <a:pt x="2974243" y="741680"/>
                </a:moveTo>
                <a:lnTo>
                  <a:pt x="2972377" y="741680"/>
                </a:lnTo>
                <a:lnTo>
                  <a:pt x="2971031" y="740540"/>
                </a:lnTo>
                <a:lnTo>
                  <a:pt x="2970906" y="740201"/>
                </a:lnTo>
                <a:lnTo>
                  <a:pt x="2971054" y="739140"/>
                </a:lnTo>
                <a:lnTo>
                  <a:pt x="2972560" y="739140"/>
                </a:lnTo>
                <a:lnTo>
                  <a:pt x="2974243" y="740410"/>
                </a:lnTo>
                <a:lnTo>
                  <a:pt x="2974243" y="741680"/>
                </a:lnTo>
                <a:close/>
              </a:path>
              <a:path w="4096384" h="836930">
                <a:moveTo>
                  <a:pt x="3552449" y="742950"/>
                </a:moveTo>
                <a:lnTo>
                  <a:pt x="2989152" y="742950"/>
                </a:lnTo>
                <a:lnTo>
                  <a:pt x="2990586" y="741735"/>
                </a:lnTo>
                <a:lnTo>
                  <a:pt x="2988321" y="739140"/>
                </a:lnTo>
                <a:lnTo>
                  <a:pt x="3538637" y="739140"/>
                </a:lnTo>
                <a:lnTo>
                  <a:pt x="3539619" y="740410"/>
                </a:lnTo>
                <a:lnTo>
                  <a:pt x="3543482" y="741680"/>
                </a:lnTo>
                <a:lnTo>
                  <a:pt x="3551652" y="741680"/>
                </a:lnTo>
                <a:lnTo>
                  <a:pt x="3552449" y="742950"/>
                </a:lnTo>
                <a:close/>
              </a:path>
              <a:path w="4096384" h="836930">
                <a:moveTo>
                  <a:pt x="3543482" y="741680"/>
                </a:moveTo>
                <a:lnTo>
                  <a:pt x="3539619" y="740410"/>
                </a:lnTo>
                <a:lnTo>
                  <a:pt x="3538637" y="739140"/>
                </a:lnTo>
                <a:lnTo>
                  <a:pt x="3540810" y="739140"/>
                </a:lnTo>
                <a:lnTo>
                  <a:pt x="3541642" y="740410"/>
                </a:lnTo>
                <a:lnTo>
                  <a:pt x="3542650" y="740410"/>
                </a:lnTo>
                <a:lnTo>
                  <a:pt x="3543482" y="741680"/>
                </a:lnTo>
                <a:close/>
              </a:path>
              <a:path w="4096384" h="836930">
                <a:moveTo>
                  <a:pt x="3593599" y="742950"/>
                </a:moveTo>
                <a:lnTo>
                  <a:pt x="3579698" y="742950"/>
                </a:lnTo>
                <a:lnTo>
                  <a:pt x="3582206" y="740410"/>
                </a:lnTo>
                <a:lnTo>
                  <a:pt x="3541642" y="740410"/>
                </a:lnTo>
                <a:lnTo>
                  <a:pt x="3540810" y="739140"/>
                </a:lnTo>
                <a:lnTo>
                  <a:pt x="3593599" y="739140"/>
                </a:lnTo>
                <a:lnTo>
                  <a:pt x="3593599" y="742950"/>
                </a:lnTo>
                <a:close/>
              </a:path>
              <a:path w="4096384" h="836930">
                <a:moveTo>
                  <a:pt x="3608565" y="742950"/>
                </a:moveTo>
                <a:lnTo>
                  <a:pt x="3593599" y="742950"/>
                </a:lnTo>
                <a:lnTo>
                  <a:pt x="3593599" y="739140"/>
                </a:lnTo>
                <a:lnTo>
                  <a:pt x="3608692" y="739140"/>
                </a:lnTo>
                <a:lnTo>
                  <a:pt x="3605484" y="740410"/>
                </a:lnTo>
                <a:lnTo>
                  <a:pt x="3608565" y="742950"/>
                </a:lnTo>
                <a:close/>
              </a:path>
              <a:path w="4096384" h="836930">
                <a:moveTo>
                  <a:pt x="3611709" y="742950"/>
                </a:moveTo>
                <a:lnTo>
                  <a:pt x="3608565" y="742950"/>
                </a:lnTo>
                <a:lnTo>
                  <a:pt x="3605484" y="740410"/>
                </a:lnTo>
                <a:lnTo>
                  <a:pt x="3608692" y="739140"/>
                </a:lnTo>
                <a:lnTo>
                  <a:pt x="3611709" y="742950"/>
                </a:lnTo>
                <a:close/>
              </a:path>
              <a:path w="4096384" h="836930">
                <a:moveTo>
                  <a:pt x="3700899" y="748030"/>
                </a:moveTo>
                <a:lnTo>
                  <a:pt x="3699955" y="743274"/>
                </a:lnTo>
                <a:lnTo>
                  <a:pt x="3699848" y="742649"/>
                </a:lnTo>
                <a:lnTo>
                  <a:pt x="3699730" y="741624"/>
                </a:lnTo>
                <a:lnTo>
                  <a:pt x="3700225" y="740410"/>
                </a:lnTo>
                <a:lnTo>
                  <a:pt x="3701548" y="740410"/>
                </a:lnTo>
                <a:lnTo>
                  <a:pt x="3708436" y="739140"/>
                </a:lnTo>
                <a:lnTo>
                  <a:pt x="3700899" y="748030"/>
                </a:lnTo>
                <a:close/>
              </a:path>
              <a:path w="4096384" h="836930">
                <a:moveTo>
                  <a:pt x="3706750" y="748030"/>
                </a:moveTo>
                <a:lnTo>
                  <a:pt x="3700899" y="748030"/>
                </a:lnTo>
                <a:lnTo>
                  <a:pt x="3708436" y="739140"/>
                </a:lnTo>
                <a:lnTo>
                  <a:pt x="3714556" y="739140"/>
                </a:lnTo>
                <a:lnTo>
                  <a:pt x="3713753" y="740247"/>
                </a:lnTo>
                <a:lnTo>
                  <a:pt x="3713689" y="744220"/>
                </a:lnTo>
                <a:lnTo>
                  <a:pt x="3709444" y="744220"/>
                </a:lnTo>
                <a:lnTo>
                  <a:pt x="3707762" y="746760"/>
                </a:lnTo>
                <a:lnTo>
                  <a:pt x="3706750" y="748030"/>
                </a:lnTo>
                <a:close/>
              </a:path>
              <a:path w="4096384" h="836930">
                <a:moveTo>
                  <a:pt x="3890473" y="744220"/>
                </a:moveTo>
                <a:lnTo>
                  <a:pt x="3889465" y="744220"/>
                </a:lnTo>
                <a:lnTo>
                  <a:pt x="3887894" y="741848"/>
                </a:lnTo>
                <a:lnTo>
                  <a:pt x="3887860" y="740598"/>
                </a:lnTo>
                <a:lnTo>
                  <a:pt x="3887966" y="739140"/>
                </a:lnTo>
                <a:lnTo>
                  <a:pt x="3896170" y="739140"/>
                </a:lnTo>
                <a:lnTo>
                  <a:pt x="3890473" y="744220"/>
                </a:lnTo>
                <a:close/>
              </a:path>
              <a:path w="4096384" h="836930">
                <a:moveTo>
                  <a:pt x="3879241" y="749300"/>
                </a:moveTo>
                <a:lnTo>
                  <a:pt x="3871524" y="749300"/>
                </a:lnTo>
                <a:lnTo>
                  <a:pt x="3871858" y="748030"/>
                </a:lnTo>
                <a:lnTo>
                  <a:pt x="3871367" y="746760"/>
                </a:lnTo>
                <a:lnTo>
                  <a:pt x="3869016" y="744220"/>
                </a:lnTo>
                <a:lnTo>
                  <a:pt x="3890473" y="744220"/>
                </a:lnTo>
                <a:lnTo>
                  <a:pt x="3896170" y="739140"/>
                </a:lnTo>
                <a:lnTo>
                  <a:pt x="3898568" y="739140"/>
                </a:lnTo>
                <a:lnTo>
                  <a:pt x="3907897" y="746760"/>
                </a:lnTo>
                <a:lnTo>
                  <a:pt x="3881077" y="746760"/>
                </a:lnTo>
                <a:lnTo>
                  <a:pt x="3879241" y="749300"/>
                </a:lnTo>
                <a:close/>
              </a:path>
              <a:path w="4096384" h="836930">
                <a:moveTo>
                  <a:pt x="3941756" y="750570"/>
                </a:moveTo>
                <a:lnTo>
                  <a:pt x="3934894" y="750570"/>
                </a:lnTo>
                <a:lnTo>
                  <a:pt x="3935235" y="746760"/>
                </a:lnTo>
                <a:lnTo>
                  <a:pt x="3936400" y="745490"/>
                </a:lnTo>
                <a:lnTo>
                  <a:pt x="3943623" y="739140"/>
                </a:lnTo>
                <a:lnTo>
                  <a:pt x="3945954" y="744220"/>
                </a:lnTo>
                <a:lnTo>
                  <a:pt x="3940931" y="744220"/>
                </a:lnTo>
                <a:lnTo>
                  <a:pt x="3941756" y="75057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72433" y="758190"/>
                </a:lnTo>
                <a:lnTo>
                  <a:pt x="3972433" y="750570"/>
                </a:lnTo>
                <a:lnTo>
                  <a:pt x="3941756" y="750570"/>
                </a:lnTo>
                <a:lnTo>
                  <a:pt x="3940931" y="744220"/>
                </a:lnTo>
                <a:lnTo>
                  <a:pt x="3945954" y="744220"/>
                </a:lnTo>
                <a:lnTo>
                  <a:pt x="3943623" y="739140"/>
                </a:lnTo>
                <a:lnTo>
                  <a:pt x="3956676" y="739140"/>
                </a:lnTo>
                <a:lnTo>
                  <a:pt x="3955647" y="740247"/>
                </a:lnTo>
                <a:lnTo>
                  <a:pt x="3955594" y="740598"/>
                </a:lnTo>
                <a:lnTo>
                  <a:pt x="3958160" y="745490"/>
                </a:lnTo>
                <a:lnTo>
                  <a:pt x="3950661" y="745490"/>
                </a:lnTo>
                <a:lnTo>
                  <a:pt x="3949136" y="746760"/>
                </a:lnTo>
                <a:lnTo>
                  <a:pt x="3947970" y="746760"/>
                </a:lnTo>
                <a:lnTo>
                  <a:pt x="3950478" y="749300"/>
                </a:lnTo>
                <a:lnTo>
                  <a:pt x="3974023" y="749300"/>
                </a:lnTo>
                <a:lnTo>
                  <a:pt x="3976964" y="753110"/>
                </a:lnTo>
                <a:lnTo>
                  <a:pt x="3993261" y="75311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998919" y="745490"/>
                </a:moveTo>
                <a:lnTo>
                  <a:pt x="3993557" y="739140"/>
                </a:lnTo>
                <a:lnTo>
                  <a:pt x="4000936" y="739140"/>
                </a:lnTo>
                <a:lnTo>
                  <a:pt x="4001678" y="740247"/>
                </a:lnTo>
                <a:lnTo>
                  <a:pt x="4001724" y="740598"/>
                </a:lnTo>
                <a:lnTo>
                  <a:pt x="4000936" y="742950"/>
                </a:lnTo>
                <a:lnTo>
                  <a:pt x="3998919" y="745490"/>
                </a:lnTo>
                <a:close/>
              </a:path>
              <a:path w="4096384" h="836930">
                <a:moveTo>
                  <a:pt x="4012009" y="745490"/>
                </a:moveTo>
                <a:lnTo>
                  <a:pt x="3998919" y="745490"/>
                </a:lnTo>
                <a:lnTo>
                  <a:pt x="4000936" y="742950"/>
                </a:lnTo>
                <a:lnTo>
                  <a:pt x="4001724" y="740598"/>
                </a:lnTo>
                <a:lnTo>
                  <a:pt x="4001678" y="740247"/>
                </a:lnTo>
                <a:lnTo>
                  <a:pt x="4000936" y="739140"/>
                </a:lnTo>
                <a:lnTo>
                  <a:pt x="4009330" y="739140"/>
                </a:lnTo>
                <a:lnTo>
                  <a:pt x="4008915" y="740201"/>
                </a:lnTo>
                <a:lnTo>
                  <a:pt x="4008794" y="740598"/>
                </a:lnTo>
                <a:lnTo>
                  <a:pt x="4008316" y="742950"/>
                </a:lnTo>
                <a:lnTo>
                  <a:pt x="4012009" y="74549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37398" y="741735"/>
                </a:lnTo>
                <a:lnTo>
                  <a:pt x="4037310" y="740410"/>
                </a:lnTo>
                <a:lnTo>
                  <a:pt x="4039326" y="739140"/>
                </a:lnTo>
                <a:lnTo>
                  <a:pt x="4041500" y="740410"/>
                </a:lnTo>
                <a:lnTo>
                  <a:pt x="4041404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1930590" y="740410"/>
                </a:moveTo>
                <a:lnTo>
                  <a:pt x="1930093" y="740410"/>
                </a:lnTo>
                <a:lnTo>
                  <a:pt x="1930150" y="740247"/>
                </a:lnTo>
                <a:lnTo>
                  <a:pt x="1930590" y="740410"/>
                </a:lnTo>
                <a:close/>
              </a:path>
              <a:path w="4096384" h="836930">
                <a:moveTo>
                  <a:pt x="19103" y="746760"/>
                </a:moveTo>
                <a:lnTo>
                  <a:pt x="14296" y="746760"/>
                </a:lnTo>
                <a:lnTo>
                  <a:pt x="14551" y="744825"/>
                </a:lnTo>
                <a:lnTo>
                  <a:pt x="14630" y="741680"/>
                </a:lnTo>
                <a:lnTo>
                  <a:pt x="552" y="741680"/>
                </a:lnTo>
                <a:lnTo>
                  <a:pt x="6249" y="740410"/>
                </a:lnTo>
                <a:lnTo>
                  <a:pt x="20163" y="740410"/>
                </a:lnTo>
                <a:lnTo>
                  <a:pt x="24323" y="745490"/>
                </a:lnTo>
                <a:lnTo>
                  <a:pt x="19325" y="745490"/>
                </a:lnTo>
                <a:lnTo>
                  <a:pt x="19103" y="746760"/>
                </a:lnTo>
                <a:close/>
              </a:path>
              <a:path w="4096384" h="836930">
                <a:moveTo>
                  <a:pt x="25362" y="746760"/>
                </a:moveTo>
                <a:lnTo>
                  <a:pt x="20163" y="740410"/>
                </a:lnTo>
                <a:lnTo>
                  <a:pt x="27373" y="742950"/>
                </a:lnTo>
                <a:lnTo>
                  <a:pt x="33410" y="745490"/>
                </a:lnTo>
                <a:lnTo>
                  <a:pt x="25362" y="746760"/>
                </a:lnTo>
                <a:close/>
              </a:path>
              <a:path w="4096384" h="836930">
                <a:moveTo>
                  <a:pt x="956398" y="746760"/>
                </a:moveTo>
                <a:lnTo>
                  <a:pt x="954428" y="746760"/>
                </a:lnTo>
                <a:lnTo>
                  <a:pt x="952959" y="745490"/>
                </a:lnTo>
                <a:lnTo>
                  <a:pt x="952999" y="742950"/>
                </a:lnTo>
                <a:lnTo>
                  <a:pt x="954512" y="741680"/>
                </a:lnTo>
                <a:lnTo>
                  <a:pt x="956018" y="741680"/>
                </a:lnTo>
                <a:lnTo>
                  <a:pt x="957865" y="740410"/>
                </a:lnTo>
                <a:lnTo>
                  <a:pt x="956398" y="746760"/>
                </a:lnTo>
                <a:close/>
              </a:path>
              <a:path w="4096384" h="836930">
                <a:moveTo>
                  <a:pt x="1138753" y="740598"/>
                </a:moveTo>
                <a:lnTo>
                  <a:pt x="1138566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138799" y="740540"/>
                </a:moveTo>
                <a:lnTo>
                  <a:pt x="1138566" y="740410"/>
                </a:lnTo>
                <a:lnTo>
                  <a:pt x="1138902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815099" y="741680"/>
                </a:lnTo>
                <a:lnTo>
                  <a:pt x="1811746" y="74041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19794" y="742950"/>
                </a:lnTo>
                <a:lnTo>
                  <a:pt x="1811746" y="740410"/>
                </a:lnTo>
                <a:lnTo>
                  <a:pt x="1828421" y="740410"/>
                </a:lnTo>
                <a:lnTo>
                  <a:pt x="1828662" y="741624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69734" y="749300"/>
                </a:moveTo>
                <a:lnTo>
                  <a:pt x="1959755" y="749300"/>
                </a:lnTo>
                <a:lnTo>
                  <a:pt x="1954398" y="740410"/>
                </a:lnTo>
                <a:lnTo>
                  <a:pt x="1977859" y="740410"/>
                </a:lnTo>
                <a:lnTo>
                  <a:pt x="1977859" y="741680"/>
                </a:lnTo>
                <a:lnTo>
                  <a:pt x="1977526" y="741680"/>
                </a:lnTo>
                <a:lnTo>
                  <a:pt x="1977846" y="742177"/>
                </a:lnTo>
                <a:lnTo>
                  <a:pt x="1977859" y="742950"/>
                </a:lnTo>
                <a:lnTo>
                  <a:pt x="1978345" y="742950"/>
                </a:lnTo>
                <a:lnTo>
                  <a:pt x="1979983" y="745490"/>
                </a:lnTo>
                <a:lnTo>
                  <a:pt x="1971488" y="745490"/>
                </a:lnTo>
                <a:lnTo>
                  <a:pt x="1970153" y="748030"/>
                </a:lnTo>
                <a:lnTo>
                  <a:pt x="1969734" y="749300"/>
                </a:lnTo>
                <a:close/>
              </a:path>
              <a:path w="4096384" h="836930">
                <a:moveTo>
                  <a:pt x="1988251" y="753110"/>
                </a:moveTo>
                <a:lnTo>
                  <a:pt x="1984898" y="753110"/>
                </a:lnTo>
                <a:lnTo>
                  <a:pt x="1984965" y="750074"/>
                </a:lnTo>
                <a:lnTo>
                  <a:pt x="1985069" y="749300"/>
                </a:lnTo>
                <a:lnTo>
                  <a:pt x="1993784" y="749300"/>
                </a:lnTo>
                <a:lnTo>
                  <a:pt x="1985069" y="745490"/>
                </a:lnTo>
                <a:lnTo>
                  <a:pt x="1977859" y="741848"/>
                </a:lnTo>
                <a:lnTo>
                  <a:pt x="1977859" y="740410"/>
                </a:lnTo>
                <a:lnTo>
                  <a:pt x="1991106" y="740410"/>
                </a:lnTo>
                <a:lnTo>
                  <a:pt x="1988701" y="741624"/>
                </a:lnTo>
                <a:lnTo>
                  <a:pt x="1991106" y="742950"/>
                </a:lnTo>
                <a:lnTo>
                  <a:pt x="1994458" y="742950"/>
                </a:lnTo>
                <a:lnTo>
                  <a:pt x="1995630" y="746760"/>
                </a:lnTo>
                <a:lnTo>
                  <a:pt x="1995964" y="746760"/>
                </a:lnTo>
                <a:lnTo>
                  <a:pt x="1993890" y="749710"/>
                </a:lnTo>
                <a:lnTo>
                  <a:pt x="1990015" y="751896"/>
                </a:lnTo>
                <a:lnTo>
                  <a:pt x="1988251" y="753110"/>
                </a:lnTo>
                <a:close/>
              </a:path>
              <a:path w="4096384" h="836930">
                <a:moveTo>
                  <a:pt x="1991106" y="742950"/>
                </a:moveTo>
                <a:lnTo>
                  <a:pt x="1988702" y="741735"/>
                </a:lnTo>
                <a:lnTo>
                  <a:pt x="1991106" y="740410"/>
                </a:lnTo>
                <a:lnTo>
                  <a:pt x="1992946" y="740410"/>
                </a:lnTo>
                <a:lnTo>
                  <a:pt x="1992865" y="741735"/>
                </a:lnTo>
                <a:lnTo>
                  <a:pt x="1991106" y="742950"/>
                </a:lnTo>
                <a:close/>
              </a:path>
              <a:path w="4096384" h="836930">
                <a:moveTo>
                  <a:pt x="2058654" y="741680"/>
                </a:moveTo>
                <a:lnTo>
                  <a:pt x="2055805" y="741680"/>
                </a:lnTo>
                <a:lnTo>
                  <a:pt x="2055805" y="740410"/>
                </a:lnTo>
                <a:lnTo>
                  <a:pt x="2058824" y="740410"/>
                </a:lnTo>
                <a:lnTo>
                  <a:pt x="2058654" y="741680"/>
                </a:lnTo>
                <a:close/>
              </a:path>
              <a:path w="4096384" h="836930">
                <a:moveTo>
                  <a:pt x="2066874" y="741680"/>
                </a:moveTo>
                <a:lnTo>
                  <a:pt x="2058654" y="741680"/>
                </a:lnTo>
                <a:lnTo>
                  <a:pt x="2058824" y="740410"/>
                </a:lnTo>
                <a:lnTo>
                  <a:pt x="2067880" y="740410"/>
                </a:lnTo>
                <a:lnTo>
                  <a:pt x="2066874" y="741680"/>
                </a:lnTo>
                <a:close/>
              </a:path>
              <a:path w="4096384" h="836930">
                <a:moveTo>
                  <a:pt x="2087320" y="741680"/>
                </a:moveTo>
                <a:lnTo>
                  <a:pt x="2085644" y="741680"/>
                </a:lnTo>
                <a:lnTo>
                  <a:pt x="2085644" y="740410"/>
                </a:lnTo>
                <a:lnTo>
                  <a:pt x="2087320" y="741680"/>
                </a:lnTo>
                <a:close/>
              </a:path>
              <a:path w="4096384" h="836930">
                <a:moveTo>
                  <a:pt x="2648525" y="741680"/>
                </a:moveTo>
                <a:lnTo>
                  <a:pt x="2087320" y="741680"/>
                </a:lnTo>
                <a:lnTo>
                  <a:pt x="2085644" y="740410"/>
                </a:lnTo>
                <a:lnTo>
                  <a:pt x="2648525" y="740410"/>
                </a:lnTo>
                <a:lnTo>
                  <a:pt x="2648525" y="741680"/>
                </a:lnTo>
                <a:close/>
              </a:path>
              <a:path w="4096384" h="836930">
                <a:moveTo>
                  <a:pt x="2651708" y="741680"/>
                </a:moveTo>
                <a:lnTo>
                  <a:pt x="2648525" y="741680"/>
                </a:lnTo>
                <a:lnTo>
                  <a:pt x="2648525" y="740410"/>
                </a:lnTo>
                <a:lnTo>
                  <a:pt x="2651708" y="740410"/>
                </a:lnTo>
                <a:lnTo>
                  <a:pt x="2651708" y="741680"/>
                </a:lnTo>
                <a:close/>
              </a:path>
              <a:path w="4096384" h="836930">
                <a:moveTo>
                  <a:pt x="2710553" y="746760"/>
                </a:moveTo>
                <a:lnTo>
                  <a:pt x="2705682" y="746760"/>
                </a:lnTo>
                <a:lnTo>
                  <a:pt x="2702840" y="744220"/>
                </a:lnTo>
                <a:lnTo>
                  <a:pt x="2700991" y="740410"/>
                </a:lnTo>
                <a:lnTo>
                  <a:pt x="2704823" y="741680"/>
                </a:lnTo>
                <a:lnTo>
                  <a:pt x="2709592" y="745490"/>
                </a:lnTo>
                <a:lnTo>
                  <a:pt x="2710553" y="746760"/>
                </a:lnTo>
                <a:close/>
              </a:path>
              <a:path w="4096384" h="836930">
                <a:moveTo>
                  <a:pt x="2722233" y="746760"/>
                </a:moveTo>
                <a:lnTo>
                  <a:pt x="2710553" y="746760"/>
                </a:lnTo>
                <a:lnTo>
                  <a:pt x="2709592" y="745490"/>
                </a:lnTo>
                <a:lnTo>
                  <a:pt x="2704823" y="741680"/>
                </a:lnTo>
                <a:lnTo>
                  <a:pt x="2700991" y="740410"/>
                </a:lnTo>
                <a:lnTo>
                  <a:pt x="2728572" y="740410"/>
                </a:lnTo>
                <a:lnTo>
                  <a:pt x="2722525" y="744220"/>
                </a:lnTo>
                <a:lnTo>
                  <a:pt x="2722233" y="74676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44472" y="741735"/>
                </a:lnTo>
                <a:lnTo>
                  <a:pt x="2946231" y="740410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7801" y="742950"/>
                </a:moveTo>
                <a:lnTo>
                  <a:pt x="2946231" y="742950"/>
                </a:lnTo>
                <a:lnTo>
                  <a:pt x="2946231" y="740410"/>
                </a:lnTo>
                <a:lnTo>
                  <a:pt x="2956976" y="740410"/>
                </a:lnTo>
                <a:lnTo>
                  <a:pt x="2956801" y="741624"/>
                </a:lnTo>
                <a:lnTo>
                  <a:pt x="2956927" y="741848"/>
                </a:lnTo>
                <a:lnTo>
                  <a:pt x="2957801" y="742950"/>
                </a:lnTo>
                <a:close/>
              </a:path>
              <a:path w="4096384" h="836930">
                <a:moveTo>
                  <a:pt x="3551652" y="741680"/>
                </a:moveTo>
                <a:lnTo>
                  <a:pt x="3543482" y="741680"/>
                </a:lnTo>
                <a:lnTo>
                  <a:pt x="3542650" y="740410"/>
                </a:lnTo>
                <a:lnTo>
                  <a:pt x="3550855" y="740410"/>
                </a:lnTo>
                <a:lnTo>
                  <a:pt x="3551652" y="741680"/>
                </a:lnTo>
                <a:close/>
              </a:path>
              <a:path w="4096384" h="836930">
                <a:moveTo>
                  <a:pt x="3554044" y="745490"/>
                </a:moveTo>
                <a:lnTo>
                  <a:pt x="3550855" y="740410"/>
                </a:lnTo>
                <a:lnTo>
                  <a:pt x="3554712" y="740410"/>
                </a:lnTo>
                <a:lnTo>
                  <a:pt x="3556002" y="741624"/>
                </a:lnTo>
                <a:lnTo>
                  <a:pt x="3556061" y="742950"/>
                </a:lnTo>
                <a:lnTo>
                  <a:pt x="3554895" y="744220"/>
                </a:lnTo>
                <a:lnTo>
                  <a:pt x="3554044" y="745490"/>
                </a:lnTo>
                <a:close/>
              </a:path>
              <a:path w="4096384" h="836930">
                <a:moveTo>
                  <a:pt x="3558380" y="746760"/>
                </a:moveTo>
                <a:lnTo>
                  <a:pt x="2968363" y="746760"/>
                </a:lnTo>
                <a:lnTo>
                  <a:pt x="2966863" y="745490"/>
                </a:lnTo>
                <a:lnTo>
                  <a:pt x="3554044" y="745490"/>
                </a:lnTo>
                <a:lnTo>
                  <a:pt x="3554895" y="744220"/>
                </a:lnTo>
                <a:lnTo>
                  <a:pt x="3556061" y="742950"/>
                </a:lnTo>
                <a:lnTo>
                  <a:pt x="3556002" y="741624"/>
                </a:lnTo>
                <a:lnTo>
                  <a:pt x="3554712" y="740410"/>
                </a:lnTo>
                <a:lnTo>
                  <a:pt x="3567454" y="740410"/>
                </a:lnTo>
                <a:lnTo>
                  <a:pt x="3558380" y="746760"/>
                </a:lnTo>
                <a:close/>
              </a:path>
              <a:path w="4096384" h="836930">
                <a:moveTo>
                  <a:pt x="3561860" y="746760"/>
                </a:moveTo>
                <a:lnTo>
                  <a:pt x="3558380" y="746760"/>
                </a:lnTo>
                <a:lnTo>
                  <a:pt x="3567454" y="740410"/>
                </a:lnTo>
                <a:lnTo>
                  <a:pt x="3568137" y="744220"/>
                </a:lnTo>
                <a:lnTo>
                  <a:pt x="3561860" y="746760"/>
                </a:lnTo>
                <a:close/>
              </a:path>
              <a:path w="4096384" h="836930">
                <a:moveTo>
                  <a:pt x="3573327" y="748030"/>
                </a:moveTo>
                <a:lnTo>
                  <a:pt x="2964689" y="748030"/>
                </a:lnTo>
                <a:lnTo>
                  <a:pt x="2965855" y="746760"/>
                </a:lnTo>
                <a:lnTo>
                  <a:pt x="3561860" y="746760"/>
                </a:lnTo>
                <a:lnTo>
                  <a:pt x="3568137" y="744220"/>
                </a:lnTo>
                <a:lnTo>
                  <a:pt x="3567454" y="740410"/>
                </a:lnTo>
                <a:lnTo>
                  <a:pt x="3581198" y="740410"/>
                </a:lnTo>
                <a:lnTo>
                  <a:pt x="3579698" y="742950"/>
                </a:lnTo>
                <a:lnTo>
                  <a:pt x="3619922" y="742950"/>
                </a:lnTo>
                <a:lnTo>
                  <a:pt x="3622102" y="744220"/>
                </a:lnTo>
                <a:lnTo>
                  <a:pt x="3641386" y="744220"/>
                </a:lnTo>
                <a:lnTo>
                  <a:pt x="3639212" y="745490"/>
                </a:lnTo>
                <a:lnTo>
                  <a:pt x="3574493" y="745490"/>
                </a:lnTo>
                <a:lnTo>
                  <a:pt x="3573327" y="748030"/>
                </a:lnTo>
                <a:close/>
              </a:path>
              <a:path w="4096384" h="836930">
                <a:moveTo>
                  <a:pt x="3579698" y="742950"/>
                </a:moveTo>
                <a:lnTo>
                  <a:pt x="3581198" y="740410"/>
                </a:lnTo>
                <a:lnTo>
                  <a:pt x="3582206" y="740410"/>
                </a:lnTo>
                <a:lnTo>
                  <a:pt x="3579698" y="742950"/>
                </a:lnTo>
                <a:close/>
              </a:path>
              <a:path w="4096384" h="836930">
                <a:moveTo>
                  <a:pt x="3675402" y="744220"/>
                </a:moveTo>
                <a:lnTo>
                  <a:pt x="3673405" y="742950"/>
                </a:lnTo>
                <a:lnTo>
                  <a:pt x="3673500" y="741624"/>
                </a:lnTo>
                <a:lnTo>
                  <a:pt x="3675585" y="740410"/>
                </a:lnTo>
                <a:lnTo>
                  <a:pt x="3677514" y="741624"/>
                </a:lnTo>
                <a:lnTo>
                  <a:pt x="3677602" y="742950"/>
                </a:lnTo>
                <a:lnTo>
                  <a:pt x="3675402" y="744220"/>
                </a:lnTo>
                <a:close/>
              </a:path>
              <a:path w="4096384" h="836930">
                <a:moveTo>
                  <a:pt x="3688655" y="770890"/>
                </a:moveTo>
                <a:lnTo>
                  <a:pt x="3661501" y="770890"/>
                </a:lnTo>
                <a:lnTo>
                  <a:pt x="3665515" y="767080"/>
                </a:lnTo>
                <a:lnTo>
                  <a:pt x="3655961" y="756920"/>
                </a:lnTo>
                <a:lnTo>
                  <a:pt x="3691503" y="756920"/>
                </a:lnTo>
                <a:lnTo>
                  <a:pt x="3697874" y="749300"/>
                </a:lnTo>
                <a:lnTo>
                  <a:pt x="3697200" y="746760"/>
                </a:lnTo>
                <a:lnTo>
                  <a:pt x="3696192" y="744220"/>
                </a:lnTo>
                <a:lnTo>
                  <a:pt x="3675402" y="744220"/>
                </a:lnTo>
                <a:lnTo>
                  <a:pt x="3677602" y="742950"/>
                </a:lnTo>
                <a:lnTo>
                  <a:pt x="3677514" y="741624"/>
                </a:lnTo>
                <a:lnTo>
                  <a:pt x="3675585" y="740410"/>
                </a:lnTo>
                <a:lnTo>
                  <a:pt x="3679102" y="740410"/>
                </a:lnTo>
                <a:lnTo>
                  <a:pt x="3679102" y="742950"/>
                </a:lnTo>
                <a:lnTo>
                  <a:pt x="3699891" y="742950"/>
                </a:lnTo>
                <a:lnTo>
                  <a:pt x="3700899" y="748030"/>
                </a:lnTo>
                <a:lnTo>
                  <a:pt x="3706750" y="748030"/>
                </a:lnTo>
                <a:lnTo>
                  <a:pt x="3705738" y="749300"/>
                </a:lnTo>
                <a:lnTo>
                  <a:pt x="3712784" y="751840"/>
                </a:lnTo>
                <a:lnTo>
                  <a:pt x="3721707" y="751840"/>
                </a:lnTo>
                <a:lnTo>
                  <a:pt x="3716483" y="753110"/>
                </a:lnTo>
                <a:lnTo>
                  <a:pt x="3714958" y="753110"/>
                </a:lnTo>
                <a:lnTo>
                  <a:pt x="3707628" y="759460"/>
                </a:lnTo>
                <a:lnTo>
                  <a:pt x="3669214" y="759460"/>
                </a:lnTo>
                <a:lnTo>
                  <a:pt x="3666523" y="760730"/>
                </a:lnTo>
                <a:lnTo>
                  <a:pt x="3666366" y="762000"/>
                </a:lnTo>
                <a:lnTo>
                  <a:pt x="3668540" y="763270"/>
                </a:lnTo>
                <a:lnTo>
                  <a:pt x="3694971" y="763270"/>
                </a:lnTo>
                <a:lnTo>
                  <a:pt x="3695360" y="764540"/>
                </a:lnTo>
                <a:lnTo>
                  <a:pt x="3691320" y="764540"/>
                </a:lnTo>
                <a:lnTo>
                  <a:pt x="3684307" y="767080"/>
                </a:lnTo>
                <a:lnTo>
                  <a:pt x="3687155" y="769620"/>
                </a:lnTo>
                <a:lnTo>
                  <a:pt x="3688655" y="770890"/>
                </a:lnTo>
                <a:close/>
              </a:path>
              <a:path w="4096384" h="836930">
                <a:moveTo>
                  <a:pt x="3690002" y="741624"/>
                </a:moveTo>
                <a:lnTo>
                  <a:pt x="3688321" y="740410"/>
                </a:lnTo>
                <a:lnTo>
                  <a:pt x="3689975" y="740410"/>
                </a:lnTo>
                <a:lnTo>
                  <a:pt x="3690002" y="741624"/>
                </a:lnTo>
                <a:close/>
              </a:path>
              <a:path w="4096384" h="836930">
                <a:moveTo>
                  <a:pt x="3729893" y="741680"/>
                </a:moveTo>
                <a:lnTo>
                  <a:pt x="3728551" y="741680"/>
                </a:lnTo>
                <a:lnTo>
                  <a:pt x="3728551" y="740410"/>
                </a:lnTo>
                <a:lnTo>
                  <a:pt x="3729893" y="741680"/>
                </a:lnTo>
                <a:close/>
              </a:path>
              <a:path w="4096384" h="836930">
                <a:moveTo>
                  <a:pt x="3742295" y="741680"/>
                </a:moveTo>
                <a:lnTo>
                  <a:pt x="3729893" y="741680"/>
                </a:lnTo>
                <a:lnTo>
                  <a:pt x="3728551" y="740410"/>
                </a:lnTo>
                <a:lnTo>
                  <a:pt x="3742295" y="740410"/>
                </a:lnTo>
                <a:lnTo>
                  <a:pt x="3742295" y="741680"/>
                </a:lnTo>
                <a:close/>
              </a:path>
              <a:path w="4096384" h="836930">
                <a:moveTo>
                  <a:pt x="3839525" y="742950"/>
                </a:moveTo>
                <a:lnTo>
                  <a:pt x="3835000" y="742950"/>
                </a:lnTo>
                <a:lnTo>
                  <a:pt x="3835080" y="741624"/>
                </a:lnTo>
                <a:lnTo>
                  <a:pt x="3836833" y="740410"/>
                </a:lnTo>
                <a:lnTo>
                  <a:pt x="3838857" y="740410"/>
                </a:lnTo>
                <a:lnTo>
                  <a:pt x="3839525" y="742950"/>
                </a:lnTo>
                <a:close/>
              </a:path>
              <a:path w="4096384" h="836930">
                <a:moveTo>
                  <a:pt x="3840847" y="742950"/>
                </a:moveTo>
                <a:lnTo>
                  <a:pt x="3839525" y="742950"/>
                </a:lnTo>
                <a:lnTo>
                  <a:pt x="3838857" y="740410"/>
                </a:lnTo>
                <a:lnTo>
                  <a:pt x="3843954" y="740410"/>
                </a:lnTo>
                <a:lnTo>
                  <a:pt x="3840847" y="742950"/>
                </a:lnTo>
                <a:close/>
              </a:path>
              <a:path w="4096384" h="836930">
                <a:moveTo>
                  <a:pt x="3976964" y="753110"/>
                </a:moveTo>
                <a:lnTo>
                  <a:pt x="3970102" y="744220"/>
                </a:lnTo>
                <a:lnTo>
                  <a:pt x="3971608" y="740410"/>
                </a:lnTo>
                <a:lnTo>
                  <a:pt x="3975465" y="740410"/>
                </a:lnTo>
                <a:lnTo>
                  <a:pt x="3982170" y="746760"/>
                </a:lnTo>
                <a:lnTo>
                  <a:pt x="3979138" y="750570"/>
                </a:lnTo>
                <a:lnTo>
                  <a:pt x="3976964" y="753110"/>
                </a:lnTo>
                <a:close/>
              </a:path>
              <a:path w="4096384" h="836930">
                <a:moveTo>
                  <a:pt x="3993261" y="753110"/>
                </a:moveTo>
                <a:lnTo>
                  <a:pt x="3976964" y="753110"/>
                </a:lnTo>
                <a:lnTo>
                  <a:pt x="3979138" y="750570"/>
                </a:lnTo>
                <a:lnTo>
                  <a:pt x="3982170" y="746760"/>
                </a:lnTo>
                <a:lnTo>
                  <a:pt x="3975465" y="740410"/>
                </a:lnTo>
                <a:lnTo>
                  <a:pt x="3981829" y="740410"/>
                </a:lnTo>
                <a:lnTo>
                  <a:pt x="3982170" y="744220"/>
                </a:lnTo>
                <a:lnTo>
                  <a:pt x="3997847" y="744220"/>
                </a:lnTo>
                <a:lnTo>
                  <a:pt x="3998919" y="745490"/>
                </a:lnTo>
                <a:lnTo>
                  <a:pt x="4012009" y="745490"/>
                </a:lnTo>
                <a:lnTo>
                  <a:pt x="4013855" y="746760"/>
                </a:lnTo>
                <a:lnTo>
                  <a:pt x="4004459" y="746760"/>
                </a:lnTo>
                <a:lnTo>
                  <a:pt x="4001453" y="749300"/>
                </a:lnTo>
                <a:lnTo>
                  <a:pt x="4007484" y="751840"/>
                </a:lnTo>
                <a:lnTo>
                  <a:pt x="3991717" y="751840"/>
                </a:lnTo>
                <a:lnTo>
                  <a:pt x="3993261" y="753110"/>
                </a:lnTo>
                <a:close/>
              </a:path>
              <a:path w="4096384" h="836930">
                <a:moveTo>
                  <a:pt x="1142819" y="745490"/>
                </a:moveTo>
                <a:lnTo>
                  <a:pt x="1139391" y="745490"/>
                </a:lnTo>
                <a:lnTo>
                  <a:pt x="1139404" y="744220"/>
                </a:lnTo>
                <a:lnTo>
                  <a:pt x="1141081" y="742950"/>
                </a:lnTo>
                <a:lnTo>
                  <a:pt x="1138753" y="740598"/>
                </a:lnTo>
                <a:lnTo>
                  <a:pt x="1143091" y="742950"/>
                </a:lnTo>
                <a:lnTo>
                  <a:pt x="1145461" y="744220"/>
                </a:lnTo>
                <a:lnTo>
                  <a:pt x="1142819" y="745490"/>
                </a:lnTo>
                <a:close/>
              </a:path>
              <a:path w="4096384" h="836930">
                <a:moveTo>
                  <a:pt x="1141081" y="742950"/>
                </a:moveTo>
                <a:lnTo>
                  <a:pt x="1136890" y="742950"/>
                </a:lnTo>
                <a:lnTo>
                  <a:pt x="1138753" y="740598"/>
                </a:lnTo>
                <a:lnTo>
                  <a:pt x="1141081" y="742950"/>
                </a:lnTo>
                <a:close/>
              </a:path>
              <a:path w="4096384" h="836930">
                <a:moveTo>
                  <a:pt x="3690079" y="741680"/>
                </a:moveTo>
                <a:close/>
              </a:path>
              <a:path w="4096384" h="836930">
                <a:moveTo>
                  <a:pt x="14296" y="746760"/>
                </a:moveTo>
                <a:lnTo>
                  <a:pt x="11114" y="746760"/>
                </a:lnTo>
                <a:lnTo>
                  <a:pt x="7925" y="745490"/>
                </a:lnTo>
                <a:lnTo>
                  <a:pt x="14630" y="741680"/>
                </a:lnTo>
                <a:lnTo>
                  <a:pt x="14551" y="744825"/>
                </a:lnTo>
                <a:lnTo>
                  <a:pt x="14296" y="746760"/>
                </a:lnTo>
                <a:close/>
              </a:path>
              <a:path w="4096384" h="836930">
                <a:moveTo>
                  <a:pt x="147395" y="745490"/>
                </a:moveTo>
                <a:lnTo>
                  <a:pt x="138640" y="741735"/>
                </a:lnTo>
                <a:lnTo>
                  <a:pt x="145886" y="741680"/>
                </a:lnTo>
                <a:lnTo>
                  <a:pt x="148901" y="744220"/>
                </a:lnTo>
                <a:lnTo>
                  <a:pt x="147395" y="745490"/>
                </a:lnTo>
                <a:close/>
              </a:path>
              <a:path w="4096384" h="836930">
                <a:moveTo>
                  <a:pt x="670216" y="742950"/>
                </a:moveTo>
                <a:lnTo>
                  <a:pt x="154482" y="742950"/>
                </a:lnTo>
                <a:lnTo>
                  <a:pt x="161139" y="741680"/>
                </a:lnTo>
                <a:lnTo>
                  <a:pt x="672731" y="741680"/>
                </a:lnTo>
                <a:lnTo>
                  <a:pt x="670216" y="742950"/>
                </a:lnTo>
                <a:close/>
              </a:path>
              <a:path w="4096384" h="836930">
                <a:moveTo>
                  <a:pt x="671389" y="750570"/>
                </a:moveTo>
                <a:lnTo>
                  <a:pt x="669883" y="746760"/>
                </a:lnTo>
                <a:lnTo>
                  <a:pt x="669499" y="744825"/>
                </a:lnTo>
                <a:lnTo>
                  <a:pt x="669495" y="744042"/>
                </a:lnTo>
                <a:lnTo>
                  <a:pt x="670216" y="742950"/>
                </a:lnTo>
                <a:lnTo>
                  <a:pt x="672731" y="741680"/>
                </a:lnTo>
                <a:lnTo>
                  <a:pt x="677760" y="744220"/>
                </a:lnTo>
                <a:lnTo>
                  <a:pt x="671389" y="750570"/>
                </a:lnTo>
                <a:close/>
              </a:path>
              <a:path w="4096384" h="836930">
                <a:moveTo>
                  <a:pt x="753866" y="748030"/>
                </a:moveTo>
                <a:lnTo>
                  <a:pt x="747999" y="742950"/>
                </a:lnTo>
                <a:lnTo>
                  <a:pt x="752857" y="741680"/>
                </a:lnTo>
                <a:lnTo>
                  <a:pt x="759896" y="741680"/>
                </a:lnTo>
                <a:lnTo>
                  <a:pt x="753525" y="746760"/>
                </a:lnTo>
                <a:lnTo>
                  <a:pt x="753866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39426" y="746760"/>
                </a:lnTo>
                <a:lnTo>
                  <a:pt x="937416" y="745490"/>
                </a:lnTo>
                <a:lnTo>
                  <a:pt x="936911" y="742950"/>
                </a:lnTo>
                <a:lnTo>
                  <a:pt x="937913" y="741680"/>
                </a:lnTo>
                <a:lnTo>
                  <a:pt x="943112" y="74422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24673" y="759460"/>
                </a:moveTo>
                <a:lnTo>
                  <a:pt x="891319" y="759460"/>
                </a:lnTo>
                <a:lnTo>
                  <a:pt x="895005" y="753110"/>
                </a:lnTo>
                <a:lnTo>
                  <a:pt x="897356" y="748030"/>
                </a:lnTo>
                <a:lnTo>
                  <a:pt x="940768" y="748030"/>
                </a:lnTo>
                <a:lnTo>
                  <a:pt x="943112" y="744220"/>
                </a:lnTo>
                <a:lnTo>
                  <a:pt x="937913" y="741680"/>
                </a:lnTo>
                <a:lnTo>
                  <a:pt x="954512" y="741680"/>
                </a:lnTo>
                <a:lnTo>
                  <a:pt x="952999" y="742950"/>
                </a:lnTo>
                <a:lnTo>
                  <a:pt x="952959" y="745490"/>
                </a:lnTo>
                <a:lnTo>
                  <a:pt x="954428" y="746760"/>
                </a:lnTo>
                <a:lnTo>
                  <a:pt x="988565" y="746760"/>
                </a:lnTo>
                <a:lnTo>
                  <a:pt x="986935" y="749300"/>
                </a:lnTo>
                <a:lnTo>
                  <a:pt x="913110" y="749300"/>
                </a:lnTo>
                <a:lnTo>
                  <a:pt x="914547" y="750570"/>
                </a:lnTo>
                <a:lnTo>
                  <a:pt x="906071" y="750570"/>
                </a:lnTo>
                <a:lnTo>
                  <a:pt x="906135" y="752023"/>
                </a:lnTo>
                <a:lnTo>
                  <a:pt x="907407" y="755650"/>
                </a:lnTo>
                <a:lnTo>
                  <a:pt x="920294" y="755650"/>
                </a:lnTo>
                <a:lnTo>
                  <a:pt x="923167" y="758190"/>
                </a:lnTo>
                <a:lnTo>
                  <a:pt x="925430" y="758190"/>
                </a:lnTo>
                <a:lnTo>
                  <a:pt x="924673" y="759460"/>
                </a:lnTo>
                <a:close/>
              </a:path>
              <a:path w="4096384" h="836930">
                <a:moveTo>
                  <a:pt x="1117443" y="748030"/>
                </a:moveTo>
                <a:lnTo>
                  <a:pt x="1107726" y="744220"/>
                </a:lnTo>
                <a:lnTo>
                  <a:pt x="1114594" y="742950"/>
                </a:lnTo>
                <a:lnTo>
                  <a:pt x="1118785" y="741680"/>
                </a:lnTo>
                <a:lnTo>
                  <a:pt x="1116441" y="745490"/>
                </a:lnTo>
                <a:lnTo>
                  <a:pt x="1117443" y="748030"/>
                </a:lnTo>
                <a:close/>
              </a:path>
              <a:path w="4096384" h="836930">
                <a:moveTo>
                  <a:pt x="1660581" y="748030"/>
                </a:moveTo>
                <a:lnTo>
                  <a:pt x="1117443" y="748030"/>
                </a:lnTo>
                <a:lnTo>
                  <a:pt x="1116441" y="745490"/>
                </a:lnTo>
                <a:lnTo>
                  <a:pt x="1118785" y="741680"/>
                </a:lnTo>
                <a:lnTo>
                  <a:pt x="1135772" y="741680"/>
                </a:lnTo>
                <a:lnTo>
                  <a:pt x="1136890" y="742950"/>
                </a:lnTo>
                <a:lnTo>
                  <a:pt x="1141081" y="742950"/>
                </a:lnTo>
                <a:lnTo>
                  <a:pt x="1139404" y="744220"/>
                </a:lnTo>
                <a:lnTo>
                  <a:pt x="1139391" y="745490"/>
                </a:lnTo>
                <a:lnTo>
                  <a:pt x="1661652" y="745490"/>
                </a:lnTo>
                <a:lnTo>
                  <a:pt x="1660581" y="748030"/>
                </a:lnTo>
                <a:close/>
              </a:path>
              <a:path w="4096384" h="836930">
                <a:moveTo>
                  <a:pt x="1708316" y="742649"/>
                </a:moveTo>
                <a:lnTo>
                  <a:pt x="1707309" y="742200"/>
                </a:lnTo>
                <a:lnTo>
                  <a:pt x="1708316" y="741680"/>
                </a:lnTo>
                <a:lnTo>
                  <a:pt x="1708316" y="742649"/>
                </a:lnTo>
                <a:close/>
              </a:path>
              <a:path w="4096384" h="836930">
                <a:moveTo>
                  <a:pt x="1708991" y="742950"/>
                </a:moveTo>
                <a:lnTo>
                  <a:pt x="1708316" y="742649"/>
                </a:lnTo>
                <a:lnTo>
                  <a:pt x="1708316" y="741680"/>
                </a:lnTo>
                <a:lnTo>
                  <a:pt x="1709996" y="741680"/>
                </a:lnTo>
                <a:lnTo>
                  <a:pt x="1708991" y="742950"/>
                </a:lnTo>
                <a:close/>
              </a:path>
              <a:path w="4096384" h="836930">
                <a:moveTo>
                  <a:pt x="1977859" y="742197"/>
                </a:moveTo>
                <a:lnTo>
                  <a:pt x="1977526" y="741680"/>
                </a:lnTo>
                <a:lnTo>
                  <a:pt x="1977859" y="741848"/>
                </a:lnTo>
                <a:lnTo>
                  <a:pt x="1977859" y="742197"/>
                </a:lnTo>
                <a:close/>
              </a:path>
              <a:path w="4096384" h="836930">
                <a:moveTo>
                  <a:pt x="1977859" y="741848"/>
                </a:moveTo>
                <a:lnTo>
                  <a:pt x="1977526" y="741680"/>
                </a:lnTo>
                <a:lnTo>
                  <a:pt x="1977859" y="741680"/>
                </a:lnTo>
                <a:lnTo>
                  <a:pt x="1977859" y="741848"/>
                </a:lnTo>
                <a:close/>
              </a:path>
              <a:path w="4096384" h="836930">
                <a:moveTo>
                  <a:pt x="136150" y="748007"/>
                </a:moveTo>
                <a:lnTo>
                  <a:pt x="126272" y="746760"/>
                </a:lnTo>
                <a:lnTo>
                  <a:pt x="133645" y="742950"/>
                </a:lnTo>
                <a:lnTo>
                  <a:pt x="138570" y="741706"/>
                </a:lnTo>
                <a:lnTo>
                  <a:pt x="138573" y="741848"/>
                </a:lnTo>
                <a:lnTo>
                  <a:pt x="135661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724952" y="760642"/>
                </a:lnTo>
                <a:lnTo>
                  <a:pt x="720170" y="755650"/>
                </a:lnTo>
                <a:lnTo>
                  <a:pt x="137671" y="755650"/>
                </a:lnTo>
                <a:lnTo>
                  <a:pt x="140854" y="753110"/>
                </a:lnTo>
                <a:lnTo>
                  <a:pt x="141571" y="752023"/>
                </a:lnTo>
                <a:lnTo>
                  <a:pt x="141665" y="751772"/>
                </a:lnTo>
                <a:lnTo>
                  <a:pt x="141194" y="750570"/>
                </a:lnTo>
                <a:lnTo>
                  <a:pt x="139682" y="749300"/>
                </a:lnTo>
                <a:lnTo>
                  <a:pt x="136499" y="748030"/>
                </a:lnTo>
                <a:lnTo>
                  <a:pt x="136150" y="748007"/>
                </a:lnTo>
                <a:lnTo>
                  <a:pt x="135661" y="746760"/>
                </a:lnTo>
                <a:lnTo>
                  <a:pt x="138640" y="741735"/>
                </a:lnTo>
                <a:lnTo>
                  <a:pt x="147395" y="745490"/>
                </a:lnTo>
                <a:lnTo>
                  <a:pt x="669630" y="745490"/>
                </a:lnTo>
                <a:lnTo>
                  <a:pt x="669883" y="746760"/>
                </a:lnTo>
                <a:lnTo>
                  <a:pt x="671389" y="750570"/>
                </a:lnTo>
                <a:lnTo>
                  <a:pt x="691844" y="750570"/>
                </a:lnTo>
                <a:lnTo>
                  <a:pt x="689941" y="751772"/>
                </a:lnTo>
                <a:lnTo>
                  <a:pt x="691674" y="753110"/>
                </a:lnTo>
                <a:lnTo>
                  <a:pt x="727925" y="753110"/>
                </a:lnTo>
                <a:lnTo>
                  <a:pt x="731209" y="756798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1984898" y="753110"/>
                </a:moveTo>
                <a:lnTo>
                  <a:pt x="1977861" y="742200"/>
                </a:lnTo>
                <a:lnTo>
                  <a:pt x="1977859" y="741848"/>
                </a:lnTo>
                <a:lnTo>
                  <a:pt x="1985069" y="745490"/>
                </a:lnTo>
                <a:lnTo>
                  <a:pt x="1993784" y="749300"/>
                </a:lnTo>
                <a:lnTo>
                  <a:pt x="1985069" y="749300"/>
                </a:lnTo>
                <a:lnTo>
                  <a:pt x="1984965" y="750074"/>
                </a:lnTo>
                <a:lnTo>
                  <a:pt x="1984898" y="753110"/>
                </a:lnTo>
                <a:close/>
              </a:path>
              <a:path w="4096384" h="836930">
                <a:moveTo>
                  <a:pt x="1978345" y="742950"/>
                </a:moveTo>
                <a:lnTo>
                  <a:pt x="1977859" y="742950"/>
                </a:lnTo>
                <a:lnTo>
                  <a:pt x="1977859" y="742197"/>
                </a:lnTo>
                <a:lnTo>
                  <a:pt x="1978345" y="742950"/>
                </a:lnTo>
                <a:close/>
              </a:path>
              <a:path w="4096384" h="836930">
                <a:moveTo>
                  <a:pt x="1707144" y="748030"/>
                </a:moveTo>
                <a:lnTo>
                  <a:pt x="1704800" y="746760"/>
                </a:lnTo>
                <a:lnTo>
                  <a:pt x="1703049" y="746183"/>
                </a:lnTo>
                <a:lnTo>
                  <a:pt x="1701952" y="745490"/>
                </a:lnTo>
                <a:lnTo>
                  <a:pt x="1700943" y="745490"/>
                </a:lnTo>
                <a:lnTo>
                  <a:pt x="1707309" y="742200"/>
                </a:lnTo>
                <a:lnTo>
                  <a:pt x="1708316" y="742649"/>
                </a:lnTo>
                <a:lnTo>
                  <a:pt x="1708316" y="745490"/>
                </a:lnTo>
                <a:lnTo>
                  <a:pt x="1701952" y="745490"/>
                </a:lnTo>
                <a:lnTo>
                  <a:pt x="1703049" y="746183"/>
                </a:lnTo>
                <a:lnTo>
                  <a:pt x="1708316" y="746183"/>
                </a:lnTo>
                <a:lnTo>
                  <a:pt x="1708316" y="746760"/>
                </a:lnTo>
                <a:lnTo>
                  <a:pt x="1707144" y="748030"/>
                </a:lnTo>
                <a:close/>
              </a:path>
              <a:path w="4096384" h="836930">
                <a:moveTo>
                  <a:pt x="1715028" y="748030"/>
                </a:moveTo>
                <a:lnTo>
                  <a:pt x="1707144" y="748030"/>
                </a:lnTo>
                <a:lnTo>
                  <a:pt x="1708316" y="746760"/>
                </a:lnTo>
                <a:lnTo>
                  <a:pt x="1708316" y="742649"/>
                </a:lnTo>
                <a:lnTo>
                  <a:pt x="1708991" y="742950"/>
                </a:lnTo>
                <a:lnTo>
                  <a:pt x="1745780" y="742950"/>
                </a:lnTo>
                <a:lnTo>
                  <a:pt x="1745194" y="745490"/>
                </a:lnTo>
                <a:lnTo>
                  <a:pt x="1708991" y="745490"/>
                </a:lnTo>
                <a:lnTo>
                  <a:pt x="1715028" y="748030"/>
                </a:lnTo>
                <a:close/>
              </a:path>
              <a:path w="4096384" h="836930">
                <a:moveTo>
                  <a:pt x="0" y="748030"/>
                </a:moveTo>
                <a:lnTo>
                  <a:pt x="0" y="742950"/>
                </a:lnTo>
                <a:lnTo>
                  <a:pt x="1057" y="745490"/>
                </a:lnTo>
                <a:lnTo>
                  <a:pt x="0" y="748030"/>
                </a:lnTo>
                <a:close/>
              </a:path>
              <a:path w="4096384" h="836930">
                <a:moveTo>
                  <a:pt x="58887" y="748030"/>
                </a:moveTo>
                <a:lnTo>
                  <a:pt x="64754" y="744220"/>
                </a:lnTo>
                <a:lnTo>
                  <a:pt x="68430" y="742950"/>
                </a:lnTo>
                <a:lnTo>
                  <a:pt x="68901" y="745490"/>
                </a:lnTo>
                <a:lnTo>
                  <a:pt x="68288" y="746760"/>
                </a:lnTo>
                <a:lnTo>
                  <a:pt x="65592" y="746760"/>
                </a:lnTo>
                <a:lnTo>
                  <a:pt x="58887" y="748030"/>
                </a:lnTo>
                <a:close/>
              </a:path>
              <a:path w="4096384" h="836930">
                <a:moveTo>
                  <a:pt x="87888" y="748030"/>
                </a:moveTo>
                <a:lnTo>
                  <a:pt x="67675" y="748030"/>
                </a:lnTo>
                <a:lnTo>
                  <a:pt x="68901" y="745490"/>
                </a:lnTo>
                <a:lnTo>
                  <a:pt x="68430" y="742950"/>
                </a:lnTo>
                <a:lnTo>
                  <a:pt x="69982" y="742950"/>
                </a:lnTo>
                <a:lnTo>
                  <a:pt x="70451" y="745490"/>
                </a:lnTo>
                <a:lnTo>
                  <a:pt x="80007" y="745490"/>
                </a:lnTo>
                <a:lnTo>
                  <a:pt x="79336" y="746760"/>
                </a:lnTo>
                <a:lnTo>
                  <a:pt x="89646" y="746760"/>
                </a:lnTo>
                <a:lnTo>
                  <a:pt x="87888" y="748030"/>
                </a:lnTo>
                <a:close/>
              </a:path>
              <a:path w="4096384" h="836930">
                <a:moveTo>
                  <a:pt x="102136" y="754380"/>
                </a:moveTo>
                <a:lnTo>
                  <a:pt x="98947" y="753110"/>
                </a:lnTo>
                <a:lnTo>
                  <a:pt x="94391" y="751840"/>
                </a:lnTo>
                <a:lnTo>
                  <a:pt x="85844" y="751840"/>
                </a:lnTo>
                <a:lnTo>
                  <a:pt x="87888" y="748030"/>
                </a:lnTo>
                <a:lnTo>
                  <a:pt x="91404" y="745490"/>
                </a:lnTo>
                <a:lnTo>
                  <a:pt x="89060" y="742950"/>
                </a:lnTo>
                <a:lnTo>
                  <a:pt x="94593" y="744220"/>
                </a:lnTo>
                <a:lnTo>
                  <a:pt x="98109" y="744220"/>
                </a:lnTo>
                <a:lnTo>
                  <a:pt x="102136" y="75438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02136" y="754380"/>
                </a:lnTo>
                <a:lnTo>
                  <a:pt x="98109" y="744220"/>
                </a:lnTo>
                <a:lnTo>
                  <a:pt x="94593" y="744220"/>
                </a:lnTo>
                <a:lnTo>
                  <a:pt x="89060" y="742950"/>
                </a:lnTo>
                <a:lnTo>
                  <a:pt x="105986" y="742950"/>
                </a:lnTo>
                <a:lnTo>
                  <a:pt x="105148" y="744220"/>
                </a:lnTo>
                <a:lnTo>
                  <a:pt x="103642" y="746760"/>
                </a:lnTo>
                <a:lnTo>
                  <a:pt x="118728" y="746760"/>
                </a:lnTo>
                <a:lnTo>
                  <a:pt x="120739" y="748030"/>
                </a:lnTo>
                <a:lnTo>
                  <a:pt x="136499" y="748030"/>
                </a:lnTo>
                <a:lnTo>
                  <a:pt x="136695" y="749300"/>
                </a:lnTo>
                <a:lnTo>
                  <a:pt x="112528" y="749300"/>
                </a:lnTo>
                <a:lnTo>
                  <a:pt x="110347" y="75057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09005" y="746760"/>
                </a:moveTo>
                <a:lnTo>
                  <a:pt x="103642" y="746760"/>
                </a:lnTo>
                <a:lnTo>
                  <a:pt x="105265" y="744042"/>
                </a:lnTo>
                <a:lnTo>
                  <a:pt x="105986" y="742950"/>
                </a:lnTo>
                <a:lnTo>
                  <a:pt x="107329" y="744220"/>
                </a:lnTo>
                <a:lnTo>
                  <a:pt x="109005" y="746760"/>
                </a:lnTo>
                <a:close/>
              </a:path>
              <a:path w="4096384" h="836930">
                <a:moveTo>
                  <a:pt x="118728" y="746760"/>
                </a:moveTo>
                <a:lnTo>
                  <a:pt x="109005" y="746760"/>
                </a:lnTo>
                <a:lnTo>
                  <a:pt x="107329" y="744220"/>
                </a:lnTo>
                <a:lnTo>
                  <a:pt x="105986" y="742950"/>
                </a:lnTo>
                <a:lnTo>
                  <a:pt x="133645" y="742950"/>
                </a:lnTo>
                <a:lnTo>
                  <a:pt x="131187" y="744220"/>
                </a:lnTo>
                <a:lnTo>
                  <a:pt x="118558" y="744220"/>
                </a:lnTo>
                <a:lnTo>
                  <a:pt x="116718" y="745490"/>
                </a:lnTo>
                <a:lnTo>
                  <a:pt x="118728" y="746760"/>
                </a:lnTo>
                <a:close/>
              </a:path>
              <a:path w="4096384" h="836930">
                <a:moveTo>
                  <a:pt x="709942" y="749300"/>
                </a:moveTo>
                <a:lnTo>
                  <a:pt x="707598" y="742950"/>
                </a:lnTo>
                <a:lnTo>
                  <a:pt x="712123" y="742950"/>
                </a:lnTo>
                <a:lnTo>
                  <a:pt x="714303" y="744220"/>
                </a:lnTo>
                <a:lnTo>
                  <a:pt x="714474" y="745490"/>
                </a:lnTo>
                <a:lnTo>
                  <a:pt x="709942" y="749300"/>
                </a:lnTo>
                <a:close/>
              </a:path>
              <a:path w="4096384" h="836930">
                <a:moveTo>
                  <a:pt x="738779" y="759460"/>
                </a:moveTo>
                <a:lnTo>
                  <a:pt x="733580" y="759460"/>
                </a:lnTo>
                <a:lnTo>
                  <a:pt x="733580" y="751840"/>
                </a:lnTo>
                <a:lnTo>
                  <a:pt x="732912" y="751840"/>
                </a:lnTo>
                <a:lnTo>
                  <a:pt x="732074" y="750570"/>
                </a:lnTo>
                <a:lnTo>
                  <a:pt x="731406" y="749300"/>
                </a:lnTo>
                <a:lnTo>
                  <a:pt x="709942" y="749300"/>
                </a:lnTo>
                <a:lnTo>
                  <a:pt x="714474" y="745490"/>
                </a:lnTo>
                <a:lnTo>
                  <a:pt x="714303" y="744220"/>
                </a:lnTo>
                <a:lnTo>
                  <a:pt x="712123" y="742950"/>
                </a:lnTo>
                <a:lnTo>
                  <a:pt x="747999" y="742950"/>
                </a:lnTo>
                <a:lnTo>
                  <a:pt x="753866" y="748030"/>
                </a:lnTo>
                <a:lnTo>
                  <a:pt x="805100" y="748030"/>
                </a:lnTo>
                <a:lnTo>
                  <a:pt x="807840" y="750570"/>
                </a:lnTo>
                <a:lnTo>
                  <a:pt x="812698" y="750570"/>
                </a:lnTo>
                <a:lnTo>
                  <a:pt x="812698" y="754380"/>
                </a:lnTo>
                <a:lnTo>
                  <a:pt x="866004" y="754380"/>
                </a:lnTo>
                <a:lnTo>
                  <a:pt x="866004" y="755650"/>
                </a:lnTo>
                <a:lnTo>
                  <a:pt x="868015" y="755650"/>
                </a:lnTo>
                <a:lnTo>
                  <a:pt x="868853" y="756920"/>
                </a:lnTo>
                <a:lnTo>
                  <a:pt x="738779" y="756920"/>
                </a:lnTo>
                <a:lnTo>
                  <a:pt x="738779" y="759460"/>
                </a:lnTo>
                <a:close/>
              </a:path>
              <a:path w="4096384" h="836930">
                <a:moveTo>
                  <a:pt x="765933" y="746760"/>
                </a:moveTo>
                <a:lnTo>
                  <a:pt x="765095" y="746760"/>
                </a:lnTo>
                <a:lnTo>
                  <a:pt x="763085" y="744220"/>
                </a:lnTo>
                <a:lnTo>
                  <a:pt x="764087" y="742950"/>
                </a:lnTo>
                <a:lnTo>
                  <a:pt x="764925" y="742950"/>
                </a:lnTo>
                <a:lnTo>
                  <a:pt x="765933" y="744220"/>
                </a:lnTo>
                <a:lnTo>
                  <a:pt x="765933" y="746760"/>
                </a:lnTo>
                <a:close/>
              </a:path>
              <a:path w="4096384" h="836930">
                <a:moveTo>
                  <a:pt x="803731" y="746760"/>
                </a:moveTo>
                <a:lnTo>
                  <a:pt x="765933" y="746760"/>
                </a:lnTo>
                <a:lnTo>
                  <a:pt x="765933" y="744220"/>
                </a:lnTo>
                <a:lnTo>
                  <a:pt x="764925" y="742950"/>
                </a:lnTo>
                <a:lnTo>
                  <a:pt x="799622" y="742950"/>
                </a:lnTo>
                <a:lnTo>
                  <a:pt x="803731" y="746760"/>
                </a:lnTo>
                <a:close/>
              </a:path>
              <a:path w="4096384" h="836930">
                <a:moveTo>
                  <a:pt x="807840" y="750570"/>
                </a:moveTo>
                <a:lnTo>
                  <a:pt x="799622" y="742950"/>
                </a:lnTo>
                <a:lnTo>
                  <a:pt x="805325" y="742950"/>
                </a:lnTo>
                <a:lnTo>
                  <a:pt x="807002" y="745490"/>
                </a:lnTo>
                <a:lnTo>
                  <a:pt x="807840" y="745490"/>
                </a:lnTo>
                <a:lnTo>
                  <a:pt x="807840" y="750570"/>
                </a:lnTo>
                <a:close/>
              </a:path>
              <a:path w="4096384" h="836930">
                <a:moveTo>
                  <a:pt x="812698" y="750570"/>
                </a:moveTo>
                <a:lnTo>
                  <a:pt x="807840" y="750570"/>
                </a:lnTo>
                <a:lnTo>
                  <a:pt x="807840" y="745490"/>
                </a:lnTo>
                <a:lnTo>
                  <a:pt x="807002" y="745490"/>
                </a:lnTo>
                <a:lnTo>
                  <a:pt x="805325" y="742950"/>
                </a:lnTo>
                <a:lnTo>
                  <a:pt x="871788" y="742950"/>
                </a:lnTo>
                <a:lnTo>
                  <a:pt x="871537" y="744220"/>
                </a:lnTo>
                <a:lnTo>
                  <a:pt x="872042" y="744220"/>
                </a:lnTo>
                <a:lnTo>
                  <a:pt x="872376" y="745490"/>
                </a:lnTo>
                <a:lnTo>
                  <a:pt x="872880" y="746760"/>
                </a:lnTo>
                <a:lnTo>
                  <a:pt x="878413" y="748030"/>
                </a:lnTo>
                <a:lnTo>
                  <a:pt x="897356" y="748030"/>
                </a:lnTo>
                <a:lnTo>
                  <a:pt x="893918" y="749300"/>
                </a:lnTo>
                <a:lnTo>
                  <a:pt x="812698" y="749300"/>
                </a:lnTo>
                <a:lnTo>
                  <a:pt x="812698" y="750570"/>
                </a:lnTo>
                <a:close/>
              </a:path>
              <a:path w="4096384" h="836930">
                <a:moveTo>
                  <a:pt x="886787" y="746760"/>
                </a:moveTo>
                <a:lnTo>
                  <a:pt x="886120" y="744220"/>
                </a:lnTo>
                <a:lnTo>
                  <a:pt x="886453" y="744220"/>
                </a:lnTo>
                <a:lnTo>
                  <a:pt x="887796" y="742950"/>
                </a:lnTo>
                <a:lnTo>
                  <a:pt x="888968" y="744220"/>
                </a:lnTo>
                <a:lnTo>
                  <a:pt x="888634" y="745490"/>
                </a:lnTo>
                <a:lnTo>
                  <a:pt x="886787" y="746760"/>
                </a:lnTo>
                <a:close/>
              </a:path>
              <a:path w="4096384" h="836930">
                <a:moveTo>
                  <a:pt x="911768" y="746760"/>
                </a:moveTo>
                <a:lnTo>
                  <a:pt x="886787" y="746760"/>
                </a:lnTo>
                <a:lnTo>
                  <a:pt x="888634" y="745490"/>
                </a:lnTo>
                <a:lnTo>
                  <a:pt x="888968" y="744220"/>
                </a:lnTo>
                <a:lnTo>
                  <a:pt x="887796" y="742950"/>
                </a:lnTo>
                <a:lnTo>
                  <a:pt x="936911" y="742950"/>
                </a:lnTo>
                <a:lnTo>
                  <a:pt x="937163" y="744220"/>
                </a:lnTo>
                <a:lnTo>
                  <a:pt x="898862" y="744220"/>
                </a:lnTo>
                <a:lnTo>
                  <a:pt x="898862" y="745490"/>
                </a:lnTo>
                <a:lnTo>
                  <a:pt x="911768" y="745490"/>
                </a:lnTo>
                <a:lnTo>
                  <a:pt x="911768" y="746760"/>
                </a:lnTo>
                <a:close/>
              </a:path>
              <a:path w="4096384" h="836930">
                <a:moveTo>
                  <a:pt x="1033521" y="745490"/>
                </a:moveTo>
                <a:lnTo>
                  <a:pt x="1021726" y="745490"/>
                </a:lnTo>
                <a:lnTo>
                  <a:pt x="1022230" y="742950"/>
                </a:lnTo>
                <a:lnTo>
                  <a:pt x="1024871" y="742950"/>
                </a:lnTo>
                <a:lnTo>
                  <a:pt x="1024745" y="744220"/>
                </a:lnTo>
                <a:lnTo>
                  <a:pt x="1033071" y="744220"/>
                </a:lnTo>
                <a:lnTo>
                  <a:pt x="1033521" y="745490"/>
                </a:lnTo>
                <a:close/>
              </a:path>
              <a:path w="4096384" h="836930">
                <a:moveTo>
                  <a:pt x="1036819" y="746760"/>
                </a:moveTo>
                <a:lnTo>
                  <a:pt x="1033970" y="746760"/>
                </a:lnTo>
                <a:lnTo>
                  <a:pt x="1032622" y="742950"/>
                </a:lnTo>
                <a:lnTo>
                  <a:pt x="1037991" y="745490"/>
                </a:lnTo>
                <a:lnTo>
                  <a:pt x="1036819" y="746760"/>
                </a:lnTo>
                <a:close/>
              </a:path>
              <a:path w="4096384" h="836930">
                <a:moveTo>
                  <a:pt x="1665408" y="751840"/>
                </a:moveTo>
                <a:lnTo>
                  <a:pt x="1659371" y="749300"/>
                </a:lnTo>
                <a:lnTo>
                  <a:pt x="1660045" y="749300"/>
                </a:lnTo>
                <a:lnTo>
                  <a:pt x="1662723" y="742950"/>
                </a:lnTo>
                <a:lnTo>
                  <a:pt x="1667922" y="742950"/>
                </a:lnTo>
                <a:lnTo>
                  <a:pt x="1671943" y="744220"/>
                </a:lnTo>
                <a:lnTo>
                  <a:pt x="1665408" y="751840"/>
                </a:lnTo>
                <a:close/>
              </a:path>
              <a:path w="4096384" h="836930">
                <a:moveTo>
                  <a:pt x="1917514" y="748030"/>
                </a:moveTo>
                <a:lnTo>
                  <a:pt x="1915504" y="748030"/>
                </a:lnTo>
                <a:lnTo>
                  <a:pt x="1914836" y="746760"/>
                </a:lnTo>
                <a:lnTo>
                  <a:pt x="1915504" y="745490"/>
                </a:lnTo>
                <a:lnTo>
                  <a:pt x="1917351" y="742950"/>
                </a:lnTo>
                <a:lnTo>
                  <a:pt x="1917407" y="743274"/>
                </a:lnTo>
                <a:lnTo>
                  <a:pt x="1916512" y="744220"/>
                </a:lnTo>
                <a:lnTo>
                  <a:pt x="1917573" y="744220"/>
                </a:lnTo>
                <a:lnTo>
                  <a:pt x="1918018" y="746760"/>
                </a:lnTo>
                <a:lnTo>
                  <a:pt x="1917514" y="748030"/>
                </a:lnTo>
                <a:close/>
              </a:path>
              <a:path w="4096384" h="836930">
                <a:moveTo>
                  <a:pt x="1993890" y="749710"/>
                </a:moveTo>
                <a:lnTo>
                  <a:pt x="1995964" y="746760"/>
                </a:lnTo>
                <a:lnTo>
                  <a:pt x="1995630" y="746760"/>
                </a:lnTo>
                <a:lnTo>
                  <a:pt x="1994458" y="742950"/>
                </a:lnTo>
                <a:lnTo>
                  <a:pt x="2002669" y="748030"/>
                </a:lnTo>
                <a:lnTo>
                  <a:pt x="1997307" y="749300"/>
                </a:lnTo>
                <a:lnTo>
                  <a:pt x="1994622" y="749300"/>
                </a:lnTo>
                <a:lnTo>
                  <a:pt x="1993890" y="74971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663461" y="748030"/>
                </a:lnTo>
                <a:lnTo>
                  <a:pt x="2668974" y="745490"/>
                </a:lnTo>
                <a:lnTo>
                  <a:pt x="2672831" y="742950"/>
                </a:lnTo>
                <a:lnTo>
                  <a:pt x="2672163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782469" y="749300"/>
                </a:moveTo>
                <a:lnTo>
                  <a:pt x="2775764" y="749300"/>
                </a:lnTo>
                <a:lnTo>
                  <a:pt x="2775685" y="748030"/>
                </a:lnTo>
                <a:lnTo>
                  <a:pt x="2775606" y="742950"/>
                </a:lnTo>
                <a:lnTo>
                  <a:pt x="2782469" y="749300"/>
                </a:lnTo>
                <a:close/>
              </a:path>
              <a:path w="4096384" h="836930">
                <a:moveTo>
                  <a:pt x="2806257" y="756920"/>
                </a:moveTo>
                <a:lnTo>
                  <a:pt x="2783634" y="756920"/>
                </a:lnTo>
                <a:lnTo>
                  <a:pt x="2789841" y="749300"/>
                </a:lnTo>
                <a:lnTo>
                  <a:pt x="2782469" y="749300"/>
                </a:lnTo>
                <a:lnTo>
                  <a:pt x="2775606" y="742950"/>
                </a:lnTo>
                <a:lnTo>
                  <a:pt x="2784090" y="742950"/>
                </a:lnTo>
                <a:lnTo>
                  <a:pt x="2786386" y="744220"/>
                </a:lnTo>
                <a:lnTo>
                  <a:pt x="2783294" y="744220"/>
                </a:lnTo>
                <a:lnTo>
                  <a:pt x="2795538" y="753110"/>
                </a:lnTo>
                <a:lnTo>
                  <a:pt x="2810723" y="753110"/>
                </a:lnTo>
                <a:lnTo>
                  <a:pt x="2809131" y="754380"/>
                </a:lnTo>
                <a:lnTo>
                  <a:pt x="2806257" y="756920"/>
                </a:lnTo>
                <a:close/>
              </a:path>
              <a:path w="4096384" h="836930">
                <a:moveTo>
                  <a:pt x="2874499" y="750570"/>
                </a:moveTo>
                <a:lnTo>
                  <a:pt x="2863754" y="750570"/>
                </a:lnTo>
                <a:lnTo>
                  <a:pt x="2873333" y="742950"/>
                </a:lnTo>
                <a:lnTo>
                  <a:pt x="2872659" y="746760"/>
                </a:lnTo>
                <a:lnTo>
                  <a:pt x="2874499" y="750570"/>
                </a:lnTo>
                <a:close/>
              </a:path>
              <a:path w="4096384" h="836930">
                <a:moveTo>
                  <a:pt x="2918582" y="750570"/>
                </a:moveTo>
                <a:lnTo>
                  <a:pt x="2874499" y="750570"/>
                </a:lnTo>
                <a:lnTo>
                  <a:pt x="2872659" y="746760"/>
                </a:lnTo>
                <a:lnTo>
                  <a:pt x="2873333" y="742950"/>
                </a:lnTo>
                <a:lnTo>
                  <a:pt x="2877838" y="742950"/>
                </a:lnTo>
                <a:lnTo>
                  <a:pt x="2877164" y="744220"/>
                </a:lnTo>
                <a:lnTo>
                  <a:pt x="2921094" y="744220"/>
                </a:lnTo>
                <a:lnTo>
                  <a:pt x="2920089" y="746760"/>
                </a:lnTo>
                <a:lnTo>
                  <a:pt x="2913223" y="746760"/>
                </a:lnTo>
                <a:lnTo>
                  <a:pt x="2914232" y="748030"/>
                </a:lnTo>
                <a:lnTo>
                  <a:pt x="2919587" y="748030"/>
                </a:lnTo>
                <a:lnTo>
                  <a:pt x="2918582" y="750570"/>
                </a:lnTo>
                <a:close/>
              </a:path>
              <a:path w="4096384" h="836930">
                <a:moveTo>
                  <a:pt x="3827283" y="744220"/>
                </a:moveTo>
                <a:lnTo>
                  <a:pt x="3826946" y="744220"/>
                </a:lnTo>
                <a:lnTo>
                  <a:pt x="3825942" y="743462"/>
                </a:lnTo>
                <a:lnTo>
                  <a:pt x="3825780" y="742950"/>
                </a:lnTo>
                <a:lnTo>
                  <a:pt x="3827283" y="744220"/>
                </a:lnTo>
                <a:close/>
              </a:path>
              <a:path w="4096384" h="836930">
                <a:moveTo>
                  <a:pt x="1916512" y="744220"/>
                </a:moveTo>
                <a:lnTo>
                  <a:pt x="1917407" y="743274"/>
                </a:lnTo>
                <a:lnTo>
                  <a:pt x="1917497" y="744050"/>
                </a:lnTo>
                <a:lnTo>
                  <a:pt x="1916512" y="744220"/>
                </a:lnTo>
                <a:close/>
              </a:path>
              <a:path w="4096384" h="836930">
                <a:moveTo>
                  <a:pt x="3826946" y="744220"/>
                </a:moveTo>
                <a:lnTo>
                  <a:pt x="3826126" y="744042"/>
                </a:lnTo>
                <a:lnTo>
                  <a:pt x="3825942" y="743462"/>
                </a:lnTo>
                <a:lnTo>
                  <a:pt x="3826946" y="744220"/>
                </a:lnTo>
                <a:close/>
              </a:path>
              <a:path w="4096384" h="836930">
                <a:moveTo>
                  <a:pt x="1917573" y="744220"/>
                </a:moveTo>
                <a:lnTo>
                  <a:pt x="1916512" y="744220"/>
                </a:lnTo>
                <a:lnTo>
                  <a:pt x="1917542" y="744042"/>
                </a:lnTo>
                <a:lnTo>
                  <a:pt x="1917573" y="744220"/>
                </a:lnTo>
                <a:close/>
              </a:path>
              <a:path w="4096384" h="836930">
                <a:moveTo>
                  <a:pt x="3829794" y="755650"/>
                </a:moveTo>
                <a:lnTo>
                  <a:pt x="3826128" y="744050"/>
                </a:lnTo>
                <a:lnTo>
                  <a:pt x="3826946" y="744220"/>
                </a:lnTo>
                <a:lnTo>
                  <a:pt x="3827283" y="744220"/>
                </a:lnTo>
                <a:lnTo>
                  <a:pt x="3828786" y="745490"/>
                </a:lnTo>
                <a:lnTo>
                  <a:pt x="3833808" y="745490"/>
                </a:lnTo>
                <a:lnTo>
                  <a:pt x="3832302" y="748030"/>
                </a:lnTo>
                <a:lnTo>
                  <a:pt x="3829794" y="755650"/>
                </a:lnTo>
                <a:close/>
              </a:path>
              <a:path w="4096384" h="836930">
                <a:moveTo>
                  <a:pt x="54022" y="746760"/>
                </a:moveTo>
                <a:lnTo>
                  <a:pt x="51848" y="746760"/>
                </a:lnTo>
                <a:lnTo>
                  <a:pt x="51508" y="745490"/>
                </a:lnTo>
                <a:lnTo>
                  <a:pt x="53184" y="744220"/>
                </a:lnTo>
                <a:lnTo>
                  <a:pt x="55535" y="744220"/>
                </a:lnTo>
                <a:lnTo>
                  <a:pt x="55869" y="745490"/>
                </a:lnTo>
                <a:lnTo>
                  <a:pt x="54022" y="746760"/>
                </a:lnTo>
                <a:close/>
              </a:path>
              <a:path w="4096384" h="836930">
                <a:moveTo>
                  <a:pt x="120739" y="748030"/>
                </a:moveTo>
                <a:lnTo>
                  <a:pt x="116718" y="745490"/>
                </a:lnTo>
                <a:lnTo>
                  <a:pt x="118558" y="744220"/>
                </a:lnTo>
                <a:lnTo>
                  <a:pt x="123423" y="744220"/>
                </a:lnTo>
                <a:lnTo>
                  <a:pt x="123423" y="745490"/>
                </a:lnTo>
                <a:lnTo>
                  <a:pt x="122749" y="746760"/>
                </a:lnTo>
                <a:lnTo>
                  <a:pt x="120739" y="748030"/>
                </a:lnTo>
                <a:close/>
              </a:path>
              <a:path w="4096384" h="836930">
                <a:moveTo>
                  <a:pt x="136159" y="748030"/>
                </a:moveTo>
                <a:lnTo>
                  <a:pt x="120739" y="748030"/>
                </a:lnTo>
                <a:lnTo>
                  <a:pt x="122749" y="746760"/>
                </a:lnTo>
                <a:lnTo>
                  <a:pt x="123423" y="745490"/>
                </a:lnTo>
                <a:lnTo>
                  <a:pt x="123423" y="744220"/>
                </a:lnTo>
                <a:lnTo>
                  <a:pt x="131187" y="744220"/>
                </a:lnTo>
                <a:lnTo>
                  <a:pt x="126272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901710" y="745490"/>
                </a:moveTo>
                <a:lnTo>
                  <a:pt x="898862" y="745490"/>
                </a:lnTo>
                <a:lnTo>
                  <a:pt x="898862" y="744220"/>
                </a:lnTo>
                <a:lnTo>
                  <a:pt x="901710" y="744220"/>
                </a:lnTo>
                <a:lnTo>
                  <a:pt x="901710" y="745490"/>
                </a:lnTo>
                <a:close/>
              </a:path>
              <a:path w="4096384" h="836930">
                <a:moveTo>
                  <a:pt x="911768" y="745490"/>
                </a:moveTo>
                <a:lnTo>
                  <a:pt x="901710" y="745490"/>
                </a:lnTo>
                <a:lnTo>
                  <a:pt x="901710" y="744220"/>
                </a:lnTo>
                <a:lnTo>
                  <a:pt x="911768" y="744220"/>
                </a:lnTo>
                <a:lnTo>
                  <a:pt x="911768" y="745490"/>
                </a:lnTo>
                <a:close/>
              </a:path>
              <a:path w="4096384" h="836930">
                <a:moveTo>
                  <a:pt x="915290" y="748030"/>
                </a:moveTo>
                <a:lnTo>
                  <a:pt x="912606" y="748030"/>
                </a:lnTo>
                <a:lnTo>
                  <a:pt x="911768" y="746760"/>
                </a:lnTo>
                <a:lnTo>
                  <a:pt x="911768" y="744220"/>
                </a:lnTo>
                <a:lnTo>
                  <a:pt x="915624" y="744220"/>
                </a:lnTo>
                <a:lnTo>
                  <a:pt x="915624" y="746760"/>
                </a:lnTo>
                <a:lnTo>
                  <a:pt x="915290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15290" y="748030"/>
                </a:lnTo>
                <a:lnTo>
                  <a:pt x="915624" y="746760"/>
                </a:lnTo>
                <a:lnTo>
                  <a:pt x="915624" y="744220"/>
                </a:lnTo>
                <a:lnTo>
                  <a:pt x="937163" y="744220"/>
                </a:lnTo>
                <a:lnTo>
                  <a:pt x="937416" y="745490"/>
                </a:lnTo>
                <a:lnTo>
                  <a:pt x="939426" y="74676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92732" y="750570"/>
                </a:moveTo>
                <a:lnTo>
                  <a:pt x="990715" y="744220"/>
                </a:lnTo>
                <a:lnTo>
                  <a:pt x="996923" y="744220"/>
                </a:lnTo>
                <a:lnTo>
                  <a:pt x="997590" y="745490"/>
                </a:lnTo>
                <a:lnTo>
                  <a:pt x="996255" y="748030"/>
                </a:lnTo>
                <a:lnTo>
                  <a:pt x="992732" y="750570"/>
                </a:lnTo>
                <a:close/>
              </a:path>
              <a:path w="4096384" h="836930">
                <a:moveTo>
                  <a:pt x="1027024" y="753110"/>
                </a:moveTo>
                <a:lnTo>
                  <a:pt x="1014019" y="753110"/>
                </a:lnTo>
                <a:lnTo>
                  <a:pt x="1015464" y="751896"/>
                </a:lnTo>
                <a:lnTo>
                  <a:pt x="1014189" y="750570"/>
                </a:lnTo>
                <a:lnTo>
                  <a:pt x="992732" y="750570"/>
                </a:lnTo>
                <a:lnTo>
                  <a:pt x="996267" y="748007"/>
                </a:lnTo>
                <a:lnTo>
                  <a:pt x="997590" y="745490"/>
                </a:lnTo>
                <a:lnTo>
                  <a:pt x="996923" y="744220"/>
                </a:lnTo>
                <a:lnTo>
                  <a:pt x="1005134" y="744220"/>
                </a:lnTo>
                <a:lnTo>
                  <a:pt x="1005134" y="745490"/>
                </a:lnTo>
                <a:lnTo>
                  <a:pt x="1006810" y="746760"/>
                </a:lnTo>
                <a:lnTo>
                  <a:pt x="1009999" y="748030"/>
                </a:lnTo>
                <a:lnTo>
                  <a:pt x="1060280" y="748030"/>
                </a:lnTo>
                <a:lnTo>
                  <a:pt x="1061203" y="749300"/>
                </a:lnTo>
                <a:lnTo>
                  <a:pt x="1024915" y="749300"/>
                </a:lnTo>
                <a:lnTo>
                  <a:pt x="1027024" y="753110"/>
                </a:lnTo>
                <a:close/>
              </a:path>
              <a:path w="4096384" h="836930">
                <a:moveTo>
                  <a:pt x="1009999" y="748030"/>
                </a:moveTo>
                <a:lnTo>
                  <a:pt x="1006810" y="746760"/>
                </a:lnTo>
                <a:lnTo>
                  <a:pt x="1005134" y="745490"/>
                </a:lnTo>
                <a:lnTo>
                  <a:pt x="1005134" y="744220"/>
                </a:lnTo>
                <a:lnTo>
                  <a:pt x="1008486" y="744220"/>
                </a:lnTo>
                <a:lnTo>
                  <a:pt x="1009999" y="748030"/>
                </a:lnTo>
                <a:close/>
              </a:path>
              <a:path w="4096384" h="836930">
                <a:moveTo>
                  <a:pt x="1062126" y="750570"/>
                </a:moveTo>
                <a:lnTo>
                  <a:pt x="1060280" y="748030"/>
                </a:lnTo>
                <a:lnTo>
                  <a:pt x="1058440" y="746760"/>
                </a:lnTo>
                <a:lnTo>
                  <a:pt x="1060280" y="744220"/>
                </a:lnTo>
                <a:lnTo>
                  <a:pt x="1061963" y="744220"/>
                </a:lnTo>
                <a:lnTo>
                  <a:pt x="1063298" y="745490"/>
                </a:lnTo>
                <a:lnTo>
                  <a:pt x="1062126" y="750570"/>
                </a:lnTo>
                <a:close/>
              </a:path>
              <a:path w="4096384" h="836930">
                <a:moveTo>
                  <a:pt x="1069100" y="754380"/>
                </a:moveTo>
                <a:lnTo>
                  <a:pt x="1056259" y="754380"/>
                </a:lnTo>
                <a:lnTo>
                  <a:pt x="1057815" y="752023"/>
                </a:lnTo>
                <a:lnTo>
                  <a:pt x="1057882" y="751772"/>
                </a:lnTo>
                <a:lnTo>
                  <a:pt x="1056927" y="750570"/>
                </a:lnTo>
                <a:lnTo>
                  <a:pt x="1062126" y="750570"/>
                </a:lnTo>
                <a:lnTo>
                  <a:pt x="1063298" y="745490"/>
                </a:lnTo>
                <a:lnTo>
                  <a:pt x="1061963" y="744220"/>
                </a:lnTo>
                <a:lnTo>
                  <a:pt x="1098500" y="744220"/>
                </a:lnTo>
                <a:lnTo>
                  <a:pt x="1103535" y="746760"/>
                </a:lnTo>
                <a:lnTo>
                  <a:pt x="1068668" y="746760"/>
                </a:lnTo>
                <a:lnTo>
                  <a:pt x="1069100" y="754380"/>
                </a:lnTo>
                <a:close/>
              </a:path>
              <a:path w="4096384" h="836930">
                <a:moveTo>
                  <a:pt x="1069840" y="756920"/>
                </a:moveTo>
                <a:lnTo>
                  <a:pt x="1069669" y="756920"/>
                </a:lnTo>
                <a:lnTo>
                  <a:pt x="1071012" y="755650"/>
                </a:lnTo>
                <a:lnTo>
                  <a:pt x="1071175" y="753110"/>
                </a:lnTo>
                <a:lnTo>
                  <a:pt x="1070003" y="751840"/>
                </a:lnTo>
                <a:lnTo>
                  <a:pt x="1068668" y="746760"/>
                </a:lnTo>
                <a:lnTo>
                  <a:pt x="1103535" y="746760"/>
                </a:lnTo>
                <a:lnTo>
                  <a:pt x="1101355" y="745490"/>
                </a:lnTo>
                <a:lnTo>
                  <a:pt x="1098500" y="744220"/>
                </a:lnTo>
                <a:lnTo>
                  <a:pt x="1107726" y="744220"/>
                </a:lnTo>
                <a:lnTo>
                  <a:pt x="1117443" y="748030"/>
                </a:lnTo>
                <a:lnTo>
                  <a:pt x="1660581" y="748030"/>
                </a:lnTo>
                <a:lnTo>
                  <a:pt x="1660045" y="749300"/>
                </a:lnTo>
                <a:lnTo>
                  <a:pt x="1120632" y="749300"/>
                </a:lnTo>
                <a:lnTo>
                  <a:pt x="1122197" y="750570"/>
                </a:lnTo>
                <a:lnTo>
                  <a:pt x="1080231" y="750570"/>
                </a:lnTo>
                <a:lnTo>
                  <a:pt x="1078974" y="753110"/>
                </a:lnTo>
                <a:lnTo>
                  <a:pt x="1075202" y="753110"/>
                </a:lnTo>
                <a:lnTo>
                  <a:pt x="1076374" y="755650"/>
                </a:lnTo>
                <a:lnTo>
                  <a:pt x="1072858" y="755650"/>
                </a:lnTo>
                <a:lnTo>
                  <a:pt x="1069840" y="756920"/>
                </a:lnTo>
                <a:close/>
              </a:path>
              <a:path w="4096384" h="836930">
                <a:moveTo>
                  <a:pt x="1675970" y="749300"/>
                </a:moveTo>
                <a:lnTo>
                  <a:pt x="1674601" y="748007"/>
                </a:lnTo>
                <a:lnTo>
                  <a:pt x="1673121" y="746760"/>
                </a:lnTo>
                <a:lnTo>
                  <a:pt x="1674457" y="744220"/>
                </a:lnTo>
                <a:lnTo>
                  <a:pt x="1675970" y="744220"/>
                </a:lnTo>
                <a:lnTo>
                  <a:pt x="1678484" y="745490"/>
                </a:lnTo>
                <a:lnTo>
                  <a:pt x="1675970" y="749300"/>
                </a:lnTo>
                <a:close/>
              </a:path>
              <a:path w="4096384" h="836930">
                <a:moveTo>
                  <a:pt x="1699938" y="749300"/>
                </a:moveTo>
                <a:lnTo>
                  <a:pt x="1675970" y="749300"/>
                </a:lnTo>
                <a:lnTo>
                  <a:pt x="1678484" y="745490"/>
                </a:lnTo>
                <a:lnTo>
                  <a:pt x="1675970" y="744220"/>
                </a:lnTo>
                <a:lnTo>
                  <a:pt x="1680242" y="744220"/>
                </a:lnTo>
                <a:lnTo>
                  <a:pt x="1679990" y="745490"/>
                </a:lnTo>
                <a:lnTo>
                  <a:pt x="1693400" y="745490"/>
                </a:lnTo>
                <a:lnTo>
                  <a:pt x="1693734" y="746760"/>
                </a:lnTo>
                <a:lnTo>
                  <a:pt x="1697928" y="746760"/>
                </a:lnTo>
                <a:lnTo>
                  <a:pt x="1699938" y="749300"/>
                </a:lnTo>
                <a:close/>
              </a:path>
              <a:path w="4096384" h="836930">
                <a:moveTo>
                  <a:pt x="1693734" y="746760"/>
                </a:moveTo>
                <a:lnTo>
                  <a:pt x="1693066" y="744220"/>
                </a:lnTo>
                <a:lnTo>
                  <a:pt x="1696923" y="744220"/>
                </a:lnTo>
                <a:lnTo>
                  <a:pt x="1693734" y="746760"/>
                </a:lnTo>
                <a:close/>
              </a:path>
              <a:path w="4096384" h="836930">
                <a:moveTo>
                  <a:pt x="1747095" y="744825"/>
                </a:moveTo>
                <a:lnTo>
                  <a:pt x="1746536" y="744220"/>
                </a:lnTo>
                <a:lnTo>
                  <a:pt x="1748826" y="744220"/>
                </a:lnTo>
                <a:lnTo>
                  <a:pt x="1747095" y="744825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7559" y="748007"/>
                </a:lnTo>
                <a:lnTo>
                  <a:pt x="1807720" y="746760"/>
                </a:lnTo>
                <a:lnTo>
                  <a:pt x="1808898" y="745490"/>
                </a:lnTo>
                <a:lnTo>
                  <a:pt x="1810908" y="744220"/>
                </a:lnTo>
                <a:lnTo>
                  <a:pt x="1817443" y="74422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826996" y="754380"/>
                </a:moveTo>
                <a:lnTo>
                  <a:pt x="1807556" y="754380"/>
                </a:lnTo>
                <a:lnTo>
                  <a:pt x="1817443" y="744220"/>
                </a:lnTo>
                <a:lnTo>
                  <a:pt x="1916427" y="744220"/>
                </a:lnTo>
                <a:lnTo>
                  <a:pt x="1915504" y="745490"/>
                </a:lnTo>
                <a:lnTo>
                  <a:pt x="1914836" y="746760"/>
                </a:lnTo>
                <a:lnTo>
                  <a:pt x="1850130" y="746760"/>
                </a:lnTo>
                <a:lnTo>
                  <a:pt x="1850130" y="748030"/>
                </a:lnTo>
                <a:lnTo>
                  <a:pt x="1943934" y="748030"/>
                </a:lnTo>
                <a:lnTo>
                  <a:pt x="1944334" y="750570"/>
                </a:lnTo>
                <a:lnTo>
                  <a:pt x="1962773" y="750570"/>
                </a:lnTo>
                <a:lnTo>
                  <a:pt x="1962229" y="751840"/>
                </a:lnTo>
                <a:lnTo>
                  <a:pt x="1829177" y="751840"/>
                </a:lnTo>
                <a:lnTo>
                  <a:pt x="1826996" y="753110"/>
                </a:lnTo>
                <a:lnTo>
                  <a:pt x="1826996" y="754380"/>
                </a:lnTo>
                <a:close/>
              </a:path>
              <a:path w="4096384" h="836930">
                <a:moveTo>
                  <a:pt x="1944334" y="750570"/>
                </a:moveTo>
                <a:lnTo>
                  <a:pt x="1943333" y="744220"/>
                </a:lnTo>
                <a:lnTo>
                  <a:pt x="1944334" y="746760"/>
                </a:lnTo>
                <a:lnTo>
                  <a:pt x="1944334" y="750570"/>
                </a:lnTo>
                <a:close/>
              </a:path>
              <a:path w="4096384" h="836930">
                <a:moveTo>
                  <a:pt x="2077597" y="750570"/>
                </a:moveTo>
                <a:lnTo>
                  <a:pt x="2077597" y="749300"/>
                </a:lnTo>
                <a:lnTo>
                  <a:pt x="2072908" y="744220"/>
                </a:lnTo>
                <a:lnTo>
                  <a:pt x="2087490" y="744220"/>
                </a:lnTo>
                <a:lnTo>
                  <a:pt x="2077597" y="750570"/>
                </a:lnTo>
                <a:close/>
              </a:path>
              <a:path w="4096384" h="836930">
                <a:moveTo>
                  <a:pt x="2683242" y="751840"/>
                </a:moveTo>
                <a:lnTo>
                  <a:pt x="2679202" y="750570"/>
                </a:lnTo>
                <a:lnTo>
                  <a:pt x="2681219" y="749300"/>
                </a:lnTo>
                <a:lnTo>
                  <a:pt x="2681219" y="744220"/>
                </a:lnTo>
                <a:lnTo>
                  <a:pt x="2684742" y="745490"/>
                </a:lnTo>
                <a:lnTo>
                  <a:pt x="2690772" y="746760"/>
                </a:lnTo>
                <a:lnTo>
                  <a:pt x="2683242" y="751840"/>
                </a:lnTo>
                <a:close/>
              </a:path>
              <a:path w="4096384" h="836930">
                <a:moveTo>
                  <a:pt x="2688755" y="751840"/>
                </a:moveTo>
                <a:lnTo>
                  <a:pt x="2683242" y="751840"/>
                </a:lnTo>
                <a:lnTo>
                  <a:pt x="2690772" y="746760"/>
                </a:lnTo>
                <a:lnTo>
                  <a:pt x="2684742" y="745490"/>
                </a:lnTo>
                <a:lnTo>
                  <a:pt x="2681219" y="744220"/>
                </a:lnTo>
                <a:lnTo>
                  <a:pt x="2688671" y="744220"/>
                </a:lnTo>
                <a:lnTo>
                  <a:pt x="2689089" y="745490"/>
                </a:lnTo>
                <a:lnTo>
                  <a:pt x="2696986" y="745490"/>
                </a:lnTo>
                <a:lnTo>
                  <a:pt x="2695794" y="746760"/>
                </a:lnTo>
                <a:lnTo>
                  <a:pt x="2695794" y="748030"/>
                </a:lnTo>
                <a:lnTo>
                  <a:pt x="2697320" y="749300"/>
                </a:lnTo>
                <a:lnTo>
                  <a:pt x="2721940" y="749300"/>
                </a:lnTo>
                <a:lnTo>
                  <a:pt x="2722781" y="750570"/>
                </a:lnTo>
                <a:lnTo>
                  <a:pt x="2689607" y="750570"/>
                </a:lnTo>
                <a:lnTo>
                  <a:pt x="2688755" y="751840"/>
                </a:lnTo>
                <a:close/>
              </a:path>
              <a:path w="4096384" h="836930">
                <a:moveTo>
                  <a:pt x="2737707" y="749300"/>
                </a:moveTo>
                <a:lnTo>
                  <a:pt x="2736187" y="748007"/>
                </a:lnTo>
                <a:lnTo>
                  <a:pt x="2735016" y="746760"/>
                </a:lnTo>
                <a:lnTo>
                  <a:pt x="2735533" y="745490"/>
                </a:lnTo>
                <a:lnTo>
                  <a:pt x="2737891" y="744220"/>
                </a:lnTo>
                <a:lnTo>
                  <a:pt x="2739547" y="745490"/>
                </a:lnTo>
                <a:lnTo>
                  <a:pt x="2737707" y="749300"/>
                </a:lnTo>
                <a:close/>
              </a:path>
              <a:path w="4096384" h="836930">
                <a:moveTo>
                  <a:pt x="2775764" y="749300"/>
                </a:moveTo>
                <a:lnTo>
                  <a:pt x="2737707" y="749300"/>
                </a:lnTo>
                <a:lnTo>
                  <a:pt x="2739547" y="745490"/>
                </a:lnTo>
                <a:lnTo>
                  <a:pt x="2737891" y="744220"/>
                </a:lnTo>
                <a:lnTo>
                  <a:pt x="2741842" y="744220"/>
                </a:lnTo>
                <a:lnTo>
                  <a:pt x="2741898" y="748030"/>
                </a:lnTo>
                <a:lnTo>
                  <a:pt x="2775685" y="748030"/>
                </a:lnTo>
                <a:lnTo>
                  <a:pt x="2775764" y="749300"/>
                </a:lnTo>
                <a:close/>
              </a:path>
              <a:path w="4096384" h="836930">
                <a:moveTo>
                  <a:pt x="2766027" y="748030"/>
                </a:moveTo>
                <a:lnTo>
                  <a:pt x="2764527" y="748030"/>
                </a:lnTo>
                <a:lnTo>
                  <a:pt x="2762354" y="746760"/>
                </a:lnTo>
                <a:lnTo>
                  <a:pt x="2762354" y="745490"/>
                </a:lnTo>
                <a:lnTo>
                  <a:pt x="2764527" y="744220"/>
                </a:lnTo>
                <a:lnTo>
                  <a:pt x="2767219" y="744220"/>
                </a:lnTo>
                <a:lnTo>
                  <a:pt x="2766027" y="748030"/>
                </a:lnTo>
                <a:close/>
              </a:path>
              <a:path w="4096384" h="836930">
                <a:moveTo>
                  <a:pt x="2795538" y="753110"/>
                </a:moveTo>
                <a:lnTo>
                  <a:pt x="2783294" y="744220"/>
                </a:lnTo>
                <a:lnTo>
                  <a:pt x="2786386" y="744220"/>
                </a:lnTo>
                <a:lnTo>
                  <a:pt x="2788682" y="745490"/>
                </a:lnTo>
                <a:lnTo>
                  <a:pt x="2794193" y="745490"/>
                </a:lnTo>
                <a:lnTo>
                  <a:pt x="2792847" y="746760"/>
                </a:lnTo>
                <a:lnTo>
                  <a:pt x="2793705" y="749300"/>
                </a:lnTo>
                <a:lnTo>
                  <a:pt x="2795538" y="75311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538" y="753110"/>
                </a:lnTo>
                <a:lnTo>
                  <a:pt x="2793705" y="749300"/>
                </a:lnTo>
                <a:lnTo>
                  <a:pt x="2792847" y="746760"/>
                </a:lnTo>
                <a:lnTo>
                  <a:pt x="2795538" y="744220"/>
                </a:lnTo>
                <a:lnTo>
                  <a:pt x="2808614" y="744220"/>
                </a:lnTo>
                <a:lnTo>
                  <a:pt x="2802426" y="748030"/>
                </a:lnTo>
                <a:lnTo>
                  <a:pt x="2816243" y="748030"/>
                </a:lnTo>
                <a:lnTo>
                  <a:pt x="2816001" y="749300"/>
                </a:lnTo>
                <a:lnTo>
                  <a:pt x="2828389" y="749300"/>
                </a:lnTo>
                <a:lnTo>
                  <a:pt x="2828389" y="751840"/>
                </a:lnTo>
                <a:lnTo>
                  <a:pt x="2795388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2426" y="748030"/>
                </a:lnTo>
                <a:lnTo>
                  <a:pt x="2804600" y="746760"/>
                </a:lnTo>
                <a:lnTo>
                  <a:pt x="2808614" y="744220"/>
                </a:lnTo>
                <a:lnTo>
                  <a:pt x="2809024" y="744220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2828389" y="753110"/>
                </a:moveTo>
                <a:lnTo>
                  <a:pt x="2828389" y="746760"/>
                </a:lnTo>
                <a:lnTo>
                  <a:pt x="2828729" y="745490"/>
                </a:lnTo>
                <a:lnTo>
                  <a:pt x="2829738" y="744220"/>
                </a:lnTo>
                <a:lnTo>
                  <a:pt x="2831080" y="745490"/>
                </a:lnTo>
                <a:lnTo>
                  <a:pt x="2836102" y="745490"/>
                </a:lnTo>
                <a:lnTo>
                  <a:pt x="2828389" y="753110"/>
                </a:lnTo>
                <a:close/>
              </a:path>
              <a:path w="4096384" h="836930">
                <a:moveTo>
                  <a:pt x="2829445" y="753110"/>
                </a:moveTo>
                <a:lnTo>
                  <a:pt x="2828389" y="753110"/>
                </a:lnTo>
                <a:lnTo>
                  <a:pt x="2836102" y="745490"/>
                </a:lnTo>
                <a:lnTo>
                  <a:pt x="2831080" y="745490"/>
                </a:lnTo>
                <a:lnTo>
                  <a:pt x="2829738" y="744220"/>
                </a:lnTo>
                <a:lnTo>
                  <a:pt x="2845480" y="744220"/>
                </a:lnTo>
                <a:lnTo>
                  <a:pt x="2843064" y="746760"/>
                </a:lnTo>
                <a:lnTo>
                  <a:pt x="2843273" y="748030"/>
                </a:lnTo>
                <a:lnTo>
                  <a:pt x="2837451" y="748030"/>
                </a:lnTo>
                <a:lnTo>
                  <a:pt x="2836889" y="751840"/>
                </a:lnTo>
                <a:lnTo>
                  <a:pt x="2830746" y="751840"/>
                </a:lnTo>
                <a:lnTo>
                  <a:pt x="2829445" y="753110"/>
                </a:lnTo>
                <a:close/>
              </a:path>
              <a:path w="4096384" h="836930">
                <a:moveTo>
                  <a:pt x="2916389" y="756115"/>
                </a:moveTo>
                <a:lnTo>
                  <a:pt x="2921094" y="744220"/>
                </a:lnTo>
                <a:lnTo>
                  <a:pt x="2925284" y="744220"/>
                </a:lnTo>
                <a:lnTo>
                  <a:pt x="2927867" y="746760"/>
                </a:lnTo>
                <a:lnTo>
                  <a:pt x="2923619" y="751840"/>
                </a:lnTo>
                <a:lnTo>
                  <a:pt x="2916389" y="756115"/>
                </a:lnTo>
                <a:close/>
              </a:path>
              <a:path w="4096384" h="836930">
                <a:moveTo>
                  <a:pt x="3640966" y="749300"/>
                </a:moveTo>
                <a:lnTo>
                  <a:pt x="3638186" y="748030"/>
                </a:lnTo>
                <a:lnTo>
                  <a:pt x="3639212" y="745490"/>
                </a:lnTo>
                <a:lnTo>
                  <a:pt x="3641386" y="744220"/>
                </a:lnTo>
                <a:lnTo>
                  <a:pt x="3641720" y="745490"/>
                </a:lnTo>
                <a:lnTo>
                  <a:pt x="3643226" y="745490"/>
                </a:lnTo>
                <a:lnTo>
                  <a:pt x="3643872" y="748030"/>
                </a:lnTo>
                <a:lnTo>
                  <a:pt x="3640966" y="749300"/>
                </a:lnTo>
                <a:close/>
              </a:path>
              <a:path w="4096384" h="836930">
                <a:moveTo>
                  <a:pt x="3668540" y="751840"/>
                </a:moveTo>
                <a:lnTo>
                  <a:pt x="3666523" y="746760"/>
                </a:lnTo>
                <a:lnTo>
                  <a:pt x="3665174" y="744220"/>
                </a:lnTo>
                <a:lnTo>
                  <a:pt x="3670714" y="744220"/>
                </a:lnTo>
                <a:lnTo>
                  <a:pt x="3671879" y="745490"/>
                </a:lnTo>
                <a:lnTo>
                  <a:pt x="3668540" y="751840"/>
                </a:lnTo>
                <a:close/>
              </a:path>
              <a:path w="4096384" h="836930">
                <a:moveTo>
                  <a:pt x="3690045" y="751840"/>
                </a:moveTo>
                <a:lnTo>
                  <a:pt x="3668540" y="751840"/>
                </a:lnTo>
                <a:lnTo>
                  <a:pt x="3671879" y="745490"/>
                </a:lnTo>
                <a:lnTo>
                  <a:pt x="3670714" y="744220"/>
                </a:lnTo>
                <a:lnTo>
                  <a:pt x="3696192" y="744220"/>
                </a:lnTo>
                <a:lnTo>
                  <a:pt x="3690045" y="751840"/>
                </a:lnTo>
                <a:close/>
              </a:path>
              <a:path w="4096384" h="836930">
                <a:moveTo>
                  <a:pt x="3691503" y="756920"/>
                </a:moveTo>
                <a:lnTo>
                  <a:pt x="3689146" y="755650"/>
                </a:lnTo>
                <a:lnTo>
                  <a:pt x="3686972" y="755650"/>
                </a:lnTo>
                <a:lnTo>
                  <a:pt x="3696192" y="744220"/>
                </a:lnTo>
                <a:lnTo>
                  <a:pt x="3697200" y="746760"/>
                </a:lnTo>
                <a:lnTo>
                  <a:pt x="3697874" y="749300"/>
                </a:lnTo>
                <a:lnTo>
                  <a:pt x="3691503" y="756920"/>
                </a:lnTo>
                <a:close/>
              </a:path>
              <a:path w="4096384" h="836930">
                <a:moveTo>
                  <a:pt x="3712784" y="751840"/>
                </a:moveTo>
                <a:lnTo>
                  <a:pt x="3705738" y="749300"/>
                </a:lnTo>
                <a:lnTo>
                  <a:pt x="3707762" y="746760"/>
                </a:lnTo>
                <a:lnTo>
                  <a:pt x="3709444" y="744220"/>
                </a:lnTo>
                <a:lnTo>
                  <a:pt x="3710944" y="744220"/>
                </a:lnTo>
                <a:lnTo>
                  <a:pt x="3712293" y="746760"/>
                </a:lnTo>
                <a:lnTo>
                  <a:pt x="3712784" y="751840"/>
                </a:lnTo>
                <a:close/>
              </a:path>
              <a:path w="4096384" h="836930">
                <a:moveTo>
                  <a:pt x="3871524" y="749300"/>
                </a:moveTo>
                <a:lnTo>
                  <a:pt x="3866993" y="749300"/>
                </a:lnTo>
                <a:lnTo>
                  <a:pt x="3869016" y="744220"/>
                </a:lnTo>
                <a:lnTo>
                  <a:pt x="3871367" y="746760"/>
                </a:lnTo>
                <a:lnTo>
                  <a:pt x="3871858" y="748030"/>
                </a:lnTo>
                <a:lnTo>
                  <a:pt x="3871524" y="749300"/>
                </a:lnTo>
                <a:close/>
              </a:path>
              <a:path w="4096384" h="836930">
                <a:moveTo>
                  <a:pt x="1747708" y="745490"/>
                </a:moveTo>
                <a:lnTo>
                  <a:pt x="1745194" y="745490"/>
                </a:lnTo>
                <a:lnTo>
                  <a:pt x="1747095" y="744825"/>
                </a:lnTo>
                <a:lnTo>
                  <a:pt x="1747708" y="74549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20497" y="763270"/>
                </a:lnTo>
                <a:lnTo>
                  <a:pt x="14856" y="761451"/>
                </a:lnTo>
                <a:lnTo>
                  <a:pt x="15973" y="759460"/>
                </a:lnTo>
                <a:lnTo>
                  <a:pt x="16981" y="753110"/>
                </a:lnTo>
                <a:lnTo>
                  <a:pt x="18657" y="750570"/>
                </a:lnTo>
                <a:lnTo>
                  <a:pt x="18657" y="749300"/>
                </a:lnTo>
                <a:lnTo>
                  <a:pt x="19325" y="745490"/>
                </a:lnTo>
                <a:lnTo>
                  <a:pt x="25341" y="754380"/>
                </a:lnTo>
                <a:lnTo>
                  <a:pt x="18991" y="754380"/>
                </a:lnTo>
                <a:lnTo>
                  <a:pt x="26200" y="755650"/>
                </a:lnTo>
                <a:lnTo>
                  <a:pt x="47154" y="755650"/>
                </a:lnTo>
                <a:lnTo>
                  <a:pt x="48830" y="756920"/>
                </a:lnTo>
                <a:lnTo>
                  <a:pt x="35086" y="75692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26200" y="755650"/>
                </a:lnTo>
                <a:lnTo>
                  <a:pt x="19325" y="745490"/>
                </a:lnTo>
                <a:lnTo>
                  <a:pt x="24323" y="745490"/>
                </a:lnTo>
                <a:lnTo>
                  <a:pt x="25362" y="746760"/>
                </a:lnTo>
                <a:lnTo>
                  <a:pt x="47600" y="746760"/>
                </a:lnTo>
                <a:lnTo>
                  <a:pt x="46370" y="748030"/>
                </a:lnTo>
                <a:lnTo>
                  <a:pt x="30057" y="748030"/>
                </a:lnTo>
                <a:lnTo>
                  <a:pt x="30555" y="749300"/>
                </a:lnTo>
                <a:lnTo>
                  <a:pt x="30725" y="74930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46649" y="753110"/>
                </a:moveTo>
                <a:lnTo>
                  <a:pt x="41450" y="753110"/>
                </a:lnTo>
                <a:lnTo>
                  <a:pt x="48830" y="745490"/>
                </a:lnTo>
                <a:lnTo>
                  <a:pt x="48732" y="751896"/>
                </a:lnTo>
                <a:lnTo>
                  <a:pt x="46649" y="753110"/>
                </a:lnTo>
                <a:close/>
              </a:path>
              <a:path w="4096384" h="836930">
                <a:moveTo>
                  <a:pt x="55198" y="753110"/>
                </a:moveTo>
                <a:lnTo>
                  <a:pt x="46649" y="753110"/>
                </a:lnTo>
                <a:lnTo>
                  <a:pt x="48732" y="751896"/>
                </a:lnTo>
                <a:lnTo>
                  <a:pt x="48830" y="745490"/>
                </a:lnTo>
                <a:lnTo>
                  <a:pt x="51508" y="745490"/>
                </a:lnTo>
                <a:lnTo>
                  <a:pt x="51848" y="746760"/>
                </a:lnTo>
                <a:lnTo>
                  <a:pt x="60843" y="746760"/>
                </a:lnTo>
                <a:lnTo>
                  <a:pt x="58887" y="748030"/>
                </a:lnTo>
                <a:lnTo>
                  <a:pt x="87888" y="748030"/>
                </a:lnTo>
                <a:lnTo>
                  <a:pt x="86526" y="750570"/>
                </a:lnTo>
                <a:lnTo>
                  <a:pt x="60060" y="750570"/>
                </a:lnTo>
                <a:lnTo>
                  <a:pt x="53354" y="751840"/>
                </a:lnTo>
                <a:lnTo>
                  <a:pt x="55198" y="75311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89379" y="745490"/>
                </a:lnTo>
                <a:lnTo>
                  <a:pt x="990773" y="751364"/>
                </a:lnTo>
                <a:lnTo>
                  <a:pt x="990885" y="753110"/>
                </a:lnTo>
                <a:lnTo>
                  <a:pt x="987199" y="75311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33466" y="758190"/>
                </a:moveTo>
                <a:lnTo>
                  <a:pt x="990885" y="758190"/>
                </a:lnTo>
                <a:lnTo>
                  <a:pt x="990773" y="751364"/>
                </a:lnTo>
                <a:lnTo>
                  <a:pt x="989379" y="745490"/>
                </a:lnTo>
                <a:lnTo>
                  <a:pt x="991119" y="745490"/>
                </a:lnTo>
                <a:lnTo>
                  <a:pt x="992732" y="750570"/>
                </a:lnTo>
                <a:lnTo>
                  <a:pt x="1013351" y="750570"/>
                </a:lnTo>
                <a:lnTo>
                  <a:pt x="1012081" y="751772"/>
                </a:lnTo>
                <a:lnTo>
                  <a:pt x="1012082" y="752023"/>
                </a:lnTo>
                <a:lnTo>
                  <a:pt x="1012513" y="753110"/>
                </a:lnTo>
                <a:lnTo>
                  <a:pt x="1027024" y="753110"/>
                </a:lnTo>
                <a:lnTo>
                  <a:pt x="1028431" y="755650"/>
                </a:lnTo>
                <a:lnTo>
                  <a:pt x="1067325" y="755650"/>
                </a:lnTo>
                <a:lnTo>
                  <a:pt x="1061288" y="756920"/>
                </a:lnTo>
                <a:lnTo>
                  <a:pt x="1034304" y="756920"/>
                </a:lnTo>
                <a:lnTo>
                  <a:pt x="1033466" y="758190"/>
                </a:lnTo>
                <a:close/>
              </a:path>
              <a:path w="4096384" h="836930">
                <a:moveTo>
                  <a:pt x="1702954" y="753110"/>
                </a:moveTo>
                <a:lnTo>
                  <a:pt x="1702449" y="752472"/>
                </a:lnTo>
                <a:lnTo>
                  <a:pt x="1702324" y="751772"/>
                </a:lnTo>
                <a:lnTo>
                  <a:pt x="1701572" y="751364"/>
                </a:lnTo>
                <a:lnTo>
                  <a:pt x="1696923" y="745490"/>
                </a:lnTo>
                <a:lnTo>
                  <a:pt x="1700943" y="745490"/>
                </a:lnTo>
                <a:lnTo>
                  <a:pt x="1703049" y="746183"/>
                </a:lnTo>
                <a:lnTo>
                  <a:pt x="1703962" y="746760"/>
                </a:lnTo>
                <a:lnTo>
                  <a:pt x="1704800" y="746760"/>
                </a:lnTo>
                <a:lnTo>
                  <a:pt x="1704460" y="749300"/>
                </a:lnTo>
                <a:lnTo>
                  <a:pt x="1702954" y="753110"/>
                </a:lnTo>
                <a:close/>
              </a:path>
              <a:path w="4096384" h="836930">
                <a:moveTo>
                  <a:pt x="1714858" y="749300"/>
                </a:moveTo>
                <a:lnTo>
                  <a:pt x="1714974" y="748007"/>
                </a:lnTo>
                <a:lnTo>
                  <a:pt x="1708991" y="745490"/>
                </a:lnTo>
                <a:lnTo>
                  <a:pt x="1715362" y="745490"/>
                </a:lnTo>
                <a:lnTo>
                  <a:pt x="1723069" y="746760"/>
                </a:lnTo>
                <a:lnTo>
                  <a:pt x="1714858" y="749300"/>
                </a:lnTo>
                <a:close/>
              </a:path>
              <a:path w="4096384" h="836930">
                <a:moveTo>
                  <a:pt x="1739722" y="749300"/>
                </a:moveTo>
                <a:lnTo>
                  <a:pt x="1714858" y="749300"/>
                </a:lnTo>
                <a:lnTo>
                  <a:pt x="1723069" y="746760"/>
                </a:lnTo>
                <a:lnTo>
                  <a:pt x="1715362" y="745490"/>
                </a:lnTo>
                <a:lnTo>
                  <a:pt x="1726421" y="745490"/>
                </a:lnTo>
                <a:lnTo>
                  <a:pt x="1729106" y="746760"/>
                </a:lnTo>
                <a:lnTo>
                  <a:pt x="1736649" y="746760"/>
                </a:lnTo>
                <a:lnTo>
                  <a:pt x="1739722" y="749300"/>
                </a:lnTo>
                <a:close/>
              </a:path>
              <a:path w="4096384" h="836930">
                <a:moveTo>
                  <a:pt x="1767155" y="746760"/>
                </a:moveTo>
                <a:lnTo>
                  <a:pt x="1732124" y="746760"/>
                </a:lnTo>
                <a:lnTo>
                  <a:pt x="1726421" y="745490"/>
                </a:lnTo>
                <a:lnTo>
                  <a:pt x="1768328" y="745490"/>
                </a:lnTo>
                <a:lnTo>
                  <a:pt x="1767155" y="746760"/>
                </a:lnTo>
                <a:close/>
              </a:path>
              <a:path w="4096384" h="836930">
                <a:moveTo>
                  <a:pt x="1768661" y="750570"/>
                </a:moveTo>
                <a:lnTo>
                  <a:pt x="1765649" y="746760"/>
                </a:lnTo>
                <a:lnTo>
                  <a:pt x="1767155" y="746760"/>
                </a:lnTo>
                <a:lnTo>
                  <a:pt x="1768328" y="745490"/>
                </a:lnTo>
                <a:lnTo>
                  <a:pt x="1770672" y="746760"/>
                </a:lnTo>
                <a:lnTo>
                  <a:pt x="1769670" y="748030"/>
                </a:lnTo>
                <a:lnTo>
                  <a:pt x="1768661" y="750570"/>
                </a:lnTo>
                <a:close/>
              </a:path>
              <a:path w="4096384" h="836930">
                <a:moveTo>
                  <a:pt x="1975181" y="750570"/>
                </a:moveTo>
                <a:lnTo>
                  <a:pt x="1969314" y="750570"/>
                </a:lnTo>
                <a:lnTo>
                  <a:pt x="1970164" y="748007"/>
                </a:lnTo>
                <a:lnTo>
                  <a:pt x="1971488" y="745490"/>
                </a:lnTo>
                <a:lnTo>
                  <a:pt x="1972667" y="745490"/>
                </a:lnTo>
                <a:lnTo>
                  <a:pt x="1973839" y="748030"/>
                </a:lnTo>
                <a:lnTo>
                  <a:pt x="1975181" y="750570"/>
                </a:lnTo>
                <a:close/>
              </a:path>
              <a:path w="4096384" h="836930">
                <a:moveTo>
                  <a:pt x="1995964" y="756920"/>
                </a:moveTo>
                <a:lnTo>
                  <a:pt x="1977355" y="756920"/>
                </a:lnTo>
                <a:lnTo>
                  <a:pt x="1981048" y="753110"/>
                </a:lnTo>
                <a:lnTo>
                  <a:pt x="1979876" y="751840"/>
                </a:lnTo>
                <a:lnTo>
                  <a:pt x="1963611" y="751840"/>
                </a:lnTo>
                <a:lnTo>
                  <a:pt x="1962773" y="750570"/>
                </a:lnTo>
                <a:lnTo>
                  <a:pt x="1975181" y="750570"/>
                </a:lnTo>
                <a:lnTo>
                  <a:pt x="1973829" y="748007"/>
                </a:lnTo>
                <a:lnTo>
                  <a:pt x="1972667" y="745490"/>
                </a:lnTo>
                <a:lnTo>
                  <a:pt x="1979983" y="745490"/>
                </a:lnTo>
                <a:lnTo>
                  <a:pt x="1984898" y="753110"/>
                </a:lnTo>
                <a:lnTo>
                  <a:pt x="1988251" y="753110"/>
                </a:lnTo>
                <a:lnTo>
                  <a:pt x="1988925" y="754380"/>
                </a:lnTo>
                <a:lnTo>
                  <a:pt x="1991944" y="755650"/>
                </a:lnTo>
                <a:lnTo>
                  <a:pt x="1999821" y="755650"/>
                </a:lnTo>
                <a:lnTo>
                  <a:pt x="1995964" y="756920"/>
                </a:lnTo>
                <a:close/>
              </a:path>
              <a:path w="4096384" h="836930">
                <a:moveTo>
                  <a:pt x="2025633" y="751840"/>
                </a:moveTo>
                <a:lnTo>
                  <a:pt x="2021946" y="746760"/>
                </a:lnTo>
                <a:lnTo>
                  <a:pt x="2025469" y="745490"/>
                </a:lnTo>
                <a:lnTo>
                  <a:pt x="2027813" y="745490"/>
                </a:lnTo>
                <a:lnTo>
                  <a:pt x="2028488" y="746760"/>
                </a:lnTo>
                <a:lnTo>
                  <a:pt x="2027479" y="749300"/>
                </a:lnTo>
                <a:lnTo>
                  <a:pt x="2025633" y="751840"/>
                </a:lnTo>
                <a:close/>
              </a:path>
              <a:path w="4096384" h="836930">
                <a:moveTo>
                  <a:pt x="2021352" y="757529"/>
                </a:moveTo>
                <a:lnTo>
                  <a:pt x="2019602" y="751840"/>
                </a:lnTo>
                <a:lnTo>
                  <a:pt x="2025633" y="751840"/>
                </a:lnTo>
                <a:lnTo>
                  <a:pt x="2027479" y="749300"/>
                </a:lnTo>
                <a:lnTo>
                  <a:pt x="2028488" y="746760"/>
                </a:lnTo>
                <a:lnTo>
                  <a:pt x="2027813" y="745490"/>
                </a:lnTo>
                <a:lnTo>
                  <a:pt x="2052957" y="745490"/>
                </a:lnTo>
                <a:lnTo>
                  <a:pt x="2050613" y="746760"/>
                </a:lnTo>
                <a:lnTo>
                  <a:pt x="2037871" y="746760"/>
                </a:lnTo>
                <a:lnTo>
                  <a:pt x="2037033" y="748030"/>
                </a:lnTo>
                <a:lnTo>
                  <a:pt x="2036365" y="749300"/>
                </a:lnTo>
                <a:lnTo>
                  <a:pt x="2036406" y="749550"/>
                </a:lnTo>
                <a:lnTo>
                  <a:pt x="2030668" y="751840"/>
                </a:lnTo>
                <a:lnTo>
                  <a:pt x="2021352" y="757529"/>
                </a:lnTo>
                <a:close/>
              </a:path>
              <a:path w="4096384" h="836930">
                <a:moveTo>
                  <a:pt x="2054633" y="748030"/>
                </a:moveTo>
                <a:lnTo>
                  <a:pt x="2052793" y="748030"/>
                </a:lnTo>
                <a:lnTo>
                  <a:pt x="2050443" y="746760"/>
                </a:lnTo>
                <a:lnTo>
                  <a:pt x="2050613" y="746760"/>
                </a:lnTo>
                <a:lnTo>
                  <a:pt x="2052957" y="745490"/>
                </a:lnTo>
                <a:lnTo>
                  <a:pt x="2054633" y="746760"/>
                </a:lnTo>
                <a:lnTo>
                  <a:pt x="2054633" y="748030"/>
                </a:lnTo>
                <a:close/>
              </a:path>
              <a:path w="4096384" h="836930">
                <a:moveTo>
                  <a:pt x="2076425" y="748030"/>
                </a:moveTo>
                <a:lnTo>
                  <a:pt x="2054633" y="748030"/>
                </a:lnTo>
                <a:lnTo>
                  <a:pt x="2054633" y="746760"/>
                </a:lnTo>
                <a:lnTo>
                  <a:pt x="2052957" y="745490"/>
                </a:lnTo>
                <a:lnTo>
                  <a:pt x="2074080" y="745490"/>
                </a:lnTo>
                <a:lnTo>
                  <a:pt x="2076425" y="748030"/>
                </a:lnTo>
                <a:close/>
              </a:path>
              <a:path w="4096384" h="836930">
                <a:moveTo>
                  <a:pt x="2697320" y="749300"/>
                </a:moveTo>
                <a:lnTo>
                  <a:pt x="2695794" y="748030"/>
                </a:lnTo>
                <a:lnTo>
                  <a:pt x="2695794" y="746760"/>
                </a:lnTo>
                <a:lnTo>
                  <a:pt x="2696986" y="745490"/>
                </a:lnTo>
                <a:lnTo>
                  <a:pt x="2699317" y="746760"/>
                </a:lnTo>
                <a:lnTo>
                  <a:pt x="2699501" y="748030"/>
                </a:lnTo>
                <a:lnTo>
                  <a:pt x="2697320" y="749300"/>
                </a:lnTo>
                <a:close/>
              </a:path>
              <a:path w="4096384" h="836930">
                <a:moveTo>
                  <a:pt x="2964689" y="748030"/>
                </a:moveTo>
                <a:lnTo>
                  <a:pt x="2965514" y="745490"/>
                </a:lnTo>
                <a:lnTo>
                  <a:pt x="2966863" y="745490"/>
                </a:lnTo>
                <a:lnTo>
                  <a:pt x="2968363" y="746760"/>
                </a:lnTo>
                <a:lnTo>
                  <a:pt x="2965855" y="746760"/>
                </a:lnTo>
                <a:lnTo>
                  <a:pt x="2964689" y="748030"/>
                </a:lnTo>
                <a:close/>
              </a:path>
              <a:path w="4096384" h="836930">
                <a:moveTo>
                  <a:pt x="3574493" y="749300"/>
                </a:moveTo>
                <a:lnTo>
                  <a:pt x="3573818" y="749300"/>
                </a:lnTo>
                <a:lnTo>
                  <a:pt x="3573327" y="748030"/>
                </a:lnTo>
                <a:lnTo>
                  <a:pt x="3574493" y="745490"/>
                </a:lnTo>
                <a:lnTo>
                  <a:pt x="3575344" y="745490"/>
                </a:lnTo>
                <a:lnTo>
                  <a:pt x="3575501" y="748030"/>
                </a:lnTo>
                <a:lnTo>
                  <a:pt x="3574493" y="749300"/>
                </a:lnTo>
                <a:close/>
              </a:path>
              <a:path w="4096384" h="836930">
                <a:moveTo>
                  <a:pt x="3596371" y="749300"/>
                </a:moveTo>
                <a:lnTo>
                  <a:pt x="3574493" y="749300"/>
                </a:lnTo>
                <a:lnTo>
                  <a:pt x="3575501" y="748030"/>
                </a:lnTo>
                <a:lnTo>
                  <a:pt x="3575344" y="745490"/>
                </a:lnTo>
                <a:lnTo>
                  <a:pt x="3601490" y="745490"/>
                </a:lnTo>
                <a:lnTo>
                  <a:pt x="3599155" y="746760"/>
                </a:lnTo>
                <a:lnTo>
                  <a:pt x="3588237" y="746760"/>
                </a:lnTo>
                <a:lnTo>
                  <a:pt x="3586554" y="748030"/>
                </a:lnTo>
                <a:lnTo>
                  <a:pt x="3596821" y="748030"/>
                </a:lnTo>
                <a:lnTo>
                  <a:pt x="3596371" y="749300"/>
                </a:lnTo>
                <a:close/>
              </a:path>
              <a:path w="4096384" h="836930">
                <a:moveTo>
                  <a:pt x="3599470" y="763192"/>
                </a:moveTo>
                <a:lnTo>
                  <a:pt x="3595779" y="760730"/>
                </a:lnTo>
                <a:lnTo>
                  <a:pt x="3594665" y="754878"/>
                </a:lnTo>
                <a:lnTo>
                  <a:pt x="3594595" y="754309"/>
                </a:lnTo>
                <a:lnTo>
                  <a:pt x="3596821" y="748030"/>
                </a:lnTo>
                <a:lnTo>
                  <a:pt x="3601490" y="745490"/>
                </a:lnTo>
                <a:lnTo>
                  <a:pt x="3599470" y="763192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08535" y="765810"/>
                </a:lnTo>
                <a:lnTo>
                  <a:pt x="3605687" y="764540"/>
                </a:lnTo>
                <a:lnTo>
                  <a:pt x="3601490" y="764540"/>
                </a:lnTo>
                <a:lnTo>
                  <a:pt x="3599586" y="763270"/>
                </a:lnTo>
                <a:lnTo>
                  <a:pt x="3599519" y="762761"/>
                </a:lnTo>
                <a:lnTo>
                  <a:pt x="3601490" y="745490"/>
                </a:lnTo>
                <a:lnTo>
                  <a:pt x="3612726" y="745490"/>
                </a:lnTo>
                <a:lnTo>
                  <a:pt x="3611717" y="746760"/>
                </a:lnTo>
                <a:lnTo>
                  <a:pt x="3611875" y="749300"/>
                </a:lnTo>
                <a:lnTo>
                  <a:pt x="3614900" y="753110"/>
                </a:lnTo>
                <a:lnTo>
                  <a:pt x="3607186" y="753110"/>
                </a:lnTo>
                <a:lnTo>
                  <a:pt x="3608692" y="754380"/>
                </a:lnTo>
                <a:lnTo>
                  <a:pt x="3613137" y="754380"/>
                </a:lnTo>
                <a:lnTo>
                  <a:pt x="3611820" y="761451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614900" y="753110"/>
                </a:moveTo>
                <a:lnTo>
                  <a:pt x="3611875" y="749300"/>
                </a:lnTo>
                <a:lnTo>
                  <a:pt x="3611717" y="746760"/>
                </a:lnTo>
                <a:lnTo>
                  <a:pt x="3612726" y="745490"/>
                </a:lnTo>
                <a:lnTo>
                  <a:pt x="3614723" y="745490"/>
                </a:lnTo>
                <a:lnTo>
                  <a:pt x="3618580" y="748030"/>
                </a:lnTo>
                <a:lnTo>
                  <a:pt x="3614900" y="75311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09026" y="772160"/>
                </a:lnTo>
                <a:lnTo>
                  <a:pt x="3611200" y="765810"/>
                </a:lnTo>
                <a:lnTo>
                  <a:pt x="3611717" y="765810"/>
                </a:lnTo>
                <a:lnTo>
                  <a:pt x="3616406" y="762000"/>
                </a:lnTo>
                <a:lnTo>
                  <a:pt x="3618239" y="762000"/>
                </a:lnTo>
                <a:lnTo>
                  <a:pt x="3613374" y="753110"/>
                </a:lnTo>
                <a:lnTo>
                  <a:pt x="3614900" y="753110"/>
                </a:lnTo>
                <a:lnTo>
                  <a:pt x="3618580" y="748030"/>
                </a:lnTo>
                <a:lnTo>
                  <a:pt x="3614723" y="745490"/>
                </a:lnTo>
                <a:lnTo>
                  <a:pt x="3639212" y="745490"/>
                </a:lnTo>
                <a:lnTo>
                  <a:pt x="3638186" y="748030"/>
                </a:lnTo>
                <a:lnTo>
                  <a:pt x="3640966" y="749300"/>
                </a:lnTo>
                <a:lnTo>
                  <a:pt x="3634838" y="749300"/>
                </a:lnTo>
                <a:lnTo>
                  <a:pt x="3633403" y="751840"/>
                </a:lnTo>
                <a:lnTo>
                  <a:pt x="3620262" y="751840"/>
                </a:lnTo>
                <a:lnTo>
                  <a:pt x="3616923" y="754380"/>
                </a:lnTo>
                <a:lnTo>
                  <a:pt x="3620105" y="755650"/>
                </a:lnTo>
                <a:lnTo>
                  <a:pt x="3620549" y="756798"/>
                </a:lnTo>
                <a:lnTo>
                  <a:pt x="3621271" y="759460"/>
                </a:lnTo>
                <a:lnTo>
                  <a:pt x="3627239" y="759460"/>
                </a:lnTo>
                <a:lnTo>
                  <a:pt x="3626624" y="760730"/>
                </a:lnTo>
                <a:lnTo>
                  <a:pt x="3629029" y="763270"/>
                </a:lnTo>
                <a:lnTo>
                  <a:pt x="3632664" y="763270"/>
                </a:lnTo>
                <a:lnTo>
                  <a:pt x="3632272" y="767080"/>
                </a:lnTo>
                <a:lnTo>
                  <a:pt x="3619588" y="767080"/>
                </a:lnTo>
                <a:lnTo>
                  <a:pt x="3619771" y="768350"/>
                </a:lnTo>
                <a:lnTo>
                  <a:pt x="3621762" y="769620"/>
                </a:lnTo>
                <a:lnTo>
                  <a:pt x="3644848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762246" y="751840"/>
                </a:moveTo>
                <a:lnTo>
                  <a:pt x="3761402" y="749300"/>
                </a:lnTo>
                <a:lnTo>
                  <a:pt x="3764250" y="745490"/>
                </a:lnTo>
                <a:lnTo>
                  <a:pt x="3766519" y="746760"/>
                </a:lnTo>
                <a:lnTo>
                  <a:pt x="3764901" y="749300"/>
                </a:lnTo>
                <a:lnTo>
                  <a:pt x="3762246" y="751840"/>
                </a:lnTo>
                <a:close/>
              </a:path>
              <a:path w="4096384" h="836930">
                <a:moveTo>
                  <a:pt x="3779627" y="755650"/>
                </a:moveTo>
                <a:lnTo>
                  <a:pt x="3768958" y="755650"/>
                </a:lnTo>
                <a:lnTo>
                  <a:pt x="3770015" y="754498"/>
                </a:lnTo>
                <a:lnTo>
                  <a:pt x="3770095" y="754309"/>
                </a:lnTo>
                <a:lnTo>
                  <a:pt x="3769115" y="751840"/>
                </a:lnTo>
                <a:lnTo>
                  <a:pt x="3762246" y="751840"/>
                </a:lnTo>
                <a:lnTo>
                  <a:pt x="3764901" y="749300"/>
                </a:lnTo>
                <a:lnTo>
                  <a:pt x="3766519" y="746760"/>
                </a:lnTo>
                <a:lnTo>
                  <a:pt x="3764250" y="745490"/>
                </a:lnTo>
                <a:lnTo>
                  <a:pt x="3777320" y="745490"/>
                </a:lnTo>
                <a:lnTo>
                  <a:pt x="3768441" y="749300"/>
                </a:lnTo>
                <a:lnTo>
                  <a:pt x="3776311" y="750570"/>
                </a:lnTo>
                <a:lnTo>
                  <a:pt x="3781045" y="752951"/>
                </a:lnTo>
                <a:lnTo>
                  <a:pt x="3778637" y="754309"/>
                </a:lnTo>
                <a:lnTo>
                  <a:pt x="3778615" y="754498"/>
                </a:lnTo>
                <a:lnTo>
                  <a:pt x="3779627" y="755650"/>
                </a:lnTo>
                <a:close/>
              </a:path>
              <a:path w="4096384" h="836930">
                <a:moveTo>
                  <a:pt x="3781045" y="752951"/>
                </a:moveTo>
                <a:lnTo>
                  <a:pt x="3776311" y="750570"/>
                </a:lnTo>
                <a:lnTo>
                  <a:pt x="3768441" y="749300"/>
                </a:lnTo>
                <a:lnTo>
                  <a:pt x="3777320" y="745490"/>
                </a:lnTo>
                <a:lnTo>
                  <a:pt x="3780843" y="745490"/>
                </a:lnTo>
                <a:lnTo>
                  <a:pt x="3777837" y="746760"/>
                </a:lnTo>
                <a:lnTo>
                  <a:pt x="3781218" y="752854"/>
                </a:lnTo>
                <a:lnTo>
                  <a:pt x="3781045" y="752951"/>
                </a:lnTo>
                <a:close/>
              </a:path>
              <a:path w="4096384" h="836930">
                <a:moveTo>
                  <a:pt x="3781218" y="752854"/>
                </a:moveTo>
                <a:lnTo>
                  <a:pt x="3777837" y="746760"/>
                </a:lnTo>
                <a:lnTo>
                  <a:pt x="3780843" y="745490"/>
                </a:lnTo>
                <a:lnTo>
                  <a:pt x="3789073" y="745490"/>
                </a:lnTo>
                <a:lnTo>
                  <a:pt x="3787881" y="748030"/>
                </a:lnTo>
                <a:lnTo>
                  <a:pt x="3789381" y="750570"/>
                </a:lnTo>
                <a:lnTo>
                  <a:pt x="3801309" y="750570"/>
                </a:lnTo>
                <a:lnTo>
                  <a:pt x="3801896" y="751840"/>
                </a:lnTo>
                <a:lnTo>
                  <a:pt x="3783016" y="751840"/>
                </a:lnTo>
                <a:lnTo>
                  <a:pt x="3781218" y="752854"/>
                </a:lnTo>
                <a:close/>
              </a:path>
              <a:path w="4096384" h="836930">
                <a:moveTo>
                  <a:pt x="3790572" y="750570"/>
                </a:moveTo>
                <a:lnTo>
                  <a:pt x="3789381" y="750570"/>
                </a:lnTo>
                <a:lnTo>
                  <a:pt x="3787881" y="748030"/>
                </a:lnTo>
                <a:lnTo>
                  <a:pt x="3789073" y="745490"/>
                </a:lnTo>
                <a:lnTo>
                  <a:pt x="3790239" y="745490"/>
                </a:lnTo>
                <a:lnTo>
                  <a:pt x="3791738" y="748030"/>
                </a:lnTo>
                <a:lnTo>
                  <a:pt x="3790572" y="750570"/>
                </a:lnTo>
                <a:close/>
              </a:path>
              <a:path w="4096384" h="836930">
                <a:moveTo>
                  <a:pt x="3801309" y="750570"/>
                </a:moveTo>
                <a:lnTo>
                  <a:pt x="3790572" y="750570"/>
                </a:lnTo>
                <a:lnTo>
                  <a:pt x="3791738" y="748030"/>
                </a:lnTo>
                <a:lnTo>
                  <a:pt x="3790239" y="745490"/>
                </a:lnTo>
                <a:lnTo>
                  <a:pt x="3798960" y="745490"/>
                </a:lnTo>
                <a:lnTo>
                  <a:pt x="3801309" y="750570"/>
                </a:lnTo>
                <a:close/>
              </a:path>
              <a:path w="4096384" h="836930">
                <a:moveTo>
                  <a:pt x="3802483" y="753110"/>
                </a:moveTo>
                <a:lnTo>
                  <a:pt x="3798960" y="745490"/>
                </a:lnTo>
                <a:lnTo>
                  <a:pt x="3803649" y="745490"/>
                </a:lnTo>
                <a:lnTo>
                  <a:pt x="3806497" y="746760"/>
                </a:lnTo>
                <a:lnTo>
                  <a:pt x="3806988" y="748030"/>
                </a:lnTo>
                <a:lnTo>
                  <a:pt x="3805489" y="750570"/>
                </a:lnTo>
                <a:lnTo>
                  <a:pt x="3802791" y="750570"/>
                </a:lnTo>
                <a:lnTo>
                  <a:pt x="3804066" y="751772"/>
                </a:lnTo>
                <a:lnTo>
                  <a:pt x="3802483" y="753110"/>
                </a:lnTo>
                <a:close/>
              </a:path>
              <a:path w="4096384" h="836930">
                <a:moveTo>
                  <a:pt x="3911263" y="750570"/>
                </a:moveTo>
                <a:lnTo>
                  <a:pt x="3909905" y="748007"/>
                </a:lnTo>
                <a:lnTo>
                  <a:pt x="3909423" y="746760"/>
                </a:lnTo>
                <a:lnTo>
                  <a:pt x="3911754" y="745490"/>
                </a:lnTo>
                <a:lnTo>
                  <a:pt x="3912429" y="745490"/>
                </a:lnTo>
                <a:lnTo>
                  <a:pt x="3914262" y="746760"/>
                </a:lnTo>
                <a:lnTo>
                  <a:pt x="3911263" y="750570"/>
                </a:lnTo>
                <a:close/>
              </a:path>
              <a:path w="4096384" h="836930">
                <a:moveTo>
                  <a:pt x="3934894" y="750570"/>
                </a:moveTo>
                <a:lnTo>
                  <a:pt x="3911263" y="750570"/>
                </a:lnTo>
                <a:lnTo>
                  <a:pt x="3914262" y="746760"/>
                </a:lnTo>
                <a:lnTo>
                  <a:pt x="3912429" y="745490"/>
                </a:lnTo>
                <a:lnTo>
                  <a:pt x="3924733" y="745490"/>
                </a:lnTo>
                <a:lnTo>
                  <a:pt x="3923841" y="746760"/>
                </a:lnTo>
                <a:lnTo>
                  <a:pt x="3935235" y="746760"/>
                </a:lnTo>
                <a:lnTo>
                  <a:pt x="3934894" y="750570"/>
                </a:lnTo>
                <a:close/>
              </a:path>
              <a:path w="4096384" h="836930">
                <a:moveTo>
                  <a:pt x="3950478" y="749300"/>
                </a:moveTo>
                <a:lnTo>
                  <a:pt x="3947970" y="746760"/>
                </a:lnTo>
                <a:lnTo>
                  <a:pt x="3949136" y="746760"/>
                </a:lnTo>
                <a:lnTo>
                  <a:pt x="3950661" y="745490"/>
                </a:lnTo>
                <a:lnTo>
                  <a:pt x="3951336" y="746760"/>
                </a:lnTo>
                <a:lnTo>
                  <a:pt x="3951493" y="748030"/>
                </a:lnTo>
                <a:lnTo>
                  <a:pt x="3950478" y="74930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0478" y="749300"/>
                </a:lnTo>
                <a:lnTo>
                  <a:pt x="3951493" y="748030"/>
                </a:lnTo>
                <a:lnTo>
                  <a:pt x="3951336" y="746760"/>
                </a:lnTo>
                <a:lnTo>
                  <a:pt x="3950661" y="745490"/>
                </a:lnTo>
                <a:lnTo>
                  <a:pt x="3958160" y="74549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704800" y="746760"/>
                </a:moveTo>
                <a:lnTo>
                  <a:pt x="1703962" y="746760"/>
                </a:lnTo>
                <a:lnTo>
                  <a:pt x="1703049" y="746183"/>
                </a:lnTo>
                <a:lnTo>
                  <a:pt x="1704800" y="746760"/>
                </a:lnTo>
                <a:close/>
              </a:path>
              <a:path w="4096384" h="836930">
                <a:moveTo>
                  <a:pt x="66260" y="748030"/>
                </a:moveTo>
                <a:lnTo>
                  <a:pt x="58887" y="748030"/>
                </a:lnTo>
                <a:lnTo>
                  <a:pt x="65592" y="746760"/>
                </a:lnTo>
                <a:lnTo>
                  <a:pt x="66260" y="748030"/>
                </a:lnTo>
                <a:close/>
              </a:path>
              <a:path w="4096384" h="836930">
                <a:moveTo>
                  <a:pt x="67675" y="748030"/>
                </a:moveTo>
                <a:lnTo>
                  <a:pt x="66260" y="748030"/>
                </a:lnTo>
                <a:lnTo>
                  <a:pt x="65592" y="746760"/>
                </a:lnTo>
                <a:lnTo>
                  <a:pt x="68288" y="746760"/>
                </a:lnTo>
                <a:lnTo>
                  <a:pt x="67675" y="748030"/>
                </a:lnTo>
                <a:close/>
              </a:path>
              <a:path w="4096384" h="836930">
                <a:moveTo>
                  <a:pt x="1069669" y="756920"/>
                </a:moveTo>
                <a:lnTo>
                  <a:pt x="1069172" y="755650"/>
                </a:lnTo>
                <a:lnTo>
                  <a:pt x="1068668" y="746760"/>
                </a:lnTo>
                <a:lnTo>
                  <a:pt x="1070003" y="751840"/>
                </a:lnTo>
                <a:lnTo>
                  <a:pt x="1071029" y="752951"/>
                </a:lnTo>
                <a:lnTo>
                  <a:pt x="1071012" y="755650"/>
                </a:lnTo>
                <a:lnTo>
                  <a:pt x="1069669" y="756920"/>
                </a:lnTo>
                <a:close/>
              </a:path>
              <a:path w="4096384" h="836930">
                <a:moveTo>
                  <a:pt x="1719716" y="753110"/>
                </a:moveTo>
                <a:lnTo>
                  <a:pt x="1702954" y="753110"/>
                </a:lnTo>
                <a:lnTo>
                  <a:pt x="1704460" y="749300"/>
                </a:lnTo>
                <a:lnTo>
                  <a:pt x="1704800" y="746760"/>
                </a:lnTo>
                <a:lnTo>
                  <a:pt x="1707144" y="748030"/>
                </a:lnTo>
                <a:lnTo>
                  <a:pt x="1715028" y="748030"/>
                </a:lnTo>
                <a:lnTo>
                  <a:pt x="1714858" y="749300"/>
                </a:lnTo>
                <a:lnTo>
                  <a:pt x="1739722" y="749300"/>
                </a:lnTo>
                <a:lnTo>
                  <a:pt x="1741259" y="750570"/>
                </a:lnTo>
                <a:lnTo>
                  <a:pt x="1717202" y="750570"/>
                </a:lnTo>
                <a:lnTo>
                  <a:pt x="1719716" y="753110"/>
                </a:lnTo>
                <a:close/>
              </a:path>
              <a:path w="4096384" h="836930">
                <a:moveTo>
                  <a:pt x="1745868" y="754380"/>
                </a:moveTo>
                <a:lnTo>
                  <a:pt x="1736649" y="746760"/>
                </a:lnTo>
                <a:lnTo>
                  <a:pt x="1744192" y="746760"/>
                </a:lnTo>
                <a:lnTo>
                  <a:pt x="1746202" y="750570"/>
                </a:lnTo>
                <a:lnTo>
                  <a:pt x="1749385" y="751840"/>
                </a:lnTo>
                <a:lnTo>
                  <a:pt x="1754917" y="753110"/>
                </a:lnTo>
                <a:lnTo>
                  <a:pt x="1745698" y="753110"/>
                </a:lnTo>
                <a:lnTo>
                  <a:pt x="1745868" y="754380"/>
                </a:lnTo>
                <a:close/>
              </a:path>
              <a:path w="4096384" h="836930">
                <a:moveTo>
                  <a:pt x="1761289" y="755650"/>
                </a:moveTo>
                <a:lnTo>
                  <a:pt x="1749385" y="755650"/>
                </a:lnTo>
                <a:lnTo>
                  <a:pt x="1754917" y="753110"/>
                </a:lnTo>
                <a:lnTo>
                  <a:pt x="1749385" y="751840"/>
                </a:lnTo>
                <a:lnTo>
                  <a:pt x="1746202" y="750570"/>
                </a:lnTo>
                <a:lnTo>
                  <a:pt x="1744192" y="746760"/>
                </a:lnTo>
                <a:lnTo>
                  <a:pt x="1765649" y="746760"/>
                </a:lnTo>
                <a:lnTo>
                  <a:pt x="1768661" y="750570"/>
                </a:lnTo>
                <a:lnTo>
                  <a:pt x="1807556" y="750570"/>
                </a:lnTo>
                <a:lnTo>
                  <a:pt x="1807556" y="751840"/>
                </a:lnTo>
                <a:lnTo>
                  <a:pt x="1787100" y="751840"/>
                </a:lnTo>
                <a:lnTo>
                  <a:pt x="1787382" y="753110"/>
                </a:lnTo>
                <a:lnTo>
                  <a:pt x="1759783" y="753110"/>
                </a:lnTo>
                <a:lnTo>
                  <a:pt x="1759612" y="754380"/>
                </a:lnTo>
                <a:lnTo>
                  <a:pt x="1761289" y="755650"/>
                </a:lnTo>
                <a:close/>
              </a:path>
              <a:path w="4096384" h="836930">
                <a:moveTo>
                  <a:pt x="1915504" y="748030"/>
                </a:moveTo>
                <a:lnTo>
                  <a:pt x="1850130" y="748030"/>
                </a:lnTo>
                <a:lnTo>
                  <a:pt x="1850130" y="746760"/>
                </a:lnTo>
                <a:lnTo>
                  <a:pt x="1914836" y="746760"/>
                </a:lnTo>
                <a:lnTo>
                  <a:pt x="1915504" y="748030"/>
                </a:lnTo>
                <a:close/>
              </a:path>
              <a:path w="4096384" h="836930">
                <a:moveTo>
                  <a:pt x="2037203" y="754380"/>
                </a:moveTo>
                <a:lnTo>
                  <a:pt x="2036492" y="750074"/>
                </a:lnTo>
                <a:lnTo>
                  <a:pt x="2037033" y="749300"/>
                </a:lnTo>
                <a:lnTo>
                  <a:pt x="2036365" y="749300"/>
                </a:lnTo>
                <a:lnTo>
                  <a:pt x="2037047" y="748007"/>
                </a:lnTo>
                <a:lnTo>
                  <a:pt x="2037871" y="746760"/>
                </a:lnTo>
                <a:lnTo>
                  <a:pt x="2044916" y="746760"/>
                </a:lnTo>
                <a:lnTo>
                  <a:pt x="2042345" y="749300"/>
                </a:lnTo>
                <a:lnTo>
                  <a:pt x="2037033" y="749300"/>
                </a:lnTo>
                <a:lnTo>
                  <a:pt x="2036406" y="749550"/>
                </a:lnTo>
                <a:lnTo>
                  <a:pt x="2042092" y="749550"/>
                </a:lnTo>
                <a:lnTo>
                  <a:pt x="2037203" y="754380"/>
                </a:lnTo>
                <a:close/>
              </a:path>
              <a:path w="4096384" h="836930">
                <a:moveTo>
                  <a:pt x="2042894" y="754380"/>
                </a:moveTo>
                <a:lnTo>
                  <a:pt x="2037203" y="754380"/>
                </a:lnTo>
                <a:lnTo>
                  <a:pt x="2044916" y="746760"/>
                </a:lnTo>
                <a:lnTo>
                  <a:pt x="2050443" y="746760"/>
                </a:lnTo>
                <a:lnTo>
                  <a:pt x="2052793" y="748030"/>
                </a:lnTo>
                <a:lnTo>
                  <a:pt x="2076425" y="748030"/>
                </a:lnTo>
                <a:lnTo>
                  <a:pt x="2077597" y="749300"/>
                </a:lnTo>
                <a:lnTo>
                  <a:pt x="2077597" y="750570"/>
                </a:lnTo>
                <a:lnTo>
                  <a:pt x="2679202" y="750570"/>
                </a:lnTo>
                <a:lnTo>
                  <a:pt x="2683242" y="751840"/>
                </a:lnTo>
                <a:lnTo>
                  <a:pt x="2041880" y="751840"/>
                </a:lnTo>
                <a:lnTo>
                  <a:pt x="2042894" y="754380"/>
                </a:lnTo>
                <a:close/>
              </a:path>
              <a:path w="4096384" h="836930">
                <a:moveTo>
                  <a:pt x="2914232" y="748030"/>
                </a:moveTo>
                <a:lnTo>
                  <a:pt x="2913223" y="746760"/>
                </a:lnTo>
                <a:lnTo>
                  <a:pt x="2913380" y="746760"/>
                </a:lnTo>
                <a:lnTo>
                  <a:pt x="2914232" y="748030"/>
                </a:lnTo>
                <a:close/>
              </a:path>
              <a:path w="4096384" h="836930">
                <a:moveTo>
                  <a:pt x="2919587" y="748030"/>
                </a:moveTo>
                <a:lnTo>
                  <a:pt x="2914232" y="748030"/>
                </a:lnTo>
                <a:lnTo>
                  <a:pt x="2913380" y="746760"/>
                </a:lnTo>
                <a:lnTo>
                  <a:pt x="2920089" y="746760"/>
                </a:lnTo>
                <a:lnTo>
                  <a:pt x="2919587" y="748030"/>
                </a:lnTo>
                <a:close/>
              </a:path>
              <a:path w="4096384" h="836930">
                <a:moveTo>
                  <a:pt x="3589094" y="748030"/>
                </a:moveTo>
                <a:lnTo>
                  <a:pt x="3586554" y="748030"/>
                </a:lnTo>
                <a:lnTo>
                  <a:pt x="3588237" y="746760"/>
                </a:lnTo>
                <a:lnTo>
                  <a:pt x="3589094" y="748030"/>
                </a:lnTo>
                <a:close/>
              </a:path>
              <a:path w="4096384" h="836930">
                <a:moveTo>
                  <a:pt x="3596821" y="748030"/>
                </a:moveTo>
                <a:lnTo>
                  <a:pt x="3589094" y="748030"/>
                </a:lnTo>
                <a:lnTo>
                  <a:pt x="3588237" y="746760"/>
                </a:lnTo>
                <a:lnTo>
                  <a:pt x="3599155" y="746760"/>
                </a:lnTo>
                <a:lnTo>
                  <a:pt x="3596821" y="748030"/>
                </a:lnTo>
                <a:close/>
              </a:path>
              <a:path w="4096384" h="836930">
                <a:moveTo>
                  <a:pt x="3721750" y="751896"/>
                </a:moveTo>
                <a:lnTo>
                  <a:pt x="3718814" y="748030"/>
                </a:lnTo>
                <a:lnTo>
                  <a:pt x="3721997" y="746760"/>
                </a:lnTo>
                <a:lnTo>
                  <a:pt x="3724197" y="746760"/>
                </a:lnTo>
                <a:lnTo>
                  <a:pt x="3725185" y="748030"/>
                </a:lnTo>
                <a:lnTo>
                  <a:pt x="3724871" y="750570"/>
                </a:lnTo>
                <a:lnTo>
                  <a:pt x="3723771" y="751840"/>
                </a:lnTo>
                <a:lnTo>
                  <a:pt x="3721997" y="751840"/>
                </a:lnTo>
                <a:lnTo>
                  <a:pt x="3721750" y="751896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30385" y="756920"/>
                </a:lnTo>
                <a:lnTo>
                  <a:pt x="3732457" y="754498"/>
                </a:lnTo>
                <a:lnTo>
                  <a:pt x="3732550" y="754309"/>
                </a:lnTo>
                <a:lnTo>
                  <a:pt x="3732408" y="753110"/>
                </a:lnTo>
                <a:lnTo>
                  <a:pt x="3722671" y="753110"/>
                </a:lnTo>
                <a:lnTo>
                  <a:pt x="3724871" y="750570"/>
                </a:lnTo>
                <a:lnTo>
                  <a:pt x="3725185" y="748030"/>
                </a:lnTo>
                <a:lnTo>
                  <a:pt x="3724197" y="746760"/>
                </a:lnTo>
                <a:lnTo>
                  <a:pt x="3749675" y="746760"/>
                </a:lnTo>
                <a:lnTo>
                  <a:pt x="3747160" y="748030"/>
                </a:lnTo>
                <a:lnTo>
                  <a:pt x="3746977" y="749300"/>
                </a:lnTo>
                <a:lnTo>
                  <a:pt x="3749000" y="750570"/>
                </a:lnTo>
                <a:lnTo>
                  <a:pt x="3761824" y="750570"/>
                </a:lnTo>
                <a:lnTo>
                  <a:pt x="3762246" y="751840"/>
                </a:lnTo>
                <a:lnTo>
                  <a:pt x="3741130" y="75184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1357" y="750570"/>
                </a:moveTo>
                <a:lnTo>
                  <a:pt x="3749000" y="750570"/>
                </a:lnTo>
                <a:lnTo>
                  <a:pt x="3746977" y="749300"/>
                </a:lnTo>
                <a:lnTo>
                  <a:pt x="3747160" y="748030"/>
                </a:lnTo>
                <a:lnTo>
                  <a:pt x="3749675" y="746760"/>
                </a:lnTo>
                <a:lnTo>
                  <a:pt x="3750500" y="748030"/>
                </a:lnTo>
                <a:lnTo>
                  <a:pt x="3751357" y="750570"/>
                </a:lnTo>
                <a:close/>
              </a:path>
              <a:path w="4096384" h="836930">
                <a:moveTo>
                  <a:pt x="3813458" y="748030"/>
                </a:moveTo>
                <a:lnTo>
                  <a:pt x="3814702" y="746760"/>
                </a:lnTo>
                <a:lnTo>
                  <a:pt x="3815401" y="746760"/>
                </a:lnTo>
                <a:lnTo>
                  <a:pt x="3813458" y="748030"/>
                </a:lnTo>
                <a:close/>
              </a:path>
              <a:path w="4096384" h="836930">
                <a:moveTo>
                  <a:pt x="3827386" y="748030"/>
                </a:moveTo>
                <a:lnTo>
                  <a:pt x="3813458" y="748030"/>
                </a:lnTo>
                <a:lnTo>
                  <a:pt x="3815401" y="746760"/>
                </a:lnTo>
                <a:lnTo>
                  <a:pt x="3826985" y="746760"/>
                </a:lnTo>
                <a:lnTo>
                  <a:pt x="3827386" y="748030"/>
                </a:lnTo>
                <a:close/>
              </a:path>
              <a:path w="4096384" h="836930">
                <a:moveTo>
                  <a:pt x="3877442" y="755650"/>
                </a:moveTo>
                <a:lnTo>
                  <a:pt x="3875302" y="755650"/>
                </a:lnTo>
                <a:lnTo>
                  <a:pt x="3877453" y="751772"/>
                </a:lnTo>
                <a:lnTo>
                  <a:pt x="3881077" y="746760"/>
                </a:lnTo>
                <a:lnTo>
                  <a:pt x="3887448" y="748030"/>
                </a:lnTo>
                <a:lnTo>
                  <a:pt x="3884777" y="750570"/>
                </a:lnTo>
                <a:lnTo>
                  <a:pt x="3881406" y="753110"/>
                </a:lnTo>
                <a:lnTo>
                  <a:pt x="3877442" y="755650"/>
                </a:lnTo>
                <a:close/>
              </a:path>
              <a:path w="4096384" h="836930">
                <a:moveTo>
                  <a:pt x="3890316" y="755650"/>
                </a:moveTo>
                <a:lnTo>
                  <a:pt x="3877442" y="755650"/>
                </a:lnTo>
                <a:lnTo>
                  <a:pt x="3881406" y="753110"/>
                </a:lnTo>
                <a:lnTo>
                  <a:pt x="3884777" y="750570"/>
                </a:lnTo>
                <a:lnTo>
                  <a:pt x="3887448" y="748030"/>
                </a:lnTo>
                <a:lnTo>
                  <a:pt x="3881077" y="746760"/>
                </a:lnTo>
                <a:lnTo>
                  <a:pt x="3896845" y="746760"/>
                </a:lnTo>
                <a:lnTo>
                  <a:pt x="3896028" y="748007"/>
                </a:lnTo>
                <a:lnTo>
                  <a:pt x="3896101" y="753110"/>
                </a:lnTo>
                <a:lnTo>
                  <a:pt x="3890807" y="753110"/>
                </a:lnTo>
                <a:lnTo>
                  <a:pt x="3889540" y="754309"/>
                </a:lnTo>
                <a:lnTo>
                  <a:pt x="3889544" y="754498"/>
                </a:lnTo>
                <a:lnTo>
                  <a:pt x="3890316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6123" y="754380"/>
                </a:lnTo>
                <a:lnTo>
                  <a:pt x="3896028" y="748007"/>
                </a:lnTo>
                <a:lnTo>
                  <a:pt x="3896845" y="746760"/>
                </a:lnTo>
                <a:lnTo>
                  <a:pt x="3903392" y="751840"/>
                </a:lnTo>
                <a:lnTo>
                  <a:pt x="3904892" y="751840"/>
                </a:lnTo>
                <a:lnTo>
                  <a:pt x="3907798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4007484" y="751840"/>
                </a:moveTo>
                <a:lnTo>
                  <a:pt x="4001453" y="749300"/>
                </a:lnTo>
                <a:lnTo>
                  <a:pt x="4004459" y="746760"/>
                </a:lnTo>
                <a:lnTo>
                  <a:pt x="4007150" y="746760"/>
                </a:lnTo>
                <a:lnTo>
                  <a:pt x="4007484" y="749300"/>
                </a:lnTo>
                <a:lnTo>
                  <a:pt x="4007484" y="751840"/>
                </a:lnTo>
                <a:close/>
              </a:path>
              <a:path w="4096384" h="836930">
                <a:moveTo>
                  <a:pt x="4095854" y="763270"/>
                </a:moveTo>
                <a:lnTo>
                  <a:pt x="3992732" y="763270"/>
                </a:lnTo>
                <a:lnTo>
                  <a:pt x="3995397" y="758190"/>
                </a:lnTo>
                <a:lnTo>
                  <a:pt x="3999437" y="758190"/>
                </a:lnTo>
                <a:lnTo>
                  <a:pt x="3999096" y="755650"/>
                </a:lnTo>
                <a:lnTo>
                  <a:pt x="4003784" y="751840"/>
                </a:lnTo>
                <a:lnTo>
                  <a:pt x="4007484" y="751840"/>
                </a:lnTo>
                <a:lnTo>
                  <a:pt x="4007484" y="749300"/>
                </a:lnTo>
                <a:lnTo>
                  <a:pt x="4007150" y="746760"/>
                </a:lnTo>
                <a:lnTo>
                  <a:pt x="4013855" y="746760"/>
                </a:lnTo>
                <a:lnTo>
                  <a:pt x="4014529" y="748030"/>
                </a:lnTo>
                <a:lnTo>
                  <a:pt x="4015355" y="750570"/>
                </a:lnTo>
                <a:lnTo>
                  <a:pt x="4008983" y="750570"/>
                </a:lnTo>
                <a:lnTo>
                  <a:pt x="4009658" y="753110"/>
                </a:lnTo>
                <a:lnTo>
                  <a:pt x="4012240" y="755650"/>
                </a:lnTo>
                <a:lnTo>
                  <a:pt x="4022230" y="755650"/>
                </a:lnTo>
                <a:lnTo>
                  <a:pt x="4023225" y="756920"/>
                </a:lnTo>
                <a:lnTo>
                  <a:pt x="4095854" y="756920"/>
                </a:lnTo>
                <a:lnTo>
                  <a:pt x="4095854" y="763270"/>
                </a:lnTo>
                <a:close/>
              </a:path>
              <a:path w="4096384" h="836930">
                <a:moveTo>
                  <a:pt x="4034304" y="750570"/>
                </a:moveTo>
                <a:lnTo>
                  <a:pt x="4030938" y="750570"/>
                </a:lnTo>
                <a:lnTo>
                  <a:pt x="4029930" y="748030"/>
                </a:lnTo>
                <a:lnTo>
                  <a:pt x="4031947" y="746760"/>
                </a:lnTo>
                <a:lnTo>
                  <a:pt x="4034304" y="746760"/>
                </a:lnTo>
                <a:lnTo>
                  <a:pt x="4034304" y="750570"/>
                </a:lnTo>
                <a:close/>
              </a:path>
              <a:path w="4096384" h="836930">
                <a:moveTo>
                  <a:pt x="4095854" y="756920"/>
                </a:moveTo>
                <a:lnTo>
                  <a:pt x="4023225" y="756920"/>
                </a:lnTo>
                <a:lnTo>
                  <a:pt x="4028273" y="755650"/>
                </a:lnTo>
                <a:lnTo>
                  <a:pt x="4029022" y="754498"/>
                </a:lnTo>
                <a:lnTo>
                  <a:pt x="4029004" y="754309"/>
                </a:lnTo>
                <a:lnTo>
                  <a:pt x="4025733" y="751840"/>
                </a:lnTo>
                <a:lnTo>
                  <a:pt x="4022734" y="750570"/>
                </a:lnTo>
                <a:lnTo>
                  <a:pt x="4034304" y="750570"/>
                </a:lnTo>
                <a:lnTo>
                  <a:pt x="4034304" y="746760"/>
                </a:lnTo>
                <a:lnTo>
                  <a:pt x="4095854" y="746760"/>
                </a:lnTo>
                <a:lnTo>
                  <a:pt x="4095854" y="756920"/>
                </a:lnTo>
                <a:close/>
              </a:path>
              <a:path w="4096384" h="836930">
                <a:moveTo>
                  <a:pt x="0" y="763270"/>
                </a:moveTo>
                <a:lnTo>
                  <a:pt x="101" y="755513"/>
                </a:lnTo>
                <a:lnTo>
                  <a:pt x="1895" y="753110"/>
                </a:lnTo>
                <a:lnTo>
                  <a:pt x="7428" y="748030"/>
                </a:lnTo>
                <a:lnTo>
                  <a:pt x="10106" y="753110"/>
                </a:lnTo>
                <a:lnTo>
                  <a:pt x="5077" y="755650"/>
                </a:lnTo>
                <a:lnTo>
                  <a:pt x="1391" y="755650"/>
                </a:lnTo>
                <a:lnTo>
                  <a:pt x="3237" y="759460"/>
                </a:lnTo>
                <a:lnTo>
                  <a:pt x="3905" y="762000"/>
                </a:lnTo>
                <a:lnTo>
                  <a:pt x="0" y="763270"/>
                </a:lnTo>
                <a:close/>
              </a:path>
              <a:path w="4096384" h="836930">
                <a:moveTo>
                  <a:pt x="0" y="773430"/>
                </a:moveTo>
                <a:lnTo>
                  <a:pt x="0" y="763270"/>
                </a:lnTo>
                <a:lnTo>
                  <a:pt x="3905" y="762000"/>
                </a:lnTo>
                <a:lnTo>
                  <a:pt x="3237" y="759460"/>
                </a:lnTo>
                <a:lnTo>
                  <a:pt x="1391" y="755650"/>
                </a:lnTo>
                <a:lnTo>
                  <a:pt x="5077" y="755650"/>
                </a:lnTo>
                <a:lnTo>
                  <a:pt x="10106" y="753110"/>
                </a:lnTo>
                <a:lnTo>
                  <a:pt x="7428" y="748030"/>
                </a:lnTo>
                <a:lnTo>
                  <a:pt x="18880" y="748030"/>
                </a:lnTo>
                <a:lnTo>
                  <a:pt x="18657" y="749300"/>
                </a:lnTo>
                <a:lnTo>
                  <a:pt x="18657" y="750570"/>
                </a:lnTo>
                <a:lnTo>
                  <a:pt x="16981" y="753110"/>
                </a:lnTo>
                <a:lnTo>
                  <a:pt x="9104" y="758190"/>
                </a:lnTo>
                <a:lnTo>
                  <a:pt x="10610" y="758190"/>
                </a:lnTo>
                <a:lnTo>
                  <a:pt x="12119" y="762000"/>
                </a:lnTo>
                <a:lnTo>
                  <a:pt x="4075" y="762000"/>
                </a:lnTo>
                <a:lnTo>
                  <a:pt x="2563" y="767080"/>
                </a:lnTo>
                <a:lnTo>
                  <a:pt x="8600" y="769620"/>
                </a:lnTo>
                <a:lnTo>
                  <a:pt x="844" y="769620"/>
                </a:lnTo>
                <a:lnTo>
                  <a:pt x="468" y="772160"/>
                </a:lnTo>
                <a:lnTo>
                  <a:pt x="0" y="77343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30725" y="749300"/>
                </a:lnTo>
                <a:lnTo>
                  <a:pt x="30555" y="749300"/>
                </a:lnTo>
                <a:lnTo>
                  <a:pt x="30057" y="748030"/>
                </a:lnTo>
                <a:lnTo>
                  <a:pt x="40612" y="751840"/>
                </a:lnTo>
                <a:lnTo>
                  <a:pt x="33239" y="75438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52516" y="762000"/>
                </a:moveTo>
                <a:lnTo>
                  <a:pt x="52182" y="759460"/>
                </a:lnTo>
                <a:lnTo>
                  <a:pt x="47154" y="755650"/>
                </a:lnTo>
                <a:lnTo>
                  <a:pt x="28879" y="755650"/>
                </a:lnTo>
                <a:lnTo>
                  <a:pt x="33239" y="754380"/>
                </a:lnTo>
                <a:lnTo>
                  <a:pt x="40612" y="751840"/>
                </a:lnTo>
                <a:lnTo>
                  <a:pt x="30057" y="748030"/>
                </a:lnTo>
                <a:lnTo>
                  <a:pt x="46370" y="748030"/>
                </a:lnTo>
                <a:lnTo>
                  <a:pt x="41450" y="753110"/>
                </a:lnTo>
                <a:lnTo>
                  <a:pt x="55198" y="753110"/>
                </a:lnTo>
                <a:lnTo>
                  <a:pt x="59560" y="756115"/>
                </a:lnTo>
                <a:lnTo>
                  <a:pt x="58884" y="756757"/>
                </a:lnTo>
                <a:lnTo>
                  <a:pt x="58049" y="756920"/>
                </a:lnTo>
                <a:lnTo>
                  <a:pt x="58459" y="757108"/>
                </a:lnTo>
                <a:lnTo>
                  <a:pt x="52516" y="76200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36499" y="748030"/>
                </a:lnTo>
                <a:lnTo>
                  <a:pt x="139682" y="749300"/>
                </a:lnTo>
                <a:lnTo>
                  <a:pt x="141194" y="750570"/>
                </a:lnTo>
                <a:lnTo>
                  <a:pt x="141665" y="751772"/>
                </a:lnTo>
                <a:lnTo>
                  <a:pt x="141571" y="752023"/>
                </a:lnTo>
                <a:lnTo>
                  <a:pt x="140854" y="75311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896180" y="750570"/>
                </a:moveTo>
                <a:lnTo>
                  <a:pt x="890480" y="750570"/>
                </a:lnTo>
                <a:lnTo>
                  <a:pt x="897356" y="748030"/>
                </a:lnTo>
                <a:lnTo>
                  <a:pt x="896180" y="75057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5484" y="760546"/>
                </a:lnTo>
                <a:lnTo>
                  <a:pt x="1995964" y="756920"/>
                </a:lnTo>
                <a:lnTo>
                  <a:pt x="1999821" y="755650"/>
                </a:lnTo>
                <a:lnTo>
                  <a:pt x="2002840" y="753110"/>
                </a:lnTo>
                <a:lnTo>
                  <a:pt x="2010996" y="748030"/>
                </a:lnTo>
                <a:lnTo>
                  <a:pt x="2011513" y="750570"/>
                </a:lnTo>
                <a:lnTo>
                  <a:pt x="2008366" y="754498"/>
                </a:lnTo>
                <a:lnTo>
                  <a:pt x="2007581" y="755650"/>
                </a:lnTo>
                <a:lnTo>
                  <a:pt x="2007030" y="755650"/>
                </a:lnTo>
                <a:lnTo>
                  <a:pt x="2007129" y="755961"/>
                </a:lnTo>
                <a:lnTo>
                  <a:pt x="2007084" y="756381"/>
                </a:lnTo>
                <a:lnTo>
                  <a:pt x="2005852" y="758190"/>
                </a:lnTo>
                <a:lnTo>
                  <a:pt x="2005184" y="75819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015834" y="768350"/>
                </a:moveTo>
                <a:lnTo>
                  <a:pt x="2011221" y="768350"/>
                </a:lnTo>
                <a:lnTo>
                  <a:pt x="2014403" y="760730"/>
                </a:lnTo>
                <a:lnTo>
                  <a:pt x="2013899" y="760730"/>
                </a:lnTo>
                <a:lnTo>
                  <a:pt x="2007397" y="755921"/>
                </a:lnTo>
                <a:lnTo>
                  <a:pt x="2008503" y="754309"/>
                </a:lnTo>
                <a:lnTo>
                  <a:pt x="2011513" y="750570"/>
                </a:lnTo>
                <a:lnTo>
                  <a:pt x="2010996" y="748030"/>
                </a:lnTo>
                <a:lnTo>
                  <a:pt x="2022868" y="748030"/>
                </a:lnTo>
                <a:lnTo>
                  <a:pt x="2025633" y="751840"/>
                </a:lnTo>
                <a:lnTo>
                  <a:pt x="2019262" y="751840"/>
                </a:lnTo>
                <a:lnTo>
                  <a:pt x="2009715" y="754380"/>
                </a:lnTo>
                <a:lnTo>
                  <a:pt x="2016250" y="756920"/>
                </a:lnTo>
                <a:lnTo>
                  <a:pt x="2021946" y="759460"/>
                </a:lnTo>
                <a:lnTo>
                  <a:pt x="2025967" y="759460"/>
                </a:lnTo>
                <a:lnTo>
                  <a:pt x="2022961" y="760730"/>
                </a:lnTo>
                <a:lnTo>
                  <a:pt x="2017001" y="767080"/>
                </a:lnTo>
                <a:lnTo>
                  <a:pt x="2015834" y="76835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37451" y="748030"/>
                </a:lnTo>
                <a:lnTo>
                  <a:pt x="2839666" y="751896"/>
                </a:lnTo>
                <a:lnTo>
                  <a:pt x="2842344" y="755650"/>
                </a:lnTo>
                <a:lnTo>
                  <a:pt x="2836934" y="75565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50344" y="764540"/>
                </a:lnTo>
                <a:lnTo>
                  <a:pt x="2848844" y="762000"/>
                </a:lnTo>
                <a:lnTo>
                  <a:pt x="2846821" y="760730"/>
                </a:lnTo>
                <a:lnTo>
                  <a:pt x="2844156" y="759460"/>
                </a:lnTo>
                <a:lnTo>
                  <a:pt x="2840299" y="758190"/>
                </a:lnTo>
                <a:lnTo>
                  <a:pt x="2844156" y="758190"/>
                </a:lnTo>
                <a:lnTo>
                  <a:pt x="2839586" y="751772"/>
                </a:lnTo>
                <a:lnTo>
                  <a:pt x="2837451" y="748030"/>
                </a:lnTo>
                <a:lnTo>
                  <a:pt x="2843273" y="748030"/>
                </a:lnTo>
                <a:lnTo>
                  <a:pt x="2843482" y="749300"/>
                </a:lnTo>
                <a:lnTo>
                  <a:pt x="2854543" y="749300"/>
                </a:lnTo>
                <a:lnTo>
                  <a:pt x="2851195" y="751840"/>
                </a:lnTo>
                <a:lnTo>
                  <a:pt x="2845839" y="754380"/>
                </a:lnTo>
                <a:lnTo>
                  <a:pt x="2855883" y="756920"/>
                </a:lnTo>
                <a:lnTo>
                  <a:pt x="2857049" y="759460"/>
                </a:lnTo>
                <a:lnTo>
                  <a:pt x="2855549" y="762000"/>
                </a:lnTo>
                <a:lnTo>
                  <a:pt x="2856098" y="763270"/>
                </a:lnTo>
                <a:lnTo>
                  <a:pt x="2869668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2855883" y="756920"/>
                </a:moveTo>
                <a:lnTo>
                  <a:pt x="2845839" y="754380"/>
                </a:lnTo>
                <a:lnTo>
                  <a:pt x="2851195" y="751840"/>
                </a:lnTo>
                <a:lnTo>
                  <a:pt x="2856217" y="748030"/>
                </a:lnTo>
                <a:lnTo>
                  <a:pt x="2854537" y="754380"/>
                </a:lnTo>
                <a:lnTo>
                  <a:pt x="2854043" y="754380"/>
                </a:lnTo>
                <a:lnTo>
                  <a:pt x="2854201" y="755650"/>
                </a:lnTo>
                <a:lnTo>
                  <a:pt x="2854963" y="755650"/>
                </a:lnTo>
                <a:lnTo>
                  <a:pt x="2855883" y="756920"/>
                </a:lnTo>
                <a:close/>
              </a:path>
              <a:path w="4096384" h="836930">
                <a:moveTo>
                  <a:pt x="2855944" y="756920"/>
                </a:moveTo>
                <a:lnTo>
                  <a:pt x="2854405" y="754878"/>
                </a:lnTo>
                <a:lnTo>
                  <a:pt x="2856217" y="748030"/>
                </a:lnTo>
                <a:lnTo>
                  <a:pt x="2866947" y="748030"/>
                </a:lnTo>
                <a:lnTo>
                  <a:pt x="2863754" y="750570"/>
                </a:lnTo>
                <a:lnTo>
                  <a:pt x="2918582" y="750570"/>
                </a:lnTo>
                <a:lnTo>
                  <a:pt x="2918080" y="751840"/>
                </a:lnTo>
                <a:lnTo>
                  <a:pt x="2878172" y="751840"/>
                </a:lnTo>
                <a:lnTo>
                  <a:pt x="2876512" y="753110"/>
                </a:lnTo>
                <a:lnTo>
                  <a:pt x="2864271" y="753110"/>
                </a:lnTo>
                <a:lnTo>
                  <a:pt x="2862855" y="754309"/>
                </a:lnTo>
                <a:lnTo>
                  <a:pt x="2862935" y="755650"/>
                </a:lnTo>
                <a:lnTo>
                  <a:pt x="2855392" y="755650"/>
                </a:lnTo>
                <a:lnTo>
                  <a:pt x="2855944" y="75692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10347" y="750570"/>
                </a:lnTo>
                <a:lnTo>
                  <a:pt x="112528" y="749300"/>
                </a:lnTo>
                <a:lnTo>
                  <a:pt x="114708" y="749300"/>
                </a:lnTo>
                <a:lnTo>
                  <a:pt x="115376" y="750570"/>
                </a:lnTo>
                <a:lnTo>
                  <a:pt x="114368" y="75311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10432" y="767080"/>
                </a:moveTo>
                <a:lnTo>
                  <a:pt x="100290" y="767080"/>
                </a:lnTo>
                <a:lnTo>
                  <a:pt x="102470" y="765810"/>
                </a:lnTo>
                <a:lnTo>
                  <a:pt x="102300" y="764540"/>
                </a:lnTo>
                <a:lnTo>
                  <a:pt x="99622" y="763270"/>
                </a:lnTo>
                <a:lnTo>
                  <a:pt x="94253" y="763270"/>
                </a:lnTo>
                <a:lnTo>
                  <a:pt x="100624" y="754380"/>
                </a:lnTo>
                <a:lnTo>
                  <a:pt x="112528" y="754380"/>
                </a:lnTo>
                <a:lnTo>
                  <a:pt x="114368" y="753110"/>
                </a:lnTo>
                <a:lnTo>
                  <a:pt x="115376" y="750570"/>
                </a:lnTo>
                <a:lnTo>
                  <a:pt x="114708" y="749300"/>
                </a:lnTo>
                <a:lnTo>
                  <a:pt x="136695" y="749300"/>
                </a:lnTo>
                <a:lnTo>
                  <a:pt x="136890" y="750570"/>
                </a:lnTo>
                <a:lnTo>
                  <a:pt x="127614" y="750570"/>
                </a:lnTo>
                <a:lnTo>
                  <a:pt x="125263" y="751840"/>
                </a:lnTo>
                <a:lnTo>
                  <a:pt x="124929" y="753110"/>
                </a:lnTo>
                <a:lnTo>
                  <a:pt x="126606" y="754380"/>
                </a:lnTo>
                <a:lnTo>
                  <a:pt x="129120" y="755650"/>
                </a:lnTo>
                <a:lnTo>
                  <a:pt x="120575" y="755650"/>
                </a:lnTo>
                <a:lnTo>
                  <a:pt x="118395" y="756920"/>
                </a:lnTo>
                <a:lnTo>
                  <a:pt x="117890" y="758190"/>
                </a:lnTo>
                <a:lnTo>
                  <a:pt x="119233" y="760730"/>
                </a:lnTo>
                <a:lnTo>
                  <a:pt x="121577" y="762000"/>
                </a:lnTo>
                <a:lnTo>
                  <a:pt x="105823" y="762000"/>
                </a:lnTo>
                <a:lnTo>
                  <a:pt x="110432" y="767080"/>
                </a:lnTo>
                <a:close/>
              </a:path>
              <a:path w="4096384" h="836930">
                <a:moveTo>
                  <a:pt x="731209" y="756798"/>
                </a:moveTo>
                <a:lnTo>
                  <a:pt x="724531" y="749300"/>
                </a:lnTo>
                <a:lnTo>
                  <a:pt x="731406" y="749300"/>
                </a:lnTo>
                <a:lnTo>
                  <a:pt x="732074" y="750570"/>
                </a:lnTo>
                <a:lnTo>
                  <a:pt x="732912" y="751840"/>
                </a:lnTo>
                <a:lnTo>
                  <a:pt x="733580" y="751840"/>
                </a:lnTo>
                <a:lnTo>
                  <a:pt x="733580" y="755650"/>
                </a:lnTo>
                <a:lnTo>
                  <a:pt x="732572" y="755650"/>
                </a:lnTo>
                <a:lnTo>
                  <a:pt x="731209" y="756798"/>
                </a:lnTo>
                <a:close/>
              </a:path>
              <a:path w="4096384" h="836930">
                <a:moveTo>
                  <a:pt x="852260" y="754380"/>
                </a:moveTo>
                <a:lnTo>
                  <a:pt x="812698" y="754380"/>
                </a:lnTo>
                <a:lnTo>
                  <a:pt x="812698" y="749300"/>
                </a:lnTo>
                <a:lnTo>
                  <a:pt x="866004" y="749300"/>
                </a:lnTo>
                <a:lnTo>
                  <a:pt x="861984" y="750570"/>
                </a:lnTo>
                <a:lnTo>
                  <a:pt x="863909" y="751840"/>
                </a:lnTo>
                <a:lnTo>
                  <a:pt x="852765" y="751840"/>
                </a:lnTo>
                <a:lnTo>
                  <a:pt x="850584" y="753110"/>
                </a:lnTo>
                <a:lnTo>
                  <a:pt x="852260" y="754380"/>
                </a:lnTo>
                <a:close/>
              </a:path>
              <a:path w="4096384" h="836930">
                <a:moveTo>
                  <a:pt x="866004" y="755650"/>
                </a:moveTo>
                <a:lnTo>
                  <a:pt x="865995" y="754309"/>
                </a:lnTo>
                <a:lnTo>
                  <a:pt x="865834" y="753110"/>
                </a:lnTo>
                <a:lnTo>
                  <a:pt x="861984" y="750570"/>
                </a:lnTo>
                <a:lnTo>
                  <a:pt x="866004" y="749300"/>
                </a:lnTo>
                <a:lnTo>
                  <a:pt x="872880" y="749300"/>
                </a:lnTo>
                <a:lnTo>
                  <a:pt x="866004" y="755650"/>
                </a:lnTo>
                <a:close/>
              </a:path>
              <a:path w="4096384" h="836930">
                <a:moveTo>
                  <a:pt x="939090" y="760730"/>
                </a:moveTo>
                <a:lnTo>
                  <a:pt x="887298" y="760730"/>
                </a:lnTo>
                <a:lnTo>
                  <a:pt x="888300" y="756920"/>
                </a:lnTo>
                <a:lnTo>
                  <a:pt x="886290" y="755650"/>
                </a:lnTo>
                <a:lnTo>
                  <a:pt x="866004" y="755650"/>
                </a:lnTo>
                <a:lnTo>
                  <a:pt x="872880" y="749300"/>
                </a:lnTo>
                <a:lnTo>
                  <a:pt x="890140" y="749300"/>
                </a:lnTo>
                <a:lnTo>
                  <a:pt x="891319" y="759460"/>
                </a:lnTo>
                <a:lnTo>
                  <a:pt x="938753" y="759460"/>
                </a:lnTo>
                <a:lnTo>
                  <a:pt x="939090" y="760730"/>
                </a:lnTo>
                <a:close/>
              </a:path>
              <a:path w="4096384" h="836930">
                <a:moveTo>
                  <a:pt x="891319" y="759460"/>
                </a:moveTo>
                <a:lnTo>
                  <a:pt x="890244" y="750074"/>
                </a:lnTo>
                <a:lnTo>
                  <a:pt x="890140" y="749300"/>
                </a:lnTo>
                <a:lnTo>
                  <a:pt x="890480" y="750570"/>
                </a:lnTo>
                <a:lnTo>
                  <a:pt x="896180" y="750570"/>
                </a:lnTo>
                <a:lnTo>
                  <a:pt x="895005" y="753110"/>
                </a:lnTo>
                <a:lnTo>
                  <a:pt x="891319" y="759460"/>
                </a:lnTo>
                <a:close/>
              </a:path>
              <a:path w="4096384" h="836930">
                <a:moveTo>
                  <a:pt x="890480" y="750570"/>
                </a:moveTo>
                <a:lnTo>
                  <a:pt x="890140" y="749300"/>
                </a:lnTo>
                <a:lnTo>
                  <a:pt x="893918" y="749300"/>
                </a:lnTo>
                <a:lnTo>
                  <a:pt x="890480" y="750570"/>
                </a:lnTo>
                <a:close/>
              </a:path>
              <a:path w="4096384" h="836930">
                <a:moveTo>
                  <a:pt x="923167" y="758190"/>
                </a:moveTo>
                <a:lnTo>
                  <a:pt x="913110" y="749300"/>
                </a:lnTo>
                <a:lnTo>
                  <a:pt x="925348" y="749300"/>
                </a:lnTo>
                <a:lnTo>
                  <a:pt x="925967" y="749678"/>
                </a:lnTo>
                <a:lnTo>
                  <a:pt x="922499" y="753110"/>
                </a:lnTo>
                <a:lnTo>
                  <a:pt x="922587" y="754878"/>
                </a:lnTo>
                <a:lnTo>
                  <a:pt x="923167" y="758190"/>
                </a:lnTo>
                <a:close/>
              </a:path>
              <a:path w="4096384" h="836930">
                <a:moveTo>
                  <a:pt x="925967" y="749678"/>
                </a:moveTo>
                <a:lnTo>
                  <a:pt x="925348" y="749300"/>
                </a:lnTo>
                <a:lnTo>
                  <a:pt x="926350" y="749300"/>
                </a:lnTo>
                <a:lnTo>
                  <a:pt x="925967" y="749678"/>
                </a:lnTo>
                <a:close/>
              </a:path>
              <a:path w="4096384" h="836930">
                <a:moveTo>
                  <a:pt x="935739" y="755650"/>
                </a:moveTo>
                <a:lnTo>
                  <a:pt x="925967" y="749678"/>
                </a:lnTo>
                <a:lnTo>
                  <a:pt x="926350" y="749300"/>
                </a:lnTo>
                <a:lnTo>
                  <a:pt x="937245" y="749300"/>
                </a:lnTo>
                <a:lnTo>
                  <a:pt x="934798" y="751772"/>
                </a:lnTo>
                <a:lnTo>
                  <a:pt x="934898" y="753110"/>
                </a:lnTo>
                <a:lnTo>
                  <a:pt x="935056" y="754309"/>
                </a:lnTo>
                <a:lnTo>
                  <a:pt x="935128" y="754498"/>
                </a:lnTo>
                <a:lnTo>
                  <a:pt x="935739" y="755650"/>
                </a:lnTo>
                <a:close/>
              </a:path>
              <a:path w="4096384" h="836930">
                <a:moveTo>
                  <a:pt x="979820" y="759460"/>
                </a:moveTo>
                <a:lnTo>
                  <a:pt x="968092" y="759460"/>
                </a:lnTo>
                <a:lnTo>
                  <a:pt x="969428" y="758190"/>
                </a:lnTo>
                <a:lnTo>
                  <a:pt x="967922" y="756920"/>
                </a:lnTo>
                <a:lnTo>
                  <a:pt x="941606" y="756920"/>
                </a:lnTo>
                <a:lnTo>
                  <a:pt x="939596" y="755650"/>
                </a:lnTo>
                <a:lnTo>
                  <a:pt x="935739" y="755650"/>
                </a:lnTo>
                <a:lnTo>
                  <a:pt x="935128" y="754498"/>
                </a:lnTo>
                <a:lnTo>
                  <a:pt x="935056" y="754309"/>
                </a:lnTo>
                <a:lnTo>
                  <a:pt x="934898" y="753110"/>
                </a:lnTo>
                <a:lnTo>
                  <a:pt x="934798" y="751772"/>
                </a:lnTo>
                <a:lnTo>
                  <a:pt x="937245" y="749300"/>
                </a:lnTo>
                <a:lnTo>
                  <a:pt x="986935" y="749300"/>
                </a:lnTo>
                <a:lnTo>
                  <a:pt x="986120" y="750570"/>
                </a:lnTo>
                <a:lnTo>
                  <a:pt x="975131" y="750570"/>
                </a:lnTo>
                <a:lnTo>
                  <a:pt x="973067" y="751772"/>
                </a:lnTo>
                <a:lnTo>
                  <a:pt x="972781" y="753110"/>
                </a:lnTo>
                <a:lnTo>
                  <a:pt x="974293" y="753110"/>
                </a:lnTo>
                <a:lnTo>
                  <a:pt x="975635" y="754380"/>
                </a:lnTo>
                <a:lnTo>
                  <a:pt x="980658" y="754380"/>
                </a:lnTo>
                <a:lnTo>
                  <a:pt x="979560" y="756757"/>
                </a:lnTo>
                <a:lnTo>
                  <a:pt x="979436" y="757108"/>
                </a:lnTo>
                <a:lnTo>
                  <a:pt x="979152" y="758190"/>
                </a:lnTo>
                <a:lnTo>
                  <a:pt x="979820" y="759460"/>
                </a:lnTo>
                <a:close/>
              </a:path>
              <a:path w="4096384" h="836930">
                <a:moveTo>
                  <a:pt x="1028431" y="755650"/>
                </a:moveTo>
                <a:lnTo>
                  <a:pt x="1024915" y="749300"/>
                </a:lnTo>
                <a:lnTo>
                  <a:pt x="1029780" y="749300"/>
                </a:lnTo>
                <a:lnTo>
                  <a:pt x="1031456" y="750570"/>
                </a:lnTo>
                <a:lnTo>
                  <a:pt x="1031559" y="751364"/>
                </a:lnTo>
                <a:lnTo>
                  <a:pt x="1031523" y="752023"/>
                </a:lnTo>
                <a:lnTo>
                  <a:pt x="1030277" y="754380"/>
                </a:lnTo>
                <a:lnTo>
                  <a:pt x="1028431" y="755650"/>
                </a:lnTo>
                <a:close/>
              </a:path>
              <a:path w="4096384" h="836930">
                <a:moveTo>
                  <a:pt x="1066739" y="763270"/>
                </a:moveTo>
                <a:lnTo>
                  <a:pt x="1061125" y="763270"/>
                </a:lnTo>
                <a:lnTo>
                  <a:pt x="1067325" y="755650"/>
                </a:lnTo>
                <a:lnTo>
                  <a:pt x="1028431" y="755650"/>
                </a:lnTo>
                <a:lnTo>
                  <a:pt x="1030277" y="754380"/>
                </a:lnTo>
                <a:lnTo>
                  <a:pt x="1031523" y="752023"/>
                </a:lnTo>
                <a:lnTo>
                  <a:pt x="1031559" y="751364"/>
                </a:lnTo>
                <a:lnTo>
                  <a:pt x="1031456" y="750570"/>
                </a:lnTo>
                <a:lnTo>
                  <a:pt x="1029780" y="749300"/>
                </a:lnTo>
                <a:lnTo>
                  <a:pt x="1061203" y="749300"/>
                </a:lnTo>
                <a:lnTo>
                  <a:pt x="1062126" y="750570"/>
                </a:lnTo>
                <a:lnTo>
                  <a:pt x="1054086" y="750570"/>
                </a:lnTo>
                <a:lnTo>
                  <a:pt x="1054583" y="753110"/>
                </a:lnTo>
                <a:lnTo>
                  <a:pt x="1056259" y="754380"/>
                </a:lnTo>
                <a:lnTo>
                  <a:pt x="1069100" y="754380"/>
                </a:lnTo>
                <a:lnTo>
                  <a:pt x="1069172" y="755650"/>
                </a:lnTo>
                <a:lnTo>
                  <a:pt x="1069669" y="756920"/>
                </a:lnTo>
                <a:lnTo>
                  <a:pt x="1073192" y="756920"/>
                </a:lnTo>
                <a:lnTo>
                  <a:pt x="1075011" y="762000"/>
                </a:lnTo>
                <a:lnTo>
                  <a:pt x="1066153" y="762000"/>
                </a:lnTo>
                <a:lnTo>
                  <a:pt x="1066739" y="763270"/>
                </a:lnTo>
                <a:close/>
              </a:path>
              <a:path w="4096384" h="836930">
                <a:moveTo>
                  <a:pt x="1125326" y="753110"/>
                </a:moveTo>
                <a:lnTo>
                  <a:pt x="1120632" y="749300"/>
                </a:lnTo>
                <a:lnTo>
                  <a:pt x="1122472" y="750570"/>
                </a:lnTo>
                <a:lnTo>
                  <a:pt x="1125326" y="753110"/>
                </a:lnTo>
                <a:close/>
              </a:path>
              <a:path w="4096384" h="836930">
                <a:moveTo>
                  <a:pt x="1133035" y="753110"/>
                </a:moveTo>
                <a:lnTo>
                  <a:pt x="1125326" y="753110"/>
                </a:lnTo>
                <a:lnTo>
                  <a:pt x="1122472" y="750570"/>
                </a:lnTo>
                <a:lnTo>
                  <a:pt x="1120632" y="749300"/>
                </a:lnTo>
                <a:lnTo>
                  <a:pt x="1659371" y="749300"/>
                </a:lnTo>
                <a:lnTo>
                  <a:pt x="1662389" y="750570"/>
                </a:lnTo>
                <a:lnTo>
                  <a:pt x="1130015" y="750570"/>
                </a:lnTo>
                <a:lnTo>
                  <a:pt x="1133035" y="753110"/>
                </a:lnTo>
                <a:close/>
              </a:path>
              <a:path w="4096384" h="836930">
                <a:moveTo>
                  <a:pt x="1993286" y="750570"/>
                </a:moveTo>
                <a:lnTo>
                  <a:pt x="1993890" y="749710"/>
                </a:lnTo>
                <a:lnTo>
                  <a:pt x="1994622" y="749300"/>
                </a:lnTo>
                <a:lnTo>
                  <a:pt x="1994275" y="750257"/>
                </a:lnTo>
                <a:lnTo>
                  <a:pt x="1993286" y="750570"/>
                </a:lnTo>
                <a:close/>
              </a:path>
              <a:path w="4096384" h="836930">
                <a:moveTo>
                  <a:pt x="1994275" y="750257"/>
                </a:moveTo>
                <a:lnTo>
                  <a:pt x="1994622" y="749300"/>
                </a:lnTo>
                <a:lnTo>
                  <a:pt x="1997307" y="749300"/>
                </a:lnTo>
                <a:lnTo>
                  <a:pt x="1994275" y="750257"/>
                </a:lnTo>
                <a:close/>
              </a:path>
              <a:path w="4096384" h="836930">
                <a:moveTo>
                  <a:pt x="2036492" y="750074"/>
                </a:moveTo>
                <a:lnTo>
                  <a:pt x="2036406" y="749550"/>
                </a:lnTo>
                <a:lnTo>
                  <a:pt x="2037033" y="749300"/>
                </a:lnTo>
                <a:lnTo>
                  <a:pt x="2036492" y="750074"/>
                </a:lnTo>
                <a:close/>
              </a:path>
              <a:path w="4096384" h="836930">
                <a:moveTo>
                  <a:pt x="2781962" y="755513"/>
                </a:moveTo>
                <a:lnTo>
                  <a:pt x="2777597" y="751840"/>
                </a:lnTo>
                <a:lnTo>
                  <a:pt x="2782803" y="750570"/>
                </a:lnTo>
                <a:lnTo>
                  <a:pt x="2789841" y="749300"/>
                </a:lnTo>
                <a:lnTo>
                  <a:pt x="2785703" y="754380"/>
                </a:lnTo>
                <a:lnTo>
                  <a:pt x="2783811" y="754380"/>
                </a:lnTo>
                <a:lnTo>
                  <a:pt x="2781962" y="755513"/>
                </a:lnTo>
                <a:close/>
              </a:path>
              <a:path w="4096384" h="836930">
                <a:moveTo>
                  <a:pt x="3629816" y="758190"/>
                </a:moveTo>
                <a:lnTo>
                  <a:pt x="3634838" y="749300"/>
                </a:lnTo>
                <a:lnTo>
                  <a:pt x="3636855" y="753110"/>
                </a:lnTo>
                <a:lnTo>
                  <a:pt x="3637346" y="755650"/>
                </a:lnTo>
                <a:lnTo>
                  <a:pt x="3636521" y="756920"/>
                </a:lnTo>
                <a:lnTo>
                  <a:pt x="3634498" y="756920"/>
                </a:lnTo>
                <a:lnTo>
                  <a:pt x="3629816" y="758190"/>
                </a:lnTo>
                <a:close/>
              </a:path>
              <a:path w="4096384" h="836930">
                <a:moveTo>
                  <a:pt x="3664009" y="755650"/>
                </a:moveTo>
                <a:lnTo>
                  <a:pt x="3657795" y="755650"/>
                </a:lnTo>
                <a:lnTo>
                  <a:pt x="3660669" y="753110"/>
                </a:lnTo>
                <a:lnTo>
                  <a:pt x="3663858" y="749300"/>
                </a:lnTo>
                <a:lnTo>
                  <a:pt x="3664009" y="755650"/>
                </a:lnTo>
                <a:close/>
              </a:path>
              <a:path w="4096384" h="836930">
                <a:moveTo>
                  <a:pt x="3686972" y="755650"/>
                </a:moveTo>
                <a:lnTo>
                  <a:pt x="3664009" y="755650"/>
                </a:lnTo>
                <a:lnTo>
                  <a:pt x="3663858" y="749300"/>
                </a:lnTo>
                <a:lnTo>
                  <a:pt x="3667531" y="749300"/>
                </a:lnTo>
                <a:lnTo>
                  <a:pt x="3668540" y="751840"/>
                </a:lnTo>
                <a:lnTo>
                  <a:pt x="3690045" y="751840"/>
                </a:lnTo>
                <a:lnTo>
                  <a:pt x="3686972" y="755650"/>
                </a:lnTo>
                <a:close/>
              </a:path>
              <a:path w="4096384" h="836930">
                <a:moveTo>
                  <a:pt x="2021467" y="757902"/>
                </a:moveTo>
                <a:lnTo>
                  <a:pt x="2021352" y="757529"/>
                </a:lnTo>
                <a:lnTo>
                  <a:pt x="2030668" y="751840"/>
                </a:lnTo>
                <a:lnTo>
                  <a:pt x="2036406" y="749550"/>
                </a:lnTo>
                <a:lnTo>
                  <a:pt x="2036492" y="750074"/>
                </a:lnTo>
                <a:lnTo>
                  <a:pt x="2032603" y="755650"/>
                </a:lnTo>
                <a:lnTo>
                  <a:pt x="2030832" y="755650"/>
                </a:lnTo>
                <a:lnTo>
                  <a:pt x="2021467" y="757902"/>
                </a:lnTo>
                <a:close/>
              </a:path>
              <a:path w="4096384" h="836930">
                <a:moveTo>
                  <a:pt x="925430" y="758190"/>
                </a:moveTo>
                <a:lnTo>
                  <a:pt x="923167" y="758190"/>
                </a:lnTo>
                <a:lnTo>
                  <a:pt x="922587" y="754878"/>
                </a:lnTo>
                <a:lnTo>
                  <a:pt x="922499" y="753110"/>
                </a:lnTo>
                <a:lnTo>
                  <a:pt x="925967" y="749678"/>
                </a:lnTo>
                <a:lnTo>
                  <a:pt x="935739" y="755650"/>
                </a:lnTo>
                <a:lnTo>
                  <a:pt x="939596" y="755650"/>
                </a:lnTo>
                <a:lnTo>
                  <a:pt x="938588" y="756920"/>
                </a:lnTo>
                <a:lnTo>
                  <a:pt x="926186" y="756920"/>
                </a:lnTo>
                <a:lnTo>
                  <a:pt x="925430" y="758190"/>
                </a:lnTo>
                <a:close/>
              </a:path>
              <a:path w="4096384" h="836930">
                <a:moveTo>
                  <a:pt x="1991944" y="755650"/>
                </a:moveTo>
                <a:lnTo>
                  <a:pt x="1988925" y="754380"/>
                </a:lnTo>
                <a:lnTo>
                  <a:pt x="1988251" y="753110"/>
                </a:lnTo>
                <a:lnTo>
                  <a:pt x="1990218" y="751772"/>
                </a:lnTo>
                <a:lnTo>
                  <a:pt x="1993890" y="749710"/>
                </a:lnTo>
                <a:lnTo>
                  <a:pt x="1993286" y="750570"/>
                </a:lnTo>
                <a:lnTo>
                  <a:pt x="1994162" y="750570"/>
                </a:lnTo>
                <a:lnTo>
                  <a:pt x="1992808" y="754309"/>
                </a:lnTo>
                <a:lnTo>
                  <a:pt x="1992704" y="754498"/>
                </a:lnTo>
                <a:lnTo>
                  <a:pt x="1991944" y="755650"/>
                </a:lnTo>
                <a:close/>
              </a:path>
              <a:path w="4096384" h="836930">
                <a:moveTo>
                  <a:pt x="2034822" y="758190"/>
                </a:moveTo>
                <a:lnTo>
                  <a:pt x="2030832" y="758190"/>
                </a:lnTo>
                <a:lnTo>
                  <a:pt x="2036492" y="750074"/>
                </a:lnTo>
                <a:lnTo>
                  <a:pt x="2037203" y="754380"/>
                </a:lnTo>
                <a:lnTo>
                  <a:pt x="2042894" y="754380"/>
                </a:lnTo>
                <a:lnTo>
                  <a:pt x="2043908" y="756920"/>
                </a:lnTo>
                <a:lnTo>
                  <a:pt x="2034688" y="756920"/>
                </a:lnTo>
                <a:lnTo>
                  <a:pt x="2034822" y="758190"/>
                </a:lnTo>
                <a:close/>
              </a:path>
              <a:path w="4096384" h="836930">
                <a:moveTo>
                  <a:pt x="1994162" y="750570"/>
                </a:moveTo>
                <a:lnTo>
                  <a:pt x="1993286" y="750570"/>
                </a:lnTo>
                <a:lnTo>
                  <a:pt x="1994275" y="750257"/>
                </a:lnTo>
                <a:lnTo>
                  <a:pt x="1994162" y="750570"/>
                </a:lnTo>
                <a:close/>
              </a:path>
              <a:path w="4096384" h="836930">
                <a:moveTo>
                  <a:pt x="59617" y="756154"/>
                </a:moveTo>
                <a:lnTo>
                  <a:pt x="53354" y="751840"/>
                </a:lnTo>
                <a:lnTo>
                  <a:pt x="60060" y="750570"/>
                </a:lnTo>
                <a:lnTo>
                  <a:pt x="61402" y="750570"/>
                </a:lnTo>
                <a:lnTo>
                  <a:pt x="61879" y="751772"/>
                </a:lnTo>
                <a:lnTo>
                  <a:pt x="61833" y="752023"/>
                </a:lnTo>
                <a:lnTo>
                  <a:pt x="61402" y="753110"/>
                </a:lnTo>
                <a:lnTo>
                  <a:pt x="60952" y="755650"/>
                </a:lnTo>
                <a:lnTo>
                  <a:pt x="60230" y="755650"/>
                </a:lnTo>
                <a:lnTo>
                  <a:pt x="59617" y="756154"/>
                </a:lnTo>
                <a:close/>
              </a:path>
              <a:path w="4096384" h="836930">
                <a:moveTo>
                  <a:pt x="60823" y="756381"/>
                </a:moveTo>
                <a:lnTo>
                  <a:pt x="61402" y="753110"/>
                </a:lnTo>
                <a:lnTo>
                  <a:pt x="61833" y="752023"/>
                </a:lnTo>
                <a:lnTo>
                  <a:pt x="61879" y="751772"/>
                </a:lnTo>
                <a:lnTo>
                  <a:pt x="61402" y="750570"/>
                </a:lnTo>
                <a:lnTo>
                  <a:pt x="86526" y="750570"/>
                </a:lnTo>
                <a:lnTo>
                  <a:pt x="85844" y="751840"/>
                </a:lnTo>
                <a:lnTo>
                  <a:pt x="75984" y="751840"/>
                </a:lnTo>
                <a:lnTo>
                  <a:pt x="74810" y="754380"/>
                </a:lnTo>
                <a:lnTo>
                  <a:pt x="69279" y="754380"/>
                </a:lnTo>
                <a:lnTo>
                  <a:pt x="64584" y="755650"/>
                </a:lnTo>
                <a:lnTo>
                  <a:pt x="60823" y="756381"/>
                </a:lnTo>
                <a:close/>
              </a:path>
              <a:path w="4096384" h="836930">
                <a:moveTo>
                  <a:pt x="129120" y="755650"/>
                </a:moveTo>
                <a:lnTo>
                  <a:pt x="126606" y="754380"/>
                </a:lnTo>
                <a:lnTo>
                  <a:pt x="124929" y="753110"/>
                </a:lnTo>
                <a:lnTo>
                  <a:pt x="125263" y="751840"/>
                </a:lnTo>
                <a:lnTo>
                  <a:pt x="127614" y="750570"/>
                </a:lnTo>
                <a:lnTo>
                  <a:pt x="131805" y="750570"/>
                </a:lnTo>
                <a:lnTo>
                  <a:pt x="129120" y="75565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29120" y="755650"/>
                </a:lnTo>
                <a:lnTo>
                  <a:pt x="131805" y="750570"/>
                </a:lnTo>
                <a:lnTo>
                  <a:pt x="136890" y="75057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694188" y="753110"/>
                </a:moveTo>
                <a:lnTo>
                  <a:pt x="691674" y="753110"/>
                </a:lnTo>
                <a:lnTo>
                  <a:pt x="689916" y="751896"/>
                </a:lnTo>
                <a:lnTo>
                  <a:pt x="691844" y="750570"/>
                </a:lnTo>
                <a:lnTo>
                  <a:pt x="693016" y="750570"/>
                </a:lnTo>
                <a:lnTo>
                  <a:pt x="694188" y="753110"/>
                </a:lnTo>
                <a:close/>
              </a:path>
              <a:path w="4096384" h="836930">
                <a:moveTo>
                  <a:pt x="907407" y="755650"/>
                </a:moveTo>
                <a:lnTo>
                  <a:pt x="906135" y="752023"/>
                </a:lnTo>
                <a:lnTo>
                  <a:pt x="906071" y="750570"/>
                </a:lnTo>
                <a:lnTo>
                  <a:pt x="908251" y="750570"/>
                </a:lnTo>
                <a:lnTo>
                  <a:pt x="910148" y="751772"/>
                </a:lnTo>
                <a:lnTo>
                  <a:pt x="910118" y="752023"/>
                </a:lnTo>
                <a:lnTo>
                  <a:pt x="907407" y="755650"/>
                </a:lnTo>
                <a:close/>
              </a:path>
              <a:path w="4096384" h="836930">
                <a:moveTo>
                  <a:pt x="920294" y="755650"/>
                </a:moveTo>
                <a:lnTo>
                  <a:pt x="907407" y="755650"/>
                </a:lnTo>
                <a:lnTo>
                  <a:pt x="910118" y="752023"/>
                </a:lnTo>
                <a:lnTo>
                  <a:pt x="910148" y="751772"/>
                </a:lnTo>
                <a:lnTo>
                  <a:pt x="908251" y="750570"/>
                </a:lnTo>
                <a:lnTo>
                  <a:pt x="914547" y="750570"/>
                </a:lnTo>
                <a:lnTo>
                  <a:pt x="920294" y="755650"/>
                </a:lnTo>
                <a:close/>
              </a:path>
              <a:path w="4096384" h="836930">
                <a:moveTo>
                  <a:pt x="975635" y="754380"/>
                </a:moveTo>
                <a:lnTo>
                  <a:pt x="974293" y="753110"/>
                </a:lnTo>
                <a:lnTo>
                  <a:pt x="972781" y="753110"/>
                </a:lnTo>
                <a:lnTo>
                  <a:pt x="972943" y="751896"/>
                </a:lnTo>
                <a:lnTo>
                  <a:pt x="975131" y="750570"/>
                </a:lnTo>
                <a:lnTo>
                  <a:pt x="977189" y="751772"/>
                </a:lnTo>
                <a:lnTo>
                  <a:pt x="977185" y="752023"/>
                </a:lnTo>
                <a:lnTo>
                  <a:pt x="975635" y="75438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75635" y="754380"/>
                </a:lnTo>
                <a:lnTo>
                  <a:pt x="977185" y="752023"/>
                </a:lnTo>
                <a:lnTo>
                  <a:pt x="977189" y="751772"/>
                </a:lnTo>
                <a:lnTo>
                  <a:pt x="975131" y="750570"/>
                </a:lnTo>
                <a:lnTo>
                  <a:pt x="986120" y="75057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14019" y="753110"/>
                </a:moveTo>
                <a:lnTo>
                  <a:pt x="1012513" y="753110"/>
                </a:lnTo>
                <a:lnTo>
                  <a:pt x="1012082" y="752023"/>
                </a:lnTo>
                <a:lnTo>
                  <a:pt x="1012081" y="751772"/>
                </a:lnTo>
                <a:lnTo>
                  <a:pt x="1013351" y="750570"/>
                </a:lnTo>
                <a:lnTo>
                  <a:pt x="1014189" y="750570"/>
                </a:lnTo>
                <a:lnTo>
                  <a:pt x="1015460" y="751772"/>
                </a:lnTo>
                <a:lnTo>
                  <a:pt x="1014019" y="753110"/>
                </a:lnTo>
                <a:close/>
              </a:path>
              <a:path w="4096384" h="836930">
                <a:moveTo>
                  <a:pt x="1056259" y="754380"/>
                </a:moveTo>
                <a:lnTo>
                  <a:pt x="1054583" y="753110"/>
                </a:lnTo>
                <a:lnTo>
                  <a:pt x="1054086" y="750570"/>
                </a:lnTo>
                <a:lnTo>
                  <a:pt x="1056927" y="750570"/>
                </a:lnTo>
                <a:lnTo>
                  <a:pt x="1057882" y="751772"/>
                </a:lnTo>
                <a:lnTo>
                  <a:pt x="1057815" y="752023"/>
                </a:lnTo>
                <a:lnTo>
                  <a:pt x="1056259" y="754380"/>
                </a:lnTo>
                <a:close/>
              </a:path>
              <a:path w="4096384" h="836930">
                <a:moveTo>
                  <a:pt x="1082582" y="755650"/>
                </a:moveTo>
                <a:lnTo>
                  <a:pt x="1077717" y="755650"/>
                </a:lnTo>
                <a:lnTo>
                  <a:pt x="1080231" y="750570"/>
                </a:lnTo>
                <a:lnTo>
                  <a:pt x="1082241" y="750570"/>
                </a:lnTo>
                <a:lnTo>
                  <a:pt x="1084926" y="753110"/>
                </a:lnTo>
                <a:lnTo>
                  <a:pt x="1084926" y="754380"/>
                </a:lnTo>
                <a:lnTo>
                  <a:pt x="1082582" y="755650"/>
                </a:lnTo>
                <a:close/>
              </a:path>
              <a:path w="4096384" h="836930">
                <a:moveTo>
                  <a:pt x="1088612" y="755650"/>
                </a:moveTo>
                <a:lnTo>
                  <a:pt x="1082582" y="755650"/>
                </a:lnTo>
                <a:lnTo>
                  <a:pt x="1084926" y="754380"/>
                </a:lnTo>
                <a:lnTo>
                  <a:pt x="1084926" y="753110"/>
                </a:lnTo>
                <a:lnTo>
                  <a:pt x="1082241" y="750570"/>
                </a:lnTo>
                <a:lnTo>
                  <a:pt x="1095317" y="750570"/>
                </a:lnTo>
                <a:lnTo>
                  <a:pt x="1094813" y="751840"/>
                </a:lnTo>
                <a:lnTo>
                  <a:pt x="1094145" y="751840"/>
                </a:lnTo>
                <a:lnTo>
                  <a:pt x="1093743" y="752854"/>
                </a:lnTo>
                <a:lnTo>
                  <a:pt x="1093641" y="754380"/>
                </a:lnTo>
                <a:lnTo>
                  <a:pt x="1088612" y="754380"/>
                </a:lnTo>
                <a:lnTo>
                  <a:pt x="1088612" y="755650"/>
                </a:lnTo>
                <a:close/>
              </a:path>
              <a:path w="4096384" h="836930">
                <a:moveTo>
                  <a:pt x="1093641" y="758190"/>
                </a:moveTo>
                <a:lnTo>
                  <a:pt x="1093743" y="752854"/>
                </a:lnTo>
                <a:lnTo>
                  <a:pt x="1094145" y="751840"/>
                </a:lnTo>
                <a:lnTo>
                  <a:pt x="1094813" y="751840"/>
                </a:lnTo>
                <a:lnTo>
                  <a:pt x="1095317" y="750570"/>
                </a:lnTo>
                <a:lnTo>
                  <a:pt x="1101021" y="750570"/>
                </a:lnTo>
                <a:lnTo>
                  <a:pt x="1093641" y="758190"/>
                </a:lnTo>
                <a:close/>
              </a:path>
              <a:path w="4096384" h="836930">
                <a:moveTo>
                  <a:pt x="1092888" y="777240"/>
                </a:moveTo>
                <a:lnTo>
                  <a:pt x="1088946" y="777240"/>
                </a:lnTo>
                <a:lnTo>
                  <a:pt x="1093307" y="770890"/>
                </a:lnTo>
                <a:lnTo>
                  <a:pt x="1090623" y="769620"/>
                </a:lnTo>
                <a:lnTo>
                  <a:pt x="1699771" y="769620"/>
                </a:lnTo>
                <a:lnTo>
                  <a:pt x="1702790" y="767080"/>
                </a:lnTo>
                <a:lnTo>
                  <a:pt x="1703792" y="765810"/>
                </a:lnTo>
                <a:lnTo>
                  <a:pt x="1703287" y="764540"/>
                </a:lnTo>
                <a:lnTo>
                  <a:pt x="1104373" y="764540"/>
                </a:lnTo>
                <a:lnTo>
                  <a:pt x="1102186" y="758190"/>
                </a:lnTo>
                <a:lnTo>
                  <a:pt x="1093641" y="758190"/>
                </a:lnTo>
                <a:lnTo>
                  <a:pt x="1101021" y="750570"/>
                </a:lnTo>
                <a:lnTo>
                  <a:pt x="1122197" y="750570"/>
                </a:lnTo>
                <a:lnTo>
                  <a:pt x="1125326" y="753110"/>
                </a:lnTo>
                <a:lnTo>
                  <a:pt x="1133035" y="753110"/>
                </a:lnTo>
                <a:lnTo>
                  <a:pt x="1134546" y="754380"/>
                </a:lnTo>
                <a:lnTo>
                  <a:pt x="1677083" y="754380"/>
                </a:lnTo>
                <a:lnTo>
                  <a:pt x="1680213" y="756920"/>
                </a:lnTo>
                <a:lnTo>
                  <a:pt x="1678982" y="756920"/>
                </a:lnTo>
                <a:lnTo>
                  <a:pt x="1675970" y="758190"/>
                </a:lnTo>
                <a:lnTo>
                  <a:pt x="1676801" y="759460"/>
                </a:lnTo>
                <a:lnTo>
                  <a:pt x="1688136" y="759460"/>
                </a:lnTo>
                <a:lnTo>
                  <a:pt x="1686525" y="763270"/>
                </a:lnTo>
                <a:lnTo>
                  <a:pt x="1727934" y="763270"/>
                </a:lnTo>
                <a:lnTo>
                  <a:pt x="1726378" y="764448"/>
                </a:lnTo>
                <a:lnTo>
                  <a:pt x="1726087" y="765810"/>
                </a:lnTo>
                <a:lnTo>
                  <a:pt x="1708657" y="765810"/>
                </a:lnTo>
                <a:lnTo>
                  <a:pt x="1709173" y="766166"/>
                </a:lnTo>
                <a:lnTo>
                  <a:pt x="1704460" y="769620"/>
                </a:lnTo>
                <a:lnTo>
                  <a:pt x="1707752" y="770890"/>
                </a:lnTo>
                <a:lnTo>
                  <a:pt x="1098336" y="770890"/>
                </a:lnTo>
                <a:lnTo>
                  <a:pt x="1099842" y="773430"/>
                </a:lnTo>
                <a:lnTo>
                  <a:pt x="1729610" y="773430"/>
                </a:lnTo>
                <a:lnTo>
                  <a:pt x="1728097" y="774700"/>
                </a:lnTo>
                <a:lnTo>
                  <a:pt x="1726925" y="775970"/>
                </a:lnTo>
                <a:lnTo>
                  <a:pt x="1093307" y="775970"/>
                </a:lnTo>
                <a:lnTo>
                  <a:pt x="1092888" y="777240"/>
                </a:lnTo>
                <a:close/>
              </a:path>
              <a:path w="4096384" h="836930">
                <a:moveTo>
                  <a:pt x="1134546" y="754380"/>
                </a:moveTo>
                <a:lnTo>
                  <a:pt x="1130015" y="750570"/>
                </a:lnTo>
                <a:lnTo>
                  <a:pt x="1142253" y="750570"/>
                </a:lnTo>
                <a:lnTo>
                  <a:pt x="1134546" y="754380"/>
                </a:lnTo>
                <a:close/>
              </a:path>
              <a:path w="4096384" h="836930">
                <a:moveTo>
                  <a:pt x="1677083" y="754380"/>
                </a:moveTo>
                <a:lnTo>
                  <a:pt x="1134546" y="754380"/>
                </a:lnTo>
                <a:lnTo>
                  <a:pt x="1142253" y="750570"/>
                </a:lnTo>
                <a:lnTo>
                  <a:pt x="1662389" y="750570"/>
                </a:lnTo>
                <a:lnTo>
                  <a:pt x="1665408" y="751840"/>
                </a:lnTo>
                <a:lnTo>
                  <a:pt x="1673953" y="751840"/>
                </a:lnTo>
                <a:lnTo>
                  <a:pt x="1677083" y="754380"/>
                </a:lnTo>
                <a:close/>
              </a:path>
              <a:path w="4096384" h="836930">
                <a:moveTo>
                  <a:pt x="1681538" y="757995"/>
                </a:moveTo>
                <a:lnTo>
                  <a:pt x="1673953" y="751840"/>
                </a:lnTo>
                <a:lnTo>
                  <a:pt x="1681332" y="751840"/>
                </a:lnTo>
                <a:lnTo>
                  <a:pt x="1686361" y="750570"/>
                </a:lnTo>
                <a:lnTo>
                  <a:pt x="1682774" y="755513"/>
                </a:lnTo>
                <a:lnTo>
                  <a:pt x="1682897" y="756920"/>
                </a:lnTo>
                <a:lnTo>
                  <a:pt x="1680828" y="756920"/>
                </a:lnTo>
                <a:lnTo>
                  <a:pt x="1681538" y="757995"/>
                </a:lnTo>
                <a:close/>
              </a:path>
              <a:path w="4096384" h="836930">
                <a:moveTo>
                  <a:pt x="1688136" y="759460"/>
                </a:moveTo>
                <a:lnTo>
                  <a:pt x="1683343" y="759460"/>
                </a:lnTo>
                <a:lnTo>
                  <a:pt x="1682897" y="756920"/>
                </a:lnTo>
                <a:lnTo>
                  <a:pt x="1682774" y="755513"/>
                </a:lnTo>
                <a:lnTo>
                  <a:pt x="1686361" y="750570"/>
                </a:lnTo>
                <a:lnTo>
                  <a:pt x="1696419" y="750570"/>
                </a:lnTo>
                <a:lnTo>
                  <a:pt x="1696586" y="751840"/>
                </a:lnTo>
                <a:lnTo>
                  <a:pt x="1695915" y="751840"/>
                </a:lnTo>
                <a:lnTo>
                  <a:pt x="1693400" y="755650"/>
                </a:lnTo>
                <a:lnTo>
                  <a:pt x="1696923" y="756920"/>
                </a:lnTo>
                <a:lnTo>
                  <a:pt x="1689210" y="756920"/>
                </a:lnTo>
                <a:lnTo>
                  <a:pt x="1688136" y="75946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688705" y="763270"/>
                </a:lnTo>
                <a:lnTo>
                  <a:pt x="1696419" y="756920"/>
                </a:lnTo>
                <a:lnTo>
                  <a:pt x="1696923" y="756920"/>
                </a:lnTo>
                <a:lnTo>
                  <a:pt x="1697722" y="754498"/>
                </a:lnTo>
                <a:lnTo>
                  <a:pt x="1697761" y="753110"/>
                </a:lnTo>
                <a:lnTo>
                  <a:pt x="1696652" y="752347"/>
                </a:lnTo>
                <a:lnTo>
                  <a:pt x="1696419" y="750570"/>
                </a:lnTo>
                <a:lnTo>
                  <a:pt x="1700105" y="750570"/>
                </a:lnTo>
                <a:lnTo>
                  <a:pt x="1701572" y="751364"/>
                </a:lnTo>
                <a:lnTo>
                  <a:pt x="1702350" y="752347"/>
                </a:lnTo>
                <a:lnTo>
                  <a:pt x="1702449" y="753110"/>
                </a:lnTo>
                <a:lnTo>
                  <a:pt x="1699935" y="755650"/>
                </a:lnTo>
                <a:lnTo>
                  <a:pt x="1732345" y="755650"/>
                </a:lnTo>
                <a:lnTo>
                  <a:pt x="1730929" y="758190"/>
                </a:lnTo>
                <a:lnTo>
                  <a:pt x="1700773" y="758190"/>
                </a:lnTo>
                <a:lnTo>
                  <a:pt x="1699935" y="762000"/>
                </a:lnTo>
                <a:lnTo>
                  <a:pt x="1728805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701572" y="751364"/>
                </a:moveTo>
                <a:lnTo>
                  <a:pt x="1700105" y="750570"/>
                </a:lnTo>
                <a:lnTo>
                  <a:pt x="1700943" y="750570"/>
                </a:lnTo>
                <a:lnTo>
                  <a:pt x="1701572" y="751364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717202" y="750570"/>
                </a:lnTo>
                <a:lnTo>
                  <a:pt x="1722564" y="751840"/>
                </a:lnTo>
                <a:lnTo>
                  <a:pt x="1729269" y="75184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36145" y="755650"/>
                </a:lnTo>
                <a:lnTo>
                  <a:pt x="1736145" y="753110"/>
                </a:lnTo>
                <a:lnTo>
                  <a:pt x="1734761" y="753110"/>
                </a:lnTo>
                <a:lnTo>
                  <a:pt x="1734468" y="751840"/>
                </a:lnTo>
                <a:lnTo>
                  <a:pt x="1722564" y="751840"/>
                </a:lnTo>
                <a:lnTo>
                  <a:pt x="1717202" y="750570"/>
                </a:lnTo>
                <a:lnTo>
                  <a:pt x="1741259" y="750570"/>
                </a:lnTo>
                <a:lnTo>
                  <a:pt x="1744332" y="753110"/>
                </a:lnTo>
                <a:lnTo>
                  <a:pt x="1736145" y="753110"/>
                </a:lnTo>
                <a:lnTo>
                  <a:pt x="1735038" y="754309"/>
                </a:lnTo>
                <a:lnTo>
                  <a:pt x="1745782" y="754309"/>
                </a:lnTo>
                <a:lnTo>
                  <a:pt x="1747541" y="75438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958542" y="760642"/>
                </a:moveTo>
                <a:lnTo>
                  <a:pt x="1962773" y="750570"/>
                </a:lnTo>
                <a:lnTo>
                  <a:pt x="1963611" y="751840"/>
                </a:lnTo>
                <a:lnTo>
                  <a:pt x="1964115" y="751840"/>
                </a:lnTo>
                <a:lnTo>
                  <a:pt x="1968136" y="754380"/>
                </a:lnTo>
                <a:lnTo>
                  <a:pt x="1965628" y="755650"/>
                </a:lnTo>
                <a:lnTo>
                  <a:pt x="1958542" y="760642"/>
                </a:lnTo>
                <a:close/>
              </a:path>
              <a:path w="4096384" h="836930">
                <a:moveTo>
                  <a:pt x="2696470" y="755650"/>
                </a:moveTo>
                <a:lnTo>
                  <a:pt x="2687099" y="753110"/>
                </a:lnTo>
                <a:lnTo>
                  <a:pt x="2687924" y="751840"/>
                </a:lnTo>
                <a:lnTo>
                  <a:pt x="2688755" y="751840"/>
                </a:lnTo>
                <a:lnTo>
                  <a:pt x="2689607" y="750570"/>
                </a:lnTo>
                <a:lnTo>
                  <a:pt x="2689680" y="751896"/>
                </a:lnTo>
                <a:lnTo>
                  <a:pt x="2694575" y="754380"/>
                </a:lnTo>
                <a:lnTo>
                  <a:pt x="2696470" y="755650"/>
                </a:lnTo>
                <a:close/>
              </a:path>
              <a:path w="4096384" h="836930">
                <a:moveTo>
                  <a:pt x="2701232" y="755650"/>
                </a:moveTo>
                <a:lnTo>
                  <a:pt x="2696470" y="755650"/>
                </a:lnTo>
                <a:lnTo>
                  <a:pt x="2694575" y="754380"/>
                </a:lnTo>
                <a:lnTo>
                  <a:pt x="2689680" y="751896"/>
                </a:lnTo>
                <a:lnTo>
                  <a:pt x="2689607" y="750570"/>
                </a:lnTo>
                <a:lnTo>
                  <a:pt x="2714253" y="750570"/>
                </a:lnTo>
                <a:lnTo>
                  <a:pt x="2715248" y="751840"/>
                </a:lnTo>
                <a:lnTo>
                  <a:pt x="2695794" y="751840"/>
                </a:lnTo>
                <a:lnTo>
                  <a:pt x="2701232" y="755650"/>
                </a:lnTo>
                <a:close/>
              </a:path>
              <a:path w="4096384" h="836930">
                <a:moveTo>
                  <a:pt x="2715418" y="759460"/>
                </a:moveTo>
                <a:lnTo>
                  <a:pt x="2715995" y="756202"/>
                </a:lnTo>
                <a:lnTo>
                  <a:pt x="2716119" y="752951"/>
                </a:lnTo>
                <a:lnTo>
                  <a:pt x="2714253" y="750570"/>
                </a:lnTo>
                <a:lnTo>
                  <a:pt x="2722781" y="750570"/>
                </a:lnTo>
                <a:lnTo>
                  <a:pt x="2723623" y="751840"/>
                </a:lnTo>
                <a:lnTo>
                  <a:pt x="2725049" y="751840"/>
                </a:lnTo>
                <a:lnTo>
                  <a:pt x="2715418" y="759460"/>
                </a:lnTo>
                <a:close/>
              </a:path>
              <a:path w="4096384" h="836930">
                <a:moveTo>
                  <a:pt x="2721449" y="759460"/>
                </a:moveTo>
                <a:lnTo>
                  <a:pt x="2715418" y="759460"/>
                </a:lnTo>
                <a:lnTo>
                  <a:pt x="2726655" y="750570"/>
                </a:lnTo>
                <a:lnTo>
                  <a:pt x="2782803" y="750570"/>
                </a:lnTo>
                <a:lnTo>
                  <a:pt x="2777597" y="751840"/>
                </a:lnTo>
                <a:lnTo>
                  <a:pt x="2745761" y="751840"/>
                </a:lnTo>
                <a:lnTo>
                  <a:pt x="2739390" y="753110"/>
                </a:lnTo>
                <a:lnTo>
                  <a:pt x="2731677" y="753110"/>
                </a:lnTo>
                <a:lnTo>
                  <a:pt x="2730171" y="754380"/>
                </a:lnTo>
                <a:lnTo>
                  <a:pt x="2729411" y="755513"/>
                </a:lnTo>
                <a:lnTo>
                  <a:pt x="2729531" y="756324"/>
                </a:lnTo>
                <a:lnTo>
                  <a:pt x="2729717" y="756920"/>
                </a:lnTo>
                <a:lnTo>
                  <a:pt x="2723623" y="756920"/>
                </a:lnTo>
                <a:lnTo>
                  <a:pt x="2722280" y="758190"/>
                </a:lnTo>
                <a:lnTo>
                  <a:pt x="2721449" y="759460"/>
                </a:lnTo>
                <a:close/>
              </a:path>
              <a:path w="4096384" h="836930">
                <a:moveTo>
                  <a:pt x="2937686" y="755650"/>
                </a:moveTo>
                <a:lnTo>
                  <a:pt x="2928964" y="755650"/>
                </a:lnTo>
                <a:lnTo>
                  <a:pt x="2929050" y="752854"/>
                </a:lnTo>
                <a:lnTo>
                  <a:pt x="2929815" y="750570"/>
                </a:lnTo>
                <a:lnTo>
                  <a:pt x="2932664" y="751840"/>
                </a:lnTo>
                <a:lnTo>
                  <a:pt x="2937686" y="755650"/>
                </a:lnTo>
                <a:close/>
              </a:path>
              <a:path w="4096384" h="836930">
                <a:moveTo>
                  <a:pt x="3578687" y="755650"/>
                </a:moveTo>
                <a:lnTo>
                  <a:pt x="2937686" y="755650"/>
                </a:lnTo>
                <a:lnTo>
                  <a:pt x="2932664" y="751840"/>
                </a:lnTo>
                <a:lnTo>
                  <a:pt x="2929815" y="750570"/>
                </a:lnTo>
                <a:lnTo>
                  <a:pt x="3595921" y="750570"/>
                </a:lnTo>
                <a:lnTo>
                  <a:pt x="3595471" y="751840"/>
                </a:lnTo>
                <a:lnTo>
                  <a:pt x="3579358" y="751840"/>
                </a:lnTo>
                <a:lnTo>
                  <a:pt x="3578053" y="754309"/>
                </a:lnTo>
                <a:lnTo>
                  <a:pt x="3578078" y="754498"/>
                </a:lnTo>
                <a:lnTo>
                  <a:pt x="3578687" y="755650"/>
                </a:lnTo>
                <a:close/>
              </a:path>
              <a:path w="4096384" h="836930">
                <a:moveTo>
                  <a:pt x="3804066" y="751772"/>
                </a:moveTo>
                <a:lnTo>
                  <a:pt x="3802791" y="750570"/>
                </a:lnTo>
                <a:lnTo>
                  <a:pt x="3805064" y="750928"/>
                </a:lnTo>
                <a:lnTo>
                  <a:pt x="3804066" y="751772"/>
                </a:lnTo>
                <a:close/>
              </a:path>
              <a:path w="4096384" h="836930">
                <a:moveTo>
                  <a:pt x="3805064" y="750928"/>
                </a:moveTo>
                <a:lnTo>
                  <a:pt x="3802791" y="750570"/>
                </a:lnTo>
                <a:lnTo>
                  <a:pt x="3805489" y="750570"/>
                </a:lnTo>
                <a:lnTo>
                  <a:pt x="3805064" y="750928"/>
                </a:lnTo>
                <a:close/>
              </a:path>
              <a:path w="4096384" h="836930">
                <a:moveTo>
                  <a:pt x="4023225" y="756920"/>
                </a:moveTo>
                <a:lnTo>
                  <a:pt x="4021327" y="754498"/>
                </a:lnTo>
                <a:lnTo>
                  <a:pt x="4021262" y="754309"/>
                </a:lnTo>
                <a:lnTo>
                  <a:pt x="4022734" y="750570"/>
                </a:lnTo>
                <a:lnTo>
                  <a:pt x="4025733" y="751840"/>
                </a:lnTo>
                <a:lnTo>
                  <a:pt x="4029004" y="754309"/>
                </a:lnTo>
                <a:lnTo>
                  <a:pt x="4029022" y="754498"/>
                </a:lnTo>
                <a:lnTo>
                  <a:pt x="4028273" y="755650"/>
                </a:lnTo>
                <a:lnTo>
                  <a:pt x="4023225" y="756920"/>
                </a:lnTo>
                <a:close/>
              </a:path>
              <a:path w="4096384" h="836930">
                <a:moveTo>
                  <a:pt x="3813870" y="759460"/>
                </a:moveTo>
                <a:lnTo>
                  <a:pt x="3808180" y="755650"/>
                </a:lnTo>
                <a:lnTo>
                  <a:pt x="3804066" y="751772"/>
                </a:lnTo>
                <a:lnTo>
                  <a:pt x="3805064" y="750928"/>
                </a:lnTo>
                <a:lnTo>
                  <a:pt x="3810845" y="751840"/>
                </a:lnTo>
                <a:lnTo>
                  <a:pt x="3811179" y="751840"/>
                </a:lnTo>
                <a:lnTo>
                  <a:pt x="3813870" y="759460"/>
                </a:lnTo>
                <a:close/>
              </a:path>
              <a:path w="4096384" h="836930">
                <a:moveTo>
                  <a:pt x="1702449" y="752472"/>
                </a:moveTo>
                <a:lnTo>
                  <a:pt x="1701572" y="751364"/>
                </a:lnTo>
                <a:lnTo>
                  <a:pt x="1702324" y="751772"/>
                </a:lnTo>
                <a:lnTo>
                  <a:pt x="1702449" y="752472"/>
                </a:lnTo>
                <a:close/>
              </a:path>
              <a:path w="4096384" h="836930">
                <a:moveTo>
                  <a:pt x="3810076" y="756920"/>
                </a:moveTo>
                <a:lnTo>
                  <a:pt x="3796603" y="756920"/>
                </a:lnTo>
                <a:lnTo>
                  <a:pt x="3798851" y="754498"/>
                </a:lnTo>
                <a:lnTo>
                  <a:pt x="3798950" y="754309"/>
                </a:lnTo>
                <a:lnTo>
                  <a:pt x="3798784" y="753110"/>
                </a:lnTo>
                <a:lnTo>
                  <a:pt x="3802483" y="753110"/>
                </a:lnTo>
                <a:lnTo>
                  <a:pt x="3804066" y="751772"/>
                </a:lnTo>
                <a:lnTo>
                  <a:pt x="3808180" y="755650"/>
                </a:lnTo>
                <a:lnTo>
                  <a:pt x="3810076" y="756920"/>
                </a:lnTo>
                <a:close/>
              </a:path>
              <a:path w="4096384" h="836930">
                <a:moveTo>
                  <a:pt x="77156" y="775970"/>
                </a:moveTo>
                <a:lnTo>
                  <a:pt x="68441" y="767080"/>
                </a:lnTo>
                <a:lnTo>
                  <a:pt x="71289" y="762000"/>
                </a:lnTo>
                <a:lnTo>
                  <a:pt x="75984" y="751840"/>
                </a:lnTo>
                <a:lnTo>
                  <a:pt x="81681" y="760730"/>
                </a:lnTo>
                <a:lnTo>
                  <a:pt x="81347" y="760730"/>
                </a:lnTo>
                <a:lnTo>
                  <a:pt x="74137" y="767080"/>
                </a:lnTo>
                <a:lnTo>
                  <a:pt x="82355" y="769620"/>
                </a:lnTo>
                <a:lnTo>
                  <a:pt x="77156" y="77597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5537" y="763270"/>
                </a:lnTo>
                <a:lnTo>
                  <a:pt x="81681" y="760730"/>
                </a:lnTo>
                <a:lnTo>
                  <a:pt x="75984" y="751840"/>
                </a:lnTo>
                <a:lnTo>
                  <a:pt x="94391" y="751840"/>
                </a:lnTo>
                <a:lnTo>
                  <a:pt x="98947" y="753110"/>
                </a:lnTo>
                <a:lnTo>
                  <a:pt x="102136" y="754380"/>
                </a:lnTo>
                <a:lnTo>
                  <a:pt x="100624" y="754380"/>
                </a:lnTo>
                <a:lnTo>
                  <a:pt x="93251" y="755650"/>
                </a:lnTo>
                <a:lnTo>
                  <a:pt x="86212" y="75565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706760" y="753110"/>
                </a:moveTo>
                <a:lnTo>
                  <a:pt x="704082" y="753110"/>
                </a:lnTo>
                <a:lnTo>
                  <a:pt x="704082" y="751840"/>
                </a:lnTo>
                <a:lnTo>
                  <a:pt x="706760" y="751840"/>
                </a:lnTo>
                <a:lnTo>
                  <a:pt x="706760" y="753110"/>
                </a:lnTo>
                <a:close/>
              </a:path>
              <a:path w="4096384" h="836930">
                <a:moveTo>
                  <a:pt x="727925" y="753110"/>
                </a:moveTo>
                <a:lnTo>
                  <a:pt x="706760" y="753110"/>
                </a:lnTo>
                <a:lnTo>
                  <a:pt x="706760" y="751840"/>
                </a:lnTo>
                <a:lnTo>
                  <a:pt x="726793" y="751840"/>
                </a:lnTo>
                <a:lnTo>
                  <a:pt x="727925" y="753110"/>
                </a:lnTo>
                <a:close/>
              </a:path>
              <a:path w="4096384" h="836930">
                <a:moveTo>
                  <a:pt x="853937" y="754380"/>
                </a:moveTo>
                <a:lnTo>
                  <a:pt x="852260" y="754380"/>
                </a:lnTo>
                <a:lnTo>
                  <a:pt x="850584" y="753110"/>
                </a:lnTo>
                <a:lnTo>
                  <a:pt x="852765" y="751840"/>
                </a:lnTo>
                <a:lnTo>
                  <a:pt x="853269" y="751840"/>
                </a:lnTo>
                <a:lnTo>
                  <a:pt x="854271" y="753110"/>
                </a:lnTo>
                <a:lnTo>
                  <a:pt x="853937" y="754380"/>
                </a:lnTo>
                <a:close/>
              </a:path>
              <a:path w="4096384" h="836930">
                <a:moveTo>
                  <a:pt x="866004" y="754380"/>
                </a:moveTo>
                <a:lnTo>
                  <a:pt x="853937" y="754380"/>
                </a:lnTo>
                <a:lnTo>
                  <a:pt x="854271" y="753110"/>
                </a:lnTo>
                <a:lnTo>
                  <a:pt x="853269" y="751840"/>
                </a:lnTo>
                <a:lnTo>
                  <a:pt x="863909" y="751840"/>
                </a:lnTo>
                <a:lnTo>
                  <a:pt x="865834" y="753110"/>
                </a:lnTo>
                <a:lnTo>
                  <a:pt x="866004" y="754380"/>
                </a:lnTo>
                <a:close/>
              </a:path>
              <a:path w="4096384" h="836930">
                <a:moveTo>
                  <a:pt x="1696923" y="756920"/>
                </a:moveTo>
                <a:lnTo>
                  <a:pt x="1693400" y="755650"/>
                </a:lnTo>
                <a:lnTo>
                  <a:pt x="1695915" y="751840"/>
                </a:lnTo>
                <a:lnTo>
                  <a:pt x="1696652" y="752347"/>
                </a:lnTo>
                <a:lnTo>
                  <a:pt x="1697087" y="755650"/>
                </a:lnTo>
                <a:lnTo>
                  <a:pt x="1697342" y="755650"/>
                </a:lnTo>
                <a:lnTo>
                  <a:pt x="1696923" y="756920"/>
                </a:lnTo>
                <a:close/>
              </a:path>
              <a:path w="4096384" h="836930">
                <a:moveTo>
                  <a:pt x="1696652" y="752347"/>
                </a:moveTo>
                <a:lnTo>
                  <a:pt x="1695915" y="751840"/>
                </a:lnTo>
                <a:lnTo>
                  <a:pt x="1696586" y="751840"/>
                </a:lnTo>
                <a:lnTo>
                  <a:pt x="1696652" y="752347"/>
                </a:lnTo>
                <a:close/>
              </a:path>
              <a:path w="4096384" h="836930">
                <a:moveTo>
                  <a:pt x="1732345" y="755650"/>
                </a:moveTo>
                <a:lnTo>
                  <a:pt x="1722230" y="755650"/>
                </a:lnTo>
                <a:lnTo>
                  <a:pt x="1729269" y="751840"/>
                </a:lnTo>
                <a:lnTo>
                  <a:pt x="1734468" y="751840"/>
                </a:lnTo>
                <a:lnTo>
                  <a:pt x="1732345" y="755650"/>
                </a:lnTo>
                <a:close/>
              </a:path>
              <a:path w="4096384" h="836930">
                <a:moveTo>
                  <a:pt x="1730646" y="758698"/>
                </a:moveTo>
                <a:lnTo>
                  <a:pt x="1734468" y="751840"/>
                </a:lnTo>
                <a:lnTo>
                  <a:pt x="1735516" y="756381"/>
                </a:lnTo>
                <a:lnTo>
                  <a:pt x="1735427" y="757995"/>
                </a:lnTo>
                <a:lnTo>
                  <a:pt x="1735388" y="758190"/>
                </a:lnTo>
                <a:lnTo>
                  <a:pt x="1731116" y="758190"/>
                </a:lnTo>
                <a:lnTo>
                  <a:pt x="1730646" y="758698"/>
                </a:lnTo>
                <a:close/>
              </a:path>
              <a:path w="4096384" h="836930">
                <a:moveTo>
                  <a:pt x="1789955" y="755650"/>
                </a:moveTo>
                <a:lnTo>
                  <a:pt x="1787945" y="755650"/>
                </a:lnTo>
                <a:lnTo>
                  <a:pt x="1787100" y="751840"/>
                </a:lnTo>
                <a:lnTo>
                  <a:pt x="1790453" y="751840"/>
                </a:lnTo>
                <a:lnTo>
                  <a:pt x="1792470" y="753110"/>
                </a:lnTo>
                <a:lnTo>
                  <a:pt x="1792299" y="754380"/>
                </a:lnTo>
                <a:lnTo>
                  <a:pt x="1789955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789955" y="755650"/>
                </a:lnTo>
                <a:lnTo>
                  <a:pt x="1792299" y="754380"/>
                </a:lnTo>
                <a:lnTo>
                  <a:pt x="1792470" y="753110"/>
                </a:lnTo>
                <a:lnTo>
                  <a:pt x="1790453" y="751840"/>
                </a:lnTo>
                <a:lnTo>
                  <a:pt x="1807556" y="751840"/>
                </a:lnTo>
                <a:lnTo>
                  <a:pt x="1807556" y="753110"/>
                </a:lnTo>
                <a:lnTo>
                  <a:pt x="1800681" y="753110"/>
                </a:lnTo>
                <a:lnTo>
                  <a:pt x="1800681" y="754380"/>
                </a:lnTo>
                <a:lnTo>
                  <a:pt x="1826996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826996" y="754380"/>
                </a:lnTo>
                <a:lnTo>
                  <a:pt x="1826996" y="753110"/>
                </a:lnTo>
                <a:lnTo>
                  <a:pt x="1829177" y="751840"/>
                </a:lnTo>
                <a:lnTo>
                  <a:pt x="1831862" y="753110"/>
                </a:lnTo>
                <a:lnTo>
                  <a:pt x="1831862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75942" y="775970"/>
                </a:moveTo>
                <a:lnTo>
                  <a:pt x="1861196" y="775970"/>
                </a:lnTo>
                <a:lnTo>
                  <a:pt x="1864044" y="774700"/>
                </a:lnTo>
                <a:lnTo>
                  <a:pt x="1864548" y="774700"/>
                </a:lnTo>
                <a:lnTo>
                  <a:pt x="1863370" y="772160"/>
                </a:lnTo>
                <a:lnTo>
                  <a:pt x="1832025" y="772160"/>
                </a:lnTo>
                <a:lnTo>
                  <a:pt x="1831187" y="768350"/>
                </a:lnTo>
                <a:lnTo>
                  <a:pt x="1830853" y="765810"/>
                </a:lnTo>
                <a:lnTo>
                  <a:pt x="1822806" y="755650"/>
                </a:lnTo>
                <a:lnTo>
                  <a:pt x="1829007" y="755650"/>
                </a:lnTo>
                <a:lnTo>
                  <a:pt x="1831862" y="754380"/>
                </a:lnTo>
                <a:lnTo>
                  <a:pt x="1831862" y="753110"/>
                </a:lnTo>
                <a:lnTo>
                  <a:pt x="1829177" y="751840"/>
                </a:lnTo>
                <a:lnTo>
                  <a:pt x="1841081" y="751840"/>
                </a:lnTo>
                <a:lnTo>
                  <a:pt x="1841749" y="756920"/>
                </a:lnTo>
                <a:lnTo>
                  <a:pt x="1863961" y="756920"/>
                </a:lnTo>
                <a:lnTo>
                  <a:pt x="1858682" y="760730"/>
                </a:lnTo>
                <a:lnTo>
                  <a:pt x="1835548" y="760730"/>
                </a:lnTo>
                <a:lnTo>
                  <a:pt x="1835548" y="762000"/>
                </a:lnTo>
                <a:lnTo>
                  <a:pt x="1874670" y="762000"/>
                </a:lnTo>
                <a:lnTo>
                  <a:pt x="1877888" y="765810"/>
                </a:lnTo>
                <a:lnTo>
                  <a:pt x="1868405" y="765810"/>
                </a:lnTo>
                <a:lnTo>
                  <a:pt x="1867561" y="768350"/>
                </a:lnTo>
                <a:lnTo>
                  <a:pt x="1869073" y="770890"/>
                </a:lnTo>
                <a:lnTo>
                  <a:pt x="1875004" y="770890"/>
                </a:lnTo>
                <a:lnTo>
                  <a:pt x="1875942" y="775970"/>
                </a:lnTo>
                <a:close/>
              </a:path>
              <a:path w="4096384" h="836930">
                <a:moveTo>
                  <a:pt x="1841749" y="756920"/>
                </a:moveTo>
                <a:lnTo>
                  <a:pt x="1841081" y="751840"/>
                </a:lnTo>
                <a:lnTo>
                  <a:pt x="1843595" y="751840"/>
                </a:lnTo>
                <a:lnTo>
                  <a:pt x="1846273" y="753110"/>
                </a:lnTo>
                <a:lnTo>
                  <a:pt x="1846444" y="754380"/>
                </a:lnTo>
                <a:lnTo>
                  <a:pt x="1844263" y="755650"/>
                </a:lnTo>
                <a:lnTo>
                  <a:pt x="1841749" y="756920"/>
                </a:lnTo>
                <a:close/>
              </a:path>
              <a:path w="4096384" h="836930">
                <a:moveTo>
                  <a:pt x="1863961" y="756920"/>
                </a:moveTo>
                <a:lnTo>
                  <a:pt x="1841749" y="756920"/>
                </a:lnTo>
                <a:lnTo>
                  <a:pt x="1844263" y="755650"/>
                </a:lnTo>
                <a:lnTo>
                  <a:pt x="1846444" y="754380"/>
                </a:lnTo>
                <a:lnTo>
                  <a:pt x="1846273" y="753110"/>
                </a:lnTo>
                <a:lnTo>
                  <a:pt x="1843595" y="751840"/>
                </a:lnTo>
                <a:lnTo>
                  <a:pt x="1962229" y="751840"/>
                </a:lnTo>
                <a:lnTo>
                  <a:pt x="1961685" y="753110"/>
                </a:lnTo>
                <a:lnTo>
                  <a:pt x="1924894" y="753110"/>
                </a:lnTo>
                <a:lnTo>
                  <a:pt x="1923885" y="754380"/>
                </a:lnTo>
                <a:lnTo>
                  <a:pt x="1868569" y="754380"/>
                </a:lnTo>
                <a:lnTo>
                  <a:pt x="1868569" y="755650"/>
                </a:lnTo>
                <a:lnTo>
                  <a:pt x="1865721" y="755650"/>
                </a:lnTo>
                <a:lnTo>
                  <a:pt x="1863961" y="756920"/>
                </a:lnTo>
                <a:close/>
              </a:path>
              <a:path w="4096384" h="836930">
                <a:moveTo>
                  <a:pt x="1980667" y="777240"/>
                </a:moveTo>
                <a:lnTo>
                  <a:pt x="1975352" y="777240"/>
                </a:lnTo>
                <a:lnTo>
                  <a:pt x="1972668" y="774696"/>
                </a:lnTo>
                <a:lnTo>
                  <a:pt x="1973505" y="770890"/>
                </a:lnTo>
                <a:lnTo>
                  <a:pt x="1967468" y="770890"/>
                </a:lnTo>
                <a:lnTo>
                  <a:pt x="1966460" y="763270"/>
                </a:lnTo>
                <a:lnTo>
                  <a:pt x="1957076" y="763270"/>
                </a:lnTo>
                <a:lnTo>
                  <a:pt x="1958583" y="760730"/>
                </a:lnTo>
                <a:lnTo>
                  <a:pt x="1965628" y="755650"/>
                </a:lnTo>
                <a:lnTo>
                  <a:pt x="1967902" y="754498"/>
                </a:lnTo>
                <a:lnTo>
                  <a:pt x="1968024" y="754309"/>
                </a:lnTo>
                <a:lnTo>
                  <a:pt x="1964115" y="751840"/>
                </a:lnTo>
                <a:lnTo>
                  <a:pt x="1976858" y="751840"/>
                </a:lnTo>
                <a:lnTo>
                  <a:pt x="1976858" y="753110"/>
                </a:lnTo>
                <a:lnTo>
                  <a:pt x="1977355" y="756920"/>
                </a:lnTo>
                <a:lnTo>
                  <a:pt x="1995964" y="756920"/>
                </a:lnTo>
                <a:lnTo>
                  <a:pt x="1995796" y="758190"/>
                </a:lnTo>
                <a:lnTo>
                  <a:pt x="1970487" y="758190"/>
                </a:lnTo>
                <a:lnTo>
                  <a:pt x="1968981" y="759460"/>
                </a:lnTo>
                <a:lnTo>
                  <a:pt x="1968404" y="760546"/>
                </a:lnTo>
                <a:lnTo>
                  <a:pt x="1968476" y="762000"/>
                </a:lnTo>
                <a:lnTo>
                  <a:pt x="1969144" y="762000"/>
                </a:lnTo>
                <a:lnTo>
                  <a:pt x="1970487" y="764540"/>
                </a:lnTo>
                <a:lnTo>
                  <a:pt x="1992108" y="764540"/>
                </a:lnTo>
                <a:lnTo>
                  <a:pt x="1989763" y="765810"/>
                </a:lnTo>
                <a:lnTo>
                  <a:pt x="1989593" y="767080"/>
                </a:lnTo>
                <a:lnTo>
                  <a:pt x="1991944" y="768350"/>
                </a:lnTo>
                <a:lnTo>
                  <a:pt x="2002923" y="768350"/>
                </a:lnTo>
                <a:lnTo>
                  <a:pt x="2003344" y="769620"/>
                </a:lnTo>
                <a:lnTo>
                  <a:pt x="2004457" y="772160"/>
                </a:lnTo>
                <a:lnTo>
                  <a:pt x="1999821" y="772160"/>
                </a:lnTo>
                <a:lnTo>
                  <a:pt x="1997136" y="773430"/>
                </a:lnTo>
                <a:lnTo>
                  <a:pt x="1984060" y="773430"/>
                </a:lnTo>
                <a:lnTo>
                  <a:pt x="1980667" y="777240"/>
                </a:lnTo>
                <a:close/>
              </a:path>
              <a:path w="4096384" h="836930">
                <a:moveTo>
                  <a:pt x="1977355" y="756920"/>
                </a:moveTo>
                <a:lnTo>
                  <a:pt x="1976858" y="753110"/>
                </a:lnTo>
                <a:lnTo>
                  <a:pt x="1976858" y="751840"/>
                </a:lnTo>
                <a:lnTo>
                  <a:pt x="1979876" y="751840"/>
                </a:lnTo>
                <a:lnTo>
                  <a:pt x="1981048" y="753110"/>
                </a:lnTo>
                <a:lnTo>
                  <a:pt x="1977355" y="756920"/>
                </a:lnTo>
                <a:close/>
              </a:path>
              <a:path w="4096384" h="836930">
                <a:moveTo>
                  <a:pt x="2021946" y="759460"/>
                </a:moveTo>
                <a:lnTo>
                  <a:pt x="2016250" y="756920"/>
                </a:lnTo>
                <a:lnTo>
                  <a:pt x="2009715" y="754380"/>
                </a:lnTo>
                <a:lnTo>
                  <a:pt x="2019262" y="751840"/>
                </a:lnTo>
                <a:lnTo>
                  <a:pt x="2019602" y="751840"/>
                </a:lnTo>
                <a:lnTo>
                  <a:pt x="2021352" y="757529"/>
                </a:lnTo>
                <a:lnTo>
                  <a:pt x="2020270" y="758190"/>
                </a:lnTo>
                <a:lnTo>
                  <a:pt x="2021556" y="758190"/>
                </a:lnTo>
                <a:lnTo>
                  <a:pt x="2021946" y="759460"/>
                </a:lnTo>
                <a:close/>
              </a:path>
              <a:path w="4096384" h="836930">
                <a:moveTo>
                  <a:pt x="2049441" y="765810"/>
                </a:moveTo>
                <a:lnTo>
                  <a:pt x="2043908" y="756920"/>
                </a:lnTo>
                <a:lnTo>
                  <a:pt x="2041880" y="751840"/>
                </a:lnTo>
                <a:lnTo>
                  <a:pt x="2045540" y="753110"/>
                </a:lnTo>
                <a:lnTo>
                  <a:pt x="2050646" y="755650"/>
                </a:lnTo>
                <a:lnTo>
                  <a:pt x="2052957" y="758190"/>
                </a:lnTo>
                <a:lnTo>
                  <a:pt x="2054803" y="758190"/>
                </a:lnTo>
                <a:lnTo>
                  <a:pt x="2049441" y="76581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052957" y="758190"/>
                </a:lnTo>
                <a:lnTo>
                  <a:pt x="2050646" y="755650"/>
                </a:lnTo>
                <a:lnTo>
                  <a:pt x="2045540" y="753110"/>
                </a:lnTo>
                <a:lnTo>
                  <a:pt x="2041880" y="751840"/>
                </a:lnTo>
                <a:lnTo>
                  <a:pt x="2070728" y="751840"/>
                </a:lnTo>
                <a:lnTo>
                  <a:pt x="2068377" y="753110"/>
                </a:lnTo>
                <a:lnTo>
                  <a:pt x="2057148" y="753110"/>
                </a:lnTo>
                <a:lnTo>
                  <a:pt x="2055137" y="754380"/>
                </a:lnTo>
                <a:lnTo>
                  <a:pt x="2054974" y="754380"/>
                </a:lnTo>
                <a:lnTo>
                  <a:pt x="2056480" y="755650"/>
                </a:lnTo>
                <a:lnTo>
                  <a:pt x="2058320" y="756920"/>
                </a:lnTo>
                <a:lnTo>
                  <a:pt x="2703044" y="756920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68377" y="753110"/>
                </a:lnTo>
                <a:lnTo>
                  <a:pt x="2070728" y="751840"/>
                </a:lnTo>
                <a:lnTo>
                  <a:pt x="2073576" y="75184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03044" y="756920"/>
                </a:moveTo>
                <a:lnTo>
                  <a:pt x="2065025" y="756920"/>
                </a:lnTo>
                <a:lnTo>
                  <a:pt x="2073576" y="751840"/>
                </a:lnTo>
                <a:lnTo>
                  <a:pt x="2687924" y="751840"/>
                </a:lnTo>
                <a:lnTo>
                  <a:pt x="2687099" y="753110"/>
                </a:lnTo>
                <a:lnTo>
                  <a:pt x="2696470" y="755650"/>
                </a:lnTo>
                <a:lnTo>
                  <a:pt x="2701232" y="755650"/>
                </a:lnTo>
                <a:lnTo>
                  <a:pt x="2703044" y="75692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695794" y="751840"/>
                </a:lnTo>
                <a:lnTo>
                  <a:pt x="2708039" y="751840"/>
                </a:lnTo>
                <a:lnTo>
                  <a:pt x="2704649" y="755513"/>
                </a:lnTo>
                <a:lnTo>
                  <a:pt x="2704770" y="757529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039881" y="767080"/>
                </a:lnTo>
                <a:lnTo>
                  <a:pt x="2048766" y="765810"/>
                </a:lnTo>
                <a:lnTo>
                  <a:pt x="2049441" y="765810"/>
                </a:lnTo>
                <a:lnTo>
                  <a:pt x="2054803" y="758190"/>
                </a:lnTo>
                <a:lnTo>
                  <a:pt x="2704857" y="758190"/>
                </a:lnTo>
                <a:lnTo>
                  <a:pt x="2704770" y="757529"/>
                </a:lnTo>
                <a:lnTo>
                  <a:pt x="2704649" y="755513"/>
                </a:lnTo>
                <a:lnTo>
                  <a:pt x="2708039" y="751840"/>
                </a:lnTo>
                <a:lnTo>
                  <a:pt x="2715248" y="751840"/>
                </a:lnTo>
                <a:lnTo>
                  <a:pt x="2716119" y="752951"/>
                </a:lnTo>
                <a:lnTo>
                  <a:pt x="2715995" y="756202"/>
                </a:lnTo>
                <a:lnTo>
                  <a:pt x="2715418" y="759460"/>
                </a:lnTo>
                <a:lnTo>
                  <a:pt x="2721449" y="759460"/>
                </a:lnTo>
                <a:lnTo>
                  <a:pt x="2734034" y="762000"/>
                </a:lnTo>
                <a:lnTo>
                  <a:pt x="2746252" y="762000"/>
                </a:lnTo>
                <a:lnTo>
                  <a:pt x="2755308" y="763270"/>
                </a:lnTo>
                <a:lnTo>
                  <a:pt x="2763025" y="76327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745820" y="758642"/>
                </a:moveTo>
                <a:lnTo>
                  <a:pt x="2739390" y="753110"/>
                </a:lnTo>
                <a:lnTo>
                  <a:pt x="2745761" y="751840"/>
                </a:lnTo>
                <a:lnTo>
                  <a:pt x="2746410" y="754309"/>
                </a:lnTo>
                <a:lnTo>
                  <a:pt x="2746491" y="754878"/>
                </a:lnTo>
                <a:lnTo>
                  <a:pt x="2746641" y="757676"/>
                </a:lnTo>
                <a:lnTo>
                  <a:pt x="2745761" y="758190"/>
                </a:lnTo>
                <a:lnTo>
                  <a:pt x="2745820" y="758642"/>
                </a:lnTo>
                <a:close/>
              </a:path>
              <a:path w="4096384" h="836930">
                <a:moveTo>
                  <a:pt x="2746641" y="757676"/>
                </a:moveTo>
                <a:lnTo>
                  <a:pt x="2746491" y="754878"/>
                </a:lnTo>
                <a:lnTo>
                  <a:pt x="2746410" y="754309"/>
                </a:lnTo>
                <a:lnTo>
                  <a:pt x="2745761" y="751840"/>
                </a:lnTo>
                <a:lnTo>
                  <a:pt x="2774258" y="751840"/>
                </a:lnTo>
                <a:lnTo>
                  <a:pt x="2770067" y="753110"/>
                </a:lnTo>
                <a:lnTo>
                  <a:pt x="2768227" y="754380"/>
                </a:lnTo>
                <a:lnTo>
                  <a:pt x="2767625" y="755513"/>
                </a:lnTo>
                <a:lnTo>
                  <a:pt x="2767747" y="756381"/>
                </a:lnTo>
                <a:lnTo>
                  <a:pt x="2767890" y="756920"/>
                </a:lnTo>
                <a:lnTo>
                  <a:pt x="2747935" y="756920"/>
                </a:lnTo>
                <a:lnTo>
                  <a:pt x="2746641" y="757676"/>
                </a:lnTo>
                <a:close/>
              </a:path>
              <a:path w="4096384" h="836930">
                <a:moveTo>
                  <a:pt x="2769059" y="758190"/>
                </a:moveTo>
                <a:lnTo>
                  <a:pt x="2768227" y="758190"/>
                </a:lnTo>
                <a:lnTo>
                  <a:pt x="2767747" y="756381"/>
                </a:lnTo>
                <a:lnTo>
                  <a:pt x="2767625" y="755513"/>
                </a:lnTo>
                <a:lnTo>
                  <a:pt x="2768227" y="754380"/>
                </a:lnTo>
                <a:lnTo>
                  <a:pt x="2770067" y="753110"/>
                </a:lnTo>
                <a:lnTo>
                  <a:pt x="2774258" y="751840"/>
                </a:lnTo>
                <a:lnTo>
                  <a:pt x="2769059" y="758190"/>
                </a:lnTo>
                <a:close/>
              </a:path>
              <a:path w="4096384" h="836930">
                <a:moveTo>
                  <a:pt x="2807783" y="767080"/>
                </a:moveTo>
                <a:lnTo>
                  <a:pt x="2765379" y="767080"/>
                </a:lnTo>
                <a:lnTo>
                  <a:pt x="2768050" y="758190"/>
                </a:lnTo>
                <a:lnTo>
                  <a:pt x="2769059" y="758190"/>
                </a:lnTo>
                <a:lnTo>
                  <a:pt x="2774258" y="751840"/>
                </a:lnTo>
                <a:lnTo>
                  <a:pt x="2777597" y="751840"/>
                </a:lnTo>
                <a:lnTo>
                  <a:pt x="2781962" y="755513"/>
                </a:lnTo>
                <a:lnTo>
                  <a:pt x="2777597" y="758190"/>
                </a:lnTo>
                <a:lnTo>
                  <a:pt x="2770401" y="760730"/>
                </a:lnTo>
                <a:lnTo>
                  <a:pt x="2778271" y="763270"/>
                </a:lnTo>
                <a:lnTo>
                  <a:pt x="2778612" y="765810"/>
                </a:lnTo>
                <a:lnTo>
                  <a:pt x="2808536" y="765810"/>
                </a:lnTo>
                <a:lnTo>
                  <a:pt x="2807783" y="76708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388" y="751840"/>
                </a:lnTo>
                <a:lnTo>
                  <a:pt x="2798229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0723" y="753110"/>
                </a:moveTo>
                <a:lnTo>
                  <a:pt x="2802243" y="753110"/>
                </a:lnTo>
                <a:lnTo>
                  <a:pt x="2798229" y="751840"/>
                </a:lnTo>
                <a:lnTo>
                  <a:pt x="2812314" y="751840"/>
                </a:lnTo>
                <a:lnTo>
                  <a:pt x="2810723" y="753110"/>
                </a:lnTo>
                <a:close/>
              </a:path>
              <a:path w="4096384" h="836930">
                <a:moveTo>
                  <a:pt x="2812471" y="758190"/>
                </a:moveTo>
                <a:lnTo>
                  <a:pt x="2806257" y="756920"/>
                </a:lnTo>
                <a:lnTo>
                  <a:pt x="2809220" y="754309"/>
                </a:lnTo>
                <a:lnTo>
                  <a:pt x="2812314" y="751840"/>
                </a:lnTo>
                <a:lnTo>
                  <a:pt x="2813145" y="755650"/>
                </a:lnTo>
                <a:lnTo>
                  <a:pt x="2813813" y="756920"/>
                </a:lnTo>
                <a:lnTo>
                  <a:pt x="2812471" y="758190"/>
                </a:lnTo>
                <a:close/>
              </a:path>
              <a:path w="4096384" h="836930">
                <a:moveTo>
                  <a:pt x="2813479" y="758190"/>
                </a:moveTo>
                <a:lnTo>
                  <a:pt x="2812471" y="758190"/>
                </a:lnTo>
                <a:lnTo>
                  <a:pt x="2813615" y="757108"/>
                </a:lnTo>
                <a:lnTo>
                  <a:pt x="2813728" y="756757"/>
                </a:lnTo>
                <a:lnTo>
                  <a:pt x="2813145" y="755650"/>
                </a:lnTo>
                <a:lnTo>
                  <a:pt x="2812314" y="751840"/>
                </a:lnTo>
                <a:lnTo>
                  <a:pt x="2820001" y="751840"/>
                </a:lnTo>
                <a:lnTo>
                  <a:pt x="2824433" y="756920"/>
                </a:lnTo>
                <a:lnTo>
                  <a:pt x="2813970" y="756920"/>
                </a:lnTo>
                <a:lnTo>
                  <a:pt x="2813878" y="757439"/>
                </a:lnTo>
                <a:lnTo>
                  <a:pt x="2813479" y="758190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20001" y="751840"/>
                </a:lnTo>
                <a:lnTo>
                  <a:pt x="2828389" y="751840"/>
                </a:lnTo>
                <a:lnTo>
                  <a:pt x="2828389" y="753110"/>
                </a:lnTo>
                <a:lnTo>
                  <a:pt x="2829445" y="753110"/>
                </a:lnTo>
                <a:lnTo>
                  <a:pt x="2825665" y="756798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25541" y="758190"/>
                </a:lnTo>
                <a:lnTo>
                  <a:pt x="2825665" y="756798"/>
                </a:lnTo>
                <a:lnTo>
                  <a:pt x="2830746" y="751840"/>
                </a:lnTo>
                <a:lnTo>
                  <a:pt x="2836889" y="75184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8113" y="755650"/>
                </a:moveTo>
                <a:lnTo>
                  <a:pt x="2874852" y="754380"/>
                </a:lnTo>
                <a:lnTo>
                  <a:pt x="2878172" y="751840"/>
                </a:lnTo>
                <a:lnTo>
                  <a:pt x="2881404" y="754380"/>
                </a:lnTo>
                <a:lnTo>
                  <a:pt x="2878113" y="755650"/>
                </a:lnTo>
                <a:close/>
              </a:path>
              <a:path w="4096384" h="836930">
                <a:moveTo>
                  <a:pt x="2904835" y="755650"/>
                </a:moveTo>
                <a:lnTo>
                  <a:pt x="2878113" y="755650"/>
                </a:lnTo>
                <a:lnTo>
                  <a:pt x="2881404" y="754380"/>
                </a:lnTo>
                <a:lnTo>
                  <a:pt x="2878172" y="751840"/>
                </a:lnTo>
                <a:lnTo>
                  <a:pt x="2918080" y="751840"/>
                </a:lnTo>
                <a:lnTo>
                  <a:pt x="2917578" y="753110"/>
                </a:lnTo>
                <a:lnTo>
                  <a:pt x="2904318" y="753110"/>
                </a:lnTo>
                <a:lnTo>
                  <a:pt x="2904835" y="755650"/>
                </a:lnTo>
                <a:close/>
              </a:path>
              <a:path w="4096384" h="836930">
                <a:moveTo>
                  <a:pt x="3581715" y="759460"/>
                </a:moveTo>
                <a:lnTo>
                  <a:pt x="3579358" y="756920"/>
                </a:lnTo>
                <a:lnTo>
                  <a:pt x="3578078" y="754498"/>
                </a:lnTo>
                <a:lnTo>
                  <a:pt x="3578053" y="754309"/>
                </a:lnTo>
                <a:lnTo>
                  <a:pt x="3579358" y="751840"/>
                </a:lnTo>
                <a:lnTo>
                  <a:pt x="3583215" y="751840"/>
                </a:lnTo>
                <a:lnTo>
                  <a:pt x="3585831" y="754309"/>
                </a:lnTo>
                <a:lnTo>
                  <a:pt x="3585808" y="754498"/>
                </a:lnTo>
                <a:lnTo>
                  <a:pt x="3581715" y="759460"/>
                </a:lnTo>
                <a:close/>
              </a:path>
              <a:path w="4096384" h="836930">
                <a:moveTo>
                  <a:pt x="3599316" y="764540"/>
                </a:moveTo>
                <a:lnTo>
                  <a:pt x="3588577" y="764540"/>
                </a:lnTo>
                <a:lnTo>
                  <a:pt x="3591085" y="759460"/>
                </a:lnTo>
                <a:lnTo>
                  <a:pt x="3581715" y="759460"/>
                </a:lnTo>
                <a:lnTo>
                  <a:pt x="3585808" y="754498"/>
                </a:lnTo>
                <a:lnTo>
                  <a:pt x="3585831" y="754309"/>
                </a:lnTo>
                <a:lnTo>
                  <a:pt x="3583215" y="751840"/>
                </a:lnTo>
                <a:lnTo>
                  <a:pt x="3595471" y="751840"/>
                </a:lnTo>
                <a:lnTo>
                  <a:pt x="3594595" y="754309"/>
                </a:lnTo>
                <a:lnTo>
                  <a:pt x="3594665" y="754878"/>
                </a:lnTo>
                <a:lnTo>
                  <a:pt x="3595779" y="760730"/>
                </a:lnTo>
                <a:lnTo>
                  <a:pt x="3599470" y="763192"/>
                </a:lnTo>
                <a:lnTo>
                  <a:pt x="3599316" y="764540"/>
                </a:lnTo>
                <a:close/>
              </a:path>
              <a:path w="4096384" h="836930">
                <a:moveTo>
                  <a:pt x="3621271" y="759460"/>
                </a:moveTo>
                <a:lnTo>
                  <a:pt x="3620549" y="756798"/>
                </a:lnTo>
                <a:lnTo>
                  <a:pt x="3620105" y="755650"/>
                </a:lnTo>
                <a:lnTo>
                  <a:pt x="3616923" y="754380"/>
                </a:lnTo>
                <a:lnTo>
                  <a:pt x="3620262" y="751840"/>
                </a:lnTo>
                <a:lnTo>
                  <a:pt x="3629475" y="751840"/>
                </a:lnTo>
                <a:lnTo>
                  <a:pt x="3621271" y="759460"/>
                </a:lnTo>
                <a:close/>
              </a:path>
              <a:path w="4096384" h="836930">
                <a:moveTo>
                  <a:pt x="3634838" y="765810"/>
                </a:moveTo>
                <a:lnTo>
                  <a:pt x="3633538" y="764562"/>
                </a:lnTo>
                <a:lnTo>
                  <a:pt x="3632664" y="763270"/>
                </a:lnTo>
                <a:lnTo>
                  <a:pt x="3627239" y="759460"/>
                </a:lnTo>
                <a:lnTo>
                  <a:pt x="3621271" y="759460"/>
                </a:lnTo>
                <a:lnTo>
                  <a:pt x="3629475" y="751840"/>
                </a:lnTo>
                <a:lnTo>
                  <a:pt x="3633403" y="751840"/>
                </a:lnTo>
                <a:lnTo>
                  <a:pt x="3629816" y="758190"/>
                </a:lnTo>
                <a:lnTo>
                  <a:pt x="3637686" y="758190"/>
                </a:lnTo>
                <a:lnTo>
                  <a:pt x="3640037" y="762000"/>
                </a:lnTo>
                <a:lnTo>
                  <a:pt x="3638943" y="763192"/>
                </a:lnTo>
                <a:lnTo>
                  <a:pt x="3638928" y="763330"/>
                </a:lnTo>
                <a:lnTo>
                  <a:pt x="3640055" y="764540"/>
                </a:lnTo>
                <a:lnTo>
                  <a:pt x="3636855" y="764540"/>
                </a:lnTo>
                <a:lnTo>
                  <a:pt x="3634838" y="765810"/>
                </a:lnTo>
                <a:close/>
              </a:path>
              <a:path w="4096384" h="836930">
                <a:moveTo>
                  <a:pt x="3726766" y="782320"/>
                </a:moveTo>
                <a:lnTo>
                  <a:pt x="3717158" y="782320"/>
                </a:lnTo>
                <a:lnTo>
                  <a:pt x="3713976" y="778510"/>
                </a:lnTo>
                <a:lnTo>
                  <a:pt x="3683790" y="778510"/>
                </a:lnTo>
                <a:lnTo>
                  <a:pt x="3684615" y="777240"/>
                </a:lnTo>
                <a:lnTo>
                  <a:pt x="3683449" y="775970"/>
                </a:lnTo>
                <a:lnTo>
                  <a:pt x="3688655" y="772160"/>
                </a:lnTo>
                <a:lnTo>
                  <a:pt x="3645400" y="772160"/>
                </a:lnTo>
                <a:lnTo>
                  <a:pt x="3648765" y="769620"/>
                </a:lnTo>
                <a:lnTo>
                  <a:pt x="3650599" y="767080"/>
                </a:lnTo>
                <a:lnTo>
                  <a:pt x="3650599" y="765810"/>
                </a:lnTo>
                <a:lnTo>
                  <a:pt x="3648765" y="764540"/>
                </a:lnTo>
                <a:lnTo>
                  <a:pt x="3640055" y="764540"/>
                </a:lnTo>
                <a:lnTo>
                  <a:pt x="3643584" y="762000"/>
                </a:lnTo>
                <a:lnTo>
                  <a:pt x="3645637" y="759460"/>
                </a:lnTo>
                <a:lnTo>
                  <a:pt x="3642394" y="758190"/>
                </a:lnTo>
                <a:lnTo>
                  <a:pt x="3641203" y="758190"/>
                </a:lnTo>
                <a:lnTo>
                  <a:pt x="3647083" y="756920"/>
                </a:lnTo>
                <a:lnTo>
                  <a:pt x="3655130" y="755650"/>
                </a:lnTo>
                <a:lnTo>
                  <a:pt x="3647908" y="754380"/>
                </a:lnTo>
                <a:lnTo>
                  <a:pt x="3648707" y="752011"/>
                </a:lnTo>
                <a:lnTo>
                  <a:pt x="3648916" y="751840"/>
                </a:lnTo>
                <a:lnTo>
                  <a:pt x="3661732" y="751840"/>
                </a:lnTo>
                <a:lnTo>
                  <a:pt x="3660669" y="753110"/>
                </a:lnTo>
                <a:lnTo>
                  <a:pt x="3657795" y="755650"/>
                </a:lnTo>
                <a:lnTo>
                  <a:pt x="3689146" y="755650"/>
                </a:lnTo>
                <a:lnTo>
                  <a:pt x="3691503" y="756920"/>
                </a:lnTo>
                <a:lnTo>
                  <a:pt x="3655961" y="756920"/>
                </a:lnTo>
                <a:lnTo>
                  <a:pt x="3652622" y="759460"/>
                </a:lnTo>
                <a:lnTo>
                  <a:pt x="3650599" y="762000"/>
                </a:lnTo>
                <a:lnTo>
                  <a:pt x="3661501" y="770890"/>
                </a:lnTo>
                <a:lnTo>
                  <a:pt x="3722405" y="770890"/>
                </a:lnTo>
                <a:lnTo>
                  <a:pt x="3721506" y="773430"/>
                </a:lnTo>
                <a:lnTo>
                  <a:pt x="3721014" y="774700"/>
                </a:lnTo>
                <a:lnTo>
                  <a:pt x="3733753" y="774700"/>
                </a:lnTo>
                <a:lnTo>
                  <a:pt x="3734091" y="775970"/>
                </a:lnTo>
                <a:lnTo>
                  <a:pt x="3737764" y="779780"/>
                </a:lnTo>
                <a:lnTo>
                  <a:pt x="3753531" y="779780"/>
                </a:lnTo>
                <a:lnTo>
                  <a:pt x="3752611" y="781050"/>
                </a:lnTo>
                <a:lnTo>
                  <a:pt x="3730559" y="781050"/>
                </a:lnTo>
                <a:lnTo>
                  <a:pt x="3726766" y="782320"/>
                </a:lnTo>
                <a:close/>
              </a:path>
              <a:path w="4096384" h="836930">
                <a:moveTo>
                  <a:pt x="3721846" y="752023"/>
                </a:moveTo>
                <a:lnTo>
                  <a:pt x="3721997" y="751840"/>
                </a:lnTo>
                <a:lnTo>
                  <a:pt x="3721846" y="752023"/>
                </a:lnTo>
                <a:close/>
              </a:path>
              <a:path w="4096384" h="836930">
                <a:moveTo>
                  <a:pt x="3722671" y="753110"/>
                </a:moveTo>
                <a:lnTo>
                  <a:pt x="3721846" y="752023"/>
                </a:lnTo>
                <a:lnTo>
                  <a:pt x="3721997" y="751840"/>
                </a:lnTo>
                <a:lnTo>
                  <a:pt x="3723771" y="751840"/>
                </a:lnTo>
                <a:lnTo>
                  <a:pt x="3722671" y="753110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41130" y="751840"/>
                </a:lnTo>
                <a:lnTo>
                  <a:pt x="3744135" y="753110"/>
                </a:lnTo>
                <a:lnTo>
                  <a:pt x="3746039" y="754309"/>
                </a:lnTo>
                <a:lnTo>
                  <a:pt x="3745969" y="755650"/>
                </a:lnTo>
                <a:lnTo>
                  <a:pt x="3743637" y="75565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41955" y="756920"/>
                </a:lnTo>
                <a:lnTo>
                  <a:pt x="3743637" y="755650"/>
                </a:lnTo>
                <a:lnTo>
                  <a:pt x="3745969" y="755650"/>
                </a:lnTo>
                <a:lnTo>
                  <a:pt x="3746039" y="754309"/>
                </a:lnTo>
                <a:lnTo>
                  <a:pt x="3744135" y="753110"/>
                </a:lnTo>
                <a:lnTo>
                  <a:pt x="3741130" y="751840"/>
                </a:lnTo>
                <a:lnTo>
                  <a:pt x="3757047" y="751840"/>
                </a:lnTo>
                <a:lnTo>
                  <a:pt x="3754107" y="754309"/>
                </a:lnTo>
                <a:lnTo>
                  <a:pt x="3754206" y="755650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54206" y="755650"/>
                </a:lnTo>
                <a:lnTo>
                  <a:pt x="3754107" y="754309"/>
                </a:lnTo>
                <a:lnTo>
                  <a:pt x="3757047" y="751840"/>
                </a:lnTo>
                <a:lnTo>
                  <a:pt x="3760236" y="753110"/>
                </a:lnTo>
                <a:lnTo>
                  <a:pt x="3760236" y="754380"/>
                </a:lnTo>
                <a:lnTo>
                  <a:pt x="3758812" y="755650"/>
                </a:lnTo>
                <a:lnTo>
                  <a:pt x="3757722" y="755650"/>
                </a:lnTo>
                <a:lnTo>
                  <a:pt x="3757951" y="756202"/>
                </a:lnTo>
                <a:lnTo>
                  <a:pt x="3757992" y="756381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67950" y="764540"/>
                </a:moveTo>
                <a:lnTo>
                  <a:pt x="3761402" y="764540"/>
                </a:lnTo>
                <a:lnTo>
                  <a:pt x="3764427" y="762000"/>
                </a:lnTo>
                <a:lnTo>
                  <a:pt x="3765750" y="760730"/>
                </a:lnTo>
                <a:lnTo>
                  <a:pt x="3765409" y="759460"/>
                </a:lnTo>
                <a:lnTo>
                  <a:pt x="3763752" y="758190"/>
                </a:lnTo>
                <a:lnTo>
                  <a:pt x="3758462" y="755961"/>
                </a:lnTo>
                <a:lnTo>
                  <a:pt x="3760236" y="754380"/>
                </a:lnTo>
                <a:lnTo>
                  <a:pt x="3760236" y="753110"/>
                </a:lnTo>
                <a:lnTo>
                  <a:pt x="3757047" y="751840"/>
                </a:lnTo>
                <a:lnTo>
                  <a:pt x="3767950" y="751840"/>
                </a:lnTo>
                <a:lnTo>
                  <a:pt x="3766601" y="753110"/>
                </a:lnTo>
                <a:lnTo>
                  <a:pt x="3767766" y="755650"/>
                </a:lnTo>
                <a:lnTo>
                  <a:pt x="3779627" y="755650"/>
                </a:lnTo>
                <a:lnTo>
                  <a:pt x="3782976" y="759460"/>
                </a:lnTo>
                <a:lnTo>
                  <a:pt x="3774471" y="759460"/>
                </a:lnTo>
                <a:lnTo>
                  <a:pt x="3776829" y="760730"/>
                </a:lnTo>
                <a:lnTo>
                  <a:pt x="3780168" y="762000"/>
                </a:lnTo>
                <a:lnTo>
                  <a:pt x="3785208" y="762000"/>
                </a:lnTo>
                <a:lnTo>
                  <a:pt x="3786324" y="763270"/>
                </a:lnTo>
                <a:lnTo>
                  <a:pt x="3767950" y="763270"/>
                </a:lnTo>
                <a:lnTo>
                  <a:pt x="3767950" y="764540"/>
                </a:lnTo>
                <a:close/>
              </a:path>
              <a:path w="4096384" h="836930">
                <a:moveTo>
                  <a:pt x="3768958" y="755650"/>
                </a:moveTo>
                <a:lnTo>
                  <a:pt x="3767766" y="755650"/>
                </a:lnTo>
                <a:lnTo>
                  <a:pt x="3766601" y="753110"/>
                </a:lnTo>
                <a:lnTo>
                  <a:pt x="3767950" y="751840"/>
                </a:lnTo>
                <a:lnTo>
                  <a:pt x="3769115" y="751840"/>
                </a:lnTo>
                <a:lnTo>
                  <a:pt x="3770095" y="754309"/>
                </a:lnTo>
                <a:lnTo>
                  <a:pt x="3770015" y="754498"/>
                </a:lnTo>
                <a:lnTo>
                  <a:pt x="3768958" y="755650"/>
                </a:lnTo>
                <a:close/>
              </a:path>
              <a:path w="4096384" h="836930">
                <a:moveTo>
                  <a:pt x="3784638" y="753110"/>
                </a:moveTo>
                <a:lnTo>
                  <a:pt x="3781360" y="753110"/>
                </a:lnTo>
                <a:lnTo>
                  <a:pt x="3781218" y="752854"/>
                </a:lnTo>
                <a:lnTo>
                  <a:pt x="3783016" y="751840"/>
                </a:lnTo>
                <a:lnTo>
                  <a:pt x="3784638" y="753110"/>
                </a:lnTo>
                <a:close/>
              </a:path>
              <a:path w="4096384" h="836930">
                <a:moveTo>
                  <a:pt x="3819236" y="769620"/>
                </a:moveTo>
                <a:lnTo>
                  <a:pt x="3808671" y="769620"/>
                </a:lnTo>
                <a:lnTo>
                  <a:pt x="3811519" y="768350"/>
                </a:lnTo>
                <a:lnTo>
                  <a:pt x="3811853" y="767080"/>
                </a:lnTo>
                <a:lnTo>
                  <a:pt x="3809345" y="765810"/>
                </a:lnTo>
                <a:lnTo>
                  <a:pt x="3788556" y="765810"/>
                </a:lnTo>
                <a:lnTo>
                  <a:pt x="3791247" y="762000"/>
                </a:lnTo>
                <a:lnTo>
                  <a:pt x="3792746" y="759460"/>
                </a:lnTo>
                <a:lnTo>
                  <a:pt x="3783016" y="751840"/>
                </a:lnTo>
                <a:lnTo>
                  <a:pt x="3801896" y="751840"/>
                </a:lnTo>
                <a:lnTo>
                  <a:pt x="3802483" y="753110"/>
                </a:lnTo>
                <a:lnTo>
                  <a:pt x="3796086" y="753110"/>
                </a:lnTo>
                <a:lnTo>
                  <a:pt x="3794207" y="754309"/>
                </a:lnTo>
                <a:lnTo>
                  <a:pt x="3794253" y="755650"/>
                </a:lnTo>
                <a:lnTo>
                  <a:pt x="3796603" y="756920"/>
                </a:lnTo>
                <a:lnTo>
                  <a:pt x="3810076" y="756920"/>
                </a:lnTo>
                <a:lnTo>
                  <a:pt x="3813870" y="759460"/>
                </a:lnTo>
                <a:lnTo>
                  <a:pt x="3814830" y="759460"/>
                </a:lnTo>
                <a:lnTo>
                  <a:pt x="3813202" y="764540"/>
                </a:lnTo>
                <a:lnTo>
                  <a:pt x="3821240" y="764540"/>
                </a:lnTo>
                <a:lnTo>
                  <a:pt x="3819236" y="769620"/>
                </a:lnTo>
                <a:close/>
              </a:path>
              <a:path w="4096384" h="836930">
                <a:moveTo>
                  <a:pt x="3929695" y="756920"/>
                </a:moveTo>
                <a:lnTo>
                  <a:pt x="3863319" y="756920"/>
                </a:lnTo>
                <a:lnTo>
                  <a:pt x="3866011" y="751840"/>
                </a:lnTo>
                <a:lnTo>
                  <a:pt x="3877404" y="751840"/>
                </a:lnTo>
                <a:lnTo>
                  <a:pt x="3875302" y="755650"/>
                </a:lnTo>
                <a:lnTo>
                  <a:pt x="3927908" y="755650"/>
                </a:lnTo>
                <a:lnTo>
                  <a:pt x="3929695" y="75692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02463" y="755650"/>
                </a:lnTo>
                <a:lnTo>
                  <a:pt x="3907798" y="754380"/>
                </a:lnTo>
                <a:lnTo>
                  <a:pt x="3904892" y="751840"/>
                </a:lnTo>
                <a:lnTo>
                  <a:pt x="3916619" y="751840"/>
                </a:lnTo>
                <a:lnTo>
                  <a:pt x="3914602" y="753110"/>
                </a:lnTo>
                <a:lnTo>
                  <a:pt x="3914936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14936" y="754380"/>
                </a:lnTo>
                <a:lnTo>
                  <a:pt x="3914602" y="753110"/>
                </a:lnTo>
                <a:lnTo>
                  <a:pt x="3916619" y="751840"/>
                </a:lnTo>
                <a:lnTo>
                  <a:pt x="3919134" y="753110"/>
                </a:lnTo>
                <a:lnTo>
                  <a:pt x="3919467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27908" y="755650"/>
                </a:moveTo>
                <a:lnTo>
                  <a:pt x="3917477" y="755650"/>
                </a:lnTo>
                <a:lnTo>
                  <a:pt x="3919467" y="754380"/>
                </a:lnTo>
                <a:lnTo>
                  <a:pt x="3919134" y="753110"/>
                </a:lnTo>
                <a:lnTo>
                  <a:pt x="3916619" y="751840"/>
                </a:lnTo>
                <a:lnTo>
                  <a:pt x="3934377" y="751840"/>
                </a:lnTo>
                <a:lnTo>
                  <a:pt x="3924332" y="753110"/>
                </a:lnTo>
                <a:lnTo>
                  <a:pt x="3927908" y="75565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929695" y="756920"/>
                </a:lnTo>
                <a:lnTo>
                  <a:pt x="3924332" y="753110"/>
                </a:lnTo>
                <a:lnTo>
                  <a:pt x="3934377" y="751840"/>
                </a:lnTo>
                <a:lnTo>
                  <a:pt x="3932544" y="75311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45044" y="763270"/>
                </a:lnTo>
                <a:lnTo>
                  <a:pt x="3848069" y="762000"/>
                </a:lnTo>
                <a:lnTo>
                  <a:pt x="3842373" y="758190"/>
                </a:lnTo>
                <a:lnTo>
                  <a:pt x="3933395" y="758190"/>
                </a:lnTo>
                <a:lnTo>
                  <a:pt x="3932544" y="753110"/>
                </a:lnTo>
                <a:lnTo>
                  <a:pt x="3934377" y="751840"/>
                </a:lnTo>
                <a:lnTo>
                  <a:pt x="3943956" y="751840"/>
                </a:lnTo>
                <a:lnTo>
                  <a:pt x="3941265" y="753110"/>
                </a:lnTo>
                <a:lnTo>
                  <a:pt x="3941265" y="754380"/>
                </a:lnTo>
                <a:lnTo>
                  <a:pt x="3943956" y="755650"/>
                </a:lnTo>
                <a:lnTo>
                  <a:pt x="3939766" y="755650"/>
                </a:lnTo>
                <a:lnTo>
                  <a:pt x="3934737" y="759460"/>
                </a:lnTo>
                <a:lnTo>
                  <a:pt x="3884600" y="759460"/>
                </a:lnTo>
                <a:lnTo>
                  <a:pt x="3883435" y="760730"/>
                </a:lnTo>
                <a:lnTo>
                  <a:pt x="3868859" y="760730"/>
                </a:lnTo>
                <a:lnTo>
                  <a:pt x="3869193" y="762000"/>
                </a:lnTo>
                <a:lnTo>
                  <a:pt x="3883277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46288" y="755650"/>
                </a:moveTo>
                <a:lnTo>
                  <a:pt x="3943956" y="755650"/>
                </a:lnTo>
                <a:lnTo>
                  <a:pt x="3941265" y="754380"/>
                </a:lnTo>
                <a:lnTo>
                  <a:pt x="3941265" y="753110"/>
                </a:lnTo>
                <a:lnTo>
                  <a:pt x="3943956" y="751840"/>
                </a:lnTo>
                <a:lnTo>
                  <a:pt x="3946288" y="753110"/>
                </a:lnTo>
                <a:lnTo>
                  <a:pt x="3946288" y="755650"/>
                </a:lnTo>
                <a:close/>
              </a:path>
              <a:path w="4096384" h="836930">
                <a:moveTo>
                  <a:pt x="3947702" y="762000"/>
                </a:moveTo>
                <a:lnTo>
                  <a:pt x="3939249" y="762000"/>
                </a:lnTo>
                <a:lnTo>
                  <a:pt x="3939916" y="760730"/>
                </a:lnTo>
                <a:lnTo>
                  <a:pt x="3939766" y="759460"/>
                </a:lnTo>
                <a:lnTo>
                  <a:pt x="3939766" y="755650"/>
                </a:lnTo>
                <a:lnTo>
                  <a:pt x="3946288" y="755650"/>
                </a:lnTo>
                <a:lnTo>
                  <a:pt x="3946288" y="753110"/>
                </a:lnTo>
                <a:lnTo>
                  <a:pt x="3943956" y="751840"/>
                </a:lnTo>
                <a:lnTo>
                  <a:pt x="3951644" y="751840"/>
                </a:lnTo>
                <a:lnTo>
                  <a:pt x="3959206" y="758190"/>
                </a:lnTo>
                <a:lnTo>
                  <a:pt x="3990034" y="758190"/>
                </a:lnTo>
                <a:lnTo>
                  <a:pt x="3989543" y="759460"/>
                </a:lnTo>
                <a:lnTo>
                  <a:pt x="3947479" y="759460"/>
                </a:lnTo>
                <a:lnTo>
                  <a:pt x="3947702" y="762000"/>
                </a:lnTo>
                <a:close/>
              </a:path>
              <a:path w="4096384" h="836930">
                <a:moveTo>
                  <a:pt x="3959206" y="758190"/>
                </a:moveTo>
                <a:lnTo>
                  <a:pt x="3951644" y="751840"/>
                </a:lnTo>
                <a:lnTo>
                  <a:pt x="3963738" y="751840"/>
                </a:lnTo>
                <a:lnTo>
                  <a:pt x="3958349" y="755650"/>
                </a:lnTo>
                <a:lnTo>
                  <a:pt x="3959206" y="75819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91717" y="751840"/>
                </a:lnTo>
                <a:lnTo>
                  <a:pt x="4003784" y="751840"/>
                </a:lnTo>
                <a:lnTo>
                  <a:pt x="3999096" y="75565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712627" y="763270"/>
                </a:moveTo>
                <a:lnTo>
                  <a:pt x="3703231" y="763270"/>
                </a:lnTo>
                <a:lnTo>
                  <a:pt x="3714958" y="753110"/>
                </a:lnTo>
                <a:lnTo>
                  <a:pt x="3716483" y="753110"/>
                </a:lnTo>
                <a:lnTo>
                  <a:pt x="3721750" y="751896"/>
                </a:lnTo>
                <a:lnTo>
                  <a:pt x="3712627" y="76327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48707" y="752011"/>
                </a:lnTo>
                <a:lnTo>
                  <a:pt x="3647908" y="754380"/>
                </a:lnTo>
                <a:lnTo>
                  <a:pt x="3655130" y="755650"/>
                </a:lnTo>
                <a:lnTo>
                  <a:pt x="3647083" y="756920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21056" y="763270"/>
                </a:moveTo>
                <a:lnTo>
                  <a:pt x="3712627" y="763270"/>
                </a:lnTo>
                <a:lnTo>
                  <a:pt x="3721846" y="752023"/>
                </a:lnTo>
                <a:lnTo>
                  <a:pt x="3722671" y="753110"/>
                </a:lnTo>
                <a:lnTo>
                  <a:pt x="3729710" y="753110"/>
                </a:lnTo>
                <a:lnTo>
                  <a:pt x="3727658" y="754309"/>
                </a:lnTo>
                <a:lnTo>
                  <a:pt x="3727719" y="755650"/>
                </a:lnTo>
                <a:lnTo>
                  <a:pt x="3730385" y="756920"/>
                </a:lnTo>
                <a:lnTo>
                  <a:pt x="3758248" y="756920"/>
                </a:lnTo>
                <a:lnTo>
                  <a:pt x="3758773" y="758190"/>
                </a:lnTo>
                <a:lnTo>
                  <a:pt x="3718657" y="758190"/>
                </a:lnTo>
                <a:lnTo>
                  <a:pt x="3721056" y="763270"/>
                </a:lnTo>
                <a:close/>
              </a:path>
              <a:path w="4096384" h="836930">
                <a:moveTo>
                  <a:pt x="1697342" y="755650"/>
                </a:moveTo>
                <a:lnTo>
                  <a:pt x="1697087" y="755650"/>
                </a:lnTo>
                <a:lnTo>
                  <a:pt x="1696652" y="752347"/>
                </a:lnTo>
                <a:lnTo>
                  <a:pt x="1697761" y="753110"/>
                </a:lnTo>
                <a:lnTo>
                  <a:pt x="1697722" y="754498"/>
                </a:lnTo>
                <a:lnTo>
                  <a:pt x="1697342" y="755650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699935" y="755650"/>
                </a:lnTo>
                <a:lnTo>
                  <a:pt x="1702449" y="753110"/>
                </a:lnTo>
                <a:lnTo>
                  <a:pt x="1702449" y="752472"/>
                </a:lnTo>
                <a:lnTo>
                  <a:pt x="1702954" y="753110"/>
                </a:lnTo>
                <a:lnTo>
                  <a:pt x="1719716" y="75311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3781360" y="753110"/>
                </a:moveTo>
                <a:lnTo>
                  <a:pt x="3781045" y="752951"/>
                </a:lnTo>
                <a:lnTo>
                  <a:pt x="3781218" y="752854"/>
                </a:lnTo>
                <a:lnTo>
                  <a:pt x="3781360" y="753110"/>
                </a:lnTo>
                <a:close/>
              </a:path>
              <a:path w="4096384" h="836930">
                <a:moveTo>
                  <a:pt x="3788556" y="765810"/>
                </a:moveTo>
                <a:lnTo>
                  <a:pt x="3778615" y="754498"/>
                </a:lnTo>
                <a:lnTo>
                  <a:pt x="3778637" y="754309"/>
                </a:lnTo>
                <a:lnTo>
                  <a:pt x="3781045" y="752951"/>
                </a:lnTo>
                <a:lnTo>
                  <a:pt x="3781360" y="753110"/>
                </a:lnTo>
                <a:lnTo>
                  <a:pt x="3784638" y="753110"/>
                </a:lnTo>
                <a:lnTo>
                  <a:pt x="3792746" y="759460"/>
                </a:lnTo>
                <a:lnTo>
                  <a:pt x="3791247" y="762000"/>
                </a:lnTo>
                <a:lnTo>
                  <a:pt x="3788556" y="765810"/>
                </a:lnTo>
                <a:close/>
              </a:path>
              <a:path w="4096384" h="836930">
                <a:moveTo>
                  <a:pt x="13124" y="764540"/>
                </a:moveTo>
                <a:lnTo>
                  <a:pt x="10610" y="758190"/>
                </a:lnTo>
                <a:lnTo>
                  <a:pt x="9104" y="758190"/>
                </a:lnTo>
                <a:lnTo>
                  <a:pt x="16981" y="753110"/>
                </a:lnTo>
                <a:lnTo>
                  <a:pt x="16143" y="754380"/>
                </a:lnTo>
                <a:lnTo>
                  <a:pt x="16779" y="754380"/>
                </a:lnTo>
                <a:lnTo>
                  <a:pt x="15973" y="759460"/>
                </a:lnTo>
                <a:lnTo>
                  <a:pt x="15261" y="760730"/>
                </a:lnTo>
                <a:lnTo>
                  <a:pt x="12620" y="760730"/>
                </a:lnTo>
                <a:lnTo>
                  <a:pt x="14122" y="762761"/>
                </a:lnTo>
                <a:lnTo>
                  <a:pt x="13124" y="764540"/>
                </a:lnTo>
                <a:close/>
              </a:path>
              <a:path w="4096384" h="836930">
                <a:moveTo>
                  <a:pt x="16779" y="754380"/>
                </a:moveTo>
                <a:lnTo>
                  <a:pt x="16143" y="754380"/>
                </a:lnTo>
                <a:lnTo>
                  <a:pt x="16981" y="753110"/>
                </a:lnTo>
                <a:lnTo>
                  <a:pt x="16779" y="75438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953340" y="769620"/>
                </a:lnTo>
                <a:lnTo>
                  <a:pt x="949483" y="768350"/>
                </a:lnTo>
                <a:lnTo>
                  <a:pt x="999771" y="768350"/>
                </a:lnTo>
                <a:lnTo>
                  <a:pt x="1002790" y="767080"/>
                </a:lnTo>
                <a:lnTo>
                  <a:pt x="1005972" y="765810"/>
                </a:lnTo>
                <a:lnTo>
                  <a:pt x="998933" y="759460"/>
                </a:lnTo>
                <a:lnTo>
                  <a:pt x="981502" y="759460"/>
                </a:lnTo>
                <a:lnTo>
                  <a:pt x="983513" y="756920"/>
                </a:lnTo>
                <a:lnTo>
                  <a:pt x="980658" y="754380"/>
                </a:lnTo>
                <a:lnTo>
                  <a:pt x="983676" y="754380"/>
                </a:lnTo>
                <a:lnTo>
                  <a:pt x="987199" y="753110"/>
                </a:lnTo>
                <a:lnTo>
                  <a:pt x="990885" y="758190"/>
                </a:lnTo>
                <a:lnTo>
                  <a:pt x="1033466" y="758190"/>
                </a:lnTo>
                <a:lnTo>
                  <a:pt x="1030952" y="762000"/>
                </a:lnTo>
                <a:lnTo>
                  <a:pt x="1054419" y="762000"/>
                </a:lnTo>
                <a:lnTo>
                  <a:pt x="1053664" y="763270"/>
                </a:lnTo>
                <a:lnTo>
                  <a:pt x="1029780" y="763270"/>
                </a:lnTo>
                <a:lnTo>
                  <a:pt x="1027848" y="764540"/>
                </a:lnTo>
                <a:lnTo>
                  <a:pt x="1013855" y="764540"/>
                </a:lnTo>
                <a:lnTo>
                  <a:pt x="1015021" y="765810"/>
                </a:lnTo>
                <a:lnTo>
                  <a:pt x="1052154" y="76581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990885" y="758190"/>
                </a:moveTo>
                <a:lnTo>
                  <a:pt x="987199" y="753110"/>
                </a:lnTo>
                <a:lnTo>
                  <a:pt x="990885" y="753110"/>
                </a:lnTo>
                <a:lnTo>
                  <a:pt x="990885" y="758190"/>
                </a:lnTo>
                <a:close/>
              </a:path>
              <a:path w="4096384" h="836930">
                <a:moveTo>
                  <a:pt x="1079092" y="758190"/>
                </a:moveTo>
                <a:lnTo>
                  <a:pt x="1077547" y="758190"/>
                </a:lnTo>
                <a:lnTo>
                  <a:pt x="1075202" y="753110"/>
                </a:lnTo>
                <a:lnTo>
                  <a:pt x="1079092" y="758190"/>
                </a:lnTo>
                <a:close/>
              </a:path>
              <a:path w="4096384" h="836930">
                <a:moveTo>
                  <a:pt x="1093698" y="765810"/>
                </a:moveTo>
                <a:lnTo>
                  <a:pt x="1084926" y="765810"/>
                </a:lnTo>
                <a:lnTo>
                  <a:pt x="1075202" y="753110"/>
                </a:lnTo>
                <a:lnTo>
                  <a:pt x="1078974" y="753110"/>
                </a:lnTo>
                <a:lnTo>
                  <a:pt x="1077717" y="755650"/>
                </a:lnTo>
                <a:lnTo>
                  <a:pt x="1088612" y="755650"/>
                </a:lnTo>
                <a:lnTo>
                  <a:pt x="1088612" y="756920"/>
                </a:lnTo>
                <a:lnTo>
                  <a:pt x="1082582" y="759460"/>
                </a:lnTo>
                <a:lnTo>
                  <a:pt x="1094479" y="762000"/>
                </a:lnTo>
                <a:lnTo>
                  <a:pt x="1100680" y="762000"/>
                </a:lnTo>
                <a:lnTo>
                  <a:pt x="1102527" y="763270"/>
                </a:lnTo>
                <a:lnTo>
                  <a:pt x="1095992" y="763270"/>
                </a:lnTo>
                <a:lnTo>
                  <a:pt x="1092973" y="764540"/>
                </a:lnTo>
                <a:lnTo>
                  <a:pt x="1093698" y="765810"/>
                </a:lnTo>
                <a:close/>
              </a:path>
              <a:path w="4096384" h="836930">
                <a:moveTo>
                  <a:pt x="1736145" y="755650"/>
                </a:moveTo>
                <a:lnTo>
                  <a:pt x="1735082" y="754498"/>
                </a:lnTo>
                <a:lnTo>
                  <a:pt x="1735038" y="754309"/>
                </a:lnTo>
                <a:lnTo>
                  <a:pt x="1736145" y="753110"/>
                </a:lnTo>
                <a:lnTo>
                  <a:pt x="1736145" y="755650"/>
                </a:lnTo>
                <a:close/>
              </a:path>
              <a:path w="4096384" h="836930">
                <a:moveTo>
                  <a:pt x="1747541" y="754380"/>
                </a:moveTo>
                <a:lnTo>
                  <a:pt x="1745868" y="754380"/>
                </a:lnTo>
                <a:lnTo>
                  <a:pt x="1745698" y="753110"/>
                </a:lnTo>
                <a:lnTo>
                  <a:pt x="1747541" y="75438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45698" y="753110"/>
                </a:lnTo>
                <a:lnTo>
                  <a:pt x="1754917" y="75311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762127" y="756920"/>
                </a:moveTo>
                <a:lnTo>
                  <a:pt x="1761289" y="755650"/>
                </a:lnTo>
                <a:lnTo>
                  <a:pt x="1759612" y="754380"/>
                </a:lnTo>
                <a:lnTo>
                  <a:pt x="1759783" y="753110"/>
                </a:lnTo>
                <a:lnTo>
                  <a:pt x="1763639" y="753110"/>
                </a:lnTo>
                <a:lnTo>
                  <a:pt x="1764109" y="754309"/>
                </a:lnTo>
                <a:lnTo>
                  <a:pt x="1764075" y="754498"/>
                </a:lnTo>
                <a:lnTo>
                  <a:pt x="1763469" y="755650"/>
                </a:lnTo>
                <a:lnTo>
                  <a:pt x="1762795" y="755650"/>
                </a:lnTo>
                <a:lnTo>
                  <a:pt x="1762127" y="756920"/>
                </a:lnTo>
                <a:close/>
              </a:path>
              <a:path w="4096384" h="836930">
                <a:moveTo>
                  <a:pt x="1787945" y="755650"/>
                </a:moveTo>
                <a:lnTo>
                  <a:pt x="1763469" y="755650"/>
                </a:lnTo>
                <a:lnTo>
                  <a:pt x="1764075" y="754498"/>
                </a:lnTo>
                <a:lnTo>
                  <a:pt x="1764109" y="754309"/>
                </a:lnTo>
                <a:lnTo>
                  <a:pt x="1763639" y="753110"/>
                </a:lnTo>
                <a:lnTo>
                  <a:pt x="1787382" y="753110"/>
                </a:lnTo>
                <a:lnTo>
                  <a:pt x="1787945" y="755650"/>
                </a:lnTo>
                <a:close/>
              </a:path>
              <a:path w="4096384" h="836930">
                <a:moveTo>
                  <a:pt x="1803529" y="754380"/>
                </a:moveTo>
                <a:lnTo>
                  <a:pt x="1800681" y="754380"/>
                </a:lnTo>
                <a:lnTo>
                  <a:pt x="1800681" y="753110"/>
                </a:lnTo>
                <a:lnTo>
                  <a:pt x="1803529" y="753110"/>
                </a:lnTo>
                <a:lnTo>
                  <a:pt x="1803529" y="754380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3529" y="754380"/>
                </a:lnTo>
                <a:lnTo>
                  <a:pt x="1803529" y="753110"/>
                </a:lnTo>
                <a:lnTo>
                  <a:pt x="1807556" y="75311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923885" y="754380"/>
                </a:lnTo>
                <a:lnTo>
                  <a:pt x="1924894" y="75311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1881645" y="767080"/>
                </a:moveTo>
                <a:lnTo>
                  <a:pt x="1878960" y="767080"/>
                </a:lnTo>
                <a:lnTo>
                  <a:pt x="1879061" y="760730"/>
                </a:lnTo>
                <a:lnTo>
                  <a:pt x="1879465" y="755650"/>
                </a:lnTo>
                <a:lnTo>
                  <a:pt x="1927572" y="755650"/>
                </a:lnTo>
                <a:lnTo>
                  <a:pt x="1924894" y="753110"/>
                </a:lnTo>
                <a:lnTo>
                  <a:pt x="1938358" y="753110"/>
                </a:lnTo>
                <a:lnTo>
                  <a:pt x="1937635" y="756798"/>
                </a:lnTo>
                <a:lnTo>
                  <a:pt x="1937716" y="757149"/>
                </a:lnTo>
                <a:lnTo>
                  <a:pt x="1938769" y="759460"/>
                </a:lnTo>
                <a:lnTo>
                  <a:pt x="1900084" y="759460"/>
                </a:lnTo>
                <a:lnTo>
                  <a:pt x="1901256" y="762000"/>
                </a:lnTo>
                <a:lnTo>
                  <a:pt x="1913882" y="762000"/>
                </a:lnTo>
                <a:lnTo>
                  <a:pt x="1917684" y="764540"/>
                </a:lnTo>
                <a:lnTo>
                  <a:pt x="1931095" y="764540"/>
                </a:lnTo>
                <a:lnTo>
                  <a:pt x="1924390" y="765810"/>
                </a:lnTo>
                <a:lnTo>
                  <a:pt x="1882817" y="765810"/>
                </a:lnTo>
                <a:lnTo>
                  <a:pt x="1881645" y="767080"/>
                </a:lnTo>
                <a:close/>
              </a:path>
              <a:path w="4096384" h="836930">
                <a:moveTo>
                  <a:pt x="1944839" y="760730"/>
                </a:moveTo>
                <a:lnTo>
                  <a:pt x="1939347" y="760730"/>
                </a:lnTo>
                <a:lnTo>
                  <a:pt x="1937716" y="757149"/>
                </a:lnTo>
                <a:lnTo>
                  <a:pt x="1937635" y="756798"/>
                </a:lnTo>
                <a:lnTo>
                  <a:pt x="1938358" y="753110"/>
                </a:lnTo>
                <a:lnTo>
                  <a:pt x="1940314" y="754380"/>
                </a:lnTo>
                <a:lnTo>
                  <a:pt x="1942494" y="755650"/>
                </a:lnTo>
                <a:lnTo>
                  <a:pt x="1944000" y="758190"/>
                </a:lnTo>
                <a:lnTo>
                  <a:pt x="1944839" y="760730"/>
                </a:lnTo>
                <a:close/>
              </a:path>
              <a:path w="4096384" h="836930">
                <a:moveTo>
                  <a:pt x="1954732" y="760730"/>
                </a:moveTo>
                <a:lnTo>
                  <a:pt x="1944839" y="760730"/>
                </a:lnTo>
                <a:lnTo>
                  <a:pt x="1944000" y="758190"/>
                </a:lnTo>
                <a:lnTo>
                  <a:pt x="1942494" y="755650"/>
                </a:lnTo>
                <a:lnTo>
                  <a:pt x="1940205" y="754309"/>
                </a:lnTo>
                <a:lnTo>
                  <a:pt x="1938358" y="753110"/>
                </a:lnTo>
                <a:lnTo>
                  <a:pt x="1961685" y="753110"/>
                </a:lnTo>
                <a:lnTo>
                  <a:pt x="1959507" y="758190"/>
                </a:lnTo>
                <a:lnTo>
                  <a:pt x="1956068" y="758190"/>
                </a:lnTo>
                <a:lnTo>
                  <a:pt x="1954732" y="760730"/>
                </a:lnTo>
                <a:close/>
              </a:path>
              <a:path w="4096384" h="836930">
                <a:moveTo>
                  <a:pt x="2058320" y="756920"/>
                </a:moveTo>
                <a:lnTo>
                  <a:pt x="2056480" y="755650"/>
                </a:lnTo>
                <a:lnTo>
                  <a:pt x="2054974" y="754380"/>
                </a:lnTo>
                <a:lnTo>
                  <a:pt x="2055137" y="754380"/>
                </a:lnTo>
                <a:lnTo>
                  <a:pt x="2057148" y="753110"/>
                </a:lnTo>
                <a:lnTo>
                  <a:pt x="2060500" y="753110"/>
                </a:lnTo>
                <a:lnTo>
                  <a:pt x="2058320" y="75692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58320" y="756920"/>
                </a:lnTo>
                <a:lnTo>
                  <a:pt x="2060500" y="753110"/>
                </a:lnTo>
                <a:lnTo>
                  <a:pt x="2068377" y="75311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30511" y="759460"/>
                </a:moveTo>
                <a:lnTo>
                  <a:pt x="2729531" y="756324"/>
                </a:lnTo>
                <a:lnTo>
                  <a:pt x="2729411" y="755513"/>
                </a:lnTo>
                <a:lnTo>
                  <a:pt x="2730171" y="754380"/>
                </a:lnTo>
                <a:lnTo>
                  <a:pt x="2731677" y="753110"/>
                </a:lnTo>
                <a:lnTo>
                  <a:pt x="2735867" y="753110"/>
                </a:lnTo>
                <a:lnTo>
                  <a:pt x="2730511" y="759460"/>
                </a:lnTo>
                <a:close/>
              </a:path>
              <a:path w="4096384" h="836930">
                <a:moveTo>
                  <a:pt x="2745925" y="759460"/>
                </a:moveTo>
                <a:lnTo>
                  <a:pt x="2730511" y="759460"/>
                </a:lnTo>
                <a:lnTo>
                  <a:pt x="2735867" y="753110"/>
                </a:lnTo>
                <a:lnTo>
                  <a:pt x="2739390" y="753110"/>
                </a:lnTo>
                <a:lnTo>
                  <a:pt x="2745820" y="758642"/>
                </a:lnTo>
                <a:lnTo>
                  <a:pt x="2745925" y="759460"/>
                </a:lnTo>
                <a:close/>
              </a:path>
              <a:path w="4096384" h="836930">
                <a:moveTo>
                  <a:pt x="2863263" y="758190"/>
                </a:moveTo>
                <a:lnTo>
                  <a:pt x="2862976" y="755961"/>
                </a:lnTo>
                <a:lnTo>
                  <a:pt x="2862855" y="754309"/>
                </a:lnTo>
                <a:lnTo>
                  <a:pt x="2864271" y="753110"/>
                </a:lnTo>
                <a:lnTo>
                  <a:pt x="2866779" y="753110"/>
                </a:lnTo>
                <a:lnTo>
                  <a:pt x="2867416" y="754309"/>
                </a:lnTo>
                <a:lnTo>
                  <a:pt x="2867406" y="754498"/>
                </a:lnTo>
                <a:lnTo>
                  <a:pt x="2866445" y="756920"/>
                </a:lnTo>
                <a:lnTo>
                  <a:pt x="2863263" y="758190"/>
                </a:lnTo>
                <a:close/>
              </a:path>
              <a:path w="4096384" h="836930">
                <a:moveTo>
                  <a:pt x="2913040" y="758190"/>
                </a:moveTo>
                <a:lnTo>
                  <a:pt x="2863263" y="758190"/>
                </a:lnTo>
                <a:lnTo>
                  <a:pt x="2866445" y="756920"/>
                </a:lnTo>
                <a:lnTo>
                  <a:pt x="2867406" y="754498"/>
                </a:lnTo>
                <a:lnTo>
                  <a:pt x="2867416" y="754309"/>
                </a:lnTo>
                <a:lnTo>
                  <a:pt x="2866779" y="753110"/>
                </a:lnTo>
                <a:lnTo>
                  <a:pt x="2876512" y="753110"/>
                </a:lnTo>
                <a:lnTo>
                  <a:pt x="2874852" y="754380"/>
                </a:lnTo>
                <a:lnTo>
                  <a:pt x="2878113" y="755650"/>
                </a:lnTo>
                <a:lnTo>
                  <a:pt x="2916574" y="755650"/>
                </a:lnTo>
                <a:lnTo>
                  <a:pt x="2916450" y="755961"/>
                </a:lnTo>
                <a:lnTo>
                  <a:pt x="2916327" y="756154"/>
                </a:lnTo>
                <a:lnTo>
                  <a:pt x="2913040" y="758190"/>
                </a:lnTo>
                <a:close/>
              </a:path>
              <a:path w="4096384" h="836930">
                <a:moveTo>
                  <a:pt x="2916574" y="755650"/>
                </a:moveTo>
                <a:lnTo>
                  <a:pt x="2904835" y="755650"/>
                </a:lnTo>
                <a:lnTo>
                  <a:pt x="2904806" y="754309"/>
                </a:lnTo>
                <a:lnTo>
                  <a:pt x="2904318" y="753110"/>
                </a:lnTo>
                <a:lnTo>
                  <a:pt x="2917578" y="753110"/>
                </a:lnTo>
                <a:lnTo>
                  <a:pt x="2916574" y="755650"/>
                </a:lnTo>
                <a:close/>
              </a:path>
              <a:path w="4096384" h="836930">
                <a:moveTo>
                  <a:pt x="3613137" y="754380"/>
                </a:moveTo>
                <a:lnTo>
                  <a:pt x="3608692" y="754380"/>
                </a:lnTo>
                <a:lnTo>
                  <a:pt x="3607186" y="753110"/>
                </a:lnTo>
                <a:lnTo>
                  <a:pt x="3613374" y="753110"/>
                </a:lnTo>
                <a:lnTo>
                  <a:pt x="3613137" y="754380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11820" y="761451"/>
                </a:lnTo>
                <a:lnTo>
                  <a:pt x="3613374" y="753110"/>
                </a:lnTo>
                <a:lnTo>
                  <a:pt x="3618239" y="762000"/>
                </a:lnTo>
                <a:lnTo>
                  <a:pt x="3616406" y="762000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730385" y="756920"/>
                </a:moveTo>
                <a:lnTo>
                  <a:pt x="3727719" y="755650"/>
                </a:lnTo>
                <a:lnTo>
                  <a:pt x="3727658" y="754309"/>
                </a:lnTo>
                <a:lnTo>
                  <a:pt x="3729710" y="753110"/>
                </a:lnTo>
                <a:lnTo>
                  <a:pt x="3732408" y="753110"/>
                </a:lnTo>
                <a:lnTo>
                  <a:pt x="3732550" y="754309"/>
                </a:lnTo>
                <a:lnTo>
                  <a:pt x="3732457" y="754498"/>
                </a:lnTo>
                <a:lnTo>
                  <a:pt x="3730385" y="756920"/>
                </a:lnTo>
                <a:close/>
              </a:path>
              <a:path w="4096384" h="836930">
                <a:moveTo>
                  <a:pt x="3796603" y="756920"/>
                </a:moveTo>
                <a:lnTo>
                  <a:pt x="3794253" y="755650"/>
                </a:lnTo>
                <a:lnTo>
                  <a:pt x="3794207" y="754309"/>
                </a:lnTo>
                <a:lnTo>
                  <a:pt x="3796086" y="753110"/>
                </a:lnTo>
                <a:lnTo>
                  <a:pt x="3798784" y="753110"/>
                </a:lnTo>
                <a:lnTo>
                  <a:pt x="3798950" y="754309"/>
                </a:lnTo>
                <a:lnTo>
                  <a:pt x="3798851" y="754498"/>
                </a:lnTo>
                <a:lnTo>
                  <a:pt x="3796603" y="756920"/>
                </a:lnTo>
                <a:close/>
              </a:path>
              <a:path w="4096384" h="836930">
                <a:moveTo>
                  <a:pt x="3813202" y="764540"/>
                </a:moveTo>
                <a:lnTo>
                  <a:pt x="3816050" y="755650"/>
                </a:lnTo>
                <a:lnTo>
                  <a:pt x="3819724" y="754380"/>
                </a:lnTo>
                <a:lnTo>
                  <a:pt x="3824094" y="753110"/>
                </a:lnTo>
                <a:lnTo>
                  <a:pt x="3823338" y="755650"/>
                </a:lnTo>
                <a:lnTo>
                  <a:pt x="3820062" y="759460"/>
                </a:lnTo>
                <a:lnTo>
                  <a:pt x="3816875" y="762000"/>
                </a:lnTo>
                <a:lnTo>
                  <a:pt x="3813202" y="764540"/>
                </a:lnTo>
                <a:close/>
              </a:path>
              <a:path w="4096384" h="836930">
                <a:moveTo>
                  <a:pt x="3821240" y="764540"/>
                </a:moveTo>
                <a:lnTo>
                  <a:pt x="3813202" y="764540"/>
                </a:lnTo>
                <a:lnTo>
                  <a:pt x="3816875" y="762000"/>
                </a:lnTo>
                <a:lnTo>
                  <a:pt x="3820062" y="759460"/>
                </a:lnTo>
                <a:lnTo>
                  <a:pt x="3823338" y="755650"/>
                </a:lnTo>
                <a:lnTo>
                  <a:pt x="3824094" y="753110"/>
                </a:lnTo>
                <a:lnTo>
                  <a:pt x="3828992" y="753110"/>
                </a:lnTo>
                <a:lnTo>
                  <a:pt x="3829794" y="755650"/>
                </a:lnTo>
                <a:lnTo>
                  <a:pt x="3835825" y="755650"/>
                </a:lnTo>
                <a:lnTo>
                  <a:pt x="3836990" y="758190"/>
                </a:lnTo>
                <a:lnTo>
                  <a:pt x="3842373" y="758190"/>
                </a:lnTo>
                <a:lnTo>
                  <a:pt x="3840847" y="759460"/>
                </a:lnTo>
                <a:lnTo>
                  <a:pt x="3826429" y="759460"/>
                </a:lnTo>
                <a:lnTo>
                  <a:pt x="3833468" y="763270"/>
                </a:lnTo>
                <a:lnTo>
                  <a:pt x="3821740" y="763270"/>
                </a:lnTo>
                <a:lnTo>
                  <a:pt x="3821240" y="764540"/>
                </a:lnTo>
                <a:close/>
              </a:path>
              <a:path w="4096384" h="836930">
                <a:moveTo>
                  <a:pt x="3837999" y="758190"/>
                </a:moveTo>
                <a:lnTo>
                  <a:pt x="3836990" y="758190"/>
                </a:lnTo>
                <a:lnTo>
                  <a:pt x="3835968" y="755961"/>
                </a:lnTo>
                <a:lnTo>
                  <a:pt x="3835870" y="755513"/>
                </a:lnTo>
                <a:lnTo>
                  <a:pt x="3836656" y="753110"/>
                </a:lnTo>
                <a:lnTo>
                  <a:pt x="3837665" y="753110"/>
                </a:lnTo>
                <a:lnTo>
                  <a:pt x="3838935" y="755513"/>
                </a:lnTo>
                <a:lnTo>
                  <a:pt x="3838822" y="756115"/>
                </a:lnTo>
                <a:lnTo>
                  <a:pt x="3837999" y="75819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837999" y="758190"/>
                </a:lnTo>
                <a:lnTo>
                  <a:pt x="3838822" y="756115"/>
                </a:lnTo>
                <a:lnTo>
                  <a:pt x="3838935" y="755513"/>
                </a:lnTo>
                <a:lnTo>
                  <a:pt x="3837665" y="753110"/>
                </a:lnTo>
                <a:lnTo>
                  <a:pt x="3847735" y="753110"/>
                </a:lnTo>
                <a:lnTo>
                  <a:pt x="3848901" y="755650"/>
                </a:lnTo>
                <a:lnTo>
                  <a:pt x="3863902" y="755650"/>
                </a:lnTo>
                <a:lnTo>
                  <a:pt x="3863319" y="756920"/>
                </a:lnTo>
                <a:lnTo>
                  <a:pt x="3929695" y="75692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50400" y="755650"/>
                </a:moveTo>
                <a:lnTo>
                  <a:pt x="3848901" y="755650"/>
                </a:lnTo>
                <a:lnTo>
                  <a:pt x="3847735" y="753110"/>
                </a:lnTo>
                <a:lnTo>
                  <a:pt x="3851926" y="753110"/>
                </a:lnTo>
                <a:lnTo>
                  <a:pt x="3852267" y="754380"/>
                </a:lnTo>
                <a:lnTo>
                  <a:pt x="3850400" y="755650"/>
                </a:lnTo>
                <a:close/>
              </a:path>
              <a:path w="4096384" h="836930">
                <a:moveTo>
                  <a:pt x="3863902" y="755650"/>
                </a:moveTo>
                <a:lnTo>
                  <a:pt x="3850400" y="755650"/>
                </a:lnTo>
                <a:lnTo>
                  <a:pt x="3852267" y="754380"/>
                </a:lnTo>
                <a:lnTo>
                  <a:pt x="3851926" y="753110"/>
                </a:lnTo>
                <a:lnTo>
                  <a:pt x="3865248" y="753110"/>
                </a:lnTo>
                <a:lnTo>
                  <a:pt x="3864431" y="754498"/>
                </a:lnTo>
                <a:lnTo>
                  <a:pt x="3863902" y="755650"/>
                </a:lnTo>
                <a:close/>
              </a:path>
              <a:path w="4096384" h="836930">
                <a:moveTo>
                  <a:pt x="3891822" y="755650"/>
                </a:moveTo>
                <a:lnTo>
                  <a:pt x="3890316" y="755650"/>
                </a:lnTo>
                <a:lnTo>
                  <a:pt x="3889544" y="754498"/>
                </a:lnTo>
                <a:lnTo>
                  <a:pt x="3889540" y="754309"/>
                </a:lnTo>
                <a:lnTo>
                  <a:pt x="3890807" y="753110"/>
                </a:lnTo>
                <a:lnTo>
                  <a:pt x="3891482" y="753110"/>
                </a:lnTo>
                <a:lnTo>
                  <a:pt x="3891822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1822" y="755650"/>
                </a:lnTo>
                <a:lnTo>
                  <a:pt x="3891482" y="753110"/>
                </a:lnTo>
                <a:lnTo>
                  <a:pt x="3896101" y="753110"/>
                </a:lnTo>
                <a:lnTo>
                  <a:pt x="3896123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26200" y="755650"/>
                </a:moveTo>
                <a:lnTo>
                  <a:pt x="18991" y="754380"/>
                </a:lnTo>
                <a:lnTo>
                  <a:pt x="25341" y="754380"/>
                </a:lnTo>
                <a:lnTo>
                  <a:pt x="26200" y="755650"/>
                </a:lnTo>
                <a:close/>
              </a:path>
              <a:path w="4096384" h="836930">
                <a:moveTo>
                  <a:pt x="68356" y="756920"/>
                </a:moveTo>
                <a:lnTo>
                  <a:pt x="60727" y="756920"/>
                </a:lnTo>
                <a:lnTo>
                  <a:pt x="60823" y="756381"/>
                </a:lnTo>
                <a:lnTo>
                  <a:pt x="64584" y="755650"/>
                </a:lnTo>
                <a:lnTo>
                  <a:pt x="69279" y="754380"/>
                </a:lnTo>
                <a:lnTo>
                  <a:pt x="68356" y="756920"/>
                </a:lnTo>
                <a:close/>
              </a:path>
              <a:path w="4096384" h="836930">
                <a:moveTo>
                  <a:pt x="71289" y="762000"/>
                </a:moveTo>
                <a:lnTo>
                  <a:pt x="69109" y="762000"/>
                </a:lnTo>
                <a:lnTo>
                  <a:pt x="67937" y="760730"/>
                </a:lnTo>
                <a:lnTo>
                  <a:pt x="67432" y="759460"/>
                </a:lnTo>
                <a:lnTo>
                  <a:pt x="69279" y="754380"/>
                </a:lnTo>
                <a:lnTo>
                  <a:pt x="74810" y="754380"/>
                </a:lnTo>
                <a:lnTo>
                  <a:pt x="71289" y="76200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6212" y="755650"/>
                </a:lnTo>
                <a:lnTo>
                  <a:pt x="93251" y="755650"/>
                </a:lnTo>
                <a:lnTo>
                  <a:pt x="100624" y="754380"/>
                </a:lnTo>
                <a:lnTo>
                  <a:pt x="95163" y="762000"/>
                </a:lnTo>
                <a:lnTo>
                  <a:pt x="94089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981502" y="759460"/>
                </a:moveTo>
                <a:lnTo>
                  <a:pt x="979820" y="759460"/>
                </a:lnTo>
                <a:lnTo>
                  <a:pt x="979152" y="758190"/>
                </a:lnTo>
                <a:lnTo>
                  <a:pt x="979436" y="757108"/>
                </a:lnTo>
                <a:lnTo>
                  <a:pt x="979560" y="756757"/>
                </a:lnTo>
                <a:lnTo>
                  <a:pt x="980658" y="754380"/>
                </a:lnTo>
                <a:lnTo>
                  <a:pt x="983513" y="756920"/>
                </a:lnTo>
                <a:lnTo>
                  <a:pt x="981502" y="759460"/>
                </a:lnTo>
                <a:close/>
              </a:path>
              <a:path w="4096384" h="836930">
                <a:moveTo>
                  <a:pt x="1094479" y="762000"/>
                </a:moveTo>
                <a:lnTo>
                  <a:pt x="1082582" y="759460"/>
                </a:lnTo>
                <a:lnTo>
                  <a:pt x="1088612" y="756920"/>
                </a:lnTo>
                <a:lnTo>
                  <a:pt x="1088612" y="754380"/>
                </a:lnTo>
                <a:lnTo>
                  <a:pt x="1094479" y="762000"/>
                </a:lnTo>
                <a:close/>
              </a:path>
              <a:path w="4096384" h="836930">
                <a:moveTo>
                  <a:pt x="1100680" y="762000"/>
                </a:moveTo>
                <a:lnTo>
                  <a:pt x="1094479" y="762000"/>
                </a:lnTo>
                <a:lnTo>
                  <a:pt x="1088612" y="754380"/>
                </a:lnTo>
                <a:lnTo>
                  <a:pt x="1093641" y="754380"/>
                </a:lnTo>
                <a:lnTo>
                  <a:pt x="1093641" y="758190"/>
                </a:lnTo>
                <a:lnTo>
                  <a:pt x="1099678" y="758190"/>
                </a:lnTo>
                <a:lnTo>
                  <a:pt x="1099174" y="759460"/>
                </a:lnTo>
                <a:lnTo>
                  <a:pt x="1100680" y="762000"/>
                </a:lnTo>
                <a:close/>
              </a:path>
              <a:path w="4096384" h="836930">
                <a:moveTo>
                  <a:pt x="1871417" y="755650"/>
                </a:moveTo>
                <a:lnTo>
                  <a:pt x="1868569" y="755650"/>
                </a:lnTo>
                <a:lnTo>
                  <a:pt x="1868569" y="754380"/>
                </a:lnTo>
                <a:lnTo>
                  <a:pt x="1871417" y="754380"/>
                </a:lnTo>
                <a:lnTo>
                  <a:pt x="1871417" y="75565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871417" y="755650"/>
                </a:lnTo>
                <a:lnTo>
                  <a:pt x="1871417" y="754380"/>
                </a:lnTo>
                <a:lnTo>
                  <a:pt x="1923885" y="75438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2782926" y="756324"/>
                </a:moveTo>
                <a:lnTo>
                  <a:pt x="2781962" y="755513"/>
                </a:lnTo>
                <a:lnTo>
                  <a:pt x="2783811" y="754380"/>
                </a:lnTo>
                <a:lnTo>
                  <a:pt x="2782926" y="756324"/>
                </a:lnTo>
                <a:close/>
              </a:path>
              <a:path w="4096384" h="836930">
                <a:moveTo>
                  <a:pt x="2783634" y="756920"/>
                </a:moveTo>
                <a:lnTo>
                  <a:pt x="2782994" y="756381"/>
                </a:lnTo>
                <a:lnTo>
                  <a:pt x="2783004" y="756154"/>
                </a:lnTo>
                <a:lnTo>
                  <a:pt x="2783811" y="754380"/>
                </a:lnTo>
                <a:lnTo>
                  <a:pt x="2785703" y="754380"/>
                </a:lnTo>
                <a:lnTo>
                  <a:pt x="2783634" y="756920"/>
                </a:lnTo>
                <a:close/>
              </a:path>
              <a:path w="4096384" h="836930">
                <a:moveTo>
                  <a:pt x="2854201" y="755650"/>
                </a:moveTo>
                <a:lnTo>
                  <a:pt x="2854043" y="754380"/>
                </a:lnTo>
                <a:lnTo>
                  <a:pt x="2854405" y="754878"/>
                </a:lnTo>
                <a:lnTo>
                  <a:pt x="2854201" y="755650"/>
                </a:lnTo>
                <a:close/>
              </a:path>
              <a:path w="4096384" h="836930">
                <a:moveTo>
                  <a:pt x="2854405" y="754878"/>
                </a:moveTo>
                <a:lnTo>
                  <a:pt x="2854043" y="754380"/>
                </a:lnTo>
                <a:lnTo>
                  <a:pt x="2854537" y="754380"/>
                </a:lnTo>
                <a:lnTo>
                  <a:pt x="2854405" y="754878"/>
                </a:lnTo>
                <a:close/>
              </a:path>
              <a:path w="4096384" h="836930">
                <a:moveTo>
                  <a:pt x="1783582" y="774696"/>
                </a:moveTo>
                <a:lnTo>
                  <a:pt x="1782746" y="773430"/>
                </a:lnTo>
                <a:lnTo>
                  <a:pt x="1781240" y="772160"/>
                </a:lnTo>
                <a:lnTo>
                  <a:pt x="1711045" y="772160"/>
                </a:lnTo>
                <a:lnTo>
                  <a:pt x="1710781" y="772058"/>
                </a:lnTo>
                <a:lnTo>
                  <a:pt x="1708494" y="770890"/>
                </a:lnTo>
                <a:lnTo>
                  <a:pt x="1707812" y="769620"/>
                </a:lnTo>
                <a:lnTo>
                  <a:pt x="1710163" y="768350"/>
                </a:lnTo>
                <a:lnTo>
                  <a:pt x="1710497" y="767080"/>
                </a:lnTo>
                <a:lnTo>
                  <a:pt x="1709173" y="766166"/>
                </a:lnTo>
                <a:lnTo>
                  <a:pt x="1709659" y="765810"/>
                </a:lnTo>
                <a:lnTo>
                  <a:pt x="1727429" y="765810"/>
                </a:lnTo>
                <a:lnTo>
                  <a:pt x="1729106" y="764540"/>
                </a:lnTo>
                <a:lnTo>
                  <a:pt x="1727934" y="763270"/>
                </a:lnTo>
                <a:lnTo>
                  <a:pt x="1728097" y="763270"/>
                </a:lnTo>
                <a:lnTo>
                  <a:pt x="1733964" y="762000"/>
                </a:lnTo>
                <a:lnTo>
                  <a:pt x="1734468" y="760730"/>
                </a:lnTo>
                <a:lnTo>
                  <a:pt x="1735136" y="759460"/>
                </a:lnTo>
                <a:lnTo>
                  <a:pt x="1735427" y="757995"/>
                </a:lnTo>
                <a:lnTo>
                  <a:pt x="1735516" y="756381"/>
                </a:lnTo>
                <a:lnTo>
                  <a:pt x="1735082" y="754498"/>
                </a:lnTo>
                <a:lnTo>
                  <a:pt x="1736145" y="755650"/>
                </a:lnTo>
                <a:lnTo>
                  <a:pt x="1761289" y="755650"/>
                </a:lnTo>
                <a:lnTo>
                  <a:pt x="1762127" y="756920"/>
                </a:lnTo>
                <a:lnTo>
                  <a:pt x="1741173" y="756920"/>
                </a:lnTo>
                <a:lnTo>
                  <a:pt x="1737862" y="763192"/>
                </a:lnTo>
                <a:lnTo>
                  <a:pt x="1737765" y="763330"/>
                </a:lnTo>
                <a:lnTo>
                  <a:pt x="1730782" y="770890"/>
                </a:lnTo>
                <a:lnTo>
                  <a:pt x="1785592" y="770890"/>
                </a:lnTo>
                <a:lnTo>
                  <a:pt x="1783582" y="774696"/>
                </a:lnTo>
                <a:close/>
              </a:path>
              <a:path w="4096384" h="836930">
                <a:moveTo>
                  <a:pt x="2854963" y="755650"/>
                </a:moveTo>
                <a:lnTo>
                  <a:pt x="2854201" y="755650"/>
                </a:lnTo>
                <a:lnTo>
                  <a:pt x="2854405" y="754878"/>
                </a:lnTo>
                <a:lnTo>
                  <a:pt x="2854963" y="755650"/>
                </a:lnTo>
                <a:close/>
              </a:path>
              <a:path w="4096384" h="836930">
                <a:moveTo>
                  <a:pt x="2778612" y="765810"/>
                </a:moveTo>
                <a:lnTo>
                  <a:pt x="2778271" y="763270"/>
                </a:lnTo>
                <a:lnTo>
                  <a:pt x="2770401" y="760730"/>
                </a:lnTo>
                <a:lnTo>
                  <a:pt x="2777597" y="758190"/>
                </a:lnTo>
                <a:lnTo>
                  <a:pt x="2781962" y="755513"/>
                </a:lnTo>
                <a:lnTo>
                  <a:pt x="2782926" y="756324"/>
                </a:lnTo>
                <a:lnTo>
                  <a:pt x="2778612" y="765810"/>
                </a:lnTo>
                <a:close/>
              </a:path>
              <a:path w="4096384" h="836930">
                <a:moveTo>
                  <a:pt x="60138" y="756514"/>
                </a:moveTo>
                <a:lnTo>
                  <a:pt x="59686" y="756202"/>
                </a:lnTo>
                <a:lnTo>
                  <a:pt x="60230" y="755650"/>
                </a:lnTo>
                <a:lnTo>
                  <a:pt x="60952" y="755650"/>
                </a:lnTo>
                <a:lnTo>
                  <a:pt x="60823" y="756381"/>
                </a:lnTo>
                <a:lnTo>
                  <a:pt x="60138" y="756514"/>
                </a:lnTo>
                <a:close/>
              </a:path>
              <a:path w="4096384" h="836930">
                <a:moveTo>
                  <a:pt x="121577" y="762000"/>
                </a:moveTo>
                <a:lnTo>
                  <a:pt x="119233" y="760730"/>
                </a:lnTo>
                <a:lnTo>
                  <a:pt x="117890" y="758190"/>
                </a:lnTo>
                <a:lnTo>
                  <a:pt x="118395" y="756920"/>
                </a:lnTo>
                <a:lnTo>
                  <a:pt x="120575" y="755650"/>
                </a:lnTo>
                <a:lnTo>
                  <a:pt x="123423" y="758190"/>
                </a:lnTo>
                <a:lnTo>
                  <a:pt x="121577" y="762000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121577" y="762000"/>
                </a:lnTo>
                <a:lnTo>
                  <a:pt x="123423" y="758190"/>
                </a:lnTo>
                <a:lnTo>
                  <a:pt x="120575" y="755650"/>
                </a:lnTo>
                <a:lnTo>
                  <a:pt x="711121" y="755650"/>
                </a:lnTo>
                <a:lnTo>
                  <a:pt x="707932" y="756920"/>
                </a:lnTo>
                <a:lnTo>
                  <a:pt x="711121" y="760730"/>
                </a:lnTo>
                <a:lnTo>
                  <a:pt x="725035" y="760730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712961" y="760730"/>
                </a:moveTo>
                <a:lnTo>
                  <a:pt x="711121" y="760730"/>
                </a:lnTo>
                <a:lnTo>
                  <a:pt x="707932" y="756920"/>
                </a:lnTo>
                <a:lnTo>
                  <a:pt x="711121" y="755650"/>
                </a:lnTo>
                <a:lnTo>
                  <a:pt x="713806" y="755650"/>
                </a:lnTo>
                <a:lnTo>
                  <a:pt x="714140" y="759460"/>
                </a:lnTo>
                <a:lnTo>
                  <a:pt x="712961" y="760730"/>
                </a:lnTo>
                <a:close/>
              </a:path>
              <a:path w="4096384" h="836930">
                <a:moveTo>
                  <a:pt x="725035" y="760730"/>
                </a:moveTo>
                <a:lnTo>
                  <a:pt x="712961" y="760730"/>
                </a:lnTo>
                <a:lnTo>
                  <a:pt x="714140" y="759460"/>
                </a:lnTo>
                <a:lnTo>
                  <a:pt x="713806" y="755650"/>
                </a:lnTo>
                <a:lnTo>
                  <a:pt x="720170" y="755650"/>
                </a:lnTo>
                <a:lnTo>
                  <a:pt x="725035" y="760730"/>
                </a:lnTo>
                <a:close/>
              </a:path>
              <a:path w="4096384" h="836930">
                <a:moveTo>
                  <a:pt x="733580" y="759460"/>
                </a:moveTo>
                <a:lnTo>
                  <a:pt x="731318" y="756920"/>
                </a:lnTo>
                <a:lnTo>
                  <a:pt x="731257" y="756757"/>
                </a:lnTo>
                <a:lnTo>
                  <a:pt x="732572" y="755650"/>
                </a:lnTo>
                <a:lnTo>
                  <a:pt x="733580" y="755650"/>
                </a:lnTo>
                <a:lnTo>
                  <a:pt x="733580" y="759460"/>
                </a:lnTo>
                <a:close/>
              </a:path>
              <a:path w="4096384" h="836930">
                <a:moveTo>
                  <a:pt x="874720" y="765810"/>
                </a:moveTo>
                <a:lnTo>
                  <a:pt x="868015" y="755650"/>
                </a:lnTo>
                <a:lnTo>
                  <a:pt x="874052" y="756920"/>
                </a:lnTo>
                <a:lnTo>
                  <a:pt x="874556" y="758190"/>
                </a:lnTo>
                <a:lnTo>
                  <a:pt x="875224" y="759460"/>
                </a:lnTo>
                <a:lnTo>
                  <a:pt x="875728" y="759460"/>
                </a:lnTo>
                <a:lnTo>
                  <a:pt x="874720" y="765810"/>
                </a:lnTo>
                <a:close/>
              </a:path>
              <a:path w="4096384" h="836930">
                <a:moveTo>
                  <a:pt x="918725" y="765810"/>
                </a:moveTo>
                <a:lnTo>
                  <a:pt x="874720" y="765810"/>
                </a:lnTo>
                <a:lnTo>
                  <a:pt x="875728" y="759460"/>
                </a:lnTo>
                <a:lnTo>
                  <a:pt x="875224" y="759460"/>
                </a:lnTo>
                <a:lnTo>
                  <a:pt x="874556" y="758190"/>
                </a:lnTo>
                <a:lnTo>
                  <a:pt x="874052" y="756920"/>
                </a:lnTo>
                <a:lnTo>
                  <a:pt x="868015" y="755650"/>
                </a:lnTo>
                <a:lnTo>
                  <a:pt x="884947" y="755650"/>
                </a:lnTo>
                <a:lnTo>
                  <a:pt x="883946" y="758190"/>
                </a:lnTo>
                <a:lnTo>
                  <a:pt x="885949" y="760730"/>
                </a:lnTo>
                <a:lnTo>
                  <a:pt x="939090" y="760730"/>
                </a:lnTo>
                <a:lnTo>
                  <a:pt x="939426" y="762000"/>
                </a:lnTo>
                <a:lnTo>
                  <a:pt x="974123" y="762000"/>
                </a:lnTo>
                <a:lnTo>
                  <a:pt x="970273" y="763270"/>
                </a:lnTo>
                <a:lnTo>
                  <a:pt x="972198" y="764540"/>
                </a:lnTo>
                <a:lnTo>
                  <a:pt x="918977" y="764540"/>
                </a:lnTo>
                <a:lnTo>
                  <a:pt x="918725" y="765810"/>
                </a:lnTo>
                <a:close/>
              </a:path>
              <a:path w="4096384" h="836930">
                <a:moveTo>
                  <a:pt x="887298" y="760730"/>
                </a:moveTo>
                <a:lnTo>
                  <a:pt x="885949" y="760730"/>
                </a:lnTo>
                <a:lnTo>
                  <a:pt x="883946" y="758190"/>
                </a:lnTo>
                <a:lnTo>
                  <a:pt x="884947" y="755650"/>
                </a:lnTo>
                <a:lnTo>
                  <a:pt x="886290" y="755650"/>
                </a:lnTo>
                <a:lnTo>
                  <a:pt x="888300" y="756920"/>
                </a:lnTo>
                <a:lnTo>
                  <a:pt x="887298" y="760730"/>
                </a:lnTo>
                <a:close/>
              </a:path>
              <a:path w="4096384" h="836930">
                <a:moveTo>
                  <a:pt x="939426" y="762000"/>
                </a:moveTo>
                <a:lnTo>
                  <a:pt x="938552" y="758698"/>
                </a:lnTo>
                <a:lnTo>
                  <a:pt x="938443" y="757995"/>
                </a:lnTo>
                <a:lnTo>
                  <a:pt x="938562" y="757108"/>
                </a:lnTo>
                <a:lnTo>
                  <a:pt x="938684" y="756798"/>
                </a:lnTo>
                <a:lnTo>
                  <a:pt x="939596" y="755650"/>
                </a:lnTo>
                <a:lnTo>
                  <a:pt x="941606" y="756920"/>
                </a:lnTo>
                <a:lnTo>
                  <a:pt x="943112" y="756920"/>
                </a:lnTo>
                <a:lnTo>
                  <a:pt x="939426" y="762000"/>
                </a:lnTo>
                <a:close/>
              </a:path>
              <a:path w="4096384" h="836930">
                <a:moveTo>
                  <a:pt x="1061125" y="763270"/>
                </a:moveTo>
                <a:lnTo>
                  <a:pt x="1061021" y="760642"/>
                </a:lnTo>
                <a:lnTo>
                  <a:pt x="1056593" y="756920"/>
                </a:lnTo>
                <a:lnTo>
                  <a:pt x="1061288" y="756920"/>
                </a:lnTo>
                <a:lnTo>
                  <a:pt x="1067325" y="755650"/>
                </a:lnTo>
                <a:lnTo>
                  <a:pt x="1061125" y="763270"/>
                </a:lnTo>
                <a:close/>
              </a:path>
              <a:path w="4096384" h="836930">
                <a:moveTo>
                  <a:pt x="1084926" y="765810"/>
                </a:moveTo>
                <a:lnTo>
                  <a:pt x="1076374" y="765810"/>
                </a:lnTo>
                <a:lnTo>
                  <a:pt x="1073192" y="756920"/>
                </a:lnTo>
                <a:lnTo>
                  <a:pt x="1069840" y="756920"/>
                </a:lnTo>
                <a:lnTo>
                  <a:pt x="1072858" y="755650"/>
                </a:lnTo>
                <a:lnTo>
                  <a:pt x="1075373" y="755650"/>
                </a:lnTo>
                <a:lnTo>
                  <a:pt x="1077547" y="758190"/>
                </a:lnTo>
                <a:lnTo>
                  <a:pt x="1079092" y="758190"/>
                </a:lnTo>
                <a:lnTo>
                  <a:pt x="1084926" y="765810"/>
                </a:lnTo>
                <a:close/>
              </a:path>
              <a:path w="4096384" h="836930">
                <a:moveTo>
                  <a:pt x="1077547" y="758190"/>
                </a:moveTo>
                <a:lnTo>
                  <a:pt x="1075373" y="755650"/>
                </a:lnTo>
                <a:lnTo>
                  <a:pt x="1076374" y="755650"/>
                </a:lnTo>
                <a:lnTo>
                  <a:pt x="1077547" y="758190"/>
                </a:lnTo>
                <a:close/>
              </a:path>
              <a:path w="4096384" h="836930">
                <a:moveTo>
                  <a:pt x="1765983" y="760730"/>
                </a:moveTo>
                <a:lnTo>
                  <a:pt x="1760287" y="760730"/>
                </a:lnTo>
                <a:lnTo>
                  <a:pt x="1761793" y="759460"/>
                </a:lnTo>
                <a:lnTo>
                  <a:pt x="1760784" y="756920"/>
                </a:lnTo>
                <a:lnTo>
                  <a:pt x="1762127" y="756920"/>
                </a:lnTo>
                <a:lnTo>
                  <a:pt x="1762795" y="755650"/>
                </a:lnTo>
                <a:lnTo>
                  <a:pt x="1765983" y="755650"/>
                </a:lnTo>
                <a:lnTo>
                  <a:pt x="1765983" y="760730"/>
                </a:lnTo>
                <a:close/>
              </a:path>
              <a:path w="4096384" h="836930">
                <a:moveTo>
                  <a:pt x="1774194" y="762000"/>
                </a:moveTo>
                <a:lnTo>
                  <a:pt x="1767489" y="762000"/>
                </a:lnTo>
                <a:lnTo>
                  <a:pt x="1766651" y="760730"/>
                </a:lnTo>
                <a:lnTo>
                  <a:pt x="1765983" y="760730"/>
                </a:lnTo>
                <a:lnTo>
                  <a:pt x="1765983" y="755650"/>
                </a:lnTo>
                <a:lnTo>
                  <a:pt x="1774194" y="76200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74194" y="762000"/>
                </a:lnTo>
                <a:lnTo>
                  <a:pt x="1765983" y="755650"/>
                </a:lnTo>
                <a:lnTo>
                  <a:pt x="1822806" y="755650"/>
                </a:lnTo>
                <a:lnTo>
                  <a:pt x="1822103" y="759460"/>
                </a:lnTo>
                <a:lnTo>
                  <a:pt x="1782746" y="75946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832025" y="772160"/>
                </a:moveTo>
                <a:lnTo>
                  <a:pt x="1821130" y="765810"/>
                </a:lnTo>
                <a:lnTo>
                  <a:pt x="1821634" y="762000"/>
                </a:lnTo>
                <a:lnTo>
                  <a:pt x="1822806" y="755650"/>
                </a:lnTo>
                <a:lnTo>
                  <a:pt x="1830853" y="765810"/>
                </a:lnTo>
                <a:lnTo>
                  <a:pt x="1831187" y="768350"/>
                </a:lnTo>
                <a:lnTo>
                  <a:pt x="1832025" y="772160"/>
                </a:lnTo>
                <a:close/>
              </a:path>
              <a:path w="4096384" h="836930">
                <a:moveTo>
                  <a:pt x="1864882" y="762000"/>
                </a:moveTo>
                <a:lnTo>
                  <a:pt x="1863370" y="762000"/>
                </a:lnTo>
                <a:lnTo>
                  <a:pt x="1858682" y="760730"/>
                </a:lnTo>
                <a:lnTo>
                  <a:pt x="1865721" y="755650"/>
                </a:lnTo>
                <a:lnTo>
                  <a:pt x="1865721" y="759460"/>
                </a:lnTo>
                <a:lnTo>
                  <a:pt x="1865550" y="760730"/>
                </a:lnTo>
                <a:lnTo>
                  <a:pt x="1864882" y="762000"/>
                </a:lnTo>
                <a:close/>
              </a:path>
              <a:path w="4096384" h="836930">
                <a:moveTo>
                  <a:pt x="1874670" y="762000"/>
                </a:moveTo>
                <a:lnTo>
                  <a:pt x="1864882" y="762000"/>
                </a:lnTo>
                <a:lnTo>
                  <a:pt x="1865550" y="760730"/>
                </a:lnTo>
                <a:lnTo>
                  <a:pt x="1865721" y="759460"/>
                </a:lnTo>
                <a:lnTo>
                  <a:pt x="1865721" y="755650"/>
                </a:lnTo>
                <a:lnTo>
                  <a:pt x="1879465" y="755650"/>
                </a:lnTo>
                <a:lnTo>
                  <a:pt x="1872426" y="760730"/>
                </a:lnTo>
                <a:lnTo>
                  <a:pt x="1873598" y="760730"/>
                </a:lnTo>
                <a:lnTo>
                  <a:pt x="1874670" y="762000"/>
                </a:lnTo>
                <a:close/>
              </a:path>
              <a:path w="4096384" h="836930">
                <a:moveTo>
                  <a:pt x="1878960" y="767080"/>
                </a:moveTo>
                <a:lnTo>
                  <a:pt x="1873598" y="760730"/>
                </a:lnTo>
                <a:lnTo>
                  <a:pt x="1872426" y="760730"/>
                </a:lnTo>
                <a:lnTo>
                  <a:pt x="1879465" y="755650"/>
                </a:lnTo>
                <a:lnTo>
                  <a:pt x="1879061" y="760730"/>
                </a:lnTo>
                <a:lnTo>
                  <a:pt x="1878960" y="767080"/>
                </a:lnTo>
                <a:close/>
              </a:path>
              <a:path w="4096384" h="836930">
                <a:moveTo>
                  <a:pt x="2007205" y="756202"/>
                </a:moveTo>
                <a:lnTo>
                  <a:pt x="2007030" y="755650"/>
                </a:lnTo>
                <a:lnTo>
                  <a:pt x="2007397" y="755921"/>
                </a:lnTo>
                <a:lnTo>
                  <a:pt x="2007205" y="756202"/>
                </a:lnTo>
                <a:close/>
              </a:path>
              <a:path w="4096384" h="836930">
                <a:moveTo>
                  <a:pt x="2007397" y="755921"/>
                </a:moveTo>
                <a:lnTo>
                  <a:pt x="2007030" y="755650"/>
                </a:lnTo>
                <a:lnTo>
                  <a:pt x="2007581" y="755650"/>
                </a:lnTo>
                <a:lnTo>
                  <a:pt x="2007397" y="755921"/>
                </a:lnTo>
                <a:close/>
              </a:path>
              <a:path w="4096384" h="836930">
                <a:moveTo>
                  <a:pt x="2035356" y="763270"/>
                </a:moveTo>
                <a:lnTo>
                  <a:pt x="2025967" y="763270"/>
                </a:lnTo>
                <a:lnTo>
                  <a:pt x="2026307" y="762000"/>
                </a:lnTo>
                <a:lnTo>
                  <a:pt x="2025967" y="759460"/>
                </a:lnTo>
                <a:lnTo>
                  <a:pt x="2021946" y="759460"/>
                </a:lnTo>
                <a:lnTo>
                  <a:pt x="2021467" y="757902"/>
                </a:lnTo>
                <a:lnTo>
                  <a:pt x="2030832" y="755650"/>
                </a:lnTo>
                <a:lnTo>
                  <a:pt x="2030832" y="758190"/>
                </a:lnTo>
                <a:lnTo>
                  <a:pt x="2034822" y="758190"/>
                </a:lnTo>
                <a:lnTo>
                  <a:pt x="2035356" y="763270"/>
                </a:lnTo>
                <a:close/>
              </a:path>
              <a:path w="4096384" h="836930">
                <a:moveTo>
                  <a:pt x="2030832" y="758190"/>
                </a:moveTo>
                <a:lnTo>
                  <a:pt x="2030832" y="755650"/>
                </a:lnTo>
                <a:lnTo>
                  <a:pt x="2032603" y="755650"/>
                </a:lnTo>
                <a:lnTo>
                  <a:pt x="2030832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5952" y="758190"/>
                </a:lnTo>
                <a:lnTo>
                  <a:pt x="283693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6934" y="755650"/>
                </a:lnTo>
                <a:lnTo>
                  <a:pt x="284234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56098" y="763270"/>
                </a:moveTo>
                <a:lnTo>
                  <a:pt x="2855549" y="762000"/>
                </a:lnTo>
                <a:lnTo>
                  <a:pt x="2857049" y="759460"/>
                </a:lnTo>
                <a:lnTo>
                  <a:pt x="2855392" y="755650"/>
                </a:lnTo>
                <a:lnTo>
                  <a:pt x="2860231" y="758190"/>
                </a:lnTo>
                <a:lnTo>
                  <a:pt x="2862331" y="760730"/>
                </a:lnTo>
                <a:lnTo>
                  <a:pt x="2859656" y="762000"/>
                </a:lnTo>
                <a:lnTo>
                  <a:pt x="2856098" y="763270"/>
                </a:lnTo>
                <a:close/>
              </a:path>
              <a:path w="4096384" h="836930">
                <a:moveTo>
                  <a:pt x="2869668" y="763270"/>
                </a:moveTo>
                <a:lnTo>
                  <a:pt x="2856098" y="763270"/>
                </a:lnTo>
                <a:lnTo>
                  <a:pt x="2859656" y="762000"/>
                </a:lnTo>
                <a:lnTo>
                  <a:pt x="2862331" y="760730"/>
                </a:lnTo>
                <a:lnTo>
                  <a:pt x="2860231" y="758190"/>
                </a:lnTo>
                <a:lnTo>
                  <a:pt x="2855392" y="755650"/>
                </a:lnTo>
                <a:lnTo>
                  <a:pt x="2862935" y="755650"/>
                </a:lnTo>
                <a:lnTo>
                  <a:pt x="2863263" y="758190"/>
                </a:lnTo>
                <a:lnTo>
                  <a:pt x="2872319" y="758190"/>
                </a:lnTo>
                <a:lnTo>
                  <a:pt x="2864271" y="759460"/>
                </a:lnTo>
                <a:lnTo>
                  <a:pt x="2869668" y="763270"/>
                </a:lnTo>
                <a:close/>
              </a:path>
              <a:path w="4096384" h="836930">
                <a:moveTo>
                  <a:pt x="3758016" y="756360"/>
                </a:moveTo>
                <a:lnTo>
                  <a:pt x="3757722" y="755650"/>
                </a:lnTo>
                <a:lnTo>
                  <a:pt x="3758462" y="755961"/>
                </a:lnTo>
                <a:lnTo>
                  <a:pt x="3758016" y="756360"/>
                </a:lnTo>
                <a:close/>
              </a:path>
              <a:path w="4096384" h="836930">
                <a:moveTo>
                  <a:pt x="3758462" y="755961"/>
                </a:moveTo>
                <a:lnTo>
                  <a:pt x="3757722" y="755650"/>
                </a:lnTo>
                <a:lnTo>
                  <a:pt x="3758812" y="755650"/>
                </a:lnTo>
                <a:lnTo>
                  <a:pt x="3758462" y="755961"/>
                </a:lnTo>
                <a:close/>
              </a:path>
              <a:path w="4096384" h="836930">
                <a:moveTo>
                  <a:pt x="3939249" y="762000"/>
                </a:moveTo>
                <a:lnTo>
                  <a:pt x="3937592" y="762000"/>
                </a:lnTo>
                <a:lnTo>
                  <a:pt x="3933061" y="760730"/>
                </a:lnTo>
                <a:lnTo>
                  <a:pt x="3939766" y="755650"/>
                </a:lnTo>
                <a:lnTo>
                  <a:pt x="3939766" y="759460"/>
                </a:lnTo>
                <a:lnTo>
                  <a:pt x="3939916" y="760730"/>
                </a:lnTo>
                <a:lnTo>
                  <a:pt x="3939249" y="762000"/>
                </a:lnTo>
                <a:close/>
              </a:path>
              <a:path w="4096384" h="836930">
                <a:moveTo>
                  <a:pt x="2011221" y="768350"/>
                </a:moveTo>
                <a:lnTo>
                  <a:pt x="2009040" y="762000"/>
                </a:lnTo>
                <a:lnTo>
                  <a:pt x="2007381" y="756757"/>
                </a:lnTo>
                <a:lnTo>
                  <a:pt x="2007264" y="756115"/>
                </a:lnTo>
                <a:lnTo>
                  <a:pt x="2007397" y="755921"/>
                </a:lnTo>
                <a:lnTo>
                  <a:pt x="2013899" y="760730"/>
                </a:lnTo>
                <a:lnTo>
                  <a:pt x="2014403" y="760730"/>
                </a:lnTo>
                <a:lnTo>
                  <a:pt x="2011221" y="768350"/>
                </a:lnTo>
                <a:close/>
              </a:path>
              <a:path w="4096384" h="836930">
                <a:moveTo>
                  <a:pt x="3761402" y="764540"/>
                </a:moveTo>
                <a:lnTo>
                  <a:pt x="3758180" y="756757"/>
                </a:lnTo>
                <a:lnTo>
                  <a:pt x="3758056" y="756324"/>
                </a:lnTo>
                <a:lnTo>
                  <a:pt x="3758462" y="755961"/>
                </a:lnTo>
                <a:lnTo>
                  <a:pt x="3763752" y="758190"/>
                </a:lnTo>
                <a:lnTo>
                  <a:pt x="3765409" y="759460"/>
                </a:lnTo>
                <a:lnTo>
                  <a:pt x="3765750" y="760730"/>
                </a:lnTo>
                <a:lnTo>
                  <a:pt x="3764427" y="762000"/>
                </a:lnTo>
                <a:lnTo>
                  <a:pt x="3761402" y="764540"/>
                </a:lnTo>
                <a:close/>
              </a:path>
              <a:path w="4096384" h="836930">
                <a:moveTo>
                  <a:pt x="58884" y="756757"/>
                </a:moveTo>
                <a:lnTo>
                  <a:pt x="59617" y="756154"/>
                </a:lnTo>
                <a:lnTo>
                  <a:pt x="60138" y="756514"/>
                </a:lnTo>
                <a:lnTo>
                  <a:pt x="58884" y="756757"/>
                </a:lnTo>
                <a:close/>
              </a:path>
              <a:path w="4096384" h="836930">
                <a:moveTo>
                  <a:pt x="2002923" y="768350"/>
                </a:moveTo>
                <a:lnTo>
                  <a:pt x="1994288" y="768350"/>
                </a:lnTo>
                <a:lnTo>
                  <a:pt x="2005184" y="758190"/>
                </a:lnTo>
                <a:lnTo>
                  <a:pt x="2005852" y="758190"/>
                </a:lnTo>
                <a:lnTo>
                  <a:pt x="2007205" y="756202"/>
                </a:lnTo>
                <a:lnTo>
                  <a:pt x="2009040" y="762000"/>
                </a:lnTo>
                <a:lnTo>
                  <a:pt x="2009913" y="764540"/>
                </a:lnTo>
                <a:lnTo>
                  <a:pt x="2001661" y="764540"/>
                </a:lnTo>
                <a:lnTo>
                  <a:pt x="2002923" y="768350"/>
                </a:lnTo>
                <a:close/>
              </a:path>
              <a:path w="4096384" h="836930">
                <a:moveTo>
                  <a:pt x="2797895" y="765810"/>
                </a:moveTo>
                <a:lnTo>
                  <a:pt x="2778612" y="765810"/>
                </a:lnTo>
                <a:lnTo>
                  <a:pt x="2782926" y="756324"/>
                </a:lnTo>
                <a:lnTo>
                  <a:pt x="2783634" y="756920"/>
                </a:lnTo>
                <a:lnTo>
                  <a:pt x="2806257" y="756920"/>
                </a:lnTo>
                <a:lnTo>
                  <a:pt x="2812471" y="758190"/>
                </a:lnTo>
                <a:lnTo>
                  <a:pt x="2814828" y="758190"/>
                </a:lnTo>
                <a:lnTo>
                  <a:pt x="2815162" y="759460"/>
                </a:lnTo>
                <a:lnTo>
                  <a:pt x="2788682" y="759460"/>
                </a:lnTo>
                <a:lnTo>
                  <a:pt x="2788499" y="760730"/>
                </a:lnTo>
                <a:lnTo>
                  <a:pt x="2789841" y="763270"/>
                </a:lnTo>
                <a:lnTo>
                  <a:pt x="2800577" y="763270"/>
                </a:lnTo>
                <a:lnTo>
                  <a:pt x="2799796" y="764448"/>
                </a:lnTo>
                <a:lnTo>
                  <a:pt x="2797895" y="765810"/>
                </a:lnTo>
                <a:close/>
              </a:path>
              <a:path w="4096384" h="836930">
                <a:moveTo>
                  <a:pt x="3758248" y="756920"/>
                </a:moveTo>
                <a:lnTo>
                  <a:pt x="3757388" y="756920"/>
                </a:lnTo>
                <a:lnTo>
                  <a:pt x="3758016" y="756360"/>
                </a:lnTo>
                <a:lnTo>
                  <a:pt x="3758248" y="756920"/>
                </a:lnTo>
                <a:close/>
              </a:path>
              <a:path w="4096384" h="836930">
                <a:moveTo>
                  <a:pt x="60727" y="756920"/>
                </a:moveTo>
                <a:lnTo>
                  <a:pt x="60138" y="756514"/>
                </a:lnTo>
                <a:lnTo>
                  <a:pt x="60823" y="756381"/>
                </a:lnTo>
                <a:lnTo>
                  <a:pt x="60727" y="75692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8459" y="757108"/>
                </a:lnTo>
                <a:lnTo>
                  <a:pt x="58884" y="756757"/>
                </a:lnTo>
                <a:lnTo>
                  <a:pt x="60138" y="756514"/>
                </a:lnTo>
                <a:lnTo>
                  <a:pt x="60727" y="756920"/>
                </a:lnTo>
                <a:lnTo>
                  <a:pt x="68356" y="756920"/>
                </a:lnTo>
                <a:lnTo>
                  <a:pt x="67432" y="759460"/>
                </a:lnTo>
                <a:lnTo>
                  <a:pt x="67937" y="760730"/>
                </a:lnTo>
                <a:lnTo>
                  <a:pt x="69109" y="762000"/>
                </a:lnTo>
                <a:close/>
              </a:path>
              <a:path w="4096384" h="836930">
                <a:moveTo>
                  <a:pt x="58459" y="757108"/>
                </a:moveTo>
                <a:lnTo>
                  <a:pt x="58049" y="756920"/>
                </a:lnTo>
                <a:lnTo>
                  <a:pt x="58884" y="756757"/>
                </a:lnTo>
                <a:lnTo>
                  <a:pt x="58459" y="757108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725035" y="762000"/>
                </a:lnTo>
                <a:lnTo>
                  <a:pt x="731209" y="756798"/>
                </a:lnTo>
                <a:lnTo>
                  <a:pt x="733580" y="759460"/>
                </a:lnTo>
                <a:lnTo>
                  <a:pt x="738779" y="759460"/>
                </a:lnTo>
                <a:lnTo>
                  <a:pt x="738779" y="760730"/>
                </a:lnTo>
                <a:lnTo>
                  <a:pt x="834031" y="76073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35086" y="756920"/>
                </a:lnTo>
                <a:lnTo>
                  <a:pt x="40278" y="756920"/>
                </a:lnTo>
                <a:lnTo>
                  <a:pt x="45641" y="758190"/>
                </a:lnTo>
                <a:lnTo>
                  <a:pt x="40612" y="76200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72176" y="770890"/>
                </a:moveTo>
                <a:lnTo>
                  <a:pt x="58383" y="770890"/>
                </a:lnTo>
                <a:lnTo>
                  <a:pt x="64420" y="764540"/>
                </a:lnTo>
                <a:lnTo>
                  <a:pt x="60564" y="764540"/>
                </a:lnTo>
                <a:lnTo>
                  <a:pt x="59726" y="763270"/>
                </a:lnTo>
                <a:lnTo>
                  <a:pt x="40612" y="763270"/>
                </a:lnTo>
                <a:lnTo>
                  <a:pt x="40612" y="762000"/>
                </a:lnTo>
                <a:lnTo>
                  <a:pt x="45641" y="758190"/>
                </a:lnTo>
                <a:lnTo>
                  <a:pt x="40278" y="756920"/>
                </a:lnTo>
                <a:lnTo>
                  <a:pt x="48830" y="756920"/>
                </a:lnTo>
                <a:lnTo>
                  <a:pt x="52182" y="759460"/>
                </a:lnTo>
                <a:lnTo>
                  <a:pt x="52516" y="762000"/>
                </a:lnTo>
                <a:lnTo>
                  <a:pt x="71289" y="762000"/>
                </a:lnTo>
                <a:lnTo>
                  <a:pt x="68441" y="767080"/>
                </a:lnTo>
                <a:lnTo>
                  <a:pt x="72176" y="770890"/>
                </a:lnTo>
                <a:close/>
              </a:path>
              <a:path w="4096384" h="836930">
                <a:moveTo>
                  <a:pt x="834031" y="760730"/>
                </a:moveTo>
                <a:lnTo>
                  <a:pt x="738779" y="760730"/>
                </a:lnTo>
                <a:lnTo>
                  <a:pt x="738779" y="756920"/>
                </a:lnTo>
                <a:lnTo>
                  <a:pt x="832145" y="756920"/>
                </a:lnTo>
                <a:lnTo>
                  <a:pt x="834031" y="760730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832145" y="756920"/>
                </a:lnTo>
                <a:lnTo>
                  <a:pt x="833651" y="75946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804657" y="772160"/>
                </a:moveTo>
                <a:lnTo>
                  <a:pt x="741568" y="772160"/>
                </a:lnTo>
                <a:lnTo>
                  <a:pt x="745398" y="769620"/>
                </a:lnTo>
                <a:lnTo>
                  <a:pt x="747273" y="765020"/>
                </a:lnTo>
                <a:lnTo>
                  <a:pt x="747398" y="764448"/>
                </a:lnTo>
                <a:lnTo>
                  <a:pt x="745484" y="762000"/>
                </a:lnTo>
                <a:lnTo>
                  <a:pt x="834660" y="762000"/>
                </a:lnTo>
                <a:lnTo>
                  <a:pt x="833651" y="759460"/>
                </a:lnTo>
                <a:lnTo>
                  <a:pt x="832145" y="756920"/>
                </a:lnTo>
                <a:lnTo>
                  <a:pt x="860642" y="756920"/>
                </a:lnTo>
                <a:lnTo>
                  <a:pt x="859885" y="758190"/>
                </a:lnTo>
                <a:lnTo>
                  <a:pt x="844043" y="758190"/>
                </a:lnTo>
                <a:lnTo>
                  <a:pt x="845726" y="759460"/>
                </a:lnTo>
                <a:lnTo>
                  <a:pt x="859129" y="759460"/>
                </a:lnTo>
                <a:lnTo>
                  <a:pt x="859804" y="760730"/>
                </a:lnTo>
                <a:lnTo>
                  <a:pt x="871367" y="760730"/>
                </a:lnTo>
                <a:lnTo>
                  <a:pt x="873043" y="763270"/>
                </a:lnTo>
                <a:lnTo>
                  <a:pt x="810858" y="763270"/>
                </a:lnTo>
                <a:lnTo>
                  <a:pt x="811192" y="765810"/>
                </a:lnTo>
                <a:lnTo>
                  <a:pt x="813202" y="768350"/>
                </a:lnTo>
                <a:lnTo>
                  <a:pt x="844714" y="768350"/>
                </a:lnTo>
                <a:lnTo>
                  <a:pt x="844380" y="770890"/>
                </a:lnTo>
                <a:lnTo>
                  <a:pt x="807335" y="770890"/>
                </a:lnTo>
                <a:lnTo>
                  <a:pt x="804657" y="772160"/>
                </a:lnTo>
                <a:close/>
              </a:path>
              <a:path w="4096384" h="836930">
                <a:moveTo>
                  <a:pt x="860812" y="760730"/>
                </a:moveTo>
                <a:lnTo>
                  <a:pt x="859804" y="760730"/>
                </a:lnTo>
                <a:lnTo>
                  <a:pt x="859129" y="759460"/>
                </a:lnTo>
                <a:lnTo>
                  <a:pt x="860642" y="756920"/>
                </a:lnTo>
                <a:lnTo>
                  <a:pt x="861644" y="756920"/>
                </a:lnTo>
                <a:lnTo>
                  <a:pt x="861984" y="759460"/>
                </a:lnTo>
                <a:lnTo>
                  <a:pt x="860812" y="760730"/>
                </a:lnTo>
                <a:close/>
              </a:path>
              <a:path w="4096384" h="836930">
                <a:moveTo>
                  <a:pt x="871367" y="760730"/>
                </a:moveTo>
                <a:lnTo>
                  <a:pt x="860812" y="760730"/>
                </a:lnTo>
                <a:lnTo>
                  <a:pt x="861984" y="759460"/>
                </a:lnTo>
                <a:lnTo>
                  <a:pt x="861644" y="756920"/>
                </a:lnTo>
                <a:lnTo>
                  <a:pt x="868853" y="756920"/>
                </a:lnTo>
                <a:lnTo>
                  <a:pt x="871367" y="760730"/>
                </a:lnTo>
                <a:close/>
              </a:path>
              <a:path w="4096384" h="836930">
                <a:moveTo>
                  <a:pt x="927856" y="759460"/>
                </a:moveTo>
                <a:lnTo>
                  <a:pt x="924673" y="759460"/>
                </a:lnTo>
                <a:lnTo>
                  <a:pt x="926186" y="756920"/>
                </a:lnTo>
                <a:lnTo>
                  <a:pt x="927856" y="759460"/>
                </a:lnTo>
                <a:close/>
              </a:path>
              <a:path w="4096384" h="836930">
                <a:moveTo>
                  <a:pt x="938753" y="759460"/>
                </a:moveTo>
                <a:lnTo>
                  <a:pt x="927856" y="759460"/>
                </a:lnTo>
                <a:lnTo>
                  <a:pt x="926186" y="756920"/>
                </a:lnTo>
                <a:lnTo>
                  <a:pt x="938588" y="756920"/>
                </a:lnTo>
                <a:lnTo>
                  <a:pt x="938486" y="757676"/>
                </a:lnTo>
                <a:lnTo>
                  <a:pt x="938552" y="758698"/>
                </a:lnTo>
                <a:lnTo>
                  <a:pt x="938753" y="759460"/>
                </a:lnTo>
                <a:close/>
              </a:path>
              <a:path w="4096384" h="836930">
                <a:moveTo>
                  <a:pt x="952332" y="762000"/>
                </a:moveTo>
                <a:lnTo>
                  <a:pt x="939426" y="762000"/>
                </a:lnTo>
                <a:lnTo>
                  <a:pt x="943112" y="756920"/>
                </a:lnTo>
                <a:lnTo>
                  <a:pt x="953844" y="756920"/>
                </a:lnTo>
                <a:lnTo>
                  <a:pt x="951493" y="759460"/>
                </a:lnTo>
                <a:lnTo>
                  <a:pt x="952332" y="762000"/>
                </a:lnTo>
                <a:close/>
              </a:path>
              <a:path w="4096384" h="836930">
                <a:moveTo>
                  <a:pt x="953510" y="762000"/>
                </a:moveTo>
                <a:lnTo>
                  <a:pt x="952332" y="762000"/>
                </a:lnTo>
                <a:lnTo>
                  <a:pt x="951493" y="759460"/>
                </a:lnTo>
                <a:lnTo>
                  <a:pt x="953844" y="756920"/>
                </a:lnTo>
                <a:lnTo>
                  <a:pt x="954846" y="759460"/>
                </a:lnTo>
                <a:lnTo>
                  <a:pt x="953510" y="76200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74627" y="768350"/>
                </a:lnTo>
                <a:lnTo>
                  <a:pt x="981836" y="762000"/>
                </a:lnTo>
                <a:lnTo>
                  <a:pt x="953510" y="762000"/>
                </a:lnTo>
                <a:lnTo>
                  <a:pt x="954846" y="759460"/>
                </a:lnTo>
                <a:lnTo>
                  <a:pt x="953844" y="756920"/>
                </a:lnTo>
                <a:lnTo>
                  <a:pt x="966246" y="756920"/>
                </a:lnTo>
                <a:lnTo>
                  <a:pt x="966076" y="758190"/>
                </a:lnTo>
                <a:lnTo>
                  <a:pt x="967418" y="759460"/>
                </a:lnTo>
                <a:lnTo>
                  <a:pt x="998933" y="759460"/>
                </a:lnTo>
                <a:lnTo>
                  <a:pt x="998110" y="764448"/>
                </a:lnTo>
                <a:lnTo>
                  <a:pt x="998258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968092" y="759460"/>
                </a:moveTo>
                <a:lnTo>
                  <a:pt x="967418" y="759460"/>
                </a:lnTo>
                <a:lnTo>
                  <a:pt x="966076" y="758190"/>
                </a:lnTo>
                <a:lnTo>
                  <a:pt x="966246" y="756920"/>
                </a:lnTo>
                <a:lnTo>
                  <a:pt x="967922" y="756920"/>
                </a:lnTo>
                <a:lnTo>
                  <a:pt x="969428" y="758190"/>
                </a:lnTo>
                <a:lnTo>
                  <a:pt x="968092" y="759460"/>
                </a:lnTo>
                <a:close/>
              </a:path>
              <a:path w="4096384" h="836930">
                <a:moveTo>
                  <a:pt x="1034972" y="762000"/>
                </a:moveTo>
                <a:lnTo>
                  <a:pt x="1030952" y="762000"/>
                </a:lnTo>
                <a:lnTo>
                  <a:pt x="1034304" y="756920"/>
                </a:lnTo>
                <a:lnTo>
                  <a:pt x="1035476" y="756920"/>
                </a:lnTo>
                <a:lnTo>
                  <a:pt x="1038325" y="758190"/>
                </a:lnTo>
                <a:lnTo>
                  <a:pt x="1038161" y="759460"/>
                </a:lnTo>
                <a:lnTo>
                  <a:pt x="1034972" y="762000"/>
                </a:lnTo>
                <a:close/>
              </a:path>
              <a:path w="4096384" h="836930">
                <a:moveTo>
                  <a:pt x="1047714" y="762000"/>
                </a:moveTo>
                <a:lnTo>
                  <a:pt x="1034972" y="762000"/>
                </a:lnTo>
                <a:lnTo>
                  <a:pt x="1038161" y="759460"/>
                </a:lnTo>
                <a:lnTo>
                  <a:pt x="1038325" y="758190"/>
                </a:lnTo>
                <a:lnTo>
                  <a:pt x="1035476" y="756920"/>
                </a:lnTo>
                <a:lnTo>
                  <a:pt x="1048219" y="756920"/>
                </a:lnTo>
                <a:lnTo>
                  <a:pt x="1047210" y="758190"/>
                </a:lnTo>
                <a:lnTo>
                  <a:pt x="1046372" y="760730"/>
                </a:lnTo>
                <a:lnTo>
                  <a:pt x="1047714" y="762000"/>
                </a:lnTo>
                <a:close/>
              </a:path>
              <a:path w="4096384" h="836930">
                <a:moveTo>
                  <a:pt x="1048716" y="762000"/>
                </a:moveTo>
                <a:lnTo>
                  <a:pt x="1047714" y="762000"/>
                </a:lnTo>
                <a:lnTo>
                  <a:pt x="1046372" y="760730"/>
                </a:lnTo>
                <a:lnTo>
                  <a:pt x="1047210" y="758190"/>
                </a:lnTo>
                <a:lnTo>
                  <a:pt x="1048219" y="756920"/>
                </a:lnTo>
                <a:lnTo>
                  <a:pt x="1049384" y="759460"/>
                </a:lnTo>
                <a:lnTo>
                  <a:pt x="1048716" y="76200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49888" y="769620"/>
                </a:lnTo>
                <a:lnTo>
                  <a:pt x="1054249" y="768350"/>
                </a:lnTo>
                <a:lnTo>
                  <a:pt x="1056259" y="768350"/>
                </a:lnTo>
                <a:lnTo>
                  <a:pt x="1056927" y="767080"/>
                </a:lnTo>
                <a:lnTo>
                  <a:pt x="1055934" y="764562"/>
                </a:lnTo>
                <a:lnTo>
                  <a:pt x="1054419" y="762000"/>
                </a:lnTo>
                <a:lnTo>
                  <a:pt x="1048716" y="762000"/>
                </a:lnTo>
                <a:lnTo>
                  <a:pt x="1049384" y="759460"/>
                </a:lnTo>
                <a:lnTo>
                  <a:pt x="1048219" y="756920"/>
                </a:lnTo>
                <a:lnTo>
                  <a:pt x="1056593" y="756920"/>
                </a:lnTo>
                <a:lnTo>
                  <a:pt x="1061021" y="760642"/>
                </a:lnTo>
                <a:lnTo>
                  <a:pt x="1061125" y="763270"/>
                </a:lnTo>
                <a:lnTo>
                  <a:pt x="1066739" y="763270"/>
                </a:lnTo>
                <a:lnTo>
                  <a:pt x="1067283" y="764448"/>
                </a:lnTo>
                <a:lnTo>
                  <a:pt x="1067390" y="765020"/>
                </a:lnTo>
                <a:lnTo>
                  <a:pt x="1067496" y="76581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81496" y="759460"/>
                </a:moveTo>
                <a:lnTo>
                  <a:pt x="1676801" y="759460"/>
                </a:lnTo>
                <a:lnTo>
                  <a:pt x="1675970" y="758190"/>
                </a:lnTo>
                <a:lnTo>
                  <a:pt x="1678982" y="756920"/>
                </a:lnTo>
                <a:lnTo>
                  <a:pt x="1680213" y="756920"/>
                </a:lnTo>
                <a:lnTo>
                  <a:pt x="1681538" y="757995"/>
                </a:lnTo>
                <a:lnTo>
                  <a:pt x="1681496" y="75946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538" y="757995"/>
                </a:lnTo>
                <a:lnTo>
                  <a:pt x="1680828" y="756920"/>
                </a:lnTo>
                <a:lnTo>
                  <a:pt x="1682897" y="756920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1688705" y="763270"/>
                </a:moveTo>
                <a:lnTo>
                  <a:pt x="1686525" y="763270"/>
                </a:lnTo>
                <a:lnTo>
                  <a:pt x="1689210" y="756920"/>
                </a:lnTo>
                <a:lnTo>
                  <a:pt x="1696419" y="756920"/>
                </a:lnTo>
                <a:lnTo>
                  <a:pt x="1690218" y="762000"/>
                </a:lnTo>
                <a:lnTo>
                  <a:pt x="1688705" y="763270"/>
                </a:lnTo>
                <a:close/>
              </a:path>
              <a:path w="4096384" h="836930">
                <a:moveTo>
                  <a:pt x="1730782" y="770890"/>
                </a:moveTo>
                <a:lnTo>
                  <a:pt x="1737765" y="763330"/>
                </a:lnTo>
                <a:lnTo>
                  <a:pt x="1737862" y="763192"/>
                </a:lnTo>
                <a:lnTo>
                  <a:pt x="1741173" y="756920"/>
                </a:lnTo>
                <a:lnTo>
                  <a:pt x="1746202" y="760730"/>
                </a:lnTo>
                <a:lnTo>
                  <a:pt x="1742346" y="764540"/>
                </a:lnTo>
                <a:lnTo>
                  <a:pt x="1739334" y="765810"/>
                </a:lnTo>
                <a:lnTo>
                  <a:pt x="1730782" y="770890"/>
                </a:lnTo>
                <a:close/>
              </a:path>
              <a:path w="4096384" h="836930">
                <a:moveTo>
                  <a:pt x="1776041" y="770890"/>
                </a:moveTo>
                <a:lnTo>
                  <a:pt x="1730782" y="770890"/>
                </a:lnTo>
                <a:lnTo>
                  <a:pt x="1739334" y="765810"/>
                </a:lnTo>
                <a:lnTo>
                  <a:pt x="1742346" y="764540"/>
                </a:lnTo>
                <a:lnTo>
                  <a:pt x="1746202" y="760730"/>
                </a:lnTo>
                <a:lnTo>
                  <a:pt x="1741173" y="756920"/>
                </a:lnTo>
                <a:lnTo>
                  <a:pt x="1759612" y="756920"/>
                </a:lnTo>
                <a:lnTo>
                  <a:pt x="1758106" y="759460"/>
                </a:lnTo>
                <a:lnTo>
                  <a:pt x="1759108" y="760730"/>
                </a:lnTo>
                <a:lnTo>
                  <a:pt x="1766651" y="760730"/>
                </a:lnTo>
                <a:lnTo>
                  <a:pt x="1767489" y="762000"/>
                </a:lnTo>
                <a:lnTo>
                  <a:pt x="1754754" y="762000"/>
                </a:lnTo>
                <a:lnTo>
                  <a:pt x="1752573" y="763270"/>
                </a:lnTo>
                <a:lnTo>
                  <a:pt x="1754413" y="767080"/>
                </a:lnTo>
                <a:lnTo>
                  <a:pt x="1748546" y="767080"/>
                </a:lnTo>
                <a:lnTo>
                  <a:pt x="1748717" y="767264"/>
                </a:lnTo>
                <a:lnTo>
                  <a:pt x="1748717" y="768350"/>
                </a:lnTo>
                <a:lnTo>
                  <a:pt x="1774194" y="768350"/>
                </a:lnTo>
                <a:lnTo>
                  <a:pt x="1776041" y="770890"/>
                </a:lnTo>
                <a:close/>
              </a:path>
              <a:path w="4096384" h="836930">
                <a:moveTo>
                  <a:pt x="1760287" y="760730"/>
                </a:moveTo>
                <a:lnTo>
                  <a:pt x="1759108" y="760730"/>
                </a:lnTo>
                <a:lnTo>
                  <a:pt x="1758106" y="759460"/>
                </a:lnTo>
                <a:lnTo>
                  <a:pt x="1759612" y="756920"/>
                </a:lnTo>
                <a:lnTo>
                  <a:pt x="1760784" y="756920"/>
                </a:lnTo>
                <a:lnTo>
                  <a:pt x="1761793" y="759460"/>
                </a:lnTo>
                <a:lnTo>
                  <a:pt x="1760287" y="760730"/>
                </a:lnTo>
                <a:close/>
              </a:path>
              <a:path w="4096384" h="836930">
                <a:moveTo>
                  <a:pt x="2035022" y="764540"/>
                </a:moveTo>
                <a:lnTo>
                  <a:pt x="2035860" y="763270"/>
                </a:lnTo>
                <a:lnTo>
                  <a:pt x="2035356" y="763270"/>
                </a:lnTo>
                <a:lnTo>
                  <a:pt x="2034688" y="756920"/>
                </a:lnTo>
                <a:lnTo>
                  <a:pt x="2043404" y="762000"/>
                </a:lnTo>
                <a:lnTo>
                  <a:pt x="2035022" y="764540"/>
                </a:lnTo>
                <a:close/>
              </a:path>
              <a:path w="4096384" h="836930">
                <a:moveTo>
                  <a:pt x="2048650" y="764540"/>
                </a:moveTo>
                <a:lnTo>
                  <a:pt x="2035022" y="764540"/>
                </a:lnTo>
                <a:lnTo>
                  <a:pt x="2043404" y="762000"/>
                </a:lnTo>
                <a:lnTo>
                  <a:pt x="2034688" y="756920"/>
                </a:lnTo>
                <a:lnTo>
                  <a:pt x="2043908" y="756920"/>
                </a:lnTo>
                <a:lnTo>
                  <a:pt x="2048650" y="764540"/>
                </a:lnTo>
                <a:close/>
              </a:path>
              <a:path w="4096384" h="836930">
                <a:moveTo>
                  <a:pt x="2734034" y="762000"/>
                </a:moveTo>
                <a:lnTo>
                  <a:pt x="2721449" y="759460"/>
                </a:lnTo>
                <a:lnTo>
                  <a:pt x="2722280" y="758190"/>
                </a:lnTo>
                <a:lnTo>
                  <a:pt x="2723623" y="756920"/>
                </a:lnTo>
                <a:lnTo>
                  <a:pt x="2725797" y="756920"/>
                </a:lnTo>
                <a:lnTo>
                  <a:pt x="2734034" y="762000"/>
                </a:lnTo>
                <a:close/>
              </a:path>
              <a:path w="4096384" h="836930">
                <a:moveTo>
                  <a:pt x="2746252" y="762000"/>
                </a:moveTo>
                <a:lnTo>
                  <a:pt x="2734034" y="762000"/>
                </a:lnTo>
                <a:lnTo>
                  <a:pt x="2725797" y="756920"/>
                </a:lnTo>
                <a:lnTo>
                  <a:pt x="2729717" y="756920"/>
                </a:lnTo>
                <a:lnTo>
                  <a:pt x="2730511" y="759460"/>
                </a:lnTo>
                <a:lnTo>
                  <a:pt x="2745925" y="759460"/>
                </a:lnTo>
                <a:lnTo>
                  <a:pt x="2746252" y="762000"/>
                </a:lnTo>
                <a:close/>
              </a:path>
              <a:path w="4096384" h="836930">
                <a:moveTo>
                  <a:pt x="2752800" y="759460"/>
                </a:moveTo>
                <a:lnTo>
                  <a:pt x="2746770" y="759460"/>
                </a:lnTo>
                <a:lnTo>
                  <a:pt x="2746641" y="757676"/>
                </a:lnTo>
                <a:lnTo>
                  <a:pt x="2747935" y="756920"/>
                </a:lnTo>
                <a:lnTo>
                  <a:pt x="2752800" y="759460"/>
                </a:lnTo>
                <a:close/>
              </a:path>
              <a:path w="4096384" h="836930">
                <a:moveTo>
                  <a:pt x="2763025" y="763270"/>
                </a:moveTo>
                <a:lnTo>
                  <a:pt x="2755308" y="763270"/>
                </a:lnTo>
                <a:lnTo>
                  <a:pt x="2753291" y="759460"/>
                </a:lnTo>
                <a:lnTo>
                  <a:pt x="2752800" y="759460"/>
                </a:lnTo>
                <a:lnTo>
                  <a:pt x="2747935" y="756920"/>
                </a:lnTo>
                <a:lnTo>
                  <a:pt x="2767890" y="756920"/>
                </a:lnTo>
                <a:lnTo>
                  <a:pt x="2768227" y="758190"/>
                </a:lnTo>
                <a:lnTo>
                  <a:pt x="2764036" y="758190"/>
                </a:lnTo>
                <a:lnTo>
                  <a:pt x="2760671" y="759460"/>
                </a:lnTo>
                <a:lnTo>
                  <a:pt x="2763025" y="763270"/>
                </a:lnTo>
                <a:close/>
              </a:path>
              <a:path w="4096384" h="836930">
                <a:moveTo>
                  <a:pt x="2814032" y="757149"/>
                </a:moveTo>
                <a:lnTo>
                  <a:pt x="2813970" y="756920"/>
                </a:lnTo>
                <a:lnTo>
                  <a:pt x="2814154" y="756920"/>
                </a:lnTo>
                <a:lnTo>
                  <a:pt x="2814032" y="757149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14311" y="758190"/>
                </a:lnTo>
                <a:lnTo>
                  <a:pt x="2814188" y="757108"/>
                </a:lnTo>
                <a:lnTo>
                  <a:pt x="2814311" y="756920"/>
                </a:lnTo>
                <a:lnTo>
                  <a:pt x="2824433" y="756920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3661501" y="770890"/>
                </a:moveTo>
                <a:lnTo>
                  <a:pt x="3650599" y="762000"/>
                </a:lnTo>
                <a:lnTo>
                  <a:pt x="3652622" y="759460"/>
                </a:lnTo>
                <a:lnTo>
                  <a:pt x="3655961" y="756920"/>
                </a:lnTo>
                <a:lnTo>
                  <a:pt x="3665515" y="767080"/>
                </a:lnTo>
                <a:lnTo>
                  <a:pt x="3661501" y="77089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2516" y="762000"/>
                </a:lnTo>
                <a:lnTo>
                  <a:pt x="58459" y="757108"/>
                </a:lnTo>
                <a:lnTo>
                  <a:pt x="69109" y="762000"/>
                </a:lnTo>
                <a:close/>
              </a:path>
              <a:path w="4096384" h="836930">
                <a:moveTo>
                  <a:pt x="2814311" y="758190"/>
                </a:moveTo>
                <a:lnTo>
                  <a:pt x="2813970" y="758190"/>
                </a:lnTo>
                <a:lnTo>
                  <a:pt x="2814069" y="757288"/>
                </a:lnTo>
                <a:lnTo>
                  <a:pt x="2814311" y="758190"/>
                </a:lnTo>
                <a:close/>
              </a:path>
              <a:path w="4096384" h="836930">
                <a:moveTo>
                  <a:pt x="2813970" y="758190"/>
                </a:moveTo>
                <a:lnTo>
                  <a:pt x="2813479" y="758190"/>
                </a:lnTo>
                <a:lnTo>
                  <a:pt x="2813970" y="757439"/>
                </a:lnTo>
                <a:lnTo>
                  <a:pt x="2813970" y="758190"/>
                </a:lnTo>
                <a:close/>
              </a:path>
              <a:path w="4096384" h="836930">
                <a:moveTo>
                  <a:pt x="2020270" y="758190"/>
                </a:moveTo>
                <a:lnTo>
                  <a:pt x="2021352" y="757529"/>
                </a:lnTo>
                <a:lnTo>
                  <a:pt x="2021467" y="757902"/>
                </a:lnTo>
                <a:lnTo>
                  <a:pt x="2020270" y="758190"/>
                </a:lnTo>
                <a:close/>
              </a:path>
              <a:path w="4096384" h="836930">
                <a:moveTo>
                  <a:pt x="2746770" y="759460"/>
                </a:moveTo>
                <a:lnTo>
                  <a:pt x="2745884" y="758698"/>
                </a:lnTo>
                <a:lnTo>
                  <a:pt x="2745761" y="758190"/>
                </a:lnTo>
                <a:lnTo>
                  <a:pt x="2746641" y="757676"/>
                </a:lnTo>
                <a:lnTo>
                  <a:pt x="2746770" y="759460"/>
                </a:lnTo>
                <a:close/>
              </a:path>
              <a:path w="4096384" h="836930">
                <a:moveTo>
                  <a:pt x="2021556" y="758190"/>
                </a:moveTo>
                <a:lnTo>
                  <a:pt x="2020270" y="758190"/>
                </a:lnTo>
                <a:lnTo>
                  <a:pt x="2021467" y="757902"/>
                </a:lnTo>
                <a:lnTo>
                  <a:pt x="2021556" y="75819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496" y="759460"/>
                </a:lnTo>
                <a:lnTo>
                  <a:pt x="1681666" y="758190"/>
                </a:lnTo>
                <a:lnTo>
                  <a:pt x="1681538" y="757995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845726" y="759460"/>
                </a:moveTo>
                <a:lnTo>
                  <a:pt x="844043" y="758190"/>
                </a:lnTo>
                <a:lnTo>
                  <a:pt x="848234" y="758190"/>
                </a:lnTo>
                <a:lnTo>
                  <a:pt x="845726" y="759460"/>
                </a:lnTo>
                <a:close/>
              </a:path>
              <a:path w="4096384" h="836930">
                <a:moveTo>
                  <a:pt x="859129" y="759460"/>
                </a:moveTo>
                <a:lnTo>
                  <a:pt x="845726" y="759460"/>
                </a:lnTo>
                <a:lnTo>
                  <a:pt x="848234" y="758190"/>
                </a:lnTo>
                <a:lnTo>
                  <a:pt x="859885" y="758190"/>
                </a:lnTo>
                <a:lnTo>
                  <a:pt x="859129" y="759460"/>
                </a:lnTo>
                <a:close/>
              </a:path>
              <a:path w="4096384" h="836930">
                <a:moveTo>
                  <a:pt x="1104373" y="764540"/>
                </a:moveTo>
                <a:lnTo>
                  <a:pt x="1100680" y="762000"/>
                </a:lnTo>
                <a:lnTo>
                  <a:pt x="1099174" y="759460"/>
                </a:lnTo>
                <a:lnTo>
                  <a:pt x="1099678" y="758190"/>
                </a:lnTo>
                <a:lnTo>
                  <a:pt x="1102186" y="758190"/>
                </a:lnTo>
                <a:lnTo>
                  <a:pt x="1104373" y="764540"/>
                </a:lnTo>
                <a:close/>
              </a:path>
              <a:path w="4096384" h="836930">
                <a:moveTo>
                  <a:pt x="1702286" y="762000"/>
                </a:moveTo>
                <a:lnTo>
                  <a:pt x="1699935" y="762000"/>
                </a:lnTo>
                <a:lnTo>
                  <a:pt x="1700773" y="758190"/>
                </a:lnTo>
                <a:lnTo>
                  <a:pt x="1702790" y="758190"/>
                </a:lnTo>
                <a:lnTo>
                  <a:pt x="1705468" y="759460"/>
                </a:lnTo>
                <a:lnTo>
                  <a:pt x="1705304" y="760730"/>
                </a:lnTo>
                <a:lnTo>
                  <a:pt x="1702286" y="762000"/>
                </a:lnTo>
                <a:close/>
              </a:path>
              <a:path w="4096384" h="836930">
                <a:moveTo>
                  <a:pt x="1728805" y="762000"/>
                </a:moveTo>
                <a:lnTo>
                  <a:pt x="1702286" y="762000"/>
                </a:lnTo>
                <a:lnTo>
                  <a:pt x="1705304" y="760730"/>
                </a:lnTo>
                <a:lnTo>
                  <a:pt x="1705468" y="759460"/>
                </a:lnTo>
                <a:lnTo>
                  <a:pt x="1702790" y="758190"/>
                </a:lnTo>
                <a:lnTo>
                  <a:pt x="1726755" y="758190"/>
                </a:lnTo>
                <a:lnTo>
                  <a:pt x="1727763" y="760730"/>
                </a:lnTo>
                <a:lnTo>
                  <a:pt x="1729513" y="760730"/>
                </a:lnTo>
                <a:lnTo>
                  <a:pt x="1728805" y="762000"/>
                </a:lnTo>
                <a:close/>
              </a:path>
              <a:path w="4096384" h="836930">
                <a:moveTo>
                  <a:pt x="1728765" y="760730"/>
                </a:moveTo>
                <a:lnTo>
                  <a:pt x="1727763" y="760730"/>
                </a:lnTo>
                <a:lnTo>
                  <a:pt x="1726755" y="758190"/>
                </a:lnTo>
                <a:lnTo>
                  <a:pt x="1730929" y="758190"/>
                </a:lnTo>
                <a:lnTo>
                  <a:pt x="1730646" y="758698"/>
                </a:lnTo>
                <a:lnTo>
                  <a:pt x="1728765" y="76073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730646" y="758698"/>
                </a:lnTo>
                <a:lnTo>
                  <a:pt x="1731116" y="758190"/>
                </a:lnTo>
                <a:lnTo>
                  <a:pt x="1735388" y="758190"/>
                </a:lnTo>
                <a:lnTo>
                  <a:pt x="1735136" y="759460"/>
                </a:lnTo>
                <a:lnTo>
                  <a:pt x="1734468" y="760730"/>
                </a:lnTo>
                <a:lnTo>
                  <a:pt x="1733964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957076" y="763270"/>
                </a:moveTo>
                <a:lnTo>
                  <a:pt x="1955904" y="763270"/>
                </a:lnTo>
                <a:lnTo>
                  <a:pt x="1954732" y="760730"/>
                </a:lnTo>
                <a:lnTo>
                  <a:pt x="1956068" y="758190"/>
                </a:lnTo>
                <a:lnTo>
                  <a:pt x="1957410" y="758190"/>
                </a:lnTo>
                <a:lnTo>
                  <a:pt x="1958498" y="760546"/>
                </a:lnTo>
                <a:lnTo>
                  <a:pt x="1958419" y="760730"/>
                </a:lnTo>
                <a:lnTo>
                  <a:pt x="1958583" y="760730"/>
                </a:lnTo>
                <a:lnTo>
                  <a:pt x="1957076" y="763270"/>
                </a:lnTo>
                <a:close/>
              </a:path>
              <a:path w="4096384" h="836930">
                <a:moveTo>
                  <a:pt x="1958498" y="760546"/>
                </a:moveTo>
                <a:lnTo>
                  <a:pt x="1957410" y="758190"/>
                </a:lnTo>
                <a:lnTo>
                  <a:pt x="1959507" y="758190"/>
                </a:lnTo>
                <a:lnTo>
                  <a:pt x="1958498" y="760546"/>
                </a:lnTo>
                <a:close/>
              </a:path>
              <a:path w="4096384" h="836930">
                <a:moveTo>
                  <a:pt x="1973839" y="764540"/>
                </a:moveTo>
                <a:lnTo>
                  <a:pt x="1970487" y="764540"/>
                </a:lnTo>
                <a:lnTo>
                  <a:pt x="1969144" y="762000"/>
                </a:lnTo>
                <a:lnTo>
                  <a:pt x="1968476" y="762000"/>
                </a:lnTo>
                <a:lnTo>
                  <a:pt x="1968404" y="760546"/>
                </a:lnTo>
                <a:lnTo>
                  <a:pt x="1968981" y="759460"/>
                </a:lnTo>
                <a:lnTo>
                  <a:pt x="1970487" y="758190"/>
                </a:lnTo>
                <a:lnTo>
                  <a:pt x="1973669" y="758190"/>
                </a:lnTo>
                <a:lnTo>
                  <a:pt x="1973839" y="76454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1944" y="768350"/>
                </a:lnTo>
                <a:lnTo>
                  <a:pt x="1994458" y="767080"/>
                </a:lnTo>
                <a:lnTo>
                  <a:pt x="1994458" y="765810"/>
                </a:lnTo>
                <a:lnTo>
                  <a:pt x="1992108" y="764540"/>
                </a:lnTo>
                <a:lnTo>
                  <a:pt x="1973839" y="764540"/>
                </a:lnTo>
                <a:lnTo>
                  <a:pt x="1973669" y="758190"/>
                </a:lnTo>
                <a:lnTo>
                  <a:pt x="1995796" y="758190"/>
                </a:lnTo>
                <a:lnTo>
                  <a:pt x="1995628" y="759460"/>
                </a:lnTo>
                <a:lnTo>
                  <a:pt x="1984060" y="759460"/>
                </a:lnTo>
                <a:lnTo>
                  <a:pt x="1982391" y="760730"/>
                </a:lnTo>
                <a:lnTo>
                  <a:pt x="1982057" y="762000"/>
                </a:lnTo>
                <a:lnTo>
                  <a:pt x="1995265" y="76200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760671" y="759460"/>
                </a:lnTo>
                <a:lnTo>
                  <a:pt x="2764036" y="758190"/>
                </a:lnTo>
                <a:lnTo>
                  <a:pt x="2768050" y="75819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817677" y="765810"/>
                </a:moveTo>
                <a:lnTo>
                  <a:pt x="2815162" y="759460"/>
                </a:lnTo>
                <a:lnTo>
                  <a:pt x="2815162" y="758190"/>
                </a:lnTo>
                <a:lnTo>
                  <a:pt x="2818685" y="758190"/>
                </a:lnTo>
                <a:lnTo>
                  <a:pt x="2820184" y="759460"/>
                </a:lnTo>
                <a:lnTo>
                  <a:pt x="2819850" y="762000"/>
                </a:lnTo>
                <a:lnTo>
                  <a:pt x="2817677" y="765810"/>
                </a:lnTo>
                <a:close/>
              </a:path>
              <a:path w="4096384" h="836930">
                <a:moveTo>
                  <a:pt x="3604288" y="765810"/>
                </a:moveTo>
                <a:lnTo>
                  <a:pt x="2817677" y="765810"/>
                </a:lnTo>
                <a:lnTo>
                  <a:pt x="2819850" y="762000"/>
                </a:lnTo>
                <a:lnTo>
                  <a:pt x="2820184" y="759460"/>
                </a:lnTo>
                <a:lnTo>
                  <a:pt x="2818685" y="758190"/>
                </a:lnTo>
                <a:lnTo>
                  <a:pt x="2840299" y="758190"/>
                </a:lnTo>
                <a:lnTo>
                  <a:pt x="2846173" y="764540"/>
                </a:lnTo>
                <a:lnTo>
                  <a:pt x="3605687" y="764540"/>
                </a:lnTo>
                <a:lnTo>
                  <a:pt x="3604288" y="765810"/>
                </a:lnTo>
                <a:close/>
              </a:path>
              <a:path w="4096384" h="836930">
                <a:moveTo>
                  <a:pt x="2850344" y="764540"/>
                </a:moveTo>
                <a:lnTo>
                  <a:pt x="2846173" y="764540"/>
                </a:lnTo>
                <a:lnTo>
                  <a:pt x="2840299" y="758190"/>
                </a:lnTo>
                <a:lnTo>
                  <a:pt x="2844156" y="759460"/>
                </a:lnTo>
                <a:lnTo>
                  <a:pt x="2846821" y="760730"/>
                </a:lnTo>
                <a:lnTo>
                  <a:pt x="2848844" y="762000"/>
                </a:lnTo>
                <a:lnTo>
                  <a:pt x="2850344" y="76454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64271" y="759460"/>
                </a:lnTo>
                <a:lnTo>
                  <a:pt x="2872319" y="758190"/>
                </a:lnTo>
                <a:lnTo>
                  <a:pt x="2879698" y="758190"/>
                </a:lnTo>
                <a:lnTo>
                  <a:pt x="2873113" y="763270"/>
                </a:lnTo>
                <a:lnTo>
                  <a:pt x="2871801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40055" y="764540"/>
                </a:moveTo>
                <a:lnTo>
                  <a:pt x="3638928" y="763330"/>
                </a:lnTo>
                <a:lnTo>
                  <a:pt x="3638943" y="763192"/>
                </a:lnTo>
                <a:lnTo>
                  <a:pt x="3640037" y="762000"/>
                </a:lnTo>
                <a:lnTo>
                  <a:pt x="3637686" y="758190"/>
                </a:lnTo>
                <a:lnTo>
                  <a:pt x="3642394" y="758190"/>
                </a:lnTo>
                <a:lnTo>
                  <a:pt x="3645637" y="759460"/>
                </a:lnTo>
                <a:lnTo>
                  <a:pt x="3643584" y="762000"/>
                </a:lnTo>
                <a:lnTo>
                  <a:pt x="3640055" y="764540"/>
                </a:lnTo>
                <a:close/>
              </a:path>
              <a:path w="4096384" h="836930">
                <a:moveTo>
                  <a:pt x="3722854" y="767080"/>
                </a:moveTo>
                <a:lnTo>
                  <a:pt x="3718657" y="758190"/>
                </a:lnTo>
                <a:lnTo>
                  <a:pt x="3722180" y="758190"/>
                </a:lnTo>
                <a:lnTo>
                  <a:pt x="3722854" y="759460"/>
                </a:lnTo>
                <a:lnTo>
                  <a:pt x="3723346" y="759460"/>
                </a:lnTo>
                <a:lnTo>
                  <a:pt x="3724020" y="760730"/>
                </a:lnTo>
                <a:lnTo>
                  <a:pt x="3722854" y="767080"/>
                </a:lnTo>
                <a:close/>
              </a:path>
              <a:path w="4096384" h="836930">
                <a:moveTo>
                  <a:pt x="3768775" y="769620"/>
                </a:moveTo>
                <a:lnTo>
                  <a:pt x="3746309" y="769620"/>
                </a:lnTo>
                <a:lnTo>
                  <a:pt x="3740796" y="767080"/>
                </a:lnTo>
                <a:lnTo>
                  <a:pt x="3722854" y="767080"/>
                </a:lnTo>
                <a:lnTo>
                  <a:pt x="3723888" y="761451"/>
                </a:lnTo>
                <a:lnTo>
                  <a:pt x="3723922" y="760546"/>
                </a:lnTo>
                <a:lnTo>
                  <a:pt x="3723346" y="759460"/>
                </a:lnTo>
                <a:lnTo>
                  <a:pt x="3722854" y="759460"/>
                </a:lnTo>
                <a:lnTo>
                  <a:pt x="3722180" y="758190"/>
                </a:lnTo>
                <a:lnTo>
                  <a:pt x="3738438" y="758190"/>
                </a:lnTo>
                <a:lnTo>
                  <a:pt x="3735407" y="759460"/>
                </a:lnTo>
                <a:lnTo>
                  <a:pt x="3734582" y="760730"/>
                </a:lnTo>
                <a:lnTo>
                  <a:pt x="3734916" y="762000"/>
                </a:lnTo>
                <a:lnTo>
                  <a:pt x="3737947" y="763270"/>
                </a:lnTo>
                <a:lnTo>
                  <a:pt x="3760876" y="763270"/>
                </a:lnTo>
                <a:lnTo>
                  <a:pt x="3761402" y="764540"/>
                </a:lnTo>
                <a:lnTo>
                  <a:pt x="3767950" y="764540"/>
                </a:lnTo>
                <a:lnTo>
                  <a:pt x="3768010" y="767264"/>
                </a:lnTo>
                <a:lnTo>
                  <a:pt x="3768775" y="769620"/>
                </a:lnTo>
                <a:close/>
              </a:path>
              <a:path w="4096384" h="836930">
                <a:moveTo>
                  <a:pt x="3737947" y="763270"/>
                </a:moveTo>
                <a:lnTo>
                  <a:pt x="3734916" y="762000"/>
                </a:lnTo>
                <a:lnTo>
                  <a:pt x="3734771" y="761451"/>
                </a:lnTo>
                <a:lnTo>
                  <a:pt x="3734701" y="760546"/>
                </a:lnTo>
                <a:lnTo>
                  <a:pt x="3735407" y="759460"/>
                </a:lnTo>
                <a:lnTo>
                  <a:pt x="3738438" y="758190"/>
                </a:lnTo>
                <a:lnTo>
                  <a:pt x="3738438" y="760730"/>
                </a:lnTo>
                <a:lnTo>
                  <a:pt x="3737947" y="763270"/>
                </a:lnTo>
                <a:close/>
              </a:path>
              <a:path w="4096384" h="836930">
                <a:moveTo>
                  <a:pt x="3760876" y="763270"/>
                </a:moveTo>
                <a:lnTo>
                  <a:pt x="3737947" y="763270"/>
                </a:lnTo>
                <a:lnTo>
                  <a:pt x="3738438" y="760730"/>
                </a:lnTo>
                <a:lnTo>
                  <a:pt x="3738438" y="758190"/>
                </a:lnTo>
                <a:lnTo>
                  <a:pt x="3758773" y="758190"/>
                </a:lnTo>
                <a:lnTo>
                  <a:pt x="3760876" y="763270"/>
                </a:lnTo>
                <a:close/>
              </a:path>
              <a:path w="4096384" h="836930">
                <a:moveTo>
                  <a:pt x="3845044" y="763270"/>
                </a:moveTo>
                <a:lnTo>
                  <a:pt x="3841522" y="763270"/>
                </a:lnTo>
                <a:lnTo>
                  <a:pt x="3841364" y="762000"/>
                </a:lnTo>
                <a:lnTo>
                  <a:pt x="3841030" y="760730"/>
                </a:lnTo>
                <a:lnTo>
                  <a:pt x="3840847" y="759460"/>
                </a:lnTo>
                <a:lnTo>
                  <a:pt x="3842373" y="758190"/>
                </a:lnTo>
                <a:lnTo>
                  <a:pt x="3848069" y="762000"/>
                </a:lnTo>
                <a:lnTo>
                  <a:pt x="3845044" y="763270"/>
                </a:lnTo>
                <a:close/>
              </a:path>
              <a:path w="4096384" h="836930">
                <a:moveTo>
                  <a:pt x="3992732" y="763270"/>
                </a:moveTo>
                <a:lnTo>
                  <a:pt x="3990708" y="762000"/>
                </a:lnTo>
                <a:lnTo>
                  <a:pt x="3989543" y="759460"/>
                </a:lnTo>
                <a:lnTo>
                  <a:pt x="3990034" y="758190"/>
                </a:lnTo>
                <a:lnTo>
                  <a:pt x="3995397" y="758190"/>
                </a:lnTo>
                <a:lnTo>
                  <a:pt x="3992732" y="763270"/>
                </a:lnTo>
                <a:close/>
              </a:path>
              <a:path w="4096384" h="836930">
                <a:moveTo>
                  <a:pt x="2755308" y="763270"/>
                </a:moveTo>
                <a:lnTo>
                  <a:pt x="2746252" y="762000"/>
                </a:lnTo>
                <a:lnTo>
                  <a:pt x="2745820" y="758642"/>
                </a:lnTo>
                <a:lnTo>
                  <a:pt x="2746770" y="759460"/>
                </a:lnTo>
                <a:lnTo>
                  <a:pt x="2753291" y="759460"/>
                </a:lnTo>
                <a:lnTo>
                  <a:pt x="2755308" y="763270"/>
                </a:lnTo>
                <a:close/>
              </a:path>
              <a:path w="4096384" h="836930">
                <a:moveTo>
                  <a:pt x="1729513" y="760730"/>
                </a:moveTo>
                <a:lnTo>
                  <a:pt x="1728765" y="760730"/>
                </a:lnTo>
                <a:lnTo>
                  <a:pt x="1730646" y="758698"/>
                </a:lnTo>
                <a:lnTo>
                  <a:pt x="1729513" y="76073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98258" y="767080"/>
                </a:lnTo>
                <a:lnTo>
                  <a:pt x="998110" y="764448"/>
                </a:lnTo>
                <a:lnTo>
                  <a:pt x="998933" y="759460"/>
                </a:lnTo>
                <a:lnTo>
                  <a:pt x="1005972" y="765810"/>
                </a:lnTo>
                <a:lnTo>
                  <a:pt x="1002790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82746" y="759460"/>
                </a:lnTo>
                <a:lnTo>
                  <a:pt x="1783250" y="76073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796490" y="762000"/>
                </a:moveTo>
                <a:lnTo>
                  <a:pt x="1782242" y="762000"/>
                </a:lnTo>
                <a:lnTo>
                  <a:pt x="1783250" y="760730"/>
                </a:lnTo>
                <a:lnTo>
                  <a:pt x="1782746" y="759460"/>
                </a:lnTo>
                <a:lnTo>
                  <a:pt x="1822103" y="759460"/>
                </a:lnTo>
                <a:lnTo>
                  <a:pt x="1821868" y="760730"/>
                </a:lnTo>
                <a:lnTo>
                  <a:pt x="1796320" y="760730"/>
                </a:lnTo>
                <a:lnTo>
                  <a:pt x="1796490" y="762000"/>
                </a:lnTo>
                <a:close/>
              </a:path>
              <a:path w="4096384" h="836930">
                <a:moveTo>
                  <a:pt x="1903436" y="762000"/>
                </a:moveTo>
                <a:lnTo>
                  <a:pt x="1901256" y="762000"/>
                </a:lnTo>
                <a:lnTo>
                  <a:pt x="1900084" y="759460"/>
                </a:lnTo>
                <a:lnTo>
                  <a:pt x="1904942" y="759460"/>
                </a:lnTo>
                <a:lnTo>
                  <a:pt x="1905276" y="760730"/>
                </a:lnTo>
                <a:lnTo>
                  <a:pt x="1903436" y="762000"/>
                </a:lnTo>
                <a:close/>
              </a:path>
              <a:path w="4096384" h="836930">
                <a:moveTo>
                  <a:pt x="1913882" y="762000"/>
                </a:moveTo>
                <a:lnTo>
                  <a:pt x="1903436" y="762000"/>
                </a:lnTo>
                <a:lnTo>
                  <a:pt x="1905276" y="760730"/>
                </a:lnTo>
                <a:lnTo>
                  <a:pt x="1904942" y="759460"/>
                </a:lnTo>
                <a:lnTo>
                  <a:pt x="1917351" y="759460"/>
                </a:lnTo>
                <a:lnTo>
                  <a:pt x="1911981" y="760730"/>
                </a:lnTo>
                <a:lnTo>
                  <a:pt x="1913882" y="762000"/>
                </a:lnTo>
                <a:close/>
              </a:path>
              <a:path w="4096384" h="836930">
                <a:moveTo>
                  <a:pt x="1917684" y="764540"/>
                </a:moveTo>
                <a:lnTo>
                  <a:pt x="1911981" y="760730"/>
                </a:lnTo>
                <a:lnTo>
                  <a:pt x="1917351" y="759460"/>
                </a:lnTo>
                <a:lnTo>
                  <a:pt x="1922543" y="759460"/>
                </a:lnTo>
                <a:lnTo>
                  <a:pt x="1917784" y="763192"/>
                </a:lnTo>
                <a:lnTo>
                  <a:pt x="1917684" y="764540"/>
                </a:lnTo>
                <a:close/>
              </a:path>
              <a:path w="4096384" h="836930">
                <a:moveTo>
                  <a:pt x="1938720" y="770890"/>
                </a:moveTo>
                <a:lnTo>
                  <a:pt x="1924390" y="770890"/>
                </a:lnTo>
                <a:lnTo>
                  <a:pt x="1931095" y="764540"/>
                </a:lnTo>
                <a:lnTo>
                  <a:pt x="1917684" y="764540"/>
                </a:lnTo>
                <a:lnTo>
                  <a:pt x="1917784" y="763192"/>
                </a:lnTo>
                <a:lnTo>
                  <a:pt x="1922543" y="759460"/>
                </a:lnTo>
                <a:lnTo>
                  <a:pt x="1930093" y="759460"/>
                </a:lnTo>
                <a:lnTo>
                  <a:pt x="1928410" y="762000"/>
                </a:lnTo>
                <a:lnTo>
                  <a:pt x="1955318" y="762000"/>
                </a:lnTo>
                <a:lnTo>
                  <a:pt x="1955904" y="763270"/>
                </a:lnTo>
                <a:lnTo>
                  <a:pt x="1966460" y="763270"/>
                </a:lnTo>
                <a:lnTo>
                  <a:pt x="1964115" y="765810"/>
                </a:lnTo>
                <a:lnTo>
                  <a:pt x="1939430" y="765810"/>
                </a:lnTo>
                <a:lnTo>
                  <a:pt x="1936627" y="767080"/>
                </a:lnTo>
                <a:lnTo>
                  <a:pt x="1935953" y="768350"/>
                </a:lnTo>
                <a:lnTo>
                  <a:pt x="1938720" y="770890"/>
                </a:lnTo>
                <a:close/>
              </a:path>
              <a:path w="4096384" h="836930">
                <a:moveTo>
                  <a:pt x="1928410" y="762000"/>
                </a:moveTo>
                <a:lnTo>
                  <a:pt x="1930093" y="759460"/>
                </a:lnTo>
                <a:lnTo>
                  <a:pt x="1932771" y="759460"/>
                </a:lnTo>
                <a:lnTo>
                  <a:pt x="1928410" y="762000"/>
                </a:lnTo>
                <a:close/>
              </a:path>
              <a:path w="4096384" h="836930">
                <a:moveTo>
                  <a:pt x="1955318" y="762000"/>
                </a:moveTo>
                <a:lnTo>
                  <a:pt x="1928410" y="762000"/>
                </a:lnTo>
                <a:lnTo>
                  <a:pt x="1932771" y="759460"/>
                </a:lnTo>
                <a:lnTo>
                  <a:pt x="1938769" y="759460"/>
                </a:lnTo>
                <a:lnTo>
                  <a:pt x="1939347" y="760730"/>
                </a:lnTo>
                <a:lnTo>
                  <a:pt x="1954732" y="760730"/>
                </a:lnTo>
                <a:lnTo>
                  <a:pt x="1955318" y="762000"/>
                </a:lnTo>
                <a:close/>
              </a:path>
              <a:path w="4096384" h="836930">
                <a:moveTo>
                  <a:pt x="1985573" y="762000"/>
                </a:moveTo>
                <a:lnTo>
                  <a:pt x="1982057" y="762000"/>
                </a:lnTo>
                <a:lnTo>
                  <a:pt x="1982391" y="760730"/>
                </a:lnTo>
                <a:lnTo>
                  <a:pt x="1984060" y="759460"/>
                </a:lnTo>
                <a:lnTo>
                  <a:pt x="1985907" y="760730"/>
                </a:lnTo>
                <a:lnTo>
                  <a:pt x="1985573" y="762000"/>
                </a:lnTo>
                <a:close/>
              </a:path>
              <a:path w="4096384" h="836930">
                <a:moveTo>
                  <a:pt x="1995265" y="762000"/>
                </a:moveTo>
                <a:lnTo>
                  <a:pt x="1985573" y="762000"/>
                </a:lnTo>
                <a:lnTo>
                  <a:pt x="1985717" y="761451"/>
                </a:lnTo>
                <a:lnTo>
                  <a:pt x="1985780" y="760642"/>
                </a:lnTo>
                <a:lnTo>
                  <a:pt x="1984060" y="759460"/>
                </a:lnTo>
                <a:lnTo>
                  <a:pt x="1995628" y="759460"/>
                </a:lnTo>
                <a:lnTo>
                  <a:pt x="1995265" y="76200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11166" y="773430"/>
                </a:lnTo>
                <a:lnTo>
                  <a:pt x="2017001" y="767080"/>
                </a:lnTo>
                <a:lnTo>
                  <a:pt x="2022961" y="760730"/>
                </a:lnTo>
                <a:lnTo>
                  <a:pt x="2025967" y="759460"/>
                </a:lnTo>
                <a:lnTo>
                  <a:pt x="2026307" y="762000"/>
                </a:lnTo>
                <a:lnTo>
                  <a:pt x="2025967" y="763270"/>
                </a:lnTo>
                <a:lnTo>
                  <a:pt x="2024631" y="763270"/>
                </a:lnTo>
                <a:lnTo>
                  <a:pt x="2018430" y="767080"/>
                </a:lnTo>
                <a:lnTo>
                  <a:pt x="2016250" y="77597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2789841" y="763270"/>
                </a:moveTo>
                <a:lnTo>
                  <a:pt x="2788499" y="760730"/>
                </a:lnTo>
                <a:lnTo>
                  <a:pt x="2788682" y="759460"/>
                </a:lnTo>
                <a:lnTo>
                  <a:pt x="2791007" y="759460"/>
                </a:lnTo>
                <a:lnTo>
                  <a:pt x="2793030" y="762000"/>
                </a:lnTo>
                <a:lnTo>
                  <a:pt x="2789841" y="763270"/>
                </a:lnTo>
                <a:close/>
              </a:path>
              <a:path w="4096384" h="836930">
                <a:moveTo>
                  <a:pt x="2800577" y="763270"/>
                </a:moveTo>
                <a:lnTo>
                  <a:pt x="2789841" y="763270"/>
                </a:lnTo>
                <a:lnTo>
                  <a:pt x="2793030" y="762000"/>
                </a:lnTo>
                <a:lnTo>
                  <a:pt x="2791007" y="759460"/>
                </a:lnTo>
                <a:lnTo>
                  <a:pt x="2804600" y="759460"/>
                </a:lnTo>
                <a:lnTo>
                  <a:pt x="2803409" y="760730"/>
                </a:lnTo>
                <a:lnTo>
                  <a:pt x="2801418" y="762000"/>
                </a:lnTo>
                <a:lnTo>
                  <a:pt x="2800577" y="763270"/>
                </a:lnTo>
                <a:close/>
              </a:path>
              <a:path w="4096384" h="836930">
                <a:moveTo>
                  <a:pt x="2798570" y="765810"/>
                </a:moveTo>
                <a:lnTo>
                  <a:pt x="2797895" y="765810"/>
                </a:lnTo>
                <a:lnTo>
                  <a:pt x="2799703" y="764562"/>
                </a:lnTo>
                <a:lnTo>
                  <a:pt x="2801418" y="762000"/>
                </a:lnTo>
                <a:lnTo>
                  <a:pt x="2803409" y="760730"/>
                </a:lnTo>
                <a:lnTo>
                  <a:pt x="2804600" y="759460"/>
                </a:lnTo>
                <a:lnTo>
                  <a:pt x="2805609" y="759460"/>
                </a:lnTo>
                <a:lnTo>
                  <a:pt x="2809397" y="764448"/>
                </a:lnTo>
                <a:lnTo>
                  <a:pt x="2798570" y="765810"/>
                </a:lnTo>
                <a:close/>
              </a:path>
              <a:path w="4096384" h="836930">
                <a:moveTo>
                  <a:pt x="2809397" y="764448"/>
                </a:moveTo>
                <a:lnTo>
                  <a:pt x="2805609" y="759460"/>
                </a:lnTo>
                <a:lnTo>
                  <a:pt x="2815162" y="759460"/>
                </a:lnTo>
                <a:lnTo>
                  <a:pt x="2816671" y="763270"/>
                </a:lnTo>
                <a:lnTo>
                  <a:pt x="2810788" y="763270"/>
                </a:lnTo>
                <a:lnTo>
                  <a:pt x="2809397" y="764448"/>
                </a:lnTo>
                <a:close/>
              </a:path>
              <a:path w="4096384" h="836930">
                <a:moveTo>
                  <a:pt x="2887726" y="762000"/>
                </a:moveTo>
                <a:lnTo>
                  <a:pt x="2881505" y="762000"/>
                </a:lnTo>
                <a:lnTo>
                  <a:pt x="2884877" y="759460"/>
                </a:lnTo>
                <a:lnTo>
                  <a:pt x="2886894" y="759460"/>
                </a:lnTo>
                <a:lnTo>
                  <a:pt x="2887605" y="760546"/>
                </a:lnTo>
                <a:lnTo>
                  <a:pt x="2887726" y="762000"/>
                </a:lnTo>
                <a:close/>
              </a:path>
              <a:path w="4096384" h="836930">
                <a:moveTo>
                  <a:pt x="3584884" y="762000"/>
                </a:moveTo>
                <a:lnTo>
                  <a:pt x="2887726" y="762000"/>
                </a:lnTo>
                <a:lnTo>
                  <a:pt x="2887605" y="760546"/>
                </a:lnTo>
                <a:lnTo>
                  <a:pt x="2886894" y="759460"/>
                </a:lnTo>
                <a:lnTo>
                  <a:pt x="3585055" y="759460"/>
                </a:lnTo>
                <a:lnTo>
                  <a:pt x="3584380" y="760730"/>
                </a:lnTo>
                <a:lnTo>
                  <a:pt x="3584884" y="76200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3585388" y="763270"/>
                </a:lnTo>
                <a:lnTo>
                  <a:pt x="3584380" y="760730"/>
                </a:lnTo>
                <a:lnTo>
                  <a:pt x="3585055" y="759460"/>
                </a:lnTo>
                <a:lnTo>
                  <a:pt x="3591085" y="75946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3632664" y="763270"/>
                </a:moveTo>
                <a:lnTo>
                  <a:pt x="3629029" y="763270"/>
                </a:lnTo>
                <a:lnTo>
                  <a:pt x="3626624" y="760730"/>
                </a:lnTo>
                <a:lnTo>
                  <a:pt x="3627239" y="759460"/>
                </a:lnTo>
                <a:lnTo>
                  <a:pt x="3632664" y="763270"/>
                </a:lnTo>
                <a:close/>
              </a:path>
              <a:path w="4096384" h="836930">
                <a:moveTo>
                  <a:pt x="3668540" y="763270"/>
                </a:moveTo>
                <a:lnTo>
                  <a:pt x="3666366" y="762000"/>
                </a:lnTo>
                <a:lnTo>
                  <a:pt x="3666523" y="760730"/>
                </a:lnTo>
                <a:lnTo>
                  <a:pt x="3669214" y="759460"/>
                </a:lnTo>
                <a:lnTo>
                  <a:pt x="3671205" y="760730"/>
                </a:lnTo>
                <a:lnTo>
                  <a:pt x="3671054" y="762000"/>
                </a:lnTo>
                <a:lnTo>
                  <a:pt x="3668540" y="763270"/>
                </a:lnTo>
                <a:close/>
              </a:path>
              <a:path w="4096384" h="836930">
                <a:moveTo>
                  <a:pt x="3694971" y="763270"/>
                </a:moveTo>
                <a:lnTo>
                  <a:pt x="3668540" y="763270"/>
                </a:lnTo>
                <a:lnTo>
                  <a:pt x="3671054" y="762000"/>
                </a:lnTo>
                <a:lnTo>
                  <a:pt x="3671205" y="760730"/>
                </a:lnTo>
                <a:lnTo>
                  <a:pt x="3669214" y="759460"/>
                </a:lnTo>
                <a:lnTo>
                  <a:pt x="3694194" y="759460"/>
                </a:lnTo>
                <a:lnTo>
                  <a:pt x="3694194" y="760730"/>
                </a:lnTo>
                <a:lnTo>
                  <a:pt x="3694971" y="763270"/>
                </a:lnTo>
                <a:close/>
              </a:path>
              <a:path w="4096384" h="836930">
                <a:moveTo>
                  <a:pt x="3696709" y="764540"/>
                </a:moveTo>
                <a:lnTo>
                  <a:pt x="3695360" y="764540"/>
                </a:lnTo>
                <a:lnTo>
                  <a:pt x="3694194" y="760730"/>
                </a:lnTo>
                <a:lnTo>
                  <a:pt x="3694194" y="759460"/>
                </a:lnTo>
                <a:lnTo>
                  <a:pt x="3698025" y="759460"/>
                </a:lnTo>
                <a:lnTo>
                  <a:pt x="3698025" y="762000"/>
                </a:lnTo>
                <a:lnTo>
                  <a:pt x="3696709" y="764540"/>
                </a:lnTo>
                <a:close/>
              </a:path>
              <a:path w="4096384" h="836930">
                <a:moveTo>
                  <a:pt x="3722405" y="770890"/>
                </a:moveTo>
                <a:lnTo>
                  <a:pt x="3689820" y="770890"/>
                </a:lnTo>
                <a:lnTo>
                  <a:pt x="3690672" y="768350"/>
                </a:lnTo>
                <a:lnTo>
                  <a:pt x="3691320" y="764540"/>
                </a:lnTo>
                <a:lnTo>
                  <a:pt x="3696709" y="764540"/>
                </a:lnTo>
                <a:lnTo>
                  <a:pt x="3698025" y="762000"/>
                </a:lnTo>
                <a:lnTo>
                  <a:pt x="3698025" y="759460"/>
                </a:lnTo>
                <a:lnTo>
                  <a:pt x="3707628" y="759460"/>
                </a:lnTo>
                <a:lnTo>
                  <a:pt x="3703231" y="763270"/>
                </a:lnTo>
                <a:lnTo>
                  <a:pt x="3721056" y="763270"/>
                </a:lnTo>
                <a:lnTo>
                  <a:pt x="3722255" y="765810"/>
                </a:lnTo>
                <a:lnTo>
                  <a:pt x="3716974" y="765810"/>
                </a:lnTo>
                <a:lnTo>
                  <a:pt x="3715475" y="767080"/>
                </a:lnTo>
                <a:lnTo>
                  <a:pt x="3715632" y="768350"/>
                </a:lnTo>
                <a:lnTo>
                  <a:pt x="3716483" y="769620"/>
                </a:lnTo>
                <a:lnTo>
                  <a:pt x="3722854" y="769620"/>
                </a:lnTo>
                <a:lnTo>
                  <a:pt x="3722405" y="770890"/>
                </a:lnTo>
                <a:close/>
              </a:path>
              <a:path w="4096384" h="836930">
                <a:moveTo>
                  <a:pt x="3780168" y="762000"/>
                </a:moveTo>
                <a:lnTo>
                  <a:pt x="3776829" y="760730"/>
                </a:lnTo>
                <a:lnTo>
                  <a:pt x="3774471" y="759460"/>
                </a:lnTo>
                <a:lnTo>
                  <a:pt x="3780168" y="762000"/>
                </a:lnTo>
                <a:close/>
              </a:path>
              <a:path w="4096384" h="836930">
                <a:moveTo>
                  <a:pt x="3785208" y="762000"/>
                </a:moveTo>
                <a:lnTo>
                  <a:pt x="3780168" y="762000"/>
                </a:lnTo>
                <a:lnTo>
                  <a:pt x="3774471" y="759460"/>
                </a:lnTo>
                <a:lnTo>
                  <a:pt x="3782976" y="759460"/>
                </a:lnTo>
                <a:lnTo>
                  <a:pt x="3785208" y="762000"/>
                </a:lnTo>
                <a:close/>
              </a:path>
              <a:path w="4096384" h="836930">
                <a:moveTo>
                  <a:pt x="3833468" y="763270"/>
                </a:moveTo>
                <a:lnTo>
                  <a:pt x="3826429" y="759460"/>
                </a:lnTo>
                <a:lnTo>
                  <a:pt x="3830469" y="759460"/>
                </a:lnTo>
                <a:lnTo>
                  <a:pt x="3833468" y="763270"/>
                </a:lnTo>
                <a:close/>
              </a:path>
              <a:path w="4096384" h="836930">
                <a:moveTo>
                  <a:pt x="3841522" y="763270"/>
                </a:moveTo>
                <a:lnTo>
                  <a:pt x="3833468" y="763270"/>
                </a:lnTo>
                <a:lnTo>
                  <a:pt x="3830469" y="759460"/>
                </a:lnTo>
                <a:lnTo>
                  <a:pt x="3840847" y="759460"/>
                </a:lnTo>
                <a:lnTo>
                  <a:pt x="3841030" y="760730"/>
                </a:lnTo>
                <a:lnTo>
                  <a:pt x="3841364" y="762000"/>
                </a:lnTo>
                <a:lnTo>
                  <a:pt x="3841522" y="76327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83277" y="762000"/>
                </a:lnTo>
                <a:lnTo>
                  <a:pt x="3883435" y="760730"/>
                </a:lnTo>
                <a:lnTo>
                  <a:pt x="3884600" y="759460"/>
                </a:lnTo>
                <a:lnTo>
                  <a:pt x="3885117" y="759460"/>
                </a:lnTo>
                <a:lnTo>
                  <a:pt x="3885268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58532" y="767080"/>
                </a:moveTo>
                <a:lnTo>
                  <a:pt x="3946288" y="767080"/>
                </a:lnTo>
                <a:lnTo>
                  <a:pt x="3941265" y="763270"/>
                </a:lnTo>
                <a:lnTo>
                  <a:pt x="3883926" y="763270"/>
                </a:lnTo>
                <a:lnTo>
                  <a:pt x="3885268" y="762000"/>
                </a:lnTo>
                <a:lnTo>
                  <a:pt x="3885117" y="759460"/>
                </a:lnTo>
                <a:lnTo>
                  <a:pt x="3934737" y="759460"/>
                </a:lnTo>
                <a:lnTo>
                  <a:pt x="3933061" y="760730"/>
                </a:lnTo>
                <a:lnTo>
                  <a:pt x="3937592" y="762000"/>
                </a:lnTo>
                <a:lnTo>
                  <a:pt x="3947702" y="762000"/>
                </a:lnTo>
                <a:lnTo>
                  <a:pt x="3947813" y="764540"/>
                </a:lnTo>
                <a:lnTo>
                  <a:pt x="3971608" y="764540"/>
                </a:lnTo>
                <a:lnTo>
                  <a:pt x="3970881" y="765810"/>
                </a:lnTo>
                <a:lnTo>
                  <a:pt x="3961380" y="765810"/>
                </a:lnTo>
                <a:lnTo>
                  <a:pt x="3958532" y="767080"/>
                </a:lnTo>
                <a:close/>
              </a:path>
              <a:path w="4096384" h="836930">
                <a:moveTo>
                  <a:pt x="3947813" y="764540"/>
                </a:moveTo>
                <a:lnTo>
                  <a:pt x="3947702" y="762000"/>
                </a:lnTo>
                <a:lnTo>
                  <a:pt x="3947479" y="759460"/>
                </a:lnTo>
                <a:lnTo>
                  <a:pt x="3952161" y="760730"/>
                </a:lnTo>
                <a:lnTo>
                  <a:pt x="3951827" y="762000"/>
                </a:lnTo>
                <a:lnTo>
                  <a:pt x="3951644" y="763270"/>
                </a:lnTo>
                <a:lnTo>
                  <a:pt x="3947813" y="764540"/>
                </a:lnTo>
                <a:close/>
              </a:path>
              <a:path w="4096384" h="836930">
                <a:moveTo>
                  <a:pt x="3976807" y="764540"/>
                </a:moveTo>
                <a:lnTo>
                  <a:pt x="3947813" y="764540"/>
                </a:lnTo>
                <a:lnTo>
                  <a:pt x="3951644" y="763270"/>
                </a:lnTo>
                <a:lnTo>
                  <a:pt x="3951827" y="762000"/>
                </a:lnTo>
                <a:lnTo>
                  <a:pt x="3952161" y="760730"/>
                </a:lnTo>
                <a:lnTo>
                  <a:pt x="3947479" y="759460"/>
                </a:lnTo>
                <a:lnTo>
                  <a:pt x="3964229" y="759460"/>
                </a:lnTo>
                <a:lnTo>
                  <a:pt x="3962723" y="760730"/>
                </a:lnTo>
                <a:lnTo>
                  <a:pt x="3963063" y="762000"/>
                </a:lnTo>
                <a:lnTo>
                  <a:pt x="3976462" y="762000"/>
                </a:lnTo>
                <a:lnTo>
                  <a:pt x="3976807" y="764540"/>
                </a:lnTo>
                <a:close/>
              </a:path>
              <a:path w="4096384" h="836930">
                <a:moveTo>
                  <a:pt x="3965054" y="762000"/>
                </a:moveTo>
                <a:lnTo>
                  <a:pt x="3963063" y="762000"/>
                </a:lnTo>
                <a:lnTo>
                  <a:pt x="3962916" y="761451"/>
                </a:lnTo>
                <a:lnTo>
                  <a:pt x="3962826" y="760642"/>
                </a:lnTo>
                <a:lnTo>
                  <a:pt x="3964229" y="759460"/>
                </a:lnTo>
                <a:lnTo>
                  <a:pt x="3965912" y="759460"/>
                </a:lnTo>
                <a:lnTo>
                  <a:pt x="3966245" y="760730"/>
                </a:lnTo>
                <a:lnTo>
                  <a:pt x="3965054" y="762000"/>
                </a:lnTo>
                <a:close/>
              </a:path>
              <a:path w="4096384" h="836930">
                <a:moveTo>
                  <a:pt x="3976462" y="762000"/>
                </a:moveTo>
                <a:lnTo>
                  <a:pt x="3965054" y="762000"/>
                </a:lnTo>
                <a:lnTo>
                  <a:pt x="3966245" y="760730"/>
                </a:lnTo>
                <a:lnTo>
                  <a:pt x="3965912" y="759460"/>
                </a:lnTo>
                <a:lnTo>
                  <a:pt x="3977816" y="759460"/>
                </a:lnTo>
                <a:lnTo>
                  <a:pt x="3976394" y="760642"/>
                </a:lnTo>
                <a:lnTo>
                  <a:pt x="3976462" y="762000"/>
                </a:lnTo>
                <a:close/>
              </a:path>
              <a:path w="4096384" h="836930">
                <a:moveTo>
                  <a:pt x="3978981" y="764540"/>
                </a:moveTo>
                <a:lnTo>
                  <a:pt x="3976807" y="764540"/>
                </a:lnTo>
                <a:lnTo>
                  <a:pt x="3976462" y="762000"/>
                </a:lnTo>
                <a:lnTo>
                  <a:pt x="3976394" y="760642"/>
                </a:lnTo>
                <a:lnTo>
                  <a:pt x="3977816" y="759460"/>
                </a:lnTo>
                <a:lnTo>
                  <a:pt x="3979322" y="760730"/>
                </a:lnTo>
                <a:lnTo>
                  <a:pt x="3981277" y="763192"/>
                </a:lnTo>
                <a:lnTo>
                  <a:pt x="3981226" y="763330"/>
                </a:lnTo>
                <a:lnTo>
                  <a:pt x="3978981" y="764540"/>
                </a:lnTo>
                <a:close/>
              </a:path>
              <a:path w="4096384" h="836930">
                <a:moveTo>
                  <a:pt x="4095854" y="777240"/>
                </a:moveTo>
                <a:lnTo>
                  <a:pt x="3977482" y="777240"/>
                </a:lnTo>
                <a:lnTo>
                  <a:pt x="3979655" y="773430"/>
                </a:lnTo>
                <a:lnTo>
                  <a:pt x="3977148" y="772160"/>
                </a:lnTo>
                <a:lnTo>
                  <a:pt x="3967411" y="772160"/>
                </a:lnTo>
                <a:lnTo>
                  <a:pt x="3971608" y="764540"/>
                </a:lnTo>
                <a:lnTo>
                  <a:pt x="3978981" y="764540"/>
                </a:lnTo>
                <a:lnTo>
                  <a:pt x="3981226" y="763330"/>
                </a:lnTo>
                <a:lnTo>
                  <a:pt x="3981277" y="763192"/>
                </a:lnTo>
                <a:lnTo>
                  <a:pt x="3979322" y="760730"/>
                </a:lnTo>
                <a:lnTo>
                  <a:pt x="3977816" y="759460"/>
                </a:lnTo>
                <a:lnTo>
                  <a:pt x="3989543" y="759460"/>
                </a:lnTo>
                <a:lnTo>
                  <a:pt x="3990708" y="762000"/>
                </a:lnTo>
                <a:lnTo>
                  <a:pt x="3992732" y="763270"/>
                </a:lnTo>
                <a:lnTo>
                  <a:pt x="4095854" y="763270"/>
                </a:lnTo>
                <a:lnTo>
                  <a:pt x="4095854" y="765810"/>
                </a:lnTo>
                <a:lnTo>
                  <a:pt x="3982661" y="765810"/>
                </a:lnTo>
                <a:lnTo>
                  <a:pt x="3987860" y="773430"/>
                </a:lnTo>
                <a:lnTo>
                  <a:pt x="4095854" y="773430"/>
                </a:lnTo>
                <a:lnTo>
                  <a:pt x="4095854" y="777240"/>
                </a:lnTo>
                <a:close/>
              </a:path>
              <a:path w="4096384" h="836930">
                <a:moveTo>
                  <a:pt x="1958583" y="760730"/>
                </a:moveTo>
                <a:lnTo>
                  <a:pt x="1958419" y="760730"/>
                </a:lnTo>
                <a:lnTo>
                  <a:pt x="1958583" y="760730"/>
                </a:lnTo>
                <a:close/>
              </a:path>
              <a:path w="4096384" h="836930">
                <a:moveTo>
                  <a:pt x="14122" y="762761"/>
                </a:moveTo>
                <a:lnTo>
                  <a:pt x="12620" y="760730"/>
                </a:lnTo>
                <a:lnTo>
                  <a:pt x="14856" y="761451"/>
                </a:lnTo>
                <a:lnTo>
                  <a:pt x="14122" y="762761"/>
                </a:lnTo>
                <a:close/>
              </a:path>
              <a:path w="4096384" h="836930">
                <a:moveTo>
                  <a:pt x="14856" y="761451"/>
                </a:moveTo>
                <a:lnTo>
                  <a:pt x="12620" y="760730"/>
                </a:lnTo>
                <a:lnTo>
                  <a:pt x="15261" y="760730"/>
                </a:lnTo>
                <a:lnTo>
                  <a:pt x="14856" y="761451"/>
                </a:lnTo>
                <a:close/>
              </a:path>
              <a:path w="4096384" h="836930">
                <a:moveTo>
                  <a:pt x="831307" y="775970"/>
                </a:moveTo>
                <a:lnTo>
                  <a:pt x="77156" y="775970"/>
                </a:lnTo>
                <a:lnTo>
                  <a:pt x="82355" y="769620"/>
                </a:lnTo>
                <a:lnTo>
                  <a:pt x="74137" y="767080"/>
                </a:lnTo>
                <a:lnTo>
                  <a:pt x="81347" y="760730"/>
                </a:lnTo>
                <a:lnTo>
                  <a:pt x="84195" y="768350"/>
                </a:lnTo>
                <a:lnTo>
                  <a:pt x="111585" y="768350"/>
                </a:lnTo>
                <a:lnTo>
                  <a:pt x="112737" y="769620"/>
                </a:lnTo>
                <a:lnTo>
                  <a:pt x="105986" y="769620"/>
                </a:lnTo>
                <a:lnTo>
                  <a:pt x="104146" y="770890"/>
                </a:lnTo>
                <a:lnTo>
                  <a:pt x="105652" y="772160"/>
                </a:lnTo>
                <a:lnTo>
                  <a:pt x="723352" y="772160"/>
                </a:lnTo>
                <a:lnTo>
                  <a:pt x="723693" y="773430"/>
                </a:lnTo>
                <a:lnTo>
                  <a:pt x="726037" y="774700"/>
                </a:lnTo>
                <a:lnTo>
                  <a:pt x="831222" y="774700"/>
                </a:lnTo>
                <a:lnTo>
                  <a:pt x="831307" y="775970"/>
                </a:lnTo>
                <a:close/>
              </a:path>
              <a:path w="4096384" h="836930">
                <a:moveTo>
                  <a:pt x="84195" y="768350"/>
                </a:moveTo>
                <a:lnTo>
                  <a:pt x="81347" y="760730"/>
                </a:lnTo>
                <a:lnTo>
                  <a:pt x="81681" y="760730"/>
                </a:lnTo>
                <a:lnTo>
                  <a:pt x="85537" y="763270"/>
                </a:lnTo>
                <a:lnTo>
                  <a:pt x="86709" y="763270"/>
                </a:lnTo>
                <a:lnTo>
                  <a:pt x="87177" y="764448"/>
                </a:lnTo>
                <a:lnTo>
                  <a:pt x="87087" y="765020"/>
                </a:lnTo>
                <a:lnTo>
                  <a:pt x="86880" y="765810"/>
                </a:lnTo>
                <a:lnTo>
                  <a:pt x="84195" y="768350"/>
                </a:lnTo>
                <a:close/>
              </a:path>
              <a:path w="4096384" h="836930">
                <a:moveTo>
                  <a:pt x="1796660" y="762000"/>
                </a:moveTo>
                <a:lnTo>
                  <a:pt x="1796490" y="762000"/>
                </a:lnTo>
                <a:lnTo>
                  <a:pt x="1796320" y="760730"/>
                </a:lnTo>
                <a:lnTo>
                  <a:pt x="1796660" y="762000"/>
                </a:lnTo>
                <a:close/>
              </a:path>
              <a:path w="4096384" h="836930">
                <a:moveTo>
                  <a:pt x="1774869" y="768350"/>
                </a:moveTo>
                <a:lnTo>
                  <a:pt x="1749718" y="768350"/>
                </a:lnTo>
                <a:lnTo>
                  <a:pt x="1748717" y="767264"/>
                </a:lnTo>
                <a:lnTo>
                  <a:pt x="1748717" y="767080"/>
                </a:lnTo>
                <a:lnTo>
                  <a:pt x="1754413" y="767080"/>
                </a:lnTo>
                <a:lnTo>
                  <a:pt x="1755913" y="764562"/>
                </a:lnTo>
                <a:lnTo>
                  <a:pt x="1755608" y="763330"/>
                </a:lnTo>
                <a:lnTo>
                  <a:pt x="1755541" y="763192"/>
                </a:lnTo>
                <a:lnTo>
                  <a:pt x="1754754" y="762000"/>
                </a:lnTo>
                <a:lnTo>
                  <a:pt x="1796660" y="762000"/>
                </a:lnTo>
                <a:lnTo>
                  <a:pt x="1796320" y="760730"/>
                </a:lnTo>
                <a:lnTo>
                  <a:pt x="1808558" y="760730"/>
                </a:lnTo>
                <a:lnTo>
                  <a:pt x="1808394" y="762000"/>
                </a:lnTo>
                <a:lnTo>
                  <a:pt x="1809630" y="763330"/>
                </a:lnTo>
                <a:lnTo>
                  <a:pt x="1810908" y="764540"/>
                </a:lnTo>
                <a:lnTo>
                  <a:pt x="1793976" y="764540"/>
                </a:lnTo>
                <a:lnTo>
                  <a:pt x="1793723" y="765020"/>
                </a:lnTo>
                <a:lnTo>
                  <a:pt x="1786432" y="765810"/>
                </a:lnTo>
                <a:lnTo>
                  <a:pt x="1776205" y="765810"/>
                </a:lnTo>
                <a:lnTo>
                  <a:pt x="1774869" y="768350"/>
                </a:lnTo>
                <a:close/>
              </a:path>
              <a:path w="4096384" h="836930">
                <a:moveTo>
                  <a:pt x="1810908" y="764540"/>
                </a:moveTo>
                <a:lnTo>
                  <a:pt x="1809494" y="763192"/>
                </a:lnTo>
                <a:lnTo>
                  <a:pt x="1808394" y="762000"/>
                </a:lnTo>
                <a:lnTo>
                  <a:pt x="1808558" y="760730"/>
                </a:lnTo>
                <a:lnTo>
                  <a:pt x="1811072" y="760730"/>
                </a:lnTo>
                <a:lnTo>
                  <a:pt x="1810908" y="764540"/>
                </a:lnTo>
                <a:close/>
              </a:path>
              <a:path w="4096384" h="836930">
                <a:moveTo>
                  <a:pt x="1795822" y="772160"/>
                </a:moveTo>
                <a:lnTo>
                  <a:pt x="1794146" y="772160"/>
                </a:lnTo>
                <a:lnTo>
                  <a:pt x="1799338" y="764540"/>
                </a:lnTo>
                <a:lnTo>
                  <a:pt x="1810908" y="764540"/>
                </a:lnTo>
                <a:lnTo>
                  <a:pt x="1811072" y="760730"/>
                </a:lnTo>
                <a:lnTo>
                  <a:pt x="1821868" y="760730"/>
                </a:lnTo>
                <a:lnTo>
                  <a:pt x="1821634" y="762000"/>
                </a:lnTo>
                <a:lnTo>
                  <a:pt x="1821130" y="765810"/>
                </a:lnTo>
                <a:lnTo>
                  <a:pt x="1817273" y="765810"/>
                </a:lnTo>
                <a:lnTo>
                  <a:pt x="1815099" y="767080"/>
                </a:lnTo>
                <a:lnTo>
                  <a:pt x="1817109" y="768350"/>
                </a:lnTo>
                <a:lnTo>
                  <a:pt x="1825488" y="768350"/>
                </a:lnTo>
                <a:lnTo>
                  <a:pt x="1829846" y="770890"/>
                </a:lnTo>
                <a:lnTo>
                  <a:pt x="1795822" y="770890"/>
                </a:lnTo>
                <a:lnTo>
                  <a:pt x="1795822" y="772160"/>
                </a:lnTo>
                <a:close/>
              </a:path>
              <a:path w="4096384" h="836930">
                <a:moveTo>
                  <a:pt x="1838226" y="762000"/>
                </a:moveTo>
                <a:lnTo>
                  <a:pt x="1835548" y="762000"/>
                </a:lnTo>
                <a:lnTo>
                  <a:pt x="1835548" y="760730"/>
                </a:lnTo>
                <a:lnTo>
                  <a:pt x="1838226" y="760730"/>
                </a:lnTo>
                <a:lnTo>
                  <a:pt x="1838226" y="762000"/>
                </a:lnTo>
                <a:close/>
              </a:path>
              <a:path w="4096384" h="836930">
                <a:moveTo>
                  <a:pt x="1863370" y="762000"/>
                </a:moveTo>
                <a:lnTo>
                  <a:pt x="1838226" y="762000"/>
                </a:lnTo>
                <a:lnTo>
                  <a:pt x="1838226" y="760730"/>
                </a:lnTo>
                <a:lnTo>
                  <a:pt x="1858682" y="760730"/>
                </a:lnTo>
                <a:lnTo>
                  <a:pt x="1863370" y="762000"/>
                </a:lnTo>
                <a:close/>
              </a:path>
              <a:path w="4096384" h="836930">
                <a:moveTo>
                  <a:pt x="3883277" y="762000"/>
                </a:moveTo>
                <a:lnTo>
                  <a:pt x="3869193" y="762000"/>
                </a:lnTo>
                <a:lnTo>
                  <a:pt x="3868859" y="760730"/>
                </a:lnTo>
                <a:lnTo>
                  <a:pt x="3883435" y="760730"/>
                </a:lnTo>
                <a:lnTo>
                  <a:pt x="3883277" y="762000"/>
                </a:lnTo>
                <a:close/>
              </a:path>
              <a:path w="4096384" h="836930">
                <a:moveTo>
                  <a:pt x="21865" y="773234"/>
                </a:moveTo>
                <a:lnTo>
                  <a:pt x="14122" y="762761"/>
                </a:lnTo>
                <a:lnTo>
                  <a:pt x="14856" y="761451"/>
                </a:lnTo>
                <a:lnTo>
                  <a:pt x="20497" y="763270"/>
                </a:lnTo>
                <a:lnTo>
                  <a:pt x="23516" y="763270"/>
                </a:lnTo>
                <a:lnTo>
                  <a:pt x="23012" y="768350"/>
                </a:lnTo>
                <a:lnTo>
                  <a:pt x="26030" y="769620"/>
                </a:lnTo>
                <a:lnTo>
                  <a:pt x="28601" y="770890"/>
                </a:lnTo>
                <a:lnTo>
                  <a:pt x="22174" y="770890"/>
                </a:lnTo>
                <a:lnTo>
                  <a:pt x="21865" y="773234"/>
                </a:lnTo>
                <a:close/>
              </a:path>
              <a:path w="4096384" h="836930">
                <a:moveTo>
                  <a:pt x="8600" y="769620"/>
                </a:moveTo>
                <a:lnTo>
                  <a:pt x="2563" y="767080"/>
                </a:lnTo>
                <a:lnTo>
                  <a:pt x="4075" y="762000"/>
                </a:lnTo>
                <a:lnTo>
                  <a:pt x="8600" y="765810"/>
                </a:lnTo>
                <a:lnTo>
                  <a:pt x="8600" y="769620"/>
                </a:lnTo>
                <a:close/>
              </a:path>
              <a:path w="4096384" h="836930">
                <a:moveTo>
                  <a:pt x="0" y="778510"/>
                </a:moveTo>
                <a:lnTo>
                  <a:pt x="72" y="773234"/>
                </a:lnTo>
                <a:lnTo>
                  <a:pt x="468" y="772160"/>
                </a:lnTo>
                <a:lnTo>
                  <a:pt x="844" y="769620"/>
                </a:lnTo>
                <a:lnTo>
                  <a:pt x="8600" y="769620"/>
                </a:lnTo>
                <a:lnTo>
                  <a:pt x="8600" y="765810"/>
                </a:lnTo>
                <a:lnTo>
                  <a:pt x="4075" y="762000"/>
                </a:lnTo>
                <a:lnTo>
                  <a:pt x="12119" y="762000"/>
                </a:lnTo>
                <a:lnTo>
                  <a:pt x="13124" y="764540"/>
                </a:lnTo>
                <a:lnTo>
                  <a:pt x="15437" y="764540"/>
                </a:lnTo>
                <a:lnTo>
                  <a:pt x="18254" y="768350"/>
                </a:lnTo>
                <a:lnTo>
                  <a:pt x="9268" y="768350"/>
                </a:lnTo>
                <a:lnTo>
                  <a:pt x="9268" y="775970"/>
                </a:lnTo>
                <a:lnTo>
                  <a:pt x="21506" y="775970"/>
                </a:lnTo>
                <a:lnTo>
                  <a:pt x="21339" y="777240"/>
                </a:lnTo>
                <a:lnTo>
                  <a:pt x="6249" y="777240"/>
                </a:lnTo>
                <a:lnTo>
                  <a:pt x="0" y="77851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94089" y="762000"/>
                </a:lnTo>
                <a:lnTo>
                  <a:pt x="95163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823" y="762000"/>
                </a:lnTo>
                <a:lnTo>
                  <a:pt x="112862" y="763270"/>
                </a:lnTo>
                <a:lnTo>
                  <a:pt x="113529" y="763270"/>
                </a:lnTo>
                <a:lnTo>
                  <a:pt x="114379" y="764562"/>
                </a:lnTo>
                <a:lnTo>
                  <a:pt x="115042" y="76581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729558" y="765810"/>
                </a:moveTo>
                <a:lnTo>
                  <a:pt x="718664" y="765810"/>
                </a:lnTo>
                <a:lnTo>
                  <a:pt x="720170" y="764540"/>
                </a:lnTo>
                <a:lnTo>
                  <a:pt x="720000" y="764540"/>
                </a:lnTo>
                <a:lnTo>
                  <a:pt x="718160" y="763270"/>
                </a:lnTo>
                <a:lnTo>
                  <a:pt x="112862" y="763270"/>
                </a:lnTo>
                <a:lnTo>
                  <a:pt x="105823" y="762000"/>
                </a:lnTo>
                <a:lnTo>
                  <a:pt x="731066" y="762000"/>
                </a:lnTo>
                <a:lnTo>
                  <a:pt x="729558" y="765810"/>
                </a:lnTo>
                <a:close/>
              </a:path>
              <a:path w="4096384" h="836930">
                <a:moveTo>
                  <a:pt x="734418" y="767080"/>
                </a:moveTo>
                <a:lnTo>
                  <a:pt x="729056" y="767080"/>
                </a:lnTo>
                <a:lnTo>
                  <a:pt x="731066" y="762000"/>
                </a:lnTo>
                <a:lnTo>
                  <a:pt x="734759" y="764540"/>
                </a:lnTo>
                <a:lnTo>
                  <a:pt x="734418" y="767080"/>
                </a:lnTo>
                <a:close/>
              </a:path>
              <a:path w="4096384" h="836930">
                <a:moveTo>
                  <a:pt x="739581" y="767080"/>
                </a:moveTo>
                <a:lnTo>
                  <a:pt x="734418" y="767080"/>
                </a:lnTo>
                <a:lnTo>
                  <a:pt x="734759" y="764540"/>
                </a:lnTo>
                <a:lnTo>
                  <a:pt x="731066" y="762000"/>
                </a:lnTo>
                <a:lnTo>
                  <a:pt x="745484" y="762000"/>
                </a:lnTo>
                <a:lnTo>
                  <a:pt x="743741" y="763330"/>
                </a:lnTo>
                <a:lnTo>
                  <a:pt x="739581" y="767080"/>
                </a:lnTo>
                <a:close/>
              </a:path>
              <a:path w="4096384" h="836930">
                <a:moveTo>
                  <a:pt x="741568" y="772160"/>
                </a:moveTo>
                <a:lnTo>
                  <a:pt x="738275" y="772160"/>
                </a:lnTo>
                <a:lnTo>
                  <a:pt x="736763" y="769620"/>
                </a:lnTo>
                <a:lnTo>
                  <a:pt x="743911" y="763192"/>
                </a:lnTo>
                <a:lnTo>
                  <a:pt x="745484" y="762000"/>
                </a:lnTo>
                <a:lnTo>
                  <a:pt x="747398" y="764448"/>
                </a:lnTo>
                <a:lnTo>
                  <a:pt x="745398" y="769620"/>
                </a:lnTo>
                <a:lnTo>
                  <a:pt x="741568" y="772160"/>
                </a:lnTo>
                <a:close/>
              </a:path>
              <a:path w="4096384" h="836930">
                <a:moveTo>
                  <a:pt x="974627" y="768350"/>
                </a:moveTo>
                <a:lnTo>
                  <a:pt x="974293" y="767080"/>
                </a:lnTo>
                <a:lnTo>
                  <a:pt x="974123" y="765810"/>
                </a:lnTo>
                <a:lnTo>
                  <a:pt x="970273" y="763270"/>
                </a:lnTo>
                <a:lnTo>
                  <a:pt x="974123" y="762000"/>
                </a:lnTo>
                <a:lnTo>
                  <a:pt x="981836" y="762000"/>
                </a:lnTo>
                <a:lnTo>
                  <a:pt x="974627" y="76835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1054419" y="762000"/>
                </a:lnTo>
                <a:lnTo>
                  <a:pt x="1055934" y="764562"/>
                </a:lnTo>
                <a:lnTo>
                  <a:pt x="1056927" y="767080"/>
                </a:lnTo>
                <a:lnTo>
                  <a:pt x="1056259" y="768350"/>
                </a:lnTo>
                <a:lnTo>
                  <a:pt x="1054249" y="76835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67496" y="765810"/>
                </a:lnTo>
                <a:lnTo>
                  <a:pt x="1067390" y="765020"/>
                </a:lnTo>
                <a:lnTo>
                  <a:pt x="1067283" y="764448"/>
                </a:lnTo>
                <a:lnTo>
                  <a:pt x="1066153" y="762000"/>
                </a:lnTo>
                <a:lnTo>
                  <a:pt x="1074194" y="767080"/>
                </a:lnTo>
                <a:lnTo>
                  <a:pt x="1069172" y="76835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064981" y="769620"/>
                </a:lnTo>
                <a:lnTo>
                  <a:pt x="1069172" y="768350"/>
                </a:lnTo>
                <a:lnTo>
                  <a:pt x="1074194" y="767080"/>
                </a:lnTo>
                <a:lnTo>
                  <a:pt x="1066153" y="762000"/>
                </a:lnTo>
                <a:lnTo>
                  <a:pt x="1075011" y="762000"/>
                </a:lnTo>
                <a:lnTo>
                  <a:pt x="1076374" y="765810"/>
                </a:lnTo>
                <a:lnTo>
                  <a:pt x="1093698" y="765810"/>
                </a:lnTo>
                <a:lnTo>
                  <a:pt x="1095147" y="768350"/>
                </a:lnTo>
                <a:lnTo>
                  <a:pt x="1699310" y="76835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54413" y="767080"/>
                </a:moveTo>
                <a:lnTo>
                  <a:pt x="1752573" y="763270"/>
                </a:lnTo>
                <a:lnTo>
                  <a:pt x="1754754" y="762000"/>
                </a:lnTo>
                <a:lnTo>
                  <a:pt x="1755541" y="763192"/>
                </a:lnTo>
                <a:lnTo>
                  <a:pt x="1755608" y="763330"/>
                </a:lnTo>
                <a:lnTo>
                  <a:pt x="1755902" y="764448"/>
                </a:lnTo>
                <a:lnTo>
                  <a:pt x="1754413" y="767080"/>
                </a:lnTo>
                <a:close/>
              </a:path>
              <a:path w="4096384" h="836930">
                <a:moveTo>
                  <a:pt x="15437" y="764540"/>
                </a:moveTo>
                <a:lnTo>
                  <a:pt x="13124" y="764540"/>
                </a:lnTo>
                <a:lnTo>
                  <a:pt x="14122" y="762761"/>
                </a:lnTo>
                <a:lnTo>
                  <a:pt x="15437" y="76454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2563" y="796290"/>
                </a:lnTo>
                <a:lnTo>
                  <a:pt x="2563" y="795020"/>
                </a:lnTo>
                <a:lnTo>
                  <a:pt x="32905" y="795020"/>
                </a:lnTo>
                <a:lnTo>
                  <a:pt x="39774" y="789940"/>
                </a:lnTo>
                <a:lnTo>
                  <a:pt x="27706" y="789940"/>
                </a:lnTo>
                <a:lnTo>
                  <a:pt x="23850" y="775970"/>
                </a:lnTo>
                <a:lnTo>
                  <a:pt x="23874" y="774696"/>
                </a:lnTo>
                <a:lnTo>
                  <a:pt x="33744" y="773430"/>
                </a:lnTo>
                <a:lnTo>
                  <a:pt x="26030" y="769620"/>
                </a:lnTo>
                <a:lnTo>
                  <a:pt x="23012" y="768350"/>
                </a:lnTo>
                <a:lnTo>
                  <a:pt x="23516" y="763270"/>
                </a:lnTo>
                <a:lnTo>
                  <a:pt x="59726" y="763270"/>
                </a:lnTo>
                <a:lnTo>
                  <a:pt x="56203" y="764540"/>
                </a:lnTo>
                <a:lnTo>
                  <a:pt x="56707" y="765810"/>
                </a:lnTo>
                <a:lnTo>
                  <a:pt x="57545" y="768350"/>
                </a:lnTo>
                <a:lnTo>
                  <a:pt x="53184" y="768350"/>
                </a:lnTo>
                <a:lnTo>
                  <a:pt x="51174" y="769620"/>
                </a:lnTo>
                <a:lnTo>
                  <a:pt x="50002" y="773430"/>
                </a:lnTo>
                <a:lnTo>
                  <a:pt x="74666" y="773430"/>
                </a:lnTo>
                <a:lnTo>
                  <a:pt x="77156" y="775970"/>
                </a:lnTo>
                <a:lnTo>
                  <a:pt x="31229" y="775970"/>
                </a:lnTo>
                <a:lnTo>
                  <a:pt x="28381" y="777240"/>
                </a:lnTo>
                <a:lnTo>
                  <a:pt x="33069" y="782320"/>
                </a:lnTo>
                <a:lnTo>
                  <a:pt x="38438" y="782320"/>
                </a:lnTo>
                <a:lnTo>
                  <a:pt x="36926" y="787400"/>
                </a:lnTo>
                <a:lnTo>
                  <a:pt x="803485" y="787400"/>
                </a:lnTo>
                <a:lnTo>
                  <a:pt x="804320" y="788670"/>
                </a:lnTo>
                <a:lnTo>
                  <a:pt x="45143" y="788670"/>
                </a:lnTo>
                <a:lnTo>
                  <a:pt x="43965" y="789940"/>
                </a:lnTo>
                <a:lnTo>
                  <a:pt x="43965" y="79248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8383" y="770890"/>
                </a:moveTo>
                <a:lnTo>
                  <a:pt x="56707" y="765810"/>
                </a:lnTo>
                <a:lnTo>
                  <a:pt x="56203" y="764540"/>
                </a:lnTo>
                <a:lnTo>
                  <a:pt x="59726" y="763270"/>
                </a:lnTo>
                <a:lnTo>
                  <a:pt x="60564" y="764540"/>
                </a:lnTo>
                <a:lnTo>
                  <a:pt x="64420" y="764540"/>
                </a:lnTo>
                <a:lnTo>
                  <a:pt x="58383" y="770890"/>
                </a:lnTo>
                <a:close/>
              </a:path>
              <a:path w="4096384" h="836930">
                <a:moveTo>
                  <a:pt x="111585" y="768350"/>
                </a:moveTo>
                <a:lnTo>
                  <a:pt x="84195" y="768350"/>
                </a:lnTo>
                <a:lnTo>
                  <a:pt x="86880" y="765810"/>
                </a:lnTo>
                <a:lnTo>
                  <a:pt x="87087" y="765020"/>
                </a:lnTo>
                <a:lnTo>
                  <a:pt x="87177" y="764448"/>
                </a:lnTo>
                <a:lnTo>
                  <a:pt x="86709" y="763270"/>
                </a:lnTo>
                <a:lnTo>
                  <a:pt x="99622" y="763270"/>
                </a:lnTo>
                <a:lnTo>
                  <a:pt x="97107" y="765810"/>
                </a:lnTo>
                <a:lnTo>
                  <a:pt x="97441" y="767080"/>
                </a:lnTo>
                <a:lnTo>
                  <a:pt x="110432" y="767080"/>
                </a:lnTo>
                <a:lnTo>
                  <a:pt x="111585" y="768350"/>
                </a:lnTo>
                <a:close/>
              </a:path>
              <a:path w="4096384" h="836930">
                <a:moveTo>
                  <a:pt x="100290" y="767080"/>
                </a:moveTo>
                <a:lnTo>
                  <a:pt x="97441" y="767080"/>
                </a:lnTo>
                <a:lnTo>
                  <a:pt x="97107" y="765810"/>
                </a:lnTo>
                <a:lnTo>
                  <a:pt x="99622" y="763270"/>
                </a:lnTo>
                <a:lnTo>
                  <a:pt x="102300" y="764540"/>
                </a:lnTo>
                <a:lnTo>
                  <a:pt x="102470" y="765810"/>
                </a:lnTo>
                <a:lnTo>
                  <a:pt x="100290" y="767080"/>
                </a:lnTo>
                <a:close/>
              </a:path>
              <a:path w="4096384" h="836930">
                <a:moveTo>
                  <a:pt x="723352" y="772160"/>
                </a:moveTo>
                <a:lnTo>
                  <a:pt x="115042" y="772160"/>
                </a:lnTo>
                <a:lnTo>
                  <a:pt x="115042" y="765810"/>
                </a:lnTo>
                <a:lnTo>
                  <a:pt x="114307" y="764448"/>
                </a:lnTo>
                <a:lnTo>
                  <a:pt x="113529" y="763270"/>
                </a:lnTo>
                <a:lnTo>
                  <a:pt x="718160" y="763270"/>
                </a:lnTo>
                <a:lnTo>
                  <a:pt x="716647" y="764540"/>
                </a:lnTo>
                <a:lnTo>
                  <a:pt x="716818" y="764540"/>
                </a:lnTo>
                <a:lnTo>
                  <a:pt x="718664" y="765810"/>
                </a:lnTo>
                <a:lnTo>
                  <a:pt x="729558" y="765810"/>
                </a:lnTo>
                <a:lnTo>
                  <a:pt x="729056" y="767080"/>
                </a:lnTo>
                <a:lnTo>
                  <a:pt x="739581" y="767080"/>
                </a:lnTo>
                <a:lnTo>
                  <a:pt x="736763" y="769620"/>
                </a:lnTo>
                <a:lnTo>
                  <a:pt x="737519" y="770890"/>
                </a:lnTo>
                <a:lnTo>
                  <a:pt x="725035" y="770890"/>
                </a:lnTo>
                <a:lnTo>
                  <a:pt x="723352" y="772160"/>
                </a:lnTo>
                <a:close/>
              </a:path>
              <a:path w="4096384" h="836930">
                <a:moveTo>
                  <a:pt x="720000" y="764540"/>
                </a:moveTo>
                <a:lnTo>
                  <a:pt x="716647" y="764540"/>
                </a:lnTo>
                <a:lnTo>
                  <a:pt x="718160" y="763270"/>
                </a:lnTo>
                <a:lnTo>
                  <a:pt x="720000" y="764540"/>
                </a:lnTo>
                <a:close/>
              </a:path>
              <a:path w="4096384" h="836930">
                <a:moveTo>
                  <a:pt x="813202" y="768350"/>
                </a:moveTo>
                <a:lnTo>
                  <a:pt x="811192" y="765810"/>
                </a:lnTo>
                <a:lnTo>
                  <a:pt x="810858" y="763270"/>
                </a:lnTo>
                <a:lnTo>
                  <a:pt x="812030" y="763270"/>
                </a:lnTo>
                <a:lnTo>
                  <a:pt x="814911" y="764562"/>
                </a:lnTo>
                <a:lnTo>
                  <a:pt x="816725" y="765810"/>
                </a:lnTo>
                <a:lnTo>
                  <a:pt x="813202" y="768350"/>
                </a:lnTo>
                <a:close/>
              </a:path>
              <a:path w="4096384" h="836930">
                <a:moveTo>
                  <a:pt x="844714" y="768350"/>
                </a:moveTo>
                <a:lnTo>
                  <a:pt x="813202" y="768350"/>
                </a:lnTo>
                <a:lnTo>
                  <a:pt x="816725" y="765810"/>
                </a:lnTo>
                <a:lnTo>
                  <a:pt x="814879" y="764540"/>
                </a:lnTo>
                <a:lnTo>
                  <a:pt x="812030" y="763270"/>
                </a:lnTo>
                <a:lnTo>
                  <a:pt x="850748" y="763270"/>
                </a:lnTo>
                <a:lnTo>
                  <a:pt x="851671" y="764540"/>
                </a:lnTo>
                <a:lnTo>
                  <a:pt x="838850" y="764540"/>
                </a:lnTo>
                <a:lnTo>
                  <a:pt x="838850" y="765810"/>
                </a:lnTo>
                <a:lnTo>
                  <a:pt x="865834" y="765810"/>
                </a:lnTo>
                <a:lnTo>
                  <a:pt x="868689" y="767080"/>
                </a:lnTo>
                <a:lnTo>
                  <a:pt x="844881" y="767080"/>
                </a:lnTo>
                <a:lnTo>
                  <a:pt x="844714" y="768350"/>
                </a:lnTo>
                <a:close/>
              </a:path>
              <a:path w="4096384" h="836930">
                <a:moveTo>
                  <a:pt x="853099" y="765810"/>
                </a:moveTo>
                <a:lnTo>
                  <a:pt x="852594" y="765810"/>
                </a:lnTo>
                <a:lnTo>
                  <a:pt x="850748" y="763270"/>
                </a:lnTo>
                <a:lnTo>
                  <a:pt x="853099" y="763270"/>
                </a:lnTo>
                <a:lnTo>
                  <a:pt x="855109" y="764540"/>
                </a:lnTo>
                <a:lnTo>
                  <a:pt x="853099" y="765810"/>
                </a:lnTo>
                <a:close/>
              </a:path>
              <a:path w="4096384" h="836930">
                <a:moveTo>
                  <a:pt x="865834" y="765810"/>
                </a:moveTo>
                <a:lnTo>
                  <a:pt x="853099" y="765810"/>
                </a:lnTo>
                <a:lnTo>
                  <a:pt x="855109" y="764540"/>
                </a:lnTo>
                <a:lnTo>
                  <a:pt x="853099" y="763270"/>
                </a:lnTo>
                <a:lnTo>
                  <a:pt x="873043" y="763270"/>
                </a:lnTo>
                <a:lnTo>
                  <a:pt x="873882" y="764540"/>
                </a:lnTo>
                <a:lnTo>
                  <a:pt x="867347" y="764540"/>
                </a:lnTo>
                <a:lnTo>
                  <a:pt x="865834" y="765810"/>
                </a:lnTo>
                <a:close/>
              </a:path>
              <a:path w="4096384" h="836930">
                <a:moveTo>
                  <a:pt x="1052154" y="765810"/>
                </a:moveTo>
                <a:lnTo>
                  <a:pt x="1030618" y="765810"/>
                </a:lnTo>
                <a:lnTo>
                  <a:pt x="1030927" y="765020"/>
                </a:lnTo>
                <a:lnTo>
                  <a:pt x="1031019" y="764448"/>
                </a:lnTo>
                <a:lnTo>
                  <a:pt x="1029844" y="763330"/>
                </a:lnTo>
                <a:lnTo>
                  <a:pt x="1053664" y="763270"/>
                </a:lnTo>
                <a:lnTo>
                  <a:pt x="1052154" y="765810"/>
                </a:lnTo>
                <a:close/>
              </a:path>
              <a:path w="4096384" h="836930">
                <a:moveTo>
                  <a:pt x="1095317" y="768350"/>
                </a:moveTo>
                <a:lnTo>
                  <a:pt x="1095147" y="768350"/>
                </a:lnTo>
                <a:lnTo>
                  <a:pt x="1092973" y="764540"/>
                </a:lnTo>
                <a:lnTo>
                  <a:pt x="1095992" y="763270"/>
                </a:lnTo>
                <a:lnTo>
                  <a:pt x="1097170" y="764562"/>
                </a:lnTo>
                <a:lnTo>
                  <a:pt x="1097832" y="767080"/>
                </a:lnTo>
                <a:lnTo>
                  <a:pt x="1095317" y="768350"/>
                </a:lnTo>
                <a:close/>
              </a:path>
              <a:path w="4096384" h="836930">
                <a:moveTo>
                  <a:pt x="1699310" y="768350"/>
                </a:moveTo>
                <a:lnTo>
                  <a:pt x="1095317" y="768350"/>
                </a:lnTo>
                <a:lnTo>
                  <a:pt x="1097832" y="767080"/>
                </a:lnTo>
                <a:lnTo>
                  <a:pt x="1097170" y="764562"/>
                </a:lnTo>
                <a:lnTo>
                  <a:pt x="1095992" y="763270"/>
                </a:lnTo>
                <a:lnTo>
                  <a:pt x="1102527" y="763270"/>
                </a:lnTo>
                <a:lnTo>
                  <a:pt x="1104373" y="764540"/>
                </a:lnTo>
                <a:lnTo>
                  <a:pt x="1108394" y="764540"/>
                </a:lnTo>
                <a:lnTo>
                  <a:pt x="1105205" y="767080"/>
                </a:lnTo>
                <a:lnTo>
                  <a:pt x="1698848" y="767080"/>
                </a:lnTo>
                <a:lnTo>
                  <a:pt x="1699310" y="768350"/>
                </a:lnTo>
                <a:close/>
              </a:path>
              <a:path w="4096384" h="836930">
                <a:moveTo>
                  <a:pt x="1727429" y="765810"/>
                </a:moveTo>
                <a:lnTo>
                  <a:pt x="1726087" y="765810"/>
                </a:lnTo>
                <a:lnTo>
                  <a:pt x="1726254" y="764562"/>
                </a:lnTo>
                <a:lnTo>
                  <a:pt x="1727934" y="763270"/>
                </a:lnTo>
                <a:lnTo>
                  <a:pt x="1729269" y="764540"/>
                </a:lnTo>
                <a:lnTo>
                  <a:pt x="1729106" y="764540"/>
                </a:lnTo>
                <a:lnTo>
                  <a:pt x="1727429" y="765810"/>
                </a:lnTo>
                <a:close/>
              </a:path>
              <a:path w="4096384" h="836930">
                <a:moveTo>
                  <a:pt x="1967468" y="770890"/>
                </a:moveTo>
                <a:lnTo>
                  <a:pt x="1964449" y="769620"/>
                </a:lnTo>
                <a:lnTo>
                  <a:pt x="1962105" y="769620"/>
                </a:lnTo>
                <a:lnTo>
                  <a:pt x="1963611" y="767080"/>
                </a:lnTo>
                <a:lnTo>
                  <a:pt x="1964115" y="765810"/>
                </a:lnTo>
                <a:lnTo>
                  <a:pt x="1966460" y="763270"/>
                </a:lnTo>
                <a:lnTo>
                  <a:pt x="1967468" y="77089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2008536" y="778510"/>
                </a:lnTo>
                <a:lnTo>
                  <a:pt x="2016250" y="775970"/>
                </a:lnTo>
                <a:lnTo>
                  <a:pt x="2018430" y="767080"/>
                </a:lnTo>
                <a:lnTo>
                  <a:pt x="2024631" y="763270"/>
                </a:lnTo>
                <a:lnTo>
                  <a:pt x="2035860" y="763270"/>
                </a:lnTo>
                <a:lnTo>
                  <a:pt x="2035022" y="764540"/>
                </a:lnTo>
                <a:lnTo>
                  <a:pt x="2048650" y="764540"/>
                </a:lnTo>
                <a:lnTo>
                  <a:pt x="2049441" y="765810"/>
                </a:lnTo>
                <a:lnTo>
                  <a:pt x="2028985" y="765810"/>
                </a:lnTo>
                <a:lnTo>
                  <a:pt x="2027316" y="768350"/>
                </a:lnTo>
                <a:lnTo>
                  <a:pt x="2029660" y="770890"/>
                </a:lnTo>
                <a:lnTo>
                  <a:pt x="2032672" y="772160"/>
                </a:lnTo>
                <a:lnTo>
                  <a:pt x="2021946" y="772160"/>
                </a:lnTo>
                <a:lnTo>
                  <a:pt x="2020944" y="773430"/>
                </a:lnTo>
                <a:lnTo>
                  <a:pt x="2021946" y="775970"/>
                </a:lnTo>
                <a:lnTo>
                  <a:pt x="3611069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2809289" y="767080"/>
                </a:moveTo>
                <a:lnTo>
                  <a:pt x="2807783" y="767080"/>
                </a:lnTo>
                <a:lnTo>
                  <a:pt x="2809276" y="764562"/>
                </a:lnTo>
                <a:lnTo>
                  <a:pt x="2810788" y="763270"/>
                </a:lnTo>
                <a:lnTo>
                  <a:pt x="2812671" y="764562"/>
                </a:lnTo>
                <a:lnTo>
                  <a:pt x="2813636" y="765810"/>
                </a:lnTo>
                <a:lnTo>
                  <a:pt x="2809289" y="76708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1775" y="772160"/>
                </a:lnTo>
                <a:lnTo>
                  <a:pt x="3599715" y="770890"/>
                </a:lnTo>
                <a:lnTo>
                  <a:pt x="3597456" y="770890"/>
                </a:lnTo>
                <a:lnTo>
                  <a:pt x="3597299" y="767080"/>
                </a:lnTo>
                <a:lnTo>
                  <a:pt x="2809289" y="767080"/>
                </a:lnTo>
                <a:lnTo>
                  <a:pt x="2813636" y="765810"/>
                </a:lnTo>
                <a:lnTo>
                  <a:pt x="2812654" y="764540"/>
                </a:lnTo>
                <a:lnTo>
                  <a:pt x="2810788" y="763270"/>
                </a:lnTo>
                <a:lnTo>
                  <a:pt x="2816671" y="763270"/>
                </a:lnTo>
                <a:lnTo>
                  <a:pt x="2817677" y="765810"/>
                </a:lnTo>
                <a:lnTo>
                  <a:pt x="3604288" y="765810"/>
                </a:lnTo>
                <a:lnTo>
                  <a:pt x="3601490" y="768350"/>
                </a:lnTo>
                <a:lnTo>
                  <a:pt x="3607343" y="77089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71801" y="763270"/>
                </a:lnTo>
                <a:lnTo>
                  <a:pt x="2873113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34885" y="768350"/>
                </a:moveTo>
                <a:lnTo>
                  <a:pt x="3632141" y="768350"/>
                </a:lnTo>
                <a:lnTo>
                  <a:pt x="3632664" y="763270"/>
                </a:lnTo>
                <a:lnTo>
                  <a:pt x="3633538" y="764562"/>
                </a:lnTo>
                <a:lnTo>
                  <a:pt x="3634838" y="765810"/>
                </a:lnTo>
                <a:lnTo>
                  <a:pt x="3637210" y="765810"/>
                </a:lnTo>
                <a:lnTo>
                  <a:pt x="3637565" y="767080"/>
                </a:lnTo>
                <a:lnTo>
                  <a:pt x="3634885" y="768350"/>
                </a:lnTo>
                <a:close/>
              </a:path>
              <a:path w="4096384" h="836930">
                <a:moveTo>
                  <a:pt x="3769940" y="769620"/>
                </a:moveTo>
                <a:lnTo>
                  <a:pt x="3768775" y="769620"/>
                </a:lnTo>
                <a:lnTo>
                  <a:pt x="3768010" y="767264"/>
                </a:lnTo>
                <a:lnTo>
                  <a:pt x="3767950" y="763270"/>
                </a:lnTo>
                <a:lnTo>
                  <a:pt x="3772140" y="767080"/>
                </a:lnTo>
                <a:lnTo>
                  <a:pt x="3771132" y="768350"/>
                </a:lnTo>
                <a:lnTo>
                  <a:pt x="3769940" y="769620"/>
                </a:lnTo>
                <a:close/>
              </a:path>
              <a:path w="4096384" h="836930">
                <a:moveTo>
                  <a:pt x="3733753" y="774700"/>
                </a:moveTo>
                <a:lnTo>
                  <a:pt x="3725361" y="774696"/>
                </a:lnTo>
                <a:lnTo>
                  <a:pt x="3722854" y="769620"/>
                </a:lnTo>
                <a:lnTo>
                  <a:pt x="3769940" y="769620"/>
                </a:lnTo>
                <a:lnTo>
                  <a:pt x="3771132" y="768350"/>
                </a:lnTo>
                <a:lnTo>
                  <a:pt x="3772140" y="767080"/>
                </a:lnTo>
                <a:lnTo>
                  <a:pt x="3767950" y="763270"/>
                </a:lnTo>
                <a:lnTo>
                  <a:pt x="3786324" y="763270"/>
                </a:lnTo>
                <a:lnTo>
                  <a:pt x="3788556" y="765810"/>
                </a:lnTo>
                <a:lnTo>
                  <a:pt x="3809345" y="765810"/>
                </a:lnTo>
                <a:lnTo>
                  <a:pt x="3806831" y="767080"/>
                </a:lnTo>
                <a:lnTo>
                  <a:pt x="3780843" y="767080"/>
                </a:lnTo>
                <a:lnTo>
                  <a:pt x="3780949" y="770890"/>
                </a:lnTo>
                <a:lnTo>
                  <a:pt x="3740946" y="770890"/>
                </a:lnTo>
                <a:lnTo>
                  <a:pt x="3736598" y="772160"/>
                </a:lnTo>
                <a:lnTo>
                  <a:pt x="3734241" y="772160"/>
                </a:lnTo>
                <a:lnTo>
                  <a:pt x="3733416" y="773430"/>
                </a:lnTo>
                <a:lnTo>
                  <a:pt x="3733753" y="774700"/>
                </a:lnTo>
                <a:close/>
              </a:path>
              <a:path w="4096384" h="836930">
                <a:moveTo>
                  <a:pt x="3817733" y="773430"/>
                </a:moveTo>
                <a:lnTo>
                  <a:pt x="3821740" y="763270"/>
                </a:lnTo>
                <a:lnTo>
                  <a:pt x="3822081" y="764540"/>
                </a:lnTo>
                <a:lnTo>
                  <a:pt x="3821924" y="764540"/>
                </a:lnTo>
                <a:lnTo>
                  <a:pt x="3832302" y="767080"/>
                </a:lnTo>
                <a:lnTo>
                  <a:pt x="3823764" y="769620"/>
                </a:lnTo>
                <a:lnTo>
                  <a:pt x="3817733" y="773430"/>
                </a:lnTo>
                <a:close/>
              </a:path>
              <a:path w="4096384" h="836930">
                <a:moveTo>
                  <a:pt x="3861296" y="768350"/>
                </a:moveTo>
                <a:lnTo>
                  <a:pt x="3852083" y="768350"/>
                </a:lnTo>
                <a:lnTo>
                  <a:pt x="3851075" y="764540"/>
                </a:lnTo>
                <a:lnTo>
                  <a:pt x="3822081" y="764540"/>
                </a:lnTo>
                <a:lnTo>
                  <a:pt x="3821740" y="763270"/>
                </a:lnTo>
                <a:lnTo>
                  <a:pt x="3941265" y="763270"/>
                </a:lnTo>
                <a:lnTo>
                  <a:pt x="3941678" y="765810"/>
                </a:lnTo>
                <a:lnTo>
                  <a:pt x="3915945" y="765810"/>
                </a:lnTo>
                <a:lnTo>
                  <a:pt x="3914779" y="767080"/>
                </a:lnTo>
                <a:lnTo>
                  <a:pt x="3861813" y="767080"/>
                </a:lnTo>
                <a:lnTo>
                  <a:pt x="3861296" y="76835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42090" y="768350"/>
                </a:lnTo>
                <a:lnTo>
                  <a:pt x="3941265" y="763270"/>
                </a:lnTo>
                <a:lnTo>
                  <a:pt x="3946288" y="767080"/>
                </a:lnTo>
                <a:lnTo>
                  <a:pt x="3946471" y="76708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1030618" y="765810"/>
                </a:moveTo>
                <a:lnTo>
                  <a:pt x="1025753" y="765810"/>
                </a:lnTo>
                <a:lnTo>
                  <a:pt x="1029844" y="763330"/>
                </a:lnTo>
                <a:lnTo>
                  <a:pt x="1031019" y="764448"/>
                </a:lnTo>
                <a:lnTo>
                  <a:pt x="1030618" y="765810"/>
                </a:lnTo>
                <a:close/>
              </a:path>
              <a:path w="4096384" h="836930">
                <a:moveTo>
                  <a:pt x="2809276" y="764562"/>
                </a:moveTo>
                <a:lnTo>
                  <a:pt x="2809466" y="764540"/>
                </a:lnTo>
                <a:lnTo>
                  <a:pt x="2809276" y="764562"/>
                </a:lnTo>
                <a:close/>
              </a:path>
              <a:path w="4096384" h="836930">
                <a:moveTo>
                  <a:pt x="718664" y="765810"/>
                </a:moveTo>
                <a:lnTo>
                  <a:pt x="716818" y="764540"/>
                </a:lnTo>
                <a:lnTo>
                  <a:pt x="720170" y="764540"/>
                </a:lnTo>
                <a:lnTo>
                  <a:pt x="718664" y="765810"/>
                </a:lnTo>
                <a:close/>
              </a:path>
              <a:path w="4096384" h="836930">
                <a:moveTo>
                  <a:pt x="841528" y="765810"/>
                </a:moveTo>
                <a:lnTo>
                  <a:pt x="838850" y="765810"/>
                </a:lnTo>
                <a:lnTo>
                  <a:pt x="838850" y="764540"/>
                </a:lnTo>
                <a:lnTo>
                  <a:pt x="841528" y="764540"/>
                </a:lnTo>
                <a:lnTo>
                  <a:pt x="841528" y="765810"/>
                </a:lnTo>
                <a:close/>
              </a:path>
              <a:path w="4096384" h="836930">
                <a:moveTo>
                  <a:pt x="852594" y="765810"/>
                </a:moveTo>
                <a:lnTo>
                  <a:pt x="841528" y="765810"/>
                </a:lnTo>
                <a:lnTo>
                  <a:pt x="841528" y="764540"/>
                </a:lnTo>
                <a:lnTo>
                  <a:pt x="851671" y="764540"/>
                </a:lnTo>
                <a:lnTo>
                  <a:pt x="852594" y="765810"/>
                </a:lnTo>
                <a:close/>
              </a:path>
              <a:path w="4096384" h="836930">
                <a:moveTo>
                  <a:pt x="868689" y="767080"/>
                </a:moveTo>
                <a:lnTo>
                  <a:pt x="865834" y="765810"/>
                </a:lnTo>
                <a:lnTo>
                  <a:pt x="867347" y="764540"/>
                </a:lnTo>
                <a:lnTo>
                  <a:pt x="868689" y="767080"/>
                </a:lnTo>
                <a:close/>
              </a:path>
              <a:path w="4096384" h="836930">
                <a:moveTo>
                  <a:pt x="918473" y="767080"/>
                </a:moveTo>
                <a:lnTo>
                  <a:pt x="868689" y="767080"/>
                </a:lnTo>
                <a:lnTo>
                  <a:pt x="867347" y="764540"/>
                </a:lnTo>
                <a:lnTo>
                  <a:pt x="873882" y="764540"/>
                </a:lnTo>
                <a:lnTo>
                  <a:pt x="874720" y="765810"/>
                </a:lnTo>
                <a:lnTo>
                  <a:pt x="918725" y="765810"/>
                </a:lnTo>
                <a:lnTo>
                  <a:pt x="918473" y="767080"/>
                </a:lnTo>
                <a:close/>
              </a:path>
              <a:path w="4096384" h="836930">
                <a:moveTo>
                  <a:pt x="921321" y="767080"/>
                </a:moveTo>
                <a:lnTo>
                  <a:pt x="918473" y="767080"/>
                </a:lnTo>
                <a:lnTo>
                  <a:pt x="918977" y="764540"/>
                </a:lnTo>
                <a:lnTo>
                  <a:pt x="920483" y="764540"/>
                </a:lnTo>
                <a:lnTo>
                  <a:pt x="921491" y="765810"/>
                </a:lnTo>
                <a:lnTo>
                  <a:pt x="921321" y="76708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849914" y="774696"/>
                </a:lnTo>
                <a:lnTo>
                  <a:pt x="844881" y="767080"/>
                </a:lnTo>
                <a:lnTo>
                  <a:pt x="921321" y="767080"/>
                </a:lnTo>
                <a:lnTo>
                  <a:pt x="921491" y="765810"/>
                </a:lnTo>
                <a:lnTo>
                  <a:pt x="920483" y="764540"/>
                </a:lnTo>
                <a:lnTo>
                  <a:pt x="972198" y="764540"/>
                </a:lnTo>
                <a:lnTo>
                  <a:pt x="974123" y="765810"/>
                </a:lnTo>
                <a:lnTo>
                  <a:pt x="974293" y="767080"/>
                </a:lnTo>
                <a:lnTo>
                  <a:pt x="974627" y="768350"/>
                </a:lnTo>
                <a:lnTo>
                  <a:pt x="949483" y="768350"/>
                </a:lnTo>
                <a:lnTo>
                  <a:pt x="950265" y="769620"/>
                </a:lnTo>
                <a:lnTo>
                  <a:pt x="913274" y="769620"/>
                </a:lnTo>
                <a:lnTo>
                  <a:pt x="913274" y="770890"/>
                </a:lnTo>
                <a:lnTo>
                  <a:pt x="885118" y="770890"/>
                </a:lnTo>
                <a:lnTo>
                  <a:pt x="885118" y="772160"/>
                </a:lnTo>
                <a:lnTo>
                  <a:pt x="886958" y="773430"/>
                </a:lnTo>
                <a:lnTo>
                  <a:pt x="913611" y="77343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1015021" y="765810"/>
                </a:moveTo>
                <a:lnTo>
                  <a:pt x="1013855" y="764540"/>
                </a:lnTo>
                <a:lnTo>
                  <a:pt x="1014353" y="764540"/>
                </a:lnTo>
                <a:lnTo>
                  <a:pt x="1015021" y="765810"/>
                </a:lnTo>
                <a:close/>
              </a:path>
              <a:path w="4096384" h="836930">
                <a:moveTo>
                  <a:pt x="1025753" y="765810"/>
                </a:moveTo>
                <a:lnTo>
                  <a:pt x="1015021" y="765810"/>
                </a:lnTo>
                <a:lnTo>
                  <a:pt x="1014353" y="764540"/>
                </a:lnTo>
                <a:lnTo>
                  <a:pt x="1027848" y="764540"/>
                </a:lnTo>
                <a:lnTo>
                  <a:pt x="1025753" y="765810"/>
                </a:lnTo>
                <a:close/>
              </a:path>
              <a:path w="4096384" h="836930">
                <a:moveTo>
                  <a:pt x="1105205" y="767080"/>
                </a:moveTo>
                <a:lnTo>
                  <a:pt x="1108394" y="764540"/>
                </a:lnTo>
                <a:lnTo>
                  <a:pt x="1110070" y="764540"/>
                </a:lnTo>
                <a:lnTo>
                  <a:pt x="1105205" y="767080"/>
                </a:lnTo>
                <a:close/>
              </a:path>
              <a:path w="4096384" h="836930">
                <a:moveTo>
                  <a:pt x="1698848" y="767080"/>
                </a:moveTo>
                <a:lnTo>
                  <a:pt x="1105205" y="767080"/>
                </a:lnTo>
                <a:lnTo>
                  <a:pt x="1110070" y="764540"/>
                </a:lnTo>
                <a:lnTo>
                  <a:pt x="1697925" y="764540"/>
                </a:lnTo>
                <a:lnTo>
                  <a:pt x="1698848" y="76708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697925" y="764540"/>
                </a:lnTo>
                <a:lnTo>
                  <a:pt x="1703287" y="764540"/>
                </a:lnTo>
                <a:lnTo>
                  <a:pt x="1703792" y="765810"/>
                </a:lnTo>
                <a:lnTo>
                  <a:pt x="1702790" y="76708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93723" y="765020"/>
                </a:moveTo>
                <a:lnTo>
                  <a:pt x="1793976" y="764540"/>
                </a:lnTo>
                <a:lnTo>
                  <a:pt x="1798166" y="764540"/>
                </a:lnTo>
                <a:lnTo>
                  <a:pt x="1793723" y="765020"/>
                </a:lnTo>
                <a:close/>
              </a:path>
              <a:path w="4096384" h="836930">
                <a:moveTo>
                  <a:pt x="1793044" y="767989"/>
                </a:moveTo>
                <a:lnTo>
                  <a:pt x="1792803" y="767080"/>
                </a:lnTo>
                <a:lnTo>
                  <a:pt x="1793308" y="765810"/>
                </a:lnTo>
                <a:lnTo>
                  <a:pt x="1793723" y="765020"/>
                </a:lnTo>
                <a:lnTo>
                  <a:pt x="1798166" y="764540"/>
                </a:lnTo>
                <a:lnTo>
                  <a:pt x="1793044" y="767989"/>
                </a:lnTo>
                <a:close/>
              </a:path>
              <a:path w="4096384" h="836930">
                <a:moveTo>
                  <a:pt x="1794146" y="772160"/>
                </a:moveTo>
                <a:lnTo>
                  <a:pt x="1793044" y="767989"/>
                </a:lnTo>
                <a:lnTo>
                  <a:pt x="1798166" y="764540"/>
                </a:lnTo>
                <a:lnTo>
                  <a:pt x="1799338" y="764540"/>
                </a:lnTo>
                <a:lnTo>
                  <a:pt x="1794146" y="772160"/>
                </a:lnTo>
                <a:close/>
              </a:path>
              <a:path w="4096384" h="836930">
                <a:moveTo>
                  <a:pt x="1924390" y="770890"/>
                </a:moveTo>
                <a:lnTo>
                  <a:pt x="1924390" y="769620"/>
                </a:lnTo>
                <a:lnTo>
                  <a:pt x="1918523" y="765810"/>
                </a:lnTo>
                <a:lnTo>
                  <a:pt x="1924390" y="765810"/>
                </a:lnTo>
                <a:lnTo>
                  <a:pt x="1931095" y="764540"/>
                </a:lnTo>
                <a:lnTo>
                  <a:pt x="1924390" y="770890"/>
                </a:lnTo>
                <a:close/>
              </a:path>
              <a:path w="4096384" h="836930">
                <a:moveTo>
                  <a:pt x="1991944" y="768350"/>
                </a:moveTo>
                <a:lnTo>
                  <a:pt x="1989593" y="767080"/>
                </a:lnTo>
                <a:lnTo>
                  <a:pt x="1989763" y="765810"/>
                </a:lnTo>
                <a:lnTo>
                  <a:pt x="1992108" y="764540"/>
                </a:lnTo>
                <a:lnTo>
                  <a:pt x="1994458" y="765810"/>
                </a:lnTo>
                <a:lnTo>
                  <a:pt x="1994458" y="767080"/>
                </a:lnTo>
                <a:lnTo>
                  <a:pt x="1991944" y="768350"/>
                </a:lnTo>
                <a:close/>
              </a:path>
              <a:path w="4096384" h="836930">
                <a:moveTo>
                  <a:pt x="2005013" y="773430"/>
                </a:moveTo>
                <a:lnTo>
                  <a:pt x="2003344" y="769620"/>
                </a:lnTo>
                <a:lnTo>
                  <a:pt x="2001661" y="764540"/>
                </a:lnTo>
                <a:lnTo>
                  <a:pt x="2006362" y="765810"/>
                </a:lnTo>
                <a:lnTo>
                  <a:pt x="2007194" y="767080"/>
                </a:lnTo>
                <a:lnTo>
                  <a:pt x="2009204" y="767080"/>
                </a:lnTo>
                <a:lnTo>
                  <a:pt x="2005013" y="773430"/>
                </a:lnTo>
                <a:close/>
              </a:path>
              <a:path w="4096384" h="836930">
                <a:moveTo>
                  <a:pt x="2011166" y="773430"/>
                </a:moveTo>
                <a:lnTo>
                  <a:pt x="2005013" y="773430"/>
                </a:lnTo>
                <a:lnTo>
                  <a:pt x="2009204" y="767080"/>
                </a:lnTo>
                <a:lnTo>
                  <a:pt x="2007194" y="767080"/>
                </a:lnTo>
                <a:lnTo>
                  <a:pt x="2006362" y="765810"/>
                </a:lnTo>
                <a:lnTo>
                  <a:pt x="2001661" y="764540"/>
                </a:lnTo>
                <a:lnTo>
                  <a:pt x="2009913" y="764540"/>
                </a:lnTo>
                <a:lnTo>
                  <a:pt x="2011221" y="768350"/>
                </a:lnTo>
                <a:lnTo>
                  <a:pt x="2015834" y="768350"/>
                </a:lnTo>
                <a:lnTo>
                  <a:pt x="2011166" y="77343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7343" y="770890"/>
                </a:lnTo>
                <a:lnTo>
                  <a:pt x="3601490" y="768350"/>
                </a:lnTo>
                <a:lnTo>
                  <a:pt x="3605687" y="764540"/>
                </a:lnTo>
                <a:lnTo>
                  <a:pt x="3608535" y="765810"/>
                </a:lnTo>
                <a:lnTo>
                  <a:pt x="3611200" y="76581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3637210" y="765810"/>
                </a:moveTo>
                <a:lnTo>
                  <a:pt x="3634838" y="765810"/>
                </a:lnTo>
                <a:lnTo>
                  <a:pt x="3636855" y="764540"/>
                </a:lnTo>
                <a:lnTo>
                  <a:pt x="3637210" y="765810"/>
                </a:lnTo>
                <a:close/>
              </a:path>
              <a:path w="4096384" h="836930">
                <a:moveTo>
                  <a:pt x="3644848" y="769620"/>
                </a:moveTo>
                <a:lnTo>
                  <a:pt x="3621762" y="769620"/>
                </a:lnTo>
                <a:lnTo>
                  <a:pt x="3623445" y="768350"/>
                </a:lnTo>
                <a:lnTo>
                  <a:pt x="3634885" y="768350"/>
                </a:lnTo>
                <a:lnTo>
                  <a:pt x="3637565" y="767080"/>
                </a:lnTo>
                <a:lnTo>
                  <a:pt x="3636855" y="764540"/>
                </a:lnTo>
                <a:lnTo>
                  <a:pt x="3643743" y="764540"/>
                </a:lnTo>
                <a:lnTo>
                  <a:pt x="3644848" y="76962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43743" y="764540"/>
                </a:lnTo>
                <a:lnTo>
                  <a:pt x="3648765" y="764540"/>
                </a:lnTo>
                <a:lnTo>
                  <a:pt x="3650599" y="765810"/>
                </a:lnTo>
                <a:lnTo>
                  <a:pt x="3650599" y="767080"/>
                </a:lnTo>
                <a:lnTo>
                  <a:pt x="3648765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689820" y="770890"/>
                </a:moveTo>
                <a:lnTo>
                  <a:pt x="3688655" y="770890"/>
                </a:lnTo>
                <a:lnTo>
                  <a:pt x="3687155" y="769620"/>
                </a:lnTo>
                <a:lnTo>
                  <a:pt x="3684307" y="767080"/>
                </a:lnTo>
                <a:lnTo>
                  <a:pt x="3691320" y="764540"/>
                </a:lnTo>
                <a:lnTo>
                  <a:pt x="3690672" y="768350"/>
                </a:lnTo>
                <a:lnTo>
                  <a:pt x="3689820" y="77089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5012" y="791517"/>
                </a:lnTo>
                <a:lnTo>
                  <a:pt x="3809005" y="786130"/>
                </a:lnTo>
                <a:lnTo>
                  <a:pt x="3823914" y="786130"/>
                </a:lnTo>
                <a:lnTo>
                  <a:pt x="3820732" y="777240"/>
                </a:lnTo>
                <a:lnTo>
                  <a:pt x="3818401" y="777240"/>
                </a:lnTo>
                <a:lnTo>
                  <a:pt x="3817393" y="773430"/>
                </a:lnTo>
                <a:lnTo>
                  <a:pt x="3817733" y="773430"/>
                </a:lnTo>
                <a:lnTo>
                  <a:pt x="3823764" y="769620"/>
                </a:lnTo>
                <a:lnTo>
                  <a:pt x="3832302" y="767080"/>
                </a:lnTo>
                <a:lnTo>
                  <a:pt x="3821924" y="764540"/>
                </a:lnTo>
                <a:lnTo>
                  <a:pt x="3851075" y="764540"/>
                </a:lnTo>
                <a:lnTo>
                  <a:pt x="3850243" y="765810"/>
                </a:lnTo>
                <a:lnTo>
                  <a:pt x="3849569" y="767080"/>
                </a:lnTo>
                <a:lnTo>
                  <a:pt x="3835491" y="767080"/>
                </a:lnTo>
                <a:lnTo>
                  <a:pt x="3827440" y="774696"/>
                </a:lnTo>
                <a:lnTo>
                  <a:pt x="3828295" y="775970"/>
                </a:lnTo>
                <a:lnTo>
                  <a:pt x="3830285" y="779780"/>
                </a:lnTo>
                <a:lnTo>
                  <a:pt x="3849235" y="779780"/>
                </a:lnTo>
                <a:lnTo>
                  <a:pt x="3849078" y="781050"/>
                </a:lnTo>
                <a:lnTo>
                  <a:pt x="3850584" y="782320"/>
                </a:lnTo>
                <a:lnTo>
                  <a:pt x="3853923" y="782320"/>
                </a:lnTo>
                <a:lnTo>
                  <a:pt x="3867176" y="784860"/>
                </a:lnTo>
                <a:lnTo>
                  <a:pt x="3868518" y="784860"/>
                </a:lnTo>
                <a:lnTo>
                  <a:pt x="3868184" y="786130"/>
                </a:lnTo>
                <a:lnTo>
                  <a:pt x="3868001" y="787400"/>
                </a:lnTo>
                <a:lnTo>
                  <a:pt x="3868859" y="788670"/>
                </a:lnTo>
                <a:lnTo>
                  <a:pt x="3881595" y="788670"/>
                </a:lnTo>
                <a:lnTo>
                  <a:pt x="3882269" y="789940"/>
                </a:lnTo>
                <a:lnTo>
                  <a:pt x="3896886" y="789940"/>
                </a:lnTo>
                <a:lnTo>
                  <a:pt x="3897419" y="791210"/>
                </a:lnTo>
                <a:lnTo>
                  <a:pt x="3816541" y="791210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3852083" y="768350"/>
                </a:moveTo>
                <a:lnTo>
                  <a:pt x="3850066" y="768350"/>
                </a:lnTo>
                <a:lnTo>
                  <a:pt x="3849569" y="767080"/>
                </a:lnTo>
                <a:lnTo>
                  <a:pt x="3850243" y="765810"/>
                </a:lnTo>
                <a:lnTo>
                  <a:pt x="3851075" y="764540"/>
                </a:lnTo>
                <a:lnTo>
                  <a:pt x="3852083" y="768350"/>
                </a:lnTo>
                <a:close/>
              </a:path>
              <a:path w="4096384" h="836930">
                <a:moveTo>
                  <a:pt x="3967411" y="772160"/>
                </a:moveTo>
                <a:lnTo>
                  <a:pt x="3969428" y="768350"/>
                </a:lnTo>
                <a:lnTo>
                  <a:pt x="3971608" y="764540"/>
                </a:lnTo>
                <a:lnTo>
                  <a:pt x="3967411" y="772160"/>
                </a:lnTo>
                <a:close/>
              </a:path>
              <a:path w="4096384" h="836930">
                <a:moveTo>
                  <a:pt x="2808536" y="765810"/>
                </a:moveTo>
                <a:lnTo>
                  <a:pt x="2798570" y="765810"/>
                </a:lnTo>
                <a:lnTo>
                  <a:pt x="2809276" y="764562"/>
                </a:lnTo>
                <a:lnTo>
                  <a:pt x="2808536" y="765810"/>
                </a:lnTo>
                <a:close/>
              </a:path>
              <a:path w="4096384" h="836930">
                <a:moveTo>
                  <a:pt x="1783890" y="775163"/>
                </a:moveTo>
                <a:lnTo>
                  <a:pt x="1783582" y="774696"/>
                </a:lnTo>
                <a:lnTo>
                  <a:pt x="1787604" y="767080"/>
                </a:lnTo>
                <a:lnTo>
                  <a:pt x="1787271" y="765810"/>
                </a:lnTo>
                <a:lnTo>
                  <a:pt x="1786432" y="765810"/>
                </a:lnTo>
                <a:lnTo>
                  <a:pt x="1793723" y="765020"/>
                </a:lnTo>
                <a:lnTo>
                  <a:pt x="1793308" y="765810"/>
                </a:lnTo>
                <a:lnTo>
                  <a:pt x="1792803" y="767080"/>
                </a:lnTo>
                <a:lnTo>
                  <a:pt x="1793044" y="767989"/>
                </a:lnTo>
                <a:lnTo>
                  <a:pt x="1790623" y="769620"/>
                </a:lnTo>
                <a:lnTo>
                  <a:pt x="1783890" y="775163"/>
                </a:lnTo>
                <a:close/>
              </a:path>
              <a:path w="4096384" h="836930">
                <a:moveTo>
                  <a:pt x="1777547" y="770890"/>
                </a:moveTo>
                <a:lnTo>
                  <a:pt x="1776041" y="770890"/>
                </a:lnTo>
                <a:lnTo>
                  <a:pt x="1774194" y="768350"/>
                </a:lnTo>
                <a:lnTo>
                  <a:pt x="1774869" y="768350"/>
                </a:lnTo>
                <a:lnTo>
                  <a:pt x="1776205" y="765810"/>
                </a:lnTo>
                <a:lnTo>
                  <a:pt x="1777043" y="767080"/>
                </a:lnTo>
                <a:lnTo>
                  <a:pt x="1778555" y="767080"/>
                </a:lnTo>
                <a:lnTo>
                  <a:pt x="1777547" y="770890"/>
                </a:lnTo>
                <a:close/>
              </a:path>
              <a:path w="4096384" h="836930">
                <a:moveTo>
                  <a:pt x="1785592" y="770890"/>
                </a:moveTo>
                <a:lnTo>
                  <a:pt x="1777547" y="770890"/>
                </a:lnTo>
                <a:lnTo>
                  <a:pt x="1778555" y="767080"/>
                </a:lnTo>
                <a:lnTo>
                  <a:pt x="1777043" y="767080"/>
                </a:lnTo>
                <a:lnTo>
                  <a:pt x="1776205" y="765810"/>
                </a:lnTo>
                <a:lnTo>
                  <a:pt x="1787271" y="765810"/>
                </a:lnTo>
                <a:lnTo>
                  <a:pt x="1787604" y="767080"/>
                </a:lnTo>
                <a:lnTo>
                  <a:pt x="1785592" y="770890"/>
                </a:lnTo>
                <a:close/>
              </a:path>
              <a:path w="4096384" h="836930">
                <a:moveTo>
                  <a:pt x="1817109" y="768350"/>
                </a:moveTo>
                <a:lnTo>
                  <a:pt x="1815099" y="767080"/>
                </a:lnTo>
                <a:lnTo>
                  <a:pt x="1817273" y="765810"/>
                </a:lnTo>
                <a:lnTo>
                  <a:pt x="1819794" y="765810"/>
                </a:lnTo>
                <a:lnTo>
                  <a:pt x="1819794" y="767080"/>
                </a:lnTo>
                <a:lnTo>
                  <a:pt x="1817109" y="768350"/>
                </a:lnTo>
                <a:close/>
              </a:path>
              <a:path w="4096384" h="836930">
                <a:moveTo>
                  <a:pt x="1825488" y="768350"/>
                </a:moveTo>
                <a:lnTo>
                  <a:pt x="1817109" y="768350"/>
                </a:lnTo>
                <a:lnTo>
                  <a:pt x="1819794" y="767080"/>
                </a:lnTo>
                <a:lnTo>
                  <a:pt x="1819794" y="765810"/>
                </a:lnTo>
                <a:lnTo>
                  <a:pt x="1821130" y="765810"/>
                </a:lnTo>
                <a:lnTo>
                  <a:pt x="1825488" y="768350"/>
                </a:lnTo>
                <a:close/>
              </a:path>
              <a:path w="4096384" h="836930">
                <a:moveTo>
                  <a:pt x="1870415" y="770890"/>
                </a:moveTo>
                <a:lnTo>
                  <a:pt x="1869073" y="770890"/>
                </a:lnTo>
                <a:lnTo>
                  <a:pt x="1867561" y="768350"/>
                </a:lnTo>
                <a:lnTo>
                  <a:pt x="1868405" y="765810"/>
                </a:lnTo>
                <a:lnTo>
                  <a:pt x="1869741" y="765810"/>
                </a:lnTo>
                <a:lnTo>
                  <a:pt x="1871417" y="767080"/>
                </a:lnTo>
                <a:lnTo>
                  <a:pt x="1870415" y="770890"/>
                </a:lnTo>
                <a:close/>
              </a:path>
              <a:path w="4096384" h="836930">
                <a:moveTo>
                  <a:pt x="1875004" y="770890"/>
                </a:moveTo>
                <a:lnTo>
                  <a:pt x="1870415" y="770890"/>
                </a:lnTo>
                <a:lnTo>
                  <a:pt x="1871417" y="767080"/>
                </a:lnTo>
                <a:lnTo>
                  <a:pt x="1869741" y="765810"/>
                </a:lnTo>
                <a:lnTo>
                  <a:pt x="1877888" y="765810"/>
                </a:lnTo>
                <a:lnTo>
                  <a:pt x="1878960" y="767080"/>
                </a:lnTo>
                <a:lnTo>
                  <a:pt x="1881645" y="767080"/>
                </a:lnTo>
                <a:lnTo>
                  <a:pt x="1882313" y="769620"/>
                </a:lnTo>
                <a:lnTo>
                  <a:pt x="1874770" y="769620"/>
                </a:lnTo>
                <a:lnTo>
                  <a:pt x="1875004" y="770890"/>
                </a:lnTo>
                <a:close/>
              </a:path>
              <a:path w="4096384" h="836930">
                <a:moveTo>
                  <a:pt x="1883151" y="769620"/>
                </a:moveTo>
                <a:lnTo>
                  <a:pt x="1882313" y="769620"/>
                </a:lnTo>
                <a:lnTo>
                  <a:pt x="1881645" y="767080"/>
                </a:lnTo>
                <a:lnTo>
                  <a:pt x="1882817" y="765810"/>
                </a:lnTo>
                <a:lnTo>
                  <a:pt x="1883655" y="767080"/>
                </a:lnTo>
                <a:lnTo>
                  <a:pt x="1884159" y="768350"/>
                </a:lnTo>
                <a:lnTo>
                  <a:pt x="1883151" y="769620"/>
                </a:lnTo>
                <a:close/>
              </a:path>
              <a:path w="4096384" h="836930">
                <a:moveTo>
                  <a:pt x="1884615" y="776709"/>
                </a:moveTo>
                <a:lnTo>
                  <a:pt x="1878463" y="772160"/>
                </a:lnTo>
                <a:lnTo>
                  <a:pt x="1874770" y="769620"/>
                </a:lnTo>
                <a:lnTo>
                  <a:pt x="1883151" y="769620"/>
                </a:lnTo>
                <a:lnTo>
                  <a:pt x="1884159" y="768350"/>
                </a:lnTo>
                <a:lnTo>
                  <a:pt x="1883655" y="767080"/>
                </a:lnTo>
                <a:lnTo>
                  <a:pt x="1882817" y="765810"/>
                </a:lnTo>
                <a:lnTo>
                  <a:pt x="1896561" y="765810"/>
                </a:lnTo>
                <a:lnTo>
                  <a:pt x="1894381" y="767080"/>
                </a:lnTo>
                <a:lnTo>
                  <a:pt x="1894381" y="768350"/>
                </a:lnTo>
                <a:lnTo>
                  <a:pt x="1922434" y="768350"/>
                </a:lnTo>
                <a:lnTo>
                  <a:pt x="1924390" y="769620"/>
                </a:lnTo>
                <a:lnTo>
                  <a:pt x="1924390" y="770890"/>
                </a:lnTo>
                <a:lnTo>
                  <a:pt x="1938720" y="770890"/>
                </a:lnTo>
                <a:lnTo>
                  <a:pt x="1940103" y="772160"/>
                </a:lnTo>
                <a:lnTo>
                  <a:pt x="1891369" y="772160"/>
                </a:lnTo>
                <a:lnTo>
                  <a:pt x="1888520" y="773430"/>
                </a:lnTo>
                <a:lnTo>
                  <a:pt x="1887846" y="773430"/>
                </a:lnTo>
                <a:lnTo>
                  <a:pt x="1888602" y="774700"/>
                </a:lnTo>
                <a:lnTo>
                  <a:pt x="1886340" y="774700"/>
                </a:lnTo>
                <a:lnTo>
                  <a:pt x="1884615" y="776709"/>
                </a:lnTo>
                <a:close/>
              </a:path>
              <a:path w="4096384" h="836930">
                <a:moveTo>
                  <a:pt x="1898408" y="768350"/>
                </a:moveTo>
                <a:lnTo>
                  <a:pt x="1894381" y="768350"/>
                </a:lnTo>
                <a:lnTo>
                  <a:pt x="1894381" y="767080"/>
                </a:lnTo>
                <a:lnTo>
                  <a:pt x="1896561" y="765810"/>
                </a:lnTo>
                <a:lnTo>
                  <a:pt x="1898408" y="767080"/>
                </a:lnTo>
                <a:lnTo>
                  <a:pt x="1898408" y="768350"/>
                </a:lnTo>
                <a:close/>
              </a:path>
              <a:path w="4096384" h="836930">
                <a:moveTo>
                  <a:pt x="1922434" y="768350"/>
                </a:moveTo>
                <a:lnTo>
                  <a:pt x="1898408" y="768350"/>
                </a:lnTo>
                <a:lnTo>
                  <a:pt x="1898408" y="767080"/>
                </a:lnTo>
                <a:lnTo>
                  <a:pt x="1896561" y="765810"/>
                </a:lnTo>
                <a:lnTo>
                  <a:pt x="1918523" y="765810"/>
                </a:lnTo>
                <a:lnTo>
                  <a:pt x="1922434" y="768350"/>
                </a:lnTo>
                <a:close/>
              </a:path>
              <a:path w="4096384" h="836930">
                <a:moveTo>
                  <a:pt x="1943907" y="774700"/>
                </a:moveTo>
                <a:lnTo>
                  <a:pt x="1942655" y="774696"/>
                </a:lnTo>
                <a:lnTo>
                  <a:pt x="1941486" y="773430"/>
                </a:lnTo>
                <a:lnTo>
                  <a:pt x="1935953" y="768350"/>
                </a:lnTo>
                <a:lnTo>
                  <a:pt x="1936627" y="767080"/>
                </a:lnTo>
                <a:lnTo>
                  <a:pt x="1939430" y="765810"/>
                </a:lnTo>
                <a:lnTo>
                  <a:pt x="1942344" y="770890"/>
                </a:lnTo>
                <a:lnTo>
                  <a:pt x="1943907" y="774700"/>
                </a:lnTo>
                <a:close/>
              </a:path>
              <a:path w="4096384" h="836930">
                <a:moveTo>
                  <a:pt x="1955625" y="774700"/>
                </a:moveTo>
                <a:lnTo>
                  <a:pt x="1943906" y="774696"/>
                </a:lnTo>
                <a:lnTo>
                  <a:pt x="1942344" y="770890"/>
                </a:lnTo>
                <a:lnTo>
                  <a:pt x="1939430" y="765810"/>
                </a:lnTo>
                <a:lnTo>
                  <a:pt x="1964115" y="765810"/>
                </a:lnTo>
                <a:lnTo>
                  <a:pt x="1963611" y="767080"/>
                </a:lnTo>
                <a:lnTo>
                  <a:pt x="1962105" y="769620"/>
                </a:lnTo>
                <a:lnTo>
                  <a:pt x="1964449" y="769620"/>
                </a:lnTo>
                <a:lnTo>
                  <a:pt x="1967468" y="770890"/>
                </a:lnTo>
                <a:lnTo>
                  <a:pt x="1973505" y="770890"/>
                </a:lnTo>
                <a:lnTo>
                  <a:pt x="1971292" y="772160"/>
                </a:lnTo>
                <a:lnTo>
                  <a:pt x="1955066" y="772160"/>
                </a:lnTo>
                <a:lnTo>
                  <a:pt x="1955625" y="774700"/>
                </a:lnTo>
                <a:close/>
              </a:path>
              <a:path w="4096384" h="836930">
                <a:moveTo>
                  <a:pt x="2032672" y="772160"/>
                </a:moveTo>
                <a:lnTo>
                  <a:pt x="2029660" y="770890"/>
                </a:lnTo>
                <a:lnTo>
                  <a:pt x="2027316" y="768350"/>
                </a:lnTo>
                <a:lnTo>
                  <a:pt x="2028985" y="765810"/>
                </a:lnTo>
                <a:lnTo>
                  <a:pt x="2030832" y="765810"/>
                </a:lnTo>
                <a:lnTo>
                  <a:pt x="2032508" y="767080"/>
                </a:lnTo>
                <a:lnTo>
                  <a:pt x="2032672" y="772160"/>
                </a:lnTo>
                <a:close/>
              </a:path>
              <a:path w="4096384" h="836930">
                <a:moveTo>
                  <a:pt x="3601647" y="772160"/>
                </a:moveTo>
                <a:lnTo>
                  <a:pt x="2032672" y="772160"/>
                </a:lnTo>
                <a:lnTo>
                  <a:pt x="2032508" y="767080"/>
                </a:lnTo>
                <a:lnTo>
                  <a:pt x="2030832" y="765810"/>
                </a:lnTo>
                <a:lnTo>
                  <a:pt x="2045414" y="765810"/>
                </a:lnTo>
                <a:lnTo>
                  <a:pt x="2039881" y="767080"/>
                </a:lnTo>
                <a:lnTo>
                  <a:pt x="3593108" y="767080"/>
                </a:lnTo>
                <a:lnTo>
                  <a:pt x="3591426" y="768350"/>
                </a:lnTo>
                <a:lnTo>
                  <a:pt x="3592951" y="769620"/>
                </a:lnTo>
                <a:lnTo>
                  <a:pt x="3597456" y="770890"/>
                </a:lnTo>
                <a:lnTo>
                  <a:pt x="3599715" y="770890"/>
                </a:lnTo>
                <a:lnTo>
                  <a:pt x="3601647" y="772160"/>
                </a:lnTo>
                <a:close/>
              </a:path>
              <a:path w="4096384" h="836930">
                <a:moveTo>
                  <a:pt x="2039881" y="767080"/>
                </a:moveTo>
                <a:lnTo>
                  <a:pt x="2045414" y="765810"/>
                </a:lnTo>
                <a:lnTo>
                  <a:pt x="2048766" y="765810"/>
                </a:lnTo>
                <a:lnTo>
                  <a:pt x="2039881" y="767080"/>
                </a:lnTo>
                <a:close/>
              </a:path>
              <a:path w="4096384" h="836930">
                <a:moveTo>
                  <a:pt x="3716483" y="769620"/>
                </a:moveTo>
                <a:lnTo>
                  <a:pt x="3715632" y="768350"/>
                </a:lnTo>
                <a:lnTo>
                  <a:pt x="3715475" y="767080"/>
                </a:lnTo>
                <a:lnTo>
                  <a:pt x="3716974" y="765810"/>
                </a:lnTo>
                <a:lnTo>
                  <a:pt x="3717649" y="765810"/>
                </a:lnTo>
                <a:lnTo>
                  <a:pt x="3717649" y="768350"/>
                </a:lnTo>
                <a:lnTo>
                  <a:pt x="3716483" y="769620"/>
                </a:lnTo>
                <a:close/>
              </a:path>
              <a:path w="4096384" h="836930">
                <a:moveTo>
                  <a:pt x="3746309" y="769620"/>
                </a:moveTo>
                <a:lnTo>
                  <a:pt x="3716483" y="769620"/>
                </a:lnTo>
                <a:lnTo>
                  <a:pt x="3717649" y="768350"/>
                </a:lnTo>
                <a:lnTo>
                  <a:pt x="3717649" y="765810"/>
                </a:lnTo>
                <a:lnTo>
                  <a:pt x="3722255" y="765810"/>
                </a:lnTo>
                <a:lnTo>
                  <a:pt x="3722854" y="767080"/>
                </a:lnTo>
                <a:lnTo>
                  <a:pt x="3740796" y="767080"/>
                </a:lnTo>
                <a:lnTo>
                  <a:pt x="3743303" y="768350"/>
                </a:lnTo>
                <a:lnTo>
                  <a:pt x="3746309" y="769620"/>
                </a:lnTo>
                <a:close/>
              </a:path>
              <a:path w="4096384" h="836930">
                <a:moveTo>
                  <a:pt x="3808671" y="769620"/>
                </a:moveTo>
                <a:lnTo>
                  <a:pt x="3806648" y="767080"/>
                </a:lnTo>
                <a:lnTo>
                  <a:pt x="3806831" y="767080"/>
                </a:lnTo>
                <a:lnTo>
                  <a:pt x="3809345" y="765810"/>
                </a:lnTo>
                <a:lnTo>
                  <a:pt x="3811853" y="767080"/>
                </a:lnTo>
                <a:lnTo>
                  <a:pt x="3811519" y="768350"/>
                </a:lnTo>
                <a:lnTo>
                  <a:pt x="3808671" y="769620"/>
                </a:lnTo>
                <a:close/>
              </a:path>
              <a:path w="4096384" h="836930">
                <a:moveTo>
                  <a:pt x="3917968" y="773430"/>
                </a:moveTo>
                <a:lnTo>
                  <a:pt x="3915454" y="768350"/>
                </a:lnTo>
                <a:lnTo>
                  <a:pt x="3914779" y="767080"/>
                </a:lnTo>
                <a:lnTo>
                  <a:pt x="3915945" y="765810"/>
                </a:lnTo>
                <a:lnTo>
                  <a:pt x="3922990" y="765810"/>
                </a:lnTo>
                <a:lnTo>
                  <a:pt x="3917968" y="77343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17968" y="773430"/>
                </a:lnTo>
                <a:lnTo>
                  <a:pt x="3922990" y="765810"/>
                </a:lnTo>
                <a:lnTo>
                  <a:pt x="3941678" y="765810"/>
                </a:lnTo>
                <a:lnTo>
                  <a:pt x="3941884" y="767080"/>
                </a:lnTo>
                <a:lnTo>
                  <a:pt x="3929695" y="767080"/>
                </a:lnTo>
                <a:lnTo>
                  <a:pt x="3929695" y="768350"/>
                </a:lnTo>
                <a:lnTo>
                  <a:pt x="3942090" y="76835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3959881" y="770890"/>
                </a:moveTo>
                <a:lnTo>
                  <a:pt x="3957701" y="769620"/>
                </a:lnTo>
                <a:lnTo>
                  <a:pt x="3956515" y="768350"/>
                </a:lnTo>
                <a:lnTo>
                  <a:pt x="3956849" y="767080"/>
                </a:lnTo>
                <a:lnTo>
                  <a:pt x="3958532" y="767080"/>
                </a:lnTo>
                <a:lnTo>
                  <a:pt x="3961380" y="765810"/>
                </a:lnTo>
                <a:lnTo>
                  <a:pt x="3959881" y="770890"/>
                </a:lnTo>
                <a:close/>
              </a:path>
              <a:path w="4096384" h="836930">
                <a:moveTo>
                  <a:pt x="3968083" y="770890"/>
                </a:moveTo>
                <a:lnTo>
                  <a:pt x="3959881" y="770890"/>
                </a:lnTo>
                <a:lnTo>
                  <a:pt x="3961380" y="765810"/>
                </a:lnTo>
                <a:lnTo>
                  <a:pt x="3970881" y="765810"/>
                </a:lnTo>
                <a:lnTo>
                  <a:pt x="3969428" y="768350"/>
                </a:lnTo>
                <a:lnTo>
                  <a:pt x="3968083" y="770890"/>
                </a:lnTo>
                <a:close/>
              </a:path>
              <a:path w="4096384" h="836930">
                <a:moveTo>
                  <a:pt x="3991900" y="773430"/>
                </a:moveTo>
                <a:lnTo>
                  <a:pt x="3987860" y="773430"/>
                </a:lnTo>
                <a:lnTo>
                  <a:pt x="3982661" y="765810"/>
                </a:lnTo>
                <a:lnTo>
                  <a:pt x="3990034" y="772160"/>
                </a:lnTo>
                <a:lnTo>
                  <a:pt x="3991049" y="772160"/>
                </a:lnTo>
                <a:lnTo>
                  <a:pt x="3991900" y="773430"/>
                </a:lnTo>
                <a:close/>
              </a:path>
              <a:path w="4096384" h="836930">
                <a:moveTo>
                  <a:pt x="4095854" y="773430"/>
                </a:moveTo>
                <a:lnTo>
                  <a:pt x="3991900" y="773430"/>
                </a:lnTo>
                <a:lnTo>
                  <a:pt x="3991049" y="772160"/>
                </a:lnTo>
                <a:lnTo>
                  <a:pt x="3990034" y="772160"/>
                </a:lnTo>
                <a:lnTo>
                  <a:pt x="3982661" y="765810"/>
                </a:lnTo>
                <a:lnTo>
                  <a:pt x="4095854" y="765810"/>
                </a:lnTo>
                <a:lnTo>
                  <a:pt x="4095854" y="767080"/>
                </a:lnTo>
                <a:lnTo>
                  <a:pt x="3997413" y="767080"/>
                </a:lnTo>
                <a:lnTo>
                  <a:pt x="3995580" y="768350"/>
                </a:lnTo>
                <a:lnTo>
                  <a:pt x="3995397" y="768350"/>
                </a:lnTo>
                <a:lnTo>
                  <a:pt x="3997079" y="769620"/>
                </a:lnTo>
                <a:lnTo>
                  <a:pt x="4095854" y="769620"/>
                </a:lnTo>
                <a:lnTo>
                  <a:pt x="4095854" y="773430"/>
                </a:lnTo>
                <a:close/>
              </a:path>
              <a:path w="4096384" h="836930">
                <a:moveTo>
                  <a:pt x="1710781" y="772058"/>
                </a:moveTo>
                <a:lnTo>
                  <a:pt x="1704460" y="769620"/>
                </a:lnTo>
                <a:lnTo>
                  <a:pt x="1709173" y="766166"/>
                </a:lnTo>
                <a:lnTo>
                  <a:pt x="1710497" y="767080"/>
                </a:lnTo>
                <a:lnTo>
                  <a:pt x="1710163" y="768350"/>
                </a:lnTo>
                <a:lnTo>
                  <a:pt x="1707812" y="769620"/>
                </a:lnTo>
                <a:lnTo>
                  <a:pt x="1708494" y="770890"/>
                </a:lnTo>
                <a:lnTo>
                  <a:pt x="1710781" y="772058"/>
                </a:lnTo>
                <a:close/>
              </a:path>
              <a:path w="4096384" h="836930">
                <a:moveTo>
                  <a:pt x="843041" y="777240"/>
                </a:moveTo>
                <a:lnTo>
                  <a:pt x="844226" y="772058"/>
                </a:lnTo>
                <a:lnTo>
                  <a:pt x="844881" y="767080"/>
                </a:lnTo>
                <a:lnTo>
                  <a:pt x="849077" y="773430"/>
                </a:lnTo>
                <a:lnTo>
                  <a:pt x="848744" y="773430"/>
                </a:lnTo>
                <a:lnTo>
                  <a:pt x="843041" y="777240"/>
                </a:lnTo>
                <a:close/>
              </a:path>
              <a:path w="4096384" h="836930">
                <a:moveTo>
                  <a:pt x="3597456" y="770890"/>
                </a:moveTo>
                <a:lnTo>
                  <a:pt x="3592951" y="769620"/>
                </a:lnTo>
                <a:lnTo>
                  <a:pt x="3591426" y="768350"/>
                </a:lnTo>
                <a:lnTo>
                  <a:pt x="3593108" y="767080"/>
                </a:lnTo>
                <a:lnTo>
                  <a:pt x="3597299" y="767080"/>
                </a:lnTo>
                <a:lnTo>
                  <a:pt x="3597456" y="770890"/>
                </a:lnTo>
                <a:close/>
              </a:path>
              <a:path w="4096384" h="836930">
                <a:moveTo>
                  <a:pt x="3621762" y="769620"/>
                </a:moveTo>
                <a:lnTo>
                  <a:pt x="3619771" y="768350"/>
                </a:lnTo>
                <a:lnTo>
                  <a:pt x="3619588" y="767080"/>
                </a:lnTo>
                <a:lnTo>
                  <a:pt x="3621271" y="767080"/>
                </a:lnTo>
                <a:lnTo>
                  <a:pt x="3623288" y="768350"/>
                </a:lnTo>
                <a:lnTo>
                  <a:pt x="3623445" y="768350"/>
                </a:lnTo>
                <a:lnTo>
                  <a:pt x="3621762" y="769620"/>
                </a:lnTo>
                <a:close/>
              </a:path>
              <a:path w="4096384" h="836930">
                <a:moveTo>
                  <a:pt x="3632141" y="768350"/>
                </a:moveTo>
                <a:lnTo>
                  <a:pt x="3623288" y="768350"/>
                </a:lnTo>
                <a:lnTo>
                  <a:pt x="3621271" y="767080"/>
                </a:lnTo>
                <a:lnTo>
                  <a:pt x="3632272" y="767080"/>
                </a:lnTo>
                <a:lnTo>
                  <a:pt x="3632141" y="768350"/>
                </a:lnTo>
                <a:close/>
              </a:path>
              <a:path w="4096384" h="836930">
                <a:moveTo>
                  <a:pt x="3781019" y="773430"/>
                </a:moveTo>
                <a:lnTo>
                  <a:pt x="3780843" y="767080"/>
                </a:lnTo>
                <a:lnTo>
                  <a:pt x="3783200" y="767080"/>
                </a:lnTo>
                <a:lnTo>
                  <a:pt x="3785708" y="768350"/>
                </a:lnTo>
                <a:lnTo>
                  <a:pt x="3786199" y="769620"/>
                </a:lnTo>
                <a:lnTo>
                  <a:pt x="3784876" y="770890"/>
                </a:lnTo>
                <a:lnTo>
                  <a:pt x="3781019" y="773430"/>
                </a:lnTo>
                <a:close/>
              </a:path>
              <a:path w="4096384" h="836930">
                <a:moveTo>
                  <a:pt x="3789381" y="772160"/>
                </a:moveTo>
                <a:lnTo>
                  <a:pt x="3782948" y="772160"/>
                </a:lnTo>
                <a:lnTo>
                  <a:pt x="3784876" y="770890"/>
                </a:lnTo>
                <a:lnTo>
                  <a:pt x="3786199" y="769620"/>
                </a:lnTo>
                <a:lnTo>
                  <a:pt x="3785708" y="768350"/>
                </a:lnTo>
                <a:lnTo>
                  <a:pt x="3783200" y="767080"/>
                </a:lnTo>
                <a:lnTo>
                  <a:pt x="3796269" y="767080"/>
                </a:lnTo>
                <a:lnTo>
                  <a:pt x="3794770" y="769620"/>
                </a:lnTo>
                <a:lnTo>
                  <a:pt x="3795274" y="770890"/>
                </a:lnTo>
                <a:lnTo>
                  <a:pt x="3794253" y="770890"/>
                </a:lnTo>
                <a:lnTo>
                  <a:pt x="3789381" y="772160"/>
                </a:lnTo>
                <a:close/>
              </a:path>
              <a:path w="4096384" h="836930">
                <a:moveTo>
                  <a:pt x="3796944" y="772160"/>
                </a:moveTo>
                <a:lnTo>
                  <a:pt x="3795778" y="772160"/>
                </a:lnTo>
                <a:lnTo>
                  <a:pt x="3794770" y="769620"/>
                </a:lnTo>
                <a:lnTo>
                  <a:pt x="3796269" y="767080"/>
                </a:lnTo>
                <a:lnTo>
                  <a:pt x="3797435" y="767080"/>
                </a:lnTo>
                <a:lnTo>
                  <a:pt x="3798443" y="769620"/>
                </a:lnTo>
                <a:lnTo>
                  <a:pt x="3796944" y="772160"/>
                </a:lnTo>
                <a:close/>
              </a:path>
              <a:path w="4096384" h="836930">
                <a:moveTo>
                  <a:pt x="3802099" y="772160"/>
                </a:moveTo>
                <a:lnTo>
                  <a:pt x="3796944" y="772160"/>
                </a:lnTo>
                <a:lnTo>
                  <a:pt x="3798443" y="769620"/>
                </a:lnTo>
                <a:lnTo>
                  <a:pt x="3797435" y="767080"/>
                </a:lnTo>
                <a:lnTo>
                  <a:pt x="3805331" y="767080"/>
                </a:lnTo>
                <a:lnTo>
                  <a:pt x="3802099" y="772160"/>
                </a:lnTo>
                <a:close/>
              </a:path>
              <a:path w="4096384" h="836930">
                <a:moveTo>
                  <a:pt x="3805823" y="779780"/>
                </a:moveTo>
                <a:lnTo>
                  <a:pt x="3803308" y="777240"/>
                </a:lnTo>
                <a:lnTo>
                  <a:pt x="3797618" y="777240"/>
                </a:lnTo>
                <a:lnTo>
                  <a:pt x="3801291" y="773430"/>
                </a:lnTo>
                <a:lnTo>
                  <a:pt x="3805331" y="767080"/>
                </a:lnTo>
                <a:lnTo>
                  <a:pt x="3805823" y="779780"/>
                </a:lnTo>
                <a:close/>
              </a:path>
              <a:path w="4096384" h="836930">
                <a:moveTo>
                  <a:pt x="3807663" y="779780"/>
                </a:moveTo>
                <a:lnTo>
                  <a:pt x="3805823" y="779780"/>
                </a:lnTo>
                <a:lnTo>
                  <a:pt x="3805331" y="767080"/>
                </a:lnTo>
                <a:lnTo>
                  <a:pt x="3806648" y="767080"/>
                </a:lnTo>
                <a:lnTo>
                  <a:pt x="3808671" y="769620"/>
                </a:lnTo>
                <a:lnTo>
                  <a:pt x="3819236" y="769620"/>
                </a:lnTo>
                <a:lnTo>
                  <a:pt x="3817733" y="773430"/>
                </a:lnTo>
                <a:lnTo>
                  <a:pt x="3815035" y="773430"/>
                </a:lnTo>
                <a:lnTo>
                  <a:pt x="3813540" y="774696"/>
                </a:lnTo>
                <a:lnTo>
                  <a:pt x="3813353" y="775970"/>
                </a:lnTo>
                <a:lnTo>
                  <a:pt x="3814544" y="775970"/>
                </a:lnTo>
                <a:lnTo>
                  <a:pt x="3818401" y="777240"/>
                </a:lnTo>
                <a:lnTo>
                  <a:pt x="3820732" y="777240"/>
                </a:lnTo>
                <a:lnTo>
                  <a:pt x="3820984" y="778510"/>
                </a:lnTo>
                <a:lnTo>
                  <a:pt x="3809345" y="778510"/>
                </a:lnTo>
                <a:lnTo>
                  <a:pt x="3807663" y="779780"/>
                </a:lnTo>
                <a:close/>
              </a:path>
              <a:path w="4096384" h="836930">
                <a:moveTo>
                  <a:pt x="3830285" y="779780"/>
                </a:moveTo>
                <a:lnTo>
                  <a:pt x="3828295" y="775970"/>
                </a:lnTo>
                <a:lnTo>
                  <a:pt x="3827440" y="774696"/>
                </a:lnTo>
                <a:lnTo>
                  <a:pt x="3835491" y="767080"/>
                </a:lnTo>
                <a:lnTo>
                  <a:pt x="3838339" y="767080"/>
                </a:lnTo>
                <a:lnTo>
                  <a:pt x="3838673" y="769620"/>
                </a:lnTo>
                <a:lnTo>
                  <a:pt x="3837174" y="770890"/>
                </a:lnTo>
                <a:lnTo>
                  <a:pt x="3837508" y="770890"/>
                </a:lnTo>
                <a:lnTo>
                  <a:pt x="3830285" y="77978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30285" y="779780"/>
                </a:lnTo>
                <a:lnTo>
                  <a:pt x="3837508" y="770890"/>
                </a:lnTo>
                <a:lnTo>
                  <a:pt x="3837174" y="770890"/>
                </a:lnTo>
                <a:lnTo>
                  <a:pt x="3838673" y="769620"/>
                </a:lnTo>
                <a:lnTo>
                  <a:pt x="3838339" y="767080"/>
                </a:lnTo>
                <a:lnTo>
                  <a:pt x="3849569" y="767080"/>
                </a:lnTo>
                <a:lnTo>
                  <a:pt x="3850066" y="768350"/>
                </a:lnTo>
                <a:lnTo>
                  <a:pt x="3861296" y="768350"/>
                </a:lnTo>
                <a:lnTo>
                  <a:pt x="3863810" y="769620"/>
                </a:lnTo>
                <a:lnTo>
                  <a:pt x="3858631" y="769620"/>
                </a:lnTo>
                <a:lnTo>
                  <a:pt x="3855115" y="773430"/>
                </a:lnTo>
                <a:lnTo>
                  <a:pt x="3840913" y="773430"/>
                </a:lnTo>
                <a:lnTo>
                  <a:pt x="3840356" y="774700"/>
                </a:lnTo>
                <a:lnTo>
                  <a:pt x="3841364" y="77597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66168" y="769620"/>
                </a:moveTo>
                <a:lnTo>
                  <a:pt x="3863810" y="769620"/>
                </a:lnTo>
                <a:lnTo>
                  <a:pt x="3861296" y="768350"/>
                </a:lnTo>
                <a:lnTo>
                  <a:pt x="3861813" y="767080"/>
                </a:lnTo>
                <a:lnTo>
                  <a:pt x="3865153" y="767080"/>
                </a:lnTo>
                <a:lnTo>
                  <a:pt x="3866685" y="768350"/>
                </a:lnTo>
                <a:lnTo>
                  <a:pt x="3866168" y="769620"/>
                </a:lnTo>
                <a:close/>
              </a:path>
              <a:path w="4096384" h="836930">
                <a:moveTo>
                  <a:pt x="3876055" y="769620"/>
                </a:moveTo>
                <a:lnTo>
                  <a:pt x="3866168" y="769620"/>
                </a:lnTo>
                <a:lnTo>
                  <a:pt x="3866685" y="768350"/>
                </a:lnTo>
                <a:lnTo>
                  <a:pt x="3865153" y="767080"/>
                </a:lnTo>
                <a:lnTo>
                  <a:pt x="3876906" y="767080"/>
                </a:lnTo>
                <a:lnTo>
                  <a:pt x="3875898" y="768350"/>
                </a:lnTo>
                <a:lnTo>
                  <a:pt x="3876055" y="769620"/>
                </a:lnTo>
                <a:close/>
              </a:path>
              <a:path w="4096384" h="836930">
                <a:moveTo>
                  <a:pt x="3880095" y="769620"/>
                </a:moveTo>
                <a:lnTo>
                  <a:pt x="3876055" y="769620"/>
                </a:lnTo>
                <a:lnTo>
                  <a:pt x="3875898" y="768350"/>
                </a:lnTo>
                <a:lnTo>
                  <a:pt x="3876906" y="767080"/>
                </a:lnTo>
                <a:lnTo>
                  <a:pt x="3877738" y="767080"/>
                </a:lnTo>
                <a:lnTo>
                  <a:pt x="3880095" y="769620"/>
                </a:lnTo>
                <a:close/>
              </a:path>
              <a:path w="4096384" h="836930">
                <a:moveTo>
                  <a:pt x="3916462" y="781050"/>
                </a:moveTo>
                <a:lnTo>
                  <a:pt x="3899352" y="781050"/>
                </a:lnTo>
                <a:lnTo>
                  <a:pt x="3898861" y="774696"/>
                </a:lnTo>
                <a:lnTo>
                  <a:pt x="3898187" y="769620"/>
                </a:lnTo>
                <a:lnTo>
                  <a:pt x="3880095" y="769620"/>
                </a:lnTo>
                <a:lnTo>
                  <a:pt x="3877738" y="767080"/>
                </a:lnTo>
                <a:lnTo>
                  <a:pt x="3898861" y="767080"/>
                </a:lnTo>
                <a:lnTo>
                  <a:pt x="3907249" y="773430"/>
                </a:lnTo>
                <a:lnTo>
                  <a:pt x="3908569" y="773430"/>
                </a:lnTo>
                <a:lnTo>
                  <a:pt x="3907557" y="777240"/>
                </a:lnTo>
                <a:lnTo>
                  <a:pt x="3922868" y="777240"/>
                </a:lnTo>
                <a:lnTo>
                  <a:pt x="3923578" y="778510"/>
                </a:lnTo>
                <a:lnTo>
                  <a:pt x="3916619" y="778510"/>
                </a:lnTo>
                <a:lnTo>
                  <a:pt x="3916462" y="781050"/>
                </a:lnTo>
                <a:close/>
              </a:path>
              <a:path w="4096384" h="836930">
                <a:moveTo>
                  <a:pt x="3907249" y="773430"/>
                </a:moveTo>
                <a:lnTo>
                  <a:pt x="3898861" y="767080"/>
                </a:lnTo>
                <a:lnTo>
                  <a:pt x="3905232" y="767080"/>
                </a:lnTo>
                <a:lnTo>
                  <a:pt x="3907249" y="768350"/>
                </a:lnTo>
                <a:lnTo>
                  <a:pt x="3907249" y="773430"/>
                </a:lnTo>
                <a:close/>
              </a:path>
              <a:path w="4096384" h="836930">
                <a:moveTo>
                  <a:pt x="3908569" y="773430"/>
                </a:moveTo>
                <a:lnTo>
                  <a:pt x="3907249" y="773430"/>
                </a:lnTo>
                <a:lnTo>
                  <a:pt x="3907249" y="768350"/>
                </a:lnTo>
                <a:lnTo>
                  <a:pt x="3905232" y="767080"/>
                </a:lnTo>
                <a:lnTo>
                  <a:pt x="3914779" y="767080"/>
                </a:lnTo>
                <a:lnTo>
                  <a:pt x="3915454" y="768350"/>
                </a:lnTo>
                <a:lnTo>
                  <a:pt x="3917339" y="772160"/>
                </a:lnTo>
                <a:lnTo>
                  <a:pt x="3908906" y="772160"/>
                </a:lnTo>
                <a:lnTo>
                  <a:pt x="3908569" y="773430"/>
                </a:lnTo>
                <a:close/>
              </a:path>
              <a:path w="4096384" h="836930">
                <a:moveTo>
                  <a:pt x="3942090" y="768350"/>
                </a:moveTo>
                <a:lnTo>
                  <a:pt x="3929695" y="768350"/>
                </a:lnTo>
                <a:lnTo>
                  <a:pt x="3929695" y="767080"/>
                </a:lnTo>
                <a:lnTo>
                  <a:pt x="3941884" y="767080"/>
                </a:lnTo>
                <a:lnTo>
                  <a:pt x="3942090" y="768350"/>
                </a:lnTo>
                <a:close/>
              </a:path>
              <a:path w="4096384" h="836930">
                <a:moveTo>
                  <a:pt x="3975616" y="775970"/>
                </a:moveTo>
                <a:lnTo>
                  <a:pt x="3965728" y="775970"/>
                </a:lnTo>
                <a:lnTo>
                  <a:pt x="3965567" y="774696"/>
                </a:lnTo>
                <a:lnTo>
                  <a:pt x="3963888" y="773430"/>
                </a:lnTo>
                <a:lnTo>
                  <a:pt x="3944297" y="773430"/>
                </a:lnTo>
                <a:lnTo>
                  <a:pt x="3946471" y="767080"/>
                </a:lnTo>
                <a:lnTo>
                  <a:pt x="3956849" y="767080"/>
                </a:lnTo>
                <a:lnTo>
                  <a:pt x="3956515" y="768350"/>
                </a:lnTo>
                <a:lnTo>
                  <a:pt x="3957701" y="769620"/>
                </a:lnTo>
                <a:lnTo>
                  <a:pt x="3959881" y="770890"/>
                </a:lnTo>
                <a:lnTo>
                  <a:pt x="3968083" y="770890"/>
                </a:lnTo>
                <a:lnTo>
                  <a:pt x="3967411" y="772160"/>
                </a:lnTo>
                <a:lnTo>
                  <a:pt x="3975281" y="772160"/>
                </a:lnTo>
                <a:lnTo>
                  <a:pt x="3974790" y="773430"/>
                </a:lnTo>
                <a:lnTo>
                  <a:pt x="3975616" y="775970"/>
                </a:lnTo>
                <a:close/>
              </a:path>
              <a:path w="4096384" h="836930">
                <a:moveTo>
                  <a:pt x="4000104" y="769620"/>
                </a:moveTo>
                <a:lnTo>
                  <a:pt x="3997079" y="769620"/>
                </a:lnTo>
                <a:lnTo>
                  <a:pt x="3995397" y="768350"/>
                </a:lnTo>
                <a:lnTo>
                  <a:pt x="3995580" y="768350"/>
                </a:lnTo>
                <a:lnTo>
                  <a:pt x="3997413" y="767080"/>
                </a:lnTo>
                <a:lnTo>
                  <a:pt x="4000262" y="768350"/>
                </a:lnTo>
                <a:lnTo>
                  <a:pt x="4000104" y="769620"/>
                </a:lnTo>
                <a:close/>
              </a:path>
              <a:path w="4096384" h="836930">
                <a:moveTo>
                  <a:pt x="4095854" y="769620"/>
                </a:moveTo>
                <a:lnTo>
                  <a:pt x="4000104" y="769620"/>
                </a:lnTo>
                <a:lnTo>
                  <a:pt x="4000262" y="768350"/>
                </a:lnTo>
                <a:lnTo>
                  <a:pt x="3997413" y="767080"/>
                </a:lnTo>
                <a:lnTo>
                  <a:pt x="4095854" y="767080"/>
                </a:lnTo>
                <a:lnTo>
                  <a:pt x="4095854" y="769620"/>
                </a:lnTo>
                <a:close/>
              </a:path>
              <a:path w="4096384" h="836930">
                <a:moveTo>
                  <a:pt x="1749718" y="768350"/>
                </a:moveTo>
                <a:lnTo>
                  <a:pt x="1748717" y="768350"/>
                </a:lnTo>
                <a:lnTo>
                  <a:pt x="1748717" y="767264"/>
                </a:lnTo>
                <a:lnTo>
                  <a:pt x="1749718" y="768350"/>
                </a:lnTo>
                <a:close/>
              </a:path>
              <a:path w="4096384" h="836930">
                <a:moveTo>
                  <a:pt x="1795822" y="775970"/>
                </a:moveTo>
                <a:lnTo>
                  <a:pt x="1784422" y="775970"/>
                </a:lnTo>
                <a:lnTo>
                  <a:pt x="1783890" y="775163"/>
                </a:lnTo>
                <a:lnTo>
                  <a:pt x="1790623" y="769620"/>
                </a:lnTo>
                <a:lnTo>
                  <a:pt x="1793044" y="767989"/>
                </a:lnTo>
                <a:lnTo>
                  <a:pt x="1794146" y="772160"/>
                </a:lnTo>
                <a:lnTo>
                  <a:pt x="1795822" y="772160"/>
                </a:lnTo>
                <a:lnTo>
                  <a:pt x="1795822" y="775970"/>
                </a:lnTo>
                <a:close/>
              </a:path>
              <a:path w="4096384" h="836930">
                <a:moveTo>
                  <a:pt x="12954" y="775970"/>
                </a:moveTo>
                <a:lnTo>
                  <a:pt x="9268" y="775970"/>
                </a:lnTo>
                <a:lnTo>
                  <a:pt x="9268" y="768350"/>
                </a:lnTo>
                <a:lnTo>
                  <a:pt x="12286" y="769620"/>
                </a:lnTo>
                <a:lnTo>
                  <a:pt x="15135" y="770890"/>
                </a:lnTo>
                <a:lnTo>
                  <a:pt x="15468" y="773430"/>
                </a:lnTo>
                <a:lnTo>
                  <a:pt x="12954" y="775970"/>
                </a:lnTo>
                <a:close/>
              </a:path>
              <a:path w="4096384" h="836930">
                <a:moveTo>
                  <a:pt x="21506" y="775970"/>
                </a:moveTo>
                <a:lnTo>
                  <a:pt x="12954" y="775970"/>
                </a:lnTo>
                <a:lnTo>
                  <a:pt x="15468" y="773430"/>
                </a:lnTo>
                <a:lnTo>
                  <a:pt x="15135" y="770890"/>
                </a:lnTo>
                <a:lnTo>
                  <a:pt x="12286" y="769620"/>
                </a:lnTo>
                <a:lnTo>
                  <a:pt x="9268" y="768350"/>
                </a:lnTo>
                <a:lnTo>
                  <a:pt x="18254" y="768350"/>
                </a:lnTo>
                <a:lnTo>
                  <a:pt x="21865" y="773234"/>
                </a:lnTo>
                <a:lnTo>
                  <a:pt x="21506" y="775970"/>
                </a:lnTo>
                <a:close/>
              </a:path>
              <a:path w="4096384" h="836930">
                <a:moveTo>
                  <a:pt x="55031" y="773430"/>
                </a:moveTo>
                <a:lnTo>
                  <a:pt x="50002" y="773430"/>
                </a:lnTo>
                <a:lnTo>
                  <a:pt x="51174" y="769620"/>
                </a:lnTo>
                <a:lnTo>
                  <a:pt x="53184" y="768350"/>
                </a:lnTo>
                <a:lnTo>
                  <a:pt x="56203" y="768350"/>
                </a:lnTo>
                <a:lnTo>
                  <a:pt x="55031" y="773430"/>
                </a:lnTo>
                <a:close/>
              </a:path>
              <a:path w="4096384" h="836930">
                <a:moveTo>
                  <a:pt x="74666" y="773430"/>
                </a:moveTo>
                <a:lnTo>
                  <a:pt x="55031" y="773430"/>
                </a:lnTo>
                <a:lnTo>
                  <a:pt x="56203" y="768350"/>
                </a:lnTo>
                <a:lnTo>
                  <a:pt x="57545" y="768350"/>
                </a:lnTo>
                <a:lnTo>
                  <a:pt x="58383" y="770890"/>
                </a:lnTo>
                <a:lnTo>
                  <a:pt x="72176" y="770890"/>
                </a:lnTo>
                <a:lnTo>
                  <a:pt x="74666" y="773430"/>
                </a:lnTo>
                <a:close/>
              </a:path>
              <a:path w="4096384" h="836930">
                <a:moveTo>
                  <a:pt x="950655" y="775970"/>
                </a:moveTo>
                <a:lnTo>
                  <a:pt x="951545" y="773234"/>
                </a:lnTo>
                <a:lnTo>
                  <a:pt x="951827" y="772160"/>
                </a:lnTo>
                <a:lnTo>
                  <a:pt x="949483" y="768350"/>
                </a:lnTo>
                <a:lnTo>
                  <a:pt x="953340" y="769620"/>
                </a:lnTo>
                <a:lnTo>
                  <a:pt x="961387" y="769620"/>
                </a:lnTo>
                <a:lnTo>
                  <a:pt x="950655" y="775970"/>
                </a:lnTo>
                <a:close/>
              </a:path>
              <a:path w="4096384" h="836930">
                <a:moveTo>
                  <a:pt x="105652" y="772160"/>
                </a:moveTo>
                <a:lnTo>
                  <a:pt x="104146" y="770890"/>
                </a:lnTo>
                <a:lnTo>
                  <a:pt x="105986" y="769620"/>
                </a:lnTo>
                <a:lnTo>
                  <a:pt x="106824" y="769620"/>
                </a:lnTo>
                <a:lnTo>
                  <a:pt x="107663" y="770890"/>
                </a:lnTo>
                <a:lnTo>
                  <a:pt x="108501" y="770890"/>
                </a:lnTo>
                <a:lnTo>
                  <a:pt x="105652" y="77216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652" y="772160"/>
                </a:lnTo>
                <a:lnTo>
                  <a:pt x="108501" y="770890"/>
                </a:lnTo>
                <a:lnTo>
                  <a:pt x="107663" y="770890"/>
                </a:lnTo>
                <a:lnTo>
                  <a:pt x="106824" y="769620"/>
                </a:lnTo>
                <a:lnTo>
                  <a:pt x="112737" y="76962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913274" y="772160"/>
                </a:lnTo>
                <a:lnTo>
                  <a:pt x="913274" y="76962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923338" y="774700"/>
                </a:moveTo>
                <a:lnTo>
                  <a:pt x="913948" y="774696"/>
                </a:lnTo>
                <a:lnTo>
                  <a:pt x="913274" y="769620"/>
                </a:lnTo>
                <a:lnTo>
                  <a:pt x="929368" y="769620"/>
                </a:lnTo>
                <a:lnTo>
                  <a:pt x="923338" y="774700"/>
                </a:lnTo>
                <a:close/>
              </a:path>
              <a:path w="4096384" h="836930">
                <a:moveTo>
                  <a:pt x="942615" y="774700"/>
                </a:moveTo>
                <a:lnTo>
                  <a:pt x="923338" y="774700"/>
                </a:lnTo>
                <a:lnTo>
                  <a:pt x="926634" y="772058"/>
                </a:lnTo>
                <a:lnTo>
                  <a:pt x="929368" y="769620"/>
                </a:lnTo>
                <a:lnTo>
                  <a:pt x="950265" y="769620"/>
                </a:lnTo>
                <a:lnTo>
                  <a:pt x="951046" y="770890"/>
                </a:lnTo>
                <a:lnTo>
                  <a:pt x="937913" y="770890"/>
                </a:lnTo>
                <a:lnTo>
                  <a:pt x="942615" y="774700"/>
                </a:lnTo>
                <a:close/>
              </a:path>
              <a:path w="4096384" h="836930">
                <a:moveTo>
                  <a:pt x="1032288" y="775970"/>
                </a:moveTo>
                <a:lnTo>
                  <a:pt x="950655" y="775970"/>
                </a:lnTo>
                <a:lnTo>
                  <a:pt x="961387" y="769620"/>
                </a:lnTo>
                <a:lnTo>
                  <a:pt x="1087106" y="769620"/>
                </a:lnTo>
                <a:lnTo>
                  <a:pt x="1086939" y="770890"/>
                </a:lnTo>
                <a:lnTo>
                  <a:pt x="990218" y="770890"/>
                </a:lnTo>
                <a:lnTo>
                  <a:pt x="994912" y="773430"/>
                </a:lnTo>
                <a:lnTo>
                  <a:pt x="1018544" y="773430"/>
                </a:lnTo>
                <a:lnTo>
                  <a:pt x="1020724" y="774700"/>
                </a:lnTo>
                <a:lnTo>
                  <a:pt x="1033546" y="774700"/>
                </a:lnTo>
                <a:lnTo>
                  <a:pt x="1032288" y="775970"/>
                </a:lnTo>
                <a:close/>
              </a:path>
              <a:path w="4096384" h="836930">
                <a:moveTo>
                  <a:pt x="1088946" y="777240"/>
                </a:moveTo>
                <a:lnTo>
                  <a:pt x="1086773" y="772160"/>
                </a:lnTo>
                <a:lnTo>
                  <a:pt x="1087106" y="769620"/>
                </a:lnTo>
                <a:lnTo>
                  <a:pt x="1090623" y="769620"/>
                </a:lnTo>
                <a:lnTo>
                  <a:pt x="1093307" y="770890"/>
                </a:lnTo>
                <a:lnTo>
                  <a:pt x="1088946" y="777240"/>
                </a:lnTo>
                <a:close/>
              </a:path>
              <a:path w="4096384" h="836930">
                <a:moveTo>
                  <a:pt x="1884279" y="777100"/>
                </a:moveTo>
                <a:lnTo>
                  <a:pt x="1875778" y="775970"/>
                </a:lnTo>
                <a:lnTo>
                  <a:pt x="1875942" y="775970"/>
                </a:lnTo>
                <a:lnTo>
                  <a:pt x="1874770" y="769620"/>
                </a:lnTo>
                <a:lnTo>
                  <a:pt x="1878463" y="772160"/>
                </a:lnTo>
                <a:lnTo>
                  <a:pt x="1884615" y="776709"/>
                </a:lnTo>
                <a:lnTo>
                  <a:pt x="1884279" y="777100"/>
                </a:lnTo>
                <a:close/>
              </a:path>
              <a:path w="4096384" h="836930">
                <a:moveTo>
                  <a:pt x="3725362" y="774700"/>
                </a:moveTo>
                <a:lnTo>
                  <a:pt x="3721014" y="774700"/>
                </a:lnTo>
                <a:lnTo>
                  <a:pt x="3721575" y="773234"/>
                </a:lnTo>
                <a:lnTo>
                  <a:pt x="3722854" y="769620"/>
                </a:lnTo>
                <a:lnTo>
                  <a:pt x="3725362" y="774700"/>
                </a:lnTo>
                <a:close/>
              </a:path>
              <a:path w="4096384" h="836930">
                <a:moveTo>
                  <a:pt x="3851252" y="778510"/>
                </a:moveTo>
                <a:lnTo>
                  <a:pt x="3855115" y="773430"/>
                </a:lnTo>
                <a:lnTo>
                  <a:pt x="3858631" y="769620"/>
                </a:lnTo>
                <a:lnTo>
                  <a:pt x="3859306" y="775970"/>
                </a:lnTo>
                <a:lnTo>
                  <a:pt x="3860137" y="775970"/>
                </a:lnTo>
                <a:lnTo>
                  <a:pt x="3851252" y="778510"/>
                </a:lnTo>
                <a:close/>
              </a:path>
              <a:path w="4096384" h="836930">
                <a:moveTo>
                  <a:pt x="3894487" y="775970"/>
                </a:moveTo>
                <a:lnTo>
                  <a:pt x="3859306" y="775970"/>
                </a:lnTo>
                <a:lnTo>
                  <a:pt x="3858631" y="769620"/>
                </a:lnTo>
                <a:lnTo>
                  <a:pt x="3898187" y="769620"/>
                </a:lnTo>
                <a:lnTo>
                  <a:pt x="3894487" y="775970"/>
                </a:lnTo>
                <a:close/>
              </a:path>
              <a:path w="4096384" h="836930">
                <a:moveTo>
                  <a:pt x="3899352" y="781050"/>
                </a:moveTo>
                <a:lnTo>
                  <a:pt x="3892313" y="775970"/>
                </a:lnTo>
                <a:lnTo>
                  <a:pt x="3894487" y="775970"/>
                </a:lnTo>
                <a:lnTo>
                  <a:pt x="3898187" y="769620"/>
                </a:lnTo>
                <a:lnTo>
                  <a:pt x="3898861" y="774696"/>
                </a:lnTo>
                <a:lnTo>
                  <a:pt x="3899352" y="781050"/>
                </a:lnTo>
                <a:close/>
              </a:path>
              <a:path w="4096384" h="836930">
                <a:moveTo>
                  <a:pt x="22010" y="773430"/>
                </a:moveTo>
                <a:lnTo>
                  <a:pt x="21865" y="773234"/>
                </a:lnTo>
                <a:lnTo>
                  <a:pt x="22174" y="770890"/>
                </a:lnTo>
                <a:lnTo>
                  <a:pt x="22010" y="773430"/>
                </a:lnTo>
                <a:close/>
              </a:path>
              <a:path w="4096384" h="836930">
                <a:moveTo>
                  <a:pt x="33744" y="773430"/>
                </a:moveTo>
                <a:lnTo>
                  <a:pt x="22010" y="773430"/>
                </a:lnTo>
                <a:lnTo>
                  <a:pt x="22174" y="770890"/>
                </a:lnTo>
                <a:lnTo>
                  <a:pt x="28601" y="770890"/>
                </a:lnTo>
                <a:lnTo>
                  <a:pt x="33744" y="773430"/>
                </a:lnTo>
                <a:close/>
              </a:path>
              <a:path w="4096384" h="836930">
                <a:moveTo>
                  <a:pt x="726037" y="774700"/>
                </a:moveTo>
                <a:lnTo>
                  <a:pt x="723693" y="773430"/>
                </a:lnTo>
                <a:lnTo>
                  <a:pt x="723352" y="772160"/>
                </a:lnTo>
                <a:lnTo>
                  <a:pt x="725035" y="770890"/>
                </a:lnTo>
                <a:lnTo>
                  <a:pt x="727713" y="772160"/>
                </a:lnTo>
                <a:lnTo>
                  <a:pt x="728054" y="773430"/>
                </a:lnTo>
                <a:lnTo>
                  <a:pt x="726037" y="774700"/>
                </a:lnTo>
                <a:close/>
              </a:path>
              <a:path w="4096384" h="836930">
                <a:moveTo>
                  <a:pt x="831222" y="774700"/>
                </a:moveTo>
                <a:lnTo>
                  <a:pt x="726037" y="774700"/>
                </a:lnTo>
                <a:lnTo>
                  <a:pt x="728054" y="773430"/>
                </a:lnTo>
                <a:lnTo>
                  <a:pt x="727713" y="772160"/>
                </a:lnTo>
                <a:lnTo>
                  <a:pt x="725035" y="770890"/>
                </a:lnTo>
                <a:lnTo>
                  <a:pt x="737519" y="770890"/>
                </a:lnTo>
                <a:lnTo>
                  <a:pt x="738275" y="772160"/>
                </a:lnTo>
                <a:lnTo>
                  <a:pt x="804657" y="772160"/>
                </a:lnTo>
                <a:lnTo>
                  <a:pt x="806163" y="773430"/>
                </a:lnTo>
                <a:lnTo>
                  <a:pt x="831137" y="773430"/>
                </a:lnTo>
                <a:lnTo>
                  <a:pt x="831222" y="774700"/>
                </a:lnTo>
                <a:close/>
              </a:path>
              <a:path w="4096384" h="836930">
                <a:moveTo>
                  <a:pt x="806163" y="773430"/>
                </a:moveTo>
                <a:lnTo>
                  <a:pt x="804657" y="772160"/>
                </a:lnTo>
                <a:lnTo>
                  <a:pt x="807335" y="770890"/>
                </a:lnTo>
                <a:lnTo>
                  <a:pt x="806163" y="773430"/>
                </a:lnTo>
                <a:close/>
              </a:path>
              <a:path w="4096384" h="836930">
                <a:moveTo>
                  <a:pt x="817897" y="773430"/>
                </a:moveTo>
                <a:lnTo>
                  <a:pt x="806163" y="773430"/>
                </a:lnTo>
                <a:lnTo>
                  <a:pt x="807335" y="770890"/>
                </a:lnTo>
                <a:lnTo>
                  <a:pt x="820412" y="770890"/>
                </a:lnTo>
                <a:lnTo>
                  <a:pt x="817734" y="772160"/>
                </a:lnTo>
                <a:lnTo>
                  <a:pt x="817897" y="773430"/>
                </a:lnTo>
                <a:close/>
              </a:path>
              <a:path w="4096384" h="836930">
                <a:moveTo>
                  <a:pt x="820916" y="773430"/>
                </a:moveTo>
                <a:lnTo>
                  <a:pt x="817897" y="773430"/>
                </a:lnTo>
                <a:lnTo>
                  <a:pt x="817734" y="772160"/>
                </a:lnTo>
                <a:lnTo>
                  <a:pt x="820412" y="770890"/>
                </a:lnTo>
                <a:lnTo>
                  <a:pt x="822422" y="770890"/>
                </a:lnTo>
                <a:lnTo>
                  <a:pt x="822592" y="772160"/>
                </a:lnTo>
                <a:lnTo>
                  <a:pt x="820916" y="773430"/>
                </a:lnTo>
                <a:close/>
              </a:path>
              <a:path w="4096384" h="836930">
                <a:moveTo>
                  <a:pt x="831137" y="773430"/>
                </a:moveTo>
                <a:lnTo>
                  <a:pt x="820916" y="773430"/>
                </a:lnTo>
                <a:lnTo>
                  <a:pt x="822592" y="772160"/>
                </a:lnTo>
                <a:lnTo>
                  <a:pt x="822422" y="770890"/>
                </a:lnTo>
                <a:lnTo>
                  <a:pt x="833154" y="770890"/>
                </a:lnTo>
                <a:lnTo>
                  <a:pt x="831137" y="773430"/>
                </a:lnTo>
                <a:close/>
              </a:path>
              <a:path w="4096384" h="836930">
                <a:moveTo>
                  <a:pt x="832479" y="775970"/>
                </a:moveTo>
                <a:lnTo>
                  <a:pt x="831307" y="775970"/>
                </a:lnTo>
                <a:lnTo>
                  <a:pt x="831137" y="773430"/>
                </a:lnTo>
                <a:lnTo>
                  <a:pt x="833154" y="770890"/>
                </a:lnTo>
                <a:lnTo>
                  <a:pt x="834326" y="770890"/>
                </a:lnTo>
                <a:lnTo>
                  <a:pt x="834660" y="773430"/>
                </a:lnTo>
                <a:lnTo>
                  <a:pt x="832479" y="77597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835668" y="782320"/>
                </a:lnTo>
                <a:lnTo>
                  <a:pt x="840690" y="781050"/>
                </a:lnTo>
                <a:lnTo>
                  <a:pt x="846060" y="779780"/>
                </a:lnTo>
                <a:lnTo>
                  <a:pt x="837004" y="775970"/>
                </a:lnTo>
                <a:lnTo>
                  <a:pt x="832479" y="775970"/>
                </a:lnTo>
                <a:lnTo>
                  <a:pt x="834660" y="773430"/>
                </a:lnTo>
                <a:lnTo>
                  <a:pt x="834326" y="770890"/>
                </a:lnTo>
                <a:lnTo>
                  <a:pt x="844380" y="770890"/>
                </a:lnTo>
                <a:lnTo>
                  <a:pt x="844213" y="772160"/>
                </a:lnTo>
                <a:lnTo>
                  <a:pt x="843041" y="777240"/>
                </a:lnTo>
                <a:lnTo>
                  <a:pt x="907466" y="777240"/>
                </a:lnTo>
                <a:lnTo>
                  <a:pt x="905678" y="778510"/>
                </a:lnTo>
                <a:lnTo>
                  <a:pt x="862822" y="778510"/>
                </a:lnTo>
                <a:lnTo>
                  <a:pt x="870031" y="779780"/>
                </a:lnTo>
                <a:lnTo>
                  <a:pt x="919481" y="779780"/>
                </a:lnTo>
                <a:lnTo>
                  <a:pt x="920653" y="781050"/>
                </a:lnTo>
                <a:lnTo>
                  <a:pt x="945894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889302" y="773430"/>
                </a:moveTo>
                <a:lnTo>
                  <a:pt x="886958" y="773430"/>
                </a:lnTo>
                <a:lnTo>
                  <a:pt x="885118" y="772160"/>
                </a:lnTo>
                <a:lnTo>
                  <a:pt x="885118" y="770890"/>
                </a:lnTo>
                <a:lnTo>
                  <a:pt x="887298" y="770890"/>
                </a:lnTo>
                <a:lnTo>
                  <a:pt x="889472" y="772160"/>
                </a:lnTo>
                <a:lnTo>
                  <a:pt x="889302" y="773430"/>
                </a:lnTo>
                <a:close/>
              </a:path>
              <a:path w="4096384" h="836930">
                <a:moveTo>
                  <a:pt x="913611" y="773430"/>
                </a:moveTo>
                <a:lnTo>
                  <a:pt x="889302" y="773430"/>
                </a:lnTo>
                <a:lnTo>
                  <a:pt x="889472" y="772160"/>
                </a:lnTo>
                <a:lnTo>
                  <a:pt x="887298" y="770890"/>
                </a:lnTo>
                <a:lnTo>
                  <a:pt x="913274" y="770890"/>
                </a:lnTo>
                <a:lnTo>
                  <a:pt x="913274" y="772160"/>
                </a:lnTo>
                <a:lnTo>
                  <a:pt x="913611" y="773430"/>
                </a:lnTo>
                <a:close/>
              </a:path>
              <a:path w="4096384" h="836930">
                <a:moveTo>
                  <a:pt x="943860" y="774700"/>
                </a:moveTo>
                <a:lnTo>
                  <a:pt x="942611" y="774696"/>
                </a:lnTo>
                <a:lnTo>
                  <a:pt x="940100" y="772160"/>
                </a:lnTo>
                <a:lnTo>
                  <a:pt x="937913" y="770890"/>
                </a:lnTo>
                <a:lnTo>
                  <a:pt x="951046" y="770890"/>
                </a:lnTo>
                <a:lnTo>
                  <a:pt x="951827" y="772160"/>
                </a:lnTo>
                <a:lnTo>
                  <a:pt x="951493" y="773430"/>
                </a:lnTo>
                <a:lnTo>
                  <a:pt x="943453" y="773430"/>
                </a:lnTo>
                <a:lnTo>
                  <a:pt x="943860" y="774700"/>
                </a:lnTo>
                <a:close/>
              </a:path>
              <a:path w="4096384" h="836930">
                <a:moveTo>
                  <a:pt x="994912" y="773430"/>
                </a:moveTo>
                <a:lnTo>
                  <a:pt x="990218" y="770890"/>
                </a:lnTo>
                <a:lnTo>
                  <a:pt x="998429" y="770890"/>
                </a:lnTo>
                <a:lnTo>
                  <a:pt x="994912" y="773430"/>
                </a:lnTo>
                <a:close/>
              </a:path>
              <a:path w="4096384" h="836930">
                <a:moveTo>
                  <a:pt x="1018544" y="773430"/>
                </a:moveTo>
                <a:lnTo>
                  <a:pt x="994912" y="773430"/>
                </a:lnTo>
                <a:lnTo>
                  <a:pt x="998429" y="770890"/>
                </a:lnTo>
                <a:lnTo>
                  <a:pt x="1021392" y="770890"/>
                </a:lnTo>
                <a:lnTo>
                  <a:pt x="1018714" y="772160"/>
                </a:lnTo>
                <a:lnTo>
                  <a:pt x="1018544" y="773430"/>
                </a:lnTo>
                <a:close/>
              </a:path>
              <a:path w="4096384" h="836930">
                <a:moveTo>
                  <a:pt x="1020724" y="774700"/>
                </a:moveTo>
                <a:lnTo>
                  <a:pt x="1018544" y="773430"/>
                </a:lnTo>
                <a:lnTo>
                  <a:pt x="1018714" y="772160"/>
                </a:lnTo>
                <a:lnTo>
                  <a:pt x="1021392" y="770890"/>
                </a:lnTo>
                <a:lnTo>
                  <a:pt x="1023572" y="772160"/>
                </a:lnTo>
                <a:lnTo>
                  <a:pt x="1023409" y="773430"/>
                </a:lnTo>
                <a:lnTo>
                  <a:pt x="1020724" y="774700"/>
                </a:lnTo>
                <a:close/>
              </a:path>
              <a:path w="4096384" h="836930">
                <a:moveTo>
                  <a:pt x="1033546" y="774700"/>
                </a:moveTo>
                <a:lnTo>
                  <a:pt x="1020724" y="774700"/>
                </a:lnTo>
                <a:lnTo>
                  <a:pt x="1023409" y="773430"/>
                </a:lnTo>
                <a:lnTo>
                  <a:pt x="1023572" y="772160"/>
                </a:lnTo>
                <a:lnTo>
                  <a:pt x="1021392" y="770890"/>
                </a:lnTo>
                <a:lnTo>
                  <a:pt x="1037323" y="770890"/>
                </a:lnTo>
                <a:lnTo>
                  <a:pt x="1033546" y="774700"/>
                </a:lnTo>
                <a:close/>
              </a:path>
              <a:path w="4096384" h="836930">
                <a:moveTo>
                  <a:pt x="1000609" y="779780"/>
                </a:moveTo>
                <a:lnTo>
                  <a:pt x="960713" y="779780"/>
                </a:lnTo>
                <a:lnTo>
                  <a:pt x="963016" y="778532"/>
                </a:lnTo>
                <a:lnTo>
                  <a:pt x="963125" y="777184"/>
                </a:lnTo>
                <a:lnTo>
                  <a:pt x="960883" y="775970"/>
                </a:lnTo>
                <a:lnTo>
                  <a:pt x="1032288" y="775970"/>
                </a:lnTo>
                <a:lnTo>
                  <a:pt x="1037323" y="770890"/>
                </a:lnTo>
                <a:lnTo>
                  <a:pt x="1047040" y="770890"/>
                </a:lnTo>
                <a:lnTo>
                  <a:pt x="1046870" y="773430"/>
                </a:lnTo>
                <a:lnTo>
                  <a:pt x="1047878" y="777240"/>
                </a:lnTo>
                <a:lnTo>
                  <a:pt x="1028771" y="777240"/>
                </a:lnTo>
                <a:lnTo>
                  <a:pt x="1024915" y="778510"/>
                </a:lnTo>
                <a:lnTo>
                  <a:pt x="998599" y="778510"/>
                </a:lnTo>
                <a:lnTo>
                  <a:pt x="1000609" y="779780"/>
                </a:lnTo>
                <a:close/>
              </a:path>
              <a:path w="4096384" h="836930">
                <a:moveTo>
                  <a:pt x="1047878" y="777240"/>
                </a:moveTo>
                <a:lnTo>
                  <a:pt x="1046870" y="773430"/>
                </a:lnTo>
                <a:lnTo>
                  <a:pt x="1047040" y="770890"/>
                </a:lnTo>
                <a:lnTo>
                  <a:pt x="1054583" y="770890"/>
                </a:lnTo>
                <a:lnTo>
                  <a:pt x="1047878" y="777240"/>
                </a:lnTo>
                <a:close/>
              </a:path>
              <a:path w="4096384" h="836930">
                <a:moveTo>
                  <a:pt x="1034468" y="787400"/>
                </a:moveTo>
                <a:lnTo>
                  <a:pt x="1026257" y="787400"/>
                </a:lnTo>
                <a:lnTo>
                  <a:pt x="1022230" y="783590"/>
                </a:lnTo>
                <a:lnTo>
                  <a:pt x="1016704" y="779780"/>
                </a:lnTo>
                <a:lnTo>
                  <a:pt x="1029439" y="779780"/>
                </a:lnTo>
                <a:lnTo>
                  <a:pt x="1031116" y="777240"/>
                </a:lnTo>
                <a:lnTo>
                  <a:pt x="1047878" y="777240"/>
                </a:lnTo>
                <a:lnTo>
                  <a:pt x="1054583" y="770890"/>
                </a:lnTo>
                <a:lnTo>
                  <a:pt x="1086939" y="770890"/>
                </a:lnTo>
                <a:lnTo>
                  <a:pt x="1086773" y="772160"/>
                </a:lnTo>
                <a:lnTo>
                  <a:pt x="1088403" y="775970"/>
                </a:lnTo>
                <a:lnTo>
                  <a:pt x="1052907" y="775970"/>
                </a:lnTo>
                <a:lnTo>
                  <a:pt x="1052907" y="782320"/>
                </a:lnTo>
                <a:lnTo>
                  <a:pt x="1048553" y="782320"/>
                </a:lnTo>
                <a:lnTo>
                  <a:pt x="1048553" y="783590"/>
                </a:lnTo>
                <a:lnTo>
                  <a:pt x="1033296" y="783590"/>
                </a:lnTo>
                <a:lnTo>
                  <a:pt x="1032792" y="784860"/>
                </a:lnTo>
                <a:lnTo>
                  <a:pt x="1034468" y="787400"/>
                </a:lnTo>
                <a:close/>
              </a:path>
              <a:path w="4096384" h="836930">
                <a:moveTo>
                  <a:pt x="1101355" y="773430"/>
                </a:moveTo>
                <a:lnTo>
                  <a:pt x="1099842" y="773430"/>
                </a:lnTo>
                <a:lnTo>
                  <a:pt x="1098336" y="770890"/>
                </a:lnTo>
                <a:lnTo>
                  <a:pt x="1100850" y="770890"/>
                </a:lnTo>
                <a:lnTo>
                  <a:pt x="1103535" y="772160"/>
                </a:lnTo>
                <a:lnTo>
                  <a:pt x="1101355" y="773430"/>
                </a:lnTo>
                <a:close/>
              </a:path>
              <a:path w="4096384" h="836930">
                <a:moveTo>
                  <a:pt x="1759783" y="779780"/>
                </a:moveTo>
                <a:lnTo>
                  <a:pt x="1744356" y="779780"/>
                </a:lnTo>
                <a:lnTo>
                  <a:pt x="1745364" y="775970"/>
                </a:lnTo>
                <a:lnTo>
                  <a:pt x="1744694" y="774696"/>
                </a:lnTo>
                <a:lnTo>
                  <a:pt x="1743858" y="773430"/>
                </a:lnTo>
                <a:lnTo>
                  <a:pt x="1101355" y="773430"/>
                </a:lnTo>
                <a:lnTo>
                  <a:pt x="1103535" y="772160"/>
                </a:lnTo>
                <a:lnTo>
                  <a:pt x="1100850" y="770890"/>
                </a:lnTo>
                <a:lnTo>
                  <a:pt x="1707752" y="770890"/>
                </a:lnTo>
                <a:lnTo>
                  <a:pt x="1710781" y="772058"/>
                </a:lnTo>
                <a:lnTo>
                  <a:pt x="1710980" y="772160"/>
                </a:lnTo>
                <a:lnTo>
                  <a:pt x="1766992" y="772160"/>
                </a:lnTo>
                <a:lnTo>
                  <a:pt x="1765985" y="774696"/>
                </a:lnTo>
                <a:lnTo>
                  <a:pt x="1767660" y="777240"/>
                </a:lnTo>
                <a:lnTo>
                  <a:pt x="1764137" y="777240"/>
                </a:lnTo>
                <a:lnTo>
                  <a:pt x="1761757" y="778532"/>
                </a:lnTo>
                <a:lnTo>
                  <a:pt x="1759783" y="779780"/>
                </a:lnTo>
                <a:close/>
              </a:path>
              <a:path w="4096384" h="836930">
                <a:moveTo>
                  <a:pt x="1846607" y="775970"/>
                </a:moveTo>
                <a:lnTo>
                  <a:pt x="1795822" y="775970"/>
                </a:lnTo>
                <a:lnTo>
                  <a:pt x="1795822" y="770890"/>
                </a:lnTo>
                <a:lnTo>
                  <a:pt x="1829846" y="770890"/>
                </a:lnTo>
                <a:lnTo>
                  <a:pt x="1832025" y="772160"/>
                </a:lnTo>
                <a:lnTo>
                  <a:pt x="1823146" y="772160"/>
                </a:lnTo>
                <a:lnTo>
                  <a:pt x="1821464" y="773430"/>
                </a:lnTo>
                <a:lnTo>
                  <a:pt x="1821300" y="773430"/>
                </a:lnTo>
                <a:lnTo>
                  <a:pt x="1822976" y="774700"/>
                </a:lnTo>
                <a:lnTo>
                  <a:pt x="1846859" y="774700"/>
                </a:lnTo>
                <a:lnTo>
                  <a:pt x="1846607" y="775970"/>
                </a:lnTo>
                <a:close/>
              </a:path>
              <a:path w="4096384" h="836930">
                <a:moveTo>
                  <a:pt x="1975352" y="777240"/>
                </a:moveTo>
                <a:lnTo>
                  <a:pt x="1962439" y="777240"/>
                </a:lnTo>
                <a:lnTo>
                  <a:pt x="1973505" y="770890"/>
                </a:lnTo>
                <a:lnTo>
                  <a:pt x="1972667" y="774700"/>
                </a:lnTo>
                <a:lnTo>
                  <a:pt x="1975352" y="777240"/>
                </a:lnTo>
                <a:close/>
              </a:path>
              <a:path w="4096384" h="836930">
                <a:moveTo>
                  <a:pt x="3737764" y="779780"/>
                </a:moveTo>
                <a:lnTo>
                  <a:pt x="3734091" y="775970"/>
                </a:lnTo>
                <a:lnTo>
                  <a:pt x="3733416" y="773430"/>
                </a:lnTo>
                <a:lnTo>
                  <a:pt x="3734241" y="772160"/>
                </a:lnTo>
                <a:lnTo>
                  <a:pt x="3736598" y="772160"/>
                </a:lnTo>
                <a:lnTo>
                  <a:pt x="3740946" y="770890"/>
                </a:lnTo>
                <a:lnTo>
                  <a:pt x="3737764" y="779780"/>
                </a:lnTo>
                <a:close/>
              </a:path>
              <a:path w="4096384" h="836930">
                <a:moveTo>
                  <a:pt x="3753531" y="779780"/>
                </a:moveTo>
                <a:lnTo>
                  <a:pt x="3737764" y="779780"/>
                </a:lnTo>
                <a:lnTo>
                  <a:pt x="3740946" y="770890"/>
                </a:lnTo>
                <a:lnTo>
                  <a:pt x="3780949" y="770890"/>
                </a:lnTo>
                <a:lnTo>
                  <a:pt x="3780984" y="772160"/>
                </a:lnTo>
                <a:lnTo>
                  <a:pt x="3773646" y="772160"/>
                </a:lnTo>
                <a:lnTo>
                  <a:pt x="3773810" y="773430"/>
                </a:lnTo>
                <a:lnTo>
                  <a:pt x="3760911" y="773430"/>
                </a:lnTo>
                <a:lnTo>
                  <a:pt x="3758704" y="777240"/>
                </a:lnTo>
                <a:lnTo>
                  <a:pt x="3774900" y="777240"/>
                </a:lnTo>
                <a:lnTo>
                  <a:pt x="3775663" y="778510"/>
                </a:lnTo>
                <a:lnTo>
                  <a:pt x="3755214" y="778510"/>
                </a:lnTo>
                <a:lnTo>
                  <a:pt x="3753531" y="779780"/>
                </a:lnTo>
                <a:close/>
              </a:path>
              <a:path w="4096384" h="836930">
                <a:moveTo>
                  <a:pt x="3790055" y="777240"/>
                </a:moveTo>
                <a:lnTo>
                  <a:pt x="3783016" y="772160"/>
                </a:lnTo>
                <a:lnTo>
                  <a:pt x="3789381" y="772160"/>
                </a:lnTo>
                <a:lnTo>
                  <a:pt x="3794253" y="770890"/>
                </a:lnTo>
                <a:lnTo>
                  <a:pt x="3790055" y="775970"/>
                </a:lnTo>
                <a:lnTo>
                  <a:pt x="3790055" y="777240"/>
                </a:lnTo>
                <a:close/>
              </a:path>
              <a:path w="4096384" h="836930">
                <a:moveTo>
                  <a:pt x="3797618" y="777240"/>
                </a:moveTo>
                <a:lnTo>
                  <a:pt x="3790055" y="777240"/>
                </a:lnTo>
                <a:lnTo>
                  <a:pt x="3790055" y="775970"/>
                </a:lnTo>
                <a:lnTo>
                  <a:pt x="3794253" y="770890"/>
                </a:lnTo>
                <a:lnTo>
                  <a:pt x="3795274" y="770890"/>
                </a:lnTo>
                <a:lnTo>
                  <a:pt x="3795778" y="772160"/>
                </a:lnTo>
                <a:lnTo>
                  <a:pt x="3802099" y="772160"/>
                </a:lnTo>
                <a:lnTo>
                  <a:pt x="3801291" y="773430"/>
                </a:lnTo>
                <a:lnTo>
                  <a:pt x="3797618" y="777240"/>
                </a:lnTo>
                <a:close/>
              </a:path>
              <a:path w="4096384" h="836930">
                <a:moveTo>
                  <a:pt x="1769166" y="777240"/>
                </a:moveTo>
                <a:lnTo>
                  <a:pt x="1767660" y="777240"/>
                </a:lnTo>
                <a:lnTo>
                  <a:pt x="1765985" y="774696"/>
                </a:lnTo>
                <a:lnTo>
                  <a:pt x="1766992" y="772160"/>
                </a:lnTo>
                <a:lnTo>
                  <a:pt x="1768498" y="772160"/>
                </a:lnTo>
                <a:lnTo>
                  <a:pt x="1770505" y="774696"/>
                </a:lnTo>
                <a:lnTo>
                  <a:pt x="1769166" y="777240"/>
                </a:lnTo>
                <a:close/>
              </a:path>
              <a:path w="4096384" h="836930">
                <a:moveTo>
                  <a:pt x="1847616" y="777240"/>
                </a:moveTo>
                <a:lnTo>
                  <a:pt x="1769166" y="777240"/>
                </a:lnTo>
                <a:lnTo>
                  <a:pt x="1770505" y="774696"/>
                </a:lnTo>
                <a:lnTo>
                  <a:pt x="1768498" y="772160"/>
                </a:lnTo>
                <a:lnTo>
                  <a:pt x="1781240" y="772160"/>
                </a:lnTo>
                <a:lnTo>
                  <a:pt x="1783496" y="774860"/>
                </a:lnTo>
                <a:lnTo>
                  <a:pt x="1782910" y="775970"/>
                </a:lnTo>
                <a:lnTo>
                  <a:pt x="1846607" y="775970"/>
                </a:lnTo>
                <a:lnTo>
                  <a:pt x="1847616" y="777240"/>
                </a:lnTo>
                <a:close/>
              </a:path>
              <a:path w="4096384" h="836930">
                <a:moveTo>
                  <a:pt x="1822976" y="774700"/>
                </a:moveTo>
                <a:lnTo>
                  <a:pt x="1821300" y="773430"/>
                </a:lnTo>
                <a:lnTo>
                  <a:pt x="1821464" y="773430"/>
                </a:lnTo>
                <a:lnTo>
                  <a:pt x="1823146" y="772160"/>
                </a:lnTo>
                <a:lnTo>
                  <a:pt x="1823978" y="773430"/>
                </a:lnTo>
                <a:lnTo>
                  <a:pt x="1822976" y="774700"/>
                </a:lnTo>
                <a:close/>
              </a:path>
              <a:path w="4096384" h="836930">
                <a:moveTo>
                  <a:pt x="1846859" y="774700"/>
                </a:moveTo>
                <a:lnTo>
                  <a:pt x="1822976" y="774700"/>
                </a:lnTo>
                <a:lnTo>
                  <a:pt x="1823978" y="773430"/>
                </a:lnTo>
                <a:lnTo>
                  <a:pt x="1823146" y="772160"/>
                </a:lnTo>
                <a:lnTo>
                  <a:pt x="1862198" y="772160"/>
                </a:lnTo>
                <a:lnTo>
                  <a:pt x="1861697" y="773430"/>
                </a:lnTo>
                <a:lnTo>
                  <a:pt x="1847112" y="773430"/>
                </a:lnTo>
                <a:lnTo>
                  <a:pt x="1846859" y="774700"/>
                </a:lnTo>
                <a:close/>
              </a:path>
              <a:path w="4096384" h="836930">
                <a:moveTo>
                  <a:pt x="1861196" y="775970"/>
                </a:moveTo>
                <a:lnTo>
                  <a:pt x="1861197" y="774696"/>
                </a:lnTo>
                <a:lnTo>
                  <a:pt x="1862198" y="772160"/>
                </a:lnTo>
                <a:lnTo>
                  <a:pt x="1863370" y="772160"/>
                </a:lnTo>
                <a:lnTo>
                  <a:pt x="1864548" y="774700"/>
                </a:lnTo>
                <a:lnTo>
                  <a:pt x="1864044" y="774700"/>
                </a:lnTo>
                <a:lnTo>
                  <a:pt x="1861196" y="775970"/>
                </a:lnTo>
                <a:close/>
              </a:path>
              <a:path w="4096384" h="836930">
                <a:moveTo>
                  <a:pt x="1891866" y="778510"/>
                </a:moveTo>
                <a:lnTo>
                  <a:pt x="1889358" y="775970"/>
                </a:lnTo>
                <a:lnTo>
                  <a:pt x="1887846" y="773430"/>
                </a:lnTo>
                <a:lnTo>
                  <a:pt x="1888520" y="773430"/>
                </a:lnTo>
                <a:lnTo>
                  <a:pt x="1891369" y="772160"/>
                </a:lnTo>
                <a:lnTo>
                  <a:pt x="1895055" y="773430"/>
                </a:lnTo>
                <a:lnTo>
                  <a:pt x="1891866" y="77851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891866" y="778510"/>
                </a:lnTo>
                <a:lnTo>
                  <a:pt x="1895055" y="773430"/>
                </a:lnTo>
                <a:lnTo>
                  <a:pt x="1891369" y="772160"/>
                </a:lnTo>
                <a:lnTo>
                  <a:pt x="1924894" y="772160"/>
                </a:lnTo>
                <a:lnTo>
                  <a:pt x="1926401" y="773430"/>
                </a:lnTo>
                <a:lnTo>
                  <a:pt x="1917351" y="773430"/>
                </a:lnTo>
                <a:lnTo>
                  <a:pt x="1913160" y="775970"/>
                </a:lnTo>
                <a:lnTo>
                  <a:pt x="1929417" y="775970"/>
                </a:lnTo>
                <a:lnTo>
                  <a:pt x="1930758" y="777100"/>
                </a:lnTo>
                <a:lnTo>
                  <a:pt x="1930761" y="777240"/>
                </a:lnTo>
                <a:lnTo>
                  <a:pt x="1980667" y="77724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1930858" y="777184"/>
                </a:moveTo>
                <a:lnTo>
                  <a:pt x="1924894" y="772160"/>
                </a:lnTo>
                <a:lnTo>
                  <a:pt x="1929922" y="772160"/>
                </a:lnTo>
                <a:lnTo>
                  <a:pt x="1937466" y="773430"/>
                </a:lnTo>
                <a:lnTo>
                  <a:pt x="1930858" y="777184"/>
                </a:lnTo>
                <a:close/>
              </a:path>
              <a:path w="4096384" h="836930">
                <a:moveTo>
                  <a:pt x="1962439" y="777240"/>
                </a:moveTo>
                <a:lnTo>
                  <a:pt x="1930924" y="777240"/>
                </a:lnTo>
                <a:lnTo>
                  <a:pt x="1937466" y="773430"/>
                </a:lnTo>
                <a:lnTo>
                  <a:pt x="1929922" y="772160"/>
                </a:lnTo>
                <a:lnTo>
                  <a:pt x="1940103" y="772160"/>
                </a:lnTo>
                <a:lnTo>
                  <a:pt x="1941486" y="773430"/>
                </a:lnTo>
                <a:lnTo>
                  <a:pt x="1942658" y="774700"/>
                </a:lnTo>
                <a:lnTo>
                  <a:pt x="1955625" y="774700"/>
                </a:lnTo>
                <a:lnTo>
                  <a:pt x="1955904" y="775970"/>
                </a:lnTo>
                <a:lnTo>
                  <a:pt x="1964652" y="775970"/>
                </a:lnTo>
                <a:lnTo>
                  <a:pt x="1962439" y="777240"/>
                </a:lnTo>
                <a:close/>
              </a:path>
              <a:path w="4096384" h="836930">
                <a:moveTo>
                  <a:pt x="1959925" y="775970"/>
                </a:moveTo>
                <a:lnTo>
                  <a:pt x="1955904" y="775970"/>
                </a:lnTo>
                <a:lnTo>
                  <a:pt x="1955066" y="772160"/>
                </a:lnTo>
                <a:lnTo>
                  <a:pt x="1958085" y="773430"/>
                </a:lnTo>
                <a:lnTo>
                  <a:pt x="1959920" y="774696"/>
                </a:lnTo>
                <a:lnTo>
                  <a:pt x="1959925" y="775970"/>
                </a:lnTo>
                <a:close/>
              </a:path>
              <a:path w="4096384" h="836930">
                <a:moveTo>
                  <a:pt x="1964652" y="775970"/>
                </a:moveTo>
                <a:lnTo>
                  <a:pt x="1959925" y="775970"/>
                </a:lnTo>
                <a:lnTo>
                  <a:pt x="1959920" y="774696"/>
                </a:lnTo>
                <a:lnTo>
                  <a:pt x="1958085" y="773430"/>
                </a:lnTo>
                <a:lnTo>
                  <a:pt x="1955066" y="772160"/>
                </a:lnTo>
                <a:lnTo>
                  <a:pt x="1971292" y="772160"/>
                </a:lnTo>
                <a:lnTo>
                  <a:pt x="1964652" y="775970"/>
                </a:lnTo>
                <a:close/>
              </a:path>
              <a:path w="4096384" h="836930">
                <a:moveTo>
                  <a:pt x="1998308" y="775970"/>
                </a:moveTo>
                <a:lnTo>
                  <a:pt x="1997136" y="773430"/>
                </a:lnTo>
                <a:lnTo>
                  <a:pt x="1999821" y="772160"/>
                </a:lnTo>
                <a:lnTo>
                  <a:pt x="1998308" y="775970"/>
                </a:lnTo>
                <a:close/>
              </a:path>
              <a:path w="4096384" h="836930">
                <a:moveTo>
                  <a:pt x="2009851" y="775970"/>
                </a:moveTo>
                <a:lnTo>
                  <a:pt x="1998308" y="775970"/>
                </a:lnTo>
                <a:lnTo>
                  <a:pt x="1999821" y="772160"/>
                </a:lnTo>
                <a:lnTo>
                  <a:pt x="2004457" y="772160"/>
                </a:lnTo>
                <a:lnTo>
                  <a:pt x="2005013" y="773430"/>
                </a:lnTo>
                <a:lnTo>
                  <a:pt x="2011166" y="773430"/>
                </a:lnTo>
                <a:lnTo>
                  <a:pt x="2009851" y="775970"/>
                </a:lnTo>
                <a:close/>
              </a:path>
              <a:path w="4096384" h="836930">
                <a:moveTo>
                  <a:pt x="2021946" y="775970"/>
                </a:moveTo>
                <a:lnTo>
                  <a:pt x="2020944" y="773430"/>
                </a:lnTo>
                <a:lnTo>
                  <a:pt x="2021946" y="772160"/>
                </a:lnTo>
                <a:lnTo>
                  <a:pt x="2024965" y="772160"/>
                </a:lnTo>
                <a:lnTo>
                  <a:pt x="2029155" y="773430"/>
                </a:lnTo>
                <a:lnTo>
                  <a:pt x="2028147" y="774700"/>
                </a:lnTo>
                <a:lnTo>
                  <a:pt x="2021946" y="775970"/>
                </a:lnTo>
                <a:close/>
              </a:path>
              <a:path w="4096384" h="836930">
                <a:moveTo>
                  <a:pt x="3611069" y="775970"/>
                </a:moveTo>
                <a:lnTo>
                  <a:pt x="2021946" y="775970"/>
                </a:lnTo>
                <a:lnTo>
                  <a:pt x="2028150" y="774696"/>
                </a:lnTo>
                <a:lnTo>
                  <a:pt x="2029155" y="773430"/>
                </a:lnTo>
                <a:lnTo>
                  <a:pt x="2024965" y="772160"/>
                </a:lnTo>
                <a:lnTo>
                  <a:pt x="3609360" y="772160"/>
                </a:lnTo>
                <a:lnTo>
                  <a:pt x="3611069" y="77597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3609360" y="772160"/>
                </a:lnTo>
                <a:lnTo>
                  <a:pt x="3614723" y="772160"/>
                </a:lnTo>
                <a:lnTo>
                  <a:pt x="3617414" y="773430"/>
                </a:lnTo>
                <a:lnTo>
                  <a:pt x="3618088" y="774700"/>
                </a:lnTo>
                <a:lnTo>
                  <a:pt x="3616740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2007030" y="787400"/>
                </a:lnTo>
                <a:lnTo>
                  <a:pt x="2008366" y="778510"/>
                </a:lnTo>
                <a:lnTo>
                  <a:pt x="3612209" y="778510"/>
                </a:lnTo>
                <a:lnTo>
                  <a:pt x="3616740" y="775970"/>
                </a:lnTo>
                <a:lnTo>
                  <a:pt x="3618087" y="774696"/>
                </a:lnTo>
                <a:lnTo>
                  <a:pt x="3617414" y="773430"/>
                </a:lnTo>
                <a:lnTo>
                  <a:pt x="3614723" y="772160"/>
                </a:lnTo>
                <a:lnTo>
                  <a:pt x="3626810" y="772160"/>
                </a:lnTo>
                <a:lnTo>
                  <a:pt x="3626293" y="775970"/>
                </a:lnTo>
                <a:lnTo>
                  <a:pt x="3627976" y="775970"/>
                </a:lnTo>
                <a:lnTo>
                  <a:pt x="3629993" y="777240"/>
                </a:lnTo>
                <a:lnTo>
                  <a:pt x="3638367" y="777240"/>
                </a:lnTo>
                <a:lnTo>
                  <a:pt x="3637686" y="782320"/>
                </a:lnTo>
                <a:lnTo>
                  <a:pt x="3645615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29993" y="777240"/>
                </a:moveTo>
                <a:lnTo>
                  <a:pt x="3627976" y="775970"/>
                </a:lnTo>
                <a:lnTo>
                  <a:pt x="3626293" y="775970"/>
                </a:lnTo>
                <a:lnTo>
                  <a:pt x="3626810" y="772160"/>
                </a:lnTo>
                <a:lnTo>
                  <a:pt x="3628467" y="772160"/>
                </a:lnTo>
                <a:lnTo>
                  <a:pt x="3629816" y="773430"/>
                </a:lnTo>
                <a:lnTo>
                  <a:pt x="3629993" y="777240"/>
                </a:lnTo>
                <a:close/>
              </a:path>
              <a:path w="4096384" h="836930">
                <a:moveTo>
                  <a:pt x="3638367" y="777240"/>
                </a:moveTo>
                <a:lnTo>
                  <a:pt x="3629993" y="777240"/>
                </a:lnTo>
                <a:lnTo>
                  <a:pt x="3629816" y="773430"/>
                </a:lnTo>
                <a:lnTo>
                  <a:pt x="3628467" y="772160"/>
                </a:lnTo>
                <a:lnTo>
                  <a:pt x="3680942" y="772160"/>
                </a:lnTo>
                <a:lnTo>
                  <a:pt x="3678286" y="773430"/>
                </a:lnTo>
                <a:lnTo>
                  <a:pt x="3640220" y="773430"/>
                </a:lnTo>
                <a:lnTo>
                  <a:pt x="3638537" y="775970"/>
                </a:lnTo>
                <a:lnTo>
                  <a:pt x="3638367" y="777240"/>
                </a:lnTo>
                <a:close/>
              </a:path>
              <a:path w="4096384" h="836930">
                <a:moveTo>
                  <a:pt x="3683790" y="778510"/>
                </a:moveTo>
                <a:lnTo>
                  <a:pt x="3680458" y="775970"/>
                </a:lnTo>
                <a:lnTo>
                  <a:pt x="3678286" y="773430"/>
                </a:lnTo>
                <a:lnTo>
                  <a:pt x="3680942" y="772160"/>
                </a:lnTo>
                <a:lnTo>
                  <a:pt x="3688655" y="772160"/>
                </a:lnTo>
                <a:lnTo>
                  <a:pt x="3683449" y="775970"/>
                </a:lnTo>
                <a:lnTo>
                  <a:pt x="3684615" y="777240"/>
                </a:lnTo>
                <a:lnTo>
                  <a:pt x="3683790" y="778510"/>
                </a:lnTo>
                <a:close/>
              </a:path>
              <a:path w="4096384" h="836930">
                <a:moveTo>
                  <a:pt x="3777162" y="778510"/>
                </a:moveTo>
                <a:lnTo>
                  <a:pt x="3775663" y="778510"/>
                </a:lnTo>
                <a:lnTo>
                  <a:pt x="3774137" y="775970"/>
                </a:lnTo>
                <a:lnTo>
                  <a:pt x="3773646" y="772160"/>
                </a:lnTo>
                <a:lnTo>
                  <a:pt x="3779002" y="772160"/>
                </a:lnTo>
                <a:lnTo>
                  <a:pt x="3778669" y="775970"/>
                </a:lnTo>
                <a:lnTo>
                  <a:pt x="3777162" y="778510"/>
                </a:lnTo>
                <a:close/>
              </a:path>
              <a:path w="4096384" h="836930">
                <a:moveTo>
                  <a:pt x="3820395" y="807720"/>
                </a:moveTo>
                <a:lnTo>
                  <a:pt x="3807322" y="807720"/>
                </a:lnTo>
                <a:lnTo>
                  <a:pt x="3810013" y="806450"/>
                </a:lnTo>
                <a:lnTo>
                  <a:pt x="3816384" y="806450"/>
                </a:lnTo>
                <a:lnTo>
                  <a:pt x="3821073" y="798830"/>
                </a:lnTo>
                <a:lnTo>
                  <a:pt x="3799943" y="798830"/>
                </a:lnTo>
                <a:lnTo>
                  <a:pt x="3800466" y="791210"/>
                </a:lnTo>
                <a:lnTo>
                  <a:pt x="3790055" y="791210"/>
                </a:lnTo>
                <a:lnTo>
                  <a:pt x="3791247" y="788670"/>
                </a:lnTo>
                <a:lnTo>
                  <a:pt x="3789381" y="784860"/>
                </a:lnTo>
                <a:lnTo>
                  <a:pt x="3757388" y="784860"/>
                </a:lnTo>
                <a:lnTo>
                  <a:pt x="3758554" y="781050"/>
                </a:lnTo>
                <a:lnTo>
                  <a:pt x="3757545" y="779780"/>
                </a:lnTo>
                <a:lnTo>
                  <a:pt x="3755214" y="778510"/>
                </a:lnTo>
                <a:lnTo>
                  <a:pt x="3777162" y="778510"/>
                </a:lnTo>
                <a:lnTo>
                  <a:pt x="3778669" y="775970"/>
                </a:lnTo>
                <a:lnTo>
                  <a:pt x="3779002" y="772160"/>
                </a:lnTo>
                <a:lnTo>
                  <a:pt x="3780984" y="772160"/>
                </a:lnTo>
                <a:lnTo>
                  <a:pt x="3781019" y="773430"/>
                </a:lnTo>
                <a:lnTo>
                  <a:pt x="3784776" y="773430"/>
                </a:lnTo>
                <a:lnTo>
                  <a:pt x="3790055" y="777240"/>
                </a:lnTo>
                <a:lnTo>
                  <a:pt x="3782525" y="777240"/>
                </a:lnTo>
                <a:lnTo>
                  <a:pt x="3781019" y="779780"/>
                </a:lnTo>
                <a:lnTo>
                  <a:pt x="3781469" y="781050"/>
                </a:lnTo>
                <a:lnTo>
                  <a:pt x="3767766" y="781050"/>
                </a:lnTo>
                <a:lnTo>
                  <a:pt x="3767275" y="782320"/>
                </a:lnTo>
                <a:lnTo>
                  <a:pt x="3768624" y="783590"/>
                </a:lnTo>
                <a:lnTo>
                  <a:pt x="3822465" y="783590"/>
                </a:lnTo>
                <a:lnTo>
                  <a:pt x="3823914" y="786130"/>
                </a:lnTo>
                <a:lnTo>
                  <a:pt x="3802791" y="786130"/>
                </a:lnTo>
                <a:lnTo>
                  <a:pt x="3802149" y="787400"/>
                </a:lnTo>
                <a:lnTo>
                  <a:pt x="3801291" y="788670"/>
                </a:lnTo>
                <a:lnTo>
                  <a:pt x="3800617" y="788670"/>
                </a:lnTo>
                <a:lnTo>
                  <a:pt x="3801475" y="796290"/>
                </a:lnTo>
                <a:lnTo>
                  <a:pt x="3821740" y="796290"/>
                </a:lnTo>
                <a:lnTo>
                  <a:pt x="3821740" y="800100"/>
                </a:lnTo>
                <a:lnTo>
                  <a:pt x="3828786" y="800100"/>
                </a:lnTo>
                <a:lnTo>
                  <a:pt x="3828295" y="801370"/>
                </a:lnTo>
                <a:lnTo>
                  <a:pt x="3828112" y="802640"/>
                </a:lnTo>
                <a:lnTo>
                  <a:pt x="3833985" y="803910"/>
                </a:lnTo>
                <a:lnTo>
                  <a:pt x="3835165" y="803910"/>
                </a:lnTo>
                <a:lnTo>
                  <a:pt x="3835330" y="805180"/>
                </a:lnTo>
                <a:lnTo>
                  <a:pt x="3822906" y="805180"/>
                </a:lnTo>
                <a:lnTo>
                  <a:pt x="3820395" y="807720"/>
                </a:lnTo>
                <a:close/>
              </a:path>
              <a:path w="4096384" h="836930">
                <a:moveTo>
                  <a:pt x="3784776" y="773430"/>
                </a:moveTo>
                <a:lnTo>
                  <a:pt x="3781019" y="773430"/>
                </a:lnTo>
                <a:lnTo>
                  <a:pt x="3782948" y="772160"/>
                </a:lnTo>
                <a:lnTo>
                  <a:pt x="3784776" y="773430"/>
                </a:lnTo>
                <a:close/>
              </a:path>
              <a:path w="4096384" h="836930">
                <a:moveTo>
                  <a:pt x="3907557" y="777240"/>
                </a:moveTo>
                <a:lnTo>
                  <a:pt x="3908906" y="772160"/>
                </a:lnTo>
                <a:lnTo>
                  <a:pt x="3910097" y="772160"/>
                </a:lnTo>
                <a:lnTo>
                  <a:pt x="3912605" y="773430"/>
                </a:lnTo>
                <a:lnTo>
                  <a:pt x="3912762" y="774700"/>
                </a:lnTo>
                <a:lnTo>
                  <a:pt x="3910431" y="775970"/>
                </a:lnTo>
                <a:lnTo>
                  <a:pt x="3907557" y="777240"/>
                </a:lnTo>
                <a:close/>
              </a:path>
              <a:path w="4096384" h="836930">
                <a:moveTo>
                  <a:pt x="3922868" y="777240"/>
                </a:moveTo>
                <a:lnTo>
                  <a:pt x="3907557" y="777240"/>
                </a:lnTo>
                <a:lnTo>
                  <a:pt x="3910431" y="775970"/>
                </a:lnTo>
                <a:lnTo>
                  <a:pt x="3912762" y="774696"/>
                </a:lnTo>
                <a:lnTo>
                  <a:pt x="3912605" y="773430"/>
                </a:lnTo>
                <a:lnTo>
                  <a:pt x="3910097" y="772160"/>
                </a:lnTo>
                <a:lnTo>
                  <a:pt x="3917339" y="772160"/>
                </a:lnTo>
                <a:lnTo>
                  <a:pt x="3917968" y="773430"/>
                </a:lnTo>
                <a:lnTo>
                  <a:pt x="3923999" y="773430"/>
                </a:lnTo>
                <a:lnTo>
                  <a:pt x="3923324" y="774700"/>
                </a:lnTo>
                <a:lnTo>
                  <a:pt x="3922833" y="774700"/>
                </a:lnTo>
                <a:lnTo>
                  <a:pt x="3922159" y="775970"/>
                </a:lnTo>
                <a:lnTo>
                  <a:pt x="3922868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75616" y="775970"/>
                </a:lnTo>
                <a:lnTo>
                  <a:pt x="3974790" y="773430"/>
                </a:lnTo>
                <a:lnTo>
                  <a:pt x="3975281" y="772160"/>
                </a:lnTo>
                <a:lnTo>
                  <a:pt x="3977148" y="772160"/>
                </a:lnTo>
                <a:lnTo>
                  <a:pt x="3979655" y="77343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27706" y="789940"/>
                </a:moveTo>
                <a:lnTo>
                  <a:pt x="24077" y="787323"/>
                </a:lnTo>
                <a:lnTo>
                  <a:pt x="14801" y="781050"/>
                </a:lnTo>
                <a:lnTo>
                  <a:pt x="21172" y="778510"/>
                </a:lnTo>
                <a:lnTo>
                  <a:pt x="21865" y="773234"/>
                </a:lnTo>
                <a:lnTo>
                  <a:pt x="22010" y="773430"/>
                </a:lnTo>
                <a:lnTo>
                  <a:pt x="33744" y="773430"/>
                </a:lnTo>
                <a:lnTo>
                  <a:pt x="23874" y="774696"/>
                </a:lnTo>
                <a:lnTo>
                  <a:pt x="23850" y="775970"/>
                </a:lnTo>
                <a:lnTo>
                  <a:pt x="27706" y="789940"/>
                </a:lnTo>
                <a:close/>
              </a:path>
              <a:path w="4096384" h="836930">
                <a:moveTo>
                  <a:pt x="907466" y="777240"/>
                </a:moveTo>
                <a:lnTo>
                  <a:pt x="843041" y="777240"/>
                </a:lnTo>
                <a:lnTo>
                  <a:pt x="848744" y="773430"/>
                </a:lnTo>
                <a:lnTo>
                  <a:pt x="849916" y="774700"/>
                </a:lnTo>
                <a:lnTo>
                  <a:pt x="943860" y="774700"/>
                </a:lnTo>
                <a:lnTo>
                  <a:pt x="944266" y="775970"/>
                </a:lnTo>
                <a:lnTo>
                  <a:pt x="909253" y="775970"/>
                </a:lnTo>
                <a:lnTo>
                  <a:pt x="907466" y="777240"/>
                </a:lnTo>
                <a:close/>
              </a:path>
              <a:path w="4096384" h="836930">
                <a:moveTo>
                  <a:pt x="849916" y="774700"/>
                </a:moveTo>
                <a:lnTo>
                  <a:pt x="848744" y="773430"/>
                </a:lnTo>
                <a:lnTo>
                  <a:pt x="849077" y="773430"/>
                </a:lnTo>
                <a:lnTo>
                  <a:pt x="849916" y="77470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943453" y="773430"/>
                </a:lnTo>
                <a:lnTo>
                  <a:pt x="948141" y="775970"/>
                </a:lnTo>
                <a:lnTo>
                  <a:pt x="953510" y="778510"/>
                </a:lnTo>
                <a:lnTo>
                  <a:pt x="946635" y="781050"/>
                </a:lnTo>
                <a:lnTo>
                  <a:pt x="946465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1002456" y="781050"/>
                </a:moveTo>
                <a:lnTo>
                  <a:pt x="946635" y="781050"/>
                </a:lnTo>
                <a:lnTo>
                  <a:pt x="953510" y="778510"/>
                </a:lnTo>
                <a:lnTo>
                  <a:pt x="948141" y="775970"/>
                </a:lnTo>
                <a:lnTo>
                  <a:pt x="943453" y="773430"/>
                </a:lnTo>
                <a:lnTo>
                  <a:pt x="951493" y="773430"/>
                </a:lnTo>
                <a:lnTo>
                  <a:pt x="950655" y="775970"/>
                </a:lnTo>
                <a:lnTo>
                  <a:pt x="957701" y="775970"/>
                </a:lnTo>
                <a:lnTo>
                  <a:pt x="958866" y="779780"/>
                </a:lnTo>
                <a:lnTo>
                  <a:pt x="1000609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726925" y="775970"/>
                </a:moveTo>
                <a:lnTo>
                  <a:pt x="1728101" y="774696"/>
                </a:lnTo>
                <a:lnTo>
                  <a:pt x="1729610" y="773430"/>
                </a:lnTo>
                <a:lnTo>
                  <a:pt x="1726925" y="77597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093641" y="779780"/>
                </a:lnTo>
                <a:lnTo>
                  <a:pt x="1097832" y="778510"/>
                </a:lnTo>
                <a:lnTo>
                  <a:pt x="1098336" y="777240"/>
                </a:lnTo>
                <a:lnTo>
                  <a:pt x="1095147" y="775970"/>
                </a:lnTo>
                <a:lnTo>
                  <a:pt x="1726925" y="775970"/>
                </a:lnTo>
                <a:lnTo>
                  <a:pt x="1729610" y="773430"/>
                </a:lnTo>
                <a:lnTo>
                  <a:pt x="1738993" y="77343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738993" y="773430"/>
                </a:lnTo>
                <a:lnTo>
                  <a:pt x="1743858" y="773430"/>
                </a:lnTo>
                <a:lnTo>
                  <a:pt x="1744694" y="774696"/>
                </a:lnTo>
                <a:lnTo>
                  <a:pt x="1745364" y="77597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850300" y="777240"/>
                </a:moveTo>
                <a:lnTo>
                  <a:pt x="1847616" y="777240"/>
                </a:lnTo>
                <a:lnTo>
                  <a:pt x="1846607" y="775970"/>
                </a:lnTo>
                <a:lnTo>
                  <a:pt x="1847112" y="773430"/>
                </a:lnTo>
                <a:lnTo>
                  <a:pt x="1850300" y="773430"/>
                </a:lnTo>
                <a:lnTo>
                  <a:pt x="1852306" y="774696"/>
                </a:lnTo>
                <a:lnTo>
                  <a:pt x="1852311" y="775970"/>
                </a:lnTo>
                <a:lnTo>
                  <a:pt x="1850300" y="777240"/>
                </a:lnTo>
                <a:close/>
              </a:path>
              <a:path w="4096384" h="836930">
                <a:moveTo>
                  <a:pt x="1875863" y="786130"/>
                </a:moveTo>
                <a:lnTo>
                  <a:pt x="1872760" y="786130"/>
                </a:lnTo>
                <a:lnTo>
                  <a:pt x="1874102" y="777240"/>
                </a:lnTo>
                <a:lnTo>
                  <a:pt x="1850300" y="777240"/>
                </a:lnTo>
                <a:lnTo>
                  <a:pt x="1852311" y="775970"/>
                </a:lnTo>
                <a:lnTo>
                  <a:pt x="1852306" y="774696"/>
                </a:lnTo>
                <a:lnTo>
                  <a:pt x="1850300" y="773430"/>
                </a:lnTo>
                <a:lnTo>
                  <a:pt x="1861697" y="773430"/>
                </a:lnTo>
                <a:lnTo>
                  <a:pt x="1861197" y="774696"/>
                </a:lnTo>
                <a:lnTo>
                  <a:pt x="1861196" y="775970"/>
                </a:lnTo>
                <a:lnTo>
                  <a:pt x="1875778" y="775970"/>
                </a:lnTo>
                <a:lnTo>
                  <a:pt x="1884279" y="777100"/>
                </a:lnTo>
                <a:lnTo>
                  <a:pt x="1881979" y="779780"/>
                </a:lnTo>
                <a:lnTo>
                  <a:pt x="1878359" y="784860"/>
                </a:lnTo>
                <a:lnTo>
                  <a:pt x="1876282" y="784860"/>
                </a:lnTo>
                <a:lnTo>
                  <a:pt x="1875863" y="786130"/>
                </a:lnTo>
                <a:close/>
              </a:path>
              <a:path w="4096384" h="836930">
                <a:moveTo>
                  <a:pt x="1913160" y="775970"/>
                </a:moveTo>
                <a:lnTo>
                  <a:pt x="1917351" y="773430"/>
                </a:lnTo>
                <a:lnTo>
                  <a:pt x="1921371" y="774700"/>
                </a:lnTo>
                <a:lnTo>
                  <a:pt x="1913160" y="775970"/>
                </a:lnTo>
                <a:close/>
              </a:path>
              <a:path w="4096384" h="836930">
                <a:moveTo>
                  <a:pt x="1929417" y="775970"/>
                </a:moveTo>
                <a:lnTo>
                  <a:pt x="1913160" y="775970"/>
                </a:lnTo>
                <a:lnTo>
                  <a:pt x="1921371" y="774700"/>
                </a:lnTo>
                <a:lnTo>
                  <a:pt x="1917351" y="773430"/>
                </a:lnTo>
                <a:lnTo>
                  <a:pt x="1926401" y="773430"/>
                </a:lnTo>
                <a:lnTo>
                  <a:pt x="1929417" y="77597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984060" y="773430"/>
                </a:lnTo>
                <a:lnTo>
                  <a:pt x="1989089" y="77597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1979536" y="778510"/>
                </a:lnTo>
                <a:lnTo>
                  <a:pt x="1989089" y="775970"/>
                </a:lnTo>
                <a:lnTo>
                  <a:pt x="1984060" y="773430"/>
                </a:lnTo>
                <a:lnTo>
                  <a:pt x="1997136" y="773430"/>
                </a:lnTo>
                <a:lnTo>
                  <a:pt x="1998308" y="775970"/>
                </a:lnTo>
                <a:lnTo>
                  <a:pt x="2009851" y="775970"/>
                </a:lnTo>
                <a:lnTo>
                  <a:pt x="2009194" y="777240"/>
                </a:lnTo>
                <a:lnTo>
                  <a:pt x="2008366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637686" y="782320"/>
                </a:moveTo>
                <a:lnTo>
                  <a:pt x="3638537" y="775970"/>
                </a:lnTo>
                <a:lnTo>
                  <a:pt x="3640220" y="773430"/>
                </a:lnTo>
                <a:lnTo>
                  <a:pt x="3647573" y="773430"/>
                </a:lnTo>
                <a:lnTo>
                  <a:pt x="3641924" y="778510"/>
                </a:lnTo>
                <a:lnTo>
                  <a:pt x="3637686" y="78232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3641899" y="778532"/>
                </a:lnTo>
                <a:lnTo>
                  <a:pt x="3647573" y="773430"/>
                </a:lnTo>
                <a:lnTo>
                  <a:pt x="3655287" y="773430"/>
                </a:lnTo>
                <a:lnTo>
                  <a:pt x="3652962" y="774696"/>
                </a:lnTo>
                <a:lnTo>
                  <a:pt x="3653113" y="775970"/>
                </a:lnTo>
                <a:lnTo>
                  <a:pt x="3655621" y="777240"/>
                </a:lnTo>
                <a:lnTo>
                  <a:pt x="3682124" y="777240"/>
                </a:lnTo>
                <a:lnTo>
                  <a:pt x="3683790" y="778510"/>
                </a:lnTo>
                <a:lnTo>
                  <a:pt x="3650939" y="778510"/>
                </a:lnTo>
                <a:lnTo>
                  <a:pt x="3651948" y="779780"/>
                </a:lnTo>
                <a:lnTo>
                  <a:pt x="3651614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58653" y="777240"/>
                </a:moveTo>
                <a:lnTo>
                  <a:pt x="3655621" y="777240"/>
                </a:lnTo>
                <a:lnTo>
                  <a:pt x="3653113" y="775970"/>
                </a:lnTo>
                <a:lnTo>
                  <a:pt x="3652962" y="774696"/>
                </a:lnTo>
                <a:lnTo>
                  <a:pt x="3655287" y="773430"/>
                </a:lnTo>
                <a:lnTo>
                  <a:pt x="3657978" y="773430"/>
                </a:lnTo>
                <a:lnTo>
                  <a:pt x="3658653" y="777240"/>
                </a:lnTo>
                <a:close/>
              </a:path>
              <a:path w="4096384" h="836930">
                <a:moveTo>
                  <a:pt x="3682124" y="777240"/>
                </a:moveTo>
                <a:lnTo>
                  <a:pt x="3658653" y="777240"/>
                </a:lnTo>
                <a:lnTo>
                  <a:pt x="3657978" y="773430"/>
                </a:lnTo>
                <a:lnTo>
                  <a:pt x="3678286" y="773430"/>
                </a:lnTo>
                <a:lnTo>
                  <a:pt x="3680458" y="775970"/>
                </a:lnTo>
                <a:lnTo>
                  <a:pt x="3682124" y="777240"/>
                </a:lnTo>
                <a:close/>
              </a:path>
              <a:path w="4096384" h="836930">
                <a:moveTo>
                  <a:pt x="3758704" y="777240"/>
                </a:moveTo>
                <a:lnTo>
                  <a:pt x="3760911" y="773430"/>
                </a:lnTo>
                <a:lnTo>
                  <a:pt x="3761245" y="773430"/>
                </a:lnTo>
                <a:lnTo>
                  <a:pt x="3762410" y="774700"/>
                </a:lnTo>
                <a:lnTo>
                  <a:pt x="3764093" y="774700"/>
                </a:lnTo>
                <a:lnTo>
                  <a:pt x="3761919" y="775970"/>
                </a:lnTo>
                <a:lnTo>
                  <a:pt x="3758704" y="777240"/>
                </a:lnTo>
                <a:close/>
              </a:path>
              <a:path w="4096384" h="836930">
                <a:moveTo>
                  <a:pt x="3774900" y="777240"/>
                </a:moveTo>
                <a:lnTo>
                  <a:pt x="3758704" y="777240"/>
                </a:lnTo>
                <a:lnTo>
                  <a:pt x="3761919" y="775970"/>
                </a:lnTo>
                <a:lnTo>
                  <a:pt x="3764093" y="774700"/>
                </a:lnTo>
                <a:lnTo>
                  <a:pt x="3762407" y="774696"/>
                </a:lnTo>
                <a:lnTo>
                  <a:pt x="3761245" y="773430"/>
                </a:lnTo>
                <a:lnTo>
                  <a:pt x="3773810" y="773430"/>
                </a:lnTo>
                <a:lnTo>
                  <a:pt x="3774137" y="775970"/>
                </a:lnTo>
                <a:lnTo>
                  <a:pt x="3774900" y="777240"/>
                </a:lnTo>
                <a:close/>
              </a:path>
              <a:path w="4096384" h="836930">
                <a:moveTo>
                  <a:pt x="3818401" y="777240"/>
                </a:moveTo>
                <a:lnTo>
                  <a:pt x="3814544" y="775970"/>
                </a:lnTo>
                <a:lnTo>
                  <a:pt x="3813353" y="775970"/>
                </a:lnTo>
                <a:lnTo>
                  <a:pt x="3813540" y="774696"/>
                </a:lnTo>
                <a:lnTo>
                  <a:pt x="3815035" y="773430"/>
                </a:lnTo>
                <a:lnTo>
                  <a:pt x="3817393" y="773430"/>
                </a:lnTo>
                <a:lnTo>
                  <a:pt x="3818401" y="77724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41364" y="775970"/>
                </a:lnTo>
                <a:lnTo>
                  <a:pt x="3840357" y="774696"/>
                </a:lnTo>
                <a:lnTo>
                  <a:pt x="3840913" y="773430"/>
                </a:lnTo>
                <a:lnTo>
                  <a:pt x="3844209" y="773430"/>
                </a:lnTo>
                <a:lnTo>
                  <a:pt x="3846627" y="774700"/>
                </a:lnTo>
                <a:lnTo>
                  <a:pt x="3844547" y="77724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53923" y="782320"/>
                </a:moveTo>
                <a:lnTo>
                  <a:pt x="3850584" y="782320"/>
                </a:lnTo>
                <a:lnTo>
                  <a:pt x="3852083" y="781050"/>
                </a:lnTo>
                <a:lnTo>
                  <a:pt x="3852417" y="779780"/>
                </a:lnTo>
                <a:lnTo>
                  <a:pt x="3841181" y="779780"/>
                </a:lnTo>
                <a:lnTo>
                  <a:pt x="3844547" y="777240"/>
                </a:lnTo>
                <a:lnTo>
                  <a:pt x="3846621" y="774696"/>
                </a:lnTo>
                <a:lnTo>
                  <a:pt x="3844209" y="773430"/>
                </a:lnTo>
                <a:lnTo>
                  <a:pt x="3855115" y="773430"/>
                </a:lnTo>
                <a:lnTo>
                  <a:pt x="3851252" y="778510"/>
                </a:lnTo>
                <a:lnTo>
                  <a:pt x="3861971" y="778510"/>
                </a:lnTo>
                <a:lnTo>
                  <a:pt x="3853923" y="782320"/>
                </a:lnTo>
                <a:close/>
              </a:path>
              <a:path w="4096384" h="836930">
                <a:moveTo>
                  <a:pt x="3923578" y="778510"/>
                </a:moveTo>
                <a:lnTo>
                  <a:pt x="3922159" y="775970"/>
                </a:lnTo>
                <a:lnTo>
                  <a:pt x="3922833" y="774700"/>
                </a:lnTo>
                <a:lnTo>
                  <a:pt x="3923326" y="774696"/>
                </a:lnTo>
                <a:lnTo>
                  <a:pt x="3923999" y="773430"/>
                </a:lnTo>
                <a:lnTo>
                  <a:pt x="3927106" y="773430"/>
                </a:lnTo>
                <a:lnTo>
                  <a:pt x="3926096" y="775970"/>
                </a:lnTo>
                <a:lnTo>
                  <a:pt x="3923578" y="778510"/>
                </a:lnTo>
                <a:close/>
              </a:path>
              <a:path w="4096384" h="836930">
                <a:moveTo>
                  <a:pt x="4095854" y="786130"/>
                </a:moveTo>
                <a:lnTo>
                  <a:pt x="3962546" y="786130"/>
                </a:lnTo>
                <a:lnTo>
                  <a:pt x="3974299" y="779780"/>
                </a:lnTo>
                <a:lnTo>
                  <a:pt x="3973442" y="779780"/>
                </a:lnTo>
                <a:lnTo>
                  <a:pt x="3972433" y="778510"/>
                </a:lnTo>
                <a:lnTo>
                  <a:pt x="3923578" y="778510"/>
                </a:lnTo>
                <a:lnTo>
                  <a:pt x="3926096" y="775970"/>
                </a:lnTo>
                <a:lnTo>
                  <a:pt x="3927106" y="773430"/>
                </a:lnTo>
                <a:lnTo>
                  <a:pt x="3951002" y="773430"/>
                </a:lnTo>
                <a:lnTo>
                  <a:pt x="3950480" y="774696"/>
                </a:lnTo>
                <a:lnTo>
                  <a:pt x="3949987" y="777240"/>
                </a:lnTo>
                <a:lnTo>
                  <a:pt x="4095854" y="777240"/>
                </a:lnTo>
                <a:lnTo>
                  <a:pt x="4095854" y="786130"/>
                </a:lnTo>
                <a:close/>
              </a:path>
              <a:path w="4096384" h="836930">
                <a:moveTo>
                  <a:pt x="3949987" y="777240"/>
                </a:moveTo>
                <a:lnTo>
                  <a:pt x="3950480" y="774696"/>
                </a:lnTo>
                <a:lnTo>
                  <a:pt x="3951002" y="773430"/>
                </a:lnTo>
                <a:lnTo>
                  <a:pt x="3952318" y="774700"/>
                </a:lnTo>
                <a:lnTo>
                  <a:pt x="3952161" y="774700"/>
                </a:lnTo>
                <a:lnTo>
                  <a:pt x="3950661" y="775970"/>
                </a:lnTo>
                <a:lnTo>
                  <a:pt x="3949987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49987" y="777240"/>
                </a:lnTo>
                <a:lnTo>
                  <a:pt x="3950661" y="775970"/>
                </a:lnTo>
                <a:lnTo>
                  <a:pt x="3952161" y="774700"/>
                </a:lnTo>
                <a:lnTo>
                  <a:pt x="3952318" y="774700"/>
                </a:lnTo>
                <a:lnTo>
                  <a:pt x="3951002" y="773430"/>
                </a:lnTo>
                <a:lnTo>
                  <a:pt x="3963888" y="773430"/>
                </a:lnTo>
                <a:lnTo>
                  <a:pt x="3963063" y="774700"/>
                </a:lnTo>
                <a:lnTo>
                  <a:pt x="3961871" y="775970"/>
                </a:lnTo>
                <a:lnTo>
                  <a:pt x="3975616" y="77597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3965728" y="775970"/>
                </a:moveTo>
                <a:lnTo>
                  <a:pt x="3961871" y="775970"/>
                </a:lnTo>
                <a:lnTo>
                  <a:pt x="3963065" y="774696"/>
                </a:lnTo>
                <a:lnTo>
                  <a:pt x="3963888" y="773430"/>
                </a:lnTo>
                <a:lnTo>
                  <a:pt x="3965567" y="774696"/>
                </a:lnTo>
                <a:lnTo>
                  <a:pt x="3965728" y="775970"/>
                </a:lnTo>
                <a:close/>
              </a:path>
              <a:path w="4096384" h="836930">
                <a:moveTo>
                  <a:pt x="1783806" y="775232"/>
                </a:moveTo>
                <a:lnTo>
                  <a:pt x="1783496" y="774860"/>
                </a:lnTo>
                <a:lnTo>
                  <a:pt x="1783582" y="774696"/>
                </a:lnTo>
                <a:lnTo>
                  <a:pt x="1783690" y="774860"/>
                </a:lnTo>
                <a:lnTo>
                  <a:pt x="1783806" y="775232"/>
                </a:lnTo>
                <a:close/>
              </a:path>
              <a:path w="4096384" h="836930">
                <a:moveTo>
                  <a:pt x="1886005" y="777240"/>
                </a:moveTo>
                <a:lnTo>
                  <a:pt x="1885331" y="777240"/>
                </a:lnTo>
                <a:lnTo>
                  <a:pt x="1884615" y="776709"/>
                </a:lnTo>
                <a:lnTo>
                  <a:pt x="1886340" y="774700"/>
                </a:lnTo>
                <a:lnTo>
                  <a:pt x="1886005" y="777240"/>
                </a:lnTo>
                <a:close/>
              </a:path>
              <a:path w="4096384" h="836930">
                <a:moveTo>
                  <a:pt x="1888186" y="787400"/>
                </a:moveTo>
                <a:lnTo>
                  <a:pt x="1884664" y="787400"/>
                </a:lnTo>
                <a:lnTo>
                  <a:pt x="1886340" y="774700"/>
                </a:lnTo>
                <a:lnTo>
                  <a:pt x="1888602" y="774700"/>
                </a:lnTo>
                <a:lnTo>
                  <a:pt x="1889358" y="775970"/>
                </a:lnTo>
                <a:lnTo>
                  <a:pt x="1891866" y="778510"/>
                </a:lnTo>
                <a:lnTo>
                  <a:pt x="1935285" y="778510"/>
                </a:lnTo>
                <a:lnTo>
                  <a:pt x="1935115" y="779780"/>
                </a:lnTo>
                <a:lnTo>
                  <a:pt x="1907791" y="779780"/>
                </a:lnTo>
                <a:lnTo>
                  <a:pt x="1906455" y="783590"/>
                </a:lnTo>
                <a:lnTo>
                  <a:pt x="1899580" y="784860"/>
                </a:lnTo>
                <a:lnTo>
                  <a:pt x="1900377" y="786130"/>
                </a:lnTo>
                <a:lnTo>
                  <a:pt x="1895389" y="786130"/>
                </a:lnTo>
                <a:lnTo>
                  <a:pt x="1888186" y="787400"/>
                </a:lnTo>
                <a:close/>
              </a:path>
              <a:path w="4096384" h="836930">
                <a:moveTo>
                  <a:pt x="1782910" y="775970"/>
                </a:moveTo>
                <a:lnTo>
                  <a:pt x="1783496" y="774860"/>
                </a:lnTo>
                <a:lnTo>
                  <a:pt x="1783806" y="775232"/>
                </a:lnTo>
                <a:lnTo>
                  <a:pt x="1782910" y="775970"/>
                </a:lnTo>
                <a:close/>
              </a:path>
              <a:path w="4096384" h="836930">
                <a:moveTo>
                  <a:pt x="1784422" y="775970"/>
                </a:moveTo>
                <a:lnTo>
                  <a:pt x="1782910" y="775970"/>
                </a:lnTo>
                <a:lnTo>
                  <a:pt x="1783806" y="775232"/>
                </a:lnTo>
                <a:lnTo>
                  <a:pt x="1784422" y="775970"/>
                </a:lnTo>
                <a:close/>
              </a:path>
              <a:path w="4096384" h="836930">
                <a:moveTo>
                  <a:pt x="33069" y="782320"/>
                </a:moveTo>
                <a:lnTo>
                  <a:pt x="28381" y="777240"/>
                </a:lnTo>
                <a:lnTo>
                  <a:pt x="31229" y="775970"/>
                </a:lnTo>
                <a:lnTo>
                  <a:pt x="32905" y="775970"/>
                </a:lnTo>
                <a:lnTo>
                  <a:pt x="33797" y="777100"/>
                </a:lnTo>
                <a:lnTo>
                  <a:pt x="33902" y="778532"/>
                </a:lnTo>
                <a:lnTo>
                  <a:pt x="33069" y="78232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33069" y="782320"/>
                </a:lnTo>
                <a:lnTo>
                  <a:pt x="33902" y="778532"/>
                </a:lnTo>
                <a:lnTo>
                  <a:pt x="33797" y="777100"/>
                </a:lnTo>
                <a:lnTo>
                  <a:pt x="32905" y="775970"/>
                </a:lnTo>
                <a:lnTo>
                  <a:pt x="824602" y="775970"/>
                </a:lnTo>
                <a:lnTo>
                  <a:pt x="824772" y="781050"/>
                </a:lnTo>
                <a:lnTo>
                  <a:pt x="836212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827451" y="781050"/>
                </a:moveTo>
                <a:lnTo>
                  <a:pt x="824772" y="781050"/>
                </a:lnTo>
                <a:lnTo>
                  <a:pt x="824602" y="775970"/>
                </a:lnTo>
                <a:lnTo>
                  <a:pt x="829965" y="778510"/>
                </a:lnTo>
                <a:lnTo>
                  <a:pt x="829965" y="779780"/>
                </a:lnTo>
                <a:lnTo>
                  <a:pt x="827451" y="781050"/>
                </a:lnTo>
                <a:close/>
              </a:path>
              <a:path w="4096384" h="836930">
                <a:moveTo>
                  <a:pt x="836212" y="781050"/>
                </a:moveTo>
                <a:lnTo>
                  <a:pt x="827451" y="781050"/>
                </a:lnTo>
                <a:lnTo>
                  <a:pt x="829965" y="779780"/>
                </a:lnTo>
                <a:lnTo>
                  <a:pt x="829965" y="778510"/>
                </a:lnTo>
                <a:lnTo>
                  <a:pt x="824602" y="775970"/>
                </a:lnTo>
                <a:lnTo>
                  <a:pt x="837004" y="775970"/>
                </a:lnTo>
                <a:lnTo>
                  <a:pt x="838176" y="777240"/>
                </a:lnTo>
                <a:lnTo>
                  <a:pt x="837842" y="777240"/>
                </a:lnTo>
                <a:lnTo>
                  <a:pt x="836212" y="78105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837842" y="777240"/>
                </a:lnTo>
                <a:lnTo>
                  <a:pt x="838176" y="777240"/>
                </a:lnTo>
                <a:lnTo>
                  <a:pt x="837004" y="775970"/>
                </a:lnTo>
                <a:lnTo>
                  <a:pt x="846060" y="779780"/>
                </a:lnTo>
                <a:lnTo>
                  <a:pt x="840690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906569" y="779780"/>
                </a:moveTo>
                <a:lnTo>
                  <a:pt x="903890" y="779780"/>
                </a:lnTo>
                <a:lnTo>
                  <a:pt x="909253" y="775970"/>
                </a:lnTo>
                <a:lnTo>
                  <a:pt x="906569" y="779780"/>
                </a:lnTo>
                <a:close/>
              </a:path>
              <a:path w="4096384" h="836930">
                <a:moveTo>
                  <a:pt x="919481" y="779780"/>
                </a:moveTo>
                <a:lnTo>
                  <a:pt x="906569" y="779780"/>
                </a:lnTo>
                <a:lnTo>
                  <a:pt x="909253" y="775970"/>
                </a:lnTo>
                <a:lnTo>
                  <a:pt x="944266" y="775970"/>
                </a:lnTo>
                <a:lnTo>
                  <a:pt x="944673" y="777240"/>
                </a:lnTo>
                <a:lnTo>
                  <a:pt x="920483" y="777240"/>
                </a:lnTo>
                <a:lnTo>
                  <a:pt x="919481" y="779780"/>
                </a:lnTo>
                <a:close/>
              </a:path>
              <a:path w="4096384" h="836930">
                <a:moveTo>
                  <a:pt x="960713" y="779780"/>
                </a:moveTo>
                <a:lnTo>
                  <a:pt x="958866" y="779780"/>
                </a:lnTo>
                <a:lnTo>
                  <a:pt x="957701" y="775970"/>
                </a:lnTo>
                <a:lnTo>
                  <a:pt x="960883" y="775970"/>
                </a:lnTo>
                <a:lnTo>
                  <a:pt x="963227" y="777240"/>
                </a:lnTo>
                <a:lnTo>
                  <a:pt x="963057" y="778510"/>
                </a:lnTo>
                <a:lnTo>
                  <a:pt x="960713" y="77978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52907" y="782320"/>
                </a:lnTo>
                <a:lnTo>
                  <a:pt x="1052907" y="775970"/>
                </a:lnTo>
                <a:lnTo>
                  <a:pt x="1068334" y="775970"/>
                </a:lnTo>
                <a:lnTo>
                  <a:pt x="1066821" y="779780"/>
                </a:lnTo>
                <a:lnTo>
                  <a:pt x="1072020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2020" y="781050"/>
                </a:moveTo>
                <a:lnTo>
                  <a:pt x="1066821" y="779780"/>
                </a:lnTo>
                <a:lnTo>
                  <a:pt x="1068334" y="775970"/>
                </a:lnTo>
                <a:lnTo>
                  <a:pt x="1069840" y="777240"/>
                </a:lnTo>
                <a:lnTo>
                  <a:pt x="1071027" y="778532"/>
                </a:lnTo>
                <a:lnTo>
                  <a:pt x="1071850" y="779780"/>
                </a:lnTo>
                <a:lnTo>
                  <a:pt x="1072020" y="78105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68334" y="775970"/>
                </a:lnTo>
                <a:lnTo>
                  <a:pt x="1088403" y="775970"/>
                </a:lnTo>
                <a:lnTo>
                  <a:pt x="1088946" y="777240"/>
                </a:lnTo>
                <a:lnTo>
                  <a:pt x="1092888" y="777240"/>
                </a:lnTo>
                <a:lnTo>
                  <a:pt x="1092469" y="778510"/>
                </a:lnTo>
                <a:lnTo>
                  <a:pt x="1079059" y="778510"/>
                </a:lnTo>
                <a:lnTo>
                  <a:pt x="1078221" y="779780"/>
                </a:lnTo>
                <a:lnTo>
                  <a:pt x="1078221" y="781050"/>
                </a:lnTo>
                <a:lnTo>
                  <a:pt x="107218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93641" y="779780"/>
                </a:moveTo>
                <a:lnTo>
                  <a:pt x="1092469" y="778510"/>
                </a:lnTo>
                <a:lnTo>
                  <a:pt x="1093307" y="775970"/>
                </a:lnTo>
                <a:lnTo>
                  <a:pt x="1095147" y="775970"/>
                </a:lnTo>
                <a:lnTo>
                  <a:pt x="1098336" y="777240"/>
                </a:lnTo>
                <a:lnTo>
                  <a:pt x="1097832" y="778510"/>
                </a:lnTo>
                <a:lnTo>
                  <a:pt x="1093641" y="779780"/>
                </a:lnTo>
                <a:close/>
              </a:path>
              <a:path w="4096384" h="836930">
                <a:moveTo>
                  <a:pt x="3861971" y="778510"/>
                </a:moveTo>
                <a:lnTo>
                  <a:pt x="3851252" y="778510"/>
                </a:lnTo>
                <a:lnTo>
                  <a:pt x="3860137" y="775970"/>
                </a:lnTo>
                <a:lnTo>
                  <a:pt x="3890965" y="775970"/>
                </a:lnTo>
                <a:lnTo>
                  <a:pt x="3890328" y="777240"/>
                </a:lnTo>
                <a:lnTo>
                  <a:pt x="3867510" y="777240"/>
                </a:lnTo>
                <a:lnTo>
                  <a:pt x="3861971" y="778510"/>
                </a:lnTo>
                <a:close/>
              </a:path>
              <a:path w="4096384" h="836930">
                <a:moveTo>
                  <a:pt x="3894487" y="786130"/>
                </a:moveTo>
                <a:lnTo>
                  <a:pt x="3887134" y="782320"/>
                </a:lnTo>
                <a:lnTo>
                  <a:pt x="3887782" y="782320"/>
                </a:lnTo>
                <a:lnTo>
                  <a:pt x="3890965" y="775970"/>
                </a:lnTo>
                <a:lnTo>
                  <a:pt x="3892156" y="779780"/>
                </a:lnTo>
                <a:lnTo>
                  <a:pt x="3893555" y="783590"/>
                </a:lnTo>
                <a:lnTo>
                  <a:pt x="3893322" y="783590"/>
                </a:lnTo>
                <a:lnTo>
                  <a:pt x="3893927" y="784604"/>
                </a:lnTo>
                <a:lnTo>
                  <a:pt x="3894487" y="786130"/>
                </a:lnTo>
                <a:close/>
              </a:path>
              <a:path w="4096384" h="836930">
                <a:moveTo>
                  <a:pt x="3941940" y="792480"/>
                </a:moveTo>
                <a:lnTo>
                  <a:pt x="3911420" y="792480"/>
                </a:lnTo>
                <a:lnTo>
                  <a:pt x="3913620" y="787400"/>
                </a:lnTo>
                <a:lnTo>
                  <a:pt x="3901035" y="787400"/>
                </a:lnTo>
                <a:lnTo>
                  <a:pt x="3901867" y="786130"/>
                </a:lnTo>
                <a:lnTo>
                  <a:pt x="3893583" y="783667"/>
                </a:lnTo>
                <a:lnTo>
                  <a:pt x="3892156" y="779780"/>
                </a:lnTo>
                <a:lnTo>
                  <a:pt x="3890965" y="775970"/>
                </a:lnTo>
                <a:lnTo>
                  <a:pt x="3892313" y="775970"/>
                </a:lnTo>
                <a:lnTo>
                  <a:pt x="3899352" y="781050"/>
                </a:lnTo>
                <a:lnTo>
                  <a:pt x="3916462" y="781050"/>
                </a:lnTo>
                <a:lnTo>
                  <a:pt x="3917627" y="782320"/>
                </a:lnTo>
                <a:lnTo>
                  <a:pt x="3931252" y="782320"/>
                </a:lnTo>
                <a:lnTo>
                  <a:pt x="3932347" y="783590"/>
                </a:lnTo>
                <a:lnTo>
                  <a:pt x="3965514" y="783590"/>
                </a:lnTo>
                <a:lnTo>
                  <a:pt x="3964030" y="784860"/>
                </a:lnTo>
                <a:lnTo>
                  <a:pt x="3951336" y="784860"/>
                </a:lnTo>
                <a:lnTo>
                  <a:pt x="3950478" y="786130"/>
                </a:lnTo>
                <a:lnTo>
                  <a:pt x="3938083" y="786130"/>
                </a:lnTo>
                <a:lnTo>
                  <a:pt x="3936243" y="788670"/>
                </a:lnTo>
                <a:lnTo>
                  <a:pt x="3939091" y="789940"/>
                </a:lnTo>
                <a:lnTo>
                  <a:pt x="3948300" y="789940"/>
                </a:lnTo>
                <a:lnTo>
                  <a:pt x="3948135" y="791210"/>
                </a:lnTo>
                <a:lnTo>
                  <a:pt x="3942614" y="791210"/>
                </a:lnTo>
                <a:lnTo>
                  <a:pt x="3941940" y="792480"/>
                </a:lnTo>
                <a:close/>
              </a:path>
              <a:path w="4096384" h="836930">
                <a:moveTo>
                  <a:pt x="1885331" y="777240"/>
                </a:moveTo>
                <a:lnTo>
                  <a:pt x="1884279" y="777100"/>
                </a:lnTo>
                <a:lnTo>
                  <a:pt x="1884615" y="776709"/>
                </a:lnTo>
                <a:lnTo>
                  <a:pt x="1885331" y="777240"/>
                </a:lnTo>
                <a:close/>
              </a:path>
              <a:path w="4096384" h="836930">
                <a:moveTo>
                  <a:pt x="1877961" y="785769"/>
                </a:moveTo>
                <a:lnTo>
                  <a:pt x="1877781" y="785671"/>
                </a:lnTo>
                <a:lnTo>
                  <a:pt x="1881979" y="779780"/>
                </a:lnTo>
                <a:lnTo>
                  <a:pt x="1884279" y="777100"/>
                </a:lnTo>
                <a:lnTo>
                  <a:pt x="1885331" y="777240"/>
                </a:lnTo>
                <a:lnTo>
                  <a:pt x="1886005" y="777240"/>
                </a:lnTo>
                <a:lnTo>
                  <a:pt x="1885334" y="782320"/>
                </a:lnTo>
                <a:lnTo>
                  <a:pt x="1882817" y="782320"/>
                </a:lnTo>
                <a:lnTo>
                  <a:pt x="1877961" y="785769"/>
                </a:lnTo>
                <a:close/>
              </a:path>
              <a:path w="4096384" h="836930">
                <a:moveTo>
                  <a:pt x="6590" y="782320"/>
                </a:moveTo>
                <a:lnTo>
                  <a:pt x="0" y="778510"/>
                </a:lnTo>
                <a:lnTo>
                  <a:pt x="6249" y="777240"/>
                </a:lnTo>
                <a:lnTo>
                  <a:pt x="11952" y="777240"/>
                </a:lnTo>
                <a:lnTo>
                  <a:pt x="6590" y="782320"/>
                </a:lnTo>
                <a:close/>
              </a:path>
              <a:path w="4096384" h="836930">
                <a:moveTo>
                  <a:pt x="16679" y="782320"/>
                </a:moveTo>
                <a:lnTo>
                  <a:pt x="6590" y="782320"/>
                </a:lnTo>
                <a:lnTo>
                  <a:pt x="11952" y="777240"/>
                </a:lnTo>
                <a:lnTo>
                  <a:pt x="21339" y="777240"/>
                </a:lnTo>
                <a:lnTo>
                  <a:pt x="21172" y="778510"/>
                </a:lnTo>
                <a:lnTo>
                  <a:pt x="14801" y="781050"/>
                </a:lnTo>
                <a:lnTo>
                  <a:pt x="16679" y="782320"/>
                </a:lnTo>
                <a:close/>
              </a:path>
              <a:path w="4096384" h="836930">
                <a:moveTo>
                  <a:pt x="921661" y="781050"/>
                </a:moveTo>
                <a:lnTo>
                  <a:pt x="920653" y="781050"/>
                </a:lnTo>
                <a:lnTo>
                  <a:pt x="919481" y="779780"/>
                </a:lnTo>
                <a:lnTo>
                  <a:pt x="920483" y="777240"/>
                </a:lnTo>
                <a:lnTo>
                  <a:pt x="921491" y="777240"/>
                </a:lnTo>
                <a:lnTo>
                  <a:pt x="922499" y="778510"/>
                </a:lnTo>
                <a:lnTo>
                  <a:pt x="921661" y="781050"/>
                </a:lnTo>
                <a:close/>
              </a:path>
              <a:path w="4096384" h="836930">
                <a:moveTo>
                  <a:pt x="945894" y="781050"/>
                </a:moveTo>
                <a:lnTo>
                  <a:pt x="921661" y="781050"/>
                </a:lnTo>
                <a:lnTo>
                  <a:pt x="922499" y="778510"/>
                </a:lnTo>
                <a:lnTo>
                  <a:pt x="921491" y="777240"/>
                </a:lnTo>
                <a:lnTo>
                  <a:pt x="944673" y="777240"/>
                </a:lnTo>
                <a:lnTo>
                  <a:pt x="945894" y="781050"/>
                </a:lnTo>
                <a:close/>
              </a:path>
              <a:path w="4096384" h="836930">
                <a:moveTo>
                  <a:pt x="1029439" y="779780"/>
                </a:moveTo>
                <a:lnTo>
                  <a:pt x="1028771" y="779780"/>
                </a:lnTo>
                <a:lnTo>
                  <a:pt x="1024915" y="778510"/>
                </a:lnTo>
                <a:lnTo>
                  <a:pt x="1028771" y="777240"/>
                </a:lnTo>
                <a:lnTo>
                  <a:pt x="1031116" y="777240"/>
                </a:lnTo>
                <a:lnTo>
                  <a:pt x="1029439" y="779780"/>
                </a:lnTo>
                <a:close/>
              </a:path>
              <a:path w="4096384" h="836930">
                <a:moveTo>
                  <a:pt x="1764307" y="783590"/>
                </a:moveTo>
                <a:lnTo>
                  <a:pt x="1761459" y="782320"/>
                </a:lnTo>
                <a:lnTo>
                  <a:pt x="1759612" y="781050"/>
                </a:lnTo>
                <a:lnTo>
                  <a:pt x="1759783" y="779780"/>
                </a:lnTo>
                <a:lnTo>
                  <a:pt x="1761793" y="778510"/>
                </a:lnTo>
                <a:lnTo>
                  <a:pt x="1764137" y="777240"/>
                </a:lnTo>
                <a:lnTo>
                  <a:pt x="1764307" y="783590"/>
                </a:lnTo>
                <a:close/>
              </a:path>
              <a:path w="4096384" h="836930">
                <a:moveTo>
                  <a:pt x="1786143" y="783590"/>
                </a:moveTo>
                <a:lnTo>
                  <a:pt x="1764307" y="783590"/>
                </a:lnTo>
                <a:lnTo>
                  <a:pt x="1764137" y="777240"/>
                </a:lnTo>
                <a:lnTo>
                  <a:pt x="1788777" y="777240"/>
                </a:lnTo>
                <a:lnTo>
                  <a:pt x="1786143" y="783590"/>
                </a:lnTo>
                <a:close/>
              </a:path>
              <a:path w="4096384" h="836930">
                <a:moveTo>
                  <a:pt x="1785090" y="786130"/>
                </a:moveTo>
                <a:lnTo>
                  <a:pt x="1788777" y="777240"/>
                </a:lnTo>
                <a:lnTo>
                  <a:pt x="1791795" y="779780"/>
                </a:lnTo>
                <a:lnTo>
                  <a:pt x="1792803" y="781050"/>
                </a:lnTo>
                <a:lnTo>
                  <a:pt x="1793308" y="782320"/>
                </a:lnTo>
                <a:lnTo>
                  <a:pt x="1792967" y="784860"/>
                </a:lnTo>
                <a:lnTo>
                  <a:pt x="1785090" y="78613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783584" y="789940"/>
                </a:lnTo>
                <a:lnTo>
                  <a:pt x="1786262" y="788670"/>
                </a:lnTo>
                <a:lnTo>
                  <a:pt x="1786432" y="787400"/>
                </a:lnTo>
                <a:lnTo>
                  <a:pt x="1784252" y="786130"/>
                </a:lnTo>
                <a:lnTo>
                  <a:pt x="1785090" y="786130"/>
                </a:lnTo>
                <a:lnTo>
                  <a:pt x="1792967" y="784860"/>
                </a:lnTo>
                <a:lnTo>
                  <a:pt x="1793308" y="782320"/>
                </a:lnTo>
                <a:lnTo>
                  <a:pt x="1792803" y="781050"/>
                </a:lnTo>
                <a:lnTo>
                  <a:pt x="1791795" y="779780"/>
                </a:lnTo>
                <a:lnTo>
                  <a:pt x="1788777" y="777240"/>
                </a:lnTo>
                <a:lnTo>
                  <a:pt x="1874102" y="777240"/>
                </a:lnTo>
                <a:lnTo>
                  <a:pt x="1869867" y="778532"/>
                </a:lnTo>
                <a:lnTo>
                  <a:pt x="1867397" y="779780"/>
                </a:lnTo>
                <a:lnTo>
                  <a:pt x="1816101" y="779780"/>
                </a:lnTo>
                <a:lnTo>
                  <a:pt x="1814425" y="781050"/>
                </a:lnTo>
                <a:lnTo>
                  <a:pt x="1814261" y="781050"/>
                </a:lnTo>
                <a:lnTo>
                  <a:pt x="1815937" y="782320"/>
                </a:lnTo>
                <a:lnTo>
                  <a:pt x="1840406" y="782320"/>
                </a:lnTo>
                <a:lnTo>
                  <a:pt x="1842757" y="784860"/>
                </a:lnTo>
                <a:lnTo>
                  <a:pt x="1793137" y="784860"/>
                </a:lnTo>
                <a:lnTo>
                  <a:pt x="1793325" y="788670"/>
                </a:lnTo>
                <a:lnTo>
                  <a:pt x="1823038" y="78867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72760" y="786130"/>
                </a:moveTo>
                <a:lnTo>
                  <a:pt x="1868569" y="782320"/>
                </a:lnTo>
                <a:lnTo>
                  <a:pt x="1866893" y="781050"/>
                </a:lnTo>
                <a:lnTo>
                  <a:pt x="1867397" y="779780"/>
                </a:lnTo>
                <a:lnTo>
                  <a:pt x="1869911" y="778510"/>
                </a:lnTo>
                <a:lnTo>
                  <a:pt x="1874102" y="777240"/>
                </a:lnTo>
                <a:lnTo>
                  <a:pt x="1872760" y="78613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08366" y="777240"/>
                </a:lnTo>
                <a:lnTo>
                  <a:pt x="2009194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783691" y="783590"/>
                </a:moveTo>
                <a:lnTo>
                  <a:pt x="3782368" y="783590"/>
                </a:lnTo>
                <a:lnTo>
                  <a:pt x="3781019" y="779780"/>
                </a:lnTo>
                <a:lnTo>
                  <a:pt x="3782525" y="777240"/>
                </a:lnTo>
                <a:lnTo>
                  <a:pt x="3783867" y="777240"/>
                </a:lnTo>
                <a:lnTo>
                  <a:pt x="3785216" y="781050"/>
                </a:lnTo>
                <a:lnTo>
                  <a:pt x="3783691" y="783590"/>
                </a:lnTo>
                <a:close/>
              </a:path>
              <a:path w="4096384" h="836930">
                <a:moveTo>
                  <a:pt x="3808514" y="783590"/>
                </a:moveTo>
                <a:lnTo>
                  <a:pt x="3783691" y="783590"/>
                </a:lnTo>
                <a:lnTo>
                  <a:pt x="3785216" y="781050"/>
                </a:lnTo>
                <a:lnTo>
                  <a:pt x="3783867" y="777240"/>
                </a:lnTo>
                <a:lnTo>
                  <a:pt x="3803308" y="777240"/>
                </a:lnTo>
                <a:lnTo>
                  <a:pt x="3804565" y="778510"/>
                </a:lnTo>
                <a:lnTo>
                  <a:pt x="3796760" y="778510"/>
                </a:lnTo>
                <a:lnTo>
                  <a:pt x="3794920" y="782320"/>
                </a:lnTo>
                <a:lnTo>
                  <a:pt x="3807322" y="782320"/>
                </a:lnTo>
                <a:lnTo>
                  <a:pt x="3808514" y="783590"/>
                </a:lnTo>
                <a:close/>
              </a:path>
              <a:path w="4096384" h="836930">
                <a:moveTo>
                  <a:pt x="3823914" y="786130"/>
                </a:moveTo>
                <a:lnTo>
                  <a:pt x="3821740" y="782320"/>
                </a:lnTo>
                <a:lnTo>
                  <a:pt x="3820732" y="777240"/>
                </a:lnTo>
                <a:lnTo>
                  <a:pt x="3823914" y="786130"/>
                </a:lnTo>
                <a:close/>
              </a:path>
              <a:path w="4096384" h="836930">
                <a:moveTo>
                  <a:pt x="3867176" y="784860"/>
                </a:moveTo>
                <a:lnTo>
                  <a:pt x="3853923" y="782320"/>
                </a:lnTo>
                <a:lnTo>
                  <a:pt x="3861971" y="778510"/>
                </a:lnTo>
                <a:lnTo>
                  <a:pt x="3867510" y="777240"/>
                </a:lnTo>
                <a:lnTo>
                  <a:pt x="3865002" y="782320"/>
                </a:lnTo>
                <a:lnTo>
                  <a:pt x="3865827" y="782320"/>
                </a:lnTo>
                <a:lnTo>
                  <a:pt x="3867176" y="784860"/>
                </a:lnTo>
                <a:close/>
              </a:path>
              <a:path w="4096384" h="836930">
                <a:moveTo>
                  <a:pt x="3887782" y="782320"/>
                </a:moveTo>
                <a:lnTo>
                  <a:pt x="3865002" y="782320"/>
                </a:lnTo>
                <a:lnTo>
                  <a:pt x="3867510" y="777240"/>
                </a:lnTo>
                <a:lnTo>
                  <a:pt x="3890328" y="777240"/>
                </a:lnTo>
                <a:lnTo>
                  <a:pt x="3887782" y="782320"/>
                </a:lnTo>
                <a:close/>
              </a:path>
              <a:path w="4096384" h="836930">
                <a:moveTo>
                  <a:pt x="20000" y="793750"/>
                </a:moveTo>
                <a:lnTo>
                  <a:pt x="7925" y="793750"/>
                </a:lnTo>
                <a:lnTo>
                  <a:pt x="10106" y="788670"/>
                </a:lnTo>
                <a:lnTo>
                  <a:pt x="0" y="784860"/>
                </a:lnTo>
                <a:lnTo>
                  <a:pt x="0" y="778510"/>
                </a:lnTo>
                <a:lnTo>
                  <a:pt x="6590" y="782320"/>
                </a:lnTo>
                <a:lnTo>
                  <a:pt x="16679" y="782320"/>
                </a:lnTo>
                <a:lnTo>
                  <a:pt x="18556" y="783590"/>
                </a:lnTo>
                <a:lnTo>
                  <a:pt x="13295" y="783590"/>
                </a:lnTo>
                <a:lnTo>
                  <a:pt x="10944" y="784860"/>
                </a:lnTo>
                <a:lnTo>
                  <a:pt x="10780" y="786130"/>
                </a:lnTo>
                <a:lnTo>
                  <a:pt x="22312" y="786130"/>
                </a:lnTo>
                <a:lnTo>
                  <a:pt x="24190" y="787400"/>
                </a:lnTo>
                <a:lnTo>
                  <a:pt x="27706" y="789940"/>
                </a:lnTo>
                <a:lnTo>
                  <a:pt x="28715" y="789940"/>
                </a:lnTo>
                <a:lnTo>
                  <a:pt x="30112" y="791210"/>
                </a:lnTo>
                <a:lnTo>
                  <a:pt x="20000" y="791210"/>
                </a:lnTo>
                <a:lnTo>
                  <a:pt x="20000" y="793750"/>
                </a:lnTo>
                <a:close/>
              </a:path>
              <a:path w="4096384" h="836930">
                <a:moveTo>
                  <a:pt x="870031" y="779780"/>
                </a:moveTo>
                <a:lnTo>
                  <a:pt x="862822" y="778510"/>
                </a:lnTo>
                <a:lnTo>
                  <a:pt x="866509" y="778510"/>
                </a:lnTo>
                <a:lnTo>
                  <a:pt x="870031" y="779780"/>
                </a:lnTo>
                <a:close/>
              </a:path>
              <a:path w="4096384" h="836930">
                <a:moveTo>
                  <a:pt x="903890" y="779780"/>
                </a:moveTo>
                <a:lnTo>
                  <a:pt x="870031" y="779780"/>
                </a:lnTo>
                <a:lnTo>
                  <a:pt x="866509" y="778510"/>
                </a:lnTo>
                <a:lnTo>
                  <a:pt x="905678" y="778510"/>
                </a:lnTo>
                <a:lnTo>
                  <a:pt x="903890" y="779780"/>
                </a:lnTo>
                <a:close/>
              </a:path>
              <a:path w="4096384" h="836930">
                <a:moveTo>
                  <a:pt x="1002510" y="780981"/>
                </a:moveTo>
                <a:lnTo>
                  <a:pt x="998599" y="778510"/>
                </a:lnTo>
                <a:lnTo>
                  <a:pt x="1004296" y="778510"/>
                </a:lnTo>
                <a:lnTo>
                  <a:pt x="1003457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014353" y="781050"/>
                </a:moveTo>
                <a:lnTo>
                  <a:pt x="1002619" y="781050"/>
                </a:lnTo>
                <a:lnTo>
                  <a:pt x="1003457" y="779780"/>
                </a:lnTo>
                <a:lnTo>
                  <a:pt x="1004296" y="778510"/>
                </a:lnTo>
                <a:lnTo>
                  <a:pt x="1016867" y="778510"/>
                </a:lnTo>
                <a:lnTo>
                  <a:pt x="1015361" y="779780"/>
                </a:lnTo>
                <a:lnTo>
                  <a:pt x="1014353" y="781050"/>
                </a:lnTo>
                <a:close/>
              </a:path>
              <a:path w="4096384" h="836930">
                <a:moveTo>
                  <a:pt x="1007818" y="787400"/>
                </a:moveTo>
                <a:lnTo>
                  <a:pt x="992398" y="787400"/>
                </a:lnTo>
                <a:lnTo>
                  <a:pt x="999607" y="786130"/>
                </a:lnTo>
                <a:lnTo>
                  <a:pt x="994912" y="783590"/>
                </a:lnTo>
                <a:lnTo>
                  <a:pt x="989046" y="781050"/>
                </a:lnTo>
                <a:lnTo>
                  <a:pt x="1014353" y="781050"/>
                </a:lnTo>
                <a:lnTo>
                  <a:pt x="1016867" y="778510"/>
                </a:lnTo>
                <a:lnTo>
                  <a:pt x="1024915" y="778510"/>
                </a:lnTo>
                <a:lnTo>
                  <a:pt x="1028771" y="779780"/>
                </a:lnTo>
                <a:lnTo>
                  <a:pt x="1016704" y="779780"/>
                </a:lnTo>
                <a:lnTo>
                  <a:pt x="1017924" y="783590"/>
                </a:lnTo>
                <a:lnTo>
                  <a:pt x="1007314" y="783590"/>
                </a:lnTo>
                <a:lnTo>
                  <a:pt x="1006646" y="786130"/>
                </a:lnTo>
                <a:lnTo>
                  <a:pt x="1007818" y="787400"/>
                </a:lnTo>
                <a:close/>
              </a:path>
              <a:path w="4096384" h="836930">
                <a:moveTo>
                  <a:pt x="1080068" y="782320"/>
                </a:moveTo>
                <a:lnTo>
                  <a:pt x="1078221" y="782320"/>
                </a:lnTo>
                <a:lnTo>
                  <a:pt x="1078221" y="779780"/>
                </a:lnTo>
                <a:lnTo>
                  <a:pt x="1079059" y="778510"/>
                </a:lnTo>
                <a:lnTo>
                  <a:pt x="1083080" y="778510"/>
                </a:lnTo>
                <a:lnTo>
                  <a:pt x="1080068" y="782320"/>
                </a:lnTo>
                <a:close/>
              </a:path>
              <a:path w="4096384" h="836930">
                <a:moveTo>
                  <a:pt x="1756934" y="787400"/>
                </a:moveTo>
                <a:lnTo>
                  <a:pt x="1072421" y="787400"/>
                </a:lnTo>
                <a:lnTo>
                  <a:pt x="1076461" y="786130"/>
                </a:lnTo>
                <a:lnTo>
                  <a:pt x="1078362" y="782320"/>
                </a:lnTo>
                <a:lnTo>
                  <a:pt x="1080068" y="782320"/>
                </a:lnTo>
                <a:lnTo>
                  <a:pt x="1083080" y="778510"/>
                </a:lnTo>
                <a:lnTo>
                  <a:pt x="1092469" y="778510"/>
                </a:lnTo>
                <a:lnTo>
                  <a:pt x="1093641" y="779780"/>
                </a:lnTo>
                <a:lnTo>
                  <a:pt x="1759783" y="779780"/>
                </a:lnTo>
                <a:lnTo>
                  <a:pt x="1759612" y="781050"/>
                </a:lnTo>
                <a:lnTo>
                  <a:pt x="1761459" y="782320"/>
                </a:lnTo>
                <a:lnTo>
                  <a:pt x="1764307" y="783590"/>
                </a:lnTo>
                <a:lnTo>
                  <a:pt x="1786143" y="783590"/>
                </a:lnTo>
                <a:lnTo>
                  <a:pt x="1785090" y="786130"/>
                </a:lnTo>
                <a:lnTo>
                  <a:pt x="1754413" y="786130"/>
                </a:lnTo>
                <a:lnTo>
                  <a:pt x="1756934" y="787400"/>
                </a:lnTo>
                <a:close/>
              </a:path>
              <a:path w="4096384" h="836930">
                <a:moveTo>
                  <a:pt x="1937295" y="782320"/>
                </a:moveTo>
                <a:lnTo>
                  <a:pt x="1935115" y="779780"/>
                </a:lnTo>
                <a:lnTo>
                  <a:pt x="1935285" y="778510"/>
                </a:lnTo>
                <a:lnTo>
                  <a:pt x="1937629" y="778510"/>
                </a:lnTo>
                <a:lnTo>
                  <a:pt x="1939306" y="779780"/>
                </a:lnTo>
                <a:lnTo>
                  <a:pt x="1939142" y="781050"/>
                </a:lnTo>
                <a:lnTo>
                  <a:pt x="1937295" y="782320"/>
                </a:lnTo>
                <a:close/>
              </a:path>
              <a:path w="4096384" h="836930">
                <a:moveTo>
                  <a:pt x="1946849" y="782320"/>
                </a:moveTo>
                <a:lnTo>
                  <a:pt x="1937295" y="782320"/>
                </a:lnTo>
                <a:lnTo>
                  <a:pt x="1939142" y="781050"/>
                </a:lnTo>
                <a:lnTo>
                  <a:pt x="1939306" y="779780"/>
                </a:lnTo>
                <a:lnTo>
                  <a:pt x="1937629" y="778510"/>
                </a:lnTo>
                <a:lnTo>
                  <a:pt x="1951046" y="778510"/>
                </a:lnTo>
                <a:lnTo>
                  <a:pt x="1946849" y="782320"/>
                </a:lnTo>
                <a:close/>
              </a:path>
              <a:path w="4096384" h="836930">
                <a:moveTo>
                  <a:pt x="1952218" y="783590"/>
                </a:moveTo>
                <a:lnTo>
                  <a:pt x="1950535" y="783590"/>
                </a:lnTo>
                <a:lnTo>
                  <a:pt x="1946849" y="782320"/>
                </a:lnTo>
                <a:lnTo>
                  <a:pt x="1951046" y="778510"/>
                </a:lnTo>
                <a:lnTo>
                  <a:pt x="1951877" y="781050"/>
                </a:lnTo>
                <a:lnTo>
                  <a:pt x="1952716" y="782320"/>
                </a:lnTo>
                <a:lnTo>
                  <a:pt x="1952218" y="78359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52218" y="783590"/>
                </a:lnTo>
                <a:lnTo>
                  <a:pt x="1952716" y="782320"/>
                </a:lnTo>
                <a:lnTo>
                  <a:pt x="1951877" y="781050"/>
                </a:lnTo>
                <a:lnTo>
                  <a:pt x="1951046" y="778510"/>
                </a:lnTo>
                <a:lnTo>
                  <a:pt x="1984401" y="778510"/>
                </a:lnTo>
                <a:lnTo>
                  <a:pt x="1986118" y="779780"/>
                </a:lnTo>
                <a:lnTo>
                  <a:pt x="1977526" y="779780"/>
                </a:lnTo>
                <a:lnTo>
                  <a:pt x="1975515" y="782320"/>
                </a:lnTo>
                <a:lnTo>
                  <a:pt x="1975686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84401" y="778510"/>
                </a:lnTo>
                <a:lnTo>
                  <a:pt x="1997477" y="77851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2003259" y="783590"/>
                </a:moveTo>
                <a:lnTo>
                  <a:pt x="1991269" y="783590"/>
                </a:lnTo>
                <a:lnTo>
                  <a:pt x="1997477" y="778510"/>
                </a:lnTo>
                <a:lnTo>
                  <a:pt x="2004346" y="778510"/>
                </a:lnTo>
                <a:lnTo>
                  <a:pt x="1999487" y="779780"/>
                </a:lnTo>
                <a:lnTo>
                  <a:pt x="2003259" y="783590"/>
                </a:lnTo>
                <a:close/>
              </a:path>
              <a:path w="4096384" h="836930">
                <a:moveTo>
                  <a:pt x="2007030" y="787400"/>
                </a:moveTo>
                <a:lnTo>
                  <a:pt x="1999487" y="779780"/>
                </a:lnTo>
                <a:lnTo>
                  <a:pt x="2004346" y="778510"/>
                </a:lnTo>
                <a:lnTo>
                  <a:pt x="2008366" y="778510"/>
                </a:lnTo>
                <a:lnTo>
                  <a:pt x="2007030" y="787400"/>
                </a:lnTo>
                <a:close/>
              </a:path>
              <a:path w="4096384" h="836930">
                <a:moveTo>
                  <a:pt x="3641899" y="778532"/>
                </a:moveTo>
                <a:close/>
              </a:path>
              <a:path w="4096384" h="836930">
                <a:moveTo>
                  <a:pt x="3652327" y="787400"/>
                </a:moveTo>
                <a:lnTo>
                  <a:pt x="3650599" y="787400"/>
                </a:lnTo>
                <a:lnTo>
                  <a:pt x="3651614" y="782320"/>
                </a:lnTo>
                <a:lnTo>
                  <a:pt x="3651948" y="779780"/>
                </a:lnTo>
                <a:lnTo>
                  <a:pt x="3650939" y="778510"/>
                </a:lnTo>
                <a:lnTo>
                  <a:pt x="3675062" y="778510"/>
                </a:lnTo>
                <a:lnTo>
                  <a:pt x="3670714" y="781050"/>
                </a:lnTo>
                <a:lnTo>
                  <a:pt x="3673745" y="781050"/>
                </a:lnTo>
                <a:lnTo>
                  <a:pt x="3673654" y="782320"/>
                </a:lnTo>
                <a:lnTo>
                  <a:pt x="3673649" y="783667"/>
                </a:lnTo>
                <a:lnTo>
                  <a:pt x="3674978" y="784860"/>
                </a:lnTo>
                <a:lnTo>
                  <a:pt x="3652773" y="784860"/>
                </a:lnTo>
                <a:lnTo>
                  <a:pt x="3652327" y="787400"/>
                </a:lnTo>
                <a:close/>
              </a:path>
              <a:path w="4096384" h="836930">
                <a:moveTo>
                  <a:pt x="3674978" y="784860"/>
                </a:moveTo>
                <a:lnTo>
                  <a:pt x="3673649" y="783667"/>
                </a:lnTo>
                <a:lnTo>
                  <a:pt x="3673654" y="782320"/>
                </a:lnTo>
                <a:lnTo>
                  <a:pt x="3673745" y="781050"/>
                </a:lnTo>
                <a:lnTo>
                  <a:pt x="3670714" y="781050"/>
                </a:lnTo>
                <a:lnTo>
                  <a:pt x="3675062" y="778510"/>
                </a:lnTo>
                <a:lnTo>
                  <a:pt x="3678747" y="779780"/>
                </a:lnTo>
                <a:lnTo>
                  <a:pt x="3677713" y="782320"/>
                </a:lnTo>
                <a:lnTo>
                  <a:pt x="3674978" y="78486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74978" y="784860"/>
                </a:lnTo>
                <a:lnTo>
                  <a:pt x="3677713" y="782320"/>
                </a:lnTo>
                <a:lnTo>
                  <a:pt x="3678747" y="779780"/>
                </a:lnTo>
                <a:lnTo>
                  <a:pt x="3675062" y="778510"/>
                </a:lnTo>
                <a:lnTo>
                  <a:pt x="3713976" y="778510"/>
                </a:lnTo>
                <a:lnTo>
                  <a:pt x="3714892" y="779780"/>
                </a:lnTo>
                <a:lnTo>
                  <a:pt x="3686972" y="77978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57388" y="784860"/>
                </a:moveTo>
                <a:lnTo>
                  <a:pt x="3751691" y="782320"/>
                </a:lnTo>
                <a:lnTo>
                  <a:pt x="3753531" y="779780"/>
                </a:lnTo>
                <a:lnTo>
                  <a:pt x="3755214" y="778510"/>
                </a:lnTo>
                <a:lnTo>
                  <a:pt x="3757545" y="779780"/>
                </a:lnTo>
                <a:lnTo>
                  <a:pt x="3758554" y="781050"/>
                </a:lnTo>
                <a:lnTo>
                  <a:pt x="3757388" y="784860"/>
                </a:lnTo>
                <a:close/>
              </a:path>
              <a:path w="4096384" h="836930">
                <a:moveTo>
                  <a:pt x="3807322" y="782320"/>
                </a:moveTo>
                <a:lnTo>
                  <a:pt x="3794920" y="782320"/>
                </a:lnTo>
                <a:lnTo>
                  <a:pt x="3795935" y="781050"/>
                </a:lnTo>
                <a:lnTo>
                  <a:pt x="3796760" y="778510"/>
                </a:lnTo>
                <a:lnTo>
                  <a:pt x="3804565" y="778510"/>
                </a:lnTo>
                <a:lnTo>
                  <a:pt x="3805823" y="779780"/>
                </a:lnTo>
                <a:lnTo>
                  <a:pt x="3807663" y="779780"/>
                </a:lnTo>
                <a:lnTo>
                  <a:pt x="3807171" y="781050"/>
                </a:lnTo>
                <a:lnTo>
                  <a:pt x="3807322" y="782320"/>
                </a:lnTo>
                <a:close/>
              </a:path>
              <a:path w="4096384" h="836930">
                <a:moveTo>
                  <a:pt x="3812194" y="783590"/>
                </a:moveTo>
                <a:lnTo>
                  <a:pt x="3808514" y="783590"/>
                </a:lnTo>
                <a:lnTo>
                  <a:pt x="3807322" y="782320"/>
                </a:lnTo>
                <a:lnTo>
                  <a:pt x="3807198" y="780981"/>
                </a:lnTo>
                <a:lnTo>
                  <a:pt x="3807663" y="779780"/>
                </a:lnTo>
                <a:lnTo>
                  <a:pt x="3809345" y="778510"/>
                </a:lnTo>
                <a:lnTo>
                  <a:pt x="3810845" y="778510"/>
                </a:lnTo>
                <a:lnTo>
                  <a:pt x="3812004" y="780981"/>
                </a:lnTo>
                <a:lnTo>
                  <a:pt x="3812115" y="782320"/>
                </a:lnTo>
                <a:lnTo>
                  <a:pt x="3812194" y="783590"/>
                </a:lnTo>
                <a:close/>
              </a:path>
              <a:path w="4096384" h="836930">
                <a:moveTo>
                  <a:pt x="3822465" y="783590"/>
                </a:moveTo>
                <a:lnTo>
                  <a:pt x="3812194" y="783590"/>
                </a:lnTo>
                <a:lnTo>
                  <a:pt x="3812115" y="782320"/>
                </a:lnTo>
                <a:lnTo>
                  <a:pt x="3812004" y="780981"/>
                </a:lnTo>
                <a:lnTo>
                  <a:pt x="3810845" y="778510"/>
                </a:lnTo>
                <a:lnTo>
                  <a:pt x="3820984" y="778510"/>
                </a:lnTo>
                <a:lnTo>
                  <a:pt x="3821740" y="782320"/>
                </a:lnTo>
                <a:lnTo>
                  <a:pt x="3822465" y="783590"/>
                </a:lnTo>
                <a:close/>
              </a:path>
              <a:path w="4096384" h="836930">
                <a:moveTo>
                  <a:pt x="3917627" y="782320"/>
                </a:moveTo>
                <a:lnTo>
                  <a:pt x="3916462" y="781050"/>
                </a:lnTo>
                <a:lnTo>
                  <a:pt x="3916619" y="778510"/>
                </a:lnTo>
                <a:lnTo>
                  <a:pt x="3918302" y="779780"/>
                </a:lnTo>
                <a:lnTo>
                  <a:pt x="3919651" y="779780"/>
                </a:lnTo>
                <a:lnTo>
                  <a:pt x="3919467" y="781050"/>
                </a:lnTo>
                <a:lnTo>
                  <a:pt x="3917627" y="782320"/>
                </a:lnTo>
                <a:close/>
              </a:path>
              <a:path w="4096384" h="836930">
                <a:moveTo>
                  <a:pt x="3931252" y="782320"/>
                </a:moveTo>
                <a:lnTo>
                  <a:pt x="3917627" y="782320"/>
                </a:lnTo>
                <a:lnTo>
                  <a:pt x="3919467" y="781050"/>
                </a:lnTo>
                <a:lnTo>
                  <a:pt x="3919651" y="779780"/>
                </a:lnTo>
                <a:lnTo>
                  <a:pt x="3918302" y="779780"/>
                </a:lnTo>
                <a:lnTo>
                  <a:pt x="3916619" y="778510"/>
                </a:lnTo>
                <a:lnTo>
                  <a:pt x="3929534" y="778510"/>
                </a:lnTo>
                <a:lnTo>
                  <a:pt x="3930157" y="781050"/>
                </a:lnTo>
                <a:lnTo>
                  <a:pt x="3931252" y="782320"/>
                </a:lnTo>
                <a:close/>
              </a:path>
              <a:path w="4096384" h="836930">
                <a:moveTo>
                  <a:pt x="3932347" y="783590"/>
                </a:moveTo>
                <a:lnTo>
                  <a:pt x="3930157" y="781050"/>
                </a:lnTo>
                <a:lnTo>
                  <a:pt x="3929534" y="778510"/>
                </a:lnTo>
                <a:lnTo>
                  <a:pt x="3932203" y="778510"/>
                </a:lnTo>
                <a:lnTo>
                  <a:pt x="3932878" y="779780"/>
                </a:lnTo>
                <a:lnTo>
                  <a:pt x="3933729" y="779780"/>
                </a:lnTo>
                <a:lnTo>
                  <a:pt x="3934377" y="781050"/>
                </a:lnTo>
                <a:lnTo>
                  <a:pt x="3932347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32347" y="783590"/>
                </a:lnTo>
                <a:lnTo>
                  <a:pt x="3934377" y="781050"/>
                </a:lnTo>
                <a:lnTo>
                  <a:pt x="3933729" y="779780"/>
                </a:lnTo>
                <a:lnTo>
                  <a:pt x="3932878" y="779780"/>
                </a:lnTo>
                <a:lnTo>
                  <a:pt x="3932203" y="778510"/>
                </a:lnTo>
                <a:lnTo>
                  <a:pt x="3944448" y="778510"/>
                </a:lnTo>
                <a:lnTo>
                  <a:pt x="3940631" y="781050"/>
                </a:lnTo>
                <a:lnTo>
                  <a:pt x="3957183" y="78105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44072" y="781050"/>
                </a:moveTo>
                <a:lnTo>
                  <a:pt x="3940631" y="781050"/>
                </a:lnTo>
                <a:lnTo>
                  <a:pt x="3944448" y="778510"/>
                </a:lnTo>
                <a:lnTo>
                  <a:pt x="3947701" y="779780"/>
                </a:lnTo>
                <a:lnTo>
                  <a:pt x="3944072" y="781050"/>
                </a:lnTo>
                <a:close/>
              </a:path>
              <a:path w="4096384" h="836930">
                <a:moveTo>
                  <a:pt x="3965514" y="783590"/>
                </a:moveTo>
                <a:lnTo>
                  <a:pt x="3956692" y="783590"/>
                </a:lnTo>
                <a:lnTo>
                  <a:pt x="3957701" y="782320"/>
                </a:lnTo>
                <a:lnTo>
                  <a:pt x="3959364" y="782320"/>
                </a:lnTo>
                <a:lnTo>
                  <a:pt x="3959698" y="781050"/>
                </a:lnTo>
                <a:lnTo>
                  <a:pt x="3944072" y="781050"/>
                </a:lnTo>
                <a:lnTo>
                  <a:pt x="3947701" y="779780"/>
                </a:lnTo>
                <a:lnTo>
                  <a:pt x="3944448" y="778510"/>
                </a:lnTo>
                <a:lnTo>
                  <a:pt x="3971451" y="778510"/>
                </a:lnTo>
                <a:lnTo>
                  <a:pt x="3965514" y="783590"/>
                </a:lnTo>
                <a:close/>
              </a:path>
              <a:path w="4096384" h="836930">
                <a:moveTo>
                  <a:pt x="3962546" y="786130"/>
                </a:moveTo>
                <a:lnTo>
                  <a:pt x="3971451" y="778510"/>
                </a:lnTo>
                <a:lnTo>
                  <a:pt x="3972433" y="778510"/>
                </a:lnTo>
                <a:lnTo>
                  <a:pt x="3973442" y="779780"/>
                </a:lnTo>
                <a:lnTo>
                  <a:pt x="3974299" y="779780"/>
                </a:lnTo>
                <a:lnTo>
                  <a:pt x="3962546" y="786130"/>
                </a:lnTo>
                <a:close/>
              </a:path>
              <a:path w="4096384" h="836930">
                <a:moveTo>
                  <a:pt x="3645615" y="782320"/>
                </a:moveTo>
                <a:lnTo>
                  <a:pt x="3637686" y="782320"/>
                </a:lnTo>
                <a:lnTo>
                  <a:pt x="3641899" y="778532"/>
                </a:lnTo>
                <a:lnTo>
                  <a:pt x="3645615" y="78232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16704" y="779780"/>
                </a:lnTo>
                <a:lnTo>
                  <a:pt x="1022230" y="783590"/>
                </a:lnTo>
                <a:lnTo>
                  <a:pt x="1024915" y="786130"/>
                </a:lnTo>
                <a:lnTo>
                  <a:pt x="1020894" y="786130"/>
                </a:lnTo>
                <a:lnTo>
                  <a:pt x="1020056" y="78740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815937" y="782320"/>
                </a:moveTo>
                <a:lnTo>
                  <a:pt x="1814261" y="781050"/>
                </a:lnTo>
                <a:lnTo>
                  <a:pt x="1814425" y="781050"/>
                </a:lnTo>
                <a:lnTo>
                  <a:pt x="1816101" y="779780"/>
                </a:lnTo>
                <a:lnTo>
                  <a:pt x="1817777" y="779780"/>
                </a:lnTo>
                <a:lnTo>
                  <a:pt x="1817613" y="781050"/>
                </a:lnTo>
                <a:lnTo>
                  <a:pt x="1815937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15937" y="782320"/>
                </a:lnTo>
                <a:lnTo>
                  <a:pt x="1817613" y="781050"/>
                </a:lnTo>
                <a:lnTo>
                  <a:pt x="1817777" y="779780"/>
                </a:lnTo>
                <a:lnTo>
                  <a:pt x="1828843" y="779780"/>
                </a:lnTo>
                <a:lnTo>
                  <a:pt x="1828843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28843" y="781050"/>
                </a:lnTo>
                <a:lnTo>
                  <a:pt x="1828843" y="779780"/>
                </a:lnTo>
                <a:lnTo>
                  <a:pt x="1832195" y="779780"/>
                </a:lnTo>
                <a:lnTo>
                  <a:pt x="1832195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40406" y="782320"/>
                </a:moveTo>
                <a:lnTo>
                  <a:pt x="1830015" y="782320"/>
                </a:lnTo>
                <a:lnTo>
                  <a:pt x="1832195" y="781050"/>
                </a:lnTo>
                <a:lnTo>
                  <a:pt x="1832195" y="779780"/>
                </a:lnTo>
                <a:lnTo>
                  <a:pt x="1840243" y="779780"/>
                </a:lnTo>
                <a:lnTo>
                  <a:pt x="1840406" y="782320"/>
                </a:lnTo>
                <a:close/>
              </a:path>
              <a:path w="4096384" h="836930">
                <a:moveTo>
                  <a:pt x="1842757" y="784860"/>
                </a:moveTo>
                <a:lnTo>
                  <a:pt x="1840406" y="782320"/>
                </a:lnTo>
                <a:lnTo>
                  <a:pt x="1840243" y="779780"/>
                </a:lnTo>
                <a:lnTo>
                  <a:pt x="1845769" y="779780"/>
                </a:lnTo>
                <a:lnTo>
                  <a:pt x="1842757" y="784860"/>
                </a:lnTo>
                <a:close/>
              </a:path>
              <a:path w="4096384" h="836930">
                <a:moveTo>
                  <a:pt x="1833701" y="801370"/>
                </a:moveTo>
                <a:lnTo>
                  <a:pt x="1045698" y="801370"/>
                </a:lnTo>
                <a:lnTo>
                  <a:pt x="1045464" y="801074"/>
                </a:lnTo>
                <a:lnTo>
                  <a:pt x="1048401" y="798830"/>
                </a:lnTo>
                <a:lnTo>
                  <a:pt x="1051380" y="797560"/>
                </a:lnTo>
                <a:lnTo>
                  <a:pt x="1049725" y="796290"/>
                </a:lnTo>
                <a:lnTo>
                  <a:pt x="1869073" y="796290"/>
                </a:lnTo>
                <a:lnTo>
                  <a:pt x="1875444" y="793750"/>
                </a:lnTo>
                <a:lnTo>
                  <a:pt x="1870415" y="792480"/>
                </a:lnTo>
                <a:lnTo>
                  <a:pt x="1864215" y="791210"/>
                </a:lnTo>
                <a:lnTo>
                  <a:pt x="1867227" y="791210"/>
                </a:lnTo>
                <a:lnTo>
                  <a:pt x="1866055" y="784860"/>
                </a:lnTo>
                <a:lnTo>
                  <a:pt x="1842757" y="784860"/>
                </a:lnTo>
                <a:lnTo>
                  <a:pt x="1845769" y="779780"/>
                </a:lnTo>
                <a:lnTo>
                  <a:pt x="1856331" y="779780"/>
                </a:lnTo>
                <a:lnTo>
                  <a:pt x="1854989" y="781050"/>
                </a:lnTo>
                <a:lnTo>
                  <a:pt x="1855329" y="782320"/>
                </a:lnTo>
                <a:lnTo>
                  <a:pt x="1868569" y="782320"/>
                </a:lnTo>
                <a:lnTo>
                  <a:pt x="1872760" y="786130"/>
                </a:lnTo>
                <a:lnTo>
                  <a:pt x="1875863" y="786130"/>
                </a:lnTo>
                <a:lnTo>
                  <a:pt x="1874606" y="789940"/>
                </a:lnTo>
                <a:lnTo>
                  <a:pt x="1888319" y="789940"/>
                </a:lnTo>
                <a:lnTo>
                  <a:pt x="1888016" y="793750"/>
                </a:lnTo>
                <a:lnTo>
                  <a:pt x="1905784" y="793750"/>
                </a:lnTo>
                <a:lnTo>
                  <a:pt x="1906789" y="795020"/>
                </a:lnTo>
                <a:lnTo>
                  <a:pt x="1936123" y="795020"/>
                </a:lnTo>
                <a:lnTo>
                  <a:pt x="1938133" y="797560"/>
                </a:lnTo>
                <a:lnTo>
                  <a:pt x="1839909" y="797560"/>
                </a:lnTo>
                <a:lnTo>
                  <a:pt x="1833701" y="801370"/>
                </a:lnTo>
                <a:close/>
              </a:path>
              <a:path w="4096384" h="836930">
                <a:moveTo>
                  <a:pt x="1858845" y="782320"/>
                </a:moveTo>
                <a:lnTo>
                  <a:pt x="1855329" y="782320"/>
                </a:lnTo>
                <a:lnTo>
                  <a:pt x="1854989" y="781050"/>
                </a:lnTo>
                <a:lnTo>
                  <a:pt x="1856331" y="779780"/>
                </a:lnTo>
                <a:lnTo>
                  <a:pt x="1858511" y="781050"/>
                </a:lnTo>
                <a:lnTo>
                  <a:pt x="1858845" y="782320"/>
                </a:lnTo>
                <a:close/>
              </a:path>
              <a:path w="4096384" h="836930">
                <a:moveTo>
                  <a:pt x="1868569" y="782320"/>
                </a:moveTo>
                <a:lnTo>
                  <a:pt x="1858845" y="782320"/>
                </a:lnTo>
                <a:lnTo>
                  <a:pt x="1858511" y="781050"/>
                </a:lnTo>
                <a:lnTo>
                  <a:pt x="1856331" y="779780"/>
                </a:lnTo>
                <a:lnTo>
                  <a:pt x="1867397" y="779780"/>
                </a:lnTo>
                <a:lnTo>
                  <a:pt x="1866893" y="781050"/>
                </a:lnTo>
                <a:lnTo>
                  <a:pt x="1868569" y="782320"/>
                </a:lnTo>
                <a:close/>
              </a:path>
              <a:path w="4096384" h="836930">
                <a:moveTo>
                  <a:pt x="1906789" y="795020"/>
                </a:moveTo>
                <a:lnTo>
                  <a:pt x="1902768" y="789940"/>
                </a:lnTo>
                <a:lnTo>
                  <a:pt x="1899580" y="784860"/>
                </a:lnTo>
                <a:lnTo>
                  <a:pt x="1906455" y="783590"/>
                </a:lnTo>
                <a:lnTo>
                  <a:pt x="1907791" y="779780"/>
                </a:lnTo>
                <a:lnTo>
                  <a:pt x="1910646" y="779780"/>
                </a:lnTo>
                <a:lnTo>
                  <a:pt x="1911981" y="781050"/>
                </a:lnTo>
                <a:lnTo>
                  <a:pt x="1906789" y="795020"/>
                </a:lnTo>
                <a:close/>
              </a:path>
              <a:path w="4096384" h="836930">
                <a:moveTo>
                  <a:pt x="1933275" y="795020"/>
                </a:moveTo>
                <a:lnTo>
                  <a:pt x="1906789" y="795020"/>
                </a:lnTo>
                <a:lnTo>
                  <a:pt x="1911981" y="781050"/>
                </a:lnTo>
                <a:lnTo>
                  <a:pt x="1910646" y="779780"/>
                </a:lnTo>
                <a:lnTo>
                  <a:pt x="1935115" y="779780"/>
                </a:lnTo>
                <a:lnTo>
                  <a:pt x="1937295" y="782320"/>
                </a:lnTo>
                <a:lnTo>
                  <a:pt x="1946849" y="782320"/>
                </a:lnTo>
                <a:lnTo>
                  <a:pt x="1950535" y="783590"/>
                </a:lnTo>
                <a:lnTo>
                  <a:pt x="2003259" y="783590"/>
                </a:lnTo>
                <a:lnTo>
                  <a:pt x="2004516" y="784860"/>
                </a:lnTo>
                <a:lnTo>
                  <a:pt x="1928744" y="784860"/>
                </a:lnTo>
                <a:lnTo>
                  <a:pt x="1927074" y="791210"/>
                </a:lnTo>
                <a:lnTo>
                  <a:pt x="1937295" y="791210"/>
                </a:lnTo>
                <a:lnTo>
                  <a:pt x="1936457" y="792480"/>
                </a:lnTo>
                <a:lnTo>
                  <a:pt x="1933275" y="79502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75686" y="782320"/>
                </a:lnTo>
                <a:lnTo>
                  <a:pt x="1975515" y="782320"/>
                </a:lnTo>
                <a:lnTo>
                  <a:pt x="1977526" y="779780"/>
                </a:lnTo>
                <a:lnTo>
                  <a:pt x="1980040" y="781050"/>
                </a:lnTo>
                <a:lnTo>
                  <a:pt x="1980210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78193" y="783590"/>
                </a:lnTo>
                <a:lnTo>
                  <a:pt x="1980210" y="782320"/>
                </a:lnTo>
                <a:lnTo>
                  <a:pt x="1980040" y="781050"/>
                </a:lnTo>
                <a:lnTo>
                  <a:pt x="1977526" y="779780"/>
                </a:lnTo>
                <a:lnTo>
                  <a:pt x="1986118" y="77978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86972" y="779780"/>
                </a:lnTo>
                <a:lnTo>
                  <a:pt x="3691169" y="779780"/>
                </a:lnTo>
                <a:lnTo>
                  <a:pt x="3691837" y="781050"/>
                </a:lnTo>
                <a:lnTo>
                  <a:pt x="3691503" y="78232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22101" y="789940"/>
                </a:moveTo>
                <a:lnTo>
                  <a:pt x="3710119" y="789940"/>
                </a:lnTo>
                <a:lnTo>
                  <a:pt x="3710073" y="787323"/>
                </a:lnTo>
                <a:lnTo>
                  <a:pt x="3708587" y="784860"/>
                </a:lnTo>
                <a:lnTo>
                  <a:pt x="3689146" y="784860"/>
                </a:lnTo>
                <a:lnTo>
                  <a:pt x="3691503" y="782320"/>
                </a:lnTo>
                <a:lnTo>
                  <a:pt x="3691837" y="781050"/>
                </a:lnTo>
                <a:lnTo>
                  <a:pt x="3691169" y="779780"/>
                </a:lnTo>
                <a:lnTo>
                  <a:pt x="3714892" y="779780"/>
                </a:lnTo>
                <a:lnTo>
                  <a:pt x="3715809" y="781050"/>
                </a:lnTo>
                <a:lnTo>
                  <a:pt x="3701731" y="781050"/>
                </a:lnTo>
                <a:lnTo>
                  <a:pt x="3700716" y="783590"/>
                </a:lnTo>
                <a:lnTo>
                  <a:pt x="3724667" y="783590"/>
                </a:lnTo>
                <a:lnTo>
                  <a:pt x="3722569" y="784860"/>
                </a:lnTo>
                <a:lnTo>
                  <a:pt x="3721349" y="788670"/>
                </a:lnTo>
                <a:lnTo>
                  <a:pt x="3722101" y="789940"/>
                </a:lnTo>
                <a:close/>
              </a:path>
              <a:path w="4096384" h="836930">
                <a:moveTo>
                  <a:pt x="3850584" y="782320"/>
                </a:moveTo>
                <a:lnTo>
                  <a:pt x="3849078" y="781050"/>
                </a:lnTo>
                <a:lnTo>
                  <a:pt x="3849235" y="779780"/>
                </a:lnTo>
                <a:lnTo>
                  <a:pt x="3852417" y="779780"/>
                </a:lnTo>
                <a:lnTo>
                  <a:pt x="3852083" y="781050"/>
                </a:lnTo>
                <a:lnTo>
                  <a:pt x="3850584" y="78232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33055" y="789940"/>
                </a:lnTo>
                <a:lnTo>
                  <a:pt x="928196" y="788670"/>
                </a:lnTo>
                <a:lnTo>
                  <a:pt x="911093" y="788670"/>
                </a:lnTo>
                <a:lnTo>
                  <a:pt x="920483" y="784860"/>
                </a:lnTo>
                <a:lnTo>
                  <a:pt x="914616" y="782320"/>
                </a:lnTo>
                <a:lnTo>
                  <a:pt x="946301" y="782320"/>
                </a:lnTo>
                <a:lnTo>
                  <a:pt x="946465" y="781050"/>
                </a:lnTo>
                <a:lnTo>
                  <a:pt x="989046" y="781050"/>
                </a:lnTo>
                <a:lnTo>
                  <a:pt x="990387" y="783590"/>
                </a:lnTo>
                <a:lnTo>
                  <a:pt x="925852" y="783590"/>
                </a:lnTo>
                <a:lnTo>
                  <a:pt x="924339" y="784860"/>
                </a:lnTo>
                <a:lnTo>
                  <a:pt x="924503" y="786130"/>
                </a:lnTo>
                <a:lnTo>
                  <a:pt x="926186" y="787400"/>
                </a:lnTo>
                <a:lnTo>
                  <a:pt x="950826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992358" y="787323"/>
                </a:moveTo>
                <a:lnTo>
                  <a:pt x="989046" y="781050"/>
                </a:lnTo>
                <a:lnTo>
                  <a:pt x="994912" y="783590"/>
                </a:lnTo>
                <a:lnTo>
                  <a:pt x="999607" y="786130"/>
                </a:lnTo>
                <a:lnTo>
                  <a:pt x="992358" y="787323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72184" y="781050"/>
                </a:lnTo>
                <a:lnTo>
                  <a:pt x="107235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8221" y="782320"/>
                </a:moveTo>
                <a:lnTo>
                  <a:pt x="1072020" y="782320"/>
                </a:lnTo>
                <a:lnTo>
                  <a:pt x="1072354" y="781050"/>
                </a:lnTo>
                <a:lnTo>
                  <a:pt x="1078221" y="781050"/>
                </a:lnTo>
                <a:lnTo>
                  <a:pt x="1078221" y="782320"/>
                </a:lnTo>
                <a:close/>
              </a:path>
              <a:path w="4096384" h="836930">
                <a:moveTo>
                  <a:pt x="3700716" y="783590"/>
                </a:moveTo>
                <a:lnTo>
                  <a:pt x="3701731" y="781050"/>
                </a:lnTo>
                <a:lnTo>
                  <a:pt x="3703073" y="782320"/>
                </a:lnTo>
                <a:lnTo>
                  <a:pt x="3700716" y="783590"/>
                </a:lnTo>
                <a:close/>
              </a:path>
              <a:path w="4096384" h="836930">
                <a:moveTo>
                  <a:pt x="3724667" y="783590"/>
                </a:moveTo>
                <a:lnTo>
                  <a:pt x="3700716" y="783590"/>
                </a:lnTo>
                <a:lnTo>
                  <a:pt x="3703073" y="782320"/>
                </a:lnTo>
                <a:lnTo>
                  <a:pt x="3701731" y="781050"/>
                </a:lnTo>
                <a:lnTo>
                  <a:pt x="3715809" y="781050"/>
                </a:lnTo>
                <a:lnTo>
                  <a:pt x="3717158" y="782320"/>
                </a:lnTo>
                <a:lnTo>
                  <a:pt x="3726766" y="782320"/>
                </a:lnTo>
                <a:lnTo>
                  <a:pt x="3724667" y="78359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721349" y="788670"/>
                </a:lnTo>
                <a:lnTo>
                  <a:pt x="3722569" y="784860"/>
                </a:lnTo>
                <a:lnTo>
                  <a:pt x="3726766" y="782320"/>
                </a:lnTo>
                <a:lnTo>
                  <a:pt x="3730559" y="781050"/>
                </a:lnTo>
                <a:lnTo>
                  <a:pt x="3730515" y="783667"/>
                </a:lnTo>
                <a:lnTo>
                  <a:pt x="3729710" y="78486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22854" y="791210"/>
                </a:lnTo>
                <a:lnTo>
                  <a:pt x="3729710" y="784860"/>
                </a:lnTo>
                <a:lnTo>
                  <a:pt x="3730515" y="783667"/>
                </a:lnTo>
                <a:lnTo>
                  <a:pt x="3730559" y="781050"/>
                </a:lnTo>
                <a:lnTo>
                  <a:pt x="3752611" y="781050"/>
                </a:lnTo>
                <a:lnTo>
                  <a:pt x="3751691" y="782320"/>
                </a:lnTo>
                <a:lnTo>
                  <a:pt x="3757388" y="784860"/>
                </a:lnTo>
                <a:lnTo>
                  <a:pt x="3733750" y="784860"/>
                </a:lnTo>
                <a:lnTo>
                  <a:pt x="3732899" y="788670"/>
                </a:lnTo>
                <a:lnTo>
                  <a:pt x="3734582" y="78994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70798" y="783590"/>
                </a:moveTo>
                <a:lnTo>
                  <a:pt x="3768624" y="783590"/>
                </a:lnTo>
                <a:lnTo>
                  <a:pt x="3767275" y="782320"/>
                </a:lnTo>
                <a:lnTo>
                  <a:pt x="3767766" y="781050"/>
                </a:lnTo>
                <a:lnTo>
                  <a:pt x="3769940" y="781050"/>
                </a:lnTo>
                <a:lnTo>
                  <a:pt x="3771289" y="782320"/>
                </a:lnTo>
                <a:lnTo>
                  <a:pt x="3770798" y="783590"/>
                </a:lnTo>
                <a:close/>
              </a:path>
              <a:path w="4096384" h="836930">
                <a:moveTo>
                  <a:pt x="3782368" y="783590"/>
                </a:moveTo>
                <a:lnTo>
                  <a:pt x="3770798" y="783590"/>
                </a:lnTo>
                <a:lnTo>
                  <a:pt x="3771289" y="782320"/>
                </a:lnTo>
                <a:lnTo>
                  <a:pt x="3769940" y="781050"/>
                </a:lnTo>
                <a:lnTo>
                  <a:pt x="3781469" y="781050"/>
                </a:lnTo>
                <a:lnTo>
                  <a:pt x="3782368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57183" y="781050"/>
                </a:lnTo>
                <a:lnTo>
                  <a:pt x="3959698" y="781050"/>
                </a:lnTo>
                <a:lnTo>
                  <a:pt x="3959364" y="782320"/>
                </a:lnTo>
                <a:lnTo>
                  <a:pt x="3957701" y="78232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106" y="787400"/>
                </a:moveTo>
                <a:lnTo>
                  <a:pt x="36926" y="787400"/>
                </a:lnTo>
                <a:lnTo>
                  <a:pt x="38438" y="782320"/>
                </a:lnTo>
                <a:lnTo>
                  <a:pt x="39774" y="783590"/>
                </a:lnTo>
                <a:lnTo>
                  <a:pt x="40953" y="786130"/>
                </a:lnTo>
                <a:lnTo>
                  <a:pt x="40783" y="786130"/>
                </a:lnTo>
                <a:lnTo>
                  <a:pt x="39106" y="787400"/>
                </a:lnTo>
                <a:close/>
              </a:path>
              <a:path w="4096384" h="836930">
                <a:moveTo>
                  <a:pt x="51344" y="786130"/>
                </a:moveTo>
                <a:lnTo>
                  <a:pt x="40953" y="786130"/>
                </a:lnTo>
                <a:lnTo>
                  <a:pt x="39774" y="783590"/>
                </a:lnTo>
                <a:lnTo>
                  <a:pt x="38438" y="782320"/>
                </a:lnTo>
                <a:lnTo>
                  <a:pt x="83023" y="782320"/>
                </a:lnTo>
                <a:lnTo>
                  <a:pt x="78498" y="784860"/>
                </a:lnTo>
                <a:lnTo>
                  <a:pt x="52687" y="784860"/>
                </a:lnTo>
                <a:lnTo>
                  <a:pt x="51344" y="786130"/>
                </a:lnTo>
                <a:close/>
              </a:path>
              <a:path w="4096384" h="836930">
                <a:moveTo>
                  <a:pt x="752019" y="787400"/>
                </a:moveTo>
                <a:lnTo>
                  <a:pt x="52687" y="787400"/>
                </a:lnTo>
                <a:lnTo>
                  <a:pt x="54527" y="786130"/>
                </a:lnTo>
                <a:lnTo>
                  <a:pt x="52687" y="784860"/>
                </a:lnTo>
                <a:lnTo>
                  <a:pt x="78832" y="784860"/>
                </a:lnTo>
                <a:lnTo>
                  <a:pt x="83023" y="782320"/>
                </a:lnTo>
                <a:lnTo>
                  <a:pt x="776999" y="782320"/>
                </a:lnTo>
                <a:lnTo>
                  <a:pt x="776790" y="783590"/>
                </a:lnTo>
                <a:lnTo>
                  <a:pt x="752019" y="783590"/>
                </a:lnTo>
                <a:lnTo>
                  <a:pt x="752019" y="787400"/>
                </a:lnTo>
                <a:close/>
              </a:path>
              <a:path w="4096384" h="836930">
                <a:moveTo>
                  <a:pt x="779180" y="787400"/>
                </a:moveTo>
                <a:lnTo>
                  <a:pt x="776161" y="787400"/>
                </a:lnTo>
                <a:lnTo>
                  <a:pt x="776999" y="782320"/>
                </a:lnTo>
                <a:lnTo>
                  <a:pt x="779009" y="782320"/>
                </a:lnTo>
                <a:lnTo>
                  <a:pt x="781858" y="783590"/>
                </a:lnTo>
                <a:lnTo>
                  <a:pt x="781858" y="786130"/>
                </a:lnTo>
                <a:lnTo>
                  <a:pt x="779180" y="787400"/>
                </a:lnTo>
                <a:close/>
              </a:path>
              <a:path w="4096384" h="836930">
                <a:moveTo>
                  <a:pt x="803485" y="787400"/>
                </a:moveTo>
                <a:lnTo>
                  <a:pt x="779180" y="787400"/>
                </a:lnTo>
                <a:lnTo>
                  <a:pt x="781858" y="786130"/>
                </a:lnTo>
                <a:lnTo>
                  <a:pt x="781858" y="783590"/>
                </a:lnTo>
                <a:lnTo>
                  <a:pt x="779009" y="782320"/>
                </a:lnTo>
                <a:lnTo>
                  <a:pt x="846230" y="782320"/>
                </a:lnTo>
                <a:lnTo>
                  <a:pt x="843879" y="783590"/>
                </a:lnTo>
                <a:lnTo>
                  <a:pt x="832145" y="783590"/>
                </a:lnTo>
                <a:lnTo>
                  <a:pt x="831641" y="784860"/>
                </a:lnTo>
                <a:lnTo>
                  <a:pt x="803649" y="784860"/>
                </a:lnTo>
                <a:lnTo>
                  <a:pt x="802477" y="786130"/>
                </a:lnTo>
                <a:lnTo>
                  <a:pt x="803485" y="787400"/>
                </a:lnTo>
                <a:close/>
              </a:path>
              <a:path w="4096384" h="836930">
                <a:moveTo>
                  <a:pt x="847395" y="787400"/>
                </a:moveTo>
                <a:lnTo>
                  <a:pt x="845726" y="787400"/>
                </a:lnTo>
                <a:lnTo>
                  <a:pt x="843879" y="784860"/>
                </a:lnTo>
                <a:lnTo>
                  <a:pt x="843879" y="783590"/>
                </a:lnTo>
                <a:lnTo>
                  <a:pt x="846230" y="782320"/>
                </a:lnTo>
                <a:lnTo>
                  <a:pt x="847566" y="782320"/>
                </a:lnTo>
                <a:lnTo>
                  <a:pt x="848111" y="783667"/>
                </a:lnTo>
                <a:lnTo>
                  <a:pt x="848744" y="784860"/>
                </a:lnTo>
                <a:lnTo>
                  <a:pt x="849242" y="784860"/>
                </a:lnTo>
                <a:lnTo>
                  <a:pt x="847395" y="787400"/>
                </a:lnTo>
                <a:close/>
              </a:path>
              <a:path w="4096384" h="836930">
                <a:moveTo>
                  <a:pt x="911388" y="787400"/>
                </a:moveTo>
                <a:lnTo>
                  <a:pt x="847395" y="787400"/>
                </a:lnTo>
                <a:lnTo>
                  <a:pt x="849242" y="784860"/>
                </a:lnTo>
                <a:lnTo>
                  <a:pt x="848744" y="784860"/>
                </a:lnTo>
                <a:lnTo>
                  <a:pt x="848070" y="783590"/>
                </a:lnTo>
                <a:lnTo>
                  <a:pt x="847566" y="782320"/>
                </a:lnTo>
                <a:lnTo>
                  <a:pt x="913274" y="782320"/>
                </a:lnTo>
                <a:lnTo>
                  <a:pt x="912272" y="783590"/>
                </a:lnTo>
                <a:lnTo>
                  <a:pt x="911388" y="787400"/>
                </a:lnTo>
                <a:close/>
              </a:path>
              <a:path w="4096384" h="836930">
                <a:moveTo>
                  <a:pt x="911093" y="788670"/>
                </a:moveTo>
                <a:lnTo>
                  <a:pt x="912272" y="783590"/>
                </a:lnTo>
                <a:lnTo>
                  <a:pt x="913274" y="782320"/>
                </a:lnTo>
                <a:lnTo>
                  <a:pt x="914616" y="782320"/>
                </a:lnTo>
                <a:lnTo>
                  <a:pt x="920483" y="784860"/>
                </a:lnTo>
                <a:lnTo>
                  <a:pt x="911093" y="788670"/>
                </a:lnTo>
                <a:close/>
              </a:path>
              <a:path w="4096384" h="836930">
                <a:moveTo>
                  <a:pt x="1065230" y="792480"/>
                </a:moveTo>
                <a:lnTo>
                  <a:pt x="1054479" y="792480"/>
                </a:lnTo>
                <a:lnTo>
                  <a:pt x="1057867" y="791210"/>
                </a:lnTo>
                <a:lnTo>
                  <a:pt x="1054924" y="788670"/>
                </a:lnTo>
                <a:lnTo>
                  <a:pt x="1048553" y="788670"/>
                </a:lnTo>
                <a:lnTo>
                  <a:pt x="1048553" y="782320"/>
                </a:lnTo>
                <a:lnTo>
                  <a:pt x="1072184" y="782320"/>
                </a:lnTo>
                <a:lnTo>
                  <a:pt x="1072243" y="783590"/>
                </a:lnTo>
                <a:lnTo>
                  <a:pt x="1059946" y="783590"/>
                </a:lnTo>
                <a:lnTo>
                  <a:pt x="1059114" y="784860"/>
                </a:lnTo>
                <a:lnTo>
                  <a:pt x="1059278" y="786130"/>
                </a:lnTo>
                <a:lnTo>
                  <a:pt x="1060280" y="787400"/>
                </a:lnTo>
                <a:lnTo>
                  <a:pt x="1767994" y="787400"/>
                </a:lnTo>
                <a:lnTo>
                  <a:pt x="1767994" y="788670"/>
                </a:lnTo>
                <a:lnTo>
                  <a:pt x="1770174" y="789940"/>
                </a:lnTo>
                <a:lnTo>
                  <a:pt x="1066153" y="789940"/>
                </a:lnTo>
                <a:lnTo>
                  <a:pt x="1065145" y="791210"/>
                </a:lnTo>
                <a:lnTo>
                  <a:pt x="1065230" y="79248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72184" y="782320"/>
                </a:lnTo>
                <a:lnTo>
                  <a:pt x="1078362" y="782320"/>
                </a:lnTo>
                <a:lnTo>
                  <a:pt x="1076461" y="78613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1888319" y="789940"/>
                </a:moveTo>
                <a:lnTo>
                  <a:pt x="1877618" y="789940"/>
                </a:lnTo>
                <a:lnTo>
                  <a:pt x="1880132" y="788670"/>
                </a:lnTo>
                <a:lnTo>
                  <a:pt x="1880473" y="787400"/>
                </a:lnTo>
                <a:lnTo>
                  <a:pt x="1878626" y="786130"/>
                </a:lnTo>
                <a:lnTo>
                  <a:pt x="1877961" y="785769"/>
                </a:lnTo>
                <a:lnTo>
                  <a:pt x="1882817" y="782320"/>
                </a:lnTo>
                <a:lnTo>
                  <a:pt x="1883485" y="784860"/>
                </a:lnTo>
                <a:lnTo>
                  <a:pt x="1884664" y="787400"/>
                </a:lnTo>
                <a:lnTo>
                  <a:pt x="1888520" y="787400"/>
                </a:lnTo>
                <a:lnTo>
                  <a:pt x="1888319" y="789940"/>
                </a:lnTo>
                <a:close/>
              </a:path>
              <a:path w="4096384" h="836930">
                <a:moveTo>
                  <a:pt x="1884664" y="787400"/>
                </a:moveTo>
                <a:lnTo>
                  <a:pt x="1883485" y="784860"/>
                </a:lnTo>
                <a:lnTo>
                  <a:pt x="1882817" y="782320"/>
                </a:lnTo>
                <a:lnTo>
                  <a:pt x="1885334" y="782320"/>
                </a:lnTo>
                <a:lnTo>
                  <a:pt x="1884664" y="787400"/>
                </a:lnTo>
                <a:close/>
              </a:path>
              <a:path w="4096384" h="836930">
                <a:moveTo>
                  <a:pt x="3881595" y="788670"/>
                </a:moveTo>
                <a:lnTo>
                  <a:pt x="3870515" y="788670"/>
                </a:lnTo>
                <a:lnTo>
                  <a:pt x="3872041" y="786130"/>
                </a:lnTo>
                <a:lnTo>
                  <a:pt x="3868518" y="784860"/>
                </a:lnTo>
                <a:lnTo>
                  <a:pt x="3867176" y="784860"/>
                </a:lnTo>
                <a:lnTo>
                  <a:pt x="3865827" y="782320"/>
                </a:lnTo>
                <a:lnTo>
                  <a:pt x="3887134" y="782320"/>
                </a:lnTo>
                <a:lnTo>
                  <a:pt x="3894487" y="786130"/>
                </a:lnTo>
                <a:lnTo>
                  <a:pt x="3880246" y="786130"/>
                </a:lnTo>
                <a:lnTo>
                  <a:pt x="3881595" y="788670"/>
                </a:lnTo>
                <a:close/>
              </a:path>
              <a:path w="4096384" h="836930">
                <a:moveTo>
                  <a:pt x="13124" y="786130"/>
                </a:moveTo>
                <a:lnTo>
                  <a:pt x="10780" y="786130"/>
                </a:lnTo>
                <a:lnTo>
                  <a:pt x="10944" y="784860"/>
                </a:lnTo>
                <a:lnTo>
                  <a:pt x="13295" y="783590"/>
                </a:lnTo>
                <a:lnTo>
                  <a:pt x="15639" y="783590"/>
                </a:lnTo>
                <a:lnTo>
                  <a:pt x="15468" y="784860"/>
                </a:lnTo>
                <a:lnTo>
                  <a:pt x="13124" y="786130"/>
                </a:lnTo>
                <a:close/>
              </a:path>
              <a:path w="4096384" h="836930">
                <a:moveTo>
                  <a:pt x="22312" y="786130"/>
                </a:moveTo>
                <a:lnTo>
                  <a:pt x="13124" y="786130"/>
                </a:lnTo>
                <a:lnTo>
                  <a:pt x="15468" y="784860"/>
                </a:lnTo>
                <a:lnTo>
                  <a:pt x="15639" y="783590"/>
                </a:lnTo>
                <a:lnTo>
                  <a:pt x="18556" y="783590"/>
                </a:lnTo>
                <a:lnTo>
                  <a:pt x="22312" y="78613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52019" y="787400"/>
                </a:lnTo>
                <a:lnTo>
                  <a:pt x="752019" y="783590"/>
                </a:lnTo>
                <a:lnTo>
                  <a:pt x="767276" y="783590"/>
                </a:lnTo>
                <a:lnTo>
                  <a:pt x="764925" y="78613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64925" y="786130"/>
                </a:lnTo>
                <a:lnTo>
                  <a:pt x="767276" y="78359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76161" y="787400"/>
                </a:moveTo>
                <a:lnTo>
                  <a:pt x="765770" y="787400"/>
                </a:lnTo>
                <a:lnTo>
                  <a:pt x="767276" y="783590"/>
                </a:lnTo>
                <a:lnTo>
                  <a:pt x="776790" y="783590"/>
                </a:lnTo>
                <a:lnTo>
                  <a:pt x="776161" y="787400"/>
                </a:lnTo>
                <a:close/>
              </a:path>
              <a:path w="4096384" h="836930">
                <a:moveTo>
                  <a:pt x="833488" y="787400"/>
                </a:moveTo>
                <a:lnTo>
                  <a:pt x="832145" y="786130"/>
                </a:lnTo>
                <a:lnTo>
                  <a:pt x="831641" y="784860"/>
                </a:lnTo>
                <a:lnTo>
                  <a:pt x="832145" y="783590"/>
                </a:lnTo>
                <a:lnTo>
                  <a:pt x="833985" y="783590"/>
                </a:lnTo>
                <a:lnTo>
                  <a:pt x="837174" y="786130"/>
                </a:lnTo>
                <a:lnTo>
                  <a:pt x="833488" y="787400"/>
                </a:lnTo>
                <a:close/>
              </a:path>
              <a:path w="4096384" h="836930">
                <a:moveTo>
                  <a:pt x="845726" y="787400"/>
                </a:moveTo>
                <a:lnTo>
                  <a:pt x="833488" y="787400"/>
                </a:lnTo>
                <a:lnTo>
                  <a:pt x="837174" y="786130"/>
                </a:lnTo>
                <a:lnTo>
                  <a:pt x="833985" y="783590"/>
                </a:lnTo>
                <a:lnTo>
                  <a:pt x="843879" y="783590"/>
                </a:lnTo>
                <a:lnTo>
                  <a:pt x="843879" y="784860"/>
                </a:lnTo>
                <a:lnTo>
                  <a:pt x="845726" y="787400"/>
                </a:lnTo>
                <a:close/>
              </a:path>
              <a:path w="4096384" h="836930">
                <a:moveTo>
                  <a:pt x="929368" y="787400"/>
                </a:moveTo>
                <a:lnTo>
                  <a:pt x="926186" y="787400"/>
                </a:lnTo>
                <a:lnTo>
                  <a:pt x="924503" y="786130"/>
                </a:lnTo>
                <a:lnTo>
                  <a:pt x="924339" y="784860"/>
                </a:lnTo>
                <a:lnTo>
                  <a:pt x="925852" y="783590"/>
                </a:lnTo>
                <a:lnTo>
                  <a:pt x="927856" y="783590"/>
                </a:lnTo>
                <a:lnTo>
                  <a:pt x="929368" y="787400"/>
                </a:lnTo>
                <a:close/>
              </a:path>
              <a:path w="4096384" h="836930">
                <a:moveTo>
                  <a:pt x="950826" y="787400"/>
                </a:moveTo>
                <a:lnTo>
                  <a:pt x="929368" y="787400"/>
                </a:lnTo>
                <a:lnTo>
                  <a:pt x="927856" y="783590"/>
                </a:lnTo>
                <a:lnTo>
                  <a:pt x="990387" y="783590"/>
                </a:lnTo>
                <a:lnTo>
                  <a:pt x="991057" y="784860"/>
                </a:lnTo>
                <a:lnTo>
                  <a:pt x="949149" y="784860"/>
                </a:lnTo>
                <a:lnTo>
                  <a:pt x="950826" y="787400"/>
                </a:lnTo>
                <a:close/>
              </a:path>
              <a:path w="4096384" h="836930">
                <a:moveTo>
                  <a:pt x="1008990" y="788670"/>
                </a:moveTo>
                <a:lnTo>
                  <a:pt x="1006646" y="786130"/>
                </a:lnTo>
                <a:lnTo>
                  <a:pt x="1007314" y="783590"/>
                </a:lnTo>
                <a:lnTo>
                  <a:pt x="1007982" y="783590"/>
                </a:lnTo>
                <a:lnTo>
                  <a:pt x="1008990" y="786130"/>
                </a:lnTo>
                <a:lnTo>
                  <a:pt x="1008990" y="78867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08990" y="788670"/>
                </a:lnTo>
                <a:lnTo>
                  <a:pt x="1008990" y="786130"/>
                </a:lnTo>
                <a:lnTo>
                  <a:pt x="1007982" y="783590"/>
                </a:lnTo>
                <a:lnTo>
                  <a:pt x="1017924" y="78359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036982" y="787400"/>
                </a:moveTo>
                <a:lnTo>
                  <a:pt x="1034468" y="787400"/>
                </a:lnTo>
                <a:lnTo>
                  <a:pt x="1032792" y="784860"/>
                </a:lnTo>
                <a:lnTo>
                  <a:pt x="1033296" y="783590"/>
                </a:lnTo>
                <a:lnTo>
                  <a:pt x="1035810" y="783590"/>
                </a:lnTo>
                <a:lnTo>
                  <a:pt x="1037487" y="786130"/>
                </a:lnTo>
                <a:lnTo>
                  <a:pt x="1036982" y="787400"/>
                </a:lnTo>
                <a:close/>
              </a:path>
              <a:path w="4096384" h="836930">
                <a:moveTo>
                  <a:pt x="1048553" y="787400"/>
                </a:moveTo>
                <a:lnTo>
                  <a:pt x="1036982" y="787400"/>
                </a:lnTo>
                <a:lnTo>
                  <a:pt x="1037487" y="786130"/>
                </a:lnTo>
                <a:lnTo>
                  <a:pt x="1035810" y="783590"/>
                </a:lnTo>
                <a:lnTo>
                  <a:pt x="1048553" y="783590"/>
                </a:lnTo>
                <a:lnTo>
                  <a:pt x="1048553" y="787400"/>
                </a:lnTo>
                <a:close/>
              </a:path>
              <a:path w="4096384" h="836930">
                <a:moveTo>
                  <a:pt x="1062467" y="787400"/>
                </a:moveTo>
                <a:lnTo>
                  <a:pt x="1060280" y="787400"/>
                </a:lnTo>
                <a:lnTo>
                  <a:pt x="1059278" y="786130"/>
                </a:lnTo>
                <a:lnTo>
                  <a:pt x="1059114" y="784860"/>
                </a:lnTo>
                <a:lnTo>
                  <a:pt x="1059946" y="783590"/>
                </a:lnTo>
                <a:lnTo>
                  <a:pt x="1061792" y="783590"/>
                </a:lnTo>
                <a:lnTo>
                  <a:pt x="1062297" y="784860"/>
                </a:lnTo>
                <a:lnTo>
                  <a:pt x="1062964" y="784860"/>
                </a:lnTo>
                <a:lnTo>
                  <a:pt x="1063469" y="786130"/>
                </a:lnTo>
                <a:lnTo>
                  <a:pt x="1062467" y="78740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62467" y="787400"/>
                </a:lnTo>
                <a:lnTo>
                  <a:pt x="1063469" y="786130"/>
                </a:lnTo>
                <a:lnTo>
                  <a:pt x="1062964" y="784860"/>
                </a:lnTo>
                <a:lnTo>
                  <a:pt x="1062297" y="784860"/>
                </a:lnTo>
                <a:lnTo>
                  <a:pt x="1061792" y="783590"/>
                </a:lnTo>
                <a:lnTo>
                  <a:pt x="1072243" y="78359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3893927" y="784604"/>
                </a:moveTo>
                <a:lnTo>
                  <a:pt x="3893322" y="783590"/>
                </a:lnTo>
                <a:lnTo>
                  <a:pt x="3893583" y="783667"/>
                </a:lnTo>
                <a:lnTo>
                  <a:pt x="3893927" y="784604"/>
                </a:lnTo>
                <a:close/>
              </a:path>
              <a:path w="4096384" h="836930">
                <a:moveTo>
                  <a:pt x="3893583" y="783667"/>
                </a:moveTo>
                <a:lnTo>
                  <a:pt x="3893322" y="783590"/>
                </a:lnTo>
                <a:lnTo>
                  <a:pt x="3893555" y="783590"/>
                </a:lnTo>
                <a:close/>
              </a:path>
              <a:path w="4096384" h="836930">
                <a:moveTo>
                  <a:pt x="3898909" y="794758"/>
                </a:moveTo>
                <a:lnTo>
                  <a:pt x="3896353" y="788670"/>
                </a:lnTo>
                <a:lnTo>
                  <a:pt x="3893927" y="784604"/>
                </a:lnTo>
                <a:lnTo>
                  <a:pt x="3893583" y="783667"/>
                </a:lnTo>
                <a:lnTo>
                  <a:pt x="3901867" y="786130"/>
                </a:lnTo>
                <a:lnTo>
                  <a:pt x="3901035" y="787400"/>
                </a:lnTo>
                <a:lnTo>
                  <a:pt x="3900544" y="787400"/>
                </a:lnTo>
                <a:lnTo>
                  <a:pt x="3899100" y="794610"/>
                </a:lnTo>
                <a:lnTo>
                  <a:pt x="3898909" y="794758"/>
                </a:lnTo>
                <a:close/>
              </a:path>
              <a:path w="4096384" h="836930">
                <a:moveTo>
                  <a:pt x="3896886" y="789940"/>
                </a:moveTo>
                <a:lnTo>
                  <a:pt x="3883768" y="789940"/>
                </a:lnTo>
                <a:lnTo>
                  <a:pt x="3885942" y="788670"/>
                </a:lnTo>
                <a:lnTo>
                  <a:pt x="3885832" y="787323"/>
                </a:lnTo>
                <a:lnTo>
                  <a:pt x="3884102" y="786130"/>
                </a:lnTo>
                <a:lnTo>
                  <a:pt x="3894487" y="786130"/>
                </a:lnTo>
                <a:lnTo>
                  <a:pt x="3893927" y="784604"/>
                </a:lnTo>
                <a:lnTo>
                  <a:pt x="3896353" y="788670"/>
                </a:lnTo>
                <a:lnTo>
                  <a:pt x="3896886" y="789940"/>
                </a:lnTo>
                <a:close/>
              </a:path>
              <a:path w="4096384" h="836930">
                <a:moveTo>
                  <a:pt x="9104" y="802640"/>
                </a:moveTo>
                <a:lnTo>
                  <a:pt x="4913" y="802640"/>
                </a:lnTo>
                <a:lnTo>
                  <a:pt x="0" y="797560"/>
                </a:lnTo>
                <a:lnTo>
                  <a:pt x="0" y="784860"/>
                </a:lnTo>
                <a:lnTo>
                  <a:pt x="10106" y="788670"/>
                </a:lnTo>
                <a:lnTo>
                  <a:pt x="9016" y="791210"/>
                </a:lnTo>
                <a:lnTo>
                  <a:pt x="217" y="791210"/>
                </a:lnTo>
                <a:lnTo>
                  <a:pt x="4935" y="793750"/>
                </a:lnTo>
                <a:lnTo>
                  <a:pt x="32905" y="793750"/>
                </a:lnTo>
                <a:lnTo>
                  <a:pt x="32905" y="795020"/>
                </a:lnTo>
                <a:lnTo>
                  <a:pt x="2399" y="795020"/>
                </a:lnTo>
                <a:lnTo>
                  <a:pt x="2399" y="796290"/>
                </a:lnTo>
                <a:lnTo>
                  <a:pt x="9268" y="796290"/>
                </a:lnTo>
                <a:lnTo>
                  <a:pt x="9104" y="802640"/>
                </a:lnTo>
                <a:close/>
              </a:path>
              <a:path w="4096384" h="836930">
                <a:moveTo>
                  <a:pt x="52687" y="787400"/>
                </a:moveTo>
                <a:lnTo>
                  <a:pt x="52516" y="787400"/>
                </a:lnTo>
                <a:lnTo>
                  <a:pt x="49498" y="786130"/>
                </a:lnTo>
                <a:lnTo>
                  <a:pt x="51344" y="786130"/>
                </a:lnTo>
                <a:lnTo>
                  <a:pt x="52687" y="784860"/>
                </a:lnTo>
                <a:lnTo>
                  <a:pt x="54527" y="786130"/>
                </a:lnTo>
                <a:lnTo>
                  <a:pt x="52687" y="787400"/>
                </a:lnTo>
                <a:close/>
              </a:path>
              <a:path w="4096384" h="836930">
                <a:moveTo>
                  <a:pt x="805155" y="789940"/>
                </a:moveTo>
                <a:lnTo>
                  <a:pt x="803425" y="787323"/>
                </a:lnTo>
                <a:lnTo>
                  <a:pt x="802477" y="786130"/>
                </a:lnTo>
                <a:lnTo>
                  <a:pt x="803649" y="784860"/>
                </a:lnTo>
                <a:lnTo>
                  <a:pt x="806831" y="784860"/>
                </a:lnTo>
                <a:lnTo>
                  <a:pt x="810020" y="786130"/>
                </a:lnTo>
                <a:lnTo>
                  <a:pt x="805155" y="789940"/>
                </a:lnTo>
                <a:close/>
              </a:path>
              <a:path w="4096384" h="836930">
                <a:moveTo>
                  <a:pt x="931070" y="792480"/>
                </a:moveTo>
                <a:lnTo>
                  <a:pt x="920149" y="792480"/>
                </a:lnTo>
                <a:lnTo>
                  <a:pt x="922997" y="791210"/>
                </a:lnTo>
                <a:lnTo>
                  <a:pt x="920817" y="789940"/>
                </a:lnTo>
                <a:lnTo>
                  <a:pt x="805155" y="789940"/>
                </a:lnTo>
                <a:lnTo>
                  <a:pt x="810020" y="786130"/>
                </a:lnTo>
                <a:lnTo>
                  <a:pt x="806831" y="784860"/>
                </a:lnTo>
                <a:lnTo>
                  <a:pt x="831641" y="784860"/>
                </a:lnTo>
                <a:lnTo>
                  <a:pt x="832145" y="786130"/>
                </a:lnTo>
                <a:lnTo>
                  <a:pt x="833488" y="787400"/>
                </a:lnTo>
                <a:lnTo>
                  <a:pt x="911388" y="787400"/>
                </a:lnTo>
                <a:lnTo>
                  <a:pt x="911093" y="788670"/>
                </a:lnTo>
                <a:lnTo>
                  <a:pt x="928196" y="788670"/>
                </a:lnTo>
                <a:lnTo>
                  <a:pt x="931070" y="79248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49149" y="784860"/>
                </a:lnTo>
                <a:lnTo>
                  <a:pt x="954348" y="784860"/>
                </a:lnTo>
                <a:lnTo>
                  <a:pt x="954682" y="786130"/>
                </a:lnTo>
                <a:lnTo>
                  <a:pt x="954178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4408" y="801370"/>
                </a:lnTo>
                <a:lnTo>
                  <a:pt x="994408" y="798830"/>
                </a:lnTo>
                <a:lnTo>
                  <a:pt x="993734" y="797560"/>
                </a:lnTo>
                <a:lnTo>
                  <a:pt x="934901" y="797560"/>
                </a:lnTo>
                <a:lnTo>
                  <a:pt x="934901" y="792480"/>
                </a:lnTo>
                <a:lnTo>
                  <a:pt x="934227" y="791210"/>
                </a:lnTo>
                <a:lnTo>
                  <a:pt x="933729" y="789940"/>
                </a:lnTo>
                <a:lnTo>
                  <a:pt x="952502" y="789940"/>
                </a:lnTo>
                <a:lnTo>
                  <a:pt x="954178" y="787400"/>
                </a:lnTo>
                <a:lnTo>
                  <a:pt x="954682" y="786130"/>
                </a:lnTo>
                <a:lnTo>
                  <a:pt x="954348" y="784860"/>
                </a:lnTo>
                <a:lnTo>
                  <a:pt x="991057" y="784860"/>
                </a:lnTo>
                <a:lnTo>
                  <a:pt x="992358" y="787323"/>
                </a:lnTo>
                <a:lnTo>
                  <a:pt x="991894" y="787400"/>
                </a:lnTo>
                <a:lnTo>
                  <a:pt x="1007818" y="787400"/>
                </a:lnTo>
                <a:lnTo>
                  <a:pt x="1008990" y="788670"/>
                </a:lnTo>
                <a:lnTo>
                  <a:pt x="1001447" y="788670"/>
                </a:lnTo>
                <a:lnTo>
                  <a:pt x="1000038" y="791210"/>
                </a:lnTo>
                <a:lnTo>
                  <a:pt x="972447" y="791210"/>
                </a:lnTo>
                <a:lnTo>
                  <a:pt x="973789" y="792480"/>
                </a:lnTo>
                <a:lnTo>
                  <a:pt x="999334" y="792480"/>
                </a:lnTo>
                <a:lnTo>
                  <a:pt x="997924" y="79502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795902" y="788670"/>
                </a:moveTo>
                <a:lnTo>
                  <a:pt x="1793325" y="788670"/>
                </a:lnTo>
                <a:lnTo>
                  <a:pt x="1793137" y="784860"/>
                </a:lnTo>
                <a:lnTo>
                  <a:pt x="1797097" y="784860"/>
                </a:lnTo>
                <a:lnTo>
                  <a:pt x="1795902" y="788670"/>
                </a:lnTo>
                <a:close/>
              </a:path>
              <a:path w="4096384" h="836930">
                <a:moveTo>
                  <a:pt x="1823038" y="788670"/>
                </a:moveTo>
                <a:lnTo>
                  <a:pt x="1795902" y="788670"/>
                </a:lnTo>
                <a:lnTo>
                  <a:pt x="1797097" y="784860"/>
                </a:lnTo>
                <a:lnTo>
                  <a:pt x="1832863" y="784860"/>
                </a:lnTo>
                <a:lnTo>
                  <a:pt x="1833479" y="786130"/>
                </a:lnTo>
                <a:lnTo>
                  <a:pt x="1823480" y="786130"/>
                </a:lnTo>
                <a:lnTo>
                  <a:pt x="1820925" y="787400"/>
                </a:lnTo>
                <a:lnTo>
                  <a:pt x="1823038" y="788670"/>
                </a:lnTo>
                <a:close/>
              </a:path>
              <a:path w="4096384" h="836930">
                <a:moveTo>
                  <a:pt x="1833204" y="791210"/>
                </a:moveTo>
                <a:lnTo>
                  <a:pt x="1834540" y="788670"/>
                </a:lnTo>
                <a:lnTo>
                  <a:pt x="1834710" y="788670"/>
                </a:lnTo>
                <a:lnTo>
                  <a:pt x="1832863" y="784860"/>
                </a:lnTo>
                <a:lnTo>
                  <a:pt x="1836556" y="784860"/>
                </a:lnTo>
                <a:lnTo>
                  <a:pt x="1842757" y="786130"/>
                </a:lnTo>
                <a:lnTo>
                  <a:pt x="1833204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33204" y="791210"/>
                </a:lnTo>
                <a:lnTo>
                  <a:pt x="1842757" y="786130"/>
                </a:lnTo>
                <a:lnTo>
                  <a:pt x="1836556" y="784860"/>
                </a:lnTo>
                <a:lnTo>
                  <a:pt x="1846273" y="78486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46273" y="784860"/>
                </a:lnTo>
                <a:lnTo>
                  <a:pt x="1849626" y="78740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62198" y="791210"/>
                </a:moveTo>
                <a:lnTo>
                  <a:pt x="1853312" y="791210"/>
                </a:lnTo>
                <a:lnTo>
                  <a:pt x="1849626" y="787400"/>
                </a:lnTo>
                <a:lnTo>
                  <a:pt x="1846273" y="784860"/>
                </a:lnTo>
                <a:lnTo>
                  <a:pt x="1866055" y="784860"/>
                </a:lnTo>
                <a:lnTo>
                  <a:pt x="1862872" y="786130"/>
                </a:lnTo>
                <a:lnTo>
                  <a:pt x="1860358" y="787400"/>
                </a:lnTo>
                <a:lnTo>
                  <a:pt x="1860188" y="789940"/>
                </a:lnTo>
                <a:lnTo>
                  <a:pt x="1862198" y="791210"/>
                </a:lnTo>
                <a:close/>
              </a:path>
              <a:path w="4096384" h="836930">
                <a:moveTo>
                  <a:pt x="1867227" y="791210"/>
                </a:moveTo>
                <a:lnTo>
                  <a:pt x="1862198" y="791210"/>
                </a:lnTo>
                <a:lnTo>
                  <a:pt x="1860188" y="789940"/>
                </a:lnTo>
                <a:lnTo>
                  <a:pt x="1860358" y="787400"/>
                </a:lnTo>
                <a:lnTo>
                  <a:pt x="1862872" y="786130"/>
                </a:lnTo>
                <a:lnTo>
                  <a:pt x="1866055" y="784860"/>
                </a:lnTo>
                <a:lnTo>
                  <a:pt x="1867227" y="791210"/>
                </a:lnTo>
                <a:close/>
              </a:path>
              <a:path w="4096384" h="836930">
                <a:moveTo>
                  <a:pt x="1877618" y="789940"/>
                </a:moveTo>
                <a:lnTo>
                  <a:pt x="1874606" y="789940"/>
                </a:lnTo>
                <a:lnTo>
                  <a:pt x="1876282" y="784860"/>
                </a:lnTo>
                <a:lnTo>
                  <a:pt x="1877781" y="785671"/>
                </a:lnTo>
                <a:lnTo>
                  <a:pt x="1877454" y="786130"/>
                </a:lnTo>
                <a:lnTo>
                  <a:pt x="1878626" y="786130"/>
                </a:lnTo>
                <a:lnTo>
                  <a:pt x="1880473" y="787400"/>
                </a:lnTo>
                <a:lnTo>
                  <a:pt x="1880132" y="788670"/>
                </a:lnTo>
                <a:lnTo>
                  <a:pt x="1877618" y="789940"/>
                </a:lnTo>
                <a:close/>
              </a:path>
              <a:path w="4096384" h="836930">
                <a:moveTo>
                  <a:pt x="1877781" y="785671"/>
                </a:moveTo>
                <a:lnTo>
                  <a:pt x="1876282" y="784860"/>
                </a:lnTo>
                <a:lnTo>
                  <a:pt x="1878359" y="784860"/>
                </a:lnTo>
                <a:lnTo>
                  <a:pt x="1877781" y="785671"/>
                </a:lnTo>
                <a:close/>
              </a:path>
              <a:path w="4096384" h="836930">
                <a:moveTo>
                  <a:pt x="1931599" y="791210"/>
                </a:moveTo>
                <a:lnTo>
                  <a:pt x="1927074" y="791210"/>
                </a:lnTo>
                <a:lnTo>
                  <a:pt x="1928744" y="784860"/>
                </a:lnTo>
                <a:lnTo>
                  <a:pt x="1931428" y="786130"/>
                </a:lnTo>
                <a:lnTo>
                  <a:pt x="1933779" y="787400"/>
                </a:lnTo>
                <a:lnTo>
                  <a:pt x="1933943" y="788670"/>
                </a:lnTo>
                <a:lnTo>
                  <a:pt x="1931599" y="791210"/>
                </a:lnTo>
                <a:close/>
              </a:path>
              <a:path w="4096384" h="836930">
                <a:moveTo>
                  <a:pt x="1938133" y="797560"/>
                </a:moveTo>
                <a:lnTo>
                  <a:pt x="1936123" y="795020"/>
                </a:lnTo>
                <a:lnTo>
                  <a:pt x="1933275" y="795020"/>
                </a:lnTo>
                <a:lnTo>
                  <a:pt x="1936457" y="792480"/>
                </a:lnTo>
                <a:lnTo>
                  <a:pt x="1937295" y="791210"/>
                </a:lnTo>
                <a:lnTo>
                  <a:pt x="1931599" y="791210"/>
                </a:lnTo>
                <a:lnTo>
                  <a:pt x="1933943" y="788670"/>
                </a:lnTo>
                <a:lnTo>
                  <a:pt x="1933779" y="787400"/>
                </a:lnTo>
                <a:lnTo>
                  <a:pt x="1931428" y="786130"/>
                </a:lnTo>
                <a:lnTo>
                  <a:pt x="1928744" y="784860"/>
                </a:lnTo>
                <a:lnTo>
                  <a:pt x="1970991" y="784860"/>
                </a:lnTo>
                <a:lnTo>
                  <a:pt x="1970173" y="786130"/>
                </a:lnTo>
                <a:lnTo>
                  <a:pt x="1942828" y="786130"/>
                </a:lnTo>
                <a:lnTo>
                  <a:pt x="1941152" y="788670"/>
                </a:lnTo>
                <a:lnTo>
                  <a:pt x="1938972" y="792480"/>
                </a:lnTo>
                <a:lnTo>
                  <a:pt x="1940145" y="792480"/>
                </a:lnTo>
                <a:lnTo>
                  <a:pt x="1938133" y="797560"/>
                </a:lnTo>
                <a:close/>
              </a:path>
              <a:path w="4096384" h="836930">
                <a:moveTo>
                  <a:pt x="1971995" y="788670"/>
                </a:moveTo>
                <a:lnTo>
                  <a:pt x="1968539" y="788670"/>
                </a:lnTo>
                <a:lnTo>
                  <a:pt x="1970991" y="784860"/>
                </a:lnTo>
                <a:lnTo>
                  <a:pt x="1974949" y="787400"/>
                </a:lnTo>
                <a:lnTo>
                  <a:pt x="1971995" y="788670"/>
                </a:lnTo>
                <a:close/>
              </a:path>
              <a:path w="4096384" h="836930">
                <a:moveTo>
                  <a:pt x="1983229" y="788670"/>
                </a:moveTo>
                <a:lnTo>
                  <a:pt x="1971995" y="788670"/>
                </a:lnTo>
                <a:lnTo>
                  <a:pt x="1974949" y="787400"/>
                </a:lnTo>
                <a:lnTo>
                  <a:pt x="1970991" y="784860"/>
                </a:lnTo>
                <a:lnTo>
                  <a:pt x="2004516" y="784860"/>
                </a:lnTo>
                <a:lnTo>
                  <a:pt x="2005773" y="786130"/>
                </a:lnTo>
                <a:lnTo>
                  <a:pt x="1982725" y="786130"/>
                </a:lnTo>
                <a:lnTo>
                  <a:pt x="1982391" y="787400"/>
                </a:lnTo>
                <a:lnTo>
                  <a:pt x="1983229" y="788670"/>
                </a:lnTo>
                <a:close/>
              </a:path>
              <a:path w="4096384" h="836930">
                <a:moveTo>
                  <a:pt x="3657304" y="788670"/>
                </a:moveTo>
                <a:lnTo>
                  <a:pt x="3652105" y="788670"/>
                </a:lnTo>
                <a:lnTo>
                  <a:pt x="3652773" y="784860"/>
                </a:lnTo>
                <a:lnTo>
                  <a:pt x="3657304" y="784860"/>
                </a:lnTo>
                <a:lnTo>
                  <a:pt x="3657304" y="788670"/>
                </a:lnTo>
                <a:close/>
              </a:path>
              <a:path w="4096384" h="836930">
                <a:moveTo>
                  <a:pt x="3665940" y="788670"/>
                </a:moveTo>
                <a:lnTo>
                  <a:pt x="3657304" y="788670"/>
                </a:lnTo>
                <a:lnTo>
                  <a:pt x="3657304" y="784860"/>
                </a:lnTo>
                <a:lnTo>
                  <a:pt x="3707421" y="784860"/>
                </a:lnTo>
                <a:lnTo>
                  <a:pt x="3706842" y="786130"/>
                </a:lnTo>
                <a:lnTo>
                  <a:pt x="3666857" y="786130"/>
                </a:lnTo>
                <a:lnTo>
                  <a:pt x="3665940" y="78867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706262" y="788670"/>
                </a:lnTo>
                <a:lnTo>
                  <a:pt x="3706297" y="787323"/>
                </a:lnTo>
                <a:lnTo>
                  <a:pt x="3707421" y="784860"/>
                </a:lnTo>
                <a:lnTo>
                  <a:pt x="3708587" y="784860"/>
                </a:lnTo>
                <a:lnTo>
                  <a:pt x="3710073" y="787323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34582" y="789940"/>
                </a:lnTo>
                <a:lnTo>
                  <a:pt x="3732899" y="788670"/>
                </a:lnTo>
                <a:lnTo>
                  <a:pt x="3733750" y="784860"/>
                </a:lnTo>
                <a:lnTo>
                  <a:pt x="3738596" y="78740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35924" y="791210"/>
                </a:lnTo>
                <a:lnTo>
                  <a:pt x="3738596" y="787400"/>
                </a:lnTo>
                <a:lnTo>
                  <a:pt x="3733750" y="784860"/>
                </a:lnTo>
                <a:lnTo>
                  <a:pt x="3787881" y="784860"/>
                </a:lnTo>
                <a:lnTo>
                  <a:pt x="3787493" y="786130"/>
                </a:lnTo>
                <a:lnTo>
                  <a:pt x="3761174" y="786130"/>
                </a:lnTo>
                <a:lnTo>
                  <a:pt x="3761256" y="787400"/>
                </a:lnTo>
                <a:lnTo>
                  <a:pt x="3749334" y="787400"/>
                </a:lnTo>
                <a:lnTo>
                  <a:pt x="3747317" y="788670"/>
                </a:lnTo>
                <a:lnTo>
                  <a:pt x="3746826" y="788670"/>
                </a:lnTo>
                <a:lnTo>
                  <a:pt x="3747835" y="78994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90055" y="791210"/>
                </a:moveTo>
                <a:lnTo>
                  <a:pt x="3788556" y="791210"/>
                </a:lnTo>
                <a:lnTo>
                  <a:pt x="3786716" y="788670"/>
                </a:lnTo>
                <a:lnTo>
                  <a:pt x="3787881" y="784860"/>
                </a:lnTo>
                <a:lnTo>
                  <a:pt x="3789381" y="784860"/>
                </a:lnTo>
                <a:lnTo>
                  <a:pt x="3791247" y="788670"/>
                </a:lnTo>
                <a:lnTo>
                  <a:pt x="3790055" y="791210"/>
                </a:lnTo>
                <a:close/>
              </a:path>
              <a:path w="4096384" h="836930">
                <a:moveTo>
                  <a:pt x="3870515" y="788670"/>
                </a:moveTo>
                <a:lnTo>
                  <a:pt x="3868859" y="788670"/>
                </a:lnTo>
                <a:lnTo>
                  <a:pt x="3868001" y="787400"/>
                </a:lnTo>
                <a:lnTo>
                  <a:pt x="3868184" y="786130"/>
                </a:lnTo>
                <a:lnTo>
                  <a:pt x="3868518" y="784860"/>
                </a:lnTo>
                <a:lnTo>
                  <a:pt x="3872041" y="786130"/>
                </a:lnTo>
                <a:lnTo>
                  <a:pt x="3870515" y="78867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8795" y="786130"/>
                </a:lnTo>
                <a:lnTo>
                  <a:pt x="3950478" y="786130"/>
                </a:lnTo>
                <a:lnTo>
                  <a:pt x="3951336" y="784860"/>
                </a:lnTo>
                <a:lnTo>
                  <a:pt x="3955841" y="78613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4095854" y="802640"/>
                </a:moveTo>
                <a:lnTo>
                  <a:pt x="3899352" y="802640"/>
                </a:lnTo>
                <a:lnTo>
                  <a:pt x="3907406" y="795020"/>
                </a:lnTo>
                <a:lnTo>
                  <a:pt x="3904715" y="793750"/>
                </a:lnTo>
                <a:lnTo>
                  <a:pt x="3901867" y="792480"/>
                </a:lnTo>
                <a:lnTo>
                  <a:pt x="3947970" y="792480"/>
                </a:lnTo>
                <a:lnTo>
                  <a:pt x="3955841" y="786130"/>
                </a:lnTo>
                <a:lnTo>
                  <a:pt x="3951336" y="784860"/>
                </a:lnTo>
                <a:lnTo>
                  <a:pt x="3964030" y="784860"/>
                </a:lnTo>
                <a:lnTo>
                  <a:pt x="3962546" y="786130"/>
                </a:lnTo>
                <a:lnTo>
                  <a:pt x="4095854" y="786130"/>
                </a:lnTo>
                <a:lnTo>
                  <a:pt x="4095854" y="793750"/>
                </a:lnTo>
                <a:lnTo>
                  <a:pt x="3917785" y="793750"/>
                </a:lnTo>
                <a:lnTo>
                  <a:pt x="3914445" y="796290"/>
                </a:lnTo>
                <a:lnTo>
                  <a:pt x="4095854" y="796290"/>
                </a:lnTo>
                <a:lnTo>
                  <a:pt x="4095854" y="802640"/>
                </a:lnTo>
                <a:close/>
              </a:path>
              <a:path w="4096384" h="836930">
                <a:moveTo>
                  <a:pt x="1877454" y="786130"/>
                </a:moveTo>
                <a:lnTo>
                  <a:pt x="1877781" y="785671"/>
                </a:lnTo>
                <a:lnTo>
                  <a:pt x="1877961" y="785769"/>
                </a:lnTo>
                <a:lnTo>
                  <a:pt x="1877454" y="786130"/>
                </a:lnTo>
                <a:close/>
              </a:path>
              <a:path w="4096384" h="836930">
                <a:moveTo>
                  <a:pt x="1878626" y="786130"/>
                </a:moveTo>
                <a:lnTo>
                  <a:pt x="1877454" y="786130"/>
                </a:lnTo>
                <a:lnTo>
                  <a:pt x="1877961" y="785769"/>
                </a:lnTo>
                <a:lnTo>
                  <a:pt x="1878626" y="786130"/>
                </a:lnTo>
                <a:close/>
              </a:path>
              <a:path w="4096384" h="836930">
                <a:moveTo>
                  <a:pt x="52516" y="787400"/>
                </a:moveTo>
                <a:lnTo>
                  <a:pt x="39106" y="787400"/>
                </a:lnTo>
                <a:lnTo>
                  <a:pt x="40783" y="786130"/>
                </a:lnTo>
                <a:lnTo>
                  <a:pt x="49498" y="786130"/>
                </a:lnTo>
                <a:lnTo>
                  <a:pt x="52516" y="787400"/>
                </a:lnTo>
                <a:close/>
              </a:path>
              <a:path w="4096384" h="836930">
                <a:moveTo>
                  <a:pt x="1048553" y="788670"/>
                </a:moveTo>
                <a:lnTo>
                  <a:pt x="1019552" y="788670"/>
                </a:lnTo>
                <a:lnTo>
                  <a:pt x="1020056" y="787400"/>
                </a:lnTo>
                <a:lnTo>
                  <a:pt x="1020894" y="786130"/>
                </a:lnTo>
                <a:lnTo>
                  <a:pt x="1026257" y="787400"/>
                </a:lnTo>
                <a:lnTo>
                  <a:pt x="1048553" y="787400"/>
                </a:lnTo>
                <a:lnTo>
                  <a:pt x="1048553" y="788670"/>
                </a:lnTo>
                <a:close/>
              </a:path>
              <a:path w="4096384" h="836930">
                <a:moveTo>
                  <a:pt x="1026257" y="787400"/>
                </a:moveTo>
                <a:lnTo>
                  <a:pt x="1020894" y="786130"/>
                </a:lnTo>
                <a:lnTo>
                  <a:pt x="1024915" y="786130"/>
                </a:lnTo>
                <a:lnTo>
                  <a:pt x="1026257" y="787400"/>
                </a:lnTo>
                <a:close/>
              </a:path>
              <a:path w="4096384" h="836930">
                <a:moveTo>
                  <a:pt x="1767994" y="787400"/>
                </a:moveTo>
                <a:lnTo>
                  <a:pt x="1756934" y="787400"/>
                </a:lnTo>
                <a:lnTo>
                  <a:pt x="1754413" y="786130"/>
                </a:lnTo>
                <a:lnTo>
                  <a:pt x="1770004" y="786130"/>
                </a:lnTo>
                <a:lnTo>
                  <a:pt x="1767994" y="787400"/>
                </a:lnTo>
                <a:close/>
              </a:path>
              <a:path w="4096384" h="836930">
                <a:moveTo>
                  <a:pt x="1770174" y="789940"/>
                </a:moveTo>
                <a:lnTo>
                  <a:pt x="1767994" y="788670"/>
                </a:lnTo>
                <a:lnTo>
                  <a:pt x="1768114" y="787323"/>
                </a:lnTo>
                <a:lnTo>
                  <a:pt x="1770004" y="786130"/>
                </a:lnTo>
                <a:lnTo>
                  <a:pt x="1772688" y="787400"/>
                </a:lnTo>
                <a:lnTo>
                  <a:pt x="1772688" y="788670"/>
                </a:lnTo>
                <a:lnTo>
                  <a:pt x="177017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70174" y="789940"/>
                </a:lnTo>
                <a:lnTo>
                  <a:pt x="1772688" y="788670"/>
                </a:lnTo>
                <a:lnTo>
                  <a:pt x="1772688" y="787400"/>
                </a:lnTo>
                <a:lnTo>
                  <a:pt x="1770004" y="786130"/>
                </a:lnTo>
                <a:lnTo>
                  <a:pt x="1784252" y="786130"/>
                </a:lnTo>
                <a:lnTo>
                  <a:pt x="1781404" y="787400"/>
                </a:lnTo>
                <a:lnTo>
                  <a:pt x="1781070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81070" y="788670"/>
                </a:lnTo>
                <a:lnTo>
                  <a:pt x="1781404" y="787400"/>
                </a:lnTo>
                <a:lnTo>
                  <a:pt x="1784252" y="786130"/>
                </a:lnTo>
                <a:lnTo>
                  <a:pt x="1786432" y="787400"/>
                </a:lnTo>
                <a:lnTo>
                  <a:pt x="1786262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823038" y="788670"/>
                </a:lnTo>
                <a:lnTo>
                  <a:pt x="1820925" y="787400"/>
                </a:lnTo>
                <a:lnTo>
                  <a:pt x="1823480" y="786130"/>
                </a:lnTo>
                <a:lnTo>
                  <a:pt x="1824318" y="786130"/>
                </a:lnTo>
                <a:lnTo>
                  <a:pt x="1825156" y="787400"/>
                </a:lnTo>
                <a:lnTo>
                  <a:pt x="1825995" y="78740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66559" y="793750"/>
                </a:moveTo>
                <a:lnTo>
                  <a:pt x="1065315" y="793750"/>
                </a:lnTo>
                <a:lnTo>
                  <a:pt x="1071346" y="792480"/>
                </a:lnTo>
                <a:lnTo>
                  <a:pt x="1072184" y="791210"/>
                </a:lnTo>
                <a:lnTo>
                  <a:pt x="1067993" y="789940"/>
                </a:lnTo>
                <a:lnTo>
                  <a:pt x="1826001" y="789940"/>
                </a:lnTo>
                <a:lnTo>
                  <a:pt x="1825995" y="787400"/>
                </a:lnTo>
                <a:lnTo>
                  <a:pt x="1825156" y="787400"/>
                </a:lnTo>
                <a:lnTo>
                  <a:pt x="1824318" y="786130"/>
                </a:lnTo>
                <a:lnTo>
                  <a:pt x="1833479" y="786130"/>
                </a:lnTo>
                <a:lnTo>
                  <a:pt x="1834710" y="788670"/>
                </a:lnTo>
                <a:lnTo>
                  <a:pt x="1834540" y="788670"/>
                </a:lnTo>
                <a:lnTo>
                  <a:pt x="1833204" y="791210"/>
                </a:lnTo>
                <a:lnTo>
                  <a:pt x="1864215" y="791210"/>
                </a:lnTo>
                <a:lnTo>
                  <a:pt x="1866559" y="793750"/>
                </a:lnTo>
                <a:close/>
              </a:path>
              <a:path w="4096384" h="836930">
                <a:moveTo>
                  <a:pt x="1888016" y="793750"/>
                </a:moveTo>
                <a:lnTo>
                  <a:pt x="1888520" y="787400"/>
                </a:lnTo>
                <a:lnTo>
                  <a:pt x="1888186" y="787400"/>
                </a:lnTo>
                <a:lnTo>
                  <a:pt x="1895389" y="786130"/>
                </a:lnTo>
                <a:lnTo>
                  <a:pt x="1891866" y="789940"/>
                </a:lnTo>
                <a:lnTo>
                  <a:pt x="1888016" y="793750"/>
                </a:lnTo>
                <a:close/>
              </a:path>
              <a:path w="4096384" h="836930">
                <a:moveTo>
                  <a:pt x="1905784" y="793750"/>
                </a:moveTo>
                <a:lnTo>
                  <a:pt x="1888016" y="793750"/>
                </a:lnTo>
                <a:lnTo>
                  <a:pt x="1891866" y="789940"/>
                </a:lnTo>
                <a:lnTo>
                  <a:pt x="1895389" y="786130"/>
                </a:lnTo>
                <a:lnTo>
                  <a:pt x="1900377" y="786130"/>
                </a:lnTo>
                <a:lnTo>
                  <a:pt x="1902768" y="789940"/>
                </a:lnTo>
                <a:lnTo>
                  <a:pt x="1905784" y="793750"/>
                </a:lnTo>
                <a:close/>
              </a:path>
              <a:path w="4096384" h="836930">
                <a:moveTo>
                  <a:pt x="1938972" y="792480"/>
                </a:moveTo>
                <a:lnTo>
                  <a:pt x="1941152" y="788670"/>
                </a:lnTo>
                <a:lnTo>
                  <a:pt x="1942828" y="786130"/>
                </a:lnTo>
                <a:lnTo>
                  <a:pt x="1944505" y="786130"/>
                </a:lnTo>
                <a:lnTo>
                  <a:pt x="1946345" y="787400"/>
                </a:lnTo>
                <a:lnTo>
                  <a:pt x="1950038" y="788670"/>
                </a:lnTo>
                <a:lnTo>
                  <a:pt x="1942660" y="791210"/>
                </a:lnTo>
                <a:lnTo>
                  <a:pt x="1940648" y="791210"/>
                </a:lnTo>
                <a:lnTo>
                  <a:pt x="1940330" y="792012"/>
                </a:lnTo>
                <a:lnTo>
                  <a:pt x="1938972" y="792480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38133" y="797560"/>
                </a:lnTo>
                <a:lnTo>
                  <a:pt x="1940330" y="792012"/>
                </a:lnTo>
                <a:lnTo>
                  <a:pt x="1950038" y="788670"/>
                </a:lnTo>
                <a:lnTo>
                  <a:pt x="1946345" y="787400"/>
                </a:lnTo>
                <a:lnTo>
                  <a:pt x="1944505" y="786130"/>
                </a:lnTo>
                <a:lnTo>
                  <a:pt x="1957076" y="786130"/>
                </a:lnTo>
                <a:lnTo>
                  <a:pt x="1956402" y="787400"/>
                </a:lnTo>
                <a:lnTo>
                  <a:pt x="1955904" y="788670"/>
                </a:lnTo>
                <a:lnTo>
                  <a:pt x="1983229" y="788670"/>
                </a:lnTo>
                <a:lnTo>
                  <a:pt x="1980413" y="789940"/>
                </a:lnTo>
                <a:lnTo>
                  <a:pt x="3646074" y="789940"/>
                </a:lnTo>
                <a:lnTo>
                  <a:pt x="3647420" y="791210"/>
                </a:lnTo>
                <a:lnTo>
                  <a:pt x="1944171" y="79121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1955904" y="788670"/>
                </a:moveTo>
                <a:lnTo>
                  <a:pt x="1956443" y="787323"/>
                </a:lnTo>
                <a:lnTo>
                  <a:pt x="1957076" y="786130"/>
                </a:lnTo>
                <a:lnTo>
                  <a:pt x="1955904" y="788670"/>
                </a:lnTo>
                <a:close/>
              </a:path>
              <a:path w="4096384" h="836930">
                <a:moveTo>
                  <a:pt x="1968539" y="788670"/>
                </a:moveTo>
                <a:lnTo>
                  <a:pt x="1955904" y="788670"/>
                </a:lnTo>
                <a:lnTo>
                  <a:pt x="1957076" y="786130"/>
                </a:lnTo>
                <a:lnTo>
                  <a:pt x="1970173" y="786130"/>
                </a:lnTo>
                <a:lnTo>
                  <a:pt x="1968539" y="788670"/>
                </a:lnTo>
                <a:close/>
              </a:path>
              <a:path w="4096384" h="836930">
                <a:moveTo>
                  <a:pt x="1980413" y="789940"/>
                </a:moveTo>
                <a:lnTo>
                  <a:pt x="1983229" y="788670"/>
                </a:lnTo>
                <a:lnTo>
                  <a:pt x="1982391" y="787400"/>
                </a:lnTo>
                <a:lnTo>
                  <a:pt x="1982725" y="786130"/>
                </a:lnTo>
                <a:lnTo>
                  <a:pt x="1989308" y="786130"/>
                </a:lnTo>
                <a:lnTo>
                  <a:pt x="1985237" y="788670"/>
                </a:lnTo>
                <a:lnTo>
                  <a:pt x="1980413" y="789940"/>
                </a:lnTo>
                <a:close/>
              </a:path>
              <a:path w="4096384" h="836930">
                <a:moveTo>
                  <a:pt x="3659835" y="795020"/>
                </a:moveTo>
                <a:lnTo>
                  <a:pt x="3654796" y="795020"/>
                </a:lnTo>
                <a:lnTo>
                  <a:pt x="3646074" y="789940"/>
                </a:lnTo>
                <a:lnTo>
                  <a:pt x="1980413" y="789940"/>
                </a:lnTo>
                <a:lnTo>
                  <a:pt x="1985237" y="788670"/>
                </a:lnTo>
                <a:lnTo>
                  <a:pt x="1989308" y="786130"/>
                </a:lnTo>
                <a:lnTo>
                  <a:pt x="2005773" y="786130"/>
                </a:lnTo>
                <a:lnTo>
                  <a:pt x="2007030" y="787400"/>
                </a:lnTo>
                <a:lnTo>
                  <a:pt x="3652327" y="787400"/>
                </a:lnTo>
                <a:lnTo>
                  <a:pt x="3652105" y="788670"/>
                </a:lnTo>
                <a:lnTo>
                  <a:pt x="3665940" y="788670"/>
                </a:lnTo>
                <a:lnTo>
                  <a:pt x="3665024" y="791210"/>
                </a:lnTo>
                <a:lnTo>
                  <a:pt x="3762744" y="791210"/>
                </a:lnTo>
                <a:lnTo>
                  <a:pt x="3764000" y="792480"/>
                </a:lnTo>
                <a:lnTo>
                  <a:pt x="3715809" y="792480"/>
                </a:lnTo>
                <a:lnTo>
                  <a:pt x="3714467" y="793750"/>
                </a:lnTo>
                <a:lnTo>
                  <a:pt x="3660104" y="793750"/>
                </a:lnTo>
                <a:lnTo>
                  <a:pt x="3659835" y="795020"/>
                </a:lnTo>
                <a:close/>
              </a:path>
              <a:path w="4096384" h="836930">
                <a:moveTo>
                  <a:pt x="3672396" y="791210"/>
                </a:moveTo>
                <a:lnTo>
                  <a:pt x="3665024" y="791210"/>
                </a:lnTo>
                <a:lnTo>
                  <a:pt x="3666857" y="786130"/>
                </a:lnTo>
                <a:lnTo>
                  <a:pt x="3671879" y="786130"/>
                </a:lnTo>
                <a:lnTo>
                  <a:pt x="3672396" y="79121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672396" y="791210"/>
                </a:lnTo>
                <a:lnTo>
                  <a:pt x="3671879" y="786130"/>
                </a:lnTo>
                <a:lnTo>
                  <a:pt x="3706842" y="786130"/>
                </a:lnTo>
                <a:lnTo>
                  <a:pt x="3706262" y="787400"/>
                </a:lnTo>
                <a:lnTo>
                  <a:pt x="3695517" y="787400"/>
                </a:lnTo>
                <a:lnTo>
                  <a:pt x="3695026" y="788670"/>
                </a:lnTo>
                <a:lnTo>
                  <a:pt x="3696192" y="789940"/>
                </a:lnTo>
                <a:lnTo>
                  <a:pt x="3722101" y="78994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61338" y="788670"/>
                </a:lnTo>
                <a:lnTo>
                  <a:pt x="3761174" y="786130"/>
                </a:lnTo>
                <a:lnTo>
                  <a:pt x="3764918" y="78740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72789" y="795020"/>
                </a:lnTo>
                <a:lnTo>
                  <a:pt x="3771806" y="793750"/>
                </a:lnTo>
                <a:lnTo>
                  <a:pt x="3770949" y="792480"/>
                </a:lnTo>
                <a:lnTo>
                  <a:pt x="3769940" y="791210"/>
                </a:lnTo>
                <a:lnTo>
                  <a:pt x="3763292" y="791210"/>
                </a:lnTo>
                <a:lnTo>
                  <a:pt x="3764918" y="787400"/>
                </a:lnTo>
                <a:lnTo>
                  <a:pt x="3761174" y="786130"/>
                </a:lnTo>
                <a:lnTo>
                  <a:pt x="3775820" y="786130"/>
                </a:lnTo>
                <a:lnTo>
                  <a:pt x="3773980" y="787400"/>
                </a:lnTo>
                <a:lnTo>
                  <a:pt x="3780168" y="793750"/>
                </a:lnTo>
                <a:lnTo>
                  <a:pt x="3780945" y="793750"/>
                </a:lnTo>
                <a:lnTo>
                  <a:pt x="3783790" y="800100"/>
                </a:lnTo>
                <a:lnTo>
                  <a:pt x="3773646" y="80010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168" y="793750"/>
                </a:moveTo>
                <a:lnTo>
                  <a:pt x="3773980" y="787400"/>
                </a:lnTo>
                <a:lnTo>
                  <a:pt x="3775820" y="786130"/>
                </a:lnTo>
                <a:lnTo>
                  <a:pt x="3778328" y="786130"/>
                </a:lnTo>
                <a:lnTo>
                  <a:pt x="3779160" y="788670"/>
                </a:lnTo>
                <a:lnTo>
                  <a:pt x="3778669" y="788670"/>
                </a:lnTo>
                <a:lnTo>
                  <a:pt x="3779160" y="791210"/>
                </a:lnTo>
                <a:lnTo>
                  <a:pt x="3779664" y="791210"/>
                </a:lnTo>
                <a:lnTo>
                  <a:pt x="3780168" y="793750"/>
                </a:lnTo>
                <a:close/>
              </a:path>
              <a:path w="4096384" h="836930">
                <a:moveTo>
                  <a:pt x="3784359" y="801370"/>
                </a:moveTo>
                <a:lnTo>
                  <a:pt x="3779550" y="790637"/>
                </a:lnTo>
                <a:lnTo>
                  <a:pt x="3779160" y="788670"/>
                </a:lnTo>
                <a:lnTo>
                  <a:pt x="3778328" y="786130"/>
                </a:lnTo>
                <a:lnTo>
                  <a:pt x="3787493" y="786130"/>
                </a:lnTo>
                <a:lnTo>
                  <a:pt x="3786716" y="788670"/>
                </a:lnTo>
                <a:lnTo>
                  <a:pt x="3788556" y="791210"/>
                </a:lnTo>
                <a:lnTo>
                  <a:pt x="3783691" y="791210"/>
                </a:lnTo>
                <a:lnTo>
                  <a:pt x="3784359" y="793750"/>
                </a:lnTo>
                <a:lnTo>
                  <a:pt x="3784359" y="801370"/>
                </a:lnTo>
                <a:close/>
              </a:path>
              <a:path w="4096384" h="836930">
                <a:moveTo>
                  <a:pt x="3801475" y="796290"/>
                </a:moveTo>
                <a:lnTo>
                  <a:pt x="3800617" y="788670"/>
                </a:lnTo>
                <a:lnTo>
                  <a:pt x="3801291" y="788670"/>
                </a:lnTo>
                <a:lnTo>
                  <a:pt x="3802188" y="787323"/>
                </a:lnTo>
                <a:lnTo>
                  <a:pt x="3802791" y="786130"/>
                </a:lnTo>
                <a:lnTo>
                  <a:pt x="3809005" y="786130"/>
                </a:lnTo>
                <a:lnTo>
                  <a:pt x="3805240" y="791210"/>
                </a:lnTo>
                <a:lnTo>
                  <a:pt x="3804657" y="791210"/>
                </a:lnTo>
                <a:lnTo>
                  <a:pt x="3805012" y="791517"/>
                </a:lnTo>
                <a:lnTo>
                  <a:pt x="3801475" y="796290"/>
                </a:lnTo>
                <a:close/>
              </a:path>
              <a:path w="4096384" h="836930">
                <a:moveTo>
                  <a:pt x="3883768" y="789940"/>
                </a:moveTo>
                <a:lnTo>
                  <a:pt x="3882269" y="789940"/>
                </a:lnTo>
                <a:lnTo>
                  <a:pt x="3880246" y="786130"/>
                </a:lnTo>
                <a:lnTo>
                  <a:pt x="3884102" y="786130"/>
                </a:lnTo>
                <a:lnTo>
                  <a:pt x="3885832" y="787323"/>
                </a:lnTo>
                <a:lnTo>
                  <a:pt x="3885942" y="788670"/>
                </a:lnTo>
                <a:lnTo>
                  <a:pt x="3883768" y="789940"/>
                </a:lnTo>
                <a:close/>
              </a:path>
              <a:path w="4096384" h="836930">
                <a:moveTo>
                  <a:pt x="3939091" y="789940"/>
                </a:moveTo>
                <a:lnTo>
                  <a:pt x="3936243" y="788670"/>
                </a:lnTo>
                <a:lnTo>
                  <a:pt x="3938083" y="786130"/>
                </a:lnTo>
                <a:lnTo>
                  <a:pt x="3939425" y="786130"/>
                </a:lnTo>
                <a:lnTo>
                  <a:pt x="3939887" y="787323"/>
                </a:lnTo>
                <a:lnTo>
                  <a:pt x="3939916" y="788670"/>
                </a:lnTo>
                <a:lnTo>
                  <a:pt x="3939091" y="789940"/>
                </a:lnTo>
                <a:close/>
              </a:path>
              <a:path w="4096384" h="836930">
                <a:moveTo>
                  <a:pt x="3948300" y="789940"/>
                </a:moveTo>
                <a:lnTo>
                  <a:pt x="3939091" y="789940"/>
                </a:lnTo>
                <a:lnTo>
                  <a:pt x="3939916" y="788670"/>
                </a:lnTo>
                <a:lnTo>
                  <a:pt x="3939887" y="787323"/>
                </a:lnTo>
                <a:lnTo>
                  <a:pt x="3939425" y="786130"/>
                </a:lnTo>
                <a:lnTo>
                  <a:pt x="3948795" y="786130"/>
                </a:lnTo>
                <a:lnTo>
                  <a:pt x="3948300" y="789940"/>
                </a:lnTo>
                <a:close/>
              </a:path>
              <a:path w="4096384" h="836930">
                <a:moveTo>
                  <a:pt x="3696192" y="789940"/>
                </a:moveTo>
                <a:lnTo>
                  <a:pt x="3695026" y="788670"/>
                </a:lnTo>
                <a:lnTo>
                  <a:pt x="3695517" y="787400"/>
                </a:lnTo>
                <a:lnTo>
                  <a:pt x="3696192" y="78994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696192" y="789940"/>
                </a:lnTo>
                <a:lnTo>
                  <a:pt x="3695517" y="787400"/>
                </a:lnTo>
                <a:lnTo>
                  <a:pt x="3706262" y="787400"/>
                </a:lnTo>
                <a:lnTo>
                  <a:pt x="3706262" y="788670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47835" y="789940"/>
                </a:lnTo>
                <a:lnTo>
                  <a:pt x="3746826" y="788670"/>
                </a:lnTo>
                <a:lnTo>
                  <a:pt x="3747317" y="788670"/>
                </a:lnTo>
                <a:lnTo>
                  <a:pt x="3749334" y="787400"/>
                </a:lnTo>
                <a:lnTo>
                  <a:pt x="3750008" y="78740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50840" y="791210"/>
                </a:lnTo>
                <a:lnTo>
                  <a:pt x="3750008" y="787400"/>
                </a:lnTo>
                <a:lnTo>
                  <a:pt x="3761256" y="787400"/>
                </a:lnTo>
                <a:lnTo>
                  <a:pt x="3761338" y="78867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899100" y="794610"/>
                </a:moveTo>
                <a:lnTo>
                  <a:pt x="3900544" y="787400"/>
                </a:lnTo>
                <a:lnTo>
                  <a:pt x="3907897" y="787400"/>
                </a:lnTo>
                <a:lnTo>
                  <a:pt x="3907249" y="788670"/>
                </a:lnTo>
                <a:lnTo>
                  <a:pt x="3908572" y="791210"/>
                </a:lnTo>
                <a:lnTo>
                  <a:pt x="3911420" y="792480"/>
                </a:lnTo>
                <a:lnTo>
                  <a:pt x="3901867" y="792480"/>
                </a:lnTo>
                <a:lnTo>
                  <a:pt x="3899100" y="794610"/>
                </a:lnTo>
                <a:close/>
              </a:path>
              <a:path w="4096384" h="836930">
                <a:moveTo>
                  <a:pt x="3911420" y="792480"/>
                </a:moveTo>
                <a:lnTo>
                  <a:pt x="3908572" y="791210"/>
                </a:lnTo>
                <a:lnTo>
                  <a:pt x="3907249" y="788670"/>
                </a:lnTo>
                <a:lnTo>
                  <a:pt x="3907897" y="787400"/>
                </a:lnTo>
                <a:lnTo>
                  <a:pt x="3913620" y="787400"/>
                </a:lnTo>
                <a:lnTo>
                  <a:pt x="3911420" y="79248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43965" y="792480"/>
                </a:lnTo>
                <a:lnTo>
                  <a:pt x="43965" y="789940"/>
                </a:lnTo>
                <a:lnTo>
                  <a:pt x="45143" y="788670"/>
                </a:lnTo>
                <a:lnTo>
                  <a:pt x="47488" y="788670"/>
                </a:lnTo>
                <a:lnTo>
                  <a:pt x="51344" y="79375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2952" y="796290"/>
                </a:moveTo>
                <a:lnTo>
                  <a:pt x="44803" y="796290"/>
                </a:lnTo>
                <a:lnTo>
                  <a:pt x="51344" y="793750"/>
                </a:lnTo>
                <a:lnTo>
                  <a:pt x="47488" y="788670"/>
                </a:lnTo>
                <a:lnTo>
                  <a:pt x="804320" y="788670"/>
                </a:lnTo>
                <a:lnTo>
                  <a:pt x="805155" y="789940"/>
                </a:lnTo>
                <a:lnTo>
                  <a:pt x="772638" y="789940"/>
                </a:lnTo>
                <a:lnTo>
                  <a:pt x="771630" y="791210"/>
                </a:lnTo>
                <a:lnTo>
                  <a:pt x="770792" y="793750"/>
                </a:lnTo>
                <a:lnTo>
                  <a:pt x="799124" y="793750"/>
                </a:lnTo>
                <a:lnTo>
                  <a:pt x="800801" y="795020"/>
                </a:lnTo>
                <a:lnTo>
                  <a:pt x="55408" y="795020"/>
                </a:lnTo>
                <a:lnTo>
                  <a:pt x="52952" y="796290"/>
                </a:lnTo>
                <a:close/>
              </a:path>
              <a:path w="4096384" h="836930">
                <a:moveTo>
                  <a:pt x="934901" y="797560"/>
                </a:moveTo>
                <a:lnTo>
                  <a:pt x="928196" y="788670"/>
                </a:lnTo>
                <a:lnTo>
                  <a:pt x="933055" y="789940"/>
                </a:lnTo>
                <a:lnTo>
                  <a:pt x="933729" y="789940"/>
                </a:lnTo>
                <a:lnTo>
                  <a:pt x="934227" y="791210"/>
                </a:lnTo>
                <a:lnTo>
                  <a:pt x="934901" y="792480"/>
                </a:lnTo>
                <a:lnTo>
                  <a:pt x="934901" y="79756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7924" y="795020"/>
                </a:lnTo>
                <a:lnTo>
                  <a:pt x="1001447" y="788670"/>
                </a:lnTo>
                <a:lnTo>
                  <a:pt x="1006980" y="796290"/>
                </a:lnTo>
                <a:lnTo>
                  <a:pt x="1009161" y="797560"/>
                </a:lnTo>
                <a:lnTo>
                  <a:pt x="1010333" y="797560"/>
                </a:lnTo>
                <a:lnTo>
                  <a:pt x="1010503" y="798830"/>
                </a:lnTo>
                <a:lnTo>
                  <a:pt x="1009828" y="80010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044692" y="800100"/>
                </a:moveTo>
                <a:lnTo>
                  <a:pt x="1023572" y="800100"/>
                </a:lnTo>
                <a:lnTo>
                  <a:pt x="1023409" y="798830"/>
                </a:lnTo>
                <a:lnTo>
                  <a:pt x="1021726" y="797560"/>
                </a:lnTo>
                <a:lnTo>
                  <a:pt x="1009161" y="797560"/>
                </a:lnTo>
                <a:lnTo>
                  <a:pt x="1006980" y="796290"/>
                </a:lnTo>
                <a:lnTo>
                  <a:pt x="1001447" y="788670"/>
                </a:lnTo>
                <a:lnTo>
                  <a:pt x="1054924" y="788670"/>
                </a:lnTo>
                <a:lnTo>
                  <a:pt x="1052517" y="791210"/>
                </a:lnTo>
                <a:lnTo>
                  <a:pt x="1015191" y="791210"/>
                </a:lnTo>
                <a:lnTo>
                  <a:pt x="1012677" y="792480"/>
                </a:lnTo>
                <a:lnTo>
                  <a:pt x="1012343" y="793750"/>
                </a:lnTo>
                <a:lnTo>
                  <a:pt x="1014353" y="795020"/>
                </a:lnTo>
                <a:lnTo>
                  <a:pt x="1867731" y="795020"/>
                </a:lnTo>
                <a:lnTo>
                  <a:pt x="1868903" y="796290"/>
                </a:lnTo>
                <a:lnTo>
                  <a:pt x="1048048" y="796290"/>
                </a:lnTo>
                <a:lnTo>
                  <a:pt x="1042679" y="797560"/>
                </a:lnTo>
                <a:lnTo>
                  <a:pt x="1044692" y="800100"/>
                </a:lnTo>
                <a:close/>
              </a:path>
              <a:path w="4096384" h="836930">
                <a:moveTo>
                  <a:pt x="1054479" y="792480"/>
                </a:moveTo>
                <a:lnTo>
                  <a:pt x="1051313" y="792480"/>
                </a:lnTo>
                <a:lnTo>
                  <a:pt x="1054924" y="788670"/>
                </a:lnTo>
                <a:lnTo>
                  <a:pt x="1057867" y="791210"/>
                </a:lnTo>
                <a:lnTo>
                  <a:pt x="1054479" y="792480"/>
                </a:lnTo>
                <a:close/>
              </a:path>
              <a:path w="4096384" h="836930">
                <a:moveTo>
                  <a:pt x="3779664" y="791210"/>
                </a:moveTo>
                <a:lnTo>
                  <a:pt x="3779160" y="791210"/>
                </a:lnTo>
                <a:lnTo>
                  <a:pt x="3778669" y="788670"/>
                </a:lnTo>
                <a:lnTo>
                  <a:pt x="3779550" y="790637"/>
                </a:lnTo>
                <a:lnTo>
                  <a:pt x="3779664" y="791210"/>
                </a:lnTo>
                <a:close/>
              </a:path>
              <a:path w="4096384" h="836930">
                <a:moveTo>
                  <a:pt x="3779550" y="790637"/>
                </a:moveTo>
                <a:lnTo>
                  <a:pt x="3778669" y="788670"/>
                </a:lnTo>
                <a:lnTo>
                  <a:pt x="3779160" y="788670"/>
                </a:lnTo>
                <a:lnTo>
                  <a:pt x="3779550" y="790637"/>
                </a:lnTo>
                <a:close/>
              </a:path>
              <a:path w="4096384" h="836930">
                <a:moveTo>
                  <a:pt x="32905" y="795020"/>
                </a:moveTo>
                <a:lnTo>
                  <a:pt x="32905" y="793750"/>
                </a:lnTo>
                <a:lnTo>
                  <a:pt x="28715" y="789940"/>
                </a:lnTo>
                <a:lnTo>
                  <a:pt x="39774" y="789940"/>
                </a:lnTo>
                <a:lnTo>
                  <a:pt x="32905" y="795020"/>
                </a:lnTo>
                <a:close/>
              </a:path>
              <a:path w="4096384" h="836930">
                <a:moveTo>
                  <a:pt x="770792" y="793750"/>
                </a:moveTo>
                <a:lnTo>
                  <a:pt x="771630" y="791210"/>
                </a:lnTo>
                <a:lnTo>
                  <a:pt x="772638" y="789940"/>
                </a:lnTo>
                <a:lnTo>
                  <a:pt x="773313" y="789940"/>
                </a:lnTo>
                <a:lnTo>
                  <a:pt x="773403" y="790637"/>
                </a:lnTo>
                <a:lnTo>
                  <a:pt x="773476" y="792480"/>
                </a:lnTo>
                <a:lnTo>
                  <a:pt x="770792" y="793750"/>
                </a:lnTo>
                <a:close/>
              </a:path>
              <a:path w="4096384" h="836930">
                <a:moveTo>
                  <a:pt x="799124" y="793750"/>
                </a:moveTo>
                <a:lnTo>
                  <a:pt x="770792" y="793750"/>
                </a:lnTo>
                <a:lnTo>
                  <a:pt x="773476" y="792480"/>
                </a:lnTo>
                <a:lnTo>
                  <a:pt x="773403" y="790637"/>
                </a:lnTo>
                <a:lnTo>
                  <a:pt x="773313" y="789940"/>
                </a:lnTo>
                <a:lnTo>
                  <a:pt x="798450" y="789940"/>
                </a:lnTo>
                <a:lnTo>
                  <a:pt x="797952" y="791210"/>
                </a:lnTo>
                <a:lnTo>
                  <a:pt x="799124" y="793750"/>
                </a:lnTo>
                <a:close/>
              </a:path>
              <a:path w="4096384" h="836930">
                <a:moveTo>
                  <a:pt x="800801" y="795020"/>
                </a:moveTo>
                <a:lnTo>
                  <a:pt x="799124" y="793750"/>
                </a:lnTo>
                <a:lnTo>
                  <a:pt x="797952" y="791210"/>
                </a:lnTo>
                <a:lnTo>
                  <a:pt x="798450" y="789940"/>
                </a:lnTo>
                <a:lnTo>
                  <a:pt x="800630" y="789940"/>
                </a:lnTo>
                <a:lnTo>
                  <a:pt x="802136" y="791210"/>
                </a:lnTo>
                <a:lnTo>
                  <a:pt x="800801" y="795020"/>
                </a:lnTo>
                <a:close/>
              </a:path>
              <a:path w="4096384" h="836930">
                <a:moveTo>
                  <a:pt x="840022" y="795020"/>
                </a:moveTo>
                <a:lnTo>
                  <a:pt x="800801" y="795020"/>
                </a:lnTo>
                <a:lnTo>
                  <a:pt x="802136" y="791210"/>
                </a:lnTo>
                <a:lnTo>
                  <a:pt x="800630" y="789940"/>
                </a:lnTo>
                <a:lnTo>
                  <a:pt x="839689" y="789940"/>
                </a:lnTo>
                <a:lnTo>
                  <a:pt x="839184" y="791210"/>
                </a:lnTo>
                <a:lnTo>
                  <a:pt x="812201" y="791210"/>
                </a:lnTo>
                <a:lnTo>
                  <a:pt x="809850" y="792480"/>
                </a:lnTo>
                <a:lnTo>
                  <a:pt x="814715" y="793750"/>
                </a:lnTo>
                <a:lnTo>
                  <a:pt x="839017" y="793750"/>
                </a:lnTo>
                <a:lnTo>
                  <a:pt x="840022" y="795020"/>
                </a:lnTo>
                <a:close/>
              </a:path>
              <a:path w="4096384" h="836930">
                <a:moveTo>
                  <a:pt x="840690" y="791210"/>
                </a:moveTo>
                <a:lnTo>
                  <a:pt x="839184" y="791210"/>
                </a:lnTo>
                <a:lnTo>
                  <a:pt x="839689" y="789940"/>
                </a:lnTo>
                <a:lnTo>
                  <a:pt x="840690" y="791210"/>
                </a:lnTo>
                <a:close/>
              </a:path>
              <a:path w="4096384" h="836930">
                <a:moveTo>
                  <a:pt x="919481" y="791210"/>
                </a:moveTo>
                <a:lnTo>
                  <a:pt x="840690" y="791210"/>
                </a:lnTo>
                <a:lnTo>
                  <a:pt x="839689" y="789940"/>
                </a:lnTo>
                <a:lnTo>
                  <a:pt x="920817" y="789940"/>
                </a:lnTo>
                <a:lnTo>
                  <a:pt x="919481" y="791210"/>
                </a:lnTo>
                <a:close/>
              </a:path>
              <a:path w="4096384" h="836930">
                <a:moveTo>
                  <a:pt x="920149" y="792480"/>
                </a:moveTo>
                <a:lnTo>
                  <a:pt x="919311" y="791210"/>
                </a:lnTo>
                <a:lnTo>
                  <a:pt x="919481" y="791210"/>
                </a:lnTo>
                <a:lnTo>
                  <a:pt x="920817" y="789940"/>
                </a:lnTo>
                <a:lnTo>
                  <a:pt x="922997" y="791210"/>
                </a:lnTo>
                <a:lnTo>
                  <a:pt x="920149" y="792480"/>
                </a:lnTo>
                <a:close/>
              </a:path>
              <a:path w="4096384" h="836930">
                <a:moveTo>
                  <a:pt x="1065315" y="793750"/>
                </a:moveTo>
                <a:lnTo>
                  <a:pt x="1065145" y="791210"/>
                </a:lnTo>
                <a:lnTo>
                  <a:pt x="1066153" y="789940"/>
                </a:lnTo>
                <a:lnTo>
                  <a:pt x="1067993" y="789940"/>
                </a:lnTo>
                <a:lnTo>
                  <a:pt x="1072184" y="791210"/>
                </a:lnTo>
                <a:lnTo>
                  <a:pt x="1071346" y="792480"/>
                </a:lnTo>
                <a:lnTo>
                  <a:pt x="1065315" y="793750"/>
                </a:lnTo>
                <a:close/>
              </a:path>
              <a:path w="4096384" h="836930">
                <a:moveTo>
                  <a:pt x="7925" y="793750"/>
                </a:moveTo>
                <a:lnTo>
                  <a:pt x="4935" y="793750"/>
                </a:lnTo>
                <a:lnTo>
                  <a:pt x="217" y="791210"/>
                </a:lnTo>
                <a:lnTo>
                  <a:pt x="9016" y="791210"/>
                </a:lnTo>
                <a:lnTo>
                  <a:pt x="7925" y="793750"/>
                </a:lnTo>
                <a:close/>
              </a:path>
              <a:path w="4096384" h="836930">
                <a:moveTo>
                  <a:pt x="32905" y="793750"/>
                </a:moveTo>
                <a:lnTo>
                  <a:pt x="20000" y="793750"/>
                </a:lnTo>
                <a:lnTo>
                  <a:pt x="20000" y="791210"/>
                </a:lnTo>
                <a:lnTo>
                  <a:pt x="30112" y="791210"/>
                </a:lnTo>
                <a:lnTo>
                  <a:pt x="32905" y="793750"/>
                </a:lnTo>
                <a:close/>
              </a:path>
              <a:path w="4096384" h="836930">
                <a:moveTo>
                  <a:pt x="814715" y="793750"/>
                </a:moveTo>
                <a:lnTo>
                  <a:pt x="809850" y="792480"/>
                </a:lnTo>
                <a:lnTo>
                  <a:pt x="812201" y="791210"/>
                </a:lnTo>
                <a:lnTo>
                  <a:pt x="814715" y="793750"/>
                </a:lnTo>
                <a:close/>
              </a:path>
              <a:path w="4096384" h="836930">
                <a:moveTo>
                  <a:pt x="839017" y="793750"/>
                </a:moveTo>
                <a:lnTo>
                  <a:pt x="814715" y="793750"/>
                </a:lnTo>
                <a:lnTo>
                  <a:pt x="812201" y="791210"/>
                </a:lnTo>
                <a:lnTo>
                  <a:pt x="838516" y="791210"/>
                </a:lnTo>
                <a:lnTo>
                  <a:pt x="838012" y="792480"/>
                </a:lnTo>
                <a:lnTo>
                  <a:pt x="839017" y="793750"/>
                </a:lnTo>
                <a:close/>
              </a:path>
              <a:path w="4096384" h="836930">
                <a:moveTo>
                  <a:pt x="841528" y="795020"/>
                </a:moveTo>
                <a:lnTo>
                  <a:pt x="840022" y="795020"/>
                </a:lnTo>
                <a:lnTo>
                  <a:pt x="838012" y="792480"/>
                </a:lnTo>
                <a:lnTo>
                  <a:pt x="838516" y="791210"/>
                </a:lnTo>
                <a:lnTo>
                  <a:pt x="841528" y="791210"/>
                </a:lnTo>
                <a:lnTo>
                  <a:pt x="842537" y="792480"/>
                </a:lnTo>
                <a:lnTo>
                  <a:pt x="841528" y="795020"/>
                </a:lnTo>
                <a:close/>
              </a:path>
              <a:path w="4096384" h="836930">
                <a:moveTo>
                  <a:pt x="845051" y="798830"/>
                </a:moveTo>
                <a:lnTo>
                  <a:pt x="50172" y="798830"/>
                </a:lnTo>
                <a:lnTo>
                  <a:pt x="55665" y="796290"/>
                </a:lnTo>
                <a:lnTo>
                  <a:pt x="55408" y="795020"/>
                </a:lnTo>
                <a:lnTo>
                  <a:pt x="841528" y="795020"/>
                </a:lnTo>
                <a:lnTo>
                  <a:pt x="842537" y="792480"/>
                </a:lnTo>
                <a:lnTo>
                  <a:pt x="841528" y="791210"/>
                </a:lnTo>
                <a:lnTo>
                  <a:pt x="853937" y="791210"/>
                </a:lnTo>
                <a:lnTo>
                  <a:pt x="853099" y="792480"/>
                </a:lnTo>
                <a:lnTo>
                  <a:pt x="854271" y="793750"/>
                </a:lnTo>
                <a:lnTo>
                  <a:pt x="932028" y="793750"/>
                </a:lnTo>
                <a:lnTo>
                  <a:pt x="933943" y="796290"/>
                </a:lnTo>
                <a:lnTo>
                  <a:pt x="862652" y="796290"/>
                </a:lnTo>
                <a:lnTo>
                  <a:pt x="858795" y="797560"/>
                </a:lnTo>
                <a:lnTo>
                  <a:pt x="846230" y="797560"/>
                </a:lnTo>
                <a:lnTo>
                  <a:pt x="845051" y="798830"/>
                </a:lnTo>
                <a:close/>
              </a:path>
              <a:path w="4096384" h="836930">
                <a:moveTo>
                  <a:pt x="854271" y="793750"/>
                </a:moveTo>
                <a:lnTo>
                  <a:pt x="853099" y="792480"/>
                </a:lnTo>
                <a:lnTo>
                  <a:pt x="853937" y="791210"/>
                </a:lnTo>
                <a:lnTo>
                  <a:pt x="854271" y="793750"/>
                </a:lnTo>
                <a:close/>
              </a:path>
              <a:path w="4096384" h="836930">
                <a:moveTo>
                  <a:pt x="932028" y="793750"/>
                </a:moveTo>
                <a:lnTo>
                  <a:pt x="854271" y="793750"/>
                </a:lnTo>
                <a:lnTo>
                  <a:pt x="853937" y="791210"/>
                </a:lnTo>
                <a:lnTo>
                  <a:pt x="919311" y="791210"/>
                </a:lnTo>
                <a:lnTo>
                  <a:pt x="920149" y="792480"/>
                </a:lnTo>
                <a:lnTo>
                  <a:pt x="931070" y="792480"/>
                </a:lnTo>
                <a:lnTo>
                  <a:pt x="932028" y="793750"/>
                </a:lnTo>
                <a:close/>
              </a:path>
              <a:path w="4096384" h="836930">
                <a:moveTo>
                  <a:pt x="974961" y="792480"/>
                </a:moveTo>
                <a:lnTo>
                  <a:pt x="973789" y="792480"/>
                </a:lnTo>
                <a:lnTo>
                  <a:pt x="972447" y="791210"/>
                </a:lnTo>
                <a:lnTo>
                  <a:pt x="974961" y="792480"/>
                </a:lnTo>
                <a:close/>
              </a:path>
              <a:path w="4096384" h="836930">
                <a:moveTo>
                  <a:pt x="999334" y="792480"/>
                </a:moveTo>
                <a:lnTo>
                  <a:pt x="974961" y="792480"/>
                </a:lnTo>
                <a:lnTo>
                  <a:pt x="972447" y="791210"/>
                </a:lnTo>
                <a:lnTo>
                  <a:pt x="1000038" y="791210"/>
                </a:lnTo>
                <a:lnTo>
                  <a:pt x="999334" y="792480"/>
                </a:lnTo>
                <a:close/>
              </a:path>
              <a:path w="4096384" h="836930">
                <a:moveTo>
                  <a:pt x="1016867" y="795020"/>
                </a:moveTo>
                <a:lnTo>
                  <a:pt x="1014353" y="795020"/>
                </a:lnTo>
                <a:lnTo>
                  <a:pt x="1012343" y="793750"/>
                </a:lnTo>
                <a:lnTo>
                  <a:pt x="1012677" y="792480"/>
                </a:lnTo>
                <a:lnTo>
                  <a:pt x="1015191" y="791210"/>
                </a:lnTo>
                <a:lnTo>
                  <a:pt x="1017208" y="793750"/>
                </a:lnTo>
                <a:lnTo>
                  <a:pt x="1016867" y="795020"/>
                </a:lnTo>
                <a:close/>
              </a:path>
              <a:path w="4096384" h="836930">
                <a:moveTo>
                  <a:pt x="1867731" y="795020"/>
                </a:moveTo>
                <a:lnTo>
                  <a:pt x="1016867" y="795020"/>
                </a:lnTo>
                <a:lnTo>
                  <a:pt x="1017208" y="793750"/>
                </a:lnTo>
                <a:lnTo>
                  <a:pt x="1015191" y="791210"/>
                </a:lnTo>
                <a:lnTo>
                  <a:pt x="1052517" y="791210"/>
                </a:lnTo>
                <a:lnTo>
                  <a:pt x="1051313" y="792480"/>
                </a:lnTo>
                <a:lnTo>
                  <a:pt x="1065230" y="792480"/>
                </a:lnTo>
                <a:lnTo>
                  <a:pt x="1065315" y="793750"/>
                </a:lnTo>
                <a:lnTo>
                  <a:pt x="1866559" y="793750"/>
                </a:lnTo>
                <a:lnTo>
                  <a:pt x="1867731" y="795020"/>
                </a:lnTo>
                <a:close/>
              </a:path>
              <a:path w="4096384" h="836930">
                <a:moveTo>
                  <a:pt x="1869073" y="796290"/>
                </a:moveTo>
                <a:lnTo>
                  <a:pt x="1868903" y="796290"/>
                </a:lnTo>
                <a:lnTo>
                  <a:pt x="1864215" y="791210"/>
                </a:lnTo>
                <a:lnTo>
                  <a:pt x="1870415" y="792480"/>
                </a:lnTo>
                <a:lnTo>
                  <a:pt x="1875444" y="793750"/>
                </a:lnTo>
                <a:lnTo>
                  <a:pt x="1869073" y="796290"/>
                </a:lnTo>
                <a:close/>
              </a:path>
              <a:path w="4096384" h="836930">
                <a:moveTo>
                  <a:pt x="1940330" y="792012"/>
                </a:moveTo>
                <a:lnTo>
                  <a:pt x="1940648" y="791210"/>
                </a:lnTo>
                <a:lnTo>
                  <a:pt x="1942660" y="791210"/>
                </a:lnTo>
                <a:lnTo>
                  <a:pt x="1940330" y="792012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44171" y="791210"/>
                </a:lnTo>
                <a:lnTo>
                  <a:pt x="1956402" y="791210"/>
                </a:lnTo>
                <a:lnTo>
                  <a:pt x="1951877" y="793750"/>
                </a:lnTo>
                <a:lnTo>
                  <a:pt x="1952218" y="79502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3665024" y="801370"/>
                </a:moveTo>
                <a:lnTo>
                  <a:pt x="1833701" y="801370"/>
                </a:lnTo>
                <a:lnTo>
                  <a:pt x="1835882" y="800100"/>
                </a:lnTo>
                <a:lnTo>
                  <a:pt x="1839909" y="797560"/>
                </a:lnTo>
                <a:lnTo>
                  <a:pt x="1952552" y="797560"/>
                </a:lnTo>
                <a:lnTo>
                  <a:pt x="1952218" y="795020"/>
                </a:lnTo>
                <a:lnTo>
                  <a:pt x="1951877" y="793750"/>
                </a:lnTo>
                <a:lnTo>
                  <a:pt x="1956402" y="791210"/>
                </a:lnTo>
                <a:lnTo>
                  <a:pt x="1963782" y="791210"/>
                </a:lnTo>
                <a:lnTo>
                  <a:pt x="1962773" y="792480"/>
                </a:lnTo>
                <a:lnTo>
                  <a:pt x="1962439" y="793750"/>
                </a:lnTo>
                <a:lnTo>
                  <a:pt x="3651781" y="793750"/>
                </a:lnTo>
                <a:lnTo>
                  <a:pt x="3654796" y="795020"/>
                </a:lnTo>
                <a:lnTo>
                  <a:pt x="3659835" y="795020"/>
                </a:lnTo>
                <a:lnTo>
                  <a:pt x="3659566" y="796290"/>
                </a:lnTo>
                <a:lnTo>
                  <a:pt x="3664840" y="798830"/>
                </a:lnTo>
                <a:lnTo>
                  <a:pt x="1887512" y="798830"/>
                </a:lnTo>
                <a:lnTo>
                  <a:pt x="1891532" y="800100"/>
                </a:lnTo>
                <a:lnTo>
                  <a:pt x="3665024" y="800100"/>
                </a:lnTo>
                <a:lnTo>
                  <a:pt x="3665024" y="801370"/>
                </a:lnTo>
                <a:close/>
              </a:path>
              <a:path w="4096384" h="836930">
                <a:moveTo>
                  <a:pt x="1970316" y="793750"/>
                </a:moveTo>
                <a:lnTo>
                  <a:pt x="1962439" y="793750"/>
                </a:lnTo>
                <a:lnTo>
                  <a:pt x="1962773" y="792480"/>
                </a:lnTo>
                <a:lnTo>
                  <a:pt x="1963782" y="791210"/>
                </a:lnTo>
                <a:lnTo>
                  <a:pt x="1965288" y="791210"/>
                </a:lnTo>
                <a:lnTo>
                  <a:pt x="1970316" y="793750"/>
                </a:lnTo>
                <a:close/>
              </a:path>
              <a:path w="4096384" h="836930">
                <a:moveTo>
                  <a:pt x="3651781" y="793750"/>
                </a:moveTo>
                <a:lnTo>
                  <a:pt x="1970316" y="793750"/>
                </a:lnTo>
                <a:lnTo>
                  <a:pt x="1965288" y="791210"/>
                </a:lnTo>
                <a:lnTo>
                  <a:pt x="3647420" y="791210"/>
                </a:lnTo>
                <a:lnTo>
                  <a:pt x="3648765" y="792480"/>
                </a:lnTo>
                <a:lnTo>
                  <a:pt x="3651781" y="79375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62744" y="791210"/>
                </a:lnTo>
                <a:lnTo>
                  <a:pt x="3769940" y="791210"/>
                </a:lnTo>
                <a:lnTo>
                  <a:pt x="3770949" y="792480"/>
                </a:lnTo>
                <a:lnTo>
                  <a:pt x="3771806" y="793750"/>
                </a:lnTo>
                <a:lnTo>
                  <a:pt x="3772789" y="79502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945" y="793750"/>
                </a:moveTo>
                <a:lnTo>
                  <a:pt x="3780168" y="793750"/>
                </a:lnTo>
                <a:lnTo>
                  <a:pt x="3779664" y="791210"/>
                </a:lnTo>
                <a:lnTo>
                  <a:pt x="3779807" y="791210"/>
                </a:lnTo>
                <a:lnTo>
                  <a:pt x="3780945" y="793750"/>
                </a:lnTo>
                <a:close/>
              </a:path>
              <a:path w="4096384" h="836930">
                <a:moveTo>
                  <a:pt x="3789653" y="801370"/>
                </a:moveTo>
                <a:lnTo>
                  <a:pt x="3784359" y="801370"/>
                </a:lnTo>
                <a:lnTo>
                  <a:pt x="3784359" y="793750"/>
                </a:lnTo>
                <a:lnTo>
                  <a:pt x="3783691" y="791210"/>
                </a:lnTo>
                <a:lnTo>
                  <a:pt x="3800466" y="791210"/>
                </a:lnTo>
                <a:lnTo>
                  <a:pt x="3795778" y="792480"/>
                </a:lnTo>
                <a:lnTo>
                  <a:pt x="3793912" y="792480"/>
                </a:lnTo>
                <a:lnTo>
                  <a:pt x="3793645" y="797560"/>
                </a:lnTo>
                <a:lnTo>
                  <a:pt x="3791738" y="797560"/>
                </a:lnTo>
                <a:lnTo>
                  <a:pt x="3789653" y="801370"/>
                </a:lnTo>
                <a:close/>
              </a:path>
              <a:path w="4096384" h="836930">
                <a:moveTo>
                  <a:pt x="3799943" y="798830"/>
                </a:moveTo>
                <a:lnTo>
                  <a:pt x="3793578" y="798830"/>
                </a:lnTo>
                <a:lnTo>
                  <a:pt x="3793912" y="792480"/>
                </a:lnTo>
                <a:lnTo>
                  <a:pt x="3795778" y="792480"/>
                </a:lnTo>
                <a:lnTo>
                  <a:pt x="3800466" y="791210"/>
                </a:lnTo>
                <a:lnTo>
                  <a:pt x="3799943" y="798830"/>
                </a:lnTo>
                <a:close/>
              </a:path>
              <a:path w="4096384" h="836930">
                <a:moveTo>
                  <a:pt x="3805012" y="791517"/>
                </a:moveTo>
                <a:lnTo>
                  <a:pt x="3804657" y="791210"/>
                </a:lnTo>
                <a:lnTo>
                  <a:pt x="3805240" y="791210"/>
                </a:lnTo>
                <a:lnTo>
                  <a:pt x="3805012" y="791517"/>
                </a:lnTo>
                <a:close/>
              </a:path>
              <a:path w="4096384" h="836930">
                <a:moveTo>
                  <a:pt x="3821740" y="796290"/>
                </a:moveTo>
                <a:lnTo>
                  <a:pt x="3810511" y="796290"/>
                </a:lnTo>
                <a:lnTo>
                  <a:pt x="3816541" y="791210"/>
                </a:lnTo>
                <a:lnTo>
                  <a:pt x="3897419" y="791210"/>
                </a:lnTo>
                <a:lnTo>
                  <a:pt x="3897952" y="792480"/>
                </a:lnTo>
                <a:lnTo>
                  <a:pt x="3824589" y="792480"/>
                </a:lnTo>
                <a:lnTo>
                  <a:pt x="3822258" y="793750"/>
                </a:lnTo>
                <a:lnTo>
                  <a:pt x="3821249" y="795020"/>
                </a:lnTo>
                <a:lnTo>
                  <a:pt x="3821740" y="796290"/>
                </a:lnTo>
                <a:close/>
              </a:path>
              <a:path w="4096384" h="836930">
                <a:moveTo>
                  <a:pt x="3945122" y="792480"/>
                </a:moveTo>
                <a:lnTo>
                  <a:pt x="3941940" y="792480"/>
                </a:lnTo>
                <a:lnTo>
                  <a:pt x="3942614" y="791210"/>
                </a:lnTo>
                <a:lnTo>
                  <a:pt x="3945122" y="79248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5122" y="792480"/>
                </a:lnTo>
                <a:lnTo>
                  <a:pt x="3942614" y="791210"/>
                </a:lnTo>
                <a:lnTo>
                  <a:pt x="3948135" y="79121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1475" y="796290"/>
                </a:lnTo>
                <a:lnTo>
                  <a:pt x="3805012" y="791517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1940145" y="792480"/>
                </a:moveTo>
                <a:lnTo>
                  <a:pt x="1938972" y="792480"/>
                </a:lnTo>
                <a:lnTo>
                  <a:pt x="1940330" y="792012"/>
                </a:lnTo>
                <a:lnTo>
                  <a:pt x="1940145" y="792480"/>
                </a:lnTo>
                <a:close/>
              </a:path>
              <a:path w="4096384" h="836930">
                <a:moveTo>
                  <a:pt x="3716974" y="797560"/>
                </a:moveTo>
                <a:lnTo>
                  <a:pt x="3713458" y="795020"/>
                </a:lnTo>
                <a:lnTo>
                  <a:pt x="3714467" y="793750"/>
                </a:lnTo>
                <a:lnTo>
                  <a:pt x="3715809" y="792480"/>
                </a:lnTo>
                <a:lnTo>
                  <a:pt x="3716641" y="792480"/>
                </a:lnTo>
                <a:lnTo>
                  <a:pt x="3716921" y="794610"/>
                </a:lnTo>
                <a:lnTo>
                  <a:pt x="3716974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16974" y="797560"/>
                </a:lnTo>
                <a:lnTo>
                  <a:pt x="3716921" y="794610"/>
                </a:lnTo>
                <a:lnTo>
                  <a:pt x="3716641" y="792480"/>
                </a:lnTo>
                <a:lnTo>
                  <a:pt x="3728394" y="792480"/>
                </a:lnTo>
                <a:lnTo>
                  <a:pt x="3727719" y="793750"/>
                </a:lnTo>
                <a:lnTo>
                  <a:pt x="3728394" y="79502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28394" y="795020"/>
                </a:lnTo>
                <a:lnTo>
                  <a:pt x="3727719" y="793750"/>
                </a:lnTo>
                <a:lnTo>
                  <a:pt x="3728394" y="792480"/>
                </a:lnTo>
                <a:lnTo>
                  <a:pt x="3730385" y="792480"/>
                </a:lnTo>
                <a:lnTo>
                  <a:pt x="3733416" y="79375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69022" y="797560"/>
                </a:moveTo>
                <a:lnTo>
                  <a:pt x="3729559" y="797560"/>
                </a:lnTo>
                <a:lnTo>
                  <a:pt x="3733416" y="793750"/>
                </a:lnTo>
                <a:lnTo>
                  <a:pt x="3730385" y="792480"/>
                </a:lnTo>
                <a:lnTo>
                  <a:pt x="3764000" y="792480"/>
                </a:lnTo>
                <a:lnTo>
                  <a:pt x="3769022" y="797560"/>
                </a:lnTo>
                <a:close/>
              </a:path>
              <a:path w="4096384" h="836930">
                <a:moveTo>
                  <a:pt x="3821740" y="800100"/>
                </a:moveTo>
                <a:lnTo>
                  <a:pt x="3821740" y="796290"/>
                </a:lnTo>
                <a:lnTo>
                  <a:pt x="3821249" y="795020"/>
                </a:lnTo>
                <a:lnTo>
                  <a:pt x="3822258" y="793750"/>
                </a:lnTo>
                <a:lnTo>
                  <a:pt x="3824589" y="792480"/>
                </a:lnTo>
                <a:lnTo>
                  <a:pt x="3830803" y="792480"/>
                </a:lnTo>
                <a:lnTo>
                  <a:pt x="3821740" y="800100"/>
                </a:lnTo>
                <a:close/>
              </a:path>
              <a:path w="4096384" h="836930">
                <a:moveTo>
                  <a:pt x="3835165" y="803910"/>
                </a:moveTo>
                <a:lnTo>
                  <a:pt x="3833985" y="803910"/>
                </a:lnTo>
                <a:lnTo>
                  <a:pt x="3829951" y="800100"/>
                </a:lnTo>
                <a:lnTo>
                  <a:pt x="3821740" y="800100"/>
                </a:lnTo>
                <a:lnTo>
                  <a:pt x="3830803" y="792480"/>
                </a:lnTo>
                <a:lnTo>
                  <a:pt x="3897952" y="792480"/>
                </a:lnTo>
                <a:lnTo>
                  <a:pt x="3898486" y="793750"/>
                </a:lnTo>
                <a:lnTo>
                  <a:pt x="3849078" y="793750"/>
                </a:lnTo>
                <a:lnTo>
                  <a:pt x="3848667" y="794758"/>
                </a:lnTo>
                <a:lnTo>
                  <a:pt x="3848561" y="796290"/>
                </a:lnTo>
                <a:lnTo>
                  <a:pt x="3843879" y="796290"/>
                </a:lnTo>
                <a:lnTo>
                  <a:pt x="3839410" y="802640"/>
                </a:lnTo>
                <a:lnTo>
                  <a:pt x="3835000" y="802640"/>
                </a:lnTo>
                <a:lnTo>
                  <a:pt x="3835165" y="803910"/>
                </a:lnTo>
                <a:close/>
              </a:path>
              <a:path w="4096384" h="836930">
                <a:moveTo>
                  <a:pt x="3907406" y="795020"/>
                </a:moveTo>
                <a:lnTo>
                  <a:pt x="3899019" y="795020"/>
                </a:lnTo>
                <a:lnTo>
                  <a:pt x="3899100" y="794610"/>
                </a:lnTo>
                <a:lnTo>
                  <a:pt x="3901867" y="792480"/>
                </a:lnTo>
                <a:lnTo>
                  <a:pt x="3904715" y="793750"/>
                </a:lnTo>
                <a:lnTo>
                  <a:pt x="3907406" y="795020"/>
                </a:lnTo>
                <a:close/>
              </a:path>
              <a:path w="4096384" h="836930">
                <a:moveTo>
                  <a:pt x="3664840" y="798830"/>
                </a:moveTo>
                <a:lnTo>
                  <a:pt x="3659566" y="796290"/>
                </a:lnTo>
                <a:lnTo>
                  <a:pt x="3660104" y="793750"/>
                </a:lnTo>
                <a:lnTo>
                  <a:pt x="3663094" y="793750"/>
                </a:lnTo>
                <a:lnTo>
                  <a:pt x="3665174" y="795020"/>
                </a:lnTo>
                <a:lnTo>
                  <a:pt x="3665024" y="796290"/>
                </a:lnTo>
                <a:lnTo>
                  <a:pt x="3665024" y="797560"/>
                </a:lnTo>
                <a:lnTo>
                  <a:pt x="3664840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64840" y="798830"/>
                </a:lnTo>
                <a:lnTo>
                  <a:pt x="3665024" y="797560"/>
                </a:lnTo>
                <a:lnTo>
                  <a:pt x="3665024" y="796290"/>
                </a:lnTo>
                <a:lnTo>
                  <a:pt x="3665174" y="795020"/>
                </a:lnTo>
                <a:lnTo>
                  <a:pt x="3663094" y="793750"/>
                </a:lnTo>
                <a:lnTo>
                  <a:pt x="3673071" y="79375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73071" y="793750"/>
                </a:lnTo>
                <a:lnTo>
                  <a:pt x="3676077" y="793750"/>
                </a:lnTo>
                <a:lnTo>
                  <a:pt x="3677602" y="795020"/>
                </a:lnTo>
                <a:lnTo>
                  <a:pt x="3677602" y="796290"/>
                </a:lnTo>
                <a:lnTo>
                  <a:pt x="3676253" y="79756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695517" y="805180"/>
                </a:lnTo>
                <a:lnTo>
                  <a:pt x="3698025" y="802640"/>
                </a:lnTo>
                <a:lnTo>
                  <a:pt x="3699557" y="800100"/>
                </a:lnTo>
                <a:lnTo>
                  <a:pt x="3698699" y="798830"/>
                </a:lnTo>
                <a:lnTo>
                  <a:pt x="3674079" y="798830"/>
                </a:lnTo>
                <a:lnTo>
                  <a:pt x="3676253" y="797560"/>
                </a:lnTo>
                <a:lnTo>
                  <a:pt x="3677602" y="796290"/>
                </a:lnTo>
                <a:lnTo>
                  <a:pt x="3677602" y="795020"/>
                </a:lnTo>
                <a:lnTo>
                  <a:pt x="3676077" y="793750"/>
                </a:lnTo>
                <a:lnTo>
                  <a:pt x="3714467" y="793750"/>
                </a:lnTo>
                <a:lnTo>
                  <a:pt x="3713458" y="795020"/>
                </a:lnTo>
                <a:lnTo>
                  <a:pt x="3716974" y="797560"/>
                </a:lnTo>
                <a:lnTo>
                  <a:pt x="3769022" y="797560"/>
                </a:lnTo>
                <a:lnTo>
                  <a:pt x="3771533" y="800100"/>
                </a:lnTo>
                <a:lnTo>
                  <a:pt x="3763576" y="800100"/>
                </a:lnTo>
                <a:lnTo>
                  <a:pt x="3761061" y="801370"/>
                </a:lnTo>
                <a:lnTo>
                  <a:pt x="3705404" y="80137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848561" y="797560"/>
                </a:moveTo>
                <a:lnTo>
                  <a:pt x="3848667" y="794758"/>
                </a:lnTo>
                <a:lnTo>
                  <a:pt x="3849078" y="793750"/>
                </a:lnTo>
                <a:lnTo>
                  <a:pt x="3849909" y="793750"/>
                </a:lnTo>
                <a:lnTo>
                  <a:pt x="3850734" y="795020"/>
                </a:lnTo>
                <a:lnTo>
                  <a:pt x="3851252" y="796290"/>
                </a:lnTo>
                <a:lnTo>
                  <a:pt x="3848561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48561" y="797560"/>
                </a:lnTo>
                <a:lnTo>
                  <a:pt x="3851252" y="796290"/>
                </a:lnTo>
                <a:lnTo>
                  <a:pt x="3850734" y="795020"/>
                </a:lnTo>
                <a:lnTo>
                  <a:pt x="3849909" y="793750"/>
                </a:lnTo>
                <a:lnTo>
                  <a:pt x="3864145" y="793750"/>
                </a:lnTo>
                <a:lnTo>
                  <a:pt x="3862311" y="795020"/>
                </a:lnTo>
                <a:lnTo>
                  <a:pt x="3862311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62311" y="796290"/>
                </a:lnTo>
                <a:lnTo>
                  <a:pt x="3862311" y="795020"/>
                </a:lnTo>
                <a:lnTo>
                  <a:pt x="3864145" y="793750"/>
                </a:lnTo>
                <a:lnTo>
                  <a:pt x="3866502" y="795020"/>
                </a:lnTo>
                <a:lnTo>
                  <a:pt x="3865677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95271" y="797560"/>
                </a:moveTo>
                <a:lnTo>
                  <a:pt x="3864328" y="797560"/>
                </a:lnTo>
                <a:lnTo>
                  <a:pt x="3865677" y="796290"/>
                </a:lnTo>
                <a:lnTo>
                  <a:pt x="3866502" y="795020"/>
                </a:lnTo>
                <a:lnTo>
                  <a:pt x="3864145" y="793750"/>
                </a:lnTo>
                <a:lnTo>
                  <a:pt x="3890473" y="793750"/>
                </a:lnTo>
                <a:lnTo>
                  <a:pt x="3889125" y="795020"/>
                </a:lnTo>
                <a:lnTo>
                  <a:pt x="3889648" y="796290"/>
                </a:lnTo>
                <a:lnTo>
                  <a:pt x="3896920" y="796290"/>
                </a:lnTo>
                <a:lnTo>
                  <a:pt x="3895271" y="797560"/>
                </a:lnTo>
                <a:close/>
              </a:path>
              <a:path w="4096384" h="836930">
                <a:moveTo>
                  <a:pt x="3891973" y="796290"/>
                </a:moveTo>
                <a:lnTo>
                  <a:pt x="3889648" y="796290"/>
                </a:lnTo>
                <a:lnTo>
                  <a:pt x="3889125" y="795020"/>
                </a:lnTo>
                <a:lnTo>
                  <a:pt x="3890473" y="793750"/>
                </a:lnTo>
                <a:lnTo>
                  <a:pt x="3891639" y="793750"/>
                </a:lnTo>
                <a:lnTo>
                  <a:pt x="3893656" y="795020"/>
                </a:lnTo>
                <a:lnTo>
                  <a:pt x="3891973" y="796290"/>
                </a:lnTo>
                <a:close/>
              </a:path>
              <a:path w="4096384" h="836930">
                <a:moveTo>
                  <a:pt x="3896920" y="796290"/>
                </a:moveTo>
                <a:lnTo>
                  <a:pt x="3891973" y="796290"/>
                </a:lnTo>
                <a:lnTo>
                  <a:pt x="3893656" y="795020"/>
                </a:lnTo>
                <a:lnTo>
                  <a:pt x="3891639" y="793750"/>
                </a:lnTo>
                <a:lnTo>
                  <a:pt x="3898486" y="793750"/>
                </a:lnTo>
                <a:lnTo>
                  <a:pt x="3898909" y="794758"/>
                </a:lnTo>
                <a:lnTo>
                  <a:pt x="3896920" y="796290"/>
                </a:lnTo>
                <a:close/>
              </a:path>
              <a:path w="4096384" h="836930">
                <a:moveTo>
                  <a:pt x="3914445" y="796290"/>
                </a:moveTo>
                <a:lnTo>
                  <a:pt x="3917785" y="793750"/>
                </a:lnTo>
                <a:lnTo>
                  <a:pt x="3918302" y="793750"/>
                </a:lnTo>
                <a:lnTo>
                  <a:pt x="3914445" y="796290"/>
                </a:lnTo>
                <a:close/>
              </a:path>
              <a:path w="4096384" h="836930">
                <a:moveTo>
                  <a:pt x="4095854" y="796290"/>
                </a:moveTo>
                <a:lnTo>
                  <a:pt x="3914445" y="796290"/>
                </a:lnTo>
                <a:lnTo>
                  <a:pt x="3918302" y="793750"/>
                </a:lnTo>
                <a:lnTo>
                  <a:pt x="3932046" y="793750"/>
                </a:lnTo>
                <a:lnTo>
                  <a:pt x="3926690" y="795020"/>
                </a:lnTo>
                <a:lnTo>
                  <a:pt x="4095854" y="795020"/>
                </a:lnTo>
                <a:lnTo>
                  <a:pt x="4095854" y="796290"/>
                </a:lnTo>
                <a:close/>
              </a:path>
              <a:path w="4096384" h="836930">
                <a:moveTo>
                  <a:pt x="3926690" y="795020"/>
                </a:moveTo>
                <a:lnTo>
                  <a:pt x="3932046" y="793750"/>
                </a:lnTo>
                <a:lnTo>
                  <a:pt x="3936400" y="793750"/>
                </a:lnTo>
                <a:lnTo>
                  <a:pt x="3926690" y="795020"/>
                </a:lnTo>
                <a:close/>
              </a:path>
              <a:path w="4096384" h="836930">
                <a:moveTo>
                  <a:pt x="4095854" y="795020"/>
                </a:moveTo>
                <a:lnTo>
                  <a:pt x="3926690" y="795020"/>
                </a:lnTo>
                <a:lnTo>
                  <a:pt x="3936400" y="793750"/>
                </a:lnTo>
                <a:lnTo>
                  <a:pt x="4095854" y="793750"/>
                </a:lnTo>
                <a:lnTo>
                  <a:pt x="4095854" y="795020"/>
                </a:lnTo>
                <a:close/>
              </a:path>
              <a:path w="4096384" h="836930">
                <a:moveTo>
                  <a:pt x="3899019" y="795020"/>
                </a:moveTo>
                <a:lnTo>
                  <a:pt x="3898909" y="794758"/>
                </a:lnTo>
                <a:lnTo>
                  <a:pt x="3899100" y="794610"/>
                </a:lnTo>
                <a:lnTo>
                  <a:pt x="3899019" y="795020"/>
                </a:lnTo>
                <a:close/>
              </a:path>
              <a:path w="4096384" h="836930">
                <a:moveTo>
                  <a:pt x="3899352" y="802640"/>
                </a:moveTo>
                <a:lnTo>
                  <a:pt x="3896504" y="801370"/>
                </a:lnTo>
                <a:lnTo>
                  <a:pt x="3891973" y="800100"/>
                </a:lnTo>
                <a:lnTo>
                  <a:pt x="3898909" y="794758"/>
                </a:lnTo>
                <a:lnTo>
                  <a:pt x="3899019" y="795020"/>
                </a:lnTo>
                <a:lnTo>
                  <a:pt x="3907406" y="795020"/>
                </a:lnTo>
                <a:lnTo>
                  <a:pt x="3899352" y="80264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6290"/>
                </a:lnTo>
                <a:lnTo>
                  <a:pt x="2399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5020"/>
                </a:lnTo>
                <a:lnTo>
                  <a:pt x="2563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50172" y="798830"/>
                </a:moveTo>
                <a:lnTo>
                  <a:pt x="50670" y="797560"/>
                </a:lnTo>
                <a:lnTo>
                  <a:pt x="51344" y="797560"/>
                </a:lnTo>
                <a:lnTo>
                  <a:pt x="51848" y="796290"/>
                </a:lnTo>
                <a:lnTo>
                  <a:pt x="52952" y="796290"/>
                </a:lnTo>
                <a:lnTo>
                  <a:pt x="55408" y="795020"/>
                </a:lnTo>
                <a:lnTo>
                  <a:pt x="55665" y="796290"/>
                </a:lnTo>
                <a:lnTo>
                  <a:pt x="50172" y="798830"/>
                </a:lnTo>
                <a:close/>
              </a:path>
              <a:path w="4096384" h="836930">
                <a:moveTo>
                  <a:pt x="17649" y="807720"/>
                </a:moveTo>
                <a:lnTo>
                  <a:pt x="16307" y="807720"/>
                </a:lnTo>
                <a:lnTo>
                  <a:pt x="14971" y="802640"/>
                </a:lnTo>
                <a:lnTo>
                  <a:pt x="9104" y="802640"/>
                </a:lnTo>
                <a:lnTo>
                  <a:pt x="9268" y="796290"/>
                </a:lnTo>
                <a:lnTo>
                  <a:pt x="12620" y="797560"/>
                </a:lnTo>
                <a:lnTo>
                  <a:pt x="15809" y="797560"/>
                </a:lnTo>
                <a:lnTo>
                  <a:pt x="17145" y="801370"/>
                </a:lnTo>
                <a:lnTo>
                  <a:pt x="20163" y="802640"/>
                </a:lnTo>
                <a:lnTo>
                  <a:pt x="25696" y="805180"/>
                </a:lnTo>
                <a:lnTo>
                  <a:pt x="17649" y="807720"/>
                </a:lnTo>
                <a:close/>
              </a:path>
              <a:path w="4096384" h="836930">
                <a:moveTo>
                  <a:pt x="51344" y="797560"/>
                </a:moveTo>
                <a:lnTo>
                  <a:pt x="12620" y="797560"/>
                </a:lnTo>
                <a:lnTo>
                  <a:pt x="9268" y="796290"/>
                </a:lnTo>
                <a:lnTo>
                  <a:pt x="51848" y="796290"/>
                </a:lnTo>
                <a:lnTo>
                  <a:pt x="51344" y="797560"/>
                </a:lnTo>
                <a:close/>
              </a:path>
              <a:path w="4096384" h="836930">
                <a:moveTo>
                  <a:pt x="860478" y="803910"/>
                </a:moveTo>
                <a:lnTo>
                  <a:pt x="853433" y="797560"/>
                </a:lnTo>
                <a:lnTo>
                  <a:pt x="858795" y="797560"/>
                </a:lnTo>
                <a:lnTo>
                  <a:pt x="862652" y="796290"/>
                </a:lnTo>
                <a:lnTo>
                  <a:pt x="859974" y="801370"/>
                </a:lnTo>
                <a:lnTo>
                  <a:pt x="860478" y="803910"/>
                </a:lnTo>
                <a:close/>
              </a:path>
              <a:path w="4096384" h="836930">
                <a:moveTo>
                  <a:pt x="948288" y="803910"/>
                </a:moveTo>
                <a:lnTo>
                  <a:pt x="860478" y="803910"/>
                </a:lnTo>
                <a:lnTo>
                  <a:pt x="859974" y="801370"/>
                </a:lnTo>
                <a:lnTo>
                  <a:pt x="862652" y="796290"/>
                </a:lnTo>
                <a:lnTo>
                  <a:pt x="933943" y="796290"/>
                </a:lnTo>
                <a:lnTo>
                  <a:pt x="934901" y="797560"/>
                </a:lnTo>
                <a:lnTo>
                  <a:pt x="993734" y="797560"/>
                </a:lnTo>
                <a:lnTo>
                  <a:pt x="993959" y="798830"/>
                </a:lnTo>
                <a:lnTo>
                  <a:pt x="952161" y="798830"/>
                </a:lnTo>
                <a:lnTo>
                  <a:pt x="953170" y="800100"/>
                </a:lnTo>
                <a:lnTo>
                  <a:pt x="946635" y="800100"/>
                </a:lnTo>
                <a:lnTo>
                  <a:pt x="948288" y="803910"/>
                </a:lnTo>
                <a:close/>
              </a:path>
              <a:path w="4096384" h="836930">
                <a:moveTo>
                  <a:pt x="1045464" y="801074"/>
                </a:moveTo>
                <a:lnTo>
                  <a:pt x="1042679" y="797560"/>
                </a:lnTo>
                <a:lnTo>
                  <a:pt x="1048048" y="796290"/>
                </a:lnTo>
                <a:lnTo>
                  <a:pt x="1049725" y="796290"/>
                </a:lnTo>
                <a:lnTo>
                  <a:pt x="1051380" y="797560"/>
                </a:lnTo>
                <a:lnTo>
                  <a:pt x="1048401" y="798830"/>
                </a:lnTo>
                <a:lnTo>
                  <a:pt x="1045464" y="801074"/>
                </a:lnTo>
                <a:close/>
              </a:path>
              <a:path w="4096384" h="836930">
                <a:moveTo>
                  <a:pt x="3842530" y="805180"/>
                </a:moveTo>
                <a:lnTo>
                  <a:pt x="3838516" y="803910"/>
                </a:lnTo>
                <a:lnTo>
                  <a:pt x="3843879" y="796290"/>
                </a:lnTo>
                <a:lnTo>
                  <a:pt x="3845044" y="798830"/>
                </a:lnTo>
                <a:lnTo>
                  <a:pt x="3845221" y="800100"/>
                </a:lnTo>
                <a:lnTo>
                  <a:pt x="3845562" y="801370"/>
                </a:lnTo>
                <a:lnTo>
                  <a:pt x="3845712" y="803910"/>
                </a:lnTo>
                <a:lnTo>
                  <a:pt x="3843538" y="803910"/>
                </a:lnTo>
                <a:lnTo>
                  <a:pt x="3842530" y="80518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45712" y="803910"/>
                </a:lnTo>
                <a:lnTo>
                  <a:pt x="3845562" y="801370"/>
                </a:lnTo>
                <a:lnTo>
                  <a:pt x="3845221" y="800100"/>
                </a:lnTo>
                <a:lnTo>
                  <a:pt x="3845044" y="798830"/>
                </a:lnTo>
                <a:lnTo>
                  <a:pt x="3843879" y="796290"/>
                </a:lnTo>
                <a:lnTo>
                  <a:pt x="3848561" y="796290"/>
                </a:lnTo>
                <a:lnTo>
                  <a:pt x="3848561" y="797560"/>
                </a:lnTo>
                <a:lnTo>
                  <a:pt x="3895271" y="797560"/>
                </a:lnTo>
                <a:lnTo>
                  <a:pt x="3891973" y="800100"/>
                </a:lnTo>
                <a:lnTo>
                  <a:pt x="3865153" y="800100"/>
                </a:lnTo>
                <a:lnTo>
                  <a:pt x="3865826" y="801370"/>
                </a:lnTo>
                <a:lnTo>
                  <a:pt x="3856614" y="80137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4785" y="806450"/>
                </a:moveTo>
                <a:lnTo>
                  <a:pt x="1195" y="805180"/>
                </a:lnTo>
                <a:lnTo>
                  <a:pt x="0" y="803910"/>
                </a:lnTo>
                <a:lnTo>
                  <a:pt x="0" y="797560"/>
                </a:lnTo>
                <a:lnTo>
                  <a:pt x="4913" y="802640"/>
                </a:lnTo>
                <a:lnTo>
                  <a:pt x="13124" y="802640"/>
                </a:lnTo>
                <a:lnTo>
                  <a:pt x="8437" y="803910"/>
                </a:lnTo>
                <a:lnTo>
                  <a:pt x="4785" y="806450"/>
                </a:lnTo>
                <a:close/>
              </a:path>
              <a:path w="4096384" h="836930">
                <a:moveTo>
                  <a:pt x="916960" y="807720"/>
                </a:moveTo>
                <a:lnTo>
                  <a:pt x="17649" y="807720"/>
                </a:lnTo>
                <a:lnTo>
                  <a:pt x="25696" y="805180"/>
                </a:lnTo>
                <a:lnTo>
                  <a:pt x="20163" y="802640"/>
                </a:lnTo>
                <a:lnTo>
                  <a:pt x="17145" y="801370"/>
                </a:lnTo>
                <a:lnTo>
                  <a:pt x="15809" y="797560"/>
                </a:lnTo>
                <a:lnTo>
                  <a:pt x="50670" y="797560"/>
                </a:lnTo>
                <a:lnTo>
                  <a:pt x="50172" y="798830"/>
                </a:lnTo>
                <a:lnTo>
                  <a:pt x="793258" y="798830"/>
                </a:lnTo>
                <a:lnTo>
                  <a:pt x="791247" y="800100"/>
                </a:lnTo>
                <a:lnTo>
                  <a:pt x="856251" y="800100"/>
                </a:lnTo>
                <a:lnTo>
                  <a:pt x="860478" y="803910"/>
                </a:lnTo>
                <a:lnTo>
                  <a:pt x="948288" y="803910"/>
                </a:lnTo>
                <a:lnTo>
                  <a:pt x="948839" y="805180"/>
                </a:lnTo>
                <a:lnTo>
                  <a:pt x="919481" y="805180"/>
                </a:lnTo>
                <a:lnTo>
                  <a:pt x="916960" y="806450"/>
                </a:lnTo>
                <a:lnTo>
                  <a:pt x="916960" y="80772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845392" y="798830"/>
                </a:lnTo>
                <a:lnTo>
                  <a:pt x="845051" y="798830"/>
                </a:lnTo>
                <a:lnTo>
                  <a:pt x="846230" y="797560"/>
                </a:lnTo>
                <a:lnTo>
                  <a:pt x="848574" y="797560"/>
                </a:lnTo>
                <a:lnTo>
                  <a:pt x="848908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856251" y="800100"/>
                </a:moveTo>
                <a:lnTo>
                  <a:pt x="847232" y="800100"/>
                </a:lnTo>
                <a:lnTo>
                  <a:pt x="848908" y="798830"/>
                </a:lnTo>
                <a:lnTo>
                  <a:pt x="848574" y="797560"/>
                </a:lnTo>
                <a:lnTo>
                  <a:pt x="853433" y="797560"/>
                </a:lnTo>
                <a:lnTo>
                  <a:pt x="856251" y="800100"/>
                </a:lnTo>
                <a:close/>
              </a:path>
              <a:path w="4096384" h="836930">
                <a:moveTo>
                  <a:pt x="1045077" y="801370"/>
                </a:moveTo>
                <a:lnTo>
                  <a:pt x="1006312" y="801370"/>
                </a:lnTo>
                <a:lnTo>
                  <a:pt x="1009828" y="800100"/>
                </a:lnTo>
                <a:lnTo>
                  <a:pt x="1010503" y="798830"/>
                </a:lnTo>
                <a:lnTo>
                  <a:pt x="1010333" y="797560"/>
                </a:lnTo>
                <a:lnTo>
                  <a:pt x="1021726" y="797560"/>
                </a:lnTo>
                <a:lnTo>
                  <a:pt x="1020220" y="798830"/>
                </a:lnTo>
                <a:lnTo>
                  <a:pt x="1020390" y="800100"/>
                </a:lnTo>
                <a:lnTo>
                  <a:pt x="1044692" y="800100"/>
                </a:lnTo>
                <a:lnTo>
                  <a:pt x="1045464" y="801074"/>
                </a:lnTo>
                <a:lnTo>
                  <a:pt x="1045077" y="801370"/>
                </a:lnTo>
                <a:close/>
              </a:path>
              <a:path w="4096384" h="836930">
                <a:moveTo>
                  <a:pt x="1023572" y="800100"/>
                </a:moveTo>
                <a:lnTo>
                  <a:pt x="1020390" y="800100"/>
                </a:lnTo>
                <a:lnTo>
                  <a:pt x="1020220" y="798830"/>
                </a:lnTo>
                <a:lnTo>
                  <a:pt x="1021726" y="797560"/>
                </a:lnTo>
                <a:lnTo>
                  <a:pt x="1023409" y="798830"/>
                </a:lnTo>
                <a:lnTo>
                  <a:pt x="1023572" y="800100"/>
                </a:lnTo>
                <a:close/>
              </a:path>
              <a:path w="4096384" h="836930">
                <a:moveTo>
                  <a:pt x="3786873" y="806450"/>
                </a:moveTo>
                <a:lnTo>
                  <a:pt x="3791738" y="797560"/>
                </a:lnTo>
                <a:lnTo>
                  <a:pt x="3789564" y="802640"/>
                </a:lnTo>
                <a:lnTo>
                  <a:pt x="3786873" y="80645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786873" y="806450"/>
                </a:lnTo>
                <a:lnTo>
                  <a:pt x="3789564" y="802640"/>
                </a:lnTo>
                <a:lnTo>
                  <a:pt x="3791738" y="797560"/>
                </a:lnTo>
                <a:lnTo>
                  <a:pt x="3793645" y="797560"/>
                </a:lnTo>
                <a:lnTo>
                  <a:pt x="3793578" y="798830"/>
                </a:lnTo>
                <a:lnTo>
                  <a:pt x="3814702" y="798830"/>
                </a:lnTo>
                <a:lnTo>
                  <a:pt x="3813353" y="800100"/>
                </a:lnTo>
                <a:lnTo>
                  <a:pt x="3813611" y="801370"/>
                </a:lnTo>
                <a:lnTo>
                  <a:pt x="3802974" y="801370"/>
                </a:lnTo>
                <a:lnTo>
                  <a:pt x="3800466" y="803910"/>
                </a:lnTo>
                <a:lnTo>
                  <a:pt x="3814708" y="80391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791247" y="800100"/>
                </a:moveTo>
                <a:lnTo>
                  <a:pt x="793258" y="798830"/>
                </a:lnTo>
                <a:lnTo>
                  <a:pt x="794934" y="798830"/>
                </a:lnTo>
                <a:lnTo>
                  <a:pt x="791247" y="80010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791247" y="800100"/>
                </a:lnTo>
                <a:lnTo>
                  <a:pt x="794934" y="798830"/>
                </a:lnTo>
                <a:lnTo>
                  <a:pt x="845392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954682" y="801370"/>
                </a:moveTo>
                <a:lnTo>
                  <a:pt x="953170" y="800100"/>
                </a:lnTo>
                <a:lnTo>
                  <a:pt x="952161" y="798830"/>
                </a:lnTo>
                <a:lnTo>
                  <a:pt x="955514" y="798830"/>
                </a:lnTo>
                <a:lnTo>
                  <a:pt x="954682" y="801370"/>
                </a:lnTo>
                <a:close/>
              </a:path>
              <a:path w="4096384" h="836930">
                <a:moveTo>
                  <a:pt x="994408" y="801370"/>
                </a:moveTo>
                <a:lnTo>
                  <a:pt x="954682" y="801370"/>
                </a:lnTo>
                <a:lnTo>
                  <a:pt x="955514" y="798830"/>
                </a:lnTo>
                <a:lnTo>
                  <a:pt x="980998" y="798830"/>
                </a:lnTo>
                <a:lnTo>
                  <a:pt x="980828" y="800100"/>
                </a:lnTo>
                <a:lnTo>
                  <a:pt x="994183" y="800100"/>
                </a:lnTo>
                <a:lnTo>
                  <a:pt x="994408" y="801370"/>
                </a:lnTo>
                <a:close/>
              </a:path>
              <a:path w="4096384" h="836930">
                <a:moveTo>
                  <a:pt x="980998" y="800100"/>
                </a:moveTo>
                <a:lnTo>
                  <a:pt x="980828" y="800100"/>
                </a:lnTo>
                <a:lnTo>
                  <a:pt x="980998" y="798830"/>
                </a:lnTo>
                <a:lnTo>
                  <a:pt x="980998" y="800100"/>
                </a:lnTo>
                <a:close/>
              </a:path>
              <a:path w="4096384" h="836930">
                <a:moveTo>
                  <a:pt x="994183" y="800100"/>
                </a:moveTo>
                <a:lnTo>
                  <a:pt x="980998" y="800100"/>
                </a:lnTo>
                <a:lnTo>
                  <a:pt x="980998" y="798830"/>
                </a:lnTo>
                <a:lnTo>
                  <a:pt x="993959" y="798830"/>
                </a:lnTo>
                <a:lnTo>
                  <a:pt x="994183" y="800100"/>
                </a:lnTo>
                <a:close/>
              </a:path>
              <a:path w="4096384" h="836930">
                <a:moveTo>
                  <a:pt x="3665024" y="800100"/>
                </a:moveTo>
                <a:lnTo>
                  <a:pt x="1894551" y="800100"/>
                </a:lnTo>
                <a:lnTo>
                  <a:pt x="1887512" y="798830"/>
                </a:lnTo>
                <a:lnTo>
                  <a:pt x="3665024" y="798830"/>
                </a:lnTo>
                <a:lnTo>
                  <a:pt x="3665024" y="800100"/>
                </a:lnTo>
                <a:close/>
              </a:path>
              <a:path w="4096384" h="836930">
                <a:moveTo>
                  <a:pt x="3675062" y="802640"/>
                </a:moveTo>
                <a:lnTo>
                  <a:pt x="3665024" y="801370"/>
                </a:lnTo>
                <a:lnTo>
                  <a:pt x="3665024" y="798830"/>
                </a:lnTo>
                <a:lnTo>
                  <a:pt x="3670223" y="798830"/>
                </a:lnTo>
                <a:lnTo>
                  <a:pt x="3675062" y="802640"/>
                </a:lnTo>
                <a:close/>
              </a:path>
              <a:path w="4096384" h="836930">
                <a:moveTo>
                  <a:pt x="1029515" y="805742"/>
                </a:moveTo>
                <a:lnTo>
                  <a:pt x="1029439" y="805180"/>
                </a:lnTo>
                <a:lnTo>
                  <a:pt x="1028097" y="802640"/>
                </a:lnTo>
                <a:lnTo>
                  <a:pt x="3675062" y="802640"/>
                </a:lnTo>
                <a:lnTo>
                  <a:pt x="3670223" y="798830"/>
                </a:lnTo>
                <a:lnTo>
                  <a:pt x="3691503" y="798830"/>
                </a:lnTo>
                <a:lnTo>
                  <a:pt x="3695517" y="805180"/>
                </a:lnTo>
                <a:lnTo>
                  <a:pt x="1031392" y="805180"/>
                </a:lnTo>
                <a:lnTo>
                  <a:pt x="1029515" y="805742"/>
                </a:lnTo>
                <a:close/>
              </a:path>
              <a:path w="4096384" h="836930">
                <a:moveTo>
                  <a:pt x="3695517" y="805180"/>
                </a:moveTo>
                <a:lnTo>
                  <a:pt x="3691503" y="798830"/>
                </a:lnTo>
                <a:lnTo>
                  <a:pt x="3698699" y="798830"/>
                </a:lnTo>
                <a:lnTo>
                  <a:pt x="3699557" y="800100"/>
                </a:lnTo>
                <a:lnTo>
                  <a:pt x="3698025" y="802640"/>
                </a:lnTo>
                <a:lnTo>
                  <a:pt x="3695517" y="80518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813870" y="802640"/>
                </a:lnTo>
                <a:lnTo>
                  <a:pt x="3813353" y="800100"/>
                </a:lnTo>
                <a:lnTo>
                  <a:pt x="3814702" y="798830"/>
                </a:lnTo>
                <a:lnTo>
                  <a:pt x="3821073" y="79883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950492" y="808990"/>
                </a:moveTo>
                <a:lnTo>
                  <a:pt x="946635" y="800100"/>
                </a:lnTo>
                <a:lnTo>
                  <a:pt x="948645" y="803910"/>
                </a:lnTo>
                <a:lnTo>
                  <a:pt x="950492" y="80899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50492" y="808990"/>
                </a:lnTo>
                <a:lnTo>
                  <a:pt x="948645" y="803910"/>
                </a:lnTo>
                <a:lnTo>
                  <a:pt x="946635" y="800100"/>
                </a:lnTo>
                <a:lnTo>
                  <a:pt x="953170" y="800100"/>
                </a:lnTo>
                <a:lnTo>
                  <a:pt x="954682" y="801370"/>
                </a:lnTo>
                <a:lnTo>
                  <a:pt x="3665024" y="801370"/>
                </a:lnTo>
                <a:lnTo>
                  <a:pt x="3675062" y="802640"/>
                </a:lnTo>
                <a:lnTo>
                  <a:pt x="980160" y="802640"/>
                </a:lnTo>
                <a:lnTo>
                  <a:pt x="984049" y="805180"/>
                </a:lnTo>
                <a:lnTo>
                  <a:pt x="975465" y="805180"/>
                </a:lnTo>
                <a:lnTo>
                  <a:pt x="973619" y="806450"/>
                </a:lnTo>
                <a:lnTo>
                  <a:pt x="985994" y="80645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3763752" y="803910"/>
                </a:moveTo>
                <a:lnTo>
                  <a:pt x="3761061" y="802640"/>
                </a:lnTo>
                <a:lnTo>
                  <a:pt x="3761061" y="801370"/>
                </a:lnTo>
                <a:lnTo>
                  <a:pt x="3763576" y="800100"/>
                </a:lnTo>
                <a:lnTo>
                  <a:pt x="3765592" y="801370"/>
                </a:lnTo>
                <a:lnTo>
                  <a:pt x="3765592" y="802640"/>
                </a:lnTo>
                <a:lnTo>
                  <a:pt x="3763752" y="80391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16307" y="808990"/>
                </a:lnTo>
                <a:lnTo>
                  <a:pt x="3718480" y="807720"/>
                </a:lnTo>
                <a:lnTo>
                  <a:pt x="3714643" y="803910"/>
                </a:lnTo>
                <a:lnTo>
                  <a:pt x="3763752" y="803910"/>
                </a:lnTo>
                <a:lnTo>
                  <a:pt x="3765592" y="802640"/>
                </a:lnTo>
                <a:lnTo>
                  <a:pt x="3765592" y="801370"/>
                </a:lnTo>
                <a:lnTo>
                  <a:pt x="3763576" y="800100"/>
                </a:lnTo>
                <a:lnTo>
                  <a:pt x="3771533" y="800100"/>
                </a:lnTo>
                <a:lnTo>
                  <a:pt x="3772789" y="801370"/>
                </a:lnTo>
                <a:lnTo>
                  <a:pt x="3773980" y="802640"/>
                </a:lnTo>
                <a:lnTo>
                  <a:pt x="3776829" y="805180"/>
                </a:lnTo>
                <a:lnTo>
                  <a:pt x="3748660" y="805180"/>
                </a:lnTo>
                <a:lnTo>
                  <a:pt x="3749890" y="806450"/>
                </a:lnTo>
                <a:lnTo>
                  <a:pt x="3729559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76829" y="805180"/>
                </a:moveTo>
                <a:lnTo>
                  <a:pt x="3773980" y="802640"/>
                </a:lnTo>
                <a:lnTo>
                  <a:pt x="3772789" y="801370"/>
                </a:lnTo>
                <a:lnTo>
                  <a:pt x="3773646" y="800100"/>
                </a:lnTo>
                <a:lnTo>
                  <a:pt x="3777994" y="800100"/>
                </a:lnTo>
                <a:lnTo>
                  <a:pt x="3776829" y="80518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783691" y="811530"/>
                </a:lnTo>
                <a:lnTo>
                  <a:pt x="3783691" y="805180"/>
                </a:lnTo>
                <a:lnTo>
                  <a:pt x="3776829" y="805180"/>
                </a:lnTo>
                <a:lnTo>
                  <a:pt x="3777994" y="800100"/>
                </a:lnTo>
                <a:lnTo>
                  <a:pt x="3783790" y="800100"/>
                </a:lnTo>
                <a:lnTo>
                  <a:pt x="3784359" y="801370"/>
                </a:lnTo>
                <a:lnTo>
                  <a:pt x="3789653" y="801370"/>
                </a:lnTo>
                <a:lnTo>
                  <a:pt x="3786873" y="806450"/>
                </a:lnTo>
                <a:lnTo>
                  <a:pt x="3809345" y="806450"/>
                </a:lnTo>
                <a:lnTo>
                  <a:pt x="3807322" y="807720"/>
                </a:lnTo>
                <a:lnTo>
                  <a:pt x="3820395" y="807720"/>
                </a:lnTo>
                <a:lnTo>
                  <a:pt x="3819139" y="808990"/>
                </a:lnTo>
                <a:lnTo>
                  <a:pt x="3835825" y="808990"/>
                </a:lnTo>
                <a:lnTo>
                  <a:pt x="3835334" y="81026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833985" y="803910"/>
                </a:moveTo>
                <a:lnTo>
                  <a:pt x="3828112" y="802640"/>
                </a:lnTo>
                <a:lnTo>
                  <a:pt x="3828295" y="801370"/>
                </a:lnTo>
                <a:lnTo>
                  <a:pt x="3828786" y="800100"/>
                </a:lnTo>
                <a:lnTo>
                  <a:pt x="3829951" y="800100"/>
                </a:lnTo>
                <a:lnTo>
                  <a:pt x="3833985" y="803910"/>
                </a:lnTo>
                <a:close/>
              </a:path>
              <a:path w="4096384" h="836930">
                <a:moveTo>
                  <a:pt x="3869193" y="807720"/>
                </a:moveTo>
                <a:lnTo>
                  <a:pt x="3865153" y="800100"/>
                </a:lnTo>
                <a:lnTo>
                  <a:pt x="3872041" y="800100"/>
                </a:lnTo>
                <a:lnTo>
                  <a:pt x="3872873" y="801370"/>
                </a:lnTo>
                <a:lnTo>
                  <a:pt x="3872041" y="803910"/>
                </a:lnTo>
                <a:lnTo>
                  <a:pt x="3869193" y="807720"/>
                </a:lnTo>
                <a:close/>
              </a:path>
              <a:path w="4096384" h="836930">
                <a:moveTo>
                  <a:pt x="3876055" y="807720"/>
                </a:moveTo>
                <a:lnTo>
                  <a:pt x="3869193" y="807720"/>
                </a:lnTo>
                <a:lnTo>
                  <a:pt x="3872041" y="803910"/>
                </a:lnTo>
                <a:lnTo>
                  <a:pt x="3872873" y="801370"/>
                </a:lnTo>
                <a:lnTo>
                  <a:pt x="3872041" y="800100"/>
                </a:lnTo>
                <a:lnTo>
                  <a:pt x="3891973" y="800100"/>
                </a:lnTo>
                <a:lnTo>
                  <a:pt x="3896504" y="801370"/>
                </a:lnTo>
                <a:lnTo>
                  <a:pt x="3899352" y="802640"/>
                </a:lnTo>
                <a:lnTo>
                  <a:pt x="4095854" y="802640"/>
                </a:lnTo>
                <a:lnTo>
                  <a:pt x="4095854" y="806450"/>
                </a:lnTo>
                <a:lnTo>
                  <a:pt x="3877063" y="806450"/>
                </a:lnTo>
                <a:lnTo>
                  <a:pt x="3876055" y="80772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705404" y="801370"/>
                </a:lnTo>
                <a:lnTo>
                  <a:pt x="3710610" y="801370"/>
                </a:lnTo>
                <a:lnTo>
                  <a:pt x="3711127" y="802640"/>
                </a:lnTo>
                <a:lnTo>
                  <a:pt x="3710119" y="80391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713792" y="806450"/>
                </a:moveTo>
                <a:lnTo>
                  <a:pt x="1029610" y="806450"/>
                </a:lnTo>
                <a:lnTo>
                  <a:pt x="1031392" y="805180"/>
                </a:lnTo>
                <a:lnTo>
                  <a:pt x="3707762" y="805180"/>
                </a:lnTo>
                <a:lnTo>
                  <a:pt x="3710119" y="803910"/>
                </a:lnTo>
                <a:lnTo>
                  <a:pt x="3711127" y="802640"/>
                </a:lnTo>
                <a:lnTo>
                  <a:pt x="3710610" y="801370"/>
                </a:lnTo>
                <a:lnTo>
                  <a:pt x="3748817" y="801370"/>
                </a:lnTo>
                <a:lnTo>
                  <a:pt x="3748817" y="802640"/>
                </a:lnTo>
                <a:lnTo>
                  <a:pt x="3761061" y="802640"/>
                </a:lnTo>
                <a:lnTo>
                  <a:pt x="3763752" y="803910"/>
                </a:lnTo>
                <a:lnTo>
                  <a:pt x="3714643" y="803910"/>
                </a:lnTo>
                <a:lnTo>
                  <a:pt x="3713792" y="806450"/>
                </a:lnTo>
                <a:close/>
              </a:path>
              <a:path w="4096384" h="836930">
                <a:moveTo>
                  <a:pt x="3748817" y="802640"/>
                </a:moveTo>
                <a:lnTo>
                  <a:pt x="3748817" y="801370"/>
                </a:lnTo>
                <a:lnTo>
                  <a:pt x="3750166" y="801370"/>
                </a:lnTo>
                <a:lnTo>
                  <a:pt x="3748817" y="802640"/>
                </a:lnTo>
                <a:close/>
              </a:path>
              <a:path w="4096384" h="836930">
                <a:moveTo>
                  <a:pt x="3761061" y="802640"/>
                </a:moveTo>
                <a:lnTo>
                  <a:pt x="3748817" y="802640"/>
                </a:lnTo>
                <a:lnTo>
                  <a:pt x="3750166" y="801370"/>
                </a:lnTo>
                <a:lnTo>
                  <a:pt x="3761061" y="801370"/>
                </a:lnTo>
                <a:lnTo>
                  <a:pt x="3761061" y="802640"/>
                </a:lnTo>
                <a:close/>
              </a:path>
              <a:path w="4096384" h="836930">
                <a:moveTo>
                  <a:pt x="3803131" y="803910"/>
                </a:moveTo>
                <a:lnTo>
                  <a:pt x="3800466" y="803910"/>
                </a:lnTo>
                <a:lnTo>
                  <a:pt x="3802974" y="801370"/>
                </a:lnTo>
                <a:lnTo>
                  <a:pt x="3804991" y="801370"/>
                </a:lnTo>
                <a:lnTo>
                  <a:pt x="3804991" y="802640"/>
                </a:lnTo>
                <a:lnTo>
                  <a:pt x="3803131" y="803910"/>
                </a:lnTo>
                <a:close/>
              </a:path>
              <a:path w="4096384" h="836930">
                <a:moveTo>
                  <a:pt x="3814708" y="803910"/>
                </a:moveTo>
                <a:lnTo>
                  <a:pt x="3803131" y="803910"/>
                </a:lnTo>
                <a:lnTo>
                  <a:pt x="3804991" y="802640"/>
                </a:lnTo>
                <a:lnTo>
                  <a:pt x="3804991" y="801370"/>
                </a:lnTo>
                <a:lnTo>
                  <a:pt x="3813611" y="801370"/>
                </a:lnTo>
                <a:lnTo>
                  <a:pt x="3813870" y="802640"/>
                </a:lnTo>
                <a:lnTo>
                  <a:pt x="3814708" y="80391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56614" y="801370"/>
                </a:lnTo>
                <a:lnTo>
                  <a:pt x="3857957" y="80264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3867846" y="805180"/>
                </a:moveTo>
                <a:lnTo>
                  <a:pt x="3842530" y="805180"/>
                </a:lnTo>
                <a:lnTo>
                  <a:pt x="3843538" y="803910"/>
                </a:lnTo>
                <a:lnTo>
                  <a:pt x="3855449" y="803910"/>
                </a:lnTo>
                <a:lnTo>
                  <a:pt x="3857957" y="802640"/>
                </a:lnTo>
                <a:lnTo>
                  <a:pt x="3856614" y="801370"/>
                </a:lnTo>
                <a:lnTo>
                  <a:pt x="3865826" y="801370"/>
                </a:lnTo>
                <a:lnTo>
                  <a:pt x="3867846" y="805180"/>
                </a:lnTo>
                <a:close/>
              </a:path>
              <a:path w="4096384" h="836930">
                <a:moveTo>
                  <a:pt x="15973" y="806450"/>
                </a:moveTo>
                <a:lnTo>
                  <a:pt x="4785" y="806450"/>
                </a:lnTo>
                <a:lnTo>
                  <a:pt x="8437" y="803910"/>
                </a:lnTo>
                <a:lnTo>
                  <a:pt x="13124" y="802640"/>
                </a:lnTo>
                <a:lnTo>
                  <a:pt x="14971" y="802640"/>
                </a:lnTo>
                <a:lnTo>
                  <a:pt x="15973" y="80645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80160" y="802640"/>
                </a:lnTo>
                <a:lnTo>
                  <a:pt x="991056" y="802640"/>
                </a:lnTo>
                <a:lnTo>
                  <a:pt x="988712" y="806450"/>
                </a:lnTo>
                <a:lnTo>
                  <a:pt x="989209" y="80772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4095854" y="824230"/>
                </a:moveTo>
                <a:lnTo>
                  <a:pt x="910759" y="824230"/>
                </a:lnTo>
                <a:lnTo>
                  <a:pt x="915290" y="822960"/>
                </a:lnTo>
                <a:lnTo>
                  <a:pt x="914282" y="822960"/>
                </a:lnTo>
                <a:lnTo>
                  <a:pt x="913110" y="821690"/>
                </a:lnTo>
                <a:lnTo>
                  <a:pt x="945456" y="821690"/>
                </a:lnTo>
                <a:lnTo>
                  <a:pt x="945476" y="821546"/>
                </a:lnTo>
                <a:lnTo>
                  <a:pt x="954512" y="817880"/>
                </a:lnTo>
                <a:lnTo>
                  <a:pt x="947977" y="816610"/>
                </a:lnTo>
                <a:lnTo>
                  <a:pt x="916292" y="816610"/>
                </a:lnTo>
                <a:lnTo>
                  <a:pt x="916960" y="808990"/>
                </a:lnTo>
                <a:lnTo>
                  <a:pt x="989884" y="808990"/>
                </a:lnTo>
                <a:lnTo>
                  <a:pt x="989209" y="807720"/>
                </a:lnTo>
                <a:lnTo>
                  <a:pt x="988712" y="806450"/>
                </a:lnTo>
                <a:lnTo>
                  <a:pt x="991056" y="802640"/>
                </a:lnTo>
                <a:lnTo>
                  <a:pt x="1014353" y="802640"/>
                </a:lnTo>
                <a:lnTo>
                  <a:pt x="1014353" y="805180"/>
                </a:lnTo>
                <a:lnTo>
                  <a:pt x="998429" y="805180"/>
                </a:lnTo>
                <a:lnTo>
                  <a:pt x="1000943" y="810260"/>
                </a:lnTo>
                <a:lnTo>
                  <a:pt x="994068" y="810260"/>
                </a:lnTo>
                <a:lnTo>
                  <a:pt x="994068" y="811530"/>
                </a:lnTo>
                <a:lnTo>
                  <a:pt x="927024" y="811530"/>
                </a:lnTo>
                <a:lnTo>
                  <a:pt x="924503" y="812800"/>
                </a:lnTo>
                <a:lnTo>
                  <a:pt x="924339" y="814070"/>
                </a:lnTo>
                <a:lnTo>
                  <a:pt x="926690" y="815340"/>
                </a:lnTo>
                <a:lnTo>
                  <a:pt x="973789" y="815340"/>
                </a:lnTo>
                <a:lnTo>
                  <a:pt x="971609" y="816610"/>
                </a:lnTo>
                <a:lnTo>
                  <a:pt x="969009" y="817880"/>
                </a:lnTo>
                <a:lnTo>
                  <a:pt x="959541" y="817880"/>
                </a:lnTo>
                <a:lnTo>
                  <a:pt x="958866" y="819150"/>
                </a:lnTo>
                <a:lnTo>
                  <a:pt x="959037" y="820420"/>
                </a:lnTo>
                <a:lnTo>
                  <a:pt x="4095854" y="820420"/>
                </a:lnTo>
                <a:lnTo>
                  <a:pt x="4095854" y="824230"/>
                </a:lnTo>
                <a:close/>
              </a:path>
              <a:path w="4096384" h="836930">
                <a:moveTo>
                  <a:pt x="3713792" y="807720"/>
                </a:moveTo>
                <a:lnTo>
                  <a:pt x="1014353" y="807720"/>
                </a:lnTo>
                <a:lnTo>
                  <a:pt x="1014353" y="802640"/>
                </a:lnTo>
                <a:lnTo>
                  <a:pt x="1028097" y="802640"/>
                </a:lnTo>
                <a:lnTo>
                  <a:pt x="1026087" y="803910"/>
                </a:lnTo>
                <a:lnTo>
                  <a:pt x="1023265" y="806450"/>
                </a:lnTo>
                <a:lnTo>
                  <a:pt x="3713792" y="806450"/>
                </a:lnTo>
                <a:lnTo>
                  <a:pt x="3713792" y="807720"/>
                </a:lnTo>
                <a:close/>
              </a:path>
              <a:path w="4096384" h="836930">
                <a:moveTo>
                  <a:pt x="1027156" y="806450"/>
                </a:moveTo>
                <a:lnTo>
                  <a:pt x="1023265" y="806450"/>
                </a:lnTo>
                <a:lnTo>
                  <a:pt x="1026087" y="803910"/>
                </a:lnTo>
                <a:lnTo>
                  <a:pt x="1028097" y="802640"/>
                </a:lnTo>
                <a:lnTo>
                  <a:pt x="1029439" y="805180"/>
                </a:lnTo>
                <a:lnTo>
                  <a:pt x="1029515" y="805742"/>
                </a:lnTo>
                <a:lnTo>
                  <a:pt x="1027156" y="80645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835334" y="810260"/>
                </a:lnTo>
                <a:lnTo>
                  <a:pt x="3835825" y="808990"/>
                </a:lnTo>
                <a:lnTo>
                  <a:pt x="3835000" y="802640"/>
                </a:lnTo>
                <a:lnTo>
                  <a:pt x="3839682" y="805180"/>
                </a:lnTo>
                <a:lnTo>
                  <a:pt x="3847061" y="80899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787390" y="815340"/>
                </a:moveTo>
                <a:lnTo>
                  <a:pt x="3774471" y="815340"/>
                </a:lnTo>
                <a:lnTo>
                  <a:pt x="3776829" y="811530"/>
                </a:lnTo>
                <a:lnTo>
                  <a:pt x="3834325" y="811530"/>
                </a:lnTo>
                <a:lnTo>
                  <a:pt x="3847061" y="808990"/>
                </a:lnTo>
                <a:lnTo>
                  <a:pt x="3839682" y="805180"/>
                </a:lnTo>
                <a:lnTo>
                  <a:pt x="3835000" y="802640"/>
                </a:lnTo>
                <a:lnTo>
                  <a:pt x="3839410" y="802640"/>
                </a:lnTo>
                <a:lnTo>
                  <a:pt x="3838516" y="803910"/>
                </a:lnTo>
                <a:lnTo>
                  <a:pt x="3842530" y="805180"/>
                </a:lnTo>
                <a:lnTo>
                  <a:pt x="3867846" y="805180"/>
                </a:lnTo>
                <a:lnTo>
                  <a:pt x="3868520" y="806450"/>
                </a:lnTo>
                <a:lnTo>
                  <a:pt x="3850918" y="806450"/>
                </a:lnTo>
                <a:lnTo>
                  <a:pt x="3846230" y="807720"/>
                </a:lnTo>
                <a:lnTo>
                  <a:pt x="3855783" y="808990"/>
                </a:lnTo>
                <a:lnTo>
                  <a:pt x="4095854" y="808990"/>
                </a:lnTo>
                <a:lnTo>
                  <a:pt x="4095854" y="812800"/>
                </a:lnTo>
                <a:lnTo>
                  <a:pt x="3845044" y="812800"/>
                </a:lnTo>
                <a:lnTo>
                  <a:pt x="3843077" y="814070"/>
                </a:lnTo>
                <a:lnTo>
                  <a:pt x="3789381" y="814070"/>
                </a:lnTo>
                <a:lnTo>
                  <a:pt x="3787390" y="815340"/>
                </a:lnTo>
                <a:close/>
              </a:path>
              <a:path w="4096384" h="836930">
                <a:moveTo>
                  <a:pt x="4095854" y="836930"/>
                </a:moveTo>
                <a:lnTo>
                  <a:pt x="0" y="836930"/>
                </a:lnTo>
                <a:lnTo>
                  <a:pt x="0" y="803910"/>
                </a:lnTo>
                <a:lnTo>
                  <a:pt x="1195" y="805180"/>
                </a:lnTo>
                <a:lnTo>
                  <a:pt x="4785" y="806450"/>
                </a:lnTo>
                <a:lnTo>
                  <a:pt x="15973" y="806450"/>
                </a:lnTo>
                <a:lnTo>
                  <a:pt x="16307" y="807720"/>
                </a:lnTo>
                <a:lnTo>
                  <a:pt x="949941" y="807720"/>
                </a:lnTo>
                <a:lnTo>
                  <a:pt x="950492" y="808990"/>
                </a:lnTo>
                <a:lnTo>
                  <a:pt x="916960" y="808990"/>
                </a:lnTo>
                <a:lnTo>
                  <a:pt x="912776" y="810260"/>
                </a:lnTo>
                <a:lnTo>
                  <a:pt x="911263" y="811530"/>
                </a:lnTo>
                <a:lnTo>
                  <a:pt x="886958" y="811530"/>
                </a:lnTo>
                <a:lnTo>
                  <a:pt x="886290" y="812800"/>
                </a:lnTo>
                <a:lnTo>
                  <a:pt x="911093" y="812800"/>
                </a:lnTo>
                <a:lnTo>
                  <a:pt x="912272" y="814070"/>
                </a:lnTo>
                <a:lnTo>
                  <a:pt x="916292" y="816610"/>
                </a:lnTo>
                <a:lnTo>
                  <a:pt x="914112" y="816610"/>
                </a:lnTo>
                <a:lnTo>
                  <a:pt x="917215" y="819150"/>
                </a:lnTo>
                <a:lnTo>
                  <a:pt x="891823" y="819150"/>
                </a:lnTo>
                <a:lnTo>
                  <a:pt x="892320" y="822960"/>
                </a:lnTo>
                <a:lnTo>
                  <a:pt x="909587" y="822960"/>
                </a:lnTo>
                <a:lnTo>
                  <a:pt x="910759" y="824230"/>
                </a:lnTo>
                <a:lnTo>
                  <a:pt x="4095854" y="824230"/>
                </a:lnTo>
                <a:lnTo>
                  <a:pt x="4095854" y="836930"/>
                </a:lnTo>
                <a:close/>
              </a:path>
              <a:path w="4096384" h="836930">
                <a:moveTo>
                  <a:pt x="3716307" y="808990"/>
                </a:moveTo>
                <a:lnTo>
                  <a:pt x="3713792" y="808990"/>
                </a:lnTo>
                <a:lnTo>
                  <a:pt x="3713792" y="806450"/>
                </a:lnTo>
                <a:lnTo>
                  <a:pt x="3714643" y="803910"/>
                </a:lnTo>
                <a:lnTo>
                  <a:pt x="3718480" y="807720"/>
                </a:lnTo>
                <a:lnTo>
                  <a:pt x="3716307" y="808990"/>
                </a:lnTo>
                <a:close/>
              </a:path>
              <a:path w="4096384" h="836930">
                <a:moveTo>
                  <a:pt x="919481" y="807720"/>
                </a:moveTo>
                <a:lnTo>
                  <a:pt x="916960" y="807720"/>
                </a:lnTo>
                <a:lnTo>
                  <a:pt x="916960" y="806450"/>
                </a:lnTo>
                <a:lnTo>
                  <a:pt x="919481" y="805180"/>
                </a:lnTo>
                <a:lnTo>
                  <a:pt x="921321" y="805180"/>
                </a:lnTo>
                <a:lnTo>
                  <a:pt x="921321" y="806450"/>
                </a:lnTo>
                <a:lnTo>
                  <a:pt x="919481" y="807720"/>
                </a:lnTo>
                <a:close/>
              </a:path>
              <a:path w="4096384" h="836930">
                <a:moveTo>
                  <a:pt x="949941" y="807720"/>
                </a:moveTo>
                <a:lnTo>
                  <a:pt x="919481" y="807720"/>
                </a:lnTo>
                <a:lnTo>
                  <a:pt x="921321" y="806450"/>
                </a:lnTo>
                <a:lnTo>
                  <a:pt x="921321" y="805180"/>
                </a:lnTo>
                <a:lnTo>
                  <a:pt x="948839" y="805180"/>
                </a:lnTo>
                <a:lnTo>
                  <a:pt x="949941" y="807720"/>
                </a:lnTo>
                <a:close/>
              </a:path>
              <a:path w="4096384" h="836930">
                <a:moveTo>
                  <a:pt x="975302" y="806450"/>
                </a:moveTo>
                <a:lnTo>
                  <a:pt x="973619" y="806450"/>
                </a:lnTo>
                <a:lnTo>
                  <a:pt x="975465" y="805180"/>
                </a:lnTo>
                <a:lnTo>
                  <a:pt x="975302" y="806450"/>
                </a:lnTo>
                <a:close/>
              </a:path>
              <a:path w="4096384" h="836930">
                <a:moveTo>
                  <a:pt x="985994" y="806450"/>
                </a:moveTo>
                <a:lnTo>
                  <a:pt x="975302" y="806450"/>
                </a:lnTo>
                <a:lnTo>
                  <a:pt x="975465" y="805180"/>
                </a:lnTo>
                <a:lnTo>
                  <a:pt x="984049" y="805180"/>
                </a:lnTo>
                <a:lnTo>
                  <a:pt x="985994" y="806450"/>
                </a:lnTo>
                <a:close/>
              </a:path>
              <a:path w="4096384" h="836930">
                <a:moveTo>
                  <a:pt x="1000943" y="810260"/>
                </a:moveTo>
                <a:lnTo>
                  <a:pt x="998429" y="805180"/>
                </a:lnTo>
                <a:lnTo>
                  <a:pt x="1003294" y="805180"/>
                </a:lnTo>
                <a:lnTo>
                  <a:pt x="1003962" y="806450"/>
                </a:lnTo>
                <a:lnTo>
                  <a:pt x="1003457" y="807720"/>
                </a:lnTo>
                <a:lnTo>
                  <a:pt x="1000943" y="810260"/>
                </a:lnTo>
                <a:close/>
              </a:path>
              <a:path w="4096384" h="836930">
                <a:moveTo>
                  <a:pt x="3746489" y="812800"/>
                </a:moveTo>
                <a:lnTo>
                  <a:pt x="1009495" y="812800"/>
                </a:lnTo>
                <a:lnTo>
                  <a:pt x="1009999" y="811530"/>
                </a:lnTo>
                <a:lnTo>
                  <a:pt x="1007314" y="810260"/>
                </a:lnTo>
                <a:lnTo>
                  <a:pt x="1000943" y="810260"/>
                </a:lnTo>
                <a:lnTo>
                  <a:pt x="1003457" y="807720"/>
                </a:lnTo>
                <a:lnTo>
                  <a:pt x="1003962" y="806450"/>
                </a:lnTo>
                <a:lnTo>
                  <a:pt x="1003294" y="805180"/>
                </a:lnTo>
                <a:lnTo>
                  <a:pt x="1014353" y="805180"/>
                </a:lnTo>
                <a:lnTo>
                  <a:pt x="1014353" y="807720"/>
                </a:lnTo>
                <a:lnTo>
                  <a:pt x="3713792" y="807720"/>
                </a:lnTo>
                <a:lnTo>
                  <a:pt x="3713792" y="808990"/>
                </a:lnTo>
                <a:lnTo>
                  <a:pt x="3752349" y="808990"/>
                </a:lnTo>
                <a:lnTo>
                  <a:pt x="3754809" y="811530"/>
                </a:lnTo>
                <a:lnTo>
                  <a:pt x="3747160" y="811530"/>
                </a:lnTo>
                <a:lnTo>
                  <a:pt x="3746489" y="81280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48660" y="805180"/>
                </a:lnTo>
                <a:lnTo>
                  <a:pt x="3755705" y="806450"/>
                </a:lnTo>
                <a:lnTo>
                  <a:pt x="3762410" y="806450"/>
                </a:lnTo>
                <a:lnTo>
                  <a:pt x="3757313" y="811530"/>
                </a:lnTo>
                <a:lnTo>
                  <a:pt x="3756039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56039" y="812800"/>
                </a:lnTo>
                <a:lnTo>
                  <a:pt x="3762410" y="806450"/>
                </a:lnTo>
                <a:lnTo>
                  <a:pt x="3755705" y="806450"/>
                </a:lnTo>
                <a:lnTo>
                  <a:pt x="3748660" y="805180"/>
                </a:lnTo>
                <a:lnTo>
                  <a:pt x="3762410" y="80518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62410" y="805180"/>
                </a:lnTo>
                <a:lnTo>
                  <a:pt x="3774812" y="805180"/>
                </a:lnTo>
                <a:lnTo>
                  <a:pt x="3769790" y="81026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75990" y="812800"/>
                </a:moveTo>
                <a:lnTo>
                  <a:pt x="3769790" y="812800"/>
                </a:lnTo>
                <a:lnTo>
                  <a:pt x="3769790" y="810260"/>
                </a:lnTo>
                <a:lnTo>
                  <a:pt x="3774812" y="805180"/>
                </a:lnTo>
                <a:lnTo>
                  <a:pt x="3783691" y="805180"/>
                </a:lnTo>
                <a:lnTo>
                  <a:pt x="3783691" y="811530"/>
                </a:lnTo>
                <a:lnTo>
                  <a:pt x="3776829" y="811530"/>
                </a:lnTo>
                <a:lnTo>
                  <a:pt x="3775990" y="812800"/>
                </a:lnTo>
                <a:close/>
              </a:path>
              <a:path w="4096384" h="836930">
                <a:moveTo>
                  <a:pt x="3822412" y="808990"/>
                </a:moveTo>
                <a:lnTo>
                  <a:pt x="3819139" y="808990"/>
                </a:lnTo>
                <a:lnTo>
                  <a:pt x="3822906" y="805180"/>
                </a:lnTo>
                <a:lnTo>
                  <a:pt x="3825933" y="807720"/>
                </a:lnTo>
                <a:lnTo>
                  <a:pt x="3822412" y="808990"/>
                </a:lnTo>
                <a:close/>
              </a:path>
              <a:path w="4096384" h="836930">
                <a:moveTo>
                  <a:pt x="3835825" y="808990"/>
                </a:moveTo>
                <a:lnTo>
                  <a:pt x="3822412" y="808990"/>
                </a:lnTo>
                <a:lnTo>
                  <a:pt x="3825933" y="807720"/>
                </a:lnTo>
                <a:lnTo>
                  <a:pt x="3822906" y="805180"/>
                </a:lnTo>
                <a:lnTo>
                  <a:pt x="3835330" y="805180"/>
                </a:lnTo>
                <a:lnTo>
                  <a:pt x="3835825" y="808990"/>
                </a:lnTo>
                <a:close/>
              </a:path>
              <a:path w="4096384" h="836930">
                <a:moveTo>
                  <a:pt x="1029610" y="806450"/>
                </a:moveTo>
                <a:lnTo>
                  <a:pt x="1027156" y="806450"/>
                </a:lnTo>
                <a:lnTo>
                  <a:pt x="1029515" y="805742"/>
                </a:lnTo>
                <a:lnTo>
                  <a:pt x="1029610" y="80645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29559" y="806450"/>
                </a:lnTo>
                <a:lnTo>
                  <a:pt x="3730234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52349" y="808990"/>
                </a:moveTo>
                <a:lnTo>
                  <a:pt x="3726037" y="808990"/>
                </a:lnTo>
                <a:lnTo>
                  <a:pt x="3730234" y="806450"/>
                </a:lnTo>
                <a:lnTo>
                  <a:pt x="3749890" y="806450"/>
                </a:lnTo>
                <a:lnTo>
                  <a:pt x="3752349" y="808990"/>
                </a:lnTo>
                <a:close/>
              </a:path>
              <a:path w="4096384" h="836930">
                <a:moveTo>
                  <a:pt x="3807322" y="807720"/>
                </a:moveTo>
                <a:lnTo>
                  <a:pt x="3809345" y="806450"/>
                </a:lnTo>
                <a:lnTo>
                  <a:pt x="3810013" y="806450"/>
                </a:lnTo>
                <a:lnTo>
                  <a:pt x="3807322" y="807720"/>
                </a:lnTo>
                <a:close/>
              </a:path>
              <a:path w="4096384" h="836930">
                <a:moveTo>
                  <a:pt x="3855783" y="808990"/>
                </a:moveTo>
                <a:lnTo>
                  <a:pt x="3846230" y="807720"/>
                </a:lnTo>
                <a:lnTo>
                  <a:pt x="3850918" y="806450"/>
                </a:lnTo>
                <a:lnTo>
                  <a:pt x="3855783" y="808990"/>
                </a:lnTo>
                <a:close/>
              </a:path>
              <a:path w="4096384" h="836930">
                <a:moveTo>
                  <a:pt x="3876906" y="808990"/>
                </a:moveTo>
                <a:lnTo>
                  <a:pt x="3855783" y="808990"/>
                </a:lnTo>
                <a:lnTo>
                  <a:pt x="3850918" y="806450"/>
                </a:lnTo>
                <a:lnTo>
                  <a:pt x="3868520" y="806450"/>
                </a:lnTo>
                <a:lnTo>
                  <a:pt x="3869193" y="807720"/>
                </a:lnTo>
                <a:lnTo>
                  <a:pt x="3876055" y="807720"/>
                </a:lnTo>
                <a:lnTo>
                  <a:pt x="3876906" y="808990"/>
                </a:lnTo>
                <a:close/>
              </a:path>
              <a:path w="4096384" h="836930">
                <a:moveTo>
                  <a:pt x="3877895" y="808990"/>
                </a:moveTo>
                <a:lnTo>
                  <a:pt x="3876906" y="808990"/>
                </a:lnTo>
                <a:lnTo>
                  <a:pt x="3876055" y="807720"/>
                </a:lnTo>
                <a:lnTo>
                  <a:pt x="3877063" y="806450"/>
                </a:lnTo>
                <a:lnTo>
                  <a:pt x="3878072" y="806450"/>
                </a:lnTo>
                <a:lnTo>
                  <a:pt x="3879087" y="807720"/>
                </a:lnTo>
                <a:lnTo>
                  <a:pt x="3877895" y="808990"/>
                </a:lnTo>
                <a:close/>
              </a:path>
              <a:path w="4096384" h="836930">
                <a:moveTo>
                  <a:pt x="4095854" y="808990"/>
                </a:moveTo>
                <a:lnTo>
                  <a:pt x="3877895" y="808990"/>
                </a:lnTo>
                <a:lnTo>
                  <a:pt x="3879087" y="807720"/>
                </a:lnTo>
                <a:lnTo>
                  <a:pt x="3878072" y="806450"/>
                </a:lnTo>
                <a:lnTo>
                  <a:pt x="4095854" y="806450"/>
                </a:lnTo>
                <a:lnTo>
                  <a:pt x="4095854" y="808990"/>
                </a:lnTo>
                <a:close/>
              </a:path>
              <a:path w="4096384" h="836930">
                <a:moveTo>
                  <a:pt x="916292" y="816610"/>
                </a:moveTo>
                <a:lnTo>
                  <a:pt x="912272" y="814070"/>
                </a:lnTo>
                <a:lnTo>
                  <a:pt x="911093" y="812800"/>
                </a:lnTo>
                <a:lnTo>
                  <a:pt x="911263" y="811530"/>
                </a:lnTo>
                <a:lnTo>
                  <a:pt x="912776" y="810260"/>
                </a:lnTo>
                <a:lnTo>
                  <a:pt x="916960" y="808990"/>
                </a:lnTo>
                <a:lnTo>
                  <a:pt x="916292" y="816610"/>
                </a:lnTo>
                <a:close/>
              </a:path>
              <a:path w="4096384" h="836930">
                <a:moveTo>
                  <a:pt x="3787548" y="816610"/>
                </a:moveTo>
                <a:lnTo>
                  <a:pt x="3738596" y="816610"/>
                </a:lnTo>
                <a:lnTo>
                  <a:pt x="3736081" y="814070"/>
                </a:lnTo>
                <a:lnTo>
                  <a:pt x="994068" y="814070"/>
                </a:lnTo>
                <a:lnTo>
                  <a:pt x="994068" y="810260"/>
                </a:lnTo>
                <a:lnTo>
                  <a:pt x="1006312" y="810260"/>
                </a:lnTo>
                <a:lnTo>
                  <a:pt x="1004963" y="811530"/>
                </a:lnTo>
                <a:lnTo>
                  <a:pt x="1005808" y="812800"/>
                </a:lnTo>
                <a:lnTo>
                  <a:pt x="3746489" y="812800"/>
                </a:lnTo>
                <a:lnTo>
                  <a:pt x="3745818" y="814070"/>
                </a:lnTo>
                <a:lnTo>
                  <a:pt x="3746501" y="815340"/>
                </a:lnTo>
                <a:lnTo>
                  <a:pt x="3787390" y="815340"/>
                </a:lnTo>
                <a:lnTo>
                  <a:pt x="3787548" y="816610"/>
                </a:lnTo>
                <a:close/>
              </a:path>
              <a:path w="4096384" h="836930">
                <a:moveTo>
                  <a:pt x="1009495" y="812800"/>
                </a:moveTo>
                <a:lnTo>
                  <a:pt x="1005808" y="812800"/>
                </a:lnTo>
                <a:lnTo>
                  <a:pt x="1004963" y="811530"/>
                </a:lnTo>
                <a:lnTo>
                  <a:pt x="1006312" y="810260"/>
                </a:lnTo>
                <a:lnTo>
                  <a:pt x="1007314" y="810260"/>
                </a:lnTo>
                <a:lnTo>
                  <a:pt x="1009999" y="811530"/>
                </a:lnTo>
                <a:lnTo>
                  <a:pt x="1009495" y="812800"/>
                </a:lnTo>
                <a:close/>
              </a:path>
              <a:path w="4096384" h="836930">
                <a:moveTo>
                  <a:pt x="887462" y="812800"/>
                </a:moveTo>
                <a:lnTo>
                  <a:pt x="886290" y="812800"/>
                </a:lnTo>
                <a:lnTo>
                  <a:pt x="886958" y="811530"/>
                </a:lnTo>
                <a:lnTo>
                  <a:pt x="887462" y="812800"/>
                </a:lnTo>
                <a:close/>
              </a:path>
              <a:path w="4096384" h="836930">
                <a:moveTo>
                  <a:pt x="911093" y="812800"/>
                </a:moveTo>
                <a:lnTo>
                  <a:pt x="887462" y="812800"/>
                </a:lnTo>
                <a:lnTo>
                  <a:pt x="886958" y="811530"/>
                </a:lnTo>
                <a:lnTo>
                  <a:pt x="911263" y="811530"/>
                </a:lnTo>
                <a:lnTo>
                  <a:pt x="911093" y="812800"/>
                </a:lnTo>
                <a:close/>
              </a:path>
              <a:path w="4096384" h="836930">
                <a:moveTo>
                  <a:pt x="926690" y="815340"/>
                </a:moveTo>
                <a:lnTo>
                  <a:pt x="924339" y="814070"/>
                </a:lnTo>
                <a:lnTo>
                  <a:pt x="924503" y="812800"/>
                </a:lnTo>
                <a:lnTo>
                  <a:pt x="927024" y="811530"/>
                </a:lnTo>
                <a:lnTo>
                  <a:pt x="928864" y="812800"/>
                </a:lnTo>
                <a:lnTo>
                  <a:pt x="928864" y="814070"/>
                </a:lnTo>
                <a:lnTo>
                  <a:pt x="926690" y="81534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26690" y="815340"/>
                </a:lnTo>
                <a:lnTo>
                  <a:pt x="928864" y="814070"/>
                </a:lnTo>
                <a:lnTo>
                  <a:pt x="928864" y="812800"/>
                </a:lnTo>
                <a:lnTo>
                  <a:pt x="927024" y="811530"/>
                </a:lnTo>
                <a:lnTo>
                  <a:pt x="939760" y="811530"/>
                </a:lnTo>
                <a:lnTo>
                  <a:pt x="938417" y="812800"/>
                </a:lnTo>
                <a:lnTo>
                  <a:pt x="939596" y="814070"/>
                </a:lnTo>
                <a:lnTo>
                  <a:pt x="978150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939596" y="814070"/>
                </a:moveTo>
                <a:lnTo>
                  <a:pt x="938417" y="812800"/>
                </a:lnTo>
                <a:lnTo>
                  <a:pt x="939760" y="811530"/>
                </a:lnTo>
                <a:lnTo>
                  <a:pt x="941436" y="812800"/>
                </a:lnTo>
                <a:lnTo>
                  <a:pt x="941266" y="812800"/>
                </a:lnTo>
                <a:lnTo>
                  <a:pt x="939596" y="814070"/>
                </a:lnTo>
                <a:close/>
              </a:path>
              <a:path w="4096384" h="836930">
                <a:moveTo>
                  <a:pt x="978150" y="814070"/>
                </a:moveTo>
                <a:lnTo>
                  <a:pt x="939596" y="814070"/>
                </a:lnTo>
                <a:lnTo>
                  <a:pt x="941266" y="812800"/>
                </a:lnTo>
                <a:lnTo>
                  <a:pt x="941436" y="812800"/>
                </a:lnTo>
                <a:lnTo>
                  <a:pt x="939760" y="811530"/>
                </a:lnTo>
                <a:lnTo>
                  <a:pt x="980324" y="811530"/>
                </a:lnTo>
                <a:lnTo>
                  <a:pt x="977980" y="812800"/>
                </a:lnTo>
                <a:lnTo>
                  <a:pt x="978150" y="81407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78150" y="814070"/>
                </a:lnTo>
                <a:lnTo>
                  <a:pt x="977980" y="812800"/>
                </a:lnTo>
                <a:lnTo>
                  <a:pt x="980324" y="811530"/>
                </a:lnTo>
                <a:lnTo>
                  <a:pt x="982674" y="812800"/>
                </a:lnTo>
                <a:lnTo>
                  <a:pt x="982838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975465" y="817880"/>
                </a:lnTo>
                <a:lnTo>
                  <a:pt x="975131" y="816610"/>
                </a:lnTo>
                <a:lnTo>
                  <a:pt x="973789" y="815340"/>
                </a:lnTo>
                <a:lnTo>
                  <a:pt x="980828" y="815340"/>
                </a:lnTo>
                <a:lnTo>
                  <a:pt x="982838" y="814070"/>
                </a:lnTo>
                <a:lnTo>
                  <a:pt x="982674" y="812800"/>
                </a:lnTo>
                <a:lnTo>
                  <a:pt x="980324" y="811530"/>
                </a:lnTo>
                <a:lnTo>
                  <a:pt x="994068" y="811530"/>
                </a:lnTo>
                <a:lnTo>
                  <a:pt x="994068" y="814070"/>
                </a:lnTo>
                <a:lnTo>
                  <a:pt x="3733907" y="814070"/>
                </a:lnTo>
                <a:lnTo>
                  <a:pt x="3733573" y="816610"/>
                </a:lnTo>
                <a:lnTo>
                  <a:pt x="3787548" y="81661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749941" y="815340"/>
                </a:moveTo>
                <a:lnTo>
                  <a:pt x="3746501" y="815340"/>
                </a:lnTo>
                <a:lnTo>
                  <a:pt x="3745818" y="814070"/>
                </a:lnTo>
                <a:lnTo>
                  <a:pt x="3747160" y="811530"/>
                </a:lnTo>
                <a:lnTo>
                  <a:pt x="3749157" y="811530"/>
                </a:lnTo>
                <a:lnTo>
                  <a:pt x="3752154" y="814070"/>
                </a:lnTo>
                <a:lnTo>
                  <a:pt x="3749941" y="815340"/>
                </a:lnTo>
                <a:close/>
              </a:path>
              <a:path w="4096384" h="836930">
                <a:moveTo>
                  <a:pt x="3774314" y="815340"/>
                </a:moveTo>
                <a:lnTo>
                  <a:pt x="3749941" y="815340"/>
                </a:lnTo>
                <a:lnTo>
                  <a:pt x="3752154" y="814070"/>
                </a:lnTo>
                <a:lnTo>
                  <a:pt x="3749157" y="811530"/>
                </a:lnTo>
                <a:lnTo>
                  <a:pt x="3754809" y="811530"/>
                </a:lnTo>
                <a:lnTo>
                  <a:pt x="3756039" y="812800"/>
                </a:lnTo>
                <a:lnTo>
                  <a:pt x="3775990" y="812800"/>
                </a:lnTo>
                <a:lnTo>
                  <a:pt x="3774314" y="81534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56039" y="811530"/>
                </a:lnTo>
                <a:lnTo>
                  <a:pt x="3757313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837174" y="817880"/>
                </a:moveTo>
                <a:lnTo>
                  <a:pt x="3845044" y="812800"/>
                </a:lnTo>
                <a:lnTo>
                  <a:pt x="3845221" y="814070"/>
                </a:lnTo>
                <a:lnTo>
                  <a:pt x="3845895" y="814070"/>
                </a:lnTo>
                <a:lnTo>
                  <a:pt x="3846878" y="816610"/>
                </a:lnTo>
                <a:lnTo>
                  <a:pt x="3837174" y="817880"/>
                </a:lnTo>
                <a:close/>
              </a:path>
              <a:path w="4096384" h="836930">
                <a:moveTo>
                  <a:pt x="4095854" y="815340"/>
                </a:moveTo>
                <a:lnTo>
                  <a:pt x="3856772" y="815340"/>
                </a:lnTo>
                <a:lnTo>
                  <a:pt x="3856948" y="814070"/>
                </a:lnTo>
                <a:lnTo>
                  <a:pt x="3845221" y="814070"/>
                </a:lnTo>
                <a:lnTo>
                  <a:pt x="3845044" y="812800"/>
                </a:lnTo>
                <a:lnTo>
                  <a:pt x="4095854" y="812800"/>
                </a:lnTo>
                <a:lnTo>
                  <a:pt x="4095854" y="815340"/>
                </a:lnTo>
                <a:close/>
              </a:path>
              <a:path w="4096384" h="836930">
                <a:moveTo>
                  <a:pt x="3738596" y="816610"/>
                </a:moveTo>
                <a:lnTo>
                  <a:pt x="3733573" y="816610"/>
                </a:lnTo>
                <a:lnTo>
                  <a:pt x="3733907" y="814070"/>
                </a:lnTo>
                <a:lnTo>
                  <a:pt x="3736081" y="814070"/>
                </a:lnTo>
                <a:lnTo>
                  <a:pt x="3738596" y="81661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3787548" y="816610"/>
                </a:lnTo>
                <a:lnTo>
                  <a:pt x="3787390" y="815340"/>
                </a:lnTo>
                <a:lnTo>
                  <a:pt x="3789381" y="814070"/>
                </a:lnTo>
                <a:lnTo>
                  <a:pt x="3791921" y="815340"/>
                </a:lnTo>
                <a:lnTo>
                  <a:pt x="3792079" y="81534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789898" y="817880"/>
                </a:lnTo>
                <a:lnTo>
                  <a:pt x="3792079" y="815340"/>
                </a:lnTo>
                <a:lnTo>
                  <a:pt x="3791921" y="815340"/>
                </a:lnTo>
                <a:lnTo>
                  <a:pt x="3789381" y="814070"/>
                </a:lnTo>
                <a:lnTo>
                  <a:pt x="3802791" y="814070"/>
                </a:lnTo>
                <a:lnTo>
                  <a:pt x="3802300" y="815340"/>
                </a:lnTo>
                <a:lnTo>
                  <a:pt x="3803131" y="816610"/>
                </a:lnTo>
                <a:lnTo>
                  <a:pt x="381454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03983" y="816610"/>
                </a:moveTo>
                <a:lnTo>
                  <a:pt x="3803131" y="816610"/>
                </a:lnTo>
                <a:lnTo>
                  <a:pt x="3802300" y="815340"/>
                </a:lnTo>
                <a:lnTo>
                  <a:pt x="3802791" y="814070"/>
                </a:lnTo>
                <a:lnTo>
                  <a:pt x="3803649" y="814070"/>
                </a:lnTo>
                <a:lnTo>
                  <a:pt x="3804814" y="815340"/>
                </a:lnTo>
                <a:lnTo>
                  <a:pt x="3803983" y="816610"/>
                </a:lnTo>
                <a:close/>
              </a:path>
              <a:path w="4096384" h="836930">
                <a:moveTo>
                  <a:pt x="3814544" y="816610"/>
                </a:moveTo>
                <a:lnTo>
                  <a:pt x="3803983" y="816610"/>
                </a:lnTo>
                <a:lnTo>
                  <a:pt x="3804814" y="815340"/>
                </a:lnTo>
                <a:lnTo>
                  <a:pt x="3803649" y="814070"/>
                </a:lnTo>
                <a:lnTo>
                  <a:pt x="3817059" y="814070"/>
                </a:lnTo>
                <a:lnTo>
                  <a:pt x="3814368" y="815340"/>
                </a:lnTo>
                <a:lnTo>
                  <a:pt x="3814544" y="81661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814544" y="816610"/>
                </a:lnTo>
                <a:lnTo>
                  <a:pt x="3814368" y="815340"/>
                </a:lnTo>
                <a:lnTo>
                  <a:pt x="3817059" y="814070"/>
                </a:lnTo>
                <a:lnTo>
                  <a:pt x="3819567" y="815340"/>
                </a:lnTo>
                <a:lnTo>
                  <a:pt x="381972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966410" y="819150"/>
                </a:lnTo>
                <a:lnTo>
                  <a:pt x="978988" y="817880"/>
                </a:lnTo>
                <a:lnTo>
                  <a:pt x="3817550" y="817880"/>
                </a:lnTo>
                <a:lnTo>
                  <a:pt x="3819724" y="816610"/>
                </a:lnTo>
                <a:lnTo>
                  <a:pt x="3819567" y="815340"/>
                </a:lnTo>
                <a:lnTo>
                  <a:pt x="3817059" y="814070"/>
                </a:lnTo>
                <a:lnTo>
                  <a:pt x="3843077" y="814070"/>
                </a:lnTo>
                <a:lnTo>
                  <a:pt x="3841109" y="815340"/>
                </a:lnTo>
                <a:lnTo>
                  <a:pt x="3829611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17880"/>
                </a:moveTo>
                <a:lnTo>
                  <a:pt x="3837174" y="817880"/>
                </a:lnTo>
                <a:lnTo>
                  <a:pt x="3846878" y="816610"/>
                </a:lnTo>
                <a:lnTo>
                  <a:pt x="3845895" y="814070"/>
                </a:lnTo>
                <a:lnTo>
                  <a:pt x="3856457" y="814070"/>
                </a:lnTo>
                <a:lnTo>
                  <a:pt x="3856274" y="815340"/>
                </a:lnTo>
                <a:lnTo>
                  <a:pt x="4095854" y="815340"/>
                </a:lnTo>
                <a:lnTo>
                  <a:pt x="4095854" y="817880"/>
                </a:lnTo>
                <a:close/>
              </a:path>
              <a:path w="4096384" h="836930">
                <a:moveTo>
                  <a:pt x="3856772" y="815340"/>
                </a:moveTo>
                <a:lnTo>
                  <a:pt x="3856274" y="815340"/>
                </a:lnTo>
                <a:lnTo>
                  <a:pt x="3856457" y="814070"/>
                </a:lnTo>
                <a:lnTo>
                  <a:pt x="3856948" y="814070"/>
                </a:lnTo>
                <a:lnTo>
                  <a:pt x="3856772" y="815340"/>
                </a:lnTo>
                <a:close/>
              </a:path>
              <a:path w="4096384" h="836930">
                <a:moveTo>
                  <a:pt x="966410" y="819150"/>
                </a:moveTo>
                <a:lnTo>
                  <a:pt x="971609" y="816610"/>
                </a:lnTo>
                <a:lnTo>
                  <a:pt x="973789" y="815340"/>
                </a:lnTo>
                <a:lnTo>
                  <a:pt x="975131" y="816610"/>
                </a:lnTo>
                <a:lnTo>
                  <a:pt x="975465" y="817880"/>
                </a:lnTo>
                <a:lnTo>
                  <a:pt x="978988" y="817880"/>
                </a:lnTo>
                <a:lnTo>
                  <a:pt x="966410" y="81915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3829611" y="815340"/>
                </a:lnTo>
                <a:lnTo>
                  <a:pt x="3833808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20420"/>
                </a:moveTo>
                <a:lnTo>
                  <a:pt x="3785550" y="820420"/>
                </a:lnTo>
                <a:lnTo>
                  <a:pt x="3784542" y="819150"/>
                </a:lnTo>
                <a:lnTo>
                  <a:pt x="3825780" y="819150"/>
                </a:lnTo>
                <a:lnTo>
                  <a:pt x="3833808" y="815340"/>
                </a:lnTo>
                <a:lnTo>
                  <a:pt x="3841109" y="815340"/>
                </a:lnTo>
                <a:lnTo>
                  <a:pt x="3837174" y="817880"/>
                </a:lnTo>
                <a:lnTo>
                  <a:pt x="4095854" y="817880"/>
                </a:lnTo>
                <a:lnTo>
                  <a:pt x="4095854" y="820420"/>
                </a:lnTo>
                <a:close/>
              </a:path>
              <a:path w="4096384" h="836930">
                <a:moveTo>
                  <a:pt x="920319" y="821690"/>
                </a:moveTo>
                <a:lnTo>
                  <a:pt x="914112" y="816610"/>
                </a:lnTo>
                <a:lnTo>
                  <a:pt x="926186" y="816610"/>
                </a:lnTo>
                <a:lnTo>
                  <a:pt x="920319" y="821690"/>
                </a:lnTo>
                <a:close/>
              </a:path>
              <a:path w="4096384" h="836930">
                <a:moveTo>
                  <a:pt x="945122" y="821690"/>
                </a:moveTo>
                <a:lnTo>
                  <a:pt x="920319" y="821690"/>
                </a:lnTo>
                <a:lnTo>
                  <a:pt x="926186" y="816610"/>
                </a:lnTo>
                <a:lnTo>
                  <a:pt x="944454" y="816610"/>
                </a:lnTo>
                <a:lnTo>
                  <a:pt x="945627" y="820420"/>
                </a:lnTo>
                <a:lnTo>
                  <a:pt x="945476" y="821546"/>
                </a:lnTo>
                <a:lnTo>
                  <a:pt x="945122" y="821690"/>
                </a:lnTo>
                <a:close/>
              </a:path>
              <a:path w="4096384" h="836930">
                <a:moveTo>
                  <a:pt x="945476" y="821546"/>
                </a:moveTo>
                <a:lnTo>
                  <a:pt x="945627" y="820420"/>
                </a:lnTo>
                <a:lnTo>
                  <a:pt x="944454" y="816610"/>
                </a:lnTo>
                <a:lnTo>
                  <a:pt x="947977" y="816610"/>
                </a:lnTo>
                <a:lnTo>
                  <a:pt x="954512" y="817880"/>
                </a:lnTo>
                <a:lnTo>
                  <a:pt x="945476" y="821546"/>
                </a:lnTo>
                <a:close/>
              </a:path>
              <a:path w="4096384" h="836930">
                <a:moveTo>
                  <a:pt x="960379" y="820420"/>
                </a:moveTo>
                <a:lnTo>
                  <a:pt x="959037" y="820420"/>
                </a:lnTo>
                <a:lnTo>
                  <a:pt x="958866" y="819150"/>
                </a:lnTo>
                <a:lnTo>
                  <a:pt x="959541" y="817880"/>
                </a:lnTo>
                <a:lnTo>
                  <a:pt x="962389" y="817880"/>
                </a:lnTo>
                <a:lnTo>
                  <a:pt x="963057" y="819150"/>
                </a:lnTo>
                <a:lnTo>
                  <a:pt x="960379" y="820420"/>
                </a:lnTo>
                <a:close/>
              </a:path>
              <a:path w="4096384" h="836930">
                <a:moveTo>
                  <a:pt x="3782368" y="820420"/>
                </a:moveTo>
                <a:lnTo>
                  <a:pt x="960379" y="820420"/>
                </a:lnTo>
                <a:lnTo>
                  <a:pt x="963057" y="819150"/>
                </a:lnTo>
                <a:lnTo>
                  <a:pt x="962389" y="817880"/>
                </a:lnTo>
                <a:lnTo>
                  <a:pt x="969009" y="817880"/>
                </a:lnTo>
                <a:lnTo>
                  <a:pt x="966410" y="819150"/>
                </a:lnTo>
                <a:lnTo>
                  <a:pt x="3783534" y="819150"/>
                </a:lnTo>
                <a:lnTo>
                  <a:pt x="3782368" y="820420"/>
                </a:lnTo>
                <a:close/>
              </a:path>
              <a:path w="4096384" h="836930">
                <a:moveTo>
                  <a:pt x="892320" y="822960"/>
                </a:moveTo>
                <a:lnTo>
                  <a:pt x="891823" y="819150"/>
                </a:lnTo>
                <a:lnTo>
                  <a:pt x="895339" y="819150"/>
                </a:lnTo>
                <a:lnTo>
                  <a:pt x="895673" y="820420"/>
                </a:lnTo>
                <a:lnTo>
                  <a:pt x="894671" y="821690"/>
                </a:lnTo>
                <a:lnTo>
                  <a:pt x="892320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892320" y="822960"/>
                </a:lnTo>
                <a:lnTo>
                  <a:pt x="894671" y="821690"/>
                </a:lnTo>
                <a:lnTo>
                  <a:pt x="895673" y="820420"/>
                </a:lnTo>
                <a:lnTo>
                  <a:pt x="895339" y="819150"/>
                </a:lnTo>
                <a:lnTo>
                  <a:pt x="905233" y="81915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905233" y="819150"/>
                </a:lnTo>
                <a:lnTo>
                  <a:pt x="909587" y="819150"/>
                </a:lnTo>
                <a:lnTo>
                  <a:pt x="910091" y="820420"/>
                </a:lnTo>
                <a:lnTo>
                  <a:pt x="909089" y="82169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11938" y="822960"/>
                </a:moveTo>
                <a:lnTo>
                  <a:pt x="905567" y="822960"/>
                </a:lnTo>
                <a:lnTo>
                  <a:pt x="909089" y="821690"/>
                </a:lnTo>
                <a:lnTo>
                  <a:pt x="910091" y="820420"/>
                </a:lnTo>
                <a:lnTo>
                  <a:pt x="909587" y="819150"/>
                </a:lnTo>
                <a:lnTo>
                  <a:pt x="917215" y="819150"/>
                </a:lnTo>
                <a:lnTo>
                  <a:pt x="920319" y="821690"/>
                </a:lnTo>
                <a:lnTo>
                  <a:pt x="913110" y="821690"/>
                </a:lnTo>
                <a:lnTo>
                  <a:pt x="911938" y="822960"/>
                </a:lnTo>
                <a:close/>
              </a:path>
              <a:path w="4096384" h="836930">
                <a:moveTo>
                  <a:pt x="3785550" y="820420"/>
                </a:moveTo>
                <a:lnTo>
                  <a:pt x="3782368" y="820420"/>
                </a:lnTo>
                <a:lnTo>
                  <a:pt x="3783534" y="819150"/>
                </a:lnTo>
                <a:lnTo>
                  <a:pt x="3784542" y="819150"/>
                </a:lnTo>
                <a:lnTo>
                  <a:pt x="3785550" y="820420"/>
                </a:lnTo>
                <a:close/>
              </a:path>
              <a:path w="4096384" h="836930">
                <a:moveTo>
                  <a:pt x="914282" y="822960"/>
                </a:moveTo>
                <a:lnTo>
                  <a:pt x="911938" y="822960"/>
                </a:lnTo>
                <a:lnTo>
                  <a:pt x="913110" y="821690"/>
                </a:lnTo>
                <a:lnTo>
                  <a:pt x="914282" y="822960"/>
                </a:lnTo>
                <a:close/>
              </a:path>
              <a:path w="4096384" h="836930">
                <a:moveTo>
                  <a:pt x="910759" y="824230"/>
                </a:moveTo>
                <a:lnTo>
                  <a:pt x="909587" y="822960"/>
                </a:lnTo>
                <a:lnTo>
                  <a:pt x="915290" y="822960"/>
                </a:lnTo>
                <a:lnTo>
                  <a:pt x="910759" y="824230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" name="bg object 20"/>
          <p:cNvSpPr/>
          <p:nvPr/>
        </p:nvSpPr>
        <p:spPr>
          <a:xfrm>
            <a:off x="6110109" y="1568281"/>
            <a:ext cx="5548305" cy="925891"/>
          </a:xfrm>
          <a:custGeom>
            <a:avLst/>
            <a:gdLst/>
            <a:ahLst/>
            <a:cxnLst/>
            <a:rect l="l" t="t" r="r" b="b"/>
            <a:pathLst>
              <a:path w="4097654" h="972185">
                <a:moveTo>
                  <a:pt x="4097193" y="972176"/>
                </a:moveTo>
                <a:lnTo>
                  <a:pt x="0" y="972176"/>
                </a:lnTo>
                <a:lnTo>
                  <a:pt x="0" y="360633"/>
                </a:lnTo>
                <a:lnTo>
                  <a:pt x="3755" y="359975"/>
                </a:lnTo>
                <a:lnTo>
                  <a:pt x="37755" y="354951"/>
                </a:lnTo>
                <a:lnTo>
                  <a:pt x="101124" y="346502"/>
                </a:lnTo>
                <a:lnTo>
                  <a:pt x="132498" y="341716"/>
                </a:lnTo>
                <a:lnTo>
                  <a:pt x="199642" y="327625"/>
                </a:lnTo>
                <a:lnTo>
                  <a:pt x="237418" y="316959"/>
                </a:lnTo>
                <a:lnTo>
                  <a:pt x="279335" y="302972"/>
                </a:lnTo>
                <a:lnTo>
                  <a:pt x="326395" y="284984"/>
                </a:lnTo>
                <a:lnTo>
                  <a:pt x="379601" y="262316"/>
                </a:lnTo>
                <a:lnTo>
                  <a:pt x="441918" y="233179"/>
                </a:lnTo>
                <a:lnTo>
                  <a:pt x="498788" y="204199"/>
                </a:lnTo>
                <a:lnTo>
                  <a:pt x="550778" y="175740"/>
                </a:lnTo>
                <a:lnTo>
                  <a:pt x="598455" y="148167"/>
                </a:lnTo>
                <a:lnTo>
                  <a:pt x="683136" y="97137"/>
                </a:lnTo>
                <a:lnTo>
                  <a:pt x="721273" y="74408"/>
                </a:lnTo>
                <a:lnTo>
                  <a:pt x="757363" y="54022"/>
                </a:lnTo>
                <a:lnTo>
                  <a:pt x="791973" y="36345"/>
                </a:lnTo>
                <a:lnTo>
                  <a:pt x="859020" y="10570"/>
                </a:lnTo>
                <a:lnTo>
                  <a:pt x="926945" y="0"/>
                </a:lnTo>
                <a:lnTo>
                  <a:pt x="962654" y="1327"/>
                </a:lnTo>
                <a:lnTo>
                  <a:pt x="1000282" y="7548"/>
                </a:lnTo>
                <a:lnTo>
                  <a:pt x="1046709" y="21358"/>
                </a:lnTo>
                <a:lnTo>
                  <a:pt x="1089171" y="38862"/>
                </a:lnTo>
                <a:lnTo>
                  <a:pt x="1130154" y="57682"/>
                </a:lnTo>
                <a:lnTo>
                  <a:pt x="1172140" y="75440"/>
                </a:lnTo>
                <a:lnTo>
                  <a:pt x="1217612" y="89759"/>
                </a:lnTo>
                <a:lnTo>
                  <a:pt x="1269056" y="98260"/>
                </a:lnTo>
                <a:lnTo>
                  <a:pt x="1642058" y="98566"/>
                </a:lnTo>
                <a:lnTo>
                  <a:pt x="1670429" y="118988"/>
                </a:lnTo>
                <a:lnTo>
                  <a:pt x="1750564" y="186540"/>
                </a:lnTo>
                <a:lnTo>
                  <a:pt x="1803532" y="225950"/>
                </a:lnTo>
                <a:lnTo>
                  <a:pt x="1873324" y="268232"/>
                </a:lnTo>
                <a:lnTo>
                  <a:pt x="1913036" y="287561"/>
                </a:lnTo>
                <a:lnTo>
                  <a:pt x="1954803" y="304863"/>
                </a:lnTo>
                <a:lnTo>
                  <a:pt x="1999937" y="321029"/>
                </a:lnTo>
                <a:lnTo>
                  <a:pt x="2049754" y="336949"/>
                </a:lnTo>
                <a:lnTo>
                  <a:pt x="2105566" y="353516"/>
                </a:lnTo>
                <a:lnTo>
                  <a:pt x="2168687" y="371620"/>
                </a:lnTo>
                <a:lnTo>
                  <a:pt x="2235521" y="389435"/>
                </a:lnTo>
                <a:lnTo>
                  <a:pt x="2299009" y="404069"/>
                </a:lnTo>
                <a:lnTo>
                  <a:pt x="2358641" y="415844"/>
                </a:lnTo>
                <a:lnTo>
                  <a:pt x="2413905" y="425078"/>
                </a:lnTo>
                <a:lnTo>
                  <a:pt x="2464289" y="432093"/>
                </a:lnTo>
                <a:lnTo>
                  <a:pt x="2509282" y="437207"/>
                </a:lnTo>
                <a:lnTo>
                  <a:pt x="2548372" y="440742"/>
                </a:lnTo>
                <a:lnTo>
                  <a:pt x="2606797" y="444353"/>
                </a:lnTo>
                <a:lnTo>
                  <a:pt x="2678258" y="445985"/>
                </a:lnTo>
                <a:lnTo>
                  <a:pt x="3468797" y="445985"/>
                </a:lnTo>
                <a:lnTo>
                  <a:pt x="3474672" y="449684"/>
                </a:lnTo>
                <a:lnTo>
                  <a:pt x="3528516" y="484623"/>
                </a:lnTo>
                <a:lnTo>
                  <a:pt x="3596136" y="524613"/>
                </a:lnTo>
                <a:lnTo>
                  <a:pt x="3637938" y="546406"/>
                </a:lnTo>
                <a:lnTo>
                  <a:pt x="3686575" y="569346"/>
                </a:lnTo>
                <a:lnTo>
                  <a:pt x="3743178" y="593396"/>
                </a:lnTo>
                <a:lnTo>
                  <a:pt x="3808876" y="618515"/>
                </a:lnTo>
                <a:lnTo>
                  <a:pt x="3884800" y="644667"/>
                </a:lnTo>
                <a:lnTo>
                  <a:pt x="4019035" y="686951"/>
                </a:lnTo>
                <a:lnTo>
                  <a:pt x="4063202" y="701463"/>
                </a:lnTo>
                <a:lnTo>
                  <a:pt x="4097193" y="713508"/>
                </a:lnTo>
                <a:lnTo>
                  <a:pt x="4097193" y="972176"/>
                </a:lnTo>
                <a:close/>
              </a:path>
              <a:path w="4097654" h="972185">
                <a:moveTo>
                  <a:pt x="1642058" y="98566"/>
                </a:moveTo>
                <a:lnTo>
                  <a:pt x="1328955" y="98566"/>
                </a:lnTo>
                <a:lnTo>
                  <a:pt x="1384055" y="90696"/>
                </a:lnTo>
                <a:lnTo>
                  <a:pt x="1426620" y="78960"/>
                </a:lnTo>
                <a:lnTo>
                  <a:pt x="1463540" y="67523"/>
                </a:lnTo>
                <a:lnTo>
                  <a:pt x="1501705" y="60548"/>
                </a:lnTo>
                <a:lnTo>
                  <a:pt x="1548006" y="62200"/>
                </a:lnTo>
                <a:lnTo>
                  <a:pt x="1595041" y="73735"/>
                </a:lnTo>
                <a:lnTo>
                  <a:pt x="1634366" y="93029"/>
                </a:lnTo>
                <a:lnTo>
                  <a:pt x="1642058" y="98566"/>
                </a:lnTo>
                <a:close/>
              </a:path>
              <a:path w="4097654" h="972185">
                <a:moveTo>
                  <a:pt x="1834353" y="245983"/>
                </a:moveTo>
                <a:lnTo>
                  <a:pt x="1826713" y="241241"/>
                </a:lnTo>
                <a:lnTo>
                  <a:pt x="1819017" y="236334"/>
                </a:lnTo>
                <a:lnTo>
                  <a:pt x="1811284" y="231244"/>
                </a:lnTo>
                <a:lnTo>
                  <a:pt x="1803532" y="225950"/>
                </a:lnTo>
                <a:lnTo>
                  <a:pt x="1834353" y="245983"/>
                </a:lnTo>
                <a:close/>
              </a:path>
              <a:path w="4097654" h="972185">
                <a:moveTo>
                  <a:pt x="3468797" y="445985"/>
                </a:moveTo>
                <a:lnTo>
                  <a:pt x="2678258" y="445985"/>
                </a:lnTo>
                <a:lnTo>
                  <a:pt x="2741139" y="444387"/>
                </a:lnTo>
                <a:lnTo>
                  <a:pt x="2796510" y="440093"/>
                </a:lnTo>
                <a:lnTo>
                  <a:pt x="2845439" y="433633"/>
                </a:lnTo>
                <a:lnTo>
                  <a:pt x="2888994" y="425538"/>
                </a:lnTo>
                <a:lnTo>
                  <a:pt x="2928246" y="416341"/>
                </a:lnTo>
                <a:lnTo>
                  <a:pt x="3030862" y="387446"/>
                </a:lnTo>
                <a:lnTo>
                  <a:pt x="3063583" y="379151"/>
                </a:lnTo>
                <a:lnTo>
                  <a:pt x="3097343" y="372410"/>
                </a:lnTo>
                <a:lnTo>
                  <a:pt x="3133211" y="367756"/>
                </a:lnTo>
                <a:lnTo>
                  <a:pt x="3172256" y="365718"/>
                </a:lnTo>
                <a:lnTo>
                  <a:pt x="3215546" y="366829"/>
                </a:lnTo>
                <a:lnTo>
                  <a:pt x="3264150" y="371620"/>
                </a:lnTo>
                <a:lnTo>
                  <a:pt x="3305369" y="378253"/>
                </a:lnTo>
                <a:lnTo>
                  <a:pt x="3372142" y="396191"/>
                </a:lnTo>
                <a:lnTo>
                  <a:pt x="3425561" y="420104"/>
                </a:lnTo>
                <a:lnTo>
                  <a:pt x="3450090" y="434205"/>
                </a:lnTo>
                <a:lnTo>
                  <a:pt x="3468797" y="445985"/>
                </a:lnTo>
                <a:close/>
              </a:path>
            </a:pathLst>
          </a:custGeom>
          <a:solidFill>
            <a:srgbClr val="8CABA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" name="bg object 21"/>
          <p:cNvSpPr/>
          <p:nvPr/>
        </p:nvSpPr>
        <p:spPr>
          <a:xfrm>
            <a:off x="6110109" y="1568250"/>
            <a:ext cx="5548305" cy="926495"/>
          </a:xfrm>
          <a:custGeom>
            <a:avLst/>
            <a:gdLst/>
            <a:ahLst/>
            <a:cxnLst/>
            <a:rect l="l" t="t" r="r" b="b"/>
            <a:pathLst>
              <a:path w="4097654" h="972819">
                <a:moveTo>
                  <a:pt x="3347781" y="794648"/>
                </a:moveTo>
                <a:lnTo>
                  <a:pt x="3346639" y="794451"/>
                </a:lnTo>
                <a:lnTo>
                  <a:pt x="3347195" y="793288"/>
                </a:lnTo>
                <a:lnTo>
                  <a:pt x="3347781" y="794648"/>
                </a:lnTo>
                <a:close/>
              </a:path>
              <a:path w="4097654" h="972819">
                <a:moveTo>
                  <a:pt x="2167696" y="772670"/>
                </a:moveTo>
                <a:lnTo>
                  <a:pt x="2166721" y="772085"/>
                </a:lnTo>
                <a:lnTo>
                  <a:pt x="2167894" y="771500"/>
                </a:lnTo>
                <a:lnTo>
                  <a:pt x="2167696" y="772670"/>
                </a:lnTo>
                <a:close/>
              </a:path>
              <a:path w="4097654" h="972819">
                <a:moveTo>
                  <a:pt x="805216" y="414827"/>
                </a:moveTo>
                <a:lnTo>
                  <a:pt x="803266" y="414827"/>
                </a:lnTo>
                <a:lnTo>
                  <a:pt x="802877" y="414052"/>
                </a:lnTo>
                <a:lnTo>
                  <a:pt x="802481" y="413657"/>
                </a:lnTo>
                <a:lnTo>
                  <a:pt x="803266" y="412882"/>
                </a:lnTo>
                <a:lnTo>
                  <a:pt x="804043" y="412297"/>
                </a:lnTo>
                <a:lnTo>
                  <a:pt x="804431" y="412692"/>
                </a:lnTo>
                <a:lnTo>
                  <a:pt x="805018" y="412692"/>
                </a:lnTo>
                <a:lnTo>
                  <a:pt x="805216" y="413080"/>
                </a:lnTo>
                <a:lnTo>
                  <a:pt x="805605" y="414052"/>
                </a:lnTo>
                <a:lnTo>
                  <a:pt x="805216" y="414827"/>
                </a:lnTo>
                <a:close/>
              </a:path>
              <a:path w="4097654" h="972819">
                <a:moveTo>
                  <a:pt x="1082000" y="212568"/>
                </a:moveTo>
                <a:lnTo>
                  <a:pt x="1082397" y="211398"/>
                </a:lnTo>
                <a:lnTo>
                  <a:pt x="1083372" y="212180"/>
                </a:lnTo>
                <a:lnTo>
                  <a:pt x="1082000" y="212568"/>
                </a:lnTo>
                <a:close/>
              </a:path>
              <a:path w="4097654" h="972819">
                <a:moveTo>
                  <a:pt x="1083372" y="654425"/>
                </a:moveTo>
                <a:lnTo>
                  <a:pt x="1082000" y="653650"/>
                </a:lnTo>
                <a:lnTo>
                  <a:pt x="1083372" y="653065"/>
                </a:lnTo>
                <a:lnTo>
                  <a:pt x="1083372" y="654425"/>
                </a:lnTo>
                <a:close/>
              </a:path>
              <a:path w="4097654" h="972819">
                <a:moveTo>
                  <a:pt x="1464901" y="151504"/>
                </a:moveTo>
                <a:lnTo>
                  <a:pt x="1463925" y="151307"/>
                </a:lnTo>
                <a:lnTo>
                  <a:pt x="1464512" y="150532"/>
                </a:lnTo>
                <a:lnTo>
                  <a:pt x="1464901" y="151504"/>
                </a:lnTo>
                <a:close/>
              </a:path>
              <a:path w="4097654" h="972819">
                <a:moveTo>
                  <a:pt x="361658" y="372626"/>
                </a:moveTo>
                <a:lnTo>
                  <a:pt x="361071" y="372239"/>
                </a:lnTo>
                <a:lnTo>
                  <a:pt x="360682" y="371851"/>
                </a:lnTo>
                <a:lnTo>
                  <a:pt x="360096" y="371456"/>
                </a:lnTo>
                <a:lnTo>
                  <a:pt x="361261" y="370294"/>
                </a:lnTo>
                <a:lnTo>
                  <a:pt x="361459" y="370682"/>
                </a:lnTo>
                <a:lnTo>
                  <a:pt x="362237" y="371456"/>
                </a:lnTo>
                <a:lnTo>
                  <a:pt x="361658" y="372626"/>
                </a:lnTo>
                <a:close/>
              </a:path>
              <a:path w="4097654" h="972819">
                <a:moveTo>
                  <a:pt x="3171277" y="893833"/>
                </a:moveTo>
                <a:lnTo>
                  <a:pt x="3170286" y="893248"/>
                </a:lnTo>
                <a:lnTo>
                  <a:pt x="3171460" y="892861"/>
                </a:lnTo>
                <a:lnTo>
                  <a:pt x="3171277" y="893833"/>
                </a:lnTo>
                <a:close/>
              </a:path>
              <a:path w="4097654" h="972819">
                <a:moveTo>
                  <a:pt x="3124448" y="457810"/>
                </a:moveTo>
                <a:lnTo>
                  <a:pt x="3123678" y="456443"/>
                </a:lnTo>
                <a:lnTo>
                  <a:pt x="3123495" y="455280"/>
                </a:lnTo>
                <a:lnTo>
                  <a:pt x="3125621" y="454695"/>
                </a:lnTo>
                <a:lnTo>
                  <a:pt x="3126025" y="454695"/>
                </a:lnTo>
                <a:lnTo>
                  <a:pt x="3126391" y="455280"/>
                </a:lnTo>
                <a:lnTo>
                  <a:pt x="3126612" y="455470"/>
                </a:lnTo>
                <a:lnTo>
                  <a:pt x="3126025" y="456253"/>
                </a:lnTo>
                <a:lnTo>
                  <a:pt x="3124448" y="457810"/>
                </a:lnTo>
                <a:close/>
              </a:path>
              <a:path w="4097654" h="972819">
                <a:moveTo>
                  <a:pt x="3124851" y="458387"/>
                </a:moveTo>
                <a:lnTo>
                  <a:pt x="3124265" y="458000"/>
                </a:lnTo>
                <a:lnTo>
                  <a:pt x="3124448" y="457810"/>
                </a:lnTo>
                <a:lnTo>
                  <a:pt x="3124448" y="458000"/>
                </a:lnTo>
                <a:lnTo>
                  <a:pt x="3124669" y="458000"/>
                </a:lnTo>
                <a:lnTo>
                  <a:pt x="3124669" y="458198"/>
                </a:lnTo>
                <a:lnTo>
                  <a:pt x="3124851" y="458387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623"/>
                </a:lnTo>
                <a:lnTo>
                  <a:pt x="3124265" y="458000"/>
                </a:lnTo>
                <a:lnTo>
                  <a:pt x="3124851" y="458387"/>
                </a:lnTo>
                <a:lnTo>
                  <a:pt x="3123274" y="459557"/>
                </a:lnTo>
                <a:lnTo>
                  <a:pt x="3121514" y="46053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8051" y="479393"/>
                </a:moveTo>
                <a:lnTo>
                  <a:pt x="3103982" y="478420"/>
                </a:lnTo>
                <a:lnTo>
                  <a:pt x="3102626" y="476286"/>
                </a:lnTo>
                <a:lnTo>
                  <a:pt x="3101048" y="473946"/>
                </a:lnTo>
                <a:lnTo>
                  <a:pt x="3101231" y="469479"/>
                </a:lnTo>
                <a:lnTo>
                  <a:pt x="3103174" y="467337"/>
                </a:lnTo>
                <a:lnTo>
                  <a:pt x="3107464" y="462285"/>
                </a:lnTo>
                <a:lnTo>
                  <a:pt x="3112744" y="459170"/>
                </a:lnTo>
                <a:lnTo>
                  <a:pt x="3119571" y="461623"/>
                </a:lnTo>
                <a:lnTo>
                  <a:pt x="3119785" y="461700"/>
                </a:lnTo>
                <a:lnTo>
                  <a:pt x="3120554" y="464807"/>
                </a:lnTo>
                <a:lnTo>
                  <a:pt x="3119967" y="467724"/>
                </a:lnTo>
                <a:lnTo>
                  <a:pt x="3118984" y="470641"/>
                </a:lnTo>
                <a:lnTo>
                  <a:pt x="3117811" y="474728"/>
                </a:lnTo>
                <a:lnTo>
                  <a:pt x="3115091" y="477061"/>
                </a:lnTo>
                <a:lnTo>
                  <a:pt x="3111205" y="478223"/>
                </a:lnTo>
                <a:lnTo>
                  <a:pt x="3108051" y="479393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70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7098" y="753610"/>
                </a:moveTo>
                <a:lnTo>
                  <a:pt x="3106694" y="753610"/>
                </a:lnTo>
                <a:lnTo>
                  <a:pt x="3106329" y="753420"/>
                </a:lnTo>
                <a:lnTo>
                  <a:pt x="3106108" y="752835"/>
                </a:lnTo>
                <a:lnTo>
                  <a:pt x="3105742" y="752637"/>
                </a:lnTo>
                <a:lnTo>
                  <a:pt x="3106108" y="752447"/>
                </a:lnTo>
                <a:lnTo>
                  <a:pt x="3106511" y="751862"/>
                </a:lnTo>
                <a:lnTo>
                  <a:pt x="3107281" y="751862"/>
                </a:lnTo>
                <a:lnTo>
                  <a:pt x="3107464" y="752447"/>
                </a:lnTo>
                <a:lnTo>
                  <a:pt x="3107868" y="752835"/>
                </a:lnTo>
                <a:lnTo>
                  <a:pt x="3107464" y="753025"/>
                </a:lnTo>
                <a:lnTo>
                  <a:pt x="3107098" y="753610"/>
                </a:lnTo>
                <a:close/>
              </a:path>
              <a:path w="4097654" h="972819">
                <a:moveTo>
                  <a:pt x="1022119" y="235518"/>
                </a:moveTo>
                <a:lnTo>
                  <a:pt x="1021342" y="235518"/>
                </a:lnTo>
                <a:lnTo>
                  <a:pt x="1021144" y="234933"/>
                </a:lnTo>
                <a:lnTo>
                  <a:pt x="1020755" y="234545"/>
                </a:lnTo>
                <a:lnTo>
                  <a:pt x="1021144" y="234356"/>
                </a:lnTo>
                <a:lnTo>
                  <a:pt x="1021929" y="233573"/>
                </a:lnTo>
                <a:lnTo>
                  <a:pt x="1022317" y="233961"/>
                </a:lnTo>
                <a:lnTo>
                  <a:pt x="1022515" y="234356"/>
                </a:lnTo>
                <a:lnTo>
                  <a:pt x="1022904" y="234743"/>
                </a:lnTo>
                <a:lnTo>
                  <a:pt x="1022515" y="234933"/>
                </a:lnTo>
                <a:lnTo>
                  <a:pt x="1022119" y="235518"/>
                </a:lnTo>
                <a:close/>
              </a:path>
              <a:path w="4097654" h="972819">
                <a:moveTo>
                  <a:pt x="3229215" y="672901"/>
                </a:moveTo>
                <a:lnTo>
                  <a:pt x="3228225" y="672711"/>
                </a:lnTo>
                <a:lnTo>
                  <a:pt x="3228811" y="671928"/>
                </a:lnTo>
                <a:lnTo>
                  <a:pt x="3229215" y="672901"/>
                </a:lnTo>
                <a:close/>
              </a:path>
              <a:path w="4097654" h="972819">
                <a:moveTo>
                  <a:pt x="1522054" y="254578"/>
                </a:moveTo>
                <a:lnTo>
                  <a:pt x="1521666" y="253606"/>
                </a:lnTo>
                <a:lnTo>
                  <a:pt x="1522641" y="253606"/>
                </a:lnTo>
                <a:lnTo>
                  <a:pt x="1522054" y="254578"/>
                </a:lnTo>
                <a:close/>
              </a:path>
              <a:path w="4097654" h="972819">
                <a:moveTo>
                  <a:pt x="1521856" y="334703"/>
                </a:moveTo>
                <a:lnTo>
                  <a:pt x="1521666" y="334703"/>
                </a:lnTo>
                <a:lnTo>
                  <a:pt x="1521079" y="333928"/>
                </a:lnTo>
                <a:lnTo>
                  <a:pt x="1520881" y="333533"/>
                </a:lnTo>
                <a:lnTo>
                  <a:pt x="1521856" y="332560"/>
                </a:lnTo>
                <a:lnTo>
                  <a:pt x="1522054" y="332560"/>
                </a:lnTo>
                <a:lnTo>
                  <a:pt x="1523616" y="333343"/>
                </a:lnTo>
                <a:lnTo>
                  <a:pt x="1523418" y="334118"/>
                </a:lnTo>
                <a:lnTo>
                  <a:pt x="1521856" y="334703"/>
                </a:lnTo>
                <a:close/>
              </a:path>
              <a:path w="4097654" h="972819">
                <a:moveTo>
                  <a:pt x="1522641" y="653650"/>
                </a:moveTo>
                <a:lnTo>
                  <a:pt x="1521666" y="653453"/>
                </a:lnTo>
                <a:lnTo>
                  <a:pt x="1522252" y="652678"/>
                </a:lnTo>
                <a:lnTo>
                  <a:pt x="1522641" y="653650"/>
                </a:lnTo>
                <a:close/>
              </a:path>
              <a:path w="4097654" h="972819">
                <a:moveTo>
                  <a:pt x="1143840" y="475503"/>
                </a:moveTo>
                <a:lnTo>
                  <a:pt x="1143642" y="475503"/>
                </a:lnTo>
                <a:lnTo>
                  <a:pt x="1143253" y="475116"/>
                </a:lnTo>
                <a:lnTo>
                  <a:pt x="1142865" y="474918"/>
                </a:lnTo>
                <a:lnTo>
                  <a:pt x="1143253" y="474341"/>
                </a:lnTo>
                <a:lnTo>
                  <a:pt x="1143642" y="473946"/>
                </a:lnTo>
                <a:lnTo>
                  <a:pt x="1144030" y="473369"/>
                </a:lnTo>
                <a:lnTo>
                  <a:pt x="1144419" y="473756"/>
                </a:lnTo>
                <a:lnTo>
                  <a:pt x="1145006" y="474143"/>
                </a:lnTo>
                <a:lnTo>
                  <a:pt x="1144905" y="474341"/>
                </a:lnTo>
                <a:lnTo>
                  <a:pt x="1144808" y="474918"/>
                </a:lnTo>
                <a:lnTo>
                  <a:pt x="1144229" y="475313"/>
                </a:lnTo>
                <a:lnTo>
                  <a:pt x="1143840" y="475503"/>
                </a:lnTo>
                <a:close/>
              </a:path>
              <a:path w="4097654" h="972819">
                <a:moveTo>
                  <a:pt x="1124913" y="175229"/>
                </a:moveTo>
                <a:lnTo>
                  <a:pt x="1124723" y="175229"/>
                </a:lnTo>
                <a:lnTo>
                  <a:pt x="1124136" y="174644"/>
                </a:lnTo>
                <a:lnTo>
                  <a:pt x="1123549" y="174447"/>
                </a:lnTo>
                <a:lnTo>
                  <a:pt x="1124136" y="173672"/>
                </a:lnTo>
                <a:lnTo>
                  <a:pt x="1124525" y="173087"/>
                </a:lnTo>
                <a:lnTo>
                  <a:pt x="1124913" y="172699"/>
                </a:lnTo>
                <a:lnTo>
                  <a:pt x="1126277" y="174059"/>
                </a:lnTo>
                <a:lnTo>
                  <a:pt x="1125889" y="174447"/>
                </a:lnTo>
                <a:lnTo>
                  <a:pt x="1125500" y="175032"/>
                </a:lnTo>
                <a:lnTo>
                  <a:pt x="1124913" y="175229"/>
                </a:lnTo>
                <a:close/>
              </a:path>
              <a:path w="4097654" h="972819">
                <a:moveTo>
                  <a:pt x="780834" y="395379"/>
                </a:moveTo>
                <a:lnTo>
                  <a:pt x="781032" y="394407"/>
                </a:lnTo>
                <a:lnTo>
                  <a:pt x="781809" y="394992"/>
                </a:lnTo>
                <a:lnTo>
                  <a:pt x="780834" y="395379"/>
                </a:lnTo>
                <a:close/>
              </a:path>
              <a:path w="4097654" h="972819">
                <a:moveTo>
                  <a:pt x="1589349" y="164920"/>
                </a:moveTo>
                <a:lnTo>
                  <a:pt x="1578819" y="156951"/>
                </a:lnTo>
                <a:lnTo>
                  <a:pt x="1580770" y="150722"/>
                </a:lnTo>
                <a:lnTo>
                  <a:pt x="1586614" y="147417"/>
                </a:lnTo>
                <a:lnTo>
                  <a:pt x="1589151" y="148389"/>
                </a:lnTo>
                <a:lnTo>
                  <a:pt x="1589928" y="149947"/>
                </a:lnTo>
                <a:lnTo>
                  <a:pt x="1592275" y="154224"/>
                </a:lnTo>
                <a:lnTo>
                  <a:pt x="1593060" y="158896"/>
                </a:lnTo>
                <a:lnTo>
                  <a:pt x="1592275" y="163758"/>
                </a:lnTo>
                <a:lnTo>
                  <a:pt x="1589349" y="164920"/>
                </a:lnTo>
                <a:close/>
              </a:path>
              <a:path w="4097654" h="972819">
                <a:moveTo>
                  <a:pt x="1592473" y="164145"/>
                </a:moveTo>
                <a:lnTo>
                  <a:pt x="1592275" y="163948"/>
                </a:lnTo>
                <a:lnTo>
                  <a:pt x="1592473" y="163948"/>
                </a:lnTo>
                <a:lnTo>
                  <a:pt x="1592473" y="164145"/>
                </a:lnTo>
                <a:close/>
              </a:path>
              <a:path w="4097654" h="972819">
                <a:moveTo>
                  <a:pt x="1592862" y="164533"/>
                </a:moveTo>
                <a:lnTo>
                  <a:pt x="1592473" y="164145"/>
                </a:lnTo>
                <a:lnTo>
                  <a:pt x="1592664" y="163948"/>
                </a:lnTo>
                <a:lnTo>
                  <a:pt x="1592862" y="163948"/>
                </a:lnTo>
                <a:lnTo>
                  <a:pt x="1592862" y="164533"/>
                </a:lnTo>
                <a:close/>
              </a:path>
              <a:path w="4097654" h="972819">
                <a:moveTo>
                  <a:pt x="1593448" y="165308"/>
                </a:moveTo>
                <a:lnTo>
                  <a:pt x="1593060" y="164920"/>
                </a:lnTo>
                <a:lnTo>
                  <a:pt x="1592862" y="164533"/>
                </a:lnTo>
                <a:lnTo>
                  <a:pt x="1593250" y="164920"/>
                </a:lnTo>
                <a:lnTo>
                  <a:pt x="1593448" y="165308"/>
                </a:lnTo>
                <a:close/>
              </a:path>
              <a:path w="4097654" h="972819">
                <a:moveTo>
                  <a:pt x="1598714" y="180479"/>
                </a:moveTo>
                <a:lnTo>
                  <a:pt x="1595003" y="178929"/>
                </a:lnTo>
                <a:lnTo>
                  <a:pt x="1595399" y="173474"/>
                </a:lnTo>
                <a:lnTo>
                  <a:pt x="1595399" y="171727"/>
                </a:lnTo>
                <a:lnTo>
                  <a:pt x="1596176" y="169980"/>
                </a:lnTo>
                <a:lnTo>
                  <a:pt x="1596578" y="168219"/>
                </a:lnTo>
                <a:lnTo>
                  <a:pt x="1598904" y="167252"/>
                </a:lnTo>
                <a:lnTo>
                  <a:pt x="1601251" y="167062"/>
                </a:lnTo>
                <a:lnTo>
                  <a:pt x="1603590" y="168035"/>
                </a:lnTo>
                <a:lnTo>
                  <a:pt x="1606706" y="169197"/>
                </a:lnTo>
                <a:lnTo>
                  <a:pt x="1608466" y="171924"/>
                </a:lnTo>
                <a:lnTo>
                  <a:pt x="1607491" y="177759"/>
                </a:lnTo>
                <a:lnTo>
                  <a:pt x="1605541" y="179506"/>
                </a:lnTo>
                <a:lnTo>
                  <a:pt x="1602417" y="179901"/>
                </a:lnTo>
                <a:lnTo>
                  <a:pt x="1598714" y="180479"/>
                </a:lnTo>
                <a:close/>
              </a:path>
              <a:path w="4097654" h="972819">
                <a:moveTo>
                  <a:pt x="1596374" y="168422"/>
                </a:moveTo>
                <a:lnTo>
                  <a:pt x="1595590" y="167640"/>
                </a:lnTo>
                <a:lnTo>
                  <a:pt x="1595399" y="167252"/>
                </a:lnTo>
                <a:lnTo>
                  <a:pt x="1595978" y="167450"/>
                </a:lnTo>
                <a:lnTo>
                  <a:pt x="1596176" y="167837"/>
                </a:lnTo>
                <a:lnTo>
                  <a:pt x="1596763" y="168035"/>
                </a:lnTo>
                <a:lnTo>
                  <a:pt x="1596374" y="168422"/>
                </a:lnTo>
                <a:close/>
              </a:path>
              <a:path w="4097654" h="972819">
                <a:moveTo>
                  <a:pt x="1163734" y="217240"/>
                </a:moveTo>
                <a:lnTo>
                  <a:pt x="1162759" y="217240"/>
                </a:lnTo>
                <a:lnTo>
                  <a:pt x="1161974" y="215485"/>
                </a:lnTo>
                <a:lnTo>
                  <a:pt x="1162759" y="214710"/>
                </a:lnTo>
                <a:lnTo>
                  <a:pt x="1163148" y="214125"/>
                </a:lnTo>
                <a:lnTo>
                  <a:pt x="1163536" y="214710"/>
                </a:lnTo>
                <a:lnTo>
                  <a:pt x="1164313" y="215295"/>
                </a:lnTo>
                <a:lnTo>
                  <a:pt x="1164313" y="215485"/>
                </a:lnTo>
                <a:lnTo>
                  <a:pt x="1163734" y="217240"/>
                </a:lnTo>
                <a:close/>
              </a:path>
              <a:path w="4097654" h="972819">
                <a:moveTo>
                  <a:pt x="2346372" y="475891"/>
                </a:moveTo>
                <a:lnTo>
                  <a:pt x="2345968" y="475503"/>
                </a:lnTo>
                <a:lnTo>
                  <a:pt x="2345603" y="474918"/>
                </a:lnTo>
                <a:lnTo>
                  <a:pt x="2345199" y="474531"/>
                </a:lnTo>
                <a:lnTo>
                  <a:pt x="2345603" y="474143"/>
                </a:lnTo>
                <a:lnTo>
                  <a:pt x="2346189" y="473756"/>
                </a:lnTo>
                <a:lnTo>
                  <a:pt x="2346555" y="473369"/>
                </a:lnTo>
                <a:lnTo>
                  <a:pt x="2346959" y="473756"/>
                </a:lnTo>
                <a:lnTo>
                  <a:pt x="2347728" y="474341"/>
                </a:lnTo>
                <a:lnTo>
                  <a:pt x="2347669" y="474918"/>
                </a:lnTo>
                <a:lnTo>
                  <a:pt x="2347545" y="475313"/>
                </a:lnTo>
                <a:lnTo>
                  <a:pt x="2346372" y="475891"/>
                </a:lnTo>
                <a:close/>
              </a:path>
              <a:path w="4097654" h="972819">
                <a:moveTo>
                  <a:pt x="1624848" y="235518"/>
                </a:moveTo>
                <a:lnTo>
                  <a:pt x="1624460" y="234356"/>
                </a:lnTo>
                <a:lnTo>
                  <a:pt x="1625435" y="234545"/>
                </a:lnTo>
                <a:lnTo>
                  <a:pt x="1624848" y="235518"/>
                </a:lnTo>
                <a:close/>
              </a:path>
              <a:path w="4097654" h="972819">
                <a:moveTo>
                  <a:pt x="1605541" y="292502"/>
                </a:moveTo>
                <a:lnTo>
                  <a:pt x="1605144" y="291530"/>
                </a:lnTo>
                <a:lnTo>
                  <a:pt x="1606120" y="291720"/>
                </a:lnTo>
                <a:lnTo>
                  <a:pt x="1605541" y="292502"/>
                </a:lnTo>
                <a:close/>
              </a:path>
              <a:path w="4097654" h="972819">
                <a:moveTo>
                  <a:pt x="1105804" y="471226"/>
                </a:moveTo>
                <a:lnTo>
                  <a:pt x="1104828" y="471029"/>
                </a:lnTo>
                <a:lnTo>
                  <a:pt x="1105407" y="470254"/>
                </a:lnTo>
                <a:lnTo>
                  <a:pt x="1105804" y="471226"/>
                </a:lnTo>
                <a:close/>
              </a:path>
              <a:path w="4097654" h="972819">
                <a:moveTo>
                  <a:pt x="922442" y="95492"/>
                </a:moveTo>
                <a:lnTo>
                  <a:pt x="922053" y="95105"/>
                </a:lnTo>
                <a:lnTo>
                  <a:pt x="921466" y="94907"/>
                </a:lnTo>
                <a:lnTo>
                  <a:pt x="921276" y="94322"/>
                </a:lnTo>
                <a:lnTo>
                  <a:pt x="921078" y="93935"/>
                </a:lnTo>
                <a:lnTo>
                  <a:pt x="921664" y="93547"/>
                </a:lnTo>
                <a:lnTo>
                  <a:pt x="921862" y="92962"/>
                </a:lnTo>
                <a:lnTo>
                  <a:pt x="922442" y="93350"/>
                </a:lnTo>
                <a:lnTo>
                  <a:pt x="923028" y="93935"/>
                </a:lnTo>
                <a:lnTo>
                  <a:pt x="923615" y="94322"/>
                </a:lnTo>
                <a:lnTo>
                  <a:pt x="922442" y="95492"/>
                </a:lnTo>
                <a:close/>
              </a:path>
              <a:path w="4097654" h="972819">
                <a:moveTo>
                  <a:pt x="2827365" y="715884"/>
                </a:moveTo>
                <a:lnTo>
                  <a:pt x="2827182" y="715299"/>
                </a:lnTo>
                <a:lnTo>
                  <a:pt x="2826413" y="714911"/>
                </a:lnTo>
                <a:lnTo>
                  <a:pt x="2826413" y="714129"/>
                </a:lnTo>
                <a:lnTo>
                  <a:pt x="2827182" y="713741"/>
                </a:lnTo>
                <a:lnTo>
                  <a:pt x="2827586" y="713354"/>
                </a:lnTo>
                <a:lnTo>
                  <a:pt x="2827952" y="713741"/>
                </a:lnTo>
                <a:lnTo>
                  <a:pt x="2828356" y="714326"/>
                </a:lnTo>
                <a:lnTo>
                  <a:pt x="2828760" y="714714"/>
                </a:lnTo>
                <a:lnTo>
                  <a:pt x="2828173" y="715101"/>
                </a:lnTo>
                <a:lnTo>
                  <a:pt x="2827365" y="715884"/>
                </a:lnTo>
                <a:close/>
              </a:path>
              <a:path w="4097654" h="972819">
                <a:moveTo>
                  <a:pt x="1365421" y="532100"/>
                </a:moveTo>
                <a:lnTo>
                  <a:pt x="1364446" y="531515"/>
                </a:lnTo>
                <a:lnTo>
                  <a:pt x="1365421" y="531128"/>
                </a:lnTo>
                <a:lnTo>
                  <a:pt x="1365421" y="532100"/>
                </a:lnTo>
                <a:close/>
              </a:path>
              <a:path w="4097654" h="972819">
                <a:moveTo>
                  <a:pt x="182204" y="512842"/>
                </a:moveTo>
                <a:lnTo>
                  <a:pt x="181031" y="512652"/>
                </a:lnTo>
                <a:lnTo>
                  <a:pt x="181816" y="511482"/>
                </a:lnTo>
                <a:lnTo>
                  <a:pt x="182204" y="512842"/>
                </a:lnTo>
                <a:close/>
              </a:path>
              <a:path w="4097654" h="972819">
                <a:moveTo>
                  <a:pt x="2667844" y="833347"/>
                </a:moveTo>
                <a:lnTo>
                  <a:pt x="2667441" y="833347"/>
                </a:lnTo>
                <a:lnTo>
                  <a:pt x="2667037" y="832762"/>
                </a:lnTo>
                <a:lnTo>
                  <a:pt x="2666671" y="832374"/>
                </a:lnTo>
                <a:lnTo>
                  <a:pt x="2667037" y="831987"/>
                </a:lnTo>
                <a:lnTo>
                  <a:pt x="2667623" y="831212"/>
                </a:lnTo>
                <a:lnTo>
                  <a:pt x="2667844" y="831402"/>
                </a:lnTo>
                <a:lnTo>
                  <a:pt x="2669384" y="831987"/>
                </a:lnTo>
                <a:lnTo>
                  <a:pt x="2669201" y="832762"/>
                </a:lnTo>
                <a:lnTo>
                  <a:pt x="2667844" y="833347"/>
                </a:lnTo>
                <a:close/>
              </a:path>
              <a:path w="4097654" h="972819">
                <a:moveTo>
                  <a:pt x="2766120" y="532100"/>
                </a:moveTo>
                <a:lnTo>
                  <a:pt x="2766341" y="531128"/>
                </a:lnTo>
                <a:lnTo>
                  <a:pt x="2767294" y="531713"/>
                </a:lnTo>
                <a:lnTo>
                  <a:pt x="2766120" y="532100"/>
                </a:lnTo>
                <a:close/>
              </a:path>
              <a:path w="4097654" h="972819">
                <a:moveTo>
                  <a:pt x="842864" y="376903"/>
                </a:moveTo>
                <a:lnTo>
                  <a:pt x="842079" y="376706"/>
                </a:lnTo>
                <a:lnTo>
                  <a:pt x="841564" y="375346"/>
                </a:lnTo>
                <a:lnTo>
                  <a:pt x="841492" y="374959"/>
                </a:lnTo>
                <a:lnTo>
                  <a:pt x="842277" y="374571"/>
                </a:lnTo>
                <a:lnTo>
                  <a:pt x="842666" y="374184"/>
                </a:lnTo>
                <a:lnTo>
                  <a:pt x="842864" y="374571"/>
                </a:lnTo>
                <a:lnTo>
                  <a:pt x="843641" y="375156"/>
                </a:lnTo>
                <a:lnTo>
                  <a:pt x="843641" y="375346"/>
                </a:lnTo>
                <a:lnTo>
                  <a:pt x="842864" y="376903"/>
                </a:lnTo>
                <a:close/>
              </a:path>
              <a:path w="4097654" h="972819">
                <a:moveTo>
                  <a:pt x="101644" y="555825"/>
                </a:moveTo>
                <a:lnTo>
                  <a:pt x="100859" y="555825"/>
                </a:lnTo>
                <a:lnTo>
                  <a:pt x="100082" y="554268"/>
                </a:lnTo>
                <a:lnTo>
                  <a:pt x="100470" y="553880"/>
                </a:lnTo>
                <a:lnTo>
                  <a:pt x="100859" y="553683"/>
                </a:lnTo>
                <a:lnTo>
                  <a:pt x="101255" y="553295"/>
                </a:lnTo>
                <a:lnTo>
                  <a:pt x="102230" y="554268"/>
                </a:lnTo>
                <a:lnTo>
                  <a:pt x="102230" y="554465"/>
                </a:lnTo>
                <a:lnTo>
                  <a:pt x="101644" y="555825"/>
                </a:lnTo>
                <a:close/>
              </a:path>
              <a:path w="4097654" h="972819">
                <a:moveTo>
                  <a:pt x="1345336" y="155386"/>
                </a:moveTo>
                <a:lnTo>
                  <a:pt x="1345527" y="154224"/>
                </a:lnTo>
                <a:lnTo>
                  <a:pt x="1346700" y="154999"/>
                </a:lnTo>
                <a:lnTo>
                  <a:pt x="1345336" y="155386"/>
                </a:lnTo>
                <a:close/>
              </a:path>
              <a:path w="4097654" h="972819">
                <a:moveTo>
                  <a:pt x="2484261" y="654425"/>
                </a:moveTo>
                <a:lnTo>
                  <a:pt x="2483675" y="653263"/>
                </a:lnTo>
                <a:lnTo>
                  <a:pt x="2485069" y="653263"/>
                </a:lnTo>
                <a:lnTo>
                  <a:pt x="2484261" y="654425"/>
                </a:lnTo>
                <a:close/>
              </a:path>
              <a:path w="4097654" h="972819">
                <a:moveTo>
                  <a:pt x="662824" y="315057"/>
                </a:moveTo>
                <a:lnTo>
                  <a:pt x="661460" y="315057"/>
                </a:lnTo>
                <a:lnTo>
                  <a:pt x="662237" y="313895"/>
                </a:lnTo>
                <a:lnTo>
                  <a:pt x="662824" y="315057"/>
                </a:lnTo>
                <a:close/>
              </a:path>
              <a:path w="4097654" h="972819">
                <a:moveTo>
                  <a:pt x="723879" y="574103"/>
                </a:moveTo>
                <a:lnTo>
                  <a:pt x="722903" y="573518"/>
                </a:lnTo>
                <a:lnTo>
                  <a:pt x="724069" y="573131"/>
                </a:lnTo>
                <a:lnTo>
                  <a:pt x="723879" y="574103"/>
                </a:lnTo>
                <a:close/>
              </a:path>
              <a:path w="4097654" h="972819">
                <a:moveTo>
                  <a:pt x="3068666" y="875942"/>
                </a:moveTo>
                <a:lnTo>
                  <a:pt x="3067896" y="875745"/>
                </a:lnTo>
                <a:lnTo>
                  <a:pt x="3067309" y="874187"/>
                </a:lnTo>
                <a:lnTo>
                  <a:pt x="3067675" y="873800"/>
                </a:lnTo>
                <a:lnTo>
                  <a:pt x="3068483" y="873025"/>
                </a:lnTo>
                <a:lnTo>
                  <a:pt x="3068666" y="873413"/>
                </a:lnTo>
                <a:lnTo>
                  <a:pt x="3069435" y="873997"/>
                </a:lnTo>
                <a:lnTo>
                  <a:pt x="3069435" y="874187"/>
                </a:lnTo>
                <a:lnTo>
                  <a:pt x="3068666" y="875942"/>
                </a:lnTo>
                <a:close/>
              </a:path>
              <a:path w="4097654" h="972819">
                <a:moveTo>
                  <a:pt x="964189" y="373014"/>
                </a:moveTo>
                <a:lnTo>
                  <a:pt x="963998" y="372626"/>
                </a:lnTo>
                <a:lnTo>
                  <a:pt x="963411" y="372239"/>
                </a:lnTo>
                <a:lnTo>
                  <a:pt x="963411" y="371456"/>
                </a:lnTo>
                <a:lnTo>
                  <a:pt x="963998" y="371267"/>
                </a:lnTo>
                <a:lnTo>
                  <a:pt x="964387" y="370879"/>
                </a:lnTo>
                <a:lnTo>
                  <a:pt x="964577" y="371267"/>
                </a:lnTo>
                <a:lnTo>
                  <a:pt x="965164" y="371654"/>
                </a:lnTo>
                <a:lnTo>
                  <a:pt x="965164" y="372429"/>
                </a:lnTo>
                <a:lnTo>
                  <a:pt x="964577" y="372626"/>
                </a:lnTo>
                <a:lnTo>
                  <a:pt x="964189" y="373014"/>
                </a:lnTo>
                <a:close/>
              </a:path>
              <a:path w="4097654" h="972819">
                <a:moveTo>
                  <a:pt x="1384736" y="593551"/>
                </a:moveTo>
                <a:lnTo>
                  <a:pt x="1383373" y="592776"/>
                </a:lnTo>
                <a:lnTo>
                  <a:pt x="1384736" y="592191"/>
                </a:lnTo>
                <a:lnTo>
                  <a:pt x="1384736" y="593551"/>
                </a:lnTo>
                <a:close/>
              </a:path>
              <a:path w="4097654" h="972819">
                <a:moveTo>
                  <a:pt x="1926799" y="334900"/>
                </a:moveTo>
                <a:lnTo>
                  <a:pt x="1925039" y="334703"/>
                </a:lnTo>
                <a:lnTo>
                  <a:pt x="1924651" y="334505"/>
                </a:lnTo>
                <a:lnTo>
                  <a:pt x="1924072" y="333730"/>
                </a:lnTo>
                <a:lnTo>
                  <a:pt x="1924262" y="333343"/>
                </a:lnTo>
                <a:lnTo>
                  <a:pt x="1924460" y="332758"/>
                </a:lnTo>
                <a:lnTo>
                  <a:pt x="1925237" y="332560"/>
                </a:lnTo>
                <a:lnTo>
                  <a:pt x="1925626" y="332173"/>
                </a:lnTo>
                <a:lnTo>
                  <a:pt x="1926213" y="332370"/>
                </a:lnTo>
                <a:lnTo>
                  <a:pt x="1926990" y="332370"/>
                </a:lnTo>
                <a:lnTo>
                  <a:pt x="1926990" y="332758"/>
                </a:lnTo>
                <a:lnTo>
                  <a:pt x="1927386" y="334118"/>
                </a:lnTo>
                <a:lnTo>
                  <a:pt x="1926799" y="334900"/>
                </a:lnTo>
                <a:close/>
              </a:path>
              <a:path w="4097654" h="972819">
                <a:moveTo>
                  <a:pt x="3169921" y="813899"/>
                </a:moveTo>
                <a:lnTo>
                  <a:pt x="3168526" y="813124"/>
                </a:lnTo>
                <a:lnTo>
                  <a:pt x="3170104" y="812736"/>
                </a:lnTo>
                <a:lnTo>
                  <a:pt x="3169921" y="813899"/>
                </a:lnTo>
                <a:close/>
              </a:path>
              <a:path w="4097654" h="972819">
                <a:moveTo>
                  <a:pt x="82138" y="574103"/>
                </a:moveTo>
                <a:lnTo>
                  <a:pt x="81551" y="573131"/>
                </a:lnTo>
                <a:lnTo>
                  <a:pt x="80378" y="572158"/>
                </a:lnTo>
                <a:lnTo>
                  <a:pt x="80378" y="570411"/>
                </a:lnTo>
                <a:lnTo>
                  <a:pt x="81551" y="569439"/>
                </a:lnTo>
                <a:lnTo>
                  <a:pt x="82328" y="568664"/>
                </a:lnTo>
                <a:lnTo>
                  <a:pt x="83113" y="569636"/>
                </a:lnTo>
                <a:lnTo>
                  <a:pt x="84089" y="570609"/>
                </a:lnTo>
                <a:lnTo>
                  <a:pt x="84089" y="571383"/>
                </a:lnTo>
                <a:lnTo>
                  <a:pt x="83890" y="572356"/>
                </a:lnTo>
                <a:lnTo>
                  <a:pt x="82915" y="573131"/>
                </a:lnTo>
                <a:lnTo>
                  <a:pt x="82138" y="574103"/>
                </a:lnTo>
                <a:close/>
              </a:path>
              <a:path w="4097654" h="972819">
                <a:moveTo>
                  <a:pt x="2766341" y="893050"/>
                </a:moveTo>
                <a:lnTo>
                  <a:pt x="2766120" y="892078"/>
                </a:lnTo>
                <a:lnTo>
                  <a:pt x="2765533" y="890916"/>
                </a:lnTo>
                <a:lnTo>
                  <a:pt x="2765423" y="890331"/>
                </a:lnTo>
                <a:lnTo>
                  <a:pt x="2765351" y="889746"/>
                </a:lnTo>
                <a:lnTo>
                  <a:pt x="2766120" y="889161"/>
                </a:lnTo>
                <a:lnTo>
                  <a:pt x="2766524" y="888773"/>
                </a:lnTo>
                <a:lnTo>
                  <a:pt x="2767111" y="889556"/>
                </a:lnTo>
                <a:lnTo>
                  <a:pt x="2768063" y="890331"/>
                </a:lnTo>
                <a:lnTo>
                  <a:pt x="2768063" y="891691"/>
                </a:lnTo>
                <a:lnTo>
                  <a:pt x="2766928" y="892473"/>
                </a:lnTo>
                <a:lnTo>
                  <a:pt x="2766341" y="893050"/>
                </a:lnTo>
                <a:close/>
              </a:path>
              <a:path w="4097654" h="972819">
                <a:moveTo>
                  <a:pt x="3190379" y="715686"/>
                </a:moveTo>
                <a:lnTo>
                  <a:pt x="3190196" y="715686"/>
                </a:lnTo>
                <a:lnTo>
                  <a:pt x="3189205" y="715299"/>
                </a:lnTo>
                <a:lnTo>
                  <a:pt x="3188253" y="714714"/>
                </a:lnTo>
                <a:lnTo>
                  <a:pt x="3187262" y="714524"/>
                </a:lnTo>
                <a:lnTo>
                  <a:pt x="3188253" y="714129"/>
                </a:lnTo>
                <a:lnTo>
                  <a:pt x="3189388" y="713551"/>
                </a:lnTo>
                <a:lnTo>
                  <a:pt x="3190379" y="713354"/>
                </a:lnTo>
                <a:lnTo>
                  <a:pt x="3190562" y="713156"/>
                </a:lnTo>
                <a:lnTo>
                  <a:pt x="3191369" y="714129"/>
                </a:lnTo>
                <a:lnTo>
                  <a:pt x="3191369" y="714911"/>
                </a:lnTo>
                <a:lnTo>
                  <a:pt x="3190379" y="715686"/>
                </a:lnTo>
                <a:close/>
              </a:path>
              <a:path w="4097654" h="972819">
                <a:moveTo>
                  <a:pt x="2787211" y="753997"/>
                </a:moveTo>
                <a:lnTo>
                  <a:pt x="2785451" y="753997"/>
                </a:lnTo>
                <a:lnTo>
                  <a:pt x="2784681" y="752835"/>
                </a:lnTo>
                <a:lnTo>
                  <a:pt x="2783874" y="752250"/>
                </a:lnTo>
                <a:lnTo>
                  <a:pt x="2784681" y="751665"/>
                </a:lnTo>
                <a:lnTo>
                  <a:pt x="2785634" y="750693"/>
                </a:lnTo>
                <a:lnTo>
                  <a:pt x="2786403" y="750693"/>
                </a:lnTo>
                <a:lnTo>
                  <a:pt x="2787394" y="750890"/>
                </a:lnTo>
                <a:lnTo>
                  <a:pt x="2788163" y="752052"/>
                </a:lnTo>
                <a:lnTo>
                  <a:pt x="2788971" y="752637"/>
                </a:lnTo>
                <a:lnTo>
                  <a:pt x="2787980" y="753025"/>
                </a:lnTo>
                <a:lnTo>
                  <a:pt x="2787211" y="753997"/>
                </a:lnTo>
                <a:close/>
              </a:path>
              <a:path w="4097654" h="972819">
                <a:moveTo>
                  <a:pt x="1022317" y="114158"/>
                </a:moveTo>
                <a:lnTo>
                  <a:pt x="1022119" y="113968"/>
                </a:lnTo>
                <a:lnTo>
                  <a:pt x="1021342" y="113383"/>
                </a:lnTo>
                <a:lnTo>
                  <a:pt x="1020367" y="112608"/>
                </a:lnTo>
                <a:lnTo>
                  <a:pt x="1020367" y="111241"/>
                </a:lnTo>
                <a:lnTo>
                  <a:pt x="1021540" y="110663"/>
                </a:lnTo>
                <a:lnTo>
                  <a:pt x="1022119" y="110078"/>
                </a:lnTo>
                <a:lnTo>
                  <a:pt x="1022515" y="111051"/>
                </a:lnTo>
                <a:lnTo>
                  <a:pt x="1023094" y="112023"/>
                </a:lnTo>
                <a:lnTo>
                  <a:pt x="1023483" y="113185"/>
                </a:lnTo>
                <a:lnTo>
                  <a:pt x="1022317" y="114158"/>
                </a:lnTo>
                <a:close/>
              </a:path>
              <a:path w="4097654" h="972819">
                <a:moveTo>
                  <a:pt x="2744085" y="674070"/>
                </a:moveTo>
                <a:lnTo>
                  <a:pt x="2743902" y="674070"/>
                </a:lnTo>
                <a:lnTo>
                  <a:pt x="2743498" y="673098"/>
                </a:lnTo>
                <a:lnTo>
                  <a:pt x="2743132" y="672711"/>
                </a:lnTo>
                <a:lnTo>
                  <a:pt x="2745075" y="671928"/>
                </a:lnTo>
                <a:lnTo>
                  <a:pt x="2746028" y="671738"/>
                </a:lnTo>
                <a:lnTo>
                  <a:pt x="2746431" y="671738"/>
                </a:lnTo>
                <a:lnTo>
                  <a:pt x="2746835" y="672513"/>
                </a:lnTo>
                <a:lnTo>
                  <a:pt x="2747201" y="672901"/>
                </a:lnTo>
                <a:lnTo>
                  <a:pt x="2746249" y="673098"/>
                </a:lnTo>
                <a:lnTo>
                  <a:pt x="2745258" y="673683"/>
                </a:lnTo>
                <a:lnTo>
                  <a:pt x="2744085" y="674070"/>
                </a:lnTo>
                <a:close/>
              </a:path>
              <a:path w="4097654" h="972819">
                <a:moveTo>
                  <a:pt x="361261" y="293862"/>
                </a:moveTo>
                <a:lnTo>
                  <a:pt x="360484" y="293474"/>
                </a:lnTo>
                <a:lnTo>
                  <a:pt x="360286" y="292890"/>
                </a:lnTo>
                <a:lnTo>
                  <a:pt x="359897" y="292502"/>
                </a:lnTo>
                <a:lnTo>
                  <a:pt x="360096" y="291917"/>
                </a:lnTo>
                <a:lnTo>
                  <a:pt x="360286" y="291142"/>
                </a:lnTo>
                <a:lnTo>
                  <a:pt x="360484" y="291142"/>
                </a:lnTo>
                <a:lnTo>
                  <a:pt x="361848" y="290755"/>
                </a:lnTo>
                <a:lnTo>
                  <a:pt x="362435" y="291530"/>
                </a:lnTo>
                <a:lnTo>
                  <a:pt x="362157" y="292502"/>
                </a:lnTo>
                <a:lnTo>
                  <a:pt x="362046" y="293277"/>
                </a:lnTo>
                <a:lnTo>
                  <a:pt x="361261" y="293862"/>
                </a:lnTo>
                <a:close/>
              </a:path>
              <a:path w="4097654" h="972819">
                <a:moveTo>
                  <a:pt x="2605609" y="453336"/>
                </a:moveTo>
                <a:lnTo>
                  <a:pt x="2605388" y="453138"/>
                </a:lnTo>
                <a:lnTo>
                  <a:pt x="2605022" y="452751"/>
                </a:lnTo>
                <a:lnTo>
                  <a:pt x="2604950" y="451976"/>
                </a:lnTo>
                <a:lnTo>
                  <a:pt x="2604801" y="451581"/>
                </a:lnTo>
                <a:lnTo>
                  <a:pt x="2605388" y="451581"/>
                </a:lnTo>
                <a:lnTo>
                  <a:pt x="2605974" y="451391"/>
                </a:lnTo>
                <a:lnTo>
                  <a:pt x="2606561" y="451391"/>
                </a:lnTo>
                <a:lnTo>
                  <a:pt x="2606670" y="452166"/>
                </a:lnTo>
                <a:lnTo>
                  <a:pt x="2606782" y="452363"/>
                </a:lnTo>
                <a:lnTo>
                  <a:pt x="2606965" y="452948"/>
                </a:lnTo>
                <a:lnTo>
                  <a:pt x="2606378" y="452948"/>
                </a:lnTo>
                <a:lnTo>
                  <a:pt x="2605609" y="453336"/>
                </a:lnTo>
                <a:close/>
              </a:path>
              <a:path w="4097654" h="972819">
                <a:moveTo>
                  <a:pt x="3049160" y="895580"/>
                </a:moveTo>
                <a:lnTo>
                  <a:pt x="3048756" y="895390"/>
                </a:lnTo>
                <a:lnTo>
                  <a:pt x="3048208" y="895390"/>
                </a:lnTo>
                <a:lnTo>
                  <a:pt x="3047987" y="894608"/>
                </a:lnTo>
                <a:lnTo>
                  <a:pt x="3047621" y="894220"/>
                </a:lnTo>
                <a:lnTo>
                  <a:pt x="3047804" y="893635"/>
                </a:lnTo>
                <a:lnTo>
                  <a:pt x="3047804" y="892861"/>
                </a:lnTo>
                <a:lnTo>
                  <a:pt x="3048208" y="892861"/>
                </a:lnTo>
                <a:lnTo>
                  <a:pt x="3049747" y="892473"/>
                </a:lnTo>
                <a:lnTo>
                  <a:pt x="3050516" y="893248"/>
                </a:lnTo>
                <a:lnTo>
                  <a:pt x="3050150" y="894608"/>
                </a:lnTo>
                <a:lnTo>
                  <a:pt x="3049929" y="894995"/>
                </a:lnTo>
                <a:lnTo>
                  <a:pt x="3049160" y="895580"/>
                </a:lnTo>
                <a:close/>
              </a:path>
              <a:path w="4097654" h="972819">
                <a:moveTo>
                  <a:pt x="242672" y="654622"/>
                </a:moveTo>
                <a:lnTo>
                  <a:pt x="241308" y="654622"/>
                </a:lnTo>
                <a:lnTo>
                  <a:pt x="240836" y="653840"/>
                </a:lnTo>
                <a:lnTo>
                  <a:pt x="240778" y="653065"/>
                </a:lnTo>
                <a:lnTo>
                  <a:pt x="241110" y="651895"/>
                </a:lnTo>
                <a:lnTo>
                  <a:pt x="242085" y="651318"/>
                </a:lnTo>
                <a:lnTo>
                  <a:pt x="243449" y="651318"/>
                </a:lnTo>
                <a:lnTo>
                  <a:pt x="243838" y="652290"/>
                </a:lnTo>
                <a:lnTo>
                  <a:pt x="244425" y="653065"/>
                </a:lnTo>
                <a:lnTo>
                  <a:pt x="244813" y="653840"/>
                </a:lnTo>
                <a:lnTo>
                  <a:pt x="243838" y="654235"/>
                </a:lnTo>
                <a:lnTo>
                  <a:pt x="242672" y="654622"/>
                </a:lnTo>
                <a:close/>
              </a:path>
              <a:path w="4097654" h="972819">
                <a:moveTo>
                  <a:pt x="780445" y="76778"/>
                </a:moveTo>
                <a:lnTo>
                  <a:pt x="777520" y="76778"/>
                </a:lnTo>
                <a:lnTo>
                  <a:pt x="775180" y="74238"/>
                </a:lnTo>
                <a:lnTo>
                  <a:pt x="772643" y="71698"/>
                </a:lnTo>
                <a:lnTo>
                  <a:pt x="774982" y="67888"/>
                </a:lnTo>
                <a:lnTo>
                  <a:pt x="776544" y="66618"/>
                </a:lnTo>
                <a:lnTo>
                  <a:pt x="777321" y="65348"/>
                </a:lnTo>
                <a:lnTo>
                  <a:pt x="781223" y="65348"/>
                </a:lnTo>
                <a:lnTo>
                  <a:pt x="783760" y="66618"/>
                </a:lnTo>
                <a:lnTo>
                  <a:pt x="785710" y="69158"/>
                </a:lnTo>
                <a:lnTo>
                  <a:pt x="786876" y="71698"/>
                </a:lnTo>
                <a:lnTo>
                  <a:pt x="785901" y="74238"/>
                </a:lnTo>
                <a:lnTo>
                  <a:pt x="783562" y="75508"/>
                </a:lnTo>
                <a:lnTo>
                  <a:pt x="780445" y="76778"/>
                </a:lnTo>
                <a:close/>
              </a:path>
              <a:path w="4097654" h="972819">
                <a:moveTo>
                  <a:pt x="1508202" y="84398"/>
                </a:moveTo>
                <a:lnTo>
                  <a:pt x="1502350" y="83128"/>
                </a:lnTo>
                <a:lnTo>
                  <a:pt x="1500598" y="83128"/>
                </a:lnTo>
                <a:lnTo>
                  <a:pt x="1498647" y="81858"/>
                </a:lnTo>
                <a:lnTo>
                  <a:pt x="1497870" y="80588"/>
                </a:lnTo>
                <a:lnTo>
                  <a:pt x="1495721" y="76778"/>
                </a:lnTo>
                <a:lnTo>
                  <a:pt x="1495135" y="71698"/>
                </a:lnTo>
                <a:lnTo>
                  <a:pt x="1497870" y="67888"/>
                </a:lnTo>
                <a:lnTo>
                  <a:pt x="1498845" y="66618"/>
                </a:lnTo>
                <a:lnTo>
                  <a:pt x="1500598" y="65348"/>
                </a:lnTo>
                <a:lnTo>
                  <a:pt x="1507615" y="65348"/>
                </a:lnTo>
                <a:lnTo>
                  <a:pt x="1510153" y="69158"/>
                </a:lnTo>
                <a:lnTo>
                  <a:pt x="1511326" y="71698"/>
                </a:lnTo>
                <a:lnTo>
                  <a:pt x="1511715" y="74238"/>
                </a:lnTo>
                <a:lnTo>
                  <a:pt x="1512492" y="80588"/>
                </a:lnTo>
                <a:lnTo>
                  <a:pt x="1508202" y="84398"/>
                </a:lnTo>
                <a:close/>
              </a:path>
              <a:path w="4097654" h="972819">
                <a:moveTo>
                  <a:pt x="1540196" y="80588"/>
                </a:moveTo>
                <a:lnTo>
                  <a:pt x="1536684" y="76778"/>
                </a:lnTo>
                <a:lnTo>
                  <a:pt x="1535708" y="70428"/>
                </a:lnTo>
                <a:lnTo>
                  <a:pt x="1540196" y="65348"/>
                </a:lnTo>
                <a:lnTo>
                  <a:pt x="1546825" y="65348"/>
                </a:lnTo>
                <a:lnTo>
                  <a:pt x="1549553" y="69158"/>
                </a:lnTo>
                <a:lnTo>
                  <a:pt x="1550140" y="76778"/>
                </a:lnTo>
                <a:lnTo>
                  <a:pt x="1547023" y="79318"/>
                </a:lnTo>
                <a:lnTo>
                  <a:pt x="1543122" y="79318"/>
                </a:lnTo>
                <a:lnTo>
                  <a:pt x="1540196" y="80588"/>
                </a:lnTo>
                <a:close/>
              </a:path>
              <a:path w="4097654" h="972819">
                <a:moveTo>
                  <a:pt x="821210" y="83128"/>
                </a:moveTo>
                <a:lnTo>
                  <a:pt x="819457" y="83128"/>
                </a:lnTo>
                <a:lnTo>
                  <a:pt x="817506" y="81858"/>
                </a:lnTo>
                <a:lnTo>
                  <a:pt x="816333" y="80588"/>
                </a:lnTo>
                <a:lnTo>
                  <a:pt x="812432" y="78048"/>
                </a:lnTo>
                <a:lnTo>
                  <a:pt x="814382" y="69158"/>
                </a:lnTo>
                <a:lnTo>
                  <a:pt x="819457" y="66618"/>
                </a:lnTo>
                <a:lnTo>
                  <a:pt x="821210" y="66618"/>
                </a:lnTo>
                <a:lnTo>
                  <a:pt x="824722" y="67888"/>
                </a:lnTo>
                <a:lnTo>
                  <a:pt x="827648" y="71698"/>
                </a:lnTo>
                <a:lnTo>
                  <a:pt x="827648" y="78048"/>
                </a:lnTo>
                <a:lnTo>
                  <a:pt x="824722" y="81858"/>
                </a:lnTo>
                <a:lnTo>
                  <a:pt x="821210" y="83128"/>
                </a:lnTo>
                <a:close/>
              </a:path>
              <a:path w="4097654" h="972819">
                <a:moveTo>
                  <a:pt x="1462562" y="79318"/>
                </a:moveTo>
                <a:lnTo>
                  <a:pt x="1458470" y="78048"/>
                </a:lnTo>
                <a:lnTo>
                  <a:pt x="1457487" y="75508"/>
                </a:lnTo>
                <a:lnTo>
                  <a:pt x="1456900" y="72968"/>
                </a:lnTo>
                <a:lnTo>
                  <a:pt x="1457883" y="70428"/>
                </a:lnTo>
                <a:lnTo>
                  <a:pt x="1459834" y="67888"/>
                </a:lnTo>
                <a:lnTo>
                  <a:pt x="1462173" y="67888"/>
                </a:lnTo>
                <a:lnTo>
                  <a:pt x="1464512" y="66618"/>
                </a:lnTo>
                <a:lnTo>
                  <a:pt x="1468215" y="66618"/>
                </a:lnTo>
                <a:lnTo>
                  <a:pt x="1468604" y="67888"/>
                </a:lnTo>
                <a:lnTo>
                  <a:pt x="1470752" y="71698"/>
                </a:lnTo>
                <a:lnTo>
                  <a:pt x="1469190" y="76778"/>
                </a:lnTo>
                <a:lnTo>
                  <a:pt x="1465099" y="78048"/>
                </a:lnTo>
                <a:lnTo>
                  <a:pt x="1462562" y="79318"/>
                </a:lnTo>
                <a:close/>
              </a:path>
              <a:path w="4097654" h="972819">
                <a:moveTo>
                  <a:pt x="989935" y="72968"/>
                </a:moveTo>
                <a:lnTo>
                  <a:pt x="982917" y="72968"/>
                </a:lnTo>
                <a:lnTo>
                  <a:pt x="984479" y="69158"/>
                </a:lnTo>
                <a:lnTo>
                  <a:pt x="987794" y="69158"/>
                </a:lnTo>
                <a:lnTo>
                  <a:pt x="989935" y="72968"/>
                </a:lnTo>
                <a:close/>
              </a:path>
              <a:path w="4097654" h="972819">
                <a:moveTo>
                  <a:pt x="1064643" y="76778"/>
                </a:moveTo>
                <a:lnTo>
                  <a:pt x="1063668" y="75508"/>
                </a:lnTo>
                <a:lnTo>
                  <a:pt x="1062495" y="74238"/>
                </a:lnTo>
                <a:lnTo>
                  <a:pt x="1062495" y="71698"/>
                </a:lnTo>
                <a:lnTo>
                  <a:pt x="1064057" y="70428"/>
                </a:lnTo>
                <a:lnTo>
                  <a:pt x="1067958" y="69158"/>
                </a:lnTo>
                <a:lnTo>
                  <a:pt x="1069908" y="71698"/>
                </a:lnTo>
                <a:lnTo>
                  <a:pt x="1068735" y="72968"/>
                </a:lnTo>
                <a:lnTo>
                  <a:pt x="1067958" y="74238"/>
                </a:lnTo>
                <a:lnTo>
                  <a:pt x="1066205" y="75508"/>
                </a:lnTo>
                <a:lnTo>
                  <a:pt x="1064643" y="76778"/>
                </a:lnTo>
                <a:close/>
              </a:path>
              <a:path w="4097654" h="972819">
                <a:moveTo>
                  <a:pt x="1106383" y="79318"/>
                </a:moveTo>
                <a:lnTo>
                  <a:pt x="1101506" y="79318"/>
                </a:lnTo>
                <a:lnTo>
                  <a:pt x="1099754" y="76778"/>
                </a:lnTo>
                <a:lnTo>
                  <a:pt x="1099853" y="75508"/>
                </a:lnTo>
                <a:lnTo>
                  <a:pt x="1099952" y="70428"/>
                </a:lnTo>
                <a:lnTo>
                  <a:pt x="1102291" y="69158"/>
                </a:lnTo>
                <a:lnTo>
                  <a:pt x="1104828" y="69158"/>
                </a:lnTo>
                <a:lnTo>
                  <a:pt x="1106969" y="70428"/>
                </a:lnTo>
                <a:lnTo>
                  <a:pt x="1108722" y="71698"/>
                </a:lnTo>
                <a:lnTo>
                  <a:pt x="1108722" y="78048"/>
                </a:lnTo>
                <a:lnTo>
                  <a:pt x="1106383" y="79318"/>
                </a:lnTo>
                <a:close/>
              </a:path>
              <a:path w="4097654" h="972819">
                <a:moveTo>
                  <a:pt x="1589928" y="76778"/>
                </a:moveTo>
                <a:lnTo>
                  <a:pt x="1582324" y="76778"/>
                </a:lnTo>
                <a:lnTo>
                  <a:pt x="1581349" y="72968"/>
                </a:lnTo>
                <a:lnTo>
                  <a:pt x="1582522" y="71698"/>
                </a:lnTo>
                <a:lnTo>
                  <a:pt x="1583299" y="70428"/>
                </a:lnTo>
                <a:lnTo>
                  <a:pt x="1584084" y="70428"/>
                </a:lnTo>
                <a:lnTo>
                  <a:pt x="1585059" y="69158"/>
                </a:lnTo>
                <a:lnTo>
                  <a:pt x="1587787" y="70428"/>
                </a:lnTo>
                <a:lnTo>
                  <a:pt x="1592862" y="71698"/>
                </a:lnTo>
                <a:lnTo>
                  <a:pt x="1592664" y="72968"/>
                </a:lnTo>
                <a:lnTo>
                  <a:pt x="1592473" y="72968"/>
                </a:lnTo>
                <a:lnTo>
                  <a:pt x="1592085" y="74238"/>
                </a:lnTo>
                <a:lnTo>
                  <a:pt x="1589928" y="76778"/>
                </a:lnTo>
                <a:close/>
              </a:path>
              <a:path w="4097654" h="972819">
                <a:moveTo>
                  <a:pt x="1022317" y="81858"/>
                </a:moveTo>
                <a:lnTo>
                  <a:pt x="1021144" y="81858"/>
                </a:lnTo>
                <a:lnTo>
                  <a:pt x="1020565" y="80588"/>
                </a:lnTo>
                <a:lnTo>
                  <a:pt x="1019391" y="76778"/>
                </a:lnTo>
                <a:lnTo>
                  <a:pt x="1019193" y="74238"/>
                </a:lnTo>
                <a:lnTo>
                  <a:pt x="1019003" y="72968"/>
                </a:lnTo>
                <a:lnTo>
                  <a:pt x="1020953" y="71698"/>
                </a:lnTo>
                <a:lnTo>
                  <a:pt x="1023681" y="71698"/>
                </a:lnTo>
                <a:lnTo>
                  <a:pt x="1024458" y="72968"/>
                </a:lnTo>
                <a:lnTo>
                  <a:pt x="1026020" y="74238"/>
                </a:lnTo>
                <a:lnTo>
                  <a:pt x="1026607" y="75508"/>
                </a:lnTo>
                <a:lnTo>
                  <a:pt x="1027582" y="78048"/>
                </a:lnTo>
                <a:lnTo>
                  <a:pt x="1026020" y="79318"/>
                </a:lnTo>
                <a:lnTo>
                  <a:pt x="1023681" y="80588"/>
                </a:lnTo>
                <a:lnTo>
                  <a:pt x="1022317" y="81858"/>
                </a:lnTo>
                <a:close/>
              </a:path>
              <a:path w="4097654" h="972819">
                <a:moveTo>
                  <a:pt x="990133" y="74238"/>
                </a:moveTo>
                <a:lnTo>
                  <a:pt x="982529" y="74238"/>
                </a:lnTo>
                <a:lnTo>
                  <a:pt x="982719" y="72968"/>
                </a:lnTo>
                <a:lnTo>
                  <a:pt x="990323" y="72968"/>
                </a:lnTo>
                <a:lnTo>
                  <a:pt x="990133" y="74238"/>
                </a:lnTo>
                <a:close/>
              </a:path>
              <a:path w="4097654" h="972819">
                <a:moveTo>
                  <a:pt x="988571" y="75508"/>
                </a:moveTo>
                <a:lnTo>
                  <a:pt x="984281" y="75508"/>
                </a:lnTo>
                <a:lnTo>
                  <a:pt x="982719" y="74238"/>
                </a:lnTo>
                <a:lnTo>
                  <a:pt x="989546" y="74238"/>
                </a:lnTo>
                <a:lnTo>
                  <a:pt x="988571" y="75508"/>
                </a:lnTo>
                <a:close/>
              </a:path>
              <a:path w="4097654" h="972819">
                <a:moveTo>
                  <a:pt x="966528" y="97098"/>
                </a:moveTo>
                <a:lnTo>
                  <a:pt x="960478" y="95828"/>
                </a:lnTo>
                <a:lnTo>
                  <a:pt x="958337" y="93288"/>
                </a:lnTo>
                <a:lnTo>
                  <a:pt x="958337" y="86938"/>
                </a:lnTo>
                <a:lnTo>
                  <a:pt x="960089" y="84398"/>
                </a:lnTo>
                <a:lnTo>
                  <a:pt x="965750" y="84398"/>
                </a:lnTo>
                <a:lnTo>
                  <a:pt x="969263" y="86938"/>
                </a:lnTo>
                <a:lnTo>
                  <a:pt x="969390" y="89478"/>
                </a:lnTo>
                <a:lnTo>
                  <a:pt x="969454" y="94558"/>
                </a:lnTo>
                <a:lnTo>
                  <a:pt x="966528" y="97098"/>
                </a:lnTo>
                <a:close/>
              </a:path>
              <a:path w="4097654" h="972819">
                <a:moveTo>
                  <a:pt x="1123938" y="95828"/>
                </a:moveTo>
                <a:lnTo>
                  <a:pt x="1121599" y="94558"/>
                </a:lnTo>
                <a:lnTo>
                  <a:pt x="1120037" y="94558"/>
                </a:lnTo>
                <a:lnTo>
                  <a:pt x="1118673" y="92018"/>
                </a:lnTo>
                <a:lnTo>
                  <a:pt x="1119061" y="90748"/>
                </a:lnTo>
                <a:lnTo>
                  <a:pt x="1119458" y="88208"/>
                </a:lnTo>
                <a:lnTo>
                  <a:pt x="1122963" y="85668"/>
                </a:lnTo>
                <a:lnTo>
                  <a:pt x="1124723" y="86938"/>
                </a:lnTo>
                <a:lnTo>
                  <a:pt x="1125889" y="86938"/>
                </a:lnTo>
                <a:lnTo>
                  <a:pt x="1126673" y="89478"/>
                </a:lnTo>
                <a:lnTo>
                  <a:pt x="1127450" y="90748"/>
                </a:lnTo>
                <a:lnTo>
                  <a:pt x="1127062" y="93288"/>
                </a:lnTo>
                <a:lnTo>
                  <a:pt x="1123938" y="95828"/>
                </a:lnTo>
                <a:close/>
              </a:path>
              <a:path w="4097654" h="972819">
                <a:moveTo>
                  <a:pt x="1523030" y="99638"/>
                </a:moveTo>
                <a:lnTo>
                  <a:pt x="1519715" y="98368"/>
                </a:lnTo>
                <a:lnTo>
                  <a:pt x="1517764" y="94558"/>
                </a:lnTo>
                <a:lnTo>
                  <a:pt x="1516591" y="92018"/>
                </a:lnTo>
                <a:lnTo>
                  <a:pt x="1517376" y="89478"/>
                </a:lnTo>
                <a:lnTo>
                  <a:pt x="1521666" y="86938"/>
                </a:lnTo>
                <a:lnTo>
                  <a:pt x="1525178" y="85668"/>
                </a:lnTo>
                <a:lnTo>
                  <a:pt x="1529270" y="85668"/>
                </a:lnTo>
                <a:lnTo>
                  <a:pt x="1531998" y="89478"/>
                </a:lnTo>
                <a:lnTo>
                  <a:pt x="1531998" y="95828"/>
                </a:lnTo>
                <a:lnTo>
                  <a:pt x="1529857" y="98368"/>
                </a:lnTo>
                <a:lnTo>
                  <a:pt x="1526931" y="98368"/>
                </a:lnTo>
                <a:lnTo>
                  <a:pt x="1523030" y="99638"/>
                </a:lnTo>
                <a:close/>
              </a:path>
              <a:path w="4097654" h="972819">
                <a:moveTo>
                  <a:pt x="1565942" y="86938"/>
                </a:moveTo>
                <a:lnTo>
                  <a:pt x="1560289" y="86938"/>
                </a:lnTo>
                <a:lnTo>
                  <a:pt x="1562818" y="85668"/>
                </a:lnTo>
                <a:lnTo>
                  <a:pt x="1564380" y="85668"/>
                </a:lnTo>
                <a:lnTo>
                  <a:pt x="1565942" y="86938"/>
                </a:lnTo>
                <a:close/>
              </a:path>
              <a:path w="4097654" h="972819">
                <a:moveTo>
                  <a:pt x="746310" y="118688"/>
                </a:moveTo>
                <a:lnTo>
                  <a:pt x="741045" y="118688"/>
                </a:lnTo>
                <a:lnTo>
                  <a:pt x="738698" y="116148"/>
                </a:lnTo>
                <a:lnTo>
                  <a:pt x="736946" y="113608"/>
                </a:lnTo>
                <a:lnTo>
                  <a:pt x="736756" y="109798"/>
                </a:lnTo>
                <a:lnTo>
                  <a:pt x="738698" y="107258"/>
                </a:lnTo>
                <a:lnTo>
                  <a:pt x="741434" y="104718"/>
                </a:lnTo>
                <a:lnTo>
                  <a:pt x="742996" y="104718"/>
                </a:lnTo>
                <a:lnTo>
                  <a:pt x="749236" y="102178"/>
                </a:lnTo>
                <a:lnTo>
                  <a:pt x="751385" y="97098"/>
                </a:lnTo>
                <a:lnTo>
                  <a:pt x="752749" y="92018"/>
                </a:lnTo>
                <a:lnTo>
                  <a:pt x="753526" y="88208"/>
                </a:lnTo>
                <a:lnTo>
                  <a:pt x="756452" y="86938"/>
                </a:lnTo>
                <a:lnTo>
                  <a:pt x="762105" y="86938"/>
                </a:lnTo>
                <a:lnTo>
                  <a:pt x="766791" y="89478"/>
                </a:lnTo>
                <a:lnTo>
                  <a:pt x="767569" y="95828"/>
                </a:lnTo>
                <a:lnTo>
                  <a:pt x="761915" y="99638"/>
                </a:lnTo>
                <a:lnTo>
                  <a:pt x="756452" y="102178"/>
                </a:lnTo>
                <a:lnTo>
                  <a:pt x="754113" y="103448"/>
                </a:lnTo>
                <a:lnTo>
                  <a:pt x="752749" y="104718"/>
                </a:lnTo>
                <a:lnTo>
                  <a:pt x="752360" y="107258"/>
                </a:lnTo>
                <a:lnTo>
                  <a:pt x="751964" y="111068"/>
                </a:lnTo>
                <a:lnTo>
                  <a:pt x="750791" y="113608"/>
                </a:lnTo>
                <a:lnTo>
                  <a:pt x="748649" y="116148"/>
                </a:lnTo>
                <a:lnTo>
                  <a:pt x="746310" y="118688"/>
                </a:lnTo>
                <a:close/>
              </a:path>
              <a:path w="4097654" h="972819">
                <a:moveTo>
                  <a:pt x="1010416" y="100908"/>
                </a:moveTo>
                <a:lnTo>
                  <a:pt x="994422" y="100908"/>
                </a:lnTo>
                <a:lnTo>
                  <a:pt x="994224" y="98368"/>
                </a:lnTo>
                <a:lnTo>
                  <a:pt x="993638" y="98368"/>
                </a:lnTo>
                <a:lnTo>
                  <a:pt x="993249" y="94558"/>
                </a:lnTo>
                <a:lnTo>
                  <a:pt x="995588" y="90748"/>
                </a:lnTo>
                <a:lnTo>
                  <a:pt x="1003977" y="86938"/>
                </a:lnTo>
                <a:lnTo>
                  <a:pt x="1011391" y="90748"/>
                </a:lnTo>
                <a:lnTo>
                  <a:pt x="1011201" y="98368"/>
                </a:lnTo>
                <a:lnTo>
                  <a:pt x="1010416" y="100908"/>
                </a:lnTo>
                <a:close/>
              </a:path>
              <a:path w="4097654" h="972819">
                <a:moveTo>
                  <a:pt x="1042410" y="97098"/>
                </a:moveTo>
                <a:lnTo>
                  <a:pt x="1038311" y="97098"/>
                </a:lnTo>
                <a:lnTo>
                  <a:pt x="1036162" y="94558"/>
                </a:lnTo>
                <a:lnTo>
                  <a:pt x="1035575" y="93288"/>
                </a:lnTo>
                <a:lnTo>
                  <a:pt x="1035385" y="92018"/>
                </a:lnTo>
                <a:lnTo>
                  <a:pt x="1034996" y="92018"/>
                </a:lnTo>
                <a:lnTo>
                  <a:pt x="1035575" y="90748"/>
                </a:lnTo>
                <a:lnTo>
                  <a:pt x="1035971" y="89478"/>
                </a:lnTo>
                <a:lnTo>
                  <a:pt x="1036947" y="88208"/>
                </a:lnTo>
                <a:lnTo>
                  <a:pt x="1040261" y="86938"/>
                </a:lnTo>
                <a:lnTo>
                  <a:pt x="1042989" y="88208"/>
                </a:lnTo>
                <a:lnTo>
                  <a:pt x="1044551" y="90748"/>
                </a:lnTo>
                <a:lnTo>
                  <a:pt x="1044939" y="92018"/>
                </a:lnTo>
                <a:lnTo>
                  <a:pt x="1044939" y="93288"/>
                </a:lnTo>
                <a:lnTo>
                  <a:pt x="1044360" y="94558"/>
                </a:lnTo>
                <a:lnTo>
                  <a:pt x="1042410" y="97098"/>
                </a:lnTo>
                <a:close/>
              </a:path>
              <a:path w="4097654" h="972819">
                <a:moveTo>
                  <a:pt x="1563992" y="97098"/>
                </a:moveTo>
                <a:lnTo>
                  <a:pt x="1559702" y="94558"/>
                </a:lnTo>
                <a:lnTo>
                  <a:pt x="1558140" y="93288"/>
                </a:lnTo>
                <a:lnTo>
                  <a:pt x="1556776" y="92018"/>
                </a:lnTo>
                <a:lnTo>
                  <a:pt x="1556871" y="89478"/>
                </a:lnTo>
                <a:lnTo>
                  <a:pt x="1556967" y="88208"/>
                </a:lnTo>
                <a:lnTo>
                  <a:pt x="1558338" y="86938"/>
                </a:lnTo>
                <a:lnTo>
                  <a:pt x="1567695" y="86938"/>
                </a:lnTo>
                <a:lnTo>
                  <a:pt x="1571207" y="88208"/>
                </a:lnTo>
                <a:lnTo>
                  <a:pt x="1571985" y="90748"/>
                </a:lnTo>
                <a:lnTo>
                  <a:pt x="1571009" y="92018"/>
                </a:lnTo>
                <a:lnTo>
                  <a:pt x="1568281" y="95828"/>
                </a:lnTo>
                <a:lnTo>
                  <a:pt x="1563992" y="97098"/>
                </a:lnTo>
                <a:close/>
              </a:path>
              <a:path w="4097654" h="972819">
                <a:moveTo>
                  <a:pt x="801117" y="99638"/>
                </a:moveTo>
                <a:lnTo>
                  <a:pt x="798587" y="99638"/>
                </a:lnTo>
                <a:lnTo>
                  <a:pt x="795852" y="98368"/>
                </a:lnTo>
                <a:lnTo>
                  <a:pt x="795757" y="94558"/>
                </a:lnTo>
                <a:lnTo>
                  <a:pt x="795661" y="93288"/>
                </a:lnTo>
                <a:lnTo>
                  <a:pt x="798001" y="90748"/>
                </a:lnTo>
                <a:lnTo>
                  <a:pt x="801117" y="89478"/>
                </a:lnTo>
                <a:lnTo>
                  <a:pt x="803266" y="89478"/>
                </a:lnTo>
                <a:lnTo>
                  <a:pt x="805803" y="92018"/>
                </a:lnTo>
                <a:lnTo>
                  <a:pt x="805407" y="97098"/>
                </a:lnTo>
                <a:lnTo>
                  <a:pt x="803456" y="98368"/>
                </a:lnTo>
                <a:lnTo>
                  <a:pt x="801117" y="99638"/>
                </a:lnTo>
                <a:close/>
              </a:path>
              <a:path w="4097654" h="972819">
                <a:moveTo>
                  <a:pt x="1167049" y="94558"/>
                </a:moveTo>
                <a:lnTo>
                  <a:pt x="1159445" y="94558"/>
                </a:lnTo>
                <a:lnTo>
                  <a:pt x="1160420" y="93288"/>
                </a:lnTo>
                <a:lnTo>
                  <a:pt x="1162172" y="92018"/>
                </a:lnTo>
                <a:lnTo>
                  <a:pt x="1163346" y="90748"/>
                </a:lnTo>
                <a:lnTo>
                  <a:pt x="1164710" y="92018"/>
                </a:lnTo>
                <a:lnTo>
                  <a:pt x="1165875" y="92018"/>
                </a:lnTo>
                <a:lnTo>
                  <a:pt x="1166851" y="93288"/>
                </a:lnTo>
                <a:lnTo>
                  <a:pt x="1167049" y="93288"/>
                </a:lnTo>
                <a:lnTo>
                  <a:pt x="1167049" y="94558"/>
                </a:lnTo>
                <a:close/>
              </a:path>
              <a:path w="4097654" h="972819">
                <a:moveTo>
                  <a:pt x="1363867" y="95828"/>
                </a:moveTo>
                <a:lnTo>
                  <a:pt x="1360545" y="95828"/>
                </a:lnTo>
                <a:lnTo>
                  <a:pt x="1359768" y="94558"/>
                </a:lnTo>
                <a:lnTo>
                  <a:pt x="1361322" y="94558"/>
                </a:lnTo>
                <a:lnTo>
                  <a:pt x="1363669" y="93288"/>
                </a:lnTo>
                <a:lnTo>
                  <a:pt x="1365810" y="93288"/>
                </a:lnTo>
                <a:lnTo>
                  <a:pt x="1365033" y="94558"/>
                </a:lnTo>
                <a:lnTo>
                  <a:pt x="1363867" y="95828"/>
                </a:lnTo>
                <a:close/>
              </a:path>
              <a:path w="4097654" h="972819">
                <a:moveTo>
                  <a:pt x="1162759" y="98368"/>
                </a:moveTo>
                <a:lnTo>
                  <a:pt x="1160222" y="98368"/>
                </a:lnTo>
                <a:lnTo>
                  <a:pt x="1159635" y="97098"/>
                </a:lnTo>
                <a:lnTo>
                  <a:pt x="1159048" y="97098"/>
                </a:lnTo>
                <a:lnTo>
                  <a:pt x="1158858" y="94558"/>
                </a:lnTo>
                <a:lnTo>
                  <a:pt x="1166660" y="94558"/>
                </a:lnTo>
                <a:lnTo>
                  <a:pt x="1164313" y="97098"/>
                </a:lnTo>
                <a:lnTo>
                  <a:pt x="1162759" y="98368"/>
                </a:lnTo>
                <a:close/>
              </a:path>
              <a:path w="4097654" h="972819">
                <a:moveTo>
                  <a:pt x="1660545" y="118688"/>
                </a:moveTo>
                <a:lnTo>
                  <a:pt x="1658397" y="117418"/>
                </a:lnTo>
                <a:lnTo>
                  <a:pt x="1657033" y="117418"/>
                </a:lnTo>
                <a:lnTo>
                  <a:pt x="1656644" y="116148"/>
                </a:lnTo>
                <a:lnTo>
                  <a:pt x="1655867" y="116148"/>
                </a:lnTo>
                <a:lnTo>
                  <a:pt x="1655082" y="114878"/>
                </a:lnTo>
                <a:lnTo>
                  <a:pt x="1654892" y="113608"/>
                </a:lnTo>
                <a:lnTo>
                  <a:pt x="1653520" y="107258"/>
                </a:lnTo>
                <a:lnTo>
                  <a:pt x="1650015" y="103448"/>
                </a:lnTo>
                <a:lnTo>
                  <a:pt x="1643379" y="102178"/>
                </a:lnTo>
                <a:lnTo>
                  <a:pt x="1639676" y="102178"/>
                </a:lnTo>
                <a:lnTo>
                  <a:pt x="1637916" y="98368"/>
                </a:lnTo>
                <a:lnTo>
                  <a:pt x="1637916" y="94558"/>
                </a:lnTo>
                <a:lnTo>
                  <a:pt x="1666397" y="114878"/>
                </a:lnTo>
                <a:lnTo>
                  <a:pt x="1664058" y="117418"/>
                </a:lnTo>
                <a:lnTo>
                  <a:pt x="1660545" y="118688"/>
                </a:lnTo>
                <a:close/>
              </a:path>
              <a:path w="4097654" h="972819">
                <a:moveTo>
                  <a:pt x="865882" y="117418"/>
                </a:moveTo>
                <a:lnTo>
                  <a:pt x="860419" y="117418"/>
                </a:lnTo>
                <a:lnTo>
                  <a:pt x="857105" y="114878"/>
                </a:lnTo>
                <a:lnTo>
                  <a:pt x="855733" y="113608"/>
                </a:lnTo>
                <a:lnTo>
                  <a:pt x="854758" y="112338"/>
                </a:lnTo>
                <a:lnTo>
                  <a:pt x="853783" y="109798"/>
                </a:lnTo>
                <a:lnTo>
                  <a:pt x="852228" y="107258"/>
                </a:lnTo>
                <a:lnTo>
                  <a:pt x="853783" y="103448"/>
                </a:lnTo>
                <a:lnTo>
                  <a:pt x="856709" y="102178"/>
                </a:lnTo>
                <a:lnTo>
                  <a:pt x="859833" y="102178"/>
                </a:lnTo>
                <a:lnTo>
                  <a:pt x="862758" y="100908"/>
                </a:lnTo>
                <a:lnTo>
                  <a:pt x="868222" y="100908"/>
                </a:lnTo>
                <a:lnTo>
                  <a:pt x="870759" y="103448"/>
                </a:lnTo>
                <a:lnTo>
                  <a:pt x="869974" y="108528"/>
                </a:lnTo>
                <a:lnTo>
                  <a:pt x="869395" y="111068"/>
                </a:lnTo>
                <a:lnTo>
                  <a:pt x="868222" y="113608"/>
                </a:lnTo>
                <a:lnTo>
                  <a:pt x="865882" y="117418"/>
                </a:lnTo>
                <a:close/>
              </a:path>
              <a:path w="4097654" h="972819">
                <a:moveTo>
                  <a:pt x="1004953" y="103448"/>
                </a:moveTo>
                <a:lnTo>
                  <a:pt x="1000084" y="103448"/>
                </a:lnTo>
                <a:lnTo>
                  <a:pt x="995398" y="100908"/>
                </a:lnTo>
                <a:lnTo>
                  <a:pt x="1009639" y="100908"/>
                </a:lnTo>
                <a:lnTo>
                  <a:pt x="1004953" y="103448"/>
                </a:lnTo>
                <a:close/>
              </a:path>
              <a:path w="4097654" h="972819">
                <a:moveTo>
                  <a:pt x="1386687" y="122498"/>
                </a:moveTo>
                <a:lnTo>
                  <a:pt x="1381811" y="122498"/>
                </a:lnTo>
                <a:lnTo>
                  <a:pt x="1379852" y="119958"/>
                </a:lnTo>
                <a:lnTo>
                  <a:pt x="1378687" y="117418"/>
                </a:lnTo>
                <a:lnTo>
                  <a:pt x="1377902" y="114878"/>
                </a:lnTo>
                <a:lnTo>
                  <a:pt x="1377125" y="113608"/>
                </a:lnTo>
                <a:lnTo>
                  <a:pt x="1377902" y="111068"/>
                </a:lnTo>
                <a:lnTo>
                  <a:pt x="1378100" y="108528"/>
                </a:lnTo>
                <a:lnTo>
                  <a:pt x="1378877" y="107258"/>
                </a:lnTo>
                <a:lnTo>
                  <a:pt x="1380051" y="104718"/>
                </a:lnTo>
                <a:lnTo>
                  <a:pt x="1384736" y="103448"/>
                </a:lnTo>
                <a:lnTo>
                  <a:pt x="1390588" y="109798"/>
                </a:lnTo>
                <a:lnTo>
                  <a:pt x="1390977" y="114878"/>
                </a:lnTo>
                <a:lnTo>
                  <a:pt x="1388241" y="119958"/>
                </a:lnTo>
                <a:lnTo>
                  <a:pt x="1386687" y="122498"/>
                </a:lnTo>
                <a:close/>
              </a:path>
              <a:path w="4097654" h="972819">
                <a:moveTo>
                  <a:pt x="1590515" y="125038"/>
                </a:moveTo>
                <a:lnTo>
                  <a:pt x="1564380" y="125038"/>
                </a:lnTo>
                <a:lnTo>
                  <a:pt x="1565356" y="123768"/>
                </a:lnTo>
                <a:lnTo>
                  <a:pt x="1566529" y="123768"/>
                </a:lnTo>
                <a:lnTo>
                  <a:pt x="1570621" y="122498"/>
                </a:lnTo>
                <a:lnTo>
                  <a:pt x="1572967" y="119958"/>
                </a:lnTo>
                <a:lnTo>
                  <a:pt x="1574529" y="113608"/>
                </a:lnTo>
                <a:lnTo>
                  <a:pt x="1576869" y="108528"/>
                </a:lnTo>
                <a:lnTo>
                  <a:pt x="1579208" y="104718"/>
                </a:lnTo>
                <a:lnTo>
                  <a:pt x="1584663" y="103448"/>
                </a:lnTo>
                <a:lnTo>
                  <a:pt x="1588564" y="107258"/>
                </a:lnTo>
                <a:lnTo>
                  <a:pt x="1594812" y="111068"/>
                </a:lnTo>
                <a:lnTo>
                  <a:pt x="1595399" y="117418"/>
                </a:lnTo>
                <a:lnTo>
                  <a:pt x="1590515" y="125038"/>
                </a:lnTo>
                <a:close/>
              </a:path>
              <a:path w="4097654" h="972819">
                <a:moveTo>
                  <a:pt x="702613" y="116148"/>
                </a:moveTo>
                <a:lnTo>
                  <a:pt x="699298" y="116148"/>
                </a:lnTo>
                <a:lnTo>
                  <a:pt x="697744" y="114878"/>
                </a:lnTo>
                <a:lnTo>
                  <a:pt x="697157" y="114878"/>
                </a:lnTo>
                <a:lnTo>
                  <a:pt x="695595" y="112338"/>
                </a:lnTo>
                <a:lnTo>
                  <a:pt x="697934" y="105988"/>
                </a:lnTo>
                <a:lnTo>
                  <a:pt x="701058" y="104718"/>
                </a:lnTo>
                <a:lnTo>
                  <a:pt x="702224" y="104718"/>
                </a:lnTo>
                <a:lnTo>
                  <a:pt x="702811" y="105988"/>
                </a:lnTo>
                <a:lnTo>
                  <a:pt x="705150" y="107258"/>
                </a:lnTo>
                <a:lnTo>
                  <a:pt x="706323" y="109798"/>
                </a:lnTo>
                <a:lnTo>
                  <a:pt x="705539" y="111068"/>
                </a:lnTo>
                <a:lnTo>
                  <a:pt x="704960" y="113608"/>
                </a:lnTo>
                <a:lnTo>
                  <a:pt x="702613" y="116148"/>
                </a:lnTo>
                <a:close/>
              </a:path>
              <a:path w="4097654" h="972819">
                <a:moveTo>
                  <a:pt x="1348651" y="122498"/>
                </a:moveTo>
                <a:lnTo>
                  <a:pt x="1344361" y="122498"/>
                </a:lnTo>
                <a:lnTo>
                  <a:pt x="1340452" y="121228"/>
                </a:lnTo>
                <a:lnTo>
                  <a:pt x="1338502" y="118688"/>
                </a:lnTo>
                <a:lnTo>
                  <a:pt x="1336361" y="114878"/>
                </a:lnTo>
                <a:lnTo>
                  <a:pt x="1335576" y="111068"/>
                </a:lnTo>
                <a:lnTo>
                  <a:pt x="1338700" y="107258"/>
                </a:lnTo>
                <a:lnTo>
                  <a:pt x="1339866" y="105988"/>
                </a:lnTo>
                <a:lnTo>
                  <a:pt x="1341816" y="104718"/>
                </a:lnTo>
                <a:lnTo>
                  <a:pt x="1345915" y="104718"/>
                </a:lnTo>
                <a:lnTo>
                  <a:pt x="1346891" y="105988"/>
                </a:lnTo>
                <a:lnTo>
                  <a:pt x="1351577" y="108528"/>
                </a:lnTo>
                <a:lnTo>
                  <a:pt x="1353131" y="112338"/>
                </a:lnTo>
                <a:lnTo>
                  <a:pt x="1352156" y="118688"/>
                </a:lnTo>
                <a:lnTo>
                  <a:pt x="1351767" y="119958"/>
                </a:lnTo>
                <a:lnTo>
                  <a:pt x="1350601" y="121228"/>
                </a:lnTo>
                <a:lnTo>
                  <a:pt x="1348651" y="122498"/>
                </a:lnTo>
                <a:close/>
              </a:path>
              <a:path w="4097654" h="972819">
                <a:moveTo>
                  <a:pt x="1625435" y="118688"/>
                </a:moveTo>
                <a:lnTo>
                  <a:pt x="1624262" y="117418"/>
                </a:lnTo>
                <a:lnTo>
                  <a:pt x="1622898" y="117418"/>
                </a:lnTo>
                <a:lnTo>
                  <a:pt x="1622509" y="114878"/>
                </a:lnTo>
                <a:lnTo>
                  <a:pt x="1621922" y="113608"/>
                </a:lnTo>
                <a:lnTo>
                  <a:pt x="1622509" y="108528"/>
                </a:lnTo>
                <a:lnTo>
                  <a:pt x="1625046" y="105988"/>
                </a:lnTo>
                <a:lnTo>
                  <a:pt x="1629138" y="105988"/>
                </a:lnTo>
                <a:lnTo>
                  <a:pt x="1631675" y="104718"/>
                </a:lnTo>
                <a:lnTo>
                  <a:pt x="1634213" y="108528"/>
                </a:lnTo>
                <a:lnTo>
                  <a:pt x="1633237" y="109798"/>
                </a:lnTo>
                <a:lnTo>
                  <a:pt x="1632064" y="112338"/>
                </a:lnTo>
                <a:lnTo>
                  <a:pt x="1631096" y="114878"/>
                </a:lnTo>
                <a:lnTo>
                  <a:pt x="1629336" y="116148"/>
                </a:lnTo>
                <a:lnTo>
                  <a:pt x="1628163" y="117418"/>
                </a:lnTo>
                <a:lnTo>
                  <a:pt x="1625435" y="118688"/>
                </a:lnTo>
                <a:close/>
              </a:path>
              <a:path w="4097654" h="972819">
                <a:moveTo>
                  <a:pt x="664188" y="118688"/>
                </a:moveTo>
                <a:lnTo>
                  <a:pt x="659708" y="116148"/>
                </a:lnTo>
                <a:lnTo>
                  <a:pt x="658146" y="116148"/>
                </a:lnTo>
                <a:lnTo>
                  <a:pt x="657559" y="113608"/>
                </a:lnTo>
                <a:lnTo>
                  <a:pt x="657757" y="111068"/>
                </a:lnTo>
                <a:lnTo>
                  <a:pt x="660485" y="109798"/>
                </a:lnTo>
                <a:lnTo>
                  <a:pt x="663411" y="108528"/>
                </a:lnTo>
                <a:lnTo>
                  <a:pt x="666138" y="105988"/>
                </a:lnTo>
                <a:lnTo>
                  <a:pt x="668478" y="107258"/>
                </a:lnTo>
                <a:lnTo>
                  <a:pt x="670428" y="108528"/>
                </a:lnTo>
                <a:lnTo>
                  <a:pt x="670333" y="113608"/>
                </a:lnTo>
                <a:lnTo>
                  <a:pt x="670238" y="116148"/>
                </a:lnTo>
                <a:lnTo>
                  <a:pt x="664188" y="118688"/>
                </a:lnTo>
                <a:close/>
              </a:path>
              <a:path w="4097654" h="972819">
                <a:moveTo>
                  <a:pt x="1502548" y="114878"/>
                </a:moveTo>
                <a:lnTo>
                  <a:pt x="1499821" y="112338"/>
                </a:lnTo>
                <a:lnTo>
                  <a:pt x="1500011" y="109798"/>
                </a:lnTo>
                <a:lnTo>
                  <a:pt x="1500209" y="108528"/>
                </a:lnTo>
                <a:lnTo>
                  <a:pt x="1501375" y="107258"/>
                </a:lnTo>
                <a:lnTo>
                  <a:pt x="1501962" y="105988"/>
                </a:lnTo>
                <a:lnTo>
                  <a:pt x="1505086" y="105988"/>
                </a:lnTo>
                <a:lnTo>
                  <a:pt x="1507036" y="107258"/>
                </a:lnTo>
                <a:lnTo>
                  <a:pt x="1506904" y="109798"/>
                </a:lnTo>
                <a:lnTo>
                  <a:pt x="1506838" y="112338"/>
                </a:lnTo>
                <a:lnTo>
                  <a:pt x="1505863" y="113608"/>
                </a:lnTo>
                <a:lnTo>
                  <a:pt x="1504888" y="113608"/>
                </a:lnTo>
                <a:lnTo>
                  <a:pt x="1502548" y="114878"/>
                </a:lnTo>
                <a:close/>
              </a:path>
              <a:path w="4097654" h="972819">
                <a:moveTo>
                  <a:pt x="825697" y="122498"/>
                </a:moveTo>
                <a:lnTo>
                  <a:pt x="820821" y="121228"/>
                </a:lnTo>
                <a:lnTo>
                  <a:pt x="818284" y="121228"/>
                </a:lnTo>
                <a:lnTo>
                  <a:pt x="816143" y="117418"/>
                </a:lnTo>
                <a:lnTo>
                  <a:pt x="816531" y="114878"/>
                </a:lnTo>
                <a:lnTo>
                  <a:pt x="816920" y="109798"/>
                </a:lnTo>
                <a:lnTo>
                  <a:pt x="820234" y="107258"/>
                </a:lnTo>
                <a:lnTo>
                  <a:pt x="823747" y="107258"/>
                </a:lnTo>
                <a:lnTo>
                  <a:pt x="827648" y="108528"/>
                </a:lnTo>
                <a:lnTo>
                  <a:pt x="830772" y="112338"/>
                </a:lnTo>
                <a:lnTo>
                  <a:pt x="830383" y="114878"/>
                </a:lnTo>
                <a:lnTo>
                  <a:pt x="829987" y="119958"/>
                </a:lnTo>
                <a:lnTo>
                  <a:pt x="825697" y="122498"/>
                </a:lnTo>
                <a:close/>
              </a:path>
              <a:path w="4097654" h="972819">
                <a:moveTo>
                  <a:pt x="1151833" y="112338"/>
                </a:moveTo>
                <a:lnTo>
                  <a:pt x="1143055" y="112338"/>
                </a:lnTo>
                <a:lnTo>
                  <a:pt x="1143444" y="109798"/>
                </a:lnTo>
                <a:lnTo>
                  <a:pt x="1144229" y="109798"/>
                </a:lnTo>
                <a:lnTo>
                  <a:pt x="1145592" y="108528"/>
                </a:lnTo>
                <a:lnTo>
                  <a:pt x="1147154" y="107258"/>
                </a:lnTo>
                <a:lnTo>
                  <a:pt x="1148518" y="107258"/>
                </a:lnTo>
                <a:lnTo>
                  <a:pt x="1149882" y="108528"/>
                </a:lnTo>
                <a:lnTo>
                  <a:pt x="1151246" y="108528"/>
                </a:lnTo>
                <a:lnTo>
                  <a:pt x="1152031" y="109798"/>
                </a:lnTo>
                <a:lnTo>
                  <a:pt x="1151833" y="112338"/>
                </a:lnTo>
                <a:close/>
              </a:path>
              <a:path w="4097654" h="972819">
                <a:moveTo>
                  <a:pt x="786099" y="121228"/>
                </a:moveTo>
                <a:lnTo>
                  <a:pt x="782007" y="121228"/>
                </a:lnTo>
                <a:lnTo>
                  <a:pt x="779859" y="118688"/>
                </a:lnTo>
                <a:lnTo>
                  <a:pt x="779470" y="116148"/>
                </a:lnTo>
                <a:lnTo>
                  <a:pt x="778883" y="113608"/>
                </a:lnTo>
                <a:lnTo>
                  <a:pt x="780247" y="111068"/>
                </a:lnTo>
                <a:lnTo>
                  <a:pt x="782587" y="111068"/>
                </a:lnTo>
                <a:lnTo>
                  <a:pt x="785512" y="109798"/>
                </a:lnTo>
                <a:lnTo>
                  <a:pt x="788636" y="112338"/>
                </a:lnTo>
                <a:lnTo>
                  <a:pt x="788732" y="117418"/>
                </a:lnTo>
                <a:lnTo>
                  <a:pt x="788827" y="118688"/>
                </a:lnTo>
                <a:lnTo>
                  <a:pt x="786099" y="121228"/>
                </a:lnTo>
                <a:close/>
              </a:path>
              <a:path w="4097654" h="972819">
                <a:moveTo>
                  <a:pt x="1066983" y="112338"/>
                </a:moveTo>
                <a:lnTo>
                  <a:pt x="1063279" y="112338"/>
                </a:lnTo>
                <a:lnTo>
                  <a:pt x="1063866" y="111068"/>
                </a:lnTo>
                <a:lnTo>
                  <a:pt x="1064255" y="109798"/>
                </a:lnTo>
                <a:lnTo>
                  <a:pt x="1065230" y="111068"/>
                </a:lnTo>
                <a:lnTo>
                  <a:pt x="1066007" y="111068"/>
                </a:lnTo>
                <a:lnTo>
                  <a:pt x="1066983" y="112338"/>
                </a:lnTo>
                <a:close/>
              </a:path>
              <a:path w="4097654" h="972819">
                <a:moveTo>
                  <a:pt x="1102291" y="112338"/>
                </a:moveTo>
                <a:lnTo>
                  <a:pt x="1101506" y="112338"/>
                </a:lnTo>
                <a:lnTo>
                  <a:pt x="1101902" y="111068"/>
                </a:lnTo>
                <a:lnTo>
                  <a:pt x="1102291" y="112338"/>
                </a:lnTo>
                <a:close/>
              </a:path>
              <a:path w="4097654" h="972819">
                <a:moveTo>
                  <a:pt x="1065817" y="113608"/>
                </a:moveTo>
                <a:lnTo>
                  <a:pt x="1063470" y="113608"/>
                </a:lnTo>
                <a:lnTo>
                  <a:pt x="1062891" y="112338"/>
                </a:lnTo>
                <a:lnTo>
                  <a:pt x="1066396" y="112338"/>
                </a:lnTo>
                <a:lnTo>
                  <a:pt x="1065817" y="113608"/>
                </a:lnTo>
                <a:close/>
              </a:path>
              <a:path w="4097654" h="972819">
                <a:moveTo>
                  <a:pt x="1102093" y="114878"/>
                </a:moveTo>
                <a:lnTo>
                  <a:pt x="1101506" y="114878"/>
                </a:lnTo>
                <a:lnTo>
                  <a:pt x="1100729" y="113608"/>
                </a:lnTo>
                <a:lnTo>
                  <a:pt x="1100531" y="112338"/>
                </a:lnTo>
                <a:lnTo>
                  <a:pt x="1103068" y="112338"/>
                </a:lnTo>
                <a:lnTo>
                  <a:pt x="1102680" y="113608"/>
                </a:lnTo>
                <a:lnTo>
                  <a:pt x="1102093" y="114878"/>
                </a:lnTo>
                <a:close/>
              </a:path>
              <a:path w="4097654" h="972819">
                <a:moveTo>
                  <a:pt x="1146370" y="114878"/>
                </a:moveTo>
                <a:lnTo>
                  <a:pt x="1145394" y="114878"/>
                </a:lnTo>
                <a:lnTo>
                  <a:pt x="1143840" y="113608"/>
                </a:lnTo>
                <a:lnTo>
                  <a:pt x="1143444" y="112338"/>
                </a:lnTo>
                <a:lnTo>
                  <a:pt x="1151246" y="112338"/>
                </a:lnTo>
                <a:lnTo>
                  <a:pt x="1149882" y="113608"/>
                </a:lnTo>
                <a:lnTo>
                  <a:pt x="1148130" y="113608"/>
                </a:lnTo>
                <a:lnTo>
                  <a:pt x="1146370" y="114878"/>
                </a:lnTo>
                <a:close/>
              </a:path>
              <a:path w="4097654" h="972819">
                <a:moveTo>
                  <a:pt x="1303978" y="117418"/>
                </a:moveTo>
                <a:lnTo>
                  <a:pt x="1300275" y="117418"/>
                </a:lnTo>
                <a:lnTo>
                  <a:pt x="1300077" y="116148"/>
                </a:lnTo>
                <a:lnTo>
                  <a:pt x="1299490" y="116148"/>
                </a:lnTo>
                <a:lnTo>
                  <a:pt x="1300077" y="113608"/>
                </a:lnTo>
                <a:lnTo>
                  <a:pt x="1301250" y="112338"/>
                </a:lnTo>
                <a:lnTo>
                  <a:pt x="1304367" y="112338"/>
                </a:lnTo>
                <a:lnTo>
                  <a:pt x="1305349" y="113608"/>
                </a:lnTo>
                <a:lnTo>
                  <a:pt x="1304953" y="116148"/>
                </a:lnTo>
                <a:lnTo>
                  <a:pt x="1303978" y="117418"/>
                </a:lnTo>
                <a:close/>
              </a:path>
              <a:path w="4097654" h="972819">
                <a:moveTo>
                  <a:pt x="644682" y="139008"/>
                </a:moveTo>
                <a:lnTo>
                  <a:pt x="637466" y="136468"/>
                </a:lnTo>
                <a:lnTo>
                  <a:pt x="636491" y="136468"/>
                </a:lnTo>
                <a:lnTo>
                  <a:pt x="635318" y="135198"/>
                </a:lnTo>
                <a:lnTo>
                  <a:pt x="634541" y="133928"/>
                </a:lnTo>
                <a:lnTo>
                  <a:pt x="633565" y="133928"/>
                </a:lnTo>
                <a:lnTo>
                  <a:pt x="632780" y="132658"/>
                </a:lnTo>
                <a:lnTo>
                  <a:pt x="632003" y="130118"/>
                </a:lnTo>
                <a:lnTo>
                  <a:pt x="631226" y="128848"/>
                </a:lnTo>
                <a:lnTo>
                  <a:pt x="630639" y="128848"/>
                </a:lnTo>
                <a:lnTo>
                  <a:pt x="634731" y="126308"/>
                </a:lnTo>
                <a:lnTo>
                  <a:pt x="638442" y="123768"/>
                </a:lnTo>
                <a:lnTo>
                  <a:pt x="642343" y="121228"/>
                </a:lnTo>
                <a:lnTo>
                  <a:pt x="643905" y="121228"/>
                </a:lnTo>
                <a:lnTo>
                  <a:pt x="646244" y="122498"/>
                </a:lnTo>
                <a:lnTo>
                  <a:pt x="648393" y="122498"/>
                </a:lnTo>
                <a:lnTo>
                  <a:pt x="650336" y="125038"/>
                </a:lnTo>
                <a:lnTo>
                  <a:pt x="650209" y="132658"/>
                </a:lnTo>
                <a:lnTo>
                  <a:pt x="650145" y="135198"/>
                </a:lnTo>
                <a:lnTo>
                  <a:pt x="644682" y="139008"/>
                </a:lnTo>
                <a:close/>
              </a:path>
              <a:path w="4097654" h="972819">
                <a:moveTo>
                  <a:pt x="688372" y="140278"/>
                </a:moveTo>
                <a:lnTo>
                  <a:pt x="684669" y="140278"/>
                </a:lnTo>
                <a:lnTo>
                  <a:pt x="681156" y="139008"/>
                </a:lnTo>
                <a:lnTo>
                  <a:pt x="677842" y="136468"/>
                </a:lnTo>
                <a:lnTo>
                  <a:pt x="677778" y="131388"/>
                </a:lnTo>
                <a:lnTo>
                  <a:pt x="677651" y="128848"/>
                </a:lnTo>
                <a:lnTo>
                  <a:pt x="679991" y="125038"/>
                </a:lnTo>
                <a:lnTo>
                  <a:pt x="683305" y="123768"/>
                </a:lnTo>
                <a:lnTo>
                  <a:pt x="687206" y="122498"/>
                </a:lnTo>
                <a:lnTo>
                  <a:pt x="691107" y="123768"/>
                </a:lnTo>
                <a:lnTo>
                  <a:pt x="691885" y="128848"/>
                </a:lnTo>
                <a:lnTo>
                  <a:pt x="691885" y="130118"/>
                </a:lnTo>
                <a:lnTo>
                  <a:pt x="692083" y="131388"/>
                </a:lnTo>
                <a:lnTo>
                  <a:pt x="691885" y="132658"/>
                </a:lnTo>
                <a:lnTo>
                  <a:pt x="691885" y="133928"/>
                </a:lnTo>
                <a:lnTo>
                  <a:pt x="691496" y="137738"/>
                </a:lnTo>
                <a:lnTo>
                  <a:pt x="688372" y="140278"/>
                </a:lnTo>
                <a:close/>
              </a:path>
              <a:path w="4097654" h="972819">
                <a:moveTo>
                  <a:pt x="1284084" y="139008"/>
                </a:moveTo>
                <a:lnTo>
                  <a:pt x="1281546" y="137738"/>
                </a:lnTo>
                <a:lnTo>
                  <a:pt x="1279794" y="136468"/>
                </a:lnTo>
                <a:lnTo>
                  <a:pt x="1277843" y="135198"/>
                </a:lnTo>
                <a:lnTo>
                  <a:pt x="1276479" y="132658"/>
                </a:lnTo>
                <a:lnTo>
                  <a:pt x="1277257" y="127578"/>
                </a:lnTo>
                <a:lnTo>
                  <a:pt x="1280571" y="125038"/>
                </a:lnTo>
                <a:lnTo>
                  <a:pt x="1283885" y="125038"/>
                </a:lnTo>
                <a:lnTo>
                  <a:pt x="1287398" y="126308"/>
                </a:lnTo>
                <a:lnTo>
                  <a:pt x="1289547" y="127578"/>
                </a:lnTo>
                <a:lnTo>
                  <a:pt x="1290133" y="131388"/>
                </a:lnTo>
                <a:lnTo>
                  <a:pt x="1290324" y="133928"/>
                </a:lnTo>
                <a:lnTo>
                  <a:pt x="1288960" y="136468"/>
                </a:lnTo>
                <a:lnTo>
                  <a:pt x="1286621" y="136468"/>
                </a:lnTo>
                <a:lnTo>
                  <a:pt x="1284084" y="139008"/>
                </a:lnTo>
                <a:close/>
              </a:path>
              <a:path w="4097654" h="972819">
                <a:moveTo>
                  <a:pt x="1566918" y="132658"/>
                </a:moveTo>
                <a:lnTo>
                  <a:pt x="1564967" y="132658"/>
                </a:lnTo>
                <a:lnTo>
                  <a:pt x="1562041" y="130118"/>
                </a:lnTo>
                <a:lnTo>
                  <a:pt x="1561843" y="126308"/>
                </a:lnTo>
                <a:lnTo>
                  <a:pt x="1563405" y="125038"/>
                </a:lnTo>
                <a:lnTo>
                  <a:pt x="1579398" y="125038"/>
                </a:lnTo>
                <a:lnTo>
                  <a:pt x="1573554" y="126308"/>
                </a:lnTo>
                <a:lnTo>
                  <a:pt x="1571794" y="127578"/>
                </a:lnTo>
                <a:lnTo>
                  <a:pt x="1570232" y="130118"/>
                </a:lnTo>
                <a:lnTo>
                  <a:pt x="1568480" y="131388"/>
                </a:lnTo>
                <a:lnTo>
                  <a:pt x="1566918" y="132658"/>
                </a:lnTo>
                <a:close/>
              </a:path>
              <a:path w="4097654" h="972819">
                <a:moveTo>
                  <a:pt x="838765" y="145358"/>
                </a:moveTo>
                <a:lnTo>
                  <a:pt x="831747" y="142818"/>
                </a:lnTo>
                <a:lnTo>
                  <a:pt x="832326" y="140278"/>
                </a:lnTo>
                <a:lnTo>
                  <a:pt x="832722" y="136468"/>
                </a:lnTo>
                <a:lnTo>
                  <a:pt x="833500" y="132658"/>
                </a:lnTo>
                <a:lnTo>
                  <a:pt x="833888" y="130118"/>
                </a:lnTo>
                <a:lnTo>
                  <a:pt x="838574" y="127578"/>
                </a:lnTo>
                <a:lnTo>
                  <a:pt x="841104" y="126308"/>
                </a:lnTo>
                <a:lnTo>
                  <a:pt x="845005" y="127578"/>
                </a:lnTo>
                <a:lnTo>
                  <a:pt x="846567" y="131388"/>
                </a:lnTo>
                <a:lnTo>
                  <a:pt x="847352" y="132658"/>
                </a:lnTo>
                <a:lnTo>
                  <a:pt x="847740" y="135198"/>
                </a:lnTo>
                <a:lnTo>
                  <a:pt x="846963" y="136468"/>
                </a:lnTo>
                <a:lnTo>
                  <a:pt x="843443" y="141548"/>
                </a:lnTo>
                <a:lnTo>
                  <a:pt x="838765" y="145358"/>
                </a:lnTo>
                <a:close/>
              </a:path>
              <a:path w="4097654" h="972819">
                <a:moveTo>
                  <a:pt x="1600466" y="144088"/>
                </a:moveTo>
                <a:lnTo>
                  <a:pt x="1596565" y="142818"/>
                </a:lnTo>
                <a:lnTo>
                  <a:pt x="1595003" y="142818"/>
                </a:lnTo>
                <a:lnTo>
                  <a:pt x="1592664" y="140278"/>
                </a:lnTo>
                <a:lnTo>
                  <a:pt x="1593250" y="139008"/>
                </a:lnTo>
                <a:lnTo>
                  <a:pt x="1594812" y="132658"/>
                </a:lnTo>
                <a:lnTo>
                  <a:pt x="1597350" y="127578"/>
                </a:lnTo>
                <a:lnTo>
                  <a:pt x="1599879" y="126308"/>
                </a:lnTo>
                <a:lnTo>
                  <a:pt x="1602615" y="127578"/>
                </a:lnTo>
                <a:lnTo>
                  <a:pt x="1606904" y="127578"/>
                </a:lnTo>
                <a:lnTo>
                  <a:pt x="1610219" y="130118"/>
                </a:lnTo>
                <a:lnTo>
                  <a:pt x="1610608" y="133928"/>
                </a:lnTo>
                <a:lnTo>
                  <a:pt x="1610806" y="136468"/>
                </a:lnTo>
                <a:lnTo>
                  <a:pt x="1609632" y="139008"/>
                </a:lnTo>
                <a:lnTo>
                  <a:pt x="1607491" y="140278"/>
                </a:lnTo>
                <a:lnTo>
                  <a:pt x="1604169" y="142818"/>
                </a:lnTo>
                <a:lnTo>
                  <a:pt x="1600466" y="144088"/>
                </a:lnTo>
                <a:close/>
              </a:path>
              <a:path w="4097654" h="972819">
                <a:moveTo>
                  <a:pt x="1207813" y="137738"/>
                </a:moveTo>
                <a:lnTo>
                  <a:pt x="1202159" y="137738"/>
                </a:lnTo>
                <a:lnTo>
                  <a:pt x="1199431" y="135198"/>
                </a:lnTo>
                <a:lnTo>
                  <a:pt x="1199622" y="132658"/>
                </a:lnTo>
                <a:lnTo>
                  <a:pt x="1200011" y="130118"/>
                </a:lnTo>
                <a:lnTo>
                  <a:pt x="1202350" y="127578"/>
                </a:lnTo>
                <a:lnTo>
                  <a:pt x="1207036" y="127578"/>
                </a:lnTo>
                <a:lnTo>
                  <a:pt x="1210160" y="130118"/>
                </a:lnTo>
                <a:lnTo>
                  <a:pt x="1210160" y="133928"/>
                </a:lnTo>
                <a:lnTo>
                  <a:pt x="1209962" y="135198"/>
                </a:lnTo>
                <a:lnTo>
                  <a:pt x="1207813" y="137738"/>
                </a:lnTo>
                <a:close/>
              </a:path>
              <a:path w="4097654" h="972819">
                <a:moveTo>
                  <a:pt x="1404242" y="135198"/>
                </a:moveTo>
                <a:lnTo>
                  <a:pt x="1402878" y="135198"/>
                </a:lnTo>
                <a:lnTo>
                  <a:pt x="1400532" y="133928"/>
                </a:lnTo>
                <a:lnTo>
                  <a:pt x="1398581" y="132658"/>
                </a:lnTo>
                <a:lnTo>
                  <a:pt x="1398581" y="128848"/>
                </a:lnTo>
                <a:lnTo>
                  <a:pt x="1400334" y="127578"/>
                </a:lnTo>
                <a:lnTo>
                  <a:pt x="1404433" y="127578"/>
                </a:lnTo>
                <a:lnTo>
                  <a:pt x="1406383" y="128848"/>
                </a:lnTo>
                <a:lnTo>
                  <a:pt x="1406383" y="132658"/>
                </a:lnTo>
                <a:lnTo>
                  <a:pt x="1404242" y="135198"/>
                </a:lnTo>
                <a:close/>
              </a:path>
              <a:path w="4097654" h="972819">
                <a:moveTo>
                  <a:pt x="882066" y="137738"/>
                </a:moveTo>
                <a:lnTo>
                  <a:pt x="880314" y="137738"/>
                </a:lnTo>
                <a:lnTo>
                  <a:pt x="878950" y="136468"/>
                </a:lnTo>
                <a:lnTo>
                  <a:pt x="877974" y="133928"/>
                </a:lnTo>
                <a:lnTo>
                  <a:pt x="878554" y="132658"/>
                </a:lnTo>
                <a:lnTo>
                  <a:pt x="878950" y="131388"/>
                </a:lnTo>
                <a:lnTo>
                  <a:pt x="881479" y="128848"/>
                </a:lnTo>
                <a:lnTo>
                  <a:pt x="884215" y="131388"/>
                </a:lnTo>
                <a:lnTo>
                  <a:pt x="885777" y="133928"/>
                </a:lnTo>
                <a:lnTo>
                  <a:pt x="885190" y="136468"/>
                </a:lnTo>
                <a:lnTo>
                  <a:pt x="882066" y="137738"/>
                </a:lnTo>
                <a:close/>
              </a:path>
              <a:path w="4097654" h="972819">
                <a:moveTo>
                  <a:pt x="1046311" y="139008"/>
                </a:moveTo>
                <a:lnTo>
                  <a:pt x="1041046" y="139008"/>
                </a:lnTo>
                <a:lnTo>
                  <a:pt x="1038699" y="136468"/>
                </a:lnTo>
                <a:lnTo>
                  <a:pt x="1038509" y="133928"/>
                </a:lnTo>
                <a:lnTo>
                  <a:pt x="1038120" y="131388"/>
                </a:lnTo>
                <a:lnTo>
                  <a:pt x="1039873" y="128848"/>
                </a:lnTo>
                <a:lnTo>
                  <a:pt x="1045336" y="128848"/>
                </a:lnTo>
                <a:lnTo>
                  <a:pt x="1047477" y="130118"/>
                </a:lnTo>
                <a:lnTo>
                  <a:pt x="1048063" y="132658"/>
                </a:lnTo>
                <a:lnTo>
                  <a:pt x="1048841" y="135198"/>
                </a:lnTo>
                <a:lnTo>
                  <a:pt x="1046311" y="139008"/>
                </a:lnTo>
                <a:close/>
              </a:path>
              <a:path w="4097654" h="972819">
                <a:moveTo>
                  <a:pt x="1083372" y="136468"/>
                </a:moveTo>
                <a:lnTo>
                  <a:pt x="1081025" y="135198"/>
                </a:lnTo>
                <a:lnTo>
                  <a:pt x="1080248" y="131388"/>
                </a:lnTo>
                <a:lnTo>
                  <a:pt x="1080835" y="131388"/>
                </a:lnTo>
                <a:lnTo>
                  <a:pt x="1081810" y="130118"/>
                </a:lnTo>
                <a:lnTo>
                  <a:pt x="1082976" y="128848"/>
                </a:lnTo>
                <a:lnTo>
                  <a:pt x="1083761" y="128848"/>
                </a:lnTo>
                <a:lnTo>
                  <a:pt x="1085902" y="130118"/>
                </a:lnTo>
                <a:lnTo>
                  <a:pt x="1085323" y="133928"/>
                </a:lnTo>
                <a:lnTo>
                  <a:pt x="1083372" y="136468"/>
                </a:lnTo>
                <a:close/>
              </a:path>
              <a:path w="4097654" h="972819">
                <a:moveTo>
                  <a:pt x="1246047" y="142818"/>
                </a:moveTo>
                <a:lnTo>
                  <a:pt x="1239418" y="142818"/>
                </a:lnTo>
                <a:lnTo>
                  <a:pt x="1236683" y="139008"/>
                </a:lnTo>
                <a:lnTo>
                  <a:pt x="1237856" y="135198"/>
                </a:lnTo>
                <a:lnTo>
                  <a:pt x="1238832" y="131388"/>
                </a:lnTo>
                <a:lnTo>
                  <a:pt x="1241757" y="130118"/>
                </a:lnTo>
                <a:lnTo>
                  <a:pt x="1246436" y="130118"/>
                </a:lnTo>
                <a:lnTo>
                  <a:pt x="1248585" y="131388"/>
                </a:lnTo>
                <a:lnTo>
                  <a:pt x="1249758" y="135198"/>
                </a:lnTo>
                <a:lnTo>
                  <a:pt x="1248386" y="141548"/>
                </a:lnTo>
                <a:lnTo>
                  <a:pt x="1246047" y="142818"/>
                </a:lnTo>
                <a:close/>
              </a:path>
              <a:path w="4097654" h="972819">
                <a:moveTo>
                  <a:pt x="1327972" y="136468"/>
                </a:moveTo>
                <a:lnTo>
                  <a:pt x="1325434" y="136468"/>
                </a:lnTo>
                <a:lnTo>
                  <a:pt x="1323872" y="135198"/>
                </a:lnTo>
                <a:lnTo>
                  <a:pt x="1322897" y="133928"/>
                </a:lnTo>
                <a:lnTo>
                  <a:pt x="1322310" y="131388"/>
                </a:lnTo>
                <a:lnTo>
                  <a:pt x="1323872" y="130118"/>
                </a:lnTo>
                <a:lnTo>
                  <a:pt x="1328360" y="130118"/>
                </a:lnTo>
                <a:lnTo>
                  <a:pt x="1329724" y="131388"/>
                </a:lnTo>
                <a:lnTo>
                  <a:pt x="1329145" y="133928"/>
                </a:lnTo>
                <a:lnTo>
                  <a:pt x="1328947" y="133928"/>
                </a:lnTo>
                <a:lnTo>
                  <a:pt x="1327972" y="136468"/>
                </a:lnTo>
                <a:close/>
              </a:path>
              <a:path w="4097654" h="972819">
                <a:moveTo>
                  <a:pt x="1686093" y="131388"/>
                </a:moveTo>
                <a:lnTo>
                  <a:pt x="1684730" y="131388"/>
                </a:lnTo>
                <a:lnTo>
                  <a:pt x="1685507" y="130118"/>
                </a:lnTo>
                <a:lnTo>
                  <a:pt x="1686093" y="131388"/>
                </a:lnTo>
                <a:close/>
              </a:path>
              <a:path w="4097654" h="972819">
                <a:moveTo>
                  <a:pt x="1163734" y="140278"/>
                </a:moveTo>
                <a:lnTo>
                  <a:pt x="1162759" y="140278"/>
                </a:lnTo>
                <a:lnTo>
                  <a:pt x="1161784" y="139008"/>
                </a:lnTo>
                <a:lnTo>
                  <a:pt x="1160999" y="137738"/>
                </a:lnTo>
                <a:lnTo>
                  <a:pt x="1160610" y="137738"/>
                </a:lnTo>
                <a:lnTo>
                  <a:pt x="1160024" y="135198"/>
                </a:lnTo>
                <a:lnTo>
                  <a:pt x="1160420" y="133928"/>
                </a:lnTo>
                <a:lnTo>
                  <a:pt x="1161974" y="132658"/>
                </a:lnTo>
                <a:lnTo>
                  <a:pt x="1162370" y="131388"/>
                </a:lnTo>
                <a:lnTo>
                  <a:pt x="1163536" y="131388"/>
                </a:lnTo>
                <a:lnTo>
                  <a:pt x="1164512" y="132658"/>
                </a:lnTo>
                <a:lnTo>
                  <a:pt x="1165875" y="132658"/>
                </a:lnTo>
                <a:lnTo>
                  <a:pt x="1166462" y="133928"/>
                </a:lnTo>
                <a:lnTo>
                  <a:pt x="1167635" y="135198"/>
                </a:lnTo>
                <a:lnTo>
                  <a:pt x="1167239" y="137738"/>
                </a:lnTo>
                <a:lnTo>
                  <a:pt x="1166073" y="139008"/>
                </a:lnTo>
                <a:lnTo>
                  <a:pt x="1165289" y="139008"/>
                </a:lnTo>
                <a:lnTo>
                  <a:pt x="1163734" y="140278"/>
                </a:lnTo>
                <a:close/>
              </a:path>
              <a:path w="4097654" h="972819">
                <a:moveTo>
                  <a:pt x="1684539" y="136468"/>
                </a:moveTo>
                <a:lnTo>
                  <a:pt x="1682192" y="133928"/>
                </a:lnTo>
                <a:lnTo>
                  <a:pt x="1683168" y="132658"/>
                </a:lnTo>
                <a:lnTo>
                  <a:pt x="1683564" y="131388"/>
                </a:lnTo>
                <a:lnTo>
                  <a:pt x="1687267" y="131388"/>
                </a:lnTo>
                <a:lnTo>
                  <a:pt x="1687267" y="133928"/>
                </a:lnTo>
                <a:lnTo>
                  <a:pt x="1686680" y="135198"/>
                </a:lnTo>
                <a:lnTo>
                  <a:pt x="1685903" y="135198"/>
                </a:lnTo>
                <a:lnTo>
                  <a:pt x="1684539" y="136468"/>
                </a:lnTo>
                <a:close/>
              </a:path>
              <a:path w="4097654" h="972819">
                <a:moveTo>
                  <a:pt x="724267" y="136468"/>
                </a:moveTo>
                <a:lnTo>
                  <a:pt x="721730" y="136468"/>
                </a:lnTo>
                <a:lnTo>
                  <a:pt x="721539" y="135198"/>
                </a:lnTo>
                <a:lnTo>
                  <a:pt x="721143" y="135198"/>
                </a:lnTo>
                <a:lnTo>
                  <a:pt x="722119" y="133928"/>
                </a:lnTo>
                <a:lnTo>
                  <a:pt x="724465" y="133928"/>
                </a:lnTo>
                <a:lnTo>
                  <a:pt x="724656" y="135198"/>
                </a:lnTo>
                <a:lnTo>
                  <a:pt x="724267" y="13646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3247"/>
                </a:lnTo>
                <a:lnTo>
                  <a:pt x="831359" y="142818"/>
                </a:lnTo>
                <a:lnTo>
                  <a:pt x="831747" y="142818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1668150" y="163138"/>
                </a:moveTo>
                <a:lnTo>
                  <a:pt x="1658595" y="163138"/>
                </a:lnTo>
                <a:lnTo>
                  <a:pt x="1655867" y="160598"/>
                </a:lnTo>
                <a:lnTo>
                  <a:pt x="1655280" y="158058"/>
                </a:lnTo>
                <a:lnTo>
                  <a:pt x="1654892" y="155518"/>
                </a:lnTo>
                <a:lnTo>
                  <a:pt x="1654694" y="152978"/>
                </a:lnTo>
                <a:lnTo>
                  <a:pt x="1654305" y="150438"/>
                </a:lnTo>
                <a:lnTo>
                  <a:pt x="1654892" y="149168"/>
                </a:lnTo>
                <a:lnTo>
                  <a:pt x="1654892" y="146628"/>
                </a:lnTo>
                <a:lnTo>
                  <a:pt x="1656842" y="144088"/>
                </a:lnTo>
                <a:lnTo>
                  <a:pt x="1658785" y="142818"/>
                </a:lnTo>
                <a:lnTo>
                  <a:pt x="1663083" y="142818"/>
                </a:lnTo>
                <a:lnTo>
                  <a:pt x="1666199" y="144088"/>
                </a:lnTo>
                <a:lnTo>
                  <a:pt x="1668934" y="145358"/>
                </a:lnTo>
                <a:lnTo>
                  <a:pt x="1673224" y="146628"/>
                </a:lnTo>
                <a:lnTo>
                  <a:pt x="1674977" y="150438"/>
                </a:lnTo>
                <a:lnTo>
                  <a:pt x="1674786" y="155518"/>
                </a:lnTo>
                <a:lnTo>
                  <a:pt x="1674588" y="158058"/>
                </a:lnTo>
                <a:lnTo>
                  <a:pt x="1673026" y="160598"/>
                </a:lnTo>
                <a:lnTo>
                  <a:pt x="1670885" y="161868"/>
                </a:lnTo>
                <a:lnTo>
                  <a:pt x="1668150" y="16313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4088"/>
                </a:lnTo>
                <a:lnTo>
                  <a:pt x="831359" y="143247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828821" y="158058"/>
                </a:moveTo>
                <a:lnTo>
                  <a:pt x="824135" y="155518"/>
                </a:lnTo>
                <a:lnTo>
                  <a:pt x="821987" y="155518"/>
                </a:lnTo>
                <a:lnTo>
                  <a:pt x="821011" y="150438"/>
                </a:lnTo>
                <a:lnTo>
                  <a:pt x="822573" y="149168"/>
                </a:lnTo>
                <a:lnTo>
                  <a:pt x="825499" y="147898"/>
                </a:lnTo>
                <a:lnTo>
                  <a:pt x="828623" y="145358"/>
                </a:lnTo>
                <a:lnTo>
                  <a:pt x="831549" y="144088"/>
                </a:lnTo>
                <a:lnTo>
                  <a:pt x="832722" y="146628"/>
                </a:lnTo>
                <a:lnTo>
                  <a:pt x="832913" y="149168"/>
                </a:lnTo>
                <a:lnTo>
                  <a:pt x="831938" y="155518"/>
                </a:lnTo>
                <a:lnTo>
                  <a:pt x="828821" y="158058"/>
                </a:lnTo>
                <a:close/>
              </a:path>
              <a:path w="4097654" h="972819">
                <a:moveTo>
                  <a:pt x="1227707" y="156788"/>
                </a:moveTo>
                <a:lnTo>
                  <a:pt x="1225368" y="156788"/>
                </a:lnTo>
                <a:lnTo>
                  <a:pt x="1222831" y="155518"/>
                </a:lnTo>
                <a:lnTo>
                  <a:pt x="1219913" y="154248"/>
                </a:lnTo>
                <a:lnTo>
                  <a:pt x="1218541" y="150438"/>
                </a:lnTo>
                <a:lnTo>
                  <a:pt x="1220492" y="147898"/>
                </a:lnTo>
                <a:lnTo>
                  <a:pt x="1222054" y="146628"/>
                </a:lnTo>
                <a:lnTo>
                  <a:pt x="1224004" y="145358"/>
                </a:lnTo>
                <a:lnTo>
                  <a:pt x="1226732" y="145358"/>
                </a:lnTo>
                <a:lnTo>
                  <a:pt x="1229467" y="144088"/>
                </a:lnTo>
                <a:lnTo>
                  <a:pt x="1231806" y="146628"/>
                </a:lnTo>
                <a:lnTo>
                  <a:pt x="1232591" y="147898"/>
                </a:lnTo>
                <a:lnTo>
                  <a:pt x="1233170" y="150438"/>
                </a:lnTo>
                <a:lnTo>
                  <a:pt x="1232005" y="154248"/>
                </a:lnTo>
                <a:lnTo>
                  <a:pt x="1227707" y="156788"/>
                </a:lnTo>
                <a:close/>
              </a:path>
              <a:path w="4097654" h="972819">
                <a:moveTo>
                  <a:pt x="1181678" y="156788"/>
                </a:moveTo>
                <a:lnTo>
                  <a:pt x="1179141" y="154248"/>
                </a:lnTo>
                <a:lnTo>
                  <a:pt x="1179046" y="152978"/>
                </a:lnTo>
                <a:lnTo>
                  <a:pt x="1178950" y="150438"/>
                </a:lnTo>
                <a:lnTo>
                  <a:pt x="1180116" y="149168"/>
                </a:lnTo>
                <a:lnTo>
                  <a:pt x="1180703" y="147898"/>
                </a:lnTo>
                <a:lnTo>
                  <a:pt x="1183819" y="146628"/>
                </a:lnTo>
                <a:lnTo>
                  <a:pt x="1186166" y="149168"/>
                </a:lnTo>
                <a:lnTo>
                  <a:pt x="1187141" y="152978"/>
                </a:lnTo>
                <a:lnTo>
                  <a:pt x="1186166" y="155518"/>
                </a:lnTo>
                <a:lnTo>
                  <a:pt x="1184215" y="155518"/>
                </a:lnTo>
                <a:lnTo>
                  <a:pt x="1181678" y="156788"/>
                </a:lnTo>
                <a:close/>
              </a:path>
              <a:path w="4097654" h="972819">
                <a:moveTo>
                  <a:pt x="1509566" y="159328"/>
                </a:moveTo>
                <a:lnTo>
                  <a:pt x="1502747" y="159328"/>
                </a:lnTo>
                <a:lnTo>
                  <a:pt x="1500011" y="156788"/>
                </a:lnTo>
                <a:lnTo>
                  <a:pt x="1500400" y="149168"/>
                </a:lnTo>
                <a:lnTo>
                  <a:pt x="1503524" y="146628"/>
                </a:lnTo>
                <a:lnTo>
                  <a:pt x="1510351" y="146628"/>
                </a:lnTo>
                <a:lnTo>
                  <a:pt x="1513277" y="149168"/>
                </a:lnTo>
                <a:lnTo>
                  <a:pt x="1513145" y="151708"/>
                </a:lnTo>
                <a:lnTo>
                  <a:pt x="1513079" y="155518"/>
                </a:lnTo>
                <a:lnTo>
                  <a:pt x="1509566" y="159328"/>
                </a:lnTo>
                <a:close/>
              </a:path>
              <a:path w="4097654" h="972819">
                <a:moveTo>
                  <a:pt x="946443" y="152978"/>
                </a:moveTo>
                <a:lnTo>
                  <a:pt x="940972" y="152978"/>
                </a:lnTo>
                <a:lnTo>
                  <a:pt x="942145" y="149168"/>
                </a:lnTo>
                <a:lnTo>
                  <a:pt x="942930" y="149168"/>
                </a:lnTo>
                <a:lnTo>
                  <a:pt x="944683" y="147898"/>
                </a:lnTo>
                <a:lnTo>
                  <a:pt x="946633" y="149168"/>
                </a:lnTo>
                <a:lnTo>
                  <a:pt x="946538" y="150438"/>
                </a:lnTo>
                <a:lnTo>
                  <a:pt x="946443" y="152978"/>
                </a:lnTo>
                <a:close/>
              </a:path>
              <a:path w="4097654" h="972819">
                <a:moveTo>
                  <a:pt x="979984" y="160598"/>
                </a:moveTo>
                <a:lnTo>
                  <a:pt x="976479" y="158058"/>
                </a:lnTo>
                <a:lnTo>
                  <a:pt x="974917" y="155518"/>
                </a:lnTo>
                <a:lnTo>
                  <a:pt x="974917" y="150438"/>
                </a:lnTo>
                <a:lnTo>
                  <a:pt x="978620" y="147898"/>
                </a:lnTo>
                <a:lnTo>
                  <a:pt x="982330" y="149168"/>
                </a:lnTo>
                <a:lnTo>
                  <a:pt x="983892" y="149168"/>
                </a:lnTo>
                <a:lnTo>
                  <a:pt x="986232" y="151708"/>
                </a:lnTo>
                <a:lnTo>
                  <a:pt x="986422" y="155518"/>
                </a:lnTo>
                <a:lnTo>
                  <a:pt x="984479" y="158058"/>
                </a:lnTo>
                <a:lnTo>
                  <a:pt x="983108" y="159328"/>
                </a:lnTo>
                <a:lnTo>
                  <a:pt x="979984" y="160598"/>
                </a:lnTo>
                <a:close/>
              </a:path>
              <a:path w="4097654" h="972819">
                <a:moveTo>
                  <a:pt x="1262429" y="149168"/>
                </a:moveTo>
                <a:lnTo>
                  <a:pt x="1258917" y="149168"/>
                </a:lnTo>
                <a:lnTo>
                  <a:pt x="1260090" y="147898"/>
                </a:lnTo>
                <a:lnTo>
                  <a:pt x="1261263" y="147898"/>
                </a:lnTo>
                <a:lnTo>
                  <a:pt x="1262429" y="149168"/>
                </a:lnTo>
                <a:close/>
              </a:path>
              <a:path w="4097654" h="972819">
                <a:moveTo>
                  <a:pt x="865098" y="150438"/>
                </a:moveTo>
                <a:lnTo>
                  <a:pt x="862172" y="150438"/>
                </a:lnTo>
                <a:lnTo>
                  <a:pt x="862949" y="149168"/>
                </a:lnTo>
                <a:lnTo>
                  <a:pt x="863345" y="149168"/>
                </a:lnTo>
                <a:lnTo>
                  <a:pt x="865098" y="150438"/>
                </a:lnTo>
                <a:close/>
              </a:path>
              <a:path w="4097654" h="972819">
                <a:moveTo>
                  <a:pt x="1262627" y="155518"/>
                </a:moveTo>
                <a:lnTo>
                  <a:pt x="1257362" y="155518"/>
                </a:lnTo>
                <a:lnTo>
                  <a:pt x="1255998" y="151708"/>
                </a:lnTo>
                <a:lnTo>
                  <a:pt x="1255800" y="151708"/>
                </a:lnTo>
                <a:lnTo>
                  <a:pt x="1255602" y="150438"/>
                </a:lnTo>
                <a:lnTo>
                  <a:pt x="1255800" y="150438"/>
                </a:lnTo>
                <a:lnTo>
                  <a:pt x="1257362" y="149168"/>
                </a:lnTo>
                <a:lnTo>
                  <a:pt x="1263991" y="149168"/>
                </a:lnTo>
                <a:lnTo>
                  <a:pt x="1265164" y="151708"/>
                </a:lnTo>
                <a:lnTo>
                  <a:pt x="1264380" y="152978"/>
                </a:lnTo>
                <a:lnTo>
                  <a:pt x="1263793" y="154248"/>
                </a:lnTo>
                <a:lnTo>
                  <a:pt x="1262627" y="155518"/>
                </a:lnTo>
                <a:close/>
              </a:path>
              <a:path w="4097654" h="972819">
                <a:moveTo>
                  <a:pt x="863734" y="151708"/>
                </a:moveTo>
                <a:lnTo>
                  <a:pt x="861783" y="151708"/>
                </a:lnTo>
                <a:lnTo>
                  <a:pt x="861974" y="150438"/>
                </a:lnTo>
                <a:lnTo>
                  <a:pt x="865296" y="150438"/>
                </a:lnTo>
                <a:lnTo>
                  <a:pt x="863734" y="151708"/>
                </a:lnTo>
                <a:close/>
              </a:path>
              <a:path w="4097654" h="972819">
                <a:moveTo>
                  <a:pt x="1709310" y="155518"/>
                </a:moveTo>
                <a:lnTo>
                  <a:pt x="1706773" y="155518"/>
                </a:lnTo>
                <a:lnTo>
                  <a:pt x="1706186" y="154248"/>
                </a:lnTo>
                <a:lnTo>
                  <a:pt x="1705995" y="154248"/>
                </a:lnTo>
                <a:lnTo>
                  <a:pt x="1705599" y="152978"/>
                </a:lnTo>
                <a:lnTo>
                  <a:pt x="1706582" y="152978"/>
                </a:lnTo>
                <a:lnTo>
                  <a:pt x="1708533" y="151708"/>
                </a:lnTo>
                <a:lnTo>
                  <a:pt x="1708723" y="151708"/>
                </a:lnTo>
                <a:lnTo>
                  <a:pt x="1709508" y="152978"/>
                </a:lnTo>
                <a:lnTo>
                  <a:pt x="1709310" y="155518"/>
                </a:lnTo>
                <a:close/>
              </a:path>
              <a:path w="4097654" h="972819">
                <a:moveTo>
                  <a:pt x="945071" y="154248"/>
                </a:moveTo>
                <a:lnTo>
                  <a:pt x="943707" y="154248"/>
                </a:lnTo>
                <a:lnTo>
                  <a:pt x="942344" y="152978"/>
                </a:lnTo>
                <a:lnTo>
                  <a:pt x="945658" y="152978"/>
                </a:lnTo>
                <a:lnTo>
                  <a:pt x="945071" y="154248"/>
                </a:lnTo>
                <a:close/>
              </a:path>
              <a:path w="4097654" h="972819">
                <a:moveTo>
                  <a:pt x="1063866" y="154248"/>
                </a:moveTo>
                <a:lnTo>
                  <a:pt x="1060552" y="154248"/>
                </a:lnTo>
                <a:lnTo>
                  <a:pt x="1061329" y="152978"/>
                </a:lnTo>
                <a:lnTo>
                  <a:pt x="1061717" y="152978"/>
                </a:lnTo>
                <a:lnTo>
                  <a:pt x="1063866" y="154248"/>
                </a:lnTo>
                <a:close/>
              </a:path>
              <a:path w="4097654" h="972819">
                <a:moveTo>
                  <a:pt x="1061519" y="155518"/>
                </a:moveTo>
                <a:lnTo>
                  <a:pt x="1061131" y="155518"/>
                </a:lnTo>
                <a:lnTo>
                  <a:pt x="1060155" y="154248"/>
                </a:lnTo>
                <a:lnTo>
                  <a:pt x="1063668" y="154248"/>
                </a:lnTo>
                <a:lnTo>
                  <a:pt x="1061519" y="155518"/>
                </a:lnTo>
                <a:close/>
              </a:path>
              <a:path w="4097654" h="972819">
                <a:moveTo>
                  <a:pt x="1043964" y="174568"/>
                </a:moveTo>
                <a:lnTo>
                  <a:pt x="1042410" y="174568"/>
                </a:lnTo>
                <a:lnTo>
                  <a:pt x="1039674" y="170758"/>
                </a:lnTo>
                <a:lnTo>
                  <a:pt x="1039873" y="168218"/>
                </a:lnTo>
                <a:lnTo>
                  <a:pt x="1041434" y="165678"/>
                </a:lnTo>
                <a:lnTo>
                  <a:pt x="1043774" y="163138"/>
                </a:lnTo>
                <a:lnTo>
                  <a:pt x="1046311" y="164408"/>
                </a:lnTo>
                <a:lnTo>
                  <a:pt x="1049237" y="168218"/>
                </a:lnTo>
                <a:lnTo>
                  <a:pt x="1047286" y="173298"/>
                </a:lnTo>
                <a:lnTo>
                  <a:pt x="1043964" y="174568"/>
                </a:lnTo>
                <a:close/>
              </a:path>
              <a:path w="4097654" h="972819">
                <a:moveTo>
                  <a:pt x="1366206" y="182188"/>
                </a:moveTo>
                <a:lnTo>
                  <a:pt x="1363669" y="180918"/>
                </a:lnTo>
                <a:lnTo>
                  <a:pt x="1360347" y="180918"/>
                </a:lnTo>
                <a:lnTo>
                  <a:pt x="1357619" y="179648"/>
                </a:lnTo>
                <a:lnTo>
                  <a:pt x="1356842" y="175838"/>
                </a:lnTo>
                <a:lnTo>
                  <a:pt x="1356057" y="173298"/>
                </a:lnTo>
                <a:lnTo>
                  <a:pt x="1356057" y="170758"/>
                </a:lnTo>
                <a:lnTo>
                  <a:pt x="1356255" y="169488"/>
                </a:lnTo>
                <a:lnTo>
                  <a:pt x="1356445" y="165678"/>
                </a:lnTo>
                <a:lnTo>
                  <a:pt x="1359371" y="164408"/>
                </a:lnTo>
                <a:lnTo>
                  <a:pt x="1362693" y="163138"/>
                </a:lnTo>
                <a:lnTo>
                  <a:pt x="1367958" y="163138"/>
                </a:lnTo>
                <a:lnTo>
                  <a:pt x="1371082" y="165678"/>
                </a:lnTo>
                <a:lnTo>
                  <a:pt x="1371082" y="172028"/>
                </a:lnTo>
                <a:lnTo>
                  <a:pt x="1370686" y="174568"/>
                </a:lnTo>
                <a:lnTo>
                  <a:pt x="1370298" y="175838"/>
                </a:lnTo>
                <a:lnTo>
                  <a:pt x="1369520" y="179648"/>
                </a:lnTo>
                <a:lnTo>
                  <a:pt x="1366206" y="182188"/>
                </a:lnTo>
                <a:close/>
              </a:path>
              <a:path w="4097654" h="972819">
                <a:moveTo>
                  <a:pt x="1685903" y="177108"/>
                </a:moveTo>
                <a:lnTo>
                  <a:pt x="1682779" y="177108"/>
                </a:lnTo>
                <a:lnTo>
                  <a:pt x="1679464" y="175838"/>
                </a:lnTo>
                <a:lnTo>
                  <a:pt x="1677125" y="172028"/>
                </a:lnTo>
                <a:lnTo>
                  <a:pt x="1678101" y="165678"/>
                </a:lnTo>
                <a:lnTo>
                  <a:pt x="1681026" y="163138"/>
                </a:lnTo>
                <a:lnTo>
                  <a:pt x="1684539" y="163138"/>
                </a:lnTo>
                <a:lnTo>
                  <a:pt x="1688638" y="164408"/>
                </a:lnTo>
                <a:lnTo>
                  <a:pt x="1691557" y="166948"/>
                </a:lnTo>
                <a:lnTo>
                  <a:pt x="1690002" y="174568"/>
                </a:lnTo>
                <a:lnTo>
                  <a:pt x="1685903" y="177108"/>
                </a:lnTo>
                <a:close/>
              </a:path>
              <a:path w="4097654" h="972819">
                <a:moveTo>
                  <a:pt x="682528" y="174568"/>
                </a:moveTo>
                <a:lnTo>
                  <a:pt x="680768" y="173298"/>
                </a:lnTo>
                <a:lnTo>
                  <a:pt x="679792" y="172028"/>
                </a:lnTo>
                <a:lnTo>
                  <a:pt x="679213" y="170758"/>
                </a:lnTo>
                <a:lnTo>
                  <a:pt x="679213" y="169488"/>
                </a:lnTo>
                <a:lnTo>
                  <a:pt x="678817" y="168218"/>
                </a:lnTo>
                <a:lnTo>
                  <a:pt x="678817" y="165678"/>
                </a:lnTo>
                <a:lnTo>
                  <a:pt x="680768" y="164408"/>
                </a:lnTo>
                <a:lnTo>
                  <a:pt x="685454" y="164408"/>
                </a:lnTo>
                <a:lnTo>
                  <a:pt x="686620" y="165678"/>
                </a:lnTo>
                <a:lnTo>
                  <a:pt x="687595" y="168218"/>
                </a:lnTo>
                <a:lnTo>
                  <a:pt x="687595" y="172028"/>
                </a:lnTo>
                <a:lnTo>
                  <a:pt x="686033" y="173298"/>
                </a:lnTo>
                <a:lnTo>
                  <a:pt x="682528" y="174568"/>
                </a:lnTo>
                <a:close/>
              </a:path>
              <a:path w="4097654" h="972819">
                <a:moveTo>
                  <a:pt x="886165" y="177108"/>
                </a:moveTo>
                <a:lnTo>
                  <a:pt x="880900" y="177108"/>
                </a:lnTo>
                <a:lnTo>
                  <a:pt x="879925" y="174568"/>
                </a:lnTo>
                <a:lnTo>
                  <a:pt x="878752" y="169488"/>
                </a:lnTo>
                <a:lnTo>
                  <a:pt x="879925" y="168218"/>
                </a:lnTo>
                <a:lnTo>
                  <a:pt x="882851" y="165678"/>
                </a:lnTo>
                <a:lnTo>
                  <a:pt x="884215" y="165678"/>
                </a:lnTo>
                <a:lnTo>
                  <a:pt x="884801" y="166948"/>
                </a:lnTo>
                <a:lnTo>
                  <a:pt x="885579" y="166948"/>
                </a:lnTo>
                <a:lnTo>
                  <a:pt x="887727" y="169488"/>
                </a:lnTo>
                <a:lnTo>
                  <a:pt x="887925" y="173298"/>
                </a:lnTo>
                <a:lnTo>
                  <a:pt x="886554" y="175838"/>
                </a:lnTo>
                <a:lnTo>
                  <a:pt x="886165" y="177108"/>
                </a:lnTo>
                <a:close/>
              </a:path>
              <a:path w="4097654" h="972819">
                <a:moveTo>
                  <a:pt x="1201961" y="175838"/>
                </a:moveTo>
                <a:lnTo>
                  <a:pt x="1198456" y="173298"/>
                </a:lnTo>
                <a:lnTo>
                  <a:pt x="1197869" y="170758"/>
                </a:lnTo>
                <a:lnTo>
                  <a:pt x="1197481" y="168218"/>
                </a:lnTo>
                <a:lnTo>
                  <a:pt x="1200209" y="165678"/>
                </a:lnTo>
                <a:lnTo>
                  <a:pt x="1202746" y="165678"/>
                </a:lnTo>
                <a:lnTo>
                  <a:pt x="1205862" y="166948"/>
                </a:lnTo>
                <a:lnTo>
                  <a:pt x="1207622" y="170758"/>
                </a:lnTo>
                <a:lnTo>
                  <a:pt x="1206251" y="173298"/>
                </a:lnTo>
                <a:lnTo>
                  <a:pt x="1206060" y="174568"/>
                </a:lnTo>
                <a:lnTo>
                  <a:pt x="1204887" y="174568"/>
                </a:lnTo>
                <a:lnTo>
                  <a:pt x="1201961" y="175838"/>
                </a:lnTo>
                <a:close/>
              </a:path>
              <a:path w="4097654" h="972819">
                <a:moveTo>
                  <a:pt x="1724328" y="179648"/>
                </a:moveTo>
                <a:lnTo>
                  <a:pt x="1721013" y="177108"/>
                </a:lnTo>
                <a:lnTo>
                  <a:pt x="1720625" y="170758"/>
                </a:lnTo>
                <a:lnTo>
                  <a:pt x="1723154" y="168218"/>
                </a:lnTo>
                <a:lnTo>
                  <a:pt x="1726278" y="166948"/>
                </a:lnTo>
                <a:lnTo>
                  <a:pt x="1728427" y="166948"/>
                </a:lnTo>
                <a:lnTo>
                  <a:pt x="1729593" y="168218"/>
                </a:lnTo>
                <a:lnTo>
                  <a:pt x="1732328" y="170758"/>
                </a:lnTo>
                <a:lnTo>
                  <a:pt x="1732519" y="170758"/>
                </a:lnTo>
                <a:lnTo>
                  <a:pt x="1732717" y="172028"/>
                </a:lnTo>
                <a:lnTo>
                  <a:pt x="1732915" y="174568"/>
                </a:lnTo>
                <a:lnTo>
                  <a:pt x="1730568" y="178378"/>
                </a:lnTo>
                <a:lnTo>
                  <a:pt x="1727254" y="178378"/>
                </a:lnTo>
                <a:lnTo>
                  <a:pt x="1724328" y="179648"/>
                </a:lnTo>
                <a:close/>
              </a:path>
              <a:path w="4097654" h="972819">
                <a:moveTo>
                  <a:pt x="565493" y="174568"/>
                </a:moveTo>
                <a:lnTo>
                  <a:pt x="560228" y="174568"/>
                </a:lnTo>
                <a:lnTo>
                  <a:pt x="559055" y="172028"/>
                </a:lnTo>
                <a:lnTo>
                  <a:pt x="560419" y="169488"/>
                </a:lnTo>
                <a:lnTo>
                  <a:pt x="561394" y="169488"/>
                </a:lnTo>
                <a:lnTo>
                  <a:pt x="562179" y="168218"/>
                </a:lnTo>
                <a:lnTo>
                  <a:pt x="565295" y="168218"/>
                </a:lnTo>
                <a:lnTo>
                  <a:pt x="566270" y="169488"/>
                </a:lnTo>
                <a:lnTo>
                  <a:pt x="565493" y="174568"/>
                </a:lnTo>
                <a:close/>
              </a:path>
              <a:path w="4097654" h="972819">
                <a:moveTo>
                  <a:pt x="647806" y="179648"/>
                </a:moveTo>
                <a:lnTo>
                  <a:pt x="643707" y="179648"/>
                </a:lnTo>
                <a:lnTo>
                  <a:pt x="639806" y="177108"/>
                </a:lnTo>
                <a:lnTo>
                  <a:pt x="640004" y="173298"/>
                </a:lnTo>
                <a:lnTo>
                  <a:pt x="640202" y="170758"/>
                </a:lnTo>
                <a:lnTo>
                  <a:pt x="642541" y="169488"/>
                </a:lnTo>
                <a:lnTo>
                  <a:pt x="645071" y="168218"/>
                </a:lnTo>
                <a:lnTo>
                  <a:pt x="647997" y="168218"/>
                </a:lnTo>
                <a:lnTo>
                  <a:pt x="651311" y="170758"/>
                </a:lnTo>
                <a:lnTo>
                  <a:pt x="652484" y="175838"/>
                </a:lnTo>
                <a:lnTo>
                  <a:pt x="650336" y="178378"/>
                </a:lnTo>
                <a:lnTo>
                  <a:pt x="647806" y="179648"/>
                </a:lnTo>
                <a:close/>
              </a:path>
              <a:path w="4097654" h="972819">
                <a:moveTo>
                  <a:pt x="842468" y="174568"/>
                </a:moveTo>
                <a:lnTo>
                  <a:pt x="841104" y="174568"/>
                </a:lnTo>
                <a:lnTo>
                  <a:pt x="841104" y="170758"/>
                </a:lnTo>
                <a:lnTo>
                  <a:pt x="841889" y="168218"/>
                </a:lnTo>
                <a:lnTo>
                  <a:pt x="843443" y="168218"/>
                </a:lnTo>
                <a:lnTo>
                  <a:pt x="844815" y="169488"/>
                </a:lnTo>
                <a:lnTo>
                  <a:pt x="845394" y="169488"/>
                </a:lnTo>
                <a:lnTo>
                  <a:pt x="846567" y="172028"/>
                </a:lnTo>
                <a:lnTo>
                  <a:pt x="845790" y="173298"/>
                </a:lnTo>
                <a:lnTo>
                  <a:pt x="843839" y="173298"/>
                </a:lnTo>
                <a:lnTo>
                  <a:pt x="842468" y="174568"/>
                </a:lnTo>
                <a:close/>
              </a:path>
              <a:path w="4097654" h="972819">
                <a:moveTo>
                  <a:pt x="1004953" y="182188"/>
                </a:moveTo>
                <a:lnTo>
                  <a:pt x="999299" y="182188"/>
                </a:lnTo>
                <a:lnTo>
                  <a:pt x="998126" y="180918"/>
                </a:lnTo>
                <a:lnTo>
                  <a:pt x="997348" y="179648"/>
                </a:lnTo>
                <a:lnTo>
                  <a:pt x="995200" y="177108"/>
                </a:lnTo>
                <a:lnTo>
                  <a:pt x="995398" y="174568"/>
                </a:lnTo>
                <a:lnTo>
                  <a:pt x="997348" y="170758"/>
                </a:lnTo>
                <a:lnTo>
                  <a:pt x="998910" y="169488"/>
                </a:lnTo>
                <a:lnTo>
                  <a:pt x="1001250" y="168218"/>
                </a:lnTo>
                <a:lnTo>
                  <a:pt x="1005737" y="168218"/>
                </a:lnTo>
                <a:lnTo>
                  <a:pt x="1008275" y="170758"/>
                </a:lnTo>
                <a:lnTo>
                  <a:pt x="1008854" y="178378"/>
                </a:lnTo>
                <a:lnTo>
                  <a:pt x="1004953" y="182188"/>
                </a:lnTo>
                <a:close/>
              </a:path>
              <a:path w="4097654" h="972819">
                <a:moveTo>
                  <a:pt x="1566331" y="178378"/>
                </a:moveTo>
                <a:lnTo>
                  <a:pt x="1561454" y="178378"/>
                </a:lnTo>
                <a:lnTo>
                  <a:pt x="1558529" y="174568"/>
                </a:lnTo>
                <a:lnTo>
                  <a:pt x="1559313" y="169488"/>
                </a:lnTo>
                <a:lnTo>
                  <a:pt x="1561843" y="168218"/>
                </a:lnTo>
                <a:lnTo>
                  <a:pt x="1566719" y="168218"/>
                </a:lnTo>
                <a:lnTo>
                  <a:pt x="1569257" y="170758"/>
                </a:lnTo>
                <a:lnTo>
                  <a:pt x="1569257" y="173298"/>
                </a:lnTo>
                <a:lnTo>
                  <a:pt x="1569059" y="174568"/>
                </a:lnTo>
                <a:lnTo>
                  <a:pt x="1566331" y="178378"/>
                </a:lnTo>
                <a:close/>
              </a:path>
              <a:path w="4097654" h="972819">
                <a:moveTo>
                  <a:pt x="1645718" y="179648"/>
                </a:moveTo>
                <a:lnTo>
                  <a:pt x="1641040" y="179648"/>
                </a:lnTo>
                <a:lnTo>
                  <a:pt x="1639287" y="177108"/>
                </a:lnTo>
                <a:lnTo>
                  <a:pt x="1639676" y="175838"/>
                </a:lnTo>
                <a:lnTo>
                  <a:pt x="1639866" y="172028"/>
                </a:lnTo>
                <a:lnTo>
                  <a:pt x="1642403" y="170758"/>
                </a:lnTo>
                <a:lnTo>
                  <a:pt x="1646305" y="169488"/>
                </a:lnTo>
                <a:lnTo>
                  <a:pt x="1648255" y="169488"/>
                </a:lnTo>
                <a:lnTo>
                  <a:pt x="1648446" y="170758"/>
                </a:lnTo>
                <a:lnTo>
                  <a:pt x="1648842" y="172028"/>
                </a:lnTo>
                <a:lnTo>
                  <a:pt x="1649231" y="174568"/>
                </a:lnTo>
                <a:lnTo>
                  <a:pt x="1648644" y="175838"/>
                </a:lnTo>
                <a:lnTo>
                  <a:pt x="1647669" y="178378"/>
                </a:lnTo>
                <a:lnTo>
                  <a:pt x="1645718" y="179648"/>
                </a:lnTo>
                <a:close/>
              </a:path>
              <a:path w="4097654" h="972819">
                <a:moveTo>
                  <a:pt x="605084" y="182188"/>
                </a:moveTo>
                <a:lnTo>
                  <a:pt x="602356" y="182188"/>
                </a:lnTo>
                <a:lnTo>
                  <a:pt x="601190" y="180918"/>
                </a:lnTo>
                <a:lnTo>
                  <a:pt x="600405" y="179648"/>
                </a:lnTo>
                <a:lnTo>
                  <a:pt x="599628" y="177108"/>
                </a:lnTo>
                <a:lnTo>
                  <a:pt x="599042" y="173298"/>
                </a:lnTo>
                <a:lnTo>
                  <a:pt x="600405" y="172028"/>
                </a:lnTo>
                <a:lnTo>
                  <a:pt x="602166" y="172028"/>
                </a:lnTo>
                <a:lnTo>
                  <a:pt x="604108" y="170758"/>
                </a:lnTo>
                <a:lnTo>
                  <a:pt x="607034" y="173298"/>
                </a:lnTo>
                <a:lnTo>
                  <a:pt x="607232" y="175838"/>
                </a:lnTo>
                <a:lnTo>
                  <a:pt x="607431" y="175838"/>
                </a:lnTo>
                <a:lnTo>
                  <a:pt x="607431" y="177108"/>
                </a:lnTo>
                <a:lnTo>
                  <a:pt x="606844" y="178378"/>
                </a:lnTo>
                <a:lnTo>
                  <a:pt x="606455" y="179648"/>
                </a:lnTo>
                <a:lnTo>
                  <a:pt x="605869" y="180918"/>
                </a:lnTo>
                <a:lnTo>
                  <a:pt x="605084" y="182188"/>
                </a:lnTo>
                <a:close/>
              </a:path>
              <a:path w="4097654" h="972819">
                <a:moveTo>
                  <a:pt x="1244683" y="183458"/>
                </a:moveTo>
                <a:lnTo>
                  <a:pt x="1241171" y="182188"/>
                </a:lnTo>
                <a:lnTo>
                  <a:pt x="1238832" y="180918"/>
                </a:lnTo>
                <a:lnTo>
                  <a:pt x="1237270" y="178378"/>
                </a:lnTo>
                <a:lnTo>
                  <a:pt x="1237658" y="175838"/>
                </a:lnTo>
                <a:lnTo>
                  <a:pt x="1238245" y="173298"/>
                </a:lnTo>
                <a:lnTo>
                  <a:pt x="1240973" y="170758"/>
                </a:lnTo>
                <a:lnTo>
                  <a:pt x="1246634" y="170758"/>
                </a:lnTo>
                <a:lnTo>
                  <a:pt x="1248783" y="173298"/>
                </a:lnTo>
                <a:lnTo>
                  <a:pt x="1248684" y="174568"/>
                </a:lnTo>
                <a:lnTo>
                  <a:pt x="1248585" y="179648"/>
                </a:lnTo>
                <a:lnTo>
                  <a:pt x="1244683" y="183458"/>
                </a:lnTo>
                <a:close/>
              </a:path>
              <a:path w="4097654" h="972819">
                <a:moveTo>
                  <a:pt x="1283299" y="177108"/>
                </a:moveTo>
                <a:lnTo>
                  <a:pt x="1278034" y="177108"/>
                </a:lnTo>
                <a:lnTo>
                  <a:pt x="1277058" y="174568"/>
                </a:lnTo>
                <a:lnTo>
                  <a:pt x="1277455" y="174568"/>
                </a:lnTo>
                <a:lnTo>
                  <a:pt x="1278034" y="173298"/>
                </a:lnTo>
                <a:lnTo>
                  <a:pt x="1280769" y="170758"/>
                </a:lnTo>
                <a:lnTo>
                  <a:pt x="1282522" y="172028"/>
                </a:lnTo>
                <a:lnTo>
                  <a:pt x="1283885" y="172028"/>
                </a:lnTo>
                <a:lnTo>
                  <a:pt x="1285249" y="173298"/>
                </a:lnTo>
                <a:lnTo>
                  <a:pt x="1284084" y="174568"/>
                </a:lnTo>
                <a:lnTo>
                  <a:pt x="1283497" y="175838"/>
                </a:lnTo>
                <a:lnTo>
                  <a:pt x="1283299" y="177108"/>
                </a:lnTo>
                <a:close/>
              </a:path>
              <a:path w="4097654" h="972819">
                <a:moveTo>
                  <a:pt x="727193" y="180918"/>
                </a:moveTo>
                <a:lnTo>
                  <a:pt x="721928" y="180918"/>
                </a:lnTo>
                <a:lnTo>
                  <a:pt x="719779" y="177108"/>
                </a:lnTo>
                <a:lnTo>
                  <a:pt x="720755" y="174568"/>
                </a:lnTo>
                <a:lnTo>
                  <a:pt x="721143" y="173298"/>
                </a:lnTo>
                <a:lnTo>
                  <a:pt x="723094" y="172028"/>
                </a:lnTo>
                <a:lnTo>
                  <a:pt x="728359" y="172028"/>
                </a:lnTo>
                <a:lnTo>
                  <a:pt x="730119" y="177108"/>
                </a:lnTo>
                <a:lnTo>
                  <a:pt x="727193" y="180918"/>
                </a:lnTo>
                <a:close/>
              </a:path>
              <a:path w="4097654" h="972819">
                <a:moveTo>
                  <a:pt x="746310" y="201238"/>
                </a:moveTo>
                <a:lnTo>
                  <a:pt x="742996" y="201238"/>
                </a:lnTo>
                <a:lnTo>
                  <a:pt x="738310" y="199968"/>
                </a:lnTo>
                <a:lnTo>
                  <a:pt x="734607" y="194888"/>
                </a:lnTo>
                <a:lnTo>
                  <a:pt x="734315" y="191078"/>
                </a:lnTo>
                <a:lnTo>
                  <a:pt x="734218" y="188538"/>
                </a:lnTo>
                <a:lnTo>
                  <a:pt x="734995" y="187268"/>
                </a:lnTo>
                <a:lnTo>
                  <a:pt x="735971" y="187268"/>
                </a:lnTo>
                <a:lnTo>
                  <a:pt x="742021" y="183458"/>
                </a:lnTo>
                <a:lnTo>
                  <a:pt x="749236" y="187268"/>
                </a:lnTo>
                <a:lnTo>
                  <a:pt x="751187" y="192348"/>
                </a:lnTo>
                <a:lnTo>
                  <a:pt x="751385" y="193618"/>
                </a:lnTo>
                <a:lnTo>
                  <a:pt x="751385" y="194888"/>
                </a:lnTo>
                <a:lnTo>
                  <a:pt x="750989" y="198698"/>
                </a:lnTo>
                <a:lnTo>
                  <a:pt x="746310" y="201238"/>
                </a:lnTo>
                <a:close/>
              </a:path>
              <a:path w="4097654" h="972819">
                <a:moveTo>
                  <a:pt x="1264768" y="193618"/>
                </a:moveTo>
                <a:lnTo>
                  <a:pt x="1263214" y="193618"/>
                </a:lnTo>
                <a:lnTo>
                  <a:pt x="1260867" y="192348"/>
                </a:lnTo>
                <a:lnTo>
                  <a:pt x="1259115" y="188538"/>
                </a:lnTo>
                <a:lnTo>
                  <a:pt x="1260478" y="184728"/>
                </a:lnTo>
                <a:lnTo>
                  <a:pt x="1264189" y="183458"/>
                </a:lnTo>
                <a:lnTo>
                  <a:pt x="1265164" y="184728"/>
                </a:lnTo>
                <a:lnTo>
                  <a:pt x="1267115" y="184728"/>
                </a:lnTo>
                <a:lnTo>
                  <a:pt x="1267702" y="185998"/>
                </a:lnTo>
                <a:lnTo>
                  <a:pt x="1269264" y="189808"/>
                </a:lnTo>
                <a:lnTo>
                  <a:pt x="1267504" y="192348"/>
                </a:lnTo>
                <a:lnTo>
                  <a:pt x="1264768" y="193618"/>
                </a:lnTo>
                <a:close/>
              </a:path>
              <a:path w="4097654" h="972819">
                <a:moveTo>
                  <a:pt x="1344552" y="196158"/>
                </a:moveTo>
                <a:lnTo>
                  <a:pt x="1342014" y="196158"/>
                </a:lnTo>
                <a:lnTo>
                  <a:pt x="1341039" y="194888"/>
                </a:lnTo>
                <a:lnTo>
                  <a:pt x="1338700" y="191078"/>
                </a:lnTo>
                <a:lnTo>
                  <a:pt x="1339088" y="187268"/>
                </a:lnTo>
                <a:lnTo>
                  <a:pt x="1342212" y="184728"/>
                </a:lnTo>
                <a:lnTo>
                  <a:pt x="1343378" y="183458"/>
                </a:lnTo>
                <a:lnTo>
                  <a:pt x="1346304" y="183458"/>
                </a:lnTo>
                <a:lnTo>
                  <a:pt x="1347089" y="185998"/>
                </a:lnTo>
                <a:lnTo>
                  <a:pt x="1347675" y="185998"/>
                </a:lnTo>
                <a:lnTo>
                  <a:pt x="1348064" y="187268"/>
                </a:lnTo>
                <a:lnTo>
                  <a:pt x="1348651" y="188538"/>
                </a:lnTo>
                <a:lnTo>
                  <a:pt x="1348255" y="193618"/>
                </a:lnTo>
                <a:lnTo>
                  <a:pt x="1345915" y="194888"/>
                </a:lnTo>
                <a:lnTo>
                  <a:pt x="1344552" y="196158"/>
                </a:lnTo>
                <a:close/>
              </a:path>
              <a:path w="4097654" h="972819">
                <a:moveTo>
                  <a:pt x="1546627" y="201238"/>
                </a:moveTo>
                <a:lnTo>
                  <a:pt x="1536882" y="201238"/>
                </a:lnTo>
                <a:lnTo>
                  <a:pt x="1534733" y="198698"/>
                </a:lnTo>
                <a:lnTo>
                  <a:pt x="1534634" y="191078"/>
                </a:lnTo>
                <a:lnTo>
                  <a:pt x="1534733" y="187268"/>
                </a:lnTo>
                <a:lnTo>
                  <a:pt x="1540387" y="183458"/>
                </a:lnTo>
                <a:lnTo>
                  <a:pt x="1549164" y="187268"/>
                </a:lnTo>
                <a:lnTo>
                  <a:pt x="1551313" y="189808"/>
                </a:lnTo>
                <a:lnTo>
                  <a:pt x="1552090" y="191078"/>
                </a:lnTo>
                <a:lnTo>
                  <a:pt x="1553065" y="193618"/>
                </a:lnTo>
                <a:lnTo>
                  <a:pt x="1551503" y="196158"/>
                </a:lnTo>
                <a:lnTo>
                  <a:pt x="1549553" y="198698"/>
                </a:lnTo>
                <a:lnTo>
                  <a:pt x="1546627" y="201238"/>
                </a:lnTo>
                <a:close/>
              </a:path>
              <a:path w="4097654" h="972819">
                <a:moveTo>
                  <a:pt x="1670885" y="201238"/>
                </a:moveTo>
                <a:lnTo>
                  <a:pt x="1667174" y="201238"/>
                </a:lnTo>
                <a:lnTo>
                  <a:pt x="1662298" y="199968"/>
                </a:lnTo>
                <a:lnTo>
                  <a:pt x="1658206" y="196158"/>
                </a:lnTo>
                <a:lnTo>
                  <a:pt x="1658359" y="191078"/>
                </a:lnTo>
                <a:lnTo>
                  <a:pt x="1658595" y="185998"/>
                </a:lnTo>
                <a:lnTo>
                  <a:pt x="1661909" y="183458"/>
                </a:lnTo>
                <a:lnTo>
                  <a:pt x="1671860" y="183458"/>
                </a:lnTo>
                <a:lnTo>
                  <a:pt x="1674786" y="185998"/>
                </a:lnTo>
                <a:lnTo>
                  <a:pt x="1674687" y="193618"/>
                </a:lnTo>
                <a:lnTo>
                  <a:pt x="1674588" y="196158"/>
                </a:lnTo>
                <a:lnTo>
                  <a:pt x="1670885" y="201238"/>
                </a:lnTo>
                <a:close/>
              </a:path>
              <a:path w="4097654" h="972819">
                <a:moveTo>
                  <a:pt x="981553" y="196158"/>
                </a:moveTo>
                <a:lnTo>
                  <a:pt x="979206" y="193618"/>
                </a:lnTo>
                <a:lnTo>
                  <a:pt x="979595" y="191078"/>
                </a:lnTo>
                <a:lnTo>
                  <a:pt x="980380" y="188538"/>
                </a:lnTo>
                <a:lnTo>
                  <a:pt x="981942" y="185998"/>
                </a:lnTo>
                <a:lnTo>
                  <a:pt x="985447" y="184728"/>
                </a:lnTo>
                <a:lnTo>
                  <a:pt x="986620" y="185998"/>
                </a:lnTo>
                <a:lnTo>
                  <a:pt x="987984" y="185998"/>
                </a:lnTo>
                <a:lnTo>
                  <a:pt x="988571" y="187268"/>
                </a:lnTo>
                <a:lnTo>
                  <a:pt x="989935" y="188538"/>
                </a:lnTo>
                <a:lnTo>
                  <a:pt x="989744" y="191078"/>
                </a:lnTo>
                <a:lnTo>
                  <a:pt x="987794" y="193618"/>
                </a:lnTo>
                <a:lnTo>
                  <a:pt x="986422" y="194888"/>
                </a:lnTo>
                <a:lnTo>
                  <a:pt x="982917" y="194888"/>
                </a:lnTo>
                <a:lnTo>
                  <a:pt x="981553" y="196158"/>
                </a:lnTo>
                <a:close/>
              </a:path>
              <a:path w="4097654" h="972819">
                <a:moveTo>
                  <a:pt x="826673" y="202508"/>
                </a:moveTo>
                <a:lnTo>
                  <a:pt x="818093" y="202508"/>
                </a:lnTo>
                <a:lnTo>
                  <a:pt x="814969" y="201238"/>
                </a:lnTo>
                <a:lnTo>
                  <a:pt x="812828" y="193618"/>
                </a:lnTo>
                <a:lnTo>
                  <a:pt x="813994" y="188538"/>
                </a:lnTo>
                <a:lnTo>
                  <a:pt x="818482" y="185998"/>
                </a:lnTo>
                <a:lnTo>
                  <a:pt x="821011" y="185998"/>
                </a:lnTo>
                <a:lnTo>
                  <a:pt x="824722" y="187268"/>
                </a:lnTo>
                <a:lnTo>
                  <a:pt x="827259" y="189808"/>
                </a:lnTo>
                <a:lnTo>
                  <a:pt x="829408" y="198698"/>
                </a:lnTo>
                <a:lnTo>
                  <a:pt x="826673" y="202508"/>
                </a:lnTo>
                <a:close/>
              </a:path>
              <a:path w="4097654" h="972819">
                <a:moveTo>
                  <a:pt x="538962" y="197428"/>
                </a:moveTo>
                <a:lnTo>
                  <a:pt x="535648" y="194888"/>
                </a:lnTo>
                <a:lnTo>
                  <a:pt x="533309" y="193618"/>
                </a:lnTo>
                <a:lnTo>
                  <a:pt x="533110" y="191078"/>
                </a:lnTo>
                <a:lnTo>
                  <a:pt x="535259" y="189808"/>
                </a:lnTo>
                <a:lnTo>
                  <a:pt x="536227" y="188538"/>
                </a:lnTo>
                <a:lnTo>
                  <a:pt x="537400" y="188538"/>
                </a:lnTo>
                <a:lnTo>
                  <a:pt x="538962" y="187268"/>
                </a:lnTo>
                <a:lnTo>
                  <a:pt x="540326" y="188538"/>
                </a:lnTo>
                <a:lnTo>
                  <a:pt x="541888" y="189808"/>
                </a:lnTo>
                <a:lnTo>
                  <a:pt x="543450" y="189808"/>
                </a:lnTo>
                <a:lnTo>
                  <a:pt x="544814" y="191078"/>
                </a:lnTo>
                <a:lnTo>
                  <a:pt x="544814" y="192348"/>
                </a:lnTo>
                <a:lnTo>
                  <a:pt x="543839" y="193618"/>
                </a:lnTo>
                <a:lnTo>
                  <a:pt x="541301" y="196158"/>
                </a:lnTo>
                <a:lnTo>
                  <a:pt x="538962" y="197428"/>
                </a:lnTo>
                <a:close/>
              </a:path>
              <a:path w="4097654" h="972819">
                <a:moveTo>
                  <a:pt x="1225955" y="194888"/>
                </a:moveTo>
                <a:lnTo>
                  <a:pt x="1224393" y="193618"/>
                </a:lnTo>
                <a:lnTo>
                  <a:pt x="1223616" y="193618"/>
                </a:lnTo>
                <a:lnTo>
                  <a:pt x="1222252" y="192348"/>
                </a:lnTo>
                <a:lnTo>
                  <a:pt x="1222640" y="189808"/>
                </a:lnTo>
                <a:lnTo>
                  <a:pt x="1223616" y="188538"/>
                </a:lnTo>
                <a:lnTo>
                  <a:pt x="1224202" y="187268"/>
                </a:lnTo>
                <a:lnTo>
                  <a:pt x="1226930" y="187268"/>
                </a:lnTo>
                <a:lnTo>
                  <a:pt x="1228492" y="189808"/>
                </a:lnTo>
                <a:lnTo>
                  <a:pt x="1228103" y="191078"/>
                </a:lnTo>
                <a:lnTo>
                  <a:pt x="1227905" y="192348"/>
                </a:lnTo>
                <a:lnTo>
                  <a:pt x="1225955" y="194888"/>
                </a:lnTo>
                <a:close/>
              </a:path>
              <a:path w="4097654" h="972819">
                <a:moveTo>
                  <a:pt x="1303391" y="197428"/>
                </a:moveTo>
                <a:lnTo>
                  <a:pt x="1300465" y="197428"/>
                </a:lnTo>
                <a:lnTo>
                  <a:pt x="1298126" y="196158"/>
                </a:lnTo>
                <a:lnTo>
                  <a:pt x="1298225" y="194888"/>
                </a:lnTo>
                <a:lnTo>
                  <a:pt x="1298324" y="189808"/>
                </a:lnTo>
                <a:lnTo>
                  <a:pt x="1300077" y="188538"/>
                </a:lnTo>
                <a:lnTo>
                  <a:pt x="1304953" y="187268"/>
                </a:lnTo>
                <a:lnTo>
                  <a:pt x="1307490" y="189808"/>
                </a:lnTo>
                <a:lnTo>
                  <a:pt x="1307879" y="193618"/>
                </a:lnTo>
                <a:lnTo>
                  <a:pt x="1305738" y="196158"/>
                </a:lnTo>
                <a:lnTo>
                  <a:pt x="1303391" y="197428"/>
                </a:lnTo>
                <a:close/>
              </a:path>
              <a:path w="4097654" h="972819">
                <a:moveTo>
                  <a:pt x="1728427" y="217748"/>
                </a:moveTo>
                <a:lnTo>
                  <a:pt x="1725699" y="217748"/>
                </a:lnTo>
                <a:lnTo>
                  <a:pt x="1724518" y="216478"/>
                </a:lnTo>
                <a:lnTo>
                  <a:pt x="1723353" y="216478"/>
                </a:lnTo>
                <a:lnTo>
                  <a:pt x="1722964" y="215208"/>
                </a:lnTo>
                <a:lnTo>
                  <a:pt x="1722377" y="212668"/>
                </a:lnTo>
                <a:lnTo>
                  <a:pt x="1722575" y="211398"/>
                </a:lnTo>
                <a:lnTo>
                  <a:pt x="1722179" y="208858"/>
                </a:lnTo>
                <a:lnTo>
                  <a:pt x="1722377" y="208858"/>
                </a:lnTo>
                <a:lnTo>
                  <a:pt x="1728427" y="202508"/>
                </a:lnTo>
                <a:lnTo>
                  <a:pt x="1733494" y="196158"/>
                </a:lnTo>
                <a:lnTo>
                  <a:pt x="1737205" y="188538"/>
                </a:lnTo>
                <a:lnTo>
                  <a:pt x="1737784" y="187268"/>
                </a:lnTo>
                <a:lnTo>
                  <a:pt x="1745396" y="187268"/>
                </a:lnTo>
                <a:lnTo>
                  <a:pt x="1748321" y="189808"/>
                </a:lnTo>
                <a:lnTo>
                  <a:pt x="1749883" y="194888"/>
                </a:lnTo>
                <a:lnTo>
                  <a:pt x="1748908" y="199968"/>
                </a:lnTo>
                <a:lnTo>
                  <a:pt x="1738370" y="203778"/>
                </a:lnTo>
                <a:lnTo>
                  <a:pt x="1733304" y="210128"/>
                </a:lnTo>
                <a:lnTo>
                  <a:pt x="1729014" y="216478"/>
                </a:lnTo>
                <a:lnTo>
                  <a:pt x="1728427" y="217748"/>
                </a:lnTo>
                <a:close/>
              </a:path>
              <a:path w="4097654" h="972819">
                <a:moveTo>
                  <a:pt x="780636" y="198698"/>
                </a:moveTo>
                <a:lnTo>
                  <a:pt x="777321" y="198698"/>
                </a:lnTo>
                <a:lnTo>
                  <a:pt x="774982" y="196158"/>
                </a:lnTo>
                <a:lnTo>
                  <a:pt x="774205" y="196158"/>
                </a:lnTo>
                <a:lnTo>
                  <a:pt x="774007" y="194888"/>
                </a:lnTo>
                <a:lnTo>
                  <a:pt x="773618" y="193618"/>
                </a:lnTo>
                <a:lnTo>
                  <a:pt x="774396" y="191078"/>
                </a:lnTo>
                <a:lnTo>
                  <a:pt x="775180" y="191078"/>
                </a:lnTo>
                <a:lnTo>
                  <a:pt x="777131" y="188538"/>
                </a:lnTo>
                <a:lnTo>
                  <a:pt x="779470" y="188538"/>
                </a:lnTo>
                <a:lnTo>
                  <a:pt x="784148" y="191078"/>
                </a:lnTo>
                <a:lnTo>
                  <a:pt x="784735" y="193618"/>
                </a:lnTo>
                <a:lnTo>
                  <a:pt x="782975" y="196158"/>
                </a:lnTo>
                <a:lnTo>
                  <a:pt x="780636" y="198698"/>
                </a:lnTo>
                <a:close/>
              </a:path>
              <a:path w="4097654" h="972819">
                <a:moveTo>
                  <a:pt x="902745" y="202508"/>
                </a:moveTo>
                <a:lnTo>
                  <a:pt x="899233" y="202508"/>
                </a:lnTo>
                <a:lnTo>
                  <a:pt x="896695" y="201238"/>
                </a:lnTo>
                <a:lnTo>
                  <a:pt x="894554" y="198698"/>
                </a:lnTo>
                <a:lnTo>
                  <a:pt x="895332" y="191078"/>
                </a:lnTo>
                <a:lnTo>
                  <a:pt x="897869" y="188538"/>
                </a:lnTo>
                <a:lnTo>
                  <a:pt x="900795" y="189808"/>
                </a:lnTo>
                <a:lnTo>
                  <a:pt x="904109" y="189808"/>
                </a:lnTo>
                <a:lnTo>
                  <a:pt x="906456" y="192348"/>
                </a:lnTo>
                <a:lnTo>
                  <a:pt x="906258" y="194888"/>
                </a:lnTo>
                <a:lnTo>
                  <a:pt x="906060" y="198698"/>
                </a:lnTo>
                <a:lnTo>
                  <a:pt x="902745" y="202508"/>
                </a:lnTo>
                <a:close/>
              </a:path>
              <a:path w="4097654" h="972819">
                <a:moveTo>
                  <a:pt x="1623286" y="189808"/>
                </a:moveTo>
                <a:lnTo>
                  <a:pt x="1620170" y="189808"/>
                </a:lnTo>
                <a:lnTo>
                  <a:pt x="1621724" y="188538"/>
                </a:lnTo>
                <a:lnTo>
                  <a:pt x="1623286" y="189808"/>
                </a:lnTo>
                <a:close/>
              </a:path>
              <a:path w="4097654" h="972819">
                <a:moveTo>
                  <a:pt x="1708335" y="202508"/>
                </a:moveTo>
                <a:lnTo>
                  <a:pt x="1704624" y="202508"/>
                </a:lnTo>
                <a:lnTo>
                  <a:pt x="1701119" y="199968"/>
                </a:lnTo>
                <a:lnTo>
                  <a:pt x="1700334" y="192348"/>
                </a:lnTo>
                <a:lnTo>
                  <a:pt x="1703649" y="188538"/>
                </a:lnTo>
                <a:lnTo>
                  <a:pt x="1710872" y="188538"/>
                </a:lnTo>
                <a:lnTo>
                  <a:pt x="1713798" y="191078"/>
                </a:lnTo>
                <a:lnTo>
                  <a:pt x="1714186" y="193618"/>
                </a:lnTo>
                <a:lnTo>
                  <a:pt x="1714575" y="197428"/>
                </a:lnTo>
                <a:lnTo>
                  <a:pt x="1712038" y="201238"/>
                </a:lnTo>
                <a:lnTo>
                  <a:pt x="1708335" y="202508"/>
                </a:lnTo>
                <a:close/>
              </a:path>
              <a:path w="4097654" h="972819">
                <a:moveTo>
                  <a:pt x="1621724" y="197428"/>
                </a:moveTo>
                <a:lnTo>
                  <a:pt x="1619972" y="196158"/>
                </a:lnTo>
                <a:lnTo>
                  <a:pt x="1618410" y="194888"/>
                </a:lnTo>
                <a:lnTo>
                  <a:pt x="1616657" y="193618"/>
                </a:lnTo>
                <a:lnTo>
                  <a:pt x="1617633" y="191078"/>
                </a:lnTo>
                <a:lnTo>
                  <a:pt x="1618219" y="189808"/>
                </a:lnTo>
                <a:lnTo>
                  <a:pt x="1624848" y="189808"/>
                </a:lnTo>
                <a:lnTo>
                  <a:pt x="1625824" y="191078"/>
                </a:lnTo>
                <a:lnTo>
                  <a:pt x="1626212" y="192348"/>
                </a:lnTo>
                <a:lnTo>
                  <a:pt x="1625435" y="193618"/>
                </a:lnTo>
                <a:lnTo>
                  <a:pt x="1624848" y="194888"/>
                </a:lnTo>
                <a:lnTo>
                  <a:pt x="1623484" y="196158"/>
                </a:lnTo>
                <a:lnTo>
                  <a:pt x="1621724" y="197428"/>
                </a:lnTo>
                <a:close/>
              </a:path>
              <a:path w="4097654" h="972819">
                <a:moveTo>
                  <a:pt x="862370" y="192348"/>
                </a:moveTo>
                <a:lnTo>
                  <a:pt x="861196" y="192348"/>
                </a:lnTo>
                <a:lnTo>
                  <a:pt x="860808" y="191078"/>
                </a:lnTo>
                <a:lnTo>
                  <a:pt x="861974" y="191078"/>
                </a:lnTo>
                <a:lnTo>
                  <a:pt x="862370" y="192348"/>
                </a:lnTo>
                <a:close/>
              </a:path>
              <a:path w="4097654" h="972819">
                <a:moveTo>
                  <a:pt x="1144808" y="197428"/>
                </a:moveTo>
                <a:lnTo>
                  <a:pt x="1141889" y="197428"/>
                </a:lnTo>
                <a:lnTo>
                  <a:pt x="1141303" y="196158"/>
                </a:lnTo>
                <a:lnTo>
                  <a:pt x="1140129" y="194888"/>
                </a:lnTo>
                <a:lnTo>
                  <a:pt x="1140716" y="192348"/>
                </a:lnTo>
                <a:lnTo>
                  <a:pt x="1142278" y="191078"/>
                </a:lnTo>
                <a:lnTo>
                  <a:pt x="1144617" y="191078"/>
                </a:lnTo>
                <a:lnTo>
                  <a:pt x="1145394" y="194888"/>
                </a:lnTo>
                <a:lnTo>
                  <a:pt x="1145592" y="196158"/>
                </a:lnTo>
                <a:lnTo>
                  <a:pt x="1144808" y="197428"/>
                </a:lnTo>
                <a:close/>
              </a:path>
              <a:path w="4097654" h="972819">
                <a:moveTo>
                  <a:pt x="1423352" y="196158"/>
                </a:moveTo>
                <a:lnTo>
                  <a:pt x="1422186" y="196158"/>
                </a:lnTo>
                <a:lnTo>
                  <a:pt x="1421599" y="194888"/>
                </a:lnTo>
                <a:lnTo>
                  <a:pt x="1421409" y="193618"/>
                </a:lnTo>
                <a:lnTo>
                  <a:pt x="1422186" y="191078"/>
                </a:lnTo>
                <a:lnTo>
                  <a:pt x="1423939" y="191078"/>
                </a:lnTo>
                <a:lnTo>
                  <a:pt x="1425112" y="192348"/>
                </a:lnTo>
                <a:lnTo>
                  <a:pt x="1425302" y="193618"/>
                </a:lnTo>
                <a:lnTo>
                  <a:pt x="1423352" y="196158"/>
                </a:lnTo>
                <a:close/>
              </a:path>
              <a:path w="4097654" h="972819">
                <a:moveTo>
                  <a:pt x="1467438" y="196158"/>
                </a:moveTo>
                <a:lnTo>
                  <a:pt x="1464124" y="196158"/>
                </a:lnTo>
                <a:lnTo>
                  <a:pt x="1463537" y="193618"/>
                </a:lnTo>
                <a:lnTo>
                  <a:pt x="1463537" y="192348"/>
                </a:lnTo>
                <a:lnTo>
                  <a:pt x="1465099" y="192348"/>
                </a:lnTo>
                <a:lnTo>
                  <a:pt x="1465876" y="191078"/>
                </a:lnTo>
                <a:lnTo>
                  <a:pt x="1467827" y="192348"/>
                </a:lnTo>
                <a:lnTo>
                  <a:pt x="1469190" y="193618"/>
                </a:lnTo>
                <a:lnTo>
                  <a:pt x="1468025" y="194888"/>
                </a:lnTo>
                <a:lnTo>
                  <a:pt x="1467438" y="196158"/>
                </a:lnTo>
                <a:close/>
              </a:path>
              <a:path w="4097654" h="972819">
                <a:moveTo>
                  <a:pt x="1585639" y="197428"/>
                </a:moveTo>
                <a:lnTo>
                  <a:pt x="1584084" y="196158"/>
                </a:lnTo>
                <a:lnTo>
                  <a:pt x="1582522" y="196158"/>
                </a:lnTo>
                <a:lnTo>
                  <a:pt x="1582134" y="194888"/>
                </a:lnTo>
                <a:lnTo>
                  <a:pt x="1581349" y="193618"/>
                </a:lnTo>
                <a:lnTo>
                  <a:pt x="1582713" y="191078"/>
                </a:lnTo>
                <a:lnTo>
                  <a:pt x="1585639" y="191078"/>
                </a:lnTo>
                <a:lnTo>
                  <a:pt x="1587589" y="192348"/>
                </a:lnTo>
                <a:lnTo>
                  <a:pt x="1587201" y="194888"/>
                </a:lnTo>
                <a:lnTo>
                  <a:pt x="1585639" y="197428"/>
                </a:lnTo>
                <a:close/>
              </a:path>
              <a:path w="4097654" h="972819">
                <a:moveTo>
                  <a:pt x="621275" y="196158"/>
                </a:moveTo>
                <a:lnTo>
                  <a:pt x="620696" y="196158"/>
                </a:lnTo>
                <a:lnTo>
                  <a:pt x="619523" y="193618"/>
                </a:lnTo>
                <a:lnTo>
                  <a:pt x="620696" y="192348"/>
                </a:lnTo>
                <a:lnTo>
                  <a:pt x="621085" y="192348"/>
                </a:lnTo>
                <a:lnTo>
                  <a:pt x="621671" y="193618"/>
                </a:lnTo>
                <a:lnTo>
                  <a:pt x="621862" y="194888"/>
                </a:lnTo>
                <a:lnTo>
                  <a:pt x="622060" y="194888"/>
                </a:lnTo>
                <a:lnTo>
                  <a:pt x="621275" y="196158"/>
                </a:lnTo>
                <a:close/>
              </a:path>
              <a:path w="4097654" h="972819">
                <a:moveTo>
                  <a:pt x="1565157" y="226638"/>
                </a:moveTo>
                <a:lnTo>
                  <a:pt x="1559892" y="222828"/>
                </a:lnTo>
                <a:lnTo>
                  <a:pt x="1559115" y="221558"/>
                </a:lnTo>
                <a:lnTo>
                  <a:pt x="1555024" y="215208"/>
                </a:lnTo>
                <a:lnTo>
                  <a:pt x="1556189" y="208858"/>
                </a:lnTo>
                <a:lnTo>
                  <a:pt x="1561454" y="205048"/>
                </a:lnTo>
                <a:lnTo>
                  <a:pt x="1566918" y="201238"/>
                </a:lnTo>
                <a:lnTo>
                  <a:pt x="1573158" y="203778"/>
                </a:lnTo>
                <a:lnTo>
                  <a:pt x="1573943" y="210128"/>
                </a:lnTo>
                <a:lnTo>
                  <a:pt x="1574133" y="211398"/>
                </a:lnTo>
                <a:lnTo>
                  <a:pt x="1574055" y="216478"/>
                </a:lnTo>
                <a:lnTo>
                  <a:pt x="1573745" y="221558"/>
                </a:lnTo>
                <a:lnTo>
                  <a:pt x="1565157" y="226638"/>
                </a:lnTo>
                <a:close/>
              </a:path>
              <a:path w="4097654" h="972819">
                <a:moveTo>
                  <a:pt x="736946" y="224098"/>
                </a:moveTo>
                <a:lnTo>
                  <a:pt x="728755" y="222828"/>
                </a:lnTo>
                <a:lnTo>
                  <a:pt x="724656" y="222828"/>
                </a:lnTo>
                <a:lnTo>
                  <a:pt x="718027" y="221558"/>
                </a:lnTo>
                <a:lnTo>
                  <a:pt x="714324" y="215208"/>
                </a:lnTo>
                <a:lnTo>
                  <a:pt x="716274" y="208858"/>
                </a:lnTo>
                <a:lnTo>
                  <a:pt x="717638" y="203778"/>
                </a:lnTo>
                <a:lnTo>
                  <a:pt x="721730" y="202508"/>
                </a:lnTo>
                <a:lnTo>
                  <a:pt x="725243" y="205048"/>
                </a:lnTo>
                <a:lnTo>
                  <a:pt x="728168" y="206318"/>
                </a:lnTo>
                <a:lnTo>
                  <a:pt x="730706" y="207588"/>
                </a:lnTo>
                <a:lnTo>
                  <a:pt x="731871" y="211398"/>
                </a:lnTo>
                <a:lnTo>
                  <a:pt x="733830" y="215208"/>
                </a:lnTo>
                <a:lnTo>
                  <a:pt x="735194" y="220288"/>
                </a:lnTo>
                <a:lnTo>
                  <a:pt x="736946" y="224098"/>
                </a:lnTo>
                <a:close/>
              </a:path>
              <a:path w="4097654" h="972819">
                <a:moveTo>
                  <a:pt x="1365619" y="257118"/>
                </a:moveTo>
                <a:lnTo>
                  <a:pt x="1363280" y="257118"/>
                </a:lnTo>
                <a:lnTo>
                  <a:pt x="1361520" y="255848"/>
                </a:lnTo>
                <a:lnTo>
                  <a:pt x="1358396" y="255848"/>
                </a:lnTo>
                <a:lnTo>
                  <a:pt x="1356057" y="252038"/>
                </a:lnTo>
                <a:lnTo>
                  <a:pt x="1356842" y="249498"/>
                </a:lnTo>
                <a:lnTo>
                  <a:pt x="1357421" y="246958"/>
                </a:lnTo>
                <a:lnTo>
                  <a:pt x="1358594" y="245688"/>
                </a:lnTo>
                <a:lnTo>
                  <a:pt x="1359958" y="244418"/>
                </a:lnTo>
                <a:lnTo>
                  <a:pt x="1361520" y="243148"/>
                </a:lnTo>
                <a:lnTo>
                  <a:pt x="1365421" y="243148"/>
                </a:lnTo>
                <a:lnTo>
                  <a:pt x="1371082" y="241878"/>
                </a:lnTo>
                <a:lnTo>
                  <a:pt x="1374001" y="238068"/>
                </a:lnTo>
                <a:lnTo>
                  <a:pt x="1375174" y="226638"/>
                </a:lnTo>
                <a:lnTo>
                  <a:pt x="1374001" y="225368"/>
                </a:lnTo>
                <a:lnTo>
                  <a:pt x="1368157" y="222828"/>
                </a:lnTo>
                <a:lnTo>
                  <a:pt x="1362693" y="222828"/>
                </a:lnTo>
                <a:lnTo>
                  <a:pt x="1360156" y="221558"/>
                </a:lnTo>
                <a:lnTo>
                  <a:pt x="1358594" y="219018"/>
                </a:lnTo>
                <a:lnTo>
                  <a:pt x="1358594" y="211398"/>
                </a:lnTo>
                <a:lnTo>
                  <a:pt x="1359768" y="206318"/>
                </a:lnTo>
                <a:lnTo>
                  <a:pt x="1363082" y="203778"/>
                </a:lnTo>
                <a:lnTo>
                  <a:pt x="1369520" y="203778"/>
                </a:lnTo>
                <a:lnTo>
                  <a:pt x="1373025" y="206318"/>
                </a:lnTo>
                <a:lnTo>
                  <a:pt x="1373422" y="208858"/>
                </a:lnTo>
                <a:lnTo>
                  <a:pt x="1373810" y="210128"/>
                </a:lnTo>
                <a:lnTo>
                  <a:pt x="1374976" y="217748"/>
                </a:lnTo>
                <a:lnTo>
                  <a:pt x="1377323" y="221558"/>
                </a:lnTo>
                <a:lnTo>
                  <a:pt x="1382397" y="224098"/>
                </a:lnTo>
                <a:lnTo>
                  <a:pt x="1385125" y="225368"/>
                </a:lnTo>
                <a:lnTo>
                  <a:pt x="1387662" y="227908"/>
                </a:lnTo>
                <a:lnTo>
                  <a:pt x="1391167" y="231718"/>
                </a:lnTo>
                <a:lnTo>
                  <a:pt x="1391754" y="232988"/>
                </a:lnTo>
                <a:lnTo>
                  <a:pt x="1392341" y="235528"/>
                </a:lnTo>
                <a:lnTo>
                  <a:pt x="1393118" y="236798"/>
                </a:lnTo>
                <a:lnTo>
                  <a:pt x="1391365" y="240608"/>
                </a:lnTo>
                <a:lnTo>
                  <a:pt x="1387266" y="241878"/>
                </a:lnTo>
                <a:lnTo>
                  <a:pt x="1384927" y="243148"/>
                </a:lnTo>
                <a:lnTo>
                  <a:pt x="1378489" y="244418"/>
                </a:lnTo>
                <a:lnTo>
                  <a:pt x="1375563" y="245688"/>
                </a:lnTo>
                <a:lnTo>
                  <a:pt x="1373224" y="249498"/>
                </a:lnTo>
                <a:lnTo>
                  <a:pt x="1371471" y="252038"/>
                </a:lnTo>
                <a:lnTo>
                  <a:pt x="1369322" y="254578"/>
                </a:lnTo>
                <a:lnTo>
                  <a:pt x="1366785" y="255848"/>
                </a:lnTo>
                <a:lnTo>
                  <a:pt x="1365619" y="257118"/>
                </a:lnTo>
                <a:close/>
              </a:path>
              <a:path w="4097654" h="972819">
                <a:moveTo>
                  <a:pt x="886165" y="219018"/>
                </a:moveTo>
                <a:lnTo>
                  <a:pt x="881479" y="219018"/>
                </a:lnTo>
                <a:lnTo>
                  <a:pt x="876412" y="215208"/>
                </a:lnTo>
                <a:lnTo>
                  <a:pt x="876801" y="208858"/>
                </a:lnTo>
                <a:lnTo>
                  <a:pt x="880115" y="205048"/>
                </a:lnTo>
                <a:lnTo>
                  <a:pt x="888116" y="205048"/>
                </a:lnTo>
                <a:lnTo>
                  <a:pt x="891430" y="207588"/>
                </a:lnTo>
                <a:lnTo>
                  <a:pt x="891496" y="212668"/>
                </a:lnTo>
                <a:lnTo>
                  <a:pt x="891628" y="215208"/>
                </a:lnTo>
                <a:lnTo>
                  <a:pt x="889289" y="217748"/>
                </a:lnTo>
                <a:lnTo>
                  <a:pt x="886165" y="219018"/>
                </a:lnTo>
                <a:close/>
              </a:path>
              <a:path w="4097654" h="972819">
                <a:moveTo>
                  <a:pt x="968867" y="221558"/>
                </a:moveTo>
                <a:lnTo>
                  <a:pt x="964973" y="220288"/>
                </a:lnTo>
                <a:lnTo>
                  <a:pt x="963800" y="220288"/>
                </a:lnTo>
                <a:lnTo>
                  <a:pt x="962436" y="219018"/>
                </a:lnTo>
                <a:lnTo>
                  <a:pt x="961461" y="219018"/>
                </a:lnTo>
                <a:lnTo>
                  <a:pt x="958337" y="216478"/>
                </a:lnTo>
                <a:lnTo>
                  <a:pt x="956577" y="212668"/>
                </a:lnTo>
                <a:lnTo>
                  <a:pt x="957948" y="208858"/>
                </a:lnTo>
                <a:lnTo>
                  <a:pt x="958527" y="207588"/>
                </a:lnTo>
                <a:lnTo>
                  <a:pt x="960287" y="206318"/>
                </a:lnTo>
                <a:lnTo>
                  <a:pt x="961849" y="206318"/>
                </a:lnTo>
                <a:lnTo>
                  <a:pt x="965164" y="205048"/>
                </a:lnTo>
                <a:lnTo>
                  <a:pt x="968090" y="206318"/>
                </a:lnTo>
                <a:lnTo>
                  <a:pt x="970040" y="208858"/>
                </a:lnTo>
                <a:lnTo>
                  <a:pt x="972189" y="212668"/>
                </a:lnTo>
                <a:lnTo>
                  <a:pt x="973743" y="215208"/>
                </a:lnTo>
                <a:lnTo>
                  <a:pt x="975694" y="219018"/>
                </a:lnTo>
                <a:lnTo>
                  <a:pt x="972379" y="220288"/>
                </a:lnTo>
                <a:lnTo>
                  <a:pt x="968867" y="221558"/>
                </a:lnTo>
                <a:close/>
              </a:path>
              <a:path w="4097654" h="972819">
                <a:moveTo>
                  <a:pt x="1602805" y="220288"/>
                </a:moveTo>
                <a:lnTo>
                  <a:pt x="1595788" y="215208"/>
                </a:lnTo>
                <a:lnTo>
                  <a:pt x="1595689" y="208858"/>
                </a:lnTo>
                <a:lnTo>
                  <a:pt x="1595788" y="207588"/>
                </a:lnTo>
                <a:lnTo>
                  <a:pt x="1597929" y="206318"/>
                </a:lnTo>
                <a:lnTo>
                  <a:pt x="1601639" y="205048"/>
                </a:lnTo>
                <a:lnTo>
                  <a:pt x="1607880" y="205048"/>
                </a:lnTo>
                <a:lnTo>
                  <a:pt x="1610806" y="206318"/>
                </a:lnTo>
                <a:lnTo>
                  <a:pt x="1612756" y="208858"/>
                </a:lnTo>
                <a:lnTo>
                  <a:pt x="1611590" y="212668"/>
                </a:lnTo>
                <a:lnTo>
                  <a:pt x="1609830" y="217748"/>
                </a:lnTo>
                <a:lnTo>
                  <a:pt x="1602805" y="220288"/>
                </a:lnTo>
                <a:close/>
              </a:path>
              <a:path w="4097654" h="972819">
                <a:moveTo>
                  <a:pt x="1769389" y="219018"/>
                </a:moveTo>
                <a:lnTo>
                  <a:pt x="1764901" y="217748"/>
                </a:lnTo>
                <a:lnTo>
                  <a:pt x="1761976" y="217748"/>
                </a:lnTo>
                <a:lnTo>
                  <a:pt x="1759827" y="215208"/>
                </a:lnTo>
                <a:lnTo>
                  <a:pt x="1759959" y="212668"/>
                </a:lnTo>
                <a:lnTo>
                  <a:pt x="1760025" y="207588"/>
                </a:lnTo>
                <a:lnTo>
                  <a:pt x="1762951" y="205048"/>
                </a:lnTo>
                <a:lnTo>
                  <a:pt x="1770951" y="205048"/>
                </a:lnTo>
                <a:lnTo>
                  <a:pt x="1773679" y="207588"/>
                </a:lnTo>
                <a:lnTo>
                  <a:pt x="1773679" y="215208"/>
                </a:lnTo>
                <a:lnTo>
                  <a:pt x="1769389" y="219018"/>
                </a:lnTo>
                <a:close/>
              </a:path>
              <a:path w="4097654" h="972819">
                <a:moveTo>
                  <a:pt x="805993" y="219018"/>
                </a:moveTo>
                <a:lnTo>
                  <a:pt x="801315" y="216478"/>
                </a:lnTo>
                <a:lnTo>
                  <a:pt x="800340" y="215208"/>
                </a:lnTo>
                <a:lnTo>
                  <a:pt x="799563" y="213938"/>
                </a:lnTo>
                <a:lnTo>
                  <a:pt x="799658" y="211398"/>
                </a:lnTo>
                <a:lnTo>
                  <a:pt x="799753" y="210128"/>
                </a:lnTo>
                <a:lnTo>
                  <a:pt x="803456" y="206318"/>
                </a:lnTo>
                <a:lnTo>
                  <a:pt x="806969" y="207588"/>
                </a:lnTo>
                <a:lnTo>
                  <a:pt x="808340" y="207588"/>
                </a:lnTo>
                <a:lnTo>
                  <a:pt x="809316" y="210128"/>
                </a:lnTo>
                <a:lnTo>
                  <a:pt x="809902" y="210128"/>
                </a:lnTo>
                <a:lnTo>
                  <a:pt x="810291" y="216478"/>
                </a:lnTo>
                <a:lnTo>
                  <a:pt x="805993" y="219018"/>
                </a:lnTo>
                <a:close/>
              </a:path>
              <a:path w="4097654" h="972819">
                <a:moveTo>
                  <a:pt x="843253" y="219018"/>
                </a:moveTo>
                <a:lnTo>
                  <a:pt x="839153" y="219018"/>
                </a:lnTo>
                <a:lnTo>
                  <a:pt x="833500" y="213938"/>
                </a:lnTo>
                <a:lnTo>
                  <a:pt x="833111" y="210128"/>
                </a:lnTo>
                <a:lnTo>
                  <a:pt x="834277" y="208858"/>
                </a:lnTo>
                <a:lnTo>
                  <a:pt x="835450" y="206318"/>
                </a:lnTo>
                <a:lnTo>
                  <a:pt x="842468" y="206318"/>
                </a:lnTo>
                <a:lnTo>
                  <a:pt x="845394" y="207588"/>
                </a:lnTo>
                <a:lnTo>
                  <a:pt x="847542" y="210128"/>
                </a:lnTo>
                <a:lnTo>
                  <a:pt x="848327" y="210128"/>
                </a:lnTo>
                <a:lnTo>
                  <a:pt x="848716" y="212668"/>
                </a:lnTo>
                <a:lnTo>
                  <a:pt x="849104" y="212668"/>
                </a:lnTo>
                <a:lnTo>
                  <a:pt x="848518" y="213938"/>
                </a:lnTo>
                <a:lnTo>
                  <a:pt x="848327" y="215208"/>
                </a:lnTo>
                <a:lnTo>
                  <a:pt x="847542" y="216478"/>
                </a:lnTo>
                <a:lnTo>
                  <a:pt x="843253" y="219018"/>
                </a:lnTo>
                <a:close/>
              </a:path>
              <a:path w="4097654" h="972819">
                <a:moveTo>
                  <a:pt x="1128426" y="222828"/>
                </a:moveTo>
                <a:lnTo>
                  <a:pt x="1121012" y="222828"/>
                </a:lnTo>
                <a:lnTo>
                  <a:pt x="1119260" y="220288"/>
                </a:lnTo>
                <a:lnTo>
                  <a:pt x="1115557" y="215208"/>
                </a:lnTo>
                <a:lnTo>
                  <a:pt x="1117698" y="208858"/>
                </a:lnTo>
                <a:lnTo>
                  <a:pt x="1124136" y="206318"/>
                </a:lnTo>
                <a:lnTo>
                  <a:pt x="1125889" y="206318"/>
                </a:lnTo>
                <a:lnTo>
                  <a:pt x="1127062" y="207588"/>
                </a:lnTo>
                <a:lnTo>
                  <a:pt x="1129012" y="208858"/>
                </a:lnTo>
                <a:lnTo>
                  <a:pt x="1129599" y="210128"/>
                </a:lnTo>
                <a:lnTo>
                  <a:pt x="1130376" y="212668"/>
                </a:lnTo>
                <a:lnTo>
                  <a:pt x="1130475" y="213938"/>
                </a:lnTo>
                <a:lnTo>
                  <a:pt x="1130574" y="220288"/>
                </a:lnTo>
                <a:lnTo>
                  <a:pt x="1128426" y="222828"/>
                </a:lnTo>
                <a:close/>
              </a:path>
              <a:path w="4097654" h="972819">
                <a:moveTo>
                  <a:pt x="1526931" y="216478"/>
                </a:moveTo>
                <a:lnTo>
                  <a:pt x="1522641" y="208858"/>
                </a:lnTo>
                <a:lnTo>
                  <a:pt x="1525178" y="206318"/>
                </a:lnTo>
                <a:lnTo>
                  <a:pt x="1528881" y="206318"/>
                </a:lnTo>
                <a:lnTo>
                  <a:pt x="1530832" y="207588"/>
                </a:lnTo>
                <a:lnTo>
                  <a:pt x="1531022" y="208858"/>
                </a:lnTo>
                <a:lnTo>
                  <a:pt x="1531419" y="210128"/>
                </a:lnTo>
                <a:lnTo>
                  <a:pt x="1530634" y="212668"/>
                </a:lnTo>
                <a:lnTo>
                  <a:pt x="1529857" y="213938"/>
                </a:lnTo>
                <a:lnTo>
                  <a:pt x="1528881" y="215208"/>
                </a:lnTo>
                <a:lnTo>
                  <a:pt x="1526931" y="216478"/>
                </a:lnTo>
                <a:close/>
              </a:path>
              <a:path w="4097654" h="972819">
                <a:moveTo>
                  <a:pt x="1648057" y="220288"/>
                </a:moveTo>
                <a:lnTo>
                  <a:pt x="1641626" y="220288"/>
                </a:lnTo>
                <a:lnTo>
                  <a:pt x="1638891" y="216478"/>
                </a:lnTo>
                <a:lnTo>
                  <a:pt x="1638502" y="212668"/>
                </a:lnTo>
                <a:lnTo>
                  <a:pt x="1638114" y="210128"/>
                </a:lnTo>
                <a:lnTo>
                  <a:pt x="1639676" y="208858"/>
                </a:lnTo>
                <a:lnTo>
                  <a:pt x="1642205" y="207588"/>
                </a:lnTo>
                <a:lnTo>
                  <a:pt x="1644156" y="206318"/>
                </a:lnTo>
                <a:lnTo>
                  <a:pt x="1647867" y="207588"/>
                </a:lnTo>
                <a:lnTo>
                  <a:pt x="1648644" y="210128"/>
                </a:lnTo>
                <a:lnTo>
                  <a:pt x="1649429" y="211398"/>
                </a:lnTo>
                <a:lnTo>
                  <a:pt x="1649627" y="213938"/>
                </a:lnTo>
                <a:lnTo>
                  <a:pt x="1650015" y="215208"/>
                </a:lnTo>
                <a:lnTo>
                  <a:pt x="1649429" y="216478"/>
                </a:lnTo>
                <a:lnTo>
                  <a:pt x="1649231" y="217748"/>
                </a:lnTo>
                <a:lnTo>
                  <a:pt x="1648057" y="220288"/>
                </a:lnTo>
                <a:close/>
              </a:path>
              <a:path w="4097654" h="972819">
                <a:moveTo>
                  <a:pt x="1046501" y="217748"/>
                </a:moveTo>
                <a:lnTo>
                  <a:pt x="1041046" y="217748"/>
                </a:lnTo>
                <a:lnTo>
                  <a:pt x="1038311" y="216478"/>
                </a:lnTo>
                <a:lnTo>
                  <a:pt x="1037922" y="213938"/>
                </a:lnTo>
                <a:lnTo>
                  <a:pt x="1037335" y="211398"/>
                </a:lnTo>
                <a:lnTo>
                  <a:pt x="1040071" y="207588"/>
                </a:lnTo>
                <a:lnTo>
                  <a:pt x="1046113" y="207588"/>
                </a:lnTo>
                <a:lnTo>
                  <a:pt x="1048841" y="210128"/>
                </a:lnTo>
                <a:lnTo>
                  <a:pt x="1049237" y="215208"/>
                </a:lnTo>
                <a:lnTo>
                  <a:pt x="1046501" y="217748"/>
                </a:lnTo>
                <a:close/>
              </a:path>
              <a:path w="4097654" h="972819">
                <a:moveTo>
                  <a:pt x="1485191" y="216478"/>
                </a:moveTo>
                <a:lnTo>
                  <a:pt x="1480703" y="216478"/>
                </a:lnTo>
                <a:lnTo>
                  <a:pt x="1479141" y="215208"/>
                </a:lnTo>
                <a:lnTo>
                  <a:pt x="1478364" y="213938"/>
                </a:lnTo>
                <a:lnTo>
                  <a:pt x="1477580" y="211398"/>
                </a:lnTo>
                <a:lnTo>
                  <a:pt x="1479141" y="208858"/>
                </a:lnTo>
                <a:lnTo>
                  <a:pt x="1481679" y="207588"/>
                </a:lnTo>
                <a:lnTo>
                  <a:pt x="1484216" y="207588"/>
                </a:lnTo>
                <a:lnTo>
                  <a:pt x="1486944" y="208858"/>
                </a:lnTo>
                <a:lnTo>
                  <a:pt x="1487332" y="213938"/>
                </a:lnTo>
                <a:lnTo>
                  <a:pt x="1485191" y="216478"/>
                </a:lnTo>
                <a:close/>
              </a:path>
              <a:path w="4097654" h="972819">
                <a:moveTo>
                  <a:pt x="639615" y="220288"/>
                </a:moveTo>
                <a:lnTo>
                  <a:pt x="635706" y="220288"/>
                </a:lnTo>
                <a:lnTo>
                  <a:pt x="634541" y="219018"/>
                </a:lnTo>
                <a:lnTo>
                  <a:pt x="632590" y="215208"/>
                </a:lnTo>
                <a:lnTo>
                  <a:pt x="632590" y="211398"/>
                </a:lnTo>
                <a:lnTo>
                  <a:pt x="635127" y="210128"/>
                </a:lnTo>
                <a:lnTo>
                  <a:pt x="636689" y="208858"/>
                </a:lnTo>
                <a:lnTo>
                  <a:pt x="640590" y="208858"/>
                </a:lnTo>
                <a:lnTo>
                  <a:pt x="642145" y="210128"/>
                </a:lnTo>
                <a:lnTo>
                  <a:pt x="644293" y="210128"/>
                </a:lnTo>
                <a:lnTo>
                  <a:pt x="645467" y="212668"/>
                </a:lnTo>
                <a:lnTo>
                  <a:pt x="645269" y="215208"/>
                </a:lnTo>
                <a:lnTo>
                  <a:pt x="643318" y="217748"/>
                </a:lnTo>
                <a:lnTo>
                  <a:pt x="641368" y="219018"/>
                </a:lnTo>
                <a:lnTo>
                  <a:pt x="639615" y="220288"/>
                </a:lnTo>
                <a:close/>
              </a:path>
              <a:path w="4097654" h="972819">
                <a:moveTo>
                  <a:pt x="681354" y="216478"/>
                </a:moveTo>
                <a:lnTo>
                  <a:pt x="675503" y="216478"/>
                </a:lnTo>
                <a:lnTo>
                  <a:pt x="674527" y="215208"/>
                </a:lnTo>
                <a:lnTo>
                  <a:pt x="674329" y="213938"/>
                </a:lnTo>
                <a:lnTo>
                  <a:pt x="674726" y="211398"/>
                </a:lnTo>
                <a:lnTo>
                  <a:pt x="678429" y="208858"/>
                </a:lnTo>
                <a:lnTo>
                  <a:pt x="681156" y="210128"/>
                </a:lnTo>
                <a:lnTo>
                  <a:pt x="682132" y="210128"/>
                </a:lnTo>
                <a:lnTo>
                  <a:pt x="682330" y="212668"/>
                </a:lnTo>
                <a:lnTo>
                  <a:pt x="682916" y="212668"/>
                </a:lnTo>
                <a:lnTo>
                  <a:pt x="682132" y="215208"/>
                </a:lnTo>
                <a:lnTo>
                  <a:pt x="681354" y="216478"/>
                </a:lnTo>
                <a:close/>
              </a:path>
              <a:path w="4097654" h="972819">
                <a:moveTo>
                  <a:pt x="763477" y="212668"/>
                </a:moveTo>
                <a:lnTo>
                  <a:pt x="761328" y="212668"/>
                </a:lnTo>
                <a:lnTo>
                  <a:pt x="760551" y="211398"/>
                </a:lnTo>
                <a:lnTo>
                  <a:pt x="760940" y="210128"/>
                </a:lnTo>
                <a:lnTo>
                  <a:pt x="761717" y="208858"/>
                </a:lnTo>
                <a:lnTo>
                  <a:pt x="763081" y="208858"/>
                </a:lnTo>
                <a:lnTo>
                  <a:pt x="763477" y="210128"/>
                </a:lnTo>
                <a:lnTo>
                  <a:pt x="764056" y="211398"/>
                </a:lnTo>
                <a:lnTo>
                  <a:pt x="763477" y="212668"/>
                </a:lnTo>
                <a:close/>
              </a:path>
              <a:path w="4097654" h="972819">
                <a:moveTo>
                  <a:pt x="604307" y="219018"/>
                </a:moveTo>
                <a:lnTo>
                  <a:pt x="600215" y="219018"/>
                </a:lnTo>
                <a:lnTo>
                  <a:pt x="597868" y="216478"/>
                </a:lnTo>
                <a:lnTo>
                  <a:pt x="597868" y="215208"/>
                </a:lnTo>
                <a:lnTo>
                  <a:pt x="597670" y="213938"/>
                </a:lnTo>
                <a:lnTo>
                  <a:pt x="600405" y="210128"/>
                </a:lnTo>
                <a:lnTo>
                  <a:pt x="602554" y="211398"/>
                </a:lnTo>
                <a:lnTo>
                  <a:pt x="604108" y="211398"/>
                </a:lnTo>
                <a:lnTo>
                  <a:pt x="605480" y="212668"/>
                </a:lnTo>
                <a:lnTo>
                  <a:pt x="606455" y="213938"/>
                </a:lnTo>
                <a:lnTo>
                  <a:pt x="606646" y="216478"/>
                </a:lnTo>
                <a:lnTo>
                  <a:pt x="604307" y="219018"/>
                </a:lnTo>
                <a:close/>
              </a:path>
              <a:path w="4097654" h="972819">
                <a:moveTo>
                  <a:pt x="920689" y="221558"/>
                </a:moveTo>
                <a:lnTo>
                  <a:pt x="918540" y="220288"/>
                </a:lnTo>
                <a:lnTo>
                  <a:pt x="916986" y="219018"/>
                </a:lnTo>
                <a:lnTo>
                  <a:pt x="916590" y="219018"/>
                </a:lnTo>
                <a:lnTo>
                  <a:pt x="916201" y="217748"/>
                </a:lnTo>
                <a:lnTo>
                  <a:pt x="915622" y="215208"/>
                </a:lnTo>
                <a:lnTo>
                  <a:pt x="917763" y="211398"/>
                </a:lnTo>
                <a:lnTo>
                  <a:pt x="920887" y="210128"/>
                </a:lnTo>
                <a:lnTo>
                  <a:pt x="921466" y="210128"/>
                </a:lnTo>
                <a:lnTo>
                  <a:pt x="922053" y="211398"/>
                </a:lnTo>
                <a:lnTo>
                  <a:pt x="923226" y="211398"/>
                </a:lnTo>
                <a:lnTo>
                  <a:pt x="923813" y="212668"/>
                </a:lnTo>
                <a:lnTo>
                  <a:pt x="925177" y="213938"/>
                </a:lnTo>
                <a:lnTo>
                  <a:pt x="924788" y="217748"/>
                </a:lnTo>
                <a:lnTo>
                  <a:pt x="920689" y="221558"/>
                </a:lnTo>
                <a:close/>
              </a:path>
              <a:path w="4097654" h="972819">
                <a:moveTo>
                  <a:pt x="1446370" y="221558"/>
                </a:moveTo>
                <a:lnTo>
                  <a:pt x="1442080" y="219018"/>
                </a:lnTo>
                <a:lnTo>
                  <a:pt x="1441882" y="215208"/>
                </a:lnTo>
                <a:lnTo>
                  <a:pt x="1441692" y="212668"/>
                </a:lnTo>
                <a:lnTo>
                  <a:pt x="1444618" y="210128"/>
                </a:lnTo>
                <a:lnTo>
                  <a:pt x="1446957" y="211398"/>
                </a:lnTo>
                <a:lnTo>
                  <a:pt x="1449494" y="212668"/>
                </a:lnTo>
                <a:lnTo>
                  <a:pt x="1451049" y="213938"/>
                </a:lnTo>
                <a:lnTo>
                  <a:pt x="1451247" y="216478"/>
                </a:lnTo>
                <a:lnTo>
                  <a:pt x="1450469" y="219018"/>
                </a:lnTo>
                <a:lnTo>
                  <a:pt x="1449685" y="220288"/>
                </a:lnTo>
                <a:lnTo>
                  <a:pt x="1446370" y="221558"/>
                </a:lnTo>
                <a:close/>
              </a:path>
              <a:path w="4097654" h="972819">
                <a:moveTo>
                  <a:pt x="1684928" y="211398"/>
                </a:moveTo>
                <a:lnTo>
                  <a:pt x="1683168" y="211398"/>
                </a:lnTo>
                <a:lnTo>
                  <a:pt x="1684143" y="210128"/>
                </a:lnTo>
                <a:lnTo>
                  <a:pt x="1684928" y="211398"/>
                </a:lnTo>
                <a:close/>
              </a:path>
              <a:path w="4097654" h="972819">
                <a:moveTo>
                  <a:pt x="1324657" y="219018"/>
                </a:moveTo>
                <a:lnTo>
                  <a:pt x="1323095" y="219018"/>
                </a:lnTo>
                <a:lnTo>
                  <a:pt x="1321533" y="216478"/>
                </a:lnTo>
                <a:lnTo>
                  <a:pt x="1321922" y="213938"/>
                </a:lnTo>
                <a:lnTo>
                  <a:pt x="1322310" y="212668"/>
                </a:lnTo>
                <a:lnTo>
                  <a:pt x="1324070" y="211398"/>
                </a:lnTo>
                <a:lnTo>
                  <a:pt x="1326410" y="213938"/>
                </a:lnTo>
                <a:lnTo>
                  <a:pt x="1326410" y="215208"/>
                </a:lnTo>
                <a:lnTo>
                  <a:pt x="1326219" y="216478"/>
                </a:lnTo>
                <a:lnTo>
                  <a:pt x="1326410" y="216478"/>
                </a:lnTo>
                <a:lnTo>
                  <a:pt x="1326021" y="217748"/>
                </a:lnTo>
                <a:lnTo>
                  <a:pt x="1325434" y="217748"/>
                </a:lnTo>
                <a:lnTo>
                  <a:pt x="1324657" y="219018"/>
                </a:lnTo>
                <a:close/>
              </a:path>
              <a:path w="4097654" h="972819">
                <a:moveTo>
                  <a:pt x="1684341" y="216478"/>
                </a:moveTo>
                <a:lnTo>
                  <a:pt x="1682977" y="215208"/>
                </a:lnTo>
                <a:lnTo>
                  <a:pt x="1682192" y="215208"/>
                </a:lnTo>
                <a:lnTo>
                  <a:pt x="1681415" y="212668"/>
                </a:lnTo>
                <a:lnTo>
                  <a:pt x="1681613" y="212668"/>
                </a:lnTo>
                <a:lnTo>
                  <a:pt x="1681613" y="211398"/>
                </a:lnTo>
                <a:lnTo>
                  <a:pt x="1686093" y="211398"/>
                </a:lnTo>
                <a:lnTo>
                  <a:pt x="1686482" y="212668"/>
                </a:lnTo>
                <a:lnTo>
                  <a:pt x="1687069" y="213938"/>
                </a:lnTo>
                <a:lnTo>
                  <a:pt x="1684341" y="216478"/>
                </a:lnTo>
                <a:close/>
              </a:path>
              <a:path w="4097654" h="972819">
                <a:moveTo>
                  <a:pt x="979793" y="241878"/>
                </a:moveTo>
                <a:lnTo>
                  <a:pt x="976479" y="240608"/>
                </a:lnTo>
                <a:lnTo>
                  <a:pt x="975503" y="240608"/>
                </a:lnTo>
                <a:lnTo>
                  <a:pt x="974330" y="239338"/>
                </a:lnTo>
                <a:lnTo>
                  <a:pt x="974132" y="238068"/>
                </a:lnTo>
                <a:lnTo>
                  <a:pt x="972578" y="231718"/>
                </a:lnTo>
                <a:lnTo>
                  <a:pt x="973743" y="225368"/>
                </a:lnTo>
                <a:lnTo>
                  <a:pt x="975694" y="219018"/>
                </a:lnTo>
                <a:lnTo>
                  <a:pt x="976479" y="220288"/>
                </a:lnTo>
                <a:lnTo>
                  <a:pt x="976867" y="222828"/>
                </a:lnTo>
                <a:lnTo>
                  <a:pt x="980380" y="225368"/>
                </a:lnTo>
                <a:lnTo>
                  <a:pt x="983306" y="226638"/>
                </a:lnTo>
                <a:lnTo>
                  <a:pt x="985058" y="229178"/>
                </a:lnTo>
                <a:lnTo>
                  <a:pt x="986620" y="231718"/>
                </a:lnTo>
                <a:lnTo>
                  <a:pt x="986422" y="235528"/>
                </a:lnTo>
                <a:lnTo>
                  <a:pt x="982529" y="240608"/>
                </a:lnTo>
                <a:lnTo>
                  <a:pt x="979793" y="241878"/>
                </a:lnTo>
                <a:close/>
              </a:path>
              <a:path w="4097654" h="972819">
                <a:moveTo>
                  <a:pt x="462105" y="240608"/>
                </a:moveTo>
                <a:lnTo>
                  <a:pt x="449624" y="227908"/>
                </a:lnTo>
                <a:lnTo>
                  <a:pt x="457038" y="225368"/>
                </a:lnTo>
                <a:lnTo>
                  <a:pt x="460741" y="222828"/>
                </a:lnTo>
                <a:lnTo>
                  <a:pt x="461526" y="222828"/>
                </a:lnTo>
                <a:lnTo>
                  <a:pt x="462105" y="224098"/>
                </a:lnTo>
                <a:lnTo>
                  <a:pt x="464055" y="224098"/>
                </a:lnTo>
                <a:lnTo>
                  <a:pt x="465229" y="225368"/>
                </a:lnTo>
                <a:lnTo>
                  <a:pt x="466204" y="225368"/>
                </a:lnTo>
                <a:lnTo>
                  <a:pt x="467766" y="226638"/>
                </a:lnTo>
                <a:lnTo>
                  <a:pt x="469130" y="230448"/>
                </a:lnTo>
                <a:lnTo>
                  <a:pt x="468551" y="231718"/>
                </a:lnTo>
                <a:lnTo>
                  <a:pt x="467179" y="236798"/>
                </a:lnTo>
                <a:lnTo>
                  <a:pt x="462105" y="240608"/>
                </a:lnTo>
                <a:close/>
              </a:path>
              <a:path w="4097654" h="972819">
                <a:moveTo>
                  <a:pt x="1346113" y="240608"/>
                </a:moveTo>
                <a:lnTo>
                  <a:pt x="1342212" y="240608"/>
                </a:lnTo>
                <a:lnTo>
                  <a:pt x="1338700" y="239338"/>
                </a:lnTo>
                <a:lnTo>
                  <a:pt x="1336162" y="238068"/>
                </a:lnTo>
                <a:lnTo>
                  <a:pt x="1334601" y="234258"/>
                </a:lnTo>
                <a:lnTo>
                  <a:pt x="1334410" y="234258"/>
                </a:lnTo>
                <a:lnTo>
                  <a:pt x="1334212" y="232988"/>
                </a:lnTo>
                <a:lnTo>
                  <a:pt x="1334212" y="231718"/>
                </a:lnTo>
                <a:lnTo>
                  <a:pt x="1334410" y="231718"/>
                </a:lnTo>
                <a:lnTo>
                  <a:pt x="1337138" y="225368"/>
                </a:lnTo>
                <a:lnTo>
                  <a:pt x="1345915" y="222828"/>
                </a:lnTo>
                <a:lnTo>
                  <a:pt x="1352354" y="225368"/>
                </a:lnTo>
                <a:lnTo>
                  <a:pt x="1353329" y="226638"/>
                </a:lnTo>
                <a:lnTo>
                  <a:pt x="1354106" y="227908"/>
                </a:lnTo>
                <a:lnTo>
                  <a:pt x="1353131" y="234258"/>
                </a:lnTo>
                <a:lnTo>
                  <a:pt x="1351965" y="236798"/>
                </a:lnTo>
                <a:lnTo>
                  <a:pt x="1350015" y="239338"/>
                </a:lnTo>
                <a:lnTo>
                  <a:pt x="1346113" y="240608"/>
                </a:lnTo>
                <a:close/>
              </a:path>
              <a:path w="4097654" h="972819">
                <a:moveTo>
                  <a:pt x="737335" y="225368"/>
                </a:moveTo>
                <a:lnTo>
                  <a:pt x="737144" y="225368"/>
                </a:lnTo>
                <a:lnTo>
                  <a:pt x="737144" y="224098"/>
                </a:lnTo>
                <a:lnTo>
                  <a:pt x="737335" y="224098"/>
                </a:lnTo>
                <a:lnTo>
                  <a:pt x="737335" y="225368"/>
                </a:lnTo>
                <a:close/>
              </a:path>
              <a:path w="4097654" h="972819">
                <a:moveTo>
                  <a:pt x="743384" y="239338"/>
                </a:moveTo>
                <a:lnTo>
                  <a:pt x="742798" y="238068"/>
                </a:lnTo>
                <a:lnTo>
                  <a:pt x="740847" y="236798"/>
                </a:lnTo>
                <a:lnTo>
                  <a:pt x="738698" y="235528"/>
                </a:lnTo>
                <a:lnTo>
                  <a:pt x="737533" y="232988"/>
                </a:lnTo>
                <a:lnTo>
                  <a:pt x="735971" y="230448"/>
                </a:lnTo>
                <a:lnTo>
                  <a:pt x="735582" y="227908"/>
                </a:lnTo>
                <a:lnTo>
                  <a:pt x="737533" y="225368"/>
                </a:lnTo>
                <a:lnTo>
                  <a:pt x="739872" y="224098"/>
                </a:lnTo>
                <a:lnTo>
                  <a:pt x="742409" y="224098"/>
                </a:lnTo>
                <a:lnTo>
                  <a:pt x="743773" y="226638"/>
                </a:lnTo>
                <a:lnTo>
                  <a:pt x="745335" y="229178"/>
                </a:lnTo>
                <a:lnTo>
                  <a:pt x="746699" y="231718"/>
                </a:lnTo>
                <a:lnTo>
                  <a:pt x="747674" y="234258"/>
                </a:lnTo>
                <a:lnTo>
                  <a:pt x="747865" y="235528"/>
                </a:lnTo>
                <a:lnTo>
                  <a:pt x="746889" y="236798"/>
                </a:lnTo>
                <a:lnTo>
                  <a:pt x="745335" y="238068"/>
                </a:lnTo>
                <a:lnTo>
                  <a:pt x="743384" y="239338"/>
                </a:lnTo>
                <a:close/>
              </a:path>
              <a:path w="4097654" h="972819">
                <a:moveTo>
                  <a:pt x="504438" y="239338"/>
                </a:moveTo>
                <a:lnTo>
                  <a:pt x="501116" y="239338"/>
                </a:lnTo>
                <a:lnTo>
                  <a:pt x="496438" y="234258"/>
                </a:lnTo>
                <a:lnTo>
                  <a:pt x="496636" y="230448"/>
                </a:lnTo>
                <a:lnTo>
                  <a:pt x="499166" y="227908"/>
                </a:lnTo>
                <a:lnTo>
                  <a:pt x="500339" y="227908"/>
                </a:lnTo>
                <a:lnTo>
                  <a:pt x="502092" y="226638"/>
                </a:lnTo>
                <a:lnTo>
                  <a:pt x="503075" y="225368"/>
                </a:lnTo>
                <a:lnTo>
                  <a:pt x="506191" y="225368"/>
                </a:lnTo>
                <a:lnTo>
                  <a:pt x="508538" y="226638"/>
                </a:lnTo>
                <a:lnTo>
                  <a:pt x="509902" y="229178"/>
                </a:lnTo>
                <a:lnTo>
                  <a:pt x="510877" y="230448"/>
                </a:lnTo>
                <a:lnTo>
                  <a:pt x="510481" y="232988"/>
                </a:lnTo>
                <a:lnTo>
                  <a:pt x="509505" y="234258"/>
                </a:lnTo>
                <a:lnTo>
                  <a:pt x="508926" y="235528"/>
                </a:lnTo>
                <a:lnTo>
                  <a:pt x="508141" y="236798"/>
                </a:lnTo>
                <a:lnTo>
                  <a:pt x="507166" y="236798"/>
                </a:lnTo>
                <a:lnTo>
                  <a:pt x="504438" y="239338"/>
                </a:lnTo>
                <a:close/>
              </a:path>
              <a:path w="4097654" h="972819">
                <a:moveTo>
                  <a:pt x="622060" y="235528"/>
                </a:moveTo>
                <a:lnTo>
                  <a:pt x="620109" y="234258"/>
                </a:lnTo>
                <a:lnTo>
                  <a:pt x="617183" y="232988"/>
                </a:lnTo>
                <a:lnTo>
                  <a:pt x="614837" y="230448"/>
                </a:lnTo>
                <a:lnTo>
                  <a:pt x="616597" y="226638"/>
                </a:lnTo>
                <a:lnTo>
                  <a:pt x="618745" y="225368"/>
                </a:lnTo>
                <a:lnTo>
                  <a:pt x="623226" y="225368"/>
                </a:lnTo>
                <a:lnTo>
                  <a:pt x="625565" y="227908"/>
                </a:lnTo>
                <a:lnTo>
                  <a:pt x="625176" y="230448"/>
                </a:lnTo>
                <a:lnTo>
                  <a:pt x="624986" y="232988"/>
                </a:lnTo>
                <a:lnTo>
                  <a:pt x="622060" y="235528"/>
                </a:lnTo>
                <a:close/>
              </a:path>
              <a:path w="4097654" h="972819">
                <a:moveTo>
                  <a:pt x="1666397" y="240608"/>
                </a:moveTo>
                <a:lnTo>
                  <a:pt x="1661521" y="240608"/>
                </a:lnTo>
                <a:lnTo>
                  <a:pt x="1658008" y="239338"/>
                </a:lnTo>
                <a:lnTo>
                  <a:pt x="1654892" y="236798"/>
                </a:lnTo>
                <a:lnTo>
                  <a:pt x="1654892" y="229178"/>
                </a:lnTo>
                <a:lnTo>
                  <a:pt x="1658595" y="225368"/>
                </a:lnTo>
                <a:lnTo>
                  <a:pt x="1666397" y="225368"/>
                </a:lnTo>
                <a:lnTo>
                  <a:pt x="1669712" y="227908"/>
                </a:lnTo>
                <a:lnTo>
                  <a:pt x="1669910" y="232988"/>
                </a:lnTo>
                <a:lnTo>
                  <a:pt x="1670496" y="236798"/>
                </a:lnTo>
                <a:lnTo>
                  <a:pt x="1666397" y="240608"/>
                </a:lnTo>
                <a:close/>
              </a:path>
              <a:path w="4097654" h="972819">
                <a:moveTo>
                  <a:pt x="1773092" y="262198"/>
                </a:moveTo>
                <a:lnTo>
                  <a:pt x="1761389" y="262198"/>
                </a:lnTo>
                <a:lnTo>
                  <a:pt x="1757099" y="260928"/>
                </a:lnTo>
                <a:lnTo>
                  <a:pt x="1754950" y="259658"/>
                </a:lnTo>
                <a:lnTo>
                  <a:pt x="1754364" y="257118"/>
                </a:lnTo>
                <a:lnTo>
                  <a:pt x="1753975" y="255848"/>
                </a:lnTo>
                <a:lnTo>
                  <a:pt x="1753587" y="252038"/>
                </a:lnTo>
                <a:lnTo>
                  <a:pt x="1753000" y="248228"/>
                </a:lnTo>
                <a:lnTo>
                  <a:pt x="1751445" y="244418"/>
                </a:lnTo>
                <a:lnTo>
                  <a:pt x="1747544" y="243148"/>
                </a:lnTo>
                <a:lnTo>
                  <a:pt x="1743445" y="240608"/>
                </a:lnTo>
                <a:lnTo>
                  <a:pt x="1739932" y="238068"/>
                </a:lnTo>
                <a:lnTo>
                  <a:pt x="1737784" y="234258"/>
                </a:lnTo>
                <a:lnTo>
                  <a:pt x="1736420" y="231718"/>
                </a:lnTo>
                <a:lnTo>
                  <a:pt x="1737784" y="227908"/>
                </a:lnTo>
                <a:lnTo>
                  <a:pt x="1740519" y="226638"/>
                </a:lnTo>
                <a:lnTo>
                  <a:pt x="1745205" y="225368"/>
                </a:lnTo>
                <a:lnTo>
                  <a:pt x="1752611" y="226638"/>
                </a:lnTo>
                <a:lnTo>
                  <a:pt x="1754173" y="230448"/>
                </a:lnTo>
                <a:lnTo>
                  <a:pt x="1756710" y="239338"/>
                </a:lnTo>
                <a:lnTo>
                  <a:pt x="1762364" y="244418"/>
                </a:lnTo>
                <a:lnTo>
                  <a:pt x="1769778" y="248228"/>
                </a:lnTo>
                <a:lnTo>
                  <a:pt x="1771728" y="249498"/>
                </a:lnTo>
                <a:lnTo>
                  <a:pt x="1772894" y="252038"/>
                </a:lnTo>
                <a:lnTo>
                  <a:pt x="1775630" y="258388"/>
                </a:lnTo>
                <a:lnTo>
                  <a:pt x="1773092" y="262198"/>
                </a:lnTo>
                <a:close/>
              </a:path>
              <a:path w="4097654" h="972819">
                <a:moveTo>
                  <a:pt x="902745" y="232988"/>
                </a:moveTo>
                <a:lnTo>
                  <a:pt x="902159" y="231718"/>
                </a:lnTo>
                <a:lnTo>
                  <a:pt x="901183" y="231718"/>
                </a:lnTo>
                <a:lnTo>
                  <a:pt x="900985" y="230448"/>
                </a:lnTo>
                <a:lnTo>
                  <a:pt x="900795" y="227908"/>
                </a:lnTo>
                <a:lnTo>
                  <a:pt x="902547" y="226638"/>
                </a:lnTo>
                <a:lnTo>
                  <a:pt x="903721" y="226638"/>
                </a:lnTo>
                <a:lnTo>
                  <a:pt x="904696" y="227908"/>
                </a:lnTo>
                <a:lnTo>
                  <a:pt x="905084" y="229178"/>
                </a:lnTo>
                <a:lnTo>
                  <a:pt x="905869" y="230448"/>
                </a:lnTo>
                <a:lnTo>
                  <a:pt x="904894" y="230448"/>
                </a:lnTo>
                <a:lnTo>
                  <a:pt x="903721" y="231718"/>
                </a:lnTo>
                <a:lnTo>
                  <a:pt x="902745" y="232988"/>
                </a:lnTo>
                <a:close/>
              </a:path>
              <a:path w="4097654" h="972819">
                <a:moveTo>
                  <a:pt x="1307300" y="239338"/>
                </a:moveTo>
                <a:lnTo>
                  <a:pt x="1304953" y="238068"/>
                </a:lnTo>
                <a:lnTo>
                  <a:pt x="1298903" y="235528"/>
                </a:lnTo>
                <a:lnTo>
                  <a:pt x="1298713" y="230448"/>
                </a:lnTo>
                <a:lnTo>
                  <a:pt x="1302614" y="227908"/>
                </a:lnTo>
                <a:lnTo>
                  <a:pt x="1304176" y="226638"/>
                </a:lnTo>
                <a:lnTo>
                  <a:pt x="1310028" y="226638"/>
                </a:lnTo>
                <a:lnTo>
                  <a:pt x="1312954" y="229178"/>
                </a:lnTo>
                <a:lnTo>
                  <a:pt x="1313342" y="231718"/>
                </a:lnTo>
                <a:lnTo>
                  <a:pt x="1313929" y="232988"/>
                </a:lnTo>
                <a:lnTo>
                  <a:pt x="1312367" y="235528"/>
                </a:lnTo>
                <a:lnTo>
                  <a:pt x="1307300" y="239338"/>
                </a:lnTo>
                <a:close/>
              </a:path>
              <a:path w="4097654" h="972819">
                <a:moveTo>
                  <a:pt x="1464710" y="234258"/>
                </a:moveTo>
                <a:lnTo>
                  <a:pt x="1463925" y="234258"/>
                </a:lnTo>
                <a:lnTo>
                  <a:pt x="1461388" y="231718"/>
                </a:lnTo>
                <a:lnTo>
                  <a:pt x="1461388" y="229178"/>
                </a:lnTo>
                <a:lnTo>
                  <a:pt x="1463735" y="226638"/>
                </a:lnTo>
                <a:lnTo>
                  <a:pt x="1464901" y="226638"/>
                </a:lnTo>
                <a:lnTo>
                  <a:pt x="1466463" y="227908"/>
                </a:lnTo>
                <a:lnTo>
                  <a:pt x="1467438" y="229178"/>
                </a:lnTo>
                <a:lnTo>
                  <a:pt x="1469000" y="230448"/>
                </a:lnTo>
                <a:lnTo>
                  <a:pt x="1467438" y="231718"/>
                </a:lnTo>
                <a:lnTo>
                  <a:pt x="1466265" y="232988"/>
                </a:lnTo>
                <a:lnTo>
                  <a:pt x="1464710" y="234258"/>
                </a:lnTo>
                <a:close/>
              </a:path>
              <a:path w="4097654" h="972819">
                <a:moveTo>
                  <a:pt x="1183819" y="238068"/>
                </a:moveTo>
                <a:lnTo>
                  <a:pt x="1179141" y="238068"/>
                </a:lnTo>
                <a:lnTo>
                  <a:pt x="1176215" y="234258"/>
                </a:lnTo>
                <a:lnTo>
                  <a:pt x="1176802" y="231718"/>
                </a:lnTo>
                <a:lnTo>
                  <a:pt x="1177190" y="229178"/>
                </a:lnTo>
                <a:lnTo>
                  <a:pt x="1179339" y="227908"/>
                </a:lnTo>
                <a:lnTo>
                  <a:pt x="1182265" y="227908"/>
                </a:lnTo>
                <a:lnTo>
                  <a:pt x="1184993" y="229178"/>
                </a:lnTo>
                <a:lnTo>
                  <a:pt x="1186943" y="230448"/>
                </a:lnTo>
                <a:lnTo>
                  <a:pt x="1186555" y="235528"/>
                </a:lnTo>
                <a:lnTo>
                  <a:pt x="1183819" y="238068"/>
                </a:lnTo>
                <a:close/>
              </a:path>
              <a:path w="4097654" h="972819">
                <a:moveTo>
                  <a:pt x="1426674" y="235528"/>
                </a:moveTo>
                <a:lnTo>
                  <a:pt x="1426476" y="235528"/>
                </a:lnTo>
                <a:lnTo>
                  <a:pt x="1424914" y="234258"/>
                </a:lnTo>
                <a:lnTo>
                  <a:pt x="1423550" y="234258"/>
                </a:lnTo>
                <a:lnTo>
                  <a:pt x="1421988" y="232988"/>
                </a:lnTo>
                <a:lnTo>
                  <a:pt x="1422963" y="231718"/>
                </a:lnTo>
                <a:lnTo>
                  <a:pt x="1423352" y="230448"/>
                </a:lnTo>
                <a:lnTo>
                  <a:pt x="1424137" y="229178"/>
                </a:lnTo>
                <a:lnTo>
                  <a:pt x="1425699" y="227908"/>
                </a:lnTo>
                <a:lnTo>
                  <a:pt x="1427840" y="230448"/>
                </a:lnTo>
                <a:lnTo>
                  <a:pt x="1427840" y="232988"/>
                </a:lnTo>
                <a:lnTo>
                  <a:pt x="1426674" y="235528"/>
                </a:lnTo>
                <a:close/>
              </a:path>
              <a:path w="4097654" h="972819">
                <a:moveTo>
                  <a:pt x="1549164" y="239338"/>
                </a:moveTo>
                <a:lnTo>
                  <a:pt x="1543899" y="239338"/>
                </a:lnTo>
                <a:lnTo>
                  <a:pt x="1541560" y="238068"/>
                </a:lnTo>
                <a:lnTo>
                  <a:pt x="1539221" y="235528"/>
                </a:lnTo>
                <a:lnTo>
                  <a:pt x="1538634" y="231718"/>
                </a:lnTo>
                <a:lnTo>
                  <a:pt x="1540783" y="229178"/>
                </a:lnTo>
                <a:lnTo>
                  <a:pt x="1544486" y="227908"/>
                </a:lnTo>
                <a:lnTo>
                  <a:pt x="1549751" y="227908"/>
                </a:lnTo>
                <a:lnTo>
                  <a:pt x="1550726" y="229178"/>
                </a:lnTo>
                <a:lnTo>
                  <a:pt x="1552090" y="230448"/>
                </a:lnTo>
                <a:lnTo>
                  <a:pt x="1553652" y="231718"/>
                </a:lnTo>
                <a:lnTo>
                  <a:pt x="1553652" y="234258"/>
                </a:lnTo>
                <a:lnTo>
                  <a:pt x="1552479" y="236798"/>
                </a:lnTo>
                <a:lnTo>
                  <a:pt x="1551115" y="238068"/>
                </a:lnTo>
                <a:lnTo>
                  <a:pt x="1549164" y="239338"/>
                </a:lnTo>
                <a:close/>
              </a:path>
              <a:path w="4097654" h="972819">
                <a:moveTo>
                  <a:pt x="863924" y="236798"/>
                </a:moveTo>
                <a:lnTo>
                  <a:pt x="862370" y="236798"/>
                </a:lnTo>
                <a:lnTo>
                  <a:pt x="860998" y="235528"/>
                </a:lnTo>
                <a:lnTo>
                  <a:pt x="859444" y="232988"/>
                </a:lnTo>
                <a:lnTo>
                  <a:pt x="860023" y="231718"/>
                </a:lnTo>
                <a:lnTo>
                  <a:pt x="860998" y="230448"/>
                </a:lnTo>
                <a:lnTo>
                  <a:pt x="862370" y="230448"/>
                </a:lnTo>
                <a:lnTo>
                  <a:pt x="863147" y="229178"/>
                </a:lnTo>
                <a:lnTo>
                  <a:pt x="866469" y="229178"/>
                </a:lnTo>
                <a:lnTo>
                  <a:pt x="868023" y="232988"/>
                </a:lnTo>
                <a:lnTo>
                  <a:pt x="867048" y="234258"/>
                </a:lnTo>
                <a:lnTo>
                  <a:pt x="866469" y="235528"/>
                </a:lnTo>
                <a:lnTo>
                  <a:pt x="863924" y="236798"/>
                </a:lnTo>
                <a:close/>
              </a:path>
              <a:path w="4097654" h="972819">
                <a:moveTo>
                  <a:pt x="1502747" y="238068"/>
                </a:moveTo>
                <a:lnTo>
                  <a:pt x="1500400" y="236798"/>
                </a:lnTo>
                <a:lnTo>
                  <a:pt x="1499036" y="236798"/>
                </a:lnTo>
                <a:lnTo>
                  <a:pt x="1498259" y="234258"/>
                </a:lnTo>
                <a:lnTo>
                  <a:pt x="1497482" y="234258"/>
                </a:lnTo>
                <a:lnTo>
                  <a:pt x="1498259" y="230448"/>
                </a:lnTo>
                <a:lnTo>
                  <a:pt x="1500986" y="229178"/>
                </a:lnTo>
                <a:lnTo>
                  <a:pt x="1503524" y="230448"/>
                </a:lnTo>
                <a:lnTo>
                  <a:pt x="1505086" y="230448"/>
                </a:lnTo>
                <a:lnTo>
                  <a:pt x="1506640" y="232988"/>
                </a:lnTo>
                <a:lnTo>
                  <a:pt x="1506252" y="234258"/>
                </a:lnTo>
                <a:lnTo>
                  <a:pt x="1505863" y="236798"/>
                </a:lnTo>
                <a:lnTo>
                  <a:pt x="1502747" y="238068"/>
                </a:lnTo>
                <a:close/>
              </a:path>
              <a:path w="4097654" h="972819">
                <a:moveTo>
                  <a:pt x="1604169" y="258388"/>
                </a:moveTo>
                <a:lnTo>
                  <a:pt x="1601251" y="258388"/>
                </a:lnTo>
                <a:lnTo>
                  <a:pt x="1597738" y="257118"/>
                </a:lnTo>
                <a:lnTo>
                  <a:pt x="1595978" y="254578"/>
                </a:lnTo>
                <a:lnTo>
                  <a:pt x="1594424" y="252038"/>
                </a:lnTo>
                <a:lnTo>
                  <a:pt x="1594028" y="252038"/>
                </a:lnTo>
                <a:lnTo>
                  <a:pt x="1592664" y="245688"/>
                </a:lnTo>
                <a:lnTo>
                  <a:pt x="1589151" y="243148"/>
                </a:lnTo>
                <a:lnTo>
                  <a:pt x="1583886" y="241878"/>
                </a:lnTo>
                <a:lnTo>
                  <a:pt x="1580374" y="239338"/>
                </a:lnTo>
                <a:lnTo>
                  <a:pt x="1577448" y="236798"/>
                </a:lnTo>
                <a:lnTo>
                  <a:pt x="1577257" y="235528"/>
                </a:lnTo>
                <a:lnTo>
                  <a:pt x="1578423" y="230448"/>
                </a:lnTo>
                <a:lnTo>
                  <a:pt x="1581349" y="229178"/>
                </a:lnTo>
                <a:lnTo>
                  <a:pt x="1585837" y="229178"/>
                </a:lnTo>
                <a:lnTo>
                  <a:pt x="1586812" y="230448"/>
                </a:lnTo>
                <a:lnTo>
                  <a:pt x="1589738" y="232988"/>
                </a:lnTo>
                <a:lnTo>
                  <a:pt x="1590515" y="234258"/>
                </a:lnTo>
                <a:lnTo>
                  <a:pt x="1592664" y="239338"/>
                </a:lnTo>
                <a:lnTo>
                  <a:pt x="1596374" y="240608"/>
                </a:lnTo>
                <a:lnTo>
                  <a:pt x="1600664" y="241878"/>
                </a:lnTo>
                <a:lnTo>
                  <a:pt x="1603003" y="243148"/>
                </a:lnTo>
                <a:lnTo>
                  <a:pt x="1605541" y="243148"/>
                </a:lnTo>
                <a:lnTo>
                  <a:pt x="1607880" y="244418"/>
                </a:lnTo>
                <a:lnTo>
                  <a:pt x="1610417" y="245688"/>
                </a:lnTo>
                <a:lnTo>
                  <a:pt x="1612169" y="249498"/>
                </a:lnTo>
                <a:lnTo>
                  <a:pt x="1611004" y="252038"/>
                </a:lnTo>
                <a:lnTo>
                  <a:pt x="1609830" y="255848"/>
                </a:lnTo>
                <a:lnTo>
                  <a:pt x="1607491" y="257118"/>
                </a:lnTo>
                <a:lnTo>
                  <a:pt x="1604169" y="258388"/>
                </a:lnTo>
                <a:close/>
              </a:path>
              <a:path w="4097654" h="972819">
                <a:moveTo>
                  <a:pt x="1709897" y="241878"/>
                </a:moveTo>
                <a:lnTo>
                  <a:pt x="1703260" y="241878"/>
                </a:lnTo>
                <a:lnTo>
                  <a:pt x="1699747" y="238068"/>
                </a:lnTo>
                <a:lnTo>
                  <a:pt x="1700144" y="231718"/>
                </a:lnTo>
                <a:lnTo>
                  <a:pt x="1703070" y="229178"/>
                </a:lnTo>
                <a:lnTo>
                  <a:pt x="1709508" y="229178"/>
                </a:lnTo>
                <a:lnTo>
                  <a:pt x="1713409" y="232988"/>
                </a:lnTo>
                <a:lnTo>
                  <a:pt x="1713013" y="235528"/>
                </a:lnTo>
                <a:lnTo>
                  <a:pt x="1712822" y="239338"/>
                </a:lnTo>
                <a:lnTo>
                  <a:pt x="1709897" y="241878"/>
                </a:lnTo>
                <a:close/>
              </a:path>
              <a:path w="4097654" h="972819">
                <a:moveTo>
                  <a:pt x="1144030" y="231718"/>
                </a:moveTo>
                <a:lnTo>
                  <a:pt x="1143055" y="231718"/>
                </a:lnTo>
                <a:lnTo>
                  <a:pt x="1143055" y="230448"/>
                </a:lnTo>
                <a:lnTo>
                  <a:pt x="1144419" y="230448"/>
                </a:lnTo>
                <a:lnTo>
                  <a:pt x="1144030" y="231718"/>
                </a:lnTo>
                <a:close/>
              </a:path>
              <a:path w="4097654" h="972819">
                <a:moveTo>
                  <a:pt x="1263404" y="235528"/>
                </a:moveTo>
                <a:lnTo>
                  <a:pt x="1261454" y="235528"/>
                </a:lnTo>
                <a:lnTo>
                  <a:pt x="1260478" y="234258"/>
                </a:lnTo>
                <a:lnTo>
                  <a:pt x="1260677" y="232988"/>
                </a:lnTo>
                <a:lnTo>
                  <a:pt x="1261454" y="231718"/>
                </a:lnTo>
                <a:lnTo>
                  <a:pt x="1263214" y="231718"/>
                </a:lnTo>
                <a:lnTo>
                  <a:pt x="1263602" y="232988"/>
                </a:lnTo>
                <a:lnTo>
                  <a:pt x="1264189" y="234258"/>
                </a:lnTo>
                <a:lnTo>
                  <a:pt x="1263404" y="235528"/>
                </a:lnTo>
                <a:close/>
              </a:path>
              <a:path w="4097654" h="972819">
                <a:moveTo>
                  <a:pt x="757625" y="260928"/>
                </a:moveTo>
                <a:lnTo>
                  <a:pt x="753526" y="257118"/>
                </a:lnTo>
                <a:lnTo>
                  <a:pt x="753817" y="253308"/>
                </a:lnTo>
                <a:lnTo>
                  <a:pt x="753915" y="250768"/>
                </a:lnTo>
                <a:lnTo>
                  <a:pt x="754699" y="248228"/>
                </a:lnTo>
                <a:lnTo>
                  <a:pt x="755865" y="245688"/>
                </a:lnTo>
                <a:lnTo>
                  <a:pt x="758791" y="243148"/>
                </a:lnTo>
                <a:lnTo>
                  <a:pt x="761717" y="244418"/>
                </a:lnTo>
                <a:lnTo>
                  <a:pt x="766593" y="244418"/>
                </a:lnTo>
                <a:lnTo>
                  <a:pt x="770304" y="246958"/>
                </a:lnTo>
                <a:lnTo>
                  <a:pt x="770693" y="255848"/>
                </a:lnTo>
                <a:lnTo>
                  <a:pt x="766791" y="259658"/>
                </a:lnTo>
                <a:lnTo>
                  <a:pt x="762105" y="259658"/>
                </a:lnTo>
                <a:lnTo>
                  <a:pt x="757625" y="260928"/>
                </a:lnTo>
                <a:close/>
              </a:path>
              <a:path w="4097654" h="972819">
                <a:moveTo>
                  <a:pt x="443384" y="255848"/>
                </a:moveTo>
                <a:lnTo>
                  <a:pt x="442210" y="255848"/>
                </a:lnTo>
                <a:lnTo>
                  <a:pt x="439094" y="254578"/>
                </a:lnTo>
                <a:lnTo>
                  <a:pt x="436755" y="252038"/>
                </a:lnTo>
                <a:lnTo>
                  <a:pt x="437532" y="246958"/>
                </a:lnTo>
                <a:lnTo>
                  <a:pt x="439871" y="244418"/>
                </a:lnTo>
                <a:lnTo>
                  <a:pt x="444748" y="244418"/>
                </a:lnTo>
                <a:lnTo>
                  <a:pt x="445532" y="245688"/>
                </a:lnTo>
                <a:lnTo>
                  <a:pt x="447483" y="248228"/>
                </a:lnTo>
                <a:lnTo>
                  <a:pt x="447674" y="252038"/>
                </a:lnTo>
                <a:lnTo>
                  <a:pt x="444748" y="254578"/>
                </a:lnTo>
                <a:lnTo>
                  <a:pt x="443384" y="255848"/>
                </a:lnTo>
                <a:close/>
              </a:path>
              <a:path w="4097654" h="972819">
                <a:moveTo>
                  <a:pt x="1487721" y="259658"/>
                </a:moveTo>
                <a:lnTo>
                  <a:pt x="1479728" y="259658"/>
                </a:lnTo>
                <a:lnTo>
                  <a:pt x="1475431" y="255848"/>
                </a:lnTo>
                <a:lnTo>
                  <a:pt x="1476018" y="252038"/>
                </a:lnTo>
                <a:lnTo>
                  <a:pt x="1476993" y="246958"/>
                </a:lnTo>
                <a:lnTo>
                  <a:pt x="1480505" y="244418"/>
                </a:lnTo>
                <a:lnTo>
                  <a:pt x="1489085" y="244418"/>
                </a:lnTo>
                <a:lnTo>
                  <a:pt x="1492796" y="249498"/>
                </a:lnTo>
                <a:lnTo>
                  <a:pt x="1491820" y="255848"/>
                </a:lnTo>
                <a:lnTo>
                  <a:pt x="1487721" y="259658"/>
                </a:lnTo>
                <a:close/>
              </a:path>
              <a:path w="4097654" h="972819">
                <a:moveTo>
                  <a:pt x="480445" y="255848"/>
                </a:moveTo>
                <a:lnTo>
                  <a:pt x="477519" y="252038"/>
                </a:lnTo>
                <a:lnTo>
                  <a:pt x="478296" y="250768"/>
                </a:lnTo>
                <a:lnTo>
                  <a:pt x="478685" y="249498"/>
                </a:lnTo>
                <a:lnTo>
                  <a:pt x="480056" y="248228"/>
                </a:lnTo>
                <a:lnTo>
                  <a:pt x="481611" y="245688"/>
                </a:lnTo>
                <a:lnTo>
                  <a:pt x="482982" y="248228"/>
                </a:lnTo>
                <a:lnTo>
                  <a:pt x="484346" y="249498"/>
                </a:lnTo>
                <a:lnTo>
                  <a:pt x="485519" y="252038"/>
                </a:lnTo>
                <a:lnTo>
                  <a:pt x="484155" y="253308"/>
                </a:lnTo>
                <a:lnTo>
                  <a:pt x="482586" y="254578"/>
                </a:lnTo>
                <a:lnTo>
                  <a:pt x="480445" y="255848"/>
                </a:lnTo>
                <a:close/>
              </a:path>
              <a:path w="4097654" h="972819">
                <a:moveTo>
                  <a:pt x="1402482" y="258388"/>
                </a:moveTo>
                <a:lnTo>
                  <a:pt x="1400730" y="257118"/>
                </a:lnTo>
                <a:lnTo>
                  <a:pt x="1399358" y="257118"/>
                </a:lnTo>
                <a:lnTo>
                  <a:pt x="1398581" y="254578"/>
                </a:lnTo>
                <a:lnTo>
                  <a:pt x="1397994" y="254578"/>
                </a:lnTo>
                <a:lnTo>
                  <a:pt x="1397606" y="249498"/>
                </a:lnTo>
                <a:lnTo>
                  <a:pt x="1400730" y="245688"/>
                </a:lnTo>
                <a:lnTo>
                  <a:pt x="1404631" y="246958"/>
                </a:lnTo>
                <a:lnTo>
                  <a:pt x="1407168" y="248228"/>
                </a:lnTo>
                <a:lnTo>
                  <a:pt x="1408532" y="250768"/>
                </a:lnTo>
                <a:lnTo>
                  <a:pt x="1407557" y="253308"/>
                </a:lnTo>
                <a:lnTo>
                  <a:pt x="1407168" y="254578"/>
                </a:lnTo>
                <a:lnTo>
                  <a:pt x="1406383" y="255848"/>
                </a:lnTo>
                <a:lnTo>
                  <a:pt x="1404242" y="257118"/>
                </a:lnTo>
                <a:lnTo>
                  <a:pt x="1402482" y="258388"/>
                </a:lnTo>
                <a:close/>
              </a:path>
              <a:path w="4097654" h="972819">
                <a:moveTo>
                  <a:pt x="704563" y="277438"/>
                </a:moveTo>
                <a:lnTo>
                  <a:pt x="700274" y="274898"/>
                </a:lnTo>
                <a:lnTo>
                  <a:pt x="699687" y="272358"/>
                </a:lnTo>
                <a:lnTo>
                  <a:pt x="699885" y="271088"/>
                </a:lnTo>
                <a:lnTo>
                  <a:pt x="699496" y="269818"/>
                </a:lnTo>
                <a:lnTo>
                  <a:pt x="709828" y="262198"/>
                </a:lnTo>
                <a:lnTo>
                  <a:pt x="712762" y="258388"/>
                </a:lnTo>
                <a:lnTo>
                  <a:pt x="713150" y="252038"/>
                </a:lnTo>
                <a:lnTo>
                  <a:pt x="713349" y="249498"/>
                </a:lnTo>
                <a:lnTo>
                  <a:pt x="714903" y="246958"/>
                </a:lnTo>
                <a:lnTo>
                  <a:pt x="725243" y="246958"/>
                </a:lnTo>
                <a:lnTo>
                  <a:pt x="727780" y="250768"/>
                </a:lnTo>
                <a:lnTo>
                  <a:pt x="728946" y="252038"/>
                </a:lnTo>
                <a:lnTo>
                  <a:pt x="728755" y="255848"/>
                </a:lnTo>
                <a:lnTo>
                  <a:pt x="727193" y="257118"/>
                </a:lnTo>
                <a:lnTo>
                  <a:pt x="723681" y="260928"/>
                </a:lnTo>
                <a:lnTo>
                  <a:pt x="721539" y="262198"/>
                </a:lnTo>
                <a:lnTo>
                  <a:pt x="717052" y="263468"/>
                </a:lnTo>
                <a:lnTo>
                  <a:pt x="714514" y="267278"/>
                </a:lnTo>
                <a:lnTo>
                  <a:pt x="712366" y="271088"/>
                </a:lnTo>
                <a:lnTo>
                  <a:pt x="711390" y="272358"/>
                </a:lnTo>
                <a:lnTo>
                  <a:pt x="709051" y="274898"/>
                </a:lnTo>
                <a:lnTo>
                  <a:pt x="704563" y="277438"/>
                </a:lnTo>
                <a:close/>
              </a:path>
              <a:path w="4097654" h="972819">
                <a:moveTo>
                  <a:pt x="1566719" y="254578"/>
                </a:moveTo>
                <a:lnTo>
                  <a:pt x="1562628" y="254578"/>
                </a:lnTo>
                <a:lnTo>
                  <a:pt x="1561264" y="252038"/>
                </a:lnTo>
                <a:lnTo>
                  <a:pt x="1561454" y="250768"/>
                </a:lnTo>
                <a:lnTo>
                  <a:pt x="1562041" y="248228"/>
                </a:lnTo>
                <a:lnTo>
                  <a:pt x="1563405" y="246958"/>
                </a:lnTo>
                <a:lnTo>
                  <a:pt x="1565356" y="248228"/>
                </a:lnTo>
                <a:lnTo>
                  <a:pt x="1567893" y="248228"/>
                </a:lnTo>
                <a:lnTo>
                  <a:pt x="1568868" y="249498"/>
                </a:lnTo>
                <a:lnTo>
                  <a:pt x="1567695" y="253308"/>
                </a:lnTo>
                <a:lnTo>
                  <a:pt x="1566719" y="254578"/>
                </a:lnTo>
                <a:close/>
              </a:path>
              <a:path w="4097654" h="972819">
                <a:moveTo>
                  <a:pt x="964189" y="254578"/>
                </a:moveTo>
                <a:lnTo>
                  <a:pt x="963023" y="253308"/>
                </a:lnTo>
                <a:lnTo>
                  <a:pt x="962627" y="252038"/>
                </a:lnTo>
                <a:lnTo>
                  <a:pt x="963800" y="248228"/>
                </a:lnTo>
                <a:lnTo>
                  <a:pt x="967114" y="248228"/>
                </a:lnTo>
                <a:lnTo>
                  <a:pt x="968676" y="249498"/>
                </a:lnTo>
                <a:lnTo>
                  <a:pt x="969065" y="250768"/>
                </a:lnTo>
                <a:lnTo>
                  <a:pt x="967892" y="250768"/>
                </a:lnTo>
                <a:lnTo>
                  <a:pt x="966726" y="252038"/>
                </a:lnTo>
                <a:lnTo>
                  <a:pt x="965362" y="253308"/>
                </a:lnTo>
                <a:lnTo>
                  <a:pt x="964189" y="254578"/>
                </a:lnTo>
                <a:close/>
              </a:path>
              <a:path w="4097654" h="972819">
                <a:moveTo>
                  <a:pt x="1642990" y="258388"/>
                </a:moveTo>
                <a:lnTo>
                  <a:pt x="1639478" y="254578"/>
                </a:lnTo>
                <a:lnTo>
                  <a:pt x="1640064" y="253308"/>
                </a:lnTo>
                <a:lnTo>
                  <a:pt x="1640651" y="250768"/>
                </a:lnTo>
                <a:lnTo>
                  <a:pt x="1642205" y="249498"/>
                </a:lnTo>
                <a:lnTo>
                  <a:pt x="1643577" y="248228"/>
                </a:lnTo>
                <a:lnTo>
                  <a:pt x="1644941" y="249498"/>
                </a:lnTo>
                <a:lnTo>
                  <a:pt x="1646693" y="250768"/>
                </a:lnTo>
                <a:lnTo>
                  <a:pt x="1646891" y="252038"/>
                </a:lnTo>
                <a:lnTo>
                  <a:pt x="1647082" y="254578"/>
                </a:lnTo>
                <a:lnTo>
                  <a:pt x="1645718" y="255848"/>
                </a:lnTo>
                <a:lnTo>
                  <a:pt x="1644552" y="257118"/>
                </a:lnTo>
                <a:lnTo>
                  <a:pt x="1642990" y="258388"/>
                </a:lnTo>
                <a:close/>
              </a:path>
              <a:path w="4097654" h="972819">
                <a:moveTo>
                  <a:pt x="517308" y="260928"/>
                </a:moveTo>
                <a:lnTo>
                  <a:pt x="515555" y="258388"/>
                </a:lnTo>
                <a:lnTo>
                  <a:pt x="515167" y="257118"/>
                </a:lnTo>
                <a:lnTo>
                  <a:pt x="514969" y="253308"/>
                </a:lnTo>
                <a:lnTo>
                  <a:pt x="516919" y="250768"/>
                </a:lnTo>
                <a:lnTo>
                  <a:pt x="520043" y="250768"/>
                </a:lnTo>
                <a:lnTo>
                  <a:pt x="522580" y="249498"/>
                </a:lnTo>
                <a:lnTo>
                  <a:pt x="525118" y="252038"/>
                </a:lnTo>
                <a:lnTo>
                  <a:pt x="525118" y="257118"/>
                </a:lnTo>
                <a:lnTo>
                  <a:pt x="522771" y="259658"/>
                </a:lnTo>
                <a:lnTo>
                  <a:pt x="519068" y="259658"/>
                </a:lnTo>
                <a:lnTo>
                  <a:pt x="517308" y="260928"/>
                </a:lnTo>
                <a:close/>
              </a:path>
              <a:path w="4097654" h="972819">
                <a:moveTo>
                  <a:pt x="1004953" y="262198"/>
                </a:moveTo>
                <a:lnTo>
                  <a:pt x="1001836" y="258388"/>
                </a:lnTo>
                <a:lnTo>
                  <a:pt x="999299" y="255848"/>
                </a:lnTo>
                <a:lnTo>
                  <a:pt x="999299" y="253308"/>
                </a:lnTo>
                <a:lnTo>
                  <a:pt x="1001638" y="250768"/>
                </a:lnTo>
                <a:lnTo>
                  <a:pt x="1002423" y="249498"/>
                </a:lnTo>
                <a:lnTo>
                  <a:pt x="1008465" y="249498"/>
                </a:lnTo>
                <a:lnTo>
                  <a:pt x="1011780" y="252038"/>
                </a:lnTo>
                <a:lnTo>
                  <a:pt x="1013143" y="255848"/>
                </a:lnTo>
                <a:lnTo>
                  <a:pt x="1009440" y="260928"/>
                </a:lnTo>
                <a:lnTo>
                  <a:pt x="1004953" y="262198"/>
                </a:lnTo>
                <a:close/>
              </a:path>
              <a:path w="4097654" h="972819">
                <a:moveTo>
                  <a:pt x="1245659" y="258388"/>
                </a:moveTo>
                <a:lnTo>
                  <a:pt x="1241757" y="258388"/>
                </a:lnTo>
                <a:lnTo>
                  <a:pt x="1240386" y="257118"/>
                </a:lnTo>
                <a:lnTo>
                  <a:pt x="1240386" y="253308"/>
                </a:lnTo>
                <a:lnTo>
                  <a:pt x="1241361" y="250768"/>
                </a:lnTo>
                <a:lnTo>
                  <a:pt x="1243312" y="250768"/>
                </a:lnTo>
                <a:lnTo>
                  <a:pt x="1245659" y="249498"/>
                </a:lnTo>
                <a:lnTo>
                  <a:pt x="1247800" y="252038"/>
                </a:lnTo>
                <a:lnTo>
                  <a:pt x="1247673" y="254578"/>
                </a:lnTo>
                <a:lnTo>
                  <a:pt x="1247609" y="257118"/>
                </a:lnTo>
                <a:lnTo>
                  <a:pt x="1245659" y="258388"/>
                </a:lnTo>
                <a:close/>
              </a:path>
              <a:path w="4097654" h="972819">
                <a:moveTo>
                  <a:pt x="1724328" y="254578"/>
                </a:moveTo>
                <a:lnTo>
                  <a:pt x="1722766" y="254578"/>
                </a:lnTo>
                <a:lnTo>
                  <a:pt x="1721600" y="253308"/>
                </a:lnTo>
                <a:lnTo>
                  <a:pt x="1720625" y="253308"/>
                </a:lnTo>
                <a:lnTo>
                  <a:pt x="1721204" y="252038"/>
                </a:lnTo>
                <a:lnTo>
                  <a:pt x="1721600" y="250768"/>
                </a:lnTo>
                <a:lnTo>
                  <a:pt x="1722377" y="250768"/>
                </a:lnTo>
                <a:lnTo>
                  <a:pt x="1723741" y="249498"/>
                </a:lnTo>
                <a:lnTo>
                  <a:pt x="1724716" y="250768"/>
                </a:lnTo>
                <a:lnTo>
                  <a:pt x="1725303" y="252038"/>
                </a:lnTo>
                <a:lnTo>
                  <a:pt x="1724716" y="253308"/>
                </a:lnTo>
                <a:lnTo>
                  <a:pt x="1724328" y="254578"/>
                </a:lnTo>
                <a:close/>
              </a:path>
              <a:path w="4097654" h="972819">
                <a:moveTo>
                  <a:pt x="1849942" y="262198"/>
                </a:moveTo>
                <a:lnTo>
                  <a:pt x="1846239" y="262198"/>
                </a:lnTo>
                <a:lnTo>
                  <a:pt x="1842925" y="260928"/>
                </a:lnTo>
                <a:lnTo>
                  <a:pt x="1841172" y="258388"/>
                </a:lnTo>
                <a:lnTo>
                  <a:pt x="1840974" y="254578"/>
                </a:lnTo>
                <a:lnTo>
                  <a:pt x="1840585" y="253308"/>
                </a:lnTo>
                <a:lnTo>
                  <a:pt x="1841172" y="252038"/>
                </a:lnTo>
                <a:lnTo>
                  <a:pt x="1841949" y="249498"/>
                </a:lnTo>
                <a:lnTo>
                  <a:pt x="1845462" y="252038"/>
                </a:lnTo>
                <a:lnTo>
                  <a:pt x="1849165" y="254578"/>
                </a:lnTo>
                <a:lnTo>
                  <a:pt x="1852677" y="255848"/>
                </a:lnTo>
                <a:lnTo>
                  <a:pt x="1852289" y="257118"/>
                </a:lnTo>
                <a:lnTo>
                  <a:pt x="1852091" y="258388"/>
                </a:lnTo>
                <a:lnTo>
                  <a:pt x="1851115" y="259658"/>
                </a:lnTo>
                <a:lnTo>
                  <a:pt x="1849942" y="262198"/>
                </a:lnTo>
                <a:close/>
              </a:path>
              <a:path w="4097654" h="972819">
                <a:moveTo>
                  <a:pt x="842864" y="255848"/>
                </a:moveTo>
                <a:lnTo>
                  <a:pt x="841492" y="255848"/>
                </a:lnTo>
                <a:lnTo>
                  <a:pt x="840517" y="253308"/>
                </a:lnTo>
                <a:lnTo>
                  <a:pt x="840715" y="253308"/>
                </a:lnTo>
                <a:lnTo>
                  <a:pt x="840913" y="250768"/>
                </a:lnTo>
                <a:lnTo>
                  <a:pt x="842277" y="250768"/>
                </a:lnTo>
                <a:lnTo>
                  <a:pt x="843839" y="252038"/>
                </a:lnTo>
                <a:lnTo>
                  <a:pt x="845203" y="252038"/>
                </a:lnTo>
                <a:lnTo>
                  <a:pt x="845790" y="253308"/>
                </a:lnTo>
                <a:lnTo>
                  <a:pt x="845394" y="254578"/>
                </a:lnTo>
                <a:lnTo>
                  <a:pt x="844418" y="254578"/>
                </a:lnTo>
                <a:lnTo>
                  <a:pt x="842864" y="255848"/>
                </a:lnTo>
                <a:close/>
              </a:path>
              <a:path w="4097654" h="972819">
                <a:moveTo>
                  <a:pt x="561981" y="253308"/>
                </a:moveTo>
                <a:lnTo>
                  <a:pt x="560617" y="253308"/>
                </a:lnTo>
                <a:lnTo>
                  <a:pt x="560617" y="252038"/>
                </a:lnTo>
                <a:lnTo>
                  <a:pt x="561981" y="253308"/>
                </a:lnTo>
                <a:close/>
              </a:path>
              <a:path w="4097654" h="972819">
                <a:moveTo>
                  <a:pt x="1284472" y="255848"/>
                </a:moveTo>
                <a:lnTo>
                  <a:pt x="1281546" y="255848"/>
                </a:lnTo>
                <a:lnTo>
                  <a:pt x="1280960" y="254578"/>
                </a:lnTo>
                <a:lnTo>
                  <a:pt x="1280373" y="254578"/>
                </a:lnTo>
                <a:lnTo>
                  <a:pt x="1280571" y="252038"/>
                </a:lnTo>
                <a:lnTo>
                  <a:pt x="1285646" y="252038"/>
                </a:lnTo>
                <a:lnTo>
                  <a:pt x="1286034" y="253308"/>
                </a:lnTo>
                <a:lnTo>
                  <a:pt x="1285059" y="254578"/>
                </a:lnTo>
                <a:lnTo>
                  <a:pt x="1284472" y="255848"/>
                </a:lnTo>
                <a:close/>
              </a:path>
              <a:path w="4097654" h="972819">
                <a:moveTo>
                  <a:pt x="1448709" y="258388"/>
                </a:moveTo>
                <a:lnTo>
                  <a:pt x="1445593" y="258388"/>
                </a:lnTo>
                <a:lnTo>
                  <a:pt x="1443254" y="255848"/>
                </a:lnTo>
                <a:lnTo>
                  <a:pt x="1444229" y="253308"/>
                </a:lnTo>
                <a:lnTo>
                  <a:pt x="1446180" y="252038"/>
                </a:lnTo>
                <a:lnTo>
                  <a:pt x="1446759" y="252038"/>
                </a:lnTo>
                <a:lnTo>
                  <a:pt x="1448130" y="253308"/>
                </a:lnTo>
                <a:lnTo>
                  <a:pt x="1450469" y="255848"/>
                </a:lnTo>
                <a:lnTo>
                  <a:pt x="1449494" y="257118"/>
                </a:lnTo>
                <a:lnTo>
                  <a:pt x="1448709" y="258388"/>
                </a:lnTo>
                <a:close/>
              </a:path>
              <a:path w="4097654" h="972819">
                <a:moveTo>
                  <a:pt x="1687465" y="253308"/>
                </a:moveTo>
                <a:lnTo>
                  <a:pt x="1685507" y="253308"/>
                </a:lnTo>
                <a:lnTo>
                  <a:pt x="1686482" y="252038"/>
                </a:lnTo>
                <a:lnTo>
                  <a:pt x="1687465" y="253308"/>
                </a:lnTo>
                <a:close/>
              </a:path>
              <a:path w="4097654" h="972819">
                <a:moveTo>
                  <a:pt x="1688829" y="258388"/>
                </a:moveTo>
                <a:lnTo>
                  <a:pt x="1684341" y="258388"/>
                </a:lnTo>
                <a:lnTo>
                  <a:pt x="1682779" y="255848"/>
                </a:lnTo>
                <a:lnTo>
                  <a:pt x="1683754" y="254578"/>
                </a:lnTo>
                <a:lnTo>
                  <a:pt x="1684143" y="253308"/>
                </a:lnTo>
                <a:lnTo>
                  <a:pt x="1688829" y="253308"/>
                </a:lnTo>
                <a:lnTo>
                  <a:pt x="1689415" y="254578"/>
                </a:lnTo>
                <a:lnTo>
                  <a:pt x="1689804" y="254578"/>
                </a:lnTo>
                <a:lnTo>
                  <a:pt x="1690002" y="257118"/>
                </a:lnTo>
                <a:lnTo>
                  <a:pt x="1689415" y="257118"/>
                </a:lnTo>
                <a:lnTo>
                  <a:pt x="1688829" y="258388"/>
                </a:lnTo>
                <a:close/>
              </a:path>
              <a:path w="4097654" h="972819">
                <a:moveTo>
                  <a:pt x="1744420" y="282518"/>
                </a:moveTo>
                <a:lnTo>
                  <a:pt x="1742660" y="281248"/>
                </a:lnTo>
                <a:lnTo>
                  <a:pt x="1741106" y="279978"/>
                </a:lnTo>
                <a:lnTo>
                  <a:pt x="1739346" y="278708"/>
                </a:lnTo>
                <a:lnTo>
                  <a:pt x="1738759" y="277438"/>
                </a:lnTo>
                <a:lnTo>
                  <a:pt x="1737784" y="274898"/>
                </a:lnTo>
                <a:lnTo>
                  <a:pt x="1737395" y="273628"/>
                </a:lnTo>
                <a:lnTo>
                  <a:pt x="1736808" y="264738"/>
                </a:lnTo>
                <a:lnTo>
                  <a:pt x="1740519" y="262198"/>
                </a:lnTo>
                <a:lnTo>
                  <a:pt x="1745594" y="263468"/>
                </a:lnTo>
                <a:lnTo>
                  <a:pt x="1747148" y="263468"/>
                </a:lnTo>
                <a:lnTo>
                  <a:pt x="1750272" y="268548"/>
                </a:lnTo>
                <a:lnTo>
                  <a:pt x="1750074" y="271088"/>
                </a:lnTo>
                <a:lnTo>
                  <a:pt x="1750272" y="272358"/>
                </a:lnTo>
                <a:lnTo>
                  <a:pt x="1749685" y="274898"/>
                </a:lnTo>
                <a:lnTo>
                  <a:pt x="1747735" y="279978"/>
                </a:lnTo>
                <a:lnTo>
                  <a:pt x="1744420" y="282518"/>
                </a:lnTo>
                <a:close/>
              </a:path>
              <a:path w="4097654" h="972819">
                <a:moveTo>
                  <a:pt x="1810542" y="293948"/>
                </a:moveTo>
                <a:lnTo>
                  <a:pt x="1804111" y="293948"/>
                </a:lnTo>
                <a:lnTo>
                  <a:pt x="1803913" y="292678"/>
                </a:lnTo>
                <a:lnTo>
                  <a:pt x="1803326" y="291408"/>
                </a:lnTo>
                <a:lnTo>
                  <a:pt x="1803524" y="290138"/>
                </a:lnTo>
                <a:lnTo>
                  <a:pt x="1803326" y="288868"/>
                </a:lnTo>
                <a:lnTo>
                  <a:pt x="1804111" y="287598"/>
                </a:lnTo>
                <a:lnTo>
                  <a:pt x="1809567" y="282518"/>
                </a:lnTo>
                <a:lnTo>
                  <a:pt x="1814832" y="276168"/>
                </a:lnTo>
                <a:lnTo>
                  <a:pt x="1816980" y="267278"/>
                </a:lnTo>
                <a:lnTo>
                  <a:pt x="1817956" y="263468"/>
                </a:lnTo>
                <a:lnTo>
                  <a:pt x="1822055" y="262198"/>
                </a:lnTo>
                <a:lnTo>
                  <a:pt x="1830048" y="263468"/>
                </a:lnTo>
                <a:lnTo>
                  <a:pt x="1833362" y="266008"/>
                </a:lnTo>
                <a:lnTo>
                  <a:pt x="1834337" y="269818"/>
                </a:lnTo>
                <a:lnTo>
                  <a:pt x="1835122" y="272358"/>
                </a:lnTo>
                <a:lnTo>
                  <a:pt x="1833362" y="277438"/>
                </a:lnTo>
                <a:lnTo>
                  <a:pt x="1830634" y="279978"/>
                </a:lnTo>
                <a:lnTo>
                  <a:pt x="1829072" y="279978"/>
                </a:lnTo>
                <a:lnTo>
                  <a:pt x="1827518" y="281248"/>
                </a:lnTo>
                <a:lnTo>
                  <a:pt x="1825758" y="282518"/>
                </a:lnTo>
                <a:lnTo>
                  <a:pt x="1818931" y="282518"/>
                </a:lnTo>
                <a:lnTo>
                  <a:pt x="1814253" y="286328"/>
                </a:lnTo>
                <a:lnTo>
                  <a:pt x="1811129" y="292678"/>
                </a:lnTo>
                <a:lnTo>
                  <a:pt x="1810542" y="293948"/>
                </a:lnTo>
                <a:close/>
              </a:path>
              <a:path w="4097654" h="972819">
                <a:moveTo>
                  <a:pt x="506976" y="281248"/>
                </a:moveTo>
                <a:lnTo>
                  <a:pt x="497802" y="281248"/>
                </a:lnTo>
                <a:lnTo>
                  <a:pt x="492925" y="277438"/>
                </a:lnTo>
                <a:lnTo>
                  <a:pt x="493322" y="268548"/>
                </a:lnTo>
                <a:lnTo>
                  <a:pt x="497611" y="264738"/>
                </a:lnTo>
                <a:lnTo>
                  <a:pt x="502290" y="263468"/>
                </a:lnTo>
                <a:lnTo>
                  <a:pt x="506587" y="263468"/>
                </a:lnTo>
                <a:lnTo>
                  <a:pt x="511067" y="268548"/>
                </a:lnTo>
                <a:lnTo>
                  <a:pt x="510679" y="276168"/>
                </a:lnTo>
                <a:lnTo>
                  <a:pt x="506976" y="281248"/>
                </a:lnTo>
                <a:close/>
              </a:path>
              <a:path w="4097654" h="972819">
                <a:moveTo>
                  <a:pt x="547351" y="279978"/>
                </a:moveTo>
                <a:lnTo>
                  <a:pt x="543648" y="279978"/>
                </a:lnTo>
                <a:lnTo>
                  <a:pt x="539739" y="278708"/>
                </a:lnTo>
                <a:lnTo>
                  <a:pt x="536227" y="274898"/>
                </a:lnTo>
                <a:lnTo>
                  <a:pt x="535838" y="266008"/>
                </a:lnTo>
                <a:lnTo>
                  <a:pt x="539351" y="263468"/>
                </a:lnTo>
                <a:lnTo>
                  <a:pt x="548128" y="263468"/>
                </a:lnTo>
                <a:lnTo>
                  <a:pt x="551839" y="266008"/>
                </a:lnTo>
                <a:lnTo>
                  <a:pt x="551773" y="272358"/>
                </a:lnTo>
                <a:lnTo>
                  <a:pt x="551641" y="274898"/>
                </a:lnTo>
                <a:lnTo>
                  <a:pt x="547351" y="279978"/>
                </a:lnTo>
                <a:close/>
              </a:path>
              <a:path w="4097654" h="972819">
                <a:moveTo>
                  <a:pt x="1622700" y="278708"/>
                </a:moveTo>
                <a:lnTo>
                  <a:pt x="1619583" y="276168"/>
                </a:lnTo>
                <a:lnTo>
                  <a:pt x="1618806" y="273628"/>
                </a:lnTo>
                <a:lnTo>
                  <a:pt x="1618219" y="271088"/>
                </a:lnTo>
                <a:lnTo>
                  <a:pt x="1618608" y="268548"/>
                </a:lnTo>
                <a:lnTo>
                  <a:pt x="1619972" y="266008"/>
                </a:lnTo>
                <a:lnTo>
                  <a:pt x="1621534" y="263468"/>
                </a:lnTo>
                <a:lnTo>
                  <a:pt x="1625625" y="263468"/>
                </a:lnTo>
                <a:lnTo>
                  <a:pt x="1627774" y="266008"/>
                </a:lnTo>
                <a:lnTo>
                  <a:pt x="1628940" y="267278"/>
                </a:lnTo>
                <a:lnTo>
                  <a:pt x="1630121" y="269818"/>
                </a:lnTo>
                <a:lnTo>
                  <a:pt x="1630700" y="273628"/>
                </a:lnTo>
                <a:lnTo>
                  <a:pt x="1628940" y="276168"/>
                </a:lnTo>
                <a:lnTo>
                  <a:pt x="1622700" y="278708"/>
                </a:lnTo>
                <a:close/>
              </a:path>
              <a:path w="4097654" h="972819">
                <a:moveTo>
                  <a:pt x="1705409" y="283788"/>
                </a:moveTo>
                <a:lnTo>
                  <a:pt x="1700532" y="281248"/>
                </a:lnTo>
                <a:lnTo>
                  <a:pt x="1698582" y="276168"/>
                </a:lnTo>
                <a:lnTo>
                  <a:pt x="1697797" y="273628"/>
                </a:lnTo>
                <a:lnTo>
                  <a:pt x="1697408" y="271088"/>
                </a:lnTo>
                <a:lnTo>
                  <a:pt x="1696433" y="267278"/>
                </a:lnTo>
                <a:lnTo>
                  <a:pt x="1699946" y="263468"/>
                </a:lnTo>
                <a:lnTo>
                  <a:pt x="1710285" y="263468"/>
                </a:lnTo>
                <a:lnTo>
                  <a:pt x="1714575" y="267278"/>
                </a:lnTo>
                <a:lnTo>
                  <a:pt x="1714384" y="272358"/>
                </a:lnTo>
                <a:lnTo>
                  <a:pt x="1713988" y="276168"/>
                </a:lnTo>
                <a:lnTo>
                  <a:pt x="1712038" y="278708"/>
                </a:lnTo>
                <a:lnTo>
                  <a:pt x="1705409" y="283788"/>
                </a:lnTo>
                <a:close/>
              </a:path>
              <a:path w="4097654" h="972819">
                <a:moveTo>
                  <a:pt x="665948" y="278708"/>
                </a:moveTo>
                <a:lnTo>
                  <a:pt x="662626" y="278708"/>
                </a:lnTo>
                <a:lnTo>
                  <a:pt x="659898" y="277438"/>
                </a:lnTo>
                <a:lnTo>
                  <a:pt x="658923" y="276168"/>
                </a:lnTo>
                <a:lnTo>
                  <a:pt x="658534" y="274898"/>
                </a:lnTo>
                <a:lnTo>
                  <a:pt x="657948" y="273628"/>
                </a:lnTo>
                <a:lnTo>
                  <a:pt x="657757" y="268548"/>
                </a:lnTo>
                <a:lnTo>
                  <a:pt x="662435" y="264738"/>
                </a:lnTo>
                <a:lnTo>
                  <a:pt x="667899" y="266008"/>
                </a:lnTo>
                <a:lnTo>
                  <a:pt x="670238" y="266008"/>
                </a:lnTo>
                <a:lnTo>
                  <a:pt x="671792" y="268548"/>
                </a:lnTo>
                <a:lnTo>
                  <a:pt x="671891" y="269818"/>
                </a:lnTo>
                <a:lnTo>
                  <a:pt x="671990" y="273628"/>
                </a:lnTo>
                <a:lnTo>
                  <a:pt x="671403" y="276168"/>
                </a:lnTo>
                <a:lnTo>
                  <a:pt x="668866" y="277438"/>
                </a:lnTo>
                <a:lnTo>
                  <a:pt x="665948" y="278708"/>
                </a:lnTo>
                <a:close/>
              </a:path>
              <a:path w="4097654" h="972819">
                <a:moveTo>
                  <a:pt x="1506061" y="279978"/>
                </a:moveTo>
                <a:lnTo>
                  <a:pt x="1502350" y="279978"/>
                </a:lnTo>
                <a:lnTo>
                  <a:pt x="1501185" y="278708"/>
                </a:lnTo>
                <a:lnTo>
                  <a:pt x="1500796" y="277438"/>
                </a:lnTo>
                <a:lnTo>
                  <a:pt x="1499424" y="273628"/>
                </a:lnTo>
                <a:lnTo>
                  <a:pt x="1499623" y="269818"/>
                </a:lnTo>
                <a:lnTo>
                  <a:pt x="1501962" y="267278"/>
                </a:lnTo>
                <a:lnTo>
                  <a:pt x="1502548" y="266008"/>
                </a:lnTo>
                <a:lnTo>
                  <a:pt x="1503912" y="264738"/>
                </a:lnTo>
                <a:lnTo>
                  <a:pt x="1507615" y="264738"/>
                </a:lnTo>
                <a:lnTo>
                  <a:pt x="1508202" y="266008"/>
                </a:lnTo>
                <a:lnTo>
                  <a:pt x="1510153" y="268548"/>
                </a:lnTo>
                <a:lnTo>
                  <a:pt x="1510739" y="273628"/>
                </a:lnTo>
                <a:lnTo>
                  <a:pt x="1509177" y="276168"/>
                </a:lnTo>
                <a:lnTo>
                  <a:pt x="1506838" y="278708"/>
                </a:lnTo>
                <a:lnTo>
                  <a:pt x="1506061" y="279978"/>
                </a:lnTo>
                <a:close/>
              </a:path>
              <a:path w="4097654" h="972819">
                <a:moveTo>
                  <a:pt x="1785581" y="279978"/>
                </a:moveTo>
                <a:lnTo>
                  <a:pt x="1782060" y="279978"/>
                </a:lnTo>
                <a:lnTo>
                  <a:pt x="1778746" y="277438"/>
                </a:lnTo>
                <a:lnTo>
                  <a:pt x="1777580" y="274898"/>
                </a:lnTo>
                <a:lnTo>
                  <a:pt x="1777192" y="271088"/>
                </a:lnTo>
                <a:lnTo>
                  <a:pt x="1776993" y="267278"/>
                </a:lnTo>
                <a:lnTo>
                  <a:pt x="1780308" y="264738"/>
                </a:lnTo>
                <a:lnTo>
                  <a:pt x="1783432" y="264738"/>
                </a:lnTo>
                <a:lnTo>
                  <a:pt x="1789086" y="266008"/>
                </a:lnTo>
                <a:lnTo>
                  <a:pt x="1792011" y="271088"/>
                </a:lnTo>
                <a:lnTo>
                  <a:pt x="1789284" y="276168"/>
                </a:lnTo>
                <a:lnTo>
                  <a:pt x="1788506" y="277438"/>
                </a:lnTo>
                <a:lnTo>
                  <a:pt x="1787135" y="278708"/>
                </a:lnTo>
                <a:lnTo>
                  <a:pt x="1785581" y="279978"/>
                </a:lnTo>
                <a:close/>
              </a:path>
              <a:path w="4097654" h="972819">
                <a:moveTo>
                  <a:pt x="761328" y="297758"/>
                </a:moveTo>
                <a:lnTo>
                  <a:pt x="758204" y="297758"/>
                </a:lnTo>
                <a:lnTo>
                  <a:pt x="753915" y="296488"/>
                </a:lnTo>
                <a:lnTo>
                  <a:pt x="753137" y="293948"/>
                </a:lnTo>
                <a:lnTo>
                  <a:pt x="751575" y="287598"/>
                </a:lnTo>
                <a:lnTo>
                  <a:pt x="747476" y="283788"/>
                </a:lnTo>
                <a:lnTo>
                  <a:pt x="741236" y="281248"/>
                </a:lnTo>
                <a:lnTo>
                  <a:pt x="739285" y="278708"/>
                </a:lnTo>
                <a:lnTo>
                  <a:pt x="738698" y="278708"/>
                </a:lnTo>
                <a:lnTo>
                  <a:pt x="737533" y="276168"/>
                </a:lnTo>
                <a:lnTo>
                  <a:pt x="736946" y="273628"/>
                </a:lnTo>
                <a:lnTo>
                  <a:pt x="737921" y="271088"/>
                </a:lnTo>
                <a:lnTo>
                  <a:pt x="739095" y="268548"/>
                </a:lnTo>
                <a:lnTo>
                  <a:pt x="742021" y="266008"/>
                </a:lnTo>
                <a:lnTo>
                  <a:pt x="748063" y="266008"/>
                </a:lnTo>
                <a:lnTo>
                  <a:pt x="750013" y="268548"/>
                </a:lnTo>
                <a:lnTo>
                  <a:pt x="751187" y="269818"/>
                </a:lnTo>
                <a:lnTo>
                  <a:pt x="751773" y="271088"/>
                </a:lnTo>
                <a:lnTo>
                  <a:pt x="752162" y="272358"/>
                </a:lnTo>
                <a:lnTo>
                  <a:pt x="752360" y="273628"/>
                </a:lnTo>
                <a:lnTo>
                  <a:pt x="752939" y="278708"/>
                </a:lnTo>
                <a:lnTo>
                  <a:pt x="755477" y="281248"/>
                </a:lnTo>
                <a:lnTo>
                  <a:pt x="760551" y="282518"/>
                </a:lnTo>
                <a:lnTo>
                  <a:pt x="762304" y="282518"/>
                </a:lnTo>
                <a:lnTo>
                  <a:pt x="764056" y="283788"/>
                </a:lnTo>
                <a:lnTo>
                  <a:pt x="765229" y="285058"/>
                </a:lnTo>
                <a:lnTo>
                  <a:pt x="766205" y="287598"/>
                </a:lnTo>
                <a:lnTo>
                  <a:pt x="766982" y="290138"/>
                </a:lnTo>
                <a:lnTo>
                  <a:pt x="766791" y="293948"/>
                </a:lnTo>
                <a:lnTo>
                  <a:pt x="764254" y="296488"/>
                </a:lnTo>
                <a:lnTo>
                  <a:pt x="761328" y="297758"/>
                </a:lnTo>
                <a:close/>
              </a:path>
              <a:path w="4097654" h="972819">
                <a:moveTo>
                  <a:pt x="864511" y="276168"/>
                </a:moveTo>
                <a:lnTo>
                  <a:pt x="861974" y="274898"/>
                </a:lnTo>
                <a:lnTo>
                  <a:pt x="859444" y="274898"/>
                </a:lnTo>
                <a:lnTo>
                  <a:pt x="858080" y="272358"/>
                </a:lnTo>
                <a:lnTo>
                  <a:pt x="857684" y="267278"/>
                </a:lnTo>
                <a:lnTo>
                  <a:pt x="859833" y="266008"/>
                </a:lnTo>
                <a:lnTo>
                  <a:pt x="865882" y="266008"/>
                </a:lnTo>
                <a:lnTo>
                  <a:pt x="867246" y="268548"/>
                </a:lnTo>
                <a:lnTo>
                  <a:pt x="866858" y="273628"/>
                </a:lnTo>
                <a:lnTo>
                  <a:pt x="864511" y="276168"/>
                </a:lnTo>
                <a:close/>
              </a:path>
              <a:path w="4097654" h="972819">
                <a:moveTo>
                  <a:pt x="1306325" y="277438"/>
                </a:moveTo>
                <a:lnTo>
                  <a:pt x="1301441" y="277438"/>
                </a:lnTo>
                <a:lnTo>
                  <a:pt x="1298713" y="273628"/>
                </a:lnTo>
                <a:lnTo>
                  <a:pt x="1298713" y="267278"/>
                </a:lnTo>
                <a:lnTo>
                  <a:pt x="1301639" y="266008"/>
                </a:lnTo>
                <a:lnTo>
                  <a:pt x="1308466" y="266008"/>
                </a:lnTo>
                <a:lnTo>
                  <a:pt x="1310614" y="269818"/>
                </a:lnTo>
                <a:lnTo>
                  <a:pt x="1309639" y="272358"/>
                </a:lnTo>
                <a:lnTo>
                  <a:pt x="1309052" y="274898"/>
                </a:lnTo>
                <a:lnTo>
                  <a:pt x="1306325" y="277438"/>
                </a:lnTo>
                <a:close/>
              </a:path>
              <a:path w="4097654" h="972819">
                <a:moveTo>
                  <a:pt x="1544875" y="274898"/>
                </a:moveTo>
                <a:lnTo>
                  <a:pt x="1540973" y="274898"/>
                </a:lnTo>
                <a:lnTo>
                  <a:pt x="1539808" y="273628"/>
                </a:lnTo>
                <a:lnTo>
                  <a:pt x="1539023" y="272358"/>
                </a:lnTo>
                <a:lnTo>
                  <a:pt x="1538436" y="268548"/>
                </a:lnTo>
                <a:lnTo>
                  <a:pt x="1540196" y="266008"/>
                </a:lnTo>
                <a:lnTo>
                  <a:pt x="1543122" y="266008"/>
                </a:lnTo>
                <a:lnTo>
                  <a:pt x="1543899" y="267278"/>
                </a:lnTo>
                <a:lnTo>
                  <a:pt x="1545652" y="268548"/>
                </a:lnTo>
                <a:lnTo>
                  <a:pt x="1546436" y="269818"/>
                </a:lnTo>
                <a:lnTo>
                  <a:pt x="1547412" y="271088"/>
                </a:lnTo>
                <a:lnTo>
                  <a:pt x="1546436" y="273628"/>
                </a:lnTo>
                <a:lnTo>
                  <a:pt x="1544875" y="274898"/>
                </a:lnTo>
                <a:close/>
              </a:path>
              <a:path w="4097654" h="972819">
                <a:moveTo>
                  <a:pt x="465427" y="277438"/>
                </a:moveTo>
                <a:lnTo>
                  <a:pt x="462303" y="277438"/>
                </a:lnTo>
                <a:lnTo>
                  <a:pt x="458988" y="274898"/>
                </a:lnTo>
                <a:lnTo>
                  <a:pt x="459187" y="272358"/>
                </a:lnTo>
                <a:lnTo>
                  <a:pt x="459377" y="271088"/>
                </a:lnTo>
                <a:lnTo>
                  <a:pt x="461914" y="268548"/>
                </a:lnTo>
                <a:lnTo>
                  <a:pt x="464055" y="268548"/>
                </a:lnTo>
                <a:lnTo>
                  <a:pt x="466014" y="267278"/>
                </a:lnTo>
                <a:lnTo>
                  <a:pt x="468939" y="269818"/>
                </a:lnTo>
                <a:lnTo>
                  <a:pt x="469130" y="272358"/>
                </a:lnTo>
                <a:lnTo>
                  <a:pt x="469526" y="274898"/>
                </a:lnTo>
                <a:lnTo>
                  <a:pt x="467964" y="276168"/>
                </a:lnTo>
                <a:lnTo>
                  <a:pt x="465427" y="277438"/>
                </a:lnTo>
                <a:close/>
              </a:path>
              <a:path w="4097654" h="972819">
                <a:moveTo>
                  <a:pt x="1147932" y="277438"/>
                </a:moveTo>
                <a:lnTo>
                  <a:pt x="1141889" y="277438"/>
                </a:lnTo>
                <a:lnTo>
                  <a:pt x="1138963" y="274898"/>
                </a:lnTo>
                <a:lnTo>
                  <a:pt x="1138567" y="269818"/>
                </a:lnTo>
                <a:lnTo>
                  <a:pt x="1141889" y="267278"/>
                </a:lnTo>
                <a:lnTo>
                  <a:pt x="1148130" y="267278"/>
                </a:lnTo>
                <a:lnTo>
                  <a:pt x="1150469" y="269818"/>
                </a:lnTo>
                <a:lnTo>
                  <a:pt x="1150337" y="272358"/>
                </a:lnTo>
                <a:lnTo>
                  <a:pt x="1150271" y="276168"/>
                </a:lnTo>
                <a:lnTo>
                  <a:pt x="1147932" y="277438"/>
                </a:lnTo>
                <a:close/>
              </a:path>
              <a:path w="4097654" h="972819">
                <a:moveTo>
                  <a:pt x="1464901" y="272358"/>
                </a:moveTo>
                <a:lnTo>
                  <a:pt x="1461198" y="272358"/>
                </a:lnTo>
                <a:lnTo>
                  <a:pt x="1460420" y="271088"/>
                </a:lnTo>
                <a:lnTo>
                  <a:pt x="1460420" y="269818"/>
                </a:lnTo>
                <a:lnTo>
                  <a:pt x="1460222" y="268548"/>
                </a:lnTo>
                <a:lnTo>
                  <a:pt x="1462950" y="268548"/>
                </a:lnTo>
                <a:lnTo>
                  <a:pt x="1464124" y="269818"/>
                </a:lnTo>
                <a:lnTo>
                  <a:pt x="1465487" y="271088"/>
                </a:lnTo>
                <a:lnTo>
                  <a:pt x="1464901" y="272358"/>
                </a:lnTo>
                <a:close/>
              </a:path>
              <a:path w="4097654" h="972819">
                <a:moveTo>
                  <a:pt x="781032" y="278708"/>
                </a:moveTo>
                <a:lnTo>
                  <a:pt x="779272" y="277438"/>
                </a:lnTo>
                <a:lnTo>
                  <a:pt x="778106" y="276168"/>
                </a:lnTo>
                <a:lnTo>
                  <a:pt x="777131" y="274898"/>
                </a:lnTo>
                <a:lnTo>
                  <a:pt x="776346" y="273628"/>
                </a:lnTo>
                <a:lnTo>
                  <a:pt x="777710" y="271088"/>
                </a:lnTo>
                <a:lnTo>
                  <a:pt x="780636" y="269818"/>
                </a:lnTo>
                <a:lnTo>
                  <a:pt x="782785" y="271088"/>
                </a:lnTo>
                <a:lnTo>
                  <a:pt x="784537" y="272358"/>
                </a:lnTo>
                <a:lnTo>
                  <a:pt x="785124" y="273628"/>
                </a:lnTo>
                <a:lnTo>
                  <a:pt x="784148" y="276168"/>
                </a:lnTo>
                <a:lnTo>
                  <a:pt x="782975" y="277438"/>
                </a:lnTo>
                <a:lnTo>
                  <a:pt x="781032" y="278708"/>
                </a:lnTo>
                <a:close/>
              </a:path>
              <a:path w="4097654" h="972819">
                <a:moveTo>
                  <a:pt x="1098977" y="277438"/>
                </a:moveTo>
                <a:lnTo>
                  <a:pt x="1097613" y="276168"/>
                </a:lnTo>
                <a:lnTo>
                  <a:pt x="1096828" y="273628"/>
                </a:lnTo>
                <a:lnTo>
                  <a:pt x="1096241" y="272358"/>
                </a:lnTo>
                <a:lnTo>
                  <a:pt x="1097415" y="271088"/>
                </a:lnTo>
                <a:lnTo>
                  <a:pt x="1099754" y="271088"/>
                </a:lnTo>
                <a:lnTo>
                  <a:pt x="1101704" y="269818"/>
                </a:lnTo>
                <a:lnTo>
                  <a:pt x="1103457" y="271088"/>
                </a:lnTo>
                <a:lnTo>
                  <a:pt x="1103655" y="273628"/>
                </a:lnTo>
                <a:lnTo>
                  <a:pt x="1102878" y="274898"/>
                </a:lnTo>
                <a:lnTo>
                  <a:pt x="1101902" y="276168"/>
                </a:lnTo>
                <a:lnTo>
                  <a:pt x="1100531" y="276168"/>
                </a:lnTo>
                <a:lnTo>
                  <a:pt x="1098977" y="277438"/>
                </a:lnTo>
                <a:close/>
              </a:path>
              <a:path w="4097654" h="972819">
                <a:moveTo>
                  <a:pt x="1423939" y="279978"/>
                </a:moveTo>
                <a:lnTo>
                  <a:pt x="1422384" y="279978"/>
                </a:lnTo>
                <a:lnTo>
                  <a:pt x="1420822" y="278708"/>
                </a:lnTo>
                <a:lnTo>
                  <a:pt x="1419847" y="274898"/>
                </a:lnTo>
                <a:lnTo>
                  <a:pt x="1420822" y="273628"/>
                </a:lnTo>
                <a:lnTo>
                  <a:pt x="1421409" y="271088"/>
                </a:lnTo>
                <a:lnTo>
                  <a:pt x="1423939" y="269818"/>
                </a:lnTo>
                <a:lnTo>
                  <a:pt x="1426278" y="272358"/>
                </a:lnTo>
                <a:lnTo>
                  <a:pt x="1427063" y="273628"/>
                </a:lnTo>
                <a:lnTo>
                  <a:pt x="1427649" y="274898"/>
                </a:lnTo>
                <a:lnTo>
                  <a:pt x="1427253" y="277438"/>
                </a:lnTo>
                <a:lnTo>
                  <a:pt x="1423939" y="279978"/>
                </a:lnTo>
                <a:close/>
              </a:path>
              <a:path w="4097654" h="972819">
                <a:moveTo>
                  <a:pt x="1668348" y="273628"/>
                </a:moveTo>
                <a:lnTo>
                  <a:pt x="1666397" y="273628"/>
                </a:lnTo>
                <a:lnTo>
                  <a:pt x="1664447" y="272358"/>
                </a:lnTo>
                <a:lnTo>
                  <a:pt x="1664835" y="272358"/>
                </a:lnTo>
                <a:lnTo>
                  <a:pt x="1665033" y="271088"/>
                </a:lnTo>
                <a:lnTo>
                  <a:pt x="1665612" y="271088"/>
                </a:lnTo>
                <a:lnTo>
                  <a:pt x="1666976" y="269818"/>
                </a:lnTo>
                <a:lnTo>
                  <a:pt x="1667959" y="271088"/>
                </a:lnTo>
                <a:lnTo>
                  <a:pt x="1668348" y="272358"/>
                </a:lnTo>
                <a:lnTo>
                  <a:pt x="1668348" y="273628"/>
                </a:lnTo>
                <a:close/>
              </a:path>
              <a:path w="4097654" h="972819">
                <a:moveTo>
                  <a:pt x="626738" y="278708"/>
                </a:moveTo>
                <a:lnTo>
                  <a:pt x="622250" y="278708"/>
                </a:lnTo>
                <a:lnTo>
                  <a:pt x="620498" y="276168"/>
                </a:lnTo>
                <a:lnTo>
                  <a:pt x="620498" y="272358"/>
                </a:lnTo>
                <a:lnTo>
                  <a:pt x="622837" y="271088"/>
                </a:lnTo>
                <a:lnTo>
                  <a:pt x="624399" y="272358"/>
                </a:lnTo>
                <a:lnTo>
                  <a:pt x="626738" y="272358"/>
                </a:lnTo>
                <a:lnTo>
                  <a:pt x="628491" y="274898"/>
                </a:lnTo>
                <a:lnTo>
                  <a:pt x="626738" y="278708"/>
                </a:lnTo>
                <a:close/>
              </a:path>
              <a:path w="4097654" h="972819">
                <a:moveTo>
                  <a:pt x="1024070" y="277438"/>
                </a:moveTo>
                <a:lnTo>
                  <a:pt x="1021342" y="277438"/>
                </a:lnTo>
                <a:lnTo>
                  <a:pt x="1019978" y="276168"/>
                </a:lnTo>
                <a:lnTo>
                  <a:pt x="1020565" y="273628"/>
                </a:lnTo>
                <a:lnTo>
                  <a:pt x="1020755" y="272358"/>
                </a:lnTo>
                <a:lnTo>
                  <a:pt x="1022317" y="271088"/>
                </a:lnTo>
                <a:lnTo>
                  <a:pt x="1022515" y="271088"/>
                </a:lnTo>
                <a:lnTo>
                  <a:pt x="1023879" y="272358"/>
                </a:lnTo>
                <a:lnTo>
                  <a:pt x="1026218" y="274898"/>
                </a:lnTo>
                <a:lnTo>
                  <a:pt x="1024855" y="276168"/>
                </a:lnTo>
                <a:lnTo>
                  <a:pt x="1024070" y="277438"/>
                </a:lnTo>
                <a:close/>
              </a:path>
              <a:path w="4097654" h="972819">
                <a:moveTo>
                  <a:pt x="1564578" y="301568"/>
                </a:moveTo>
                <a:lnTo>
                  <a:pt x="1562430" y="301568"/>
                </a:lnTo>
                <a:lnTo>
                  <a:pt x="1559313" y="299028"/>
                </a:lnTo>
                <a:lnTo>
                  <a:pt x="1558727" y="296488"/>
                </a:lnTo>
                <a:lnTo>
                  <a:pt x="1557942" y="292678"/>
                </a:lnTo>
                <a:lnTo>
                  <a:pt x="1558529" y="288868"/>
                </a:lnTo>
                <a:lnTo>
                  <a:pt x="1567695" y="281248"/>
                </a:lnTo>
                <a:lnTo>
                  <a:pt x="1580572" y="271088"/>
                </a:lnTo>
                <a:lnTo>
                  <a:pt x="1582522" y="271088"/>
                </a:lnTo>
                <a:lnTo>
                  <a:pt x="1583497" y="272358"/>
                </a:lnTo>
                <a:lnTo>
                  <a:pt x="1584663" y="272358"/>
                </a:lnTo>
                <a:lnTo>
                  <a:pt x="1584861" y="273628"/>
                </a:lnTo>
                <a:lnTo>
                  <a:pt x="1585250" y="274898"/>
                </a:lnTo>
                <a:lnTo>
                  <a:pt x="1585059" y="276168"/>
                </a:lnTo>
                <a:lnTo>
                  <a:pt x="1579208" y="282518"/>
                </a:lnTo>
                <a:lnTo>
                  <a:pt x="1575307" y="287598"/>
                </a:lnTo>
                <a:lnTo>
                  <a:pt x="1571985" y="297758"/>
                </a:lnTo>
                <a:lnTo>
                  <a:pt x="1568670" y="300298"/>
                </a:lnTo>
                <a:lnTo>
                  <a:pt x="1564578" y="301568"/>
                </a:lnTo>
                <a:close/>
              </a:path>
              <a:path w="4097654" h="972819">
                <a:moveTo>
                  <a:pt x="1860480" y="277438"/>
                </a:moveTo>
                <a:lnTo>
                  <a:pt x="1857744" y="274898"/>
                </a:lnTo>
                <a:lnTo>
                  <a:pt x="1856769" y="273628"/>
                </a:lnTo>
                <a:lnTo>
                  <a:pt x="1855992" y="272358"/>
                </a:lnTo>
                <a:lnTo>
                  <a:pt x="1857744" y="271088"/>
                </a:lnTo>
                <a:lnTo>
                  <a:pt x="1865356" y="271088"/>
                </a:lnTo>
                <a:lnTo>
                  <a:pt x="1865943" y="272358"/>
                </a:lnTo>
                <a:lnTo>
                  <a:pt x="1864769" y="273628"/>
                </a:lnTo>
                <a:lnTo>
                  <a:pt x="1863794" y="274898"/>
                </a:lnTo>
                <a:lnTo>
                  <a:pt x="1862232" y="276168"/>
                </a:lnTo>
                <a:lnTo>
                  <a:pt x="1860480" y="277438"/>
                </a:lnTo>
                <a:close/>
              </a:path>
              <a:path w="4097654" h="972819">
                <a:moveTo>
                  <a:pt x="642541" y="300298"/>
                </a:moveTo>
                <a:lnTo>
                  <a:pt x="633954" y="300298"/>
                </a:lnTo>
                <a:lnTo>
                  <a:pt x="634053" y="296488"/>
                </a:lnTo>
                <a:lnTo>
                  <a:pt x="634152" y="295218"/>
                </a:lnTo>
                <a:lnTo>
                  <a:pt x="633756" y="293948"/>
                </a:lnTo>
                <a:lnTo>
                  <a:pt x="633398" y="286328"/>
                </a:lnTo>
                <a:lnTo>
                  <a:pt x="635416" y="282518"/>
                </a:lnTo>
                <a:lnTo>
                  <a:pt x="640507" y="281248"/>
                </a:lnTo>
                <a:lnTo>
                  <a:pt x="651509" y="283788"/>
                </a:lnTo>
                <a:lnTo>
                  <a:pt x="652096" y="286328"/>
                </a:lnTo>
                <a:lnTo>
                  <a:pt x="652174" y="288868"/>
                </a:lnTo>
                <a:lnTo>
                  <a:pt x="652484" y="293948"/>
                </a:lnTo>
                <a:lnTo>
                  <a:pt x="648393" y="299028"/>
                </a:lnTo>
                <a:lnTo>
                  <a:pt x="642541" y="300298"/>
                </a:lnTo>
                <a:close/>
              </a:path>
              <a:path w="4097654" h="972819">
                <a:moveTo>
                  <a:pt x="1044360" y="297758"/>
                </a:moveTo>
                <a:lnTo>
                  <a:pt x="1040848" y="297758"/>
                </a:lnTo>
                <a:lnTo>
                  <a:pt x="1038699" y="296488"/>
                </a:lnTo>
                <a:lnTo>
                  <a:pt x="1036162" y="292678"/>
                </a:lnTo>
                <a:lnTo>
                  <a:pt x="1036360" y="291408"/>
                </a:lnTo>
                <a:lnTo>
                  <a:pt x="1036749" y="287598"/>
                </a:lnTo>
                <a:lnTo>
                  <a:pt x="1042798" y="283788"/>
                </a:lnTo>
                <a:lnTo>
                  <a:pt x="1046501" y="286328"/>
                </a:lnTo>
                <a:lnTo>
                  <a:pt x="1047865" y="286328"/>
                </a:lnTo>
                <a:lnTo>
                  <a:pt x="1048650" y="288868"/>
                </a:lnTo>
                <a:lnTo>
                  <a:pt x="1049237" y="290138"/>
                </a:lnTo>
                <a:lnTo>
                  <a:pt x="1049427" y="292678"/>
                </a:lnTo>
                <a:lnTo>
                  <a:pt x="1048063" y="295218"/>
                </a:lnTo>
                <a:lnTo>
                  <a:pt x="1046113" y="296488"/>
                </a:lnTo>
                <a:lnTo>
                  <a:pt x="1044360" y="297758"/>
                </a:lnTo>
                <a:close/>
              </a:path>
              <a:path w="4097654" h="972819">
                <a:moveTo>
                  <a:pt x="1410094" y="300298"/>
                </a:moveTo>
                <a:lnTo>
                  <a:pt x="1402878" y="300298"/>
                </a:lnTo>
                <a:lnTo>
                  <a:pt x="1399556" y="299028"/>
                </a:lnTo>
                <a:lnTo>
                  <a:pt x="1398383" y="295218"/>
                </a:lnTo>
                <a:lnTo>
                  <a:pt x="1397019" y="291408"/>
                </a:lnTo>
                <a:lnTo>
                  <a:pt x="1398779" y="287598"/>
                </a:lnTo>
                <a:lnTo>
                  <a:pt x="1402292" y="285058"/>
                </a:lnTo>
                <a:lnTo>
                  <a:pt x="1405408" y="283788"/>
                </a:lnTo>
                <a:lnTo>
                  <a:pt x="1408532" y="283788"/>
                </a:lnTo>
                <a:lnTo>
                  <a:pt x="1411260" y="286328"/>
                </a:lnTo>
                <a:lnTo>
                  <a:pt x="1414186" y="287598"/>
                </a:lnTo>
                <a:lnTo>
                  <a:pt x="1413988" y="291408"/>
                </a:lnTo>
                <a:lnTo>
                  <a:pt x="1413408" y="293948"/>
                </a:lnTo>
                <a:lnTo>
                  <a:pt x="1412822" y="297758"/>
                </a:lnTo>
                <a:lnTo>
                  <a:pt x="1410094" y="300298"/>
                </a:lnTo>
                <a:close/>
              </a:path>
              <a:path w="4097654" h="972819">
                <a:moveTo>
                  <a:pt x="1685118" y="296488"/>
                </a:moveTo>
                <a:lnTo>
                  <a:pt x="1679076" y="296488"/>
                </a:lnTo>
                <a:lnTo>
                  <a:pt x="1676150" y="293948"/>
                </a:lnTo>
                <a:lnTo>
                  <a:pt x="1675952" y="290138"/>
                </a:lnTo>
                <a:lnTo>
                  <a:pt x="1675563" y="286328"/>
                </a:lnTo>
                <a:lnTo>
                  <a:pt x="1678291" y="283788"/>
                </a:lnTo>
                <a:lnTo>
                  <a:pt x="1683168" y="283788"/>
                </a:lnTo>
                <a:lnTo>
                  <a:pt x="1683952" y="285058"/>
                </a:lnTo>
                <a:lnTo>
                  <a:pt x="1686292" y="286328"/>
                </a:lnTo>
                <a:lnTo>
                  <a:pt x="1689804" y="288868"/>
                </a:lnTo>
                <a:lnTo>
                  <a:pt x="1690002" y="292678"/>
                </a:lnTo>
                <a:lnTo>
                  <a:pt x="1688242" y="295218"/>
                </a:lnTo>
                <a:lnTo>
                  <a:pt x="1687069" y="295218"/>
                </a:lnTo>
                <a:lnTo>
                  <a:pt x="1685118" y="296488"/>
                </a:lnTo>
                <a:close/>
              </a:path>
              <a:path w="4097654" h="972819">
                <a:moveTo>
                  <a:pt x="1326219" y="295218"/>
                </a:moveTo>
                <a:lnTo>
                  <a:pt x="1324070" y="295218"/>
                </a:lnTo>
                <a:lnTo>
                  <a:pt x="1321922" y="293948"/>
                </a:lnTo>
                <a:lnTo>
                  <a:pt x="1319583" y="292678"/>
                </a:lnTo>
                <a:lnTo>
                  <a:pt x="1318996" y="290138"/>
                </a:lnTo>
                <a:lnTo>
                  <a:pt x="1318805" y="287598"/>
                </a:lnTo>
                <a:lnTo>
                  <a:pt x="1320946" y="285058"/>
                </a:lnTo>
                <a:lnTo>
                  <a:pt x="1325632" y="285058"/>
                </a:lnTo>
                <a:lnTo>
                  <a:pt x="1327972" y="286328"/>
                </a:lnTo>
                <a:lnTo>
                  <a:pt x="1328170" y="288868"/>
                </a:lnTo>
                <a:lnTo>
                  <a:pt x="1328558" y="291408"/>
                </a:lnTo>
                <a:lnTo>
                  <a:pt x="1326219" y="295218"/>
                </a:lnTo>
                <a:close/>
              </a:path>
              <a:path w="4097654" h="972819">
                <a:moveTo>
                  <a:pt x="1883110" y="300298"/>
                </a:moveTo>
                <a:lnTo>
                  <a:pt x="1879208" y="296488"/>
                </a:lnTo>
                <a:lnTo>
                  <a:pt x="1878820" y="293948"/>
                </a:lnTo>
                <a:lnTo>
                  <a:pt x="1878424" y="290138"/>
                </a:lnTo>
                <a:lnTo>
                  <a:pt x="1880572" y="286328"/>
                </a:lnTo>
                <a:lnTo>
                  <a:pt x="1883498" y="286328"/>
                </a:lnTo>
                <a:lnTo>
                  <a:pt x="1887590" y="285058"/>
                </a:lnTo>
                <a:lnTo>
                  <a:pt x="1891300" y="287598"/>
                </a:lnTo>
                <a:lnTo>
                  <a:pt x="1893442" y="293948"/>
                </a:lnTo>
                <a:lnTo>
                  <a:pt x="1890325" y="299028"/>
                </a:lnTo>
                <a:lnTo>
                  <a:pt x="1886615" y="299028"/>
                </a:lnTo>
                <a:lnTo>
                  <a:pt x="1883110" y="300298"/>
                </a:lnTo>
                <a:close/>
              </a:path>
              <a:path w="4097654" h="972819">
                <a:moveTo>
                  <a:pt x="805216" y="296488"/>
                </a:moveTo>
                <a:lnTo>
                  <a:pt x="799753" y="296488"/>
                </a:lnTo>
                <a:lnTo>
                  <a:pt x="797612" y="293948"/>
                </a:lnTo>
                <a:lnTo>
                  <a:pt x="797612" y="288868"/>
                </a:lnTo>
                <a:lnTo>
                  <a:pt x="799753" y="286328"/>
                </a:lnTo>
                <a:lnTo>
                  <a:pt x="805018" y="286328"/>
                </a:lnTo>
                <a:lnTo>
                  <a:pt x="808340" y="288868"/>
                </a:lnTo>
                <a:lnTo>
                  <a:pt x="808435" y="292678"/>
                </a:lnTo>
                <a:lnTo>
                  <a:pt x="808531" y="293948"/>
                </a:lnTo>
                <a:lnTo>
                  <a:pt x="805216" y="296488"/>
                </a:lnTo>
                <a:close/>
              </a:path>
              <a:path w="4097654" h="972819">
                <a:moveTo>
                  <a:pt x="1163925" y="296488"/>
                </a:moveTo>
                <a:lnTo>
                  <a:pt x="1159246" y="296488"/>
                </a:lnTo>
                <a:lnTo>
                  <a:pt x="1157098" y="295218"/>
                </a:lnTo>
                <a:lnTo>
                  <a:pt x="1156519" y="292678"/>
                </a:lnTo>
                <a:lnTo>
                  <a:pt x="1156122" y="290138"/>
                </a:lnTo>
                <a:lnTo>
                  <a:pt x="1157883" y="286328"/>
                </a:lnTo>
                <a:lnTo>
                  <a:pt x="1162950" y="286328"/>
                </a:lnTo>
                <a:lnTo>
                  <a:pt x="1166073" y="288868"/>
                </a:lnTo>
                <a:lnTo>
                  <a:pt x="1166462" y="293948"/>
                </a:lnTo>
                <a:lnTo>
                  <a:pt x="1163925" y="296488"/>
                </a:lnTo>
                <a:close/>
              </a:path>
              <a:path w="4097654" h="972819">
                <a:moveTo>
                  <a:pt x="1447346" y="292678"/>
                </a:moveTo>
                <a:lnTo>
                  <a:pt x="1443833" y="292678"/>
                </a:lnTo>
                <a:lnTo>
                  <a:pt x="1442279" y="291408"/>
                </a:lnTo>
                <a:lnTo>
                  <a:pt x="1442080" y="291408"/>
                </a:lnTo>
                <a:lnTo>
                  <a:pt x="1442667" y="290138"/>
                </a:lnTo>
                <a:lnTo>
                  <a:pt x="1443642" y="288868"/>
                </a:lnTo>
                <a:lnTo>
                  <a:pt x="1445204" y="286328"/>
                </a:lnTo>
                <a:lnTo>
                  <a:pt x="1446180" y="288868"/>
                </a:lnTo>
                <a:lnTo>
                  <a:pt x="1446957" y="290138"/>
                </a:lnTo>
                <a:lnTo>
                  <a:pt x="1447346" y="292678"/>
                </a:lnTo>
                <a:close/>
              </a:path>
              <a:path w="4097654" h="972819">
                <a:moveTo>
                  <a:pt x="324787" y="296488"/>
                </a:moveTo>
                <a:lnTo>
                  <a:pt x="322059" y="295218"/>
                </a:lnTo>
                <a:lnTo>
                  <a:pt x="320497" y="295218"/>
                </a:lnTo>
                <a:lnTo>
                  <a:pt x="319522" y="292678"/>
                </a:lnTo>
                <a:lnTo>
                  <a:pt x="318745" y="292678"/>
                </a:lnTo>
                <a:lnTo>
                  <a:pt x="319133" y="290138"/>
                </a:lnTo>
                <a:lnTo>
                  <a:pt x="321861" y="287598"/>
                </a:lnTo>
                <a:lnTo>
                  <a:pt x="325572" y="287598"/>
                </a:lnTo>
                <a:lnTo>
                  <a:pt x="327515" y="288868"/>
                </a:lnTo>
                <a:lnTo>
                  <a:pt x="328101" y="293948"/>
                </a:lnTo>
                <a:lnTo>
                  <a:pt x="324787" y="296488"/>
                </a:lnTo>
                <a:close/>
              </a:path>
              <a:path w="4097654" h="972819">
                <a:moveTo>
                  <a:pt x="723879" y="301568"/>
                </a:moveTo>
                <a:lnTo>
                  <a:pt x="720366" y="301568"/>
                </a:lnTo>
                <a:lnTo>
                  <a:pt x="717440" y="296488"/>
                </a:lnTo>
                <a:lnTo>
                  <a:pt x="718804" y="290138"/>
                </a:lnTo>
                <a:lnTo>
                  <a:pt x="721928" y="287598"/>
                </a:lnTo>
                <a:lnTo>
                  <a:pt x="724854" y="287598"/>
                </a:lnTo>
                <a:lnTo>
                  <a:pt x="727970" y="288868"/>
                </a:lnTo>
                <a:lnTo>
                  <a:pt x="729921" y="291408"/>
                </a:lnTo>
                <a:lnTo>
                  <a:pt x="729532" y="295218"/>
                </a:lnTo>
                <a:lnTo>
                  <a:pt x="729334" y="297758"/>
                </a:lnTo>
                <a:lnTo>
                  <a:pt x="726606" y="300298"/>
                </a:lnTo>
                <a:lnTo>
                  <a:pt x="723879" y="301568"/>
                </a:lnTo>
                <a:close/>
              </a:path>
              <a:path w="4097654" h="972819">
                <a:moveTo>
                  <a:pt x="844418" y="301568"/>
                </a:moveTo>
                <a:lnTo>
                  <a:pt x="840129" y="299028"/>
                </a:lnTo>
                <a:lnTo>
                  <a:pt x="838574" y="297758"/>
                </a:lnTo>
                <a:lnTo>
                  <a:pt x="837599" y="296488"/>
                </a:lnTo>
                <a:lnTo>
                  <a:pt x="838178" y="293948"/>
                </a:lnTo>
                <a:lnTo>
                  <a:pt x="839351" y="290138"/>
                </a:lnTo>
                <a:lnTo>
                  <a:pt x="842864" y="287598"/>
                </a:lnTo>
                <a:lnTo>
                  <a:pt x="849302" y="287598"/>
                </a:lnTo>
                <a:lnTo>
                  <a:pt x="852228" y="291408"/>
                </a:lnTo>
                <a:lnTo>
                  <a:pt x="851642" y="293948"/>
                </a:lnTo>
                <a:lnTo>
                  <a:pt x="850666" y="299028"/>
                </a:lnTo>
                <a:lnTo>
                  <a:pt x="844418" y="301568"/>
                </a:lnTo>
                <a:close/>
              </a:path>
              <a:path w="4097654" h="972819">
                <a:moveTo>
                  <a:pt x="964387" y="292678"/>
                </a:moveTo>
                <a:lnTo>
                  <a:pt x="960874" y="292678"/>
                </a:lnTo>
                <a:lnTo>
                  <a:pt x="959701" y="290138"/>
                </a:lnTo>
                <a:lnTo>
                  <a:pt x="960676" y="290138"/>
                </a:lnTo>
                <a:lnTo>
                  <a:pt x="961263" y="288868"/>
                </a:lnTo>
                <a:lnTo>
                  <a:pt x="962238" y="287598"/>
                </a:lnTo>
                <a:lnTo>
                  <a:pt x="964189" y="287598"/>
                </a:lnTo>
                <a:lnTo>
                  <a:pt x="965941" y="290138"/>
                </a:lnTo>
                <a:lnTo>
                  <a:pt x="964775" y="291408"/>
                </a:lnTo>
                <a:lnTo>
                  <a:pt x="964387" y="292678"/>
                </a:lnTo>
                <a:close/>
              </a:path>
              <a:path w="4097654" h="972819">
                <a:moveTo>
                  <a:pt x="1786160" y="318078"/>
                </a:moveTo>
                <a:lnTo>
                  <a:pt x="1780895" y="316808"/>
                </a:lnTo>
                <a:lnTo>
                  <a:pt x="1778944" y="314268"/>
                </a:lnTo>
                <a:lnTo>
                  <a:pt x="1778555" y="312998"/>
                </a:lnTo>
                <a:lnTo>
                  <a:pt x="1777771" y="312998"/>
                </a:lnTo>
                <a:lnTo>
                  <a:pt x="1772894" y="304108"/>
                </a:lnTo>
                <a:lnTo>
                  <a:pt x="1764315" y="299028"/>
                </a:lnTo>
                <a:lnTo>
                  <a:pt x="1763141" y="297758"/>
                </a:lnTo>
                <a:lnTo>
                  <a:pt x="1762951" y="297758"/>
                </a:lnTo>
                <a:lnTo>
                  <a:pt x="1762166" y="296488"/>
                </a:lnTo>
                <a:lnTo>
                  <a:pt x="1761389" y="293948"/>
                </a:lnTo>
                <a:lnTo>
                  <a:pt x="1761191" y="292678"/>
                </a:lnTo>
                <a:lnTo>
                  <a:pt x="1761000" y="290138"/>
                </a:lnTo>
                <a:lnTo>
                  <a:pt x="1764315" y="287598"/>
                </a:lnTo>
                <a:lnTo>
                  <a:pt x="1769778" y="287598"/>
                </a:lnTo>
                <a:lnTo>
                  <a:pt x="1773290" y="288868"/>
                </a:lnTo>
                <a:lnTo>
                  <a:pt x="1774266" y="291408"/>
                </a:lnTo>
                <a:lnTo>
                  <a:pt x="1776407" y="297758"/>
                </a:lnTo>
                <a:lnTo>
                  <a:pt x="1781085" y="300298"/>
                </a:lnTo>
                <a:lnTo>
                  <a:pt x="1787135" y="301568"/>
                </a:lnTo>
                <a:lnTo>
                  <a:pt x="1789672" y="301568"/>
                </a:lnTo>
                <a:lnTo>
                  <a:pt x="1791623" y="302838"/>
                </a:lnTo>
                <a:lnTo>
                  <a:pt x="1792796" y="305378"/>
                </a:lnTo>
                <a:lnTo>
                  <a:pt x="1794160" y="309188"/>
                </a:lnTo>
                <a:lnTo>
                  <a:pt x="1792598" y="312998"/>
                </a:lnTo>
                <a:lnTo>
                  <a:pt x="1789284" y="315538"/>
                </a:lnTo>
                <a:lnTo>
                  <a:pt x="1786160" y="318078"/>
                </a:lnTo>
                <a:close/>
              </a:path>
              <a:path w="4097654" h="972819">
                <a:moveTo>
                  <a:pt x="1927577" y="302838"/>
                </a:moveTo>
                <a:lnTo>
                  <a:pt x="1924072" y="302838"/>
                </a:lnTo>
                <a:lnTo>
                  <a:pt x="1921534" y="301568"/>
                </a:lnTo>
                <a:lnTo>
                  <a:pt x="1919386" y="299028"/>
                </a:lnTo>
                <a:lnTo>
                  <a:pt x="1918997" y="297758"/>
                </a:lnTo>
                <a:lnTo>
                  <a:pt x="1918410" y="297758"/>
                </a:lnTo>
                <a:lnTo>
                  <a:pt x="1918410" y="296488"/>
                </a:lnTo>
                <a:lnTo>
                  <a:pt x="1917435" y="292678"/>
                </a:lnTo>
                <a:lnTo>
                  <a:pt x="1915873" y="290138"/>
                </a:lnTo>
                <a:lnTo>
                  <a:pt x="1913534" y="287598"/>
                </a:lnTo>
                <a:lnTo>
                  <a:pt x="1920750" y="290138"/>
                </a:lnTo>
                <a:lnTo>
                  <a:pt x="1928163" y="293948"/>
                </a:lnTo>
                <a:lnTo>
                  <a:pt x="1935775" y="296488"/>
                </a:lnTo>
                <a:lnTo>
                  <a:pt x="1935577" y="297758"/>
                </a:lnTo>
                <a:lnTo>
                  <a:pt x="1934404" y="300298"/>
                </a:lnTo>
                <a:lnTo>
                  <a:pt x="1932263" y="300298"/>
                </a:lnTo>
                <a:lnTo>
                  <a:pt x="1930114" y="301568"/>
                </a:lnTo>
                <a:lnTo>
                  <a:pt x="1927577" y="302838"/>
                </a:lnTo>
                <a:close/>
              </a:path>
              <a:path w="4097654" h="972819">
                <a:moveTo>
                  <a:pt x="562956" y="299028"/>
                </a:moveTo>
                <a:lnTo>
                  <a:pt x="560807" y="297758"/>
                </a:lnTo>
                <a:lnTo>
                  <a:pt x="559245" y="297758"/>
                </a:lnTo>
                <a:lnTo>
                  <a:pt x="558468" y="295218"/>
                </a:lnTo>
                <a:lnTo>
                  <a:pt x="557683" y="295218"/>
                </a:lnTo>
                <a:lnTo>
                  <a:pt x="557881" y="291408"/>
                </a:lnTo>
                <a:lnTo>
                  <a:pt x="559832" y="288868"/>
                </a:lnTo>
                <a:lnTo>
                  <a:pt x="562369" y="288868"/>
                </a:lnTo>
                <a:lnTo>
                  <a:pt x="564320" y="290138"/>
                </a:lnTo>
                <a:lnTo>
                  <a:pt x="565684" y="291408"/>
                </a:lnTo>
                <a:lnTo>
                  <a:pt x="565493" y="292678"/>
                </a:lnTo>
                <a:lnTo>
                  <a:pt x="565105" y="296488"/>
                </a:lnTo>
                <a:lnTo>
                  <a:pt x="562956" y="299028"/>
                </a:lnTo>
                <a:close/>
              </a:path>
              <a:path w="4097654" h="972819">
                <a:moveTo>
                  <a:pt x="1284274" y="301568"/>
                </a:moveTo>
                <a:lnTo>
                  <a:pt x="1281744" y="300298"/>
                </a:lnTo>
                <a:lnTo>
                  <a:pt x="1279984" y="299028"/>
                </a:lnTo>
                <a:lnTo>
                  <a:pt x="1279009" y="297758"/>
                </a:lnTo>
                <a:lnTo>
                  <a:pt x="1279108" y="293948"/>
                </a:lnTo>
                <a:lnTo>
                  <a:pt x="1279207" y="291408"/>
                </a:lnTo>
                <a:lnTo>
                  <a:pt x="1281744" y="288868"/>
                </a:lnTo>
                <a:lnTo>
                  <a:pt x="1288770" y="288868"/>
                </a:lnTo>
                <a:lnTo>
                  <a:pt x="1291299" y="291408"/>
                </a:lnTo>
                <a:lnTo>
                  <a:pt x="1290133" y="295218"/>
                </a:lnTo>
                <a:lnTo>
                  <a:pt x="1289737" y="295218"/>
                </a:lnTo>
                <a:lnTo>
                  <a:pt x="1287398" y="299028"/>
                </a:lnTo>
                <a:lnTo>
                  <a:pt x="1284274" y="301568"/>
                </a:lnTo>
                <a:close/>
              </a:path>
              <a:path w="4097654" h="972819">
                <a:moveTo>
                  <a:pt x="1731742" y="304108"/>
                </a:moveTo>
                <a:lnTo>
                  <a:pt x="1724716" y="304108"/>
                </a:lnTo>
                <a:lnTo>
                  <a:pt x="1722377" y="301568"/>
                </a:lnTo>
                <a:lnTo>
                  <a:pt x="1719253" y="299028"/>
                </a:lnTo>
                <a:lnTo>
                  <a:pt x="1719063" y="295218"/>
                </a:lnTo>
                <a:lnTo>
                  <a:pt x="1721791" y="291408"/>
                </a:lnTo>
                <a:lnTo>
                  <a:pt x="1724130" y="288868"/>
                </a:lnTo>
                <a:lnTo>
                  <a:pt x="1730180" y="288868"/>
                </a:lnTo>
                <a:lnTo>
                  <a:pt x="1732328" y="290138"/>
                </a:lnTo>
                <a:lnTo>
                  <a:pt x="1733890" y="292678"/>
                </a:lnTo>
                <a:lnTo>
                  <a:pt x="1734469" y="296488"/>
                </a:lnTo>
                <a:lnTo>
                  <a:pt x="1734279" y="297758"/>
                </a:lnTo>
                <a:lnTo>
                  <a:pt x="1734279" y="299028"/>
                </a:lnTo>
                <a:lnTo>
                  <a:pt x="1734081" y="300298"/>
                </a:lnTo>
                <a:lnTo>
                  <a:pt x="1734081" y="301568"/>
                </a:lnTo>
                <a:lnTo>
                  <a:pt x="1731742" y="304108"/>
                </a:lnTo>
                <a:close/>
              </a:path>
              <a:path w="4097654" h="972819">
                <a:moveTo>
                  <a:pt x="1244683" y="296488"/>
                </a:moveTo>
                <a:lnTo>
                  <a:pt x="1242146" y="296488"/>
                </a:lnTo>
                <a:lnTo>
                  <a:pt x="1240973" y="293948"/>
                </a:lnTo>
                <a:lnTo>
                  <a:pt x="1241171" y="291408"/>
                </a:lnTo>
                <a:lnTo>
                  <a:pt x="1243121" y="290138"/>
                </a:lnTo>
                <a:lnTo>
                  <a:pt x="1244683" y="290138"/>
                </a:lnTo>
                <a:lnTo>
                  <a:pt x="1245659" y="291408"/>
                </a:lnTo>
                <a:lnTo>
                  <a:pt x="1246436" y="292678"/>
                </a:lnTo>
                <a:lnTo>
                  <a:pt x="1246634" y="293948"/>
                </a:lnTo>
                <a:lnTo>
                  <a:pt x="1247023" y="295218"/>
                </a:lnTo>
                <a:lnTo>
                  <a:pt x="1244683" y="296488"/>
                </a:lnTo>
                <a:close/>
              </a:path>
              <a:path w="4097654" h="972819">
                <a:moveTo>
                  <a:pt x="1644941" y="292678"/>
                </a:moveTo>
                <a:lnTo>
                  <a:pt x="1643577" y="292678"/>
                </a:lnTo>
                <a:lnTo>
                  <a:pt x="1644552" y="291408"/>
                </a:lnTo>
                <a:lnTo>
                  <a:pt x="1644941" y="292678"/>
                </a:lnTo>
                <a:close/>
              </a:path>
              <a:path w="4097654" h="972819">
                <a:moveTo>
                  <a:pt x="682330" y="293948"/>
                </a:moveTo>
                <a:lnTo>
                  <a:pt x="681553" y="293948"/>
                </a:lnTo>
                <a:lnTo>
                  <a:pt x="681743" y="292678"/>
                </a:lnTo>
                <a:lnTo>
                  <a:pt x="682330" y="293948"/>
                </a:lnTo>
                <a:close/>
              </a:path>
              <a:path w="4097654" h="972819">
                <a:moveTo>
                  <a:pt x="1365033" y="293948"/>
                </a:moveTo>
                <a:lnTo>
                  <a:pt x="1364644" y="292678"/>
                </a:lnTo>
                <a:lnTo>
                  <a:pt x="1365810" y="292678"/>
                </a:lnTo>
                <a:lnTo>
                  <a:pt x="1365033" y="293948"/>
                </a:lnTo>
                <a:close/>
              </a:path>
              <a:path w="4097654" h="972819">
                <a:moveTo>
                  <a:pt x="1645527" y="295218"/>
                </a:moveTo>
                <a:lnTo>
                  <a:pt x="1642015" y="295218"/>
                </a:lnTo>
                <a:lnTo>
                  <a:pt x="1642015" y="293948"/>
                </a:lnTo>
                <a:lnTo>
                  <a:pt x="1642403" y="293948"/>
                </a:lnTo>
                <a:lnTo>
                  <a:pt x="1642990" y="292678"/>
                </a:lnTo>
                <a:lnTo>
                  <a:pt x="1645718" y="292678"/>
                </a:lnTo>
                <a:lnTo>
                  <a:pt x="1645527" y="293948"/>
                </a:lnTo>
                <a:lnTo>
                  <a:pt x="1645527" y="295218"/>
                </a:lnTo>
                <a:close/>
              </a:path>
              <a:path w="4097654" h="972819">
                <a:moveTo>
                  <a:pt x="683305" y="295218"/>
                </a:moveTo>
                <a:lnTo>
                  <a:pt x="681156" y="295218"/>
                </a:lnTo>
                <a:lnTo>
                  <a:pt x="680966" y="293948"/>
                </a:lnTo>
                <a:lnTo>
                  <a:pt x="682718" y="293948"/>
                </a:lnTo>
                <a:lnTo>
                  <a:pt x="683305" y="295218"/>
                </a:lnTo>
                <a:close/>
              </a:path>
              <a:path w="4097654" h="972819">
                <a:moveTo>
                  <a:pt x="884215" y="295218"/>
                </a:moveTo>
                <a:lnTo>
                  <a:pt x="882851" y="295218"/>
                </a:lnTo>
                <a:lnTo>
                  <a:pt x="883041" y="293948"/>
                </a:lnTo>
                <a:lnTo>
                  <a:pt x="884405" y="293948"/>
                </a:lnTo>
                <a:lnTo>
                  <a:pt x="884215" y="295218"/>
                </a:lnTo>
                <a:close/>
              </a:path>
              <a:path w="4097654" h="972819">
                <a:moveTo>
                  <a:pt x="1808203" y="295218"/>
                </a:moveTo>
                <a:lnTo>
                  <a:pt x="1805665" y="295218"/>
                </a:lnTo>
                <a:lnTo>
                  <a:pt x="1805086" y="293948"/>
                </a:lnTo>
                <a:lnTo>
                  <a:pt x="1809376" y="293948"/>
                </a:lnTo>
                <a:lnTo>
                  <a:pt x="1808203" y="295218"/>
                </a:lnTo>
                <a:close/>
              </a:path>
              <a:path w="4097654" h="972819">
                <a:moveTo>
                  <a:pt x="1644354" y="296488"/>
                </a:moveTo>
                <a:lnTo>
                  <a:pt x="1642990" y="295218"/>
                </a:lnTo>
                <a:lnTo>
                  <a:pt x="1644941" y="295218"/>
                </a:lnTo>
                <a:lnTo>
                  <a:pt x="1644354" y="296488"/>
                </a:lnTo>
                <a:close/>
              </a:path>
              <a:path w="4097654" h="972819">
                <a:moveTo>
                  <a:pt x="633565" y="301568"/>
                </a:moveTo>
                <a:lnTo>
                  <a:pt x="633177" y="301568"/>
                </a:lnTo>
                <a:lnTo>
                  <a:pt x="633177" y="300298"/>
                </a:lnTo>
                <a:lnTo>
                  <a:pt x="633756" y="300298"/>
                </a:lnTo>
                <a:lnTo>
                  <a:pt x="633565" y="301568"/>
                </a:lnTo>
                <a:close/>
              </a:path>
              <a:path w="4097654" h="972819">
                <a:moveTo>
                  <a:pt x="621085" y="323158"/>
                </a:moveTo>
                <a:lnTo>
                  <a:pt x="615225" y="323158"/>
                </a:lnTo>
                <a:lnTo>
                  <a:pt x="614646" y="320618"/>
                </a:lnTo>
                <a:lnTo>
                  <a:pt x="613861" y="318078"/>
                </a:lnTo>
                <a:lnTo>
                  <a:pt x="613473" y="315538"/>
                </a:lnTo>
                <a:lnTo>
                  <a:pt x="612299" y="309188"/>
                </a:lnTo>
                <a:lnTo>
                  <a:pt x="615225" y="304108"/>
                </a:lnTo>
                <a:lnTo>
                  <a:pt x="625176" y="302838"/>
                </a:lnTo>
                <a:lnTo>
                  <a:pt x="629276" y="301568"/>
                </a:lnTo>
                <a:lnTo>
                  <a:pt x="633177" y="301568"/>
                </a:lnTo>
                <a:lnTo>
                  <a:pt x="634152" y="305378"/>
                </a:lnTo>
                <a:lnTo>
                  <a:pt x="633565" y="310458"/>
                </a:lnTo>
                <a:lnTo>
                  <a:pt x="630830" y="319348"/>
                </a:lnTo>
                <a:lnTo>
                  <a:pt x="627714" y="320618"/>
                </a:lnTo>
                <a:lnTo>
                  <a:pt x="621085" y="323158"/>
                </a:lnTo>
                <a:close/>
              </a:path>
              <a:path w="4097654" h="972819">
                <a:moveTo>
                  <a:pt x="1549362" y="316808"/>
                </a:moveTo>
                <a:lnTo>
                  <a:pt x="1542733" y="316808"/>
                </a:lnTo>
                <a:lnTo>
                  <a:pt x="1540973" y="314268"/>
                </a:lnTo>
                <a:lnTo>
                  <a:pt x="1540196" y="312998"/>
                </a:lnTo>
                <a:lnTo>
                  <a:pt x="1539808" y="310458"/>
                </a:lnTo>
                <a:lnTo>
                  <a:pt x="1540196" y="309188"/>
                </a:lnTo>
                <a:lnTo>
                  <a:pt x="1541949" y="304108"/>
                </a:lnTo>
                <a:lnTo>
                  <a:pt x="1548189" y="301568"/>
                </a:lnTo>
                <a:lnTo>
                  <a:pt x="1552288" y="305378"/>
                </a:lnTo>
                <a:lnTo>
                  <a:pt x="1553065" y="306648"/>
                </a:lnTo>
                <a:lnTo>
                  <a:pt x="1553264" y="307918"/>
                </a:lnTo>
                <a:lnTo>
                  <a:pt x="1553850" y="309188"/>
                </a:lnTo>
                <a:lnTo>
                  <a:pt x="1554048" y="312998"/>
                </a:lnTo>
                <a:lnTo>
                  <a:pt x="1552479" y="315538"/>
                </a:lnTo>
                <a:lnTo>
                  <a:pt x="1549362" y="316808"/>
                </a:lnTo>
                <a:close/>
              </a:path>
              <a:path w="4097654" h="972819">
                <a:moveTo>
                  <a:pt x="1966977" y="342208"/>
                </a:moveTo>
                <a:lnTo>
                  <a:pt x="1963274" y="342208"/>
                </a:lnTo>
                <a:lnTo>
                  <a:pt x="1961521" y="340938"/>
                </a:lnTo>
                <a:lnTo>
                  <a:pt x="1959959" y="339668"/>
                </a:lnTo>
                <a:lnTo>
                  <a:pt x="1957811" y="338398"/>
                </a:lnTo>
                <a:lnTo>
                  <a:pt x="1957232" y="337128"/>
                </a:lnTo>
                <a:lnTo>
                  <a:pt x="1954885" y="330778"/>
                </a:lnTo>
                <a:lnTo>
                  <a:pt x="1949620" y="328238"/>
                </a:lnTo>
                <a:lnTo>
                  <a:pt x="1943379" y="325698"/>
                </a:lnTo>
                <a:lnTo>
                  <a:pt x="1938114" y="323158"/>
                </a:lnTo>
                <a:lnTo>
                  <a:pt x="1936164" y="318078"/>
                </a:lnTo>
                <a:lnTo>
                  <a:pt x="1936751" y="312998"/>
                </a:lnTo>
                <a:lnTo>
                  <a:pt x="1937330" y="309188"/>
                </a:lnTo>
                <a:lnTo>
                  <a:pt x="1938701" y="305378"/>
                </a:lnTo>
                <a:lnTo>
                  <a:pt x="1942793" y="304108"/>
                </a:lnTo>
                <a:lnTo>
                  <a:pt x="1946496" y="302838"/>
                </a:lnTo>
                <a:lnTo>
                  <a:pt x="1951761" y="305378"/>
                </a:lnTo>
                <a:lnTo>
                  <a:pt x="1953711" y="310458"/>
                </a:lnTo>
                <a:lnTo>
                  <a:pt x="1954496" y="311728"/>
                </a:lnTo>
                <a:lnTo>
                  <a:pt x="1955083" y="314268"/>
                </a:lnTo>
                <a:lnTo>
                  <a:pt x="1955471" y="315538"/>
                </a:lnTo>
                <a:lnTo>
                  <a:pt x="1956447" y="319348"/>
                </a:lnTo>
                <a:lnTo>
                  <a:pt x="1958786" y="321888"/>
                </a:lnTo>
                <a:lnTo>
                  <a:pt x="1962885" y="323158"/>
                </a:lnTo>
                <a:lnTo>
                  <a:pt x="1965224" y="324428"/>
                </a:lnTo>
                <a:lnTo>
                  <a:pt x="1966398" y="324428"/>
                </a:lnTo>
                <a:lnTo>
                  <a:pt x="1969514" y="325698"/>
                </a:lnTo>
                <a:lnTo>
                  <a:pt x="1970490" y="329508"/>
                </a:lnTo>
                <a:lnTo>
                  <a:pt x="1970687" y="333318"/>
                </a:lnTo>
                <a:lnTo>
                  <a:pt x="1970299" y="334588"/>
                </a:lnTo>
                <a:lnTo>
                  <a:pt x="1969324" y="337128"/>
                </a:lnTo>
                <a:lnTo>
                  <a:pt x="1966977" y="342208"/>
                </a:lnTo>
                <a:close/>
              </a:path>
              <a:path w="4097654" h="972819">
                <a:moveTo>
                  <a:pt x="541698" y="321888"/>
                </a:moveTo>
                <a:lnTo>
                  <a:pt x="539549" y="321888"/>
                </a:lnTo>
                <a:lnTo>
                  <a:pt x="535450" y="318078"/>
                </a:lnTo>
                <a:lnTo>
                  <a:pt x="535259" y="315538"/>
                </a:lnTo>
                <a:lnTo>
                  <a:pt x="537202" y="309188"/>
                </a:lnTo>
                <a:lnTo>
                  <a:pt x="539937" y="306648"/>
                </a:lnTo>
                <a:lnTo>
                  <a:pt x="543648" y="305378"/>
                </a:lnTo>
                <a:lnTo>
                  <a:pt x="546963" y="304108"/>
                </a:lnTo>
                <a:lnTo>
                  <a:pt x="551641" y="307918"/>
                </a:lnTo>
                <a:lnTo>
                  <a:pt x="551575" y="312998"/>
                </a:lnTo>
                <a:lnTo>
                  <a:pt x="551443" y="315538"/>
                </a:lnTo>
                <a:lnTo>
                  <a:pt x="548715" y="319348"/>
                </a:lnTo>
                <a:lnTo>
                  <a:pt x="544425" y="320618"/>
                </a:lnTo>
                <a:lnTo>
                  <a:pt x="541698" y="321888"/>
                </a:lnTo>
                <a:close/>
              </a:path>
              <a:path w="4097654" h="972819">
                <a:moveTo>
                  <a:pt x="986818" y="318078"/>
                </a:moveTo>
                <a:lnTo>
                  <a:pt x="982719" y="316808"/>
                </a:lnTo>
                <a:lnTo>
                  <a:pt x="979405" y="316808"/>
                </a:lnTo>
                <a:lnTo>
                  <a:pt x="977454" y="314268"/>
                </a:lnTo>
                <a:lnTo>
                  <a:pt x="977843" y="306648"/>
                </a:lnTo>
                <a:lnTo>
                  <a:pt x="980578" y="304108"/>
                </a:lnTo>
                <a:lnTo>
                  <a:pt x="986818" y="304108"/>
                </a:lnTo>
                <a:lnTo>
                  <a:pt x="989744" y="306648"/>
                </a:lnTo>
                <a:lnTo>
                  <a:pt x="989744" y="314268"/>
                </a:lnTo>
                <a:lnTo>
                  <a:pt x="986818" y="318078"/>
                </a:lnTo>
                <a:close/>
              </a:path>
              <a:path w="4097654" h="972819">
                <a:moveTo>
                  <a:pt x="865684" y="316808"/>
                </a:moveTo>
                <a:lnTo>
                  <a:pt x="859833" y="316808"/>
                </a:lnTo>
                <a:lnTo>
                  <a:pt x="856907" y="314268"/>
                </a:lnTo>
                <a:lnTo>
                  <a:pt x="856808" y="310458"/>
                </a:lnTo>
                <a:lnTo>
                  <a:pt x="856709" y="309188"/>
                </a:lnTo>
                <a:lnTo>
                  <a:pt x="859048" y="306648"/>
                </a:lnTo>
                <a:lnTo>
                  <a:pt x="861196" y="305378"/>
                </a:lnTo>
                <a:lnTo>
                  <a:pt x="864320" y="305378"/>
                </a:lnTo>
                <a:lnTo>
                  <a:pt x="867246" y="307918"/>
                </a:lnTo>
                <a:lnTo>
                  <a:pt x="867635" y="311728"/>
                </a:lnTo>
                <a:lnTo>
                  <a:pt x="868023" y="314268"/>
                </a:lnTo>
                <a:lnTo>
                  <a:pt x="865684" y="316808"/>
                </a:lnTo>
                <a:close/>
              </a:path>
              <a:path w="4097654" h="972819">
                <a:moveTo>
                  <a:pt x="464055" y="318078"/>
                </a:moveTo>
                <a:lnTo>
                  <a:pt x="458402" y="318078"/>
                </a:lnTo>
                <a:lnTo>
                  <a:pt x="455476" y="315538"/>
                </a:lnTo>
                <a:lnTo>
                  <a:pt x="455087" y="310458"/>
                </a:lnTo>
                <a:lnTo>
                  <a:pt x="457815" y="306648"/>
                </a:lnTo>
                <a:lnTo>
                  <a:pt x="463476" y="306648"/>
                </a:lnTo>
                <a:lnTo>
                  <a:pt x="466600" y="309188"/>
                </a:lnTo>
                <a:lnTo>
                  <a:pt x="466727" y="314268"/>
                </a:lnTo>
                <a:lnTo>
                  <a:pt x="466791" y="315538"/>
                </a:lnTo>
                <a:lnTo>
                  <a:pt x="464055" y="318078"/>
                </a:lnTo>
                <a:close/>
              </a:path>
              <a:path w="4097654" h="972819">
                <a:moveTo>
                  <a:pt x="1867695" y="319348"/>
                </a:moveTo>
                <a:lnTo>
                  <a:pt x="1864183" y="319348"/>
                </a:lnTo>
                <a:lnTo>
                  <a:pt x="1860480" y="318078"/>
                </a:lnTo>
                <a:lnTo>
                  <a:pt x="1857554" y="318078"/>
                </a:lnTo>
                <a:lnTo>
                  <a:pt x="1856579" y="312998"/>
                </a:lnTo>
                <a:lnTo>
                  <a:pt x="1858918" y="310458"/>
                </a:lnTo>
                <a:lnTo>
                  <a:pt x="1861844" y="307918"/>
                </a:lnTo>
                <a:lnTo>
                  <a:pt x="1863992" y="306648"/>
                </a:lnTo>
                <a:lnTo>
                  <a:pt x="1869646" y="306648"/>
                </a:lnTo>
                <a:lnTo>
                  <a:pt x="1871399" y="309188"/>
                </a:lnTo>
                <a:lnTo>
                  <a:pt x="1874134" y="312998"/>
                </a:lnTo>
                <a:lnTo>
                  <a:pt x="1873349" y="316808"/>
                </a:lnTo>
                <a:lnTo>
                  <a:pt x="1871208" y="318078"/>
                </a:lnTo>
                <a:lnTo>
                  <a:pt x="1867695" y="319348"/>
                </a:lnTo>
                <a:close/>
              </a:path>
              <a:path w="4097654" h="972819">
                <a:moveTo>
                  <a:pt x="262757" y="316808"/>
                </a:moveTo>
                <a:lnTo>
                  <a:pt x="259443" y="315538"/>
                </a:lnTo>
                <a:lnTo>
                  <a:pt x="258665" y="312998"/>
                </a:lnTo>
                <a:lnTo>
                  <a:pt x="260029" y="310458"/>
                </a:lnTo>
                <a:lnTo>
                  <a:pt x="262567" y="307918"/>
                </a:lnTo>
                <a:lnTo>
                  <a:pt x="264708" y="309188"/>
                </a:lnTo>
                <a:lnTo>
                  <a:pt x="265683" y="310458"/>
                </a:lnTo>
                <a:lnTo>
                  <a:pt x="266468" y="311728"/>
                </a:lnTo>
                <a:lnTo>
                  <a:pt x="266079" y="314268"/>
                </a:lnTo>
                <a:lnTo>
                  <a:pt x="264708" y="315538"/>
                </a:lnTo>
                <a:lnTo>
                  <a:pt x="262757" y="316808"/>
                </a:lnTo>
                <a:close/>
              </a:path>
              <a:path w="4097654" h="972819">
                <a:moveTo>
                  <a:pt x="1185968" y="315538"/>
                </a:moveTo>
                <a:lnTo>
                  <a:pt x="1184406" y="314268"/>
                </a:lnTo>
                <a:lnTo>
                  <a:pt x="1183629" y="314268"/>
                </a:lnTo>
                <a:lnTo>
                  <a:pt x="1182653" y="312998"/>
                </a:lnTo>
                <a:lnTo>
                  <a:pt x="1182844" y="311728"/>
                </a:lnTo>
                <a:lnTo>
                  <a:pt x="1183431" y="310458"/>
                </a:lnTo>
                <a:lnTo>
                  <a:pt x="1184993" y="310458"/>
                </a:lnTo>
                <a:lnTo>
                  <a:pt x="1186166" y="307918"/>
                </a:lnTo>
                <a:lnTo>
                  <a:pt x="1186943" y="310458"/>
                </a:lnTo>
                <a:lnTo>
                  <a:pt x="1187918" y="311728"/>
                </a:lnTo>
                <a:lnTo>
                  <a:pt x="1187918" y="314268"/>
                </a:lnTo>
                <a:lnTo>
                  <a:pt x="1185968" y="315538"/>
                </a:lnTo>
                <a:close/>
              </a:path>
              <a:path w="4097654" h="972819">
                <a:moveTo>
                  <a:pt x="1425501" y="318078"/>
                </a:moveTo>
                <a:lnTo>
                  <a:pt x="1422773" y="318078"/>
                </a:lnTo>
                <a:lnTo>
                  <a:pt x="1420037" y="316808"/>
                </a:lnTo>
                <a:lnTo>
                  <a:pt x="1419451" y="312998"/>
                </a:lnTo>
                <a:lnTo>
                  <a:pt x="1420037" y="310458"/>
                </a:lnTo>
                <a:lnTo>
                  <a:pt x="1421013" y="309188"/>
                </a:lnTo>
                <a:lnTo>
                  <a:pt x="1422186" y="307918"/>
                </a:lnTo>
                <a:lnTo>
                  <a:pt x="1424327" y="307918"/>
                </a:lnTo>
                <a:lnTo>
                  <a:pt x="1426087" y="309188"/>
                </a:lnTo>
                <a:lnTo>
                  <a:pt x="1428815" y="310458"/>
                </a:lnTo>
                <a:lnTo>
                  <a:pt x="1430179" y="312998"/>
                </a:lnTo>
                <a:lnTo>
                  <a:pt x="1429600" y="315538"/>
                </a:lnTo>
                <a:lnTo>
                  <a:pt x="1428426" y="315538"/>
                </a:lnTo>
                <a:lnTo>
                  <a:pt x="1427063" y="316808"/>
                </a:lnTo>
                <a:lnTo>
                  <a:pt x="1425501" y="318078"/>
                </a:lnTo>
                <a:close/>
              </a:path>
              <a:path w="4097654" h="972819">
                <a:moveTo>
                  <a:pt x="1465099" y="321888"/>
                </a:moveTo>
                <a:lnTo>
                  <a:pt x="1459445" y="319348"/>
                </a:lnTo>
                <a:lnTo>
                  <a:pt x="1458470" y="319348"/>
                </a:lnTo>
                <a:lnTo>
                  <a:pt x="1457685" y="318078"/>
                </a:lnTo>
                <a:lnTo>
                  <a:pt x="1457487" y="316808"/>
                </a:lnTo>
                <a:lnTo>
                  <a:pt x="1457487" y="311728"/>
                </a:lnTo>
                <a:lnTo>
                  <a:pt x="1461586" y="307918"/>
                </a:lnTo>
                <a:lnTo>
                  <a:pt x="1467636" y="307918"/>
                </a:lnTo>
                <a:lnTo>
                  <a:pt x="1468413" y="309188"/>
                </a:lnTo>
                <a:lnTo>
                  <a:pt x="1469975" y="310458"/>
                </a:lnTo>
                <a:lnTo>
                  <a:pt x="1470951" y="318078"/>
                </a:lnTo>
                <a:lnTo>
                  <a:pt x="1465099" y="321888"/>
                </a:lnTo>
                <a:close/>
              </a:path>
              <a:path w="4097654" h="972819">
                <a:moveTo>
                  <a:pt x="1745784" y="323158"/>
                </a:moveTo>
                <a:lnTo>
                  <a:pt x="1742858" y="323158"/>
                </a:lnTo>
                <a:lnTo>
                  <a:pt x="1737784" y="321888"/>
                </a:lnTo>
                <a:lnTo>
                  <a:pt x="1734279" y="316808"/>
                </a:lnTo>
                <a:lnTo>
                  <a:pt x="1735445" y="311728"/>
                </a:lnTo>
                <a:lnTo>
                  <a:pt x="1735833" y="309188"/>
                </a:lnTo>
                <a:lnTo>
                  <a:pt x="1737784" y="309188"/>
                </a:lnTo>
                <a:lnTo>
                  <a:pt x="1738569" y="307918"/>
                </a:lnTo>
                <a:lnTo>
                  <a:pt x="1746759" y="307918"/>
                </a:lnTo>
                <a:lnTo>
                  <a:pt x="1749495" y="311728"/>
                </a:lnTo>
                <a:lnTo>
                  <a:pt x="1751247" y="314268"/>
                </a:lnTo>
                <a:lnTo>
                  <a:pt x="1752025" y="316808"/>
                </a:lnTo>
                <a:lnTo>
                  <a:pt x="1749297" y="321888"/>
                </a:lnTo>
                <a:lnTo>
                  <a:pt x="1745784" y="323158"/>
                </a:lnTo>
                <a:close/>
              </a:path>
              <a:path w="4097654" h="972819">
                <a:moveTo>
                  <a:pt x="380188" y="314268"/>
                </a:moveTo>
                <a:lnTo>
                  <a:pt x="379213" y="314268"/>
                </a:lnTo>
                <a:lnTo>
                  <a:pt x="378626" y="311728"/>
                </a:lnTo>
                <a:lnTo>
                  <a:pt x="378237" y="310458"/>
                </a:lnTo>
                <a:lnTo>
                  <a:pt x="378428" y="309188"/>
                </a:lnTo>
                <a:lnTo>
                  <a:pt x="381941" y="309188"/>
                </a:lnTo>
                <a:lnTo>
                  <a:pt x="383106" y="310458"/>
                </a:lnTo>
                <a:lnTo>
                  <a:pt x="382329" y="312998"/>
                </a:lnTo>
                <a:lnTo>
                  <a:pt x="381552" y="312998"/>
                </a:lnTo>
                <a:lnTo>
                  <a:pt x="380188" y="314268"/>
                </a:lnTo>
                <a:close/>
              </a:path>
              <a:path w="4097654" h="972819">
                <a:moveTo>
                  <a:pt x="503661" y="315538"/>
                </a:moveTo>
                <a:lnTo>
                  <a:pt x="500926" y="315538"/>
                </a:lnTo>
                <a:lnTo>
                  <a:pt x="499364" y="314268"/>
                </a:lnTo>
                <a:lnTo>
                  <a:pt x="497025" y="314268"/>
                </a:lnTo>
                <a:lnTo>
                  <a:pt x="498587" y="311728"/>
                </a:lnTo>
                <a:lnTo>
                  <a:pt x="499752" y="311728"/>
                </a:lnTo>
                <a:lnTo>
                  <a:pt x="500926" y="310458"/>
                </a:lnTo>
                <a:lnTo>
                  <a:pt x="501901" y="309188"/>
                </a:lnTo>
                <a:lnTo>
                  <a:pt x="503075" y="310458"/>
                </a:lnTo>
                <a:lnTo>
                  <a:pt x="503463" y="311728"/>
                </a:lnTo>
                <a:lnTo>
                  <a:pt x="504050" y="312998"/>
                </a:lnTo>
                <a:lnTo>
                  <a:pt x="503661" y="315538"/>
                </a:lnTo>
                <a:close/>
              </a:path>
              <a:path w="4097654" h="972819">
                <a:moveTo>
                  <a:pt x="738119" y="323158"/>
                </a:moveTo>
                <a:lnTo>
                  <a:pt x="735194" y="319348"/>
                </a:lnTo>
                <a:lnTo>
                  <a:pt x="734805" y="312998"/>
                </a:lnTo>
                <a:lnTo>
                  <a:pt x="737335" y="310458"/>
                </a:lnTo>
                <a:lnTo>
                  <a:pt x="740649" y="309188"/>
                </a:lnTo>
                <a:lnTo>
                  <a:pt x="743384" y="309188"/>
                </a:lnTo>
                <a:lnTo>
                  <a:pt x="746310" y="311728"/>
                </a:lnTo>
                <a:lnTo>
                  <a:pt x="746310" y="319348"/>
                </a:lnTo>
                <a:lnTo>
                  <a:pt x="744162" y="321888"/>
                </a:lnTo>
                <a:lnTo>
                  <a:pt x="738119" y="323158"/>
                </a:lnTo>
                <a:close/>
              </a:path>
              <a:path w="4097654" h="972819">
                <a:moveTo>
                  <a:pt x="824333" y="316808"/>
                </a:moveTo>
                <a:lnTo>
                  <a:pt x="822185" y="316808"/>
                </a:lnTo>
                <a:lnTo>
                  <a:pt x="821598" y="315538"/>
                </a:lnTo>
                <a:lnTo>
                  <a:pt x="820623" y="314268"/>
                </a:lnTo>
                <a:lnTo>
                  <a:pt x="821408" y="312998"/>
                </a:lnTo>
                <a:lnTo>
                  <a:pt x="822185" y="310458"/>
                </a:lnTo>
                <a:lnTo>
                  <a:pt x="824913" y="309188"/>
                </a:lnTo>
                <a:lnTo>
                  <a:pt x="827061" y="311728"/>
                </a:lnTo>
                <a:lnTo>
                  <a:pt x="826863" y="312998"/>
                </a:lnTo>
                <a:lnTo>
                  <a:pt x="826673" y="315538"/>
                </a:lnTo>
                <a:lnTo>
                  <a:pt x="824333" y="316808"/>
                </a:lnTo>
                <a:close/>
              </a:path>
              <a:path w="4097654" h="972819">
                <a:moveTo>
                  <a:pt x="1225178" y="315538"/>
                </a:moveTo>
                <a:lnTo>
                  <a:pt x="1220690" y="315538"/>
                </a:lnTo>
                <a:lnTo>
                  <a:pt x="1218351" y="314268"/>
                </a:lnTo>
                <a:lnTo>
                  <a:pt x="1220103" y="312998"/>
                </a:lnTo>
                <a:lnTo>
                  <a:pt x="1221078" y="311728"/>
                </a:lnTo>
                <a:lnTo>
                  <a:pt x="1223417" y="309188"/>
                </a:lnTo>
                <a:lnTo>
                  <a:pt x="1224393" y="310458"/>
                </a:lnTo>
                <a:lnTo>
                  <a:pt x="1224979" y="311728"/>
                </a:lnTo>
                <a:lnTo>
                  <a:pt x="1225757" y="312998"/>
                </a:lnTo>
                <a:lnTo>
                  <a:pt x="1225178" y="315538"/>
                </a:lnTo>
                <a:close/>
              </a:path>
              <a:path w="4097654" h="972819">
                <a:moveTo>
                  <a:pt x="1263793" y="315538"/>
                </a:moveTo>
                <a:lnTo>
                  <a:pt x="1260867" y="315538"/>
                </a:lnTo>
                <a:lnTo>
                  <a:pt x="1259701" y="312998"/>
                </a:lnTo>
                <a:lnTo>
                  <a:pt x="1260677" y="311728"/>
                </a:lnTo>
                <a:lnTo>
                  <a:pt x="1261065" y="310458"/>
                </a:lnTo>
                <a:lnTo>
                  <a:pt x="1262818" y="309188"/>
                </a:lnTo>
                <a:lnTo>
                  <a:pt x="1263404" y="309188"/>
                </a:lnTo>
                <a:lnTo>
                  <a:pt x="1264768" y="310458"/>
                </a:lnTo>
                <a:lnTo>
                  <a:pt x="1265744" y="311728"/>
                </a:lnTo>
                <a:lnTo>
                  <a:pt x="1267702" y="312998"/>
                </a:lnTo>
                <a:lnTo>
                  <a:pt x="1265355" y="314268"/>
                </a:lnTo>
                <a:lnTo>
                  <a:pt x="1263793" y="315538"/>
                </a:lnTo>
                <a:close/>
              </a:path>
              <a:path w="4097654" h="972819">
                <a:moveTo>
                  <a:pt x="703199" y="319348"/>
                </a:moveTo>
                <a:lnTo>
                  <a:pt x="702422" y="319348"/>
                </a:lnTo>
                <a:lnTo>
                  <a:pt x="701058" y="318078"/>
                </a:lnTo>
                <a:lnTo>
                  <a:pt x="699885" y="316808"/>
                </a:lnTo>
                <a:lnTo>
                  <a:pt x="698910" y="315538"/>
                </a:lnTo>
                <a:lnTo>
                  <a:pt x="699687" y="314268"/>
                </a:lnTo>
                <a:lnTo>
                  <a:pt x="699885" y="312998"/>
                </a:lnTo>
                <a:lnTo>
                  <a:pt x="700662" y="311728"/>
                </a:lnTo>
                <a:lnTo>
                  <a:pt x="701447" y="311728"/>
                </a:lnTo>
                <a:lnTo>
                  <a:pt x="702811" y="310458"/>
                </a:lnTo>
                <a:lnTo>
                  <a:pt x="705539" y="310458"/>
                </a:lnTo>
                <a:lnTo>
                  <a:pt x="707299" y="312998"/>
                </a:lnTo>
                <a:lnTo>
                  <a:pt x="706903" y="314268"/>
                </a:lnTo>
                <a:lnTo>
                  <a:pt x="706712" y="315538"/>
                </a:lnTo>
                <a:lnTo>
                  <a:pt x="706323" y="316808"/>
                </a:lnTo>
                <a:lnTo>
                  <a:pt x="703199" y="319348"/>
                </a:lnTo>
                <a:close/>
              </a:path>
              <a:path w="4097654" h="972819">
                <a:moveTo>
                  <a:pt x="1628749" y="319348"/>
                </a:moveTo>
                <a:lnTo>
                  <a:pt x="1623484" y="319348"/>
                </a:lnTo>
                <a:lnTo>
                  <a:pt x="1621724" y="316808"/>
                </a:lnTo>
                <a:lnTo>
                  <a:pt x="1622120" y="311728"/>
                </a:lnTo>
                <a:lnTo>
                  <a:pt x="1624460" y="310458"/>
                </a:lnTo>
                <a:lnTo>
                  <a:pt x="1629527" y="311728"/>
                </a:lnTo>
                <a:lnTo>
                  <a:pt x="1630898" y="312998"/>
                </a:lnTo>
                <a:lnTo>
                  <a:pt x="1630898" y="318078"/>
                </a:lnTo>
                <a:lnTo>
                  <a:pt x="1628749" y="319348"/>
                </a:lnTo>
                <a:close/>
              </a:path>
              <a:path w="4097654" h="972819">
                <a:moveTo>
                  <a:pt x="1666786" y="316808"/>
                </a:moveTo>
                <a:lnTo>
                  <a:pt x="1664835" y="315538"/>
                </a:lnTo>
                <a:lnTo>
                  <a:pt x="1663662" y="314268"/>
                </a:lnTo>
                <a:lnTo>
                  <a:pt x="1663273" y="312998"/>
                </a:lnTo>
                <a:lnTo>
                  <a:pt x="1664248" y="311728"/>
                </a:lnTo>
                <a:lnTo>
                  <a:pt x="1666397" y="311728"/>
                </a:lnTo>
                <a:lnTo>
                  <a:pt x="1667372" y="310458"/>
                </a:lnTo>
                <a:lnTo>
                  <a:pt x="1667959" y="311728"/>
                </a:lnTo>
                <a:lnTo>
                  <a:pt x="1668934" y="312998"/>
                </a:lnTo>
                <a:lnTo>
                  <a:pt x="1668934" y="315538"/>
                </a:lnTo>
                <a:lnTo>
                  <a:pt x="1666786" y="316808"/>
                </a:lnTo>
                <a:close/>
              </a:path>
              <a:path w="4097654" h="972819">
                <a:moveTo>
                  <a:pt x="1706971" y="323158"/>
                </a:moveTo>
                <a:lnTo>
                  <a:pt x="1704235" y="321888"/>
                </a:lnTo>
                <a:lnTo>
                  <a:pt x="1703260" y="321888"/>
                </a:lnTo>
                <a:lnTo>
                  <a:pt x="1701896" y="320618"/>
                </a:lnTo>
                <a:lnTo>
                  <a:pt x="1701309" y="320618"/>
                </a:lnTo>
                <a:lnTo>
                  <a:pt x="1698970" y="316808"/>
                </a:lnTo>
                <a:lnTo>
                  <a:pt x="1701896" y="311728"/>
                </a:lnTo>
                <a:lnTo>
                  <a:pt x="1706582" y="310458"/>
                </a:lnTo>
                <a:lnTo>
                  <a:pt x="1707748" y="310458"/>
                </a:lnTo>
                <a:lnTo>
                  <a:pt x="1709508" y="311728"/>
                </a:lnTo>
                <a:lnTo>
                  <a:pt x="1710674" y="312998"/>
                </a:lnTo>
                <a:lnTo>
                  <a:pt x="1712434" y="314268"/>
                </a:lnTo>
                <a:lnTo>
                  <a:pt x="1712038" y="318078"/>
                </a:lnTo>
                <a:lnTo>
                  <a:pt x="1708921" y="321888"/>
                </a:lnTo>
                <a:lnTo>
                  <a:pt x="1706971" y="323158"/>
                </a:lnTo>
                <a:close/>
              </a:path>
              <a:path w="4097654" h="972819">
                <a:moveTo>
                  <a:pt x="342342" y="316808"/>
                </a:moveTo>
                <a:lnTo>
                  <a:pt x="341367" y="315538"/>
                </a:lnTo>
                <a:lnTo>
                  <a:pt x="339416" y="315538"/>
                </a:lnTo>
                <a:lnTo>
                  <a:pt x="338639" y="314268"/>
                </a:lnTo>
                <a:lnTo>
                  <a:pt x="339226" y="312998"/>
                </a:lnTo>
                <a:lnTo>
                  <a:pt x="341954" y="311728"/>
                </a:lnTo>
                <a:lnTo>
                  <a:pt x="343127" y="311728"/>
                </a:lnTo>
                <a:lnTo>
                  <a:pt x="343516" y="314268"/>
                </a:lnTo>
                <a:lnTo>
                  <a:pt x="342731" y="315538"/>
                </a:lnTo>
                <a:lnTo>
                  <a:pt x="342342" y="316808"/>
                </a:lnTo>
                <a:close/>
              </a:path>
              <a:path w="4097654" h="972819">
                <a:moveTo>
                  <a:pt x="1380828" y="321888"/>
                </a:moveTo>
                <a:lnTo>
                  <a:pt x="1378687" y="319348"/>
                </a:lnTo>
                <a:lnTo>
                  <a:pt x="1378100" y="316808"/>
                </a:lnTo>
                <a:lnTo>
                  <a:pt x="1380637" y="312998"/>
                </a:lnTo>
                <a:lnTo>
                  <a:pt x="1382588" y="312998"/>
                </a:lnTo>
                <a:lnTo>
                  <a:pt x="1384340" y="311728"/>
                </a:lnTo>
                <a:lnTo>
                  <a:pt x="1386291" y="311728"/>
                </a:lnTo>
                <a:lnTo>
                  <a:pt x="1387076" y="316808"/>
                </a:lnTo>
                <a:lnTo>
                  <a:pt x="1385316" y="318078"/>
                </a:lnTo>
                <a:lnTo>
                  <a:pt x="1384150" y="319348"/>
                </a:lnTo>
                <a:lnTo>
                  <a:pt x="1382397" y="320618"/>
                </a:lnTo>
                <a:lnTo>
                  <a:pt x="1380828" y="321888"/>
                </a:lnTo>
                <a:close/>
              </a:path>
              <a:path w="4097654" h="972819">
                <a:moveTo>
                  <a:pt x="1506640" y="316808"/>
                </a:moveTo>
                <a:lnTo>
                  <a:pt x="1504499" y="316808"/>
                </a:lnTo>
                <a:lnTo>
                  <a:pt x="1502548" y="315538"/>
                </a:lnTo>
                <a:lnTo>
                  <a:pt x="1502160" y="315538"/>
                </a:lnTo>
                <a:lnTo>
                  <a:pt x="1502160" y="314268"/>
                </a:lnTo>
                <a:lnTo>
                  <a:pt x="1502548" y="312998"/>
                </a:lnTo>
                <a:lnTo>
                  <a:pt x="1506061" y="312998"/>
                </a:lnTo>
                <a:lnTo>
                  <a:pt x="1506640" y="314268"/>
                </a:lnTo>
                <a:lnTo>
                  <a:pt x="1507425" y="314268"/>
                </a:lnTo>
                <a:lnTo>
                  <a:pt x="1506640" y="316808"/>
                </a:lnTo>
                <a:close/>
              </a:path>
              <a:path w="4097654" h="972819">
                <a:moveTo>
                  <a:pt x="1988433" y="316808"/>
                </a:moveTo>
                <a:lnTo>
                  <a:pt x="1982978" y="316808"/>
                </a:lnTo>
                <a:lnTo>
                  <a:pt x="1979465" y="315538"/>
                </a:lnTo>
                <a:lnTo>
                  <a:pt x="1980052" y="314268"/>
                </a:lnTo>
                <a:lnTo>
                  <a:pt x="1980242" y="314268"/>
                </a:lnTo>
                <a:lnTo>
                  <a:pt x="1980242" y="312998"/>
                </a:lnTo>
                <a:lnTo>
                  <a:pt x="1982780" y="314268"/>
                </a:lnTo>
                <a:lnTo>
                  <a:pt x="1985705" y="315538"/>
                </a:lnTo>
                <a:lnTo>
                  <a:pt x="1988433" y="316808"/>
                </a:lnTo>
                <a:close/>
              </a:path>
              <a:path w="4097654" h="972819">
                <a:moveTo>
                  <a:pt x="1482265" y="339668"/>
                </a:moveTo>
                <a:lnTo>
                  <a:pt x="1478364" y="337128"/>
                </a:lnTo>
                <a:lnTo>
                  <a:pt x="1475629" y="332048"/>
                </a:lnTo>
                <a:lnTo>
                  <a:pt x="1473876" y="328238"/>
                </a:lnTo>
                <a:lnTo>
                  <a:pt x="1476018" y="324428"/>
                </a:lnTo>
                <a:lnTo>
                  <a:pt x="1479919" y="323158"/>
                </a:lnTo>
                <a:lnTo>
                  <a:pt x="1481679" y="323158"/>
                </a:lnTo>
                <a:lnTo>
                  <a:pt x="1489870" y="321888"/>
                </a:lnTo>
                <a:lnTo>
                  <a:pt x="1494358" y="328238"/>
                </a:lnTo>
                <a:lnTo>
                  <a:pt x="1493184" y="335858"/>
                </a:lnTo>
                <a:lnTo>
                  <a:pt x="1491432" y="338398"/>
                </a:lnTo>
                <a:lnTo>
                  <a:pt x="1489085" y="338398"/>
                </a:lnTo>
                <a:lnTo>
                  <a:pt x="1482265" y="339668"/>
                </a:lnTo>
                <a:close/>
              </a:path>
              <a:path w="4097654" h="972819">
                <a:moveTo>
                  <a:pt x="584610" y="358718"/>
                </a:moveTo>
                <a:lnTo>
                  <a:pt x="577974" y="357448"/>
                </a:lnTo>
                <a:lnTo>
                  <a:pt x="576023" y="352368"/>
                </a:lnTo>
                <a:lnTo>
                  <a:pt x="574850" y="349828"/>
                </a:lnTo>
                <a:lnTo>
                  <a:pt x="575238" y="347288"/>
                </a:lnTo>
                <a:lnTo>
                  <a:pt x="576998" y="346018"/>
                </a:lnTo>
                <a:lnTo>
                  <a:pt x="577974" y="344748"/>
                </a:lnTo>
                <a:lnTo>
                  <a:pt x="578751" y="343478"/>
                </a:lnTo>
                <a:lnTo>
                  <a:pt x="579924" y="343478"/>
                </a:lnTo>
                <a:lnTo>
                  <a:pt x="586165" y="340938"/>
                </a:lnTo>
                <a:lnTo>
                  <a:pt x="590454" y="337128"/>
                </a:lnTo>
                <a:lnTo>
                  <a:pt x="593769" y="330778"/>
                </a:lnTo>
                <a:lnTo>
                  <a:pt x="596893" y="325698"/>
                </a:lnTo>
                <a:lnTo>
                  <a:pt x="602943" y="323158"/>
                </a:lnTo>
                <a:lnTo>
                  <a:pt x="611522" y="323158"/>
                </a:lnTo>
                <a:lnTo>
                  <a:pt x="613084" y="324428"/>
                </a:lnTo>
                <a:lnTo>
                  <a:pt x="614646" y="324428"/>
                </a:lnTo>
                <a:lnTo>
                  <a:pt x="613084" y="326968"/>
                </a:lnTo>
                <a:lnTo>
                  <a:pt x="612299" y="337128"/>
                </a:lnTo>
                <a:lnTo>
                  <a:pt x="609183" y="342208"/>
                </a:lnTo>
                <a:lnTo>
                  <a:pt x="597091" y="343478"/>
                </a:lnTo>
                <a:lnTo>
                  <a:pt x="593190" y="348558"/>
                </a:lnTo>
                <a:lnTo>
                  <a:pt x="591628" y="351098"/>
                </a:lnTo>
                <a:lnTo>
                  <a:pt x="590454" y="353638"/>
                </a:lnTo>
                <a:lnTo>
                  <a:pt x="588702" y="354908"/>
                </a:lnTo>
                <a:lnTo>
                  <a:pt x="584610" y="35871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4428"/>
                </a:lnTo>
                <a:lnTo>
                  <a:pt x="614646" y="323158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3158"/>
                </a:lnTo>
                <a:lnTo>
                  <a:pt x="615161" y="323999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161" y="323999"/>
                </a:moveTo>
                <a:lnTo>
                  <a:pt x="614646" y="323158"/>
                </a:lnTo>
                <a:lnTo>
                  <a:pt x="615035" y="323158"/>
                </a:lnTo>
                <a:lnTo>
                  <a:pt x="615161" y="323999"/>
                </a:lnTo>
                <a:close/>
              </a:path>
              <a:path w="4097654" h="972819">
                <a:moveTo>
                  <a:pt x="1367372" y="337128"/>
                </a:moveTo>
                <a:lnTo>
                  <a:pt x="1362305" y="334588"/>
                </a:lnTo>
                <a:lnTo>
                  <a:pt x="1361520" y="333318"/>
                </a:lnTo>
                <a:lnTo>
                  <a:pt x="1361131" y="332048"/>
                </a:lnTo>
                <a:lnTo>
                  <a:pt x="1360545" y="330778"/>
                </a:lnTo>
                <a:lnTo>
                  <a:pt x="1361131" y="325698"/>
                </a:lnTo>
                <a:lnTo>
                  <a:pt x="1366785" y="323158"/>
                </a:lnTo>
                <a:lnTo>
                  <a:pt x="1371860" y="325698"/>
                </a:lnTo>
                <a:lnTo>
                  <a:pt x="1372637" y="325698"/>
                </a:lnTo>
                <a:lnTo>
                  <a:pt x="1373612" y="326968"/>
                </a:lnTo>
                <a:lnTo>
                  <a:pt x="1372446" y="334588"/>
                </a:lnTo>
                <a:lnTo>
                  <a:pt x="1367372" y="337128"/>
                </a:lnTo>
                <a:close/>
              </a:path>
              <a:path w="4097654" h="972819">
                <a:moveTo>
                  <a:pt x="1406581" y="339668"/>
                </a:moveTo>
                <a:lnTo>
                  <a:pt x="1402878" y="339668"/>
                </a:lnTo>
                <a:lnTo>
                  <a:pt x="1401507" y="338398"/>
                </a:lnTo>
                <a:lnTo>
                  <a:pt x="1398581" y="337128"/>
                </a:lnTo>
                <a:lnTo>
                  <a:pt x="1397606" y="332048"/>
                </a:lnTo>
                <a:lnTo>
                  <a:pt x="1398779" y="328238"/>
                </a:lnTo>
                <a:lnTo>
                  <a:pt x="1399945" y="325698"/>
                </a:lnTo>
                <a:lnTo>
                  <a:pt x="1403457" y="323158"/>
                </a:lnTo>
                <a:lnTo>
                  <a:pt x="1410673" y="323158"/>
                </a:lnTo>
                <a:lnTo>
                  <a:pt x="1413012" y="325698"/>
                </a:lnTo>
                <a:lnTo>
                  <a:pt x="1413012" y="334588"/>
                </a:lnTo>
                <a:lnTo>
                  <a:pt x="1410871" y="337128"/>
                </a:lnTo>
                <a:lnTo>
                  <a:pt x="1406581" y="339668"/>
                </a:lnTo>
                <a:close/>
              </a:path>
              <a:path w="4097654" h="972819">
                <a:moveTo>
                  <a:pt x="1885837" y="338398"/>
                </a:moveTo>
                <a:lnTo>
                  <a:pt x="1882325" y="337128"/>
                </a:lnTo>
                <a:lnTo>
                  <a:pt x="1878622" y="337128"/>
                </a:lnTo>
                <a:lnTo>
                  <a:pt x="1876084" y="333318"/>
                </a:lnTo>
                <a:lnTo>
                  <a:pt x="1876084" y="325698"/>
                </a:lnTo>
                <a:lnTo>
                  <a:pt x="1878622" y="323158"/>
                </a:lnTo>
                <a:lnTo>
                  <a:pt x="1885251" y="323158"/>
                </a:lnTo>
                <a:lnTo>
                  <a:pt x="1888176" y="325698"/>
                </a:lnTo>
                <a:lnTo>
                  <a:pt x="1888954" y="330778"/>
                </a:lnTo>
                <a:lnTo>
                  <a:pt x="1889738" y="334588"/>
                </a:lnTo>
                <a:lnTo>
                  <a:pt x="1885837" y="338398"/>
                </a:lnTo>
                <a:close/>
              </a:path>
              <a:path w="4097654" h="972819">
                <a:moveTo>
                  <a:pt x="2011840" y="339668"/>
                </a:moveTo>
                <a:lnTo>
                  <a:pt x="2004434" y="339668"/>
                </a:lnTo>
                <a:lnTo>
                  <a:pt x="2001508" y="338398"/>
                </a:lnTo>
                <a:lnTo>
                  <a:pt x="1999359" y="335858"/>
                </a:lnTo>
                <a:lnTo>
                  <a:pt x="1997409" y="333318"/>
                </a:lnTo>
                <a:lnTo>
                  <a:pt x="1997798" y="329508"/>
                </a:lnTo>
                <a:lnTo>
                  <a:pt x="2002285" y="324428"/>
                </a:lnTo>
                <a:lnTo>
                  <a:pt x="2008137" y="323158"/>
                </a:lnTo>
                <a:lnTo>
                  <a:pt x="2011452" y="324428"/>
                </a:lnTo>
                <a:lnTo>
                  <a:pt x="2014576" y="325698"/>
                </a:lnTo>
                <a:lnTo>
                  <a:pt x="2017890" y="325698"/>
                </a:lnTo>
                <a:lnTo>
                  <a:pt x="2016724" y="328238"/>
                </a:lnTo>
                <a:lnTo>
                  <a:pt x="2016138" y="330778"/>
                </a:lnTo>
                <a:lnTo>
                  <a:pt x="2015162" y="337128"/>
                </a:lnTo>
                <a:lnTo>
                  <a:pt x="2011840" y="339668"/>
                </a:lnTo>
                <a:close/>
              </a:path>
              <a:path w="4097654" h="972819">
                <a:moveTo>
                  <a:pt x="615423" y="324428"/>
                </a:moveTo>
                <a:lnTo>
                  <a:pt x="615225" y="324428"/>
                </a:lnTo>
                <a:lnTo>
                  <a:pt x="615161" y="323999"/>
                </a:lnTo>
                <a:lnTo>
                  <a:pt x="615423" y="324428"/>
                </a:lnTo>
                <a:close/>
              </a:path>
              <a:path w="4097654" h="972819">
                <a:moveTo>
                  <a:pt x="1285836" y="339668"/>
                </a:moveTo>
                <a:lnTo>
                  <a:pt x="1281744" y="337128"/>
                </a:lnTo>
                <a:lnTo>
                  <a:pt x="1279596" y="330778"/>
                </a:lnTo>
                <a:lnTo>
                  <a:pt x="1282522" y="325698"/>
                </a:lnTo>
                <a:lnTo>
                  <a:pt x="1285836" y="324428"/>
                </a:lnTo>
                <a:lnTo>
                  <a:pt x="1287596" y="324428"/>
                </a:lnTo>
                <a:lnTo>
                  <a:pt x="1292861" y="325698"/>
                </a:lnTo>
                <a:lnTo>
                  <a:pt x="1295589" y="332048"/>
                </a:lnTo>
                <a:lnTo>
                  <a:pt x="1292663" y="335858"/>
                </a:lnTo>
                <a:lnTo>
                  <a:pt x="1291886" y="337128"/>
                </a:lnTo>
                <a:lnTo>
                  <a:pt x="1290712" y="338398"/>
                </a:lnTo>
                <a:lnTo>
                  <a:pt x="1289547" y="338398"/>
                </a:lnTo>
                <a:lnTo>
                  <a:pt x="1285836" y="339668"/>
                </a:lnTo>
                <a:close/>
              </a:path>
              <a:path w="4097654" h="972819">
                <a:moveTo>
                  <a:pt x="1485382" y="375228"/>
                </a:moveTo>
                <a:lnTo>
                  <a:pt x="1482456" y="375228"/>
                </a:lnTo>
                <a:lnTo>
                  <a:pt x="1480703" y="373958"/>
                </a:lnTo>
                <a:lnTo>
                  <a:pt x="1479340" y="372688"/>
                </a:lnTo>
                <a:lnTo>
                  <a:pt x="1477778" y="371418"/>
                </a:lnTo>
                <a:lnTo>
                  <a:pt x="1476604" y="370148"/>
                </a:lnTo>
                <a:lnTo>
                  <a:pt x="1473480" y="365068"/>
                </a:lnTo>
                <a:lnTo>
                  <a:pt x="1469190" y="363798"/>
                </a:lnTo>
                <a:lnTo>
                  <a:pt x="1459049" y="359988"/>
                </a:lnTo>
                <a:lnTo>
                  <a:pt x="1455346" y="357448"/>
                </a:lnTo>
                <a:lnTo>
                  <a:pt x="1451445" y="347288"/>
                </a:lnTo>
                <a:lnTo>
                  <a:pt x="1446759" y="344748"/>
                </a:lnTo>
                <a:lnTo>
                  <a:pt x="1441882" y="342208"/>
                </a:lnTo>
                <a:lnTo>
                  <a:pt x="1436031" y="339668"/>
                </a:lnTo>
                <a:lnTo>
                  <a:pt x="1434469" y="334588"/>
                </a:lnTo>
                <a:lnTo>
                  <a:pt x="1437006" y="329508"/>
                </a:lnTo>
                <a:lnTo>
                  <a:pt x="1438370" y="325698"/>
                </a:lnTo>
                <a:lnTo>
                  <a:pt x="1441692" y="324428"/>
                </a:lnTo>
                <a:lnTo>
                  <a:pt x="1447346" y="324428"/>
                </a:lnTo>
                <a:lnTo>
                  <a:pt x="1449685" y="325698"/>
                </a:lnTo>
                <a:lnTo>
                  <a:pt x="1450660" y="328238"/>
                </a:lnTo>
                <a:lnTo>
                  <a:pt x="1451833" y="332048"/>
                </a:lnTo>
                <a:lnTo>
                  <a:pt x="1452611" y="335858"/>
                </a:lnTo>
                <a:lnTo>
                  <a:pt x="1453586" y="339668"/>
                </a:lnTo>
                <a:lnTo>
                  <a:pt x="1454173" y="342208"/>
                </a:lnTo>
                <a:lnTo>
                  <a:pt x="1455925" y="344748"/>
                </a:lnTo>
                <a:lnTo>
                  <a:pt x="1458272" y="344748"/>
                </a:lnTo>
                <a:lnTo>
                  <a:pt x="1465289" y="347288"/>
                </a:lnTo>
                <a:lnTo>
                  <a:pt x="1470554" y="351098"/>
                </a:lnTo>
                <a:lnTo>
                  <a:pt x="1476604" y="361258"/>
                </a:lnTo>
                <a:lnTo>
                  <a:pt x="1479919" y="362528"/>
                </a:lnTo>
                <a:lnTo>
                  <a:pt x="1487919" y="362528"/>
                </a:lnTo>
                <a:lnTo>
                  <a:pt x="1489672" y="363798"/>
                </a:lnTo>
                <a:lnTo>
                  <a:pt x="1490647" y="363798"/>
                </a:lnTo>
                <a:lnTo>
                  <a:pt x="1491820" y="365068"/>
                </a:lnTo>
                <a:lnTo>
                  <a:pt x="1492011" y="366338"/>
                </a:lnTo>
                <a:lnTo>
                  <a:pt x="1492796" y="368878"/>
                </a:lnTo>
                <a:lnTo>
                  <a:pt x="1491035" y="371418"/>
                </a:lnTo>
                <a:lnTo>
                  <a:pt x="1487721" y="373958"/>
                </a:lnTo>
                <a:lnTo>
                  <a:pt x="1485382" y="375228"/>
                </a:lnTo>
                <a:close/>
              </a:path>
              <a:path w="4097654" h="972819">
                <a:moveTo>
                  <a:pt x="1667959" y="359988"/>
                </a:moveTo>
                <a:lnTo>
                  <a:pt x="1665422" y="358718"/>
                </a:lnTo>
                <a:lnTo>
                  <a:pt x="1663662" y="358718"/>
                </a:lnTo>
                <a:lnTo>
                  <a:pt x="1661711" y="357448"/>
                </a:lnTo>
                <a:lnTo>
                  <a:pt x="1660545" y="356178"/>
                </a:lnTo>
                <a:lnTo>
                  <a:pt x="1658595" y="353638"/>
                </a:lnTo>
                <a:lnTo>
                  <a:pt x="1657231" y="351098"/>
                </a:lnTo>
                <a:lnTo>
                  <a:pt x="1655471" y="348558"/>
                </a:lnTo>
                <a:lnTo>
                  <a:pt x="1653916" y="344748"/>
                </a:lnTo>
                <a:lnTo>
                  <a:pt x="1651570" y="343478"/>
                </a:lnTo>
                <a:lnTo>
                  <a:pt x="1648255" y="342208"/>
                </a:lnTo>
                <a:lnTo>
                  <a:pt x="1645131" y="342208"/>
                </a:lnTo>
                <a:lnTo>
                  <a:pt x="1642015" y="340938"/>
                </a:lnTo>
                <a:lnTo>
                  <a:pt x="1636163" y="338398"/>
                </a:lnTo>
                <a:lnTo>
                  <a:pt x="1634411" y="335858"/>
                </a:lnTo>
                <a:lnTo>
                  <a:pt x="1635386" y="332048"/>
                </a:lnTo>
                <a:lnTo>
                  <a:pt x="1636552" y="326968"/>
                </a:lnTo>
                <a:lnTo>
                  <a:pt x="1640841" y="324428"/>
                </a:lnTo>
                <a:lnTo>
                  <a:pt x="1644941" y="324428"/>
                </a:lnTo>
                <a:lnTo>
                  <a:pt x="1648255" y="325698"/>
                </a:lnTo>
                <a:lnTo>
                  <a:pt x="1651181" y="326968"/>
                </a:lnTo>
                <a:lnTo>
                  <a:pt x="1652941" y="329508"/>
                </a:lnTo>
                <a:lnTo>
                  <a:pt x="1655082" y="332048"/>
                </a:lnTo>
                <a:lnTo>
                  <a:pt x="1656644" y="335858"/>
                </a:lnTo>
                <a:lnTo>
                  <a:pt x="1658785" y="339668"/>
                </a:lnTo>
                <a:lnTo>
                  <a:pt x="1661521" y="343478"/>
                </a:lnTo>
                <a:lnTo>
                  <a:pt x="1676737" y="343478"/>
                </a:lnTo>
                <a:lnTo>
                  <a:pt x="1675175" y="349828"/>
                </a:lnTo>
                <a:lnTo>
                  <a:pt x="1674588" y="353638"/>
                </a:lnTo>
                <a:lnTo>
                  <a:pt x="1673613" y="356178"/>
                </a:lnTo>
                <a:lnTo>
                  <a:pt x="1672836" y="358718"/>
                </a:lnTo>
                <a:lnTo>
                  <a:pt x="1667959" y="359988"/>
                </a:lnTo>
                <a:close/>
              </a:path>
              <a:path w="4097654" h="972819">
                <a:moveTo>
                  <a:pt x="1676737" y="343478"/>
                </a:moveTo>
                <a:lnTo>
                  <a:pt x="1666976" y="343478"/>
                </a:lnTo>
                <a:lnTo>
                  <a:pt x="1673613" y="337128"/>
                </a:lnTo>
                <a:lnTo>
                  <a:pt x="1674588" y="333318"/>
                </a:lnTo>
                <a:lnTo>
                  <a:pt x="1676539" y="330778"/>
                </a:lnTo>
                <a:lnTo>
                  <a:pt x="1679266" y="325698"/>
                </a:lnTo>
                <a:lnTo>
                  <a:pt x="1689217" y="324428"/>
                </a:lnTo>
                <a:lnTo>
                  <a:pt x="1693903" y="326968"/>
                </a:lnTo>
                <a:lnTo>
                  <a:pt x="1694879" y="326968"/>
                </a:lnTo>
                <a:lnTo>
                  <a:pt x="1696044" y="328238"/>
                </a:lnTo>
                <a:lnTo>
                  <a:pt x="1697408" y="332048"/>
                </a:lnTo>
                <a:lnTo>
                  <a:pt x="1697995" y="334588"/>
                </a:lnTo>
                <a:lnTo>
                  <a:pt x="1698772" y="337128"/>
                </a:lnTo>
                <a:lnTo>
                  <a:pt x="1700334" y="340938"/>
                </a:lnTo>
                <a:lnTo>
                  <a:pt x="1702090" y="342208"/>
                </a:lnTo>
                <a:lnTo>
                  <a:pt x="1680051" y="342208"/>
                </a:lnTo>
                <a:lnTo>
                  <a:pt x="1676737" y="343478"/>
                </a:lnTo>
                <a:close/>
              </a:path>
              <a:path w="4097654" h="972819">
                <a:moveTo>
                  <a:pt x="1783630" y="361258"/>
                </a:moveTo>
                <a:lnTo>
                  <a:pt x="1773290" y="347288"/>
                </a:lnTo>
                <a:lnTo>
                  <a:pt x="1769976" y="344748"/>
                </a:lnTo>
                <a:lnTo>
                  <a:pt x="1764124" y="342208"/>
                </a:lnTo>
                <a:lnTo>
                  <a:pt x="1759636" y="339668"/>
                </a:lnTo>
                <a:lnTo>
                  <a:pt x="1758074" y="332048"/>
                </a:lnTo>
                <a:lnTo>
                  <a:pt x="1760025" y="326968"/>
                </a:lnTo>
                <a:lnTo>
                  <a:pt x="1760802" y="324428"/>
                </a:lnTo>
                <a:lnTo>
                  <a:pt x="1767050" y="324428"/>
                </a:lnTo>
                <a:lnTo>
                  <a:pt x="1769191" y="326968"/>
                </a:lnTo>
                <a:lnTo>
                  <a:pt x="1770365" y="328238"/>
                </a:lnTo>
                <a:lnTo>
                  <a:pt x="1770753" y="329508"/>
                </a:lnTo>
                <a:lnTo>
                  <a:pt x="1772117" y="337128"/>
                </a:lnTo>
                <a:lnTo>
                  <a:pt x="1777192" y="339668"/>
                </a:lnTo>
                <a:lnTo>
                  <a:pt x="1783432" y="342208"/>
                </a:lnTo>
                <a:lnTo>
                  <a:pt x="1786160" y="343478"/>
                </a:lnTo>
                <a:lnTo>
                  <a:pt x="1789086" y="344748"/>
                </a:lnTo>
                <a:lnTo>
                  <a:pt x="1791821" y="346018"/>
                </a:lnTo>
                <a:lnTo>
                  <a:pt x="1793962" y="347288"/>
                </a:lnTo>
                <a:lnTo>
                  <a:pt x="1794747" y="349828"/>
                </a:lnTo>
                <a:lnTo>
                  <a:pt x="1794160" y="354908"/>
                </a:lnTo>
                <a:lnTo>
                  <a:pt x="1793771" y="357448"/>
                </a:lnTo>
                <a:lnTo>
                  <a:pt x="1790648" y="358718"/>
                </a:lnTo>
                <a:lnTo>
                  <a:pt x="1786944" y="359988"/>
                </a:lnTo>
                <a:lnTo>
                  <a:pt x="1783630" y="361258"/>
                </a:lnTo>
                <a:close/>
              </a:path>
              <a:path w="4097654" h="972819">
                <a:moveTo>
                  <a:pt x="644880" y="337128"/>
                </a:moveTo>
                <a:lnTo>
                  <a:pt x="642541" y="335858"/>
                </a:lnTo>
                <a:lnTo>
                  <a:pt x="640392" y="334588"/>
                </a:lnTo>
                <a:lnTo>
                  <a:pt x="639417" y="330778"/>
                </a:lnTo>
                <a:lnTo>
                  <a:pt x="640590" y="329508"/>
                </a:lnTo>
                <a:lnTo>
                  <a:pt x="642541" y="326968"/>
                </a:lnTo>
                <a:lnTo>
                  <a:pt x="645071" y="325698"/>
                </a:lnTo>
                <a:lnTo>
                  <a:pt x="650732" y="325698"/>
                </a:lnTo>
                <a:lnTo>
                  <a:pt x="651311" y="326968"/>
                </a:lnTo>
                <a:lnTo>
                  <a:pt x="652682" y="329508"/>
                </a:lnTo>
                <a:lnTo>
                  <a:pt x="652286" y="332048"/>
                </a:lnTo>
                <a:lnTo>
                  <a:pt x="650732" y="333318"/>
                </a:lnTo>
                <a:lnTo>
                  <a:pt x="648393" y="335858"/>
                </a:lnTo>
                <a:lnTo>
                  <a:pt x="644880" y="337128"/>
                </a:lnTo>
                <a:close/>
              </a:path>
              <a:path w="4097654" h="972819">
                <a:moveTo>
                  <a:pt x="567047" y="343478"/>
                </a:moveTo>
                <a:lnTo>
                  <a:pt x="563931" y="343478"/>
                </a:lnTo>
                <a:lnTo>
                  <a:pt x="558658" y="342208"/>
                </a:lnTo>
                <a:lnTo>
                  <a:pt x="555154" y="339668"/>
                </a:lnTo>
                <a:lnTo>
                  <a:pt x="555733" y="335858"/>
                </a:lnTo>
                <a:lnTo>
                  <a:pt x="556129" y="330778"/>
                </a:lnTo>
                <a:lnTo>
                  <a:pt x="559832" y="326968"/>
                </a:lnTo>
                <a:lnTo>
                  <a:pt x="564129" y="328238"/>
                </a:lnTo>
                <a:lnTo>
                  <a:pt x="568023" y="328238"/>
                </a:lnTo>
                <a:lnTo>
                  <a:pt x="570758" y="333318"/>
                </a:lnTo>
                <a:lnTo>
                  <a:pt x="570171" y="337128"/>
                </a:lnTo>
                <a:lnTo>
                  <a:pt x="569783" y="340938"/>
                </a:lnTo>
                <a:lnTo>
                  <a:pt x="567047" y="343478"/>
                </a:lnTo>
                <a:close/>
              </a:path>
              <a:path w="4097654" h="972819">
                <a:moveTo>
                  <a:pt x="1005539" y="340938"/>
                </a:moveTo>
                <a:lnTo>
                  <a:pt x="1001836" y="340938"/>
                </a:lnTo>
                <a:lnTo>
                  <a:pt x="998126" y="339668"/>
                </a:lnTo>
                <a:lnTo>
                  <a:pt x="995786" y="337128"/>
                </a:lnTo>
                <a:lnTo>
                  <a:pt x="995009" y="332048"/>
                </a:lnTo>
                <a:lnTo>
                  <a:pt x="997348" y="328238"/>
                </a:lnTo>
                <a:lnTo>
                  <a:pt x="1000472" y="326968"/>
                </a:lnTo>
                <a:lnTo>
                  <a:pt x="1006903" y="326968"/>
                </a:lnTo>
                <a:lnTo>
                  <a:pt x="1009829" y="332048"/>
                </a:lnTo>
                <a:lnTo>
                  <a:pt x="1010804" y="334588"/>
                </a:lnTo>
                <a:lnTo>
                  <a:pt x="1010027" y="338398"/>
                </a:lnTo>
                <a:lnTo>
                  <a:pt x="1005539" y="340938"/>
                </a:lnTo>
                <a:close/>
              </a:path>
              <a:path w="4097654" h="972819">
                <a:moveTo>
                  <a:pt x="1721402" y="343478"/>
                </a:moveTo>
                <a:lnTo>
                  <a:pt x="1703847" y="343478"/>
                </a:lnTo>
                <a:lnTo>
                  <a:pt x="1709310" y="342208"/>
                </a:lnTo>
                <a:lnTo>
                  <a:pt x="1711847" y="342208"/>
                </a:lnTo>
                <a:lnTo>
                  <a:pt x="1713988" y="340938"/>
                </a:lnTo>
                <a:lnTo>
                  <a:pt x="1717303" y="334588"/>
                </a:lnTo>
                <a:lnTo>
                  <a:pt x="1719063" y="332048"/>
                </a:lnTo>
                <a:lnTo>
                  <a:pt x="1721402" y="328238"/>
                </a:lnTo>
                <a:lnTo>
                  <a:pt x="1722179" y="328238"/>
                </a:lnTo>
                <a:lnTo>
                  <a:pt x="1724716" y="326968"/>
                </a:lnTo>
                <a:lnTo>
                  <a:pt x="1728618" y="326968"/>
                </a:lnTo>
                <a:lnTo>
                  <a:pt x="1729593" y="329508"/>
                </a:lnTo>
                <a:lnTo>
                  <a:pt x="1730180" y="330778"/>
                </a:lnTo>
                <a:lnTo>
                  <a:pt x="1731742" y="335858"/>
                </a:lnTo>
                <a:lnTo>
                  <a:pt x="1730568" y="339668"/>
                </a:lnTo>
                <a:lnTo>
                  <a:pt x="1725699" y="342208"/>
                </a:lnTo>
                <a:lnTo>
                  <a:pt x="1721402" y="343478"/>
                </a:lnTo>
                <a:close/>
              </a:path>
              <a:path w="4097654" h="972819">
                <a:moveTo>
                  <a:pt x="1802938" y="339668"/>
                </a:moveTo>
                <a:lnTo>
                  <a:pt x="1798061" y="335858"/>
                </a:lnTo>
                <a:lnTo>
                  <a:pt x="1797276" y="335858"/>
                </a:lnTo>
                <a:lnTo>
                  <a:pt x="1796888" y="333318"/>
                </a:lnTo>
                <a:lnTo>
                  <a:pt x="1796111" y="332048"/>
                </a:lnTo>
                <a:lnTo>
                  <a:pt x="1797086" y="330778"/>
                </a:lnTo>
                <a:lnTo>
                  <a:pt x="1797863" y="329508"/>
                </a:lnTo>
                <a:lnTo>
                  <a:pt x="1802549" y="326968"/>
                </a:lnTo>
                <a:lnTo>
                  <a:pt x="1806062" y="326968"/>
                </a:lnTo>
                <a:lnTo>
                  <a:pt x="1809765" y="328238"/>
                </a:lnTo>
                <a:lnTo>
                  <a:pt x="1811129" y="328238"/>
                </a:lnTo>
                <a:lnTo>
                  <a:pt x="1812302" y="330778"/>
                </a:lnTo>
                <a:lnTo>
                  <a:pt x="1811715" y="333318"/>
                </a:lnTo>
                <a:lnTo>
                  <a:pt x="1809376" y="338398"/>
                </a:lnTo>
                <a:lnTo>
                  <a:pt x="1802938" y="339668"/>
                </a:lnTo>
                <a:close/>
              </a:path>
              <a:path w="4097654" h="972819">
                <a:moveTo>
                  <a:pt x="286751" y="338398"/>
                </a:moveTo>
                <a:lnTo>
                  <a:pt x="284023" y="337128"/>
                </a:lnTo>
                <a:lnTo>
                  <a:pt x="281288" y="337128"/>
                </a:lnTo>
                <a:lnTo>
                  <a:pt x="279733" y="334588"/>
                </a:lnTo>
                <a:lnTo>
                  <a:pt x="280122" y="330778"/>
                </a:lnTo>
                <a:lnTo>
                  <a:pt x="283048" y="328238"/>
                </a:lnTo>
                <a:lnTo>
                  <a:pt x="288503" y="328238"/>
                </a:lnTo>
                <a:lnTo>
                  <a:pt x="291040" y="332048"/>
                </a:lnTo>
                <a:lnTo>
                  <a:pt x="289090" y="337128"/>
                </a:lnTo>
                <a:lnTo>
                  <a:pt x="286751" y="338398"/>
                </a:lnTo>
                <a:close/>
              </a:path>
              <a:path w="4097654" h="972819">
                <a:moveTo>
                  <a:pt x="881876" y="337128"/>
                </a:moveTo>
                <a:lnTo>
                  <a:pt x="877586" y="337128"/>
                </a:lnTo>
                <a:lnTo>
                  <a:pt x="875049" y="334588"/>
                </a:lnTo>
                <a:lnTo>
                  <a:pt x="874850" y="333318"/>
                </a:lnTo>
                <a:lnTo>
                  <a:pt x="874850" y="330778"/>
                </a:lnTo>
                <a:lnTo>
                  <a:pt x="877190" y="328238"/>
                </a:lnTo>
                <a:lnTo>
                  <a:pt x="882653" y="328238"/>
                </a:lnTo>
                <a:lnTo>
                  <a:pt x="885388" y="330778"/>
                </a:lnTo>
                <a:lnTo>
                  <a:pt x="884603" y="335858"/>
                </a:lnTo>
                <a:lnTo>
                  <a:pt x="881876" y="337128"/>
                </a:lnTo>
                <a:close/>
              </a:path>
              <a:path w="4097654" h="972819">
                <a:moveTo>
                  <a:pt x="1245659" y="342208"/>
                </a:moveTo>
                <a:lnTo>
                  <a:pt x="1239997" y="342208"/>
                </a:lnTo>
                <a:lnTo>
                  <a:pt x="1237468" y="339668"/>
                </a:lnTo>
                <a:lnTo>
                  <a:pt x="1237072" y="337128"/>
                </a:lnTo>
                <a:lnTo>
                  <a:pt x="1236683" y="333318"/>
                </a:lnTo>
                <a:lnTo>
                  <a:pt x="1239807" y="329508"/>
                </a:lnTo>
                <a:lnTo>
                  <a:pt x="1242923" y="329508"/>
                </a:lnTo>
                <a:lnTo>
                  <a:pt x="1245262" y="328238"/>
                </a:lnTo>
                <a:lnTo>
                  <a:pt x="1248386" y="332048"/>
                </a:lnTo>
                <a:lnTo>
                  <a:pt x="1248585" y="334588"/>
                </a:lnTo>
                <a:lnTo>
                  <a:pt x="1248783" y="339668"/>
                </a:lnTo>
                <a:lnTo>
                  <a:pt x="1245659" y="342208"/>
                </a:lnTo>
                <a:close/>
              </a:path>
              <a:path w="4097654" h="972819">
                <a:moveTo>
                  <a:pt x="1842536" y="339668"/>
                </a:moveTo>
                <a:lnTo>
                  <a:pt x="1839999" y="337128"/>
                </a:lnTo>
                <a:lnTo>
                  <a:pt x="1839999" y="330778"/>
                </a:lnTo>
                <a:lnTo>
                  <a:pt x="1842147" y="328238"/>
                </a:lnTo>
                <a:lnTo>
                  <a:pt x="1847801" y="328238"/>
                </a:lnTo>
                <a:lnTo>
                  <a:pt x="1850140" y="330778"/>
                </a:lnTo>
                <a:lnTo>
                  <a:pt x="1849942" y="334588"/>
                </a:lnTo>
                <a:lnTo>
                  <a:pt x="1849752" y="337128"/>
                </a:lnTo>
                <a:lnTo>
                  <a:pt x="1847412" y="338398"/>
                </a:lnTo>
                <a:lnTo>
                  <a:pt x="1844875" y="338398"/>
                </a:lnTo>
                <a:lnTo>
                  <a:pt x="1842536" y="339668"/>
                </a:lnTo>
                <a:close/>
              </a:path>
              <a:path w="4097654" h="972819">
                <a:moveTo>
                  <a:pt x="327713" y="338398"/>
                </a:moveTo>
                <a:lnTo>
                  <a:pt x="316596" y="338398"/>
                </a:lnTo>
                <a:lnTo>
                  <a:pt x="315819" y="337128"/>
                </a:lnTo>
                <a:lnTo>
                  <a:pt x="315034" y="337128"/>
                </a:lnTo>
                <a:lnTo>
                  <a:pt x="314455" y="335858"/>
                </a:lnTo>
                <a:lnTo>
                  <a:pt x="314257" y="335858"/>
                </a:lnTo>
                <a:lnTo>
                  <a:pt x="314646" y="334588"/>
                </a:lnTo>
                <a:lnTo>
                  <a:pt x="319324" y="329508"/>
                </a:lnTo>
                <a:lnTo>
                  <a:pt x="323035" y="329508"/>
                </a:lnTo>
                <a:lnTo>
                  <a:pt x="329275" y="332048"/>
                </a:lnTo>
                <a:lnTo>
                  <a:pt x="329862" y="333318"/>
                </a:lnTo>
                <a:lnTo>
                  <a:pt x="330441" y="333318"/>
                </a:lnTo>
                <a:lnTo>
                  <a:pt x="331035" y="334588"/>
                </a:lnTo>
                <a:lnTo>
                  <a:pt x="329275" y="337128"/>
                </a:lnTo>
                <a:lnTo>
                  <a:pt x="327713" y="338398"/>
                </a:lnTo>
                <a:close/>
              </a:path>
              <a:path w="4097654" h="972819">
                <a:moveTo>
                  <a:pt x="802481" y="338398"/>
                </a:moveTo>
                <a:lnTo>
                  <a:pt x="796637" y="338398"/>
                </a:lnTo>
                <a:lnTo>
                  <a:pt x="794488" y="335858"/>
                </a:lnTo>
                <a:lnTo>
                  <a:pt x="794488" y="333318"/>
                </a:lnTo>
                <a:lnTo>
                  <a:pt x="794686" y="332048"/>
                </a:lnTo>
                <a:lnTo>
                  <a:pt x="797414" y="329508"/>
                </a:lnTo>
                <a:lnTo>
                  <a:pt x="801902" y="329508"/>
                </a:lnTo>
                <a:lnTo>
                  <a:pt x="804630" y="332048"/>
                </a:lnTo>
                <a:lnTo>
                  <a:pt x="804828" y="333318"/>
                </a:lnTo>
                <a:lnTo>
                  <a:pt x="805018" y="335858"/>
                </a:lnTo>
                <a:lnTo>
                  <a:pt x="802481" y="338398"/>
                </a:lnTo>
                <a:close/>
              </a:path>
              <a:path w="4097654" h="972819">
                <a:moveTo>
                  <a:pt x="443574" y="339668"/>
                </a:moveTo>
                <a:lnTo>
                  <a:pt x="441822" y="338398"/>
                </a:lnTo>
                <a:lnTo>
                  <a:pt x="440648" y="338398"/>
                </a:lnTo>
                <a:lnTo>
                  <a:pt x="439871" y="335858"/>
                </a:lnTo>
                <a:lnTo>
                  <a:pt x="439285" y="335858"/>
                </a:lnTo>
                <a:lnTo>
                  <a:pt x="439871" y="332048"/>
                </a:lnTo>
                <a:lnTo>
                  <a:pt x="441235" y="330778"/>
                </a:lnTo>
                <a:lnTo>
                  <a:pt x="444359" y="333318"/>
                </a:lnTo>
                <a:lnTo>
                  <a:pt x="445723" y="333318"/>
                </a:lnTo>
                <a:lnTo>
                  <a:pt x="445334" y="338398"/>
                </a:lnTo>
                <a:lnTo>
                  <a:pt x="443574" y="339668"/>
                </a:lnTo>
                <a:close/>
              </a:path>
              <a:path w="4097654" h="972819">
                <a:moveTo>
                  <a:pt x="1610021" y="339668"/>
                </a:moveTo>
                <a:lnTo>
                  <a:pt x="1606904" y="338398"/>
                </a:lnTo>
                <a:lnTo>
                  <a:pt x="1603979" y="335858"/>
                </a:lnTo>
                <a:lnTo>
                  <a:pt x="1603590" y="333318"/>
                </a:lnTo>
                <a:lnTo>
                  <a:pt x="1604756" y="332048"/>
                </a:lnTo>
                <a:lnTo>
                  <a:pt x="1605342" y="330778"/>
                </a:lnTo>
                <a:lnTo>
                  <a:pt x="1611392" y="330778"/>
                </a:lnTo>
                <a:lnTo>
                  <a:pt x="1613533" y="333318"/>
                </a:lnTo>
                <a:lnTo>
                  <a:pt x="1614120" y="334588"/>
                </a:lnTo>
                <a:lnTo>
                  <a:pt x="1613731" y="335858"/>
                </a:lnTo>
                <a:lnTo>
                  <a:pt x="1612954" y="337128"/>
                </a:lnTo>
                <a:lnTo>
                  <a:pt x="1610021" y="339668"/>
                </a:lnTo>
                <a:close/>
              </a:path>
              <a:path w="4097654" h="972819">
                <a:moveTo>
                  <a:pt x="766395" y="334588"/>
                </a:moveTo>
                <a:lnTo>
                  <a:pt x="765420" y="334588"/>
                </a:lnTo>
                <a:lnTo>
                  <a:pt x="764056" y="333318"/>
                </a:lnTo>
                <a:lnTo>
                  <a:pt x="763866" y="333318"/>
                </a:lnTo>
                <a:lnTo>
                  <a:pt x="763667" y="332048"/>
                </a:lnTo>
                <a:lnTo>
                  <a:pt x="766395" y="332048"/>
                </a:lnTo>
                <a:lnTo>
                  <a:pt x="766395" y="334588"/>
                </a:lnTo>
                <a:close/>
              </a:path>
              <a:path w="4097654" h="972819">
                <a:moveTo>
                  <a:pt x="344102" y="362528"/>
                </a:moveTo>
                <a:lnTo>
                  <a:pt x="339805" y="361258"/>
                </a:lnTo>
                <a:lnTo>
                  <a:pt x="335911" y="361258"/>
                </a:lnTo>
                <a:lnTo>
                  <a:pt x="332986" y="357448"/>
                </a:lnTo>
                <a:lnTo>
                  <a:pt x="332787" y="352368"/>
                </a:lnTo>
                <a:lnTo>
                  <a:pt x="332986" y="351098"/>
                </a:lnTo>
                <a:lnTo>
                  <a:pt x="333565" y="348558"/>
                </a:lnTo>
                <a:lnTo>
                  <a:pt x="336300" y="342208"/>
                </a:lnTo>
                <a:lnTo>
                  <a:pt x="344102" y="340938"/>
                </a:lnTo>
                <a:lnTo>
                  <a:pt x="347607" y="344748"/>
                </a:lnTo>
                <a:lnTo>
                  <a:pt x="348583" y="344748"/>
                </a:lnTo>
                <a:lnTo>
                  <a:pt x="349169" y="346018"/>
                </a:lnTo>
                <a:lnTo>
                  <a:pt x="349558" y="347288"/>
                </a:lnTo>
                <a:lnTo>
                  <a:pt x="350541" y="351098"/>
                </a:lnTo>
                <a:lnTo>
                  <a:pt x="350145" y="353638"/>
                </a:lnTo>
                <a:lnTo>
                  <a:pt x="348781" y="356178"/>
                </a:lnTo>
                <a:lnTo>
                  <a:pt x="347219" y="359988"/>
                </a:lnTo>
                <a:lnTo>
                  <a:pt x="344102" y="362528"/>
                </a:lnTo>
                <a:close/>
              </a:path>
              <a:path w="4097654" h="972819">
                <a:moveTo>
                  <a:pt x="1904955" y="359988"/>
                </a:moveTo>
                <a:lnTo>
                  <a:pt x="1897739" y="359988"/>
                </a:lnTo>
                <a:lnTo>
                  <a:pt x="1894615" y="356178"/>
                </a:lnTo>
                <a:lnTo>
                  <a:pt x="1895392" y="352368"/>
                </a:lnTo>
                <a:lnTo>
                  <a:pt x="1896565" y="344748"/>
                </a:lnTo>
                <a:lnTo>
                  <a:pt x="1904170" y="340938"/>
                </a:lnTo>
                <a:lnTo>
                  <a:pt x="1913534" y="344748"/>
                </a:lnTo>
                <a:lnTo>
                  <a:pt x="1914700" y="347288"/>
                </a:lnTo>
                <a:lnTo>
                  <a:pt x="1914898" y="349828"/>
                </a:lnTo>
                <a:lnTo>
                  <a:pt x="1915287" y="353638"/>
                </a:lnTo>
                <a:lnTo>
                  <a:pt x="1913534" y="357448"/>
                </a:lnTo>
                <a:lnTo>
                  <a:pt x="1910997" y="357448"/>
                </a:lnTo>
                <a:lnTo>
                  <a:pt x="1908071" y="358718"/>
                </a:lnTo>
                <a:lnTo>
                  <a:pt x="1904955" y="359988"/>
                </a:lnTo>
                <a:close/>
              </a:path>
              <a:path w="4097654" h="972819">
                <a:moveTo>
                  <a:pt x="307034" y="353638"/>
                </a:moveTo>
                <a:lnTo>
                  <a:pt x="301578" y="353638"/>
                </a:lnTo>
                <a:lnTo>
                  <a:pt x="299239" y="352368"/>
                </a:lnTo>
                <a:lnTo>
                  <a:pt x="298454" y="351098"/>
                </a:lnTo>
                <a:lnTo>
                  <a:pt x="296504" y="347288"/>
                </a:lnTo>
                <a:lnTo>
                  <a:pt x="298454" y="343478"/>
                </a:lnTo>
                <a:lnTo>
                  <a:pt x="302165" y="342208"/>
                </a:lnTo>
                <a:lnTo>
                  <a:pt x="306843" y="342208"/>
                </a:lnTo>
                <a:lnTo>
                  <a:pt x="308405" y="343478"/>
                </a:lnTo>
                <a:lnTo>
                  <a:pt x="308794" y="343478"/>
                </a:lnTo>
                <a:lnTo>
                  <a:pt x="310158" y="347288"/>
                </a:lnTo>
                <a:lnTo>
                  <a:pt x="307034" y="353638"/>
                </a:lnTo>
                <a:close/>
              </a:path>
              <a:path w="4097654" h="972819">
                <a:moveTo>
                  <a:pt x="1622120" y="359988"/>
                </a:moveTo>
                <a:lnTo>
                  <a:pt x="1618997" y="358718"/>
                </a:lnTo>
                <a:lnTo>
                  <a:pt x="1617633" y="357448"/>
                </a:lnTo>
                <a:lnTo>
                  <a:pt x="1616071" y="356178"/>
                </a:lnTo>
                <a:lnTo>
                  <a:pt x="1615095" y="352368"/>
                </a:lnTo>
                <a:lnTo>
                  <a:pt x="1615484" y="349828"/>
                </a:lnTo>
                <a:lnTo>
                  <a:pt x="1615880" y="344748"/>
                </a:lnTo>
                <a:lnTo>
                  <a:pt x="1618410" y="342208"/>
                </a:lnTo>
                <a:lnTo>
                  <a:pt x="1621145" y="343478"/>
                </a:lnTo>
                <a:lnTo>
                  <a:pt x="1626410" y="343478"/>
                </a:lnTo>
                <a:lnTo>
                  <a:pt x="1628940" y="344748"/>
                </a:lnTo>
                <a:lnTo>
                  <a:pt x="1630898" y="352368"/>
                </a:lnTo>
                <a:lnTo>
                  <a:pt x="1630121" y="354908"/>
                </a:lnTo>
                <a:lnTo>
                  <a:pt x="1627774" y="357448"/>
                </a:lnTo>
                <a:lnTo>
                  <a:pt x="1625046" y="358718"/>
                </a:lnTo>
                <a:lnTo>
                  <a:pt x="1622120" y="359988"/>
                </a:lnTo>
                <a:close/>
              </a:path>
              <a:path w="4097654" h="972819">
                <a:moveTo>
                  <a:pt x="1668934" y="400628"/>
                </a:moveTo>
                <a:lnTo>
                  <a:pt x="1665612" y="399358"/>
                </a:lnTo>
                <a:lnTo>
                  <a:pt x="1662107" y="398088"/>
                </a:lnTo>
                <a:lnTo>
                  <a:pt x="1660545" y="396818"/>
                </a:lnTo>
                <a:lnTo>
                  <a:pt x="1656256" y="393008"/>
                </a:lnTo>
                <a:lnTo>
                  <a:pt x="1656842" y="387928"/>
                </a:lnTo>
                <a:lnTo>
                  <a:pt x="1661323" y="385388"/>
                </a:lnTo>
                <a:lnTo>
                  <a:pt x="1664058" y="384118"/>
                </a:lnTo>
                <a:lnTo>
                  <a:pt x="1667372" y="382848"/>
                </a:lnTo>
                <a:lnTo>
                  <a:pt x="1670100" y="381578"/>
                </a:lnTo>
                <a:lnTo>
                  <a:pt x="1672249" y="380308"/>
                </a:lnTo>
                <a:lnTo>
                  <a:pt x="1674786" y="379038"/>
                </a:lnTo>
                <a:lnTo>
                  <a:pt x="1675563" y="376498"/>
                </a:lnTo>
                <a:lnTo>
                  <a:pt x="1678291" y="370148"/>
                </a:lnTo>
                <a:lnTo>
                  <a:pt x="1682977" y="365068"/>
                </a:lnTo>
                <a:lnTo>
                  <a:pt x="1689027" y="361258"/>
                </a:lnTo>
                <a:lnTo>
                  <a:pt x="1692532" y="358718"/>
                </a:lnTo>
                <a:lnTo>
                  <a:pt x="1680051" y="342208"/>
                </a:lnTo>
                <a:lnTo>
                  <a:pt x="1702090" y="342208"/>
                </a:lnTo>
                <a:lnTo>
                  <a:pt x="1703847" y="343478"/>
                </a:lnTo>
                <a:lnTo>
                  <a:pt x="1721402" y="343478"/>
                </a:lnTo>
                <a:lnTo>
                  <a:pt x="1718278" y="347288"/>
                </a:lnTo>
                <a:lnTo>
                  <a:pt x="1714186" y="354908"/>
                </a:lnTo>
                <a:lnTo>
                  <a:pt x="1716327" y="358718"/>
                </a:lnTo>
                <a:lnTo>
                  <a:pt x="1720427" y="358718"/>
                </a:lnTo>
                <a:lnTo>
                  <a:pt x="1725105" y="359988"/>
                </a:lnTo>
                <a:lnTo>
                  <a:pt x="1750661" y="359988"/>
                </a:lnTo>
                <a:lnTo>
                  <a:pt x="1749099" y="361258"/>
                </a:lnTo>
                <a:lnTo>
                  <a:pt x="1747544" y="361258"/>
                </a:lnTo>
                <a:lnTo>
                  <a:pt x="1745590" y="362528"/>
                </a:lnTo>
                <a:lnTo>
                  <a:pt x="1704235" y="362528"/>
                </a:lnTo>
                <a:lnTo>
                  <a:pt x="1697606" y="365068"/>
                </a:lnTo>
                <a:lnTo>
                  <a:pt x="1694681" y="373958"/>
                </a:lnTo>
                <a:lnTo>
                  <a:pt x="1693507" y="377768"/>
                </a:lnTo>
                <a:lnTo>
                  <a:pt x="1690779" y="380308"/>
                </a:lnTo>
                <a:lnTo>
                  <a:pt x="1679663" y="384118"/>
                </a:lnTo>
                <a:lnTo>
                  <a:pt x="1676348" y="389198"/>
                </a:lnTo>
                <a:lnTo>
                  <a:pt x="1673811" y="396818"/>
                </a:lnTo>
                <a:lnTo>
                  <a:pt x="1672836" y="399358"/>
                </a:lnTo>
                <a:lnTo>
                  <a:pt x="1668934" y="400628"/>
                </a:lnTo>
                <a:close/>
              </a:path>
              <a:path w="4097654" h="972819">
                <a:moveTo>
                  <a:pt x="1867695" y="363798"/>
                </a:moveTo>
                <a:lnTo>
                  <a:pt x="1863794" y="363798"/>
                </a:lnTo>
                <a:lnTo>
                  <a:pt x="1860282" y="362528"/>
                </a:lnTo>
                <a:lnTo>
                  <a:pt x="1857158" y="359988"/>
                </a:lnTo>
                <a:lnTo>
                  <a:pt x="1856967" y="358718"/>
                </a:lnTo>
                <a:lnTo>
                  <a:pt x="1855215" y="351098"/>
                </a:lnTo>
                <a:lnTo>
                  <a:pt x="1859703" y="344748"/>
                </a:lnTo>
                <a:lnTo>
                  <a:pt x="1867307" y="343478"/>
                </a:lnTo>
                <a:lnTo>
                  <a:pt x="1871399" y="342208"/>
                </a:lnTo>
                <a:lnTo>
                  <a:pt x="1874911" y="344748"/>
                </a:lnTo>
                <a:lnTo>
                  <a:pt x="1875300" y="348558"/>
                </a:lnTo>
                <a:lnTo>
                  <a:pt x="1875300" y="354908"/>
                </a:lnTo>
                <a:lnTo>
                  <a:pt x="1875498" y="356178"/>
                </a:lnTo>
                <a:lnTo>
                  <a:pt x="1874721" y="358718"/>
                </a:lnTo>
                <a:lnTo>
                  <a:pt x="1873936" y="359988"/>
                </a:lnTo>
                <a:lnTo>
                  <a:pt x="1872770" y="361258"/>
                </a:lnTo>
                <a:lnTo>
                  <a:pt x="1871208" y="362528"/>
                </a:lnTo>
                <a:lnTo>
                  <a:pt x="1867695" y="363798"/>
                </a:lnTo>
                <a:close/>
              </a:path>
              <a:path w="4097654" h="972819">
                <a:moveTo>
                  <a:pt x="1944157" y="362528"/>
                </a:moveTo>
                <a:lnTo>
                  <a:pt x="1941429" y="361258"/>
                </a:lnTo>
                <a:lnTo>
                  <a:pt x="1939090" y="358718"/>
                </a:lnTo>
                <a:lnTo>
                  <a:pt x="1936354" y="356178"/>
                </a:lnTo>
                <a:lnTo>
                  <a:pt x="1935966" y="352368"/>
                </a:lnTo>
                <a:lnTo>
                  <a:pt x="1937916" y="348558"/>
                </a:lnTo>
                <a:lnTo>
                  <a:pt x="1939090" y="346018"/>
                </a:lnTo>
                <a:lnTo>
                  <a:pt x="1940842" y="344748"/>
                </a:lnTo>
                <a:lnTo>
                  <a:pt x="1943379" y="343478"/>
                </a:lnTo>
                <a:lnTo>
                  <a:pt x="1948058" y="342208"/>
                </a:lnTo>
                <a:lnTo>
                  <a:pt x="1955083" y="348558"/>
                </a:lnTo>
                <a:lnTo>
                  <a:pt x="1954496" y="353638"/>
                </a:lnTo>
                <a:lnTo>
                  <a:pt x="1954108" y="357448"/>
                </a:lnTo>
                <a:lnTo>
                  <a:pt x="1950793" y="359988"/>
                </a:lnTo>
                <a:lnTo>
                  <a:pt x="1944157" y="362528"/>
                </a:lnTo>
                <a:close/>
              </a:path>
              <a:path w="4097654" h="972819">
                <a:moveTo>
                  <a:pt x="1977317" y="359988"/>
                </a:moveTo>
                <a:lnTo>
                  <a:pt x="1974398" y="356178"/>
                </a:lnTo>
                <a:lnTo>
                  <a:pt x="1974200" y="352368"/>
                </a:lnTo>
                <a:lnTo>
                  <a:pt x="1974002" y="347288"/>
                </a:lnTo>
                <a:lnTo>
                  <a:pt x="1976341" y="343478"/>
                </a:lnTo>
                <a:lnTo>
                  <a:pt x="1981027" y="343478"/>
                </a:lnTo>
                <a:lnTo>
                  <a:pt x="1986879" y="342208"/>
                </a:lnTo>
                <a:lnTo>
                  <a:pt x="1991359" y="346018"/>
                </a:lnTo>
                <a:lnTo>
                  <a:pt x="1991557" y="351098"/>
                </a:lnTo>
                <a:lnTo>
                  <a:pt x="1991946" y="356178"/>
                </a:lnTo>
                <a:lnTo>
                  <a:pt x="1987458" y="358718"/>
                </a:lnTo>
                <a:lnTo>
                  <a:pt x="1981416" y="358718"/>
                </a:lnTo>
                <a:lnTo>
                  <a:pt x="1977317" y="359988"/>
                </a:lnTo>
                <a:close/>
              </a:path>
              <a:path w="4097654" h="972819">
                <a:moveTo>
                  <a:pt x="463080" y="353638"/>
                </a:moveTo>
                <a:lnTo>
                  <a:pt x="459377" y="353638"/>
                </a:lnTo>
                <a:lnTo>
                  <a:pt x="457426" y="351098"/>
                </a:lnTo>
                <a:lnTo>
                  <a:pt x="456649" y="348558"/>
                </a:lnTo>
                <a:lnTo>
                  <a:pt x="458402" y="344748"/>
                </a:lnTo>
                <a:lnTo>
                  <a:pt x="460154" y="344748"/>
                </a:lnTo>
                <a:lnTo>
                  <a:pt x="462105" y="343478"/>
                </a:lnTo>
                <a:lnTo>
                  <a:pt x="464840" y="346018"/>
                </a:lnTo>
                <a:lnTo>
                  <a:pt x="465427" y="347288"/>
                </a:lnTo>
                <a:lnTo>
                  <a:pt x="466204" y="349828"/>
                </a:lnTo>
                <a:lnTo>
                  <a:pt x="466204" y="352368"/>
                </a:lnTo>
                <a:lnTo>
                  <a:pt x="463080" y="353638"/>
                </a:lnTo>
                <a:close/>
              </a:path>
              <a:path w="4097654" h="972819">
                <a:moveTo>
                  <a:pt x="1505276" y="344748"/>
                </a:moveTo>
                <a:lnTo>
                  <a:pt x="1502937" y="344748"/>
                </a:lnTo>
                <a:lnTo>
                  <a:pt x="1504110" y="343478"/>
                </a:lnTo>
                <a:lnTo>
                  <a:pt x="1505276" y="344748"/>
                </a:lnTo>
                <a:close/>
              </a:path>
              <a:path w="4097654" h="972819">
                <a:moveTo>
                  <a:pt x="1588374" y="359988"/>
                </a:moveTo>
                <a:lnTo>
                  <a:pt x="1579398" y="359988"/>
                </a:lnTo>
                <a:lnTo>
                  <a:pt x="1574918" y="356178"/>
                </a:lnTo>
                <a:lnTo>
                  <a:pt x="1574529" y="348558"/>
                </a:lnTo>
                <a:lnTo>
                  <a:pt x="1578819" y="344748"/>
                </a:lnTo>
                <a:lnTo>
                  <a:pt x="1587010" y="343478"/>
                </a:lnTo>
                <a:lnTo>
                  <a:pt x="1591688" y="347288"/>
                </a:lnTo>
                <a:lnTo>
                  <a:pt x="1592085" y="352368"/>
                </a:lnTo>
                <a:lnTo>
                  <a:pt x="1592473" y="356178"/>
                </a:lnTo>
                <a:lnTo>
                  <a:pt x="1588374" y="359988"/>
                </a:lnTo>
                <a:close/>
              </a:path>
              <a:path w="4097654" h="972819">
                <a:moveTo>
                  <a:pt x="2027056" y="356178"/>
                </a:moveTo>
                <a:lnTo>
                  <a:pt x="2022965" y="356178"/>
                </a:lnTo>
                <a:lnTo>
                  <a:pt x="2020427" y="353638"/>
                </a:lnTo>
                <a:lnTo>
                  <a:pt x="2020039" y="352368"/>
                </a:lnTo>
                <a:lnTo>
                  <a:pt x="2019452" y="349828"/>
                </a:lnTo>
                <a:lnTo>
                  <a:pt x="2019452" y="347288"/>
                </a:lnTo>
                <a:lnTo>
                  <a:pt x="2021403" y="344748"/>
                </a:lnTo>
                <a:lnTo>
                  <a:pt x="2021989" y="344748"/>
                </a:lnTo>
                <a:lnTo>
                  <a:pt x="2023353" y="343478"/>
                </a:lnTo>
                <a:lnTo>
                  <a:pt x="2024519" y="343478"/>
                </a:lnTo>
                <a:lnTo>
                  <a:pt x="2028230" y="344748"/>
                </a:lnTo>
                <a:lnTo>
                  <a:pt x="2031155" y="348558"/>
                </a:lnTo>
                <a:lnTo>
                  <a:pt x="2030371" y="351098"/>
                </a:lnTo>
                <a:lnTo>
                  <a:pt x="2029982" y="353638"/>
                </a:lnTo>
                <a:lnTo>
                  <a:pt x="2027056" y="356178"/>
                </a:lnTo>
                <a:close/>
              </a:path>
              <a:path w="4097654" h="972819">
                <a:moveTo>
                  <a:pt x="1510153" y="362528"/>
                </a:moveTo>
                <a:lnTo>
                  <a:pt x="1499623" y="361258"/>
                </a:lnTo>
                <a:lnTo>
                  <a:pt x="1496895" y="358718"/>
                </a:lnTo>
                <a:lnTo>
                  <a:pt x="1497482" y="353638"/>
                </a:lnTo>
                <a:lnTo>
                  <a:pt x="1497870" y="349828"/>
                </a:lnTo>
                <a:lnTo>
                  <a:pt x="1498457" y="347288"/>
                </a:lnTo>
                <a:lnTo>
                  <a:pt x="1500796" y="344748"/>
                </a:lnTo>
                <a:lnTo>
                  <a:pt x="1506640" y="344748"/>
                </a:lnTo>
                <a:lnTo>
                  <a:pt x="1507227" y="346018"/>
                </a:lnTo>
                <a:lnTo>
                  <a:pt x="1508987" y="348558"/>
                </a:lnTo>
                <a:lnTo>
                  <a:pt x="1510541" y="351098"/>
                </a:lnTo>
                <a:lnTo>
                  <a:pt x="1511517" y="353638"/>
                </a:lnTo>
                <a:lnTo>
                  <a:pt x="1513277" y="358718"/>
                </a:lnTo>
                <a:lnTo>
                  <a:pt x="1510153" y="362528"/>
                </a:lnTo>
                <a:close/>
              </a:path>
              <a:path w="4097654" h="972819">
                <a:moveTo>
                  <a:pt x="1836684" y="361258"/>
                </a:moveTo>
                <a:lnTo>
                  <a:pt x="1830436" y="361258"/>
                </a:lnTo>
                <a:lnTo>
                  <a:pt x="1824592" y="359988"/>
                </a:lnTo>
                <a:lnTo>
                  <a:pt x="1817567" y="356178"/>
                </a:lnTo>
                <a:lnTo>
                  <a:pt x="1815807" y="352368"/>
                </a:lnTo>
                <a:lnTo>
                  <a:pt x="1815030" y="351098"/>
                </a:lnTo>
                <a:lnTo>
                  <a:pt x="1817369" y="347288"/>
                </a:lnTo>
                <a:lnTo>
                  <a:pt x="1819121" y="347288"/>
                </a:lnTo>
                <a:lnTo>
                  <a:pt x="1821857" y="344748"/>
                </a:lnTo>
                <a:lnTo>
                  <a:pt x="1828097" y="344748"/>
                </a:lnTo>
                <a:lnTo>
                  <a:pt x="1830832" y="346018"/>
                </a:lnTo>
                <a:lnTo>
                  <a:pt x="1833172" y="347288"/>
                </a:lnTo>
                <a:lnTo>
                  <a:pt x="1834147" y="349828"/>
                </a:lnTo>
                <a:lnTo>
                  <a:pt x="1835313" y="353638"/>
                </a:lnTo>
                <a:lnTo>
                  <a:pt x="1835900" y="357448"/>
                </a:lnTo>
                <a:lnTo>
                  <a:pt x="1836684" y="361258"/>
                </a:lnTo>
                <a:close/>
              </a:path>
              <a:path w="4097654" h="972819">
                <a:moveTo>
                  <a:pt x="1184794" y="359988"/>
                </a:moveTo>
                <a:lnTo>
                  <a:pt x="1180703" y="359988"/>
                </a:lnTo>
                <a:lnTo>
                  <a:pt x="1178950" y="357448"/>
                </a:lnTo>
                <a:lnTo>
                  <a:pt x="1178166" y="356178"/>
                </a:lnTo>
                <a:lnTo>
                  <a:pt x="1177777" y="353638"/>
                </a:lnTo>
                <a:lnTo>
                  <a:pt x="1177388" y="352368"/>
                </a:lnTo>
                <a:lnTo>
                  <a:pt x="1177579" y="348558"/>
                </a:lnTo>
                <a:lnTo>
                  <a:pt x="1180901" y="346018"/>
                </a:lnTo>
                <a:lnTo>
                  <a:pt x="1183819" y="347288"/>
                </a:lnTo>
                <a:lnTo>
                  <a:pt x="1185968" y="347288"/>
                </a:lnTo>
                <a:lnTo>
                  <a:pt x="1188117" y="349828"/>
                </a:lnTo>
                <a:lnTo>
                  <a:pt x="1187918" y="352368"/>
                </a:lnTo>
                <a:lnTo>
                  <a:pt x="1187720" y="353638"/>
                </a:lnTo>
                <a:lnTo>
                  <a:pt x="1187141" y="356178"/>
                </a:lnTo>
                <a:lnTo>
                  <a:pt x="1184794" y="359988"/>
                </a:lnTo>
                <a:close/>
              </a:path>
              <a:path w="4097654" h="972819">
                <a:moveTo>
                  <a:pt x="1429600" y="358718"/>
                </a:moveTo>
                <a:lnTo>
                  <a:pt x="1425501" y="357448"/>
                </a:lnTo>
                <a:lnTo>
                  <a:pt x="1422384" y="357448"/>
                </a:lnTo>
                <a:lnTo>
                  <a:pt x="1419451" y="354908"/>
                </a:lnTo>
                <a:lnTo>
                  <a:pt x="1419062" y="352368"/>
                </a:lnTo>
                <a:lnTo>
                  <a:pt x="1418674" y="348558"/>
                </a:lnTo>
                <a:lnTo>
                  <a:pt x="1421988" y="346018"/>
                </a:lnTo>
                <a:lnTo>
                  <a:pt x="1430179" y="346018"/>
                </a:lnTo>
                <a:lnTo>
                  <a:pt x="1432716" y="348558"/>
                </a:lnTo>
                <a:lnTo>
                  <a:pt x="1432650" y="352368"/>
                </a:lnTo>
                <a:lnTo>
                  <a:pt x="1432518" y="354908"/>
                </a:lnTo>
                <a:lnTo>
                  <a:pt x="1429600" y="358718"/>
                </a:lnTo>
                <a:close/>
              </a:path>
              <a:path w="4097654" h="972819">
                <a:moveTo>
                  <a:pt x="1548776" y="361258"/>
                </a:moveTo>
                <a:lnTo>
                  <a:pt x="1541758" y="361258"/>
                </a:lnTo>
                <a:lnTo>
                  <a:pt x="1539221" y="358718"/>
                </a:lnTo>
                <a:lnTo>
                  <a:pt x="1537461" y="356178"/>
                </a:lnTo>
                <a:lnTo>
                  <a:pt x="1535906" y="354908"/>
                </a:lnTo>
                <a:lnTo>
                  <a:pt x="1535708" y="351098"/>
                </a:lnTo>
                <a:lnTo>
                  <a:pt x="1537072" y="349828"/>
                </a:lnTo>
                <a:lnTo>
                  <a:pt x="1538634" y="347288"/>
                </a:lnTo>
                <a:lnTo>
                  <a:pt x="1540783" y="346018"/>
                </a:lnTo>
                <a:lnTo>
                  <a:pt x="1542535" y="347288"/>
                </a:lnTo>
                <a:lnTo>
                  <a:pt x="1549362" y="347288"/>
                </a:lnTo>
                <a:lnTo>
                  <a:pt x="1552677" y="353638"/>
                </a:lnTo>
                <a:lnTo>
                  <a:pt x="1549751" y="358718"/>
                </a:lnTo>
                <a:lnTo>
                  <a:pt x="1548776" y="361258"/>
                </a:lnTo>
                <a:close/>
              </a:path>
              <a:path w="4097654" h="972819">
                <a:moveTo>
                  <a:pt x="1750661" y="359988"/>
                </a:moveTo>
                <a:lnTo>
                  <a:pt x="1725105" y="359988"/>
                </a:lnTo>
                <a:lnTo>
                  <a:pt x="1729402" y="358718"/>
                </a:lnTo>
                <a:lnTo>
                  <a:pt x="1734081" y="354908"/>
                </a:lnTo>
                <a:lnTo>
                  <a:pt x="1735056" y="352368"/>
                </a:lnTo>
                <a:lnTo>
                  <a:pt x="1736031" y="351098"/>
                </a:lnTo>
                <a:lnTo>
                  <a:pt x="1738957" y="346018"/>
                </a:lnTo>
                <a:lnTo>
                  <a:pt x="1743049" y="346018"/>
                </a:lnTo>
                <a:lnTo>
                  <a:pt x="1747735" y="347288"/>
                </a:lnTo>
                <a:lnTo>
                  <a:pt x="1750272" y="347288"/>
                </a:lnTo>
                <a:lnTo>
                  <a:pt x="1752611" y="348558"/>
                </a:lnTo>
                <a:lnTo>
                  <a:pt x="1754562" y="353638"/>
                </a:lnTo>
                <a:lnTo>
                  <a:pt x="1753000" y="357448"/>
                </a:lnTo>
                <a:lnTo>
                  <a:pt x="1750661" y="359988"/>
                </a:lnTo>
                <a:close/>
              </a:path>
              <a:path w="4097654" h="972819">
                <a:moveTo>
                  <a:pt x="2071341" y="361258"/>
                </a:moveTo>
                <a:lnTo>
                  <a:pt x="2067820" y="361258"/>
                </a:lnTo>
                <a:lnTo>
                  <a:pt x="2065870" y="359988"/>
                </a:lnTo>
                <a:lnTo>
                  <a:pt x="2061580" y="357448"/>
                </a:lnTo>
                <a:lnTo>
                  <a:pt x="2060414" y="351098"/>
                </a:lnTo>
                <a:lnTo>
                  <a:pt x="2063531" y="347288"/>
                </a:lnTo>
                <a:lnTo>
                  <a:pt x="2064117" y="346018"/>
                </a:lnTo>
                <a:lnTo>
                  <a:pt x="2066654" y="346018"/>
                </a:lnTo>
                <a:lnTo>
                  <a:pt x="2072704" y="347288"/>
                </a:lnTo>
                <a:lnTo>
                  <a:pt x="2075432" y="353638"/>
                </a:lnTo>
                <a:lnTo>
                  <a:pt x="2072506" y="358718"/>
                </a:lnTo>
                <a:lnTo>
                  <a:pt x="2071341" y="361258"/>
                </a:lnTo>
                <a:close/>
              </a:path>
              <a:path w="4097654" h="972819">
                <a:moveTo>
                  <a:pt x="424465" y="358718"/>
                </a:moveTo>
                <a:lnTo>
                  <a:pt x="418026" y="358718"/>
                </a:lnTo>
                <a:lnTo>
                  <a:pt x="415687" y="356178"/>
                </a:lnTo>
                <a:lnTo>
                  <a:pt x="415751" y="352368"/>
                </a:lnTo>
                <a:lnTo>
                  <a:pt x="415878" y="349828"/>
                </a:lnTo>
                <a:lnTo>
                  <a:pt x="418803" y="347288"/>
                </a:lnTo>
                <a:lnTo>
                  <a:pt x="424853" y="347288"/>
                </a:lnTo>
                <a:lnTo>
                  <a:pt x="427589" y="349828"/>
                </a:lnTo>
                <a:lnTo>
                  <a:pt x="427457" y="352368"/>
                </a:lnTo>
                <a:lnTo>
                  <a:pt x="427391" y="356178"/>
                </a:lnTo>
                <a:lnTo>
                  <a:pt x="424465" y="358718"/>
                </a:lnTo>
                <a:close/>
              </a:path>
              <a:path w="4097654" h="972819">
                <a:moveTo>
                  <a:pt x="678817" y="376498"/>
                </a:moveTo>
                <a:lnTo>
                  <a:pt x="675503" y="375228"/>
                </a:lnTo>
                <a:lnTo>
                  <a:pt x="673743" y="372688"/>
                </a:lnTo>
                <a:lnTo>
                  <a:pt x="672767" y="371418"/>
                </a:lnTo>
                <a:lnTo>
                  <a:pt x="671792" y="365068"/>
                </a:lnTo>
                <a:lnTo>
                  <a:pt x="668866" y="362528"/>
                </a:lnTo>
                <a:lnTo>
                  <a:pt x="664973" y="359988"/>
                </a:lnTo>
                <a:lnTo>
                  <a:pt x="662435" y="358718"/>
                </a:lnTo>
                <a:lnTo>
                  <a:pt x="660096" y="356178"/>
                </a:lnTo>
                <a:lnTo>
                  <a:pt x="657757" y="354908"/>
                </a:lnTo>
                <a:lnTo>
                  <a:pt x="656972" y="353638"/>
                </a:lnTo>
                <a:lnTo>
                  <a:pt x="657170" y="352368"/>
                </a:lnTo>
                <a:lnTo>
                  <a:pt x="656972" y="351098"/>
                </a:lnTo>
                <a:lnTo>
                  <a:pt x="657170" y="349828"/>
                </a:lnTo>
                <a:lnTo>
                  <a:pt x="659708" y="347288"/>
                </a:lnTo>
                <a:lnTo>
                  <a:pt x="661071" y="348558"/>
                </a:lnTo>
                <a:lnTo>
                  <a:pt x="663997" y="349828"/>
                </a:lnTo>
                <a:lnTo>
                  <a:pt x="666725" y="349828"/>
                </a:lnTo>
                <a:lnTo>
                  <a:pt x="669651" y="351098"/>
                </a:lnTo>
                <a:lnTo>
                  <a:pt x="672965" y="357448"/>
                </a:lnTo>
                <a:lnTo>
                  <a:pt x="684280" y="365068"/>
                </a:lnTo>
                <a:lnTo>
                  <a:pt x="686033" y="366338"/>
                </a:lnTo>
                <a:lnTo>
                  <a:pt x="686429" y="370148"/>
                </a:lnTo>
                <a:lnTo>
                  <a:pt x="685058" y="372688"/>
                </a:lnTo>
                <a:lnTo>
                  <a:pt x="682528" y="375228"/>
                </a:lnTo>
                <a:lnTo>
                  <a:pt x="680966" y="375228"/>
                </a:lnTo>
                <a:lnTo>
                  <a:pt x="678817" y="376498"/>
                </a:lnTo>
                <a:close/>
              </a:path>
              <a:path w="4097654" h="972819">
                <a:moveTo>
                  <a:pt x="700662" y="358718"/>
                </a:moveTo>
                <a:lnTo>
                  <a:pt x="694818" y="358718"/>
                </a:lnTo>
                <a:lnTo>
                  <a:pt x="692083" y="356178"/>
                </a:lnTo>
                <a:lnTo>
                  <a:pt x="692273" y="353638"/>
                </a:lnTo>
                <a:lnTo>
                  <a:pt x="692669" y="349828"/>
                </a:lnTo>
                <a:lnTo>
                  <a:pt x="694620" y="347288"/>
                </a:lnTo>
                <a:lnTo>
                  <a:pt x="702613" y="347288"/>
                </a:lnTo>
                <a:lnTo>
                  <a:pt x="704761" y="348558"/>
                </a:lnTo>
                <a:lnTo>
                  <a:pt x="706125" y="349828"/>
                </a:lnTo>
                <a:lnTo>
                  <a:pt x="706514" y="351098"/>
                </a:lnTo>
                <a:lnTo>
                  <a:pt x="707299" y="352368"/>
                </a:lnTo>
                <a:lnTo>
                  <a:pt x="706125" y="356178"/>
                </a:lnTo>
                <a:lnTo>
                  <a:pt x="705150" y="356178"/>
                </a:lnTo>
                <a:lnTo>
                  <a:pt x="703009" y="357448"/>
                </a:lnTo>
                <a:lnTo>
                  <a:pt x="700662" y="358718"/>
                </a:lnTo>
                <a:close/>
              </a:path>
              <a:path w="4097654" h="972819">
                <a:moveTo>
                  <a:pt x="983694" y="359988"/>
                </a:moveTo>
                <a:lnTo>
                  <a:pt x="977843" y="359988"/>
                </a:lnTo>
                <a:lnTo>
                  <a:pt x="975694" y="357448"/>
                </a:lnTo>
                <a:lnTo>
                  <a:pt x="975892" y="356178"/>
                </a:lnTo>
                <a:lnTo>
                  <a:pt x="976479" y="351098"/>
                </a:lnTo>
                <a:lnTo>
                  <a:pt x="980380" y="348558"/>
                </a:lnTo>
                <a:lnTo>
                  <a:pt x="985058" y="348558"/>
                </a:lnTo>
                <a:lnTo>
                  <a:pt x="985843" y="349828"/>
                </a:lnTo>
                <a:lnTo>
                  <a:pt x="987794" y="351098"/>
                </a:lnTo>
                <a:lnTo>
                  <a:pt x="987921" y="354908"/>
                </a:lnTo>
                <a:lnTo>
                  <a:pt x="987984" y="356178"/>
                </a:lnTo>
                <a:lnTo>
                  <a:pt x="983694" y="359988"/>
                </a:lnTo>
                <a:close/>
              </a:path>
              <a:path w="4097654" h="972819">
                <a:moveTo>
                  <a:pt x="146309" y="359988"/>
                </a:moveTo>
                <a:lnTo>
                  <a:pt x="141044" y="359988"/>
                </a:lnTo>
                <a:lnTo>
                  <a:pt x="138705" y="357448"/>
                </a:lnTo>
                <a:lnTo>
                  <a:pt x="138507" y="353638"/>
                </a:lnTo>
                <a:lnTo>
                  <a:pt x="138309" y="352368"/>
                </a:lnTo>
                <a:lnTo>
                  <a:pt x="141242" y="349828"/>
                </a:lnTo>
                <a:lnTo>
                  <a:pt x="146896" y="349828"/>
                </a:lnTo>
                <a:lnTo>
                  <a:pt x="149235" y="353638"/>
                </a:lnTo>
                <a:lnTo>
                  <a:pt x="148260" y="356178"/>
                </a:lnTo>
                <a:lnTo>
                  <a:pt x="147482" y="358718"/>
                </a:lnTo>
                <a:lnTo>
                  <a:pt x="146309" y="359988"/>
                </a:lnTo>
                <a:close/>
              </a:path>
              <a:path w="4097654" h="972819">
                <a:moveTo>
                  <a:pt x="403397" y="373958"/>
                </a:moveTo>
                <a:lnTo>
                  <a:pt x="398719" y="373958"/>
                </a:lnTo>
                <a:lnTo>
                  <a:pt x="397545" y="372688"/>
                </a:lnTo>
                <a:lnTo>
                  <a:pt x="396958" y="371418"/>
                </a:lnTo>
                <a:lnTo>
                  <a:pt x="393842" y="366338"/>
                </a:lnTo>
                <a:lnTo>
                  <a:pt x="390528" y="362528"/>
                </a:lnTo>
                <a:lnTo>
                  <a:pt x="384478" y="361258"/>
                </a:lnTo>
                <a:lnTo>
                  <a:pt x="381354" y="358718"/>
                </a:lnTo>
                <a:lnTo>
                  <a:pt x="380379" y="357448"/>
                </a:lnTo>
                <a:lnTo>
                  <a:pt x="379792" y="356178"/>
                </a:lnTo>
                <a:lnTo>
                  <a:pt x="379403" y="354908"/>
                </a:lnTo>
                <a:lnTo>
                  <a:pt x="379792" y="353638"/>
                </a:lnTo>
                <a:lnTo>
                  <a:pt x="380577" y="352368"/>
                </a:lnTo>
                <a:lnTo>
                  <a:pt x="382139" y="351098"/>
                </a:lnTo>
                <a:lnTo>
                  <a:pt x="383503" y="349828"/>
                </a:lnTo>
                <a:lnTo>
                  <a:pt x="385644" y="351098"/>
                </a:lnTo>
                <a:lnTo>
                  <a:pt x="388181" y="351098"/>
                </a:lnTo>
                <a:lnTo>
                  <a:pt x="388966" y="352368"/>
                </a:lnTo>
                <a:lnTo>
                  <a:pt x="393255" y="357448"/>
                </a:lnTo>
                <a:lnTo>
                  <a:pt x="398520" y="361258"/>
                </a:lnTo>
                <a:lnTo>
                  <a:pt x="407298" y="365068"/>
                </a:lnTo>
                <a:lnTo>
                  <a:pt x="407298" y="370148"/>
                </a:lnTo>
                <a:lnTo>
                  <a:pt x="404761" y="372688"/>
                </a:lnTo>
                <a:lnTo>
                  <a:pt x="403397" y="373958"/>
                </a:lnTo>
                <a:close/>
              </a:path>
              <a:path w="4097654" h="972819">
                <a:moveTo>
                  <a:pt x="544814" y="357448"/>
                </a:moveTo>
                <a:lnTo>
                  <a:pt x="542086" y="357448"/>
                </a:lnTo>
                <a:lnTo>
                  <a:pt x="540128" y="356178"/>
                </a:lnTo>
                <a:lnTo>
                  <a:pt x="538764" y="354908"/>
                </a:lnTo>
                <a:lnTo>
                  <a:pt x="539549" y="352368"/>
                </a:lnTo>
                <a:lnTo>
                  <a:pt x="540715" y="351098"/>
                </a:lnTo>
                <a:lnTo>
                  <a:pt x="542863" y="349828"/>
                </a:lnTo>
                <a:lnTo>
                  <a:pt x="545789" y="351098"/>
                </a:lnTo>
                <a:lnTo>
                  <a:pt x="546574" y="351098"/>
                </a:lnTo>
                <a:lnTo>
                  <a:pt x="546963" y="352368"/>
                </a:lnTo>
                <a:lnTo>
                  <a:pt x="547542" y="353638"/>
                </a:lnTo>
                <a:lnTo>
                  <a:pt x="546574" y="356178"/>
                </a:lnTo>
                <a:lnTo>
                  <a:pt x="544814" y="357448"/>
                </a:lnTo>
                <a:close/>
              </a:path>
              <a:path w="4097654" h="972819">
                <a:moveTo>
                  <a:pt x="776933" y="361258"/>
                </a:moveTo>
                <a:lnTo>
                  <a:pt x="771866" y="361258"/>
                </a:lnTo>
                <a:lnTo>
                  <a:pt x="772643" y="358718"/>
                </a:lnTo>
                <a:lnTo>
                  <a:pt x="773230" y="354908"/>
                </a:lnTo>
                <a:lnTo>
                  <a:pt x="774594" y="352368"/>
                </a:lnTo>
                <a:lnTo>
                  <a:pt x="776346" y="349828"/>
                </a:lnTo>
                <a:lnTo>
                  <a:pt x="779470" y="349828"/>
                </a:lnTo>
                <a:lnTo>
                  <a:pt x="782785" y="351098"/>
                </a:lnTo>
                <a:lnTo>
                  <a:pt x="784347" y="351098"/>
                </a:lnTo>
                <a:lnTo>
                  <a:pt x="785124" y="353638"/>
                </a:lnTo>
                <a:lnTo>
                  <a:pt x="784148" y="354908"/>
                </a:lnTo>
                <a:lnTo>
                  <a:pt x="781032" y="358718"/>
                </a:lnTo>
                <a:lnTo>
                  <a:pt x="776933" y="361258"/>
                </a:lnTo>
                <a:close/>
              </a:path>
              <a:path w="4097654" h="972819">
                <a:moveTo>
                  <a:pt x="907233" y="361258"/>
                </a:moveTo>
                <a:lnTo>
                  <a:pt x="905084" y="359988"/>
                </a:lnTo>
                <a:lnTo>
                  <a:pt x="901572" y="359988"/>
                </a:lnTo>
                <a:lnTo>
                  <a:pt x="899621" y="357448"/>
                </a:lnTo>
                <a:lnTo>
                  <a:pt x="899233" y="352368"/>
                </a:lnTo>
                <a:lnTo>
                  <a:pt x="901960" y="349828"/>
                </a:lnTo>
                <a:lnTo>
                  <a:pt x="907035" y="349828"/>
                </a:lnTo>
                <a:lnTo>
                  <a:pt x="909184" y="352368"/>
                </a:lnTo>
                <a:lnTo>
                  <a:pt x="909279" y="356178"/>
                </a:lnTo>
                <a:lnTo>
                  <a:pt x="909374" y="357448"/>
                </a:lnTo>
                <a:lnTo>
                  <a:pt x="907233" y="361258"/>
                </a:lnTo>
                <a:close/>
              </a:path>
              <a:path w="4097654" h="972819">
                <a:moveTo>
                  <a:pt x="2109179" y="359988"/>
                </a:moveTo>
                <a:lnTo>
                  <a:pt x="2100592" y="358718"/>
                </a:lnTo>
                <a:lnTo>
                  <a:pt x="2097087" y="352368"/>
                </a:lnTo>
                <a:lnTo>
                  <a:pt x="2096500" y="352368"/>
                </a:lnTo>
                <a:lnTo>
                  <a:pt x="2095723" y="349828"/>
                </a:lnTo>
                <a:lnTo>
                  <a:pt x="2101567" y="351098"/>
                </a:lnTo>
                <a:lnTo>
                  <a:pt x="2113667" y="354908"/>
                </a:lnTo>
                <a:lnTo>
                  <a:pt x="2109179" y="359988"/>
                </a:lnTo>
                <a:close/>
              </a:path>
              <a:path w="4097654" h="972819">
                <a:moveTo>
                  <a:pt x="742409" y="357448"/>
                </a:moveTo>
                <a:lnTo>
                  <a:pt x="739285" y="357448"/>
                </a:lnTo>
                <a:lnTo>
                  <a:pt x="737921" y="356178"/>
                </a:lnTo>
                <a:lnTo>
                  <a:pt x="737723" y="354908"/>
                </a:lnTo>
                <a:lnTo>
                  <a:pt x="737144" y="353638"/>
                </a:lnTo>
                <a:lnTo>
                  <a:pt x="738897" y="351098"/>
                </a:lnTo>
                <a:lnTo>
                  <a:pt x="741045" y="351098"/>
                </a:lnTo>
                <a:lnTo>
                  <a:pt x="741822" y="352368"/>
                </a:lnTo>
                <a:lnTo>
                  <a:pt x="743186" y="352368"/>
                </a:lnTo>
                <a:lnTo>
                  <a:pt x="743575" y="353638"/>
                </a:lnTo>
                <a:lnTo>
                  <a:pt x="744360" y="354908"/>
                </a:lnTo>
                <a:lnTo>
                  <a:pt x="742409" y="357448"/>
                </a:lnTo>
                <a:close/>
              </a:path>
              <a:path w="4097654" h="972819">
                <a:moveTo>
                  <a:pt x="1067958" y="353638"/>
                </a:moveTo>
                <a:lnTo>
                  <a:pt x="1065032" y="353638"/>
                </a:lnTo>
                <a:lnTo>
                  <a:pt x="1064255" y="352368"/>
                </a:lnTo>
                <a:lnTo>
                  <a:pt x="1065230" y="352368"/>
                </a:lnTo>
                <a:lnTo>
                  <a:pt x="1066205" y="351098"/>
                </a:lnTo>
                <a:lnTo>
                  <a:pt x="1067569" y="351098"/>
                </a:lnTo>
                <a:lnTo>
                  <a:pt x="1068346" y="352368"/>
                </a:lnTo>
                <a:lnTo>
                  <a:pt x="1067958" y="353638"/>
                </a:lnTo>
                <a:close/>
              </a:path>
              <a:path w="4097654" h="972819">
                <a:moveTo>
                  <a:pt x="1103068" y="352368"/>
                </a:moveTo>
                <a:lnTo>
                  <a:pt x="1099556" y="352368"/>
                </a:lnTo>
                <a:lnTo>
                  <a:pt x="1101118" y="351098"/>
                </a:lnTo>
                <a:lnTo>
                  <a:pt x="1101902" y="351098"/>
                </a:lnTo>
                <a:lnTo>
                  <a:pt x="1103068" y="352368"/>
                </a:lnTo>
                <a:close/>
              </a:path>
              <a:path w="4097654" h="972819">
                <a:moveTo>
                  <a:pt x="1387076" y="352368"/>
                </a:moveTo>
                <a:lnTo>
                  <a:pt x="1385316" y="352368"/>
                </a:lnTo>
                <a:lnTo>
                  <a:pt x="1385316" y="351098"/>
                </a:lnTo>
                <a:lnTo>
                  <a:pt x="1385902" y="351098"/>
                </a:lnTo>
                <a:lnTo>
                  <a:pt x="1387076" y="352368"/>
                </a:lnTo>
                <a:close/>
              </a:path>
              <a:path w="4097654" h="972819">
                <a:moveTo>
                  <a:pt x="1101316" y="353638"/>
                </a:moveTo>
                <a:lnTo>
                  <a:pt x="1099952" y="353638"/>
                </a:lnTo>
                <a:lnTo>
                  <a:pt x="1099365" y="352368"/>
                </a:lnTo>
                <a:lnTo>
                  <a:pt x="1102291" y="352368"/>
                </a:lnTo>
                <a:lnTo>
                  <a:pt x="1101316" y="353638"/>
                </a:lnTo>
                <a:close/>
              </a:path>
              <a:path w="4097654" h="972819">
                <a:moveTo>
                  <a:pt x="1345138" y="357448"/>
                </a:moveTo>
                <a:lnTo>
                  <a:pt x="1344552" y="356178"/>
                </a:lnTo>
                <a:lnTo>
                  <a:pt x="1344940" y="354908"/>
                </a:lnTo>
                <a:lnTo>
                  <a:pt x="1345725" y="353638"/>
                </a:lnTo>
                <a:lnTo>
                  <a:pt x="1346502" y="353638"/>
                </a:lnTo>
                <a:lnTo>
                  <a:pt x="1346700" y="354908"/>
                </a:lnTo>
                <a:lnTo>
                  <a:pt x="1346891" y="354908"/>
                </a:lnTo>
                <a:lnTo>
                  <a:pt x="1346891" y="356178"/>
                </a:lnTo>
                <a:lnTo>
                  <a:pt x="1346502" y="356178"/>
                </a:lnTo>
                <a:lnTo>
                  <a:pt x="1345138" y="357448"/>
                </a:lnTo>
                <a:close/>
              </a:path>
              <a:path w="4097654" h="972819">
                <a:moveTo>
                  <a:pt x="764445" y="376498"/>
                </a:moveTo>
                <a:lnTo>
                  <a:pt x="761130" y="375228"/>
                </a:lnTo>
                <a:lnTo>
                  <a:pt x="760353" y="373958"/>
                </a:lnTo>
                <a:lnTo>
                  <a:pt x="759766" y="372688"/>
                </a:lnTo>
                <a:lnTo>
                  <a:pt x="758402" y="370148"/>
                </a:lnTo>
                <a:lnTo>
                  <a:pt x="759766" y="367608"/>
                </a:lnTo>
                <a:lnTo>
                  <a:pt x="761526" y="366338"/>
                </a:lnTo>
                <a:lnTo>
                  <a:pt x="764056" y="363798"/>
                </a:lnTo>
                <a:lnTo>
                  <a:pt x="767180" y="361258"/>
                </a:lnTo>
                <a:lnTo>
                  <a:pt x="771279" y="361258"/>
                </a:lnTo>
                <a:lnTo>
                  <a:pt x="772445" y="365068"/>
                </a:lnTo>
                <a:lnTo>
                  <a:pt x="771866" y="368878"/>
                </a:lnTo>
                <a:lnTo>
                  <a:pt x="770106" y="372688"/>
                </a:lnTo>
                <a:lnTo>
                  <a:pt x="768742" y="375228"/>
                </a:lnTo>
                <a:lnTo>
                  <a:pt x="764445" y="376498"/>
                </a:lnTo>
                <a:close/>
              </a:path>
              <a:path w="4097654" h="972819">
                <a:moveTo>
                  <a:pt x="1842536" y="379038"/>
                </a:moveTo>
                <a:lnTo>
                  <a:pt x="1837263" y="375228"/>
                </a:lnTo>
                <a:lnTo>
                  <a:pt x="1837263" y="361258"/>
                </a:lnTo>
                <a:lnTo>
                  <a:pt x="1840974" y="361258"/>
                </a:lnTo>
                <a:lnTo>
                  <a:pt x="1847603" y="363798"/>
                </a:lnTo>
                <a:lnTo>
                  <a:pt x="1851504" y="365068"/>
                </a:lnTo>
                <a:lnTo>
                  <a:pt x="1853264" y="370148"/>
                </a:lnTo>
                <a:lnTo>
                  <a:pt x="1851702" y="375228"/>
                </a:lnTo>
                <a:lnTo>
                  <a:pt x="1851115" y="376498"/>
                </a:lnTo>
                <a:lnTo>
                  <a:pt x="1849363" y="377768"/>
                </a:lnTo>
                <a:lnTo>
                  <a:pt x="1847801" y="377768"/>
                </a:lnTo>
                <a:lnTo>
                  <a:pt x="1842536" y="379038"/>
                </a:lnTo>
                <a:close/>
              </a:path>
              <a:path w="4097654" h="972819">
                <a:moveTo>
                  <a:pt x="1943768" y="445078"/>
                </a:moveTo>
                <a:lnTo>
                  <a:pt x="1937916" y="441268"/>
                </a:lnTo>
                <a:lnTo>
                  <a:pt x="1938305" y="436188"/>
                </a:lnTo>
                <a:lnTo>
                  <a:pt x="1939676" y="427298"/>
                </a:lnTo>
                <a:lnTo>
                  <a:pt x="1941627" y="423488"/>
                </a:lnTo>
                <a:lnTo>
                  <a:pt x="1946107" y="422218"/>
                </a:lnTo>
                <a:lnTo>
                  <a:pt x="1951615" y="417138"/>
                </a:lnTo>
                <a:lnTo>
                  <a:pt x="1953592" y="412058"/>
                </a:lnTo>
                <a:lnTo>
                  <a:pt x="1952169" y="408248"/>
                </a:lnTo>
                <a:lnTo>
                  <a:pt x="1947471" y="401898"/>
                </a:lnTo>
                <a:lnTo>
                  <a:pt x="1946107" y="400628"/>
                </a:lnTo>
                <a:lnTo>
                  <a:pt x="1944355" y="400628"/>
                </a:lnTo>
                <a:lnTo>
                  <a:pt x="1943181" y="398088"/>
                </a:lnTo>
                <a:lnTo>
                  <a:pt x="1938503" y="393008"/>
                </a:lnTo>
                <a:lnTo>
                  <a:pt x="1939867" y="385388"/>
                </a:lnTo>
                <a:lnTo>
                  <a:pt x="1946305" y="382848"/>
                </a:lnTo>
                <a:lnTo>
                  <a:pt x="1952348" y="380308"/>
                </a:lnTo>
                <a:lnTo>
                  <a:pt x="1955860" y="377768"/>
                </a:lnTo>
                <a:lnTo>
                  <a:pt x="1955860" y="367608"/>
                </a:lnTo>
                <a:lnTo>
                  <a:pt x="1957811" y="366338"/>
                </a:lnTo>
                <a:lnTo>
                  <a:pt x="1960157" y="365068"/>
                </a:lnTo>
                <a:lnTo>
                  <a:pt x="1966398" y="361258"/>
                </a:lnTo>
                <a:lnTo>
                  <a:pt x="1972829" y="365068"/>
                </a:lnTo>
                <a:lnTo>
                  <a:pt x="1974977" y="372688"/>
                </a:lnTo>
                <a:lnTo>
                  <a:pt x="1976151" y="377768"/>
                </a:lnTo>
                <a:lnTo>
                  <a:pt x="1975175" y="382848"/>
                </a:lnTo>
                <a:lnTo>
                  <a:pt x="1969903" y="382848"/>
                </a:lnTo>
                <a:lnTo>
                  <a:pt x="1968737" y="384118"/>
                </a:lnTo>
                <a:lnTo>
                  <a:pt x="1966200" y="384118"/>
                </a:lnTo>
                <a:lnTo>
                  <a:pt x="1960157" y="386658"/>
                </a:lnTo>
                <a:lnTo>
                  <a:pt x="1958009" y="391738"/>
                </a:lnTo>
                <a:lnTo>
                  <a:pt x="1959373" y="398088"/>
                </a:lnTo>
                <a:lnTo>
                  <a:pt x="1959761" y="400628"/>
                </a:lnTo>
                <a:lnTo>
                  <a:pt x="1960935" y="401898"/>
                </a:lnTo>
                <a:lnTo>
                  <a:pt x="1964249" y="404438"/>
                </a:lnTo>
                <a:lnTo>
                  <a:pt x="1966977" y="404438"/>
                </a:lnTo>
                <a:lnTo>
                  <a:pt x="1971267" y="406978"/>
                </a:lnTo>
                <a:lnTo>
                  <a:pt x="1974002" y="409518"/>
                </a:lnTo>
                <a:lnTo>
                  <a:pt x="1974589" y="410788"/>
                </a:lnTo>
                <a:lnTo>
                  <a:pt x="1976737" y="418408"/>
                </a:lnTo>
                <a:lnTo>
                  <a:pt x="1978622" y="419678"/>
                </a:lnTo>
                <a:lnTo>
                  <a:pt x="1957232" y="419678"/>
                </a:lnTo>
                <a:lnTo>
                  <a:pt x="1955083" y="422218"/>
                </a:lnTo>
                <a:lnTo>
                  <a:pt x="1954298" y="429838"/>
                </a:lnTo>
                <a:lnTo>
                  <a:pt x="1953910" y="432378"/>
                </a:lnTo>
                <a:lnTo>
                  <a:pt x="1953711" y="436188"/>
                </a:lnTo>
                <a:lnTo>
                  <a:pt x="1952736" y="438728"/>
                </a:lnTo>
                <a:lnTo>
                  <a:pt x="1952157" y="439998"/>
                </a:lnTo>
                <a:lnTo>
                  <a:pt x="1950397" y="441268"/>
                </a:lnTo>
                <a:lnTo>
                  <a:pt x="1948843" y="442538"/>
                </a:lnTo>
                <a:lnTo>
                  <a:pt x="1943768" y="445078"/>
                </a:lnTo>
                <a:close/>
              </a:path>
              <a:path w="4097654" h="972819">
                <a:moveTo>
                  <a:pt x="2141165" y="365068"/>
                </a:moveTo>
                <a:lnTo>
                  <a:pt x="2134727" y="365068"/>
                </a:lnTo>
                <a:lnTo>
                  <a:pt x="2134536" y="363798"/>
                </a:lnTo>
                <a:lnTo>
                  <a:pt x="2134536" y="361258"/>
                </a:lnTo>
                <a:lnTo>
                  <a:pt x="2137653" y="362528"/>
                </a:lnTo>
                <a:lnTo>
                  <a:pt x="2140975" y="362528"/>
                </a:lnTo>
                <a:lnTo>
                  <a:pt x="2144091" y="363798"/>
                </a:lnTo>
                <a:lnTo>
                  <a:pt x="2141165" y="365068"/>
                </a:lnTo>
                <a:close/>
              </a:path>
              <a:path w="4097654" h="972819">
                <a:moveTo>
                  <a:pt x="1198258" y="380308"/>
                </a:moveTo>
                <a:lnTo>
                  <a:pt x="1195134" y="376498"/>
                </a:lnTo>
                <a:lnTo>
                  <a:pt x="1195233" y="372688"/>
                </a:lnTo>
                <a:lnTo>
                  <a:pt x="1195530" y="368878"/>
                </a:lnTo>
                <a:lnTo>
                  <a:pt x="1197671" y="366338"/>
                </a:lnTo>
                <a:lnTo>
                  <a:pt x="1202746" y="363798"/>
                </a:lnTo>
                <a:lnTo>
                  <a:pt x="1206251" y="362528"/>
                </a:lnTo>
                <a:lnTo>
                  <a:pt x="1210350" y="366338"/>
                </a:lnTo>
                <a:lnTo>
                  <a:pt x="1210110" y="371418"/>
                </a:lnTo>
                <a:lnTo>
                  <a:pt x="1209962" y="375228"/>
                </a:lnTo>
                <a:lnTo>
                  <a:pt x="1205862" y="379038"/>
                </a:lnTo>
                <a:lnTo>
                  <a:pt x="1200795" y="379038"/>
                </a:lnTo>
                <a:lnTo>
                  <a:pt x="1198258" y="380308"/>
                </a:lnTo>
                <a:close/>
              </a:path>
              <a:path w="4097654" h="972819">
                <a:moveTo>
                  <a:pt x="1649040" y="382848"/>
                </a:moveTo>
                <a:lnTo>
                  <a:pt x="1639478" y="382848"/>
                </a:lnTo>
                <a:lnTo>
                  <a:pt x="1635775" y="379038"/>
                </a:lnTo>
                <a:lnTo>
                  <a:pt x="1634799" y="373958"/>
                </a:lnTo>
                <a:lnTo>
                  <a:pt x="1634799" y="372688"/>
                </a:lnTo>
                <a:lnTo>
                  <a:pt x="1634601" y="371418"/>
                </a:lnTo>
                <a:lnTo>
                  <a:pt x="1634990" y="370148"/>
                </a:lnTo>
                <a:lnTo>
                  <a:pt x="1634799" y="367608"/>
                </a:lnTo>
                <a:lnTo>
                  <a:pt x="1636750" y="365068"/>
                </a:lnTo>
                <a:lnTo>
                  <a:pt x="1638502" y="363798"/>
                </a:lnTo>
                <a:lnTo>
                  <a:pt x="1639866" y="362528"/>
                </a:lnTo>
                <a:lnTo>
                  <a:pt x="1650404" y="362528"/>
                </a:lnTo>
                <a:lnTo>
                  <a:pt x="1654496" y="366338"/>
                </a:lnTo>
                <a:lnTo>
                  <a:pt x="1653330" y="375228"/>
                </a:lnTo>
                <a:lnTo>
                  <a:pt x="1652545" y="379038"/>
                </a:lnTo>
                <a:lnTo>
                  <a:pt x="1649040" y="382848"/>
                </a:lnTo>
                <a:close/>
              </a:path>
              <a:path w="4097654" h="972819">
                <a:moveTo>
                  <a:pt x="1744420" y="398088"/>
                </a:moveTo>
                <a:lnTo>
                  <a:pt x="1741296" y="398088"/>
                </a:lnTo>
                <a:lnTo>
                  <a:pt x="1736808" y="394278"/>
                </a:lnTo>
                <a:lnTo>
                  <a:pt x="1735445" y="391738"/>
                </a:lnTo>
                <a:lnTo>
                  <a:pt x="1734469" y="387928"/>
                </a:lnTo>
                <a:lnTo>
                  <a:pt x="1732130" y="381578"/>
                </a:lnTo>
                <a:lnTo>
                  <a:pt x="1707557" y="381578"/>
                </a:lnTo>
                <a:lnTo>
                  <a:pt x="1708533" y="380308"/>
                </a:lnTo>
                <a:lnTo>
                  <a:pt x="1715162" y="376498"/>
                </a:lnTo>
                <a:lnTo>
                  <a:pt x="1715939" y="372688"/>
                </a:lnTo>
                <a:lnTo>
                  <a:pt x="1712434" y="362528"/>
                </a:lnTo>
                <a:lnTo>
                  <a:pt x="1745590" y="362528"/>
                </a:lnTo>
                <a:lnTo>
                  <a:pt x="1743636" y="363798"/>
                </a:lnTo>
                <a:lnTo>
                  <a:pt x="1741106" y="363798"/>
                </a:lnTo>
                <a:lnTo>
                  <a:pt x="1737205" y="367608"/>
                </a:lnTo>
                <a:lnTo>
                  <a:pt x="1734858" y="371418"/>
                </a:lnTo>
                <a:lnTo>
                  <a:pt x="1732915" y="376498"/>
                </a:lnTo>
                <a:lnTo>
                  <a:pt x="1734667" y="380308"/>
                </a:lnTo>
                <a:lnTo>
                  <a:pt x="1739544" y="382848"/>
                </a:lnTo>
                <a:lnTo>
                  <a:pt x="1741883" y="384118"/>
                </a:lnTo>
                <a:lnTo>
                  <a:pt x="1744222" y="384118"/>
                </a:lnTo>
                <a:lnTo>
                  <a:pt x="1746569" y="385388"/>
                </a:lnTo>
                <a:lnTo>
                  <a:pt x="1750470" y="387928"/>
                </a:lnTo>
                <a:lnTo>
                  <a:pt x="1750470" y="394278"/>
                </a:lnTo>
                <a:lnTo>
                  <a:pt x="1746569" y="396818"/>
                </a:lnTo>
                <a:lnTo>
                  <a:pt x="1744420" y="398088"/>
                </a:lnTo>
                <a:close/>
              </a:path>
              <a:path w="4097654" h="972819">
                <a:moveTo>
                  <a:pt x="1890904" y="379038"/>
                </a:moveTo>
                <a:lnTo>
                  <a:pt x="1889929" y="379038"/>
                </a:lnTo>
                <a:lnTo>
                  <a:pt x="1885251" y="377768"/>
                </a:lnTo>
                <a:lnTo>
                  <a:pt x="1882523" y="375228"/>
                </a:lnTo>
                <a:lnTo>
                  <a:pt x="1881738" y="367608"/>
                </a:lnTo>
                <a:lnTo>
                  <a:pt x="1883689" y="365068"/>
                </a:lnTo>
                <a:lnTo>
                  <a:pt x="1887978" y="363798"/>
                </a:lnTo>
                <a:lnTo>
                  <a:pt x="1890325" y="362528"/>
                </a:lnTo>
                <a:lnTo>
                  <a:pt x="1893251" y="363798"/>
                </a:lnTo>
                <a:lnTo>
                  <a:pt x="1893830" y="366338"/>
                </a:lnTo>
                <a:lnTo>
                  <a:pt x="1894226" y="367608"/>
                </a:lnTo>
                <a:lnTo>
                  <a:pt x="1895003" y="372688"/>
                </a:lnTo>
                <a:lnTo>
                  <a:pt x="1894417" y="373958"/>
                </a:lnTo>
                <a:lnTo>
                  <a:pt x="1894028" y="375228"/>
                </a:lnTo>
                <a:lnTo>
                  <a:pt x="1892466" y="377768"/>
                </a:lnTo>
                <a:lnTo>
                  <a:pt x="1890904" y="379038"/>
                </a:lnTo>
                <a:close/>
              </a:path>
              <a:path w="4097654" h="972819">
                <a:moveTo>
                  <a:pt x="1987656" y="401898"/>
                </a:moveTo>
                <a:lnTo>
                  <a:pt x="1980440" y="400628"/>
                </a:lnTo>
                <a:lnTo>
                  <a:pt x="1978490" y="395548"/>
                </a:lnTo>
                <a:lnTo>
                  <a:pt x="1977317" y="393008"/>
                </a:lnTo>
                <a:lnTo>
                  <a:pt x="1976151" y="386658"/>
                </a:lnTo>
                <a:lnTo>
                  <a:pt x="1975952" y="385388"/>
                </a:lnTo>
                <a:lnTo>
                  <a:pt x="1978292" y="381578"/>
                </a:lnTo>
                <a:lnTo>
                  <a:pt x="1982391" y="381578"/>
                </a:lnTo>
                <a:lnTo>
                  <a:pt x="1984342" y="380308"/>
                </a:lnTo>
                <a:lnTo>
                  <a:pt x="1989995" y="380308"/>
                </a:lnTo>
                <a:lnTo>
                  <a:pt x="1992921" y="377768"/>
                </a:lnTo>
                <a:lnTo>
                  <a:pt x="1994483" y="373958"/>
                </a:lnTo>
                <a:lnTo>
                  <a:pt x="1996434" y="368878"/>
                </a:lnTo>
                <a:lnTo>
                  <a:pt x="1997607" y="366338"/>
                </a:lnTo>
                <a:lnTo>
                  <a:pt x="1999359" y="363798"/>
                </a:lnTo>
                <a:lnTo>
                  <a:pt x="2002285" y="362528"/>
                </a:lnTo>
                <a:lnTo>
                  <a:pt x="2009303" y="362528"/>
                </a:lnTo>
                <a:lnTo>
                  <a:pt x="2012236" y="363798"/>
                </a:lnTo>
                <a:lnTo>
                  <a:pt x="2014576" y="366338"/>
                </a:lnTo>
                <a:lnTo>
                  <a:pt x="2015162" y="368878"/>
                </a:lnTo>
                <a:lnTo>
                  <a:pt x="2015749" y="372688"/>
                </a:lnTo>
                <a:lnTo>
                  <a:pt x="2014576" y="375228"/>
                </a:lnTo>
                <a:lnTo>
                  <a:pt x="2011840" y="377768"/>
                </a:lnTo>
                <a:lnTo>
                  <a:pt x="2009890" y="379038"/>
                </a:lnTo>
                <a:lnTo>
                  <a:pt x="2005211" y="381578"/>
                </a:lnTo>
                <a:lnTo>
                  <a:pt x="2000144" y="382848"/>
                </a:lnTo>
                <a:lnTo>
                  <a:pt x="1996822" y="386658"/>
                </a:lnTo>
                <a:lnTo>
                  <a:pt x="1995268" y="391738"/>
                </a:lnTo>
                <a:lnTo>
                  <a:pt x="1994681" y="394278"/>
                </a:lnTo>
                <a:lnTo>
                  <a:pt x="1992921" y="395548"/>
                </a:lnTo>
                <a:lnTo>
                  <a:pt x="1991169" y="398088"/>
                </a:lnTo>
                <a:lnTo>
                  <a:pt x="1987656" y="401898"/>
                </a:lnTo>
                <a:close/>
              </a:path>
              <a:path w="4097654" h="972819">
                <a:moveTo>
                  <a:pt x="2044025" y="381578"/>
                </a:moveTo>
                <a:lnTo>
                  <a:pt x="2041495" y="381578"/>
                </a:lnTo>
                <a:lnTo>
                  <a:pt x="2038569" y="380308"/>
                </a:lnTo>
                <a:lnTo>
                  <a:pt x="2036230" y="377768"/>
                </a:lnTo>
                <a:lnTo>
                  <a:pt x="2036032" y="373958"/>
                </a:lnTo>
                <a:lnTo>
                  <a:pt x="2036420" y="372688"/>
                </a:lnTo>
                <a:lnTo>
                  <a:pt x="2036420" y="370148"/>
                </a:lnTo>
                <a:lnTo>
                  <a:pt x="2037205" y="368878"/>
                </a:lnTo>
                <a:lnTo>
                  <a:pt x="2038760" y="365068"/>
                </a:lnTo>
                <a:lnTo>
                  <a:pt x="2042859" y="362528"/>
                </a:lnTo>
                <a:lnTo>
                  <a:pt x="2049099" y="363798"/>
                </a:lnTo>
                <a:lnTo>
                  <a:pt x="2051637" y="368878"/>
                </a:lnTo>
                <a:lnTo>
                  <a:pt x="2050859" y="373958"/>
                </a:lnTo>
                <a:lnTo>
                  <a:pt x="2050273" y="376498"/>
                </a:lnTo>
                <a:lnTo>
                  <a:pt x="2049488" y="377768"/>
                </a:lnTo>
                <a:lnTo>
                  <a:pt x="2048124" y="380308"/>
                </a:lnTo>
                <a:lnTo>
                  <a:pt x="2044025" y="381578"/>
                </a:lnTo>
                <a:close/>
              </a:path>
              <a:path w="4097654" h="972819">
                <a:moveTo>
                  <a:pt x="321861" y="381578"/>
                </a:moveTo>
                <a:lnTo>
                  <a:pt x="316985" y="379038"/>
                </a:lnTo>
                <a:lnTo>
                  <a:pt x="316009" y="376498"/>
                </a:lnTo>
                <a:lnTo>
                  <a:pt x="314059" y="368878"/>
                </a:lnTo>
                <a:lnTo>
                  <a:pt x="319522" y="363798"/>
                </a:lnTo>
                <a:lnTo>
                  <a:pt x="326540" y="365068"/>
                </a:lnTo>
                <a:lnTo>
                  <a:pt x="328886" y="366338"/>
                </a:lnTo>
                <a:lnTo>
                  <a:pt x="331035" y="368878"/>
                </a:lnTo>
                <a:lnTo>
                  <a:pt x="329862" y="373958"/>
                </a:lnTo>
                <a:lnTo>
                  <a:pt x="328490" y="377768"/>
                </a:lnTo>
                <a:lnTo>
                  <a:pt x="324985" y="379038"/>
                </a:lnTo>
                <a:lnTo>
                  <a:pt x="321861" y="381578"/>
                </a:lnTo>
                <a:close/>
              </a:path>
              <a:path w="4097654" h="972819">
                <a:moveTo>
                  <a:pt x="520820" y="375228"/>
                </a:moveTo>
                <a:lnTo>
                  <a:pt x="517696" y="372688"/>
                </a:lnTo>
                <a:lnTo>
                  <a:pt x="517308" y="370148"/>
                </a:lnTo>
                <a:lnTo>
                  <a:pt x="516919" y="368878"/>
                </a:lnTo>
                <a:lnTo>
                  <a:pt x="517894" y="366338"/>
                </a:lnTo>
                <a:lnTo>
                  <a:pt x="519647" y="366338"/>
                </a:lnTo>
                <a:lnTo>
                  <a:pt x="521796" y="365068"/>
                </a:lnTo>
                <a:lnTo>
                  <a:pt x="524531" y="366338"/>
                </a:lnTo>
                <a:lnTo>
                  <a:pt x="525118" y="370148"/>
                </a:lnTo>
                <a:lnTo>
                  <a:pt x="524531" y="371418"/>
                </a:lnTo>
                <a:lnTo>
                  <a:pt x="523746" y="372688"/>
                </a:lnTo>
                <a:lnTo>
                  <a:pt x="522580" y="373958"/>
                </a:lnTo>
                <a:lnTo>
                  <a:pt x="520820" y="375228"/>
                </a:lnTo>
                <a:close/>
              </a:path>
              <a:path w="4097654" h="972819">
                <a:moveTo>
                  <a:pt x="1124913" y="376498"/>
                </a:moveTo>
                <a:lnTo>
                  <a:pt x="1121012" y="375228"/>
                </a:lnTo>
                <a:lnTo>
                  <a:pt x="1120433" y="373958"/>
                </a:lnTo>
                <a:lnTo>
                  <a:pt x="1120037" y="372688"/>
                </a:lnTo>
                <a:lnTo>
                  <a:pt x="1119648" y="370148"/>
                </a:lnTo>
                <a:lnTo>
                  <a:pt x="1119648" y="366338"/>
                </a:lnTo>
                <a:lnTo>
                  <a:pt x="1121987" y="365068"/>
                </a:lnTo>
                <a:lnTo>
                  <a:pt x="1126673" y="365068"/>
                </a:lnTo>
                <a:lnTo>
                  <a:pt x="1127839" y="367608"/>
                </a:lnTo>
                <a:lnTo>
                  <a:pt x="1127839" y="371418"/>
                </a:lnTo>
                <a:lnTo>
                  <a:pt x="1127252" y="372688"/>
                </a:lnTo>
                <a:lnTo>
                  <a:pt x="1126277" y="373958"/>
                </a:lnTo>
                <a:lnTo>
                  <a:pt x="1124913" y="376498"/>
                </a:lnTo>
                <a:close/>
              </a:path>
              <a:path w="4097654" h="972819">
                <a:moveTo>
                  <a:pt x="1450660" y="380308"/>
                </a:moveTo>
                <a:lnTo>
                  <a:pt x="1441494" y="380308"/>
                </a:lnTo>
                <a:lnTo>
                  <a:pt x="1437783" y="379038"/>
                </a:lnTo>
                <a:lnTo>
                  <a:pt x="1435444" y="375228"/>
                </a:lnTo>
                <a:lnTo>
                  <a:pt x="1436815" y="371418"/>
                </a:lnTo>
                <a:lnTo>
                  <a:pt x="1438179" y="366338"/>
                </a:lnTo>
                <a:lnTo>
                  <a:pt x="1443444" y="365068"/>
                </a:lnTo>
                <a:lnTo>
                  <a:pt x="1447346" y="366338"/>
                </a:lnTo>
                <a:lnTo>
                  <a:pt x="1450073" y="368878"/>
                </a:lnTo>
                <a:lnTo>
                  <a:pt x="1452222" y="370148"/>
                </a:lnTo>
                <a:lnTo>
                  <a:pt x="1454173" y="376498"/>
                </a:lnTo>
                <a:lnTo>
                  <a:pt x="1452809" y="379038"/>
                </a:lnTo>
                <a:lnTo>
                  <a:pt x="1450660" y="380308"/>
                </a:lnTo>
                <a:close/>
              </a:path>
              <a:path w="4097654" h="972819">
                <a:moveTo>
                  <a:pt x="163285" y="375228"/>
                </a:moveTo>
                <a:lnTo>
                  <a:pt x="159186" y="375228"/>
                </a:lnTo>
                <a:lnTo>
                  <a:pt x="157037" y="372688"/>
                </a:lnTo>
                <a:lnTo>
                  <a:pt x="157037" y="368878"/>
                </a:lnTo>
                <a:lnTo>
                  <a:pt x="159384" y="366338"/>
                </a:lnTo>
                <a:lnTo>
                  <a:pt x="163476" y="366338"/>
                </a:lnTo>
                <a:lnTo>
                  <a:pt x="166013" y="368878"/>
                </a:lnTo>
                <a:lnTo>
                  <a:pt x="166013" y="372688"/>
                </a:lnTo>
                <a:lnTo>
                  <a:pt x="163285" y="375228"/>
                </a:lnTo>
                <a:close/>
              </a:path>
              <a:path w="4097654" h="972819">
                <a:moveTo>
                  <a:pt x="440648" y="375228"/>
                </a:moveTo>
                <a:lnTo>
                  <a:pt x="438309" y="372688"/>
                </a:lnTo>
                <a:lnTo>
                  <a:pt x="437921" y="370148"/>
                </a:lnTo>
                <a:lnTo>
                  <a:pt x="440260" y="366338"/>
                </a:lnTo>
                <a:lnTo>
                  <a:pt x="441045" y="367608"/>
                </a:lnTo>
                <a:lnTo>
                  <a:pt x="442408" y="367608"/>
                </a:lnTo>
                <a:lnTo>
                  <a:pt x="443186" y="370148"/>
                </a:lnTo>
                <a:lnTo>
                  <a:pt x="444359" y="371418"/>
                </a:lnTo>
                <a:lnTo>
                  <a:pt x="443384" y="372688"/>
                </a:lnTo>
                <a:lnTo>
                  <a:pt x="442797" y="373958"/>
                </a:lnTo>
                <a:lnTo>
                  <a:pt x="441822" y="373958"/>
                </a:lnTo>
                <a:lnTo>
                  <a:pt x="440648" y="375228"/>
                </a:lnTo>
                <a:close/>
              </a:path>
              <a:path w="4097654" h="972819">
                <a:moveTo>
                  <a:pt x="1247213" y="380308"/>
                </a:moveTo>
                <a:lnTo>
                  <a:pt x="1239807" y="380308"/>
                </a:lnTo>
                <a:lnTo>
                  <a:pt x="1237072" y="377768"/>
                </a:lnTo>
                <a:lnTo>
                  <a:pt x="1236683" y="373958"/>
                </a:lnTo>
                <a:lnTo>
                  <a:pt x="1236096" y="370148"/>
                </a:lnTo>
                <a:lnTo>
                  <a:pt x="1239220" y="366338"/>
                </a:lnTo>
                <a:lnTo>
                  <a:pt x="1246824" y="366338"/>
                </a:lnTo>
                <a:lnTo>
                  <a:pt x="1250337" y="368878"/>
                </a:lnTo>
                <a:lnTo>
                  <a:pt x="1250733" y="376498"/>
                </a:lnTo>
                <a:lnTo>
                  <a:pt x="1247213" y="380308"/>
                </a:lnTo>
                <a:close/>
              </a:path>
              <a:path w="4097654" h="972819">
                <a:moveTo>
                  <a:pt x="1525369" y="379038"/>
                </a:moveTo>
                <a:lnTo>
                  <a:pt x="1519517" y="379038"/>
                </a:lnTo>
                <a:lnTo>
                  <a:pt x="1516401" y="375228"/>
                </a:lnTo>
                <a:lnTo>
                  <a:pt x="1516012" y="370148"/>
                </a:lnTo>
                <a:lnTo>
                  <a:pt x="1517764" y="367608"/>
                </a:lnTo>
                <a:lnTo>
                  <a:pt x="1520302" y="367608"/>
                </a:lnTo>
                <a:lnTo>
                  <a:pt x="1523418" y="366338"/>
                </a:lnTo>
                <a:lnTo>
                  <a:pt x="1526733" y="368878"/>
                </a:lnTo>
                <a:lnTo>
                  <a:pt x="1528295" y="373958"/>
                </a:lnTo>
                <a:lnTo>
                  <a:pt x="1525369" y="379038"/>
                </a:lnTo>
                <a:close/>
              </a:path>
              <a:path w="4097654" h="972819">
                <a:moveTo>
                  <a:pt x="1626997" y="400628"/>
                </a:moveTo>
                <a:lnTo>
                  <a:pt x="1620749" y="400628"/>
                </a:lnTo>
                <a:lnTo>
                  <a:pt x="1616459" y="398088"/>
                </a:lnTo>
                <a:lnTo>
                  <a:pt x="1614120" y="387928"/>
                </a:lnTo>
                <a:lnTo>
                  <a:pt x="1613533" y="386658"/>
                </a:lnTo>
                <a:lnTo>
                  <a:pt x="1604169" y="381578"/>
                </a:lnTo>
                <a:lnTo>
                  <a:pt x="1599879" y="379038"/>
                </a:lnTo>
                <a:lnTo>
                  <a:pt x="1596374" y="376498"/>
                </a:lnTo>
                <a:lnTo>
                  <a:pt x="1596763" y="371418"/>
                </a:lnTo>
                <a:lnTo>
                  <a:pt x="1600466" y="368878"/>
                </a:lnTo>
                <a:lnTo>
                  <a:pt x="1603979" y="366338"/>
                </a:lnTo>
                <a:lnTo>
                  <a:pt x="1608070" y="367608"/>
                </a:lnTo>
                <a:lnTo>
                  <a:pt x="1610806" y="370148"/>
                </a:lnTo>
                <a:lnTo>
                  <a:pt x="1611979" y="371418"/>
                </a:lnTo>
                <a:lnTo>
                  <a:pt x="1613533" y="372688"/>
                </a:lnTo>
                <a:lnTo>
                  <a:pt x="1614318" y="373958"/>
                </a:lnTo>
                <a:lnTo>
                  <a:pt x="1616657" y="379038"/>
                </a:lnTo>
                <a:lnTo>
                  <a:pt x="1620360" y="381578"/>
                </a:lnTo>
                <a:lnTo>
                  <a:pt x="1625435" y="384118"/>
                </a:lnTo>
                <a:lnTo>
                  <a:pt x="1627774" y="384118"/>
                </a:lnTo>
                <a:lnTo>
                  <a:pt x="1629725" y="386658"/>
                </a:lnTo>
                <a:lnTo>
                  <a:pt x="1633039" y="390468"/>
                </a:lnTo>
                <a:lnTo>
                  <a:pt x="1633824" y="393008"/>
                </a:lnTo>
                <a:lnTo>
                  <a:pt x="1632651" y="395548"/>
                </a:lnTo>
                <a:lnTo>
                  <a:pt x="1631675" y="398088"/>
                </a:lnTo>
                <a:lnTo>
                  <a:pt x="1629527" y="399358"/>
                </a:lnTo>
                <a:lnTo>
                  <a:pt x="1626997" y="400628"/>
                </a:lnTo>
                <a:close/>
              </a:path>
              <a:path w="4097654" h="972819">
                <a:moveTo>
                  <a:pt x="1765099" y="381578"/>
                </a:moveTo>
                <a:lnTo>
                  <a:pt x="1759827" y="379038"/>
                </a:lnTo>
                <a:lnTo>
                  <a:pt x="1758074" y="377768"/>
                </a:lnTo>
                <a:lnTo>
                  <a:pt x="1755148" y="373958"/>
                </a:lnTo>
                <a:lnTo>
                  <a:pt x="1755537" y="371418"/>
                </a:lnTo>
                <a:lnTo>
                  <a:pt x="1758661" y="366338"/>
                </a:lnTo>
                <a:lnTo>
                  <a:pt x="1765877" y="366338"/>
                </a:lnTo>
                <a:lnTo>
                  <a:pt x="1768025" y="367608"/>
                </a:lnTo>
                <a:lnTo>
                  <a:pt x="1769191" y="371418"/>
                </a:lnTo>
                <a:lnTo>
                  <a:pt x="1769580" y="373958"/>
                </a:lnTo>
                <a:lnTo>
                  <a:pt x="1769453" y="377768"/>
                </a:lnTo>
                <a:lnTo>
                  <a:pt x="1769389" y="379038"/>
                </a:lnTo>
                <a:lnTo>
                  <a:pt x="1765099" y="381578"/>
                </a:lnTo>
                <a:close/>
              </a:path>
              <a:path w="4097654" h="972819">
                <a:moveTo>
                  <a:pt x="1929916" y="377768"/>
                </a:moveTo>
                <a:lnTo>
                  <a:pt x="1926799" y="377768"/>
                </a:lnTo>
                <a:lnTo>
                  <a:pt x="1924262" y="375228"/>
                </a:lnTo>
                <a:lnTo>
                  <a:pt x="1921923" y="372688"/>
                </a:lnTo>
                <a:lnTo>
                  <a:pt x="1922312" y="368878"/>
                </a:lnTo>
                <a:lnTo>
                  <a:pt x="1925436" y="367608"/>
                </a:lnTo>
                <a:lnTo>
                  <a:pt x="1925824" y="367608"/>
                </a:lnTo>
                <a:lnTo>
                  <a:pt x="1926411" y="366338"/>
                </a:lnTo>
                <a:lnTo>
                  <a:pt x="1930312" y="366338"/>
                </a:lnTo>
                <a:lnTo>
                  <a:pt x="1933626" y="371418"/>
                </a:lnTo>
                <a:lnTo>
                  <a:pt x="1933428" y="375228"/>
                </a:lnTo>
                <a:lnTo>
                  <a:pt x="1932842" y="375228"/>
                </a:lnTo>
                <a:lnTo>
                  <a:pt x="1932453" y="376498"/>
                </a:lnTo>
                <a:lnTo>
                  <a:pt x="1929916" y="377768"/>
                </a:lnTo>
                <a:close/>
              </a:path>
              <a:path w="4097654" h="972819">
                <a:moveTo>
                  <a:pt x="2128296" y="375228"/>
                </a:moveTo>
                <a:lnTo>
                  <a:pt x="2125561" y="373958"/>
                </a:lnTo>
                <a:lnTo>
                  <a:pt x="2125172" y="371418"/>
                </a:lnTo>
                <a:lnTo>
                  <a:pt x="2125561" y="370148"/>
                </a:lnTo>
                <a:lnTo>
                  <a:pt x="2126345" y="368878"/>
                </a:lnTo>
                <a:lnTo>
                  <a:pt x="2128296" y="366338"/>
                </a:lnTo>
                <a:lnTo>
                  <a:pt x="2134338" y="366338"/>
                </a:lnTo>
                <a:lnTo>
                  <a:pt x="2134727" y="367608"/>
                </a:lnTo>
                <a:lnTo>
                  <a:pt x="2134536" y="370148"/>
                </a:lnTo>
                <a:lnTo>
                  <a:pt x="2132974" y="372688"/>
                </a:lnTo>
                <a:lnTo>
                  <a:pt x="2132197" y="372688"/>
                </a:lnTo>
                <a:lnTo>
                  <a:pt x="2129858" y="373958"/>
                </a:lnTo>
                <a:lnTo>
                  <a:pt x="2128296" y="375228"/>
                </a:lnTo>
                <a:close/>
              </a:path>
              <a:path w="4097654" h="972819">
                <a:moveTo>
                  <a:pt x="640004" y="382848"/>
                </a:moveTo>
                <a:lnTo>
                  <a:pt x="637665" y="382848"/>
                </a:lnTo>
                <a:lnTo>
                  <a:pt x="635127" y="380308"/>
                </a:lnTo>
                <a:lnTo>
                  <a:pt x="635318" y="376498"/>
                </a:lnTo>
                <a:lnTo>
                  <a:pt x="635904" y="375228"/>
                </a:lnTo>
                <a:lnTo>
                  <a:pt x="636689" y="372688"/>
                </a:lnTo>
                <a:lnTo>
                  <a:pt x="637855" y="370148"/>
                </a:lnTo>
                <a:lnTo>
                  <a:pt x="640202" y="367608"/>
                </a:lnTo>
                <a:lnTo>
                  <a:pt x="645467" y="367608"/>
                </a:lnTo>
                <a:lnTo>
                  <a:pt x="650145" y="372688"/>
                </a:lnTo>
                <a:lnTo>
                  <a:pt x="649947" y="377768"/>
                </a:lnTo>
                <a:lnTo>
                  <a:pt x="646831" y="380308"/>
                </a:lnTo>
                <a:lnTo>
                  <a:pt x="644880" y="381578"/>
                </a:lnTo>
                <a:lnTo>
                  <a:pt x="642343" y="381578"/>
                </a:lnTo>
                <a:lnTo>
                  <a:pt x="640004" y="382848"/>
                </a:lnTo>
                <a:close/>
              </a:path>
              <a:path w="4097654" h="972819">
                <a:moveTo>
                  <a:pt x="1363280" y="377768"/>
                </a:moveTo>
                <a:lnTo>
                  <a:pt x="1358594" y="377768"/>
                </a:lnTo>
                <a:lnTo>
                  <a:pt x="1356255" y="375228"/>
                </a:lnTo>
                <a:lnTo>
                  <a:pt x="1356057" y="372688"/>
                </a:lnTo>
                <a:lnTo>
                  <a:pt x="1356644" y="371418"/>
                </a:lnTo>
                <a:lnTo>
                  <a:pt x="1357619" y="370148"/>
                </a:lnTo>
                <a:lnTo>
                  <a:pt x="1358983" y="368878"/>
                </a:lnTo>
                <a:lnTo>
                  <a:pt x="1362305" y="367608"/>
                </a:lnTo>
                <a:lnTo>
                  <a:pt x="1365619" y="370148"/>
                </a:lnTo>
                <a:lnTo>
                  <a:pt x="1365810" y="373958"/>
                </a:lnTo>
                <a:lnTo>
                  <a:pt x="1366008" y="375228"/>
                </a:lnTo>
                <a:lnTo>
                  <a:pt x="1363280" y="377768"/>
                </a:lnTo>
                <a:close/>
              </a:path>
              <a:path w="4097654" h="972819">
                <a:moveTo>
                  <a:pt x="2165357" y="382848"/>
                </a:moveTo>
                <a:lnTo>
                  <a:pt x="2160671" y="382848"/>
                </a:lnTo>
                <a:lnTo>
                  <a:pt x="2158134" y="381578"/>
                </a:lnTo>
                <a:lnTo>
                  <a:pt x="2157555" y="376498"/>
                </a:lnTo>
                <a:lnTo>
                  <a:pt x="2157356" y="376498"/>
                </a:lnTo>
                <a:lnTo>
                  <a:pt x="2157356" y="373958"/>
                </a:lnTo>
                <a:lnTo>
                  <a:pt x="2157158" y="372688"/>
                </a:lnTo>
                <a:lnTo>
                  <a:pt x="2157356" y="371418"/>
                </a:lnTo>
                <a:lnTo>
                  <a:pt x="2157356" y="370148"/>
                </a:lnTo>
                <a:lnTo>
                  <a:pt x="2157555" y="368878"/>
                </a:lnTo>
                <a:lnTo>
                  <a:pt x="2157943" y="367608"/>
                </a:lnTo>
                <a:lnTo>
                  <a:pt x="2161646" y="368878"/>
                </a:lnTo>
                <a:lnTo>
                  <a:pt x="2165159" y="370148"/>
                </a:lnTo>
                <a:lnTo>
                  <a:pt x="2168869" y="371418"/>
                </a:lnTo>
                <a:lnTo>
                  <a:pt x="2171209" y="371418"/>
                </a:lnTo>
                <a:lnTo>
                  <a:pt x="2173350" y="372688"/>
                </a:lnTo>
                <a:lnTo>
                  <a:pt x="2175689" y="372688"/>
                </a:lnTo>
                <a:lnTo>
                  <a:pt x="2175689" y="375228"/>
                </a:lnTo>
                <a:lnTo>
                  <a:pt x="2174714" y="376498"/>
                </a:lnTo>
                <a:lnTo>
                  <a:pt x="2173548" y="377768"/>
                </a:lnTo>
                <a:lnTo>
                  <a:pt x="2171597" y="380308"/>
                </a:lnTo>
                <a:lnTo>
                  <a:pt x="2165357" y="382848"/>
                </a:lnTo>
                <a:close/>
              </a:path>
              <a:path w="4097654" h="972819">
                <a:moveTo>
                  <a:pt x="565295" y="385388"/>
                </a:moveTo>
                <a:lnTo>
                  <a:pt x="561203" y="385388"/>
                </a:lnTo>
                <a:lnTo>
                  <a:pt x="556517" y="382848"/>
                </a:lnTo>
                <a:lnTo>
                  <a:pt x="555931" y="381578"/>
                </a:lnTo>
                <a:lnTo>
                  <a:pt x="555542" y="380308"/>
                </a:lnTo>
                <a:lnTo>
                  <a:pt x="555344" y="380308"/>
                </a:lnTo>
                <a:lnTo>
                  <a:pt x="555344" y="379038"/>
                </a:lnTo>
                <a:lnTo>
                  <a:pt x="555542" y="379038"/>
                </a:lnTo>
                <a:lnTo>
                  <a:pt x="556708" y="372688"/>
                </a:lnTo>
                <a:lnTo>
                  <a:pt x="560228" y="368878"/>
                </a:lnTo>
                <a:lnTo>
                  <a:pt x="563344" y="370148"/>
                </a:lnTo>
                <a:lnTo>
                  <a:pt x="567444" y="371418"/>
                </a:lnTo>
                <a:lnTo>
                  <a:pt x="568808" y="375228"/>
                </a:lnTo>
                <a:lnTo>
                  <a:pt x="569196" y="379038"/>
                </a:lnTo>
                <a:lnTo>
                  <a:pt x="569196" y="384118"/>
                </a:lnTo>
                <a:lnTo>
                  <a:pt x="565295" y="385388"/>
                </a:lnTo>
                <a:close/>
              </a:path>
              <a:path w="4097654" h="972819">
                <a:moveTo>
                  <a:pt x="742409" y="395548"/>
                </a:moveTo>
                <a:lnTo>
                  <a:pt x="741822" y="395548"/>
                </a:lnTo>
                <a:lnTo>
                  <a:pt x="738897" y="394278"/>
                </a:lnTo>
                <a:lnTo>
                  <a:pt x="737723" y="394278"/>
                </a:lnTo>
                <a:lnTo>
                  <a:pt x="736557" y="393008"/>
                </a:lnTo>
                <a:lnTo>
                  <a:pt x="732656" y="386658"/>
                </a:lnTo>
                <a:lnTo>
                  <a:pt x="728557" y="382848"/>
                </a:lnTo>
                <a:lnTo>
                  <a:pt x="722515" y="380308"/>
                </a:lnTo>
                <a:lnTo>
                  <a:pt x="719779" y="379038"/>
                </a:lnTo>
                <a:lnTo>
                  <a:pt x="719779" y="373958"/>
                </a:lnTo>
                <a:lnTo>
                  <a:pt x="721730" y="371418"/>
                </a:lnTo>
                <a:lnTo>
                  <a:pt x="723094" y="370148"/>
                </a:lnTo>
                <a:lnTo>
                  <a:pt x="725829" y="368878"/>
                </a:lnTo>
                <a:lnTo>
                  <a:pt x="727780" y="371418"/>
                </a:lnTo>
                <a:lnTo>
                  <a:pt x="728946" y="371418"/>
                </a:lnTo>
                <a:lnTo>
                  <a:pt x="729532" y="372688"/>
                </a:lnTo>
                <a:lnTo>
                  <a:pt x="732268" y="377768"/>
                </a:lnTo>
                <a:lnTo>
                  <a:pt x="736169" y="381578"/>
                </a:lnTo>
                <a:lnTo>
                  <a:pt x="741434" y="384118"/>
                </a:lnTo>
                <a:lnTo>
                  <a:pt x="743971" y="385388"/>
                </a:lnTo>
                <a:lnTo>
                  <a:pt x="744748" y="387928"/>
                </a:lnTo>
                <a:lnTo>
                  <a:pt x="745137" y="391738"/>
                </a:lnTo>
                <a:lnTo>
                  <a:pt x="744360" y="393008"/>
                </a:lnTo>
                <a:lnTo>
                  <a:pt x="743773" y="394278"/>
                </a:lnTo>
                <a:lnTo>
                  <a:pt x="742409" y="395548"/>
                </a:lnTo>
                <a:close/>
              </a:path>
              <a:path w="4097654" h="972819">
                <a:moveTo>
                  <a:pt x="1007878" y="382848"/>
                </a:moveTo>
                <a:lnTo>
                  <a:pt x="1001250" y="381578"/>
                </a:lnTo>
                <a:lnTo>
                  <a:pt x="998514" y="375228"/>
                </a:lnTo>
                <a:lnTo>
                  <a:pt x="1001638" y="370148"/>
                </a:lnTo>
                <a:lnTo>
                  <a:pt x="1002225" y="370148"/>
                </a:lnTo>
                <a:lnTo>
                  <a:pt x="1003787" y="368878"/>
                </a:lnTo>
                <a:lnTo>
                  <a:pt x="1009829" y="368878"/>
                </a:lnTo>
                <a:lnTo>
                  <a:pt x="1013540" y="375228"/>
                </a:lnTo>
                <a:lnTo>
                  <a:pt x="1011002" y="380308"/>
                </a:lnTo>
                <a:lnTo>
                  <a:pt x="1010416" y="381578"/>
                </a:lnTo>
                <a:lnTo>
                  <a:pt x="1007878" y="382848"/>
                </a:lnTo>
                <a:close/>
              </a:path>
              <a:path w="4097654" h="972819">
                <a:moveTo>
                  <a:pt x="1327583" y="380308"/>
                </a:moveTo>
                <a:lnTo>
                  <a:pt x="1321922" y="380308"/>
                </a:lnTo>
                <a:lnTo>
                  <a:pt x="1318805" y="377768"/>
                </a:lnTo>
                <a:lnTo>
                  <a:pt x="1318409" y="375228"/>
                </a:lnTo>
                <a:lnTo>
                  <a:pt x="1318219" y="371418"/>
                </a:lnTo>
                <a:lnTo>
                  <a:pt x="1321922" y="368878"/>
                </a:lnTo>
                <a:lnTo>
                  <a:pt x="1327972" y="370148"/>
                </a:lnTo>
                <a:lnTo>
                  <a:pt x="1330120" y="373958"/>
                </a:lnTo>
                <a:lnTo>
                  <a:pt x="1329145" y="376498"/>
                </a:lnTo>
                <a:lnTo>
                  <a:pt x="1328558" y="379038"/>
                </a:lnTo>
                <a:lnTo>
                  <a:pt x="1327583" y="380308"/>
                </a:lnTo>
                <a:close/>
              </a:path>
              <a:path w="4097654" h="972819">
                <a:moveTo>
                  <a:pt x="1403267" y="381578"/>
                </a:moveTo>
                <a:lnTo>
                  <a:pt x="1399358" y="379038"/>
                </a:lnTo>
                <a:lnTo>
                  <a:pt x="1398192" y="373958"/>
                </a:lnTo>
                <a:lnTo>
                  <a:pt x="1400730" y="370148"/>
                </a:lnTo>
                <a:lnTo>
                  <a:pt x="1403457" y="368878"/>
                </a:lnTo>
                <a:lnTo>
                  <a:pt x="1406581" y="368878"/>
                </a:lnTo>
                <a:lnTo>
                  <a:pt x="1410673" y="371418"/>
                </a:lnTo>
                <a:lnTo>
                  <a:pt x="1411260" y="375228"/>
                </a:lnTo>
                <a:lnTo>
                  <a:pt x="1411458" y="377768"/>
                </a:lnTo>
                <a:lnTo>
                  <a:pt x="1409309" y="380308"/>
                </a:lnTo>
                <a:lnTo>
                  <a:pt x="1407168" y="380308"/>
                </a:lnTo>
                <a:lnTo>
                  <a:pt x="1403267" y="381578"/>
                </a:lnTo>
                <a:close/>
              </a:path>
              <a:path w="4097654" h="972819">
                <a:moveTo>
                  <a:pt x="1546627" y="396818"/>
                </a:moveTo>
                <a:lnTo>
                  <a:pt x="1544097" y="395548"/>
                </a:lnTo>
                <a:lnTo>
                  <a:pt x="1541758" y="394278"/>
                </a:lnTo>
                <a:lnTo>
                  <a:pt x="1539998" y="391738"/>
                </a:lnTo>
                <a:lnTo>
                  <a:pt x="1540196" y="389198"/>
                </a:lnTo>
                <a:lnTo>
                  <a:pt x="1540585" y="387928"/>
                </a:lnTo>
                <a:lnTo>
                  <a:pt x="1540585" y="386658"/>
                </a:lnTo>
                <a:lnTo>
                  <a:pt x="1541362" y="386658"/>
                </a:lnTo>
                <a:lnTo>
                  <a:pt x="1542535" y="385388"/>
                </a:lnTo>
                <a:lnTo>
                  <a:pt x="1543899" y="382848"/>
                </a:lnTo>
                <a:lnTo>
                  <a:pt x="1545461" y="382848"/>
                </a:lnTo>
                <a:lnTo>
                  <a:pt x="1550140" y="380308"/>
                </a:lnTo>
                <a:lnTo>
                  <a:pt x="1553850" y="377768"/>
                </a:lnTo>
                <a:lnTo>
                  <a:pt x="1555801" y="372688"/>
                </a:lnTo>
                <a:lnTo>
                  <a:pt x="1556578" y="370148"/>
                </a:lnTo>
                <a:lnTo>
                  <a:pt x="1559313" y="368878"/>
                </a:lnTo>
                <a:lnTo>
                  <a:pt x="1562041" y="370148"/>
                </a:lnTo>
                <a:lnTo>
                  <a:pt x="1563215" y="370148"/>
                </a:lnTo>
                <a:lnTo>
                  <a:pt x="1564578" y="371418"/>
                </a:lnTo>
                <a:lnTo>
                  <a:pt x="1565356" y="372688"/>
                </a:lnTo>
                <a:lnTo>
                  <a:pt x="1564578" y="375228"/>
                </a:lnTo>
                <a:lnTo>
                  <a:pt x="1563992" y="376498"/>
                </a:lnTo>
                <a:lnTo>
                  <a:pt x="1563016" y="377768"/>
                </a:lnTo>
                <a:lnTo>
                  <a:pt x="1562041" y="377768"/>
                </a:lnTo>
                <a:lnTo>
                  <a:pt x="1557363" y="380308"/>
                </a:lnTo>
                <a:lnTo>
                  <a:pt x="1554437" y="384118"/>
                </a:lnTo>
                <a:lnTo>
                  <a:pt x="1553850" y="389198"/>
                </a:lnTo>
                <a:lnTo>
                  <a:pt x="1553850" y="391738"/>
                </a:lnTo>
                <a:lnTo>
                  <a:pt x="1551115" y="394278"/>
                </a:lnTo>
                <a:lnTo>
                  <a:pt x="1549164" y="395548"/>
                </a:lnTo>
                <a:lnTo>
                  <a:pt x="1546627" y="396818"/>
                </a:lnTo>
                <a:close/>
              </a:path>
              <a:path w="4097654" h="972819">
                <a:moveTo>
                  <a:pt x="609572" y="381578"/>
                </a:moveTo>
                <a:lnTo>
                  <a:pt x="604505" y="379038"/>
                </a:lnTo>
                <a:lnTo>
                  <a:pt x="602166" y="376498"/>
                </a:lnTo>
                <a:lnTo>
                  <a:pt x="600794" y="376498"/>
                </a:lnTo>
                <a:lnTo>
                  <a:pt x="600215" y="372688"/>
                </a:lnTo>
                <a:lnTo>
                  <a:pt x="601381" y="371418"/>
                </a:lnTo>
                <a:lnTo>
                  <a:pt x="602745" y="371418"/>
                </a:lnTo>
                <a:lnTo>
                  <a:pt x="604695" y="370148"/>
                </a:lnTo>
                <a:lnTo>
                  <a:pt x="606257" y="370148"/>
                </a:lnTo>
                <a:lnTo>
                  <a:pt x="608596" y="371418"/>
                </a:lnTo>
                <a:lnTo>
                  <a:pt x="610547" y="372688"/>
                </a:lnTo>
                <a:lnTo>
                  <a:pt x="611134" y="375228"/>
                </a:lnTo>
                <a:lnTo>
                  <a:pt x="611522" y="377768"/>
                </a:lnTo>
                <a:lnTo>
                  <a:pt x="610745" y="380308"/>
                </a:lnTo>
                <a:lnTo>
                  <a:pt x="609572" y="381578"/>
                </a:lnTo>
                <a:close/>
              </a:path>
              <a:path w="4097654" h="972819">
                <a:moveTo>
                  <a:pt x="800927" y="375228"/>
                </a:moveTo>
                <a:lnTo>
                  <a:pt x="798389" y="375228"/>
                </a:lnTo>
                <a:lnTo>
                  <a:pt x="797803" y="373958"/>
                </a:lnTo>
                <a:lnTo>
                  <a:pt x="797025" y="371418"/>
                </a:lnTo>
                <a:lnTo>
                  <a:pt x="797414" y="371418"/>
                </a:lnTo>
                <a:lnTo>
                  <a:pt x="800538" y="370148"/>
                </a:lnTo>
                <a:lnTo>
                  <a:pt x="801902" y="370148"/>
                </a:lnTo>
                <a:lnTo>
                  <a:pt x="802290" y="372688"/>
                </a:lnTo>
                <a:lnTo>
                  <a:pt x="801315" y="373958"/>
                </a:lnTo>
                <a:lnTo>
                  <a:pt x="800927" y="375228"/>
                </a:lnTo>
                <a:close/>
              </a:path>
              <a:path w="4097654" h="972819">
                <a:moveTo>
                  <a:pt x="1083761" y="373958"/>
                </a:moveTo>
                <a:lnTo>
                  <a:pt x="1082000" y="373958"/>
                </a:lnTo>
                <a:lnTo>
                  <a:pt x="1081223" y="372688"/>
                </a:lnTo>
                <a:lnTo>
                  <a:pt x="1081025" y="371418"/>
                </a:lnTo>
                <a:lnTo>
                  <a:pt x="1080835" y="371418"/>
                </a:lnTo>
                <a:lnTo>
                  <a:pt x="1081223" y="370148"/>
                </a:lnTo>
                <a:lnTo>
                  <a:pt x="1083951" y="370148"/>
                </a:lnTo>
                <a:lnTo>
                  <a:pt x="1083856" y="372688"/>
                </a:lnTo>
                <a:lnTo>
                  <a:pt x="1083761" y="373958"/>
                </a:lnTo>
                <a:close/>
              </a:path>
              <a:path w="4097654" h="972819">
                <a:moveTo>
                  <a:pt x="1804690" y="381578"/>
                </a:moveTo>
                <a:lnTo>
                  <a:pt x="1802747" y="381578"/>
                </a:lnTo>
                <a:lnTo>
                  <a:pt x="1799616" y="380308"/>
                </a:lnTo>
                <a:lnTo>
                  <a:pt x="1798061" y="377768"/>
                </a:lnTo>
                <a:lnTo>
                  <a:pt x="1797863" y="375228"/>
                </a:lnTo>
                <a:lnTo>
                  <a:pt x="1798450" y="372688"/>
                </a:lnTo>
                <a:lnTo>
                  <a:pt x="1800789" y="371418"/>
                </a:lnTo>
                <a:lnTo>
                  <a:pt x="1802351" y="370148"/>
                </a:lnTo>
                <a:lnTo>
                  <a:pt x="1806062" y="370148"/>
                </a:lnTo>
                <a:lnTo>
                  <a:pt x="1808012" y="371418"/>
                </a:lnTo>
                <a:lnTo>
                  <a:pt x="1808591" y="372688"/>
                </a:lnTo>
                <a:lnTo>
                  <a:pt x="1807814" y="376498"/>
                </a:lnTo>
                <a:lnTo>
                  <a:pt x="1805864" y="379038"/>
                </a:lnTo>
                <a:lnTo>
                  <a:pt x="1804690" y="381578"/>
                </a:lnTo>
                <a:close/>
              </a:path>
              <a:path w="4097654" h="972819">
                <a:moveTo>
                  <a:pt x="2089086" y="380308"/>
                </a:moveTo>
                <a:lnTo>
                  <a:pt x="2077969" y="380308"/>
                </a:lnTo>
                <a:lnTo>
                  <a:pt x="2077383" y="377768"/>
                </a:lnTo>
                <a:lnTo>
                  <a:pt x="2077771" y="376498"/>
                </a:lnTo>
                <a:lnTo>
                  <a:pt x="2079333" y="373958"/>
                </a:lnTo>
                <a:lnTo>
                  <a:pt x="2080895" y="372688"/>
                </a:lnTo>
                <a:lnTo>
                  <a:pt x="2082457" y="370148"/>
                </a:lnTo>
                <a:lnTo>
                  <a:pt x="2088309" y="371418"/>
                </a:lnTo>
                <a:lnTo>
                  <a:pt x="2090260" y="373958"/>
                </a:lnTo>
                <a:lnTo>
                  <a:pt x="2090127" y="376498"/>
                </a:lnTo>
                <a:lnTo>
                  <a:pt x="2090061" y="379038"/>
                </a:lnTo>
                <a:lnTo>
                  <a:pt x="2089086" y="380308"/>
                </a:lnTo>
                <a:close/>
              </a:path>
              <a:path w="4097654" h="972819">
                <a:moveTo>
                  <a:pt x="2204170" y="380308"/>
                </a:moveTo>
                <a:lnTo>
                  <a:pt x="2188954" y="380308"/>
                </a:lnTo>
                <a:lnTo>
                  <a:pt x="2191103" y="379038"/>
                </a:lnTo>
                <a:lnTo>
                  <a:pt x="2192856" y="377768"/>
                </a:lnTo>
                <a:lnTo>
                  <a:pt x="2196566" y="377768"/>
                </a:lnTo>
                <a:lnTo>
                  <a:pt x="2200460" y="379038"/>
                </a:lnTo>
                <a:lnTo>
                  <a:pt x="2204170" y="380308"/>
                </a:lnTo>
                <a:close/>
              </a:path>
              <a:path w="4097654" h="972819">
                <a:moveTo>
                  <a:pt x="2068994" y="401898"/>
                </a:moveTo>
                <a:lnTo>
                  <a:pt x="2066845" y="400628"/>
                </a:lnTo>
                <a:lnTo>
                  <a:pt x="2062365" y="399358"/>
                </a:lnTo>
                <a:lnTo>
                  <a:pt x="2060414" y="395548"/>
                </a:lnTo>
                <a:lnTo>
                  <a:pt x="2059827" y="390468"/>
                </a:lnTo>
                <a:lnTo>
                  <a:pt x="2059629" y="387928"/>
                </a:lnTo>
                <a:lnTo>
                  <a:pt x="2061001" y="385388"/>
                </a:lnTo>
                <a:lnTo>
                  <a:pt x="2067630" y="381578"/>
                </a:lnTo>
                <a:lnTo>
                  <a:pt x="2072118" y="380308"/>
                </a:lnTo>
                <a:lnTo>
                  <a:pt x="2077192" y="381578"/>
                </a:lnTo>
                <a:lnTo>
                  <a:pt x="2076796" y="386658"/>
                </a:lnTo>
                <a:lnTo>
                  <a:pt x="2076019" y="393008"/>
                </a:lnTo>
                <a:lnTo>
                  <a:pt x="2073291" y="399358"/>
                </a:lnTo>
                <a:lnTo>
                  <a:pt x="2072506" y="400628"/>
                </a:lnTo>
                <a:lnTo>
                  <a:pt x="2068994" y="401898"/>
                </a:lnTo>
                <a:close/>
              </a:path>
              <a:path w="4097654" h="972819">
                <a:moveTo>
                  <a:pt x="2085962" y="381578"/>
                </a:moveTo>
                <a:lnTo>
                  <a:pt x="2082648" y="381578"/>
                </a:lnTo>
                <a:lnTo>
                  <a:pt x="2080308" y="380308"/>
                </a:lnTo>
                <a:lnTo>
                  <a:pt x="2087326" y="380308"/>
                </a:lnTo>
                <a:lnTo>
                  <a:pt x="2085962" y="381578"/>
                </a:lnTo>
                <a:close/>
              </a:path>
              <a:path w="4097654" h="972819">
                <a:moveTo>
                  <a:pt x="2187400" y="400628"/>
                </a:moveTo>
                <a:lnTo>
                  <a:pt x="2182127" y="399358"/>
                </a:lnTo>
                <a:lnTo>
                  <a:pt x="2179011" y="393008"/>
                </a:lnTo>
                <a:lnTo>
                  <a:pt x="2178813" y="391738"/>
                </a:lnTo>
                <a:lnTo>
                  <a:pt x="2178036" y="389198"/>
                </a:lnTo>
                <a:lnTo>
                  <a:pt x="2179011" y="387928"/>
                </a:lnTo>
                <a:lnTo>
                  <a:pt x="2179979" y="385388"/>
                </a:lnTo>
                <a:lnTo>
                  <a:pt x="2181541" y="382848"/>
                </a:lnTo>
                <a:lnTo>
                  <a:pt x="2182714" y="381578"/>
                </a:lnTo>
                <a:lnTo>
                  <a:pt x="2184665" y="381578"/>
                </a:lnTo>
                <a:lnTo>
                  <a:pt x="2186425" y="380308"/>
                </a:lnTo>
                <a:lnTo>
                  <a:pt x="2202608" y="380308"/>
                </a:lnTo>
                <a:lnTo>
                  <a:pt x="2199484" y="381578"/>
                </a:lnTo>
                <a:lnTo>
                  <a:pt x="2197145" y="384118"/>
                </a:lnTo>
                <a:lnTo>
                  <a:pt x="2195004" y="390468"/>
                </a:lnTo>
                <a:lnTo>
                  <a:pt x="2193442" y="394278"/>
                </a:lnTo>
                <a:lnTo>
                  <a:pt x="2190714" y="396818"/>
                </a:lnTo>
                <a:lnTo>
                  <a:pt x="2187400" y="400628"/>
                </a:lnTo>
                <a:close/>
              </a:path>
              <a:path w="4097654" h="972819">
                <a:moveTo>
                  <a:pt x="609381" y="382200"/>
                </a:moveTo>
                <a:lnTo>
                  <a:pt x="609381" y="381578"/>
                </a:lnTo>
                <a:lnTo>
                  <a:pt x="609572" y="381578"/>
                </a:lnTo>
                <a:lnTo>
                  <a:pt x="609381" y="382200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381" y="382200"/>
                </a:lnTo>
                <a:lnTo>
                  <a:pt x="609572" y="381578"/>
                </a:lnTo>
                <a:lnTo>
                  <a:pt x="609770" y="381578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609960" y="382848"/>
                </a:moveTo>
                <a:lnTo>
                  <a:pt x="609381" y="382848"/>
                </a:lnTo>
                <a:lnTo>
                  <a:pt x="609770" y="381578"/>
                </a:lnTo>
                <a:lnTo>
                  <a:pt x="609960" y="381578"/>
                </a:lnTo>
                <a:lnTo>
                  <a:pt x="609960" y="382848"/>
                </a:lnTo>
                <a:close/>
              </a:path>
              <a:path w="4097654" h="972819">
                <a:moveTo>
                  <a:pt x="1702094" y="403168"/>
                </a:moveTo>
                <a:lnTo>
                  <a:pt x="1691366" y="403168"/>
                </a:lnTo>
                <a:lnTo>
                  <a:pt x="1694681" y="400628"/>
                </a:lnTo>
                <a:lnTo>
                  <a:pt x="1695854" y="393008"/>
                </a:lnTo>
                <a:lnTo>
                  <a:pt x="1696822" y="387928"/>
                </a:lnTo>
                <a:lnTo>
                  <a:pt x="1700144" y="384118"/>
                </a:lnTo>
                <a:lnTo>
                  <a:pt x="1705211" y="382848"/>
                </a:lnTo>
                <a:lnTo>
                  <a:pt x="1706384" y="381578"/>
                </a:lnTo>
                <a:lnTo>
                  <a:pt x="1721600" y="381578"/>
                </a:lnTo>
                <a:lnTo>
                  <a:pt x="1717303" y="387928"/>
                </a:lnTo>
                <a:lnTo>
                  <a:pt x="1716724" y="389198"/>
                </a:lnTo>
                <a:lnTo>
                  <a:pt x="1715939" y="390468"/>
                </a:lnTo>
                <a:lnTo>
                  <a:pt x="1715550" y="391738"/>
                </a:lnTo>
                <a:lnTo>
                  <a:pt x="1713798" y="398088"/>
                </a:lnTo>
                <a:lnTo>
                  <a:pt x="1708921" y="401898"/>
                </a:lnTo>
                <a:lnTo>
                  <a:pt x="1702094" y="403168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183" y="382848"/>
                </a:lnTo>
                <a:lnTo>
                  <a:pt x="609381" y="382200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569585" y="384118"/>
                </a:moveTo>
                <a:lnTo>
                  <a:pt x="569196" y="384118"/>
                </a:lnTo>
                <a:lnTo>
                  <a:pt x="569196" y="382848"/>
                </a:lnTo>
                <a:lnTo>
                  <a:pt x="569585" y="382848"/>
                </a:lnTo>
                <a:lnTo>
                  <a:pt x="569585" y="384118"/>
                </a:lnTo>
                <a:close/>
              </a:path>
              <a:path w="4097654" h="972819">
                <a:moveTo>
                  <a:pt x="625374" y="400628"/>
                </a:moveTo>
                <a:lnTo>
                  <a:pt x="616597" y="399358"/>
                </a:lnTo>
                <a:lnTo>
                  <a:pt x="613861" y="391738"/>
                </a:lnTo>
                <a:lnTo>
                  <a:pt x="612498" y="389198"/>
                </a:lnTo>
                <a:lnTo>
                  <a:pt x="613084" y="385388"/>
                </a:lnTo>
                <a:lnTo>
                  <a:pt x="610158" y="382848"/>
                </a:lnTo>
                <a:lnTo>
                  <a:pt x="623226" y="382848"/>
                </a:lnTo>
                <a:lnTo>
                  <a:pt x="629077" y="386658"/>
                </a:lnTo>
                <a:lnTo>
                  <a:pt x="631417" y="387928"/>
                </a:lnTo>
                <a:lnTo>
                  <a:pt x="632392" y="393008"/>
                </a:lnTo>
                <a:lnTo>
                  <a:pt x="630441" y="394278"/>
                </a:lnTo>
                <a:lnTo>
                  <a:pt x="625374" y="400628"/>
                </a:lnTo>
                <a:close/>
              </a:path>
              <a:path w="4097654" h="972819">
                <a:moveTo>
                  <a:pt x="582660" y="403168"/>
                </a:moveTo>
                <a:lnTo>
                  <a:pt x="577585" y="401898"/>
                </a:lnTo>
                <a:lnTo>
                  <a:pt x="574659" y="398088"/>
                </a:lnTo>
                <a:lnTo>
                  <a:pt x="572899" y="394278"/>
                </a:lnTo>
                <a:lnTo>
                  <a:pt x="571733" y="390468"/>
                </a:lnTo>
                <a:lnTo>
                  <a:pt x="570758" y="387928"/>
                </a:lnTo>
                <a:lnTo>
                  <a:pt x="569783" y="384118"/>
                </a:lnTo>
                <a:lnTo>
                  <a:pt x="574659" y="384118"/>
                </a:lnTo>
                <a:lnTo>
                  <a:pt x="579536" y="385388"/>
                </a:lnTo>
                <a:lnTo>
                  <a:pt x="587727" y="385388"/>
                </a:lnTo>
                <a:lnTo>
                  <a:pt x="591239" y="389198"/>
                </a:lnTo>
                <a:lnTo>
                  <a:pt x="591628" y="396818"/>
                </a:lnTo>
                <a:lnTo>
                  <a:pt x="589091" y="400628"/>
                </a:lnTo>
                <a:lnTo>
                  <a:pt x="585776" y="401898"/>
                </a:lnTo>
                <a:lnTo>
                  <a:pt x="582660" y="403168"/>
                </a:lnTo>
                <a:close/>
              </a:path>
              <a:path w="4097654" h="972819">
                <a:moveTo>
                  <a:pt x="699298" y="398088"/>
                </a:moveTo>
                <a:lnTo>
                  <a:pt x="695984" y="394278"/>
                </a:lnTo>
                <a:lnTo>
                  <a:pt x="696372" y="391738"/>
                </a:lnTo>
                <a:lnTo>
                  <a:pt x="697157" y="389198"/>
                </a:lnTo>
                <a:lnTo>
                  <a:pt x="698910" y="385388"/>
                </a:lnTo>
                <a:lnTo>
                  <a:pt x="701836" y="384118"/>
                </a:lnTo>
                <a:lnTo>
                  <a:pt x="703984" y="385388"/>
                </a:lnTo>
                <a:lnTo>
                  <a:pt x="705539" y="385388"/>
                </a:lnTo>
                <a:lnTo>
                  <a:pt x="706903" y="387928"/>
                </a:lnTo>
                <a:lnTo>
                  <a:pt x="709440" y="390468"/>
                </a:lnTo>
                <a:lnTo>
                  <a:pt x="708076" y="394278"/>
                </a:lnTo>
                <a:lnTo>
                  <a:pt x="705935" y="395548"/>
                </a:lnTo>
                <a:lnTo>
                  <a:pt x="704761" y="395548"/>
                </a:lnTo>
                <a:lnTo>
                  <a:pt x="702422" y="396818"/>
                </a:lnTo>
                <a:lnTo>
                  <a:pt x="699298" y="398088"/>
                </a:lnTo>
                <a:close/>
              </a:path>
              <a:path w="4097654" h="972819">
                <a:moveTo>
                  <a:pt x="826673" y="399358"/>
                </a:moveTo>
                <a:lnTo>
                  <a:pt x="823160" y="398088"/>
                </a:lnTo>
                <a:lnTo>
                  <a:pt x="818672" y="398088"/>
                </a:lnTo>
                <a:lnTo>
                  <a:pt x="814969" y="394278"/>
                </a:lnTo>
                <a:lnTo>
                  <a:pt x="815944" y="387928"/>
                </a:lnTo>
                <a:lnTo>
                  <a:pt x="819457" y="384118"/>
                </a:lnTo>
                <a:lnTo>
                  <a:pt x="826475" y="384118"/>
                </a:lnTo>
                <a:lnTo>
                  <a:pt x="829408" y="386658"/>
                </a:lnTo>
                <a:lnTo>
                  <a:pt x="829797" y="395548"/>
                </a:lnTo>
                <a:lnTo>
                  <a:pt x="826673" y="399358"/>
                </a:lnTo>
                <a:close/>
              </a:path>
              <a:path w="4097654" h="972819">
                <a:moveTo>
                  <a:pt x="1040650" y="417138"/>
                </a:moveTo>
                <a:lnTo>
                  <a:pt x="1036360" y="415868"/>
                </a:lnTo>
                <a:lnTo>
                  <a:pt x="1034600" y="412058"/>
                </a:lnTo>
                <a:lnTo>
                  <a:pt x="1033823" y="410788"/>
                </a:lnTo>
                <a:lnTo>
                  <a:pt x="1033236" y="409518"/>
                </a:lnTo>
                <a:lnTo>
                  <a:pt x="1032459" y="406978"/>
                </a:lnTo>
                <a:lnTo>
                  <a:pt x="1031872" y="406978"/>
                </a:lnTo>
                <a:lnTo>
                  <a:pt x="1031095" y="405708"/>
                </a:lnTo>
                <a:lnTo>
                  <a:pt x="1030120" y="404438"/>
                </a:lnTo>
                <a:lnTo>
                  <a:pt x="1026020" y="403168"/>
                </a:lnTo>
                <a:lnTo>
                  <a:pt x="1021731" y="401898"/>
                </a:lnTo>
                <a:lnTo>
                  <a:pt x="1017631" y="400628"/>
                </a:lnTo>
                <a:lnTo>
                  <a:pt x="1012953" y="399358"/>
                </a:lnTo>
                <a:lnTo>
                  <a:pt x="1011780" y="391738"/>
                </a:lnTo>
                <a:lnTo>
                  <a:pt x="1019193" y="385388"/>
                </a:lnTo>
                <a:lnTo>
                  <a:pt x="1025045" y="384118"/>
                </a:lnTo>
                <a:lnTo>
                  <a:pt x="1029335" y="387928"/>
                </a:lnTo>
                <a:lnTo>
                  <a:pt x="1030508" y="387928"/>
                </a:lnTo>
                <a:lnTo>
                  <a:pt x="1031483" y="389198"/>
                </a:lnTo>
                <a:lnTo>
                  <a:pt x="1032070" y="390468"/>
                </a:lnTo>
                <a:lnTo>
                  <a:pt x="1032847" y="391738"/>
                </a:lnTo>
                <a:lnTo>
                  <a:pt x="1033434" y="393008"/>
                </a:lnTo>
                <a:lnTo>
                  <a:pt x="1033625" y="395548"/>
                </a:lnTo>
                <a:lnTo>
                  <a:pt x="1034211" y="400628"/>
                </a:lnTo>
                <a:lnTo>
                  <a:pt x="1036360" y="403168"/>
                </a:lnTo>
                <a:lnTo>
                  <a:pt x="1041236" y="404438"/>
                </a:lnTo>
                <a:lnTo>
                  <a:pt x="1042798" y="405708"/>
                </a:lnTo>
                <a:lnTo>
                  <a:pt x="1046890" y="409518"/>
                </a:lnTo>
                <a:lnTo>
                  <a:pt x="1046113" y="413328"/>
                </a:lnTo>
                <a:lnTo>
                  <a:pt x="1044162" y="414598"/>
                </a:lnTo>
                <a:lnTo>
                  <a:pt x="1040650" y="417138"/>
                </a:lnTo>
                <a:close/>
              </a:path>
              <a:path w="4097654" h="972819">
                <a:moveTo>
                  <a:pt x="1265164" y="401898"/>
                </a:moveTo>
                <a:lnTo>
                  <a:pt x="1260867" y="400628"/>
                </a:lnTo>
                <a:lnTo>
                  <a:pt x="1259701" y="400628"/>
                </a:lnTo>
                <a:lnTo>
                  <a:pt x="1258528" y="399358"/>
                </a:lnTo>
                <a:lnTo>
                  <a:pt x="1257553" y="399358"/>
                </a:lnTo>
                <a:lnTo>
                  <a:pt x="1254048" y="395548"/>
                </a:lnTo>
                <a:lnTo>
                  <a:pt x="1254048" y="389198"/>
                </a:lnTo>
                <a:lnTo>
                  <a:pt x="1257751" y="385388"/>
                </a:lnTo>
                <a:lnTo>
                  <a:pt x="1259115" y="384118"/>
                </a:lnTo>
                <a:lnTo>
                  <a:pt x="1267504" y="384118"/>
                </a:lnTo>
                <a:lnTo>
                  <a:pt x="1270818" y="389198"/>
                </a:lnTo>
                <a:lnTo>
                  <a:pt x="1270041" y="393008"/>
                </a:lnTo>
                <a:lnTo>
                  <a:pt x="1269066" y="398088"/>
                </a:lnTo>
                <a:lnTo>
                  <a:pt x="1265164" y="401898"/>
                </a:lnTo>
                <a:close/>
              </a:path>
              <a:path w="4097654" h="972819">
                <a:moveTo>
                  <a:pt x="1383952" y="399358"/>
                </a:moveTo>
                <a:lnTo>
                  <a:pt x="1379273" y="399358"/>
                </a:lnTo>
                <a:lnTo>
                  <a:pt x="1378489" y="398088"/>
                </a:lnTo>
                <a:lnTo>
                  <a:pt x="1378298" y="395548"/>
                </a:lnTo>
                <a:lnTo>
                  <a:pt x="1378100" y="394278"/>
                </a:lnTo>
                <a:lnTo>
                  <a:pt x="1378298" y="393008"/>
                </a:lnTo>
                <a:lnTo>
                  <a:pt x="1378100" y="391738"/>
                </a:lnTo>
                <a:lnTo>
                  <a:pt x="1378489" y="389198"/>
                </a:lnTo>
                <a:lnTo>
                  <a:pt x="1379662" y="385388"/>
                </a:lnTo>
                <a:lnTo>
                  <a:pt x="1382397" y="384118"/>
                </a:lnTo>
                <a:lnTo>
                  <a:pt x="1387266" y="384118"/>
                </a:lnTo>
                <a:lnTo>
                  <a:pt x="1389415" y="386658"/>
                </a:lnTo>
                <a:lnTo>
                  <a:pt x="1389613" y="389198"/>
                </a:lnTo>
                <a:lnTo>
                  <a:pt x="1390002" y="393008"/>
                </a:lnTo>
                <a:lnTo>
                  <a:pt x="1388638" y="396818"/>
                </a:lnTo>
                <a:lnTo>
                  <a:pt x="1383952" y="399358"/>
                </a:lnTo>
                <a:close/>
              </a:path>
              <a:path w="4097654" h="972819">
                <a:moveTo>
                  <a:pt x="1463925" y="398088"/>
                </a:moveTo>
                <a:lnTo>
                  <a:pt x="1462562" y="396818"/>
                </a:lnTo>
                <a:lnTo>
                  <a:pt x="1461388" y="395548"/>
                </a:lnTo>
                <a:lnTo>
                  <a:pt x="1460024" y="395548"/>
                </a:lnTo>
                <a:lnTo>
                  <a:pt x="1459834" y="394278"/>
                </a:lnTo>
                <a:lnTo>
                  <a:pt x="1459247" y="391738"/>
                </a:lnTo>
                <a:lnTo>
                  <a:pt x="1459053" y="390468"/>
                </a:lnTo>
                <a:lnTo>
                  <a:pt x="1458954" y="387928"/>
                </a:lnTo>
                <a:lnTo>
                  <a:pt x="1459049" y="386658"/>
                </a:lnTo>
                <a:lnTo>
                  <a:pt x="1460420" y="385388"/>
                </a:lnTo>
                <a:lnTo>
                  <a:pt x="1461388" y="384118"/>
                </a:lnTo>
                <a:lnTo>
                  <a:pt x="1464124" y="384118"/>
                </a:lnTo>
                <a:lnTo>
                  <a:pt x="1466074" y="386658"/>
                </a:lnTo>
                <a:lnTo>
                  <a:pt x="1466851" y="387928"/>
                </a:lnTo>
                <a:lnTo>
                  <a:pt x="1467438" y="389198"/>
                </a:lnTo>
                <a:lnTo>
                  <a:pt x="1467049" y="391738"/>
                </a:lnTo>
                <a:lnTo>
                  <a:pt x="1467049" y="393008"/>
                </a:lnTo>
                <a:lnTo>
                  <a:pt x="1466661" y="394278"/>
                </a:lnTo>
                <a:lnTo>
                  <a:pt x="1466074" y="395548"/>
                </a:lnTo>
                <a:lnTo>
                  <a:pt x="1463925" y="398088"/>
                </a:lnTo>
                <a:close/>
              </a:path>
              <a:path w="4097654" h="972819">
                <a:moveTo>
                  <a:pt x="1781870" y="400628"/>
                </a:moveTo>
                <a:lnTo>
                  <a:pt x="1777969" y="399358"/>
                </a:lnTo>
                <a:lnTo>
                  <a:pt x="1776795" y="396818"/>
                </a:lnTo>
                <a:lnTo>
                  <a:pt x="1775241" y="394278"/>
                </a:lnTo>
                <a:lnTo>
                  <a:pt x="1774845" y="390468"/>
                </a:lnTo>
                <a:lnTo>
                  <a:pt x="1776216" y="387928"/>
                </a:lnTo>
                <a:lnTo>
                  <a:pt x="1776993" y="385388"/>
                </a:lnTo>
                <a:lnTo>
                  <a:pt x="1780308" y="384118"/>
                </a:lnTo>
                <a:lnTo>
                  <a:pt x="1787722" y="384118"/>
                </a:lnTo>
                <a:lnTo>
                  <a:pt x="1791036" y="385388"/>
                </a:lnTo>
                <a:lnTo>
                  <a:pt x="1794351" y="387928"/>
                </a:lnTo>
                <a:lnTo>
                  <a:pt x="1794450" y="389198"/>
                </a:lnTo>
                <a:lnTo>
                  <a:pt x="1794549" y="393008"/>
                </a:lnTo>
                <a:lnTo>
                  <a:pt x="1793573" y="394278"/>
                </a:lnTo>
                <a:lnTo>
                  <a:pt x="1791432" y="395548"/>
                </a:lnTo>
                <a:lnTo>
                  <a:pt x="1789482" y="398088"/>
                </a:lnTo>
                <a:lnTo>
                  <a:pt x="1787333" y="398088"/>
                </a:lnTo>
                <a:lnTo>
                  <a:pt x="1784994" y="399358"/>
                </a:lnTo>
                <a:lnTo>
                  <a:pt x="1781870" y="400628"/>
                </a:lnTo>
                <a:close/>
              </a:path>
              <a:path w="4097654" h="972819">
                <a:moveTo>
                  <a:pt x="1826733" y="395548"/>
                </a:moveTo>
                <a:lnTo>
                  <a:pt x="1820295" y="395548"/>
                </a:lnTo>
                <a:lnTo>
                  <a:pt x="1818733" y="394278"/>
                </a:lnTo>
                <a:lnTo>
                  <a:pt x="1817956" y="390468"/>
                </a:lnTo>
                <a:lnTo>
                  <a:pt x="1817956" y="387928"/>
                </a:lnTo>
                <a:lnTo>
                  <a:pt x="1818931" y="386658"/>
                </a:lnTo>
                <a:lnTo>
                  <a:pt x="1820097" y="385388"/>
                </a:lnTo>
                <a:lnTo>
                  <a:pt x="1822642" y="384118"/>
                </a:lnTo>
                <a:lnTo>
                  <a:pt x="1827907" y="384118"/>
                </a:lnTo>
                <a:lnTo>
                  <a:pt x="1830048" y="386658"/>
                </a:lnTo>
                <a:lnTo>
                  <a:pt x="1829857" y="389198"/>
                </a:lnTo>
                <a:lnTo>
                  <a:pt x="1829469" y="393008"/>
                </a:lnTo>
                <a:lnTo>
                  <a:pt x="1826733" y="395548"/>
                </a:lnTo>
                <a:close/>
              </a:path>
              <a:path w="4097654" h="972819">
                <a:moveTo>
                  <a:pt x="1864381" y="395548"/>
                </a:moveTo>
                <a:lnTo>
                  <a:pt x="1860678" y="395548"/>
                </a:lnTo>
                <a:lnTo>
                  <a:pt x="1858331" y="393008"/>
                </a:lnTo>
                <a:lnTo>
                  <a:pt x="1857356" y="391738"/>
                </a:lnTo>
                <a:lnTo>
                  <a:pt x="1856967" y="386658"/>
                </a:lnTo>
                <a:lnTo>
                  <a:pt x="1859893" y="384118"/>
                </a:lnTo>
                <a:lnTo>
                  <a:pt x="1862042" y="384118"/>
                </a:lnTo>
                <a:lnTo>
                  <a:pt x="1864968" y="385388"/>
                </a:lnTo>
                <a:lnTo>
                  <a:pt x="1867109" y="387928"/>
                </a:lnTo>
                <a:lnTo>
                  <a:pt x="1867307" y="391738"/>
                </a:lnTo>
                <a:lnTo>
                  <a:pt x="1866530" y="394278"/>
                </a:lnTo>
                <a:lnTo>
                  <a:pt x="1865745" y="394278"/>
                </a:lnTo>
                <a:lnTo>
                  <a:pt x="1864381" y="395548"/>
                </a:lnTo>
                <a:close/>
              </a:path>
              <a:path w="4097654" h="972819">
                <a:moveTo>
                  <a:pt x="1909633" y="399358"/>
                </a:moveTo>
                <a:lnTo>
                  <a:pt x="1902806" y="399358"/>
                </a:lnTo>
                <a:lnTo>
                  <a:pt x="1898714" y="394278"/>
                </a:lnTo>
                <a:lnTo>
                  <a:pt x="1898905" y="389198"/>
                </a:lnTo>
                <a:lnTo>
                  <a:pt x="1898516" y="386658"/>
                </a:lnTo>
                <a:lnTo>
                  <a:pt x="1901830" y="384118"/>
                </a:lnTo>
                <a:lnTo>
                  <a:pt x="1904170" y="385388"/>
                </a:lnTo>
                <a:lnTo>
                  <a:pt x="1908269" y="385388"/>
                </a:lnTo>
                <a:lnTo>
                  <a:pt x="1911583" y="387928"/>
                </a:lnTo>
                <a:lnTo>
                  <a:pt x="1913145" y="390468"/>
                </a:lnTo>
                <a:lnTo>
                  <a:pt x="1913725" y="393008"/>
                </a:lnTo>
                <a:lnTo>
                  <a:pt x="1913534" y="395548"/>
                </a:lnTo>
                <a:lnTo>
                  <a:pt x="1912757" y="396818"/>
                </a:lnTo>
                <a:lnTo>
                  <a:pt x="1911782" y="398088"/>
                </a:lnTo>
                <a:lnTo>
                  <a:pt x="1909633" y="399358"/>
                </a:lnTo>
                <a:close/>
              </a:path>
              <a:path w="4097654" h="972819">
                <a:moveTo>
                  <a:pt x="2123412" y="442538"/>
                </a:moveTo>
                <a:lnTo>
                  <a:pt x="2103327" y="442538"/>
                </a:lnTo>
                <a:lnTo>
                  <a:pt x="2099426" y="441268"/>
                </a:lnTo>
                <a:lnTo>
                  <a:pt x="2098062" y="437458"/>
                </a:lnTo>
                <a:lnTo>
                  <a:pt x="2099228" y="432378"/>
                </a:lnTo>
                <a:lnTo>
                  <a:pt x="2100592" y="428568"/>
                </a:lnTo>
                <a:lnTo>
                  <a:pt x="2103327" y="424758"/>
                </a:lnTo>
                <a:lnTo>
                  <a:pt x="2107228" y="422218"/>
                </a:lnTo>
                <a:lnTo>
                  <a:pt x="2113857" y="418408"/>
                </a:lnTo>
                <a:lnTo>
                  <a:pt x="2113080" y="412058"/>
                </a:lnTo>
                <a:lnTo>
                  <a:pt x="2102542" y="396818"/>
                </a:lnTo>
                <a:lnTo>
                  <a:pt x="2099814" y="394278"/>
                </a:lnTo>
                <a:lnTo>
                  <a:pt x="2096690" y="391738"/>
                </a:lnTo>
                <a:lnTo>
                  <a:pt x="2098252" y="386658"/>
                </a:lnTo>
                <a:lnTo>
                  <a:pt x="2102542" y="385388"/>
                </a:lnTo>
                <a:lnTo>
                  <a:pt x="2105857" y="384118"/>
                </a:lnTo>
                <a:lnTo>
                  <a:pt x="2109956" y="385388"/>
                </a:lnTo>
                <a:lnTo>
                  <a:pt x="2111129" y="387928"/>
                </a:lnTo>
                <a:lnTo>
                  <a:pt x="2112105" y="389198"/>
                </a:lnTo>
                <a:lnTo>
                  <a:pt x="2112882" y="390468"/>
                </a:lnTo>
                <a:lnTo>
                  <a:pt x="2113278" y="393008"/>
                </a:lnTo>
                <a:lnTo>
                  <a:pt x="2114642" y="398088"/>
                </a:lnTo>
                <a:lnTo>
                  <a:pt x="2118345" y="400628"/>
                </a:lnTo>
                <a:lnTo>
                  <a:pt x="2123610" y="403168"/>
                </a:lnTo>
                <a:lnTo>
                  <a:pt x="2125949" y="403168"/>
                </a:lnTo>
                <a:lnTo>
                  <a:pt x="2128486" y="404438"/>
                </a:lnTo>
                <a:lnTo>
                  <a:pt x="2130635" y="405708"/>
                </a:lnTo>
                <a:lnTo>
                  <a:pt x="2133561" y="406978"/>
                </a:lnTo>
                <a:lnTo>
                  <a:pt x="2134925" y="409518"/>
                </a:lnTo>
                <a:lnTo>
                  <a:pt x="2134925" y="413328"/>
                </a:lnTo>
                <a:lnTo>
                  <a:pt x="2134536" y="415868"/>
                </a:lnTo>
                <a:lnTo>
                  <a:pt x="2133561" y="419678"/>
                </a:lnTo>
                <a:lnTo>
                  <a:pt x="2127709" y="422218"/>
                </a:lnTo>
                <a:lnTo>
                  <a:pt x="2124585" y="423488"/>
                </a:lnTo>
                <a:lnTo>
                  <a:pt x="2121857" y="424758"/>
                </a:lnTo>
                <a:lnTo>
                  <a:pt x="2116196" y="428568"/>
                </a:lnTo>
                <a:lnTo>
                  <a:pt x="2116196" y="437458"/>
                </a:lnTo>
                <a:lnTo>
                  <a:pt x="2121857" y="441268"/>
                </a:lnTo>
                <a:lnTo>
                  <a:pt x="2123412" y="442538"/>
                </a:lnTo>
                <a:close/>
              </a:path>
              <a:path w="4097654" h="972819">
                <a:moveTo>
                  <a:pt x="180840" y="398088"/>
                </a:moveTo>
                <a:lnTo>
                  <a:pt x="176154" y="395548"/>
                </a:lnTo>
                <a:lnTo>
                  <a:pt x="175568" y="391738"/>
                </a:lnTo>
                <a:lnTo>
                  <a:pt x="179278" y="386658"/>
                </a:lnTo>
                <a:lnTo>
                  <a:pt x="181031" y="385388"/>
                </a:lnTo>
                <a:lnTo>
                  <a:pt x="186296" y="385388"/>
                </a:lnTo>
                <a:lnTo>
                  <a:pt x="186883" y="386658"/>
                </a:lnTo>
                <a:lnTo>
                  <a:pt x="188635" y="389198"/>
                </a:lnTo>
                <a:lnTo>
                  <a:pt x="188056" y="393008"/>
                </a:lnTo>
                <a:lnTo>
                  <a:pt x="185519" y="395548"/>
                </a:lnTo>
                <a:lnTo>
                  <a:pt x="183370" y="396818"/>
                </a:lnTo>
                <a:lnTo>
                  <a:pt x="180840" y="398088"/>
                </a:lnTo>
                <a:close/>
              </a:path>
              <a:path w="4097654" h="972819">
                <a:moveTo>
                  <a:pt x="1185968" y="396818"/>
                </a:moveTo>
                <a:lnTo>
                  <a:pt x="1181876" y="395548"/>
                </a:lnTo>
                <a:lnTo>
                  <a:pt x="1180703" y="393008"/>
                </a:lnTo>
                <a:lnTo>
                  <a:pt x="1180703" y="390468"/>
                </a:lnTo>
                <a:lnTo>
                  <a:pt x="1182455" y="386658"/>
                </a:lnTo>
                <a:lnTo>
                  <a:pt x="1185579" y="385388"/>
                </a:lnTo>
                <a:lnTo>
                  <a:pt x="1188307" y="386658"/>
                </a:lnTo>
                <a:lnTo>
                  <a:pt x="1188894" y="386658"/>
                </a:lnTo>
                <a:lnTo>
                  <a:pt x="1190456" y="389198"/>
                </a:lnTo>
                <a:lnTo>
                  <a:pt x="1190456" y="391738"/>
                </a:lnTo>
                <a:lnTo>
                  <a:pt x="1189092" y="394278"/>
                </a:lnTo>
                <a:lnTo>
                  <a:pt x="1187918" y="395548"/>
                </a:lnTo>
                <a:lnTo>
                  <a:pt x="1185968" y="396818"/>
                </a:lnTo>
                <a:close/>
              </a:path>
              <a:path w="4097654" h="972819">
                <a:moveTo>
                  <a:pt x="1346891" y="400628"/>
                </a:moveTo>
                <a:lnTo>
                  <a:pt x="1338113" y="399358"/>
                </a:lnTo>
                <a:lnTo>
                  <a:pt x="1334799" y="393008"/>
                </a:lnTo>
                <a:lnTo>
                  <a:pt x="1337336" y="386658"/>
                </a:lnTo>
                <a:lnTo>
                  <a:pt x="1337724" y="385388"/>
                </a:lnTo>
                <a:lnTo>
                  <a:pt x="1345725" y="385388"/>
                </a:lnTo>
                <a:lnTo>
                  <a:pt x="1349817" y="389198"/>
                </a:lnTo>
                <a:lnTo>
                  <a:pt x="1350403" y="394278"/>
                </a:lnTo>
                <a:lnTo>
                  <a:pt x="1350601" y="396818"/>
                </a:lnTo>
                <a:lnTo>
                  <a:pt x="1346891" y="400628"/>
                </a:lnTo>
                <a:close/>
              </a:path>
              <a:path w="4097654" h="972819">
                <a:moveTo>
                  <a:pt x="1409507" y="419678"/>
                </a:moveTo>
                <a:lnTo>
                  <a:pt x="1405408" y="419678"/>
                </a:lnTo>
                <a:lnTo>
                  <a:pt x="1400334" y="418408"/>
                </a:lnTo>
                <a:lnTo>
                  <a:pt x="1398779" y="417138"/>
                </a:lnTo>
                <a:lnTo>
                  <a:pt x="1398192" y="417138"/>
                </a:lnTo>
                <a:lnTo>
                  <a:pt x="1398581" y="414598"/>
                </a:lnTo>
                <a:lnTo>
                  <a:pt x="1398970" y="414598"/>
                </a:lnTo>
                <a:lnTo>
                  <a:pt x="1398970" y="412058"/>
                </a:lnTo>
                <a:lnTo>
                  <a:pt x="1399747" y="412058"/>
                </a:lnTo>
                <a:lnTo>
                  <a:pt x="1401705" y="409518"/>
                </a:lnTo>
                <a:lnTo>
                  <a:pt x="1405995" y="406978"/>
                </a:lnTo>
                <a:lnTo>
                  <a:pt x="1409698" y="405708"/>
                </a:lnTo>
                <a:lnTo>
                  <a:pt x="1412235" y="403168"/>
                </a:lnTo>
                <a:lnTo>
                  <a:pt x="1413210" y="399358"/>
                </a:lnTo>
                <a:lnTo>
                  <a:pt x="1414772" y="394278"/>
                </a:lnTo>
                <a:lnTo>
                  <a:pt x="1416136" y="391738"/>
                </a:lnTo>
                <a:lnTo>
                  <a:pt x="1418674" y="387928"/>
                </a:lnTo>
                <a:lnTo>
                  <a:pt x="1422384" y="385388"/>
                </a:lnTo>
                <a:lnTo>
                  <a:pt x="1430766" y="385388"/>
                </a:lnTo>
                <a:lnTo>
                  <a:pt x="1434278" y="389198"/>
                </a:lnTo>
                <a:lnTo>
                  <a:pt x="1432328" y="396818"/>
                </a:lnTo>
                <a:lnTo>
                  <a:pt x="1430568" y="400628"/>
                </a:lnTo>
                <a:lnTo>
                  <a:pt x="1427253" y="401898"/>
                </a:lnTo>
                <a:lnTo>
                  <a:pt x="1425699" y="403168"/>
                </a:lnTo>
                <a:lnTo>
                  <a:pt x="1423748" y="403168"/>
                </a:lnTo>
                <a:lnTo>
                  <a:pt x="1421988" y="404438"/>
                </a:lnTo>
                <a:lnTo>
                  <a:pt x="1417112" y="406978"/>
                </a:lnTo>
                <a:lnTo>
                  <a:pt x="1413988" y="409518"/>
                </a:lnTo>
                <a:lnTo>
                  <a:pt x="1409507" y="419678"/>
                </a:lnTo>
                <a:close/>
              </a:path>
              <a:path w="4097654" h="972819">
                <a:moveTo>
                  <a:pt x="1589928" y="403168"/>
                </a:moveTo>
                <a:lnTo>
                  <a:pt x="1584861" y="403168"/>
                </a:lnTo>
                <a:lnTo>
                  <a:pt x="1583688" y="401898"/>
                </a:lnTo>
                <a:lnTo>
                  <a:pt x="1578232" y="400628"/>
                </a:lnTo>
                <a:lnTo>
                  <a:pt x="1576472" y="395548"/>
                </a:lnTo>
                <a:lnTo>
                  <a:pt x="1581349" y="387928"/>
                </a:lnTo>
                <a:lnTo>
                  <a:pt x="1583886" y="385388"/>
                </a:lnTo>
                <a:lnTo>
                  <a:pt x="1587201" y="385388"/>
                </a:lnTo>
                <a:lnTo>
                  <a:pt x="1588176" y="386658"/>
                </a:lnTo>
                <a:lnTo>
                  <a:pt x="1589349" y="387928"/>
                </a:lnTo>
                <a:lnTo>
                  <a:pt x="1593060" y="390468"/>
                </a:lnTo>
                <a:lnTo>
                  <a:pt x="1593448" y="394278"/>
                </a:lnTo>
                <a:lnTo>
                  <a:pt x="1592664" y="398088"/>
                </a:lnTo>
                <a:lnTo>
                  <a:pt x="1592275" y="400628"/>
                </a:lnTo>
                <a:lnTo>
                  <a:pt x="1589928" y="403168"/>
                </a:lnTo>
                <a:close/>
              </a:path>
              <a:path w="4097654" h="972819">
                <a:moveTo>
                  <a:pt x="2145455" y="399358"/>
                </a:moveTo>
                <a:lnTo>
                  <a:pt x="2143116" y="399358"/>
                </a:lnTo>
                <a:lnTo>
                  <a:pt x="2140578" y="398088"/>
                </a:lnTo>
                <a:lnTo>
                  <a:pt x="2139603" y="395548"/>
                </a:lnTo>
                <a:lnTo>
                  <a:pt x="2137851" y="391738"/>
                </a:lnTo>
                <a:lnTo>
                  <a:pt x="2140776" y="385388"/>
                </a:lnTo>
                <a:lnTo>
                  <a:pt x="2148190" y="385388"/>
                </a:lnTo>
                <a:lnTo>
                  <a:pt x="2150918" y="386658"/>
                </a:lnTo>
                <a:lnTo>
                  <a:pt x="2153455" y="387928"/>
                </a:lnTo>
                <a:lnTo>
                  <a:pt x="2155406" y="389198"/>
                </a:lnTo>
                <a:lnTo>
                  <a:pt x="2155406" y="393008"/>
                </a:lnTo>
                <a:lnTo>
                  <a:pt x="2153653" y="394278"/>
                </a:lnTo>
                <a:lnTo>
                  <a:pt x="2151314" y="396818"/>
                </a:lnTo>
                <a:lnTo>
                  <a:pt x="2148777" y="398088"/>
                </a:lnTo>
                <a:lnTo>
                  <a:pt x="2145455" y="399358"/>
                </a:lnTo>
                <a:close/>
              </a:path>
              <a:path w="4097654" h="972819">
                <a:moveTo>
                  <a:pt x="2228545" y="396818"/>
                </a:moveTo>
                <a:lnTo>
                  <a:pt x="2224659" y="395548"/>
                </a:lnTo>
                <a:lnTo>
                  <a:pt x="2220750" y="395548"/>
                </a:lnTo>
                <a:lnTo>
                  <a:pt x="2218023" y="391738"/>
                </a:lnTo>
                <a:lnTo>
                  <a:pt x="2218800" y="386658"/>
                </a:lnTo>
                <a:lnTo>
                  <a:pt x="2219577" y="385388"/>
                </a:lnTo>
                <a:lnTo>
                  <a:pt x="2224438" y="385388"/>
                </a:lnTo>
                <a:lnTo>
                  <a:pt x="2227958" y="386658"/>
                </a:lnTo>
                <a:lnTo>
                  <a:pt x="2231661" y="387928"/>
                </a:lnTo>
                <a:lnTo>
                  <a:pt x="2231882" y="387928"/>
                </a:lnTo>
                <a:lnTo>
                  <a:pt x="2232065" y="389198"/>
                </a:lnTo>
                <a:lnTo>
                  <a:pt x="2232065" y="393008"/>
                </a:lnTo>
                <a:lnTo>
                  <a:pt x="2228545" y="396818"/>
                </a:lnTo>
                <a:close/>
              </a:path>
              <a:path w="4097654" h="972819">
                <a:moveTo>
                  <a:pt x="664386" y="401898"/>
                </a:moveTo>
                <a:lnTo>
                  <a:pt x="660096" y="401898"/>
                </a:lnTo>
                <a:lnTo>
                  <a:pt x="656195" y="400628"/>
                </a:lnTo>
                <a:lnTo>
                  <a:pt x="652873" y="398088"/>
                </a:lnTo>
                <a:lnTo>
                  <a:pt x="653262" y="390468"/>
                </a:lnTo>
                <a:lnTo>
                  <a:pt x="657170" y="386658"/>
                </a:lnTo>
                <a:lnTo>
                  <a:pt x="665361" y="386658"/>
                </a:lnTo>
                <a:lnTo>
                  <a:pt x="668676" y="390468"/>
                </a:lnTo>
                <a:lnTo>
                  <a:pt x="668676" y="398088"/>
                </a:lnTo>
                <a:lnTo>
                  <a:pt x="664386" y="401898"/>
                </a:lnTo>
                <a:close/>
              </a:path>
              <a:path w="4097654" h="972819">
                <a:moveTo>
                  <a:pt x="20885" y="395548"/>
                </a:moveTo>
                <a:lnTo>
                  <a:pt x="19331" y="394278"/>
                </a:lnTo>
                <a:lnTo>
                  <a:pt x="17959" y="394278"/>
                </a:lnTo>
                <a:lnTo>
                  <a:pt x="16984" y="393008"/>
                </a:lnTo>
                <a:lnTo>
                  <a:pt x="16207" y="391738"/>
                </a:lnTo>
                <a:lnTo>
                  <a:pt x="16405" y="389198"/>
                </a:lnTo>
                <a:lnTo>
                  <a:pt x="18157" y="387928"/>
                </a:lnTo>
                <a:lnTo>
                  <a:pt x="20108" y="387928"/>
                </a:lnTo>
                <a:lnTo>
                  <a:pt x="22249" y="389198"/>
                </a:lnTo>
                <a:lnTo>
                  <a:pt x="23422" y="390468"/>
                </a:lnTo>
                <a:lnTo>
                  <a:pt x="23034" y="391738"/>
                </a:lnTo>
                <a:lnTo>
                  <a:pt x="22447" y="394278"/>
                </a:lnTo>
                <a:lnTo>
                  <a:pt x="20885" y="395548"/>
                </a:lnTo>
                <a:close/>
              </a:path>
              <a:path w="4097654" h="972819">
                <a:moveTo>
                  <a:pt x="226283" y="401898"/>
                </a:moveTo>
                <a:lnTo>
                  <a:pt x="222191" y="401898"/>
                </a:lnTo>
                <a:lnTo>
                  <a:pt x="219067" y="400628"/>
                </a:lnTo>
                <a:lnTo>
                  <a:pt x="216728" y="398088"/>
                </a:lnTo>
                <a:lnTo>
                  <a:pt x="216530" y="395548"/>
                </a:lnTo>
                <a:lnTo>
                  <a:pt x="216339" y="390468"/>
                </a:lnTo>
                <a:lnTo>
                  <a:pt x="219852" y="387928"/>
                </a:lnTo>
                <a:lnTo>
                  <a:pt x="227845" y="387928"/>
                </a:lnTo>
                <a:lnTo>
                  <a:pt x="229795" y="390468"/>
                </a:lnTo>
                <a:lnTo>
                  <a:pt x="229795" y="398088"/>
                </a:lnTo>
                <a:lnTo>
                  <a:pt x="226283" y="401898"/>
                </a:lnTo>
                <a:close/>
              </a:path>
              <a:path w="4097654" h="972819">
                <a:moveTo>
                  <a:pt x="921078" y="419678"/>
                </a:moveTo>
                <a:lnTo>
                  <a:pt x="916788" y="419678"/>
                </a:lnTo>
                <a:lnTo>
                  <a:pt x="914647" y="418408"/>
                </a:lnTo>
                <a:lnTo>
                  <a:pt x="913275" y="413328"/>
                </a:lnTo>
                <a:lnTo>
                  <a:pt x="912887" y="410788"/>
                </a:lnTo>
                <a:lnTo>
                  <a:pt x="912110" y="406978"/>
                </a:lnTo>
                <a:lnTo>
                  <a:pt x="911523" y="404438"/>
                </a:lnTo>
                <a:lnTo>
                  <a:pt x="909572" y="403168"/>
                </a:lnTo>
                <a:lnTo>
                  <a:pt x="907035" y="401898"/>
                </a:lnTo>
                <a:lnTo>
                  <a:pt x="899431" y="401898"/>
                </a:lnTo>
                <a:lnTo>
                  <a:pt x="896505" y="399358"/>
                </a:lnTo>
                <a:lnTo>
                  <a:pt x="895332" y="398088"/>
                </a:lnTo>
                <a:lnTo>
                  <a:pt x="894943" y="396818"/>
                </a:lnTo>
                <a:lnTo>
                  <a:pt x="895530" y="395548"/>
                </a:lnTo>
                <a:lnTo>
                  <a:pt x="897671" y="390468"/>
                </a:lnTo>
                <a:lnTo>
                  <a:pt x="900406" y="389198"/>
                </a:lnTo>
                <a:lnTo>
                  <a:pt x="905283" y="389198"/>
                </a:lnTo>
                <a:lnTo>
                  <a:pt x="908597" y="387928"/>
                </a:lnTo>
                <a:lnTo>
                  <a:pt x="911325" y="390468"/>
                </a:lnTo>
                <a:lnTo>
                  <a:pt x="912300" y="393008"/>
                </a:lnTo>
                <a:lnTo>
                  <a:pt x="913672" y="398088"/>
                </a:lnTo>
                <a:lnTo>
                  <a:pt x="915622" y="401898"/>
                </a:lnTo>
                <a:lnTo>
                  <a:pt x="920102" y="403168"/>
                </a:lnTo>
                <a:lnTo>
                  <a:pt x="921862" y="404438"/>
                </a:lnTo>
                <a:lnTo>
                  <a:pt x="929078" y="410788"/>
                </a:lnTo>
                <a:lnTo>
                  <a:pt x="927714" y="417138"/>
                </a:lnTo>
                <a:lnTo>
                  <a:pt x="922251" y="418408"/>
                </a:lnTo>
                <a:lnTo>
                  <a:pt x="921078" y="419678"/>
                </a:lnTo>
                <a:close/>
              </a:path>
              <a:path w="4097654" h="972819">
                <a:moveTo>
                  <a:pt x="944096" y="395548"/>
                </a:moveTo>
                <a:lnTo>
                  <a:pt x="941757" y="394278"/>
                </a:lnTo>
                <a:lnTo>
                  <a:pt x="940972" y="391738"/>
                </a:lnTo>
                <a:lnTo>
                  <a:pt x="940393" y="390468"/>
                </a:lnTo>
                <a:lnTo>
                  <a:pt x="941757" y="389198"/>
                </a:lnTo>
                <a:lnTo>
                  <a:pt x="944096" y="387928"/>
                </a:lnTo>
                <a:lnTo>
                  <a:pt x="945071" y="389198"/>
                </a:lnTo>
                <a:lnTo>
                  <a:pt x="946831" y="389198"/>
                </a:lnTo>
                <a:lnTo>
                  <a:pt x="946831" y="390468"/>
                </a:lnTo>
                <a:lnTo>
                  <a:pt x="946443" y="391738"/>
                </a:lnTo>
                <a:lnTo>
                  <a:pt x="945856" y="393008"/>
                </a:lnTo>
                <a:lnTo>
                  <a:pt x="944096" y="395548"/>
                </a:lnTo>
                <a:close/>
              </a:path>
              <a:path w="4097654" h="972819">
                <a:moveTo>
                  <a:pt x="1063866" y="394278"/>
                </a:moveTo>
                <a:lnTo>
                  <a:pt x="1062891" y="393008"/>
                </a:lnTo>
                <a:lnTo>
                  <a:pt x="1061717" y="393008"/>
                </a:lnTo>
                <a:lnTo>
                  <a:pt x="1061131" y="391738"/>
                </a:lnTo>
                <a:lnTo>
                  <a:pt x="1060155" y="390468"/>
                </a:lnTo>
                <a:lnTo>
                  <a:pt x="1060742" y="389198"/>
                </a:lnTo>
                <a:lnTo>
                  <a:pt x="1062304" y="389198"/>
                </a:lnTo>
                <a:lnTo>
                  <a:pt x="1063668" y="387928"/>
                </a:lnTo>
                <a:lnTo>
                  <a:pt x="1065032" y="389198"/>
                </a:lnTo>
                <a:lnTo>
                  <a:pt x="1065032" y="391738"/>
                </a:lnTo>
                <a:lnTo>
                  <a:pt x="1064255" y="393008"/>
                </a:lnTo>
                <a:lnTo>
                  <a:pt x="1063866" y="394278"/>
                </a:lnTo>
                <a:close/>
              </a:path>
              <a:path w="4097654" h="972819">
                <a:moveTo>
                  <a:pt x="1304565" y="395548"/>
                </a:moveTo>
                <a:lnTo>
                  <a:pt x="1300465" y="395548"/>
                </a:lnTo>
                <a:lnTo>
                  <a:pt x="1297928" y="391738"/>
                </a:lnTo>
                <a:lnTo>
                  <a:pt x="1299300" y="390468"/>
                </a:lnTo>
                <a:lnTo>
                  <a:pt x="1300275" y="389198"/>
                </a:lnTo>
                <a:lnTo>
                  <a:pt x="1302225" y="387928"/>
                </a:lnTo>
                <a:lnTo>
                  <a:pt x="1305540" y="387928"/>
                </a:lnTo>
                <a:lnTo>
                  <a:pt x="1306904" y="390468"/>
                </a:lnTo>
                <a:lnTo>
                  <a:pt x="1306515" y="391738"/>
                </a:lnTo>
                <a:lnTo>
                  <a:pt x="1306127" y="394278"/>
                </a:lnTo>
                <a:lnTo>
                  <a:pt x="1304565" y="395548"/>
                </a:lnTo>
                <a:close/>
              </a:path>
              <a:path w="4097654" h="972819">
                <a:moveTo>
                  <a:pt x="546178" y="394278"/>
                </a:moveTo>
                <a:lnTo>
                  <a:pt x="544037" y="394278"/>
                </a:lnTo>
                <a:lnTo>
                  <a:pt x="543648" y="393008"/>
                </a:lnTo>
                <a:lnTo>
                  <a:pt x="542863" y="393008"/>
                </a:lnTo>
                <a:lnTo>
                  <a:pt x="542277" y="390468"/>
                </a:lnTo>
                <a:lnTo>
                  <a:pt x="543450" y="389198"/>
                </a:lnTo>
                <a:lnTo>
                  <a:pt x="548326" y="389198"/>
                </a:lnTo>
                <a:lnTo>
                  <a:pt x="548913" y="390468"/>
                </a:lnTo>
                <a:lnTo>
                  <a:pt x="549690" y="391738"/>
                </a:lnTo>
                <a:lnTo>
                  <a:pt x="546178" y="394278"/>
                </a:lnTo>
                <a:close/>
              </a:path>
              <a:path w="4097654" h="972819">
                <a:moveTo>
                  <a:pt x="2027643" y="395548"/>
                </a:moveTo>
                <a:lnTo>
                  <a:pt x="2026279" y="395548"/>
                </a:lnTo>
                <a:lnTo>
                  <a:pt x="2025692" y="394278"/>
                </a:lnTo>
                <a:lnTo>
                  <a:pt x="2024915" y="393008"/>
                </a:lnTo>
                <a:lnTo>
                  <a:pt x="2025304" y="390468"/>
                </a:lnTo>
                <a:lnTo>
                  <a:pt x="2026866" y="390468"/>
                </a:lnTo>
                <a:lnTo>
                  <a:pt x="2027643" y="389198"/>
                </a:lnTo>
                <a:lnTo>
                  <a:pt x="2028420" y="390468"/>
                </a:lnTo>
                <a:lnTo>
                  <a:pt x="2029784" y="391738"/>
                </a:lnTo>
                <a:lnTo>
                  <a:pt x="2029784" y="393008"/>
                </a:lnTo>
                <a:lnTo>
                  <a:pt x="2027643" y="395548"/>
                </a:lnTo>
                <a:close/>
              </a:path>
              <a:path w="4097654" h="972819">
                <a:moveTo>
                  <a:pt x="864511" y="401898"/>
                </a:moveTo>
                <a:lnTo>
                  <a:pt x="858857" y="401898"/>
                </a:lnTo>
                <a:lnTo>
                  <a:pt x="857493" y="400628"/>
                </a:lnTo>
                <a:lnTo>
                  <a:pt x="856907" y="399358"/>
                </a:lnTo>
                <a:lnTo>
                  <a:pt x="855931" y="395548"/>
                </a:lnTo>
                <a:lnTo>
                  <a:pt x="858080" y="391738"/>
                </a:lnTo>
                <a:lnTo>
                  <a:pt x="861585" y="390468"/>
                </a:lnTo>
                <a:lnTo>
                  <a:pt x="865486" y="390468"/>
                </a:lnTo>
                <a:lnTo>
                  <a:pt x="866073" y="391738"/>
                </a:lnTo>
                <a:lnTo>
                  <a:pt x="867635" y="394278"/>
                </a:lnTo>
                <a:lnTo>
                  <a:pt x="867635" y="398088"/>
                </a:lnTo>
                <a:lnTo>
                  <a:pt x="865684" y="400628"/>
                </a:lnTo>
                <a:lnTo>
                  <a:pt x="864511" y="401898"/>
                </a:lnTo>
                <a:close/>
              </a:path>
              <a:path w="4097654" h="972819">
                <a:moveTo>
                  <a:pt x="983306" y="395548"/>
                </a:moveTo>
                <a:lnTo>
                  <a:pt x="981157" y="395548"/>
                </a:lnTo>
                <a:lnTo>
                  <a:pt x="980578" y="394278"/>
                </a:lnTo>
                <a:lnTo>
                  <a:pt x="979595" y="394278"/>
                </a:lnTo>
                <a:lnTo>
                  <a:pt x="980380" y="393008"/>
                </a:lnTo>
                <a:lnTo>
                  <a:pt x="982330" y="390468"/>
                </a:lnTo>
                <a:lnTo>
                  <a:pt x="983306" y="391738"/>
                </a:lnTo>
                <a:lnTo>
                  <a:pt x="984281" y="391738"/>
                </a:lnTo>
                <a:lnTo>
                  <a:pt x="984479" y="393008"/>
                </a:lnTo>
                <a:lnTo>
                  <a:pt x="984868" y="394278"/>
                </a:lnTo>
                <a:lnTo>
                  <a:pt x="983306" y="395548"/>
                </a:lnTo>
                <a:close/>
              </a:path>
              <a:path w="4097654" h="972819">
                <a:moveTo>
                  <a:pt x="1482845" y="422218"/>
                </a:moveTo>
                <a:lnTo>
                  <a:pt x="1478753" y="419678"/>
                </a:lnTo>
                <a:lnTo>
                  <a:pt x="1477976" y="412058"/>
                </a:lnTo>
                <a:lnTo>
                  <a:pt x="1478951" y="409518"/>
                </a:lnTo>
                <a:lnTo>
                  <a:pt x="1481481" y="406978"/>
                </a:lnTo>
                <a:lnTo>
                  <a:pt x="1484993" y="404438"/>
                </a:lnTo>
                <a:lnTo>
                  <a:pt x="1489085" y="401898"/>
                </a:lnTo>
                <a:lnTo>
                  <a:pt x="1492407" y="399358"/>
                </a:lnTo>
                <a:lnTo>
                  <a:pt x="1495135" y="396818"/>
                </a:lnTo>
                <a:lnTo>
                  <a:pt x="1497482" y="394278"/>
                </a:lnTo>
                <a:lnTo>
                  <a:pt x="1500400" y="391738"/>
                </a:lnTo>
                <a:lnTo>
                  <a:pt x="1501185" y="390468"/>
                </a:lnTo>
                <a:lnTo>
                  <a:pt x="1502747" y="391738"/>
                </a:lnTo>
                <a:lnTo>
                  <a:pt x="1504792" y="391738"/>
                </a:lnTo>
                <a:lnTo>
                  <a:pt x="1505086" y="393008"/>
                </a:lnTo>
                <a:lnTo>
                  <a:pt x="1506252" y="394278"/>
                </a:lnTo>
                <a:lnTo>
                  <a:pt x="1506450" y="395548"/>
                </a:lnTo>
                <a:lnTo>
                  <a:pt x="1506450" y="396818"/>
                </a:lnTo>
                <a:lnTo>
                  <a:pt x="1504888" y="399358"/>
                </a:lnTo>
                <a:lnTo>
                  <a:pt x="1499234" y="403168"/>
                </a:lnTo>
                <a:lnTo>
                  <a:pt x="1495721" y="409518"/>
                </a:lnTo>
                <a:lnTo>
                  <a:pt x="1493573" y="415868"/>
                </a:lnTo>
                <a:lnTo>
                  <a:pt x="1492597" y="419678"/>
                </a:lnTo>
                <a:lnTo>
                  <a:pt x="1489481" y="420948"/>
                </a:lnTo>
                <a:lnTo>
                  <a:pt x="1486357" y="420948"/>
                </a:lnTo>
                <a:lnTo>
                  <a:pt x="1482845" y="422218"/>
                </a:lnTo>
                <a:close/>
              </a:path>
              <a:path w="4097654" h="972819">
                <a:moveTo>
                  <a:pt x="1504792" y="391738"/>
                </a:moveTo>
                <a:lnTo>
                  <a:pt x="1502747" y="391738"/>
                </a:lnTo>
                <a:lnTo>
                  <a:pt x="1504499" y="390468"/>
                </a:lnTo>
                <a:lnTo>
                  <a:pt x="1504792" y="391738"/>
                </a:lnTo>
                <a:close/>
              </a:path>
              <a:path w="4097654" h="972819">
                <a:moveTo>
                  <a:pt x="2250588" y="420948"/>
                </a:moveTo>
                <a:lnTo>
                  <a:pt x="2242999" y="420948"/>
                </a:lnTo>
                <a:lnTo>
                  <a:pt x="2239662" y="415868"/>
                </a:lnTo>
                <a:lnTo>
                  <a:pt x="2238702" y="413328"/>
                </a:lnTo>
                <a:lnTo>
                  <a:pt x="2237902" y="410788"/>
                </a:lnTo>
                <a:lnTo>
                  <a:pt x="2237711" y="406978"/>
                </a:lnTo>
                <a:lnTo>
                  <a:pt x="2239075" y="404438"/>
                </a:lnTo>
                <a:lnTo>
                  <a:pt x="2241231" y="404438"/>
                </a:lnTo>
                <a:lnTo>
                  <a:pt x="2241818" y="403168"/>
                </a:lnTo>
                <a:lnTo>
                  <a:pt x="2242999" y="403168"/>
                </a:lnTo>
                <a:lnTo>
                  <a:pt x="2249049" y="401898"/>
                </a:lnTo>
                <a:lnTo>
                  <a:pt x="2253704" y="398088"/>
                </a:lnTo>
                <a:lnTo>
                  <a:pt x="2257811" y="394278"/>
                </a:lnTo>
                <a:lnTo>
                  <a:pt x="2267160" y="396818"/>
                </a:lnTo>
                <a:lnTo>
                  <a:pt x="2271671" y="396818"/>
                </a:lnTo>
                <a:lnTo>
                  <a:pt x="2269690" y="399358"/>
                </a:lnTo>
                <a:lnTo>
                  <a:pt x="2267747" y="400628"/>
                </a:lnTo>
                <a:lnTo>
                  <a:pt x="2265400" y="401898"/>
                </a:lnTo>
                <a:lnTo>
                  <a:pt x="2260524" y="403168"/>
                </a:lnTo>
                <a:lnTo>
                  <a:pt x="2256638" y="406978"/>
                </a:lnTo>
                <a:lnTo>
                  <a:pt x="2255685" y="413328"/>
                </a:lnTo>
                <a:lnTo>
                  <a:pt x="2254695" y="414598"/>
                </a:lnTo>
                <a:lnTo>
                  <a:pt x="2253925" y="415868"/>
                </a:lnTo>
                <a:lnTo>
                  <a:pt x="2250588" y="420948"/>
                </a:lnTo>
                <a:close/>
              </a:path>
              <a:path w="4097654" h="972819">
                <a:moveTo>
                  <a:pt x="685644" y="420948"/>
                </a:moveTo>
                <a:lnTo>
                  <a:pt x="681553" y="419678"/>
                </a:lnTo>
                <a:lnTo>
                  <a:pt x="678429" y="419678"/>
                </a:lnTo>
                <a:lnTo>
                  <a:pt x="675891" y="415868"/>
                </a:lnTo>
                <a:lnTo>
                  <a:pt x="675503" y="406978"/>
                </a:lnTo>
                <a:lnTo>
                  <a:pt x="677065" y="404438"/>
                </a:lnTo>
                <a:lnTo>
                  <a:pt x="685842" y="401898"/>
                </a:lnTo>
                <a:lnTo>
                  <a:pt x="688372" y="400628"/>
                </a:lnTo>
                <a:lnTo>
                  <a:pt x="691298" y="400628"/>
                </a:lnTo>
                <a:lnTo>
                  <a:pt x="694620" y="404438"/>
                </a:lnTo>
                <a:lnTo>
                  <a:pt x="692860" y="412058"/>
                </a:lnTo>
                <a:lnTo>
                  <a:pt x="691885" y="414598"/>
                </a:lnTo>
                <a:lnTo>
                  <a:pt x="690323" y="418408"/>
                </a:lnTo>
                <a:lnTo>
                  <a:pt x="685644" y="420948"/>
                </a:lnTo>
                <a:close/>
              </a:path>
              <a:path w="4097654" h="972819">
                <a:moveTo>
                  <a:pt x="768155" y="417138"/>
                </a:moveTo>
                <a:lnTo>
                  <a:pt x="764056" y="415868"/>
                </a:lnTo>
                <a:lnTo>
                  <a:pt x="761717" y="414598"/>
                </a:lnTo>
                <a:lnTo>
                  <a:pt x="759766" y="412058"/>
                </a:lnTo>
                <a:lnTo>
                  <a:pt x="760551" y="406978"/>
                </a:lnTo>
                <a:lnTo>
                  <a:pt x="764254" y="403168"/>
                </a:lnTo>
                <a:lnTo>
                  <a:pt x="767957" y="404438"/>
                </a:lnTo>
                <a:lnTo>
                  <a:pt x="770304" y="405708"/>
                </a:lnTo>
                <a:lnTo>
                  <a:pt x="772056" y="408248"/>
                </a:lnTo>
                <a:lnTo>
                  <a:pt x="772056" y="414598"/>
                </a:lnTo>
                <a:lnTo>
                  <a:pt x="768155" y="417138"/>
                </a:lnTo>
                <a:close/>
              </a:path>
              <a:path w="4097654" h="972819">
                <a:moveTo>
                  <a:pt x="1168413" y="415868"/>
                </a:moveTo>
                <a:lnTo>
                  <a:pt x="1161974" y="415868"/>
                </a:lnTo>
                <a:lnTo>
                  <a:pt x="1159445" y="414598"/>
                </a:lnTo>
                <a:lnTo>
                  <a:pt x="1159246" y="412058"/>
                </a:lnTo>
                <a:lnTo>
                  <a:pt x="1158858" y="408248"/>
                </a:lnTo>
                <a:lnTo>
                  <a:pt x="1160999" y="405708"/>
                </a:lnTo>
                <a:lnTo>
                  <a:pt x="1166851" y="403168"/>
                </a:lnTo>
                <a:lnTo>
                  <a:pt x="1170363" y="405708"/>
                </a:lnTo>
                <a:lnTo>
                  <a:pt x="1171140" y="408248"/>
                </a:lnTo>
                <a:lnTo>
                  <a:pt x="1171925" y="412058"/>
                </a:lnTo>
                <a:lnTo>
                  <a:pt x="1168413" y="415868"/>
                </a:lnTo>
                <a:close/>
              </a:path>
              <a:path w="4097654" h="972819">
                <a:moveTo>
                  <a:pt x="1206838" y="419678"/>
                </a:moveTo>
                <a:lnTo>
                  <a:pt x="1201961" y="419678"/>
                </a:lnTo>
                <a:lnTo>
                  <a:pt x="1199233" y="418408"/>
                </a:lnTo>
                <a:lnTo>
                  <a:pt x="1197481" y="415868"/>
                </a:lnTo>
                <a:lnTo>
                  <a:pt x="1196696" y="414598"/>
                </a:lnTo>
                <a:lnTo>
                  <a:pt x="1196307" y="412058"/>
                </a:lnTo>
                <a:lnTo>
                  <a:pt x="1195919" y="410788"/>
                </a:lnTo>
                <a:lnTo>
                  <a:pt x="1196506" y="405708"/>
                </a:lnTo>
                <a:lnTo>
                  <a:pt x="1201961" y="403168"/>
                </a:lnTo>
                <a:lnTo>
                  <a:pt x="1205862" y="405708"/>
                </a:lnTo>
                <a:lnTo>
                  <a:pt x="1206838" y="405708"/>
                </a:lnTo>
                <a:lnTo>
                  <a:pt x="1207424" y="406978"/>
                </a:lnTo>
                <a:lnTo>
                  <a:pt x="1210160" y="409518"/>
                </a:lnTo>
                <a:lnTo>
                  <a:pt x="1211524" y="413328"/>
                </a:lnTo>
                <a:lnTo>
                  <a:pt x="1209771" y="417138"/>
                </a:lnTo>
                <a:lnTo>
                  <a:pt x="1208788" y="418408"/>
                </a:lnTo>
                <a:lnTo>
                  <a:pt x="1206838" y="419678"/>
                </a:lnTo>
                <a:close/>
              </a:path>
              <a:path w="4097654" h="972819">
                <a:moveTo>
                  <a:pt x="1702871" y="423488"/>
                </a:moveTo>
                <a:lnTo>
                  <a:pt x="1684539" y="423488"/>
                </a:lnTo>
                <a:lnTo>
                  <a:pt x="1681026" y="422218"/>
                </a:lnTo>
                <a:lnTo>
                  <a:pt x="1679464" y="420948"/>
                </a:lnTo>
                <a:lnTo>
                  <a:pt x="1678489" y="418408"/>
                </a:lnTo>
                <a:lnTo>
                  <a:pt x="1676539" y="415868"/>
                </a:lnTo>
                <a:lnTo>
                  <a:pt x="1675761" y="412058"/>
                </a:lnTo>
                <a:lnTo>
                  <a:pt x="1676927" y="408248"/>
                </a:lnTo>
                <a:lnTo>
                  <a:pt x="1677125" y="406978"/>
                </a:lnTo>
                <a:lnTo>
                  <a:pt x="1677903" y="405708"/>
                </a:lnTo>
                <a:lnTo>
                  <a:pt x="1678878" y="404438"/>
                </a:lnTo>
                <a:lnTo>
                  <a:pt x="1680638" y="404438"/>
                </a:lnTo>
                <a:lnTo>
                  <a:pt x="1682588" y="403168"/>
                </a:lnTo>
                <a:lnTo>
                  <a:pt x="1699359" y="403168"/>
                </a:lnTo>
                <a:lnTo>
                  <a:pt x="1697218" y="405708"/>
                </a:lnTo>
                <a:lnTo>
                  <a:pt x="1696044" y="406978"/>
                </a:lnTo>
                <a:lnTo>
                  <a:pt x="1695267" y="414598"/>
                </a:lnTo>
                <a:lnTo>
                  <a:pt x="1695854" y="420948"/>
                </a:lnTo>
                <a:lnTo>
                  <a:pt x="1702871" y="423488"/>
                </a:lnTo>
                <a:close/>
              </a:path>
              <a:path w="4097654" h="972819">
                <a:moveTo>
                  <a:pt x="1730180" y="418408"/>
                </a:moveTo>
                <a:lnTo>
                  <a:pt x="1725105" y="418408"/>
                </a:lnTo>
                <a:lnTo>
                  <a:pt x="1722964" y="417138"/>
                </a:lnTo>
                <a:lnTo>
                  <a:pt x="1718865" y="413328"/>
                </a:lnTo>
                <a:lnTo>
                  <a:pt x="1718476" y="408248"/>
                </a:lnTo>
                <a:lnTo>
                  <a:pt x="1721013" y="406978"/>
                </a:lnTo>
                <a:lnTo>
                  <a:pt x="1723353" y="405708"/>
                </a:lnTo>
                <a:lnTo>
                  <a:pt x="1726278" y="404438"/>
                </a:lnTo>
                <a:lnTo>
                  <a:pt x="1727642" y="403168"/>
                </a:lnTo>
                <a:lnTo>
                  <a:pt x="1732519" y="403168"/>
                </a:lnTo>
                <a:lnTo>
                  <a:pt x="1735254" y="405708"/>
                </a:lnTo>
                <a:lnTo>
                  <a:pt x="1734858" y="409518"/>
                </a:lnTo>
                <a:lnTo>
                  <a:pt x="1734279" y="413328"/>
                </a:lnTo>
                <a:lnTo>
                  <a:pt x="1733692" y="414598"/>
                </a:lnTo>
                <a:lnTo>
                  <a:pt x="1732915" y="417138"/>
                </a:lnTo>
                <a:lnTo>
                  <a:pt x="1730180" y="418408"/>
                </a:lnTo>
                <a:close/>
              </a:path>
              <a:path w="4097654" h="972819">
                <a:moveTo>
                  <a:pt x="1826733" y="443808"/>
                </a:moveTo>
                <a:lnTo>
                  <a:pt x="1820683" y="441268"/>
                </a:lnTo>
                <a:lnTo>
                  <a:pt x="1817956" y="439998"/>
                </a:lnTo>
                <a:lnTo>
                  <a:pt x="1815418" y="434918"/>
                </a:lnTo>
                <a:lnTo>
                  <a:pt x="1816394" y="428568"/>
                </a:lnTo>
                <a:lnTo>
                  <a:pt x="1817758" y="424758"/>
                </a:lnTo>
                <a:lnTo>
                  <a:pt x="1821080" y="423488"/>
                </a:lnTo>
                <a:lnTo>
                  <a:pt x="1830246" y="423488"/>
                </a:lnTo>
                <a:lnTo>
                  <a:pt x="1836288" y="418408"/>
                </a:lnTo>
                <a:lnTo>
                  <a:pt x="1847412" y="403168"/>
                </a:lnTo>
                <a:lnTo>
                  <a:pt x="1852677" y="403168"/>
                </a:lnTo>
                <a:lnTo>
                  <a:pt x="1855215" y="406978"/>
                </a:lnTo>
                <a:lnTo>
                  <a:pt x="1854819" y="413328"/>
                </a:lnTo>
                <a:lnTo>
                  <a:pt x="1853653" y="417138"/>
                </a:lnTo>
                <a:lnTo>
                  <a:pt x="1850917" y="418408"/>
                </a:lnTo>
                <a:lnTo>
                  <a:pt x="1848388" y="419678"/>
                </a:lnTo>
                <a:lnTo>
                  <a:pt x="1845264" y="420948"/>
                </a:lnTo>
                <a:lnTo>
                  <a:pt x="1842338" y="422218"/>
                </a:lnTo>
                <a:lnTo>
                  <a:pt x="1837652" y="423488"/>
                </a:lnTo>
                <a:lnTo>
                  <a:pt x="1836098" y="426028"/>
                </a:lnTo>
                <a:lnTo>
                  <a:pt x="1835511" y="429838"/>
                </a:lnTo>
                <a:lnTo>
                  <a:pt x="1835122" y="433648"/>
                </a:lnTo>
                <a:lnTo>
                  <a:pt x="1834535" y="436188"/>
                </a:lnTo>
                <a:lnTo>
                  <a:pt x="1832974" y="441268"/>
                </a:lnTo>
                <a:lnTo>
                  <a:pt x="1826733" y="443808"/>
                </a:lnTo>
                <a:close/>
              </a:path>
              <a:path w="4097654" h="972819">
                <a:moveTo>
                  <a:pt x="1903195" y="442538"/>
                </a:moveTo>
                <a:lnTo>
                  <a:pt x="1888565" y="442538"/>
                </a:lnTo>
                <a:lnTo>
                  <a:pt x="1891491" y="441268"/>
                </a:lnTo>
                <a:lnTo>
                  <a:pt x="1893830" y="439998"/>
                </a:lnTo>
                <a:lnTo>
                  <a:pt x="1895979" y="438728"/>
                </a:lnTo>
                <a:lnTo>
                  <a:pt x="1898516" y="429838"/>
                </a:lnTo>
                <a:lnTo>
                  <a:pt x="1901830" y="426028"/>
                </a:lnTo>
                <a:lnTo>
                  <a:pt x="1907484" y="423488"/>
                </a:lnTo>
                <a:lnTo>
                  <a:pt x="1911972" y="422218"/>
                </a:lnTo>
                <a:lnTo>
                  <a:pt x="1914311" y="418408"/>
                </a:lnTo>
                <a:lnTo>
                  <a:pt x="1915287" y="413328"/>
                </a:lnTo>
                <a:lnTo>
                  <a:pt x="1915675" y="410788"/>
                </a:lnTo>
                <a:lnTo>
                  <a:pt x="1916071" y="409518"/>
                </a:lnTo>
                <a:lnTo>
                  <a:pt x="1917047" y="406978"/>
                </a:lnTo>
                <a:lnTo>
                  <a:pt x="1918997" y="404438"/>
                </a:lnTo>
                <a:lnTo>
                  <a:pt x="1922312" y="403168"/>
                </a:lnTo>
                <a:lnTo>
                  <a:pt x="1926015" y="403168"/>
                </a:lnTo>
                <a:lnTo>
                  <a:pt x="1929725" y="404438"/>
                </a:lnTo>
                <a:lnTo>
                  <a:pt x="1934404" y="412058"/>
                </a:lnTo>
                <a:lnTo>
                  <a:pt x="1933817" y="415868"/>
                </a:lnTo>
                <a:lnTo>
                  <a:pt x="1930312" y="418408"/>
                </a:lnTo>
                <a:lnTo>
                  <a:pt x="1928750" y="418408"/>
                </a:lnTo>
                <a:lnTo>
                  <a:pt x="1927188" y="419678"/>
                </a:lnTo>
                <a:lnTo>
                  <a:pt x="1925436" y="420948"/>
                </a:lnTo>
                <a:lnTo>
                  <a:pt x="1919584" y="423488"/>
                </a:lnTo>
                <a:lnTo>
                  <a:pt x="1915675" y="426028"/>
                </a:lnTo>
                <a:lnTo>
                  <a:pt x="1909435" y="441268"/>
                </a:lnTo>
                <a:lnTo>
                  <a:pt x="1906120" y="441268"/>
                </a:lnTo>
                <a:lnTo>
                  <a:pt x="1903195" y="442538"/>
                </a:lnTo>
                <a:close/>
              </a:path>
              <a:path w="4097654" h="972819">
                <a:moveTo>
                  <a:pt x="642541" y="422218"/>
                </a:moveTo>
                <a:lnTo>
                  <a:pt x="638251" y="420948"/>
                </a:lnTo>
                <a:lnTo>
                  <a:pt x="636103" y="418408"/>
                </a:lnTo>
                <a:lnTo>
                  <a:pt x="635516" y="417138"/>
                </a:lnTo>
                <a:lnTo>
                  <a:pt x="635318" y="415868"/>
                </a:lnTo>
                <a:lnTo>
                  <a:pt x="634929" y="414598"/>
                </a:lnTo>
                <a:lnTo>
                  <a:pt x="635127" y="409518"/>
                </a:lnTo>
                <a:lnTo>
                  <a:pt x="641954" y="404438"/>
                </a:lnTo>
                <a:lnTo>
                  <a:pt x="647021" y="406978"/>
                </a:lnTo>
                <a:lnTo>
                  <a:pt x="648583" y="408248"/>
                </a:lnTo>
                <a:lnTo>
                  <a:pt x="649757" y="409518"/>
                </a:lnTo>
                <a:lnTo>
                  <a:pt x="650336" y="412058"/>
                </a:lnTo>
                <a:lnTo>
                  <a:pt x="651509" y="414598"/>
                </a:lnTo>
                <a:lnTo>
                  <a:pt x="649368" y="418408"/>
                </a:lnTo>
                <a:lnTo>
                  <a:pt x="645855" y="420948"/>
                </a:lnTo>
                <a:lnTo>
                  <a:pt x="642541" y="422218"/>
                </a:lnTo>
                <a:close/>
              </a:path>
              <a:path w="4097654" h="972819">
                <a:moveTo>
                  <a:pt x="887141" y="414598"/>
                </a:moveTo>
                <a:lnTo>
                  <a:pt x="881876" y="414598"/>
                </a:lnTo>
                <a:lnTo>
                  <a:pt x="881091" y="413328"/>
                </a:lnTo>
                <a:lnTo>
                  <a:pt x="880115" y="412058"/>
                </a:lnTo>
                <a:lnTo>
                  <a:pt x="880314" y="408248"/>
                </a:lnTo>
                <a:lnTo>
                  <a:pt x="882066" y="405708"/>
                </a:lnTo>
                <a:lnTo>
                  <a:pt x="885579" y="404438"/>
                </a:lnTo>
                <a:lnTo>
                  <a:pt x="886554" y="405708"/>
                </a:lnTo>
                <a:lnTo>
                  <a:pt x="888314" y="405708"/>
                </a:lnTo>
                <a:lnTo>
                  <a:pt x="888901" y="408248"/>
                </a:lnTo>
                <a:lnTo>
                  <a:pt x="888901" y="410788"/>
                </a:lnTo>
                <a:lnTo>
                  <a:pt x="887141" y="414598"/>
                </a:lnTo>
                <a:close/>
              </a:path>
              <a:path w="4097654" h="972819">
                <a:moveTo>
                  <a:pt x="1368157" y="414598"/>
                </a:moveTo>
                <a:lnTo>
                  <a:pt x="1363471" y="414598"/>
                </a:lnTo>
                <a:lnTo>
                  <a:pt x="1362107" y="412058"/>
                </a:lnTo>
                <a:lnTo>
                  <a:pt x="1361131" y="412058"/>
                </a:lnTo>
                <a:lnTo>
                  <a:pt x="1360743" y="408248"/>
                </a:lnTo>
                <a:lnTo>
                  <a:pt x="1362495" y="406978"/>
                </a:lnTo>
                <a:lnTo>
                  <a:pt x="1366785" y="404438"/>
                </a:lnTo>
                <a:lnTo>
                  <a:pt x="1369711" y="405708"/>
                </a:lnTo>
                <a:lnTo>
                  <a:pt x="1370107" y="408248"/>
                </a:lnTo>
                <a:lnTo>
                  <a:pt x="1370298" y="410788"/>
                </a:lnTo>
                <a:lnTo>
                  <a:pt x="1368157" y="414598"/>
                </a:lnTo>
                <a:close/>
              </a:path>
              <a:path w="4097654" h="972819">
                <a:moveTo>
                  <a:pt x="1470364" y="438728"/>
                </a:moveTo>
                <a:lnTo>
                  <a:pt x="1465289" y="438728"/>
                </a:lnTo>
                <a:lnTo>
                  <a:pt x="1462950" y="437458"/>
                </a:lnTo>
                <a:lnTo>
                  <a:pt x="1460420" y="436188"/>
                </a:lnTo>
                <a:lnTo>
                  <a:pt x="1458859" y="434918"/>
                </a:lnTo>
                <a:lnTo>
                  <a:pt x="1453784" y="428568"/>
                </a:lnTo>
                <a:lnTo>
                  <a:pt x="1447346" y="423488"/>
                </a:lnTo>
                <a:lnTo>
                  <a:pt x="1439155" y="419678"/>
                </a:lnTo>
                <a:lnTo>
                  <a:pt x="1436815" y="418408"/>
                </a:lnTo>
                <a:lnTo>
                  <a:pt x="1435444" y="415868"/>
                </a:lnTo>
                <a:lnTo>
                  <a:pt x="1434667" y="410788"/>
                </a:lnTo>
                <a:lnTo>
                  <a:pt x="1436031" y="408248"/>
                </a:lnTo>
                <a:lnTo>
                  <a:pt x="1437783" y="406978"/>
                </a:lnTo>
                <a:lnTo>
                  <a:pt x="1442469" y="404438"/>
                </a:lnTo>
                <a:lnTo>
                  <a:pt x="1451445" y="404438"/>
                </a:lnTo>
                <a:lnTo>
                  <a:pt x="1452222" y="405708"/>
                </a:lnTo>
                <a:lnTo>
                  <a:pt x="1453586" y="405708"/>
                </a:lnTo>
                <a:lnTo>
                  <a:pt x="1454950" y="406978"/>
                </a:lnTo>
                <a:lnTo>
                  <a:pt x="1455346" y="408248"/>
                </a:lnTo>
                <a:lnTo>
                  <a:pt x="1455536" y="408248"/>
                </a:lnTo>
                <a:lnTo>
                  <a:pt x="1455634" y="410788"/>
                </a:lnTo>
                <a:lnTo>
                  <a:pt x="1456123" y="417138"/>
                </a:lnTo>
                <a:lnTo>
                  <a:pt x="1460222" y="420948"/>
                </a:lnTo>
                <a:lnTo>
                  <a:pt x="1467240" y="422218"/>
                </a:lnTo>
                <a:lnTo>
                  <a:pt x="1468413" y="422218"/>
                </a:lnTo>
                <a:lnTo>
                  <a:pt x="1473290" y="423488"/>
                </a:lnTo>
                <a:lnTo>
                  <a:pt x="1474456" y="426028"/>
                </a:lnTo>
                <a:lnTo>
                  <a:pt x="1474067" y="431108"/>
                </a:lnTo>
                <a:lnTo>
                  <a:pt x="1473876" y="436188"/>
                </a:lnTo>
                <a:lnTo>
                  <a:pt x="1470364" y="438728"/>
                </a:lnTo>
                <a:close/>
              </a:path>
              <a:path w="4097654" h="972819">
                <a:moveTo>
                  <a:pt x="1565942" y="420948"/>
                </a:moveTo>
                <a:lnTo>
                  <a:pt x="1563215" y="419678"/>
                </a:lnTo>
                <a:lnTo>
                  <a:pt x="1559115" y="418408"/>
                </a:lnTo>
                <a:lnTo>
                  <a:pt x="1556776" y="415868"/>
                </a:lnTo>
                <a:lnTo>
                  <a:pt x="1557942" y="408248"/>
                </a:lnTo>
                <a:lnTo>
                  <a:pt x="1561264" y="404438"/>
                </a:lnTo>
                <a:lnTo>
                  <a:pt x="1567504" y="404438"/>
                </a:lnTo>
                <a:lnTo>
                  <a:pt x="1571207" y="406978"/>
                </a:lnTo>
                <a:lnTo>
                  <a:pt x="1572571" y="410788"/>
                </a:lnTo>
                <a:lnTo>
                  <a:pt x="1573554" y="413328"/>
                </a:lnTo>
                <a:lnTo>
                  <a:pt x="1572967" y="415868"/>
                </a:lnTo>
                <a:lnTo>
                  <a:pt x="1570232" y="419678"/>
                </a:lnTo>
                <a:lnTo>
                  <a:pt x="1565942" y="420948"/>
                </a:lnTo>
                <a:close/>
              </a:path>
              <a:path w="4097654" h="972819">
                <a:moveTo>
                  <a:pt x="1645329" y="423488"/>
                </a:moveTo>
                <a:lnTo>
                  <a:pt x="1641626" y="423488"/>
                </a:lnTo>
                <a:lnTo>
                  <a:pt x="1637337" y="420948"/>
                </a:lnTo>
                <a:lnTo>
                  <a:pt x="1636552" y="419678"/>
                </a:lnTo>
                <a:lnTo>
                  <a:pt x="1635965" y="418408"/>
                </a:lnTo>
                <a:lnTo>
                  <a:pt x="1634411" y="415868"/>
                </a:lnTo>
                <a:lnTo>
                  <a:pt x="1634601" y="412058"/>
                </a:lnTo>
                <a:lnTo>
                  <a:pt x="1635386" y="409518"/>
                </a:lnTo>
                <a:lnTo>
                  <a:pt x="1635775" y="406978"/>
                </a:lnTo>
                <a:lnTo>
                  <a:pt x="1638700" y="404438"/>
                </a:lnTo>
                <a:lnTo>
                  <a:pt x="1646693" y="404438"/>
                </a:lnTo>
                <a:lnTo>
                  <a:pt x="1651379" y="409518"/>
                </a:lnTo>
                <a:lnTo>
                  <a:pt x="1652354" y="414598"/>
                </a:lnTo>
                <a:lnTo>
                  <a:pt x="1652743" y="417138"/>
                </a:lnTo>
                <a:lnTo>
                  <a:pt x="1650792" y="420948"/>
                </a:lnTo>
                <a:lnTo>
                  <a:pt x="1649040" y="420948"/>
                </a:lnTo>
                <a:lnTo>
                  <a:pt x="1645329" y="423488"/>
                </a:lnTo>
                <a:close/>
              </a:path>
              <a:path w="4097654" h="972819">
                <a:moveTo>
                  <a:pt x="585578" y="441268"/>
                </a:moveTo>
                <a:lnTo>
                  <a:pt x="580122" y="441268"/>
                </a:lnTo>
                <a:lnTo>
                  <a:pt x="578164" y="438728"/>
                </a:lnTo>
                <a:lnTo>
                  <a:pt x="576412" y="436188"/>
                </a:lnTo>
                <a:lnTo>
                  <a:pt x="574461" y="433648"/>
                </a:lnTo>
                <a:lnTo>
                  <a:pt x="573684" y="431108"/>
                </a:lnTo>
                <a:lnTo>
                  <a:pt x="572122" y="424758"/>
                </a:lnTo>
                <a:lnTo>
                  <a:pt x="567832" y="420948"/>
                </a:lnTo>
                <a:lnTo>
                  <a:pt x="562179" y="419678"/>
                </a:lnTo>
                <a:lnTo>
                  <a:pt x="560419" y="418408"/>
                </a:lnTo>
                <a:lnTo>
                  <a:pt x="558468" y="418408"/>
                </a:lnTo>
                <a:lnTo>
                  <a:pt x="556906" y="417138"/>
                </a:lnTo>
                <a:lnTo>
                  <a:pt x="555733" y="415868"/>
                </a:lnTo>
                <a:lnTo>
                  <a:pt x="554955" y="414598"/>
                </a:lnTo>
                <a:lnTo>
                  <a:pt x="554757" y="412058"/>
                </a:lnTo>
                <a:lnTo>
                  <a:pt x="555931" y="410788"/>
                </a:lnTo>
                <a:lnTo>
                  <a:pt x="556906" y="409518"/>
                </a:lnTo>
                <a:lnTo>
                  <a:pt x="561592" y="406978"/>
                </a:lnTo>
                <a:lnTo>
                  <a:pt x="567444" y="406978"/>
                </a:lnTo>
                <a:lnTo>
                  <a:pt x="570560" y="410788"/>
                </a:lnTo>
                <a:lnTo>
                  <a:pt x="572320" y="413328"/>
                </a:lnTo>
                <a:lnTo>
                  <a:pt x="573295" y="414598"/>
                </a:lnTo>
                <a:lnTo>
                  <a:pt x="575048" y="417138"/>
                </a:lnTo>
                <a:lnTo>
                  <a:pt x="579734" y="420948"/>
                </a:lnTo>
                <a:lnTo>
                  <a:pt x="585387" y="423488"/>
                </a:lnTo>
                <a:lnTo>
                  <a:pt x="591628" y="423488"/>
                </a:lnTo>
                <a:lnTo>
                  <a:pt x="591694" y="427298"/>
                </a:lnTo>
                <a:lnTo>
                  <a:pt x="591826" y="429838"/>
                </a:lnTo>
                <a:lnTo>
                  <a:pt x="591239" y="432378"/>
                </a:lnTo>
                <a:lnTo>
                  <a:pt x="590851" y="434918"/>
                </a:lnTo>
                <a:lnTo>
                  <a:pt x="589479" y="436188"/>
                </a:lnTo>
                <a:lnTo>
                  <a:pt x="587925" y="438728"/>
                </a:lnTo>
                <a:lnTo>
                  <a:pt x="585578" y="441268"/>
                </a:lnTo>
                <a:close/>
              </a:path>
              <a:path w="4097654" h="972819">
                <a:moveTo>
                  <a:pt x="850080" y="422218"/>
                </a:moveTo>
                <a:lnTo>
                  <a:pt x="837599" y="422218"/>
                </a:lnTo>
                <a:lnTo>
                  <a:pt x="835252" y="420948"/>
                </a:lnTo>
                <a:lnTo>
                  <a:pt x="835384" y="418408"/>
                </a:lnTo>
                <a:lnTo>
                  <a:pt x="835450" y="415868"/>
                </a:lnTo>
                <a:lnTo>
                  <a:pt x="835648" y="415868"/>
                </a:lnTo>
                <a:lnTo>
                  <a:pt x="835648" y="414598"/>
                </a:lnTo>
                <a:lnTo>
                  <a:pt x="836426" y="409518"/>
                </a:lnTo>
                <a:lnTo>
                  <a:pt x="838963" y="406978"/>
                </a:lnTo>
                <a:lnTo>
                  <a:pt x="850666" y="406978"/>
                </a:lnTo>
                <a:lnTo>
                  <a:pt x="854369" y="410788"/>
                </a:lnTo>
                <a:lnTo>
                  <a:pt x="853204" y="417138"/>
                </a:lnTo>
                <a:lnTo>
                  <a:pt x="853005" y="418408"/>
                </a:lnTo>
                <a:lnTo>
                  <a:pt x="851443" y="420948"/>
                </a:lnTo>
                <a:lnTo>
                  <a:pt x="850080" y="422218"/>
                </a:lnTo>
                <a:close/>
              </a:path>
              <a:path w="4097654" h="972819">
                <a:moveTo>
                  <a:pt x="1281348" y="420948"/>
                </a:moveTo>
                <a:lnTo>
                  <a:pt x="1277645" y="417138"/>
                </a:lnTo>
                <a:lnTo>
                  <a:pt x="1278232" y="409518"/>
                </a:lnTo>
                <a:lnTo>
                  <a:pt x="1281158" y="406978"/>
                </a:lnTo>
                <a:lnTo>
                  <a:pt x="1289349" y="406978"/>
                </a:lnTo>
                <a:lnTo>
                  <a:pt x="1292084" y="410788"/>
                </a:lnTo>
                <a:lnTo>
                  <a:pt x="1290911" y="418408"/>
                </a:lnTo>
                <a:lnTo>
                  <a:pt x="1288373" y="419678"/>
                </a:lnTo>
                <a:lnTo>
                  <a:pt x="1286034" y="419678"/>
                </a:lnTo>
                <a:lnTo>
                  <a:pt x="1281348" y="420948"/>
                </a:lnTo>
                <a:close/>
              </a:path>
              <a:path w="4097654" h="972819">
                <a:moveTo>
                  <a:pt x="1608268" y="420948"/>
                </a:moveTo>
                <a:lnTo>
                  <a:pt x="1601830" y="420948"/>
                </a:lnTo>
                <a:lnTo>
                  <a:pt x="1598904" y="417138"/>
                </a:lnTo>
                <a:lnTo>
                  <a:pt x="1599491" y="412058"/>
                </a:lnTo>
                <a:lnTo>
                  <a:pt x="1599879" y="409518"/>
                </a:lnTo>
                <a:lnTo>
                  <a:pt x="1602218" y="406978"/>
                </a:lnTo>
                <a:lnTo>
                  <a:pt x="1604756" y="408248"/>
                </a:lnTo>
                <a:lnTo>
                  <a:pt x="1609046" y="408248"/>
                </a:lnTo>
                <a:lnTo>
                  <a:pt x="1611781" y="410788"/>
                </a:lnTo>
                <a:lnTo>
                  <a:pt x="1611392" y="414598"/>
                </a:lnTo>
                <a:lnTo>
                  <a:pt x="1611194" y="417138"/>
                </a:lnTo>
                <a:lnTo>
                  <a:pt x="1608268" y="420948"/>
                </a:lnTo>
                <a:close/>
              </a:path>
              <a:path w="4097654" h="972819">
                <a:moveTo>
                  <a:pt x="1764901" y="417138"/>
                </a:moveTo>
                <a:lnTo>
                  <a:pt x="1759636" y="417138"/>
                </a:lnTo>
                <a:lnTo>
                  <a:pt x="1756710" y="415868"/>
                </a:lnTo>
                <a:lnTo>
                  <a:pt x="1755926" y="409518"/>
                </a:lnTo>
                <a:lnTo>
                  <a:pt x="1758265" y="406978"/>
                </a:lnTo>
                <a:lnTo>
                  <a:pt x="1763728" y="406978"/>
                </a:lnTo>
                <a:lnTo>
                  <a:pt x="1765679" y="408248"/>
                </a:lnTo>
                <a:lnTo>
                  <a:pt x="1767241" y="408248"/>
                </a:lnTo>
                <a:lnTo>
                  <a:pt x="1768216" y="409518"/>
                </a:lnTo>
                <a:lnTo>
                  <a:pt x="1768604" y="410788"/>
                </a:lnTo>
                <a:lnTo>
                  <a:pt x="1769191" y="412058"/>
                </a:lnTo>
                <a:lnTo>
                  <a:pt x="1768803" y="412058"/>
                </a:lnTo>
                <a:lnTo>
                  <a:pt x="1768803" y="414598"/>
                </a:lnTo>
                <a:lnTo>
                  <a:pt x="1768025" y="414598"/>
                </a:lnTo>
                <a:lnTo>
                  <a:pt x="1766654" y="415868"/>
                </a:lnTo>
                <a:lnTo>
                  <a:pt x="1764901" y="417138"/>
                </a:lnTo>
                <a:close/>
              </a:path>
              <a:path w="4097654" h="972819">
                <a:moveTo>
                  <a:pt x="2010278" y="417138"/>
                </a:moveTo>
                <a:lnTo>
                  <a:pt x="2008335" y="417138"/>
                </a:lnTo>
                <a:lnTo>
                  <a:pt x="2003649" y="415868"/>
                </a:lnTo>
                <a:lnTo>
                  <a:pt x="2003063" y="410788"/>
                </a:lnTo>
                <a:lnTo>
                  <a:pt x="2005600" y="409518"/>
                </a:lnTo>
                <a:lnTo>
                  <a:pt x="2007162" y="408248"/>
                </a:lnTo>
                <a:lnTo>
                  <a:pt x="2008914" y="408248"/>
                </a:lnTo>
                <a:lnTo>
                  <a:pt x="2010476" y="406978"/>
                </a:lnTo>
                <a:lnTo>
                  <a:pt x="2013600" y="409518"/>
                </a:lnTo>
                <a:lnTo>
                  <a:pt x="2014576" y="410788"/>
                </a:lnTo>
                <a:lnTo>
                  <a:pt x="2015939" y="412058"/>
                </a:lnTo>
                <a:lnTo>
                  <a:pt x="2014576" y="415868"/>
                </a:lnTo>
                <a:lnTo>
                  <a:pt x="2011840" y="415868"/>
                </a:lnTo>
                <a:lnTo>
                  <a:pt x="2010278" y="417138"/>
                </a:lnTo>
                <a:close/>
              </a:path>
              <a:path w="4097654" h="972819">
                <a:moveTo>
                  <a:pt x="2086351" y="424758"/>
                </a:moveTo>
                <a:lnTo>
                  <a:pt x="2082061" y="424758"/>
                </a:lnTo>
                <a:lnTo>
                  <a:pt x="2078747" y="420948"/>
                </a:lnTo>
                <a:lnTo>
                  <a:pt x="2078358" y="410788"/>
                </a:lnTo>
                <a:lnTo>
                  <a:pt x="2081482" y="406978"/>
                </a:lnTo>
                <a:lnTo>
                  <a:pt x="2091623" y="406978"/>
                </a:lnTo>
                <a:lnTo>
                  <a:pt x="2095913" y="412058"/>
                </a:lnTo>
                <a:lnTo>
                  <a:pt x="2095525" y="417138"/>
                </a:lnTo>
                <a:lnTo>
                  <a:pt x="2095136" y="420948"/>
                </a:lnTo>
                <a:lnTo>
                  <a:pt x="2091623" y="423488"/>
                </a:lnTo>
                <a:lnTo>
                  <a:pt x="2086351" y="424758"/>
                </a:lnTo>
                <a:close/>
              </a:path>
              <a:path w="4097654" h="972819">
                <a:moveTo>
                  <a:pt x="2324923" y="420948"/>
                </a:moveTo>
                <a:lnTo>
                  <a:pt x="2320817" y="418408"/>
                </a:lnTo>
                <a:lnTo>
                  <a:pt x="2318874" y="418408"/>
                </a:lnTo>
                <a:lnTo>
                  <a:pt x="2317106" y="414598"/>
                </a:lnTo>
                <a:lnTo>
                  <a:pt x="2317510" y="410788"/>
                </a:lnTo>
                <a:lnTo>
                  <a:pt x="2318096" y="408248"/>
                </a:lnTo>
                <a:lnTo>
                  <a:pt x="2319057" y="406978"/>
                </a:lnTo>
                <a:lnTo>
                  <a:pt x="2324337" y="408248"/>
                </a:lnTo>
                <a:lnTo>
                  <a:pt x="2334455" y="410788"/>
                </a:lnTo>
                <a:lnTo>
                  <a:pt x="2333686" y="412058"/>
                </a:lnTo>
                <a:lnTo>
                  <a:pt x="2333099" y="414598"/>
                </a:lnTo>
                <a:lnTo>
                  <a:pt x="2332147" y="415868"/>
                </a:lnTo>
                <a:lnTo>
                  <a:pt x="2329983" y="419678"/>
                </a:lnTo>
                <a:lnTo>
                  <a:pt x="2324923" y="420948"/>
                </a:lnTo>
                <a:close/>
              </a:path>
              <a:path w="4097654" h="972819">
                <a:moveTo>
                  <a:pt x="592405" y="422218"/>
                </a:moveTo>
                <a:lnTo>
                  <a:pt x="592504" y="420948"/>
                </a:lnTo>
                <a:lnTo>
                  <a:pt x="592603" y="415868"/>
                </a:lnTo>
                <a:lnTo>
                  <a:pt x="592992" y="412058"/>
                </a:lnTo>
                <a:lnTo>
                  <a:pt x="593190" y="409518"/>
                </a:lnTo>
                <a:lnTo>
                  <a:pt x="595719" y="408248"/>
                </a:lnTo>
                <a:lnTo>
                  <a:pt x="603331" y="408248"/>
                </a:lnTo>
                <a:lnTo>
                  <a:pt x="606646" y="410788"/>
                </a:lnTo>
                <a:lnTo>
                  <a:pt x="608010" y="415868"/>
                </a:lnTo>
                <a:lnTo>
                  <a:pt x="608596" y="417138"/>
                </a:lnTo>
                <a:lnTo>
                  <a:pt x="606455" y="420948"/>
                </a:lnTo>
                <a:lnTo>
                  <a:pt x="596306" y="420948"/>
                </a:lnTo>
                <a:lnTo>
                  <a:pt x="592405" y="422218"/>
                </a:lnTo>
                <a:close/>
              </a:path>
              <a:path w="4097654" h="972819">
                <a:moveTo>
                  <a:pt x="730119" y="422218"/>
                </a:moveTo>
                <a:lnTo>
                  <a:pt x="722515" y="422218"/>
                </a:lnTo>
                <a:lnTo>
                  <a:pt x="718217" y="418408"/>
                </a:lnTo>
                <a:lnTo>
                  <a:pt x="718349" y="415868"/>
                </a:lnTo>
                <a:lnTo>
                  <a:pt x="718415" y="410788"/>
                </a:lnTo>
                <a:lnTo>
                  <a:pt x="721928" y="408248"/>
                </a:lnTo>
                <a:lnTo>
                  <a:pt x="729921" y="408248"/>
                </a:lnTo>
                <a:lnTo>
                  <a:pt x="732458" y="410788"/>
                </a:lnTo>
                <a:lnTo>
                  <a:pt x="732557" y="413328"/>
                </a:lnTo>
                <a:lnTo>
                  <a:pt x="732458" y="419678"/>
                </a:lnTo>
                <a:lnTo>
                  <a:pt x="730119" y="422218"/>
                </a:lnTo>
                <a:close/>
              </a:path>
              <a:path w="4097654" h="972819">
                <a:moveTo>
                  <a:pt x="1004175" y="422218"/>
                </a:moveTo>
                <a:lnTo>
                  <a:pt x="1001638" y="422218"/>
                </a:lnTo>
                <a:lnTo>
                  <a:pt x="1000274" y="420948"/>
                </a:lnTo>
                <a:lnTo>
                  <a:pt x="998910" y="420948"/>
                </a:lnTo>
                <a:lnTo>
                  <a:pt x="997737" y="418408"/>
                </a:lnTo>
                <a:lnTo>
                  <a:pt x="996762" y="412058"/>
                </a:lnTo>
                <a:lnTo>
                  <a:pt x="999886" y="409518"/>
                </a:lnTo>
                <a:lnTo>
                  <a:pt x="1004762" y="408248"/>
                </a:lnTo>
                <a:lnTo>
                  <a:pt x="1005737" y="408248"/>
                </a:lnTo>
                <a:lnTo>
                  <a:pt x="1007299" y="409518"/>
                </a:lnTo>
                <a:lnTo>
                  <a:pt x="1007688" y="409518"/>
                </a:lnTo>
                <a:lnTo>
                  <a:pt x="1009829" y="413328"/>
                </a:lnTo>
                <a:lnTo>
                  <a:pt x="1009052" y="418408"/>
                </a:lnTo>
                <a:lnTo>
                  <a:pt x="1004175" y="422218"/>
                </a:lnTo>
                <a:close/>
              </a:path>
              <a:path w="4097654" h="972819">
                <a:moveTo>
                  <a:pt x="1524005" y="414598"/>
                </a:moveTo>
                <a:lnTo>
                  <a:pt x="1518740" y="414598"/>
                </a:lnTo>
                <a:lnTo>
                  <a:pt x="1516591" y="413328"/>
                </a:lnTo>
                <a:lnTo>
                  <a:pt x="1517376" y="412058"/>
                </a:lnTo>
                <a:lnTo>
                  <a:pt x="1517955" y="409518"/>
                </a:lnTo>
                <a:lnTo>
                  <a:pt x="1519517" y="409518"/>
                </a:lnTo>
                <a:lnTo>
                  <a:pt x="1520492" y="408248"/>
                </a:lnTo>
                <a:lnTo>
                  <a:pt x="1523616" y="408248"/>
                </a:lnTo>
                <a:lnTo>
                  <a:pt x="1525955" y="412058"/>
                </a:lnTo>
                <a:lnTo>
                  <a:pt x="1525757" y="413328"/>
                </a:lnTo>
                <a:lnTo>
                  <a:pt x="1525567" y="413328"/>
                </a:lnTo>
                <a:lnTo>
                  <a:pt x="1524005" y="414598"/>
                </a:lnTo>
                <a:close/>
              </a:path>
              <a:path w="4097654" h="972819">
                <a:moveTo>
                  <a:pt x="242085" y="423488"/>
                </a:moveTo>
                <a:lnTo>
                  <a:pt x="237986" y="419678"/>
                </a:lnTo>
                <a:lnTo>
                  <a:pt x="237407" y="415868"/>
                </a:lnTo>
                <a:lnTo>
                  <a:pt x="237209" y="413328"/>
                </a:lnTo>
                <a:lnTo>
                  <a:pt x="237796" y="412058"/>
                </a:lnTo>
                <a:lnTo>
                  <a:pt x="241887" y="409518"/>
                </a:lnTo>
                <a:lnTo>
                  <a:pt x="244425" y="409518"/>
                </a:lnTo>
                <a:lnTo>
                  <a:pt x="246375" y="410788"/>
                </a:lnTo>
                <a:lnTo>
                  <a:pt x="248913" y="413328"/>
                </a:lnTo>
                <a:lnTo>
                  <a:pt x="250078" y="415868"/>
                </a:lnTo>
                <a:lnTo>
                  <a:pt x="250078" y="419678"/>
                </a:lnTo>
                <a:lnTo>
                  <a:pt x="249301" y="419678"/>
                </a:lnTo>
                <a:lnTo>
                  <a:pt x="247937" y="422218"/>
                </a:lnTo>
                <a:lnTo>
                  <a:pt x="246573" y="422218"/>
                </a:lnTo>
                <a:lnTo>
                  <a:pt x="242085" y="423488"/>
                </a:lnTo>
                <a:close/>
              </a:path>
              <a:path w="4097654" h="972819">
                <a:moveTo>
                  <a:pt x="2168085" y="420948"/>
                </a:moveTo>
                <a:lnTo>
                  <a:pt x="2163010" y="420948"/>
                </a:lnTo>
                <a:lnTo>
                  <a:pt x="2161060" y="419678"/>
                </a:lnTo>
                <a:lnTo>
                  <a:pt x="2160480" y="417138"/>
                </a:lnTo>
                <a:lnTo>
                  <a:pt x="2161448" y="413328"/>
                </a:lnTo>
                <a:lnTo>
                  <a:pt x="2162233" y="412058"/>
                </a:lnTo>
                <a:lnTo>
                  <a:pt x="2164968" y="409518"/>
                </a:lnTo>
                <a:lnTo>
                  <a:pt x="2169258" y="409518"/>
                </a:lnTo>
                <a:lnTo>
                  <a:pt x="2172184" y="412058"/>
                </a:lnTo>
                <a:lnTo>
                  <a:pt x="2172085" y="415868"/>
                </a:lnTo>
                <a:lnTo>
                  <a:pt x="2171986" y="417138"/>
                </a:lnTo>
                <a:lnTo>
                  <a:pt x="2168085" y="420948"/>
                </a:lnTo>
                <a:close/>
              </a:path>
              <a:path w="4097654" h="972819">
                <a:moveTo>
                  <a:pt x="1246634" y="418408"/>
                </a:moveTo>
                <a:lnTo>
                  <a:pt x="1244683" y="418408"/>
                </a:lnTo>
                <a:lnTo>
                  <a:pt x="1241361" y="415868"/>
                </a:lnTo>
                <a:lnTo>
                  <a:pt x="1241559" y="413328"/>
                </a:lnTo>
                <a:lnTo>
                  <a:pt x="1241757" y="413328"/>
                </a:lnTo>
                <a:lnTo>
                  <a:pt x="1242733" y="410788"/>
                </a:lnTo>
                <a:lnTo>
                  <a:pt x="1245849" y="410788"/>
                </a:lnTo>
                <a:lnTo>
                  <a:pt x="1248783" y="413328"/>
                </a:lnTo>
                <a:lnTo>
                  <a:pt x="1248585" y="414598"/>
                </a:lnTo>
                <a:lnTo>
                  <a:pt x="1247998" y="415868"/>
                </a:lnTo>
                <a:lnTo>
                  <a:pt x="1247609" y="417138"/>
                </a:lnTo>
                <a:lnTo>
                  <a:pt x="1246634" y="418408"/>
                </a:lnTo>
                <a:close/>
              </a:path>
              <a:path w="4097654" h="972819">
                <a:moveTo>
                  <a:pt x="2209633" y="419678"/>
                </a:moveTo>
                <a:lnTo>
                  <a:pt x="2204757" y="417138"/>
                </a:lnTo>
                <a:lnTo>
                  <a:pt x="2204856" y="415868"/>
                </a:lnTo>
                <a:lnTo>
                  <a:pt x="2204955" y="413328"/>
                </a:lnTo>
                <a:lnTo>
                  <a:pt x="2206708" y="412058"/>
                </a:lnTo>
                <a:lnTo>
                  <a:pt x="2207294" y="410788"/>
                </a:lnTo>
                <a:lnTo>
                  <a:pt x="2210799" y="410788"/>
                </a:lnTo>
                <a:lnTo>
                  <a:pt x="2212559" y="412058"/>
                </a:lnTo>
                <a:lnTo>
                  <a:pt x="2214898" y="414598"/>
                </a:lnTo>
                <a:lnTo>
                  <a:pt x="2213923" y="417138"/>
                </a:lnTo>
                <a:lnTo>
                  <a:pt x="2212750" y="418408"/>
                </a:lnTo>
                <a:lnTo>
                  <a:pt x="2209633" y="419678"/>
                </a:lnTo>
                <a:close/>
              </a:path>
              <a:path w="4097654" h="972819">
                <a:moveTo>
                  <a:pt x="2286308" y="414598"/>
                </a:moveTo>
                <a:lnTo>
                  <a:pt x="2283375" y="414598"/>
                </a:lnTo>
                <a:lnTo>
                  <a:pt x="2283375" y="412058"/>
                </a:lnTo>
                <a:lnTo>
                  <a:pt x="2284144" y="412058"/>
                </a:lnTo>
                <a:lnTo>
                  <a:pt x="2284731" y="410788"/>
                </a:lnTo>
                <a:lnTo>
                  <a:pt x="2286087" y="410788"/>
                </a:lnTo>
                <a:lnTo>
                  <a:pt x="2287078" y="412058"/>
                </a:lnTo>
                <a:lnTo>
                  <a:pt x="2287078" y="413328"/>
                </a:lnTo>
                <a:lnTo>
                  <a:pt x="2286308" y="414598"/>
                </a:lnTo>
                <a:close/>
              </a:path>
              <a:path w="4097654" h="972819">
                <a:moveTo>
                  <a:pt x="78427" y="418408"/>
                </a:moveTo>
                <a:lnTo>
                  <a:pt x="72972" y="418408"/>
                </a:lnTo>
                <a:lnTo>
                  <a:pt x="72972" y="415868"/>
                </a:lnTo>
                <a:lnTo>
                  <a:pt x="74526" y="413328"/>
                </a:lnTo>
                <a:lnTo>
                  <a:pt x="77262" y="412058"/>
                </a:lnTo>
                <a:lnTo>
                  <a:pt x="79601" y="412058"/>
                </a:lnTo>
                <a:lnTo>
                  <a:pt x="80187" y="413328"/>
                </a:lnTo>
                <a:lnTo>
                  <a:pt x="80766" y="413328"/>
                </a:lnTo>
                <a:lnTo>
                  <a:pt x="80766" y="414598"/>
                </a:lnTo>
                <a:lnTo>
                  <a:pt x="80187" y="415868"/>
                </a:lnTo>
                <a:lnTo>
                  <a:pt x="78427" y="418408"/>
                </a:lnTo>
                <a:close/>
              </a:path>
              <a:path w="4097654" h="972819">
                <a:moveTo>
                  <a:pt x="2045396" y="413328"/>
                </a:moveTo>
                <a:lnTo>
                  <a:pt x="2041297" y="413328"/>
                </a:lnTo>
                <a:lnTo>
                  <a:pt x="2043247" y="412058"/>
                </a:lnTo>
                <a:lnTo>
                  <a:pt x="2045000" y="412058"/>
                </a:lnTo>
                <a:lnTo>
                  <a:pt x="2045396" y="413328"/>
                </a:lnTo>
                <a:close/>
              </a:path>
              <a:path w="4097654" h="972819">
                <a:moveTo>
                  <a:pt x="1327194" y="418408"/>
                </a:moveTo>
                <a:lnTo>
                  <a:pt x="1325046" y="418408"/>
                </a:lnTo>
                <a:lnTo>
                  <a:pt x="1322897" y="417138"/>
                </a:lnTo>
                <a:lnTo>
                  <a:pt x="1323286" y="414598"/>
                </a:lnTo>
                <a:lnTo>
                  <a:pt x="1324855" y="413328"/>
                </a:lnTo>
                <a:lnTo>
                  <a:pt x="1327583" y="413328"/>
                </a:lnTo>
                <a:lnTo>
                  <a:pt x="1328360" y="414598"/>
                </a:lnTo>
                <a:lnTo>
                  <a:pt x="1327972" y="417138"/>
                </a:lnTo>
                <a:lnTo>
                  <a:pt x="1327773" y="417138"/>
                </a:lnTo>
                <a:lnTo>
                  <a:pt x="1327194" y="418408"/>
                </a:lnTo>
                <a:close/>
              </a:path>
              <a:path w="4097654" h="972819">
                <a:moveTo>
                  <a:pt x="2043834" y="414598"/>
                </a:moveTo>
                <a:lnTo>
                  <a:pt x="2042470" y="414598"/>
                </a:lnTo>
                <a:lnTo>
                  <a:pt x="2041884" y="413328"/>
                </a:lnTo>
                <a:lnTo>
                  <a:pt x="2044612" y="413328"/>
                </a:lnTo>
                <a:lnTo>
                  <a:pt x="2043834" y="414598"/>
                </a:lnTo>
                <a:close/>
              </a:path>
              <a:path w="4097654" h="972819">
                <a:moveTo>
                  <a:pt x="72774" y="419678"/>
                </a:moveTo>
                <a:lnTo>
                  <a:pt x="72187" y="419678"/>
                </a:lnTo>
                <a:lnTo>
                  <a:pt x="72385" y="418408"/>
                </a:lnTo>
                <a:lnTo>
                  <a:pt x="72774" y="419678"/>
                </a:lnTo>
                <a:close/>
              </a:path>
              <a:path w="4097654" h="972819">
                <a:moveTo>
                  <a:pt x="72972" y="419678"/>
                </a:moveTo>
                <a:lnTo>
                  <a:pt x="72385" y="418408"/>
                </a:lnTo>
                <a:lnTo>
                  <a:pt x="72972" y="418408"/>
                </a:lnTo>
                <a:lnTo>
                  <a:pt x="72972" y="419678"/>
                </a:lnTo>
                <a:close/>
              </a:path>
              <a:path w="4097654" h="972819">
                <a:moveTo>
                  <a:pt x="62434" y="437458"/>
                </a:moveTo>
                <a:lnTo>
                  <a:pt x="60682" y="436188"/>
                </a:lnTo>
                <a:lnTo>
                  <a:pt x="59318" y="436188"/>
                </a:lnTo>
                <a:lnTo>
                  <a:pt x="57946" y="433648"/>
                </a:lnTo>
                <a:lnTo>
                  <a:pt x="56971" y="432378"/>
                </a:lnTo>
                <a:lnTo>
                  <a:pt x="55607" y="429838"/>
                </a:lnTo>
                <a:lnTo>
                  <a:pt x="56582" y="428568"/>
                </a:lnTo>
                <a:lnTo>
                  <a:pt x="57946" y="426028"/>
                </a:lnTo>
                <a:lnTo>
                  <a:pt x="58533" y="424758"/>
                </a:lnTo>
                <a:lnTo>
                  <a:pt x="59706" y="423488"/>
                </a:lnTo>
                <a:lnTo>
                  <a:pt x="64583" y="422218"/>
                </a:lnTo>
                <a:lnTo>
                  <a:pt x="68286" y="420948"/>
                </a:lnTo>
                <a:lnTo>
                  <a:pt x="72187" y="419678"/>
                </a:lnTo>
                <a:lnTo>
                  <a:pt x="71798" y="424758"/>
                </a:lnTo>
                <a:lnTo>
                  <a:pt x="70236" y="429838"/>
                </a:lnTo>
                <a:lnTo>
                  <a:pt x="67311" y="433648"/>
                </a:lnTo>
                <a:lnTo>
                  <a:pt x="66335" y="436188"/>
                </a:lnTo>
                <a:lnTo>
                  <a:pt x="62434" y="437458"/>
                </a:lnTo>
                <a:close/>
              </a:path>
              <a:path w="4097654" h="972819">
                <a:moveTo>
                  <a:pt x="1986292" y="484448"/>
                </a:moveTo>
                <a:lnTo>
                  <a:pt x="1963472" y="484448"/>
                </a:lnTo>
                <a:lnTo>
                  <a:pt x="1967373" y="483178"/>
                </a:lnTo>
                <a:lnTo>
                  <a:pt x="1971663" y="483178"/>
                </a:lnTo>
                <a:lnTo>
                  <a:pt x="1973812" y="480638"/>
                </a:lnTo>
                <a:lnTo>
                  <a:pt x="1974977" y="476828"/>
                </a:lnTo>
                <a:lnTo>
                  <a:pt x="1977317" y="467938"/>
                </a:lnTo>
                <a:lnTo>
                  <a:pt x="1978688" y="462858"/>
                </a:lnTo>
                <a:lnTo>
                  <a:pt x="1983557" y="461588"/>
                </a:lnTo>
                <a:lnTo>
                  <a:pt x="1988243" y="459048"/>
                </a:lnTo>
                <a:lnTo>
                  <a:pt x="1992731" y="457778"/>
                </a:lnTo>
                <a:lnTo>
                  <a:pt x="1994681" y="456508"/>
                </a:lnTo>
                <a:lnTo>
                  <a:pt x="1995268" y="452698"/>
                </a:lnTo>
                <a:lnTo>
                  <a:pt x="1992334" y="448888"/>
                </a:lnTo>
                <a:lnTo>
                  <a:pt x="1990772" y="446348"/>
                </a:lnTo>
                <a:lnTo>
                  <a:pt x="1988631" y="445078"/>
                </a:lnTo>
                <a:lnTo>
                  <a:pt x="1982780" y="442538"/>
                </a:lnTo>
                <a:lnTo>
                  <a:pt x="1979854" y="438728"/>
                </a:lnTo>
                <a:lnTo>
                  <a:pt x="1978490" y="432378"/>
                </a:lnTo>
                <a:lnTo>
                  <a:pt x="1978101" y="431108"/>
                </a:lnTo>
                <a:lnTo>
                  <a:pt x="1977515" y="428568"/>
                </a:lnTo>
                <a:lnTo>
                  <a:pt x="1976737" y="427298"/>
                </a:lnTo>
                <a:lnTo>
                  <a:pt x="1975564" y="424758"/>
                </a:lnTo>
                <a:lnTo>
                  <a:pt x="1973812" y="423488"/>
                </a:lnTo>
                <a:lnTo>
                  <a:pt x="1969125" y="422218"/>
                </a:lnTo>
                <a:lnTo>
                  <a:pt x="1967373" y="420948"/>
                </a:lnTo>
                <a:lnTo>
                  <a:pt x="1965422" y="420948"/>
                </a:lnTo>
                <a:lnTo>
                  <a:pt x="1957232" y="419678"/>
                </a:lnTo>
                <a:lnTo>
                  <a:pt x="1978622" y="419678"/>
                </a:lnTo>
                <a:lnTo>
                  <a:pt x="1982391" y="422218"/>
                </a:lnTo>
                <a:lnTo>
                  <a:pt x="1989797" y="423488"/>
                </a:lnTo>
                <a:lnTo>
                  <a:pt x="1995070" y="423488"/>
                </a:lnTo>
                <a:lnTo>
                  <a:pt x="1997409" y="427298"/>
                </a:lnTo>
                <a:lnTo>
                  <a:pt x="1998194" y="433648"/>
                </a:lnTo>
                <a:lnTo>
                  <a:pt x="1998773" y="436188"/>
                </a:lnTo>
                <a:lnTo>
                  <a:pt x="1999359" y="437458"/>
                </a:lnTo>
                <a:lnTo>
                  <a:pt x="2000335" y="439998"/>
                </a:lnTo>
                <a:lnTo>
                  <a:pt x="2001699" y="441268"/>
                </a:lnTo>
                <a:lnTo>
                  <a:pt x="2004434" y="442538"/>
                </a:lnTo>
                <a:lnTo>
                  <a:pt x="2006773" y="443808"/>
                </a:lnTo>
                <a:lnTo>
                  <a:pt x="2009303" y="443808"/>
                </a:lnTo>
                <a:lnTo>
                  <a:pt x="2011650" y="445078"/>
                </a:lnTo>
                <a:lnTo>
                  <a:pt x="2016328" y="446348"/>
                </a:lnTo>
                <a:lnTo>
                  <a:pt x="2017303" y="453968"/>
                </a:lnTo>
                <a:lnTo>
                  <a:pt x="2013402" y="457778"/>
                </a:lnTo>
                <a:lnTo>
                  <a:pt x="2012236" y="457778"/>
                </a:lnTo>
                <a:lnTo>
                  <a:pt x="2011452" y="459048"/>
                </a:lnTo>
                <a:lnTo>
                  <a:pt x="2010278" y="459048"/>
                </a:lnTo>
                <a:lnTo>
                  <a:pt x="2001508" y="461588"/>
                </a:lnTo>
                <a:lnTo>
                  <a:pt x="1997020" y="467938"/>
                </a:lnTo>
                <a:lnTo>
                  <a:pt x="1994483" y="476828"/>
                </a:lnTo>
                <a:lnTo>
                  <a:pt x="1993508" y="479368"/>
                </a:lnTo>
                <a:lnTo>
                  <a:pt x="1991169" y="481908"/>
                </a:lnTo>
                <a:lnTo>
                  <a:pt x="1986292" y="484448"/>
                </a:lnTo>
                <a:close/>
              </a:path>
              <a:path w="4097654" h="972819">
                <a:moveTo>
                  <a:pt x="600604" y="422218"/>
                </a:moveTo>
                <a:lnTo>
                  <a:pt x="596306" y="420948"/>
                </a:lnTo>
                <a:lnTo>
                  <a:pt x="604695" y="420948"/>
                </a:lnTo>
                <a:lnTo>
                  <a:pt x="600604" y="422218"/>
                </a:lnTo>
                <a:close/>
              </a:path>
              <a:path w="4097654" h="972819">
                <a:moveTo>
                  <a:pt x="1342791" y="442538"/>
                </a:moveTo>
                <a:lnTo>
                  <a:pt x="1337915" y="441268"/>
                </a:lnTo>
                <a:lnTo>
                  <a:pt x="1336361" y="441268"/>
                </a:lnTo>
                <a:lnTo>
                  <a:pt x="1334410" y="439998"/>
                </a:lnTo>
                <a:lnTo>
                  <a:pt x="1333823" y="438728"/>
                </a:lnTo>
                <a:lnTo>
                  <a:pt x="1333046" y="436188"/>
                </a:lnTo>
                <a:lnTo>
                  <a:pt x="1333237" y="433648"/>
                </a:lnTo>
                <a:lnTo>
                  <a:pt x="1332848" y="429838"/>
                </a:lnTo>
                <a:lnTo>
                  <a:pt x="1333046" y="428568"/>
                </a:lnTo>
                <a:lnTo>
                  <a:pt x="1333046" y="427298"/>
                </a:lnTo>
                <a:lnTo>
                  <a:pt x="1333625" y="424758"/>
                </a:lnTo>
                <a:lnTo>
                  <a:pt x="1334021" y="424758"/>
                </a:lnTo>
                <a:lnTo>
                  <a:pt x="1335385" y="423488"/>
                </a:lnTo>
                <a:lnTo>
                  <a:pt x="1336361" y="423488"/>
                </a:lnTo>
                <a:lnTo>
                  <a:pt x="1343378" y="420948"/>
                </a:lnTo>
                <a:lnTo>
                  <a:pt x="1349817" y="427298"/>
                </a:lnTo>
                <a:lnTo>
                  <a:pt x="1348064" y="434918"/>
                </a:lnTo>
                <a:lnTo>
                  <a:pt x="1347279" y="438728"/>
                </a:lnTo>
                <a:lnTo>
                  <a:pt x="1342791" y="442538"/>
                </a:lnTo>
                <a:close/>
              </a:path>
              <a:path w="4097654" h="972819">
                <a:moveTo>
                  <a:pt x="2025304" y="438728"/>
                </a:moveTo>
                <a:lnTo>
                  <a:pt x="2021205" y="438728"/>
                </a:lnTo>
                <a:lnTo>
                  <a:pt x="2019841" y="437458"/>
                </a:lnTo>
                <a:lnTo>
                  <a:pt x="2019650" y="434918"/>
                </a:lnTo>
                <a:lnTo>
                  <a:pt x="2019452" y="433648"/>
                </a:lnTo>
                <a:lnTo>
                  <a:pt x="2019452" y="432378"/>
                </a:lnTo>
                <a:lnTo>
                  <a:pt x="2019254" y="431108"/>
                </a:lnTo>
                <a:lnTo>
                  <a:pt x="2019452" y="429838"/>
                </a:lnTo>
                <a:lnTo>
                  <a:pt x="2019452" y="428568"/>
                </a:lnTo>
                <a:lnTo>
                  <a:pt x="2020229" y="423488"/>
                </a:lnTo>
                <a:lnTo>
                  <a:pt x="2025106" y="420948"/>
                </a:lnTo>
                <a:lnTo>
                  <a:pt x="2029593" y="422218"/>
                </a:lnTo>
                <a:lnTo>
                  <a:pt x="2030569" y="422218"/>
                </a:lnTo>
                <a:lnTo>
                  <a:pt x="2031544" y="423488"/>
                </a:lnTo>
                <a:lnTo>
                  <a:pt x="2031742" y="424758"/>
                </a:lnTo>
                <a:lnTo>
                  <a:pt x="2033106" y="429838"/>
                </a:lnTo>
                <a:lnTo>
                  <a:pt x="2030569" y="434918"/>
                </a:lnTo>
                <a:lnTo>
                  <a:pt x="2026279" y="437458"/>
                </a:lnTo>
                <a:lnTo>
                  <a:pt x="2025304" y="438728"/>
                </a:lnTo>
                <a:close/>
              </a:path>
              <a:path w="4097654" h="972819">
                <a:moveTo>
                  <a:pt x="592215" y="423488"/>
                </a:moveTo>
                <a:lnTo>
                  <a:pt x="591628" y="423488"/>
                </a:lnTo>
                <a:lnTo>
                  <a:pt x="591826" y="422218"/>
                </a:lnTo>
                <a:lnTo>
                  <a:pt x="592215" y="422218"/>
                </a:lnTo>
                <a:lnTo>
                  <a:pt x="592215" y="423488"/>
                </a:lnTo>
                <a:close/>
              </a:path>
              <a:path w="4097654" h="972819">
                <a:moveTo>
                  <a:pt x="667502" y="441268"/>
                </a:moveTo>
                <a:lnTo>
                  <a:pt x="663997" y="439998"/>
                </a:lnTo>
                <a:lnTo>
                  <a:pt x="659898" y="439998"/>
                </a:lnTo>
                <a:lnTo>
                  <a:pt x="656782" y="436188"/>
                </a:lnTo>
                <a:lnTo>
                  <a:pt x="655806" y="428568"/>
                </a:lnTo>
                <a:lnTo>
                  <a:pt x="658534" y="423488"/>
                </a:lnTo>
                <a:lnTo>
                  <a:pt x="664973" y="423488"/>
                </a:lnTo>
                <a:lnTo>
                  <a:pt x="671015" y="422218"/>
                </a:lnTo>
                <a:lnTo>
                  <a:pt x="673941" y="426028"/>
                </a:lnTo>
                <a:lnTo>
                  <a:pt x="672767" y="432378"/>
                </a:lnTo>
                <a:lnTo>
                  <a:pt x="672577" y="433648"/>
                </a:lnTo>
                <a:lnTo>
                  <a:pt x="672379" y="433648"/>
                </a:lnTo>
                <a:lnTo>
                  <a:pt x="671213" y="438728"/>
                </a:lnTo>
                <a:lnTo>
                  <a:pt x="667502" y="441268"/>
                </a:lnTo>
                <a:close/>
              </a:path>
              <a:path w="4097654" h="972819">
                <a:moveTo>
                  <a:pt x="1642602" y="495878"/>
                </a:moveTo>
                <a:lnTo>
                  <a:pt x="1641428" y="494608"/>
                </a:lnTo>
                <a:lnTo>
                  <a:pt x="1637337" y="492068"/>
                </a:lnTo>
                <a:lnTo>
                  <a:pt x="1633435" y="488258"/>
                </a:lnTo>
                <a:lnTo>
                  <a:pt x="1628940" y="485718"/>
                </a:lnTo>
                <a:lnTo>
                  <a:pt x="1625237" y="484448"/>
                </a:lnTo>
                <a:lnTo>
                  <a:pt x="1620749" y="484448"/>
                </a:lnTo>
                <a:lnTo>
                  <a:pt x="1616269" y="483178"/>
                </a:lnTo>
                <a:lnTo>
                  <a:pt x="1615880" y="479368"/>
                </a:lnTo>
                <a:lnTo>
                  <a:pt x="1615095" y="478098"/>
                </a:lnTo>
                <a:lnTo>
                  <a:pt x="1615194" y="471748"/>
                </a:lnTo>
                <a:lnTo>
                  <a:pt x="1615293" y="467938"/>
                </a:lnTo>
                <a:lnTo>
                  <a:pt x="1612756" y="462858"/>
                </a:lnTo>
                <a:lnTo>
                  <a:pt x="1605731" y="460318"/>
                </a:lnTo>
                <a:lnTo>
                  <a:pt x="1601441" y="459048"/>
                </a:lnTo>
                <a:lnTo>
                  <a:pt x="1597929" y="455238"/>
                </a:lnTo>
                <a:lnTo>
                  <a:pt x="1594028" y="446348"/>
                </a:lnTo>
                <a:lnTo>
                  <a:pt x="1590325" y="443808"/>
                </a:lnTo>
                <a:lnTo>
                  <a:pt x="1585059" y="442538"/>
                </a:lnTo>
                <a:lnTo>
                  <a:pt x="1581158" y="441268"/>
                </a:lnTo>
                <a:lnTo>
                  <a:pt x="1578423" y="438728"/>
                </a:lnTo>
                <a:lnTo>
                  <a:pt x="1577059" y="434918"/>
                </a:lnTo>
                <a:lnTo>
                  <a:pt x="1575893" y="431108"/>
                </a:lnTo>
                <a:lnTo>
                  <a:pt x="1576282" y="428568"/>
                </a:lnTo>
                <a:lnTo>
                  <a:pt x="1576670" y="427298"/>
                </a:lnTo>
                <a:lnTo>
                  <a:pt x="1577844" y="424758"/>
                </a:lnTo>
                <a:lnTo>
                  <a:pt x="1579398" y="424758"/>
                </a:lnTo>
                <a:lnTo>
                  <a:pt x="1584275" y="422218"/>
                </a:lnTo>
                <a:lnTo>
                  <a:pt x="1592275" y="424758"/>
                </a:lnTo>
                <a:lnTo>
                  <a:pt x="1594614" y="432378"/>
                </a:lnTo>
                <a:lnTo>
                  <a:pt x="1594812" y="434918"/>
                </a:lnTo>
                <a:lnTo>
                  <a:pt x="1595399" y="437458"/>
                </a:lnTo>
                <a:lnTo>
                  <a:pt x="1596176" y="439998"/>
                </a:lnTo>
                <a:lnTo>
                  <a:pt x="1597540" y="441268"/>
                </a:lnTo>
                <a:lnTo>
                  <a:pt x="1600466" y="442538"/>
                </a:lnTo>
                <a:lnTo>
                  <a:pt x="1604367" y="442538"/>
                </a:lnTo>
                <a:lnTo>
                  <a:pt x="1606120" y="443808"/>
                </a:lnTo>
                <a:lnTo>
                  <a:pt x="1610806" y="443808"/>
                </a:lnTo>
                <a:lnTo>
                  <a:pt x="1614120" y="446348"/>
                </a:lnTo>
                <a:lnTo>
                  <a:pt x="1614707" y="451428"/>
                </a:lnTo>
                <a:lnTo>
                  <a:pt x="1615293" y="455238"/>
                </a:lnTo>
                <a:lnTo>
                  <a:pt x="1615880" y="457778"/>
                </a:lnTo>
                <a:lnTo>
                  <a:pt x="1617633" y="460318"/>
                </a:lnTo>
                <a:lnTo>
                  <a:pt x="1619972" y="461588"/>
                </a:lnTo>
                <a:lnTo>
                  <a:pt x="1624262" y="462858"/>
                </a:lnTo>
                <a:lnTo>
                  <a:pt x="1628361" y="464128"/>
                </a:lnTo>
                <a:lnTo>
                  <a:pt x="1633824" y="465398"/>
                </a:lnTo>
                <a:lnTo>
                  <a:pt x="1635775" y="475558"/>
                </a:lnTo>
                <a:lnTo>
                  <a:pt x="1637916" y="483178"/>
                </a:lnTo>
                <a:lnTo>
                  <a:pt x="1645718" y="488258"/>
                </a:lnTo>
                <a:lnTo>
                  <a:pt x="1646107" y="488258"/>
                </a:lnTo>
                <a:lnTo>
                  <a:pt x="1646503" y="489528"/>
                </a:lnTo>
                <a:lnTo>
                  <a:pt x="1646693" y="490798"/>
                </a:lnTo>
                <a:lnTo>
                  <a:pt x="1646693" y="492068"/>
                </a:lnTo>
                <a:lnTo>
                  <a:pt x="1646503" y="493338"/>
                </a:lnTo>
                <a:lnTo>
                  <a:pt x="1646107" y="494608"/>
                </a:lnTo>
                <a:lnTo>
                  <a:pt x="1642602" y="495878"/>
                </a:lnTo>
                <a:close/>
              </a:path>
              <a:path w="4097654" h="972819">
                <a:moveTo>
                  <a:pt x="466402" y="441268"/>
                </a:moveTo>
                <a:lnTo>
                  <a:pt x="457038" y="441268"/>
                </a:lnTo>
                <a:lnTo>
                  <a:pt x="452939" y="437458"/>
                </a:lnTo>
                <a:lnTo>
                  <a:pt x="451384" y="428568"/>
                </a:lnTo>
                <a:lnTo>
                  <a:pt x="456063" y="423488"/>
                </a:lnTo>
                <a:lnTo>
                  <a:pt x="466204" y="423488"/>
                </a:lnTo>
                <a:lnTo>
                  <a:pt x="470501" y="426028"/>
                </a:lnTo>
                <a:lnTo>
                  <a:pt x="470597" y="433648"/>
                </a:lnTo>
                <a:lnTo>
                  <a:pt x="470692" y="436188"/>
                </a:lnTo>
                <a:lnTo>
                  <a:pt x="466402" y="441268"/>
                </a:lnTo>
                <a:close/>
              </a:path>
              <a:path w="4097654" h="972819">
                <a:moveTo>
                  <a:pt x="1143055" y="441268"/>
                </a:moveTo>
                <a:lnTo>
                  <a:pt x="1141691" y="441268"/>
                </a:lnTo>
                <a:lnTo>
                  <a:pt x="1140716" y="439998"/>
                </a:lnTo>
                <a:lnTo>
                  <a:pt x="1137592" y="438728"/>
                </a:lnTo>
                <a:lnTo>
                  <a:pt x="1136624" y="436188"/>
                </a:lnTo>
                <a:lnTo>
                  <a:pt x="1136228" y="432378"/>
                </a:lnTo>
                <a:lnTo>
                  <a:pt x="1136038" y="428568"/>
                </a:lnTo>
                <a:lnTo>
                  <a:pt x="1138377" y="424758"/>
                </a:lnTo>
                <a:lnTo>
                  <a:pt x="1141691" y="423488"/>
                </a:lnTo>
                <a:lnTo>
                  <a:pt x="1145204" y="423488"/>
                </a:lnTo>
                <a:lnTo>
                  <a:pt x="1148907" y="426028"/>
                </a:lnTo>
                <a:lnTo>
                  <a:pt x="1150469" y="428568"/>
                </a:lnTo>
                <a:lnTo>
                  <a:pt x="1150857" y="432378"/>
                </a:lnTo>
                <a:lnTo>
                  <a:pt x="1150857" y="436188"/>
                </a:lnTo>
                <a:lnTo>
                  <a:pt x="1147932" y="439998"/>
                </a:lnTo>
                <a:lnTo>
                  <a:pt x="1143055" y="441268"/>
                </a:lnTo>
                <a:close/>
              </a:path>
              <a:path w="4097654" h="972819">
                <a:moveTo>
                  <a:pt x="1706384" y="441268"/>
                </a:moveTo>
                <a:lnTo>
                  <a:pt x="1700921" y="441268"/>
                </a:lnTo>
                <a:lnTo>
                  <a:pt x="1697020" y="437458"/>
                </a:lnTo>
                <a:lnTo>
                  <a:pt x="1696044" y="434918"/>
                </a:lnTo>
                <a:lnTo>
                  <a:pt x="1695656" y="433648"/>
                </a:lnTo>
                <a:lnTo>
                  <a:pt x="1695458" y="432378"/>
                </a:lnTo>
                <a:lnTo>
                  <a:pt x="1695362" y="428568"/>
                </a:lnTo>
                <a:lnTo>
                  <a:pt x="1695267" y="426028"/>
                </a:lnTo>
                <a:lnTo>
                  <a:pt x="1692532" y="423488"/>
                </a:lnTo>
                <a:lnTo>
                  <a:pt x="1705211" y="423488"/>
                </a:lnTo>
                <a:lnTo>
                  <a:pt x="1707169" y="426028"/>
                </a:lnTo>
                <a:lnTo>
                  <a:pt x="1708921" y="427298"/>
                </a:lnTo>
                <a:lnTo>
                  <a:pt x="1711459" y="429838"/>
                </a:lnTo>
                <a:lnTo>
                  <a:pt x="1711847" y="434918"/>
                </a:lnTo>
                <a:lnTo>
                  <a:pt x="1709698" y="438728"/>
                </a:lnTo>
                <a:lnTo>
                  <a:pt x="1708533" y="439998"/>
                </a:lnTo>
                <a:lnTo>
                  <a:pt x="1706384" y="441268"/>
                </a:lnTo>
                <a:close/>
              </a:path>
              <a:path w="4097654" h="972819">
                <a:moveTo>
                  <a:pt x="1744618" y="442538"/>
                </a:moveTo>
                <a:lnTo>
                  <a:pt x="1742272" y="441268"/>
                </a:lnTo>
                <a:lnTo>
                  <a:pt x="1739734" y="441268"/>
                </a:lnTo>
                <a:lnTo>
                  <a:pt x="1737982" y="438728"/>
                </a:lnTo>
                <a:lnTo>
                  <a:pt x="1737982" y="431108"/>
                </a:lnTo>
                <a:lnTo>
                  <a:pt x="1739734" y="427298"/>
                </a:lnTo>
                <a:lnTo>
                  <a:pt x="1745594" y="423488"/>
                </a:lnTo>
                <a:lnTo>
                  <a:pt x="1748908" y="424758"/>
                </a:lnTo>
                <a:lnTo>
                  <a:pt x="1749495" y="428568"/>
                </a:lnTo>
                <a:lnTo>
                  <a:pt x="1749495" y="429838"/>
                </a:lnTo>
                <a:lnTo>
                  <a:pt x="1749883" y="432378"/>
                </a:lnTo>
                <a:lnTo>
                  <a:pt x="1749495" y="433648"/>
                </a:lnTo>
                <a:lnTo>
                  <a:pt x="1749099" y="436188"/>
                </a:lnTo>
                <a:lnTo>
                  <a:pt x="1748321" y="438728"/>
                </a:lnTo>
                <a:lnTo>
                  <a:pt x="1747544" y="439998"/>
                </a:lnTo>
                <a:lnTo>
                  <a:pt x="1744618" y="442538"/>
                </a:lnTo>
                <a:close/>
              </a:path>
              <a:path w="4097654" h="972819">
                <a:moveTo>
                  <a:pt x="698910" y="442538"/>
                </a:moveTo>
                <a:lnTo>
                  <a:pt x="693447" y="439998"/>
                </a:lnTo>
                <a:lnTo>
                  <a:pt x="692669" y="433648"/>
                </a:lnTo>
                <a:lnTo>
                  <a:pt x="692083" y="428568"/>
                </a:lnTo>
                <a:lnTo>
                  <a:pt x="695793" y="424758"/>
                </a:lnTo>
                <a:lnTo>
                  <a:pt x="700860" y="424758"/>
                </a:lnTo>
                <a:lnTo>
                  <a:pt x="705737" y="426028"/>
                </a:lnTo>
                <a:lnTo>
                  <a:pt x="709828" y="429838"/>
                </a:lnTo>
                <a:lnTo>
                  <a:pt x="709638" y="436188"/>
                </a:lnTo>
                <a:lnTo>
                  <a:pt x="709440" y="437458"/>
                </a:lnTo>
                <a:lnTo>
                  <a:pt x="707299" y="441268"/>
                </a:lnTo>
                <a:lnTo>
                  <a:pt x="698910" y="442538"/>
                </a:lnTo>
                <a:close/>
              </a:path>
              <a:path w="4097654" h="972819">
                <a:moveTo>
                  <a:pt x="861196" y="438728"/>
                </a:moveTo>
                <a:lnTo>
                  <a:pt x="858469" y="436188"/>
                </a:lnTo>
                <a:lnTo>
                  <a:pt x="857684" y="434918"/>
                </a:lnTo>
                <a:lnTo>
                  <a:pt x="856709" y="433648"/>
                </a:lnTo>
                <a:lnTo>
                  <a:pt x="857684" y="431108"/>
                </a:lnTo>
                <a:lnTo>
                  <a:pt x="858080" y="428568"/>
                </a:lnTo>
                <a:lnTo>
                  <a:pt x="859634" y="426028"/>
                </a:lnTo>
                <a:lnTo>
                  <a:pt x="861196" y="424758"/>
                </a:lnTo>
                <a:lnTo>
                  <a:pt x="861783" y="426028"/>
                </a:lnTo>
                <a:lnTo>
                  <a:pt x="863345" y="426028"/>
                </a:lnTo>
                <a:lnTo>
                  <a:pt x="865098" y="427298"/>
                </a:lnTo>
                <a:lnTo>
                  <a:pt x="865882" y="428568"/>
                </a:lnTo>
                <a:lnTo>
                  <a:pt x="867048" y="431108"/>
                </a:lnTo>
                <a:lnTo>
                  <a:pt x="866271" y="433648"/>
                </a:lnTo>
                <a:lnTo>
                  <a:pt x="864709" y="436188"/>
                </a:lnTo>
                <a:lnTo>
                  <a:pt x="863536" y="437458"/>
                </a:lnTo>
                <a:lnTo>
                  <a:pt x="861196" y="438728"/>
                </a:lnTo>
                <a:close/>
              </a:path>
              <a:path w="4097654" h="972819">
                <a:moveTo>
                  <a:pt x="942145" y="442538"/>
                </a:moveTo>
                <a:lnTo>
                  <a:pt x="934541" y="442538"/>
                </a:lnTo>
                <a:lnTo>
                  <a:pt x="932591" y="439998"/>
                </a:lnTo>
                <a:lnTo>
                  <a:pt x="932477" y="433648"/>
                </a:lnTo>
                <a:lnTo>
                  <a:pt x="932591" y="428568"/>
                </a:lnTo>
                <a:lnTo>
                  <a:pt x="937658" y="424758"/>
                </a:lnTo>
                <a:lnTo>
                  <a:pt x="944294" y="426028"/>
                </a:lnTo>
                <a:lnTo>
                  <a:pt x="947997" y="427298"/>
                </a:lnTo>
                <a:lnTo>
                  <a:pt x="950534" y="431108"/>
                </a:lnTo>
                <a:lnTo>
                  <a:pt x="950146" y="434918"/>
                </a:lnTo>
                <a:lnTo>
                  <a:pt x="949948" y="438728"/>
                </a:lnTo>
                <a:lnTo>
                  <a:pt x="947410" y="441268"/>
                </a:lnTo>
                <a:lnTo>
                  <a:pt x="944492" y="441268"/>
                </a:lnTo>
                <a:lnTo>
                  <a:pt x="942145" y="442538"/>
                </a:lnTo>
                <a:close/>
              </a:path>
              <a:path w="4097654" h="972819">
                <a:moveTo>
                  <a:pt x="1265553" y="433648"/>
                </a:moveTo>
                <a:lnTo>
                  <a:pt x="1261842" y="433648"/>
                </a:lnTo>
                <a:lnTo>
                  <a:pt x="1260090" y="432378"/>
                </a:lnTo>
                <a:lnTo>
                  <a:pt x="1258917" y="431108"/>
                </a:lnTo>
                <a:lnTo>
                  <a:pt x="1257362" y="429838"/>
                </a:lnTo>
                <a:lnTo>
                  <a:pt x="1257164" y="428568"/>
                </a:lnTo>
                <a:lnTo>
                  <a:pt x="1258337" y="426028"/>
                </a:lnTo>
                <a:lnTo>
                  <a:pt x="1258917" y="426028"/>
                </a:lnTo>
                <a:lnTo>
                  <a:pt x="1260478" y="424758"/>
                </a:lnTo>
                <a:lnTo>
                  <a:pt x="1261454" y="424758"/>
                </a:lnTo>
                <a:lnTo>
                  <a:pt x="1264189" y="426028"/>
                </a:lnTo>
                <a:lnTo>
                  <a:pt x="1265744" y="427298"/>
                </a:lnTo>
                <a:lnTo>
                  <a:pt x="1266528" y="429838"/>
                </a:lnTo>
                <a:lnTo>
                  <a:pt x="1267115" y="431108"/>
                </a:lnTo>
                <a:lnTo>
                  <a:pt x="1265553" y="433648"/>
                </a:lnTo>
                <a:close/>
              </a:path>
              <a:path w="4097654" h="972819">
                <a:moveTo>
                  <a:pt x="1510153" y="442538"/>
                </a:moveTo>
                <a:lnTo>
                  <a:pt x="1502747" y="442538"/>
                </a:lnTo>
                <a:lnTo>
                  <a:pt x="1500400" y="439998"/>
                </a:lnTo>
                <a:lnTo>
                  <a:pt x="1498845" y="434918"/>
                </a:lnTo>
                <a:lnTo>
                  <a:pt x="1499623" y="431108"/>
                </a:lnTo>
                <a:lnTo>
                  <a:pt x="1500986" y="428568"/>
                </a:lnTo>
                <a:lnTo>
                  <a:pt x="1502747" y="426028"/>
                </a:lnTo>
                <a:lnTo>
                  <a:pt x="1508400" y="424758"/>
                </a:lnTo>
                <a:lnTo>
                  <a:pt x="1510153" y="428568"/>
                </a:lnTo>
                <a:lnTo>
                  <a:pt x="1511715" y="431108"/>
                </a:lnTo>
                <a:lnTo>
                  <a:pt x="1512888" y="434918"/>
                </a:lnTo>
                <a:lnTo>
                  <a:pt x="1512492" y="439998"/>
                </a:lnTo>
                <a:lnTo>
                  <a:pt x="1510153" y="442538"/>
                </a:lnTo>
                <a:close/>
              </a:path>
              <a:path w="4097654" h="972819">
                <a:moveTo>
                  <a:pt x="2231882" y="439998"/>
                </a:moveTo>
                <a:lnTo>
                  <a:pt x="2223889" y="439998"/>
                </a:lnTo>
                <a:lnTo>
                  <a:pt x="2219775" y="434918"/>
                </a:lnTo>
                <a:lnTo>
                  <a:pt x="2219966" y="429838"/>
                </a:lnTo>
                <a:lnTo>
                  <a:pt x="2220164" y="428568"/>
                </a:lnTo>
                <a:lnTo>
                  <a:pt x="2220941" y="427298"/>
                </a:lnTo>
                <a:lnTo>
                  <a:pt x="2221908" y="427298"/>
                </a:lnTo>
                <a:lnTo>
                  <a:pt x="2227593" y="424758"/>
                </a:lnTo>
                <a:lnTo>
                  <a:pt x="2234191" y="428568"/>
                </a:lnTo>
                <a:lnTo>
                  <a:pt x="2234778" y="433648"/>
                </a:lnTo>
                <a:lnTo>
                  <a:pt x="2234999" y="436188"/>
                </a:lnTo>
                <a:lnTo>
                  <a:pt x="2231882" y="439998"/>
                </a:lnTo>
                <a:close/>
              </a:path>
              <a:path w="4097654" h="972819">
                <a:moveTo>
                  <a:pt x="505216" y="439998"/>
                </a:moveTo>
                <a:lnTo>
                  <a:pt x="498000" y="439998"/>
                </a:lnTo>
                <a:lnTo>
                  <a:pt x="493901" y="436188"/>
                </a:lnTo>
                <a:lnTo>
                  <a:pt x="494099" y="433648"/>
                </a:lnTo>
                <a:lnTo>
                  <a:pt x="494297" y="429838"/>
                </a:lnTo>
                <a:lnTo>
                  <a:pt x="497802" y="426028"/>
                </a:lnTo>
                <a:lnTo>
                  <a:pt x="504637" y="426028"/>
                </a:lnTo>
                <a:lnTo>
                  <a:pt x="507364" y="428568"/>
                </a:lnTo>
                <a:lnTo>
                  <a:pt x="508141" y="436188"/>
                </a:lnTo>
                <a:lnTo>
                  <a:pt x="505216" y="439998"/>
                </a:lnTo>
                <a:close/>
              </a:path>
              <a:path w="4097654" h="972819">
                <a:moveTo>
                  <a:pt x="621671" y="433648"/>
                </a:moveTo>
                <a:lnTo>
                  <a:pt x="618936" y="433648"/>
                </a:lnTo>
                <a:lnTo>
                  <a:pt x="615812" y="431108"/>
                </a:lnTo>
                <a:lnTo>
                  <a:pt x="616201" y="429838"/>
                </a:lnTo>
                <a:lnTo>
                  <a:pt x="616399" y="428568"/>
                </a:lnTo>
                <a:lnTo>
                  <a:pt x="617374" y="427298"/>
                </a:lnTo>
                <a:lnTo>
                  <a:pt x="617961" y="427298"/>
                </a:lnTo>
                <a:lnTo>
                  <a:pt x="620109" y="426028"/>
                </a:lnTo>
                <a:lnTo>
                  <a:pt x="622837" y="428568"/>
                </a:lnTo>
                <a:lnTo>
                  <a:pt x="622742" y="429838"/>
                </a:lnTo>
                <a:lnTo>
                  <a:pt x="622647" y="432378"/>
                </a:lnTo>
                <a:lnTo>
                  <a:pt x="621671" y="433648"/>
                </a:lnTo>
                <a:close/>
              </a:path>
              <a:path w="4097654" h="972819">
                <a:moveTo>
                  <a:pt x="829797" y="441268"/>
                </a:moveTo>
                <a:lnTo>
                  <a:pt x="825697" y="439998"/>
                </a:lnTo>
                <a:lnTo>
                  <a:pt x="822185" y="438728"/>
                </a:lnTo>
                <a:lnTo>
                  <a:pt x="818482" y="437458"/>
                </a:lnTo>
                <a:lnTo>
                  <a:pt x="816143" y="434918"/>
                </a:lnTo>
                <a:lnTo>
                  <a:pt x="815556" y="433648"/>
                </a:lnTo>
                <a:lnTo>
                  <a:pt x="814771" y="431108"/>
                </a:lnTo>
                <a:lnTo>
                  <a:pt x="815556" y="429838"/>
                </a:lnTo>
                <a:lnTo>
                  <a:pt x="816722" y="427298"/>
                </a:lnTo>
                <a:lnTo>
                  <a:pt x="819846" y="426028"/>
                </a:lnTo>
                <a:lnTo>
                  <a:pt x="830383" y="426028"/>
                </a:lnTo>
                <a:lnTo>
                  <a:pt x="832326" y="428568"/>
                </a:lnTo>
                <a:lnTo>
                  <a:pt x="832722" y="438728"/>
                </a:lnTo>
                <a:lnTo>
                  <a:pt x="829797" y="441268"/>
                </a:lnTo>
                <a:close/>
              </a:path>
              <a:path w="4097654" h="972819">
                <a:moveTo>
                  <a:pt x="903134" y="442538"/>
                </a:moveTo>
                <a:lnTo>
                  <a:pt x="899431" y="441268"/>
                </a:lnTo>
                <a:lnTo>
                  <a:pt x="896116" y="439998"/>
                </a:lnTo>
                <a:lnTo>
                  <a:pt x="894554" y="434918"/>
                </a:lnTo>
                <a:lnTo>
                  <a:pt x="896116" y="432378"/>
                </a:lnTo>
                <a:lnTo>
                  <a:pt x="898257" y="427298"/>
                </a:lnTo>
                <a:lnTo>
                  <a:pt x="901770" y="426028"/>
                </a:lnTo>
                <a:lnTo>
                  <a:pt x="908010" y="426028"/>
                </a:lnTo>
                <a:lnTo>
                  <a:pt x="909770" y="427298"/>
                </a:lnTo>
                <a:lnTo>
                  <a:pt x="910746" y="428568"/>
                </a:lnTo>
                <a:lnTo>
                  <a:pt x="912696" y="432378"/>
                </a:lnTo>
                <a:lnTo>
                  <a:pt x="912110" y="436188"/>
                </a:lnTo>
                <a:lnTo>
                  <a:pt x="907035" y="441268"/>
                </a:lnTo>
                <a:lnTo>
                  <a:pt x="903134" y="442538"/>
                </a:lnTo>
                <a:close/>
              </a:path>
              <a:path w="4097654" h="972819">
                <a:moveTo>
                  <a:pt x="985645" y="438728"/>
                </a:moveTo>
                <a:lnTo>
                  <a:pt x="983306" y="438728"/>
                </a:lnTo>
                <a:lnTo>
                  <a:pt x="979984" y="437458"/>
                </a:lnTo>
                <a:lnTo>
                  <a:pt x="978033" y="434918"/>
                </a:lnTo>
                <a:lnTo>
                  <a:pt x="979008" y="431108"/>
                </a:lnTo>
                <a:lnTo>
                  <a:pt x="979793" y="428568"/>
                </a:lnTo>
                <a:lnTo>
                  <a:pt x="983108" y="426028"/>
                </a:lnTo>
                <a:lnTo>
                  <a:pt x="988959" y="428568"/>
                </a:lnTo>
                <a:lnTo>
                  <a:pt x="990323" y="431108"/>
                </a:lnTo>
                <a:lnTo>
                  <a:pt x="988373" y="437458"/>
                </a:lnTo>
                <a:lnTo>
                  <a:pt x="985645" y="438728"/>
                </a:lnTo>
                <a:close/>
              </a:path>
              <a:path w="4097654" h="972819">
                <a:moveTo>
                  <a:pt x="1380637" y="439998"/>
                </a:moveTo>
                <a:lnTo>
                  <a:pt x="1375951" y="436188"/>
                </a:lnTo>
                <a:lnTo>
                  <a:pt x="1375761" y="434918"/>
                </a:lnTo>
                <a:lnTo>
                  <a:pt x="1375174" y="433648"/>
                </a:lnTo>
                <a:lnTo>
                  <a:pt x="1375563" y="429838"/>
                </a:lnTo>
                <a:lnTo>
                  <a:pt x="1378100" y="427298"/>
                </a:lnTo>
                <a:lnTo>
                  <a:pt x="1382001" y="426028"/>
                </a:lnTo>
                <a:lnTo>
                  <a:pt x="1387266" y="426028"/>
                </a:lnTo>
                <a:lnTo>
                  <a:pt x="1388440" y="428568"/>
                </a:lnTo>
                <a:lnTo>
                  <a:pt x="1389803" y="431108"/>
                </a:lnTo>
                <a:lnTo>
                  <a:pt x="1389613" y="433648"/>
                </a:lnTo>
                <a:lnTo>
                  <a:pt x="1385514" y="438728"/>
                </a:lnTo>
                <a:lnTo>
                  <a:pt x="1380637" y="439998"/>
                </a:lnTo>
                <a:close/>
              </a:path>
              <a:path w="4097654" h="972819">
                <a:moveTo>
                  <a:pt x="1663662" y="443808"/>
                </a:moveTo>
                <a:lnTo>
                  <a:pt x="1660545" y="441268"/>
                </a:lnTo>
                <a:lnTo>
                  <a:pt x="1658397" y="438728"/>
                </a:lnTo>
                <a:lnTo>
                  <a:pt x="1658008" y="436188"/>
                </a:lnTo>
                <a:lnTo>
                  <a:pt x="1659372" y="432378"/>
                </a:lnTo>
                <a:lnTo>
                  <a:pt x="1660934" y="428568"/>
                </a:lnTo>
                <a:lnTo>
                  <a:pt x="1663471" y="426028"/>
                </a:lnTo>
                <a:lnTo>
                  <a:pt x="1671662" y="426028"/>
                </a:lnTo>
                <a:lnTo>
                  <a:pt x="1675175" y="428568"/>
                </a:lnTo>
                <a:lnTo>
                  <a:pt x="1674199" y="434918"/>
                </a:lnTo>
                <a:lnTo>
                  <a:pt x="1673422" y="437458"/>
                </a:lnTo>
                <a:lnTo>
                  <a:pt x="1672051" y="438728"/>
                </a:lnTo>
                <a:lnTo>
                  <a:pt x="1669712" y="442538"/>
                </a:lnTo>
                <a:lnTo>
                  <a:pt x="1663662" y="443808"/>
                </a:lnTo>
                <a:close/>
              </a:path>
              <a:path w="4097654" h="972819">
                <a:moveTo>
                  <a:pt x="1767439" y="457778"/>
                </a:moveTo>
                <a:lnTo>
                  <a:pt x="1762951" y="456508"/>
                </a:lnTo>
                <a:lnTo>
                  <a:pt x="1759827" y="451428"/>
                </a:lnTo>
                <a:lnTo>
                  <a:pt x="1760215" y="447618"/>
                </a:lnTo>
                <a:lnTo>
                  <a:pt x="1762166" y="445078"/>
                </a:lnTo>
                <a:lnTo>
                  <a:pt x="1763728" y="445078"/>
                </a:lnTo>
                <a:lnTo>
                  <a:pt x="1765290" y="443808"/>
                </a:lnTo>
                <a:lnTo>
                  <a:pt x="1771340" y="442538"/>
                </a:lnTo>
                <a:lnTo>
                  <a:pt x="1773481" y="438728"/>
                </a:lnTo>
                <a:lnTo>
                  <a:pt x="1775043" y="436188"/>
                </a:lnTo>
                <a:lnTo>
                  <a:pt x="1775820" y="433648"/>
                </a:lnTo>
                <a:lnTo>
                  <a:pt x="1776407" y="431108"/>
                </a:lnTo>
                <a:lnTo>
                  <a:pt x="1779333" y="428568"/>
                </a:lnTo>
                <a:lnTo>
                  <a:pt x="1784019" y="426028"/>
                </a:lnTo>
                <a:lnTo>
                  <a:pt x="1786746" y="427298"/>
                </a:lnTo>
                <a:lnTo>
                  <a:pt x="1789086" y="428568"/>
                </a:lnTo>
                <a:lnTo>
                  <a:pt x="1791234" y="428568"/>
                </a:lnTo>
                <a:lnTo>
                  <a:pt x="1793573" y="429838"/>
                </a:lnTo>
                <a:lnTo>
                  <a:pt x="1794747" y="432378"/>
                </a:lnTo>
                <a:lnTo>
                  <a:pt x="1794351" y="434918"/>
                </a:lnTo>
                <a:lnTo>
                  <a:pt x="1794160" y="438728"/>
                </a:lnTo>
                <a:lnTo>
                  <a:pt x="1792987" y="439998"/>
                </a:lnTo>
                <a:lnTo>
                  <a:pt x="1790457" y="441268"/>
                </a:lnTo>
                <a:lnTo>
                  <a:pt x="1786944" y="442538"/>
                </a:lnTo>
                <a:lnTo>
                  <a:pt x="1781283" y="443808"/>
                </a:lnTo>
                <a:lnTo>
                  <a:pt x="1776605" y="447618"/>
                </a:lnTo>
                <a:lnTo>
                  <a:pt x="1773869" y="452698"/>
                </a:lnTo>
                <a:lnTo>
                  <a:pt x="1773092" y="453968"/>
                </a:lnTo>
                <a:lnTo>
                  <a:pt x="1771340" y="455238"/>
                </a:lnTo>
                <a:lnTo>
                  <a:pt x="1767439" y="457778"/>
                </a:lnTo>
                <a:close/>
              </a:path>
              <a:path w="4097654" h="972819">
                <a:moveTo>
                  <a:pt x="2073291" y="441268"/>
                </a:moveTo>
                <a:lnTo>
                  <a:pt x="2067432" y="441268"/>
                </a:lnTo>
                <a:lnTo>
                  <a:pt x="2064704" y="439998"/>
                </a:lnTo>
                <a:lnTo>
                  <a:pt x="2062951" y="437458"/>
                </a:lnTo>
                <a:lnTo>
                  <a:pt x="2061389" y="434918"/>
                </a:lnTo>
                <a:lnTo>
                  <a:pt x="2062167" y="431108"/>
                </a:lnTo>
                <a:lnTo>
                  <a:pt x="2064704" y="428568"/>
                </a:lnTo>
                <a:lnTo>
                  <a:pt x="2067043" y="427298"/>
                </a:lnTo>
                <a:lnTo>
                  <a:pt x="2071920" y="426028"/>
                </a:lnTo>
                <a:lnTo>
                  <a:pt x="2073093" y="428568"/>
                </a:lnTo>
                <a:lnTo>
                  <a:pt x="2074457" y="429838"/>
                </a:lnTo>
                <a:lnTo>
                  <a:pt x="2075630" y="433648"/>
                </a:lnTo>
                <a:lnTo>
                  <a:pt x="2075432" y="438728"/>
                </a:lnTo>
                <a:lnTo>
                  <a:pt x="2073291" y="441268"/>
                </a:lnTo>
                <a:close/>
              </a:path>
              <a:path w="4097654" h="972819">
                <a:moveTo>
                  <a:pt x="2150339" y="438728"/>
                </a:moveTo>
                <a:lnTo>
                  <a:pt x="2142918" y="438728"/>
                </a:lnTo>
                <a:lnTo>
                  <a:pt x="2139999" y="434918"/>
                </a:lnTo>
                <a:lnTo>
                  <a:pt x="2138437" y="433648"/>
                </a:lnTo>
                <a:lnTo>
                  <a:pt x="2137851" y="429838"/>
                </a:lnTo>
                <a:lnTo>
                  <a:pt x="2139413" y="428568"/>
                </a:lnTo>
                <a:lnTo>
                  <a:pt x="2140388" y="427298"/>
                </a:lnTo>
                <a:lnTo>
                  <a:pt x="2142141" y="426028"/>
                </a:lnTo>
                <a:lnTo>
                  <a:pt x="2148777" y="426028"/>
                </a:lnTo>
                <a:lnTo>
                  <a:pt x="2151505" y="429838"/>
                </a:lnTo>
                <a:lnTo>
                  <a:pt x="2152869" y="433648"/>
                </a:lnTo>
                <a:lnTo>
                  <a:pt x="2153265" y="436188"/>
                </a:lnTo>
                <a:lnTo>
                  <a:pt x="2151703" y="437458"/>
                </a:lnTo>
                <a:lnTo>
                  <a:pt x="2150339" y="438728"/>
                </a:lnTo>
                <a:close/>
              </a:path>
              <a:path w="4097654" h="972819">
                <a:moveTo>
                  <a:pt x="789810" y="443808"/>
                </a:moveTo>
                <a:lnTo>
                  <a:pt x="784926" y="441268"/>
                </a:lnTo>
                <a:lnTo>
                  <a:pt x="782396" y="441268"/>
                </a:lnTo>
                <a:lnTo>
                  <a:pt x="780445" y="438728"/>
                </a:lnTo>
                <a:lnTo>
                  <a:pt x="779470" y="436188"/>
                </a:lnTo>
                <a:lnTo>
                  <a:pt x="777710" y="432378"/>
                </a:lnTo>
                <a:lnTo>
                  <a:pt x="781032" y="427298"/>
                </a:lnTo>
                <a:lnTo>
                  <a:pt x="789223" y="427298"/>
                </a:lnTo>
                <a:lnTo>
                  <a:pt x="791951" y="429838"/>
                </a:lnTo>
                <a:lnTo>
                  <a:pt x="793901" y="439998"/>
                </a:lnTo>
                <a:lnTo>
                  <a:pt x="789810" y="443808"/>
                </a:lnTo>
                <a:close/>
              </a:path>
              <a:path w="4097654" h="972819">
                <a:moveTo>
                  <a:pt x="1305738" y="439998"/>
                </a:moveTo>
                <a:lnTo>
                  <a:pt x="1300854" y="439998"/>
                </a:lnTo>
                <a:lnTo>
                  <a:pt x="1299490" y="438728"/>
                </a:lnTo>
                <a:lnTo>
                  <a:pt x="1299101" y="438728"/>
                </a:lnTo>
                <a:lnTo>
                  <a:pt x="1298324" y="436188"/>
                </a:lnTo>
                <a:lnTo>
                  <a:pt x="1297540" y="434918"/>
                </a:lnTo>
                <a:lnTo>
                  <a:pt x="1297444" y="432378"/>
                </a:lnTo>
                <a:lnTo>
                  <a:pt x="1297349" y="431108"/>
                </a:lnTo>
                <a:lnTo>
                  <a:pt x="1299688" y="428568"/>
                </a:lnTo>
                <a:lnTo>
                  <a:pt x="1301829" y="427298"/>
                </a:lnTo>
                <a:lnTo>
                  <a:pt x="1304755" y="427298"/>
                </a:lnTo>
                <a:lnTo>
                  <a:pt x="1308077" y="429838"/>
                </a:lnTo>
                <a:lnTo>
                  <a:pt x="1308664" y="432378"/>
                </a:lnTo>
                <a:lnTo>
                  <a:pt x="1309243" y="436188"/>
                </a:lnTo>
                <a:lnTo>
                  <a:pt x="1305738" y="439998"/>
                </a:lnTo>
                <a:close/>
              </a:path>
              <a:path w="4097654" h="972819">
                <a:moveTo>
                  <a:pt x="2311643" y="445078"/>
                </a:moveTo>
                <a:lnTo>
                  <a:pt x="2307353" y="445078"/>
                </a:lnTo>
                <a:lnTo>
                  <a:pt x="2302659" y="443808"/>
                </a:lnTo>
                <a:lnTo>
                  <a:pt x="2299764" y="441268"/>
                </a:lnTo>
                <a:lnTo>
                  <a:pt x="2299360" y="433648"/>
                </a:lnTo>
                <a:lnTo>
                  <a:pt x="2300716" y="431108"/>
                </a:lnTo>
                <a:lnTo>
                  <a:pt x="2304237" y="428568"/>
                </a:lnTo>
                <a:lnTo>
                  <a:pt x="2306180" y="427298"/>
                </a:lnTo>
                <a:lnTo>
                  <a:pt x="2309296" y="427298"/>
                </a:lnTo>
                <a:lnTo>
                  <a:pt x="2311239" y="428568"/>
                </a:lnTo>
                <a:lnTo>
                  <a:pt x="2314576" y="431108"/>
                </a:lnTo>
                <a:lnTo>
                  <a:pt x="2315536" y="433648"/>
                </a:lnTo>
                <a:lnTo>
                  <a:pt x="2314950" y="438728"/>
                </a:lnTo>
                <a:lnTo>
                  <a:pt x="2314393" y="442538"/>
                </a:lnTo>
                <a:lnTo>
                  <a:pt x="2311643" y="445078"/>
                </a:lnTo>
                <a:close/>
              </a:path>
              <a:path w="4097654" h="972819">
                <a:moveTo>
                  <a:pt x="542086" y="434918"/>
                </a:moveTo>
                <a:lnTo>
                  <a:pt x="539153" y="434918"/>
                </a:lnTo>
                <a:lnTo>
                  <a:pt x="537987" y="433648"/>
                </a:lnTo>
                <a:lnTo>
                  <a:pt x="537400" y="432378"/>
                </a:lnTo>
                <a:lnTo>
                  <a:pt x="536623" y="431108"/>
                </a:lnTo>
                <a:lnTo>
                  <a:pt x="538764" y="428568"/>
                </a:lnTo>
                <a:lnTo>
                  <a:pt x="540524" y="428568"/>
                </a:lnTo>
                <a:lnTo>
                  <a:pt x="541499" y="429838"/>
                </a:lnTo>
                <a:lnTo>
                  <a:pt x="542863" y="429838"/>
                </a:lnTo>
                <a:lnTo>
                  <a:pt x="543450" y="431108"/>
                </a:lnTo>
                <a:lnTo>
                  <a:pt x="544227" y="432378"/>
                </a:lnTo>
                <a:lnTo>
                  <a:pt x="542086" y="434918"/>
                </a:lnTo>
                <a:close/>
              </a:path>
              <a:path w="4097654" h="972819">
                <a:moveTo>
                  <a:pt x="1224781" y="433648"/>
                </a:moveTo>
                <a:lnTo>
                  <a:pt x="1219516" y="433648"/>
                </a:lnTo>
                <a:lnTo>
                  <a:pt x="1219516" y="432378"/>
                </a:lnTo>
                <a:lnTo>
                  <a:pt x="1219714" y="431108"/>
                </a:lnTo>
                <a:lnTo>
                  <a:pt x="1220301" y="429838"/>
                </a:lnTo>
                <a:lnTo>
                  <a:pt x="1220690" y="428568"/>
                </a:lnTo>
                <a:lnTo>
                  <a:pt x="1223806" y="428568"/>
                </a:lnTo>
                <a:lnTo>
                  <a:pt x="1224393" y="429838"/>
                </a:lnTo>
                <a:lnTo>
                  <a:pt x="1225757" y="431108"/>
                </a:lnTo>
                <a:lnTo>
                  <a:pt x="1224781" y="433648"/>
                </a:lnTo>
                <a:close/>
              </a:path>
              <a:path w="4097654" h="972819">
                <a:moveTo>
                  <a:pt x="1424137" y="438728"/>
                </a:moveTo>
                <a:lnTo>
                  <a:pt x="1421988" y="437458"/>
                </a:lnTo>
                <a:lnTo>
                  <a:pt x="1420822" y="436188"/>
                </a:lnTo>
                <a:lnTo>
                  <a:pt x="1419451" y="434918"/>
                </a:lnTo>
                <a:lnTo>
                  <a:pt x="1418864" y="431108"/>
                </a:lnTo>
                <a:lnTo>
                  <a:pt x="1421599" y="428568"/>
                </a:lnTo>
                <a:lnTo>
                  <a:pt x="1425889" y="428568"/>
                </a:lnTo>
                <a:lnTo>
                  <a:pt x="1427649" y="432378"/>
                </a:lnTo>
                <a:lnTo>
                  <a:pt x="1427253" y="433648"/>
                </a:lnTo>
                <a:lnTo>
                  <a:pt x="1426864" y="436188"/>
                </a:lnTo>
                <a:lnTo>
                  <a:pt x="1424137" y="438728"/>
                </a:lnTo>
                <a:close/>
              </a:path>
              <a:path w="4097654" h="972819">
                <a:moveTo>
                  <a:pt x="2168671" y="456508"/>
                </a:moveTo>
                <a:lnTo>
                  <a:pt x="2163985" y="456508"/>
                </a:lnTo>
                <a:lnTo>
                  <a:pt x="2161258" y="453968"/>
                </a:lnTo>
                <a:lnTo>
                  <a:pt x="2160084" y="452698"/>
                </a:lnTo>
                <a:lnTo>
                  <a:pt x="2158918" y="450158"/>
                </a:lnTo>
                <a:lnTo>
                  <a:pt x="2156183" y="445078"/>
                </a:lnTo>
                <a:lnTo>
                  <a:pt x="2157555" y="441268"/>
                </a:lnTo>
                <a:lnTo>
                  <a:pt x="2168671" y="441268"/>
                </a:lnTo>
                <a:lnTo>
                  <a:pt x="2173936" y="437458"/>
                </a:lnTo>
                <a:lnTo>
                  <a:pt x="2177251" y="432378"/>
                </a:lnTo>
                <a:lnTo>
                  <a:pt x="2177837" y="431108"/>
                </a:lnTo>
                <a:lnTo>
                  <a:pt x="2179011" y="429838"/>
                </a:lnTo>
                <a:lnTo>
                  <a:pt x="2180954" y="428568"/>
                </a:lnTo>
                <a:lnTo>
                  <a:pt x="2184078" y="428568"/>
                </a:lnTo>
                <a:lnTo>
                  <a:pt x="2185053" y="429838"/>
                </a:lnTo>
                <a:lnTo>
                  <a:pt x="2186615" y="431108"/>
                </a:lnTo>
                <a:lnTo>
                  <a:pt x="2187400" y="432378"/>
                </a:lnTo>
                <a:lnTo>
                  <a:pt x="2187789" y="433648"/>
                </a:lnTo>
                <a:lnTo>
                  <a:pt x="2187590" y="434918"/>
                </a:lnTo>
                <a:lnTo>
                  <a:pt x="2187004" y="436188"/>
                </a:lnTo>
                <a:lnTo>
                  <a:pt x="2186029" y="437458"/>
                </a:lnTo>
                <a:lnTo>
                  <a:pt x="2182904" y="439998"/>
                </a:lnTo>
                <a:lnTo>
                  <a:pt x="2179590" y="441268"/>
                </a:lnTo>
                <a:lnTo>
                  <a:pt x="2177251" y="443808"/>
                </a:lnTo>
                <a:lnTo>
                  <a:pt x="2175689" y="447618"/>
                </a:lnTo>
                <a:lnTo>
                  <a:pt x="2174714" y="450158"/>
                </a:lnTo>
                <a:lnTo>
                  <a:pt x="2172961" y="452698"/>
                </a:lnTo>
                <a:lnTo>
                  <a:pt x="2171399" y="453968"/>
                </a:lnTo>
                <a:lnTo>
                  <a:pt x="2168671" y="456508"/>
                </a:lnTo>
                <a:close/>
              </a:path>
              <a:path w="4097654" h="972819">
                <a:moveTo>
                  <a:pt x="2391807" y="441268"/>
                </a:moveTo>
                <a:lnTo>
                  <a:pt x="2389681" y="441268"/>
                </a:lnTo>
                <a:lnTo>
                  <a:pt x="2386748" y="439998"/>
                </a:lnTo>
                <a:lnTo>
                  <a:pt x="2384218" y="438728"/>
                </a:lnTo>
                <a:lnTo>
                  <a:pt x="2383410" y="433648"/>
                </a:lnTo>
                <a:lnTo>
                  <a:pt x="2383997" y="432378"/>
                </a:lnTo>
                <a:lnTo>
                  <a:pt x="2384401" y="431108"/>
                </a:lnTo>
                <a:lnTo>
                  <a:pt x="2385757" y="429838"/>
                </a:lnTo>
                <a:lnTo>
                  <a:pt x="2388691" y="428568"/>
                </a:lnTo>
                <a:lnTo>
                  <a:pt x="2391624" y="428568"/>
                </a:lnTo>
                <a:lnTo>
                  <a:pt x="2394161" y="431108"/>
                </a:lnTo>
                <a:lnTo>
                  <a:pt x="2396104" y="432378"/>
                </a:lnTo>
                <a:lnTo>
                  <a:pt x="2397278" y="436188"/>
                </a:lnTo>
                <a:lnTo>
                  <a:pt x="2396287" y="438728"/>
                </a:lnTo>
                <a:lnTo>
                  <a:pt x="2395731" y="439998"/>
                </a:lnTo>
                <a:lnTo>
                  <a:pt x="2391807" y="441268"/>
                </a:lnTo>
                <a:close/>
              </a:path>
              <a:path w="4097654" h="972819">
                <a:moveTo>
                  <a:pt x="141433" y="432378"/>
                </a:moveTo>
                <a:lnTo>
                  <a:pt x="137333" y="432378"/>
                </a:lnTo>
                <a:lnTo>
                  <a:pt x="136754" y="431108"/>
                </a:lnTo>
                <a:lnTo>
                  <a:pt x="136945" y="431108"/>
                </a:lnTo>
                <a:lnTo>
                  <a:pt x="137333" y="429838"/>
                </a:lnTo>
                <a:lnTo>
                  <a:pt x="139878" y="429838"/>
                </a:lnTo>
                <a:lnTo>
                  <a:pt x="141242" y="431108"/>
                </a:lnTo>
                <a:lnTo>
                  <a:pt x="141433" y="432378"/>
                </a:lnTo>
                <a:close/>
              </a:path>
              <a:path w="4097654" h="972819">
                <a:moveTo>
                  <a:pt x="740847" y="441268"/>
                </a:moveTo>
                <a:lnTo>
                  <a:pt x="738310" y="438728"/>
                </a:lnTo>
                <a:lnTo>
                  <a:pt x="738119" y="433648"/>
                </a:lnTo>
                <a:lnTo>
                  <a:pt x="737921" y="431108"/>
                </a:lnTo>
                <a:lnTo>
                  <a:pt x="740649" y="429838"/>
                </a:lnTo>
                <a:lnTo>
                  <a:pt x="746310" y="429838"/>
                </a:lnTo>
                <a:lnTo>
                  <a:pt x="749236" y="432378"/>
                </a:lnTo>
                <a:lnTo>
                  <a:pt x="749137" y="436188"/>
                </a:lnTo>
                <a:lnTo>
                  <a:pt x="749038" y="437458"/>
                </a:lnTo>
                <a:lnTo>
                  <a:pt x="746889" y="439998"/>
                </a:lnTo>
                <a:lnTo>
                  <a:pt x="740847" y="441268"/>
                </a:lnTo>
                <a:close/>
              </a:path>
              <a:path w="4097654" h="972819">
                <a:moveTo>
                  <a:pt x="1103266" y="436188"/>
                </a:moveTo>
                <a:lnTo>
                  <a:pt x="1099167" y="436188"/>
                </a:lnTo>
                <a:lnTo>
                  <a:pt x="1098192" y="433648"/>
                </a:lnTo>
                <a:lnTo>
                  <a:pt x="1098977" y="432378"/>
                </a:lnTo>
                <a:lnTo>
                  <a:pt x="1099556" y="431108"/>
                </a:lnTo>
                <a:lnTo>
                  <a:pt x="1102093" y="429838"/>
                </a:lnTo>
                <a:lnTo>
                  <a:pt x="1105217" y="431108"/>
                </a:lnTo>
                <a:lnTo>
                  <a:pt x="1105606" y="433648"/>
                </a:lnTo>
                <a:lnTo>
                  <a:pt x="1103266" y="436188"/>
                </a:lnTo>
                <a:close/>
              </a:path>
              <a:path w="4097654" h="972819">
                <a:moveTo>
                  <a:pt x="258277" y="433648"/>
                </a:moveTo>
                <a:lnTo>
                  <a:pt x="257888" y="433648"/>
                </a:lnTo>
                <a:lnTo>
                  <a:pt x="257492" y="432378"/>
                </a:lnTo>
                <a:lnTo>
                  <a:pt x="257302" y="431108"/>
                </a:lnTo>
                <a:lnTo>
                  <a:pt x="259443" y="431108"/>
                </a:lnTo>
                <a:lnTo>
                  <a:pt x="261393" y="432378"/>
                </a:lnTo>
                <a:lnTo>
                  <a:pt x="259443" y="432378"/>
                </a:lnTo>
                <a:lnTo>
                  <a:pt x="258277" y="433648"/>
                </a:lnTo>
                <a:close/>
              </a:path>
              <a:path w="4097654" h="972819">
                <a:moveTo>
                  <a:pt x="423093" y="437458"/>
                </a:moveTo>
                <a:lnTo>
                  <a:pt x="422118" y="437458"/>
                </a:lnTo>
                <a:lnTo>
                  <a:pt x="420365" y="436188"/>
                </a:lnTo>
                <a:lnTo>
                  <a:pt x="420365" y="433648"/>
                </a:lnTo>
                <a:lnTo>
                  <a:pt x="420952" y="432378"/>
                </a:lnTo>
                <a:lnTo>
                  <a:pt x="421341" y="431108"/>
                </a:lnTo>
                <a:lnTo>
                  <a:pt x="424655" y="431108"/>
                </a:lnTo>
                <a:lnTo>
                  <a:pt x="425044" y="432378"/>
                </a:lnTo>
                <a:lnTo>
                  <a:pt x="426217" y="433648"/>
                </a:lnTo>
                <a:lnTo>
                  <a:pt x="426613" y="436188"/>
                </a:lnTo>
                <a:lnTo>
                  <a:pt x="423093" y="437458"/>
                </a:lnTo>
                <a:close/>
              </a:path>
              <a:path w="4097654" h="972819">
                <a:moveTo>
                  <a:pt x="1626799" y="438728"/>
                </a:moveTo>
                <a:lnTo>
                  <a:pt x="1622898" y="438728"/>
                </a:lnTo>
                <a:lnTo>
                  <a:pt x="1621336" y="437458"/>
                </a:lnTo>
                <a:lnTo>
                  <a:pt x="1621145" y="436188"/>
                </a:lnTo>
                <a:lnTo>
                  <a:pt x="1620360" y="434918"/>
                </a:lnTo>
                <a:lnTo>
                  <a:pt x="1622120" y="431108"/>
                </a:lnTo>
                <a:lnTo>
                  <a:pt x="1627187" y="431108"/>
                </a:lnTo>
                <a:lnTo>
                  <a:pt x="1627386" y="432378"/>
                </a:lnTo>
                <a:lnTo>
                  <a:pt x="1628749" y="434918"/>
                </a:lnTo>
                <a:lnTo>
                  <a:pt x="1626799" y="438728"/>
                </a:lnTo>
                <a:close/>
              </a:path>
              <a:path w="4097654" h="972819">
                <a:moveTo>
                  <a:pt x="2425950" y="437458"/>
                </a:moveTo>
                <a:lnTo>
                  <a:pt x="2424373" y="436188"/>
                </a:lnTo>
                <a:lnTo>
                  <a:pt x="2423420" y="436188"/>
                </a:lnTo>
                <a:lnTo>
                  <a:pt x="2423016" y="434918"/>
                </a:lnTo>
                <a:lnTo>
                  <a:pt x="2422430" y="433648"/>
                </a:lnTo>
                <a:lnTo>
                  <a:pt x="2422430" y="432378"/>
                </a:lnTo>
                <a:lnTo>
                  <a:pt x="2424190" y="431108"/>
                </a:lnTo>
                <a:lnTo>
                  <a:pt x="2426719" y="431108"/>
                </a:lnTo>
                <a:lnTo>
                  <a:pt x="2427527" y="432378"/>
                </a:lnTo>
                <a:lnTo>
                  <a:pt x="2428076" y="436188"/>
                </a:lnTo>
                <a:lnTo>
                  <a:pt x="2425950" y="437458"/>
                </a:lnTo>
                <a:close/>
              </a:path>
              <a:path w="4097654" h="972819">
                <a:moveTo>
                  <a:pt x="2474143" y="432378"/>
                </a:moveTo>
                <a:lnTo>
                  <a:pt x="2464382" y="432378"/>
                </a:lnTo>
                <a:lnTo>
                  <a:pt x="2464748" y="431108"/>
                </a:lnTo>
                <a:lnTo>
                  <a:pt x="2474143" y="432378"/>
                </a:lnTo>
                <a:close/>
              </a:path>
              <a:path w="4097654" h="972819">
                <a:moveTo>
                  <a:pt x="139680" y="433648"/>
                </a:moveTo>
                <a:lnTo>
                  <a:pt x="138507" y="432378"/>
                </a:lnTo>
                <a:lnTo>
                  <a:pt x="140457" y="432378"/>
                </a:lnTo>
                <a:lnTo>
                  <a:pt x="139680" y="433648"/>
                </a:lnTo>
                <a:close/>
              </a:path>
              <a:path w="4097654" h="972819">
                <a:moveTo>
                  <a:pt x="1546238" y="436188"/>
                </a:moveTo>
                <a:lnTo>
                  <a:pt x="1544676" y="436188"/>
                </a:lnTo>
                <a:lnTo>
                  <a:pt x="1544288" y="434918"/>
                </a:lnTo>
                <a:lnTo>
                  <a:pt x="1544097" y="433648"/>
                </a:lnTo>
                <a:lnTo>
                  <a:pt x="1544875" y="433648"/>
                </a:lnTo>
                <a:lnTo>
                  <a:pt x="1545263" y="432378"/>
                </a:lnTo>
                <a:lnTo>
                  <a:pt x="1545461" y="433648"/>
                </a:lnTo>
                <a:lnTo>
                  <a:pt x="1546238" y="436188"/>
                </a:lnTo>
                <a:close/>
              </a:path>
              <a:path w="4097654" h="972819">
                <a:moveTo>
                  <a:pt x="2472566" y="438728"/>
                </a:moveTo>
                <a:lnTo>
                  <a:pt x="2466729" y="438728"/>
                </a:lnTo>
                <a:lnTo>
                  <a:pt x="2463796" y="436188"/>
                </a:lnTo>
                <a:lnTo>
                  <a:pt x="2463796" y="432378"/>
                </a:lnTo>
                <a:lnTo>
                  <a:pt x="2474326" y="432378"/>
                </a:lnTo>
                <a:lnTo>
                  <a:pt x="2474509" y="433648"/>
                </a:lnTo>
                <a:lnTo>
                  <a:pt x="2474730" y="436188"/>
                </a:lnTo>
                <a:lnTo>
                  <a:pt x="2472566" y="438728"/>
                </a:lnTo>
                <a:close/>
              </a:path>
              <a:path w="4097654" h="972819">
                <a:moveTo>
                  <a:pt x="342342" y="434918"/>
                </a:moveTo>
                <a:lnTo>
                  <a:pt x="340003" y="434918"/>
                </a:lnTo>
                <a:lnTo>
                  <a:pt x="340780" y="433648"/>
                </a:lnTo>
                <a:lnTo>
                  <a:pt x="341756" y="433648"/>
                </a:lnTo>
                <a:lnTo>
                  <a:pt x="342342" y="434918"/>
                </a:lnTo>
                <a:close/>
              </a:path>
              <a:path w="4097654" h="972819">
                <a:moveTo>
                  <a:pt x="342342" y="436188"/>
                </a:moveTo>
                <a:lnTo>
                  <a:pt x="340201" y="436188"/>
                </a:lnTo>
                <a:lnTo>
                  <a:pt x="339805" y="434918"/>
                </a:lnTo>
                <a:lnTo>
                  <a:pt x="342540" y="434918"/>
                </a:lnTo>
                <a:lnTo>
                  <a:pt x="342342" y="436188"/>
                </a:lnTo>
                <a:close/>
              </a:path>
              <a:path w="4097654" h="972819">
                <a:moveTo>
                  <a:pt x="617183" y="478098"/>
                </a:moveTo>
                <a:lnTo>
                  <a:pt x="614448" y="476828"/>
                </a:lnTo>
                <a:lnTo>
                  <a:pt x="611911" y="471748"/>
                </a:lnTo>
                <a:lnTo>
                  <a:pt x="610158" y="467938"/>
                </a:lnTo>
                <a:lnTo>
                  <a:pt x="608010" y="465398"/>
                </a:lnTo>
                <a:lnTo>
                  <a:pt x="604505" y="462858"/>
                </a:lnTo>
                <a:lnTo>
                  <a:pt x="601381" y="461588"/>
                </a:lnTo>
                <a:lnTo>
                  <a:pt x="598066" y="459048"/>
                </a:lnTo>
                <a:lnTo>
                  <a:pt x="595140" y="457778"/>
                </a:lnTo>
                <a:lnTo>
                  <a:pt x="591430" y="453968"/>
                </a:lnTo>
                <a:lnTo>
                  <a:pt x="591628" y="448888"/>
                </a:lnTo>
                <a:lnTo>
                  <a:pt x="595529" y="445078"/>
                </a:lnTo>
                <a:lnTo>
                  <a:pt x="597480" y="443808"/>
                </a:lnTo>
                <a:lnTo>
                  <a:pt x="600017" y="443808"/>
                </a:lnTo>
                <a:lnTo>
                  <a:pt x="601967" y="442538"/>
                </a:lnTo>
                <a:lnTo>
                  <a:pt x="604307" y="443808"/>
                </a:lnTo>
                <a:lnTo>
                  <a:pt x="606059" y="445078"/>
                </a:lnTo>
                <a:lnTo>
                  <a:pt x="607232" y="445078"/>
                </a:lnTo>
                <a:lnTo>
                  <a:pt x="610356" y="448888"/>
                </a:lnTo>
                <a:lnTo>
                  <a:pt x="610745" y="450158"/>
                </a:lnTo>
                <a:lnTo>
                  <a:pt x="612886" y="457778"/>
                </a:lnTo>
                <a:lnTo>
                  <a:pt x="617572" y="461588"/>
                </a:lnTo>
                <a:lnTo>
                  <a:pt x="624590" y="464128"/>
                </a:lnTo>
                <a:lnTo>
                  <a:pt x="626540" y="465398"/>
                </a:lnTo>
                <a:lnTo>
                  <a:pt x="628102" y="469208"/>
                </a:lnTo>
                <a:lnTo>
                  <a:pt x="626738" y="473018"/>
                </a:lnTo>
                <a:lnTo>
                  <a:pt x="625374" y="475558"/>
                </a:lnTo>
                <a:lnTo>
                  <a:pt x="617183" y="478098"/>
                </a:lnTo>
                <a:close/>
              </a:path>
              <a:path w="4097654" h="972819">
                <a:moveTo>
                  <a:pt x="1810931" y="460318"/>
                </a:moveTo>
                <a:lnTo>
                  <a:pt x="1801764" y="460318"/>
                </a:lnTo>
                <a:lnTo>
                  <a:pt x="1798061" y="456508"/>
                </a:lnTo>
                <a:lnTo>
                  <a:pt x="1798137" y="453968"/>
                </a:lnTo>
                <a:lnTo>
                  <a:pt x="1798252" y="446348"/>
                </a:lnTo>
                <a:lnTo>
                  <a:pt x="1801574" y="442538"/>
                </a:lnTo>
                <a:lnTo>
                  <a:pt x="1810351" y="442538"/>
                </a:lnTo>
                <a:lnTo>
                  <a:pt x="1814253" y="446348"/>
                </a:lnTo>
                <a:lnTo>
                  <a:pt x="1814367" y="453968"/>
                </a:lnTo>
                <a:lnTo>
                  <a:pt x="1814443" y="456508"/>
                </a:lnTo>
                <a:lnTo>
                  <a:pt x="1810931" y="460318"/>
                </a:lnTo>
                <a:close/>
              </a:path>
              <a:path w="4097654" h="972819">
                <a:moveTo>
                  <a:pt x="1897343" y="459048"/>
                </a:moveTo>
                <a:lnTo>
                  <a:pt x="1881738" y="459048"/>
                </a:lnTo>
                <a:lnTo>
                  <a:pt x="1879986" y="457778"/>
                </a:lnTo>
                <a:lnTo>
                  <a:pt x="1878233" y="457778"/>
                </a:lnTo>
                <a:lnTo>
                  <a:pt x="1876275" y="456508"/>
                </a:lnTo>
                <a:lnTo>
                  <a:pt x="1875109" y="452698"/>
                </a:lnTo>
                <a:lnTo>
                  <a:pt x="1876473" y="451428"/>
                </a:lnTo>
                <a:lnTo>
                  <a:pt x="1878233" y="448888"/>
                </a:lnTo>
                <a:lnTo>
                  <a:pt x="1880184" y="446348"/>
                </a:lnTo>
                <a:lnTo>
                  <a:pt x="1885251" y="442538"/>
                </a:lnTo>
                <a:lnTo>
                  <a:pt x="1899690" y="442538"/>
                </a:lnTo>
                <a:lnTo>
                  <a:pt x="1896169" y="450158"/>
                </a:lnTo>
                <a:lnTo>
                  <a:pt x="1895392" y="453968"/>
                </a:lnTo>
                <a:lnTo>
                  <a:pt x="1897343" y="457778"/>
                </a:lnTo>
                <a:lnTo>
                  <a:pt x="1897343" y="459048"/>
                </a:lnTo>
                <a:close/>
              </a:path>
              <a:path w="4097654" h="972819">
                <a:moveTo>
                  <a:pt x="2113080" y="478098"/>
                </a:moveTo>
                <a:lnTo>
                  <a:pt x="2110154" y="478098"/>
                </a:lnTo>
                <a:lnTo>
                  <a:pt x="2107617" y="476828"/>
                </a:lnTo>
                <a:lnTo>
                  <a:pt x="2104302" y="475558"/>
                </a:lnTo>
                <a:lnTo>
                  <a:pt x="2101765" y="473018"/>
                </a:lnTo>
                <a:lnTo>
                  <a:pt x="2101864" y="471748"/>
                </a:lnTo>
                <a:lnTo>
                  <a:pt x="2101963" y="467938"/>
                </a:lnTo>
                <a:lnTo>
                  <a:pt x="2103129" y="465398"/>
                </a:lnTo>
                <a:lnTo>
                  <a:pt x="2105468" y="464128"/>
                </a:lnTo>
                <a:lnTo>
                  <a:pt x="2107617" y="462858"/>
                </a:lnTo>
                <a:lnTo>
                  <a:pt x="2110154" y="462858"/>
                </a:lnTo>
                <a:lnTo>
                  <a:pt x="2112493" y="461588"/>
                </a:lnTo>
                <a:lnTo>
                  <a:pt x="2115808" y="460318"/>
                </a:lnTo>
                <a:lnTo>
                  <a:pt x="2117568" y="457778"/>
                </a:lnTo>
                <a:lnTo>
                  <a:pt x="2117502" y="452698"/>
                </a:lnTo>
                <a:lnTo>
                  <a:pt x="2117370" y="450158"/>
                </a:lnTo>
                <a:lnTo>
                  <a:pt x="2116394" y="446348"/>
                </a:lnTo>
                <a:lnTo>
                  <a:pt x="2112303" y="445078"/>
                </a:lnTo>
                <a:lnTo>
                  <a:pt x="2109377" y="443808"/>
                </a:lnTo>
                <a:lnTo>
                  <a:pt x="2106253" y="442538"/>
                </a:lnTo>
                <a:lnTo>
                  <a:pt x="2125362" y="442538"/>
                </a:lnTo>
                <a:lnTo>
                  <a:pt x="2126932" y="443808"/>
                </a:lnTo>
                <a:lnTo>
                  <a:pt x="2130635" y="446348"/>
                </a:lnTo>
                <a:lnTo>
                  <a:pt x="2132388" y="455238"/>
                </a:lnTo>
                <a:lnTo>
                  <a:pt x="2129858" y="459048"/>
                </a:lnTo>
                <a:lnTo>
                  <a:pt x="2129660" y="460318"/>
                </a:lnTo>
                <a:lnTo>
                  <a:pt x="2128684" y="460318"/>
                </a:lnTo>
                <a:lnTo>
                  <a:pt x="2122048" y="464128"/>
                </a:lnTo>
                <a:lnTo>
                  <a:pt x="2118734" y="469208"/>
                </a:lnTo>
                <a:lnTo>
                  <a:pt x="2113080" y="478098"/>
                </a:lnTo>
                <a:close/>
              </a:path>
              <a:path w="4097654" h="972819">
                <a:moveTo>
                  <a:pt x="565493" y="460318"/>
                </a:moveTo>
                <a:lnTo>
                  <a:pt x="559055" y="460318"/>
                </a:lnTo>
                <a:lnTo>
                  <a:pt x="555154" y="455238"/>
                </a:lnTo>
                <a:lnTo>
                  <a:pt x="555054" y="452698"/>
                </a:lnTo>
                <a:lnTo>
                  <a:pt x="554955" y="447618"/>
                </a:lnTo>
                <a:lnTo>
                  <a:pt x="556708" y="445078"/>
                </a:lnTo>
                <a:lnTo>
                  <a:pt x="561394" y="443808"/>
                </a:lnTo>
                <a:lnTo>
                  <a:pt x="564129" y="443808"/>
                </a:lnTo>
                <a:lnTo>
                  <a:pt x="566072" y="445078"/>
                </a:lnTo>
                <a:lnTo>
                  <a:pt x="568808" y="447618"/>
                </a:lnTo>
                <a:lnTo>
                  <a:pt x="569196" y="451428"/>
                </a:lnTo>
                <a:lnTo>
                  <a:pt x="569196" y="453968"/>
                </a:lnTo>
                <a:lnTo>
                  <a:pt x="568998" y="455238"/>
                </a:lnTo>
                <a:lnTo>
                  <a:pt x="569394" y="457778"/>
                </a:lnTo>
                <a:lnTo>
                  <a:pt x="565493" y="460318"/>
                </a:lnTo>
                <a:close/>
              </a:path>
              <a:path w="4097654" h="972819">
                <a:moveTo>
                  <a:pt x="846963" y="460318"/>
                </a:moveTo>
                <a:lnTo>
                  <a:pt x="842666" y="459048"/>
                </a:lnTo>
                <a:lnTo>
                  <a:pt x="837599" y="457778"/>
                </a:lnTo>
                <a:lnTo>
                  <a:pt x="834864" y="452698"/>
                </a:lnTo>
                <a:lnTo>
                  <a:pt x="837012" y="447618"/>
                </a:lnTo>
                <a:lnTo>
                  <a:pt x="837401" y="446348"/>
                </a:lnTo>
                <a:lnTo>
                  <a:pt x="839550" y="445078"/>
                </a:lnTo>
                <a:lnTo>
                  <a:pt x="840913" y="445078"/>
                </a:lnTo>
                <a:lnTo>
                  <a:pt x="846178" y="443808"/>
                </a:lnTo>
                <a:lnTo>
                  <a:pt x="850468" y="447618"/>
                </a:lnTo>
                <a:lnTo>
                  <a:pt x="852228" y="456508"/>
                </a:lnTo>
                <a:lnTo>
                  <a:pt x="846963" y="460318"/>
                </a:lnTo>
                <a:close/>
              </a:path>
              <a:path w="4097654" h="972819">
                <a:moveTo>
                  <a:pt x="2304420" y="462858"/>
                </a:moveTo>
                <a:lnTo>
                  <a:pt x="2289021" y="462858"/>
                </a:lnTo>
                <a:lnTo>
                  <a:pt x="2284914" y="461588"/>
                </a:lnTo>
                <a:lnTo>
                  <a:pt x="2280624" y="461588"/>
                </a:lnTo>
                <a:lnTo>
                  <a:pt x="2276548" y="460318"/>
                </a:lnTo>
                <a:lnTo>
                  <a:pt x="2276327" y="457778"/>
                </a:lnTo>
                <a:lnTo>
                  <a:pt x="2275961" y="455238"/>
                </a:lnTo>
                <a:lnTo>
                  <a:pt x="2277317" y="446348"/>
                </a:lnTo>
                <a:lnTo>
                  <a:pt x="2281211" y="443808"/>
                </a:lnTo>
                <a:lnTo>
                  <a:pt x="2288251" y="445078"/>
                </a:lnTo>
                <a:lnTo>
                  <a:pt x="2291367" y="445078"/>
                </a:lnTo>
                <a:lnTo>
                  <a:pt x="2294301" y="446348"/>
                </a:lnTo>
                <a:lnTo>
                  <a:pt x="2296061" y="451428"/>
                </a:lnTo>
                <a:lnTo>
                  <a:pt x="2296427" y="452698"/>
                </a:lnTo>
                <a:lnTo>
                  <a:pt x="2297013" y="455238"/>
                </a:lnTo>
                <a:lnTo>
                  <a:pt x="2298187" y="457778"/>
                </a:lnTo>
                <a:lnTo>
                  <a:pt x="2299947" y="460318"/>
                </a:lnTo>
                <a:lnTo>
                  <a:pt x="2302880" y="461588"/>
                </a:lnTo>
                <a:lnTo>
                  <a:pt x="2304420" y="462858"/>
                </a:lnTo>
                <a:close/>
              </a:path>
              <a:path w="4097654" h="972819">
                <a:moveTo>
                  <a:pt x="2408974" y="460318"/>
                </a:moveTo>
                <a:lnTo>
                  <a:pt x="2401164" y="460318"/>
                </a:lnTo>
                <a:lnTo>
                  <a:pt x="2398268" y="456508"/>
                </a:lnTo>
                <a:lnTo>
                  <a:pt x="2398329" y="455238"/>
                </a:lnTo>
                <a:lnTo>
                  <a:pt x="2398451" y="447618"/>
                </a:lnTo>
                <a:lnTo>
                  <a:pt x="2401971" y="443808"/>
                </a:lnTo>
                <a:lnTo>
                  <a:pt x="2406261" y="443808"/>
                </a:lnTo>
                <a:lnTo>
                  <a:pt x="2410734" y="445078"/>
                </a:lnTo>
                <a:lnTo>
                  <a:pt x="2413484" y="447618"/>
                </a:lnTo>
                <a:lnTo>
                  <a:pt x="2414437" y="456508"/>
                </a:lnTo>
                <a:lnTo>
                  <a:pt x="2408974" y="460318"/>
                </a:lnTo>
                <a:close/>
              </a:path>
              <a:path w="4097654" h="972819">
                <a:moveTo>
                  <a:pt x="206975" y="457778"/>
                </a:moveTo>
                <a:lnTo>
                  <a:pt x="203463" y="456508"/>
                </a:lnTo>
                <a:lnTo>
                  <a:pt x="200148" y="456508"/>
                </a:lnTo>
                <a:lnTo>
                  <a:pt x="197420" y="453968"/>
                </a:lnTo>
                <a:lnTo>
                  <a:pt x="197999" y="451428"/>
                </a:lnTo>
                <a:lnTo>
                  <a:pt x="198784" y="447618"/>
                </a:lnTo>
                <a:lnTo>
                  <a:pt x="201710" y="445078"/>
                </a:lnTo>
                <a:lnTo>
                  <a:pt x="208339" y="446348"/>
                </a:lnTo>
                <a:lnTo>
                  <a:pt x="210876" y="448888"/>
                </a:lnTo>
                <a:lnTo>
                  <a:pt x="209703" y="455238"/>
                </a:lnTo>
                <a:lnTo>
                  <a:pt x="206975" y="457778"/>
                </a:lnTo>
                <a:close/>
              </a:path>
              <a:path w="4097654" h="972819">
                <a:moveTo>
                  <a:pt x="401835" y="457778"/>
                </a:moveTo>
                <a:lnTo>
                  <a:pt x="398322" y="455238"/>
                </a:lnTo>
                <a:lnTo>
                  <a:pt x="397934" y="452698"/>
                </a:lnTo>
                <a:lnTo>
                  <a:pt x="397347" y="450158"/>
                </a:lnTo>
                <a:lnTo>
                  <a:pt x="399298" y="447618"/>
                </a:lnTo>
                <a:lnTo>
                  <a:pt x="405538" y="445078"/>
                </a:lnTo>
                <a:lnTo>
                  <a:pt x="408471" y="447618"/>
                </a:lnTo>
                <a:lnTo>
                  <a:pt x="408860" y="451428"/>
                </a:lnTo>
                <a:lnTo>
                  <a:pt x="409249" y="453968"/>
                </a:lnTo>
                <a:lnTo>
                  <a:pt x="407687" y="455238"/>
                </a:lnTo>
                <a:lnTo>
                  <a:pt x="405149" y="456508"/>
                </a:lnTo>
                <a:lnTo>
                  <a:pt x="401835" y="457778"/>
                </a:lnTo>
                <a:close/>
              </a:path>
              <a:path w="4097654" h="972819">
                <a:moveTo>
                  <a:pt x="485131" y="456508"/>
                </a:moveTo>
                <a:lnTo>
                  <a:pt x="479271" y="456508"/>
                </a:lnTo>
                <a:lnTo>
                  <a:pt x="476155" y="453968"/>
                </a:lnTo>
                <a:lnTo>
                  <a:pt x="476155" y="447618"/>
                </a:lnTo>
                <a:lnTo>
                  <a:pt x="479081" y="445078"/>
                </a:lnTo>
                <a:lnTo>
                  <a:pt x="485321" y="445078"/>
                </a:lnTo>
                <a:lnTo>
                  <a:pt x="488445" y="447618"/>
                </a:lnTo>
                <a:lnTo>
                  <a:pt x="488057" y="453968"/>
                </a:lnTo>
                <a:lnTo>
                  <a:pt x="485131" y="456508"/>
                </a:lnTo>
                <a:close/>
              </a:path>
              <a:path w="4097654" h="972819">
                <a:moveTo>
                  <a:pt x="965362" y="460318"/>
                </a:moveTo>
                <a:lnTo>
                  <a:pt x="962047" y="459048"/>
                </a:lnTo>
                <a:lnTo>
                  <a:pt x="959899" y="457778"/>
                </a:lnTo>
                <a:lnTo>
                  <a:pt x="958139" y="455238"/>
                </a:lnTo>
                <a:lnTo>
                  <a:pt x="956577" y="453968"/>
                </a:lnTo>
                <a:lnTo>
                  <a:pt x="954824" y="451428"/>
                </a:lnTo>
                <a:lnTo>
                  <a:pt x="955213" y="448888"/>
                </a:lnTo>
                <a:lnTo>
                  <a:pt x="956973" y="446348"/>
                </a:lnTo>
                <a:lnTo>
                  <a:pt x="958337" y="446348"/>
                </a:lnTo>
                <a:lnTo>
                  <a:pt x="960287" y="445078"/>
                </a:lnTo>
                <a:lnTo>
                  <a:pt x="966337" y="445078"/>
                </a:lnTo>
                <a:lnTo>
                  <a:pt x="970040" y="448888"/>
                </a:lnTo>
                <a:lnTo>
                  <a:pt x="970040" y="457778"/>
                </a:lnTo>
                <a:lnTo>
                  <a:pt x="965362" y="460318"/>
                </a:lnTo>
                <a:close/>
              </a:path>
              <a:path w="4097654" h="972819">
                <a:moveTo>
                  <a:pt x="1043964" y="459048"/>
                </a:moveTo>
                <a:lnTo>
                  <a:pt x="1040459" y="457778"/>
                </a:lnTo>
                <a:lnTo>
                  <a:pt x="1039095" y="455238"/>
                </a:lnTo>
                <a:lnTo>
                  <a:pt x="1037922" y="452698"/>
                </a:lnTo>
                <a:lnTo>
                  <a:pt x="1037922" y="450158"/>
                </a:lnTo>
                <a:lnTo>
                  <a:pt x="1039095" y="447618"/>
                </a:lnTo>
                <a:lnTo>
                  <a:pt x="1039873" y="446348"/>
                </a:lnTo>
                <a:lnTo>
                  <a:pt x="1041823" y="446348"/>
                </a:lnTo>
                <a:lnTo>
                  <a:pt x="1042989" y="445078"/>
                </a:lnTo>
                <a:lnTo>
                  <a:pt x="1046113" y="446348"/>
                </a:lnTo>
                <a:lnTo>
                  <a:pt x="1047865" y="447618"/>
                </a:lnTo>
                <a:lnTo>
                  <a:pt x="1049039" y="450158"/>
                </a:lnTo>
                <a:lnTo>
                  <a:pt x="1050403" y="452698"/>
                </a:lnTo>
                <a:lnTo>
                  <a:pt x="1049237" y="456508"/>
                </a:lnTo>
                <a:lnTo>
                  <a:pt x="1046700" y="457778"/>
                </a:lnTo>
                <a:lnTo>
                  <a:pt x="1043964" y="459048"/>
                </a:lnTo>
                <a:close/>
              </a:path>
              <a:path w="4097654" h="972819">
                <a:moveTo>
                  <a:pt x="1125500" y="461588"/>
                </a:moveTo>
                <a:lnTo>
                  <a:pt x="1121408" y="460318"/>
                </a:lnTo>
                <a:lnTo>
                  <a:pt x="1119260" y="459048"/>
                </a:lnTo>
                <a:lnTo>
                  <a:pt x="1117507" y="456508"/>
                </a:lnTo>
                <a:lnTo>
                  <a:pt x="1116920" y="453968"/>
                </a:lnTo>
                <a:lnTo>
                  <a:pt x="1118871" y="447618"/>
                </a:lnTo>
                <a:lnTo>
                  <a:pt x="1121210" y="445078"/>
                </a:lnTo>
                <a:lnTo>
                  <a:pt x="1130178" y="445078"/>
                </a:lnTo>
                <a:lnTo>
                  <a:pt x="1133889" y="448888"/>
                </a:lnTo>
                <a:lnTo>
                  <a:pt x="1130963" y="456508"/>
                </a:lnTo>
                <a:lnTo>
                  <a:pt x="1129401" y="457778"/>
                </a:lnTo>
                <a:lnTo>
                  <a:pt x="1125500" y="461588"/>
                </a:lnTo>
                <a:close/>
              </a:path>
              <a:path w="4097654" h="972819">
                <a:moveTo>
                  <a:pt x="1367760" y="455238"/>
                </a:moveTo>
                <a:lnTo>
                  <a:pt x="1365231" y="455238"/>
                </a:lnTo>
                <a:lnTo>
                  <a:pt x="1362892" y="452698"/>
                </a:lnTo>
                <a:lnTo>
                  <a:pt x="1362107" y="451428"/>
                </a:lnTo>
                <a:lnTo>
                  <a:pt x="1361520" y="450158"/>
                </a:lnTo>
                <a:lnTo>
                  <a:pt x="1361909" y="447618"/>
                </a:lnTo>
                <a:lnTo>
                  <a:pt x="1364446" y="445078"/>
                </a:lnTo>
                <a:lnTo>
                  <a:pt x="1369132" y="445078"/>
                </a:lnTo>
                <a:lnTo>
                  <a:pt x="1370686" y="447618"/>
                </a:lnTo>
                <a:lnTo>
                  <a:pt x="1369520" y="451428"/>
                </a:lnTo>
                <a:lnTo>
                  <a:pt x="1367760" y="455238"/>
                </a:lnTo>
                <a:close/>
              </a:path>
              <a:path w="4097654" h="972819">
                <a:moveTo>
                  <a:pt x="1486357" y="456508"/>
                </a:moveTo>
                <a:lnTo>
                  <a:pt x="1482845" y="456508"/>
                </a:lnTo>
                <a:lnTo>
                  <a:pt x="1480894" y="455238"/>
                </a:lnTo>
                <a:lnTo>
                  <a:pt x="1479728" y="453968"/>
                </a:lnTo>
                <a:lnTo>
                  <a:pt x="1479141" y="451428"/>
                </a:lnTo>
                <a:lnTo>
                  <a:pt x="1479340" y="450158"/>
                </a:lnTo>
                <a:lnTo>
                  <a:pt x="1479530" y="446348"/>
                </a:lnTo>
                <a:lnTo>
                  <a:pt x="1482845" y="445078"/>
                </a:lnTo>
                <a:lnTo>
                  <a:pt x="1485969" y="445078"/>
                </a:lnTo>
                <a:lnTo>
                  <a:pt x="1489481" y="446348"/>
                </a:lnTo>
                <a:lnTo>
                  <a:pt x="1490845" y="446348"/>
                </a:lnTo>
                <a:lnTo>
                  <a:pt x="1491622" y="448888"/>
                </a:lnTo>
                <a:lnTo>
                  <a:pt x="1489672" y="452698"/>
                </a:lnTo>
                <a:lnTo>
                  <a:pt x="1488894" y="453968"/>
                </a:lnTo>
                <a:lnTo>
                  <a:pt x="1486357" y="456508"/>
                </a:lnTo>
                <a:close/>
              </a:path>
              <a:path w="4097654" h="972819">
                <a:moveTo>
                  <a:pt x="2085574" y="457778"/>
                </a:moveTo>
                <a:lnTo>
                  <a:pt x="2078747" y="456508"/>
                </a:lnTo>
                <a:lnTo>
                  <a:pt x="2076407" y="453968"/>
                </a:lnTo>
                <a:lnTo>
                  <a:pt x="2076796" y="450158"/>
                </a:lnTo>
                <a:lnTo>
                  <a:pt x="2077383" y="447618"/>
                </a:lnTo>
                <a:lnTo>
                  <a:pt x="2080111" y="445078"/>
                </a:lnTo>
                <a:lnTo>
                  <a:pt x="2083433" y="446348"/>
                </a:lnTo>
                <a:lnTo>
                  <a:pt x="2086938" y="446348"/>
                </a:lnTo>
                <a:lnTo>
                  <a:pt x="2089475" y="448888"/>
                </a:lnTo>
                <a:lnTo>
                  <a:pt x="2088500" y="455238"/>
                </a:lnTo>
                <a:lnTo>
                  <a:pt x="2085574" y="457778"/>
                </a:lnTo>
                <a:close/>
              </a:path>
              <a:path w="4097654" h="972819">
                <a:moveTo>
                  <a:pt x="445136" y="459048"/>
                </a:moveTo>
                <a:lnTo>
                  <a:pt x="442599" y="459048"/>
                </a:lnTo>
                <a:lnTo>
                  <a:pt x="438896" y="456508"/>
                </a:lnTo>
                <a:lnTo>
                  <a:pt x="437334" y="451428"/>
                </a:lnTo>
                <a:lnTo>
                  <a:pt x="439681" y="447618"/>
                </a:lnTo>
                <a:lnTo>
                  <a:pt x="442797" y="447618"/>
                </a:lnTo>
                <a:lnTo>
                  <a:pt x="445334" y="446348"/>
                </a:lnTo>
                <a:lnTo>
                  <a:pt x="449045" y="448888"/>
                </a:lnTo>
                <a:lnTo>
                  <a:pt x="450599" y="453968"/>
                </a:lnTo>
                <a:lnTo>
                  <a:pt x="447872" y="457778"/>
                </a:lnTo>
                <a:lnTo>
                  <a:pt x="445136" y="459048"/>
                </a:lnTo>
                <a:close/>
              </a:path>
              <a:path w="4097654" h="972819">
                <a:moveTo>
                  <a:pt x="1401316" y="460318"/>
                </a:moveTo>
                <a:lnTo>
                  <a:pt x="1399556" y="460318"/>
                </a:lnTo>
                <a:lnTo>
                  <a:pt x="1397408" y="459048"/>
                </a:lnTo>
                <a:lnTo>
                  <a:pt x="1397217" y="457778"/>
                </a:lnTo>
                <a:lnTo>
                  <a:pt x="1397019" y="452698"/>
                </a:lnTo>
                <a:lnTo>
                  <a:pt x="1399358" y="448888"/>
                </a:lnTo>
                <a:lnTo>
                  <a:pt x="1403457" y="446348"/>
                </a:lnTo>
                <a:lnTo>
                  <a:pt x="1405408" y="446348"/>
                </a:lnTo>
                <a:lnTo>
                  <a:pt x="1406383" y="447618"/>
                </a:lnTo>
                <a:lnTo>
                  <a:pt x="1407747" y="447618"/>
                </a:lnTo>
                <a:lnTo>
                  <a:pt x="1408143" y="448888"/>
                </a:lnTo>
                <a:lnTo>
                  <a:pt x="1409896" y="453968"/>
                </a:lnTo>
                <a:lnTo>
                  <a:pt x="1406581" y="459048"/>
                </a:lnTo>
                <a:lnTo>
                  <a:pt x="1401316" y="460318"/>
                </a:lnTo>
                <a:close/>
              </a:path>
              <a:path w="4097654" h="972819">
                <a:moveTo>
                  <a:pt x="1526344" y="459048"/>
                </a:moveTo>
                <a:lnTo>
                  <a:pt x="1521468" y="456508"/>
                </a:lnTo>
                <a:lnTo>
                  <a:pt x="1519715" y="451428"/>
                </a:lnTo>
                <a:lnTo>
                  <a:pt x="1518930" y="448888"/>
                </a:lnTo>
                <a:lnTo>
                  <a:pt x="1520881" y="446348"/>
                </a:lnTo>
                <a:lnTo>
                  <a:pt x="1525369" y="446348"/>
                </a:lnTo>
                <a:lnTo>
                  <a:pt x="1526344" y="447618"/>
                </a:lnTo>
                <a:lnTo>
                  <a:pt x="1529072" y="447618"/>
                </a:lnTo>
                <a:lnTo>
                  <a:pt x="1531807" y="450158"/>
                </a:lnTo>
                <a:lnTo>
                  <a:pt x="1533758" y="450158"/>
                </a:lnTo>
                <a:lnTo>
                  <a:pt x="1534146" y="452698"/>
                </a:lnTo>
                <a:lnTo>
                  <a:pt x="1533560" y="453968"/>
                </a:lnTo>
                <a:lnTo>
                  <a:pt x="1533361" y="455238"/>
                </a:lnTo>
                <a:lnTo>
                  <a:pt x="1532394" y="456508"/>
                </a:lnTo>
                <a:lnTo>
                  <a:pt x="1526344" y="459048"/>
                </a:lnTo>
                <a:close/>
              </a:path>
              <a:path w="4097654" h="972819">
                <a:moveTo>
                  <a:pt x="2045587" y="461588"/>
                </a:moveTo>
                <a:lnTo>
                  <a:pt x="2041297" y="461588"/>
                </a:lnTo>
                <a:lnTo>
                  <a:pt x="2036619" y="459048"/>
                </a:lnTo>
                <a:lnTo>
                  <a:pt x="2036032" y="453968"/>
                </a:lnTo>
                <a:lnTo>
                  <a:pt x="2035643" y="450158"/>
                </a:lnTo>
                <a:lnTo>
                  <a:pt x="2038371" y="447618"/>
                </a:lnTo>
                <a:lnTo>
                  <a:pt x="2042859" y="446348"/>
                </a:lnTo>
                <a:lnTo>
                  <a:pt x="2046173" y="446348"/>
                </a:lnTo>
                <a:lnTo>
                  <a:pt x="2049877" y="450158"/>
                </a:lnTo>
                <a:lnTo>
                  <a:pt x="2050273" y="457778"/>
                </a:lnTo>
                <a:lnTo>
                  <a:pt x="2048315" y="460318"/>
                </a:lnTo>
                <a:lnTo>
                  <a:pt x="2045587" y="461588"/>
                </a:lnTo>
                <a:close/>
              </a:path>
              <a:path w="4097654" h="972819">
                <a:moveTo>
                  <a:pt x="2248828" y="459048"/>
                </a:moveTo>
                <a:lnTo>
                  <a:pt x="2246115" y="457778"/>
                </a:lnTo>
                <a:lnTo>
                  <a:pt x="2242222" y="456508"/>
                </a:lnTo>
                <a:lnTo>
                  <a:pt x="2240462" y="453968"/>
                </a:lnTo>
                <a:lnTo>
                  <a:pt x="2240835" y="450158"/>
                </a:lnTo>
                <a:lnTo>
                  <a:pt x="2241049" y="447618"/>
                </a:lnTo>
                <a:lnTo>
                  <a:pt x="2242778" y="446348"/>
                </a:lnTo>
                <a:lnTo>
                  <a:pt x="2248828" y="446348"/>
                </a:lnTo>
                <a:lnTo>
                  <a:pt x="2253118" y="450158"/>
                </a:lnTo>
                <a:lnTo>
                  <a:pt x="2252996" y="452698"/>
                </a:lnTo>
                <a:lnTo>
                  <a:pt x="2252935" y="456508"/>
                </a:lnTo>
                <a:lnTo>
                  <a:pt x="2248828" y="459048"/>
                </a:lnTo>
                <a:close/>
              </a:path>
              <a:path w="4097654" h="972819">
                <a:moveTo>
                  <a:pt x="884405" y="459048"/>
                </a:moveTo>
                <a:lnTo>
                  <a:pt x="878950" y="459048"/>
                </a:lnTo>
                <a:lnTo>
                  <a:pt x="876412" y="456508"/>
                </a:lnTo>
                <a:lnTo>
                  <a:pt x="877190" y="453968"/>
                </a:lnTo>
                <a:lnTo>
                  <a:pt x="878554" y="450158"/>
                </a:lnTo>
                <a:lnTo>
                  <a:pt x="883628" y="447618"/>
                </a:lnTo>
                <a:lnTo>
                  <a:pt x="887925" y="448888"/>
                </a:lnTo>
                <a:lnTo>
                  <a:pt x="888703" y="448888"/>
                </a:lnTo>
                <a:lnTo>
                  <a:pt x="889868" y="451428"/>
                </a:lnTo>
                <a:lnTo>
                  <a:pt x="889678" y="452698"/>
                </a:lnTo>
                <a:lnTo>
                  <a:pt x="889678" y="453968"/>
                </a:lnTo>
                <a:lnTo>
                  <a:pt x="889091" y="455238"/>
                </a:lnTo>
                <a:lnTo>
                  <a:pt x="887141" y="457778"/>
                </a:lnTo>
                <a:lnTo>
                  <a:pt x="884405" y="459048"/>
                </a:lnTo>
                <a:close/>
              </a:path>
              <a:path w="4097654" h="972819">
                <a:moveTo>
                  <a:pt x="1924651" y="461588"/>
                </a:moveTo>
                <a:lnTo>
                  <a:pt x="1907682" y="461588"/>
                </a:lnTo>
                <a:lnTo>
                  <a:pt x="1910806" y="460318"/>
                </a:lnTo>
                <a:lnTo>
                  <a:pt x="1913534" y="459048"/>
                </a:lnTo>
                <a:lnTo>
                  <a:pt x="1915287" y="456508"/>
                </a:lnTo>
                <a:lnTo>
                  <a:pt x="1917633" y="451428"/>
                </a:lnTo>
                <a:lnTo>
                  <a:pt x="1921146" y="448888"/>
                </a:lnTo>
                <a:lnTo>
                  <a:pt x="1924072" y="447618"/>
                </a:lnTo>
                <a:lnTo>
                  <a:pt x="1926411" y="450158"/>
                </a:lnTo>
                <a:lnTo>
                  <a:pt x="1927775" y="450158"/>
                </a:lnTo>
                <a:lnTo>
                  <a:pt x="1930503" y="455238"/>
                </a:lnTo>
                <a:lnTo>
                  <a:pt x="1929139" y="459048"/>
                </a:lnTo>
                <a:lnTo>
                  <a:pt x="1926990" y="460318"/>
                </a:lnTo>
                <a:lnTo>
                  <a:pt x="1926015" y="460318"/>
                </a:lnTo>
                <a:lnTo>
                  <a:pt x="1924651" y="461588"/>
                </a:lnTo>
                <a:close/>
              </a:path>
              <a:path w="4097654" h="972819">
                <a:moveTo>
                  <a:pt x="2326866" y="459048"/>
                </a:moveTo>
                <a:lnTo>
                  <a:pt x="2321403" y="459048"/>
                </a:lnTo>
                <a:lnTo>
                  <a:pt x="2318874" y="457778"/>
                </a:lnTo>
                <a:lnTo>
                  <a:pt x="2317510" y="455238"/>
                </a:lnTo>
                <a:lnTo>
                  <a:pt x="2317510" y="452698"/>
                </a:lnTo>
                <a:lnTo>
                  <a:pt x="2318096" y="451428"/>
                </a:lnTo>
                <a:lnTo>
                  <a:pt x="2318279" y="450158"/>
                </a:lnTo>
                <a:lnTo>
                  <a:pt x="2319057" y="450158"/>
                </a:lnTo>
                <a:lnTo>
                  <a:pt x="2321807" y="447618"/>
                </a:lnTo>
                <a:lnTo>
                  <a:pt x="2327270" y="448888"/>
                </a:lnTo>
                <a:lnTo>
                  <a:pt x="2328992" y="452698"/>
                </a:lnTo>
                <a:lnTo>
                  <a:pt x="2328626" y="455238"/>
                </a:lnTo>
                <a:lnTo>
                  <a:pt x="2327857" y="456508"/>
                </a:lnTo>
                <a:lnTo>
                  <a:pt x="2326866" y="459048"/>
                </a:lnTo>
                <a:close/>
              </a:path>
              <a:path w="4097654" h="972819">
                <a:moveTo>
                  <a:pt x="724854" y="459048"/>
                </a:moveTo>
                <a:lnTo>
                  <a:pt x="720564" y="459048"/>
                </a:lnTo>
                <a:lnTo>
                  <a:pt x="717638" y="455238"/>
                </a:lnTo>
                <a:lnTo>
                  <a:pt x="719002" y="452698"/>
                </a:lnTo>
                <a:lnTo>
                  <a:pt x="719779" y="450158"/>
                </a:lnTo>
                <a:lnTo>
                  <a:pt x="721539" y="450158"/>
                </a:lnTo>
                <a:lnTo>
                  <a:pt x="722515" y="448888"/>
                </a:lnTo>
                <a:lnTo>
                  <a:pt x="725441" y="450158"/>
                </a:lnTo>
                <a:lnTo>
                  <a:pt x="727970" y="452698"/>
                </a:lnTo>
                <a:lnTo>
                  <a:pt x="727970" y="456508"/>
                </a:lnTo>
                <a:lnTo>
                  <a:pt x="724854" y="459048"/>
                </a:lnTo>
                <a:close/>
              </a:path>
              <a:path w="4097654" h="972819">
                <a:moveTo>
                  <a:pt x="765031" y="459048"/>
                </a:moveTo>
                <a:lnTo>
                  <a:pt x="759576" y="459048"/>
                </a:lnTo>
                <a:lnTo>
                  <a:pt x="757229" y="456508"/>
                </a:lnTo>
                <a:lnTo>
                  <a:pt x="757134" y="452698"/>
                </a:lnTo>
                <a:lnTo>
                  <a:pt x="757038" y="451428"/>
                </a:lnTo>
                <a:lnTo>
                  <a:pt x="758989" y="448888"/>
                </a:lnTo>
                <a:lnTo>
                  <a:pt x="768346" y="448888"/>
                </a:lnTo>
                <a:lnTo>
                  <a:pt x="770304" y="452698"/>
                </a:lnTo>
                <a:lnTo>
                  <a:pt x="767957" y="456508"/>
                </a:lnTo>
                <a:lnTo>
                  <a:pt x="767370" y="457778"/>
                </a:lnTo>
                <a:lnTo>
                  <a:pt x="765031" y="459048"/>
                </a:lnTo>
                <a:close/>
              </a:path>
              <a:path w="4097654" h="972819">
                <a:moveTo>
                  <a:pt x="1010614" y="462858"/>
                </a:moveTo>
                <a:lnTo>
                  <a:pt x="1001250" y="462858"/>
                </a:lnTo>
                <a:lnTo>
                  <a:pt x="996564" y="461588"/>
                </a:lnTo>
                <a:lnTo>
                  <a:pt x="995009" y="461588"/>
                </a:lnTo>
                <a:lnTo>
                  <a:pt x="993638" y="459048"/>
                </a:lnTo>
                <a:lnTo>
                  <a:pt x="994034" y="456508"/>
                </a:lnTo>
                <a:lnTo>
                  <a:pt x="994811" y="452698"/>
                </a:lnTo>
                <a:lnTo>
                  <a:pt x="998712" y="448888"/>
                </a:lnTo>
                <a:lnTo>
                  <a:pt x="1006126" y="448888"/>
                </a:lnTo>
                <a:lnTo>
                  <a:pt x="1008663" y="450158"/>
                </a:lnTo>
                <a:lnTo>
                  <a:pt x="1010416" y="452698"/>
                </a:lnTo>
                <a:lnTo>
                  <a:pt x="1012953" y="457778"/>
                </a:lnTo>
                <a:lnTo>
                  <a:pt x="1010614" y="462858"/>
                </a:lnTo>
                <a:close/>
              </a:path>
              <a:path w="4097654" h="972819">
                <a:moveTo>
                  <a:pt x="1646891" y="459048"/>
                </a:moveTo>
                <a:lnTo>
                  <a:pt x="1640841" y="459048"/>
                </a:lnTo>
                <a:lnTo>
                  <a:pt x="1639676" y="457778"/>
                </a:lnTo>
                <a:lnTo>
                  <a:pt x="1639089" y="456508"/>
                </a:lnTo>
                <a:lnTo>
                  <a:pt x="1638114" y="452698"/>
                </a:lnTo>
                <a:lnTo>
                  <a:pt x="1640064" y="450158"/>
                </a:lnTo>
                <a:lnTo>
                  <a:pt x="1645916" y="448888"/>
                </a:lnTo>
                <a:lnTo>
                  <a:pt x="1648842" y="450158"/>
                </a:lnTo>
                <a:lnTo>
                  <a:pt x="1649231" y="451428"/>
                </a:lnTo>
                <a:lnTo>
                  <a:pt x="1650015" y="455238"/>
                </a:lnTo>
                <a:lnTo>
                  <a:pt x="1646891" y="459048"/>
                </a:lnTo>
                <a:close/>
              </a:path>
              <a:path w="4097654" h="972819">
                <a:moveTo>
                  <a:pt x="1687069" y="462858"/>
                </a:moveTo>
                <a:lnTo>
                  <a:pt x="1683564" y="462858"/>
                </a:lnTo>
                <a:lnTo>
                  <a:pt x="1680828" y="460318"/>
                </a:lnTo>
                <a:lnTo>
                  <a:pt x="1680242" y="456508"/>
                </a:lnTo>
                <a:lnTo>
                  <a:pt x="1680242" y="455238"/>
                </a:lnTo>
                <a:lnTo>
                  <a:pt x="1680828" y="451428"/>
                </a:lnTo>
                <a:lnTo>
                  <a:pt x="1682977" y="448888"/>
                </a:lnTo>
                <a:lnTo>
                  <a:pt x="1687465" y="448888"/>
                </a:lnTo>
                <a:lnTo>
                  <a:pt x="1690391" y="450158"/>
                </a:lnTo>
                <a:lnTo>
                  <a:pt x="1691953" y="455238"/>
                </a:lnTo>
                <a:lnTo>
                  <a:pt x="1692143" y="459048"/>
                </a:lnTo>
                <a:lnTo>
                  <a:pt x="1690193" y="461588"/>
                </a:lnTo>
                <a:lnTo>
                  <a:pt x="1687069" y="462858"/>
                </a:lnTo>
                <a:close/>
              </a:path>
              <a:path w="4097654" h="972819">
                <a:moveTo>
                  <a:pt x="1728816" y="450158"/>
                </a:moveTo>
                <a:lnTo>
                  <a:pt x="1724130" y="450158"/>
                </a:lnTo>
                <a:lnTo>
                  <a:pt x="1726476" y="448888"/>
                </a:lnTo>
                <a:lnTo>
                  <a:pt x="1728816" y="450158"/>
                </a:lnTo>
                <a:close/>
              </a:path>
              <a:path w="4097654" h="972819">
                <a:moveTo>
                  <a:pt x="1968150" y="457778"/>
                </a:moveTo>
                <a:lnTo>
                  <a:pt x="1965026" y="457778"/>
                </a:lnTo>
                <a:lnTo>
                  <a:pt x="1963662" y="456508"/>
                </a:lnTo>
                <a:lnTo>
                  <a:pt x="1963472" y="455238"/>
                </a:lnTo>
                <a:lnTo>
                  <a:pt x="1963076" y="453968"/>
                </a:lnTo>
                <a:lnTo>
                  <a:pt x="1963274" y="452698"/>
                </a:lnTo>
                <a:lnTo>
                  <a:pt x="1966398" y="448888"/>
                </a:lnTo>
                <a:lnTo>
                  <a:pt x="1970299" y="448888"/>
                </a:lnTo>
                <a:lnTo>
                  <a:pt x="1973027" y="452698"/>
                </a:lnTo>
                <a:lnTo>
                  <a:pt x="1973415" y="452698"/>
                </a:lnTo>
                <a:lnTo>
                  <a:pt x="1973415" y="453968"/>
                </a:lnTo>
                <a:lnTo>
                  <a:pt x="1973613" y="453968"/>
                </a:lnTo>
                <a:lnTo>
                  <a:pt x="1973217" y="455238"/>
                </a:lnTo>
                <a:lnTo>
                  <a:pt x="1972638" y="455238"/>
                </a:lnTo>
                <a:lnTo>
                  <a:pt x="1970299" y="456508"/>
                </a:lnTo>
                <a:lnTo>
                  <a:pt x="1968150" y="457778"/>
                </a:lnTo>
                <a:close/>
              </a:path>
              <a:path w="4097654" h="972819">
                <a:moveTo>
                  <a:pt x="2206510" y="460318"/>
                </a:moveTo>
                <a:lnTo>
                  <a:pt x="2202608" y="457778"/>
                </a:lnTo>
                <a:lnTo>
                  <a:pt x="2203393" y="452698"/>
                </a:lnTo>
                <a:lnTo>
                  <a:pt x="2205146" y="451428"/>
                </a:lnTo>
                <a:lnTo>
                  <a:pt x="2205732" y="450158"/>
                </a:lnTo>
                <a:lnTo>
                  <a:pt x="2209633" y="448888"/>
                </a:lnTo>
                <a:lnTo>
                  <a:pt x="2212750" y="451428"/>
                </a:lnTo>
                <a:lnTo>
                  <a:pt x="2213923" y="453968"/>
                </a:lnTo>
                <a:lnTo>
                  <a:pt x="2214121" y="455238"/>
                </a:lnTo>
                <a:lnTo>
                  <a:pt x="2214121" y="457778"/>
                </a:lnTo>
                <a:lnTo>
                  <a:pt x="2212559" y="459048"/>
                </a:lnTo>
                <a:lnTo>
                  <a:pt x="2206510" y="460318"/>
                </a:lnTo>
                <a:close/>
              </a:path>
              <a:path w="4097654" h="972819">
                <a:moveTo>
                  <a:pt x="2450522" y="460318"/>
                </a:moveTo>
                <a:lnTo>
                  <a:pt x="2444876" y="460318"/>
                </a:lnTo>
                <a:lnTo>
                  <a:pt x="2441943" y="456508"/>
                </a:lnTo>
                <a:lnTo>
                  <a:pt x="2441760" y="453968"/>
                </a:lnTo>
                <a:lnTo>
                  <a:pt x="2441943" y="453968"/>
                </a:lnTo>
                <a:lnTo>
                  <a:pt x="2441943" y="452698"/>
                </a:lnTo>
                <a:lnTo>
                  <a:pt x="2442934" y="450158"/>
                </a:lnTo>
                <a:lnTo>
                  <a:pt x="2446636" y="448888"/>
                </a:lnTo>
                <a:lnTo>
                  <a:pt x="2452465" y="450158"/>
                </a:lnTo>
                <a:lnTo>
                  <a:pt x="2454812" y="452698"/>
                </a:lnTo>
                <a:lnTo>
                  <a:pt x="2454629" y="455238"/>
                </a:lnTo>
                <a:lnTo>
                  <a:pt x="2454446" y="456508"/>
                </a:lnTo>
                <a:lnTo>
                  <a:pt x="2454446" y="457778"/>
                </a:lnTo>
                <a:lnTo>
                  <a:pt x="2454043" y="457778"/>
                </a:lnTo>
                <a:lnTo>
                  <a:pt x="2452465" y="459048"/>
                </a:lnTo>
                <a:lnTo>
                  <a:pt x="2450522" y="460318"/>
                </a:lnTo>
                <a:close/>
              </a:path>
              <a:path w="4097654" h="972819">
                <a:moveTo>
                  <a:pt x="326151" y="453968"/>
                </a:moveTo>
                <a:lnTo>
                  <a:pt x="322836" y="453968"/>
                </a:lnTo>
                <a:lnTo>
                  <a:pt x="322059" y="452698"/>
                </a:lnTo>
                <a:lnTo>
                  <a:pt x="321671" y="451428"/>
                </a:lnTo>
                <a:lnTo>
                  <a:pt x="322059" y="450158"/>
                </a:lnTo>
                <a:lnTo>
                  <a:pt x="327515" y="450158"/>
                </a:lnTo>
                <a:lnTo>
                  <a:pt x="327126" y="452698"/>
                </a:lnTo>
                <a:lnTo>
                  <a:pt x="326540" y="452698"/>
                </a:lnTo>
                <a:lnTo>
                  <a:pt x="326151" y="453968"/>
                </a:lnTo>
                <a:close/>
              </a:path>
              <a:path w="4097654" h="972819">
                <a:moveTo>
                  <a:pt x="1242337" y="459048"/>
                </a:moveTo>
                <a:lnTo>
                  <a:pt x="1240782" y="457778"/>
                </a:lnTo>
                <a:lnTo>
                  <a:pt x="1239418" y="457778"/>
                </a:lnTo>
                <a:lnTo>
                  <a:pt x="1238047" y="455238"/>
                </a:lnTo>
                <a:lnTo>
                  <a:pt x="1237658" y="452698"/>
                </a:lnTo>
                <a:lnTo>
                  <a:pt x="1240973" y="450158"/>
                </a:lnTo>
                <a:lnTo>
                  <a:pt x="1243510" y="450158"/>
                </a:lnTo>
                <a:lnTo>
                  <a:pt x="1244097" y="451428"/>
                </a:lnTo>
                <a:lnTo>
                  <a:pt x="1245461" y="452698"/>
                </a:lnTo>
                <a:lnTo>
                  <a:pt x="1245659" y="453968"/>
                </a:lnTo>
                <a:lnTo>
                  <a:pt x="1245849" y="456508"/>
                </a:lnTo>
                <a:lnTo>
                  <a:pt x="1242337" y="459048"/>
                </a:lnTo>
                <a:close/>
              </a:path>
              <a:path w="4097654" h="972819">
                <a:moveTo>
                  <a:pt x="1287398" y="460318"/>
                </a:moveTo>
                <a:lnTo>
                  <a:pt x="1284274" y="460318"/>
                </a:lnTo>
                <a:lnTo>
                  <a:pt x="1281546" y="457778"/>
                </a:lnTo>
                <a:lnTo>
                  <a:pt x="1280769" y="452698"/>
                </a:lnTo>
                <a:lnTo>
                  <a:pt x="1284084" y="450158"/>
                </a:lnTo>
                <a:lnTo>
                  <a:pt x="1286232" y="451428"/>
                </a:lnTo>
                <a:lnTo>
                  <a:pt x="1288571" y="451428"/>
                </a:lnTo>
                <a:lnTo>
                  <a:pt x="1290133" y="453968"/>
                </a:lnTo>
                <a:lnTo>
                  <a:pt x="1290712" y="457778"/>
                </a:lnTo>
                <a:lnTo>
                  <a:pt x="1289158" y="459048"/>
                </a:lnTo>
                <a:lnTo>
                  <a:pt x="1287398" y="460318"/>
                </a:lnTo>
                <a:close/>
              </a:path>
              <a:path w="4097654" h="972819">
                <a:moveTo>
                  <a:pt x="1325434" y="451428"/>
                </a:moveTo>
                <a:lnTo>
                  <a:pt x="1323484" y="451428"/>
                </a:lnTo>
                <a:lnTo>
                  <a:pt x="1323872" y="450158"/>
                </a:lnTo>
                <a:lnTo>
                  <a:pt x="1325434" y="450158"/>
                </a:lnTo>
                <a:lnTo>
                  <a:pt x="1325434" y="451428"/>
                </a:lnTo>
                <a:close/>
              </a:path>
              <a:path w="4097654" h="972819">
                <a:moveTo>
                  <a:pt x="1724328" y="457778"/>
                </a:moveTo>
                <a:lnTo>
                  <a:pt x="1721600" y="455238"/>
                </a:lnTo>
                <a:lnTo>
                  <a:pt x="1720815" y="455238"/>
                </a:lnTo>
                <a:lnTo>
                  <a:pt x="1720625" y="453968"/>
                </a:lnTo>
                <a:lnTo>
                  <a:pt x="1720038" y="452698"/>
                </a:lnTo>
                <a:lnTo>
                  <a:pt x="1720625" y="451428"/>
                </a:lnTo>
                <a:lnTo>
                  <a:pt x="1721013" y="450158"/>
                </a:lnTo>
                <a:lnTo>
                  <a:pt x="1730378" y="450158"/>
                </a:lnTo>
                <a:lnTo>
                  <a:pt x="1730766" y="452698"/>
                </a:lnTo>
                <a:lnTo>
                  <a:pt x="1727642" y="456508"/>
                </a:lnTo>
                <a:lnTo>
                  <a:pt x="1724328" y="457778"/>
                </a:lnTo>
                <a:close/>
              </a:path>
              <a:path w="4097654" h="972819">
                <a:moveTo>
                  <a:pt x="1846628" y="457778"/>
                </a:moveTo>
                <a:lnTo>
                  <a:pt x="1841561" y="457778"/>
                </a:lnTo>
                <a:lnTo>
                  <a:pt x="1839023" y="456508"/>
                </a:lnTo>
                <a:lnTo>
                  <a:pt x="1839412" y="451428"/>
                </a:lnTo>
                <a:lnTo>
                  <a:pt x="1841561" y="450158"/>
                </a:lnTo>
                <a:lnTo>
                  <a:pt x="1845850" y="450158"/>
                </a:lnTo>
                <a:lnTo>
                  <a:pt x="1847412" y="451428"/>
                </a:lnTo>
                <a:lnTo>
                  <a:pt x="1848578" y="455238"/>
                </a:lnTo>
                <a:lnTo>
                  <a:pt x="1846628" y="457778"/>
                </a:lnTo>
                <a:close/>
              </a:path>
              <a:path w="4097654" h="972819">
                <a:moveTo>
                  <a:pt x="1898714" y="460318"/>
                </a:moveTo>
                <a:lnTo>
                  <a:pt x="1897929" y="460318"/>
                </a:lnTo>
                <a:lnTo>
                  <a:pt x="1897929" y="459048"/>
                </a:lnTo>
                <a:lnTo>
                  <a:pt x="1898714" y="459048"/>
                </a:lnTo>
                <a:lnTo>
                  <a:pt x="1898714" y="460318"/>
                </a:lnTo>
                <a:close/>
              </a:path>
              <a:path w="4097654" h="972819">
                <a:moveTo>
                  <a:pt x="1463735" y="481908"/>
                </a:moveTo>
                <a:lnTo>
                  <a:pt x="1459636" y="480638"/>
                </a:lnTo>
                <a:lnTo>
                  <a:pt x="1459049" y="476828"/>
                </a:lnTo>
                <a:lnTo>
                  <a:pt x="1458660" y="475558"/>
                </a:lnTo>
                <a:lnTo>
                  <a:pt x="1458470" y="473018"/>
                </a:lnTo>
                <a:lnTo>
                  <a:pt x="1458272" y="473018"/>
                </a:lnTo>
                <a:lnTo>
                  <a:pt x="1458272" y="465398"/>
                </a:lnTo>
                <a:lnTo>
                  <a:pt x="1460809" y="462858"/>
                </a:lnTo>
                <a:lnTo>
                  <a:pt x="1467049" y="461588"/>
                </a:lnTo>
                <a:lnTo>
                  <a:pt x="1470951" y="460318"/>
                </a:lnTo>
                <a:lnTo>
                  <a:pt x="1474067" y="464128"/>
                </a:lnTo>
                <a:lnTo>
                  <a:pt x="1473837" y="469208"/>
                </a:lnTo>
                <a:lnTo>
                  <a:pt x="1473678" y="474288"/>
                </a:lnTo>
                <a:lnTo>
                  <a:pt x="1470752" y="476828"/>
                </a:lnTo>
                <a:lnTo>
                  <a:pt x="1466265" y="480638"/>
                </a:lnTo>
                <a:lnTo>
                  <a:pt x="1463735" y="481908"/>
                </a:lnTo>
                <a:close/>
              </a:path>
              <a:path w="4097654" h="972819">
                <a:moveTo>
                  <a:pt x="1864183" y="480638"/>
                </a:moveTo>
                <a:lnTo>
                  <a:pt x="1860091" y="478098"/>
                </a:lnTo>
                <a:lnTo>
                  <a:pt x="1856381" y="475558"/>
                </a:lnTo>
                <a:lnTo>
                  <a:pt x="1855017" y="470478"/>
                </a:lnTo>
                <a:lnTo>
                  <a:pt x="1857356" y="466668"/>
                </a:lnTo>
                <a:lnTo>
                  <a:pt x="1857942" y="465398"/>
                </a:lnTo>
                <a:lnTo>
                  <a:pt x="1858918" y="464128"/>
                </a:lnTo>
                <a:lnTo>
                  <a:pt x="1859893" y="464128"/>
                </a:lnTo>
                <a:lnTo>
                  <a:pt x="1863017" y="461588"/>
                </a:lnTo>
                <a:lnTo>
                  <a:pt x="1866720" y="460318"/>
                </a:lnTo>
                <a:lnTo>
                  <a:pt x="1871399" y="461588"/>
                </a:lnTo>
                <a:lnTo>
                  <a:pt x="1872183" y="462858"/>
                </a:lnTo>
                <a:lnTo>
                  <a:pt x="1873745" y="462858"/>
                </a:lnTo>
                <a:lnTo>
                  <a:pt x="1874134" y="465398"/>
                </a:lnTo>
                <a:lnTo>
                  <a:pt x="1874911" y="469208"/>
                </a:lnTo>
                <a:lnTo>
                  <a:pt x="1874134" y="471748"/>
                </a:lnTo>
                <a:lnTo>
                  <a:pt x="1871795" y="475558"/>
                </a:lnTo>
                <a:lnTo>
                  <a:pt x="1869257" y="479368"/>
                </a:lnTo>
                <a:lnTo>
                  <a:pt x="1864183" y="480638"/>
                </a:lnTo>
                <a:close/>
              </a:path>
              <a:path w="4097654" h="972819">
                <a:moveTo>
                  <a:pt x="1910608" y="476828"/>
                </a:moveTo>
                <a:lnTo>
                  <a:pt x="1903004" y="476828"/>
                </a:lnTo>
                <a:lnTo>
                  <a:pt x="1901640" y="474288"/>
                </a:lnTo>
                <a:lnTo>
                  <a:pt x="1899293" y="469208"/>
                </a:lnTo>
                <a:lnTo>
                  <a:pt x="1899293" y="466668"/>
                </a:lnTo>
                <a:lnTo>
                  <a:pt x="1898905" y="464128"/>
                </a:lnTo>
                <a:lnTo>
                  <a:pt x="1899103" y="462858"/>
                </a:lnTo>
                <a:lnTo>
                  <a:pt x="1899103" y="460318"/>
                </a:lnTo>
                <a:lnTo>
                  <a:pt x="1901830" y="461588"/>
                </a:lnTo>
                <a:lnTo>
                  <a:pt x="1918997" y="461588"/>
                </a:lnTo>
                <a:lnTo>
                  <a:pt x="1916856" y="464128"/>
                </a:lnTo>
                <a:lnTo>
                  <a:pt x="1916071" y="467938"/>
                </a:lnTo>
                <a:lnTo>
                  <a:pt x="1915675" y="470478"/>
                </a:lnTo>
                <a:lnTo>
                  <a:pt x="1915096" y="471748"/>
                </a:lnTo>
                <a:lnTo>
                  <a:pt x="1914311" y="473018"/>
                </a:lnTo>
                <a:lnTo>
                  <a:pt x="1912947" y="475558"/>
                </a:lnTo>
                <a:lnTo>
                  <a:pt x="1910608" y="476828"/>
                </a:lnTo>
                <a:close/>
              </a:path>
              <a:path w="4097654" h="972819">
                <a:moveTo>
                  <a:pt x="2264448" y="483178"/>
                </a:moveTo>
                <a:lnTo>
                  <a:pt x="2261110" y="480638"/>
                </a:lnTo>
                <a:lnTo>
                  <a:pt x="2261037" y="475558"/>
                </a:lnTo>
                <a:lnTo>
                  <a:pt x="2260928" y="471748"/>
                </a:lnTo>
                <a:lnTo>
                  <a:pt x="2263092" y="466668"/>
                </a:lnTo>
                <a:lnTo>
                  <a:pt x="2269690" y="462858"/>
                </a:lnTo>
                <a:lnTo>
                  <a:pt x="2271671" y="462858"/>
                </a:lnTo>
                <a:lnTo>
                  <a:pt x="2273980" y="461588"/>
                </a:lnTo>
                <a:lnTo>
                  <a:pt x="2276144" y="460318"/>
                </a:lnTo>
                <a:lnTo>
                  <a:pt x="2275740" y="464128"/>
                </a:lnTo>
                <a:lnTo>
                  <a:pt x="2275153" y="476828"/>
                </a:lnTo>
                <a:lnTo>
                  <a:pt x="2271084" y="479368"/>
                </a:lnTo>
                <a:lnTo>
                  <a:pt x="2266391" y="481908"/>
                </a:lnTo>
                <a:lnTo>
                  <a:pt x="2264448" y="483178"/>
                </a:lnTo>
                <a:close/>
              </a:path>
              <a:path w="4097654" h="972819">
                <a:moveTo>
                  <a:pt x="2473739" y="481908"/>
                </a:moveTo>
                <a:lnTo>
                  <a:pt x="2472192" y="481908"/>
                </a:lnTo>
                <a:lnTo>
                  <a:pt x="2470036" y="480638"/>
                </a:lnTo>
                <a:lnTo>
                  <a:pt x="2467095" y="480638"/>
                </a:lnTo>
                <a:lnTo>
                  <a:pt x="2465739" y="478098"/>
                </a:lnTo>
                <a:lnTo>
                  <a:pt x="2463796" y="476828"/>
                </a:lnTo>
                <a:lnTo>
                  <a:pt x="2461853" y="470478"/>
                </a:lnTo>
                <a:lnTo>
                  <a:pt x="2460862" y="467938"/>
                </a:lnTo>
                <a:lnTo>
                  <a:pt x="2462622" y="464128"/>
                </a:lnTo>
                <a:lnTo>
                  <a:pt x="2467499" y="462858"/>
                </a:lnTo>
                <a:lnTo>
                  <a:pt x="2469259" y="461588"/>
                </a:lnTo>
                <a:lnTo>
                  <a:pt x="2471019" y="461588"/>
                </a:lnTo>
                <a:lnTo>
                  <a:pt x="2473152" y="460318"/>
                </a:lnTo>
                <a:lnTo>
                  <a:pt x="2476490" y="462858"/>
                </a:lnTo>
                <a:lnTo>
                  <a:pt x="2476733" y="465398"/>
                </a:lnTo>
                <a:lnTo>
                  <a:pt x="2476855" y="467938"/>
                </a:lnTo>
                <a:lnTo>
                  <a:pt x="2476842" y="471748"/>
                </a:lnTo>
                <a:lnTo>
                  <a:pt x="2476490" y="475558"/>
                </a:lnTo>
                <a:lnTo>
                  <a:pt x="2476086" y="478098"/>
                </a:lnTo>
                <a:lnTo>
                  <a:pt x="2473739" y="481908"/>
                </a:lnTo>
                <a:close/>
              </a:path>
              <a:path w="4097654" h="972819">
                <a:moveTo>
                  <a:pt x="684280" y="503498"/>
                </a:moveTo>
                <a:lnTo>
                  <a:pt x="680379" y="499688"/>
                </a:lnTo>
                <a:lnTo>
                  <a:pt x="678040" y="497148"/>
                </a:lnTo>
                <a:lnTo>
                  <a:pt x="676478" y="494608"/>
                </a:lnTo>
                <a:lnTo>
                  <a:pt x="676478" y="489528"/>
                </a:lnTo>
                <a:lnTo>
                  <a:pt x="676867" y="488258"/>
                </a:lnTo>
                <a:lnTo>
                  <a:pt x="677453" y="485718"/>
                </a:lnTo>
                <a:lnTo>
                  <a:pt x="679015" y="484448"/>
                </a:lnTo>
                <a:lnTo>
                  <a:pt x="680768" y="483178"/>
                </a:lnTo>
                <a:lnTo>
                  <a:pt x="683107" y="481908"/>
                </a:lnTo>
                <a:lnTo>
                  <a:pt x="685256" y="480638"/>
                </a:lnTo>
                <a:lnTo>
                  <a:pt x="689347" y="478098"/>
                </a:lnTo>
                <a:lnTo>
                  <a:pt x="691885" y="474288"/>
                </a:lnTo>
                <a:lnTo>
                  <a:pt x="692860" y="469208"/>
                </a:lnTo>
                <a:lnTo>
                  <a:pt x="695793" y="462858"/>
                </a:lnTo>
                <a:lnTo>
                  <a:pt x="699496" y="461588"/>
                </a:lnTo>
                <a:lnTo>
                  <a:pt x="703588" y="462858"/>
                </a:lnTo>
                <a:lnTo>
                  <a:pt x="709249" y="464128"/>
                </a:lnTo>
                <a:lnTo>
                  <a:pt x="711779" y="469208"/>
                </a:lnTo>
                <a:lnTo>
                  <a:pt x="707687" y="476828"/>
                </a:lnTo>
                <a:lnTo>
                  <a:pt x="705935" y="480638"/>
                </a:lnTo>
                <a:lnTo>
                  <a:pt x="703398" y="481908"/>
                </a:lnTo>
                <a:lnTo>
                  <a:pt x="696769" y="485718"/>
                </a:lnTo>
                <a:lnTo>
                  <a:pt x="693645" y="490798"/>
                </a:lnTo>
                <a:lnTo>
                  <a:pt x="691298" y="498418"/>
                </a:lnTo>
                <a:lnTo>
                  <a:pt x="689743" y="502228"/>
                </a:lnTo>
                <a:lnTo>
                  <a:pt x="684280" y="503498"/>
                </a:lnTo>
                <a:close/>
              </a:path>
              <a:path w="4097654" h="972819">
                <a:moveTo>
                  <a:pt x="1261263" y="479368"/>
                </a:moveTo>
                <a:lnTo>
                  <a:pt x="1258726" y="478098"/>
                </a:lnTo>
                <a:lnTo>
                  <a:pt x="1256974" y="476828"/>
                </a:lnTo>
                <a:lnTo>
                  <a:pt x="1255602" y="475558"/>
                </a:lnTo>
                <a:lnTo>
                  <a:pt x="1254436" y="473018"/>
                </a:lnTo>
                <a:lnTo>
                  <a:pt x="1255023" y="467938"/>
                </a:lnTo>
                <a:lnTo>
                  <a:pt x="1260677" y="462858"/>
                </a:lnTo>
                <a:lnTo>
                  <a:pt x="1265553" y="464128"/>
                </a:lnTo>
                <a:lnTo>
                  <a:pt x="1267504" y="464128"/>
                </a:lnTo>
                <a:lnTo>
                  <a:pt x="1270041" y="466668"/>
                </a:lnTo>
                <a:lnTo>
                  <a:pt x="1269454" y="473018"/>
                </a:lnTo>
                <a:lnTo>
                  <a:pt x="1267702" y="476828"/>
                </a:lnTo>
                <a:lnTo>
                  <a:pt x="1263793" y="478098"/>
                </a:lnTo>
                <a:lnTo>
                  <a:pt x="1261263" y="479368"/>
                </a:lnTo>
                <a:close/>
              </a:path>
              <a:path w="4097654" h="972819">
                <a:moveTo>
                  <a:pt x="1305349" y="475558"/>
                </a:moveTo>
                <a:lnTo>
                  <a:pt x="1301441" y="475558"/>
                </a:lnTo>
                <a:lnTo>
                  <a:pt x="1299300" y="473018"/>
                </a:lnTo>
                <a:lnTo>
                  <a:pt x="1298515" y="473018"/>
                </a:lnTo>
                <a:lnTo>
                  <a:pt x="1297349" y="470478"/>
                </a:lnTo>
                <a:lnTo>
                  <a:pt x="1295787" y="466668"/>
                </a:lnTo>
                <a:lnTo>
                  <a:pt x="1298515" y="462858"/>
                </a:lnTo>
                <a:lnTo>
                  <a:pt x="1302805" y="464128"/>
                </a:lnTo>
                <a:lnTo>
                  <a:pt x="1307879" y="464128"/>
                </a:lnTo>
                <a:lnTo>
                  <a:pt x="1310028" y="469208"/>
                </a:lnTo>
                <a:lnTo>
                  <a:pt x="1307102" y="473018"/>
                </a:lnTo>
                <a:lnTo>
                  <a:pt x="1305349" y="475558"/>
                </a:lnTo>
                <a:close/>
              </a:path>
              <a:path w="4097654" h="972819">
                <a:moveTo>
                  <a:pt x="1672447" y="481908"/>
                </a:moveTo>
                <a:lnTo>
                  <a:pt x="1668348" y="481908"/>
                </a:lnTo>
                <a:lnTo>
                  <a:pt x="1663860" y="480638"/>
                </a:lnTo>
                <a:lnTo>
                  <a:pt x="1660347" y="478098"/>
                </a:lnTo>
                <a:lnTo>
                  <a:pt x="1658397" y="474288"/>
                </a:lnTo>
                <a:lnTo>
                  <a:pt x="1655867" y="469208"/>
                </a:lnTo>
                <a:lnTo>
                  <a:pt x="1659182" y="464128"/>
                </a:lnTo>
                <a:lnTo>
                  <a:pt x="1670687" y="462858"/>
                </a:lnTo>
                <a:lnTo>
                  <a:pt x="1674786" y="466668"/>
                </a:lnTo>
                <a:lnTo>
                  <a:pt x="1674667" y="470478"/>
                </a:lnTo>
                <a:lnTo>
                  <a:pt x="1674588" y="474288"/>
                </a:lnTo>
                <a:lnTo>
                  <a:pt x="1673811" y="476828"/>
                </a:lnTo>
                <a:lnTo>
                  <a:pt x="1672447" y="481908"/>
                </a:lnTo>
                <a:close/>
              </a:path>
              <a:path w="4097654" h="972819">
                <a:moveTo>
                  <a:pt x="1951570" y="464128"/>
                </a:moveTo>
                <a:lnTo>
                  <a:pt x="1940454" y="464128"/>
                </a:lnTo>
                <a:lnTo>
                  <a:pt x="1941429" y="462858"/>
                </a:lnTo>
                <a:lnTo>
                  <a:pt x="1949231" y="462858"/>
                </a:lnTo>
                <a:lnTo>
                  <a:pt x="1951570" y="464128"/>
                </a:lnTo>
                <a:close/>
              </a:path>
              <a:path w="4097654" h="972819">
                <a:moveTo>
                  <a:pt x="2022378" y="522548"/>
                </a:moveTo>
                <a:lnTo>
                  <a:pt x="2018279" y="521278"/>
                </a:lnTo>
                <a:lnTo>
                  <a:pt x="2012625" y="511118"/>
                </a:lnTo>
                <a:lnTo>
                  <a:pt x="2006773" y="506038"/>
                </a:lnTo>
                <a:lnTo>
                  <a:pt x="2000335" y="502228"/>
                </a:lnTo>
                <a:lnTo>
                  <a:pt x="1996243" y="499688"/>
                </a:lnTo>
                <a:lnTo>
                  <a:pt x="1996045" y="492068"/>
                </a:lnTo>
                <a:lnTo>
                  <a:pt x="2003261" y="484448"/>
                </a:lnTo>
                <a:lnTo>
                  <a:pt x="2005600" y="484448"/>
                </a:lnTo>
                <a:lnTo>
                  <a:pt x="2011650" y="481908"/>
                </a:lnTo>
                <a:lnTo>
                  <a:pt x="2014774" y="478098"/>
                </a:lnTo>
                <a:lnTo>
                  <a:pt x="2016328" y="471748"/>
                </a:lnTo>
                <a:lnTo>
                  <a:pt x="2017501" y="467938"/>
                </a:lnTo>
                <a:lnTo>
                  <a:pt x="2018477" y="466668"/>
                </a:lnTo>
                <a:lnTo>
                  <a:pt x="2020039" y="464128"/>
                </a:lnTo>
                <a:lnTo>
                  <a:pt x="2026668" y="462858"/>
                </a:lnTo>
                <a:lnTo>
                  <a:pt x="2028618" y="465398"/>
                </a:lnTo>
                <a:lnTo>
                  <a:pt x="2030759" y="469208"/>
                </a:lnTo>
                <a:lnTo>
                  <a:pt x="2032908" y="471748"/>
                </a:lnTo>
                <a:lnTo>
                  <a:pt x="2034470" y="475558"/>
                </a:lnTo>
                <a:lnTo>
                  <a:pt x="2037396" y="481908"/>
                </a:lnTo>
                <a:lnTo>
                  <a:pt x="2064315" y="481908"/>
                </a:lnTo>
                <a:lnTo>
                  <a:pt x="2055926" y="483178"/>
                </a:lnTo>
                <a:lnTo>
                  <a:pt x="2055538" y="484448"/>
                </a:lnTo>
                <a:lnTo>
                  <a:pt x="2055425" y="489528"/>
                </a:lnTo>
                <a:lnTo>
                  <a:pt x="2055340" y="497148"/>
                </a:lnTo>
                <a:lnTo>
                  <a:pt x="2054951" y="500958"/>
                </a:lnTo>
                <a:lnTo>
                  <a:pt x="2054269" y="502228"/>
                </a:lnTo>
                <a:lnTo>
                  <a:pt x="2042272" y="502228"/>
                </a:lnTo>
                <a:lnTo>
                  <a:pt x="2036032" y="504768"/>
                </a:lnTo>
                <a:lnTo>
                  <a:pt x="2034280" y="520008"/>
                </a:lnTo>
                <a:lnTo>
                  <a:pt x="2030371" y="521278"/>
                </a:lnTo>
                <a:lnTo>
                  <a:pt x="2026279" y="521278"/>
                </a:lnTo>
                <a:lnTo>
                  <a:pt x="2022378" y="522548"/>
                </a:lnTo>
                <a:close/>
              </a:path>
              <a:path w="4097654" h="972819">
                <a:moveTo>
                  <a:pt x="2067432" y="481908"/>
                </a:moveTo>
                <a:lnTo>
                  <a:pt x="2037396" y="481908"/>
                </a:lnTo>
                <a:lnTo>
                  <a:pt x="2047149" y="480638"/>
                </a:lnTo>
                <a:lnTo>
                  <a:pt x="2050661" y="476828"/>
                </a:lnTo>
                <a:lnTo>
                  <a:pt x="2053199" y="474288"/>
                </a:lnTo>
                <a:lnTo>
                  <a:pt x="2054951" y="471748"/>
                </a:lnTo>
                <a:lnTo>
                  <a:pt x="2057100" y="467938"/>
                </a:lnTo>
                <a:lnTo>
                  <a:pt x="2058464" y="465398"/>
                </a:lnTo>
                <a:lnTo>
                  <a:pt x="2060605" y="464128"/>
                </a:lnTo>
                <a:lnTo>
                  <a:pt x="2075920" y="475558"/>
                </a:lnTo>
                <a:lnTo>
                  <a:pt x="2076019" y="476828"/>
                </a:lnTo>
                <a:lnTo>
                  <a:pt x="2075432" y="476828"/>
                </a:lnTo>
                <a:lnTo>
                  <a:pt x="2074846" y="479368"/>
                </a:lnTo>
                <a:lnTo>
                  <a:pt x="2073481" y="479368"/>
                </a:lnTo>
                <a:lnTo>
                  <a:pt x="2070556" y="480638"/>
                </a:lnTo>
                <a:lnTo>
                  <a:pt x="2067432" y="481908"/>
                </a:lnTo>
                <a:close/>
              </a:path>
              <a:path w="4097654" h="972819">
                <a:moveTo>
                  <a:pt x="2318096" y="483178"/>
                </a:moveTo>
                <a:lnTo>
                  <a:pt x="2306180" y="483178"/>
                </a:lnTo>
                <a:lnTo>
                  <a:pt x="2301120" y="479368"/>
                </a:lnTo>
                <a:lnTo>
                  <a:pt x="2298187" y="473018"/>
                </a:lnTo>
                <a:lnTo>
                  <a:pt x="2297417" y="471748"/>
                </a:lnTo>
                <a:lnTo>
                  <a:pt x="2296427" y="470478"/>
                </a:lnTo>
                <a:lnTo>
                  <a:pt x="2295840" y="467938"/>
                </a:lnTo>
                <a:lnTo>
                  <a:pt x="2294667" y="465398"/>
                </a:lnTo>
                <a:lnTo>
                  <a:pt x="2292137" y="462858"/>
                </a:lnTo>
                <a:lnTo>
                  <a:pt x="2306180" y="462858"/>
                </a:lnTo>
                <a:lnTo>
                  <a:pt x="2307940" y="464128"/>
                </a:lnTo>
                <a:lnTo>
                  <a:pt x="2312816" y="466668"/>
                </a:lnTo>
                <a:lnTo>
                  <a:pt x="2315750" y="470478"/>
                </a:lnTo>
                <a:lnTo>
                  <a:pt x="2316710" y="475558"/>
                </a:lnTo>
                <a:lnTo>
                  <a:pt x="2317296" y="478098"/>
                </a:lnTo>
                <a:lnTo>
                  <a:pt x="2318096" y="483178"/>
                </a:lnTo>
                <a:close/>
              </a:path>
              <a:path w="4097654" h="972819">
                <a:moveTo>
                  <a:pt x="865486" y="478098"/>
                </a:moveTo>
                <a:lnTo>
                  <a:pt x="858080" y="478098"/>
                </a:lnTo>
                <a:lnTo>
                  <a:pt x="855345" y="474288"/>
                </a:lnTo>
                <a:lnTo>
                  <a:pt x="855345" y="470478"/>
                </a:lnTo>
                <a:lnTo>
                  <a:pt x="855733" y="466668"/>
                </a:lnTo>
                <a:lnTo>
                  <a:pt x="858857" y="464128"/>
                </a:lnTo>
                <a:lnTo>
                  <a:pt x="865684" y="464128"/>
                </a:lnTo>
                <a:lnTo>
                  <a:pt x="867833" y="466668"/>
                </a:lnTo>
                <a:lnTo>
                  <a:pt x="868222" y="474288"/>
                </a:lnTo>
                <a:lnTo>
                  <a:pt x="865486" y="478098"/>
                </a:lnTo>
                <a:close/>
              </a:path>
              <a:path w="4097654" h="972819">
                <a:moveTo>
                  <a:pt x="983694" y="478098"/>
                </a:moveTo>
                <a:lnTo>
                  <a:pt x="979595" y="476828"/>
                </a:lnTo>
                <a:lnTo>
                  <a:pt x="978429" y="474288"/>
                </a:lnTo>
                <a:lnTo>
                  <a:pt x="976082" y="467938"/>
                </a:lnTo>
                <a:lnTo>
                  <a:pt x="979008" y="464128"/>
                </a:lnTo>
                <a:lnTo>
                  <a:pt x="987595" y="464128"/>
                </a:lnTo>
                <a:lnTo>
                  <a:pt x="988182" y="465398"/>
                </a:lnTo>
                <a:lnTo>
                  <a:pt x="990910" y="469208"/>
                </a:lnTo>
                <a:lnTo>
                  <a:pt x="989935" y="474288"/>
                </a:lnTo>
                <a:lnTo>
                  <a:pt x="986033" y="476828"/>
                </a:lnTo>
                <a:lnTo>
                  <a:pt x="983694" y="478098"/>
                </a:lnTo>
                <a:close/>
              </a:path>
              <a:path w="4097654" h="972819">
                <a:moveTo>
                  <a:pt x="1426278" y="481908"/>
                </a:moveTo>
                <a:lnTo>
                  <a:pt x="1420434" y="479368"/>
                </a:lnTo>
                <a:lnTo>
                  <a:pt x="1417310" y="479368"/>
                </a:lnTo>
                <a:lnTo>
                  <a:pt x="1415359" y="475558"/>
                </a:lnTo>
                <a:lnTo>
                  <a:pt x="1416334" y="471748"/>
                </a:lnTo>
                <a:lnTo>
                  <a:pt x="1417500" y="467938"/>
                </a:lnTo>
                <a:lnTo>
                  <a:pt x="1420037" y="465398"/>
                </a:lnTo>
                <a:lnTo>
                  <a:pt x="1424137" y="464128"/>
                </a:lnTo>
                <a:lnTo>
                  <a:pt x="1427840" y="464128"/>
                </a:lnTo>
                <a:lnTo>
                  <a:pt x="1432129" y="466668"/>
                </a:lnTo>
                <a:lnTo>
                  <a:pt x="1432248" y="474288"/>
                </a:lnTo>
                <a:lnTo>
                  <a:pt x="1432328" y="476828"/>
                </a:lnTo>
                <a:lnTo>
                  <a:pt x="1426278" y="481908"/>
                </a:lnTo>
                <a:close/>
              </a:path>
              <a:path w="4097654" h="972819">
                <a:moveTo>
                  <a:pt x="1510351" y="481908"/>
                </a:moveTo>
                <a:lnTo>
                  <a:pt x="1500598" y="481908"/>
                </a:lnTo>
                <a:lnTo>
                  <a:pt x="1496506" y="476828"/>
                </a:lnTo>
                <a:lnTo>
                  <a:pt x="1496895" y="471748"/>
                </a:lnTo>
                <a:lnTo>
                  <a:pt x="1497085" y="467938"/>
                </a:lnTo>
                <a:lnTo>
                  <a:pt x="1500986" y="464128"/>
                </a:lnTo>
                <a:lnTo>
                  <a:pt x="1510541" y="464128"/>
                </a:lnTo>
                <a:lnTo>
                  <a:pt x="1514252" y="467938"/>
                </a:lnTo>
                <a:lnTo>
                  <a:pt x="1514252" y="479368"/>
                </a:lnTo>
                <a:lnTo>
                  <a:pt x="1510351" y="481908"/>
                </a:lnTo>
                <a:close/>
              </a:path>
              <a:path w="4097654" h="972819">
                <a:moveTo>
                  <a:pt x="1707359" y="476828"/>
                </a:moveTo>
                <a:lnTo>
                  <a:pt x="1705012" y="475558"/>
                </a:lnTo>
                <a:lnTo>
                  <a:pt x="1701698" y="474288"/>
                </a:lnTo>
                <a:lnTo>
                  <a:pt x="1699557" y="471748"/>
                </a:lnTo>
                <a:lnTo>
                  <a:pt x="1700532" y="469208"/>
                </a:lnTo>
                <a:lnTo>
                  <a:pt x="1701698" y="466668"/>
                </a:lnTo>
                <a:lnTo>
                  <a:pt x="1704822" y="464128"/>
                </a:lnTo>
                <a:lnTo>
                  <a:pt x="1707748" y="465398"/>
                </a:lnTo>
                <a:lnTo>
                  <a:pt x="1710483" y="465398"/>
                </a:lnTo>
                <a:lnTo>
                  <a:pt x="1711649" y="469208"/>
                </a:lnTo>
                <a:lnTo>
                  <a:pt x="1710674" y="473018"/>
                </a:lnTo>
                <a:lnTo>
                  <a:pt x="1710087" y="474288"/>
                </a:lnTo>
                <a:lnTo>
                  <a:pt x="1707359" y="476828"/>
                </a:lnTo>
                <a:close/>
              </a:path>
              <a:path w="4097654" h="972819">
                <a:moveTo>
                  <a:pt x="1927965" y="502228"/>
                </a:moveTo>
                <a:lnTo>
                  <a:pt x="1921146" y="499688"/>
                </a:lnTo>
                <a:lnTo>
                  <a:pt x="1918799" y="498418"/>
                </a:lnTo>
                <a:lnTo>
                  <a:pt x="1917435" y="495878"/>
                </a:lnTo>
                <a:lnTo>
                  <a:pt x="1914700" y="492068"/>
                </a:lnTo>
                <a:lnTo>
                  <a:pt x="1916071" y="485718"/>
                </a:lnTo>
                <a:lnTo>
                  <a:pt x="1921336" y="483178"/>
                </a:lnTo>
                <a:lnTo>
                  <a:pt x="1925039" y="483178"/>
                </a:lnTo>
                <a:lnTo>
                  <a:pt x="1930312" y="480638"/>
                </a:lnTo>
                <a:lnTo>
                  <a:pt x="1933428" y="476828"/>
                </a:lnTo>
                <a:lnTo>
                  <a:pt x="1934602" y="471748"/>
                </a:lnTo>
                <a:lnTo>
                  <a:pt x="1934990" y="470478"/>
                </a:lnTo>
                <a:lnTo>
                  <a:pt x="1935181" y="467938"/>
                </a:lnTo>
                <a:lnTo>
                  <a:pt x="1937139" y="465398"/>
                </a:lnTo>
                <a:lnTo>
                  <a:pt x="1938891" y="464128"/>
                </a:lnTo>
                <a:lnTo>
                  <a:pt x="1953323" y="464128"/>
                </a:lnTo>
                <a:lnTo>
                  <a:pt x="1954885" y="465398"/>
                </a:lnTo>
                <a:lnTo>
                  <a:pt x="1955083" y="467938"/>
                </a:lnTo>
                <a:lnTo>
                  <a:pt x="1955670" y="473018"/>
                </a:lnTo>
                <a:lnTo>
                  <a:pt x="1954496" y="476828"/>
                </a:lnTo>
                <a:lnTo>
                  <a:pt x="1943181" y="483178"/>
                </a:lnTo>
                <a:lnTo>
                  <a:pt x="1937528" y="488258"/>
                </a:lnTo>
                <a:lnTo>
                  <a:pt x="1934602" y="497148"/>
                </a:lnTo>
                <a:lnTo>
                  <a:pt x="1933040" y="500958"/>
                </a:lnTo>
                <a:lnTo>
                  <a:pt x="1927965" y="502228"/>
                </a:lnTo>
                <a:close/>
              </a:path>
              <a:path w="4097654" h="972819">
                <a:moveTo>
                  <a:pt x="2549430" y="483178"/>
                </a:moveTo>
                <a:lnTo>
                  <a:pt x="2541209" y="483178"/>
                </a:lnTo>
                <a:lnTo>
                  <a:pt x="2539266" y="480638"/>
                </a:lnTo>
                <a:lnTo>
                  <a:pt x="2538314" y="474288"/>
                </a:lnTo>
                <a:lnTo>
                  <a:pt x="2539083" y="470478"/>
                </a:lnTo>
                <a:lnTo>
                  <a:pt x="2541209" y="467938"/>
                </a:lnTo>
                <a:lnTo>
                  <a:pt x="2542603" y="465398"/>
                </a:lnTo>
                <a:lnTo>
                  <a:pt x="2544546" y="464128"/>
                </a:lnTo>
                <a:lnTo>
                  <a:pt x="2550017" y="464128"/>
                </a:lnTo>
                <a:lnTo>
                  <a:pt x="2551777" y="466668"/>
                </a:lnTo>
                <a:lnTo>
                  <a:pt x="2552730" y="467938"/>
                </a:lnTo>
                <a:lnTo>
                  <a:pt x="2553316" y="470478"/>
                </a:lnTo>
                <a:lnTo>
                  <a:pt x="2553720" y="471748"/>
                </a:lnTo>
                <a:lnTo>
                  <a:pt x="2553668" y="475558"/>
                </a:lnTo>
                <a:lnTo>
                  <a:pt x="2553316" y="479368"/>
                </a:lnTo>
                <a:lnTo>
                  <a:pt x="2549430" y="483178"/>
                </a:lnTo>
                <a:close/>
              </a:path>
              <a:path w="4097654" h="972819">
                <a:moveTo>
                  <a:pt x="341176" y="479368"/>
                </a:moveTo>
                <a:lnTo>
                  <a:pt x="337854" y="478098"/>
                </a:lnTo>
                <a:lnTo>
                  <a:pt x="336887" y="475558"/>
                </a:lnTo>
                <a:lnTo>
                  <a:pt x="335515" y="473018"/>
                </a:lnTo>
                <a:lnTo>
                  <a:pt x="335127" y="469208"/>
                </a:lnTo>
                <a:lnTo>
                  <a:pt x="336887" y="466668"/>
                </a:lnTo>
                <a:lnTo>
                  <a:pt x="337664" y="465398"/>
                </a:lnTo>
                <a:lnTo>
                  <a:pt x="344102" y="465398"/>
                </a:lnTo>
                <a:lnTo>
                  <a:pt x="347021" y="467938"/>
                </a:lnTo>
                <a:lnTo>
                  <a:pt x="347219" y="471748"/>
                </a:lnTo>
                <a:lnTo>
                  <a:pt x="347417" y="474288"/>
                </a:lnTo>
                <a:lnTo>
                  <a:pt x="345855" y="476828"/>
                </a:lnTo>
                <a:lnTo>
                  <a:pt x="341176" y="479368"/>
                </a:lnTo>
                <a:close/>
              </a:path>
              <a:path w="4097654" h="972819">
                <a:moveTo>
                  <a:pt x="1384538" y="480638"/>
                </a:moveTo>
                <a:lnTo>
                  <a:pt x="1378877" y="479368"/>
                </a:lnTo>
                <a:lnTo>
                  <a:pt x="1377125" y="478098"/>
                </a:lnTo>
                <a:lnTo>
                  <a:pt x="1375372" y="474288"/>
                </a:lnTo>
                <a:lnTo>
                  <a:pt x="1375372" y="473018"/>
                </a:lnTo>
                <a:lnTo>
                  <a:pt x="1374976" y="471748"/>
                </a:lnTo>
                <a:lnTo>
                  <a:pt x="1374785" y="469208"/>
                </a:lnTo>
                <a:lnTo>
                  <a:pt x="1377513" y="466668"/>
                </a:lnTo>
                <a:lnTo>
                  <a:pt x="1383761" y="465398"/>
                </a:lnTo>
                <a:lnTo>
                  <a:pt x="1387662" y="466668"/>
                </a:lnTo>
                <a:lnTo>
                  <a:pt x="1388638" y="469208"/>
                </a:lnTo>
                <a:lnTo>
                  <a:pt x="1389803" y="471748"/>
                </a:lnTo>
                <a:lnTo>
                  <a:pt x="1388828" y="474288"/>
                </a:lnTo>
                <a:lnTo>
                  <a:pt x="1386100" y="478098"/>
                </a:lnTo>
                <a:lnTo>
                  <a:pt x="1384538" y="480638"/>
                </a:lnTo>
                <a:close/>
              </a:path>
              <a:path w="4097654" h="972819">
                <a:moveTo>
                  <a:pt x="1745007" y="479368"/>
                </a:moveTo>
                <a:lnTo>
                  <a:pt x="1740131" y="478098"/>
                </a:lnTo>
                <a:lnTo>
                  <a:pt x="1736618" y="474288"/>
                </a:lnTo>
                <a:lnTo>
                  <a:pt x="1735643" y="473018"/>
                </a:lnTo>
                <a:lnTo>
                  <a:pt x="1735833" y="469208"/>
                </a:lnTo>
                <a:lnTo>
                  <a:pt x="1737205" y="469208"/>
                </a:lnTo>
                <a:lnTo>
                  <a:pt x="1738759" y="467938"/>
                </a:lnTo>
                <a:lnTo>
                  <a:pt x="1742660" y="466668"/>
                </a:lnTo>
                <a:lnTo>
                  <a:pt x="1747346" y="466668"/>
                </a:lnTo>
                <a:lnTo>
                  <a:pt x="1749685" y="467938"/>
                </a:lnTo>
                <a:lnTo>
                  <a:pt x="1751636" y="469208"/>
                </a:lnTo>
                <a:lnTo>
                  <a:pt x="1752611" y="470478"/>
                </a:lnTo>
                <a:lnTo>
                  <a:pt x="1752710" y="473018"/>
                </a:lnTo>
                <a:lnTo>
                  <a:pt x="1752809" y="474288"/>
                </a:lnTo>
                <a:lnTo>
                  <a:pt x="1751636" y="475558"/>
                </a:lnTo>
                <a:lnTo>
                  <a:pt x="1745007" y="479368"/>
                </a:lnTo>
                <a:close/>
              </a:path>
              <a:path w="4097654" h="972819">
                <a:moveTo>
                  <a:pt x="581288" y="479368"/>
                </a:moveTo>
                <a:lnTo>
                  <a:pt x="577585" y="476828"/>
                </a:lnTo>
                <a:lnTo>
                  <a:pt x="575635" y="475558"/>
                </a:lnTo>
                <a:lnTo>
                  <a:pt x="574461" y="473018"/>
                </a:lnTo>
                <a:lnTo>
                  <a:pt x="573486" y="471748"/>
                </a:lnTo>
                <a:lnTo>
                  <a:pt x="574850" y="469208"/>
                </a:lnTo>
                <a:lnTo>
                  <a:pt x="577585" y="467938"/>
                </a:lnTo>
                <a:lnTo>
                  <a:pt x="583635" y="467938"/>
                </a:lnTo>
                <a:lnTo>
                  <a:pt x="586165" y="471748"/>
                </a:lnTo>
                <a:lnTo>
                  <a:pt x="583826" y="476828"/>
                </a:lnTo>
                <a:lnTo>
                  <a:pt x="581288" y="479368"/>
                </a:lnTo>
                <a:close/>
              </a:path>
              <a:path w="4097654" h="972819">
                <a:moveTo>
                  <a:pt x="660683" y="480638"/>
                </a:moveTo>
                <a:lnTo>
                  <a:pt x="656195" y="479368"/>
                </a:lnTo>
                <a:lnTo>
                  <a:pt x="654824" y="476828"/>
                </a:lnTo>
                <a:lnTo>
                  <a:pt x="654046" y="474288"/>
                </a:lnTo>
                <a:lnTo>
                  <a:pt x="654824" y="471748"/>
                </a:lnTo>
                <a:lnTo>
                  <a:pt x="657170" y="470478"/>
                </a:lnTo>
                <a:lnTo>
                  <a:pt x="659121" y="469208"/>
                </a:lnTo>
                <a:lnTo>
                  <a:pt x="661460" y="467938"/>
                </a:lnTo>
                <a:lnTo>
                  <a:pt x="666527" y="467938"/>
                </a:lnTo>
                <a:lnTo>
                  <a:pt x="669064" y="470478"/>
                </a:lnTo>
                <a:lnTo>
                  <a:pt x="665163" y="476828"/>
                </a:lnTo>
                <a:lnTo>
                  <a:pt x="663213" y="478098"/>
                </a:lnTo>
                <a:lnTo>
                  <a:pt x="660683" y="480638"/>
                </a:lnTo>
                <a:close/>
              </a:path>
              <a:path w="4097654" h="972819">
                <a:moveTo>
                  <a:pt x="742409" y="476828"/>
                </a:moveTo>
                <a:lnTo>
                  <a:pt x="737723" y="476828"/>
                </a:lnTo>
                <a:lnTo>
                  <a:pt x="736756" y="475558"/>
                </a:lnTo>
                <a:lnTo>
                  <a:pt x="735780" y="475558"/>
                </a:lnTo>
                <a:lnTo>
                  <a:pt x="735384" y="474288"/>
                </a:lnTo>
                <a:lnTo>
                  <a:pt x="734607" y="473018"/>
                </a:lnTo>
                <a:lnTo>
                  <a:pt x="734607" y="471748"/>
                </a:lnTo>
                <a:lnTo>
                  <a:pt x="734805" y="471748"/>
                </a:lnTo>
                <a:lnTo>
                  <a:pt x="735971" y="469208"/>
                </a:lnTo>
                <a:lnTo>
                  <a:pt x="738897" y="467938"/>
                </a:lnTo>
                <a:lnTo>
                  <a:pt x="741236" y="469208"/>
                </a:lnTo>
                <a:lnTo>
                  <a:pt x="743186" y="469208"/>
                </a:lnTo>
                <a:lnTo>
                  <a:pt x="744550" y="471748"/>
                </a:lnTo>
                <a:lnTo>
                  <a:pt x="744162" y="473018"/>
                </a:lnTo>
                <a:lnTo>
                  <a:pt x="743575" y="475558"/>
                </a:lnTo>
                <a:lnTo>
                  <a:pt x="742409" y="476828"/>
                </a:lnTo>
                <a:close/>
              </a:path>
              <a:path w="4097654" h="972819">
                <a:moveTo>
                  <a:pt x="788438" y="471748"/>
                </a:moveTo>
                <a:lnTo>
                  <a:pt x="781421" y="471748"/>
                </a:lnTo>
                <a:lnTo>
                  <a:pt x="783371" y="469208"/>
                </a:lnTo>
                <a:lnTo>
                  <a:pt x="786686" y="467938"/>
                </a:lnTo>
                <a:lnTo>
                  <a:pt x="788438" y="471748"/>
                </a:lnTo>
                <a:close/>
              </a:path>
              <a:path w="4097654" h="972819">
                <a:moveTo>
                  <a:pt x="1766654" y="498418"/>
                </a:moveTo>
                <a:lnTo>
                  <a:pt x="1763926" y="498418"/>
                </a:lnTo>
                <a:lnTo>
                  <a:pt x="1762166" y="495878"/>
                </a:lnTo>
                <a:lnTo>
                  <a:pt x="1761000" y="494608"/>
                </a:lnTo>
                <a:lnTo>
                  <a:pt x="1760414" y="492068"/>
                </a:lnTo>
                <a:lnTo>
                  <a:pt x="1759636" y="490798"/>
                </a:lnTo>
                <a:lnTo>
                  <a:pt x="1760612" y="489528"/>
                </a:lnTo>
                <a:lnTo>
                  <a:pt x="1761389" y="486988"/>
                </a:lnTo>
                <a:lnTo>
                  <a:pt x="1762555" y="485718"/>
                </a:lnTo>
                <a:lnTo>
                  <a:pt x="1763339" y="485718"/>
                </a:lnTo>
                <a:lnTo>
                  <a:pt x="1764513" y="484448"/>
                </a:lnTo>
                <a:lnTo>
                  <a:pt x="1772117" y="483178"/>
                </a:lnTo>
                <a:lnTo>
                  <a:pt x="1775241" y="479368"/>
                </a:lnTo>
                <a:lnTo>
                  <a:pt x="1779531" y="469208"/>
                </a:lnTo>
                <a:lnTo>
                  <a:pt x="1782845" y="467938"/>
                </a:lnTo>
                <a:lnTo>
                  <a:pt x="1792210" y="467938"/>
                </a:lnTo>
                <a:lnTo>
                  <a:pt x="1793573" y="470478"/>
                </a:lnTo>
                <a:lnTo>
                  <a:pt x="1795524" y="474288"/>
                </a:lnTo>
                <a:lnTo>
                  <a:pt x="1795326" y="476828"/>
                </a:lnTo>
                <a:lnTo>
                  <a:pt x="1793771" y="479368"/>
                </a:lnTo>
                <a:lnTo>
                  <a:pt x="1792987" y="481908"/>
                </a:lnTo>
                <a:lnTo>
                  <a:pt x="1791036" y="483178"/>
                </a:lnTo>
                <a:lnTo>
                  <a:pt x="1782647" y="483178"/>
                </a:lnTo>
                <a:lnTo>
                  <a:pt x="1777771" y="486988"/>
                </a:lnTo>
                <a:lnTo>
                  <a:pt x="1773679" y="494608"/>
                </a:lnTo>
                <a:lnTo>
                  <a:pt x="1771142" y="495878"/>
                </a:lnTo>
                <a:lnTo>
                  <a:pt x="1769001" y="497148"/>
                </a:lnTo>
                <a:lnTo>
                  <a:pt x="1766654" y="498418"/>
                </a:lnTo>
                <a:close/>
              </a:path>
              <a:path w="4097654" h="972819">
                <a:moveTo>
                  <a:pt x="828623" y="479368"/>
                </a:moveTo>
                <a:lnTo>
                  <a:pt x="823160" y="479368"/>
                </a:lnTo>
                <a:lnTo>
                  <a:pt x="820821" y="476828"/>
                </a:lnTo>
                <a:lnTo>
                  <a:pt x="820623" y="473018"/>
                </a:lnTo>
                <a:lnTo>
                  <a:pt x="821408" y="473018"/>
                </a:lnTo>
                <a:lnTo>
                  <a:pt x="822185" y="470478"/>
                </a:lnTo>
                <a:lnTo>
                  <a:pt x="823549" y="469208"/>
                </a:lnTo>
                <a:lnTo>
                  <a:pt x="827259" y="469208"/>
                </a:lnTo>
                <a:lnTo>
                  <a:pt x="828821" y="470478"/>
                </a:lnTo>
                <a:lnTo>
                  <a:pt x="831161" y="470478"/>
                </a:lnTo>
                <a:lnTo>
                  <a:pt x="832326" y="474288"/>
                </a:lnTo>
                <a:lnTo>
                  <a:pt x="831549" y="476828"/>
                </a:lnTo>
                <a:lnTo>
                  <a:pt x="830574" y="478098"/>
                </a:lnTo>
                <a:lnTo>
                  <a:pt x="828623" y="479368"/>
                </a:lnTo>
                <a:close/>
              </a:path>
              <a:path w="4097654" h="972819">
                <a:moveTo>
                  <a:pt x="1021929" y="474288"/>
                </a:moveTo>
                <a:lnTo>
                  <a:pt x="1020755" y="473018"/>
                </a:lnTo>
                <a:lnTo>
                  <a:pt x="1019978" y="473018"/>
                </a:lnTo>
                <a:lnTo>
                  <a:pt x="1019193" y="470478"/>
                </a:lnTo>
                <a:lnTo>
                  <a:pt x="1020367" y="469208"/>
                </a:lnTo>
                <a:lnTo>
                  <a:pt x="1024070" y="469208"/>
                </a:lnTo>
                <a:lnTo>
                  <a:pt x="1024268" y="470478"/>
                </a:lnTo>
                <a:lnTo>
                  <a:pt x="1023094" y="473018"/>
                </a:lnTo>
                <a:lnTo>
                  <a:pt x="1021929" y="474288"/>
                </a:lnTo>
                <a:close/>
              </a:path>
              <a:path w="4097654" h="972819">
                <a:moveTo>
                  <a:pt x="1190067" y="479368"/>
                </a:moveTo>
                <a:lnTo>
                  <a:pt x="1188307" y="479368"/>
                </a:lnTo>
                <a:lnTo>
                  <a:pt x="1186943" y="478098"/>
                </a:lnTo>
                <a:lnTo>
                  <a:pt x="1185770" y="478098"/>
                </a:lnTo>
                <a:lnTo>
                  <a:pt x="1184794" y="476828"/>
                </a:lnTo>
                <a:lnTo>
                  <a:pt x="1183431" y="475558"/>
                </a:lnTo>
                <a:lnTo>
                  <a:pt x="1181480" y="474288"/>
                </a:lnTo>
                <a:lnTo>
                  <a:pt x="1182844" y="473018"/>
                </a:lnTo>
                <a:lnTo>
                  <a:pt x="1183819" y="471748"/>
                </a:lnTo>
                <a:lnTo>
                  <a:pt x="1185381" y="470478"/>
                </a:lnTo>
                <a:lnTo>
                  <a:pt x="1187141" y="469208"/>
                </a:lnTo>
                <a:lnTo>
                  <a:pt x="1189092" y="470478"/>
                </a:lnTo>
                <a:lnTo>
                  <a:pt x="1190844" y="471748"/>
                </a:lnTo>
                <a:lnTo>
                  <a:pt x="1192018" y="473018"/>
                </a:lnTo>
                <a:lnTo>
                  <a:pt x="1192604" y="473018"/>
                </a:lnTo>
                <a:lnTo>
                  <a:pt x="1192795" y="475558"/>
                </a:lnTo>
                <a:lnTo>
                  <a:pt x="1192406" y="478098"/>
                </a:lnTo>
                <a:lnTo>
                  <a:pt x="1190067" y="479368"/>
                </a:lnTo>
                <a:close/>
              </a:path>
              <a:path w="4097654" h="972819">
                <a:moveTo>
                  <a:pt x="2149166" y="479368"/>
                </a:moveTo>
                <a:lnTo>
                  <a:pt x="2147413" y="478098"/>
                </a:lnTo>
                <a:lnTo>
                  <a:pt x="2144678" y="478098"/>
                </a:lnTo>
                <a:lnTo>
                  <a:pt x="2142727" y="475558"/>
                </a:lnTo>
                <a:lnTo>
                  <a:pt x="2142727" y="473018"/>
                </a:lnTo>
                <a:lnTo>
                  <a:pt x="2145066" y="470478"/>
                </a:lnTo>
                <a:lnTo>
                  <a:pt x="2148777" y="469208"/>
                </a:lnTo>
                <a:lnTo>
                  <a:pt x="2150529" y="471748"/>
                </a:lnTo>
                <a:lnTo>
                  <a:pt x="2150918" y="476828"/>
                </a:lnTo>
                <a:lnTo>
                  <a:pt x="2149166" y="479368"/>
                </a:lnTo>
                <a:close/>
              </a:path>
              <a:path w="4097654" h="972819">
                <a:moveTo>
                  <a:pt x="2227006" y="474288"/>
                </a:moveTo>
                <a:lnTo>
                  <a:pt x="2224072" y="474288"/>
                </a:lnTo>
                <a:lnTo>
                  <a:pt x="2223889" y="473018"/>
                </a:lnTo>
                <a:lnTo>
                  <a:pt x="2223668" y="471748"/>
                </a:lnTo>
                <a:lnTo>
                  <a:pt x="2224842" y="469208"/>
                </a:lnTo>
                <a:lnTo>
                  <a:pt x="2227189" y="471748"/>
                </a:lnTo>
                <a:lnTo>
                  <a:pt x="2228179" y="473018"/>
                </a:lnTo>
                <a:lnTo>
                  <a:pt x="2227006" y="474288"/>
                </a:lnTo>
                <a:close/>
              </a:path>
              <a:path w="4097654" h="972819">
                <a:moveTo>
                  <a:pt x="461716" y="481908"/>
                </a:moveTo>
                <a:lnTo>
                  <a:pt x="459377" y="481908"/>
                </a:lnTo>
                <a:lnTo>
                  <a:pt x="457426" y="480638"/>
                </a:lnTo>
                <a:lnTo>
                  <a:pt x="456840" y="478098"/>
                </a:lnTo>
                <a:lnTo>
                  <a:pt x="456261" y="476828"/>
                </a:lnTo>
                <a:lnTo>
                  <a:pt x="456649" y="474288"/>
                </a:lnTo>
                <a:lnTo>
                  <a:pt x="458600" y="471748"/>
                </a:lnTo>
                <a:lnTo>
                  <a:pt x="460550" y="471748"/>
                </a:lnTo>
                <a:lnTo>
                  <a:pt x="462501" y="470478"/>
                </a:lnTo>
                <a:lnTo>
                  <a:pt x="463667" y="471748"/>
                </a:lnTo>
                <a:lnTo>
                  <a:pt x="465427" y="473018"/>
                </a:lnTo>
                <a:lnTo>
                  <a:pt x="465815" y="476828"/>
                </a:lnTo>
                <a:lnTo>
                  <a:pt x="465038" y="478098"/>
                </a:lnTo>
                <a:lnTo>
                  <a:pt x="464055" y="480638"/>
                </a:lnTo>
                <a:lnTo>
                  <a:pt x="463476" y="480638"/>
                </a:lnTo>
                <a:lnTo>
                  <a:pt x="461716" y="481908"/>
                </a:lnTo>
                <a:close/>
              </a:path>
              <a:path w="4097654" h="972819">
                <a:moveTo>
                  <a:pt x="789025" y="474288"/>
                </a:moveTo>
                <a:lnTo>
                  <a:pt x="781032" y="474288"/>
                </a:lnTo>
                <a:lnTo>
                  <a:pt x="781223" y="473018"/>
                </a:lnTo>
                <a:lnTo>
                  <a:pt x="781223" y="471748"/>
                </a:lnTo>
                <a:lnTo>
                  <a:pt x="789025" y="471748"/>
                </a:lnTo>
                <a:lnTo>
                  <a:pt x="789025" y="474288"/>
                </a:lnTo>
                <a:close/>
              </a:path>
              <a:path w="4097654" h="972819">
                <a:moveTo>
                  <a:pt x="1579398" y="483178"/>
                </a:moveTo>
                <a:lnTo>
                  <a:pt x="1577257" y="483178"/>
                </a:lnTo>
                <a:lnTo>
                  <a:pt x="1577646" y="481908"/>
                </a:lnTo>
                <a:lnTo>
                  <a:pt x="1577844" y="479368"/>
                </a:lnTo>
                <a:lnTo>
                  <a:pt x="1579398" y="473018"/>
                </a:lnTo>
                <a:lnTo>
                  <a:pt x="1581547" y="471748"/>
                </a:lnTo>
                <a:lnTo>
                  <a:pt x="1586812" y="471748"/>
                </a:lnTo>
                <a:lnTo>
                  <a:pt x="1588961" y="473018"/>
                </a:lnTo>
                <a:lnTo>
                  <a:pt x="1588961" y="479368"/>
                </a:lnTo>
                <a:lnTo>
                  <a:pt x="1587399" y="481908"/>
                </a:lnTo>
                <a:lnTo>
                  <a:pt x="1583688" y="481908"/>
                </a:lnTo>
                <a:lnTo>
                  <a:pt x="1579398" y="483178"/>
                </a:lnTo>
                <a:close/>
              </a:path>
              <a:path w="4097654" h="972819">
                <a:moveTo>
                  <a:pt x="2186813" y="474288"/>
                </a:moveTo>
                <a:lnTo>
                  <a:pt x="2184276" y="474288"/>
                </a:lnTo>
                <a:lnTo>
                  <a:pt x="2185251" y="471748"/>
                </a:lnTo>
                <a:lnTo>
                  <a:pt x="2186615" y="471748"/>
                </a:lnTo>
                <a:lnTo>
                  <a:pt x="2187004" y="473018"/>
                </a:lnTo>
                <a:lnTo>
                  <a:pt x="2187400" y="473018"/>
                </a:lnTo>
                <a:lnTo>
                  <a:pt x="2186813" y="474288"/>
                </a:lnTo>
                <a:close/>
              </a:path>
              <a:path w="4097654" h="972819">
                <a:moveTo>
                  <a:pt x="2384401" y="478098"/>
                </a:moveTo>
                <a:lnTo>
                  <a:pt x="2382641" y="475558"/>
                </a:lnTo>
                <a:lnTo>
                  <a:pt x="2382054" y="474288"/>
                </a:lnTo>
                <a:lnTo>
                  <a:pt x="2382458" y="474288"/>
                </a:lnTo>
                <a:lnTo>
                  <a:pt x="2382641" y="473018"/>
                </a:lnTo>
                <a:lnTo>
                  <a:pt x="2384218" y="473018"/>
                </a:lnTo>
                <a:lnTo>
                  <a:pt x="2385170" y="471748"/>
                </a:lnTo>
                <a:lnTo>
                  <a:pt x="2385757" y="473018"/>
                </a:lnTo>
                <a:lnTo>
                  <a:pt x="2386748" y="474288"/>
                </a:lnTo>
                <a:lnTo>
                  <a:pt x="2386748" y="476828"/>
                </a:lnTo>
                <a:lnTo>
                  <a:pt x="2384401" y="478098"/>
                </a:lnTo>
                <a:close/>
              </a:path>
              <a:path w="4097654" h="972819">
                <a:moveTo>
                  <a:pt x="419588" y="478098"/>
                </a:moveTo>
                <a:lnTo>
                  <a:pt x="418415" y="478098"/>
                </a:lnTo>
                <a:lnTo>
                  <a:pt x="418224" y="476828"/>
                </a:lnTo>
                <a:lnTo>
                  <a:pt x="417828" y="475558"/>
                </a:lnTo>
                <a:lnTo>
                  <a:pt x="419002" y="474288"/>
                </a:lnTo>
                <a:lnTo>
                  <a:pt x="420365" y="473018"/>
                </a:lnTo>
                <a:lnTo>
                  <a:pt x="421927" y="473018"/>
                </a:lnTo>
                <a:lnTo>
                  <a:pt x="422514" y="474288"/>
                </a:lnTo>
                <a:lnTo>
                  <a:pt x="423093" y="474288"/>
                </a:lnTo>
                <a:lnTo>
                  <a:pt x="422118" y="475558"/>
                </a:lnTo>
                <a:lnTo>
                  <a:pt x="419588" y="478098"/>
                </a:lnTo>
                <a:close/>
              </a:path>
              <a:path w="4097654" h="972819">
                <a:moveTo>
                  <a:pt x="785512" y="475558"/>
                </a:moveTo>
                <a:lnTo>
                  <a:pt x="782975" y="475558"/>
                </a:lnTo>
                <a:lnTo>
                  <a:pt x="782007" y="474288"/>
                </a:lnTo>
                <a:lnTo>
                  <a:pt x="787272" y="474288"/>
                </a:lnTo>
                <a:lnTo>
                  <a:pt x="785512" y="475558"/>
                </a:lnTo>
                <a:close/>
              </a:path>
              <a:path w="4097654" h="972819">
                <a:moveTo>
                  <a:pt x="1847412" y="503498"/>
                </a:moveTo>
                <a:lnTo>
                  <a:pt x="1841363" y="502228"/>
                </a:lnTo>
                <a:lnTo>
                  <a:pt x="1840197" y="502228"/>
                </a:lnTo>
                <a:lnTo>
                  <a:pt x="1838825" y="500958"/>
                </a:lnTo>
                <a:lnTo>
                  <a:pt x="1838048" y="500958"/>
                </a:lnTo>
                <a:lnTo>
                  <a:pt x="1834924" y="497148"/>
                </a:lnTo>
                <a:lnTo>
                  <a:pt x="1834535" y="489528"/>
                </a:lnTo>
                <a:lnTo>
                  <a:pt x="1838239" y="484448"/>
                </a:lnTo>
                <a:lnTo>
                  <a:pt x="1839412" y="483178"/>
                </a:lnTo>
                <a:lnTo>
                  <a:pt x="1844288" y="483178"/>
                </a:lnTo>
                <a:lnTo>
                  <a:pt x="1853264" y="481908"/>
                </a:lnTo>
                <a:lnTo>
                  <a:pt x="1856967" y="486988"/>
                </a:lnTo>
                <a:lnTo>
                  <a:pt x="1853455" y="495878"/>
                </a:lnTo>
                <a:lnTo>
                  <a:pt x="1851314" y="500958"/>
                </a:lnTo>
                <a:lnTo>
                  <a:pt x="1847412" y="503498"/>
                </a:lnTo>
                <a:close/>
              </a:path>
              <a:path w="4097654" h="972819">
                <a:moveTo>
                  <a:pt x="2083036" y="495878"/>
                </a:moveTo>
                <a:lnTo>
                  <a:pt x="2079333" y="492068"/>
                </a:lnTo>
                <a:lnTo>
                  <a:pt x="2079722" y="486988"/>
                </a:lnTo>
                <a:lnTo>
                  <a:pt x="2079920" y="485718"/>
                </a:lnTo>
                <a:lnTo>
                  <a:pt x="2080895" y="484448"/>
                </a:lnTo>
                <a:lnTo>
                  <a:pt x="2081871" y="484448"/>
                </a:lnTo>
                <a:lnTo>
                  <a:pt x="2086160" y="481908"/>
                </a:lnTo>
                <a:lnTo>
                  <a:pt x="2090846" y="485718"/>
                </a:lnTo>
                <a:lnTo>
                  <a:pt x="2092012" y="489528"/>
                </a:lnTo>
                <a:lnTo>
                  <a:pt x="2092401" y="492068"/>
                </a:lnTo>
                <a:lnTo>
                  <a:pt x="2089871" y="494608"/>
                </a:lnTo>
                <a:lnTo>
                  <a:pt x="2083036" y="495878"/>
                </a:lnTo>
                <a:close/>
              </a:path>
              <a:path w="4097654" h="972819">
                <a:moveTo>
                  <a:pt x="586949" y="518738"/>
                </a:moveTo>
                <a:lnTo>
                  <a:pt x="584412" y="518738"/>
                </a:lnTo>
                <a:lnTo>
                  <a:pt x="581684" y="517468"/>
                </a:lnTo>
                <a:lnTo>
                  <a:pt x="579924" y="516198"/>
                </a:lnTo>
                <a:lnTo>
                  <a:pt x="577974" y="509848"/>
                </a:lnTo>
                <a:lnTo>
                  <a:pt x="579147" y="504768"/>
                </a:lnTo>
                <a:lnTo>
                  <a:pt x="589677" y="500958"/>
                </a:lnTo>
                <a:lnTo>
                  <a:pt x="593190" y="494608"/>
                </a:lnTo>
                <a:lnTo>
                  <a:pt x="597480" y="484448"/>
                </a:lnTo>
                <a:lnTo>
                  <a:pt x="599430" y="483178"/>
                </a:lnTo>
                <a:lnTo>
                  <a:pt x="607431" y="483178"/>
                </a:lnTo>
                <a:lnTo>
                  <a:pt x="610356" y="486988"/>
                </a:lnTo>
                <a:lnTo>
                  <a:pt x="608794" y="494608"/>
                </a:lnTo>
                <a:lnTo>
                  <a:pt x="607621" y="498418"/>
                </a:lnTo>
                <a:lnTo>
                  <a:pt x="604307" y="500958"/>
                </a:lnTo>
                <a:lnTo>
                  <a:pt x="597868" y="504768"/>
                </a:lnTo>
                <a:lnTo>
                  <a:pt x="593578" y="508578"/>
                </a:lnTo>
                <a:lnTo>
                  <a:pt x="591041" y="516198"/>
                </a:lnTo>
                <a:lnTo>
                  <a:pt x="590454" y="517468"/>
                </a:lnTo>
                <a:lnTo>
                  <a:pt x="586949" y="518738"/>
                </a:lnTo>
                <a:close/>
              </a:path>
              <a:path w="4097654" h="972819">
                <a:moveTo>
                  <a:pt x="1207424" y="484448"/>
                </a:moveTo>
                <a:lnTo>
                  <a:pt x="1199233" y="484448"/>
                </a:lnTo>
                <a:lnTo>
                  <a:pt x="1200209" y="483178"/>
                </a:lnTo>
                <a:lnTo>
                  <a:pt x="1205862" y="483178"/>
                </a:lnTo>
                <a:lnTo>
                  <a:pt x="1207424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4448"/>
                </a:lnTo>
                <a:lnTo>
                  <a:pt x="1576670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3178"/>
                </a:lnTo>
                <a:lnTo>
                  <a:pt x="1577257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2127122" y="484448"/>
                </a:moveTo>
                <a:lnTo>
                  <a:pt x="2124783" y="484448"/>
                </a:lnTo>
                <a:lnTo>
                  <a:pt x="2125949" y="483178"/>
                </a:lnTo>
                <a:lnTo>
                  <a:pt x="2127122" y="484448"/>
                </a:lnTo>
                <a:close/>
              </a:path>
              <a:path w="4097654" h="972819">
                <a:moveTo>
                  <a:pt x="2164770" y="502228"/>
                </a:moveTo>
                <a:lnTo>
                  <a:pt x="2158720" y="499688"/>
                </a:lnTo>
                <a:lnTo>
                  <a:pt x="2156183" y="494608"/>
                </a:lnTo>
                <a:lnTo>
                  <a:pt x="2155208" y="492068"/>
                </a:lnTo>
                <a:lnTo>
                  <a:pt x="2154819" y="489528"/>
                </a:lnTo>
                <a:lnTo>
                  <a:pt x="2153653" y="485718"/>
                </a:lnTo>
                <a:lnTo>
                  <a:pt x="2155604" y="483178"/>
                </a:lnTo>
                <a:lnTo>
                  <a:pt x="2163795" y="483178"/>
                </a:lnTo>
                <a:lnTo>
                  <a:pt x="2166919" y="484448"/>
                </a:lnTo>
                <a:lnTo>
                  <a:pt x="2169845" y="484448"/>
                </a:lnTo>
                <a:lnTo>
                  <a:pt x="2172572" y="485718"/>
                </a:lnTo>
                <a:lnTo>
                  <a:pt x="2175498" y="489528"/>
                </a:lnTo>
                <a:lnTo>
                  <a:pt x="2175110" y="494608"/>
                </a:lnTo>
                <a:lnTo>
                  <a:pt x="2173548" y="497148"/>
                </a:lnTo>
                <a:lnTo>
                  <a:pt x="2170424" y="498418"/>
                </a:lnTo>
                <a:lnTo>
                  <a:pt x="2164770" y="502228"/>
                </a:lnTo>
                <a:close/>
              </a:path>
              <a:path w="4097654" h="972819">
                <a:moveTo>
                  <a:pt x="2281211" y="498418"/>
                </a:moveTo>
                <a:lnTo>
                  <a:pt x="2276548" y="494608"/>
                </a:lnTo>
                <a:lnTo>
                  <a:pt x="2276913" y="490798"/>
                </a:lnTo>
                <a:lnTo>
                  <a:pt x="2277134" y="489528"/>
                </a:lnTo>
                <a:lnTo>
                  <a:pt x="2278490" y="485718"/>
                </a:lnTo>
                <a:lnTo>
                  <a:pt x="2282011" y="483178"/>
                </a:lnTo>
                <a:lnTo>
                  <a:pt x="2287481" y="483178"/>
                </a:lnTo>
                <a:lnTo>
                  <a:pt x="2290011" y="485718"/>
                </a:lnTo>
                <a:lnTo>
                  <a:pt x="2290194" y="488258"/>
                </a:lnTo>
                <a:lnTo>
                  <a:pt x="2290781" y="492068"/>
                </a:lnTo>
                <a:lnTo>
                  <a:pt x="2288434" y="495878"/>
                </a:lnTo>
                <a:lnTo>
                  <a:pt x="2284731" y="497148"/>
                </a:lnTo>
                <a:lnTo>
                  <a:pt x="2281211" y="498418"/>
                </a:lnTo>
                <a:close/>
              </a:path>
              <a:path w="4097654" h="972819">
                <a:moveTo>
                  <a:pt x="2315536" y="521278"/>
                </a:moveTo>
                <a:lnTo>
                  <a:pt x="2299360" y="521278"/>
                </a:lnTo>
                <a:lnTo>
                  <a:pt x="2297013" y="517468"/>
                </a:lnTo>
                <a:lnTo>
                  <a:pt x="2297783" y="514928"/>
                </a:lnTo>
                <a:lnTo>
                  <a:pt x="2298591" y="512388"/>
                </a:lnTo>
                <a:lnTo>
                  <a:pt x="2299360" y="509848"/>
                </a:lnTo>
                <a:lnTo>
                  <a:pt x="2301120" y="508578"/>
                </a:lnTo>
                <a:lnTo>
                  <a:pt x="2303467" y="507308"/>
                </a:lnTo>
                <a:lnTo>
                  <a:pt x="2306583" y="506038"/>
                </a:lnTo>
                <a:lnTo>
                  <a:pt x="2309517" y="504768"/>
                </a:lnTo>
                <a:lnTo>
                  <a:pt x="2313403" y="502228"/>
                </a:lnTo>
                <a:lnTo>
                  <a:pt x="2315346" y="499688"/>
                </a:lnTo>
                <a:lnTo>
                  <a:pt x="2315750" y="495878"/>
                </a:lnTo>
                <a:lnTo>
                  <a:pt x="2316519" y="492068"/>
                </a:lnTo>
                <a:lnTo>
                  <a:pt x="2317510" y="486988"/>
                </a:lnTo>
                <a:lnTo>
                  <a:pt x="2318279" y="483178"/>
                </a:lnTo>
                <a:lnTo>
                  <a:pt x="2328626" y="483178"/>
                </a:lnTo>
                <a:lnTo>
                  <a:pt x="2331743" y="484448"/>
                </a:lnTo>
                <a:lnTo>
                  <a:pt x="2333099" y="486988"/>
                </a:lnTo>
                <a:lnTo>
                  <a:pt x="2334455" y="490798"/>
                </a:lnTo>
                <a:lnTo>
                  <a:pt x="2333282" y="494608"/>
                </a:lnTo>
                <a:lnTo>
                  <a:pt x="2330973" y="498418"/>
                </a:lnTo>
                <a:lnTo>
                  <a:pt x="2330387" y="498418"/>
                </a:lnTo>
                <a:lnTo>
                  <a:pt x="2329396" y="499688"/>
                </a:lnTo>
                <a:lnTo>
                  <a:pt x="2328223" y="500958"/>
                </a:lnTo>
                <a:lnTo>
                  <a:pt x="2321403" y="503498"/>
                </a:lnTo>
                <a:lnTo>
                  <a:pt x="2317106" y="508578"/>
                </a:lnTo>
                <a:lnTo>
                  <a:pt x="2317883" y="518738"/>
                </a:lnTo>
                <a:lnTo>
                  <a:pt x="2315536" y="521278"/>
                </a:lnTo>
                <a:close/>
              </a:path>
              <a:path w="4097654" h="972819">
                <a:moveTo>
                  <a:pt x="2370541" y="497148"/>
                </a:moveTo>
                <a:lnTo>
                  <a:pt x="2365299" y="497148"/>
                </a:lnTo>
                <a:lnTo>
                  <a:pt x="2362952" y="495878"/>
                </a:lnTo>
                <a:lnTo>
                  <a:pt x="2361375" y="493338"/>
                </a:lnTo>
                <a:lnTo>
                  <a:pt x="2361962" y="486988"/>
                </a:lnTo>
                <a:lnTo>
                  <a:pt x="2367242" y="483178"/>
                </a:lnTo>
                <a:lnTo>
                  <a:pt x="2372301" y="484448"/>
                </a:lnTo>
                <a:lnTo>
                  <a:pt x="2373292" y="484448"/>
                </a:lnTo>
                <a:lnTo>
                  <a:pt x="2374648" y="485718"/>
                </a:lnTo>
                <a:lnTo>
                  <a:pt x="2374831" y="485718"/>
                </a:lnTo>
                <a:lnTo>
                  <a:pt x="2376408" y="490798"/>
                </a:lnTo>
                <a:lnTo>
                  <a:pt x="2374648" y="494608"/>
                </a:lnTo>
                <a:lnTo>
                  <a:pt x="2370541" y="497148"/>
                </a:lnTo>
                <a:close/>
              </a:path>
              <a:path w="4097654" h="972819">
                <a:moveTo>
                  <a:pt x="762105" y="499688"/>
                </a:moveTo>
                <a:lnTo>
                  <a:pt x="758600" y="498418"/>
                </a:lnTo>
                <a:lnTo>
                  <a:pt x="755675" y="498418"/>
                </a:lnTo>
                <a:lnTo>
                  <a:pt x="753335" y="494608"/>
                </a:lnTo>
                <a:lnTo>
                  <a:pt x="754311" y="488258"/>
                </a:lnTo>
                <a:lnTo>
                  <a:pt x="758014" y="484448"/>
                </a:lnTo>
                <a:lnTo>
                  <a:pt x="761130" y="484448"/>
                </a:lnTo>
                <a:lnTo>
                  <a:pt x="764643" y="485718"/>
                </a:lnTo>
                <a:lnTo>
                  <a:pt x="767569" y="489528"/>
                </a:lnTo>
                <a:lnTo>
                  <a:pt x="766395" y="497148"/>
                </a:lnTo>
                <a:lnTo>
                  <a:pt x="762105" y="499688"/>
                </a:lnTo>
                <a:close/>
              </a:path>
              <a:path w="4097654" h="972819">
                <a:moveTo>
                  <a:pt x="1204498" y="495878"/>
                </a:moveTo>
                <a:lnTo>
                  <a:pt x="1202350" y="494608"/>
                </a:lnTo>
                <a:lnTo>
                  <a:pt x="1199233" y="493338"/>
                </a:lnTo>
                <a:lnTo>
                  <a:pt x="1196696" y="489528"/>
                </a:lnTo>
                <a:lnTo>
                  <a:pt x="1197671" y="485718"/>
                </a:lnTo>
                <a:lnTo>
                  <a:pt x="1197869" y="484448"/>
                </a:lnTo>
                <a:lnTo>
                  <a:pt x="1209573" y="484448"/>
                </a:lnTo>
                <a:lnTo>
                  <a:pt x="1211325" y="488258"/>
                </a:lnTo>
                <a:lnTo>
                  <a:pt x="1211135" y="490798"/>
                </a:lnTo>
                <a:lnTo>
                  <a:pt x="1209177" y="493338"/>
                </a:lnTo>
                <a:lnTo>
                  <a:pt x="1207622" y="494608"/>
                </a:lnTo>
                <a:lnTo>
                  <a:pt x="1204498" y="495878"/>
                </a:lnTo>
                <a:close/>
              </a:path>
              <a:path w="4097654" h="972819">
                <a:moveTo>
                  <a:pt x="1573745" y="503498"/>
                </a:moveTo>
                <a:lnTo>
                  <a:pt x="1562628" y="497148"/>
                </a:lnTo>
                <a:lnTo>
                  <a:pt x="1561264" y="494608"/>
                </a:lnTo>
                <a:lnTo>
                  <a:pt x="1561264" y="489528"/>
                </a:lnTo>
                <a:lnTo>
                  <a:pt x="1563215" y="485718"/>
                </a:lnTo>
                <a:lnTo>
                  <a:pt x="1565942" y="484448"/>
                </a:lnTo>
                <a:lnTo>
                  <a:pt x="1576472" y="484448"/>
                </a:lnTo>
                <a:lnTo>
                  <a:pt x="1574918" y="494608"/>
                </a:lnTo>
                <a:lnTo>
                  <a:pt x="1575695" y="498418"/>
                </a:lnTo>
                <a:lnTo>
                  <a:pt x="1578621" y="500958"/>
                </a:lnTo>
                <a:lnTo>
                  <a:pt x="1573745" y="503498"/>
                </a:lnTo>
                <a:close/>
              </a:path>
              <a:path w="4097654" h="972819">
                <a:moveTo>
                  <a:pt x="1744420" y="522548"/>
                </a:moveTo>
                <a:lnTo>
                  <a:pt x="1739932" y="522548"/>
                </a:lnTo>
                <a:lnTo>
                  <a:pt x="1738569" y="520008"/>
                </a:lnTo>
                <a:lnTo>
                  <a:pt x="1738180" y="520008"/>
                </a:lnTo>
                <a:lnTo>
                  <a:pt x="1737593" y="518738"/>
                </a:lnTo>
                <a:lnTo>
                  <a:pt x="1737395" y="518738"/>
                </a:lnTo>
                <a:lnTo>
                  <a:pt x="1736618" y="516198"/>
                </a:lnTo>
                <a:lnTo>
                  <a:pt x="1735445" y="514928"/>
                </a:lnTo>
                <a:lnTo>
                  <a:pt x="1733890" y="504768"/>
                </a:lnTo>
                <a:lnTo>
                  <a:pt x="1729593" y="499688"/>
                </a:lnTo>
                <a:lnTo>
                  <a:pt x="1721013" y="497148"/>
                </a:lnTo>
                <a:lnTo>
                  <a:pt x="1719451" y="497148"/>
                </a:lnTo>
                <a:lnTo>
                  <a:pt x="1717501" y="495878"/>
                </a:lnTo>
                <a:lnTo>
                  <a:pt x="1715550" y="493338"/>
                </a:lnTo>
                <a:lnTo>
                  <a:pt x="1715162" y="490798"/>
                </a:lnTo>
                <a:lnTo>
                  <a:pt x="1715939" y="488258"/>
                </a:lnTo>
                <a:lnTo>
                  <a:pt x="1717501" y="486988"/>
                </a:lnTo>
                <a:lnTo>
                  <a:pt x="1718087" y="485718"/>
                </a:lnTo>
                <a:lnTo>
                  <a:pt x="1720038" y="485718"/>
                </a:lnTo>
                <a:lnTo>
                  <a:pt x="1721600" y="484448"/>
                </a:lnTo>
                <a:lnTo>
                  <a:pt x="1722377" y="485718"/>
                </a:lnTo>
                <a:lnTo>
                  <a:pt x="1725105" y="486988"/>
                </a:lnTo>
                <a:lnTo>
                  <a:pt x="1727642" y="488258"/>
                </a:lnTo>
                <a:lnTo>
                  <a:pt x="1734081" y="495878"/>
                </a:lnTo>
                <a:lnTo>
                  <a:pt x="1738569" y="500958"/>
                </a:lnTo>
                <a:lnTo>
                  <a:pt x="1744420" y="503498"/>
                </a:lnTo>
                <a:lnTo>
                  <a:pt x="1748908" y="504768"/>
                </a:lnTo>
                <a:lnTo>
                  <a:pt x="1752421" y="516198"/>
                </a:lnTo>
                <a:lnTo>
                  <a:pt x="1750272" y="520008"/>
                </a:lnTo>
                <a:lnTo>
                  <a:pt x="1744420" y="522548"/>
                </a:lnTo>
                <a:close/>
              </a:path>
              <a:path w="4097654" h="972819">
                <a:moveTo>
                  <a:pt x="2003459" y="582238"/>
                </a:moveTo>
                <a:lnTo>
                  <a:pt x="1998773" y="580968"/>
                </a:lnTo>
                <a:lnTo>
                  <a:pt x="1997218" y="577158"/>
                </a:lnTo>
                <a:lnTo>
                  <a:pt x="1996243" y="574618"/>
                </a:lnTo>
                <a:lnTo>
                  <a:pt x="1996045" y="573348"/>
                </a:lnTo>
                <a:lnTo>
                  <a:pt x="1994872" y="568268"/>
                </a:lnTo>
                <a:lnTo>
                  <a:pt x="1991946" y="564458"/>
                </a:lnTo>
                <a:lnTo>
                  <a:pt x="1980440" y="561918"/>
                </a:lnTo>
                <a:lnTo>
                  <a:pt x="1976341" y="558108"/>
                </a:lnTo>
                <a:lnTo>
                  <a:pt x="1974002" y="553028"/>
                </a:lnTo>
                <a:lnTo>
                  <a:pt x="1972242" y="547948"/>
                </a:lnTo>
                <a:lnTo>
                  <a:pt x="1969324" y="545408"/>
                </a:lnTo>
                <a:lnTo>
                  <a:pt x="1966002" y="541598"/>
                </a:lnTo>
                <a:lnTo>
                  <a:pt x="1962108" y="537788"/>
                </a:lnTo>
                <a:lnTo>
                  <a:pt x="1961910" y="532708"/>
                </a:lnTo>
                <a:lnTo>
                  <a:pt x="1966977" y="525088"/>
                </a:lnTo>
                <a:lnTo>
                  <a:pt x="1969903" y="523818"/>
                </a:lnTo>
                <a:lnTo>
                  <a:pt x="1972638" y="518738"/>
                </a:lnTo>
                <a:lnTo>
                  <a:pt x="1974002" y="509848"/>
                </a:lnTo>
                <a:lnTo>
                  <a:pt x="1972242" y="507308"/>
                </a:lnTo>
                <a:lnTo>
                  <a:pt x="1970101" y="506038"/>
                </a:lnTo>
                <a:lnTo>
                  <a:pt x="1968150" y="504768"/>
                </a:lnTo>
                <a:lnTo>
                  <a:pt x="1965422" y="503498"/>
                </a:lnTo>
                <a:lnTo>
                  <a:pt x="1963076" y="503498"/>
                </a:lnTo>
                <a:lnTo>
                  <a:pt x="1957422" y="500958"/>
                </a:lnTo>
                <a:lnTo>
                  <a:pt x="1955083" y="497148"/>
                </a:lnTo>
                <a:lnTo>
                  <a:pt x="1956058" y="492068"/>
                </a:lnTo>
                <a:lnTo>
                  <a:pt x="1956447" y="488258"/>
                </a:lnTo>
                <a:lnTo>
                  <a:pt x="1958595" y="485718"/>
                </a:lnTo>
                <a:lnTo>
                  <a:pt x="1961712" y="484448"/>
                </a:lnTo>
                <a:lnTo>
                  <a:pt x="1984532" y="484448"/>
                </a:lnTo>
                <a:lnTo>
                  <a:pt x="1982780" y="485718"/>
                </a:lnTo>
                <a:lnTo>
                  <a:pt x="1975952" y="488258"/>
                </a:lnTo>
                <a:lnTo>
                  <a:pt x="1974787" y="490798"/>
                </a:lnTo>
                <a:lnTo>
                  <a:pt x="1975762" y="502228"/>
                </a:lnTo>
                <a:lnTo>
                  <a:pt x="1977515" y="503498"/>
                </a:lnTo>
                <a:lnTo>
                  <a:pt x="1982582" y="506038"/>
                </a:lnTo>
                <a:lnTo>
                  <a:pt x="1987458" y="506038"/>
                </a:lnTo>
                <a:lnTo>
                  <a:pt x="1991359" y="507308"/>
                </a:lnTo>
                <a:lnTo>
                  <a:pt x="1993896" y="511118"/>
                </a:lnTo>
                <a:lnTo>
                  <a:pt x="1996243" y="518738"/>
                </a:lnTo>
                <a:lnTo>
                  <a:pt x="1998194" y="522548"/>
                </a:lnTo>
                <a:lnTo>
                  <a:pt x="1997673" y="523818"/>
                </a:lnTo>
                <a:lnTo>
                  <a:pt x="1979077" y="523818"/>
                </a:lnTo>
                <a:lnTo>
                  <a:pt x="1974200" y="527628"/>
                </a:lnTo>
                <a:lnTo>
                  <a:pt x="1974977" y="539058"/>
                </a:lnTo>
                <a:lnTo>
                  <a:pt x="1976539" y="541598"/>
                </a:lnTo>
                <a:lnTo>
                  <a:pt x="1979077" y="541598"/>
                </a:lnTo>
                <a:lnTo>
                  <a:pt x="1986483" y="544138"/>
                </a:lnTo>
                <a:lnTo>
                  <a:pt x="1990193" y="544138"/>
                </a:lnTo>
                <a:lnTo>
                  <a:pt x="1993508" y="545408"/>
                </a:lnTo>
                <a:lnTo>
                  <a:pt x="1995656" y="547948"/>
                </a:lnTo>
                <a:lnTo>
                  <a:pt x="1997020" y="550488"/>
                </a:lnTo>
                <a:lnTo>
                  <a:pt x="1998971" y="555568"/>
                </a:lnTo>
                <a:lnTo>
                  <a:pt x="2000335" y="556838"/>
                </a:lnTo>
                <a:lnTo>
                  <a:pt x="2003649" y="561918"/>
                </a:lnTo>
                <a:lnTo>
                  <a:pt x="2013798" y="563188"/>
                </a:lnTo>
                <a:lnTo>
                  <a:pt x="2017208" y="563188"/>
                </a:lnTo>
                <a:lnTo>
                  <a:pt x="2014576" y="564458"/>
                </a:lnTo>
                <a:lnTo>
                  <a:pt x="2014689" y="569538"/>
                </a:lnTo>
                <a:lnTo>
                  <a:pt x="2014774" y="577158"/>
                </a:lnTo>
                <a:lnTo>
                  <a:pt x="2010865" y="579698"/>
                </a:lnTo>
                <a:lnTo>
                  <a:pt x="2006964" y="580968"/>
                </a:lnTo>
                <a:lnTo>
                  <a:pt x="2003459" y="582238"/>
                </a:lnTo>
                <a:close/>
              </a:path>
              <a:path w="4097654" h="972819">
                <a:moveTo>
                  <a:pt x="2124585" y="502228"/>
                </a:moveTo>
                <a:lnTo>
                  <a:pt x="2121073" y="500958"/>
                </a:lnTo>
                <a:lnTo>
                  <a:pt x="2118543" y="497148"/>
                </a:lnTo>
                <a:lnTo>
                  <a:pt x="2117956" y="497148"/>
                </a:lnTo>
                <a:lnTo>
                  <a:pt x="2117370" y="495878"/>
                </a:lnTo>
                <a:lnTo>
                  <a:pt x="2117436" y="493338"/>
                </a:lnTo>
                <a:lnTo>
                  <a:pt x="2117568" y="490798"/>
                </a:lnTo>
                <a:lnTo>
                  <a:pt x="2119122" y="486988"/>
                </a:lnTo>
                <a:lnTo>
                  <a:pt x="2122444" y="484448"/>
                </a:lnTo>
                <a:lnTo>
                  <a:pt x="2129271" y="484448"/>
                </a:lnTo>
                <a:lnTo>
                  <a:pt x="2130833" y="486988"/>
                </a:lnTo>
                <a:lnTo>
                  <a:pt x="2132388" y="488258"/>
                </a:lnTo>
                <a:lnTo>
                  <a:pt x="2133561" y="490798"/>
                </a:lnTo>
                <a:lnTo>
                  <a:pt x="2135702" y="495878"/>
                </a:lnTo>
                <a:lnTo>
                  <a:pt x="2133172" y="500958"/>
                </a:lnTo>
                <a:lnTo>
                  <a:pt x="2128486" y="500958"/>
                </a:lnTo>
                <a:lnTo>
                  <a:pt x="2124585" y="502228"/>
                </a:lnTo>
                <a:close/>
              </a:path>
              <a:path w="4097654" h="972819">
                <a:moveTo>
                  <a:pt x="2244538" y="503498"/>
                </a:moveTo>
                <a:lnTo>
                  <a:pt x="2241635" y="500958"/>
                </a:lnTo>
                <a:lnTo>
                  <a:pt x="2239288" y="498418"/>
                </a:lnTo>
                <a:lnTo>
                  <a:pt x="2237902" y="495878"/>
                </a:lnTo>
                <a:lnTo>
                  <a:pt x="2237902" y="489528"/>
                </a:lnTo>
                <a:lnTo>
                  <a:pt x="2239288" y="486988"/>
                </a:lnTo>
                <a:lnTo>
                  <a:pt x="2243952" y="485718"/>
                </a:lnTo>
                <a:lnTo>
                  <a:pt x="2246519" y="484448"/>
                </a:lnTo>
                <a:lnTo>
                  <a:pt x="2250222" y="484448"/>
                </a:lnTo>
                <a:lnTo>
                  <a:pt x="2251358" y="485718"/>
                </a:lnTo>
                <a:lnTo>
                  <a:pt x="2254512" y="485718"/>
                </a:lnTo>
                <a:lnTo>
                  <a:pt x="2256455" y="489528"/>
                </a:lnTo>
                <a:lnTo>
                  <a:pt x="2255685" y="492068"/>
                </a:lnTo>
                <a:lnTo>
                  <a:pt x="2254878" y="494608"/>
                </a:lnTo>
                <a:lnTo>
                  <a:pt x="2254108" y="497148"/>
                </a:lnTo>
                <a:lnTo>
                  <a:pt x="2252935" y="498418"/>
                </a:lnTo>
                <a:lnTo>
                  <a:pt x="2250992" y="502228"/>
                </a:lnTo>
                <a:lnTo>
                  <a:pt x="2244538" y="503498"/>
                </a:lnTo>
                <a:close/>
              </a:path>
              <a:path w="4097654" h="972819">
                <a:moveTo>
                  <a:pt x="326349" y="498418"/>
                </a:moveTo>
                <a:lnTo>
                  <a:pt x="318547" y="498418"/>
                </a:lnTo>
                <a:lnTo>
                  <a:pt x="316009" y="495878"/>
                </a:lnTo>
                <a:lnTo>
                  <a:pt x="315946" y="492068"/>
                </a:lnTo>
                <a:lnTo>
                  <a:pt x="315819" y="489528"/>
                </a:lnTo>
                <a:lnTo>
                  <a:pt x="318547" y="485718"/>
                </a:lnTo>
                <a:lnTo>
                  <a:pt x="326151" y="485718"/>
                </a:lnTo>
                <a:lnTo>
                  <a:pt x="329077" y="488258"/>
                </a:lnTo>
                <a:lnTo>
                  <a:pt x="329465" y="490798"/>
                </a:lnTo>
                <a:lnTo>
                  <a:pt x="330052" y="495878"/>
                </a:lnTo>
                <a:lnTo>
                  <a:pt x="326349" y="498418"/>
                </a:lnTo>
                <a:close/>
              </a:path>
              <a:path w="4097654" h="972819">
                <a:moveTo>
                  <a:pt x="649368" y="503498"/>
                </a:moveTo>
                <a:lnTo>
                  <a:pt x="642145" y="502228"/>
                </a:lnTo>
                <a:lnTo>
                  <a:pt x="639615" y="502228"/>
                </a:lnTo>
                <a:lnTo>
                  <a:pt x="638442" y="500958"/>
                </a:lnTo>
                <a:lnTo>
                  <a:pt x="634929" y="500958"/>
                </a:lnTo>
                <a:lnTo>
                  <a:pt x="633367" y="495878"/>
                </a:lnTo>
                <a:lnTo>
                  <a:pt x="635318" y="492068"/>
                </a:lnTo>
                <a:lnTo>
                  <a:pt x="636491" y="489528"/>
                </a:lnTo>
                <a:lnTo>
                  <a:pt x="638442" y="488258"/>
                </a:lnTo>
                <a:lnTo>
                  <a:pt x="640781" y="486988"/>
                </a:lnTo>
                <a:lnTo>
                  <a:pt x="643516" y="485718"/>
                </a:lnTo>
                <a:lnTo>
                  <a:pt x="647219" y="486988"/>
                </a:lnTo>
                <a:lnTo>
                  <a:pt x="648781" y="490798"/>
                </a:lnTo>
                <a:lnTo>
                  <a:pt x="649368" y="490798"/>
                </a:lnTo>
                <a:lnTo>
                  <a:pt x="649559" y="492068"/>
                </a:lnTo>
                <a:lnTo>
                  <a:pt x="652484" y="498418"/>
                </a:lnTo>
                <a:lnTo>
                  <a:pt x="649368" y="503498"/>
                </a:lnTo>
                <a:close/>
              </a:path>
              <a:path w="4097654" h="972819">
                <a:moveTo>
                  <a:pt x="844616" y="502228"/>
                </a:moveTo>
                <a:lnTo>
                  <a:pt x="840517" y="500958"/>
                </a:lnTo>
                <a:lnTo>
                  <a:pt x="837012" y="500958"/>
                </a:lnTo>
                <a:lnTo>
                  <a:pt x="834475" y="495878"/>
                </a:lnTo>
                <a:lnTo>
                  <a:pt x="835062" y="493338"/>
                </a:lnTo>
                <a:lnTo>
                  <a:pt x="835839" y="488258"/>
                </a:lnTo>
                <a:lnTo>
                  <a:pt x="839550" y="485718"/>
                </a:lnTo>
                <a:lnTo>
                  <a:pt x="847154" y="486988"/>
                </a:lnTo>
                <a:lnTo>
                  <a:pt x="850468" y="490798"/>
                </a:lnTo>
                <a:lnTo>
                  <a:pt x="850080" y="494608"/>
                </a:lnTo>
                <a:lnTo>
                  <a:pt x="849493" y="498418"/>
                </a:lnTo>
                <a:lnTo>
                  <a:pt x="844616" y="502228"/>
                </a:lnTo>
                <a:close/>
              </a:path>
              <a:path w="4097654" h="972819">
                <a:moveTo>
                  <a:pt x="1123938" y="499688"/>
                </a:moveTo>
                <a:lnTo>
                  <a:pt x="1121012" y="499688"/>
                </a:lnTo>
                <a:lnTo>
                  <a:pt x="1117896" y="498418"/>
                </a:lnTo>
                <a:lnTo>
                  <a:pt x="1116143" y="497148"/>
                </a:lnTo>
                <a:lnTo>
                  <a:pt x="1115557" y="494608"/>
                </a:lnTo>
                <a:lnTo>
                  <a:pt x="1115747" y="493338"/>
                </a:lnTo>
                <a:lnTo>
                  <a:pt x="1116143" y="488258"/>
                </a:lnTo>
                <a:lnTo>
                  <a:pt x="1120235" y="485718"/>
                </a:lnTo>
                <a:lnTo>
                  <a:pt x="1126673" y="485718"/>
                </a:lnTo>
                <a:lnTo>
                  <a:pt x="1129599" y="488258"/>
                </a:lnTo>
                <a:lnTo>
                  <a:pt x="1129988" y="490798"/>
                </a:lnTo>
                <a:lnTo>
                  <a:pt x="1130765" y="493338"/>
                </a:lnTo>
                <a:lnTo>
                  <a:pt x="1129599" y="497148"/>
                </a:lnTo>
                <a:lnTo>
                  <a:pt x="1126864" y="498418"/>
                </a:lnTo>
                <a:lnTo>
                  <a:pt x="1123938" y="499688"/>
                </a:lnTo>
                <a:close/>
              </a:path>
              <a:path w="4097654" h="972819">
                <a:moveTo>
                  <a:pt x="1500986" y="517468"/>
                </a:moveTo>
                <a:lnTo>
                  <a:pt x="1498845" y="517468"/>
                </a:lnTo>
                <a:lnTo>
                  <a:pt x="1497283" y="516198"/>
                </a:lnTo>
                <a:lnTo>
                  <a:pt x="1496308" y="516198"/>
                </a:lnTo>
                <a:lnTo>
                  <a:pt x="1495325" y="514928"/>
                </a:lnTo>
                <a:lnTo>
                  <a:pt x="1494937" y="513658"/>
                </a:lnTo>
                <a:lnTo>
                  <a:pt x="1493573" y="508578"/>
                </a:lnTo>
                <a:lnTo>
                  <a:pt x="1490845" y="506038"/>
                </a:lnTo>
                <a:lnTo>
                  <a:pt x="1486357" y="504768"/>
                </a:lnTo>
                <a:lnTo>
                  <a:pt x="1482845" y="503498"/>
                </a:lnTo>
                <a:lnTo>
                  <a:pt x="1481092" y="502228"/>
                </a:lnTo>
                <a:lnTo>
                  <a:pt x="1478364" y="500958"/>
                </a:lnTo>
                <a:lnTo>
                  <a:pt x="1477191" y="498418"/>
                </a:lnTo>
                <a:lnTo>
                  <a:pt x="1477580" y="494608"/>
                </a:lnTo>
                <a:lnTo>
                  <a:pt x="1477976" y="489528"/>
                </a:lnTo>
                <a:lnTo>
                  <a:pt x="1482067" y="485718"/>
                </a:lnTo>
                <a:lnTo>
                  <a:pt x="1487531" y="485718"/>
                </a:lnTo>
                <a:lnTo>
                  <a:pt x="1489870" y="486988"/>
                </a:lnTo>
                <a:lnTo>
                  <a:pt x="1492796" y="486988"/>
                </a:lnTo>
                <a:lnTo>
                  <a:pt x="1493184" y="490798"/>
                </a:lnTo>
                <a:lnTo>
                  <a:pt x="1494159" y="498418"/>
                </a:lnTo>
                <a:lnTo>
                  <a:pt x="1498259" y="504768"/>
                </a:lnTo>
                <a:lnTo>
                  <a:pt x="1504888" y="508578"/>
                </a:lnTo>
                <a:lnTo>
                  <a:pt x="1505672" y="508578"/>
                </a:lnTo>
                <a:lnTo>
                  <a:pt x="1506061" y="511118"/>
                </a:lnTo>
                <a:lnTo>
                  <a:pt x="1506450" y="512388"/>
                </a:lnTo>
                <a:lnTo>
                  <a:pt x="1506252" y="513658"/>
                </a:lnTo>
                <a:lnTo>
                  <a:pt x="1505276" y="514928"/>
                </a:lnTo>
                <a:lnTo>
                  <a:pt x="1504110" y="516198"/>
                </a:lnTo>
                <a:lnTo>
                  <a:pt x="1500986" y="517468"/>
                </a:lnTo>
                <a:close/>
              </a:path>
              <a:path w="4097654" h="972819">
                <a:moveTo>
                  <a:pt x="1587985" y="556838"/>
                </a:moveTo>
                <a:lnTo>
                  <a:pt x="1580572" y="556838"/>
                </a:lnTo>
                <a:lnTo>
                  <a:pt x="1578034" y="550488"/>
                </a:lnTo>
                <a:lnTo>
                  <a:pt x="1577059" y="547948"/>
                </a:lnTo>
                <a:lnTo>
                  <a:pt x="1577646" y="545408"/>
                </a:lnTo>
                <a:lnTo>
                  <a:pt x="1579596" y="544138"/>
                </a:lnTo>
                <a:lnTo>
                  <a:pt x="1581349" y="544138"/>
                </a:lnTo>
                <a:lnTo>
                  <a:pt x="1584861" y="541598"/>
                </a:lnTo>
                <a:lnTo>
                  <a:pt x="1589151" y="540328"/>
                </a:lnTo>
                <a:lnTo>
                  <a:pt x="1592664" y="537788"/>
                </a:lnTo>
                <a:lnTo>
                  <a:pt x="1599102" y="528898"/>
                </a:lnTo>
                <a:lnTo>
                  <a:pt x="1603194" y="523818"/>
                </a:lnTo>
                <a:lnTo>
                  <a:pt x="1608657" y="521278"/>
                </a:lnTo>
                <a:lnTo>
                  <a:pt x="1609632" y="520008"/>
                </a:lnTo>
                <a:lnTo>
                  <a:pt x="1610219" y="518738"/>
                </a:lnTo>
                <a:lnTo>
                  <a:pt x="1611004" y="517468"/>
                </a:lnTo>
                <a:lnTo>
                  <a:pt x="1615293" y="512388"/>
                </a:lnTo>
                <a:lnTo>
                  <a:pt x="1613145" y="506038"/>
                </a:lnTo>
                <a:lnTo>
                  <a:pt x="1605929" y="503498"/>
                </a:lnTo>
                <a:lnTo>
                  <a:pt x="1604169" y="502228"/>
                </a:lnTo>
                <a:lnTo>
                  <a:pt x="1602417" y="502228"/>
                </a:lnTo>
                <a:lnTo>
                  <a:pt x="1600664" y="500958"/>
                </a:lnTo>
                <a:lnTo>
                  <a:pt x="1598127" y="499688"/>
                </a:lnTo>
                <a:lnTo>
                  <a:pt x="1596565" y="495878"/>
                </a:lnTo>
                <a:lnTo>
                  <a:pt x="1596953" y="493338"/>
                </a:lnTo>
                <a:lnTo>
                  <a:pt x="1597152" y="490798"/>
                </a:lnTo>
                <a:lnTo>
                  <a:pt x="1598904" y="488258"/>
                </a:lnTo>
                <a:lnTo>
                  <a:pt x="1603590" y="485718"/>
                </a:lnTo>
                <a:lnTo>
                  <a:pt x="1611194" y="485718"/>
                </a:lnTo>
                <a:lnTo>
                  <a:pt x="1613930" y="488258"/>
                </a:lnTo>
                <a:lnTo>
                  <a:pt x="1614318" y="489528"/>
                </a:lnTo>
                <a:lnTo>
                  <a:pt x="1615095" y="497148"/>
                </a:lnTo>
                <a:lnTo>
                  <a:pt x="1615682" y="502228"/>
                </a:lnTo>
                <a:lnTo>
                  <a:pt x="1621145" y="504768"/>
                </a:lnTo>
                <a:lnTo>
                  <a:pt x="1625435" y="506038"/>
                </a:lnTo>
                <a:lnTo>
                  <a:pt x="1631675" y="508578"/>
                </a:lnTo>
                <a:lnTo>
                  <a:pt x="1633039" y="511118"/>
                </a:lnTo>
                <a:lnTo>
                  <a:pt x="1633435" y="513658"/>
                </a:lnTo>
                <a:lnTo>
                  <a:pt x="1633435" y="514928"/>
                </a:lnTo>
                <a:lnTo>
                  <a:pt x="1633237" y="516198"/>
                </a:lnTo>
                <a:lnTo>
                  <a:pt x="1632064" y="517468"/>
                </a:lnTo>
                <a:lnTo>
                  <a:pt x="1631096" y="520008"/>
                </a:lnTo>
                <a:lnTo>
                  <a:pt x="1630121" y="520008"/>
                </a:lnTo>
                <a:lnTo>
                  <a:pt x="1621534" y="521278"/>
                </a:lnTo>
                <a:lnTo>
                  <a:pt x="1615484" y="526358"/>
                </a:lnTo>
                <a:lnTo>
                  <a:pt x="1611004" y="533978"/>
                </a:lnTo>
                <a:lnTo>
                  <a:pt x="1610219" y="536518"/>
                </a:lnTo>
                <a:lnTo>
                  <a:pt x="1607293" y="539058"/>
                </a:lnTo>
                <a:lnTo>
                  <a:pt x="1601441" y="542868"/>
                </a:lnTo>
                <a:lnTo>
                  <a:pt x="1595978" y="547948"/>
                </a:lnTo>
                <a:lnTo>
                  <a:pt x="1590713" y="554298"/>
                </a:lnTo>
                <a:lnTo>
                  <a:pt x="1587985" y="556838"/>
                </a:lnTo>
                <a:close/>
              </a:path>
              <a:path w="4097654" h="972819">
                <a:moveTo>
                  <a:pt x="1703649" y="518738"/>
                </a:moveTo>
                <a:lnTo>
                  <a:pt x="1700921" y="516198"/>
                </a:lnTo>
                <a:lnTo>
                  <a:pt x="1700334" y="514928"/>
                </a:lnTo>
                <a:lnTo>
                  <a:pt x="1699359" y="514928"/>
                </a:lnTo>
                <a:lnTo>
                  <a:pt x="1695656" y="507308"/>
                </a:lnTo>
                <a:lnTo>
                  <a:pt x="1690002" y="503498"/>
                </a:lnTo>
                <a:lnTo>
                  <a:pt x="1682002" y="502228"/>
                </a:lnTo>
                <a:lnTo>
                  <a:pt x="1677125" y="500958"/>
                </a:lnTo>
                <a:lnTo>
                  <a:pt x="1674786" y="493338"/>
                </a:lnTo>
                <a:lnTo>
                  <a:pt x="1676348" y="486988"/>
                </a:lnTo>
                <a:lnTo>
                  <a:pt x="1676539" y="486988"/>
                </a:lnTo>
                <a:lnTo>
                  <a:pt x="1678101" y="485718"/>
                </a:lnTo>
                <a:lnTo>
                  <a:pt x="1682192" y="485718"/>
                </a:lnTo>
                <a:lnTo>
                  <a:pt x="1685118" y="486988"/>
                </a:lnTo>
                <a:lnTo>
                  <a:pt x="1687663" y="488258"/>
                </a:lnTo>
                <a:lnTo>
                  <a:pt x="1689606" y="489528"/>
                </a:lnTo>
                <a:lnTo>
                  <a:pt x="1691557" y="492068"/>
                </a:lnTo>
                <a:lnTo>
                  <a:pt x="1695656" y="499688"/>
                </a:lnTo>
                <a:lnTo>
                  <a:pt x="1699747" y="502228"/>
                </a:lnTo>
                <a:lnTo>
                  <a:pt x="1705995" y="503498"/>
                </a:lnTo>
                <a:lnTo>
                  <a:pt x="1710872" y="503498"/>
                </a:lnTo>
                <a:lnTo>
                  <a:pt x="1712434" y="508578"/>
                </a:lnTo>
                <a:lnTo>
                  <a:pt x="1710285" y="513658"/>
                </a:lnTo>
                <a:lnTo>
                  <a:pt x="1708723" y="516198"/>
                </a:lnTo>
                <a:lnTo>
                  <a:pt x="1703649" y="518738"/>
                </a:lnTo>
                <a:close/>
              </a:path>
              <a:path w="4097654" h="972819">
                <a:moveTo>
                  <a:pt x="1797086" y="508578"/>
                </a:moveTo>
                <a:lnTo>
                  <a:pt x="1795135" y="503498"/>
                </a:lnTo>
                <a:lnTo>
                  <a:pt x="1795055" y="497148"/>
                </a:lnTo>
                <a:lnTo>
                  <a:pt x="1795524" y="492068"/>
                </a:lnTo>
                <a:lnTo>
                  <a:pt x="1795913" y="489528"/>
                </a:lnTo>
                <a:lnTo>
                  <a:pt x="1797673" y="486988"/>
                </a:lnTo>
                <a:lnTo>
                  <a:pt x="1799814" y="486988"/>
                </a:lnTo>
                <a:lnTo>
                  <a:pt x="1803715" y="485718"/>
                </a:lnTo>
                <a:lnTo>
                  <a:pt x="1808203" y="486988"/>
                </a:lnTo>
                <a:lnTo>
                  <a:pt x="1809765" y="489528"/>
                </a:lnTo>
                <a:lnTo>
                  <a:pt x="1811327" y="493338"/>
                </a:lnTo>
                <a:lnTo>
                  <a:pt x="1811906" y="498418"/>
                </a:lnTo>
                <a:lnTo>
                  <a:pt x="1810153" y="502228"/>
                </a:lnTo>
                <a:lnTo>
                  <a:pt x="1807227" y="502228"/>
                </a:lnTo>
                <a:lnTo>
                  <a:pt x="1804302" y="503498"/>
                </a:lnTo>
                <a:lnTo>
                  <a:pt x="1801178" y="504768"/>
                </a:lnTo>
                <a:lnTo>
                  <a:pt x="1798450" y="506038"/>
                </a:lnTo>
                <a:lnTo>
                  <a:pt x="1797673" y="506038"/>
                </a:lnTo>
                <a:lnTo>
                  <a:pt x="1797475" y="507308"/>
                </a:lnTo>
                <a:lnTo>
                  <a:pt x="1797086" y="508578"/>
                </a:lnTo>
                <a:close/>
              </a:path>
              <a:path w="4097654" h="972819">
                <a:moveTo>
                  <a:pt x="2190905" y="522548"/>
                </a:moveTo>
                <a:lnTo>
                  <a:pt x="2184863" y="520008"/>
                </a:lnTo>
                <a:lnTo>
                  <a:pt x="2182516" y="518738"/>
                </a:lnTo>
                <a:lnTo>
                  <a:pt x="2180375" y="517468"/>
                </a:lnTo>
                <a:lnTo>
                  <a:pt x="2178424" y="516198"/>
                </a:lnTo>
                <a:lnTo>
                  <a:pt x="2177639" y="516198"/>
                </a:lnTo>
                <a:lnTo>
                  <a:pt x="2177449" y="513658"/>
                </a:lnTo>
                <a:lnTo>
                  <a:pt x="2176862" y="512388"/>
                </a:lnTo>
                <a:lnTo>
                  <a:pt x="2177449" y="511118"/>
                </a:lnTo>
                <a:lnTo>
                  <a:pt x="2177837" y="509848"/>
                </a:lnTo>
                <a:lnTo>
                  <a:pt x="2178813" y="507308"/>
                </a:lnTo>
                <a:lnTo>
                  <a:pt x="2179979" y="506038"/>
                </a:lnTo>
                <a:lnTo>
                  <a:pt x="2181350" y="504768"/>
                </a:lnTo>
                <a:lnTo>
                  <a:pt x="2182904" y="504768"/>
                </a:lnTo>
                <a:lnTo>
                  <a:pt x="2190326" y="502228"/>
                </a:lnTo>
                <a:lnTo>
                  <a:pt x="2194806" y="498418"/>
                </a:lnTo>
                <a:lnTo>
                  <a:pt x="2197930" y="486988"/>
                </a:lnTo>
                <a:lnTo>
                  <a:pt x="2202997" y="485718"/>
                </a:lnTo>
                <a:lnTo>
                  <a:pt x="2206708" y="488258"/>
                </a:lnTo>
                <a:lnTo>
                  <a:pt x="2210609" y="489528"/>
                </a:lnTo>
                <a:lnTo>
                  <a:pt x="2212559" y="492068"/>
                </a:lnTo>
                <a:lnTo>
                  <a:pt x="2212948" y="495878"/>
                </a:lnTo>
                <a:lnTo>
                  <a:pt x="2213146" y="498418"/>
                </a:lnTo>
                <a:lnTo>
                  <a:pt x="2211973" y="500958"/>
                </a:lnTo>
                <a:lnTo>
                  <a:pt x="2207881" y="502228"/>
                </a:lnTo>
                <a:lnTo>
                  <a:pt x="2204559" y="502228"/>
                </a:lnTo>
                <a:lnTo>
                  <a:pt x="2201633" y="503498"/>
                </a:lnTo>
                <a:lnTo>
                  <a:pt x="2199096" y="503498"/>
                </a:lnTo>
                <a:lnTo>
                  <a:pt x="2197145" y="506038"/>
                </a:lnTo>
                <a:lnTo>
                  <a:pt x="2196170" y="509848"/>
                </a:lnTo>
                <a:lnTo>
                  <a:pt x="2196170" y="512388"/>
                </a:lnTo>
                <a:lnTo>
                  <a:pt x="2195781" y="513658"/>
                </a:lnTo>
                <a:lnTo>
                  <a:pt x="2194616" y="520008"/>
                </a:lnTo>
                <a:lnTo>
                  <a:pt x="2190905" y="522548"/>
                </a:lnTo>
                <a:close/>
              </a:path>
              <a:path w="4097654" h="972819">
                <a:moveTo>
                  <a:pt x="405934" y="494608"/>
                </a:moveTo>
                <a:lnTo>
                  <a:pt x="402612" y="494608"/>
                </a:lnTo>
                <a:lnTo>
                  <a:pt x="401835" y="492068"/>
                </a:lnTo>
                <a:lnTo>
                  <a:pt x="401644" y="492068"/>
                </a:lnTo>
                <a:lnTo>
                  <a:pt x="401058" y="489528"/>
                </a:lnTo>
                <a:lnTo>
                  <a:pt x="404174" y="486988"/>
                </a:lnTo>
                <a:lnTo>
                  <a:pt x="406711" y="486988"/>
                </a:lnTo>
                <a:lnTo>
                  <a:pt x="408471" y="489528"/>
                </a:lnTo>
                <a:lnTo>
                  <a:pt x="409058" y="493338"/>
                </a:lnTo>
                <a:lnTo>
                  <a:pt x="405934" y="494608"/>
                </a:lnTo>
                <a:close/>
              </a:path>
              <a:path w="4097654" h="972819">
                <a:moveTo>
                  <a:pt x="562567" y="500958"/>
                </a:moveTo>
                <a:lnTo>
                  <a:pt x="556708" y="500958"/>
                </a:lnTo>
                <a:lnTo>
                  <a:pt x="554178" y="498418"/>
                </a:lnTo>
                <a:lnTo>
                  <a:pt x="553393" y="495878"/>
                </a:lnTo>
                <a:lnTo>
                  <a:pt x="554178" y="492068"/>
                </a:lnTo>
                <a:lnTo>
                  <a:pt x="554955" y="489528"/>
                </a:lnTo>
                <a:lnTo>
                  <a:pt x="557683" y="486988"/>
                </a:lnTo>
                <a:lnTo>
                  <a:pt x="564320" y="486988"/>
                </a:lnTo>
                <a:lnTo>
                  <a:pt x="567634" y="488258"/>
                </a:lnTo>
                <a:lnTo>
                  <a:pt x="569196" y="494608"/>
                </a:lnTo>
                <a:lnTo>
                  <a:pt x="568609" y="497148"/>
                </a:lnTo>
                <a:lnTo>
                  <a:pt x="566659" y="498418"/>
                </a:lnTo>
                <a:lnTo>
                  <a:pt x="564906" y="499688"/>
                </a:lnTo>
                <a:lnTo>
                  <a:pt x="562567" y="500958"/>
                </a:lnTo>
                <a:close/>
              </a:path>
              <a:path w="4097654" h="972819">
                <a:moveTo>
                  <a:pt x="819259" y="520008"/>
                </a:moveTo>
                <a:lnTo>
                  <a:pt x="815167" y="518738"/>
                </a:lnTo>
                <a:lnTo>
                  <a:pt x="812432" y="513658"/>
                </a:lnTo>
                <a:lnTo>
                  <a:pt x="813605" y="507308"/>
                </a:lnTo>
                <a:lnTo>
                  <a:pt x="809316" y="504768"/>
                </a:lnTo>
                <a:lnTo>
                  <a:pt x="805605" y="503498"/>
                </a:lnTo>
                <a:lnTo>
                  <a:pt x="801315" y="502228"/>
                </a:lnTo>
                <a:lnTo>
                  <a:pt x="797216" y="500958"/>
                </a:lnTo>
                <a:lnTo>
                  <a:pt x="794686" y="499688"/>
                </a:lnTo>
                <a:lnTo>
                  <a:pt x="793124" y="495878"/>
                </a:lnTo>
                <a:lnTo>
                  <a:pt x="793513" y="492068"/>
                </a:lnTo>
                <a:lnTo>
                  <a:pt x="793901" y="489528"/>
                </a:lnTo>
                <a:lnTo>
                  <a:pt x="796050" y="488258"/>
                </a:lnTo>
                <a:lnTo>
                  <a:pt x="798389" y="486988"/>
                </a:lnTo>
                <a:lnTo>
                  <a:pt x="806969" y="486988"/>
                </a:lnTo>
                <a:lnTo>
                  <a:pt x="811266" y="488258"/>
                </a:lnTo>
                <a:lnTo>
                  <a:pt x="814382" y="498418"/>
                </a:lnTo>
                <a:lnTo>
                  <a:pt x="817506" y="502228"/>
                </a:lnTo>
                <a:lnTo>
                  <a:pt x="823549" y="504768"/>
                </a:lnTo>
                <a:lnTo>
                  <a:pt x="825309" y="506038"/>
                </a:lnTo>
                <a:lnTo>
                  <a:pt x="829408" y="511118"/>
                </a:lnTo>
                <a:lnTo>
                  <a:pt x="827061" y="517468"/>
                </a:lnTo>
                <a:lnTo>
                  <a:pt x="819259" y="520008"/>
                </a:lnTo>
                <a:close/>
              </a:path>
              <a:path w="4097654" h="972819">
                <a:moveTo>
                  <a:pt x="1360743" y="498418"/>
                </a:moveTo>
                <a:lnTo>
                  <a:pt x="1358396" y="495878"/>
                </a:lnTo>
                <a:lnTo>
                  <a:pt x="1357817" y="494608"/>
                </a:lnTo>
                <a:lnTo>
                  <a:pt x="1357032" y="493338"/>
                </a:lnTo>
                <a:lnTo>
                  <a:pt x="1358007" y="490798"/>
                </a:lnTo>
                <a:lnTo>
                  <a:pt x="1359181" y="489528"/>
                </a:lnTo>
                <a:lnTo>
                  <a:pt x="1360545" y="488258"/>
                </a:lnTo>
                <a:lnTo>
                  <a:pt x="1362305" y="488258"/>
                </a:lnTo>
                <a:lnTo>
                  <a:pt x="1363471" y="486988"/>
                </a:lnTo>
                <a:lnTo>
                  <a:pt x="1366595" y="489528"/>
                </a:lnTo>
                <a:lnTo>
                  <a:pt x="1367760" y="492068"/>
                </a:lnTo>
                <a:lnTo>
                  <a:pt x="1366206" y="494608"/>
                </a:lnTo>
                <a:lnTo>
                  <a:pt x="1365231" y="495878"/>
                </a:lnTo>
                <a:lnTo>
                  <a:pt x="1363669" y="497148"/>
                </a:lnTo>
                <a:lnTo>
                  <a:pt x="1362107" y="497148"/>
                </a:lnTo>
                <a:lnTo>
                  <a:pt x="1360743" y="498418"/>
                </a:lnTo>
                <a:close/>
              </a:path>
              <a:path w="4097654" h="972819">
                <a:moveTo>
                  <a:pt x="1529270" y="495878"/>
                </a:moveTo>
                <a:lnTo>
                  <a:pt x="1526146" y="495878"/>
                </a:lnTo>
                <a:lnTo>
                  <a:pt x="1524203" y="494608"/>
                </a:lnTo>
                <a:lnTo>
                  <a:pt x="1522641" y="493338"/>
                </a:lnTo>
                <a:lnTo>
                  <a:pt x="1522641" y="489528"/>
                </a:lnTo>
                <a:lnTo>
                  <a:pt x="1524393" y="486988"/>
                </a:lnTo>
                <a:lnTo>
                  <a:pt x="1528096" y="486988"/>
                </a:lnTo>
                <a:lnTo>
                  <a:pt x="1530245" y="489528"/>
                </a:lnTo>
                <a:lnTo>
                  <a:pt x="1531419" y="493338"/>
                </a:lnTo>
                <a:lnTo>
                  <a:pt x="1529270" y="495878"/>
                </a:lnTo>
                <a:close/>
              </a:path>
              <a:path w="4097654" h="972819">
                <a:moveTo>
                  <a:pt x="882851" y="499688"/>
                </a:moveTo>
                <a:lnTo>
                  <a:pt x="879140" y="498418"/>
                </a:lnTo>
                <a:lnTo>
                  <a:pt x="876611" y="498418"/>
                </a:lnTo>
                <a:lnTo>
                  <a:pt x="874264" y="495878"/>
                </a:lnTo>
                <a:lnTo>
                  <a:pt x="874462" y="494608"/>
                </a:lnTo>
                <a:lnTo>
                  <a:pt x="874660" y="490798"/>
                </a:lnTo>
                <a:lnTo>
                  <a:pt x="877586" y="488258"/>
                </a:lnTo>
                <a:lnTo>
                  <a:pt x="883430" y="488258"/>
                </a:lnTo>
                <a:lnTo>
                  <a:pt x="886363" y="490798"/>
                </a:lnTo>
                <a:lnTo>
                  <a:pt x="885975" y="494608"/>
                </a:lnTo>
                <a:lnTo>
                  <a:pt x="885579" y="497148"/>
                </a:lnTo>
                <a:lnTo>
                  <a:pt x="882851" y="499688"/>
                </a:lnTo>
                <a:close/>
              </a:path>
              <a:path w="4097654" h="972819">
                <a:moveTo>
                  <a:pt x="963800" y="494608"/>
                </a:moveTo>
                <a:lnTo>
                  <a:pt x="958337" y="494608"/>
                </a:lnTo>
                <a:lnTo>
                  <a:pt x="956973" y="493338"/>
                </a:lnTo>
                <a:lnTo>
                  <a:pt x="957361" y="490798"/>
                </a:lnTo>
                <a:lnTo>
                  <a:pt x="957750" y="489528"/>
                </a:lnTo>
                <a:lnTo>
                  <a:pt x="959701" y="488258"/>
                </a:lnTo>
                <a:lnTo>
                  <a:pt x="963602" y="488258"/>
                </a:lnTo>
                <a:lnTo>
                  <a:pt x="965941" y="490798"/>
                </a:lnTo>
                <a:lnTo>
                  <a:pt x="965164" y="493338"/>
                </a:lnTo>
                <a:lnTo>
                  <a:pt x="963800" y="494608"/>
                </a:lnTo>
                <a:close/>
              </a:path>
              <a:path w="4097654" h="972819">
                <a:moveTo>
                  <a:pt x="1326608" y="503498"/>
                </a:moveTo>
                <a:lnTo>
                  <a:pt x="1319971" y="499688"/>
                </a:lnTo>
                <a:lnTo>
                  <a:pt x="1319194" y="492068"/>
                </a:lnTo>
                <a:lnTo>
                  <a:pt x="1322897" y="489528"/>
                </a:lnTo>
                <a:lnTo>
                  <a:pt x="1323674" y="488258"/>
                </a:lnTo>
                <a:lnTo>
                  <a:pt x="1325434" y="488258"/>
                </a:lnTo>
                <a:lnTo>
                  <a:pt x="1326219" y="489528"/>
                </a:lnTo>
                <a:lnTo>
                  <a:pt x="1329724" y="490798"/>
                </a:lnTo>
                <a:lnTo>
                  <a:pt x="1331484" y="494608"/>
                </a:lnTo>
                <a:lnTo>
                  <a:pt x="1330897" y="498418"/>
                </a:lnTo>
                <a:lnTo>
                  <a:pt x="1330699" y="500958"/>
                </a:lnTo>
                <a:lnTo>
                  <a:pt x="1326608" y="503498"/>
                </a:lnTo>
                <a:close/>
              </a:path>
              <a:path w="4097654" h="972819">
                <a:moveTo>
                  <a:pt x="1440130" y="503498"/>
                </a:moveTo>
                <a:lnTo>
                  <a:pt x="1432129" y="503498"/>
                </a:lnTo>
                <a:lnTo>
                  <a:pt x="1437204" y="500958"/>
                </a:lnTo>
                <a:lnTo>
                  <a:pt x="1438568" y="493338"/>
                </a:lnTo>
                <a:lnTo>
                  <a:pt x="1438766" y="492068"/>
                </a:lnTo>
                <a:lnTo>
                  <a:pt x="1439155" y="492068"/>
                </a:lnTo>
                <a:lnTo>
                  <a:pt x="1441494" y="488258"/>
                </a:lnTo>
                <a:lnTo>
                  <a:pt x="1450858" y="488258"/>
                </a:lnTo>
                <a:lnTo>
                  <a:pt x="1453784" y="490798"/>
                </a:lnTo>
                <a:lnTo>
                  <a:pt x="1454561" y="495878"/>
                </a:lnTo>
                <a:lnTo>
                  <a:pt x="1452809" y="499688"/>
                </a:lnTo>
                <a:lnTo>
                  <a:pt x="1449883" y="500958"/>
                </a:lnTo>
                <a:lnTo>
                  <a:pt x="1448130" y="500958"/>
                </a:lnTo>
                <a:lnTo>
                  <a:pt x="1446180" y="502228"/>
                </a:lnTo>
                <a:lnTo>
                  <a:pt x="1444420" y="502228"/>
                </a:lnTo>
                <a:lnTo>
                  <a:pt x="1440130" y="503498"/>
                </a:lnTo>
                <a:close/>
              </a:path>
              <a:path w="4097654" h="972819">
                <a:moveTo>
                  <a:pt x="1884473" y="504768"/>
                </a:moveTo>
                <a:lnTo>
                  <a:pt x="1880374" y="502228"/>
                </a:lnTo>
                <a:lnTo>
                  <a:pt x="1879788" y="502228"/>
                </a:lnTo>
                <a:lnTo>
                  <a:pt x="1879399" y="500958"/>
                </a:lnTo>
                <a:lnTo>
                  <a:pt x="1879208" y="500958"/>
                </a:lnTo>
                <a:lnTo>
                  <a:pt x="1877060" y="494608"/>
                </a:lnTo>
                <a:lnTo>
                  <a:pt x="1879788" y="489528"/>
                </a:lnTo>
                <a:lnTo>
                  <a:pt x="1888763" y="488258"/>
                </a:lnTo>
                <a:lnTo>
                  <a:pt x="1892276" y="492068"/>
                </a:lnTo>
                <a:lnTo>
                  <a:pt x="1891880" y="495878"/>
                </a:lnTo>
                <a:lnTo>
                  <a:pt x="1891300" y="500958"/>
                </a:lnTo>
                <a:lnTo>
                  <a:pt x="1884473" y="504768"/>
                </a:lnTo>
                <a:close/>
              </a:path>
              <a:path w="4097654" h="972819">
                <a:moveTo>
                  <a:pt x="2411724" y="497148"/>
                </a:moveTo>
                <a:lnTo>
                  <a:pt x="2409560" y="497148"/>
                </a:lnTo>
                <a:lnTo>
                  <a:pt x="2406444" y="494608"/>
                </a:lnTo>
                <a:lnTo>
                  <a:pt x="2405857" y="493338"/>
                </a:lnTo>
                <a:lnTo>
                  <a:pt x="2405088" y="490798"/>
                </a:lnTo>
                <a:lnTo>
                  <a:pt x="2408204" y="488258"/>
                </a:lnTo>
                <a:lnTo>
                  <a:pt x="2410330" y="489528"/>
                </a:lnTo>
                <a:lnTo>
                  <a:pt x="2412494" y="489528"/>
                </a:lnTo>
                <a:lnTo>
                  <a:pt x="2415206" y="492068"/>
                </a:lnTo>
                <a:lnTo>
                  <a:pt x="2415023" y="493338"/>
                </a:lnTo>
                <a:lnTo>
                  <a:pt x="2415023" y="495878"/>
                </a:lnTo>
                <a:lnTo>
                  <a:pt x="2411724" y="497148"/>
                </a:lnTo>
                <a:close/>
              </a:path>
              <a:path w="4097654" h="972819">
                <a:moveTo>
                  <a:pt x="2485069" y="497148"/>
                </a:moveTo>
                <a:lnTo>
                  <a:pt x="2483675" y="497148"/>
                </a:lnTo>
                <a:lnTo>
                  <a:pt x="2481732" y="495878"/>
                </a:lnTo>
                <a:lnTo>
                  <a:pt x="2480375" y="494608"/>
                </a:lnTo>
                <a:lnTo>
                  <a:pt x="2478798" y="493338"/>
                </a:lnTo>
                <a:lnTo>
                  <a:pt x="2478615" y="492068"/>
                </a:lnTo>
                <a:lnTo>
                  <a:pt x="2479789" y="490798"/>
                </a:lnTo>
                <a:lnTo>
                  <a:pt x="2481145" y="488258"/>
                </a:lnTo>
                <a:lnTo>
                  <a:pt x="2482905" y="488258"/>
                </a:lnTo>
                <a:lnTo>
                  <a:pt x="2484848" y="489528"/>
                </a:lnTo>
                <a:lnTo>
                  <a:pt x="2485839" y="489528"/>
                </a:lnTo>
                <a:lnTo>
                  <a:pt x="2488368" y="492068"/>
                </a:lnTo>
                <a:lnTo>
                  <a:pt x="2489359" y="493338"/>
                </a:lnTo>
                <a:lnTo>
                  <a:pt x="2488185" y="494608"/>
                </a:lnTo>
                <a:lnTo>
                  <a:pt x="2487599" y="495878"/>
                </a:lnTo>
                <a:lnTo>
                  <a:pt x="2486425" y="495878"/>
                </a:lnTo>
                <a:lnTo>
                  <a:pt x="2485069" y="497148"/>
                </a:lnTo>
                <a:close/>
              </a:path>
              <a:path w="4097654" h="972819">
                <a:moveTo>
                  <a:pt x="524920" y="493338"/>
                </a:moveTo>
                <a:lnTo>
                  <a:pt x="523358" y="493338"/>
                </a:lnTo>
                <a:lnTo>
                  <a:pt x="522580" y="492068"/>
                </a:lnTo>
                <a:lnTo>
                  <a:pt x="522771" y="492068"/>
                </a:lnTo>
                <a:lnTo>
                  <a:pt x="522580" y="490798"/>
                </a:lnTo>
                <a:lnTo>
                  <a:pt x="522969" y="490798"/>
                </a:lnTo>
                <a:lnTo>
                  <a:pt x="523167" y="489528"/>
                </a:lnTo>
                <a:lnTo>
                  <a:pt x="525697" y="489528"/>
                </a:lnTo>
                <a:lnTo>
                  <a:pt x="525308" y="492068"/>
                </a:lnTo>
                <a:lnTo>
                  <a:pt x="524920" y="493338"/>
                </a:lnTo>
                <a:close/>
              </a:path>
              <a:path w="4097654" h="972819">
                <a:moveTo>
                  <a:pt x="1286621" y="498418"/>
                </a:moveTo>
                <a:lnTo>
                  <a:pt x="1282720" y="498418"/>
                </a:lnTo>
                <a:lnTo>
                  <a:pt x="1279984" y="495878"/>
                </a:lnTo>
                <a:lnTo>
                  <a:pt x="1280960" y="493338"/>
                </a:lnTo>
                <a:lnTo>
                  <a:pt x="1281744" y="492068"/>
                </a:lnTo>
                <a:lnTo>
                  <a:pt x="1283497" y="490798"/>
                </a:lnTo>
                <a:lnTo>
                  <a:pt x="1284274" y="489528"/>
                </a:lnTo>
                <a:lnTo>
                  <a:pt x="1287208" y="489528"/>
                </a:lnTo>
                <a:lnTo>
                  <a:pt x="1289547" y="493338"/>
                </a:lnTo>
                <a:lnTo>
                  <a:pt x="1289158" y="494608"/>
                </a:lnTo>
                <a:lnTo>
                  <a:pt x="1288960" y="497148"/>
                </a:lnTo>
                <a:lnTo>
                  <a:pt x="1286621" y="498418"/>
                </a:lnTo>
                <a:close/>
              </a:path>
              <a:path w="4097654" h="972819">
                <a:moveTo>
                  <a:pt x="44490" y="494608"/>
                </a:moveTo>
                <a:lnTo>
                  <a:pt x="44300" y="494608"/>
                </a:lnTo>
                <a:lnTo>
                  <a:pt x="43317" y="493338"/>
                </a:lnTo>
                <a:lnTo>
                  <a:pt x="41176" y="493338"/>
                </a:lnTo>
                <a:lnTo>
                  <a:pt x="42151" y="492068"/>
                </a:lnTo>
                <a:lnTo>
                  <a:pt x="43126" y="492068"/>
                </a:lnTo>
                <a:lnTo>
                  <a:pt x="44300" y="490798"/>
                </a:lnTo>
                <a:lnTo>
                  <a:pt x="44490" y="490798"/>
                </a:lnTo>
                <a:lnTo>
                  <a:pt x="45275" y="492068"/>
                </a:lnTo>
                <a:lnTo>
                  <a:pt x="45275" y="493338"/>
                </a:lnTo>
                <a:lnTo>
                  <a:pt x="44490" y="494608"/>
                </a:lnTo>
                <a:close/>
              </a:path>
              <a:path w="4097654" h="972819">
                <a:moveTo>
                  <a:pt x="82138" y="493338"/>
                </a:moveTo>
                <a:lnTo>
                  <a:pt x="78816" y="493338"/>
                </a:lnTo>
                <a:lnTo>
                  <a:pt x="78039" y="492068"/>
                </a:lnTo>
                <a:lnTo>
                  <a:pt x="78816" y="492068"/>
                </a:lnTo>
                <a:lnTo>
                  <a:pt x="79791" y="490798"/>
                </a:lnTo>
                <a:lnTo>
                  <a:pt x="81163" y="490798"/>
                </a:lnTo>
                <a:lnTo>
                  <a:pt x="81551" y="492068"/>
                </a:lnTo>
                <a:lnTo>
                  <a:pt x="82138" y="493338"/>
                </a:lnTo>
                <a:close/>
              </a:path>
              <a:path w="4097654" h="972819">
                <a:moveTo>
                  <a:pt x="200735" y="500958"/>
                </a:moveTo>
                <a:lnTo>
                  <a:pt x="198586" y="500958"/>
                </a:lnTo>
                <a:lnTo>
                  <a:pt x="195851" y="498418"/>
                </a:lnTo>
                <a:lnTo>
                  <a:pt x="195755" y="494608"/>
                </a:lnTo>
                <a:lnTo>
                  <a:pt x="195660" y="493338"/>
                </a:lnTo>
                <a:lnTo>
                  <a:pt x="197222" y="490798"/>
                </a:lnTo>
                <a:lnTo>
                  <a:pt x="202297" y="490798"/>
                </a:lnTo>
                <a:lnTo>
                  <a:pt x="204826" y="493338"/>
                </a:lnTo>
                <a:lnTo>
                  <a:pt x="204826" y="498418"/>
                </a:lnTo>
                <a:lnTo>
                  <a:pt x="203074" y="499688"/>
                </a:lnTo>
                <a:lnTo>
                  <a:pt x="200735" y="500958"/>
                </a:lnTo>
                <a:close/>
              </a:path>
              <a:path w="4097654" h="972819">
                <a:moveTo>
                  <a:pt x="362823" y="500958"/>
                </a:moveTo>
                <a:lnTo>
                  <a:pt x="357947" y="500958"/>
                </a:lnTo>
                <a:lnTo>
                  <a:pt x="356781" y="499688"/>
                </a:lnTo>
                <a:lnTo>
                  <a:pt x="356392" y="497148"/>
                </a:lnTo>
                <a:lnTo>
                  <a:pt x="355417" y="494608"/>
                </a:lnTo>
                <a:lnTo>
                  <a:pt x="357558" y="490798"/>
                </a:lnTo>
                <a:lnTo>
                  <a:pt x="362633" y="490798"/>
                </a:lnTo>
                <a:lnTo>
                  <a:pt x="365551" y="493338"/>
                </a:lnTo>
                <a:lnTo>
                  <a:pt x="365361" y="494608"/>
                </a:lnTo>
                <a:lnTo>
                  <a:pt x="364972" y="498418"/>
                </a:lnTo>
                <a:lnTo>
                  <a:pt x="362823" y="500958"/>
                </a:lnTo>
                <a:close/>
              </a:path>
              <a:path w="4097654" h="972819">
                <a:moveTo>
                  <a:pt x="445136" y="498418"/>
                </a:moveTo>
                <a:lnTo>
                  <a:pt x="440847" y="498418"/>
                </a:lnTo>
                <a:lnTo>
                  <a:pt x="438507" y="495878"/>
                </a:lnTo>
                <a:lnTo>
                  <a:pt x="439871" y="493338"/>
                </a:lnTo>
                <a:lnTo>
                  <a:pt x="440847" y="492068"/>
                </a:lnTo>
                <a:lnTo>
                  <a:pt x="442599" y="492068"/>
                </a:lnTo>
                <a:lnTo>
                  <a:pt x="443574" y="490798"/>
                </a:lnTo>
                <a:lnTo>
                  <a:pt x="445723" y="492068"/>
                </a:lnTo>
                <a:lnTo>
                  <a:pt x="447094" y="493338"/>
                </a:lnTo>
                <a:lnTo>
                  <a:pt x="446698" y="495878"/>
                </a:lnTo>
                <a:lnTo>
                  <a:pt x="446119" y="497148"/>
                </a:lnTo>
                <a:lnTo>
                  <a:pt x="445136" y="498418"/>
                </a:lnTo>
                <a:close/>
              </a:path>
              <a:path w="4097654" h="972819">
                <a:moveTo>
                  <a:pt x="559245" y="502228"/>
                </a:moveTo>
                <a:lnTo>
                  <a:pt x="557493" y="500958"/>
                </a:lnTo>
                <a:lnTo>
                  <a:pt x="560228" y="500958"/>
                </a:lnTo>
                <a:lnTo>
                  <a:pt x="559245" y="502228"/>
                </a:lnTo>
                <a:close/>
              </a:path>
              <a:path w="4097654" h="972819">
                <a:moveTo>
                  <a:pt x="1589151" y="517468"/>
                </a:moveTo>
                <a:lnTo>
                  <a:pt x="1582324" y="517468"/>
                </a:lnTo>
                <a:lnTo>
                  <a:pt x="1579010" y="516198"/>
                </a:lnTo>
                <a:lnTo>
                  <a:pt x="1577844" y="512388"/>
                </a:lnTo>
                <a:lnTo>
                  <a:pt x="1576282" y="508578"/>
                </a:lnTo>
                <a:lnTo>
                  <a:pt x="1575695" y="504768"/>
                </a:lnTo>
                <a:lnTo>
                  <a:pt x="1578819" y="500958"/>
                </a:lnTo>
                <a:lnTo>
                  <a:pt x="1585837" y="503498"/>
                </a:lnTo>
                <a:lnTo>
                  <a:pt x="1589349" y="503498"/>
                </a:lnTo>
                <a:lnTo>
                  <a:pt x="1591102" y="504768"/>
                </a:lnTo>
                <a:lnTo>
                  <a:pt x="1592664" y="508578"/>
                </a:lnTo>
                <a:lnTo>
                  <a:pt x="1592473" y="509848"/>
                </a:lnTo>
                <a:lnTo>
                  <a:pt x="1592085" y="513658"/>
                </a:lnTo>
                <a:lnTo>
                  <a:pt x="1589151" y="517468"/>
                </a:lnTo>
                <a:close/>
              </a:path>
              <a:path w="4097654" h="972819">
                <a:moveTo>
                  <a:pt x="659311" y="563188"/>
                </a:moveTo>
                <a:lnTo>
                  <a:pt x="654237" y="559378"/>
                </a:lnTo>
                <a:lnTo>
                  <a:pt x="653460" y="555568"/>
                </a:lnTo>
                <a:lnTo>
                  <a:pt x="652286" y="550488"/>
                </a:lnTo>
                <a:lnTo>
                  <a:pt x="653848" y="545408"/>
                </a:lnTo>
                <a:lnTo>
                  <a:pt x="662237" y="542868"/>
                </a:lnTo>
                <a:lnTo>
                  <a:pt x="666923" y="540328"/>
                </a:lnTo>
                <a:lnTo>
                  <a:pt x="671990" y="539058"/>
                </a:lnTo>
                <a:lnTo>
                  <a:pt x="673743" y="533978"/>
                </a:lnTo>
                <a:lnTo>
                  <a:pt x="675701" y="528898"/>
                </a:lnTo>
                <a:lnTo>
                  <a:pt x="677651" y="525088"/>
                </a:lnTo>
                <a:lnTo>
                  <a:pt x="683892" y="522548"/>
                </a:lnTo>
                <a:lnTo>
                  <a:pt x="686818" y="522548"/>
                </a:lnTo>
                <a:lnTo>
                  <a:pt x="689545" y="521278"/>
                </a:lnTo>
                <a:lnTo>
                  <a:pt x="691298" y="520008"/>
                </a:lnTo>
                <a:lnTo>
                  <a:pt x="691885" y="517468"/>
                </a:lnTo>
                <a:lnTo>
                  <a:pt x="692471" y="513658"/>
                </a:lnTo>
                <a:lnTo>
                  <a:pt x="692471" y="511118"/>
                </a:lnTo>
                <a:lnTo>
                  <a:pt x="694033" y="503498"/>
                </a:lnTo>
                <a:lnTo>
                  <a:pt x="699496" y="502228"/>
                </a:lnTo>
                <a:lnTo>
                  <a:pt x="702811" y="503498"/>
                </a:lnTo>
                <a:lnTo>
                  <a:pt x="705737" y="506038"/>
                </a:lnTo>
                <a:lnTo>
                  <a:pt x="707687" y="508578"/>
                </a:lnTo>
                <a:lnTo>
                  <a:pt x="710415" y="513658"/>
                </a:lnTo>
                <a:lnTo>
                  <a:pt x="709440" y="517468"/>
                </a:lnTo>
                <a:lnTo>
                  <a:pt x="707101" y="520008"/>
                </a:lnTo>
                <a:lnTo>
                  <a:pt x="706125" y="520008"/>
                </a:lnTo>
                <a:lnTo>
                  <a:pt x="705150" y="521278"/>
                </a:lnTo>
                <a:lnTo>
                  <a:pt x="703984" y="521278"/>
                </a:lnTo>
                <a:lnTo>
                  <a:pt x="695793" y="523818"/>
                </a:lnTo>
                <a:lnTo>
                  <a:pt x="692471" y="528898"/>
                </a:lnTo>
                <a:lnTo>
                  <a:pt x="691496" y="536518"/>
                </a:lnTo>
                <a:lnTo>
                  <a:pt x="690909" y="540328"/>
                </a:lnTo>
                <a:lnTo>
                  <a:pt x="688570" y="542868"/>
                </a:lnTo>
                <a:lnTo>
                  <a:pt x="678429" y="544138"/>
                </a:lnTo>
                <a:lnTo>
                  <a:pt x="675312" y="547948"/>
                </a:lnTo>
                <a:lnTo>
                  <a:pt x="673552" y="554298"/>
                </a:lnTo>
                <a:lnTo>
                  <a:pt x="671990" y="558108"/>
                </a:lnTo>
                <a:lnTo>
                  <a:pt x="668287" y="560648"/>
                </a:lnTo>
                <a:lnTo>
                  <a:pt x="659311" y="563188"/>
                </a:lnTo>
                <a:close/>
              </a:path>
              <a:path w="4097654" h="972819">
                <a:moveTo>
                  <a:pt x="1430964" y="518738"/>
                </a:moveTo>
                <a:lnTo>
                  <a:pt x="1423161" y="518738"/>
                </a:lnTo>
                <a:lnTo>
                  <a:pt x="1419253" y="514928"/>
                </a:lnTo>
                <a:lnTo>
                  <a:pt x="1415550" y="511118"/>
                </a:lnTo>
                <a:lnTo>
                  <a:pt x="1417698" y="504768"/>
                </a:lnTo>
                <a:lnTo>
                  <a:pt x="1423161" y="503498"/>
                </a:lnTo>
                <a:lnTo>
                  <a:pt x="1424327" y="502228"/>
                </a:lnTo>
                <a:lnTo>
                  <a:pt x="1425112" y="503498"/>
                </a:lnTo>
                <a:lnTo>
                  <a:pt x="1440130" y="503498"/>
                </a:lnTo>
                <a:lnTo>
                  <a:pt x="1437783" y="506038"/>
                </a:lnTo>
                <a:lnTo>
                  <a:pt x="1436229" y="508578"/>
                </a:lnTo>
                <a:lnTo>
                  <a:pt x="1435642" y="511118"/>
                </a:lnTo>
                <a:lnTo>
                  <a:pt x="1434865" y="512388"/>
                </a:lnTo>
                <a:lnTo>
                  <a:pt x="1433890" y="513658"/>
                </a:lnTo>
                <a:lnTo>
                  <a:pt x="1430964" y="518738"/>
                </a:lnTo>
                <a:close/>
              </a:path>
              <a:path w="4097654" h="972819">
                <a:moveTo>
                  <a:pt x="1928163" y="541598"/>
                </a:moveTo>
                <a:lnTo>
                  <a:pt x="1921534" y="540328"/>
                </a:lnTo>
                <a:lnTo>
                  <a:pt x="1918997" y="540328"/>
                </a:lnTo>
                <a:lnTo>
                  <a:pt x="1916856" y="539058"/>
                </a:lnTo>
                <a:lnTo>
                  <a:pt x="1915096" y="537788"/>
                </a:lnTo>
                <a:lnTo>
                  <a:pt x="1914311" y="536518"/>
                </a:lnTo>
                <a:lnTo>
                  <a:pt x="1913725" y="535248"/>
                </a:lnTo>
                <a:lnTo>
                  <a:pt x="1913336" y="533978"/>
                </a:lnTo>
                <a:lnTo>
                  <a:pt x="1911195" y="528898"/>
                </a:lnTo>
                <a:lnTo>
                  <a:pt x="1907096" y="525088"/>
                </a:lnTo>
                <a:lnTo>
                  <a:pt x="1901830" y="522548"/>
                </a:lnTo>
                <a:lnTo>
                  <a:pt x="1899293" y="521278"/>
                </a:lnTo>
                <a:lnTo>
                  <a:pt x="1898127" y="520008"/>
                </a:lnTo>
                <a:lnTo>
                  <a:pt x="1897929" y="514928"/>
                </a:lnTo>
                <a:lnTo>
                  <a:pt x="1898516" y="513658"/>
                </a:lnTo>
                <a:lnTo>
                  <a:pt x="1899103" y="509848"/>
                </a:lnTo>
                <a:lnTo>
                  <a:pt x="1900855" y="507308"/>
                </a:lnTo>
                <a:lnTo>
                  <a:pt x="1904756" y="502228"/>
                </a:lnTo>
                <a:lnTo>
                  <a:pt x="1911385" y="502228"/>
                </a:lnTo>
                <a:lnTo>
                  <a:pt x="1914311" y="508578"/>
                </a:lnTo>
                <a:lnTo>
                  <a:pt x="1915096" y="509848"/>
                </a:lnTo>
                <a:lnTo>
                  <a:pt x="1917824" y="518738"/>
                </a:lnTo>
                <a:lnTo>
                  <a:pt x="1920948" y="521278"/>
                </a:lnTo>
                <a:lnTo>
                  <a:pt x="1927965" y="522548"/>
                </a:lnTo>
                <a:lnTo>
                  <a:pt x="1930312" y="523818"/>
                </a:lnTo>
                <a:lnTo>
                  <a:pt x="1932453" y="525088"/>
                </a:lnTo>
                <a:lnTo>
                  <a:pt x="1934015" y="526358"/>
                </a:lnTo>
                <a:lnTo>
                  <a:pt x="1935181" y="527628"/>
                </a:lnTo>
                <a:lnTo>
                  <a:pt x="1934792" y="530168"/>
                </a:lnTo>
                <a:lnTo>
                  <a:pt x="1933428" y="536518"/>
                </a:lnTo>
                <a:lnTo>
                  <a:pt x="1928163" y="541598"/>
                </a:lnTo>
                <a:close/>
              </a:path>
              <a:path w="4097654" h="972819">
                <a:moveTo>
                  <a:pt x="2053587" y="503498"/>
                </a:moveTo>
                <a:lnTo>
                  <a:pt x="2051835" y="502228"/>
                </a:lnTo>
                <a:lnTo>
                  <a:pt x="2054269" y="502228"/>
                </a:lnTo>
                <a:lnTo>
                  <a:pt x="2053587" y="503498"/>
                </a:lnTo>
                <a:close/>
              </a:path>
              <a:path w="4097654" h="972819">
                <a:moveTo>
                  <a:pt x="2113468" y="520008"/>
                </a:moveTo>
                <a:lnTo>
                  <a:pt x="2107030" y="520008"/>
                </a:lnTo>
                <a:lnTo>
                  <a:pt x="2103517" y="518738"/>
                </a:lnTo>
                <a:lnTo>
                  <a:pt x="2099616" y="514928"/>
                </a:lnTo>
                <a:lnTo>
                  <a:pt x="2099037" y="513658"/>
                </a:lnTo>
                <a:lnTo>
                  <a:pt x="2098252" y="512388"/>
                </a:lnTo>
                <a:lnTo>
                  <a:pt x="2097666" y="508578"/>
                </a:lnTo>
                <a:lnTo>
                  <a:pt x="2100988" y="504768"/>
                </a:lnTo>
                <a:lnTo>
                  <a:pt x="2104493" y="503498"/>
                </a:lnTo>
                <a:lnTo>
                  <a:pt x="2108790" y="502228"/>
                </a:lnTo>
                <a:lnTo>
                  <a:pt x="2114055" y="504768"/>
                </a:lnTo>
                <a:lnTo>
                  <a:pt x="2115030" y="509848"/>
                </a:lnTo>
                <a:lnTo>
                  <a:pt x="2115617" y="511118"/>
                </a:lnTo>
                <a:lnTo>
                  <a:pt x="2115419" y="514928"/>
                </a:lnTo>
                <a:lnTo>
                  <a:pt x="2115030" y="516198"/>
                </a:lnTo>
                <a:lnTo>
                  <a:pt x="2114642" y="518738"/>
                </a:lnTo>
                <a:lnTo>
                  <a:pt x="2113468" y="520008"/>
                </a:lnTo>
                <a:close/>
              </a:path>
              <a:path w="4097654" h="972819">
                <a:moveTo>
                  <a:pt x="414902" y="520008"/>
                </a:moveTo>
                <a:lnTo>
                  <a:pt x="412761" y="517468"/>
                </a:lnTo>
                <a:lnTo>
                  <a:pt x="412563" y="514928"/>
                </a:lnTo>
                <a:lnTo>
                  <a:pt x="412373" y="513658"/>
                </a:lnTo>
                <a:lnTo>
                  <a:pt x="412373" y="512388"/>
                </a:lnTo>
                <a:lnTo>
                  <a:pt x="412175" y="511118"/>
                </a:lnTo>
                <a:lnTo>
                  <a:pt x="412563" y="509848"/>
                </a:lnTo>
                <a:lnTo>
                  <a:pt x="412959" y="507308"/>
                </a:lnTo>
                <a:lnTo>
                  <a:pt x="414514" y="504768"/>
                </a:lnTo>
                <a:lnTo>
                  <a:pt x="418224" y="503498"/>
                </a:lnTo>
                <a:lnTo>
                  <a:pt x="420175" y="503498"/>
                </a:lnTo>
                <a:lnTo>
                  <a:pt x="423291" y="506038"/>
                </a:lnTo>
                <a:lnTo>
                  <a:pt x="425440" y="507308"/>
                </a:lnTo>
                <a:lnTo>
                  <a:pt x="425829" y="511118"/>
                </a:lnTo>
                <a:lnTo>
                  <a:pt x="426217" y="513658"/>
                </a:lnTo>
                <a:lnTo>
                  <a:pt x="424267" y="516198"/>
                </a:lnTo>
                <a:lnTo>
                  <a:pt x="421150" y="517468"/>
                </a:lnTo>
                <a:lnTo>
                  <a:pt x="420175" y="518738"/>
                </a:lnTo>
                <a:lnTo>
                  <a:pt x="417638" y="518738"/>
                </a:lnTo>
                <a:lnTo>
                  <a:pt x="414902" y="520008"/>
                </a:lnTo>
                <a:close/>
              </a:path>
              <a:path w="4097654" h="972819">
                <a:moveTo>
                  <a:pt x="987794" y="513658"/>
                </a:moveTo>
                <a:lnTo>
                  <a:pt x="982330" y="513658"/>
                </a:lnTo>
                <a:lnTo>
                  <a:pt x="980182" y="511118"/>
                </a:lnTo>
                <a:lnTo>
                  <a:pt x="980182" y="506038"/>
                </a:lnTo>
                <a:lnTo>
                  <a:pt x="982132" y="503498"/>
                </a:lnTo>
                <a:lnTo>
                  <a:pt x="986818" y="503498"/>
                </a:lnTo>
                <a:lnTo>
                  <a:pt x="988959" y="504768"/>
                </a:lnTo>
                <a:lnTo>
                  <a:pt x="989935" y="511118"/>
                </a:lnTo>
                <a:lnTo>
                  <a:pt x="987794" y="513658"/>
                </a:lnTo>
                <a:close/>
              </a:path>
              <a:path w="4097654" h="972819">
                <a:moveTo>
                  <a:pt x="1449685" y="541598"/>
                </a:moveTo>
                <a:lnTo>
                  <a:pt x="1443444" y="539058"/>
                </a:lnTo>
                <a:lnTo>
                  <a:pt x="1441105" y="536518"/>
                </a:lnTo>
                <a:lnTo>
                  <a:pt x="1440518" y="533978"/>
                </a:lnTo>
                <a:lnTo>
                  <a:pt x="1440717" y="532708"/>
                </a:lnTo>
                <a:lnTo>
                  <a:pt x="1440717" y="531438"/>
                </a:lnTo>
                <a:lnTo>
                  <a:pt x="1441105" y="530168"/>
                </a:lnTo>
                <a:lnTo>
                  <a:pt x="1442279" y="527628"/>
                </a:lnTo>
                <a:lnTo>
                  <a:pt x="1443254" y="526358"/>
                </a:lnTo>
                <a:lnTo>
                  <a:pt x="1450660" y="523818"/>
                </a:lnTo>
                <a:lnTo>
                  <a:pt x="1454173" y="517468"/>
                </a:lnTo>
                <a:lnTo>
                  <a:pt x="1454675" y="509848"/>
                </a:lnTo>
                <a:lnTo>
                  <a:pt x="1454759" y="507308"/>
                </a:lnTo>
                <a:lnTo>
                  <a:pt x="1455346" y="506038"/>
                </a:lnTo>
                <a:lnTo>
                  <a:pt x="1455925" y="506038"/>
                </a:lnTo>
                <a:lnTo>
                  <a:pt x="1456710" y="504768"/>
                </a:lnTo>
                <a:lnTo>
                  <a:pt x="1459049" y="503498"/>
                </a:lnTo>
                <a:lnTo>
                  <a:pt x="1460809" y="503498"/>
                </a:lnTo>
                <a:lnTo>
                  <a:pt x="1467240" y="506038"/>
                </a:lnTo>
                <a:lnTo>
                  <a:pt x="1472901" y="509848"/>
                </a:lnTo>
                <a:lnTo>
                  <a:pt x="1472116" y="512388"/>
                </a:lnTo>
                <a:lnTo>
                  <a:pt x="1470752" y="516198"/>
                </a:lnTo>
                <a:lnTo>
                  <a:pt x="1468413" y="520008"/>
                </a:lnTo>
                <a:lnTo>
                  <a:pt x="1463925" y="522548"/>
                </a:lnTo>
                <a:lnTo>
                  <a:pt x="1459247" y="523818"/>
                </a:lnTo>
                <a:lnTo>
                  <a:pt x="1456900" y="526358"/>
                </a:lnTo>
                <a:lnTo>
                  <a:pt x="1455735" y="531438"/>
                </a:lnTo>
                <a:lnTo>
                  <a:pt x="1455346" y="532708"/>
                </a:lnTo>
                <a:lnTo>
                  <a:pt x="1454950" y="535248"/>
                </a:lnTo>
                <a:lnTo>
                  <a:pt x="1454371" y="536518"/>
                </a:lnTo>
                <a:lnTo>
                  <a:pt x="1453395" y="539058"/>
                </a:lnTo>
                <a:lnTo>
                  <a:pt x="1449685" y="541598"/>
                </a:lnTo>
                <a:close/>
              </a:path>
              <a:path w="4097654" h="972819">
                <a:moveTo>
                  <a:pt x="1791821" y="522548"/>
                </a:moveTo>
                <a:lnTo>
                  <a:pt x="1785969" y="522548"/>
                </a:lnTo>
                <a:lnTo>
                  <a:pt x="1779721" y="521278"/>
                </a:lnTo>
                <a:lnTo>
                  <a:pt x="1777382" y="521278"/>
                </a:lnTo>
                <a:lnTo>
                  <a:pt x="1776605" y="520008"/>
                </a:lnTo>
                <a:lnTo>
                  <a:pt x="1774654" y="517468"/>
                </a:lnTo>
                <a:lnTo>
                  <a:pt x="1775820" y="509848"/>
                </a:lnTo>
                <a:lnTo>
                  <a:pt x="1778746" y="507308"/>
                </a:lnTo>
                <a:lnTo>
                  <a:pt x="1783043" y="504768"/>
                </a:lnTo>
                <a:lnTo>
                  <a:pt x="1787722" y="503498"/>
                </a:lnTo>
                <a:lnTo>
                  <a:pt x="1792796" y="506038"/>
                </a:lnTo>
                <a:lnTo>
                  <a:pt x="1794351" y="506038"/>
                </a:lnTo>
                <a:lnTo>
                  <a:pt x="1795524" y="507308"/>
                </a:lnTo>
                <a:lnTo>
                  <a:pt x="1796888" y="508578"/>
                </a:lnTo>
                <a:lnTo>
                  <a:pt x="1797086" y="508578"/>
                </a:lnTo>
                <a:lnTo>
                  <a:pt x="1796301" y="512388"/>
                </a:lnTo>
                <a:lnTo>
                  <a:pt x="1795524" y="514928"/>
                </a:lnTo>
                <a:lnTo>
                  <a:pt x="1794549" y="517468"/>
                </a:lnTo>
                <a:lnTo>
                  <a:pt x="1793771" y="520008"/>
                </a:lnTo>
                <a:lnTo>
                  <a:pt x="1791821" y="522548"/>
                </a:lnTo>
                <a:close/>
              </a:path>
              <a:path w="4097654" h="972819">
                <a:moveTo>
                  <a:pt x="2566772" y="539058"/>
                </a:moveTo>
                <a:lnTo>
                  <a:pt x="2563656" y="539058"/>
                </a:lnTo>
                <a:lnTo>
                  <a:pt x="2563069" y="537788"/>
                </a:lnTo>
                <a:lnTo>
                  <a:pt x="2562300" y="536518"/>
                </a:lnTo>
                <a:lnTo>
                  <a:pt x="2561896" y="535248"/>
                </a:lnTo>
                <a:lnTo>
                  <a:pt x="2561309" y="533978"/>
                </a:lnTo>
                <a:lnTo>
                  <a:pt x="2561530" y="530168"/>
                </a:lnTo>
                <a:lnTo>
                  <a:pt x="2561896" y="525088"/>
                </a:lnTo>
                <a:lnTo>
                  <a:pt x="2572822" y="521278"/>
                </a:lnTo>
                <a:lnTo>
                  <a:pt x="2574986" y="516198"/>
                </a:lnTo>
                <a:lnTo>
                  <a:pt x="2576525" y="509848"/>
                </a:lnTo>
                <a:lnTo>
                  <a:pt x="2577882" y="506038"/>
                </a:lnTo>
                <a:lnTo>
                  <a:pt x="2581623" y="503498"/>
                </a:lnTo>
                <a:lnTo>
                  <a:pt x="2586873" y="504768"/>
                </a:lnTo>
                <a:lnTo>
                  <a:pt x="2590210" y="504768"/>
                </a:lnTo>
                <a:lnTo>
                  <a:pt x="2592922" y="507308"/>
                </a:lnTo>
                <a:lnTo>
                  <a:pt x="2593326" y="511118"/>
                </a:lnTo>
                <a:lnTo>
                  <a:pt x="2593692" y="513658"/>
                </a:lnTo>
                <a:lnTo>
                  <a:pt x="2592922" y="517468"/>
                </a:lnTo>
                <a:lnTo>
                  <a:pt x="2589989" y="518738"/>
                </a:lnTo>
                <a:lnTo>
                  <a:pt x="2587863" y="520008"/>
                </a:lnTo>
                <a:lnTo>
                  <a:pt x="2585326" y="521278"/>
                </a:lnTo>
                <a:lnTo>
                  <a:pt x="2582979" y="521278"/>
                </a:lnTo>
                <a:lnTo>
                  <a:pt x="2578872" y="522548"/>
                </a:lnTo>
                <a:lnTo>
                  <a:pt x="2575939" y="525088"/>
                </a:lnTo>
                <a:lnTo>
                  <a:pt x="2574399" y="528898"/>
                </a:lnTo>
                <a:lnTo>
                  <a:pt x="2572822" y="531438"/>
                </a:lnTo>
                <a:lnTo>
                  <a:pt x="2571062" y="535248"/>
                </a:lnTo>
                <a:lnTo>
                  <a:pt x="2567946" y="537788"/>
                </a:lnTo>
                <a:lnTo>
                  <a:pt x="2566772" y="539058"/>
                </a:lnTo>
                <a:close/>
              </a:path>
              <a:path w="4097654" h="972819">
                <a:moveTo>
                  <a:pt x="1859893" y="522548"/>
                </a:moveTo>
                <a:lnTo>
                  <a:pt x="1857356" y="521278"/>
                </a:lnTo>
                <a:lnTo>
                  <a:pt x="1856967" y="520008"/>
                </a:lnTo>
                <a:lnTo>
                  <a:pt x="1853653" y="513658"/>
                </a:lnTo>
                <a:lnTo>
                  <a:pt x="1858720" y="504768"/>
                </a:lnTo>
                <a:lnTo>
                  <a:pt x="1867894" y="504768"/>
                </a:lnTo>
                <a:lnTo>
                  <a:pt x="1870233" y="506038"/>
                </a:lnTo>
                <a:lnTo>
                  <a:pt x="1872572" y="506038"/>
                </a:lnTo>
                <a:lnTo>
                  <a:pt x="1874721" y="507308"/>
                </a:lnTo>
                <a:lnTo>
                  <a:pt x="1875688" y="511118"/>
                </a:lnTo>
                <a:lnTo>
                  <a:pt x="1874522" y="512388"/>
                </a:lnTo>
                <a:lnTo>
                  <a:pt x="1871596" y="517468"/>
                </a:lnTo>
                <a:lnTo>
                  <a:pt x="1867307" y="521278"/>
                </a:lnTo>
                <a:lnTo>
                  <a:pt x="1861455" y="521278"/>
                </a:lnTo>
                <a:lnTo>
                  <a:pt x="1859893" y="522548"/>
                </a:lnTo>
                <a:close/>
              </a:path>
              <a:path w="4097654" h="972819">
                <a:moveTo>
                  <a:pt x="2391997" y="522548"/>
                </a:moveTo>
                <a:lnTo>
                  <a:pt x="2382641" y="522548"/>
                </a:lnTo>
                <a:lnTo>
                  <a:pt x="2379524" y="520008"/>
                </a:lnTo>
                <a:lnTo>
                  <a:pt x="2378755" y="514928"/>
                </a:lnTo>
                <a:lnTo>
                  <a:pt x="2378351" y="511118"/>
                </a:lnTo>
                <a:lnTo>
                  <a:pt x="2380515" y="506038"/>
                </a:lnTo>
                <a:lnTo>
                  <a:pt x="2383997" y="506038"/>
                </a:lnTo>
                <a:lnTo>
                  <a:pt x="2387700" y="504768"/>
                </a:lnTo>
                <a:lnTo>
                  <a:pt x="2392394" y="506038"/>
                </a:lnTo>
                <a:lnTo>
                  <a:pt x="2395144" y="512388"/>
                </a:lnTo>
                <a:lnTo>
                  <a:pt x="2395731" y="513658"/>
                </a:lnTo>
                <a:lnTo>
                  <a:pt x="2396287" y="516198"/>
                </a:lnTo>
                <a:lnTo>
                  <a:pt x="2396874" y="518738"/>
                </a:lnTo>
                <a:lnTo>
                  <a:pt x="2394748" y="521278"/>
                </a:lnTo>
                <a:lnTo>
                  <a:pt x="2391997" y="522548"/>
                </a:lnTo>
                <a:close/>
              </a:path>
              <a:path w="4097654" h="972819">
                <a:moveTo>
                  <a:pt x="2424190" y="518738"/>
                </a:moveTo>
                <a:lnTo>
                  <a:pt x="2420669" y="518738"/>
                </a:lnTo>
                <a:lnTo>
                  <a:pt x="2417774" y="517468"/>
                </a:lnTo>
                <a:lnTo>
                  <a:pt x="2417370" y="513658"/>
                </a:lnTo>
                <a:lnTo>
                  <a:pt x="2416783" y="509848"/>
                </a:lnTo>
                <a:lnTo>
                  <a:pt x="2418544" y="506038"/>
                </a:lnTo>
                <a:lnTo>
                  <a:pt x="2425950" y="504768"/>
                </a:lnTo>
                <a:lnTo>
                  <a:pt x="2429249" y="507308"/>
                </a:lnTo>
                <a:lnTo>
                  <a:pt x="2429653" y="514928"/>
                </a:lnTo>
                <a:lnTo>
                  <a:pt x="2427710" y="517468"/>
                </a:lnTo>
                <a:lnTo>
                  <a:pt x="2424190" y="518738"/>
                </a:lnTo>
                <a:close/>
              </a:path>
              <a:path w="4097654" h="972819">
                <a:moveTo>
                  <a:pt x="2548440" y="520008"/>
                </a:moveTo>
                <a:lnTo>
                  <a:pt x="2546307" y="518738"/>
                </a:lnTo>
                <a:lnTo>
                  <a:pt x="2544950" y="517468"/>
                </a:lnTo>
                <a:lnTo>
                  <a:pt x="2540661" y="514928"/>
                </a:lnTo>
                <a:lnTo>
                  <a:pt x="2539670" y="509848"/>
                </a:lnTo>
                <a:lnTo>
                  <a:pt x="2542603" y="507308"/>
                </a:lnTo>
                <a:lnTo>
                  <a:pt x="2543556" y="506038"/>
                </a:lnTo>
                <a:lnTo>
                  <a:pt x="2545537" y="506038"/>
                </a:lnTo>
                <a:lnTo>
                  <a:pt x="2546680" y="504768"/>
                </a:lnTo>
                <a:lnTo>
                  <a:pt x="2550970" y="507308"/>
                </a:lnTo>
                <a:lnTo>
                  <a:pt x="2553316" y="509848"/>
                </a:lnTo>
                <a:lnTo>
                  <a:pt x="2552951" y="513658"/>
                </a:lnTo>
                <a:lnTo>
                  <a:pt x="2552547" y="514928"/>
                </a:lnTo>
                <a:lnTo>
                  <a:pt x="2551373" y="517468"/>
                </a:lnTo>
                <a:lnTo>
                  <a:pt x="2548440" y="520008"/>
                </a:lnTo>
                <a:close/>
              </a:path>
              <a:path w="4097654" h="972819">
                <a:moveTo>
                  <a:pt x="782007" y="520008"/>
                </a:moveTo>
                <a:lnTo>
                  <a:pt x="778106" y="518738"/>
                </a:lnTo>
                <a:lnTo>
                  <a:pt x="778106" y="509848"/>
                </a:lnTo>
                <a:lnTo>
                  <a:pt x="780834" y="507308"/>
                </a:lnTo>
                <a:lnTo>
                  <a:pt x="784347" y="506038"/>
                </a:lnTo>
                <a:lnTo>
                  <a:pt x="786686" y="506038"/>
                </a:lnTo>
                <a:lnTo>
                  <a:pt x="789810" y="507308"/>
                </a:lnTo>
                <a:lnTo>
                  <a:pt x="790198" y="509848"/>
                </a:lnTo>
                <a:lnTo>
                  <a:pt x="791174" y="513658"/>
                </a:lnTo>
                <a:lnTo>
                  <a:pt x="789612" y="516198"/>
                </a:lnTo>
                <a:lnTo>
                  <a:pt x="785901" y="518738"/>
                </a:lnTo>
                <a:lnTo>
                  <a:pt x="782007" y="520008"/>
                </a:lnTo>
                <a:close/>
              </a:path>
              <a:path w="4097654" h="972819">
                <a:moveTo>
                  <a:pt x="1327583" y="539058"/>
                </a:moveTo>
                <a:lnTo>
                  <a:pt x="1324459" y="539058"/>
                </a:lnTo>
                <a:lnTo>
                  <a:pt x="1320756" y="536518"/>
                </a:lnTo>
                <a:lnTo>
                  <a:pt x="1318219" y="533978"/>
                </a:lnTo>
                <a:lnTo>
                  <a:pt x="1317434" y="532708"/>
                </a:lnTo>
                <a:lnTo>
                  <a:pt x="1314706" y="526358"/>
                </a:lnTo>
                <a:lnTo>
                  <a:pt x="1311003" y="522548"/>
                </a:lnTo>
                <a:lnTo>
                  <a:pt x="1302027" y="520008"/>
                </a:lnTo>
                <a:lnTo>
                  <a:pt x="1300465" y="517468"/>
                </a:lnTo>
                <a:lnTo>
                  <a:pt x="1299490" y="516198"/>
                </a:lnTo>
                <a:lnTo>
                  <a:pt x="1298903" y="512388"/>
                </a:lnTo>
                <a:lnTo>
                  <a:pt x="1301052" y="509848"/>
                </a:lnTo>
                <a:lnTo>
                  <a:pt x="1303978" y="507308"/>
                </a:lnTo>
                <a:lnTo>
                  <a:pt x="1306325" y="506038"/>
                </a:lnTo>
                <a:lnTo>
                  <a:pt x="1309052" y="506038"/>
                </a:lnTo>
                <a:lnTo>
                  <a:pt x="1311003" y="507308"/>
                </a:lnTo>
                <a:lnTo>
                  <a:pt x="1313342" y="509848"/>
                </a:lnTo>
                <a:lnTo>
                  <a:pt x="1315095" y="512388"/>
                </a:lnTo>
                <a:lnTo>
                  <a:pt x="1317434" y="514928"/>
                </a:lnTo>
                <a:lnTo>
                  <a:pt x="1321145" y="517468"/>
                </a:lnTo>
                <a:lnTo>
                  <a:pt x="1325046" y="521278"/>
                </a:lnTo>
                <a:lnTo>
                  <a:pt x="1328749" y="525088"/>
                </a:lnTo>
                <a:lnTo>
                  <a:pt x="1332071" y="527628"/>
                </a:lnTo>
                <a:lnTo>
                  <a:pt x="1332071" y="532708"/>
                </a:lnTo>
                <a:lnTo>
                  <a:pt x="1327583" y="539058"/>
                </a:lnTo>
                <a:close/>
              </a:path>
              <a:path w="4097654" h="972819">
                <a:moveTo>
                  <a:pt x="1664637" y="522548"/>
                </a:moveTo>
                <a:lnTo>
                  <a:pt x="1660934" y="521278"/>
                </a:lnTo>
                <a:lnTo>
                  <a:pt x="1658595" y="521278"/>
                </a:lnTo>
                <a:lnTo>
                  <a:pt x="1656842" y="518738"/>
                </a:lnTo>
                <a:lnTo>
                  <a:pt x="1657033" y="514928"/>
                </a:lnTo>
                <a:lnTo>
                  <a:pt x="1657231" y="512388"/>
                </a:lnTo>
                <a:lnTo>
                  <a:pt x="1658595" y="509848"/>
                </a:lnTo>
                <a:lnTo>
                  <a:pt x="1664637" y="506038"/>
                </a:lnTo>
                <a:lnTo>
                  <a:pt x="1669323" y="506038"/>
                </a:lnTo>
                <a:lnTo>
                  <a:pt x="1671860" y="507308"/>
                </a:lnTo>
                <a:lnTo>
                  <a:pt x="1673811" y="509848"/>
                </a:lnTo>
                <a:lnTo>
                  <a:pt x="1674398" y="512388"/>
                </a:lnTo>
                <a:lnTo>
                  <a:pt x="1672836" y="518738"/>
                </a:lnTo>
                <a:lnTo>
                  <a:pt x="1670687" y="521278"/>
                </a:lnTo>
                <a:lnTo>
                  <a:pt x="1664637" y="522548"/>
                </a:lnTo>
                <a:close/>
              </a:path>
              <a:path w="4097654" h="972819">
                <a:moveTo>
                  <a:pt x="2068796" y="522548"/>
                </a:moveTo>
                <a:lnTo>
                  <a:pt x="2062753" y="522548"/>
                </a:lnTo>
                <a:lnTo>
                  <a:pt x="2059629" y="520008"/>
                </a:lnTo>
                <a:lnTo>
                  <a:pt x="2057290" y="517468"/>
                </a:lnTo>
                <a:lnTo>
                  <a:pt x="2056124" y="514928"/>
                </a:lnTo>
                <a:lnTo>
                  <a:pt x="2055736" y="512388"/>
                </a:lnTo>
                <a:lnTo>
                  <a:pt x="2055340" y="508578"/>
                </a:lnTo>
                <a:lnTo>
                  <a:pt x="2058464" y="506038"/>
                </a:lnTo>
                <a:lnTo>
                  <a:pt x="2066845" y="506038"/>
                </a:lnTo>
                <a:lnTo>
                  <a:pt x="2070754" y="509848"/>
                </a:lnTo>
                <a:lnTo>
                  <a:pt x="2071729" y="514928"/>
                </a:lnTo>
                <a:lnTo>
                  <a:pt x="2071920" y="516198"/>
                </a:lnTo>
                <a:lnTo>
                  <a:pt x="2071531" y="517468"/>
                </a:lnTo>
                <a:lnTo>
                  <a:pt x="2070944" y="518738"/>
                </a:lnTo>
                <a:lnTo>
                  <a:pt x="2068796" y="522548"/>
                </a:lnTo>
                <a:close/>
              </a:path>
              <a:path w="4097654" h="972819">
                <a:moveTo>
                  <a:pt x="2506518" y="517468"/>
                </a:moveTo>
                <a:lnTo>
                  <a:pt x="2503584" y="517468"/>
                </a:lnTo>
                <a:lnTo>
                  <a:pt x="2500468" y="514928"/>
                </a:lnTo>
                <a:lnTo>
                  <a:pt x="2499881" y="512388"/>
                </a:lnTo>
                <a:lnTo>
                  <a:pt x="2499698" y="509848"/>
                </a:lnTo>
                <a:lnTo>
                  <a:pt x="2501641" y="507308"/>
                </a:lnTo>
                <a:lnTo>
                  <a:pt x="2503988" y="506038"/>
                </a:lnTo>
                <a:lnTo>
                  <a:pt x="2507478" y="506038"/>
                </a:lnTo>
                <a:lnTo>
                  <a:pt x="2510411" y="507308"/>
                </a:lnTo>
                <a:lnTo>
                  <a:pt x="2511181" y="509848"/>
                </a:lnTo>
                <a:lnTo>
                  <a:pt x="2511989" y="513658"/>
                </a:lnTo>
                <a:lnTo>
                  <a:pt x="2509634" y="516198"/>
                </a:lnTo>
                <a:lnTo>
                  <a:pt x="2506518" y="517468"/>
                </a:lnTo>
                <a:close/>
              </a:path>
              <a:path w="4097654" h="972819">
                <a:moveTo>
                  <a:pt x="446698" y="539058"/>
                </a:moveTo>
                <a:lnTo>
                  <a:pt x="443574" y="537788"/>
                </a:lnTo>
                <a:lnTo>
                  <a:pt x="438119" y="536518"/>
                </a:lnTo>
                <a:lnTo>
                  <a:pt x="434606" y="533978"/>
                </a:lnTo>
                <a:lnTo>
                  <a:pt x="434738" y="531438"/>
                </a:lnTo>
                <a:lnTo>
                  <a:pt x="434804" y="527628"/>
                </a:lnTo>
                <a:lnTo>
                  <a:pt x="435780" y="525088"/>
                </a:lnTo>
                <a:lnTo>
                  <a:pt x="437143" y="525088"/>
                </a:lnTo>
                <a:lnTo>
                  <a:pt x="439871" y="523818"/>
                </a:lnTo>
                <a:lnTo>
                  <a:pt x="442995" y="522548"/>
                </a:lnTo>
                <a:lnTo>
                  <a:pt x="449045" y="522548"/>
                </a:lnTo>
                <a:lnTo>
                  <a:pt x="450798" y="521278"/>
                </a:lnTo>
                <a:lnTo>
                  <a:pt x="453335" y="516198"/>
                </a:lnTo>
                <a:lnTo>
                  <a:pt x="454310" y="512388"/>
                </a:lnTo>
                <a:lnTo>
                  <a:pt x="456063" y="509848"/>
                </a:lnTo>
                <a:lnTo>
                  <a:pt x="456840" y="508578"/>
                </a:lnTo>
                <a:lnTo>
                  <a:pt x="459187" y="508578"/>
                </a:lnTo>
                <a:lnTo>
                  <a:pt x="460154" y="507308"/>
                </a:lnTo>
                <a:lnTo>
                  <a:pt x="464452" y="508578"/>
                </a:lnTo>
                <a:lnTo>
                  <a:pt x="466989" y="513658"/>
                </a:lnTo>
                <a:lnTo>
                  <a:pt x="464650" y="518738"/>
                </a:lnTo>
                <a:lnTo>
                  <a:pt x="464253" y="520008"/>
                </a:lnTo>
                <a:lnTo>
                  <a:pt x="463278" y="520008"/>
                </a:lnTo>
                <a:lnTo>
                  <a:pt x="457426" y="523818"/>
                </a:lnTo>
                <a:lnTo>
                  <a:pt x="453723" y="527628"/>
                </a:lnTo>
                <a:lnTo>
                  <a:pt x="451384" y="533978"/>
                </a:lnTo>
                <a:lnTo>
                  <a:pt x="450211" y="537788"/>
                </a:lnTo>
                <a:lnTo>
                  <a:pt x="446698" y="539058"/>
                </a:lnTo>
                <a:close/>
              </a:path>
              <a:path w="4097654" h="972819">
                <a:moveTo>
                  <a:pt x="666725" y="520008"/>
                </a:moveTo>
                <a:lnTo>
                  <a:pt x="660485" y="520008"/>
                </a:lnTo>
                <a:lnTo>
                  <a:pt x="656386" y="514928"/>
                </a:lnTo>
                <a:lnTo>
                  <a:pt x="656584" y="509848"/>
                </a:lnTo>
                <a:lnTo>
                  <a:pt x="656782" y="508578"/>
                </a:lnTo>
                <a:lnTo>
                  <a:pt x="658923" y="507308"/>
                </a:lnTo>
                <a:lnTo>
                  <a:pt x="664576" y="507308"/>
                </a:lnTo>
                <a:lnTo>
                  <a:pt x="667502" y="509848"/>
                </a:lnTo>
                <a:lnTo>
                  <a:pt x="669651" y="512388"/>
                </a:lnTo>
                <a:lnTo>
                  <a:pt x="670626" y="514928"/>
                </a:lnTo>
                <a:lnTo>
                  <a:pt x="671015" y="516198"/>
                </a:lnTo>
                <a:lnTo>
                  <a:pt x="668478" y="518738"/>
                </a:lnTo>
                <a:lnTo>
                  <a:pt x="666725" y="520008"/>
                </a:lnTo>
                <a:close/>
              </a:path>
              <a:path w="4097654" h="972819">
                <a:moveTo>
                  <a:pt x="862560" y="522548"/>
                </a:moveTo>
                <a:lnTo>
                  <a:pt x="859246" y="520008"/>
                </a:lnTo>
                <a:lnTo>
                  <a:pt x="858080" y="516198"/>
                </a:lnTo>
                <a:lnTo>
                  <a:pt x="857105" y="513658"/>
                </a:lnTo>
                <a:lnTo>
                  <a:pt x="858080" y="509848"/>
                </a:lnTo>
                <a:lnTo>
                  <a:pt x="860808" y="508578"/>
                </a:lnTo>
                <a:lnTo>
                  <a:pt x="861783" y="507308"/>
                </a:lnTo>
                <a:lnTo>
                  <a:pt x="865098" y="507308"/>
                </a:lnTo>
                <a:lnTo>
                  <a:pt x="866469" y="508578"/>
                </a:lnTo>
                <a:lnTo>
                  <a:pt x="868222" y="511118"/>
                </a:lnTo>
                <a:lnTo>
                  <a:pt x="869395" y="512388"/>
                </a:lnTo>
                <a:lnTo>
                  <a:pt x="871338" y="516198"/>
                </a:lnTo>
                <a:lnTo>
                  <a:pt x="869784" y="521278"/>
                </a:lnTo>
                <a:lnTo>
                  <a:pt x="866469" y="521278"/>
                </a:lnTo>
                <a:lnTo>
                  <a:pt x="862560" y="522548"/>
                </a:lnTo>
                <a:close/>
              </a:path>
              <a:path w="4097654" h="972819">
                <a:moveTo>
                  <a:pt x="1540196" y="520008"/>
                </a:moveTo>
                <a:lnTo>
                  <a:pt x="1537270" y="517468"/>
                </a:lnTo>
                <a:lnTo>
                  <a:pt x="1536493" y="513658"/>
                </a:lnTo>
                <a:lnTo>
                  <a:pt x="1536097" y="512388"/>
                </a:lnTo>
                <a:lnTo>
                  <a:pt x="1537857" y="509848"/>
                </a:lnTo>
                <a:lnTo>
                  <a:pt x="1540387" y="508578"/>
                </a:lnTo>
                <a:lnTo>
                  <a:pt x="1543511" y="507308"/>
                </a:lnTo>
                <a:lnTo>
                  <a:pt x="1546436" y="509848"/>
                </a:lnTo>
                <a:lnTo>
                  <a:pt x="1546825" y="513658"/>
                </a:lnTo>
                <a:lnTo>
                  <a:pt x="1547023" y="516198"/>
                </a:lnTo>
                <a:lnTo>
                  <a:pt x="1545461" y="518738"/>
                </a:lnTo>
                <a:lnTo>
                  <a:pt x="1542924" y="518738"/>
                </a:lnTo>
                <a:lnTo>
                  <a:pt x="1540196" y="520008"/>
                </a:lnTo>
                <a:close/>
              </a:path>
              <a:path w="4097654" h="972819">
                <a:moveTo>
                  <a:pt x="1841949" y="540328"/>
                </a:moveTo>
                <a:lnTo>
                  <a:pt x="1838239" y="539058"/>
                </a:lnTo>
                <a:lnTo>
                  <a:pt x="1836875" y="536518"/>
                </a:lnTo>
                <a:lnTo>
                  <a:pt x="1836288" y="536518"/>
                </a:lnTo>
                <a:lnTo>
                  <a:pt x="1834535" y="528898"/>
                </a:lnTo>
                <a:lnTo>
                  <a:pt x="1830436" y="523818"/>
                </a:lnTo>
                <a:lnTo>
                  <a:pt x="1824783" y="520008"/>
                </a:lnTo>
                <a:lnTo>
                  <a:pt x="1823030" y="517468"/>
                </a:lnTo>
                <a:lnTo>
                  <a:pt x="1822443" y="514928"/>
                </a:lnTo>
                <a:lnTo>
                  <a:pt x="1821857" y="513658"/>
                </a:lnTo>
                <a:lnTo>
                  <a:pt x="1822055" y="509848"/>
                </a:lnTo>
                <a:lnTo>
                  <a:pt x="1825171" y="507308"/>
                </a:lnTo>
                <a:lnTo>
                  <a:pt x="1829857" y="507308"/>
                </a:lnTo>
                <a:lnTo>
                  <a:pt x="1831610" y="508578"/>
                </a:lnTo>
                <a:lnTo>
                  <a:pt x="1833172" y="508578"/>
                </a:lnTo>
                <a:lnTo>
                  <a:pt x="1833560" y="509848"/>
                </a:lnTo>
                <a:lnTo>
                  <a:pt x="1833949" y="509848"/>
                </a:lnTo>
                <a:lnTo>
                  <a:pt x="1835709" y="517468"/>
                </a:lnTo>
                <a:lnTo>
                  <a:pt x="1839023" y="522548"/>
                </a:lnTo>
                <a:lnTo>
                  <a:pt x="1845850" y="523818"/>
                </a:lnTo>
                <a:lnTo>
                  <a:pt x="1846826" y="523818"/>
                </a:lnTo>
                <a:lnTo>
                  <a:pt x="1848776" y="526358"/>
                </a:lnTo>
                <a:lnTo>
                  <a:pt x="1850338" y="527628"/>
                </a:lnTo>
                <a:lnTo>
                  <a:pt x="1851115" y="530168"/>
                </a:lnTo>
                <a:lnTo>
                  <a:pt x="1850338" y="532708"/>
                </a:lnTo>
                <a:lnTo>
                  <a:pt x="1849165" y="535248"/>
                </a:lnTo>
                <a:lnTo>
                  <a:pt x="1847214" y="537788"/>
                </a:lnTo>
                <a:lnTo>
                  <a:pt x="1844098" y="539058"/>
                </a:lnTo>
                <a:lnTo>
                  <a:pt x="1841949" y="540328"/>
                </a:lnTo>
                <a:close/>
              </a:path>
              <a:path w="4097654" h="972819">
                <a:moveTo>
                  <a:pt x="2142141" y="517468"/>
                </a:moveTo>
                <a:lnTo>
                  <a:pt x="2139603" y="514928"/>
                </a:lnTo>
                <a:lnTo>
                  <a:pt x="2139413" y="512388"/>
                </a:lnTo>
                <a:lnTo>
                  <a:pt x="2139024" y="509848"/>
                </a:lnTo>
                <a:lnTo>
                  <a:pt x="2141363" y="507308"/>
                </a:lnTo>
                <a:lnTo>
                  <a:pt x="2145851" y="507308"/>
                </a:lnTo>
                <a:lnTo>
                  <a:pt x="2148190" y="509848"/>
                </a:lnTo>
                <a:lnTo>
                  <a:pt x="2147992" y="512388"/>
                </a:lnTo>
                <a:lnTo>
                  <a:pt x="2147603" y="514928"/>
                </a:lnTo>
                <a:lnTo>
                  <a:pt x="2146438" y="516198"/>
                </a:lnTo>
                <a:lnTo>
                  <a:pt x="2144480" y="516198"/>
                </a:lnTo>
                <a:lnTo>
                  <a:pt x="2142141" y="517468"/>
                </a:lnTo>
                <a:close/>
              </a:path>
              <a:path w="4097654" h="972819">
                <a:moveTo>
                  <a:pt x="2267747" y="518738"/>
                </a:moveTo>
                <a:lnTo>
                  <a:pt x="2265217" y="518738"/>
                </a:lnTo>
                <a:lnTo>
                  <a:pt x="2260158" y="517468"/>
                </a:lnTo>
                <a:lnTo>
                  <a:pt x="2258581" y="514928"/>
                </a:lnTo>
                <a:lnTo>
                  <a:pt x="2258215" y="512388"/>
                </a:lnTo>
                <a:lnTo>
                  <a:pt x="2257994" y="512388"/>
                </a:lnTo>
                <a:lnTo>
                  <a:pt x="2258215" y="511118"/>
                </a:lnTo>
                <a:lnTo>
                  <a:pt x="2258581" y="511118"/>
                </a:lnTo>
                <a:lnTo>
                  <a:pt x="2259975" y="509848"/>
                </a:lnTo>
                <a:lnTo>
                  <a:pt x="2263457" y="507308"/>
                </a:lnTo>
                <a:lnTo>
                  <a:pt x="2266978" y="508578"/>
                </a:lnTo>
                <a:lnTo>
                  <a:pt x="2268738" y="509848"/>
                </a:lnTo>
                <a:lnTo>
                  <a:pt x="2270863" y="511118"/>
                </a:lnTo>
                <a:lnTo>
                  <a:pt x="2271267" y="514928"/>
                </a:lnTo>
                <a:lnTo>
                  <a:pt x="2269507" y="516198"/>
                </a:lnTo>
                <a:lnTo>
                  <a:pt x="2267747" y="518738"/>
                </a:lnTo>
                <a:close/>
              </a:path>
              <a:path w="4097654" h="972819">
                <a:moveTo>
                  <a:pt x="223745" y="516198"/>
                </a:moveTo>
                <a:lnTo>
                  <a:pt x="221803" y="516198"/>
                </a:lnTo>
                <a:lnTo>
                  <a:pt x="220042" y="514928"/>
                </a:lnTo>
                <a:lnTo>
                  <a:pt x="218877" y="513658"/>
                </a:lnTo>
                <a:lnTo>
                  <a:pt x="218972" y="511118"/>
                </a:lnTo>
                <a:lnTo>
                  <a:pt x="219067" y="509848"/>
                </a:lnTo>
                <a:lnTo>
                  <a:pt x="222382" y="508578"/>
                </a:lnTo>
                <a:lnTo>
                  <a:pt x="224530" y="509848"/>
                </a:lnTo>
                <a:lnTo>
                  <a:pt x="226092" y="509848"/>
                </a:lnTo>
                <a:lnTo>
                  <a:pt x="226869" y="512388"/>
                </a:lnTo>
                <a:lnTo>
                  <a:pt x="226092" y="513658"/>
                </a:lnTo>
                <a:lnTo>
                  <a:pt x="225117" y="514928"/>
                </a:lnTo>
                <a:lnTo>
                  <a:pt x="223745" y="516198"/>
                </a:lnTo>
                <a:close/>
              </a:path>
              <a:path w="4097654" h="972819">
                <a:moveTo>
                  <a:pt x="547740" y="513658"/>
                </a:moveTo>
                <a:lnTo>
                  <a:pt x="542086" y="513658"/>
                </a:lnTo>
                <a:lnTo>
                  <a:pt x="541888" y="512388"/>
                </a:lnTo>
                <a:lnTo>
                  <a:pt x="541301" y="511118"/>
                </a:lnTo>
                <a:lnTo>
                  <a:pt x="542673" y="511118"/>
                </a:lnTo>
                <a:lnTo>
                  <a:pt x="543839" y="509848"/>
                </a:lnTo>
                <a:lnTo>
                  <a:pt x="546178" y="508578"/>
                </a:lnTo>
                <a:lnTo>
                  <a:pt x="547740" y="509848"/>
                </a:lnTo>
                <a:lnTo>
                  <a:pt x="548517" y="511118"/>
                </a:lnTo>
                <a:lnTo>
                  <a:pt x="547740" y="513658"/>
                </a:lnTo>
                <a:close/>
              </a:path>
              <a:path w="4097654" h="972819">
                <a:moveTo>
                  <a:pt x="627325" y="517468"/>
                </a:moveTo>
                <a:lnTo>
                  <a:pt x="616787" y="517468"/>
                </a:lnTo>
                <a:lnTo>
                  <a:pt x="614837" y="514928"/>
                </a:lnTo>
                <a:lnTo>
                  <a:pt x="614646" y="514928"/>
                </a:lnTo>
                <a:lnTo>
                  <a:pt x="614250" y="512388"/>
                </a:lnTo>
                <a:lnTo>
                  <a:pt x="614646" y="511118"/>
                </a:lnTo>
                <a:lnTo>
                  <a:pt x="616597" y="509848"/>
                </a:lnTo>
                <a:lnTo>
                  <a:pt x="620109" y="508578"/>
                </a:lnTo>
                <a:lnTo>
                  <a:pt x="623614" y="508578"/>
                </a:lnTo>
                <a:lnTo>
                  <a:pt x="626936" y="511118"/>
                </a:lnTo>
                <a:lnTo>
                  <a:pt x="627912" y="511118"/>
                </a:lnTo>
                <a:lnTo>
                  <a:pt x="628491" y="512388"/>
                </a:lnTo>
                <a:lnTo>
                  <a:pt x="629276" y="514928"/>
                </a:lnTo>
                <a:lnTo>
                  <a:pt x="627325" y="517468"/>
                </a:lnTo>
                <a:close/>
              </a:path>
              <a:path w="4097654" h="972819">
                <a:moveTo>
                  <a:pt x="348583" y="521278"/>
                </a:moveTo>
                <a:lnTo>
                  <a:pt x="341756" y="521278"/>
                </a:lnTo>
                <a:lnTo>
                  <a:pt x="339028" y="518738"/>
                </a:lnTo>
                <a:lnTo>
                  <a:pt x="338639" y="514928"/>
                </a:lnTo>
                <a:lnTo>
                  <a:pt x="338251" y="513658"/>
                </a:lnTo>
                <a:lnTo>
                  <a:pt x="340590" y="509848"/>
                </a:lnTo>
                <a:lnTo>
                  <a:pt x="346243" y="509848"/>
                </a:lnTo>
                <a:lnTo>
                  <a:pt x="348583" y="511118"/>
                </a:lnTo>
                <a:lnTo>
                  <a:pt x="350145" y="514928"/>
                </a:lnTo>
                <a:lnTo>
                  <a:pt x="351120" y="516198"/>
                </a:lnTo>
                <a:lnTo>
                  <a:pt x="350731" y="517468"/>
                </a:lnTo>
                <a:lnTo>
                  <a:pt x="349756" y="520008"/>
                </a:lnTo>
                <a:lnTo>
                  <a:pt x="348583" y="521278"/>
                </a:lnTo>
                <a:close/>
              </a:path>
              <a:path w="4097654" h="972819">
                <a:moveTo>
                  <a:pt x="482586" y="539058"/>
                </a:moveTo>
                <a:lnTo>
                  <a:pt x="477717" y="537788"/>
                </a:lnTo>
                <a:lnTo>
                  <a:pt x="475370" y="537788"/>
                </a:lnTo>
                <a:lnTo>
                  <a:pt x="473031" y="535248"/>
                </a:lnTo>
                <a:lnTo>
                  <a:pt x="473031" y="532708"/>
                </a:lnTo>
                <a:lnTo>
                  <a:pt x="473420" y="531438"/>
                </a:lnTo>
                <a:lnTo>
                  <a:pt x="473618" y="528898"/>
                </a:lnTo>
                <a:lnTo>
                  <a:pt x="474791" y="528898"/>
                </a:lnTo>
                <a:lnTo>
                  <a:pt x="476346" y="526358"/>
                </a:lnTo>
                <a:lnTo>
                  <a:pt x="478494" y="525088"/>
                </a:lnTo>
                <a:lnTo>
                  <a:pt x="480833" y="523818"/>
                </a:lnTo>
                <a:lnTo>
                  <a:pt x="487272" y="522548"/>
                </a:lnTo>
                <a:lnTo>
                  <a:pt x="491950" y="518738"/>
                </a:lnTo>
                <a:lnTo>
                  <a:pt x="494487" y="512388"/>
                </a:lnTo>
                <a:lnTo>
                  <a:pt x="494876" y="511118"/>
                </a:lnTo>
                <a:lnTo>
                  <a:pt x="497413" y="511118"/>
                </a:lnTo>
                <a:lnTo>
                  <a:pt x="499166" y="509848"/>
                </a:lnTo>
                <a:lnTo>
                  <a:pt x="500537" y="509848"/>
                </a:lnTo>
                <a:lnTo>
                  <a:pt x="503463" y="511118"/>
                </a:lnTo>
                <a:lnTo>
                  <a:pt x="503463" y="513658"/>
                </a:lnTo>
                <a:lnTo>
                  <a:pt x="502678" y="516198"/>
                </a:lnTo>
                <a:lnTo>
                  <a:pt x="502092" y="517468"/>
                </a:lnTo>
                <a:lnTo>
                  <a:pt x="501513" y="517468"/>
                </a:lnTo>
                <a:lnTo>
                  <a:pt x="494487" y="520008"/>
                </a:lnTo>
                <a:lnTo>
                  <a:pt x="490975" y="525088"/>
                </a:lnTo>
                <a:lnTo>
                  <a:pt x="488445" y="532708"/>
                </a:lnTo>
                <a:lnTo>
                  <a:pt x="486883" y="536518"/>
                </a:lnTo>
                <a:lnTo>
                  <a:pt x="482586" y="539058"/>
                </a:lnTo>
                <a:close/>
              </a:path>
              <a:path w="4097654" h="972819">
                <a:moveTo>
                  <a:pt x="739483" y="518738"/>
                </a:moveTo>
                <a:lnTo>
                  <a:pt x="737723" y="516198"/>
                </a:lnTo>
                <a:lnTo>
                  <a:pt x="737723" y="512388"/>
                </a:lnTo>
                <a:lnTo>
                  <a:pt x="740649" y="509848"/>
                </a:lnTo>
                <a:lnTo>
                  <a:pt x="742798" y="511118"/>
                </a:lnTo>
                <a:lnTo>
                  <a:pt x="744162" y="512388"/>
                </a:lnTo>
                <a:lnTo>
                  <a:pt x="744939" y="513658"/>
                </a:lnTo>
                <a:lnTo>
                  <a:pt x="746501" y="514928"/>
                </a:lnTo>
                <a:lnTo>
                  <a:pt x="744360" y="516198"/>
                </a:lnTo>
                <a:lnTo>
                  <a:pt x="742996" y="517468"/>
                </a:lnTo>
                <a:lnTo>
                  <a:pt x="741434" y="517468"/>
                </a:lnTo>
                <a:lnTo>
                  <a:pt x="739483" y="518738"/>
                </a:lnTo>
                <a:close/>
              </a:path>
              <a:path w="4097654" h="972819">
                <a:moveTo>
                  <a:pt x="1226930" y="514928"/>
                </a:moveTo>
                <a:lnTo>
                  <a:pt x="1224202" y="514928"/>
                </a:lnTo>
                <a:lnTo>
                  <a:pt x="1222831" y="513658"/>
                </a:lnTo>
                <a:lnTo>
                  <a:pt x="1222442" y="513658"/>
                </a:lnTo>
                <a:lnTo>
                  <a:pt x="1221665" y="511118"/>
                </a:lnTo>
                <a:lnTo>
                  <a:pt x="1223227" y="509848"/>
                </a:lnTo>
                <a:lnTo>
                  <a:pt x="1225955" y="509848"/>
                </a:lnTo>
                <a:lnTo>
                  <a:pt x="1227319" y="511118"/>
                </a:lnTo>
                <a:lnTo>
                  <a:pt x="1227905" y="511118"/>
                </a:lnTo>
                <a:lnTo>
                  <a:pt x="1228690" y="512388"/>
                </a:lnTo>
                <a:lnTo>
                  <a:pt x="1226930" y="514928"/>
                </a:lnTo>
                <a:close/>
              </a:path>
              <a:path w="4097654" h="972819">
                <a:moveTo>
                  <a:pt x="1344750" y="512388"/>
                </a:moveTo>
                <a:lnTo>
                  <a:pt x="1339477" y="512388"/>
                </a:lnTo>
                <a:lnTo>
                  <a:pt x="1340452" y="511118"/>
                </a:lnTo>
                <a:lnTo>
                  <a:pt x="1342403" y="509848"/>
                </a:lnTo>
                <a:lnTo>
                  <a:pt x="1343378" y="511118"/>
                </a:lnTo>
                <a:lnTo>
                  <a:pt x="1344163" y="511118"/>
                </a:lnTo>
                <a:lnTo>
                  <a:pt x="1344750" y="512388"/>
                </a:lnTo>
                <a:close/>
              </a:path>
              <a:path w="4097654" h="972819">
                <a:moveTo>
                  <a:pt x="59120" y="514928"/>
                </a:moveTo>
                <a:lnTo>
                  <a:pt x="57946" y="513658"/>
                </a:lnTo>
                <a:lnTo>
                  <a:pt x="57756" y="513658"/>
                </a:lnTo>
                <a:lnTo>
                  <a:pt x="57169" y="512388"/>
                </a:lnTo>
                <a:lnTo>
                  <a:pt x="57946" y="511118"/>
                </a:lnTo>
                <a:lnTo>
                  <a:pt x="60095" y="511118"/>
                </a:lnTo>
                <a:lnTo>
                  <a:pt x="61070" y="512388"/>
                </a:lnTo>
                <a:lnTo>
                  <a:pt x="60484" y="512388"/>
                </a:lnTo>
                <a:lnTo>
                  <a:pt x="59706" y="513658"/>
                </a:lnTo>
                <a:lnTo>
                  <a:pt x="59120" y="514928"/>
                </a:lnTo>
                <a:close/>
              </a:path>
              <a:path w="4097654" h="972819">
                <a:moveTo>
                  <a:pt x="1066007" y="521278"/>
                </a:moveTo>
                <a:lnTo>
                  <a:pt x="1060552" y="521278"/>
                </a:lnTo>
                <a:lnTo>
                  <a:pt x="1058014" y="518738"/>
                </a:lnTo>
                <a:lnTo>
                  <a:pt x="1058110" y="513658"/>
                </a:lnTo>
                <a:lnTo>
                  <a:pt x="1058205" y="512388"/>
                </a:lnTo>
                <a:lnTo>
                  <a:pt x="1061131" y="511118"/>
                </a:lnTo>
                <a:lnTo>
                  <a:pt x="1066205" y="511118"/>
                </a:lnTo>
                <a:lnTo>
                  <a:pt x="1068735" y="514928"/>
                </a:lnTo>
                <a:lnTo>
                  <a:pt x="1067767" y="517468"/>
                </a:lnTo>
                <a:lnTo>
                  <a:pt x="1067371" y="520008"/>
                </a:lnTo>
                <a:lnTo>
                  <a:pt x="1066007" y="521278"/>
                </a:lnTo>
                <a:close/>
              </a:path>
              <a:path w="4097654" h="972819">
                <a:moveTo>
                  <a:pt x="1945719" y="513658"/>
                </a:moveTo>
                <a:lnTo>
                  <a:pt x="1945521" y="513658"/>
                </a:lnTo>
                <a:lnTo>
                  <a:pt x="1944545" y="512388"/>
                </a:lnTo>
                <a:lnTo>
                  <a:pt x="1942602" y="512388"/>
                </a:lnTo>
                <a:lnTo>
                  <a:pt x="1943578" y="511118"/>
                </a:lnTo>
                <a:lnTo>
                  <a:pt x="1945719" y="511118"/>
                </a:lnTo>
                <a:lnTo>
                  <a:pt x="1946107" y="512388"/>
                </a:lnTo>
                <a:lnTo>
                  <a:pt x="1945719" y="513658"/>
                </a:lnTo>
                <a:close/>
              </a:path>
              <a:path w="4097654" h="972819">
                <a:moveTo>
                  <a:pt x="2229315" y="512388"/>
                </a:moveTo>
                <a:lnTo>
                  <a:pt x="2225246" y="512388"/>
                </a:lnTo>
                <a:lnTo>
                  <a:pt x="2225611" y="511118"/>
                </a:lnTo>
                <a:lnTo>
                  <a:pt x="2228728" y="511118"/>
                </a:lnTo>
                <a:lnTo>
                  <a:pt x="2229315" y="512388"/>
                </a:lnTo>
                <a:close/>
              </a:path>
              <a:path w="4097654" h="972819">
                <a:moveTo>
                  <a:pt x="102619" y="520008"/>
                </a:moveTo>
                <a:lnTo>
                  <a:pt x="99693" y="520008"/>
                </a:lnTo>
                <a:lnTo>
                  <a:pt x="96767" y="517468"/>
                </a:lnTo>
                <a:lnTo>
                  <a:pt x="97156" y="514928"/>
                </a:lnTo>
                <a:lnTo>
                  <a:pt x="100082" y="512388"/>
                </a:lnTo>
                <a:lnTo>
                  <a:pt x="101842" y="512388"/>
                </a:lnTo>
                <a:lnTo>
                  <a:pt x="104372" y="513658"/>
                </a:lnTo>
                <a:lnTo>
                  <a:pt x="104958" y="517468"/>
                </a:lnTo>
                <a:lnTo>
                  <a:pt x="102619" y="520008"/>
                </a:lnTo>
                <a:close/>
              </a:path>
              <a:path w="4097654" h="972819">
                <a:moveTo>
                  <a:pt x="1342990" y="513658"/>
                </a:moveTo>
                <a:lnTo>
                  <a:pt x="1341237" y="513658"/>
                </a:lnTo>
                <a:lnTo>
                  <a:pt x="1340262" y="512388"/>
                </a:lnTo>
                <a:lnTo>
                  <a:pt x="1343965" y="512388"/>
                </a:lnTo>
                <a:lnTo>
                  <a:pt x="1342990" y="513658"/>
                </a:lnTo>
                <a:close/>
              </a:path>
              <a:path w="4097654" h="972819">
                <a:moveTo>
                  <a:pt x="2227958" y="513658"/>
                </a:moveTo>
                <a:lnTo>
                  <a:pt x="2226602" y="513658"/>
                </a:lnTo>
                <a:lnTo>
                  <a:pt x="2226015" y="512388"/>
                </a:lnTo>
                <a:lnTo>
                  <a:pt x="2228728" y="512388"/>
                </a:lnTo>
                <a:lnTo>
                  <a:pt x="2227958" y="513658"/>
                </a:lnTo>
                <a:close/>
              </a:path>
              <a:path w="4097654" h="972819">
                <a:moveTo>
                  <a:pt x="720953" y="542868"/>
                </a:moveTo>
                <a:lnTo>
                  <a:pt x="716076" y="540328"/>
                </a:lnTo>
                <a:lnTo>
                  <a:pt x="714903" y="540328"/>
                </a:lnTo>
                <a:lnTo>
                  <a:pt x="713928" y="539058"/>
                </a:lnTo>
                <a:lnTo>
                  <a:pt x="713539" y="537788"/>
                </a:lnTo>
                <a:lnTo>
                  <a:pt x="712952" y="536518"/>
                </a:lnTo>
                <a:lnTo>
                  <a:pt x="713150" y="533978"/>
                </a:lnTo>
                <a:lnTo>
                  <a:pt x="712952" y="532708"/>
                </a:lnTo>
                <a:lnTo>
                  <a:pt x="713737" y="526358"/>
                </a:lnTo>
                <a:lnTo>
                  <a:pt x="716854" y="522548"/>
                </a:lnTo>
                <a:lnTo>
                  <a:pt x="723879" y="521278"/>
                </a:lnTo>
                <a:lnTo>
                  <a:pt x="728359" y="521278"/>
                </a:lnTo>
                <a:lnTo>
                  <a:pt x="731871" y="523818"/>
                </a:lnTo>
                <a:lnTo>
                  <a:pt x="731483" y="527628"/>
                </a:lnTo>
                <a:lnTo>
                  <a:pt x="731094" y="530168"/>
                </a:lnTo>
                <a:lnTo>
                  <a:pt x="730309" y="533978"/>
                </a:lnTo>
                <a:lnTo>
                  <a:pt x="729144" y="536518"/>
                </a:lnTo>
                <a:lnTo>
                  <a:pt x="727193" y="540328"/>
                </a:lnTo>
                <a:lnTo>
                  <a:pt x="720953" y="542868"/>
                </a:lnTo>
                <a:close/>
              </a:path>
              <a:path w="4097654" h="972819">
                <a:moveTo>
                  <a:pt x="1449098" y="580968"/>
                </a:moveTo>
                <a:lnTo>
                  <a:pt x="1444420" y="580968"/>
                </a:lnTo>
                <a:lnTo>
                  <a:pt x="1439155" y="577158"/>
                </a:lnTo>
                <a:lnTo>
                  <a:pt x="1438370" y="574618"/>
                </a:lnTo>
                <a:lnTo>
                  <a:pt x="1434865" y="568268"/>
                </a:lnTo>
                <a:lnTo>
                  <a:pt x="1429988" y="564458"/>
                </a:lnTo>
                <a:lnTo>
                  <a:pt x="1417500" y="560648"/>
                </a:lnTo>
                <a:lnTo>
                  <a:pt x="1415359" y="555568"/>
                </a:lnTo>
                <a:lnTo>
                  <a:pt x="1413797" y="550488"/>
                </a:lnTo>
                <a:lnTo>
                  <a:pt x="1412235" y="546678"/>
                </a:lnTo>
                <a:lnTo>
                  <a:pt x="1408921" y="544138"/>
                </a:lnTo>
                <a:lnTo>
                  <a:pt x="1404044" y="542868"/>
                </a:lnTo>
                <a:lnTo>
                  <a:pt x="1400334" y="542868"/>
                </a:lnTo>
                <a:lnTo>
                  <a:pt x="1397019" y="541598"/>
                </a:lnTo>
                <a:lnTo>
                  <a:pt x="1395068" y="539058"/>
                </a:lnTo>
                <a:lnTo>
                  <a:pt x="1395655" y="535248"/>
                </a:lnTo>
                <a:lnTo>
                  <a:pt x="1396829" y="530168"/>
                </a:lnTo>
                <a:lnTo>
                  <a:pt x="1397606" y="527628"/>
                </a:lnTo>
                <a:lnTo>
                  <a:pt x="1399168" y="523818"/>
                </a:lnTo>
                <a:lnTo>
                  <a:pt x="1405408" y="521278"/>
                </a:lnTo>
                <a:lnTo>
                  <a:pt x="1410285" y="522548"/>
                </a:lnTo>
                <a:lnTo>
                  <a:pt x="1411260" y="522548"/>
                </a:lnTo>
                <a:lnTo>
                  <a:pt x="1412433" y="523818"/>
                </a:lnTo>
                <a:lnTo>
                  <a:pt x="1412822" y="525088"/>
                </a:lnTo>
                <a:lnTo>
                  <a:pt x="1414963" y="528898"/>
                </a:lnTo>
                <a:lnTo>
                  <a:pt x="1412822" y="535248"/>
                </a:lnTo>
                <a:lnTo>
                  <a:pt x="1420236" y="542868"/>
                </a:lnTo>
                <a:lnTo>
                  <a:pt x="1424525" y="545408"/>
                </a:lnTo>
                <a:lnTo>
                  <a:pt x="1429402" y="549218"/>
                </a:lnTo>
                <a:lnTo>
                  <a:pt x="1430568" y="550488"/>
                </a:lnTo>
                <a:lnTo>
                  <a:pt x="1431154" y="551758"/>
                </a:lnTo>
                <a:lnTo>
                  <a:pt x="1434865" y="559378"/>
                </a:lnTo>
                <a:lnTo>
                  <a:pt x="1441494" y="561918"/>
                </a:lnTo>
                <a:lnTo>
                  <a:pt x="1449296" y="563188"/>
                </a:lnTo>
                <a:lnTo>
                  <a:pt x="1451445" y="564458"/>
                </a:lnTo>
                <a:lnTo>
                  <a:pt x="1453197" y="566998"/>
                </a:lnTo>
                <a:lnTo>
                  <a:pt x="1453197" y="570808"/>
                </a:lnTo>
                <a:lnTo>
                  <a:pt x="1452809" y="572078"/>
                </a:lnTo>
                <a:lnTo>
                  <a:pt x="1451833" y="575888"/>
                </a:lnTo>
                <a:lnTo>
                  <a:pt x="1449098" y="580968"/>
                </a:lnTo>
                <a:close/>
              </a:path>
              <a:path w="4097654" h="972819">
                <a:moveTo>
                  <a:pt x="2164770" y="545408"/>
                </a:moveTo>
                <a:lnTo>
                  <a:pt x="2157356" y="540328"/>
                </a:lnTo>
                <a:lnTo>
                  <a:pt x="2156381" y="540328"/>
                </a:lnTo>
                <a:lnTo>
                  <a:pt x="2155208" y="539058"/>
                </a:lnTo>
                <a:lnTo>
                  <a:pt x="2155208" y="530168"/>
                </a:lnTo>
                <a:lnTo>
                  <a:pt x="2157745" y="525088"/>
                </a:lnTo>
                <a:lnTo>
                  <a:pt x="2163795" y="522548"/>
                </a:lnTo>
                <a:lnTo>
                  <a:pt x="2168671" y="521278"/>
                </a:lnTo>
                <a:lnTo>
                  <a:pt x="2172763" y="523818"/>
                </a:lnTo>
                <a:lnTo>
                  <a:pt x="2173350" y="528898"/>
                </a:lnTo>
                <a:lnTo>
                  <a:pt x="2173548" y="530168"/>
                </a:lnTo>
                <a:lnTo>
                  <a:pt x="2173464" y="533978"/>
                </a:lnTo>
                <a:lnTo>
                  <a:pt x="2172961" y="541598"/>
                </a:lnTo>
                <a:lnTo>
                  <a:pt x="2164770" y="545408"/>
                </a:lnTo>
                <a:close/>
              </a:path>
              <a:path w="4097654" h="972819">
                <a:moveTo>
                  <a:pt x="756650" y="537788"/>
                </a:moveTo>
                <a:lnTo>
                  <a:pt x="751773" y="532708"/>
                </a:lnTo>
                <a:lnTo>
                  <a:pt x="752749" y="525088"/>
                </a:lnTo>
                <a:lnTo>
                  <a:pt x="754699" y="523818"/>
                </a:lnTo>
                <a:lnTo>
                  <a:pt x="755477" y="522548"/>
                </a:lnTo>
                <a:lnTo>
                  <a:pt x="762502" y="522548"/>
                </a:lnTo>
                <a:lnTo>
                  <a:pt x="765229" y="525088"/>
                </a:lnTo>
                <a:lnTo>
                  <a:pt x="767180" y="526358"/>
                </a:lnTo>
                <a:lnTo>
                  <a:pt x="768544" y="528898"/>
                </a:lnTo>
                <a:lnTo>
                  <a:pt x="767370" y="533978"/>
                </a:lnTo>
                <a:lnTo>
                  <a:pt x="765031" y="536518"/>
                </a:lnTo>
                <a:lnTo>
                  <a:pt x="762692" y="536518"/>
                </a:lnTo>
                <a:lnTo>
                  <a:pt x="756650" y="537788"/>
                </a:lnTo>
                <a:close/>
              </a:path>
              <a:path w="4097654" h="972819">
                <a:moveTo>
                  <a:pt x="1478951" y="542868"/>
                </a:moveTo>
                <a:lnTo>
                  <a:pt x="1474852" y="539058"/>
                </a:lnTo>
                <a:lnTo>
                  <a:pt x="1474456" y="533978"/>
                </a:lnTo>
                <a:lnTo>
                  <a:pt x="1474067" y="527628"/>
                </a:lnTo>
                <a:lnTo>
                  <a:pt x="1477389" y="523818"/>
                </a:lnTo>
                <a:lnTo>
                  <a:pt x="1484018" y="522548"/>
                </a:lnTo>
                <a:lnTo>
                  <a:pt x="1487919" y="522548"/>
                </a:lnTo>
                <a:lnTo>
                  <a:pt x="1492597" y="526358"/>
                </a:lnTo>
                <a:lnTo>
                  <a:pt x="1492597" y="536518"/>
                </a:lnTo>
                <a:lnTo>
                  <a:pt x="1488506" y="541598"/>
                </a:lnTo>
                <a:lnTo>
                  <a:pt x="1483629" y="541598"/>
                </a:lnTo>
                <a:lnTo>
                  <a:pt x="1478951" y="542868"/>
                </a:lnTo>
                <a:close/>
              </a:path>
              <a:path w="4097654" h="972819">
                <a:moveTo>
                  <a:pt x="1647082" y="541598"/>
                </a:moveTo>
                <a:lnTo>
                  <a:pt x="1640841" y="541598"/>
                </a:lnTo>
                <a:lnTo>
                  <a:pt x="1638502" y="539058"/>
                </a:lnTo>
                <a:lnTo>
                  <a:pt x="1635386" y="535248"/>
                </a:lnTo>
                <a:lnTo>
                  <a:pt x="1634411" y="531438"/>
                </a:lnTo>
                <a:lnTo>
                  <a:pt x="1635386" y="526358"/>
                </a:lnTo>
                <a:lnTo>
                  <a:pt x="1635775" y="523818"/>
                </a:lnTo>
                <a:lnTo>
                  <a:pt x="1638114" y="522548"/>
                </a:lnTo>
                <a:lnTo>
                  <a:pt x="1646305" y="522548"/>
                </a:lnTo>
                <a:lnTo>
                  <a:pt x="1652743" y="523818"/>
                </a:lnTo>
                <a:lnTo>
                  <a:pt x="1655669" y="528898"/>
                </a:lnTo>
                <a:lnTo>
                  <a:pt x="1653916" y="535248"/>
                </a:lnTo>
                <a:lnTo>
                  <a:pt x="1652941" y="539058"/>
                </a:lnTo>
                <a:lnTo>
                  <a:pt x="1650404" y="540328"/>
                </a:lnTo>
                <a:lnTo>
                  <a:pt x="1647082" y="541598"/>
                </a:lnTo>
                <a:close/>
              </a:path>
              <a:path w="4097654" h="972819">
                <a:moveTo>
                  <a:pt x="1766463" y="537788"/>
                </a:moveTo>
                <a:lnTo>
                  <a:pt x="1762555" y="535248"/>
                </a:lnTo>
                <a:lnTo>
                  <a:pt x="1759827" y="533978"/>
                </a:lnTo>
                <a:lnTo>
                  <a:pt x="1758265" y="528898"/>
                </a:lnTo>
                <a:lnTo>
                  <a:pt x="1760414" y="525088"/>
                </a:lnTo>
                <a:lnTo>
                  <a:pt x="1761389" y="523818"/>
                </a:lnTo>
                <a:lnTo>
                  <a:pt x="1763339" y="523818"/>
                </a:lnTo>
                <a:lnTo>
                  <a:pt x="1764315" y="522548"/>
                </a:lnTo>
                <a:lnTo>
                  <a:pt x="1769389" y="522548"/>
                </a:lnTo>
                <a:lnTo>
                  <a:pt x="1773481" y="526358"/>
                </a:lnTo>
                <a:lnTo>
                  <a:pt x="1774068" y="530168"/>
                </a:lnTo>
                <a:lnTo>
                  <a:pt x="1774068" y="531438"/>
                </a:lnTo>
                <a:lnTo>
                  <a:pt x="1773679" y="531438"/>
                </a:lnTo>
                <a:lnTo>
                  <a:pt x="1772117" y="536518"/>
                </a:lnTo>
                <a:lnTo>
                  <a:pt x="1766463" y="537788"/>
                </a:lnTo>
                <a:close/>
              </a:path>
              <a:path w="4097654" h="972819">
                <a:moveTo>
                  <a:pt x="2145653" y="555568"/>
                </a:moveTo>
                <a:lnTo>
                  <a:pt x="2143893" y="555568"/>
                </a:lnTo>
                <a:lnTo>
                  <a:pt x="2142141" y="554298"/>
                </a:lnTo>
                <a:lnTo>
                  <a:pt x="2141752" y="553028"/>
                </a:lnTo>
                <a:lnTo>
                  <a:pt x="2140776" y="553028"/>
                </a:lnTo>
                <a:lnTo>
                  <a:pt x="2136677" y="546678"/>
                </a:lnTo>
                <a:lnTo>
                  <a:pt x="2131610" y="542868"/>
                </a:lnTo>
                <a:lnTo>
                  <a:pt x="2118932" y="541598"/>
                </a:lnTo>
                <a:lnTo>
                  <a:pt x="2117568" y="537788"/>
                </a:lnTo>
                <a:lnTo>
                  <a:pt x="2118345" y="531438"/>
                </a:lnTo>
                <a:lnTo>
                  <a:pt x="2118734" y="527628"/>
                </a:lnTo>
                <a:lnTo>
                  <a:pt x="2120684" y="525088"/>
                </a:lnTo>
                <a:lnTo>
                  <a:pt x="2122246" y="523818"/>
                </a:lnTo>
                <a:lnTo>
                  <a:pt x="2123221" y="522548"/>
                </a:lnTo>
                <a:lnTo>
                  <a:pt x="2129660" y="522548"/>
                </a:lnTo>
                <a:lnTo>
                  <a:pt x="2134338" y="526358"/>
                </a:lnTo>
                <a:lnTo>
                  <a:pt x="2135702" y="532708"/>
                </a:lnTo>
                <a:lnTo>
                  <a:pt x="2135702" y="533978"/>
                </a:lnTo>
                <a:lnTo>
                  <a:pt x="2136098" y="536518"/>
                </a:lnTo>
                <a:lnTo>
                  <a:pt x="2136875" y="540328"/>
                </a:lnTo>
                <a:lnTo>
                  <a:pt x="2138628" y="542868"/>
                </a:lnTo>
                <a:lnTo>
                  <a:pt x="2142727" y="544138"/>
                </a:lnTo>
                <a:lnTo>
                  <a:pt x="2144480" y="545408"/>
                </a:lnTo>
                <a:lnTo>
                  <a:pt x="2145851" y="546678"/>
                </a:lnTo>
                <a:lnTo>
                  <a:pt x="2147413" y="547948"/>
                </a:lnTo>
                <a:lnTo>
                  <a:pt x="2149364" y="549218"/>
                </a:lnTo>
                <a:lnTo>
                  <a:pt x="2149364" y="553028"/>
                </a:lnTo>
                <a:lnTo>
                  <a:pt x="2147413" y="554298"/>
                </a:lnTo>
                <a:lnTo>
                  <a:pt x="2145653" y="555568"/>
                </a:lnTo>
                <a:close/>
              </a:path>
              <a:path w="4097654" h="972819">
                <a:moveTo>
                  <a:pt x="2325106" y="539058"/>
                </a:moveTo>
                <a:lnTo>
                  <a:pt x="2319239" y="539058"/>
                </a:lnTo>
                <a:lnTo>
                  <a:pt x="2317693" y="536518"/>
                </a:lnTo>
                <a:lnTo>
                  <a:pt x="2322759" y="523818"/>
                </a:lnTo>
                <a:lnTo>
                  <a:pt x="2323750" y="522548"/>
                </a:lnTo>
                <a:lnTo>
                  <a:pt x="2327049" y="522548"/>
                </a:lnTo>
                <a:lnTo>
                  <a:pt x="2329213" y="523818"/>
                </a:lnTo>
                <a:lnTo>
                  <a:pt x="2330752" y="526358"/>
                </a:lnTo>
                <a:lnTo>
                  <a:pt x="2332330" y="527628"/>
                </a:lnTo>
                <a:lnTo>
                  <a:pt x="2333099" y="530168"/>
                </a:lnTo>
                <a:lnTo>
                  <a:pt x="2331560" y="532708"/>
                </a:lnTo>
                <a:lnTo>
                  <a:pt x="2330166" y="535248"/>
                </a:lnTo>
                <a:lnTo>
                  <a:pt x="2328405" y="536518"/>
                </a:lnTo>
                <a:lnTo>
                  <a:pt x="2326463" y="537788"/>
                </a:lnTo>
                <a:lnTo>
                  <a:pt x="2325106" y="539058"/>
                </a:lnTo>
                <a:close/>
              </a:path>
              <a:path w="4097654" h="972819">
                <a:moveTo>
                  <a:pt x="402033" y="539058"/>
                </a:moveTo>
                <a:lnTo>
                  <a:pt x="395396" y="537788"/>
                </a:lnTo>
                <a:lnTo>
                  <a:pt x="394619" y="537788"/>
                </a:lnTo>
                <a:lnTo>
                  <a:pt x="394033" y="536518"/>
                </a:lnTo>
                <a:lnTo>
                  <a:pt x="393255" y="535248"/>
                </a:lnTo>
                <a:lnTo>
                  <a:pt x="393255" y="533978"/>
                </a:lnTo>
                <a:lnTo>
                  <a:pt x="392867" y="533978"/>
                </a:lnTo>
                <a:lnTo>
                  <a:pt x="393057" y="532708"/>
                </a:lnTo>
                <a:lnTo>
                  <a:pt x="394033" y="528898"/>
                </a:lnTo>
                <a:lnTo>
                  <a:pt x="400082" y="523818"/>
                </a:lnTo>
                <a:lnTo>
                  <a:pt x="406323" y="523818"/>
                </a:lnTo>
                <a:lnTo>
                  <a:pt x="407687" y="525088"/>
                </a:lnTo>
                <a:lnTo>
                  <a:pt x="407885" y="526358"/>
                </a:lnTo>
                <a:lnTo>
                  <a:pt x="409637" y="532708"/>
                </a:lnTo>
                <a:lnTo>
                  <a:pt x="402033" y="539058"/>
                </a:lnTo>
                <a:close/>
              </a:path>
              <a:path w="4097654" h="972819">
                <a:moveTo>
                  <a:pt x="1671662" y="558108"/>
                </a:moveTo>
                <a:lnTo>
                  <a:pt x="1666397" y="558108"/>
                </a:lnTo>
                <a:lnTo>
                  <a:pt x="1664447" y="556838"/>
                </a:lnTo>
                <a:lnTo>
                  <a:pt x="1661909" y="553028"/>
                </a:lnTo>
                <a:lnTo>
                  <a:pt x="1662686" y="550488"/>
                </a:lnTo>
                <a:lnTo>
                  <a:pt x="1667372" y="546678"/>
                </a:lnTo>
                <a:lnTo>
                  <a:pt x="1669521" y="545408"/>
                </a:lnTo>
                <a:lnTo>
                  <a:pt x="1671860" y="544138"/>
                </a:lnTo>
                <a:lnTo>
                  <a:pt x="1672836" y="539058"/>
                </a:lnTo>
                <a:lnTo>
                  <a:pt x="1673811" y="535248"/>
                </a:lnTo>
                <a:lnTo>
                  <a:pt x="1674977" y="531438"/>
                </a:lnTo>
                <a:lnTo>
                  <a:pt x="1676348" y="526358"/>
                </a:lnTo>
                <a:lnTo>
                  <a:pt x="1680440" y="523818"/>
                </a:lnTo>
                <a:lnTo>
                  <a:pt x="1685507" y="526358"/>
                </a:lnTo>
                <a:lnTo>
                  <a:pt x="1687267" y="526358"/>
                </a:lnTo>
                <a:lnTo>
                  <a:pt x="1691366" y="528898"/>
                </a:lnTo>
                <a:lnTo>
                  <a:pt x="1692532" y="535248"/>
                </a:lnTo>
                <a:lnTo>
                  <a:pt x="1689217" y="537788"/>
                </a:lnTo>
                <a:lnTo>
                  <a:pt x="1685316" y="541598"/>
                </a:lnTo>
                <a:lnTo>
                  <a:pt x="1683168" y="542868"/>
                </a:lnTo>
                <a:lnTo>
                  <a:pt x="1677903" y="545408"/>
                </a:lnTo>
                <a:lnTo>
                  <a:pt x="1675175" y="549218"/>
                </a:lnTo>
                <a:lnTo>
                  <a:pt x="1674199" y="555568"/>
                </a:lnTo>
                <a:lnTo>
                  <a:pt x="1673422" y="556838"/>
                </a:lnTo>
                <a:lnTo>
                  <a:pt x="1672447" y="556838"/>
                </a:lnTo>
                <a:lnTo>
                  <a:pt x="1671662" y="558108"/>
                </a:lnTo>
                <a:close/>
              </a:path>
              <a:path w="4097654" h="972819">
                <a:moveTo>
                  <a:pt x="1721791" y="540328"/>
                </a:moveTo>
                <a:lnTo>
                  <a:pt x="1716914" y="537788"/>
                </a:lnTo>
                <a:lnTo>
                  <a:pt x="1715939" y="533978"/>
                </a:lnTo>
                <a:lnTo>
                  <a:pt x="1715748" y="532708"/>
                </a:lnTo>
                <a:lnTo>
                  <a:pt x="1715939" y="532708"/>
                </a:lnTo>
                <a:lnTo>
                  <a:pt x="1715939" y="531438"/>
                </a:lnTo>
                <a:lnTo>
                  <a:pt x="1716327" y="530168"/>
                </a:lnTo>
                <a:lnTo>
                  <a:pt x="1716525" y="528898"/>
                </a:lnTo>
                <a:lnTo>
                  <a:pt x="1717303" y="528898"/>
                </a:lnTo>
                <a:lnTo>
                  <a:pt x="1720427" y="523818"/>
                </a:lnTo>
                <a:lnTo>
                  <a:pt x="1726088" y="523818"/>
                </a:lnTo>
                <a:lnTo>
                  <a:pt x="1730568" y="526358"/>
                </a:lnTo>
                <a:lnTo>
                  <a:pt x="1731543" y="527628"/>
                </a:lnTo>
                <a:lnTo>
                  <a:pt x="1732130" y="528898"/>
                </a:lnTo>
                <a:lnTo>
                  <a:pt x="1733692" y="533978"/>
                </a:lnTo>
                <a:lnTo>
                  <a:pt x="1730568" y="539058"/>
                </a:lnTo>
                <a:lnTo>
                  <a:pt x="1726088" y="539058"/>
                </a:lnTo>
                <a:lnTo>
                  <a:pt x="1721791" y="540328"/>
                </a:lnTo>
                <a:close/>
              </a:path>
              <a:path w="4097654" h="972819">
                <a:moveTo>
                  <a:pt x="1996632" y="526358"/>
                </a:moveTo>
                <a:lnTo>
                  <a:pt x="1993706" y="526358"/>
                </a:lnTo>
                <a:lnTo>
                  <a:pt x="1990772" y="525088"/>
                </a:lnTo>
                <a:lnTo>
                  <a:pt x="1979077" y="523818"/>
                </a:lnTo>
                <a:lnTo>
                  <a:pt x="1997673" y="523818"/>
                </a:lnTo>
                <a:lnTo>
                  <a:pt x="1996632" y="526358"/>
                </a:lnTo>
                <a:close/>
              </a:path>
              <a:path w="4097654" h="972819">
                <a:moveTo>
                  <a:pt x="2004625" y="537788"/>
                </a:moveTo>
                <a:lnTo>
                  <a:pt x="2002285" y="535248"/>
                </a:lnTo>
                <a:lnTo>
                  <a:pt x="1999169" y="532708"/>
                </a:lnTo>
                <a:lnTo>
                  <a:pt x="1997798" y="530168"/>
                </a:lnTo>
                <a:lnTo>
                  <a:pt x="1996822" y="526358"/>
                </a:lnTo>
                <a:lnTo>
                  <a:pt x="1999946" y="523818"/>
                </a:lnTo>
                <a:lnTo>
                  <a:pt x="2003261" y="523818"/>
                </a:lnTo>
                <a:lnTo>
                  <a:pt x="2006773" y="525088"/>
                </a:lnTo>
                <a:lnTo>
                  <a:pt x="2009699" y="526358"/>
                </a:lnTo>
                <a:lnTo>
                  <a:pt x="2011063" y="530168"/>
                </a:lnTo>
                <a:lnTo>
                  <a:pt x="2009890" y="532708"/>
                </a:lnTo>
                <a:lnTo>
                  <a:pt x="2008526" y="536518"/>
                </a:lnTo>
                <a:lnTo>
                  <a:pt x="2004625" y="537788"/>
                </a:lnTo>
                <a:close/>
              </a:path>
              <a:path w="4097654" h="972819">
                <a:moveTo>
                  <a:pt x="2208460" y="542868"/>
                </a:moveTo>
                <a:lnTo>
                  <a:pt x="2198319" y="539058"/>
                </a:lnTo>
                <a:lnTo>
                  <a:pt x="2195591" y="535248"/>
                </a:lnTo>
                <a:lnTo>
                  <a:pt x="2196368" y="528898"/>
                </a:lnTo>
                <a:lnTo>
                  <a:pt x="2196757" y="526358"/>
                </a:lnTo>
                <a:lnTo>
                  <a:pt x="2198905" y="523818"/>
                </a:lnTo>
                <a:lnTo>
                  <a:pt x="2203195" y="523818"/>
                </a:lnTo>
                <a:lnTo>
                  <a:pt x="2204955" y="525088"/>
                </a:lnTo>
                <a:lnTo>
                  <a:pt x="2208460" y="525088"/>
                </a:lnTo>
                <a:lnTo>
                  <a:pt x="2211775" y="526358"/>
                </a:lnTo>
                <a:lnTo>
                  <a:pt x="2215485" y="528898"/>
                </a:lnTo>
                <a:lnTo>
                  <a:pt x="2216461" y="533978"/>
                </a:lnTo>
                <a:lnTo>
                  <a:pt x="2214312" y="539058"/>
                </a:lnTo>
                <a:lnTo>
                  <a:pt x="2212750" y="541598"/>
                </a:lnTo>
                <a:lnTo>
                  <a:pt x="2208460" y="542868"/>
                </a:lnTo>
                <a:close/>
              </a:path>
              <a:path w="4097654" h="972819">
                <a:moveTo>
                  <a:pt x="564518" y="542868"/>
                </a:moveTo>
                <a:lnTo>
                  <a:pt x="561394" y="542868"/>
                </a:lnTo>
                <a:lnTo>
                  <a:pt x="558658" y="541598"/>
                </a:lnTo>
                <a:lnTo>
                  <a:pt x="557683" y="540328"/>
                </a:lnTo>
                <a:lnTo>
                  <a:pt x="556906" y="539058"/>
                </a:lnTo>
                <a:lnTo>
                  <a:pt x="555344" y="533978"/>
                </a:lnTo>
                <a:lnTo>
                  <a:pt x="556708" y="530168"/>
                </a:lnTo>
                <a:lnTo>
                  <a:pt x="559832" y="527628"/>
                </a:lnTo>
                <a:lnTo>
                  <a:pt x="562567" y="525088"/>
                </a:lnTo>
                <a:lnTo>
                  <a:pt x="565684" y="525088"/>
                </a:lnTo>
                <a:lnTo>
                  <a:pt x="568609" y="526358"/>
                </a:lnTo>
                <a:lnTo>
                  <a:pt x="569783" y="527628"/>
                </a:lnTo>
                <a:lnTo>
                  <a:pt x="570949" y="527628"/>
                </a:lnTo>
                <a:lnTo>
                  <a:pt x="572122" y="531438"/>
                </a:lnTo>
                <a:lnTo>
                  <a:pt x="572122" y="532708"/>
                </a:lnTo>
                <a:lnTo>
                  <a:pt x="572320" y="533978"/>
                </a:lnTo>
                <a:lnTo>
                  <a:pt x="572122" y="539058"/>
                </a:lnTo>
                <a:lnTo>
                  <a:pt x="570560" y="541598"/>
                </a:lnTo>
                <a:lnTo>
                  <a:pt x="567634" y="541598"/>
                </a:lnTo>
                <a:lnTo>
                  <a:pt x="564518" y="542868"/>
                </a:lnTo>
                <a:close/>
              </a:path>
              <a:path w="4097654" h="972819">
                <a:moveTo>
                  <a:pt x="647997" y="540328"/>
                </a:moveTo>
                <a:lnTo>
                  <a:pt x="639615" y="540328"/>
                </a:lnTo>
                <a:lnTo>
                  <a:pt x="636103" y="536518"/>
                </a:lnTo>
                <a:lnTo>
                  <a:pt x="636293" y="531438"/>
                </a:lnTo>
                <a:lnTo>
                  <a:pt x="636491" y="528898"/>
                </a:lnTo>
                <a:lnTo>
                  <a:pt x="639806" y="525088"/>
                </a:lnTo>
                <a:lnTo>
                  <a:pt x="648195" y="525088"/>
                </a:lnTo>
                <a:lnTo>
                  <a:pt x="651898" y="527628"/>
                </a:lnTo>
                <a:lnTo>
                  <a:pt x="651898" y="532708"/>
                </a:lnTo>
                <a:lnTo>
                  <a:pt x="652286" y="536518"/>
                </a:lnTo>
                <a:lnTo>
                  <a:pt x="647997" y="540328"/>
                </a:lnTo>
                <a:close/>
              </a:path>
              <a:path w="4097654" h="972819">
                <a:moveTo>
                  <a:pt x="862758" y="560648"/>
                </a:moveTo>
                <a:lnTo>
                  <a:pt x="855931" y="551758"/>
                </a:lnTo>
                <a:lnTo>
                  <a:pt x="856129" y="547948"/>
                </a:lnTo>
                <a:lnTo>
                  <a:pt x="858469" y="545408"/>
                </a:lnTo>
                <a:lnTo>
                  <a:pt x="860998" y="544138"/>
                </a:lnTo>
                <a:lnTo>
                  <a:pt x="866469" y="541598"/>
                </a:lnTo>
                <a:lnTo>
                  <a:pt x="870370" y="540328"/>
                </a:lnTo>
                <a:lnTo>
                  <a:pt x="872313" y="536518"/>
                </a:lnTo>
                <a:lnTo>
                  <a:pt x="872900" y="532708"/>
                </a:lnTo>
                <a:lnTo>
                  <a:pt x="873288" y="531438"/>
                </a:lnTo>
                <a:lnTo>
                  <a:pt x="873487" y="528898"/>
                </a:lnTo>
                <a:lnTo>
                  <a:pt x="874462" y="527628"/>
                </a:lnTo>
                <a:lnTo>
                  <a:pt x="875635" y="526358"/>
                </a:lnTo>
                <a:lnTo>
                  <a:pt x="877586" y="525088"/>
                </a:lnTo>
                <a:lnTo>
                  <a:pt x="882851" y="525088"/>
                </a:lnTo>
                <a:lnTo>
                  <a:pt x="885190" y="527628"/>
                </a:lnTo>
                <a:lnTo>
                  <a:pt x="886363" y="530168"/>
                </a:lnTo>
                <a:lnTo>
                  <a:pt x="887727" y="533978"/>
                </a:lnTo>
                <a:lnTo>
                  <a:pt x="886165" y="537788"/>
                </a:lnTo>
                <a:lnTo>
                  <a:pt x="882653" y="540328"/>
                </a:lnTo>
                <a:lnTo>
                  <a:pt x="881479" y="540328"/>
                </a:lnTo>
                <a:lnTo>
                  <a:pt x="880314" y="541598"/>
                </a:lnTo>
                <a:lnTo>
                  <a:pt x="878165" y="541598"/>
                </a:lnTo>
                <a:lnTo>
                  <a:pt x="877190" y="542868"/>
                </a:lnTo>
                <a:lnTo>
                  <a:pt x="875826" y="544138"/>
                </a:lnTo>
                <a:lnTo>
                  <a:pt x="873098" y="553028"/>
                </a:lnTo>
                <a:lnTo>
                  <a:pt x="870370" y="559378"/>
                </a:lnTo>
                <a:lnTo>
                  <a:pt x="862758" y="560648"/>
                </a:lnTo>
                <a:close/>
              </a:path>
              <a:path w="4097654" h="972819">
                <a:moveTo>
                  <a:pt x="1221078" y="561918"/>
                </a:moveTo>
                <a:lnTo>
                  <a:pt x="1216789" y="560648"/>
                </a:lnTo>
                <a:lnTo>
                  <a:pt x="1215425" y="560648"/>
                </a:lnTo>
                <a:lnTo>
                  <a:pt x="1215036" y="558108"/>
                </a:lnTo>
                <a:lnTo>
                  <a:pt x="1214251" y="556838"/>
                </a:lnTo>
                <a:lnTo>
                  <a:pt x="1214449" y="555568"/>
                </a:lnTo>
                <a:lnTo>
                  <a:pt x="1214640" y="549218"/>
                </a:lnTo>
                <a:lnTo>
                  <a:pt x="1213276" y="545408"/>
                </a:lnTo>
                <a:lnTo>
                  <a:pt x="1207226" y="542868"/>
                </a:lnTo>
                <a:lnTo>
                  <a:pt x="1205862" y="542868"/>
                </a:lnTo>
                <a:lnTo>
                  <a:pt x="1204887" y="541598"/>
                </a:lnTo>
                <a:lnTo>
                  <a:pt x="1203721" y="541598"/>
                </a:lnTo>
                <a:lnTo>
                  <a:pt x="1198647" y="539058"/>
                </a:lnTo>
                <a:lnTo>
                  <a:pt x="1197671" y="531438"/>
                </a:lnTo>
                <a:lnTo>
                  <a:pt x="1201961" y="526358"/>
                </a:lnTo>
                <a:lnTo>
                  <a:pt x="1204300" y="525088"/>
                </a:lnTo>
                <a:lnTo>
                  <a:pt x="1210350" y="525088"/>
                </a:lnTo>
                <a:lnTo>
                  <a:pt x="1212110" y="527628"/>
                </a:lnTo>
                <a:lnTo>
                  <a:pt x="1213085" y="528898"/>
                </a:lnTo>
                <a:lnTo>
                  <a:pt x="1213863" y="530168"/>
                </a:lnTo>
                <a:lnTo>
                  <a:pt x="1214449" y="532708"/>
                </a:lnTo>
                <a:lnTo>
                  <a:pt x="1216202" y="537788"/>
                </a:lnTo>
                <a:lnTo>
                  <a:pt x="1218937" y="541598"/>
                </a:lnTo>
                <a:lnTo>
                  <a:pt x="1223227" y="544138"/>
                </a:lnTo>
                <a:lnTo>
                  <a:pt x="1225955" y="546678"/>
                </a:lnTo>
                <a:lnTo>
                  <a:pt x="1226930" y="549218"/>
                </a:lnTo>
                <a:lnTo>
                  <a:pt x="1227319" y="553028"/>
                </a:lnTo>
                <a:lnTo>
                  <a:pt x="1227517" y="556838"/>
                </a:lnTo>
                <a:lnTo>
                  <a:pt x="1221078" y="561918"/>
                </a:lnTo>
                <a:close/>
              </a:path>
              <a:path w="4097654" h="972819">
                <a:moveTo>
                  <a:pt x="1525369" y="540328"/>
                </a:moveTo>
                <a:lnTo>
                  <a:pt x="1519517" y="539058"/>
                </a:lnTo>
                <a:lnTo>
                  <a:pt x="1518542" y="539058"/>
                </a:lnTo>
                <a:lnTo>
                  <a:pt x="1517376" y="537788"/>
                </a:lnTo>
                <a:lnTo>
                  <a:pt x="1516591" y="536518"/>
                </a:lnTo>
                <a:lnTo>
                  <a:pt x="1514831" y="533978"/>
                </a:lnTo>
                <a:lnTo>
                  <a:pt x="1514641" y="531438"/>
                </a:lnTo>
                <a:lnTo>
                  <a:pt x="1516012" y="528898"/>
                </a:lnTo>
                <a:lnTo>
                  <a:pt x="1517566" y="525088"/>
                </a:lnTo>
                <a:lnTo>
                  <a:pt x="1527121" y="525088"/>
                </a:lnTo>
                <a:lnTo>
                  <a:pt x="1529270" y="526358"/>
                </a:lnTo>
                <a:lnTo>
                  <a:pt x="1531220" y="528898"/>
                </a:lnTo>
                <a:lnTo>
                  <a:pt x="1531022" y="531438"/>
                </a:lnTo>
                <a:lnTo>
                  <a:pt x="1530832" y="536518"/>
                </a:lnTo>
                <a:lnTo>
                  <a:pt x="1525369" y="540328"/>
                </a:lnTo>
                <a:close/>
              </a:path>
              <a:path w="4097654" h="972819">
                <a:moveTo>
                  <a:pt x="1884275" y="540328"/>
                </a:moveTo>
                <a:lnTo>
                  <a:pt x="1880184" y="540328"/>
                </a:lnTo>
                <a:lnTo>
                  <a:pt x="1879399" y="536518"/>
                </a:lnTo>
                <a:lnTo>
                  <a:pt x="1879208" y="535248"/>
                </a:lnTo>
                <a:lnTo>
                  <a:pt x="1879788" y="533978"/>
                </a:lnTo>
                <a:lnTo>
                  <a:pt x="1880763" y="531438"/>
                </a:lnTo>
                <a:lnTo>
                  <a:pt x="1882523" y="528898"/>
                </a:lnTo>
                <a:lnTo>
                  <a:pt x="1884862" y="526358"/>
                </a:lnTo>
                <a:lnTo>
                  <a:pt x="1886226" y="526358"/>
                </a:lnTo>
                <a:lnTo>
                  <a:pt x="1887399" y="525088"/>
                </a:lnTo>
                <a:lnTo>
                  <a:pt x="1889350" y="525088"/>
                </a:lnTo>
                <a:lnTo>
                  <a:pt x="1892466" y="527628"/>
                </a:lnTo>
                <a:lnTo>
                  <a:pt x="1891880" y="533978"/>
                </a:lnTo>
                <a:lnTo>
                  <a:pt x="1890127" y="537788"/>
                </a:lnTo>
                <a:lnTo>
                  <a:pt x="1886615" y="539058"/>
                </a:lnTo>
                <a:lnTo>
                  <a:pt x="1884275" y="540328"/>
                </a:lnTo>
                <a:close/>
              </a:path>
              <a:path w="4097654" h="972819">
                <a:moveTo>
                  <a:pt x="2081284" y="540328"/>
                </a:moveTo>
                <a:lnTo>
                  <a:pt x="2076994" y="537788"/>
                </a:lnTo>
                <a:lnTo>
                  <a:pt x="2076217" y="527628"/>
                </a:lnTo>
                <a:lnTo>
                  <a:pt x="2079135" y="525088"/>
                </a:lnTo>
                <a:lnTo>
                  <a:pt x="2087913" y="525088"/>
                </a:lnTo>
                <a:lnTo>
                  <a:pt x="2089284" y="526358"/>
                </a:lnTo>
                <a:lnTo>
                  <a:pt x="2090846" y="526358"/>
                </a:lnTo>
                <a:lnTo>
                  <a:pt x="2092599" y="530168"/>
                </a:lnTo>
                <a:lnTo>
                  <a:pt x="2093772" y="533978"/>
                </a:lnTo>
                <a:lnTo>
                  <a:pt x="2090648" y="537788"/>
                </a:lnTo>
                <a:lnTo>
                  <a:pt x="2085772" y="539058"/>
                </a:lnTo>
                <a:lnTo>
                  <a:pt x="2081284" y="540328"/>
                </a:lnTo>
                <a:close/>
              </a:path>
              <a:path w="4097654" h="972819">
                <a:moveTo>
                  <a:pt x="2268334" y="560648"/>
                </a:moveTo>
                <a:lnTo>
                  <a:pt x="2265621" y="559378"/>
                </a:lnTo>
                <a:lnTo>
                  <a:pt x="2263274" y="559378"/>
                </a:lnTo>
                <a:lnTo>
                  <a:pt x="2260928" y="556838"/>
                </a:lnTo>
                <a:lnTo>
                  <a:pt x="2261019" y="555568"/>
                </a:lnTo>
                <a:lnTo>
                  <a:pt x="2261110" y="550488"/>
                </a:lnTo>
                <a:lnTo>
                  <a:pt x="2262505" y="546678"/>
                </a:lnTo>
                <a:lnTo>
                  <a:pt x="2265804" y="544138"/>
                </a:lnTo>
                <a:lnTo>
                  <a:pt x="2270681" y="541598"/>
                </a:lnTo>
                <a:lnTo>
                  <a:pt x="2274788" y="537788"/>
                </a:lnTo>
                <a:lnTo>
                  <a:pt x="2277721" y="532708"/>
                </a:lnTo>
                <a:lnTo>
                  <a:pt x="2278308" y="531438"/>
                </a:lnTo>
                <a:lnTo>
                  <a:pt x="2279451" y="531438"/>
                </a:lnTo>
                <a:lnTo>
                  <a:pt x="2280441" y="530168"/>
                </a:lnTo>
                <a:lnTo>
                  <a:pt x="2284914" y="526358"/>
                </a:lnTo>
                <a:lnTo>
                  <a:pt x="2290194" y="525088"/>
                </a:lnTo>
                <a:lnTo>
                  <a:pt x="2291954" y="526358"/>
                </a:lnTo>
                <a:lnTo>
                  <a:pt x="2295474" y="531438"/>
                </a:lnTo>
                <a:lnTo>
                  <a:pt x="2291954" y="535248"/>
                </a:lnTo>
                <a:lnTo>
                  <a:pt x="2290963" y="539058"/>
                </a:lnTo>
                <a:lnTo>
                  <a:pt x="2290781" y="540328"/>
                </a:lnTo>
                <a:lnTo>
                  <a:pt x="2289424" y="541598"/>
                </a:lnTo>
                <a:lnTo>
                  <a:pt x="2288434" y="541598"/>
                </a:lnTo>
                <a:lnTo>
                  <a:pt x="2286087" y="542868"/>
                </a:lnTo>
                <a:lnTo>
                  <a:pt x="2283558" y="542868"/>
                </a:lnTo>
                <a:lnTo>
                  <a:pt x="2278864" y="545408"/>
                </a:lnTo>
                <a:lnTo>
                  <a:pt x="2277134" y="546678"/>
                </a:lnTo>
                <a:lnTo>
                  <a:pt x="2275153" y="551758"/>
                </a:lnTo>
                <a:lnTo>
                  <a:pt x="2273980" y="555568"/>
                </a:lnTo>
                <a:lnTo>
                  <a:pt x="2272258" y="558108"/>
                </a:lnTo>
                <a:lnTo>
                  <a:pt x="2270863" y="559378"/>
                </a:lnTo>
                <a:lnTo>
                  <a:pt x="2268334" y="560648"/>
                </a:lnTo>
                <a:close/>
              </a:path>
              <a:path w="4097654" h="972819">
                <a:moveTo>
                  <a:pt x="2412311" y="540328"/>
                </a:moveTo>
                <a:lnTo>
                  <a:pt x="2406040" y="540328"/>
                </a:lnTo>
                <a:lnTo>
                  <a:pt x="2403731" y="539058"/>
                </a:lnTo>
                <a:lnTo>
                  <a:pt x="2402558" y="535248"/>
                </a:lnTo>
                <a:lnTo>
                  <a:pt x="2401971" y="533978"/>
                </a:lnTo>
                <a:lnTo>
                  <a:pt x="2401861" y="532708"/>
                </a:lnTo>
                <a:lnTo>
                  <a:pt x="2401750" y="527628"/>
                </a:lnTo>
                <a:lnTo>
                  <a:pt x="2403914" y="525088"/>
                </a:lnTo>
                <a:lnTo>
                  <a:pt x="2409964" y="525088"/>
                </a:lnTo>
                <a:lnTo>
                  <a:pt x="2412494" y="526358"/>
                </a:lnTo>
                <a:lnTo>
                  <a:pt x="2413484" y="530168"/>
                </a:lnTo>
                <a:lnTo>
                  <a:pt x="2413667" y="531438"/>
                </a:lnTo>
                <a:lnTo>
                  <a:pt x="2414071" y="532708"/>
                </a:lnTo>
                <a:lnTo>
                  <a:pt x="2414193" y="536518"/>
                </a:lnTo>
                <a:lnTo>
                  <a:pt x="2414254" y="537788"/>
                </a:lnTo>
                <a:lnTo>
                  <a:pt x="2412311" y="540328"/>
                </a:lnTo>
                <a:close/>
              </a:path>
              <a:path w="4097654" h="972819">
                <a:moveTo>
                  <a:pt x="203463" y="541598"/>
                </a:moveTo>
                <a:lnTo>
                  <a:pt x="200925" y="540328"/>
                </a:lnTo>
                <a:lnTo>
                  <a:pt x="197999" y="540328"/>
                </a:lnTo>
                <a:lnTo>
                  <a:pt x="195660" y="536518"/>
                </a:lnTo>
                <a:lnTo>
                  <a:pt x="195272" y="533978"/>
                </a:lnTo>
                <a:lnTo>
                  <a:pt x="195073" y="531438"/>
                </a:lnTo>
                <a:lnTo>
                  <a:pt x="196834" y="527628"/>
                </a:lnTo>
                <a:lnTo>
                  <a:pt x="202487" y="526358"/>
                </a:lnTo>
                <a:lnTo>
                  <a:pt x="204826" y="526358"/>
                </a:lnTo>
                <a:lnTo>
                  <a:pt x="206586" y="528898"/>
                </a:lnTo>
                <a:lnTo>
                  <a:pt x="207562" y="528898"/>
                </a:lnTo>
                <a:lnTo>
                  <a:pt x="208339" y="530168"/>
                </a:lnTo>
                <a:lnTo>
                  <a:pt x="208728" y="531438"/>
                </a:lnTo>
                <a:lnTo>
                  <a:pt x="209703" y="533978"/>
                </a:lnTo>
                <a:lnTo>
                  <a:pt x="209512" y="536518"/>
                </a:lnTo>
                <a:lnTo>
                  <a:pt x="206000" y="540328"/>
                </a:lnTo>
                <a:lnTo>
                  <a:pt x="203463" y="541598"/>
                </a:lnTo>
                <a:close/>
              </a:path>
              <a:path w="4097654" h="972819">
                <a:moveTo>
                  <a:pt x="599628" y="537788"/>
                </a:moveTo>
                <a:lnTo>
                  <a:pt x="596504" y="536518"/>
                </a:lnTo>
                <a:lnTo>
                  <a:pt x="594554" y="530168"/>
                </a:lnTo>
                <a:lnTo>
                  <a:pt x="596116" y="527628"/>
                </a:lnTo>
                <a:lnTo>
                  <a:pt x="598455" y="527628"/>
                </a:lnTo>
                <a:lnTo>
                  <a:pt x="601381" y="526358"/>
                </a:lnTo>
                <a:lnTo>
                  <a:pt x="604307" y="528898"/>
                </a:lnTo>
                <a:lnTo>
                  <a:pt x="604893" y="531438"/>
                </a:lnTo>
                <a:lnTo>
                  <a:pt x="605282" y="533978"/>
                </a:lnTo>
                <a:lnTo>
                  <a:pt x="604307" y="535248"/>
                </a:lnTo>
                <a:lnTo>
                  <a:pt x="602554" y="536518"/>
                </a:lnTo>
                <a:lnTo>
                  <a:pt x="599628" y="537788"/>
                </a:lnTo>
                <a:close/>
              </a:path>
              <a:path w="4097654" h="972819">
                <a:moveTo>
                  <a:pt x="1080050" y="542868"/>
                </a:moveTo>
                <a:lnTo>
                  <a:pt x="1075173" y="539058"/>
                </a:lnTo>
                <a:lnTo>
                  <a:pt x="1074198" y="539058"/>
                </a:lnTo>
                <a:lnTo>
                  <a:pt x="1073421" y="537788"/>
                </a:lnTo>
                <a:lnTo>
                  <a:pt x="1073323" y="535248"/>
                </a:lnTo>
                <a:lnTo>
                  <a:pt x="1072834" y="528898"/>
                </a:lnTo>
                <a:lnTo>
                  <a:pt x="1076545" y="526358"/>
                </a:lnTo>
                <a:lnTo>
                  <a:pt x="1085902" y="526358"/>
                </a:lnTo>
                <a:lnTo>
                  <a:pt x="1088241" y="527628"/>
                </a:lnTo>
                <a:lnTo>
                  <a:pt x="1093117" y="531438"/>
                </a:lnTo>
                <a:lnTo>
                  <a:pt x="1092538" y="536518"/>
                </a:lnTo>
                <a:lnTo>
                  <a:pt x="1089414" y="539058"/>
                </a:lnTo>
                <a:lnTo>
                  <a:pt x="1084736" y="541598"/>
                </a:lnTo>
                <a:lnTo>
                  <a:pt x="1080050" y="542868"/>
                </a:lnTo>
                <a:close/>
              </a:path>
              <a:path w="4097654" h="972819">
                <a:moveTo>
                  <a:pt x="1168024" y="539058"/>
                </a:moveTo>
                <a:lnTo>
                  <a:pt x="1165098" y="539058"/>
                </a:lnTo>
                <a:lnTo>
                  <a:pt x="1161586" y="537788"/>
                </a:lnTo>
                <a:lnTo>
                  <a:pt x="1158858" y="535248"/>
                </a:lnTo>
                <a:lnTo>
                  <a:pt x="1159833" y="528898"/>
                </a:lnTo>
                <a:lnTo>
                  <a:pt x="1163536" y="526358"/>
                </a:lnTo>
                <a:lnTo>
                  <a:pt x="1170561" y="526358"/>
                </a:lnTo>
                <a:lnTo>
                  <a:pt x="1173289" y="531438"/>
                </a:lnTo>
                <a:lnTo>
                  <a:pt x="1172512" y="535248"/>
                </a:lnTo>
                <a:lnTo>
                  <a:pt x="1171537" y="537788"/>
                </a:lnTo>
                <a:lnTo>
                  <a:pt x="1168024" y="539058"/>
                </a:lnTo>
                <a:close/>
              </a:path>
              <a:path w="4097654" h="972819">
                <a:moveTo>
                  <a:pt x="1285836" y="542868"/>
                </a:moveTo>
                <a:lnTo>
                  <a:pt x="1281935" y="542868"/>
                </a:lnTo>
                <a:lnTo>
                  <a:pt x="1280373" y="541598"/>
                </a:lnTo>
                <a:lnTo>
                  <a:pt x="1275893" y="537788"/>
                </a:lnTo>
                <a:lnTo>
                  <a:pt x="1277058" y="528898"/>
                </a:lnTo>
                <a:lnTo>
                  <a:pt x="1282323" y="527628"/>
                </a:lnTo>
                <a:lnTo>
                  <a:pt x="1283695" y="526358"/>
                </a:lnTo>
                <a:lnTo>
                  <a:pt x="1286034" y="527628"/>
                </a:lnTo>
                <a:lnTo>
                  <a:pt x="1287398" y="527628"/>
                </a:lnTo>
                <a:lnTo>
                  <a:pt x="1289737" y="528898"/>
                </a:lnTo>
                <a:lnTo>
                  <a:pt x="1290522" y="531438"/>
                </a:lnTo>
                <a:lnTo>
                  <a:pt x="1290324" y="535248"/>
                </a:lnTo>
                <a:lnTo>
                  <a:pt x="1289737" y="536518"/>
                </a:lnTo>
                <a:lnTo>
                  <a:pt x="1288770" y="539058"/>
                </a:lnTo>
                <a:lnTo>
                  <a:pt x="1287208" y="540328"/>
                </a:lnTo>
                <a:lnTo>
                  <a:pt x="1285836" y="542868"/>
                </a:lnTo>
                <a:close/>
              </a:path>
              <a:path w="4097654" h="972819">
                <a:moveTo>
                  <a:pt x="2366655" y="537788"/>
                </a:moveTo>
                <a:lnTo>
                  <a:pt x="2364125" y="535248"/>
                </a:lnTo>
                <a:lnTo>
                  <a:pt x="2363943" y="532708"/>
                </a:lnTo>
                <a:lnTo>
                  <a:pt x="2363722" y="530168"/>
                </a:lnTo>
                <a:lnTo>
                  <a:pt x="2366655" y="526358"/>
                </a:lnTo>
                <a:lnTo>
                  <a:pt x="2372301" y="526358"/>
                </a:lnTo>
                <a:lnTo>
                  <a:pt x="2375052" y="530168"/>
                </a:lnTo>
                <a:lnTo>
                  <a:pt x="2375418" y="535248"/>
                </a:lnTo>
                <a:lnTo>
                  <a:pt x="2373292" y="536518"/>
                </a:lnTo>
                <a:lnTo>
                  <a:pt x="2370541" y="536518"/>
                </a:lnTo>
                <a:lnTo>
                  <a:pt x="2366655" y="537788"/>
                </a:lnTo>
                <a:close/>
              </a:path>
              <a:path w="4097654" h="972819">
                <a:moveTo>
                  <a:pt x="2543190" y="556838"/>
                </a:moveTo>
                <a:lnTo>
                  <a:pt x="2539487" y="555568"/>
                </a:lnTo>
                <a:lnTo>
                  <a:pt x="2538314" y="553028"/>
                </a:lnTo>
                <a:lnTo>
                  <a:pt x="2535784" y="546678"/>
                </a:lnTo>
                <a:lnTo>
                  <a:pt x="2531677" y="542868"/>
                </a:lnTo>
                <a:lnTo>
                  <a:pt x="2525224" y="540328"/>
                </a:lnTo>
                <a:lnTo>
                  <a:pt x="2523098" y="540328"/>
                </a:lnTo>
                <a:lnTo>
                  <a:pt x="2520934" y="537788"/>
                </a:lnTo>
                <a:lnTo>
                  <a:pt x="2519395" y="536518"/>
                </a:lnTo>
                <a:lnTo>
                  <a:pt x="2518587" y="535248"/>
                </a:lnTo>
                <a:lnTo>
                  <a:pt x="2518221" y="532708"/>
                </a:lnTo>
                <a:lnTo>
                  <a:pt x="2518038" y="530168"/>
                </a:lnTo>
                <a:lnTo>
                  <a:pt x="2519578" y="528898"/>
                </a:lnTo>
                <a:lnTo>
                  <a:pt x="2521338" y="528898"/>
                </a:lnTo>
                <a:lnTo>
                  <a:pt x="2525041" y="526358"/>
                </a:lnTo>
                <a:lnTo>
                  <a:pt x="2528744" y="527628"/>
                </a:lnTo>
                <a:lnTo>
                  <a:pt x="2532081" y="530168"/>
                </a:lnTo>
                <a:lnTo>
                  <a:pt x="2533034" y="530168"/>
                </a:lnTo>
                <a:lnTo>
                  <a:pt x="2534207" y="531438"/>
                </a:lnTo>
                <a:lnTo>
                  <a:pt x="2534794" y="532708"/>
                </a:lnTo>
                <a:lnTo>
                  <a:pt x="2538314" y="537788"/>
                </a:lnTo>
                <a:lnTo>
                  <a:pt x="2543556" y="541598"/>
                </a:lnTo>
                <a:lnTo>
                  <a:pt x="2549240" y="544138"/>
                </a:lnTo>
                <a:lnTo>
                  <a:pt x="2550604" y="545408"/>
                </a:lnTo>
                <a:lnTo>
                  <a:pt x="2551777" y="547948"/>
                </a:lnTo>
                <a:lnTo>
                  <a:pt x="2551777" y="551758"/>
                </a:lnTo>
                <a:lnTo>
                  <a:pt x="2549613" y="555568"/>
                </a:lnTo>
                <a:lnTo>
                  <a:pt x="2546497" y="555568"/>
                </a:lnTo>
                <a:lnTo>
                  <a:pt x="2543190" y="556838"/>
                </a:lnTo>
                <a:close/>
              </a:path>
              <a:path w="4097654" h="972819">
                <a:moveTo>
                  <a:pt x="319522" y="542868"/>
                </a:moveTo>
                <a:lnTo>
                  <a:pt x="315232" y="540328"/>
                </a:lnTo>
                <a:lnTo>
                  <a:pt x="314844" y="536518"/>
                </a:lnTo>
                <a:lnTo>
                  <a:pt x="314646" y="533978"/>
                </a:lnTo>
                <a:lnTo>
                  <a:pt x="316985" y="530168"/>
                </a:lnTo>
                <a:lnTo>
                  <a:pt x="322448" y="527628"/>
                </a:lnTo>
                <a:lnTo>
                  <a:pt x="325960" y="530168"/>
                </a:lnTo>
                <a:lnTo>
                  <a:pt x="326936" y="533978"/>
                </a:lnTo>
                <a:lnTo>
                  <a:pt x="327911" y="536518"/>
                </a:lnTo>
                <a:lnTo>
                  <a:pt x="326349" y="540328"/>
                </a:lnTo>
                <a:lnTo>
                  <a:pt x="323225" y="541598"/>
                </a:lnTo>
                <a:lnTo>
                  <a:pt x="319522" y="542868"/>
                </a:lnTo>
                <a:close/>
              </a:path>
              <a:path w="4097654" h="972819">
                <a:moveTo>
                  <a:pt x="364385" y="540328"/>
                </a:moveTo>
                <a:lnTo>
                  <a:pt x="361459" y="539058"/>
                </a:lnTo>
                <a:lnTo>
                  <a:pt x="358335" y="539058"/>
                </a:lnTo>
                <a:lnTo>
                  <a:pt x="355806" y="536518"/>
                </a:lnTo>
                <a:lnTo>
                  <a:pt x="355901" y="531438"/>
                </a:lnTo>
                <a:lnTo>
                  <a:pt x="355996" y="530168"/>
                </a:lnTo>
                <a:lnTo>
                  <a:pt x="358145" y="527628"/>
                </a:lnTo>
                <a:lnTo>
                  <a:pt x="364187" y="527628"/>
                </a:lnTo>
                <a:lnTo>
                  <a:pt x="366923" y="530168"/>
                </a:lnTo>
                <a:lnTo>
                  <a:pt x="367113" y="533978"/>
                </a:lnTo>
                <a:lnTo>
                  <a:pt x="367502" y="536518"/>
                </a:lnTo>
                <a:lnTo>
                  <a:pt x="364385" y="540328"/>
                </a:lnTo>
                <a:close/>
              </a:path>
              <a:path w="4097654" h="972819">
                <a:moveTo>
                  <a:pt x="963023" y="541598"/>
                </a:moveTo>
                <a:lnTo>
                  <a:pt x="960089" y="541598"/>
                </a:lnTo>
                <a:lnTo>
                  <a:pt x="957552" y="539058"/>
                </a:lnTo>
                <a:lnTo>
                  <a:pt x="956188" y="539058"/>
                </a:lnTo>
                <a:lnTo>
                  <a:pt x="954436" y="535248"/>
                </a:lnTo>
                <a:lnTo>
                  <a:pt x="953262" y="531438"/>
                </a:lnTo>
                <a:lnTo>
                  <a:pt x="956386" y="527628"/>
                </a:lnTo>
                <a:lnTo>
                  <a:pt x="963602" y="527628"/>
                </a:lnTo>
                <a:lnTo>
                  <a:pt x="966726" y="528898"/>
                </a:lnTo>
                <a:lnTo>
                  <a:pt x="968478" y="531438"/>
                </a:lnTo>
                <a:lnTo>
                  <a:pt x="969263" y="535248"/>
                </a:lnTo>
                <a:lnTo>
                  <a:pt x="969842" y="536518"/>
                </a:lnTo>
                <a:lnTo>
                  <a:pt x="968090" y="540328"/>
                </a:lnTo>
                <a:lnTo>
                  <a:pt x="966139" y="540328"/>
                </a:lnTo>
                <a:lnTo>
                  <a:pt x="963023" y="541598"/>
                </a:lnTo>
                <a:close/>
              </a:path>
              <a:path w="4097654" h="972819">
                <a:moveTo>
                  <a:pt x="1009639" y="541598"/>
                </a:moveTo>
                <a:lnTo>
                  <a:pt x="1001836" y="541598"/>
                </a:lnTo>
                <a:lnTo>
                  <a:pt x="998910" y="539058"/>
                </a:lnTo>
                <a:lnTo>
                  <a:pt x="998514" y="531438"/>
                </a:lnTo>
                <a:lnTo>
                  <a:pt x="1001059" y="528898"/>
                </a:lnTo>
                <a:lnTo>
                  <a:pt x="1003977" y="528898"/>
                </a:lnTo>
                <a:lnTo>
                  <a:pt x="1007878" y="527628"/>
                </a:lnTo>
                <a:lnTo>
                  <a:pt x="1011201" y="530168"/>
                </a:lnTo>
                <a:lnTo>
                  <a:pt x="1011780" y="533978"/>
                </a:lnTo>
                <a:lnTo>
                  <a:pt x="1012366" y="539058"/>
                </a:lnTo>
                <a:lnTo>
                  <a:pt x="1009639" y="541598"/>
                </a:lnTo>
                <a:close/>
              </a:path>
              <a:path w="4097654" h="972819">
                <a:moveTo>
                  <a:pt x="1045915" y="531438"/>
                </a:moveTo>
                <a:lnTo>
                  <a:pt x="1042600" y="531438"/>
                </a:lnTo>
                <a:lnTo>
                  <a:pt x="1042410" y="528898"/>
                </a:lnTo>
                <a:lnTo>
                  <a:pt x="1044162" y="527628"/>
                </a:lnTo>
                <a:lnTo>
                  <a:pt x="1044939" y="527628"/>
                </a:lnTo>
                <a:lnTo>
                  <a:pt x="1046113" y="530168"/>
                </a:lnTo>
                <a:lnTo>
                  <a:pt x="1045915" y="530168"/>
                </a:lnTo>
                <a:lnTo>
                  <a:pt x="1045915" y="531438"/>
                </a:lnTo>
                <a:close/>
              </a:path>
              <a:path w="4097654" h="972819">
                <a:moveTo>
                  <a:pt x="1788308" y="561918"/>
                </a:moveTo>
                <a:lnTo>
                  <a:pt x="1784605" y="560648"/>
                </a:lnTo>
                <a:lnTo>
                  <a:pt x="1781481" y="559378"/>
                </a:lnTo>
                <a:lnTo>
                  <a:pt x="1779142" y="556838"/>
                </a:lnTo>
                <a:lnTo>
                  <a:pt x="1779043" y="551758"/>
                </a:lnTo>
                <a:lnTo>
                  <a:pt x="1778944" y="549218"/>
                </a:lnTo>
                <a:lnTo>
                  <a:pt x="1780697" y="546678"/>
                </a:lnTo>
                <a:lnTo>
                  <a:pt x="1784407" y="544138"/>
                </a:lnTo>
                <a:lnTo>
                  <a:pt x="1790259" y="541598"/>
                </a:lnTo>
                <a:lnTo>
                  <a:pt x="1793573" y="537788"/>
                </a:lnTo>
                <a:lnTo>
                  <a:pt x="1795722" y="532708"/>
                </a:lnTo>
                <a:lnTo>
                  <a:pt x="1797086" y="528898"/>
                </a:lnTo>
                <a:lnTo>
                  <a:pt x="1801574" y="527628"/>
                </a:lnTo>
                <a:lnTo>
                  <a:pt x="1805475" y="530168"/>
                </a:lnTo>
                <a:lnTo>
                  <a:pt x="1808591" y="531438"/>
                </a:lnTo>
                <a:lnTo>
                  <a:pt x="1809765" y="535248"/>
                </a:lnTo>
                <a:lnTo>
                  <a:pt x="1807426" y="537788"/>
                </a:lnTo>
                <a:lnTo>
                  <a:pt x="1805864" y="540328"/>
                </a:lnTo>
                <a:lnTo>
                  <a:pt x="1804888" y="540328"/>
                </a:lnTo>
                <a:lnTo>
                  <a:pt x="1797475" y="542868"/>
                </a:lnTo>
                <a:lnTo>
                  <a:pt x="1793375" y="547948"/>
                </a:lnTo>
                <a:lnTo>
                  <a:pt x="1793375" y="559378"/>
                </a:lnTo>
                <a:lnTo>
                  <a:pt x="1788308" y="561918"/>
                </a:lnTo>
                <a:close/>
              </a:path>
              <a:path w="4097654" h="972819">
                <a:moveTo>
                  <a:pt x="0" y="542868"/>
                </a:moveTo>
                <a:lnTo>
                  <a:pt x="0" y="528898"/>
                </a:lnTo>
                <a:lnTo>
                  <a:pt x="4694" y="528898"/>
                </a:lnTo>
                <a:lnTo>
                  <a:pt x="7627" y="532708"/>
                </a:lnTo>
                <a:lnTo>
                  <a:pt x="7723" y="535248"/>
                </a:lnTo>
                <a:lnTo>
                  <a:pt x="7818" y="539058"/>
                </a:lnTo>
                <a:lnTo>
                  <a:pt x="7429" y="541598"/>
                </a:lnTo>
                <a:lnTo>
                  <a:pt x="0" y="542868"/>
                </a:lnTo>
                <a:close/>
              </a:path>
              <a:path w="4097654" h="972819">
                <a:moveTo>
                  <a:pt x="43705" y="539058"/>
                </a:moveTo>
                <a:lnTo>
                  <a:pt x="41755" y="539058"/>
                </a:lnTo>
                <a:lnTo>
                  <a:pt x="39027" y="537788"/>
                </a:lnTo>
                <a:lnTo>
                  <a:pt x="38052" y="536518"/>
                </a:lnTo>
                <a:lnTo>
                  <a:pt x="38440" y="532708"/>
                </a:lnTo>
                <a:lnTo>
                  <a:pt x="39225" y="531438"/>
                </a:lnTo>
                <a:lnTo>
                  <a:pt x="40391" y="530168"/>
                </a:lnTo>
                <a:lnTo>
                  <a:pt x="43705" y="528898"/>
                </a:lnTo>
                <a:lnTo>
                  <a:pt x="46250" y="531438"/>
                </a:lnTo>
                <a:lnTo>
                  <a:pt x="46250" y="536518"/>
                </a:lnTo>
                <a:lnTo>
                  <a:pt x="43705" y="539058"/>
                </a:lnTo>
                <a:close/>
              </a:path>
              <a:path w="4097654" h="972819">
                <a:moveTo>
                  <a:pt x="808531" y="544138"/>
                </a:moveTo>
                <a:lnTo>
                  <a:pt x="799166" y="544138"/>
                </a:lnTo>
                <a:lnTo>
                  <a:pt x="796050" y="541598"/>
                </a:lnTo>
                <a:lnTo>
                  <a:pt x="796050" y="532708"/>
                </a:lnTo>
                <a:lnTo>
                  <a:pt x="799753" y="528898"/>
                </a:lnTo>
                <a:lnTo>
                  <a:pt x="807944" y="528898"/>
                </a:lnTo>
                <a:lnTo>
                  <a:pt x="811266" y="532708"/>
                </a:lnTo>
                <a:lnTo>
                  <a:pt x="811558" y="536518"/>
                </a:lnTo>
                <a:lnTo>
                  <a:pt x="811655" y="541598"/>
                </a:lnTo>
                <a:lnTo>
                  <a:pt x="808531" y="544138"/>
                </a:lnTo>
                <a:close/>
              </a:path>
              <a:path w="4097654" h="972819">
                <a:moveTo>
                  <a:pt x="1243510" y="533978"/>
                </a:moveTo>
                <a:lnTo>
                  <a:pt x="1242535" y="532708"/>
                </a:lnTo>
                <a:lnTo>
                  <a:pt x="1241171" y="532708"/>
                </a:lnTo>
                <a:lnTo>
                  <a:pt x="1240584" y="531438"/>
                </a:lnTo>
                <a:lnTo>
                  <a:pt x="1239807" y="531438"/>
                </a:lnTo>
                <a:lnTo>
                  <a:pt x="1240386" y="530168"/>
                </a:lnTo>
                <a:lnTo>
                  <a:pt x="1241757" y="528898"/>
                </a:lnTo>
                <a:lnTo>
                  <a:pt x="1244287" y="528898"/>
                </a:lnTo>
                <a:lnTo>
                  <a:pt x="1244683" y="531438"/>
                </a:lnTo>
                <a:lnTo>
                  <a:pt x="1243899" y="532708"/>
                </a:lnTo>
                <a:lnTo>
                  <a:pt x="1243510" y="533978"/>
                </a:lnTo>
                <a:close/>
              </a:path>
              <a:path w="4097654" h="972819">
                <a:moveTo>
                  <a:pt x="1567108" y="540328"/>
                </a:moveTo>
                <a:lnTo>
                  <a:pt x="1564967" y="540328"/>
                </a:lnTo>
                <a:lnTo>
                  <a:pt x="1562041" y="539058"/>
                </a:lnTo>
                <a:lnTo>
                  <a:pt x="1559313" y="536518"/>
                </a:lnTo>
                <a:lnTo>
                  <a:pt x="1559313" y="531438"/>
                </a:lnTo>
                <a:lnTo>
                  <a:pt x="1562239" y="528898"/>
                </a:lnTo>
                <a:lnTo>
                  <a:pt x="1568670" y="528898"/>
                </a:lnTo>
                <a:lnTo>
                  <a:pt x="1570621" y="532708"/>
                </a:lnTo>
                <a:lnTo>
                  <a:pt x="1570034" y="536518"/>
                </a:lnTo>
                <a:lnTo>
                  <a:pt x="1569455" y="537788"/>
                </a:lnTo>
                <a:lnTo>
                  <a:pt x="1567108" y="540328"/>
                </a:lnTo>
                <a:close/>
              </a:path>
              <a:path w="4097654" h="972819">
                <a:moveTo>
                  <a:pt x="79403" y="536518"/>
                </a:moveTo>
                <a:lnTo>
                  <a:pt x="73749" y="536518"/>
                </a:lnTo>
                <a:lnTo>
                  <a:pt x="73360" y="535248"/>
                </a:lnTo>
                <a:lnTo>
                  <a:pt x="73551" y="533978"/>
                </a:lnTo>
                <a:lnTo>
                  <a:pt x="73947" y="532708"/>
                </a:lnTo>
                <a:lnTo>
                  <a:pt x="74724" y="531438"/>
                </a:lnTo>
                <a:lnTo>
                  <a:pt x="76675" y="530168"/>
                </a:lnTo>
                <a:lnTo>
                  <a:pt x="79791" y="530168"/>
                </a:lnTo>
                <a:lnTo>
                  <a:pt x="81163" y="531438"/>
                </a:lnTo>
                <a:lnTo>
                  <a:pt x="81551" y="533978"/>
                </a:lnTo>
                <a:lnTo>
                  <a:pt x="80965" y="535248"/>
                </a:lnTo>
                <a:lnTo>
                  <a:pt x="79403" y="536518"/>
                </a:lnTo>
                <a:close/>
              </a:path>
              <a:path w="4097654" h="972819">
                <a:moveTo>
                  <a:pt x="525506" y="531438"/>
                </a:moveTo>
                <a:lnTo>
                  <a:pt x="523167" y="531438"/>
                </a:lnTo>
                <a:lnTo>
                  <a:pt x="524142" y="530168"/>
                </a:lnTo>
                <a:lnTo>
                  <a:pt x="525118" y="530168"/>
                </a:lnTo>
                <a:lnTo>
                  <a:pt x="525506" y="531438"/>
                </a:lnTo>
                <a:close/>
              </a:path>
              <a:path w="4097654" h="972819">
                <a:moveTo>
                  <a:pt x="829987" y="556838"/>
                </a:moveTo>
                <a:lnTo>
                  <a:pt x="824333" y="556838"/>
                </a:lnTo>
                <a:lnTo>
                  <a:pt x="821210" y="555568"/>
                </a:lnTo>
                <a:lnTo>
                  <a:pt x="819846" y="554298"/>
                </a:lnTo>
                <a:lnTo>
                  <a:pt x="818284" y="551758"/>
                </a:lnTo>
                <a:lnTo>
                  <a:pt x="818870" y="549218"/>
                </a:lnTo>
                <a:lnTo>
                  <a:pt x="818870" y="547948"/>
                </a:lnTo>
                <a:lnTo>
                  <a:pt x="819457" y="546678"/>
                </a:lnTo>
                <a:lnTo>
                  <a:pt x="822771" y="544138"/>
                </a:lnTo>
                <a:lnTo>
                  <a:pt x="826475" y="541598"/>
                </a:lnTo>
                <a:lnTo>
                  <a:pt x="829797" y="539058"/>
                </a:lnTo>
                <a:lnTo>
                  <a:pt x="832722" y="536518"/>
                </a:lnTo>
                <a:lnTo>
                  <a:pt x="833500" y="532708"/>
                </a:lnTo>
                <a:lnTo>
                  <a:pt x="837203" y="531438"/>
                </a:lnTo>
                <a:lnTo>
                  <a:pt x="838963" y="530168"/>
                </a:lnTo>
                <a:lnTo>
                  <a:pt x="840715" y="530168"/>
                </a:lnTo>
                <a:lnTo>
                  <a:pt x="843641" y="532708"/>
                </a:lnTo>
                <a:lnTo>
                  <a:pt x="844030" y="535248"/>
                </a:lnTo>
                <a:lnTo>
                  <a:pt x="838178" y="541598"/>
                </a:lnTo>
                <a:lnTo>
                  <a:pt x="833698" y="546678"/>
                </a:lnTo>
                <a:lnTo>
                  <a:pt x="831161" y="553028"/>
                </a:lnTo>
                <a:lnTo>
                  <a:pt x="829987" y="556838"/>
                </a:lnTo>
                <a:close/>
              </a:path>
              <a:path w="4097654" h="972819">
                <a:moveTo>
                  <a:pt x="2049099" y="535248"/>
                </a:moveTo>
                <a:lnTo>
                  <a:pt x="2046372" y="532708"/>
                </a:lnTo>
                <a:lnTo>
                  <a:pt x="2045587" y="531438"/>
                </a:lnTo>
                <a:lnTo>
                  <a:pt x="2046951" y="530168"/>
                </a:lnTo>
                <a:lnTo>
                  <a:pt x="2052414" y="530168"/>
                </a:lnTo>
                <a:lnTo>
                  <a:pt x="2051439" y="532708"/>
                </a:lnTo>
                <a:lnTo>
                  <a:pt x="2049099" y="535248"/>
                </a:lnTo>
                <a:close/>
              </a:path>
              <a:path w="4097654" h="972819">
                <a:moveTo>
                  <a:pt x="2490311" y="540328"/>
                </a:moveTo>
                <a:lnTo>
                  <a:pt x="2484848" y="540328"/>
                </a:lnTo>
                <a:lnTo>
                  <a:pt x="2482318" y="537788"/>
                </a:lnTo>
                <a:lnTo>
                  <a:pt x="2482501" y="535248"/>
                </a:lnTo>
                <a:lnTo>
                  <a:pt x="2482722" y="532708"/>
                </a:lnTo>
                <a:lnTo>
                  <a:pt x="2484848" y="530168"/>
                </a:lnTo>
                <a:lnTo>
                  <a:pt x="2490311" y="530168"/>
                </a:lnTo>
                <a:lnTo>
                  <a:pt x="2493062" y="532708"/>
                </a:lnTo>
                <a:lnTo>
                  <a:pt x="2493062" y="537788"/>
                </a:lnTo>
                <a:lnTo>
                  <a:pt x="2490311" y="540328"/>
                </a:lnTo>
                <a:close/>
              </a:path>
              <a:path w="4097654" h="972819">
                <a:moveTo>
                  <a:pt x="525506" y="532708"/>
                </a:moveTo>
                <a:lnTo>
                  <a:pt x="522771" y="532708"/>
                </a:lnTo>
                <a:lnTo>
                  <a:pt x="522580" y="531438"/>
                </a:lnTo>
                <a:lnTo>
                  <a:pt x="525895" y="531438"/>
                </a:lnTo>
                <a:lnTo>
                  <a:pt x="525506" y="532708"/>
                </a:lnTo>
                <a:close/>
              </a:path>
              <a:path w="4097654" h="972819">
                <a:moveTo>
                  <a:pt x="922251" y="539058"/>
                </a:moveTo>
                <a:lnTo>
                  <a:pt x="920689" y="537788"/>
                </a:lnTo>
                <a:lnTo>
                  <a:pt x="919714" y="537788"/>
                </a:lnTo>
                <a:lnTo>
                  <a:pt x="918350" y="535248"/>
                </a:lnTo>
                <a:lnTo>
                  <a:pt x="918540" y="535248"/>
                </a:lnTo>
                <a:lnTo>
                  <a:pt x="919516" y="533978"/>
                </a:lnTo>
                <a:lnTo>
                  <a:pt x="921078" y="532708"/>
                </a:lnTo>
                <a:lnTo>
                  <a:pt x="922442" y="531438"/>
                </a:lnTo>
                <a:lnTo>
                  <a:pt x="923424" y="532708"/>
                </a:lnTo>
                <a:lnTo>
                  <a:pt x="924590" y="533978"/>
                </a:lnTo>
                <a:lnTo>
                  <a:pt x="924590" y="535248"/>
                </a:lnTo>
                <a:lnTo>
                  <a:pt x="924788" y="536518"/>
                </a:lnTo>
                <a:lnTo>
                  <a:pt x="922251" y="539058"/>
                </a:lnTo>
                <a:close/>
              </a:path>
              <a:path w="4097654" h="972819">
                <a:moveTo>
                  <a:pt x="1043774" y="532708"/>
                </a:moveTo>
                <a:lnTo>
                  <a:pt x="1043385" y="531438"/>
                </a:lnTo>
                <a:lnTo>
                  <a:pt x="1044551" y="531438"/>
                </a:lnTo>
                <a:lnTo>
                  <a:pt x="1043774" y="532708"/>
                </a:lnTo>
                <a:close/>
              </a:path>
              <a:path w="4097654" h="972819">
                <a:moveTo>
                  <a:pt x="1124136" y="541598"/>
                </a:moveTo>
                <a:lnTo>
                  <a:pt x="1121987" y="541598"/>
                </a:lnTo>
                <a:lnTo>
                  <a:pt x="1120623" y="540328"/>
                </a:lnTo>
                <a:lnTo>
                  <a:pt x="1119648" y="539058"/>
                </a:lnTo>
                <a:lnTo>
                  <a:pt x="1118871" y="537788"/>
                </a:lnTo>
                <a:lnTo>
                  <a:pt x="1118871" y="533978"/>
                </a:lnTo>
                <a:lnTo>
                  <a:pt x="1119846" y="532708"/>
                </a:lnTo>
                <a:lnTo>
                  <a:pt x="1122384" y="531438"/>
                </a:lnTo>
                <a:lnTo>
                  <a:pt x="1124334" y="531438"/>
                </a:lnTo>
                <a:lnTo>
                  <a:pt x="1126475" y="533978"/>
                </a:lnTo>
                <a:lnTo>
                  <a:pt x="1126475" y="539058"/>
                </a:lnTo>
                <a:lnTo>
                  <a:pt x="1124136" y="541598"/>
                </a:lnTo>
                <a:close/>
              </a:path>
              <a:path w="4097654" h="972819">
                <a:moveTo>
                  <a:pt x="76873" y="537788"/>
                </a:moveTo>
                <a:lnTo>
                  <a:pt x="75700" y="536518"/>
                </a:lnTo>
                <a:lnTo>
                  <a:pt x="78039" y="536518"/>
                </a:lnTo>
                <a:lnTo>
                  <a:pt x="76873" y="537788"/>
                </a:lnTo>
                <a:close/>
              </a:path>
              <a:path w="4097654" h="972819">
                <a:moveTo>
                  <a:pt x="64385" y="563188"/>
                </a:moveTo>
                <a:lnTo>
                  <a:pt x="56582" y="561918"/>
                </a:lnTo>
                <a:lnTo>
                  <a:pt x="53656" y="561918"/>
                </a:lnTo>
                <a:lnTo>
                  <a:pt x="51317" y="558108"/>
                </a:lnTo>
                <a:lnTo>
                  <a:pt x="53466" y="550488"/>
                </a:lnTo>
                <a:lnTo>
                  <a:pt x="56582" y="546678"/>
                </a:lnTo>
                <a:lnTo>
                  <a:pt x="61459" y="544138"/>
                </a:lnTo>
                <a:lnTo>
                  <a:pt x="66145" y="542868"/>
                </a:lnTo>
                <a:lnTo>
                  <a:pt x="70046" y="545408"/>
                </a:lnTo>
                <a:lnTo>
                  <a:pt x="69071" y="559378"/>
                </a:lnTo>
                <a:lnTo>
                  <a:pt x="64385" y="563188"/>
                </a:lnTo>
                <a:close/>
              </a:path>
              <a:path w="4097654" h="972819">
                <a:moveTo>
                  <a:pt x="265294" y="563188"/>
                </a:moveTo>
                <a:lnTo>
                  <a:pt x="262955" y="563188"/>
                </a:lnTo>
                <a:lnTo>
                  <a:pt x="260616" y="560648"/>
                </a:lnTo>
                <a:lnTo>
                  <a:pt x="256715" y="559378"/>
                </a:lnTo>
                <a:lnTo>
                  <a:pt x="254178" y="555568"/>
                </a:lnTo>
                <a:lnTo>
                  <a:pt x="252814" y="550488"/>
                </a:lnTo>
                <a:lnTo>
                  <a:pt x="251640" y="546678"/>
                </a:lnTo>
                <a:lnTo>
                  <a:pt x="254376" y="542868"/>
                </a:lnTo>
                <a:lnTo>
                  <a:pt x="262757" y="542868"/>
                </a:lnTo>
                <a:lnTo>
                  <a:pt x="266270" y="544138"/>
                </a:lnTo>
                <a:lnTo>
                  <a:pt x="269196" y="550488"/>
                </a:lnTo>
                <a:lnTo>
                  <a:pt x="270948" y="558108"/>
                </a:lnTo>
                <a:lnTo>
                  <a:pt x="269584" y="561918"/>
                </a:lnTo>
                <a:lnTo>
                  <a:pt x="267832" y="561918"/>
                </a:lnTo>
                <a:lnTo>
                  <a:pt x="265294" y="563188"/>
                </a:lnTo>
                <a:close/>
              </a:path>
              <a:path w="4097654" h="972819">
                <a:moveTo>
                  <a:pt x="544425" y="563188"/>
                </a:moveTo>
                <a:lnTo>
                  <a:pt x="541888" y="561918"/>
                </a:lnTo>
                <a:lnTo>
                  <a:pt x="538764" y="561918"/>
                </a:lnTo>
                <a:lnTo>
                  <a:pt x="535648" y="556838"/>
                </a:lnTo>
                <a:lnTo>
                  <a:pt x="536036" y="551758"/>
                </a:lnTo>
                <a:lnTo>
                  <a:pt x="537012" y="550488"/>
                </a:lnTo>
                <a:lnTo>
                  <a:pt x="538177" y="547948"/>
                </a:lnTo>
                <a:lnTo>
                  <a:pt x="540326" y="545408"/>
                </a:lnTo>
                <a:lnTo>
                  <a:pt x="544037" y="542868"/>
                </a:lnTo>
                <a:lnTo>
                  <a:pt x="550864" y="545408"/>
                </a:lnTo>
                <a:lnTo>
                  <a:pt x="552418" y="553028"/>
                </a:lnTo>
                <a:lnTo>
                  <a:pt x="552030" y="555568"/>
                </a:lnTo>
                <a:lnTo>
                  <a:pt x="550079" y="559378"/>
                </a:lnTo>
                <a:lnTo>
                  <a:pt x="548326" y="560648"/>
                </a:lnTo>
                <a:lnTo>
                  <a:pt x="544425" y="563188"/>
                </a:lnTo>
                <a:close/>
              </a:path>
              <a:path w="4097654" h="972819">
                <a:moveTo>
                  <a:pt x="794877" y="563188"/>
                </a:moveTo>
                <a:lnTo>
                  <a:pt x="785322" y="563188"/>
                </a:lnTo>
                <a:lnTo>
                  <a:pt x="781223" y="561918"/>
                </a:lnTo>
                <a:lnTo>
                  <a:pt x="775569" y="560648"/>
                </a:lnTo>
                <a:lnTo>
                  <a:pt x="773032" y="550488"/>
                </a:lnTo>
                <a:lnTo>
                  <a:pt x="776933" y="546678"/>
                </a:lnTo>
                <a:lnTo>
                  <a:pt x="779859" y="542868"/>
                </a:lnTo>
                <a:lnTo>
                  <a:pt x="783562" y="542868"/>
                </a:lnTo>
                <a:lnTo>
                  <a:pt x="787272" y="544138"/>
                </a:lnTo>
                <a:lnTo>
                  <a:pt x="790396" y="545408"/>
                </a:lnTo>
                <a:lnTo>
                  <a:pt x="792926" y="546678"/>
                </a:lnTo>
                <a:lnTo>
                  <a:pt x="794099" y="554298"/>
                </a:lnTo>
                <a:lnTo>
                  <a:pt x="794877" y="563188"/>
                </a:lnTo>
                <a:close/>
              </a:path>
              <a:path w="4097654" h="972819">
                <a:moveTo>
                  <a:pt x="984670" y="558108"/>
                </a:moveTo>
                <a:lnTo>
                  <a:pt x="981942" y="558108"/>
                </a:lnTo>
                <a:lnTo>
                  <a:pt x="979008" y="556838"/>
                </a:lnTo>
                <a:lnTo>
                  <a:pt x="975892" y="555568"/>
                </a:lnTo>
                <a:lnTo>
                  <a:pt x="975305" y="551758"/>
                </a:lnTo>
                <a:lnTo>
                  <a:pt x="975107" y="551758"/>
                </a:lnTo>
                <a:lnTo>
                  <a:pt x="975107" y="550488"/>
                </a:lnTo>
                <a:lnTo>
                  <a:pt x="975503" y="550488"/>
                </a:lnTo>
                <a:lnTo>
                  <a:pt x="976479" y="545408"/>
                </a:lnTo>
                <a:lnTo>
                  <a:pt x="982529" y="542868"/>
                </a:lnTo>
                <a:lnTo>
                  <a:pt x="987009" y="544138"/>
                </a:lnTo>
                <a:lnTo>
                  <a:pt x="987595" y="545408"/>
                </a:lnTo>
                <a:lnTo>
                  <a:pt x="987984" y="545408"/>
                </a:lnTo>
                <a:lnTo>
                  <a:pt x="988373" y="546678"/>
                </a:lnTo>
                <a:lnTo>
                  <a:pt x="990133" y="547948"/>
                </a:lnTo>
                <a:lnTo>
                  <a:pt x="990323" y="553028"/>
                </a:lnTo>
                <a:lnTo>
                  <a:pt x="988373" y="554298"/>
                </a:lnTo>
                <a:lnTo>
                  <a:pt x="986620" y="556838"/>
                </a:lnTo>
                <a:lnTo>
                  <a:pt x="984670" y="558108"/>
                </a:lnTo>
                <a:close/>
              </a:path>
              <a:path w="4097654" h="972819">
                <a:moveTo>
                  <a:pt x="1144419" y="558108"/>
                </a:moveTo>
                <a:lnTo>
                  <a:pt x="1139939" y="556838"/>
                </a:lnTo>
                <a:lnTo>
                  <a:pt x="1137988" y="554298"/>
                </a:lnTo>
                <a:lnTo>
                  <a:pt x="1137401" y="553028"/>
                </a:lnTo>
                <a:lnTo>
                  <a:pt x="1137203" y="551758"/>
                </a:lnTo>
                <a:lnTo>
                  <a:pt x="1136815" y="550488"/>
                </a:lnTo>
                <a:lnTo>
                  <a:pt x="1137013" y="547948"/>
                </a:lnTo>
                <a:lnTo>
                  <a:pt x="1137592" y="545408"/>
                </a:lnTo>
                <a:lnTo>
                  <a:pt x="1140129" y="544138"/>
                </a:lnTo>
                <a:lnTo>
                  <a:pt x="1142278" y="542868"/>
                </a:lnTo>
                <a:lnTo>
                  <a:pt x="1148709" y="542868"/>
                </a:lnTo>
                <a:lnTo>
                  <a:pt x="1150659" y="544138"/>
                </a:lnTo>
                <a:lnTo>
                  <a:pt x="1151635" y="545408"/>
                </a:lnTo>
                <a:lnTo>
                  <a:pt x="1153981" y="549218"/>
                </a:lnTo>
                <a:lnTo>
                  <a:pt x="1152031" y="554298"/>
                </a:lnTo>
                <a:lnTo>
                  <a:pt x="1147932" y="555568"/>
                </a:lnTo>
                <a:lnTo>
                  <a:pt x="1144419" y="558108"/>
                </a:lnTo>
                <a:close/>
              </a:path>
              <a:path w="4097654" h="972819">
                <a:moveTo>
                  <a:pt x="1908856" y="558108"/>
                </a:moveTo>
                <a:lnTo>
                  <a:pt x="1901244" y="558108"/>
                </a:lnTo>
                <a:lnTo>
                  <a:pt x="1897739" y="554298"/>
                </a:lnTo>
                <a:lnTo>
                  <a:pt x="1897607" y="551758"/>
                </a:lnTo>
                <a:lnTo>
                  <a:pt x="1897541" y="546678"/>
                </a:lnTo>
                <a:lnTo>
                  <a:pt x="1900269" y="544138"/>
                </a:lnTo>
                <a:lnTo>
                  <a:pt x="1903195" y="544138"/>
                </a:lnTo>
                <a:lnTo>
                  <a:pt x="1907682" y="542868"/>
                </a:lnTo>
                <a:lnTo>
                  <a:pt x="1911782" y="546678"/>
                </a:lnTo>
                <a:lnTo>
                  <a:pt x="1912022" y="551758"/>
                </a:lnTo>
                <a:lnTo>
                  <a:pt x="1912170" y="555568"/>
                </a:lnTo>
                <a:lnTo>
                  <a:pt x="1908856" y="558108"/>
                </a:lnTo>
                <a:close/>
              </a:path>
              <a:path w="4097654" h="972819">
                <a:moveTo>
                  <a:pt x="2073481" y="560648"/>
                </a:moveTo>
                <a:lnTo>
                  <a:pt x="2064315" y="560648"/>
                </a:lnTo>
                <a:lnTo>
                  <a:pt x="2060216" y="558108"/>
                </a:lnTo>
                <a:lnTo>
                  <a:pt x="2059439" y="549218"/>
                </a:lnTo>
                <a:lnTo>
                  <a:pt x="2062555" y="544138"/>
                </a:lnTo>
                <a:lnTo>
                  <a:pt x="2066845" y="544138"/>
                </a:lnTo>
                <a:lnTo>
                  <a:pt x="2071142" y="542868"/>
                </a:lnTo>
                <a:lnTo>
                  <a:pt x="2074846" y="546678"/>
                </a:lnTo>
                <a:lnTo>
                  <a:pt x="2075432" y="551758"/>
                </a:lnTo>
                <a:lnTo>
                  <a:pt x="2076217" y="556838"/>
                </a:lnTo>
                <a:lnTo>
                  <a:pt x="2073481" y="560648"/>
                </a:lnTo>
                <a:close/>
              </a:path>
              <a:path w="4097654" h="972819">
                <a:moveTo>
                  <a:pt x="2185251" y="561918"/>
                </a:moveTo>
                <a:lnTo>
                  <a:pt x="2183491" y="561918"/>
                </a:lnTo>
                <a:lnTo>
                  <a:pt x="2181929" y="560648"/>
                </a:lnTo>
                <a:lnTo>
                  <a:pt x="2178036" y="556838"/>
                </a:lnTo>
                <a:lnTo>
                  <a:pt x="2177251" y="550488"/>
                </a:lnTo>
                <a:lnTo>
                  <a:pt x="2181541" y="544138"/>
                </a:lnTo>
                <a:lnTo>
                  <a:pt x="2183689" y="544138"/>
                </a:lnTo>
                <a:lnTo>
                  <a:pt x="2186227" y="542868"/>
                </a:lnTo>
                <a:lnTo>
                  <a:pt x="2190326" y="542868"/>
                </a:lnTo>
                <a:lnTo>
                  <a:pt x="2193640" y="546678"/>
                </a:lnTo>
                <a:lnTo>
                  <a:pt x="2193442" y="549218"/>
                </a:lnTo>
                <a:lnTo>
                  <a:pt x="2193244" y="554298"/>
                </a:lnTo>
                <a:lnTo>
                  <a:pt x="2191492" y="558108"/>
                </a:lnTo>
                <a:lnTo>
                  <a:pt x="2187004" y="560648"/>
                </a:lnTo>
                <a:lnTo>
                  <a:pt x="2185251" y="561918"/>
                </a:lnTo>
                <a:close/>
              </a:path>
              <a:path w="4097654" h="972819">
                <a:moveTo>
                  <a:pt x="2305227" y="560648"/>
                </a:moveTo>
                <a:lnTo>
                  <a:pt x="2297196" y="560648"/>
                </a:lnTo>
                <a:lnTo>
                  <a:pt x="2295253" y="558108"/>
                </a:lnTo>
                <a:lnTo>
                  <a:pt x="2295657" y="549218"/>
                </a:lnTo>
                <a:lnTo>
                  <a:pt x="2297196" y="546678"/>
                </a:lnTo>
                <a:lnTo>
                  <a:pt x="2301120" y="545408"/>
                </a:lnTo>
                <a:lnTo>
                  <a:pt x="2303650" y="544138"/>
                </a:lnTo>
                <a:lnTo>
                  <a:pt x="2308526" y="544138"/>
                </a:lnTo>
                <a:lnTo>
                  <a:pt x="2312047" y="542868"/>
                </a:lnTo>
                <a:lnTo>
                  <a:pt x="2315346" y="545408"/>
                </a:lnTo>
                <a:lnTo>
                  <a:pt x="2315932" y="547948"/>
                </a:lnTo>
                <a:lnTo>
                  <a:pt x="2316923" y="553028"/>
                </a:lnTo>
                <a:lnTo>
                  <a:pt x="2315163" y="558108"/>
                </a:lnTo>
                <a:lnTo>
                  <a:pt x="2311239" y="559378"/>
                </a:lnTo>
                <a:lnTo>
                  <a:pt x="2308344" y="559378"/>
                </a:lnTo>
                <a:lnTo>
                  <a:pt x="2305227" y="560648"/>
                </a:lnTo>
                <a:close/>
              </a:path>
              <a:path w="4097654" h="972819">
                <a:moveTo>
                  <a:pt x="20695" y="555568"/>
                </a:moveTo>
                <a:lnTo>
                  <a:pt x="17182" y="555568"/>
                </a:lnTo>
                <a:lnTo>
                  <a:pt x="14454" y="554298"/>
                </a:lnTo>
                <a:lnTo>
                  <a:pt x="13091" y="551758"/>
                </a:lnTo>
                <a:lnTo>
                  <a:pt x="12504" y="550488"/>
                </a:lnTo>
                <a:lnTo>
                  <a:pt x="11529" y="547948"/>
                </a:lnTo>
                <a:lnTo>
                  <a:pt x="13479" y="545408"/>
                </a:lnTo>
                <a:lnTo>
                  <a:pt x="16009" y="544138"/>
                </a:lnTo>
                <a:lnTo>
                  <a:pt x="19521" y="544138"/>
                </a:lnTo>
                <a:lnTo>
                  <a:pt x="22059" y="545408"/>
                </a:lnTo>
                <a:lnTo>
                  <a:pt x="23224" y="549218"/>
                </a:lnTo>
                <a:lnTo>
                  <a:pt x="23811" y="550488"/>
                </a:lnTo>
                <a:lnTo>
                  <a:pt x="23621" y="553028"/>
                </a:lnTo>
                <a:lnTo>
                  <a:pt x="20695" y="555568"/>
                </a:lnTo>
                <a:close/>
              </a:path>
              <a:path w="4097654" h="972819">
                <a:moveTo>
                  <a:pt x="340978" y="558108"/>
                </a:moveTo>
                <a:lnTo>
                  <a:pt x="338052" y="558108"/>
                </a:lnTo>
                <a:lnTo>
                  <a:pt x="335515" y="555568"/>
                </a:lnTo>
                <a:lnTo>
                  <a:pt x="334738" y="551758"/>
                </a:lnTo>
                <a:lnTo>
                  <a:pt x="334349" y="549218"/>
                </a:lnTo>
                <a:lnTo>
                  <a:pt x="336689" y="545408"/>
                </a:lnTo>
                <a:lnTo>
                  <a:pt x="339614" y="545408"/>
                </a:lnTo>
                <a:lnTo>
                  <a:pt x="342342" y="544138"/>
                </a:lnTo>
                <a:lnTo>
                  <a:pt x="345855" y="546678"/>
                </a:lnTo>
                <a:lnTo>
                  <a:pt x="346632" y="549218"/>
                </a:lnTo>
                <a:lnTo>
                  <a:pt x="347607" y="553028"/>
                </a:lnTo>
                <a:lnTo>
                  <a:pt x="344681" y="556838"/>
                </a:lnTo>
                <a:lnTo>
                  <a:pt x="340978" y="558108"/>
                </a:lnTo>
                <a:close/>
              </a:path>
              <a:path w="4097654" h="972819">
                <a:moveTo>
                  <a:pt x="383304" y="553028"/>
                </a:moveTo>
                <a:lnTo>
                  <a:pt x="379990" y="553028"/>
                </a:lnTo>
                <a:lnTo>
                  <a:pt x="378039" y="551758"/>
                </a:lnTo>
                <a:lnTo>
                  <a:pt x="378626" y="545408"/>
                </a:lnTo>
                <a:lnTo>
                  <a:pt x="379601" y="544138"/>
                </a:lnTo>
                <a:lnTo>
                  <a:pt x="384280" y="544138"/>
                </a:lnTo>
                <a:lnTo>
                  <a:pt x="386619" y="547948"/>
                </a:lnTo>
                <a:lnTo>
                  <a:pt x="385842" y="551758"/>
                </a:lnTo>
                <a:lnTo>
                  <a:pt x="383304" y="553028"/>
                </a:lnTo>
                <a:close/>
              </a:path>
              <a:path w="4097654" h="972819">
                <a:moveTo>
                  <a:pt x="628102" y="560648"/>
                </a:moveTo>
                <a:lnTo>
                  <a:pt x="601190" y="560648"/>
                </a:lnTo>
                <a:lnTo>
                  <a:pt x="605869" y="559378"/>
                </a:lnTo>
                <a:lnTo>
                  <a:pt x="609770" y="558108"/>
                </a:lnTo>
                <a:lnTo>
                  <a:pt x="611720" y="553028"/>
                </a:lnTo>
                <a:lnTo>
                  <a:pt x="613275" y="550488"/>
                </a:lnTo>
                <a:lnTo>
                  <a:pt x="614448" y="547948"/>
                </a:lnTo>
                <a:lnTo>
                  <a:pt x="616399" y="545408"/>
                </a:lnTo>
                <a:lnTo>
                  <a:pt x="620300" y="544138"/>
                </a:lnTo>
                <a:lnTo>
                  <a:pt x="622837" y="545408"/>
                </a:lnTo>
                <a:lnTo>
                  <a:pt x="626540" y="546678"/>
                </a:lnTo>
                <a:lnTo>
                  <a:pt x="629077" y="549218"/>
                </a:lnTo>
                <a:lnTo>
                  <a:pt x="629664" y="554298"/>
                </a:lnTo>
                <a:lnTo>
                  <a:pt x="630053" y="556838"/>
                </a:lnTo>
                <a:lnTo>
                  <a:pt x="628102" y="560648"/>
                </a:lnTo>
                <a:close/>
              </a:path>
              <a:path w="4097654" h="972819">
                <a:moveTo>
                  <a:pt x="947609" y="559378"/>
                </a:moveTo>
                <a:lnTo>
                  <a:pt x="945269" y="559378"/>
                </a:lnTo>
                <a:lnTo>
                  <a:pt x="940393" y="558108"/>
                </a:lnTo>
                <a:lnTo>
                  <a:pt x="938046" y="558108"/>
                </a:lnTo>
                <a:lnTo>
                  <a:pt x="935120" y="556838"/>
                </a:lnTo>
                <a:lnTo>
                  <a:pt x="933177" y="553028"/>
                </a:lnTo>
                <a:lnTo>
                  <a:pt x="933566" y="550488"/>
                </a:lnTo>
                <a:lnTo>
                  <a:pt x="933955" y="546678"/>
                </a:lnTo>
                <a:lnTo>
                  <a:pt x="938442" y="544138"/>
                </a:lnTo>
                <a:lnTo>
                  <a:pt x="947220" y="544138"/>
                </a:lnTo>
                <a:lnTo>
                  <a:pt x="951121" y="549218"/>
                </a:lnTo>
                <a:lnTo>
                  <a:pt x="949948" y="556838"/>
                </a:lnTo>
                <a:lnTo>
                  <a:pt x="947609" y="559378"/>
                </a:lnTo>
                <a:close/>
              </a:path>
              <a:path w="4097654" h="972819">
                <a:moveTo>
                  <a:pt x="1387853" y="554298"/>
                </a:moveTo>
                <a:lnTo>
                  <a:pt x="1384340" y="553028"/>
                </a:lnTo>
                <a:lnTo>
                  <a:pt x="1383175" y="551758"/>
                </a:lnTo>
                <a:lnTo>
                  <a:pt x="1382397" y="551758"/>
                </a:lnTo>
                <a:lnTo>
                  <a:pt x="1382397" y="547948"/>
                </a:lnTo>
                <a:lnTo>
                  <a:pt x="1383761" y="546678"/>
                </a:lnTo>
                <a:lnTo>
                  <a:pt x="1386291" y="545408"/>
                </a:lnTo>
                <a:lnTo>
                  <a:pt x="1387662" y="544138"/>
                </a:lnTo>
                <a:lnTo>
                  <a:pt x="1388828" y="545408"/>
                </a:lnTo>
                <a:lnTo>
                  <a:pt x="1390779" y="547948"/>
                </a:lnTo>
                <a:lnTo>
                  <a:pt x="1391167" y="549218"/>
                </a:lnTo>
                <a:lnTo>
                  <a:pt x="1390002" y="550488"/>
                </a:lnTo>
                <a:lnTo>
                  <a:pt x="1389026" y="553028"/>
                </a:lnTo>
                <a:lnTo>
                  <a:pt x="1387853" y="554298"/>
                </a:lnTo>
                <a:close/>
              </a:path>
              <a:path w="4097654" h="972819">
                <a:moveTo>
                  <a:pt x="1710872" y="563188"/>
                </a:moveTo>
                <a:lnTo>
                  <a:pt x="1705409" y="561918"/>
                </a:lnTo>
                <a:lnTo>
                  <a:pt x="1702871" y="560648"/>
                </a:lnTo>
                <a:lnTo>
                  <a:pt x="1697606" y="558108"/>
                </a:lnTo>
                <a:lnTo>
                  <a:pt x="1696631" y="553028"/>
                </a:lnTo>
                <a:lnTo>
                  <a:pt x="1698193" y="550488"/>
                </a:lnTo>
                <a:lnTo>
                  <a:pt x="1700144" y="546678"/>
                </a:lnTo>
                <a:lnTo>
                  <a:pt x="1703260" y="544138"/>
                </a:lnTo>
                <a:lnTo>
                  <a:pt x="1707169" y="545408"/>
                </a:lnTo>
                <a:lnTo>
                  <a:pt x="1710087" y="545408"/>
                </a:lnTo>
                <a:lnTo>
                  <a:pt x="1713409" y="547948"/>
                </a:lnTo>
                <a:lnTo>
                  <a:pt x="1713798" y="550488"/>
                </a:lnTo>
                <a:lnTo>
                  <a:pt x="1714384" y="553028"/>
                </a:lnTo>
                <a:lnTo>
                  <a:pt x="1714285" y="556838"/>
                </a:lnTo>
                <a:lnTo>
                  <a:pt x="1713988" y="560648"/>
                </a:lnTo>
                <a:lnTo>
                  <a:pt x="1710872" y="563188"/>
                </a:lnTo>
                <a:close/>
              </a:path>
              <a:path w="4097654" h="972819">
                <a:moveTo>
                  <a:pt x="1836684" y="566998"/>
                </a:moveTo>
                <a:lnTo>
                  <a:pt x="1831412" y="564458"/>
                </a:lnTo>
                <a:lnTo>
                  <a:pt x="1826345" y="563188"/>
                </a:lnTo>
                <a:lnTo>
                  <a:pt x="1818733" y="560648"/>
                </a:lnTo>
                <a:lnTo>
                  <a:pt x="1817178" y="555568"/>
                </a:lnTo>
                <a:lnTo>
                  <a:pt x="1817758" y="553028"/>
                </a:lnTo>
                <a:lnTo>
                  <a:pt x="1817956" y="551758"/>
                </a:lnTo>
                <a:lnTo>
                  <a:pt x="1818344" y="550488"/>
                </a:lnTo>
                <a:lnTo>
                  <a:pt x="1818931" y="549218"/>
                </a:lnTo>
                <a:lnTo>
                  <a:pt x="1820493" y="546678"/>
                </a:lnTo>
                <a:lnTo>
                  <a:pt x="1823617" y="544138"/>
                </a:lnTo>
                <a:lnTo>
                  <a:pt x="1825956" y="544138"/>
                </a:lnTo>
                <a:lnTo>
                  <a:pt x="1828684" y="545408"/>
                </a:lnTo>
                <a:lnTo>
                  <a:pt x="1830436" y="546678"/>
                </a:lnTo>
                <a:lnTo>
                  <a:pt x="1836684" y="566998"/>
                </a:lnTo>
                <a:close/>
              </a:path>
              <a:path w="4097654" h="972819">
                <a:moveTo>
                  <a:pt x="2107617" y="556838"/>
                </a:moveTo>
                <a:lnTo>
                  <a:pt x="2105277" y="556838"/>
                </a:lnTo>
                <a:lnTo>
                  <a:pt x="2102938" y="555568"/>
                </a:lnTo>
                <a:lnTo>
                  <a:pt x="2101376" y="553028"/>
                </a:lnTo>
                <a:lnTo>
                  <a:pt x="2101178" y="550488"/>
                </a:lnTo>
                <a:lnTo>
                  <a:pt x="2102740" y="547948"/>
                </a:lnTo>
                <a:lnTo>
                  <a:pt x="2104493" y="545408"/>
                </a:lnTo>
                <a:lnTo>
                  <a:pt x="2107030" y="544138"/>
                </a:lnTo>
                <a:lnTo>
                  <a:pt x="2112882" y="544138"/>
                </a:lnTo>
                <a:lnTo>
                  <a:pt x="2115030" y="546678"/>
                </a:lnTo>
                <a:lnTo>
                  <a:pt x="2114832" y="547948"/>
                </a:lnTo>
                <a:lnTo>
                  <a:pt x="2114444" y="551758"/>
                </a:lnTo>
                <a:lnTo>
                  <a:pt x="2112882" y="554298"/>
                </a:lnTo>
                <a:lnTo>
                  <a:pt x="2109956" y="555568"/>
                </a:lnTo>
                <a:lnTo>
                  <a:pt x="2107617" y="556838"/>
                </a:lnTo>
                <a:close/>
              </a:path>
              <a:path w="4097654" h="972819">
                <a:moveTo>
                  <a:pt x="704960" y="560648"/>
                </a:moveTo>
                <a:lnTo>
                  <a:pt x="700662" y="560648"/>
                </a:lnTo>
                <a:lnTo>
                  <a:pt x="698133" y="558108"/>
                </a:lnTo>
                <a:lnTo>
                  <a:pt x="695984" y="555568"/>
                </a:lnTo>
                <a:lnTo>
                  <a:pt x="695984" y="551758"/>
                </a:lnTo>
                <a:lnTo>
                  <a:pt x="700662" y="546678"/>
                </a:lnTo>
                <a:lnTo>
                  <a:pt x="703199" y="545408"/>
                </a:lnTo>
                <a:lnTo>
                  <a:pt x="705348" y="545408"/>
                </a:lnTo>
                <a:lnTo>
                  <a:pt x="708853" y="546678"/>
                </a:lnTo>
                <a:lnTo>
                  <a:pt x="711200" y="549218"/>
                </a:lnTo>
                <a:lnTo>
                  <a:pt x="711588" y="550488"/>
                </a:lnTo>
                <a:lnTo>
                  <a:pt x="712175" y="554298"/>
                </a:lnTo>
                <a:lnTo>
                  <a:pt x="710804" y="558108"/>
                </a:lnTo>
                <a:lnTo>
                  <a:pt x="708274" y="559378"/>
                </a:lnTo>
                <a:lnTo>
                  <a:pt x="704960" y="560648"/>
                </a:lnTo>
                <a:close/>
              </a:path>
              <a:path w="4097654" h="972819">
                <a:moveTo>
                  <a:pt x="2207683" y="582238"/>
                </a:moveTo>
                <a:lnTo>
                  <a:pt x="2203195" y="580968"/>
                </a:lnTo>
                <a:lnTo>
                  <a:pt x="2200071" y="579698"/>
                </a:lnTo>
                <a:lnTo>
                  <a:pt x="2197145" y="578428"/>
                </a:lnTo>
                <a:lnTo>
                  <a:pt x="2196566" y="574618"/>
                </a:lnTo>
                <a:lnTo>
                  <a:pt x="2195781" y="570808"/>
                </a:lnTo>
                <a:lnTo>
                  <a:pt x="2197343" y="566998"/>
                </a:lnTo>
                <a:lnTo>
                  <a:pt x="2200460" y="564458"/>
                </a:lnTo>
                <a:lnTo>
                  <a:pt x="2201435" y="564458"/>
                </a:lnTo>
                <a:lnTo>
                  <a:pt x="2202608" y="563188"/>
                </a:lnTo>
                <a:lnTo>
                  <a:pt x="2203782" y="563188"/>
                </a:lnTo>
                <a:lnTo>
                  <a:pt x="2210022" y="561918"/>
                </a:lnTo>
                <a:lnTo>
                  <a:pt x="2214898" y="558108"/>
                </a:lnTo>
                <a:lnTo>
                  <a:pt x="2217824" y="551758"/>
                </a:lnTo>
                <a:lnTo>
                  <a:pt x="2219966" y="546678"/>
                </a:lnTo>
                <a:lnTo>
                  <a:pt x="2224842" y="545408"/>
                </a:lnTo>
                <a:lnTo>
                  <a:pt x="2232835" y="545408"/>
                </a:lnTo>
                <a:lnTo>
                  <a:pt x="2235182" y="547948"/>
                </a:lnTo>
                <a:lnTo>
                  <a:pt x="2237711" y="555568"/>
                </a:lnTo>
                <a:lnTo>
                  <a:pt x="2235182" y="560648"/>
                </a:lnTo>
                <a:lnTo>
                  <a:pt x="2230800" y="561918"/>
                </a:lnTo>
                <a:lnTo>
                  <a:pt x="2220941" y="561918"/>
                </a:lnTo>
                <a:lnTo>
                  <a:pt x="2218213" y="565728"/>
                </a:lnTo>
                <a:lnTo>
                  <a:pt x="2216263" y="568268"/>
                </a:lnTo>
                <a:lnTo>
                  <a:pt x="2215676" y="572078"/>
                </a:lnTo>
                <a:lnTo>
                  <a:pt x="2212948" y="579698"/>
                </a:lnTo>
                <a:lnTo>
                  <a:pt x="2207683" y="582238"/>
                </a:lnTo>
                <a:close/>
              </a:path>
              <a:path w="4097654" h="972819">
                <a:moveTo>
                  <a:pt x="228043" y="558108"/>
                </a:moveTo>
                <a:lnTo>
                  <a:pt x="221803" y="558108"/>
                </a:lnTo>
                <a:lnTo>
                  <a:pt x="218480" y="556838"/>
                </a:lnTo>
                <a:lnTo>
                  <a:pt x="216926" y="550488"/>
                </a:lnTo>
                <a:lnTo>
                  <a:pt x="219456" y="547948"/>
                </a:lnTo>
                <a:lnTo>
                  <a:pt x="225894" y="546678"/>
                </a:lnTo>
                <a:lnTo>
                  <a:pt x="228820" y="547948"/>
                </a:lnTo>
                <a:lnTo>
                  <a:pt x="229597" y="551758"/>
                </a:lnTo>
                <a:lnTo>
                  <a:pt x="230382" y="554298"/>
                </a:lnTo>
                <a:lnTo>
                  <a:pt x="228043" y="558108"/>
                </a:lnTo>
                <a:close/>
              </a:path>
              <a:path w="4097654" h="972819">
                <a:moveTo>
                  <a:pt x="501901" y="561918"/>
                </a:moveTo>
                <a:lnTo>
                  <a:pt x="497611" y="556838"/>
                </a:lnTo>
                <a:lnTo>
                  <a:pt x="498000" y="553028"/>
                </a:lnTo>
                <a:lnTo>
                  <a:pt x="498191" y="550488"/>
                </a:lnTo>
                <a:lnTo>
                  <a:pt x="501314" y="547948"/>
                </a:lnTo>
                <a:lnTo>
                  <a:pt x="504637" y="547948"/>
                </a:lnTo>
                <a:lnTo>
                  <a:pt x="509505" y="546678"/>
                </a:lnTo>
                <a:lnTo>
                  <a:pt x="512241" y="550488"/>
                </a:lnTo>
                <a:lnTo>
                  <a:pt x="511654" y="556838"/>
                </a:lnTo>
                <a:lnTo>
                  <a:pt x="511265" y="558108"/>
                </a:lnTo>
                <a:lnTo>
                  <a:pt x="508728" y="560648"/>
                </a:lnTo>
                <a:lnTo>
                  <a:pt x="506587" y="560648"/>
                </a:lnTo>
                <a:lnTo>
                  <a:pt x="501901" y="561918"/>
                </a:lnTo>
                <a:close/>
              </a:path>
              <a:path w="4097654" h="972819">
                <a:moveTo>
                  <a:pt x="900795" y="556838"/>
                </a:moveTo>
                <a:lnTo>
                  <a:pt x="896307" y="554298"/>
                </a:lnTo>
                <a:lnTo>
                  <a:pt x="895918" y="553028"/>
                </a:lnTo>
                <a:lnTo>
                  <a:pt x="895332" y="553028"/>
                </a:lnTo>
                <a:lnTo>
                  <a:pt x="895720" y="551758"/>
                </a:lnTo>
                <a:lnTo>
                  <a:pt x="895720" y="550488"/>
                </a:lnTo>
                <a:lnTo>
                  <a:pt x="896505" y="549218"/>
                </a:lnTo>
                <a:lnTo>
                  <a:pt x="899621" y="547948"/>
                </a:lnTo>
                <a:lnTo>
                  <a:pt x="903134" y="546678"/>
                </a:lnTo>
                <a:lnTo>
                  <a:pt x="906646" y="547948"/>
                </a:lnTo>
                <a:lnTo>
                  <a:pt x="907233" y="547948"/>
                </a:lnTo>
                <a:lnTo>
                  <a:pt x="908010" y="550488"/>
                </a:lnTo>
                <a:lnTo>
                  <a:pt x="907820" y="550488"/>
                </a:lnTo>
                <a:lnTo>
                  <a:pt x="906258" y="555568"/>
                </a:lnTo>
                <a:lnTo>
                  <a:pt x="900795" y="556838"/>
                </a:lnTo>
                <a:close/>
              </a:path>
              <a:path w="4097654" h="972819">
                <a:moveTo>
                  <a:pt x="1097217" y="559378"/>
                </a:moveTo>
                <a:lnTo>
                  <a:pt x="1093704" y="556838"/>
                </a:lnTo>
                <a:lnTo>
                  <a:pt x="1093704" y="551758"/>
                </a:lnTo>
                <a:lnTo>
                  <a:pt x="1094877" y="549218"/>
                </a:lnTo>
                <a:lnTo>
                  <a:pt x="1096828" y="547948"/>
                </a:lnTo>
                <a:lnTo>
                  <a:pt x="1098588" y="546678"/>
                </a:lnTo>
                <a:lnTo>
                  <a:pt x="1100927" y="546678"/>
                </a:lnTo>
                <a:lnTo>
                  <a:pt x="1103655" y="547948"/>
                </a:lnTo>
                <a:lnTo>
                  <a:pt x="1106581" y="549218"/>
                </a:lnTo>
                <a:lnTo>
                  <a:pt x="1107358" y="553028"/>
                </a:lnTo>
                <a:lnTo>
                  <a:pt x="1103457" y="556838"/>
                </a:lnTo>
                <a:lnTo>
                  <a:pt x="1101902" y="558108"/>
                </a:lnTo>
                <a:lnTo>
                  <a:pt x="1100142" y="558108"/>
                </a:lnTo>
                <a:lnTo>
                  <a:pt x="1097217" y="559378"/>
                </a:lnTo>
                <a:close/>
              </a:path>
              <a:path w="4097654" h="972819">
                <a:moveTo>
                  <a:pt x="1268090" y="559378"/>
                </a:moveTo>
                <a:lnTo>
                  <a:pt x="1259892" y="559378"/>
                </a:lnTo>
                <a:lnTo>
                  <a:pt x="1258139" y="556838"/>
                </a:lnTo>
                <a:lnTo>
                  <a:pt x="1257751" y="556838"/>
                </a:lnTo>
                <a:lnTo>
                  <a:pt x="1257751" y="555568"/>
                </a:lnTo>
                <a:lnTo>
                  <a:pt x="1257553" y="555568"/>
                </a:lnTo>
                <a:lnTo>
                  <a:pt x="1257553" y="554298"/>
                </a:lnTo>
                <a:lnTo>
                  <a:pt x="1257164" y="554298"/>
                </a:lnTo>
                <a:lnTo>
                  <a:pt x="1257362" y="553028"/>
                </a:lnTo>
                <a:lnTo>
                  <a:pt x="1258726" y="549218"/>
                </a:lnTo>
                <a:lnTo>
                  <a:pt x="1264768" y="546678"/>
                </a:lnTo>
                <a:lnTo>
                  <a:pt x="1269066" y="549218"/>
                </a:lnTo>
                <a:lnTo>
                  <a:pt x="1270231" y="550488"/>
                </a:lnTo>
                <a:lnTo>
                  <a:pt x="1271207" y="551758"/>
                </a:lnTo>
                <a:lnTo>
                  <a:pt x="1271111" y="555568"/>
                </a:lnTo>
                <a:lnTo>
                  <a:pt x="1271016" y="556838"/>
                </a:lnTo>
                <a:lnTo>
                  <a:pt x="1268090" y="559378"/>
                </a:lnTo>
                <a:close/>
              </a:path>
              <a:path w="4097654" h="972819">
                <a:moveTo>
                  <a:pt x="1340262" y="563188"/>
                </a:moveTo>
                <a:lnTo>
                  <a:pt x="1336749" y="561918"/>
                </a:lnTo>
                <a:lnTo>
                  <a:pt x="1335187" y="559378"/>
                </a:lnTo>
                <a:lnTo>
                  <a:pt x="1333435" y="555568"/>
                </a:lnTo>
                <a:lnTo>
                  <a:pt x="1333435" y="553028"/>
                </a:lnTo>
                <a:lnTo>
                  <a:pt x="1335187" y="550488"/>
                </a:lnTo>
                <a:lnTo>
                  <a:pt x="1336551" y="547948"/>
                </a:lnTo>
                <a:lnTo>
                  <a:pt x="1338890" y="546678"/>
                </a:lnTo>
                <a:lnTo>
                  <a:pt x="1344750" y="546678"/>
                </a:lnTo>
                <a:lnTo>
                  <a:pt x="1347866" y="547948"/>
                </a:lnTo>
                <a:lnTo>
                  <a:pt x="1350792" y="547948"/>
                </a:lnTo>
                <a:lnTo>
                  <a:pt x="1354106" y="550488"/>
                </a:lnTo>
                <a:lnTo>
                  <a:pt x="1354891" y="556838"/>
                </a:lnTo>
                <a:lnTo>
                  <a:pt x="1351965" y="558108"/>
                </a:lnTo>
                <a:lnTo>
                  <a:pt x="1349230" y="560648"/>
                </a:lnTo>
                <a:lnTo>
                  <a:pt x="1346304" y="560648"/>
                </a:lnTo>
                <a:lnTo>
                  <a:pt x="1343378" y="561918"/>
                </a:lnTo>
                <a:lnTo>
                  <a:pt x="1340262" y="563188"/>
                </a:lnTo>
                <a:close/>
              </a:path>
              <a:path w="4097654" h="972819">
                <a:moveTo>
                  <a:pt x="1865943" y="559378"/>
                </a:moveTo>
                <a:lnTo>
                  <a:pt x="1863208" y="556838"/>
                </a:lnTo>
                <a:lnTo>
                  <a:pt x="1862232" y="555568"/>
                </a:lnTo>
                <a:lnTo>
                  <a:pt x="1861455" y="555568"/>
                </a:lnTo>
                <a:lnTo>
                  <a:pt x="1861257" y="550488"/>
                </a:lnTo>
                <a:lnTo>
                  <a:pt x="1864769" y="546678"/>
                </a:lnTo>
                <a:lnTo>
                  <a:pt x="1869646" y="547948"/>
                </a:lnTo>
                <a:lnTo>
                  <a:pt x="1871010" y="549218"/>
                </a:lnTo>
                <a:lnTo>
                  <a:pt x="1870915" y="551758"/>
                </a:lnTo>
                <a:lnTo>
                  <a:pt x="1870819" y="553028"/>
                </a:lnTo>
                <a:lnTo>
                  <a:pt x="1870233" y="555568"/>
                </a:lnTo>
                <a:lnTo>
                  <a:pt x="1868869" y="558108"/>
                </a:lnTo>
                <a:lnTo>
                  <a:pt x="1865943" y="559378"/>
                </a:lnTo>
                <a:close/>
              </a:path>
              <a:path w="4097654" h="972819">
                <a:moveTo>
                  <a:pt x="135192" y="558108"/>
                </a:moveTo>
                <a:lnTo>
                  <a:pt x="132266" y="555568"/>
                </a:lnTo>
                <a:lnTo>
                  <a:pt x="131489" y="551758"/>
                </a:lnTo>
                <a:lnTo>
                  <a:pt x="133440" y="549218"/>
                </a:lnTo>
                <a:lnTo>
                  <a:pt x="137143" y="547948"/>
                </a:lnTo>
                <a:lnTo>
                  <a:pt x="138309" y="549218"/>
                </a:lnTo>
                <a:lnTo>
                  <a:pt x="140069" y="549218"/>
                </a:lnTo>
                <a:lnTo>
                  <a:pt x="142804" y="551758"/>
                </a:lnTo>
                <a:lnTo>
                  <a:pt x="142606" y="554298"/>
                </a:lnTo>
                <a:lnTo>
                  <a:pt x="140069" y="555568"/>
                </a:lnTo>
                <a:lnTo>
                  <a:pt x="138895" y="556838"/>
                </a:lnTo>
                <a:lnTo>
                  <a:pt x="137729" y="556838"/>
                </a:lnTo>
                <a:lnTo>
                  <a:pt x="135192" y="558108"/>
                </a:lnTo>
                <a:close/>
              </a:path>
              <a:path w="4097654" h="972819">
                <a:moveTo>
                  <a:pt x="420754" y="561918"/>
                </a:moveTo>
                <a:lnTo>
                  <a:pt x="418224" y="560648"/>
                </a:lnTo>
                <a:lnTo>
                  <a:pt x="414902" y="559378"/>
                </a:lnTo>
                <a:lnTo>
                  <a:pt x="412761" y="555568"/>
                </a:lnTo>
                <a:lnTo>
                  <a:pt x="413736" y="553028"/>
                </a:lnTo>
                <a:lnTo>
                  <a:pt x="414514" y="550488"/>
                </a:lnTo>
                <a:lnTo>
                  <a:pt x="417828" y="547948"/>
                </a:lnTo>
                <a:lnTo>
                  <a:pt x="424655" y="547948"/>
                </a:lnTo>
                <a:lnTo>
                  <a:pt x="427779" y="551758"/>
                </a:lnTo>
                <a:lnTo>
                  <a:pt x="427779" y="558108"/>
                </a:lnTo>
                <a:lnTo>
                  <a:pt x="427002" y="559378"/>
                </a:lnTo>
                <a:lnTo>
                  <a:pt x="425242" y="560648"/>
                </a:lnTo>
                <a:lnTo>
                  <a:pt x="422903" y="560648"/>
                </a:lnTo>
                <a:lnTo>
                  <a:pt x="420754" y="561918"/>
                </a:lnTo>
                <a:close/>
              </a:path>
              <a:path w="4097654" h="972819">
                <a:moveTo>
                  <a:pt x="1003398" y="579698"/>
                </a:moveTo>
                <a:lnTo>
                  <a:pt x="997348" y="579698"/>
                </a:lnTo>
                <a:lnTo>
                  <a:pt x="994811" y="575888"/>
                </a:lnTo>
                <a:lnTo>
                  <a:pt x="992472" y="573348"/>
                </a:lnTo>
                <a:lnTo>
                  <a:pt x="994422" y="568268"/>
                </a:lnTo>
                <a:lnTo>
                  <a:pt x="998910" y="565728"/>
                </a:lnTo>
                <a:lnTo>
                  <a:pt x="999886" y="564458"/>
                </a:lnTo>
                <a:lnTo>
                  <a:pt x="1001059" y="564458"/>
                </a:lnTo>
                <a:lnTo>
                  <a:pt x="1002225" y="563188"/>
                </a:lnTo>
                <a:lnTo>
                  <a:pt x="1008465" y="563188"/>
                </a:lnTo>
                <a:lnTo>
                  <a:pt x="1011978" y="559378"/>
                </a:lnTo>
                <a:lnTo>
                  <a:pt x="1013730" y="553028"/>
                </a:lnTo>
                <a:lnTo>
                  <a:pt x="1014705" y="550488"/>
                </a:lnTo>
                <a:lnTo>
                  <a:pt x="1016854" y="549218"/>
                </a:lnTo>
                <a:lnTo>
                  <a:pt x="1019391" y="547948"/>
                </a:lnTo>
                <a:lnTo>
                  <a:pt x="1022706" y="547948"/>
                </a:lnTo>
                <a:lnTo>
                  <a:pt x="1025632" y="550488"/>
                </a:lnTo>
                <a:lnTo>
                  <a:pt x="1027971" y="556838"/>
                </a:lnTo>
                <a:lnTo>
                  <a:pt x="1027582" y="560648"/>
                </a:lnTo>
                <a:lnTo>
                  <a:pt x="1025243" y="561918"/>
                </a:lnTo>
                <a:lnTo>
                  <a:pt x="1019590" y="564458"/>
                </a:lnTo>
                <a:lnTo>
                  <a:pt x="1014705" y="568268"/>
                </a:lnTo>
                <a:lnTo>
                  <a:pt x="1011391" y="574618"/>
                </a:lnTo>
                <a:lnTo>
                  <a:pt x="1010416" y="575888"/>
                </a:lnTo>
                <a:lnTo>
                  <a:pt x="1008663" y="577158"/>
                </a:lnTo>
                <a:lnTo>
                  <a:pt x="1007101" y="577158"/>
                </a:lnTo>
                <a:lnTo>
                  <a:pt x="1003398" y="579698"/>
                </a:lnTo>
                <a:close/>
              </a:path>
              <a:path w="4097654" h="972819">
                <a:moveTo>
                  <a:pt x="1943181" y="558108"/>
                </a:moveTo>
                <a:lnTo>
                  <a:pt x="1937330" y="558108"/>
                </a:lnTo>
                <a:lnTo>
                  <a:pt x="1935966" y="555568"/>
                </a:lnTo>
                <a:lnTo>
                  <a:pt x="1936354" y="551758"/>
                </a:lnTo>
                <a:lnTo>
                  <a:pt x="1936552" y="550488"/>
                </a:lnTo>
                <a:lnTo>
                  <a:pt x="1938891" y="547948"/>
                </a:lnTo>
                <a:lnTo>
                  <a:pt x="1943966" y="547948"/>
                </a:lnTo>
                <a:lnTo>
                  <a:pt x="1946496" y="550488"/>
                </a:lnTo>
                <a:lnTo>
                  <a:pt x="1947083" y="555568"/>
                </a:lnTo>
                <a:lnTo>
                  <a:pt x="1943181" y="558108"/>
                </a:lnTo>
                <a:close/>
              </a:path>
              <a:path w="4097654" h="972819">
                <a:moveTo>
                  <a:pt x="2017208" y="563188"/>
                </a:moveTo>
                <a:lnTo>
                  <a:pt x="2013798" y="563188"/>
                </a:lnTo>
                <a:lnTo>
                  <a:pt x="2016724" y="554298"/>
                </a:lnTo>
                <a:lnTo>
                  <a:pt x="2017303" y="553028"/>
                </a:lnTo>
                <a:lnTo>
                  <a:pt x="2019452" y="549218"/>
                </a:lnTo>
                <a:lnTo>
                  <a:pt x="2022965" y="547948"/>
                </a:lnTo>
                <a:lnTo>
                  <a:pt x="2027056" y="547948"/>
                </a:lnTo>
                <a:lnTo>
                  <a:pt x="2030759" y="549218"/>
                </a:lnTo>
                <a:lnTo>
                  <a:pt x="2032519" y="551758"/>
                </a:lnTo>
                <a:lnTo>
                  <a:pt x="2033883" y="554298"/>
                </a:lnTo>
                <a:lnTo>
                  <a:pt x="2034668" y="556838"/>
                </a:lnTo>
                <a:lnTo>
                  <a:pt x="2033106" y="560648"/>
                </a:lnTo>
                <a:lnTo>
                  <a:pt x="2031354" y="560648"/>
                </a:lnTo>
                <a:lnTo>
                  <a:pt x="2030371" y="561918"/>
                </a:lnTo>
                <a:lnTo>
                  <a:pt x="2019841" y="561918"/>
                </a:lnTo>
                <a:lnTo>
                  <a:pt x="2017208" y="563188"/>
                </a:lnTo>
                <a:close/>
              </a:path>
              <a:path w="4097654" h="972819">
                <a:moveTo>
                  <a:pt x="2387700" y="555568"/>
                </a:moveTo>
                <a:lnTo>
                  <a:pt x="2385978" y="555568"/>
                </a:lnTo>
                <a:lnTo>
                  <a:pt x="2383227" y="554298"/>
                </a:lnTo>
                <a:lnTo>
                  <a:pt x="2382458" y="551758"/>
                </a:lnTo>
                <a:lnTo>
                  <a:pt x="2383814" y="549218"/>
                </a:lnTo>
                <a:lnTo>
                  <a:pt x="2384584" y="547948"/>
                </a:lnTo>
                <a:lnTo>
                  <a:pt x="2387151" y="547948"/>
                </a:lnTo>
                <a:lnTo>
                  <a:pt x="2389460" y="549218"/>
                </a:lnTo>
                <a:lnTo>
                  <a:pt x="2390268" y="550488"/>
                </a:lnTo>
                <a:lnTo>
                  <a:pt x="2389864" y="551758"/>
                </a:lnTo>
                <a:lnTo>
                  <a:pt x="2389277" y="554298"/>
                </a:lnTo>
                <a:lnTo>
                  <a:pt x="2387700" y="555568"/>
                </a:lnTo>
                <a:close/>
              </a:path>
              <a:path w="4097654" h="972819">
                <a:moveTo>
                  <a:pt x="2430826" y="560648"/>
                </a:moveTo>
                <a:lnTo>
                  <a:pt x="2426719" y="558108"/>
                </a:lnTo>
                <a:lnTo>
                  <a:pt x="2423603" y="554298"/>
                </a:lnTo>
                <a:lnTo>
                  <a:pt x="2422833" y="553028"/>
                </a:lnTo>
                <a:lnTo>
                  <a:pt x="2422651" y="551758"/>
                </a:lnTo>
                <a:lnTo>
                  <a:pt x="2422651" y="550488"/>
                </a:lnTo>
                <a:lnTo>
                  <a:pt x="2422430" y="549218"/>
                </a:lnTo>
                <a:lnTo>
                  <a:pt x="2424593" y="547948"/>
                </a:lnTo>
                <a:lnTo>
                  <a:pt x="2433363" y="547948"/>
                </a:lnTo>
                <a:lnTo>
                  <a:pt x="2435893" y="549218"/>
                </a:lnTo>
                <a:lnTo>
                  <a:pt x="2436701" y="555568"/>
                </a:lnTo>
                <a:lnTo>
                  <a:pt x="2436884" y="556838"/>
                </a:lnTo>
                <a:lnTo>
                  <a:pt x="2436480" y="558108"/>
                </a:lnTo>
                <a:lnTo>
                  <a:pt x="2436297" y="559378"/>
                </a:lnTo>
                <a:lnTo>
                  <a:pt x="2430826" y="560648"/>
                </a:lnTo>
                <a:close/>
              </a:path>
              <a:path w="4097654" h="972819">
                <a:moveTo>
                  <a:pt x="2508461" y="559378"/>
                </a:moveTo>
                <a:lnTo>
                  <a:pt x="2503988" y="559378"/>
                </a:lnTo>
                <a:lnTo>
                  <a:pt x="2501420" y="555568"/>
                </a:lnTo>
                <a:lnTo>
                  <a:pt x="2501531" y="554298"/>
                </a:lnTo>
                <a:lnTo>
                  <a:pt x="2501641" y="550488"/>
                </a:lnTo>
                <a:lnTo>
                  <a:pt x="2504354" y="547948"/>
                </a:lnTo>
                <a:lnTo>
                  <a:pt x="2509634" y="547948"/>
                </a:lnTo>
                <a:lnTo>
                  <a:pt x="2511989" y="551758"/>
                </a:lnTo>
                <a:lnTo>
                  <a:pt x="2511181" y="556838"/>
                </a:lnTo>
                <a:lnTo>
                  <a:pt x="2508461" y="559378"/>
                </a:lnTo>
                <a:close/>
              </a:path>
              <a:path w="4097654" h="972819">
                <a:moveTo>
                  <a:pt x="600992" y="579698"/>
                </a:moveTo>
                <a:lnTo>
                  <a:pt x="596695" y="578428"/>
                </a:lnTo>
                <a:lnTo>
                  <a:pt x="593769" y="574618"/>
                </a:lnTo>
                <a:lnTo>
                  <a:pt x="591239" y="570808"/>
                </a:lnTo>
                <a:lnTo>
                  <a:pt x="589479" y="566998"/>
                </a:lnTo>
                <a:lnTo>
                  <a:pt x="587140" y="563188"/>
                </a:lnTo>
                <a:lnTo>
                  <a:pt x="573875" y="563188"/>
                </a:lnTo>
                <a:lnTo>
                  <a:pt x="572511" y="561918"/>
                </a:lnTo>
                <a:lnTo>
                  <a:pt x="570949" y="560648"/>
                </a:lnTo>
                <a:lnTo>
                  <a:pt x="571924" y="558108"/>
                </a:lnTo>
                <a:lnTo>
                  <a:pt x="572511" y="555568"/>
                </a:lnTo>
                <a:lnTo>
                  <a:pt x="573684" y="554298"/>
                </a:lnTo>
                <a:lnTo>
                  <a:pt x="575825" y="549218"/>
                </a:lnTo>
                <a:lnTo>
                  <a:pt x="581684" y="549218"/>
                </a:lnTo>
                <a:lnTo>
                  <a:pt x="584801" y="551758"/>
                </a:lnTo>
                <a:lnTo>
                  <a:pt x="587140" y="554298"/>
                </a:lnTo>
                <a:lnTo>
                  <a:pt x="587925" y="556838"/>
                </a:lnTo>
                <a:lnTo>
                  <a:pt x="589479" y="559378"/>
                </a:lnTo>
                <a:lnTo>
                  <a:pt x="592215" y="560648"/>
                </a:lnTo>
                <a:lnTo>
                  <a:pt x="628102" y="560648"/>
                </a:lnTo>
                <a:lnTo>
                  <a:pt x="625565" y="561918"/>
                </a:lnTo>
                <a:lnTo>
                  <a:pt x="624590" y="561918"/>
                </a:lnTo>
                <a:lnTo>
                  <a:pt x="623226" y="563188"/>
                </a:lnTo>
                <a:lnTo>
                  <a:pt x="616399" y="564458"/>
                </a:lnTo>
                <a:lnTo>
                  <a:pt x="613275" y="568268"/>
                </a:lnTo>
                <a:lnTo>
                  <a:pt x="612109" y="573348"/>
                </a:lnTo>
                <a:lnTo>
                  <a:pt x="611134" y="575888"/>
                </a:lnTo>
                <a:lnTo>
                  <a:pt x="609183" y="578428"/>
                </a:lnTo>
                <a:lnTo>
                  <a:pt x="605670" y="578428"/>
                </a:lnTo>
                <a:lnTo>
                  <a:pt x="600992" y="579698"/>
                </a:lnTo>
                <a:close/>
              </a:path>
              <a:path w="4097654" h="972819">
                <a:moveTo>
                  <a:pt x="1181876" y="555568"/>
                </a:moveTo>
                <a:lnTo>
                  <a:pt x="1179926" y="555568"/>
                </a:lnTo>
                <a:lnTo>
                  <a:pt x="1178364" y="553028"/>
                </a:lnTo>
                <a:lnTo>
                  <a:pt x="1178554" y="553028"/>
                </a:lnTo>
                <a:lnTo>
                  <a:pt x="1178950" y="550488"/>
                </a:lnTo>
                <a:lnTo>
                  <a:pt x="1181290" y="549218"/>
                </a:lnTo>
                <a:lnTo>
                  <a:pt x="1182265" y="549218"/>
                </a:lnTo>
                <a:lnTo>
                  <a:pt x="1183042" y="550488"/>
                </a:lnTo>
                <a:lnTo>
                  <a:pt x="1183240" y="551758"/>
                </a:lnTo>
                <a:lnTo>
                  <a:pt x="1183629" y="553028"/>
                </a:lnTo>
                <a:lnTo>
                  <a:pt x="1183431" y="554298"/>
                </a:lnTo>
                <a:lnTo>
                  <a:pt x="1181876" y="555568"/>
                </a:lnTo>
                <a:close/>
              </a:path>
              <a:path w="4097654" h="972819">
                <a:moveTo>
                  <a:pt x="1304565" y="558108"/>
                </a:moveTo>
                <a:lnTo>
                  <a:pt x="1299879" y="558108"/>
                </a:lnTo>
                <a:lnTo>
                  <a:pt x="1297738" y="555568"/>
                </a:lnTo>
                <a:lnTo>
                  <a:pt x="1298126" y="550488"/>
                </a:lnTo>
                <a:lnTo>
                  <a:pt x="1300465" y="549218"/>
                </a:lnTo>
                <a:lnTo>
                  <a:pt x="1305540" y="549218"/>
                </a:lnTo>
                <a:lnTo>
                  <a:pt x="1307689" y="551758"/>
                </a:lnTo>
                <a:lnTo>
                  <a:pt x="1307300" y="554298"/>
                </a:lnTo>
                <a:lnTo>
                  <a:pt x="1307102" y="556838"/>
                </a:lnTo>
                <a:lnTo>
                  <a:pt x="1304565" y="558108"/>
                </a:lnTo>
                <a:close/>
              </a:path>
              <a:path w="4097654" h="972819">
                <a:moveTo>
                  <a:pt x="301190" y="555568"/>
                </a:moveTo>
                <a:lnTo>
                  <a:pt x="299429" y="555568"/>
                </a:lnTo>
                <a:lnTo>
                  <a:pt x="298454" y="554298"/>
                </a:lnTo>
                <a:lnTo>
                  <a:pt x="298652" y="553028"/>
                </a:lnTo>
                <a:lnTo>
                  <a:pt x="299239" y="551758"/>
                </a:lnTo>
                <a:lnTo>
                  <a:pt x="299628" y="550488"/>
                </a:lnTo>
                <a:lnTo>
                  <a:pt x="300214" y="551758"/>
                </a:lnTo>
                <a:lnTo>
                  <a:pt x="301380" y="551758"/>
                </a:lnTo>
                <a:lnTo>
                  <a:pt x="301578" y="553028"/>
                </a:lnTo>
                <a:lnTo>
                  <a:pt x="301967" y="554298"/>
                </a:lnTo>
                <a:lnTo>
                  <a:pt x="301190" y="555568"/>
                </a:lnTo>
                <a:close/>
              </a:path>
              <a:path w="4097654" h="972819">
                <a:moveTo>
                  <a:pt x="1504888" y="558108"/>
                </a:moveTo>
                <a:lnTo>
                  <a:pt x="1501962" y="558108"/>
                </a:lnTo>
                <a:lnTo>
                  <a:pt x="1501573" y="555568"/>
                </a:lnTo>
                <a:lnTo>
                  <a:pt x="1500986" y="555568"/>
                </a:lnTo>
                <a:lnTo>
                  <a:pt x="1501185" y="554298"/>
                </a:lnTo>
                <a:lnTo>
                  <a:pt x="1500986" y="554298"/>
                </a:lnTo>
                <a:lnTo>
                  <a:pt x="1501185" y="553028"/>
                </a:lnTo>
                <a:lnTo>
                  <a:pt x="1501771" y="553028"/>
                </a:lnTo>
                <a:lnTo>
                  <a:pt x="1502160" y="550488"/>
                </a:lnTo>
                <a:lnTo>
                  <a:pt x="1506252" y="550488"/>
                </a:lnTo>
                <a:lnTo>
                  <a:pt x="1507813" y="551758"/>
                </a:lnTo>
                <a:lnTo>
                  <a:pt x="1508012" y="554298"/>
                </a:lnTo>
                <a:lnTo>
                  <a:pt x="1507036" y="555568"/>
                </a:lnTo>
                <a:lnTo>
                  <a:pt x="1506252" y="556838"/>
                </a:lnTo>
                <a:lnTo>
                  <a:pt x="1505863" y="556838"/>
                </a:lnTo>
                <a:lnTo>
                  <a:pt x="1504888" y="558108"/>
                </a:lnTo>
                <a:close/>
              </a:path>
              <a:path w="4097654" h="972819">
                <a:moveTo>
                  <a:pt x="2463209" y="563188"/>
                </a:moveTo>
                <a:lnTo>
                  <a:pt x="2460862" y="560648"/>
                </a:lnTo>
                <a:lnTo>
                  <a:pt x="2460458" y="559378"/>
                </a:lnTo>
                <a:lnTo>
                  <a:pt x="2459102" y="555568"/>
                </a:lnTo>
                <a:lnTo>
                  <a:pt x="2462622" y="550488"/>
                </a:lnTo>
                <a:lnTo>
                  <a:pt x="2466912" y="550488"/>
                </a:lnTo>
                <a:lnTo>
                  <a:pt x="2467902" y="551758"/>
                </a:lnTo>
                <a:lnTo>
                  <a:pt x="2469441" y="551758"/>
                </a:lnTo>
                <a:lnTo>
                  <a:pt x="2469845" y="553028"/>
                </a:lnTo>
                <a:lnTo>
                  <a:pt x="2471796" y="556838"/>
                </a:lnTo>
                <a:lnTo>
                  <a:pt x="2469259" y="561918"/>
                </a:lnTo>
                <a:lnTo>
                  <a:pt x="2464748" y="561918"/>
                </a:lnTo>
                <a:lnTo>
                  <a:pt x="2463209" y="563188"/>
                </a:lnTo>
                <a:close/>
              </a:path>
              <a:path w="4097654" h="972819">
                <a:moveTo>
                  <a:pt x="1745396" y="555568"/>
                </a:moveTo>
                <a:lnTo>
                  <a:pt x="1742660" y="555568"/>
                </a:lnTo>
                <a:lnTo>
                  <a:pt x="1742470" y="554298"/>
                </a:lnTo>
                <a:lnTo>
                  <a:pt x="1742660" y="553028"/>
                </a:lnTo>
                <a:lnTo>
                  <a:pt x="1745205" y="553028"/>
                </a:lnTo>
                <a:lnTo>
                  <a:pt x="1746173" y="554298"/>
                </a:lnTo>
                <a:lnTo>
                  <a:pt x="1745784" y="554298"/>
                </a:lnTo>
                <a:lnTo>
                  <a:pt x="1745396" y="555568"/>
                </a:lnTo>
                <a:close/>
              </a:path>
              <a:path w="4097654" h="972819">
                <a:moveTo>
                  <a:pt x="2346372" y="555568"/>
                </a:moveTo>
                <a:lnTo>
                  <a:pt x="2345016" y="554298"/>
                </a:lnTo>
                <a:lnTo>
                  <a:pt x="2344429" y="554298"/>
                </a:lnTo>
                <a:lnTo>
                  <a:pt x="2344208" y="553028"/>
                </a:lnTo>
                <a:lnTo>
                  <a:pt x="2346738" y="553028"/>
                </a:lnTo>
                <a:lnTo>
                  <a:pt x="2346959" y="554298"/>
                </a:lnTo>
                <a:lnTo>
                  <a:pt x="2346372" y="555568"/>
                </a:lnTo>
                <a:close/>
              </a:path>
              <a:path w="4097654" h="972819">
                <a:moveTo>
                  <a:pt x="2437836" y="587318"/>
                </a:moveTo>
                <a:lnTo>
                  <a:pt x="2437470" y="584778"/>
                </a:lnTo>
                <a:lnTo>
                  <a:pt x="2436884" y="582238"/>
                </a:lnTo>
                <a:lnTo>
                  <a:pt x="2436657" y="577158"/>
                </a:lnTo>
                <a:lnTo>
                  <a:pt x="2436568" y="574618"/>
                </a:lnTo>
                <a:lnTo>
                  <a:pt x="2436480" y="559378"/>
                </a:lnTo>
                <a:lnTo>
                  <a:pt x="2440183" y="559378"/>
                </a:lnTo>
                <a:lnTo>
                  <a:pt x="2443116" y="561918"/>
                </a:lnTo>
                <a:lnTo>
                  <a:pt x="2446415" y="563188"/>
                </a:lnTo>
                <a:lnTo>
                  <a:pt x="2453860" y="565728"/>
                </a:lnTo>
                <a:lnTo>
                  <a:pt x="2455216" y="570808"/>
                </a:lnTo>
                <a:lnTo>
                  <a:pt x="2450522" y="577158"/>
                </a:lnTo>
                <a:lnTo>
                  <a:pt x="2449166" y="579698"/>
                </a:lnTo>
                <a:lnTo>
                  <a:pt x="2444876" y="582238"/>
                </a:lnTo>
                <a:lnTo>
                  <a:pt x="2442126" y="583508"/>
                </a:lnTo>
                <a:lnTo>
                  <a:pt x="2439596" y="584778"/>
                </a:lnTo>
                <a:lnTo>
                  <a:pt x="2437836" y="587318"/>
                </a:lnTo>
                <a:close/>
              </a:path>
              <a:path w="4097654" h="972819">
                <a:moveTo>
                  <a:pt x="569394" y="573348"/>
                </a:moveTo>
                <a:lnTo>
                  <a:pt x="563543" y="573348"/>
                </a:lnTo>
                <a:lnTo>
                  <a:pt x="562758" y="572078"/>
                </a:lnTo>
                <a:lnTo>
                  <a:pt x="562179" y="572078"/>
                </a:lnTo>
                <a:lnTo>
                  <a:pt x="562179" y="569538"/>
                </a:lnTo>
                <a:lnTo>
                  <a:pt x="563931" y="568268"/>
                </a:lnTo>
                <a:lnTo>
                  <a:pt x="565493" y="566998"/>
                </a:lnTo>
                <a:lnTo>
                  <a:pt x="569394" y="565728"/>
                </a:lnTo>
                <a:lnTo>
                  <a:pt x="570560" y="563188"/>
                </a:lnTo>
                <a:lnTo>
                  <a:pt x="570758" y="560648"/>
                </a:lnTo>
                <a:lnTo>
                  <a:pt x="570758" y="561918"/>
                </a:lnTo>
                <a:lnTo>
                  <a:pt x="570952" y="561918"/>
                </a:lnTo>
                <a:lnTo>
                  <a:pt x="571147" y="563188"/>
                </a:lnTo>
                <a:lnTo>
                  <a:pt x="571924" y="565728"/>
                </a:lnTo>
                <a:lnTo>
                  <a:pt x="571733" y="566998"/>
                </a:lnTo>
                <a:lnTo>
                  <a:pt x="571535" y="570808"/>
                </a:lnTo>
                <a:lnTo>
                  <a:pt x="569394" y="573348"/>
                </a:lnTo>
                <a:close/>
              </a:path>
              <a:path w="4097654" h="972819">
                <a:moveTo>
                  <a:pt x="570952" y="561918"/>
                </a:moveTo>
                <a:lnTo>
                  <a:pt x="570758" y="561918"/>
                </a:lnTo>
                <a:lnTo>
                  <a:pt x="570758" y="560648"/>
                </a:lnTo>
                <a:lnTo>
                  <a:pt x="570952" y="561918"/>
                </a:lnTo>
                <a:close/>
              </a:path>
              <a:path w="4097654" h="972819">
                <a:moveTo>
                  <a:pt x="2327453" y="577158"/>
                </a:moveTo>
                <a:lnTo>
                  <a:pt x="2323163" y="577158"/>
                </a:lnTo>
                <a:lnTo>
                  <a:pt x="2322759" y="575888"/>
                </a:lnTo>
                <a:lnTo>
                  <a:pt x="2321220" y="570808"/>
                </a:lnTo>
                <a:lnTo>
                  <a:pt x="2320999" y="569538"/>
                </a:lnTo>
                <a:lnTo>
                  <a:pt x="2320817" y="565728"/>
                </a:lnTo>
                <a:lnTo>
                  <a:pt x="2322980" y="563188"/>
                </a:lnTo>
                <a:lnTo>
                  <a:pt x="2329213" y="560648"/>
                </a:lnTo>
                <a:lnTo>
                  <a:pt x="2332733" y="563188"/>
                </a:lnTo>
                <a:lnTo>
                  <a:pt x="2333282" y="570808"/>
                </a:lnTo>
                <a:lnTo>
                  <a:pt x="2331743" y="574618"/>
                </a:lnTo>
                <a:lnTo>
                  <a:pt x="2327453" y="577158"/>
                </a:lnTo>
                <a:close/>
              </a:path>
              <a:path w="4097654" h="972819">
                <a:moveTo>
                  <a:pt x="1040261" y="577158"/>
                </a:moveTo>
                <a:lnTo>
                  <a:pt x="1036550" y="575888"/>
                </a:lnTo>
                <a:lnTo>
                  <a:pt x="1033823" y="570808"/>
                </a:lnTo>
                <a:lnTo>
                  <a:pt x="1033625" y="568268"/>
                </a:lnTo>
                <a:lnTo>
                  <a:pt x="1034600" y="565728"/>
                </a:lnTo>
                <a:lnTo>
                  <a:pt x="1035773" y="563188"/>
                </a:lnTo>
                <a:lnTo>
                  <a:pt x="1041625" y="561918"/>
                </a:lnTo>
                <a:lnTo>
                  <a:pt x="1044551" y="564458"/>
                </a:lnTo>
                <a:lnTo>
                  <a:pt x="1046700" y="565728"/>
                </a:lnTo>
                <a:lnTo>
                  <a:pt x="1047865" y="568268"/>
                </a:lnTo>
                <a:lnTo>
                  <a:pt x="1047675" y="569538"/>
                </a:lnTo>
                <a:lnTo>
                  <a:pt x="1047477" y="573348"/>
                </a:lnTo>
                <a:lnTo>
                  <a:pt x="1045724" y="574618"/>
                </a:lnTo>
                <a:lnTo>
                  <a:pt x="1040261" y="577158"/>
                </a:lnTo>
                <a:close/>
              </a:path>
              <a:path w="4097654" h="972819">
                <a:moveTo>
                  <a:pt x="2029007" y="563188"/>
                </a:moveTo>
                <a:lnTo>
                  <a:pt x="2028032" y="563188"/>
                </a:lnTo>
                <a:lnTo>
                  <a:pt x="2019841" y="561918"/>
                </a:lnTo>
                <a:lnTo>
                  <a:pt x="2030371" y="561918"/>
                </a:lnTo>
                <a:lnTo>
                  <a:pt x="2029007" y="563188"/>
                </a:lnTo>
                <a:close/>
              </a:path>
              <a:path w="4097654" h="972819">
                <a:moveTo>
                  <a:pt x="2089284" y="583508"/>
                </a:moveTo>
                <a:lnTo>
                  <a:pt x="2077969" y="582238"/>
                </a:lnTo>
                <a:lnTo>
                  <a:pt x="2075242" y="579698"/>
                </a:lnTo>
                <a:lnTo>
                  <a:pt x="2075242" y="572078"/>
                </a:lnTo>
                <a:lnTo>
                  <a:pt x="2076796" y="564458"/>
                </a:lnTo>
                <a:lnTo>
                  <a:pt x="2079333" y="561918"/>
                </a:lnTo>
                <a:lnTo>
                  <a:pt x="2089475" y="561918"/>
                </a:lnTo>
                <a:lnTo>
                  <a:pt x="2091037" y="563188"/>
                </a:lnTo>
                <a:lnTo>
                  <a:pt x="2092401" y="564458"/>
                </a:lnTo>
                <a:lnTo>
                  <a:pt x="2093963" y="565728"/>
                </a:lnTo>
                <a:lnTo>
                  <a:pt x="2094161" y="566998"/>
                </a:lnTo>
                <a:lnTo>
                  <a:pt x="2095136" y="577158"/>
                </a:lnTo>
                <a:lnTo>
                  <a:pt x="2089284" y="583508"/>
                </a:lnTo>
                <a:close/>
              </a:path>
              <a:path w="4097654" h="972819">
                <a:moveTo>
                  <a:pt x="2226419" y="563188"/>
                </a:moveTo>
                <a:lnTo>
                  <a:pt x="2220941" y="561918"/>
                </a:lnTo>
                <a:lnTo>
                  <a:pt x="2230800" y="561918"/>
                </a:lnTo>
                <a:lnTo>
                  <a:pt x="2226419" y="563188"/>
                </a:lnTo>
                <a:close/>
              </a:path>
              <a:path w="4097654" h="972819">
                <a:moveTo>
                  <a:pt x="2536736" y="582238"/>
                </a:moveTo>
                <a:lnTo>
                  <a:pt x="2528561" y="582238"/>
                </a:lnTo>
                <a:lnTo>
                  <a:pt x="2521924" y="580968"/>
                </a:lnTo>
                <a:lnTo>
                  <a:pt x="2518404" y="574618"/>
                </a:lnTo>
                <a:lnTo>
                  <a:pt x="2523098" y="564458"/>
                </a:lnTo>
                <a:lnTo>
                  <a:pt x="2528744" y="561918"/>
                </a:lnTo>
                <a:lnTo>
                  <a:pt x="2532630" y="563188"/>
                </a:lnTo>
                <a:lnTo>
                  <a:pt x="2534976" y="565728"/>
                </a:lnTo>
                <a:lnTo>
                  <a:pt x="2535967" y="569538"/>
                </a:lnTo>
                <a:lnTo>
                  <a:pt x="2536150" y="573348"/>
                </a:lnTo>
                <a:lnTo>
                  <a:pt x="2537727" y="578428"/>
                </a:lnTo>
                <a:lnTo>
                  <a:pt x="2539670" y="579698"/>
                </a:lnTo>
                <a:lnTo>
                  <a:pt x="2540843" y="580968"/>
                </a:lnTo>
                <a:lnTo>
                  <a:pt x="2536736" y="582238"/>
                </a:lnTo>
                <a:close/>
              </a:path>
              <a:path w="4097654" h="972819">
                <a:moveTo>
                  <a:pt x="683305" y="575888"/>
                </a:moveTo>
                <a:lnTo>
                  <a:pt x="678040" y="575888"/>
                </a:lnTo>
                <a:lnTo>
                  <a:pt x="675701" y="572078"/>
                </a:lnTo>
                <a:lnTo>
                  <a:pt x="675602" y="566998"/>
                </a:lnTo>
                <a:lnTo>
                  <a:pt x="675701" y="565728"/>
                </a:lnTo>
                <a:lnTo>
                  <a:pt x="677453" y="563188"/>
                </a:lnTo>
                <a:lnTo>
                  <a:pt x="684082" y="563188"/>
                </a:lnTo>
                <a:lnTo>
                  <a:pt x="686620" y="566998"/>
                </a:lnTo>
                <a:lnTo>
                  <a:pt x="686231" y="570808"/>
                </a:lnTo>
                <a:lnTo>
                  <a:pt x="686231" y="573348"/>
                </a:lnTo>
                <a:lnTo>
                  <a:pt x="683305" y="575888"/>
                </a:lnTo>
                <a:close/>
              </a:path>
              <a:path w="4097654" h="972819">
                <a:moveTo>
                  <a:pt x="805803" y="580968"/>
                </a:moveTo>
                <a:lnTo>
                  <a:pt x="799166" y="580968"/>
                </a:lnTo>
                <a:lnTo>
                  <a:pt x="795075" y="578428"/>
                </a:lnTo>
                <a:lnTo>
                  <a:pt x="794099" y="574618"/>
                </a:lnTo>
                <a:lnTo>
                  <a:pt x="792926" y="570808"/>
                </a:lnTo>
                <a:lnTo>
                  <a:pt x="792926" y="566998"/>
                </a:lnTo>
                <a:lnTo>
                  <a:pt x="793901" y="563188"/>
                </a:lnTo>
                <a:lnTo>
                  <a:pt x="802290" y="563188"/>
                </a:lnTo>
                <a:lnTo>
                  <a:pt x="805803" y="564458"/>
                </a:lnTo>
                <a:lnTo>
                  <a:pt x="809902" y="564458"/>
                </a:lnTo>
                <a:lnTo>
                  <a:pt x="812241" y="570808"/>
                </a:lnTo>
                <a:lnTo>
                  <a:pt x="810481" y="574618"/>
                </a:lnTo>
                <a:lnTo>
                  <a:pt x="810093" y="575888"/>
                </a:lnTo>
                <a:lnTo>
                  <a:pt x="809704" y="575888"/>
                </a:lnTo>
                <a:lnTo>
                  <a:pt x="808142" y="578428"/>
                </a:lnTo>
                <a:lnTo>
                  <a:pt x="805803" y="580968"/>
                </a:lnTo>
                <a:close/>
              </a:path>
              <a:path w="4097654" h="972819">
                <a:moveTo>
                  <a:pt x="1246436" y="582238"/>
                </a:moveTo>
                <a:lnTo>
                  <a:pt x="1244287" y="582238"/>
                </a:lnTo>
                <a:lnTo>
                  <a:pt x="1242535" y="580968"/>
                </a:lnTo>
                <a:lnTo>
                  <a:pt x="1240386" y="580968"/>
                </a:lnTo>
                <a:lnTo>
                  <a:pt x="1239418" y="579698"/>
                </a:lnTo>
                <a:lnTo>
                  <a:pt x="1235906" y="575888"/>
                </a:lnTo>
                <a:lnTo>
                  <a:pt x="1236096" y="570808"/>
                </a:lnTo>
                <a:lnTo>
                  <a:pt x="1238443" y="565728"/>
                </a:lnTo>
                <a:lnTo>
                  <a:pt x="1239220" y="564458"/>
                </a:lnTo>
                <a:lnTo>
                  <a:pt x="1242535" y="563188"/>
                </a:lnTo>
                <a:lnTo>
                  <a:pt x="1245072" y="563188"/>
                </a:lnTo>
                <a:lnTo>
                  <a:pt x="1249362" y="572078"/>
                </a:lnTo>
                <a:lnTo>
                  <a:pt x="1249171" y="573348"/>
                </a:lnTo>
                <a:lnTo>
                  <a:pt x="1249171" y="575888"/>
                </a:lnTo>
                <a:lnTo>
                  <a:pt x="1248386" y="578428"/>
                </a:lnTo>
                <a:lnTo>
                  <a:pt x="1247800" y="579698"/>
                </a:lnTo>
                <a:lnTo>
                  <a:pt x="1246436" y="582238"/>
                </a:lnTo>
                <a:close/>
              </a:path>
              <a:path w="4097654" h="972819">
                <a:moveTo>
                  <a:pt x="1363471" y="577158"/>
                </a:moveTo>
                <a:lnTo>
                  <a:pt x="1360545" y="577158"/>
                </a:lnTo>
                <a:lnTo>
                  <a:pt x="1358983" y="574618"/>
                </a:lnTo>
                <a:lnTo>
                  <a:pt x="1358007" y="573348"/>
                </a:lnTo>
                <a:lnTo>
                  <a:pt x="1357032" y="570808"/>
                </a:lnTo>
                <a:lnTo>
                  <a:pt x="1357032" y="568268"/>
                </a:lnTo>
                <a:lnTo>
                  <a:pt x="1357817" y="565728"/>
                </a:lnTo>
                <a:lnTo>
                  <a:pt x="1358983" y="564458"/>
                </a:lnTo>
                <a:lnTo>
                  <a:pt x="1360545" y="563188"/>
                </a:lnTo>
                <a:lnTo>
                  <a:pt x="1363867" y="563188"/>
                </a:lnTo>
                <a:lnTo>
                  <a:pt x="1365810" y="564458"/>
                </a:lnTo>
                <a:lnTo>
                  <a:pt x="1367570" y="565728"/>
                </a:lnTo>
                <a:lnTo>
                  <a:pt x="1369322" y="568268"/>
                </a:lnTo>
                <a:lnTo>
                  <a:pt x="1369195" y="572078"/>
                </a:lnTo>
                <a:lnTo>
                  <a:pt x="1369132" y="573348"/>
                </a:lnTo>
                <a:lnTo>
                  <a:pt x="1367760" y="574618"/>
                </a:lnTo>
                <a:lnTo>
                  <a:pt x="1365421" y="575888"/>
                </a:lnTo>
                <a:lnTo>
                  <a:pt x="1363471" y="577158"/>
                </a:lnTo>
                <a:close/>
              </a:path>
              <a:path w="4097654" h="972819">
                <a:moveTo>
                  <a:pt x="1484795" y="582238"/>
                </a:moveTo>
                <a:lnTo>
                  <a:pt x="1481092" y="582238"/>
                </a:lnTo>
                <a:lnTo>
                  <a:pt x="1478951" y="579698"/>
                </a:lnTo>
                <a:lnTo>
                  <a:pt x="1477389" y="577158"/>
                </a:lnTo>
                <a:lnTo>
                  <a:pt x="1476018" y="574618"/>
                </a:lnTo>
                <a:lnTo>
                  <a:pt x="1475240" y="573348"/>
                </a:lnTo>
                <a:lnTo>
                  <a:pt x="1474067" y="569538"/>
                </a:lnTo>
                <a:lnTo>
                  <a:pt x="1476993" y="565728"/>
                </a:lnTo>
                <a:lnTo>
                  <a:pt x="1480505" y="564458"/>
                </a:lnTo>
                <a:lnTo>
                  <a:pt x="1484993" y="563188"/>
                </a:lnTo>
                <a:lnTo>
                  <a:pt x="1490845" y="566998"/>
                </a:lnTo>
                <a:lnTo>
                  <a:pt x="1492597" y="572078"/>
                </a:lnTo>
                <a:lnTo>
                  <a:pt x="1492597" y="575888"/>
                </a:lnTo>
                <a:lnTo>
                  <a:pt x="1490647" y="578428"/>
                </a:lnTo>
                <a:lnTo>
                  <a:pt x="1487721" y="579698"/>
                </a:lnTo>
                <a:lnTo>
                  <a:pt x="1484795" y="582238"/>
                </a:lnTo>
                <a:close/>
              </a:path>
              <a:path w="4097654" h="972819">
                <a:moveTo>
                  <a:pt x="1922022" y="583508"/>
                </a:moveTo>
                <a:lnTo>
                  <a:pt x="1911195" y="583508"/>
                </a:lnTo>
                <a:lnTo>
                  <a:pt x="1913145" y="579698"/>
                </a:lnTo>
                <a:lnTo>
                  <a:pt x="1914898" y="575888"/>
                </a:lnTo>
                <a:lnTo>
                  <a:pt x="1915485" y="572078"/>
                </a:lnTo>
                <a:lnTo>
                  <a:pt x="1918022" y="564458"/>
                </a:lnTo>
                <a:lnTo>
                  <a:pt x="1922312" y="563188"/>
                </a:lnTo>
                <a:lnTo>
                  <a:pt x="1929725" y="563188"/>
                </a:lnTo>
                <a:lnTo>
                  <a:pt x="1931089" y="565728"/>
                </a:lnTo>
                <a:lnTo>
                  <a:pt x="1931866" y="566998"/>
                </a:lnTo>
                <a:lnTo>
                  <a:pt x="1934015" y="572078"/>
                </a:lnTo>
                <a:lnTo>
                  <a:pt x="1932651" y="577158"/>
                </a:lnTo>
                <a:lnTo>
                  <a:pt x="1928163" y="579698"/>
                </a:lnTo>
                <a:lnTo>
                  <a:pt x="1926601" y="580968"/>
                </a:lnTo>
                <a:lnTo>
                  <a:pt x="1924849" y="582238"/>
                </a:lnTo>
                <a:lnTo>
                  <a:pt x="1922022" y="583508"/>
                </a:lnTo>
                <a:close/>
              </a:path>
              <a:path w="4097654" h="972819">
                <a:moveTo>
                  <a:pt x="2043247" y="582238"/>
                </a:moveTo>
                <a:lnTo>
                  <a:pt x="2039735" y="580968"/>
                </a:lnTo>
                <a:lnTo>
                  <a:pt x="2038569" y="579698"/>
                </a:lnTo>
                <a:lnTo>
                  <a:pt x="2036420" y="575888"/>
                </a:lnTo>
                <a:lnTo>
                  <a:pt x="2035834" y="573348"/>
                </a:lnTo>
                <a:lnTo>
                  <a:pt x="2037205" y="565728"/>
                </a:lnTo>
                <a:lnTo>
                  <a:pt x="2040710" y="563188"/>
                </a:lnTo>
                <a:lnTo>
                  <a:pt x="2043636" y="564458"/>
                </a:lnTo>
                <a:lnTo>
                  <a:pt x="2048315" y="564458"/>
                </a:lnTo>
                <a:lnTo>
                  <a:pt x="2051439" y="569538"/>
                </a:lnTo>
                <a:lnTo>
                  <a:pt x="2050463" y="573348"/>
                </a:lnTo>
                <a:lnTo>
                  <a:pt x="2049877" y="577158"/>
                </a:lnTo>
                <a:lnTo>
                  <a:pt x="2047926" y="579698"/>
                </a:lnTo>
                <a:lnTo>
                  <a:pt x="2045198" y="580968"/>
                </a:lnTo>
                <a:lnTo>
                  <a:pt x="2043247" y="582238"/>
                </a:lnTo>
                <a:close/>
              </a:path>
              <a:path w="4097654" h="972819">
                <a:moveTo>
                  <a:pt x="2262505" y="600018"/>
                </a:moveTo>
                <a:lnTo>
                  <a:pt x="2257994" y="598748"/>
                </a:lnTo>
                <a:lnTo>
                  <a:pt x="2257407" y="594938"/>
                </a:lnTo>
                <a:lnTo>
                  <a:pt x="2256051" y="587318"/>
                </a:lnTo>
                <a:lnTo>
                  <a:pt x="2251944" y="583508"/>
                </a:lnTo>
                <a:lnTo>
                  <a:pt x="2246115" y="578428"/>
                </a:lnTo>
                <a:lnTo>
                  <a:pt x="2242999" y="577158"/>
                </a:lnTo>
                <a:lnTo>
                  <a:pt x="2241422" y="573348"/>
                </a:lnTo>
                <a:lnTo>
                  <a:pt x="2242009" y="565728"/>
                </a:lnTo>
                <a:lnTo>
                  <a:pt x="2244942" y="563188"/>
                </a:lnTo>
                <a:lnTo>
                  <a:pt x="2250001" y="563188"/>
                </a:lnTo>
                <a:lnTo>
                  <a:pt x="2251944" y="564458"/>
                </a:lnTo>
                <a:lnTo>
                  <a:pt x="2252752" y="565728"/>
                </a:lnTo>
                <a:lnTo>
                  <a:pt x="2253925" y="568268"/>
                </a:lnTo>
                <a:lnTo>
                  <a:pt x="2254108" y="570808"/>
                </a:lnTo>
                <a:lnTo>
                  <a:pt x="2254878" y="573348"/>
                </a:lnTo>
                <a:lnTo>
                  <a:pt x="2256638" y="578428"/>
                </a:lnTo>
                <a:lnTo>
                  <a:pt x="2259754" y="579698"/>
                </a:lnTo>
                <a:lnTo>
                  <a:pt x="2282011" y="579698"/>
                </a:lnTo>
                <a:lnTo>
                  <a:pt x="2277317" y="580968"/>
                </a:lnTo>
                <a:lnTo>
                  <a:pt x="2274201" y="583508"/>
                </a:lnTo>
                <a:lnTo>
                  <a:pt x="2272845" y="588588"/>
                </a:lnTo>
                <a:lnTo>
                  <a:pt x="2272258" y="589858"/>
                </a:lnTo>
                <a:lnTo>
                  <a:pt x="2272037" y="592398"/>
                </a:lnTo>
                <a:lnTo>
                  <a:pt x="2270863" y="593668"/>
                </a:lnTo>
                <a:lnTo>
                  <a:pt x="2269507" y="596208"/>
                </a:lnTo>
                <a:lnTo>
                  <a:pt x="2265217" y="598748"/>
                </a:lnTo>
                <a:lnTo>
                  <a:pt x="2262505" y="600018"/>
                </a:lnTo>
                <a:close/>
              </a:path>
              <a:path w="4097654" h="972819">
                <a:moveTo>
                  <a:pt x="2284327" y="579698"/>
                </a:moveTo>
                <a:lnTo>
                  <a:pt x="2265035" y="579698"/>
                </a:lnTo>
                <a:lnTo>
                  <a:pt x="2267564" y="578428"/>
                </a:lnTo>
                <a:lnTo>
                  <a:pt x="2269911" y="578428"/>
                </a:lnTo>
                <a:lnTo>
                  <a:pt x="2271450" y="575888"/>
                </a:lnTo>
                <a:lnTo>
                  <a:pt x="2272258" y="574618"/>
                </a:lnTo>
                <a:lnTo>
                  <a:pt x="2272845" y="573348"/>
                </a:lnTo>
                <a:lnTo>
                  <a:pt x="2273210" y="572078"/>
                </a:lnTo>
                <a:lnTo>
                  <a:pt x="2275557" y="565728"/>
                </a:lnTo>
                <a:lnTo>
                  <a:pt x="2281028" y="563188"/>
                </a:lnTo>
                <a:lnTo>
                  <a:pt x="2290598" y="563188"/>
                </a:lnTo>
                <a:lnTo>
                  <a:pt x="2293310" y="564458"/>
                </a:lnTo>
                <a:lnTo>
                  <a:pt x="2295070" y="569538"/>
                </a:lnTo>
                <a:lnTo>
                  <a:pt x="2294667" y="572078"/>
                </a:lnTo>
                <a:lnTo>
                  <a:pt x="2293127" y="573348"/>
                </a:lnTo>
                <a:lnTo>
                  <a:pt x="2291954" y="574618"/>
                </a:lnTo>
                <a:lnTo>
                  <a:pt x="2290598" y="577158"/>
                </a:lnTo>
                <a:lnTo>
                  <a:pt x="2289021" y="577158"/>
                </a:lnTo>
                <a:lnTo>
                  <a:pt x="2286895" y="578428"/>
                </a:lnTo>
                <a:lnTo>
                  <a:pt x="2284327" y="579698"/>
                </a:lnTo>
                <a:close/>
              </a:path>
              <a:path w="4097654" h="972819">
                <a:moveTo>
                  <a:pt x="442599" y="574618"/>
                </a:moveTo>
                <a:lnTo>
                  <a:pt x="437921" y="574618"/>
                </a:lnTo>
                <a:lnTo>
                  <a:pt x="436359" y="573348"/>
                </a:lnTo>
                <a:lnTo>
                  <a:pt x="434995" y="570808"/>
                </a:lnTo>
                <a:lnTo>
                  <a:pt x="433829" y="569538"/>
                </a:lnTo>
                <a:lnTo>
                  <a:pt x="434408" y="566998"/>
                </a:lnTo>
                <a:lnTo>
                  <a:pt x="435581" y="565728"/>
                </a:lnTo>
                <a:lnTo>
                  <a:pt x="436168" y="565728"/>
                </a:lnTo>
                <a:lnTo>
                  <a:pt x="437532" y="564458"/>
                </a:lnTo>
                <a:lnTo>
                  <a:pt x="441624" y="564458"/>
                </a:lnTo>
                <a:lnTo>
                  <a:pt x="443384" y="566998"/>
                </a:lnTo>
                <a:lnTo>
                  <a:pt x="443574" y="570808"/>
                </a:lnTo>
                <a:lnTo>
                  <a:pt x="443772" y="572078"/>
                </a:lnTo>
                <a:lnTo>
                  <a:pt x="442599" y="574618"/>
                </a:lnTo>
                <a:close/>
              </a:path>
              <a:path w="4097654" h="972819">
                <a:moveTo>
                  <a:pt x="1525955" y="579698"/>
                </a:moveTo>
                <a:lnTo>
                  <a:pt x="1521666" y="579698"/>
                </a:lnTo>
                <a:lnTo>
                  <a:pt x="1517764" y="578428"/>
                </a:lnTo>
                <a:lnTo>
                  <a:pt x="1516401" y="577158"/>
                </a:lnTo>
                <a:lnTo>
                  <a:pt x="1515814" y="574618"/>
                </a:lnTo>
                <a:lnTo>
                  <a:pt x="1515227" y="574618"/>
                </a:lnTo>
                <a:lnTo>
                  <a:pt x="1515029" y="568268"/>
                </a:lnTo>
                <a:lnTo>
                  <a:pt x="1518153" y="564458"/>
                </a:lnTo>
                <a:lnTo>
                  <a:pt x="1527121" y="564458"/>
                </a:lnTo>
                <a:lnTo>
                  <a:pt x="1531220" y="566998"/>
                </a:lnTo>
                <a:lnTo>
                  <a:pt x="1532973" y="573348"/>
                </a:lnTo>
                <a:lnTo>
                  <a:pt x="1531807" y="577158"/>
                </a:lnTo>
                <a:lnTo>
                  <a:pt x="1530047" y="577158"/>
                </a:lnTo>
                <a:lnTo>
                  <a:pt x="1525955" y="579698"/>
                </a:lnTo>
                <a:close/>
              </a:path>
              <a:path w="4097654" h="972819">
                <a:moveTo>
                  <a:pt x="282263" y="573348"/>
                </a:moveTo>
                <a:lnTo>
                  <a:pt x="278560" y="573348"/>
                </a:lnTo>
                <a:lnTo>
                  <a:pt x="277783" y="572078"/>
                </a:lnTo>
                <a:lnTo>
                  <a:pt x="276807" y="572078"/>
                </a:lnTo>
                <a:lnTo>
                  <a:pt x="275634" y="570808"/>
                </a:lnTo>
                <a:lnTo>
                  <a:pt x="276023" y="568268"/>
                </a:lnTo>
                <a:lnTo>
                  <a:pt x="277196" y="566998"/>
                </a:lnTo>
                <a:lnTo>
                  <a:pt x="278171" y="565728"/>
                </a:lnTo>
                <a:lnTo>
                  <a:pt x="280122" y="566998"/>
                </a:lnTo>
                <a:lnTo>
                  <a:pt x="281684" y="568268"/>
                </a:lnTo>
                <a:lnTo>
                  <a:pt x="282461" y="569538"/>
                </a:lnTo>
                <a:lnTo>
                  <a:pt x="283436" y="570808"/>
                </a:lnTo>
                <a:lnTo>
                  <a:pt x="282263" y="573348"/>
                </a:lnTo>
                <a:close/>
              </a:path>
              <a:path w="4097654" h="972819">
                <a:moveTo>
                  <a:pt x="1208788" y="577158"/>
                </a:moveTo>
                <a:lnTo>
                  <a:pt x="1203523" y="577158"/>
                </a:lnTo>
                <a:lnTo>
                  <a:pt x="1201961" y="575888"/>
                </a:lnTo>
                <a:lnTo>
                  <a:pt x="1201771" y="574618"/>
                </a:lnTo>
                <a:lnTo>
                  <a:pt x="1200407" y="570808"/>
                </a:lnTo>
                <a:lnTo>
                  <a:pt x="1204300" y="565728"/>
                </a:lnTo>
                <a:lnTo>
                  <a:pt x="1208598" y="566998"/>
                </a:lnTo>
                <a:lnTo>
                  <a:pt x="1209771" y="566998"/>
                </a:lnTo>
                <a:lnTo>
                  <a:pt x="1209962" y="568268"/>
                </a:lnTo>
                <a:lnTo>
                  <a:pt x="1212110" y="570808"/>
                </a:lnTo>
                <a:lnTo>
                  <a:pt x="1208788" y="577158"/>
                </a:lnTo>
                <a:close/>
              </a:path>
              <a:path w="4097654" h="972819">
                <a:moveTo>
                  <a:pt x="1809963" y="578428"/>
                </a:moveTo>
                <a:lnTo>
                  <a:pt x="1806450" y="578428"/>
                </a:lnTo>
                <a:lnTo>
                  <a:pt x="1803326" y="577158"/>
                </a:lnTo>
                <a:lnTo>
                  <a:pt x="1800012" y="574618"/>
                </a:lnTo>
                <a:lnTo>
                  <a:pt x="1798648" y="572078"/>
                </a:lnTo>
                <a:lnTo>
                  <a:pt x="1800012" y="566998"/>
                </a:lnTo>
                <a:lnTo>
                  <a:pt x="1802747" y="565728"/>
                </a:lnTo>
                <a:lnTo>
                  <a:pt x="1808401" y="565728"/>
                </a:lnTo>
                <a:lnTo>
                  <a:pt x="1811715" y="568268"/>
                </a:lnTo>
                <a:lnTo>
                  <a:pt x="1812691" y="573348"/>
                </a:lnTo>
                <a:lnTo>
                  <a:pt x="1812302" y="574618"/>
                </a:lnTo>
                <a:lnTo>
                  <a:pt x="1809963" y="578428"/>
                </a:lnTo>
                <a:close/>
              </a:path>
              <a:path w="4097654" h="972819">
                <a:moveTo>
                  <a:pt x="1844487" y="578428"/>
                </a:moveTo>
                <a:lnTo>
                  <a:pt x="1840197" y="578428"/>
                </a:lnTo>
                <a:lnTo>
                  <a:pt x="1838239" y="577158"/>
                </a:lnTo>
                <a:lnTo>
                  <a:pt x="1835313" y="573348"/>
                </a:lnTo>
                <a:lnTo>
                  <a:pt x="1835511" y="569538"/>
                </a:lnTo>
                <a:lnTo>
                  <a:pt x="1837263" y="566998"/>
                </a:lnTo>
                <a:lnTo>
                  <a:pt x="1840387" y="565728"/>
                </a:lnTo>
                <a:lnTo>
                  <a:pt x="1843313" y="566998"/>
                </a:lnTo>
                <a:lnTo>
                  <a:pt x="1846437" y="570808"/>
                </a:lnTo>
                <a:lnTo>
                  <a:pt x="1847214" y="572078"/>
                </a:lnTo>
                <a:lnTo>
                  <a:pt x="1847214" y="574618"/>
                </a:lnTo>
                <a:lnTo>
                  <a:pt x="1847412" y="575888"/>
                </a:lnTo>
                <a:lnTo>
                  <a:pt x="1844487" y="578428"/>
                </a:lnTo>
                <a:close/>
              </a:path>
              <a:path w="4097654" h="972819">
                <a:moveTo>
                  <a:pt x="1952934" y="598748"/>
                </a:moveTo>
                <a:lnTo>
                  <a:pt x="1948446" y="598748"/>
                </a:lnTo>
                <a:lnTo>
                  <a:pt x="1944743" y="597478"/>
                </a:lnTo>
                <a:lnTo>
                  <a:pt x="1940065" y="594938"/>
                </a:lnTo>
                <a:lnTo>
                  <a:pt x="1939478" y="589858"/>
                </a:lnTo>
                <a:lnTo>
                  <a:pt x="1943379" y="586048"/>
                </a:lnTo>
                <a:lnTo>
                  <a:pt x="1944941" y="584778"/>
                </a:lnTo>
                <a:lnTo>
                  <a:pt x="1946496" y="584778"/>
                </a:lnTo>
                <a:lnTo>
                  <a:pt x="1948256" y="583508"/>
                </a:lnTo>
                <a:lnTo>
                  <a:pt x="1950793" y="583508"/>
                </a:lnTo>
                <a:lnTo>
                  <a:pt x="1953132" y="582238"/>
                </a:lnTo>
                <a:lnTo>
                  <a:pt x="1954298" y="582238"/>
                </a:lnTo>
                <a:lnTo>
                  <a:pt x="1955471" y="580968"/>
                </a:lnTo>
                <a:lnTo>
                  <a:pt x="1956447" y="577158"/>
                </a:lnTo>
                <a:lnTo>
                  <a:pt x="1957232" y="573348"/>
                </a:lnTo>
                <a:lnTo>
                  <a:pt x="1959373" y="566998"/>
                </a:lnTo>
                <a:lnTo>
                  <a:pt x="1963076" y="565728"/>
                </a:lnTo>
                <a:lnTo>
                  <a:pt x="1966002" y="565728"/>
                </a:lnTo>
                <a:lnTo>
                  <a:pt x="1969324" y="566998"/>
                </a:lnTo>
                <a:lnTo>
                  <a:pt x="1971465" y="569538"/>
                </a:lnTo>
                <a:lnTo>
                  <a:pt x="1971663" y="572078"/>
                </a:lnTo>
                <a:lnTo>
                  <a:pt x="1972051" y="575888"/>
                </a:lnTo>
                <a:lnTo>
                  <a:pt x="1971267" y="579698"/>
                </a:lnTo>
                <a:lnTo>
                  <a:pt x="1961521" y="583508"/>
                </a:lnTo>
                <a:lnTo>
                  <a:pt x="1958009" y="589858"/>
                </a:lnTo>
                <a:lnTo>
                  <a:pt x="1954694" y="594938"/>
                </a:lnTo>
                <a:lnTo>
                  <a:pt x="1952934" y="598748"/>
                </a:lnTo>
                <a:close/>
              </a:path>
              <a:path w="4097654" h="972819">
                <a:moveTo>
                  <a:pt x="2410147" y="582238"/>
                </a:moveTo>
                <a:lnTo>
                  <a:pt x="2407800" y="582238"/>
                </a:lnTo>
                <a:lnTo>
                  <a:pt x="2402558" y="580968"/>
                </a:lnTo>
                <a:lnTo>
                  <a:pt x="2398855" y="577158"/>
                </a:lnTo>
                <a:lnTo>
                  <a:pt x="2397864" y="572078"/>
                </a:lnTo>
                <a:lnTo>
                  <a:pt x="2397278" y="569538"/>
                </a:lnTo>
                <a:lnTo>
                  <a:pt x="2399625" y="565728"/>
                </a:lnTo>
                <a:lnTo>
                  <a:pt x="2406444" y="565728"/>
                </a:lnTo>
                <a:lnTo>
                  <a:pt x="2408974" y="566998"/>
                </a:lnTo>
                <a:lnTo>
                  <a:pt x="2411138" y="569538"/>
                </a:lnTo>
                <a:lnTo>
                  <a:pt x="2413080" y="572078"/>
                </a:lnTo>
                <a:lnTo>
                  <a:pt x="2413667" y="574618"/>
                </a:lnTo>
                <a:lnTo>
                  <a:pt x="2413263" y="578428"/>
                </a:lnTo>
                <a:lnTo>
                  <a:pt x="2412898" y="579698"/>
                </a:lnTo>
                <a:lnTo>
                  <a:pt x="2410147" y="582238"/>
                </a:lnTo>
                <a:close/>
              </a:path>
              <a:path w="4097654" h="972819">
                <a:moveTo>
                  <a:pt x="521796" y="578428"/>
                </a:moveTo>
                <a:lnTo>
                  <a:pt x="517308" y="574618"/>
                </a:lnTo>
                <a:lnTo>
                  <a:pt x="517894" y="569538"/>
                </a:lnTo>
                <a:lnTo>
                  <a:pt x="518481" y="569538"/>
                </a:lnTo>
                <a:lnTo>
                  <a:pt x="519258" y="568268"/>
                </a:lnTo>
                <a:lnTo>
                  <a:pt x="520043" y="568268"/>
                </a:lnTo>
                <a:lnTo>
                  <a:pt x="522580" y="566998"/>
                </a:lnTo>
                <a:lnTo>
                  <a:pt x="525118" y="566998"/>
                </a:lnTo>
                <a:lnTo>
                  <a:pt x="528821" y="568268"/>
                </a:lnTo>
                <a:lnTo>
                  <a:pt x="530573" y="572078"/>
                </a:lnTo>
                <a:lnTo>
                  <a:pt x="531160" y="574618"/>
                </a:lnTo>
                <a:lnTo>
                  <a:pt x="528432" y="577158"/>
                </a:lnTo>
                <a:lnTo>
                  <a:pt x="521796" y="578428"/>
                </a:lnTo>
                <a:close/>
              </a:path>
              <a:path w="4097654" h="972819">
                <a:moveTo>
                  <a:pt x="927326" y="574618"/>
                </a:moveTo>
                <a:lnTo>
                  <a:pt x="922251" y="574618"/>
                </a:lnTo>
                <a:lnTo>
                  <a:pt x="920887" y="573348"/>
                </a:lnTo>
                <a:lnTo>
                  <a:pt x="920689" y="572078"/>
                </a:lnTo>
                <a:lnTo>
                  <a:pt x="920491" y="569538"/>
                </a:lnTo>
                <a:lnTo>
                  <a:pt x="922640" y="566998"/>
                </a:lnTo>
                <a:lnTo>
                  <a:pt x="926937" y="566998"/>
                </a:lnTo>
                <a:lnTo>
                  <a:pt x="928880" y="568268"/>
                </a:lnTo>
                <a:lnTo>
                  <a:pt x="929665" y="569538"/>
                </a:lnTo>
                <a:lnTo>
                  <a:pt x="930831" y="572078"/>
                </a:lnTo>
                <a:lnTo>
                  <a:pt x="927326" y="574618"/>
                </a:lnTo>
                <a:close/>
              </a:path>
              <a:path w="4097654" h="972819">
                <a:moveTo>
                  <a:pt x="1412822" y="582238"/>
                </a:moveTo>
                <a:lnTo>
                  <a:pt x="1405995" y="582238"/>
                </a:lnTo>
                <a:lnTo>
                  <a:pt x="1401507" y="580968"/>
                </a:lnTo>
                <a:lnTo>
                  <a:pt x="1398970" y="575888"/>
                </a:lnTo>
                <a:lnTo>
                  <a:pt x="1401705" y="568268"/>
                </a:lnTo>
                <a:lnTo>
                  <a:pt x="1403846" y="566998"/>
                </a:lnTo>
                <a:lnTo>
                  <a:pt x="1406581" y="568268"/>
                </a:lnTo>
                <a:lnTo>
                  <a:pt x="1409309" y="568268"/>
                </a:lnTo>
                <a:lnTo>
                  <a:pt x="1412235" y="569538"/>
                </a:lnTo>
                <a:lnTo>
                  <a:pt x="1412527" y="573348"/>
                </a:lnTo>
                <a:lnTo>
                  <a:pt x="1412624" y="578428"/>
                </a:lnTo>
                <a:lnTo>
                  <a:pt x="1412822" y="582238"/>
                </a:lnTo>
                <a:close/>
              </a:path>
              <a:path w="4097654" h="972819">
                <a:moveTo>
                  <a:pt x="1606516" y="579698"/>
                </a:moveTo>
                <a:lnTo>
                  <a:pt x="1603979" y="579698"/>
                </a:lnTo>
                <a:lnTo>
                  <a:pt x="1599491" y="578428"/>
                </a:lnTo>
                <a:lnTo>
                  <a:pt x="1596565" y="575888"/>
                </a:lnTo>
                <a:lnTo>
                  <a:pt x="1596697" y="573348"/>
                </a:lnTo>
                <a:lnTo>
                  <a:pt x="1596763" y="569538"/>
                </a:lnTo>
                <a:lnTo>
                  <a:pt x="1599300" y="568268"/>
                </a:lnTo>
                <a:lnTo>
                  <a:pt x="1601639" y="566998"/>
                </a:lnTo>
                <a:lnTo>
                  <a:pt x="1605342" y="566998"/>
                </a:lnTo>
                <a:lnTo>
                  <a:pt x="1609046" y="569538"/>
                </a:lnTo>
                <a:lnTo>
                  <a:pt x="1609830" y="573348"/>
                </a:lnTo>
                <a:lnTo>
                  <a:pt x="1610021" y="574618"/>
                </a:lnTo>
                <a:lnTo>
                  <a:pt x="1609830" y="574618"/>
                </a:lnTo>
                <a:lnTo>
                  <a:pt x="1609632" y="575888"/>
                </a:lnTo>
                <a:lnTo>
                  <a:pt x="1609244" y="577158"/>
                </a:lnTo>
                <a:lnTo>
                  <a:pt x="1606516" y="579698"/>
                </a:lnTo>
                <a:close/>
              </a:path>
              <a:path w="4097654" h="972819">
                <a:moveTo>
                  <a:pt x="1767827" y="574618"/>
                </a:moveTo>
                <a:lnTo>
                  <a:pt x="1765877" y="574618"/>
                </a:lnTo>
                <a:lnTo>
                  <a:pt x="1764513" y="573348"/>
                </a:lnTo>
                <a:lnTo>
                  <a:pt x="1762951" y="572078"/>
                </a:lnTo>
                <a:lnTo>
                  <a:pt x="1762555" y="570808"/>
                </a:lnTo>
                <a:lnTo>
                  <a:pt x="1763339" y="569538"/>
                </a:lnTo>
                <a:lnTo>
                  <a:pt x="1764315" y="566998"/>
                </a:lnTo>
                <a:lnTo>
                  <a:pt x="1766463" y="566998"/>
                </a:lnTo>
                <a:lnTo>
                  <a:pt x="1768025" y="568268"/>
                </a:lnTo>
                <a:lnTo>
                  <a:pt x="1769778" y="568268"/>
                </a:lnTo>
                <a:lnTo>
                  <a:pt x="1770166" y="569538"/>
                </a:lnTo>
                <a:lnTo>
                  <a:pt x="1767827" y="574618"/>
                </a:lnTo>
                <a:close/>
              </a:path>
              <a:path w="4097654" h="972819">
                <a:moveTo>
                  <a:pt x="649757" y="582238"/>
                </a:moveTo>
                <a:lnTo>
                  <a:pt x="636880" y="582238"/>
                </a:lnTo>
                <a:lnTo>
                  <a:pt x="634731" y="580968"/>
                </a:lnTo>
                <a:lnTo>
                  <a:pt x="634152" y="578428"/>
                </a:lnTo>
                <a:lnTo>
                  <a:pt x="633565" y="573348"/>
                </a:lnTo>
                <a:lnTo>
                  <a:pt x="635127" y="570808"/>
                </a:lnTo>
                <a:lnTo>
                  <a:pt x="640979" y="568268"/>
                </a:lnTo>
                <a:lnTo>
                  <a:pt x="643516" y="568268"/>
                </a:lnTo>
                <a:lnTo>
                  <a:pt x="647219" y="569538"/>
                </a:lnTo>
                <a:lnTo>
                  <a:pt x="648583" y="570808"/>
                </a:lnTo>
                <a:lnTo>
                  <a:pt x="649559" y="573348"/>
                </a:lnTo>
                <a:lnTo>
                  <a:pt x="652096" y="577158"/>
                </a:lnTo>
                <a:lnTo>
                  <a:pt x="649757" y="582238"/>
                </a:lnTo>
                <a:close/>
              </a:path>
              <a:path w="4097654" h="972819">
                <a:moveTo>
                  <a:pt x="884017" y="578428"/>
                </a:moveTo>
                <a:lnTo>
                  <a:pt x="881479" y="577158"/>
                </a:lnTo>
                <a:lnTo>
                  <a:pt x="879529" y="577158"/>
                </a:lnTo>
                <a:lnTo>
                  <a:pt x="877974" y="575888"/>
                </a:lnTo>
                <a:lnTo>
                  <a:pt x="877974" y="570808"/>
                </a:lnTo>
                <a:lnTo>
                  <a:pt x="879925" y="568268"/>
                </a:lnTo>
                <a:lnTo>
                  <a:pt x="882066" y="569538"/>
                </a:lnTo>
                <a:lnTo>
                  <a:pt x="883430" y="569538"/>
                </a:lnTo>
                <a:lnTo>
                  <a:pt x="884603" y="570808"/>
                </a:lnTo>
                <a:lnTo>
                  <a:pt x="885579" y="572078"/>
                </a:lnTo>
                <a:lnTo>
                  <a:pt x="885777" y="575888"/>
                </a:lnTo>
                <a:lnTo>
                  <a:pt x="884017" y="578428"/>
                </a:lnTo>
                <a:close/>
              </a:path>
              <a:path w="4097654" h="972819">
                <a:moveTo>
                  <a:pt x="2130048" y="569538"/>
                </a:moveTo>
                <a:lnTo>
                  <a:pt x="2123999" y="569538"/>
                </a:lnTo>
                <a:lnTo>
                  <a:pt x="2125949" y="568268"/>
                </a:lnTo>
                <a:lnTo>
                  <a:pt x="2128883" y="568268"/>
                </a:lnTo>
                <a:lnTo>
                  <a:pt x="2130048" y="569538"/>
                </a:lnTo>
                <a:close/>
              </a:path>
              <a:path w="4097654" h="972819">
                <a:moveTo>
                  <a:pt x="2152290" y="600018"/>
                </a:moveTo>
                <a:lnTo>
                  <a:pt x="2148388" y="600018"/>
                </a:lnTo>
                <a:lnTo>
                  <a:pt x="2142141" y="597478"/>
                </a:lnTo>
                <a:lnTo>
                  <a:pt x="2140975" y="594938"/>
                </a:lnTo>
                <a:lnTo>
                  <a:pt x="2140975" y="587318"/>
                </a:lnTo>
                <a:lnTo>
                  <a:pt x="2143314" y="583508"/>
                </a:lnTo>
                <a:lnTo>
                  <a:pt x="2147017" y="583508"/>
                </a:lnTo>
                <a:lnTo>
                  <a:pt x="2149364" y="582238"/>
                </a:lnTo>
                <a:lnTo>
                  <a:pt x="2151893" y="582238"/>
                </a:lnTo>
                <a:lnTo>
                  <a:pt x="2154233" y="580968"/>
                </a:lnTo>
                <a:lnTo>
                  <a:pt x="2156183" y="574618"/>
                </a:lnTo>
                <a:lnTo>
                  <a:pt x="2157943" y="569538"/>
                </a:lnTo>
                <a:lnTo>
                  <a:pt x="2160480" y="568268"/>
                </a:lnTo>
                <a:lnTo>
                  <a:pt x="2165745" y="568268"/>
                </a:lnTo>
                <a:lnTo>
                  <a:pt x="2167696" y="569538"/>
                </a:lnTo>
                <a:lnTo>
                  <a:pt x="2170424" y="574618"/>
                </a:lnTo>
                <a:lnTo>
                  <a:pt x="2169845" y="577158"/>
                </a:lnTo>
                <a:lnTo>
                  <a:pt x="2168869" y="578428"/>
                </a:lnTo>
                <a:lnTo>
                  <a:pt x="2168283" y="579698"/>
                </a:lnTo>
                <a:lnTo>
                  <a:pt x="2166332" y="582238"/>
                </a:lnTo>
                <a:lnTo>
                  <a:pt x="2159505" y="583508"/>
                </a:lnTo>
                <a:lnTo>
                  <a:pt x="2156381" y="588588"/>
                </a:lnTo>
                <a:lnTo>
                  <a:pt x="2155017" y="594938"/>
                </a:lnTo>
                <a:lnTo>
                  <a:pt x="2155017" y="596208"/>
                </a:lnTo>
                <a:lnTo>
                  <a:pt x="2154233" y="596208"/>
                </a:lnTo>
                <a:lnTo>
                  <a:pt x="2153844" y="597478"/>
                </a:lnTo>
                <a:lnTo>
                  <a:pt x="2152290" y="600018"/>
                </a:lnTo>
                <a:close/>
              </a:path>
              <a:path w="4097654" h="972819">
                <a:moveTo>
                  <a:pt x="843641" y="578428"/>
                </a:moveTo>
                <a:lnTo>
                  <a:pt x="839938" y="578428"/>
                </a:lnTo>
                <a:lnTo>
                  <a:pt x="838178" y="577158"/>
                </a:lnTo>
                <a:lnTo>
                  <a:pt x="835839" y="572078"/>
                </a:lnTo>
                <a:lnTo>
                  <a:pt x="837401" y="569538"/>
                </a:lnTo>
                <a:lnTo>
                  <a:pt x="841492" y="569538"/>
                </a:lnTo>
                <a:lnTo>
                  <a:pt x="843443" y="570808"/>
                </a:lnTo>
                <a:lnTo>
                  <a:pt x="844418" y="572078"/>
                </a:lnTo>
                <a:lnTo>
                  <a:pt x="845394" y="572078"/>
                </a:lnTo>
                <a:lnTo>
                  <a:pt x="845493" y="573348"/>
                </a:lnTo>
                <a:lnTo>
                  <a:pt x="845592" y="575888"/>
                </a:lnTo>
                <a:lnTo>
                  <a:pt x="845394" y="577158"/>
                </a:lnTo>
                <a:lnTo>
                  <a:pt x="843641" y="578428"/>
                </a:lnTo>
                <a:close/>
              </a:path>
              <a:path w="4097654" h="972819">
                <a:moveTo>
                  <a:pt x="1601830" y="602558"/>
                </a:moveTo>
                <a:lnTo>
                  <a:pt x="1577844" y="602558"/>
                </a:lnTo>
                <a:lnTo>
                  <a:pt x="1575108" y="600018"/>
                </a:lnTo>
                <a:lnTo>
                  <a:pt x="1574133" y="588588"/>
                </a:lnTo>
                <a:lnTo>
                  <a:pt x="1571009" y="584778"/>
                </a:lnTo>
                <a:lnTo>
                  <a:pt x="1565157" y="582238"/>
                </a:lnTo>
                <a:lnTo>
                  <a:pt x="1563603" y="582238"/>
                </a:lnTo>
                <a:lnTo>
                  <a:pt x="1562239" y="579698"/>
                </a:lnTo>
                <a:lnTo>
                  <a:pt x="1558727" y="575888"/>
                </a:lnTo>
                <a:lnTo>
                  <a:pt x="1559313" y="572078"/>
                </a:lnTo>
                <a:lnTo>
                  <a:pt x="1563794" y="569538"/>
                </a:lnTo>
                <a:lnTo>
                  <a:pt x="1567108" y="569538"/>
                </a:lnTo>
                <a:lnTo>
                  <a:pt x="1568670" y="570808"/>
                </a:lnTo>
                <a:lnTo>
                  <a:pt x="1573356" y="577158"/>
                </a:lnTo>
                <a:lnTo>
                  <a:pt x="1574529" y="578428"/>
                </a:lnTo>
                <a:lnTo>
                  <a:pt x="1575695" y="580968"/>
                </a:lnTo>
                <a:lnTo>
                  <a:pt x="1577059" y="580968"/>
                </a:lnTo>
                <a:lnTo>
                  <a:pt x="1583700" y="583508"/>
                </a:lnTo>
                <a:lnTo>
                  <a:pt x="1588202" y="588588"/>
                </a:lnTo>
                <a:lnTo>
                  <a:pt x="1591570" y="593668"/>
                </a:lnTo>
                <a:lnTo>
                  <a:pt x="1594812" y="601288"/>
                </a:lnTo>
                <a:lnTo>
                  <a:pt x="1598714" y="601288"/>
                </a:lnTo>
                <a:lnTo>
                  <a:pt x="1601830" y="602558"/>
                </a:lnTo>
                <a:close/>
              </a:path>
              <a:path w="4097654" h="972819">
                <a:moveTo>
                  <a:pt x="1651768" y="579698"/>
                </a:moveTo>
                <a:lnTo>
                  <a:pt x="1648057" y="579698"/>
                </a:lnTo>
                <a:lnTo>
                  <a:pt x="1645527" y="578428"/>
                </a:lnTo>
                <a:lnTo>
                  <a:pt x="1643767" y="577158"/>
                </a:lnTo>
                <a:lnTo>
                  <a:pt x="1643181" y="574618"/>
                </a:lnTo>
                <a:lnTo>
                  <a:pt x="1643379" y="574618"/>
                </a:lnTo>
                <a:lnTo>
                  <a:pt x="1643379" y="573348"/>
                </a:lnTo>
                <a:lnTo>
                  <a:pt x="1643577" y="573348"/>
                </a:lnTo>
                <a:lnTo>
                  <a:pt x="1644552" y="570808"/>
                </a:lnTo>
                <a:lnTo>
                  <a:pt x="1646693" y="569538"/>
                </a:lnTo>
                <a:lnTo>
                  <a:pt x="1649429" y="569538"/>
                </a:lnTo>
                <a:lnTo>
                  <a:pt x="1650991" y="570808"/>
                </a:lnTo>
                <a:lnTo>
                  <a:pt x="1652743" y="572078"/>
                </a:lnTo>
                <a:lnTo>
                  <a:pt x="1653916" y="574618"/>
                </a:lnTo>
                <a:lnTo>
                  <a:pt x="1653330" y="577158"/>
                </a:lnTo>
                <a:lnTo>
                  <a:pt x="1652743" y="578428"/>
                </a:lnTo>
                <a:lnTo>
                  <a:pt x="1651768" y="579698"/>
                </a:lnTo>
                <a:close/>
              </a:path>
              <a:path w="4097654" h="972819">
                <a:moveTo>
                  <a:pt x="2127709" y="578428"/>
                </a:moveTo>
                <a:lnTo>
                  <a:pt x="2125759" y="578428"/>
                </a:lnTo>
                <a:lnTo>
                  <a:pt x="2122444" y="575888"/>
                </a:lnTo>
                <a:lnTo>
                  <a:pt x="2119907" y="574618"/>
                </a:lnTo>
                <a:lnTo>
                  <a:pt x="2119907" y="570808"/>
                </a:lnTo>
                <a:lnTo>
                  <a:pt x="2122444" y="569538"/>
                </a:lnTo>
                <a:lnTo>
                  <a:pt x="2131024" y="569538"/>
                </a:lnTo>
                <a:lnTo>
                  <a:pt x="2133172" y="570808"/>
                </a:lnTo>
                <a:lnTo>
                  <a:pt x="2133172" y="574618"/>
                </a:lnTo>
                <a:lnTo>
                  <a:pt x="2131024" y="575888"/>
                </a:lnTo>
                <a:lnTo>
                  <a:pt x="2127709" y="578428"/>
                </a:lnTo>
                <a:close/>
              </a:path>
              <a:path w="4097654" h="972819">
                <a:moveTo>
                  <a:pt x="1280373" y="580968"/>
                </a:moveTo>
                <a:lnTo>
                  <a:pt x="1277257" y="580968"/>
                </a:lnTo>
                <a:lnTo>
                  <a:pt x="1275306" y="575888"/>
                </a:lnTo>
                <a:lnTo>
                  <a:pt x="1275504" y="574618"/>
                </a:lnTo>
                <a:lnTo>
                  <a:pt x="1277843" y="573348"/>
                </a:lnTo>
                <a:lnTo>
                  <a:pt x="1279009" y="572078"/>
                </a:lnTo>
                <a:lnTo>
                  <a:pt x="1280960" y="572078"/>
                </a:lnTo>
                <a:lnTo>
                  <a:pt x="1281744" y="570808"/>
                </a:lnTo>
                <a:lnTo>
                  <a:pt x="1285249" y="572078"/>
                </a:lnTo>
                <a:lnTo>
                  <a:pt x="1286621" y="574618"/>
                </a:lnTo>
                <a:lnTo>
                  <a:pt x="1285059" y="577158"/>
                </a:lnTo>
                <a:lnTo>
                  <a:pt x="1284274" y="577158"/>
                </a:lnTo>
                <a:lnTo>
                  <a:pt x="1283695" y="578428"/>
                </a:lnTo>
                <a:lnTo>
                  <a:pt x="1282720" y="579698"/>
                </a:lnTo>
                <a:lnTo>
                  <a:pt x="1280373" y="580968"/>
                </a:lnTo>
                <a:close/>
              </a:path>
              <a:path w="4097654" h="972819">
                <a:moveTo>
                  <a:pt x="2365299" y="572078"/>
                </a:moveTo>
                <a:lnTo>
                  <a:pt x="2361779" y="572078"/>
                </a:lnTo>
                <a:lnTo>
                  <a:pt x="2362769" y="570808"/>
                </a:lnTo>
                <a:lnTo>
                  <a:pt x="2364529" y="570808"/>
                </a:lnTo>
                <a:lnTo>
                  <a:pt x="2365299" y="572078"/>
                </a:lnTo>
                <a:close/>
              </a:path>
              <a:path w="4097654" h="972819">
                <a:moveTo>
                  <a:pt x="1723741" y="582238"/>
                </a:moveTo>
                <a:lnTo>
                  <a:pt x="1719253" y="582238"/>
                </a:lnTo>
                <a:lnTo>
                  <a:pt x="1716914" y="578428"/>
                </a:lnTo>
                <a:lnTo>
                  <a:pt x="1718278" y="574618"/>
                </a:lnTo>
                <a:lnTo>
                  <a:pt x="1721600" y="572078"/>
                </a:lnTo>
                <a:lnTo>
                  <a:pt x="1725699" y="572078"/>
                </a:lnTo>
                <a:lnTo>
                  <a:pt x="1726476" y="573348"/>
                </a:lnTo>
                <a:lnTo>
                  <a:pt x="1726576" y="577158"/>
                </a:lnTo>
                <a:lnTo>
                  <a:pt x="1726675" y="579698"/>
                </a:lnTo>
                <a:lnTo>
                  <a:pt x="1723741" y="582238"/>
                </a:lnTo>
                <a:close/>
              </a:path>
              <a:path w="4097654" h="972819">
                <a:moveTo>
                  <a:pt x="2365482" y="574618"/>
                </a:moveTo>
                <a:lnTo>
                  <a:pt x="2365299" y="574618"/>
                </a:lnTo>
                <a:lnTo>
                  <a:pt x="2363722" y="573348"/>
                </a:lnTo>
                <a:lnTo>
                  <a:pt x="2362365" y="573348"/>
                </a:lnTo>
                <a:lnTo>
                  <a:pt x="2361009" y="572078"/>
                </a:lnTo>
                <a:lnTo>
                  <a:pt x="2366068" y="572078"/>
                </a:lnTo>
                <a:lnTo>
                  <a:pt x="2365482" y="574618"/>
                </a:lnTo>
                <a:close/>
              </a:path>
              <a:path w="4097654" h="972819">
                <a:moveTo>
                  <a:pt x="2488551" y="577158"/>
                </a:moveTo>
                <a:lnTo>
                  <a:pt x="2485435" y="577158"/>
                </a:lnTo>
                <a:lnTo>
                  <a:pt x="2484848" y="573348"/>
                </a:lnTo>
                <a:lnTo>
                  <a:pt x="2487378" y="572078"/>
                </a:lnTo>
                <a:lnTo>
                  <a:pt x="2488368" y="573348"/>
                </a:lnTo>
                <a:lnTo>
                  <a:pt x="2488955" y="573348"/>
                </a:lnTo>
                <a:lnTo>
                  <a:pt x="2488955" y="574618"/>
                </a:lnTo>
                <a:lnTo>
                  <a:pt x="2489359" y="575888"/>
                </a:lnTo>
                <a:lnTo>
                  <a:pt x="2488551" y="577158"/>
                </a:lnTo>
                <a:close/>
              </a:path>
              <a:path w="4097654" h="972819">
                <a:moveTo>
                  <a:pt x="2564647" y="579698"/>
                </a:moveTo>
                <a:lnTo>
                  <a:pt x="2564243" y="577158"/>
                </a:lnTo>
                <a:lnTo>
                  <a:pt x="2563473" y="575888"/>
                </a:lnTo>
                <a:lnTo>
                  <a:pt x="2564243" y="572078"/>
                </a:lnTo>
                <a:lnTo>
                  <a:pt x="2566772" y="572078"/>
                </a:lnTo>
                <a:lnTo>
                  <a:pt x="2567946" y="573348"/>
                </a:lnTo>
                <a:lnTo>
                  <a:pt x="2568532" y="573348"/>
                </a:lnTo>
                <a:lnTo>
                  <a:pt x="2569302" y="575888"/>
                </a:lnTo>
                <a:lnTo>
                  <a:pt x="2568167" y="577158"/>
                </a:lnTo>
                <a:lnTo>
                  <a:pt x="2566590" y="578428"/>
                </a:lnTo>
                <a:lnTo>
                  <a:pt x="2564647" y="579698"/>
                </a:lnTo>
                <a:close/>
              </a:path>
              <a:path w="4097654" h="972819">
                <a:moveTo>
                  <a:pt x="2487195" y="578428"/>
                </a:moveTo>
                <a:lnTo>
                  <a:pt x="2486608" y="577158"/>
                </a:lnTo>
                <a:lnTo>
                  <a:pt x="2487964" y="577158"/>
                </a:lnTo>
                <a:lnTo>
                  <a:pt x="2487195" y="578428"/>
                </a:lnTo>
                <a:close/>
              </a:path>
              <a:path w="4097654" h="972819">
                <a:moveTo>
                  <a:pt x="2551191" y="597478"/>
                </a:moveTo>
                <a:lnTo>
                  <a:pt x="2547267" y="596208"/>
                </a:lnTo>
                <a:lnTo>
                  <a:pt x="2544950" y="596208"/>
                </a:lnTo>
                <a:lnTo>
                  <a:pt x="2543960" y="594938"/>
                </a:lnTo>
                <a:lnTo>
                  <a:pt x="2541796" y="593668"/>
                </a:lnTo>
                <a:lnTo>
                  <a:pt x="2540257" y="592398"/>
                </a:lnTo>
                <a:lnTo>
                  <a:pt x="2539670" y="589858"/>
                </a:lnTo>
                <a:lnTo>
                  <a:pt x="2538900" y="586048"/>
                </a:lnTo>
                <a:lnTo>
                  <a:pt x="2539266" y="583508"/>
                </a:lnTo>
                <a:lnTo>
                  <a:pt x="2541430" y="580968"/>
                </a:lnTo>
                <a:lnTo>
                  <a:pt x="2548440" y="583508"/>
                </a:lnTo>
                <a:lnTo>
                  <a:pt x="2554894" y="584778"/>
                </a:lnTo>
                <a:lnTo>
                  <a:pt x="2557020" y="588588"/>
                </a:lnTo>
                <a:lnTo>
                  <a:pt x="2556250" y="591128"/>
                </a:lnTo>
                <a:lnTo>
                  <a:pt x="2555259" y="594938"/>
                </a:lnTo>
                <a:lnTo>
                  <a:pt x="2551191" y="597478"/>
                </a:lnTo>
                <a:close/>
              </a:path>
              <a:path w="4097654" h="972819">
                <a:moveTo>
                  <a:pt x="621862" y="600018"/>
                </a:moveTo>
                <a:lnTo>
                  <a:pt x="617572" y="598748"/>
                </a:lnTo>
                <a:lnTo>
                  <a:pt x="616399" y="594938"/>
                </a:lnTo>
                <a:lnTo>
                  <a:pt x="615621" y="593668"/>
                </a:lnTo>
                <a:lnTo>
                  <a:pt x="615225" y="591128"/>
                </a:lnTo>
                <a:lnTo>
                  <a:pt x="615423" y="587318"/>
                </a:lnTo>
                <a:lnTo>
                  <a:pt x="616201" y="584778"/>
                </a:lnTo>
                <a:lnTo>
                  <a:pt x="618745" y="583508"/>
                </a:lnTo>
                <a:lnTo>
                  <a:pt x="621473" y="582238"/>
                </a:lnTo>
                <a:lnTo>
                  <a:pt x="624986" y="583508"/>
                </a:lnTo>
                <a:lnTo>
                  <a:pt x="627325" y="584778"/>
                </a:lnTo>
                <a:lnTo>
                  <a:pt x="629466" y="587318"/>
                </a:lnTo>
                <a:lnTo>
                  <a:pt x="630053" y="591128"/>
                </a:lnTo>
                <a:lnTo>
                  <a:pt x="628300" y="593668"/>
                </a:lnTo>
                <a:lnTo>
                  <a:pt x="627325" y="594938"/>
                </a:lnTo>
                <a:lnTo>
                  <a:pt x="625961" y="596208"/>
                </a:lnTo>
                <a:lnTo>
                  <a:pt x="624399" y="597478"/>
                </a:lnTo>
                <a:lnTo>
                  <a:pt x="621862" y="600018"/>
                </a:lnTo>
                <a:close/>
              </a:path>
              <a:path w="4097654" h="972819">
                <a:moveTo>
                  <a:pt x="1412822" y="583508"/>
                </a:moveTo>
                <a:lnTo>
                  <a:pt x="1412822" y="582238"/>
                </a:lnTo>
                <a:lnTo>
                  <a:pt x="1413408" y="582238"/>
                </a:lnTo>
                <a:lnTo>
                  <a:pt x="1412822" y="583508"/>
                </a:lnTo>
                <a:close/>
              </a:path>
              <a:path w="4097654" h="972819">
                <a:moveTo>
                  <a:pt x="1413599" y="583508"/>
                </a:moveTo>
                <a:lnTo>
                  <a:pt x="1413012" y="583508"/>
                </a:lnTo>
                <a:lnTo>
                  <a:pt x="1413599" y="582238"/>
                </a:lnTo>
                <a:lnTo>
                  <a:pt x="1413599" y="583508"/>
                </a:lnTo>
                <a:close/>
              </a:path>
              <a:path w="4097654" h="972819">
                <a:moveTo>
                  <a:pt x="1706971" y="598748"/>
                </a:moveTo>
                <a:lnTo>
                  <a:pt x="1703070" y="597478"/>
                </a:lnTo>
                <a:lnTo>
                  <a:pt x="1699557" y="592398"/>
                </a:lnTo>
                <a:lnTo>
                  <a:pt x="1700532" y="588588"/>
                </a:lnTo>
                <a:lnTo>
                  <a:pt x="1703458" y="586048"/>
                </a:lnTo>
                <a:lnTo>
                  <a:pt x="1708335" y="583508"/>
                </a:lnTo>
                <a:lnTo>
                  <a:pt x="1713211" y="582238"/>
                </a:lnTo>
                <a:lnTo>
                  <a:pt x="1718476" y="583508"/>
                </a:lnTo>
                <a:lnTo>
                  <a:pt x="1716914" y="586048"/>
                </a:lnTo>
                <a:lnTo>
                  <a:pt x="1715550" y="589858"/>
                </a:lnTo>
                <a:lnTo>
                  <a:pt x="1712624" y="593668"/>
                </a:lnTo>
                <a:lnTo>
                  <a:pt x="1709508" y="596208"/>
                </a:lnTo>
                <a:lnTo>
                  <a:pt x="1706971" y="598748"/>
                </a:lnTo>
                <a:close/>
              </a:path>
              <a:path w="4097654" h="972819">
                <a:moveTo>
                  <a:pt x="1719253" y="583508"/>
                </a:moveTo>
                <a:lnTo>
                  <a:pt x="1718674" y="583508"/>
                </a:lnTo>
                <a:lnTo>
                  <a:pt x="1718674" y="582238"/>
                </a:lnTo>
                <a:lnTo>
                  <a:pt x="1719253" y="582238"/>
                </a:lnTo>
                <a:lnTo>
                  <a:pt x="1719253" y="583508"/>
                </a:lnTo>
                <a:close/>
              </a:path>
              <a:path w="4097654" h="972819">
                <a:moveTo>
                  <a:pt x="1827518" y="597478"/>
                </a:moveTo>
                <a:lnTo>
                  <a:pt x="1825758" y="597478"/>
                </a:lnTo>
                <a:lnTo>
                  <a:pt x="1822443" y="596208"/>
                </a:lnTo>
                <a:lnTo>
                  <a:pt x="1820683" y="592398"/>
                </a:lnTo>
                <a:lnTo>
                  <a:pt x="1819906" y="591128"/>
                </a:lnTo>
                <a:lnTo>
                  <a:pt x="1818931" y="586048"/>
                </a:lnTo>
                <a:lnTo>
                  <a:pt x="1821666" y="583508"/>
                </a:lnTo>
                <a:lnTo>
                  <a:pt x="1828097" y="582238"/>
                </a:lnTo>
                <a:lnTo>
                  <a:pt x="1830832" y="584778"/>
                </a:lnTo>
                <a:lnTo>
                  <a:pt x="1832196" y="587318"/>
                </a:lnTo>
                <a:lnTo>
                  <a:pt x="1833362" y="589858"/>
                </a:lnTo>
                <a:lnTo>
                  <a:pt x="1833172" y="592398"/>
                </a:lnTo>
                <a:lnTo>
                  <a:pt x="1831808" y="593668"/>
                </a:lnTo>
                <a:lnTo>
                  <a:pt x="1831023" y="594938"/>
                </a:lnTo>
                <a:lnTo>
                  <a:pt x="1827518" y="597478"/>
                </a:lnTo>
                <a:close/>
              </a:path>
              <a:path w="4097654" h="972819">
                <a:moveTo>
                  <a:pt x="1905145" y="603828"/>
                </a:moveTo>
                <a:lnTo>
                  <a:pt x="1897152" y="598748"/>
                </a:lnTo>
                <a:lnTo>
                  <a:pt x="1897739" y="589858"/>
                </a:lnTo>
                <a:lnTo>
                  <a:pt x="1898127" y="589858"/>
                </a:lnTo>
                <a:lnTo>
                  <a:pt x="1898714" y="587318"/>
                </a:lnTo>
                <a:lnTo>
                  <a:pt x="1899880" y="586048"/>
                </a:lnTo>
                <a:lnTo>
                  <a:pt x="1900665" y="584778"/>
                </a:lnTo>
                <a:lnTo>
                  <a:pt x="1903004" y="583508"/>
                </a:lnTo>
                <a:lnTo>
                  <a:pt x="1906318" y="582238"/>
                </a:lnTo>
                <a:lnTo>
                  <a:pt x="1911195" y="583508"/>
                </a:lnTo>
                <a:lnTo>
                  <a:pt x="1922022" y="583508"/>
                </a:lnTo>
                <a:lnTo>
                  <a:pt x="1919195" y="584778"/>
                </a:lnTo>
                <a:lnTo>
                  <a:pt x="1917435" y="587318"/>
                </a:lnTo>
                <a:lnTo>
                  <a:pt x="1916658" y="591128"/>
                </a:lnTo>
                <a:lnTo>
                  <a:pt x="1916262" y="593668"/>
                </a:lnTo>
                <a:lnTo>
                  <a:pt x="1915675" y="596208"/>
                </a:lnTo>
                <a:lnTo>
                  <a:pt x="1914509" y="600018"/>
                </a:lnTo>
                <a:lnTo>
                  <a:pt x="1913336" y="601288"/>
                </a:lnTo>
                <a:lnTo>
                  <a:pt x="1912170" y="601288"/>
                </a:lnTo>
                <a:lnTo>
                  <a:pt x="1905145" y="603828"/>
                </a:lnTo>
                <a:close/>
              </a:path>
              <a:path w="4097654" h="972819">
                <a:moveTo>
                  <a:pt x="2349488" y="583508"/>
                </a:moveTo>
                <a:lnTo>
                  <a:pt x="2344612" y="583508"/>
                </a:lnTo>
                <a:lnTo>
                  <a:pt x="2346959" y="582238"/>
                </a:lnTo>
                <a:lnTo>
                  <a:pt x="2349488" y="583508"/>
                </a:lnTo>
                <a:close/>
              </a:path>
              <a:path w="4097654" h="972819">
                <a:moveTo>
                  <a:pt x="665361" y="598748"/>
                </a:moveTo>
                <a:lnTo>
                  <a:pt x="658336" y="597478"/>
                </a:lnTo>
                <a:lnTo>
                  <a:pt x="655997" y="593668"/>
                </a:lnTo>
                <a:lnTo>
                  <a:pt x="656584" y="586048"/>
                </a:lnTo>
                <a:lnTo>
                  <a:pt x="659898" y="583508"/>
                </a:lnTo>
                <a:lnTo>
                  <a:pt x="666527" y="583508"/>
                </a:lnTo>
                <a:lnTo>
                  <a:pt x="669453" y="587318"/>
                </a:lnTo>
                <a:lnTo>
                  <a:pt x="668676" y="594938"/>
                </a:lnTo>
                <a:lnTo>
                  <a:pt x="665361" y="598748"/>
                </a:lnTo>
                <a:close/>
              </a:path>
              <a:path w="4097654" h="972819">
                <a:moveTo>
                  <a:pt x="1105606" y="597478"/>
                </a:moveTo>
                <a:lnTo>
                  <a:pt x="1102093" y="597478"/>
                </a:lnTo>
                <a:lnTo>
                  <a:pt x="1098588" y="593668"/>
                </a:lnTo>
                <a:lnTo>
                  <a:pt x="1097613" y="589858"/>
                </a:lnTo>
                <a:lnTo>
                  <a:pt x="1097026" y="587318"/>
                </a:lnTo>
                <a:lnTo>
                  <a:pt x="1100142" y="583508"/>
                </a:lnTo>
                <a:lnTo>
                  <a:pt x="1106581" y="583508"/>
                </a:lnTo>
                <a:lnTo>
                  <a:pt x="1110482" y="587318"/>
                </a:lnTo>
                <a:lnTo>
                  <a:pt x="1111069" y="589858"/>
                </a:lnTo>
                <a:lnTo>
                  <a:pt x="1111457" y="593668"/>
                </a:lnTo>
                <a:lnTo>
                  <a:pt x="1108531" y="596208"/>
                </a:lnTo>
                <a:lnTo>
                  <a:pt x="1105606" y="597478"/>
                </a:lnTo>
                <a:close/>
              </a:path>
              <a:path w="4097654" h="972819">
                <a:moveTo>
                  <a:pt x="1421798" y="601288"/>
                </a:moveTo>
                <a:lnTo>
                  <a:pt x="1419062" y="601288"/>
                </a:lnTo>
                <a:lnTo>
                  <a:pt x="1415359" y="598748"/>
                </a:lnTo>
                <a:lnTo>
                  <a:pt x="1414963" y="594938"/>
                </a:lnTo>
                <a:lnTo>
                  <a:pt x="1414186" y="591128"/>
                </a:lnTo>
                <a:lnTo>
                  <a:pt x="1413988" y="587318"/>
                </a:lnTo>
                <a:lnTo>
                  <a:pt x="1413599" y="583508"/>
                </a:lnTo>
                <a:lnTo>
                  <a:pt x="1421988" y="583508"/>
                </a:lnTo>
                <a:lnTo>
                  <a:pt x="1425302" y="586048"/>
                </a:lnTo>
                <a:lnTo>
                  <a:pt x="1427840" y="588588"/>
                </a:lnTo>
                <a:lnTo>
                  <a:pt x="1428815" y="591128"/>
                </a:lnTo>
                <a:lnTo>
                  <a:pt x="1428228" y="594938"/>
                </a:lnTo>
                <a:lnTo>
                  <a:pt x="1427649" y="597478"/>
                </a:lnTo>
                <a:lnTo>
                  <a:pt x="1424723" y="600018"/>
                </a:lnTo>
                <a:lnTo>
                  <a:pt x="1421798" y="601288"/>
                </a:lnTo>
                <a:close/>
              </a:path>
              <a:path w="4097654" h="972819">
                <a:moveTo>
                  <a:pt x="2182127" y="594938"/>
                </a:moveTo>
                <a:lnTo>
                  <a:pt x="2179788" y="591128"/>
                </a:lnTo>
                <a:lnTo>
                  <a:pt x="2180177" y="587318"/>
                </a:lnTo>
                <a:lnTo>
                  <a:pt x="2180565" y="584778"/>
                </a:lnTo>
                <a:lnTo>
                  <a:pt x="2182904" y="583508"/>
                </a:lnTo>
                <a:lnTo>
                  <a:pt x="2188177" y="583508"/>
                </a:lnTo>
                <a:lnTo>
                  <a:pt x="2190516" y="586048"/>
                </a:lnTo>
                <a:lnTo>
                  <a:pt x="2190128" y="589858"/>
                </a:lnTo>
                <a:lnTo>
                  <a:pt x="2189739" y="591128"/>
                </a:lnTo>
                <a:lnTo>
                  <a:pt x="2187202" y="593668"/>
                </a:lnTo>
                <a:lnTo>
                  <a:pt x="2185053" y="593668"/>
                </a:lnTo>
                <a:lnTo>
                  <a:pt x="2182127" y="594938"/>
                </a:lnTo>
                <a:close/>
              </a:path>
              <a:path w="4097654" h="972819">
                <a:moveTo>
                  <a:pt x="2345968" y="598748"/>
                </a:moveTo>
                <a:lnTo>
                  <a:pt x="2343256" y="597478"/>
                </a:lnTo>
                <a:lnTo>
                  <a:pt x="2339919" y="596208"/>
                </a:lnTo>
                <a:lnTo>
                  <a:pt x="2337389" y="592398"/>
                </a:lnTo>
                <a:lnTo>
                  <a:pt x="2337572" y="588588"/>
                </a:lnTo>
                <a:lnTo>
                  <a:pt x="2338158" y="586048"/>
                </a:lnTo>
                <a:lnTo>
                  <a:pt x="2339332" y="584778"/>
                </a:lnTo>
                <a:lnTo>
                  <a:pt x="2342083" y="583508"/>
                </a:lnTo>
                <a:lnTo>
                  <a:pt x="2351835" y="583508"/>
                </a:lnTo>
                <a:lnTo>
                  <a:pt x="2352422" y="584778"/>
                </a:lnTo>
                <a:lnTo>
                  <a:pt x="2354769" y="588588"/>
                </a:lnTo>
                <a:lnTo>
                  <a:pt x="2353778" y="592398"/>
                </a:lnTo>
                <a:lnTo>
                  <a:pt x="2351614" y="594938"/>
                </a:lnTo>
                <a:lnTo>
                  <a:pt x="2350258" y="597478"/>
                </a:lnTo>
                <a:lnTo>
                  <a:pt x="2345968" y="598748"/>
                </a:lnTo>
                <a:close/>
              </a:path>
              <a:path w="4097654" h="972819">
                <a:moveTo>
                  <a:pt x="586751" y="597478"/>
                </a:moveTo>
                <a:lnTo>
                  <a:pt x="580122" y="597478"/>
                </a:lnTo>
                <a:lnTo>
                  <a:pt x="577585" y="596208"/>
                </a:lnTo>
                <a:lnTo>
                  <a:pt x="576800" y="589858"/>
                </a:lnTo>
                <a:lnTo>
                  <a:pt x="578949" y="587318"/>
                </a:lnTo>
                <a:lnTo>
                  <a:pt x="581875" y="586048"/>
                </a:lnTo>
                <a:lnTo>
                  <a:pt x="585387" y="584778"/>
                </a:lnTo>
                <a:lnTo>
                  <a:pt x="589289" y="588588"/>
                </a:lnTo>
                <a:lnTo>
                  <a:pt x="589416" y="591128"/>
                </a:lnTo>
                <a:lnTo>
                  <a:pt x="589479" y="594938"/>
                </a:lnTo>
                <a:lnTo>
                  <a:pt x="586751" y="597478"/>
                </a:lnTo>
                <a:close/>
              </a:path>
              <a:path w="4097654" h="972819">
                <a:moveTo>
                  <a:pt x="704960" y="602558"/>
                </a:moveTo>
                <a:lnTo>
                  <a:pt x="697744" y="602558"/>
                </a:lnTo>
                <a:lnTo>
                  <a:pt x="696182" y="601288"/>
                </a:lnTo>
                <a:lnTo>
                  <a:pt x="694818" y="600018"/>
                </a:lnTo>
                <a:lnTo>
                  <a:pt x="694033" y="598748"/>
                </a:lnTo>
                <a:lnTo>
                  <a:pt x="692860" y="597478"/>
                </a:lnTo>
                <a:lnTo>
                  <a:pt x="693843" y="594938"/>
                </a:lnTo>
                <a:lnTo>
                  <a:pt x="694422" y="592398"/>
                </a:lnTo>
                <a:lnTo>
                  <a:pt x="695397" y="589858"/>
                </a:lnTo>
                <a:lnTo>
                  <a:pt x="697744" y="584778"/>
                </a:lnTo>
                <a:lnTo>
                  <a:pt x="704563" y="584778"/>
                </a:lnTo>
                <a:lnTo>
                  <a:pt x="707878" y="588588"/>
                </a:lnTo>
                <a:lnTo>
                  <a:pt x="709828" y="591128"/>
                </a:lnTo>
                <a:lnTo>
                  <a:pt x="710613" y="594938"/>
                </a:lnTo>
                <a:lnTo>
                  <a:pt x="709249" y="597478"/>
                </a:lnTo>
                <a:lnTo>
                  <a:pt x="707878" y="601288"/>
                </a:lnTo>
                <a:lnTo>
                  <a:pt x="704960" y="602558"/>
                </a:lnTo>
                <a:close/>
              </a:path>
              <a:path w="4097654" h="972819">
                <a:moveTo>
                  <a:pt x="1711459" y="643198"/>
                </a:moveTo>
                <a:lnTo>
                  <a:pt x="1703070" y="643198"/>
                </a:lnTo>
                <a:lnTo>
                  <a:pt x="1699359" y="640658"/>
                </a:lnTo>
                <a:lnTo>
                  <a:pt x="1698772" y="636848"/>
                </a:lnTo>
                <a:lnTo>
                  <a:pt x="1698677" y="635578"/>
                </a:lnTo>
                <a:lnTo>
                  <a:pt x="1698582" y="633038"/>
                </a:lnTo>
                <a:lnTo>
                  <a:pt x="1698772" y="631768"/>
                </a:lnTo>
                <a:lnTo>
                  <a:pt x="1699168" y="627958"/>
                </a:lnTo>
                <a:lnTo>
                  <a:pt x="1700334" y="625418"/>
                </a:lnTo>
                <a:lnTo>
                  <a:pt x="1703649" y="624148"/>
                </a:lnTo>
                <a:lnTo>
                  <a:pt x="1709698" y="621608"/>
                </a:lnTo>
                <a:lnTo>
                  <a:pt x="1714964" y="619068"/>
                </a:lnTo>
                <a:lnTo>
                  <a:pt x="1718476" y="612718"/>
                </a:lnTo>
                <a:lnTo>
                  <a:pt x="1719451" y="611448"/>
                </a:lnTo>
                <a:lnTo>
                  <a:pt x="1720815" y="610178"/>
                </a:lnTo>
                <a:lnTo>
                  <a:pt x="1722377" y="608908"/>
                </a:lnTo>
                <a:lnTo>
                  <a:pt x="1728816" y="603828"/>
                </a:lnTo>
                <a:lnTo>
                  <a:pt x="1733304" y="598748"/>
                </a:lnTo>
                <a:lnTo>
                  <a:pt x="1736229" y="587318"/>
                </a:lnTo>
                <a:lnTo>
                  <a:pt x="1740321" y="584778"/>
                </a:lnTo>
                <a:lnTo>
                  <a:pt x="1744222" y="584778"/>
                </a:lnTo>
                <a:lnTo>
                  <a:pt x="1747346" y="586048"/>
                </a:lnTo>
                <a:lnTo>
                  <a:pt x="1750074" y="588588"/>
                </a:lnTo>
                <a:lnTo>
                  <a:pt x="1751636" y="593668"/>
                </a:lnTo>
                <a:lnTo>
                  <a:pt x="1750074" y="596208"/>
                </a:lnTo>
                <a:lnTo>
                  <a:pt x="1748520" y="597478"/>
                </a:lnTo>
                <a:lnTo>
                  <a:pt x="1746371" y="600018"/>
                </a:lnTo>
                <a:lnTo>
                  <a:pt x="1743445" y="601288"/>
                </a:lnTo>
                <a:lnTo>
                  <a:pt x="1740321" y="602558"/>
                </a:lnTo>
                <a:lnTo>
                  <a:pt x="1735833" y="603828"/>
                </a:lnTo>
                <a:lnTo>
                  <a:pt x="1732717" y="606368"/>
                </a:lnTo>
                <a:lnTo>
                  <a:pt x="1731543" y="611448"/>
                </a:lnTo>
                <a:lnTo>
                  <a:pt x="1730378" y="615258"/>
                </a:lnTo>
                <a:lnTo>
                  <a:pt x="1729402" y="619068"/>
                </a:lnTo>
                <a:lnTo>
                  <a:pt x="1726675" y="621608"/>
                </a:lnTo>
                <a:lnTo>
                  <a:pt x="1722766" y="622878"/>
                </a:lnTo>
                <a:lnTo>
                  <a:pt x="1716914" y="624148"/>
                </a:lnTo>
                <a:lnTo>
                  <a:pt x="1714575" y="627958"/>
                </a:lnTo>
                <a:lnTo>
                  <a:pt x="1714575" y="634308"/>
                </a:lnTo>
                <a:lnTo>
                  <a:pt x="1713600" y="640658"/>
                </a:lnTo>
                <a:lnTo>
                  <a:pt x="1711459" y="643198"/>
                </a:lnTo>
                <a:close/>
              </a:path>
              <a:path w="4097654" h="972819">
                <a:moveTo>
                  <a:pt x="2388691" y="597478"/>
                </a:moveTo>
                <a:lnTo>
                  <a:pt x="2381871" y="597478"/>
                </a:lnTo>
                <a:lnTo>
                  <a:pt x="2379121" y="594938"/>
                </a:lnTo>
                <a:lnTo>
                  <a:pt x="2378755" y="589858"/>
                </a:lnTo>
                <a:lnTo>
                  <a:pt x="2381284" y="586048"/>
                </a:lnTo>
                <a:lnTo>
                  <a:pt x="2384401" y="586048"/>
                </a:lnTo>
                <a:lnTo>
                  <a:pt x="2387700" y="584778"/>
                </a:lnTo>
                <a:lnTo>
                  <a:pt x="2390855" y="587318"/>
                </a:lnTo>
                <a:lnTo>
                  <a:pt x="2391037" y="589858"/>
                </a:lnTo>
                <a:lnTo>
                  <a:pt x="2391220" y="593668"/>
                </a:lnTo>
                <a:lnTo>
                  <a:pt x="2388691" y="597478"/>
                </a:lnTo>
                <a:close/>
              </a:path>
              <a:path w="4097654" h="972819">
                <a:moveTo>
                  <a:pt x="2430430" y="598748"/>
                </a:moveTo>
                <a:lnTo>
                  <a:pt x="2424776" y="598748"/>
                </a:lnTo>
                <a:lnTo>
                  <a:pt x="2419130" y="593668"/>
                </a:lnTo>
                <a:lnTo>
                  <a:pt x="2418140" y="592398"/>
                </a:lnTo>
                <a:lnTo>
                  <a:pt x="2418909" y="588588"/>
                </a:lnTo>
                <a:lnTo>
                  <a:pt x="2420083" y="588588"/>
                </a:lnTo>
                <a:lnTo>
                  <a:pt x="2425767" y="587318"/>
                </a:lnTo>
                <a:lnTo>
                  <a:pt x="2431413" y="584778"/>
                </a:lnTo>
                <a:lnTo>
                  <a:pt x="2437470" y="587318"/>
                </a:lnTo>
                <a:lnTo>
                  <a:pt x="2436701" y="589858"/>
                </a:lnTo>
                <a:lnTo>
                  <a:pt x="2435893" y="591128"/>
                </a:lnTo>
                <a:lnTo>
                  <a:pt x="2434941" y="592398"/>
                </a:lnTo>
                <a:lnTo>
                  <a:pt x="2430430" y="598748"/>
                </a:lnTo>
                <a:close/>
              </a:path>
              <a:path w="4097654" h="972819">
                <a:moveTo>
                  <a:pt x="2508065" y="597478"/>
                </a:moveTo>
                <a:lnTo>
                  <a:pt x="2499295" y="597478"/>
                </a:lnTo>
                <a:lnTo>
                  <a:pt x="2497717" y="594938"/>
                </a:lnTo>
                <a:lnTo>
                  <a:pt x="2497938" y="593668"/>
                </a:lnTo>
                <a:lnTo>
                  <a:pt x="2498525" y="588588"/>
                </a:lnTo>
                <a:lnTo>
                  <a:pt x="2503767" y="584778"/>
                </a:lnTo>
                <a:lnTo>
                  <a:pt x="2509421" y="586048"/>
                </a:lnTo>
                <a:lnTo>
                  <a:pt x="2510221" y="587318"/>
                </a:lnTo>
                <a:lnTo>
                  <a:pt x="2511585" y="588588"/>
                </a:lnTo>
                <a:lnTo>
                  <a:pt x="2512354" y="589858"/>
                </a:lnTo>
                <a:lnTo>
                  <a:pt x="2513345" y="591128"/>
                </a:lnTo>
                <a:lnTo>
                  <a:pt x="2512171" y="593668"/>
                </a:lnTo>
                <a:lnTo>
                  <a:pt x="2510998" y="594938"/>
                </a:lnTo>
                <a:lnTo>
                  <a:pt x="2508065" y="597478"/>
                </a:lnTo>
                <a:close/>
              </a:path>
              <a:path w="4097654" h="972819">
                <a:moveTo>
                  <a:pt x="823937" y="598748"/>
                </a:moveTo>
                <a:lnTo>
                  <a:pt x="816722" y="598748"/>
                </a:lnTo>
                <a:lnTo>
                  <a:pt x="815556" y="597478"/>
                </a:lnTo>
                <a:lnTo>
                  <a:pt x="814771" y="597478"/>
                </a:lnTo>
                <a:lnTo>
                  <a:pt x="812828" y="594938"/>
                </a:lnTo>
                <a:lnTo>
                  <a:pt x="812630" y="589858"/>
                </a:lnTo>
                <a:lnTo>
                  <a:pt x="815746" y="587318"/>
                </a:lnTo>
                <a:lnTo>
                  <a:pt x="817697" y="587318"/>
                </a:lnTo>
                <a:lnTo>
                  <a:pt x="818672" y="586048"/>
                </a:lnTo>
                <a:lnTo>
                  <a:pt x="822185" y="586048"/>
                </a:lnTo>
                <a:lnTo>
                  <a:pt x="824333" y="587318"/>
                </a:lnTo>
                <a:lnTo>
                  <a:pt x="827648" y="591128"/>
                </a:lnTo>
                <a:lnTo>
                  <a:pt x="827648" y="593668"/>
                </a:lnTo>
                <a:lnTo>
                  <a:pt x="826086" y="596208"/>
                </a:lnTo>
                <a:lnTo>
                  <a:pt x="823937" y="598748"/>
                </a:lnTo>
                <a:close/>
              </a:path>
              <a:path w="4097654" h="972819">
                <a:moveTo>
                  <a:pt x="1185770" y="597478"/>
                </a:moveTo>
                <a:lnTo>
                  <a:pt x="1183629" y="597478"/>
                </a:lnTo>
                <a:lnTo>
                  <a:pt x="1180703" y="596208"/>
                </a:lnTo>
                <a:lnTo>
                  <a:pt x="1179728" y="589858"/>
                </a:lnTo>
                <a:lnTo>
                  <a:pt x="1182455" y="586048"/>
                </a:lnTo>
                <a:lnTo>
                  <a:pt x="1186166" y="587318"/>
                </a:lnTo>
                <a:lnTo>
                  <a:pt x="1188505" y="587318"/>
                </a:lnTo>
                <a:lnTo>
                  <a:pt x="1191241" y="589858"/>
                </a:lnTo>
                <a:lnTo>
                  <a:pt x="1190456" y="591128"/>
                </a:lnTo>
                <a:lnTo>
                  <a:pt x="1189671" y="593668"/>
                </a:lnTo>
                <a:lnTo>
                  <a:pt x="1188307" y="596208"/>
                </a:lnTo>
                <a:lnTo>
                  <a:pt x="1185770" y="597478"/>
                </a:lnTo>
                <a:close/>
              </a:path>
              <a:path w="4097654" h="972819">
                <a:moveTo>
                  <a:pt x="1264966" y="596208"/>
                </a:moveTo>
                <a:lnTo>
                  <a:pt x="1263214" y="596208"/>
                </a:lnTo>
                <a:lnTo>
                  <a:pt x="1260677" y="594938"/>
                </a:lnTo>
                <a:lnTo>
                  <a:pt x="1259313" y="592398"/>
                </a:lnTo>
                <a:lnTo>
                  <a:pt x="1260867" y="587318"/>
                </a:lnTo>
                <a:lnTo>
                  <a:pt x="1262818" y="586048"/>
                </a:lnTo>
                <a:lnTo>
                  <a:pt x="1268090" y="586048"/>
                </a:lnTo>
                <a:lnTo>
                  <a:pt x="1270041" y="588588"/>
                </a:lnTo>
                <a:lnTo>
                  <a:pt x="1269264" y="591128"/>
                </a:lnTo>
                <a:lnTo>
                  <a:pt x="1268868" y="591128"/>
                </a:lnTo>
                <a:lnTo>
                  <a:pt x="1267702" y="593668"/>
                </a:lnTo>
                <a:lnTo>
                  <a:pt x="1266528" y="594938"/>
                </a:lnTo>
                <a:lnTo>
                  <a:pt x="1264966" y="596208"/>
                </a:lnTo>
                <a:close/>
              </a:path>
              <a:path w="4097654" h="972819">
                <a:moveTo>
                  <a:pt x="1787333" y="598748"/>
                </a:moveTo>
                <a:lnTo>
                  <a:pt x="1780895" y="598748"/>
                </a:lnTo>
                <a:lnTo>
                  <a:pt x="1777580" y="597478"/>
                </a:lnTo>
                <a:lnTo>
                  <a:pt x="1775820" y="593668"/>
                </a:lnTo>
                <a:lnTo>
                  <a:pt x="1776407" y="591128"/>
                </a:lnTo>
                <a:lnTo>
                  <a:pt x="1777382" y="588588"/>
                </a:lnTo>
                <a:lnTo>
                  <a:pt x="1781085" y="586048"/>
                </a:lnTo>
                <a:lnTo>
                  <a:pt x="1784019" y="587318"/>
                </a:lnTo>
                <a:lnTo>
                  <a:pt x="1787135" y="587318"/>
                </a:lnTo>
                <a:lnTo>
                  <a:pt x="1789672" y="589858"/>
                </a:lnTo>
                <a:lnTo>
                  <a:pt x="1790061" y="593668"/>
                </a:lnTo>
                <a:lnTo>
                  <a:pt x="1790259" y="596208"/>
                </a:lnTo>
                <a:lnTo>
                  <a:pt x="1787333" y="598748"/>
                </a:lnTo>
                <a:close/>
              </a:path>
              <a:path w="4097654" h="972819">
                <a:moveTo>
                  <a:pt x="2470036" y="601288"/>
                </a:moveTo>
                <a:lnTo>
                  <a:pt x="2463392" y="601288"/>
                </a:lnTo>
                <a:lnTo>
                  <a:pt x="2459872" y="596208"/>
                </a:lnTo>
                <a:lnTo>
                  <a:pt x="2458332" y="593668"/>
                </a:lnTo>
                <a:lnTo>
                  <a:pt x="2459323" y="589858"/>
                </a:lnTo>
                <a:lnTo>
                  <a:pt x="2461853" y="587318"/>
                </a:lnTo>
                <a:lnTo>
                  <a:pt x="2466325" y="586048"/>
                </a:lnTo>
                <a:lnTo>
                  <a:pt x="2471796" y="586048"/>
                </a:lnTo>
                <a:lnTo>
                  <a:pt x="2474912" y="591128"/>
                </a:lnTo>
                <a:lnTo>
                  <a:pt x="2475682" y="591128"/>
                </a:lnTo>
                <a:lnTo>
                  <a:pt x="2475682" y="592398"/>
                </a:lnTo>
                <a:lnTo>
                  <a:pt x="2475903" y="593668"/>
                </a:lnTo>
                <a:lnTo>
                  <a:pt x="2475095" y="596208"/>
                </a:lnTo>
                <a:lnTo>
                  <a:pt x="2474326" y="597478"/>
                </a:lnTo>
                <a:lnTo>
                  <a:pt x="2470036" y="601288"/>
                </a:lnTo>
                <a:close/>
              </a:path>
              <a:path w="4097654" h="972819">
                <a:moveTo>
                  <a:pt x="1221855" y="603828"/>
                </a:moveTo>
                <a:lnTo>
                  <a:pt x="1215227" y="598748"/>
                </a:lnTo>
                <a:lnTo>
                  <a:pt x="1215306" y="596208"/>
                </a:lnTo>
                <a:lnTo>
                  <a:pt x="1215425" y="589858"/>
                </a:lnTo>
                <a:lnTo>
                  <a:pt x="1218937" y="587318"/>
                </a:lnTo>
                <a:lnTo>
                  <a:pt x="1221855" y="587318"/>
                </a:lnTo>
                <a:lnTo>
                  <a:pt x="1227707" y="588588"/>
                </a:lnTo>
                <a:lnTo>
                  <a:pt x="1231616" y="596208"/>
                </a:lnTo>
                <a:lnTo>
                  <a:pt x="1228492" y="600018"/>
                </a:lnTo>
                <a:lnTo>
                  <a:pt x="1227707" y="601288"/>
                </a:lnTo>
                <a:lnTo>
                  <a:pt x="1227128" y="601288"/>
                </a:lnTo>
                <a:lnTo>
                  <a:pt x="1221855" y="603828"/>
                </a:lnTo>
                <a:close/>
              </a:path>
              <a:path w="4097654" h="972819">
                <a:moveTo>
                  <a:pt x="1303589" y="588588"/>
                </a:moveTo>
                <a:lnTo>
                  <a:pt x="1298713" y="588588"/>
                </a:lnTo>
                <a:lnTo>
                  <a:pt x="1299688" y="587318"/>
                </a:lnTo>
                <a:lnTo>
                  <a:pt x="1302614" y="587318"/>
                </a:lnTo>
                <a:lnTo>
                  <a:pt x="1303589" y="588588"/>
                </a:lnTo>
                <a:close/>
              </a:path>
              <a:path w="4097654" h="972819">
                <a:moveTo>
                  <a:pt x="1664447" y="592398"/>
                </a:moveTo>
                <a:lnTo>
                  <a:pt x="1662686" y="592398"/>
                </a:lnTo>
                <a:lnTo>
                  <a:pt x="1662107" y="591128"/>
                </a:lnTo>
                <a:lnTo>
                  <a:pt x="1661323" y="588588"/>
                </a:lnTo>
                <a:lnTo>
                  <a:pt x="1661909" y="588588"/>
                </a:lnTo>
                <a:lnTo>
                  <a:pt x="1662686" y="587318"/>
                </a:lnTo>
                <a:lnTo>
                  <a:pt x="1664248" y="587318"/>
                </a:lnTo>
                <a:lnTo>
                  <a:pt x="1665422" y="588588"/>
                </a:lnTo>
                <a:lnTo>
                  <a:pt x="1665810" y="589858"/>
                </a:lnTo>
                <a:lnTo>
                  <a:pt x="1665033" y="591128"/>
                </a:lnTo>
                <a:lnTo>
                  <a:pt x="1664447" y="592398"/>
                </a:lnTo>
                <a:close/>
              </a:path>
              <a:path w="4097654" h="972819">
                <a:moveTo>
                  <a:pt x="745335" y="600018"/>
                </a:moveTo>
                <a:lnTo>
                  <a:pt x="739872" y="600018"/>
                </a:lnTo>
                <a:lnTo>
                  <a:pt x="737533" y="597478"/>
                </a:lnTo>
                <a:lnTo>
                  <a:pt x="737467" y="593668"/>
                </a:lnTo>
                <a:lnTo>
                  <a:pt x="737335" y="591128"/>
                </a:lnTo>
                <a:lnTo>
                  <a:pt x="740260" y="588588"/>
                </a:lnTo>
                <a:lnTo>
                  <a:pt x="746112" y="588588"/>
                </a:lnTo>
                <a:lnTo>
                  <a:pt x="748261" y="591128"/>
                </a:lnTo>
                <a:lnTo>
                  <a:pt x="748356" y="592398"/>
                </a:lnTo>
                <a:lnTo>
                  <a:pt x="748451" y="596208"/>
                </a:lnTo>
                <a:lnTo>
                  <a:pt x="745335" y="600018"/>
                </a:lnTo>
                <a:close/>
              </a:path>
              <a:path w="4097654" h="972819">
                <a:moveTo>
                  <a:pt x="1168024" y="620338"/>
                </a:moveTo>
                <a:lnTo>
                  <a:pt x="1163148" y="620338"/>
                </a:lnTo>
                <a:lnTo>
                  <a:pt x="1161197" y="619068"/>
                </a:lnTo>
                <a:lnTo>
                  <a:pt x="1160808" y="617798"/>
                </a:lnTo>
                <a:lnTo>
                  <a:pt x="1159833" y="617798"/>
                </a:lnTo>
                <a:lnTo>
                  <a:pt x="1155909" y="612718"/>
                </a:lnTo>
                <a:lnTo>
                  <a:pt x="1151564" y="607638"/>
                </a:lnTo>
                <a:lnTo>
                  <a:pt x="1146525" y="603828"/>
                </a:lnTo>
                <a:lnTo>
                  <a:pt x="1140518" y="600018"/>
                </a:lnTo>
                <a:lnTo>
                  <a:pt x="1137988" y="600018"/>
                </a:lnTo>
                <a:lnTo>
                  <a:pt x="1137988" y="596208"/>
                </a:lnTo>
                <a:lnTo>
                  <a:pt x="1138963" y="592398"/>
                </a:lnTo>
                <a:lnTo>
                  <a:pt x="1141691" y="589858"/>
                </a:lnTo>
                <a:lnTo>
                  <a:pt x="1143253" y="588588"/>
                </a:lnTo>
                <a:lnTo>
                  <a:pt x="1147345" y="588588"/>
                </a:lnTo>
                <a:lnTo>
                  <a:pt x="1148709" y="589858"/>
                </a:lnTo>
                <a:lnTo>
                  <a:pt x="1150271" y="592398"/>
                </a:lnTo>
                <a:lnTo>
                  <a:pt x="1152031" y="593668"/>
                </a:lnTo>
                <a:lnTo>
                  <a:pt x="1153204" y="596208"/>
                </a:lnTo>
                <a:lnTo>
                  <a:pt x="1155155" y="600018"/>
                </a:lnTo>
                <a:lnTo>
                  <a:pt x="1158271" y="601288"/>
                </a:lnTo>
                <a:lnTo>
                  <a:pt x="1162172" y="602558"/>
                </a:lnTo>
                <a:lnTo>
                  <a:pt x="1165875" y="602558"/>
                </a:lnTo>
                <a:lnTo>
                  <a:pt x="1167635" y="603828"/>
                </a:lnTo>
                <a:lnTo>
                  <a:pt x="1170363" y="603828"/>
                </a:lnTo>
                <a:lnTo>
                  <a:pt x="1172512" y="607638"/>
                </a:lnTo>
                <a:lnTo>
                  <a:pt x="1172314" y="612718"/>
                </a:lnTo>
                <a:lnTo>
                  <a:pt x="1171735" y="612718"/>
                </a:lnTo>
                <a:lnTo>
                  <a:pt x="1170950" y="615258"/>
                </a:lnTo>
                <a:lnTo>
                  <a:pt x="1169586" y="617798"/>
                </a:lnTo>
                <a:lnTo>
                  <a:pt x="1168024" y="620338"/>
                </a:lnTo>
                <a:close/>
              </a:path>
              <a:path w="4097654" h="972819">
                <a:moveTo>
                  <a:pt x="1303589" y="596208"/>
                </a:moveTo>
                <a:lnTo>
                  <a:pt x="1300275" y="596208"/>
                </a:lnTo>
                <a:lnTo>
                  <a:pt x="1299101" y="594938"/>
                </a:lnTo>
                <a:lnTo>
                  <a:pt x="1298324" y="594938"/>
                </a:lnTo>
                <a:lnTo>
                  <a:pt x="1296176" y="593668"/>
                </a:lnTo>
                <a:lnTo>
                  <a:pt x="1295200" y="592398"/>
                </a:lnTo>
                <a:lnTo>
                  <a:pt x="1296176" y="589858"/>
                </a:lnTo>
                <a:lnTo>
                  <a:pt x="1297151" y="588588"/>
                </a:lnTo>
                <a:lnTo>
                  <a:pt x="1305349" y="588588"/>
                </a:lnTo>
                <a:lnTo>
                  <a:pt x="1306127" y="591128"/>
                </a:lnTo>
                <a:lnTo>
                  <a:pt x="1304953" y="594938"/>
                </a:lnTo>
                <a:lnTo>
                  <a:pt x="1303589" y="596208"/>
                </a:lnTo>
                <a:close/>
              </a:path>
              <a:path w="4097654" h="972819">
                <a:moveTo>
                  <a:pt x="2125172" y="621608"/>
                </a:moveTo>
                <a:lnTo>
                  <a:pt x="2120097" y="621608"/>
                </a:lnTo>
                <a:lnTo>
                  <a:pt x="2117172" y="619068"/>
                </a:lnTo>
                <a:lnTo>
                  <a:pt x="2116783" y="616528"/>
                </a:lnTo>
                <a:lnTo>
                  <a:pt x="2116006" y="612718"/>
                </a:lnTo>
                <a:lnTo>
                  <a:pt x="2115617" y="608908"/>
                </a:lnTo>
                <a:lnTo>
                  <a:pt x="2114832" y="602558"/>
                </a:lnTo>
                <a:lnTo>
                  <a:pt x="2108790" y="598748"/>
                </a:lnTo>
                <a:lnTo>
                  <a:pt x="2106253" y="597478"/>
                </a:lnTo>
                <a:lnTo>
                  <a:pt x="2104104" y="594938"/>
                </a:lnTo>
                <a:lnTo>
                  <a:pt x="2103906" y="592398"/>
                </a:lnTo>
                <a:lnTo>
                  <a:pt x="2105666" y="589858"/>
                </a:lnTo>
                <a:lnTo>
                  <a:pt x="2107419" y="588588"/>
                </a:lnTo>
                <a:lnTo>
                  <a:pt x="2111129" y="588588"/>
                </a:lnTo>
                <a:lnTo>
                  <a:pt x="2112691" y="589858"/>
                </a:lnTo>
                <a:lnTo>
                  <a:pt x="2113278" y="589858"/>
                </a:lnTo>
                <a:lnTo>
                  <a:pt x="2114055" y="591128"/>
                </a:lnTo>
                <a:lnTo>
                  <a:pt x="2114253" y="591128"/>
                </a:lnTo>
                <a:lnTo>
                  <a:pt x="2116006" y="597478"/>
                </a:lnTo>
                <a:lnTo>
                  <a:pt x="2120097" y="601288"/>
                </a:lnTo>
                <a:lnTo>
                  <a:pt x="2130437" y="605098"/>
                </a:lnTo>
                <a:lnTo>
                  <a:pt x="2131412" y="607638"/>
                </a:lnTo>
                <a:lnTo>
                  <a:pt x="2131024" y="611448"/>
                </a:lnTo>
                <a:lnTo>
                  <a:pt x="2130833" y="613988"/>
                </a:lnTo>
                <a:lnTo>
                  <a:pt x="2130048" y="616528"/>
                </a:lnTo>
                <a:lnTo>
                  <a:pt x="2128883" y="617798"/>
                </a:lnTo>
                <a:lnTo>
                  <a:pt x="2127709" y="620338"/>
                </a:lnTo>
                <a:lnTo>
                  <a:pt x="2125172" y="621608"/>
                </a:lnTo>
                <a:close/>
              </a:path>
              <a:path w="4097654" h="972819">
                <a:moveTo>
                  <a:pt x="2310104" y="597478"/>
                </a:moveTo>
                <a:lnTo>
                  <a:pt x="2308526" y="596208"/>
                </a:lnTo>
                <a:lnTo>
                  <a:pt x="2307170" y="594938"/>
                </a:lnTo>
                <a:lnTo>
                  <a:pt x="2306363" y="593668"/>
                </a:lnTo>
                <a:lnTo>
                  <a:pt x="2305410" y="592398"/>
                </a:lnTo>
                <a:lnTo>
                  <a:pt x="2306363" y="589858"/>
                </a:lnTo>
                <a:lnTo>
                  <a:pt x="2309517" y="588588"/>
                </a:lnTo>
                <a:lnTo>
                  <a:pt x="2312047" y="589858"/>
                </a:lnTo>
                <a:lnTo>
                  <a:pt x="2313586" y="589858"/>
                </a:lnTo>
                <a:lnTo>
                  <a:pt x="2314172" y="592398"/>
                </a:lnTo>
                <a:lnTo>
                  <a:pt x="2313220" y="593668"/>
                </a:lnTo>
                <a:lnTo>
                  <a:pt x="2312412" y="596208"/>
                </a:lnTo>
                <a:lnTo>
                  <a:pt x="2310104" y="597478"/>
                </a:lnTo>
                <a:close/>
              </a:path>
              <a:path w="4097654" h="972819">
                <a:moveTo>
                  <a:pt x="1027194" y="602558"/>
                </a:moveTo>
                <a:lnTo>
                  <a:pt x="1019780" y="602558"/>
                </a:lnTo>
                <a:lnTo>
                  <a:pt x="1016656" y="600018"/>
                </a:lnTo>
                <a:lnTo>
                  <a:pt x="1017243" y="592398"/>
                </a:lnTo>
                <a:lnTo>
                  <a:pt x="1019590" y="589858"/>
                </a:lnTo>
                <a:lnTo>
                  <a:pt x="1026805" y="589858"/>
                </a:lnTo>
                <a:lnTo>
                  <a:pt x="1029731" y="592398"/>
                </a:lnTo>
                <a:lnTo>
                  <a:pt x="1029826" y="594938"/>
                </a:lnTo>
                <a:lnTo>
                  <a:pt x="1029922" y="600018"/>
                </a:lnTo>
                <a:lnTo>
                  <a:pt x="1027194" y="602558"/>
                </a:lnTo>
                <a:close/>
              </a:path>
              <a:path w="4097654" h="972819">
                <a:moveTo>
                  <a:pt x="1346304" y="601288"/>
                </a:moveTo>
                <a:lnTo>
                  <a:pt x="1340064" y="601288"/>
                </a:lnTo>
                <a:lnTo>
                  <a:pt x="1337336" y="598748"/>
                </a:lnTo>
                <a:lnTo>
                  <a:pt x="1337915" y="591128"/>
                </a:lnTo>
                <a:lnTo>
                  <a:pt x="1341039" y="589858"/>
                </a:lnTo>
                <a:lnTo>
                  <a:pt x="1347279" y="589858"/>
                </a:lnTo>
                <a:lnTo>
                  <a:pt x="1349039" y="592398"/>
                </a:lnTo>
                <a:lnTo>
                  <a:pt x="1348651" y="596208"/>
                </a:lnTo>
                <a:lnTo>
                  <a:pt x="1348453" y="600018"/>
                </a:lnTo>
                <a:lnTo>
                  <a:pt x="1346304" y="601288"/>
                </a:lnTo>
                <a:close/>
              </a:path>
              <a:path w="4097654" h="972819">
                <a:moveTo>
                  <a:pt x="2029007" y="591128"/>
                </a:moveTo>
                <a:lnTo>
                  <a:pt x="2025304" y="591128"/>
                </a:lnTo>
                <a:lnTo>
                  <a:pt x="2025692" y="589858"/>
                </a:lnTo>
                <a:lnTo>
                  <a:pt x="2026668" y="589858"/>
                </a:lnTo>
                <a:lnTo>
                  <a:pt x="2029007" y="591128"/>
                </a:lnTo>
                <a:close/>
              </a:path>
              <a:path w="4097654" h="972819">
                <a:moveTo>
                  <a:pt x="542086" y="596208"/>
                </a:moveTo>
                <a:lnTo>
                  <a:pt x="540326" y="596208"/>
                </a:lnTo>
                <a:lnTo>
                  <a:pt x="538764" y="594938"/>
                </a:lnTo>
                <a:lnTo>
                  <a:pt x="538764" y="591128"/>
                </a:lnTo>
                <a:lnTo>
                  <a:pt x="542086" y="591128"/>
                </a:lnTo>
                <a:lnTo>
                  <a:pt x="544037" y="592398"/>
                </a:lnTo>
                <a:lnTo>
                  <a:pt x="543839" y="594938"/>
                </a:lnTo>
                <a:lnTo>
                  <a:pt x="542086" y="596208"/>
                </a:lnTo>
                <a:close/>
              </a:path>
              <a:path w="4097654" h="972819">
                <a:moveTo>
                  <a:pt x="904696" y="597478"/>
                </a:moveTo>
                <a:lnTo>
                  <a:pt x="903522" y="596208"/>
                </a:lnTo>
                <a:lnTo>
                  <a:pt x="901770" y="596208"/>
                </a:lnTo>
                <a:lnTo>
                  <a:pt x="901381" y="594938"/>
                </a:lnTo>
                <a:lnTo>
                  <a:pt x="901960" y="592398"/>
                </a:lnTo>
                <a:lnTo>
                  <a:pt x="902357" y="592398"/>
                </a:lnTo>
                <a:lnTo>
                  <a:pt x="904109" y="591128"/>
                </a:lnTo>
                <a:lnTo>
                  <a:pt x="904505" y="591128"/>
                </a:lnTo>
                <a:lnTo>
                  <a:pt x="906845" y="593668"/>
                </a:lnTo>
                <a:lnTo>
                  <a:pt x="908597" y="594938"/>
                </a:lnTo>
                <a:lnTo>
                  <a:pt x="906258" y="596208"/>
                </a:lnTo>
                <a:lnTo>
                  <a:pt x="904696" y="597478"/>
                </a:lnTo>
                <a:close/>
              </a:path>
              <a:path w="4097654" h="972819">
                <a:moveTo>
                  <a:pt x="1506838" y="600018"/>
                </a:moveTo>
                <a:lnTo>
                  <a:pt x="1503912" y="600018"/>
                </a:lnTo>
                <a:lnTo>
                  <a:pt x="1502160" y="598748"/>
                </a:lnTo>
                <a:lnTo>
                  <a:pt x="1501771" y="593668"/>
                </a:lnTo>
                <a:lnTo>
                  <a:pt x="1502350" y="592398"/>
                </a:lnTo>
                <a:lnTo>
                  <a:pt x="1504110" y="591128"/>
                </a:lnTo>
                <a:lnTo>
                  <a:pt x="1506061" y="591128"/>
                </a:lnTo>
                <a:lnTo>
                  <a:pt x="1508789" y="592398"/>
                </a:lnTo>
                <a:lnTo>
                  <a:pt x="1509375" y="597478"/>
                </a:lnTo>
                <a:lnTo>
                  <a:pt x="1506838" y="600018"/>
                </a:lnTo>
                <a:close/>
              </a:path>
              <a:path w="4097654" h="972819">
                <a:moveTo>
                  <a:pt x="2028230" y="592398"/>
                </a:moveTo>
                <a:lnTo>
                  <a:pt x="2025304" y="592398"/>
                </a:lnTo>
                <a:lnTo>
                  <a:pt x="2025106" y="591128"/>
                </a:lnTo>
                <a:lnTo>
                  <a:pt x="2029205" y="591128"/>
                </a:lnTo>
                <a:lnTo>
                  <a:pt x="2028230" y="592398"/>
                </a:lnTo>
                <a:close/>
              </a:path>
              <a:path w="4097654" h="972819">
                <a:moveTo>
                  <a:pt x="1545850" y="596208"/>
                </a:moveTo>
                <a:lnTo>
                  <a:pt x="1543899" y="596208"/>
                </a:lnTo>
                <a:lnTo>
                  <a:pt x="1543511" y="594938"/>
                </a:lnTo>
                <a:lnTo>
                  <a:pt x="1544097" y="593668"/>
                </a:lnTo>
                <a:lnTo>
                  <a:pt x="1544486" y="593668"/>
                </a:lnTo>
                <a:lnTo>
                  <a:pt x="1545263" y="592398"/>
                </a:lnTo>
                <a:lnTo>
                  <a:pt x="1545652" y="593668"/>
                </a:lnTo>
                <a:lnTo>
                  <a:pt x="1546238" y="594938"/>
                </a:lnTo>
                <a:lnTo>
                  <a:pt x="1546825" y="594938"/>
                </a:lnTo>
                <a:lnTo>
                  <a:pt x="1545850" y="596208"/>
                </a:lnTo>
                <a:close/>
              </a:path>
              <a:path w="4097654" h="972819">
                <a:moveTo>
                  <a:pt x="1602028" y="617798"/>
                </a:moveTo>
                <a:lnTo>
                  <a:pt x="1597929" y="616528"/>
                </a:lnTo>
                <a:lnTo>
                  <a:pt x="1596176" y="612718"/>
                </a:lnTo>
                <a:lnTo>
                  <a:pt x="1593448" y="606368"/>
                </a:lnTo>
                <a:lnTo>
                  <a:pt x="1589349" y="602558"/>
                </a:lnTo>
                <a:lnTo>
                  <a:pt x="1604756" y="602558"/>
                </a:lnTo>
                <a:lnTo>
                  <a:pt x="1608070" y="603828"/>
                </a:lnTo>
                <a:lnTo>
                  <a:pt x="1610021" y="606368"/>
                </a:lnTo>
                <a:lnTo>
                  <a:pt x="1610417" y="610178"/>
                </a:lnTo>
                <a:lnTo>
                  <a:pt x="1610806" y="612718"/>
                </a:lnTo>
                <a:lnTo>
                  <a:pt x="1608657" y="616528"/>
                </a:lnTo>
                <a:lnTo>
                  <a:pt x="1605541" y="616528"/>
                </a:lnTo>
                <a:lnTo>
                  <a:pt x="1602028" y="617798"/>
                </a:lnTo>
                <a:close/>
              </a:path>
              <a:path w="4097654" h="972819">
                <a:moveTo>
                  <a:pt x="1922898" y="619068"/>
                </a:moveTo>
                <a:lnTo>
                  <a:pt x="1919584" y="616528"/>
                </a:lnTo>
                <a:lnTo>
                  <a:pt x="1918220" y="615258"/>
                </a:lnTo>
                <a:lnTo>
                  <a:pt x="1917633" y="612718"/>
                </a:lnTo>
                <a:lnTo>
                  <a:pt x="1917047" y="612718"/>
                </a:lnTo>
                <a:lnTo>
                  <a:pt x="1917245" y="608908"/>
                </a:lnTo>
                <a:lnTo>
                  <a:pt x="1917824" y="605098"/>
                </a:lnTo>
                <a:lnTo>
                  <a:pt x="1920948" y="603828"/>
                </a:lnTo>
                <a:lnTo>
                  <a:pt x="1923287" y="602558"/>
                </a:lnTo>
                <a:lnTo>
                  <a:pt x="1925626" y="602558"/>
                </a:lnTo>
                <a:lnTo>
                  <a:pt x="1927965" y="603828"/>
                </a:lnTo>
                <a:lnTo>
                  <a:pt x="1931287" y="606368"/>
                </a:lnTo>
                <a:lnTo>
                  <a:pt x="1932453" y="610178"/>
                </a:lnTo>
                <a:lnTo>
                  <a:pt x="1930701" y="613988"/>
                </a:lnTo>
                <a:lnTo>
                  <a:pt x="1928552" y="617798"/>
                </a:lnTo>
                <a:lnTo>
                  <a:pt x="1922898" y="619068"/>
                </a:lnTo>
                <a:close/>
              </a:path>
              <a:path w="4097654" h="972819">
                <a:moveTo>
                  <a:pt x="562567" y="620338"/>
                </a:moveTo>
                <a:lnTo>
                  <a:pt x="557104" y="620338"/>
                </a:lnTo>
                <a:lnTo>
                  <a:pt x="551252" y="613988"/>
                </a:lnTo>
                <a:lnTo>
                  <a:pt x="550079" y="611448"/>
                </a:lnTo>
                <a:lnTo>
                  <a:pt x="551054" y="607638"/>
                </a:lnTo>
                <a:lnTo>
                  <a:pt x="551839" y="605098"/>
                </a:lnTo>
                <a:lnTo>
                  <a:pt x="555154" y="603828"/>
                </a:lnTo>
                <a:lnTo>
                  <a:pt x="563543" y="603828"/>
                </a:lnTo>
                <a:lnTo>
                  <a:pt x="566072" y="605098"/>
                </a:lnTo>
                <a:lnTo>
                  <a:pt x="568023" y="606368"/>
                </a:lnTo>
                <a:lnTo>
                  <a:pt x="569196" y="611448"/>
                </a:lnTo>
                <a:lnTo>
                  <a:pt x="568419" y="613988"/>
                </a:lnTo>
                <a:lnTo>
                  <a:pt x="562567" y="620338"/>
                </a:lnTo>
                <a:close/>
              </a:path>
              <a:path w="4097654" h="972819">
                <a:moveTo>
                  <a:pt x="685256" y="660978"/>
                </a:moveTo>
                <a:lnTo>
                  <a:pt x="679404" y="659708"/>
                </a:lnTo>
                <a:lnTo>
                  <a:pt x="677842" y="657168"/>
                </a:lnTo>
                <a:lnTo>
                  <a:pt x="676676" y="654628"/>
                </a:lnTo>
                <a:lnTo>
                  <a:pt x="676577" y="649548"/>
                </a:lnTo>
                <a:lnTo>
                  <a:pt x="676676" y="645738"/>
                </a:lnTo>
                <a:lnTo>
                  <a:pt x="685256" y="640658"/>
                </a:lnTo>
                <a:lnTo>
                  <a:pt x="692860" y="634308"/>
                </a:lnTo>
                <a:lnTo>
                  <a:pt x="692669" y="627958"/>
                </a:lnTo>
                <a:lnTo>
                  <a:pt x="688959" y="625418"/>
                </a:lnTo>
                <a:lnTo>
                  <a:pt x="686429" y="624148"/>
                </a:lnTo>
                <a:lnTo>
                  <a:pt x="683305" y="622878"/>
                </a:lnTo>
                <a:lnTo>
                  <a:pt x="680577" y="621608"/>
                </a:lnTo>
                <a:lnTo>
                  <a:pt x="676288" y="619068"/>
                </a:lnTo>
                <a:lnTo>
                  <a:pt x="674916" y="613988"/>
                </a:lnTo>
                <a:lnTo>
                  <a:pt x="679602" y="606368"/>
                </a:lnTo>
                <a:lnTo>
                  <a:pt x="683892" y="603828"/>
                </a:lnTo>
                <a:lnTo>
                  <a:pt x="689545" y="605098"/>
                </a:lnTo>
                <a:lnTo>
                  <a:pt x="691107" y="606368"/>
                </a:lnTo>
                <a:lnTo>
                  <a:pt x="691298" y="607638"/>
                </a:lnTo>
                <a:lnTo>
                  <a:pt x="692083" y="610178"/>
                </a:lnTo>
                <a:lnTo>
                  <a:pt x="692083" y="613988"/>
                </a:lnTo>
                <a:lnTo>
                  <a:pt x="693248" y="619068"/>
                </a:lnTo>
                <a:lnTo>
                  <a:pt x="695009" y="621608"/>
                </a:lnTo>
                <a:lnTo>
                  <a:pt x="697546" y="621608"/>
                </a:lnTo>
                <a:lnTo>
                  <a:pt x="699885" y="622878"/>
                </a:lnTo>
                <a:lnTo>
                  <a:pt x="702613" y="622878"/>
                </a:lnTo>
                <a:lnTo>
                  <a:pt x="704761" y="624148"/>
                </a:lnTo>
                <a:lnTo>
                  <a:pt x="707687" y="625418"/>
                </a:lnTo>
                <a:lnTo>
                  <a:pt x="709249" y="627958"/>
                </a:lnTo>
                <a:lnTo>
                  <a:pt x="709638" y="631768"/>
                </a:lnTo>
                <a:lnTo>
                  <a:pt x="709828" y="633038"/>
                </a:lnTo>
                <a:lnTo>
                  <a:pt x="709440" y="634308"/>
                </a:lnTo>
                <a:lnTo>
                  <a:pt x="708663" y="635578"/>
                </a:lnTo>
                <a:lnTo>
                  <a:pt x="707299" y="636848"/>
                </a:lnTo>
                <a:lnTo>
                  <a:pt x="705539" y="638118"/>
                </a:lnTo>
                <a:lnTo>
                  <a:pt x="703786" y="638118"/>
                </a:lnTo>
                <a:lnTo>
                  <a:pt x="697157" y="640658"/>
                </a:lnTo>
                <a:lnTo>
                  <a:pt x="693248" y="644468"/>
                </a:lnTo>
                <a:lnTo>
                  <a:pt x="691298" y="652088"/>
                </a:lnTo>
                <a:lnTo>
                  <a:pt x="690719" y="653358"/>
                </a:lnTo>
                <a:lnTo>
                  <a:pt x="688959" y="655898"/>
                </a:lnTo>
                <a:lnTo>
                  <a:pt x="687404" y="658438"/>
                </a:lnTo>
                <a:lnTo>
                  <a:pt x="685256" y="660978"/>
                </a:lnTo>
                <a:close/>
              </a:path>
              <a:path w="4097654" h="972819">
                <a:moveTo>
                  <a:pt x="727780" y="620338"/>
                </a:moveTo>
                <a:lnTo>
                  <a:pt x="721341" y="620338"/>
                </a:lnTo>
                <a:lnTo>
                  <a:pt x="716274" y="615258"/>
                </a:lnTo>
                <a:lnTo>
                  <a:pt x="716663" y="607638"/>
                </a:lnTo>
                <a:lnTo>
                  <a:pt x="719002" y="603828"/>
                </a:lnTo>
                <a:lnTo>
                  <a:pt x="726995" y="603828"/>
                </a:lnTo>
                <a:lnTo>
                  <a:pt x="731681" y="607638"/>
                </a:lnTo>
                <a:lnTo>
                  <a:pt x="731094" y="615258"/>
                </a:lnTo>
                <a:lnTo>
                  <a:pt x="727970" y="619068"/>
                </a:lnTo>
                <a:lnTo>
                  <a:pt x="727780" y="620338"/>
                </a:lnTo>
                <a:close/>
              </a:path>
              <a:path w="4097654" h="972819">
                <a:moveTo>
                  <a:pt x="1887590" y="622878"/>
                </a:moveTo>
                <a:lnTo>
                  <a:pt x="1864769" y="622878"/>
                </a:lnTo>
                <a:lnTo>
                  <a:pt x="1873349" y="621608"/>
                </a:lnTo>
                <a:lnTo>
                  <a:pt x="1873547" y="621608"/>
                </a:lnTo>
                <a:lnTo>
                  <a:pt x="1875688" y="610178"/>
                </a:lnTo>
                <a:lnTo>
                  <a:pt x="1876664" y="606368"/>
                </a:lnTo>
                <a:lnTo>
                  <a:pt x="1879986" y="605098"/>
                </a:lnTo>
                <a:lnTo>
                  <a:pt x="1884085" y="603828"/>
                </a:lnTo>
                <a:lnTo>
                  <a:pt x="1887788" y="605098"/>
                </a:lnTo>
                <a:lnTo>
                  <a:pt x="1890127" y="607638"/>
                </a:lnTo>
                <a:lnTo>
                  <a:pt x="1891300" y="610178"/>
                </a:lnTo>
                <a:lnTo>
                  <a:pt x="1892276" y="611448"/>
                </a:lnTo>
                <a:lnTo>
                  <a:pt x="1893053" y="612718"/>
                </a:lnTo>
                <a:lnTo>
                  <a:pt x="1895003" y="616528"/>
                </a:lnTo>
                <a:lnTo>
                  <a:pt x="1893442" y="620338"/>
                </a:lnTo>
                <a:lnTo>
                  <a:pt x="1889540" y="621608"/>
                </a:lnTo>
                <a:lnTo>
                  <a:pt x="1887590" y="622878"/>
                </a:lnTo>
                <a:close/>
              </a:path>
              <a:path w="4097654" h="972819">
                <a:moveTo>
                  <a:pt x="2347911" y="635578"/>
                </a:moveTo>
                <a:lnTo>
                  <a:pt x="2344429" y="634308"/>
                </a:lnTo>
                <a:lnTo>
                  <a:pt x="2344429" y="629228"/>
                </a:lnTo>
                <a:lnTo>
                  <a:pt x="2345016" y="626688"/>
                </a:lnTo>
                <a:lnTo>
                  <a:pt x="2345382" y="626688"/>
                </a:lnTo>
                <a:lnTo>
                  <a:pt x="2347728" y="624148"/>
                </a:lnTo>
                <a:lnTo>
                  <a:pt x="2352788" y="622878"/>
                </a:lnTo>
                <a:lnTo>
                  <a:pt x="2355912" y="619068"/>
                </a:lnTo>
                <a:lnTo>
                  <a:pt x="2356712" y="612718"/>
                </a:lnTo>
                <a:lnTo>
                  <a:pt x="2357085" y="611448"/>
                </a:lnTo>
                <a:lnTo>
                  <a:pt x="2358258" y="610178"/>
                </a:lnTo>
                <a:lnTo>
                  <a:pt x="2359249" y="608908"/>
                </a:lnTo>
                <a:lnTo>
                  <a:pt x="2360605" y="606368"/>
                </a:lnTo>
                <a:lnTo>
                  <a:pt x="2364125" y="603828"/>
                </a:lnTo>
                <a:lnTo>
                  <a:pt x="2369368" y="605098"/>
                </a:lnTo>
                <a:lnTo>
                  <a:pt x="2370175" y="605098"/>
                </a:lnTo>
                <a:lnTo>
                  <a:pt x="2372301" y="606368"/>
                </a:lnTo>
                <a:lnTo>
                  <a:pt x="2373475" y="608908"/>
                </a:lnTo>
                <a:lnTo>
                  <a:pt x="2375052" y="610178"/>
                </a:lnTo>
                <a:lnTo>
                  <a:pt x="2374831" y="615258"/>
                </a:lnTo>
                <a:lnTo>
                  <a:pt x="2372888" y="617798"/>
                </a:lnTo>
                <a:lnTo>
                  <a:pt x="2371715" y="619068"/>
                </a:lnTo>
                <a:lnTo>
                  <a:pt x="2370358" y="620338"/>
                </a:lnTo>
                <a:lnTo>
                  <a:pt x="2368819" y="620338"/>
                </a:lnTo>
                <a:lnTo>
                  <a:pt x="2360422" y="622878"/>
                </a:lnTo>
                <a:lnTo>
                  <a:pt x="2354555" y="627958"/>
                </a:lnTo>
                <a:lnTo>
                  <a:pt x="2348902" y="634308"/>
                </a:lnTo>
                <a:lnTo>
                  <a:pt x="2347911" y="635578"/>
                </a:lnTo>
                <a:close/>
              </a:path>
              <a:path w="4097654" h="972819">
                <a:moveTo>
                  <a:pt x="1203134" y="606368"/>
                </a:moveTo>
                <a:lnTo>
                  <a:pt x="1199622" y="606368"/>
                </a:lnTo>
                <a:lnTo>
                  <a:pt x="1201184" y="605098"/>
                </a:lnTo>
                <a:lnTo>
                  <a:pt x="1203134" y="606368"/>
                </a:lnTo>
                <a:close/>
              </a:path>
              <a:path w="4097654" h="972819">
                <a:moveTo>
                  <a:pt x="1243708" y="619068"/>
                </a:moveTo>
                <a:lnTo>
                  <a:pt x="1239997" y="619068"/>
                </a:lnTo>
                <a:lnTo>
                  <a:pt x="1235517" y="617798"/>
                </a:lnTo>
                <a:lnTo>
                  <a:pt x="1232782" y="612718"/>
                </a:lnTo>
                <a:lnTo>
                  <a:pt x="1234542" y="608908"/>
                </a:lnTo>
                <a:lnTo>
                  <a:pt x="1234930" y="607638"/>
                </a:lnTo>
                <a:lnTo>
                  <a:pt x="1236096" y="606368"/>
                </a:lnTo>
                <a:lnTo>
                  <a:pt x="1240973" y="605098"/>
                </a:lnTo>
                <a:lnTo>
                  <a:pt x="1246047" y="607638"/>
                </a:lnTo>
                <a:lnTo>
                  <a:pt x="1247213" y="612718"/>
                </a:lnTo>
                <a:lnTo>
                  <a:pt x="1248196" y="615258"/>
                </a:lnTo>
                <a:lnTo>
                  <a:pt x="1243708" y="619068"/>
                </a:lnTo>
                <a:close/>
              </a:path>
              <a:path w="4097654" h="972819">
                <a:moveTo>
                  <a:pt x="608596" y="616528"/>
                </a:moveTo>
                <a:lnTo>
                  <a:pt x="602745" y="616528"/>
                </a:lnTo>
                <a:lnTo>
                  <a:pt x="601190" y="615258"/>
                </a:lnTo>
                <a:lnTo>
                  <a:pt x="599430" y="612718"/>
                </a:lnTo>
                <a:lnTo>
                  <a:pt x="599240" y="610178"/>
                </a:lnTo>
                <a:lnTo>
                  <a:pt x="600992" y="606368"/>
                </a:lnTo>
                <a:lnTo>
                  <a:pt x="603331" y="606368"/>
                </a:lnTo>
                <a:lnTo>
                  <a:pt x="607431" y="607638"/>
                </a:lnTo>
                <a:lnTo>
                  <a:pt x="609960" y="610178"/>
                </a:lnTo>
                <a:lnTo>
                  <a:pt x="609960" y="613988"/>
                </a:lnTo>
                <a:lnTo>
                  <a:pt x="609183" y="615258"/>
                </a:lnTo>
                <a:lnTo>
                  <a:pt x="608596" y="616528"/>
                </a:lnTo>
                <a:close/>
              </a:path>
              <a:path w="4097654" h="972819">
                <a:moveTo>
                  <a:pt x="807944" y="622878"/>
                </a:moveTo>
                <a:lnTo>
                  <a:pt x="803654" y="622878"/>
                </a:lnTo>
                <a:lnTo>
                  <a:pt x="798191" y="620338"/>
                </a:lnTo>
                <a:lnTo>
                  <a:pt x="797216" y="613988"/>
                </a:lnTo>
                <a:lnTo>
                  <a:pt x="798001" y="612718"/>
                </a:lnTo>
                <a:lnTo>
                  <a:pt x="798778" y="610178"/>
                </a:lnTo>
                <a:lnTo>
                  <a:pt x="800340" y="608908"/>
                </a:lnTo>
                <a:lnTo>
                  <a:pt x="801513" y="607638"/>
                </a:lnTo>
                <a:lnTo>
                  <a:pt x="803456" y="606368"/>
                </a:lnTo>
                <a:lnTo>
                  <a:pt x="805407" y="607638"/>
                </a:lnTo>
                <a:lnTo>
                  <a:pt x="807555" y="608908"/>
                </a:lnTo>
                <a:lnTo>
                  <a:pt x="809117" y="610178"/>
                </a:lnTo>
                <a:lnTo>
                  <a:pt x="811068" y="615258"/>
                </a:lnTo>
                <a:lnTo>
                  <a:pt x="810878" y="617798"/>
                </a:lnTo>
                <a:lnTo>
                  <a:pt x="809316" y="620338"/>
                </a:lnTo>
                <a:lnTo>
                  <a:pt x="807944" y="622878"/>
                </a:lnTo>
                <a:close/>
              </a:path>
              <a:path w="4097654" h="972819">
                <a:moveTo>
                  <a:pt x="962436" y="616528"/>
                </a:moveTo>
                <a:lnTo>
                  <a:pt x="960676" y="616528"/>
                </a:lnTo>
                <a:lnTo>
                  <a:pt x="958923" y="615258"/>
                </a:lnTo>
                <a:lnTo>
                  <a:pt x="959312" y="610178"/>
                </a:lnTo>
                <a:lnTo>
                  <a:pt x="961461" y="606368"/>
                </a:lnTo>
                <a:lnTo>
                  <a:pt x="965750" y="606368"/>
                </a:lnTo>
                <a:lnTo>
                  <a:pt x="968288" y="607638"/>
                </a:lnTo>
                <a:lnTo>
                  <a:pt x="969454" y="610178"/>
                </a:lnTo>
                <a:lnTo>
                  <a:pt x="968090" y="612718"/>
                </a:lnTo>
                <a:lnTo>
                  <a:pt x="966726" y="613988"/>
                </a:lnTo>
                <a:lnTo>
                  <a:pt x="965164" y="615258"/>
                </a:lnTo>
                <a:lnTo>
                  <a:pt x="962436" y="616528"/>
                </a:lnTo>
                <a:close/>
              </a:path>
              <a:path w="4097654" h="972819">
                <a:moveTo>
                  <a:pt x="1005737" y="620338"/>
                </a:moveTo>
                <a:lnTo>
                  <a:pt x="1002225" y="619068"/>
                </a:lnTo>
                <a:lnTo>
                  <a:pt x="998126" y="619068"/>
                </a:lnTo>
                <a:lnTo>
                  <a:pt x="994811" y="615258"/>
                </a:lnTo>
                <a:lnTo>
                  <a:pt x="995009" y="612718"/>
                </a:lnTo>
                <a:lnTo>
                  <a:pt x="995398" y="608908"/>
                </a:lnTo>
                <a:lnTo>
                  <a:pt x="999299" y="606368"/>
                </a:lnTo>
                <a:lnTo>
                  <a:pt x="1006324" y="606368"/>
                </a:lnTo>
                <a:lnTo>
                  <a:pt x="1009250" y="608908"/>
                </a:lnTo>
                <a:lnTo>
                  <a:pt x="1008854" y="616528"/>
                </a:lnTo>
                <a:lnTo>
                  <a:pt x="1005737" y="620338"/>
                </a:lnTo>
                <a:close/>
              </a:path>
              <a:path w="4097654" h="972819">
                <a:moveTo>
                  <a:pt x="1121210" y="620338"/>
                </a:moveTo>
                <a:lnTo>
                  <a:pt x="1118871" y="620338"/>
                </a:lnTo>
                <a:lnTo>
                  <a:pt x="1116532" y="617798"/>
                </a:lnTo>
                <a:lnTo>
                  <a:pt x="1114383" y="616528"/>
                </a:lnTo>
                <a:lnTo>
                  <a:pt x="1113796" y="613988"/>
                </a:lnTo>
                <a:lnTo>
                  <a:pt x="1114581" y="608908"/>
                </a:lnTo>
                <a:lnTo>
                  <a:pt x="1116143" y="607638"/>
                </a:lnTo>
                <a:lnTo>
                  <a:pt x="1118673" y="606368"/>
                </a:lnTo>
                <a:lnTo>
                  <a:pt x="1124723" y="606368"/>
                </a:lnTo>
                <a:lnTo>
                  <a:pt x="1127062" y="607638"/>
                </a:lnTo>
                <a:lnTo>
                  <a:pt x="1129012" y="608908"/>
                </a:lnTo>
                <a:lnTo>
                  <a:pt x="1129790" y="608908"/>
                </a:lnTo>
                <a:lnTo>
                  <a:pt x="1130376" y="610178"/>
                </a:lnTo>
                <a:lnTo>
                  <a:pt x="1130310" y="612718"/>
                </a:lnTo>
                <a:lnTo>
                  <a:pt x="1130178" y="615258"/>
                </a:lnTo>
                <a:lnTo>
                  <a:pt x="1127062" y="617798"/>
                </a:lnTo>
                <a:lnTo>
                  <a:pt x="1123549" y="619068"/>
                </a:lnTo>
                <a:lnTo>
                  <a:pt x="1121210" y="620338"/>
                </a:lnTo>
                <a:close/>
              </a:path>
              <a:path w="4097654" h="972819">
                <a:moveTo>
                  <a:pt x="1202548" y="620338"/>
                </a:moveTo>
                <a:lnTo>
                  <a:pt x="1199233" y="617798"/>
                </a:lnTo>
                <a:lnTo>
                  <a:pt x="1197671" y="616528"/>
                </a:lnTo>
                <a:lnTo>
                  <a:pt x="1196506" y="615258"/>
                </a:lnTo>
                <a:lnTo>
                  <a:pt x="1195721" y="613988"/>
                </a:lnTo>
                <a:lnTo>
                  <a:pt x="1194357" y="612718"/>
                </a:lnTo>
                <a:lnTo>
                  <a:pt x="1194745" y="608908"/>
                </a:lnTo>
                <a:lnTo>
                  <a:pt x="1196506" y="607638"/>
                </a:lnTo>
                <a:lnTo>
                  <a:pt x="1197869" y="606368"/>
                </a:lnTo>
                <a:lnTo>
                  <a:pt x="1204887" y="606368"/>
                </a:lnTo>
                <a:lnTo>
                  <a:pt x="1206449" y="607638"/>
                </a:lnTo>
                <a:lnTo>
                  <a:pt x="1209375" y="608908"/>
                </a:lnTo>
                <a:lnTo>
                  <a:pt x="1210160" y="612718"/>
                </a:lnTo>
                <a:lnTo>
                  <a:pt x="1206251" y="619068"/>
                </a:lnTo>
                <a:lnTo>
                  <a:pt x="1202548" y="620338"/>
                </a:lnTo>
                <a:close/>
              </a:path>
              <a:path w="4097654" h="972819">
                <a:moveTo>
                  <a:pt x="1507615" y="644468"/>
                </a:moveTo>
                <a:lnTo>
                  <a:pt x="1487919" y="644468"/>
                </a:lnTo>
                <a:lnTo>
                  <a:pt x="1490258" y="643198"/>
                </a:lnTo>
                <a:lnTo>
                  <a:pt x="1494159" y="641928"/>
                </a:lnTo>
                <a:lnTo>
                  <a:pt x="1495721" y="640658"/>
                </a:lnTo>
                <a:lnTo>
                  <a:pt x="1495325" y="636848"/>
                </a:lnTo>
                <a:lnTo>
                  <a:pt x="1494548" y="630498"/>
                </a:lnTo>
                <a:lnTo>
                  <a:pt x="1492597" y="625418"/>
                </a:lnTo>
                <a:lnTo>
                  <a:pt x="1485969" y="624148"/>
                </a:lnTo>
                <a:lnTo>
                  <a:pt x="1484216" y="622878"/>
                </a:lnTo>
                <a:lnTo>
                  <a:pt x="1482456" y="622878"/>
                </a:lnTo>
                <a:lnTo>
                  <a:pt x="1480894" y="621608"/>
                </a:lnTo>
                <a:lnTo>
                  <a:pt x="1477191" y="619068"/>
                </a:lnTo>
                <a:lnTo>
                  <a:pt x="1476604" y="612718"/>
                </a:lnTo>
                <a:lnTo>
                  <a:pt x="1480117" y="610178"/>
                </a:lnTo>
                <a:lnTo>
                  <a:pt x="1482654" y="607638"/>
                </a:lnTo>
                <a:lnTo>
                  <a:pt x="1485580" y="606368"/>
                </a:lnTo>
                <a:lnTo>
                  <a:pt x="1488894" y="607638"/>
                </a:lnTo>
                <a:lnTo>
                  <a:pt x="1491622" y="607638"/>
                </a:lnTo>
                <a:lnTo>
                  <a:pt x="1492011" y="608908"/>
                </a:lnTo>
                <a:lnTo>
                  <a:pt x="1493184" y="611448"/>
                </a:lnTo>
                <a:lnTo>
                  <a:pt x="1493771" y="613988"/>
                </a:lnTo>
                <a:lnTo>
                  <a:pt x="1495325" y="620338"/>
                </a:lnTo>
                <a:lnTo>
                  <a:pt x="1497283" y="622878"/>
                </a:lnTo>
                <a:lnTo>
                  <a:pt x="1501185" y="624148"/>
                </a:lnTo>
                <a:lnTo>
                  <a:pt x="1505863" y="626688"/>
                </a:lnTo>
                <a:lnTo>
                  <a:pt x="1513467" y="640658"/>
                </a:lnTo>
                <a:lnTo>
                  <a:pt x="1511913" y="643198"/>
                </a:lnTo>
                <a:lnTo>
                  <a:pt x="1507615" y="644468"/>
                </a:lnTo>
                <a:close/>
              </a:path>
              <a:path w="4097654" h="972819">
                <a:moveTo>
                  <a:pt x="2102938" y="625418"/>
                </a:moveTo>
                <a:lnTo>
                  <a:pt x="2084012" y="625418"/>
                </a:lnTo>
                <a:lnTo>
                  <a:pt x="2082846" y="624148"/>
                </a:lnTo>
                <a:lnTo>
                  <a:pt x="2076407" y="624148"/>
                </a:lnTo>
                <a:lnTo>
                  <a:pt x="2075043" y="621608"/>
                </a:lnTo>
                <a:lnTo>
                  <a:pt x="2076217" y="613988"/>
                </a:lnTo>
                <a:lnTo>
                  <a:pt x="2076994" y="611448"/>
                </a:lnTo>
                <a:lnTo>
                  <a:pt x="2078747" y="608908"/>
                </a:lnTo>
                <a:lnTo>
                  <a:pt x="2082259" y="607638"/>
                </a:lnTo>
                <a:lnTo>
                  <a:pt x="2085574" y="606368"/>
                </a:lnTo>
                <a:lnTo>
                  <a:pt x="2088896" y="607638"/>
                </a:lnTo>
                <a:lnTo>
                  <a:pt x="2090846" y="610178"/>
                </a:lnTo>
                <a:lnTo>
                  <a:pt x="2094161" y="613988"/>
                </a:lnTo>
                <a:lnTo>
                  <a:pt x="2096111" y="619068"/>
                </a:lnTo>
                <a:lnTo>
                  <a:pt x="2099814" y="621608"/>
                </a:lnTo>
                <a:lnTo>
                  <a:pt x="2102938" y="625418"/>
                </a:lnTo>
                <a:close/>
              </a:path>
              <a:path w="4097654" h="972819">
                <a:moveTo>
                  <a:pt x="2245933" y="620338"/>
                </a:moveTo>
                <a:lnTo>
                  <a:pt x="2242778" y="620338"/>
                </a:lnTo>
                <a:lnTo>
                  <a:pt x="2239288" y="617798"/>
                </a:lnTo>
                <a:lnTo>
                  <a:pt x="2238488" y="612718"/>
                </a:lnTo>
                <a:lnTo>
                  <a:pt x="2239471" y="610178"/>
                </a:lnTo>
                <a:lnTo>
                  <a:pt x="2241818" y="608908"/>
                </a:lnTo>
                <a:lnTo>
                  <a:pt x="2243769" y="607638"/>
                </a:lnTo>
                <a:lnTo>
                  <a:pt x="2246115" y="606368"/>
                </a:lnTo>
                <a:lnTo>
                  <a:pt x="2250809" y="606368"/>
                </a:lnTo>
                <a:lnTo>
                  <a:pt x="2253339" y="607638"/>
                </a:lnTo>
                <a:lnTo>
                  <a:pt x="2254878" y="612718"/>
                </a:lnTo>
                <a:lnTo>
                  <a:pt x="2254108" y="615258"/>
                </a:lnTo>
                <a:lnTo>
                  <a:pt x="2252531" y="616528"/>
                </a:lnTo>
                <a:lnTo>
                  <a:pt x="2250588" y="619068"/>
                </a:lnTo>
                <a:lnTo>
                  <a:pt x="2248462" y="619068"/>
                </a:lnTo>
                <a:lnTo>
                  <a:pt x="2245933" y="620338"/>
                </a:lnTo>
                <a:close/>
              </a:path>
              <a:path w="4097654" h="972819">
                <a:moveTo>
                  <a:pt x="2289021" y="621608"/>
                </a:moveTo>
                <a:lnTo>
                  <a:pt x="2281028" y="620338"/>
                </a:lnTo>
                <a:lnTo>
                  <a:pt x="2278094" y="616528"/>
                </a:lnTo>
                <a:lnTo>
                  <a:pt x="2278864" y="612718"/>
                </a:lnTo>
                <a:lnTo>
                  <a:pt x="2279664" y="608908"/>
                </a:lnTo>
                <a:lnTo>
                  <a:pt x="2283558" y="606368"/>
                </a:lnTo>
                <a:lnTo>
                  <a:pt x="2287260" y="607638"/>
                </a:lnTo>
                <a:lnTo>
                  <a:pt x="2290781" y="607638"/>
                </a:lnTo>
                <a:lnTo>
                  <a:pt x="2294080" y="611448"/>
                </a:lnTo>
                <a:lnTo>
                  <a:pt x="2293714" y="615258"/>
                </a:lnTo>
                <a:lnTo>
                  <a:pt x="2292906" y="619068"/>
                </a:lnTo>
                <a:lnTo>
                  <a:pt x="2289021" y="621608"/>
                </a:lnTo>
                <a:close/>
              </a:path>
              <a:path w="4097654" h="972819">
                <a:moveTo>
                  <a:pt x="1564769" y="621608"/>
                </a:moveTo>
                <a:lnTo>
                  <a:pt x="1560868" y="620338"/>
                </a:lnTo>
                <a:lnTo>
                  <a:pt x="1556776" y="620338"/>
                </a:lnTo>
                <a:lnTo>
                  <a:pt x="1554627" y="616528"/>
                </a:lnTo>
                <a:lnTo>
                  <a:pt x="1555024" y="612718"/>
                </a:lnTo>
                <a:lnTo>
                  <a:pt x="1555214" y="610178"/>
                </a:lnTo>
                <a:lnTo>
                  <a:pt x="1558338" y="607638"/>
                </a:lnTo>
                <a:lnTo>
                  <a:pt x="1561843" y="608908"/>
                </a:lnTo>
                <a:lnTo>
                  <a:pt x="1566133" y="608908"/>
                </a:lnTo>
                <a:lnTo>
                  <a:pt x="1569059" y="611448"/>
                </a:lnTo>
                <a:lnTo>
                  <a:pt x="1568281" y="619068"/>
                </a:lnTo>
                <a:lnTo>
                  <a:pt x="1564769" y="621608"/>
                </a:lnTo>
                <a:close/>
              </a:path>
              <a:path w="4097654" h="972819">
                <a:moveTo>
                  <a:pt x="1624848" y="640658"/>
                </a:moveTo>
                <a:lnTo>
                  <a:pt x="1619972" y="639388"/>
                </a:lnTo>
                <a:lnTo>
                  <a:pt x="1617633" y="639388"/>
                </a:lnTo>
                <a:lnTo>
                  <a:pt x="1615484" y="638118"/>
                </a:lnTo>
                <a:lnTo>
                  <a:pt x="1615880" y="633038"/>
                </a:lnTo>
                <a:lnTo>
                  <a:pt x="1616657" y="630498"/>
                </a:lnTo>
                <a:lnTo>
                  <a:pt x="1618806" y="629228"/>
                </a:lnTo>
                <a:lnTo>
                  <a:pt x="1621336" y="626688"/>
                </a:lnTo>
                <a:lnTo>
                  <a:pt x="1624071" y="625418"/>
                </a:lnTo>
                <a:lnTo>
                  <a:pt x="1626997" y="624148"/>
                </a:lnTo>
                <a:lnTo>
                  <a:pt x="1630898" y="622878"/>
                </a:lnTo>
                <a:lnTo>
                  <a:pt x="1633039" y="620338"/>
                </a:lnTo>
                <a:lnTo>
                  <a:pt x="1635188" y="613988"/>
                </a:lnTo>
                <a:lnTo>
                  <a:pt x="1636163" y="611448"/>
                </a:lnTo>
                <a:lnTo>
                  <a:pt x="1639287" y="608908"/>
                </a:lnTo>
                <a:lnTo>
                  <a:pt x="1642015" y="607638"/>
                </a:lnTo>
                <a:lnTo>
                  <a:pt x="1646107" y="607638"/>
                </a:lnTo>
                <a:lnTo>
                  <a:pt x="1649231" y="610178"/>
                </a:lnTo>
                <a:lnTo>
                  <a:pt x="1650991" y="615258"/>
                </a:lnTo>
                <a:lnTo>
                  <a:pt x="1650015" y="620338"/>
                </a:lnTo>
                <a:lnTo>
                  <a:pt x="1640064" y="624148"/>
                </a:lnTo>
                <a:lnTo>
                  <a:pt x="1634990" y="627958"/>
                </a:lnTo>
                <a:lnTo>
                  <a:pt x="1631287" y="634308"/>
                </a:lnTo>
                <a:lnTo>
                  <a:pt x="1628940" y="638118"/>
                </a:lnTo>
                <a:lnTo>
                  <a:pt x="1624848" y="640658"/>
                </a:lnTo>
                <a:close/>
              </a:path>
              <a:path w="4097654" h="972819">
                <a:moveTo>
                  <a:pt x="1986879" y="635578"/>
                </a:moveTo>
                <a:lnTo>
                  <a:pt x="1982780" y="635578"/>
                </a:lnTo>
                <a:lnTo>
                  <a:pt x="1981218" y="634308"/>
                </a:lnTo>
                <a:lnTo>
                  <a:pt x="1980242" y="634308"/>
                </a:lnTo>
                <a:lnTo>
                  <a:pt x="1979077" y="633038"/>
                </a:lnTo>
                <a:lnTo>
                  <a:pt x="1978292" y="633038"/>
                </a:lnTo>
                <a:lnTo>
                  <a:pt x="1974589" y="627958"/>
                </a:lnTo>
                <a:lnTo>
                  <a:pt x="1969903" y="622878"/>
                </a:lnTo>
                <a:lnTo>
                  <a:pt x="1964051" y="620338"/>
                </a:lnTo>
                <a:lnTo>
                  <a:pt x="1963472" y="620338"/>
                </a:lnTo>
                <a:lnTo>
                  <a:pt x="1963076" y="619068"/>
                </a:lnTo>
                <a:lnTo>
                  <a:pt x="1962687" y="619068"/>
                </a:lnTo>
                <a:lnTo>
                  <a:pt x="1960546" y="617798"/>
                </a:lnTo>
                <a:lnTo>
                  <a:pt x="1959571" y="612718"/>
                </a:lnTo>
                <a:lnTo>
                  <a:pt x="1960737" y="611448"/>
                </a:lnTo>
                <a:lnTo>
                  <a:pt x="1962298" y="607638"/>
                </a:lnTo>
                <a:lnTo>
                  <a:pt x="1968539" y="607638"/>
                </a:lnTo>
                <a:lnTo>
                  <a:pt x="1970490" y="611448"/>
                </a:lnTo>
                <a:lnTo>
                  <a:pt x="1974589" y="617798"/>
                </a:lnTo>
                <a:lnTo>
                  <a:pt x="1979663" y="622878"/>
                </a:lnTo>
                <a:lnTo>
                  <a:pt x="1987458" y="624148"/>
                </a:lnTo>
                <a:lnTo>
                  <a:pt x="1988631" y="625418"/>
                </a:lnTo>
                <a:lnTo>
                  <a:pt x="1989409" y="627958"/>
                </a:lnTo>
                <a:lnTo>
                  <a:pt x="1990384" y="629228"/>
                </a:lnTo>
                <a:lnTo>
                  <a:pt x="1989607" y="630498"/>
                </a:lnTo>
                <a:lnTo>
                  <a:pt x="1989218" y="633038"/>
                </a:lnTo>
                <a:lnTo>
                  <a:pt x="1986879" y="635578"/>
                </a:lnTo>
                <a:close/>
              </a:path>
              <a:path w="4097654" h="972819">
                <a:moveTo>
                  <a:pt x="842277" y="616528"/>
                </a:moveTo>
                <a:lnTo>
                  <a:pt x="840517" y="615258"/>
                </a:lnTo>
                <a:lnTo>
                  <a:pt x="838963" y="613988"/>
                </a:lnTo>
                <a:lnTo>
                  <a:pt x="837401" y="611448"/>
                </a:lnTo>
                <a:lnTo>
                  <a:pt x="838178" y="610178"/>
                </a:lnTo>
                <a:lnTo>
                  <a:pt x="839550" y="608908"/>
                </a:lnTo>
                <a:lnTo>
                  <a:pt x="844228" y="608908"/>
                </a:lnTo>
                <a:lnTo>
                  <a:pt x="844129" y="611448"/>
                </a:lnTo>
                <a:lnTo>
                  <a:pt x="844030" y="612718"/>
                </a:lnTo>
                <a:lnTo>
                  <a:pt x="843253" y="613988"/>
                </a:lnTo>
                <a:lnTo>
                  <a:pt x="842277" y="616528"/>
                </a:lnTo>
                <a:close/>
              </a:path>
              <a:path w="4097654" h="972819">
                <a:moveTo>
                  <a:pt x="1042410" y="617798"/>
                </a:moveTo>
                <a:lnTo>
                  <a:pt x="1039674" y="617798"/>
                </a:lnTo>
                <a:lnTo>
                  <a:pt x="1037724" y="616528"/>
                </a:lnTo>
                <a:lnTo>
                  <a:pt x="1036550" y="615258"/>
                </a:lnTo>
                <a:lnTo>
                  <a:pt x="1035971" y="613988"/>
                </a:lnTo>
                <a:lnTo>
                  <a:pt x="1035385" y="611448"/>
                </a:lnTo>
                <a:lnTo>
                  <a:pt x="1038120" y="608908"/>
                </a:lnTo>
                <a:lnTo>
                  <a:pt x="1043187" y="608908"/>
                </a:lnTo>
                <a:lnTo>
                  <a:pt x="1045915" y="611448"/>
                </a:lnTo>
                <a:lnTo>
                  <a:pt x="1045138" y="613988"/>
                </a:lnTo>
                <a:lnTo>
                  <a:pt x="1044749" y="616528"/>
                </a:lnTo>
                <a:lnTo>
                  <a:pt x="1042410" y="617798"/>
                </a:lnTo>
                <a:close/>
              </a:path>
              <a:path w="4097654" h="972819">
                <a:moveTo>
                  <a:pt x="1325046" y="621608"/>
                </a:moveTo>
                <a:lnTo>
                  <a:pt x="1320946" y="620338"/>
                </a:lnTo>
                <a:lnTo>
                  <a:pt x="1319781" y="620338"/>
                </a:lnTo>
                <a:lnTo>
                  <a:pt x="1319384" y="619068"/>
                </a:lnTo>
                <a:lnTo>
                  <a:pt x="1317632" y="617798"/>
                </a:lnTo>
                <a:lnTo>
                  <a:pt x="1317243" y="615258"/>
                </a:lnTo>
                <a:lnTo>
                  <a:pt x="1319971" y="610178"/>
                </a:lnTo>
                <a:lnTo>
                  <a:pt x="1323286" y="608908"/>
                </a:lnTo>
                <a:lnTo>
                  <a:pt x="1325046" y="610178"/>
                </a:lnTo>
                <a:lnTo>
                  <a:pt x="1326608" y="611448"/>
                </a:lnTo>
                <a:lnTo>
                  <a:pt x="1327583" y="612718"/>
                </a:lnTo>
                <a:lnTo>
                  <a:pt x="1328360" y="612718"/>
                </a:lnTo>
                <a:lnTo>
                  <a:pt x="1328749" y="617798"/>
                </a:lnTo>
                <a:lnTo>
                  <a:pt x="1325046" y="621608"/>
                </a:lnTo>
                <a:close/>
              </a:path>
              <a:path w="4097654" h="972819">
                <a:moveTo>
                  <a:pt x="1805864" y="616528"/>
                </a:moveTo>
                <a:lnTo>
                  <a:pt x="1801962" y="616528"/>
                </a:lnTo>
                <a:lnTo>
                  <a:pt x="1800400" y="613988"/>
                </a:lnTo>
                <a:lnTo>
                  <a:pt x="1800012" y="611448"/>
                </a:lnTo>
                <a:lnTo>
                  <a:pt x="1801376" y="608908"/>
                </a:lnTo>
                <a:lnTo>
                  <a:pt x="1804111" y="608908"/>
                </a:lnTo>
                <a:lnTo>
                  <a:pt x="1805086" y="610178"/>
                </a:lnTo>
                <a:lnTo>
                  <a:pt x="1806839" y="610178"/>
                </a:lnTo>
                <a:lnTo>
                  <a:pt x="1807616" y="611448"/>
                </a:lnTo>
                <a:lnTo>
                  <a:pt x="1808591" y="612718"/>
                </a:lnTo>
                <a:lnTo>
                  <a:pt x="1805864" y="616528"/>
                </a:lnTo>
                <a:close/>
              </a:path>
              <a:path w="4097654" h="972819">
                <a:moveTo>
                  <a:pt x="480833" y="621608"/>
                </a:moveTo>
                <a:lnTo>
                  <a:pt x="478296" y="619068"/>
                </a:lnTo>
                <a:lnTo>
                  <a:pt x="477908" y="613988"/>
                </a:lnTo>
                <a:lnTo>
                  <a:pt x="479470" y="611448"/>
                </a:lnTo>
                <a:lnTo>
                  <a:pt x="481809" y="611448"/>
                </a:lnTo>
                <a:lnTo>
                  <a:pt x="485321" y="610178"/>
                </a:lnTo>
                <a:lnTo>
                  <a:pt x="489421" y="615258"/>
                </a:lnTo>
                <a:lnTo>
                  <a:pt x="487859" y="617798"/>
                </a:lnTo>
                <a:lnTo>
                  <a:pt x="487272" y="619068"/>
                </a:lnTo>
                <a:lnTo>
                  <a:pt x="485131" y="620338"/>
                </a:lnTo>
                <a:lnTo>
                  <a:pt x="483569" y="620338"/>
                </a:lnTo>
                <a:lnTo>
                  <a:pt x="480833" y="621608"/>
                </a:lnTo>
                <a:close/>
              </a:path>
              <a:path w="4097654" h="972819">
                <a:moveTo>
                  <a:pt x="899431" y="639388"/>
                </a:moveTo>
                <a:lnTo>
                  <a:pt x="895720" y="638118"/>
                </a:lnTo>
                <a:lnTo>
                  <a:pt x="894554" y="635578"/>
                </a:lnTo>
                <a:lnTo>
                  <a:pt x="893770" y="634308"/>
                </a:lnTo>
                <a:lnTo>
                  <a:pt x="893579" y="631768"/>
                </a:lnTo>
                <a:lnTo>
                  <a:pt x="892992" y="630498"/>
                </a:lnTo>
                <a:lnTo>
                  <a:pt x="892017" y="626688"/>
                </a:lnTo>
                <a:lnTo>
                  <a:pt x="890066" y="625418"/>
                </a:lnTo>
                <a:lnTo>
                  <a:pt x="886950" y="624148"/>
                </a:lnTo>
                <a:lnTo>
                  <a:pt x="885190" y="622878"/>
                </a:lnTo>
                <a:lnTo>
                  <a:pt x="883430" y="622878"/>
                </a:lnTo>
                <a:lnTo>
                  <a:pt x="881876" y="621608"/>
                </a:lnTo>
                <a:lnTo>
                  <a:pt x="878554" y="620338"/>
                </a:lnTo>
                <a:lnTo>
                  <a:pt x="877776" y="615258"/>
                </a:lnTo>
                <a:lnTo>
                  <a:pt x="880314" y="612718"/>
                </a:lnTo>
                <a:lnTo>
                  <a:pt x="880900" y="611448"/>
                </a:lnTo>
                <a:lnTo>
                  <a:pt x="882264" y="611448"/>
                </a:lnTo>
                <a:lnTo>
                  <a:pt x="883239" y="610178"/>
                </a:lnTo>
                <a:lnTo>
                  <a:pt x="886752" y="610178"/>
                </a:lnTo>
                <a:lnTo>
                  <a:pt x="893381" y="615258"/>
                </a:lnTo>
                <a:lnTo>
                  <a:pt x="897671" y="622878"/>
                </a:lnTo>
                <a:lnTo>
                  <a:pt x="904696" y="626688"/>
                </a:lnTo>
                <a:lnTo>
                  <a:pt x="906060" y="627958"/>
                </a:lnTo>
                <a:lnTo>
                  <a:pt x="906258" y="630498"/>
                </a:lnTo>
                <a:lnTo>
                  <a:pt x="906845" y="631768"/>
                </a:lnTo>
                <a:lnTo>
                  <a:pt x="907622" y="634308"/>
                </a:lnTo>
                <a:lnTo>
                  <a:pt x="905671" y="638118"/>
                </a:lnTo>
                <a:lnTo>
                  <a:pt x="899431" y="639388"/>
                </a:lnTo>
                <a:close/>
              </a:path>
              <a:path w="4097654" h="972819">
                <a:moveTo>
                  <a:pt x="1525757" y="613988"/>
                </a:moveTo>
                <a:lnTo>
                  <a:pt x="1524203" y="613988"/>
                </a:lnTo>
                <a:lnTo>
                  <a:pt x="1523228" y="612718"/>
                </a:lnTo>
                <a:lnTo>
                  <a:pt x="1522054" y="610178"/>
                </a:lnTo>
                <a:lnTo>
                  <a:pt x="1527517" y="610178"/>
                </a:lnTo>
                <a:lnTo>
                  <a:pt x="1527319" y="611448"/>
                </a:lnTo>
                <a:lnTo>
                  <a:pt x="1527319" y="612718"/>
                </a:lnTo>
                <a:lnTo>
                  <a:pt x="1526542" y="612718"/>
                </a:lnTo>
                <a:lnTo>
                  <a:pt x="1525757" y="613988"/>
                </a:lnTo>
                <a:close/>
              </a:path>
              <a:path w="4097654" h="972819">
                <a:moveTo>
                  <a:pt x="1845850" y="615258"/>
                </a:moveTo>
                <a:lnTo>
                  <a:pt x="1842925" y="615258"/>
                </a:lnTo>
                <a:lnTo>
                  <a:pt x="1841561" y="613988"/>
                </a:lnTo>
                <a:lnTo>
                  <a:pt x="1841172" y="612718"/>
                </a:lnTo>
                <a:lnTo>
                  <a:pt x="1841949" y="611448"/>
                </a:lnTo>
                <a:lnTo>
                  <a:pt x="1842338" y="610178"/>
                </a:lnTo>
                <a:lnTo>
                  <a:pt x="1843511" y="611448"/>
                </a:lnTo>
                <a:lnTo>
                  <a:pt x="1845462" y="611448"/>
                </a:lnTo>
                <a:lnTo>
                  <a:pt x="1846826" y="612718"/>
                </a:lnTo>
                <a:lnTo>
                  <a:pt x="1845850" y="615258"/>
                </a:lnTo>
                <a:close/>
              </a:path>
              <a:path w="4097654" h="972819">
                <a:moveTo>
                  <a:pt x="2197930" y="622878"/>
                </a:moveTo>
                <a:lnTo>
                  <a:pt x="2190714" y="622878"/>
                </a:lnTo>
                <a:lnTo>
                  <a:pt x="2195781" y="619068"/>
                </a:lnTo>
                <a:lnTo>
                  <a:pt x="2199484" y="613988"/>
                </a:lnTo>
                <a:lnTo>
                  <a:pt x="2200269" y="612718"/>
                </a:lnTo>
                <a:lnTo>
                  <a:pt x="2201435" y="611448"/>
                </a:lnTo>
                <a:lnTo>
                  <a:pt x="2204170" y="610178"/>
                </a:lnTo>
                <a:lnTo>
                  <a:pt x="2206121" y="610178"/>
                </a:lnTo>
                <a:lnTo>
                  <a:pt x="2207683" y="611448"/>
                </a:lnTo>
                <a:lnTo>
                  <a:pt x="2209633" y="612718"/>
                </a:lnTo>
                <a:lnTo>
                  <a:pt x="2210220" y="616528"/>
                </a:lnTo>
                <a:lnTo>
                  <a:pt x="2208658" y="617798"/>
                </a:lnTo>
                <a:lnTo>
                  <a:pt x="2205930" y="620338"/>
                </a:lnTo>
                <a:lnTo>
                  <a:pt x="2204368" y="621608"/>
                </a:lnTo>
                <a:lnTo>
                  <a:pt x="2197930" y="622878"/>
                </a:lnTo>
                <a:close/>
              </a:path>
              <a:path w="4097654" h="972819">
                <a:moveTo>
                  <a:pt x="1686878" y="615258"/>
                </a:moveTo>
                <a:lnTo>
                  <a:pt x="1683952" y="615258"/>
                </a:lnTo>
                <a:lnTo>
                  <a:pt x="1683564" y="613988"/>
                </a:lnTo>
                <a:lnTo>
                  <a:pt x="1684341" y="612718"/>
                </a:lnTo>
                <a:lnTo>
                  <a:pt x="1685316" y="612718"/>
                </a:lnTo>
                <a:lnTo>
                  <a:pt x="1685705" y="611448"/>
                </a:lnTo>
                <a:lnTo>
                  <a:pt x="1686878" y="615258"/>
                </a:lnTo>
                <a:close/>
              </a:path>
              <a:path w="4097654" h="972819">
                <a:moveTo>
                  <a:pt x="2169258" y="616528"/>
                </a:moveTo>
                <a:lnTo>
                  <a:pt x="2165745" y="616528"/>
                </a:lnTo>
                <a:lnTo>
                  <a:pt x="2164770" y="613988"/>
                </a:lnTo>
                <a:lnTo>
                  <a:pt x="2165944" y="612718"/>
                </a:lnTo>
                <a:lnTo>
                  <a:pt x="2169449" y="612718"/>
                </a:lnTo>
                <a:lnTo>
                  <a:pt x="2169647" y="613988"/>
                </a:lnTo>
                <a:lnTo>
                  <a:pt x="2170233" y="615258"/>
                </a:lnTo>
                <a:lnTo>
                  <a:pt x="2169258" y="616528"/>
                </a:lnTo>
                <a:close/>
              </a:path>
              <a:path w="4097654" h="972819">
                <a:moveTo>
                  <a:pt x="1766852" y="619068"/>
                </a:moveTo>
                <a:lnTo>
                  <a:pt x="1766265" y="619068"/>
                </a:lnTo>
                <a:lnTo>
                  <a:pt x="1765679" y="617798"/>
                </a:lnTo>
                <a:lnTo>
                  <a:pt x="1764901" y="616528"/>
                </a:lnTo>
                <a:lnTo>
                  <a:pt x="1764315" y="615258"/>
                </a:lnTo>
                <a:lnTo>
                  <a:pt x="1765099" y="613988"/>
                </a:lnTo>
                <a:lnTo>
                  <a:pt x="1766654" y="613988"/>
                </a:lnTo>
                <a:lnTo>
                  <a:pt x="1767439" y="615258"/>
                </a:lnTo>
                <a:lnTo>
                  <a:pt x="1767629" y="615258"/>
                </a:lnTo>
                <a:lnTo>
                  <a:pt x="1768025" y="616528"/>
                </a:lnTo>
                <a:lnTo>
                  <a:pt x="1766852" y="619068"/>
                </a:lnTo>
                <a:close/>
              </a:path>
              <a:path w="4097654" h="972819">
                <a:moveTo>
                  <a:pt x="2047926" y="615258"/>
                </a:moveTo>
                <a:lnTo>
                  <a:pt x="2046951" y="613988"/>
                </a:lnTo>
                <a:lnTo>
                  <a:pt x="2048124" y="613988"/>
                </a:lnTo>
                <a:lnTo>
                  <a:pt x="2047926" y="615258"/>
                </a:lnTo>
                <a:close/>
              </a:path>
              <a:path w="4097654" h="972819">
                <a:moveTo>
                  <a:pt x="741236" y="640658"/>
                </a:moveTo>
                <a:lnTo>
                  <a:pt x="735780" y="639388"/>
                </a:lnTo>
                <a:lnTo>
                  <a:pt x="734218" y="634308"/>
                </a:lnTo>
                <a:lnTo>
                  <a:pt x="733045" y="631768"/>
                </a:lnTo>
                <a:lnTo>
                  <a:pt x="732854" y="629228"/>
                </a:lnTo>
                <a:lnTo>
                  <a:pt x="732070" y="624148"/>
                </a:lnTo>
                <a:lnTo>
                  <a:pt x="734409" y="622878"/>
                </a:lnTo>
                <a:lnTo>
                  <a:pt x="735780" y="621608"/>
                </a:lnTo>
                <a:lnTo>
                  <a:pt x="748261" y="621608"/>
                </a:lnTo>
                <a:lnTo>
                  <a:pt x="751187" y="624148"/>
                </a:lnTo>
                <a:lnTo>
                  <a:pt x="751964" y="627958"/>
                </a:lnTo>
                <a:lnTo>
                  <a:pt x="753335" y="633038"/>
                </a:lnTo>
                <a:lnTo>
                  <a:pt x="750600" y="638118"/>
                </a:lnTo>
                <a:lnTo>
                  <a:pt x="745526" y="639388"/>
                </a:lnTo>
                <a:lnTo>
                  <a:pt x="741236" y="640658"/>
                </a:lnTo>
                <a:close/>
              </a:path>
              <a:path w="4097654" h="972819">
                <a:moveTo>
                  <a:pt x="2180954" y="640658"/>
                </a:moveTo>
                <a:lnTo>
                  <a:pt x="2176474" y="636848"/>
                </a:lnTo>
                <a:lnTo>
                  <a:pt x="2176163" y="631768"/>
                </a:lnTo>
                <a:lnTo>
                  <a:pt x="2176085" y="629228"/>
                </a:lnTo>
                <a:lnTo>
                  <a:pt x="2175689" y="626688"/>
                </a:lnTo>
                <a:lnTo>
                  <a:pt x="2175689" y="624148"/>
                </a:lnTo>
                <a:lnTo>
                  <a:pt x="2177639" y="621608"/>
                </a:lnTo>
                <a:lnTo>
                  <a:pt x="2183689" y="621608"/>
                </a:lnTo>
                <a:lnTo>
                  <a:pt x="2190714" y="622878"/>
                </a:lnTo>
                <a:lnTo>
                  <a:pt x="2197930" y="622878"/>
                </a:lnTo>
                <a:lnTo>
                  <a:pt x="2195591" y="627958"/>
                </a:lnTo>
                <a:lnTo>
                  <a:pt x="2195492" y="635578"/>
                </a:lnTo>
                <a:lnTo>
                  <a:pt x="2195393" y="636848"/>
                </a:lnTo>
                <a:lnTo>
                  <a:pt x="2192665" y="639388"/>
                </a:lnTo>
                <a:lnTo>
                  <a:pt x="2189351" y="639388"/>
                </a:lnTo>
                <a:lnTo>
                  <a:pt x="2180954" y="640658"/>
                </a:lnTo>
                <a:close/>
              </a:path>
              <a:path w="4097654" h="972819">
                <a:moveTo>
                  <a:pt x="656584" y="641928"/>
                </a:moveTo>
                <a:lnTo>
                  <a:pt x="652873" y="636848"/>
                </a:lnTo>
                <a:lnTo>
                  <a:pt x="652778" y="627958"/>
                </a:lnTo>
                <a:lnTo>
                  <a:pt x="652682" y="625418"/>
                </a:lnTo>
                <a:lnTo>
                  <a:pt x="656972" y="622878"/>
                </a:lnTo>
                <a:lnTo>
                  <a:pt x="661651" y="625418"/>
                </a:lnTo>
                <a:lnTo>
                  <a:pt x="663799" y="626688"/>
                </a:lnTo>
                <a:lnTo>
                  <a:pt x="665552" y="627958"/>
                </a:lnTo>
                <a:lnTo>
                  <a:pt x="666923" y="630498"/>
                </a:lnTo>
                <a:lnTo>
                  <a:pt x="668478" y="633038"/>
                </a:lnTo>
                <a:lnTo>
                  <a:pt x="666923" y="636848"/>
                </a:lnTo>
                <a:lnTo>
                  <a:pt x="664188" y="638118"/>
                </a:lnTo>
                <a:lnTo>
                  <a:pt x="656584" y="641928"/>
                </a:lnTo>
                <a:close/>
              </a:path>
              <a:path w="4097654" h="972819">
                <a:moveTo>
                  <a:pt x="946633" y="635578"/>
                </a:moveTo>
                <a:lnTo>
                  <a:pt x="943319" y="635578"/>
                </a:lnTo>
                <a:lnTo>
                  <a:pt x="940393" y="634308"/>
                </a:lnTo>
                <a:lnTo>
                  <a:pt x="939997" y="630498"/>
                </a:lnTo>
                <a:lnTo>
                  <a:pt x="939418" y="626688"/>
                </a:lnTo>
                <a:lnTo>
                  <a:pt x="941757" y="624148"/>
                </a:lnTo>
                <a:lnTo>
                  <a:pt x="946047" y="622878"/>
                </a:lnTo>
                <a:lnTo>
                  <a:pt x="948386" y="622878"/>
                </a:lnTo>
                <a:lnTo>
                  <a:pt x="951121" y="625418"/>
                </a:lnTo>
                <a:lnTo>
                  <a:pt x="951708" y="626688"/>
                </a:lnTo>
                <a:lnTo>
                  <a:pt x="952485" y="631768"/>
                </a:lnTo>
                <a:lnTo>
                  <a:pt x="950146" y="634308"/>
                </a:lnTo>
                <a:lnTo>
                  <a:pt x="946633" y="635578"/>
                </a:lnTo>
                <a:close/>
              </a:path>
              <a:path w="4097654" h="972819">
                <a:moveTo>
                  <a:pt x="1865554" y="641928"/>
                </a:moveTo>
                <a:lnTo>
                  <a:pt x="1859306" y="639388"/>
                </a:lnTo>
                <a:lnTo>
                  <a:pt x="1857356" y="636848"/>
                </a:lnTo>
                <a:lnTo>
                  <a:pt x="1856769" y="636848"/>
                </a:lnTo>
                <a:lnTo>
                  <a:pt x="1856190" y="634308"/>
                </a:lnTo>
                <a:lnTo>
                  <a:pt x="1855992" y="633038"/>
                </a:lnTo>
                <a:lnTo>
                  <a:pt x="1855603" y="631768"/>
                </a:lnTo>
                <a:lnTo>
                  <a:pt x="1855603" y="629228"/>
                </a:lnTo>
                <a:lnTo>
                  <a:pt x="1855405" y="627958"/>
                </a:lnTo>
                <a:lnTo>
                  <a:pt x="1855992" y="626688"/>
                </a:lnTo>
                <a:lnTo>
                  <a:pt x="1856769" y="625418"/>
                </a:lnTo>
                <a:lnTo>
                  <a:pt x="1857942" y="624148"/>
                </a:lnTo>
                <a:lnTo>
                  <a:pt x="1859306" y="622878"/>
                </a:lnTo>
                <a:lnTo>
                  <a:pt x="1879597" y="622878"/>
                </a:lnTo>
                <a:lnTo>
                  <a:pt x="1877060" y="625418"/>
                </a:lnTo>
                <a:lnTo>
                  <a:pt x="1875498" y="630498"/>
                </a:lnTo>
                <a:lnTo>
                  <a:pt x="1875300" y="631768"/>
                </a:lnTo>
                <a:lnTo>
                  <a:pt x="1874911" y="633038"/>
                </a:lnTo>
                <a:lnTo>
                  <a:pt x="1873159" y="639388"/>
                </a:lnTo>
                <a:lnTo>
                  <a:pt x="1865554" y="641928"/>
                </a:lnTo>
                <a:close/>
              </a:path>
              <a:path w="4097654" h="972819">
                <a:moveTo>
                  <a:pt x="63021" y="634308"/>
                </a:moveTo>
                <a:lnTo>
                  <a:pt x="59508" y="634308"/>
                </a:lnTo>
                <a:lnTo>
                  <a:pt x="57946" y="633038"/>
                </a:lnTo>
                <a:lnTo>
                  <a:pt x="56971" y="629228"/>
                </a:lnTo>
                <a:lnTo>
                  <a:pt x="58144" y="626688"/>
                </a:lnTo>
                <a:lnTo>
                  <a:pt x="58922" y="625418"/>
                </a:lnTo>
                <a:lnTo>
                  <a:pt x="60682" y="624148"/>
                </a:lnTo>
                <a:lnTo>
                  <a:pt x="65558" y="624148"/>
                </a:lnTo>
                <a:lnTo>
                  <a:pt x="68286" y="626688"/>
                </a:lnTo>
                <a:lnTo>
                  <a:pt x="66731" y="630498"/>
                </a:lnTo>
                <a:lnTo>
                  <a:pt x="65947" y="631768"/>
                </a:lnTo>
                <a:lnTo>
                  <a:pt x="64583" y="633038"/>
                </a:lnTo>
                <a:lnTo>
                  <a:pt x="63021" y="634308"/>
                </a:lnTo>
                <a:close/>
              </a:path>
              <a:path w="4097654" h="972819">
                <a:moveTo>
                  <a:pt x="567634" y="659708"/>
                </a:moveTo>
                <a:lnTo>
                  <a:pt x="560807" y="659708"/>
                </a:lnTo>
                <a:lnTo>
                  <a:pt x="557881" y="657168"/>
                </a:lnTo>
                <a:lnTo>
                  <a:pt x="557104" y="655898"/>
                </a:lnTo>
                <a:lnTo>
                  <a:pt x="555733" y="655898"/>
                </a:lnTo>
                <a:lnTo>
                  <a:pt x="555542" y="654628"/>
                </a:lnTo>
                <a:lnTo>
                  <a:pt x="553592" y="647008"/>
                </a:lnTo>
                <a:lnTo>
                  <a:pt x="548715" y="640658"/>
                </a:lnTo>
                <a:lnTo>
                  <a:pt x="541499" y="638118"/>
                </a:lnTo>
                <a:lnTo>
                  <a:pt x="538764" y="636848"/>
                </a:lnTo>
                <a:lnTo>
                  <a:pt x="538177" y="631768"/>
                </a:lnTo>
                <a:lnTo>
                  <a:pt x="540524" y="626688"/>
                </a:lnTo>
                <a:lnTo>
                  <a:pt x="544623" y="624148"/>
                </a:lnTo>
                <a:lnTo>
                  <a:pt x="546963" y="626688"/>
                </a:lnTo>
                <a:lnTo>
                  <a:pt x="547938" y="627958"/>
                </a:lnTo>
                <a:lnTo>
                  <a:pt x="549104" y="627958"/>
                </a:lnTo>
                <a:lnTo>
                  <a:pt x="549888" y="629228"/>
                </a:lnTo>
                <a:lnTo>
                  <a:pt x="551054" y="630498"/>
                </a:lnTo>
                <a:lnTo>
                  <a:pt x="553005" y="633038"/>
                </a:lnTo>
                <a:lnTo>
                  <a:pt x="556517" y="639388"/>
                </a:lnTo>
                <a:lnTo>
                  <a:pt x="561592" y="640658"/>
                </a:lnTo>
                <a:lnTo>
                  <a:pt x="572119" y="640658"/>
                </a:lnTo>
                <a:lnTo>
                  <a:pt x="573875" y="644468"/>
                </a:lnTo>
                <a:lnTo>
                  <a:pt x="572899" y="650818"/>
                </a:lnTo>
                <a:lnTo>
                  <a:pt x="567634" y="659708"/>
                </a:lnTo>
                <a:close/>
              </a:path>
              <a:path w="4097654" h="972819">
                <a:moveTo>
                  <a:pt x="628102" y="641928"/>
                </a:moveTo>
                <a:lnTo>
                  <a:pt x="622449" y="640658"/>
                </a:lnTo>
                <a:lnTo>
                  <a:pt x="617374" y="635578"/>
                </a:lnTo>
                <a:lnTo>
                  <a:pt x="615812" y="631768"/>
                </a:lnTo>
                <a:lnTo>
                  <a:pt x="615812" y="626688"/>
                </a:lnTo>
                <a:lnTo>
                  <a:pt x="618159" y="624148"/>
                </a:lnTo>
                <a:lnTo>
                  <a:pt x="624201" y="624148"/>
                </a:lnTo>
                <a:lnTo>
                  <a:pt x="627325" y="625418"/>
                </a:lnTo>
                <a:lnTo>
                  <a:pt x="629862" y="627958"/>
                </a:lnTo>
                <a:lnTo>
                  <a:pt x="632392" y="631768"/>
                </a:lnTo>
                <a:lnTo>
                  <a:pt x="632780" y="635578"/>
                </a:lnTo>
                <a:lnTo>
                  <a:pt x="630639" y="638118"/>
                </a:lnTo>
                <a:lnTo>
                  <a:pt x="628102" y="641928"/>
                </a:lnTo>
                <a:close/>
              </a:path>
              <a:path w="4097654" h="972819">
                <a:moveTo>
                  <a:pt x="790000" y="640658"/>
                </a:moveTo>
                <a:lnTo>
                  <a:pt x="781223" y="640658"/>
                </a:lnTo>
                <a:lnTo>
                  <a:pt x="777321" y="636848"/>
                </a:lnTo>
                <a:lnTo>
                  <a:pt x="777258" y="631768"/>
                </a:lnTo>
                <a:lnTo>
                  <a:pt x="777131" y="629228"/>
                </a:lnTo>
                <a:lnTo>
                  <a:pt x="781223" y="625418"/>
                </a:lnTo>
                <a:lnTo>
                  <a:pt x="789421" y="624148"/>
                </a:lnTo>
                <a:lnTo>
                  <a:pt x="792538" y="627958"/>
                </a:lnTo>
                <a:lnTo>
                  <a:pt x="792637" y="630498"/>
                </a:lnTo>
                <a:lnTo>
                  <a:pt x="792736" y="636848"/>
                </a:lnTo>
                <a:lnTo>
                  <a:pt x="790000" y="640658"/>
                </a:lnTo>
                <a:close/>
              </a:path>
              <a:path w="4097654" h="972819">
                <a:moveTo>
                  <a:pt x="1767629" y="660978"/>
                </a:moveTo>
                <a:lnTo>
                  <a:pt x="1765679" y="660978"/>
                </a:lnTo>
                <a:lnTo>
                  <a:pt x="1761777" y="659708"/>
                </a:lnTo>
                <a:lnTo>
                  <a:pt x="1758074" y="659708"/>
                </a:lnTo>
                <a:lnTo>
                  <a:pt x="1755926" y="655898"/>
                </a:lnTo>
                <a:lnTo>
                  <a:pt x="1755339" y="654628"/>
                </a:lnTo>
                <a:lnTo>
                  <a:pt x="1755148" y="653358"/>
                </a:lnTo>
                <a:lnTo>
                  <a:pt x="1754562" y="652088"/>
                </a:lnTo>
                <a:lnTo>
                  <a:pt x="1753000" y="648278"/>
                </a:lnTo>
                <a:lnTo>
                  <a:pt x="1750272" y="644468"/>
                </a:lnTo>
                <a:lnTo>
                  <a:pt x="1745784" y="643198"/>
                </a:lnTo>
                <a:lnTo>
                  <a:pt x="1744024" y="641928"/>
                </a:lnTo>
                <a:lnTo>
                  <a:pt x="1742470" y="641928"/>
                </a:lnTo>
                <a:lnTo>
                  <a:pt x="1737982" y="638118"/>
                </a:lnTo>
                <a:lnTo>
                  <a:pt x="1737205" y="633038"/>
                </a:lnTo>
                <a:lnTo>
                  <a:pt x="1738759" y="630498"/>
                </a:lnTo>
                <a:lnTo>
                  <a:pt x="1740519" y="626688"/>
                </a:lnTo>
                <a:lnTo>
                  <a:pt x="1744024" y="624148"/>
                </a:lnTo>
                <a:lnTo>
                  <a:pt x="1750661" y="624148"/>
                </a:lnTo>
                <a:lnTo>
                  <a:pt x="1752809" y="625418"/>
                </a:lnTo>
                <a:lnTo>
                  <a:pt x="1755148" y="629228"/>
                </a:lnTo>
                <a:lnTo>
                  <a:pt x="1755735" y="630498"/>
                </a:lnTo>
                <a:lnTo>
                  <a:pt x="1756124" y="631768"/>
                </a:lnTo>
                <a:lnTo>
                  <a:pt x="1758074" y="636848"/>
                </a:lnTo>
                <a:lnTo>
                  <a:pt x="1761579" y="641928"/>
                </a:lnTo>
                <a:lnTo>
                  <a:pt x="1767050" y="645738"/>
                </a:lnTo>
                <a:lnTo>
                  <a:pt x="1768604" y="647008"/>
                </a:lnTo>
                <a:lnTo>
                  <a:pt x="1769778" y="649548"/>
                </a:lnTo>
                <a:lnTo>
                  <a:pt x="1771340" y="652088"/>
                </a:lnTo>
                <a:lnTo>
                  <a:pt x="1771530" y="654628"/>
                </a:lnTo>
                <a:lnTo>
                  <a:pt x="1771142" y="657168"/>
                </a:lnTo>
                <a:lnTo>
                  <a:pt x="1767629" y="660978"/>
                </a:lnTo>
                <a:close/>
              </a:path>
              <a:path w="4097654" h="972819">
                <a:moveTo>
                  <a:pt x="1784796" y="639388"/>
                </a:moveTo>
                <a:lnTo>
                  <a:pt x="1778555" y="639388"/>
                </a:lnTo>
                <a:lnTo>
                  <a:pt x="1776216" y="634308"/>
                </a:lnTo>
                <a:lnTo>
                  <a:pt x="1775431" y="633038"/>
                </a:lnTo>
                <a:lnTo>
                  <a:pt x="1775043" y="630498"/>
                </a:lnTo>
                <a:lnTo>
                  <a:pt x="1773869" y="626688"/>
                </a:lnTo>
                <a:lnTo>
                  <a:pt x="1775241" y="624148"/>
                </a:lnTo>
                <a:lnTo>
                  <a:pt x="1782259" y="624148"/>
                </a:lnTo>
                <a:lnTo>
                  <a:pt x="1785581" y="625418"/>
                </a:lnTo>
                <a:lnTo>
                  <a:pt x="1788308" y="627958"/>
                </a:lnTo>
                <a:lnTo>
                  <a:pt x="1790061" y="630498"/>
                </a:lnTo>
                <a:lnTo>
                  <a:pt x="1790061" y="633038"/>
                </a:lnTo>
                <a:lnTo>
                  <a:pt x="1788506" y="635578"/>
                </a:lnTo>
                <a:lnTo>
                  <a:pt x="1784796" y="639388"/>
                </a:lnTo>
                <a:close/>
              </a:path>
              <a:path w="4097654" h="972819">
                <a:moveTo>
                  <a:pt x="1903979" y="625418"/>
                </a:moveTo>
                <a:lnTo>
                  <a:pt x="1901053" y="625418"/>
                </a:lnTo>
                <a:lnTo>
                  <a:pt x="1902219" y="624148"/>
                </a:lnTo>
                <a:lnTo>
                  <a:pt x="1903979" y="625418"/>
                </a:lnTo>
                <a:close/>
              </a:path>
              <a:path w="4097654" h="972819">
                <a:moveTo>
                  <a:pt x="500339" y="634308"/>
                </a:moveTo>
                <a:lnTo>
                  <a:pt x="498777" y="633038"/>
                </a:lnTo>
                <a:lnTo>
                  <a:pt x="496636" y="631768"/>
                </a:lnTo>
                <a:lnTo>
                  <a:pt x="496049" y="629228"/>
                </a:lnTo>
                <a:lnTo>
                  <a:pt x="497802" y="625418"/>
                </a:lnTo>
                <a:lnTo>
                  <a:pt x="498777" y="625418"/>
                </a:lnTo>
                <a:lnTo>
                  <a:pt x="500141" y="626688"/>
                </a:lnTo>
                <a:lnTo>
                  <a:pt x="500926" y="626688"/>
                </a:lnTo>
                <a:lnTo>
                  <a:pt x="503265" y="629228"/>
                </a:lnTo>
                <a:lnTo>
                  <a:pt x="503265" y="630498"/>
                </a:lnTo>
                <a:lnTo>
                  <a:pt x="503075" y="631768"/>
                </a:lnTo>
                <a:lnTo>
                  <a:pt x="502678" y="633038"/>
                </a:lnTo>
                <a:lnTo>
                  <a:pt x="500339" y="634308"/>
                </a:lnTo>
                <a:close/>
              </a:path>
              <a:path w="4097654" h="972819">
                <a:moveTo>
                  <a:pt x="827450" y="644468"/>
                </a:moveTo>
                <a:lnTo>
                  <a:pt x="824722" y="643198"/>
                </a:lnTo>
                <a:lnTo>
                  <a:pt x="814382" y="643198"/>
                </a:lnTo>
                <a:lnTo>
                  <a:pt x="812432" y="641928"/>
                </a:lnTo>
                <a:lnTo>
                  <a:pt x="812828" y="638118"/>
                </a:lnTo>
                <a:lnTo>
                  <a:pt x="813019" y="634308"/>
                </a:lnTo>
                <a:lnTo>
                  <a:pt x="813605" y="630498"/>
                </a:lnTo>
                <a:lnTo>
                  <a:pt x="814192" y="627958"/>
                </a:lnTo>
                <a:lnTo>
                  <a:pt x="818870" y="625418"/>
                </a:lnTo>
                <a:lnTo>
                  <a:pt x="822383" y="625418"/>
                </a:lnTo>
                <a:lnTo>
                  <a:pt x="827259" y="627958"/>
                </a:lnTo>
                <a:lnTo>
                  <a:pt x="829987" y="630498"/>
                </a:lnTo>
                <a:lnTo>
                  <a:pt x="829012" y="638118"/>
                </a:lnTo>
                <a:lnTo>
                  <a:pt x="828235" y="640658"/>
                </a:lnTo>
                <a:lnTo>
                  <a:pt x="827450" y="644468"/>
                </a:lnTo>
                <a:close/>
              </a:path>
              <a:path w="4097654" h="972819">
                <a:moveTo>
                  <a:pt x="1026218" y="641928"/>
                </a:moveTo>
                <a:lnTo>
                  <a:pt x="1017441" y="641928"/>
                </a:lnTo>
                <a:lnTo>
                  <a:pt x="1013540" y="638118"/>
                </a:lnTo>
                <a:lnTo>
                  <a:pt x="1011978" y="630498"/>
                </a:lnTo>
                <a:lnTo>
                  <a:pt x="1014317" y="626688"/>
                </a:lnTo>
                <a:lnTo>
                  <a:pt x="1018218" y="625418"/>
                </a:lnTo>
                <a:lnTo>
                  <a:pt x="1025632" y="625418"/>
                </a:lnTo>
                <a:lnTo>
                  <a:pt x="1027384" y="626688"/>
                </a:lnTo>
                <a:lnTo>
                  <a:pt x="1030120" y="627958"/>
                </a:lnTo>
                <a:lnTo>
                  <a:pt x="1031872" y="630498"/>
                </a:lnTo>
                <a:lnTo>
                  <a:pt x="1030508" y="638118"/>
                </a:lnTo>
                <a:lnTo>
                  <a:pt x="1026218" y="641928"/>
                </a:lnTo>
                <a:close/>
              </a:path>
              <a:path w="4097654" h="972819">
                <a:moveTo>
                  <a:pt x="1307102" y="636848"/>
                </a:moveTo>
                <a:lnTo>
                  <a:pt x="1303978" y="634308"/>
                </a:lnTo>
                <a:lnTo>
                  <a:pt x="1303003" y="634308"/>
                </a:lnTo>
                <a:lnTo>
                  <a:pt x="1302416" y="633038"/>
                </a:lnTo>
                <a:lnTo>
                  <a:pt x="1301829" y="629228"/>
                </a:lnTo>
                <a:lnTo>
                  <a:pt x="1303780" y="626688"/>
                </a:lnTo>
                <a:lnTo>
                  <a:pt x="1307490" y="625418"/>
                </a:lnTo>
                <a:lnTo>
                  <a:pt x="1309052" y="625418"/>
                </a:lnTo>
                <a:lnTo>
                  <a:pt x="1311003" y="627958"/>
                </a:lnTo>
                <a:lnTo>
                  <a:pt x="1311194" y="629228"/>
                </a:lnTo>
                <a:lnTo>
                  <a:pt x="1311392" y="633038"/>
                </a:lnTo>
                <a:lnTo>
                  <a:pt x="1307102" y="636848"/>
                </a:lnTo>
                <a:close/>
              </a:path>
              <a:path w="4097654" h="972819">
                <a:moveTo>
                  <a:pt x="1824783" y="639388"/>
                </a:moveTo>
                <a:lnTo>
                  <a:pt x="1821278" y="638118"/>
                </a:lnTo>
                <a:lnTo>
                  <a:pt x="1818344" y="638118"/>
                </a:lnTo>
                <a:lnTo>
                  <a:pt x="1815807" y="634308"/>
                </a:lnTo>
                <a:lnTo>
                  <a:pt x="1815616" y="631768"/>
                </a:lnTo>
                <a:lnTo>
                  <a:pt x="1815418" y="627958"/>
                </a:lnTo>
                <a:lnTo>
                  <a:pt x="1819320" y="625418"/>
                </a:lnTo>
                <a:lnTo>
                  <a:pt x="1823030" y="625418"/>
                </a:lnTo>
                <a:lnTo>
                  <a:pt x="1826931" y="626688"/>
                </a:lnTo>
                <a:lnTo>
                  <a:pt x="1829857" y="629228"/>
                </a:lnTo>
                <a:lnTo>
                  <a:pt x="1829072" y="636848"/>
                </a:lnTo>
                <a:lnTo>
                  <a:pt x="1824783" y="639388"/>
                </a:lnTo>
                <a:close/>
              </a:path>
              <a:path w="4097654" h="972819">
                <a:moveTo>
                  <a:pt x="1926213" y="657168"/>
                </a:moveTo>
                <a:lnTo>
                  <a:pt x="1922121" y="657168"/>
                </a:lnTo>
                <a:lnTo>
                  <a:pt x="1920559" y="655898"/>
                </a:lnTo>
                <a:lnTo>
                  <a:pt x="1919584" y="655898"/>
                </a:lnTo>
                <a:lnTo>
                  <a:pt x="1918220" y="654628"/>
                </a:lnTo>
                <a:lnTo>
                  <a:pt x="1913923" y="648278"/>
                </a:lnTo>
                <a:lnTo>
                  <a:pt x="1908856" y="644468"/>
                </a:lnTo>
                <a:lnTo>
                  <a:pt x="1901244" y="643198"/>
                </a:lnTo>
                <a:lnTo>
                  <a:pt x="1898516" y="643198"/>
                </a:lnTo>
                <a:lnTo>
                  <a:pt x="1897343" y="640658"/>
                </a:lnTo>
                <a:lnTo>
                  <a:pt x="1896756" y="638118"/>
                </a:lnTo>
                <a:lnTo>
                  <a:pt x="1895781" y="634308"/>
                </a:lnTo>
                <a:lnTo>
                  <a:pt x="1895781" y="630498"/>
                </a:lnTo>
                <a:lnTo>
                  <a:pt x="1898318" y="626688"/>
                </a:lnTo>
                <a:lnTo>
                  <a:pt x="1899103" y="625418"/>
                </a:lnTo>
                <a:lnTo>
                  <a:pt x="1906318" y="625418"/>
                </a:lnTo>
                <a:lnTo>
                  <a:pt x="1908269" y="626688"/>
                </a:lnTo>
                <a:lnTo>
                  <a:pt x="1910608" y="629228"/>
                </a:lnTo>
                <a:lnTo>
                  <a:pt x="1914121" y="638118"/>
                </a:lnTo>
                <a:lnTo>
                  <a:pt x="1919195" y="643198"/>
                </a:lnTo>
                <a:lnTo>
                  <a:pt x="1926213" y="647008"/>
                </a:lnTo>
                <a:lnTo>
                  <a:pt x="1927188" y="647008"/>
                </a:lnTo>
                <a:lnTo>
                  <a:pt x="1928163" y="648278"/>
                </a:lnTo>
                <a:lnTo>
                  <a:pt x="1928163" y="652088"/>
                </a:lnTo>
                <a:lnTo>
                  <a:pt x="1927965" y="653358"/>
                </a:lnTo>
                <a:lnTo>
                  <a:pt x="1926213" y="657168"/>
                </a:lnTo>
                <a:close/>
              </a:path>
              <a:path w="4097654" h="972819">
                <a:moveTo>
                  <a:pt x="2106832" y="641928"/>
                </a:moveTo>
                <a:lnTo>
                  <a:pt x="2103906" y="640658"/>
                </a:lnTo>
                <a:lnTo>
                  <a:pt x="2101376" y="638118"/>
                </a:lnTo>
                <a:lnTo>
                  <a:pt x="2098450" y="636848"/>
                </a:lnTo>
                <a:lnTo>
                  <a:pt x="2097277" y="634308"/>
                </a:lnTo>
                <a:lnTo>
                  <a:pt x="2094549" y="627958"/>
                </a:lnTo>
                <a:lnTo>
                  <a:pt x="2090260" y="625418"/>
                </a:lnTo>
                <a:lnTo>
                  <a:pt x="2107617" y="625418"/>
                </a:lnTo>
                <a:lnTo>
                  <a:pt x="2111518" y="627958"/>
                </a:lnTo>
                <a:lnTo>
                  <a:pt x="2115030" y="629228"/>
                </a:lnTo>
                <a:lnTo>
                  <a:pt x="2116006" y="634308"/>
                </a:lnTo>
                <a:lnTo>
                  <a:pt x="2111716" y="640658"/>
                </a:lnTo>
                <a:lnTo>
                  <a:pt x="2106832" y="641928"/>
                </a:lnTo>
                <a:close/>
              </a:path>
              <a:path w="4097654" h="972819">
                <a:moveTo>
                  <a:pt x="2469259" y="640658"/>
                </a:moveTo>
                <a:lnTo>
                  <a:pt x="2464565" y="639388"/>
                </a:lnTo>
                <a:lnTo>
                  <a:pt x="2461449" y="639388"/>
                </a:lnTo>
                <a:lnTo>
                  <a:pt x="2459506" y="635578"/>
                </a:lnTo>
                <a:lnTo>
                  <a:pt x="2460275" y="629228"/>
                </a:lnTo>
                <a:lnTo>
                  <a:pt x="2463979" y="625418"/>
                </a:lnTo>
                <a:lnTo>
                  <a:pt x="2471392" y="625418"/>
                </a:lnTo>
                <a:lnTo>
                  <a:pt x="2474730" y="629228"/>
                </a:lnTo>
                <a:lnTo>
                  <a:pt x="2473335" y="638118"/>
                </a:lnTo>
                <a:lnTo>
                  <a:pt x="2469259" y="640658"/>
                </a:lnTo>
                <a:close/>
              </a:path>
              <a:path w="4097654" h="972819">
                <a:moveTo>
                  <a:pt x="2022568" y="641928"/>
                </a:moveTo>
                <a:lnTo>
                  <a:pt x="2021014" y="641928"/>
                </a:lnTo>
                <a:lnTo>
                  <a:pt x="2020039" y="640658"/>
                </a:lnTo>
                <a:lnTo>
                  <a:pt x="2015353" y="638118"/>
                </a:lnTo>
                <a:lnTo>
                  <a:pt x="2014378" y="631768"/>
                </a:lnTo>
                <a:lnTo>
                  <a:pt x="2017890" y="627958"/>
                </a:lnTo>
                <a:lnTo>
                  <a:pt x="2018675" y="626688"/>
                </a:lnTo>
                <a:lnTo>
                  <a:pt x="2025494" y="626688"/>
                </a:lnTo>
                <a:lnTo>
                  <a:pt x="2030180" y="630498"/>
                </a:lnTo>
                <a:lnTo>
                  <a:pt x="2030371" y="634308"/>
                </a:lnTo>
                <a:lnTo>
                  <a:pt x="2030569" y="636848"/>
                </a:lnTo>
                <a:lnTo>
                  <a:pt x="2027445" y="640658"/>
                </a:lnTo>
                <a:lnTo>
                  <a:pt x="2022568" y="641928"/>
                </a:lnTo>
                <a:close/>
              </a:path>
              <a:path w="4097654" h="972819">
                <a:moveTo>
                  <a:pt x="1227319" y="641928"/>
                </a:moveTo>
                <a:lnTo>
                  <a:pt x="1224202" y="641928"/>
                </a:lnTo>
                <a:lnTo>
                  <a:pt x="1223227" y="640658"/>
                </a:lnTo>
                <a:lnTo>
                  <a:pt x="1222054" y="640658"/>
                </a:lnTo>
                <a:lnTo>
                  <a:pt x="1221078" y="639388"/>
                </a:lnTo>
                <a:lnTo>
                  <a:pt x="1218739" y="638118"/>
                </a:lnTo>
                <a:lnTo>
                  <a:pt x="1218739" y="635578"/>
                </a:lnTo>
                <a:lnTo>
                  <a:pt x="1219128" y="633038"/>
                </a:lnTo>
                <a:lnTo>
                  <a:pt x="1219714" y="630498"/>
                </a:lnTo>
                <a:lnTo>
                  <a:pt x="1223029" y="627958"/>
                </a:lnTo>
                <a:lnTo>
                  <a:pt x="1228690" y="627958"/>
                </a:lnTo>
                <a:lnTo>
                  <a:pt x="1230641" y="629228"/>
                </a:lnTo>
                <a:lnTo>
                  <a:pt x="1231806" y="631768"/>
                </a:lnTo>
                <a:lnTo>
                  <a:pt x="1232591" y="634308"/>
                </a:lnTo>
                <a:lnTo>
                  <a:pt x="1232195" y="635578"/>
                </a:lnTo>
                <a:lnTo>
                  <a:pt x="1231227" y="638118"/>
                </a:lnTo>
                <a:lnTo>
                  <a:pt x="1227319" y="641928"/>
                </a:lnTo>
                <a:close/>
              </a:path>
              <a:path w="4097654" h="972819">
                <a:moveTo>
                  <a:pt x="1426864" y="641928"/>
                </a:moveTo>
                <a:lnTo>
                  <a:pt x="1419847" y="641928"/>
                </a:lnTo>
                <a:lnTo>
                  <a:pt x="1416334" y="638118"/>
                </a:lnTo>
                <a:lnTo>
                  <a:pt x="1416525" y="633038"/>
                </a:lnTo>
                <a:lnTo>
                  <a:pt x="1416723" y="630498"/>
                </a:lnTo>
                <a:lnTo>
                  <a:pt x="1419649" y="627958"/>
                </a:lnTo>
                <a:lnTo>
                  <a:pt x="1427253" y="627958"/>
                </a:lnTo>
                <a:lnTo>
                  <a:pt x="1431154" y="633038"/>
                </a:lnTo>
                <a:lnTo>
                  <a:pt x="1430568" y="636848"/>
                </a:lnTo>
                <a:lnTo>
                  <a:pt x="1430377" y="639388"/>
                </a:lnTo>
                <a:lnTo>
                  <a:pt x="1426864" y="641928"/>
                </a:lnTo>
                <a:close/>
              </a:path>
              <a:path w="4097654" h="972819">
                <a:moveTo>
                  <a:pt x="2268334" y="639388"/>
                </a:moveTo>
                <a:lnTo>
                  <a:pt x="2262284" y="639388"/>
                </a:lnTo>
                <a:lnTo>
                  <a:pt x="2258802" y="636848"/>
                </a:lnTo>
                <a:lnTo>
                  <a:pt x="2258893" y="633038"/>
                </a:lnTo>
                <a:lnTo>
                  <a:pt x="2258985" y="631768"/>
                </a:lnTo>
                <a:lnTo>
                  <a:pt x="2261918" y="627958"/>
                </a:lnTo>
                <a:lnTo>
                  <a:pt x="2267747" y="627958"/>
                </a:lnTo>
                <a:lnTo>
                  <a:pt x="2271084" y="630498"/>
                </a:lnTo>
                <a:lnTo>
                  <a:pt x="2271084" y="636848"/>
                </a:lnTo>
                <a:lnTo>
                  <a:pt x="2268334" y="639388"/>
                </a:lnTo>
                <a:close/>
              </a:path>
              <a:path w="4097654" h="972819">
                <a:moveTo>
                  <a:pt x="2302073" y="644468"/>
                </a:moveTo>
                <a:lnTo>
                  <a:pt x="2287481" y="644468"/>
                </a:lnTo>
                <a:lnTo>
                  <a:pt x="2293310" y="643198"/>
                </a:lnTo>
                <a:lnTo>
                  <a:pt x="2295657" y="638118"/>
                </a:lnTo>
                <a:lnTo>
                  <a:pt x="2297013" y="633038"/>
                </a:lnTo>
                <a:lnTo>
                  <a:pt x="2297196" y="631768"/>
                </a:lnTo>
                <a:lnTo>
                  <a:pt x="2298187" y="631768"/>
                </a:lnTo>
                <a:lnTo>
                  <a:pt x="2300937" y="627958"/>
                </a:lnTo>
                <a:lnTo>
                  <a:pt x="2307170" y="627958"/>
                </a:lnTo>
                <a:lnTo>
                  <a:pt x="2309296" y="630498"/>
                </a:lnTo>
                <a:lnTo>
                  <a:pt x="2311056" y="631768"/>
                </a:lnTo>
                <a:lnTo>
                  <a:pt x="2312816" y="634308"/>
                </a:lnTo>
                <a:lnTo>
                  <a:pt x="2313586" y="635578"/>
                </a:lnTo>
                <a:lnTo>
                  <a:pt x="2315346" y="640658"/>
                </a:lnTo>
                <a:lnTo>
                  <a:pt x="2317571" y="643198"/>
                </a:lnTo>
                <a:lnTo>
                  <a:pt x="2306180" y="643198"/>
                </a:lnTo>
                <a:lnTo>
                  <a:pt x="2302073" y="644468"/>
                </a:lnTo>
                <a:close/>
              </a:path>
              <a:path w="4097654" h="972819">
                <a:moveTo>
                  <a:pt x="1145592" y="639388"/>
                </a:moveTo>
                <a:lnTo>
                  <a:pt x="1141889" y="639388"/>
                </a:lnTo>
                <a:lnTo>
                  <a:pt x="1139154" y="635578"/>
                </a:lnTo>
                <a:lnTo>
                  <a:pt x="1139154" y="631768"/>
                </a:lnTo>
                <a:lnTo>
                  <a:pt x="1142080" y="629228"/>
                </a:lnTo>
                <a:lnTo>
                  <a:pt x="1145592" y="629228"/>
                </a:lnTo>
                <a:lnTo>
                  <a:pt x="1148518" y="631768"/>
                </a:lnTo>
                <a:lnTo>
                  <a:pt x="1148518" y="635578"/>
                </a:lnTo>
                <a:lnTo>
                  <a:pt x="1145592" y="639388"/>
                </a:lnTo>
                <a:close/>
              </a:path>
              <a:path w="4097654" h="972819">
                <a:moveTo>
                  <a:pt x="1342601" y="638118"/>
                </a:moveTo>
                <a:lnTo>
                  <a:pt x="1341428" y="638118"/>
                </a:lnTo>
                <a:lnTo>
                  <a:pt x="1339866" y="635578"/>
                </a:lnTo>
                <a:lnTo>
                  <a:pt x="1338890" y="634308"/>
                </a:lnTo>
                <a:lnTo>
                  <a:pt x="1338890" y="631768"/>
                </a:lnTo>
                <a:lnTo>
                  <a:pt x="1341626" y="629228"/>
                </a:lnTo>
                <a:lnTo>
                  <a:pt x="1343774" y="630498"/>
                </a:lnTo>
                <a:lnTo>
                  <a:pt x="1345336" y="630498"/>
                </a:lnTo>
                <a:lnTo>
                  <a:pt x="1347279" y="633038"/>
                </a:lnTo>
                <a:lnTo>
                  <a:pt x="1346502" y="634308"/>
                </a:lnTo>
                <a:lnTo>
                  <a:pt x="1345527" y="635578"/>
                </a:lnTo>
                <a:lnTo>
                  <a:pt x="1343965" y="636848"/>
                </a:lnTo>
                <a:lnTo>
                  <a:pt x="1342601" y="638118"/>
                </a:lnTo>
                <a:close/>
              </a:path>
              <a:path w="4097654" h="972819">
                <a:moveTo>
                  <a:pt x="1582911" y="630498"/>
                </a:moveTo>
                <a:lnTo>
                  <a:pt x="1579985" y="630498"/>
                </a:lnTo>
                <a:lnTo>
                  <a:pt x="1581547" y="629228"/>
                </a:lnTo>
                <a:lnTo>
                  <a:pt x="1582911" y="630498"/>
                </a:lnTo>
                <a:close/>
              </a:path>
              <a:path w="4097654" h="972819">
                <a:moveTo>
                  <a:pt x="2069390" y="631768"/>
                </a:moveTo>
                <a:lnTo>
                  <a:pt x="2066654" y="631768"/>
                </a:lnTo>
                <a:lnTo>
                  <a:pt x="2066068" y="630498"/>
                </a:lnTo>
                <a:lnTo>
                  <a:pt x="2066845" y="630498"/>
                </a:lnTo>
                <a:lnTo>
                  <a:pt x="2067432" y="629228"/>
                </a:lnTo>
                <a:lnTo>
                  <a:pt x="2069580" y="629228"/>
                </a:lnTo>
                <a:lnTo>
                  <a:pt x="2069969" y="630498"/>
                </a:lnTo>
                <a:lnTo>
                  <a:pt x="2069390" y="631768"/>
                </a:lnTo>
                <a:close/>
              </a:path>
              <a:path w="4097654" h="972819">
                <a:moveTo>
                  <a:pt x="2226602" y="634308"/>
                </a:moveTo>
                <a:lnTo>
                  <a:pt x="2223486" y="634308"/>
                </a:lnTo>
                <a:lnTo>
                  <a:pt x="2223082" y="633038"/>
                </a:lnTo>
                <a:lnTo>
                  <a:pt x="2222716" y="631768"/>
                </a:lnTo>
                <a:lnTo>
                  <a:pt x="2223486" y="630498"/>
                </a:lnTo>
                <a:lnTo>
                  <a:pt x="2224255" y="630498"/>
                </a:lnTo>
                <a:lnTo>
                  <a:pt x="2225025" y="629228"/>
                </a:lnTo>
                <a:lnTo>
                  <a:pt x="2226602" y="629228"/>
                </a:lnTo>
                <a:lnTo>
                  <a:pt x="2228179" y="631768"/>
                </a:lnTo>
                <a:lnTo>
                  <a:pt x="2226602" y="634308"/>
                </a:lnTo>
                <a:close/>
              </a:path>
              <a:path w="4097654" h="972819">
                <a:moveTo>
                  <a:pt x="2552951" y="635578"/>
                </a:moveTo>
                <a:lnTo>
                  <a:pt x="2547084" y="635578"/>
                </a:lnTo>
                <a:lnTo>
                  <a:pt x="2545910" y="631768"/>
                </a:lnTo>
                <a:lnTo>
                  <a:pt x="2548653" y="629228"/>
                </a:lnTo>
                <a:lnTo>
                  <a:pt x="2552143" y="629228"/>
                </a:lnTo>
                <a:lnTo>
                  <a:pt x="2552730" y="630498"/>
                </a:lnTo>
                <a:lnTo>
                  <a:pt x="2553903" y="631768"/>
                </a:lnTo>
                <a:lnTo>
                  <a:pt x="2554711" y="634308"/>
                </a:lnTo>
                <a:lnTo>
                  <a:pt x="2552951" y="635578"/>
                </a:lnTo>
                <a:close/>
              </a:path>
              <a:path w="4097654" h="972819">
                <a:moveTo>
                  <a:pt x="1582713" y="638118"/>
                </a:moveTo>
                <a:lnTo>
                  <a:pt x="1580770" y="638118"/>
                </a:lnTo>
                <a:lnTo>
                  <a:pt x="1577646" y="636848"/>
                </a:lnTo>
                <a:lnTo>
                  <a:pt x="1576670" y="635578"/>
                </a:lnTo>
                <a:lnTo>
                  <a:pt x="1575497" y="634308"/>
                </a:lnTo>
                <a:lnTo>
                  <a:pt x="1575497" y="631768"/>
                </a:lnTo>
                <a:lnTo>
                  <a:pt x="1576670" y="631768"/>
                </a:lnTo>
                <a:lnTo>
                  <a:pt x="1577646" y="630498"/>
                </a:lnTo>
                <a:lnTo>
                  <a:pt x="1584473" y="630498"/>
                </a:lnTo>
                <a:lnTo>
                  <a:pt x="1587201" y="633038"/>
                </a:lnTo>
                <a:lnTo>
                  <a:pt x="1587010" y="634308"/>
                </a:lnTo>
                <a:lnTo>
                  <a:pt x="1585837" y="635578"/>
                </a:lnTo>
                <a:lnTo>
                  <a:pt x="1582713" y="638118"/>
                </a:lnTo>
                <a:close/>
              </a:path>
              <a:path w="4097654" h="972819">
                <a:moveTo>
                  <a:pt x="464253" y="639388"/>
                </a:moveTo>
                <a:lnTo>
                  <a:pt x="459766" y="639388"/>
                </a:lnTo>
                <a:lnTo>
                  <a:pt x="457815" y="636848"/>
                </a:lnTo>
                <a:lnTo>
                  <a:pt x="458988" y="633038"/>
                </a:lnTo>
                <a:lnTo>
                  <a:pt x="461716" y="631768"/>
                </a:lnTo>
                <a:lnTo>
                  <a:pt x="462890" y="631768"/>
                </a:lnTo>
                <a:lnTo>
                  <a:pt x="464253" y="633038"/>
                </a:lnTo>
                <a:lnTo>
                  <a:pt x="465038" y="634308"/>
                </a:lnTo>
                <a:lnTo>
                  <a:pt x="465625" y="635578"/>
                </a:lnTo>
                <a:lnTo>
                  <a:pt x="465229" y="638118"/>
                </a:lnTo>
                <a:lnTo>
                  <a:pt x="464253" y="639388"/>
                </a:lnTo>
                <a:close/>
              </a:path>
              <a:path w="4097654" h="972819">
                <a:moveTo>
                  <a:pt x="578362" y="638118"/>
                </a:moveTo>
                <a:lnTo>
                  <a:pt x="571345" y="638118"/>
                </a:lnTo>
                <a:lnTo>
                  <a:pt x="575825" y="634308"/>
                </a:lnTo>
                <a:lnTo>
                  <a:pt x="578362" y="633038"/>
                </a:lnTo>
                <a:lnTo>
                  <a:pt x="579147" y="631768"/>
                </a:lnTo>
                <a:lnTo>
                  <a:pt x="580709" y="633038"/>
                </a:lnTo>
                <a:lnTo>
                  <a:pt x="581684" y="633038"/>
                </a:lnTo>
                <a:lnTo>
                  <a:pt x="583048" y="634308"/>
                </a:lnTo>
                <a:lnTo>
                  <a:pt x="582850" y="635578"/>
                </a:lnTo>
                <a:lnTo>
                  <a:pt x="581486" y="635578"/>
                </a:lnTo>
                <a:lnTo>
                  <a:pt x="578362" y="638118"/>
                </a:lnTo>
                <a:close/>
              </a:path>
              <a:path w="4097654" h="972819">
                <a:moveTo>
                  <a:pt x="1644354" y="662248"/>
                </a:moveTo>
                <a:lnTo>
                  <a:pt x="1642990" y="660978"/>
                </a:lnTo>
                <a:lnTo>
                  <a:pt x="1637725" y="657168"/>
                </a:lnTo>
                <a:lnTo>
                  <a:pt x="1636940" y="647008"/>
                </a:lnTo>
                <a:lnTo>
                  <a:pt x="1642205" y="644468"/>
                </a:lnTo>
                <a:lnTo>
                  <a:pt x="1649429" y="641928"/>
                </a:lnTo>
                <a:lnTo>
                  <a:pt x="1660736" y="631768"/>
                </a:lnTo>
                <a:lnTo>
                  <a:pt x="1664447" y="631768"/>
                </a:lnTo>
                <a:lnTo>
                  <a:pt x="1665422" y="634308"/>
                </a:lnTo>
                <a:lnTo>
                  <a:pt x="1665810" y="635578"/>
                </a:lnTo>
                <a:lnTo>
                  <a:pt x="1666009" y="635578"/>
                </a:lnTo>
                <a:lnTo>
                  <a:pt x="1665224" y="636848"/>
                </a:lnTo>
                <a:lnTo>
                  <a:pt x="1663178" y="640658"/>
                </a:lnTo>
                <a:lnTo>
                  <a:pt x="1655867" y="640658"/>
                </a:lnTo>
                <a:lnTo>
                  <a:pt x="1653916" y="647008"/>
                </a:lnTo>
                <a:lnTo>
                  <a:pt x="1652545" y="650818"/>
                </a:lnTo>
                <a:lnTo>
                  <a:pt x="1650792" y="654628"/>
                </a:lnTo>
                <a:lnTo>
                  <a:pt x="1649231" y="658438"/>
                </a:lnTo>
                <a:lnTo>
                  <a:pt x="1649040" y="659708"/>
                </a:lnTo>
                <a:lnTo>
                  <a:pt x="1648446" y="659708"/>
                </a:lnTo>
                <a:lnTo>
                  <a:pt x="1647280" y="660978"/>
                </a:lnTo>
                <a:lnTo>
                  <a:pt x="1644354" y="662248"/>
                </a:lnTo>
                <a:close/>
              </a:path>
              <a:path w="4097654" h="972819">
                <a:moveTo>
                  <a:pt x="2068216" y="633038"/>
                </a:moveTo>
                <a:lnTo>
                  <a:pt x="2067432" y="631768"/>
                </a:lnTo>
                <a:lnTo>
                  <a:pt x="2069192" y="631768"/>
                </a:lnTo>
                <a:lnTo>
                  <a:pt x="2068216" y="633038"/>
                </a:lnTo>
                <a:close/>
              </a:path>
              <a:path w="4097654" h="972819">
                <a:moveTo>
                  <a:pt x="2588046" y="634308"/>
                </a:moveTo>
                <a:lnTo>
                  <a:pt x="2585509" y="634308"/>
                </a:lnTo>
                <a:lnTo>
                  <a:pt x="2585326" y="633038"/>
                </a:lnTo>
                <a:lnTo>
                  <a:pt x="2585509" y="633038"/>
                </a:lnTo>
                <a:lnTo>
                  <a:pt x="2586690" y="631768"/>
                </a:lnTo>
                <a:lnTo>
                  <a:pt x="2587642" y="631768"/>
                </a:lnTo>
                <a:lnTo>
                  <a:pt x="2588046" y="634308"/>
                </a:lnTo>
                <a:close/>
              </a:path>
              <a:path w="4097654" h="972819">
                <a:moveTo>
                  <a:pt x="863734" y="634308"/>
                </a:moveTo>
                <a:lnTo>
                  <a:pt x="860808" y="634308"/>
                </a:lnTo>
                <a:lnTo>
                  <a:pt x="862172" y="633038"/>
                </a:lnTo>
                <a:lnTo>
                  <a:pt x="863734" y="633038"/>
                </a:lnTo>
                <a:lnTo>
                  <a:pt x="863734" y="634308"/>
                </a:lnTo>
                <a:close/>
              </a:path>
              <a:path w="4097654" h="972819">
                <a:moveTo>
                  <a:pt x="863536" y="635578"/>
                </a:moveTo>
                <a:lnTo>
                  <a:pt x="862560" y="635578"/>
                </a:lnTo>
                <a:lnTo>
                  <a:pt x="860998" y="634308"/>
                </a:lnTo>
                <a:lnTo>
                  <a:pt x="863924" y="634308"/>
                </a:lnTo>
                <a:lnTo>
                  <a:pt x="863536" y="635578"/>
                </a:lnTo>
                <a:close/>
              </a:path>
              <a:path w="4097654" h="972819">
                <a:moveTo>
                  <a:pt x="572119" y="640658"/>
                </a:moveTo>
                <a:lnTo>
                  <a:pt x="561592" y="640658"/>
                </a:lnTo>
                <a:lnTo>
                  <a:pt x="568808" y="639388"/>
                </a:lnTo>
                <a:lnTo>
                  <a:pt x="569783" y="639388"/>
                </a:lnTo>
                <a:lnTo>
                  <a:pt x="570949" y="638118"/>
                </a:lnTo>
                <a:lnTo>
                  <a:pt x="572119" y="640658"/>
                </a:lnTo>
                <a:close/>
              </a:path>
              <a:path w="4097654" h="972819">
                <a:moveTo>
                  <a:pt x="575048" y="639388"/>
                </a:moveTo>
                <a:lnTo>
                  <a:pt x="573295" y="638118"/>
                </a:lnTo>
                <a:lnTo>
                  <a:pt x="576610" y="638118"/>
                </a:lnTo>
                <a:lnTo>
                  <a:pt x="575048" y="639388"/>
                </a:lnTo>
                <a:close/>
              </a:path>
              <a:path w="4097654" h="972819">
                <a:moveTo>
                  <a:pt x="1662496" y="641928"/>
                </a:moveTo>
                <a:lnTo>
                  <a:pt x="1655867" y="640658"/>
                </a:lnTo>
                <a:lnTo>
                  <a:pt x="1663178" y="640658"/>
                </a:lnTo>
                <a:lnTo>
                  <a:pt x="1662496" y="641928"/>
                </a:lnTo>
                <a:close/>
              </a:path>
              <a:path w="4097654" h="972819">
                <a:moveTo>
                  <a:pt x="861585" y="674948"/>
                </a:moveTo>
                <a:lnTo>
                  <a:pt x="857684" y="673678"/>
                </a:lnTo>
                <a:lnTo>
                  <a:pt x="855345" y="672408"/>
                </a:lnTo>
                <a:lnTo>
                  <a:pt x="853592" y="671138"/>
                </a:lnTo>
                <a:lnTo>
                  <a:pt x="849104" y="666058"/>
                </a:lnTo>
                <a:lnTo>
                  <a:pt x="821598" y="666058"/>
                </a:lnTo>
                <a:lnTo>
                  <a:pt x="828433" y="662248"/>
                </a:lnTo>
                <a:lnTo>
                  <a:pt x="829599" y="655898"/>
                </a:lnTo>
                <a:lnTo>
                  <a:pt x="827846" y="644468"/>
                </a:lnTo>
                <a:lnTo>
                  <a:pt x="834673" y="641928"/>
                </a:lnTo>
                <a:lnTo>
                  <a:pt x="841104" y="644468"/>
                </a:lnTo>
                <a:lnTo>
                  <a:pt x="846963" y="648278"/>
                </a:lnTo>
                <a:lnTo>
                  <a:pt x="849104" y="649548"/>
                </a:lnTo>
                <a:lnTo>
                  <a:pt x="851055" y="650818"/>
                </a:lnTo>
                <a:lnTo>
                  <a:pt x="851832" y="653358"/>
                </a:lnTo>
                <a:lnTo>
                  <a:pt x="853783" y="658438"/>
                </a:lnTo>
                <a:lnTo>
                  <a:pt x="856907" y="662248"/>
                </a:lnTo>
                <a:lnTo>
                  <a:pt x="861783" y="663518"/>
                </a:lnTo>
                <a:lnTo>
                  <a:pt x="863147" y="664788"/>
                </a:lnTo>
                <a:lnTo>
                  <a:pt x="864122" y="667328"/>
                </a:lnTo>
                <a:lnTo>
                  <a:pt x="864899" y="668598"/>
                </a:lnTo>
                <a:lnTo>
                  <a:pt x="865486" y="669868"/>
                </a:lnTo>
                <a:lnTo>
                  <a:pt x="865486" y="671138"/>
                </a:lnTo>
                <a:lnTo>
                  <a:pt x="861585" y="674948"/>
                </a:lnTo>
                <a:close/>
              </a:path>
              <a:path w="4097654" h="972819">
                <a:moveTo>
                  <a:pt x="3140" y="658438"/>
                </a:moveTo>
                <a:lnTo>
                  <a:pt x="0" y="657168"/>
                </a:lnTo>
                <a:lnTo>
                  <a:pt x="0" y="643198"/>
                </a:lnTo>
                <a:lnTo>
                  <a:pt x="4305" y="643198"/>
                </a:lnTo>
                <a:lnTo>
                  <a:pt x="7627" y="645738"/>
                </a:lnTo>
                <a:lnTo>
                  <a:pt x="7561" y="650818"/>
                </a:lnTo>
                <a:lnTo>
                  <a:pt x="7429" y="653358"/>
                </a:lnTo>
                <a:lnTo>
                  <a:pt x="3140" y="658438"/>
                </a:lnTo>
                <a:close/>
              </a:path>
              <a:path w="4097654" h="972819">
                <a:moveTo>
                  <a:pt x="789421" y="724478"/>
                </a:moveTo>
                <a:lnTo>
                  <a:pt x="780636" y="723208"/>
                </a:lnTo>
                <a:lnTo>
                  <a:pt x="778297" y="723208"/>
                </a:lnTo>
                <a:lnTo>
                  <a:pt x="776735" y="721938"/>
                </a:lnTo>
                <a:lnTo>
                  <a:pt x="774792" y="720668"/>
                </a:lnTo>
                <a:lnTo>
                  <a:pt x="774396" y="718128"/>
                </a:lnTo>
                <a:lnTo>
                  <a:pt x="773032" y="714318"/>
                </a:lnTo>
                <a:lnTo>
                  <a:pt x="772445" y="710508"/>
                </a:lnTo>
                <a:lnTo>
                  <a:pt x="771470" y="705428"/>
                </a:lnTo>
                <a:lnTo>
                  <a:pt x="766593" y="702888"/>
                </a:lnTo>
                <a:lnTo>
                  <a:pt x="761526" y="700348"/>
                </a:lnTo>
                <a:lnTo>
                  <a:pt x="756650" y="697808"/>
                </a:lnTo>
                <a:lnTo>
                  <a:pt x="753724" y="696538"/>
                </a:lnTo>
                <a:lnTo>
                  <a:pt x="752551" y="692728"/>
                </a:lnTo>
                <a:lnTo>
                  <a:pt x="753335" y="688918"/>
                </a:lnTo>
                <a:lnTo>
                  <a:pt x="753915" y="687648"/>
                </a:lnTo>
                <a:lnTo>
                  <a:pt x="754699" y="686378"/>
                </a:lnTo>
                <a:lnTo>
                  <a:pt x="756063" y="685108"/>
                </a:lnTo>
                <a:lnTo>
                  <a:pt x="757816" y="683838"/>
                </a:lnTo>
                <a:lnTo>
                  <a:pt x="759576" y="683838"/>
                </a:lnTo>
                <a:lnTo>
                  <a:pt x="767180" y="682568"/>
                </a:lnTo>
                <a:lnTo>
                  <a:pt x="772056" y="678758"/>
                </a:lnTo>
                <a:lnTo>
                  <a:pt x="773618" y="668598"/>
                </a:lnTo>
                <a:lnTo>
                  <a:pt x="775759" y="666058"/>
                </a:lnTo>
                <a:lnTo>
                  <a:pt x="778297" y="666058"/>
                </a:lnTo>
                <a:lnTo>
                  <a:pt x="781809" y="664788"/>
                </a:lnTo>
                <a:lnTo>
                  <a:pt x="785512" y="663518"/>
                </a:lnTo>
                <a:lnTo>
                  <a:pt x="789612" y="662248"/>
                </a:lnTo>
                <a:lnTo>
                  <a:pt x="790396" y="659708"/>
                </a:lnTo>
                <a:lnTo>
                  <a:pt x="791951" y="658438"/>
                </a:lnTo>
                <a:lnTo>
                  <a:pt x="792347" y="655898"/>
                </a:lnTo>
                <a:lnTo>
                  <a:pt x="794099" y="647008"/>
                </a:lnTo>
                <a:lnTo>
                  <a:pt x="799166" y="644468"/>
                </a:lnTo>
                <a:lnTo>
                  <a:pt x="809506" y="644468"/>
                </a:lnTo>
                <a:lnTo>
                  <a:pt x="811266" y="643198"/>
                </a:lnTo>
                <a:lnTo>
                  <a:pt x="812828" y="643198"/>
                </a:lnTo>
                <a:lnTo>
                  <a:pt x="813019" y="644468"/>
                </a:lnTo>
                <a:lnTo>
                  <a:pt x="813407" y="645738"/>
                </a:lnTo>
                <a:lnTo>
                  <a:pt x="802481" y="664788"/>
                </a:lnTo>
                <a:lnTo>
                  <a:pt x="798587" y="668598"/>
                </a:lnTo>
                <a:lnTo>
                  <a:pt x="795852" y="669868"/>
                </a:lnTo>
                <a:lnTo>
                  <a:pt x="795265" y="674948"/>
                </a:lnTo>
                <a:lnTo>
                  <a:pt x="797414" y="678758"/>
                </a:lnTo>
                <a:lnTo>
                  <a:pt x="798778" y="680028"/>
                </a:lnTo>
                <a:lnTo>
                  <a:pt x="800728" y="682568"/>
                </a:lnTo>
                <a:lnTo>
                  <a:pt x="805993" y="685108"/>
                </a:lnTo>
                <a:lnTo>
                  <a:pt x="807357" y="688918"/>
                </a:lnTo>
                <a:lnTo>
                  <a:pt x="808531" y="696538"/>
                </a:lnTo>
                <a:lnTo>
                  <a:pt x="807357" y="699078"/>
                </a:lnTo>
                <a:lnTo>
                  <a:pt x="804630" y="701618"/>
                </a:lnTo>
                <a:lnTo>
                  <a:pt x="803068" y="701618"/>
                </a:lnTo>
                <a:lnTo>
                  <a:pt x="799563" y="704158"/>
                </a:lnTo>
                <a:lnTo>
                  <a:pt x="795265" y="705428"/>
                </a:lnTo>
                <a:lnTo>
                  <a:pt x="793711" y="707968"/>
                </a:lnTo>
                <a:lnTo>
                  <a:pt x="793513" y="711778"/>
                </a:lnTo>
                <a:lnTo>
                  <a:pt x="793124" y="716858"/>
                </a:lnTo>
                <a:lnTo>
                  <a:pt x="792736" y="719398"/>
                </a:lnTo>
                <a:lnTo>
                  <a:pt x="792347" y="723208"/>
                </a:lnTo>
                <a:lnTo>
                  <a:pt x="789421" y="724478"/>
                </a:lnTo>
                <a:close/>
              </a:path>
              <a:path w="4097654" h="972819">
                <a:moveTo>
                  <a:pt x="1011978" y="662248"/>
                </a:moveTo>
                <a:lnTo>
                  <a:pt x="1002812" y="662248"/>
                </a:lnTo>
                <a:lnTo>
                  <a:pt x="999497" y="660978"/>
                </a:lnTo>
                <a:lnTo>
                  <a:pt x="997150" y="659708"/>
                </a:lnTo>
                <a:lnTo>
                  <a:pt x="995200" y="657168"/>
                </a:lnTo>
                <a:lnTo>
                  <a:pt x="992861" y="653358"/>
                </a:lnTo>
                <a:lnTo>
                  <a:pt x="993059" y="649548"/>
                </a:lnTo>
                <a:lnTo>
                  <a:pt x="995588" y="645738"/>
                </a:lnTo>
                <a:lnTo>
                  <a:pt x="998324" y="643198"/>
                </a:lnTo>
                <a:lnTo>
                  <a:pt x="1002812" y="643198"/>
                </a:lnTo>
                <a:lnTo>
                  <a:pt x="1011201" y="649548"/>
                </a:lnTo>
                <a:lnTo>
                  <a:pt x="1013730" y="655898"/>
                </a:lnTo>
                <a:lnTo>
                  <a:pt x="1011978" y="662248"/>
                </a:lnTo>
                <a:close/>
              </a:path>
              <a:path w="4097654" h="972819">
                <a:moveTo>
                  <a:pt x="1842536" y="663518"/>
                </a:moveTo>
                <a:lnTo>
                  <a:pt x="1837850" y="658438"/>
                </a:lnTo>
                <a:lnTo>
                  <a:pt x="1835709" y="655898"/>
                </a:lnTo>
                <a:lnTo>
                  <a:pt x="1835709" y="650818"/>
                </a:lnTo>
                <a:lnTo>
                  <a:pt x="1842536" y="643198"/>
                </a:lnTo>
                <a:lnTo>
                  <a:pt x="1850727" y="644468"/>
                </a:lnTo>
                <a:lnTo>
                  <a:pt x="1854819" y="650818"/>
                </a:lnTo>
                <a:lnTo>
                  <a:pt x="1854819" y="652088"/>
                </a:lnTo>
                <a:lnTo>
                  <a:pt x="1855215" y="653358"/>
                </a:lnTo>
                <a:lnTo>
                  <a:pt x="1855017" y="653358"/>
                </a:lnTo>
                <a:lnTo>
                  <a:pt x="1855017" y="654628"/>
                </a:lnTo>
                <a:lnTo>
                  <a:pt x="1854819" y="654628"/>
                </a:lnTo>
                <a:lnTo>
                  <a:pt x="1852479" y="662248"/>
                </a:lnTo>
                <a:lnTo>
                  <a:pt x="1842536" y="663518"/>
                </a:lnTo>
                <a:close/>
              </a:path>
              <a:path w="4097654" h="972819">
                <a:moveTo>
                  <a:pt x="1887590" y="659708"/>
                </a:moveTo>
                <a:lnTo>
                  <a:pt x="1878622" y="659708"/>
                </a:lnTo>
                <a:lnTo>
                  <a:pt x="1875109" y="655898"/>
                </a:lnTo>
                <a:lnTo>
                  <a:pt x="1875886" y="647008"/>
                </a:lnTo>
                <a:lnTo>
                  <a:pt x="1879788" y="643198"/>
                </a:lnTo>
                <a:lnTo>
                  <a:pt x="1887590" y="643198"/>
                </a:lnTo>
                <a:lnTo>
                  <a:pt x="1890325" y="644468"/>
                </a:lnTo>
                <a:lnTo>
                  <a:pt x="1892664" y="647008"/>
                </a:lnTo>
                <a:lnTo>
                  <a:pt x="1894226" y="648278"/>
                </a:lnTo>
                <a:lnTo>
                  <a:pt x="1894226" y="652088"/>
                </a:lnTo>
                <a:lnTo>
                  <a:pt x="1892855" y="654628"/>
                </a:lnTo>
                <a:lnTo>
                  <a:pt x="1890714" y="657168"/>
                </a:lnTo>
                <a:lnTo>
                  <a:pt x="1887590" y="659708"/>
                </a:lnTo>
                <a:close/>
              </a:path>
              <a:path w="4097654" h="972819">
                <a:moveTo>
                  <a:pt x="2008137" y="658438"/>
                </a:moveTo>
                <a:lnTo>
                  <a:pt x="2004038" y="657168"/>
                </a:lnTo>
                <a:lnTo>
                  <a:pt x="2000533" y="657168"/>
                </a:lnTo>
                <a:lnTo>
                  <a:pt x="1997798" y="653358"/>
                </a:lnTo>
                <a:lnTo>
                  <a:pt x="1997798" y="645738"/>
                </a:lnTo>
                <a:lnTo>
                  <a:pt x="2000723" y="643198"/>
                </a:lnTo>
                <a:lnTo>
                  <a:pt x="2009303" y="643198"/>
                </a:lnTo>
                <a:lnTo>
                  <a:pt x="2012435" y="645738"/>
                </a:lnTo>
                <a:lnTo>
                  <a:pt x="2012335" y="652088"/>
                </a:lnTo>
                <a:lnTo>
                  <a:pt x="2012236" y="654628"/>
                </a:lnTo>
                <a:lnTo>
                  <a:pt x="2008137" y="658438"/>
                </a:lnTo>
                <a:close/>
              </a:path>
              <a:path w="4097654" h="972819">
                <a:moveTo>
                  <a:pt x="2324702" y="655898"/>
                </a:moveTo>
                <a:lnTo>
                  <a:pt x="2321990" y="655898"/>
                </a:lnTo>
                <a:lnTo>
                  <a:pt x="2320047" y="653358"/>
                </a:lnTo>
                <a:lnTo>
                  <a:pt x="2317106" y="652088"/>
                </a:lnTo>
                <a:lnTo>
                  <a:pt x="2314759" y="648278"/>
                </a:lnTo>
                <a:lnTo>
                  <a:pt x="2311643" y="647008"/>
                </a:lnTo>
                <a:lnTo>
                  <a:pt x="2309296" y="644468"/>
                </a:lnTo>
                <a:lnTo>
                  <a:pt x="2306180" y="643198"/>
                </a:lnTo>
                <a:lnTo>
                  <a:pt x="2317571" y="643198"/>
                </a:lnTo>
                <a:lnTo>
                  <a:pt x="2318683" y="644468"/>
                </a:lnTo>
                <a:lnTo>
                  <a:pt x="2323567" y="647008"/>
                </a:lnTo>
                <a:lnTo>
                  <a:pt x="2325106" y="647008"/>
                </a:lnTo>
                <a:lnTo>
                  <a:pt x="2326683" y="648278"/>
                </a:lnTo>
                <a:lnTo>
                  <a:pt x="2327857" y="649548"/>
                </a:lnTo>
                <a:lnTo>
                  <a:pt x="2328626" y="650818"/>
                </a:lnTo>
                <a:lnTo>
                  <a:pt x="2328405" y="652088"/>
                </a:lnTo>
                <a:lnTo>
                  <a:pt x="2328405" y="653358"/>
                </a:lnTo>
                <a:lnTo>
                  <a:pt x="2327636" y="654628"/>
                </a:lnTo>
                <a:lnTo>
                  <a:pt x="2327049" y="654628"/>
                </a:lnTo>
                <a:lnTo>
                  <a:pt x="2324702" y="655898"/>
                </a:lnTo>
                <a:close/>
              </a:path>
              <a:path w="4097654" h="972819">
                <a:moveTo>
                  <a:pt x="2404097" y="658438"/>
                </a:moveTo>
                <a:lnTo>
                  <a:pt x="2400394" y="657168"/>
                </a:lnTo>
                <a:lnTo>
                  <a:pt x="2398855" y="654628"/>
                </a:lnTo>
                <a:lnTo>
                  <a:pt x="2397461" y="652088"/>
                </a:lnTo>
                <a:lnTo>
                  <a:pt x="2397095" y="649548"/>
                </a:lnTo>
                <a:lnTo>
                  <a:pt x="2397461" y="647008"/>
                </a:lnTo>
                <a:lnTo>
                  <a:pt x="2397864" y="644468"/>
                </a:lnTo>
                <a:lnTo>
                  <a:pt x="2399807" y="643198"/>
                </a:lnTo>
                <a:lnTo>
                  <a:pt x="2407800" y="643198"/>
                </a:lnTo>
                <a:lnTo>
                  <a:pt x="2410734" y="644468"/>
                </a:lnTo>
                <a:lnTo>
                  <a:pt x="2412898" y="648278"/>
                </a:lnTo>
                <a:lnTo>
                  <a:pt x="2412090" y="653358"/>
                </a:lnTo>
                <a:lnTo>
                  <a:pt x="2409964" y="657168"/>
                </a:lnTo>
                <a:lnTo>
                  <a:pt x="2407031" y="657168"/>
                </a:lnTo>
                <a:lnTo>
                  <a:pt x="2404097" y="658438"/>
                </a:lnTo>
                <a:close/>
              </a:path>
              <a:path w="4097654" h="972819">
                <a:moveTo>
                  <a:pt x="482784" y="654628"/>
                </a:moveTo>
                <a:lnTo>
                  <a:pt x="477717" y="654628"/>
                </a:lnTo>
                <a:lnTo>
                  <a:pt x="475180" y="652088"/>
                </a:lnTo>
                <a:lnTo>
                  <a:pt x="475180" y="649548"/>
                </a:lnTo>
                <a:lnTo>
                  <a:pt x="475370" y="648278"/>
                </a:lnTo>
                <a:lnTo>
                  <a:pt x="478106" y="644468"/>
                </a:lnTo>
                <a:lnTo>
                  <a:pt x="482007" y="644468"/>
                </a:lnTo>
                <a:lnTo>
                  <a:pt x="484544" y="648278"/>
                </a:lnTo>
                <a:lnTo>
                  <a:pt x="484933" y="649548"/>
                </a:lnTo>
                <a:lnTo>
                  <a:pt x="485321" y="652088"/>
                </a:lnTo>
                <a:lnTo>
                  <a:pt x="482784" y="654628"/>
                </a:lnTo>
                <a:close/>
              </a:path>
              <a:path w="4097654" h="972819">
                <a:moveTo>
                  <a:pt x="1125500" y="654628"/>
                </a:moveTo>
                <a:lnTo>
                  <a:pt x="1121408" y="654628"/>
                </a:lnTo>
                <a:lnTo>
                  <a:pt x="1120433" y="653358"/>
                </a:lnTo>
                <a:lnTo>
                  <a:pt x="1118673" y="650818"/>
                </a:lnTo>
                <a:lnTo>
                  <a:pt x="1118482" y="647008"/>
                </a:lnTo>
                <a:lnTo>
                  <a:pt x="1120623" y="644468"/>
                </a:lnTo>
                <a:lnTo>
                  <a:pt x="1124525" y="644468"/>
                </a:lnTo>
                <a:lnTo>
                  <a:pt x="1125309" y="645738"/>
                </a:lnTo>
                <a:lnTo>
                  <a:pt x="1126864" y="647008"/>
                </a:lnTo>
                <a:lnTo>
                  <a:pt x="1128624" y="650818"/>
                </a:lnTo>
                <a:lnTo>
                  <a:pt x="1127450" y="653358"/>
                </a:lnTo>
                <a:lnTo>
                  <a:pt x="1125500" y="654628"/>
                </a:lnTo>
                <a:close/>
              </a:path>
              <a:path w="4097654" h="972819">
                <a:moveTo>
                  <a:pt x="1488308" y="662248"/>
                </a:moveTo>
                <a:lnTo>
                  <a:pt x="1484407" y="662248"/>
                </a:lnTo>
                <a:lnTo>
                  <a:pt x="1481092" y="660978"/>
                </a:lnTo>
                <a:lnTo>
                  <a:pt x="1478364" y="657168"/>
                </a:lnTo>
                <a:lnTo>
                  <a:pt x="1478364" y="649548"/>
                </a:lnTo>
                <a:lnTo>
                  <a:pt x="1479919" y="647008"/>
                </a:lnTo>
                <a:lnTo>
                  <a:pt x="1483043" y="645738"/>
                </a:lnTo>
                <a:lnTo>
                  <a:pt x="1485191" y="644468"/>
                </a:lnTo>
                <a:lnTo>
                  <a:pt x="1503912" y="644468"/>
                </a:lnTo>
                <a:lnTo>
                  <a:pt x="1501962" y="645738"/>
                </a:lnTo>
                <a:lnTo>
                  <a:pt x="1498061" y="647008"/>
                </a:lnTo>
                <a:lnTo>
                  <a:pt x="1495135" y="648278"/>
                </a:lnTo>
                <a:lnTo>
                  <a:pt x="1494159" y="652088"/>
                </a:lnTo>
                <a:lnTo>
                  <a:pt x="1493382" y="655898"/>
                </a:lnTo>
                <a:lnTo>
                  <a:pt x="1492407" y="658438"/>
                </a:lnTo>
                <a:lnTo>
                  <a:pt x="1488308" y="662248"/>
                </a:lnTo>
                <a:close/>
              </a:path>
              <a:path w="4097654" h="972819">
                <a:moveTo>
                  <a:pt x="1608657" y="655898"/>
                </a:moveTo>
                <a:lnTo>
                  <a:pt x="1603590" y="654628"/>
                </a:lnTo>
                <a:lnTo>
                  <a:pt x="1600466" y="653358"/>
                </a:lnTo>
                <a:lnTo>
                  <a:pt x="1599300" y="649548"/>
                </a:lnTo>
                <a:lnTo>
                  <a:pt x="1601251" y="647008"/>
                </a:lnTo>
                <a:lnTo>
                  <a:pt x="1603392" y="644468"/>
                </a:lnTo>
                <a:lnTo>
                  <a:pt x="1611781" y="644468"/>
                </a:lnTo>
                <a:lnTo>
                  <a:pt x="1611979" y="645738"/>
                </a:lnTo>
                <a:lnTo>
                  <a:pt x="1613343" y="650818"/>
                </a:lnTo>
                <a:lnTo>
                  <a:pt x="1608657" y="655898"/>
                </a:lnTo>
                <a:close/>
              </a:path>
              <a:path w="4097654" h="972819">
                <a:moveTo>
                  <a:pt x="2250222" y="658438"/>
                </a:moveTo>
                <a:lnTo>
                  <a:pt x="2242222" y="658438"/>
                </a:lnTo>
                <a:lnTo>
                  <a:pt x="2239288" y="655898"/>
                </a:lnTo>
                <a:lnTo>
                  <a:pt x="2238115" y="648278"/>
                </a:lnTo>
                <a:lnTo>
                  <a:pt x="2242405" y="644468"/>
                </a:lnTo>
                <a:lnTo>
                  <a:pt x="2250588" y="644468"/>
                </a:lnTo>
                <a:lnTo>
                  <a:pt x="2253522" y="648278"/>
                </a:lnTo>
                <a:lnTo>
                  <a:pt x="2253118" y="655898"/>
                </a:lnTo>
                <a:lnTo>
                  <a:pt x="2250222" y="658438"/>
                </a:lnTo>
                <a:close/>
              </a:path>
              <a:path w="4097654" h="972819">
                <a:moveTo>
                  <a:pt x="2289607" y="658438"/>
                </a:moveTo>
                <a:lnTo>
                  <a:pt x="2285135" y="658438"/>
                </a:lnTo>
                <a:lnTo>
                  <a:pt x="2282788" y="657168"/>
                </a:lnTo>
                <a:lnTo>
                  <a:pt x="2280251" y="654628"/>
                </a:lnTo>
                <a:lnTo>
                  <a:pt x="2279664" y="650818"/>
                </a:lnTo>
                <a:lnTo>
                  <a:pt x="2283558" y="647008"/>
                </a:lnTo>
                <a:lnTo>
                  <a:pt x="2285318" y="644468"/>
                </a:lnTo>
                <a:lnTo>
                  <a:pt x="2299177" y="644468"/>
                </a:lnTo>
                <a:lnTo>
                  <a:pt x="2298187" y="647008"/>
                </a:lnTo>
                <a:lnTo>
                  <a:pt x="2296610" y="648278"/>
                </a:lnTo>
                <a:lnTo>
                  <a:pt x="2296061" y="650818"/>
                </a:lnTo>
                <a:lnTo>
                  <a:pt x="2294888" y="653358"/>
                </a:lnTo>
                <a:lnTo>
                  <a:pt x="2293897" y="654628"/>
                </a:lnTo>
                <a:lnTo>
                  <a:pt x="2292724" y="655898"/>
                </a:lnTo>
                <a:lnTo>
                  <a:pt x="2289607" y="658438"/>
                </a:lnTo>
                <a:close/>
              </a:path>
              <a:path w="4097654" h="972819">
                <a:moveTo>
                  <a:pt x="640979" y="662248"/>
                </a:moveTo>
                <a:lnTo>
                  <a:pt x="639806" y="660978"/>
                </a:lnTo>
                <a:lnTo>
                  <a:pt x="637078" y="660978"/>
                </a:lnTo>
                <a:lnTo>
                  <a:pt x="634541" y="658438"/>
                </a:lnTo>
                <a:lnTo>
                  <a:pt x="633756" y="650818"/>
                </a:lnTo>
                <a:lnTo>
                  <a:pt x="635127" y="647008"/>
                </a:lnTo>
                <a:lnTo>
                  <a:pt x="638442" y="645738"/>
                </a:lnTo>
                <a:lnTo>
                  <a:pt x="643318" y="645738"/>
                </a:lnTo>
                <a:lnTo>
                  <a:pt x="646831" y="648278"/>
                </a:lnTo>
                <a:lnTo>
                  <a:pt x="647608" y="652088"/>
                </a:lnTo>
                <a:lnTo>
                  <a:pt x="648583" y="655898"/>
                </a:lnTo>
                <a:lnTo>
                  <a:pt x="646831" y="659708"/>
                </a:lnTo>
                <a:lnTo>
                  <a:pt x="642343" y="660978"/>
                </a:lnTo>
                <a:lnTo>
                  <a:pt x="640979" y="662248"/>
                </a:lnTo>
                <a:close/>
              </a:path>
              <a:path w="4097654" h="972819">
                <a:moveTo>
                  <a:pt x="723879" y="652088"/>
                </a:moveTo>
                <a:lnTo>
                  <a:pt x="720168" y="652088"/>
                </a:lnTo>
                <a:lnTo>
                  <a:pt x="718614" y="650818"/>
                </a:lnTo>
                <a:lnTo>
                  <a:pt x="718217" y="649548"/>
                </a:lnTo>
                <a:lnTo>
                  <a:pt x="719002" y="647008"/>
                </a:lnTo>
                <a:lnTo>
                  <a:pt x="719589" y="647008"/>
                </a:lnTo>
                <a:lnTo>
                  <a:pt x="720168" y="645738"/>
                </a:lnTo>
                <a:lnTo>
                  <a:pt x="722903" y="648278"/>
                </a:lnTo>
                <a:lnTo>
                  <a:pt x="723879" y="649548"/>
                </a:lnTo>
                <a:lnTo>
                  <a:pt x="724267" y="649548"/>
                </a:lnTo>
                <a:lnTo>
                  <a:pt x="723879" y="652088"/>
                </a:lnTo>
                <a:close/>
              </a:path>
              <a:path w="4097654" h="972819">
                <a:moveTo>
                  <a:pt x="881876" y="658438"/>
                </a:moveTo>
                <a:lnTo>
                  <a:pt x="878752" y="658438"/>
                </a:lnTo>
                <a:lnTo>
                  <a:pt x="876024" y="657168"/>
                </a:lnTo>
                <a:lnTo>
                  <a:pt x="874073" y="655898"/>
                </a:lnTo>
                <a:lnTo>
                  <a:pt x="873288" y="653358"/>
                </a:lnTo>
                <a:lnTo>
                  <a:pt x="873875" y="650818"/>
                </a:lnTo>
                <a:lnTo>
                  <a:pt x="874264" y="648278"/>
                </a:lnTo>
                <a:lnTo>
                  <a:pt x="876611" y="645738"/>
                </a:lnTo>
                <a:lnTo>
                  <a:pt x="878950" y="647008"/>
                </a:lnTo>
                <a:lnTo>
                  <a:pt x="883826" y="647008"/>
                </a:lnTo>
                <a:lnTo>
                  <a:pt x="885975" y="648278"/>
                </a:lnTo>
                <a:lnTo>
                  <a:pt x="886950" y="648278"/>
                </a:lnTo>
                <a:lnTo>
                  <a:pt x="887339" y="649548"/>
                </a:lnTo>
                <a:lnTo>
                  <a:pt x="887925" y="650818"/>
                </a:lnTo>
                <a:lnTo>
                  <a:pt x="888116" y="653358"/>
                </a:lnTo>
                <a:lnTo>
                  <a:pt x="886554" y="655898"/>
                </a:lnTo>
                <a:lnTo>
                  <a:pt x="884603" y="657168"/>
                </a:lnTo>
                <a:lnTo>
                  <a:pt x="881876" y="658438"/>
                </a:lnTo>
                <a:close/>
              </a:path>
              <a:path w="4097654" h="972819">
                <a:moveTo>
                  <a:pt x="916201" y="660978"/>
                </a:moveTo>
                <a:lnTo>
                  <a:pt x="913672" y="658438"/>
                </a:lnTo>
                <a:lnTo>
                  <a:pt x="912887" y="650818"/>
                </a:lnTo>
                <a:lnTo>
                  <a:pt x="915226" y="647008"/>
                </a:lnTo>
                <a:lnTo>
                  <a:pt x="918738" y="645738"/>
                </a:lnTo>
                <a:lnTo>
                  <a:pt x="922640" y="645738"/>
                </a:lnTo>
                <a:lnTo>
                  <a:pt x="926739" y="648278"/>
                </a:lnTo>
                <a:lnTo>
                  <a:pt x="927905" y="655898"/>
                </a:lnTo>
                <a:lnTo>
                  <a:pt x="924202" y="659708"/>
                </a:lnTo>
                <a:lnTo>
                  <a:pt x="919325" y="659708"/>
                </a:lnTo>
                <a:lnTo>
                  <a:pt x="916201" y="660978"/>
                </a:lnTo>
                <a:close/>
              </a:path>
              <a:path w="4097654" h="972819">
                <a:moveTo>
                  <a:pt x="1444031" y="652088"/>
                </a:moveTo>
                <a:lnTo>
                  <a:pt x="1441494" y="652088"/>
                </a:lnTo>
                <a:lnTo>
                  <a:pt x="1440717" y="649548"/>
                </a:lnTo>
                <a:lnTo>
                  <a:pt x="1440915" y="649548"/>
                </a:lnTo>
                <a:lnTo>
                  <a:pt x="1441105" y="648278"/>
                </a:lnTo>
                <a:lnTo>
                  <a:pt x="1442667" y="647008"/>
                </a:lnTo>
                <a:lnTo>
                  <a:pt x="1443642" y="648278"/>
                </a:lnTo>
                <a:lnTo>
                  <a:pt x="1444420" y="649548"/>
                </a:lnTo>
                <a:lnTo>
                  <a:pt x="1444618" y="650818"/>
                </a:lnTo>
                <a:lnTo>
                  <a:pt x="1445006" y="650818"/>
                </a:lnTo>
                <a:lnTo>
                  <a:pt x="1444031" y="652088"/>
                </a:lnTo>
                <a:close/>
              </a:path>
              <a:path w="4097654" h="972819">
                <a:moveTo>
                  <a:pt x="1746371" y="678758"/>
                </a:moveTo>
                <a:lnTo>
                  <a:pt x="1740710" y="678758"/>
                </a:lnTo>
                <a:lnTo>
                  <a:pt x="1738957" y="676218"/>
                </a:lnTo>
                <a:lnTo>
                  <a:pt x="1734279" y="668598"/>
                </a:lnTo>
                <a:lnTo>
                  <a:pt x="1728816" y="663518"/>
                </a:lnTo>
                <a:lnTo>
                  <a:pt x="1722766" y="658438"/>
                </a:lnTo>
                <a:lnTo>
                  <a:pt x="1721402" y="657168"/>
                </a:lnTo>
                <a:lnTo>
                  <a:pt x="1720815" y="654628"/>
                </a:lnTo>
                <a:lnTo>
                  <a:pt x="1719840" y="653358"/>
                </a:lnTo>
                <a:lnTo>
                  <a:pt x="1719649" y="652088"/>
                </a:lnTo>
                <a:lnTo>
                  <a:pt x="1719253" y="652088"/>
                </a:lnTo>
                <a:lnTo>
                  <a:pt x="1719253" y="649548"/>
                </a:lnTo>
                <a:lnTo>
                  <a:pt x="1720038" y="648278"/>
                </a:lnTo>
                <a:lnTo>
                  <a:pt x="1720625" y="647008"/>
                </a:lnTo>
                <a:lnTo>
                  <a:pt x="1724915" y="647008"/>
                </a:lnTo>
                <a:lnTo>
                  <a:pt x="1726865" y="648278"/>
                </a:lnTo>
                <a:lnTo>
                  <a:pt x="1732708" y="653358"/>
                </a:lnTo>
                <a:lnTo>
                  <a:pt x="1737762" y="657168"/>
                </a:lnTo>
                <a:lnTo>
                  <a:pt x="1743366" y="660978"/>
                </a:lnTo>
                <a:lnTo>
                  <a:pt x="1749685" y="663518"/>
                </a:lnTo>
                <a:lnTo>
                  <a:pt x="1752421" y="663518"/>
                </a:lnTo>
                <a:lnTo>
                  <a:pt x="1752809" y="666058"/>
                </a:lnTo>
                <a:lnTo>
                  <a:pt x="1753198" y="672408"/>
                </a:lnTo>
                <a:lnTo>
                  <a:pt x="1752421" y="674948"/>
                </a:lnTo>
                <a:lnTo>
                  <a:pt x="1749297" y="677488"/>
                </a:lnTo>
                <a:lnTo>
                  <a:pt x="1746371" y="678758"/>
                </a:lnTo>
                <a:close/>
              </a:path>
              <a:path w="4097654" h="972819">
                <a:moveTo>
                  <a:pt x="1809567" y="659708"/>
                </a:moveTo>
                <a:lnTo>
                  <a:pt x="1806450" y="658438"/>
                </a:lnTo>
                <a:lnTo>
                  <a:pt x="1803136" y="658438"/>
                </a:lnTo>
                <a:lnTo>
                  <a:pt x="1800400" y="655898"/>
                </a:lnTo>
                <a:lnTo>
                  <a:pt x="1800987" y="652088"/>
                </a:lnTo>
                <a:lnTo>
                  <a:pt x="1801178" y="649548"/>
                </a:lnTo>
                <a:lnTo>
                  <a:pt x="1804690" y="647008"/>
                </a:lnTo>
                <a:lnTo>
                  <a:pt x="1807616" y="647008"/>
                </a:lnTo>
                <a:lnTo>
                  <a:pt x="1810740" y="648278"/>
                </a:lnTo>
                <a:lnTo>
                  <a:pt x="1813079" y="650818"/>
                </a:lnTo>
                <a:lnTo>
                  <a:pt x="1813079" y="657168"/>
                </a:lnTo>
                <a:lnTo>
                  <a:pt x="1809567" y="659708"/>
                </a:lnTo>
                <a:close/>
              </a:path>
              <a:path w="4097654" h="972819">
                <a:moveTo>
                  <a:pt x="1952348" y="680028"/>
                </a:moveTo>
                <a:lnTo>
                  <a:pt x="1944355" y="680028"/>
                </a:lnTo>
                <a:lnTo>
                  <a:pt x="1940065" y="676218"/>
                </a:lnTo>
                <a:lnTo>
                  <a:pt x="1938114" y="673678"/>
                </a:lnTo>
                <a:lnTo>
                  <a:pt x="1937528" y="671138"/>
                </a:lnTo>
                <a:lnTo>
                  <a:pt x="1940256" y="667328"/>
                </a:lnTo>
                <a:lnTo>
                  <a:pt x="1941817" y="664788"/>
                </a:lnTo>
                <a:lnTo>
                  <a:pt x="1943966" y="663518"/>
                </a:lnTo>
                <a:lnTo>
                  <a:pt x="1950206" y="662248"/>
                </a:lnTo>
                <a:lnTo>
                  <a:pt x="1953521" y="658438"/>
                </a:lnTo>
                <a:lnTo>
                  <a:pt x="1956645" y="649548"/>
                </a:lnTo>
                <a:lnTo>
                  <a:pt x="1958786" y="648278"/>
                </a:lnTo>
                <a:lnTo>
                  <a:pt x="1961323" y="648278"/>
                </a:lnTo>
                <a:lnTo>
                  <a:pt x="1964249" y="647008"/>
                </a:lnTo>
                <a:lnTo>
                  <a:pt x="1967564" y="649548"/>
                </a:lnTo>
                <a:lnTo>
                  <a:pt x="1970299" y="654628"/>
                </a:lnTo>
                <a:lnTo>
                  <a:pt x="1970299" y="657168"/>
                </a:lnTo>
                <a:lnTo>
                  <a:pt x="1968539" y="659708"/>
                </a:lnTo>
                <a:lnTo>
                  <a:pt x="1963472" y="663518"/>
                </a:lnTo>
                <a:lnTo>
                  <a:pt x="1959182" y="669868"/>
                </a:lnTo>
                <a:lnTo>
                  <a:pt x="1955281" y="674948"/>
                </a:lnTo>
                <a:lnTo>
                  <a:pt x="1952348" y="680028"/>
                </a:lnTo>
                <a:close/>
              </a:path>
              <a:path w="4097654" h="972819">
                <a:moveTo>
                  <a:pt x="2358472" y="662248"/>
                </a:moveTo>
                <a:lnTo>
                  <a:pt x="2352422" y="660978"/>
                </a:lnTo>
                <a:lnTo>
                  <a:pt x="2355142" y="654628"/>
                </a:lnTo>
                <a:lnTo>
                  <a:pt x="2356902" y="652088"/>
                </a:lnTo>
                <a:lnTo>
                  <a:pt x="2359066" y="648278"/>
                </a:lnTo>
                <a:lnTo>
                  <a:pt x="2362548" y="647008"/>
                </a:lnTo>
                <a:lnTo>
                  <a:pt x="2369002" y="647008"/>
                </a:lnTo>
                <a:lnTo>
                  <a:pt x="2371715" y="649548"/>
                </a:lnTo>
                <a:lnTo>
                  <a:pt x="2371349" y="652088"/>
                </a:lnTo>
                <a:lnTo>
                  <a:pt x="2370175" y="655898"/>
                </a:lnTo>
                <a:lnTo>
                  <a:pt x="2369002" y="657168"/>
                </a:lnTo>
                <a:lnTo>
                  <a:pt x="2363943" y="659708"/>
                </a:lnTo>
                <a:lnTo>
                  <a:pt x="2358472" y="662248"/>
                </a:lnTo>
                <a:close/>
              </a:path>
              <a:path w="4097654" h="972819">
                <a:moveTo>
                  <a:pt x="610158" y="662248"/>
                </a:moveTo>
                <a:lnTo>
                  <a:pt x="603141" y="662248"/>
                </a:lnTo>
                <a:lnTo>
                  <a:pt x="600604" y="660978"/>
                </a:lnTo>
                <a:lnTo>
                  <a:pt x="599240" y="659708"/>
                </a:lnTo>
                <a:lnTo>
                  <a:pt x="596893" y="654628"/>
                </a:lnTo>
                <a:lnTo>
                  <a:pt x="598257" y="650818"/>
                </a:lnTo>
                <a:lnTo>
                  <a:pt x="600794" y="649548"/>
                </a:lnTo>
                <a:lnTo>
                  <a:pt x="602745" y="648278"/>
                </a:lnTo>
                <a:lnTo>
                  <a:pt x="605670" y="648278"/>
                </a:lnTo>
                <a:lnTo>
                  <a:pt x="607431" y="649548"/>
                </a:lnTo>
                <a:lnTo>
                  <a:pt x="611134" y="653358"/>
                </a:lnTo>
                <a:lnTo>
                  <a:pt x="612299" y="658438"/>
                </a:lnTo>
                <a:lnTo>
                  <a:pt x="610158" y="662248"/>
                </a:lnTo>
                <a:close/>
              </a:path>
              <a:path w="4097654" h="972819">
                <a:moveTo>
                  <a:pt x="1046700" y="657168"/>
                </a:moveTo>
                <a:lnTo>
                  <a:pt x="1044551" y="655898"/>
                </a:lnTo>
                <a:lnTo>
                  <a:pt x="1043187" y="655898"/>
                </a:lnTo>
                <a:lnTo>
                  <a:pt x="1041236" y="654628"/>
                </a:lnTo>
                <a:lnTo>
                  <a:pt x="1040848" y="652088"/>
                </a:lnTo>
                <a:lnTo>
                  <a:pt x="1042798" y="650818"/>
                </a:lnTo>
                <a:lnTo>
                  <a:pt x="1043964" y="648278"/>
                </a:lnTo>
                <a:lnTo>
                  <a:pt x="1045724" y="649548"/>
                </a:lnTo>
                <a:lnTo>
                  <a:pt x="1047286" y="650818"/>
                </a:lnTo>
                <a:lnTo>
                  <a:pt x="1048262" y="652088"/>
                </a:lnTo>
                <a:lnTo>
                  <a:pt x="1049427" y="653358"/>
                </a:lnTo>
                <a:lnTo>
                  <a:pt x="1046700" y="657168"/>
                </a:lnTo>
                <a:close/>
              </a:path>
              <a:path w="4097654" h="972819">
                <a:moveTo>
                  <a:pt x="1565744" y="658438"/>
                </a:moveTo>
                <a:lnTo>
                  <a:pt x="1562041" y="658438"/>
                </a:lnTo>
                <a:lnTo>
                  <a:pt x="1560289" y="657168"/>
                </a:lnTo>
                <a:lnTo>
                  <a:pt x="1559115" y="655898"/>
                </a:lnTo>
                <a:lnTo>
                  <a:pt x="1558529" y="655898"/>
                </a:lnTo>
                <a:lnTo>
                  <a:pt x="1558727" y="653358"/>
                </a:lnTo>
                <a:lnTo>
                  <a:pt x="1559115" y="653358"/>
                </a:lnTo>
                <a:lnTo>
                  <a:pt x="1560091" y="649548"/>
                </a:lnTo>
                <a:lnTo>
                  <a:pt x="1562239" y="648278"/>
                </a:lnTo>
                <a:lnTo>
                  <a:pt x="1565157" y="649548"/>
                </a:lnTo>
                <a:lnTo>
                  <a:pt x="1565744" y="650818"/>
                </a:lnTo>
                <a:lnTo>
                  <a:pt x="1567306" y="652088"/>
                </a:lnTo>
                <a:lnTo>
                  <a:pt x="1567893" y="655898"/>
                </a:lnTo>
                <a:lnTo>
                  <a:pt x="1565744" y="658438"/>
                </a:lnTo>
                <a:close/>
              </a:path>
              <a:path w="4097654" h="972819">
                <a:moveTo>
                  <a:pt x="1685118" y="657168"/>
                </a:moveTo>
                <a:lnTo>
                  <a:pt x="1682779" y="657168"/>
                </a:lnTo>
                <a:lnTo>
                  <a:pt x="1681217" y="654628"/>
                </a:lnTo>
                <a:lnTo>
                  <a:pt x="1681316" y="653358"/>
                </a:lnTo>
                <a:lnTo>
                  <a:pt x="1681415" y="649548"/>
                </a:lnTo>
                <a:lnTo>
                  <a:pt x="1682779" y="648278"/>
                </a:lnTo>
                <a:lnTo>
                  <a:pt x="1684928" y="648278"/>
                </a:lnTo>
                <a:lnTo>
                  <a:pt x="1685903" y="649548"/>
                </a:lnTo>
                <a:lnTo>
                  <a:pt x="1687465" y="649548"/>
                </a:lnTo>
                <a:lnTo>
                  <a:pt x="1688052" y="652088"/>
                </a:lnTo>
                <a:lnTo>
                  <a:pt x="1688052" y="653358"/>
                </a:lnTo>
                <a:lnTo>
                  <a:pt x="1687465" y="655898"/>
                </a:lnTo>
                <a:lnTo>
                  <a:pt x="1686093" y="655898"/>
                </a:lnTo>
                <a:lnTo>
                  <a:pt x="1685118" y="657168"/>
                </a:lnTo>
                <a:close/>
              </a:path>
              <a:path w="4097654" h="972819">
                <a:moveTo>
                  <a:pt x="2571466" y="655898"/>
                </a:moveTo>
                <a:lnTo>
                  <a:pt x="2569302" y="655898"/>
                </a:lnTo>
                <a:lnTo>
                  <a:pt x="2567176" y="654628"/>
                </a:lnTo>
                <a:lnTo>
                  <a:pt x="2565820" y="653358"/>
                </a:lnTo>
                <a:lnTo>
                  <a:pt x="2567359" y="650818"/>
                </a:lnTo>
                <a:lnTo>
                  <a:pt x="2568715" y="649548"/>
                </a:lnTo>
                <a:lnTo>
                  <a:pt x="2569523" y="648278"/>
                </a:lnTo>
                <a:lnTo>
                  <a:pt x="2572456" y="649548"/>
                </a:lnTo>
                <a:lnTo>
                  <a:pt x="2573813" y="650818"/>
                </a:lnTo>
                <a:lnTo>
                  <a:pt x="2573226" y="652088"/>
                </a:lnTo>
                <a:lnTo>
                  <a:pt x="2572639" y="654628"/>
                </a:lnTo>
                <a:lnTo>
                  <a:pt x="2571466" y="655898"/>
                </a:lnTo>
                <a:close/>
              </a:path>
              <a:path w="4097654" h="972819">
                <a:moveTo>
                  <a:pt x="2168283" y="652088"/>
                </a:moveTo>
                <a:lnTo>
                  <a:pt x="2166332" y="652088"/>
                </a:lnTo>
                <a:lnTo>
                  <a:pt x="2167307" y="650818"/>
                </a:lnTo>
                <a:lnTo>
                  <a:pt x="2168283" y="652088"/>
                </a:lnTo>
                <a:close/>
              </a:path>
              <a:path w="4097654" h="972819">
                <a:moveTo>
                  <a:pt x="948782" y="678758"/>
                </a:moveTo>
                <a:lnTo>
                  <a:pt x="941757" y="678758"/>
                </a:lnTo>
                <a:lnTo>
                  <a:pt x="939418" y="677488"/>
                </a:lnTo>
                <a:lnTo>
                  <a:pt x="937269" y="676218"/>
                </a:lnTo>
                <a:lnTo>
                  <a:pt x="936492" y="673678"/>
                </a:lnTo>
                <a:lnTo>
                  <a:pt x="935905" y="671138"/>
                </a:lnTo>
                <a:lnTo>
                  <a:pt x="936682" y="668598"/>
                </a:lnTo>
                <a:lnTo>
                  <a:pt x="938244" y="667328"/>
                </a:lnTo>
                <a:lnTo>
                  <a:pt x="938442" y="666058"/>
                </a:lnTo>
                <a:lnTo>
                  <a:pt x="939608" y="666058"/>
                </a:lnTo>
                <a:lnTo>
                  <a:pt x="943517" y="663518"/>
                </a:lnTo>
                <a:lnTo>
                  <a:pt x="947807" y="662248"/>
                </a:lnTo>
                <a:lnTo>
                  <a:pt x="951312" y="659708"/>
                </a:lnTo>
                <a:lnTo>
                  <a:pt x="954238" y="658438"/>
                </a:lnTo>
                <a:lnTo>
                  <a:pt x="956188" y="654628"/>
                </a:lnTo>
                <a:lnTo>
                  <a:pt x="958923" y="652088"/>
                </a:lnTo>
                <a:lnTo>
                  <a:pt x="963213" y="652088"/>
                </a:lnTo>
                <a:lnTo>
                  <a:pt x="963998" y="653358"/>
                </a:lnTo>
                <a:lnTo>
                  <a:pt x="964577" y="654628"/>
                </a:lnTo>
                <a:lnTo>
                  <a:pt x="964775" y="654628"/>
                </a:lnTo>
                <a:lnTo>
                  <a:pt x="964775" y="655898"/>
                </a:lnTo>
                <a:lnTo>
                  <a:pt x="964387" y="655898"/>
                </a:lnTo>
                <a:lnTo>
                  <a:pt x="959503" y="662248"/>
                </a:lnTo>
                <a:lnTo>
                  <a:pt x="953658" y="667328"/>
                </a:lnTo>
                <a:lnTo>
                  <a:pt x="948782" y="678758"/>
                </a:lnTo>
                <a:close/>
              </a:path>
              <a:path w="4097654" h="972819">
                <a:moveTo>
                  <a:pt x="1283108" y="658438"/>
                </a:moveTo>
                <a:lnTo>
                  <a:pt x="1281546" y="657168"/>
                </a:lnTo>
                <a:lnTo>
                  <a:pt x="1280960" y="657168"/>
                </a:lnTo>
                <a:lnTo>
                  <a:pt x="1280769" y="655898"/>
                </a:lnTo>
                <a:lnTo>
                  <a:pt x="1280373" y="655898"/>
                </a:lnTo>
                <a:lnTo>
                  <a:pt x="1280960" y="654628"/>
                </a:lnTo>
                <a:lnTo>
                  <a:pt x="1281158" y="653358"/>
                </a:lnTo>
                <a:lnTo>
                  <a:pt x="1281935" y="653358"/>
                </a:lnTo>
                <a:lnTo>
                  <a:pt x="1283108" y="652088"/>
                </a:lnTo>
                <a:lnTo>
                  <a:pt x="1284472" y="652088"/>
                </a:lnTo>
                <a:lnTo>
                  <a:pt x="1284861" y="653358"/>
                </a:lnTo>
                <a:lnTo>
                  <a:pt x="1285447" y="655898"/>
                </a:lnTo>
                <a:lnTo>
                  <a:pt x="1283108" y="658438"/>
                </a:lnTo>
                <a:close/>
              </a:path>
              <a:path w="4097654" h="972819">
                <a:moveTo>
                  <a:pt x="1325632" y="653358"/>
                </a:moveTo>
                <a:lnTo>
                  <a:pt x="1323872" y="653358"/>
                </a:lnTo>
                <a:lnTo>
                  <a:pt x="1324459" y="652088"/>
                </a:lnTo>
                <a:lnTo>
                  <a:pt x="1325244" y="652088"/>
                </a:lnTo>
                <a:lnTo>
                  <a:pt x="1325632" y="653358"/>
                </a:lnTo>
                <a:close/>
              </a:path>
              <a:path w="4097654" h="972819">
                <a:moveTo>
                  <a:pt x="1405995" y="657168"/>
                </a:moveTo>
                <a:lnTo>
                  <a:pt x="1403069" y="657168"/>
                </a:lnTo>
                <a:lnTo>
                  <a:pt x="1401507" y="655898"/>
                </a:lnTo>
                <a:lnTo>
                  <a:pt x="1401705" y="654628"/>
                </a:lnTo>
                <a:lnTo>
                  <a:pt x="1402680" y="653358"/>
                </a:lnTo>
                <a:lnTo>
                  <a:pt x="1403267" y="652088"/>
                </a:lnTo>
                <a:lnTo>
                  <a:pt x="1404631" y="652088"/>
                </a:lnTo>
                <a:lnTo>
                  <a:pt x="1405995" y="653358"/>
                </a:lnTo>
                <a:lnTo>
                  <a:pt x="1406383" y="653358"/>
                </a:lnTo>
                <a:lnTo>
                  <a:pt x="1407168" y="655898"/>
                </a:lnTo>
                <a:lnTo>
                  <a:pt x="1405995" y="657168"/>
                </a:lnTo>
                <a:close/>
              </a:path>
              <a:path w="4097654" h="972819">
                <a:moveTo>
                  <a:pt x="2123610" y="654628"/>
                </a:moveTo>
                <a:lnTo>
                  <a:pt x="2122048" y="654628"/>
                </a:lnTo>
                <a:lnTo>
                  <a:pt x="2121073" y="653358"/>
                </a:lnTo>
                <a:lnTo>
                  <a:pt x="2120882" y="652088"/>
                </a:lnTo>
                <a:lnTo>
                  <a:pt x="2124974" y="652088"/>
                </a:lnTo>
                <a:lnTo>
                  <a:pt x="2125362" y="653358"/>
                </a:lnTo>
                <a:lnTo>
                  <a:pt x="2124585" y="653358"/>
                </a:lnTo>
                <a:lnTo>
                  <a:pt x="2123610" y="654628"/>
                </a:lnTo>
                <a:close/>
              </a:path>
              <a:path w="4097654" h="972819">
                <a:moveTo>
                  <a:pt x="2167307" y="655898"/>
                </a:moveTo>
                <a:lnTo>
                  <a:pt x="2166721" y="655898"/>
                </a:lnTo>
                <a:lnTo>
                  <a:pt x="2165944" y="654628"/>
                </a:lnTo>
                <a:lnTo>
                  <a:pt x="2165745" y="653358"/>
                </a:lnTo>
                <a:lnTo>
                  <a:pt x="2165357" y="652088"/>
                </a:lnTo>
                <a:lnTo>
                  <a:pt x="2169845" y="652088"/>
                </a:lnTo>
                <a:lnTo>
                  <a:pt x="2170424" y="653358"/>
                </a:lnTo>
                <a:lnTo>
                  <a:pt x="2167307" y="655898"/>
                </a:lnTo>
                <a:close/>
              </a:path>
              <a:path w="4097654" h="972819">
                <a:moveTo>
                  <a:pt x="2352201" y="662248"/>
                </a:moveTo>
                <a:lnTo>
                  <a:pt x="2351614" y="662248"/>
                </a:lnTo>
                <a:lnTo>
                  <a:pt x="2351614" y="660978"/>
                </a:lnTo>
                <a:lnTo>
                  <a:pt x="2352422" y="660978"/>
                </a:lnTo>
                <a:lnTo>
                  <a:pt x="2352201" y="662248"/>
                </a:lnTo>
                <a:close/>
              </a:path>
              <a:path w="4097654" h="972819">
                <a:moveTo>
                  <a:pt x="626738" y="680028"/>
                </a:moveTo>
                <a:lnTo>
                  <a:pt x="621275" y="680028"/>
                </a:lnTo>
                <a:lnTo>
                  <a:pt x="618159" y="677488"/>
                </a:lnTo>
                <a:lnTo>
                  <a:pt x="616201" y="674948"/>
                </a:lnTo>
                <a:lnTo>
                  <a:pt x="614059" y="671138"/>
                </a:lnTo>
                <a:lnTo>
                  <a:pt x="612498" y="667328"/>
                </a:lnTo>
                <a:lnTo>
                  <a:pt x="610745" y="663518"/>
                </a:lnTo>
                <a:lnTo>
                  <a:pt x="614837" y="662248"/>
                </a:lnTo>
                <a:lnTo>
                  <a:pt x="618936" y="662248"/>
                </a:lnTo>
                <a:lnTo>
                  <a:pt x="623035" y="663518"/>
                </a:lnTo>
                <a:lnTo>
                  <a:pt x="626738" y="663518"/>
                </a:lnTo>
                <a:lnTo>
                  <a:pt x="629862" y="666058"/>
                </a:lnTo>
                <a:lnTo>
                  <a:pt x="630251" y="669868"/>
                </a:lnTo>
                <a:lnTo>
                  <a:pt x="630441" y="672408"/>
                </a:lnTo>
                <a:lnTo>
                  <a:pt x="629466" y="678758"/>
                </a:lnTo>
                <a:lnTo>
                  <a:pt x="626738" y="680028"/>
                </a:lnTo>
                <a:close/>
              </a:path>
              <a:path w="4097654" h="972819">
                <a:moveTo>
                  <a:pt x="659898" y="682568"/>
                </a:moveTo>
                <a:lnTo>
                  <a:pt x="655806" y="680028"/>
                </a:lnTo>
                <a:lnTo>
                  <a:pt x="653848" y="672408"/>
                </a:lnTo>
                <a:lnTo>
                  <a:pt x="654237" y="669868"/>
                </a:lnTo>
                <a:lnTo>
                  <a:pt x="656386" y="666058"/>
                </a:lnTo>
                <a:lnTo>
                  <a:pt x="657559" y="663518"/>
                </a:lnTo>
                <a:lnTo>
                  <a:pt x="659898" y="662248"/>
                </a:lnTo>
                <a:lnTo>
                  <a:pt x="662824" y="663518"/>
                </a:lnTo>
                <a:lnTo>
                  <a:pt x="665163" y="663518"/>
                </a:lnTo>
                <a:lnTo>
                  <a:pt x="667114" y="664788"/>
                </a:lnTo>
                <a:lnTo>
                  <a:pt x="668287" y="667328"/>
                </a:lnTo>
                <a:lnTo>
                  <a:pt x="671213" y="672408"/>
                </a:lnTo>
                <a:lnTo>
                  <a:pt x="668866" y="677488"/>
                </a:lnTo>
                <a:lnTo>
                  <a:pt x="663411" y="680028"/>
                </a:lnTo>
                <a:lnTo>
                  <a:pt x="659898" y="682568"/>
                </a:lnTo>
                <a:close/>
              </a:path>
              <a:path w="4097654" h="972819">
                <a:moveTo>
                  <a:pt x="698910" y="682568"/>
                </a:moveTo>
                <a:lnTo>
                  <a:pt x="694818" y="680028"/>
                </a:lnTo>
                <a:lnTo>
                  <a:pt x="694422" y="676218"/>
                </a:lnTo>
                <a:lnTo>
                  <a:pt x="694231" y="674948"/>
                </a:lnTo>
                <a:lnTo>
                  <a:pt x="694231" y="673678"/>
                </a:lnTo>
                <a:lnTo>
                  <a:pt x="694033" y="672408"/>
                </a:lnTo>
                <a:lnTo>
                  <a:pt x="694231" y="671138"/>
                </a:lnTo>
                <a:lnTo>
                  <a:pt x="694620" y="669868"/>
                </a:lnTo>
                <a:lnTo>
                  <a:pt x="696372" y="663518"/>
                </a:lnTo>
                <a:lnTo>
                  <a:pt x="700274" y="662248"/>
                </a:lnTo>
                <a:lnTo>
                  <a:pt x="704175" y="663518"/>
                </a:lnTo>
                <a:lnTo>
                  <a:pt x="707687" y="663518"/>
                </a:lnTo>
                <a:lnTo>
                  <a:pt x="710613" y="667328"/>
                </a:lnTo>
                <a:lnTo>
                  <a:pt x="709249" y="676218"/>
                </a:lnTo>
                <a:lnTo>
                  <a:pt x="706903" y="678758"/>
                </a:lnTo>
                <a:lnTo>
                  <a:pt x="702613" y="681298"/>
                </a:lnTo>
                <a:lnTo>
                  <a:pt x="698910" y="682568"/>
                </a:lnTo>
                <a:close/>
              </a:path>
              <a:path w="4097654" h="972819">
                <a:moveTo>
                  <a:pt x="1023094" y="676218"/>
                </a:moveTo>
                <a:lnTo>
                  <a:pt x="1018805" y="676218"/>
                </a:lnTo>
                <a:lnTo>
                  <a:pt x="1016656" y="673678"/>
                </a:lnTo>
                <a:lnTo>
                  <a:pt x="1015490" y="672408"/>
                </a:lnTo>
                <a:lnTo>
                  <a:pt x="1014119" y="671138"/>
                </a:lnTo>
                <a:lnTo>
                  <a:pt x="1013540" y="669868"/>
                </a:lnTo>
                <a:lnTo>
                  <a:pt x="1012953" y="667328"/>
                </a:lnTo>
                <a:lnTo>
                  <a:pt x="1012755" y="664788"/>
                </a:lnTo>
                <a:lnTo>
                  <a:pt x="1012366" y="662248"/>
                </a:lnTo>
                <a:lnTo>
                  <a:pt x="1016854" y="662248"/>
                </a:lnTo>
                <a:lnTo>
                  <a:pt x="1020755" y="663518"/>
                </a:lnTo>
                <a:lnTo>
                  <a:pt x="1024070" y="667328"/>
                </a:lnTo>
                <a:lnTo>
                  <a:pt x="1025830" y="668598"/>
                </a:lnTo>
                <a:lnTo>
                  <a:pt x="1026409" y="671138"/>
                </a:lnTo>
                <a:lnTo>
                  <a:pt x="1025045" y="673678"/>
                </a:lnTo>
                <a:lnTo>
                  <a:pt x="1023094" y="676218"/>
                </a:lnTo>
                <a:close/>
              </a:path>
              <a:path w="4097654" h="972819">
                <a:moveTo>
                  <a:pt x="2347728" y="672408"/>
                </a:moveTo>
                <a:lnTo>
                  <a:pt x="2347325" y="672408"/>
                </a:lnTo>
                <a:lnTo>
                  <a:pt x="2345199" y="671138"/>
                </a:lnTo>
                <a:lnTo>
                  <a:pt x="2344795" y="666058"/>
                </a:lnTo>
                <a:lnTo>
                  <a:pt x="2345968" y="666058"/>
                </a:lnTo>
                <a:lnTo>
                  <a:pt x="2347325" y="663518"/>
                </a:lnTo>
                <a:lnTo>
                  <a:pt x="2349671" y="663518"/>
                </a:lnTo>
                <a:lnTo>
                  <a:pt x="2351614" y="662248"/>
                </a:lnTo>
                <a:lnTo>
                  <a:pt x="2351614" y="664788"/>
                </a:lnTo>
                <a:lnTo>
                  <a:pt x="2351835" y="666058"/>
                </a:lnTo>
                <a:lnTo>
                  <a:pt x="2350845" y="669868"/>
                </a:lnTo>
                <a:lnTo>
                  <a:pt x="2349085" y="671138"/>
                </a:lnTo>
                <a:lnTo>
                  <a:pt x="2347728" y="672408"/>
                </a:lnTo>
                <a:close/>
              </a:path>
              <a:path w="4097654" h="972819">
                <a:moveTo>
                  <a:pt x="462105" y="673678"/>
                </a:moveTo>
                <a:lnTo>
                  <a:pt x="459377" y="673678"/>
                </a:lnTo>
                <a:lnTo>
                  <a:pt x="456261" y="671138"/>
                </a:lnTo>
                <a:lnTo>
                  <a:pt x="456451" y="667328"/>
                </a:lnTo>
                <a:lnTo>
                  <a:pt x="456649" y="664788"/>
                </a:lnTo>
                <a:lnTo>
                  <a:pt x="459187" y="663518"/>
                </a:lnTo>
                <a:lnTo>
                  <a:pt x="463667" y="663518"/>
                </a:lnTo>
                <a:lnTo>
                  <a:pt x="465038" y="666058"/>
                </a:lnTo>
                <a:lnTo>
                  <a:pt x="465229" y="669868"/>
                </a:lnTo>
                <a:lnTo>
                  <a:pt x="464452" y="671138"/>
                </a:lnTo>
                <a:lnTo>
                  <a:pt x="463476" y="672408"/>
                </a:lnTo>
                <a:lnTo>
                  <a:pt x="462105" y="673678"/>
                </a:lnTo>
                <a:close/>
              </a:path>
              <a:path w="4097654" h="972819">
                <a:moveTo>
                  <a:pt x="1869448" y="680028"/>
                </a:moveTo>
                <a:lnTo>
                  <a:pt x="1866918" y="680028"/>
                </a:lnTo>
                <a:lnTo>
                  <a:pt x="1863794" y="678758"/>
                </a:lnTo>
                <a:lnTo>
                  <a:pt x="1861066" y="677488"/>
                </a:lnTo>
                <a:lnTo>
                  <a:pt x="1859504" y="669868"/>
                </a:lnTo>
                <a:lnTo>
                  <a:pt x="1860868" y="667328"/>
                </a:lnTo>
                <a:lnTo>
                  <a:pt x="1864381" y="664788"/>
                </a:lnTo>
                <a:lnTo>
                  <a:pt x="1864769" y="664788"/>
                </a:lnTo>
                <a:lnTo>
                  <a:pt x="1865356" y="663518"/>
                </a:lnTo>
                <a:lnTo>
                  <a:pt x="1867109" y="663518"/>
                </a:lnTo>
                <a:lnTo>
                  <a:pt x="1867695" y="664788"/>
                </a:lnTo>
                <a:lnTo>
                  <a:pt x="1870819" y="666058"/>
                </a:lnTo>
                <a:lnTo>
                  <a:pt x="1872770" y="667328"/>
                </a:lnTo>
                <a:lnTo>
                  <a:pt x="1874134" y="671138"/>
                </a:lnTo>
                <a:lnTo>
                  <a:pt x="1875109" y="672408"/>
                </a:lnTo>
                <a:lnTo>
                  <a:pt x="1875109" y="676218"/>
                </a:lnTo>
                <a:lnTo>
                  <a:pt x="1873547" y="677488"/>
                </a:lnTo>
                <a:lnTo>
                  <a:pt x="1871596" y="678758"/>
                </a:lnTo>
                <a:lnTo>
                  <a:pt x="1869448" y="680028"/>
                </a:lnTo>
                <a:close/>
              </a:path>
              <a:path w="4097654" h="972819">
                <a:moveTo>
                  <a:pt x="873487" y="704158"/>
                </a:moveTo>
                <a:lnTo>
                  <a:pt x="867635" y="704158"/>
                </a:lnTo>
                <a:lnTo>
                  <a:pt x="870172" y="696538"/>
                </a:lnTo>
                <a:lnTo>
                  <a:pt x="873288" y="687648"/>
                </a:lnTo>
                <a:lnTo>
                  <a:pt x="878363" y="682568"/>
                </a:lnTo>
                <a:lnTo>
                  <a:pt x="887339" y="681298"/>
                </a:lnTo>
                <a:lnTo>
                  <a:pt x="889480" y="680028"/>
                </a:lnTo>
                <a:lnTo>
                  <a:pt x="891240" y="677488"/>
                </a:lnTo>
                <a:lnTo>
                  <a:pt x="893968" y="673678"/>
                </a:lnTo>
                <a:lnTo>
                  <a:pt x="894943" y="671138"/>
                </a:lnTo>
                <a:lnTo>
                  <a:pt x="896116" y="668598"/>
                </a:lnTo>
                <a:lnTo>
                  <a:pt x="897282" y="667328"/>
                </a:lnTo>
                <a:lnTo>
                  <a:pt x="900597" y="664788"/>
                </a:lnTo>
                <a:lnTo>
                  <a:pt x="902357" y="666058"/>
                </a:lnTo>
                <a:lnTo>
                  <a:pt x="904894" y="667328"/>
                </a:lnTo>
                <a:lnTo>
                  <a:pt x="906456" y="668598"/>
                </a:lnTo>
                <a:lnTo>
                  <a:pt x="907820" y="674948"/>
                </a:lnTo>
                <a:lnTo>
                  <a:pt x="907431" y="678758"/>
                </a:lnTo>
                <a:lnTo>
                  <a:pt x="904505" y="680028"/>
                </a:lnTo>
                <a:lnTo>
                  <a:pt x="898059" y="683838"/>
                </a:lnTo>
                <a:lnTo>
                  <a:pt x="893579" y="688918"/>
                </a:lnTo>
                <a:lnTo>
                  <a:pt x="890265" y="695268"/>
                </a:lnTo>
                <a:lnTo>
                  <a:pt x="887925" y="699078"/>
                </a:lnTo>
                <a:lnTo>
                  <a:pt x="883430" y="700348"/>
                </a:lnTo>
                <a:lnTo>
                  <a:pt x="875437" y="701618"/>
                </a:lnTo>
                <a:lnTo>
                  <a:pt x="873487" y="704158"/>
                </a:lnTo>
                <a:close/>
              </a:path>
              <a:path w="4097654" h="972819">
                <a:moveTo>
                  <a:pt x="1223417" y="681298"/>
                </a:moveTo>
                <a:lnTo>
                  <a:pt x="1218937" y="677488"/>
                </a:lnTo>
                <a:lnTo>
                  <a:pt x="1218739" y="672408"/>
                </a:lnTo>
                <a:lnTo>
                  <a:pt x="1218541" y="669868"/>
                </a:lnTo>
                <a:lnTo>
                  <a:pt x="1219913" y="668598"/>
                </a:lnTo>
                <a:lnTo>
                  <a:pt x="1222054" y="667328"/>
                </a:lnTo>
                <a:lnTo>
                  <a:pt x="1224591" y="664788"/>
                </a:lnTo>
                <a:lnTo>
                  <a:pt x="1228492" y="666058"/>
                </a:lnTo>
                <a:lnTo>
                  <a:pt x="1230641" y="667328"/>
                </a:lnTo>
                <a:lnTo>
                  <a:pt x="1233955" y="671138"/>
                </a:lnTo>
                <a:lnTo>
                  <a:pt x="1234146" y="676218"/>
                </a:lnTo>
                <a:lnTo>
                  <a:pt x="1230831" y="678758"/>
                </a:lnTo>
                <a:lnTo>
                  <a:pt x="1230054" y="680028"/>
                </a:lnTo>
                <a:lnTo>
                  <a:pt x="1227707" y="680028"/>
                </a:lnTo>
                <a:lnTo>
                  <a:pt x="1223417" y="681298"/>
                </a:lnTo>
                <a:close/>
              </a:path>
              <a:path w="4097654" h="972819">
                <a:moveTo>
                  <a:pt x="1264578" y="681298"/>
                </a:moveTo>
                <a:lnTo>
                  <a:pt x="1262040" y="680028"/>
                </a:lnTo>
                <a:lnTo>
                  <a:pt x="1260090" y="677488"/>
                </a:lnTo>
                <a:lnTo>
                  <a:pt x="1259313" y="677488"/>
                </a:lnTo>
                <a:lnTo>
                  <a:pt x="1257553" y="674948"/>
                </a:lnTo>
                <a:lnTo>
                  <a:pt x="1256775" y="672408"/>
                </a:lnTo>
                <a:lnTo>
                  <a:pt x="1258337" y="667328"/>
                </a:lnTo>
                <a:lnTo>
                  <a:pt x="1260867" y="666058"/>
                </a:lnTo>
                <a:lnTo>
                  <a:pt x="1264380" y="664788"/>
                </a:lnTo>
                <a:lnTo>
                  <a:pt x="1268090" y="664788"/>
                </a:lnTo>
                <a:lnTo>
                  <a:pt x="1271793" y="667328"/>
                </a:lnTo>
                <a:lnTo>
                  <a:pt x="1272182" y="671138"/>
                </a:lnTo>
                <a:lnTo>
                  <a:pt x="1272380" y="673678"/>
                </a:lnTo>
                <a:lnTo>
                  <a:pt x="1271793" y="676218"/>
                </a:lnTo>
                <a:lnTo>
                  <a:pt x="1270231" y="677488"/>
                </a:lnTo>
                <a:lnTo>
                  <a:pt x="1268479" y="680028"/>
                </a:lnTo>
                <a:lnTo>
                  <a:pt x="1264578" y="681298"/>
                </a:lnTo>
                <a:close/>
              </a:path>
              <a:path w="4097654" h="972819">
                <a:moveTo>
                  <a:pt x="22836" y="677488"/>
                </a:moveTo>
                <a:lnTo>
                  <a:pt x="18744" y="676218"/>
                </a:lnTo>
                <a:lnTo>
                  <a:pt x="16405" y="673678"/>
                </a:lnTo>
                <a:lnTo>
                  <a:pt x="16009" y="672408"/>
                </a:lnTo>
                <a:lnTo>
                  <a:pt x="15620" y="669868"/>
                </a:lnTo>
                <a:lnTo>
                  <a:pt x="17571" y="667328"/>
                </a:lnTo>
                <a:lnTo>
                  <a:pt x="19910" y="666058"/>
                </a:lnTo>
                <a:lnTo>
                  <a:pt x="23224" y="666058"/>
                </a:lnTo>
                <a:lnTo>
                  <a:pt x="25769" y="668598"/>
                </a:lnTo>
                <a:lnTo>
                  <a:pt x="25769" y="673678"/>
                </a:lnTo>
                <a:lnTo>
                  <a:pt x="22836" y="677488"/>
                </a:lnTo>
                <a:close/>
              </a:path>
              <a:path w="4097654" h="972819">
                <a:moveTo>
                  <a:pt x="262567" y="674948"/>
                </a:moveTo>
                <a:lnTo>
                  <a:pt x="261203" y="673678"/>
                </a:lnTo>
                <a:lnTo>
                  <a:pt x="260227" y="673678"/>
                </a:lnTo>
                <a:lnTo>
                  <a:pt x="258665" y="672408"/>
                </a:lnTo>
                <a:lnTo>
                  <a:pt x="258864" y="672408"/>
                </a:lnTo>
                <a:lnTo>
                  <a:pt x="259054" y="669868"/>
                </a:lnTo>
                <a:lnTo>
                  <a:pt x="260227" y="668598"/>
                </a:lnTo>
                <a:lnTo>
                  <a:pt x="261591" y="666058"/>
                </a:lnTo>
                <a:lnTo>
                  <a:pt x="262955" y="668598"/>
                </a:lnTo>
                <a:lnTo>
                  <a:pt x="264319" y="669868"/>
                </a:lnTo>
                <a:lnTo>
                  <a:pt x="264708" y="671138"/>
                </a:lnTo>
                <a:lnTo>
                  <a:pt x="265104" y="673678"/>
                </a:lnTo>
                <a:lnTo>
                  <a:pt x="262567" y="674948"/>
                </a:lnTo>
                <a:close/>
              </a:path>
              <a:path w="4097654" h="972819">
                <a:moveTo>
                  <a:pt x="580900" y="681298"/>
                </a:moveTo>
                <a:lnTo>
                  <a:pt x="576023" y="680028"/>
                </a:lnTo>
                <a:lnTo>
                  <a:pt x="573295" y="674948"/>
                </a:lnTo>
                <a:lnTo>
                  <a:pt x="573295" y="672408"/>
                </a:lnTo>
                <a:lnTo>
                  <a:pt x="573684" y="671138"/>
                </a:lnTo>
                <a:lnTo>
                  <a:pt x="574461" y="667328"/>
                </a:lnTo>
                <a:lnTo>
                  <a:pt x="578164" y="666058"/>
                </a:lnTo>
                <a:lnTo>
                  <a:pt x="586553" y="667328"/>
                </a:lnTo>
                <a:lnTo>
                  <a:pt x="589479" y="669868"/>
                </a:lnTo>
                <a:lnTo>
                  <a:pt x="589875" y="673678"/>
                </a:lnTo>
                <a:lnTo>
                  <a:pt x="590066" y="674948"/>
                </a:lnTo>
                <a:lnTo>
                  <a:pt x="587727" y="678758"/>
                </a:lnTo>
                <a:lnTo>
                  <a:pt x="584999" y="680028"/>
                </a:lnTo>
                <a:lnTo>
                  <a:pt x="580900" y="681298"/>
                </a:lnTo>
                <a:close/>
              </a:path>
              <a:path w="4097654" h="972819">
                <a:moveTo>
                  <a:pt x="829012" y="681298"/>
                </a:moveTo>
                <a:lnTo>
                  <a:pt x="823160" y="681298"/>
                </a:lnTo>
                <a:lnTo>
                  <a:pt x="820432" y="680028"/>
                </a:lnTo>
                <a:lnTo>
                  <a:pt x="818482" y="677488"/>
                </a:lnTo>
                <a:lnTo>
                  <a:pt x="817118" y="674948"/>
                </a:lnTo>
                <a:lnTo>
                  <a:pt x="816920" y="671138"/>
                </a:lnTo>
                <a:lnTo>
                  <a:pt x="818093" y="669868"/>
                </a:lnTo>
                <a:lnTo>
                  <a:pt x="819068" y="668598"/>
                </a:lnTo>
                <a:lnTo>
                  <a:pt x="820044" y="666058"/>
                </a:lnTo>
                <a:lnTo>
                  <a:pt x="836227" y="666058"/>
                </a:lnTo>
                <a:lnTo>
                  <a:pt x="834086" y="668598"/>
                </a:lnTo>
                <a:lnTo>
                  <a:pt x="832524" y="671138"/>
                </a:lnTo>
                <a:lnTo>
                  <a:pt x="832524" y="674948"/>
                </a:lnTo>
                <a:lnTo>
                  <a:pt x="831938" y="676218"/>
                </a:lnTo>
                <a:lnTo>
                  <a:pt x="831359" y="678758"/>
                </a:lnTo>
                <a:lnTo>
                  <a:pt x="829012" y="681298"/>
                </a:lnTo>
                <a:close/>
              </a:path>
              <a:path w="4097654" h="972819">
                <a:moveTo>
                  <a:pt x="990910" y="681298"/>
                </a:moveTo>
                <a:lnTo>
                  <a:pt x="980578" y="681298"/>
                </a:lnTo>
                <a:lnTo>
                  <a:pt x="977644" y="677488"/>
                </a:lnTo>
                <a:lnTo>
                  <a:pt x="977644" y="671138"/>
                </a:lnTo>
                <a:lnTo>
                  <a:pt x="980182" y="667328"/>
                </a:lnTo>
                <a:lnTo>
                  <a:pt x="984281" y="666058"/>
                </a:lnTo>
                <a:lnTo>
                  <a:pt x="988182" y="666058"/>
                </a:lnTo>
                <a:lnTo>
                  <a:pt x="990323" y="667328"/>
                </a:lnTo>
                <a:lnTo>
                  <a:pt x="991497" y="668598"/>
                </a:lnTo>
                <a:lnTo>
                  <a:pt x="992472" y="671138"/>
                </a:lnTo>
                <a:lnTo>
                  <a:pt x="993059" y="678758"/>
                </a:lnTo>
                <a:lnTo>
                  <a:pt x="990910" y="681298"/>
                </a:lnTo>
                <a:close/>
              </a:path>
              <a:path w="4097654" h="972819">
                <a:moveTo>
                  <a:pt x="1502548" y="677488"/>
                </a:moveTo>
                <a:lnTo>
                  <a:pt x="1499424" y="677488"/>
                </a:lnTo>
                <a:lnTo>
                  <a:pt x="1497482" y="674948"/>
                </a:lnTo>
                <a:lnTo>
                  <a:pt x="1495523" y="673678"/>
                </a:lnTo>
                <a:lnTo>
                  <a:pt x="1494358" y="669868"/>
                </a:lnTo>
                <a:lnTo>
                  <a:pt x="1495325" y="668598"/>
                </a:lnTo>
                <a:lnTo>
                  <a:pt x="1496895" y="666058"/>
                </a:lnTo>
                <a:lnTo>
                  <a:pt x="1504499" y="666058"/>
                </a:lnTo>
                <a:lnTo>
                  <a:pt x="1506838" y="667328"/>
                </a:lnTo>
                <a:lnTo>
                  <a:pt x="1508012" y="672408"/>
                </a:lnTo>
                <a:lnTo>
                  <a:pt x="1506838" y="674948"/>
                </a:lnTo>
                <a:lnTo>
                  <a:pt x="1504499" y="676218"/>
                </a:lnTo>
                <a:lnTo>
                  <a:pt x="1502548" y="677488"/>
                </a:lnTo>
                <a:close/>
              </a:path>
              <a:path w="4097654" h="972819">
                <a:moveTo>
                  <a:pt x="1548387" y="673678"/>
                </a:moveTo>
                <a:lnTo>
                  <a:pt x="1544486" y="673678"/>
                </a:lnTo>
                <a:lnTo>
                  <a:pt x="1542535" y="672408"/>
                </a:lnTo>
                <a:lnTo>
                  <a:pt x="1541560" y="671138"/>
                </a:lnTo>
                <a:lnTo>
                  <a:pt x="1540387" y="669868"/>
                </a:lnTo>
                <a:lnTo>
                  <a:pt x="1543122" y="666058"/>
                </a:lnTo>
                <a:lnTo>
                  <a:pt x="1546238" y="666058"/>
                </a:lnTo>
                <a:lnTo>
                  <a:pt x="1547214" y="667328"/>
                </a:lnTo>
                <a:lnTo>
                  <a:pt x="1548974" y="667328"/>
                </a:lnTo>
                <a:lnTo>
                  <a:pt x="1549751" y="668598"/>
                </a:lnTo>
                <a:lnTo>
                  <a:pt x="1550726" y="671138"/>
                </a:lnTo>
                <a:lnTo>
                  <a:pt x="1548387" y="673678"/>
                </a:lnTo>
                <a:close/>
              </a:path>
              <a:path w="4097654" h="972819">
                <a:moveTo>
                  <a:pt x="1586225" y="674948"/>
                </a:moveTo>
                <a:lnTo>
                  <a:pt x="1583688" y="673678"/>
                </a:lnTo>
                <a:lnTo>
                  <a:pt x="1581547" y="673678"/>
                </a:lnTo>
                <a:lnTo>
                  <a:pt x="1580183" y="669868"/>
                </a:lnTo>
                <a:lnTo>
                  <a:pt x="1582911" y="666058"/>
                </a:lnTo>
                <a:lnTo>
                  <a:pt x="1585639" y="666058"/>
                </a:lnTo>
                <a:lnTo>
                  <a:pt x="1587589" y="667328"/>
                </a:lnTo>
                <a:lnTo>
                  <a:pt x="1588763" y="668598"/>
                </a:lnTo>
                <a:lnTo>
                  <a:pt x="1588961" y="668598"/>
                </a:lnTo>
                <a:lnTo>
                  <a:pt x="1588961" y="669868"/>
                </a:lnTo>
                <a:lnTo>
                  <a:pt x="1588374" y="672408"/>
                </a:lnTo>
                <a:lnTo>
                  <a:pt x="1586225" y="674948"/>
                </a:lnTo>
                <a:close/>
              </a:path>
              <a:path w="4097654" h="972819">
                <a:moveTo>
                  <a:pt x="1666976" y="677488"/>
                </a:moveTo>
                <a:lnTo>
                  <a:pt x="1663860" y="677488"/>
                </a:lnTo>
                <a:lnTo>
                  <a:pt x="1661132" y="674948"/>
                </a:lnTo>
                <a:lnTo>
                  <a:pt x="1660157" y="674948"/>
                </a:lnTo>
                <a:lnTo>
                  <a:pt x="1659182" y="673678"/>
                </a:lnTo>
                <a:lnTo>
                  <a:pt x="1658785" y="671138"/>
                </a:lnTo>
                <a:lnTo>
                  <a:pt x="1659761" y="669868"/>
                </a:lnTo>
                <a:lnTo>
                  <a:pt x="1660545" y="669868"/>
                </a:lnTo>
                <a:lnTo>
                  <a:pt x="1663273" y="668598"/>
                </a:lnTo>
                <a:lnTo>
                  <a:pt x="1666199" y="667328"/>
                </a:lnTo>
                <a:lnTo>
                  <a:pt x="1669323" y="666058"/>
                </a:lnTo>
                <a:lnTo>
                  <a:pt x="1670885" y="668598"/>
                </a:lnTo>
                <a:lnTo>
                  <a:pt x="1672447" y="668598"/>
                </a:lnTo>
                <a:lnTo>
                  <a:pt x="1673422" y="671138"/>
                </a:lnTo>
                <a:lnTo>
                  <a:pt x="1674588" y="672408"/>
                </a:lnTo>
                <a:lnTo>
                  <a:pt x="1672637" y="674948"/>
                </a:lnTo>
                <a:lnTo>
                  <a:pt x="1666976" y="677488"/>
                </a:lnTo>
                <a:close/>
              </a:path>
              <a:path w="4097654" h="972819">
                <a:moveTo>
                  <a:pt x="2465739" y="673678"/>
                </a:moveTo>
                <a:lnTo>
                  <a:pt x="2463979" y="672408"/>
                </a:lnTo>
                <a:lnTo>
                  <a:pt x="2463796" y="669868"/>
                </a:lnTo>
                <a:lnTo>
                  <a:pt x="2464161" y="668598"/>
                </a:lnTo>
                <a:lnTo>
                  <a:pt x="2464161" y="667328"/>
                </a:lnTo>
                <a:lnTo>
                  <a:pt x="2464969" y="666058"/>
                </a:lnTo>
                <a:lnTo>
                  <a:pt x="2465739" y="666058"/>
                </a:lnTo>
                <a:lnTo>
                  <a:pt x="2468489" y="667328"/>
                </a:lnTo>
                <a:lnTo>
                  <a:pt x="2468489" y="669868"/>
                </a:lnTo>
                <a:lnTo>
                  <a:pt x="2468672" y="669868"/>
                </a:lnTo>
                <a:lnTo>
                  <a:pt x="2467902" y="671138"/>
                </a:lnTo>
                <a:lnTo>
                  <a:pt x="2467095" y="672408"/>
                </a:lnTo>
                <a:lnTo>
                  <a:pt x="2465739" y="673678"/>
                </a:lnTo>
                <a:close/>
              </a:path>
              <a:path w="4097654" h="972819">
                <a:moveTo>
                  <a:pt x="2508461" y="673678"/>
                </a:moveTo>
                <a:lnTo>
                  <a:pt x="2503767" y="673678"/>
                </a:lnTo>
                <a:lnTo>
                  <a:pt x="2501824" y="672408"/>
                </a:lnTo>
                <a:lnTo>
                  <a:pt x="2502007" y="669868"/>
                </a:lnTo>
                <a:lnTo>
                  <a:pt x="2502228" y="667328"/>
                </a:lnTo>
                <a:lnTo>
                  <a:pt x="2503584" y="666058"/>
                </a:lnTo>
                <a:lnTo>
                  <a:pt x="2508461" y="666058"/>
                </a:lnTo>
                <a:lnTo>
                  <a:pt x="2510221" y="668598"/>
                </a:lnTo>
                <a:lnTo>
                  <a:pt x="2510221" y="672408"/>
                </a:lnTo>
                <a:lnTo>
                  <a:pt x="2508461" y="673678"/>
                </a:lnTo>
                <a:close/>
              </a:path>
              <a:path w="4097654" h="972819">
                <a:moveTo>
                  <a:pt x="1420434" y="682568"/>
                </a:moveTo>
                <a:lnTo>
                  <a:pt x="1417310" y="681298"/>
                </a:lnTo>
                <a:lnTo>
                  <a:pt x="1415359" y="674948"/>
                </a:lnTo>
                <a:lnTo>
                  <a:pt x="1416913" y="671138"/>
                </a:lnTo>
                <a:lnTo>
                  <a:pt x="1420434" y="668598"/>
                </a:lnTo>
                <a:lnTo>
                  <a:pt x="1423939" y="668598"/>
                </a:lnTo>
                <a:lnTo>
                  <a:pt x="1427649" y="667328"/>
                </a:lnTo>
                <a:lnTo>
                  <a:pt x="1431352" y="671138"/>
                </a:lnTo>
                <a:lnTo>
                  <a:pt x="1431543" y="674948"/>
                </a:lnTo>
                <a:lnTo>
                  <a:pt x="1431741" y="677488"/>
                </a:lnTo>
                <a:lnTo>
                  <a:pt x="1429600" y="680028"/>
                </a:lnTo>
                <a:lnTo>
                  <a:pt x="1426278" y="681298"/>
                </a:lnTo>
                <a:lnTo>
                  <a:pt x="1424525" y="681298"/>
                </a:lnTo>
                <a:lnTo>
                  <a:pt x="1420434" y="682568"/>
                </a:lnTo>
                <a:close/>
              </a:path>
              <a:path w="4097654" h="972819">
                <a:moveTo>
                  <a:pt x="2269141" y="680028"/>
                </a:moveTo>
                <a:lnTo>
                  <a:pt x="2265400" y="680028"/>
                </a:lnTo>
                <a:lnTo>
                  <a:pt x="2262284" y="678758"/>
                </a:lnTo>
                <a:lnTo>
                  <a:pt x="2259975" y="676218"/>
                </a:lnTo>
                <a:lnTo>
                  <a:pt x="2260341" y="669868"/>
                </a:lnTo>
                <a:lnTo>
                  <a:pt x="2263457" y="667328"/>
                </a:lnTo>
                <a:lnTo>
                  <a:pt x="2269141" y="667328"/>
                </a:lnTo>
                <a:lnTo>
                  <a:pt x="2272037" y="669868"/>
                </a:lnTo>
                <a:lnTo>
                  <a:pt x="2272258" y="673678"/>
                </a:lnTo>
                <a:lnTo>
                  <a:pt x="2272624" y="677488"/>
                </a:lnTo>
                <a:lnTo>
                  <a:pt x="2269141" y="680028"/>
                </a:lnTo>
                <a:close/>
              </a:path>
              <a:path w="4097654" h="972819">
                <a:moveTo>
                  <a:pt x="2427893" y="674948"/>
                </a:moveTo>
                <a:lnTo>
                  <a:pt x="2424190" y="674948"/>
                </a:lnTo>
                <a:lnTo>
                  <a:pt x="2422247" y="673678"/>
                </a:lnTo>
                <a:lnTo>
                  <a:pt x="2421477" y="672408"/>
                </a:lnTo>
                <a:lnTo>
                  <a:pt x="2422247" y="669868"/>
                </a:lnTo>
                <a:lnTo>
                  <a:pt x="2422833" y="668598"/>
                </a:lnTo>
                <a:lnTo>
                  <a:pt x="2424593" y="668598"/>
                </a:lnTo>
                <a:lnTo>
                  <a:pt x="2425546" y="667328"/>
                </a:lnTo>
                <a:lnTo>
                  <a:pt x="2428479" y="668598"/>
                </a:lnTo>
                <a:lnTo>
                  <a:pt x="2429843" y="671138"/>
                </a:lnTo>
                <a:lnTo>
                  <a:pt x="2428662" y="673678"/>
                </a:lnTo>
                <a:lnTo>
                  <a:pt x="2427893" y="674948"/>
                </a:lnTo>
                <a:close/>
              </a:path>
              <a:path w="4097654" h="972819">
                <a:moveTo>
                  <a:pt x="542475" y="673678"/>
                </a:moveTo>
                <a:lnTo>
                  <a:pt x="540715" y="673678"/>
                </a:lnTo>
                <a:lnTo>
                  <a:pt x="540128" y="671138"/>
                </a:lnTo>
                <a:lnTo>
                  <a:pt x="539549" y="671138"/>
                </a:lnTo>
                <a:lnTo>
                  <a:pt x="540326" y="669868"/>
                </a:lnTo>
                <a:lnTo>
                  <a:pt x="540913" y="668598"/>
                </a:lnTo>
                <a:lnTo>
                  <a:pt x="543450" y="668598"/>
                </a:lnTo>
                <a:lnTo>
                  <a:pt x="545789" y="671138"/>
                </a:lnTo>
                <a:lnTo>
                  <a:pt x="544037" y="672408"/>
                </a:lnTo>
                <a:lnTo>
                  <a:pt x="542475" y="673678"/>
                </a:lnTo>
                <a:close/>
              </a:path>
              <a:path w="4097654" h="972819">
                <a:moveTo>
                  <a:pt x="1384150" y="676218"/>
                </a:moveTo>
                <a:lnTo>
                  <a:pt x="1380828" y="676218"/>
                </a:lnTo>
                <a:lnTo>
                  <a:pt x="1380439" y="674948"/>
                </a:lnTo>
                <a:lnTo>
                  <a:pt x="1379662" y="674948"/>
                </a:lnTo>
                <a:lnTo>
                  <a:pt x="1379075" y="671138"/>
                </a:lnTo>
                <a:lnTo>
                  <a:pt x="1381811" y="668598"/>
                </a:lnTo>
                <a:lnTo>
                  <a:pt x="1386100" y="668598"/>
                </a:lnTo>
                <a:lnTo>
                  <a:pt x="1387464" y="669868"/>
                </a:lnTo>
                <a:lnTo>
                  <a:pt x="1387563" y="672408"/>
                </a:lnTo>
                <a:lnTo>
                  <a:pt x="1387662" y="673678"/>
                </a:lnTo>
                <a:lnTo>
                  <a:pt x="1384150" y="676218"/>
                </a:lnTo>
                <a:close/>
              </a:path>
              <a:path w="4097654" h="972819">
                <a:moveTo>
                  <a:pt x="1708335" y="671138"/>
                </a:moveTo>
                <a:lnTo>
                  <a:pt x="1697408" y="671138"/>
                </a:lnTo>
                <a:lnTo>
                  <a:pt x="1699747" y="669868"/>
                </a:lnTo>
                <a:lnTo>
                  <a:pt x="1703260" y="668598"/>
                </a:lnTo>
                <a:lnTo>
                  <a:pt x="1705012" y="669868"/>
                </a:lnTo>
                <a:lnTo>
                  <a:pt x="1706773" y="669868"/>
                </a:lnTo>
                <a:lnTo>
                  <a:pt x="1708335" y="671138"/>
                </a:lnTo>
                <a:close/>
              </a:path>
              <a:path w="4097654" h="972819">
                <a:moveTo>
                  <a:pt x="744939" y="681298"/>
                </a:moveTo>
                <a:lnTo>
                  <a:pt x="739285" y="681298"/>
                </a:lnTo>
                <a:lnTo>
                  <a:pt x="736359" y="678758"/>
                </a:lnTo>
                <a:lnTo>
                  <a:pt x="734409" y="674948"/>
                </a:lnTo>
                <a:lnTo>
                  <a:pt x="733243" y="673678"/>
                </a:lnTo>
                <a:lnTo>
                  <a:pt x="734607" y="669868"/>
                </a:lnTo>
                <a:lnTo>
                  <a:pt x="744550" y="669868"/>
                </a:lnTo>
                <a:lnTo>
                  <a:pt x="747087" y="673678"/>
                </a:lnTo>
                <a:lnTo>
                  <a:pt x="746955" y="676218"/>
                </a:lnTo>
                <a:lnTo>
                  <a:pt x="746889" y="678758"/>
                </a:lnTo>
                <a:lnTo>
                  <a:pt x="744939" y="681298"/>
                </a:lnTo>
                <a:close/>
              </a:path>
              <a:path w="4097654" h="972819">
                <a:moveTo>
                  <a:pt x="1306713" y="681298"/>
                </a:moveTo>
                <a:lnTo>
                  <a:pt x="1301639" y="681298"/>
                </a:lnTo>
                <a:lnTo>
                  <a:pt x="1299101" y="677488"/>
                </a:lnTo>
                <a:lnTo>
                  <a:pt x="1299201" y="676218"/>
                </a:lnTo>
                <a:lnTo>
                  <a:pt x="1299300" y="672408"/>
                </a:lnTo>
                <a:lnTo>
                  <a:pt x="1302225" y="669868"/>
                </a:lnTo>
                <a:lnTo>
                  <a:pt x="1307490" y="669868"/>
                </a:lnTo>
                <a:lnTo>
                  <a:pt x="1310028" y="673678"/>
                </a:lnTo>
                <a:lnTo>
                  <a:pt x="1309639" y="676218"/>
                </a:lnTo>
                <a:lnTo>
                  <a:pt x="1309441" y="678758"/>
                </a:lnTo>
                <a:lnTo>
                  <a:pt x="1306713" y="681298"/>
                </a:lnTo>
                <a:close/>
              </a:path>
              <a:path w="4097654" h="972819">
                <a:moveTo>
                  <a:pt x="1622898" y="682568"/>
                </a:moveTo>
                <a:lnTo>
                  <a:pt x="1620360" y="681298"/>
                </a:lnTo>
                <a:lnTo>
                  <a:pt x="1618410" y="680028"/>
                </a:lnTo>
                <a:lnTo>
                  <a:pt x="1616657" y="677488"/>
                </a:lnTo>
                <a:lnTo>
                  <a:pt x="1616071" y="674948"/>
                </a:lnTo>
                <a:lnTo>
                  <a:pt x="1618806" y="671138"/>
                </a:lnTo>
                <a:lnTo>
                  <a:pt x="1620749" y="669868"/>
                </a:lnTo>
                <a:lnTo>
                  <a:pt x="1626022" y="669868"/>
                </a:lnTo>
                <a:lnTo>
                  <a:pt x="1628163" y="671138"/>
                </a:lnTo>
                <a:lnTo>
                  <a:pt x="1628940" y="673678"/>
                </a:lnTo>
                <a:lnTo>
                  <a:pt x="1629923" y="676218"/>
                </a:lnTo>
                <a:lnTo>
                  <a:pt x="1628163" y="680028"/>
                </a:lnTo>
                <a:lnTo>
                  <a:pt x="1625237" y="681298"/>
                </a:lnTo>
                <a:lnTo>
                  <a:pt x="1622898" y="682568"/>
                </a:lnTo>
                <a:close/>
              </a:path>
              <a:path w="4097654" h="972819">
                <a:moveTo>
                  <a:pt x="2227958" y="674948"/>
                </a:moveTo>
                <a:lnTo>
                  <a:pt x="2225246" y="674948"/>
                </a:lnTo>
                <a:lnTo>
                  <a:pt x="2223668" y="672408"/>
                </a:lnTo>
                <a:lnTo>
                  <a:pt x="2225025" y="671138"/>
                </a:lnTo>
                <a:lnTo>
                  <a:pt x="2225611" y="669868"/>
                </a:lnTo>
                <a:lnTo>
                  <a:pt x="2229718" y="669868"/>
                </a:lnTo>
                <a:lnTo>
                  <a:pt x="2230892" y="672408"/>
                </a:lnTo>
                <a:lnTo>
                  <a:pt x="2229901" y="673678"/>
                </a:lnTo>
                <a:lnTo>
                  <a:pt x="2229315" y="673678"/>
                </a:lnTo>
                <a:lnTo>
                  <a:pt x="2227958" y="674948"/>
                </a:lnTo>
                <a:close/>
              </a:path>
              <a:path w="4097654" h="972819">
                <a:moveTo>
                  <a:pt x="224142" y="677488"/>
                </a:moveTo>
                <a:lnTo>
                  <a:pt x="222580" y="676218"/>
                </a:lnTo>
                <a:lnTo>
                  <a:pt x="221604" y="674948"/>
                </a:lnTo>
                <a:lnTo>
                  <a:pt x="221018" y="673678"/>
                </a:lnTo>
                <a:lnTo>
                  <a:pt x="221406" y="672408"/>
                </a:lnTo>
                <a:lnTo>
                  <a:pt x="222968" y="671138"/>
                </a:lnTo>
                <a:lnTo>
                  <a:pt x="224142" y="672408"/>
                </a:lnTo>
                <a:lnTo>
                  <a:pt x="225506" y="672408"/>
                </a:lnTo>
                <a:lnTo>
                  <a:pt x="226671" y="673678"/>
                </a:lnTo>
                <a:lnTo>
                  <a:pt x="228043" y="674948"/>
                </a:lnTo>
                <a:lnTo>
                  <a:pt x="227647" y="676218"/>
                </a:lnTo>
                <a:lnTo>
                  <a:pt x="224142" y="677488"/>
                </a:lnTo>
                <a:close/>
              </a:path>
              <a:path w="4097654" h="972819">
                <a:moveTo>
                  <a:pt x="1106192" y="672408"/>
                </a:moveTo>
                <a:lnTo>
                  <a:pt x="1103853" y="672408"/>
                </a:lnTo>
                <a:lnTo>
                  <a:pt x="1103457" y="671138"/>
                </a:lnTo>
                <a:lnTo>
                  <a:pt x="1105019" y="671138"/>
                </a:lnTo>
                <a:lnTo>
                  <a:pt x="1106192" y="672408"/>
                </a:lnTo>
                <a:close/>
              </a:path>
              <a:path w="4097654" h="972819">
                <a:moveTo>
                  <a:pt x="1705211" y="677488"/>
                </a:moveTo>
                <a:lnTo>
                  <a:pt x="1700334" y="677488"/>
                </a:lnTo>
                <a:lnTo>
                  <a:pt x="1697408" y="674948"/>
                </a:lnTo>
                <a:lnTo>
                  <a:pt x="1696631" y="673678"/>
                </a:lnTo>
                <a:lnTo>
                  <a:pt x="1696631" y="671138"/>
                </a:lnTo>
                <a:lnTo>
                  <a:pt x="1708723" y="671138"/>
                </a:lnTo>
                <a:lnTo>
                  <a:pt x="1708921" y="673678"/>
                </a:lnTo>
                <a:lnTo>
                  <a:pt x="1708533" y="673678"/>
                </a:lnTo>
                <a:lnTo>
                  <a:pt x="1705211" y="677488"/>
                </a:lnTo>
                <a:close/>
              </a:path>
              <a:path w="4097654" h="972819">
                <a:moveTo>
                  <a:pt x="243838" y="695268"/>
                </a:moveTo>
                <a:lnTo>
                  <a:pt x="240135" y="695268"/>
                </a:lnTo>
                <a:lnTo>
                  <a:pt x="238184" y="693998"/>
                </a:lnTo>
                <a:lnTo>
                  <a:pt x="237011" y="692728"/>
                </a:lnTo>
                <a:lnTo>
                  <a:pt x="235647" y="691458"/>
                </a:lnTo>
                <a:lnTo>
                  <a:pt x="235060" y="690188"/>
                </a:lnTo>
                <a:lnTo>
                  <a:pt x="234672" y="687648"/>
                </a:lnTo>
                <a:lnTo>
                  <a:pt x="234283" y="686378"/>
                </a:lnTo>
                <a:lnTo>
                  <a:pt x="236820" y="682568"/>
                </a:lnTo>
                <a:lnTo>
                  <a:pt x="243449" y="682568"/>
                </a:lnTo>
                <a:lnTo>
                  <a:pt x="247739" y="686378"/>
                </a:lnTo>
                <a:lnTo>
                  <a:pt x="246573" y="692728"/>
                </a:lnTo>
                <a:lnTo>
                  <a:pt x="243838" y="695268"/>
                </a:lnTo>
                <a:close/>
              </a:path>
              <a:path w="4097654" h="972819">
                <a:moveTo>
                  <a:pt x="644880" y="700348"/>
                </a:moveTo>
                <a:lnTo>
                  <a:pt x="641177" y="700348"/>
                </a:lnTo>
                <a:lnTo>
                  <a:pt x="637665" y="699078"/>
                </a:lnTo>
                <a:lnTo>
                  <a:pt x="633954" y="696538"/>
                </a:lnTo>
                <a:lnTo>
                  <a:pt x="632392" y="691458"/>
                </a:lnTo>
                <a:lnTo>
                  <a:pt x="633756" y="687648"/>
                </a:lnTo>
                <a:lnTo>
                  <a:pt x="634541" y="685108"/>
                </a:lnTo>
                <a:lnTo>
                  <a:pt x="637665" y="682568"/>
                </a:lnTo>
                <a:lnTo>
                  <a:pt x="644880" y="682568"/>
                </a:lnTo>
                <a:lnTo>
                  <a:pt x="646633" y="683838"/>
                </a:lnTo>
                <a:lnTo>
                  <a:pt x="649757" y="685108"/>
                </a:lnTo>
                <a:lnTo>
                  <a:pt x="651898" y="687648"/>
                </a:lnTo>
                <a:lnTo>
                  <a:pt x="652096" y="690188"/>
                </a:lnTo>
                <a:lnTo>
                  <a:pt x="652484" y="693998"/>
                </a:lnTo>
                <a:lnTo>
                  <a:pt x="650922" y="696538"/>
                </a:lnTo>
                <a:lnTo>
                  <a:pt x="644880" y="700348"/>
                </a:lnTo>
                <a:close/>
              </a:path>
              <a:path w="4097654" h="972819">
                <a:moveTo>
                  <a:pt x="1366785" y="696538"/>
                </a:moveTo>
                <a:lnTo>
                  <a:pt x="1361520" y="695268"/>
                </a:lnTo>
                <a:lnTo>
                  <a:pt x="1359768" y="693998"/>
                </a:lnTo>
                <a:lnTo>
                  <a:pt x="1359768" y="687648"/>
                </a:lnTo>
                <a:lnTo>
                  <a:pt x="1362305" y="683838"/>
                </a:lnTo>
                <a:lnTo>
                  <a:pt x="1367181" y="682568"/>
                </a:lnTo>
                <a:lnTo>
                  <a:pt x="1368347" y="683838"/>
                </a:lnTo>
                <a:lnTo>
                  <a:pt x="1369711" y="683838"/>
                </a:lnTo>
                <a:lnTo>
                  <a:pt x="1370298" y="685108"/>
                </a:lnTo>
                <a:lnTo>
                  <a:pt x="1372058" y="686378"/>
                </a:lnTo>
                <a:lnTo>
                  <a:pt x="1372058" y="688918"/>
                </a:lnTo>
                <a:lnTo>
                  <a:pt x="1370686" y="691458"/>
                </a:lnTo>
                <a:lnTo>
                  <a:pt x="1369132" y="693998"/>
                </a:lnTo>
                <a:lnTo>
                  <a:pt x="1366785" y="696538"/>
                </a:lnTo>
                <a:close/>
              </a:path>
              <a:path w="4097654" h="972819">
                <a:moveTo>
                  <a:pt x="712415" y="713048"/>
                </a:moveTo>
                <a:lnTo>
                  <a:pt x="697744" y="713048"/>
                </a:lnTo>
                <a:lnTo>
                  <a:pt x="698521" y="709238"/>
                </a:lnTo>
                <a:lnTo>
                  <a:pt x="701836" y="706698"/>
                </a:lnTo>
                <a:lnTo>
                  <a:pt x="708274" y="702888"/>
                </a:lnTo>
                <a:lnTo>
                  <a:pt x="711977" y="697808"/>
                </a:lnTo>
                <a:lnTo>
                  <a:pt x="714324" y="686378"/>
                </a:lnTo>
                <a:lnTo>
                  <a:pt x="717250" y="685108"/>
                </a:lnTo>
                <a:lnTo>
                  <a:pt x="720564" y="685108"/>
                </a:lnTo>
                <a:lnTo>
                  <a:pt x="723681" y="683838"/>
                </a:lnTo>
                <a:lnTo>
                  <a:pt x="727384" y="685108"/>
                </a:lnTo>
                <a:lnTo>
                  <a:pt x="728755" y="687648"/>
                </a:lnTo>
                <a:lnTo>
                  <a:pt x="730309" y="691458"/>
                </a:lnTo>
                <a:lnTo>
                  <a:pt x="729334" y="696538"/>
                </a:lnTo>
                <a:lnTo>
                  <a:pt x="726805" y="699078"/>
                </a:lnTo>
                <a:lnTo>
                  <a:pt x="725243" y="699078"/>
                </a:lnTo>
                <a:lnTo>
                  <a:pt x="722901" y="701618"/>
                </a:lnTo>
                <a:lnTo>
                  <a:pt x="716076" y="701618"/>
                </a:lnTo>
                <a:lnTo>
                  <a:pt x="714126" y="706698"/>
                </a:lnTo>
                <a:lnTo>
                  <a:pt x="712564" y="709238"/>
                </a:lnTo>
                <a:lnTo>
                  <a:pt x="712415" y="713048"/>
                </a:lnTo>
                <a:close/>
              </a:path>
              <a:path w="4097654" h="972819">
                <a:moveTo>
                  <a:pt x="1771530" y="733368"/>
                </a:moveTo>
                <a:lnTo>
                  <a:pt x="1765488" y="733368"/>
                </a:lnTo>
                <a:lnTo>
                  <a:pt x="1764513" y="732098"/>
                </a:lnTo>
                <a:lnTo>
                  <a:pt x="1764124" y="732098"/>
                </a:lnTo>
                <a:lnTo>
                  <a:pt x="1764124" y="730828"/>
                </a:lnTo>
                <a:lnTo>
                  <a:pt x="1764315" y="730828"/>
                </a:lnTo>
                <a:lnTo>
                  <a:pt x="1764711" y="728288"/>
                </a:lnTo>
                <a:lnTo>
                  <a:pt x="1768216" y="723208"/>
                </a:lnTo>
                <a:lnTo>
                  <a:pt x="1771142" y="720668"/>
                </a:lnTo>
                <a:lnTo>
                  <a:pt x="1774068" y="709238"/>
                </a:lnTo>
                <a:lnTo>
                  <a:pt x="1778357" y="704158"/>
                </a:lnTo>
                <a:lnTo>
                  <a:pt x="1785382" y="702888"/>
                </a:lnTo>
                <a:lnTo>
                  <a:pt x="1790259" y="702888"/>
                </a:lnTo>
                <a:lnTo>
                  <a:pt x="1792987" y="699078"/>
                </a:lnTo>
                <a:lnTo>
                  <a:pt x="1794351" y="693998"/>
                </a:lnTo>
                <a:lnTo>
                  <a:pt x="1794937" y="692728"/>
                </a:lnTo>
                <a:lnTo>
                  <a:pt x="1795524" y="690188"/>
                </a:lnTo>
                <a:lnTo>
                  <a:pt x="1796499" y="688918"/>
                </a:lnTo>
                <a:lnTo>
                  <a:pt x="1798648" y="685108"/>
                </a:lnTo>
                <a:lnTo>
                  <a:pt x="1802351" y="685108"/>
                </a:lnTo>
                <a:lnTo>
                  <a:pt x="1806641" y="683838"/>
                </a:lnTo>
                <a:lnTo>
                  <a:pt x="1808012" y="685108"/>
                </a:lnTo>
                <a:lnTo>
                  <a:pt x="1809765" y="686378"/>
                </a:lnTo>
                <a:lnTo>
                  <a:pt x="1810351" y="687648"/>
                </a:lnTo>
                <a:lnTo>
                  <a:pt x="1811906" y="692728"/>
                </a:lnTo>
                <a:lnTo>
                  <a:pt x="1810740" y="696538"/>
                </a:lnTo>
                <a:lnTo>
                  <a:pt x="1807814" y="699078"/>
                </a:lnTo>
                <a:lnTo>
                  <a:pt x="1805319" y="700411"/>
                </a:lnTo>
                <a:lnTo>
                  <a:pt x="1802351" y="701618"/>
                </a:lnTo>
                <a:lnTo>
                  <a:pt x="1799814" y="704158"/>
                </a:lnTo>
                <a:lnTo>
                  <a:pt x="1794937" y="706698"/>
                </a:lnTo>
                <a:lnTo>
                  <a:pt x="1794351" y="715588"/>
                </a:lnTo>
                <a:lnTo>
                  <a:pt x="1799616" y="721938"/>
                </a:lnTo>
                <a:lnTo>
                  <a:pt x="1801962" y="721938"/>
                </a:lnTo>
                <a:lnTo>
                  <a:pt x="1805086" y="723208"/>
                </a:lnTo>
                <a:lnTo>
                  <a:pt x="1808203" y="723208"/>
                </a:lnTo>
                <a:lnTo>
                  <a:pt x="1812302" y="724478"/>
                </a:lnTo>
                <a:lnTo>
                  <a:pt x="1813468" y="725748"/>
                </a:lnTo>
                <a:lnTo>
                  <a:pt x="1782647" y="725748"/>
                </a:lnTo>
                <a:lnTo>
                  <a:pt x="1777192" y="727018"/>
                </a:lnTo>
                <a:lnTo>
                  <a:pt x="1771530" y="733368"/>
                </a:lnTo>
                <a:close/>
              </a:path>
              <a:path w="4097654" h="972819">
                <a:moveTo>
                  <a:pt x="2532851" y="700348"/>
                </a:moveTo>
                <a:lnTo>
                  <a:pt x="2525627" y="700348"/>
                </a:lnTo>
                <a:lnTo>
                  <a:pt x="2522107" y="697808"/>
                </a:lnTo>
                <a:lnTo>
                  <a:pt x="2520751" y="688918"/>
                </a:lnTo>
                <a:lnTo>
                  <a:pt x="2526397" y="683838"/>
                </a:lnTo>
                <a:lnTo>
                  <a:pt x="2533437" y="683838"/>
                </a:lnTo>
                <a:lnTo>
                  <a:pt x="2534390" y="685108"/>
                </a:lnTo>
                <a:lnTo>
                  <a:pt x="2535380" y="685108"/>
                </a:lnTo>
                <a:lnTo>
                  <a:pt x="2535784" y="686378"/>
                </a:lnTo>
                <a:lnTo>
                  <a:pt x="2536150" y="686378"/>
                </a:lnTo>
                <a:lnTo>
                  <a:pt x="2536260" y="688918"/>
                </a:lnTo>
                <a:lnTo>
                  <a:pt x="2536371" y="690188"/>
                </a:lnTo>
                <a:lnTo>
                  <a:pt x="2536736" y="692728"/>
                </a:lnTo>
                <a:lnTo>
                  <a:pt x="2536371" y="693998"/>
                </a:lnTo>
                <a:lnTo>
                  <a:pt x="2535967" y="697808"/>
                </a:lnTo>
                <a:lnTo>
                  <a:pt x="2532851" y="700348"/>
                </a:lnTo>
                <a:close/>
              </a:path>
              <a:path w="4097654" h="972819">
                <a:moveTo>
                  <a:pt x="1162950" y="693998"/>
                </a:moveTo>
                <a:lnTo>
                  <a:pt x="1159048" y="693998"/>
                </a:lnTo>
                <a:lnTo>
                  <a:pt x="1157494" y="691458"/>
                </a:lnTo>
                <a:lnTo>
                  <a:pt x="1158271" y="686378"/>
                </a:lnTo>
                <a:lnTo>
                  <a:pt x="1160024" y="685108"/>
                </a:lnTo>
                <a:lnTo>
                  <a:pt x="1161974" y="686378"/>
                </a:lnTo>
                <a:lnTo>
                  <a:pt x="1164313" y="686378"/>
                </a:lnTo>
                <a:lnTo>
                  <a:pt x="1166073" y="688918"/>
                </a:lnTo>
                <a:lnTo>
                  <a:pt x="1165487" y="692728"/>
                </a:lnTo>
                <a:lnTo>
                  <a:pt x="1164512" y="692728"/>
                </a:lnTo>
                <a:lnTo>
                  <a:pt x="1162950" y="693998"/>
                </a:lnTo>
                <a:close/>
              </a:path>
              <a:path w="4097654" h="972819">
                <a:moveTo>
                  <a:pt x="2099814" y="704158"/>
                </a:moveTo>
                <a:lnTo>
                  <a:pt x="2094938" y="704158"/>
                </a:lnTo>
                <a:lnTo>
                  <a:pt x="2085574" y="701618"/>
                </a:lnTo>
                <a:lnTo>
                  <a:pt x="2083036" y="700348"/>
                </a:lnTo>
                <a:lnTo>
                  <a:pt x="2081086" y="696538"/>
                </a:lnTo>
                <a:lnTo>
                  <a:pt x="2081086" y="690188"/>
                </a:lnTo>
                <a:lnTo>
                  <a:pt x="2083036" y="687648"/>
                </a:lnTo>
                <a:lnTo>
                  <a:pt x="2085962" y="686378"/>
                </a:lnTo>
                <a:lnTo>
                  <a:pt x="2088500" y="685108"/>
                </a:lnTo>
                <a:lnTo>
                  <a:pt x="2093185" y="686378"/>
                </a:lnTo>
                <a:lnTo>
                  <a:pt x="2096690" y="693998"/>
                </a:lnTo>
                <a:lnTo>
                  <a:pt x="2099426" y="699078"/>
                </a:lnTo>
                <a:lnTo>
                  <a:pt x="2099814" y="704158"/>
                </a:lnTo>
                <a:close/>
              </a:path>
              <a:path w="4097654" h="972819">
                <a:moveTo>
                  <a:pt x="2103517" y="715588"/>
                </a:moveTo>
                <a:lnTo>
                  <a:pt x="2100988" y="713048"/>
                </a:lnTo>
                <a:lnTo>
                  <a:pt x="2100012" y="707968"/>
                </a:lnTo>
                <a:lnTo>
                  <a:pt x="2100401" y="706698"/>
                </a:lnTo>
                <a:lnTo>
                  <a:pt x="2100401" y="704158"/>
                </a:lnTo>
                <a:lnTo>
                  <a:pt x="2101178" y="704158"/>
                </a:lnTo>
                <a:lnTo>
                  <a:pt x="2102154" y="702888"/>
                </a:lnTo>
                <a:lnTo>
                  <a:pt x="2103129" y="702888"/>
                </a:lnTo>
                <a:lnTo>
                  <a:pt x="2109377" y="701618"/>
                </a:lnTo>
                <a:lnTo>
                  <a:pt x="2114642" y="697808"/>
                </a:lnTo>
                <a:lnTo>
                  <a:pt x="2118147" y="692728"/>
                </a:lnTo>
                <a:lnTo>
                  <a:pt x="2119709" y="690188"/>
                </a:lnTo>
                <a:lnTo>
                  <a:pt x="2122635" y="687648"/>
                </a:lnTo>
                <a:lnTo>
                  <a:pt x="2125172" y="686378"/>
                </a:lnTo>
                <a:lnTo>
                  <a:pt x="2127321" y="685108"/>
                </a:lnTo>
                <a:lnTo>
                  <a:pt x="2131610" y="685108"/>
                </a:lnTo>
                <a:lnTo>
                  <a:pt x="2133561" y="687648"/>
                </a:lnTo>
                <a:lnTo>
                  <a:pt x="2134925" y="690188"/>
                </a:lnTo>
                <a:lnTo>
                  <a:pt x="2134925" y="693998"/>
                </a:lnTo>
                <a:lnTo>
                  <a:pt x="2133363" y="695268"/>
                </a:lnTo>
                <a:lnTo>
                  <a:pt x="2132388" y="695268"/>
                </a:lnTo>
                <a:lnTo>
                  <a:pt x="2131610" y="696538"/>
                </a:lnTo>
                <a:lnTo>
                  <a:pt x="2109765" y="714318"/>
                </a:lnTo>
                <a:lnTo>
                  <a:pt x="2105468" y="714318"/>
                </a:lnTo>
                <a:lnTo>
                  <a:pt x="2103517" y="715588"/>
                </a:lnTo>
                <a:close/>
              </a:path>
              <a:path w="4097654" h="972819">
                <a:moveTo>
                  <a:pt x="2166332" y="697808"/>
                </a:moveTo>
                <a:lnTo>
                  <a:pt x="2159894" y="697808"/>
                </a:lnTo>
                <a:lnTo>
                  <a:pt x="2156968" y="695268"/>
                </a:lnTo>
                <a:lnTo>
                  <a:pt x="2156836" y="692728"/>
                </a:lnTo>
                <a:lnTo>
                  <a:pt x="2156770" y="688918"/>
                </a:lnTo>
                <a:lnTo>
                  <a:pt x="2158530" y="686378"/>
                </a:lnTo>
                <a:lnTo>
                  <a:pt x="2160671" y="686378"/>
                </a:lnTo>
                <a:lnTo>
                  <a:pt x="2165357" y="685108"/>
                </a:lnTo>
                <a:lnTo>
                  <a:pt x="2169449" y="688918"/>
                </a:lnTo>
                <a:lnTo>
                  <a:pt x="2168869" y="692728"/>
                </a:lnTo>
                <a:lnTo>
                  <a:pt x="2168671" y="695268"/>
                </a:lnTo>
                <a:lnTo>
                  <a:pt x="2166332" y="697808"/>
                </a:lnTo>
                <a:close/>
              </a:path>
              <a:path w="4097654" h="972819">
                <a:moveTo>
                  <a:pt x="842666" y="687648"/>
                </a:moveTo>
                <a:lnTo>
                  <a:pt x="839938" y="687648"/>
                </a:lnTo>
                <a:lnTo>
                  <a:pt x="841691" y="686378"/>
                </a:lnTo>
                <a:lnTo>
                  <a:pt x="842666" y="687648"/>
                </a:lnTo>
                <a:close/>
              </a:path>
              <a:path w="4097654" h="972819">
                <a:moveTo>
                  <a:pt x="959312" y="702888"/>
                </a:moveTo>
                <a:lnTo>
                  <a:pt x="955213" y="699078"/>
                </a:lnTo>
                <a:lnTo>
                  <a:pt x="954824" y="693998"/>
                </a:lnTo>
                <a:lnTo>
                  <a:pt x="954436" y="690188"/>
                </a:lnTo>
                <a:lnTo>
                  <a:pt x="957552" y="686378"/>
                </a:lnTo>
                <a:lnTo>
                  <a:pt x="965362" y="686378"/>
                </a:lnTo>
                <a:lnTo>
                  <a:pt x="969652" y="690188"/>
                </a:lnTo>
                <a:lnTo>
                  <a:pt x="970040" y="693998"/>
                </a:lnTo>
                <a:lnTo>
                  <a:pt x="970238" y="697808"/>
                </a:lnTo>
                <a:lnTo>
                  <a:pt x="967312" y="701618"/>
                </a:lnTo>
                <a:lnTo>
                  <a:pt x="963602" y="701618"/>
                </a:lnTo>
                <a:lnTo>
                  <a:pt x="959312" y="702888"/>
                </a:lnTo>
                <a:close/>
              </a:path>
              <a:path w="4097654" h="972819">
                <a:moveTo>
                  <a:pt x="1471141" y="721938"/>
                </a:moveTo>
                <a:lnTo>
                  <a:pt x="1463925" y="721938"/>
                </a:lnTo>
                <a:lnTo>
                  <a:pt x="1458660" y="718128"/>
                </a:lnTo>
                <a:lnTo>
                  <a:pt x="1454173" y="715588"/>
                </a:lnTo>
                <a:lnTo>
                  <a:pt x="1454173" y="707968"/>
                </a:lnTo>
                <a:lnTo>
                  <a:pt x="1458660" y="705428"/>
                </a:lnTo>
                <a:lnTo>
                  <a:pt x="1460222" y="704158"/>
                </a:lnTo>
                <a:lnTo>
                  <a:pt x="1461975" y="704158"/>
                </a:lnTo>
                <a:lnTo>
                  <a:pt x="1469777" y="701618"/>
                </a:lnTo>
                <a:lnTo>
                  <a:pt x="1473290" y="699078"/>
                </a:lnTo>
                <a:lnTo>
                  <a:pt x="1474654" y="692728"/>
                </a:lnTo>
                <a:lnTo>
                  <a:pt x="1475431" y="687648"/>
                </a:lnTo>
                <a:lnTo>
                  <a:pt x="1478555" y="686378"/>
                </a:lnTo>
                <a:lnTo>
                  <a:pt x="1481290" y="686378"/>
                </a:lnTo>
                <a:lnTo>
                  <a:pt x="1485191" y="687648"/>
                </a:lnTo>
                <a:lnTo>
                  <a:pt x="1488506" y="690188"/>
                </a:lnTo>
                <a:lnTo>
                  <a:pt x="1489481" y="693998"/>
                </a:lnTo>
                <a:lnTo>
                  <a:pt x="1489672" y="693998"/>
                </a:lnTo>
                <a:lnTo>
                  <a:pt x="1489672" y="695268"/>
                </a:lnTo>
                <a:lnTo>
                  <a:pt x="1489870" y="695268"/>
                </a:lnTo>
                <a:lnTo>
                  <a:pt x="1489870" y="697808"/>
                </a:lnTo>
                <a:lnTo>
                  <a:pt x="1489481" y="700348"/>
                </a:lnTo>
                <a:lnTo>
                  <a:pt x="1486746" y="701618"/>
                </a:lnTo>
                <a:lnTo>
                  <a:pt x="1479340" y="704158"/>
                </a:lnTo>
                <a:lnTo>
                  <a:pt x="1475629" y="709238"/>
                </a:lnTo>
                <a:lnTo>
                  <a:pt x="1473290" y="715588"/>
                </a:lnTo>
                <a:lnTo>
                  <a:pt x="1471141" y="721938"/>
                </a:lnTo>
                <a:close/>
              </a:path>
              <a:path w="4097654" h="972819">
                <a:moveTo>
                  <a:pt x="2289203" y="701618"/>
                </a:moveTo>
                <a:lnTo>
                  <a:pt x="2283154" y="701618"/>
                </a:lnTo>
                <a:lnTo>
                  <a:pt x="2279077" y="699078"/>
                </a:lnTo>
                <a:lnTo>
                  <a:pt x="2277904" y="697808"/>
                </a:lnTo>
                <a:lnTo>
                  <a:pt x="2277134" y="695268"/>
                </a:lnTo>
                <a:lnTo>
                  <a:pt x="2277256" y="692728"/>
                </a:lnTo>
                <a:lnTo>
                  <a:pt x="2277500" y="690188"/>
                </a:lnTo>
                <a:lnTo>
                  <a:pt x="2281424" y="686378"/>
                </a:lnTo>
                <a:lnTo>
                  <a:pt x="2288434" y="686378"/>
                </a:lnTo>
                <a:lnTo>
                  <a:pt x="2292320" y="690188"/>
                </a:lnTo>
                <a:lnTo>
                  <a:pt x="2292906" y="692728"/>
                </a:lnTo>
                <a:lnTo>
                  <a:pt x="2293127" y="693998"/>
                </a:lnTo>
                <a:lnTo>
                  <a:pt x="2292724" y="695268"/>
                </a:lnTo>
                <a:lnTo>
                  <a:pt x="2292137" y="696538"/>
                </a:lnTo>
                <a:lnTo>
                  <a:pt x="2289203" y="701618"/>
                </a:lnTo>
                <a:close/>
              </a:path>
              <a:path w="4097654" h="972819">
                <a:moveTo>
                  <a:pt x="2409195" y="701618"/>
                </a:moveTo>
                <a:lnTo>
                  <a:pt x="2406627" y="701618"/>
                </a:lnTo>
                <a:lnTo>
                  <a:pt x="2400028" y="700348"/>
                </a:lnTo>
                <a:lnTo>
                  <a:pt x="2395731" y="695268"/>
                </a:lnTo>
                <a:lnTo>
                  <a:pt x="2398268" y="690188"/>
                </a:lnTo>
                <a:lnTo>
                  <a:pt x="2399038" y="687648"/>
                </a:lnTo>
                <a:lnTo>
                  <a:pt x="2400798" y="686378"/>
                </a:lnTo>
                <a:lnTo>
                  <a:pt x="2402741" y="686378"/>
                </a:lnTo>
                <a:lnTo>
                  <a:pt x="2408608" y="688918"/>
                </a:lnTo>
                <a:lnTo>
                  <a:pt x="2411320" y="690188"/>
                </a:lnTo>
                <a:lnTo>
                  <a:pt x="2413080" y="691458"/>
                </a:lnTo>
                <a:lnTo>
                  <a:pt x="2413667" y="695268"/>
                </a:lnTo>
                <a:lnTo>
                  <a:pt x="2412898" y="697808"/>
                </a:lnTo>
                <a:lnTo>
                  <a:pt x="2412090" y="699078"/>
                </a:lnTo>
                <a:lnTo>
                  <a:pt x="2409195" y="701618"/>
                </a:lnTo>
                <a:close/>
              </a:path>
              <a:path w="4097654" h="972819">
                <a:moveTo>
                  <a:pt x="870370" y="718128"/>
                </a:moveTo>
                <a:lnTo>
                  <a:pt x="841889" y="718128"/>
                </a:lnTo>
                <a:lnTo>
                  <a:pt x="846377" y="715588"/>
                </a:lnTo>
                <a:lnTo>
                  <a:pt x="848716" y="714318"/>
                </a:lnTo>
                <a:lnTo>
                  <a:pt x="850278" y="713048"/>
                </a:lnTo>
                <a:lnTo>
                  <a:pt x="850666" y="707968"/>
                </a:lnTo>
                <a:lnTo>
                  <a:pt x="849104" y="705428"/>
                </a:lnTo>
                <a:lnTo>
                  <a:pt x="846765" y="704158"/>
                </a:lnTo>
                <a:lnTo>
                  <a:pt x="845005" y="702888"/>
                </a:lnTo>
                <a:lnTo>
                  <a:pt x="843054" y="702888"/>
                </a:lnTo>
                <a:lnTo>
                  <a:pt x="841302" y="701618"/>
                </a:lnTo>
                <a:lnTo>
                  <a:pt x="834475" y="700348"/>
                </a:lnTo>
                <a:lnTo>
                  <a:pt x="833302" y="692728"/>
                </a:lnTo>
                <a:lnTo>
                  <a:pt x="839351" y="687648"/>
                </a:lnTo>
                <a:lnTo>
                  <a:pt x="844418" y="687648"/>
                </a:lnTo>
                <a:lnTo>
                  <a:pt x="846178" y="688918"/>
                </a:lnTo>
                <a:lnTo>
                  <a:pt x="847352" y="690188"/>
                </a:lnTo>
                <a:lnTo>
                  <a:pt x="849493" y="692728"/>
                </a:lnTo>
                <a:lnTo>
                  <a:pt x="850864" y="695268"/>
                </a:lnTo>
                <a:lnTo>
                  <a:pt x="852807" y="697808"/>
                </a:lnTo>
                <a:lnTo>
                  <a:pt x="857105" y="704158"/>
                </a:lnTo>
                <a:lnTo>
                  <a:pt x="873487" y="704158"/>
                </a:lnTo>
                <a:lnTo>
                  <a:pt x="872709" y="706698"/>
                </a:lnTo>
                <a:lnTo>
                  <a:pt x="872313" y="709238"/>
                </a:lnTo>
                <a:lnTo>
                  <a:pt x="871925" y="710508"/>
                </a:lnTo>
                <a:lnTo>
                  <a:pt x="871536" y="713048"/>
                </a:lnTo>
                <a:lnTo>
                  <a:pt x="870370" y="718128"/>
                </a:lnTo>
                <a:close/>
              </a:path>
              <a:path w="4097654" h="972819">
                <a:moveTo>
                  <a:pt x="1406383" y="700348"/>
                </a:moveTo>
                <a:lnTo>
                  <a:pt x="1404631" y="699078"/>
                </a:lnTo>
                <a:lnTo>
                  <a:pt x="1403457" y="697808"/>
                </a:lnTo>
                <a:lnTo>
                  <a:pt x="1402482" y="696538"/>
                </a:lnTo>
                <a:lnTo>
                  <a:pt x="1402094" y="695268"/>
                </a:lnTo>
                <a:lnTo>
                  <a:pt x="1401118" y="692728"/>
                </a:lnTo>
                <a:lnTo>
                  <a:pt x="1402482" y="691458"/>
                </a:lnTo>
                <a:lnTo>
                  <a:pt x="1403457" y="690188"/>
                </a:lnTo>
                <a:lnTo>
                  <a:pt x="1406772" y="687648"/>
                </a:lnTo>
                <a:lnTo>
                  <a:pt x="1411648" y="697808"/>
                </a:lnTo>
                <a:lnTo>
                  <a:pt x="1410094" y="699078"/>
                </a:lnTo>
                <a:lnTo>
                  <a:pt x="1408334" y="699078"/>
                </a:lnTo>
                <a:lnTo>
                  <a:pt x="1406383" y="700348"/>
                </a:lnTo>
                <a:close/>
              </a:path>
              <a:path w="4097654" h="972819">
                <a:moveTo>
                  <a:pt x="206190" y="701618"/>
                </a:moveTo>
                <a:lnTo>
                  <a:pt x="203074" y="699078"/>
                </a:lnTo>
                <a:lnTo>
                  <a:pt x="200537" y="696538"/>
                </a:lnTo>
                <a:lnTo>
                  <a:pt x="198784" y="695268"/>
                </a:lnTo>
                <a:lnTo>
                  <a:pt x="198784" y="691458"/>
                </a:lnTo>
                <a:lnTo>
                  <a:pt x="200537" y="690188"/>
                </a:lnTo>
                <a:lnTo>
                  <a:pt x="202487" y="688918"/>
                </a:lnTo>
                <a:lnTo>
                  <a:pt x="205611" y="688918"/>
                </a:lnTo>
                <a:lnTo>
                  <a:pt x="207166" y="690188"/>
                </a:lnTo>
                <a:lnTo>
                  <a:pt x="207950" y="691458"/>
                </a:lnTo>
                <a:lnTo>
                  <a:pt x="209116" y="692728"/>
                </a:lnTo>
                <a:lnTo>
                  <a:pt x="209314" y="693998"/>
                </a:lnTo>
                <a:lnTo>
                  <a:pt x="209901" y="695268"/>
                </a:lnTo>
                <a:lnTo>
                  <a:pt x="209897" y="700411"/>
                </a:lnTo>
                <a:lnTo>
                  <a:pt x="206190" y="701618"/>
                </a:lnTo>
                <a:close/>
              </a:path>
              <a:path w="4097654" h="972819">
                <a:moveTo>
                  <a:pt x="479660" y="701618"/>
                </a:moveTo>
                <a:lnTo>
                  <a:pt x="476155" y="697808"/>
                </a:lnTo>
                <a:lnTo>
                  <a:pt x="476250" y="693998"/>
                </a:lnTo>
                <a:lnTo>
                  <a:pt x="476346" y="692728"/>
                </a:lnTo>
                <a:lnTo>
                  <a:pt x="478296" y="690188"/>
                </a:lnTo>
                <a:lnTo>
                  <a:pt x="480247" y="690188"/>
                </a:lnTo>
                <a:lnTo>
                  <a:pt x="482982" y="688918"/>
                </a:lnTo>
                <a:lnTo>
                  <a:pt x="486495" y="691458"/>
                </a:lnTo>
                <a:lnTo>
                  <a:pt x="486495" y="696538"/>
                </a:lnTo>
                <a:lnTo>
                  <a:pt x="484544" y="699078"/>
                </a:lnTo>
                <a:lnTo>
                  <a:pt x="482259" y="700411"/>
                </a:lnTo>
                <a:lnTo>
                  <a:pt x="479660" y="701618"/>
                </a:lnTo>
                <a:close/>
              </a:path>
              <a:path w="4097654" h="972819">
                <a:moveTo>
                  <a:pt x="1003787" y="690188"/>
                </a:moveTo>
                <a:lnTo>
                  <a:pt x="1001250" y="690188"/>
                </a:lnTo>
                <a:lnTo>
                  <a:pt x="1001250" y="688918"/>
                </a:lnTo>
                <a:lnTo>
                  <a:pt x="1003010" y="688918"/>
                </a:lnTo>
                <a:lnTo>
                  <a:pt x="1003787" y="690188"/>
                </a:lnTo>
                <a:close/>
              </a:path>
              <a:path w="4097654" h="972819">
                <a:moveTo>
                  <a:pt x="1248386" y="700348"/>
                </a:moveTo>
                <a:lnTo>
                  <a:pt x="1242337" y="700348"/>
                </a:lnTo>
                <a:lnTo>
                  <a:pt x="1238832" y="695268"/>
                </a:lnTo>
                <a:lnTo>
                  <a:pt x="1240196" y="691458"/>
                </a:lnTo>
                <a:lnTo>
                  <a:pt x="1240584" y="690188"/>
                </a:lnTo>
                <a:lnTo>
                  <a:pt x="1242337" y="688918"/>
                </a:lnTo>
                <a:lnTo>
                  <a:pt x="1243312" y="688918"/>
                </a:lnTo>
                <a:lnTo>
                  <a:pt x="1247800" y="690188"/>
                </a:lnTo>
                <a:lnTo>
                  <a:pt x="1250147" y="692728"/>
                </a:lnTo>
                <a:lnTo>
                  <a:pt x="1250924" y="696538"/>
                </a:lnTo>
                <a:lnTo>
                  <a:pt x="1251510" y="697808"/>
                </a:lnTo>
                <a:lnTo>
                  <a:pt x="1248386" y="700348"/>
                </a:lnTo>
                <a:close/>
              </a:path>
              <a:path w="4097654" h="972819">
                <a:moveTo>
                  <a:pt x="1528493" y="701618"/>
                </a:moveTo>
                <a:lnTo>
                  <a:pt x="1524782" y="700348"/>
                </a:lnTo>
                <a:lnTo>
                  <a:pt x="1521277" y="700348"/>
                </a:lnTo>
                <a:lnTo>
                  <a:pt x="1519326" y="697808"/>
                </a:lnTo>
                <a:lnTo>
                  <a:pt x="1519906" y="693998"/>
                </a:lnTo>
                <a:lnTo>
                  <a:pt x="1520302" y="690188"/>
                </a:lnTo>
                <a:lnTo>
                  <a:pt x="1523418" y="688918"/>
                </a:lnTo>
                <a:lnTo>
                  <a:pt x="1526931" y="688918"/>
                </a:lnTo>
                <a:lnTo>
                  <a:pt x="1530047" y="690188"/>
                </a:lnTo>
                <a:lnTo>
                  <a:pt x="1531807" y="692728"/>
                </a:lnTo>
                <a:lnTo>
                  <a:pt x="1531807" y="699078"/>
                </a:lnTo>
                <a:lnTo>
                  <a:pt x="1528493" y="701618"/>
                </a:lnTo>
                <a:close/>
              </a:path>
              <a:path w="4097654" h="972819">
                <a:moveTo>
                  <a:pt x="1667563" y="721938"/>
                </a:moveTo>
                <a:lnTo>
                  <a:pt x="1661711" y="720668"/>
                </a:lnTo>
                <a:lnTo>
                  <a:pt x="1658008" y="716858"/>
                </a:lnTo>
                <a:lnTo>
                  <a:pt x="1657231" y="713048"/>
                </a:lnTo>
                <a:lnTo>
                  <a:pt x="1656644" y="709238"/>
                </a:lnTo>
                <a:lnTo>
                  <a:pt x="1658397" y="705428"/>
                </a:lnTo>
                <a:lnTo>
                  <a:pt x="1660934" y="705428"/>
                </a:lnTo>
                <a:lnTo>
                  <a:pt x="1664447" y="702888"/>
                </a:lnTo>
                <a:lnTo>
                  <a:pt x="1673224" y="702888"/>
                </a:lnTo>
                <a:lnTo>
                  <a:pt x="1677323" y="697808"/>
                </a:lnTo>
                <a:lnTo>
                  <a:pt x="1680242" y="692728"/>
                </a:lnTo>
                <a:lnTo>
                  <a:pt x="1680828" y="691458"/>
                </a:lnTo>
                <a:lnTo>
                  <a:pt x="1682002" y="690188"/>
                </a:lnTo>
                <a:lnTo>
                  <a:pt x="1682977" y="690188"/>
                </a:lnTo>
                <a:lnTo>
                  <a:pt x="1684730" y="688918"/>
                </a:lnTo>
                <a:lnTo>
                  <a:pt x="1687069" y="688918"/>
                </a:lnTo>
                <a:lnTo>
                  <a:pt x="1692928" y="693998"/>
                </a:lnTo>
                <a:lnTo>
                  <a:pt x="1692143" y="700348"/>
                </a:lnTo>
                <a:lnTo>
                  <a:pt x="1686292" y="701618"/>
                </a:lnTo>
                <a:lnTo>
                  <a:pt x="1680051" y="704158"/>
                </a:lnTo>
                <a:lnTo>
                  <a:pt x="1676737" y="706698"/>
                </a:lnTo>
                <a:lnTo>
                  <a:pt x="1675373" y="713048"/>
                </a:lnTo>
                <a:lnTo>
                  <a:pt x="1675175" y="715588"/>
                </a:lnTo>
                <a:lnTo>
                  <a:pt x="1674398" y="716858"/>
                </a:lnTo>
                <a:lnTo>
                  <a:pt x="1673026" y="718128"/>
                </a:lnTo>
                <a:lnTo>
                  <a:pt x="1671274" y="719398"/>
                </a:lnTo>
                <a:lnTo>
                  <a:pt x="1668934" y="720668"/>
                </a:lnTo>
                <a:lnTo>
                  <a:pt x="1667563" y="721938"/>
                </a:lnTo>
                <a:close/>
              </a:path>
              <a:path w="4097654" h="972819">
                <a:moveTo>
                  <a:pt x="2046562" y="696538"/>
                </a:moveTo>
                <a:lnTo>
                  <a:pt x="2044223" y="696538"/>
                </a:lnTo>
                <a:lnTo>
                  <a:pt x="2043636" y="695268"/>
                </a:lnTo>
                <a:lnTo>
                  <a:pt x="2042661" y="691458"/>
                </a:lnTo>
                <a:lnTo>
                  <a:pt x="2043247" y="690188"/>
                </a:lnTo>
                <a:lnTo>
                  <a:pt x="2047537" y="688918"/>
                </a:lnTo>
                <a:lnTo>
                  <a:pt x="2049290" y="690188"/>
                </a:lnTo>
                <a:lnTo>
                  <a:pt x="2049686" y="693998"/>
                </a:lnTo>
                <a:lnTo>
                  <a:pt x="2048315" y="695268"/>
                </a:lnTo>
                <a:lnTo>
                  <a:pt x="2046562" y="696538"/>
                </a:lnTo>
                <a:close/>
              </a:path>
              <a:path w="4097654" h="972819">
                <a:moveTo>
                  <a:pt x="2205930" y="702888"/>
                </a:moveTo>
                <a:lnTo>
                  <a:pt x="2202806" y="700348"/>
                </a:lnTo>
                <a:lnTo>
                  <a:pt x="2200856" y="699078"/>
                </a:lnTo>
                <a:lnTo>
                  <a:pt x="2199881" y="696538"/>
                </a:lnTo>
                <a:lnTo>
                  <a:pt x="2200658" y="693998"/>
                </a:lnTo>
                <a:lnTo>
                  <a:pt x="2201831" y="691458"/>
                </a:lnTo>
                <a:lnTo>
                  <a:pt x="2205534" y="688918"/>
                </a:lnTo>
                <a:lnTo>
                  <a:pt x="2208071" y="690188"/>
                </a:lnTo>
                <a:lnTo>
                  <a:pt x="2211775" y="692728"/>
                </a:lnTo>
                <a:lnTo>
                  <a:pt x="2213146" y="696538"/>
                </a:lnTo>
                <a:lnTo>
                  <a:pt x="2211196" y="699078"/>
                </a:lnTo>
                <a:lnTo>
                  <a:pt x="2209435" y="701618"/>
                </a:lnTo>
                <a:lnTo>
                  <a:pt x="2205930" y="702888"/>
                </a:lnTo>
                <a:close/>
              </a:path>
              <a:path w="4097654" h="972819">
                <a:moveTo>
                  <a:pt x="2363135" y="701618"/>
                </a:moveTo>
                <a:lnTo>
                  <a:pt x="2360201" y="699078"/>
                </a:lnTo>
                <a:lnTo>
                  <a:pt x="2360788" y="696538"/>
                </a:lnTo>
                <a:lnTo>
                  <a:pt x="2360788" y="693998"/>
                </a:lnTo>
                <a:lnTo>
                  <a:pt x="2362365" y="692728"/>
                </a:lnTo>
                <a:lnTo>
                  <a:pt x="2364529" y="690188"/>
                </a:lnTo>
                <a:lnTo>
                  <a:pt x="2366251" y="688918"/>
                </a:lnTo>
                <a:lnTo>
                  <a:pt x="2368011" y="690188"/>
                </a:lnTo>
                <a:lnTo>
                  <a:pt x="2369589" y="691458"/>
                </a:lnTo>
                <a:lnTo>
                  <a:pt x="2371349" y="692728"/>
                </a:lnTo>
                <a:lnTo>
                  <a:pt x="2371349" y="693998"/>
                </a:lnTo>
                <a:lnTo>
                  <a:pt x="2370762" y="696538"/>
                </a:lnTo>
                <a:lnTo>
                  <a:pt x="2369954" y="699078"/>
                </a:lnTo>
                <a:lnTo>
                  <a:pt x="2367829" y="700348"/>
                </a:lnTo>
                <a:lnTo>
                  <a:pt x="2365482" y="700348"/>
                </a:lnTo>
                <a:lnTo>
                  <a:pt x="2363135" y="701618"/>
                </a:lnTo>
                <a:close/>
              </a:path>
              <a:path w="4097654" h="972819">
                <a:moveTo>
                  <a:pt x="2485435" y="696538"/>
                </a:moveTo>
                <a:lnTo>
                  <a:pt x="2481366" y="696538"/>
                </a:lnTo>
                <a:lnTo>
                  <a:pt x="2479606" y="695268"/>
                </a:lnTo>
                <a:lnTo>
                  <a:pt x="2478433" y="693998"/>
                </a:lnTo>
                <a:lnTo>
                  <a:pt x="2477076" y="692728"/>
                </a:lnTo>
                <a:lnTo>
                  <a:pt x="2479385" y="688918"/>
                </a:lnTo>
                <a:lnTo>
                  <a:pt x="2483675" y="688918"/>
                </a:lnTo>
                <a:lnTo>
                  <a:pt x="2485252" y="690188"/>
                </a:lnTo>
                <a:lnTo>
                  <a:pt x="2488368" y="690188"/>
                </a:lnTo>
                <a:lnTo>
                  <a:pt x="2488772" y="691458"/>
                </a:lnTo>
                <a:lnTo>
                  <a:pt x="2487599" y="695268"/>
                </a:lnTo>
                <a:lnTo>
                  <a:pt x="2485435" y="696538"/>
                </a:lnTo>
                <a:close/>
              </a:path>
              <a:path w="4097654" h="972819">
                <a:moveTo>
                  <a:pt x="40978" y="692728"/>
                </a:moveTo>
                <a:lnTo>
                  <a:pt x="38250" y="692728"/>
                </a:lnTo>
                <a:lnTo>
                  <a:pt x="37861" y="691458"/>
                </a:lnTo>
                <a:lnTo>
                  <a:pt x="37663" y="691458"/>
                </a:lnTo>
                <a:lnTo>
                  <a:pt x="37465" y="690188"/>
                </a:lnTo>
                <a:lnTo>
                  <a:pt x="40589" y="690188"/>
                </a:lnTo>
                <a:lnTo>
                  <a:pt x="40978" y="692728"/>
                </a:lnTo>
                <a:close/>
              </a:path>
              <a:path w="4097654" h="972819">
                <a:moveTo>
                  <a:pt x="320886" y="692728"/>
                </a:moveTo>
                <a:lnTo>
                  <a:pt x="318935" y="692728"/>
                </a:lnTo>
                <a:lnTo>
                  <a:pt x="318547" y="691458"/>
                </a:lnTo>
                <a:lnTo>
                  <a:pt x="317960" y="690188"/>
                </a:lnTo>
                <a:lnTo>
                  <a:pt x="321473" y="690188"/>
                </a:lnTo>
                <a:lnTo>
                  <a:pt x="320886" y="692728"/>
                </a:lnTo>
                <a:close/>
              </a:path>
              <a:path w="4097654" h="972819">
                <a:moveTo>
                  <a:pt x="520234" y="701618"/>
                </a:moveTo>
                <a:lnTo>
                  <a:pt x="519258" y="701618"/>
                </a:lnTo>
                <a:lnTo>
                  <a:pt x="517506" y="700348"/>
                </a:lnTo>
                <a:lnTo>
                  <a:pt x="517117" y="700348"/>
                </a:lnTo>
                <a:lnTo>
                  <a:pt x="514778" y="696538"/>
                </a:lnTo>
                <a:lnTo>
                  <a:pt x="515753" y="692728"/>
                </a:lnTo>
                <a:lnTo>
                  <a:pt x="519068" y="690188"/>
                </a:lnTo>
                <a:lnTo>
                  <a:pt x="521994" y="690188"/>
                </a:lnTo>
                <a:lnTo>
                  <a:pt x="522382" y="691458"/>
                </a:lnTo>
                <a:lnTo>
                  <a:pt x="525697" y="693998"/>
                </a:lnTo>
                <a:lnTo>
                  <a:pt x="524531" y="699078"/>
                </a:lnTo>
                <a:lnTo>
                  <a:pt x="520234" y="701618"/>
                </a:lnTo>
                <a:close/>
              </a:path>
              <a:path w="4097654" h="972819">
                <a:moveTo>
                  <a:pt x="681941" y="696538"/>
                </a:moveTo>
                <a:lnTo>
                  <a:pt x="680966" y="695268"/>
                </a:lnTo>
                <a:lnTo>
                  <a:pt x="680379" y="695268"/>
                </a:lnTo>
                <a:lnTo>
                  <a:pt x="680379" y="693998"/>
                </a:lnTo>
                <a:lnTo>
                  <a:pt x="680768" y="691458"/>
                </a:lnTo>
                <a:lnTo>
                  <a:pt x="681941" y="690188"/>
                </a:lnTo>
                <a:lnTo>
                  <a:pt x="683305" y="690188"/>
                </a:lnTo>
                <a:lnTo>
                  <a:pt x="683892" y="691458"/>
                </a:lnTo>
                <a:lnTo>
                  <a:pt x="684867" y="692728"/>
                </a:lnTo>
                <a:lnTo>
                  <a:pt x="684669" y="693998"/>
                </a:lnTo>
                <a:lnTo>
                  <a:pt x="684280" y="695268"/>
                </a:lnTo>
                <a:lnTo>
                  <a:pt x="681941" y="696538"/>
                </a:lnTo>
                <a:close/>
              </a:path>
              <a:path w="4097654" h="972819">
                <a:moveTo>
                  <a:pt x="1002225" y="692728"/>
                </a:moveTo>
                <a:lnTo>
                  <a:pt x="1001448" y="690188"/>
                </a:lnTo>
                <a:lnTo>
                  <a:pt x="1003977" y="690188"/>
                </a:lnTo>
                <a:lnTo>
                  <a:pt x="1003977" y="691458"/>
                </a:lnTo>
                <a:lnTo>
                  <a:pt x="1002812" y="691458"/>
                </a:lnTo>
                <a:lnTo>
                  <a:pt x="1002225" y="692728"/>
                </a:lnTo>
                <a:close/>
              </a:path>
              <a:path w="4097654" h="972819">
                <a:moveTo>
                  <a:pt x="1647082" y="702888"/>
                </a:moveTo>
                <a:lnTo>
                  <a:pt x="1644552" y="701618"/>
                </a:lnTo>
                <a:lnTo>
                  <a:pt x="1642403" y="701618"/>
                </a:lnTo>
                <a:lnTo>
                  <a:pt x="1640919" y="700411"/>
                </a:lnTo>
                <a:lnTo>
                  <a:pt x="1640841" y="696538"/>
                </a:lnTo>
                <a:lnTo>
                  <a:pt x="1641428" y="693998"/>
                </a:lnTo>
                <a:lnTo>
                  <a:pt x="1642205" y="692728"/>
                </a:lnTo>
                <a:lnTo>
                  <a:pt x="1643379" y="690188"/>
                </a:lnTo>
                <a:lnTo>
                  <a:pt x="1646891" y="690188"/>
                </a:lnTo>
                <a:lnTo>
                  <a:pt x="1648255" y="692728"/>
                </a:lnTo>
                <a:lnTo>
                  <a:pt x="1649040" y="693998"/>
                </a:lnTo>
                <a:lnTo>
                  <a:pt x="1649429" y="696538"/>
                </a:lnTo>
                <a:lnTo>
                  <a:pt x="1649817" y="696538"/>
                </a:lnTo>
                <a:lnTo>
                  <a:pt x="1649429" y="700348"/>
                </a:lnTo>
                <a:lnTo>
                  <a:pt x="1647082" y="702888"/>
                </a:lnTo>
                <a:close/>
              </a:path>
              <a:path w="4097654" h="972819">
                <a:moveTo>
                  <a:pt x="1847024" y="699078"/>
                </a:moveTo>
                <a:lnTo>
                  <a:pt x="1845264" y="699078"/>
                </a:lnTo>
                <a:lnTo>
                  <a:pt x="1842147" y="697808"/>
                </a:lnTo>
                <a:lnTo>
                  <a:pt x="1840974" y="696538"/>
                </a:lnTo>
                <a:lnTo>
                  <a:pt x="1841363" y="693998"/>
                </a:lnTo>
                <a:lnTo>
                  <a:pt x="1841561" y="691458"/>
                </a:lnTo>
                <a:lnTo>
                  <a:pt x="1843313" y="690188"/>
                </a:lnTo>
                <a:lnTo>
                  <a:pt x="1845264" y="690188"/>
                </a:lnTo>
                <a:lnTo>
                  <a:pt x="1847801" y="691458"/>
                </a:lnTo>
                <a:lnTo>
                  <a:pt x="1849165" y="692728"/>
                </a:lnTo>
                <a:lnTo>
                  <a:pt x="1848967" y="696538"/>
                </a:lnTo>
                <a:lnTo>
                  <a:pt x="1848776" y="697808"/>
                </a:lnTo>
                <a:lnTo>
                  <a:pt x="1847024" y="699078"/>
                </a:lnTo>
                <a:close/>
              </a:path>
              <a:path w="4097654" h="972819">
                <a:moveTo>
                  <a:pt x="2250992" y="699078"/>
                </a:moveTo>
                <a:lnTo>
                  <a:pt x="2246885" y="699078"/>
                </a:lnTo>
                <a:lnTo>
                  <a:pt x="2244355" y="696538"/>
                </a:lnTo>
                <a:lnTo>
                  <a:pt x="2243769" y="692728"/>
                </a:lnTo>
                <a:lnTo>
                  <a:pt x="2246519" y="690188"/>
                </a:lnTo>
                <a:lnTo>
                  <a:pt x="2250809" y="690188"/>
                </a:lnTo>
                <a:lnTo>
                  <a:pt x="2253339" y="692728"/>
                </a:lnTo>
                <a:lnTo>
                  <a:pt x="2253704" y="696538"/>
                </a:lnTo>
                <a:lnTo>
                  <a:pt x="2250992" y="699078"/>
                </a:lnTo>
                <a:close/>
              </a:path>
              <a:path w="4097654" h="972819">
                <a:moveTo>
                  <a:pt x="121736" y="695268"/>
                </a:moveTo>
                <a:lnTo>
                  <a:pt x="119001" y="695268"/>
                </a:lnTo>
                <a:lnTo>
                  <a:pt x="119389" y="693998"/>
                </a:lnTo>
                <a:lnTo>
                  <a:pt x="120563" y="691458"/>
                </a:lnTo>
                <a:lnTo>
                  <a:pt x="120951" y="692728"/>
                </a:lnTo>
                <a:lnTo>
                  <a:pt x="121736" y="692728"/>
                </a:lnTo>
                <a:lnTo>
                  <a:pt x="122323" y="693998"/>
                </a:lnTo>
                <a:lnTo>
                  <a:pt x="121736" y="695268"/>
                </a:lnTo>
                <a:close/>
              </a:path>
              <a:path w="4097654" h="972819">
                <a:moveTo>
                  <a:pt x="1567108" y="697808"/>
                </a:moveTo>
                <a:lnTo>
                  <a:pt x="1565554" y="697808"/>
                </a:lnTo>
                <a:lnTo>
                  <a:pt x="1563215" y="696538"/>
                </a:lnTo>
                <a:lnTo>
                  <a:pt x="1562430" y="693998"/>
                </a:lnTo>
                <a:lnTo>
                  <a:pt x="1564182" y="691458"/>
                </a:lnTo>
                <a:lnTo>
                  <a:pt x="1566918" y="691458"/>
                </a:lnTo>
                <a:lnTo>
                  <a:pt x="1567504" y="692728"/>
                </a:lnTo>
                <a:lnTo>
                  <a:pt x="1568670" y="693998"/>
                </a:lnTo>
                <a:lnTo>
                  <a:pt x="1569257" y="695268"/>
                </a:lnTo>
                <a:lnTo>
                  <a:pt x="1569455" y="695268"/>
                </a:lnTo>
                <a:lnTo>
                  <a:pt x="1568083" y="696538"/>
                </a:lnTo>
                <a:lnTo>
                  <a:pt x="1567108" y="697808"/>
                </a:lnTo>
                <a:close/>
              </a:path>
              <a:path w="4097654" h="972819">
                <a:moveTo>
                  <a:pt x="1739155" y="725748"/>
                </a:moveTo>
                <a:lnTo>
                  <a:pt x="1735254" y="723208"/>
                </a:lnTo>
                <a:lnTo>
                  <a:pt x="1734469" y="720668"/>
                </a:lnTo>
                <a:lnTo>
                  <a:pt x="1734667" y="711778"/>
                </a:lnTo>
                <a:lnTo>
                  <a:pt x="1731353" y="704158"/>
                </a:lnTo>
                <a:lnTo>
                  <a:pt x="1723741" y="699078"/>
                </a:lnTo>
                <a:lnTo>
                  <a:pt x="1722575" y="699078"/>
                </a:lnTo>
                <a:lnTo>
                  <a:pt x="1722575" y="696538"/>
                </a:lnTo>
                <a:lnTo>
                  <a:pt x="1722179" y="693998"/>
                </a:lnTo>
                <a:lnTo>
                  <a:pt x="1723154" y="692728"/>
                </a:lnTo>
                <a:lnTo>
                  <a:pt x="1723543" y="691458"/>
                </a:lnTo>
                <a:lnTo>
                  <a:pt x="1727063" y="691458"/>
                </a:lnTo>
                <a:lnTo>
                  <a:pt x="1728038" y="692728"/>
                </a:lnTo>
                <a:lnTo>
                  <a:pt x="1729204" y="692728"/>
                </a:lnTo>
                <a:lnTo>
                  <a:pt x="1730180" y="693998"/>
                </a:lnTo>
                <a:lnTo>
                  <a:pt x="1730766" y="693998"/>
                </a:lnTo>
                <a:lnTo>
                  <a:pt x="1733105" y="699078"/>
                </a:lnTo>
                <a:lnTo>
                  <a:pt x="1737007" y="702888"/>
                </a:lnTo>
                <a:lnTo>
                  <a:pt x="1743834" y="702888"/>
                </a:lnTo>
                <a:lnTo>
                  <a:pt x="1746173" y="704158"/>
                </a:lnTo>
                <a:lnTo>
                  <a:pt x="1750074" y="705428"/>
                </a:lnTo>
                <a:lnTo>
                  <a:pt x="1752421" y="707968"/>
                </a:lnTo>
                <a:lnTo>
                  <a:pt x="1753198" y="718128"/>
                </a:lnTo>
                <a:lnTo>
                  <a:pt x="1751049" y="721938"/>
                </a:lnTo>
                <a:lnTo>
                  <a:pt x="1745007" y="724478"/>
                </a:lnTo>
                <a:lnTo>
                  <a:pt x="1741296" y="724478"/>
                </a:lnTo>
                <a:lnTo>
                  <a:pt x="1739155" y="725748"/>
                </a:lnTo>
                <a:close/>
              </a:path>
              <a:path w="4097654" h="972819">
                <a:moveTo>
                  <a:pt x="1884862" y="696538"/>
                </a:moveTo>
                <a:lnTo>
                  <a:pt x="1884085" y="696538"/>
                </a:lnTo>
                <a:lnTo>
                  <a:pt x="1883498" y="695268"/>
                </a:lnTo>
                <a:lnTo>
                  <a:pt x="1883110" y="695268"/>
                </a:lnTo>
                <a:lnTo>
                  <a:pt x="1883110" y="693998"/>
                </a:lnTo>
                <a:lnTo>
                  <a:pt x="1883498" y="691458"/>
                </a:lnTo>
                <a:lnTo>
                  <a:pt x="1885060" y="691458"/>
                </a:lnTo>
                <a:lnTo>
                  <a:pt x="1885639" y="692728"/>
                </a:lnTo>
                <a:lnTo>
                  <a:pt x="1885837" y="693998"/>
                </a:lnTo>
                <a:lnTo>
                  <a:pt x="1885837" y="695268"/>
                </a:lnTo>
                <a:lnTo>
                  <a:pt x="1884862" y="696538"/>
                </a:lnTo>
                <a:close/>
              </a:path>
              <a:path w="4097654" h="972819">
                <a:moveTo>
                  <a:pt x="603141" y="696538"/>
                </a:moveTo>
                <a:lnTo>
                  <a:pt x="600604" y="696538"/>
                </a:lnTo>
                <a:lnTo>
                  <a:pt x="600017" y="695268"/>
                </a:lnTo>
                <a:lnTo>
                  <a:pt x="600405" y="693998"/>
                </a:lnTo>
                <a:lnTo>
                  <a:pt x="600992" y="693998"/>
                </a:lnTo>
                <a:lnTo>
                  <a:pt x="601381" y="692728"/>
                </a:lnTo>
                <a:lnTo>
                  <a:pt x="603331" y="692728"/>
                </a:lnTo>
                <a:lnTo>
                  <a:pt x="603918" y="693998"/>
                </a:lnTo>
                <a:lnTo>
                  <a:pt x="603331" y="695268"/>
                </a:lnTo>
                <a:lnTo>
                  <a:pt x="603141" y="696538"/>
                </a:lnTo>
                <a:close/>
              </a:path>
              <a:path w="4097654" h="972819">
                <a:moveTo>
                  <a:pt x="239548" y="738448"/>
                </a:moveTo>
                <a:lnTo>
                  <a:pt x="235647" y="737178"/>
                </a:lnTo>
                <a:lnTo>
                  <a:pt x="234474" y="735908"/>
                </a:lnTo>
                <a:lnTo>
                  <a:pt x="231548" y="732098"/>
                </a:lnTo>
                <a:lnTo>
                  <a:pt x="229209" y="728288"/>
                </a:lnTo>
                <a:lnTo>
                  <a:pt x="225894" y="724478"/>
                </a:lnTo>
                <a:lnTo>
                  <a:pt x="222968" y="720668"/>
                </a:lnTo>
                <a:lnTo>
                  <a:pt x="218877" y="718128"/>
                </a:lnTo>
                <a:lnTo>
                  <a:pt x="215555" y="715588"/>
                </a:lnTo>
                <a:lnTo>
                  <a:pt x="211265" y="711778"/>
                </a:lnTo>
                <a:lnTo>
                  <a:pt x="209512" y="706698"/>
                </a:lnTo>
                <a:lnTo>
                  <a:pt x="210086" y="700411"/>
                </a:lnTo>
                <a:lnTo>
                  <a:pt x="213604" y="701618"/>
                </a:lnTo>
                <a:lnTo>
                  <a:pt x="215356" y="701618"/>
                </a:lnTo>
                <a:lnTo>
                  <a:pt x="221803" y="702888"/>
                </a:lnTo>
                <a:lnTo>
                  <a:pt x="227068" y="706698"/>
                </a:lnTo>
                <a:lnTo>
                  <a:pt x="230573" y="718128"/>
                </a:lnTo>
                <a:lnTo>
                  <a:pt x="234085" y="721938"/>
                </a:lnTo>
                <a:lnTo>
                  <a:pt x="238962" y="724478"/>
                </a:lnTo>
                <a:lnTo>
                  <a:pt x="240135" y="724478"/>
                </a:lnTo>
                <a:lnTo>
                  <a:pt x="241110" y="725748"/>
                </a:lnTo>
                <a:lnTo>
                  <a:pt x="241887" y="725748"/>
                </a:lnTo>
                <a:lnTo>
                  <a:pt x="242863" y="727018"/>
                </a:lnTo>
                <a:lnTo>
                  <a:pt x="243449" y="728288"/>
                </a:lnTo>
                <a:lnTo>
                  <a:pt x="245400" y="732098"/>
                </a:lnTo>
                <a:lnTo>
                  <a:pt x="243838" y="735908"/>
                </a:lnTo>
                <a:lnTo>
                  <a:pt x="241499" y="737178"/>
                </a:lnTo>
                <a:lnTo>
                  <a:pt x="239548" y="738448"/>
                </a:lnTo>
                <a:close/>
              </a:path>
              <a:path w="4097654" h="972819">
                <a:moveTo>
                  <a:pt x="721730" y="702888"/>
                </a:moveTo>
                <a:lnTo>
                  <a:pt x="716076" y="701618"/>
                </a:lnTo>
                <a:lnTo>
                  <a:pt x="722901" y="701618"/>
                </a:lnTo>
                <a:lnTo>
                  <a:pt x="721730" y="702888"/>
                </a:lnTo>
                <a:close/>
              </a:path>
              <a:path w="4097654" h="972819">
                <a:moveTo>
                  <a:pt x="1520104" y="723208"/>
                </a:moveTo>
                <a:lnTo>
                  <a:pt x="1501375" y="723208"/>
                </a:lnTo>
                <a:lnTo>
                  <a:pt x="1499623" y="721938"/>
                </a:lnTo>
                <a:lnTo>
                  <a:pt x="1496308" y="720668"/>
                </a:lnTo>
                <a:lnTo>
                  <a:pt x="1494937" y="718128"/>
                </a:lnTo>
                <a:lnTo>
                  <a:pt x="1494159" y="710508"/>
                </a:lnTo>
                <a:lnTo>
                  <a:pt x="1495135" y="707968"/>
                </a:lnTo>
                <a:lnTo>
                  <a:pt x="1497672" y="705428"/>
                </a:lnTo>
                <a:lnTo>
                  <a:pt x="1502160" y="701618"/>
                </a:lnTo>
                <a:lnTo>
                  <a:pt x="1509962" y="702888"/>
                </a:lnTo>
                <a:lnTo>
                  <a:pt x="1514252" y="711778"/>
                </a:lnTo>
                <a:lnTo>
                  <a:pt x="1515425" y="715588"/>
                </a:lnTo>
                <a:lnTo>
                  <a:pt x="1520104" y="723208"/>
                </a:lnTo>
                <a:close/>
              </a:path>
              <a:path w="4097654" h="972819">
                <a:moveTo>
                  <a:pt x="2384988" y="718128"/>
                </a:moveTo>
                <a:lnTo>
                  <a:pt x="2381102" y="714318"/>
                </a:lnTo>
                <a:lnTo>
                  <a:pt x="2380698" y="706698"/>
                </a:lnTo>
                <a:lnTo>
                  <a:pt x="2383410" y="704158"/>
                </a:lnTo>
                <a:lnTo>
                  <a:pt x="2387921" y="702888"/>
                </a:lnTo>
                <a:lnTo>
                  <a:pt x="2391441" y="702888"/>
                </a:lnTo>
                <a:lnTo>
                  <a:pt x="2394161" y="705428"/>
                </a:lnTo>
                <a:lnTo>
                  <a:pt x="2394161" y="713048"/>
                </a:lnTo>
                <a:lnTo>
                  <a:pt x="2391624" y="715588"/>
                </a:lnTo>
                <a:lnTo>
                  <a:pt x="2384988" y="718128"/>
                </a:lnTo>
                <a:close/>
              </a:path>
              <a:path w="4097654" h="972819">
                <a:moveTo>
                  <a:pt x="184543" y="716858"/>
                </a:moveTo>
                <a:lnTo>
                  <a:pt x="179469" y="716858"/>
                </a:lnTo>
                <a:lnTo>
                  <a:pt x="176543" y="714318"/>
                </a:lnTo>
                <a:lnTo>
                  <a:pt x="176345" y="711778"/>
                </a:lnTo>
                <a:lnTo>
                  <a:pt x="175956" y="707968"/>
                </a:lnTo>
                <a:lnTo>
                  <a:pt x="177716" y="705428"/>
                </a:lnTo>
                <a:lnTo>
                  <a:pt x="180840" y="704158"/>
                </a:lnTo>
                <a:lnTo>
                  <a:pt x="183766" y="704158"/>
                </a:lnTo>
                <a:lnTo>
                  <a:pt x="186684" y="706698"/>
                </a:lnTo>
                <a:lnTo>
                  <a:pt x="187081" y="710508"/>
                </a:lnTo>
                <a:lnTo>
                  <a:pt x="187271" y="713048"/>
                </a:lnTo>
                <a:lnTo>
                  <a:pt x="184543" y="716858"/>
                </a:lnTo>
                <a:close/>
              </a:path>
              <a:path w="4097654" h="972819">
                <a:moveTo>
                  <a:pt x="505025" y="715588"/>
                </a:moveTo>
                <a:lnTo>
                  <a:pt x="501901" y="715588"/>
                </a:lnTo>
                <a:lnTo>
                  <a:pt x="497413" y="713048"/>
                </a:lnTo>
                <a:lnTo>
                  <a:pt x="496827" y="709238"/>
                </a:lnTo>
                <a:lnTo>
                  <a:pt x="500339" y="705428"/>
                </a:lnTo>
                <a:lnTo>
                  <a:pt x="502092" y="705428"/>
                </a:lnTo>
                <a:lnTo>
                  <a:pt x="503075" y="704158"/>
                </a:lnTo>
                <a:lnTo>
                  <a:pt x="506587" y="704158"/>
                </a:lnTo>
                <a:lnTo>
                  <a:pt x="509315" y="706698"/>
                </a:lnTo>
                <a:lnTo>
                  <a:pt x="508728" y="709238"/>
                </a:lnTo>
                <a:lnTo>
                  <a:pt x="508340" y="710508"/>
                </a:lnTo>
                <a:lnTo>
                  <a:pt x="507562" y="711778"/>
                </a:lnTo>
                <a:lnTo>
                  <a:pt x="506587" y="714318"/>
                </a:lnTo>
                <a:lnTo>
                  <a:pt x="505025" y="715588"/>
                </a:lnTo>
                <a:close/>
              </a:path>
              <a:path w="4097654" h="972819">
                <a:moveTo>
                  <a:pt x="620498" y="720668"/>
                </a:moveTo>
                <a:lnTo>
                  <a:pt x="616399" y="716858"/>
                </a:lnTo>
                <a:lnTo>
                  <a:pt x="615621" y="713048"/>
                </a:lnTo>
                <a:lnTo>
                  <a:pt x="615035" y="707968"/>
                </a:lnTo>
                <a:lnTo>
                  <a:pt x="617961" y="704158"/>
                </a:lnTo>
                <a:lnTo>
                  <a:pt x="626540" y="704158"/>
                </a:lnTo>
                <a:lnTo>
                  <a:pt x="629862" y="706698"/>
                </a:lnTo>
                <a:lnTo>
                  <a:pt x="630441" y="710508"/>
                </a:lnTo>
                <a:lnTo>
                  <a:pt x="630830" y="715588"/>
                </a:lnTo>
                <a:lnTo>
                  <a:pt x="628300" y="719398"/>
                </a:lnTo>
                <a:lnTo>
                  <a:pt x="620498" y="720668"/>
                </a:lnTo>
                <a:close/>
              </a:path>
              <a:path w="4097654" h="972819">
                <a:moveTo>
                  <a:pt x="666527" y="719398"/>
                </a:moveTo>
                <a:lnTo>
                  <a:pt x="662626" y="718128"/>
                </a:lnTo>
                <a:lnTo>
                  <a:pt x="659311" y="718128"/>
                </a:lnTo>
                <a:lnTo>
                  <a:pt x="656584" y="714318"/>
                </a:lnTo>
                <a:lnTo>
                  <a:pt x="657170" y="710508"/>
                </a:lnTo>
                <a:lnTo>
                  <a:pt x="657559" y="706698"/>
                </a:lnTo>
                <a:lnTo>
                  <a:pt x="660485" y="704158"/>
                </a:lnTo>
                <a:lnTo>
                  <a:pt x="668089" y="704158"/>
                </a:lnTo>
                <a:lnTo>
                  <a:pt x="671602" y="707968"/>
                </a:lnTo>
                <a:lnTo>
                  <a:pt x="671403" y="710508"/>
                </a:lnTo>
                <a:lnTo>
                  <a:pt x="671213" y="715588"/>
                </a:lnTo>
                <a:lnTo>
                  <a:pt x="666527" y="719398"/>
                </a:lnTo>
                <a:close/>
              </a:path>
              <a:path w="4097654" h="972819">
                <a:moveTo>
                  <a:pt x="745335" y="723208"/>
                </a:moveTo>
                <a:lnTo>
                  <a:pt x="742211" y="721938"/>
                </a:lnTo>
                <a:lnTo>
                  <a:pt x="738698" y="720668"/>
                </a:lnTo>
                <a:lnTo>
                  <a:pt x="736557" y="716858"/>
                </a:lnTo>
                <a:lnTo>
                  <a:pt x="736946" y="709238"/>
                </a:lnTo>
                <a:lnTo>
                  <a:pt x="739285" y="705428"/>
                </a:lnTo>
                <a:lnTo>
                  <a:pt x="742409" y="704158"/>
                </a:lnTo>
                <a:lnTo>
                  <a:pt x="746501" y="704158"/>
                </a:lnTo>
                <a:lnTo>
                  <a:pt x="747476" y="705428"/>
                </a:lnTo>
                <a:lnTo>
                  <a:pt x="750013" y="707968"/>
                </a:lnTo>
                <a:lnTo>
                  <a:pt x="751575" y="710508"/>
                </a:lnTo>
                <a:lnTo>
                  <a:pt x="752749" y="715588"/>
                </a:lnTo>
                <a:lnTo>
                  <a:pt x="752360" y="718128"/>
                </a:lnTo>
                <a:lnTo>
                  <a:pt x="750791" y="720668"/>
                </a:lnTo>
                <a:lnTo>
                  <a:pt x="749038" y="721938"/>
                </a:lnTo>
                <a:lnTo>
                  <a:pt x="745335" y="723208"/>
                </a:lnTo>
                <a:close/>
              </a:path>
              <a:path w="4097654" h="972819">
                <a:moveTo>
                  <a:pt x="1426087" y="718128"/>
                </a:moveTo>
                <a:lnTo>
                  <a:pt x="1419451" y="718128"/>
                </a:lnTo>
                <a:lnTo>
                  <a:pt x="1416525" y="715588"/>
                </a:lnTo>
                <a:lnTo>
                  <a:pt x="1416525" y="706698"/>
                </a:lnTo>
                <a:lnTo>
                  <a:pt x="1420434" y="704158"/>
                </a:lnTo>
                <a:lnTo>
                  <a:pt x="1423939" y="705428"/>
                </a:lnTo>
                <a:lnTo>
                  <a:pt x="1425699" y="706698"/>
                </a:lnTo>
                <a:lnTo>
                  <a:pt x="1427253" y="707968"/>
                </a:lnTo>
                <a:lnTo>
                  <a:pt x="1428228" y="709238"/>
                </a:lnTo>
                <a:lnTo>
                  <a:pt x="1430179" y="710508"/>
                </a:lnTo>
                <a:lnTo>
                  <a:pt x="1430568" y="713048"/>
                </a:lnTo>
                <a:lnTo>
                  <a:pt x="1429402" y="715588"/>
                </a:lnTo>
                <a:lnTo>
                  <a:pt x="1427840" y="716858"/>
                </a:lnTo>
                <a:lnTo>
                  <a:pt x="1426087" y="718128"/>
                </a:lnTo>
                <a:close/>
              </a:path>
              <a:path w="4097654" h="972819">
                <a:moveTo>
                  <a:pt x="1828097" y="723208"/>
                </a:moveTo>
                <a:lnTo>
                  <a:pt x="1824196" y="721938"/>
                </a:lnTo>
                <a:lnTo>
                  <a:pt x="1820493" y="721938"/>
                </a:lnTo>
                <a:lnTo>
                  <a:pt x="1817758" y="718128"/>
                </a:lnTo>
                <a:lnTo>
                  <a:pt x="1825758" y="704158"/>
                </a:lnTo>
                <a:lnTo>
                  <a:pt x="1830246" y="704158"/>
                </a:lnTo>
                <a:lnTo>
                  <a:pt x="1833172" y="705428"/>
                </a:lnTo>
                <a:lnTo>
                  <a:pt x="1833073" y="706698"/>
                </a:lnTo>
                <a:lnTo>
                  <a:pt x="1832974" y="714318"/>
                </a:lnTo>
                <a:lnTo>
                  <a:pt x="1831610" y="720668"/>
                </a:lnTo>
                <a:lnTo>
                  <a:pt x="1828097" y="723208"/>
                </a:lnTo>
                <a:close/>
              </a:path>
              <a:path w="4097654" h="972819">
                <a:moveTo>
                  <a:pt x="1866918" y="720668"/>
                </a:moveTo>
                <a:lnTo>
                  <a:pt x="1862430" y="719398"/>
                </a:lnTo>
                <a:lnTo>
                  <a:pt x="1858720" y="718128"/>
                </a:lnTo>
                <a:lnTo>
                  <a:pt x="1855794" y="714318"/>
                </a:lnTo>
                <a:lnTo>
                  <a:pt x="1856381" y="710508"/>
                </a:lnTo>
                <a:lnTo>
                  <a:pt x="1856769" y="706698"/>
                </a:lnTo>
                <a:lnTo>
                  <a:pt x="1860282" y="704158"/>
                </a:lnTo>
                <a:lnTo>
                  <a:pt x="1864381" y="704158"/>
                </a:lnTo>
                <a:lnTo>
                  <a:pt x="1868473" y="705428"/>
                </a:lnTo>
                <a:lnTo>
                  <a:pt x="1871596" y="707968"/>
                </a:lnTo>
                <a:lnTo>
                  <a:pt x="1871399" y="711778"/>
                </a:lnTo>
                <a:lnTo>
                  <a:pt x="1871010" y="716858"/>
                </a:lnTo>
                <a:lnTo>
                  <a:pt x="1866918" y="720668"/>
                </a:lnTo>
                <a:close/>
              </a:path>
              <a:path w="4097654" h="972819">
                <a:moveTo>
                  <a:pt x="1901244" y="723208"/>
                </a:moveTo>
                <a:lnTo>
                  <a:pt x="1897541" y="719398"/>
                </a:lnTo>
                <a:lnTo>
                  <a:pt x="1897491" y="718128"/>
                </a:lnTo>
                <a:lnTo>
                  <a:pt x="1897409" y="713048"/>
                </a:lnTo>
                <a:lnTo>
                  <a:pt x="1897541" y="710508"/>
                </a:lnTo>
                <a:lnTo>
                  <a:pt x="1898516" y="707968"/>
                </a:lnTo>
                <a:lnTo>
                  <a:pt x="1901640" y="705428"/>
                </a:lnTo>
                <a:lnTo>
                  <a:pt x="1904170" y="704158"/>
                </a:lnTo>
                <a:lnTo>
                  <a:pt x="1906707" y="705428"/>
                </a:lnTo>
                <a:lnTo>
                  <a:pt x="1908856" y="706698"/>
                </a:lnTo>
                <a:lnTo>
                  <a:pt x="1911583" y="707968"/>
                </a:lnTo>
                <a:lnTo>
                  <a:pt x="1912757" y="710508"/>
                </a:lnTo>
                <a:lnTo>
                  <a:pt x="1911385" y="719398"/>
                </a:lnTo>
                <a:lnTo>
                  <a:pt x="1908856" y="721938"/>
                </a:lnTo>
                <a:lnTo>
                  <a:pt x="1905343" y="721938"/>
                </a:lnTo>
                <a:lnTo>
                  <a:pt x="1901244" y="723208"/>
                </a:lnTo>
                <a:close/>
              </a:path>
              <a:path w="4097654" h="972819">
                <a:moveTo>
                  <a:pt x="1966398" y="742258"/>
                </a:moveTo>
                <a:lnTo>
                  <a:pt x="1959182" y="742258"/>
                </a:lnTo>
                <a:lnTo>
                  <a:pt x="1956447" y="740988"/>
                </a:lnTo>
                <a:lnTo>
                  <a:pt x="1956256" y="739718"/>
                </a:lnTo>
                <a:lnTo>
                  <a:pt x="1955860" y="734638"/>
                </a:lnTo>
                <a:lnTo>
                  <a:pt x="1958397" y="728288"/>
                </a:lnTo>
                <a:lnTo>
                  <a:pt x="1961323" y="725748"/>
                </a:lnTo>
                <a:lnTo>
                  <a:pt x="1971853" y="721938"/>
                </a:lnTo>
                <a:lnTo>
                  <a:pt x="1974200" y="716858"/>
                </a:lnTo>
                <a:lnTo>
                  <a:pt x="1974977" y="710508"/>
                </a:lnTo>
                <a:lnTo>
                  <a:pt x="1975366" y="706698"/>
                </a:lnTo>
                <a:lnTo>
                  <a:pt x="1977903" y="704158"/>
                </a:lnTo>
                <a:lnTo>
                  <a:pt x="1989218" y="704158"/>
                </a:lnTo>
                <a:lnTo>
                  <a:pt x="1993119" y="707968"/>
                </a:lnTo>
                <a:lnTo>
                  <a:pt x="1994094" y="720668"/>
                </a:lnTo>
                <a:lnTo>
                  <a:pt x="1992921" y="723208"/>
                </a:lnTo>
                <a:lnTo>
                  <a:pt x="1983168" y="723208"/>
                </a:lnTo>
                <a:lnTo>
                  <a:pt x="1980829" y="724478"/>
                </a:lnTo>
                <a:lnTo>
                  <a:pt x="1976928" y="725748"/>
                </a:lnTo>
                <a:lnTo>
                  <a:pt x="1974589" y="728288"/>
                </a:lnTo>
                <a:lnTo>
                  <a:pt x="1974002" y="733368"/>
                </a:lnTo>
                <a:lnTo>
                  <a:pt x="1973613" y="735908"/>
                </a:lnTo>
                <a:lnTo>
                  <a:pt x="1973415" y="738448"/>
                </a:lnTo>
                <a:lnTo>
                  <a:pt x="1974589" y="740988"/>
                </a:lnTo>
                <a:lnTo>
                  <a:pt x="1966398" y="742258"/>
                </a:lnTo>
                <a:close/>
              </a:path>
              <a:path w="4097654" h="972819">
                <a:moveTo>
                  <a:pt x="2100203" y="705428"/>
                </a:moveTo>
                <a:lnTo>
                  <a:pt x="2100012" y="705428"/>
                </a:lnTo>
                <a:lnTo>
                  <a:pt x="2099814" y="704158"/>
                </a:lnTo>
                <a:lnTo>
                  <a:pt x="2100203" y="704158"/>
                </a:lnTo>
                <a:lnTo>
                  <a:pt x="2100203" y="705428"/>
                </a:lnTo>
                <a:close/>
              </a:path>
              <a:path w="4097654" h="972819">
                <a:moveTo>
                  <a:pt x="2219386" y="719398"/>
                </a:moveTo>
                <a:lnTo>
                  <a:pt x="2216263" y="715588"/>
                </a:lnTo>
                <a:lnTo>
                  <a:pt x="2216263" y="707968"/>
                </a:lnTo>
                <a:lnTo>
                  <a:pt x="2218602" y="704158"/>
                </a:lnTo>
                <a:lnTo>
                  <a:pt x="2226785" y="704158"/>
                </a:lnTo>
                <a:lnTo>
                  <a:pt x="2231296" y="705428"/>
                </a:lnTo>
                <a:lnTo>
                  <a:pt x="2232652" y="706698"/>
                </a:lnTo>
                <a:lnTo>
                  <a:pt x="2234008" y="711778"/>
                </a:lnTo>
                <a:lnTo>
                  <a:pt x="2232469" y="714318"/>
                </a:lnTo>
                <a:lnTo>
                  <a:pt x="2230305" y="715588"/>
                </a:lnTo>
                <a:lnTo>
                  <a:pt x="2225611" y="718128"/>
                </a:lnTo>
                <a:lnTo>
                  <a:pt x="2223303" y="718128"/>
                </a:lnTo>
                <a:lnTo>
                  <a:pt x="2219386" y="719398"/>
                </a:lnTo>
                <a:close/>
              </a:path>
              <a:path w="4097654" h="972819">
                <a:moveTo>
                  <a:pt x="2350075" y="720668"/>
                </a:moveTo>
                <a:lnTo>
                  <a:pt x="2342083" y="719398"/>
                </a:lnTo>
                <a:lnTo>
                  <a:pt x="2338158" y="714318"/>
                </a:lnTo>
                <a:lnTo>
                  <a:pt x="2337572" y="714318"/>
                </a:lnTo>
                <a:lnTo>
                  <a:pt x="2337389" y="713048"/>
                </a:lnTo>
                <a:lnTo>
                  <a:pt x="2337572" y="711778"/>
                </a:lnTo>
                <a:lnTo>
                  <a:pt x="2337572" y="710508"/>
                </a:lnTo>
                <a:lnTo>
                  <a:pt x="2338379" y="709238"/>
                </a:lnTo>
                <a:lnTo>
                  <a:pt x="2341313" y="706698"/>
                </a:lnTo>
                <a:lnTo>
                  <a:pt x="2345382" y="705428"/>
                </a:lnTo>
                <a:lnTo>
                  <a:pt x="2349892" y="705428"/>
                </a:lnTo>
                <a:lnTo>
                  <a:pt x="2352201" y="704158"/>
                </a:lnTo>
                <a:lnTo>
                  <a:pt x="2354952" y="706698"/>
                </a:lnTo>
                <a:lnTo>
                  <a:pt x="2355538" y="709238"/>
                </a:lnTo>
                <a:lnTo>
                  <a:pt x="2356315" y="711778"/>
                </a:lnTo>
                <a:lnTo>
                  <a:pt x="2355912" y="714318"/>
                </a:lnTo>
                <a:lnTo>
                  <a:pt x="2354182" y="715588"/>
                </a:lnTo>
                <a:lnTo>
                  <a:pt x="2350075" y="720668"/>
                </a:lnTo>
                <a:close/>
              </a:path>
              <a:path w="4097654" h="972819">
                <a:moveTo>
                  <a:pt x="583826" y="716858"/>
                </a:moveTo>
                <a:lnTo>
                  <a:pt x="576610" y="716858"/>
                </a:lnTo>
                <a:lnTo>
                  <a:pt x="573684" y="714318"/>
                </a:lnTo>
                <a:lnTo>
                  <a:pt x="574073" y="709238"/>
                </a:lnTo>
                <a:lnTo>
                  <a:pt x="576800" y="706698"/>
                </a:lnTo>
                <a:lnTo>
                  <a:pt x="583048" y="705428"/>
                </a:lnTo>
                <a:lnTo>
                  <a:pt x="586165" y="709238"/>
                </a:lnTo>
                <a:lnTo>
                  <a:pt x="586553" y="714318"/>
                </a:lnTo>
                <a:lnTo>
                  <a:pt x="583826" y="716858"/>
                </a:lnTo>
                <a:close/>
              </a:path>
              <a:path w="4097654" h="972819">
                <a:moveTo>
                  <a:pt x="1028756" y="718128"/>
                </a:moveTo>
                <a:lnTo>
                  <a:pt x="1023293" y="718128"/>
                </a:lnTo>
                <a:lnTo>
                  <a:pt x="1019978" y="716858"/>
                </a:lnTo>
                <a:lnTo>
                  <a:pt x="1019003" y="710508"/>
                </a:lnTo>
                <a:lnTo>
                  <a:pt x="1021342" y="706698"/>
                </a:lnTo>
                <a:lnTo>
                  <a:pt x="1023879" y="705428"/>
                </a:lnTo>
                <a:lnTo>
                  <a:pt x="1027384" y="705428"/>
                </a:lnTo>
                <a:lnTo>
                  <a:pt x="1031285" y="709238"/>
                </a:lnTo>
                <a:lnTo>
                  <a:pt x="1031095" y="713048"/>
                </a:lnTo>
                <a:lnTo>
                  <a:pt x="1030897" y="715588"/>
                </a:lnTo>
                <a:lnTo>
                  <a:pt x="1028756" y="718128"/>
                </a:lnTo>
                <a:close/>
              </a:path>
              <a:path w="4097654" h="972819">
                <a:moveTo>
                  <a:pt x="1065230" y="715588"/>
                </a:moveTo>
                <a:lnTo>
                  <a:pt x="1062891" y="715588"/>
                </a:lnTo>
                <a:lnTo>
                  <a:pt x="1060552" y="713048"/>
                </a:lnTo>
                <a:lnTo>
                  <a:pt x="1060742" y="710508"/>
                </a:lnTo>
                <a:lnTo>
                  <a:pt x="1061329" y="709238"/>
                </a:lnTo>
                <a:lnTo>
                  <a:pt x="1061916" y="706698"/>
                </a:lnTo>
                <a:lnTo>
                  <a:pt x="1063279" y="706698"/>
                </a:lnTo>
                <a:lnTo>
                  <a:pt x="1064643" y="705428"/>
                </a:lnTo>
                <a:lnTo>
                  <a:pt x="1068156" y="705428"/>
                </a:lnTo>
                <a:lnTo>
                  <a:pt x="1069710" y="707968"/>
                </a:lnTo>
                <a:lnTo>
                  <a:pt x="1069908" y="709238"/>
                </a:lnTo>
                <a:lnTo>
                  <a:pt x="1070495" y="711778"/>
                </a:lnTo>
                <a:lnTo>
                  <a:pt x="1068346" y="714318"/>
                </a:lnTo>
                <a:lnTo>
                  <a:pt x="1065230" y="715588"/>
                </a:lnTo>
                <a:close/>
              </a:path>
              <a:path w="4097654" h="972819">
                <a:moveTo>
                  <a:pt x="1108333" y="719398"/>
                </a:moveTo>
                <a:lnTo>
                  <a:pt x="1101118" y="719398"/>
                </a:lnTo>
                <a:lnTo>
                  <a:pt x="1097613" y="715588"/>
                </a:lnTo>
                <a:lnTo>
                  <a:pt x="1098001" y="709238"/>
                </a:lnTo>
                <a:lnTo>
                  <a:pt x="1102093" y="705428"/>
                </a:lnTo>
                <a:lnTo>
                  <a:pt x="1105804" y="706698"/>
                </a:lnTo>
                <a:lnTo>
                  <a:pt x="1109697" y="706698"/>
                </a:lnTo>
                <a:lnTo>
                  <a:pt x="1112623" y="710508"/>
                </a:lnTo>
                <a:lnTo>
                  <a:pt x="1112044" y="714318"/>
                </a:lnTo>
                <a:lnTo>
                  <a:pt x="1111457" y="716858"/>
                </a:lnTo>
                <a:lnTo>
                  <a:pt x="1108333" y="719398"/>
                </a:lnTo>
                <a:close/>
              </a:path>
              <a:path w="4097654" h="972819">
                <a:moveTo>
                  <a:pt x="1545461" y="762578"/>
                </a:moveTo>
                <a:lnTo>
                  <a:pt x="1541758" y="760038"/>
                </a:lnTo>
                <a:lnTo>
                  <a:pt x="1536295" y="757498"/>
                </a:lnTo>
                <a:lnTo>
                  <a:pt x="1535320" y="753688"/>
                </a:lnTo>
                <a:lnTo>
                  <a:pt x="1533948" y="748608"/>
                </a:lnTo>
                <a:lnTo>
                  <a:pt x="1530443" y="744798"/>
                </a:lnTo>
                <a:lnTo>
                  <a:pt x="1525369" y="743528"/>
                </a:lnTo>
                <a:lnTo>
                  <a:pt x="1518930" y="740988"/>
                </a:lnTo>
                <a:lnTo>
                  <a:pt x="1516401" y="737178"/>
                </a:lnTo>
                <a:lnTo>
                  <a:pt x="1514641" y="730828"/>
                </a:lnTo>
                <a:lnTo>
                  <a:pt x="1513277" y="727018"/>
                </a:lnTo>
                <a:lnTo>
                  <a:pt x="1509962" y="724478"/>
                </a:lnTo>
                <a:lnTo>
                  <a:pt x="1505086" y="723208"/>
                </a:lnTo>
                <a:lnTo>
                  <a:pt x="1528881" y="723208"/>
                </a:lnTo>
                <a:lnTo>
                  <a:pt x="1534733" y="716858"/>
                </a:lnTo>
                <a:lnTo>
                  <a:pt x="1536097" y="713048"/>
                </a:lnTo>
                <a:lnTo>
                  <a:pt x="1538246" y="710508"/>
                </a:lnTo>
                <a:lnTo>
                  <a:pt x="1539998" y="706698"/>
                </a:lnTo>
                <a:lnTo>
                  <a:pt x="1542924" y="705428"/>
                </a:lnTo>
                <a:lnTo>
                  <a:pt x="1549553" y="705428"/>
                </a:lnTo>
                <a:lnTo>
                  <a:pt x="1553065" y="707968"/>
                </a:lnTo>
                <a:lnTo>
                  <a:pt x="1554627" y="713048"/>
                </a:lnTo>
                <a:lnTo>
                  <a:pt x="1553850" y="716858"/>
                </a:lnTo>
                <a:lnTo>
                  <a:pt x="1548189" y="720668"/>
                </a:lnTo>
                <a:lnTo>
                  <a:pt x="1544676" y="721938"/>
                </a:lnTo>
                <a:lnTo>
                  <a:pt x="1536684" y="727018"/>
                </a:lnTo>
                <a:lnTo>
                  <a:pt x="1534344" y="733368"/>
                </a:lnTo>
                <a:lnTo>
                  <a:pt x="1536493" y="738448"/>
                </a:lnTo>
                <a:lnTo>
                  <a:pt x="1537461" y="740988"/>
                </a:lnTo>
                <a:lnTo>
                  <a:pt x="1539411" y="743528"/>
                </a:lnTo>
                <a:lnTo>
                  <a:pt x="1541758" y="744798"/>
                </a:lnTo>
                <a:lnTo>
                  <a:pt x="1546436" y="746068"/>
                </a:lnTo>
                <a:lnTo>
                  <a:pt x="1555999" y="748558"/>
                </a:lnTo>
                <a:lnTo>
                  <a:pt x="1556189" y="748608"/>
                </a:lnTo>
                <a:lnTo>
                  <a:pt x="1552090" y="749878"/>
                </a:lnTo>
                <a:lnTo>
                  <a:pt x="1552288" y="754958"/>
                </a:lnTo>
                <a:lnTo>
                  <a:pt x="1550924" y="757498"/>
                </a:lnTo>
                <a:lnTo>
                  <a:pt x="1549362" y="761308"/>
                </a:lnTo>
                <a:lnTo>
                  <a:pt x="1545461" y="762578"/>
                </a:lnTo>
                <a:close/>
              </a:path>
              <a:path w="4097654" h="972819">
                <a:moveTo>
                  <a:pt x="1627386" y="719398"/>
                </a:moveTo>
                <a:lnTo>
                  <a:pt x="1621724" y="719398"/>
                </a:lnTo>
                <a:lnTo>
                  <a:pt x="1620749" y="716858"/>
                </a:lnTo>
                <a:lnTo>
                  <a:pt x="1619583" y="714318"/>
                </a:lnTo>
                <a:lnTo>
                  <a:pt x="1619385" y="713048"/>
                </a:lnTo>
                <a:lnTo>
                  <a:pt x="1620749" y="710508"/>
                </a:lnTo>
                <a:lnTo>
                  <a:pt x="1622898" y="706698"/>
                </a:lnTo>
                <a:lnTo>
                  <a:pt x="1625824" y="705428"/>
                </a:lnTo>
                <a:lnTo>
                  <a:pt x="1630898" y="705428"/>
                </a:lnTo>
                <a:lnTo>
                  <a:pt x="1631675" y="706698"/>
                </a:lnTo>
                <a:lnTo>
                  <a:pt x="1633435" y="706698"/>
                </a:lnTo>
                <a:lnTo>
                  <a:pt x="1634014" y="709238"/>
                </a:lnTo>
                <a:lnTo>
                  <a:pt x="1635965" y="714318"/>
                </a:lnTo>
                <a:lnTo>
                  <a:pt x="1633039" y="718128"/>
                </a:lnTo>
                <a:lnTo>
                  <a:pt x="1627386" y="719398"/>
                </a:lnTo>
                <a:close/>
              </a:path>
              <a:path w="4097654" h="972819">
                <a:moveTo>
                  <a:pt x="1723154" y="740988"/>
                </a:moveTo>
                <a:lnTo>
                  <a:pt x="1719840" y="738448"/>
                </a:lnTo>
                <a:lnTo>
                  <a:pt x="1718865" y="737178"/>
                </a:lnTo>
                <a:lnTo>
                  <a:pt x="1717501" y="737178"/>
                </a:lnTo>
                <a:lnTo>
                  <a:pt x="1716914" y="735908"/>
                </a:lnTo>
                <a:lnTo>
                  <a:pt x="1713600" y="729558"/>
                </a:lnTo>
                <a:lnTo>
                  <a:pt x="1708335" y="725748"/>
                </a:lnTo>
                <a:lnTo>
                  <a:pt x="1702673" y="720668"/>
                </a:lnTo>
                <a:lnTo>
                  <a:pt x="1699168" y="718128"/>
                </a:lnTo>
                <a:lnTo>
                  <a:pt x="1698193" y="713048"/>
                </a:lnTo>
                <a:lnTo>
                  <a:pt x="1699557" y="709238"/>
                </a:lnTo>
                <a:lnTo>
                  <a:pt x="1700144" y="707968"/>
                </a:lnTo>
                <a:lnTo>
                  <a:pt x="1701896" y="706698"/>
                </a:lnTo>
                <a:lnTo>
                  <a:pt x="1702673" y="705428"/>
                </a:lnTo>
                <a:lnTo>
                  <a:pt x="1706971" y="705428"/>
                </a:lnTo>
                <a:lnTo>
                  <a:pt x="1709698" y="706698"/>
                </a:lnTo>
                <a:lnTo>
                  <a:pt x="1711847" y="709238"/>
                </a:lnTo>
                <a:lnTo>
                  <a:pt x="1713409" y="711778"/>
                </a:lnTo>
                <a:lnTo>
                  <a:pt x="1714384" y="714318"/>
                </a:lnTo>
                <a:lnTo>
                  <a:pt x="1715748" y="715588"/>
                </a:lnTo>
                <a:lnTo>
                  <a:pt x="1717699" y="719398"/>
                </a:lnTo>
                <a:lnTo>
                  <a:pt x="1720229" y="721938"/>
                </a:lnTo>
                <a:lnTo>
                  <a:pt x="1723939" y="723208"/>
                </a:lnTo>
                <a:lnTo>
                  <a:pt x="1728618" y="725748"/>
                </a:lnTo>
                <a:lnTo>
                  <a:pt x="1730766" y="727018"/>
                </a:lnTo>
                <a:lnTo>
                  <a:pt x="1734279" y="728288"/>
                </a:lnTo>
                <a:lnTo>
                  <a:pt x="1734858" y="733368"/>
                </a:lnTo>
                <a:lnTo>
                  <a:pt x="1731742" y="735908"/>
                </a:lnTo>
                <a:lnTo>
                  <a:pt x="1728816" y="739718"/>
                </a:lnTo>
                <a:lnTo>
                  <a:pt x="1723154" y="740988"/>
                </a:lnTo>
                <a:close/>
              </a:path>
              <a:path w="4097654" h="972819">
                <a:moveTo>
                  <a:pt x="2148190" y="723208"/>
                </a:moveTo>
                <a:lnTo>
                  <a:pt x="2144480" y="721938"/>
                </a:lnTo>
                <a:lnTo>
                  <a:pt x="2140388" y="721938"/>
                </a:lnTo>
                <a:lnTo>
                  <a:pt x="2138049" y="716858"/>
                </a:lnTo>
                <a:lnTo>
                  <a:pt x="2139024" y="711778"/>
                </a:lnTo>
                <a:lnTo>
                  <a:pt x="2139413" y="709238"/>
                </a:lnTo>
                <a:lnTo>
                  <a:pt x="2142338" y="706698"/>
                </a:lnTo>
                <a:lnTo>
                  <a:pt x="2145066" y="705428"/>
                </a:lnTo>
                <a:lnTo>
                  <a:pt x="2148968" y="705428"/>
                </a:lnTo>
                <a:lnTo>
                  <a:pt x="2153455" y="710508"/>
                </a:lnTo>
                <a:lnTo>
                  <a:pt x="2152678" y="718128"/>
                </a:lnTo>
                <a:lnTo>
                  <a:pt x="2148190" y="723208"/>
                </a:lnTo>
                <a:close/>
              </a:path>
              <a:path w="4097654" h="972819">
                <a:moveTo>
                  <a:pt x="262955" y="716858"/>
                </a:moveTo>
                <a:lnTo>
                  <a:pt x="258277" y="716858"/>
                </a:lnTo>
                <a:lnTo>
                  <a:pt x="256128" y="714318"/>
                </a:lnTo>
                <a:lnTo>
                  <a:pt x="256128" y="709238"/>
                </a:lnTo>
                <a:lnTo>
                  <a:pt x="258079" y="706698"/>
                </a:lnTo>
                <a:lnTo>
                  <a:pt x="264129" y="706698"/>
                </a:lnTo>
                <a:lnTo>
                  <a:pt x="267054" y="710508"/>
                </a:lnTo>
                <a:lnTo>
                  <a:pt x="266270" y="713048"/>
                </a:lnTo>
                <a:lnTo>
                  <a:pt x="265683" y="715588"/>
                </a:lnTo>
                <a:lnTo>
                  <a:pt x="262955" y="716858"/>
                </a:lnTo>
                <a:close/>
              </a:path>
              <a:path w="4097654" h="972819">
                <a:moveTo>
                  <a:pt x="2193640" y="719398"/>
                </a:moveTo>
                <a:lnTo>
                  <a:pt x="2187004" y="719398"/>
                </a:lnTo>
                <a:lnTo>
                  <a:pt x="2182714" y="716858"/>
                </a:lnTo>
                <a:lnTo>
                  <a:pt x="2182516" y="713048"/>
                </a:lnTo>
                <a:lnTo>
                  <a:pt x="2182325" y="710508"/>
                </a:lnTo>
                <a:lnTo>
                  <a:pt x="2185640" y="707968"/>
                </a:lnTo>
                <a:lnTo>
                  <a:pt x="2188764" y="707968"/>
                </a:lnTo>
                <a:lnTo>
                  <a:pt x="2192269" y="706698"/>
                </a:lnTo>
                <a:lnTo>
                  <a:pt x="2195195" y="709238"/>
                </a:lnTo>
                <a:lnTo>
                  <a:pt x="2195393" y="711778"/>
                </a:lnTo>
                <a:lnTo>
                  <a:pt x="2195781" y="715588"/>
                </a:lnTo>
                <a:lnTo>
                  <a:pt x="2193640" y="719398"/>
                </a:lnTo>
                <a:close/>
              </a:path>
              <a:path w="4097654" h="972819">
                <a:moveTo>
                  <a:pt x="2268921" y="716858"/>
                </a:moveTo>
                <a:lnTo>
                  <a:pt x="2265400" y="716858"/>
                </a:lnTo>
                <a:lnTo>
                  <a:pt x="2262871" y="715588"/>
                </a:lnTo>
                <a:lnTo>
                  <a:pt x="2260928" y="714318"/>
                </a:lnTo>
                <a:lnTo>
                  <a:pt x="2261019" y="713048"/>
                </a:lnTo>
                <a:lnTo>
                  <a:pt x="2261110" y="709238"/>
                </a:lnTo>
                <a:lnTo>
                  <a:pt x="2263861" y="706698"/>
                </a:lnTo>
                <a:lnTo>
                  <a:pt x="2268334" y="706698"/>
                </a:lnTo>
                <a:lnTo>
                  <a:pt x="2271084" y="709238"/>
                </a:lnTo>
                <a:lnTo>
                  <a:pt x="2271084" y="711778"/>
                </a:lnTo>
                <a:lnTo>
                  <a:pt x="2271450" y="714318"/>
                </a:lnTo>
                <a:lnTo>
                  <a:pt x="2268921" y="716858"/>
                </a:lnTo>
                <a:close/>
              </a:path>
              <a:path w="4097654" h="972819">
                <a:moveTo>
                  <a:pt x="874267" y="799408"/>
                </a:moveTo>
                <a:lnTo>
                  <a:pt x="807944" y="799408"/>
                </a:lnTo>
                <a:lnTo>
                  <a:pt x="813994" y="787978"/>
                </a:lnTo>
                <a:lnTo>
                  <a:pt x="816531" y="785438"/>
                </a:lnTo>
                <a:lnTo>
                  <a:pt x="821210" y="784168"/>
                </a:lnTo>
                <a:lnTo>
                  <a:pt x="822962" y="782898"/>
                </a:lnTo>
                <a:lnTo>
                  <a:pt x="827648" y="781628"/>
                </a:lnTo>
                <a:lnTo>
                  <a:pt x="830962" y="779088"/>
                </a:lnTo>
                <a:lnTo>
                  <a:pt x="832524" y="775278"/>
                </a:lnTo>
                <a:lnTo>
                  <a:pt x="834475" y="768928"/>
                </a:lnTo>
                <a:lnTo>
                  <a:pt x="838376" y="765118"/>
                </a:lnTo>
                <a:lnTo>
                  <a:pt x="843839" y="762578"/>
                </a:lnTo>
                <a:lnTo>
                  <a:pt x="845592" y="761308"/>
                </a:lnTo>
                <a:lnTo>
                  <a:pt x="847154" y="761308"/>
                </a:lnTo>
                <a:lnTo>
                  <a:pt x="848716" y="760038"/>
                </a:lnTo>
                <a:lnTo>
                  <a:pt x="852807" y="756228"/>
                </a:lnTo>
                <a:lnTo>
                  <a:pt x="852728" y="748558"/>
                </a:lnTo>
                <a:lnTo>
                  <a:pt x="848716" y="746068"/>
                </a:lnTo>
                <a:lnTo>
                  <a:pt x="845980" y="744798"/>
                </a:lnTo>
                <a:lnTo>
                  <a:pt x="843054" y="743528"/>
                </a:lnTo>
                <a:lnTo>
                  <a:pt x="840327" y="742258"/>
                </a:lnTo>
                <a:lnTo>
                  <a:pt x="838178" y="740988"/>
                </a:lnTo>
                <a:lnTo>
                  <a:pt x="835450" y="739718"/>
                </a:lnTo>
                <a:lnTo>
                  <a:pt x="834673" y="737178"/>
                </a:lnTo>
                <a:lnTo>
                  <a:pt x="831747" y="729558"/>
                </a:lnTo>
                <a:lnTo>
                  <a:pt x="826475" y="723208"/>
                </a:lnTo>
                <a:lnTo>
                  <a:pt x="819068" y="716858"/>
                </a:lnTo>
                <a:lnTo>
                  <a:pt x="818870" y="715588"/>
                </a:lnTo>
                <a:lnTo>
                  <a:pt x="817308" y="713048"/>
                </a:lnTo>
                <a:lnTo>
                  <a:pt x="819068" y="709238"/>
                </a:lnTo>
                <a:lnTo>
                  <a:pt x="823747" y="707968"/>
                </a:lnTo>
                <a:lnTo>
                  <a:pt x="826475" y="707968"/>
                </a:lnTo>
                <a:lnTo>
                  <a:pt x="830772" y="710508"/>
                </a:lnTo>
                <a:lnTo>
                  <a:pt x="831938" y="713048"/>
                </a:lnTo>
                <a:lnTo>
                  <a:pt x="833888" y="714318"/>
                </a:lnTo>
                <a:lnTo>
                  <a:pt x="837599" y="716858"/>
                </a:lnTo>
                <a:lnTo>
                  <a:pt x="841889" y="718128"/>
                </a:lnTo>
                <a:lnTo>
                  <a:pt x="870370" y="718128"/>
                </a:lnTo>
                <a:lnTo>
                  <a:pt x="867833" y="720668"/>
                </a:lnTo>
                <a:lnTo>
                  <a:pt x="861394" y="723208"/>
                </a:lnTo>
                <a:lnTo>
                  <a:pt x="859444" y="723208"/>
                </a:lnTo>
                <a:lnTo>
                  <a:pt x="857882" y="724478"/>
                </a:lnTo>
                <a:lnTo>
                  <a:pt x="855154" y="727018"/>
                </a:lnTo>
                <a:lnTo>
                  <a:pt x="853783" y="729558"/>
                </a:lnTo>
                <a:lnTo>
                  <a:pt x="854567" y="735908"/>
                </a:lnTo>
                <a:lnTo>
                  <a:pt x="856518" y="738448"/>
                </a:lnTo>
                <a:lnTo>
                  <a:pt x="859634" y="739718"/>
                </a:lnTo>
                <a:lnTo>
                  <a:pt x="862560" y="740988"/>
                </a:lnTo>
                <a:lnTo>
                  <a:pt x="865684" y="742258"/>
                </a:lnTo>
                <a:lnTo>
                  <a:pt x="868808" y="742258"/>
                </a:lnTo>
                <a:lnTo>
                  <a:pt x="871734" y="743528"/>
                </a:lnTo>
                <a:lnTo>
                  <a:pt x="873487" y="744798"/>
                </a:lnTo>
                <a:lnTo>
                  <a:pt x="873389" y="749878"/>
                </a:lnTo>
                <a:lnTo>
                  <a:pt x="873098" y="757498"/>
                </a:lnTo>
                <a:lnTo>
                  <a:pt x="876060" y="762578"/>
                </a:lnTo>
                <a:lnTo>
                  <a:pt x="868610" y="762578"/>
                </a:lnTo>
                <a:lnTo>
                  <a:pt x="859246" y="763848"/>
                </a:lnTo>
                <a:lnTo>
                  <a:pt x="855931" y="770198"/>
                </a:lnTo>
                <a:lnTo>
                  <a:pt x="854758" y="772738"/>
                </a:lnTo>
                <a:lnTo>
                  <a:pt x="854663" y="775278"/>
                </a:lnTo>
                <a:lnTo>
                  <a:pt x="854758" y="780358"/>
                </a:lnTo>
                <a:lnTo>
                  <a:pt x="856320" y="784168"/>
                </a:lnTo>
                <a:lnTo>
                  <a:pt x="858857" y="785438"/>
                </a:lnTo>
                <a:lnTo>
                  <a:pt x="861196" y="785438"/>
                </a:lnTo>
                <a:lnTo>
                  <a:pt x="866073" y="787978"/>
                </a:lnTo>
                <a:lnTo>
                  <a:pt x="869974" y="790518"/>
                </a:lnTo>
                <a:lnTo>
                  <a:pt x="872511" y="795598"/>
                </a:lnTo>
                <a:lnTo>
                  <a:pt x="874267" y="799408"/>
                </a:lnTo>
                <a:close/>
              </a:path>
              <a:path w="4097654" h="972819">
                <a:moveTo>
                  <a:pt x="1164123" y="742258"/>
                </a:moveTo>
                <a:lnTo>
                  <a:pt x="1159445" y="740988"/>
                </a:lnTo>
                <a:lnTo>
                  <a:pt x="1156321" y="738448"/>
                </a:lnTo>
                <a:lnTo>
                  <a:pt x="1154568" y="737178"/>
                </a:lnTo>
                <a:lnTo>
                  <a:pt x="1153395" y="730828"/>
                </a:lnTo>
                <a:lnTo>
                  <a:pt x="1152618" y="725748"/>
                </a:lnTo>
                <a:lnTo>
                  <a:pt x="1149105" y="723208"/>
                </a:lnTo>
                <a:lnTo>
                  <a:pt x="1145394" y="721938"/>
                </a:lnTo>
                <a:lnTo>
                  <a:pt x="1141889" y="719398"/>
                </a:lnTo>
                <a:lnTo>
                  <a:pt x="1140327" y="718128"/>
                </a:lnTo>
                <a:lnTo>
                  <a:pt x="1139352" y="715588"/>
                </a:lnTo>
                <a:lnTo>
                  <a:pt x="1138377" y="714318"/>
                </a:lnTo>
                <a:lnTo>
                  <a:pt x="1137790" y="714318"/>
                </a:lnTo>
                <a:lnTo>
                  <a:pt x="1137988" y="711778"/>
                </a:lnTo>
                <a:lnTo>
                  <a:pt x="1137889" y="710508"/>
                </a:lnTo>
                <a:lnTo>
                  <a:pt x="1137988" y="709238"/>
                </a:lnTo>
                <a:lnTo>
                  <a:pt x="1140716" y="707968"/>
                </a:lnTo>
                <a:lnTo>
                  <a:pt x="1142278" y="707968"/>
                </a:lnTo>
                <a:lnTo>
                  <a:pt x="1146370" y="709238"/>
                </a:lnTo>
                <a:lnTo>
                  <a:pt x="1150271" y="710508"/>
                </a:lnTo>
                <a:lnTo>
                  <a:pt x="1151833" y="713048"/>
                </a:lnTo>
                <a:lnTo>
                  <a:pt x="1154370" y="719398"/>
                </a:lnTo>
                <a:lnTo>
                  <a:pt x="1157684" y="723208"/>
                </a:lnTo>
                <a:lnTo>
                  <a:pt x="1164710" y="723208"/>
                </a:lnTo>
                <a:lnTo>
                  <a:pt x="1165875" y="724478"/>
                </a:lnTo>
                <a:lnTo>
                  <a:pt x="1169777" y="727018"/>
                </a:lnTo>
                <a:lnTo>
                  <a:pt x="1172123" y="732098"/>
                </a:lnTo>
                <a:lnTo>
                  <a:pt x="1170561" y="735908"/>
                </a:lnTo>
                <a:lnTo>
                  <a:pt x="1168801" y="739718"/>
                </a:lnTo>
                <a:lnTo>
                  <a:pt x="1164123" y="742258"/>
                </a:lnTo>
                <a:close/>
              </a:path>
              <a:path w="4097654" h="972819">
                <a:moveTo>
                  <a:pt x="1206838" y="780358"/>
                </a:moveTo>
                <a:lnTo>
                  <a:pt x="1200986" y="779088"/>
                </a:lnTo>
                <a:lnTo>
                  <a:pt x="1198845" y="779088"/>
                </a:lnTo>
                <a:lnTo>
                  <a:pt x="1196307" y="776548"/>
                </a:lnTo>
                <a:lnTo>
                  <a:pt x="1197283" y="770198"/>
                </a:lnTo>
                <a:lnTo>
                  <a:pt x="1198647" y="766388"/>
                </a:lnTo>
                <a:lnTo>
                  <a:pt x="1201961" y="765118"/>
                </a:lnTo>
                <a:lnTo>
                  <a:pt x="1204110" y="763848"/>
                </a:lnTo>
                <a:lnTo>
                  <a:pt x="1206647" y="762578"/>
                </a:lnTo>
                <a:lnTo>
                  <a:pt x="1208788" y="761308"/>
                </a:lnTo>
                <a:lnTo>
                  <a:pt x="1215425" y="757498"/>
                </a:lnTo>
                <a:lnTo>
                  <a:pt x="1215647" y="752418"/>
                </a:lnTo>
                <a:lnTo>
                  <a:pt x="1215727" y="748558"/>
                </a:lnTo>
                <a:lnTo>
                  <a:pt x="1209177" y="744798"/>
                </a:lnTo>
                <a:lnTo>
                  <a:pt x="1207226" y="742258"/>
                </a:lnTo>
                <a:lnTo>
                  <a:pt x="1227319" y="742258"/>
                </a:lnTo>
                <a:lnTo>
                  <a:pt x="1229856" y="740988"/>
                </a:lnTo>
                <a:lnTo>
                  <a:pt x="1232980" y="738448"/>
                </a:lnTo>
                <a:lnTo>
                  <a:pt x="1233368" y="735908"/>
                </a:lnTo>
                <a:lnTo>
                  <a:pt x="1234146" y="729558"/>
                </a:lnTo>
                <a:lnTo>
                  <a:pt x="1232980" y="723208"/>
                </a:lnTo>
                <a:lnTo>
                  <a:pt x="1223616" y="723208"/>
                </a:lnTo>
                <a:lnTo>
                  <a:pt x="1221665" y="721938"/>
                </a:lnTo>
                <a:lnTo>
                  <a:pt x="1219913" y="721938"/>
                </a:lnTo>
                <a:lnTo>
                  <a:pt x="1215227" y="719398"/>
                </a:lnTo>
                <a:lnTo>
                  <a:pt x="1214640" y="714318"/>
                </a:lnTo>
                <a:lnTo>
                  <a:pt x="1218937" y="710508"/>
                </a:lnTo>
                <a:lnTo>
                  <a:pt x="1220301" y="709238"/>
                </a:lnTo>
                <a:lnTo>
                  <a:pt x="1222252" y="709238"/>
                </a:lnTo>
                <a:lnTo>
                  <a:pt x="1224393" y="707968"/>
                </a:lnTo>
                <a:lnTo>
                  <a:pt x="1226541" y="709238"/>
                </a:lnTo>
                <a:lnTo>
                  <a:pt x="1229467" y="710508"/>
                </a:lnTo>
                <a:lnTo>
                  <a:pt x="1234732" y="716858"/>
                </a:lnTo>
                <a:lnTo>
                  <a:pt x="1239220" y="720668"/>
                </a:lnTo>
                <a:lnTo>
                  <a:pt x="1244683" y="724478"/>
                </a:lnTo>
                <a:lnTo>
                  <a:pt x="1247411" y="725748"/>
                </a:lnTo>
                <a:lnTo>
                  <a:pt x="1248386" y="729558"/>
                </a:lnTo>
                <a:lnTo>
                  <a:pt x="1249171" y="732098"/>
                </a:lnTo>
                <a:lnTo>
                  <a:pt x="1250147" y="737178"/>
                </a:lnTo>
                <a:lnTo>
                  <a:pt x="1248973" y="740988"/>
                </a:lnTo>
                <a:lnTo>
                  <a:pt x="1245072" y="742258"/>
                </a:lnTo>
                <a:lnTo>
                  <a:pt x="1238245" y="744798"/>
                </a:lnTo>
                <a:lnTo>
                  <a:pt x="1234542" y="748608"/>
                </a:lnTo>
                <a:lnTo>
                  <a:pt x="1233955" y="754958"/>
                </a:lnTo>
                <a:lnTo>
                  <a:pt x="1233368" y="758768"/>
                </a:lnTo>
                <a:lnTo>
                  <a:pt x="1231806" y="761308"/>
                </a:lnTo>
                <a:lnTo>
                  <a:pt x="1228492" y="762578"/>
                </a:lnTo>
                <a:lnTo>
                  <a:pt x="1222831" y="765118"/>
                </a:lnTo>
                <a:lnTo>
                  <a:pt x="1218937" y="768928"/>
                </a:lnTo>
                <a:lnTo>
                  <a:pt x="1215813" y="774008"/>
                </a:lnTo>
                <a:lnTo>
                  <a:pt x="1212499" y="779088"/>
                </a:lnTo>
                <a:lnTo>
                  <a:pt x="1206838" y="780358"/>
                </a:lnTo>
                <a:close/>
              </a:path>
              <a:path w="4097654" h="972819">
                <a:moveTo>
                  <a:pt x="1305151" y="720668"/>
                </a:moveTo>
                <a:lnTo>
                  <a:pt x="1302416" y="720668"/>
                </a:lnTo>
                <a:lnTo>
                  <a:pt x="1300077" y="718128"/>
                </a:lnTo>
                <a:lnTo>
                  <a:pt x="1297928" y="718128"/>
                </a:lnTo>
                <a:lnTo>
                  <a:pt x="1296176" y="715588"/>
                </a:lnTo>
                <a:lnTo>
                  <a:pt x="1296176" y="710508"/>
                </a:lnTo>
                <a:lnTo>
                  <a:pt x="1299879" y="707968"/>
                </a:lnTo>
                <a:lnTo>
                  <a:pt x="1303391" y="709238"/>
                </a:lnTo>
                <a:lnTo>
                  <a:pt x="1306515" y="709238"/>
                </a:lnTo>
                <a:lnTo>
                  <a:pt x="1309441" y="711778"/>
                </a:lnTo>
                <a:lnTo>
                  <a:pt x="1309540" y="713048"/>
                </a:lnTo>
                <a:lnTo>
                  <a:pt x="1309639" y="715588"/>
                </a:lnTo>
                <a:lnTo>
                  <a:pt x="1308664" y="718128"/>
                </a:lnTo>
                <a:lnTo>
                  <a:pt x="1307300" y="719398"/>
                </a:lnTo>
                <a:lnTo>
                  <a:pt x="1305151" y="720668"/>
                </a:lnTo>
                <a:close/>
              </a:path>
              <a:path w="4097654" h="972819">
                <a:moveTo>
                  <a:pt x="1319583" y="743528"/>
                </a:moveTo>
                <a:lnTo>
                  <a:pt x="1316657" y="738448"/>
                </a:lnTo>
                <a:lnTo>
                  <a:pt x="1316070" y="737178"/>
                </a:lnTo>
                <a:lnTo>
                  <a:pt x="1316070" y="735908"/>
                </a:lnTo>
                <a:lnTo>
                  <a:pt x="1315681" y="734638"/>
                </a:lnTo>
                <a:lnTo>
                  <a:pt x="1315880" y="730828"/>
                </a:lnTo>
                <a:lnTo>
                  <a:pt x="1317243" y="728288"/>
                </a:lnTo>
                <a:lnTo>
                  <a:pt x="1326806" y="723208"/>
                </a:lnTo>
                <a:lnTo>
                  <a:pt x="1336162" y="710508"/>
                </a:lnTo>
                <a:lnTo>
                  <a:pt x="1337336" y="710508"/>
                </a:lnTo>
                <a:lnTo>
                  <a:pt x="1337724" y="709238"/>
                </a:lnTo>
                <a:lnTo>
                  <a:pt x="1339286" y="707968"/>
                </a:lnTo>
                <a:lnTo>
                  <a:pt x="1343188" y="707968"/>
                </a:lnTo>
                <a:lnTo>
                  <a:pt x="1344940" y="709238"/>
                </a:lnTo>
                <a:lnTo>
                  <a:pt x="1347089" y="710508"/>
                </a:lnTo>
                <a:lnTo>
                  <a:pt x="1348453" y="715588"/>
                </a:lnTo>
                <a:lnTo>
                  <a:pt x="1346891" y="718128"/>
                </a:lnTo>
                <a:lnTo>
                  <a:pt x="1345725" y="719398"/>
                </a:lnTo>
                <a:lnTo>
                  <a:pt x="1344750" y="720668"/>
                </a:lnTo>
                <a:lnTo>
                  <a:pt x="1343188" y="721938"/>
                </a:lnTo>
                <a:lnTo>
                  <a:pt x="1337915" y="724478"/>
                </a:lnTo>
                <a:lnTo>
                  <a:pt x="1334410" y="728288"/>
                </a:lnTo>
                <a:lnTo>
                  <a:pt x="1326608" y="742258"/>
                </a:lnTo>
                <a:lnTo>
                  <a:pt x="1319583" y="743528"/>
                </a:lnTo>
                <a:close/>
              </a:path>
              <a:path w="4097654" h="972819">
                <a:moveTo>
                  <a:pt x="1586035" y="715588"/>
                </a:moveTo>
                <a:lnTo>
                  <a:pt x="1582134" y="715588"/>
                </a:lnTo>
                <a:lnTo>
                  <a:pt x="1579985" y="714318"/>
                </a:lnTo>
                <a:lnTo>
                  <a:pt x="1579398" y="710508"/>
                </a:lnTo>
                <a:lnTo>
                  <a:pt x="1581745" y="707968"/>
                </a:lnTo>
                <a:lnTo>
                  <a:pt x="1584861" y="707968"/>
                </a:lnTo>
                <a:lnTo>
                  <a:pt x="1586812" y="709238"/>
                </a:lnTo>
                <a:lnTo>
                  <a:pt x="1588374" y="710508"/>
                </a:lnTo>
                <a:lnTo>
                  <a:pt x="1587985" y="711778"/>
                </a:lnTo>
                <a:lnTo>
                  <a:pt x="1587399" y="714318"/>
                </a:lnTo>
                <a:lnTo>
                  <a:pt x="1586035" y="715588"/>
                </a:lnTo>
                <a:close/>
              </a:path>
              <a:path w="4097654" h="972819">
                <a:moveTo>
                  <a:pt x="2065291" y="719398"/>
                </a:moveTo>
                <a:lnTo>
                  <a:pt x="2063927" y="718128"/>
                </a:lnTo>
                <a:lnTo>
                  <a:pt x="2061001" y="716858"/>
                </a:lnTo>
                <a:lnTo>
                  <a:pt x="2061191" y="714318"/>
                </a:lnTo>
                <a:lnTo>
                  <a:pt x="2061778" y="713048"/>
                </a:lnTo>
                <a:lnTo>
                  <a:pt x="2063142" y="709238"/>
                </a:lnTo>
                <a:lnTo>
                  <a:pt x="2066266" y="707968"/>
                </a:lnTo>
                <a:lnTo>
                  <a:pt x="2072506" y="707968"/>
                </a:lnTo>
                <a:lnTo>
                  <a:pt x="2074266" y="711778"/>
                </a:lnTo>
                <a:lnTo>
                  <a:pt x="2073291" y="713048"/>
                </a:lnTo>
                <a:lnTo>
                  <a:pt x="2071729" y="715588"/>
                </a:lnTo>
                <a:lnTo>
                  <a:pt x="2069580" y="718128"/>
                </a:lnTo>
                <a:lnTo>
                  <a:pt x="2066266" y="718128"/>
                </a:lnTo>
                <a:lnTo>
                  <a:pt x="2065291" y="719398"/>
                </a:lnTo>
                <a:close/>
              </a:path>
              <a:path w="4097654" h="972819">
                <a:moveTo>
                  <a:pt x="2465739" y="709238"/>
                </a:moveTo>
                <a:lnTo>
                  <a:pt x="2464565" y="709238"/>
                </a:lnTo>
                <a:lnTo>
                  <a:pt x="2464748" y="707968"/>
                </a:lnTo>
                <a:lnTo>
                  <a:pt x="2465739" y="709238"/>
                </a:lnTo>
                <a:close/>
              </a:path>
              <a:path w="4097654" h="972819">
                <a:moveTo>
                  <a:pt x="2549827" y="723208"/>
                </a:moveTo>
                <a:lnTo>
                  <a:pt x="2546093" y="723208"/>
                </a:lnTo>
                <a:lnTo>
                  <a:pt x="2543556" y="720668"/>
                </a:lnTo>
                <a:lnTo>
                  <a:pt x="2542969" y="718128"/>
                </a:lnTo>
                <a:lnTo>
                  <a:pt x="2542200" y="716858"/>
                </a:lnTo>
                <a:lnTo>
                  <a:pt x="2543373" y="713048"/>
                </a:lnTo>
                <a:lnTo>
                  <a:pt x="2544143" y="711778"/>
                </a:lnTo>
                <a:lnTo>
                  <a:pt x="2545133" y="709238"/>
                </a:lnTo>
                <a:lnTo>
                  <a:pt x="2548257" y="707968"/>
                </a:lnTo>
                <a:lnTo>
                  <a:pt x="2550604" y="709238"/>
                </a:lnTo>
                <a:lnTo>
                  <a:pt x="2553720" y="709238"/>
                </a:lnTo>
                <a:lnTo>
                  <a:pt x="2555480" y="713048"/>
                </a:lnTo>
                <a:lnTo>
                  <a:pt x="2554490" y="715588"/>
                </a:lnTo>
                <a:lnTo>
                  <a:pt x="2553903" y="718128"/>
                </a:lnTo>
                <a:lnTo>
                  <a:pt x="2551556" y="720668"/>
                </a:lnTo>
                <a:lnTo>
                  <a:pt x="2549827" y="723208"/>
                </a:lnTo>
                <a:close/>
              </a:path>
              <a:path w="4097654" h="972819">
                <a:moveTo>
                  <a:pt x="63806" y="718128"/>
                </a:moveTo>
                <a:lnTo>
                  <a:pt x="61459" y="716858"/>
                </a:lnTo>
                <a:lnTo>
                  <a:pt x="58922" y="716858"/>
                </a:lnTo>
                <a:lnTo>
                  <a:pt x="56971" y="715588"/>
                </a:lnTo>
                <a:lnTo>
                  <a:pt x="57756" y="711778"/>
                </a:lnTo>
                <a:lnTo>
                  <a:pt x="57946" y="710508"/>
                </a:lnTo>
                <a:lnTo>
                  <a:pt x="59706" y="709238"/>
                </a:lnTo>
                <a:lnTo>
                  <a:pt x="63996" y="709238"/>
                </a:lnTo>
                <a:lnTo>
                  <a:pt x="66533" y="710508"/>
                </a:lnTo>
                <a:lnTo>
                  <a:pt x="66533" y="715588"/>
                </a:lnTo>
                <a:lnTo>
                  <a:pt x="63806" y="718128"/>
                </a:lnTo>
                <a:close/>
              </a:path>
              <a:path w="4097654" h="972819">
                <a:moveTo>
                  <a:pt x="2044810" y="737178"/>
                </a:moveTo>
                <a:lnTo>
                  <a:pt x="2042859" y="737178"/>
                </a:lnTo>
                <a:lnTo>
                  <a:pt x="2038569" y="734638"/>
                </a:lnTo>
                <a:lnTo>
                  <a:pt x="2036809" y="733368"/>
                </a:lnTo>
                <a:lnTo>
                  <a:pt x="2035057" y="730828"/>
                </a:lnTo>
                <a:lnTo>
                  <a:pt x="2034081" y="728288"/>
                </a:lnTo>
                <a:lnTo>
                  <a:pt x="2032329" y="727018"/>
                </a:lnTo>
                <a:lnTo>
                  <a:pt x="2028032" y="723208"/>
                </a:lnTo>
                <a:lnTo>
                  <a:pt x="2013212" y="723208"/>
                </a:lnTo>
                <a:lnTo>
                  <a:pt x="2015939" y="721938"/>
                </a:lnTo>
                <a:lnTo>
                  <a:pt x="2017700" y="718128"/>
                </a:lnTo>
                <a:lnTo>
                  <a:pt x="2019063" y="714318"/>
                </a:lnTo>
                <a:lnTo>
                  <a:pt x="2021205" y="713048"/>
                </a:lnTo>
                <a:lnTo>
                  <a:pt x="2023155" y="710508"/>
                </a:lnTo>
                <a:lnTo>
                  <a:pt x="2023742" y="709238"/>
                </a:lnTo>
                <a:lnTo>
                  <a:pt x="2026668" y="709238"/>
                </a:lnTo>
                <a:lnTo>
                  <a:pt x="2027833" y="710508"/>
                </a:lnTo>
                <a:lnTo>
                  <a:pt x="2029205" y="710508"/>
                </a:lnTo>
                <a:lnTo>
                  <a:pt x="2029982" y="711778"/>
                </a:lnTo>
                <a:lnTo>
                  <a:pt x="2032329" y="714318"/>
                </a:lnTo>
                <a:lnTo>
                  <a:pt x="2033106" y="715588"/>
                </a:lnTo>
                <a:lnTo>
                  <a:pt x="2034859" y="720668"/>
                </a:lnTo>
                <a:lnTo>
                  <a:pt x="2037396" y="723208"/>
                </a:lnTo>
                <a:lnTo>
                  <a:pt x="2042074" y="724478"/>
                </a:lnTo>
                <a:lnTo>
                  <a:pt x="2044421" y="725748"/>
                </a:lnTo>
                <a:lnTo>
                  <a:pt x="2046173" y="727018"/>
                </a:lnTo>
                <a:lnTo>
                  <a:pt x="2048315" y="728288"/>
                </a:lnTo>
                <a:lnTo>
                  <a:pt x="2049488" y="729558"/>
                </a:lnTo>
                <a:lnTo>
                  <a:pt x="2049877" y="732098"/>
                </a:lnTo>
                <a:lnTo>
                  <a:pt x="2047735" y="735908"/>
                </a:lnTo>
                <a:lnTo>
                  <a:pt x="2044810" y="737178"/>
                </a:lnTo>
                <a:close/>
              </a:path>
              <a:path w="4097654" h="972819">
                <a:moveTo>
                  <a:pt x="2466325" y="711778"/>
                </a:moveTo>
                <a:lnTo>
                  <a:pt x="2463979" y="711778"/>
                </a:lnTo>
                <a:lnTo>
                  <a:pt x="2463979" y="709238"/>
                </a:lnTo>
                <a:lnTo>
                  <a:pt x="2467499" y="709238"/>
                </a:lnTo>
                <a:lnTo>
                  <a:pt x="2467095" y="710508"/>
                </a:lnTo>
                <a:lnTo>
                  <a:pt x="2466729" y="710508"/>
                </a:lnTo>
                <a:lnTo>
                  <a:pt x="2466325" y="711778"/>
                </a:lnTo>
                <a:close/>
              </a:path>
              <a:path w="4097654" h="972819">
                <a:moveTo>
                  <a:pt x="22249" y="715588"/>
                </a:moveTo>
                <a:lnTo>
                  <a:pt x="19910" y="715588"/>
                </a:lnTo>
                <a:lnTo>
                  <a:pt x="18935" y="714318"/>
                </a:lnTo>
                <a:lnTo>
                  <a:pt x="19521" y="711778"/>
                </a:lnTo>
                <a:lnTo>
                  <a:pt x="20108" y="711778"/>
                </a:lnTo>
                <a:lnTo>
                  <a:pt x="20306" y="710508"/>
                </a:lnTo>
                <a:lnTo>
                  <a:pt x="22059" y="710508"/>
                </a:lnTo>
                <a:lnTo>
                  <a:pt x="23422" y="713048"/>
                </a:lnTo>
                <a:lnTo>
                  <a:pt x="23034" y="714318"/>
                </a:lnTo>
                <a:lnTo>
                  <a:pt x="22836" y="714318"/>
                </a:lnTo>
                <a:lnTo>
                  <a:pt x="22249" y="715588"/>
                </a:lnTo>
                <a:close/>
              </a:path>
              <a:path w="4097654" h="972819">
                <a:moveTo>
                  <a:pt x="982719" y="715588"/>
                </a:moveTo>
                <a:lnTo>
                  <a:pt x="979793" y="715588"/>
                </a:lnTo>
                <a:lnTo>
                  <a:pt x="979206" y="714318"/>
                </a:lnTo>
                <a:lnTo>
                  <a:pt x="979405" y="713048"/>
                </a:lnTo>
                <a:lnTo>
                  <a:pt x="979984" y="711778"/>
                </a:lnTo>
                <a:lnTo>
                  <a:pt x="982132" y="710508"/>
                </a:lnTo>
                <a:lnTo>
                  <a:pt x="984479" y="711778"/>
                </a:lnTo>
                <a:lnTo>
                  <a:pt x="984479" y="713048"/>
                </a:lnTo>
                <a:lnTo>
                  <a:pt x="984868" y="714318"/>
                </a:lnTo>
                <a:lnTo>
                  <a:pt x="983892" y="714318"/>
                </a:lnTo>
                <a:lnTo>
                  <a:pt x="982719" y="715588"/>
                </a:lnTo>
                <a:close/>
              </a:path>
              <a:path w="4097654" h="972819">
                <a:moveTo>
                  <a:pt x="2587459" y="711778"/>
                </a:moveTo>
                <a:lnTo>
                  <a:pt x="2586873" y="711778"/>
                </a:lnTo>
                <a:lnTo>
                  <a:pt x="2587276" y="710508"/>
                </a:lnTo>
                <a:lnTo>
                  <a:pt x="2587459" y="711778"/>
                </a:lnTo>
                <a:close/>
              </a:path>
              <a:path w="4097654" h="972819">
                <a:moveTo>
                  <a:pt x="545203" y="720668"/>
                </a:moveTo>
                <a:lnTo>
                  <a:pt x="528036" y="720668"/>
                </a:lnTo>
                <a:lnTo>
                  <a:pt x="531548" y="718128"/>
                </a:lnTo>
                <a:lnTo>
                  <a:pt x="534284" y="714318"/>
                </a:lnTo>
                <a:lnTo>
                  <a:pt x="535838" y="711778"/>
                </a:lnTo>
                <a:lnTo>
                  <a:pt x="543061" y="711778"/>
                </a:lnTo>
                <a:lnTo>
                  <a:pt x="545599" y="714318"/>
                </a:lnTo>
                <a:lnTo>
                  <a:pt x="545599" y="718128"/>
                </a:lnTo>
                <a:lnTo>
                  <a:pt x="545203" y="720668"/>
                </a:lnTo>
                <a:close/>
              </a:path>
              <a:path w="4097654" h="972819">
                <a:moveTo>
                  <a:pt x="700860" y="723208"/>
                </a:moveTo>
                <a:lnTo>
                  <a:pt x="697934" y="719398"/>
                </a:lnTo>
                <a:lnTo>
                  <a:pt x="697546" y="711778"/>
                </a:lnTo>
                <a:lnTo>
                  <a:pt x="697744" y="713048"/>
                </a:lnTo>
                <a:lnTo>
                  <a:pt x="712415" y="713048"/>
                </a:lnTo>
                <a:lnTo>
                  <a:pt x="712366" y="714318"/>
                </a:lnTo>
                <a:lnTo>
                  <a:pt x="711390" y="716858"/>
                </a:lnTo>
                <a:lnTo>
                  <a:pt x="710613" y="720668"/>
                </a:lnTo>
                <a:lnTo>
                  <a:pt x="707878" y="721938"/>
                </a:lnTo>
                <a:lnTo>
                  <a:pt x="704175" y="721938"/>
                </a:lnTo>
                <a:lnTo>
                  <a:pt x="700860" y="723208"/>
                </a:lnTo>
                <a:close/>
              </a:path>
              <a:path w="4097654" h="972819">
                <a:moveTo>
                  <a:pt x="2587459" y="714318"/>
                </a:moveTo>
                <a:lnTo>
                  <a:pt x="2586690" y="714318"/>
                </a:lnTo>
                <a:lnTo>
                  <a:pt x="2585913" y="713048"/>
                </a:lnTo>
                <a:lnTo>
                  <a:pt x="2586286" y="711778"/>
                </a:lnTo>
                <a:lnTo>
                  <a:pt x="2588046" y="711778"/>
                </a:lnTo>
                <a:lnTo>
                  <a:pt x="2588229" y="713048"/>
                </a:lnTo>
                <a:lnTo>
                  <a:pt x="2588450" y="713048"/>
                </a:lnTo>
                <a:lnTo>
                  <a:pt x="2587459" y="714318"/>
                </a:lnTo>
                <a:close/>
              </a:path>
              <a:path w="4097654" h="972819">
                <a:moveTo>
                  <a:pt x="542086" y="721938"/>
                </a:moveTo>
                <a:lnTo>
                  <a:pt x="521018" y="721938"/>
                </a:lnTo>
                <a:lnTo>
                  <a:pt x="523556" y="720668"/>
                </a:lnTo>
                <a:lnTo>
                  <a:pt x="543252" y="720668"/>
                </a:lnTo>
                <a:lnTo>
                  <a:pt x="542086" y="721938"/>
                </a:lnTo>
                <a:close/>
              </a:path>
              <a:path w="4097654" h="972819">
                <a:moveTo>
                  <a:pt x="1443833" y="737178"/>
                </a:moveTo>
                <a:lnTo>
                  <a:pt x="1439155" y="734638"/>
                </a:lnTo>
                <a:lnTo>
                  <a:pt x="1437783" y="733368"/>
                </a:lnTo>
                <a:lnTo>
                  <a:pt x="1436617" y="730828"/>
                </a:lnTo>
                <a:lnTo>
                  <a:pt x="1436815" y="729558"/>
                </a:lnTo>
                <a:lnTo>
                  <a:pt x="1437006" y="724478"/>
                </a:lnTo>
                <a:lnTo>
                  <a:pt x="1443056" y="720668"/>
                </a:lnTo>
                <a:lnTo>
                  <a:pt x="1447734" y="724478"/>
                </a:lnTo>
                <a:lnTo>
                  <a:pt x="1449098" y="724478"/>
                </a:lnTo>
                <a:lnTo>
                  <a:pt x="1449685" y="727018"/>
                </a:lnTo>
                <a:lnTo>
                  <a:pt x="1450469" y="728288"/>
                </a:lnTo>
                <a:lnTo>
                  <a:pt x="1449883" y="733368"/>
                </a:lnTo>
                <a:lnTo>
                  <a:pt x="1443833" y="737178"/>
                </a:lnTo>
                <a:close/>
              </a:path>
              <a:path w="4097654" h="972819">
                <a:moveTo>
                  <a:pt x="523556" y="737178"/>
                </a:moveTo>
                <a:lnTo>
                  <a:pt x="519647" y="737178"/>
                </a:lnTo>
                <a:lnTo>
                  <a:pt x="516531" y="735908"/>
                </a:lnTo>
                <a:lnTo>
                  <a:pt x="513605" y="733368"/>
                </a:lnTo>
                <a:lnTo>
                  <a:pt x="511852" y="730828"/>
                </a:lnTo>
                <a:lnTo>
                  <a:pt x="513018" y="728288"/>
                </a:lnTo>
                <a:lnTo>
                  <a:pt x="513605" y="725748"/>
                </a:lnTo>
                <a:lnTo>
                  <a:pt x="514778" y="724478"/>
                </a:lnTo>
                <a:lnTo>
                  <a:pt x="516332" y="723208"/>
                </a:lnTo>
                <a:lnTo>
                  <a:pt x="518481" y="721938"/>
                </a:lnTo>
                <a:lnTo>
                  <a:pt x="535450" y="721938"/>
                </a:lnTo>
                <a:lnTo>
                  <a:pt x="530573" y="723208"/>
                </a:lnTo>
                <a:lnTo>
                  <a:pt x="528821" y="730828"/>
                </a:lnTo>
                <a:lnTo>
                  <a:pt x="528432" y="732098"/>
                </a:lnTo>
                <a:lnTo>
                  <a:pt x="526672" y="733368"/>
                </a:lnTo>
                <a:lnTo>
                  <a:pt x="525506" y="734638"/>
                </a:lnTo>
                <a:lnTo>
                  <a:pt x="523556" y="737178"/>
                </a:lnTo>
                <a:close/>
              </a:path>
              <a:path w="4097654" h="972819">
                <a:moveTo>
                  <a:pt x="1039286" y="761308"/>
                </a:moveTo>
                <a:lnTo>
                  <a:pt x="1018020" y="761308"/>
                </a:lnTo>
                <a:lnTo>
                  <a:pt x="1013540" y="756228"/>
                </a:lnTo>
                <a:lnTo>
                  <a:pt x="1013540" y="749878"/>
                </a:lnTo>
                <a:lnTo>
                  <a:pt x="1011391" y="744798"/>
                </a:lnTo>
                <a:lnTo>
                  <a:pt x="1007490" y="742258"/>
                </a:lnTo>
                <a:lnTo>
                  <a:pt x="1003200" y="740988"/>
                </a:lnTo>
                <a:lnTo>
                  <a:pt x="999497" y="739718"/>
                </a:lnTo>
                <a:lnTo>
                  <a:pt x="996175" y="737178"/>
                </a:lnTo>
                <a:lnTo>
                  <a:pt x="993836" y="734638"/>
                </a:lnTo>
                <a:lnTo>
                  <a:pt x="993059" y="730828"/>
                </a:lnTo>
                <a:lnTo>
                  <a:pt x="992274" y="725748"/>
                </a:lnTo>
                <a:lnTo>
                  <a:pt x="994613" y="721938"/>
                </a:lnTo>
                <a:lnTo>
                  <a:pt x="1002225" y="723208"/>
                </a:lnTo>
                <a:lnTo>
                  <a:pt x="1004175" y="723208"/>
                </a:lnTo>
                <a:lnTo>
                  <a:pt x="1013342" y="734638"/>
                </a:lnTo>
                <a:lnTo>
                  <a:pt x="1015292" y="740988"/>
                </a:lnTo>
                <a:lnTo>
                  <a:pt x="1020169" y="742258"/>
                </a:lnTo>
                <a:lnTo>
                  <a:pt x="1026218" y="743528"/>
                </a:lnTo>
                <a:lnTo>
                  <a:pt x="1029922" y="743528"/>
                </a:lnTo>
                <a:lnTo>
                  <a:pt x="1031872" y="746068"/>
                </a:lnTo>
                <a:lnTo>
                  <a:pt x="1032847" y="748608"/>
                </a:lnTo>
                <a:lnTo>
                  <a:pt x="1033625" y="752418"/>
                </a:lnTo>
                <a:lnTo>
                  <a:pt x="1034211" y="754958"/>
                </a:lnTo>
                <a:lnTo>
                  <a:pt x="1035971" y="758768"/>
                </a:lnTo>
                <a:lnTo>
                  <a:pt x="1037724" y="760038"/>
                </a:lnTo>
                <a:lnTo>
                  <a:pt x="1039286" y="761308"/>
                </a:lnTo>
                <a:close/>
              </a:path>
              <a:path w="4097654" h="972819">
                <a:moveTo>
                  <a:pt x="564320" y="742258"/>
                </a:moveTo>
                <a:lnTo>
                  <a:pt x="542863" y="742258"/>
                </a:lnTo>
                <a:lnTo>
                  <a:pt x="547542" y="740988"/>
                </a:lnTo>
                <a:lnTo>
                  <a:pt x="550666" y="737178"/>
                </a:lnTo>
                <a:lnTo>
                  <a:pt x="551839" y="733368"/>
                </a:lnTo>
                <a:lnTo>
                  <a:pt x="552228" y="730828"/>
                </a:lnTo>
                <a:lnTo>
                  <a:pt x="552616" y="729558"/>
                </a:lnTo>
                <a:lnTo>
                  <a:pt x="553203" y="727018"/>
                </a:lnTo>
                <a:lnTo>
                  <a:pt x="554178" y="724478"/>
                </a:lnTo>
                <a:lnTo>
                  <a:pt x="556517" y="724478"/>
                </a:lnTo>
                <a:lnTo>
                  <a:pt x="559245" y="723208"/>
                </a:lnTo>
                <a:lnTo>
                  <a:pt x="561981" y="723208"/>
                </a:lnTo>
                <a:lnTo>
                  <a:pt x="564129" y="724478"/>
                </a:lnTo>
                <a:lnTo>
                  <a:pt x="569394" y="730828"/>
                </a:lnTo>
                <a:lnTo>
                  <a:pt x="567832" y="737178"/>
                </a:lnTo>
                <a:lnTo>
                  <a:pt x="565105" y="740988"/>
                </a:lnTo>
                <a:lnTo>
                  <a:pt x="564320" y="742258"/>
                </a:lnTo>
                <a:close/>
              </a:path>
              <a:path w="4097654" h="972819">
                <a:moveTo>
                  <a:pt x="685058" y="743528"/>
                </a:moveTo>
                <a:lnTo>
                  <a:pt x="680966" y="743528"/>
                </a:lnTo>
                <a:lnTo>
                  <a:pt x="677842" y="740988"/>
                </a:lnTo>
                <a:lnTo>
                  <a:pt x="676089" y="739718"/>
                </a:lnTo>
                <a:lnTo>
                  <a:pt x="674139" y="734638"/>
                </a:lnTo>
                <a:lnTo>
                  <a:pt x="672767" y="730828"/>
                </a:lnTo>
                <a:lnTo>
                  <a:pt x="673552" y="728288"/>
                </a:lnTo>
                <a:lnTo>
                  <a:pt x="676089" y="725748"/>
                </a:lnTo>
                <a:lnTo>
                  <a:pt x="678040" y="723208"/>
                </a:lnTo>
                <a:lnTo>
                  <a:pt x="680577" y="723208"/>
                </a:lnTo>
                <a:lnTo>
                  <a:pt x="683107" y="724478"/>
                </a:lnTo>
                <a:lnTo>
                  <a:pt x="689743" y="725748"/>
                </a:lnTo>
                <a:lnTo>
                  <a:pt x="692273" y="729558"/>
                </a:lnTo>
                <a:lnTo>
                  <a:pt x="692273" y="735908"/>
                </a:lnTo>
                <a:lnTo>
                  <a:pt x="692083" y="737178"/>
                </a:lnTo>
                <a:lnTo>
                  <a:pt x="692083" y="738448"/>
                </a:lnTo>
                <a:lnTo>
                  <a:pt x="690909" y="740988"/>
                </a:lnTo>
                <a:lnTo>
                  <a:pt x="689934" y="742258"/>
                </a:lnTo>
                <a:lnTo>
                  <a:pt x="688768" y="742258"/>
                </a:lnTo>
                <a:lnTo>
                  <a:pt x="685058" y="743528"/>
                </a:lnTo>
                <a:close/>
              </a:path>
              <a:path w="4097654" h="972819">
                <a:moveTo>
                  <a:pt x="922442" y="740988"/>
                </a:moveTo>
                <a:lnTo>
                  <a:pt x="918540" y="740988"/>
                </a:lnTo>
                <a:lnTo>
                  <a:pt x="915813" y="739718"/>
                </a:lnTo>
                <a:lnTo>
                  <a:pt x="914449" y="737178"/>
                </a:lnTo>
                <a:lnTo>
                  <a:pt x="914647" y="735908"/>
                </a:lnTo>
                <a:lnTo>
                  <a:pt x="914837" y="732098"/>
                </a:lnTo>
                <a:lnTo>
                  <a:pt x="917176" y="727018"/>
                </a:lnTo>
                <a:lnTo>
                  <a:pt x="918152" y="724478"/>
                </a:lnTo>
                <a:lnTo>
                  <a:pt x="922442" y="723208"/>
                </a:lnTo>
                <a:lnTo>
                  <a:pt x="925177" y="724478"/>
                </a:lnTo>
                <a:lnTo>
                  <a:pt x="927326" y="724478"/>
                </a:lnTo>
                <a:lnTo>
                  <a:pt x="928880" y="727018"/>
                </a:lnTo>
                <a:lnTo>
                  <a:pt x="928880" y="734638"/>
                </a:lnTo>
                <a:lnTo>
                  <a:pt x="926739" y="738448"/>
                </a:lnTo>
                <a:lnTo>
                  <a:pt x="922442" y="740988"/>
                </a:lnTo>
                <a:close/>
              </a:path>
              <a:path w="4097654" h="972819">
                <a:moveTo>
                  <a:pt x="1406383" y="740988"/>
                </a:moveTo>
                <a:lnTo>
                  <a:pt x="1397408" y="740988"/>
                </a:lnTo>
                <a:lnTo>
                  <a:pt x="1394093" y="737178"/>
                </a:lnTo>
                <a:lnTo>
                  <a:pt x="1394192" y="729558"/>
                </a:lnTo>
                <a:lnTo>
                  <a:pt x="1394291" y="727018"/>
                </a:lnTo>
                <a:lnTo>
                  <a:pt x="1397804" y="723208"/>
                </a:lnTo>
                <a:lnTo>
                  <a:pt x="1402292" y="724478"/>
                </a:lnTo>
                <a:lnTo>
                  <a:pt x="1406772" y="724478"/>
                </a:lnTo>
                <a:lnTo>
                  <a:pt x="1410483" y="728288"/>
                </a:lnTo>
                <a:lnTo>
                  <a:pt x="1410610" y="735908"/>
                </a:lnTo>
                <a:lnTo>
                  <a:pt x="1410673" y="737178"/>
                </a:lnTo>
                <a:lnTo>
                  <a:pt x="1406383" y="740988"/>
                </a:lnTo>
                <a:close/>
              </a:path>
              <a:path w="4097654" h="972819">
                <a:moveTo>
                  <a:pt x="1555991" y="747338"/>
                </a:moveTo>
                <a:lnTo>
                  <a:pt x="1554048" y="742258"/>
                </a:lnTo>
                <a:lnTo>
                  <a:pt x="1554048" y="737178"/>
                </a:lnTo>
                <a:lnTo>
                  <a:pt x="1556189" y="727018"/>
                </a:lnTo>
                <a:lnTo>
                  <a:pt x="1561066" y="723208"/>
                </a:lnTo>
                <a:lnTo>
                  <a:pt x="1571207" y="723208"/>
                </a:lnTo>
                <a:lnTo>
                  <a:pt x="1574133" y="727018"/>
                </a:lnTo>
                <a:lnTo>
                  <a:pt x="1570621" y="735908"/>
                </a:lnTo>
                <a:lnTo>
                  <a:pt x="1568083" y="740988"/>
                </a:lnTo>
                <a:lnTo>
                  <a:pt x="1562818" y="742258"/>
                </a:lnTo>
                <a:lnTo>
                  <a:pt x="1556967" y="744798"/>
                </a:lnTo>
                <a:lnTo>
                  <a:pt x="1555991" y="747338"/>
                </a:lnTo>
                <a:close/>
              </a:path>
              <a:path w="4097654" h="972819">
                <a:moveTo>
                  <a:pt x="2011253" y="739718"/>
                </a:moveTo>
                <a:lnTo>
                  <a:pt x="2002872" y="739718"/>
                </a:lnTo>
                <a:lnTo>
                  <a:pt x="1998194" y="730828"/>
                </a:lnTo>
                <a:lnTo>
                  <a:pt x="1998971" y="727018"/>
                </a:lnTo>
                <a:lnTo>
                  <a:pt x="2006575" y="724478"/>
                </a:lnTo>
                <a:lnTo>
                  <a:pt x="2009112" y="723208"/>
                </a:lnTo>
                <a:lnTo>
                  <a:pt x="2028032" y="723208"/>
                </a:lnTo>
                <a:lnTo>
                  <a:pt x="2020618" y="724478"/>
                </a:lnTo>
                <a:lnTo>
                  <a:pt x="2017303" y="728288"/>
                </a:lnTo>
                <a:lnTo>
                  <a:pt x="2016328" y="730828"/>
                </a:lnTo>
                <a:lnTo>
                  <a:pt x="2015749" y="732098"/>
                </a:lnTo>
                <a:lnTo>
                  <a:pt x="2014774" y="733368"/>
                </a:lnTo>
                <a:lnTo>
                  <a:pt x="2011253" y="739718"/>
                </a:lnTo>
                <a:close/>
              </a:path>
              <a:path w="4097654" h="972819">
                <a:moveTo>
                  <a:pt x="2250405" y="742258"/>
                </a:moveTo>
                <a:lnTo>
                  <a:pt x="2239662" y="742258"/>
                </a:lnTo>
                <a:lnTo>
                  <a:pt x="2236942" y="740988"/>
                </a:lnTo>
                <a:lnTo>
                  <a:pt x="2236759" y="739718"/>
                </a:lnTo>
                <a:lnTo>
                  <a:pt x="2236538" y="733368"/>
                </a:lnTo>
                <a:lnTo>
                  <a:pt x="2238115" y="728288"/>
                </a:lnTo>
                <a:lnTo>
                  <a:pt x="2243586" y="723208"/>
                </a:lnTo>
                <a:lnTo>
                  <a:pt x="2248241" y="723208"/>
                </a:lnTo>
                <a:lnTo>
                  <a:pt x="2254291" y="733368"/>
                </a:lnTo>
                <a:lnTo>
                  <a:pt x="2250405" y="742258"/>
                </a:lnTo>
                <a:close/>
              </a:path>
              <a:path w="4097654" h="972819">
                <a:moveTo>
                  <a:pt x="2447002" y="738448"/>
                </a:moveTo>
                <a:lnTo>
                  <a:pt x="2442713" y="735908"/>
                </a:lnTo>
                <a:lnTo>
                  <a:pt x="2441173" y="728288"/>
                </a:lnTo>
                <a:lnTo>
                  <a:pt x="2444694" y="724478"/>
                </a:lnTo>
                <a:lnTo>
                  <a:pt x="2448397" y="724478"/>
                </a:lnTo>
                <a:lnTo>
                  <a:pt x="2452283" y="723208"/>
                </a:lnTo>
                <a:lnTo>
                  <a:pt x="2455803" y="727018"/>
                </a:lnTo>
                <a:lnTo>
                  <a:pt x="2455986" y="730828"/>
                </a:lnTo>
                <a:lnTo>
                  <a:pt x="2456168" y="733368"/>
                </a:lnTo>
                <a:lnTo>
                  <a:pt x="2453860" y="737178"/>
                </a:lnTo>
                <a:lnTo>
                  <a:pt x="2450705" y="737178"/>
                </a:lnTo>
                <a:lnTo>
                  <a:pt x="2447002" y="738448"/>
                </a:lnTo>
                <a:close/>
              </a:path>
              <a:path w="4097654" h="972819">
                <a:moveTo>
                  <a:pt x="645071" y="742258"/>
                </a:moveTo>
                <a:lnTo>
                  <a:pt x="634731" y="728288"/>
                </a:lnTo>
                <a:lnTo>
                  <a:pt x="637855" y="724478"/>
                </a:lnTo>
                <a:lnTo>
                  <a:pt x="643120" y="724478"/>
                </a:lnTo>
                <a:lnTo>
                  <a:pt x="648195" y="727018"/>
                </a:lnTo>
                <a:lnTo>
                  <a:pt x="650145" y="730828"/>
                </a:lnTo>
                <a:lnTo>
                  <a:pt x="649170" y="737178"/>
                </a:lnTo>
                <a:lnTo>
                  <a:pt x="647997" y="739718"/>
                </a:lnTo>
                <a:lnTo>
                  <a:pt x="646633" y="740988"/>
                </a:lnTo>
                <a:lnTo>
                  <a:pt x="645071" y="742258"/>
                </a:lnTo>
                <a:close/>
              </a:path>
              <a:path w="4097654" h="972819">
                <a:moveTo>
                  <a:pt x="1365033" y="737178"/>
                </a:moveTo>
                <a:lnTo>
                  <a:pt x="1359371" y="737178"/>
                </a:lnTo>
                <a:lnTo>
                  <a:pt x="1358983" y="735908"/>
                </a:lnTo>
                <a:lnTo>
                  <a:pt x="1357032" y="732098"/>
                </a:lnTo>
                <a:lnTo>
                  <a:pt x="1357619" y="728288"/>
                </a:lnTo>
                <a:lnTo>
                  <a:pt x="1360156" y="725748"/>
                </a:lnTo>
                <a:lnTo>
                  <a:pt x="1360743" y="724478"/>
                </a:lnTo>
                <a:lnTo>
                  <a:pt x="1365231" y="724478"/>
                </a:lnTo>
                <a:lnTo>
                  <a:pt x="1367958" y="728288"/>
                </a:lnTo>
                <a:lnTo>
                  <a:pt x="1367958" y="733368"/>
                </a:lnTo>
                <a:lnTo>
                  <a:pt x="1365033" y="737178"/>
                </a:lnTo>
                <a:close/>
              </a:path>
              <a:path w="4097654" h="972819">
                <a:moveTo>
                  <a:pt x="1603392" y="777818"/>
                </a:moveTo>
                <a:lnTo>
                  <a:pt x="1598714" y="776548"/>
                </a:lnTo>
                <a:lnTo>
                  <a:pt x="1596176" y="775278"/>
                </a:lnTo>
                <a:lnTo>
                  <a:pt x="1595399" y="772738"/>
                </a:lnTo>
                <a:lnTo>
                  <a:pt x="1594424" y="770198"/>
                </a:lnTo>
                <a:lnTo>
                  <a:pt x="1591887" y="763848"/>
                </a:lnTo>
                <a:lnTo>
                  <a:pt x="1599300" y="763848"/>
                </a:lnTo>
                <a:lnTo>
                  <a:pt x="1606706" y="761308"/>
                </a:lnTo>
                <a:lnTo>
                  <a:pt x="1610219" y="760038"/>
                </a:lnTo>
                <a:lnTo>
                  <a:pt x="1613145" y="758768"/>
                </a:lnTo>
                <a:lnTo>
                  <a:pt x="1615095" y="756228"/>
                </a:lnTo>
                <a:lnTo>
                  <a:pt x="1615095" y="749878"/>
                </a:lnTo>
                <a:lnTo>
                  <a:pt x="1613343" y="746068"/>
                </a:lnTo>
                <a:lnTo>
                  <a:pt x="1608268" y="743528"/>
                </a:lnTo>
                <a:lnTo>
                  <a:pt x="1604954" y="742258"/>
                </a:lnTo>
                <a:lnTo>
                  <a:pt x="1602028" y="740988"/>
                </a:lnTo>
                <a:lnTo>
                  <a:pt x="1597738" y="739718"/>
                </a:lnTo>
                <a:lnTo>
                  <a:pt x="1595590" y="737178"/>
                </a:lnTo>
                <a:lnTo>
                  <a:pt x="1595978" y="729558"/>
                </a:lnTo>
                <a:lnTo>
                  <a:pt x="1598325" y="727018"/>
                </a:lnTo>
                <a:lnTo>
                  <a:pt x="1603003" y="725748"/>
                </a:lnTo>
                <a:lnTo>
                  <a:pt x="1604954" y="725748"/>
                </a:lnTo>
                <a:lnTo>
                  <a:pt x="1606706" y="724478"/>
                </a:lnTo>
                <a:lnTo>
                  <a:pt x="1610806" y="724478"/>
                </a:lnTo>
                <a:lnTo>
                  <a:pt x="1613930" y="727018"/>
                </a:lnTo>
                <a:lnTo>
                  <a:pt x="1614509" y="728288"/>
                </a:lnTo>
                <a:lnTo>
                  <a:pt x="1615095" y="730828"/>
                </a:lnTo>
                <a:lnTo>
                  <a:pt x="1615095" y="733368"/>
                </a:lnTo>
                <a:lnTo>
                  <a:pt x="1615880" y="735908"/>
                </a:lnTo>
                <a:lnTo>
                  <a:pt x="1616855" y="739718"/>
                </a:lnTo>
                <a:lnTo>
                  <a:pt x="1619583" y="740988"/>
                </a:lnTo>
                <a:lnTo>
                  <a:pt x="1622898" y="742258"/>
                </a:lnTo>
                <a:lnTo>
                  <a:pt x="1637916" y="742258"/>
                </a:lnTo>
                <a:lnTo>
                  <a:pt x="1634990" y="743528"/>
                </a:lnTo>
                <a:lnTo>
                  <a:pt x="1634014" y="744798"/>
                </a:lnTo>
                <a:lnTo>
                  <a:pt x="1633919" y="746068"/>
                </a:lnTo>
                <a:lnTo>
                  <a:pt x="1633824" y="748608"/>
                </a:lnTo>
                <a:lnTo>
                  <a:pt x="1634014" y="749878"/>
                </a:lnTo>
                <a:lnTo>
                  <a:pt x="1634601" y="754958"/>
                </a:lnTo>
                <a:lnTo>
                  <a:pt x="1632460" y="758768"/>
                </a:lnTo>
                <a:lnTo>
                  <a:pt x="1627972" y="760038"/>
                </a:lnTo>
                <a:lnTo>
                  <a:pt x="1621145" y="762578"/>
                </a:lnTo>
                <a:lnTo>
                  <a:pt x="1617244" y="766388"/>
                </a:lnTo>
                <a:lnTo>
                  <a:pt x="1614120" y="772738"/>
                </a:lnTo>
                <a:lnTo>
                  <a:pt x="1611781" y="776548"/>
                </a:lnTo>
                <a:lnTo>
                  <a:pt x="1603392" y="777818"/>
                </a:lnTo>
                <a:close/>
              </a:path>
              <a:path w="4097654" h="972819">
                <a:moveTo>
                  <a:pt x="1688638" y="738448"/>
                </a:moveTo>
                <a:lnTo>
                  <a:pt x="1684143" y="738448"/>
                </a:lnTo>
                <a:lnTo>
                  <a:pt x="1681026" y="737178"/>
                </a:lnTo>
                <a:lnTo>
                  <a:pt x="1678878" y="734638"/>
                </a:lnTo>
                <a:lnTo>
                  <a:pt x="1678489" y="728288"/>
                </a:lnTo>
                <a:lnTo>
                  <a:pt x="1682390" y="724478"/>
                </a:lnTo>
                <a:lnTo>
                  <a:pt x="1685903" y="724478"/>
                </a:lnTo>
                <a:lnTo>
                  <a:pt x="1689606" y="725748"/>
                </a:lnTo>
                <a:lnTo>
                  <a:pt x="1693317" y="728288"/>
                </a:lnTo>
                <a:lnTo>
                  <a:pt x="1693444" y="730828"/>
                </a:lnTo>
                <a:lnTo>
                  <a:pt x="1693317" y="735908"/>
                </a:lnTo>
                <a:lnTo>
                  <a:pt x="1688638" y="738448"/>
                </a:lnTo>
                <a:close/>
              </a:path>
              <a:path w="4097654" h="972819">
                <a:moveTo>
                  <a:pt x="1926601" y="725748"/>
                </a:moveTo>
                <a:lnTo>
                  <a:pt x="1924651" y="725748"/>
                </a:lnTo>
                <a:lnTo>
                  <a:pt x="1925626" y="724478"/>
                </a:lnTo>
                <a:lnTo>
                  <a:pt x="1926601" y="725748"/>
                </a:lnTo>
                <a:close/>
              </a:path>
              <a:path w="4097654" h="972819">
                <a:moveTo>
                  <a:pt x="4305" y="742258"/>
                </a:moveTo>
                <a:lnTo>
                  <a:pt x="0" y="742258"/>
                </a:lnTo>
                <a:lnTo>
                  <a:pt x="0" y="727018"/>
                </a:lnTo>
                <a:lnTo>
                  <a:pt x="3330" y="725748"/>
                </a:lnTo>
                <a:lnTo>
                  <a:pt x="8016" y="728288"/>
                </a:lnTo>
                <a:lnTo>
                  <a:pt x="9967" y="732098"/>
                </a:lnTo>
                <a:lnTo>
                  <a:pt x="11529" y="735908"/>
                </a:lnTo>
                <a:lnTo>
                  <a:pt x="9768" y="740988"/>
                </a:lnTo>
                <a:lnTo>
                  <a:pt x="6263" y="740988"/>
                </a:lnTo>
                <a:lnTo>
                  <a:pt x="4305" y="742258"/>
                </a:lnTo>
                <a:close/>
              </a:path>
              <a:path w="4097654" h="972819">
                <a:moveTo>
                  <a:pt x="608010" y="737178"/>
                </a:moveTo>
                <a:lnTo>
                  <a:pt x="603141" y="737178"/>
                </a:lnTo>
                <a:lnTo>
                  <a:pt x="601190" y="734638"/>
                </a:lnTo>
                <a:lnTo>
                  <a:pt x="600604" y="734638"/>
                </a:lnTo>
                <a:lnTo>
                  <a:pt x="600405" y="732098"/>
                </a:lnTo>
                <a:lnTo>
                  <a:pt x="600794" y="730828"/>
                </a:lnTo>
                <a:lnTo>
                  <a:pt x="601769" y="728288"/>
                </a:lnTo>
                <a:lnTo>
                  <a:pt x="606646" y="725748"/>
                </a:lnTo>
                <a:lnTo>
                  <a:pt x="609572" y="728288"/>
                </a:lnTo>
                <a:lnTo>
                  <a:pt x="610547" y="728288"/>
                </a:lnTo>
                <a:lnTo>
                  <a:pt x="610745" y="730828"/>
                </a:lnTo>
                <a:lnTo>
                  <a:pt x="611332" y="730828"/>
                </a:lnTo>
                <a:lnTo>
                  <a:pt x="611522" y="734638"/>
                </a:lnTo>
                <a:lnTo>
                  <a:pt x="610158" y="735908"/>
                </a:lnTo>
                <a:lnTo>
                  <a:pt x="608010" y="737178"/>
                </a:lnTo>
                <a:close/>
              </a:path>
              <a:path w="4097654" h="972819">
                <a:moveTo>
                  <a:pt x="1046890" y="742258"/>
                </a:moveTo>
                <a:lnTo>
                  <a:pt x="1043187" y="742258"/>
                </a:lnTo>
                <a:lnTo>
                  <a:pt x="1039484" y="740988"/>
                </a:lnTo>
                <a:lnTo>
                  <a:pt x="1037137" y="739718"/>
                </a:lnTo>
                <a:lnTo>
                  <a:pt x="1035575" y="738448"/>
                </a:lnTo>
                <a:lnTo>
                  <a:pt x="1034996" y="730828"/>
                </a:lnTo>
                <a:lnTo>
                  <a:pt x="1038509" y="727018"/>
                </a:lnTo>
                <a:lnTo>
                  <a:pt x="1047675" y="725748"/>
                </a:lnTo>
                <a:lnTo>
                  <a:pt x="1052155" y="729558"/>
                </a:lnTo>
                <a:lnTo>
                  <a:pt x="1053130" y="733368"/>
                </a:lnTo>
                <a:lnTo>
                  <a:pt x="1053527" y="735908"/>
                </a:lnTo>
                <a:lnTo>
                  <a:pt x="1052155" y="738448"/>
                </a:lnTo>
                <a:lnTo>
                  <a:pt x="1046890" y="742258"/>
                </a:lnTo>
                <a:close/>
              </a:path>
              <a:path w="4097654" h="972819">
                <a:moveTo>
                  <a:pt x="1289737" y="738448"/>
                </a:moveTo>
                <a:lnTo>
                  <a:pt x="1286034" y="737178"/>
                </a:lnTo>
                <a:lnTo>
                  <a:pt x="1283885" y="737178"/>
                </a:lnTo>
                <a:lnTo>
                  <a:pt x="1281348" y="735908"/>
                </a:lnTo>
                <a:lnTo>
                  <a:pt x="1281158" y="733368"/>
                </a:lnTo>
                <a:lnTo>
                  <a:pt x="1280960" y="729558"/>
                </a:lnTo>
                <a:lnTo>
                  <a:pt x="1284472" y="725748"/>
                </a:lnTo>
                <a:lnTo>
                  <a:pt x="1288373" y="727018"/>
                </a:lnTo>
                <a:lnTo>
                  <a:pt x="1290712" y="727018"/>
                </a:lnTo>
                <a:lnTo>
                  <a:pt x="1293448" y="729558"/>
                </a:lnTo>
                <a:lnTo>
                  <a:pt x="1292861" y="735908"/>
                </a:lnTo>
                <a:lnTo>
                  <a:pt x="1289737" y="738448"/>
                </a:lnTo>
                <a:close/>
              </a:path>
              <a:path w="4097654" h="972819">
                <a:moveTo>
                  <a:pt x="1487919" y="727018"/>
                </a:moveTo>
                <a:lnTo>
                  <a:pt x="1484993" y="727018"/>
                </a:lnTo>
                <a:lnTo>
                  <a:pt x="1486555" y="725748"/>
                </a:lnTo>
                <a:lnTo>
                  <a:pt x="1487919" y="727018"/>
                </a:lnTo>
                <a:close/>
              </a:path>
              <a:path w="4097654" h="972819">
                <a:moveTo>
                  <a:pt x="1637916" y="742258"/>
                </a:moveTo>
                <a:lnTo>
                  <a:pt x="1628163" y="742258"/>
                </a:lnTo>
                <a:lnTo>
                  <a:pt x="1632064" y="737178"/>
                </a:lnTo>
                <a:lnTo>
                  <a:pt x="1633626" y="733368"/>
                </a:lnTo>
                <a:lnTo>
                  <a:pt x="1635576" y="729558"/>
                </a:lnTo>
                <a:lnTo>
                  <a:pt x="1637527" y="727018"/>
                </a:lnTo>
                <a:lnTo>
                  <a:pt x="1642403" y="725748"/>
                </a:lnTo>
                <a:lnTo>
                  <a:pt x="1645916" y="728288"/>
                </a:lnTo>
                <a:lnTo>
                  <a:pt x="1650206" y="730828"/>
                </a:lnTo>
                <a:lnTo>
                  <a:pt x="1650792" y="737178"/>
                </a:lnTo>
                <a:lnTo>
                  <a:pt x="1643965" y="740988"/>
                </a:lnTo>
                <a:lnTo>
                  <a:pt x="1640841" y="740988"/>
                </a:lnTo>
                <a:lnTo>
                  <a:pt x="1637916" y="742258"/>
                </a:lnTo>
                <a:close/>
              </a:path>
              <a:path w="4097654" h="972819">
                <a:moveTo>
                  <a:pt x="1803524" y="743528"/>
                </a:moveTo>
                <a:lnTo>
                  <a:pt x="1799814" y="742258"/>
                </a:lnTo>
                <a:lnTo>
                  <a:pt x="1798838" y="740988"/>
                </a:lnTo>
                <a:lnTo>
                  <a:pt x="1797475" y="739718"/>
                </a:lnTo>
                <a:lnTo>
                  <a:pt x="1796111" y="737178"/>
                </a:lnTo>
                <a:lnTo>
                  <a:pt x="1794937" y="732098"/>
                </a:lnTo>
                <a:lnTo>
                  <a:pt x="1793771" y="728288"/>
                </a:lnTo>
                <a:lnTo>
                  <a:pt x="1791821" y="727018"/>
                </a:lnTo>
                <a:lnTo>
                  <a:pt x="1788506" y="727018"/>
                </a:lnTo>
                <a:lnTo>
                  <a:pt x="1782647" y="725748"/>
                </a:lnTo>
                <a:lnTo>
                  <a:pt x="1813856" y="725748"/>
                </a:lnTo>
                <a:lnTo>
                  <a:pt x="1815418" y="732098"/>
                </a:lnTo>
                <a:lnTo>
                  <a:pt x="1814641" y="737178"/>
                </a:lnTo>
                <a:lnTo>
                  <a:pt x="1810542" y="739718"/>
                </a:lnTo>
                <a:lnTo>
                  <a:pt x="1807616" y="742258"/>
                </a:lnTo>
                <a:lnTo>
                  <a:pt x="1803524" y="743528"/>
                </a:lnTo>
                <a:close/>
              </a:path>
              <a:path w="4097654" h="972819">
                <a:moveTo>
                  <a:pt x="1926990" y="734638"/>
                </a:moveTo>
                <a:lnTo>
                  <a:pt x="1924849" y="734638"/>
                </a:lnTo>
                <a:lnTo>
                  <a:pt x="1922898" y="733368"/>
                </a:lnTo>
                <a:lnTo>
                  <a:pt x="1921725" y="733368"/>
                </a:lnTo>
                <a:lnTo>
                  <a:pt x="1920171" y="730828"/>
                </a:lnTo>
                <a:lnTo>
                  <a:pt x="1920750" y="728288"/>
                </a:lnTo>
                <a:lnTo>
                  <a:pt x="1922510" y="725748"/>
                </a:lnTo>
                <a:lnTo>
                  <a:pt x="1927965" y="725748"/>
                </a:lnTo>
                <a:lnTo>
                  <a:pt x="1928163" y="727018"/>
                </a:lnTo>
                <a:lnTo>
                  <a:pt x="1928750" y="728288"/>
                </a:lnTo>
                <a:lnTo>
                  <a:pt x="1928750" y="730828"/>
                </a:lnTo>
                <a:lnTo>
                  <a:pt x="1928361" y="733368"/>
                </a:lnTo>
                <a:lnTo>
                  <a:pt x="1926990" y="734638"/>
                </a:lnTo>
                <a:close/>
              </a:path>
              <a:path w="4097654" h="972819">
                <a:moveTo>
                  <a:pt x="2206708" y="734638"/>
                </a:moveTo>
                <a:lnTo>
                  <a:pt x="2204559" y="733368"/>
                </a:lnTo>
                <a:lnTo>
                  <a:pt x="2203980" y="732098"/>
                </a:lnTo>
                <a:lnTo>
                  <a:pt x="2203195" y="729558"/>
                </a:lnTo>
                <a:lnTo>
                  <a:pt x="2204170" y="727018"/>
                </a:lnTo>
                <a:lnTo>
                  <a:pt x="2207096" y="725748"/>
                </a:lnTo>
                <a:lnTo>
                  <a:pt x="2209245" y="725748"/>
                </a:lnTo>
                <a:lnTo>
                  <a:pt x="2209832" y="727018"/>
                </a:lnTo>
                <a:lnTo>
                  <a:pt x="2210022" y="727018"/>
                </a:lnTo>
                <a:lnTo>
                  <a:pt x="2210997" y="729558"/>
                </a:lnTo>
                <a:lnTo>
                  <a:pt x="2210411" y="732098"/>
                </a:lnTo>
                <a:lnTo>
                  <a:pt x="2206708" y="734638"/>
                </a:lnTo>
                <a:close/>
              </a:path>
              <a:path w="4097654" h="972819">
                <a:moveTo>
                  <a:pt x="2531677" y="737178"/>
                </a:moveTo>
                <a:lnTo>
                  <a:pt x="2525810" y="737178"/>
                </a:lnTo>
                <a:lnTo>
                  <a:pt x="2522915" y="735908"/>
                </a:lnTo>
                <a:lnTo>
                  <a:pt x="2522804" y="734638"/>
                </a:lnTo>
                <a:lnTo>
                  <a:pt x="2522694" y="732098"/>
                </a:lnTo>
                <a:lnTo>
                  <a:pt x="2523098" y="729558"/>
                </a:lnTo>
                <a:lnTo>
                  <a:pt x="2524050" y="728288"/>
                </a:lnTo>
                <a:lnTo>
                  <a:pt x="2525627" y="727018"/>
                </a:lnTo>
                <a:lnTo>
                  <a:pt x="2527974" y="725748"/>
                </a:lnTo>
                <a:lnTo>
                  <a:pt x="2532630" y="725748"/>
                </a:lnTo>
                <a:lnTo>
                  <a:pt x="2535380" y="728288"/>
                </a:lnTo>
                <a:lnTo>
                  <a:pt x="2535784" y="729558"/>
                </a:lnTo>
                <a:lnTo>
                  <a:pt x="2536371" y="732098"/>
                </a:lnTo>
                <a:lnTo>
                  <a:pt x="2535563" y="734638"/>
                </a:lnTo>
                <a:lnTo>
                  <a:pt x="2531677" y="737178"/>
                </a:lnTo>
                <a:close/>
              </a:path>
              <a:path w="4097654" h="972819">
                <a:moveTo>
                  <a:pt x="972768" y="742258"/>
                </a:moveTo>
                <a:lnTo>
                  <a:pt x="963800" y="742258"/>
                </a:lnTo>
                <a:lnTo>
                  <a:pt x="962047" y="740988"/>
                </a:lnTo>
                <a:lnTo>
                  <a:pt x="960287" y="740988"/>
                </a:lnTo>
                <a:lnTo>
                  <a:pt x="958923" y="739718"/>
                </a:lnTo>
                <a:lnTo>
                  <a:pt x="956973" y="737178"/>
                </a:lnTo>
                <a:lnTo>
                  <a:pt x="956188" y="735908"/>
                </a:lnTo>
                <a:lnTo>
                  <a:pt x="956577" y="732098"/>
                </a:lnTo>
                <a:lnTo>
                  <a:pt x="957163" y="729558"/>
                </a:lnTo>
                <a:lnTo>
                  <a:pt x="960287" y="727018"/>
                </a:lnTo>
                <a:lnTo>
                  <a:pt x="966726" y="727018"/>
                </a:lnTo>
                <a:lnTo>
                  <a:pt x="969652" y="728288"/>
                </a:lnTo>
                <a:lnTo>
                  <a:pt x="971404" y="730828"/>
                </a:lnTo>
                <a:lnTo>
                  <a:pt x="973743" y="734638"/>
                </a:lnTo>
                <a:lnTo>
                  <a:pt x="974330" y="738448"/>
                </a:lnTo>
                <a:lnTo>
                  <a:pt x="972768" y="742258"/>
                </a:lnTo>
                <a:close/>
              </a:path>
              <a:path w="4097654" h="972819">
                <a:moveTo>
                  <a:pt x="1487134" y="740988"/>
                </a:moveTo>
                <a:lnTo>
                  <a:pt x="1485191" y="739718"/>
                </a:lnTo>
                <a:lnTo>
                  <a:pt x="1483820" y="738448"/>
                </a:lnTo>
                <a:lnTo>
                  <a:pt x="1480894" y="735908"/>
                </a:lnTo>
                <a:lnTo>
                  <a:pt x="1480315" y="730828"/>
                </a:lnTo>
                <a:lnTo>
                  <a:pt x="1482845" y="728288"/>
                </a:lnTo>
                <a:lnTo>
                  <a:pt x="1483629" y="727018"/>
                </a:lnTo>
                <a:lnTo>
                  <a:pt x="1489870" y="727018"/>
                </a:lnTo>
                <a:lnTo>
                  <a:pt x="1492796" y="730828"/>
                </a:lnTo>
                <a:lnTo>
                  <a:pt x="1493573" y="733368"/>
                </a:lnTo>
                <a:lnTo>
                  <a:pt x="1492597" y="735908"/>
                </a:lnTo>
                <a:lnTo>
                  <a:pt x="1492011" y="737178"/>
                </a:lnTo>
                <a:lnTo>
                  <a:pt x="1490456" y="738448"/>
                </a:lnTo>
                <a:lnTo>
                  <a:pt x="1489085" y="739718"/>
                </a:lnTo>
                <a:lnTo>
                  <a:pt x="1487134" y="740988"/>
                </a:lnTo>
                <a:close/>
              </a:path>
              <a:path w="4097654" h="972819">
                <a:moveTo>
                  <a:pt x="2127907" y="739718"/>
                </a:moveTo>
                <a:lnTo>
                  <a:pt x="2123221" y="739718"/>
                </a:lnTo>
                <a:lnTo>
                  <a:pt x="2120295" y="738448"/>
                </a:lnTo>
                <a:lnTo>
                  <a:pt x="2119320" y="734638"/>
                </a:lnTo>
                <a:lnTo>
                  <a:pt x="2120494" y="732098"/>
                </a:lnTo>
                <a:lnTo>
                  <a:pt x="2121857" y="728288"/>
                </a:lnTo>
                <a:lnTo>
                  <a:pt x="2124387" y="727018"/>
                </a:lnTo>
                <a:lnTo>
                  <a:pt x="2127907" y="728288"/>
                </a:lnTo>
                <a:lnTo>
                  <a:pt x="2130048" y="728288"/>
                </a:lnTo>
                <a:lnTo>
                  <a:pt x="2132388" y="730828"/>
                </a:lnTo>
                <a:lnTo>
                  <a:pt x="2131999" y="733368"/>
                </a:lnTo>
                <a:lnTo>
                  <a:pt x="2131610" y="737178"/>
                </a:lnTo>
                <a:lnTo>
                  <a:pt x="2127907" y="739718"/>
                </a:lnTo>
                <a:close/>
              </a:path>
              <a:path w="4097654" h="972819">
                <a:moveTo>
                  <a:pt x="2327636" y="738448"/>
                </a:moveTo>
                <a:lnTo>
                  <a:pt x="2324520" y="738448"/>
                </a:lnTo>
                <a:lnTo>
                  <a:pt x="2321586" y="735908"/>
                </a:lnTo>
                <a:lnTo>
                  <a:pt x="2321586" y="730828"/>
                </a:lnTo>
                <a:lnTo>
                  <a:pt x="2323750" y="728288"/>
                </a:lnTo>
                <a:lnTo>
                  <a:pt x="2325876" y="728288"/>
                </a:lnTo>
                <a:lnTo>
                  <a:pt x="2328809" y="727018"/>
                </a:lnTo>
                <a:lnTo>
                  <a:pt x="2331926" y="730828"/>
                </a:lnTo>
                <a:lnTo>
                  <a:pt x="2332036" y="732098"/>
                </a:lnTo>
                <a:lnTo>
                  <a:pt x="2332147" y="734638"/>
                </a:lnTo>
                <a:lnTo>
                  <a:pt x="2329983" y="737178"/>
                </a:lnTo>
                <a:lnTo>
                  <a:pt x="2327636" y="738448"/>
                </a:lnTo>
                <a:close/>
              </a:path>
              <a:path w="4097654" h="972819">
                <a:moveTo>
                  <a:pt x="2369185" y="737178"/>
                </a:moveTo>
                <a:lnTo>
                  <a:pt x="2363539" y="737178"/>
                </a:lnTo>
                <a:lnTo>
                  <a:pt x="2361009" y="734638"/>
                </a:lnTo>
                <a:lnTo>
                  <a:pt x="2361375" y="732098"/>
                </a:lnTo>
                <a:lnTo>
                  <a:pt x="2361596" y="729558"/>
                </a:lnTo>
                <a:lnTo>
                  <a:pt x="2364125" y="727018"/>
                </a:lnTo>
                <a:lnTo>
                  <a:pt x="2369002" y="727018"/>
                </a:lnTo>
                <a:lnTo>
                  <a:pt x="2371349" y="730828"/>
                </a:lnTo>
                <a:lnTo>
                  <a:pt x="2371532" y="732098"/>
                </a:lnTo>
                <a:lnTo>
                  <a:pt x="2371532" y="734638"/>
                </a:lnTo>
                <a:lnTo>
                  <a:pt x="2369185" y="737178"/>
                </a:lnTo>
                <a:close/>
              </a:path>
              <a:path w="4097654" h="972819">
                <a:moveTo>
                  <a:pt x="439871" y="738448"/>
                </a:moveTo>
                <a:lnTo>
                  <a:pt x="436755" y="735908"/>
                </a:lnTo>
                <a:lnTo>
                  <a:pt x="436656" y="734638"/>
                </a:lnTo>
                <a:lnTo>
                  <a:pt x="436557" y="730828"/>
                </a:lnTo>
                <a:lnTo>
                  <a:pt x="439094" y="728288"/>
                </a:lnTo>
                <a:lnTo>
                  <a:pt x="442995" y="728288"/>
                </a:lnTo>
                <a:lnTo>
                  <a:pt x="446119" y="732098"/>
                </a:lnTo>
                <a:lnTo>
                  <a:pt x="445334" y="733368"/>
                </a:lnTo>
                <a:lnTo>
                  <a:pt x="444748" y="734638"/>
                </a:lnTo>
                <a:lnTo>
                  <a:pt x="443384" y="735908"/>
                </a:lnTo>
                <a:lnTo>
                  <a:pt x="439871" y="738448"/>
                </a:lnTo>
                <a:close/>
              </a:path>
              <a:path w="4097654" h="972819">
                <a:moveTo>
                  <a:pt x="803266" y="742258"/>
                </a:moveTo>
                <a:lnTo>
                  <a:pt x="799951" y="742258"/>
                </a:lnTo>
                <a:lnTo>
                  <a:pt x="796637" y="740988"/>
                </a:lnTo>
                <a:lnTo>
                  <a:pt x="795463" y="738448"/>
                </a:lnTo>
                <a:lnTo>
                  <a:pt x="794099" y="735908"/>
                </a:lnTo>
                <a:lnTo>
                  <a:pt x="794488" y="732098"/>
                </a:lnTo>
                <a:lnTo>
                  <a:pt x="797612" y="729558"/>
                </a:lnTo>
                <a:lnTo>
                  <a:pt x="798778" y="729558"/>
                </a:lnTo>
                <a:lnTo>
                  <a:pt x="799951" y="728288"/>
                </a:lnTo>
                <a:lnTo>
                  <a:pt x="805216" y="729558"/>
                </a:lnTo>
                <a:lnTo>
                  <a:pt x="808729" y="734638"/>
                </a:lnTo>
                <a:lnTo>
                  <a:pt x="806192" y="739718"/>
                </a:lnTo>
                <a:lnTo>
                  <a:pt x="805605" y="740988"/>
                </a:lnTo>
                <a:lnTo>
                  <a:pt x="804431" y="740988"/>
                </a:lnTo>
                <a:lnTo>
                  <a:pt x="803266" y="742258"/>
                </a:lnTo>
                <a:close/>
              </a:path>
              <a:path w="4097654" h="972819">
                <a:moveTo>
                  <a:pt x="1216789" y="742258"/>
                </a:moveTo>
                <a:lnTo>
                  <a:pt x="1204498" y="742258"/>
                </a:lnTo>
                <a:lnTo>
                  <a:pt x="1202548" y="740988"/>
                </a:lnTo>
                <a:lnTo>
                  <a:pt x="1200209" y="739718"/>
                </a:lnTo>
                <a:lnTo>
                  <a:pt x="1199622" y="735908"/>
                </a:lnTo>
                <a:lnTo>
                  <a:pt x="1200795" y="730828"/>
                </a:lnTo>
                <a:lnTo>
                  <a:pt x="1201961" y="729558"/>
                </a:lnTo>
                <a:lnTo>
                  <a:pt x="1204696" y="728288"/>
                </a:lnTo>
                <a:lnTo>
                  <a:pt x="1208011" y="728288"/>
                </a:lnTo>
                <a:lnTo>
                  <a:pt x="1209375" y="730828"/>
                </a:lnTo>
                <a:lnTo>
                  <a:pt x="1210160" y="733368"/>
                </a:lnTo>
                <a:lnTo>
                  <a:pt x="1213085" y="739718"/>
                </a:lnTo>
                <a:lnTo>
                  <a:pt x="1216789" y="742258"/>
                </a:lnTo>
                <a:close/>
              </a:path>
              <a:path w="4097654" h="972819">
                <a:moveTo>
                  <a:pt x="1844288" y="743528"/>
                </a:moveTo>
                <a:lnTo>
                  <a:pt x="1839603" y="740988"/>
                </a:lnTo>
                <a:lnTo>
                  <a:pt x="1835709" y="735908"/>
                </a:lnTo>
                <a:lnTo>
                  <a:pt x="1835313" y="732098"/>
                </a:lnTo>
                <a:lnTo>
                  <a:pt x="1837263" y="729558"/>
                </a:lnTo>
                <a:lnTo>
                  <a:pt x="1837850" y="728288"/>
                </a:lnTo>
                <a:lnTo>
                  <a:pt x="1845850" y="728288"/>
                </a:lnTo>
                <a:lnTo>
                  <a:pt x="1849554" y="732098"/>
                </a:lnTo>
                <a:lnTo>
                  <a:pt x="1850338" y="737178"/>
                </a:lnTo>
                <a:lnTo>
                  <a:pt x="1849554" y="738448"/>
                </a:lnTo>
                <a:lnTo>
                  <a:pt x="1848776" y="740988"/>
                </a:lnTo>
                <a:lnTo>
                  <a:pt x="1847412" y="740988"/>
                </a:lnTo>
                <a:lnTo>
                  <a:pt x="1844288" y="743528"/>
                </a:lnTo>
                <a:close/>
              </a:path>
              <a:path w="4097654" h="972819">
                <a:moveTo>
                  <a:pt x="1845850" y="776548"/>
                </a:moveTo>
                <a:lnTo>
                  <a:pt x="1843313" y="775278"/>
                </a:lnTo>
                <a:lnTo>
                  <a:pt x="1842147" y="774008"/>
                </a:lnTo>
                <a:lnTo>
                  <a:pt x="1840387" y="771468"/>
                </a:lnTo>
                <a:lnTo>
                  <a:pt x="1840585" y="766388"/>
                </a:lnTo>
                <a:lnTo>
                  <a:pt x="1842536" y="765118"/>
                </a:lnTo>
                <a:lnTo>
                  <a:pt x="1843123" y="765118"/>
                </a:lnTo>
                <a:lnTo>
                  <a:pt x="1843511" y="763848"/>
                </a:lnTo>
                <a:lnTo>
                  <a:pt x="1851504" y="761308"/>
                </a:lnTo>
                <a:lnTo>
                  <a:pt x="1853843" y="754958"/>
                </a:lnTo>
                <a:lnTo>
                  <a:pt x="1856967" y="747338"/>
                </a:lnTo>
                <a:lnTo>
                  <a:pt x="1861066" y="746068"/>
                </a:lnTo>
                <a:lnTo>
                  <a:pt x="1863794" y="744798"/>
                </a:lnTo>
                <a:lnTo>
                  <a:pt x="1866720" y="743528"/>
                </a:lnTo>
                <a:lnTo>
                  <a:pt x="1870423" y="742258"/>
                </a:lnTo>
                <a:lnTo>
                  <a:pt x="1872961" y="739718"/>
                </a:lnTo>
                <a:lnTo>
                  <a:pt x="1875109" y="735908"/>
                </a:lnTo>
                <a:lnTo>
                  <a:pt x="1876473" y="733368"/>
                </a:lnTo>
                <a:lnTo>
                  <a:pt x="1882325" y="728288"/>
                </a:lnTo>
                <a:lnTo>
                  <a:pt x="1886615" y="728288"/>
                </a:lnTo>
                <a:lnTo>
                  <a:pt x="1888375" y="730828"/>
                </a:lnTo>
                <a:lnTo>
                  <a:pt x="1890325" y="733368"/>
                </a:lnTo>
                <a:lnTo>
                  <a:pt x="1890325" y="738448"/>
                </a:lnTo>
                <a:lnTo>
                  <a:pt x="1886813" y="740988"/>
                </a:lnTo>
                <a:lnTo>
                  <a:pt x="1884862" y="743528"/>
                </a:lnTo>
                <a:lnTo>
                  <a:pt x="1882713" y="744798"/>
                </a:lnTo>
                <a:lnTo>
                  <a:pt x="1879010" y="747338"/>
                </a:lnTo>
                <a:lnTo>
                  <a:pt x="1875688" y="749878"/>
                </a:lnTo>
                <a:lnTo>
                  <a:pt x="1873745" y="757498"/>
                </a:lnTo>
                <a:lnTo>
                  <a:pt x="1867894" y="760038"/>
                </a:lnTo>
                <a:lnTo>
                  <a:pt x="1863992" y="762578"/>
                </a:lnTo>
                <a:lnTo>
                  <a:pt x="1859306" y="762578"/>
                </a:lnTo>
                <a:lnTo>
                  <a:pt x="1855603" y="765118"/>
                </a:lnTo>
                <a:lnTo>
                  <a:pt x="1852677" y="767658"/>
                </a:lnTo>
                <a:lnTo>
                  <a:pt x="1850917" y="771468"/>
                </a:lnTo>
                <a:lnTo>
                  <a:pt x="1848578" y="774008"/>
                </a:lnTo>
                <a:lnTo>
                  <a:pt x="1847412" y="774008"/>
                </a:lnTo>
                <a:lnTo>
                  <a:pt x="1847024" y="775278"/>
                </a:lnTo>
                <a:lnTo>
                  <a:pt x="1845850" y="776548"/>
                </a:lnTo>
                <a:close/>
              </a:path>
              <a:path w="4097654" h="972819">
                <a:moveTo>
                  <a:pt x="2287260" y="737178"/>
                </a:moveTo>
                <a:lnTo>
                  <a:pt x="2282971" y="737178"/>
                </a:lnTo>
                <a:lnTo>
                  <a:pt x="2280441" y="734638"/>
                </a:lnTo>
                <a:lnTo>
                  <a:pt x="2280441" y="730828"/>
                </a:lnTo>
                <a:lnTo>
                  <a:pt x="2282201" y="728288"/>
                </a:lnTo>
                <a:lnTo>
                  <a:pt x="2286491" y="728288"/>
                </a:lnTo>
                <a:lnTo>
                  <a:pt x="2289607" y="729558"/>
                </a:lnTo>
                <a:lnTo>
                  <a:pt x="2290011" y="734638"/>
                </a:lnTo>
                <a:lnTo>
                  <a:pt x="2287260" y="737178"/>
                </a:lnTo>
                <a:close/>
              </a:path>
              <a:path w="4097654" h="972819">
                <a:moveTo>
                  <a:pt x="2444473" y="776548"/>
                </a:moveTo>
                <a:lnTo>
                  <a:pt x="2439817" y="776548"/>
                </a:lnTo>
                <a:lnTo>
                  <a:pt x="2437249" y="775278"/>
                </a:lnTo>
                <a:lnTo>
                  <a:pt x="2436884" y="772738"/>
                </a:lnTo>
                <a:lnTo>
                  <a:pt x="2436297" y="766388"/>
                </a:lnTo>
                <a:lnTo>
                  <a:pt x="2433363" y="763848"/>
                </a:lnTo>
                <a:lnTo>
                  <a:pt x="2427710" y="762578"/>
                </a:lnTo>
                <a:lnTo>
                  <a:pt x="2418909" y="760038"/>
                </a:lnTo>
                <a:lnTo>
                  <a:pt x="2417370" y="754958"/>
                </a:lnTo>
                <a:lnTo>
                  <a:pt x="2414840" y="747338"/>
                </a:lnTo>
                <a:lnTo>
                  <a:pt x="2409560" y="743528"/>
                </a:lnTo>
                <a:lnTo>
                  <a:pt x="2402558" y="742258"/>
                </a:lnTo>
                <a:lnTo>
                  <a:pt x="2399807" y="740988"/>
                </a:lnTo>
                <a:lnTo>
                  <a:pt x="2398634" y="738448"/>
                </a:lnTo>
                <a:lnTo>
                  <a:pt x="2399625" y="732098"/>
                </a:lnTo>
                <a:lnTo>
                  <a:pt x="2403328" y="728288"/>
                </a:lnTo>
                <a:lnTo>
                  <a:pt x="2406848" y="728288"/>
                </a:lnTo>
                <a:lnTo>
                  <a:pt x="2408021" y="729558"/>
                </a:lnTo>
                <a:lnTo>
                  <a:pt x="2410330" y="729558"/>
                </a:lnTo>
                <a:lnTo>
                  <a:pt x="2412090" y="730828"/>
                </a:lnTo>
                <a:lnTo>
                  <a:pt x="2414254" y="733368"/>
                </a:lnTo>
                <a:lnTo>
                  <a:pt x="2415206" y="734638"/>
                </a:lnTo>
                <a:lnTo>
                  <a:pt x="2417370" y="738448"/>
                </a:lnTo>
                <a:lnTo>
                  <a:pt x="2420304" y="742258"/>
                </a:lnTo>
                <a:lnTo>
                  <a:pt x="2424776" y="743528"/>
                </a:lnTo>
                <a:lnTo>
                  <a:pt x="2430240" y="744798"/>
                </a:lnTo>
                <a:lnTo>
                  <a:pt x="2435124" y="748608"/>
                </a:lnTo>
                <a:lnTo>
                  <a:pt x="2435893" y="754958"/>
                </a:lnTo>
                <a:lnTo>
                  <a:pt x="2436884" y="761308"/>
                </a:lnTo>
                <a:lnTo>
                  <a:pt x="2441943" y="763848"/>
                </a:lnTo>
                <a:lnTo>
                  <a:pt x="2446050" y="767658"/>
                </a:lnTo>
                <a:lnTo>
                  <a:pt x="2447223" y="768928"/>
                </a:lnTo>
                <a:lnTo>
                  <a:pt x="2447589" y="771468"/>
                </a:lnTo>
                <a:lnTo>
                  <a:pt x="2447589" y="775278"/>
                </a:lnTo>
                <a:lnTo>
                  <a:pt x="2444473" y="776548"/>
                </a:lnTo>
                <a:close/>
              </a:path>
              <a:path w="4097654" h="972819">
                <a:moveTo>
                  <a:pt x="2410330" y="729558"/>
                </a:moveTo>
                <a:lnTo>
                  <a:pt x="2408021" y="729558"/>
                </a:lnTo>
                <a:lnTo>
                  <a:pt x="2409560" y="728288"/>
                </a:lnTo>
                <a:lnTo>
                  <a:pt x="2410330" y="729558"/>
                </a:lnTo>
                <a:close/>
              </a:path>
              <a:path w="4097654" h="972819">
                <a:moveTo>
                  <a:pt x="788636" y="842588"/>
                </a:moveTo>
                <a:lnTo>
                  <a:pt x="686818" y="842588"/>
                </a:lnTo>
                <a:lnTo>
                  <a:pt x="690323" y="841318"/>
                </a:lnTo>
                <a:lnTo>
                  <a:pt x="691885" y="838778"/>
                </a:lnTo>
                <a:lnTo>
                  <a:pt x="692471" y="837508"/>
                </a:lnTo>
                <a:lnTo>
                  <a:pt x="692570" y="832428"/>
                </a:lnTo>
                <a:lnTo>
                  <a:pt x="692669" y="828618"/>
                </a:lnTo>
                <a:lnTo>
                  <a:pt x="697348" y="823538"/>
                </a:lnTo>
                <a:lnTo>
                  <a:pt x="705150" y="822268"/>
                </a:lnTo>
                <a:lnTo>
                  <a:pt x="710225" y="820998"/>
                </a:lnTo>
                <a:lnTo>
                  <a:pt x="712762" y="818458"/>
                </a:lnTo>
                <a:lnTo>
                  <a:pt x="713150" y="813378"/>
                </a:lnTo>
                <a:lnTo>
                  <a:pt x="713539" y="807028"/>
                </a:lnTo>
                <a:lnTo>
                  <a:pt x="716663" y="804488"/>
                </a:lnTo>
                <a:lnTo>
                  <a:pt x="722317" y="801948"/>
                </a:lnTo>
                <a:lnTo>
                  <a:pt x="724069" y="801948"/>
                </a:lnTo>
                <a:lnTo>
                  <a:pt x="725829" y="800678"/>
                </a:lnTo>
                <a:lnTo>
                  <a:pt x="733830" y="795598"/>
                </a:lnTo>
                <a:lnTo>
                  <a:pt x="733632" y="786708"/>
                </a:lnTo>
                <a:lnTo>
                  <a:pt x="726805" y="782898"/>
                </a:lnTo>
                <a:lnTo>
                  <a:pt x="724656" y="781628"/>
                </a:lnTo>
                <a:lnTo>
                  <a:pt x="722119" y="780358"/>
                </a:lnTo>
                <a:lnTo>
                  <a:pt x="717829" y="777818"/>
                </a:lnTo>
                <a:lnTo>
                  <a:pt x="715299" y="776548"/>
                </a:lnTo>
                <a:lnTo>
                  <a:pt x="711588" y="768928"/>
                </a:lnTo>
                <a:lnTo>
                  <a:pt x="707299" y="763848"/>
                </a:lnTo>
                <a:lnTo>
                  <a:pt x="699108" y="761308"/>
                </a:lnTo>
                <a:lnTo>
                  <a:pt x="697546" y="758768"/>
                </a:lnTo>
                <a:lnTo>
                  <a:pt x="693058" y="751148"/>
                </a:lnTo>
                <a:lnTo>
                  <a:pt x="695207" y="746068"/>
                </a:lnTo>
                <a:lnTo>
                  <a:pt x="700274" y="743528"/>
                </a:lnTo>
                <a:lnTo>
                  <a:pt x="702034" y="743528"/>
                </a:lnTo>
                <a:lnTo>
                  <a:pt x="703786" y="742258"/>
                </a:lnTo>
                <a:lnTo>
                  <a:pt x="710026" y="742258"/>
                </a:lnTo>
                <a:lnTo>
                  <a:pt x="712762" y="739718"/>
                </a:lnTo>
                <a:lnTo>
                  <a:pt x="714514" y="735908"/>
                </a:lnTo>
                <a:lnTo>
                  <a:pt x="714903" y="734638"/>
                </a:lnTo>
                <a:lnTo>
                  <a:pt x="715490" y="733368"/>
                </a:lnTo>
                <a:lnTo>
                  <a:pt x="718027" y="730828"/>
                </a:lnTo>
                <a:lnTo>
                  <a:pt x="720168" y="729558"/>
                </a:lnTo>
                <a:lnTo>
                  <a:pt x="722903" y="729558"/>
                </a:lnTo>
                <a:lnTo>
                  <a:pt x="725829" y="730828"/>
                </a:lnTo>
                <a:lnTo>
                  <a:pt x="728755" y="733368"/>
                </a:lnTo>
                <a:lnTo>
                  <a:pt x="728755" y="738448"/>
                </a:lnTo>
                <a:lnTo>
                  <a:pt x="728359" y="739718"/>
                </a:lnTo>
                <a:lnTo>
                  <a:pt x="727384" y="742258"/>
                </a:lnTo>
                <a:lnTo>
                  <a:pt x="725441" y="744798"/>
                </a:lnTo>
                <a:lnTo>
                  <a:pt x="721928" y="747338"/>
                </a:lnTo>
                <a:lnTo>
                  <a:pt x="720564" y="751148"/>
                </a:lnTo>
                <a:lnTo>
                  <a:pt x="719977" y="752418"/>
                </a:lnTo>
                <a:lnTo>
                  <a:pt x="721143" y="756228"/>
                </a:lnTo>
                <a:lnTo>
                  <a:pt x="723292" y="757498"/>
                </a:lnTo>
                <a:lnTo>
                  <a:pt x="755511" y="757498"/>
                </a:lnTo>
                <a:lnTo>
                  <a:pt x="757625" y="763848"/>
                </a:lnTo>
                <a:lnTo>
                  <a:pt x="759088" y="765118"/>
                </a:lnTo>
                <a:lnTo>
                  <a:pt x="740459" y="765118"/>
                </a:lnTo>
                <a:lnTo>
                  <a:pt x="736946" y="767658"/>
                </a:lnTo>
                <a:lnTo>
                  <a:pt x="735582" y="770198"/>
                </a:lnTo>
                <a:lnTo>
                  <a:pt x="734805" y="772738"/>
                </a:lnTo>
                <a:lnTo>
                  <a:pt x="735971" y="777818"/>
                </a:lnTo>
                <a:lnTo>
                  <a:pt x="738310" y="779088"/>
                </a:lnTo>
                <a:lnTo>
                  <a:pt x="740260" y="780358"/>
                </a:lnTo>
                <a:lnTo>
                  <a:pt x="742600" y="781628"/>
                </a:lnTo>
                <a:lnTo>
                  <a:pt x="744748" y="782898"/>
                </a:lnTo>
                <a:lnTo>
                  <a:pt x="748649" y="785438"/>
                </a:lnTo>
                <a:lnTo>
                  <a:pt x="749625" y="787978"/>
                </a:lnTo>
                <a:lnTo>
                  <a:pt x="748451" y="793058"/>
                </a:lnTo>
                <a:lnTo>
                  <a:pt x="747476" y="796868"/>
                </a:lnTo>
                <a:lnTo>
                  <a:pt x="746310" y="801948"/>
                </a:lnTo>
                <a:lnTo>
                  <a:pt x="733830" y="812108"/>
                </a:lnTo>
                <a:lnTo>
                  <a:pt x="735194" y="817188"/>
                </a:lnTo>
                <a:lnTo>
                  <a:pt x="742211" y="819728"/>
                </a:lnTo>
                <a:lnTo>
                  <a:pt x="776739" y="819728"/>
                </a:lnTo>
                <a:lnTo>
                  <a:pt x="778297" y="820998"/>
                </a:lnTo>
                <a:lnTo>
                  <a:pt x="782785" y="822268"/>
                </a:lnTo>
                <a:lnTo>
                  <a:pt x="785124" y="823538"/>
                </a:lnTo>
                <a:lnTo>
                  <a:pt x="787661" y="823538"/>
                </a:lnTo>
                <a:lnTo>
                  <a:pt x="789612" y="826078"/>
                </a:lnTo>
                <a:lnTo>
                  <a:pt x="791372" y="827348"/>
                </a:lnTo>
                <a:lnTo>
                  <a:pt x="793711" y="831158"/>
                </a:lnTo>
                <a:lnTo>
                  <a:pt x="795075" y="836238"/>
                </a:lnTo>
                <a:lnTo>
                  <a:pt x="793322" y="840048"/>
                </a:lnTo>
                <a:lnTo>
                  <a:pt x="790198" y="841318"/>
                </a:lnTo>
                <a:lnTo>
                  <a:pt x="788636" y="842588"/>
                </a:lnTo>
                <a:close/>
              </a:path>
              <a:path w="4097654" h="972819">
                <a:moveTo>
                  <a:pt x="892017" y="740988"/>
                </a:moveTo>
                <a:lnTo>
                  <a:pt x="882066" y="740988"/>
                </a:lnTo>
                <a:lnTo>
                  <a:pt x="879140" y="739718"/>
                </a:lnTo>
                <a:lnTo>
                  <a:pt x="877776" y="737178"/>
                </a:lnTo>
                <a:lnTo>
                  <a:pt x="878752" y="733368"/>
                </a:lnTo>
                <a:lnTo>
                  <a:pt x="879529" y="730828"/>
                </a:lnTo>
                <a:lnTo>
                  <a:pt x="882264" y="729558"/>
                </a:lnTo>
                <a:lnTo>
                  <a:pt x="884405" y="729558"/>
                </a:lnTo>
                <a:lnTo>
                  <a:pt x="888505" y="730828"/>
                </a:lnTo>
                <a:lnTo>
                  <a:pt x="891240" y="732098"/>
                </a:lnTo>
                <a:lnTo>
                  <a:pt x="892604" y="735908"/>
                </a:lnTo>
                <a:lnTo>
                  <a:pt x="893381" y="738448"/>
                </a:lnTo>
                <a:lnTo>
                  <a:pt x="892017" y="740988"/>
                </a:lnTo>
                <a:close/>
              </a:path>
              <a:path w="4097654" h="972819">
                <a:moveTo>
                  <a:pt x="1085513" y="742258"/>
                </a:moveTo>
                <a:lnTo>
                  <a:pt x="1082976" y="742258"/>
                </a:lnTo>
                <a:lnTo>
                  <a:pt x="1082000" y="740988"/>
                </a:lnTo>
                <a:lnTo>
                  <a:pt x="1078496" y="739718"/>
                </a:lnTo>
                <a:lnTo>
                  <a:pt x="1076735" y="735908"/>
                </a:lnTo>
                <a:lnTo>
                  <a:pt x="1078297" y="730828"/>
                </a:lnTo>
                <a:lnTo>
                  <a:pt x="1082199" y="729558"/>
                </a:lnTo>
                <a:lnTo>
                  <a:pt x="1085513" y="730828"/>
                </a:lnTo>
                <a:lnTo>
                  <a:pt x="1088241" y="732098"/>
                </a:lnTo>
                <a:lnTo>
                  <a:pt x="1090389" y="735908"/>
                </a:lnTo>
                <a:lnTo>
                  <a:pt x="1089414" y="739718"/>
                </a:lnTo>
                <a:lnTo>
                  <a:pt x="1089216" y="739718"/>
                </a:lnTo>
                <a:lnTo>
                  <a:pt x="1087075" y="740988"/>
                </a:lnTo>
                <a:lnTo>
                  <a:pt x="1085513" y="742258"/>
                </a:lnTo>
                <a:close/>
              </a:path>
              <a:path w="4097654" h="972819">
                <a:moveTo>
                  <a:pt x="2164770" y="735908"/>
                </a:moveTo>
                <a:lnTo>
                  <a:pt x="2162233" y="735908"/>
                </a:lnTo>
                <a:lnTo>
                  <a:pt x="2160282" y="734638"/>
                </a:lnTo>
                <a:lnTo>
                  <a:pt x="2159696" y="734638"/>
                </a:lnTo>
                <a:lnTo>
                  <a:pt x="2159505" y="732098"/>
                </a:lnTo>
                <a:lnTo>
                  <a:pt x="2159894" y="732098"/>
                </a:lnTo>
                <a:lnTo>
                  <a:pt x="2161060" y="730828"/>
                </a:lnTo>
                <a:lnTo>
                  <a:pt x="2163010" y="729558"/>
                </a:lnTo>
                <a:lnTo>
                  <a:pt x="2164572" y="730828"/>
                </a:lnTo>
                <a:lnTo>
                  <a:pt x="2165159" y="730828"/>
                </a:lnTo>
                <a:lnTo>
                  <a:pt x="2165944" y="733368"/>
                </a:lnTo>
                <a:lnTo>
                  <a:pt x="2164770" y="735908"/>
                </a:lnTo>
                <a:close/>
              </a:path>
              <a:path w="4097654" h="972819">
                <a:moveTo>
                  <a:pt x="80965" y="738448"/>
                </a:moveTo>
                <a:lnTo>
                  <a:pt x="78427" y="735908"/>
                </a:lnTo>
                <a:lnTo>
                  <a:pt x="79403" y="733368"/>
                </a:lnTo>
                <a:lnTo>
                  <a:pt x="79791" y="732098"/>
                </a:lnTo>
                <a:lnTo>
                  <a:pt x="81742" y="730828"/>
                </a:lnTo>
                <a:lnTo>
                  <a:pt x="82138" y="730828"/>
                </a:lnTo>
                <a:lnTo>
                  <a:pt x="83311" y="732098"/>
                </a:lnTo>
                <a:lnTo>
                  <a:pt x="84089" y="733368"/>
                </a:lnTo>
                <a:lnTo>
                  <a:pt x="85064" y="734638"/>
                </a:lnTo>
                <a:lnTo>
                  <a:pt x="84089" y="735908"/>
                </a:lnTo>
                <a:lnTo>
                  <a:pt x="83502" y="737178"/>
                </a:lnTo>
                <a:lnTo>
                  <a:pt x="82725" y="737178"/>
                </a:lnTo>
                <a:lnTo>
                  <a:pt x="80965" y="738448"/>
                </a:lnTo>
                <a:close/>
              </a:path>
              <a:path w="4097654" h="972819">
                <a:moveTo>
                  <a:pt x="484155" y="732098"/>
                </a:moveTo>
                <a:lnTo>
                  <a:pt x="480833" y="732098"/>
                </a:lnTo>
                <a:lnTo>
                  <a:pt x="481222" y="730828"/>
                </a:lnTo>
                <a:lnTo>
                  <a:pt x="483569" y="730828"/>
                </a:lnTo>
                <a:lnTo>
                  <a:pt x="484155" y="732098"/>
                </a:lnTo>
                <a:close/>
              </a:path>
              <a:path w="4097654" h="972819">
                <a:moveTo>
                  <a:pt x="483569" y="734638"/>
                </a:moveTo>
                <a:lnTo>
                  <a:pt x="482395" y="734638"/>
                </a:lnTo>
                <a:lnTo>
                  <a:pt x="481031" y="733368"/>
                </a:lnTo>
                <a:lnTo>
                  <a:pt x="480056" y="733368"/>
                </a:lnTo>
                <a:lnTo>
                  <a:pt x="480056" y="732098"/>
                </a:lnTo>
                <a:lnTo>
                  <a:pt x="483957" y="732098"/>
                </a:lnTo>
                <a:lnTo>
                  <a:pt x="483569" y="734638"/>
                </a:lnTo>
                <a:close/>
              </a:path>
              <a:path w="4097654" h="972819">
                <a:moveTo>
                  <a:pt x="2565012" y="735908"/>
                </a:moveTo>
                <a:lnTo>
                  <a:pt x="2564060" y="734638"/>
                </a:lnTo>
                <a:lnTo>
                  <a:pt x="2563839" y="734638"/>
                </a:lnTo>
                <a:lnTo>
                  <a:pt x="2564060" y="733368"/>
                </a:lnTo>
                <a:lnTo>
                  <a:pt x="2564426" y="733368"/>
                </a:lnTo>
                <a:lnTo>
                  <a:pt x="2564830" y="732098"/>
                </a:lnTo>
                <a:lnTo>
                  <a:pt x="2565416" y="732098"/>
                </a:lnTo>
                <a:lnTo>
                  <a:pt x="2566003" y="733368"/>
                </a:lnTo>
                <a:lnTo>
                  <a:pt x="2565820" y="734638"/>
                </a:lnTo>
                <a:lnTo>
                  <a:pt x="2565012" y="735908"/>
                </a:lnTo>
                <a:close/>
              </a:path>
              <a:path w="4097654" h="972819">
                <a:moveTo>
                  <a:pt x="1362693" y="738448"/>
                </a:moveTo>
                <a:lnTo>
                  <a:pt x="1361711" y="737178"/>
                </a:lnTo>
                <a:lnTo>
                  <a:pt x="1364255" y="737178"/>
                </a:lnTo>
                <a:lnTo>
                  <a:pt x="1362693" y="738448"/>
                </a:lnTo>
                <a:close/>
              </a:path>
              <a:path w="4097654" h="972819">
                <a:moveTo>
                  <a:pt x="608794" y="782898"/>
                </a:moveTo>
                <a:lnTo>
                  <a:pt x="604108" y="782898"/>
                </a:lnTo>
                <a:lnTo>
                  <a:pt x="595331" y="779088"/>
                </a:lnTo>
                <a:lnTo>
                  <a:pt x="594554" y="777818"/>
                </a:lnTo>
                <a:lnTo>
                  <a:pt x="594942" y="776548"/>
                </a:lnTo>
                <a:lnTo>
                  <a:pt x="595719" y="775278"/>
                </a:lnTo>
                <a:lnTo>
                  <a:pt x="596306" y="767658"/>
                </a:lnTo>
                <a:lnTo>
                  <a:pt x="598455" y="763848"/>
                </a:lnTo>
                <a:lnTo>
                  <a:pt x="604108" y="761308"/>
                </a:lnTo>
                <a:lnTo>
                  <a:pt x="609572" y="760038"/>
                </a:lnTo>
                <a:lnTo>
                  <a:pt x="611911" y="756228"/>
                </a:lnTo>
                <a:lnTo>
                  <a:pt x="612299" y="749878"/>
                </a:lnTo>
                <a:lnTo>
                  <a:pt x="612513" y="748558"/>
                </a:lnTo>
                <a:lnTo>
                  <a:pt x="613275" y="746068"/>
                </a:lnTo>
                <a:lnTo>
                  <a:pt x="614250" y="743528"/>
                </a:lnTo>
                <a:lnTo>
                  <a:pt x="614646" y="742258"/>
                </a:lnTo>
                <a:lnTo>
                  <a:pt x="615812" y="740988"/>
                </a:lnTo>
                <a:lnTo>
                  <a:pt x="616985" y="740988"/>
                </a:lnTo>
                <a:lnTo>
                  <a:pt x="620109" y="739718"/>
                </a:lnTo>
                <a:lnTo>
                  <a:pt x="626540" y="742258"/>
                </a:lnTo>
                <a:lnTo>
                  <a:pt x="628689" y="744798"/>
                </a:lnTo>
                <a:lnTo>
                  <a:pt x="630639" y="747338"/>
                </a:lnTo>
                <a:lnTo>
                  <a:pt x="630830" y="751148"/>
                </a:lnTo>
                <a:lnTo>
                  <a:pt x="629862" y="753688"/>
                </a:lnTo>
                <a:lnTo>
                  <a:pt x="626936" y="760038"/>
                </a:lnTo>
                <a:lnTo>
                  <a:pt x="624590" y="761308"/>
                </a:lnTo>
                <a:lnTo>
                  <a:pt x="618159" y="763848"/>
                </a:lnTo>
                <a:lnTo>
                  <a:pt x="614837" y="768928"/>
                </a:lnTo>
                <a:lnTo>
                  <a:pt x="612299" y="774008"/>
                </a:lnTo>
                <a:lnTo>
                  <a:pt x="608794" y="782898"/>
                </a:lnTo>
                <a:close/>
              </a:path>
              <a:path w="4097654" h="972819">
                <a:moveTo>
                  <a:pt x="886950" y="742258"/>
                </a:moveTo>
                <a:lnTo>
                  <a:pt x="885777" y="742258"/>
                </a:lnTo>
                <a:lnTo>
                  <a:pt x="884405" y="740988"/>
                </a:lnTo>
                <a:lnTo>
                  <a:pt x="888314" y="740988"/>
                </a:lnTo>
                <a:lnTo>
                  <a:pt x="886950" y="742258"/>
                </a:lnTo>
                <a:close/>
              </a:path>
              <a:path w="4097654" h="972819">
                <a:moveTo>
                  <a:pt x="1706186" y="761308"/>
                </a:moveTo>
                <a:lnTo>
                  <a:pt x="1702285" y="761308"/>
                </a:lnTo>
                <a:lnTo>
                  <a:pt x="1698772" y="760038"/>
                </a:lnTo>
                <a:lnTo>
                  <a:pt x="1697218" y="760038"/>
                </a:lnTo>
                <a:lnTo>
                  <a:pt x="1696631" y="757498"/>
                </a:lnTo>
                <a:lnTo>
                  <a:pt x="1695854" y="756228"/>
                </a:lnTo>
                <a:lnTo>
                  <a:pt x="1695854" y="751148"/>
                </a:lnTo>
                <a:lnTo>
                  <a:pt x="1697606" y="747338"/>
                </a:lnTo>
                <a:lnTo>
                  <a:pt x="1701309" y="744798"/>
                </a:lnTo>
                <a:lnTo>
                  <a:pt x="1704624" y="740988"/>
                </a:lnTo>
                <a:lnTo>
                  <a:pt x="1710285" y="743528"/>
                </a:lnTo>
                <a:lnTo>
                  <a:pt x="1714186" y="751148"/>
                </a:lnTo>
                <a:lnTo>
                  <a:pt x="1713013" y="756228"/>
                </a:lnTo>
                <a:lnTo>
                  <a:pt x="1709508" y="758768"/>
                </a:lnTo>
                <a:lnTo>
                  <a:pt x="1706186" y="761308"/>
                </a:lnTo>
                <a:close/>
              </a:path>
              <a:path w="4097654" h="972819">
                <a:moveTo>
                  <a:pt x="1975366" y="742258"/>
                </a:moveTo>
                <a:lnTo>
                  <a:pt x="1974787" y="742258"/>
                </a:lnTo>
                <a:lnTo>
                  <a:pt x="1974787" y="740988"/>
                </a:lnTo>
                <a:lnTo>
                  <a:pt x="1975366" y="740988"/>
                </a:lnTo>
                <a:lnTo>
                  <a:pt x="1975366" y="742258"/>
                </a:lnTo>
                <a:close/>
              </a:path>
              <a:path w="4097654" h="972819">
                <a:moveTo>
                  <a:pt x="2408608" y="762578"/>
                </a:moveTo>
                <a:lnTo>
                  <a:pt x="2383814" y="762578"/>
                </a:lnTo>
                <a:lnTo>
                  <a:pt x="2381467" y="761308"/>
                </a:lnTo>
                <a:lnTo>
                  <a:pt x="2376591" y="758768"/>
                </a:lnTo>
                <a:lnTo>
                  <a:pt x="2375235" y="752418"/>
                </a:lnTo>
                <a:lnTo>
                  <a:pt x="2378977" y="748558"/>
                </a:lnTo>
                <a:lnTo>
                  <a:pt x="2384988" y="740988"/>
                </a:lnTo>
                <a:lnTo>
                  <a:pt x="2393758" y="743528"/>
                </a:lnTo>
                <a:lnTo>
                  <a:pt x="2395731" y="749878"/>
                </a:lnTo>
                <a:lnTo>
                  <a:pt x="2397864" y="756228"/>
                </a:lnTo>
                <a:lnTo>
                  <a:pt x="2402154" y="760038"/>
                </a:lnTo>
                <a:lnTo>
                  <a:pt x="2408608" y="762578"/>
                </a:lnTo>
                <a:close/>
              </a:path>
              <a:path w="4097654" h="972819">
                <a:moveTo>
                  <a:pt x="521605" y="784168"/>
                </a:moveTo>
                <a:lnTo>
                  <a:pt x="518283" y="784168"/>
                </a:lnTo>
                <a:lnTo>
                  <a:pt x="514969" y="782898"/>
                </a:lnTo>
                <a:lnTo>
                  <a:pt x="513407" y="780358"/>
                </a:lnTo>
                <a:lnTo>
                  <a:pt x="512827" y="776548"/>
                </a:lnTo>
                <a:lnTo>
                  <a:pt x="512431" y="775278"/>
                </a:lnTo>
                <a:lnTo>
                  <a:pt x="512431" y="772738"/>
                </a:lnTo>
                <a:lnTo>
                  <a:pt x="512241" y="771468"/>
                </a:lnTo>
                <a:lnTo>
                  <a:pt x="512431" y="770198"/>
                </a:lnTo>
                <a:lnTo>
                  <a:pt x="512241" y="768928"/>
                </a:lnTo>
                <a:lnTo>
                  <a:pt x="513803" y="766388"/>
                </a:lnTo>
                <a:lnTo>
                  <a:pt x="514969" y="763848"/>
                </a:lnTo>
                <a:lnTo>
                  <a:pt x="516332" y="762578"/>
                </a:lnTo>
                <a:lnTo>
                  <a:pt x="519845" y="762578"/>
                </a:lnTo>
                <a:lnTo>
                  <a:pt x="527068" y="761308"/>
                </a:lnTo>
                <a:lnTo>
                  <a:pt x="531548" y="757498"/>
                </a:lnTo>
                <a:lnTo>
                  <a:pt x="532135" y="746068"/>
                </a:lnTo>
                <a:lnTo>
                  <a:pt x="534863" y="743528"/>
                </a:lnTo>
                <a:lnTo>
                  <a:pt x="539153" y="742258"/>
                </a:lnTo>
                <a:lnTo>
                  <a:pt x="563154" y="742258"/>
                </a:lnTo>
                <a:lnTo>
                  <a:pt x="562179" y="743528"/>
                </a:lnTo>
                <a:lnTo>
                  <a:pt x="557881" y="746068"/>
                </a:lnTo>
                <a:lnTo>
                  <a:pt x="554178" y="748608"/>
                </a:lnTo>
                <a:lnTo>
                  <a:pt x="552030" y="753688"/>
                </a:lnTo>
                <a:lnTo>
                  <a:pt x="550079" y="758768"/>
                </a:lnTo>
                <a:lnTo>
                  <a:pt x="546574" y="761308"/>
                </a:lnTo>
                <a:lnTo>
                  <a:pt x="536227" y="761308"/>
                </a:lnTo>
                <a:lnTo>
                  <a:pt x="534086" y="765118"/>
                </a:lnTo>
                <a:lnTo>
                  <a:pt x="532722" y="770198"/>
                </a:lnTo>
                <a:lnTo>
                  <a:pt x="531937" y="772738"/>
                </a:lnTo>
                <a:lnTo>
                  <a:pt x="531358" y="775278"/>
                </a:lnTo>
                <a:lnTo>
                  <a:pt x="530573" y="776548"/>
                </a:lnTo>
                <a:lnTo>
                  <a:pt x="530185" y="777818"/>
                </a:lnTo>
                <a:lnTo>
                  <a:pt x="528623" y="780358"/>
                </a:lnTo>
                <a:lnTo>
                  <a:pt x="526870" y="782898"/>
                </a:lnTo>
                <a:lnTo>
                  <a:pt x="521605" y="784168"/>
                </a:lnTo>
                <a:close/>
              </a:path>
              <a:path w="4097654" h="972819">
                <a:moveTo>
                  <a:pt x="786297" y="761308"/>
                </a:moveTo>
                <a:lnTo>
                  <a:pt x="780247" y="761308"/>
                </a:lnTo>
                <a:lnTo>
                  <a:pt x="775759" y="756228"/>
                </a:lnTo>
                <a:lnTo>
                  <a:pt x="776544" y="748608"/>
                </a:lnTo>
                <a:lnTo>
                  <a:pt x="777908" y="746068"/>
                </a:lnTo>
                <a:lnTo>
                  <a:pt x="780636" y="743528"/>
                </a:lnTo>
                <a:lnTo>
                  <a:pt x="782975" y="743528"/>
                </a:lnTo>
                <a:lnTo>
                  <a:pt x="784347" y="742258"/>
                </a:lnTo>
                <a:lnTo>
                  <a:pt x="786876" y="743528"/>
                </a:lnTo>
                <a:lnTo>
                  <a:pt x="789223" y="744798"/>
                </a:lnTo>
                <a:lnTo>
                  <a:pt x="790587" y="746068"/>
                </a:lnTo>
                <a:lnTo>
                  <a:pt x="792736" y="749878"/>
                </a:lnTo>
                <a:lnTo>
                  <a:pt x="792736" y="754958"/>
                </a:lnTo>
                <a:lnTo>
                  <a:pt x="789612" y="758768"/>
                </a:lnTo>
                <a:lnTo>
                  <a:pt x="788438" y="760038"/>
                </a:lnTo>
                <a:lnTo>
                  <a:pt x="786297" y="761308"/>
                </a:lnTo>
                <a:close/>
              </a:path>
              <a:path w="4097654" h="972819">
                <a:moveTo>
                  <a:pt x="824913" y="761308"/>
                </a:moveTo>
                <a:lnTo>
                  <a:pt x="816143" y="761308"/>
                </a:lnTo>
                <a:lnTo>
                  <a:pt x="813605" y="758768"/>
                </a:lnTo>
                <a:lnTo>
                  <a:pt x="813217" y="754958"/>
                </a:lnTo>
                <a:lnTo>
                  <a:pt x="813019" y="752418"/>
                </a:lnTo>
                <a:lnTo>
                  <a:pt x="812630" y="749878"/>
                </a:lnTo>
                <a:lnTo>
                  <a:pt x="813217" y="747338"/>
                </a:lnTo>
                <a:lnTo>
                  <a:pt x="813605" y="746068"/>
                </a:lnTo>
                <a:lnTo>
                  <a:pt x="816531" y="743528"/>
                </a:lnTo>
                <a:lnTo>
                  <a:pt x="817308" y="742258"/>
                </a:lnTo>
                <a:lnTo>
                  <a:pt x="823937" y="742258"/>
                </a:lnTo>
                <a:lnTo>
                  <a:pt x="825697" y="743528"/>
                </a:lnTo>
                <a:lnTo>
                  <a:pt x="828821" y="743528"/>
                </a:lnTo>
                <a:lnTo>
                  <a:pt x="831938" y="748608"/>
                </a:lnTo>
                <a:lnTo>
                  <a:pt x="830772" y="752418"/>
                </a:lnTo>
                <a:lnTo>
                  <a:pt x="829797" y="753688"/>
                </a:lnTo>
                <a:lnTo>
                  <a:pt x="828623" y="756228"/>
                </a:lnTo>
                <a:lnTo>
                  <a:pt x="827061" y="758768"/>
                </a:lnTo>
                <a:lnTo>
                  <a:pt x="824913" y="761308"/>
                </a:lnTo>
                <a:close/>
              </a:path>
              <a:path w="4097654" h="972819">
                <a:moveTo>
                  <a:pt x="903919" y="761308"/>
                </a:moveTo>
                <a:lnTo>
                  <a:pt x="897869" y="761308"/>
                </a:lnTo>
                <a:lnTo>
                  <a:pt x="894745" y="758768"/>
                </a:lnTo>
                <a:lnTo>
                  <a:pt x="893381" y="752418"/>
                </a:lnTo>
                <a:lnTo>
                  <a:pt x="893770" y="748608"/>
                </a:lnTo>
                <a:lnTo>
                  <a:pt x="897480" y="744798"/>
                </a:lnTo>
                <a:lnTo>
                  <a:pt x="899233" y="743528"/>
                </a:lnTo>
                <a:lnTo>
                  <a:pt x="900208" y="743528"/>
                </a:lnTo>
                <a:lnTo>
                  <a:pt x="905084" y="742258"/>
                </a:lnTo>
                <a:lnTo>
                  <a:pt x="908597" y="744798"/>
                </a:lnTo>
                <a:lnTo>
                  <a:pt x="909374" y="748608"/>
                </a:lnTo>
                <a:lnTo>
                  <a:pt x="910159" y="751148"/>
                </a:lnTo>
                <a:lnTo>
                  <a:pt x="909770" y="754958"/>
                </a:lnTo>
                <a:lnTo>
                  <a:pt x="908406" y="757498"/>
                </a:lnTo>
                <a:lnTo>
                  <a:pt x="907233" y="760038"/>
                </a:lnTo>
                <a:lnTo>
                  <a:pt x="903919" y="761308"/>
                </a:lnTo>
                <a:close/>
              </a:path>
              <a:path w="4097654" h="972819">
                <a:moveTo>
                  <a:pt x="973355" y="743528"/>
                </a:moveTo>
                <a:lnTo>
                  <a:pt x="972768" y="743528"/>
                </a:lnTo>
                <a:lnTo>
                  <a:pt x="972966" y="742258"/>
                </a:lnTo>
                <a:lnTo>
                  <a:pt x="973355" y="742258"/>
                </a:lnTo>
                <a:lnTo>
                  <a:pt x="973355" y="743528"/>
                </a:lnTo>
                <a:close/>
              </a:path>
              <a:path w="4097654" h="972819">
                <a:moveTo>
                  <a:pt x="1001638" y="781628"/>
                </a:moveTo>
                <a:lnTo>
                  <a:pt x="997348" y="777818"/>
                </a:lnTo>
                <a:lnTo>
                  <a:pt x="995200" y="775278"/>
                </a:lnTo>
                <a:lnTo>
                  <a:pt x="994811" y="775278"/>
                </a:lnTo>
                <a:lnTo>
                  <a:pt x="993059" y="768928"/>
                </a:lnTo>
                <a:lnTo>
                  <a:pt x="989157" y="765118"/>
                </a:lnTo>
                <a:lnTo>
                  <a:pt x="982719" y="765118"/>
                </a:lnTo>
                <a:lnTo>
                  <a:pt x="978231" y="763848"/>
                </a:lnTo>
                <a:lnTo>
                  <a:pt x="976082" y="761308"/>
                </a:lnTo>
                <a:lnTo>
                  <a:pt x="975694" y="757498"/>
                </a:lnTo>
                <a:lnTo>
                  <a:pt x="975107" y="752418"/>
                </a:lnTo>
                <a:lnTo>
                  <a:pt x="976281" y="747338"/>
                </a:lnTo>
                <a:lnTo>
                  <a:pt x="973743" y="743528"/>
                </a:lnTo>
                <a:lnTo>
                  <a:pt x="978429" y="742258"/>
                </a:lnTo>
                <a:lnTo>
                  <a:pt x="982719" y="742258"/>
                </a:lnTo>
                <a:lnTo>
                  <a:pt x="986033" y="743528"/>
                </a:lnTo>
                <a:lnTo>
                  <a:pt x="987794" y="747338"/>
                </a:lnTo>
                <a:lnTo>
                  <a:pt x="990323" y="752418"/>
                </a:lnTo>
                <a:lnTo>
                  <a:pt x="992472" y="757498"/>
                </a:lnTo>
                <a:lnTo>
                  <a:pt x="995009" y="762578"/>
                </a:lnTo>
                <a:lnTo>
                  <a:pt x="999688" y="763848"/>
                </a:lnTo>
                <a:lnTo>
                  <a:pt x="1004564" y="765118"/>
                </a:lnTo>
                <a:lnTo>
                  <a:pt x="1011978" y="767658"/>
                </a:lnTo>
                <a:lnTo>
                  <a:pt x="1013143" y="771468"/>
                </a:lnTo>
                <a:lnTo>
                  <a:pt x="1011780" y="774008"/>
                </a:lnTo>
                <a:lnTo>
                  <a:pt x="1009052" y="780358"/>
                </a:lnTo>
                <a:lnTo>
                  <a:pt x="1001638" y="781628"/>
                </a:lnTo>
                <a:close/>
              </a:path>
              <a:path w="4097654" h="972819">
                <a:moveTo>
                  <a:pt x="1508400" y="762578"/>
                </a:moveTo>
                <a:lnTo>
                  <a:pt x="1494192" y="748558"/>
                </a:lnTo>
                <a:lnTo>
                  <a:pt x="1496697" y="744798"/>
                </a:lnTo>
                <a:lnTo>
                  <a:pt x="1499424" y="743528"/>
                </a:lnTo>
                <a:lnTo>
                  <a:pt x="1506450" y="742258"/>
                </a:lnTo>
                <a:lnTo>
                  <a:pt x="1513277" y="747338"/>
                </a:lnTo>
                <a:lnTo>
                  <a:pt x="1514252" y="754958"/>
                </a:lnTo>
                <a:lnTo>
                  <a:pt x="1513856" y="756228"/>
                </a:lnTo>
                <a:lnTo>
                  <a:pt x="1513277" y="758768"/>
                </a:lnTo>
                <a:lnTo>
                  <a:pt x="1512103" y="758768"/>
                </a:lnTo>
                <a:lnTo>
                  <a:pt x="1508400" y="762578"/>
                </a:lnTo>
                <a:close/>
              </a:path>
              <a:path w="4097654" h="972819">
                <a:moveTo>
                  <a:pt x="1822245" y="761308"/>
                </a:moveTo>
                <a:lnTo>
                  <a:pt x="1818733" y="761308"/>
                </a:lnTo>
                <a:lnTo>
                  <a:pt x="1817369" y="760038"/>
                </a:lnTo>
                <a:lnTo>
                  <a:pt x="1816203" y="758768"/>
                </a:lnTo>
                <a:lnTo>
                  <a:pt x="1815228" y="754958"/>
                </a:lnTo>
                <a:lnTo>
                  <a:pt x="1815342" y="751148"/>
                </a:lnTo>
                <a:lnTo>
                  <a:pt x="1815459" y="748558"/>
                </a:lnTo>
                <a:lnTo>
                  <a:pt x="1820683" y="742258"/>
                </a:lnTo>
                <a:lnTo>
                  <a:pt x="1827122" y="742258"/>
                </a:lnTo>
                <a:lnTo>
                  <a:pt x="1829270" y="743528"/>
                </a:lnTo>
                <a:lnTo>
                  <a:pt x="1831998" y="746068"/>
                </a:lnTo>
                <a:lnTo>
                  <a:pt x="1831808" y="747338"/>
                </a:lnTo>
                <a:lnTo>
                  <a:pt x="1831412" y="753688"/>
                </a:lnTo>
                <a:lnTo>
                  <a:pt x="1829270" y="757498"/>
                </a:lnTo>
                <a:lnTo>
                  <a:pt x="1824394" y="760038"/>
                </a:lnTo>
                <a:lnTo>
                  <a:pt x="1822245" y="761308"/>
                </a:lnTo>
                <a:close/>
              </a:path>
              <a:path w="4097654" h="972819">
                <a:moveTo>
                  <a:pt x="1985507" y="761308"/>
                </a:moveTo>
                <a:lnTo>
                  <a:pt x="1981218" y="758768"/>
                </a:lnTo>
                <a:lnTo>
                  <a:pt x="1979465" y="758768"/>
                </a:lnTo>
                <a:lnTo>
                  <a:pt x="1977713" y="757498"/>
                </a:lnTo>
                <a:lnTo>
                  <a:pt x="1973027" y="747338"/>
                </a:lnTo>
                <a:lnTo>
                  <a:pt x="1975366" y="742258"/>
                </a:lnTo>
                <a:lnTo>
                  <a:pt x="1980242" y="742258"/>
                </a:lnTo>
                <a:lnTo>
                  <a:pt x="1984928" y="743528"/>
                </a:lnTo>
                <a:lnTo>
                  <a:pt x="1987267" y="744798"/>
                </a:lnTo>
                <a:lnTo>
                  <a:pt x="1993706" y="748608"/>
                </a:lnTo>
                <a:lnTo>
                  <a:pt x="1995268" y="753688"/>
                </a:lnTo>
                <a:lnTo>
                  <a:pt x="1992921" y="757498"/>
                </a:lnTo>
                <a:lnTo>
                  <a:pt x="1990582" y="760038"/>
                </a:lnTo>
                <a:lnTo>
                  <a:pt x="1985507" y="761308"/>
                </a:lnTo>
                <a:close/>
              </a:path>
              <a:path w="4097654" h="972819">
                <a:moveTo>
                  <a:pt x="755511" y="757498"/>
                </a:moveTo>
                <a:lnTo>
                  <a:pt x="727193" y="757498"/>
                </a:lnTo>
                <a:lnTo>
                  <a:pt x="729921" y="754958"/>
                </a:lnTo>
                <a:lnTo>
                  <a:pt x="730706" y="753688"/>
                </a:lnTo>
                <a:lnTo>
                  <a:pt x="731681" y="751148"/>
                </a:lnTo>
                <a:lnTo>
                  <a:pt x="735780" y="746068"/>
                </a:lnTo>
                <a:lnTo>
                  <a:pt x="740649" y="743528"/>
                </a:lnTo>
                <a:lnTo>
                  <a:pt x="749625" y="746068"/>
                </a:lnTo>
                <a:lnTo>
                  <a:pt x="751575" y="747338"/>
                </a:lnTo>
                <a:lnTo>
                  <a:pt x="752162" y="749878"/>
                </a:lnTo>
                <a:lnTo>
                  <a:pt x="755088" y="756228"/>
                </a:lnTo>
                <a:lnTo>
                  <a:pt x="755511" y="757498"/>
                </a:lnTo>
                <a:close/>
              </a:path>
              <a:path w="4097654" h="972819">
                <a:moveTo>
                  <a:pt x="1135062" y="762578"/>
                </a:moveTo>
                <a:lnTo>
                  <a:pt x="1120623" y="762578"/>
                </a:lnTo>
                <a:lnTo>
                  <a:pt x="1128228" y="761308"/>
                </a:lnTo>
                <a:lnTo>
                  <a:pt x="1132129" y="756228"/>
                </a:lnTo>
                <a:lnTo>
                  <a:pt x="1134674" y="752418"/>
                </a:lnTo>
                <a:lnTo>
                  <a:pt x="1136426" y="748608"/>
                </a:lnTo>
                <a:lnTo>
                  <a:pt x="1144229" y="743528"/>
                </a:lnTo>
                <a:lnTo>
                  <a:pt x="1148320" y="744798"/>
                </a:lnTo>
                <a:lnTo>
                  <a:pt x="1150271" y="747338"/>
                </a:lnTo>
                <a:lnTo>
                  <a:pt x="1152618" y="752418"/>
                </a:lnTo>
                <a:lnTo>
                  <a:pt x="1151635" y="757498"/>
                </a:lnTo>
                <a:lnTo>
                  <a:pt x="1148130" y="760038"/>
                </a:lnTo>
                <a:lnTo>
                  <a:pt x="1145394" y="761308"/>
                </a:lnTo>
                <a:lnTo>
                  <a:pt x="1139154" y="761308"/>
                </a:lnTo>
                <a:lnTo>
                  <a:pt x="1135062" y="762578"/>
                </a:lnTo>
                <a:close/>
              </a:path>
              <a:path w="4097654" h="972819">
                <a:moveTo>
                  <a:pt x="1440717" y="781628"/>
                </a:moveTo>
                <a:lnTo>
                  <a:pt x="1437204" y="780358"/>
                </a:lnTo>
                <a:lnTo>
                  <a:pt x="1434469" y="777818"/>
                </a:lnTo>
                <a:lnTo>
                  <a:pt x="1433691" y="776548"/>
                </a:lnTo>
                <a:lnTo>
                  <a:pt x="1433493" y="775278"/>
                </a:lnTo>
                <a:lnTo>
                  <a:pt x="1431543" y="768928"/>
                </a:lnTo>
                <a:lnTo>
                  <a:pt x="1427063" y="763848"/>
                </a:lnTo>
                <a:lnTo>
                  <a:pt x="1415550" y="758768"/>
                </a:lnTo>
                <a:lnTo>
                  <a:pt x="1414772" y="747338"/>
                </a:lnTo>
                <a:lnTo>
                  <a:pt x="1420624" y="744798"/>
                </a:lnTo>
                <a:lnTo>
                  <a:pt x="1421599" y="743528"/>
                </a:lnTo>
                <a:lnTo>
                  <a:pt x="1426864" y="743528"/>
                </a:lnTo>
                <a:lnTo>
                  <a:pt x="1427451" y="744798"/>
                </a:lnTo>
                <a:lnTo>
                  <a:pt x="1432129" y="751148"/>
                </a:lnTo>
                <a:lnTo>
                  <a:pt x="1433890" y="753688"/>
                </a:lnTo>
                <a:lnTo>
                  <a:pt x="1436617" y="758768"/>
                </a:lnTo>
                <a:lnTo>
                  <a:pt x="1440328" y="761308"/>
                </a:lnTo>
                <a:lnTo>
                  <a:pt x="1445593" y="762578"/>
                </a:lnTo>
                <a:lnTo>
                  <a:pt x="1450469" y="763848"/>
                </a:lnTo>
                <a:lnTo>
                  <a:pt x="1452024" y="767658"/>
                </a:lnTo>
                <a:lnTo>
                  <a:pt x="1451445" y="772738"/>
                </a:lnTo>
                <a:lnTo>
                  <a:pt x="1450858" y="776548"/>
                </a:lnTo>
                <a:lnTo>
                  <a:pt x="1448130" y="780358"/>
                </a:lnTo>
                <a:lnTo>
                  <a:pt x="1444618" y="780358"/>
                </a:lnTo>
                <a:lnTo>
                  <a:pt x="1440717" y="781628"/>
                </a:lnTo>
                <a:close/>
              </a:path>
              <a:path w="4097654" h="972819">
                <a:moveTo>
                  <a:pt x="1746173" y="754958"/>
                </a:moveTo>
                <a:lnTo>
                  <a:pt x="1743049" y="754958"/>
                </a:lnTo>
                <a:lnTo>
                  <a:pt x="1740519" y="751148"/>
                </a:lnTo>
                <a:lnTo>
                  <a:pt x="1740710" y="747338"/>
                </a:lnTo>
                <a:lnTo>
                  <a:pt x="1743445" y="744798"/>
                </a:lnTo>
                <a:lnTo>
                  <a:pt x="1743834" y="743528"/>
                </a:lnTo>
                <a:lnTo>
                  <a:pt x="1746759" y="743528"/>
                </a:lnTo>
                <a:lnTo>
                  <a:pt x="1750074" y="746068"/>
                </a:lnTo>
                <a:lnTo>
                  <a:pt x="1749883" y="752418"/>
                </a:lnTo>
                <a:lnTo>
                  <a:pt x="1746173" y="754958"/>
                </a:lnTo>
                <a:close/>
              </a:path>
              <a:path w="4097654" h="972819">
                <a:moveTo>
                  <a:pt x="589091" y="756228"/>
                </a:moveTo>
                <a:lnTo>
                  <a:pt x="583048" y="756228"/>
                </a:lnTo>
                <a:lnTo>
                  <a:pt x="579147" y="753688"/>
                </a:lnTo>
                <a:lnTo>
                  <a:pt x="578949" y="751148"/>
                </a:lnTo>
                <a:lnTo>
                  <a:pt x="578560" y="747338"/>
                </a:lnTo>
                <a:lnTo>
                  <a:pt x="583437" y="744798"/>
                </a:lnTo>
                <a:lnTo>
                  <a:pt x="587925" y="744798"/>
                </a:lnTo>
                <a:lnTo>
                  <a:pt x="590264" y="746068"/>
                </a:lnTo>
                <a:lnTo>
                  <a:pt x="591982" y="748558"/>
                </a:lnTo>
                <a:lnTo>
                  <a:pt x="591921" y="749878"/>
                </a:lnTo>
                <a:lnTo>
                  <a:pt x="591826" y="751148"/>
                </a:lnTo>
                <a:lnTo>
                  <a:pt x="591430" y="753688"/>
                </a:lnTo>
                <a:lnTo>
                  <a:pt x="589091" y="756228"/>
                </a:lnTo>
                <a:close/>
              </a:path>
              <a:path w="4097654" h="972819">
                <a:moveTo>
                  <a:pt x="644682" y="777818"/>
                </a:moveTo>
                <a:lnTo>
                  <a:pt x="641954" y="774008"/>
                </a:lnTo>
                <a:lnTo>
                  <a:pt x="640781" y="772738"/>
                </a:lnTo>
                <a:lnTo>
                  <a:pt x="640392" y="770198"/>
                </a:lnTo>
                <a:lnTo>
                  <a:pt x="641566" y="768928"/>
                </a:lnTo>
                <a:lnTo>
                  <a:pt x="643120" y="767658"/>
                </a:lnTo>
                <a:lnTo>
                  <a:pt x="644492" y="766388"/>
                </a:lnTo>
                <a:lnTo>
                  <a:pt x="650336" y="762578"/>
                </a:lnTo>
                <a:lnTo>
                  <a:pt x="650922" y="760038"/>
                </a:lnTo>
                <a:lnTo>
                  <a:pt x="651898" y="756228"/>
                </a:lnTo>
                <a:lnTo>
                  <a:pt x="653071" y="751148"/>
                </a:lnTo>
                <a:lnTo>
                  <a:pt x="654046" y="747338"/>
                </a:lnTo>
                <a:lnTo>
                  <a:pt x="658336" y="744798"/>
                </a:lnTo>
                <a:lnTo>
                  <a:pt x="669841" y="744798"/>
                </a:lnTo>
                <a:lnTo>
                  <a:pt x="671990" y="746068"/>
                </a:lnTo>
                <a:lnTo>
                  <a:pt x="672965" y="748608"/>
                </a:lnTo>
                <a:lnTo>
                  <a:pt x="673743" y="751148"/>
                </a:lnTo>
                <a:lnTo>
                  <a:pt x="674726" y="757498"/>
                </a:lnTo>
                <a:lnTo>
                  <a:pt x="676676" y="760038"/>
                </a:lnTo>
                <a:lnTo>
                  <a:pt x="681156" y="762578"/>
                </a:lnTo>
                <a:lnTo>
                  <a:pt x="662435" y="762578"/>
                </a:lnTo>
                <a:lnTo>
                  <a:pt x="658336" y="763848"/>
                </a:lnTo>
                <a:lnTo>
                  <a:pt x="654046" y="766388"/>
                </a:lnTo>
                <a:lnTo>
                  <a:pt x="653262" y="768928"/>
                </a:lnTo>
                <a:lnTo>
                  <a:pt x="652682" y="771468"/>
                </a:lnTo>
                <a:lnTo>
                  <a:pt x="651707" y="774008"/>
                </a:lnTo>
                <a:lnTo>
                  <a:pt x="650145" y="776548"/>
                </a:lnTo>
                <a:lnTo>
                  <a:pt x="644682" y="777818"/>
                </a:lnTo>
                <a:close/>
              </a:path>
              <a:path w="4097654" h="972819">
                <a:moveTo>
                  <a:pt x="1374001" y="804488"/>
                </a:moveTo>
                <a:lnTo>
                  <a:pt x="1372446" y="804488"/>
                </a:lnTo>
                <a:lnTo>
                  <a:pt x="1372248" y="800678"/>
                </a:lnTo>
                <a:lnTo>
                  <a:pt x="1371662" y="798138"/>
                </a:lnTo>
                <a:lnTo>
                  <a:pt x="1372058" y="794328"/>
                </a:lnTo>
                <a:lnTo>
                  <a:pt x="1372637" y="789248"/>
                </a:lnTo>
                <a:lnTo>
                  <a:pt x="1375174" y="785438"/>
                </a:lnTo>
                <a:lnTo>
                  <a:pt x="1380051" y="784168"/>
                </a:lnTo>
                <a:lnTo>
                  <a:pt x="1383761" y="784168"/>
                </a:lnTo>
                <a:lnTo>
                  <a:pt x="1393316" y="781628"/>
                </a:lnTo>
                <a:lnTo>
                  <a:pt x="1394482" y="777818"/>
                </a:lnTo>
                <a:lnTo>
                  <a:pt x="1393316" y="767658"/>
                </a:lnTo>
                <a:lnTo>
                  <a:pt x="1391564" y="765118"/>
                </a:lnTo>
                <a:lnTo>
                  <a:pt x="1388440" y="763848"/>
                </a:lnTo>
                <a:lnTo>
                  <a:pt x="1385125" y="761308"/>
                </a:lnTo>
                <a:lnTo>
                  <a:pt x="1374881" y="751148"/>
                </a:lnTo>
                <a:lnTo>
                  <a:pt x="1374785" y="749878"/>
                </a:lnTo>
                <a:lnTo>
                  <a:pt x="1376927" y="747338"/>
                </a:lnTo>
                <a:lnTo>
                  <a:pt x="1379273" y="747338"/>
                </a:lnTo>
                <a:lnTo>
                  <a:pt x="1385514" y="744798"/>
                </a:lnTo>
                <a:lnTo>
                  <a:pt x="1390977" y="746068"/>
                </a:lnTo>
                <a:lnTo>
                  <a:pt x="1393316" y="752418"/>
                </a:lnTo>
                <a:lnTo>
                  <a:pt x="1395457" y="757498"/>
                </a:lnTo>
                <a:lnTo>
                  <a:pt x="1398779" y="761308"/>
                </a:lnTo>
                <a:lnTo>
                  <a:pt x="1404433" y="763848"/>
                </a:lnTo>
                <a:lnTo>
                  <a:pt x="1408143" y="766388"/>
                </a:lnTo>
                <a:lnTo>
                  <a:pt x="1410673" y="768928"/>
                </a:lnTo>
                <a:lnTo>
                  <a:pt x="1413408" y="777818"/>
                </a:lnTo>
                <a:lnTo>
                  <a:pt x="1417112" y="781628"/>
                </a:lnTo>
                <a:lnTo>
                  <a:pt x="1422384" y="782898"/>
                </a:lnTo>
                <a:lnTo>
                  <a:pt x="1424914" y="782898"/>
                </a:lnTo>
                <a:lnTo>
                  <a:pt x="1426087" y="784168"/>
                </a:lnTo>
                <a:lnTo>
                  <a:pt x="1431939" y="786708"/>
                </a:lnTo>
                <a:lnTo>
                  <a:pt x="1433493" y="795598"/>
                </a:lnTo>
                <a:lnTo>
                  <a:pt x="1428625" y="799408"/>
                </a:lnTo>
                <a:lnTo>
                  <a:pt x="1426864" y="800678"/>
                </a:lnTo>
                <a:lnTo>
                  <a:pt x="1424525" y="801948"/>
                </a:lnTo>
                <a:lnTo>
                  <a:pt x="1422384" y="803218"/>
                </a:lnTo>
                <a:lnTo>
                  <a:pt x="1375563" y="803218"/>
                </a:lnTo>
                <a:lnTo>
                  <a:pt x="1374001" y="804488"/>
                </a:lnTo>
                <a:close/>
              </a:path>
              <a:path w="4097654" h="972819">
                <a:moveTo>
                  <a:pt x="1598515" y="763848"/>
                </a:moveTo>
                <a:lnTo>
                  <a:pt x="1561264" y="763848"/>
                </a:lnTo>
                <a:lnTo>
                  <a:pt x="1567504" y="761308"/>
                </a:lnTo>
                <a:lnTo>
                  <a:pt x="1573158" y="758768"/>
                </a:lnTo>
                <a:lnTo>
                  <a:pt x="1575695" y="752418"/>
                </a:lnTo>
                <a:lnTo>
                  <a:pt x="1576084" y="751148"/>
                </a:lnTo>
                <a:lnTo>
                  <a:pt x="1577059" y="751148"/>
                </a:lnTo>
                <a:lnTo>
                  <a:pt x="1578034" y="749878"/>
                </a:lnTo>
                <a:lnTo>
                  <a:pt x="1583109" y="744798"/>
                </a:lnTo>
                <a:lnTo>
                  <a:pt x="1590515" y="746068"/>
                </a:lnTo>
                <a:lnTo>
                  <a:pt x="1593060" y="752418"/>
                </a:lnTo>
                <a:lnTo>
                  <a:pt x="1594028" y="756228"/>
                </a:lnTo>
                <a:lnTo>
                  <a:pt x="1594812" y="758768"/>
                </a:lnTo>
                <a:lnTo>
                  <a:pt x="1596176" y="761308"/>
                </a:lnTo>
                <a:lnTo>
                  <a:pt x="1596763" y="762578"/>
                </a:lnTo>
                <a:lnTo>
                  <a:pt x="1598515" y="763848"/>
                </a:lnTo>
                <a:close/>
              </a:path>
              <a:path w="4097654" h="972819">
                <a:moveTo>
                  <a:pt x="1704624" y="782898"/>
                </a:moveTo>
                <a:lnTo>
                  <a:pt x="1685507" y="782898"/>
                </a:lnTo>
                <a:lnTo>
                  <a:pt x="1678489" y="780358"/>
                </a:lnTo>
                <a:lnTo>
                  <a:pt x="1675373" y="779088"/>
                </a:lnTo>
                <a:lnTo>
                  <a:pt x="1674588" y="774008"/>
                </a:lnTo>
                <a:lnTo>
                  <a:pt x="1673422" y="767658"/>
                </a:lnTo>
                <a:lnTo>
                  <a:pt x="1668934" y="765118"/>
                </a:lnTo>
                <a:lnTo>
                  <a:pt x="1657620" y="762578"/>
                </a:lnTo>
                <a:lnTo>
                  <a:pt x="1656058" y="758768"/>
                </a:lnTo>
                <a:lnTo>
                  <a:pt x="1656842" y="752418"/>
                </a:lnTo>
                <a:lnTo>
                  <a:pt x="1657421" y="749878"/>
                </a:lnTo>
                <a:lnTo>
                  <a:pt x="1658020" y="748558"/>
                </a:lnTo>
                <a:lnTo>
                  <a:pt x="1658595" y="746068"/>
                </a:lnTo>
                <a:lnTo>
                  <a:pt x="1662107" y="744798"/>
                </a:lnTo>
                <a:lnTo>
                  <a:pt x="1667563" y="744798"/>
                </a:lnTo>
                <a:lnTo>
                  <a:pt x="1670496" y="746068"/>
                </a:lnTo>
                <a:lnTo>
                  <a:pt x="1672249" y="749878"/>
                </a:lnTo>
                <a:lnTo>
                  <a:pt x="1674001" y="752418"/>
                </a:lnTo>
                <a:lnTo>
                  <a:pt x="1675175" y="754958"/>
                </a:lnTo>
                <a:lnTo>
                  <a:pt x="1677903" y="760038"/>
                </a:lnTo>
                <a:lnTo>
                  <a:pt x="1680051" y="761308"/>
                </a:lnTo>
                <a:lnTo>
                  <a:pt x="1682588" y="761308"/>
                </a:lnTo>
                <a:lnTo>
                  <a:pt x="1684928" y="762578"/>
                </a:lnTo>
                <a:lnTo>
                  <a:pt x="1690002" y="762578"/>
                </a:lnTo>
                <a:lnTo>
                  <a:pt x="1692532" y="763848"/>
                </a:lnTo>
                <a:lnTo>
                  <a:pt x="1694094" y="765118"/>
                </a:lnTo>
                <a:lnTo>
                  <a:pt x="1695267" y="768928"/>
                </a:lnTo>
                <a:lnTo>
                  <a:pt x="1695267" y="770198"/>
                </a:lnTo>
                <a:lnTo>
                  <a:pt x="1695458" y="771468"/>
                </a:lnTo>
                <a:lnTo>
                  <a:pt x="1695854" y="776548"/>
                </a:lnTo>
                <a:lnTo>
                  <a:pt x="1698384" y="780358"/>
                </a:lnTo>
                <a:lnTo>
                  <a:pt x="1702871" y="781628"/>
                </a:lnTo>
                <a:lnTo>
                  <a:pt x="1704624" y="782898"/>
                </a:lnTo>
                <a:close/>
              </a:path>
              <a:path w="4097654" h="972819">
                <a:moveTo>
                  <a:pt x="1954298" y="766388"/>
                </a:moveTo>
                <a:lnTo>
                  <a:pt x="1950397" y="763848"/>
                </a:lnTo>
                <a:lnTo>
                  <a:pt x="1946305" y="762578"/>
                </a:lnTo>
                <a:lnTo>
                  <a:pt x="1942602" y="761308"/>
                </a:lnTo>
                <a:lnTo>
                  <a:pt x="1939676" y="760038"/>
                </a:lnTo>
                <a:lnTo>
                  <a:pt x="1937916" y="757498"/>
                </a:lnTo>
                <a:lnTo>
                  <a:pt x="1936751" y="753688"/>
                </a:lnTo>
                <a:lnTo>
                  <a:pt x="1935181" y="749878"/>
                </a:lnTo>
                <a:lnTo>
                  <a:pt x="1937528" y="746068"/>
                </a:lnTo>
                <a:lnTo>
                  <a:pt x="1941627" y="746068"/>
                </a:lnTo>
                <a:lnTo>
                  <a:pt x="1948446" y="744798"/>
                </a:lnTo>
                <a:lnTo>
                  <a:pt x="1952736" y="747338"/>
                </a:lnTo>
                <a:lnTo>
                  <a:pt x="1954108" y="753688"/>
                </a:lnTo>
                <a:lnTo>
                  <a:pt x="1954885" y="757498"/>
                </a:lnTo>
                <a:lnTo>
                  <a:pt x="1956256" y="762578"/>
                </a:lnTo>
                <a:lnTo>
                  <a:pt x="1954298" y="766388"/>
                </a:lnTo>
                <a:close/>
              </a:path>
              <a:path w="4097654" h="972819">
                <a:moveTo>
                  <a:pt x="2348315" y="760038"/>
                </a:moveTo>
                <a:lnTo>
                  <a:pt x="2345603" y="758768"/>
                </a:lnTo>
                <a:lnTo>
                  <a:pt x="2341313" y="754958"/>
                </a:lnTo>
                <a:lnTo>
                  <a:pt x="2340909" y="752418"/>
                </a:lnTo>
                <a:lnTo>
                  <a:pt x="2341679" y="749878"/>
                </a:lnTo>
                <a:lnTo>
                  <a:pt x="2342669" y="747338"/>
                </a:lnTo>
                <a:lnTo>
                  <a:pt x="2345603" y="744798"/>
                </a:lnTo>
                <a:lnTo>
                  <a:pt x="2352422" y="744798"/>
                </a:lnTo>
                <a:lnTo>
                  <a:pt x="2355142" y="747338"/>
                </a:lnTo>
                <a:lnTo>
                  <a:pt x="2355729" y="749878"/>
                </a:lnTo>
                <a:lnTo>
                  <a:pt x="2356712" y="754958"/>
                </a:lnTo>
                <a:lnTo>
                  <a:pt x="2355142" y="758768"/>
                </a:lnTo>
                <a:lnTo>
                  <a:pt x="2351614" y="758768"/>
                </a:lnTo>
                <a:lnTo>
                  <a:pt x="2348315" y="760038"/>
                </a:lnTo>
                <a:close/>
              </a:path>
              <a:path w="4097654" h="972819">
                <a:moveTo>
                  <a:pt x="2467095" y="765118"/>
                </a:moveTo>
                <a:lnTo>
                  <a:pt x="2459323" y="758768"/>
                </a:lnTo>
                <a:lnTo>
                  <a:pt x="2460093" y="748608"/>
                </a:lnTo>
                <a:lnTo>
                  <a:pt x="2463209" y="746068"/>
                </a:lnTo>
                <a:lnTo>
                  <a:pt x="2467499" y="744798"/>
                </a:lnTo>
                <a:lnTo>
                  <a:pt x="2468672" y="746068"/>
                </a:lnTo>
                <a:lnTo>
                  <a:pt x="2471209" y="746068"/>
                </a:lnTo>
                <a:lnTo>
                  <a:pt x="2472969" y="748608"/>
                </a:lnTo>
                <a:lnTo>
                  <a:pt x="2475682" y="751148"/>
                </a:lnTo>
                <a:lnTo>
                  <a:pt x="2477076" y="754958"/>
                </a:lnTo>
                <a:lnTo>
                  <a:pt x="2476269" y="758768"/>
                </a:lnTo>
                <a:lnTo>
                  <a:pt x="2476086" y="760038"/>
                </a:lnTo>
                <a:lnTo>
                  <a:pt x="2475095" y="761308"/>
                </a:lnTo>
                <a:lnTo>
                  <a:pt x="2474143" y="761308"/>
                </a:lnTo>
                <a:lnTo>
                  <a:pt x="2467095" y="765118"/>
                </a:lnTo>
                <a:close/>
              </a:path>
              <a:path w="4097654" h="972819">
                <a:moveTo>
                  <a:pt x="2547084" y="760038"/>
                </a:moveTo>
                <a:lnTo>
                  <a:pt x="2541430" y="760038"/>
                </a:lnTo>
                <a:lnTo>
                  <a:pt x="2540074" y="758768"/>
                </a:lnTo>
                <a:lnTo>
                  <a:pt x="2538679" y="754958"/>
                </a:lnTo>
                <a:lnTo>
                  <a:pt x="2539266" y="753688"/>
                </a:lnTo>
                <a:lnTo>
                  <a:pt x="2540661" y="748608"/>
                </a:lnTo>
                <a:lnTo>
                  <a:pt x="2544143" y="744798"/>
                </a:lnTo>
                <a:lnTo>
                  <a:pt x="2552364" y="744798"/>
                </a:lnTo>
                <a:lnTo>
                  <a:pt x="2555077" y="749878"/>
                </a:lnTo>
                <a:lnTo>
                  <a:pt x="2552951" y="752418"/>
                </a:lnTo>
                <a:lnTo>
                  <a:pt x="2551777" y="754958"/>
                </a:lnTo>
                <a:lnTo>
                  <a:pt x="2550200" y="757498"/>
                </a:lnTo>
                <a:lnTo>
                  <a:pt x="2547084" y="760038"/>
                </a:lnTo>
                <a:close/>
              </a:path>
              <a:path w="4097654" h="972819">
                <a:moveTo>
                  <a:pt x="383503" y="760038"/>
                </a:moveTo>
                <a:lnTo>
                  <a:pt x="378237" y="760038"/>
                </a:lnTo>
                <a:lnTo>
                  <a:pt x="375312" y="757498"/>
                </a:lnTo>
                <a:lnTo>
                  <a:pt x="374725" y="754958"/>
                </a:lnTo>
                <a:lnTo>
                  <a:pt x="374138" y="753688"/>
                </a:lnTo>
                <a:lnTo>
                  <a:pt x="374923" y="751148"/>
                </a:lnTo>
                <a:lnTo>
                  <a:pt x="377064" y="748608"/>
                </a:lnTo>
                <a:lnTo>
                  <a:pt x="379792" y="747338"/>
                </a:lnTo>
                <a:lnTo>
                  <a:pt x="382718" y="746068"/>
                </a:lnTo>
                <a:lnTo>
                  <a:pt x="385842" y="747338"/>
                </a:lnTo>
                <a:lnTo>
                  <a:pt x="387594" y="747338"/>
                </a:lnTo>
                <a:lnTo>
                  <a:pt x="390916" y="749878"/>
                </a:lnTo>
                <a:lnTo>
                  <a:pt x="390528" y="753688"/>
                </a:lnTo>
                <a:lnTo>
                  <a:pt x="389941" y="756228"/>
                </a:lnTo>
                <a:lnTo>
                  <a:pt x="388768" y="757498"/>
                </a:lnTo>
                <a:lnTo>
                  <a:pt x="386619" y="758768"/>
                </a:lnTo>
                <a:lnTo>
                  <a:pt x="383503" y="760038"/>
                </a:lnTo>
                <a:close/>
              </a:path>
              <a:path w="4097654" h="972819">
                <a:moveTo>
                  <a:pt x="427192" y="760038"/>
                </a:moveTo>
                <a:lnTo>
                  <a:pt x="419588" y="758768"/>
                </a:lnTo>
                <a:lnTo>
                  <a:pt x="416464" y="756228"/>
                </a:lnTo>
                <a:lnTo>
                  <a:pt x="416853" y="748608"/>
                </a:lnTo>
                <a:lnTo>
                  <a:pt x="420175" y="746068"/>
                </a:lnTo>
                <a:lnTo>
                  <a:pt x="428953" y="746068"/>
                </a:lnTo>
                <a:lnTo>
                  <a:pt x="431627" y="748558"/>
                </a:lnTo>
                <a:lnTo>
                  <a:pt x="431583" y="749878"/>
                </a:lnTo>
                <a:lnTo>
                  <a:pt x="431292" y="753688"/>
                </a:lnTo>
                <a:lnTo>
                  <a:pt x="430903" y="756228"/>
                </a:lnTo>
                <a:lnTo>
                  <a:pt x="427192" y="760038"/>
                </a:lnTo>
                <a:close/>
              </a:path>
              <a:path w="4097654" h="972819">
                <a:moveTo>
                  <a:pt x="923424" y="775278"/>
                </a:moveTo>
                <a:lnTo>
                  <a:pt x="922640" y="774008"/>
                </a:lnTo>
                <a:lnTo>
                  <a:pt x="921466" y="774008"/>
                </a:lnTo>
                <a:lnTo>
                  <a:pt x="920491" y="771468"/>
                </a:lnTo>
                <a:lnTo>
                  <a:pt x="919912" y="771468"/>
                </a:lnTo>
                <a:lnTo>
                  <a:pt x="919714" y="767658"/>
                </a:lnTo>
                <a:lnTo>
                  <a:pt x="920491" y="765118"/>
                </a:lnTo>
                <a:lnTo>
                  <a:pt x="922838" y="763848"/>
                </a:lnTo>
                <a:lnTo>
                  <a:pt x="923813" y="763848"/>
                </a:lnTo>
                <a:lnTo>
                  <a:pt x="924986" y="762578"/>
                </a:lnTo>
                <a:lnTo>
                  <a:pt x="926152" y="762578"/>
                </a:lnTo>
                <a:lnTo>
                  <a:pt x="930442" y="761308"/>
                </a:lnTo>
                <a:lnTo>
                  <a:pt x="932591" y="758768"/>
                </a:lnTo>
                <a:lnTo>
                  <a:pt x="935517" y="752418"/>
                </a:lnTo>
                <a:lnTo>
                  <a:pt x="937071" y="749878"/>
                </a:lnTo>
                <a:lnTo>
                  <a:pt x="938831" y="747338"/>
                </a:lnTo>
                <a:lnTo>
                  <a:pt x="939806" y="746068"/>
                </a:lnTo>
                <a:lnTo>
                  <a:pt x="944492" y="746068"/>
                </a:lnTo>
                <a:lnTo>
                  <a:pt x="945856" y="747338"/>
                </a:lnTo>
                <a:lnTo>
                  <a:pt x="947997" y="749878"/>
                </a:lnTo>
                <a:lnTo>
                  <a:pt x="949171" y="753688"/>
                </a:lnTo>
                <a:lnTo>
                  <a:pt x="948584" y="757498"/>
                </a:lnTo>
                <a:lnTo>
                  <a:pt x="947410" y="760038"/>
                </a:lnTo>
                <a:lnTo>
                  <a:pt x="946245" y="761308"/>
                </a:lnTo>
                <a:lnTo>
                  <a:pt x="944096" y="761308"/>
                </a:lnTo>
                <a:lnTo>
                  <a:pt x="942930" y="762578"/>
                </a:lnTo>
                <a:lnTo>
                  <a:pt x="937269" y="763848"/>
                </a:lnTo>
                <a:lnTo>
                  <a:pt x="932202" y="766388"/>
                </a:lnTo>
                <a:lnTo>
                  <a:pt x="928491" y="772738"/>
                </a:lnTo>
                <a:lnTo>
                  <a:pt x="927326" y="772738"/>
                </a:lnTo>
                <a:lnTo>
                  <a:pt x="924986" y="774008"/>
                </a:lnTo>
                <a:lnTo>
                  <a:pt x="923424" y="775278"/>
                </a:lnTo>
                <a:close/>
              </a:path>
              <a:path w="4097654" h="972819">
                <a:moveTo>
                  <a:pt x="1183629" y="762578"/>
                </a:moveTo>
                <a:lnTo>
                  <a:pt x="1180116" y="761308"/>
                </a:lnTo>
                <a:lnTo>
                  <a:pt x="1177000" y="758768"/>
                </a:lnTo>
                <a:lnTo>
                  <a:pt x="1177000" y="756228"/>
                </a:lnTo>
                <a:lnTo>
                  <a:pt x="1178364" y="752418"/>
                </a:lnTo>
                <a:lnTo>
                  <a:pt x="1179141" y="749878"/>
                </a:lnTo>
                <a:lnTo>
                  <a:pt x="1180703" y="748608"/>
                </a:lnTo>
                <a:lnTo>
                  <a:pt x="1181678" y="747338"/>
                </a:lnTo>
                <a:lnTo>
                  <a:pt x="1183819" y="746068"/>
                </a:lnTo>
                <a:lnTo>
                  <a:pt x="1187918" y="746068"/>
                </a:lnTo>
                <a:lnTo>
                  <a:pt x="1190654" y="747338"/>
                </a:lnTo>
                <a:lnTo>
                  <a:pt x="1191820" y="754958"/>
                </a:lnTo>
                <a:lnTo>
                  <a:pt x="1189671" y="758768"/>
                </a:lnTo>
                <a:lnTo>
                  <a:pt x="1185579" y="761308"/>
                </a:lnTo>
                <a:lnTo>
                  <a:pt x="1183629" y="762578"/>
                </a:lnTo>
                <a:close/>
              </a:path>
              <a:path w="4097654" h="972819">
                <a:moveTo>
                  <a:pt x="1273553" y="761308"/>
                </a:moveTo>
                <a:lnTo>
                  <a:pt x="1261652" y="761308"/>
                </a:lnTo>
                <a:lnTo>
                  <a:pt x="1258139" y="760038"/>
                </a:lnTo>
                <a:lnTo>
                  <a:pt x="1257362" y="760038"/>
                </a:lnTo>
                <a:lnTo>
                  <a:pt x="1256387" y="757498"/>
                </a:lnTo>
                <a:lnTo>
                  <a:pt x="1256387" y="751148"/>
                </a:lnTo>
                <a:lnTo>
                  <a:pt x="1260677" y="746068"/>
                </a:lnTo>
                <a:lnTo>
                  <a:pt x="1269066" y="746068"/>
                </a:lnTo>
                <a:lnTo>
                  <a:pt x="1271603" y="747338"/>
                </a:lnTo>
                <a:lnTo>
                  <a:pt x="1272380" y="749878"/>
                </a:lnTo>
                <a:lnTo>
                  <a:pt x="1273355" y="752418"/>
                </a:lnTo>
                <a:lnTo>
                  <a:pt x="1274133" y="753688"/>
                </a:lnTo>
                <a:lnTo>
                  <a:pt x="1274719" y="756228"/>
                </a:lnTo>
                <a:lnTo>
                  <a:pt x="1275504" y="758768"/>
                </a:lnTo>
                <a:lnTo>
                  <a:pt x="1273553" y="761308"/>
                </a:lnTo>
                <a:close/>
              </a:path>
              <a:path w="4097654" h="972819">
                <a:moveTo>
                  <a:pt x="1289547" y="780358"/>
                </a:moveTo>
                <a:lnTo>
                  <a:pt x="1282323" y="780358"/>
                </a:lnTo>
                <a:lnTo>
                  <a:pt x="1279794" y="779088"/>
                </a:lnTo>
                <a:lnTo>
                  <a:pt x="1279009" y="774008"/>
                </a:lnTo>
                <a:lnTo>
                  <a:pt x="1278819" y="771468"/>
                </a:lnTo>
                <a:lnTo>
                  <a:pt x="1278620" y="770198"/>
                </a:lnTo>
                <a:lnTo>
                  <a:pt x="1278819" y="768928"/>
                </a:lnTo>
                <a:lnTo>
                  <a:pt x="1278819" y="767658"/>
                </a:lnTo>
                <a:lnTo>
                  <a:pt x="1279207" y="766388"/>
                </a:lnTo>
                <a:lnTo>
                  <a:pt x="1280373" y="763848"/>
                </a:lnTo>
                <a:lnTo>
                  <a:pt x="1281348" y="763848"/>
                </a:lnTo>
                <a:lnTo>
                  <a:pt x="1283695" y="762578"/>
                </a:lnTo>
                <a:lnTo>
                  <a:pt x="1286232" y="762578"/>
                </a:lnTo>
                <a:lnTo>
                  <a:pt x="1288571" y="761308"/>
                </a:lnTo>
                <a:lnTo>
                  <a:pt x="1291886" y="761308"/>
                </a:lnTo>
                <a:lnTo>
                  <a:pt x="1294035" y="758768"/>
                </a:lnTo>
                <a:lnTo>
                  <a:pt x="1295985" y="753688"/>
                </a:lnTo>
                <a:lnTo>
                  <a:pt x="1297151" y="751148"/>
                </a:lnTo>
                <a:lnTo>
                  <a:pt x="1299490" y="747338"/>
                </a:lnTo>
                <a:lnTo>
                  <a:pt x="1302416" y="746068"/>
                </a:lnTo>
                <a:lnTo>
                  <a:pt x="1304755" y="747338"/>
                </a:lnTo>
                <a:lnTo>
                  <a:pt x="1307689" y="747338"/>
                </a:lnTo>
                <a:lnTo>
                  <a:pt x="1309639" y="751148"/>
                </a:lnTo>
                <a:lnTo>
                  <a:pt x="1308466" y="754958"/>
                </a:lnTo>
                <a:lnTo>
                  <a:pt x="1308077" y="754958"/>
                </a:lnTo>
                <a:lnTo>
                  <a:pt x="1307490" y="757498"/>
                </a:lnTo>
                <a:lnTo>
                  <a:pt x="1304953" y="758768"/>
                </a:lnTo>
                <a:lnTo>
                  <a:pt x="1302805" y="761308"/>
                </a:lnTo>
                <a:lnTo>
                  <a:pt x="1300854" y="762578"/>
                </a:lnTo>
                <a:lnTo>
                  <a:pt x="1297540" y="763848"/>
                </a:lnTo>
                <a:lnTo>
                  <a:pt x="1295200" y="767658"/>
                </a:lnTo>
                <a:lnTo>
                  <a:pt x="1294035" y="771468"/>
                </a:lnTo>
                <a:lnTo>
                  <a:pt x="1293448" y="774008"/>
                </a:lnTo>
                <a:lnTo>
                  <a:pt x="1292084" y="775278"/>
                </a:lnTo>
                <a:lnTo>
                  <a:pt x="1290911" y="777818"/>
                </a:lnTo>
                <a:lnTo>
                  <a:pt x="1289547" y="780358"/>
                </a:lnTo>
                <a:close/>
              </a:path>
              <a:path w="4097654" h="972819">
                <a:moveTo>
                  <a:pt x="1346502" y="747338"/>
                </a:moveTo>
                <a:lnTo>
                  <a:pt x="1338890" y="747338"/>
                </a:lnTo>
                <a:lnTo>
                  <a:pt x="1340064" y="746068"/>
                </a:lnTo>
                <a:lnTo>
                  <a:pt x="1344552" y="746068"/>
                </a:lnTo>
                <a:lnTo>
                  <a:pt x="1346502" y="747338"/>
                </a:lnTo>
                <a:close/>
              </a:path>
              <a:path w="4097654" h="972819">
                <a:moveTo>
                  <a:pt x="1908269" y="760038"/>
                </a:moveTo>
                <a:lnTo>
                  <a:pt x="1906509" y="760038"/>
                </a:lnTo>
                <a:lnTo>
                  <a:pt x="1902219" y="758768"/>
                </a:lnTo>
                <a:lnTo>
                  <a:pt x="1901830" y="752418"/>
                </a:lnTo>
                <a:lnTo>
                  <a:pt x="1902615" y="749878"/>
                </a:lnTo>
                <a:lnTo>
                  <a:pt x="1903195" y="748608"/>
                </a:lnTo>
                <a:lnTo>
                  <a:pt x="1904170" y="747338"/>
                </a:lnTo>
                <a:lnTo>
                  <a:pt x="1905732" y="746068"/>
                </a:lnTo>
                <a:lnTo>
                  <a:pt x="1907682" y="747338"/>
                </a:lnTo>
                <a:lnTo>
                  <a:pt x="1908658" y="747338"/>
                </a:lnTo>
                <a:lnTo>
                  <a:pt x="1909831" y="748608"/>
                </a:lnTo>
                <a:lnTo>
                  <a:pt x="1910220" y="748608"/>
                </a:lnTo>
                <a:lnTo>
                  <a:pt x="1911782" y="752418"/>
                </a:lnTo>
                <a:lnTo>
                  <a:pt x="1910806" y="756228"/>
                </a:lnTo>
                <a:lnTo>
                  <a:pt x="1908269" y="760038"/>
                </a:lnTo>
                <a:close/>
              </a:path>
              <a:path w="4097654" h="972819">
                <a:moveTo>
                  <a:pt x="2150918" y="758768"/>
                </a:moveTo>
                <a:lnTo>
                  <a:pt x="2146826" y="757498"/>
                </a:lnTo>
                <a:lnTo>
                  <a:pt x="2144289" y="757498"/>
                </a:lnTo>
                <a:lnTo>
                  <a:pt x="2142141" y="754958"/>
                </a:lnTo>
                <a:lnTo>
                  <a:pt x="2142529" y="753688"/>
                </a:lnTo>
                <a:lnTo>
                  <a:pt x="2142918" y="751148"/>
                </a:lnTo>
                <a:lnTo>
                  <a:pt x="2143702" y="749878"/>
                </a:lnTo>
                <a:lnTo>
                  <a:pt x="2144704" y="748558"/>
                </a:lnTo>
                <a:lnTo>
                  <a:pt x="2146042" y="746068"/>
                </a:lnTo>
                <a:lnTo>
                  <a:pt x="2150141" y="746068"/>
                </a:lnTo>
                <a:lnTo>
                  <a:pt x="2152480" y="748608"/>
                </a:lnTo>
                <a:lnTo>
                  <a:pt x="2153653" y="751148"/>
                </a:lnTo>
                <a:lnTo>
                  <a:pt x="2153844" y="754958"/>
                </a:lnTo>
                <a:lnTo>
                  <a:pt x="2150918" y="758768"/>
                </a:lnTo>
                <a:close/>
              </a:path>
              <a:path w="4097654" h="972819">
                <a:moveTo>
                  <a:pt x="2233825" y="758768"/>
                </a:moveTo>
                <a:lnTo>
                  <a:pt x="2227006" y="758768"/>
                </a:lnTo>
                <a:lnTo>
                  <a:pt x="2222495" y="754958"/>
                </a:lnTo>
                <a:lnTo>
                  <a:pt x="2223486" y="748608"/>
                </a:lnTo>
                <a:lnTo>
                  <a:pt x="2226602" y="746068"/>
                </a:lnTo>
                <a:lnTo>
                  <a:pt x="2233604" y="746068"/>
                </a:lnTo>
                <a:lnTo>
                  <a:pt x="2236122" y="748558"/>
                </a:lnTo>
                <a:lnTo>
                  <a:pt x="2236006" y="752418"/>
                </a:lnTo>
                <a:lnTo>
                  <a:pt x="2235951" y="756228"/>
                </a:lnTo>
                <a:lnTo>
                  <a:pt x="2233825" y="758768"/>
                </a:lnTo>
                <a:close/>
              </a:path>
              <a:path w="4097654" h="972819">
                <a:moveTo>
                  <a:pt x="338052" y="762578"/>
                </a:moveTo>
                <a:lnTo>
                  <a:pt x="335127" y="760038"/>
                </a:lnTo>
                <a:lnTo>
                  <a:pt x="335193" y="753688"/>
                </a:lnTo>
                <a:lnTo>
                  <a:pt x="335325" y="751148"/>
                </a:lnTo>
                <a:lnTo>
                  <a:pt x="338052" y="748608"/>
                </a:lnTo>
                <a:lnTo>
                  <a:pt x="341565" y="747338"/>
                </a:lnTo>
                <a:lnTo>
                  <a:pt x="345268" y="747338"/>
                </a:lnTo>
                <a:lnTo>
                  <a:pt x="348392" y="751148"/>
                </a:lnTo>
                <a:lnTo>
                  <a:pt x="349954" y="758768"/>
                </a:lnTo>
                <a:lnTo>
                  <a:pt x="346830" y="761308"/>
                </a:lnTo>
                <a:lnTo>
                  <a:pt x="342540" y="761308"/>
                </a:lnTo>
                <a:lnTo>
                  <a:pt x="338052" y="762578"/>
                </a:lnTo>
                <a:close/>
              </a:path>
              <a:path w="4097654" h="972819">
                <a:moveTo>
                  <a:pt x="1344750" y="758768"/>
                </a:moveTo>
                <a:lnTo>
                  <a:pt x="1335263" y="748558"/>
                </a:lnTo>
                <a:lnTo>
                  <a:pt x="1337138" y="747338"/>
                </a:lnTo>
                <a:lnTo>
                  <a:pt x="1350601" y="747338"/>
                </a:lnTo>
                <a:lnTo>
                  <a:pt x="1352941" y="751148"/>
                </a:lnTo>
                <a:lnTo>
                  <a:pt x="1351180" y="754958"/>
                </a:lnTo>
                <a:lnTo>
                  <a:pt x="1350015" y="756228"/>
                </a:lnTo>
                <a:lnTo>
                  <a:pt x="1348453" y="756228"/>
                </a:lnTo>
                <a:lnTo>
                  <a:pt x="1344750" y="75876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9" y="748558"/>
                </a:lnTo>
                <a:lnTo>
                  <a:pt x="1556189" y="74733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2065679" y="756228"/>
                </a:moveTo>
                <a:lnTo>
                  <a:pt x="2059050" y="756228"/>
                </a:lnTo>
                <a:lnTo>
                  <a:pt x="2057290" y="752418"/>
                </a:lnTo>
                <a:lnTo>
                  <a:pt x="2059629" y="748608"/>
                </a:lnTo>
                <a:lnTo>
                  <a:pt x="2063531" y="747338"/>
                </a:lnTo>
                <a:lnTo>
                  <a:pt x="2064506" y="748608"/>
                </a:lnTo>
                <a:lnTo>
                  <a:pt x="2066068" y="748608"/>
                </a:lnTo>
                <a:lnTo>
                  <a:pt x="2066266" y="749878"/>
                </a:lnTo>
                <a:lnTo>
                  <a:pt x="2066845" y="751148"/>
                </a:lnTo>
                <a:lnTo>
                  <a:pt x="2067241" y="753688"/>
                </a:lnTo>
                <a:lnTo>
                  <a:pt x="2065679" y="756228"/>
                </a:lnTo>
                <a:close/>
              </a:path>
              <a:path w="4097654" h="972819">
                <a:moveTo>
                  <a:pt x="2188954" y="761308"/>
                </a:moveTo>
                <a:lnTo>
                  <a:pt x="2183689" y="757498"/>
                </a:lnTo>
                <a:lnTo>
                  <a:pt x="2184078" y="753688"/>
                </a:lnTo>
                <a:lnTo>
                  <a:pt x="2184078" y="751148"/>
                </a:lnTo>
                <a:lnTo>
                  <a:pt x="2185838" y="748608"/>
                </a:lnTo>
                <a:lnTo>
                  <a:pt x="2188375" y="748608"/>
                </a:lnTo>
                <a:lnTo>
                  <a:pt x="2191103" y="747338"/>
                </a:lnTo>
                <a:lnTo>
                  <a:pt x="2193054" y="749878"/>
                </a:lnTo>
                <a:lnTo>
                  <a:pt x="2194616" y="751148"/>
                </a:lnTo>
                <a:lnTo>
                  <a:pt x="2195979" y="752418"/>
                </a:lnTo>
                <a:lnTo>
                  <a:pt x="2195979" y="756228"/>
                </a:lnTo>
                <a:lnTo>
                  <a:pt x="2194616" y="758768"/>
                </a:lnTo>
                <a:lnTo>
                  <a:pt x="2193244" y="758768"/>
                </a:lnTo>
                <a:lnTo>
                  <a:pt x="2188954" y="76130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1" y="74860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1062106" y="760038"/>
                </a:moveTo>
                <a:lnTo>
                  <a:pt x="1056643" y="757498"/>
                </a:lnTo>
                <a:lnTo>
                  <a:pt x="1055477" y="754958"/>
                </a:lnTo>
                <a:lnTo>
                  <a:pt x="1056841" y="749878"/>
                </a:lnTo>
                <a:lnTo>
                  <a:pt x="1059576" y="748608"/>
                </a:lnTo>
                <a:lnTo>
                  <a:pt x="1062495" y="748608"/>
                </a:lnTo>
                <a:lnTo>
                  <a:pt x="1064643" y="749878"/>
                </a:lnTo>
                <a:lnTo>
                  <a:pt x="1066396" y="752418"/>
                </a:lnTo>
                <a:lnTo>
                  <a:pt x="1065817" y="756228"/>
                </a:lnTo>
                <a:lnTo>
                  <a:pt x="1065032" y="758768"/>
                </a:lnTo>
                <a:lnTo>
                  <a:pt x="1063668" y="758768"/>
                </a:lnTo>
                <a:lnTo>
                  <a:pt x="1062106" y="760038"/>
                </a:lnTo>
                <a:close/>
              </a:path>
              <a:path w="4097654" h="972819">
                <a:moveTo>
                  <a:pt x="504438" y="753688"/>
                </a:moveTo>
                <a:lnTo>
                  <a:pt x="501901" y="753688"/>
                </a:lnTo>
                <a:lnTo>
                  <a:pt x="501513" y="752418"/>
                </a:lnTo>
                <a:lnTo>
                  <a:pt x="502092" y="751148"/>
                </a:lnTo>
                <a:lnTo>
                  <a:pt x="503463" y="749878"/>
                </a:lnTo>
                <a:lnTo>
                  <a:pt x="504240" y="751148"/>
                </a:lnTo>
                <a:lnTo>
                  <a:pt x="505025" y="751148"/>
                </a:lnTo>
                <a:lnTo>
                  <a:pt x="505802" y="752418"/>
                </a:lnTo>
                <a:lnTo>
                  <a:pt x="505025" y="752418"/>
                </a:lnTo>
                <a:lnTo>
                  <a:pt x="504438" y="753688"/>
                </a:lnTo>
                <a:close/>
              </a:path>
              <a:path w="4097654" h="972819">
                <a:moveTo>
                  <a:pt x="1124913" y="776548"/>
                </a:moveTo>
                <a:lnTo>
                  <a:pt x="1119648" y="776548"/>
                </a:lnTo>
                <a:lnTo>
                  <a:pt x="1115747" y="772738"/>
                </a:lnTo>
                <a:lnTo>
                  <a:pt x="1115168" y="772738"/>
                </a:lnTo>
                <a:lnTo>
                  <a:pt x="1114970" y="771468"/>
                </a:lnTo>
                <a:lnTo>
                  <a:pt x="1112234" y="766388"/>
                </a:lnTo>
                <a:lnTo>
                  <a:pt x="1107747" y="763848"/>
                </a:lnTo>
                <a:lnTo>
                  <a:pt x="1102482" y="761308"/>
                </a:lnTo>
                <a:lnTo>
                  <a:pt x="1099365" y="758768"/>
                </a:lnTo>
                <a:lnTo>
                  <a:pt x="1099365" y="756228"/>
                </a:lnTo>
                <a:lnTo>
                  <a:pt x="1098977" y="752418"/>
                </a:lnTo>
                <a:lnTo>
                  <a:pt x="1100340" y="751148"/>
                </a:lnTo>
                <a:lnTo>
                  <a:pt x="1102093" y="749878"/>
                </a:lnTo>
                <a:lnTo>
                  <a:pt x="1106771" y="749878"/>
                </a:lnTo>
                <a:lnTo>
                  <a:pt x="1108531" y="753688"/>
                </a:lnTo>
                <a:lnTo>
                  <a:pt x="1110672" y="756228"/>
                </a:lnTo>
                <a:lnTo>
                  <a:pt x="1111846" y="757498"/>
                </a:lnTo>
                <a:lnTo>
                  <a:pt x="1113408" y="758768"/>
                </a:lnTo>
                <a:lnTo>
                  <a:pt x="1114970" y="758768"/>
                </a:lnTo>
                <a:lnTo>
                  <a:pt x="1120623" y="762578"/>
                </a:lnTo>
                <a:lnTo>
                  <a:pt x="1135062" y="762578"/>
                </a:lnTo>
                <a:lnTo>
                  <a:pt x="1131938" y="763848"/>
                </a:lnTo>
                <a:lnTo>
                  <a:pt x="1130376" y="767658"/>
                </a:lnTo>
                <a:lnTo>
                  <a:pt x="1129599" y="770198"/>
                </a:lnTo>
                <a:lnTo>
                  <a:pt x="1127649" y="772738"/>
                </a:lnTo>
                <a:lnTo>
                  <a:pt x="1124913" y="776548"/>
                </a:lnTo>
                <a:close/>
              </a:path>
              <a:path w="4097654" h="972819">
                <a:moveTo>
                  <a:pt x="1461198" y="758768"/>
                </a:moveTo>
                <a:lnTo>
                  <a:pt x="1457883" y="758768"/>
                </a:lnTo>
                <a:lnTo>
                  <a:pt x="1456123" y="757498"/>
                </a:lnTo>
                <a:lnTo>
                  <a:pt x="1455735" y="753688"/>
                </a:lnTo>
                <a:lnTo>
                  <a:pt x="1457098" y="752418"/>
                </a:lnTo>
                <a:lnTo>
                  <a:pt x="1459049" y="749878"/>
                </a:lnTo>
                <a:lnTo>
                  <a:pt x="1462363" y="749878"/>
                </a:lnTo>
                <a:lnTo>
                  <a:pt x="1463339" y="751148"/>
                </a:lnTo>
                <a:lnTo>
                  <a:pt x="1465099" y="752418"/>
                </a:lnTo>
                <a:lnTo>
                  <a:pt x="1465686" y="753688"/>
                </a:lnTo>
                <a:lnTo>
                  <a:pt x="1466463" y="754958"/>
                </a:lnTo>
                <a:lnTo>
                  <a:pt x="1465099" y="756228"/>
                </a:lnTo>
                <a:lnTo>
                  <a:pt x="1463537" y="757498"/>
                </a:lnTo>
                <a:lnTo>
                  <a:pt x="1462562" y="757498"/>
                </a:lnTo>
                <a:lnTo>
                  <a:pt x="1461198" y="758768"/>
                </a:lnTo>
                <a:close/>
              </a:path>
              <a:path w="4097654" h="972819">
                <a:moveTo>
                  <a:pt x="1790259" y="751148"/>
                </a:moveTo>
                <a:lnTo>
                  <a:pt x="1786746" y="751148"/>
                </a:lnTo>
                <a:lnTo>
                  <a:pt x="1789482" y="749878"/>
                </a:lnTo>
                <a:lnTo>
                  <a:pt x="1790259" y="751148"/>
                </a:lnTo>
                <a:close/>
              </a:path>
              <a:path w="4097654" h="972819">
                <a:moveTo>
                  <a:pt x="2305410" y="754958"/>
                </a:moveTo>
                <a:lnTo>
                  <a:pt x="2303063" y="754958"/>
                </a:lnTo>
                <a:lnTo>
                  <a:pt x="2301120" y="753688"/>
                </a:lnTo>
                <a:lnTo>
                  <a:pt x="2299947" y="752418"/>
                </a:lnTo>
                <a:lnTo>
                  <a:pt x="2301303" y="751148"/>
                </a:lnTo>
                <a:lnTo>
                  <a:pt x="2302073" y="749878"/>
                </a:lnTo>
                <a:lnTo>
                  <a:pt x="2306363" y="749878"/>
                </a:lnTo>
                <a:lnTo>
                  <a:pt x="2306949" y="752418"/>
                </a:lnTo>
                <a:lnTo>
                  <a:pt x="2305410" y="754958"/>
                </a:lnTo>
                <a:close/>
              </a:path>
              <a:path w="4097654" h="972819">
                <a:moveTo>
                  <a:pt x="1791036" y="752418"/>
                </a:moveTo>
                <a:lnTo>
                  <a:pt x="1785382" y="752418"/>
                </a:lnTo>
                <a:lnTo>
                  <a:pt x="1785184" y="751148"/>
                </a:lnTo>
                <a:lnTo>
                  <a:pt x="1791036" y="751148"/>
                </a:lnTo>
                <a:lnTo>
                  <a:pt x="1791036" y="752418"/>
                </a:lnTo>
                <a:close/>
              </a:path>
              <a:path w="4097654" h="972819">
                <a:moveTo>
                  <a:pt x="2110741" y="757498"/>
                </a:moveTo>
                <a:lnTo>
                  <a:pt x="2106641" y="757498"/>
                </a:lnTo>
                <a:lnTo>
                  <a:pt x="2105468" y="756228"/>
                </a:lnTo>
                <a:lnTo>
                  <a:pt x="2104881" y="754958"/>
                </a:lnTo>
                <a:lnTo>
                  <a:pt x="2104302" y="752418"/>
                </a:lnTo>
                <a:lnTo>
                  <a:pt x="2105666" y="751148"/>
                </a:lnTo>
                <a:lnTo>
                  <a:pt x="2109179" y="751148"/>
                </a:lnTo>
                <a:lnTo>
                  <a:pt x="2110542" y="752418"/>
                </a:lnTo>
                <a:lnTo>
                  <a:pt x="2111327" y="753688"/>
                </a:lnTo>
                <a:lnTo>
                  <a:pt x="2112303" y="754958"/>
                </a:lnTo>
                <a:lnTo>
                  <a:pt x="2110741" y="757498"/>
                </a:lnTo>
                <a:close/>
              </a:path>
              <a:path w="4097654" h="972819">
                <a:moveTo>
                  <a:pt x="1789086" y="753688"/>
                </a:moveTo>
                <a:lnTo>
                  <a:pt x="1787333" y="753688"/>
                </a:lnTo>
                <a:lnTo>
                  <a:pt x="1785771" y="752418"/>
                </a:lnTo>
                <a:lnTo>
                  <a:pt x="1790457" y="752418"/>
                </a:lnTo>
                <a:lnTo>
                  <a:pt x="1789086" y="753688"/>
                </a:lnTo>
                <a:close/>
              </a:path>
              <a:path w="4097654" h="972819">
                <a:moveTo>
                  <a:pt x="2061191" y="757498"/>
                </a:moveTo>
                <a:lnTo>
                  <a:pt x="2059439" y="756228"/>
                </a:lnTo>
                <a:lnTo>
                  <a:pt x="2063531" y="756228"/>
                </a:lnTo>
                <a:lnTo>
                  <a:pt x="2061191" y="757498"/>
                </a:lnTo>
                <a:close/>
              </a:path>
              <a:path w="4097654" h="972819">
                <a:moveTo>
                  <a:pt x="1042989" y="776548"/>
                </a:moveTo>
                <a:lnTo>
                  <a:pt x="1040650" y="776548"/>
                </a:lnTo>
                <a:lnTo>
                  <a:pt x="1038509" y="774008"/>
                </a:lnTo>
                <a:lnTo>
                  <a:pt x="1037533" y="774008"/>
                </a:lnTo>
                <a:lnTo>
                  <a:pt x="1036360" y="772738"/>
                </a:lnTo>
                <a:lnTo>
                  <a:pt x="1035971" y="771468"/>
                </a:lnTo>
                <a:lnTo>
                  <a:pt x="1033823" y="766388"/>
                </a:lnTo>
                <a:lnTo>
                  <a:pt x="1029731" y="763848"/>
                </a:lnTo>
                <a:lnTo>
                  <a:pt x="1024458" y="763848"/>
                </a:lnTo>
                <a:lnTo>
                  <a:pt x="1021929" y="762578"/>
                </a:lnTo>
                <a:lnTo>
                  <a:pt x="1019590" y="761308"/>
                </a:lnTo>
                <a:lnTo>
                  <a:pt x="1042989" y="761308"/>
                </a:lnTo>
                <a:lnTo>
                  <a:pt x="1044749" y="762578"/>
                </a:lnTo>
                <a:lnTo>
                  <a:pt x="1048452" y="762578"/>
                </a:lnTo>
                <a:lnTo>
                  <a:pt x="1049816" y="763848"/>
                </a:lnTo>
                <a:lnTo>
                  <a:pt x="1050014" y="766388"/>
                </a:lnTo>
                <a:lnTo>
                  <a:pt x="1050601" y="771468"/>
                </a:lnTo>
                <a:lnTo>
                  <a:pt x="1048841" y="774008"/>
                </a:lnTo>
                <a:lnTo>
                  <a:pt x="1045526" y="775278"/>
                </a:lnTo>
                <a:lnTo>
                  <a:pt x="1042989" y="776548"/>
                </a:lnTo>
                <a:close/>
              </a:path>
              <a:path w="4097654" h="972819">
                <a:moveTo>
                  <a:pt x="1241948" y="779088"/>
                </a:moveTo>
                <a:lnTo>
                  <a:pt x="1239022" y="779088"/>
                </a:lnTo>
                <a:lnTo>
                  <a:pt x="1235319" y="777818"/>
                </a:lnTo>
                <a:lnTo>
                  <a:pt x="1234542" y="774008"/>
                </a:lnTo>
                <a:lnTo>
                  <a:pt x="1233567" y="771468"/>
                </a:lnTo>
                <a:lnTo>
                  <a:pt x="1234732" y="767658"/>
                </a:lnTo>
                <a:lnTo>
                  <a:pt x="1237072" y="766388"/>
                </a:lnTo>
                <a:lnTo>
                  <a:pt x="1240782" y="763848"/>
                </a:lnTo>
                <a:lnTo>
                  <a:pt x="1244683" y="761308"/>
                </a:lnTo>
                <a:lnTo>
                  <a:pt x="1249362" y="762578"/>
                </a:lnTo>
                <a:lnTo>
                  <a:pt x="1250733" y="762578"/>
                </a:lnTo>
                <a:lnTo>
                  <a:pt x="1251899" y="763848"/>
                </a:lnTo>
                <a:lnTo>
                  <a:pt x="1252874" y="765118"/>
                </a:lnTo>
                <a:lnTo>
                  <a:pt x="1252486" y="774008"/>
                </a:lnTo>
                <a:lnTo>
                  <a:pt x="1248973" y="777818"/>
                </a:lnTo>
                <a:lnTo>
                  <a:pt x="1241948" y="779088"/>
                </a:lnTo>
                <a:close/>
              </a:path>
              <a:path w="4097654" h="972819">
                <a:moveTo>
                  <a:pt x="1809567" y="777818"/>
                </a:moveTo>
                <a:lnTo>
                  <a:pt x="1801574" y="776548"/>
                </a:lnTo>
                <a:lnTo>
                  <a:pt x="1798838" y="774008"/>
                </a:lnTo>
                <a:lnTo>
                  <a:pt x="1798838" y="765118"/>
                </a:lnTo>
                <a:lnTo>
                  <a:pt x="1803136" y="761308"/>
                </a:lnTo>
                <a:lnTo>
                  <a:pt x="1807616" y="762578"/>
                </a:lnTo>
                <a:lnTo>
                  <a:pt x="1811327" y="763848"/>
                </a:lnTo>
                <a:lnTo>
                  <a:pt x="1814054" y="766388"/>
                </a:lnTo>
                <a:lnTo>
                  <a:pt x="1813666" y="771468"/>
                </a:lnTo>
                <a:lnTo>
                  <a:pt x="1813277" y="775278"/>
                </a:lnTo>
                <a:lnTo>
                  <a:pt x="1809567" y="777818"/>
                </a:lnTo>
                <a:close/>
              </a:path>
              <a:path w="4097654" h="972819">
                <a:moveTo>
                  <a:pt x="1929139" y="777818"/>
                </a:moveTo>
                <a:lnTo>
                  <a:pt x="1908658" y="777818"/>
                </a:lnTo>
                <a:lnTo>
                  <a:pt x="1910608" y="774008"/>
                </a:lnTo>
                <a:lnTo>
                  <a:pt x="1911583" y="772738"/>
                </a:lnTo>
                <a:lnTo>
                  <a:pt x="1913145" y="768928"/>
                </a:lnTo>
                <a:lnTo>
                  <a:pt x="1916856" y="762578"/>
                </a:lnTo>
                <a:lnTo>
                  <a:pt x="1925039" y="761308"/>
                </a:lnTo>
                <a:lnTo>
                  <a:pt x="1930312" y="767658"/>
                </a:lnTo>
                <a:lnTo>
                  <a:pt x="1932651" y="770198"/>
                </a:lnTo>
                <a:lnTo>
                  <a:pt x="1932064" y="775278"/>
                </a:lnTo>
                <a:lnTo>
                  <a:pt x="1929139" y="777818"/>
                </a:lnTo>
                <a:close/>
              </a:path>
              <a:path w="4097654" h="972819">
                <a:moveTo>
                  <a:pt x="685058" y="781628"/>
                </a:moveTo>
                <a:lnTo>
                  <a:pt x="676288" y="781628"/>
                </a:lnTo>
                <a:lnTo>
                  <a:pt x="673743" y="780358"/>
                </a:lnTo>
                <a:lnTo>
                  <a:pt x="672577" y="776548"/>
                </a:lnTo>
                <a:lnTo>
                  <a:pt x="671990" y="771468"/>
                </a:lnTo>
                <a:lnTo>
                  <a:pt x="671602" y="767658"/>
                </a:lnTo>
                <a:lnTo>
                  <a:pt x="666923" y="765118"/>
                </a:lnTo>
                <a:lnTo>
                  <a:pt x="662435" y="762578"/>
                </a:lnTo>
                <a:lnTo>
                  <a:pt x="681156" y="762578"/>
                </a:lnTo>
                <a:lnTo>
                  <a:pt x="683892" y="763848"/>
                </a:lnTo>
                <a:lnTo>
                  <a:pt x="691107" y="771468"/>
                </a:lnTo>
                <a:lnTo>
                  <a:pt x="690521" y="776548"/>
                </a:lnTo>
                <a:lnTo>
                  <a:pt x="687595" y="779088"/>
                </a:lnTo>
                <a:lnTo>
                  <a:pt x="685058" y="781628"/>
                </a:lnTo>
                <a:close/>
              </a:path>
              <a:path w="4097654" h="972819">
                <a:moveTo>
                  <a:pt x="884017" y="776548"/>
                </a:moveTo>
                <a:lnTo>
                  <a:pt x="881289" y="776548"/>
                </a:lnTo>
                <a:lnTo>
                  <a:pt x="876999" y="772738"/>
                </a:lnTo>
                <a:lnTo>
                  <a:pt x="875239" y="770198"/>
                </a:lnTo>
                <a:lnTo>
                  <a:pt x="873288" y="767658"/>
                </a:lnTo>
                <a:lnTo>
                  <a:pt x="868610" y="762578"/>
                </a:lnTo>
                <a:lnTo>
                  <a:pt x="876060" y="762578"/>
                </a:lnTo>
                <a:lnTo>
                  <a:pt x="876801" y="763848"/>
                </a:lnTo>
                <a:lnTo>
                  <a:pt x="886165" y="766388"/>
                </a:lnTo>
                <a:lnTo>
                  <a:pt x="887141" y="766388"/>
                </a:lnTo>
                <a:lnTo>
                  <a:pt x="887727" y="767658"/>
                </a:lnTo>
                <a:lnTo>
                  <a:pt x="889868" y="771468"/>
                </a:lnTo>
                <a:lnTo>
                  <a:pt x="888703" y="775278"/>
                </a:lnTo>
                <a:lnTo>
                  <a:pt x="884017" y="776548"/>
                </a:lnTo>
                <a:close/>
              </a:path>
              <a:path w="4097654" h="972819">
                <a:moveTo>
                  <a:pt x="1326021" y="780358"/>
                </a:moveTo>
                <a:lnTo>
                  <a:pt x="1321533" y="780358"/>
                </a:lnTo>
                <a:lnTo>
                  <a:pt x="1320360" y="779088"/>
                </a:lnTo>
                <a:lnTo>
                  <a:pt x="1315880" y="777818"/>
                </a:lnTo>
                <a:lnTo>
                  <a:pt x="1313929" y="770198"/>
                </a:lnTo>
                <a:lnTo>
                  <a:pt x="1316070" y="766388"/>
                </a:lnTo>
                <a:lnTo>
                  <a:pt x="1317632" y="763848"/>
                </a:lnTo>
                <a:lnTo>
                  <a:pt x="1320756" y="762578"/>
                </a:lnTo>
                <a:lnTo>
                  <a:pt x="1324070" y="762578"/>
                </a:lnTo>
                <a:lnTo>
                  <a:pt x="1328360" y="763848"/>
                </a:lnTo>
                <a:lnTo>
                  <a:pt x="1331096" y="768928"/>
                </a:lnTo>
                <a:lnTo>
                  <a:pt x="1330311" y="772738"/>
                </a:lnTo>
                <a:lnTo>
                  <a:pt x="1329335" y="776548"/>
                </a:lnTo>
                <a:lnTo>
                  <a:pt x="1326021" y="780358"/>
                </a:lnTo>
                <a:close/>
              </a:path>
              <a:path w="4097654" h="972819">
                <a:moveTo>
                  <a:pt x="1526733" y="780358"/>
                </a:moveTo>
                <a:lnTo>
                  <a:pt x="1522641" y="780358"/>
                </a:lnTo>
                <a:lnTo>
                  <a:pt x="1521666" y="779088"/>
                </a:lnTo>
                <a:lnTo>
                  <a:pt x="1520492" y="777818"/>
                </a:lnTo>
                <a:lnTo>
                  <a:pt x="1519517" y="776548"/>
                </a:lnTo>
                <a:lnTo>
                  <a:pt x="1518930" y="774008"/>
                </a:lnTo>
                <a:lnTo>
                  <a:pt x="1518542" y="774008"/>
                </a:lnTo>
                <a:lnTo>
                  <a:pt x="1518930" y="771468"/>
                </a:lnTo>
                <a:lnTo>
                  <a:pt x="1518930" y="770198"/>
                </a:lnTo>
                <a:lnTo>
                  <a:pt x="1519128" y="768928"/>
                </a:lnTo>
                <a:lnTo>
                  <a:pt x="1519517" y="767658"/>
                </a:lnTo>
                <a:lnTo>
                  <a:pt x="1520104" y="765118"/>
                </a:lnTo>
                <a:lnTo>
                  <a:pt x="1520881" y="763848"/>
                </a:lnTo>
                <a:lnTo>
                  <a:pt x="1524203" y="762578"/>
                </a:lnTo>
                <a:lnTo>
                  <a:pt x="1532973" y="766388"/>
                </a:lnTo>
                <a:lnTo>
                  <a:pt x="1533948" y="774008"/>
                </a:lnTo>
                <a:lnTo>
                  <a:pt x="1528493" y="779088"/>
                </a:lnTo>
                <a:lnTo>
                  <a:pt x="1526733" y="780358"/>
                </a:lnTo>
                <a:close/>
              </a:path>
              <a:path w="4097654" h="972819">
                <a:moveTo>
                  <a:pt x="1900855" y="801948"/>
                </a:moveTo>
                <a:lnTo>
                  <a:pt x="1888954" y="801948"/>
                </a:lnTo>
                <a:lnTo>
                  <a:pt x="1894615" y="796868"/>
                </a:lnTo>
                <a:lnTo>
                  <a:pt x="1894805" y="791788"/>
                </a:lnTo>
                <a:lnTo>
                  <a:pt x="1893053" y="789248"/>
                </a:lnTo>
                <a:lnTo>
                  <a:pt x="1890904" y="784168"/>
                </a:lnTo>
                <a:lnTo>
                  <a:pt x="1886424" y="782898"/>
                </a:lnTo>
                <a:lnTo>
                  <a:pt x="1879986" y="777818"/>
                </a:lnTo>
                <a:lnTo>
                  <a:pt x="1879010" y="774008"/>
                </a:lnTo>
                <a:lnTo>
                  <a:pt x="1879597" y="770198"/>
                </a:lnTo>
                <a:lnTo>
                  <a:pt x="1880184" y="765118"/>
                </a:lnTo>
                <a:lnTo>
                  <a:pt x="1886226" y="762578"/>
                </a:lnTo>
                <a:lnTo>
                  <a:pt x="1889738" y="765118"/>
                </a:lnTo>
                <a:lnTo>
                  <a:pt x="1891689" y="766388"/>
                </a:lnTo>
                <a:lnTo>
                  <a:pt x="1893442" y="768928"/>
                </a:lnTo>
                <a:lnTo>
                  <a:pt x="1896954" y="772738"/>
                </a:lnTo>
                <a:lnTo>
                  <a:pt x="1898516" y="774008"/>
                </a:lnTo>
                <a:lnTo>
                  <a:pt x="1903392" y="777818"/>
                </a:lnTo>
                <a:lnTo>
                  <a:pt x="1928552" y="777818"/>
                </a:lnTo>
                <a:lnTo>
                  <a:pt x="1928163" y="779088"/>
                </a:lnTo>
                <a:lnTo>
                  <a:pt x="1927577" y="779088"/>
                </a:lnTo>
                <a:lnTo>
                  <a:pt x="1923676" y="780358"/>
                </a:lnTo>
                <a:lnTo>
                  <a:pt x="1918997" y="781628"/>
                </a:lnTo>
                <a:lnTo>
                  <a:pt x="1915873" y="785438"/>
                </a:lnTo>
                <a:lnTo>
                  <a:pt x="1913336" y="786708"/>
                </a:lnTo>
                <a:lnTo>
                  <a:pt x="1913145" y="791788"/>
                </a:lnTo>
                <a:lnTo>
                  <a:pt x="1911385" y="795598"/>
                </a:lnTo>
                <a:lnTo>
                  <a:pt x="1909244" y="799408"/>
                </a:lnTo>
                <a:lnTo>
                  <a:pt x="1905145" y="800678"/>
                </a:lnTo>
                <a:lnTo>
                  <a:pt x="1900855" y="801948"/>
                </a:lnTo>
                <a:close/>
              </a:path>
              <a:path w="4097654" h="972819">
                <a:moveTo>
                  <a:pt x="2048124" y="776548"/>
                </a:moveTo>
                <a:lnTo>
                  <a:pt x="2044421" y="775278"/>
                </a:lnTo>
                <a:lnTo>
                  <a:pt x="2041686" y="775278"/>
                </a:lnTo>
                <a:lnTo>
                  <a:pt x="2039148" y="771468"/>
                </a:lnTo>
                <a:lnTo>
                  <a:pt x="2039545" y="768928"/>
                </a:lnTo>
                <a:lnTo>
                  <a:pt x="2039933" y="765118"/>
                </a:lnTo>
                <a:lnTo>
                  <a:pt x="2043050" y="762578"/>
                </a:lnTo>
                <a:lnTo>
                  <a:pt x="2049877" y="762578"/>
                </a:lnTo>
                <a:lnTo>
                  <a:pt x="2052612" y="765118"/>
                </a:lnTo>
                <a:lnTo>
                  <a:pt x="2052414" y="767658"/>
                </a:lnTo>
                <a:lnTo>
                  <a:pt x="2052223" y="771468"/>
                </a:lnTo>
                <a:lnTo>
                  <a:pt x="2048124" y="776548"/>
                </a:lnTo>
                <a:close/>
              </a:path>
              <a:path w="4097654" h="972819">
                <a:moveTo>
                  <a:pt x="2205732" y="777818"/>
                </a:moveTo>
                <a:lnTo>
                  <a:pt x="2202997" y="775278"/>
                </a:lnTo>
                <a:lnTo>
                  <a:pt x="2201046" y="772738"/>
                </a:lnTo>
                <a:lnTo>
                  <a:pt x="2200071" y="770198"/>
                </a:lnTo>
                <a:lnTo>
                  <a:pt x="2199294" y="768928"/>
                </a:lnTo>
                <a:lnTo>
                  <a:pt x="2199096" y="763848"/>
                </a:lnTo>
                <a:lnTo>
                  <a:pt x="2201046" y="762578"/>
                </a:lnTo>
                <a:lnTo>
                  <a:pt x="2210022" y="762578"/>
                </a:lnTo>
                <a:lnTo>
                  <a:pt x="2212559" y="766388"/>
                </a:lnTo>
                <a:lnTo>
                  <a:pt x="2211386" y="771468"/>
                </a:lnTo>
                <a:lnTo>
                  <a:pt x="2210411" y="775278"/>
                </a:lnTo>
                <a:lnTo>
                  <a:pt x="2205732" y="777818"/>
                </a:lnTo>
                <a:close/>
              </a:path>
              <a:path w="4097654" h="972819">
                <a:moveTo>
                  <a:pt x="2265217" y="803218"/>
                </a:moveTo>
                <a:lnTo>
                  <a:pt x="2258215" y="803218"/>
                </a:lnTo>
                <a:lnTo>
                  <a:pt x="2256234" y="795598"/>
                </a:lnTo>
                <a:lnTo>
                  <a:pt x="2274567" y="782898"/>
                </a:lnTo>
                <a:lnTo>
                  <a:pt x="2275374" y="779088"/>
                </a:lnTo>
                <a:lnTo>
                  <a:pt x="2275961" y="774008"/>
                </a:lnTo>
                <a:lnTo>
                  <a:pt x="2276730" y="770198"/>
                </a:lnTo>
                <a:lnTo>
                  <a:pt x="2277500" y="765118"/>
                </a:lnTo>
                <a:lnTo>
                  <a:pt x="2280837" y="762578"/>
                </a:lnTo>
                <a:lnTo>
                  <a:pt x="2289607" y="762578"/>
                </a:lnTo>
                <a:lnTo>
                  <a:pt x="2293310" y="763848"/>
                </a:lnTo>
                <a:lnTo>
                  <a:pt x="2295657" y="767658"/>
                </a:lnTo>
                <a:lnTo>
                  <a:pt x="2294888" y="775278"/>
                </a:lnTo>
                <a:lnTo>
                  <a:pt x="2292906" y="779088"/>
                </a:lnTo>
                <a:lnTo>
                  <a:pt x="2287260" y="782898"/>
                </a:lnTo>
                <a:lnTo>
                  <a:pt x="2284144" y="784168"/>
                </a:lnTo>
                <a:lnTo>
                  <a:pt x="2281424" y="785438"/>
                </a:lnTo>
                <a:lnTo>
                  <a:pt x="2278490" y="786708"/>
                </a:lnTo>
                <a:lnTo>
                  <a:pt x="2276548" y="789248"/>
                </a:lnTo>
                <a:lnTo>
                  <a:pt x="2276327" y="793058"/>
                </a:lnTo>
                <a:lnTo>
                  <a:pt x="2275740" y="799408"/>
                </a:lnTo>
                <a:lnTo>
                  <a:pt x="2271450" y="801948"/>
                </a:lnTo>
                <a:lnTo>
                  <a:pt x="2265217" y="803218"/>
                </a:lnTo>
                <a:close/>
              </a:path>
              <a:path w="4097654" h="972819">
                <a:moveTo>
                  <a:pt x="2387700" y="796868"/>
                </a:moveTo>
                <a:lnTo>
                  <a:pt x="2381467" y="794328"/>
                </a:lnTo>
                <a:lnTo>
                  <a:pt x="2380111" y="793058"/>
                </a:lnTo>
                <a:lnTo>
                  <a:pt x="2380020" y="791788"/>
                </a:lnTo>
                <a:lnTo>
                  <a:pt x="2379928" y="789248"/>
                </a:lnTo>
                <a:lnTo>
                  <a:pt x="2380515" y="786708"/>
                </a:lnTo>
                <a:lnTo>
                  <a:pt x="2382458" y="786708"/>
                </a:lnTo>
                <a:lnTo>
                  <a:pt x="2384805" y="785438"/>
                </a:lnTo>
                <a:lnTo>
                  <a:pt x="2387151" y="785438"/>
                </a:lnTo>
                <a:lnTo>
                  <a:pt x="2393758" y="782898"/>
                </a:lnTo>
                <a:lnTo>
                  <a:pt x="2395518" y="781628"/>
                </a:lnTo>
                <a:lnTo>
                  <a:pt x="2395457" y="780358"/>
                </a:lnTo>
                <a:lnTo>
                  <a:pt x="2395335" y="775278"/>
                </a:lnTo>
                <a:lnTo>
                  <a:pt x="2394931" y="772738"/>
                </a:lnTo>
                <a:lnTo>
                  <a:pt x="2394558" y="770198"/>
                </a:lnTo>
                <a:lnTo>
                  <a:pt x="2393758" y="767658"/>
                </a:lnTo>
                <a:lnTo>
                  <a:pt x="2391624" y="765118"/>
                </a:lnTo>
                <a:lnTo>
                  <a:pt x="2388691" y="763848"/>
                </a:lnTo>
                <a:lnTo>
                  <a:pt x="2386344" y="762578"/>
                </a:lnTo>
                <a:lnTo>
                  <a:pt x="2410330" y="762578"/>
                </a:lnTo>
                <a:lnTo>
                  <a:pt x="2412090" y="763848"/>
                </a:lnTo>
                <a:lnTo>
                  <a:pt x="2413484" y="765118"/>
                </a:lnTo>
                <a:lnTo>
                  <a:pt x="2414620" y="766388"/>
                </a:lnTo>
                <a:lnTo>
                  <a:pt x="2415427" y="767658"/>
                </a:lnTo>
                <a:lnTo>
                  <a:pt x="2416601" y="770198"/>
                </a:lnTo>
                <a:lnTo>
                  <a:pt x="2415793" y="771468"/>
                </a:lnTo>
                <a:lnTo>
                  <a:pt x="2415427" y="774008"/>
                </a:lnTo>
                <a:lnTo>
                  <a:pt x="2414254" y="775278"/>
                </a:lnTo>
                <a:lnTo>
                  <a:pt x="2411907" y="776548"/>
                </a:lnTo>
                <a:lnTo>
                  <a:pt x="2409195" y="779088"/>
                </a:lnTo>
                <a:lnTo>
                  <a:pt x="2400981" y="782898"/>
                </a:lnTo>
                <a:lnTo>
                  <a:pt x="2396874" y="785438"/>
                </a:lnTo>
                <a:lnTo>
                  <a:pt x="2394748" y="791788"/>
                </a:lnTo>
                <a:lnTo>
                  <a:pt x="2393384" y="795598"/>
                </a:lnTo>
                <a:lnTo>
                  <a:pt x="2387700" y="796868"/>
                </a:lnTo>
                <a:close/>
              </a:path>
              <a:path w="4097654" h="972819">
                <a:moveTo>
                  <a:pt x="2486021" y="782898"/>
                </a:moveTo>
                <a:lnTo>
                  <a:pt x="2482318" y="780358"/>
                </a:lnTo>
                <a:lnTo>
                  <a:pt x="2480375" y="776548"/>
                </a:lnTo>
                <a:lnTo>
                  <a:pt x="2479789" y="775278"/>
                </a:lnTo>
                <a:lnTo>
                  <a:pt x="2479385" y="772738"/>
                </a:lnTo>
                <a:lnTo>
                  <a:pt x="2478212" y="767658"/>
                </a:lnTo>
                <a:lnTo>
                  <a:pt x="2481366" y="762578"/>
                </a:lnTo>
                <a:lnTo>
                  <a:pt x="2492475" y="762578"/>
                </a:lnTo>
                <a:lnTo>
                  <a:pt x="2496361" y="765118"/>
                </a:lnTo>
                <a:lnTo>
                  <a:pt x="2496830" y="770198"/>
                </a:lnTo>
                <a:lnTo>
                  <a:pt x="2496948" y="777818"/>
                </a:lnTo>
                <a:lnTo>
                  <a:pt x="2494235" y="781628"/>
                </a:lnTo>
                <a:lnTo>
                  <a:pt x="2489138" y="781628"/>
                </a:lnTo>
                <a:lnTo>
                  <a:pt x="2486021" y="782898"/>
                </a:lnTo>
                <a:close/>
              </a:path>
              <a:path w="4097654" h="972819">
                <a:moveTo>
                  <a:pt x="2584152" y="796868"/>
                </a:moveTo>
                <a:lnTo>
                  <a:pt x="2580228" y="796868"/>
                </a:lnTo>
                <a:lnTo>
                  <a:pt x="2578872" y="793058"/>
                </a:lnTo>
                <a:lnTo>
                  <a:pt x="2575573" y="787978"/>
                </a:lnTo>
                <a:lnTo>
                  <a:pt x="2570293" y="785438"/>
                </a:lnTo>
                <a:lnTo>
                  <a:pt x="2564243" y="782898"/>
                </a:lnTo>
                <a:lnTo>
                  <a:pt x="2558597" y="780358"/>
                </a:lnTo>
                <a:lnTo>
                  <a:pt x="2556433" y="775278"/>
                </a:lnTo>
                <a:lnTo>
                  <a:pt x="2557606" y="768928"/>
                </a:lnTo>
                <a:lnTo>
                  <a:pt x="2558010" y="766388"/>
                </a:lnTo>
                <a:lnTo>
                  <a:pt x="2561309" y="762578"/>
                </a:lnTo>
                <a:lnTo>
                  <a:pt x="2568167" y="762578"/>
                </a:lnTo>
                <a:lnTo>
                  <a:pt x="2571466" y="763848"/>
                </a:lnTo>
                <a:lnTo>
                  <a:pt x="2574178" y="766388"/>
                </a:lnTo>
                <a:lnTo>
                  <a:pt x="2575352" y="768928"/>
                </a:lnTo>
                <a:lnTo>
                  <a:pt x="2576525" y="770198"/>
                </a:lnTo>
                <a:lnTo>
                  <a:pt x="2576929" y="771468"/>
                </a:lnTo>
                <a:lnTo>
                  <a:pt x="2578285" y="776548"/>
                </a:lnTo>
                <a:lnTo>
                  <a:pt x="2581806" y="780358"/>
                </a:lnTo>
                <a:lnTo>
                  <a:pt x="2586690" y="782898"/>
                </a:lnTo>
                <a:lnTo>
                  <a:pt x="2588450" y="782898"/>
                </a:lnTo>
                <a:lnTo>
                  <a:pt x="2591932" y="785438"/>
                </a:lnTo>
                <a:lnTo>
                  <a:pt x="2592922" y="787978"/>
                </a:lnTo>
                <a:lnTo>
                  <a:pt x="2592336" y="790518"/>
                </a:lnTo>
                <a:lnTo>
                  <a:pt x="2591932" y="793058"/>
                </a:lnTo>
                <a:lnTo>
                  <a:pt x="2589989" y="795598"/>
                </a:lnTo>
                <a:lnTo>
                  <a:pt x="2587459" y="795598"/>
                </a:lnTo>
                <a:lnTo>
                  <a:pt x="2584152" y="796868"/>
                </a:lnTo>
                <a:close/>
              </a:path>
              <a:path w="4097654" h="972819">
                <a:moveTo>
                  <a:pt x="602" y="780358"/>
                </a:moveTo>
                <a:lnTo>
                  <a:pt x="0" y="780358"/>
                </a:lnTo>
                <a:lnTo>
                  <a:pt x="0" y="763848"/>
                </a:lnTo>
                <a:lnTo>
                  <a:pt x="2743" y="763848"/>
                </a:lnTo>
                <a:lnTo>
                  <a:pt x="6652" y="766388"/>
                </a:lnTo>
                <a:lnTo>
                  <a:pt x="8793" y="767658"/>
                </a:lnTo>
                <a:lnTo>
                  <a:pt x="10165" y="770198"/>
                </a:lnTo>
                <a:lnTo>
                  <a:pt x="9967" y="772738"/>
                </a:lnTo>
                <a:lnTo>
                  <a:pt x="9578" y="776548"/>
                </a:lnTo>
                <a:lnTo>
                  <a:pt x="6843" y="779088"/>
                </a:lnTo>
                <a:lnTo>
                  <a:pt x="602" y="780358"/>
                </a:lnTo>
                <a:close/>
              </a:path>
              <a:path w="4097654" h="972819">
                <a:moveTo>
                  <a:pt x="568419" y="779088"/>
                </a:moveTo>
                <a:lnTo>
                  <a:pt x="561592" y="779088"/>
                </a:lnTo>
                <a:lnTo>
                  <a:pt x="558079" y="777818"/>
                </a:lnTo>
                <a:lnTo>
                  <a:pt x="555154" y="775278"/>
                </a:lnTo>
                <a:lnTo>
                  <a:pt x="553980" y="775278"/>
                </a:lnTo>
                <a:lnTo>
                  <a:pt x="553592" y="772738"/>
                </a:lnTo>
                <a:lnTo>
                  <a:pt x="553005" y="771468"/>
                </a:lnTo>
                <a:lnTo>
                  <a:pt x="552616" y="766388"/>
                </a:lnTo>
                <a:lnTo>
                  <a:pt x="555733" y="763848"/>
                </a:lnTo>
                <a:lnTo>
                  <a:pt x="564906" y="763848"/>
                </a:lnTo>
                <a:lnTo>
                  <a:pt x="568808" y="766388"/>
                </a:lnTo>
                <a:lnTo>
                  <a:pt x="570370" y="771468"/>
                </a:lnTo>
                <a:lnTo>
                  <a:pt x="571147" y="775278"/>
                </a:lnTo>
                <a:lnTo>
                  <a:pt x="568419" y="779088"/>
                </a:lnTo>
                <a:close/>
              </a:path>
              <a:path w="4097654" h="972819">
                <a:moveTo>
                  <a:pt x="963800" y="817188"/>
                </a:moveTo>
                <a:lnTo>
                  <a:pt x="958725" y="817188"/>
                </a:lnTo>
                <a:lnTo>
                  <a:pt x="957948" y="814648"/>
                </a:lnTo>
                <a:lnTo>
                  <a:pt x="957163" y="809568"/>
                </a:lnTo>
                <a:lnTo>
                  <a:pt x="958337" y="805758"/>
                </a:lnTo>
                <a:lnTo>
                  <a:pt x="961651" y="803218"/>
                </a:lnTo>
                <a:lnTo>
                  <a:pt x="964189" y="801948"/>
                </a:lnTo>
                <a:lnTo>
                  <a:pt x="967114" y="800678"/>
                </a:lnTo>
                <a:lnTo>
                  <a:pt x="974528" y="795598"/>
                </a:lnTo>
                <a:lnTo>
                  <a:pt x="973553" y="786708"/>
                </a:lnTo>
                <a:lnTo>
                  <a:pt x="968090" y="784168"/>
                </a:lnTo>
                <a:lnTo>
                  <a:pt x="965164" y="782898"/>
                </a:lnTo>
                <a:lnTo>
                  <a:pt x="962047" y="782898"/>
                </a:lnTo>
                <a:lnTo>
                  <a:pt x="959114" y="781628"/>
                </a:lnTo>
                <a:lnTo>
                  <a:pt x="953460" y="779088"/>
                </a:lnTo>
                <a:lnTo>
                  <a:pt x="951898" y="776548"/>
                </a:lnTo>
                <a:lnTo>
                  <a:pt x="951978" y="774008"/>
                </a:lnTo>
                <a:lnTo>
                  <a:pt x="952096" y="767658"/>
                </a:lnTo>
                <a:lnTo>
                  <a:pt x="953262" y="766388"/>
                </a:lnTo>
                <a:lnTo>
                  <a:pt x="956775" y="765118"/>
                </a:lnTo>
                <a:lnTo>
                  <a:pt x="958725" y="763848"/>
                </a:lnTo>
                <a:lnTo>
                  <a:pt x="965750" y="763848"/>
                </a:lnTo>
                <a:lnTo>
                  <a:pt x="968090" y="765118"/>
                </a:lnTo>
                <a:lnTo>
                  <a:pt x="970627" y="766388"/>
                </a:lnTo>
                <a:lnTo>
                  <a:pt x="972379" y="767658"/>
                </a:lnTo>
                <a:lnTo>
                  <a:pt x="972966" y="770198"/>
                </a:lnTo>
                <a:lnTo>
                  <a:pt x="973355" y="771468"/>
                </a:lnTo>
                <a:lnTo>
                  <a:pt x="973553" y="772738"/>
                </a:lnTo>
                <a:lnTo>
                  <a:pt x="973434" y="777818"/>
                </a:lnTo>
                <a:lnTo>
                  <a:pt x="973355" y="780358"/>
                </a:lnTo>
                <a:lnTo>
                  <a:pt x="975503" y="784168"/>
                </a:lnTo>
                <a:lnTo>
                  <a:pt x="981355" y="785438"/>
                </a:lnTo>
                <a:lnTo>
                  <a:pt x="982330" y="785438"/>
                </a:lnTo>
                <a:lnTo>
                  <a:pt x="983108" y="787978"/>
                </a:lnTo>
                <a:lnTo>
                  <a:pt x="984083" y="787978"/>
                </a:lnTo>
                <a:lnTo>
                  <a:pt x="985447" y="789248"/>
                </a:lnTo>
                <a:lnTo>
                  <a:pt x="985645" y="794328"/>
                </a:lnTo>
                <a:lnTo>
                  <a:pt x="984670" y="794328"/>
                </a:lnTo>
                <a:lnTo>
                  <a:pt x="983892" y="795598"/>
                </a:lnTo>
                <a:lnTo>
                  <a:pt x="982917" y="796868"/>
                </a:lnTo>
                <a:lnTo>
                  <a:pt x="981942" y="796868"/>
                </a:lnTo>
                <a:lnTo>
                  <a:pt x="975107" y="799408"/>
                </a:lnTo>
                <a:lnTo>
                  <a:pt x="971602" y="804488"/>
                </a:lnTo>
                <a:lnTo>
                  <a:pt x="968867" y="813378"/>
                </a:lnTo>
                <a:lnTo>
                  <a:pt x="964973" y="815918"/>
                </a:lnTo>
                <a:lnTo>
                  <a:pt x="963800" y="817188"/>
                </a:lnTo>
                <a:close/>
              </a:path>
              <a:path w="4097654" h="972819">
                <a:moveTo>
                  <a:pt x="1152808" y="803218"/>
                </a:moveTo>
                <a:lnTo>
                  <a:pt x="1147932" y="801948"/>
                </a:lnTo>
                <a:lnTo>
                  <a:pt x="1143253" y="801948"/>
                </a:lnTo>
                <a:lnTo>
                  <a:pt x="1134278" y="799408"/>
                </a:lnTo>
                <a:lnTo>
                  <a:pt x="1132914" y="795598"/>
                </a:lnTo>
                <a:lnTo>
                  <a:pt x="1134476" y="791788"/>
                </a:lnTo>
                <a:lnTo>
                  <a:pt x="1135649" y="787978"/>
                </a:lnTo>
                <a:lnTo>
                  <a:pt x="1137592" y="785438"/>
                </a:lnTo>
                <a:lnTo>
                  <a:pt x="1140716" y="784168"/>
                </a:lnTo>
                <a:lnTo>
                  <a:pt x="1150469" y="781628"/>
                </a:lnTo>
                <a:lnTo>
                  <a:pt x="1155543" y="780358"/>
                </a:lnTo>
                <a:lnTo>
                  <a:pt x="1156709" y="776548"/>
                </a:lnTo>
                <a:lnTo>
                  <a:pt x="1157296" y="772738"/>
                </a:lnTo>
                <a:lnTo>
                  <a:pt x="1158660" y="770198"/>
                </a:lnTo>
                <a:lnTo>
                  <a:pt x="1160420" y="765118"/>
                </a:lnTo>
                <a:lnTo>
                  <a:pt x="1167239" y="763848"/>
                </a:lnTo>
                <a:lnTo>
                  <a:pt x="1171537" y="766388"/>
                </a:lnTo>
                <a:lnTo>
                  <a:pt x="1172710" y="766388"/>
                </a:lnTo>
                <a:lnTo>
                  <a:pt x="1174264" y="771468"/>
                </a:lnTo>
                <a:lnTo>
                  <a:pt x="1172512" y="776548"/>
                </a:lnTo>
                <a:lnTo>
                  <a:pt x="1169190" y="779088"/>
                </a:lnTo>
                <a:lnTo>
                  <a:pt x="1167635" y="780358"/>
                </a:lnTo>
                <a:lnTo>
                  <a:pt x="1164123" y="781628"/>
                </a:lnTo>
                <a:lnTo>
                  <a:pt x="1162370" y="782898"/>
                </a:lnTo>
                <a:lnTo>
                  <a:pt x="1160610" y="782898"/>
                </a:lnTo>
                <a:lnTo>
                  <a:pt x="1158271" y="784168"/>
                </a:lnTo>
                <a:lnTo>
                  <a:pt x="1154759" y="796868"/>
                </a:lnTo>
                <a:lnTo>
                  <a:pt x="1152808" y="803218"/>
                </a:lnTo>
                <a:close/>
              </a:path>
              <a:path w="4097654" h="972819">
                <a:moveTo>
                  <a:pt x="1527121" y="902278"/>
                </a:moveTo>
                <a:lnTo>
                  <a:pt x="1517376" y="892118"/>
                </a:lnTo>
                <a:lnTo>
                  <a:pt x="1516203" y="887038"/>
                </a:lnTo>
                <a:lnTo>
                  <a:pt x="1525955" y="881958"/>
                </a:lnTo>
                <a:lnTo>
                  <a:pt x="1528683" y="879418"/>
                </a:lnTo>
                <a:lnTo>
                  <a:pt x="1531022" y="878148"/>
                </a:lnTo>
                <a:lnTo>
                  <a:pt x="1533560" y="875608"/>
                </a:lnTo>
                <a:lnTo>
                  <a:pt x="1533361" y="870528"/>
                </a:lnTo>
                <a:lnTo>
                  <a:pt x="1531022" y="866718"/>
                </a:lnTo>
                <a:lnTo>
                  <a:pt x="1529072" y="864178"/>
                </a:lnTo>
                <a:lnTo>
                  <a:pt x="1507813" y="864178"/>
                </a:lnTo>
                <a:lnTo>
                  <a:pt x="1510351" y="862908"/>
                </a:lnTo>
                <a:lnTo>
                  <a:pt x="1513079" y="862908"/>
                </a:lnTo>
                <a:lnTo>
                  <a:pt x="1515227" y="861638"/>
                </a:lnTo>
                <a:lnTo>
                  <a:pt x="1516401" y="857828"/>
                </a:lnTo>
                <a:lnTo>
                  <a:pt x="1517764" y="848938"/>
                </a:lnTo>
                <a:lnTo>
                  <a:pt x="1521079" y="843858"/>
                </a:lnTo>
                <a:lnTo>
                  <a:pt x="1526931" y="842588"/>
                </a:lnTo>
                <a:lnTo>
                  <a:pt x="1532394" y="841318"/>
                </a:lnTo>
                <a:lnTo>
                  <a:pt x="1535320" y="837508"/>
                </a:lnTo>
                <a:lnTo>
                  <a:pt x="1537857" y="827348"/>
                </a:lnTo>
                <a:lnTo>
                  <a:pt x="1540783" y="823538"/>
                </a:lnTo>
                <a:lnTo>
                  <a:pt x="1545461" y="820998"/>
                </a:lnTo>
                <a:lnTo>
                  <a:pt x="1547602" y="819728"/>
                </a:lnTo>
                <a:lnTo>
                  <a:pt x="1549164" y="817188"/>
                </a:lnTo>
                <a:lnTo>
                  <a:pt x="1550528" y="814648"/>
                </a:lnTo>
                <a:lnTo>
                  <a:pt x="1553065" y="810838"/>
                </a:lnTo>
                <a:lnTo>
                  <a:pt x="1552677" y="805758"/>
                </a:lnTo>
                <a:lnTo>
                  <a:pt x="1549553" y="801948"/>
                </a:lnTo>
                <a:lnTo>
                  <a:pt x="1548387" y="800678"/>
                </a:lnTo>
                <a:lnTo>
                  <a:pt x="1546627" y="800678"/>
                </a:lnTo>
                <a:lnTo>
                  <a:pt x="1545263" y="799408"/>
                </a:lnTo>
                <a:lnTo>
                  <a:pt x="1540196" y="794328"/>
                </a:lnTo>
                <a:lnTo>
                  <a:pt x="1540585" y="789248"/>
                </a:lnTo>
                <a:lnTo>
                  <a:pt x="1546048" y="784168"/>
                </a:lnTo>
                <a:lnTo>
                  <a:pt x="1547023" y="784168"/>
                </a:lnTo>
                <a:lnTo>
                  <a:pt x="1548189" y="782898"/>
                </a:lnTo>
                <a:lnTo>
                  <a:pt x="1549164" y="782898"/>
                </a:lnTo>
                <a:lnTo>
                  <a:pt x="1553065" y="779088"/>
                </a:lnTo>
                <a:lnTo>
                  <a:pt x="1555024" y="775278"/>
                </a:lnTo>
                <a:lnTo>
                  <a:pt x="1554627" y="771468"/>
                </a:lnTo>
                <a:lnTo>
                  <a:pt x="1554437" y="768928"/>
                </a:lnTo>
                <a:lnTo>
                  <a:pt x="1554826" y="768928"/>
                </a:lnTo>
                <a:lnTo>
                  <a:pt x="1555024" y="766388"/>
                </a:lnTo>
                <a:lnTo>
                  <a:pt x="1557751" y="765118"/>
                </a:lnTo>
                <a:lnTo>
                  <a:pt x="1559504" y="763848"/>
                </a:lnTo>
                <a:lnTo>
                  <a:pt x="1582911" y="763848"/>
                </a:lnTo>
                <a:lnTo>
                  <a:pt x="1579398" y="765118"/>
                </a:lnTo>
                <a:lnTo>
                  <a:pt x="1577844" y="766388"/>
                </a:lnTo>
                <a:lnTo>
                  <a:pt x="1576084" y="767658"/>
                </a:lnTo>
                <a:lnTo>
                  <a:pt x="1575307" y="768928"/>
                </a:lnTo>
                <a:lnTo>
                  <a:pt x="1572381" y="775278"/>
                </a:lnTo>
                <a:lnTo>
                  <a:pt x="1567893" y="779088"/>
                </a:lnTo>
                <a:lnTo>
                  <a:pt x="1561653" y="781628"/>
                </a:lnTo>
                <a:lnTo>
                  <a:pt x="1557751" y="782898"/>
                </a:lnTo>
                <a:lnTo>
                  <a:pt x="1556578" y="786708"/>
                </a:lnTo>
                <a:lnTo>
                  <a:pt x="1555603" y="790518"/>
                </a:lnTo>
                <a:lnTo>
                  <a:pt x="1554627" y="795598"/>
                </a:lnTo>
                <a:lnTo>
                  <a:pt x="1557363" y="800678"/>
                </a:lnTo>
                <a:lnTo>
                  <a:pt x="1561264" y="801948"/>
                </a:lnTo>
                <a:lnTo>
                  <a:pt x="1563603" y="801948"/>
                </a:lnTo>
                <a:lnTo>
                  <a:pt x="1566133" y="803218"/>
                </a:lnTo>
                <a:lnTo>
                  <a:pt x="1568670" y="803218"/>
                </a:lnTo>
                <a:lnTo>
                  <a:pt x="1572571" y="804488"/>
                </a:lnTo>
                <a:lnTo>
                  <a:pt x="1575108" y="807028"/>
                </a:lnTo>
                <a:lnTo>
                  <a:pt x="1574918" y="809568"/>
                </a:lnTo>
                <a:lnTo>
                  <a:pt x="1574529" y="813378"/>
                </a:lnTo>
                <a:lnTo>
                  <a:pt x="1574331" y="817188"/>
                </a:lnTo>
                <a:lnTo>
                  <a:pt x="1570232" y="819728"/>
                </a:lnTo>
                <a:lnTo>
                  <a:pt x="1565554" y="820998"/>
                </a:lnTo>
                <a:lnTo>
                  <a:pt x="1563215" y="822268"/>
                </a:lnTo>
                <a:lnTo>
                  <a:pt x="1555991" y="824808"/>
                </a:lnTo>
                <a:lnTo>
                  <a:pt x="1555412" y="834968"/>
                </a:lnTo>
                <a:lnTo>
                  <a:pt x="1561843" y="838778"/>
                </a:lnTo>
                <a:lnTo>
                  <a:pt x="1568868" y="842588"/>
                </a:lnTo>
                <a:lnTo>
                  <a:pt x="1574331" y="847668"/>
                </a:lnTo>
                <a:lnTo>
                  <a:pt x="1576084" y="855288"/>
                </a:lnTo>
                <a:lnTo>
                  <a:pt x="1576670" y="859098"/>
                </a:lnTo>
                <a:lnTo>
                  <a:pt x="1582911" y="861638"/>
                </a:lnTo>
                <a:lnTo>
                  <a:pt x="1560479" y="861638"/>
                </a:lnTo>
                <a:lnTo>
                  <a:pt x="1555991" y="864178"/>
                </a:lnTo>
                <a:lnTo>
                  <a:pt x="1555991" y="878148"/>
                </a:lnTo>
                <a:lnTo>
                  <a:pt x="1552288" y="883228"/>
                </a:lnTo>
                <a:lnTo>
                  <a:pt x="1538047" y="883228"/>
                </a:lnTo>
                <a:lnTo>
                  <a:pt x="1536295" y="885768"/>
                </a:lnTo>
                <a:lnTo>
                  <a:pt x="1535122" y="893388"/>
                </a:lnTo>
                <a:lnTo>
                  <a:pt x="1534733" y="898468"/>
                </a:lnTo>
                <a:lnTo>
                  <a:pt x="1527121" y="902278"/>
                </a:lnTo>
                <a:close/>
              </a:path>
              <a:path w="4097654" h="972819">
                <a:moveTo>
                  <a:pt x="1726865" y="777818"/>
                </a:moveTo>
                <a:lnTo>
                  <a:pt x="1721402" y="776548"/>
                </a:lnTo>
                <a:lnTo>
                  <a:pt x="1719063" y="774008"/>
                </a:lnTo>
                <a:lnTo>
                  <a:pt x="1718476" y="772738"/>
                </a:lnTo>
                <a:lnTo>
                  <a:pt x="1718476" y="771468"/>
                </a:lnTo>
                <a:lnTo>
                  <a:pt x="1718087" y="770198"/>
                </a:lnTo>
                <a:lnTo>
                  <a:pt x="1718674" y="768928"/>
                </a:lnTo>
                <a:lnTo>
                  <a:pt x="1718865" y="767658"/>
                </a:lnTo>
                <a:lnTo>
                  <a:pt x="1719649" y="766388"/>
                </a:lnTo>
                <a:lnTo>
                  <a:pt x="1721013" y="766388"/>
                </a:lnTo>
                <a:lnTo>
                  <a:pt x="1724518" y="763848"/>
                </a:lnTo>
                <a:lnTo>
                  <a:pt x="1729014" y="763848"/>
                </a:lnTo>
                <a:lnTo>
                  <a:pt x="1732915" y="766388"/>
                </a:lnTo>
                <a:lnTo>
                  <a:pt x="1733304" y="768928"/>
                </a:lnTo>
                <a:lnTo>
                  <a:pt x="1733890" y="771468"/>
                </a:lnTo>
                <a:lnTo>
                  <a:pt x="1732717" y="774008"/>
                </a:lnTo>
                <a:lnTo>
                  <a:pt x="1726865" y="777818"/>
                </a:lnTo>
                <a:close/>
              </a:path>
              <a:path w="4097654" h="972819">
                <a:moveTo>
                  <a:pt x="1789086" y="822268"/>
                </a:moveTo>
                <a:lnTo>
                  <a:pt x="1746569" y="822268"/>
                </a:lnTo>
                <a:lnTo>
                  <a:pt x="1750074" y="819728"/>
                </a:lnTo>
                <a:lnTo>
                  <a:pt x="1755735" y="817188"/>
                </a:lnTo>
                <a:lnTo>
                  <a:pt x="1756710" y="809568"/>
                </a:lnTo>
                <a:lnTo>
                  <a:pt x="1751636" y="805758"/>
                </a:lnTo>
                <a:lnTo>
                  <a:pt x="1749685" y="804488"/>
                </a:lnTo>
                <a:lnTo>
                  <a:pt x="1747148" y="803218"/>
                </a:lnTo>
                <a:lnTo>
                  <a:pt x="1744809" y="803218"/>
                </a:lnTo>
                <a:lnTo>
                  <a:pt x="1741494" y="801948"/>
                </a:lnTo>
                <a:lnTo>
                  <a:pt x="1738759" y="800678"/>
                </a:lnTo>
                <a:lnTo>
                  <a:pt x="1737007" y="793058"/>
                </a:lnTo>
                <a:lnTo>
                  <a:pt x="1738180" y="787978"/>
                </a:lnTo>
                <a:lnTo>
                  <a:pt x="1741883" y="785438"/>
                </a:lnTo>
                <a:lnTo>
                  <a:pt x="1742858" y="784168"/>
                </a:lnTo>
                <a:lnTo>
                  <a:pt x="1744024" y="784168"/>
                </a:lnTo>
                <a:lnTo>
                  <a:pt x="1745205" y="782898"/>
                </a:lnTo>
                <a:lnTo>
                  <a:pt x="1750470" y="781628"/>
                </a:lnTo>
                <a:lnTo>
                  <a:pt x="1754173" y="779088"/>
                </a:lnTo>
                <a:lnTo>
                  <a:pt x="1754094" y="776548"/>
                </a:lnTo>
                <a:lnTo>
                  <a:pt x="1753975" y="771468"/>
                </a:lnTo>
                <a:lnTo>
                  <a:pt x="1755735" y="767658"/>
                </a:lnTo>
                <a:lnTo>
                  <a:pt x="1756124" y="767658"/>
                </a:lnTo>
                <a:lnTo>
                  <a:pt x="1759240" y="763848"/>
                </a:lnTo>
                <a:lnTo>
                  <a:pt x="1770555" y="763848"/>
                </a:lnTo>
                <a:lnTo>
                  <a:pt x="1773481" y="767658"/>
                </a:lnTo>
                <a:lnTo>
                  <a:pt x="1775820" y="771468"/>
                </a:lnTo>
                <a:lnTo>
                  <a:pt x="1777192" y="776548"/>
                </a:lnTo>
                <a:lnTo>
                  <a:pt x="1779919" y="779088"/>
                </a:lnTo>
                <a:lnTo>
                  <a:pt x="1781089" y="780358"/>
                </a:lnTo>
                <a:lnTo>
                  <a:pt x="1759050" y="780358"/>
                </a:lnTo>
                <a:lnTo>
                  <a:pt x="1758074" y="781628"/>
                </a:lnTo>
                <a:lnTo>
                  <a:pt x="1756901" y="782898"/>
                </a:lnTo>
                <a:lnTo>
                  <a:pt x="1756512" y="782898"/>
                </a:lnTo>
                <a:lnTo>
                  <a:pt x="1754364" y="789248"/>
                </a:lnTo>
                <a:lnTo>
                  <a:pt x="1755735" y="795598"/>
                </a:lnTo>
                <a:lnTo>
                  <a:pt x="1760612" y="799408"/>
                </a:lnTo>
                <a:lnTo>
                  <a:pt x="1766852" y="801948"/>
                </a:lnTo>
                <a:lnTo>
                  <a:pt x="1771728" y="807028"/>
                </a:lnTo>
                <a:lnTo>
                  <a:pt x="1774456" y="813378"/>
                </a:lnTo>
                <a:lnTo>
                  <a:pt x="1776216" y="818458"/>
                </a:lnTo>
                <a:lnTo>
                  <a:pt x="1780506" y="819728"/>
                </a:lnTo>
                <a:lnTo>
                  <a:pt x="1784994" y="820998"/>
                </a:lnTo>
                <a:lnTo>
                  <a:pt x="1789086" y="822268"/>
                </a:lnTo>
                <a:close/>
              </a:path>
              <a:path w="4097654" h="972819">
                <a:moveTo>
                  <a:pt x="1968539" y="779088"/>
                </a:moveTo>
                <a:lnTo>
                  <a:pt x="1965026" y="779088"/>
                </a:lnTo>
                <a:lnTo>
                  <a:pt x="1959959" y="776548"/>
                </a:lnTo>
                <a:lnTo>
                  <a:pt x="1956447" y="771468"/>
                </a:lnTo>
                <a:lnTo>
                  <a:pt x="1954496" y="766388"/>
                </a:lnTo>
                <a:lnTo>
                  <a:pt x="1959959" y="763848"/>
                </a:lnTo>
                <a:lnTo>
                  <a:pt x="1965026" y="765118"/>
                </a:lnTo>
                <a:lnTo>
                  <a:pt x="1971267" y="768928"/>
                </a:lnTo>
                <a:lnTo>
                  <a:pt x="1972638" y="770198"/>
                </a:lnTo>
                <a:lnTo>
                  <a:pt x="1972242" y="775278"/>
                </a:lnTo>
                <a:lnTo>
                  <a:pt x="1971076" y="777818"/>
                </a:lnTo>
                <a:lnTo>
                  <a:pt x="1968539" y="779088"/>
                </a:lnTo>
                <a:close/>
              </a:path>
              <a:path w="4097654" h="972819">
                <a:moveTo>
                  <a:pt x="2085962" y="779088"/>
                </a:moveTo>
                <a:lnTo>
                  <a:pt x="2079531" y="779088"/>
                </a:lnTo>
                <a:lnTo>
                  <a:pt x="2076796" y="776548"/>
                </a:lnTo>
                <a:lnTo>
                  <a:pt x="2076796" y="768928"/>
                </a:lnTo>
                <a:lnTo>
                  <a:pt x="2081482" y="763848"/>
                </a:lnTo>
                <a:lnTo>
                  <a:pt x="2086549" y="765118"/>
                </a:lnTo>
                <a:lnTo>
                  <a:pt x="2088698" y="765118"/>
                </a:lnTo>
                <a:lnTo>
                  <a:pt x="2091425" y="766388"/>
                </a:lnTo>
                <a:lnTo>
                  <a:pt x="2092987" y="771468"/>
                </a:lnTo>
                <a:lnTo>
                  <a:pt x="2092401" y="774008"/>
                </a:lnTo>
                <a:lnTo>
                  <a:pt x="2090846" y="776548"/>
                </a:lnTo>
                <a:lnTo>
                  <a:pt x="2088896" y="777818"/>
                </a:lnTo>
                <a:lnTo>
                  <a:pt x="2085962" y="779088"/>
                </a:lnTo>
                <a:close/>
              </a:path>
              <a:path w="4097654" h="972819">
                <a:moveTo>
                  <a:pt x="2526031" y="781628"/>
                </a:moveTo>
                <a:lnTo>
                  <a:pt x="2520164" y="779088"/>
                </a:lnTo>
                <a:lnTo>
                  <a:pt x="2517635" y="776548"/>
                </a:lnTo>
                <a:lnTo>
                  <a:pt x="2516865" y="774008"/>
                </a:lnTo>
                <a:lnTo>
                  <a:pt x="2518587" y="770198"/>
                </a:lnTo>
                <a:lnTo>
                  <a:pt x="2521521" y="766388"/>
                </a:lnTo>
                <a:lnTo>
                  <a:pt x="2525627" y="763848"/>
                </a:lnTo>
                <a:lnTo>
                  <a:pt x="2532447" y="763848"/>
                </a:lnTo>
                <a:lnTo>
                  <a:pt x="2534611" y="765118"/>
                </a:lnTo>
                <a:lnTo>
                  <a:pt x="2534976" y="766388"/>
                </a:lnTo>
                <a:lnTo>
                  <a:pt x="2536919" y="771468"/>
                </a:lnTo>
                <a:lnTo>
                  <a:pt x="2534024" y="777818"/>
                </a:lnTo>
                <a:lnTo>
                  <a:pt x="2528927" y="780358"/>
                </a:lnTo>
                <a:lnTo>
                  <a:pt x="2526031" y="781628"/>
                </a:lnTo>
                <a:close/>
              </a:path>
              <a:path w="4097654" h="972819">
                <a:moveTo>
                  <a:pt x="759766" y="776548"/>
                </a:moveTo>
                <a:lnTo>
                  <a:pt x="758989" y="775278"/>
                </a:lnTo>
                <a:lnTo>
                  <a:pt x="756840" y="774008"/>
                </a:lnTo>
                <a:lnTo>
                  <a:pt x="752939" y="768928"/>
                </a:lnTo>
                <a:lnTo>
                  <a:pt x="750791" y="765118"/>
                </a:lnTo>
                <a:lnTo>
                  <a:pt x="759088" y="765118"/>
                </a:lnTo>
                <a:lnTo>
                  <a:pt x="763477" y="768928"/>
                </a:lnTo>
                <a:lnTo>
                  <a:pt x="764445" y="768928"/>
                </a:lnTo>
                <a:lnTo>
                  <a:pt x="763667" y="774008"/>
                </a:lnTo>
                <a:lnTo>
                  <a:pt x="763667" y="775278"/>
                </a:lnTo>
                <a:lnTo>
                  <a:pt x="759766" y="776548"/>
                </a:lnTo>
                <a:close/>
              </a:path>
              <a:path w="4097654" h="972819">
                <a:moveTo>
                  <a:pt x="808729" y="782898"/>
                </a:moveTo>
                <a:lnTo>
                  <a:pt x="802877" y="782898"/>
                </a:lnTo>
                <a:lnTo>
                  <a:pt x="796637" y="781628"/>
                </a:lnTo>
                <a:lnTo>
                  <a:pt x="793711" y="779088"/>
                </a:lnTo>
                <a:lnTo>
                  <a:pt x="793863" y="774008"/>
                </a:lnTo>
                <a:lnTo>
                  <a:pt x="794099" y="768928"/>
                </a:lnTo>
                <a:lnTo>
                  <a:pt x="798778" y="765118"/>
                </a:lnTo>
                <a:lnTo>
                  <a:pt x="804828" y="766388"/>
                </a:lnTo>
                <a:lnTo>
                  <a:pt x="809704" y="766388"/>
                </a:lnTo>
                <a:lnTo>
                  <a:pt x="812828" y="768928"/>
                </a:lnTo>
                <a:lnTo>
                  <a:pt x="812709" y="777818"/>
                </a:lnTo>
                <a:lnTo>
                  <a:pt x="812630" y="780358"/>
                </a:lnTo>
                <a:lnTo>
                  <a:pt x="808729" y="782898"/>
                </a:lnTo>
                <a:close/>
              </a:path>
              <a:path w="4097654" h="972819">
                <a:moveTo>
                  <a:pt x="1484993" y="776548"/>
                </a:moveTo>
                <a:lnTo>
                  <a:pt x="1478555" y="776548"/>
                </a:lnTo>
                <a:lnTo>
                  <a:pt x="1476993" y="772738"/>
                </a:lnTo>
                <a:lnTo>
                  <a:pt x="1477778" y="768928"/>
                </a:lnTo>
                <a:lnTo>
                  <a:pt x="1478364" y="766388"/>
                </a:lnTo>
                <a:lnTo>
                  <a:pt x="1480703" y="765118"/>
                </a:lnTo>
                <a:lnTo>
                  <a:pt x="1483043" y="765118"/>
                </a:lnTo>
                <a:lnTo>
                  <a:pt x="1486357" y="766388"/>
                </a:lnTo>
                <a:lnTo>
                  <a:pt x="1488696" y="768928"/>
                </a:lnTo>
                <a:lnTo>
                  <a:pt x="1487919" y="775278"/>
                </a:lnTo>
                <a:lnTo>
                  <a:pt x="1484993" y="776548"/>
                </a:lnTo>
                <a:close/>
              </a:path>
              <a:path w="4097654" h="972819">
                <a:moveTo>
                  <a:pt x="442995" y="774008"/>
                </a:moveTo>
                <a:lnTo>
                  <a:pt x="441045" y="774008"/>
                </a:lnTo>
                <a:lnTo>
                  <a:pt x="439681" y="771468"/>
                </a:lnTo>
                <a:lnTo>
                  <a:pt x="442020" y="768928"/>
                </a:lnTo>
                <a:lnTo>
                  <a:pt x="443772" y="767658"/>
                </a:lnTo>
                <a:lnTo>
                  <a:pt x="445723" y="766388"/>
                </a:lnTo>
                <a:lnTo>
                  <a:pt x="446508" y="768928"/>
                </a:lnTo>
                <a:lnTo>
                  <a:pt x="448070" y="770198"/>
                </a:lnTo>
                <a:lnTo>
                  <a:pt x="447483" y="771468"/>
                </a:lnTo>
                <a:lnTo>
                  <a:pt x="446698" y="772738"/>
                </a:lnTo>
                <a:lnTo>
                  <a:pt x="444550" y="772738"/>
                </a:lnTo>
                <a:lnTo>
                  <a:pt x="442995" y="774008"/>
                </a:lnTo>
                <a:close/>
              </a:path>
              <a:path w="4097654" h="972819">
                <a:moveTo>
                  <a:pt x="2125759" y="776548"/>
                </a:moveTo>
                <a:lnTo>
                  <a:pt x="2123221" y="776548"/>
                </a:lnTo>
                <a:lnTo>
                  <a:pt x="2120097" y="775278"/>
                </a:lnTo>
                <a:lnTo>
                  <a:pt x="2117956" y="774008"/>
                </a:lnTo>
                <a:lnTo>
                  <a:pt x="2117568" y="771468"/>
                </a:lnTo>
                <a:lnTo>
                  <a:pt x="2116981" y="770198"/>
                </a:lnTo>
                <a:lnTo>
                  <a:pt x="2119518" y="766388"/>
                </a:lnTo>
                <a:lnTo>
                  <a:pt x="2124585" y="766388"/>
                </a:lnTo>
                <a:lnTo>
                  <a:pt x="2126932" y="768928"/>
                </a:lnTo>
                <a:lnTo>
                  <a:pt x="2127321" y="771468"/>
                </a:lnTo>
                <a:lnTo>
                  <a:pt x="2127907" y="774008"/>
                </a:lnTo>
                <a:lnTo>
                  <a:pt x="2125759" y="776548"/>
                </a:lnTo>
                <a:close/>
              </a:path>
              <a:path w="4097654" h="972819">
                <a:moveTo>
                  <a:pt x="2330387" y="780358"/>
                </a:moveTo>
                <a:lnTo>
                  <a:pt x="2323750" y="780358"/>
                </a:lnTo>
                <a:lnTo>
                  <a:pt x="2320230" y="777818"/>
                </a:lnTo>
                <a:lnTo>
                  <a:pt x="2320321" y="776548"/>
                </a:lnTo>
                <a:lnTo>
                  <a:pt x="2320413" y="774008"/>
                </a:lnTo>
                <a:lnTo>
                  <a:pt x="2320999" y="771468"/>
                </a:lnTo>
                <a:lnTo>
                  <a:pt x="2321807" y="770198"/>
                </a:lnTo>
                <a:lnTo>
                  <a:pt x="2322759" y="768928"/>
                </a:lnTo>
                <a:lnTo>
                  <a:pt x="2326280" y="766388"/>
                </a:lnTo>
                <a:lnTo>
                  <a:pt x="2329800" y="767658"/>
                </a:lnTo>
                <a:lnTo>
                  <a:pt x="2332512" y="770198"/>
                </a:lnTo>
                <a:lnTo>
                  <a:pt x="2333099" y="776548"/>
                </a:lnTo>
                <a:lnTo>
                  <a:pt x="2330387" y="780358"/>
                </a:lnTo>
                <a:close/>
              </a:path>
              <a:path w="4097654" h="972819">
                <a:moveTo>
                  <a:pt x="301578" y="803218"/>
                </a:moveTo>
                <a:lnTo>
                  <a:pt x="300016" y="801948"/>
                </a:lnTo>
                <a:lnTo>
                  <a:pt x="298264" y="799408"/>
                </a:lnTo>
                <a:lnTo>
                  <a:pt x="296313" y="798138"/>
                </a:lnTo>
                <a:lnTo>
                  <a:pt x="278758" y="779088"/>
                </a:lnTo>
                <a:lnTo>
                  <a:pt x="278369" y="776548"/>
                </a:lnTo>
                <a:lnTo>
                  <a:pt x="279535" y="771468"/>
                </a:lnTo>
                <a:lnTo>
                  <a:pt x="282659" y="768928"/>
                </a:lnTo>
                <a:lnTo>
                  <a:pt x="284610" y="770198"/>
                </a:lnTo>
                <a:lnTo>
                  <a:pt x="286164" y="771468"/>
                </a:lnTo>
                <a:lnTo>
                  <a:pt x="288115" y="772738"/>
                </a:lnTo>
                <a:lnTo>
                  <a:pt x="289478" y="774008"/>
                </a:lnTo>
                <a:lnTo>
                  <a:pt x="292801" y="777818"/>
                </a:lnTo>
                <a:lnTo>
                  <a:pt x="296900" y="780358"/>
                </a:lnTo>
                <a:lnTo>
                  <a:pt x="301578" y="782898"/>
                </a:lnTo>
                <a:lnTo>
                  <a:pt x="307620" y="785438"/>
                </a:lnTo>
                <a:lnTo>
                  <a:pt x="308794" y="787978"/>
                </a:lnTo>
                <a:lnTo>
                  <a:pt x="308207" y="795598"/>
                </a:lnTo>
                <a:lnTo>
                  <a:pt x="307819" y="796868"/>
                </a:lnTo>
                <a:lnTo>
                  <a:pt x="307232" y="798138"/>
                </a:lnTo>
                <a:lnTo>
                  <a:pt x="306455" y="799408"/>
                </a:lnTo>
                <a:lnTo>
                  <a:pt x="305670" y="801948"/>
                </a:lnTo>
                <a:lnTo>
                  <a:pt x="301578" y="803218"/>
                </a:lnTo>
                <a:close/>
              </a:path>
              <a:path w="4097654" h="972819">
                <a:moveTo>
                  <a:pt x="2362769" y="782898"/>
                </a:moveTo>
                <a:lnTo>
                  <a:pt x="2359432" y="780358"/>
                </a:lnTo>
                <a:lnTo>
                  <a:pt x="2358472" y="779088"/>
                </a:lnTo>
                <a:lnTo>
                  <a:pt x="2356902" y="775278"/>
                </a:lnTo>
                <a:lnTo>
                  <a:pt x="2360201" y="768928"/>
                </a:lnTo>
                <a:lnTo>
                  <a:pt x="2366838" y="768928"/>
                </a:lnTo>
                <a:lnTo>
                  <a:pt x="2367646" y="770198"/>
                </a:lnTo>
                <a:lnTo>
                  <a:pt x="2371715" y="774008"/>
                </a:lnTo>
                <a:lnTo>
                  <a:pt x="2370175" y="780358"/>
                </a:lnTo>
                <a:lnTo>
                  <a:pt x="2364712" y="781628"/>
                </a:lnTo>
                <a:lnTo>
                  <a:pt x="2362769" y="782898"/>
                </a:lnTo>
                <a:close/>
              </a:path>
              <a:path w="4097654" h="972819">
                <a:moveTo>
                  <a:pt x="1647470" y="780358"/>
                </a:moveTo>
                <a:lnTo>
                  <a:pt x="1642205" y="780358"/>
                </a:lnTo>
                <a:lnTo>
                  <a:pt x="1639089" y="777818"/>
                </a:lnTo>
                <a:lnTo>
                  <a:pt x="1639089" y="772738"/>
                </a:lnTo>
                <a:lnTo>
                  <a:pt x="1642015" y="770198"/>
                </a:lnTo>
                <a:lnTo>
                  <a:pt x="1646693" y="770198"/>
                </a:lnTo>
                <a:lnTo>
                  <a:pt x="1649231" y="774008"/>
                </a:lnTo>
                <a:lnTo>
                  <a:pt x="1649135" y="775278"/>
                </a:lnTo>
                <a:lnTo>
                  <a:pt x="1649040" y="779088"/>
                </a:lnTo>
                <a:lnTo>
                  <a:pt x="1647470" y="780358"/>
                </a:lnTo>
                <a:close/>
              </a:path>
              <a:path w="4097654" h="972819">
                <a:moveTo>
                  <a:pt x="2004236" y="780358"/>
                </a:moveTo>
                <a:lnTo>
                  <a:pt x="2002872" y="779088"/>
                </a:lnTo>
                <a:lnTo>
                  <a:pt x="2001699" y="779088"/>
                </a:lnTo>
                <a:lnTo>
                  <a:pt x="2000335" y="776548"/>
                </a:lnTo>
                <a:lnTo>
                  <a:pt x="2000335" y="774008"/>
                </a:lnTo>
                <a:lnTo>
                  <a:pt x="2002087" y="771468"/>
                </a:lnTo>
                <a:lnTo>
                  <a:pt x="2003063" y="770198"/>
                </a:lnTo>
                <a:lnTo>
                  <a:pt x="2004625" y="770198"/>
                </a:lnTo>
                <a:lnTo>
                  <a:pt x="2007551" y="771468"/>
                </a:lnTo>
                <a:lnTo>
                  <a:pt x="2008914" y="772738"/>
                </a:lnTo>
                <a:lnTo>
                  <a:pt x="2008335" y="775278"/>
                </a:lnTo>
                <a:lnTo>
                  <a:pt x="2007939" y="777818"/>
                </a:lnTo>
                <a:lnTo>
                  <a:pt x="2004236" y="780358"/>
                </a:lnTo>
                <a:close/>
              </a:path>
              <a:path w="4097654" h="972819">
                <a:moveTo>
                  <a:pt x="1086686" y="775278"/>
                </a:moveTo>
                <a:lnTo>
                  <a:pt x="1084926" y="775278"/>
                </a:lnTo>
                <a:lnTo>
                  <a:pt x="1084926" y="774008"/>
                </a:lnTo>
                <a:lnTo>
                  <a:pt x="1086100" y="772738"/>
                </a:lnTo>
                <a:lnTo>
                  <a:pt x="1086877" y="772738"/>
                </a:lnTo>
                <a:lnTo>
                  <a:pt x="1087273" y="774008"/>
                </a:lnTo>
                <a:lnTo>
                  <a:pt x="1086686" y="775278"/>
                </a:lnTo>
                <a:close/>
              </a:path>
              <a:path w="4097654" h="972819">
                <a:moveTo>
                  <a:pt x="594356" y="779088"/>
                </a:moveTo>
                <a:lnTo>
                  <a:pt x="593967" y="779088"/>
                </a:lnTo>
                <a:lnTo>
                  <a:pt x="593967" y="777818"/>
                </a:lnTo>
                <a:lnTo>
                  <a:pt x="594356" y="779088"/>
                </a:lnTo>
                <a:close/>
              </a:path>
              <a:path w="4097654" h="972819">
                <a:moveTo>
                  <a:pt x="584412" y="803218"/>
                </a:moveTo>
                <a:lnTo>
                  <a:pt x="578949" y="800678"/>
                </a:lnTo>
                <a:lnTo>
                  <a:pt x="577387" y="799408"/>
                </a:lnTo>
                <a:lnTo>
                  <a:pt x="576998" y="798138"/>
                </a:lnTo>
                <a:lnTo>
                  <a:pt x="575238" y="791788"/>
                </a:lnTo>
                <a:lnTo>
                  <a:pt x="577974" y="786708"/>
                </a:lnTo>
                <a:lnTo>
                  <a:pt x="583239" y="784168"/>
                </a:lnTo>
                <a:lnTo>
                  <a:pt x="586165" y="782898"/>
                </a:lnTo>
                <a:lnTo>
                  <a:pt x="589091" y="782898"/>
                </a:lnTo>
                <a:lnTo>
                  <a:pt x="592016" y="781628"/>
                </a:lnTo>
                <a:lnTo>
                  <a:pt x="592992" y="780358"/>
                </a:lnTo>
                <a:lnTo>
                  <a:pt x="593578" y="779088"/>
                </a:lnTo>
                <a:lnTo>
                  <a:pt x="594165" y="779088"/>
                </a:lnTo>
                <a:lnTo>
                  <a:pt x="596306" y="785438"/>
                </a:lnTo>
                <a:lnTo>
                  <a:pt x="593769" y="791788"/>
                </a:lnTo>
                <a:lnTo>
                  <a:pt x="591628" y="798138"/>
                </a:lnTo>
                <a:lnTo>
                  <a:pt x="590264" y="800678"/>
                </a:lnTo>
                <a:lnTo>
                  <a:pt x="584412" y="803218"/>
                </a:lnTo>
                <a:close/>
              </a:path>
              <a:path w="4097654" h="972819">
                <a:moveTo>
                  <a:pt x="1226153" y="801948"/>
                </a:moveTo>
                <a:lnTo>
                  <a:pt x="1220301" y="801948"/>
                </a:lnTo>
                <a:lnTo>
                  <a:pt x="1216789" y="800678"/>
                </a:lnTo>
                <a:lnTo>
                  <a:pt x="1215227" y="796868"/>
                </a:lnTo>
                <a:lnTo>
                  <a:pt x="1213085" y="793058"/>
                </a:lnTo>
                <a:lnTo>
                  <a:pt x="1214640" y="786708"/>
                </a:lnTo>
                <a:lnTo>
                  <a:pt x="1218541" y="782898"/>
                </a:lnTo>
                <a:lnTo>
                  <a:pt x="1221467" y="780358"/>
                </a:lnTo>
                <a:lnTo>
                  <a:pt x="1228103" y="782898"/>
                </a:lnTo>
                <a:lnTo>
                  <a:pt x="1229856" y="785438"/>
                </a:lnTo>
                <a:lnTo>
                  <a:pt x="1230831" y="787978"/>
                </a:lnTo>
                <a:lnTo>
                  <a:pt x="1231418" y="790518"/>
                </a:lnTo>
                <a:lnTo>
                  <a:pt x="1232393" y="794328"/>
                </a:lnTo>
                <a:lnTo>
                  <a:pt x="1231418" y="795598"/>
                </a:lnTo>
                <a:lnTo>
                  <a:pt x="1230831" y="798138"/>
                </a:lnTo>
                <a:lnTo>
                  <a:pt x="1229277" y="799408"/>
                </a:lnTo>
                <a:lnTo>
                  <a:pt x="1228294" y="800678"/>
                </a:lnTo>
                <a:lnTo>
                  <a:pt x="1226153" y="801948"/>
                </a:lnTo>
                <a:close/>
              </a:path>
              <a:path w="4097654" h="972819">
                <a:moveTo>
                  <a:pt x="1784994" y="798138"/>
                </a:moveTo>
                <a:lnTo>
                  <a:pt x="1781672" y="798138"/>
                </a:lnTo>
                <a:lnTo>
                  <a:pt x="1779142" y="796868"/>
                </a:lnTo>
                <a:lnTo>
                  <a:pt x="1776993" y="795598"/>
                </a:lnTo>
                <a:lnTo>
                  <a:pt x="1775241" y="790518"/>
                </a:lnTo>
                <a:lnTo>
                  <a:pt x="1775241" y="786708"/>
                </a:lnTo>
                <a:lnTo>
                  <a:pt x="1773481" y="784168"/>
                </a:lnTo>
                <a:lnTo>
                  <a:pt x="1770365" y="780358"/>
                </a:lnTo>
                <a:lnTo>
                  <a:pt x="1781089" y="780358"/>
                </a:lnTo>
                <a:lnTo>
                  <a:pt x="1782259" y="781628"/>
                </a:lnTo>
                <a:lnTo>
                  <a:pt x="1786160" y="782898"/>
                </a:lnTo>
                <a:lnTo>
                  <a:pt x="1789086" y="785438"/>
                </a:lnTo>
                <a:lnTo>
                  <a:pt x="1790648" y="786708"/>
                </a:lnTo>
                <a:lnTo>
                  <a:pt x="1791234" y="789248"/>
                </a:lnTo>
                <a:lnTo>
                  <a:pt x="1792210" y="790518"/>
                </a:lnTo>
                <a:lnTo>
                  <a:pt x="1792987" y="791788"/>
                </a:lnTo>
                <a:lnTo>
                  <a:pt x="1792210" y="794328"/>
                </a:lnTo>
                <a:lnTo>
                  <a:pt x="1790846" y="795598"/>
                </a:lnTo>
                <a:lnTo>
                  <a:pt x="1784994" y="798138"/>
                </a:lnTo>
                <a:close/>
              </a:path>
              <a:path w="4097654" h="972819">
                <a:moveTo>
                  <a:pt x="1310028" y="782898"/>
                </a:moveTo>
                <a:lnTo>
                  <a:pt x="1295398" y="782898"/>
                </a:lnTo>
                <a:lnTo>
                  <a:pt x="1297540" y="781628"/>
                </a:lnTo>
                <a:lnTo>
                  <a:pt x="1307490" y="781628"/>
                </a:lnTo>
                <a:lnTo>
                  <a:pt x="1310028" y="782898"/>
                </a:lnTo>
                <a:close/>
              </a:path>
              <a:path w="4097654" h="972819">
                <a:moveTo>
                  <a:pt x="1589738" y="782898"/>
                </a:moveTo>
                <a:lnTo>
                  <a:pt x="1586812" y="782898"/>
                </a:lnTo>
                <a:lnTo>
                  <a:pt x="1588374" y="781628"/>
                </a:lnTo>
                <a:lnTo>
                  <a:pt x="1589738" y="782898"/>
                </a:lnTo>
                <a:close/>
              </a:path>
              <a:path w="4097654" h="972819">
                <a:moveTo>
                  <a:pt x="528036" y="820998"/>
                </a:moveTo>
                <a:lnTo>
                  <a:pt x="508340" y="820998"/>
                </a:lnTo>
                <a:lnTo>
                  <a:pt x="511852" y="819728"/>
                </a:lnTo>
                <a:lnTo>
                  <a:pt x="514969" y="812108"/>
                </a:lnTo>
                <a:lnTo>
                  <a:pt x="516142" y="807028"/>
                </a:lnTo>
                <a:lnTo>
                  <a:pt x="520820" y="805758"/>
                </a:lnTo>
                <a:lnTo>
                  <a:pt x="528234" y="803218"/>
                </a:lnTo>
                <a:lnTo>
                  <a:pt x="532524" y="798138"/>
                </a:lnTo>
                <a:lnTo>
                  <a:pt x="533499" y="790518"/>
                </a:lnTo>
                <a:lnTo>
                  <a:pt x="533697" y="789248"/>
                </a:lnTo>
                <a:lnTo>
                  <a:pt x="534672" y="787978"/>
                </a:lnTo>
                <a:lnTo>
                  <a:pt x="535450" y="787978"/>
                </a:lnTo>
                <a:lnTo>
                  <a:pt x="538177" y="782898"/>
                </a:lnTo>
                <a:lnTo>
                  <a:pt x="544227" y="782898"/>
                </a:lnTo>
                <a:lnTo>
                  <a:pt x="547153" y="786708"/>
                </a:lnTo>
                <a:lnTo>
                  <a:pt x="548715" y="787978"/>
                </a:lnTo>
                <a:lnTo>
                  <a:pt x="550666" y="790518"/>
                </a:lnTo>
                <a:lnTo>
                  <a:pt x="551641" y="793058"/>
                </a:lnTo>
                <a:lnTo>
                  <a:pt x="554178" y="798138"/>
                </a:lnTo>
                <a:lnTo>
                  <a:pt x="557881" y="801948"/>
                </a:lnTo>
                <a:lnTo>
                  <a:pt x="546764" y="801948"/>
                </a:lnTo>
                <a:lnTo>
                  <a:pt x="539937" y="804488"/>
                </a:lnTo>
                <a:lnTo>
                  <a:pt x="536425" y="805758"/>
                </a:lnTo>
                <a:lnTo>
                  <a:pt x="533888" y="809568"/>
                </a:lnTo>
                <a:lnTo>
                  <a:pt x="531160" y="818458"/>
                </a:lnTo>
                <a:lnTo>
                  <a:pt x="528036" y="820998"/>
                </a:lnTo>
                <a:close/>
              </a:path>
              <a:path w="4097654" h="972819">
                <a:moveTo>
                  <a:pt x="687793" y="822268"/>
                </a:moveTo>
                <a:lnTo>
                  <a:pt x="664386" y="822268"/>
                </a:lnTo>
                <a:lnTo>
                  <a:pt x="666138" y="820998"/>
                </a:lnTo>
                <a:lnTo>
                  <a:pt x="668089" y="820998"/>
                </a:lnTo>
                <a:lnTo>
                  <a:pt x="668866" y="819728"/>
                </a:lnTo>
                <a:lnTo>
                  <a:pt x="669841" y="817188"/>
                </a:lnTo>
                <a:lnTo>
                  <a:pt x="670238" y="815918"/>
                </a:lnTo>
                <a:lnTo>
                  <a:pt x="671015" y="812108"/>
                </a:lnTo>
                <a:lnTo>
                  <a:pt x="668866" y="808298"/>
                </a:lnTo>
                <a:lnTo>
                  <a:pt x="665361" y="807028"/>
                </a:lnTo>
                <a:lnTo>
                  <a:pt x="663601" y="805758"/>
                </a:lnTo>
                <a:lnTo>
                  <a:pt x="661651" y="805758"/>
                </a:lnTo>
                <a:lnTo>
                  <a:pt x="659898" y="804488"/>
                </a:lnTo>
                <a:lnTo>
                  <a:pt x="652873" y="803218"/>
                </a:lnTo>
                <a:lnTo>
                  <a:pt x="652096" y="801948"/>
                </a:lnTo>
                <a:lnTo>
                  <a:pt x="653071" y="796868"/>
                </a:lnTo>
                <a:lnTo>
                  <a:pt x="653460" y="793058"/>
                </a:lnTo>
                <a:lnTo>
                  <a:pt x="654237" y="790518"/>
                </a:lnTo>
                <a:lnTo>
                  <a:pt x="656195" y="785438"/>
                </a:lnTo>
                <a:lnTo>
                  <a:pt x="660683" y="782898"/>
                </a:lnTo>
                <a:lnTo>
                  <a:pt x="663411" y="784168"/>
                </a:lnTo>
                <a:lnTo>
                  <a:pt x="666527" y="785438"/>
                </a:lnTo>
                <a:lnTo>
                  <a:pt x="669262" y="786708"/>
                </a:lnTo>
                <a:lnTo>
                  <a:pt x="671015" y="789248"/>
                </a:lnTo>
                <a:lnTo>
                  <a:pt x="672188" y="791788"/>
                </a:lnTo>
                <a:lnTo>
                  <a:pt x="672965" y="794328"/>
                </a:lnTo>
                <a:lnTo>
                  <a:pt x="674139" y="796868"/>
                </a:lnTo>
                <a:lnTo>
                  <a:pt x="677453" y="801948"/>
                </a:lnTo>
                <a:lnTo>
                  <a:pt x="683892" y="804488"/>
                </a:lnTo>
                <a:lnTo>
                  <a:pt x="699235" y="804488"/>
                </a:lnTo>
                <a:lnTo>
                  <a:pt x="696959" y="805758"/>
                </a:lnTo>
                <a:lnTo>
                  <a:pt x="693058" y="810838"/>
                </a:lnTo>
                <a:lnTo>
                  <a:pt x="690909" y="818458"/>
                </a:lnTo>
                <a:lnTo>
                  <a:pt x="690132" y="819728"/>
                </a:lnTo>
                <a:lnTo>
                  <a:pt x="687793" y="822268"/>
                </a:lnTo>
                <a:close/>
              </a:path>
              <a:path w="4097654" h="972819">
                <a:moveTo>
                  <a:pt x="1104432" y="795598"/>
                </a:moveTo>
                <a:lnTo>
                  <a:pt x="1102093" y="795598"/>
                </a:lnTo>
                <a:lnTo>
                  <a:pt x="1098192" y="794328"/>
                </a:lnTo>
                <a:lnTo>
                  <a:pt x="1095662" y="791788"/>
                </a:lnTo>
                <a:lnTo>
                  <a:pt x="1096051" y="787978"/>
                </a:lnTo>
                <a:lnTo>
                  <a:pt x="1096439" y="785438"/>
                </a:lnTo>
                <a:lnTo>
                  <a:pt x="1098977" y="782898"/>
                </a:lnTo>
                <a:lnTo>
                  <a:pt x="1101118" y="784168"/>
                </a:lnTo>
                <a:lnTo>
                  <a:pt x="1104044" y="785438"/>
                </a:lnTo>
                <a:lnTo>
                  <a:pt x="1106192" y="786708"/>
                </a:lnTo>
                <a:lnTo>
                  <a:pt x="1106581" y="790518"/>
                </a:lnTo>
                <a:lnTo>
                  <a:pt x="1106969" y="793058"/>
                </a:lnTo>
                <a:lnTo>
                  <a:pt x="1104432" y="795598"/>
                </a:lnTo>
                <a:close/>
              </a:path>
              <a:path w="4097654" h="972819">
                <a:moveTo>
                  <a:pt x="1166660" y="822268"/>
                </a:moveTo>
                <a:lnTo>
                  <a:pt x="1163148" y="822268"/>
                </a:lnTo>
                <a:lnTo>
                  <a:pt x="1157296" y="818458"/>
                </a:lnTo>
                <a:lnTo>
                  <a:pt x="1154180" y="815918"/>
                </a:lnTo>
                <a:lnTo>
                  <a:pt x="1153783" y="810838"/>
                </a:lnTo>
                <a:lnTo>
                  <a:pt x="1153204" y="804488"/>
                </a:lnTo>
                <a:lnTo>
                  <a:pt x="1167437" y="804488"/>
                </a:lnTo>
                <a:lnTo>
                  <a:pt x="1169975" y="803218"/>
                </a:lnTo>
                <a:lnTo>
                  <a:pt x="1172123" y="801948"/>
                </a:lnTo>
                <a:lnTo>
                  <a:pt x="1173289" y="799408"/>
                </a:lnTo>
                <a:lnTo>
                  <a:pt x="1175049" y="796868"/>
                </a:lnTo>
                <a:lnTo>
                  <a:pt x="1176215" y="793058"/>
                </a:lnTo>
                <a:lnTo>
                  <a:pt x="1177975" y="789248"/>
                </a:lnTo>
                <a:lnTo>
                  <a:pt x="1180703" y="785438"/>
                </a:lnTo>
                <a:lnTo>
                  <a:pt x="1185191" y="782898"/>
                </a:lnTo>
                <a:lnTo>
                  <a:pt x="1190654" y="784168"/>
                </a:lnTo>
                <a:lnTo>
                  <a:pt x="1192406" y="784168"/>
                </a:lnTo>
                <a:lnTo>
                  <a:pt x="1194159" y="785438"/>
                </a:lnTo>
                <a:lnTo>
                  <a:pt x="1194159" y="789248"/>
                </a:lnTo>
                <a:lnTo>
                  <a:pt x="1193382" y="796868"/>
                </a:lnTo>
                <a:lnTo>
                  <a:pt x="1192018" y="799408"/>
                </a:lnTo>
                <a:lnTo>
                  <a:pt x="1188894" y="800678"/>
                </a:lnTo>
                <a:lnTo>
                  <a:pt x="1187720" y="800678"/>
                </a:lnTo>
                <a:lnTo>
                  <a:pt x="1186745" y="801948"/>
                </a:lnTo>
                <a:lnTo>
                  <a:pt x="1185579" y="801948"/>
                </a:lnTo>
                <a:lnTo>
                  <a:pt x="1178752" y="804488"/>
                </a:lnTo>
                <a:lnTo>
                  <a:pt x="1174661" y="808298"/>
                </a:lnTo>
                <a:lnTo>
                  <a:pt x="1172512" y="814648"/>
                </a:lnTo>
                <a:lnTo>
                  <a:pt x="1171735" y="817188"/>
                </a:lnTo>
                <a:lnTo>
                  <a:pt x="1169777" y="818458"/>
                </a:lnTo>
                <a:lnTo>
                  <a:pt x="1168215" y="819728"/>
                </a:lnTo>
                <a:lnTo>
                  <a:pt x="1166660" y="822268"/>
                </a:lnTo>
                <a:close/>
              </a:path>
              <a:path w="4097654" h="972819">
                <a:moveTo>
                  <a:pt x="1299879" y="799408"/>
                </a:moveTo>
                <a:lnTo>
                  <a:pt x="1293836" y="795598"/>
                </a:lnTo>
                <a:lnTo>
                  <a:pt x="1292473" y="785438"/>
                </a:lnTo>
                <a:lnTo>
                  <a:pt x="1294035" y="782898"/>
                </a:lnTo>
                <a:lnTo>
                  <a:pt x="1312169" y="782898"/>
                </a:lnTo>
                <a:lnTo>
                  <a:pt x="1314516" y="785438"/>
                </a:lnTo>
                <a:lnTo>
                  <a:pt x="1308664" y="798138"/>
                </a:lnTo>
                <a:lnTo>
                  <a:pt x="1299879" y="799408"/>
                </a:lnTo>
                <a:close/>
              </a:path>
              <a:path w="4097654" h="972819">
                <a:moveTo>
                  <a:pt x="1466265" y="798138"/>
                </a:moveTo>
                <a:lnTo>
                  <a:pt x="1462562" y="798138"/>
                </a:lnTo>
                <a:lnTo>
                  <a:pt x="1460611" y="794328"/>
                </a:lnTo>
                <a:lnTo>
                  <a:pt x="1460024" y="794328"/>
                </a:lnTo>
                <a:lnTo>
                  <a:pt x="1459445" y="793058"/>
                </a:lnTo>
                <a:lnTo>
                  <a:pt x="1458470" y="786708"/>
                </a:lnTo>
                <a:lnTo>
                  <a:pt x="1461388" y="782898"/>
                </a:lnTo>
                <a:lnTo>
                  <a:pt x="1471926" y="782898"/>
                </a:lnTo>
                <a:lnTo>
                  <a:pt x="1474654" y="787978"/>
                </a:lnTo>
                <a:lnTo>
                  <a:pt x="1472116" y="791788"/>
                </a:lnTo>
                <a:lnTo>
                  <a:pt x="1471141" y="793058"/>
                </a:lnTo>
                <a:lnTo>
                  <a:pt x="1469975" y="795598"/>
                </a:lnTo>
                <a:lnTo>
                  <a:pt x="1468604" y="795598"/>
                </a:lnTo>
                <a:lnTo>
                  <a:pt x="1466265" y="798138"/>
                </a:lnTo>
                <a:close/>
              </a:path>
              <a:path w="4097654" h="972819">
                <a:moveTo>
                  <a:pt x="1493771" y="823538"/>
                </a:moveTo>
                <a:lnTo>
                  <a:pt x="1490060" y="822268"/>
                </a:lnTo>
                <a:lnTo>
                  <a:pt x="1482265" y="822268"/>
                </a:lnTo>
                <a:lnTo>
                  <a:pt x="1479919" y="819728"/>
                </a:lnTo>
                <a:lnTo>
                  <a:pt x="1476993" y="810838"/>
                </a:lnTo>
                <a:lnTo>
                  <a:pt x="1477580" y="804488"/>
                </a:lnTo>
                <a:lnTo>
                  <a:pt x="1483820" y="803218"/>
                </a:lnTo>
                <a:lnTo>
                  <a:pt x="1489085" y="801948"/>
                </a:lnTo>
                <a:lnTo>
                  <a:pt x="1492407" y="799408"/>
                </a:lnTo>
                <a:lnTo>
                  <a:pt x="1494746" y="794328"/>
                </a:lnTo>
                <a:lnTo>
                  <a:pt x="1496308" y="790518"/>
                </a:lnTo>
                <a:lnTo>
                  <a:pt x="1499234" y="787978"/>
                </a:lnTo>
                <a:lnTo>
                  <a:pt x="1504301" y="782898"/>
                </a:lnTo>
                <a:lnTo>
                  <a:pt x="1509566" y="782898"/>
                </a:lnTo>
                <a:lnTo>
                  <a:pt x="1512103" y="785438"/>
                </a:lnTo>
                <a:lnTo>
                  <a:pt x="1515227" y="789248"/>
                </a:lnTo>
                <a:lnTo>
                  <a:pt x="1514831" y="795598"/>
                </a:lnTo>
                <a:lnTo>
                  <a:pt x="1509375" y="799408"/>
                </a:lnTo>
                <a:lnTo>
                  <a:pt x="1507227" y="800678"/>
                </a:lnTo>
                <a:lnTo>
                  <a:pt x="1504888" y="801948"/>
                </a:lnTo>
                <a:lnTo>
                  <a:pt x="1497672" y="804488"/>
                </a:lnTo>
                <a:lnTo>
                  <a:pt x="1495721" y="809568"/>
                </a:lnTo>
                <a:lnTo>
                  <a:pt x="1496697" y="817188"/>
                </a:lnTo>
                <a:lnTo>
                  <a:pt x="1497085" y="818458"/>
                </a:lnTo>
                <a:lnTo>
                  <a:pt x="1497085" y="822268"/>
                </a:lnTo>
                <a:lnTo>
                  <a:pt x="1493771" y="823538"/>
                </a:lnTo>
                <a:close/>
              </a:path>
              <a:path w="4097654" h="972819">
                <a:moveTo>
                  <a:pt x="1587399" y="801948"/>
                </a:moveTo>
                <a:lnTo>
                  <a:pt x="1584275" y="800678"/>
                </a:lnTo>
                <a:lnTo>
                  <a:pt x="1582522" y="800678"/>
                </a:lnTo>
                <a:lnTo>
                  <a:pt x="1578819" y="798138"/>
                </a:lnTo>
                <a:lnTo>
                  <a:pt x="1578034" y="794328"/>
                </a:lnTo>
                <a:lnTo>
                  <a:pt x="1578034" y="786708"/>
                </a:lnTo>
                <a:lnTo>
                  <a:pt x="1579985" y="784168"/>
                </a:lnTo>
                <a:lnTo>
                  <a:pt x="1583109" y="782898"/>
                </a:lnTo>
                <a:lnTo>
                  <a:pt x="1591300" y="782898"/>
                </a:lnTo>
                <a:lnTo>
                  <a:pt x="1591887" y="784168"/>
                </a:lnTo>
                <a:lnTo>
                  <a:pt x="1595201" y="787978"/>
                </a:lnTo>
                <a:lnTo>
                  <a:pt x="1595590" y="793058"/>
                </a:lnTo>
                <a:lnTo>
                  <a:pt x="1594424" y="798138"/>
                </a:lnTo>
                <a:lnTo>
                  <a:pt x="1594226" y="798138"/>
                </a:lnTo>
                <a:lnTo>
                  <a:pt x="1593837" y="799408"/>
                </a:lnTo>
                <a:lnTo>
                  <a:pt x="1590515" y="800678"/>
                </a:lnTo>
                <a:lnTo>
                  <a:pt x="1587399" y="801948"/>
                </a:lnTo>
                <a:close/>
              </a:path>
              <a:path w="4097654" h="972819">
                <a:moveTo>
                  <a:pt x="1683564" y="820998"/>
                </a:moveTo>
                <a:lnTo>
                  <a:pt x="1678489" y="817188"/>
                </a:lnTo>
                <a:lnTo>
                  <a:pt x="1674977" y="814648"/>
                </a:lnTo>
                <a:lnTo>
                  <a:pt x="1675373" y="808298"/>
                </a:lnTo>
                <a:lnTo>
                  <a:pt x="1681415" y="803218"/>
                </a:lnTo>
                <a:lnTo>
                  <a:pt x="1685118" y="801948"/>
                </a:lnTo>
                <a:lnTo>
                  <a:pt x="1688242" y="799408"/>
                </a:lnTo>
                <a:lnTo>
                  <a:pt x="1690193" y="798138"/>
                </a:lnTo>
                <a:lnTo>
                  <a:pt x="1691953" y="796868"/>
                </a:lnTo>
                <a:lnTo>
                  <a:pt x="1693705" y="794328"/>
                </a:lnTo>
                <a:lnTo>
                  <a:pt x="1696044" y="791788"/>
                </a:lnTo>
                <a:lnTo>
                  <a:pt x="1694681" y="785438"/>
                </a:lnTo>
                <a:lnTo>
                  <a:pt x="1691366" y="784168"/>
                </a:lnTo>
                <a:lnTo>
                  <a:pt x="1688440" y="782898"/>
                </a:lnTo>
                <a:lnTo>
                  <a:pt x="1706582" y="782898"/>
                </a:lnTo>
                <a:lnTo>
                  <a:pt x="1708136" y="784168"/>
                </a:lnTo>
                <a:lnTo>
                  <a:pt x="1711062" y="785438"/>
                </a:lnTo>
                <a:lnTo>
                  <a:pt x="1711847" y="791788"/>
                </a:lnTo>
                <a:lnTo>
                  <a:pt x="1709698" y="794328"/>
                </a:lnTo>
                <a:lnTo>
                  <a:pt x="1708136" y="796868"/>
                </a:lnTo>
                <a:lnTo>
                  <a:pt x="1707169" y="796868"/>
                </a:lnTo>
                <a:lnTo>
                  <a:pt x="1700334" y="800678"/>
                </a:lnTo>
                <a:lnTo>
                  <a:pt x="1695069" y="805758"/>
                </a:lnTo>
                <a:lnTo>
                  <a:pt x="1693119" y="814648"/>
                </a:lnTo>
                <a:lnTo>
                  <a:pt x="1691755" y="819728"/>
                </a:lnTo>
                <a:lnTo>
                  <a:pt x="1683564" y="820998"/>
                </a:lnTo>
                <a:close/>
              </a:path>
              <a:path w="4097654" h="972819">
                <a:moveTo>
                  <a:pt x="2426719" y="801948"/>
                </a:moveTo>
                <a:lnTo>
                  <a:pt x="2424959" y="800678"/>
                </a:lnTo>
                <a:lnTo>
                  <a:pt x="2421660" y="800678"/>
                </a:lnTo>
                <a:lnTo>
                  <a:pt x="2418726" y="795598"/>
                </a:lnTo>
                <a:lnTo>
                  <a:pt x="2419313" y="791788"/>
                </a:lnTo>
                <a:lnTo>
                  <a:pt x="2420083" y="790518"/>
                </a:lnTo>
                <a:lnTo>
                  <a:pt x="2420890" y="787978"/>
                </a:lnTo>
                <a:lnTo>
                  <a:pt x="2424776" y="784168"/>
                </a:lnTo>
                <a:lnTo>
                  <a:pt x="2427710" y="782898"/>
                </a:lnTo>
                <a:lnTo>
                  <a:pt x="2431017" y="784168"/>
                </a:lnTo>
                <a:lnTo>
                  <a:pt x="2434133" y="785438"/>
                </a:lnTo>
                <a:lnTo>
                  <a:pt x="2435527" y="789248"/>
                </a:lnTo>
                <a:lnTo>
                  <a:pt x="2433950" y="793058"/>
                </a:lnTo>
                <a:lnTo>
                  <a:pt x="2433363" y="795598"/>
                </a:lnTo>
                <a:lnTo>
                  <a:pt x="2431413" y="798138"/>
                </a:lnTo>
                <a:lnTo>
                  <a:pt x="2430240" y="800678"/>
                </a:lnTo>
                <a:lnTo>
                  <a:pt x="2426719" y="801948"/>
                </a:lnTo>
                <a:close/>
              </a:path>
              <a:path w="4097654" h="972819">
                <a:moveTo>
                  <a:pt x="900406" y="837508"/>
                </a:moveTo>
                <a:lnTo>
                  <a:pt x="897671" y="836238"/>
                </a:lnTo>
                <a:lnTo>
                  <a:pt x="896307" y="836238"/>
                </a:lnTo>
                <a:lnTo>
                  <a:pt x="894943" y="832428"/>
                </a:lnTo>
                <a:lnTo>
                  <a:pt x="894554" y="829888"/>
                </a:lnTo>
                <a:lnTo>
                  <a:pt x="892992" y="824808"/>
                </a:lnTo>
                <a:lnTo>
                  <a:pt x="891430" y="823538"/>
                </a:lnTo>
                <a:lnTo>
                  <a:pt x="888703" y="822268"/>
                </a:lnTo>
                <a:lnTo>
                  <a:pt x="882455" y="822268"/>
                </a:lnTo>
                <a:lnTo>
                  <a:pt x="875239" y="820998"/>
                </a:lnTo>
                <a:lnTo>
                  <a:pt x="872709" y="818458"/>
                </a:lnTo>
                <a:lnTo>
                  <a:pt x="871536" y="814648"/>
                </a:lnTo>
                <a:lnTo>
                  <a:pt x="870370" y="809568"/>
                </a:lnTo>
                <a:lnTo>
                  <a:pt x="867444" y="801948"/>
                </a:lnTo>
                <a:lnTo>
                  <a:pt x="778495" y="801948"/>
                </a:lnTo>
                <a:lnTo>
                  <a:pt x="776933" y="799408"/>
                </a:lnTo>
                <a:lnTo>
                  <a:pt x="771668" y="795598"/>
                </a:lnTo>
                <a:lnTo>
                  <a:pt x="771668" y="790518"/>
                </a:lnTo>
                <a:lnTo>
                  <a:pt x="780057" y="784168"/>
                </a:lnTo>
                <a:lnTo>
                  <a:pt x="786297" y="784168"/>
                </a:lnTo>
                <a:lnTo>
                  <a:pt x="789810" y="786708"/>
                </a:lnTo>
                <a:lnTo>
                  <a:pt x="792149" y="789248"/>
                </a:lnTo>
                <a:lnTo>
                  <a:pt x="793901" y="791788"/>
                </a:lnTo>
                <a:lnTo>
                  <a:pt x="801315" y="798138"/>
                </a:lnTo>
                <a:lnTo>
                  <a:pt x="807944" y="799408"/>
                </a:lnTo>
                <a:lnTo>
                  <a:pt x="874267" y="799408"/>
                </a:lnTo>
                <a:lnTo>
                  <a:pt x="875437" y="801948"/>
                </a:lnTo>
                <a:lnTo>
                  <a:pt x="880900" y="803218"/>
                </a:lnTo>
                <a:lnTo>
                  <a:pt x="899621" y="803218"/>
                </a:lnTo>
                <a:lnTo>
                  <a:pt x="897480" y="807028"/>
                </a:lnTo>
                <a:lnTo>
                  <a:pt x="894745" y="812108"/>
                </a:lnTo>
                <a:lnTo>
                  <a:pt x="895918" y="817188"/>
                </a:lnTo>
                <a:lnTo>
                  <a:pt x="900208" y="822268"/>
                </a:lnTo>
                <a:lnTo>
                  <a:pt x="901572" y="823538"/>
                </a:lnTo>
                <a:lnTo>
                  <a:pt x="903134" y="824808"/>
                </a:lnTo>
                <a:lnTo>
                  <a:pt x="904109" y="826078"/>
                </a:lnTo>
                <a:lnTo>
                  <a:pt x="905869" y="828618"/>
                </a:lnTo>
                <a:lnTo>
                  <a:pt x="905481" y="832428"/>
                </a:lnTo>
                <a:lnTo>
                  <a:pt x="902357" y="836238"/>
                </a:lnTo>
                <a:lnTo>
                  <a:pt x="900406" y="837508"/>
                </a:lnTo>
                <a:close/>
              </a:path>
              <a:path w="4097654" h="972819">
                <a:moveTo>
                  <a:pt x="915226" y="803218"/>
                </a:moveTo>
                <a:lnTo>
                  <a:pt x="880900" y="803218"/>
                </a:lnTo>
                <a:lnTo>
                  <a:pt x="886950" y="801948"/>
                </a:lnTo>
                <a:lnTo>
                  <a:pt x="889678" y="801948"/>
                </a:lnTo>
                <a:lnTo>
                  <a:pt x="892017" y="800678"/>
                </a:lnTo>
                <a:lnTo>
                  <a:pt x="893579" y="795598"/>
                </a:lnTo>
                <a:lnTo>
                  <a:pt x="894356" y="791788"/>
                </a:lnTo>
                <a:lnTo>
                  <a:pt x="895530" y="789248"/>
                </a:lnTo>
                <a:lnTo>
                  <a:pt x="897084" y="785438"/>
                </a:lnTo>
                <a:lnTo>
                  <a:pt x="901183" y="784168"/>
                </a:lnTo>
                <a:lnTo>
                  <a:pt x="906845" y="784168"/>
                </a:lnTo>
                <a:lnTo>
                  <a:pt x="909374" y="785438"/>
                </a:lnTo>
                <a:lnTo>
                  <a:pt x="914060" y="795598"/>
                </a:lnTo>
                <a:lnTo>
                  <a:pt x="915622" y="800678"/>
                </a:lnTo>
                <a:lnTo>
                  <a:pt x="915813" y="801948"/>
                </a:lnTo>
                <a:lnTo>
                  <a:pt x="915226" y="803218"/>
                </a:lnTo>
                <a:close/>
              </a:path>
              <a:path w="4097654" h="972819">
                <a:moveTo>
                  <a:pt x="942145" y="803218"/>
                </a:moveTo>
                <a:lnTo>
                  <a:pt x="936880" y="799408"/>
                </a:lnTo>
                <a:lnTo>
                  <a:pt x="936880" y="795598"/>
                </a:lnTo>
                <a:lnTo>
                  <a:pt x="937467" y="791788"/>
                </a:lnTo>
                <a:lnTo>
                  <a:pt x="939608" y="786708"/>
                </a:lnTo>
                <a:lnTo>
                  <a:pt x="947022" y="784168"/>
                </a:lnTo>
                <a:lnTo>
                  <a:pt x="950146" y="785438"/>
                </a:lnTo>
                <a:lnTo>
                  <a:pt x="950923" y="787978"/>
                </a:lnTo>
                <a:lnTo>
                  <a:pt x="952683" y="793058"/>
                </a:lnTo>
                <a:lnTo>
                  <a:pt x="950336" y="799408"/>
                </a:lnTo>
                <a:lnTo>
                  <a:pt x="945269" y="801948"/>
                </a:lnTo>
                <a:lnTo>
                  <a:pt x="942145" y="803218"/>
                </a:lnTo>
                <a:close/>
              </a:path>
              <a:path w="4097654" h="972819">
                <a:moveTo>
                  <a:pt x="1626022" y="800678"/>
                </a:moveTo>
                <a:lnTo>
                  <a:pt x="1623484" y="799408"/>
                </a:lnTo>
                <a:lnTo>
                  <a:pt x="1621145" y="799408"/>
                </a:lnTo>
                <a:lnTo>
                  <a:pt x="1619195" y="796868"/>
                </a:lnTo>
                <a:lnTo>
                  <a:pt x="1618997" y="794328"/>
                </a:lnTo>
                <a:lnTo>
                  <a:pt x="1618806" y="789248"/>
                </a:lnTo>
                <a:lnTo>
                  <a:pt x="1621336" y="784168"/>
                </a:lnTo>
                <a:lnTo>
                  <a:pt x="1629527" y="784168"/>
                </a:lnTo>
                <a:lnTo>
                  <a:pt x="1630510" y="785438"/>
                </a:lnTo>
                <a:lnTo>
                  <a:pt x="1633824" y="789248"/>
                </a:lnTo>
                <a:lnTo>
                  <a:pt x="1633626" y="794328"/>
                </a:lnTo>
                <a:lnTo>
                  <a:pt x="1630311" y="798138"/>
                </a:lnTo>
                <a:lnTo>
                  <a:pt x="1628551" y="799408"/>
                </a:lnTo>
                <a:lnTo>
                  <a:pt x="1626022" y="800678"/>
                </a:lnTo>
                <a:close/>
              </a:path>
              <a:path w="4097654" h="972819">
                <a:moveTo>
                  <a:pt x="1660545" y="798138"/>
                </a:moveTo>
                <a:lnTo>
                  <a:pt x="1656644" y="795598"/>
                </a:lnTo>
                <a:lnTo>
                  <a:pt x="1655280" y="793058"/>
                </a:lnTo>
                <a:lnTo>
                  <a:pt x="1653520" y="787978"/>
                </a:lnTo>
                <a:lnTo>
                  <a:pt x="1655867" y="784168"/>
                </a:lnTo>
                <a:lnTo>
                  <a:pt x="1661711" y="784168"/>
                </a:lnTo>
                <a:lnTo>
                  <a:pt x="1662496" y="785438"/>
                </a:lnTo>
                <a:lnTo>
                  <a:pt x="1665033" y="785438"/>
                </a:lnTo>
                <a:lnTo>
                  <a:pt x="1666786" y="787978"/>
                </a:lnTo>
                <a:lnTo>
                  <a:pt x="1670100" y="790518"/>
                </a:lnTo>
                <a:lnTo>
                  <a:pt x="1668736" y="794328"/>
                </a:lnTo>
                <a:lnTo>
                  <a:pt x="1664637" y="795598"/>
                </a:lnTo>
                <a:lnTo>
                  <a:pt x="1660545" y="798138"/>
                </a:lnTo>
                <a:close/>
              </a:path>
              <a:path w="4097654" h="972819">
                <a:moveTo>
                  <a:pt x="1956835" y="823538"/>
                </a:moveTo>
                <a:lnTo>
                  <a:pt x="1924849" y="823538"/>
                </a:lnTo>
                <a:lnTo>
                  <a:pt x="1921336" y="820998"/>
                </a:lnTo>
                <a:lnTo>
                  <a:pt x="1917435" y="819728"/>
                </a:lnTo>
                <a:lnTo>
                  <a:pt x="1916262" y="813378"/>
                </a:lnTo>
                <a:lnTo>
                  <a:pt x="1919386" y="810838"/>
                </a:lnTo>
                <a:lnTo>
                  <a:pt x="1921146" y="808298"/>
                </a:lnTo>
                <a:lnTo>
                  <a:pt x="1934792" y="801948"/>
                </a:lnTo>
                <a:lnTo>
                  <a:pt x="1935577" y="799408"/>
                </a:lnTo>
                <a:lnTo>
                  <a:pt x="1936164" y="795598"/>
                </a:lnTo>
                <a:lnTo>
                  <a:pt x="1937330" y="791788"/>
                </a:lnTo>
                <a:lnTo>
                  <a:pt x="1939090" y="785438"/>
                </a:lnTo>
                <a:lnTo>
                  <a:pt x="1944545" y="784168"/>
                </a:lnTo>
                <a:lnTo>
                  <a:pt x="1949620" y="787978"/>
                </a:lnTo>
                <a:lnTo>
                  <a:pt x="1952348" y="789248"/>
                </a:lnTo>
                <a:lnTo>
                  <a:pt x="1954298" y="791788"/>
                </a:lnTo>
                <a:lnTo>
                  <a:pt x="1955083" y="794328"/>
                </a:lnTo>
                <a:lnTo>
                  <a:pt x="1956058" y="799408"/>
                </a:lnTo>
                <a:lnTo>
                  <a:pt x="1954108" y="801948"/>
                </a:lnTo>
                <a:lnTo>
                  <a:pt x="1950008" y="803218"/>
                </a:lnTo>
                <a:lnTo>
                  <a:pt x="1946892" y="804488"/>
                </a:lnTo>
                <a:lnTo>
                  <a:pt x="1943768" y="804488"/>
                </a:lnTo>
                <a:lnTo>
                  <a:pt x="1940842" y="805758"/>
                </a:lnTo>
                <a:lnTo>
                  <a:pt x="1938503" y="805758"/>
                </a:lnTo>
                <a:lnTo>
                  <a:pt x="1937139" y="808298"/>
                </a:lnTo>
                <a:lnTo>
                  <a:pt x="1935379" y="815918"/>
                </a:lnTo>
                <a:lnTo>
                  <a:pt x="1938114" y="820998"/>
                </a:lnTo>
                <a:lnTo>
                  <a:pt x="1942602" y="820998"/>
                </a:lnTo>
                <a:lnTo>
                  <a:pt x="1944941" y="822268"/>
                </a:lnTo>
                <a:lnTo>
                  <a:pt x="1953323" y="822268"/>
                </a:lnTo>
                <a:lnTo>
                  <a:pt x="1956835" y="823538"/>
                </a:lnTo>
                <a:close/>
              </a:path>
              <a:path w="4097654" h="972819">
                <a:moveTo>
                  <a:pt x="2088500" y="818458"/>
                </a:moveTo>
                <a:lnTo>
                  <a:pt x="2080507" y="818458"/>
                </a:lnTo>
                <a:lnTo>
                  <a:pt x="2077581" y="817188"/>
                </a:lnTo>
                <a:lnTo>
                  <a:pt x="2075630" y="814648"/>
                </a:lnTo>
                <a:lnTo>
                  <a:pt x="2075242" y="814648"/>
                </a:lnTo>
                <a:lnTo>
                  <a:pt x="2074846" y="813378"/>
                </a:lnTo>
                <a:lnTo>
                  <a:pt x="2072704" y="807028"/>
                </a:lnTo>
                <a:lnTo>
                  <a:pt x="2069390" y="803218"/>
                </a:lnTo>
                <a:lnTo>
                  <a:pt x="2063531" y="800678"/>
                </a:lnTo>
                <a:lnTo>
                  <a:pt x="2058266" y="798138"/>
                </a:lnTo>
                <a:lnTo>
                  <a:pt x="2058266" y="793058"/>
                </a:lnTo>
                <a:lnTo>
                  <a:pt x="2063142" y="787978"/>
                </a:lnTo>
                <a:lnTo>
                  <a:pt x="2065093" y="785438"/>
                </a:lnTo>
                <a:lnTo>
                  <a:pt x="2066654" y="785438"/>
                </a:lnTo>
                <a:lnTo>
                  <a:pt x="2068605" y="784168"/>
                </a:lnTo>
                <a:lnTo>
                  <a:pt x="2072506" y="785438"/>
                </a:lnTo>
                <a:lnTo>
                  <a:pt x="2073481" y="790518"/>
                </a:lnTo>
                <a:lnTo>
                  <a:pt x="2073680" y="793058"/>
                </a:lnTo>
                <a:lnTo>
                  <a:pt x="2074655" y="798138"/>
                </a:lnTo>
                <a:lnTo>
                  <a:pt x="2077383" y="800678"/>
                </a:lnTo>
                <a:lnTo>
                  <a:pt x="2079531" y="800678"/>
                </a:lnTo>
                <a:lnTo>
                  <a:pt x="2086549" y="801948"/>
                </a:lnTo>
                <a:lnTo>
                  <a:pt x="2107030" y="801948"/>
                </a:lnTo>
                <a:lnTo>
                  <a:pt x="2101765" y="803218"/>
                </a:lnTo>
                <a:lnTo>
                  <a:pt x="2099228" y="804488"/>
                </a:lnTo>
                <a:lnTo>
                  <a:pt x="2097666" y="807028"/>
                </a:lnTo>
                <a:lnTo>
                  <a:pt x="2096690" y="809568"/>
                </a:lnTo>
                <a:lnTo>
                  <a:pt x="2096111" y="810838"/>
                </a:lnTo>
                <a:lnTo>
                  <a:pt x="2092599" y="817188"/>
                </a:lnTo>
                <a:lnTo>
                  <a:pt x="2088500" y="818458"/>
                </a:lnTo>
                <a:close/>
              </a:path>
              <a:path w="4097654" h="972819">
                <a:moveTo>
                  <a:pt x="1268868" y="801948"/>
                </a:moveTo>
                <a:lnTo>
                  <a:pt x="1264768" y="801948"/>
                </a:lnTo>
                <a:lnTo>
                  <a:pt x="1260478" y="800678"/>
                </a:lnTo>
                <a:lnTo>
                  <a:pt x="1256775" y="796868"/>
                </a:lnTo>
                <a:lnTo>
                  <a:pt x="1256775" y="789248"/>
                </a:lnTo>
                <a:lnTo>
                  <a:pt x="1261263" y="785438"/>
                </a:lnTo>
                <a:lnTo>
                  <a:pt x="1269843" y="785438"/>
                </a:lnTo>
                <a:lnTo>
                  <a:pt x="1273553" y="789248"/>
                </a:lnTo>
                <a:lnTo>
                  <a:pt x="1273157" y="798138"/>
                </a:lnTo>
                <a:lnTo>
                  <a:pt x="1268868" y="801948"/>
                </a:lnTo>
                <a:close/>
              </a:path>
              <a:path w="4097654" h="972819">
                <a:moveTo>
                  <a:pt x="1883887" y="823538"/>
                </a:moveTo>
                <a:lnTo>
                  <a:pt x="1878820" y="818458"/>
                </a:lnTo>
                <a:lnTo>
                  <a:pt x="1876084" y="815918"/>
                </a:lnTo>
                <a:lnTo>
                  <a:pt x="1875300" y="814648"/>
                </a:lnTo>
                <a:lnTo>
                  <a:pt x="1872572" y="808298"/>
                </a:lnTo>
                <a:lnTo>
                  <a:pt x="1868671" y="804488"/>
                </a:lnTo>
                <a:lnTo>
                  <a:pt x="1863406" y="800678"/>
                </a:lnTo>
                <a:lnTo>
                  <a:pt x="1860480" y="798138"/>
                </a:lnTo>
                <a:lnTo>
                  <a:pt x="1859504" y="795598"/>
                </a:lnTo>
                <a:lnTo>
                  <a:pt x="1859306" y="791788"/>
                </a:lnTo>
                <a:lnTo>
                  <a:pt x="1859893" y="790518"/>
                </a:lnTo>
                <a:lnTo>
                  <a:pt x="1860091" y="789248"/>
                </a:lnTo>
                <a:lnTo>
                  <a:pt x="1860868" y="789248"/>
                </a:lnTo>
                <a:lnTo>
                  <a:pt x="1864183" y="786708"/>
                </a:lnTo>
                <a:lnTo>
                  <a:pt x="1867695" y="785438"/>
                </a:lnTo>
                <a:lnTo>
                  <a:pt x="1872572" y="787978"/>
                </a:lnTo>
                <a:lnTo>
                  <a:pt x="1873745" y="787978"/>
                </a:lnTo>
                <a:lnTo>
                  <a:pt x="1875498" y="791788"/>
                </a:lnTo>
                <a:lnTo>
                  <a:pt x="1876084" y="794328"/>
                </a:lnTo>
                <a:lnTo>
                  <a:pt x="1877448" y="796868"/>
                </a:lnTo>
                <a:lnTo>
                  <a:pt x="1878233" y="798138"/>
                </a:lnTo>
                <a:lnTo>
                  <a:pt x="1884473" y="801948"/>
                </a:lnTo>
                <a:lnTo>
                  <a:pt x="1900855" y="801948"/>
                </a:lnTo>
                <a:lnTo>
                  <a:pt x="1897343" y="803218"/>
                </a:lnTo>
                <a:lnTo>
                  <a:pt x="1895781" y="805758"/>
                </a:lnTo>
                <a:lnTo>
                  <a:pt x="1894805" y="812108"/>
                </a:lnTo>
                <a:lnTo>
                  <a:pt x="1894805" y="813378"/>
                </a:lnTo>
                <a:lnTo>
                  <a:pt x="1894226" y="814648"/>
                </a:lnTo>
                <a:lnTo>
                  <a:pt x="1892276" y="822268"/>
                </a:lnTo>
                <a:lnTo>
                  <a:pt x="1883887" y="823538"/>
                </a:lnTo>
                <a:close/>
              </a:path>
              <a:path w="4097654" h="972819">
                <a:moveTo>
                  <a:pt x="2022667" y="842588"/>
                </a:moveTo>
                <a:lnTo>
                  <a:pt x="1999946" y="842588"/>
                </a:lnTo>
                <a:lnTo>
                  <a:pt x="2005211" y="841318"/>
                </a:lnTo>
                <a:lnTo>
                  <a:pt x="2010865" y="841318"/>
                </a:lnTo>
                <a:lnTo>
                  <a:pt x="2013600" y="834968"/>
                </a:lnTo>
                <a:lnTo>
                  <a:pt x="1998971" y="824808"/>
                </a:lnTo>
                <a:lnTo>
                  <a:pt x="1996822" y="819728"/>
                </a:lnTo>
                <a:lnTo>
                  <a:pt x="1996045" y="814648"/>
                </a:lnTo>
                <a:lnTo>
                  <a:pt x="1996045" y="813378"/>
                </a:lnTo>
                <a:lnTo>
                  <a:pt x="1995656" y="812108"/>
                </a:lnTo>
                <a:lnTo>
                  <a:pt x="1994681" y="807028"/>
                </a:lnTo>
                <a:lnTo>
                  <a:pt x="1992334" y="803218"/>
                </a:lnTo>
                <a:lnTo>
                  <a:pt x="1986681" y="801948"/>
                </a:lnTo>
                <a:lnTo>
                  <a:pt x="1983755" y="800678"/>
                </a:lnTo>
                <a:lnTo>
                  <a:pt x="1981027" y="798138"/>
                </a:lnTo>
                <a:lnTo>
                  <a:pt x="1976539" y="795598"/>
                </a:lnTo>
                <a:lnTo>
                  <a:pt x="1975564" y="791788"/>
                </a:lnTo>
                <a:lnTo>
                  <a:pt x="1976341" y="790518"/>
                </a:lnTo>
                <a:lnTo>
                  <a:pt x="1977317" y="787978"/>
                </a:lnTo>
                <a:lnTo>
                  <a:pt x="1981218" y="785438"/>
                </a:lnTo>
                <a:lnTo>
                  <a:pt x="1983953" y="785438"/>
                </a:lnTo>
                <a:lnTo>
                  <a:pt x="1988631" y="786708"/>
                </a:lnTo>
                <a:lnTo>
                  <a:pt x="1992334" y="787978"/>
                </a:lnTo>
                <a:lnTo>
                  <a:pt x="1994681" y="798138"/>
                </a:lnTo>
                <a:lnTo>
                  <a:pt x="1997020" y="801948"/>
                </a:lnTo>
                <a:lnTo>
                  <a:pt x="2001699" y="803218"/>
                </a:lnTo>
                <a:lnTo>
                  <a:pt x="2008335" y="804488"/>
                </a:lnTo>
                <a:lnTo>
                  <a:pt x="2011452" y="810838"/>
                </a:lnTo>
                <a:lnTo>
                  <a:pt x="2013798" y="817188"/>
                </a:lnTo>
                <a:lnTo>
                  <a:pt x="2015162" y="819728"/>
                </a:lnTo>
                <a:lnTo>
                  <a:pt x="2019452" y="820998"/>
                </a:lnTo>
                <a:lnTo>
                  <a:pt x="2053000" y="820998"/>
                </a:lnTo>
                <a:lnTo>
                  <a:pt x="2048711" y="823538"/>
                </a:lnTo>
                <a:lnTo>
                  <a:pt x="2046951" y="823538"/>
                </a:lnTo>
                <a:lnTo>
                  <a:pt x="2045198" y="824808"/>
                </a:lnTo>
                <a:lnTo>
                  <a:pt x="2040908" y="826078"/>
                </a:lnTo>
                <a:lnTo>
                  <a:pt x="2037205" y="828618"/>
                </a:lnTo>
                <a:lnTo>
                  <a:pt x="2035057" y="832428"/>
                </a:lnTo>
                <a:lnTo>
                  <a:pt x="2032908" y="837508"/>
                </a:lnTo>
                <a:lnTo>
                  <a:pt x="2029784" y="840048"/>
                </a:lnTo>
                <a:lnTo>
                  <a:pt x="2025494" y="841318"/>
                </a:lnTo>
                <a:lnTo>
                  <a:pt x="2022667" y="842588"/>
                </a:lnTo>
                <a:close/>
              </a:path>
              <a:path w="4097654" h="972819">
                <a:moveTo>
                  <a:pt x="2228362" y="801948"/>
                </a:moveTo>
                <a:lnTo>
                  <a:pt x="2219577" y="801948"/>
                </a:lnTo>
                <a:lnTo>
                  <a:pt x="2215676" y="798138"/>
                </a:lnTo>
                <a:lnTo>
                  <a:pt x="2216263" y="791788"/>
                </a:lnTo>
                <a:lnTo>
                  <a:pt x="2216651" y="789248"/>
                </a:lnTo>
                <a:lnTo>
                  <a:pt x="2219386" y="786708"/>
                </a:lnTo>
                <a:lnTo>
                  <a:pt x="2222312" y="786708"/>
                </a:lnTo>
                <a:lnTo>
                  <a:pt x="2227593" y="785438"/>
                </a:lnTo>
                <a:lnTo>
                  <a:pt x="2231661" y="790518"/>
                </a:lnTo>
                <a:lnTo>
                  <a:pt x="2231570" y="793058"/>
                </a:lnTo>
                <a:lnTo>
                  <a:pt x="2231478" y="799408"/>
                </a:lnTo>
                <a:lnTo>
                  <a:pt x="2228362" y="801948"/>
                </a:lnTo>
                <a:close/>
              </a:path>
              <a:path w="4097654" h="972819">
                <a:moveTo>
                  <a:pt x="425440" y="801948"/>
                </a:moveTo>
                <a:lnTo>
                  <a:pt x="421539" y="800678"/>
                </a:lnTo>
                <a:lnTo>
                  <a:pt x="418613" y="799408"/>
                </a:lnTo>
                <a:lnTo>
                  <a:pt x="416662" y="796868"/>
                </a:lnTo>
                <a:lnTo>
                  <a:pt x="417249" y="794328"/>
                </a:lnTo>
                <a:lnTo>
                  <a:pt x="418026" y="789248"/>
                </a:lnTo>
                <a:lnTo>
                  <a:pt x="421341" y="786708"/>
                </a:lnTo>
                <a:lnTo>
                  <a:pt x="424655" y="786708"/>
                </a:lnTo>
                <a:lnTo>
                  <a:pt x="428953" y="787978"/>
                </a:lnTo>
                <a:lnTo>
                  <a:pt x="431680" y="790518"/>
                </a:lnTo>
                <a:lnTo>
                  <a:pt x="429928" y="799408"/>
                </a:lnTo>
                <a:lnTo>
                  <a:pt x="425440" y="801948"/>
                </a:lnTo>
                <a:close/>
              </a:path>
              <a:path w="4097654" h="972819">
                <a:moveTo>
                  <a:pt x="1090001" y="822268"/>
                </a:moveTo>
                <a:lnTo>
                  <a:pt x="1077322" y="822268"/>
                </a:lnTo>
                <a:lnTo>
                  <a:pt x="1075372" y="818458"/>
                </a:lnTo>
                <a:lnTo>
                  <a:pt x="1074396" y="815918"/>
                </a:lnTo>
                <a:lnTo>
                  <a:pt x="1073611" y="814648"/>
                </a:lnTo>
                <a:lnTo>
                  <a:pt x="1073032" y="813378"/>
                </a:lnTo>
                <a:lnTo>
                  <a:pt x="1071082" y="808298"/>
                </a:lnTo>
                <a:lnTo>
                  <a:pt x="1067569" y="804488"/>
                </a:lnTo>
                <a:lnTo>
                  <a:pt x="1062495" y="803218"/>
                </a:lnTo>
                <a:lnTo>
                  <a:pt x="1060742" y="801948"/>
                </a:lnTo>
                <a:lnTo>
                  <a:pt x="1057626" y="800678"/>
                </a:lnTo>
                <a:lnTo>
                  <a:pt x="1055668" y="799408"/>
                </a:lnTo>
                <a:lnTo>
                  <a:pt x="1055081" y="795598"/>
                </a:lnTo>
                <a:lnTo>
                  <a:pt x="1056056" y="794328"/>
                </a:lnTo>
                <a:lnTo>
                  <a:pt x="1058601" y="787978"/>
                </a:lnTo>
                <a:lnTo>
                  <a:pt x="1064643" y="786708"/>
                </a:lnTo>
                <a:lnTo>
                  <a:pt x="1068156" y="791788"/>
                </a:lnTo>
                <a:lnTo>
                  <a:pt x="1072834" y="798138"/>
                </a:lnTo>
                <a:lnTo>
                  <a:pt x="1078107" y="801948"/>
                </a:lnTo>
                <a:lnTo>
                  <a:pt x="1086100" y="803218"/>
                </a:lnTo>
                <a:lnTo>
                  <a:pt x="1090191" y="804488"/>
                </a:lnTo>
                <a:lnTo>
                  <a:pt x="1092538" y="809568"/>
                </a:lnTo>
                <a:lnTo>
                  <a:pt x="1092927" y="819728"/>
                </a:lnTo>
                <a:lnTo>
                  <a:pt x="1090001" y="822268"/>
                </a:lnTo>
                <a:close/>
              </a:path>
              <a:path w="4097654" h="972819">
                <a:moveTo>
                  <a:pt x="1350015" y="801948"/>
                </a:moveTo>
                <a:lnTo>
                  <a:pt x="1340064" y="801948"/>
                </a:lnTo>
                <a:lnTo>
                  <a:pt x="1335964" y="798138"/>
                </a:lnTo>
                <a:lnTo>
                  <a:pt x="1336551" y="794328"/>
                </a:lnTo>
                <a:lnTo>
                  <a:pt x="1336749" y="791788"/>
                </a:lnTo>
                <a:lnTo>
                  <a:pt x="1338311" y="789248"/>
                </a:lnTo>
                <a:lnTo>
                  <a:pt x="1343774" y="786708"/>
                </a:lnTo>
                <a:lnTo>
                  <a:pt x="1346891" y="786708"/>
                </a:lnTo>
                <a:lnTo>
                  <a:pt x="1349817" y="787978"/>
                </a:lnTo>
                <a:lnTo>
                  <a:pt x="1352156" y="789248"/>
                </a:lnTo>
                <a:lnTo>
                  <a:pt x="1353329" y="791788"/>
                </a:lnTo>
                <a:lnTo>
                  <a:pt x="1353527" y="794328"/>
                </a:lnTo>
                <a:lnTo>
                  <a:pt x="1353916" y="798138"/>
                </a:lnTo>
                <a:lnTo>
                  <a:pt x="1350015" y="801948"/>
                </a:lnTo>
                <a:close/>
              </a:path>
              <a:path w="4097654" h="972819">
                <a:moveTo>
                  <a:pt x="2110741" y="801948"/>
                </a:moveTo>
                <a:lnTo>
                  <a:pt x="2086549" y="801948"/>
                </a:lnTo>
                <a:lnTo>
                  <a:pt x="2093376" y="800678"/>
                </a:lnTo>
                <a:lnTo>
                  <a:pt x="2097666" y="794328"/>
                </a:lnTo>
                <a:lnTo>
                  <a:pt x="2098839" y="791788"/>
                </a:lnTo>
                <a:lnTo>
                  <a:pt x="2100790" y="790518"/>
                </a:lnTo>
                <a:lnTo>
                  <a:pt x="2103129" y="787978"/>
                </a:lnTo>
                <a:lnTo>
                  <a:pt x="2105277" y="786708"/>
                </a:lnTo>
                <a:lnTo>
                  <a:pt x="2107815" y="786708"/>
                </a:lnTo>
                <a:lnTo>
                  <a:pt x="2110352" y="787978"/>
                </a:lnTo>
                <a:lnTo>
                  <a:pt x="2113080" y="789248"/>
                </a:lnTo>
                <a:lnTo>
                  <a:pt x="2114055" y="790518"/>
                </a:lnTo>
                <a:lnTo>
                  <a:pt x="2114832" y="793058"/>
                </a:lnTo>
                <a:lnTo>
                  <a:pt x="2115229" y="795598"/>
                </a:lnTo>
                <a:lnTo>
                  <a:pt x="2113080" y="800678"/>
                </a:lnTo>
                <a:lnTo>
                  <a:pt x="2110741" y="801948"/>
                </a:lnTo>
                <a:close/>
              </a:path>
              <a:path w="4097654" h="972819">
                <a:moveTo>
                  <a:pt x="0" y="822268"/>
                </a:moveTo>
                <a:lnTo>
                  <a:pt x="0" y="798138"/>
                </a:lnTo>
                <a:lnTo>
                  <a:pt x="3719" y="798138"/>
                </a:lnTo>
                <a:lnTo>
                  <a:pt x="7429" y="795598"/>
                </a:lnTo>
                <a:lnTo>
                  <a:pt x="9380" y="794328"/>
                </a:lnTo>
                <a:lnTo>
                  <a:pt x="10942" y="791788"/>
                </a:lnTo>
                <a:lnTo>
                  <a:pt x="12892" y="790518"/>
                </a:lnTo>
                <a:lnTo>
                  <a:pt x="15430" y="787978"/>
                </a:lnTo>
                <a:lnTo>
                  <a:pt x="18744" y="787978"/>
                </a:lnTo>
                <a:lnTo>
                  <a:pt x="21861" y="789248"/>
                </a:lnTo>
                <a:lnTo>
                  <a:pt x="24398" y="789248"/>
                </a:lnTo>
                <a:lnTo>
                  <a:pt x="26158" y="791788"/>
                </a:lnTo>
                <a:lnTo>
                  <a:pt x="27133" y="794328"/>
                </a:lnTo>
                <a:lnTo>
                  <a:pt x="28108" y="795598"/>
                </a:lnTo>
                <a:lnTo>
                  <a:pt x="27133" y="799408"/>
                </a:lnTo>
                <a:lnTo>
                  <a:pt x="25183" y="800678"/>
                </a:lnTo>
                <a:lnTo>
                  <a:pt x="22836" y="801948"/>
                </a:lnTo>
                <a:lnTo>
                  <a:pt x="18157" y="803218"/>
                </a:lnTo>
                <a:lnTo>
                  <a:pt x="15620" y="804488"/>
                </a:lnTo>
                <a:lnTo>
                  <a:pt x="13091" y="804488"/>
                </a:lnTo>
                <a:lnTo>
                  <a:pt x="8991" y="815918"/>
                </a:lnTo>
                <a:lnTo>
                  <a:pt x="3719" y="820998"/>
                </a:lnTo>
                <a:lnTo>
                  <a:pt x="0" y="822268"/>
                </a:lnTo>
                <a:close/>
              </a:path>
              <a:path w="4097654" h="972819">
                <a:moveTo>
                  <a:pt x="507951" y="800678"/>
                </a:moveTo>
                <a:lnTo>
                  <a:pt x="505414" y="800678"/>
                </a:lnTo>
                <a:lnTo>
                  <a:pt x="503075" y="799408"/>
                </a:lnTo>
                <a:lnTo>
                  <a:pt x="502092" y="799408"/>
                </a:lnTo>
                <a:lnTo>
                  <a:pt x="500926" y="798138"/>
                </a:lnTo>
                <a:lnTo>
                  <a:pt x="500141" y="796868"/>
                </a:lnTo>
                <a:lnTo>
                  <a:pt x="497025" y="794328"/>
                </a:lnTo>
                <a:lnTo>
                  <a:pt x="498000" y="790518"/>
                </a:lnTo>
                <a:lnTo>
                  <a:pt x="501901" y="787978"/>
                </a:lnTo>
                <a:lnTo>
                  <a:pt x="508340" y="787978"/>
                </a:lnTo>
                <a:lnTo>
                  <a:pt x="510877" y="789248"/>
                </a:lnTo>
                <a:lnTo>
                  <a:pt x="512043" y="796868"/>
                </a:lnTo>
                <a:lnTo>
                  <a:pt x="509902" y="798138"/>
                </a:lnTo>
                <a:lnTo>
                  <a:pt x="507951" y="800678"/>
                </a:lnTo>
                <a:close/>
              </a:path>
              <a:path w="4097654" h="972819">
                <a:moveTo>
                  <a:pt x="629466" y="798138"/>
                </a:moveTo>
                <a:lnTo>
                  <a:pt x="614646" y="798138"/>
                </a:lnTo>
                <a:lnTo>
                  <a:pt x="613084" y="795598"/>
                </a:lnTo>
                <a:lnTo>
                  <a:pt x="612696" y="790518"/>
                </a:lnTo>
                <a:lnTo>
                  <a:pt x="615035" y="787978"/>
                </a:lnTo>
                <a:lnTo>
                  <a:pt x="624986" y="787978"/>
                </a:lnTo>
                <a:lnTo>
                  <a:pt x="628102" y="790518"/>
                </a:lnTo>
                <a:lnTo>
                  <a:pt x="629466" y="791788"/>
                </a:lnTo>
                <a:lnTo>
                  <a:pt x="630639" y="793058"/>
                </a:lnTo>
                <a:lnTo>
                  <a:pt x="629466" y="798138"/>
                </a:lnTo>
                <a:close/>
              </a:path>
              <a:path w="4097654" h="972819">
                <a:moveTo>
                  <a:pt x="2146826" y="798138"/>
                </a:moveTo>
                <a:lnTo>
                  <a:pt x="2141363" y="798138"/>
                </a:lnTo>
                <a:lnTo>
                  <a:pt x="2138628" y="795598"/>
                </a:lnTo>
                <a:lnTo>
                  <a:pt x="2138533" y="794328"/>
                </a:lnTo>
                <a:lnTo>
                  <a:pt x="2138437" y="790518"/>
                </a:lnTo>
                <a:lnTo>
                  <a:pt x="2140578" y="787978"/>
                </a:lnTo>
                <a:lnTo>
                  <a:pt x="2146628" y="787978"/>
                </a:lnTo>
                <a:lnTo>
                  <a:pt x="2149364" y="789248"/>
                </a:lnTo>
                <a:lnTo>
                  <a:pt x="2149752" y="795598"/>
                </a:lnTo>
                <a:lnTo>
                  <a:pt x="2146826" y="798138"/>
                </a:lnTo>
                <a:close/>
              </a:path>
              <a:path w="4097654" h="972819">
                <a:moveTo>
                  <a:pt x="2212750" y="820998"/>
                </a:moveTo>
                <a:lnTo>
                  <a:pt x="2186227" y="820998"/>
                </a:lnTo>
                <a:lnTo>
                  <a:pt x="2193442" y="817188"/>
                </a:lnTo>
                <a:lnTo>
                  <a:pt x="2194219" y="815918"/>
                </a:lnTo>
                <a:lnTo>
                  <a:pt x="2193244" y="809568"/>
                </a:lnTo>
                <a:lnTo>
                  <a:pt x="2191880" y="804488"/>
                </a:lnTo>
                <a:lnTo>
                  <a:pt x="2186813" y="801948"/>
                </a:lnTo>
                <a:lnTo>
                  <a:pt x="2184474" y="800678"/>
                </a:lnTo>
                <a:lnTo>
                  <a:pt x="2182904" y="795598"/>
                </a:lnTo>
                <a:lnTo>
                  <a:pt x="2182325" y="794328"/>
                </a:lnTo>
                <a:lnTo>
                  <a:pt x="2183689" y="790518"/>
                </a:lnTo>
                <a:lnTo>
                  <a:pt x="2187202" y="787978"/>
                </a:lnTo>
                <a:lnTo>
                  <a:pt x="2191301" y="787978"/>
                </a:lnTo>
                <a:lnTo>
                  <a:pt x="2192467" y="790518"/>
                </a:lnTo>
                <a:lnTo>
                  <a:pt x="2195004" y="794328"/>
                </a:lnTo>
                <a:lnTo>
                  <a:pt x="2196955" y="798138"/>
                </a:lnTo>
                <a:lnTo>
                  <a:pt x="2203195" y="803218"/>
                </a:lnTo>
                <a:lnTo>
                  <a:pt x="2207881" y="804488"/>
                </a:lnTo>
                <a:lnTo>
                  <a:pt x="2211584" y="807028"/>
                </a:lnTo>
                <a:lnTo>
                  <a:pt x="2214700" y="808298"/>
                </a:lnTo>
                <a:lnTo>
                  <a:pt x="2215287" y="812108"/>
                </a:lnTo>
                <a:lnTo>
                  <a:pt x="2215097" y="814648"/>
                </a:lnTo>
                <a:lnTo>
                  <a:pt x="2214898" y="818458"/>
                </a:lnTo>
                <a:lnTo>
                  <a:pt x="2212750" y="820998"/>
                </a:lnTo>
                <a:close/>
              </a:path>
              <a:path w="4097654" h="972819">
                <a:moveTo>
                  <a:pt x="2360605" y="819728"/>
                </a:moveTo>
                <a:lnTo>
                  <a:pt x="2358076" y="815918"/>
                </a:lnTo>
                <a:lnTo>
                  <a:pt x="2354182" y="809568"/>
                </a:lnTo>
                <a:lnTo>
                  <a:pt x="2348315" y="805758"/>
                </a:lnTo>
                <a:lnTo>
                  <a:pt x="2343035" y="800678"/>
                </a:lnTo>
                <a:lnTo>
                  <a:pt x="2340909" y="799408"/>
                </a:lnTo>
                <a:lnTo>
                  <a:pt x="2340909" y="796868"/>
                </a:lnTo>
                <a:lnTo>
                  <a:pt x="2341313" y="794328"/>
                </a:lnTo>
                <a:lnTo>
                  <a:pt x="2341679" y="791788"/>
                </a:lnTo>
                <a:lnTo>
                  <a:pt x="2344795" y="789248"/>
                </a:lnTo>
                <a:lnTo>
                  <a:pt x="2348719" y="787978"/>
                </a:lnTo>
                <a:lnTo>
                  <a:pt x="2349671" y="787978"/>
                </a:lnTo>
                <a:lnTo>
                  <a:pt x="2352422" y="789248"/>
                </a:lnTo>
                <a:lnTo>
                  <a:pt x="2353009" y="790518"/>
                </a:lnTo>
                <a:lnTo>
                  <a:pt x="2356712" y="796868"/>
                </a:lnTo>
                <a:lnTo>
                  <a:pt x="2361596" y="801948"/>
                </a:lnTo>
                <a:lnTo>
                  <a:pt x="2369002" y="804488"/>
                </a:lnTo>
                <a:lnTo>
                  <a:pt x="2371532" y="805758"/>
                </a:lnTo>
                <a:lnTo>
                  <a:pt x="2371936" y="810838"/>
                </a:lnTo>
                <a:lnTo>
                  <a:pt x="2370358" y="813378"/>
                </a:lnTo>
                <a:lnTo>
                  <a:pt x="2367425" y="818458"/>
                </a:lnTo>
                <a:lnTo>
                  <a:pt x="2360605" y="819728"/>
                </a:lnTo>
                <a:close/>
              </a:path>
              <a:path w="4097654" h="972819">
                <a:moveTo>
                  <a:pt x="2470219" y="796868"/>
                </a:moveTo>
                <a:lnTo>
                  <a:pt x="2468489" y="796868"/>
                </a:lnTo>
                <a:lnTo>
                  <a:pt x="2466912" y="795598"/>
                </a:lnTo>
                <a:lnTo>
                  <a:pt x="2465921" y="795598"/>
                </a:lnTo>
                <a:lnTo>
                  <a:pt x="2464748" y="794328"/>
                </a:lnTo>
                <a:lnTo>
                  <a:pt x="2464969" y="793058"/>
                </a:lnTo>
                <a:lnTo>
                  <a:pt x="2465556" y="791788"/>
                </a:lnTo>
                <a:lnTo>
                  <a:pt x="2467095" y="790518"/>
                </a:lnTo>
                <a:lnTo>
                  <a:pt x="2468268" y="787978"/>
                </a:lnTo>
                <a:lnTo>
                  <a:pt x="2470219" y="789248"/>
                </a:lnTo>
                <a:lnTo>
                  <a:pt x="2471979" y="790518"/>
                </a:lnTo>
                <a:lnTo>
                  <a:pt x="2474509" y="793058"/>
                </a:lnTo>
                <a:lnTo>
                  <a:pt x="2473739" y="795598"/>
                </a:lnTo>
                <a:lnTo>
                  <a:pt x="2470219" y="796868"/>
                </a:lnTo>
                <a:close/>
              </a:path>
              <a:path w="4097654" h="972819">
                <a:moveTo>
                  <a:pt x="64385" y="842588"/>
                </a:moveTo>
                <a:lnTo>
                  <a:pt x="39812" y="842588"/>
                </a:lnTo>
                <a:lnTo>
                  <a:pt x="41953" y="841318"/>
                </a:lnTo>
                <a:lnTo>
                  <a:pt x="45466" y="841318"/>
                </a:lnTo>
                <a:lnTo>
                  <a:pt x="48590" y="834968"/>
                </a:lnTo>
                <a:lnTo>
                  <a:pt x="47805" y="829888"/>
                </a:lnTo>
                <a:lnTo>
                  <a:pt x="45854" y="826078"/>
                </a:lnTo>
                <a:lnTo>
                  <a:pt x="44688" y="823538"/>
                </a:lnTo>
                <a:lnTo>
                  <a:pt x="41953" y="823538"/>
                </a:lnTo>
                <a:lnTo>
                  <a:pt x="39614" y="822268"/>
                </a:lnTo>
                <a:lnTo>
                  <a:pt x="33373" y="819728"/>
                </a:lnTo>
                <a:lnTo>
                  <a:pt x="30836" y="815918"/>
                </a:lnTo>
                <a:lnTo>
                  <a:pt x="30836" y="807028"/>
                </a:lnTo>
                <a:lnTo>
                  <a:pt x="32596" y="804488"/>
                </a:lnTo>
                <a:lnTo>
                  <a:pt x="40589" y="801948"/>
                </a:lnTo>
                <a:lnTo>
                  <a:pt x="46441" y="801948"/>
                </a:lnTo>
                <a:lnTo>
                  <a:pt x="50342" y="796868"/>
                </a:lnTo>
                <a:lnTo>
                  <a:pt x="52681" y="794328"/>
                </a:lnTo>
                <a:lnTo>
                  <a:pt x="54045" y="793058"/>
                </a:lnTo>
                <a:lnTo>
                  <a:pt x="54830" y="791788"/>
                </a:lnTo>
                <a:lnTo>
                  <a:pt x="55996" y="791788"/>
                </a:lnTo>
                <a:lnTo>
                  <a:pt x="58731" y="789248"/>
                </a:lnTo>
                <a:lnTo>
                  <a:pt x="62434" y="789248"/>
                </a:lnTo>
                <a:lnTo>
                  <a:pt x="63996" y="790518"/>
                </a:lnTo>
                <a:lnTo>
                  <a:pt x="65169" y="793058"/>
                </a:lnTo>
                <a:lnTo>
                  <a:pt x="66922" y="793058"/>
                </a:lnTo>
                <a:lnTo>
                  <a:pt x="67509" y="795598"/>
                </a:lnTo>
                <a:lnTo>
                  <a:pt x="69261" y="799408"/>
                </a:lnTo>
                <a:lnTo>
                  <a:pt x="72385" y="801948"/>
                </a:lnTo>
                <a:lnTo>
                  <a:pt x="77063" y="803218"/>
                </a:lnTo>
                <a:lnTo>
                  <a:pt x="59508" y="803218"/>
                </a:lnTo>
                <a:lnTo>
                  <a:pt x="53466" y="807028"/>
                </a:lnTo>
                <a:lnTo>
                  <a:pt x="51904" y="809568"/>
                </a:lnTo>
                <a:lnTo>
                  <a:pt x="51127" y="813378"/>
                </a:lnTo>
                <a:lnTo>
                  <a:pt x="50540" y="815918"/>
                </a:lnTo>
                <a:lnTo>
                  <a:pt x="51904" y="819728"/>
                </a:lnTo>
                <a:lnTo>
                  <a:pt x="54243" y="820998"/>
                </a:lnTo>
                <a:lnTo>
                  <a:pt x="56392" y="822268"/>
                </a:lnTo>
                <a:lnTo>
                  <a:pt x="58922" y="823538"/>
                </a:lnTo>
                <a:lnTo>
                  <a:pt x="61070" y="824808"/>
                </a:lnTo>
                <a:lnTo>
                  <a:pt x="67120" y="828618"/>
                </a:lnTo>
                <a:lnTo>
                  <a:pt x="70046" y="833698"/>
                </a:lnTo>
                <a:lnTo>
                  <a:pt x="68873" y="840048"/>
                </a:lnTo>
                <a:lnTo>
                  <a:pt x="65947" y="841318"/>
                </a:lnTo>
                <a:lnTo>
                  <a:pt x="64385" y="842588"/>
                </a:lnTo>
                <a:close/>
              </a:path>
              <a:path w="4097654" h="972819">
                <a:moveTo>
                  <a:pt x="699235" y="804488"/>
                </a:moveTo>
                <a:lnTo>
                  <a:pt x="683892" y="804488"/>
                </a:lnTo>
                <a:lnTo>
                  <a:pt x="690719" y="801948"/>
                </a:lnTo>
                <a:lnTo>
                  <a:pt x="692273" y="801948"/>
                </a:lnTo>
                <a:lnTo>
                  <a:pt x="693843" y="800678"/>
                </a:lnTo>
                <a:lnTo>
                  <a:pt x="694818" y="799408"/>
                </a:lnTo>
                <a:lnTo>
                  <a:pt x="696571" y="796868"/>
                </a:lnTo>
                <a:lnTo>
                  <a:pt x="697744" y="793058"/>
                </a:lnTo>
                <a:lnTo>
                  <a:pt x="699496" y="790518"/>
                </a:lnTo>
                <a:lnTo>
                  <a:pt x="700662" y="789248"/>
                </a:lnTo>
                <a:lnTo>
                  <a:pt x="704563" y="790518"/>
                </a:lnTo>
                <a:lnTo>
                  <a:pt x="705737" y="791788"/>
                </a:lnTo>
                <a:lnTo>
                  <a:pt x="707687" y="796868"/>
                </a:lnTo>
                <a:lnTo>
                  <a:pt x="707299" y="800678"/>
                </a:lnTo>
                <a:lnTo>
                  <a:pt x="703786" y="801948"/>
                </a:lnTo>
                <a:lnTo>
                  <a:pt x="699235" y="804488"/>
                </a:lnTo>
                <a:close/>
              </a:path>
              <a:path w="4097654" h="972819">
                <a:moveTo>
                  <a:pt x="1830832" y="800678"/>
                </a:moveTo>
                <a:lnTo>
                  <a:pt x="1827907" y="800678"/>
                </a:lnTo>
                <a:lnTo>
                  <a:pt x="1824783" y="799408"/>
                </a:lnTo>
                <a:lnTo>
                  <a:pt x="1822055" y="798138"/>
                </a:lnTo>
                <a:lnTo>
                  <a:pt x="1821857" y="794328"/>
                </a:lnTo>
                <a:lnTo>
                  <a:pt x="1822443" y="793058"/>
                </a:lnTo>
                <a:lnTo>
                  <a:pt x="1823030" y="790518"/>
                </a:lnTo>
                <a:lnTo>
                  <a:pt x="1824394" y="790518"/>
                </a:lnTo>
                <a:lnTo>
                  <a:pt x="1825567" y="789248"/>
                </a:lnTo>
                <a:lnTo>
                  <a:pt x="1827907" y="789248"/>
                </a:lnTo>
                <a:lnTo>
                  <a:pt x="1829270" y="790518"/>
                </a:lnTo>
                <a:lnTo>
                  <a:pt x="1830832" y="791788"/>
                </a:lnTo>
                <a:lnTo>
                  <a:pt x="1831998" y="793058"/>
                </a:lnTo>
                <a:lnTo>
                  <a:pt x="1833758" y="796868"/>
                </a:lnTo>
                <a:lnTo>
                  <a:pt x="1830832" y="800678"/>
                </a:lnTo>
                <a:close/>
              </a:path>
              <a:path w="4097654" h="972819">
                <a:moveTo>
                  <a:pt x="2504941" y="795598"/>
                </a:moveTo>
                <a:lnTo>
                  <a:pt x="2502007" y="795598"/>
                </a:lnTo>
                <a:lnTo>
                  <a:pt x="2501641" y="793058"/>
                </a:lnTo>
                <a:lnTo>
                  <a:pt x="2502594" y="791788"/>
                </a:lnTo>
                <a:lnTo>
                  <a:pt x="2503180" y="790518"/>
                </a:lnTo>
                <a:lnTo>
                  <a:pt x="2506114" y="790518"/>
                </a:lnTo>
                <a:lnTo>
                  <a:pt x="2506891" y="791788"/>
                </a:lnTo>
                <a:lnTo>
                  <a:pt x="2508065" y="793058"/>
                </a:lnTo>
                <a:lnTo>
                  <a:pt x="2507104" y="794328"/>
                </a:lnTo>
                <a:lnTo>
                  <a:pt x="2504941" y="795598"/>
                </a:lnTo>
                <a:close/>
              </a:path>
              <a:path w="4097654" h="972819">
                <a:moveTo>
                  <a:pt x="265881" y="804488"/>
                </a:moveTo>
                <a:lnTo>
                  <a:pt x="261980" y="799408"/>
                </a:lnTo>
                <a:lnTo>
                  <a:pt x="260227" y="795598"/>
                </a:lnTo>
                <a:lnTo>
                  <a:pt x="260029" y="795598"/>
                </a:lnTo>
                <a:lnTo>
                  <a:pt x="262368" y="791788"/>
                </a:lnTo>
                <a:lnTo>
                  <a:pt x="265104" y="793058"/>
                </a:lnTo>
                <a:lnTo>
                  <a:pt x="265881" y="794328"/>
                </a:lnTo>
                <a:lnTo>
                  <a:pt x="267634" y="798138"/>
                </a:lnTo>
                <a:lnTo>
                  <a:pt x="266270" y="801948"/>
                </a:lnTo>
                <a:lnTo>
                  <a:pt x="265881" y="804488"/>
                </a:lnTo>
                <a:close/>
              </a:path>
              <a:path w="4097654" h="972819">
                <a:moveTo>
                  <a:pt x="1027780" y="798138"/>
                </a:moveTo>
                <a:lnTo>
                  <a:pt x="1022706" y="798138"/>
                </a:lnTo>
                <a:lnTo>
                  <a:pt x="1021342" y="794328"/>
                </a:lnTo>
                <a:lnTo>
                  <a:pt x="1022706" y="793058"/>
                </a:lnTo>
                <a:lnTo>
                  <a:pt x="1024656" y="793058"/>
                </a:lnTo>
                <a:lnTo>
                  <a:pt x="1025632" y="791788"/>
                </a:lnTo>
                <a:lnTo>
                  <a:pt x="1027780" y="793058"/>
                </a:lnTo>
                <a:lnTo>
                  <a:pt x="1029144" y="795598"/>
                </a:lnTo>
                <a:lnTo>
                  <a:pt x="1027780" y="798138"/>
                </a:lnTo>
                <a:close/>
              </a:path>
              <a:path w="4097654" h="972819">
                <a:moveTo>
                  <a:pt x="626152" y="799408"/>
                </a:moveTo>
                <a:lnTo>
                  <a:pt x="618745" y="799408"/>
                </a:lnTo>
                <a:lnTo>
                  <a:pt x="616985" y="798138"/>
                </a:lnTo>
                <a:lnTo>
                  <a:pt x="628102" y="798138"/>
                </a:lnTo>
                <a:lnTo>
                  <a:pt x="626152" y="799408"/>
                </a:lnTo>
                <a:close/>
              </a:path>
              <a:path w="4097654" h="972819">
                <a:moveTo>
                  <a:pt x="1025830" y="799408"/>
                </a:moveTo>
                <a:lnTo>
                  <a:pt x="1025045" y="798138"/>
                </a:lnTo>
                <a:lnTo>
                  <a:pt x="1027194" y="798138"/>
                </a:lnTo>
                <a:lnTo>
                  <a:pt x="1025830" y="799408"/>
                </a:lnTo>
                <a:close/>
              </a:path>
              <a:path w="4097654" h="972819">
                <a:moveTo>
                  <a:pt x="340590" y="822268"/>
                </a:moveTo>
                <a:lnTo>
                  <a:pt x="314646" y="822268"/>
                </a:lnTo>
                <a:lnTo>
                  <a:pt x="312695" y="820998"/>
                </a:lnTo>
                <a:lnTo>
                  <a:pt x="312306" y="818458"/>
                </a:lnTo>
                <a:lnTo>
                  <a:pt x="311522" y="812108"/>
                </a:lnTo>
                <a:lnTo>
                  <a:pt x="311918" y="808298"/>
                </a:lnTo>
                <a:lnTo>
                  <a:pt x="311918" y="807028"/>
                </a:lnTo>
                <a:lnTo>
                  <a:pt x="313868" y="804488"/>
                </a:lnTo>
                <a:lnTo>
                  <a:pt x="315232" y="804488"/>
                </a:lnTo>
                <a:lnTo>
                  <a:pt x="322250" y="801948"/>
                </a:lnTo>
                <a:lnTo>
                  <a:pt x="328101" y="804488"/>
                </a:lnTo>
                <a:lnTo>
                  <a:pt x="331614" y="810838"/>
                </a:lnTo>
                <a:lnTo>
                  <a:pt x="333374" y="813378"/>
                </a:lnTo>
                <a:lnTo>
                  <a:pt x="334738" y="815918"/>
                </a:lnTo>
                <a:lnTo>
                  <a:pt x="336300" y="819728"/>
                </a:lnTo>
                <a:lnTo>
                  <a:pt x="337854" y="820998"/>
                </a:lnTo>
                <a:lnTo>
                  <a:pt x="340590" y="822268"/>
                </a:lnTo>
                <a:close/>
              </a:path>
              <a:path w="4097654" h="972819">
                <a:moveTo>
                  <a:pt x="382527" y="822268"/>
                </a:moveTo>
                <a:lnTo>
                  <a:pt x="340590" y="822268"/>
                </a:lnTo>
                <a:lnTo>
                  <a:pt x="342929" y="820998"/>
                </a:lnTo>
                <a:lnTo>
                  <a:pt x="346243" y="818458"/>
                </a:lnTo>
                <a:lnTo>
                  <a:pt x="349367" y="817188"/>
                </a:lnTo>
                <a:lnTo>
                  <a:pt x="351120" y="813378"/>
                </a:lnTo>
                <a:lnTo>
                  <a:pt x="351905" y="810838"/>
                </a:lnTo>
                <a:lnTo>
                  <a:pt x="353467" y="808298"/>
                </a:lnTo>
                <a:lnTo>
                  <a:pt x="355806" y="803218"/>
                </a:lnTo>
                <a:lnTo>
                  <a:pt x="360096" y="801948"/>
                </a:lnTo>
                <a:lnTo>
                  <a:pt x="364774" y="803218"/>
                </a:lnTo>
                <a:lnTo>
                  <a:pt x="369848" y="803218"/>
                </a:lnTo>
                <a:lnTo>
                  <a:pt x="370824" y="807028"/>
                </a:lnTo>
                <a:lnTo>
                  <a:pt x="374336" y="815918"/>
                </a:lnTo>
                <a:lnTo>
                  <a:pt x="375700" y="819728"/>
                </a:lnTo>
                <a:lnTo>
                  <a:pt x="378237" y="820998"/>
                </a:lnTo>
                <a:lnTo>
                  <a:pt x="382527" y="822268"/>
                </a:lnTo>
                <a:close/>
              </a:path>
              <a:path w="4097654" h="972819">
                <a:moveTo>
                  <a:pt x="548128" y="842588"/>
                </a:moveTo>
                <a:lnTo>
                  <a:pt x="542086" y="842588"/>
                </a:lnTo>
                <a:lnTo>
                  <a:pt x="534474" y="840048"/>
                </a:lnTo>
                <a:lnTo>
                  <a:pt x="532524" y="836238"/>
                </a:lnTo>
                <a:lnTo>
                  <a:pt x="533309" y="827348"/>
                </a:lnTo>
                <a:lnTo>
                  <a:pt x="537202" y="823538"/>
                </a:lnTo>
                <a:lnTo>
                  <a:pt x="543252" y="822268"/>
                </a:lnTo>
                <a:lnTo>
                  <a:pt x="554369" y="822268"/>
                </a:lnTo>
                <a:lnTo>
                  <a:pt x="554305" y="820998"/>
                </a:lnTo>
                <a:lnTo>
                  <a:pt x="554178" y="814648"/>
                </a:lnTo>
                <a:lnTo>
                  <a:pt x="553790" y="810838"/>
                </a:lnTo>
                <a:lnTo>
                  <a:pt x="553203" y="801948"/>
                </a:lnTo>
                <a:lnTo>
                  <a:pt x="557881" y="801948"/>
                </a:lnTo>
                <a:lnTo>
                  <a:pt x="564320" y="803218"/>
                </a:lnTo>
                <a:lnTo>
                  <a:pt x="569394" y="803218"/>
                </a:lnTo>
                <a:lnTo>
                  <a:pt x="571924" y="807028"/>
                </a:lnTo>
                <a:lnTo>
                  <a:pt x="573295" y="812108"/>
                </a:lnTo>
                <a:lnTo>
                  <a:pt x="574073" y="813378"/>
                </a:lnTo>
                <a:lnTo>
                  <a:pt x="574850" y="817188"/>
                </a:lnTo>
                <a:lnTo>
                  <a:pt x="581098" y="823538"/>
                </a:lnTo>
                <a:lnTo>
                  <a:pt x="597868" y="823538"/>
                </a:lnTo>
                <a:lnTo>
                  <a:pt x="594744" y="824808"/>
                </a:lnTo>
                <a:lnTo>
                  <a:pt x="592016" y="826078"/>
                </a:lnTo>
                <a:lnTo>
                  <a:pt x="591628" y="829888"/>
                </a:lnTo>
                <a:lnTo>
                  <a:pt x="591529" y="831158"/>
                </a:lnTo>
                <a:lnTo>
                  <a:pt x="591430" y="834968"/>
                </a:lnTo>
                <a:lnTo>
                  <a:pt x="590454" y="840048"/>
                </a:lnTo>
                <a:lnTo>
                  <a:pt x="589479" y="841318"/>
                </a:lnTo>
                <a:lnTo>
                  <a:pt x="554178" y="841318"/>
                </a:lnTo>
                <a:lnTo>
                  <a:pt x="548128" y="842588"/>
                </a:lnTo>
                <a:close/>
              </a:path>
              <a:path w="4097654" h="972819">
                <a:moveTo>
                  <a:pt x="880702" y="944188"/>
                </a:moveTo>
                <a:lnTo>
                  <a:pt x="871925" y="944188"/>
                </a:lnTo>
                <a:lnTo>
                  <a:pt x="869974" y="942918"/>
                </a:lnTo>
                <a:lnTo>
                  <a:pt x="869585" y="939108"/>
                </a:lnTo>
                <a:lnTo>
                  <a:pt x="869473" y="936568"/>
                </a:lnTo>
                <a:lnTo>
                  <a:pt x="869784" y="931488"/>
                </a:lnTo>
                <a:lnTo>
                  <a:pt x="867246" y="926408"/>
                </a:lnTo>
                <a:lnTo>
                  <a:pt x="860610" y="925138"/>
                </a:lnTo>
                <a:lnTo>
                  <a:pt x="855931" y="923868"/>
                </a:lnTo>
                <a:lnTo>
                  <a:pt x="852617" y="921328"/>
                </a:lnTo>
                <a:lnTo>
                  <a:pt x="852030" y="916248"/>
                </a:lnTo>
                <a:lnTo>
                  <a:pt x="851253" y="909898"/>
                </a:lnTo>
                <a:lnTo>
                  <a:pt x="847740" y="906088"/>
                </a:lnTo>
                <a:lnTo>
                  <a:pt x="842079" y="903548"/>
                </a:lnTo>
                <a:lnTo>
                  <a:pt x="838963" y="902278"/>
                </a:lnTo>
                <a:lnTo>
                  <a:pt x="836426" y="901008"/>
                </a:lnTo>
                <a:lnTo>
                  <a:pt x="835450" y="897198"/>
                </a:lnTo>
                <a:lnTo>
                  <a:pt x="835062" y="895928"/>
                </a:lnTo>
                <a:lnTo>
                  <a:pt x="834277" y="894658"/>
                </a:lnTo>
                <a:lnTo>
                  <a:pt x="833888" y="893388"/>
                </a:lnTo>
                <a:lnTo>
                  <a:pt x="831747" y="887038"/>
                </a:lnTo>
                <a:lnTo>
                  <a:pt x="827648" y="883228"/>
                </a:lnTo>
                <a:lnTo>
                  <a:pt x="816531" y="883228"/>
                </a:lnTo>
                <a:lnTo>
                  <a:pt x="813605" y="880688"/>
                </a:lnTo>
                <a:lnTo>
                  <a:pt x="813217" y="876878"/>
                </a:lnTo>
                <a:lnTo>
                  <a:pt x="812241" y="870528"/>
                </a:lnTo>
                <a:lnTo>
                  <a:pt x="807555" y="866718"/>
                </a:lnTo>
                <a:lnTo>
                  <a:pt x="801513" y="864178"/>
                </a:lnTo>
                <a:lnTo>
                  <a:pt x="797067" y="859098"/>
                </a:lnTo>
                <a:lnTo>
                  <a:pt x="795782" y="852748"/>
                </a:lnTo>
                <a:lnTo>
                  <a:pt x="797314" y="846398"/>
                </a:lnTo>
                <a:lnTo>
                  <a:pt x="801315" y="842588"/>
                </a:lnTo>
                <a:lnTo>
                  <a:pt x="806192" y="841318"/>
                </a:lnTo>
                <a:lnTo>
                  <a:pt x="809506" y="837508"/>
                </a:lnTo>
                <a:lnTo>
                  <a:pt x="811457" y="832428"/>
                </a:lnTo>
                <a:lnTo>
                  <a:pt x="812241" y="829888"/>
                </a:lnTo>
                <a:lnTo>
                  <a:pt x="811266" y="826078"/>
                </a:lnTo>
                <a:lnTo>
                  <a:pt x="805216" y="823538"/>
                </a:lnTo>
                <a:lnTo>
                  <a:pt x="800927" y="822268"/>
                </a:lnTo>
                <a:lnTo>
                  <a:pt x="796439" y="820998"/>
                </a:lnTo>
                <a:lnTo>
                  <a:pt x="793322" y="818458"/>
                </a:lnTo>
                <a:lnTo>
                  <a:pt x="792538" y="814648"/>
                </a:lnTo>
                <a:lnTo>
                  <a:pt x="790976" y="812108"/>
                </a:lnTo>
                <a:lnTo>
                  <a:pt x="789025" y="807028"/>
                </a:lnTo>
                <a:lnTo>
                  <a:pt x="785901" y="803218"/>
                </a:lnTo>
                <a:lnTo>
                  <a:pt x="780247" y="801948"/>
                </a:lnTo>
                <a:lnTo>
                  <a:pt x="859634" y="801948"/>
                </a:lnTo>
                <a:lnTo>
                  <a:pt x="856129" y="805758"/>
                </a:lnTo>
                <a:lnTo>
                  <a:pt x="854758" y="807028"/>
                </a:lnTo>
                <a:lnTo>
                  <a:pt x="853204" y="808298"/>
                </a:lnTo>
                <a:lnTo>
                  <a:pt x="852807" y="809568"/>
                </a:lnTo>
                <a:lnTo>
                  <a:pt x="850666" y="818458"/>
                </a:lnTo>
                <a:lnTo>
                  <a:pt x="845005" y="822268"/>
                </a:lnTo>
                <a:lnTo>
                  <a:pt x="833888" y="822268"/>
                </a:lnTo>
                <a:lnTo>
                  <a:pt x="832326" y="824808"/>
                </a:lnTo>
                <a:lnTo>
                  <a:pt x="832326" y="829888"/>
                </a:lnTo>
                <a:lnTo>
                  <a:pt x="832524" y="831158"/>
                </a:lnTo>
                <a:lnTo>
                  <a:pt x="832590" y="833698"/>
                </a:lnTo>
                <a:lnTo>
                  <a:pt x="832722" y="836238"/>
                </a:lnTo>
                <a:lnTo>
                  <a:pt x="833302" y="840048"/>
                </a:lnTo>
                <a:lnTo>
                  <a:pt x="837599" y="841318"/>
                </a:lnTo>
                <a:lnTo>
                  <a:pt x="842079" y="842588"/>
                </a:lnTo>
                <a:lnTo>
                  <a:pt x="863536" y="842588"/>
                </a:lnTo>
                <a:lnTo>
                  <a:pt x="861585" y="843858"/>
                </a:lnTo>
                <a:lnTo>
                  <a:pt x="859444" y="845128"/>
                </a:lnTo>
                <a:lnTo>
                  <a:pt x="857493" y="846398"/>
                </a:lnTo>
                <a:lnTo>
                  <a:pt x="853981" y="850208"/>
                </a:lnTo>
                <a:lnTo>
                  <a:pt x="854179" y="855288"/>
                </a:lnTo>
                <a:lnTo>
                  <a:pt x="858271" y="857828"/>
                </a:lnTo>
                <a:lnTo>
                  <a:pt x="860419" y="860368"/>
                </a:lnTo>
                <a:lnTo>
                  <a:pt x="862758" y="860368"/>
                </a:lnTo>
                <a:lnTo>
                  <a:pt x="867444" y="861638"/>
                </a:lnTo>
                <a:lnTo>
                  <a:pt x="893867" y="861638"/>
                </a:lnTo>
                <a:lnTo>
                  <a:pt x="897084" y="865448"/>
                </a:lnTo>
                <a:lnTo>
                  <a:pt x="905671" y="867988"/>
                </a:lnTo>
                <a:lnTo>
                  <a:pt x="907431" y="867988"/>
                </a:lnTo>
                <a:lnTo>
                  <a:pt x="911911" y="869258"/>
                </a:lnTo>
                <a:lnTo>
                  <a:pt x="912887" y="873068"/>
                </a:lnTo>
                <a:lnTo>
                  <a:pt x="912205" y="877525"/>
                </a:lnTo>
                <a:lnTo>
                  <a:pt x="912110" y="879418"/>
                </a:lnTo>
                <a:lnTo>
                  <a:pt x="903134" y="879418"/>
                </a:lnTo>
                <a:lnTo>
                  <a:pt x="899233" y="880688"/>
                </a:lnTo>
                <a:lnTo>
                  <a:pt x="895141" y="880688"/>
                </a:lnTo>
                <a:lnTo>
                  <a:pt x="893770" y="884498"/>
                </a:lnTo>
                <a:lnTo>
                  <a:pt x="891430" y="892118"/>
                </a:lnTo>
                <a:lnTo>
                  <a:pt x="893381" y="898468"/>
                </a:lnTo>
                <a:lnTo>
                  <a:pt x="898455" y="902278"/>
                </a:lnTo>
                <a:lnTo>
                  <a:pt x="900010" y="902278"/>
                </a:lnTo>
                <a:lnTo>
                  <a:pt x="901960" y="903548"/>
                </a:lnTo>
                <a:lnTo>
                  <a:pt x="882851" y="903548"/>
                </a:lnTo>
                <a:lnTo>
                  <a:pt x="879529" y="904818"/>
                </a:lnTo>
                <a:lnTo>
                  <a:pt x="878554" y="907358"/>
                </a:lnTo>
                <a:lnTo>
                  <a:pt x="876611" y="909898"/>
                </a:lnTo>
                <a:lnTo>
                  <a:pt x="875826" y="913708"/>
                </a:lnTo>
                <a:lnTo>
                  <a:pt x="876999" y="917518"/>
                </a:lnTo>
                <a:lnTo>
                  <a:pt x="877586" y="920058"/>
                </a:lnTo>
                <a:lnTo>
                  <a:pt x="878752" y="921328"/>
                </a:lnTo>
                <a:lnTo>
                  <a:pt x="880115" y="922598"/>
                </a:lnTo>
                <a:lnTo>
                  <a:pt x="882455" y="923868"/>
                </a:lnTo>
                <a:lnTo>
                  <a:pt x="885388" y="926408"/>
                </a:lnTo>
                <a:lnTo>
                  <a:pt x="887529" y="927678"/>
                </a:lnTo>
                <a:lnTo>
                  <a:pt x="888901" y="928948"/>
                </a:lnTo>
                <a:lnTo>
                  <a:pt x="889480" y="931488"/>
                </a:lnTo>
                <a:lnTo>
                  <a:pt x="889868" y="932758"/>
                </a:lnTo>
                <a:lnTo>
                  <a:pt x="891042" y="937838"/>
                </a:lnTo>
                <a:lnTo>
                  <a:pt x="888314" y="942918"/>
                </a:lnTo>
                <a:lnTo>
                  <a:pt x="883826" y="942918"/>
                </a:lnTo>
                <a:lnTo>
                  <a:pt x="880702" y="944188"/>
                </a:lnTo>
                <a:close/>
              </a:path>
              <a:path w="4097654" h="972819">
                <a:moveTo>
                  <a:pt x="927905" y="818458"/>
                </a:moveTo>
                <a:lnTo>
                  <a:pt x="922442" y="818458"/>
                </a:lnTo>
                <a:lnTo>
                  <a:pt x="920102" y="817188"/>
                </a:lnTo>
                <a:lnTo>
                  <a:pt x="919325" y="814648"/>
                </a:lnTo>
                <a:lnTo>
                  <a:pt x="917763" y="812108"/>
                </a:lnTo>
                <a:lnTo>
                  <a:pt x="917176" y="808298"/>
                </a:lnTo>
                <a:lnTo>
                  <a:pt x="916201" y="804488"/>
                </a:lnTo>
                <a:lnTo>
                  <a:pt x="920689" y="801948"/>
                </a:lnTo>
                <a:lnTo>
                  <a:pt x="925375" y="801948"/>
                </a:lnTo>
                <a:lnTo>
                  <a:pt x="929855" y="804488"/>
                </a:lnTo>
                <a:lnTo>
                  <a:pt x="930640" y="804488"/>
                </a:lnTo>
                <a:lnTo>
                  <a:pt x="931806" y="805758"/>
                </a:lnTo>
                <a:lnTo>
                  <a:pt x="931806" y="812108"/>
                </a:lnTo>
                <a:lnTo>
                  <a:pt x="931029" y="814648"/>
                </a:lnTo>
                <a:lnTo>
                  <a:pt x="930053" y="817188"/>
                </a:lnTo>
                <a:lnTo>
                  <a:pt x="927905" y="818458"/>
                </a:lnTo>
                <a:close/>
              </a:path>
              <a:path w="4097654" h="972819">
                <a:moveTo>
                  <a:pt x="1126475" y="820998"/>
                </a:moveTo>
                <a:lnTo>
                  <a:pt x="1117507" y="820998"/>
                </a:lnTo>
                <a:lnTo>
                  <a:pt x="1113598" y="815918"/>
                </a:lnTo>
                <a:lnTo>
                  <a:pt x="1115747" y="805758"/>
                </a:lnTo>
                <a:lnTo>
                  <a:pt x="1117507" y="804488"/>
                </a:lnTo>
                <a:lnTo>
                  <a:pt x="1127062" y="801948"/>
                </a:lnTo>
                <a:lnTo>
                  <a:pt x="1131154" y="804488"/>
                </a:lnTo>
                <a:lnTo>
                  <a:pt x="1131352" y="812108"/>
                </a:lnTo>
                <a:lnTo>
                  <a:pt x="1130765" y="815918"/>
                </a:lnTo>
                <a:lnTo>
                  <a:pt x="1129599" y="818458"/>
                </a:lnTo>
                <a:lnTo>
                  <a:pt x="1128814" y="819728"/>
                </a:lnTo>
                <a:lnTo>
                  <a:pt x="1126475" y="820998"/>
                </a:lnTo>
                <a:close/>
              </a:path>
              <a:path w="4097654" h="972819">
                <a:moveTo>
                  <a:pt x="1733494" y="820998"/>
                </a:moveTo>
                <a:lnTo>
                  <a:pt x="1698970" y="820998"/>
                </a:lnTo>
                <a:lnTo>
                  <a:pt x="1700723" y="819728"/>
                </a:lnTo>
                <a:lnTo>
                  <a:pt x="1704433" y="819728"/>
                </a:lnTo>
                <a:lnTo>
                  <a:pt x="1709897" y="818458"/>
                </a:lnTo>
                <a:lnTo>
                  <a:pt x="1714186" y="817188"/>
                </a:lnTo>
                <a:lnTo>
                  <a:pt x="1716914" y="809568"/>
                </a:lnTo>
                <a:lnTo>
                  <a:pt x="1718278" y="808298"/>
                </a:lnTo>
                <a:lnTo>
                  <a:pt x="1723154" y="803218"/>
                </a:lnTo>
                <a:lnTo>
                  <a:pt x="1727254" y="801948"/>
                </a:lnTo>
                <a:lnTo>
                  <a:pt x="1731940" y="803218"/>
                </a:lnTo>
                <a:lnTo>
                  <a:pt x="1733105" y="804488"/>
                </a:lnTo>
                <a:lnTo>
                  <a:pt x="1734279" y="804488"/>
                </a:lnTo>
                <a:lnTo>
                  <a:pt x="1734858" y="805758"/>
                </a:lnTo>
                <a:lnTo>
                  <a:pt x="1737205" y="809568"/>
                </a:lnTo>
                <a:lnTo>
                  <a:pt x="1737007" y="814648"/>
                </a:lnTo>
                <a:lnTo>
                  <a:pt x="1735254" y="818458"/>
                </a:lnTo>
                <a:lnTo>
                  <a:pt x="1734858" y="819728"/>
                </a:lnTo>
                <a:lnTo>
                  <a:pt x="1733494" y="820998"/>
                </a:lnTo>
                <a:close/>
              </a:path>
              <a:path w="4097654" h="972819">
                <a:moveTo>
                  <a:pt x="1727840" y="864178"/>
                </a:moveTo>
                <a:lnTo>
                  <a:pt x="1721402" y="862908"/>
                </a:lnTo>
                <a:lnTo>
                  <a:pt x="1716724" y="860368"/>
                </a:lnTo>
                <a:lnTo>
                  <a:pt x="1715748" y="854018"/>
                </a:lnTo>
                <a:lnTo>
                  <a:pt x="1715663" y="847668"/>
                </a:lnTo>
                <a:lnTo>
                  <a:pt x="1715550" y="842588"/>
                </a:lnTo>
                <a:lnTo>
                  <a:pt x="1715360" y="842588"/>
                </a:lnTo>
                <a:lnTo>
                  <a:pt x="1703649" y="841318"/>
                </a:lnTo>
                <a:lnTo>
                  <a:pt x="1723154" y="841318"/>
                </a:lnTo>
                <a:lnTo>
                  <a:pt x="1726476" y="838778"/>
                </a:lnTo>
                <a:lnTo>
                  <a:pt x="1730766" y="837508"/>
                </a:lnTo>
                <a:lnTo>
                  <a:pt x="1733890" y="834968"/>
                </a:lnTo>
                <a:lnTo>
                  <a:pt x="1736618" y="824808"/>
                </a:lnTo>
                <a:lnTo>
                  <a:pt x="1739544" y="822268"/>
                </a:lnTo>
                <a:lnTo>
                  <a:pt x="1789086" y="822268"/>
                </a:lnTo>
                <a:lnTo>
                  <a:pt x="1792796" y="819728"/>
                </a:lnTo>
                <a:lnTo>
                  <a:pt x="1794747" y="813378"/>
                </a:lnTo>
                <a:lnTo>
                  <a:pt x="1795135" y="809568"/>
                </a:lnTo>
                <a:lnTo>
                  <a:pt x="1796111" y="807028"/>
                </a:lnTo>
                <a:lnTo>
                  <a:pt x="1796888" y="804488"/>
                </a:lnTo>
                <a:lnTo>
                  <a:pt x="1799037" y="803218"/>
                </a:lnTo>
                <a:lnTo>
                  <a:pt x="1801764" y="803218"/>
                </a:lnTo>
                <a:lnTo>
                  <a:pt x="1805086" y="801948"/>
                </a:lnTo>
                <a:lnTo>
                  <a:pt x="1808401" y="801948"/>
                </a:lnTo>
                <a:lnTo>
                  <a:pt x="1811715" y="807028"/>
                </a:lnTo>
                <a:lnTo>
                  <a:pt x="1813079" y="809568"/>
                </a:lnTo>
                <a:lnTo>
                  <a:pt x="1813666" y="812108"/>
                </a:lnTo>
                <a:lnTo>
                  <a:pt x="1815030" y="817188"/>
                </a:lnTo>
                <a:lnTo>
                  <a:pt x="1817956" y="820998"/>
                </a:lnTo>
                <a:lnTo>
                  <a:pt x="1823680" y="823538"/>
                </a:lnTo>
                <a:lnTo>
                  <a:pt x="1805277" y="823538"/>
                </a:lnTo>
                <a:lnTo>
                  <a:pt x="1799227" y="824808"/>
                </a:lnTo>
                <a:lnTo>
                  <a:pt x="1798252" y="824808"/>
                </a:lnTo>
                <a:lnTo>
                  <a:pt x="1796697" y="826078"/>
                </a:lnTo>
                <a:lnTo>
                  <a:pt x="1796499" y="826078"/>
                </a:lnTo>
                <a:lnTo>
                  <a:pt x="1793771" y="838778"/>
                </a:lnTo>
                <a:lnTo>
                  <a:pt x="1795135" y="845128"/>
                </a:lnTo>
                <a:lnTo>
                  <a:pt x="1811648" y="845128"/>
                </a:lnTo>
                <a:lnTo>
                  <a:pt x="1812688" y="847668"/>
                </a:lnTo>
                <a:lnTo>
                  <a:pt x="1742470" y="847668"/>
                </a:lnTo>
                <a:lnTo>
                  <a:pt x="1738759" y="848938"/>
                </a:lnTo>
                <a:lnTo>
                  <a:pt x="1735643" y="854018"/>
                </a:lnTo>
                <a:lnTo>
                  <a:pt x="1735056" y="856558"/>
                </a:lnTo>
                <a:lnTo>
                  <a:pt x="1734279" y="857828"/>
                </a:lnTo>
                <a:lnTo>
                  <a:pt x="1732519" y="862908"/>
                </a:lnTo>
                <a:lnTo>
                  <a:pt x="1727840" y="864178"/>
                </a:lnTo>
                <a:close/>
              </a:path>
              <a:path w="4097654" h="972819">
                <a:moveTo>
                  <a:pt x="1960935" y="823538"/>
                </a:moveTo>
                <a:lnTo>
                  <a:pt x="1958207" y="820998"/>
                </a:lnTo>
                <a:lnTo>
                  <a:pt x="1956447" y="817188"/>
                </a:lnTo>
                <a:lnTo>
                  <a:pt x="1955860" y="814648"/>
                </a:lnTo>
                <a:lnTo>
                  <a:pt x="1955281" y="809568"/>
                </a:lnTo>
                <a:lnTo>
                  <a:pt x="1957033" y="805758"/>
                </a:lnTo>
                <a:lnTo>
                  <a:pt x="1960348" y="804488"/>
                </a:lnTo>
                <a:lnTo>
                  <a:pt x="1964249" y="801948"/>
                </a:lnTo>
                <a:lnTo>
                  <a:pt x="1970101" y="803218"/>
                </a:lnTo>
                <a:lnTo>
                  <a:pt x="1972638" y="805758"/>
                </a:lnTo>
                <a:lnTo>
                  <a:pt x="1973812" y="807028"/>
                </a:lnTo>
                <a:lnTo>
                  <a:pt x="1974589" y="809568"/>
                </a:lnTo>
                <a:lnTo>
                  <a:pt x="1974589" y="817188"/>
                </a:lnTo>
                <a:lnTo>
                  <a:pt x="1971853" y="819728"/>
                </a:lnTo>
                <a:lnTo>
                  <a:pt x="1966200" y="822268"/>
                </a:lnTo>
                <a:lnTo>
                  <a:pt x="1962687" y="822268"/>
                </a:lnTo>
                <a:lnTo>
                  <a:pt x="1960935" y="823538"/>
                </a:lnTo>
                <a:close/>
              </a:path>
              <a:path w="4097654" h="972819">
                <a:moveTo>
                  <a:pt x="2126932" y="822268"/>
                </a:moveTo>
                <a:lnTo>
                  <a:pt x="2119709" y="822268"/>
                </a:lnTo>
                <a:lnTo>
                  <a:pt x="2116196" y="814648"/>
                </a:lnTo>
                <a:lnTo>
                  <a:pt x="2116006" y="812108"/>
                </a:lnTo>
                <a:lnTo>
                  <a:pt x="2115887" y="809568"/>
                </a:lnTo>
                <a:lnTo>
                  <a:pt x="2116006" y="805758"/>
                </a:lnTo>
                <a:lnTo>
                  <a:pt x="2120295" y="801948"/>
                </a:lnTo>
                <a:lnTo>
                  <a:pt x="2124974" y="803218"/>
                </a:lnTo>
                <a:lnTo>
                  <a:pt x="2131412" y="805758"/>
                </a:lnTo>
                <a:lnTo>
                  <a:pt x="2133949" y="813378"/>
                </a:lnTo>
                <a:lnTo>
                  <a:pt x="2129858" y="818458"/>
                </a:lnTo>
                <a:lnTo>
                  <a:pt x="2126932" y="822268"/>
                </a:lnTo>
                <a:close/>
              </a:path>
              <a:path w="4097654" h="972819">
                <a:moveTo>
                  <a:pt x="2252531" y="859098"/>
                </a:moveTo>
                <a:lnTo>
                  <a:pt x="2246115" y="859098"/>
                </a:lnTo>
                <a:lnTo>
                  <a:pt x="2237711" y="855288"/>
                </a:lnTo>
                <a:lnTo>
                  <a:pt x="2237125" y="852748"/>
                </a:lnTo>
                <a:lnTo>
                  <a:pt x="2236759" y="850208"/>
                </a:lnTo>
                <a:lnTo>
                  <a:pt x="2236355" y="847668"/>
                </a:lnTo>
                <a:lnTo>
                  <a:pt x="2238115" y="845128"/>
                </a:lnTo>
                <a:lnTo>
                  <a:pt x="2240248" y="843858"/>
                </a:lnTo>
                <a:lnTo>
                  <a:pt x="2243769" y="842588"/>
                </a:lnTo>
                <a:lnTo>
                  <a:pt x="2247472" y="841318"/>
                </a:lnTo>
                <a:lnTo>
                  <a:pt x="2250992" y="840048"/>
                </a:lnTo>
                <a:lnTo>
                  <a:pt x="2256821" y="837508"/>
                </a:lnTo>
                <a:lnTo>
                  <a:pt x="2257628" y="827348"/>
                </a:lnTo>
                <a:lnTo>
                  <a:pt x="2252348" y="823538"/>
                </a:lnTo>
                <a:lnTo>
                  <a:pt x="2249232" y="822268"/>
                </a:lnTo>
                <a:lnTo>
                  <a:pt x="2245712" y="820998"/>
                </a:lnTo>
                <a:lnTo>
                  <a:pt x="2242595" y="818458"/>
                </a:lnTo>
                <a:lnTo>
                  <a:pt x="2240058" y="815918"/>
                </a:lnTo>
                <a:lnTo>
                  <a:pt x="2238298" y="813378"/>
                </a:lnTo>
                <a:lnTo>
                  <a:pt x="2238885" y="809568"/>
                </a:lnTo>
                <a:lnTo>
                  <a:pt x="2239471" y="807028"/>
                </a:lnTo>
                <a:lnTo>
                  <a:pt x="2242999" y="803218"/>
                </a:lnTo>
                <a:lnTo>
                  <a:pt x="2250405" y="803218"/>
                </a:lnTo>
                <a:lnTo>
                  <a:pt x="2254108" y="801948"/>
                </a:lnTo>
                <a:lnTo>
                  <a:pt x="2257042" y="804488"/>
                </a:lnTo>
                <a:lnTo>
                  <a:pt x="2255464" y="814648"/>
                </a:lnTo>
                <a:lnTo>
                  <a:pt x="2255282" y="818458"/>
                </a:lnTo>
                <a:lnTo>
                  <a:pt x="2257628" y="820998"/>
                </a:lnTo>
                <a:lnTo>
                  <a:pt x="2260745" y="822268"/>
                </a:lnTo>
                <a:lnTo>
                  <a:pt x="2287334" y="822268"/>
                </a:lnTo>
                <a:lnTo>
                  <a:pt x="2281615" y="824808"/>
                </a:lnTo>
                <a:lnTo>
                  <a:pt x="2277317" y="828618"/>
                </a:lnTo>
                <a:lnTo>
                  <a:pt x="2275740" y="834968"/>
                </a:lnTo>
                <a:lnTo>
                  <a:pt x="2274970" y="838778"/>
                </a:lnTo>
                <a:lnTo>
                  <a:pt x="2272845" y="841318"/>
                </a:lnTo>
                <a:lnTo>
                  <a:pt x="2269507" y="842588"/>
                </a:lnTo>
                <a:lnTo>
                  <a:pt x="2263274" y="843858"/>
                </a:lnTo>
                <a:lnTo>
                  <a:pt x="2258802" y="847668"/>
                </a:lnTo>
                <a:lnTo>
                  <a:pt x="2255464" y="854018"/>
                </a:lnTo>
                <a:lnTo>
                  <a:pt x="2252531" y="859098"/>
                </a:lnTo>
                <a:close/>
              </a:path>
              <a:path w="4097654" h="972819">
                <a:moveTo>
                  <a:pt x="79791" y="818458"/>
                </a:moveTo>
                <a:lnTo>
                  <a:pt x="76088" y="817188"/>
                </a:lnTo>
                <a:lnTo>
                  <a:pt x="74526" y="815918"/>
                </a:lnTo>
                <a:lnTo>
                  <a:pt x="71021" y="812108"/>
                </a:lnTo>
                <a:lnTo>
                  <a:pt x="68286" y="807028"/>
                </a:lnTo>
                <a:lnTo>
                  <a:pt x="66533" y="805758"/>
                </a:lnTo>
                <a:lnTo>
                  <a:pt x="64194" y="803218"/>
                </a:lnTo>
                <a:lnTo>
                  <a:pt x="77063" y="803218"/>
                </a:lnTo>
                <a:lnTo>
                  <a:pt x="79212" y="804488"/>
                </a:lnTo>
                <a:lnTo>
                  <a:pt x="82915" y="808298"/>
                </a:lnTo>
                <a:lnTo>
                  <a:pt x="84866" y="809568"/>
                </a:lnTo>
                <a:lnTo>
                  <a:pt x="84089" y="814648"/>
                </a:lnTo>
                <a:lnTo>
                  <a:pt x="81551" y="817188"/>
                </a:lnTo>
                <a:lnTo>
                  <a:pt x="79791" y="818458"/>
                </a:lnTo>
                <a:close/>
              </a:path>
              <a:path w="4097654" h="972819">
                <a:moveTo>
                  <a:pt x="219753" y="822268"/>
                </a:moveTo>
                <a:lnTo>
                  <a:pt x="181816" y="822268"/>
                </a:lnTo>
                <a:lnTo>
                  <a:pt x="184932" y="819728"/>
                </a:lnTo>
                <a:lnTo>
                  <a:pt x="188445" y="817188"/>
                </a:lnTo>
                <a:lnTo>
                  <a:pt x="190395" y="814648"/>
                </a:lnTo>
                <a:lnTo>
                  <a:pt x="191957" y="810838"/>
                </a:lnTo>
                <a:lnTo>
                  <a:pt x="193710" y="807028"/>
                </a:lnTo>
                <a:lnTo>
                  <a:pt x="197611" y="804488"/>
                </a:lnTo>
                <a:lnTo>
                  <a:pt x="202297" y="804488"/>
                </a:lnTo>
                <a:lnTo>
                  <a:pt x="206388" y="803218"/>
                </a:lnTo>
                <a:lnTo>
                  <a:pt x="209703" y="805758"/>
                </a:lnTo>
                <a:lnTo>
                  <a:pt x="211852" y="809568"/>
                </a:lnTo>
                <a:lnTo>
                  <a:pt x="213017" y="810838"/>
                </a:lnTo>
                <a:lnTo>
                  <a:pt x="213215" y="812108"/>
                </a:lnTo>
                <a:lnTo>
                  <a:pt x="214381" y="818458"/>
                </a:lnTo>
                <a:lnTo>
                  <a:pt x="216926" y="820998"/>
                </a:lnTo>
                <a:lnTo>
                  <a:pt x="219753" y="822268"/>
                </a:lnTo>
                <a:close/>
              </a:path>
              <a:path w="4097654" h="972819">
                <a:moveTo>
                  <a:pt x="294751" y="820998"/>
                </a:moveTo>
                <a:lnTo>
                  <a:pt x="256913" y="820998"/>
                </a:lnTo>
                <a:lnTo>
                  <a:pt x="261005" y="819728"/>
                </a:lnTo>
                <a:lnTo>
                  <a:pt x="266468" y="819728"/>
                </a:lnTo>
                <a:lnTo>
                  <a:pt x="268807" y="814648"/>
                </a:lnTo>
                <a:lnTo>
                  <a:pt x="268030" y="808298"/>
                </a:lnTo>
                <a:lnTo>
                  <a:pt x="267832" y="807028"/>
                </a:lnTo>
                <a:lnTo>
                  <a:pt x="266856" y="807028"/>
                </a:lnTo>
                <a:lnTo>
                  <a:pt x="266270" y="805758"/>
                </a:lnTo>
                <a:lnTo>
                  <a:pt x="269782" y="804488"/>
                </a:lnTo>
                <a:lnTo>
                  <a:pt x="273493" y="803218"/>
                </a:lnTo>
                <a:lnTo>
                  <a:pt x="277196" y="803218"/>
                </a:lnTo>
                <a:lnTo>
                  <a:pt x="283436" y="804488"/>
                </a:lnTo>
                <a:lnTo>
                  <a:pt x="288115" y="807028"/>
                </a:lnTo>
                <a:lnTo>
                  <a:pt x="291429" y="813378"/>
                </a:lnTo>
                <a:lnTo>
                  <a:pt x="292214" y="815918"/>
                </a:lnTo>
                <a:lnTo>
                  <a:pt x="293578" y="819728"/>
                </a:lnTo>
                <a:lnTo>
                  <a:pt x="294751" y="820998"/>
                </a:lnTo>
                <a:close/>
              </a:path>
              <a:path w="4097654" h="972819">
                <a:moveTo>
                  <a:pt x="597868" y="823538"/>
                </a:moveTo>
                <a:lnTo>
                  <a:pt x="588702" y="823538"/>
                </a:lnTo>
                <a:lnTo>
                  <a:pt x="592215" y="817188"/>
                </a:lnTo>
                <a:lnTo>
                  <a:pt x="593578" y="814648"/>
                </a:lnTo>
                <a:lnTo>
                  <a:pt x="594356" y="810838"/>
                </a:lnTo>
                <a:lnTo>
                  <a:pt x="599042" y="803218"/>
                </a:lnTo>
                <a:lnTo>
                  <a:pt x="605282" y="803218"/>
                </a:lnTo>
                <a:lnTo>
                  <a:pt x="608794" y="807028"/>
                </a:lnTo>
                <a:lnTo>
                  <a:pt x="610745" y="809568"/>
                </a:lnTo>
                <a:lnTo>
                  <a:pt x="612109" y="812108"/>
                </a:lnTo>
                <a:lnTo>
                  <a:pt x="613861" y="814648"/>
                </a:lnTo>
                <a:lnTo>
                  <a:pt x="617961" y="820998"/>
                </a:lnTo>
                <a:lnTo>
                  <a:pt x="604307" y="820998"/>
                </a:lnTo>
                <a:lnTo>
                  <a:pt x="597868" y="823538"/>
                </a:lnTo>
                <a:close/>
              </a:path>
              <a:path w="4097654" h="972819">
                <a:moveTo>
                  <a:pt x="1019003" y="838778"/>
                </a:moveTo>
                <a:lnTo>
                  <a:pt x="1016069" y="837508"/>
                </a:lnTo>
                <a:lnTo>
                  <a:pt x="1015094" y="834968"/>
                </a:lnTo>
                <a:lnTo>
                  <a:pt x="1014705" y="832428"/>
                </a:lnTo>
                <a:lnTo>
                  <a:pt x="1014317" y="831158"/>
                </a:lnTo>
                <a:lnTo>
                  <a:pt x="1013928" y="828618"/>
                </a:lnTo>
                <a:lnTo>
                  <a:pt x="1012953" y="826078"/>
                </a:lnTo>
                <a:lnTo>
                  <a:pt x="1011201" y="823538"/>
                </a:lnTo>
                <a:lnTo>
                  <a:pt x="1002423" y="819728"/>
                </a:lnTo>
                <a:lnTo>
                  <a:pt x="1000084" y="817188"/>
                </a:lnTo>
                <a:lnTo>
                  <a:pt x="998126" y="815918"/>
                </a:lnTo>
                <a:lnTo>
                  <a:pt x="996960" y="813378"/>
                </a:lnTo>
                <a:lnTo>
                  <a:pt x="997348" y="810838"/>
                </a:lnTo>
                <a:lnTo>
                  <a:pt x="997348" y="808298"/>
                </a:lnTo>
                <a:lnTo>
                  <a:pt x="998712" y="805758"/>
                </a:lnTo>
                <a:lnTo>
                  <a:pt x="1003398" y="803218"/>
                </a:lnTo>
                <a:lnTo>
                  <a:pt x="1008077" y="804488"/>
                </a:lnTo>
                <a:lnTo>
                  <a:pt x="1009639" y="807028"/>
                </a:lnTo>
                <a:lnTo>
                  <a:pt x="1012564" y="810838"/>
                </a:lnTo>
                <a:lnTo>
                  <a:pt x="1014515" y="814648"/>
                </a:lnTo>
                <a:lnTo>
                  <a:pt x="1017631" y="819728"/>
                </a:lnTo>
                <a:lnTo>
                  <a:pt x="1020169" y="822268"/>
                </a:lnTo>
                <a:lnTo>
                  <a:pt x="1024070" y="824808"/>
                </a:lnTo>
                <a:lnTo>
                  <a:pt x="1030120" y="831158"/>
                </a:lnTo>
                <a:lnTo>
                  <a:pt x="1027780" y="836238"/>
                </a:lnTo>
                <a:lnTo>
                  <a:pt x="1019003" y="838778"/>
                </a:lnTo>
                <a:close/>
              </a:path>
              <a:path w="4097654" h="972819">
                <a:moveTo>
                  <a:pt x="1049625" y="822268"/>
                </a:moveTo>
                <a:lnTo>
                  <a:pt x="1043385" y="822268"/>
                </a:lnTo>
                <a:lnTo>
                  <a:pt x="1042014" y="820998"/>
                </a:lnTo>
                <a:lnTo>
                  <a:pt x="1037335" y="817188"/>
                </a:lnTo>
                <a:lnTo>
                  <a:pt x="1034409" y="813378"/>
                </a:lnTo>
                <a:lnTo>
                  <a:pt x="1034021" y="807028"/>
                </a:lnTo>
                <a:lnTo>
                  <a:pt x="1033823" y="804488"/>
                </a:lnTo>
                <a:lnTo>
                  <a:pt x="1035385" y="803218"/>
                </a:lnTo>
                <a:lnTo>
                  <a:pt x="1049427" y="803218"/>
                </a:lnTo>
                <a:lnTo>
                  <a:pt x="1054106" y="809568"/>
                </a:lnTo>
                <a:lnTo>
                  <a:pt x="1052742" y="818458"/>
                </a:lnTo>
                <a:lnTo>
                  <a:pt x="1052353" y="819728"/>
                </a:lnTo>
                <a:lnTo>
                  <a:pt x="1049625" y="822268"/>
                </a:lnTo>
                <a:close/>
              </a:path>
              <a:path w="4097654" h="972819">
                <a:moveTo>
                  <a:pt x="1152419" y="804488"/>
                </a:moveTo>
                <a:lnTo>
                  <a:pt x="1152618" y="803218"/>
                </a:lnTo>
                <a:lnTo>
                  <a:pt x="1153006" y="803218"/>
                </a:lnTo>
                <a:lnTo>
                  <a:pt x="1152419" y="804488"/>
                </a:lnTo>
                <a:close/>
              </a:path>
              <a:path w="4097654" h="972819">
                <a:moveTo>
                  <a:pt x="1153204" y="804488"/>
                </a:moveTo>
                <a:lnTo>
                  <a:pt x="1152618" y="804488"/>
                </a:lnTo>
                <a:lnTo>
                  <a:pt x="1153204" y="803218"/>
                </a:lnTo>
                <a:lnTo>
                  <a:pt x="1153204" y="804488"/>
                </a:lnTo>
                <a:close/>
              </a:path>
              <a:path w="4097654" h="972819">
                <a:moveTo>
                  <a:pt x="1184406" y="841318"/>
                </a:moveTo>
                <a:lnTo>
                  <a:pt x="1168999" y="841318"/>
                </a:lnTo>
                <a:lnTo>
                  <a:pt x="1172123" y="838778"/>
                </a:lnTo>
                <a:lnTo>
                  <a:pt x="1172512" y="838778"/>
                </a:lnTo>
                <a:lnTo>
                  <a:pt x="1172512" y="837508"/>
                </a:lnTo>
                <a:lnTo>
                  <a:pt x="1172710" y="837508"/>
                </a:lnTo>
                <a:lnTo>
                  <a:pt x="1174074" y="828618"/>
                </a:lnTo>
                <a:lnTo>
                  <a:pt x="1177975" y="823538"/>
                </a:lnTo>
                <a:lnTo>
                  <a:pt x="1186745" y="820998"/>
                </a:lnTo>
                <a:lnTo>
                  <a:pt x="1190067" y="820998"/>
                </a:lnTo>
                <a:lnTo>
                  <a:pt x="1191820" y="818458"/>
                </a:lnTo>
                <a:lnTo>
                  <a:pt x="1192795" y="814648"/>
                </a:lnTo>
                <a:lnTo>
                  <a:pt x="1193580" y="812108"/>
                </a:lnTo>
                <a:lnTo>
                  <a:pt x="1193968" y="808298"/>
                </a:lnTo>
                <a:lnTo>
                  <a:pt x="1195134" y="805758"/>
                </a:lnTo>
                <a:lnTo>
                  <a:pt x="1195919" y="804488"/>
                </a:lnTo>
                <a:lnTo>
                  <a:pt x="1197481" y="803218"/>
                </a:lnTo>
                <a:lnTo>
                  <a:pt x="1207036" y="803218"/>
                </a:lnTo>
                <a:lnTo>
                  <a:pt x="1212110" y="812108"/>
                </a:lnTo>
                <a:lnTo>
                  <a:pt x="1208598" y="818458"/>
                </a:lnTo>
                <a:lnTo>
                  <a:pt x="1206647" y="820998"/>
                </a:lnTo>
                <a:lnTo>
                  <a:pt x="1203721" y="822268"/>
                </a:lnTo>
                <a:lnTo>
                  <a:pt x="1197085" y="822268"/>
                </a:lnTo>
                <a:lnTo>
                  <a:pt x="1195134" y="824808"/>
                </a:lnTo>
                <a:lnTo>
                  <a:pt x="1194357" y="828618"/>
                </a:lnTo>
                <a:lnTo>
                  <a:pt x="1193968" y="829888"/>
                </a:lnTo>
                <a:lnTo>
                  <a:pt x="1193968" y="832428"/>
                </a:lnTo>
                <a:lnTo>
                  <a:pt x="1193580" y="833698"/>
                </a:lnTo>
                <a:lnTo>
                  <a:pt x="1192795" y="837508"/>
                </a:lnTo>
                <a:lnTo>
                  <a:pt x="1190654" y="838778"/>
                </a:lnTo>
                <a:lnTo>
                  <a:pt x="1187332" y="840048"/>
                </a:lnTo>
                <a:lnTo>
                  <a:pt x="1184406" y="841318"/>
                </a:lnTo>
                <a:close/>
              </a:path>
              <a:path w="4097654" h="972819">
                <a:moveTo>
                  <a:pt x="1325244" y="818458"/>
                </a:moveTo>
                <a:lnTo>
                  <a:pt x="1317632" y="818458"/>
                </a:lnTo>
                <a:lnTo>
                  <a:pt x="1313731" y="813378"/>
                </a:lnTo>
                <a:lnTo>
                  <a:pt x="1314904" y="805758"/>
                </a:lnTo>
                <a:lnTo>
                  <a:pt x="1319384" y="803218"/>
                </a:lnTo>
                <a:lnTo>
                  <a:pt x="1322897" y="804488"/>
                </a:lnTo>
                <a:lnTo>
                  <a:pt x="1326608" y="804488"/>
                </a:lnTo>
                <a:lnTo>
                  <a:pt x="1329335" y="809568"/>
                </a:lnTo>
                <a:lnTo>
                  <a:pt x="1328749" y="812108"/>
                </a:lnTo>
                <a:lnTo>
                  <a:pt x="1328360" y="815918"/>
                </a:lnTo>
                <a:lnTo>
                  <a:pt x="1325244" y="818458"/>
                </a:lnTo>
                <a:close/>
              </a:path>
              <a:path w="4097654" h="972819">
                <a:moveTo>
                  <a:pt x="1365421" y="819728"/>
                </a:moveTo>
                <a:lnTo>
                  <a:pt x="1361909" y="819728"/>
                </a:lnTo>
                <a:lnTo>
                  <a:pt x="1360347" y="817188"/>
                </a:lnTo>
                <a:lnTo>
                  <a:pt x="1359958" y="815918"/>
                </a:lnTo>
                <a:lnTo>
                  <a:pt x="1359958" y="814648"/>
                </a:lnTo>
                <a:lnTo>
                  <a:pt x="1359768" y="813378"/>
                </a:lnTo>
                <a:lnTo>
                  <a:pt x="1359768" y="810838"/>
                </a:lnTo>
                <a:lnTo>
                  <a:pt x="1359958" y="809568"/>
                </a:lnTo>
                <a:lnTo>
                  <a:pt x="1360347" y="804488"/>
                </a:lnTo>
                <a:lnTo>
                  <a:pt x="1362495" y="803218"/>
                </a:lnTo>
                <a:lnTo>
                  <a:pt x="1370686" y="803218"/>
                </a:lnTo>
                <a:lnTo>
                  <a:pt x="1372248" y="804488"/>
                </a:lnTo>
                <a:lnTo>
                  <a:pt x="1368934" y="808298"/>
                </a:lnTo>
                <a:lnTo>
                  <a:pt x="1370298" y="814648"/>
                </a:lnTo>
                <a:lnTo>
                  <a:pt x="1365810" y="818458"/>
                </a:lnTo>
                <a:lnTo>
                  <a:pt x="1365421" y="819728"/>
                </a:lnTo>
                <a:close/>
              </a:path>
              <a:path w="4097654" h="972819">
                <a:moveTo>
                  <a:pt x="1425501" y="862908"/>
                </a:moveTo>
                <a:lnTo>
                  <a:pt x="1401903" y="862908"/>
                </a:lnTo>
                <a:lnTo>
                  <a:pt x="1395655" y="860368"/>
                </a:lnTo>
                <a:lnTo>
                  <a:pt x="1392531" y="854018"/>
                </a:lnTo>
                <a:lnTo>
                  <a:pt x="1394680" y="847668"/>
                </a:lnTo>
                <a:lnTo>
                  <a:pt x="1395068" y="846398"/>
                </a:lnTo>
                <a:lnTo>
                  <a:pt x="1396044" y="845128"/>
                </a:lnTo>
                <a:lnTo>
                  <a:pt x="1399945" y="843858"/>
                </a:lnTo>
                <a:lnTo>
                  <a:pt x="1403069" y="842588"/>
                </a:lnTo>
                <a:lnTo>
                  <a:pt x="1405995" y="841318"/>
                </a:lnTo>
                <a:lnTo>
                  <a:pt x="1407747" y="841318"/>
                </a:lnTo>
                <a:lnTo>
                  <a:pt x="1410483" y="838778"/>
                </a:lnTo>
                <a:lnTo>
                  <a:pt x="1414574" y="833698"/>
                </a:lnTo>
                <a:lnTo>
                  <a:pt x="1413210" y="826078"/>
                </a:lnTo>
                <a:lnTo>
                  <a:pt x="1407945" y="823538"/>
                </a:lnTo>
                <a:lnTo>
                  <a:pt x="1403267" y="822268"/>
                </a:lnTo>
                <a:lnTo>
                  <a:pt x="1400928" y="820998"/>
                </a:lnTo>
                <a:lnTo>
                  <a:pt x="1396432" y="819728"/>
                </a:lnTo>
                <a:lnTo>
                  <a:pt x="1393118" y="817188"/>
                </a:lnTo>
                <a:lnTo>
                  <a:pt x="1390002" y="804488"/>
                </a:lnTo>
                <a:lnTo>
                  <a:pt x="1383952" y="803218"/>
                </a:lnTo>
                <a:lnTo>
                  <a:pt x="1422384" y="803218"/>
                </a:lnTo>
                <a:lnTo>
                  <a:pt x="1419451" y="804488"/>
                </a:lnTo>
                <a:lnTo>
                  <a:pt x="1417112" y="807028"/>
                </a:lnTo>
                <a:lnTo>
                  <a:pt x="1415550" y="809568"/>
                </a:lnTo>
                <a:lnTo>
                  <a:pt x="1412822" y="814648"/>
                </a:lnTo>
                <a:lnTo>
                  <a:pt x="1414574" y="820998"/>
                </a:lnTo>
                <a:lnTo>
                  <a:pt x="1419847" y="822268"/>
                </a:lnTo>
                <a:lnTo>
                  <a:pt x="1422186" y="823538"/>
                </a:lnTo>
                <a:lnTo>
                  <a:pt x="1424723" y="823538"/>
                </a:lnTo>
                <a:lnTo>
                  <a:pt x="1427063" y="824808"/>
                </a:lnTo>
                <a:lnTo>
                  <a:pt x="1432716" y="827348"/>
                </a:lnTo>
                <a:lnTo>
                  <a:pt x="1433691" y="834968"/>
                </a:lnTo>
                <a:lnTo>
                  <a:pt x="1428815" y="838778"/>
                </a:lnTo>
                <a:lnTo>
                  <a:pt x="1426476" y="841318"/>
                </a:lnTo>
                <a:lnTo>
                  <a:pt x="1423352" y="842588"/>
                </a:lnTo>
                <a:lnTo>
                  <a:pt x="1420822" y="843858"/>
                </a:lnTo>
                <a:lnTo>
                  <a:pt x="1415938" y="846398"/>
                </a:lnTo>
                <a:lnTo>
                  <a:pt x="1414963" y="854018"/>
                </a:lnTo>
                <a:lnTo>
                  <a:pt x="1418087" y="859098"/>
                </a:lnTo>
                <a:lnTo>
                  <a:pt x="1419847" y="861638"/>
                </a:lnTo>
                <a:lnTo>
                  <a:pt x="1425501" y="862908"/>
                </a:lnTo>
                <a:close/>
              </a:path>
              <a:path w="4097654" h="972819">
                <a:moveTo>
                  <a:pt x="1505086" y="841318"/>
                </a:moveTo>
                <a:lnTo>
                  <a:pt x="1500209" y="841318"/>
                </a:lnTo>
                <a:lnTo>
                  <a:pt x="1497482" y="840048"/>
                </a:lnTo>
                <a:lnTo>
                  <a:pt x="1497283" y="838778"/>
                </a:lnTo>
                <a:lnTo>
                  <a:pt x="1496110" y="833698"/>
                </a:lnTo>
                <a:lnTo>
                  <a:pt x="1496506" y="827348"/>
                </a:lnTo>
                <a:lnTo>
                  <a:pt x="1497672" y="822268"/>
                </a:lnTo>
                <a:lnTo>
                  <a:pt x="1507813" y="822268"/>
                </a:lnTo>
                <a:lnTo>
                  <a:pt x="1511715" y="820998"/>
                </a:lnTo>
                <a:lnTo>
                  <a:pt x="1514442" y="817188"/>
                </a:lnTo>
                <a:lnTo>
                  <a:pt x="1516987" y="813378"/>
                </a:lnTo>
                <a:lnTo>
                  <a:pt x="1519326" y="809568"/>
                </a:lnTo>
                <a:lnTo>
                  <a:pt x="1521856" y="805758"/>
                </a:lnTo>
                <a:lnTo>
                  <a:pt x="1524005" y="803218"/>
                </a:lnTo>
                <a:lnTo>
                  <a:pt x="1529468" y="803218"/>
                </a:lnTo>
                <a:lnTo>
                  <a:pt x="1531609" y="807028"/>
                </a:lnTo>
                <a:lnTo>
                  <a:pt x="1536295" y="813378"/>
                </a:lnTo>
                <a:lnTo>
                  <a:pt x="1533560" y="820998"/>
                </a:lnTo>
                <a:lnTo>
                  <a:pt x="1519517" y="823538"/>
                </a:lnTo>
                <a:lnTo>
                  <a:pt x="1516203" y="826078"/>
                </a:lnTo>
                <a:lnTo>
                  <a:pt x="1514054" y="831158"/>
                </a:lnTo>
                <a:lnTo>
                  <a:pt x="1513079" y="833698"/>
                </a:lnTo>
                <a:lnTo>
                  <a:pt x="1511517" y="834968"/>
                </a:lnTo>
                <a:lnTo>
                  <a:pt x="1509962" y="837508"/>
                </a:lnTo>
                <a:lnTo>
                  <a:pt x="1507813" y="840048"/>
                </a:lnTo>
                <a:lnTo>
                  <a:pt x="1505086" y="841318"/>
                </a:lnTo>
                <a:close/>
              </a:path>
              <a:path w="4097654" h="972819">
                <a:moveTo>
                  <a:pt x="1603979" y="815918"/>
                </a:moveTo>
                <a:lnTo>
                  <a:pt x="1601251" y="814648"/>
                </a:lnTo>
                <a:lnTo>
                  <a:pt x="1597929" y="810838"/>
                </a:lnTo>
                <a:lnTo>
                  <a:pt x="1597152" y="807028"/>
                </a:lnTo>
                <a:lnTo>
                  <a:pt x="1598714" y="804488"/>
                </a:lnTo>
                <a:lnTo>
                  <a:pt x="1602028" y="803218"/>
                </a:lnTo>
                <a:lnTo>
                  <a:pt x="1607491" y="803218"/>
                </a:lnTo>
                <a:lnTo>
                  <a:pt x="1609632" y="804488"/>
                </a:lnTo>
                <a:lnTo>
                  <a:pt x="1611392" y="809568"/>
                </a:lnTo>
                <a:lnTo>
                  <a:pt x="1609434" y="813378"/>
                </a:lnTo>
                <a:lnTo>
                  <a:pt x="1606318" y="814648"/>
                </a:lnTo>
                <a:lnTo>
                  <a:pt x="1603979" y="815918"/>
                </a:lnTo>
                <a:close/>
              </a:path>
              <a:path w="4097654" h="972819">
                <a:moveTo>
                  <a:pt x="1850338" y="820998"/>
                </a:moveTo>
                <a:lnTo>
                  <a:pt x="1845652" y="820998"/>
                </a:lnTo>
                <a:lnTo>
                  <a:pt x="1841949" y="818458"/>
                </a:lnTo>
                <a:lnTo>
                  <a:pt x="1839412" y="817188"/>
                </a:lnTo>
                <a:lnTo>
                  <a:pt x="1837652" y="814648"/>
                </a:lnTo>
                <a:lnTo>
                  <a:pt x="1837652" y="807028"/>
                </a:lnTo>
                <a:lnTo>
                  <a:pt x="1841561" y="803218"/>
                </a:lnTo>
                <a:lnTo>
                  <a:pt x="1845073" y="804488"/>
                </a:lnTo>
                <a:lnTo>
                  <a:pt x="1847412" y="804488"/>
                </a:lnTo>
                <a:lnTo>
                  <a:pt x="1849752" y="805758"/>
                </a:lnTo>
                <a:lnTo>
                  <a:pt x="1851702" y="807028"/>
                </a:lnTo>
                <a:lnTo>
                  <a:pt x="1855215" y="809568"/>
                </a:lnTo>
                <a:lnTo>
                  <a:pt x="1855794" y="813378"/>
                </a:lnTo>
                <a:lnTo>
                  <a:pt x="1853455" y="817188"/>
                </a:lnTo>
                <a:lnTo>
                  <a:pt x="1850338" y="820998"/>
                </a:lnTo>
                <a:close/>
              </a:path>
              <a:path w="4097654" h="972819">
                <a:moveTo>
                  <a:pt x="2053000" y="820998"/>
                </a:moveTo>
                <a:lnTo>
                  <a:pt x="2023353" y="820998"/>
                </a:lnTo>
                <a:lnTo>
                  <a:pt x="2027833" y="819728"/>
                </a:lnTo>
                <a:lnTo>
                  <a:pt x="2031933" y="818458"/>
                </a:lnTo>
                <a:lnTo>
                  <a:pt x="2034668" y="814648"/>
                </a:lnTo>
                <a:lnTo>
                  <a:pt x="2037205" y="810838"/>
                </a:lnTo>
                <a:lnTo>
                  <a:pt x="2039933" y="808298"/>
                </a:lnTo>
                <a:lnTo>
                  <a:pt x="2043636" y="805758"/>
                </a:lnTo>
                <a:lnTo>
                  <a:pt x="2046173" y="803218"/>
                </a:lnTo>
                <a:lnTo>
                  <a:pt x="2049686" y="804488"/>
                </a:lnTo>
                <a:lnTo>
                  <a:pt x="2051835" y="807028"/>
                </a:lnTo>
                <a:lnTo>
                  <a:pt x="2053785" y="809568"/>
                </a:lnTo>
                <a:lnTo>
                  <a:pt x="2054562" y="813378"/>
                </a:lnTo>
                <a:lnTo>
                  <a:pt x="2054174" y="815918"/>
                </a:lnTo>
                <a:lnTo>
                  <a:pt x="2053976" y="818458"/>
                </a:lnTo>
                <a:lnTo>
                  <a:pt x="2053000" y="820998"/>
                </a:lnTo>
                <a:close/>
              </a:path>
              <a:path w="4097654" h="972819">
                <a:moveTo>
                  <a:pt x="2257994" y="804488"/>
                </a:moveTo>
                <a:lnTo>
                  <a:pt x="2257407" y="804488"/>
                </a:lnTo>
                <a:lnTo>
                  <a:pt x="2257407" y="803218"/>
                </a:lnTo>
                <a:lnTo>
                  <a:pt x="2257994" y="803218"/>
                </a:lnTo>
                <a:lnTo>
                  <a:pt x="2257994" y="804488"/>
                </a:lnTo>
                <a:close/>
              </a:path>
              <a:path w="4097654" h="972819">
                <a:moveTo>
                  <a:pt x="2411724" y="857828"/>
                </a:moveTo>
                <a:lnTo>
                  <a:pt x="2407435" y="857828"/>
                </a:lnTo>
                <a:lnTo>
                  <a:pt x="2402558" y="852748"/>
                </a:lnTo>
                <a:lnTo>
                  <a:pt x="2402154" y="850208"/>
                </a:lnTo>
                <a:lnTo>
                  <a:pt x="2403511" y="847668"/>
                </a:lnTo>
                <a:lnTo>
                  <a:pt x="2404318" y="847668"/>
                </a:lnTo>
                <a:lnTo>
                  <a:pt x="2405088" y="846398"/>
                </a:lnTo>
                <a:lnTo>
                  <a:pt x="2406040" y="845128"/>
                </a:lnTo>
                <a:lnTo>
                  <a:pt x="2411320" y="842588"/>
                </a:lnTo>
                <a:lnTo>
                  <a:pt x="2416197" y="840048"/>
                </a:lnTo>
                <a:lnTo>
                  <a:pt x="2415206" y="832428"/>
                </a:lnTo>
                <a:lnTo>
                  <a:pt x="2414437" y="827348"/>
                </a:lnTo>
                <a:lnTo>
                  <a:pt x="2412090" y="823538"/>
                </a:lnTo>
                <a:lnTo>
                  <a:pt x="2406627" y="820998"/>
                </a:lnTo>
                <a:lnTo>
                  <a:pt x="2405088" y="820998"/>
                </a:lnTo>
                <a:lnTo>
                  <a:pt x="2403731" y="818458"/>
                </a:lnTo>
                <a:lnTo>
                  <a:pt x="2402558" y="817188"/>
                </a:lnTo>
                <a:lnTo>
                  <a:pt x="2400615" y="814648"/>
                </a:lnTo>
                <a:lnTo>
                  <a:pt x="2400615" y="809568"/>
                </a:lnTo>
                <a:lnTo>
                  <a:pt x="2405271" y="803218"/>
                </a:lnTo>
                <a:lnTo>
                  <a:pt x="2413263" y="803218"/>
                </a:lnTo>
                <a:lnTo>
                  <a:pt x="2415610" y="807028"/>
                </a:lnTo>
                <a:lnTo>
                  <a:pt x="2416197" y="808298"/>
                </a:lnTo>
                <a:lnTo>
                  <a:pt x="2416966" y="809568"/>
                </a:lnTo>
                <a:lnTo>
                  <a:pt x="2417187" y="810838"/>
                </a:lnTo>
                <a:lnTo>
                  <a:pt x="2418544" y="815918"/>
                </a:lnTo>
                <a:lnTo>
                  <a:pt x="2421477" y="820998"/>
                </a:lnTo>
                <a:lnTo>
                  <a:pt x="2427306" y="823538"/>
                </a:lnTo>
                <a:lnTo>
                  <a:pt x="2432777" y="826078"/>
                </a:lnTo>
                <a:lnTo>
                  <a:pt x="2433546" y="831158"/>
                </a:lnTo>
                <a:lnTo>
                  <a:pt x="2433546" y="836238"/>
                </a:lnTo>
                <a:lnTo>
                  <a:pt x="2432404" y="841318"/>
                </a:lnTo>
                <a:lnTo>
                  <a:pt x="2429843" y="842588"/>
                </a:lnTo>
                <a:lnTo>
                  <a:pt x="2428883" y="842588"/>
                </a:lnTo>
                <a:lnTo>
                  <a:pt x="2427710" y="843858"/>
                </a:lnTo>
                <a:lnTo>
                  <a:pt x="2426536" y="843858"/>
                </a:lnTo>
                <a:lnTo>
                  <a:pt x="2420304" y="845128"/>
                </a:lnTo>
                <a:lnTo>
                  <a:pt x="2417187" y="848938"/>
                </a:lnTo>
                <a:lnTo>
                  <a:pt x="2413850" y="854018"/>
                </a:lnTo>
                <a:lnTo>
                  <a:pt x="2411724" y="857828"/>
                </a:lnTo>
                <a:close/>
              </a:path>
              <a:path w="4097654" h="972819">
                <a:moveTo>
                  <a:pt x="121348" y="861638"/>
                </a:moveTo>
                <a:lnTo>
                  <a:pt x="117050" y="857828"/>
                </a:lnTo>
                <a:lnTo>
                  <a:pt x="114711" y="855288"/>
                </a:lnTo>
                <a:lnTo>
                  <a:pt x="112761" y="852748"/>
                </a:lnTo>
                <a:lnTo>
                  <a:pt x="108859" y="848938"/>
                </a:lnTo>
                <a:lnTo>
                  <a:pt x="107107" y="847668"/>
                </a:lnTo>
                <a:lnTo>
                  <a:pt x="105156" y="846398"/>
                </a:lnTo>
                <a:lnTo>
                  <a:pt x="100859" y="842588"/>
                </a:lnTo>
                <a:lnTo>
                  <a:pt x="76675" y="842588"/>
                </a:lnTo>
                <a:lnTo>
                  <a:pt x="82725" y="840048"/>
                </a:lnTo>
                <a:lnTo>
                  <a:pt x="86626" y="834968"/>
                </a:lnTo>
                <a:lnTo>
                  <a:pt x="92081" y="828618"/>
                </a:lnTo>
                <a:lnTo>
                  <a:pt x="98718" y="824808"/>
                </a:lnTo>
                <a:lnTo>
                  <a:pt x="106718" y="822268"/>
                </a:lnTo>
                <a:lnTo>
                  <a:pt x="108273" y="818458"/>
                </a:lnTo>
                <a:lnTo>
                  <a:pt x="109637" y="814648"/>
                </a:lnTo>
                <a:lnTo>
                  <a:pt x="111199" y="810838"/>
                </a:lnTo>
                <a:lnTo>
                  <a:pt x="113736" y="805758"/>
                </a:lnTo>
                <a:lnTo>
                  <a:pt x="121538" y="804488"/>
                </a:lnTo>
                <a:lnTo>
                  <a:pt x="125828" y="808298"/>
                </a:lnTo>
                <a:lnTo>
                  <a:pt x="126803" y="809568"/>
                </a:lnTo>
                <a:lnTo>
                  <a:pt x="127977" y="809568"/>
                </a:lnTo>
                <a:lnTo>
                  <a:pt x="128563" y="810838"/>
                </a:lnTo>
                <a:lnTo>
                  <a:pt x="131680" y="817188"/>
                </a:lnTo>
                <a:lnTo>
                  <a:pt x="136945" y="820998"/>
                </a:lnTo>
                <a:lnTo>
                  <a:pt x="118224" y="820998"/>
                </a:lnTo>
                <a:lnTo>
                  <a:pt x="113347" y="824808"/>
                </a:lnTo>
                <a:lnTo>
                  <a:pt x="112372" y="824808"/>
                </a:lnTo>
                <a:lnTo>
                  <a:pt x="111785" y="826078"/>
                </a:lnTo>
                <a:lnTo>
                  <a:pt x="110612" y="833698"/>
                </a:lnTo>
                <a:lnTo>
                  <a:pt x="112959" y="838778"/>
                </a:lnTo>
                <a:lnTo>
                  <a:pt x="121348" y="843858"/>
                </a:lnTo>
                <a:lnTo>
                  <a:pt x="124853" y="845128"/>
                </a:lnTo>
                <a:lnTo>
                  <a:pt x="128167" y="847668"/>
                </a:lnTo>
                <a:lnTo>
                  <a:pt x="129927" y="848938"/>
                </a:lnTo>
                <a:lnTo>
                  <a:pt x="130514" y="852748"/>
                </a:lnTo>
                <a:lnTo>
                  <a:pt x="129539" y="854018"/>
                </a:lnTo>
                <a:lnTo>
                  <a:pt x="126803" y="859098"/>
                </a:lnTo>
                <a:lnTo>
                  <a:pt x="121348" y="861638"/>
                </a:lnTo>
                <a:close/>
              </a:path>
              <a:path w="4097654" h="972819">
                <a:moveTo>
                  <a:pt x="250276" y="861638"/>
                </a:moveTo>
                <a:lnTo>
                  <a:pt x="221406" y="861638"/>
                </a:lnTo>
                <a:lnTo>
                  <a:pt x="224332" y="860368"/>
                </a:lnTo>
                <a:lnTo>
                  <a:pt x="227845" y="856558"/>
                </a:lnTo>
                <a:lnTo>
                  <a:pt x="229407" y="855288"/>
                </a:lnTo>
                <a:lnTo>
                  <a:pt x="229993" y="852748"/>
                </a:lnTo>
                <a:lnTo>
                  <a:pt x="232134" y="846398"/>
                </a:lnTo>
                <a:lnTo>
                  <a:pt x="236622" y="842588"/>
                </a:lnTo>
                <a:lnTo>
                  <a:pt x="249499" y="840048"/>
                </a:lnTo>
                <a:lnTo>
                  <a:pt x="252029" y="832428"/>
                </a:lnTo>
                <a:lnTo>
                  <a:pt x="248913" y="823538"/>
                </a:lnTo>
                <a:lnTo>
                  <a:pt x="247152" y="822268"/>
                </a:lnTo>
                <a:lnTo>
                  <a:pt x="245598" y="822268"/>
                </a:lnTo>
                <a:lnTo>
                  <a:pt x="242085" y="820998"/>
                </a:lnTo>
                <a:lnTo>
                  <a:pt x="231159" y="812108"/>
                </a:lnTo>
                <a:lnTo>
                  <a:pt x="230771" y="809568"/>
                </a:lnTo>
                <a:lnTo>
                  <a:pt x="232912" y="807028"/>
                </a:lnTo>
                <a:lnTo>
                  <a:pt x="235060" y="805758"/>
                </a:lnTo>
                <a:lnTo>
                  <a:pt x="238573" y="804488"/>
                </a:lnTo>
                <a:lnTo>
                  <a:pt x="246375" y="804488"/>
                </a:lnTo>
                <a:lnTo>
                  <a:pt x="249499" y="807028"/>
                </a:lnTo>
                <a:lnTo>
                  <a:pt x="251838" y="813378"/>
                </a:lnTo>
                <a:lnTo>
                  <a:pt x="253979" y="818458"/>
                </a:lnTo>
                <a:lnTo>
                  <a:pt x="256913" y="820998"/>
                </a:lnTo>
                <a:lnTo>
                  <a:pt x="294751" y="820998"/>
                </a:lnTo>
                <a:lnTo>
                  <a:pt x="295925" y="822268"/>
                </a:lnTo>
                <a:lnTo>
                  <a:pt x="299818" y="823538"/>
                </a:lnTo>
                <a:lnTo>
                  <a:pt x="300991" y="823538"/>
                </a:lnTo>
                <a:lnTo>
                  <a:pt x="302165" y="824808"/>
                </a:lnTo>
                <a:lnTo>
                  <a:pt x="303331" y="824808"/>
                </a:lnTo>
                <a:lnTo>
                  <a:pt x="308009" y="826078"/>
                </a:lnTo>
                <a:lnTo>
                  <a:pt x="284412" y="826078"/>
                </a:lnTo>
                <a:lnTo>
                  <a:pt x="277394" y="827348"/>
                </a:lnTo>
                <a:lnTo>
                  <a:pt x="273881" y="838778"/>
                </a:lnTo>
                <a:lnTo>
                  <a:pt x="275047" y="842588"/>
                </a:lnTo>
                <a:lnTo>
                  <a:pt x="281486" y="846398"/>
                </a:lnTo>
                <a:lnTo>
                  <a:pt x="283048" y="847668"/>
                </a:lnTo>
                <a:lnTo>
                  <a:pt x="287536" y="852748"/>
                </a:lnTo>
                <a:lnTo>
                  <a:pt x="287139" y="857828"/>
                </a:lnTo>
                <a:lnTo>
                  <a:pt x="283436" y="860368"/>
                </a:lnTo>
                <a:lnTo>
                  <a:pt x="251252" y="860368"/>
                </a:lnTo>
                <a:lnTo>
                  <a:pt x="250276" y="861638"/>
                </a:lnTo>
                <a:close/>
              </a:path>
              <a:path w="4097654" h="972819">
                <a:moveTo>
                  <a:pt x="407496" y="820998"/>
                </a:moveTo>
                <a:lnTo>
                  <a:pt x="399298" y="820998"/>
                </a:lnTo>
                <a:lnTo>
                  <a:pt x="395206" y="818458"/>
                </a:lnTo>
                <a:lnTo>
                  <a:pt x="394231" y="814648"/>
                </a:lnTo>
                <a:lnTo>
                  <a:pt x="393842" y="814648"/>
                </a:lnTo>
                <a:lnTo>
                  <a:pt x="394033" y="812108"/>
                </a:lnTo>
                <a:lnTo>
                  <a:pt x="394619" y="812108"/>
                </a:lnTo>
                <a:lnTo>
                  <a:pt x="397545" y="807028"/>
                </a:lnTo>
                <a:lnTo>
                  <a:pt x="411588" y="812108"/>
                </a:lnTo>
                <a:lnTo>
                  <a:pt x="411397" y="817188"/>
                </a:lnTo>
                <a:lnTo>
                  <a:pt x="407496" y="820998"/>
                </a:lnTo>
                <a:close/>
              </a:path>
              <a:path w="4097654" h="972819">
                <a:moveTo>
                  <a:pt x="776739" y="819728"/>
                </a:moveTo>
                <a:lnTo>
                  <a:pt x="745914" y="819728"/>
                </a:lnTo>
                <a:lnTo>
                  <a:pt x="749625" y="818458"/>
                </a:lnTo>
                <a:lnTo>
                  <a:pt x="752360" y="817188"/>
                </a:lnTo>
                <a:lnTo>
                  <a:pt x="752939" y="814648"/>
                </a:lnTo>
                <a:lnTo>
                  <a:pt x="753915" y="808298"/>
                </a:lnTo>
                <a:lnTo>
                  <a:pt x="757229" y="807028"/>
                </a:lnTo>
                <a:lnTo>
                  <a:pt x="764643" y="804488"/>
                </a:lnTo>
                <a:lnTo>
                  <a:pt x="769321" y="805758"/>
                </a:lnTo>
                <a:lnTo>
                  <a:pt x="772056" y="810838"/>
                </a:lnTo>
                <a:lnTo>
                  <a:pt x="772643" y="812108"/>
                </a:lnTo>
                <a:lnTo>
                  <a:pt x="773420" y="814648"/>
                </a:lnTo>
                <a:lnTo>
                  <a:pt x="775180" y="818458"/>
                </a:lnTo>
                <a:lnTo>
                  <a:pt x="776739" y="819728"/>
                </a:lnTo>
                <a:close/>
              </a:path>
              <a:path w="4097654" h="972819">
                <a:moveTo>
                  <a:pt x="1241559" y="823538"/>
                </a:moveTo>
                <a:lnTo>
                  <a:pt x="1235319" y="819728"/>
                </a:lnTo>
                <a:lnTo>
                  <a:pt x="1234146" y="814648"/>
                </a:lnTo>
                <a:lnTo>
                  <a:pt x="1233757" y="814648"/>
                </a:lnTo>
                <a:lnTo>
                  <a:pt x="1233757" y="807028"/>
                </a:lnTo>
                <a:lnTo>
                  <a:pt x="1236492" y="804488"/>
                </a:lnTo>
                <a:lnTo>
                  <a:pt x="1244287" y="804488"/>
                </a:lnTo>
                <a:lnTo>
                  <a:pt x="1248585" y="805758"/>
                </a:lnTo>
                <a:lnTo>
                  <a:pt x="1251701" y="808298"/>
                </a:lnTo>
                <a:lnTo>
                  <a:pt x="1252486" y="814648"/>
                </a:lnTo>
                <a:lnTo>
                  <a:pt x="1250147" y="818458"/>
                </a:lnTo>
                <a:lnTo>
                  <a:pt x="1246238" y="820998"/>
                </a:lnTo>
                <a:lnTo>
                  <a:pt x="1241559" y="823538"/>
                </a:lnTo>
                <a:close/>
              </a:path>
              <a:path w="4097654" h="972819">
                <a:moveTo>
                  <a:pt x="1624460" y="842588"/>
                </a:moveTo>
                <a:lnTo>
                  <a:pt x="1609046" y="842588"/>
                </a:lnTo>
                <a:lnTo>
                  <a:pt x="1613533" y="837508"/>
                </a:lnTo>
                <a:lnTo>
                  <a:pt x="1617831" y="831158"/>
                </a:lnTo>
                <a:lnTo>
                  <a:pt x="1621534" y="826078"/>
                </a:lnTo>
                <a:lnTo>
                  <a:pt x="1628163" y="822268"/>
                </a:lnTo>
                <a:lnTo>
                  <a:pt x="1632460" y="820998"/>
                </a:lnTo>
                <a:lnTo>
                  <a:pt x="1633237" y="815918"/>
                </a:lnTo>
                <a:lnTo>
                  <a:pt x="1634799" y="810838"/>
                </a:lnTo>
                <a:lnTo>
                  <a:pt x="1636552" y="807028"/>
                </a:lnTo>
                <a:lnTo>
                  <a:pt x="1642792" y="804488"/>
                </a:lnTo>
                <a:lnTo>
                  <a:pt x="1647470" y="808298"/>
                </a:lnTo>
                <a:lnTo>
                  <a:pt x="1651379" y="810838"/>
                </a:lnTo>
                <a:lnTo>
                  <a:pt x="1653520" y="817188"/>
                </a:lnTo>
                <a:lnTo>
                  <a:pt x="1651379" y="822268"/>
                </a:lnTo>
                <a:lnTo>
                  <a:pt x="1650404" y="823538"/>
                </a:lnTo>
                <a:lnTo>
                  <a:pt x="1647082" y="824808"/>
                </a:lnTo>
                <a:lnTo>
                  <a:pt x="1644552" y="826078"/>
                </a:lnTo>
                <a:lnTo>
                  <a:pt x="1638700" y="826078"/>
                </a:lnTo>
                <a:lnTo>
                  <a:pt x="1636163" y="828618"/>
                </a:lnTo>
                <a:lnTo>
                  <a:pt x="1634411" y="831158"/>
                </a:lnTo>
                <a:lnTo>
                  <a:pt x="1631287" y="836238"/>
                </a:lnTo>
                <a:lnTo>
                  <a:pt x="1627774" y="841318"/>
                </a:lnTo>
                <a:lnTo>
                  <a:pt x="1624460" y="842588"/>
                </a:lnTo>
                <a:close/>
              </a:path>
              <a:path w="4097654" h="972819">
                <a:moveTo>
                  <a:pt x="398520" y="861638"/>
                </a:moveTo>
                <a:lnTo>
                  <a:pt x="394817" y="859098"/>
                </a:lnTo>
                <a:lnTo>
                  <a:pt x="393842" y="856558"/>
                </a:lnTo>
                <a:lnTo>
                  <a:pt x="392478" y="852748"/>
                </a:lnTo>
                <a:lnTo>
                  <a:pt x="393644" y="847668"/>
                </a:lnTo>
                <a:lnTo>
                  <a:pt x="396372" y="846398"/>
                </a:lnTo>
                <a:lnTo>
                  <a:pt x="400860" y="843858"/>
                </a:lnTo>
                <a:lnTo>
                  <a:pt x="405538" y="842588"/>
                </a:lnTo>
                <a:lnTo>
                  <a:pt x="410224" y="840048"/>
                </a:lnTo>
                <a:lnTo>
                  <a:pt x="412373" y="836238"/>
                </a:lnTo>
                <a:lnTo>
                  <a:pt x="414125" y="831158"/>
                </a:lnTo>
                <a:lnTo>
                  <a:pt x="417828" y="826078"/>
                </a:lnTo>
                <a:lnTo>
                  <a:pt x="419588" y="823538"/>
                </a:lnTo>
                <a:lnTo>
                  <a:pt x="421729" y="822268"/>
                </a:lnTo>
                <a:lnTo>
                  <a:pt x="427977" y="820998"/>
                </a:lnTo>
                <a:lnTo>
                  <a:pt x="430903" y="815918"/>
                </a:lnTo>
                <a:lnTo>
                  <a:pt x="432267" y="810838"/>
                </a:lnTo>
                <a:lnTo>
                  <a:pt x="433044" y="807028"/>
                </a:lnTo>
                <a:lnTo>
                  <a:pt x="434995" y="805758"/>
                </a:lnTo>
                <a:lnTo>
                  <a:pt x="441045" y="805758"/>
                </a:lnTo>
                <a:lnTo>
                  <a:pt x="443772" y="808298"/>
                </a:lnTo>
                <a:lnTo>
                  <a:pt x="445334" y="810838"/>
                </a:lnTo>
                <a:lnTo>
                  <a:pt x="446698" y="813378"/>
                </a:lnTo>
                <a:lnTo>
                  <a:pt x="445921" y="818458"/>
                </a:lnTo>
                <a:lnTo>
                  <a:pt x="443574" y="819728"/>
                </a:lnTo>
                <a:lnTo>
                  <a:pt x="441624" y="820998"/>
                </a:lnTo>
                <a:lnTo>
                  <a:pt x="431878" y="838778"/>
                </a:lnTo>
                <a:lnTo>
                  <a:pt x="434408" y="841318"/>
                </a:lnTo>
                <a:lnTo>
                  <a:pt x="417051" y="841318"/>
                </a:lnTo>
                <a:lnTo>
                  <a:pt x="413538" y="847668"/>
                </a:lnTo>
                <a:lnTo>
                  <a:pt x="411588" y="850208"/>
                </a:lnTo>
                <a:lnTo>
                  <a:pt x="410033" y="854018"/>
                </a:lnTo>
                <a:lnTo>
                  <a:pt x="408083" y="856558"/>
                </a:lnTo>
                <a:lnTo>
                  <a:pt x="406711" y="859098"/>
                </a:lnTo>
                <a:lnTo>
                  <a:pt x="404174" y="860368"/>
                </a:lnTo>
                <a:lnTo>
                  <a:pt x="401644" y="860368"/>
                </a:lnTo>
                <a:lnTo>
                  <a:pt x="398520" y="861638"/>
                </a:lnTo>
                <a:close/>
              </a:path>
              <a:path w="4097654" h="972819">
                <a:moveTo>
                  <a:pt x="638571" y="822268"/>
                </a:moveTo>
                <a:lnTo>
                  <a:pt x="627325" y="822268"/>
                </a:lnTo>
                <a:lnTo>
                  <a:pt x="632201" y="817188"/>
                </a:lnTo>
                <a:lnTo>
                  <a:pt x="634342" y="814648"/>
                </a:lnTo>
                <a:lnTo>
                  <a:pt x="635904" y="812108"/>
                </a:lnTo>
                <a:lnTo>
                  <a:pt x="640590" y="807028"/>
                </a:lnTo>
                <a:lnTo>
                  <a:pt x="643707" y="805758"/>
                </a:lnTo>
                <a:lnTo>
                  <a:pt x="647021" y="807028"/>
                </a:lnTo>
                <a:lnTo>
                  <a:pt x="648583" y="807028"/>
                </a:lnTo>
                <a:lnTo>
                  <a:pt x="649947" y="809568"/>
                </a:lnTo>
                <a:lnTo>
                  <a:pt x="647608" y="815918"/>
                </a:lnTo>
                <a:lnTo>
                  <a:pt x="643905" y="818458"/>
                </a:lnTo>
                <a:lnTo>
                  <a:pt x="640392" y="820998"/>
                </a:lnTo>
                <a:lnTo>
                  <a:pt x="638571" y="822268"/>
                </a:lnTo>
                <a:close/>
              </a:path>
              <a:path w="4097654" h="972819">
                <a:moveTo>
                  <a:pt x="2331156" y="807028"/>
                </a:moveTo>
                <a:lnTo>
                  <a:pt x="2321807" y="807028"/>
                </a:lnTo>
                <a:lnTo>
                  <a:pt x="2325693" y="805758"/>
                </a:lnTo>
                <a:lnTo>
                  <a:pt x="2329396" y="805758"/>
                </a:lnTo>
                <a:lnTo>
                  <a:pt x="2331156" y="807028"/>
                </a:lnTo>
                <a:close/>
              </a:path>
              <a:path w="4097654" h="972819">
                <a:moveTo>
                  <a:pt x="2467681" y="841318"/>
                </a:moveTo>
                <a:lnTo>
                  <a:pt x="2462036" y="840048"/>
                </a:lnTo>
                <a:lnTo>
                  <a:pt x="2459872" y="836238"/>
                </a:lnTo>
                <a:lnTo>
                  <a:pt x="2459323" y="834968"/>
                </a:lnTo>
                <a:lnTo>
                  <a:pt x="2458736" y="833698"/>
                </a:lnTo>
                <a:lnTo>
                  <a:pt x="2458332" y="832428"/>
                </a:lnTo>
                <a:lnTo>
                  <a:pt x="2456572" y="826078"/>
                </a:lnTo>
                <a:lnTo>
                  <a:pt x="2452686" y="822268"/>
                </a:lnTo>
                <a:lnTo>
                  <a:pt x="2445059" y="822268"/>
                </a:lnTo>
                <a:lnTo>
                  <a:pt x="2444473" y="820998"/>
                </a:lnTo>
                <a:lnTo>
                  <a:pt x="2441173" y="819728"/>
                </a:lnTo>
                <a:lnTo>
                  <a:pt x="2440000" y="817188"/>
                </a:lnTo>
                <a:lnTo>
                  <a:pt x="2439596" y="814648"/>
                </a:lnTo>
                <a:lnTo>
                  <a:pt x="2439231" y="810838"/>
                </a:lnTo>
                <a:lnTo>
                  <a:pt x="2440404" y="809568"/>
                </a:lnTo>
                <a:lnTo>
                  <a:pt x="2442530" y="807028"/>
                </a:lnTo>
                <a:lnTo>
                  <a:pt x="2445463" y="805758"/>
                </a:lnTo>
                <a:lnTo>
                  <a:pt x="2448762" y="805758"/>
                </a:lnTo>
                <a:lnTo>
                  <a:pt x="2451696" y="807028"/>
                </a:lnTo>
                <a:lnTo>
                  <a:pt x="2453273" y="808298"/>
                </a:lnTo>
                <a:lnTo>
                  <a:pt x="2457746" y="812108"/>
                </a:lnTo>
                <a:lnTo>
                  <a:pt x="2459102" y="814648"/>
                </a:lnTo>
                <a:lnTo>
                  <a:pt x="2461045" y="815918"/>
                </a:lnTo>
                <a:lnTo>
                  <a:pt x="2466142" y="820998"/>
                </a:lnTo>
                <a:lnTo>
                  <a:pt x="2487195" y="820998"/>
                </a:lnTo>
                <a:lnTo>
                  <a:pt x="2480962" y="823538"/>
                </a:lnTo>
                <a:lnTo>
                  <a:pt x="2478212" y="828618"/>
                </a:lnTo>
                <a:lnTo>
                  <a:pt x="2475682" y="834968"/>
                </a:lnTo>
                <a:lnTo>
                  <a:pt x="2475095" y="836238"/>
                </a:lnTo>
                <a:lnTo>
                  <a:pt x="2473152" y="837508"/>
                </a:lnTo>
                <a:lnTo>
                  <a:pt x="2471605" y="838778"/>
                </a:lnTo>
                <a:lnTo>
                  <a:pt x="2467681" y="841318"/>
                </a:lnTo>
                <a:close/>
              </a:path>
              <a:path w="4097654" h="972819">
                <a:moveTo>
                  <a:pt x="2487195" y="820998"/>
                </a:moveTo>
                <a:lnTo>
                  <a:pt x="2466142" y="820998"/>
                </a:lnTo>
                <a:lnTo>
                  <a:pt x="2473335" y="819728"/>
                </a:lnTo>
                <a:lnTo>
                  <a:pt x="2477076" y="813378"/>
                </a:lnTo>
                <a:lnTo>
                  <a:pt x="2478029" y="812108"/>
                </a:lnTo>
                <a:lnTo>
                  <a:pt x="2478615" y="810838"/>
                </a:lnTo>
                <a:lnTo>
                  <a:pt x="2481953" y="805758"/>
                </a:lnTo>
                <a:lnTo>
                  <a:pt x="2487782" y="807028"/>
                </a:lnTo>
                <a:lnTo>
                  <a:pt x="2489359" y="810838"/>
                </a:lnTo>
                <a:lnTo>
                  <a:pt x="2490898" y="813378"/>
                </a:lnTo>
                <a:lnTo>
                  <a:pt x="2490532" y="818458"/>
                </a:lnTo>
                <a:lnTo>
                  <a:pt x="2487195" y="820998"/>
                </a:lnTo>
                <a:close/>
              </a:path>
              <a:path w="4097654" h="972819">
                <a:moveTo>
                  <a:pt x="196247" y="838778"/>
                </a:moveTo>
                <a:lnTo>
                  <a:pt x="166988" y="838778"/>
                </a:lnTo>
                <a:lnTo>
                  <a:pt x="168550" y="836238"/>
                </a:lnTo>
                <a:lnTo>
                  <a:pt x="170501" y="831158"/>
                </a:lnTo>
                <a:lnTo>
                  <a:pt x="169914" y="826078"/>
                </a:lnTo>
                <a:lnTo>
                  <a:pt x="166790" y="823538"/>
                </a:lnTo>
                <a:lnTo>
                  <a:pt x="164062" y="820998"/>
                </a:lnTo>
                <a:lnTo>
                  <a:pt x="160748" y="818458"/>
                </a:lnTo>
                <a:lnTo>
                  <a:pt x="158401" y="815918"/>
                </a:lnTo>
                <a:lnTo>
                  <a:pt x="157426" y="814648"/>
                </a:lnTo>
                <a:lnTo>
                  <a:pt x="157814" y="812108"/>
                </a:lnTo>
                <a:lnTo>
                  <a:pt x="158401" y="810838"/>
                </a:lnTo>
                <a:lnTo>
                  <a:pt x="158988" y="808298"/>
                </a:lnTo>
                <a:lnTo>
                  <a:pt x="162889" y="807028"/>
                </a:lnTo>
                <a:lnTo>
                  <a:pt x="166401" y="808298"/>
                </a:lnTo>
                <a:lnTo>
                  <a:pt x="168154" y="809568"/>
                </a:lnTo>
                <a:lnTo>
                  <a:pt x="169327" y="810838"/>
                </a:lnTo>
                <a:lnTo>
                  <a:pt x="171278" y="813378"/>
                </a:lnTo>
                <a:lnTo>
                  <a:pt x="172642" y="815918"/>
                </a:lnTo>
                <a:lnTo>
                  <a:pt x="174592" y="818458"/>
                </a:lnTo>
                <a:lnTo>
                  <a:pt x="176741" y="820998"/>
                </a:lnTo>
                <a:lnTo>
                  <a:pt x="181816" y="822268"/>
                </a:lnTo>
                <a:lnTo>
                  <a:pt x="219753" y="822268"/>
                </a:lnTo>
                <a:lnTo>
                  <a:pt x="222580" y="823538"/>
                </a:lnTo>
                <a:lnTo>
                  <a:pt x="197420" y="823538"/>
                </a:lnTo>
                <a:lnTo>
                  <a:pt x="192734" y="833698"/>
                </a:lnTo>
                <a:lnTo>
                  <a:pt x="193900" y="837508"/>
                </a:lnTo>
                <a:lnTo>
                  <a:pt x="196247" y="838778"/>
                </a:lnTo>
                <a:close/>
              </a:path>
              <a:path w="4097654" h="972819">
                <a:moveTo>
                  <a:pt x="487081" y="860368"/>
                </a:moveTo>
                <a:lnTo>
                  <a:pt x="478883" y="860368"/>
                </a:lnTo>
                <a:lnTo>
                  <a:pt x="475957" y="859098"/>
                </a:lnTo>
                <a:lnTo>
                  <a:pt x="474395" y="855288"/>
                </a:lnTo>
                <a:lnTo>
                  <a:pt x="472841" y="852748"/>
                </a:lnTo>
                <a:lnTo>
                  <a:pt x="471865" y="850208"/>
                </a:lnTo>
                <a:lnTo>
                  <a:pt x="468939" y="843858"/>
                </a:lnTo>
                <a:lnTo>
                  <a:pt x="464253" y="842588"/>
                </a:lnTo>
                <a:lnTo>
                  <a:pt x="482784" y="842588"/>
                </a:lnTo>
                <a:lnTo>
                  <a:pt x="489809" y="841318"/>
                </a:lnTo>
                <a:lnTo>
                  <a:pt x="492148" y="833698"/>
                </a:lnTo>
                <a:lnTo>
                  <a:pt x="492537" y="831158"/>
                </a:lnTo>
                <a:lnTo>
                  <a:pt x="492735" y="828618"/>
                </a:lnTo>
                <a:lnTo>
                  <a:pt x="493124" y="824808"/>
                </a:lnTo>
                <a:lnTo>
                  <a:pt x="491958" y="823538"/>
                </a:lnTo>
                <a:lnTo>
                  <a:pt x="485908" y="820998"/>
                </a:lnTo>
                <a:lnTo>
                  <a:pt x="483371" y="819728"/>
                </a:lnTo>
                <a:lnTo>
                  <a:pt x="481420" y="818458"/>
                </a:lnTo>
                <a:lnTo>
                  <a:pt x="479279" y="817188"/>
                </a:lnTo>
                <a:lnTo>
                  <a:pt x="478304" y="814648"/>
                </a:lnTo>
                <a:lnTo>
                  <a:pt x="478883" y="812108"/>
                </a:lnTo>
                <a:lnTo>
                  <a:pt x="479660" y="809568"/>
                </a:lnTo>
                <a:lnTo>
                  <a:pt x="481611" y="808298"/>
                </a:lnTo>
                <a:lnTo>
                  <a:pt x="486685" y="807028"/>
                </a:lnTo>
                <a:lnTo>
                  <a:pt x="489421" y="807028"/>
                </a:lnTo>
                <a:lnTo>
                  <a:pt x="490982" y="809568"/>
                </a:lnTo>
                <a:lnTo>
                  <a:pt x="492933" y="812108"/>
                </a:lnTo>
                <a:lnTo>
                  <a:pt x="493908" y="814648"/>
                </a:lnTo>
                <a:lnTo>
                  <a:pt x="497810" y="819728"/>
                </a:lnTo>
                <a:lnTo>
                  <a:pt x="500926" y="820998"/>
                </a:lnTo>
                <a:lnTo>
                  <a:pt x="528036" y="820998"/>
                </a:lnTo>
                <a:lnTo>
                  <a:pt x="517506" y="823538"/>
                </a:lnTo>
                <a:lnTo>
                  <a:pt x="514191" y="826078"/>
                </a:lnTo>
                <a:lnTo>
                  <a:pt x="511067" y="836238"/>
                </a:lnTo>
                <a:lnTo>
                  <a:pt x="507753" y="841318"/>
                </a:lnTo>
                <a:lnTo>
                  <a:pt x="491562" y="857828"/>
                </a:lnTo>
                <a:lnTo>
                  <a:pt x="487081" y="860368"/>
                </a:lnTo>
                <a:close/>
              </a:path>
              <a:path w="4097654" h="972819">
                <a:moveTo>
                  <a:pt x="1443056" y="819728"/>
                </a:moveTo>
                <a:lnTo>
                  <a:pt x="1440130" y="819728"/>
                </a:lnTo>
                <a:lnTo>
                  <a:pt x="1438568" y="817188"/>
                </a:lnTo>
                <a:lnTo>
                  <a:pt x="1437395" y="815918"/>
                </a:lnTo>
                <a:lnTo>
                  <a:pt x="1436815" y="813378"/>
                </a:lnTo>
                <a:lnTo>
                  <a:pt x="1436229" y="812108"/>
                </a:lnTo>
                <a:lnTo>
                  <a:pt x="1437006" y="810838"/>
                </a:lnTo>
                <a:lnTo>
                  <a:pt x="1437204" y="809568"/>
                </a:lnTo>
                <a:lnTo>
                  <a:pt x="1437981" y="808298"/>
                </a:lnTo>
                <a:lnTo>
                  <a:pt x="1440130" y="807028"/>
                </a:lnTo>
                <a:lnTo>
                  <a:pt x="1444229" y="808298"/>
                </a:lnTo>
                <a:lnTo>
                  <a:pt x="1445982" y="810838"/>
                </a:lnTo>
                <a:lnTo>
                  <a:pt x="1447346" y="812108"/>
                </a:lnTo>
                <a:lnTo>
                  <a:pt x="1446759" y="815918"/>
                </a:lnTo>
                <a:lnTo>
                  <a:pt x="1445006" y="817188"/>
                </a:lnTo>
                <a:lnTo>
                  <a:pt x="1443056" y="819728"/>
                </a:lnTo>
                <a:close/>
              </a:path>
              <a:path w="4097654" h="972819">
                <a:moveTo>
                  <a:pt x="2287334" y="822268"/>
                </a:moveTo>
                <a:lnTo>
                  <a:pt x="2271671" y="822268"/>
                </a:lnTo>
                <a:lnTo>
                  <a:pt x="2274201" y="820998"/>
                </a:lnTo>
                <a:lnTo>
                  <a:pt x="2277500" y="814648"/>
                </a:lnTo>
                <a:lnTo>
                  <a:pt x="2281424" y="809568"/>
                </a:lnTo>
                <a:lnTo>
                  <a:pt x="2283740" y="807028"/>
                </a:lnTo>
                <a:lnTo>
                  <a:pt x="2288434" y="807028"/>
                </a:lnTo>
                <a:lnTo>
                  <a:pt x="2294888" y="810838"/>
                </a:lnTo>
                <a:lnTo>
                  <a:pt x="2295840" y="814648"/>
                </a:lnTo>
                <a:lnTo>
                  <a:pt x="2290194" y="820998"/>
                </a:lnTo>
                <a:lnTo>
                  <a:pt x="2287334" y="822268"/>
                </a:lnTo>
                <a:close/>
              </a:path>
              <a:path w="4097654" h="972819">
                <a:moveTo>
                  <a:pt x="2310287" y="840048"/>
                </a:moveTo>
                <a:lnTo>
                  <a:pt x="2307757" y="838778"/>
                </a:lnTo>
                <a:lnTo>
                  <a:pt x="2304641" y="838778"/>
                </a:lnTo>
                <a:lnTo>
                  <a:pt x="2301707" y="837508"/>
                </a:lnTo>
                <a:lnTo>
                  <a:pt x="2300130" y="834968"/>
                </a:lnTo>
                <a:lnTo>
                  <a:pt x="2298773" y="832428"/>
                </a:lnTo>
                <a:lnTo>
                  <a:pt x="2299543" y="827348"/>
                </a:lnTo>
                <a:lnTo>
                  <a:pt x="2301890" y="826078"/>
                </a:lnTo>
                <a:lnTo>
                  <a:pt x="2303833" y="824808"/>
                </a:lnTo>
                <a:lnTo>
                  <a:pt x="2305997" y="822268"/>
                </a:lnTo>
                <a:lnTo>
                  <a:pt x="2308344" y="822268"/>
                </a:lnTo>
                <a:lnTo>
                  <a:pt x="2313220" y="820998"/>
                </a:lnTo>
                <a:lnTo>
                  <a:pt x="2315750" y="818458"/>
                </a:lnTo>
                <a:lnTo>
                  <a:pt x="2316710" y="813378"/>
                </a:lnTo>
                <a:lnTo>
                  <a:pt x="2316923" y="812108"/>
                </a:lnTo>
                <a:lnTo>
                  <a:pt x="2317106" y="812108"/>
                </a:lnTo>
                <a:lnTo>
                  <a:pt x="2318279" y="807028"/>
                </a:lnTo>
                <a:lnTo>
                  <a:pt x="2333869" y="807028"/>
                </a:lnTo>
                <a:lnTo>
                  <a:pt x="2335629" y="809568"/>
                </a:lnTo>
                <a:lnTo>
                  <a:pt x="2336436" y="814648"/>
                </a:lnTo>
                <a:lnTo>
                  <a:pt x="2335042" y="818458"/>
                </a:lnTo>
                <a:lnTo>
                  <a:pt x="2332512" y="819728"/>
                </a:lnTo>
                <a:lnTo>
                  <a:pt x="2324337" y="822268"/>
                </a:lnTo>
                <a:lnTo>
                  <a:pt x="2318874" y="823538"/>
                </a:lnTo>
                <a:lnTo>
                  <a:pt x="2317510" y="827348"/>
                </a:lnTo>
                <a:lnTo>
                  <a:pt x="2316710" y="831158"/>
                </a:lnTo>
                <a:lnTo>
                  <a:pt x="2315346" y="834968"/>
                </a:lnTo>
                <a:lnTo>
                  <a:pt x="2314576" y="837508"/>
                </a:lnTo>
                <a:lnTo>
                  <a:pt x="2310287" y="840048"/>
                </a:lnTo>
                <a:close/>
              </a:path>
              <a:path w="4097654" h="972819">
                <a:moveTo>
                  <a:pt x="2186029" y="840048"/>
                </a:moveTo>
                <a:lnTo>
                  <a:pt x="2182325" y="840048"/>
                </a:lnTo>
                <a:lnTo>
                  <a:pt x="2177449" y="837508"/>
                </a:lnTo>
                <a:lnTo>
                  <a:pt x="2176862" y="833698"/>
                </a:lnTo>
                <a:lnTo>
                  <a:pt x="2175498" y="826078"/>
                </a:lnTo>
                <a:lnTo>
                  <a:pt x="2171010" y="823538"/>
                </a:lnTo>
                <a:lnTo>
                  <a:pt x="2164183" y="822268"/>
                </a:lnTo>
                <a:lnTo>
                  <a:pt x="2161448" y="820998"/>
                </a:lnTo>
                <a:lnTo>
                  <a:pt x="2160282" y="817188"/>
                </a:lnTo>
                <a:lnTo>
                  <a:pt x="2162233" y="809568"/>
                </a:lnTo>
                <a:lnTo>
                  <a:pt x="2167109" y="808298"/>
                </a:lnTo>
                <a:lnTo>
                  <a:pt x="2170233" y="809568"/>
                </a:lnTo>
                <a:lnTo>
                  <a:pt x="2172184" y="812108"/>
                </a:lnTo>
                <a:lnTo>
                  <a:pt x="2180763" y="819728"/>
                </a:lnTo>
                <a:lnTo>
                  <a:pt x="2186227" y="820998"/>
                </a:lnTo>
                <a:lnTo>
                  <a:pt x="2212750" y="820998"/>
                </a:lnTo>
                <a:lnTo>
                  <a:pt x="2205534" y="822268"/>
                </a:lnTo>
                <a:lnTo>
                  <a:pt x="2196566" y="822268"/>
                </a:lnTo>
                <a:lnTo>
                  <a:pt x="2195979" y="826078"/>
                </a:lnTo>
                <a:lnTo>
                  <a:pt x="2195781" y="828618"/>
                </a:lnTo>
                <a:lnTo>
                  <a:pt x="2195195" y="831158"/>
                </a:lnTo>
                <a:lnTo>
                  <a:pt x="2194219" y="836238"/>
                </a:lnTo>
                <a:lnTo>
                  <a:pt x="2190714" y="838778"/>
                </a:lnTo>
                <a:lnTo>
                  <a:pt x="2186029" y="840048"/>
                </a:lnTo>
                <a:close/>
              </a:path>
              <a:path w="4097654" h="972819">
                <a:moveTo>
                  <a:pt x="1287596" y="822268"/>
                </a:moveTo>
                <a:lnTo>
                  <a:pt x="1280373" y="822268"/>
                </a:lnTo>
                <a:lnTo>
                  <a:pt x="1277645" y="819728"/>
                </a:lnTo>
                <a:lnTo>
                  <a:pt x="1277843" y="817188"/>
                </a:lnTo>
                <a:lnTo>
                  <a:pt x="1278034" y="813378"/>
                </a:lnTo>
                <a:lnTo>
                  <a:pt x="1280571" y="810838"/>
                </a:lnTo>
                <a:lnTo>
                  <a:pt x="1283497" y="810838"/>
                </a:lnTo>
                <a:lnTo>
                  <a:pt x="1286034" y="809568"/>
                </a:lnTo>
                <a:lnTo>
                  <a:pt x="1288960" y="813378"/>
                </a:lnTo>
                <a:lnTo>
                  <a:pt x="1289547" y="815918"/>
                </a:lnTo>
                <a:lnTo>
                  <a:pt x="1290133" y="819728"/>
                </a:lnTo>
                <a:lnTo>
                  <a:pt x="1287596" y="822268"/>
                </a:lnTo>
                <a:close/>
              </a:path>
              <a:path w="4097654" h="972819">
                <a:moveTo>
                  <a:pt x="146896" y="880688"/>
                </a:moveTo>
                <a:lnTo>
                  <a:pt x="141631" y="880688"/>
                </a:lnTo>
                <a:lnTo>
                  <a:pt x="137531" y="878148"/>
                </a:lnTo>
                <a:lnTo>
                  <a:pt x="134019" y="876878"/>
                </a:lnTo>
                <a:lnTo>
                  <a:pt x="132853" y="871798"/>
                </a:lnTo>
                <a:lnTo>
                  <a:pt x="135390" y="869258"/>
                </a:lnTo>
                <a:lnTo>
                  <a:pt x="137143" y="866718"/>
                </a:lnTo>
                <a:lnTo>
                  <a:pt x="138895" y="865448"/>
                </a:lnTo>
                <a:lnTo>
                  <a:pt x="141044" y="864178"/>
                </a:lnTo>
                <a:lnTo>
                  <a:pt x="146119" y="860368"/>
                </a:lnTo>
                <a:lnTo>
                  <a:pt x="146896" y="855288"/>
                </a:lnTo>
                <a:lnTo>
                  <a:pt x="145920" y="850208"/>
                </a:lnTo>
                <a:lnTo>
                  <a:pt x="145532" y="847668"/>
                </a:lnTo>
                <a:lnTo>
                  <a:pt x="144557" y="845128"/>
                </a:lnTo>
                <a:lnTo>
                  <a:pt x="142804" y="843858"/>
                </a:lnTo>
                <a:lnTo>
                  <a:pt x="136168" y="840048"/>
                </a:lnTo>
                <a:lnTo>
                  <a:pt x="133242" y="833698"/>
                </a:lnTo>
                <a:lnTo>
                  <a:pt x="129927" y="828618"/>
                </a:lnTo>
                <a:lnTo>
                  <a:pt x="127199" y="822268"/>
                </a:lnTo>
                <a:lnTo>
                  <a:pt x="118224" y="820998"/>
                </a:lnTo>
                <a:lnTo>
                  <a:pt x="136945" y="820998"/>
                </a:lnTo>
                <a:lnTo>
                  <a:pt x="143970" y="823538"/>
                </a:lnTo>
                <a:lnTo>
                  <a:pt x="147673" y="824808"/>
                </a:lnTo>
                <a:lnTo>
                  <a:pt x="151574" y="832428"/>
                </a:lnTo>
                <a:lnTo>
                  <a:pt x="153921" y="836238"/>
                </a:lnTo>
                <a:lnTo>
                  <a:pt x="156450" y="837508"/>
                </a:lnTo>
                <a:lnTo>
                  <a:pt x="160359" y="838778"/>
                </a:lnTo>
                <a:lnTo>
                  <a:pt x="196247" y="838778"/>
                </a:lnTo>
                <a:lnTo>
                  <a:pt x="200148" y="842588"/>
                </a:lnTo>
                <a:lnTo>
                  <a:pt x="207689" y="842588"/>
                </a:lnTo>
                <a:lnTo>
                  <a:pt x="209512" y="845128"/>
                </a:lnTo>
                <a:lnTo>
                  <a:pt x="175766" y="845128"/>
                </a:lnTo>
                <a:lnTo>
                  <a:pt x="172840" y="846398"/>
                </a:lnTo>
                <a:lnTo>
                  <a:pt x="172253" y="848938"/>
                </a:lnTo>
                <a:lnTo>
                  <a:pt x="171476" y="851478"/>
                </a:lnTo>
                <a:lnTo>
                  <a:pt x="171278" y="854018"/>
                </a:lnTo>
                <a:lnTo>
                  <a:pt x="170691" y="856558"/>
                </a:lnTo>
                <a:lnTo>
                  <a:pt x="169716" y="860368"/>
                </a:lnTo>
                <a:lnTo>
                  <a:pt x="167575" y="862908"/>
                </a:lnTo>
                <a:lnTo>
                  <a:pt x="163476" y="864178"/>
                </a:lnTo>
                <a:lnTo>
                  <a:pt x="157037" y="866718"/>
                </a:lnTo>
                <a:lnTo>
                  <a:pt x="152549" y="869258"/>
                </a:lnTo>
                <a:lnTo>
                  <a:pt x="146896" y="880688"/>
                </a:lnTo>
                <a:close/>
              </a:path>
              <a:path w="4097654" h="972819">
                <a:moveTo>
                  <a:pt x="777321" y="860368"/>
                </a:moveTo>
                <a:lnTo>
                  <a:pt x="618745" y="860368"/>
                </a:lnTo>
                <a:lnTo>
                  <a:pt x="625565" y="856558"/>
                </a:lnTo>
                <a:lnTo>
                  <a:pt x="629077" y="855288"/>
                </a:lnTo>
                <a:lnTo>
                  <a:pt x="630251" y="850208"/>
                </a:lnTo>
                <a:lnTo>
                  <a:pt x="625565" y="845128"/>
                </a:lnTo>
                <a:lnTo>
                  <a:pt x="623614" y="843858"/>
                </a:lnTo>
                <a:lnTo>
                  <a:pt x="621473" y="842588"/>
                </a:lnTo>
                <a:lnTo>
                  <a:pt x="615225" y="840048"/>
                </a:lnTo>
                <a:lnTo>
                  <a:pt x="612696" y="836238"/>
                </a:lnTo>
                <a:lnTo>
                  <a:pt x="611134" y="829888"/>
                </a:lnTo>
                <a:lnTo>
                  <a:pt x="609381" y="823538"/>
                </a:lnTo>
                <a:lnTo>
                  <a:pt x="604307" y="820998"/>
                </a:lnTo>
                <a:lnTo>
                  <a:pt x="617961" y="820998"/>
                </a:lnTo>
                <a:lnTo>
                  <a:pt x="627325" y="822268"/>
                </a:lnTo>
                <a:lnTo>
                  <a:pt x="638571" y="822268"/>
                </a:lnTo>
                <a:lnTo>
                  <a:pt x="634929" y="824808"/>
                </a:lnTo>
                <a:lnTo>
                  <a:pt x="634152" y="829888"/>
                </a:lnTo>
                <a:lnTo>
                  <a:pt x="634929" y="836238"/>
                </a:lnTo>
                <a:lnTo>
                  <a:pt x="635127" y="837508"/>
                </a:lnTo>
                <a:lnTo>
                  <a:pt x="636293" y="838778"/>
                </a:lnTo>
                <a:lnTo>
                  <a:pt x="638640" y="842588"/>
                </a:lnTo>
                <a:lnTo>
                  <a:pt x="788636" y="842588"/>
                </a:lnTo>
                <a:lnTo>
                  <a:pt x="787074" y="843858"/>
                </a:lnTo>
                <a:lnTo>
                  <a:pt x="783371" y="845128"/>
                </a:lnTo>
                <a:lnTo>
                  <a:pt x="780445" y="847668"/>
                </a:lnTo>
                <a:lnTo>
                  <a:pt x="778685" y="848938"/>
                </a:lnTo>
                <a:lnTo>
                  <a:pt x="777520" y="851478"/>
                </a:lnTo>
                <a:lnTo>
                  <a:pt x="776735" y="854018"/>
                </a:lnTo>
                <a:lnTo>
                  <a:pt x="775759" y="856558"/>
                </a:lnTo>
                <a:lnTo>
                  <a:pt x="777321" y="860368"/>
                </a:lnTo>
                <a:close/>
              </a:path>
              <a:path w="4097654" h="972819">
                <a:moveTo>
                  <a:pt x="1608268" y="861638"/>
                </a:moveTo>
                <a:lnTo>
                  <a:pt x="1603392" y="860368"/>
                </a:lnTo>
                <a:lnTo>
                  <a:pt x="1595978" y="860368"/>
                </a:lnTo>
                <a:lnTo>
                  <a:pt x="1593250" y="859098"/>
                </a:lnTo>
                <a:lnTo>
                  <a:pt x="1592275" y="855288"/>
                </a:lnTo>
                <a:lnTo>
                  <a:pt x="1591490" y="852748"/>
                </a:lnTo>
                <a:lnTo>
                  <a:pt x="1591300" y="850208"/>
                </a:lnTo>
                <a:lnTo>
                  <a:pt x="1588961" y="845128"/>
                </a:lnTo>
                <a:lnTo>
                  <a:pt x="1587010" y="843858"/>
                </a:lnTo>
                <a:lnTo>
                  <a:pt x="1585250" y="842588"/>
                </a:lnTo>
                <a:lnTo>
                  <a:pt x="1583886" y="841318"/>
                </a:lnTo>
                <a:lnTo>
                  <a:pt x="1581936" y="841318"/>
                </a:lnTo>
                <a:lnTo>
                  <a:pt x="1575695" y="836238"/>
                </a:lnTo>
                <a:lnTo>
                  <a:pt x="1574720" y="829888"/>
                </a:lnTo>
                <a:lnTo>
                  <a:pt x="1578034" y="824808"/>
                </a:lnTo>
                <a:lnTo>
                  <a:pt x="1578819" y="823538"/>
                </a:lnTo>
                <a:lnTo>
                  <a:pt x="1579985" y="822268"/>
                </a:lnTo>
                <a:lnTo>
                  <a:pt x="1581158" y="822268"/>
                </a:lnTo>
                <a:lnTo>
                  <a:pt x="1586614" y="820998"/>
                </a:lnTo>
                <a:lnTo>
                  <a:pt x="1590515" y="822268"/>
                </a:lnTo>
                <a:lnTo>
                  <a:pt x="1592085" y="827348"/>
                </a:lnTo>
                <a:lnTo>
                  <a:pt x="1593060" y="828618"/>
                </a:lnTo>
                <a:lnTo>
                  <a:pt x="1593448" y="831158"/>
                </a:lnTo>
                <a:lnTo>
                  <a:pt x="1594424" y="833698"/>
                </a:lnTo>
                <a:lnTo>
                  <a:pt x="1597540" y="841318"/>
                </a:lnTo>
                <a:lnTo>
                  <a:pt x="1609046" y="842588"/>
                </a:lnTo>
                <a:lnTo>
                  <a:pt x="1624460" y="842588"/>
                </a:lnTo>
                <a:lnTo>
                  <a:pt x="1621145" y="843858"/>
                </a:lnTo>
                <a:lnTo>
                  <a:pt x="1618997" y="845128"/>
                </a:lnTo>
                <a:lnTo>
                  <a:pt x="1615095" y="851478"/>
                </a:lnTo>
                <a:lnTo>
                  <a:pt x="1614905" y="852748"/>
                </a:lnTo>
                <a:lnTo>
                  <a:pt x="1614120" y="855288"/>
                </a:lnTo>
                <a:lnTo>
                  <a:pt x="1611979" y="859098"/>
                </a:lnTo>
                <a:lnTo>
                  <a:pt x="1608268" y="861638"/>
                </a:lnTo>
                <a:close/>
              </a:path>
              <a:path w="4097654" h="972819">
                <a:moveTo>
                  <a:pt x="1723154" y="841318"/>
                </a:moveTo>
                <a:lnTo>
                  <a:pt x="1702483" y="841318"/>
                </a:lnTo>
                <a:lnTo>
                  <a:pt x="1699168" y="840048"/>
                </a:lnTo>
                <a:lnTo>
                  <a:pt x="1697020" y="837508"/>
                </a:lnTo>
                <a:lnTo>
                  <a:pt x="1695656" y="832428"/>
                </a:lnTo>
                <a:lnTo>
                  <a:pt x="1695069" y="824808"/>
                </a:lnTo>
                <a:lnTo>
                  <a:pt x="1697020" y="820998"/>
                </a:lnTo>
                <a:lnTo>
                  <a:pt x="1732519" y="820998"/>
                </a:lnTo>
                <a:lnTo>
                  <a:pt x="1729402" y="822268"/>
                </a:lnTo>
                <a:lnTo>
                  <a:pt x="1723154" y="823538"/>
                </a:lnTo>
                <a:lnTo>
                  <a:pt x="1719649" y="823538"/>
                </a:lnTo>
                <a:lnTo>
                  <a:pt x="1717699" y="826078"/>
                </a:lnTo>
                <a:lnTo>
                  <a:pt x="1716525" y="829888"/>
                </a:lnTo>
                <a:lnTo>
                  <a:pt x="1715162" y="832428"/>
                </a:lnTo>
                <a:lnTo>
                  <a:pt x="1715162" y="834968"/>
                </a:lnTo>
                <a:lnTo>
                  <a:pt x="1717699" y="838778"/>
                </a:lnTo>
                <a:lnTo>
                  <a:pt x="1720038" y="840048"/>
                </a:lnTo>
                <a:lnTo>
                  <a:pt x="1723154" y="841318"/>
                </a:lnTo>
                <a:close/>
              </a:path>
              <a:path w="4097654" h="972819">
                <a:moveTo>
                  <a:pt x="2084796" y="859098"/>
                </a:moveTo>
                <a:lnTo>
                  <a:pt x="2081086" y="855288"/>
                </a:lnTo>
                <a:lnTo>
                  <a:pt x="2079135" y="852748"/>
                </a:lnTo>
                <a:lnTo>
                  <a:pt x="2078747" y="851478"/>
                </a:lnTo>
                <a:lnTo>
                  <a:pt x="2076994" y="845128"/>
                </a:lnTo>
                <a:lnTo>
                  <a:pt x="2073291" y="842588"/>
                </a:lnTo>
                <a:lnTo>
                  <a:pt x="2066654" y="841318"/>
                </a:lnTo>
                <a:lnTo>
                  <a:pt x="2062951" y="841318"/>
                </a:lnTo>
                <a:lnTo>
                  <a:pt x="2061580" y="840048"/>
                </a:lnTo>
                <a:lnTo>
                  <a:pt x="2058075" y="838778"/>
                </a:lnTo>
                <a:lnTo>
                  <a:pt x="2055736" y="833698"/>
                </a:lnTo>
                <a:lnTo>
                  <a:pt x="2056124" y="831158"/>
                </a:lnTo>
                <a:lnTo>
                  <a:pt x="2056315" y="827348"/>
                </a:lnTo>
                <a:lnTo>
                  <a:pt x="2059050" y="823538"/>
                </a:lnTo>
                <a:lnTo>
                  <a:pt x="2068407" y="820998"/>
                </a:lnTo>
                <a:lnTo>
                  <a:pt x="2072704" y="823538"/>
                </a:lnTo>
                <a:lnTo>
                  <a:pt x="2074266" y="827348"/>
                </a:lnTo>
                <a:lnTo>
                  <a:pt x="2075043" y="829888"/>
                </a:lnTo>
                <a:lnTo>
                  <a:pt x="2075630" y="832428"/>
                </a:lnTo>
                <a:lnTo>
                  <a:pt x="2076407" y="834968"/>
                </a:lnTo>
                <a:lnTo>
                  <a:pt x="2078556" y="841318"/>
                </a:lnTo>
                <a:lnTo>
                  <a:pt x="2088111" y="843858"/>
                </a:lnTo>
                <a:lnTo>
                  <a:pt x="2102938" y="843858"/>
                </a:lnTo>
                <a:lnTo>
                  <a:pt x="2098839" y="845128"/>
                </a:lnTo>
                <a:lnTo>
                  <a:pt x="2096690" y="847668"/>
                </a:lnTo>
                <a:lnTo>
                  <a:pt x="2094938" y="851478"/>
                </a:lnTo>
                <a:lnTo>
                  <a:pt x="2091037" y="857828"/>
                </a:lnTo>
                <a:lnTo>
                  <a:pt x="2084796" y="859098"/>
                </a:lnTo>
                <a:close/>
              </a:path>
              <a:path w="4097654" h="972819">
                <a:moveTo>
                  <a:pt x="2473922" y="920058"/>
                </a:moveTo>
                <a:lnTo>
                  <a:pt x="2470036" y="920058"/>
                </a:lnTo>
                <a:lnTo>
                  <a:pt x="2458919" y="917518"/>
                </a:lnTo>
                <a:lnTo>
                  <a:pt x="2457159" y="914978"/>
                </a:lnTo>
                <a:lnTo>
                  <a:pt x="2456976" y="912438"/>
                </a:lnTo>
                <a:lnTo>
                  <a:pt x="2456755" y="907358"/>
                </a:lnTo>
                <a:lnTo>
                  <a:pt x="2459102" y="903548"/>
                </a:lnTo>
                <a:lnTo>
                  <a:pt x="2462439" y="902278"/>
                </a:lnTo>
                <a:lnTo>
                  <a:pt x="2471605" y="902278"/>
                </a:lnTo>
                <a:lnTo>
                  <a:pt x="2475682" y="899738"/>
                </a:lnTo>
                <a:lnTo>
                  <a:pt x="2478212" y="894658"/>
                </a:lnTo>
                <a:lnTo>
                  <a:pt x="2479789" y="890848"/>
                </a:lnTo>
                <a:lnTo>
                  <a:pt x="2481953" y="887038"/>
                </a:lnTo>
                <a:lnTo>
                  <a:pt x="2484848" y="885768"/>
                </a:lnTo>
                <a:lnTo>
                  <a:pt x="2490715" y="880688"/>
                </a:lnTo>
                <a:lnTo>
                  <a:pt x="2495005" y="875608"/>
                </a:lnTo>
                <a:lnTo>
                  <a:pt x="2497938" y="869258"/>
                </a:lnTo>
                <a:lnTo>
                  <a:pt x="2498708" y="867988"/>
                </a:lnTo>
                <a:lnTo>
                  <a:pt x="2501420" y="865448"/>
                </a:lnTo>
                <a:lnTo>
                  <a:pt x="2503584" y="864178"/>
                </a:lnTo>
                <a:lnTo>
                  <a:pt x="2508278" y="862908"/>
                </a:lnTo>
                <a:lnTo>
                  <a:pt x="2518587" y="860368"/>
                </a:lnTo>
                <a:lnTo>
                  <a:pt x="2520568" y="854018"/>
                </a:lnTo>
                <a:lnTo>
                  <a:pt x="2522694" y="848938"/>
                </a:lnTo>
                <a:lnTo>
                  <a:pt x="2523463" y="846398"/>
                </a:lnTo>
                <a:lnTo>
                  <a:pt x="2525445" y="845128"/>
                </a:lnTo>
                <a:lnTo>
                  <a:pt x="2532264" y="841318"/>
                </a:lnTo>
                <a:lnTo>
                  <a:pt x="2534390" y="834968"/>
                </a:lnTo>
                <a:lnTo>
                  <a:pt x="2537140" y="828618"/>
                </a:lnTo>
                <a:lnTo>
                  <a:pt x="2538497" y="826078"/>
                </a:lnTo>
                <a:lnTo>
                  <a:pt x="2541613" y="823538"/>
                </a:lnTo>
                <a:lnTo>
                  <a:pt x="2549613" y="820998"/>
                </a:lnTo>
                <a:lnTo>
                  <a:pt x="2554490" y="824808"/>
                </a:lnTo>
                <a:lnTo>
                  <a:pt x="2556654" y="836238"/>
                </a:lnTo>
                <a:lnTo>
                  <a:pt x="2553903" y="840048"/>
                </a:lnTo>
                <a:lnTo>
                  <a:pt x="2549430" y="841318"/>
                </a:lnTo>
                <a:lnTo>
                  <a:pt x="2543190" y="841318"/>
                </a:lnTo>
                <a:lnTo>
                  <a:pt x="2540074" y="842588"/>
                </a:lnTo>
                <a:lnTo>
                  <a:pt x="2537506" y="842588"/>
                </a:lnTo>
                <a:lnTo>
                  <a:pt x="2535380" y="843858"/>
                </a:lnTo>
                <a:lnTo>
                  <a:pt x="2534976" y="846398"/>
                </a:lnTo>
                <a:lnTo>
                  <a:pt x="2534390" y="852748"/>
                </a:lnTo>
                <a:lnTo>
                  <a:pt x="2533803" y="856558"/>
                </a:lnTo>
                <a:lnTo>
                  <a:pt x="2533216" y="859098"/>
                </a:lnTo>
                <a:lnTo>
                  <a:pt x="2531860" y="861638"/>
                </a:lnTo>
                <a:lnTo>
                  <a:pt x="2529148" y="861638"/>
                </a:lnTo>
                <a:lnTo>
                  <a:pt x="2523463" y="864178"/>
                </a:lnTo>
                <a:lnTo>
                  <a:pt x="2521155" y="867988"/>
                </a:lnTo>
                <a:lnTo>
                  <a:pt x="2520347" y="873068"/>
                </a:lnTo>
                <a:lnTo>
                  <a:pt x="2520164" y="875608"/>
                </a:lnTo>
                <a:lnTo>
                  <a:pt x="2519760" y="876878"/>
                </a:lnTo>
                <a:lnTo>
                  <a:pt x="2519578" y="878148"/>
                </a:lnTo>
                <a:lnTo>
                  <a:pt x="2518991" y="880688"/>
                </a:lnTo>
                <a:lnTo>
                  <a:pt x="2516644" y="883228"/>
                </a:lnTo>
                <a:lnTo>
                  <a:pt x="2498891" y="883228"/>
                </a:lnTo>
                <a:lnTo>
                  <a:pt x="2495774" y="885768"/>
                </a:lnTo>
                <a:lnTo>
                  <a:pt x="2494418" y="889578"/>
                </a:lnTo>
                <a:lnTo>
                  <a:pt x="2493831" y="890848"/>
                </a:lnTo>
                <a:lnTo>
                  <a:pt x="2493428" y="893388"/>
                </a:lnTo>
                <a:lnTo>
                  <a:pt x="2493062" y="894658"/>
                </a:lnTo>
                <a:lnTo>
                  <a:pt x="2492475" y="897198"/>
                </a:lnTo>
                <a:lnTo>
                  <a:pt x="2491485" y="899738"/>
                </a:lnTo>
                <a:lnTo>
                  <a:pt x="2489138" y="901008"/>
                </a:lnTo>
                <a:lnTo>
                  <a:pt x="2483896" y="903548"/>
                </a:lnTo>
                <a:lnTo>
                  <a:pt x="2480375" y="908628"/>
                </a:lnTo>
                <a:lnTo>
                  <a:pt x="2477442" y="913708"/>
                </a:lnTo>
                <a:lnTo>
                  <a:pt x="2473922" y="920058"/>
                </a:lnTo>
                <a:close/>
              </a:path>
              <a:path w="4097654" h="972819">
                <a:moveTo>
                  <a:pt x="5867" y="862908"/>
                </a:moveTo>
                <a:lnTo>
                  <a:pt x="0" y="862908"/>
                </a:lnTo>
                <a:lnTo>
                  <a:pt x="0" y="841318"/>
                </a:lnTo>
                <a:lnTo>
                  <a:pt x="2164" y="841318"/>
                </a:lnTo>
                <a:lnTo>
                  <a:pt x="8793" y="836238"/>
                </a:lnTo>
                <a:lnTo>
                  <a:pt x="9967" y="831158"/>
                </a:lnTo>
                <a:lnTo>
                  <a:pt x="12306" y="827348"/>
                </a:lnTo>
                <a:lnTo>
                  <a:pt x="15033" y="823538"/>
                </a:lnTo>
                <a:lnTo>
                  <a:pt x="19331" y="822268"/>
                </a:lnTo>
                <a:lnTo>
                  <a:pt x="24009" y="823538"/>
                </a:lnTo>
                <a:lnTo>
                  <a:pt x="27910" y="823538"/>
                </a:lnTo>
                <a:lnTo>
                  <a:pt x="31034" y="826078"/>
                </a:lnTo>
                <a:lnTo>
                  <a:pt x="32787" y="828618"/>
                </a:lnTo>
                <a:lnTo>
                  <a:pt x="34349" y="832428"/>
                </a:lnTo>
                <a:lnTo>
                  <a:pt x="35324" y="836238"/>
                </a:lnTo>
                <a:lnTo>
                  <a:pt x="37077" y="840048"/>
                </a:lnTo>
                <a:lnTo>
                  <a:pt x="37861" y="841318"/>
                </a:lnTo>
                <a:lnTo>
                  <a:pt x="39812" y="842588"/>
                </a:lnTo>
                <a:lnTo>
                  <a:pt x="64385" y="842588"/>
                </a:lnTo>
                <a:lnTo>
                  <a:pt x="62823" y="843858"/>
                </a:lnTo>
                <a:lnTo>
                  <a:pt x="54243" y="847668"/>
                </a:lnTo>
                <a:lnTo>
                  <a:pt x="18157" y="847668"/>
                </a:lnTo>
                <a:lnTo>
                  <a:pt x="14058" y="850208"/>
                </a:lnTo>
                <a:lnTo>
                  <a:pt x="11529" y="854018"/>
                </a:lnTo>
                <a:lnTo>
                  <a:pt x="10553" y="855288"/>
                </a:lnTo>
                <a:lnTo>
                  <a:pt x="10355" y="857828"/>
                </a:lnTo>
                <a:lnTo>
                  <a:pt x="9380" y="859098"/>
                </a:lnTo>
                <a:lnTo>
                  <a:pt x="8016" y="861638"/>
                </a:lnTo>
                <a:lnTo>
                  <a:pt x="5867" y="862908"/>
                </a:lnTo>
                <a:close/>
              </a:path>
              <a:path w="4097654" h="972819">
                <a:moveTo>
                  <a:pt x="344681" y="841318"/>
                </a:moveTo>
                <a:lnTo>
                  <a:pt x="326738" y="841318"/>
                </a:lnTo>
                <a:lnTo>
                  <a:pt x="333374" y="836238"/>
                </a:lnTo>
                <a:lnTo>
                  <a:pt x="334540" y="832428"/>
                </a:lnTo>
                <a:lnTo>
                  <a:pt x="333961" y="828618"/>
                </a:lnTo>
                <a:lnTo>
                  <a:pt x="333565" y="827348"/>
                </a:lnTo>
                <a:lnTo>
                  <a:pt x="331812" y="824808"/>
                </a:lnTo>
                <a:lnTo>
                  <a:pt x="330441" y="824808"/>
                </a:lnTo>
                <a:lnTo>
                  <a:pt x="326151" y="823538"/>
                </a:lnTo>
                <a:lnTo>
                  <a:pt x="321671" y="823538"/>
                </a:lnTo>
                <a:lnTo>
                  <a:pt x="317381" y="822268"/>
                </a:lnTo>
                <a:lnTo>
                  <a:pt x="362633" y="822268"/>
                </a:lnTo>
                <a:lnTo>
                  <a:pt x="357947" y="823538"/>
                </a:lnTo>
                <a:lnTo>
                  <a:pt x="354046" y="824808"/>
                </a:lnTo>
                <a:lnTo>
                  <a:pt x="351905" y="829888"/>
                </a:lnTo>
                <a:lnTo>
                  <a:pt x="348781" y="836238"/>
                </a:lnTo>
                <a:lnTo>
                  <a:pt x="344681" y="841318"/>
                </a:lnTo>
                <a:close/>
              </a:path>
              <a:path w="4097654" h="972819">
                <a:moveTo>
                  <a:pt x="388181" y="841318"/>
                </a:moveTo>
                <a:lnTo>
                  <a:pt x="384082" y="841318"/>
                </a:lnTo>
                <a:lnTo>
                  <a:pt x="382139" y="840048"/>
                </a:lnTo>
                <a:lnTo>
                  <a:pt x="379015" y="838778"/>
                </a:lnTo>
                <a:lnTo>
                  <a:pt x="376866" y="836238"/>
                </a:lnTo>
                <a:lnTo>
                  <a:pt x="375700" y="833698"/>
                </a:lnTo>
                <a:lnTo>
                  <a:pt x="374725" y="831158"/>
                </a:lnTo>
                <a:lnTo>
                  <a:pt x="373552" y="823538"/>
                </a:lnTo>
                <a:lnTo>
                  <a:pt x="370824" y="822268"/>
                </a:lnTo>
                <a:lnTo>
                  <a:pt x="384280" y="822268"/>
                </a:lnTo>
                <a:lnTo>
                  <a:pt x="386230" y="823538"/>
                </a:lnTo>
                <a:lnTo>
                  <a:pt x="387792" y="823538"/>
                </a:lnTo>
                <a:lnTo>
                  <a:pt x="392280" y="826078"/>
                </a:lnTo>
                <a:lnTo>
                  <a:pt x="393057" y="834968"/>
                </a:lnTo>
                <a:lnTo>
                  <a:pt x="389354" y="838778"/>
                </a:lnTo>
                <a:lnTo>
                  <a:pt x="388181" y="841318"/>
                </a:lnTo>
                <a:close/>
              </a:path>
              <a:path w="4097654" h="972819">
                <a:moveTo>
                  <a:pt x="684280" y="842588"/>
                </a:moveTo>
                <a:lnTo>
                  <a:pt x="638640" y="842588"/>
                </a:lnTo>
                <a:lnTo>
                  <a:pt x="643120" y="841318"/>
                </a:lnTo>
                <a:lnTo>
                  <a:pt x="644682" y="840048"/>
                </a:lnTo>
                <a:lnTo>
                  <a:pt x="646046" y="838778"/>
                </a:lnTo>
                <a:lnTo>
                  <a:pt x="647608" y="838778"/>
                </a:lnTo>
                <a:lnTo>
                  <a:pt x="648781" y="836238"/>
                </a:lnTo>
                <a:lnTo>
                  <a:pt x="650145" y="834968"/>
                </a:lnTo>
                <a:lnTo>
                  <a:pt x="651509" y="832428"/>
                </a:lnTo>
                <a:lnTo>
                  <a:pt x="652484" y="829888"/>
                </a:lnTo>
                <a:lnTo>
                  <a:pt x="654435" y="826078"/>
                </a:lnTo>
                <a:lnTo>
                  <a:pt x="657757" y="823538"/>
                </a:lnTo>
                <a:lnTo>
                  <a:pt x="662626" y="822268"/>
                </a:lnTo>
                <a:lnTo>
                  <a:pt x="685256" y="822268"/>
                </a:lnTo>
                <a:lnTo>
                  <a:pt x="683503" y="823538"/>
                </a:lnTo>
                <a:lnTo>
                  <a:pt x="681553" y="823538"/>
                </a:lnTo>
                <a:lnTo>
                  <a:pt x="679991" y="824808"/>
                </a:lnTo>
                <a:lnTo>
                  <a:pt x="676478" y="826078"/>
                </a:lnTo>
                <a:lnTo>
                  <a:pt x="674726" y="829888"/>
                </a:lnTo>
                <a:lnTo>
                  <a:pt x="676089" y="838778"/>
                </a:lnTo>
                <a:lnTo>
                  <a:pt x="679213" y="841318"/>
                </a:lnTo>
                <a:lnTo>
                  <a:pt x="684280" y="842588"/>
                </a:lnTo>
                <a:close/>
              </a:path>
              <a:path w="4097654" h="972819">
                <a:moveTo>
                  <a:pt x="863536" y="842588"/>
                </a:moveTo>
                <a:lnTo>
                  <a:pt x="842079" y="842588"/>
                </a:lnTo>
                <a:lnTo>
                  <a:pt x="848327" y="840048"/>
                </a:lnTo>
                <a:lnTo>
                  <a:pt x="852228" y="833698"/>
                </a:lnTo>
                <a:lnTo>
                  <a:pt x="853005" y="829888"/>
                </a:lnTo>
                <a:lnTo>
                  <a:pt x="855345" y="826078"/>
                </a:lnTo>
                <a:lnTo>
                  <a:pt x="860808" y="822268"/>
                </a:lnTo>
                <a:lnTo>
                  <a:pt x="865684" y="823538"/>
                </a:lnTo>
                <a:lnTo>
                  <a:pt x="870172" y="832428"/>
                </a:lnTo>
                <a:lnTo>
                  <a:pt x="868999" y="837508"/>
                </a:lnTo>
                <a:lnTo>
                  <a:pt x="863536" y="842588"/>
                </a:lnTo>
                <a:close/>
              </a:path>
              <a:path w="4097654" h="972819">
                <a:moveTo>
                  <a:pt x="1216590" y="838778"/>
                </a:moveTo>
                <a:lnTo>
                  <a:pt x="1213863" y="836238"/>
                </a:lnTo>
                <a:lnTo>
                  <a:pt x="1213962" y="834968"/>
                </a:lnTo>
                <a:lnTo>
                  <a:pt x="1214061" y="831158"/>
                </a:lnTo>
                <a:lnTo>
                  <a:pt x="1215813" y="824808"/>
                </a:lnTo>
                <a:lnTo>
                  <a:pt x="1219516" y="822268"/>
                </a:lnTo>
                <a:lnTo>
                  <a:pt x="1224393" y="822268"/>
                </a:lnTo>
                <a:lnTo>
                  <a:pt x="1228294" y="823538"/>
                </a:lnTo>
                <a:lnTo>
                  <a:pt x="1230831" y="827348"/>
                </a:lnTo>
                <a:lnTo>
                  <a:pt x="1227517" y="833698"/>
                </a:lnTo>
                <a:lnTo>
                  <a:pt x="1225368" y="836238"/>
                </a:lnTo>
                <a:lnTo>
                  <a:pt x="1222252" y="837508"/>
                </a:lnTo>
                <a:lnTo>
                  <a:pt x="1219516" y="837508"/>
                </a:lnTo>
                <a:lnTo>
                  <a:pt x="1216590" y="838778"/>
                </a:lnTo>
                <a:close/>
              </a:path>
              <a:path w="4097654" h="972819">
                <a:moveTo>
                  <a:pt x="1484605" y="843858"/>
                </a:moveTo>
                <a:lnTo>
                  <a:pt x="1447932" y="843858"/>
                </a:lnTo>
                <a:lnTo>
                  <a:pt x="1450271" y="842588"/>
                </a:lnTo>
                <a:lnTo>
                  <a:pt x="1452999" y="841318"/>
                </a:lnTo>
                <a:lnTo>
                  <a:pt x="1454371" y="836238"/>
                </a:lnTo>
                <a:lnTo>
                  <a:pt x="1455536" y="832428"/>
                </a:lnTo>
                <a:lnTo>
                  <a:pt x="1457098" y="828618"/>
                </a:lnTo>
                <a:lnTo>
                  <a:pt x="1458660" y="823538"/>
                </a:lnTo>
                <a:lnTo>
                  <a:pt x="1461388" y="822268"/>
                </a:lnTo>
                <a:lnTo>
                  <a:pt x="1470951" y="822268"/>
                </a:lnTo>
                <a:lnTo>
                  <a:pt x="1473480" y="824808"/>
                </a:lnTo>
                <a:lnTo>
                  <a:pt x="1474654" y="828618"/>
                </a:lnTo>
                <a:lnTo>
                  <a:pt x="1475629" y="831158"/>
                </a:lnTo>
                <a:lnTo>
                  <a:pt x="1476018" y="834968"/>
                </a:lnTo>
                <a:lnTo>
                  <a:pt x="1476993" y="837508"/>
                </a:lnTo>
                <a:lnTo>
                  <a:pt x="1477778" y="840048"/>
                </a:lnTo>
                <a:lnTo>
                  <a:pt x="1479728" y="842588"/>
                </a:lnTo>
                <a:lnTo>
                  <a:pt x="1482265" y="842588"/>
                </a:lnTo>
                <a:lnTo>
                  <a:pt x="1484605" y="843858"/>
                </a:lnTo>
                <a:close/>
              </a:path>
              <a:path w="4097654" h="972819">
                <a:moveTo>
                  <a:pt x="1905930" y="842588"/>
                </a:moveTo>
                <a:lnTo>
                  <a:pt x="1882523" y="842588"/>
                </a:lnTo>
                <a:lnTo>
                  <a:pt x="1890127" y="841318"/>
                </a:lnTo>
                <a:lnTo>
                  <a:pt x="1892276" y="836238"/>
                </a:lnTo>
                <a:lnTo>
                  <a:pt x="1893640" y="833698"/>
                </a:lnTo>
                <a:lnTo>
                  <a:pt x="1894226" y="831158"/>
                </a:lnTo>
                <a:lnTo>
                  <a:pt x="1895392" y="827348"/>
                </a:lnTo>
                <a:lnTo>
                  <a:pt x="1896756" y="823538"/>
                </a:lnTo>
                <a:lnTo>
                  <a:pt x="1900269" y="822268"/>
                </a:lnTo>
                <a:lnTo>
                  <a:pt x="1904368" y="822268"/>
                </a:lnTo>
                <a:lnTo>
                  <a:pt x="1916328" y="833698"/>
                </a:lnTo>
                <a:lnTo>
                  <a:pt x="1916460" y="836238"/>
                </a:lnTo>
                <a:lnTo>
                  <a:pt x="1915096" y="838778"/>
                </a:lnTo>
                <a:lnTo>
                  <a:pt x="1909244" y="841318"/>
                </a:lnTo>
                <a:lnTo>
                  <a:pt x="1905930" y="842588"/>
                </a:lnTo>
                <a:close/>
              </a:path>
              <a:path w="4097654" h="972819">
                <a:moveTo>
                  <a:pt x="2504575" y="838778"/>
                </a:moveTo>
                <a:lnTo>
                  <a:pt x="2500468" y="836238"/>
                </a:lnTo>
                <a:lnTo>
                  <a:pt x="2499112" y="836238"/>
                </a:lnTo>
                <a:lnTo>
                  <a:pt x="2497938" y="833698"/>
                </a:lnTo>
                <a:lnTo>
                  <a:pt x="2497131" y="827348"/>
                </a:lnTo>
                <a:lnTo>
                  <a:pt x="2500834" y="823538"/>
                </a:lnTo>
                <a:lnTo>
                  <a:pt x="2505344" y="823538"/>
                </a:lnTo>
                <a:lnTo>
                  <a:pt x="2509047" y="822268"/>
                </a:lnTo>
                <a:lnTo>
                  <a:pt x="2512575" y="823538"/>
                </a:lnTo>
                <a:lnTo>
                  <a:pt x="2514297" y="828618"/>
                </a:lnTo>
                <a:lnTo>
                  <a:pt x="2514518" y="828618"/>
                </a:lnTo>
                <a:lnTo>
                  <a:pt x="2514701" y="829888"/>
                </a:lnTo>
                <a:lnTo>
                  <a:pt x="2514297" y="831158"/>
                </a:lnTo>
                <a:lnTo>
                  <a:pt x="2514114" y="832428"/>
                </a:lnTo>
                <a:lnTo>
                  <a:pt x="2513528" y="833698"/>
                </a:lnTo>
                <a:lnTo>
                  <a:pt x="2511585" y="837508"/>
                </a:lnTo>
                <a:lnTo>
                  <a:pt x="2504575" y="838778"/>
                </a:lnTo>
                <a:close/>
              </a:path>
              <a:path w="4097654" h="972819">
                <a:moveTo>
                  <a:pt x="222191" y="837508"/>
                </a:moveTo>
                <a:lnTo>
                  <a:pt x="217901" y="837508"/>
                </a:lnTo>
                <a:lnTo>
                  <a:pt x="214381" y="833698"/>
                </a:lnTo>
                <a:lnTo>
                  <a:pt x="212240" y="831158"/>
                </a:lnTo>
                <a:lnTo>
                  <a:pt x="210678" y="828618"/>
                </a:lnTo>
                <a:lnTo>
                  <a:pt x="208339" y="827348"/>
                </a:lnTo>
                <a:lnTo>
                  <a:pt x="204438" y="823538"/>
                </a:lnTo>
                <a:lnTo>
                  <a:pt x="225696" y="823538"/>
                </a:lnTo>
                <a:lnTo>
                  <a:pt x="227647" y="827348"/>
                </a:lnTo>
                <a:lnTo>
                  <a:pt x="229018" y="829888"/>
                </a:lnTo>
                <a:lnTo>
                  <a:pt x="229993" y="831158"/>
                </a:lnTo>
                <a:lnTo>
                  <a:pt x="228622" y="834968"/>
                </a:lnTo>
                <a:lnTo>
                  <a:pt x="222191" y="837508"/>
                </a:lnTo>
                <a:close/>
              </a:path>
              <a:path w="4097654" h="972819">
                <a:moveTo>
                  <a:pt x="1830634" y="841318"/>
                </a:moveTo>
                <a:lnTo>
                  <a:pt x="1823030" y="841318"/>
                </a:lnTo>
                <a:lnTo>
                  <a:pt x="1820097" y="838778"/>
                </a:lnTo>
                <a:lnTo>
                  <a:pt x="1817956" y="836238"/>
                </a:lnTo>
                <a:lnTo>
                  <a:pt x="1816203" y="833698"/>
                </a:lnTo>
                <a:lnTo>
                  <a:pt x="1814253" y="831158"/>
                </a:lnTo>
                <a:lnTo>
                  <a:pt x="1810542" y="826078"/>
                </a:lnTo>
                <a:lnTo>
                  <a:pt x="1805277" y="823538"/>
                </a:lnTo>
                <a:lnTo>
                  <a:pt x="1823680" y="823538"/>
                </a:lnTo>
                <a:lnTo>
                  <a:pt x="1826543" y="824808"/>
                </a:lnTo>
                <a:lnTo>
                  <a:pt x="1829469" y="827348"/>
                </a:lnTo>
                <a:lnTo>
                  <a:pt x="1833560" y="831158"/>
                </a:lnTo>
                <a:lnTo>
                  <a:pt x="1833949" y="833698"/>
                </a:lnTo>
                <a:lnTo>
                  <a:pt x="1834535" y="834968"/>
                </a:lnTo>
                <a:lnTo>
                  <a:pt x="1835313" y="837508"/>
                </a:lnTo>
                <a:lnTo>
                  <a:pt x="1832783" y="840048"/>
                </a:lnTo>
                <a:lnTo>
                  <a:pt x="1830634" y="841318"/>
                </a:lnTo>
                <a:close/>
              </a:path>
              <a:path w="4097654" h="972819">
                <a:moveTo>
                  <a:pt x="1945917" y="841318"/>
                </a:moveTo>
                <a:lnTo>
                  <a:pt x="1941817" y="841318"/>
                </a:lnTo>
                <a:lnTo>
                  <a:pt x="1938305" y="840048"/>
                </a:lnTo>
                <a:lnTo>
                  <a:pt x="1936552" y="836238"/>
                </a:lnTo>
                <a:lnTo>
                  <a:pt x="1935966" y="836238"/>
                </a:lnTo>
                <a:lnTo>
                  <a:pt x="1935775" y="833698"/>
                </a:lnTo>
                <a:lnTo>
                  <a:pt x="1935379" y="833698"/>
                </a:lnTo>
                <a:lnTo>
                  <a:pt x="1934015" y="828618"/>
                </a:lnTo>
                <a:lnTo>
                  <a:pt x="1930891" y="826078"/>
                </a:lnTo>
                <a:lnTo>
                  <a:pt x="1926601" y="823538"/>
                </a:lnTo>
                <a:lnTo>
                  <a:pt x="1960348" y="823538"/>
                </a:lnTo>
                <a:lnTo>
                  <a:pt x="1957232" y="826078"/>
                </a:lnTo>
                <a:lnTo>
                  <a:pt x="1957232" y="831158"/>
                </a:lnTo>
                <a:lnTo>
                  <a:pt x="1955083" y="834968"/>
                </a:lnTo>
                <a:lnTo>
                  <a:pt x="1953132" y="838778"/>
                </a:lnTo>
                <a:lnTo>
                  <a:pt x="1949818" y="840048"/>
                </a:lnTo>
                <a:lnTo>
                  <a:pt x="1945917" y="841318"/>
                </a:lnTo>
                <a:close/>
              </a:path>
              <a:path w="4097654" h="972819">
                <a:moveTo>
                  <a:pt x="2211584" y="861638"/>
                </a:moveTo>
                <a:lnTo>
                  <a:pt x="2206319" y="860368"/>
                </a:lnTo>
                <a:lnTo>
                  <a:pt x="2202997" y="857828"/>
                </a:lnTo>
                <a:lnTo>
                  <a:pt x="2200658" y="855288"/>
                </a:lnTo>
                <a:lnTo>
                  <a:pt x="2200071" y="851478"/>
                </a:lnTo>
                <a:lnTo>
                  <a:pt x="2202220" y="848938"/>
                </a:lnTo>
                <a:lnTo>
                  <a:pt x="2205732" y="845128"/>
                </a:lnTo>
                <a:lnTo>
                  <a:pt x="2214312" y="842588"/>
                </a:lnTo>
                <a:lnTo>
                  <a:pt x="2216072" y="837508"/>
                </a:lnTo>
                <a:lnTo>
                  <a:pt x="2215993" y="834968"/>
                </a:lnTo>
                <a:lnTo>
                  <a:pt x="2215874" y="828618"/>
                </a:lnTo>
                <a:lnTo>
                  <a:pt x="2216651" y="827348"/>
                </a:lnTo>
                <a:lnTo>
                  <a:pt x="2217824" y="826078"/>
                </a:lnTo>
                <a:lnTo>
                  <a:pt x="2219386" y="824808"/>
                </a:lnTo>
                <a:lnTo>
                  <a:pt x="2220552" y="823538"/>
                </a:lnTo>
                <a:lnTo>
                  <a:pt x="2224255" y="823538"/>
                </a:lnTo>
                <a:lnTo>
                  <a:pt x="2227372" y="824808"/>
                </a:lnTo>
                <a:lnTo>
                  <a:pt x="2230709" y="829888"/>
                </a:lnTo>
                <a:lnTo>
                  <a:pt x="2231661" y="832428"/>
                </a:lnTo>
                <a:lnTo>
                  <a:pt x="2232469" y="833698"/>
                </a:lnTo>
                <a:lnTo>
                  <a:pt x="2233239" y="836238"/>
                </a:lnTo>
                <a:lnTo>
                  <a:pt x="2232065" y="840048"/>
                </a:lnTo>
                <a:lnTo>
                  <a:pt x="2230122" y="841318"/>
                </a:lnTo>
                <a:lnTo>
                  <a:pt x="2228362" y="841318"/>
                </a:lnTo>
                <a:lnTo>
                  <a:pt x="2226602" y="842588"/>
                </a:lnTo>
                <a:lnTo>
                  <a:pt x="2224842" y="842588"/>
                </a:lnTo>
                <a:lnTo>
                  <a:pt x="2221139" y="845128"/>
                </a:lnTo>
                <a:lnTo>
                  <a:pt x="2218602" y="847668"/>
                </a:lnTo>
                <a:lnTo>
                  <a:pt x="2218506" y="852748"/>
                </a:lnTo>
                <a:lnTo>
                  <a:pt x="2218411" y="855288"/>
                </a:lnTo>
                <a:lnTo>
                  <a:pt x="2217436" y="857828"/>
                </a:lnTo>
                <a:lnTo>
                  <a:pt x="2216263" y="859098"/>
                </a:lnTo>
                <a:lnTo>
                  <a:pt x="2215287" y="860368"/>
                </a:lnTo>
                <a:lnTo>
                  <a:pt x="2211584" y="861638"/>
                </a:lnTo>
                <a:close/>
              </a:path>
              <a:path w="4097654" h="972819">
                <a:moveTo>
                  <a:pt x="482784" y="842588"/>
                </a:moveTo>
                <a:lnTo>
                  <a:pt x="444550" y="842588"/>
                </a:lnTo>
                <a:lnTo>
                  <a:pt x="448458" y="841318"/>
                </a:lnTo>
                <a:lnTo>
                  <a:pt x="453914" y="831158"/>
                </a:lnTo>
                <a:lnTo>
                  <a:pt x="457823" y="824808"/>
                </a:lnTo>
                <a:lnTo>
                  <a:pt x="464650" y="824808"/>
                </a:lnTo>
                <a:lnTo>
                  <a:pt x="469526" y="828618"/>
                </a:lnTo>
                <a:lnTo>
                  <a:pt x="471279" y="831158"/>
                </a:lnTo>
                <a:lnTo>
                  <a:pt x="472841" y="832428"/>
                </a:lnTo>
                <a:lnTo>
                  <a:pt x="474982" y="834968"/>
                </a:lnTo>
                <a:lnTo>
                  <a:pt x="476544" y="837508"/>
                </a:lnTo>
                <a:lnTo>
                  <a:pt x="478883" y="840048"/>
                </a:lnTo>
                <a:lnTo>
                  <a:pt x="482784" y="842588"/>
                </a:lnTo>
                <a:close/>
              </a:path>
              <a:path w="4097654" h="972819">
                <a:moveTo>
                  <a:pt x="1063279" y="826078"/>
                </a:moveTo>
                <a:lnTo>
                  <a:pt x="1060940" y="826078"/>
                </a:lnTo>
                <a:lnTo>
                  <a:pt x="1062106" y="824808"/>
                </a:lnTo>
                <a:lnTo>
                  <a:pt x="1063279" y="826078"/>
                </a:lnTo>
                <a:close/>
              </a:path>
              <a:path w="4097654" h="972819">
                <a:moveTo>
                  <a:pt x="2125949" y="843858"/>
                </a:moveTo>
                <a:lnTo>
                  <a:pt x="2088111" y="843858"/>
                </a:lnTo>
                <a:lnTo>
                  <a:pt x="2093376" y="838778"/>
                </a:lnTo>
                <a:lnTo>
                  <a:pt x="2096500" y="836238"/>
                </a:lnTo>
                <a:lnTo>
                  <a:pt x="2099037" y="832428"/>
                </a:lnTo>
                <a:lnTo>
                  <a:pt x="2102154" y="828618"/>
                </a:lnTo>
                <a:lnTo>
                  <a:pt x="2104493" y="827348"/>
                </a:lnTo>
                <a:lnTo>
                  <a:pt x="2107228" y="824808"/>
                </a:lnTo>
                <a:lnTo>
                  <a:pt x="2111129" y="826078"/>
                </a:lnTo>
                <a:lnTo>
                  <a:pt x="2113278" y="826078"/>
                </a:lnTo>
                <a:lnTo>
                  <a:pt x="2114832" y="828618"/>
                </a:lnTo>
                <a:lnTo>
                  <a:pt x="2115419" y="828618"/>
                </a:lnTo>
                <a:lnTo>
                  <a:pt x="2115808" y="829888"/>
                </a:lnTo>
                <a:lnTo>
                  <a:pt x="2117370" y="836238"/>
                </a:lnTo>
                <a:lnTo>
                  <a:pt x="2120295" y="841318"/>
                </a:lnTo>
                <a:lnTo>
                  <a:pt x="2125949" y="843858"/>
                </a:lnTo>
                <a:close/>
              </a:path>
              <a:path w="4097654" h="972819">
                <a:moveTo>
                  <a:pt x="2383227" y="843858"/>
                </a:moveTo>
                <a:lnTo>
                  <a:pt x="2377985" y="840048"/>
                </a:lnTo>
                <a:lnTo>
                  <a:pt x="2376995" y="831158"/>
                </a:lnTo>
                <a:lnTo>
                  <a:pt x="2377581" y="831158"/>
                </a:lnTo>
                <a:lnTo>
                  <a:pt x="2378168" y="828618"/>
                </a:lnTo>
                <a:lnTo>
                  <a:pt x="2382275" y="824808"/>
                </a:lnTo>
                <a:lnTo>
                  <a:pt x="2385978" y="824808"/>
                </a:lnTo>
                <a:lnTo>
                  <a:pt x="2389681" y="826078"/>
                </a:lnTo>
                <a:lnTo>
                  <a:pt x="2392798" y="827348"/>
                </a:lnTo>
                <a:lnTo>
                  <a:pt x="2394344" y="829888"/>
                </a:lnTo>
                <a:lnTo>
                  <a:pt x="2394748" y="833698"/>
                </a:lnTo>
                <a:lnTo>
                  <a:pt x="2395335" y="836238"/>
                </a:lnTo>
                <a:lnTo>
                  <a:pt x="2393971" y="841318"/>
                </a:lnTo>
                <a:lnTo>
                  <a:pt x="2391807" y="841318"/>
                </a:lnTo>
                <a:lnTo>
                  <a:pt x="2383227" y="843858"/>
                </a:lnTo>
                <a:close/>
              </a:path>
              <a:path w="4097654" h="972819">
                <a:moveTo>
                  <a:pt x="304306" y="875608"/>
                </a:moveTo>
                <a:lnTo>
                  <a:pt x="302165" y="875608"/>
                </a:lnTo>
                <a:lnTo>
                  <a:pt x="299239" y="874338"/>
                </a:lnTo>
                <a:lnTo>
                  <a:pt x="297479" y="869258"/>
                </a:lnTo>
                <a:lnTo>
                  <a:pt x="299628" y="866718"/>
                </a:lnTo>
                <a:lnTo>
                  <a:pt x="302355" y="864178"/>
                </a:lnTo>
                <a:lnTo>
                  <a:pt x="305670" y="862908"/>
                </a:lnTo>
                <a:lnTo>
                  <a:pt x="308405" y="860368"/>
                </a:lnTo>
                <a:lnTo>
                  <a:pt x="313670" y="855288"/>
                </a:lnTo>
                <a:lnTo>
                  <a:pt x="311918" y="847668"/>
                </a:lnTo>
                <a:lnTo>
                  <a:pt x="305281" y="845128"/>
                </a:lnTo>
                <a:lnTo>
                  <a:pt x="300603" y="843858"/>
                </a:lnTo>
                <a:lnTo>
                  <a:pt x="299239" y="842588"/>
                </a:lnTo>
                <a:lnTo>
                  <a:pt x="294751" y="842588"/>
                </a:lnTo>
                <a:lnTo>
                  <a:pt x="292801" y="840048"/>
                </a:lnTo>
                <a:lnTo>
                  <a:pt x="291825" y="836238"/>
                </a:lnTo>
                <a:lnTo>
                  <a:pt x="290263" y="831158"/>
                </a:lnTo>
                <a:lnTo>
                  <a:pt x="288313" y="829888"/>
                </a:lnTo>
                <a:lnTo>
                  <a:pt x="284412" y="826078"/>
                </a:lnTo>
                <a:lnTo>
                  <a:pt x="308009" y="826078"/>
                </a:lnTo>
                <a:lnTo>
                  <a:pt x="311133" y="828618"/>
                </a:lnTo>
                <a:lnTo>
                  <a:pt x="312695" y="833698"/>
                </a:lnTo>
                <a:lnTo>
                  <a:pt x="313670" y="836238"/>
                </a:lnTo>
                <a:lnTo>
                  <a:pt x="316406" y="838778"/>
                </a:lnTo>
                <a:lnTo>
                  <a:pt x="323035" y="841318"/>
                </a:lnTo>
                <a:lnTo>
                  <a:pt x="344681" y="841318"/>
                </a:lnTo>
                <a:lnTo>
                  <a:pt x="338830" y="845128"/>
                </a:lnTo>
                <a:lnTo>
                  <a:pt x="335911" y="847668"/>
                </a:lnTo>
                <a:lnTo>
                  <a:pt x="334151" y="851478"/>
                </a:lnTo>
                <a:lnTo>
                  <a:pt x="332010" y="854018"/>
                </a:lnTo>
                <a:lnTo>
                  <a:pt x="330052" y="856558"/>
                </a:lnTo>
                <a:lnTo>
                  <a:pt x="328101" y="860368"/>
                </a:lnTo>
                <a:lnTo>
                  <a:pt x="324985" y="860368"/>
                </a:lnTo>
                <a:lnTo>
                  <a:pt x="316985" y="861638"/>
                </a:lnTo>
                <a:lnTo>
                  <a:pt x="311331" y="866718"/>
                </a:lnTo>
                <a:lnTo>
                  <a:pt x="307232" y="873068"/>
                </a:lnTo>
                <a:lnTo>
                  <a:pt x="306257" y="874338"/>
                </a:lnTo>
                <a:lnTo>
                  <a:pt x="304306" y="875608"/>
                </a:lnTo>
                <a:close/>
              </a:path>
              <a:path w="4097654" h="972819">
                <a:moveTo>
                  <a:pt x="1086686" y="861638"/>
                </a:moveTo>
                <a:lnTo>
                  <a:pt x="1078297" y="860368"/>
                </a:lnTo>
                <a:lnTo>
                  <a:pt x="1075760" y="855288"/>
                </a:lnTo>
                <a:lnTo>
                  <a:pt x="1074396" y="852748"/>
                </a:lnTo>
                <a:lnTo>
                  <a:pt x="1062304" y="838778"/>
                </a:lnTo>
                <a:lnTo>
                  <a:pt x="1059576" y="837508"/>
                </a:lnTo>
                <a:lnTo>
                  <a:pt x="1058014" y="836238"/>
                </a:lnTo>
                <a:lnTo>
                  <a:pt x="1055668" y="833698"/>
                </a:lnTo>
                <a:lnTo>
                  <a:pt x="1053717" y="831158"/>
                </a:lnTo>
                <a:lnTo>
                  <a:pt x="1055477" y="826078"/>
                </a:lnTo>
                <a:lnTo>
                  <a:pt x="1068933" y="826078"/>
                </a:lnTo>
                <a:lnTo>
                  <a:pt x="1071859" y="827348"/>
                </a:lnTo>
                <a:lnTo>
                  <a:pt x="1073032" y="831158"/>
                </a:lnTo>
                <a:lnTo>
                  <a:pt x="1074008" y="833698"/>
                </a:lnTo>
                <a:lnTo>
                  <a:pt x="1075562" y="836238"/>
                </a:lnTo>
                <a:lnTo>
                  <a:pt x="1078297" y="838778"/>
                </a:lnTo>
                <a:lnTo>
                  <a:pt x="1082785" y="841318"/>
                </a:lnTo>
                <a:lnTo>
                  <a:pt x="1103655" y="841318"/>
                </a:lnTo>
                <a:lnTo>
                  <a:pt x="1102093" y="842588"/>
                </a:lnTo>
                <a:lnTo>
                  <a:pt x="1097613" y="845128"/>
                </a:lnTo>
                <a:lnTo>
                  <a:pt x="1094291" y="848938"/>
                </a:lnTo>
                <a:lnTo>
                  <a:pt x="1092538" y="854018"/>
                </a:lnTo>
                <a:lnTo>
                  <a:pt x="1091951" y="855288"/>
                </a:lnTo>
                <a:lnTo>
                  <a:pt x="1090389" y="856558"/>
                </a:lnTo>
                <a:lnTo>
                  <a:pt x="1086686" y="861638"/>
                </a:lnTo>
                <a:close/>
              </a:path>
              <a:path w="4097654" h="972819">
                <a:moveTo>
                  <a:pt x="1283299" y="859098"/>
                </a:moveTo>
                <a:lnTo>
                  <a:pt x="1278232" y="854018"/>
                </a:lnTo>
                <a:lnTo>
                  <a:pt x="1277257" y="852748"/>
                </a:lnTo>
                <a:lnTo>
                  <a:pt x="1276083" y="852748"/>
                </a:lnTo>
                <a:lnTo>
                  <a:pt x="1275893" y="851478"/>
                </a:lnTo>
                <a:lnTo>
                  <a:pt x="1273942" y="843858"/>
                </a:lnTo>
                <a:lnTo>
                  <a:pt x="1268288" y="842588"/>
                </a:lnTo>
                <a:lnTo>
                  <a:pt x="1261652" y="841318"/>
                </a:lnTo>
                <a:lnTo>
                  <a:pt x="1282720" y="841318"/>
                </a:lnTo>
                <a:lnTo>
                  <a:pt x="1287794" y="840048"/>
                </a:lnTo>
                <a:lnTo>
                  <a:pt x="1293448" y="836238"/>
                </a:lnTo>
                <a:lnTo>
                  <a:pt x="1293638" y="833698"/>
                </a:lnTo>
                <a:lnTo>
                  <a:pt x="1294423" y="832428"/>
                </a:lnTo>
                <a:lnTo>
                  <a:pt x="1296953" y="826078"/>
                </a:lnTo>
                <a:lnTo>
                  <a:pt x="1305929" y="826078"/>
                </a:lnTo>
                <a:lnTo>
                  <a:pt x="1310614" y="829888"/>
                </a:lnTo>
                <a:lnTo>
                  <a:pt x="1311590" y="829888"/>
                </a:lnTo>
                <a:lnTo>
                  <a:pt x="1312756" y="831158"/>
                </a:lnTo>
                <a:lnTo>
                  <a:pt x="1315491" y="838778"/>
                </a:lnTo>
                <a:lnTo>
                  <a:pt x="1320756" y="841318"/>
                </a:lnTo>
                <a:lnTo>
                  <a:pt x="1327385" y="842588"/>
                </a:lnTo>
                <a:lnTo>
                  <a:pt x="1302614" y="842588"/>
                </a:lnTo>
                <a:lnTo>
                  <a:pt x="1299879" y="843858"/>
                </a:lnTo>
                <a:lnTo>
                  <a:pt x="1296953" y="847668"/>
                </a:lnTo>
                <a:lnTo>
                  <a:pt x="1296374" y="850208"/>
                </a:lnTo>
                <a:lnTo>
                  <a:pt x="1295398" y="851478"/>
                </a:lnTo>
                <a:lnTo>
                  <a:pt x="1291886" y="857828"/>
                </a:lnTo>
                <a:lnTo>
                  <a:pt x="1283299" y="859098"/>
                </a:lnTo>
                <a:close/>
              </a:path>
              <a:path w="4097654" h="972819">
                <a:moveTo>
                  <a:pt x="1348453" y="836238"/>
                </a:moveTo>
                <a:lnTo>
                  <a:pt x="1342990" y="836238"/>
                </a:lnTo>
                <a:lnTo>
                  <a:pt x="1340452" y="833698"/>
                </a:lnTo>
                <a:lnTo>
                  <a:pt x="1340452" y="829888"/>
                </a:lnTo>
                <a:lnTo>
                  <a:pt x="1342403" y="827348"/>
                </a:lnTo>
                <a:lnTo>
                  <a:pt x="1344750" y="826078"/>
                </a:lnTo>
                <a:lnTo>
                  <a:pt x="1347675" y="826078"/>
                </a:lnTo>
                <a:lnTo>
                  <a:pt x="1349817" y="827348"/>
                </a:lnTo>
                <a:lnTo>
                  <a:pt x="1350403" y="829888"/>
                </a:lnTo>
                <a:lnTo>
                  <a:pt x="1350990" y="833698"/>
                </a:lnTo>
                <a:lnTo>
                  <a:pt x="1348453" y="836238"/>
                </a:lnTo>
                <a:close/>
              </a:path>
              <a:path w="4097654" h="972819">
                <a:moveTo>
                  <a:pt x="1882523" y="842588"/>
                </a:moveTo>
                <a:lnTo>
                  <a:pt x="1845652" y="842588"/>
                </a:lnTo>
                <a:lnTo>
                  <a:pt x="1848388" y="841318"/>
                </a:lnTo>
                <a:lnTo>
                  <a:pt x="1850338" y="840048"/>
                </a:lnTo>
                <a:lnTo>
                  <a:pt x="1851702" y="837508"/>
                </a:lnTo>
                <a:lnTo>
                  <a:pt x="1853455" y="834968"/>
                </a:lnTo>
                <a:lnTo>
                  <a:pt x="1854819" y="832428"/>
                </a:lnTo>
                <a:lnTo>
                  <a:pt x="1858720" y="826078"/>
                </a:lnTo>
                <a:lnTo>
                  <a:pt x="1864968" y="826078"/>
                </a:lnTo>
                <a:lnTo>
                  <a:pt x="1868473" y="828618"/>
                </a:lnTo>
                <a:lnTo>
                  <a:pt x="1870423" y="829888"/>
                </a:lnTo>
                <a:lnTo>
                  <a:pt x="1872183" y="831158"/>
                </a:lnTo>
                <a:lnTo>
                  <a:pt x="1875688" y="834968"/>
                </a:lnTo>
                <a:lnTo>
                  <a:pt x="1877060" y="837508"/>
                </a:lnTo>
                <a:lnTo>
                  <a:pt x="1878820" y="838778"/>
                </a:lnTo>
                <a:lnTo>
                  <a:pt x="1882523" y="842588"/>
                </a:lnTo>
                <a:close/>
              </a:path>
              <a:path w="4097654" h="972819">
                <a:moveTo>
                  <a:pt x="1974398" y="861638"/>
                </a:moveTo>
                <a:lnTo>
                  <a:pt x="1942991" y="861638"/>
                </a:lnTo>
                <a:lnTo>
                  <a:pt x="1949422" y="860368"/>
                </a:lnTo>
                <a:lnTo>
                  <a:pt x="1951570" y="856558"/>
                </a:lnTo>
                <a:lnTo>
                  <a:pt x="1953132" y="854018"/>
                </a:lnTo>
                <a:lnTo>
                  <a:pt x="1954108" y="851478"/>
                </a:lnTo>
                <a:lnTo>
                  <a:pt x="1955670" y="848938"/>
                </a:lnTo>
                <a:lnTo>
                  <a:pt x="1966200" y="841318"/>
                </a:lnTo>
                <a:lnTo>
                  <a:pt x="1971267" y="836238"/>
                </a:lnTo>
                <a:lnTo>
                  <a:pt x="1972638" y="832428"/>
                </a:lnTo>
                <a:lnTo>
                  <a:pt x="1974589" y="828618"/>
                </a:lnTo>
                <a:lnTo>
                  <a:pt x="1976151" y="827348"/>
                </a:lnTo>
                <a:lnTo>
                  <a:pt x="1978688" y="826078"/>
                </a:lnTo>
                <a:lnTo>
                  <a:pt x="1986292" y="826078"/>
                </a:lnTo>
                <a:lnTo>
                  <a:pt x="1996045" y="834968"/>
                </a:lnTo>
                <a:lnTo>
                  <a:pt x="1996434" y="836238"/>
                </a:lnTo>
                <a:lnTo>
                  <a:pt x="1997409" y="840048"/>
                </a:lnTo>
                <a:lnTo>
                  <a:pt x="1998678" y="841318"/>
                </a:lnTo>
                <a:lnTo>
                  <a:pt x="1991359" y="841318"/>
                </a:lnTo>
                <a:lnTo>
                  <a:pt x="1984730" y="842588"/>
                </a:lnTo>
                <a:lnTo>
                  <a:pt x="1981614" y="842588"/>
                </a:lnTo>
                <a:lnTo>
                  <a:pt x="1978688" y="843858"/>
                </a:lnTo>
                <a:lnTo>
                  <a:pt x="1976539" y="845128"/>
                </a:lnTo>
                <a:lnTo>
                  <a:pt x="1973027" y="847668"/>
                </a:lnTo>
                <a:lnTo>
                  <a:pt x="1973217" y="851478"/>
                </a:lnTo>
                <a:lnTo>
                  <a:pt x="1972829" y="854018"/>
                </a:lnTo>
                <a:lnTo>
                  <a:pt x="1972242" y="860368"/>
                </a:lnTo>
                <a:lnTo>
                  <a:pt x="1974398" y="861638"/>
                </a:lnTo>
                <a:close/>
              </a:path>
              <a:path w="4097654" h="972819">
                <a:moveTo>
                  <a:pt x="2346959" y="837508"/>
                </a:moveTo>
                <a:lnTo>
                  <a:pt x="2343256" y="836238"/>
                </a:lnTo>
                <a:lnTo>
                  <a:pt x="2341092" y="836238"/>
                </a:lnTo>
                <a:lnTo>
                  <a:pt x="2337976" y="832428"/>
                </a:lnTo>
                <a:lnTo>
                  <a:pt x="2343439" y="826078"/>
                </a:lnTo>
                <a:lnTo>
                  <a:pt x="2348315" y="826078"/>
                </a:lnTo>
                <a:lnTo>
                  <a:pt x="2349488" y="827348"/>
                </a:lnTo>
                <a:lnTo>
                  <a:pt x="2352201" y="827348"/>
                </a:lnTo>
                <a:lnTo>
                  <a:pt x="2353009" y="829888"/>
                </a:lnTo>
                <a:lnTo>
                  <a:pt x="2352201" y="831158"/>
                </a:lnTo>
                <a:lnTo>
                  <a:pt x="2350479" y="834968"/>
                </a:lnTo>
                <a:lnTo>
                  <a:pt x="2346959" y="83750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6802" y="879418"/>
                </a:lnTo>
                <a:lnTo>
                  <a:pt x="1176413" y="875608"/>
                </a:lnTo>
                <a:lnTo>
                  <a:pt x="1174462" y="867988"/>
                </a:lnTo>
                <a:lnTo>
                  <a:pt x="1172314" y="864178"/>
                </a:lnTo>
                <a:lnTo>
                  <a:pt x="1168413" y="862908"/>
                </a:lnTo>
                <a:lnTo>
                  <a:pt x="1166073" y="861638"/>
                </a:lnTo>
                <a:lnTo>
                  <a:pt x="1163734" y="861638"/>
                </a:lnTo>
                <a:lnTo>
                  <a:pt x="1161395" y="860368"/>
                </a:lnTo>
                <a:lnTo>
                  <a:pt x="1158469" y="859098"/>
                </a:lnTo>
                <a:lnTo>
                  <a:pt x="1156519" y="856558"/>
                </a:lnTo>
                <a:lnTo>
                  <a:pt x="1155345" y="852748"/>
                </a:lnTo>
                <a:lnTo>
                  <a:pt x="1152808" y="846398"/>
                </a:lnTo>
                <a:lnTo>
                  <a:pt x="1148518" y="842588"/>
                </a:lnTo>
                <a:lnTo>
                  <a:pt x="1141493" y="841318"/>
                </a:lnTo>
                <a:lnTo>
                  <a:pt x="1139939" y="841318"/>
                </a:lnTo>
                <a:lnTo>
                  <a:pt x="1136815" y="838778"/>
                </a:lnTo>
                <a:lnTo>
                  <a:pt x="1135062" y="837508"/>
                </a:lnTo>
                <a:lnTo>
                  <a:pt x="1134674" y="833698"/>
                </a:lnTo>
                <a:lnTo>
                  <a:pt x="1140914" y="827348"/>
                </a:lnTo>
                <a:lnTo>
                  <a:pt x="1148320" y="827348"/>
                </a:lnTo>
                <a:lnTo>
                  <a:pt x="1152618" y="832428"/>
                </a:lnTo>
                <a:lnTo>
                  <a:pt x="1154568" y="834968"/>
                </a:lnTo>
                <a:lnTo>
                  <a:pt x="1156321" y="837508"/>
                </a:lnTo>
                <a:lnTo>
                  <a:pt x="1160808" y="841318"/>
                </a:lnTo>
                <a:lnTo>
                  <a:pt x="1164123" y="842588"/>
                </a:lnTo>
                <a:lnTo>
                  <a:pt x="1176604" y="842588"/>
                </a:lnTo>
                <a:lnTo>
                  <a:pt x="1175049" y="843858"/>
                </a:lnTo>
                <a:lnTo>
                  <a:pt x="1173876" y="846398"/>
                </a:lnTo>
                <a:lnTo>
                  <a:pt x="1171925" y="851478"/>
                </a:lnTo>
                <a:lnTo>
                  <a:pt x="1173876" y="856558"/>
                </a:lnTo>
                <a:lnTo>
                  <a:pt x="1178166" y="859098"/>
                </a:lnTo>
                <a:lnTo>
                  <a:pt x="1182844" y="862908"/>
                </a:lnTo>
                <a:lnTo>
                  <a:pt x="1215615" y="862908"/>
                </a:lnTo>
                <a:lnTo>
                  <a:pt x="1219421" y="864178"/>
                </a:lnTo>
                <a:lnTo>
                  <a:pt x="1198845" y="864178"/>
                </a:lnTo>
                <a:lnTo>
                  <a:pt x="1195530" y="865448"/>
                </a:lnTo>
                <a:lnTo>
                  <a:pt x="1194745" y="866718"/>
                </a:lnTo>
                <a:lnTo>
                  <a:pt x="1194357" y="867988"/>
                </a:lnTo>
                <a:lnTo>
                  <a:pt x="1193770" y="869258"/>
                </a:lnTo>
                <a:lnTo>
                  <a:pt x="1182653" y="881958"/>
                </a:lnTo>
                <a:lnTo>
                  <a:pt x="1180116" y="883228"/>
                </a:lnTo>
                <a:lnTo>
                  <a:pt x="1177388" y="883228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668348" y="841318"/>
                </a:moveTo>
                <a:lnTo>
                  <a:pt x="1662885" y="838778"/>
                </a:lnTo>
                <a:lnTo>
                  <a:pt x="1660545" y="836238"/>
                </a:lnTo>
                <a:lnTo>
                  <a:pt x="1658206" y="832428"/>
                </a:lnTo>
                <a:lnTo>
                  <a:pt x="1658595" y="829888"/>
                </a:lnTo>
                <a:lnTo>
                  <a:pt x="1661132" y="828618"/>
                </a:lnTo>
                <a:lnTo>
                  <a:pt x="1663471" y="827348"/>
                </a:lnTo>
                <a:lnTo>
                  <a:pt x="1667563" y="827348"/>
                </a:lnTo>
                <a:lnTo>
                  <a:pt x="1670687" y="828618"/>
                </a:lnTo>
                <a:lnTo>
                  <a:pt x="1672447" y="832428"/>
                </a:lnTo>
                <a:lnTo>
                  <a:pt x="1673224" y="833698"/>
                </a:lnTo>
                <a:lnTo>
                  <a:pt x="1672836" y="836238"/>
                </a:lnTo>
                <a:lnTo>
                  <a:pt x="1672249" y="837508"/>
                </a:lnTo>
                <a:lnTo>
                  <a:pt x="1671662" y="840048"/>
                </a:lnTo>
                <a:lnTo>
                  <a:pt x="1668348" y="841318"/>
                </a:lnTo>
                <a:close/>
              </a:path>
              <a:path w="4097654" h="972819">
                <a:moveTo>
                  <a:pt x="2145851" y="837508"/>
                </a:moveTo>
                <a:lnTo>
                  <a:pt x="2141942" y="836238"/>
                </a:lnTo>
                <a:lnTo>
                  <a:pt x="2139999" y="833698"/>
                </a:lnTo>
                <a:lnTo>
                  <a:pt x="2139413" y="832428"/>
                </a:lnTo>
                <a:lnTo>
                  <a:pt x="2139603" y="831158"/>
                </a:lnTo>
                <a:lnTo>
                  <a:pt x="2140190" y="829888"/>
                </a:lnTo>
                <a:lnTo>
                  <a:pt x="2142727" y="827348"/>
                </a:lnTo>
                <a:lnTo>
                  <a:pt x="2147413" y="828618"/>
                </a:lnTo>
                <a:lnTo>
                  <a:pt x="2149364" y="831158"/>
                </a:lnTo>
                <a:lnTo>
                  <a:pt x="2149752" y="831158"/>
                </a:lnTo>
                <a:lnTo>
                  <a:pt x="2149752" y="832428"/>
                </a:lnTo>
                <a:lnTo>
                  <a:pt x="2148968" y="834968"/>
                </a:lnTo>
                <a:lnTo>
                  <a:pt x="2145851" y="837508"/>
                </a:lnTo>
                <a:close/>
              </a:path>
              <a:path w="4097654" h="972819">
                <a:moveTo>
                  <a:pt x="2583749" y="842588"/>
                </a:moveTo>
                <a:lnTo>
                  <a:pt x="2580228" y="838778"/>
                </a:lnTo>
                <a:lnTo>
                  <a:pt x="2580228" y="831158"/>
                </a:lnTo>
                <a:lnTo>
                  <a:pt x="2581402" y="829888"/>
                </a:lnTo>
                <a:lnTo>
                  <a:pt x="2583749" y="828618"/>
                </a:lnTo>
                <a:lnTo>
                  <a:pt x="2585699" y="827348"/>
                </a:lnTo>
                <a:lnTo>
                  <a:pt x="2588450" y="827348"/>
                </a:lnTo>
                <a:lnTo>
                  <a:pt x="2590576" y="828618"/>
                </a:lnTo>
                <a:lnTo>
                  <a:pt x="2593509" y="831158"/>
                </a:lnTo>
                <a:lnTo>
                  <a:pt x="2594279" y="832428"/>
                </a:lnTo>
                <a:lnTo>
                  <a:pt x="2595086" y="834968"/>
                </a:lnTo>
                <a:lnTo>
                  <a:pt x="2595452" y="836238"/>
                </a:lnTo>
                <a:lnTo>
                  <a:pt x="2594865" y="838778"/>
                </a:lnTo>
                <a:lnTo>
                  <a:pt x="2594096" y="841318"/>
                </a:lnTo>
                <a:lnTo>
                  <a:pt x="2589036" y="841318"/>
                </a:lnTo>
                <a:lnTo>
                  <a:pt x="2583749" y="842588"/>
                </a:lnTo>
                <a:close/>
              </a:path>
              <a:path w="4097654" h="972819">
                <a:moveTo>
                  <a:pt x="1103655" y="841318"/>
                </a:moveTo>
                <a:lnTo>
                  <a:pt x="1088241" y="841318"/>
                </a:lnTo>
                <a:lnTo>
                  <a:pt x="1091951" y="837508"/>
                </a:lnTo>
                <a:lnTo>
                  <a:pt x="1095853" y="832428"/>
                </a:lnTo>
                <a:lnTo>
                  <a:pt x="1098001" y="831158"/>
                </a:lnTo>
                <a:lnTo>
                  <a:pt x="1099952" y="828618"/>
                </a:lnTo>
                <a:lnTo>
                  <a:pt x="1104828" y="828618"/>
                </a:lnTo>
                <a:lnTo>
                  <a:pt x="1106383" y="831158"/>
                </a:lnTo>
                <a:lnTo>
                  <a:pt x="1107747" y="833698"/>
                </a:lnTo>
                <a:lnTo>
                  <a:pt x="1107556" y="837508"/>
                </a:lnTo>
                <a:lnTo>
                  <a:pt x="1106192" y="838778"/>
                </a:lnTo>
                <a:lnTo>
                  <a:pt x="1105019" y="840048"/>
                </a:lnTo>
                <a:lnTo>
                  <a:pt x="1103655" y="841318"/>
                </a:lnTo>
                <a:close/>
              </a:path>
              <a:path w="4097654" h="972819">
                <a:moveTo>
                  <a:pt x="1282720" y="841318"/>
                </a:moveTo>
                <a:lnTo>
                  <a:pt x="1259115" y="841318"/>
                </a:lnTo>
                <a:lnTo>
                  <a:pt x="1256974" y="838778"/>
                </a:lnTo>
                <a:lnTo>
                  <a:pt x="1257751" y="833698"/>
                </a:lnTo>
                <a:lnTo>
                  <a:pt x="1259115" y="831158"/>
                </a:lnTo>
                <a:lnTo>
                  <a:pt x="1261652" y="829888"/>
                </a:lnTo>
                <a:lnTo>
                  <a:pt x="1266528" y="828618"/>
                </a:lnTo>
                <a:lnTo>
                  <a:pt x="1270231" y="829888"/>
                </a:lnTo>
                <a:lnTo>
                  <a:pt x="1273157" y="833698"/>
                </a:lnTo>
                <a:lnTo>
                  <a:pt x="1274719" y="834968"/>
                </a:lnTo>
                <a:lnTo>
                  <a:pt x="1275893" y="838778"/>
                </a:lnTo>
                <a:lnTo>
                  <a:pt x="1282720" y="841318"/>
                </a:lnTo>
                <a:close/>
              </a:path>
              <a:path w="4097654" h="972819">
                <a:moveTo>
                  <a:pt x="947220" y="831158"/>
                </a:moveTo>
                <a:lnTo>
                  <a:pt x="945468" y="831158"/>
                </a:lnTo>
                <a:lnTo>
                  <a:pt x="946443" y="829888"/>
                </a:lnTo>
                <a:lnTo>
                  <a:pt x="946633" y="829888"/>
                </a:lnTo>
                <a:lnTo>
                  <a:pt x="947220" y="831158"/>
                </a:lnTo>
                <a:close/>
              </a:path>
              <a:path w="4097654" h="972819">
                <a:moveTo>
                  <a:pt x="980182" y="836238"/>
                </a:moveTo>
                <a:lnTo>
                  <a:pt x="976082" y="836238"/>
                </a:lnTo>
                <a:lnTo>
                  <a:pt x="975694" y="833698"/>
                </a:lnTo>
                <a:lnTo>
                  <a:pt x="975305" y="833698"/>
                </a:lnTo>
                <a:lnTo>
                  <a:pt x="976082" y="831158"/>
                </a:lnTo>
                <a:lnTo>
                  <a:pt x="978033" y="829888"/>
                </a:lnTo>
                <a:lnTo>
                  <a:pt x="980967" y="831158"/>
                </a:lnTo>
                <a:lnTo>
                  <a:pt x="983306" y="831158"/>
                </a:lnTo>
                <a:lnTo>
                  <a:pt x="983108" y="832428"/>
                </a:lnTo>
                <a:lnTo>
                  <a:pt x="983108" y="833698"/>
                </a:lnTo>
                <a:lnTo>
                  <a:pt x="982330" y="834968"/>
                </a:lnTo>
                <a:lnTo>
                  <a:pt x="981553" y="834968"/>
                </a:lnTo>
                <a:lnTo>
                  <a:pt x="980182" y="836238"/>
                </a:lnTo>
                <a:close/>
              </a:path>
              <a:path w="4097654" h="972819">
                <a:moveTo>
                  <a:pt x="1385316" y="833698"/>
                </a:moveTo>
                <a:lnTo>
                  <a:pt x="1383952" y="833698"/>
                </a:lnTo>
                <a:lnTo>
                  <a:pt x="1382588" y="832428"/>
                </a:lnTo>
                <a:lnTo>
                  <a:pt x="1382199" y="832428"/>
                </a:lnTo>
                <a:lnTo>
                  <a:pt x="1382976" y="831158"/>
                </a:lnTo>
                <a:lnTo>
                  <a:pt x="1383373" y="829888"/>
                </a:lnTo>
                <a:lnTo>
                  <a:pt x="1385902" y="829888"/>
                </a:lnTo>
                <a:lnTo>
                  <a:pt x="1386291" y="831158"/>
                </a:lnTo>
                <a:lnTo>
                  <a:pt x="1385514" y="832428"/>
                </a:lnTo>
                <a:lnTo>
                  <a:pt x="1385316" y="833698"/>
                </a:lnTo>
                <a:close/>
              </a:path>
              <a:path w="4097654" h="972819">
                <a:moveTo>
                  <a:pt x="946047" y="833698"/>
                </a:moveTo>
                <a:lnTo>
                  <a:pt x="944881" y="833698"/>
                </a:lnTo>
                <a:lnTo>
                  <a:pt x="944096" y="832428"/>
                </a:lnTo>
                <a:lnTo>
                  <a:pt x="943517" y="831158"/>
                </a:lnTo>
                <a:lnTo>
                  <a:pt x="947609" y="831158"/>
                </a:lnTo>
                <a:lnTo>
                  <a:pt x="946047" y="833698"/>
                </a:lnTo>
                <a:close/>
              </a:path>
              <a:path w="4097654" h="972819">
                <a:moveTo>
                  <a:pt x="1213863" y="837508"/>
                </a:moveTo>
                <a:lnTo>
                  <a:pt x="1213665" y="837508"/>
                </a:lnTo>
                <a:lnTo>
                  <a:pt x="1213665" y="836238"/>
                </a:lnTo>
                <a:lnTo>
                  <a:pt x="1213863" y="836238"/>
                </a:lnTo>
                <a:lnTo>
                  <a:pt x="1213863" y="837508"/>
                </a:lnTo>
                <a:close/>
              </a:path>
              <a:path w="4097654" h="972819">
                <a:moveTo>
                  <a:pt x="1215615" y="862908"/>
                </a:moveTo>
                <a:lnTo>
                  <a:pt x="1182844" y="862908"/>
                </a:lnTo>
                <a:lnTo>
                  <a:pt x="1189282" y="861638"/>
                </a:lnTo>
                <a:lnTo>
                  <a:pt x="1191241" y="856558"/>
                </a:lnTo>
                <a:lnTo>
                  <a:pt x="1192993" y="852748"/>
                </a:lnTo>
                <a:lnTo>
                  <a:pt x="1195530" y="845128"/>
                </a:lnTo>
                <a:lnTo>
                  <a:pt x="1198258" y="841318"/>
                </a:lnTo>
                <a:lnTo>
                  <a:pt x="1204696" y="841318"/>
                </a:lnTo>
                <a:lnTo>
                  <a:pt x="1207424" y="840048"/>
                </a:lnTo>
                <a:lnTo>
                  <a:pt x="1210350" y="838778"/>
                </a:lnTo>
                <a:lnTo>
                  <a:pt x="1213085" y="837508"/>
                </a:lnTo>
                <a:lnTo>
                  <a:pt x="1214640" y="841318"/>
                </a:lnTo>
                <a:lnTo>
                  <a:pt x="1213665" y="845128"/>
                </a:lnTo>
                <a:lnTo>
                  <a:pt x="1213665" y="856558"/>
                </a:lnTo>
                <a:lnTo>
                  <a:pt x="1215615" y="862908"/>
                </a:lnTo>
                <a:close/>
              </a:path>
              <a:path w="4097654" h="972819">
                <a:moveTo>
                  <a:pt x="85064" y="861638"/>
                </a:moveTo>
                <a:lnTo>
                  <a:pt x="80766" y="861638"/>
                </a:lnTo>
                <a:lnTo>
                  <a:pt x="78816" y="860368"/>
                </a:lnTo>
                <a:lnTo>
                  <a:pt x="74724" y="859098"/>
                </a:lnTo>
                <a:lnTo>
                  <a:pt x="72576" y="857828"/>
                </a:lnTo>
                <a:lnTo>
                  <a:pt x="70823" y="850208"/>
                </a:lnTo>
                <a:lnTo>
                  <a:pt x="69261" y="845128"/>
                </a:lnTo>
                <a:lnTo>
                  <a:pt x="70046" y="841318"/>
                </a:lnTo>
                <a:lnTo>
                  <a:pt x="76675" y="842588"/>
                </a:lnTo>
                <a:lnTo>
                  <a:pt x="100859" y="842588"/>
                </a:lnTo>
                <a:lnTo>
                  <a:pt x="94428" y="845128"/>
                </a:lnTo>
                <a:lnTo>
                  <a:pt x="92279" y="848938"/>
                </a:lnTo>
                <a:lnTo>
                  <a:pt x="90329" y="855288"/>
                </a:lnTo>
                <a:lnTo>
                  <a:pt x="88965" y="857828"/>
                </a:lnTo>
                <a:lnTo>
                  <a:pt x="87792" y="860368"/>
                </a:lnTo>
                <a:lnTo>
                  <a:pt x="85064" y="861638"/>
                </a:lnTo>
                <a:close/>
              </a:path>
              <a:path w="4097654" h="972819">
                <a:moveTo>
                  <a:pt x="207689" y="842588"/>
                </a:moveTo>
                <a:lnTo>
                  <a:pt x="200148" y="842588"/>
                </a:lnTo>
                <a:lnTo>
                  <a:pt x="206777" y="841318"/>
                </a:lnTo>
                <a:lnTo>
                  <a:pt x="207689" y="842588"/>
                </a:lnTo>
                <a:close/>
              </a:path>
              <a:path w="4097654" h="972819">
                <a:moveTo>
                  <a:pt x="438119" y="860368"/>
                </a:moveTo>
                <a:lnTo>
                  <a:pt x="434408" y="859098"/>
                </a:lnTo>
                <a:lnTo>
                  <a:pt x="433044" y="855288"/>
                </a:lnTo>
                <a:lnTo>
                  <a:pt x="431680" y="852748"/>
                </a:lnTo>
                <a:lnTo>
                  <a:pt x="430903" y="848938"/>
                </a:lnTo>
                <a:lnTo>
                  <a:pt x="429143" y="846398"/>
                </a:lnTo>
                <a:lnTo>
                  <a:pt x="425044" y="841318"/>
                </a:lnTo>
                <a:lnTo>
                  <a:pt x="439681" y="841318"/>
                </a:lnTo>
                <a:lnTo>
                  <a:pt x="444550" y="842588"/>
                </a:lnTo>
                <a:lnTo>
                  <a:pt x="464253" y="842588"/>
                </a:lnTo>
                <a:lnTo>
                  <a:pt x="457426" y="845128"/>
                </a:lnTo>
                <a:lnTo>
                  <a:pt x="454501" y="846398"/>
                </a:lnTo>
                <a:lnTo>
                  <a:pt x="449434" y="852748"/>
                </a:lnTo>
                <a:lnTo>
                  <a:pt x="445532" y="856558"/>
                </a:lnTo>
                <a:lnTo>
                  <a:pt x="438119" y="860368"/>
                </a:lnTo>
                <a:close/>
              </a:path>
              <a:path w="4097654" h="972819">
                <a:moveTo>
                  <a:pt x="578362" y="860368"/>
                </a:moveTo>
                <a:lnTo>
                  <a:pt x="553203" y="860368"/>
                </a:lnTo>
                <a:lnTo>
                  <a:pt x="551839" y="859098"/>
                </a:lnTo>
                <a:lnTo>
                  <a:pt x="554567" y="841318"/>
                </a:lnTo>
                <a:lnTo>
                  <a:pt x="587338" y="841318"/>
                </a:lnTo>
                <a:lnTo>
                  <a:pt x="583048" y="842588"/>
                </a:lnTo>
                <a:lnTo>
                  <a:pt x="578362" y="842588"/>
                </a:lnTo>
                <a:lnTo>
                  <a:pt x="573097" y="847668"/>
                </a:lnTo>
                <a:lnTo>
                  <a:pt x="571924" y="850208"/>
                </a:lnTo>
                <a:lnTo>
                  <a:pt x="572709" y="855288"/>
                </a:lnTo>
                <a:lnTo>
                  <a:pt x="574263" y="857828"/>
                </a:lnTo>
                <a:lnTo>
                  <a:pt x="576610" y="859098"/>
                </a:lnTo>
                <a:lnTo>
                  <a:pt x="578362" y="860368"/>
                </a:lnTo>
                <a:close/>
              </a:path>
              <a:path w="4097654" h="972819">
                <a:moveTo>
                  <a:pt x="943707" y="880688"/>
                </a:moveTo>
                <a:lnTo>
                  <a:pt x="938046" y="879418"/>
                </a:lnTo>
                <a:lnTo>
                  <a:pt x="932781" y="870528"/>
                </a:lnTo>
                <a:lnTo>
                  <a:pt x="933955" y="866718"/>
                </a:lnTo>
                <a:lnTo>
                  <a:pt x="936492" y="865448"/>
                </a:lnTo>
                <a:lnTo>
                  <a:pt x="938831" y="864178"/>
                </a:lnTo>
                <a:lnTo>
                  <a:pt x="953658" y="850208"/>
                </a:lnTo>
                <a:lnTo>
                  <a:pt x="954436" y="848938"/>
                </a:lnTo>
                <a:lnTo>
                  <a:pt x="956386" y="843858"/>
                </a:lnTo>
                <a:lnTo>
                  <a:pt x="960676" y="841318"/>
                </a:lnTo>
                <a:lnTo>
                  <a:pt x="966528" y="842588"/>
                </a:lnTo>
                <a:lnTo>
                  <a:pt x="969065" y="842588"/>
                </a:lnTo>
                <a:lnTo>
                  <a:pt x="970429" y="848938"/>
                </a:lnTo>
                <a:lnTo>
                  <a:pt x="971016" y="854018"/>
                </a:lnTo>
                <a:lnTo>
                  <a:pt x="971991" y="859098"/>
                </a:lnTo>
                <a:lnTo>
                  <a:pt x="972379" y="860368"/>
                </a:lnTo>
                <a:lnTo>
                  <a:pt x="973743" y="861638"/>
                </a:lnTo>
                <a:lnTo>
                  <a:pt x="975694" y="862908"/>
                </a:lnTo>
                <a:lnTo>
                  <a:pt x="973355" y="862908"/>
                </a:lnTo>
                <a:lnTo>
                  <a:pt x="971016" y="864178"/>
                </a:lnTo>
                <a:lnTo>
                  <a:pt x="960287" y="864178"/>
                </a:lnTo>
                <a:lnTo>
                  <a:pt x="953658" y="866718"/>
                </a:lnTo>
                <a:lnTo>
                  <a:pt x="949757" y="874338"/>
                </a:lnTo>
                <a:lnTo>
                  <a:pt x="949361" y="874338"/>
                </a:lnTo>
                <a:lnTo>
                  <a:pt x="948782" y="875608"/>
                </a:lnTo>
                <a:lnTo>
                  <a:pt x="943707" y="880688"/>
                </a:lnTo>
                <a:close/>
              </a:path>
              <a:path w="4097654" h="972819">
                <a:moveTo>
                  <a:pt x="1178166" y="842588"/>
                </a:moveTo>
                <a:lnTo>
                  <a:pt x="1164123" y="842588"/>
                </a:lnTo>
                <a:lnTo>
                  <a:pt x="1167239" y="841318"/>
                </a:lnTo>
                <a:lnTo>
                  <a:pt x="1181091" y="841318"/>
                </a:lnTo>
                <a:lnTo>
                  <a:pt x="1178166" y="842588"/>
                </a:lnTo>
                <a:close/>
              </a:path>
              <a:path w="4097654" h="972819">
                <a:moveTo>
                  <a:pt x="2008724" y="862908"/>
                </a:moveTo>
                <a:lnTo>
                  <a:pt x="2001699" y="861638"/>
                </a:lnTo>
                <a:lnTo>
                  <a:pt x="1999359" y="861638"/>
                </a:lnTo>
                <a:lnTo>
                  <a:pt x="1996632" y="859098"/>
                </a:lnTo>
                <a:lnTo>
                  <a:pt x="1995847" y="854018"/>
                </a:lnTo>
                <a:lnTo>
                  <a:pt x="1995847" y="851478"/>
                </a:lnTo>
                <a:lnTo>
                  <a:pt x="1994483" y="842588"/>
                </a:lnTo>
                <a:lnTo>
                  <a:pt x="1991359" y="841318"/>
                </a:lnTo>
                <a:lnTo>
                  <a:pt x="1998678" y="841318"/>
                </a:lnTo>
                <a:lnTo>
                  <a:pt x="1999946" y="842588"/>
                </a:lnTo>
                <a:lnTo>
                  <a:pt x="2022667" y="842588"/>
                </a:lnTo>
                <a:lnTo>
                  <a:pt x="2019841" y="843858"/>
                </a:lnTo>
                <a:lnTo>
                  <a:pt x="2016915" y="848938"/>
                </a:lnTo>
                <a:lnTo>
                  <a:pt x="2015162" y="854018"/>
                </a:lnTo>
                <a:lnTo>
                  <a:pt x="2013212" y="860368"/>
                </a:lnTo>
                <a:lnTo>
                  <a:pt x="2008724" y="862908"/>
                </a:lnTo>
                <a:close/>
              </a:path>
              <a:path w="4097654" h="972819">
                <a:moveTo>
                  <a:pt x="893867" y="861638"/>
                </a:moveTo>
                <a:lnTo>
                  <a:pt x="870172" y="861638"/>
                </a:lnTo>
                <a:lnTo>
                  <a:pt x="871734" y="859098"/>
                </a:lnTo>
                <a:lnTo>
                  <a:pt x="872900" y="857828"/>
                </a:lnTo>
                <a:lnTo>
                  <a:pt x="873685" y="855288"/>
                </a:lnTo>
                <a:lnTo>
                  <a:pt x="874264" y="854018"/>
                </a:lnTo>
                <a:lnTo>
                  <a:pt x="876999" y="845128"/>
                </a:lnTo>
                <a:lnTo>
                  <a:pt x="883239" y="842588"/>
                </a:lnTo>
                <a:lnTo>
                  <a:pt x="891430" y="842588"/>
                </a:lnTo>
                <a:lnTo>
                  <a:pt x="893968" y="845128"/>
                </a:lnTo>
                <a:lnTo>
                  <a:pt x="893579" y="848938"/>
                </a:lnTo>
                <a:lnTo>
                  <a:pt x="892794" y="860368"/>
                </a:lnTo>
                <a:lnTo>
                  <a:pt x="893867" y="861638"/>
                </a:lnTo>
                <a:close/>
              </a:path>
              <a:path w="4097654" h="972819">
                <a:moveTo>
                  <a:pt x="999688" y="864178"/>
                </a:moveTo>
                <a:lnTo>
                  <a:pt x="978818" y="864178"/>
                </a:lnTo>
                <a:lnTo>
                  <a:pt x="985843" y="862908"/>
                </a:lnTo>
                <a:lnTo>
                  <a:pt x="990910" y="860368"/>
                </a:lnTo>
                <a:lnTo>
                  <a:pt x="992662" y="852748"/>
                </a:lnTo>
                <a:lnTo>
                  <a:pt x="993249" y="851478"/>
                </a:lnTo>
                <a:lnTo>
                  <a:pt x="993249" y="848938"/>
                </a:lnTo>
                <a:lnTo>
                  <a:pt x="993836" y="847668"/>
                </a:lnTo>
                <a:lnTo>
                  <a:pt x="994613" y="845128"/>
                </a:lnTo>
                <a:lnTo>
                  <a:pt x="996762" y="842588"/>
                </a:lnTo>
                <a:lnTo>
                  <a:pt x="1008854" y="842588"/>
                </a:lnTo>
                <a:lnTo>
                  <a:pt x="1011201" y="846398"/>
                </a:lnTo>
                <a:lnTo>
                  <a:pt x="1010225" y="851478"/>
                </a:lnTo>
                <a:lnTo>
                  <a:pt x="1009829" y="855288"/>
                </a:lnTo>
                <a:lnTo>
                  <a:pt x="1008077" y="859098"/>
                </a:lnTo>
                <a:lnTo>
                  <a:pt x="1006713" y="861638"/>
                </a:lnTo>
                <a:lnTo>
                  <a:pt x="1005151" y="861638"/>
                </a:lnTo>
                <a:lnTo>
                  <a:pt x="999688" y="864178"/>
                </a:lnTo>
                <a:close/>
              </a:path>
              <a:path w="4097654" h="972819">
                <a:moveTo>
                  <a:pt x="1064255" y="864178"/>
                </a:moveTo>
                <a:lnTo>
                  <a:pt x="1049427" y="864178"/>
                </a:lnTo>
                <a:lnTo>
                  <a:pt x="1046890" y="862908"/>
                </a:lnTo>
                <a:lnTo>
                  <a:pt x="1030120" y="862908"/>
                </a:lnTo>
                <a:lnTo>
                  <a:pt x="1033236" y="859098"/>
                </a:lnTo>
                <a:lnTo>
                  <a:pt x="1034996" y="851478"/>
                </a:lnTo>
                <a:lnTo>
                  <a:pt x="1036947" y="846398"/>
                </a:lnTo>
                <a:lnTo>
                  <a:pt x="1038699" y="842588"/>
                </a:lnTo>
                <a:lnTo>
                  <a:pt x="1045526" y="842588"/>
                </a:lnTo>
                <a:lnTo>
                  <a:pt x="1050014" y="847668"/>
                </a:lnTo>
                <a:lnTo>
                  <a:pt x="1051766" y="848938"/>
                </a:lnTo>
                <a:lnTo>
                  <a:pt x="1052353" y="851478"/>
                </a:lnTo>
                <a:lnTo>
                  <a:pt x="1053717" y="857828"/>
                </a:lnTo>
                <a:lnTo>
                  <a:pt x="1056643" y="861638"/>
                </a:lnTo>
                <a:lnTo>
                  <a:pt x="1063081" y="862908"/>
                </a:lnTo>
                <a:lnTo>
                  <a:pt x="1064255" y="864178"/>
                </a:lnTo>
                <a:close/>
              </a:path>
              <a:path w="4097654" h="972819">
                <a:moveTo>
                  <a:pt x="1325434" y="861638"/>
                </a:moveTo>
                <a:lnTo>
                  <a:pt x="1322508" y="860368"/>
                </a:lnTo>
                <a:lnTo>
                  <a:pt x="1320360" y="857828"/>
                </a:lnTo>
                <a:lnTo>
                  <a:pt x="1318021" y="855288"/>
                </a:lnTo>
                <a:lnTo>
                  <a:pt x="1313731" y="848938"/>
                </a:lnTo>
                <a:lnTo>
                  <a:pt x="1311780" y="845128"/>
                </a:lnTo>
                <a:lnTo>
                  <a:pt x="1308854" y="845128"/>
                </a:lnTo>
                <a:lnTo>
                  <a:pt x="1305929" y="843858"/>
                </a:lnTo>
                <a:lnTo>
                  <a:pt x="1302614" y="842588"/>
                </a:lnTo>
                <a:lnTo>
                  <a:pt x="1327385" y="842588"/>
                </a:lnTo>
                <a:lnTo>
                  <a:pt x="1331484" y="843858"/>
                </a:lnTo>
                <a:lnTo>
                  <a:pt x="1333237" y="847668"/>
                </a:lnTo>
                <a:lnTo>
                  <a:pt x="1333369" y="850208"/>
                </a:lnTo>
                <a:lnTo>
                  <a:pt x="1333435" y="857828"/>
                </a:lnTo>
                <a:lnTo>
                  <a:pt x="1331484" y="860368"/>
                </a:lnTo>
                <a:lnTo>
                  <a:pt x="1328749" y="860368"/>
                </a:lnTo>
                <a:lnTo>
                  <a:pt x="1325434" y="861638"/>
                </a:lnTo>
                <a:close/>
              </a:path>
              <a:path w="4097654" h="972819">
                <a:moveTo>
                  <a:pt x="1364644" y="859098"/>
                </a:moveTo>
                <a:lnTo>
                  <a:pt x="1359371" y="859098"/>
                </a:lnTo>
                <a:lnTo>
                  <a:pt x="1356255" y="857828"/>
                </a:lnTo>
                <a:lnTo>
                  <a:pt x="1355280" y="854018"/>
                </a:lnTo>
                <a:lnTo>
                  <a:pt x="1355181" y="852748"/>
                </a:lnTo>
                <a:lnTo>
                  <a:pt x="1355082" y="847668"/>
                </a:lnTo>
                <a:lnTo>
                  <a:pt x="1356255" y="845128"/>
                </a:lnTo>
                <a:lnTo>
                  <a:pt x="1359569" y="843858"/>
                </a:lnTo>
                <a:lnTo>
                  <a:pt x="1360545" y="842588"/>
                </a:lnTo>
                <a:lnTo>
                  <a:pt x="1366396" y="842588"/>
                </a:lnTo>
                <a:lnTo>
                  <a:pt x="1369132" y="845128"/>
                </a:lnTo>
                <a:lnTo>
                  <a:pt x="1370107" y="847668"/>
                </a:lnTo>
                <a:lnTo>
                  <a:pt x="1371273" y="851478"/>
                </a:lnTo>
                <a:lnTo>
                  <a:pt x="1370107" y="854018"/>
                </a:lnTo>
                <a:lnTo>
                  <a:pt x="1366206" y="857828"/>
                </a:lnTo>
                <a:lnTo>
                  <a:pt x="1364644" y="859098"/>
                </a:lnTo>
                <a:close/>
              </a:path>
              <a:path w="4097654" h="972819">
                <a:moveTo>
                  <a:pt x="1689606" y="861638"/>
                </a:moveTo>
                <a:lnTo>
                  <a:pt x="1682390" y="860368"/>
                </a:lnTo>
                <a:lnTo>
                  <a:pt x="1679076" y="855288"/>
                </a:lnTo>
                <a:lnTo>
                  <a:pt x="1678291" y="855288"/>
                </a:lnTo>
                <a:lnTo>
                  <a:pt x="1677514" y="852748"/>
                </a:lnTo>
                <a:lnTo>
                  <a:pt x="1675761" y="846398"/>
                </a:lnTo>
                <a:lnTo>
                  <a:pt x="1678687" y="842588"/>
                </a:lnTo>
                <a:lnTo>
                  <a:pt x="1688440" y="842588"/>
                </a:lnTo>
                <a:lnTo>
                  <a:pt x="1694482" y="843858"/>
                </a:lnTo>
                <a:lnTo>
                  <a:pt x="1696822" y="850208"/>
                </a:lnTo>
                <a:lnTo>
                  <a:pt x="1693119" y="855288"/>
                </a:lnTo>
                <a:lnTo>
                  <a:pt x="1689606" y="861638"/>
                </a:lnTo>
                <a:close/>
              </a:path>
              <a:path w="4097654" h="972819">
                <a:moveTo>
                  <a:pt x="1902615" y="860368"/>
                </a:moveTo>
                <a:lnTo>
                  <a:pt x="1831610" y="860368"/>
                </a:lnTo>
                <a:lnTo>
                  <a:pt x="1834147" y="855288"/>
                </a:lnTo>
                <a:lnTo>
                  <a:pt x="1835313" y="852748"/>
                </a:lnTo>
                <a:lnTo>
                  <a:pt x="1835511" y="851478"/>
                </a:lnTo>
                <a:lnTo>
                  <a:pt x="1836684" y="846398"/>
                </a:lnTo>
                <a:lnTo>
                  <a:pt x="1839999" y="842588"/>
                </a:lnTo>
                <a:lnTo>
                  <a:pt x="1903004" y="842588"/>
                </a:lnTo>
                <a:lnTo>
                  <a:pt x="1898714" y="845128"/>
                </a:lnTo>
                <a:lnTo>
                  <a:pt x="1897152" y="850208"/>
                </a:lnTo>
                <a:lnTo>
                  <a:pt x="1899293" y="854018"/>
                </a:lnTo>
                <a:lnTo>
                  <a:pt x="1902615" y="860368"/>
                </a:lnTo>
                <a:close/>
              </a:path>
              <a:path w="4097654" h="972819">
                <a:moveTo>
                  <a:pt x="2147992" y="883228"/>
                </a:moveTo>
                <a:lnTo>
                  <a:pt x="2141752" y="883228"/>
                </a:lnTo>
                <a:lnTo>
                  <a:pt x="2139413" y="878148"/>
                </a:lnTo>
                <a:lnTo>
                  <a:pt x="2138239" y="874338"/>
                </a:lnTo>
                <a:lnTo>
                  <a:pt x="2138049" y="873068"/>
                </a:lnTo>
                <a:lnTo>
                  <a:pt x="2137653" y="869258"/>
                </a:lnTo>
                <a:lnTo>
                  <a:pt x="2138826" y="866718"/>
                </a:lnTo>
                <a:lnTo>
                  <a:pt x="2140578" y="865448"/>
                </a:lnTo>
                <a:lnTo>
                  <a:pt x="2141363" y="864178"/>
                </a:lnTo>
                <a:lnTo>
                  <a:pt x="2143893" y="864178"/>
                </a:lnTo>
                <a:lnTo>
                  <a:pt x="2149554" y="861638"/>
                </a:lnTo>
                <a:lnTo>
                  <a:pt x="2153653" y="857828"/>
                </a:lnTo>
                <a:lnTo>
                  <a:pt x="2156381" y="852748"/>
                </a:lnTo>
                <a:lnTo>
                  <a:pt x="2158530" y="848938"/>
                </a:lnTo>
                <a:lnTo>
                  <a:pt x="2161844" y="845128"/>
                </a:lnTo>
                <a:lnTo>
                  <a:pt x="2166134" y="843858"/>
                </a:lnTo>
                <a:lnTo>
                  <a:pt x="2169060" y="842588"/>
                </a:lnTo>
                <a:lnTo>
                  <a:pt x="2172763" y="845128"/>
                </a:lnTo>
                <a:lnTo>
                  <a:pt x="2175498" y="852748"/>
                </a:lnTo>
                <a:lnTo>
                  <a:pt x="2173936" y="859098"/>
                </a:lnTo>
                <a:lnTo>
                  <a:pt x="2169647" y="860368"/>
                </a:lnTo>
                <a:lnTo>
                  <a:pt x="2162035" y="864178"/>
                </a:lnTo>
                <a:lnTo>
                  <a:pt x="2157158" y="869258"/>
                </a:lnTo>
                <a:lnTo>
                  <a:pt x="2154042" y="876878"/>
                </a:lnTo>
                <a:lnTo>
                  <a:pt x="2153653" y="878148"/>
                </a:lnTo>
                <a:lnTo>
                  <a:pt x="2152480" y="878148"/>
                </a:lnTo>
                <a:lnTo>
                  <a:pt x="2151703" y="879418"/>
                </a:lnTo>
                <a:lnTo>
                  <a:pt x="2147992" y="883228"/>
                </a:lnTo>
                <a:close/>
              </a:path>
              <a:path w="4097654" h="972819">
                <a:moveTo>
                  <a:pt x="561782" y="883228"/>
                </a:moveTo>
                <a:lnTo>
                  <a:pt x="482197" y="883228"/>
                </a:lnTo>
                <a:lnTo>
                  <a:pt x="488636" y="881958"/>
                </a:lnTo>
                <a:lnTo>
                  <a:pt x="490784" y="876878"/>
                </a:lnTo>
                <a:lnTo>
                  <a:pt x="491562" y="875608"/>
                </a:lnTo>
                <a:lnTo>
                  <a:pt x="491950" y="873068"/>
                </a:lnTo>
                <a:lnTo>
                  <a:pt x="492346" y="871798"/>
                </a:lnTo>
                <a:lnTo>
                  <a:pt x="492605" y="869258"/>
                </a:lnTo>
                <a:lnTo>
                  <a:pt x="492636" y="866718"/>
                </a:lnTo>
                <a:lnTo>
                  <a:pt x="492537" y="865448"/>
                </a:lnTo>
                <a:lnTo>
                  <a:pt x="495272" y="861638"/>
                </a:lnTo>
                <a:lnTo>
                  <a:pt x="496827" y="860368"/>
                </a:lnTo>
                <a:lnTo>
                  <a:pt x="498975" y="860368"/>
                </a:lnTo>
                <a:lnTo>
                  <a:pt x="501314" y="859098"/>
                </a:lnTo>
                <a:lnTo>
                  <a:pt x="506389" y="857828"/>
                </a:lnTo>
                <a:lnTo>
                  <a:pt x="510290" y="855288"/>
                </a:lnTo>
                <a:lnTo>
                  <a:pt x="512827" y="850208"/>
                </a:lnTo>
                <a:lnTo>
                  <a:pt x="514778" y="845128"/>
                </a:lnTo>
                <a:lnTo>
                  <a:pt x="518672" y="843858"/>
                </a:lnTo>
                <a:lnTo>
                  <a:pt x="526093" y="843858"/>
                </a:lnTo>
                <a:lnTo>
                  <a:pt x="526482" y="845128"/>
                </a:lnTo>
                <a:lnTo>
                  <a:pt x="528234" y="848938"/>
                </a:lnTo>
                <a:lnTo>
                  <a:pt x="527647" y="852748"/>
                </a:lnTo>
                <a:lnTo>
                  <a:pt x="524920" y="855288"/>
                </a:lnTo>
                <a:lnTo>
                  <a:pt x="522382" y="857828"/>
                </a:lnTo>
                <a:lnTo>
                  <a:pt x="516919" y="860368"/>
                </a:lnTo>
                <a:lnTo>
                  <a:pt x="512241" y="864178"/>
                </a:lnTo>
                <a:lnTo>
                  <a:pt x="510679" y="869258"/>
                </a:lnTo>
                <a:lnTo>
                  <a:pt x="513216" y="875608"/>
                </a:lnTo>
                <a:lnTo>
                  <a:pt x="514778" y="879418"/>
                </a:lnTo>
                <a:lnTo>
                  <a:pt x="519845" y="881958"/>
                </a:lnTo>
                <a:lnTo>
                  <a:pt x="554369" y="881958"/>
                </a:lnTo>
                <a:lnTo>
                  <a:pt x="561782" y="883228"/>
                </a:lnTo>
                <a:close/>
              </a:path>
              <a:path w="4097654" h="972819">
                <a:moveTo>
                  <a:pt x="1428625" y="879418"/>
                </a:moveTo>
                <a:lnTo>
                  <a:pt x="1420624" y="878148"/>
                </a:lnTo>
                <a:lnTo>
                  <a:pt x="1416525" y="871798"/>
                </a:lnTo>
                <a:lnTo>
                  <a:pt x="1415748" y="871798"/>
                </a:lnTo>
                <a:lnTo>
                  <a:pt x="1415550" y="870528"/>
                </a:lnTo>
                <a:lnTo>
                  <a:pt x="1413599" y="866718"/>
                </a:lnTo>
                <a:lnTo>
                  <a:pt x="1410673" y="864178"/>
                </a:lnTo>
                <a:lnTo>
                  <a:pt x="1405606" y="862908"/>
                </a:lnTo>
                <a:lnTo>
                  <a:pt x="1425501" y="862908"/>
                </a:lnTo>
                <a:lnTo>
                  <a:pt x="1428038" y="860368"/>
                </a:lnTo>
                <a:lnTo>
                  <a:pt x="1429988" y="859098"/>
                </a:lnTo>
                <a:lnTo>
                  <a:pt x="1432129" y="857828"/>
                </a:lnTo>
                <a:lnTo>
                  <a:pt x="1435642" y="848938"/>
                </a:lnTo>
                <a:lnTo>
                  <a:pt x="1439939" y="846398"/>
                </a:lnTo>
                <a:lnTo>
                  <a:pt x="1445593" y="843858"/>
                </a:lnTo>
                <a:lnTo>
                  <a:pt x="1460809" y="843858"/>
                </a:lnTo>
                <a:lnTo>
                  <a:pt x="1456123" y="846398"/>
                </a:lnTo>
                <a:lnTo>
                  <a:pt x="1452611" y="857828"/>
                </a:lnTo>
                <a:lnTo>
                  <a:pt x="1449296" y="862908"/>
                </a:lnTo>
                <a:lnTo>
                  <a:pt x="1443056" y="865448"/>
                </a:lnTo>
                <a:lnTo>
                  <a:pt x="1439155" y="866718"/>
                </a:lnTo>
                <a:lnTo>
                  <a:pt x="1435840" y="870528"/>
                </a:lnTo>
                <a:lnTo>
                  <a:pt x="1432914" y="874338"/>
                </a:lnTo>
                <a:lnTo>
                  <a:pt x="1428625" y="879418"/>
                </a:lnTo>
                <a:close/>
              </a:path>
              <a:path w="4097654" h="972819">
                <a:moveTo>
                  <a:pt x="1461198" y="883228"/>
                </a:moveTo>
                <a:lnTo>
                  <a:pt x="1458660" y="880688"/>
                </a:lnTo>
                <a:lnTo>
                  <a:pt x="1455346" y="878148"/>
                </a:lnTo>
                <a:lnTo>
                  <a:pt x="1454759" y="873068"/>
                </a:lnTo>
                <a:lnTo>
                  <a:pt x="1457289" y="870528"/>
                </a:lnTo>
                <a:lnTo>
                  <a:pt x="1460420" y="866718"/>
                </a:lnTo>
                <a:lnTo>
                  <a:pt x="1464314" y="865448"/>
                </a:lnTo>
                <a:lnTo>
                  <a:pt x="1473290" y="862908"/>
                </a:lnTo>
                <a:lnTo>
                  <a:pt x="1474654" y="861638"/>
                </a:lnTo>
                <a:lnTo>
                  <a:pt x="1474067" y="856558"/>
                </a:lnTo>
                <a:lnTo>
                  <a:pt x="1473972" y="854018"/>
                </a:lnTo>
                <a:lnTo>
                  <a:pt x="1473876" y="852748"/>
                </a:lnTo>
                <a:lnTo>
                  <a:pt x="1473480" y="851478"/>
                </a:lnTo>
                <a:lnTo>
                  <a:pt x="1472901" y="847668"/>
                </a:lnTo>
                <a:lnTo>
                  <a:pt x="1470364" y="845128"/>
                </a:lnTo>
                <a:lnTo>
                  <a:pt x="1460809" y="843858"/>
                </a:lnTo>
                <a:lnTo>
                  <a:pt x="1487134" y="843858"/>
                </a:lnTo>
                <a:lnTo>
                  <a:pt x="1489672" y="845128"/>
                </a:lnTo>
                <a:lnTo>
                  <a:pt x="1492407" y="845128"/>
                </a:lnTo>
                <a:lnTo>
                  <a:pt x="1494159" y="847668"/>
                </a:lnTo>
                <a:lnTo>
                  <a:pt x="1493961" y="850208"/>
                </a:lnTo>
                <a:lnTo>
                  <a:pt x="1493573" y="856558"/>
                </a:lnTo>
                <a:lnTo>
                  <a:pt x="1492986" y="859098"/>
                </a:lnTo>
                <a:lnTo>
                  <a:pt x="1492597" y="861638"/>
                </a:lnTo>
                <a:lnTo>
                  <a:pt x="1490647" y="862908"/>
                </a:lnTo>
                <a:lnTo>
                  <a:pt x="1487919" y="864178"/>
                </a:lnTo>
                <a:lnTo>
                  <a:pt x="1482845" y="864178"/>
                </a:lnTo>
                <a:lnTo>
                  <a:pt x="1477778" y="865448"/>
                </a:lnTo>
                <a:lnTo>
                  <a:pt x="1475629" y="866718"/>
                </a:lnTo>
                <a:lnTo>
                  <a:pt x="1472505" y="873068"/>
                </a:lnTo>
                <a:lnTo>
                  <a:pt x="1470951" y="878148"/>
                </a:lnTo>
                <a:lnTo>
                  <a:pt x="1465099" y="881958"/>
                </a:lnTo>
                <a:lnTo>
                  <a:pt x="1461198" y="883228"/>
                </a:lnTo>
                <a:close/>
              </a:path>
              <a:path w="4097654" h="972819">
                <a:moveTo>
                  <a:pt x="1811648" y="845128"/>
                </a:moveTo>
                <a:lnTo>
                  <a:pt x="1800789" y="845128"/>
                </a:lnTo>
                <a:lnTo>
                  <a:pt x="1811129" y="843858"/>
                </a:lnTo>
                <a:lnTo>
                  <a:pt x="1811648" y="845128"/>
                </a:lnTo>
                <a:close/>
              </a:path>
              <a:path w="4097654" h="972819">
                <a:moveTo>
                  <a:pt x="2122048" y="856558"/>
                </a:moveTo>
                <a:lnTo>
                  <a:pt x="2119907" y="855288"/>
                </a:lnTo>
                <a:lnTo>
                  <a:pt x="2118345" y="854018"/>
                </a:lnTo>
                <a:lnTo>
                  <a:pt x="2116981" y="852748"/>
                </a:lnTo>
                <a:lnTo>
                  <a:pt x="2113468" y="848938"/>
                </a:lnTo>
                <a:lnTo>
                  <a:pt x="2110154" y="846398"/>
                </a:lnTo>
                <a:lnTo>
                  <a:pt x="2106641" y="845128"/>
                </a:lnTo>
                <a:lnTo>
                  <a:pt x="2102938" y="843858"/>
                </a:lnTo>
                <a:lnTo>
                  <a:pt x="2127122" y="843858"/>
                </a:lnTo>
                <a:lnTo>
                  <a:pt x="2127709" y="845128"/>
                </a:lnTo>
                <a:lnTo>
                  <a:pt x="2129858" y="847668"/>
                </a:lnTo>
                <a:lnTo>
                  <a:pt x="2129858" y="851478"/>
                </a:lnTo>
                <a:lnTo>
                  <a:pt x="2128296" y="852748"/>
                </a:lnTo>
                <a:lnTo>
                  <a:pt x="2126536" y="855288"/>
                </a:lnTo>
                <a:lnTo>
                  <a:pt x="2122048" y="856558"/>
                </a:lnTo>
                <a:close/>
              </a:path>
              <a:path w="4097654" h="972819">
                <a:moveTo>
                  <a:pt x="186296" y="876878"/>
                </a:moveTo>
                <a:lnTo>
                  <a:pt x="179469" y="876878"/>
                </a:lnTo>
                <a:lnTo>
                  <a:pt x="177716" y="875608"/>
                </a:lnTo>
                <a:lnTo>
                  <a:pt x="174981" y="873068"/>
                </a:lnTo>
                <a:lnTo>
                  <a:pt x="175766" y="869258"/>
                </a:lnTo>
                <a:lnTo>
                  <a:pt x="177320" y="867988"/>
                </a:lnTo>
                <a:lnTo>
                  <a:pt x="179865" y="865448"/>
                </a:lnTo>
                <a:lnTo>
                  <a:pt x="182593" y="864178"/>
                </a:lnTo>
                <a:lnTo>
                  <a:pt x="185130" y="862908"/>
                </a:lnTo>
                <a:lnTo>
                  <a:pt x="187858" y="860368"/>
                </a:lnTo>
                <a:lnTo>
                  <a:pt x="189420" y="857828"/>
                </a:lnTo>
                <a:lnTo>
                  <a:pt x="188833" y="854018"/>
                </a:lnTo>
                <a:lnTo>
                  <a:pt x="188056" y="850208"/>
                </a:lnTo>
                <a:lnTo>
                  <a:pt x="186105" y="847668"/>
                </a:lnTo>
                <a:lnTo>
                  <a:pt x="182006" y="846398"/>
                </a:lnTo>
                <a:lnTo>
                  <a:pt x="180840" y="845128"/>
                </a:lnTo>
                <a:lnTo>
                  <a:pt x="209512" y="845128"/>
                </a:lnTo>
                <a:lnTo>
                  <a:pt x="211653" y="848938"/>
                </a:lnTo>
                <a:lnTo>
                  <a:pt x="211852" y="854018"/>
                </a:lnTo>
                <a:lnTo>
                  <a:pt x="214191" y="859098"/>
                </a:lnTo>
                <a:lnTo>
                  <a:pt x="216339" y="860368"/>
                </a:lnTo>
                <a:lnTo>
                  <a:pt x="221406" y="861638"/>
                </a:lnTo>
                <a:lnTo>
                  <a:pt x="250276" y="861638"/>
                </a:lnTo>
                <a:lnTo>
                  <a:pt x="249301" y="862908"/>
                </a:lnTo>
                <a:lnTo>
                  <a:pt x="195272" y="862908"/>
                </a:lnTo>
                <a:lnTo>
                  <a:pt x="191957" y="867988"/>
                </a:lnTo>
                <a:lnTo>
                  <a:pt x="190586" y="870528"/>
                </a:lnTo>
                <a:lnTo>
                  <a:pt x="189610" y="873068"/>
                </a:lnTo>
                <a:lnTo>
                  <a:pt x="188056" y="874338"/>
                </a:lnTo>
                <a:lnTo>
                  <a:pt x="186296" y="876878"/>
                </a:lnTo>
                <a:close/>
              </a:path>
              <a:path w="4097654" h="972819">
                <a:moveTo>
                  <a:pt x="625763" y="879418"/>
                </a:moveTo>
                <a:lnTo>
                  <a:pt x="618936" y="879418"/>
                </a:lnTo>
                <a:lnTo>
                  <a:pt x="615423" y="875608"/>
                </a:lnTo>
                <a:lnTo>
                  <a:pt x="614646" y="875608"/>
                </a:lnTo>
                <a:lnTo>
                  <a:pt x="613473" y="874338"/>
                </a:lnTo>
                <a:lnTo>
                  <a:pt x="613084" y="873068"/>
                </a:lnTo>
                <a:lnTo>
                  <a:pt x="610547" y="866718"/>
                </a:lnTo>
                <a:lnTo>
                  <a:pt x="606059" y="862908"/>
                </a:lnTo>
                <a:lnTo>
                  <a:pt x="600405" y="859098"/>
                </a:lnTo>
                <a:lnTo>
                  <a:pt x="599240" y="859098"/>
                </a:lnTo>
                <a:lnTo>
                  <a:pt x="598653" y="857828"/>
                </a:lnTo>
                <a:lnTo>
                  <a:pt x="597868" y="856558"/>
                </a:lnTo>
                <a:lnTo>
                  <a:pt x="594942" y="852748"/>
                </a:lnTo>
                <a:lnTo>
                  <a:pt x="596116" y="847668"/>
                </a:lnTo>
                <a:lnTo>
                  <a:pt x="600604" y="845128"/>
                </a:lnTo>
                <a:lnTo>
                  <a:pt x="604893" y="845128"/>
                </a:lnTo>
                <a:lnTo>
                  <a:pt x="606455" y="847668"/>
                </a:lnTo>
                <a:lnTo>
                  <a:pt x="611134" y="859098"/>
                </a:lnTo>
                <a:lnTo>
                  <a:pt x="618745" y="860368"/>
                </a:lnTo>
                <a:lnTo>
                  <a:pt x="777321" y="860368"/>
                </a:lnTo>
                <a:lnTo>
                  <a:pt x="779859" y="861638"/>
                </a:lnTo>
                <a:lnTo>
                  <a:pt x="786876" y="865448"/>
                </a:lnTo>
                <a:lnTo>
                  <a:pt x="638640" y="865448"/>
                </a:lnTo>
                <a:lnTo>
                  <a:pt x="636293" y="867988"/>
                </a:lnTo>
                <a:lnTo>
                  <a:pt x="633756" y="870528"/>
                </a:lnTo>
                <a:lnTo>
                  <a:pt x="631615" y="874338"/>
                </a:lnTo>
                <a:lnTo>
                  <a:pt x="629077" y="876878"/>
                </a:lnTo>
                <a:lnTo>
                  <a:pt x="625763" y="879418"/>
                </a:lnTo>
                <a:close/>
              </a:path>
              <a:path w="4097654" h="972819">
                <a:moveTo>
                  <a:pt x="1146568" y="879418"/>
                </a:moveTo>
                <a:lnTo>
                  <a:pt x="1144419" y="878148"/>
                </a:lnTo>
                <a:lnTo>
                  <a:pt x="1140914" y="875608"/>
                </a:lnTo>
                <a:lnTo>
                  <a:pt x="1139741" y="875608"/>
                </a:lnTo>
                <a:lnTo>
                  <a:pt x="1139154" y="874338"/>
                </a:lnTo>
                <a:lnTo>
                  <a:pt x="1135062" y="867988"/>
                </a:lnTo>
                <a:lnTo>
                  <a:pt x="1129599" y="862908"/>
                </a:lnTo>
                <a:lnTo>
                  <a:pt x="1120433" y="861638"/>
                </a:lnTo>
                <a:lnTo>
                  <a:pt x="1119648" y="857828"/>
                </a:lnTo>
                <a:lnTo>
                  <a:pt x="1119061" y="857828"/>
                </a:lnTo>
                <a:lnTo>
                  <a:pt x="1119061" y="852748"/>
                </a:lnTo>
                <a:lnTo>
                  <a:pt x="1120235" y="850208"/>
                </a:lnTo>
                <a:lnTo>
                  <a:pt x="1122963" y="848938"/>
                </a:lnTo>
                <a:lnTo>
                  <a:pt x="1126277" y="845128"/>
                </a:lnTo>
                <a:lnTo>
                  <a:pt x="1130765" y="846398"/>
                </a:lnTo>
                <a:lnTo>
                  <a:pt x="1132716" y="850208"/>
                </a:lnTo>
                <a:lnTo>
                  <a:pt x="1133302" y="850208"/>
                </a:lnTo>
                <a:lnTo>
                  <a:pt x="1133500" y="851478"/>
                </a:lnTo>
                <a:lnTo>
                  <a:pt x="1133889" y="852748"/>
                </a:lnTo>
                <a:lnTo>
                  <a:pt x="1135062" y="857828"/>
                </a:lnTo>
                <a:lnTo>
                  <a:pt x="1137988" y="859098"/>
                </a:lnTo>
                <a:lnTo>
                  <a:pt x="1141691" y="860368"/>
                </a:lnTo>
                <a:lnTo>
                  <a:pt x="1144229" y="861638"/>
                </a:lnTo>
                <a:lnTo>
                  <a:pt x="1146568" y="862908"/>
                </a:lnTo>
                <a:lnTo>
                  <a:pt x="1148907" y="862908"/>
                </a:lnTo>
                <a:lnTo>
                  <a:pt x="1152031" y="864178"/>
                </a:lnTo>
                <a:lnTo>
                  <a:pt x="1153395" y="867988"/>
                </a:lnTo>
                <a:lnTo>
                  <a:pt x="1153204" y="871798"/>
                </a:lnTo>
                <a:lnTo>
                  <a:pt x="1153006" y="874338"/>
                </a:lnTo>
                <a:lnTo>
                  <a:pt x="1151635" y="875608"/>
                </a:lnTo>
                <a:lnTo>
                  <a:pt x="1149295" y="876878"/>
                </a:lnTo>
                <a:lnTo>
                  <a:pt x="1146568" y="879418"/>
                </a:lnTo>
                <a:close/>
              </a:path>
              <a:path w="4097654" h="972819">
                <a:moveTo>
                  <a:pt x="1247213" y="859098"/>
                </a:moveTo>
                <a:lnTo>
                  <a:pt x="1239997" y="859098"/>
                </a:lnTo>
                <a:lnTo>
                  <a:pt x="1236881" y="855288"/>
                </a:lnTo>
                <a:lnTo>
                  <a:pt x="1238047" y="847668"/>
                </a:lnTo>
                <a:lnTo>
                  <a:pt x="1242146" y="845128"/>
                </a:lnTo>
                <a:lnTo>
                  <a:pt x="1245849" y="845128"/>
                </a:lnTo>
                <a:lnTo>
                  <a:pt x="1248783" y="846398"/>
                </a:lnTo>
                <a:lnTo>
                  <a:pt x="1251510" y="848938"/>
                </a:lnTo>
                <a:lnTo>
                  <a:pt x="1251312" y="852748"/>
                </a:lnTo>
                <a:lnTo>
                  <a:pt x="1250924" y="856558"/>
                </a:lnTo>
                <a:lnTo>
                  <a:pt x="1247213" y="859098"/>
                </a:lnTo>
                <a:close/>
              </a:path>
              <a:path w="4097654" h="972819">
                <a:moveTo>
                  <a:pt x="1638502" y="861638"/>
                </a:moveTo>
                <a:lnTo>
                  <a:pt x="1634990" y="857828"/>
                </a:lnTo>
                <a:lnTo>
                  <a:pt x="1634926" y="851478"/>
                </a:lnTo>
                <a:lnTo>
                  <a:pt x="1634799" y="848938"/>
                </a:lnTo>
                <a:lnTo>
                  <a:pt x="1636940" y="846398"/>
                </a:lnTo>
                <a:lnTo>
                  <a:pt x="1639866" y="846398"/>
                </a:lnTo>
                <a:lnTo>
                  <a:pt x="1644156" y="845128"/>
                </a:lnTo>
                <a:lnTo>
                  <a:pt x="1648255" y="848938"/>
                </a:lnTo>
                <a:lnTo>
                  <a:pt x="1648255" y="856558"/>
                </a:lnTo>
                <a:lnTo>
                  <a:pt x="1645916" y="859098"/>
                </a:lnTo>
                <a:lnTo>
                  <a:pt x="1642990" y="860368"/>
                </a:lnTo>
                <a:lnTo>
                  <a:pt x="1638502" y="861638"/>
                </a:lnTo>
                <a:close/>
              </a:path>
              <a:path w="4097654" h="972819">
                <a:moveTo>
                  <a:pt x="1942991" y="861638"/>
                </a:moveTo>
                <a:lnTo>
                  <a:pt x="1910997" y="861638"/>
                </a:lnTo>
                <a:lnTo>
                  <a:pt x="1914898" y="856558"/>
                </a:lnTo>
                <a:lnTo>
                  <a:pt x="1915675" y="855288"/>
                </a:lnTo>
                <a:lnTo>
                  <a:pt x="1916071" y="854018"/>
                </a:lnTo>
                <a:lnTo>
                  <a:pt x="1916856" y="852748"/>
                </a:lnTo>
                <a:lnTo>
                  <a:pt x="1918022" y="851478"/>
                </a:lnTo>
                <a:lnTo>
                  <a:pt x="1918997" y="850208"/>
                </a:lnTo>
                <a:lnTo>
                  <a:pt x="1920171" y="848938"/>
                </a:lnTo>
                <a:lnTo>
                  <a:pt x="1922898" y="845128"/>
                </a:lnTo>
                <a:lnTo>
                  <a:pt x="1928941" y="845128"/>
                </a:lnTo>
                <a:lnTo>
                  <a:pt x="1933230" y="848938"/>
                </a:lnTo>
                <a:lnTo>
                  <a:pt x="1935577" y="851478"/>
                </a:lnTo>
                <a:lnTo>
                  <a:pt x="1936941" y="854018"/>
                </a:lnTo>
                <a:lnTo>
                  <a:pt x="1938114" y="856558"/>
                </a:lnTo>
                <a:lnTo>
                  <a:pt x="1939867" y="857828"/>
                </a:lnTo>
                <a:lnTo>
                  <a:pt x="1942991" y="861638"/>
                </a:lnTo>
                <a:close/>
              </a:path>
              <a:path w="4097654" h="972819">
                <a:moveTo>
                  <a:pt x="2466912" y="879418"/>
                </a:moveTo>
                <a:lnTo>
                  <a:pt x="2458515" y="879418"/>
                </a:lnTo>
                <a:lnTo>
                  <a:pt x="2456976" y="876878"/>
                </a:lnTo>
                <a:lnTo>
                  <a:pt x="2455986" y="875608"/>
                </a:lnTo>
                <a:lnTo>
                  <a:pt x="2437836" y="862908"/>
                </a:lnTo>
                <a:lnTo>
                  <a:pt x="2435893" y="856558"/>
                </a:lnTo>
                <a:lnTo>
                  <a:pt x="2438644" y="851478"/>
                </a:lnTo>
                <a:lnTo>
                  <a:pt x="2441173" y="846398"/>
                </a:lnTo>
                <a:lnTo>
                  <a:pt x="2445059" y="845128"/>
                </a:lnTo>
                <a:lnTo>
                  <a:pt x="2449936" y="845128"/>
                </a:lnTo>
                <a:lnTo>
                  <a:pt x="2450926" y="846398"/>
                </a:lnTo>
                <a:lnTo>
                  <a:pt x="2452686" y="847668"/>
                </a:lnTo>
                <a:lnTo>
                  <a:pt x="2456168" y="852748"/>
                </a:lnTo>
                <a:lnTo>
                  <a:pt x="2453456" y="857828"/>
                </a:lnTo>
                <a:lnTo>
                  <a:pt x="2457929" y="860368"/>
                </a:lnTo>
                <a:lnTo>
                  <a:pt x="2461266" y="862908"/>
                </a:lnTo>
                <a:lnTo>
                  <a:pt x="2465152" y="862908"/>
                </a:lnTo>
                <a:lnTo>
                  <a:pt x="2468672" y="864178"/>
                </a:lnTo>
                <a:lnTo>
                  <a:pt x="2473152" y="865448"/>
                </a:lnTo>
                <a:lnTo>
                  <a:pt x="2474326" y="870528"/>
                </a:lnTo>
                <a:lnTo>
                  <a:pt x="2471392" y="875608"/>
                </a:lnTo>
                <a:lnTo>
                  <a:pt x="2469632" y="878148"/>
                </a:lnTo>
                <a:lnTo>
                  <a:pt x="2466912" y="879418"/>
                </a:lnTo>
                <a:close/>
              </a:path>
              <a:path w="4097654" h="972819">
                <a:moveTo>
                  <a:pt x="2030371" y="876878"/>
                </a:moveTo>
                <a:lnTo>
                  <a:pt x="2026279" y="876878"/>
                </a:lnTo>
                <a:lnTo>
                  <a:pt x="2022568" y="875608"/>
                </a:lnTo>
                <a:lnTo>
                  <a:pt x="2020039" y="874338"/>
                </a:lnTo>
                <a:lnTo>
                  <a:pt x="2018675" y="873068"/>
                </a:lnTo>
                <a:lnTo>
                  <a:pt x="2017501" y="867988"/>
                </a:lnTo>
                <a:lnTo>
                  <a:pt x="2019841" y="864178"/>
                </a:lnTo>
                <a:lnTo>
                  <a:pt x="2021791" y="864178"/>
                </a:lnTo>
                <a:lnTo>
                  <a:pt x="2023544" y="862908"/>
                </a:lnTo>
                <a:lnTo>
                  <a:pt x="2027056" y="861638"/>
                </a:lnTo>
                <a:lnTo>
                  <a:pt x="2031544" y="860368"/>
                </a:lnTo>
                <a:lnTo>
                  <a:pt x="2034859" y="857828"/>
                </a:lnTo>
                <a:lnTo>
                  <a:pt x="2037205" y="854018"/>
                </a:lnTo>
                <a:lnTo>
                  <a:pt x="2038371" y="852748"/>
                </a:lnTo>
                <a:lnTo>
                  <a:pt x="2040322" y="850208"/>
                </a:lnTo>
                <a:lnTo>
                  <a:pt x="2044025" y="847668"/>
                </a:lnTo>
                <a:lnTo>
                  <a:pt x="2046562" y="846398"/>
                </a:lnTo>
                <a:lnTo>
                  <a:pt x="2049099" y="846398"/>
                </a:lnTo>
                <a:lnTo>
                  <a:pt x="2051439" y="847668"/>
                </a:lnTo>
                <a:lnTo>
                  <a:pt x="2054562" y="850208"/>
                </a:lnTo>
                <a:lnTo>
                  <a:pt x="2054951" y="854018"/>
                </a:lnTo>
                <a:lnTo>
                  <a:pt x="2055149" y="855288"/>
                </a:lnTo>
                <a:lnTo>
                  <a:pt x="2055340" y="857828"/>
                </a:lnTo>
                <a:lnTo>
                  <a:pt x="2053976" y="860368"/>
                </a:lnTo>
                <a:lnTo>
                  <a:pt x="2052025" y="861638"/>
                </a:lnTo>
                <a:lnTo>
                  <a:pt x="2050273" y="861638"/>
                </a:lnTo>
                <a:lnTo>
                  <a:pt x="2048315" y="862908"/>
                </a:lnTo>
                <a:lnTo>
                  <a:pt x="2041686" y="862908"/>
                </a:lnTo>
                <a:lnTo>
                  <a:pt x="2038181" y="864178"/>
                </a:lnTo>
                <a:lnTo>
                  <a:pt x="2036032" y="869258"/>
                </a:lnTo>
                <a:lnTo>
                  <a:pt x="2035255" y="870528"/>
                </a:lnTo>
                <a:lnTo>
                  <a:pt x="2034081" y="871798"/>
                </a:lnTo>
                <a:lnTo>
                  <a:pt x="2030371" y="876878"/>
                </a:lnTo>
                <a:close/>
              </a:path>
              <a:path w="4097654" h="972819">
                <a:moveTo>
                  <a:pt x="47805" y="864178"/>
                </a:moveTo>
                <a:lnTo>
                  <a:pt x="38052" y="864178"/>
                </a:lnTo>
                <a:lnTo>
                  <a:pt x="33564" y="860368"/>
                </a:lnTo>
                <a:lnTo>
                  <a:pt x="32200" y="859098"/>
                </a:lnTo>
                <a:lnTo>
                  <a:pt x="31034" y="856558"/>
                </a:lnTo>
                <a:lnTo>
                  <a:pt x="29670" y="851478"/>
                </a:lnTo>
                <a:lnTo>
                  <a:pt x="27324" y="848938"/>
                </a:lnTo>
                <a:lnTo>
                  <a:pt x="18157" y="847668"/>
                </a:lnTo>
                <a:lnTo>
                  <a:pt x="54243" y="847668"/>
                </a:lnTo>
                <a:lnTo>
                  <a:pt x="50929" y="851478"/>
                </a:lnTo>
                <a:lnTo>
                  <a:pt x="47805" y="864178"/>
                </a:lnTo>
                <a:close/>
              </a:path>
              <a:path w="4097654" h="972819">
                <a:moveTo>
                  <a:pt x="926152" y="864178"/>
                </a:moveTo>
                <a:lnTo>
                  <a:pt x="918738" y="864178"/>
                </a:lnTo>
                <a:lnTo>
                  <a:pt x="917375" y="862908"/>
                </a:lnTo>
                <a:lnTo>
                  <a:pt x="916590" y="860368"/>
                </a:lnTo>
                <a:lnTo>
                  <a:pt x="915424" y="859098"/>
                </a:lnTo>
                <a:lnTo>
                  <a:pt x="916399" y="856558"/>
                </a:lnTo>
                <a:lnTo>
                  <a:pt x="916788" y="854018"/>
                </a:lnTo>
                <a:lnTo>
                  <a:pt x="917961" y="852748"/>
                </a:lnTo>
                <a:lnTo>
                  <a:pt x="920300" y="847668"/>
                </a:lnTo>
                <a:lnTo>
                  <a:pt x="926152" y="847668"/>
                </a:lnTo>
                <a:lnTo>
                  <a:pt x="929467" y="850208"/>
                </a:lnTo>
                <a:lnTo>
                  <a:pt x="931806" y="852748"/>
                </a:lnTo>
                <a:lnTo>
                  <a:pt x="931806" y="857828"/>
                </a:lnTo>
                <a:lnTo>
                  <a:pt x="929078" y="860368"/>
                </a:lnTo>
                <a:lnTo>
                  <a:pt x="926152" y="864178"/>
                </a:lnTo>
                <a:close/>
              </a:path>
              <a:path w="4097654" h="972819">
                <a:moveTo>
                  <a:pt x="1989409" y="864178"/>
                </a:moveTo>
                <a:lnTo>
                  <a:pt x="1749685" y="864178"/>
                </a:lnTo>
                <a:lnTo>
                  <a:pt x="1753785" y="862908"/>
                </a:lnTo>
                <a:lnTo>
                  <a:pt x="1755926" y="860368"/>
                </a:lnTo>
                <a:lnTo>
                  <a:pt x="1754562" y="855288"/>
                </a:lnTo>
                <a:lnTo>
                  <a:pt x="1753198" y="851478"/>
                </a:lnTo>
                <a:lnTo>
                  <a:pt x="1750661" y="848938"/>
                </a:lnTo>
                <a:lnTo>
                  <a:pt x="1746371" y="848938"/>
                </a:lnTo>
                <a:lnTo>
                  <a:pt x="1742470" y="847668"/>
                </a:lnTo>
                <a:lnTo>
                  <a:pt x="1812688" y="847668"/>
                </a:lnTo>
                <a:lnTo>
                  <a:pt x="1815807" y="855288"/>
                </a:lnTo>
                <a:lnTo>
                  <a:pt x="1817178" y="857828"/>
                </a:lnTo>
                <a:lnTo>
                  <a:pt x="1819320" y="860368"/>
                </a:lnTo>
                <a:lnTo>
                  <a:pt x="1902615" y="860368"/>
                </a:lnTo>
                <a:lnTo>
                  <a:pt x="1910997" y="861638"/>
                </a:lnTo>
                <a:lnTo>
                  <a:pt x="1974398" y="861638"/>
                </a:lnTo>
                <a:lnTo>
                  <a:pt x="1980052" y="862908"/>
                </a:lnTo>
                <a:lnTo>
                  <a:pt x="1986292" y="862908"/>
                </a:lnTo>
                <a:lnTo>
                  <a:pt x="1989409" y="864178"/>
                </a:lnTo>
                <a:close/>
              </a:path>
              <a:path w="4097654" h="972819">
                <a:moveTo>
                  <a:pt x="2367242" y="862908"/>
                </a:moveTo>
                <a:lnTo>
                  <a:pt x="2363722" y="861638"/>
                </a:lnTo>
                <a:lnTo>
                  <a:pt x="2361375" y="861638"/>
                </a:lnTo>
                <a:lnTo>
                  <a:pt x="2360422" y="860368"/>
                </a:lnTo>
                <a:lnTo>
                  <a:pt x="2358845" y="857828"/>
                </a:lnTo>
                <a:lnTo>
                  <a:pt x="2358845" y="856558"/>
                </a:lnTo>
                <a:lnTo>
                  <a:pt x="2359836" y="854018"/>
                </a:lnTo>
                <a:lnTo>
                  <a:pt x="2360788" y="851478"/>
                </a:lnTo>
                <a:lnTo>
                  <a:pt x="2363135" y="848938"/>
                </a:lnTo>
                <a:lnTo>
                  <a:pt x="2367829" y="848938"/>
                </a:lnTo>
                <a:lnTo>
                  <a:pt x="2368819" y="850208"/>
                </a:lnTo>
                <a:lnTo>
                  <a:pt x="2371532" y="851478"/>
                </a:lnTo>
                <a:lnTo>
                  <a:pt x="2372118" y="854018"/>
                </a:lnTo>
                <a:lnTo>
                  <a:pt x="2371128" y="857828"/>
                </a:lnTo>
                <a:lnTo>
                  <a:pt x="2370358" y="860368"/>
                </a:lnTo>
                <a:lnTo>
                  <a:pt x="2367242" y="862908"/>
                </a:lnTo>
                <a:close/>
              </a:path>
              <a:path w="4097654" h="972819">
                <a:moveTo>
                  <a:pt x="2487195" y="861638"/>
                </a:moveTo>
                <a:lnTo>
                  <a:pt x="2481732" y="861638"/>
                </a:lnTo>
                <a:lnTo>
                  <a:pt x="2480962" y="860368"/>
                </a:lnTo>
                <a:lnTo>
                  <a:pt x="2479972" y="859098"/>
                </a:lnTo>
                <a:lnTo>
                  <a:pt x="2479606" y="857828"/>
                </a:lnTo>
                <a:lnTo>
                  <a:pt x="2478212" y="854018"/>
                </a:lnTo>
                <a:lnTo>
                  <a:pt x="2481549" y="850208"/>
                </a:lnTo>
                <a:lnTo>
                  <a:pt x="2486242" y="848938"/>
                </a:lnTo>
                <a:lnTo>
                  <a:pt x="2486791" y="850208"/>
                </a:lnTo>
                <a:lnTo>
                  <a:pt x="2487782" y="850208"/>
                </a:lnTo>
                <a:lnTo>
                  <a:pt x="2490311" y="851478"/>
                </a:lnTo>
                <a:lnTo>
                  <a:pt x="2490532" y="856558"/>
                </a:lnTo>
                <a:lnTo>
                  <a:pt x="2488368" y="860368"/>
                </a:lnTo>
                <a:lnTo>
                  <a:pt x="2487195" y="861638"/>
                </a:lnTo>
                <a:close/>
              </a:path>
              <a:path w="4097654" h="972819">
                <a:moveTo>
                  <a:pt x="2487782" y="850208"/>
                </a:moveTo>
                <a:lnTo>
                  <a:pt x="2486791" y="850208"/>
                </a:lnTo>
                <a:lnTo>
                  <a:pt x="2487599" y="848938"/>
                </a:lnTo>
                <a:lnTo>
                  <a:pt x="2487782" y="850208"/>
                </a:lnTo>
                <a:close/>
              </a:path>
              <a:path w="4097654" h="972819">
                <a:moveTo>
                  <a:pt x="2288251" y="852748"/>
                </a:moveTo>
                <a:lnTo>
                  <a:pt x="2286491" y="852748"/>
                </a:lnTo>
                <a:lnTo>
                  <a:pt x="2285904" y="851478"/>
                </a:lnTo>
                <a:lnTo>
                  <a:pt x="2285904" y="850208"/>
                </a:lnTo>
                <a:lnTo>
                  <a:pt x="2288434" y="850208"/>
                </a:lnTo>
                <a:lnTo>
                  <a:pt x="2288838" y="851478"/>
                </a:lnTo>
                <a:lnTo>
                  <a:pt x="2289203" y="851478"/>
                </a:lnTo>
                <a:lnTo>
                  <a:pt x="2288251" y="852748"/>
                </a:lnTo>
                <a:close/>
              </a:path>
              <a:path w="4097654" h="972819">
                <a:moveTo>
                  <a:pt x="2570879" y="862908"/>
                </a:moveTo>
                <a:lnTo>
                  <a:pt x="2568936" y="861638"/>
                </a:lnTo>
                <a:lnTo>
                  <a:pt x="2566590" y="861638"/>
                </a:lnTo>
                <a:lnTo>
                  <a:pt x="2564243" y="860368"/>
                </a:lnTo>
                <a:lnTo>
                  <a:pt x="2563473" y="857828"/>
                </a:lnTo>
                <a:lnTo>
                  <a:pt x="2562887" y="855288"/>
                </a:lnTo>
                <a:lnTo>
                  <a:pt x="2562887" y="852748"/>
                </a:lnTo>
                <a:lnTo>
                  <a:pt x="2564830" y="851478"/>
                </a:lnTo>
                <a:lnTo>
                  <a:pt x="2565820" y="850208"/>
                </a:lnTo>
                <a:lnTo>
                  <a:pt x="2572053" y="850208"/>
                </a:lnTo>
                <a:lnTo>
                  <a:pt x="2574986" y="855288"/>
                </a:lnTo>
                <a:lnTo>
                  <a:pt x="2573226" y="859098"/>
                </a:lnTo>
                <a:lnTo>
                  <a:pt x="2572456" y="861638"/>
                </a:lnTo>
                <a:lnTo>
                  <a:pt x="2570879" y="862908"/>
                </a:lnTo>
                <a:close/>
              </a:path>
              <a:path w="4097654" h="972819">
                <a:moveTo>
                  <a:pt x="2328626" y="859098"/>
                </a:moveTo>
                <a:lnTo>
                  <a:pt x="2325510" y="856558"/>
                </a:lnTo>
                <a:lnTo>
                  <a:pt x="2324702" y="855288"/>
                </a:lnTo>
                <a:lnTo>
                  <a:pt x="2324520" y="854018"/>
                </a:lnTo>
                <a:lnTo>
                  <a:pt x="2324702" y="854018"/>
                </a:lnTo>
                <a:lnTo>
                  <a:pt x="2327049" y="851478"/>
                </a:lnTo>
                <a:lnTo>
                  <a:pt x="2328223" y="851478"/>
                </a:lnTo>
                <a:lnTo>
                  <a:pt x="2329579" y="852748"/>
                </a:lnTo>
                <a:lnTo>
                  <a:pt x="2331156" y="852748"/>
                </a:lnTo>
                <a:lnTo>
                  <a:pt x="2331926" y="855288"/>
                </a:lnTo>
                <a:lnTo>
                  <a:pt x="2332147" y="855288"/>
                </a:lnTo>
                <a:lnTo>
                  <a:pt x="2331339" y="857828"/>
                </a:lnTo>
                <a:lnTo>
                  <a:pt x="2330752" y="857828"/>
                </a:lnTo>
                <a:lnTo>
                  <a:pt x="2328626" y="859098"/>
                </a:lnTo>
                <a:close/>
              </a:path>
              <a:path w="4097654" h="972819">
                <a:moveTo>
                  <a:pt x="265683" y="880688"/>
                </a:moveTo>
                <a:lnTo>
                  <a:pt x="255541" y="878148"/>
                </a:lnTo>
                <a:lnTo>
                  <a:pt x="252616" y="875608"/>
                </a:lnTo>
                <a:lnTo>
                  <a:pt x="252029" y="870528"/>
                </a:lnTo>
                <a:lnTo>
                  <a:pt x="251442" y="866718"/>
                </a:lnTo>
                <a:lnTo>
                  <a:pt x="251379" y="862908"/>
                </a:lnTo>
                <a:lnTo>
                  <a:pt x="251252" y="860368"/>
                </a:lnTo>
                <a:lnTo>
                  <a:pt x="283436" y="860368"/>
                </a:lnTo>
                <a:lnTo>
                  <a:pt x="282850" y="861638"/>
                </a:lnTo>
                <a:lnTo>
                  <a:pt x="281874" y="861638"/>
                </a:lnTo>
                <a:lnTo>
                  <a:pt x="275832" y="864178"/>
                </a:lnTo>
                <a:lnTo>
                  <a:pt x="272708" y="867988"/>
                </a:lnTo>
                <a:lnTo>
                  <a:pt x="271146" y="874338"/>
                </a:lnTo>
                <a:lnTo>
                  <a:pt x="269973" y="879418"/>
                </a:lnTo>
                <a:lnTo>
                  <a:pt x="265683" y="880688"/>
                </a:lnTo>
                <a:close/>
              </a:path>
              <a:path w="4097654" h="972819">
                <a:moveTo>
                  <a:pt x="580997" y="883228"/>
                </a:moveTo>
                <a:lnTo>
                  <a:pt x="570370" y="883228"/>
                </a:lnTo>
                <a:lnTo>
                  <a:pt x="573097" y="879418"/>
                </a:lnTo>
                <a:lnTo>
                  <a:pt x="572709" y="867988"/>
                </a:lnTo>
                <a:lnTo>
                  <a:pt x="570758" y="865448"/>
                </a:lnTo>
                <a:lnTo>
                  <a:pt x="566857" y="864178"/>
                </a:lnTo>
                <a:lnTo>
                  <a:pt x="562758" y="862908"/>
                </a:lnTo>
                <a:lnTo>
                  <a:pt x="558270" y="861638"/>
                </a:lnTo>
                <a:lnTo>
                  <a:pt x="554178" y="860368"/>
                </a:lnTo>
                <a:lnTo>
                  <a:pt x="585974" y="860368"/>
                </a:lnTo>
                <a:lnTo>
                  <a:pt x="588900" y="861638"/>
                </a:lnTo>
                <a:lnTo>
                  <a:pt x="590066" y="862908"/>
                </a:lnTo>
                <a:lnTo>
                  <a:pt x="590454" y="864178"/>
                </a:lnTo>
                <a:lnTo>
                  <a:pt x="592405" y="869258"/>
                </a:lnTo>
                <a:lnTo>
                  <a:pt x="593967" y="874338"/>
                </a:lnTo>
                <a:lnTo>
                  <a:pt x="596116" y="880688"/>
                </a:lnTo>
                <a:lnTo>
                  <a:pt x="597432" y="881958"/>
                </a:lnTo>
                <a:lnTo>
                  <a:pt x="582850" y="881958"/>
                </a:lnTo>
                <a:lnTo>
                  <a:pt x="580997" y="883228"/>
                </a:lnTo>
                <a:close/>
              </a:path>
              <a:path w="4097654" h="972819">
                <a:moveTo>
                  <a:pt x="1585250" y="862908"/>
                </a:moveTo>
                <a:lnTo>
                  <a:pt x="1564578" y="862908"/>
                </a:lnTo>
                <a:lnTo>
                  <a:pt x="1560479" y="861638"/>
                </a:lnTo>
                <a:lnTo>
                  <a:pt x="1582911" y="861638"/>
                </a:lnTo>
                <a:lnTo>
                  <a:pt x="1585250" y="862908"/>
                </a:lnTo>
                <a:close/>
              </a:path>
              <a:path w="4097654" h="972819">
                <a:moveTo>
                  <a:pt x="2101567" y="862908"/>
                </a:moveTo>
                <a:lnTo>
                  <a:pt x="2098062" y="862908"/>
                </a:lnTo>
                <a:lnTo>
                  <a:pt x="2099616" y="861638"/>
                </a:lnTo>
                <a:lnTo>
                  <a:pt x="2101567" y="862908"/>
                </a:lnTo>
                <a:close/>
              </a:path>
              <a:path w="4097654" h="972819">
                <a:moveTo>
                  <a:pt x="243449" y="864178"/>
                </a:moveTo>
                <a:lnTo>
                  <a:pt x="200537" y="864178"/>
                </a:lnTo>
                <a:lnTo>
                  <a:pt x="195272" y="862908"/>
                </a:lnTo>
                <a:lnTo>
                  <a:pt x="246375" y="862908"/>
                </a:lnTo>
                <a:lnTo>
                  <a:pt x="243449" y="864178"/>
                </a:lnTo>
                <a:close/>
              </a:path>
              <a:path w="4097654" h="972819">
                <a:moveTo>
                  <a:pt x="554369" y="881958"/>
                </a:moveTo>
                <a:lnTo>
                  <a:pt x="519845" y="881958"/>
                </a:lnTo>
                <a:lnTo>
                  <a:pt x="524531" y="880688"/>
                </a:lnTo>
                <a:lnTo>
                  <a:pt x="527068" y="880688"/>
                </a:lnTo>
                <a:lnTo>
                  <a:pt x="529598" y="879418"/>
                </a:lnTo>
                <a:lnTo>
                  <a:pt x="532912" y="874338"/>
                </a:lnTo>
                <a:lnTo>
                  <a:pt x="534086" y="870528"/>
                </a:lnTo>
                <a:lnTo>
                  <a:pt x="536227" y="866718"/>
                </a:lnTo>
                <a:lnTo>
                  <a:pt x="538177" y="864178"/>
                </a:lnTo>
                <a:lnTo>
                  <a:pt x="541301" y="862908"/>
                </a:lnTo>
                <a:lnTo>
                  <a:pt x="544623" y="862908"/>
                </a:lnTo>
                <a:lnTo>
                  <a:pt x="546376" y="864178"/>
                </a:lnTo>
                <a:lnTo>
                  <a:pt x="548715" y="865448"/>
                </a:lnTo>
                <a:lnTo>
                  <a:pt x="549104" y="866718"/>
                </a:lnTo>
                <a:lnTo>
                  <a:pt x="550277" y="869258"/>
                </a:lnTo>
                <a:lnTo>
                  <a:pt x="550666" y="874338"/>
                </a:lnTo>
                <a:lnTo>
                  <a:pt x="551443" y="876878"/>
                </a:lnTo>
                <a:lnTo>
                  <a:pt x="551839" y="879418"/>
                </a:lnTo>
                <a:lnTo>
                  <a:pt x="554369" y="881958"/>
                </a:lnTo>
                <a:close/>
              </a:path>
              <a:path w="4097654" h="972819">
                <a:moveTo>
                  <a:pt x="967114" y="899738"/>
                </a:moveTo>
                <a:lnTo>
                  <a:pt x="957361" y="899738"/>
                </a:lnTo>
                <a:lnTo>
                  <a:pt x="954238" y="897198"/>
                </a:lnTo>
                <a:lnTo>
                  <a:pt x="954337" y="895928"/>
                </a:lnTo>
                <a:lnTo>
                  <a:pt x="954436" y="893388"/>
                </a:lnTo>
                <a:lnTo>
                  <a:pt x="954824" y="890848"/>
                </a:lnTo>
                <a:lnTo>
                  <a:pt x="958139" y="885768"/>
                </a:lnTo>
                <a:lnTo>
                  <a:pt x="962238" y="884498"/>
                </a:lnTo>
                <a:lnTo>
                  <a:pt x="966139" y="881958"/>
                </a:lnTo>
                <a:lnTo>
                  <a:pt x="970238" y="879418"/>
                </a:lnTo>
                <a:lnTo>
                  <a:pt x="972768" y="876878"/>
                </a:lnTo>
                <a:lnTo>
                  <a:pt x="973355" y="871798"/>
                </a:lnTo>
                <a:lnTo>
                  <a:pt x="973941" y="867988"/>
                </a:lnTo>
                <a:lnTo>
                  <a:pt x="974917" y="865448"/>
                </a:lnTo>
                <a:lnTo>
                  <a:pt x="975694" y="862908"/>
                </a:lnTo>
                <a:lnTo>
                  <a:pt x="976669" y="862908"/>
                </a:lnTo>
                <a:lnTo>
                  <a:pt x="977843" y="864178"/>
                </a:lnTo>
                <a:lnTo>
                  <a:pt x="999688" y="864178"/>
                </a:lnTo>
                <a:lnTo>
                  <a:pt x="995398" y="866718"/>
                </a:lnTo>
                <a:lnTo>
                  <a:pt x="992662" y="871798"/>
                </a:lnTo>
                <a:lnTo>
                  <a:pt x="991497" y="874338"/>
                </a:lnTo>
                <a:lnTo>
                  <a:pt x="986033" y="879418"/>
                </a:lnTo>
                <a:lnTo>
                  <a:pt x="979595" y="881958"/>
                </a:lnTo>
                <a:lnTo>
                  <a:pt x="975107" y="887038"/>
                </a:lnTo>
                <a:lnTo>
                  <a:pt x="972578" y="894658"/>
                </a:lnTo>
                <a:lnTo>
                  <a:pt x="971214" y="898468"/>
                </a:lnTo>
                <a:lnTo>
                  <a:pt x="967114" y="899738"/>
                </a:lnTo>
                <a:close/>
              </a:path>
              <a:path w="4097654" h="972819">
                <a:moveTo>
                  <a:pt x="1043187" y="922598"/>
                </a:moveTo>
                <a:lnTo>
                  <a:pt x="1000861" y="922598"/>
                </a:lnTo>
                <a:lnTo>
                  <a:pt x="1007299" y="921328"/>
                </a:lnTo>
                <a:lnTo>
                  <a:pt x="1009440" y="916248"/>
                </a:lnTo>
                <a:lnTo>
                  <a:pt x="1011780" y="911168"/>
                </a:lnTo>
                <a:lnTo>
                  <a:pt x="1010614" y="907358"/>
                </a:lnTo>
                <a:lnTo>
                  <a:pt x="1005928" y="903548"/>
                </a:lnTo>
                <a:lnTo>
                  <a:pt x="1003977" y="902278"/>
                </a:lnTo>
                <a:lnTo>
                  <a:pt x="1001638" y="901008"/>
                </a:lnTo>
                <a:lnTo>
                  <a:pt x="999886" y="898468"/>
                </a:lnTo>
                <a:lnTo>
                  <a:pt x="996373" y="894658"/>
                </a:lnTo>
                <a:lnTo>
                  <a:pt x="995984" y="887038"/>
                </a:lnTo>
                <a:lnTo>
                  <a:pt x="999688" y="884498"/>
                </a:lnTo>
                <a:lnTo>
                  <a:pt x="1006324" y="880688"/>
                </a:lnTo>
                <a:lnTo>
                  <a:pt x="1009639" y="875608"/>
                </a:lnTo>
                <a:lnTo>
                  <a:pt x="1011002" y="867988"/>
                </a:lnTo>
                <a:lnTo>
                  <a:pt x="1011201" y="866718"/>
                </a:lnTo>
                <a:lnTo>
                  <a:pt x="1012366" y="866718"/>
                </a:lnTo>
                <a:lnTo>
                  <a:pt x="1013540" y="864178"/>
                </a:lnTo>
                <a:lnTo>
                  <a:pt x="1020565" y="864178"/>
                </a:lnTo>
                <a:lnTo>
                  <a:pt x="1024268" y="862908"/>
                </a:lnTo>
                <a:lnTo>
                  <a:pt x="1040848" y="862908"/>
                </a:lnTo>
                <a:lnTo>
                  <a:pt x="1037335" y="864178"/>
                </a:lnTo>
                <a:lnTo>
                  <a:pt x="1034798" y="870528"/>
                </a:lnTo>
                <a:lnTo>
                  <a:pt x="1033625" y="871798"/>
                </a:lnTo>
                <a:lnTo>
                  <a:pt x="1032847" y="874338"/>
                </a:lnTo>
                <a:lnTo>
                  <a:pt x="1031674" y="876878"/>
                </a:lnTo>
                <a:lnTo>
                  <a:pt x="1031285" y="876878"/>
                </a:lnTo>
                <a:lnTo>
                  <a:pt x="1030699" y="878148"/>
                </a:lnTo>
                <a:lnTo>
                  <a:pt x="1029922" y="878148"/>
                </a:lnTo>
                <a:lnTo>
                  <a:pt x="1025434" y="879418"/>
                </a:lnTo>
                <a:lnTo>
                  <a:pt x="1020367" y="879418"/>
                </a:lnTo>
                <a:lnTo>
                  <a:pt x="1015490" y="880688"/>
                </a:lnTo>
                <a:lnTo>
                  <a:pt x="1012953" y="881958"/>
                </a:lnTo>
                <a:lnTo>
                  <a:pt x="1011391" y="883228"/>
                </a:lnTo>
                <a:lnTo>
                  <a:pt x="1009250" y="890848"/>
                </a:lnTo>
                <a:lnTo>
                  <a:pt x="1009829" y="894658"/>
                </a:lnTo>
                <a:lnTo>
                  <a:pt x="1012366" y="899738"/>
                </a:lnTo>
                <a:lnTo>
                  <a:pt x="1013143" y="899738"/>
                </a:lnTo>
                <a:lnTo>
                  <a:pt x="1013540" y="901008"/>
                </a:lnTo>
                <a:lnTo>
                  <a:pt x="1018020" y="903548"/>
                </a:lnTo>
                <a:lnTo>
                  <a:pt x="1039873" y="903548"/>
                </a:lnTo>
                <a:lnTo>
                  <a:pt x="1037922" y="908628"/>
                </a:lnTo>
                <a:lnTo>
                  <a:pt x="1036947" y="912438"/>
                </a:lnTo>
                <a:lnTo>
                  <a:pt x="1036947" y="917518"/>
                </a:lnTo>
                <a:lnTo>
                  <a:pt x="1038120" y="920058"/>
                </a:lnTo>
                <a:lnTo>
                  <a:pt x="1040848" y="921328"/>
                </a:lnTo>
                <a:lnTo>
                  <a:pt x="1043187" y="922598"/>
                </a:lnTo>
                <a:close/>
              </a:path>
              <a:path w="4097654" h="972819">
                <a:moveTo>
                  <a:pt x="1101902" y="879418"/>
                </a:moveTo>
                <a:lnTo>
                  <a:pt x="1099556" y="879418"/>
                </a:lnTo>
                <a:lnTo>
                  <a:pt x="1096828" y="876878"/>
                </a:lnTo>
                <a:lnTo>
                  <a:pt x="1095662" y="871798"/>
                </a:lnTo>
                <a:lnTo>
                  <a:pt x="1095853" y="866718"/>
                </a:lnTo>
                <a:lnTo>
                  <a:pt x="1098192" y="864178"/>
                </a:lnTo>
                <a:lnTo>
                  <a:pt x="1102093" y="862908"/>
                </a:lnTo>
                <a:lnTo>
                  <a:pt x="1104432" y="862908"/>
                </a:lnTo>
                <a:lnTo>
                  <a:pt x="1109507" y="864178"/>
                </a:lnTo>
                <a:lnTo>
                  <a:pt x="1111648" y="864178"/>
                </a:lnTo>
                <a:lnTo>
                  <a:pt x="1113210" y="867988"/>
                </a:lnTo>
                <a:lnTo>
                  <a:pt x="1112623" y="870528"/>
                </a:lnTo>
                <a:lnTo>
                  <a:pt x="1111259" y="875608"/>
                </a:lnTo>
                <a:lnTo>
                  <a:pt x="1107358" y="878148"/>
                </a:lnTo>
                <a:lnTo>
                  <a:pt x="1101902" y="879418"/>
                </a:lnTo>
                <a:close/>
              </a:path>
              <a:path w="4097654" h="972819">
                <a:moveTo>
                  <a:pt x="1270041" y="881958"/>
                </a:moveTo>
                <a:lnTo>
                  <a:pt x="1263602" y="881958"/>
                </a:lnTo>
                <a:lnTo>
                  <a:pt x="1260867" y="880688"/>
                </a:lnTo>
                <a:lnTo>
                  <a:pt x="1259503" y="876878"/>
                </a:lnTo>
                <a:lnTo>
                  <a:pt x="1259313" y="875608"/>
                </a:lnTo>
                <a:lnTo>
                  <a:pt x="1258726" y="873068"/>
                </a:lnTo>
                <a:lnTo>
                  <a:pt x="1261454" y="864178"/>
                </a:lnTo>
                <a:lnTo>
                  <a:pt x="1264380" y="862908"/>
                </a:lnTo>
                <a:lnTo>
                  <a:pt x="1266917" y="862908"/>
                </a:lnTo>
                <a:lnTo>
                  <a:pt x="1268479" y="864178"/>
                </a:lnTo>
                <a:lnTo>
                  <a:pt x="1270628" y="864178"/>
                </a:lnTo>
                <a:lnTo>
                  <a:pt x="1271603" y="865448"/>
                </a:lnTo>
                <a:lnTo>
                  <a:pt x="1274133" y="869258"/>
                </a:lnTo>
                <a:lnTo>
                  <a:pt x="1274331" y="873068"/>
                </a:lnTo>
                <a:lnTo>
                  <a:pt x="1273553" y="876878"/>
                </a:lnTo>
                <a:lnTo>
                  <a:pt x="1272769" y="879418"/>
                </a:lnTo>
                <a:lnTo>
                  <a:pt x="1270041" y="881958"/>
                </a:lnTo>
                <a:close/>
              </a:path>
              <a:path w="4097654" h="972819">
                <a:moveTo>
                  <a:pt x="1587787" y="883228"/>
                </a:moveTo>
                <a:lnTo>
                  <a:pt x="1582911" y="883228"/>
                </a:lnTo>
                <a:lnTo>
                  <a:pt x="1577844" y="880688"/>
                </a:lnTo>
                <a:lnTo>
                  <a:pt x="1576869" y="880688"/>
                </a:lnTo>
                <a:lnTo>
                  <a:pt x="1575695" y="879418"/>
                </a:lnTo>
                <a:lnTo>
                  <a:pt x="1575307" y="878148"/>
                </a:lnTo>
                <a:lnTo>
                  <a:pt x="1574133" y="875608"/>
                </a:lnTo>
                <a:lnTo>
                  <a:pt x="1573356" y="871798"/>
                </a:lnTo>
                <a:lnTo>
                  <a:pt x="1571985" y="867988"/>
                </a:lnTo>
                <a:lnTo>
                  <a:pt x="1570819" y="864178"/>
                </a:lnTo>
                <a:lnTo>
                  <a:pt x="1567893" y="862908"/>
                </a:lnTo>
                <a:lnTo>
                  <a:pt x="1587787" y="862908"/>
                </a:lnTo>
                <a:lnTo>
                  <a:pt x="1590126" y="864178"/>
                </a:lnTo>
                <a:lnTo>
                  <a:pt x="1593639" y="865448"/>
                </a:lnTo>
                <a:lnTo>
                  <a:pt x="1596176" y="873068"/>
                </a:lnTo>
                <a:lnTo>
                  <a:pt x="1595003" y="876878"/>
                </a:lnTo>
                <a:lnTo>
                  <a:pt x="1594424" y="878148"/>
                </a:lnTo>
                <a:lnTo>
                  <a:pt x="1593448" y="879418"/>
                </a:lnTo>
                <a:lnTo>
                  <a:pt x="1592473" y="879418"/>
                </a:lnTo>
                <a:lnTo>
                  <a:pt x="1587787" y="883228"/>
                </a:lnTo>
                <a:close/>
              </a:path>
              <a:path w="4097654" h="972819">
                <a:moveTo>
                  <a:pt x="1644156" y="901008"/>
                </a:moveTo>
                <a:lnTo>
                  <a:pt x="1599879" y="901008"/>
                </a:lnTo>
                <a:lnTo>
                  <a:pt x="1597929" y="898468"/>
                </a:lnTo>
                <a:lnTo>
                  <a:pt x="1597540" y="895928"/>
                </a:lnTo>
                <a:lnTo>
                  <a:pt x="1596565" y="890848"/>
                </a:lnTo>
                <a:lnTo>
                  <a:pt x="1597540" y="885768"/>
                </a:lnTo>
                <a:lnTo>
                  <a:pt x="1609632" y="879418"/>
                </a:lnTo>
                <a:lnTo>
                  <a:pt x="1612954" y="874338"/>
                </a:lnTo>
                <a:lnTo>
                  <a:pt x="1615095" y="867988"/>
                </a:lnTo>
                <a:lnTo>
                  <a:pt x="1616269" y="864178"/>
                </a:lnTo>
                <a:lnTo>
                  <a:pt x="1619195" y="862908"/>
                </a:lnTo>
                <a:lnTo>
                  <a:pt x="1626601" y="862908"/>
                </a:lnTo>
                <a:lnTo>
                  <a:pt x="1630121" y="864178"/>
                </a:lnTo>
                <a:lnTo>
                  <a:pt x="1632262" y="867988"/>
                </a:lnTo>
                <a:lnTo>
                  <a:pt x="1633039" y="869258"/>
                </a:lnTo>
                <a:lnTo>
                  <a:pt x="1633237" y="869258"/>
                </a:lnTo>
                <a:lnTo>
                  <a:pt x="1634411" y="875608"/>
                </a:lnTo>
                <a:lnTo>
                  <a:pt x="1637916" y="880688"/>
                </a:lnTo>
                <a:lnTo>
                  <a:pt x="1644552" y="883228"/>
                </a:lnTo>
                <a:lnTo>
                  <a:pt x="1651379" y="885768"/>
                </a:lnTo>
                <a:lnTo>
                  <a:pt x="1650404" y="897198"/>
                </a:lnTo>
                <a:lnTo>
                  <a:pt x="1644156" y="901008"/>
                </a:lnTo>
                <a:close/>
              </a:path>
              <a:path w="4097654" h="972819">
                <a:moveTo>
                  <a:pt x="2102740" y="878148"/>
                </a:moveTo>
                <a:lnTo>
                  <a:pt x="2098641" y="876878"/>
                </a:lnTo>
                <a:lnTo>
                  <a:pt x="2097864" y="876878"/>
                </a:lnTo>
                <a:lnTo>
                  <a:pt x="2095723" y="873068"/>
                </a:lnTo>
                <a:lnTo>
                  <a:pt x="2094549" y="867988"/>
                </a:lnTo>
                <a:lnTo>
                  <a:pt x="2096302" y="864178"/>
                </a:lnTo>
                <a:lnTo>
                  <a:pt x="2096500" y="862908"/>
                </a:lnTo>
                <a:lnTo>
                  <a:pt x="2103906" y="862908"/>
                </a:lnTo>
                <a:lnTo>
                  <a:pt x="2106055" y="864178"/>
                </a:lnTo>
                <a:lnTo>
                  <a:pt x="2108402" y="865448"/>
                </a:lnTo>
                <a:lnTo>
                  <a:pt x="2109377" y="870528"/>
                </a:lnTo>
                <a:lnTo>
                  <a:pt x="2108402" y="873068"/>
                </a:lnTo>
                <a:lnTo>
                  <a:pt x="2107030" y="875608"/>
                </a:lnTo>
                <a:lnTo>
                  <a:pt x="2102740" y="878148"/>
                </a:lnTo>
                <a:close/>
              </a:path>
              <a:path w="4097654" h="972819">
                <a:moveTo>
                  <a:pt x="2180177" y="878148"/>
                </a:moveTo>
                <a:lnTo>
                  <a:pt x="2176862" y="874338"/>
                </a:lnTo>
                <a:lnTo>
                  <a:pt x="2176664" y="870528"/>
                </a:lnTo>
                <a:lnTo>
                  <a:pt x="2176474" y="869258"/>
                </a:lnTo>
                <a:lnTo>
                  <a:pt x="2176474" y="865448"/>
                </a:lnTo>
                <a:lnTo>
                  <a:pt x="2178813" y="862908"/>
                </a:lnTo>
                <a:lnTo>
                  <a:pt x="2184665" y="862908"/>
                </a:lnTo>
                <a:lnTo>
                  <a:pt x="2185838" y="864178"/>
                </a:lnTo>
                <a:lnTo>
                  <a:pt x="2189739" y="864178"/>
                </a:lnTo>
                <a:lnTo>
                  <a:pt x="2191880" y="869258"/>
                </a:lnTo>
                <a:lnTo>
                  <a:pt x="2190714" y="871798"/>
                </a:lnTo>
                <a:lnTo>
                  <a:pt x="2189541" y="875608"/>
                </a:lnTo>
                <a:lnTo>
                  <a:pt x="2187004" y="876878"/>
                </a:lnTo>
                <a:lnTo>
                  <a:pt x="2183689" y="876878"/>
                </a:lnTo>
                <a:lnTo>
                  <a:pt x="2180177" y="878148"/>
                </a:lnTo>
                <a:close/>
              </a:path>
              <a:path w="4097654" h="972819">
                <a:moveTo>
                  <a:pt x="2307757" y="874338"/>
                </a:moveTo>
                <a:lnTo>
                  <a:pt x="2303833" y="874338"/>
                </a:lnTo>
                <a:lnTo>
                  <a:pt x="2302880" y="873068"/>
                </a:lnTo>
                <a:lnTo>
                  <a:pt x="2302880" y="870528"/>
                </a:lnTo>
                <a:lnTo>
                  <a:pt x="2302659" y="869258"/>
                </a:lnTo>
                <a:lnTo>
                  <a:pt x="2303467" y="866718"/>
                </a:lnTo>
                <a:lnTo>
                  <a:pt x="2303833" y="865448"/>
                </a:lnTo>
                <a:lnTo>
                  <a:pt x="2304237" y="864178"/>
                </a:lnTo>
                <a:lnTo>
                  <a:pt x="2307536" y="862908"/>
                </a:lnTo>
                <a:lnTo>
                  <a:pt x="2309296" y="864178"/>
                </a:lnTo>
                <a:lnTo>
                  <a:pt x="2310469" y="865448"/>
                </a:lnTo>
                <a:lnTo>
                  <a:pt x="2310652" y="866718"/>
                </a:lnTo>
                <a:lnTo>
                  <a:pt x="2310652" y="870528"/>
                </a:lnTo>
                <a:lnTo>
                  <a:pt x="2310104" y="871798"/>
                </a:lnTo>
                <a:lnTo>
                  <a:pt x="2309296" y="873068"/>
                </a:lnTo>
                <a:lnTo>
                  <a:pt x="2307757" y="874338"/>
                </a:lnTo>
                <a:close/>
              </a:path>
              <a:path w="4097654" h="972819">
                <a:moveTo>
                  <a:pt x="2344612" y="918788"/>
                </a:moveTo>
                <a:lnTo>
                  <a:pt x="2336216" y="907358"/>
                </a:lnTo>
                <a:lnTo>
                  <a:pt x="2338158" y="904818"/>
                </a:lnTo>
                <a:lnTo>
                  <a:pt x="2342852" y="902278"/>
                </a:lnTo>
                <a:lnTo>
                  <a:pt x="2347911" y="902278"/>
                </a:lnTo>
                <a:lnTo>
                  <a:pt x="2350258" y="901008"/>
                </a:lnTo>
                <a:lnTo>
                  <a:pt x="2353374" y="899738"/>
                </a:lnTo>
                <a:lnTo>
                  <a:pt x="2355142" y="894658"/>
                </a:lnTo>
                <a:lnTo>
                  <a:pt x="2353969" y="890848"/>
                </a:lnTo>
                <a:lnTo>
                  <a:pt x="2353009" y="888308"/>
                </a:lnTo>
                <a:lnTo>
                  <a:pt x="2351431" y="885768"/>
                </a:lnTo>
                <a:lnTo>
                  <a:pt x="2348719" y="883228"/>
                </a:lnTo>
                <a:lnTo>
                  <a:pt x="2346555" y="881958"/>
                </a:lnTo>
                <a:lnTo>
                  <a:pt x="2344208" y="881958"/>
                </a:lnTo>
                <a:lnTo>
                  <a:pt x="2342083" y="880688"/>
                </a:lnTo>
                <a:lnTo>
                  <a:pt x="2337572" y="876878"/>
                </a:lnTo>
                <a:lnTo>
                  <a:pt x="2336033" y="871798"/>
                </a:lnTo>
                <a:lnTo>
                  <a:pt x="2336802" y="866718"/>
                </a:lnTo>
                <a:lnTo>
                  <a:pt x="2337023" y="865448"/>
                </a:lnTo>
                <a:lnTo>
                  <a:pt x="2337976" y="864178"/>
                </a:lnTo>
                <a:lnTo>
                  <a:pt x="2339919" y="862908"/>
                </a:lnTo>
                <a:lnTo>
                  <a:pt x="2346189" y="862908"/>
                </a:lnTo>
                <a:lnTo>
                  <a:pt x="2350479" y="864178"/>
                </a:lnTo>
                <a:lnTo>
                  <a:pt x="2353374" y="865448"/>
                </a:lnTo>
                <a:lnTo>
                  <a:pt x="2354952" y="869258"/>
                </a:lnTo>
                <a:lnTo>
                  <a:pt x="2355356" y="870528"/>
                </a:lnTo>
                <a:lnTo>
                  <a:pt x="2355538" y="870528"/>
                </a:lnTo>
                <a:lnTo>
                  <a:pt x="2355656" y="873068"/>
                </a:lnTo>
                <a:lnTo>
                  <a:pt x="2356125" y="878148"/>
                </a:lnTo>
                <a:lnTo>
                  <a:pt x="2359066" y="881958"/>
                </a:lnTo>
                <a:lnTo>
                  <a:pt x="2365665" y="883228"/>
                </a:lnTo>
                <a:lnTo>
                  <a:pt x="2368011" y="883228"/>
                </a:lnTo>
                <a:lnTo>
                  <a:pt x="2370175" y="885768"/>
                </a:lnTo>
                <a:lnTo>
                  <a:pt x="2372118" y="887038"/>
                </a:lnTo>
                <a:lnTo>
                  <a:pt x="2374831" y="889578"/>
                </a:lnTo>
                <a:lnTo>
                  <a:pt x="2374648" y="894658"/>
                </a:lnTo>
                <a:lnTo>
                  <a:pt x="2371715" y="897198"/>
                </a:lnTo>
                <a:lnTo>
                  <a:pt x="2369185" y="898468"/>
                </a:lnTo>
                <a:lnTo>
                  <a:pt x="2366472" y="901008"/>
                </a:lnTo>
                <a:lnTo>
                  <a:pt x="2363539" y="902278"/>
                </a:lnTo>
                <a:lnTo>
                  <a:pt x="2359653" y="903548"/>
                </a:lnTo>
                <a:lnTo>
                  <a:pt x="2357298" y="904818"/>
                </a:lnTo>
                <a:lnTo>
                  <a:pt x="2354365" y="911168"/>
                </a:lnTo>
                <a:lnTo>
                  <a:pt x="2353009" y="913708"/>
                </a:lnTo>
                <a:lnTo>
                  <a:pt x="2351249" y="914978"/>
                </a:lnTo>
                <a:lnTo>
                  <a:pt x="2348315" y="917518"/>
                </a:lnTo>
                <a:lnTo>
                  <a:pt x="2344612" y="918788"/>
                </a:lnTo>
                <a:close/>
              </a:path>
              <a:path w="4097654" h="972819">
                <a:moveTo>
                  <a:pt x="44300" y="899738"/>
                </a:moveTo>
                <a:lnTo>
                  <a:pt x="39614" y="899738"/>
                </a:lnTo>
                <a:lnTo>
                  <a:pt x="37663" y="897198"/>
                </a:lnTo>
                <a:lnTo>
                  <a:pt x="35126" y="894658"/>
                </a:lnTo>
                <a:lnTo>
                  <a:pt x="32985" y="890848"/>
                </a:lnTo>
                <a:lnTo>
                  <a:pt x="30250" y="888308"/>
                </a:lnTo>
                <a:lnTo>
                  <a:pt x="28108" y="885768"/>
                </a:lnTo>
                <a:lnTo>
                  <a:pt x="25183" y="884498"/>
                </a:lnTo>
                <a:lnTo>
                  <a:pt x="22447" y="883228"/>
                </a:lnTo>
                <a:lnTo>
                  <a:pt x="20306" y="881958"/>
                </a:lnTo>
                <a:lnTo>
                  <a:pt x="9768" y="881958"/>
                </a:lnTo>
                <a:lnTo>
                  <a:pt x="12115" y="878148"/>
                </a:lnTo>
                <a:lnTo>
                  <a:pt x="11983" y="875608"/>
                </a:lnTo>
                <a:lnTo>
                  <a:pt x="11917" y="873068"/>
                </a:lnTo>
                <a:lnTo>
                  <a:pt x="12115" y="873068"/>
                </a:lnTo>
                <a:lnTo>
                  <a:pt x="12210" y="870528"/>
                </a:lnTo>
                <a:lnTo>
                  <a:pt x="12306" y="869258"/>
                </a:lnTo>
                <a:lnTo>
                  <a:pt x="14645" y="866718"/>
                </a:lnTo>
                <a:lnTo>
                  <a:pt x="17769" y="865448"/>
                </a:lnTo>
                <a:lnTo>
                  <a:pt x="21083" y="864178"/>
                </a:lnTo>
                <a:lnTo>
                  <a:pt x="24200" y="865448"/>
                </a:lnTo>
                <a:lnTo>
                  <a:pt x="28695" y="869258"/>
                </a:lnTo>
                <a:lnTo>
                  <a:pt x="30250" y="873068"/>
                </a:lnTo>
                <a:lnTo>
                  <a:pt x="32200" y="875608"/>
                </a:lnTo>
                <a:lnTo>
                  <a:pt x="33762" y="876878"/>
                </a:lnTo>
                <a:lnTo>
                  <a:pt x="35324" y="879418"/>
                </a:lnTo>
                <a:lnTo>
                  <a:pt x="41366" y="884498"/>
                </a:lnTo>
                <a:lnTo>
                  <a:pt x="54830" y="884498"/>
                </a:lnTo>
                <a:lnTo>
                  <a:pt x="52879" y="887038"/>
                </a:lnTo>
                <a:lnTo>
                  <a:pt x="50731" y="890848"/>
                </a:lnTo>
                <a:lnTo>
                  <a:pt x="49565" y="893388"/>
                </a:lnTo>
                <a:lnTo>
                  <a:pt x="48003" y="894658"/>
                </a:lnTo>
                <a:lnTo>
                  <a:pt x="46250" y="897198"/>
                </a:lnTo>
                <a:lnTo>
                  <a:pt x="44300" y="899738"/>
                </a:lnTo>
                <a:close/>
              </a:path>
              <a:path w="4097654" h="972819">
                <a:moveTo>
                  <a:pt x="54830" y="884498"/>
                </a:moveTo>
                <a:lnTo>
                  <a:pt x="41366" y="884498"/>
                </a:lnTo>
                <a:lnTo>
                  <a:pt x="49755" y="883228"/>
                </a:lnTo>
                <a:lnTo>
                  <a:pt x="54045" y="874338"/>
                </a:lnTo>
                <a:lnTo>
                  <a:pt x="55607" y="869258"/>
                </a:lnTo>
                <a:lnTo>
                  <a:pt x="57756" y="865448"/>
                </a:lnTo>
                <a:lnTo>
                  <a:pt x="58533" y="864178"/>
                </a:lnTo>
                <a:lnTo>
                  <a:pt x="64194" y="864178"/>
                </a:lnTo>
                <a:lnTo>
                  <a:pt x="66145" y="865448"/>
                </a:lnTo>
                <a:lnTo>
                  <a:pt x="66922" y="866718"/>
                </a:lnTo>
                <a:lnTo>
                  <a:pt x="69071" y="871798"/>
                </a:lnTo>
                <a:lnTo>
                  <a:pt x="67897" y="875608"/>
                </a:lnTo>
                <a:lnTo>
                  <a:pt x="64781" y="879418"/>
                </a:lnTo>
                <a:lnTo>
                  <a:pt x="63607" y="880688"/>
                </a:lnTo>
                <a:lnTo>
                  <a:pt x="62045" y="881958"/>
                </a:lnTo>
                <a:lnTo>
                  <a:pt x="60285" y="881958"/>
                </a:lnTo>
                <a:lnTo>
                  <a:pt x="55805" y="883228"/>
                </a:lnTo>
                <a:lnTo>
                  <a:pt x="54830" y="884498"/>
                </a:lnTo>
                <a:close/>
              </a:path>
              <a:path w="4097654" h="972819">
                <a:moveTo>
                  <a:pt x="226092" y="881958"/>
                </a:moveTo>
                <a:lnTo>
                  <a:pt x="216926" y="880688"/>
                </a:lnTo>
                <a:lnTo>
                  <a:pt x="213604" y="875608"/>
                </a:lnTo>
                <a:lnTo>
                  <a:pt x="212629" y="874338"/>
                </a:lnTo>
                <a:lnTo>
                  <a:pt x="211463" y="870528"/>
                </a:lnTo>
                <a:lnTo>
                  <a:pt x="210678" y="866718"/>
                </a:lnTo>
                <a:lnTo>
                  <a:pt x="209512" y="864178"/>
                </a:lnTo>
                <a:lnTo>
                  <a:pt x="238771" y="864178"/>
                </a:lnTo>
                <a:lnTo>
                  <a:pt x="235258" y="866718"/>
                </a:lnTo>
                <a:lnTo>
                  <a:pt x="232912" y="871798"/>
                </a:lnTo>
                <a:lnTo>
                  <a:pt x="232134" y="873068"/>
                </a:lnTo>
                <a:lnTo>
                  <a:pt x="231159" y="874338"/>
                </a:lnTo>
                <a:lnTo>
                  <a:pt x="229993" y="876878"/>
                </a:lnTo>
                <a:lnTo>
                  <a:pt x="226092" y="881958"/>
                </a:lnTo>
                <a:close/>
              </a:path>
              <a:path w="4097654" h="972819">
                <a:moveTo>
                  <a:pt x="1066792" y="881958"/>
                </a:moveTo>
                <a:lnTo>
                  <a:pt x="1063470" y="881958"/>
                </a:lnTo>
                <a:lnTo>
                  <a:pt x="1062304" y="880688"/>
                </a:lnTo>
                <a:lnTo>
                  <a:pt x="1060940" y="879418"/>
                </a:lnTo>
                <a:lnTo>
                  <a:pt x="1059180" y="879418"/>
                </a:lnTo>
                <a:lnTo>
                  <a:pt x="1056254" y="874338"/>
                </a:lnTo>
                <a:lnTo>
                  <a:pt x="1054890" y="870528"/>
                </a:lnTo>
                <a:lnTo>
                  <a:pt x="1051766" y="864178"/>
                </a:lnTo>
                <a:lnTo>
                  <a:pt x="1065421" y="864178"/>
                </a:lnTo>
                <a:lnTo>
                  <a:pt x="1066396" y="865448"/>
                </a:lnTo>
                <a:lnTo>
                  <a:pt x="1070297" y="867988"/>
                </a:lnTo>
                <a:lnTo>
                  <a:pt x="1071082" y="876878"/>
                </a:lnTo>
                <a:lnTo>
                  <a:pt x="1067569" y="880688"/>
                </a:lnTo>
                <a:lnTo>
                  <a:pt x="1066792" y="881958"/>
                </a:lnTo>
                <a:close/>
              </a:path>
              <a:path w="4097654" h="972819">
                <a:moveTo>
                  <a:pt x="1225368" y="879418"/>
                </a:moveTo>
                <a:lnTo>
                  <a:pt x="1219714" y="879418"/>
                </a:lnTo>
                <a:lnTo>
                  <a:pt x="1216789" y="878148"/>
                </a:lnTo>
                <a:lnTo>
                  <a:pt x="1213863" y="874338"/>
                </a:lnTo>
                <a:lnTo>
                  <a:pt x="1213276" y="871798"/>
                </a:lnTo>
                <a:lnTo>
                  <a:pt x="1212110" y="870528"/>
                </a:lnTo>
                <a:lnTo>
                  <a:pt x="1209177" y="866718"/>
                </a:lnTo>
                <a:lnTo>
                  <a:pt x="1205672" y="864178"/>
                </a:lnTo>
                <a:lnTo>
                  <a:pt x="1219421" y="864178"/>
                </a:lnTo>
                <a:lnTo>
                  <a:pt x="1223227" y="865448"/>
                </a:lnTo>
                <a:lnTo>
                  <a:pt x="1224781" y="866718"/>
                </a:lnTo>
                <a:lnTo>
                  <a:pt x="1226541" y="867988"/>
                </a:lnTo>
                <a:lnTo>
                  <a:pt x="1227319" y="869258"/>
                </a:lnTo>
                <a:lnTo>
                  <a:pt x="1228294" y="870528"/>
                </a:lnTo>
                <a:lnTo>
                  <a:pt x="1228492" y="873068"/>
                </a:lnTo>
                <a:lnTo>
                  <a:pt x="1228294" y="874338"/>
                </a:lnTo>
                <a:lnTo>
                  <a:pt x="1228103" y="876878"/>
                </a:lnTo>
                <a:lnTo>
                  <a:pt x="1225368" y="879418"/>
                </a:lnTo>
                <a:close/>
              </a:path>
              <a:path w="4097654" h="972819">
                <a:moveTo>
                  <a:pt x="1306904" y="876878"/>
                </a:moveTo>
                <a:lnTo>
                  <a:pt x="1303978" y="876878"/>
                </a:lnTo>
                <a:lnTo>
                  <a:pt x="1300854" y="875608"/>
                </a:lnTo>
                <a:lnTo>
                  <a:pt x="1298903" y="875608"/>
                </a:lnTo>
                <a:lnTo>
                  <a:pt x="1297738" y="874338"/>
                </a:lnTo>
                <a:lnTo>
                  <a:pt x="1297928" y="871798"/>
                </a:lnTo>
                <a:lnTo>
                  <a:pt x="1298126" y="870528"/>
                </a:lnTo>
                <a:lnTo>
                  <a:pt x="1298713" y="867988"/>
                </a:lnTo>
                <a:lnTo>
                  <a:pt x="1299101" y="866718"/>
                </a:lnTo>
                <a:lnTo>
                  <a:pt x="1299688" y="864178"/>
                </a:lnTo>
                <a:lnTo>
                  <a:pt x="1307300" y="864178"/>
                </a:lnTo>
                <a:lnTo>
                  <a:pt x="1309639" y="866718"/>
                </a:lnTo>
                <a:lnTo>
                  <a:pt x="1310614" y="871798"/>
                </a:lnTo>
                <a:lnTo>
                  <a:pt x="1310218" y="874338"/>
                </a:lnTo>
                <a:lnTo>
                  <a:pt x="1306904" y="876878"/>
                </a:lnTo>
                <a:close/>
              </a:path>
              <a:path w="4097654" h="972819">
                <a:moveTo>
                  <a:pt x="1348453" y="883228"/>
                </a:moveTo>
                <a:lnTo>
                  <a:pt x="1342791" y="881958"/>
                </a:lnTo>
                <a:lnTo>
                  <a:pt x="1336940" y="881958"/>
                </a:lnTo>
                <a:lnTo>
                  <a:pt x="1333823" y="879418"/>
                </a:lnTo>
                <a:lnTo>
                  <a:pt x="1333922" y="870528"/>
                </a:lnTo>
                <a:lnTo>
                  <a:pt x="1334021" y="867988"/>
                </a:lnTo>
                <a:lnTo>
                  <a:pt x="1336551" y="865448"/>
                </a:lnTo>
                <a:lnTo>
                  <a:pt x="1340452" y="865448"/>
                </a:lnTo>
                <a:lnTo>
                  <a:pt x="1347089" y="864178"/>
                </a:lnTo>
                <a:lnTo>
                  <a:pt x="1351577" y="869258"/>
                </a:lnTo>
                <a:lnTo>
                  <a:pt x="1351577" y="879418"/>
                </a:lnTo>
                <a:lnTo>
                  <a:pt x="1348453" y="883228"/>
                </a:lnTo>
                <a:close/>
              </a:path>
              <a:path w="4097654" h="972819">
                <a:moveTo>
                  <a:pt x="1509375" y="881958"/>
                </a:moveTo>
                <a:lnTo>
                  <a:pt x="1505276" y="881958"/>
                </a:lnTo>
                <a:lnTo>
                  <a:pt x="1501375" y="879418"/>
                </a:lnTo>
                <a:lnTo>
                  <a:pt x="1499821" y="878148"/>
                </a:lnTo>
                <a:lnTo>
                  <a:pt x="1498647" y="875608"/>
                </a:lnTo>
                <a:lnTo>
                  <a:pt x="1496895" y="873068"/>
                </a:lnTo>
                <a:lnTo>
                  <a:pt x="1494746" y="870528"/>
                </a:lnTo>
                <a:lnTo>
                  <a:pt x="1496506" y="867988"/>
                </a:lnTo>
                <a:lnTo>
                  <a:pt x="1497672" y="865448"/>
                </a:lnTo>
                <a:lnTo>
                  <a:pt x="1500209" y="864178"/>
                </a:lnTo>
                <a:lnTo>
                  <a:pt x="1522443" y="864178"/>
                </a:lnTo>
                <a:lnTo>
                  <a:pt x="1519715" y="865448"/>
                </a:lnTo>
                <a:lnTo>
                  <a:pt x="1517955" y="866718"/>
                </a:lnTo>
                <a:lnTo>
                  <a:pt x="1516591" y="869258"/>
                </a:lnTo>
                <a:lnTo>
                  <a:pt x="1514831" y="873068"/>
                </a:lnTo>
                <a:lnTo>
                  <a:pt x="1513079" y="875608"/>
                </a:lnTo>
                <a:lnTo>
                  <a:pt x="1511128" y="879418"/>
                </a:lnTo>
                <a:lnTo>
                  <a:pt x="1509375" y="881958"/>
                </a:lnTo>
                <a:close/>
              </a:path>
              <a:path w="4097654" h="972819">
                <a:moveTo>
                  <a:pt x="1664447" y="878148"/>
                </a:moveTo>
                <a:lnTo>
                  <a:pt x="1659570" y="876878"/>
                </a:lnTo>
                <a:lnTo>
                  <a:pt x="1656446" y="874338"/>
                </a:lnTo>
                <a:lnTo>
                  <a:pt x="1655867" y="871798"/>
                </a:lnTo>
                <a:lnTo>
                  <a:pt x="1656256" y="870528"/>
                </a:lnTo>
                <a:lnTo>
                  <a:pt x="1656256" y="869258"/>
                </a:lnTo>
                <a:lnTo>
                  <a:pt x="1657033" y="869258"/>
                </a:lnTo>
                <a:lnTo>
                  <a:pt x="1659182" y="866718"/>
                </a:lnTo>
                <a:lnTo>
                  <a:pt x="1661909" y="865448"/>
                </a:lnTo>
                <a:lnTo>
                  <a:pt x="1668546" y="864178"/>
                </a:lnTo>
                <a:lnTo>
                  <a:pt x="1671860" y="866718"/>
                </a:lnTo>
                <a:lnTo>
                  <a:pt x="1672447" y="869258"/>
                </a:lnTo>
                <a:lnTo>
                  <a:pt x="1673026" y="873068"/>
                </a:lnTo>
                <a:lnTo>
                  <a:pt x="1671274" y="875608"/>
                </a:lnTo>
                <a:lnTo>
                  <a:pt x="1668348" y="876878"/>
                </a:lnTo>
                <a:lnTo>
                  <a:pt x="1664447" y="878148"/>
                </a:lnTo>
                <a:close/>
              </a:path>
              <a:path w="4097654" h="972819">
                <a:moveTo>
                  <a:pt x="1743636" y="883228"/>
                </a:moveTo>
                <a:lnTo>
                  <a:pt x="1724130" y="883228"/>
                </a:lnTo>
                <a:lnTo>
                  <a:pt x="1725303" y="881958"/>
                </a:lnTo>
                <a:lnTo>
                  <a:pt x="1726476" y="881958"/>
                </a:lnTo>
                <a:lnTo>
                  <a:pt x="1727642" y="880688"/>
                </a:lnTo>
                <a:lnTo>
                  <a:pt x="1732328" y="879418"/>
                </a:lnTo>
                <a:lnTo>
                  <a:pt x="1734279" y="875608"/>
                </a:lnTo>
                <a:lnTo>
                  <a:pt x="1735445" y="865448"/>
                </a:lnTo>
                <a:lnTo>
                  <a:pt x="1737007" y="864178"/>
                </a:lnTo>
                <a:lnTo>
                  <a:pt x="1765488" y="864178"/>
                </a:lnTo>
                <a:lnTo>
                  <a:pt x="1761389" y="865448"/>
                </a:lnTo>
                <a:lnTo>
                  <a:pt x="1758265" y="866718"/>
                </a:lnTo>
                <a:lnTo>
                  <a:pt x="1756710" y="870528"/>
                </a:lnTo>
                <a:lnTo>
                  <a:pt x="1756314" y="871798"/>
                </a:lnTo>
                <a:lnTo>
                  <a:pt x="1753975" y="878148"/>
                </a:lnTo>
                <a:lnTo>
                  <a:pt x="1750074" y="881958"/>
                </a:lnTo>
                <a:lnTo>
                  <a:pt x="1743636" y="883228"/>
                </a:lnTo>
                <a:close/>
              </a:path>
              <a:path w="4097654" h="972819">
                <a:moveTo>
                  <a:pt x="1759636" y="908628"/>
                </a:moveTo>
                <a:lnTo>
                  <a:pt x="1755339" y="901008"/>
                </a:lnTo>
                <a:lnTo>
                  <a:pt x="1759050" y="894658"/>
                </a:lnTo>
                <a:lnTo>
                  <a:pt x="1763926" y="887038"/>
                </a:lnTo>
                <a:lnTo>
                  <a:pt x="1765488" y="885768"/>
                </a:lnTo>
                <a:lnTo>
                  <a:pt x="1775043" y="880688"/>
                </a:lnTo>
                <a:lnTo>
                  <a:pt x="1776795" y="874338"/>
                </a:lnTo>
                <a:lnTo>
                  <a:pt x="1776472" y="867988"/>
                </a:lnTo>
                <a:lnTo>
                  <a:pt x="1776407" y="865448"/>
                </a:lnTo>
                <a:lnTo>
                  <a:pt x="1776605" y="865448"/>
                </a:lnTo>
                <a:lnTo>
                  <a:pt x="1776795" y="864178"/>
                </a:lnTo>
                <a:lnTo>
                  <a:pt x="1923485" y="864178"/>
                </a:lnTo>
                <a:lnTo>
                  <a:pt x="1921725" y="865448"/>
                </a:lnTo>
                <a:lnTo>
                  <a:pt x="1919774" y="866718"/>
                </a:lnTo>
                <a:lnTo>
                  <a:pt x="1918410" y="869258"/>
                </a:lnTo>
                <a:lnTo>
                  <a:pt x="1918997" y="871798"/>
                </a:lnTo>
                <a:lnTo>
                  <a:pt x="1920171" y="875608"/>
                </a:lnTo>
                <a:lnTo>
                  <a:pt x="1921923" y="878148"/>
                </a:lnTo>
                <a:lnTo>
                  <a:pt x="1925039" y="880688"/>
                </a:lnTo>
                <a:lnTo>
                  <a:pt x="1925919" y="881958"/>
                </a:lnTo>
                <a:lnTo>
                  <a:pt x="1910220" y="881958"/>
                </a:lnTo>
                <a:lnTo>
                  <a:pt x="1900467" y="883228"/>
                </a:lnTo>
                <a:lnTo>
                  <a:pt x="1896954" y="884498"/>
                </a:lnTo>
                <a:lnTo>
                  <a:pt x="1785382" y="884498"/>
                </a:lnTo>
                <a:lnTo>
                  <a:pt x="1781481" y="887038"/>
                </a:lnTo>
                <a:lnTo>
                  <a:pt x="1776605" y="888308"/>
                </a:lnTo>
                <a:lnTo>
                  <a:pt x="1775241" y="893388"/>
                </a:lnTo>
                <a:lnTo>
                  <a:pt x="1778944" y="897198"/>
                </a:lnTo>
                <a:lnTo>
                  <a:pt x="1781672" y="899738"/>
                </a:lnTo>
                <a:lnTo>
                  <a:pt x="1784796" y="902278"/>
                </a:lnTo>
                <a:lnTo>
                  <a:pt x="1787531" y="904818"/>
                </a:lnTo>
                <a:lnTo>
                  <a:pt x="1789089" y="906088"/>
                </a:lnTo>
                <a:lnTo>
                  <a:pt x="1761579" y="906088"/>
                </a:lnTo>
                <a:lnTo>
                  <a:pt x="1759636" y="908628"/>
                </a:lnTo>
                <a:close/>
              </a:path>
              <a:path w="4097654" h="972819">
                <a:moveTo>
                  <a:pt x="1972829" y="902278"/>
                </a:moveTo>
                <a:lnTo>
                  <a:pt x="1964051" y="902278"/>
                </a:lnTo>
                <a:lnTo>
                  <a:pt x="1959373" y="899738"/>
                </a:lnTo>
                <a:lnTo>
                  <a:pt x="1956058" y="892118"/>
                </a:lnTo>
                <a:lnTo>
                  <a:pt x="1955471" y="890848"/>
                </a:lnTo>
                <a:lnTo>
                  <a:pt x="1954694" y="888308"/>
                </a:lnTo>
                <a:lnTo>
                  <a:pt x="1953323" y="885768"/>
                </a:lnTo>
                <a:lnTo>
                  <a:pt x="1950984" y="883228"/>
                </a:lnTo>
                <a:lnTo>
                  <a:pt x="1947867" y="881958"/>
                </a:lnTo>
                <a:lnTo>
                  <a:pt x="1946694" y="881958"/>
                </a:lnTo>
                <a:lnTo>
                  <a:pt x="1940652" y="879418"/>
                </a:lnTo>
                <a:lnTo>
                  <a:pt x="1935966" y="876878"/>
                </a:lnTo>
                <a:lnTo>
                  <a:pt x="1933626" y="871798"/>
                </a:lnTo>
                <a:lnTo>
                  <a:pt x="1932842" y="869258"/>
                </a:lnTo>
                <a:lnTo>
                  <a:pt x="1930701" y="866718"/>
                </a:lnTo>
                <a:lnTo>
                  <a:pt x="1928941" y="865448"/>
                </a:lnTo>
                <a:lnTo>
                  <a:pt x="1927775" y="864178"/>
                </a:lnTo>
                <a:lnTo>
                  <a:pt x="1992144" y="864178"/>
                </a:lnTo>
                <a:lnTo>
                  <a:pt x="1993896" y="866718"/>
                </a:lnTo>
                <a:lnTo>
                  <a:pt x="1994681" y="869258"/>
                </a:lnTo>
                <a:lnTo>
                  <a:pt x="1995268" y="871798"/>
                </a:lnTo>
                <a:lnTo>
                  <a:pt x="1995458" y="874338"/>
                </a:lnTo>
                <a:lnTo>
                  <a:pt x="1996822" y="878148"/>
                </a:lnTo>
                <a:lnTo>
                  <a:pt x="1997996" y="879418"/>
                </a:lnTo>
                <a:lnTo>
                  <a:pt x="1998773" y="880688"/>
                </a:lnTo>
                <a:lnTo>
                  <a:pt x="1995070" y="883228"/>
                </a:lnTo>
                <a:lnTo>
                  <a:pt x="1982193" y="883228"/>
                </a:lnTo>
                <a:lnTo>
                  <a:pt x="1979663" y="885768"/>
                </a:lnTo>
                <a:lnTo>
                  <a:pt x="1977713" y="893388"/>
                </a:lnTo>
                <a:lnTo>
                  <a:pt x="1977126" y="895928"/>
                </a:lnTo>
                <a:lnTo>
                  <a:pt x="1976341" y="898468"/>
                </a:lnTo>
                <a:lnTo>
                  <a:pt x="1975952" y="901008"/>
                </a:lnTo>
                <a:lnTo>
                  <a:pt x="1972829" y="902278"/>
                </a:lnTo>
                <a:close/>
              </a:path>
              <a:path w="4097654" h="972819">
                <a:moveTo>
                  <a:pt x="2226198" y="878148"/>
                </a:moveTo>
                <a:lnTo>
                  <a:pt x="2224842" y="876878"/>
                </a:lnTo>
                <a:lnTo>
                  <a:pt x="2221543" y="873068"/>
                </a:lnTo>
                <a:lnTo>
                  <a:pt x="2220941" y="870528"/>
                </a:lnTo>
                <a:lnTo>
                  <a:pt x="2222129" y="866718"/>
                </a:lnTo>
                <a:lnTo>
                  <a:pt x="2222312" y="865448"/>
                </a:lnTo>
                <a:lnTo>
                  <a:pt x="2224072" y="864178"/>
                </a:lnTo>
                <a:lnTo>
                  <a:pt x="2226785" y="864178"/>
                </a:lnTo>
                <a:lnTo>
                  <a:pt x="2228949" y="865448"/>
                </a:lnTo>
                <a:lnTo>
                  <a:pt x="2229718" y="866718"/>
                </a:lnTo>
                <a:lnTo>
                  <a:pt x="2231478" y="869258"/>
                </a:lnTo>
                <a:lnTo>
                  <a:pt x="2231075" y="873068"/>
                </a:lnTo>
                <a:lnTo>
                  <a:pt x="2229535" y="875608"/>
                </a:lnTo>
                <a:lnTo>
                  <a:pt x="2228728" y="876878"/>
                </a:lnTo>
                <a:lnTo>
                  <a:pt x="2226198" y="878148"/>
                </a:lnTo>
                <a:close/>
              </a:path>
              <a:path w="4097654" h="972819">
                <a:moveTo>
                  <a:pt x="2389094" y="883228"/>
                </a:moveTo>
                <a:lnTo>
                  <a:pt x="2383631" y="881958"/>
                </a:lnTo>
                <a:lnTo>
                  <a:pt x="2379342" y="881958"/>
                </a:lnTo>
                <a:lnTo>
                  <a:pt x="2376225" y="876878"/>
                </a:lnTo>
                <a:lnTo>
                  <a:pt x="2377581" y="867988"/>
                </a:lnTo>
                <a:lnTo>
                  <a:pt x="2382054" y="864178"/>
                </a:lnTo>
                <a:lnTo>
                  <a:pt x="2386344" y="865448"/>
                </a:lnTo>
                <a:lnTo>
                  <a:pt x="2391441" y="865448"/>
                </a:lnTo>
                <a:lnTo>
                  <a:pt x="2395144" y="870528"/>
                </a:lnTo>
                <a:lnTo>
                  <a:pt x="2393971" y="876878"/>
                </a:lnTo>
                <a:lnTo>
                  <a:pt x="2392980" y="880688"/>
                </a:lnTo>
                <a:lnTo>
                  <a:pt x="2389094" y="883228"/>
                </a:lnTo>
                <a:close/>
              </a:path>
              <a:path w="4097654" h="972819">
                <a:moveTo>
                  <a:pt x="699687" y="883228"/>
                </a:moveTo>
                <a:lnTo>
                  <a:pt x="659708" y="883228"/>
                </a:lnTo>
                <a:lnTo>
                  <a:pt x="654435" y="881958"/>
                </a:lnTo>
                <a:lnTo>
                  <a:pt x="651898" y="879418"/>
                </a:lnTo>
                <a:lnTo>
                  <a:pt x="650145" y="874338"/>
                </a:lnTo>
                <a:lnTo>
                  <a:pt x="649368" y="873068"/>
                </a:lnTo>
                <a:lnTo>
                  <a:pt x="647997" y="870528"/>
                </a:lnTo>
                <a:lnTo>
                  <a:pt x="646442" y="867988"/>
                </a:lnTo>
                <a:lnTo>
                  <a:pt x="644492" y="865448"/>
                </a:lnTo>
                <a:lnTo>
                  <a:pt x="786876" y="865448"/>
                </a:lnTo>
                <a:lnTo>
                  <a:pt x="791372" y="866718"/>
                </a:lnTo>
                <a:lnTo>
                  <a:pt x="794488" y="869258"/>
                </a:lnTo>
                <a:lnTo>
                  <a:pt x="797216" y="879418"/>
                </a:lnTo>
                <a:lnTo>
                  <a:pt x="800340" y="881958"/>
                </a:lnTo>
                <a:lnTo>
                  <a:pt x="705539" y="881958"/>
                </a:lnTo>
                <a:lnTo>
                  <a:pt x="699687" y="883228"/>
                </a:lnTo>
                <a:close/>
              </a:path>
              <a:path w="4097654" h="972819">
                <a:moveTo>
                  <a:pt x="1406772" y="883228"/>
                </a:moveTo>
                <a:lnTo>
                  <a:pt x="1383952" y="883228"/>
                </a:lnTo>
                <a:lnTo>
                  <a:pt x="1378877" y="881958"/>
                </a:lnTo>
                <a:lnTo>
                  <a:pt x="1377125" y="878148"/>
                </a:lnTo>
                <a:lnTo>
                  <a:pt x="1379662" y="867988"/>
                </a:lnTo>
                <a:lnTo>
                  <a:pt x="1384340" y="865448"/>
                </a:lnTo>
                <a:lnTo>
                  <a:pt x="1388638" y="866718"/>
                </a:lnTo>
                <a:lnTo>
                  <a:pt x="1390390" y="866718"/>
                </a:lnTo>
                <a:lnTo>
                  <a:pt x="1392143" y="867988"/>
                </a:lnTo>
                <a:lnTo>
                  <a:pt x="1394482" y="871798"/>
                </a:lnTo>
                <a:lnTo>
                  <a:pt x="1394878" y="874338"/>
                </a:lnTo>
                <a:lnTo>
                  <a:pt x="1396044" y="876878"/>
                </a:lnTo>
                <a:lnTo>
                  <a:pt x="1397804" y="879418"/>
                </a:lnTo>
                <a:lnTo>
                  <a:pt x="1400730" y="881958"/>
                </a:lnTo>
                <a:lnTo>
                  <a:pt x="1406772" y="883228"/>
                </a:lnTo>
                <a:close/>
              </a:path>
              <a:path w="4097654" h="972819">
                <a:moveTo>
                  <a:pt x="2426354" y="883228"/>
                </a:moveTo>
                <a:lnTo>
                  <a:pt x="2419313" y="869258"/>
                </a:lnTo>
                <a:lnTo>
                  <a:pt x="2421660" y="866718"/>
                </a:lnTo>
                <a:lnTo>
                  <a:pt x="2426940" y="866718"/>
                </a:lnTo>
                <a:lnTo>
                  <a:pt x="2429470" y="867988"/>
                </a:lnTo>
                <a:lnTo>
                  <a:pt x="2431017" y="867988"/>
                </a:lnTo>
                <a:lnTo>
                  <a:pt x="2433760" y="869258"/>
                </a:lnTo>
                <a:lnTo>
                  <a:pt x="2435306" y="870528"/>
                </a:lnTo>
                <a:lnTo>
                  <a:pt x="2436114" y="875608"/>
                </a:lnTo>
                <a:lnTo>
                  <a:pt x="2435306" y="878148"/>
                </a:lnTo>
                <a:lnTo>
                  <a:pt x="2432960" y="879418"/>
                </a:lnTo>
                <a:lnTo>
                  <a:pt x="2431017" y="881958"/>
                </a:lnTo>
                <a:lnTo>
                  <a:pt x="2429843" y="881958"/>
                </a:lnTo>
                <a:lnTo>
                  <a:pt x="2426354" y="883228"/>
                </a:lnTo>
                <a:close/>
              </a:path>
              <a:path w="4097654" h="972819">
                <a:moveTo>
                  <a:pt x="100470" y="875608"/>
                </a:moveTo>
                <a:lnTo>
                  <a:pt x="98131" y="875608"/>
                </a:lnTo>
                <a:lnTo>
                  <a:pt x="96767" y="874338"/>
                </a:lnTo>
                <a:lnTo>
                  <a:pt x="95792" y="874338"/>
                </a:lnTo>
                <a:lnTo>
                  <a:pt x="94619" y="871798"/>
                </a:lnTo>
                <a:lnTo>
                  <a:pt x="93643" y="870528"/>
                </a:lnTo>
                <a:lnTo>
                  <a:pt x="95205" y="867988"/>
                </a:lnTo>
                <a:lnTo>
                  <a:pt x="99884" y="867988"/>
                </a:lnTo>
                <a:lnTo>
                  <a:pt x="100859" y="869258"/>
                </a:lnTo>
                <a:lnTo>
                  <a:pt x="102421" y="870528"/>
                </a:lnTo>
                <a:lnTo>
                  <a:pt x="102817" y="871798"/>
                </a:lnTo>
                <a:lnTo>
                  <a:pt x="101644" y="874338"/>
                </a:lnTo>
                <a:lnTo>
                  <a:pt x="100470" y="875608"/>
                </a:lnTo>
                <a:close/>
              </a:path>
              <a:path w="4097654" h="972819">
                <a:moveTo>
                  <a:pt x="474982" y="902278"/>
                </a:moveTo>
                <a:lnTo>
                  <a:pt x="466989" y="902278"/>
                </a:lnTo>
                <a:lnTo>
                  <a:pt x="470890" y="897198"/>
                </a:lnTo>
                <a:lnTo>
                  <a:pt x="470501" y="893388"/>
                </a:lnTo>
                <a:lnTo>
                  <a:pt x="469717" y="889578"/>
                </a:lnTo>
                <a:lnTo>
                  <a:pt x="467964" y="887038"/>
                </a:lnTo>
                <a:lnTo>
                  <a:pt x="463865" y="883228"/>
                </a:lnTo>
                <a:lnTo>
                  <a:pt x="462105" y="881958"/>
                </a:lnTo>
                <a:lnTo>
                  <a:pt x="459766" y="879418"/>
                </a:lnTo>
                <a:lnTo>
                  <a:pt x="458988" y="876878"/>
                </a:lnTo>
                <a:lnTo>
                  <a:pt x="458402" y="875608"/>
                </a:lnTo>
                <a:lnTo>
                  <a:pt x="457625" y="873068"/>
                </a:lnTo>
                <a:lnTo>
                  <a:pt x="458988" y="869258"/>
                </a:lnTo>
                <a:lnTo>
                  <a:pt x="462105" y="867988"/>
                </a:lnTo>
                <a:lnTo>
                  <a:pt x="466402" y="867988"/>
                </a:lnTo>
                <a:lnTo>
                  <a:pt x="469130" y="870528"/>
                </a:lnTo>
                <a:lnTo>
                  <a:pt x="470303" y="871798"/>
                </a:lnTo>
                <a:lnTo>
                  <a:pt x="471667" y="873068"/>
                </a:lnTo>
                <a:lnTo>
                  <a:pt x="473816" y="875608"/>
                </a:lnTo>
                <a:lnTo>
                  <a:pt x="475766" y="878148"/>
                </a:lnTo>
                <a:lnTo>
                  <a:pt x="478106" y="879418"/>
                </a:lnTo>
                <a:lnTo>
                  <a:pt x="482197" y="883228"/>
                </a:lnTo>
                <a:lnTo>
                  <a:pt x="580997" y="883228"/>
                </a:lnTo>
                <a:lnTo>
                  <a:pt x="575436" y="887038"/>
                </a:lnTo>
                <a:lnTo>
                  <a:pt x="575436" y="898468"/>
                </a:lnTo>
                <a:lnTo>
                  <a:pt x="576217" y="899738"/>
                </a:lnTo>
                <a:lnTo>
                  <a:pt x="482586" y="899738"/>
                </a:lnTo>
                <a:lnTo>
                  <a:pt x="474982" y="902278"/>
                </a:lnTo>
                <a:close/>
              </a:path>
              <a:path w="4097654" h="972819">
                <a:moveTo>
                  <a:pt x="2077383" y="883228"/>
                </a:moveTo>
                <a:lnTo>
                  <a:pt x="2072506" y="883228"/>
                </a:lnTo>
                <a:lnTo>
                  <a:pt x="2063142" y="880688"/>
                </a:lnTo>
                <a:lnTo>
                  <a:pt x="2059629" y="879418"/>
                </a:lnTo>
                <a:lnTo>
                  <a:pt x="2057877" y="876878"/>
                </a:lnTo>
                <a:lnTo>
                  <a:pt x="2060216" y="869258"/>
                </a:lnTo>
                <a:lnTo>
                  <a:pt x="2064117" y="867988"/>
                </a:lnTo>
                <a:lnTo>
                  <a:pt x="2067432" y="869258"/>
                </a:lnTo>
                <a:lnTo>
                  <a:pt x="2069580" y="870528"/>
                </a:lnTo>
                <a:lnTo>
                  <a:pt x="2071920" y="871798"/>
                </a:lnTo>
                <a:lnTo>
                  <a:pt x="2073481" y="873068"/>
                </a:lnTo>
                <a:lnTo>
                  <a:pt x="2075630" y="875608"/>
                </a:lnTo>
                <a:lnTo>
                  <a:pt x="2077581" y="879418"/>
                </a:lnTo>
                <a:lnTo>
                  <a:pt x="2077383" y="883228"/>
                </a:lnTo>
                <a:close/>
              </a:path>
              <a:path w="4097654" h="972819">
                <a:moveTo>
                  <a:pt x="2558414" y="879418"/>
                </a:moveTo>
                <a:lnTo>
                  <a:pt x="2552143" y="879418"/>
                </a:lnTo>
                <a:lnTo>
                  <a:pt x="2546307" y="876878"/>
                </a:lnTo>
                <a:lnTo>
                  <a:pt x="2541430" y="873068"/>
                </a:lnTo>
                <a:lnTo>
                  <a:pt x="2540661" y="873068"/>
                </a:lnTo>
                <a:lnTo>
                  <a:pt x="2540257" y="870528"/>
                </a:lnTo>
                <a:lnTo>
                  <a:pt x="2540440" y="870528"/>
                </a:lnTo>
                <a:lnTo>
                  <a:pt x="2540661" y="869258"/>
                </a:lnTo>
                <a:lnTo>
                  <a:pt x="2542017" y="867988"/>
                </a:lnTo>
                <a:lnTo>
                  <a:pt x="2552951" y="867988"/>
                </a:lnTo>
                <a:lnTo>
                  <a:pt x="2555846" y="869258"/>
                </a:lnTo>
                <a:lnTo>
                  <a:pt x="2556837" y="874338"/>
                </a:lnTo>
                <a:lnTo>
                  <a:pt x="2557241" y="875608"/>
                </a:lnTo>
                <a:lnTo>
                  <a:pt x="2557827" y="876878"/>
                </a:lnTo>
                <a:lnTo>
                  <a:pt x="2558414" y="879418"/>
                </a:lnTo>
                <a:close/>
              </a:path>
              <a:path w="4097654" h="972819">
                <a:moveTo>
                  <a:pt x="2581806" y="879418"/>
                </a:moveTo>
                <a:lnTo>
                  <a:pt x="2577882" y="879418"/>
                </a:lnTo>
                <a:lnTo>
                  <a:pt x="2577992" y="875608"/>
                </a:lnTo>
                <a:lnTo>
                  <a:pt x="2577882" y="874338"/>
                </a:lnTo>
                <a:lnTo>
                  <a:pt x="2579276" y="869258"/>
                </a:lnTo>
                <a:lnTo>
                  <a:pt x="2582766" y="867988"/>
                </a:lnTo>
                <a:lnTo>
                  <a:pt x="2585913" y="869258"/>
                </a:lnTo>
                <a:lnTo>
                  <a:pt x="2588229" y="870528"/>
                </a:lnTo>
                <a:lnTo>
                  <a:pt x="2589036" y="874338"/>
                </a:lnTo>
                <a:lnTo>
                  <a:pt x="2587459" y="875608"/>
                </a:lnTo>
                <a:lnTo>
                  <a:pt x="2584739" y="878148"/>
                </a:lnTo>
                <a:lnTo>
                  <a:pt x="2581806" y="879418"/>
                </a:lnTo>
                <a:close/>
              </a:path>
              <a:path w="4097654" h="972819">
                <a:moveTo>
                  <a:pt x="391892" y="904818"/>
                </a:moveTo>
                <a:lnTo>
                  <a:pt x="379601" y="904818"/>
                </a:lnTo>
                <a:lnTo>
                  <a:pt x="388768" y="899738"/>
                </a:lnTo>
                <a:lnTo>
                  <a:pt x="389552" y="893388"/>
                </a:lnTo>
                <a:lnTo>
                  <a:pt x="389938" y="890848"/>
                </a:lnTo>
                <a:lnTo>
                  <a:pt x="390034" y="888308"/>
                </a:lnTo>
                <a:lnTo>
                  <a:pt x="389743" y="884498"/>
                </a:lnTo>
                <a:lnTo>
                  <a:pt x="385842" y="881958"/>
                </a:lnTo>
                <a:lnTo>
                  <a:pt x="384082" y="880688"/>
                </a:lnTo>
                <a:lnTo>
                  <a:pt x="382329" y="878148"/>
                </a:lnTo>
                <a:lnTo>
                  <a:pt x="380767" y="876878"/>
                </a:lnTo>
                <a:lnTo>
                  <a:pt x="380188" y="875608"/>
                </a:lnTo>
                <a:lnTo>
                  <a:pt x="380379" y="874338"/>
                </a:lnTo>
                <a:lnTo>
                  <a:pt x="381163" y="871798"/>
                </a:lnTo>
                <a:lnTo>
                  <a:pt x="384668" y="870528"/>
                </a:lnTo>
                <a:lnTo>
                  <a:pt x="385842" y="871798"/>
                </a:lnTo>
                <a:lnTo>
                  <a:pt x="386428" y="871798"/>
                </a:lnTo>
                <a:lnTo>
                  <a:pt x="387206" y="873068"/>
                </a:lnTo>
                <a:lnTo>
                  <a:pt x="387404" y="873068"/>
                </a:lnTo>
                <a:lnTo>
                  <a:pt x="390718" y="879418"/>
                </a:lnTo>
                <a:lnTo>
                  <a:pt x="396372" y="881958"/>
                </a:lnTo>
                <a:lnTo>
                  <a:pt x="403008" y="881958"/>
                </a:lnTo>
                <a:lnTo>
                  <a:pt x="404174" y="883228"/>
                </a:lnTo>
                <a:lnTo>
                  <a:pt x="411588" y="883228"/>
                </a:lnTo>
                <a:lnTo>
                  <a:pt x="411984" y="884498"/>
                </a:lnTo>
                <a:lnTo>
                  <a:pt x="412761" y="890848"/>
                </a:lnTo>
                <a:lnTo>
                  <a:pt x="413150" y="892118"/>
                </a:lnTo>
                <a:lnTo>
                  <a:pt x="413150" y="894658"/>
                </a:lnTo>
                <a:lnTo>
                  <a:pt x="413538" y="895928"/>
                </a:lnTo>
                <a:lnTo>
                  <a:pt x="414125" y="899738"/>
                </a:lnTo>
                <a:lnTo>
                  <a:pt x="416270" y="901008"/>
                </a:lnTo>
                <a:lnTo>
                  <a:pt x="400082" y="901008"/>
                </a:lnTo>
                <a:lnTo>
                  <a:pt x="395008" y="902278"/>
                </a:lnTo>
                <a:lnTo>
                  <a:pt x="393255" y="902278"/>
                </a:lnTo>
                <a:lnTo>
                  <a:pt x="391984" y="903462"/>
                </a:lnTo>
                <a:lnTo>
                  <a:pt x="391892" y="904818"/>
                </a:lnTo>
                <a:close/>
              </a:path>
              <a:path w="4097654" h="972819">
                <a:moveTo>
                  <a:pt x="422514" y="881958"/>
                </a:moveTo>
                <a:lnTo>
                  <a:pt x="421927" y="881958"/>
                </a:lnTo>
                <a:lnTo>
                  <a:pt x="420175" y="880688"/>
                </a:lnTo>
                <a:lnTo>
                  <a:pt x="419588" y="880688"/>
                </a:lnTo>
                <a:lnTo>
                  <a:pt x="417249" y="876878"/>
                </a:lnTo>
                <a:lnTo>
                  <a:pt x="418224" y="873068"/>
                </a:lnTo>
                <a:lnTo>
                  <a:pt x="421539" y="870528"/>
                </a:lnTo>
                <a:lnTo>
                  <a:pt x="423093" y="870528"/>
                </a:lnTo>
                <a:lnTo>
                  <a:pt x="424267" y="871798"/>
                </a:lnTo>
                <a:lnTo>
                  <a:pt x="424465" y="871798"/>
                </a:lnTo>
                <a:lnTo>
                  <a:pt x="426415" y="874338"/>
                </a:lnTo>
                <a:lnTo>
                  <a:pt x="425440" y="879418"/>
                </a:lnTo>
                <a:lnTo>
                  <a:pt x="422514" y="881958"/>
                </a:lnTo>
                <a:close/>
              </a:path>
              <a:path w="4097654" h="972819">
                <a:moveTo>
                  <a:pt x="1704822" y="873068"/>
                </a:moveTo>
                <a:lnTo>
                  <a:pt x="1704045" y="873068"/>
                </a:lnTo>
                <a:lnTo>
                  <a:pt x="1704433" y="871798"/>
                </a:lnTo>
                <a:lnTo>
                  <a:pt x="1704822" y="873068"/>
                </a:lnTo>
                <a:close/>
              </a:path>
              <a:path w="4097654" h="972819">
                <a:moveTo>
                  <a:pt x="347219" y="879418"/>
                </a:moveTo>
                <a:lnTo>
                  <a:pt x="345268" y="879418"/>
                </a:lnTo>
                <a:lnTo>
                  <a:pt x="343127" y="878148"/>
                </a:lnTo>
                <a:lnTo>
                  <a:pt x="342152" y="878148"/>
                </a:lnTo>
                <a:lnTo>
                  <a:pt x="341367" y="876878"/>
                </a:lnTo>
                <a:lnTo>
                  <a:pt x="341176" y="875608"/>
                </a:lnTo>
                <a:lnTo>
                  <a:pt x="341176" y="874338"/>
                </a:lnTo>
                <a:lnTo>
                  <a:pt x="341756" y="873068"/>
                </a:lnTo>
                <a:lnTo>
                  <a:pt x="344681" y="873068"/>
                </a:lnTo>
                <a:lnTo>
                  <a:pt x="345466" y="874338"/>
                </a:lnTo>
                <a:lnTo>
                  <a:pt x="346830" y="875608"/>
                </a:lnTo>
                <a:lnTo>
                  <a:pt x="349169" y="878148"/>
                </a:lnTo>
                <a:lnTo>
                  <a:pt x="347219" y="879418"/>
                </a:lnTo>
                <a:close/>
              </a:path>
              <a:path w="4097654" h="972819">
                <a:moveTo>
                  <a:pt x="1706186" y="874338"/>
                </a:moveTo>
                <a:lnTo>
                  <a:pt x="1703649" y="874338"/>
                </a:lnTo>
                <a:lnTo>
                  <a:pt x="1703070" y="873068"/>
                </a:lnTo>
                <a:lnTo>
                  <a:pt x="1705797" y="873068"/>
                </a:lnTo>
                <a:lnTo>
                  <a:pt x="1706186" y="874338"/>
                </a:lnTo>
                <a:close/>
              </a:path>
              <a:path w="4097654" h="972819">
                <a:moveTo>
                  <a:pt x="349367" y="878148"/>
                </a:moveTo>
                <a:lnTo>
                  <a:pt x="349169" y="876878"/>
                </a:lnTo>
                <a:lnTo>
                  <a:pt x="349558" y="876878"/>
                </a:lnTo>
                <a:lnTo>
                  <a:pt x="349367" y="878148"/>
                </a:lnTo>
                <a:close/>
              </a:path>
              <a:path w="4097654" h="972819">
                <a:moveTo>
                  <a:pt x="349558" y="877525"/>
                </a:moveTo>
                <a:lnTo>
                  <a:pt x="349558" y="876878"/>
                </a:lnTo>
                <a:lnTo>
                  <a:pt x="349756" y="876878"/>
                </a:lnTo>
                <a:lnTo>
                  <a:pt x="349558" y="877525"/>
                </a:lnTo>
                <a:close/>
              </a:path>
              <a:path w="4097654" h="972819">
                <a:moveTo>
                  <a:pt x="349558" y="878148"/>
                </a:moveTo>
                <a:lnTo>
                  <a:pt x="349367" y="878148"/>
                </a:lnTo>
                <a:lnTo>
                  <a:pt x="349558" y="877525"/>
                </a:lnTo>
                <a:lnTo>
                  <a:pt x="349558" y="878148"/>
                </a:lnTo>
                <a:close/>
              </a:path>
              <a:path w="4097654" h="972819">
                <a:moveTo>
                  <a:pt x="372774" y="902278"/>
                </a:moveTo>
                <a:lnTo>
                  <a:pt x="364187" y="902278"/>
                </a:lnTo>
                <a:lnTo>
                  <a:pt x="357756" y="901008"/>
                </a:lnTo>
                <a:lnTo>
                  <a:pt x="354442" y="897198"/>
                </a:lnTo>
                <a:lnTo>
                  <a:pt x="352095" y="892118"/>
                </a:lnTo>
                <a:lnTo>
                  <a:pt x="349954" y="887038"/>
                </a:lnTo>
                <a:lnTo>
                  <a:pt x="349558" y="881958"/>
                </a:lnTo>
                <a:lnTo>
                  <a:pt x="349954" y="878148"/>
                </a:lnTo>
                <a:lnTo>
                  <a:pt x="352095" y="880688"/>
                </a:lnTo>
                <a:lnTo>
                  <a:pt x="355996" y="881958"/>
                </a:lnTo>
                <a:lnTo>
                  <a:pt x="359509" y="881958"/>
                </a:lnTo>
                <a:lnTo>
                  <a:pt x="366138" y="883228"/>
                </a:lnTo>
                <a:lnTo>
                  <a:pt x="369071" y="888308"/>
                </a:lnTo>
                <a:lnTo>
                  <a:pt x="371997" y="901008"/>
                </a:lnTo>
                <a:lnTo>
                  <a:pt x="372188" y="901008"/>
                </a:lnTo>
                <a:lnTo>
                  <a:pt x="372774" y="902278"/>
                </a:lnTo>
                <a:close/>
              </a:path>
              <a:path w="4097654" h="972819">
                <a:moveTo>
                  <a:pt x="999299" y="963238"/>
                </a:moveTo>
                <a:lnTo>
                  <a:pt x="982917" y="963238"/>
                </a:lnTo>
                <a:lnTo>
                  <a:pt x="978231" y="961968"/>
                </a:lnTo>
                <a:lnTo>
                  <a:pt x="974917" y="959428"/>
                </a:lnTo>
                <a:lnTo>
                  <a:pt x="972966" y="954348"/>
                </a:lnTo>
                <a:lnTo>
                  <a:pt x="970817" y="949268"/>
                </a:lnTo>
                <a:lnTo>
                  <a:pt x="968288" y="944188"/>
                </a:lnTo>
                <a:lnTo>
                  <a:pt x="960089" y="937838"/>
                </a:lnTo>
                <a:lnTo>
                  <a:pt x="953072" y="926408"/>
                </a:lnTo>
                <a:lnTo>
                  <a:pt x="949757" y="925138"/>
                </a:lnTo>
                <a:lnTo>
                  <a:pt x="935707" y="925138"/>
                </a:lnTo>
                <a:lnTo>
                  <a:pt x="933368" y="922598"/>
                </a:lnTo>
                <a:lnTo>
                  <a:pt x="932979" y="920058"/>
                </a:lnTo>
                <a:lnTo>
                  <a:pt x="932591" y="918788"/>
                </a:lnTo>
                <a:lnTo>
                  <a:pt x="932393" y="917518"/>
                </a:lnTo>
                <a:lnTo>
                  <a:pt x="931806" y="908628"/>
                </a:lnTo>
                <a:lnTo>
                  <a:pt x="928880" y="904818"/>
                </a:lnTo>
                <a:lnTo>
                  <a:pt x="919516" y="901008"/>
                </a:lnTo>
                <a:lnTo>
                  <a:pt x="917565" y="898468"/>
                </a:lnTo>
                <a:lnTo>
                  <a:pt x="916201" y="895928"/>
                </a:lnTo>
                <a:lnTo>
                  <a:pt x="914060" y="890848"/>
                </a:lnTo>
                <a:lnTo>
                  <a:pt x="912696" y="885768"/>
                </a:lnTo>
                <a:lnTo>
                  <a:pt x="913473" y="879418"/>
                </a:lnTo>
                <a:lnTo>
                  <a:pt x="921664" y="883228"/>
                </a:lnTo>
                <a:lnTo>
                  <a:pt x="926739" y="884498"/>
                </a:lnTo>
                <a:lnTo>
                  <a:pt x="930442" y="888308"/>
                </a:lnTo>
                <a:lnTo>
                  <a:pt x="933955" y="899738"/>
                </a:lnTo>
                <a:lnTo>
                  <a:pt x="938046" y="902278"/>
                </a:lnTo>
                <a:lnTo>
                  <a:pt x="948972" y="902278"/>
                </a:lnTo>
                <a:lnTo>
                  <a:pt x="950923" y="904818"/>
                </a:lnTo>
                <a:lnTo>
                  <a:pt x="952485" y="908628"/>
                </a:lnTo>
                <a:lnTo>
                  <a:pt x="956973" y="920058"/>
                </a:lnTo>
                <a:lnTo>
                  <a:pt x="958923" y="921328"/>
                </a:lnTo>
                <a:lnTo>
                  <a:pt x="999561" y="921328"/>
                </a:lnTo>
                <a:lnTo>
                  <a:pt x="1000861" y="922598"/>
                </a:lnTo>
                <a:lnTo>
                  <a:pt x="1045724" y="922598"/>
                </a:lnTo>
                <a:lnTo>
                  <a:pt x="1047865" y="923868"/>
                </a:lnTo>
                <a:lnTo>
                  <a:pt x="1050989" y="926408"/>
                </a:lnTo>
                <a:lnTo>
                  <a:pt x="1025830" y="926408"/>
                </a:lnTo>
                <a:lnTo>
                  <a:pt x="1020565" y="927678"/>
                </a:lnTo>
                <a:lnTo>
                  <a:pt x="1015879" y="928948"/>
                </a:lnTo>
                <a:lnTo>
                  <a:pt x="1013730" y="934028"/>
                </a:lnTo>
                <a:lnTo>
                  <a:pt x="1012953" y="936568"/>
                </a:lnTo>
                <a:lnTo>
                  <a:pt x="1012168" y="937838"/>
                </a:lnTo>
                <a:lnTo>
                  <a:pt x="1011589" y="939108"/>
                </a:lnTo>
                <a:lnTo>
                  <a:pt x="1008663" y="942918"/>
                </a:lnTo>
                <a:lnTo>
                  <a:pt x="1004564" y="942918"/>
                </a:lnTo>
                <a:lnTo>
                  <a:pt x="1001059" y="944188"/>
                </a:lnTo>
                <a:lnTo>
                  <a:pt x="994422" y="946728"/>
                </a:lnTo>
                <a:lnTo>
                  <a:pt x="991885" y="951808"/>
                </a:lnTo>
                <a:lnTo>
                  <a:pt x="993836" y="959428"/>
                </a:lnTo>
                <a:lnTo>
                  <a:pt x="994224" y="960698"/>
                </a:lnTo>
                <a:lnTo>
                  <a:pt x="995200" y="961968"/>
                </a:lnTo>
                <a:lnTo>
                  <a:pt x="996175" y="961968"/>
                </a:lnTo>
                <a:lnTo>
                  <a:pt x="999299" y="963238"/>
                </a:lnTo>
                <a:close/>
              </a:path>
              <a:path w="4097654" h="972819">
                <a:moveTo>
                  <a:pt x="1186166" y="963238"/>
                </a:moveTo>
                <a:lnTo>
                  <a:pt x="1173289" y="947998"/>
                </a:lnTo>
                <a:lnTo>
                  <a:pt x="1171735" y="944188"/>
                </a:lnTo>
                <a:lnTo>
                  <a:pt x="1154957" y="931488"/>
                </a:lnTo>
                <a:lnTo>
                  <a:pt x="1155932" y="927678"/>
                </a:lnTo>
                <a:lnTo>
                  <a:pt x="1157494" y="926408"/>
                </a:lnTo>
                <a:lnTo>
                  <a:pt x="1161784" y="923868"/>
                </a:lnTo>
                <a:lnTo>
                  <a:pt x="1166851" y="922598"/>
                </a:lnTo>
                <a:lnTo>
                  <a:pt x="1173487" y="916248"/>
                </a:lnTo>
                <a:lnTo>
                  <a:pt x="1189671" y="901008"/>
                </a:lnTo>
                <a:lnTo>
                  <a:pt x="1193770" y="894658"/>
                </a:lnTo>
                <a:lnTo>
                  <a:pt x="1196109" y="885768"/>
                </a:lnTo>
                <a:lnTo>
                  <a:pt x="1197283" y="881958"/>
                </a:lnTo>
                <a:lnTo>
                  <a:pt x="1206647" y="879418"/>
                </a:lnTo>
                <a:lnTo>
                  <a:pt x="1210937" y="881958"/>
                </a:lnTo>
                <a:lnTo>
                  <a:pt x="1211912" y="883228"/>
                </a:lnTo>
                <a:lnTo>
                  <a:pt x="1213085" y="884498"/>
                </a:lnTo>
                <a:lnTo>
                  <a:pt x="1213276" y="884498"/>
                </a:lnTo>
                <a:lnTo>
                  <a:pt x="1213863" y="889578"/>
                </a:lnTo>
                <a:lnTo>
                  <a:pt x="1213960" y="894658"/>
                </a:lnTo>
                <a:lnTo>
                  <a:pt x="1214640" y="903548"/>
                </a:lnTo>
                <a:lnTo>
                  <a:pt x="1216590" y="904818"/>
                </a:lnTo>
                <a:lnTo>
                  <a:pt x="1221078" y="906088"/>
                </a:lnTo>
                <a:lnTo>
                  <a:pt x="1228690" y="906088"/>
                </a:lnTo>
                <a:lnTo>
                  <a:pt x="1231806" y="907358"/>
                </a:lnTo>
                <a:lnTo>
                  <a:pt x="1233567" y="909898"/>
                </a:lnTo>
                <a:lnTo>
                  <a:pt x="1232980" y="912438"/>
                </a:lnTo>
                <a:lnTo>
                  <a:pt x="1232591" y="916248"/>
                </a:lnTo>
                <a:lnTo>
                  <a:pt x="1230831" y="918788"/>
                </a:lnTo>
                <a:lnTo>
                  <a:pt x="1225368" y="922598"/>
                </a:lnTo>
                <a:lnTo>
                  <a:pt x="1222252" y="922598"/>
                </a:lnTo>
                <a:lnTo>
                  <a:pt x="1219326" y="923868"/>
                </a:lnTo>
                <a:lnTo>
                  <a:pt x="1216987" y="925138"/>
                </a:lnTo>
                <a:lnTo>
                  <a:pt x="1214838" y="926408"/>
                </a:lnTo>
                <a:lnTo>
                  <a:pt x="1214061" y="928948"/>
                </a:lnTo>
                <a:lnTo>
                  <a:pt x="1211722" y="937838"/>
                </a:lnTo>
                <a:lnTo>
                  <a:pt x="1205862" y="941648"/>
                </a:lnTo>
                <a:lnTo>
                  <a:pt x="1193770" y="951808"/>
                </a:lnTo>
                <a:lnTo>
                  <a:pt x="1194159" y="953078"/>
                </a:lnTo>
                <a:lnTo>
                  <a:pt x="1193770" y="958158"/>
                </a:lnTo>
                <a:lnTo>
                  <a:pt x="1192795" y="960698"/>
                </a:lnTo>
                <a:lnTo>
                  <a:pt x="1190067" y="960698"/>
                </a:lnTo>
                <a:lnTo>
                  <a:pt x="1186166" y="963238"/>
                </a:lnTo>
                <a:close/>
              </a:path>
              <a:path w="4097654" h="972819">
                <a:moveTo>
                  <a:pt x="2567580" y="902278"/>
                </a:moveTo>
                <a:lnTo>
                  <a:pt x="2563473" y="901008"/>
                </a:lnTo>
                <a:lnTo>
                  <a:pt x="2560357" y="892118"/>
                </a:lnTo>
                <a:lnTo>
                  <a:pt x="2557827" y="885768"/>
                </a:lnTo>
                <a:lnTo>
                  <a:pt x="2559183" y="879418"/>
                </a:lnTo>
                <a:lnTo>
                  <a:pt x="2577516" y="879418"/>
                </a:lnTo>
                <a:lnTo>
                  <a:pt x="2578872" y="888308"/>
                </a:lnTo>
                <a:lnTo>
                  <a:pt x="2577333" y="894658"/>
                </a:lnTo>
                <a:lnTo>
                  <a:pt x="2570110" y="901008"/>
                </a:lnTo>
                <a:lnTo>
                  <a:pt x="2567580" y="902278"/>
                </a:lnTo>
                <a:close/>
              </a:path>
              <a:path w="4097654" h="972819">
                <a:moveTo>
                  <a:pt x="0" y="903548"/>
                </a:moveTo>
                <a:lnTo>
                  <a:pt x="0" y="883228"/>
                </a:lnTo>
                <a:lnTo>
                  <a:pt x="5677" y="881958"/>
                </a:lnTo>
                <a:lnTo>
                  <a:pt x="20306" y="881958"/>
                </a:lnTo>
                <a:lnTo>
                  <a:pt x="16595" y="883228"/>
                </a:lnTo>
                <a:lnTo>
                  <a:pt x="15430" y="884498"/>
                </a:lnTo>
                <a:lnTo>
                  <a:pt x="15033" y="885768"/>
                </a:lnTo>
                <a:lnTo>
                  <a:pt x="14454" y="885768"/>
                </a:lnTo>
                <a:lnTo>
                  <a:pt x="14256" y="887038"/>
                </a:lnTo>
                <a:lnTo>
                  <a:pt x="11140" y="894658"/>
                </a:lnTo>
                <a:lnTo>
                  <a:pt x="6454" y="901008"/>
                </a:lnTo>
                <a:lnTo>
                  <a:pt x="0" y="903548"/>
                </a:lnTo>
                <a:close/>
              </a:path>
              <a:path w="4097654" h="972819">
                <a:moveTo>
                  <a:pt x="437532" y="902278"/>
                </a:moveTo>
                <a:lnTo>
                  <a:pt x="425440" y="902278"/>
                </a:lnTo>
                <a:lnTo>
                  <a:pt x="428754" y="899738"/>
                </a:lnTo>
                <a:lnTo>
                  <a:pt x="429730" y="897198"/>
                </a:lnTo>
                <a:lnTo>
                  <a:pt x="430903" y="893388"/>
                </a:lnTo>
                <a:lnTo>
                  <a:pt x="431094" y="892118"/>
                </a:lnTo>
                <a:lnTo>
                  <a:pt x="431490" y="888308"/>
                </a:lnTo>
                <a:lnTo>
                  <a:pt x="432069" y="885768"/>
                </a:lnTo>
                <a:lnTo>
                  <a:pt x="435581" y="884498"/>
                </a:lnTo>
                <a:lnTo>
                  <a:pt x="440069" y="881958"/>
                </a:lnTo>
                <a:lnTo>
                  <a:pt x="444550" y="883228"/>
                </a:lnTo>
                <a:lnTo>
                  <a:pt x="448260" y="885768"/>
                </a:lnTo>
                <a:lnTo>
                  <a:pt x="450211" y="887038"/>
                </a:lnTo>
                <a:lnTo>
                  <a:pt x="451773" y="889578"/>
                </a:lnTo>
                <a:lnTo>
                  <a:pt x="453525" y="890848"/>
                </a:lnTo>
                <a:lnTo>
                  <a:pt x="456261" y="894658"/>
                </a:lnTo>
                <a:lnTo>
                  <a:pt x="458600" y="897198"/>
                </a:lnTo>
                <a:lnTo>
                  <a:pt x="461129" y="899738"/>
                </a:lnTo>
                <a:lnTo>
                  <a:pt x="462501" y="901008"/>
                </a:lnTo>
                <a:lnTo>
                  <a:pt x="442995" y="901008"/>
                </a:lnTo>
                <a:lnTo>
                  <a:pt x="437532" y="902278"/>
                </a:lnTo>
                <a:close/>
              </a:path>
              <a:path w="4097654" h="972819">
                <a:moveTo>
                  <a:pt x="622250" y="922598"/>
                </a:moveTo>
                <a:lnTo>
                  <a:pt x="603331" y="922598"/>
                </a:lnTo>
                <a:lnTo>
                  <a:pt x="606455" y="920058"/>
                </a:lnTo>
                <a:lnTo>
                  <a:pt x="611332" y="916248"/>
                </a:lnTo>
                <a:lnTo>
                  <a:pt x="611332" y="908628"/>
                </a:lnTo>
                <a:lnTo>
                  <a:pt x="606455" y="904818"/>
                </a:lnTo>
                <a:lnTo>
                  <a:pt x="603331" y="903548"/>
                </a:lnTo>
                <a:lnTo>
                  <a:pt x="595529" y="901008"/>
                </a:lnTo>
                <a:lnTo>
                  <a:pt x="593578" y="897198"/>
                </a:lnTo>
                <a:lnTo>
                  <a:pt x="593499" y="894658"/>
                </a:lnTo>
                <a:lnTo>
                  <a:pt x="593380" y="888308"/>
                </a:lnTo>
                <a:lnTo>
                  <a:pt x="592794" y="888308"/>
                </a:lnTo>
                <a:lnTo>
                  <a:pt x="592405" y="887038"/>
                </a:lnTo>
                <a:lnTo>
                  <a:pt x="591239" y="885768"/>
                </a:lnTo>
                <a:lnTo>
                  <a:pt x="590264" y="885768"/>
                </a:lnTo>
                <a:lnTo>
                  <a:pt x="582850" y="881958"/>
                </a:lnTo>
                <a:lnTo>
                  <a:pt x="597432" y="881958"/>
                </a:lnTo>
                <a:lnTo>
                  <a:pt x="601381" y="885768"/>
                </a:lnTo>
                <a:lnTo>
                  <a:pt x="609770" y="888308"/>
                </a:lnTo>
                <a:lnTo>
                  <a:pt x="613473" y="897198"/>
                </a:lnTo>
                <a:lnTo>
                  <a:pt x="616787" y="898468"/>
                </a:lnTo>
                <a:lnTo>
                  <a:pt x="620109" y="901008"/>
                </a:lnTo>
                <a:lnTo>
                  <a:pt x="623424" y="902278"/>
                </a:lnTo>
                <a:lnTo>
                  <a:pt x="629862" y="906088"/>
                </a:lnTo>
                <a:lnTo>
                  <a:pt x="630053" y="917518"/>
                </a:lnTo>
                <a:lnTo>
                  <a:pt x="623424" y="921328"/>
                </a:lnTo>
                <a:lnTo>
                  <a:pt x="622250" y="922598"/>
                </a:lnTo>
                <a:close/>
              </a:path>
              <a:path w="4097654" h="972819">
                <a:moveTo>
                  <a:pt x="690950" y="925012"/>
                </a:moveTo>
                <a:lnTo>
                  <a:pt x="690734" y="924934"/>
                </a:lnTo>
                <a:lnTo>
                  <a:pt x="691107" y="920058"/>
                </a:lnTo>
                <a:lnTo>
                  <a:pt x="691298" y="914978"/>
                </a:lnTo>
                <a:lnTo>
                  <a:pt x="692471" y="904818"/>
                </a:lnTo>
                <a:lnTo>
                  <a:pt x="695207" y="903548"/>
                </a:lnTo>
                <a:lnTo>
                  <a:pt x="702224" y="902278"/>
                </a:lnTo>
                <a:lnTo>
                  <a:pt x="703588" y="902278"/>
                </a:lnTo>
                <a:lnTo>
                  <a:pt x="710613" y="901008"/>
                </a:lnTo>
                <a:lnTo>
                  <a:pt x="712952" y="895928"/>
                </a:lnTo>
                <a:lnTo>
                  <a:pt x="711002" y="890848"/>
                </a:lnTo>
                <a:lnTo>
                  <a:pt x="709051" y="884498"/>
                </a:lnTo>
                <a:lnTo>
                  <a:pt x="705539" y="881958"/>
                </a:lnTo>
                <a:lnTo>
                  <a:pt x="800340" y="881958"/>
                </a:lnTo>
                <a:lnTo>
                  <a:pt x="805993" y="884498"/>
                </a:lnTo>
                <a:lnTo>
                  <a:pt x="813407" y="885768"/>
                </a:lnTo>
                <a:lnTo>
                  <a:pt x="814771" y="889578"/>
                </a:lnTo>
                <a:lnTo>
                  <a:pt x="814382" y="898468"/>
                </a:lnTo>
                <a:lnTo>
                  <a:pt x="814192" y="901008"/>
                </a:lnTo>
                <a:lnTo>
                  <a:pt x="813019" y="902278"/>
                </a:lnTo>
                <a:lnTo>
                  <a:pt x="811266" y="903548"/>
                </a:lnTo>
                <a:lnTo>
                  <a:pt x="797803" y="903548"/>
                </a:lnTo>
                <a:lnTo>
                  <a:pt x="794033" y="906088"/>
                </a:lnTo>
                <a:lnTo>
                  <a:pt x="759180" y="906088"/>
                </a:lnTo>
                <a:lnTo>
                  <a:pt x="755477" y="908628"/>
                </a:lnTo>
                <a:lnTo>
                  <a:pt x="754311" y="909898"/>
                </a:lnTo>
                <a:lnTo>
                  <a:pt x="748702" y="914978"/>
                </a:lnTo>
                <a:lnTo>
                  <a:pt x="742796" y="918788"/>
                </a:lnTo>
                <a:lnTo>
                  <a:pt x="736304" y="920058"/>
                </a:lnTo>
                <a:lnTo>
                  <a:pt x="729334" y="921328"/>
                </a:lnTo>
                <a:lnTo>
                  <a:pt x="729725" y="922598"/>
                </a:lnTo>
                <a:lnTo>
                  <a:pt x="701637" y="922598"/>
                </a:lnTo>
                <a:lnTo>
                  <a:pt x="699687" y="923868"/>
                </a:lnTo>
                <a:lnTo>
                  <a:pt x="693058" y="923868"/>
                </a:lnTo>
                <a:lnTo>
                  <a:pt x="690950" y="925012"/>
                </a:lnTo>
                <a:close/>
              </a:path>
              <a:path w="4097654" h="972819">
                <a:moveTo>
                  <a:pt x="1163925" y="901008"/>
                </a:moveTo>
                <a:lnTo>
                  <a:pt x="1160222" y="901008"/>
                </a:lnTo>
                <a:lnTo>
                  <a:pt x="1154568" y="899738"/>
                </a:lnTo>
                <a:lnTo>
                  <a:pt x="1152031" y="889578"/>
                </a:lnTo>
                <a:lnTo>
                  <a:pt x="1157684" y="884498"/>
                </a:lnTo>
                <a:lnTo>
                  <a:pt x="1159445" y="883228"/>
                </a:lnTo>
                <a:lnTo>
                  <a:pt x="1161197" y="883228"/>
                </a:lnTo>
                <a:lnTo>
                  <a:pt x="1166462" y="881958"/>
                </a:lnTo>
                <a:lnTo>
                  <a:pt x="1171925" y="881958"/>
                </a:lnTo>
                <a:lnTo>
                  <a:pt x="1177190" y="884498"/>
                </a:lnTo>
                <a:lnTo>
                  <a:pt x="1174462" y="889578"/>
                </a:lnTo>
                <a:lnTo>
                  <a:pt x="1173289" y="892118"/>
                </a:lnTo>
                <a:lnTo>
                  <a:pt x="1171537" y="897198"/>
                </a:lnTo>
                <a:lnTo>
                  <a:pt x="1168215" y="898468"/>
                </a:lnTo>
                <a:lnTo>
                  <a:pt x="1163925" y="901008"/>
                </a:lnTo>
                <a:close/>
              </a:path>
              <a:path w="4097654" h="972819">
                <a:moveTo>
                  <a:pt x="1926411" y="898468"/>
                </a:moveTo>
                <a:lnTo>
                  <a:pt x="1922510" y="898468"/>
                </a:lnTo>
                <a:lnTo>
                  <a:pt x="1921336" y="897198"/>
                </a:lnTo>
                <a:lnTo>
                  <a:pt x="1919584" y="895928"/>
                </a:lnTo>
                <a:lnTo>
                  <a:pt x="1918220" y="893388"/>
                </a:lnTo>
                <a:lnTo>
                  <a:pt x="1917435" y="890848"/>
                </a:lnTo>
                <a:lnTo>
                  <a:pt x="1915287" y="883228"/>
                </a:lnTo>
                <a:lnTo>
                  <a:pt x="1910220" y="881958"/>
                </a:lnTo>
                <a:lnTo>
                  <a:pt x="1925919" y="881958"/>
                </a:lnTo>
                <a:lnTo>
                  <a:pt x="1926799" y="883228"/>
                </a:lnTo>
                <a:lnTo>
                  <a:pt x="1929139" y="884498"/>
                </a:lnTo>
                <a:lnTo>
                  <a:pt x="1934015" y="889578"/>
                </a:lnTo>
                <a:lnTo>
                  <a:pt x="1931478" y="897198"/>
                </a:lnTo>
                <a:lnTo>
                  <a:pt x="1926411" y="898468"/>
                </a:lnTo>
                <a:close/>
              </a:path>
              <a:path w="4097654" h="972819">
                <a:moveTo>
                  <a:pt x="2013798" y="902278"/>
                </a:moveTo>
                <a:lnTo>
                  <a:pt x="2006773" y="902278"/>
                </a:lnTo>
                <a:lnTo>
                  <a:pt x="2005211" y="901008"/>
                </a:lnTo>
                <a:lnTo>
                  <a:pt x="1998773" y="898468"/>
                </a:lnTo>
                <a:lnTo>
                  <a:pt x="1995268" y="890848"/>
                </a:lnTo>
                <a:lnTo>
                  <a:pt x="1997020" y="884498"/>
                </a:lnTo>
                <a:lnTo>
                  <a:pt x="1997218" y="883228"/>
                </a:lnTo>
                <a:lnTo>
                  <a:pt x="1998194" y="883228"/>
                </a:lnTo>
                <a:lnTo>
                  <a:pt x="1998971" y="881958"/>
                </a:lnTo>
                <a:lnTo>
                  <a:pt x="2006964" y="883228"/>
                </a:lnTo>
                <a:lnTo>
                  <a:pt x="2013014" y="887038"/>
                </a:lnTo>
                <a:lnTo>
                  <a:pt x="2015162" y="894658"/>
                </a:lnTo>
                <a:lnTo>
                  <a:pt x="2015939" y="898468"/>
                </a:lnTo>
                <a:lnTo>
                  <a:pt x="2013798" y="902278"/>
                </a:lnTo>
                <a:close/>
              </a:path>
              <a:path w="4097654" h="972819">
                <a:moveTo>
                  <a:pt x="2047735" y="899738"/>
                </a:moveTo>
                <a:lnTo>
                  <a:pt x="2041099" y="898468"/>
                </a:lnTo>
                <a:lnTo>
                  <a:pt x="2037784" y="897198"/>
                </a:lnTo>
                <a:lnTo>
                  <a:pt x="2035834" y="894658"/>
                </a:lnTo>
                <a:lnTo>
                  <a:pt x="2036032" y="890848"/>
                </a:lnTo>
                <a:lnTo>
                  <a:pt x="2036420" y="889578"/>
                </a:lnTo>
                <a:lnTo>
                  <a:pt x="2037007" y="887038"/>
                </a:lnTo>
                <a:lnTo>
                  <a:pt x="2038181" y="885768"/>
                </a:lnTo>
                <a:lnTo>
                  <a:pt x="2041495" y="883228"/>
                </a:lnTo>
                <a:lnTo>
                  <a:pt x="2045785" y="881958"/>
                </a:lnTo>
                <a:lnTo>
                  <a:pt x="2050273" y="884498"/>
                </a:lnTo>
                <a:lnTo>
                  <a:pt x="2051835" y="884498"/>
                </a:lnTo>
                <a:lnTo>
                  <a:pt x="2053389" y="885768"/>
                </a:lnTo>
                <a:lnTo>
                  <a:pt x="2053199" y="888308"/>
                </a:lnTo>
                <a:lnTo>
                  <a:pt x="2052810" y="895928"/>
                </a:lnTo>
                <a:lnTo>
                  <a:pt x="2047735" y="899738"/>
                </a:lnTo>
                <a:close/>
              </a:path>
              <a:path w="4097654" h="972819">
                <a:moveTo>
                  <a:pt x="84477" y="899738"/>
                </a:moveTo>
                <a:lnTo>
                  <a:pt x="75898" y="899738"/>
                </a:lnTo>
                <a:lnTo>
                  <a:pt x="72774" y="894658"/>
                </a:lnTo>
                <a:lnTo>
                  <a:pt x="73551" y="892118"/>
                </a:lnTo>
                <a:lnTo>
                  <a:pt x="74922" y="889578"/>
                </a:lnTo>
                <a:lnTo>
                  <a:pt x="77452" y="885768"/>
                </a:lnTo>
                <a:lnTo>
                  <a:pt x="80965" y="883228"/>
                </a:lnTo>
                <a:lnTo>
                  <a:pt x="88188" y="883228"/>
                </a:lnTo>
                <a:lnTo>
                  <a:pt x="90916" y="885768"/>
                </a:lnTo>
                <a:lnTo>
                  <a:pt x="91011" y="887038"/>
                </a:lnTo>
                <a:lnTo>
                  <a:pt x="91106" y="892118"/>
                </a:lnTo>
                <a:lnTo>
                  <a:pt x="90527" y="895928"/>
                </a:lnTo>
                <a:lnTo>
                  <a:pt x="88767" y="898468"/>
                </a:lnTo>
                <a:lnTo>
                  <a:pt x="86237" y="898468"/>
                </a:lnTo>
                <a:lnTo>
                  <a:pt x="84477" y="899738"/>
                </a:lnTo>
                <a:close/>
              </a:path>
              <a:path w="4097654" h="972819">
                <a:moveTo>
                  <a:pt x="679213" y="899738"/>
                </a:moveTo>
                <a:lnTo>
                  <a:pt x="673941" y="897198"/>
                </a:lnTo>
                <a:lnTo>
                  <a:pt x="669841" y="892118"/>
                </a:lnTo>
                <a:lnTo>
                  <a:pt x="668676" y="889578"/>
                </a:lnTo>
                <a:lnTo>
                  <a:pt x="667312" y="888308"/>
                </a:lnTo>
                <a:lnTo>
                  <a:pt x="665552" y="884498"/>
                </a:lnTo>
                <a:lnTo>
                  <a:pt x="663022" y="883228"/>
                </a:lnTo>
                <a:lnTo>
                  <a:pt x="694620" y="883228"/>
                </a:lnTo>
                <a:lnTo>
                  <a:pt x="693058" y="885768"/>
                </a:lnTo>
                <a:lnTo>
                  <a:pt x="691298" y="888308"/>
                </a:lnTo>
                <a:lnTo>
                  <a:pt x="689743" y="890848"/>
                </a:lnTo>
                <a:lnTo>
                  <a:pt x="686818" y="894658"/>
                </a:lnTo>
                <a:lnTo>
                  <a:pt x="683305" y="897198"/>
                </a:lnTo>
                <a:lnTo>
                  <a:pt x="679213" y="89973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7388" y="883228"/>
                </a:lnTo>
                <a:lnTo>
                  <a:pt x="1177579" y="883228"/>
                </a:lnTo>
                <a:lnTo>
                  <a:pt x="1177751" y="884329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177751" y="884329"/>
                </a:moveTo>
                <a:lnTo>
                  <a:pt x="1177579" y="883228"/>
                </a:lnTo>
                <a:lnTo>
                  <a:pt x="1180116" y="883228"/>
                </a:lnTo>
                <a:lnTo>
                  <a:pt x="1177751" y="884329"/>
                </a:lnTo>
                <a:close/>
              </a:path>
              <a:path w="4097654" h="972819">
                <a:moveTo>
                  <a:pt x="1258337" y="918788"/>
                </a:moveTo>
                <a:lnTo>
                  <a:pt x="1256387" y="917518"/>
                </a:lnTo>
                <a:lnTo>
                  <a:pt x="1254825" y="914978"/>
                </a:lnTo>
                <a:lnTo>
                  <a:pt x="1254238" y="913708"/>
                </a:lnTo>
                <a:lnTo>
                  <a:pt x="1251899" y="906088"/>
                </a:lnTo>
                <a:lnTo>
                  <a:pt x="1248585" y="903548"/>
                </a:lnTo>
                <a:lnTo>
                  <a:pt x="1242923" y="902278"/>
                </a:lnTo>
                <a:lnTo>
                  <a:pt x="1236683" y="901008"/>
                </a:lnTo>
                <a:lnTo>
                  <a:pt x="1233757" y="895928"/>
                </a:lnTo>
                <a:lnTo>
                  <a:pt x="1234344" y="887038"/>
                </a:lnTo>
                <a:lnTo>
                  <a:pt x="1237468" y="883228"/>
                </a:lnTo>
                <a:lnTo>
                  <a:pt x="1241171" y="883228"/>
                </a:lnTo>
                <a:lnTo>
                  <a:pt x="1241948" y="884498"/>
                </a:lnTo>
                <a:lnTo>
                  <a:pt x="1244097" y="884498"/>
                </a:lnTo>
                <a:lnTo>
                  <a:pt x="1247023" y="888308"/>
                </a:lnTo>
                <a:lnTo>
                  <a:pt x="1248585" y="889578"/>
                </a:lnTo>
                <a:lnTo>
                  <a:pt x="1249560" y="892118"/>
                </a:lnTo>
                <a:lnTo>
                  <a:pt x="1252097" y="898468"/>
                </a:lnTo>
                <a:lnTo>
                  <a:pt x="1255800" y="902278"/>
                </a:lnTo>
                <a:lnTo>
                  <a:pt x="1262818" y="903548"/>
                </a:lnTo>
                <a:lnTo>
                  <a:pt x="1263793" y="903548"/>
                </a:lnTo>
                <a:lnTo>
                  <a:pt x="1265744" y="906088"/>
                </a:lnTo>
                <a:lnTo>
                  <a:pt x="1267702" y="907358"/>
                </a:lnTo>
                <a:lnTo>
                  <a:pt x="1268479" y="912438"/>
                </a:lnTo>
                <a:lnTo>
                  <a:pt x="1265744" y="917518"/>
                </a:lnTo>
                <a:lnTo>
                  <a:pt x="1263793" y="917518"/>
                </a:lnTo>
                <a:lnTo>
                  <a:pt x="1258337" y="918788"/>
                </a:lnTo>
                <a:close/>
              </a:path>
              <a:path w="4097654" h="972819">
                <a:moveTo>
                  <a:pt x="1313929" y="944188"/>
                </a:moveTo>
                <a:lnTo>
                  <a:pt x="1310028" y="935298"/>
                </a:lnTo>
                <a:lnTo>
                  <a:pt x="1314706" y="925138"/>
                </a:lnTo>
                <a:lnTo>
                  <a:pt x="1316855" y="923868"/>
                </a:lnTo>
                <a:lnTo>
                  <a:pt x="1318409" y="923868"/>
                </a:lnTo>
                <a:lnTo>
                  <a:pt x="1321922" y="921328"/>
                </a:lnTo>
                <a:lnTo>
                  <a:pt x="1325632" y="921328"/>
                </a:lnTo>
                <a:lnTo>
                  <a:pt x="1328947" y="918788"/>
                </a:lnTo>
                <a:lnTo>
                  <a:pt x="1333625" y="916248"/>
                </a:lnTo>
                <a:lnTo>
                  <a:pt x="1334021" y="908628"/>
                </a:lnTo>
                <a:lnTo>
                  <a:pt x="1329922" y="906088"/>
                </a:lnTo>
                <a:lnTo>
                  <a:pt x="1327385" y="904818"/>
                </a:lnTo>
                <a:lnTo>
                  <a:pt x="1324459" y="903548"/>
                </a:lnTo>
                <a:lnTo>
                  <a:pt x="1321731" y="902278"/>
                </a:lnTo>
                <a:lnTo>
                  <a:pt x="1317045" y="898468"/>
                </a:lnTo>
                <a:lnTo>
                  <a:pt x="1315095" y="897198"/>
                </a:lnTo>
                <a:lnTo>
                  <a:pt x="1314318" y="894658"/>
                </a:lnTo>
                <a:lnTo>
                  <a:pt x="1318409" y="888308"/>
                </a:lnTo>
                <a:lnTo>
                  <a:pt x="1322897" y="883228"/>
                </a:lnTo>
                <a:lnTo>
                  <a:pt x="1327972" y="883228"/>
                </a:lnTo>
                <a:lnTo>
                  <a:pt x="1330509" y="885768"/>
                </a:lnTo>
                <a:lnTo>
                  <a:pt x="1330897" y="887038"/>
                </a:lnTo>
                <a:lnTo>
                  <a:pt x="1331675" y="887038"/>
                </a:lnTo>
                <a:lnTo>
                  <a:pt x="1331873" y="888308"/>
                </a:lnTo>
                <a:lnTo>
                  <a:pt x="1334989" y="895928"/>
                </a:lnTo>
                <a:lnTo>
                  <a:pt x="1340262" y="901008"/>
                </a:lnTo>
                <a:lnTo>
                  <a:pt x="1345915" y="907358"/>
                </a:lnTo>
                <a:lnTo>
                  <a:pt x="1348064" y="909898"/>
                </a:lnTo>
                <a:lnTo>
                  <a:pt x="1347675" y="913708"/>
                </a:lnTo>
                <a:lnTo>
                  <a:pt x="1345527" y="916248"/>
                </a:lnTo>
                <a:lnTo>
                  <a:pt x="1342014" y="920058"/>
                </a:lnTo>
                <a:lnTo>
                  <a:pt x="1340064" y="921328"/>
                </a:lnTo>
                <a:lnTo>
                  <a:pt x="1335964" y="925138"/>
                </a:lnTo>
                <a:lnTo>
                  <a:pt x="1334601" y="930218"/>
                </a:lnTo>
                <a:lnTo>
                  <a:pt x="1334021" y="935298"/>
                </a:lnTo>
                <a:lnTo>
                  <a:pt x="1333625" y="937838"/>
                </a:lnTo>
                <a:lnTo>
                  <a:pt x="1334799" y="940378"/>
                </a:lnTo>
                <a:lnTo>
                  <a:pt x="1337138" y="941648"/>
                </a:lnTo>
                <a:lnTo>
                  <a:pt x="1338700" y="942918"/>
                </a:lnTo>
                <a:lnTo>
                  <a:pt x="1318219" y="942918"/>
                </a:lnTo>
                <a:lnTo>
                  <a:pt x="1313929" y="944188"/>
                </a:lnTo>
                <a:close/>
              </a:path>
              <a:path w="4097654" h="972819">
                <a:moveTo>
                  <a:pt x="1389217" y="918788"/>
                </a:moveTo>
                <a:lnTo>
                  <a:pt x="1381811" y="918788"/>
                </a:lnTo>
                <a:lnTo>
                  <a:pt x="1378877" y="916248"/>
                </a:lnTo>
                <a:lnTo>
                  <a:pt x="1377125" y="912438"/>
                </a:lnTo>
                <a:lnTo>
                  <a:pt x="1375563" y="908628"/>
                </a:lnTo>
                <a:lnTo>
                  <a:pt x="1377323" y="904818"/>
                </a:lnTo>
                <a:lnTo>
                  <a:pt x="1380828" y="903548"/>
                </a:lnTo>
                <a:lnTo>
                  <a:pt x="1383761" y="902278"/>
                </a:lnTo>
                <a:lnTo>
                  <a:pt x="1390002" y="902278"/>
                </a:lnTo>
                <a:lnTo>
                  <a:pt x="1392927" y="901008"/>
                </a:lnTo>
                <a:lnTo>
                  <a:pt x="1395068" y="898468"/>
                </a:lnTo>
                <a:lnTo>
                  <a:pt x="1395457" y="890848"/>
                </a:lnTo>
                <a:lnTo>
                  <a:pt x="1394680" y="887038"/>
                </a:lnTo>
                <a:lnTo>
                  <a:pt x="1391167" y="884498"/>
                </a:lnTo>
                <a:lnTo>
                  <a:pt x="1389026" y="883228"/>
                </a:lnTo>
                <a:lnTo>
                  <a:pt x="1413988" y="883228"/>
                </a:lnTo>
                <a:lnTo>
                  <a:pt x="1415748" y="885768"/>
                </a:lnTo>
                <a:lnTo>
                  <a:pt x="1416525" y="890848"/>
                </a:lnTo>
                <a:lnTo>
                  <a:pt x="1416525" y="893388"/>
                </a:lnTo>
                <a:lnTo>
                  <a:pt x="1416723" y="894658"/>
                </a:lnTo>
                <a:lnTo>
                  <a:pt x="1416723" y="898468"/>
                </a:lnTo>
                <a:lnTo>
                  <a:pt x="1415161" y="902278"/>
                </a:lnTo>
                <a:lnTo>
                  <a:pt x="1412235" y="903548"/>
                </a:lnTo>
                <a:lnTo>
                  <a:pt x="1404242" y="903548"/>
                </a:lnTo>
                <a:lnTo>
                  <a:pt x="1397994" y="907358"/>
                </a:lnTo>
                <a:lnTo>
                  <a:pt x="1392729" y="917518"/>
                </a:lnTo>
                <a:lnTo>
                  <a:pt x="1389217" y="918788"/>
                </a:lnTo>
                <a:close/>
              </a:path>
              <a:path w="4097654" h="972819">
                <a:moveTo>
                  <a:pt x="1427253" y="922598"/>
                </a:moveTo>
                <a:lnTo>
                  <a:pt x="1422575" y="921328"/>
                </a:lnTo>
                <a:lnTo>
                  <a:pt x="1421013" y="921328"/>
                </a:lnTo>
                <a:lnTo>
                  <a:pt x="1419062" y="920058"/>
                </a:lnTo>
                <a:lnTo>
                  <a:pt x="1418285" y="918788"/>
                </a:lnTo>
                <a:lnTo>
                  <a:pt x="1416334" y="914978"/>
                </a:lnTo>
                <a:lnTo>
                  <a:pt x="1416334" y="911168"/>
                </a:lnTo>
                <a:lnTo>
                  <a:pt x="1417698" y="907358"/>
                </a:lnTo>
                <a:lnTo>
                  <a:pt x="1418674" y="904818"/>
                </a:lnTo>
                <a:lnTo>
                  <a:pt x="1420624" y="903548"/>
                </a:lnTo>
                <a:lnTo>
                  <a:pt x="1423161" y="903548"/>
                </a:lnTo>
                <a:lnTo>
                  <a:pt x="1429204" y="902278"/>
                </a:lnTo>
                <a:lnTo>
                  <a:pt x="1431939" y="898468"/>
                </a:lnTo>
                <a:lnTo>
                  <a:pt x="1433105" y="890848"/>
                </a:lnTo>
                <a:lnTo>
                  <a:pt x="1435055" y="884498"/>
                </a:lnTo>
                <a:lnTo>
                  <a:pt x="1437981" y="883228"/>
                </a:lnTo>
                <a:lnTo>
                  <a:pt x="1448908" y="883228"/>
                </a:lnTo>
                <a:lnTo>
                  <a:pt x="1452024" y="885768"/>
                </a:lnTo>
                <a:lnTo>
                  <a:pt x="1452809" y="890848"/>
                </a:lnTo>
                <a:lnTo>
                  <a:pt x="1452904" y="892118"/>
                </a:lnTo>
                <a:lnTo>
                  <a:pt x="1452999" y="895928"/>
                </a:lnTo>
                <a:lnTo>
                  <a:pt x="1452024" y="899738"/>
                </a:lnTo>
                <a:lnTo>
                  <a:pt x="1450469" y="902278"/>
                </a:lnTo>
                <a:lnTo>
                  <a:pt x="1449098" y="902278"/>
                </a:lnTo>
                <a:lnTo>
                  <a:pt x="1440328" y="903548"/>
                </a:lnTo>
                <a:lnTo>
                  <a:pt x="1436229" y="908628"/>
                </a:lnTo>
                <a:lnTo>
                  <a:pt x="1433691" y="917518"/>
                </a:lnTo>
                <a:lnTo>
                  <a:pt x="1432328" y="921328"/>
                </a:lnTo>
                <a:lnTo>
                  <a:pt x="1427253" y="922598"/>
                </a:lnTo>
                <a:close/>
              </a:path>
              <a:path w="4097654" h="972819">
                <a:moveTo>
                  <a:pt x="1499234" y="961968"/>
                </a:moveTo>
                <a:lnTo>
                  <a:pt x="1486746" y="961968"/>
                </a:lnTo>
                <a:lnTo>
                  <a:pt x="1490647" y="960698"/>
                </a:lnTo>
                <a:lnTo>
                  <a:pt x="1493573" y="956888"/>
                </a:lnTo>
                <a:lnTo>
                  <a:pt x="1493771" y="953078"/>
                </a:lnTo>
                <a:lnTo>
                  <a:pt x="1493866" y="949268"/>
                </a:lnTo>
                <a:lnTo>
                  <a:pt x="1493771" y="945458"/>
                </a:lnTo>
                <a:lnTo>
                  <a:pt x="1497085" y="941648"/>
                </a:lnTo>
                <a:lnTo>
                  <a:pt x="1500986" y="941648"/>
                </a:lnTo>
                <a:lnTo>
                  <a:pt x="1504697" y="940378"/>
                </a:lnTo>
                <a:lnTo>
                  <a:pt x="1508591" y="939108"/>
                </a:lnTo>
                <a:lnTo>
                  <a:pt x="1512103" y="937838"/>
                </a:lnTo>
                <a:lnTo>
                  <a:pt x="1513665" y="934028"/>
                </a:lnTo>
                <a:lnTo>
                  <a:pt x="1516401" y="927678"/>
                </a:lnTo>
                <a:lnTo>
                  <a:pt x="1520881" y="923868"/>
                </a:lnTo>
                <a:lnTo>
                  <a:pt x="1526931" y="921328"/>
                </a:lnTo>
                <a:lnTo>
                  <a:pt x="1531220" y="920058"/>
                </a:lnTo>
                <a:lnTo>
                  <a:pt x="1533758" y="916248"/>
                </a:lnTo>
                <a:lnTo>
                  <a:pt x="1538246" y="907358"/>
                </a:lnTo>
                <a:lnTo>
                  <a:pt x="1540973" y="903548"/>
                </a:lnTo>
                <a:lnTo>
                  <a:pt x="1546436" y="901008"/>
                </a:lnTo>
                <a:lnTo>
                  <a:pt x="1549553" y="901008"/>
                </a:lnTo>
                <a:lnTo>
                  <a:pt x="1551313" y="897198"/>
                </a:lnTo>
                <a:lnTo>
                  <a:pt x="1552867" y="894658"/>
                </a:lnTo>
                <a:lnTo>
                  <a:pt x="1554048" y="892118"/>
                </a:lnTo>
                <a:lnTo>
                  <a:pt x="1554437" y="889578"/>
                </a:lnTo>
                <a:lnTo>
                  <a:pt x="1557553" y="885768"/>
                </a:lnTo>
                <a:lnTo>
                  <a:pt x="1560677" y="883228"/>
                </a:lnTo>
                <a:lnTo>
                  <a:pt x="1563992" y="884498"/>
                </a:lnTo>
                <a:lnTo>
                  <a:pt x="1567893" y="884498"/>
                </a:lnTo>
                <a:lnTo>
                  <a:pt x="1571207" y="885768"/>
                </a:lnTo>
                <a:lnTo>
                  <a:pt x="1572967" y="889578"/>
                </a:lnTo>
                <a:lnTo>
                  <a:pt x="1573943" y="892118"/>
                </a:lnTo>
                <a:lnTo>
                  <a:pt x="1573356" y="895928"/>
                </a:lnTo>
                <a:lnTo>
                  <a:pt x="1571794" y="897198"/>
                </a:lnTo>
                <a:lnTo>
                  <a:pt x="1568868" y="899738"/>
                </a:lnTo>
                <a:lnTo>
                  <a:pt x="1565554" y="901008"/>
                </a:lnTo>
                <a:lnTo>
                  <a:pt x="1562628" y="903548"/>
                </a:lnTo>
                <a:lnTo>
                  <a:pt x="1558338" y="907358"/>
                </a:lnTo>
                <a:lnTo>
                  <a:pt x="1556776" y="912438"/>
                </a:lnTo>
                <a:lnTo>
                  <a:pt x="1558529" y="920058"/>
                </a:lnTo>
                <a:lnTo>
                  <a:pt x="1561454" y="921328"/>
                </a:lnTo>
                <a:lnTo>
                  <a:pt x="1586225" y="921328"/>
                </a:lnTo>
                <a:lnTo>
                  <a:pt x="1581547" y="922598"/>
                </a:lnTo>
                <a:lnTo>
                  <a:pt x="1579890" y="923868"/>
                </a:lnTo>
                <a:lnTo>
                  <a:pt x="1539609" y="923868"/>
                </a:lnTo>
                <a:lnTo>
                  <a:pt x="1533361" y="934028"/>
                </a:lnTo>
                <a:lnTo>
                  <a:pt x="1528493" y="937838"/>
                </a:lnTo>
                <a:lnTo>
                  <a:pt x="1523030" y="940378"/>
                </a:lnTo>
                <a:lnTo>
                  <a:pt x="1519715" y="942918"/>
                </a:lnTo>
                <a:lnTo>
                  <a:pt x="1516987" y="945458"/>
                </a:lnTo>
                <a:lnTo>
                  <a:pt x="1515616" y="949268"/>
                </a:lnTo>
                <a:lnTo>
                  <a:pt x="1513856" y="954348"/>
                </a:lnTo>
                <a:lnTo>
                  <a:pt x="1509962" y="956888"/>
                </a:lnTo>
                <a:lnTo>
                  <a:pt x="1505086" y="959428"/>
                </a:lnTo>
                <a:lnTo>
                  <a:pt x="1499234" y="961968"/>
                </a:lnTo>
                <a:close/>
              </a:path>
              <a:path w="4097654" h="972819">
                <a:moveTo>
                  <a:pt x="1689217" y="899738"/>
                </a:moveTo>
                <a:lnTo>
                  <a:pt x="1681415" y="899738"/>
                </a:lnTo>
                <a:lnTo>
                  <a:pt x="1677903" y="897198"/>
                </a:lnTo>
                <a:lnTo>
                  <a:pt x="1677323" y="893388"/>
                </a:lnTo>
                <a:lnTo>
                  <a:pt x="1675952" y="887038"/>
                </a:lnTo>
                <a:lnTo>
                  <a:pt x="1679464" y="883228"/>
                </a:lnTo>
                <a:lnTo>
                  <a:pt x="1688440" y="883228"/>
                </a:lnTo>
                <a:lnTo>
                  <a:pt x="1691366" y="885768"/>
                </a:lnTo>
                <a:lnTo>
                  <a:pt x="1691953" y="888308"/>
                </a:lnTo>
                <a:lnTo>
                  <a:pt x="1692143" y="889578"/>
                </a:lnTo>
                <a:lnTo>
                  <a:pt x="1692048" y="894658"/>
                </a:lnTo>
                <a:lnTo>
                  <a:pt x="1691953" y="897198"/>
                </a:lnTo>
                <a:lnTo>
                  <a:pt x="1689217" y="899738"/>
                </a:lnTo>
                <a:close/>
              </a:path>
              <a:path w="4097654" h="972819">
                <a:moveTo>
                  <a:pt x="1705211" y="921328"/>
                </a:moveTo>
                <a:lnTo>
                  <a:pt x="1701896" y="920058"/>
                </a:lnTo>
                <a:lnTo>
                  <a:pt x="1698772" y="918788"/>
                </a:lnTo>
                <a:lnTo>
                  <a:pt x="1696631" y="916248"/>
                </a:lnTo>
                <a:lnTo>
                  <a:pt x="1696631" y="909898"/>
                </a:lnTo>
                <a:lnTo>
                  <a:pt x="1698384" y="906088"/>
                </a:lnTo>
                <a:lnTo>
                  <a:pt x="1702871" y="903548"/>
                </a:lnTo>
                <a:lnTo>
                  <a:pt x="1705599" y="903548"/>
                </a:lnTo>
                <a:lnTo>
                  <a:pt x="1707946" y="902278"/>
                </a:lnTo>
                <a:lnTo>
                  <a:pt x="1711847" y="901008"/>
                </a:lnTo>
                <a:lnTo>
                  <a:pt x="1714575" y="898468"/>
                </a:lnTo>
                <a:lnTo>
                  <a:pt x="1715748" y="894658"/>
                </a:lnTo>
                <a:lnTo>
                  <a:pt x="1716327" y="893388"/>
                </a:lnTo>
                <a:lnTo>
                  <a:pt x="1717112" y="890848"/>
                </a:lnTo>
                <a:lnTo>
                  <a:pt x="1717699" y="889578"/>
                </a:lnTo>
                <a:lnTo>
                  <a:pt x="1718865" y="885768"/>
                </a:lnTo>
                <a:lnTo>
                  <a:pt x="1720815" y="883228"/>
                </a:lnTo>
                <a:lnTo>
                  <a:pt x="1738180" y="883228"/>
                </a:lnTo>
                <a:lnTo>
                  <a:pt x="1736031" y="887038"/>
                </a:lnTo>
                <a:lnTo>
                  <a:pt x="1734667" y="893388"/>
                </a:lnTo>
                <a:lnTo>
                  <a:pt x="1734081" y="895928"/>
                </a:lnTo>
                <a:lnTo>
                  <a:pt x="1732915" y="899738"/>
                </a:lnTo>
                <a:lnTo>
                  <a:pt x="1731353" y="901008"/>
                </a:lnTo>
                <a:lnTo>
                  <a:pt x="1729014" y="902278"/>
                </a:lnTo>
                <a:lnTo>
                  <a:pt x="1725501" y="904818"/>
                </a:lnTo>
                <a:lnTo>
                  <a:pt x="1723741" y="904818"/>
                </a:lnTo>
                <a:lnTo>
                  <a:pt x="1720038" y="906088"/>
                </a:lnTo>
                <a:lnTo>
                  <a:pt x="1717303" y="908628"/>
                </a:lnTo>
                <a:lnTo>
                  <a:pt x="1714186" y="914978"/>
                </a:lnTo>
                <a:lnTo>
                  <a:pt x="1712434" y="916248"/>
                </a:lnTo>
                <a:lnTo>
                  <a:pt x="1710674" y="918788"/>
                </a:lnTo>
                <a:lnTo>
                  <a:pt x="1708136" y="920058"/>
                </a:lnTo>
                <a:lnTo>
                  <a:pt x="1705211" y="921328"/>
                </a:lnTo>
                <a:close/>
              </a:path>
              <a:path w="4097654" h="972819">
                <a:moveTo>
                  <a:pt x="2086938" y="901008"/>
                </a:moveTo>
                <a:lnTo>
                  <a:pt x="2079722" y="898468"/>
                </a:lnTo>
                <a:lnTo>
                  <a:pt x="2077581" y="892118"/>
                </a:lnTo>
                <a:lnTo>
                  <a:pt x="2076606" y="889578"/>
                </a:lnTo>
                <a:lnTo>
                  <a:pt x="2076217" y="885768"/>
                </a:lnTo>
                <a:lnTo>
                  <a:pt x="2077581" y="883228"/>
                </a:lnTo>
                <a:lnTo>
                  <a:pt x="2093772" y="883228"/>
                </a:lnTo>
                <a:lnTo>
                  <a:pt x="2097475" y="890848"/>
                </a:lnTo>
                <a:lnTo>
                  <a:pt x="2094938" y="897198"/>
                </a:lnTo>
                <a:lnTo>
                  <a:pt x="2093772" y="897198"/>
                </a:lnTo>
                <a:lnTo>
                  <a:pt x="2092797" y="898468"/>
                </a:lnTo>
                <a:lnTo>
                  <a:pt x="2086938" y="901008"/>
                </a:lnTo>
                <a:close/>
              </a:path>
              <a:path w="4097654" h="972819">
                <a:moveTo>
                  <a:pt x="2209047" y="902278"/>
                </a:moveTo>
                <a:lnTo>
                  <a:pt x="2202806" y="902278"/>
                </a:lnTo>
                <a:lnTo>
                  <a:pt x="2200071" y="899738"/>
                </a:lnTo>
                <a:lnTo>
                  <a:pt x="2199294" y="897198"/>
                </a:lnTo>
                <a:lnTo>
                  <a:pt x="2198707" y="894658"/>
                </a:lnTo>
                <a:lnTo>
                  <a:pt x="2198319" y="892118"/>
                </a:lnTo>
                <a:lnTo>
                  <a:pt x="2198385" y="888308"/>
                </a:lnTo>
                <a:lnTo>
                  <a:pt x="2198517" y="885768"/>
                </a:lnTo>
                <a:lnTo>
                  <a:pt x="2202022" y="883228"/>
                </a:lnTo>
                <a:lnTo>
                  <a:pt x="2209435" y="883228"/>
                </a:lnTo>
                <a:lnTo>
                  <a:pt x="2211584" y="884498"/>
                </a:lnTo>
                <a:lnTo>
                  <a:pt x="2212948" y="888308"/>
                </a:lnTo>
                <a:lnTo>
                  <a:pt x="2214510" y="890848"/>
                </a:lnTo>
                <a:lnTo>
                  <a:pt x="2214121" y="893388"/>
                </a:lnTo>
                <a:lnTo>
                  <a:pt x="2212948" y="897198"/>
                </a:lnTo>
                <a:lnTo>
                  <a:pt x="2211584" y="899738"/>
                </a:lnTo>
                <a:lnTo>
                  <a:pt x="2209047" y="902278"/>
                </a:lnTo>
                <a:close/>
              </a:path>
              <a:path w="4097654" h="972819">
                <a:moveTo>
                  <a:pt x="2288251" y="899738"/>
                </a:moveTo>
                <a:lnTo>
                  <a:pt x="2286087" y="899738"/>
                </a:lnTo>
                <a:lnTo>
                  <a:pt x="2280837" y="898468"/>
                </a:lnTo>
                <a:lnTo>
                  <a:pt x="2277904" y="897198"/>
                </a:lnTo>
                <a:lnTo>
                  <a:pt x="2276730" y="892118"/>
                </a:lnTo>
                <a:lnTo>
                  <a:pt x="2275557" y="888308"/>
                </a:lnTo>
                <a:lnTo>
                  <a:pt x="2277904" y="883228"/>
                </a:lnTo>
                <a:lnTo>
                  <a:pt x="2292906" y="883228"/>
                </a:lnTo>
                <a:lnTo>
                  <a:pt x="2296244" y="888308"/>
                </a:lnTo>
                <a:lnTo>
                  <a:pt x="2293127" y="894658"/>
                </a:lnTo>
                <a:lnTo>
                  <a:pt x="2292320" y="895928"/>
                </a:lnTo>
                <a:lnTo>
                  <a:pt x="2291184" y="897198"/>
                </a:lnTo>
                <a:lnTo>
                  <a:pt x="2289607" y="898468"/>
                </a:lnTo>
                <a:lnTo>
                  <a:pt x="2288251" y="899738"/>
                </a:lnTo>
                <a:close/>
              </a:path>
              <a:path w="4097654" h="972819">
                <a:moveTo>
                  <a:pt x="1177777" y="884498"/>
                </a:moveTo>
                <a:lnTo>
                  <a:pt x="1177388" y="884498"/>
                </a:lnTo>
                <a:lnTo>
                  <a:pt x="1177751" y="884329"/>
                </a:lnTo>
                <a:lnTo>
                  <a:pt x="1177777" y="884498"/>
                </a:lnTo>
                <a:close/>
              </a:path>
              <a:path w="4097654" h="972819">
                <a:moveTo>
                  <a:pt x="1092142" y="902278"/>
                </a:moveTo>
                <a:lnTo>
                  <a:pt x="1075372" y="902278"/>
                </a:lnTo>
                <a:lnTo>
                  <a:pt x="1073223" y="899738"/>
                </a:lnTo>
                <a:lnTo>
                  <a:pt x="1073810" y="888308"/>
                </a:lnTo>
                <a:lnTo>
                  <a:pt x="1075958" y="885768"/>
                </a:lnTo>
                <a:lnTo>
                  <a:pt x="1079273" y="885768"/>
                </a:lnTo>
                <a:lnTo>
                  <a:pt x="1082397" y="884498"/>
                </a:lnTo>
                <a:lnTo>
                  <a:pt x="1085513" y="884498"/>
                </a:lnTo>
                <a:lnTo>
                  <a:pt x="1088439" y="885768"/>
                </a:lnTo>
                <a:lnTo>
                  <a:pt x="1090976" y="887038"/>
                </a:lnTo>
                <a:lnTo>
                  <a:pt x="1092538" y="889578"/>
                </a:lnTo>
                <a:lnTo>
                  <a:pt x="1092633" y="890848"/>
                </a:lnTo>
                <a:lnTo>
                  <a:pt x="1092729" y="895928"/>
                </a:lnTo>
                <a:lnTo>
                  <a:pt x="1092340" y="898468"/>
                </a:lnTo>
                <a:lnTo>
                  <a:pt x="1092142" y="902278"/>
                </a:lnTo>
                <a:close/>
              </a:path>
              <a:path w="4097654" h="972819">
                <a:moveTo>
                  <a:pt x="1832387" y="922598"/>
                </a:moveTo>
                <a:lnTo>
                  <a:pt x="1815418" y="922598"/>
                </a:lnTo>
                <a:lnTo>
                  <a:pt x="1815484" y="911168"/>
                </a:lnTo>
                <a:lnTo>
                  <a:pt x="1815616" y="908628"/>
                </a:lnTo>
                <a:lnTo>
                  <a:pt x="1808789" y="903548"/>
                </a:lnTo>
                <a:lnTo>
                  <a:pt x="1803715" y="902278"/>
                </a:lnTo>
                <a:lnTo>
                  <a:pt x="1800012" y="898468"/>
                </a:lnTo>
                <a:lnTo>
                  <a:pt x="1796697" y="895928"/>
                </a:lnTo>
                <a:lnTo>
                  <a:pt x="1795135" y="890848"/>
                </a:lnTo>
                <a:lnTo>
                  <a:pt x="1789284" y="885768"/>
                </a:lnTo>
                <a:lnTo>
                  <a:pt x="1785382" y="884498"/>
                </a:lnTo>
                <a:lnTo>
                  <a:pt x="1896954" y="884498"/>
                </a:lnTo>
                <a:lnTo>
                  <a:pt x="1894805" y="889578"/>
                </a:lnTo>
                <a:lnTo>
                  <a:pt x="1896169" y="893388"/>
                </a:lnTo>
                <a:lnTo>
                  <a:pt x="1897541" y="895928"/>
                </a:lnTo>
                <a:lnTo>
                  <a:pt x="1899880" y="899738"/>
                </a:lnTo>
                <a:lnTo>
                  <a:pt x="1903781" y="901008"/>
                </a:lnTo>
                <a:lnTo>
                  <a:pt x="1906707" y="902278"/>
                </a:lnTo>
                <a:lnTo>
                  <a:pt x="1910022" y="902278"/>
                </a:lnTo>
                <a:lnTo>
                  <a:pt x="1912947" y="903548"/>
                </a:lnTo>
                <a:lnTo>
                  <a:pt x="1880763" y="903548"/>
                </a:lnTo>
                <a:lnTo>
                  <a:pt x="1878233" y="906088"/>
                </a:lnTo>
                <a:lnTo>
                  <a:pt x="1842536" y="906088"/>
                </a:lnTo>
                <a:lnTo>
                  <a:pt x="1841363" y="909898"/>
                </a:lnTo>
                <a:lnTo>
                  <a:pt x="1838239" y="917518"/>
                </a:lnTo>
                <a:lnTo>
                  <a:pt x="1832387" y="922598"/>
                </a:lnTo>
                <a:close/>
              </a:path>
              <a:path w="4097654" h="972819">
                <a:moveTo>
                  <a:pt x="2134148" y="902278"/>
                </a:moveTo>
                <a:lnTo>
                  <a:pt x="2126734" y="902278"/>
                </a:lnTo>
                <a:lnTo>
                  <a:pt x="2122246" y="897198"/>
                </a:lnTo>
                <a:lnTo>
                  <a:pt x="2121073" y="895928"/>
                </a:lnTo>
                <a:lnTo>
                  <a:pt x="2120494" y="894658"/>
                </a:lnTo>
                <a:lnTo>
                  <a:pt x="2119518" y="892118"/>
                </a:lnTo>
                <a:lnTo>
                  <a:pt x="2120494" y="890848"/>
                </a:lnTo>
                <a:lnTo>
                  <a:pt x="2121073" y="888308"/>
                </a:lnTo>
                <a:lnTo>
                  <a:pt x="2122444" y="888308"/>
                </a:lnTo>
                <a:lnTo>
                  <a:pt x="2125561" y="885768"/>
                </a:lnTo>
                <a:lnTo>
                  <a:pt x="2129271" y="884498"/>
                </a:lnTo>
                <a:lnTo>
                  <a:pt x="2133172" y="885768"/>
                </a:lnTo>
                <a:lnTo>
                  <a:pt x="2135511" y="887038"/>
                </a:lnTo>
                <a:lnTo>
                  <a:pt x="2137264" y="889578"/>
                </a:lnTo>
                <a:lnTo>
                  <a:pt x="2136677" y="892118"/>
                </a:lnTo>
                <a:lnTo>
                  <a:pt x="2136487" y="892118"/>
                </a:lnTo>
                <a:lnTo>
                  <a:pt x="2136487" y="893388"/>
                </a:lnTo>
                <a:lnTo>
                  <a:pt x="2136289" y="893388"/>
                </a:lnTo>
                <a:lnTo>
                  <a:pt x="2134148" y="902278"/>
                </a:lnTo>
                <a:close/>
              </a:path>
              <a:path w="4097654" h="972819">
                <a:moveTo>
                  <a:pt x="2183887" y="922598"/>
                </a:moveTo>
                <a:lnTo>
                  <a:pt x="2180177" y="922598"/>
                </a:lnTo>
                <a:lnTo>
                  <a:pt x="2177060" y="921328"/>
                </a:lnTo>
                <a:lnTo>
                  <a:pt x="2176664" y="917518"/>
                </a:lnTo>
                <a:lnTo>
                  <a:pt x="2176276" y="914978"/>
                </a:lnTo>
                <a:lnTo>
                  <a:pt x="2175887" y="909898"/>
                </a:lnTo>
                <a:lnTo>
                  <a:pt x="2175689" y="906088"/>
                </a:lnTo>
                <a:lnTo>
                  <a:pt x="2173738" y="903548"/>
                </a:lnTo>
                <a:lnTo>
                  <a:pt x="2169647" y="901008"/>
                </a:lnTo>
                <a:lnTo>
                  <a:pt x="2160869" y="898468"/>
                </a:lnTo>
                <a:lnTo>
                  <a:pt x="2158332" y="897198"/>
                </a:lnTo>
                <a:lnTo>
                  <a:pt x="2156968" y="894658"/>
                </a:lnTo>
                <a:lnTo>
                  <a:pt x="2155993" y="892118"/>
                </a:lnTo>
                <a:lnTo>
                  <a:pt x="2154233" y="888308"/>
                </a:lnTo>
                <a:lnTo>
                  <a:pt x="2156183" y="884498"/>
                </a:lnTo>
                <a:lnTo>
                  <a:pt x="2169449" y="884498"/>
                </a:lnTo>
                <a:lnTo>
                  <a:pt x="2173159" y="885768"/>
                </a:lnTo>
                <a:lnTo>
                  <a:pt x="2175300" y="893388"/>
                </a:lnTo>
                <a:lnTo>
                  <a:pt x="2178226" y="902278"/>
                </a:lnTo>
                <a:lnTo>
                  <a:pt x="2184474" y="903548"/>
                </a:lnTo>
                <a:lnTo>
                  <a:pt x="2186227" y="903548"/>
                </a:lnTo>
                <a:lnTo>
                  <a:pt x="2189351" y="906088"/>
                </a:lnTo>
                <a:lnTo>
                  <a:pt x="2190326" y="907358"/>
                </a:lnTo>
                <a:lnTo>
                  <a:pt x="2191880" y="908628"/>
                </a:lnTo>
                <a:lnTo>
                  <a:pt x="2194219" y="911168"/>
                </a:lnTo>
                <a:lnTo>
                  <a:pt x="2194219" y="914978"/>
                </a:lnTo>
                <a:lnTo>
                  <a:pt x="2192078" y="917518"/>
                </a:lnTo>
                <a:lnTo>
                  <a:pt x="2189739" y="920058"/>
                </a:lnTo>
                <a:lnTo>
                  <a:pt x="2187202" y="921328"/>
                </a:lnTo>
                <a:lnTo>
                  <a:pt x="2183887" y="922598"/>
                </a:lnTo>
                <a:close/>
              </a:path>
              <a:path w="4097654" h="972819">
                <a:moveTo>
                  <a:pt x="284800" y="902278"/>
                </a:moveTo>
                <a:lnTo>
                  <a:pt x="264708" y="902278"/>
                </a:lnTo>
                <a:lnTo>
                  <a:pt x="268807" y="897198"/>
                </a:lnTo>
                <a:lnTo>
                  <a:pt x="270369" y="895928"/>
                </a:lnTo>
                <a:lnTo>
                  <a:pt x="271344" y="893388"/>
                </a:lnTo>
                <a:lnTo>
                  <a:pt x="272899" y="890848"/>
                </a:lnTo>
                <a:lnTo>
                  <a:pt x="276609" y="885768"/>
                </a:lnTo>
                <a:lnTo>
                  <a:pt x="282659" y="885768"/>
                </a:lnTo>
                <a:lnTo>
                  <a:pt x="287337" y="890848"/>
                </a:lnTo>
                <a:lnTo>
                  <a:pt x="288899" y="892118"/>
                </a:lnTo>
                <a:lnTo>
                  <a:pt x="289478" y="893388"/>
                </a:lnTo>
                <a:lnTo>
                  <a:pt x="291040" y="895928"/>
                </a:lnTo>
                <a:lnTo>
                  <a:pt x="289478" y="901008"/>
                </a:lnTo>
                <a:lnTo>
                  <a:pt x="284800" y="902278"/>
                </a:lnTo>
                <a:close/>
              </a:path>
              <a:path w="4097654" h="972819">
                <a:moveTo>
                  <a:pt x="1039873" y="903548"/>
                </a:moveTo>
                <a:lnTo>
                  <a:pt x="1018020" y="903548"/>
                </a:lnTo>
                <a:lnTo>
                  <a:pt x="1029533" y="902278"/>
                </a:lnTo>
                <a:lnTo>
                  <a:pt x="1032649" y="898468"/>
                </a:lnTo>
                <a:lnTo>
                  <a:pt x="1034409" y="895928"/>
                </a:lnTo>
                <a:lnTo>
                  <a:pt x="1035385" y="892118"/>
                </a:lnTo>
                <a:lnTo>
                  <a:pt x="1037137" y="889578"/>
                </a:lnTo>
                <a:lnTo>
                  <a:pt x="1039095" y="887038"/>
                </a:lnTo>
                <a:lnTo>
                  <a:pt x="1044360" y="885768"/>
                </a:lnTo>
                <a:lnTo>
                  <a:pt x="1047088" y="888308"/>
                </a:lnTo>
                <a:lnTo>
                  <a:pt x="1048841" y="890848"/>
                </a:lnTo>
                <a:lnTo>
                  <a:pt x="1050601" y="892118"/>
                </a:lnTo>
                <a:lnTo>
                  <a:pt x="1051965" y="894658"/>
                </a:lnTo>
                <a:lnTo>
                  <a:pt x="1054502" y="898468"/>
                </a:lnTo>
                <a:lnTo>
                  <a:pt x="1058205" y="901008"/>
                </a:lnTo>
                <a:lnTo>
                  <a:pt x="1060984" y="902278"/>
                </a:lnTo>
                <a:lnTo>
                  <a:pt x="1044939" y="902278"/>
                </a:lnTo>
                <a:lnTo>
                  <a:pt x="1039873" y="903548"/>
                </a:lnTo>
                <a:close/>
              </a:path>
              <a:path w="4097654" h="972819">
                <a:moveTo>
                  <a:pt x="1285059" y="901008"/>
                </a:moveTo>
                <a:lnTo>
                  <a:pt x="1281546" y="899738"/>
                </a:lnTo>
                <a:lnTo>
                  <a:pt x="1278422" y="898468"/>
                </a:lnTo>
                <a:lnTo>
                  <a:pt x="1276281" y="895928"/>
                </a:lnTo>
                <a:lnTo>
                  <a:pt x="1275504" y="893388"/>
                </a:lnTo>
                <a:lnTo>
                  <a:pt x="1275893" y="888308"/>
                </a:lnTo>
                <a:lnTo>
                  <a:pt x="1277645" y="887038"/>
                </a:lnTo>
                <a:lnTo>
                  <a:pt x="1280373" y="885768"/>
                </a:lnTo>
                <a:lnTo>
                  <a:pt x="1287985" y="885768"/>
                </a:lnTo>
                <a:lnTo>
                  <a:pt x="1291299" y="887038"/>
                </a:lnTo>
                <a:lnTo>
                  <a:pt x="1293250" y="890848"/>
                </a:lnTo>
                <a:lnTo>
                  <a:pt x="1295010" y="894658"/>
                </a:lnTo>
                <a:lnTo>
                  <a:pt x="1292861" y="898468"/>
                </a:lnTo>
                <a:lnTo>
                  <a:pt x="1289158" y="899738"/>
                </a:lnTo>
                <a:lnTo>
                  <a:pt x="1285059" y="901008"/>
                </a:lnTo>
                <a:close/>
              </a:path>
              <a:path w="4097654" h="972819">
                <a:moveTo>
                  <a:pt x="1368347" y="897198"/>
                </a:moveTo>
                <a:lnTo>
                  <a:pt x="1363867" y="897198"/>
                </a:lnTo>
                <a:lnTo>
                  <a:pt x="1361520" y="895928"/>
                </a:lnTo>
                <a:lnTo>
                  <a:pt x="1359371" y="894658"/>
                </a:lnTo>
                <a:lnTo>
                  <a:pt x="1357032" y="893388"/>
                </a:lnTo>
                <a:lnTo>
                  <a:pt x="1355668" y="890848"/>
                </a:lnTo>
                <a:lnTo>
                  <a:pt x="1356842" y="889578"/>
                </a:lnTo>
                <a:lnTo>
                  <a:pt x="1357817" y="888308"/>
                </a:lnTo>
                <a:lnTo>
                  <a:pt x="1361322" y="885768"/>
                </a:lnTo>
                <a:lnTo>
                  <a:pt x="1363669" y="887038"/>
                </a:lnTo>
                <a:lnTo>
                  <a:pt x="1365810" y="887038"/>
                </a:lnTo>
                <a:lnTo>
                  <a:pt x="1368157" y="888308"/>
                </a:lnTo>
                <a:lnTo>
                  <a:pt x="1370107" y="888308"/>
                </a:lnTo>
                <a:lnTo>
                  <a:pt x="1370686" y="890848"/>
                </a:lnTo>
                <a:lnTo>
                  <a:pt x="1370884" y="892118"/>
                </a:lnTo>
                <a:lnTo>
                  <a:pt x="1370884" y="894658"/>
                </a:lnTo>
                <a:lnTo>
                  <a:pt x="1368347" y="897198"/>
                </a:lnTo>
                <a:close/>
              </a:path>
              <a:path w="4097654" h="972819">
                <a:moveTo>
                  <a:pt x="2292724" y="944188"/>
                </a:moveTo>
                <a:lnTo>
                  <a:pt x="2285904" y="944188"/>
                </a:lnTo>
                <a:lnTo>
                  <a:pt x="2285500" y="942918"/>
                </a:lnTo>
                <a:lnTo>
                  <a:pt x="2279451" y="942918"/>
                </a:lnTo>
                <a:lnTo>
                  <a:pt x="2277134" y="940378"/>
                </a:lnTo>
                <a:lnTo>
                  <a:pt x="2276730" y="937838"/>
                </a:lnTo>
                <a:lnTo>
                  <a:pt x="2276327" y="936568"/>
                </a:lnTo>
                <a:lnTo>
                  <a:pt x="2276144" y="934028"/>
                </a:lnTo>
                <a:lnTo>
                  <a:pt x="2276071" y="930218"/>
                </a:lnTo>
                <a:lnTo>
                  <a:pt x="2275961" y="926408"/>
                </a:lnTo>
                <a:lnTo>
                  <a:pt x="2273797" y="922598"/>
                </a:lnTo>
                <a:lnTo>
                  <a:pt x="2268151" y="921328"/>
                </a:lnTo>
                <a:lnTo>
                  <a:pt x="2265804" y="920058"/>
                </a:lnTo>
                <a:lnTo>
                  <a:pt x="2264631" y="920058"/>
                </a:lnTo>
                <a:lnTo>
                  <a:pt x="2260341" y="917518"/>
                </a:lnTo>
                <a:lnTo>
                  <a:pt x="2257042" y="914978"/>
                </a:lnTo>
                <a:lnTo>
                  <a:pt x="2255282" y="906088"/>
                </a:lnTo>
                <a:lnTo>
                  <a:pt x="2252752" y="903548"/>
                </a:lnTo>
                <a:lnTo>
                  <a:pt x="2248828" y="902278"/>
                </a:lnTo>
                <a:lnTo>
                  <a:pt x="2245125" y="901008"/>
                </a:lnTo>
                <a:lnTo>
                  <a:pt x="2242009" y="899738"/>
                </a:lnTo>
                <a:lnTo>
                  <a:pt x="2239288" y="895928"/>
                </a:lnTo>
                <a:lnTo>
                  <a:pt x="2237902" y="894658"/>
                </a:lnTo>
                <a:lnTo>
                  <a:pt x="2236942" y="890848"/>
                </a:lnTo>
                <a:lnTo>
                  <a:pt x="2238115" y="889578"/>
                </a:lnTo>
                <a:lnTo>
                  <a:pt x="2239075" y="888308"/>
                </a:lnTo>
                <a:lnTo>
                  <a:pt x="2240835" y="887038"/>
                </a:lnTo>
                <a:lnTo>
                  <a:pt x="2242405" y="885768"/>
                </a:lnTo>
                <a:lnTo>
                  <a:pt x="2249636" y="885768"/>
                </a:lnTo>
                <a:lnTo>
                  <a:pt x="2254512" y="887038"/>
                </a:lnTo>
                <a:lnTo>
                  <a:pt x="2256234" y="893388"/>
                </a:lnTo>
                <a:lnTo>
                  <a:pt x="2257811" y="898468"/>
                </a:lnTo>
                <a:lnTo>
                  <a:pt x="2260745" y="901008"/>
                </a:lnTo>
                <a:lnTo>
                  <a:pt x="2269911" y="904818"/>
                </a:lnTo>
                <a:lnTo>
                  <a:pt x="2273210" y="907358"/>
                </a:lnTo>
                <a:lnTo>
                  <a:pt x="2274788" y="909898"/>
                </a:lnTo>
                <a:lnTo>
                  <a:pt x="2276913" y="914978"/>
                </a:lnTo>
                <a:lnTo>
                  <a:pt x="2280837" y="918788"/>
                </a:lnTo>
                <a:lnTo>
                  <a:pt x="2285318" y="921328"/>
                </a:lnTo>
                <a:lnTo>
                  <a:pt x="2292724" y="925138"/>
                </a:lnTo>
                <a:lnTo>
                  <a:pt x="2295070" y="931488"/>
                </a:lnTo>
                <a:lnTo>
                  <a:pt x="2294724" y="939108"/>
                </a:lnTo>
                <a:lnTo>
                  <a:pt x="2294667" y="941648"/>
                </a:lnTo>
                <a:lnTo>
                  <a:pt x="2292724" y="944188"/>
                </a:lnTo>
                <a:close/>
              </a:path>
              <a:path w="4097654" h="972819">
                <a:moveTo>
                  <a:pt x="2522915" y="898468"/>
                </a:moveTo>
                <a:lnTo>
                  <a:pt x="2519578" y="895928"/>
                </a:lnTo>
                <a:lnTo>
                  <a:pt x="2519981" y="888308"/>
                </a:lnTo>
                <a:lnTo>
                  <a:pt x="2521741" y="885768"/>
                </a:lnTo>
                <a:lnTo>
                  <a:pt x="2523867" y="887038"/>
                </a:lnTo>
                <a:lnTo>
                  <a:pt x="2527753" y="887038"/>
                </a:lnTo>
                <a:lnTo>
                  <a:pt x="2530321" y="888308"/>
                </a:lnTo>
                <a:lnTo>
                  <a:pt x="2530908" y="890848"/>
                </a:lnTo>
                <a:lnTo>
                  <a:pt x="2531274" y="893388"/>
                </a:lnTo>
                <a:lnTo>
                  <a:pt x="2529513" y="895928"/>
                </a:lnTo>
                <a:lnTo>
                  <a:pt x="2526984" y="897198"/>
                </a:lnTo>
                <a:lnTo>
                  <a:pt x="2522915" y="898468"/>
                </a:lnTo>
                <a:close/>
              </a:path>
              <a:path w="4097654" h="972819">
                <a:moveTo>
                  <a:pt x="145334" y="921328"/>
                </a:moveTo>
                <a:lnTo>
                  <a:pt x="135192" y="921328"/>
                </a:lnTo>
                <a:lnTo>
                  <a:pt x="131291" y="914978"/>
                </a:lnTo>
                <a:lnTo>
                  <a:pt x="128167" y="908628"/>
                </a:lnTo>
                <a:lnTo>
                  <a:pt x="123489" y="903548"/>
                </a:lnTo>
                <a:lnTo>
                  <a:pt x="118026" y="899738"/>
                </a:lnTo>
                <a:lnTo>
                  <a:pt x="116852" y="898468"/>
                </a:lnTo>
                <a:lnTo>
                  <a:pt x="116464" y="895928"/>
                </a:lnTo>
                <a:lnTo>
                  <a:pt x="116075" y="894658"/>
                </a:lnTo>
                <a:lnTo>
                  <a:pt x="116075" y="892118"/>
                </a:lnTo>
                <a:lnTo>
                  <a:pt x="117637" y="889578"/>
                </a:lnTo>
                <a:lnTo>
                  <a:pt x="119778" y="888308"/>
                </a:lnTo>
                <a:lnTo>
                  <a:pt x="122125" y="887038"/>
                </a:lnTo>
                <a:lnTo>
                  <a:pt x="125051" y="887038"/>
                </a:lnTo>
                <a:lnTo>
                  <a:pt x="127001" y="888308"/>
                </a:lnTo>
                <a:lnTo>
                  <a:pt x="129539" y="889578"/>
                </a:lnTo>
                <a:lnTo>
                  <a:pt x="131093" y="893388"/>
                </a:lnTo>
                <a:lnTo>
                  <a:pt x="133242" y="894658"/>
                </a:lnTo>
                <a:lnTo>
                  <a:pt x="137143" y="898468"/>
                </a:lnTo>
                <a:lnTo>
                  <a:pt x="144358" y="899738"/>
                </a:lnTo>
                <a:lnTo>
                  <a:pt x="159963" y="899738"/>
                </a:lnTo>
                <a:lnTo>
                  <a:pt x="155285" y="902278"/>
                </a:lnTo>
                <a:lnTo>
                  <a:pt x="151970" y="906088"/>
                </a:lnTo>
                <a:lnTo>
                  <a:pt x="150599" y="911168"/>
                </a:lnTo>
                <a:lnTo>
                  <a:pt x="150408" y="912438"/>
                </a:lnTo>
                <a:lnTo>
                  <a:pt x="149623" y="913708"/>
                </a:lnTo>
                <a:lnTo>
                  <a:pt x="149044" y="914978"/>
                </a:lnTo>
                <a:lnTo>
                  <a:pt x="145334" y="921328"/>
                </a:lnTo>
                <a:close/>
              </a:path>
              <a:path w="4097654" h="972819">
                <a:moveTo>
                  <a:pt x="1119653" y="903548"/>
                </a:moveTo>
                <a:lnTo>
                  <a:pt x="1092538" y="903548"/>
                </a:lnTo>
                <a:lnTo>
                  <a:pt x="1095266" y="902278"/>
                </a:lnTo>
                <a:lnTo>
                  <a:pt x="1098192" y="902278"/>
                </a:lnTo>
                <a:lnTo>
                  <a:pt x="1101118" y="901008"/>
                </a:lnTo>
                <a:lnTo>
                  <a:pt x="1107358" y="899738"/>
                </a:lnTo>
                <a:lnTo>
                  <a:pt x="1113210" y="898468"/>
                </a:lnTo>
                <a:lnTo>
                  <a:pt x="1117896" y="890848"/>
                </a:lnTo>
                <a:lnTo>
                  <a:pt x="1119061" y="890848"/>
                </a:lnTo>
                <a:lnTo>
                  <a:pt x="1120037" y="889578"/>
                </a:lnTo>
                <a:lnTo>
                  <a:pt x="1123359" y="887038"/>
                </a:lnTo>
                <a:lnTo>
                  <a:pt x="1127450" y="887038"/>
                </a:lnTo>
                <a:lnTo>
                  <a:pt x="1133500" y="893388"/>
                </a:lnTo>
                <a:lnTo>
                  <a:pt x="1133889" y="898468"/>
                </a:lnTo>
                <a:lnTo>
                  <a:pt x="1139223" y="901008"/>
                </a:lnTo>
                <a:lnTo>
                  <a:pt x="1121408" y="901008"/>
                </a:lnTo>
                <a:lnTo>
                  <a:pt x="1119653" y="903548"/>
                </a:lnTo>
                <a:close/>
              </a:path>
              <a:path w="4097654" h="972819">
                <a:moveTo>
                  <a:pt x="1466661" y="916248"/>
                </a:moveTo>
                <a:lnTo>
                  <a:pt x="1461586" y="914978"/>
                </a:lnTo>
                <a:lnTo>
                  <a:pt x="1456321" y="911168"/>
                </a:lnTo>
                <a:lnTo>
                  <a:pt x="1456321" y="907358"/>
                </a:lnTo>
                <a:lnTo>
                  <a:pt x="1458272" y="906088"/>
                </a:lnTo>
                <a:lnTo>
                  <a:pt x="1461388" y="903548"/>
                </a:lnTo>
                <a:lnTo>
                  <a:pt x="1463148" y="903548"/>
                </a:lnTo>
                <a:lnTo>
                  <a:pt x="1467827" y="902278"/>
                </a:lnTo>
                <a:lnTo>
                  <a:pt x="1470752" y="899738"/>
                </a:lnTo>
                <a:lnTo>
                  <a:pt x="1473092" y="895928"/>
                </a:lnTo>
                <a:lnTo>
                  <a:pt x="1474067" y="893388"/>
                </a:lnTo>
                <a:lnTo>
                  <a:pt x="1474852" y="892118"/>
                </a:lnTo>
                <a:lnTo>
                  <a:pt x="1476216" y="890848"/>
                </a:lnTo>
                <a:lnTo>
                  <a:pt x="1478364" y="888308"/>
                </a:lnTo>
                <a:lnTo>
                  <a:pt x="1481290" y="887038"/>
                </a:lnTo>
                <a:lnTo>
                  <a:pt x="1487332" y="887038"/>
                </a:lnTo>
                <a:lnTo>
                  <a:pt x="1489283" y="888308"/>
                </a:lnTo>
                <a:lnTo>
                  <a:pt x="1490845" y="890848"/>
                </a:lnTo>
                <a:lnTo>
                  <a:pt x="1492597" y="893388"/>
                </a:lnTo>
                <a:lnTo>
                  <a:pt x="1480315" y="903548"/>
                </a:lnTo>
                <a:lnTo>
                  <a:pt x="1474852" y="908628"/>
                </a:lnTo>
                <a:lnTo>
                  <a:pt x="1469975" y="912438"/>
                </a:lnTo>
                <a:lnTo>
                  <a:pt x="1466661" y="916248"/>
                </a:lnTo>
                <a:close/>
              </a:path>
              <a:path w="4097654" h="972819">
                <a:moveTo>
                  <a:pt x="2330166" y="902278"/>
                </a:moveTo>
                <a:lnTo>
                  <a:pt x="2322394" y="902278"/>
                </a:lnTo>
                <a:lnTo>
                  <a:pt x="2318874" y="901008"/>
                </a:lnTo>
                <a:lnTo>
                  <a:pt x="2318096" y="897198"/>
                </a:lnTo>
                <a:lnTo>
                  <a:pt x="2316923" y="893388"/>
                </a:lnTo>
                <a:lnTo>
                  <a:pt x="2319826" y="888308"/>
                </a:lnTo>
                <a:lnTo>
                  <a:pt x="2324116" y="888308"/>
                </a:lnTo>
                <a:lnTo>
                  <a:pt x="2328040" y="887038"/>
                </a:lnTo>
                <a:lnTo>
                  <a:pt x="2331926" y="890848"/>
                </a:lnTo>
                <a:lnTo>
                  <a:pt x="2332512" y="898468"/>
                </a:lnTo>
                <a:lnTo>
                  <a:pt x="2330166" y="902278"/>
                </a:lnTo>
                <a:close/>
              </a:path>
              <a:path w="4097654" h="972819">
                <a:moveTo>
                  <a:pt x="2412898" y="902278"/>
                </a:moveTo>
                <a:lnTo>
                  <a:pt x="2403145" y="902278"/>
                </a:lnTo>
                <a:lnTo>
                  <a:pt x="2399038" y="899738"/>
                </a:lnTo>
                <a:lnTo>
                  <a:pt x="2398451" y="895928"/>
                </a:lnTo>
                <a:lnTo>
                  <a:pt x="2397864" y="890848"/>
                </a:lnTo>
                <a:lnTo>
                  <a:pt x="2401164" y="887038"/>
                </a:lnTo>
                <a:lnTo>
                  <a:pt x="2411138" y="887038"/>
                </a:lnTo>
                <a:lnTo>
                  <a:pt x="2414620" y="889578"/>
                </a:lnTo>
                <a:lnTo>
                  <a:pt x="2415023" y="894658"/>
                </a:lnTo>
                <a:lnTo>
                  <a:pt x="2415206" y="898468"/>
                </a:lnTo>
                <a:lnTo>
                  <a:pt x="2412898" y="902278"/>
                </a:lnTo>
                <a:close/>
              </a:path>
              <a:path w="4097654" h="972819">
                <a:moveTo>
                  <a:pt x="257888" y="902278"/>
                </a:moveTo>
                <a:lnTo>
                  <a:pt x="221018" y="902278"/>
                </a:lnTo>
                <a:lnTo>
                  <a:pt x="228431" y="901008"/>
                </a:lnTo>
                <a:lnTo>
                  <a:pt x="233696" y="894658"/>
                </a:lnTo>
                <a:lnTo>
                  <a:pt x="235258" y="893388"/>
                </a:lnTo>
                <a:lnTo>
                  <a:pt x="236234" y="892118"/>
                </a:lnTo>
                <a:lnTo>
                  <a:pt x="239746" y="888308"/>
                </a:lnTo>
                <a:lnTo>
                  <a:pt x="244425" y="888308"/>
                </a:lnTo>
                <a:lnTo>
                  <a:pt x="249888" y="894658"/>
                </a:lnTo>
                <a:lnTo>
                  <a:pt x="251252" y="897198"/>
                </a:lnTo>
                <a:lnTo>
                  <a:pt x="253202" y="898468"/>
                </a:lnTo>
                <a:lnTo>
                  <a:pt x="257888" y="902278"/>
                </a:lnTo>
                <a:close/>
              </a:path>
              <a:path w="4097654" h="972819">
                <a:moveTo>
                  <a:pt x="680768" y="922598"/>
                </a:moveTo>
                <a:lnTo>
                  <a:pt x="659121" y="922598"/>
                </a:lnTo>
                <a:lnTo>
                  <a:pt x="654237" y="918788"/>
                </a:lnTo>
                <a:lnTo>
                  <a:pt x="648972" y="907358"/>
                </a:lnTo>
                <a:lnTo>
                  <a:pt x="645071" y="903548"/>
                </a:lnTo>
                <a:lnTo>
                  <a:pt x="639615" y="901008"/>
                </a:lnTo>
                <a:lnTo>
                  <a:pt x="638640" y="899738"/>
                </a:lnTo>
                <a:lnTo>
                  <a:pt x="638251" y="897198"/>
                </a:lnTo>
                <a:lnTo>
                  <a:pt x="638251" y="892118"/>
                </a:lnTo>
                <a:lnTo>
                  <a:pt x="639806" y="890848"/>
                </a:lnTo>
                <a:lnTo>
                  <a:pt x="642541" y="889578"/>
                </a:lnTo>
                <a:lnTo>
                  <a:pt x="644880" y="889578"/>
                </a:lnTo>
                <a:lnTo>
                  <a:pt x="647219" y="890848"/>
                </a:lnTo>
                <a:lnTo>
                  <a:pt x="648393" y="890848"/>
                </a:lnTo>
                <a:lnTo>
                  <a:pt x="651707" y="897198"/>
                </a:lnTo>
                <a:lnTo>
                  <a:pt x="655997" y="899738"/>
                </a:lnTo>
                <a:lnTo>
                  <a:pt x="661071" y="901008"/>
                </a:lnTo>
                <a:lnTo>
                  <a:pt x="666527" y="902278"/>
                </a:lnTo>
                <a:lnTo>
                  <a:pt x="669453" y="906088"/>
                </a:lnTo>
                <a:lnTo>
                  <a:pt x="671602" y="911168"/>
                </a:lnTo>
                <a:lnTo>
                  <a:pt x="673552" y="914978"/>
                </a:lnTo>
                <a:lnTo>
                  <a:pt x="674726" y="917518"/>
                </a:lnTo>
                <a:lnTo>
                  <a:pt x="676089" y="920058"/>
                </a:lnTo>
                <a:lnTo>
                  <a:pt x="678040" y="921328"/>
                </a:lnTo>
                <a:lnTo>
                  <a:pt x="680768" y="922598"/>
                </a:lnTo>
                <a:close/>
              </a:path>
              <a:path w="4097654" h="972819">
                <a:moveTo>
                  <a:pt x="2444694" y="936568"/>
                </a:moveTo>
                <a:lnTo>
                  <a:pt x="2441356" y="934028"/>
                </a:lnTo>
                <a:lnTo>
                  <a:pt x="2440000" y="934028"/>
                </a:lnTo>
                <a:lnTo>
                  <a:pt x="2435124" y="927678"/>
                </a:lnTo>
                <a:lnTo>
                  <a:pt x="2430057" y="925138"/>
                </a:lnTo>
                <a:lnTo>
                  <a:pt x="2424007" y="922598"/>
                </a:lnTo>
                <a:lnTo>
                  <a:pt x="2420890" y="920058"/>
                </a:lnTo>
                <a:lnTo>
                  <a:pt x="2419496" y="917518"/>
                </a:lnTo>
                <a:lnTo>
                  <a:pt x="2418140" y="914978"/>
                </a:lnTo>
                <a:lnTo>
                  <a:pt x="2417187" y="912438"/>
                </a:lnTo>
                <a:lnTo>
                  <a:pt x="2417957" y="908628"/>
                </a:lnTo>
                <a:lnTo>
                  <a:pt x="2422247" y="907358"/>
                </a:lnTo>
                <a:lnTo>
                  <a:pt x="2424373" y="906088"/>
                </a:lnTo>
                <a:lnTo>
                  <a:pt x="2426719" y="904818"/>
                </a:lnTo>
                <a:lnTo>
                  <a:pt x="2432404" y="902278"/>
                </a:lnTo>
                <a:lnTo>
                  <a:pt x="2436480" y="898468"/>
                </a:lnTo>
                <a:lnTo>
                  <a:pt x="2439413" y="893388"/>
                </a:lnTo>
                <a:lnTo>
                  <a:pt x="2440404" y="892118"/>
                </a:lnTo>
                <a:lnTo>
                  <a:pt x="2442126" y="890848"/>
                </a:lnTo>
                <a:lnTo>
                  <a:pt x="2443703" y="890848"/>
                </a:lnTo>
                <a:lnTo>
                  <a:pt x="2444876" y="889578"/>
                </a:lnTo>
                <a:lnTo>
                  <a:pt x="2447993" y="890848"/>
                </a:lnTo>
                <a:lnTo>
                  <a:pt x="2448579" y="892118"/>
                </a:lnTo>
                <a:lnTo>
                  <a:pt x="2449936" y="894658"/>
                </a:lnTo>
                <a:lnTo>
                  <a:pt x="2449349" y="898468"/>
                </a:lnTo>
                <a:lnTo>
                  <a:pt x="2447223" y="901008"/>
                </a:lnTo>
                <a:lnTo>
                  <a:pt x="2444876" y="902278"/>
                </a:lnTo>
                <a:lnTo>
                  <a:pt x="2441943" y="903548"/>
                </a:lnTo>
                <a:lnTo>
                  <a:pt x="2439817" y="906088"/>
                </a:lnTo>
                <a:lnTo>
                  <a:pt x="2438240" y="907358"/>
                </a:lnTo>
                <a:lnTo>
                  <a:pt x="2437653" y="911168"/>
                </a:lnTo>
                <a:lnTo>
                  <a:pt x="2436701" y="912438"/>
                </a:lnTo>
                <a:lnTo>
                  <a:pt x="2438057" y="914978"/>
                </a:lnTo>
                <a:lnTo>
                  <a:pt x="2438644" y="917518"/>
                </a:lnTo>
                <a:lnTo>
                  <a:pt x="2442934" y="920058"/>
                </a:lnTo>
                <a:lnTo>
                  <a:pt x="2446415" y="921328"/>
                </a:lnTo>
                <a:lnTo>
                  <a:pt x="2449570" y="923868"/>
                </a:lnTo>
                <a:lnTo>
                  <a:pt x="2451696" y="925138"/>
                </a:lnTo>
                <a:lnTo>
                  <a:pt x="2452100" y="928948"/>
                </a:lnTo>
                <a:lnTo>
                  <a:pt x="2450522" y="932758"/>
                </a:lnTo>
                <a:lnTo>
                  <a:pt x="2448983" y="935298"/>
                </a:lnTo>
                <a:lnTo>
                  <a:pt x="2444694" y="936568"/>
                </a:lnTo>
                <a:close/>
              </a:path>
              <a:path w="4097654" h="972819">
                <a:moveTo>
                  <a:pt x="161525" y="899738"/>
                </a:moveTo>
                <a:lnTo>
                  <a:pt x="144358" y="899738"/>
                </a:lnTo>
                <a:lnTo>
                  <a:pt x="148846" y="897198"/>
                </a:lnTo>
                <a:lnTo>
                  <a:pt x="151574" y="894658"/>
                </a:lnTo>
                <a:lnTo>
                  <a:pt x="153525" y="892118"/>
                </a:lnTo>
                <a:lnTo>
                  <a:pt x="157624" y="890848"/>
                </a:lnTo>
                <a:lnTo>
                  <a:pt x="162889" y="890848"/>
                </a:lnTo>
                <a:lnTo>
                  <a:pt x="164062" y="894658"/>
                </a:lnTo>
                <a:lnTo>
                  <a:pt x="163285" y="895928"/>
                </a:lnTo>
                <a:lnTo>
                  <a:pt x="162310" y="897198"/>
                </a:lnTo>
                <a:lnTo>
                  <a:pt x="161525" y="899738"/>
                </a:lnTo>
                <a:close/>
              </a:path>
              <a:path w="4097654" h="972819">
                <a:moveTo>
                  <a:pt x="320497" y="901008"/>
                </a:moveTo>
                <a:lnTo>
                  <a:pt x="315034" y="899738"/>
                </a:lnTo>
                <a:lnTo>
                  <a:pt x="313868" y="897198"/>
                </a:lnTo>
                <a:lnTo>
                  <a:pt x="314646" y="894658"/>
                </a:lnTo>
                <a:lnTo>
                  <a:pt x="316009" y="892118"/>
                </a:lnTo>
                <a:lnTo>
                  <a:pt x="318935" y="890848"/>
                </a:lnTo>
                <a:lnTo>
                  <a:pt x="322250" y="890848"/>
                </a:lnTo>
                <a:lnTo>
                  <a:pt x="323035" y="892118"/>
                </a:lnTo>
                <a:lnTo>
                  <a:pt x="324200" y="893388"/>
                </a:lnTo>
                <a:lnTo>
                  <a:pt x="324597" y="897198"/>
                </a:lnTo>
                <a:lnTo>
                  <a:pt x="320497" y="901008"/>
                </a:lnTo>
                <a:close/>
              </a:path>
              <a:path w="4097654" h="972819">
                <a:moveTo>
                  <a:pt x="171865" y="970858"/>
                </a:moveTo>
                <a:lnTo>
                  <a:pt x="152747" y="970858"/>
                </a:lnTo>
                <a:lnTo>
                  <a:pt x="152946" y="969588"/>
                </a:lnTo>
                <a:lnTo>
                  <a:pt x="166401" y="961968"/>
                </a:lnTo>
                <a:lnTo>
                  <a:pt x="172055" y="958158"/>
                </a:lnTo>
                <a:lnTo>
                  <a:pt x="174204" y="949268"/>
                </a:lnTo>
                <a:lnTo>
                  <a:pt x="175568" y="942918"/>
                </a:lnTo>
                <a:lnTo>
                  <a:pt x="181229" y="942918"/>
                </a:lnTo>
                <a:lnTo>
                  <a:pt x="185907" y="940378"/>
                </a:lnTo>
                <a:lnTo>
                  <a:pt x="189222" y="939108"/>
                </a:lnTo>
                <a:lnTo>
                  <a:pt x="190982" y="936568"/>
                </a:lnTo>
                <a:lnTo>
                  <a:pt x="191759" y="932758"/>
                </a:lnTo>
                <a:lnTo>
                  <a:pt x="191759" y="931488"/>
                </a:lnTo>
                <a:lnTo>
                  <a:pt x="191957" y="930218"/>
                </a:lnTo>
                <a:lnTo>
                  <a:pt x="192536" y="925138"/>
                </a:lnTo>
                <a:lnTo>
                  <a:pt x="194487" y="921328"/>
                </a:lnTo>
                <a:lnTo>
                  <a:pt x="204438" y="921328"/>
                </a:lnTo>
                <a:lnTo>
                  <a:pt x="207364" y="918788"/>
                </a:lnTo>
                <a:lnTo>
                  <a:pt x="208339" y="914978"/>
                </a:lnTo>
                <a:lnTo>
                  <a:pt x="209703" y="909898"/>
                </a:lnTo>
                <a:lnTo>
                  <a:pt x="209116" y="904818"/>
                </a:lnTo>
                <a:lnTo>
                  <a:pt x="203661" y="902278"/>
                </a:lnTo>
                <a:lnTo>
                  <a:pt x="201321" y="901008"/>
                </a:lnTo>
                <a:lnTo>
                  <a:pt x="200148" y="898468"/>
                </a:lnTo>
                <a:lnTo>
                  <a:pt x="199759" y="893388"/>
                </a:lnTo>
                <a:lnTo>
                  <a:pt x="201710" y="892118"/>
                </a:lnTo>
                <a:lnTo>
                  <a:pt x="204826" y="892118"/>
                </a:lnTo>
                <a:lnTo>
                  <a:pt x="206190" y="893388"/>
                </a:lnTo>
                <a:lnTo>
                  <a:pt x="207364" y="895928"/>
                </a:lnTo>
                <a:lnTo>
                  <a:pt x="208926" y="898468"/>
                </a:lnTo>
                <a:lnTo>
                  <a:pt x="209901" y="899738"/>
                </a:lnTo>
                <a:lnTo>
                  <a:pt x="211653" y="901008"/>
                </a:lnTo>
                <a:lnTo>
                  <a:pt x="213215" y="901008"/>
                </a:lnTo>
                <a:lnTo>
                  <a:pt x="221018" y="902278"/>
                </a:lnTo>
                <a:lnTo>
                  <a:pt x="281097" y="902278"/>
                </a:lnTo>
                <a:lnTo>
                  <a:pt x="277585" y="903548"/>
                </a:lnTo>
                <a:lnTo>
                  <a:pt x="275245" y="904818"/>
                </a:lnTo>
                <a:lnTo>
                  <a:pt x="274791" y="906088"/>
                </a:lnTo>
                <a:lnTo>
                  <a:pt x="239548" y="906088"/>
                </a:lnTo>
                <a:lnTo>
                  <a:pt x="238184" y="907358"/>
                </a:lnTo>
                <a:lnTo>
                  <a:pt x="234672" y="911168"/>
                </a:lnTo>
                <a:lnTo>
                  <a:pt x="234474" y="918788"/>
                </a:lnTo>
                <a:lnTo>
                  <a:pt x="237986" y="921328"/>
                </a:lnTo>
                <a:lnTo>
                  <a:pt x="239937" y="922598"/>
                </a:lnTo>
                <a:lnTo>
                  <a:pt x="242085" y="923868"/>
                </a:lnTo>
                <a:lnTo>
                  <a:pt x="219067" y="923868"/>
                </a:lnTo>
                <a:lnTo>
                  <a:pt x="215166" y="925138"/>
                </a:lnTo>
                <a:lnTo>
                  <a:pt x="213406" y="928948"/>
                </a:lnTo>
                <a:lnTo>
                  <a:pt x="212431" y="930218"/>
                </a:lnTo>
                <a:lnTo>
                  <a:pt x="211265" y="934028"/>
                </a:lnTo>
                <a:lnTo>
                  <a:pt x="210091" y="936568"/>
                </a:lnTo>
                <a:lnTo>
                  <a:pt x="207950" y="939108"/>
                </a:lnTo>
                <a:lnTo>
                  <a:pt x="204826" y="940378"/>
                </a:lnTo>
                <a:lnTo>
                  <a:pt x="202876" y="940378"/>
                </a:lnTo>
                <a:lnTo>
                  <a:pt x="201123" y="941648"/>
                </a:lnTo>
                <a:lnTo>
                  <a:pt x="199371" y="941648"/>
                </a:lnTo>
                <a:lnTo>
                  <a:pt x="196247" y="942918"/>
                </a:lnTo>
                <a:lnTo>
                  <a:pt x="194487" y="945458"/>
                </a:lnTo>
                <a:lnTo>
                  <a:pt x="193710" y="949268"/>
                </a:lnTo>
                <a:lnTo>
                  <a:pt x="193321" y="950538"/>
                </a:lnTo>
                <a:lnTo>
                  <a:pt x="193123" y="951808"/>
                </a:lnTo>
                <a:lnTo>
                  <a:pt x="193222" y="956888"/>
                </a:lnTo>
                <a:lnTo>
                  <a:pt x="193321" y="960698"/>
                </a:lnTo>
                <a:lnTo>
                  <a:pt x="190586" y="963238"/>
                </a:lnTo>
                <a:lnTo>
                  <a:pt x="175568" y="963238"/>
                </a:lnTo>
                <a:lnTo>
                  <a:pt x="173229" y="965778"/>
                </a:lnTo>
                <a:lnTo>
                  <a:pt x="172451" y="968318"/>
                </a:lnTo>
                <a:lnTo>
                  <a:pt x="172253" y="969588"/>
                </a:lnTo>
                <a:lnTo>
                  <a:pt x="171865" y="970858"/>
                </a:lnTo>
                <a:close/>
              </a:path>
              <a:path w="4097654" h="972819">
                <a:moveTo>
                  <a:pt x="503852" y="961968"/>
                </a:moveTo>
                <a:lnTo>
                  <a:pt x="442599" y="961968"/>
                </a:lnTo>
                <a:lnTo>
                  <a:pt x="447483" y="960698"/>
                </a:lnTo>
                <a:lnTo>
                  <a:pt x="449434" y="956888"/>
                </a:lnTo>
                <a:lnTo>
                  <a:pt x="450020" y="956888"/>
                </a:lnTo>
                <a:lnTo>
                  <a:pt x="450996" y="955618"/>
                </a:lnTo>
                <a:lnTo>
                  <a:pt x="451077" y="950538"/>
                </a:lnTo>
                <a:lnTo>
                  <a:pt x="451186" y="945458"/>
                </a:lnTo>
                <a:lnTo>
                  <a:pt x="454699" y="941648"/>
                </a:lnTo>
                <a:lnTo>
                  <a:pt x="463476" y="941648"/>
                </a:lnTo>
                <a:lnTo>
                  <a:pt x="466014" y="940378"/>
                </a:lnTo>
                <a:lnTo>
                  <a:pt x="467766" y="939108"/>
                </a:lnTo>
                <a:lnTo>
                  <a:pt x="469526" y="935298"/>
                </a:lnTo>
                <a:lnTo>
                  <a:pt x="469915" y="934028"/>
                </a:lnTo>
                <a:lnTo>
                  <a:pt x="470105" y="932758"/>
                </a:lnTo>
                <a:lnTo>
                  <a:pt x="471279" y="926408"/>
                </a:lnTo>
                <a:lnTo>
                  <a:pt x="474791" y="923868"/>
                </a:lnTo>
                <a:lnTo>
                  <a:pt x="480056" y="922598"/>
                </a:lnTo>
                <a:lnTo>
                  <a:pt x="482586" y="921328"/>
                </a:lnTo>
                <a:lnTo>
                  <a:pt x="485131" y="921328"/>
                </a:lnTo>
                <a:lnTo>
                  <a:pt x="487272" y="920058"/>
                </a:lnTo>
                <a:lnTo>
                  <a:pt x="492735" y="917518"/>
                </a:lnTo>
                <a:lnTo>
                  <a:pt x="493322" y="909898"/>
                </a:lnTo>
                <a:lnTo>
                  <a:pt x="482586" y="899738"/>
                </a:lnTo>
                <a:lnTo>
                  <a:pt x="576217" y="899738"/>
                </a:lnTo>
                <a:lnTo>
                  <a:pt x="576998" y="901008"/>
                </a:lnTo>
                <a:lnTo>
                  <a:pt x="580313" y="902278"/>
                </a:lnTo>
                <a:lnTo>
                  <a:pt x="557104" y="902278"/>
                </a:lnTo>
                <a:lnTo>
                  <a:pt x="554178" y="907358"/>
                </a:lnTo>
                <a:lnTo>
                  <a:pt x="552228" y="911168"/>
                </a:lnTo>
                <a:lnTo>
                  <a:pt x="553393" y="917518"/>
                </a:lnTo>
                <a:lnTo>
                  <a:pt x="556517" y="920058"/>
                </a:lnTo>
                <a:lnTo>
                  <a:pt x="557881" y="921328"/>
                </a:lnTo>
                <a:lnTo>
                  <a:pt x="559832" y="922598"/>
                </a:lnTo>
                <a:lnTo>
                  <a:pt x="535648" y="922598"/>
                </a:lnTo>
                <a:lnTo>
                  <a:pt x="533891" y="923868"/>
                </a:lnTo>
                <a:lnTo>
                  <a:pt x="501703" y="923868"/>
                </a:lnTo>
                <a:lnTo>
                  <a:pt x="497802" y="925138"/>
                </a:lnTo>
                <a:lnTo>
                  <a:pt x="495851" y="926408"/>
                </a:lnTo>
                <a:lnTo>
                  <a:pt x="493710" y="928948"/>
                </a:lnTo>
                <a:lnTo>
                  <a:pt x="493512" y="932758"/>
                </a:lnTo>
                <a:lnTo>
                  <a:pt x="494876" y="935298"/>
                </a:lnTo>
                <a:lnTo>
                  <a:pt x="496248" y="939108"/>
                </a:lnTo>
                <a:lnTo>
                  <a:pt x="498389" y="940378"/>
                </a:lnTo>
                <a:lnTo>
                  <a:pt x="501314" y="942918"/>
                </a:lnTo>
                <a:lnTo>
                  <a:pt x="506191" y="945458"/>
                </a:lnTo>
                <a:lnTo>
                  <a:pt x="507753" y="950538"/>
                </a:lnTo>
                <a:lnTo>
                  <a:pt x="507658" y="953078"/>
                </a:lnTo>
                <a:lnTo>
                  <a:pt x="507562" y="958158"/>
                </a:lnTo>
                <a:lnTo>
                  <a:pt x="506000" y="960698"/>
                </a:lnTo>
                <a:lnTo>
                  <a:pt x="503852" y="961968"/>
                </a:lnTo>
                <a:close/>
              </a:path>
              <a:path w="4097654" h="972819">
                <a:moveTo>
                  <a:pt x="962238" y="901008"/>
                </a:moveTo>
                <a:lnTo>
                  <a:pt x="960874" y="899738"/>
                </a:lnTo>
                <a:lnTo>
                  <a:pt x="963411" y="899738"/>
                </a:lnTo>
                <a:lnTo>
                  <a:pt x="962238" y="901008"/>
                </a:lnTo>
                <a:close/>
              </a:path>
              <a:path w="4097654" h="972819">
                <a:moveTo>
                  <a:pt x="429143" y="921328"/>
                </a:moveTo>
                <a:lnTo>
                  <a:pt x="418026" y="921328"/>
                </a:lnTo>
                <a:lnTo>
                  <a:pt x="414712" y="918788"/>
                </a:lnTo>
                <a:lnTo>
                  <a:pt x="413538" y="914978"/>
                </a:lnTo>
                <a:lnTo>
                  <a:pt x="413538" y="913708"/>
                </a:lnTo>
                <a:lnTo>
                  <a:pt x="412373" y="909898"/>
                </a:lnTo>
                <a:lnTo>
                  <a:pt x="413736" y="904818"/>
                </a:lnTo>
                <a:lnTo>
                  <a:pt x="409835" y="902278"/>
                </a:lnTo>
                <a:lnTo>
                  <a:pt x="405347" y="901008"/>
                </a:lnTo>
                <a:lnTo>
                  <a:pt x="416270" y="901008"/>
                </a:lnTo>
                <a:lnTo>
                  <a:pt x="418415" y="902278"/>
                </a:lnTo>
                <a:lnTo>
                  <a:pt x="435780" y="902278"/>
                </a:lnTo>
                <a:lnTo>
                  <a:pt x="434019" y="903548"/>
                </a:lnTo>
                <a:lnTo>
                  <a:pt x="432465" y="907358"/>
                </a:lnTo>
                <a:lnTo>
                  <a:pt x="432412" y="911168"/>
                </a:lnTo>
                <a:lnTo>
                  <a:pt x="431680" y="918788"/>
                </a:lnTo>
                <a:lnTo>
                  <a:pt x="429143" y="921328"/>
                </a:lnTo>
                <a:close/>
              </a:path>
              <a:path w="4097654" h="972819">
                <a:moveTo>
                  <a:pt x="465427" y="918788"/>
                </a:moveTo>
                <a:lnTo>
                  <a:pt x="457426" y="918788"/>
                </a:lnTo>
                <a:lnTo>
                  <a:pt x="453723" y="917518"/>
                </a:lnTo>
                <a:lnTo>
                  <a:pt x="452161" y="913708"/>
                </a:lnTo>
                <a:lnTo>
                  <a:pt x="451575" y="911168"/>
                </a:lnTo>
                <a:lnTo>
                  <a:pt x="451384" y="909898"/>
                </a:lnTo>
                <a:lnTo>
                  <a:pt x="450409" y="908628"/>
                </a:lnTo>
                <a:lnTo>
                  <a:pt x="447483" y="903548"/>
                </a:lnTo>
                <a:lnTo>
                  <a:pt x="442995" y="901008"/>
                </a:lnTo>
                <a:lnTo>
                  <a:pt x="462501" y="901008"/>
                </a:lnTo>
                <a:lnTo>
                  <a:pt x="466989" y="902278"/>
                </a:lnTo>
                <a:lnTo>
                  <a:pt x="474982" y="902278"/>
                </a:lnTo>
                <a:lnTo>
                  <a:pt x="472841" y="908628"/>
                </a:lnTo>
                <a:lnTo>
                  <a:pt x="472056" y="909898"/>
                </a:lnTo>
                <a:lnTo>
                  <a:pt x="471469" y="912438"/>
                </a:lnTo>
                <a:lnTo>
                  <a:pt x="470692" y="913708"/>
                </a:lnTo>
                <a:lnTo>
                  <a:pt x="468741" y="917518"/>
                </a:lnTo>
                <a:lnTo>
                  <a:pt x="465427" y="918788"/>
                </a:lnTo>
                <a:close/>
              </a:path>
              <a:path w="4097654" h="972819">
                <a:moveTo>
                  <a:pt x="1150080" y="921328"/>
                </a:moveTo>
                <a:lnTo>
                  <a:pt x="1141303" y="921328"/>
                </a:lnTo>
                <a:lnTo>
                  <a:pt x="1136624" y="918788"/>
                </a:lnTo>
                <a:lnTo>
                  <a:pt x="1134087" y="912438"/>
                </a:lnTo>
                <a:lnTo>
                  <a:pt x="1133112" y="911168"/>
                </a:lnTo>
                <a:lnTo>
                  <a:pt x="1132716" y="908628"/>
                </a:lnTo>
                <a:lnTo>
                  <a:pt x="1129401" y="902278"/>
                </a:lnTo>
                <a:lnTo>
                  <a:pt x="1121408" y="901008"/>
                </a:lnTo>
                <a:lnTo>
                  <a:pt x="1139223" y="901008"/>
                </a:lnTo>
                <a:lnTo>
                  <a:pt x="1141889" y="902278"/>
                </a:lnTo>
                <a:lnTo>
                  <a:pt x="1145783" y="902278"/>
                </a:lnTo>
                <a:lnTo>
                  <a:pt x="1149494" y="903548"/>
                </a:lnTo>
                <a:lnTo>
                  <a:pt x="1152618" y="903548"/>
                </a:lnTo>
                <a:lnTo>
                  <a:pt x="1154759" y="907358"/>
                </a:lnTo>
                <a:lnTo>
                  <a:pt x="1154180" y="909898"/>
                </a:lnTo>
                <a:lnTo>
                  <a:pt x="1153981" y="912438"/>
                </a:lnTo>
                <a:lnTo>
                  <a:pt x="1152808" y="920058"/>
                </a:lnTo>
                <a:lnTo>
                  <a:pt x="1150080" y="921328"/>
                </a:lnTo>
                <a:close/>
              </a:path>
              <a:path w="4097654" h="972819">
                <a:moveTo>
                  <a:pt x="1290522" y="970858"/>
                </a:moveTo>
                <a:lnTo>
                  <a:pt x="1276083" y="970858"/>
                </a:lnTo>
                <a:lnTo>
                  <a:pt x="1275306" y="968318"/>
                </a:lnTo>
                <a:lnTo>
                  <a:pt x="1272967" y="963238"/>
                </a:lnTo>
                <a:lnTo>
                  <a:pt x="1263793" y="960698"/>
                </a:lnTo>
                <a:lnTo>
                  <a:pt x="1259701" y="959428"/>
                </a:lnTo>
                <a:lnTo>
                  <a:pt x="1253850" y="956888"/>
                </a:lnTo>
                <a:lnTo>
                  <a:pt x="1253263" y="951808"/>
                </a:lnTo>
                <a:lnTo>
                  <a:pt x="1258139" y="947998"/>
                </a:lnTo>
                <a:lnTo>
                  <a:pt x="1259503" y="946728"/>
                </a:lnTo>
                <a:lnTo>
                  <a:pt x="1260677" y="944188"/>
                </a:lnTo>
                <a:lnTo>
                  <a:pt x="1262429" y="944188"/>
                </a:lnTo>
                <a:lnTo>
                  <a:pt x="1268479" y="941648"/>
                </a:lnTo>
                <a:lnTo>
                  <a:pt x="1272967" y="937838"/>
                </a:lnTo>
                <a:lnTo>
                  <a:pt x="1275306" y="931488"/>
                </a:lnTo>
                <a:lnTo>
                  <a:pt x="1276479" y="927678"/>
                </a:lnTo>
                <a:lnTo>
                  <a:pt x="1279207" y="926408"/>
                </a:lnTo>
                <a:lnTo>
                  <a:pt x="1282133" y="925138"/>
                </a:lnTo>
                <a:lnTo>
                  <a:pt x="1285646" y="922598"/>
                </a:lnTo>
                <a:lnTo>
                  <a:pt x="1289158" y="921328"/>
                </a:lnTo>
                <a:lnTo>
                  <a:pt x="1292274" y="920058"/>
                </a:lnTo>
                <a:lnTo>
                  <a:pt x="1294614" y="917518"/>
                </a:lnTo>
                <a:lnTo>
                  <a:pt x="1294550" y="912438"/>
                </a:lnTo>
                <a:lnTo>
                  <a:pt x="1295010" y="902278"/>
                </a:lnTo>
                <a:lnTo>
                  <a:pt x="1298713" y="901008"/>
                </a:lnTo>
                <a:lnTo>
                  <a:pt x="1307300" y="902278"/>
                </a:lnTo>
                <a:lnTo>
                  <a:pt x="1309441" y="902278"/>
                </a:lnTo>
                <a:lnTo>
                  <a:pt x="1310614" y="903548"/>
                </a:lnTo>
                <a:lnTo>
                  <a:pt x="1311194" y="906088"/>
                </a:lnTo>
                <a:lnTo>
                  <a:pt x="1313144" y="911168"/>
                </a:lnTo>
                <a:lnTo>
                  <a:pt x="1311392" y="916248"/>
                </a:lnTo>
                <a:lnTo>
                  <a:pt x="1308268" y="920058"/>
                </a:lnTo>
                <a:lnTo>
                  <a:pt x="1302439" y="923868"/>
                </a:lnTo>
                <a:lnTo>
                  <a:pt x="1298639" y="928948"/>
                </a:lnTo>
                <a:lnTo>
                  <a:pt x="1295898" y="935298"/>
                </a:lnTo>
                <a:lnTo>
                  <a:pt x="1293250" y="941648"/>
                </a:lnTo>
                <a:lnTo>
                  <a:pt x="1289737" y="941648"/>
                </a:lnTo>
                <a:lnTo>
                  <a:pt x="1286034" y="942918"/>
                </a:lnTo>
                <a:lnTo>
                  <a:pt x="1282522" y="944188"/>
                </a:lnTo>
                <a:lnTo>
                  <a:pt x="1278620" y="945458"/>
                </a:lnTo>
                <a:lnTo>
                  <a:pt x="1276083" y="947998"/>
                </a:lnTo>
                <a:lnTo>
                  <a:pt x="1275108" y="950538"/>
                </a:lnTo>
                <a:lnTo>
                  <a:pt x="1273744" y="954348"/>
                </a:lnTo>
                <a:lnTo>
                  <a:pt x="1275504" y="959428"/>
                </a:lnTo>
                <a:lnTo>
                  <a:pt x="1278819" y="960698"/>
                </a:lnTo>
                <a:lnTo>
                  <a:pt x="1281744" y="961968"/>
                </a:lnTo>
                <a:lnTo>
                  <a:pt x="1284861" y="963238"/>
                </a:lnTo>
                <a:lnTo>
                  <a:pt x="1287794" y="964508"/>
                </a:lnTo>
                <a:lnTo>
                  <a:pt x="1290133" y="965778"/>
                </a:lnTo>
                <a:lnTo>
                  <a:pt x="1291109" y="968318"/>
                </a:lnTo>
                <a:lnTo>
                  <a:pt x="1290522" y="970858"/>
                </a:lnTo>
                <a:close/>
              </a:path>
              <a:path w="4097654" h="972819">
                <a:moveTo>
                  <a:pt x="1611979" y="936568"/>
                </a:moveTo>
                <a:lnTo>
                  <a:pt x="1608268" y="936568"/>
                </a:lnTo>
                <a:lnTo>
                  <a:pt x="1600276" y="935298"/>
                </a:lnTo>
                <a:lnTo>
                  <a:pt x="1597738" y="932758"/>
                </a:lnTo>
                <a:lnTo>
                  <a:pt x="1596763" y="926408"/>
                </a:lnTo>
                <a:lnTo>
                  <a:pt x="1598515" y="922598"/>
                </a:lnTo>
                <a:lnTo>
                  <a:pt x="1608466" y="922598"/>
                </a:lnTo>
                <a:lnTo>
                  <a:pt x="1613930" y="921328"/>
                </a:lnTo>
                <a:lnTo>
                  <a:pt x="1615880" y="920058"/>
                </a:lnTo>
                <a:lnTo>
                  <a:pt x="1618021" y="913708"/>
                </a:lnTo>
                <a:lnTo>
                  <a:pt x="1617435" y="909898"/>
                </a:lnTo>
                <a:lnTo>
                  <a:pt x="1614905" y="904818"/>
                </a:lnTo>
                <a:lnTo>
                  <a:pt x="1613145" y="903548"/>
                </a:lnTo>
                <a:lnTo>
                  <a:pt x="1611979" y="903548"/>
                </a:lnTo>
                <a:lnTo>
                  <a:pt x="1608855" y="902278"/>
                </a:lnTo>
                <a:lnTo>
                  <a:pt x="1605731" y="902278"/>
                </a:lnTo>
                <a:lnTo>
                  <a:pt x="1602615" y="901008"/>
                </a:lnTo>
                <a:lnTo>
                  <a:pt x="1640453" y="901008"/>
                </a:lnTo>
                <a:lnTo>
                  <a:pt x="1638502" y="902278"/>
                </a:lnTo>
                <a:lnTo>
                  <a:pt x="1637138" y="903548"/>
                </a:lnTo>
                <a:lnTo>
                  <a:pt x="1635576" y="904818"/>
                </a:lnTo>
                <a:lnTo>
                  <a:pt x="1634990" y="906088"/>
                </a:lnTo>
                <a:lnTo>
                  <a:pt x="1634213" y="908628"/>
                </a:lnTo>
                <a:lnTo>
                  <a:pt x="1634411" y="911168"/>
                </a:lnTo>
                <a:lnTo>
                  <a:pt x="1634014" y="913708"/>
                </a:lnTo>
                <a:lnTo>
                  <a:pt x="1632849" y="922598"/>
                </a:lnTo>
                <a:lnTo>
                  <a:pt x="1623484" y="923868"/>
                </a:lnTo>
                <a:lnTo>
                  <a:pt x="1618410" y="925138"/>
                </a:lnTo>
                <a:lnTo>
                  <a:pt x="1616071" y="927678"/>
                </a:lnTo>
                <a:lnTo>
                  <a:pt x="1611979" y="936568"/>
                </a:lnTo>
                <a:close/>
              </a:path>
              <a:path w="4097654" h="972819">
                <a:moveTo>
                  <a:pt x="23811" y="918788"/>
                </a:moveTo>
                <a:lnTo>
                  <a:pt x="15430" y="918788"/>
                </a:lnTo>
                <a:lnTo>
                  <a:pt x="12115" y="916248"/>
                </a:lnTo>
                <a:lnTo>
                  <a:pt x="11719" y="912438"/>
                </a:lnTo>
                <a:lnTo>
                  <a:pt x="11140" y="907358"/>
                </a:lnTo>
                <a:lnTo>
                  <a:pt x="14058" y="903548"/>
                </a:lnTo>
                <a:lnTo>
                  <a:pt x="18744" y="903548"/>
                </a:lnTo>
                <a:lnTo>
                  <a:pt x="22447" y="902278"/>
                </a:lnTo>
                <a:lnTo>
                  <a:pt x="25769" y="906088"/>
                </a:lnTo>
                <a:lnTo>
                  <a:pt x="26348" y="909898"/>
                </a:lnTo>
                <a:lnTo>
                  <a:pt x="26935" y="914978"/>
                </a:lnTo>
                <a:lnTo>
                  <a:pt x="23811" y="918788"/>
                </a:lnTo>
                <a:close/>
              </a:path>
              <a:path w="4097654" h="972819">
                <a:moveTo>
                  <a:pt x="67120" y="921328"/>
                </a:moveTo>
                <a:lnTo>
                  <a:pt x="53855" y="921328"/>
                </a:lnTo>
                <a:lnTo>
                  <a:pt x="53268" y="918788"/>
                </a:lnTo>
                <a:lnTo>
                  <a:pt x="52094" y="914978"/>
                </a:lnTo>
                <a:lnTo>
                  <a:pt x="51127" y="909898"/>
                </a:lnTo>
                <a:lnTo>
                  <a:pt x="54830" y="903548"/>
                </a:lnTo>
                <a:lnTo>
                  <a:pt x="61657" y="902278"/>
                </a:lnTo>
                <a:lnTo>
                  <a:pt x="65558" y="902278"/>
                </a:lnTo>
                <a:lnTo>
                  <a:pt x="67311" y="903548"/>
                </a:lnTo>
                <a:lnTo>
                  <a:pt x="68286" y="903548"/>
                </a:lnTo>
                <a:lnTo>
                  <a:pt x="69459" y="904818"/>
                </a:lnTo>
                <a:lnTo>
                  <a:pt x="69848" y="906088"/>
                </a:lnTo>
                <a:lnTo>
                  <a:pt x="71410" y="909898"/>
                </a:lnTo>
                <a:lnTo>
                  <a:pt x="71212" y="912438"/>
                </a:lnTo>
                <a:lnTo>
                  <a:pt x="69848" y="916248"/>
                </a:lnTo>
                <a:lnTo>
                  <a:pt x="68873" y="918788"/>
                </a:lnTo>
                <a:lnTo>
                  <a:pt x="67120" y="921328"/>
                </a:lnTo>
                <a:close/>
              </a:path>
              <a:path w="4097654" h="972819">
                <a:moveTo>
                  <a:pt x="393842" y="921328"/>
                </a:moveTo>
                <a:lnTo>
                  <a:pt x="359897" y="921328"/>
                </a:lnTo>
                <a:lnTo>
                  <a:pt x="364385" y="920058"/>
                </a:lnTo>
                <a:lnTo>
                  <a:pt x="368873" y="917518"/>
                </a:lnTo>
                <a:lnTo>
                  <a:pt x="371410" y="914978"/>
                </a:lnTo>
                <a:lnTo>
                  <a:pt x="371311" y="912438"/>
                </a:lnTo>
                <a:lnTo>
                  <a:pt x="371212" y="907358"/>
                </a:lnTo>
                <a:lnTo>
                  <a:pt x="369848" y="904818"/>
                </a:lnTo>
                <a:lnTo>
                  <a:pt x="367700" y="903548"/>
                </a:lnTo>
                <a:lnTo>
                  <a:pt x="366724" y="903548"/>
                </a:lnTo>
                <a:lnTo>
                  <a:pt x="365361" y="902278"/>
                </a:lnTo>
                <a:lnTo>
                  <a:pt x="373361" y="902278"/>
                </a:lnTo>
                <a:lnTo>
                  <a:pt x="379601" y="904818"/>
                </a:lnTo>
                <a:lnTo>
                  <a:pt x="391892" y="904818"/>
                </a:lnTo>
                <a:lnTo>
                  <a:pt x="391892" y="916248"/>
                </a:lnTo>
                <a:lnTo>
                  <a:pt x="393842" y="921328"/>
                </a:lnTo>
                <a:close/>
              </a:path>
              <a:path w="4097654" h="972819">
                <a:moveTo>
                  <a:pt x="581875" y="918788"/>
                </a:moveTo>
                <a:lnTo>
                  <a:pt x="576412" y="917518"/>
                </a:lnTo>
                <a:lnTo>
                  <a:pt x="574073" y="912438"/>
                </a:lnTo>
                <a:lnTo>
                  <a:pt x="572899" y="908628"/>
                </a:lnTo>
                <a:lnTo>
                  <a:pt x="572320" y="904818"/>
                </a:lnTo>
                <a:lnTo>
                  <a:pt x="571147" y="902278"/>
                </a:lnTo>
                <a:lnTo>
                  <a:pt x="580313" y="902278"/>
                </a:lnTo>
                <a:lnTo>
                  <a:pt x="584610" y="904818"/>
                </a:lnTo>
                <a:lnTo>
                  <a:pt x="588702" y="908628"/>
                </a:lnTo>
                <a:lnTo>
                  <a:pt x="587529" y="914978"/>
                </a:lnTo>
                <a:lnTo>
                  <a:pt x="584801" y="916248"/>
                </a:lnTo>
                <a:lnTo>
                  <a:pt x="581875" y="918788"/>
                </a:lnTo>
                <a:close/>
              </a:path>
              <a:path w="4097654" h="972819">
                <a:moveTo>
                  <a:pt x="999561" y="921328"/>
                </a:moveTo>
                <a:lnTo>
                  <a:pt x="973164" y="921328"/>
                </a:lnTo>
                <a:lnTo>
                  <a:pt x="976082" y="920058"/>
                </a:lnTo>
                <a:lnTo>
                  <a:pt x="979008" y="920058"/>
                </a:lnTo>
                <a:lnTo>
                  <a:pt x="974719" y="916248"/>
                </a:lnTo>
                <a:lnTo>
                  <a:pt x="974917" y="912438"/>
                </a:lnTo>
                <a:lnTo>
                  <a:pt x="976669" y="904818"/>
                </a:lnTo>
                <a:lnTo>
                  <a:pt x="978429" y="903548"/>
                </a:lnTo>
                <a:lnTo>
                  <a:pt x="981157" y="903548"/>
                </a:lnTo>
                <a:lnTo>
                  <a:pt x="984479" y="902278"/>
                </a:lnTo>
                <a:lnTo>
                  <a:pt x="988571" y="903548"/>
                </a:lnTo>
                <a:lnTo>
                  <a:pt x="989744" y="906088"/>
                </a:lnTo>
                <a:lnTo>
                  <a:pt x="991299" y="908628"/>
                </a:lnTo>
                <a:lnTo>
                  <a:pt x="992472" y="911168"/>
                </a:lnTo>
                <a:lnTo>
                  <a:pt x="993836" y="913708"/>
                </a:lnTo>
                <a:lnTo>
                  <a:pt x="994613" y="916248"/>
                </a:lnTo>
                <a:lnTo>
                  <a:pt x="995588" y="917518"/>
                </a:lnTo>
                <a:lnTo>
                  <a:pt x="996960" y="918788"/>
                </a:lnTo>
                <a:lnTo>
                  <a:pt x="999561" y="921328"/>
                </a:lnTo>
                <a:close/>
              </a:path>
              <a:path w="4097654" h="972819">
                <a:moveTo>
                  <a:pt x="1065230" y="920058"/>
                </a:moveTo>
                <a:lnTo>
                  <a:pt x="1059767" y="920058"/>
                </a:lnTo>
                <a:lnTo>
                  <a:pt x="1055668" y="918788"/>
                </a:lnTo>
                <a:lnTo>
                  <a:pt x="1053130" y="913708"/>
                </a:lnTo>
                <a:lnTo>
                  <a:pt x="1051378" y="911168"/>
                </a:lnTo>
                <a:lnTo>
                  <a:pt x="1049039" y="907358"/>
                </a:lnTo>
                <a:lnTo>
                  <a:pt x="1046700" y="904818"/>
                </a:lnTo>
                <a:lnTo>
                  <a:pt x="1044939" y="902278"/>
                </a:lnTo>
                <a:lnTo>
                  <a:pt x="1060984" y="902278"/>
                </a:lnTo>
                <a:lnTo>
                  <a:pt x="1069322" y="906088"/>
                </a:lnTo>
                <a:lnTo>
                  <a:pt x="1070686" y="911168"/>
                </a:lnTo>
                <a:lnTo>
                  <a:pt x="1067181" y="917518"/>
                </a:lnTo>
                <a:lnTo>
                  <a:pt x="1066792" y="918788"/>
                </a:lnTo>
                <a:lnTo>
                  <a:pt x="1065230" y="920058"/>
                </a:lnTo>
                <a:close/>
              </a:path>
              <a:path w="4097654" h="972819">
                <a:moveTo>
                  <a:pt x="1091951" y="903548"/>
                </a:moveTo>
                <a:lnTo>
                  <a:pt x="1091951" y="902278"/>
                </a:lnTo>
                <a:lnTo>
                  <a:pt x="1092538" y="902278"/>
                </a:lnTo>
                <a:lnTo>
                  <a:pt x="1091951" y="903548"/>
                </a:lnTo>
                <a:close/>
              </a:path>
              <a:path w="4097654" h="972819">
                <a:moveTo>
                  <a:pt x="1092340" y="903548"/>
                </a:moveTo>
                <a:lnTo>
                  <a:pt x="1091951" y="903548"/>
                </a:lnTo>
                <a:lnTo>
                  <a:pt x="1092538" y="902278"/>
                </a:lnTo>
                <a:lnTo>
                  <a:pt x="1092538" y="903462"/>
                </a:lnTo>
                <a:lnTo>
                  <a:pt x="1092340" y="903548"/>
                </a:lnTo>
                <a:close/>
              </a:path>
              <a:path w="4097654" h="972819">
                <a:moveTo>
                  <a:pt x="1671662" y="922598"/>
                </a:moveTo>
                <a:lnTo>
                  <a:pt x="1664248" y="922598"/>
                </a:lnTo>
                <a:lnTo>
                  <a:pt x="1657421" y="921328"/>
                </a:lnTo>
                <a:lnTo>
                  <a:pt x="1653520" y="916248"/>
                </a:lnTo>
                <a:lnTo>
                  <a:pt x="1654305" y="908628"/>
                </a:lnTo>
                <a:lnTo>
                  <a:pt x="1654305" y="907358"/>
                </a:lnTo>
                <a:lnTo>
                  <a:pt x="1656058" y="904818"/>
                </a:lnTo>
                <a:lnTo>
                  <a:pt x="1657421" y="904818"/>
                </a:lnTo>
                <a:lnTo>
                  <a:pt x="1662686" y="902278"/>
                </a:lnTo>
                <a:lnTo>
                  <a:pt x="1667372" y="904818"/>
                </a:lnTo>
                <a:lnTo>
                  <a:pt x="1671274" y="907358"/>
                </a:lnTo>
                <a:lnTo>
                  <a:pt x="1674588" y="911168"/>
                </a:lnTo>
                <a:lnTo>
                  <a:pt x="1675563" y="914978"/>
                </a:lnTo>
                <a:lnTo>
                  <a:pt x="1674199" y="920058"/>
                </a:lnTo>
                <a:lnTo>
                  <a:pt x="1674001" y="921328"/>
                </a:lnTo>
                <a:lnTo>
                  <a:pt x="1672637" y="921328"/>
                </a:lnTo>
                <a:lnTo>
                  <a:pt x="1671662" y="922598"/>
                </a:lnTo>
                <a:close/>
              </a:path>
              <a:path w="4097654" h="972819">
                <a:moveTo>
                  <a:pt x="2511768" y="903548"/>
                </a:moveTo>
                <a:lnTo>
                  <a:pt x="2504354" y="903548"/>
                </a:lnTo>
                <a:lnTo>
                  <a:pt x="2506114" y="902278"/>
                </a:lnTo>
                <a:lnTo>
                  <a:pt x="2509238" y="902278"/>
                </a:lnTo>
                <a:lnTo>
                  <a:pt x="2511768" y="903548"/>
                </a:lnTo>
                <a:close/>
              </a:path>
              <a:path w="4097654" h="972819">
                <a:moveTo>
                  <a:pt x="1116722" y="921328"/>
                </a:moveTo>
                <a:lnTo>
                  <a:pt x="1098778" y="921328"/>
                </a:lnTo>
                <a:lnTo>
                  <a:pt x="1095853" y="920058"/>
                </a:lnTo>
                <a:lnTo>
                  <a:pt x="1094489" y="920058"/>
                </a:lnTo>
                <a:lnTo>
                  <a:pt x="1092927" y="917518"/>
                </a:lnTo>
                <a:lnTo>
                  <a:pt x="1092729" y="916248"/>
                </a:lnTo>
                <a:lnTo>
                  <a:pt x="1092437" y="912438"/>
                </a:lnTo>
                <a:lnTo>
                  <a:pt x="1092340" y="903548"/>
                </a:lnTo>
                <a:lnTo>
                  <a:pt x="1092538" y="903462"/>
                </a:lnTo>
                <a:lnTo>
                  <a:pt x="1119653" y="903548"/>
                </a:lnTo>
                <a:lnTo>
                  <a:pt x="1116143" y="908628"/>
                </a:lnTo>
                <a:lnTo>
                  <a:pt x="1114383" y="912438"/>
                </a:lnTo>
                <a:lnTo>
                  <a:pt x="1114515" y="914978"/>
                </a:lnTo>
                <a:lnTo>
                  <a:pt x="1114581" y="917518"/>
                </a:lnTo>
                <a:lnTo>
                  <a:pt x="1115747" y="918788"/>
                </a:lnTo>
                <a:lnTo>
                  <a:pt x="1116722" y="921328"/>
                </a:lnTo>
                <a:close/>
              </a:path>
              <a:path w="4097654" h="972819">
                <a:moveTo>
                  <a:pt x="288503" y="940378"/>
                </a:moveTo>
                <a:lnTo>
                  <a:pt x="283825" y="940378"/>
                </a:lnTo>
                <a:lnTo>
                  <a:pt x="276419" y="937838"/>
                </a:lnTo>
                <a:lnTo>
                  <a:pt x="275443" y="932758"/>
                </a:lnTo>
                <a:lnTo>
                  <a:pt x="277585" y="930218"/>
                </a:lnTo>
                <a:lnTo>
                  <a:pt x="279535" y="926408"/>
                </a:lnTo>
                <a:lnTo>
                  <a:pt x="282072" y="925138"/>
                </a:lnTo>
                <a:lnTo>
                  <a:pt x="284998" y="925138"/>
                </a:lnTo>
                <a:lnTo>
                  <a:pt x="289090" y="923868"/>
                </a:lnTo>
                <a:lnTo>
                  <a:pt x="290850" y="920058"/>
                </a:lnTo>
                <a:lnTo>
                  <a:pt x="291040" y="916248"/>
                </a:lnTo>
                <a:lnTo>
                  <a:pt x="291429" y="913708"/>
                </a:lnTo>
                <a:lnTo>
                  <a:pt x="303719" y="903548"/>
                </a:lnTo>
                <a:lnTo>
                  <a:pt x="307232" y="906088"/>
                </a:lnTo>
                <a:lnTo>
                  <a:pt x="307620" y="911168"/>
                </a:lnTo>
                <a:lnTo>
                  <a:pt x="307819" y="912438"/>
                </a:lnTo>
                <a:lnTo>
                  <a:pt x="307946" y="916248"/>
                </a:lnTo>
                <a:lnTo>
                  <a:pt x="307819" y="921328"/>
                </a:lnTo>
                <a:lnTo>
                  <a:pt x="302942" y="922598"/>
                </a:lnTo>
                <a:lnTo>
                  <a:pt x="298264" y="922598"/>
                </a:lnTo>
                <a:lnTo>
                  <a:pt x="295338" y="926408"/>
                </a:lnTo>
                <a:lnTo>
                  <a:pt x="292602" y="932758"/>
                </a:lnTo>
                <a:lnTo>
                  <a:pt x="291429" y="935298"/>
                </a:lnTo>
                <a:lnTo>
                  <a:pt x="290263" y="936568"/>
                </a:lnTo>
                <a:lnTo>
                  <a:pt x="288503" y="940378"/>
                </a:lnTo>
                <a:close/>
              </a:path>
              <a:path w="4097654" h="972819">
                <a:moveTo>
                  <a:pt x="908406" y="922598"/>
                </a:moveTo>
                <a:lnTo>
                  <a:pt x="896116" y="922598"/>
                </a:lnTo>
                <a:lnTo>
                  <a:pt x="893968" y="921328"/>
                </a:lnTo>
                <a:lnTo>
                  <a:pt x="892604" y="914978"/>
                </a:lnTo>
                <a:lnTo>
                  <a:pt x="892017" y="912438"/>
                </a:lnTo>
                <a:lnTo>
                  <a:pt x="891819" y="909898"/>
                </a:lnTo>
                <a:lnTo>
                  <a:pt x="889868" y="904818"/>
                </a:lnTo>
                <a:lnTo>
                  <a:pt x="887925" y="903548"/>
                </a:lnTo>
                <a:lnTo>
                  <a:pt x="903721" y="903548"/>
                </a:lnTo>
                <a:lnTo>
                  <a:pt x="906845" y="904818"/>
                </a:lnTo>
                <a:lnTo>
                  <a:pt x="908597" y="908628"/>
                </a:lnTo>
                <a:lnTo>
                  <a:pt x="912300" y="917518"/>
                </a:lnTo>
                <a:lnTo>
                  <a:pt x="908406" y="922598"/>
                </a:lnTo>
                <a:close/>
              </a:path>
              <a:path w="4097654" h="972819">
                <a:moveTo>
                  <a:pt x="1906318" y="922598"/>
                </a:moveTo>
                <a:lnTo>
                  <a:pt x="1904170" y="922598"/>
                </a:lnTo>
                <a:lnTo>
                  <a:pt x="1900665" y="921328"/>
                </a:lnTo>
                <a:lnTo>
                  <a:pt x="1897929" y="920058"/>
                </a:lnTo>
                <a:lnTo>
                  <a:pt x="1896565" y="917518"/>
                </a:lnTo>
                <a:lnTo>
                  <a:pt x="1895392" y="914978"/>
                </a:lnTo>
                <a:lnTo>
                  <a:pt x="1894805" y="911168"/>
                </a:lnTo>
                <a:lnTo>
                  <a:pt x="1892466" y="904818"/>
                </a:lnTo>
                <a:lnTo>
                  <a:pt x="1887201" y="903548"/>
                </a:lnTo>
                <a:lnTo>
                  <a:pt x="1914311" y="903548"/>
                </a:lnTo>
                <a:lnTo>
                  <a:pt x="1916071" y="906088"/>
                </a:lnTo>
                <a:lnTo>
                  <a:pt x="1916071" y="909898"/>
                </a:lnTo>
                <a:lnTo>
                  <a:pt x="1915485" y="913708"/>
                </a:lnTo>
                <a:lnTo>
                  <a:pt x="1914700" y="916248"/>
                </a:lnTo>
                <a:lnTo>
                  <a:pt x="1913725" y="920058"/>
                </a:lnTo>
                <a:lnTo>
                  <a:pt x="1911195" y="921328"/>
                </a:lnTo>
                <a:lnTo>
                  <a:pt x="1907682" y="921328"/>
                </a:lnTo>
                <a:lnTo>
                  <a:pt x="1906318" y="922598"/>
                </a:lnTo>
                <a:close/>
              </a:path>
              <a:path w="4097654" h="972819">
                <a:moveTo>
                  <a:pt x="2503180" y="923868"/>
                </a:moveTo>
                <a:lnTo>
                  <a:pt x="2497131" y="918788"/>
                </a:lnTo>
                <a:lnTo>
                  <a:pt x="2497131" y="908628"/>
                </a:lnTo>
                <a:lnTo>
                  <a:pt x="2497352" y="907358"/>
                </a:lnTo>
                <a:lnTo>
                  <a:pt x="2497938" y="906088"/>
                </a:lnTo>
                <a:lnTo>
                  <a:pt x="2500064" y="903548"/>
                </a:lnTo>
                <a:lnTo>
                  <a:pt x="2513931" y="903548"/>
                </a:lnTo>
                <a:lnTo>
                  <a:pt x="2515471" y="904818"/>
                </a:lnTo>
                <a:lnTo>
                  <a:pt x="2515692" y="906088"/>
                </a:lnTo>
                <a:lnTo>
                  <a:pt x="2516057" y="909898"/>
                </a:lnTo>
                <a:lnTo>
                  <a:pt x="2516205" y="912438"/>
                </a:lnTo>
                <a:lnTo>
                  <a:pt x="2516161" y="914978"/>
                </a:lnTo>
                <a:lnTo>
                  <a:pt x="2515692" y="920058"/>
                </a:lnTo>
                <a:lnTo>
                  <a:pt x="2514297" y="921328"/>
                </a:lnTo>
                <a:lnTo>
                  <a:pt x="2512171" y="921328"/>
                </a:lnTo>
                <a:lnTo>
                  <a:pt x="2503180" y="923868"/>
                </a:lnTo>
                <a:close/>
              </a:path>
              <a:path w="4097654" h="972819">
                <a:moveTo>
                  <a:pt x="359897" y="921328"/>
                </a:moveTo>
                <a:lnTo>
                  <a:pt x="333565" y="921328"/>
                </a:lnTo>
                <a:lnTo>
                  <a:pt x="331812" y="917518"/>
                </a:lnTo>
                <a:lnTo>
                  <a:pt x="332787" y="911168"/>
                </a:lnTo>
                <a:lnTo>
                  <a:pt x="333763" y="907358"/>
                </a:lnTo>
                <a:lnTo>
                  <a:pt x="337275" y="904818"/>
                </a:lnTo>
                <a:lnTo>
                  <a:pt x="341176" y="906088"/>
                </a:lnTo>
                <a:lnTo>
                  <a:pt x="343516" y="906088"/>
                </a:lnTo>
                <a:lnTo>
                  <a:pt x="346243" y="907358"/>
                </a:lnTo>
                <a:lnTo>
                  <a:pt x="349954" y="911168"/>
                </a:lnTo>
                <a:lnTo>
                  <a:pt x="351120" y="913708"/>
                </a:lnTo>
                <a:lnTo>
                  <a:pt x="352880" y="916248"/>
                </a:lnTo>
                <a:lnTo>
                  <a:pt x="355219" y="920058"/>
                </a:lnTo>
                <a:lnTo>
                  <a:pt x="359897" y="921328"/>
                </a:lnTo>
                <a:close/>
              </a:path>
              <a:path w="4097654" h="972819">
                <a:moveTo>
                  <a:pt x="1747346" y="921328"/>
                </a:moveTo>
                <a:lnTo>
                  <a:pt x="1744618" y="920058"/>
                </a:lnTo>
                <a:lnTo>
                  <a:pt x="1741494" y="918788"/>
                </a:lnTo>
                <a:lnTo>
                  <a:pt x="1739346" y="917518"/>
                </a:lnTo>
                <a:lnTo>
                  <a:pt x="1738370" y="913708"/>
                </a:lnTo>
                <a:lnTo>
                  <a:pt x="1737593" y="912438"/>
                </a:lnTo>
                <a:lnTo>
                  <a:pt x="1739346" y="908628"/>
                </a:lnTo>
                <a:lnTo>
                  <a:pt x="1741106" y="907358"/>
                </a:lnTo>
                <a:lnTo>
                  <a:pt x="1746958" y="904818"/>
                </a:lnTo>
                <a:lnTo>
                  <a:pt x="1752809" y="904818"/>
                </a:lnTo>
                <a:lnTo>
                  <a:pt x="1758463" y="908628"/>
                </a:lnTo>
                <a:lnTo>
                  <a:pt x="1754562" y="909898"/>
                </a:lnTo>
                <a:lnTo>
                  <a:pt x="1755148" y="914978"/>
                </a:lnTo>
                <a:lnTo>
                  <a:pt x="1752809" y="917518"/>
                </a:lnTo>
                <a:lnTo>
                  <a:pt x="1750859" y="920058"/>
                </a:lnTo>
                <a:lnTo>
                  <a:pt x="1747346" y="921328"/>
                </a:lnTo>
                <a:close/>
              </a:path>
              <a:path w="4097654" h="972819">
                <a:moveTo>
                  <a:pt x="2059827" y="922598"/>
                </a:moveTo>
                <a:lnTo>
                  <a:pt x="2055736" y="917518"/>
                </a:lnTo>
                <a:lnTo>
                  <a:pt x="2055799" y="909898"/>
                </a:lnTo>
                <a:lnTo>
                  <a:pt x="2055926" y="907358"/>
                </a:lnTo>
                <a:lnTo>
                  <a:pt x="2060414" y="904818"/>
                </a:lnTo>
                <a:lnTo>
                  <a:pt x="2070365" y="904818"/>
                </a:lnTo>
                <a:lnTo>
                  <a:pt x="2073870" y="908628"/>
                </a:lnTo>
                <a:lnTo>
                  <a:pt x="2072704" y="917518"/>
                </a:lnTo>
                <a:lnTo>
                  <a:pt x="2068796" y="921328"/>
                </a:lnTo>
                <a:lnTo>
                  <a:pt x="2064506" y="921328"/>
                </a:lnTo>
                <a:lnTo>
                  <a:pt x="2059827" y="922598"/>
                </a:lnTo>
                <a:close/>
              </a:path>
              <a:path w="4097654" h="972819">
                <a:moveTo>
                  <a:pt x="2303246" y="916248"/>
                </a:moveTo>
                <a:lnTo>
                  <a:pt x="2300130" y="914978"/>
                </a:lnTo>
                <a:lnTo>
                  <a:pt x="2299177" y="914978"/>
                </a:lnTo>
                <a:lnTo>
                  <a:pt x="2297600" y="913708"/>
                </a:lnTo>
                <a:lnTo>
                  <a:pt x="2297600" y="911168"/>
                </a:lnTo>
                <a:lnTo>
                  <a:pt x="2298004" y="908628"/>
                </a:lnTo>
                <a:lnTo>
                  <a:pt x="2298956" y="907358"/>
                </a:lnTo>
                <a:lnTo>
                  <a:pt x="2300716" y="906088"/>
                </a:lnTo>
                <a:lnTo>
                  <a:pt x="2303063" y="906088"/>
                </a:lnTo>
                <a:lnTo>
                  <a:pt x="2305410" y="904818"/>
                </a:lnTo>
                <a:lnTo>
                  <a:pt x="2306949" y="906088"/>
                </a:lnTo>
                <a:lnTo>
                  <a:pt x="2308930" y="907358"/>
                </a:lnTo>
                <a:lnTo>
                  <a:pt x="2309296" y="908628"/>
                </a:lnTo>
                <a:lnTo>
                  <a:pt x="2309883" y="909898"/>
                </a:lnTo>
                <a:lnTo>
                  <a:pt x="2309517" y="912438"/>
                </a:lnTo>
                <a:lnTo>
                  <a:pt x="2306180" y="914978"/>
                </a:lnTo>
                <a:lnTo>
                  <a:pt x="2303246" y="916248"/>
                </a:lnTo>
                <a:close/>
              </a:path>
              <a:path w="4097654" h="972819">
                <a:moveTo>
                  <a:pt x="2590576" y="906088"/>
                </a:moveTo>
                <a:lnTo>
                  <a:pt x="2587863" y="906088"/>
                </a:lnTo>
                <a:lnTo>
                  <a:pt x="2589402" y="904818"/>
                </a:lnTo>
                <a:lnTo>
                  <a:pt x="2590576" y="906088"/>
                </a:lnTo>
                <a:close/>
              </a:path>
              <a:path w="4097654" h="972819">
                <a:moveTo>
                  <a:pt x="264319" y="922598"/>
                </a:moveTo>
                <a:lnTo>
                  <a:pt x="258665" y="922598"/>
                </a:lnTo>
                <a:lnTo>
                  <a:pt x="256128" y="921328"/>
                </a:lnTo>
                <a:lnTo>
                  <a:pt x="253591" y="921328"/>
                </a:lnTo>
                <a:lnTo>
                  <a:pt x="250665" y="914978"/>
                </a:lnTo>
                <a:lnTo>
                  <a:pt x="249103" y="909898"/>
                </a:lnTo>
                <a:lnTo>
                  <a:pt x="245400" y="907358"/>
                </a:lnTo>
                <a:lnTo>
                  <a:pt x="243647" y="906088"/>
                </a:lnTo>
                <a:lnTo>
                  <a:pt x="274791" y="906088"/>
                </a:lnTo>
                <a:lnTo>
                  <a:pt x="273881" y="908628"/>
                </a:lnTo>
                <a:lnTo>
                  <a:pt x="272708" y="909898"/>
                </a:lnTo>
                <a:lnTo>
                  <a:pt x="272319" y="912438"/>
                </a:lnTo>
                <a:lnTo>
                  <a:pt x="268609" y="920058"/>
                </a:lnTo>
                <a:lnTo>
                  <a:pt x="264319" y="922598"/>
                </a:lnTo>
                <a:close/>
              </a:path>
              <a:path w="4097654" h="972819">
                <a:moveTo>
                  <a:pt x="787852" y="922598"/>
                </a:moveTo>
                <a:lnTo>
                  <a:pt x="780247" y="922598"/>
                </a:lnTo>
                <a:lnTo>
                  <a:pt x="776544" y="918788"/>
                </a:lnTo>
                <a:lnTo>
                  <a:pt x="774007" y="916248"/>
                </a:lnTo>
                <a:lnTo>
                  <a:pt x="772056" y="912438"/>
                </a:lnTo>
                <a:lnTo>
                  <a:pt x="769519" y="909898"/>
                </a:lnTo>
                <a:lnTo>
                  <a:pt x="766205" y="906088"/>
                </a:lnTo>
                <a:lnTo>
                  <a:pt x="794033" y="906088"/>
                </a:lnTo>
                <a:lnTo>
                  <a:pt x="792149" y="907358"/>
                </a:lnTo>
                <a:lnTo>
                  <a:pt x="789421" y="917518"/>
                </a:lnTo>
                <a:lnTo>
                  <a:pt x="787852" y="922598"/>
                </a:lnTo>
                <a:close/>
              </a:path>
              <a:path w="4097654" h="972819">
                <a:moveTo>
                  <a:pt x="1589928" y="921328"/>
                </a:moveTo>
                <a:lnTo>
                  <a:pt x="1567695" y="921328"/>
                </a:lnTo>
                <a:lnTo>
                  <a:pt x="1571009" y="918788"/>
                </a:lnTo>
                <a:lnTo>
                  <a:pt x="1573356" y="916248"/>
                </a:lnTo>
                <a:lnTo>
                  <a:pt x="1575497" y="912438"/>
                </a:lnTo>
                <a:lnTo>
                  <a:pt x="1577059" y="909898"/>
                </a:lnTo>
                <a:lnTo>
                  <a:pt x="1580572" y="907358"/>
                </a:lnTo>
                <a:lnTo>
                  <a:pt x="1583497" y="906088"/>
                </a:lnTo>
                <a:lnTo>
                  <a:pt x="1586812" y="906088"/>
                </a:lnTo>
                <a:lnTo>
                  <a:pt x="1589738" y="907358"/>
                </a:lnTo>
                <a:lnTo>
                  <a:pt x="1592862" y="908628"/>
                </a:lnTo>
                <a:lnTo>
                  <a:pt x="1594812" y="913708"/>
                </a:lnTo>
                <a:lnTo>
                  <a:pt x="1593837" y="917518"/>
                </a:lnTo>
                <a:lnTo>
                  <a:pt x="1593448" y="917518"/>
                </a:lnTo>
                <a:lnTo>
                  <a:pt x="1592664" y="920058"/>
                </a:lnTo>
                <a:lnTo>
                  <a:pt x="1591688" y="920058"/>
                </a:lnTo>
                <a:lnTo>
                  <a:pt x="1589928" y="921328"/>
                </a:lnTo>
                <a:close/>
              </a:path>
              <a:path w="4097654" h="972819">
                <a:moveTo>
                  <a:pt x="1782259" y="923868"/>
                </a:moveTo>
                <a:lnTo>
                  <a:pt x="1778746" y="922598"/>
                </a:lnTo>
                <a:lnTo>
                  <a:pt x="1775630" y="916248"/>
                </a:lnTo>
                <a:lnTo>
                  <a:pt x="1774456" y="913708"/>
                </a:lnTo>
                <a:lnTo>
                  <a:pt x="1771340" y="908628"/>
                </a:lnTo>
                <a:lnTo>
                  <a:pt x="1769001" y="907358"/>
                </a:lnTo>
                <a:lnTo>
                  <a:pt x="1763926" y="906088"/>
                </a:lnTo>
                <a:lnTo>
                  <a:pt x="1789089" y="906088"/>
                </a:lnTo>
                <a:lnTo>
                  <a:pt x="1790648" y="907358"/>
                </a:lnTo>
                <a:lnTo>
                  <a:pt x="1791623" y="911168"/>
                </a:lnTo>
                <a:lnTo>
                  <a:pt x="1791623" y="918788"/>
                </a:lnTo>
                <a:lnTo>
                  <a:pt x="1790061" y="921328"/>
                </a:lnTo>
                <a:lnTo>
                  <a:pt x="1786746" y="922598"/>
                </a:lnTo>
                <a:lnTo>
                  <a:pt x="1782259" y="923868"/>
                </a:lnTo>
                <a:close/>
              </a:path>
              <a:path w="4097654" h="972819">
                <a:moveTo>
                  <a:pt x="1848776" y="935298"/>
                </a:moveTo>
                <a:lnTo>
                  <a:pt x="1845073" y="935298"/>
                </a:lnTo>
                <a:lnTo>
                  <a:pt x="1843702" y="934028"/>
                </a:lnTo>
                <a:lnTo>
                  <a:pt x="1840784" y="930218"/>
                </a:lnTo>
                <a:lnTo>
                  <a:pt x="1841172" y="925138"/>
                </a:lnTo>
                <a:lnTo>
                  <a:pt x="1844677" y="923868"/>
                </a:lnTo>
                <a:lnTo>
                  <a:pt x="1846826" y="922598"/>
                </a:lnTo>
                <a:lnTo>
                  <a:pt x="1849363" y="922598"/>
                </a:lnTo>
                <a:lnTo>
                  <a:pt x="1851702" y="921328"/>
                </a:lnTo>
                <a:lnTo>
                  <a:pt x="1854430" y="920058"/>
                </a:lnTo>
                <a:lnTo>
                  <a:pt x="1855215" y="917518"/>
                </a:lnTo>
                <a:lnTo>
                  <a:pt x="1855603" y="914978"/>
                </a:lnTo>
                <a:lnTo>
                  <a:pt x="1855992" y="911168"/>
                </a:lnTo>
                <a:lnTo>
                  <a:pt x="1854239" y="908628"/>
                </a:lnTo>
                <a:lnTo>
                  <a:pt x="1851504" y="907358"/>
                </a:lnTo>
                <a:lnTo>
                  <a:pt x="1847603" y="906088"/>
                </a:lnTo>
                <a:lnTo>
                  <a:pt x="1878233" y="906088"/>
                </a:lnTo>
                <a:lnTo>
                  <a:pt x="1876664" y="908628"/>
                </a:lnTo>
                <a:lnTo>
                  <a:pt x="1876084" y="909898"/>
                </a:lnTo>
                <a:lnTo>
                  <a:pt x="1875688" y="912438"/>
                </a:lnTo>
                <a:lnTo>
                  <a:pt x="1875109" y="920058"/>
                </a:lnTo>
                <a:lnTo>
                  <a:pt x="1876346" y="921328"/>
                </a:lnTo>
                <a:lnTo>
                  <a:pt x="1867109" y="921328"/>
                </a:lnTo>
                <a:lnTo>
                  <a:pt x="1853653" y="930218"/>
                </a:lnTo>
                <a:lnTo>
                  <a:pt x="1851702" y="932758"/>
                </a:lnTo>
                <a:lnTo>
                  <a:pt x="1848776" y="935298"/>
                </a:lnTo>
                <a:close/>
              </a:path>
              <a:path w="4097654" h="972819">
                <a:moveTo>
                  <a:pt x="1975762" y="972128"/>
                </a:moveTo>
                <a:lnTo>
                  <a:pt x="1955083" y="972128"/>
                </a:lnTo>
                <a:lnTo>
                  <a:pt x="1954694" y="969588"/>
                </a:lnTo>
                <a:lnTo>
                  <a:pt x="1953711" y="968318"/>
                </a:lnTo>
                <a:lnTo>
                  <a:pt x="1951959" y="967048"/>
                </a:lnTo>
                <a:lnTo>
                  <a:pt x="1947281" y="964508"/>
                </a:lnTo>
                <a:lnTo>
                  <a:pt x="1944743" y="964508"/>
                </a:lnTo>
                <a:lnTo>
                  <a:pt x="1935966" y="963238"/>
                </a:lnTo>
                <a:lnTo>
                  <a:pt x="1935771" y="960698"/>
                </a:lnTo>
                <a:lnTo>
                  <a:pt x="1935674" y="956888"/>
                </a:lnTo>
                <a:lnTo>
                  <a:pt x="1936354" y="947998"/>
                </a:lnTo>
                <a:lnTo>
                  <a:pt x="1937726" y="945458"/>
                </a:lnTo>
                <a:lnTo>
                  <a:pt x="1940454" y="944188"/>
                </a:lnTo>
                <a:lnTo>
                  <a:pt x="1944157" y="944188"/>
                </a:lnTo>
                <a:lnTo>
                  <a:pt x="1947867" y="942918"/>
                </a:lnTo>
                <a:lnTo>
                  <a:pt x="1953521" y="941648"/>
                </a:lnTo>
                <a:lnTo>
                  <a:pt x="1955670" y="939108"/>
                </a:lnTo>
                <a:lnTo>
                  <a:pt x="1955765" y="935298"/>
                </a:lnTo>
                <a:lnTo>
                  <a:pt x="1955860" y="934028"/>
                </a:lnTo>
                <a:lnTo>
                  <a:pt x="1955471" y="931488"/>
                </a:lnTo>
                <a:lnTo>
                  <a:pt x="1955083" y="927678"/>
                </a:lnTo>
                <a:lnTo>
                  <a:pt x="1953711" y="926408"/>
                </a:lnTo>
                <a:lnTo>
                  <a:pt x="1950984" y="925138"/>
                </a:lnTo>
                <a:lnTo>
                  <a:pt x="1948446" y="925138"/>
                </a:lnTo>
                <a:lnTo>
                  <a:pt x="1946107" y="923868"/>
                </a:lnTo>
                <a:lnTo>
                  <a:pt x="1940454" y="922598"/>
                </a:lnTo>
                <a:lnTo>
                  <a:pt x="1937528" y="921328"/>
                </a:lnTo>
                <a:lnTo>
                  <a:pt x="1937139" y="917518"/>
                </a:lnTo>
                <a:lnTo>
                  <a:pt x="1936552" y="912438"/>
                </a:lnTo>
                <a:lnTo>
                  <a:pt x="1939478" y="908628"/>
                </a:lnTo>
                <a:lnTo>
                  <a:pt x="1943966" y="907358"/>
                </a:lnTo>
                <a:lnTo>
                  <a:pt x="1947281" y="906088"/>
                </a:lnTo>
                <a:lnTo>
                  <a:pt x="1951959" y="907358"/>
                </a:lnTo>
                <a:lnTo>
                  <a:pt x="1954108" y="911168"/>
                </a:lnTo>
                <a:lnTo>
                  <a:pt x="1955083" y="912438"/>
                </a:lnTo>
                <a:lnTo>
                  <a:pt x="1956645" y="916248"/>
                </a:lnTo>
                <a:lnTo>
                  <a:pt x="1958397" y="918788"/>
                </a:lnTo>
                <a:lnTo>
                  <a:pt x="1960737" y="922598"/>
                </a:lnTo>
                <a:lnTo>
                  <a:pt x="1967564" y="922598"/>
                </a:lnTo>
                <a:lnTo>
                  <a:pt x="1968737" y="923868"/>
                </a:lnTo>
                <a:lnTo>
                  <a:pt x="1978101" y="926408"/>
                </a:lnTo>
                <a:lnTo>
                  <a:pt x="1977126" y="928948"/>
                </a:lnTo>
                <a:lnTo>
                  <a:pt x="1974977" y="935298"/>
                </a:lnTo>
                <a:lnTo>
                  <a:pt x="1974200" y="939108"/>
                </a:lnTo>
                <a:lnTo>
                  <a:pt x="1972440" y="940378"/>
                </a:lnTo>
                <a:lnTo>
                  <a:pt x="1969903" y="941648"/>
                </a:lnTo>
                <a:lnTo>
                  <a:pt x="1967564" y="941648"/>
                </a:lnTo>
                <a:lnTo>
                  <a:pt x="1965224" y="942918"/>
                </a:lnTo>
                <a:lnTo>
                  <a:pt x="1962687" y="942918"/>
                </a:lnTo>
                <a:lnTo>
                  <a:pt x="1958984" y="944188"/>
                </a:lnTo>
                <a:lnTo>
                  <a:pt x="1957811" y="946728"/>
                </a:lnTo>
                <a:lnTo>
                  <a:pt x="1957422" y="950538"/>
                </a:lnTo>
                <a:lnTo>
                  <a:pt x="1957033" y="953078"/>
                </a:lnTo>
                <a:lnTo>
                  <a:pt x="1957811" y="955618"/>
                </a:lnTo>
                <a:lnTo>
                  <a:pt x="1958397" y="958158"/>
                </a:lnTo>
                <a:lnTo>
                  <a:pt x="1959571" y="961968"/>
                </a:lnTo>
                <a:lnTo>
                  <a:pt x="1965026" y="963238"/>
                </a:lnTo>
                <a:lnTo>
                  <a:pt x="1983953" y="963238"/>
                </a:lnTo>
                <a:lnTo>
                  <a:pt x="1981027" y="964508"/>
                </a:lnTo>
                <a:lnTo>
                  <a:pt x="1977903" y="965778"/>
                </a:lnTo>
                <a:lnTo>
                  <a:pt x="1976151" y="968318"/>
                </a:lnTo>
                <a:lnTo>
                  <a:pt x="1975762" y="972128"/>
                </a:lnTo>
                <a:close/>
              </a:path>
              <a:path w="4097654" h="972819">
                <a:moveTo>
                  <a:pt x="2033888" y="920058"/>
                </a:moveTo>
                <a:lnTo>
                  <a:pt x="2003063" y="920058"/>
                </a:lnTo>
                <a:lnTo>
                  <a:pt x="2007749" y="918788"/>
                </a:lnTo>
                <a:lnTo>
                  <a:pt x="2011063" y="917518"/>
                </a:lnTo>
                <a:lnTo>
                  <a:pt x="2013798" y="916248"/>
                </a:lnTo>
                <a:lnTo>
                  <a:pt x="2015353" y="913708"/>
                </a:lnTo>
                <a:lnTo>
                  <a:pt x="2016138" y="911168"/>
                </a:lnTo>
                <a:lnTo>
                  <a:pt x="2017113" y="909898"/>
                </a:lnTo>
                <a:lnTo>
                  <a:pt x="2019841" y="907358"/>
                </a:lnTo>
                <a:lnTo>
                  <a:pt x="2021593" y="907358"/>
                </a:lnTo>
                <a:lnTo>
                  <a:pt x="2023742" y="906088"/>
                </a:lnTo>
                <a:lnTo>
                  <a:pt x="2026081" y="906088"/>
                </a:lnTo>
                <a:lnTo>
                  <a:pt x="2028618" y="907358"/>
                </a:lnTo>
                <a:lnTo>
                  <a:pt x="2030759" y="908628"/>
                </a:lnTo>
                <a:lnTo>
                  <a:pt x="2033106" y="909898"/>
                </a:lnTo>
                <a:lnTo>
                  <a:pt x="2034859" y="911168"/>
                </a:lnTo>
                <a:lnTo>
                  <a:pt x="2034958" y="916248"/>
                </a:lnTo>
                <a:lnTo>
                  <a:pt x="2035057" y="917518"/>
                </a:lnTo>
                <a:lnTo>
                  <a:pt x="2033888" y="920058"/>
                </a:lnTo>
                <a:close/>
              </a:path>
              <a:path w="4097654" h="972819">
                <a:moveTo>
                  <a:pt x="2106253" y="907358"/>
                </a:moveTo>
                <a:lnTo>
                  <a:pt x="2104493" y="907358"/>
                </a:lnTo>
                <a:lnTo>
                  <a:pt x="2105468" y="906088"/>
                </a:lnTo>
                <a:lnTo>
                  <a:pt x="2106253" y="907358"/>
                </a:lnTo>
                <a:close/>
              </a:path>
              <a:path w="4097654" h="972819">
                <a:moveTo>
                  <a:pt x="2531860" y="936568"/>
                </a:moveTo>
                <a:lnTo>
                  <a:pt x="2527974" y="936568"/>
                </a:lnTo>
                <a:lnTo>
                  <a:pt x="2524454" y="932758"/>
                </a:lnTo>
                <a:lnTo>
                  <a:pt x="2523684" y="928948"/>
                </a:lnTo>
                <a:lnTo>
                  <a:pt x="2525224" y="926408"/>
                </a:lnTo>
                <a:lnTo>
                  <a:pt x="2525810" y="925138"/>
                </a:lnTo>
                <a:lnTo>
                  <a:pt x="2526801" y="925138"/>
                </a:lnTo>
                <a:lnTo>
                  <a:pt x="2531677" y="921328"/>
                </a:lnTo>
                <a:lnTo>
                  <a:pt x="2535380" y="917518"/>
                </a:lnTo>
                <a:lnTo>
                  <a:pt x="2540843" y="908628"/>
                </a:lnTo>
                <a:lnTo>
                  <a:pt x="2545133" y="906088"/>
                </a:lnTo>
                <a:lnTo>
                  <a:pt x="2553134" y="906088"/>
                </a:lnTo>
                <a:lnTo>
                  <a:pt x="2556837" y="907358"/>
                </a:lnTo>
                <a:lnTo>
                  <a:pt x="2557827" y="909898"/>
                </a:lnTo>
                <a:lnTo>
                  <a:pt x="2559549" y="916248"/>
                </a:lnTo>
                <a:lnTo>
                  <a:pt x="2563839" y="918788"/>
                </a:lnTo>
                <a:lnTo>
                  <a:pt x="2567090" y="921328"/>
                </a:lnTo>
                <a:lnTo>
                  <a:pt x="2551777" y="921328"/>
                </a:lnTo>
                <a:lnTo>
                  <a:pt x="2546893" y="922598"/>
                </a:lnTo>
                <a:lnTo>
                  <a:pt x="2543777" y="922598"/>
                </a:lnTo>
                <a:lnTo>
                  <a:pt x="2541026" y="925138"/>
                </a:lnTo>
                <a:lnTo>
                  <a:pt x="2537140" y="930218"/>
                </a:lnTo>
                <a:lnTo>
                  <a:pt x="2535380" y="932758"/>
                </a:lnTo>
                <a:lnTo>
                  <a:pt x="2533216" y="934028"/>
                </a:lnTo>
                <a:lnTo>
                  <a:pt x="2531860" y="936568"/>
                </a:lnTo>
                <a:close/>
              </a:path>
              <a:path w="4097654" h="972819">
                <a:moveTo>
                  <a:pt x="2587276" y="916248"/>
                </a:moveTo>
                <a:lnTo>
                  <a:pt x="2586690" y="914978"/>
                </a:lnTo>
                <a:lnTo>
                  <a:pt x="2585509" y="913708"/>
                </a:lnTo>
                <a:lnTo>
                  <a:pt x="2584739" y="912438"/>
                </a:lnTo>
                <a:lnTo>
                  <a:pt x="2583566" y="911168"/>
                </a:lnTo>
                <a:lnTo>
                  <a:pt x="2584739" y="908628"/>
                </a:lnTo>
                <a:lnTo>
                  <a:pt x="2585699" y="907358"/>
                </a:lnTo>
                <a:lnTo>
                  <a:pt x="2587055" y="906088"/>
                </a:lnTo>
                <a:lnTo>
                  <a:pt x="2592153" y="906088"/>
                </a:lnTo>
                <a:lnTo>
                  <a:pt x="2593509" y="908628"/>
                </a:lnTo>
                <a:lnTo>
                  <a:pt x="2592336" y="912438"/>
                </a:lnTo>
                <a:lnTo>
                  <a:pt x="2591345" y="913708"/>
                </a:lnTo>
                <a:lnTo>
                  <a:pt x="2589989" y="914978"/>
                </a:lnTo>
                <a:lnTo>
                  <a:pt x="2589402" y="914978"/>
                </a:lnTo>
                <a:lnTo>
                  <a:pt x="2587276" y="916248"/>
                </a:lnTo>
                <a:close/>
              </a:path>
              <a:path w="4097654" h="972819">
                <a:moveTo>
                  <a:pt x="823358" y="959428"/>
                </a:moveTo>
                <a:lnTo>
                  <a:pt x="819846" y="959428"/>
                </a:lnTo>
                <a:lnTo>
                  <a:pt x="818284" y="958158"/>
                </a:lnTo>
                <a:lnTo>
                  <a:pt x="817697" y="956888"/>
                </a:lnTo>
                <a:lnTo>
                  <a:pt x="814581" y="953078"/>
                </a:lnTo>
                <a:lnTo>
                  <a:pt x="813994" y="950538"/>
                </a:lnTo>
                <a:lnTo>
                  <a:pt x="812043" y="942918"/>
                </a:lnTo>
                <a:lnTo>
                  <a:pt x="805993" y="941648"/>
                </a:lnTo>
                <a:lnTo>
                  <a:pt x="786686" y="941648"/>
                </a:lnTo>
                <a:lnTo>
                  <a:pt x="788827" y="940378"/>
                </a:lnTo>
                <a:lnTo>
                  <a:pt x="791174" y="936568"/>
                </a:lnTo>
                <a:lnTo>
                  <a:pt x="792149" y="934028"/>
                </a:lnTo>
                <a:lnTo>
                  <a:pt x="793322" y="930218"/>
                </a:lnTo>
                <a:lnTo>
                  <a:pt x="794488" y="927678"/>
                </a:lnTo>
                <a:lnTo>
                  <a:pt x="796637" y="925138"/>
                </a:lnTo>
                <a:lnTo>
                  <a:pt x="799753" y="923868"/>
                </a:lnTo>
                <a:lnTo>
                  <a:pt x="806580" y="921328"/>
                </a:lnTo>
                <a:lnTo>
                  <a:pt x="812043" y="917518"/>
                </a:lnTo>
                <a:lnTo>
                  <a:pt x="815167" y="911168"/>
                </a:lnTo>
                <a:lnTo>
                  <a:pt x="816531" y="907358"/>
                </a:lnTo>
                <a:lnTo>
                  <a:pt x="821408" y="907358"/>
                </a:lnTo>
                <a:lnTo>
                  <a:pt x="825309" y="908628"/>
                </a:lnTo>
                <a:lnTo>
                  <a:pt x="828235" y="909898"/>
                </a:lnTo>
                <a:lnTo>
                  <a:pt x="829599" y="914978"/>
                </a:lnTo>
                <a:lnTo>
                  <a:pt x="825697" y="918788"/>
                </a:lnTo>
                <a:lnTo>
                  <a:pt x="823747" y="920058"/>
                </a:lnTo>
                <a:lnTo>
                  <a:pt x="820234" y="923868"/>
                </a:lnTo>
                <a:lnTo>
                  <a:pt x="818284" y="925138"/>
                </a:lnTo>
                <a:lnTo>
                  <a:pt x="816531" y="927678"/>
                </a:lnTo>
                <a:lnTo>
                  <a:pt x="813217" y="931488"/>
                </a:lnTo>
                <a:lnTo>
                  <a:pt x="813605" y="936568"/>
                </a:lnTo>
                <a:lnTo>
                  <a:pt x="817308" y="939108"/>
                </a:lnTo>
                <a:lnTo>
                  <a:pt x="819846" y="940378"/>
                </a:lnTo>
                <a:lnTo>
                  <a:pt x="822962" y="941648"/>
                </a:lnTo>
                <a:lnTo>
                  <a:pt x="825309" y="944188"/>
                </a:lnTo>
                <a:lnTo>
                  <a:pt x="827061" y="945458"/>
                </a:lnTo>
                <a:lnTo>
                  <a:pt x="828433" y="947998"/>
                </a:lnTo>
                <a:lnTo>
                  <a:pt x="828623" y="949268"/>
                </a:lnTo>
                <a:lnTo>
                  <a:pt x="829987" y="951808"/>
                </a:lnTo>
                <a:lnTo>
                  <a:pt x="829408" y="954348"/>
                </a:lnTo>
                <a:lnTo>
                  <a:pt x="827648" y="956888"/>
                </a:lnTo>
                <a:lnTo>
                  <a:pt x="825697" y="958158"/>
                </a:lnTo>
                <a:lnTo>
                  <a:pt x="823358" y="959428"/>
                </a:lnTo>
                <a:close/>
              </a:path>
              <a:path w="4097654" h="972819">
                <a:moveTo>
                  <a:pt x="1509177" y="921328"/>
                </a:moveTo>
                <a:lnTo>
                  <a:pt x="1500796" y="921328"/>
                </a:lnTo>
                <a:lnTo>
                  <a:pt x="1496697" y="917518"/>
                </a:lnTo>
                <a:lnTo>
                  <a:pt x="1497085" y="913708"/>
                </a:lnTo>
                <a:lnTo>
                  <a:pt x="1497283" y="909898"/>
                </a:lnTo>
                <a:lnTo>
                  <a:pt x="1501573" y="907358"/>
                </a:lnTo>
                <a:lnTo>
                  <a:pt x="1509177" y="907358"/>
                </a:lnTo>
                <a:lnTo>
                  <a:pt x="1512492" y="911168"/>
                </a:lnTo>
                <a:lnTo>
                  <a:pt x="1512103" y="918788"/>
                </a:lnTo>
                <a:lnTo>
                  <a:pt x="1509177" y="921328"/>
                </a:lnTo>
                <a:close/>
              </a:path>
              <a:path w="4097654" h="972819">
                <a:moveTo>
                  <a:pt x="1758852" y="908628"/>
                </a:moveTo>
                <a:lnTo>
                  <a:pt x="1758463" y="908628"/>
                </a:lnTo>
                <a:lnTo>
                  <a:pt x="1758463" y="907358"/>
                </a:lnTo>
                <a:lnTo>
                  <a:pt x="1758661" y="907358"/>
                </a:lnTo>
                <a:lnTo>
                  <a:pt x="1758852" y="908628"/>
                </a:lnTo>
                <a:close/>
              </a:path>
              <a:path w="4097654" h="972819">
                <a:moveTo>
                  <a:pt x="2106641" y="912438"/>
                </a:moveTo>
                <a:lnTo>
                  <a:pt x="2104302" y="912438"/>
                </a:lnTo>
                <a:lnTo>
                  <a:pt x="2103715" y="911168"/>
                </a:lnTo>
                <a:lnTo>
                  <a:pt x="2102154" y="908628"/>
                </a:lnTo>
                <a:lnTo>
                  <a:pt x="2102542" y="907358"/>
                </a:lnTo>
                <a:lnTo>
                  <a:pt x="2107419" y="907358"/>
                </a:lnTo>
                <a:lnTo>
                  <a:pt x="2107815" y="909898"/>
                </a:lnTo>
                <a:lnTo>
                  <a:pt x="2107030" y="911168"/>
                </a:lnTo>
                <a:lnTo>
                  <a:pt x="2106641" y="912438"/>
                </a:lnTo>
                <a:close/>
              </a:path>
              <a:path w="4097654" h="972819">
                <a:moveTo>
                  <a:pt x="2232835" y="921328"/>
                </a:moveTo>
                <a:lnTo>
                  <a:pt x="2225025" y="921328"/>
                </a:lnTo>
                <a:lnTo>
                  <a:pt x="2222312" y="920058"/>
                </a:lnTo>
                <a:lnTo>
                  <a:pt x="2219386" y="914978"/>
                </a:lnTo>
                <a:lnTo>
                  <a:pt x="2219386" y="912438"/>
                </a:lnTo>
                <a:lnTo>
                  <a:pt x="2220552" y="909898"/>
                </a:lnTo>
                <a:lnTo>
                  <a:pt x="2221726" y="908628"/>
                </a:lnTo>
                <a:lnTo>
                  <a:pt x="2225246" y="907358"/>
                </a:lnTo>
                <a:lnTo>
                  <a:pt x="2228362" y="907358"/>
                </a:lnTo>
                <a:lnTo>
                  <a:pt x="2231478" y="909898"/>
                </a:lnTo>
                <a:lnTo>
                  <a:pt x="2232835" y="911168"/>
                </a:lnTo>
                <a:lnTo>
                  <a:pt x="2235768" y="914978"/>
                </a:lnTo>
                <a:lnTo>
                  <a:pt x="2232835" y="921328"/>
                </a:lnTo>
                <a:close/>
              </a:path>
              <a:path w="4097654" h="972819">
                <a:moveTo>
                  <a:pt x="2391624" y="921328"/>
                </a:moveTo>
                <a:lnTo>
                  <a:pt x="2389094" y="920058"/>
                </a:lnTo>
                <a:lnTo>
                  <a:pt x="2386748" y="920058"/>
                </a:lnTo>
                <a:lnTo>
                  <a:pt x="2384218" y="918788"/>
                </a:lnTo>
                <a:lnTo>
                  <a:pt x="2382275" y="917518"/>
                </a:lnTo>
                <a:lnTo>
                  <a:pt x="2378534" y="916248"/>
                </a:lnTo>
                <a:lnTo>
                  <a:pt x="2378938" y="911168"/>
                </a:lnTo>
                <a:lnTo>
                  <a:pt x="2382641" y="908628"/>
                </a:lnTo>
                <a:lnTo>
                  <a:pt x="2383814" y="908628"/>
                </a:lnTo>
                <a:lnTo>
                  <a:pt x="2384988" y="907358"/>
                </a:lnTo>
                <a:lnTo>
                  <a:pt x="2388691" y="907358"/>
                </a:lnTo>
                <a:lnTo>
                  <a:pt x="2391037" y="908628"/>
                </a:lnTo>
                <a:lnTo>
                  <a:pt x="2393171" y="909898"/>
                </a:lnTo>
                <a:lnTo>
                  <a:pt x="2395921" y="911168"/>
                </a:lnTo>
                <a:lnTo>
                  <a:pt x="2396874" y="914978"/>
                </a:lnTo>
                <a:lnTo>
                  <a:pt x="2394344" y="920058"/>
                </a:lnTo>
                <a:lnTo>
                  <a:pt x="2391624" y="921328"/>
                </a:lnTo>
                <a:close/>
              </a:path>
              <a:path w="4097654" h="972819">
                <a:moveTo>
                  <a:pt x="186684" y="912438"/>
                </a:moveTo>
                <a:lnTo>
                  <a:pt x="181816" y="912438"/>
                </a:lnTo>
                <a:lnTo>
                  <a:pt x="182204" y="911168"/>
                </a:lnTo>
                <a:lnTo>
                  <a:pt x="183370" y="909898"/>
                </a:lnTo>
                <a:lnTo>
                  <a:pt x="185709" y="911168"/>
                </a:lnTo>
                <a:lnTo>
                  <a:pt x="186684" y="912438"/>
                </a:lnTo>
                <a:close/>
              </a:path>
              <a:path w="4097654" h="972819">
                <a:moveTo>
                  <a:pt x="2006575" y="937838"/>
                </a:moveTo>
                <a:lnTo>
                  <a:pt x="2000723" y="936568"/>
                </a:lnTo>
                <a:lnTo>
                  <a:pt x="1996632" y="931488"/>
                </a:lnTo>
                <a:lnTo>
                  <a:pt x="1995847" y="928948"/>
                </a:lnTo>
                <a:lnTo>
                  <a:pt x="1994094" y="925138"/>
                </a:lnTo>
                <a:lnTo>
                  <a:pt x="1990582" y="922598"/>
                </a:lnTo>
                <a:lnTo>
                  <a:pt x="1985904" y="921328"/>
                </a:lnTo>
                <a:lnTo>
                  <a:pt x="1982193" y="920058"/>
                </a:lnTo>
                <a:lnTo>
                  <a:pt x="1981218" y="918788"/>
                </a:lnTo>
                <a:lnTo>
                  <a:pt x="1981614" y="914978"/>
                </a:lnTo>
                <a:lnTo>
                  <a:pt x="1981804" y="912438"/>
                </a:lnTo>
                <a:lnTo>
                  <a:pt x="1983755" y="909898"/>
                </a:lnTo>
                <a:lnTo>
                  <a:pt x="1990772" y="909898"/>
                </a:lnTo>
                <a:lnTo>
                  <a:pt x="1993706" y="911168"/>
                </a:lnTo>
                <a:lnTo>
                  <a:pt x="1996045" y="914978"/>
                </a:lnTo>
                <a:lnTo>
                  <a:pt x="1998773" y="918788"/>
                </a:lnTo>
                <a:lnTo>
                  <a:pt x="2003063" y="920058"/>
                </a:lnTo>
                <a:lnTo>
                  <a:pt x="2033888" y="920058"/>
                </a:lnTo>
                <a:lnTo>
                  <a:pt x="2033304" y="921328"/>
                </a:lnTo>
                <a:lnTo>
                  <a:pt x="2029982" y="921328"/>
                </a:lnTo>
                <a:lnTo>
                  <a:pt x="2022378" y="923868"/>
                </a:lnTo>
                <a:lnTo>
                  <a:pt x="2016138" y="926408"/>
                </a:lnTo>
                <a:lnTo>
                  <a:pt x="2006575" y="937838"/>
                </a:lnTo>
                <a:close/>
              </a:path>
              <a:path w="4097654" h="972819">
                <a:moveTo>
                  <a:pt x="186296" y="916248"/>
                </a:moveTo>
                <a:lnTo>
                  <a:pt x="183957" y="916248"/>
                </a:lnTo>
                <a:lnTo>
                  <a:pt x="182006" y="913708"/>
                </a:lnTo>
                <a:lnTo>
                  <a:pt x="181618" y="912438"/>
                </a:lnTo>
                <a:lnTo>
                  <a:pt x="186883" y="912438"/>
                </a:lnTo>
                <a:lnTo>
                  <a:pt x="186883" y="913708"/>
                </a:lnTo>
                <a:lnTo>
                  <a:pt x="186684" y="913708"/>
                </a:lnTo>
                <a:lnTo>
                  <a:pt x="186296" y="916248"/>
                </a:lnTo>
                <a:close/>
              </a:path>
              <a:path w="4097654" h="972819">
                <a:moveTo>
                  <a:pt x="450020" y="970858"/>
                </a:moveTo>
                <a:lnTo>
                  <a:pt x="430705" y="970858"/>
                </a:lnTo>
                <a:lnTo>
                  <a:pt x="429539" y="965778"/>
                </a:lnTo>
                <a:lnTo>
                  <a:pt x="427002" y="963238"/>
                </a:lnTo>
                <a:lnTo>
                  <a:pt x="421927" y="961968"/>
                </a:lnTo>
                <a:lnTo>
                  <a:pt x="419588" y="960698"/>
                </a:lnTo>
                <a:lnTo>
                  <a:pt x="417440" y="959428"/>
                </a:lnTo>
                <a:lnTo>
                  <a:pt x="415489" y="958158"/>
                </a:lnTo>
                <a:lnTo>
                  <a:pt x="413150" y="956888"/>
                </a:lnTo>
                <a:lnTo>
                  <a:pt x="412761" y="951808"/>
                </a:lnTo>
                <a:lnTo>
                  <a:pt x="416464" y="947998"/>
                </a:lnTo>
                <a:lnTo>
                  <a:pt x="418026" y="945458"/>
                </a:lnTo>
                <a:lnTo>
                  <a:pt x="420175" y="944188"/>
                </a:lnTo>
                <a:lnTo>
                  <a:pt x="423489" y="941648"/>
                </a:lnTo>
                <a:lnTo>
                  <a:pt x="426804" y="940378"/>
                </a:lnTo>
                <a:lnTo>
                  <a:pt x="429730" y="939108"/>
                </a:lnTo>
                <a:lnTo>
                  <a:pt x="431680" y="934028"/>
                </a:lnTo>
                <a:lnTo>
                  <a:pt x="433242" y="928948"/>
                </a:lnTo>
                <a:lnTo>
                  <a:pt x="434995" y="923868"/>
                </a:lnTo>
                <a:lnTo>
                  <a:pt x="436557" y="920058"/>
                </a:lnTo>
                <a:lnTo>
                  <a:pt x="445334" y="918788"/>
                </a:lnTo>
                <a:lnTo>
                  <a:pt x="448458" y="921328"/>
                </a:lnTo>
                <a:lnTo>
                  <a:pt x="449624" y="922598"/>
                </a:lnTo>
                <a:lnTo>
                  <a:pt x="449822" y="922598"/>
                </a:lnTo>
                <a:lnTo>
                  <a:pt x="451773" y="927678"/>
                </a:lnTo>
                <a:lnTo>
                  <a:pt x="452550" y="932758"/>
                </a:lnTo>
                <a:lnTo>
                  <a:pt x="451773" y="937838"/>
                </a:lnTo>
                <a:lnTo>
                  <a:pt x="451773" y="939108"/>
                </a:lnTo>
                <a:lnTo>
                  <a:pt x="450409" y="940378"/>
                </a:lnTo>
                <a:lnTo>
                  <a:pt x="449434" y="940378"/>
                </a:lnTo>
                <a:lnTo>
                  <a:pt x="445723" y="941648"/>
                </a:lnTo>
                <a:lnTo>
                  <a:pt x="442020" y="941648"/>
                </a:lnTo>
                <a:lnTo>
                  <a:pt x="438309" y="942918"/>
                </a:lnTo>
                <a:lnTo>
                  <a:pt x="432656" y="944188"/>
                </a:lnTo>
                <a:lnTo>
                  <a:pt x="430705" y="951808"/>
                </a:lnTo>
                <a:lnTo>
                  <a:pt x="434804" y="956888"/>
                </a:lnTo>
                <a:lnTo>
                  <a:pt x="435970" y="958158"/>
                </a:lnTo>
                <a:lnTo>
                  <a:pt x="437730" y="959428"/>
                </a:lnTo>
                <a:lnTo>
                  <a:pt x="439285" y="960698"/>
                </a:lnTo>
                <a:lnTo>
                  <a:pt x="442599" y="961968"/>
                </a:lnTo>
                <a:lnTo>
                  <a:pt x="457625" y="961968"/>
                </a:lnTo>
                <a:lnTo>
                  <a:pt x="454501" y="964508"/>
                </a:lnTo>
                <a:lnTo>
                  <a:pt x="452161" y="968318"/>
                </a:lnTo>
                <a:lnTo>
                  <a:pt x="451384" y="968318"/>
                </a:lnTo>
                <a:lnTo>
                  <a:pt x="450599" y="969588"/>
                </a:lnTo>
                <a:lnTo>
                  <a:pt x="450020" y="970858"/>
                </a:lnTo>
                <a:close/>
              </a:path>
              <a:path w="4097654" h="972819">
                <a:moveTo>
                  <a:pt x="62823" y="955618"/>
                </a:moveTo>
                <a:lnTo>
                  <a:pt x="60285" y="955618"/>
                </a:lnTo>
                <a:lnTo>
                  <a:pt x="58922" y="954348"/>
                </a:lnTo>
                <a:lnTo>
                  <a:pt x="57946" y="953078"/>
                </a:lnTo>
                <a:lnTo>
                  <a:pt x="56780" y="953078"/>
                </a:lnTo>
                <a:lnTo>
                  <a:pt x="52879" y="946728"/>
                </a:lnTo>
                <a:lnTo>
                  <a:pt x="48003" y="944188"/>
                </a:lnTo>
                <a:lnTo>
                  <a:pt x="42151" y="944188"/>
                </a:lnTo>
                <a:lnTo>
                  <a:pt x="40391" y="942918"/>
                </a:lnTo>
                <a:lnTo>
                  <a:pt x="38250" y="942918"/>
                </a:lnTo>
                <a:lnTo>
                  <a:pt x="35515" y="941648"/>
                </a:lnTo>
                <a:lnTo>
                  <a:pt x="34151" y="939108"/>
                </a:lnTo>
                <a:lnTo>
                  <a:pt x="32985" y="931488"/>
                </a:lnTo>
                <a:lnTo>
                  <a:pt x="36886" y="925138"/>
                </a:lnTo>
                <a:lnTo>
                  <a:pt x="42730" y="922598"/>
                </a:lnTo>
                <a:lnTo>
                  <a:pt x="49755" y="922598"/>
                </a:lnTo>
                <a:lnTo>
                  <a:pt x="53268" y="921328"/>
                </a:lnTo>
                <a:lnTo>
                  <a:pt x="53268" y="936568"/>
                </a:lnTo>
                <a:lnTo>
                  <a:pt x="55020" y="941648"/>
                </a:lnTo>
                <a:lnTo>
                  <a:pt x="60484" y="944188"/>
                </a:lnTo>
                <a:lnTo>
                  <a:pt x="61847" y="945458"/>
                </a:lnTo>
                <a:lnTo>
                  <a:pt x="63021" y="946728"/>
                </a:lnTo>
                <a:lnTo>
                  <a:pt x="63996" y="949268"/>
                </a:lnTo>
                <a:lnTo>
                  <a:pt x="65169" y="950538"/>
                </a:lnTo>
                <a:lnTo>
                  <a:pt x="64971" y="951808"/>
                </a:lnTo>
                <a:lnTo>
                  <a:pt x="63806" y="954348"/>
                </a:lnTo>
                <a:lnTo>
                  <a:pt x="62823" y="955618"/>
                </a:lnTo>
                <a:close/>
              </a:path>
              <a:path w="4097654" h="972819">
                <a:moveTo>
                  <a:pt x="61070" y="922598"/>
                </a:moveTo>
                <a:lnTo>
                  <a:pt x="57367" y="921328"/>
                </a:lnTo>
                <a:lnTo>
                  <a:pt x="64583" y="921328"/>
                </a:lnTo>
                <a:lnTo>
                  <a:pt x="61070" y="922598"/>
                </a:lnTo>
                <a:close/>
              </a:path>
              <a:path w="4097654" h="972819">
                <a:moveTo>
                  <a:pt x="402422" y="942918"/>
                </a:moveTo>
                <a:lnTo>
                  <a:pt x="340590" y="942918"/>
                </a:lnTo>
                <a:lnTo>
                  <a:pt x="350541" y="940378"/>
                </a:lnTo>
                <a:lnTo>
                  <a:pt x="352682" y="937838"/>
                </a:lnTo>
                <a:lnTo>
                  <a:pt x="351707" y="927678"/>
                </a:lnTo>
                <a:lnTo>
                  <a:pt x="351516" y="926408"/>
                </a:lnTo>
                <a:lnTo>
                  <a:pt x="349169" y="922598"/>
                </a:lnTo>
                <a:lnTo>
                  <a:pt x="343127" y="922598"/>
                </a:lnTo>
                <a:lnTo>
                  <a:pt x="339416" y="921328"/>
                </a:lnTo>
                <a:lnTo>
                  <a:pt x="401058" y="921328"/>
                </a:lnTo>
                <a:lnTo>
                  <a:pt x="404563" y="922598"/>
                </a:lnTo>
                <a:lnTo>
                  <a:pt x="408471" y="923868"/>
                </a:lnTo>
                <a:lnTo>
                  <a:pt x="410422" y="927678"/>
                </a:lnTo>
                <a:lnTo>
                  <a:pt x="411984" y="935298"/>
                </a:lnTo>
                <a:lnTo>
                  <a:pt x="408860" y="940378"/>
                </a:lnTo>
                <a:lnTo>
                  <a:pt x="404761" y="941648"/>
                </a:lnTo>
                <a:lnTo>
                  <a:pt x="402422" y="942918"/>
                </a:lnTo>
                <a:close/>
              </a:path>
              <a:path w="4097654" h="972819">
                <a:moveTo>
                  <a:pt x="1099167" y="960698"/>
                </a:moveTo>
                <a:lnTo>
                  <a:pt x="1096051" y="958158"/>
                </a:lnTo>
                <a:lnTo>
                  <a:pt x="1093513" y="953078"/>
                </a:lnTo>
                <a:lnTo>
                  <a:pt x="1094679" y="946728"/>
                </a:lnTo>
                <a:lnTo>
                  <a:pt x="1097415" y="945458"/>
                </a:lnTo>
                <a:lnTo>
                  <a:pt x="1101316" y="942918"/>
                </a:lnTo>
                <a:lnTo>
                  <a:pt x="1105407" y="941648"/>
                </a:lnTo>
                <a:lnTo>
                  <a:pt x="1109309" y="939108"/>
                </a:lnTo>
                <a:lnTo>
                  <a:pt x="1113796" y="937838"/>
                </a:lnTo>
                <a:lnTo>
                  <a:pt x="1114193" y="927678"/>
                </a:lnTo>
                <a:lnTo>
                  <a:pt x="1108722" y="923868"/>
                </a:lnTo>
                <a:lnTo>
                  <a:pt x="1106771" y="922598"/>
                </a:lnTo>
                <a:lnTo>
                  <a:pt x="1105019" y="922598"/>
                </a:lnTo>
                <a:lnTo>
                  <a:pt x="1101902" y="921328"/>
                </a:lnTo>
                <a:lnTo>
                  <a:pt x="1118482" y="921328"/>
                </a:lnTo>
                <a:lnTo>
                  <a:pt x="1125500" y="922598"/>
                </a:lnTo>
                <a:lnTo>
                  <a:pt x="1129203" y="927678"/>
                </a:lnTo>
                <a:lnTo>
                  <a:pt x="1131740" y="934028"/>
                </a:lnTo>
                <a:lnTo>
                  <a:pt x="1132327" y="935298"/>
                </a:lnTo>
                <a:lnTo>
                  <a:pt x="1133500" y="936568"/>
                </a:lnTo>
                <a:lnTo>
                  <a:pt x="1134674" y="939108"/>
                </a:lnTo>
                <a:lnTo>
                  <a:pt x="1137592" y="941648"/>
                </a:lnTo>
                <a:lnTo>
                  <a:pt x="1124525" y="941648"/>
                </a:lnTo>
                <a:lnTo>
                  <a:pt x="1114772" y="942918"/>
                </a:lnTo>
                <a:lnTo>
                  <a:pt x="1112623" y="947998"/>
                </a:lnTo>
                <a:lnTo>
                  <a:pt x="1111648" y="950538"/>
                </a:lnTo>
                <a:lnTo>
                  <a:pt x="1111259" y="953078"/>
                </a:lnTo>
                <a:lnTo>
                  <a:pt x="1108920" y="958158"/>
                </a:lnTo>
                <a:lnTo>
                  <a:pt x="1105994" y="959428"/>
                </a:lnTo>
                <a:lnTo>
                  <a:pt x="1099167" y="960698"/>
                </a:lnTo>
                <a:close/>
              </a:path>
              <a:path w="4097654" h="972819">
                <a:moveTo>
                  <a:pt x="1890516" y="942918"/>
                </a:moveTo>
                <a:lnTo>
                  <a:pt x="1878622" y="942918"/>
                </a:lnTo>
                <a:lnTo>
                  <a:pt x="1875300" y="940378"/>
                </a:lnTo>
                <a:lnTo>
                  <a:pt x="1872961" y="934028"/>
                </a:lnTo>
                <a:lnTo>
                  <a:pt x="1872572" y="930218"/>
                </a:lnTo>
                <a:lnTo>
                  <a:pt x="1870819" y="923868"/>
                </a:lnTo>
                <a:lnTo>
                  <a:pt x="1867109" y="921328"/>
                </a:lnTo>
                <a:lnTo>
                  <a:pt x="1876346" y="921328"/>
                </a:lnTo>
                <a:lnTo>
                  <a:pt x="1878820" y="923868"/>
                </a:lnTo>
                <a:lnTo>
                  <a:pt x="1891392" y="923868"/>
                </a:lnTo>
                <a:lnTo>
                  <a:pt x="1894805" y="925138"/>
                </a:lnTo>
                <a:lnTo>
                  <a:pt x="1898127" y="934028"/>
                </a:lnTo>
                <a:lnTo>
                  <a:pt x="1893251" y="939108"/>
                </a:lnTo>
                <a:lnTo>
                  <a:pt x="1890516" y="942918"/>
                </a:lnTo>
                <a:close/>
              </a:path>
              <a:path w="4097654" h="972819">
                <a:moveTo>
                  <a:pt x="1891392" y="923868"/>
                </a:moveTo>
                <a:lnTo>
                  <a:pt x="1878820" y="923868"/>
                </a:lnTo>
                <a:lnTo>
                  <a:pt x="1883887" y="921328"/>
                </a:lnTo>
                <a:lnTo>
                  <a:pt x="1887978" y="922598"/>
                </a:lnTo>
                <a:lnTo>
                  <a:pt x="1891392" y="923868"/>
                </a:lnTo>
                <a:close/>
              </a:path>
              <a:path w="4097654" h="972819">
                <a:moveTo>
                  <a:pt x="2540661" y="963238"/>
                </a:moveTo>
                <a:lnTo>
                  <a:pt x="2537506" y="960698"/>
                </a:lnTo>
                <a:lnTo>
                  <a:pt x="2537140" y="958158"/>
                </a:lnTo>
                <a:lnTo>
                  <a:pt x="2536554" y="954348"/>
                </a:lnTo>
                <a:lnTo>
                  <a:pt x="2537910" y="951808"/>
                </a:lnTo>
                <a:lnTo>
                  <a:pt x="2540440" y="949268"/>
                </a:lnTo>
                <a:lnTo>
                  <a:pt x="2544546" y="946728"/>
                </a:lnTo>
                <a:lnTo>
                  <a:pt x="2549430" y="945458"/>
                </a:lnTo>
                <a:lnTo>
                  <a:pt x="2553903" y="942918"/>
                </a:lnTo>
                <a:lnTo>
                  <a:pt x="2556250" y="939108"/>
                </a:lnTo>
                <a:lnTo>
                  <a:pt x="2557020" y="934028"/>
                </a:lnTo>
                <a:lnTo>
                  <a:pt x="2556433" y="928948"/>
                </a:lnTo>
                <a:lnTo>
                  <a:pt x="2556067" y="923868"/>
                </a:lnTo>
                <a:lnTo>
                  <a:pt x="2551777" y="921328"/>
                </a:lnTo>
                <a:lnTo>
                  <a:pt x="2567090" y="921328"/>
                </a:lnTo>
                <a:lnTo>
                  <a:pt x="2568715" y="922598"/>
                </a:lnTo>
                <a:lnTo>
                  <a:pt x="2575573" y="926408"/>
                </a:lnTo>
                <a:lnTo>
                  <a:pt x="2574399" y="937838"/>
                </a:lnTo>
                <a:lnTo>
                  <a:pt x="2568167" y="941648"/>
                </a:lnTo>
                <a:lnTo>
                  <a:pt x="2566590" y="942918"/>
                </a:lnTo>
                <a:lnTo>
                  <a:pt x="2564830" y="942918"/>
                </a:lnTo>
                <a:lnTo>
                  <a:pt x="2559549" y="946728"/>
                </a:lnTo>
                <a:lnTo>
                  <a:pt x="2557827" y="949268"/>
                </a:lnTo>
                <a:lnTo>
                  <a:pt x="2556837" y="953078"/>
                </a:lnTo>
                <a:lnTo>
                  <a:pt x="2555077" y="960698"/>
                </a:lnTo>
                <a:lnTo>
                  <a:pt x="2551777" y="961968"/>
                </a:lnTo>
                <a:lnTo>
                  <a:pt x="2540661" y="963238"/>
                </a:lnTo>
                <a:close/>
              </a:path>
              <a:path w="4097654" h="972819">
                <a:moveTo>
                  <a:pt x="317960" y="944188"/>
                </a:moveTo>
                <a:lnTo>
                  <a:pt x="314455" y="944188"/>
                </a:lnTo>
                <a:lnTo>
                  <a:pt x="312504" y="935298"/>
                </a:lnTo>
                <a:lnTo>
                  <a:pt x="311918" y="930218"/>
                </a:lnTo>
                <a:lnTo>
                  <a:pt x="310935" y="923868"/>
                </a:lnTo>
                <a:lnTo>
                  <a:pt x="313670" y="922598"/>
                </a:lnTo>
                <a:lnTo>
                  <a:pt x="325960" y="922598"/>
                </a:lnTo>
                <a:lnTo>
                  <a:pt x="328300" y="925138"/>
                </a:lnTo>
                <a:lnTo>
                  <a:pt x="328490" y="928948"/>
                </a:lnTo>
                <a:lnTo>
                  <a:pt x="328886" y="931488"/>
                </a:lnTo>
                <a:lnTo>
                  <a:pt x="328886" y="935298"/>
                </a:lnTo>
                <a:lnTo>
                  <a:pt x="328300" y="937838"/>
                </a:lnTo>
                <a:lnTo>
                  <a:pt x="328101" y="940378"/>
                </a:lnTo>
                <a:lnTo>
                  <a:pt x="326349" y="941648"/>
                </a:lnTo>
                <a:lnTo>
                  <a:pt x="321671" y="942918"/>
                </a:lnTo>
                <a:lnTo>
                  <a:pt x="317960" y="944188"/>
                </a:lnTo>
                <a:close/>
              </a:path>
              <a:path w="4097654" h="972819">
                <a:moveTo>
                  <a:pt x="561592" y="936568"/>
                </a:moveTo>
                <a:lnTo>
                  <a:pt x="556319" y="936568"/>
                </a:lnTo>
                <a:lnTo>
                  <a:pt x="554757" y="935298"/>
                </a:lnTo>
                <a:lnTo>
                  <a:pt x="552814" y="932758"/>
                </a:lnTo>
                <a:lnTo>
                  <a:pt x="552616" y="931488"/>
                </a:lnTo>
                <a:lnTo>
                  <a:pt x="551252" y="925138"/>
                </a:lnTo>
                <a:lnTo>
                  <a:pt x="545599" y="923868"/>
                </a:lnTo>
                <a:lnTo>
                  <a:pt x="535648" y="922598"/>
                </a:lnTo>
                <a:lnTo>
                  <a:pt x="559832" y="922598"/>
                </a:lnTo>
                <a:lnTo>
                  <a:pt x="562567" y="925138"/>
                </a:lnTo>
                <a:lnTo>
                  <a:pt x="563733" y="926408"/>
                </a:lnTo>
                <a:lnTo>
                  <a:pt x="565684" y="928948"/>
                </a:lnTo>
                <a:lnTo>
                  <a:pt x="564906" y="934028"/>
                </a:lnTo>
                <a:lnTo>
                  <a:pt x="563543" y="935298"/>
                </a:lnTo>
                <a:lnTo>
                  <a:pt x="561592" y="936568"/>
                </a:lnTo>
                <a:close/>
              </a:path>
              <a:path w="4097654" h="972819">
                <a:moveTo>
                  <a:pt x="609960" y="944188"/>
                </a:moveTo>
                <a:lnTo>
                  <a:pt x="605670" y="942918"/>
                </a:lnTo>
                <a:lnTo>
                  <a:pt x="601381" y="942918"/>
                </a:lnTo>
                <a:lnTo>
                  <a:pt x="597091" y="941648"/>
                </a:lnTo>
                <a:lnTo>
                  <a:pt x="592603" y="941648"/>
                </a:lnTo>
                <a:lnTo>
                  <a:pt x="591628" y="937838"/>
                </a:lnTo>
                <a:lnTo>
                  <a:pt x="593578" y="934028"/>
                </a:lnTo>
                <a:lnTo>
                  <a:pt x="595331" y="928948"/>
                </a:lnTo>
                <a:lnTo>
                  <a:pt x="597670" y="925138"/>
                </a:lnTo>
                <a:lnTo>
                  <a:pt x="601579" y="922598"/>
                </a:lnTo>
                <a:lnTo>
                  <a:pt x="621085" y="922598"/>
                </a:lnTo>
                <a:lnTo>
                  <a:pt x="619911" y="923868"/>
                </a:lnTo>
                <a:lnTo>
                  <a:pt x="614250" y="926408"/>
                </a:lnTo>
                <a:lnTo>
                  <a:pt x="611522" y="930218"/>
                </a:lnTo>
                <a:lnTo>
                  <a:pt x="611134" y="936568"/>
                </a:lnTo>
                <a:lnTo>
                  <a:pt x="610936" y="939108"/>
                </a:lnTo>
                <a:lnTo>
                  <a:pt x="610356" y="941648"/>
                </a:lnTo>
                <a:lnTo>
                  <a:pt x="609960" y="944188"/>
                </a:lnTo>
                <a:close/>
              </a:path>
              <a:path w="4097654" h="972819">
                <a:moveTo>
                  <a:pt x="682330" y="942918"/>
                </a:moveTo>
                <a:lnTo>
                  <a:pt x="678817" y="940378"/>
                </a:lnTo>
                <a:lnTo>
                  <a:pt x="677065" y="934028"/>
                </a:lnTo>
                <a:lnTo>
                  <a:pt x="676478" y="932758"/>
                </a:lnTo>
                <a:lnTo>
                  <a:pt x="676089" y="930218"/>
                </a:lnTo>
                <a:lnTo>
                  <a:pt x="675701" y="926408"/>
                </a:lnTo>
                <a:lnTo>
                  <a:pt x="673941" y="925138"/>
                </a:lnTo>
                <a:lnTo>
                  <a:pt x="671403" y="923868"/>
                </a:lnTo>
                <a:lnTo>
                  <a:pt x="669651" y="923868"/>
                </a:lnTo>
                <a:lnTo>
                  <a:pt x="667700" y="922598"/>
                </a:lnTo>
                <a:lnTo>
                  <a:pt x="684280" y="922598"/>
                </a:lnTo>
                <a:lnTo>
                  <a:pt x="690734" y="924934"/>
                </a:lnTo>
                <a:lnTo>
                  <a:pt x="690719" y="925138"/>
                </a:lnTo>
                <a:lnTo>
                  <a:pt x="691298" y="925138"/>
                </a:lnTo>
                <a:lnTo>
                  <a:pt x="692860" y="928948"/>
                </a:lnTo>
                <a:lnTo>
                  <a:pt x="692471" y="932758"/>
                </a:lnTo>
                <a:lnTo>
                  <a:pt x="691496" y="939108"/>
                </a:lnTo>
                <a:lnTo>
                  <a:pt x="688570" y="941648"/>
                </a:lnTo>
                <a:lnTo>
                  <a:pt x="685256" y="941648"/>
                </a:lnTo>
                <a:lnTo>
                  <a:pt x="682330" y="942918"/>
                </a:lnTo>
                <a:close/>
              </a:path>
              <a:path w="4097654" h="972819">
                <a:moveTo>
                  <a:pt x="694033" y="970858"/>
                </a:moveTo>
                <a:lnTo>
                  <a:pt x="672379" y="970858"/>
                </a:lnTo>
                <a:lnTo>
                  <a:pt x="673743" y="967048"/>
                </a:lnTo>
                <a:lnTo>
                  <a:pt x="675701" y="964508"/>
                </a:lnTo>
                <a:lnTo>
                  <a:pt x="683107" y="960698"/>
                </a:lnTo>
                <a:lnTo>
                  <a:pt x="686620" y="956888"/>
                </a:lnTo>
                <a:lnTo>
                  <a:pt x="690909" y="946728"/>
                </a:lnTo>
                <a:lnTo>
                  <a:pt x="694231" y="941648"/>
                </a:lnTo>
                <a:lnTo>
                  <a:pt x="701249" y="940378"/>
                </a:lnTo>
                <a:lnTo>
                  <a:pt x="704373" y="940378"/>
                </a:lnTo>
                <a:lnTo>
                  <a:pt x="706514" y="937838"/>
                </a:lnTo>
                <a:lnTo>
                  <a:pt x="708274" y="934028"/>
                </a:lnTo>
                <a:lnTo>
                  <a:pt x="709828" y="932758"/>
                </a:lnTo>
                <a:lnTo>
                  <a:pt x="710225" y="930218"/>
                </a:lnTo>
                <a:lnTo>
                  <a:pt x="708274" y="925138"/>
                </a:lnTo>
                <a:lnTo>
                  <a:pt x="705737" y="923868"/>
                </a:lnTo>
                <a:lnTo>
                  <a:pt x="703398" y="923868"/>
                </a:lnTo>
                <a:lnTo>
                  <a:pt x="701637" y="922598"/>
                </a:lnTo>
                <a:lnTo>
                  <a:pt x="729725" y="922598"/>
                </a:lnTo>
                <a:lnTo>
                  <a:pt x="730896" y="926408"/>
                </a:lnTo>
                <a:lnTo>
                  <a:pt x="732070" y="931488"/>
                </a:lnTo>
                <a:lnTo>
                  <a:pt x="734020" y="935298"/>
                </a:lnTo>
                <a:lnTo>
                  <a:pt x="735780" y="940378"/>
                </a:lnTo>
                <a:lnTo>
                  <a:pt x="743384" y="941648"/>
                </a:lnTo>
                <a:lnTo>
                  <a:pt x="775569" y="941648"/>
                </a:lnTo>
                <a:lnTo>
                  <a:pt x="780247" y="942918"/>
                </a:lnTo>
                <a:lnTo>
                  <a:pt x="794099" y="942918"/>
                </a:lnTo>
                <a:lnTo>
                  <a:pt x="791562" y="945458"/>
                </a:lnTo>
                <a:lnTo>
                  <a:pt x="792538" y="950538"/>
                </a:lnTo>
                <a:lnTo>
                  <a:pt x="793322" y="955618"/>
                </a:lnTo>
                <a:lnTo>
                  <a:pt x="795265" y="958158"/>
                </a:lnTo>
                <a:lnTo>
                  <a:pt x="798096" y="959428"/>
                </a:lnTo>
                <a:lnTo>
                  <a:pt x="750211" y="959428"/>
                </a:lnTo>
                <a:lnTo>
                  <a:pt x="742996" y="960698"/>
                </a:lnTo>
                <a:lnTo>
                  <a:pt x="735582" y="963238"/>
                </a:lnTo>
                <a:lnTo>
                  <a:pt x="700662" y="963238"/>
                </a:lnTo>
                <a:lnTo>
                  <a:pt x="697157" y="964508"/>
                </a:lnTo>
                <a:lnTo>
                  <a:pt x="694422" y="968318"/>
                </a:lnTo>
                <a:lnTo>
                  <a:pt x="694033" y="970858"/>
                </a:lnTo>
                <a:close/>
              </a:path>
              <a:path w="4097654" h="972819">
                <a:moveTo>
                  <a:pt x="775569" y="941648"/>
                </a:moveTo>
                <a:lnTo>
                  <a:pt x="743384" y="941648"/>
                </a:lnTo>
                <a:lnTo>
                  <a:pt x="747286" y="937838"/>
                </a:lnTo>
                <a:lnTo>
                  <a:pt x="749815" y="936568"/>
                </a:lnTo>
                <a:lnTo>
                  <a:pt x="751575" y="934028"/>
                </a:lnTo>
                <a:lnTo>
                  <a:pt x="752939" y="930218"/>
                </a:lnTo>
                <a:lnTo>
                  <a:pt x="754501" y="926408"/>
                </a:lnTo>
                <a:lnTo>
                  <a:pt x="757625" y="925138"/>
                </a:lnTo>
                <a:lnTo>
                  <a:pt x="763477" y="922598"/>
                </a:lnTo>
                <a:lnTo>
                  <a:pt x="766395" y="923868"/>
                </a:lnTo>
                <a:lnTo>
                  <a:pt x="768155" y="925138"/>
                </a:lnTo>
                <a:lnTo>
                  <a:pt x="771668" y="928948"/>
                </a:lnTo>
                <a:lnTo>
                  <a:pt x="771470" y="934028"/>
                </a:lnTo>
                <a:lnTo>
                  <a:pt x="773618" y="937838"/>
                </a:lnTo>
                <a:lnTo>
                  <a:pt x="775569" y="941648"/>
                </a:lnTo>
                <a:close/>
              </a:path>
              <a:path w="4097654" h="972819">
                <a:moveTo>
                  <a:pt x="1049816" y="972128"/>
                </a:moveTo>
                <a:lnTo>
                  <a:pt x="1035575" y="972128"/>
                </a:lnTo>
                <a:lnTo>
                  <a:pt x="1034996" y="970858"/>
                </a:lnTo>
                <a:lnTo>
                  <a:pt x="1034600" y="969588"/>
                </a:lnTo>
                <a:lnTo>
                  <a:pt x="1034409" y="968318"/>
                </a:lnTo>
                <a:lnTo>
                  <a:pt x="1034996" y="967048"/>
                </a:lnTo>
                <a:lnTo>
                  <a:pt x="1035385" y="964508"/>
                </a:lnTo>
                <a:lnTo>
                  <a:pt x="1038120" y="963238"/>
                </a:lnTo>
                <a:lnTo>
                  <a:pt x="1042014" y="963238"/>
                </a:lnTo>
                <a:lnTo>
                  <a:pt x="1045915" y="961968"/>
                </a:lnTo>
                <a:lnTo>
                  <a:pt x="1049427" y="960698"/>
                </a:lnTo>
                <a:lnTo>
                  <a:pt x="1051378" y="956888"/>
                </a:lnTo>
                <a:lnTo>
                  <a:pt x="1055279" y="950538"/>
                </a:lnTo>
                <a:lnTo>
                  <a:pt x="1060155" y="946728"/>
                </a:lnTo>
                <a:lnTo>
                  <a:pt x="1066792" y="944188"/>
                </a:lnTo>
                <a:lnTo>
                  <a:pt x="1070686" y="941648"/>
                </a:lnTo>
                <a:lnTo>
                  <a:pt x="1072057" y="937838"/>
                </a:lnTo>
                <a:lnTo>
                  <a:pt x="1071859" y="934028"/>
                </a:lnTo>
                <a:lnTo>
                  <a:pt x="1071661" y="931488"/>
                </a:lnTo>
                <a:lnTo>
                  <a:pt x="1070686" y="928948"/>
                </a:lnTo>
                <a:lnTo>
                  <a:pt x="1071272" y="925138"/>
                </a:lnTo>
                <a:lnTo>
                  <a:pt x="1073032" y="923868"/>
                </a:lnTo>
                <a:lnTo>
                  <a:pt x="1074396" y="922598"/>
                </a:lnTo>
                <a:lnTo>
                  <a:pt x="1081810" y="922598"/>
                </a:lnTo>
                <a:lnTo>
                  <a:pt x="1088241" y="923868"/>
                </a:lnTo>
                <a:lnTo>
                  <a:pt x="1090588" y="934028"/>
                </a:lnTo>
                <a:lnTo>
                  <a:pt x="1085711" y="937838"/>
                </a:lnTo>
                <a:lnTo>
                  <a:pt x="1083951" y="939108"/>
                </a:lnTo>
                <a:lnTo>
                  <a:pt x="1081612" y="941648"/>
                </a:lnTo>
                <a:lnTo>
                  <a:pt x="1079859" y="941648"/>
                </a:lnTo>
                <a:lnTo>
                  <a:pt x="1076156" y="944188"/>
                </a:lnTo>
                <a:lnTo>
                  <a:pt x="1073611" y="945458"/>
                </a:lnTo>
                <a:lnTo>
                  <a:pt x="1072636" y="950538"/>
                </a:lnTo>
                <a:lnTo>
                  <a:pt x="1072057" y="951808"/>
                </a:lnTo>
                <a:lnTo>
                  <a:pt x="1070495" y="954348"/>
                </a:lnTo>
                <a:lnTo>
                  <a:pt x="1069131" y="956888"/>
                </a:lnTo>
                <a:lnTo>
                  <a:pt x="1067371" y="959428"/>
                </a:lnTo>
                <a:lnTo>
                  <a:pt x="1065032" y="961968"/>
                </a:lnTo>
                <a:lnTo>
                  <a:pt x="1061916" y="961968"/>
                </a:lnTo>
                <a:lnTo>
                  <a:pt x="1056452" y="963238"/>
                </a:lnTo>
                <a:lnTo>
                  <a:pt x="1052742" y="965778"/>
                </a:lnTo>
                <a:lnTo>
                  <a:pt x="1050403" y="970858"/>
                </a:lnTo>
                <a:lnTo>
                  <a:pt x="1050204" y="970858"/>
                </a:lnTo>
                <a:lnTo>
                  <a:pt x="1049816" y="972128"/>
                </a:lnTo>
                <a:close/>
              </a:path>
              <a:path w="4097654" h="972819">
                <a:moveTo>
                  <a:pt x="1407747" y="937838"/>
                </a:moveTo>
                <a:lnTo>
                  <a:pt x="1403846" y="936568"/>
                </a:lnTo>
                <a:lnTo>
                  <a:pt x="1401903" y="934028"/>
                </a:lnTo>
                <a:lnTo>
                  <a:pt x="1400730" y="932758"/>
                </a:lnTo>
                <a:lnTo>
                  <a:pt x="1400143" y="931488"/>
                </a:lnTo>
                <a:lnTo>
                  <a:pt x="1399747" y="930218"/>
                </a:lnTo>
                <a:lnTo>
                  <a:pt x="1399556" y="927678"/>
                </a:lnTo>
                <a:lnTo>
                  <a:pt x="1400928" y="925138"/>
                </a:lnTo>
                <a:lnTo>
                  <a:pt x="1403069" y="923868"/>
                </a:lnTo>
                <a:lnTo>
                  <a:pt x="1404821" y="922598"/>
                </a:lnTo>
                <a:lnTo>
                  <a:pt x="1406772" y="922598"/>
                </a:lnTo>
                <a:lnTo>
                  <a:pt x="1410871" y="926408"/>
                </a:lnTo>
                <a:lnTo>
                  <a:pt x="1413408" y="930218"/>
                </a:lnTo>
                <a:lnTo>
                  <a:pt x="1412433" y="935298"/>
                </a:lnTo>
                <a:lnTo>
                  <a:pt x="1407747" y="937838"/>
                </a:lnTo>
                <a:close/>
              </a:path>
              <a:path w="4097654" h="972819">
                <a:moveTo>
                  <a:pt x="1815807" y="970858"/>
                </a:moveTo>
                <a:lnTo>
                  <a:pt x="1794747" y="970858"/>
                </a:lnTo>
                <a:lnTo>
                  <a:pt x="1794160" y="969588"/>
                </a:lnTo>
                <a:lnTo>
                  <a:pt x="1793185" y="967048"/>
                </a:lnTo>
                <a:lnTo>
                  <a:pt x="1790648" y="965778"/>
                </a:lnTo>
                <a:lnTo>
                  <a:pt x="1787920" y="964508"/>
                </a:lnTo>
                <a:lnTo>
                  <a:pt x="1784994" y="963238"/>
                </a:lnTo>
                <a:lnTo>
                  <a:pt x="1778357" y="960698"/>
                </a:lnTo>
                <a:lnTo>
                  <a:pt x="1776018" y="956888"/>
                </a:lnTo>
                <a:lnTo>
                  <a:pt x="1775431" y="951808"/>
                </a:lnTo>
                <a:lnTo>
                  <a:pt x="1775431" y="949268"/>
                </a:lnTo>
                <a:lnTo>
                  <a:pt x="1775043" y="947998"/>
                </a:lnTo>
                <a:lnTo>
                  <a:pt x="1774456" y="944188"/>
                </a:lnTo>
                <a:lnTo>
                  <a:pt x="1772117" y="941648"/>
                </a:lnTo>
                <a:lnTo>
                  <a:pt x="1766265" y="939108"/>
                </a:lnTo>
                <a:lnTo>
                  <a:pt x="1763339" y="939108"/>
                </a:lnTo>
                <a:lnTo>
                  <a:pt x="1760612" y="936568"/>
                </a:lnTo>
                <a:lnTo>
                  <a:pt x="1757876" y="935298"/>
                </a:lnTo>
                <a:lnTo>
                  <a:pt x="1757488" y="931488"/>
                </a:lnTo>
                <a:lnTo>
                  <a:pt x="1759240" y="928948"/>
                </a:lnTo>
                <a:lnTo>
                  <a:pt x="1762364" y="923868"/>
                </a:lnTo>
                <a:lnTo>
                  <a:pt x="1770555" y="922598"/>
                </a:lnTo>
                <a:lnTo>
                  <a:pt x="1773679" y="927678"/>
                </a:lnTo>
                <a:lnTo>
                  <a:pt x="1774845" y="928948"/>
                </a:lnTo>
                <a:lnTo>
                  <a:pt x="1775431" y="930218"/>
                </a:lnTo>
                <a:lnTo>
                  <a:pt x="1776407" y="932758"/>
                </a:lnTo>
                <a:lnTo>
                  <a:pt x="1777969" y="934028"/>
                </a:lnTo>
                <a:lnTo>
                  <a:pt x="1779333" y="936568"/>
                </a:lnTo>
                <a:lnTo>
                  <a:pt x="1781283" y="937838"/>
                </a:lnTo>
                <a:lnTo>
                  <a:pt x="1786847" y="942918"/>
                </a:lnTo>
                <a:lnTo>
                  <a:pt x="1791549" y="947998"/>
                </a:lnTo>
                <a:lnTo>
                  <a:pt x="1795411" y="953078"/>
                </a:lnTo>
                <a:lnTo>
                  <a:pt x="1798450" y="958158"/>
                </a:lnTo>
                <a:lnTo>
                  <a:pt x="1800789" y="963238"/>
                </a:lnTo>
                <a:lnTo>
                  <a:pt x="1821080" y="963238"/>
                </a:lnTo>
                <a:lnTo>
                  <a:pt x="1817956" y="967048"/>
                </a:lnTo>
                <a:lnTo>
                  <a:pt x="1815807" y="970858"/>
                </a:lnTo>
                <a:close/>
              </a:path>
              <a:path w="4097654" h="972819">
                <a:moveTo>
                  <a:pt x="1803715" y="942918"/>
                </a:moveTo>
                <a:lnTo>
                  <a:pt x="1800202" y="941648"/>
                </a:lnTo>
                <a:lnTo>
                  <a:pt x="1798838" y="939108"/>
                </a:lnTo>
                <a:lnTo>
                  <a:pt x="1796888" y="935298"/>
                </a:lnTo>
                <a:lnTo>
                  <a:pt x="1797673" y="930218"/>
                </a:lnTo>
                <a:lnTo>
                  <a:pt x="1800789" y="928948"/>
                </a:lnTo>
                <a:lnTo>
                  <a:pt x="1802938" y="927678"/>
                </a:lnTo>
                <a:lnTo>
                  <a:pt x="1807616" y="925138"/>
                </a:lnTo>
                <a:lnTo>
                  <a:pt x="1814443" y="922598"/>
                </a:lnTo>
                <a:lnTo>
                  <a:pt x="1819708" y="922598"/>
                </a:lnTo>
                <a:lnTo>
                  <a:pt x="1817567" y="926408"/>
                </a:lnTo>
                <a:lnTo>
                  <a:pt x="1815807" y="930218"/>
                </a:lnTo>
                <a:lnTo>
                  <a:pt x="1815616" y="932758"/>
                </a:lnTo>
                <a:lnTo>
                  <a:pt x="1815030" y="934028"/>
                </a:lnTo>
                <a:lnTo>
                  <a:pt x="1813856" y="937838"/>
                </a:lnTo>
                <a:lnTo>
                  <a:pt x="1810740" y="940378"/>
                </a:lnTo>
                <a:lnTo>
                  <a:pt x="1807037" y="941648"/>
                </a:lnTo>
                <a:lnTo>
                  <a:pt x="1803715" y="942918"/>
                </a:lnTo>
                <a:close/>
              </a:path>
              <a:path w="4097654" h="972819">
                <a:moveTo>
                  <a:pt x="2131610" y="939108"/>
                </a:moveTo>
                <a:lnTo>
                  <a:pt x="2129271" y="939108"/>
                </a:lnTo>
                <a:lnTo>
                  <a:pt x="2122833" y="936568"/>
                </a:lnTo>
                <a:lnTo>
                  <a:pt x="2120097" y="932758"/>
                </a:lnTo>
                <a:lnTo>
                  <a:pt x="2120684" y="928948"/>
                </a:lnTo>
                <a:lnTo>
                  <a:pt x="2121073" y="925138"/>
                </a:lnTo>
                <a:lnTo>
                  <a:pt x="2125759" y="922598"/>
                </a:lnTo>
                <a:lnTo>
                  <a:pt x="2128883" y="923868"/>
                </a:lnTo>
                <a:lnTo>
                  <a:pt x="2132388" y="926408"/>
                </a:lnTo>
                <a:lnTo>
                  <a:pt x="2134925" y="928948"/>
                </a:lnTo>
                <a:lnTo>
                  <a:pt x="2134925" y="934028"/>
                </a:lnTo>
                <a:lnTo>
                  <a:pt x="2133949" y="936568"/>
                </a:lnTo>
                <a:lnTo>
                  <a:pt x="2131610" y="939108"/>
                </a:lnTo>
                <a:close/>
              </a:path>
              <a:path w="4097654" h="972819">
                <a:moveTo>
                  <a:pt x="262368" y="958158"/>
                </a:moveTo>
                <a:lnTo>
                  <a:pt x="256128" y="956888"/>
                </a:lnTo>
                <a:lnTo>
                  <a:pt x="251252" y="947998"/>
                </a:lnTo>
                <a:lnTo>
                  <a:pt x="249888" y="944188"/>
                </a:lnTo>
                <a:lnTo>
                  <a:pt x="245789" y="942918"/>
                </a:lnTo>
                <a:lnTo>
                  <a:pt x="239358" y="940378"/>
                </a:lnTo>
                <a:lnTo>
                  <a:pt x="235060" y="936568"/>
                </a:lnTo>
                <a:lnTo>
                  <a:pt x="230382" y="926408"/>
                </a:lnTo>
                <a:lnTo>
                  <a:pt x="227258" y="925138"/>
                </a:lnTo>
                <a:lnTo>
                  <a:pt x="219067" y="923868"/>
                </a:lnTo>
                <a:lnTo>
                  <a:pt x="242085" y="923868"/>
                </a:lnTo>
                <a:lnTo>
                  <a:pt x="247937" y="926408"/>
                </a:lnTo>
                <a:lnTo>
                  <a:pt x="250665" y="928948"/>
                </a:lnTo>
                <a:lnTo>
                  <a:pt x="252029" y="932758"/>
                </a:lnTo>
                <a:lnTo>
                  <a:pt x="253789" y="937838"/>
                </a:lnTo>
                <a:lnTo>
                  <a:pt x="257690" y="941648"/>
                </a:lnTo>
                <a:lnTo>
                  <a:pt x="262955" y="942918"/>
                </a:lnTo>
                <a:lnTo>
                  <a:pt x="266856" y="942918"/>
                </a:lnTo>
                <a:lnTo>
                  <a:pt x="268609" y="944188"/>
                </a:lnTo>
                <a:lnTo>
                  <a:pt x="269973" y="945458"/>
                </a:lnTo>
                <a:lnTo>
                  <a:pt x="270948" y="946728"/>
                </a:lnTo>
                <a:lnTo>
                  <a:pt x="271344" y="947998"/>
                </a:lnTo>
                <a:lnTo>
                  <a:pt x="271733" y="950538"/>
                </a:lnTo>
                <a:lnTo>
                  <a:pt x="271733" y="953078"/>
                </a:lnTo>
                <a:lnTo>
                  <a:pt x="268997" y="955618"/>
                </a:lnTo>
                <a:lnTo>
                  <a:pt x="262368" y="958158"/>
                </a:lnTo>
                <a:close/>
              </a:path>
              <a:path w="4097654" h="972819">
                <a:moveTo>
                  <a:pt x="530185" y="940378"/>
                </a:moveTo>
                <a:lnTo>
                  <a:pt x="525697" y="939108"/>
                </a:lnTo>
                <a:lnTo>
                  <a:pt x="521605" y="939108"/>
                </a:lnTo>
                <a:lnTo>
                  <a:pt x="517696" y="936568"/>
                </a:lnTo>
                <a:lnTo>
                  <a:pt x="515555" y="935298"/>
                </a:lnTo>
                <a:lnTo>
                  <a:pt x="511654" y="932758"/>
                </a:lnTo>
                <a:lnTo>
                  <a:pt x="509117" y="930218"/>
                </a:lnTo>
                <a:lnTo>
                  <a:pt x="506976" y="927678"/>
                </a:lnTo>
                <a:lnTo>
                  <a:pt x="504438" y="926408"/>
                </a:lnTo>
                <a:lnTo>
                  <a:pt x="501703" y="923868"/>
                </a:lnTo>
                <a:lnTo>
                  <a:pt x="533891" y="923868"/>
                </a:lnTo>
                <a:lnTo>
                  <a:pt x="532135" y="925138"/>
                </a:lnTo>
                <a:lnTo>
                  <a:pt x="531548" y="928948"/>
                </a:lnTo>
                <a:lnTo>
                  <a:pt x="531160" y="932758"/>
                </a:lnTo>
                <a:lnTo>
                  <a:pt x="530573" y="936568"/>
                </a:lnTo>
                <a:lnTo>
                  <a:pt x="530185" y="940378"/>
                </a:lnTo>
                <a:close/>
              </a:path>
              <a:path w="4097654" h="972819">
                <a:moveTo>
                  <a:pt x="645657" y="941648"/>
                </a:moveTo>
                <a:lnTo>
                  <a:pt x="643120" y="941648"/>
                </a:lnTo>
                <a:lnTo>
                  <a:pt x="640979" y="940378"/>
                </a:lnTo>
                <a:lnTo>
                  <a:pt x="637276" y="937838"/>
                </a:lnTo>
                <a:lnTo>
                  <a:pt x="635706" y="934028"/>
                </a:lnTo>
                <a:lnTo>
                  <a:pt x="635904" y="928948"/>
                </a:lnTo>
                <a:lnTo>
                  <a:pt x="636103" y="926408"/>
                </a:lnTo>
                <a:lnTo>
                  <a:pt x="639615" y="923868"/>
                </a:lnTo>
                <a:lnTo>
                  <a:pt x="646831" y="923868"/>
                </a:lnTo>
                <a:lnTo>
                  <a:pt x="650732" y="926408"/>
                </a:lnTo>
                <a:lnTo>
                  <a:pt x="651898" y="931488"/>
                </a:lnTo>
                <a:lnTo>
                  <a:pt x="653071" y="935298"/>
                </a:lnTo>
                <a:lnTo>
                  <a:pt x="651509" y="939108"/>
                </a:lnTo>
                <a:lnTo>
                  <a:pt x="647997" y="940378"/>
                </a:lnTo>
                <a:lnTo>
                  <a:pt x="645657" y="941648"/>
                </a:lnTo>
                <a:close/>
              </a:path>
              <a:path w="4097654" h="972819">
                <a:moveTo>
                  <a:pt x="847740" y="939108"/>
                </a:moveTo>
                <a:lnTo>
                  <a:pt x="840129" y="939108"/>
                </a:lnTo>
                <a:lnTo>
                  <a:pt x="837203" y="936568"/>
                </a:lnTo>
                <a:lnTo>
                  <a:pt x="835648" y="928948"/>
                </a:lnTo>
                <a:lnTo>
                  <a:pt x="838574" y="925138"/>
                </a:lnTo>
                <a:lnTo>
                  <a:pt x="843253" y="923868"/>
                </a:lnTo>
                <a:lnTo>
                  <a:pt x="847154" y="923868"/>
                </a:lnTo>
                <a:lnTo>
                  <a:pt x="851253" y="926408"/>
                </a:lnTo>
                <a:lnTo>
                  <a:pt x="851253" y="935298"/>
                </a:lnTo>
                <a:lnTo>
                  <a:pt x="847740" y="939108"/>
                </a:lnTo>
                <a:close/>
              </a:path>
              <a:path w="4097654" h="972819">
                <a:moveTo>
                  <a:pt x="1487531" y="941648"/>
                </a:moveTo>
                <a:lnTo>
                  <a:pt x="1481092" y="941648"/>
                </a:lnTo>
                <a:lnTo>
                  <a:pt x="1478364" y="939108"/>
                </a:lnTo>
                <a:lnTo>
                  <a:pt x="1478265" y="937838"/>
                </a:lnTo>
                <a:lnTo>
                  <a:pt x="1478166" y="931488"/>
                </a:lnTo>
                <a:lnTo>
                  <a:pt x="1478951" y="928948"/>
                </a:lnTo>
                <a:lnTo>
                  <a:pt x="1479919" y="927678"/>
                </a:lnTo>
                <a:lnTo>
                  <a:pt x="1480315" y="926408"/>
                </a:lnTo>
                <a:lnTo>
                  <a:pt x="1481679" y="925138"/>
                </a:lnTo>
                <a:lnTo>
                  <a:pt x="1482654" y="925138"/>
                </a:lnTo>
                <a:lnTo>
                  <a:pt x="1484018" y="923868"/>
                </a:lnTo>
                <a:lnTo>
                  <a:pt x="1486555" y="925138"/>
                </a:lnTo>
                <a:lnTo>
                  <a:pt x="1489085" y="932758"/>
                </a:lnTo>
                <a:lnTo>
                  <a:pt x="1489672" y="936568"/>
                </a:lnTo>
                <a:lnTo>
                  <a:pt x="1490258" y="939108"/>
                </a:lnTo>
                <a:lnTo>
                  <a:pt x="1487531" y="941648"/>
                </a:lnTo>
                <a:close/>
              </a:path>
              <a:path w="4097654" h="972819">
                <a:moveTo>
                  <a:pt x="1566040" y="941648"/>
                </a:moveTo>
                <a:lnTo>
                  <a:pt x="1560183" y="941648"/>
                </a:lnTo>
                <a:lnTo>
                  <a:pt x="1553264" y="939108"/>
                </a:lnTo>
                <a:lnTo>
                  <a:pt x="1553462" y="937838"/>
                </a:lnTo>
                <a:lnTo>
                  <a:pt x="1553652" y="937838"/>
                </a:lnTo>
                <a:lnTo>
                  <a:pt x="1553850" y="936568"/>
                </a:lnTo>
                <a:lnTo>
                  <a:pt x="1555024" y="931488"/>
                </a:lnTo>
                <a:lnTo>
                  <a:pt x="1553850" y="927678"/>
                </a:lnTo>
                <a:lnTo>
                  <a:pt x="1549164" y="926408"/>
                </a:lnTo>
                <a:lnTo>
                  <a:pt x="1545263" y="923868"/>
                </a:lnTo>
                <a:lnTo>
                  <a:pt x="1579890" y="923868"/>
                </a:lnTo>
                <a:lnTo>
                  <a:pt x="1578232" y="925138"/>
                </a:lnTo>
                <a:lnTo>
                  <a:pt x="1576282" y="930218"/>
                </a:lnTo>
                <a:lnTo>
                  <a:pt x="1575695" y="931488"/>
                </a:lnTo>
                <a:lnTo>
                  <a:pt x="1575307" y="931488"/>
                </a:lnTo>
                <a:lnTo>
                  <a:pt x="1574720" y="932758"/>
                </a:lnTo>
                <a:lnTo>
                  <a:pt x="1570873" y="939108"/>
                </a:lnTo>
                <a:lnTo>
                  <a:pt x="1566040" y="941648"/>
                </a:lnTo>
                <a:close/>
              </a:path>
              <a:path w="4097654" h="972819">
                <a:moveTo>
                  <a:pt x="1646693" y="925138"/>
                </a:moveTo>
                <a:lnTo>
                  <a:pt x="1643577" y="925138"/>
                </a:lnTo>
                <a:lnTo>
                  <a:pt x="1644941" y="923868"/>
                </a:lnTo>
                <a:lnTo>
                  <a:pt x="1646693" y="925138"/>
                </a:lnTo>
                <a:close/>
              </a:path>
              <a:path w="4097654" h="972819">
                <a:moveTo>
                  <a:pt x="690719" y="925138"/>
                </a:moveTo>
                <a:lnTo>
                  <a:pt x="690734" y="924934"/>
                </a:lnTo>
                <a:lnTo>
                  <a:pt x="690950" y="925012"/>
                </a:lnTo>
                <a:lnTo>
                  <a:pt x="690719" y="925138"/>
                </a:lnTo>
                <a:close/>
              </a:path>
              <a:path w="4097654" h="972819">
                <a:moveTo>
                  <a:pt x="691298" y="925138"/>
                </a:moveTo>
                <a:lnTo>
                  <a:pt x="690719" y="925138"/>
                </a:lnTo>
                <a:lnTo>
                  <a:pt x="690950" y="925012"/>
                </a:lnTo>
                <a:lnTo>
                  <a:pt x="691298" y="925138"/>
                </a:lnTo>
                <a:close/>
              </a:path>
              <a:path w="4097654" h="972819">
                <a:moveTo>
                  <a:pt x="1370298" y="941648"/>
                </a:moveTo>
                <a:lnTo>
                  <a:pt x="1360933" y="941648"/>
                </a:lnTo>
                <a:lnTo>
                  <a:pt x="1357421" y="937838"/>
                </a:lnTo>
                <a:lnTo>
                  <a:pt x="1358007" y="932758"/>
                </a:lnTo>
                <a:lnTo>
                  <a:pt x="1358594" y="928948"/>
                </a:lnTo>
                <a:lnTo>
                  <a:pt x="1362107" y="926408"/>
                </a:lnTo>
                <a:lnTo>
                  <a:pt x="1366983" y="925138"/>
                </a:lnTo>
                <a:lnTo>
                  <a:pt x="1371471" y="925138"/>
                </a:lnTo>
                <a:lnTo>
                  <a:pt x="1374397" y="928948"/>
                </a:lnTo>
                <a:lnTo>
                  <a:pt x="1373612" y="939108"/>
                </a:lnTo>
                <a:lnTo>
                  <a:pt x="1370298" y="941648"/>
                </a:lnTo>
                <a:close/>
              </a:path>
              <a:path w="4097654" h="972819">
                <a:moveTo>
                  <a:pt x="1452222" y="940378"/>
                </a:moveTo>
                <a:lnTo>
                  <a:pt x="1444229" y="940378"/>
                </a:lnTo>
                <a:lnTo>
                  <a:pt x="1440915" y="939108"/>
                </a:lnTo>
                <a:lnTo>
                  <a:pt x="1438568" y="934028"/>
                </a:lnTo>
                <a:lnTo>
                  <a:pt x="1436617" y="930218"/>
                </a:lnTo>
                <a:lnTo>
                  <a:pt x="1439353" y="925138"/>
                </a:lnTo>
                <a:lnTo>
                  <a:pt x="1447734" y="925138"/>
                </a:lnTo>
                <a:lnTo>
                  <a:pt x="1451833" y="928948"/>
                </a:lnTo>
                <a:lnTo>
                  <a:pt x="1453197" y="931488"/>
                </a:lnTo>
                <a:lnTo>
                  <a:pt x="1454759" y="936568"/>
                </a:lnTo>
                <a:lnTo>
                  <a:pt x="1452222" y="940378"/>
                </a:lnTo>
                <a:close/>
              </a:path>
              <a:path w="4097654" h="972819">
                <a:moveTo>
                  <a:pt x="1647082" y="939108"/>
                </a:moveTo>
                <a:lnTo>
                  <a:pt x="1644552" y="939108"/>
                </a:lnTo>
                <a:lnTo>
                  <a:pt x="1639866" y="937838"/>
                </a:lnTo>
                <a:lnTo>
                  <a:pt x="1637138" y="932758"/>
                </a:lnTo>
                <a:lnTo>
                  <a:pt x="1637916" y="928948"/>
                </a:lnTo>
                <a:lnTo>
                  <a:pt x="1638114" y="927678"/>
                </a:lnTo>
                <a:lnTo>
                  <a:pt x="1639089" y="926408"/>
                </a:lnTo>
                <a:lnTo>
                  <a:pt x="1640064" y="926408"/>
                </a:lnTo>
                <a:lnTo>
                  <a:pt x="1641817" y="925138"/>
                </a:lnTo>
                <a:lnTo>
                  <a:pt x="1649231" y="925138"/>
                </a:lnTo>
                <a:lnTo>
                  <a:pt x="1652941" y="926408"/>
                </a:lnTo>
                <a:lnTo>
                  <a:pt x="1654496" y="931488"/>
                </a:lnTo>
                <a:lnTo>
                  <a:pt x="1652354" y="934028"/>
                </a:lnTo>
                <a:lnTo>
                  <a:pt x="1650792" y="937838"/>
                </a:lnTo>
                <a:lnTo>
                  <a:pt x="1647082" y="939108"/>
                </a:lnTo>
                <a:close/>
              </a:path>
              <a:path w="4097654" h="972819">
                <a:moveTo>
                  <a:pt x="1685118" y="942918"/>
                </a:moveTo>
                <a:lnTo>
                  <a:pt x="1662885" y="942918"/>
                </a:lnTo>
                <a:lnTo>
                  <a:pt x="1666009" y="941648"/>
                </a:lnTo>
                <a:lnTo>
                  <a:pt x="1670100" y="941648"/>
                </a:lnTo>
                <a:lnTo>
                  <a:pt x="1672637" y="939108"/>
                </a:lnTo>
                <a:lnTo>
                  <a:pt x="1674199" y="935298"/>
                </a:lnTo>
                <a:lnTo>
                  <a:pt x="1674786" y="932758"/>
                </a:lnTo>
                <a:lnTo>
                  <a:pt x="1675175" y="931488"/>
                </a:lnTo>
                <a:lnTo>
                  <a:pt x="1675761" y="928948"/>
                </a:lnTo>
                <a:lnTo>
                  <a:pt x="1676927" y="926408"/>
                </a:lnTo>
                <a:lnTo>
                  <a:pt x="1679663" y="925138"/>
                </a:lnTo>
                <a:lnTo>
                  <a:pt x="1686878" y="925138"/>
                </a:lnTo>
                <a:lnTo>
                  <a:pt x="1690391" y="927678"/>
                </a:lnTo>
                <a:lnTo>
                  <a:pt x="1691557" y="930218"/>
                </a:lnTo>
                <a:lnTo>
                  <a:pt x="1692928" y="934028"/>
                </a:lnTo>
                <a:lnTo>
                  <a:pt x="1691366" y="939108"/>
                </a:lnTo>
                <a:lnTo>
                  <a:pt x="1688440" y="940378"/>
                </a:lnTo>
                <a:lnTo>
                  <a:pt x="1686878" y="941648"/>
                </a:lnTo>
                <a:lnTo>
                  <a:pt x="1685118" y="942918"/>
                </a:lnTo>
                <a:close/>
              </a:path>
              <a:path w="4097654" h="972819">
                <a:moveTo>
                  <a:pt x="2208270" y="937838"/>
                </a:moveTo>
                <a:lnTo>
                  <a:pt x="2201831" y="937838"/>
                </a:lnTo>
                <a:lnTo>
                  <a:pt x="2199096" y="935298"/>
                </a:lnTo>
                <a:lnTo>
                  <a:pt x="2198707" y="932758"/>
                </a:lnTo>
                <a:lnTo>
                  <a:pt x="2198319" y="928948"/>
                </a:lnTo>
                <a:lnTo>
                  <a:pt x="2201435" y="925138"/>
                </a:lnTo>
                <a:lnTo>
                  <a:pt x="2208270" y="925138"/>
                </a:lnTo>
                <a:lnTo>
                  <a:pt x="2211196" y="927678"/>
                </a:lnTo>
                <a:lnTo>
                  <a:pt x="2211196" y="935298"/>
                </a:lnTo>
                <a:lnTo>
                  <a:pt x="2208270" y="937838"/>
                </a:lnTo>
                <a:close/>
              </a:path>
              <a:path w="4097654" h="972819">
                <a:moveTo>
                  <a:pt x="2325693" y="942918"/>
                </a:moveTo>
                <a:lnTo>
                  <a:pt x="2321807" y="941648"/>
                </a:lnTo>
                <a:lnTo>
                  <a:pt x="2319643" y="941648"/>
                </a:lnTo>
                <a:lnTo>
                  <a:pt x="2318279" y="940378"/>
                </a:lnTo>
                <a:lnTo>
                  <a:pt x="2317883" y="939108"/>
                </a:lnTo>
                <a:lnTo>
                  <a:pt x="2315932" y="931488"/>
                </a:lnTo>
                <a:lnTo>
                  <a:pt x="2320230" y="925138"/>
                </a:lnTo>
                <a:lnTo>
                  <a:pt x="2329800" y="925138"/>
                </a:lnTo>
                <a:lnTo>
                  <a:pt x="2333686" y="927678"/>
                </a:lnTo>
                <a:lnTo>
                  <a:pt x="2335042" y="931488"/>
                </a:lnTo>
                <a:lnTo>
                  <a:pt x="2336033" y="932758"/>
                </a:lnTo>
                <a:lnTo>
                  <a:pt x="2334859" y="936568"/>
                </a:lnTo>
                <a:lnTo>
                  <a:pt x="2332330" y="939108"/>
                </a:lnTo>
                <a:lnTo>
                  <a:pt x="2329213" y="941648"/>
                </a:lnTo>
                <a:lnTo>
                  <a:pt x="2325693" y="942918"/>
                </a:lnTo>
                <a:close/>
              </a:path>
              <a:path w="4097654" h="972819">
                <a:moveTo>
                  <a:pt x="90916" y="972128"/>
                </a:moveTo>
                <a:lnTo>
                  <a:pt x="74138" y="972128"/>
                </a:lnTo>
                <a:lnTo>
                  <a:pt x="74336" y="968318"/>
                </a:lnTo>
                <a:lnTo>
                  <a:pt x="75700" y="965778"/>
                </a:lnTo>
                <a:lnTo>
                  <a:pt x="78427" y="963238"/>
                </a:lnTo>
                <a:lnTo>
                  <a:pt x="80576" y="961968"/>
                </a:lnTo>
                <a:lnTo>
                  <a:pt x="82915" y="961968"/>
                </a:lnTo>
                <a:lnTo>
                  <a:pt x="88378" y="958158"/>
                </a:lnTo>
                <a:lnTo>
                  <a:pt x="90329" y="956888"/>
                </a:lnTo>
                <a:lnTo>
                  <a:pt x="91304" y="953078"/>
                </a:lnTo>
                <a:lnTo>
                  <a:pt x="91891" y="951808"/>
                </a:lnTo>
                <a:lnTo>
                  <a:pt x="92478" y="949268"/>
                </a:lnTo>
                <a:lnTo>
                  <a:pt x="93255" y="947998"/>
                </a:lnTo>
                <a:lnTo>
                  <a:pt x="94619" y="945458"/>
                </a:lnTo>
                <a:lnTo>
                  <a:pt x="96569" y="942918"/>
                </a:lnTo>
                <a:lnTo>
                  <a:pt x="99693" y="941648"/>
                </a:lnTo>
                <a:lnTo>
                  <a:pt x="105156" y="939108"/>
                </a:lnTo>
                <a:lnTo>
                  <a:pt x="109248" y="935298"/>
                </a:lnTo>
                <a:lnTo>
                  <a:pt x="113149" y="931488"/>
                </a:lnTo>
                <a:lnTo>
                  <a:pt x="117637" y="926408"/>
                </a:lnTo>
                <a:lnTo>
                  <a:pt x="125828" y="928948"/>
                </a:lnTo>
                <a:lnTo>
                  <a:pt x="127588" y="935298"/>
                </a:lnTo>
                <a:lnTo>
                  <a:pt x="128563" y="939108"/>
                </a:lnTo>
                <a:lnTo>
                  <a:pt x="126613" y="941648"/>
                </a:lnTo>
                <a:lnTo>
                  <a:pt x="123298" y="942918"/>
                </a:lnTo>
                <a:lnTo>
                  <a:pt x="114909" y="942918"/>
                </a:lnTo>
                <a:lnTo>
                  <a:pt x="112562" y="944188"/>
                </a:lnTo>
                <a:lnTo>
                  <a:pt x="110033" y="950538"/>
                </a:lnTo>
                <a:lnTo>
                  <a:pt x="110223" y="954348"/>
                </a:lnTo>
                <a:lnTo>
                  <a:pt x="115686" y="960698"/>
                </a:lnTo>
                <a:lnTo>
                  <a:pt x="119199" y="961968"/>
                </a:lnTo>
                <a:lnTo>
                  <a:pt x="120761" y="963238"/>
                </a:lnTo>
                <a:lnTo>
                  <a:pt x="93643" y="963238"/>
                </a:lnTo>
                <a:lnTo>
                  <a:pt x="91106" y="967048"/>
                </a:lnTo>
                <a:lnTo>
                  <a:pt x="90979" y="969588"/>
                </a:lnTo>
                <a:lnTo>
                  <a:pt x="90916" y="972128"/>
                </a:lnTo>
                <a:close/>
              </a:path>
              <a:path w="4097654" h="972819">
                <a:moveTo>
                  <a:pt x="1040459" y="941648"/>
                </a:moveTo>
                <a:lnTo>
                  <a:pt x="1038120" y="939108"/>
                </a:lnTo>
                <a:lnTo>
                  <a:pt x="1036749" y="939108"/>
                </a:lnTo>
                <a:lnTo>
                  <a:pt x="1035385" y="936568"/>
                </a:lnTo>
                <a:lnTo>
                  <a:pt x="1033045" y="934028"/>
                </a:lnTo>
                <a:lnTo>
                  <a:pt x="1032459" y="930218"/>
                </a:lnTo>
                <a:lnTo>
                  <a:pt x="1030897" y="928948"/>
                </a:lnTo>
                <a:lnTo>
                  <a:pt x="1029731" y="927678"/>
                </a:lnTo>
                <a:lnTo>
                  <a:pt x="1027384" y="926408"/>
                </a:lnTo>
                <a:lnTo>
                  <a:pt x="1050989" y="926408"/>
                </a:lnTo>
                <a:lnTo>
                  <a:pt x="1050989" y="932758"/>
                </a:lnTo>
                <a:lnTo>
                  <a:pt x="1045724" y="939108"/>
                </a:lnTo>
                <a:lnTo>
                  <a:pt x="1040459" y="941648"/>
                </a:lnTo>
                <a:close/>
              </a:path>
              <a:path w="4097654" h="972819">
                <a:moveTo>
                  <a:pt x="2185449" y="955618"/>
                </a:moveTo>
                <a:lnTo>
                  <a:pt x="2179399" y="955618"/>
                </a:lnTo>
                <a:lnTo>
                  <a:pt x="2178615" y="954348"/>
                </a:lnTo>
                <a:lnTo>
                  <a:pt x="2178226" y="954348"/>
                </a:lnTo>
                <a:lnTo>
                  <a:pt x="2174523" y="947998"/>
                </a:lnTo>
                <a:lnTo>
                  <a:pt x="2164374" y="939108"/>
                </a:lnTo>
                <a:lnTo>
                  <a:pt x="2160869" y="936568"/>
                </a:lnTo>
                <a:lnTo>
                  <a:pt x="2161844" y="930218"/>
                </a:lnTo>
                <a:lnTo>
                  <a:pt x="2166134" y="927678"/>
                </a:lnTo>
                <a:lnTo>
                  <a:pt x="2167109" y="927678"/>
                </a:lnTo>
                <a:lnTo>
                  <a:pt x="2168473" y="926408"/>
                </a:lnTo>
                <a:lnTo>
                  <a:pt x="2173936" y="926408"/>
                </a:lnTo>
                <a:lnTo>
                  <a:pt x="2174714" y="927678"/>
                </a:lnTo>
                <a:lnTo>
                  <a:pt x="2175689" y="928948"/>
                </a:lnTo>
                <a:lnTo>
                  <a:pt x="2175689" y="930218"/>
                </a:lnTo>
                <a:lnTo>
                  <a:pt x="2176474" y="936568"/>
                </a:lnTo>
                <a:lnTo>
                  <a:pt x="2179979" y="941648"/>
                </a:lnTo>
                <a:lnTo>
                  <a:pt x="2185251" y="945458"/>
                </a:lnTo>
                <a:lnTo>
                  <a:pt x="2187590" y="946728"/>
                </a:lnTo>
                <a:lnTo>
                  <a:pt x="2188375" y="949268"/>
                </a:lnTo>
                <a:lnTo>
                  <a:pt x="2188375" y="951808"/>
                </a:lnTo>
                <a:lnTo>
                  <a:pt x="2187590" y="954348"/>
                </a:lnTo>
                <a:lnTo>
                  <a:pt x="2185449" y="955618"/>
                </a:lnTo>
                <a:close/>
              </a:path>
              <a:path w="4097654" h="972819">
                <a:moveTo>
                  <a:pt x="2486242" y="937838"/>
                </a:moveTo>
                <a:lnTo>
                  <a:pt x="2479606" y="937838"/>
                </a:lnTo>
                <a:lnTo>
                  <a:pt x="2477259" y="934028"/>
                </a:lnTo>
                <a:lnTo>
                  <a:pt x="2478029" y="927678"/>
                </a:lnTo>
                <a:lnTo>
                  <a:pt x="2479789" y="926408"/>
                </a:lnTo>
                <a:lnTo>
                  <a:pt x="2486242" y="926408"/>
                </a:lnTo>
                <a:lnTo>
                  <a:pt x="2489359" y="928948"/>
                </a:lnTo>
                <a:lnTo>
                  <a:pt x="2489212" y="931488"/>
                </a:lnTo>
                <a:lnTo>
                  <a:pt x="2489138" y="935298"/>
                </a:lnTo>
                <a:lnTo>
                  <a:pt x="2486242" y="937838"/>
                </a:lnTo>
                <a:close/>
              </a:path>
              <a:path w="4097654" h="972819">
                <a:moveTo>
                  <a:pt x="6263" y="941648"/>
                </a:moveTo>
                <a:lnTo>
                  <a:pt x="0" y="940378"/>
                </a:lnTo>
                <a:lnTo>
                  <a:pt x="0" y="927678"/>
                </a:lnTo>
                <a:lnTo>
                  <a:pt x="8405" y="927678"/>
                </a:lnTo>
                <a:lnTo>
                  <a:pt x="10942" y="930218"/>
                </a:lnTo>
                <a:lnTo>
                  <a:pt x="10744" y="934028"/>
                </a:lnTo>
                <a:lnTo>
                  <a:pt x="10355" y="939108"/>
                </a:lnTo>
                <a:lnTo>
                  <a:pt x="6263" y="941648"/>
                </a:lnTo>
                <a:close/>
              </a:path>
              <a:path w="4097654" h="972819">
                <a:moveTo>
                  <a:pt x="80187" y="941648"/>
                </a:moveTo>
                <a:lnTo>
                  <a:pt x="75898" y="940378"/>
                </a:lnTo>
                <a:lnTo>
                  <a:pt x="74138" y="940378"/>
                </a:lnTo>
                <a:lnTo>
                  <a:pt x="72187" y="939108"/>
                </a:lnTo>
                <a:lnTo>
                  <a:pt x="71021" y="935298"/>
                </a:lnTo>
                <a:lnTo>
                  <a:pt x="71798" y="932758"/>
                </a:lnTo>
                <a:lnTo>
                  <a:pt x="72385" y="930218"/>
                </a:lnTo>
                <a:lnTo>
                  <a:pt x="74724" y="927678"/>
                </a:lnTo>
                <a:lnTo>
                  <a:pt x="80187" y="927678"/>
                </a:lnTo>
                <a:lnTo>
                  <a:pt x="83113" y="928948"/>
                </a:lnTo>
                <a:lnTo>
                  <a:pt x="85064" y="931488"/>
                </a:lnTo>
                <a:lnTo>
                  <a:pt x="86237" y="932758"/>
                </a:lnTo>
                <a:lnTo>
                  <a:pt x="86428" y="934028"/>
                </a:lnTo>
                <a:lnTo>
                  <a:pt x="85452" y="936568"/>
                </a:lnTo>
                <a:lnTo>
                  <a:pt x="83311" y="940378"/>
                </a:lnTo>
                <a:lnTo>
                  <a:pt x="80187" y="941648"/>
                </a:lnTo>
                <a:close/>
              </a:path>
              <a:path w="4097654" h="972819">
                <a:moveTo>
                  <a:pt x="142804" y="961968"/>
                </a:moveTo>
                <a:lnTo>
                  <a:pt x="139878" y="961968"/>
                </a:lnTo>
                <a:lnTo>
                  <a:pt x="136168" y="960698"/>
                </a:lnTo>
                <a:lnTo>
                  <a:pt x="133242" y="955618"/>
                </a:lnTo>
                <a:lnTo>
                  <a:pt x="133630" y="949268"/>
                </a:lnTo>
                <a:lnTo>
                  <a:pt x="134217" y="949268"/>
                </a:lnTo>
                <a:lnTo>
                  <a:pt x="135192" y="946728"/>
                </a:lnTo>
                <a:lnTo>
                  <a:pt x="136945" y="945458"/>
                </a:lnTo>
                <a:lnTo>
                  <a:pt x="138309" y="944188"/>
                </a:lnTo>
                <a:lnTo>
                  <a:pt x="140267" y="942918"/>
                </a:lnTo>
                <a:lnTo>
                  <a:pt x="142019" y="942918"/>
                </a:lnTo>
                <a:lnTo>
                  <a:pt x="147482" y="941648"/>
                </a:lnTo>
                <a:lnTo>
                  <a:pt x="150408" y="937838"/>
                </a:lnTo>
                <a:lnTo>
                  <a:pt x="152549" y="932758"/>
                </a:lnTo>
                <a:lnTo>
                  <a:pt x="153136" y="931488"/>
                </a:lnTo>
                <a:lnTo>
                  <a:pt x="155087" y="930218"/>
                </a:lnTo>
                <a:lnTo>
                  <a:pt x="157235" y="927678"/>
                </a:lnTo>
                <a:lnTo>
                  <a:pt x="161723" y="928948"/>
                </a:lnTo>
                <a:lnTo>
                  <a:pt x="163476" y="931488"/>
                </a:lnTo>
                <a:lnTo>
                  <a:pt x="164649" y="932758"/>
                </a:lnTo>
                <a:lnTo>
                  <a:pt x="164062" y="936568"/>
                </a:lnTo>
                <a:lnTo>
                  <a:pt x="161914" y="937838"/>
                </a:lnTo>
                <a:lnTo>
                  <a:pt x="155087" y="940378"/>
                </a:lnTo>
                <a:lnTo>
                  <a:pt x="150020" y="944188"/>
                </a:lnTo>
                <a:lnTo>
                  <a:pt x="150599" y="953078"/>
                </a:lnTo>
                <a:lnTo>
                  <a:pt x="150797" y="954348"/>
                </a:lnTo>
                <a:lnTo>
                  <a:pt x="149822" y="955618"/>
                </a:lnTo>
                <a:lnTo>
                  <a:pt x="149235" y="955618"/>
                </a:lnTo>
                <a:lnTo>
                  <a:pt x="147871" y="959428"/>
                </a:lnTo>
                <a:lnTo>
                  <a:pt x="142804" y="961968"/>
                </a:lnTo>
                <a:close/>
              </a:path>
              <a:path w="4097654" h="972819">
                <a:moveTo>
                  <a:pt x="945269" y="956888"/>
                </a:moveTo>
                <a:lnTo>
                  <a:pt x="942145" y="956888"/>
                </a:lnTo>
                <a:lnTo>
                  <a:pt x="939997" y="955618"/>
                </a:lnTo>
                <a:lnTo>
                  <a:pt x="937467" y="955618"/>
                </a:lnTo>
                <a:lnTo>
                  <a:pt x="932979" y="947998"/>
                </a:lnTo>
                <a:lnTo>
                  <a:pt x="927516" y="942918"/>
                </a:lnTo>
                <a:lnTo>
                  <a:pt x="921078" y="939108"/>
                </a:lnTo>
                <a:lnTo>
                  <a:pt x="919714" y="937838"/>
                </a:lnTo>
                <a:lnTo>
                  <a:pt x="918738" y="936568"/>
                </a:lnTo>
                <a:lnTo>
                  <a:pt x="917763" y="934028"/>
                </a:lnTo>
                <a:lnTo>
                  <a:pt x="916788" y="932758"/>
                </a:lnTo>
                <a:lnTo>
                  <a:pt x="917961" y="930218"/>
                </a:lnTo>
                <a:lnTo>
                  <a:pt x="919325" y="930218"/>
                </a:lnTo>
                <a:lnTo>
                  <a:pt x="924011" y="928948"/>
                </a:lnTo>
                <a:lnTo>
                  <a:pt x="926541" y="927678"/>
                </a:lnTo>
                <a:lnTo>
                  <a:pt x="928301" y="928948"/>
                </a:lnTo>
                <a:lnTo>
                  <a:pt x="931029" y="928948"/>
                </a:lnTo>
                <a:lnTo>
                  <a:pt x="931417" y="930218"/>
                </a:lnTo>
                <a:lnTo>
                  <a:pt x="933955" y="937838"/>
                </a:lnTo>
                <a:lnTo>
                  <a:pt x="939418" y="941648"/>
                </a:lnTo>
                <a:lnTo>
                  <a:pt x="945468" y="944188"/>
                </a:lnTo>
                <a:lnTo>
                  <a:pt x="946443" y="945458"/>
                </a:lnTo>
                <a:lnTo>
                  <a:pt x="947022" y="946728"/>
                </a:lnTo>
                <a:lnTo>
                  <a:pt x="947410" y="947998"/>
                </a:lnTo>
                <a:lnTo>
                  <a:pt x="948584" y="949268"/>
                </a:lnTo>
                <a:lnTo>
                  <a:pt x="948195" y="953078"/>
                </a:lnTo>
                <a:lnTo>
                  <a:pt x="945269" y="956888"/>
                </a:lnTo>
                <a:close/>
              </a:path>
              <a:path w="4097654" h="972819">
                <a:moveTo>
                  <a:pt x="2416197" y="972128"/>
                </a:moveTo>
                <a:lnTo>
                  <a:pt x="2395335" y="972128"/>
                </a:lnTo>
                <a:lnTo>
                  <a:pt x="2394931" y="968318"/>
                </a:lnTo>
                <a:lnTo>
                  <a:pt x="2393971" y="965778"/>
                </a:lnTo>
                <a:lnTo>
                  <a:pt x="2391807" y="964508"/>
                </a:lnTo>
                <a:lnTo>
                  <a:pt x="2389460" y="961968"/>
                </a:lnTo>
                <a:lnTo>
                  <a:pt x="2386565" y="960698"/>
                </a:lnTo>
                <a:lnTo>
                  <a:pt x="2383997" y="958158"/>
                </a:lnTo>
                <a:lnTo>
                  <a:pt x="2378938" y="954348"/>
                </a:lnTo>
                <a:lnTo>
                  <a:pt x="2379342" y="947998"/>
                </a:lnTo>
                <a:lnTo>
                  <a:pt x="2384805" y="944188"/>
                </a:lnTo>
                <a:lnTo>
                  <a:pt x="2386344" y="944188"/>
                </a:lnTo>
                <a:lnTo>
                  <a:pt x="2392394" y="941648"/>
                </a:lnTo>
                <a:lnTo>
                  <a:pt x="2397278" y="937838"/>
                </a:lnTo>
                <a:lnTo>
                  <a:pt x="2400394" y="931488"/>
                </a:lnTo>
                <a:lnTo>
                  <a:pt x="2402558" y="927678"/>
                </a:lnTo>
                <a:lnTo>
                  <a:pt x="2407435" y="927678"/>
                </a:lnTo>
                <a:lnTo>
                  <a:pt x="2412311" y="928948"/>
                </a:lnTo>
                <a:lnTo>
                  <a:pt x="2415206" y="930218"/>
                </a:lnTo>
                <a:lnTo>
                  <a:pt x="2416601" y="932758"/>
                </a:lnTo>
                <a:lnTo>
                  <a:pt x="2416380" y="936568"/>
                </a:lnTo>
                <a:lnTo>
                  <a:pt x="2416014" y="941648"/>
                </a:lnTo>
                <a:lnTo>
                  <a:pt x="2414254" y="942918"/>
                </a:lnTo>
                <a:lnTo>
                  <a:pt x="2407031" y="942918"/>
                </a:lnTo>
                <a:lnTo>
                  <a:pt x="2402154" y="944188"/>
                </a:lnTo>
                <a:lnTo>
                  <a:pt x="2399221" y="946728"/>
                </a:lnTo>
                <a:lnTo>
                  <a:pt x="2398634" y="951808"/>
                </a:lnTo>
                <a:lnTo>
                  <a:pt x="2398268" y="954348"/>
                </a:lnTo>
                <a:lnTo>
                  <a:pt x="2399442" y="958158"/>
                </a:lnTo>
                <a:lnTo>
                  <a:pt x="2401385" y="958158"/>
                </a:lnTo>
                <a:lnTo>
                  <a:pt x="2402337" y="959428"/>
                </a:lnTo>
                <a:lnTo>
                  <a:pt x="2403511" y="960698"/>
                </a:lnTo>
                <a:lnTo>
                  <a:pt x="2404684" y="960698"/>
                </a:lnTo>
                <a:lnTo>
                  <a:pt x="2411724" y="961968"/>
                </a:lnTo>
                <a:lnTo>
                  <a:pt x="2415023" y="965778"/>
                </a:lnTo>
                <a:lnTo>
                  <a:pt x="2416197" y="972128"/>
                </a:lnTo>
                <a:close/>
              </a:path>
              <a:path w="4097654" h="972819">
                <a:moveTo>
                  <a:pt x="1929916" y="935298"/>
                </a:moveTo>
                <a:lnTo>
                  <a:pt x="1925824" y="935298"/>
                </a:lnTo>
                <a:lnTo>
                  <a:pt x="1924262" y="932758"/>
                </a:lnTo>
                <a:lnTo>
                  <a:pt x="1925039" y="931488"/>
                </a:lnTo>
                <a:lnTo>
                  <a:pt x="1925626" y="930218"/>
                </a:lnTo>
                <a:lnTo>
                  <a:pt x="1927188" y="930218"/>
                </a:lnTo>
                <a:lnTo>
                  <a:pt x="1928163" y="928948"/>
                </a:lnTo>
                <a:lnTo>
                  <a:pt x="1931089" y="928948"/>
                </a:lnTo>
                <a:lnTo>
                  <a:pt x="1932453" y="930218"/>
                </a:lnTo>
                <a:lnTo>
                  <a:pt x="1931676" y="932758"/>
                </a:lnTo>
                <a:lnTo>
                  <a:pt x="1930891" y="934028"/>
                </a:lnTo>
                <a:lnTo>
                  <a:pt x="1929916" y="935298"/>
                </a:lnTo>
                <a:close/>
              </a:path>
              <a:path w="4097654" h="972819">
                <a:moveTo>
                  <a:pt x="2087913" y="934028"/>
                </a:moveTo>
                <a:lnTo>
                  <a:pt x="2086747" y="934028"/>
                </a:lnTo>
                <a:lnTo>
                  <a:pt x="2085376" y="932758"/>
                </a:lnTo>
                <a:lnTo>
                  <a:pt x="2084598" y="932758"/>
                </a:lnTo>
                <a:lnTo>
                  <a:pt x="2084408" y="931488"/>
                </a:lnTo>
                <a:lnTo>
                  <a:pt x="2083821" y="930218"/>
                </a:lnTo>
                <a:lnTo>
                  <a:pt x="2084796" y="930218"/>
                </a:lnTo>
                <a:lnTo>
                  <a:pt x="2085962" y="928948"/>
                </a:lnTo>
                <a:lnTo>
                  <a:pt x="2086938" y="928948"/>
                </a:lnTo>
                <a:lnTo>
                  <a:pt x="2087326" y="930218"/>
                </a:lnTo>
                <a:lnTo>
                  <a:pt x="2088111" y="931488"/>
                </a:lnTo>
                <a:lnTo>
                  <a:pt x="2087913" y="934028"/>
                </a:lnTo>
                <a:close/>
              </a:path>
              <a:path w="4097654" h="972819">
                <a:moveTo>
                  <a:pt x="2245933" y="936568"/>
                </a:moveTo>
                <a:lnTo>
                  <a:pt x="2244942" y="936568"/>
                </a:lnTo>
                <a:lnTo>
                  <a:pt x="2242222" y="935298"/>
                </a:lnTo>
                <a:lnTo>
                  <a:pt x="2241231" y="934028"/>
                </a:lnTo>
                <a:lnTo>
                  <a:pt x="2242595" y="931488"/>
                </a:lnTo>
                <a:lnTo>
                  <a:pt x="2243182" y="928948"/>
                </a:lnTo>
                <a:lnTo>
                  <a:pt x="2244173" y="928948"/>
                </a:lnTo>
                <a:lnTo>
                  <a:pt x="2245529" y="930218"/>
                </a:lnTo>
                <a:lnTo>
                  <a:pt x="2248241" y="930218"/>
                </a:lnTo>
                <a:lnTo>
                  <a:pt x="2249415" y="932758"/>
                </a:lnTo>
                <a:lnTo>
                  <a:pt x="2248058" y="935298"/>
                </a:lnTo>
                <a:lnTo>
                  <a:pt x="2247289" y="935298"/>
                </a:lnTo>
                <a:lnTo>
                  <a:pt x="2245933" y="936568"/>
                </a:lnTo>
                <a:close/>
              </a:path>
              <a:path w="4097654" h="972819">
                <a:moveTo>
                  <a:pt x="2368415" y="930218"/>
                </a:moveTo>
                <a:lnTo>
                  <a:pt x="2365482" y="930218"/>
                </a:lnTo>
                <a:lnTo>
                  <a:pt x="2366838" y="928948"/>
                </a:lnTo>
                <a:lnTo>
                  <a:pt x="2368415" y="930218"/>
                </a:lnTo>
                <a:close/>
              </a:path>
              <a:path w="4097654" h="972819">
                <a:moveTo>
                  <a:pt x="2367646" y="937838"/>
                </a:moveTo>
                <a:lnTo>
                  <a:pt x="2362365" y="937838"/>
                </a:lnTo>
                <a:lnTo>
                  <a:pt x="2361375" y="936568"/>
                </a:lnTo>
                <a:lnTo>
                  <a:pt x="2360019" y="934028"/>
                </a:lnTo>
                <a:lnTo>
                  <a:pt x="2360788" y="932758"/>
                </a:lnTo>
                <a:lnTo>
                  <a:pt x="2362365" y="931488"/>
                </a:lnTo>
                <a:lnTo>
                  <a:pt x="2363722" y="930218"/>
                </a:lnTo>
                <a:lnTo>
                  <a:pt x="2369772" y="930218"/>
                </a:lnTo>
                <a:lnTo>
                  <a:pt x="2370358" y="931488"/>
                </a:lnTo>
                <a:lnTo>
                  <a:pt x="2370945" y="931488"/>
                </a:lnTo>
                <a:lnTo>
                  <a:pt x="2370762" y="934028"/>
                </a:lnTo>
                <a:lnTo>
                  <a:pt x="2370175" y="934028"/>
                </a:lnTo>
                <a:lnTo>
                  <a:pt x="2369185" y="936568"/>
                </a:lnTo>
                <a:lnTo>
                  <a:pt x="2367646" y="937838"/>
                </a:lnTo>
                <a:close/>
              </a:path>
              <a:path w="4097654" h="972819">
                <a:moveTo>
                  <a:pt x="1727642" y="940378"/>
                </a:moveTo>
                <a:lnTo>
                  <a:pt x="1725501" y="940378"/>
                </a:lnTo>
                <a:lnTo>
                  <a:pt x="1722179" y="939108"/>
                </a:lnTo>
                <a:lnTo>
                  <a:pt x="1720427" y="936568"/>
                </a:lnTo>
                <a:lnTo>
                  <a:pt x="1722179" y="932758"/>
                </a:lnTo>
                <a:lnTo>
                  <a:pt x="1722575" y="931488"/>
                </a:lnTo>
                <a:lnTo>
                  <a:pt x="1728618" y="931488"/>
                </a:lnTo>
                <a:lnTo>
                  <a:pt x="1730568" y="934028"/>
                </a:lnTo>
                <a:lnTo>
                  <a:pt x="1729989" y="937838"/>
                </a:lnTo>
                <a:lnTo>
                  <a:pt x="1729593" y="939108"/>
                </a:lnTo>
                <a:lnTo>
                  <a:pt x="1727642" y="940378"/>
                </a:lnTo>
                <a:close/>
              </a:path>
              <a:path w="4097654" h="972819">
                <a:moveTo>
                  <a:pt x="1244287" y="939108"/>
                </a:moveTo>
                <a:lnTo>
                  <a:pt x="1243121" y="939108"/>
                </a:lnTo>
                <a:lnTo>
                  <a:pt x="1241757" y="937838"/>
                </a:lnTo>
                <a:lnTo>
                  <a:pt x="1241559" y="936568"/>
                </a:lnTo>
                <a:lnTo>
                  <a:pt x="1240973" y="935298"/>
                </a:lnTo>
                <a:lnTo>
                  <a:pt x="1241948" y="932758"/>
                </a:lnTo>
                <a:lnTo>
                  <a:pt x="1243510" y="932758"/>
                </a:lnTo>
                <a:lnTo>
                  <a:pt x="1244485" y="934028"/>
                </a:lnTo>
                <a:lnTo>
                  <a:pt x="1246047" y="934028"/>
                </a:lnTo>
                <a:lnTo>
                  <a:pt x="1246047" y="935298"/>
                </a:lnTo>
                <a:lnTo>
                  <a:pt x="1245849" y="936568"/>
                </a:lnTo>
                <a:lnTo>
                  <a:pt x="1244874" y="937838"/>
                </a:lnTo>
                <a:lnTo>
                  <a:pt x="1244287" y="939108"/>
                </a:lnTo>
                <a:close/>
              </a:path>
              <a:path w="4097654" h="972819">
                <a:moveTo>
                  <a:pt x="1552867" y="939108"/>
                </a:moveTo>
                <a:lnTo>
                  <a:pt x="1552479" y="939108"/>
                </a:lnTo>
                <a:lnTo>
                  <a:pt x="1552479" y="937838"/>
                </a:lnTo>
                <a:lnTo>
                  <a:pt x="1552867" y="939108"/>
                </a:lnTo>
                <a:close/>
              </a:path>
              <a:path w="4097654" h="972819">
                <a:moveTo>
                  <a:pt x="1553065" y="939108"/>
                </a:moveTo>
                <a:lnTo>
                  <a:pt x="1552867" y="939108"/>
                </a:lnTo>
                <a:lnTo>
                  <a:pt x="1552677" y="937838"/>
                </a:lnTo>
                <a:lnTo>
                  <a:pt x="1553065" y="939108"/>
                </a:lnTo>
                <a:close/>
              </a:path>
              <a:path w="4097654" h="972819">
                <a:moveTo>
                  <a:pt x="1535708" y="972128"/>
                </a:moveTo>
                <a:lnTo>
                  <a:pt x="1514831" y="972128"/>
                </a:lnTo>
                <a:lnTo>
                  <a:pt x="1517376" y="967048"/>
                </a:lnTo>
                <a:lnTo>
                  <a:pt x="1521079" y="963238"/>
                </a:lnTo>
                <a:lnTo>
                  <a:pt x="1530832" y="960698"/>
                </a:lnTo>
                <a:lnTo>
                  <a:pt x="1533758" y="958158"/>
                </a:lnTo>
                <a:lnTo>
                  <a:pt x="1535122" y="954348"/>
                </a:lnTo>
                <a:lnTo>
                  <a:pt x="1537461" y="946728"/>
                </a:lnTo>
                <a:lnTo>
                  <a:pt x="1543122" y="942918"/>
                </a:lnTo>
                <a:lnTo>
                  <a:pt x="1550338" y="941648"/>
                </a:lnTo>
                <a:lnTo>
                  <a:pt x="1551313" y="941648"/>
                </a:lnTo>
                <a:lnTo>
                  <a:pt x="1552090" y="940378"/>
                </a:lnTo>
                <a:lnTo>
                  <a:pt x="1553065" y="939108"/>
                </a:lnTo>
                <a:lnTo>
                  <a:pt x="1555024" y="944188"/>
                </a:lnTo>
                <a:lnTo>
                  <a:pt x="1553462" y="950538"/>
                </a:lnTo>
                <a:lnTo>
                  <a:pt x="1554437" y="955618"/>
                </a:lnTo>
                <a:lnTo>
                  <a:pt x="1555024" y="958158"/>
                </a:lnTo>
                <a:lnTo>
                  <a:pt x="1557553" y="960698"/>
                </a:lnTo>
                <a:lnTo>
                  <a:pt x="1560479" y="961968"/>
                </a:lnTo>
                <a:lnTo>
                  <a:pt x="1543899" y="961968"/>
                </a:lnTo>
                <a:lnTo>
                  <a:pt x="1539998" y="963238"/>
                </a:lnTo>
                <a:lnTo>
                  <a:pt x="1537857" y="963238"/>
                </a:lnTo>
                <a:lnTo>
                  <a:pt x="1536493" y="964508"/>
                </a:lnTo>
                <a:lnTo>
                  <a:pt x="1536097" y="967048"/>
                </a:lnTo>
                <a:lnTo>
                  <a:pt x="1535708" y="968318"/>
                </a:lnTo>
                <a:lnTo>
                  <a:pt x="1535708" y="972128"/>
                </a:lnTo>
                <a:close/>
              </a:path>
              <a:path w="4097654" h="972819">
                <a:moveTo>
                  <a:pt x="530771" y="963238"/>
                </a:moveTo>
                <a:lnTo>
                  <a:pt x="530835" y="961968"/>
                </a:lnTo>
                <a:lnTo>
                  <a:pt x="530962" y="940378"/>
                </a:lnTo>
                <a:lnTo>
                  <a:pt x="539351" y="940378"/>
                </a:lnTo>
                <a:lnTo>
                  <a:pt x="543648" y="941648"/>
                </a:lnTo>
                <a:lnTo>
                  <a:pt x="548517" y="941648"/>
                </a:lnTo>
                <a:lnTo>
                  <a:pt x="552030" y="944188"/>
                </a:lnTo>
                <a:lnTo>
                  <a:pt x="552418" y="946728"/>
                </a:lnTo>
                <a:lnTo>
                  <a:pt x="553203" y="953078"/>
                </a:lnTo>
                <a:lnTo>
                  <a:pt x="550277" y="959428"/>
                </a:lnTo>
                <a:lnTo>
                  <a:pt x="545203" y="960698"/>
                </a:lnTo>
                <a:lnTo>
                  <a:pt x="540524" y="961968"/>
                </a:lnTo>
                <a:lnTo>
                  <a:pt x="535648" y="961968"/>
                </a:lnTo>
                <a:lnTo>
                  <a:pt x="530771" y="963238"/>
                </a:lnTo>
                <a:close/>
              </a:path>
              <a:path w="4097654" h="972819">
                <a:moveTo>
                  <a:pt x="1987069" y="963238"/>
                </a:moveTo>
                <a:lnTo>
                  <a:pt x="1965026" y="963238"/>
                </a:lnTo>
                <a:lnTo>
                  <a:pt x="1969324" y="961968"/>
                </a:lnTo>
                <a:lnTo>
                  <a:pt x="1970299" y="960698"/>
                </a:lnTo>
                <a:lnTo>
                  <a:pt x="1971465" y="959428"/>
                </a:lnTo>
                <a:lnTo>
                  <a:pt x="1971853" y="959428"/>
                </a:lnTo>
                <a:lnTo>
                  <a:pt x="1972638" y="956888"/>
                </a:lnTo>
                <a:lnTo>
                  <a:pt x="1973812" y="951808"/>
                </a:lnTo>
                <a:lnTo>
                  <a:pt x="1975952" y="942918"/>
                </a:lnTo>
                <a:lnTo>
                  <a:pt x="1982582" y="940378"/>
                </a:lnTo>
                <a:lnTo>
                  <a:pt x="1991169" y="944188"/>
                </a:lnTo>
                <a:lnTo>
                  <a:pt x="1993706" y="945458"/>
                </a:lnTo>
                <a:lnTo>
                  <a:pt x="1994872" y="947998"/>
                </a:lnTo>
                <a:lnTo>
                  <a:pt x="1995656" y="950538"/>
                </a:lnTo>
                <a:lnTo>
                  <a:pt x="1996243" y="954348"/>
                </a:lnTo>
                <a:lnTo>
                  <a:pt x="1993706" y="959428"/>
                </a:lnTo>
                <a:lnTo>
                  <a:pt x="1989995" y="961968"/>
                </a:lnTo>
                <a:lnTo>
                  <a:pt x="1987069" y="963238"/>
                </a:lnTo>
                <a:close/>
              </a:path>
              <a:path w="4097654" h="972819">
                <a:moveTo>
                  <a:pt x="799365" y="942918"/>
                </a:moveTo>
                <a:lnTo>
                  <a:pt x="780247" y="942918"/>
                </a:lnTo>
                <a:lnTo>
                  <a:pt x="784926" y="941648"/>
                </a:lnTo>
                <a:lnTo>
                  <a:pt x="805993" y="941648"/>
                </a:lnTo>
                <a:lnTo>
                  <a:pt x="799365" y="942918"/>
                </a:lnTo>
                <a:close/>
              </a:path>
              <a:path w="4097654" h="972819">
                <a:moveTo>
                  <a:pt x="1142468" y="963238"/>
                </a:moveTo>
                <a:lnTo>
                  <a:pt x="1120433" y="963238"/>
                </a:lnTo>
                <a:lnTo>
                  <a:pt x="1122963" y="961968"/>
                </a:lnTo>
                <a:lnTo>
                  <a:pt x="1125309" y="961968"/>
                </a:lnTo>
                <a:lnTo>
                  <a:pt x="1130574" y="959428"/>
                </a:lnTo>
                <a:lnTo>
                  <a:pt x="1132716" y="951808"/>
                </a:lnTo>
                <a:lnTo>
                  <a:pt x="1129790" y="946728"/>
                </a:lnTo>
                <a:lnTo>
                  <a:pt x="1129203" y="945458"/>
                </a:lnTo>
                <a:lnTo>
                  <a:pt x="1124525" y="941648"/>
                </a:lnTo>
                <a:lnTo>
                  <a:pt x="1137592" y="941648"/>
                </a:lnTo>
                <a:lnTo>
                  <a:pt x="1151056" y="955618"/>
                </a:lnTo>
                <a:lnTo>
                  <a:pt x="1149494" y="959428"/>
                </a:lnTo>
                <a:lnTo>
                  <a:pt x="1146179" y="960698"/>
                </a:lnTo>
                <a:lnTo>
                  <a:pt x="1144419" y="961968"/>
                </a:lnTo>
                <a:lnTo>
                  <a:pt x="1142468" y="963238"/>
                </a:lnTo>
                <a:close/>
              </a:path>
              <a:path w="4097654" h="972819">
                <a:moveTo>
                  <a:pt x="1632849" y="960698"/>
                </a:moveTo>
                <a:lnTo>
                  <a:pt x="1623484" y="960698"/>
                </a:lnTo>
                <a:lnTo>
                  <a:pt x="1619583" y="958158"/>
                </a:lnTo>
                <a:lnTo>
                  <a:pt x="1619195" y="953078"/>
                </a:lnTo>
                <a:lnTo>
                  <a:pt x="1618997" y="951808"/>
                </a:lnTo>
                <a:lnTo>
                  <a:pt x="1619195" y="950538"/>
                </a:lnTo>
                <a:lnTo>
                  <a:pt x="1619290" y="946728"/>
                </a:lnTo>
                <a:lnTo>
                  <a:pt x="1619385" y="944188"/>
                </a:lnTo>
                <a:lnTo>
                  <a:pt x="1623484" y="941648"/>
                </a:lnTo>
                <a:lnTo>
                  <a:pt x="1628163" y="944188"/>
                </a:lnTo>
                <a:lnTo>
                  <a:pt x="1631287" y="945458"/>
                </a:lnTo>
                <a:lnTo>
                  <a:pt x="1633435" y="947998"/>
                </a:lnTo>
                <a:lnTo>
                  <a:pt x="1634213" y="950538"/>
                </a:lnTo>
                <a:lnTo>
                  <a:pt x="1635576" y="955618"/>
                </a:lnTo>
                <a:lnTo>
                  <a:pt x="1632849" y="960698"/>
                </a:lnTo>
                <a:close/>
              </a:path>
              <a:path w="4097654" h="972819">
                <a:moveTo>
                  <a:pt x="1746569" y="960698"/>
                </a:moveTo>
                <a:lnTo>
                  <a:pt x="1740131" y="959428"/>
                </a:lnTo>
                <a:lnTo>
                  <a:pt x="1737982" y="958158"/>
                </a:lnTo>
                <a:lnTo>
                  <a:pt x="1734081" y="953078"/>
                </a:lnTo>
                <a:lnTo>
                  <a:pt x="1733692" y="949268"/>
                </a:lnTo>
                <a:lnTo>
                  <a:pt x="1734081" y="945458"/>
                </a:lnTo>
                <a:lnTo>
                  <a:pt x="1734279" y="944188"/>
                </a:lnTo>
                <a:lnTo>
                  <a:pt x="1735445" y="942918"/>
                </a:lnTo>
                <a:lnTo>
                  <a:pt x="1736420" y="942918"/>
                </a:lnTo>
                <a:lnTo>
                  <a:pt x="1740131" y="941648"/>
                </a:lnTo>
                <a:lnTo>
                  <a:pt x="1743834" y="942918"/>
                </a:lnTo>
                <a:lnTo>
                  <a:pt x="1746958" y="944188"/>
                </a:lnTo>
                <a:lnTo>
                  <a:pt x="1748710" y="945458"/>
                </a:lnTo>
                <a:lnTo>
                  <a:pt x="1749883" y="947998"/>
                </a:lnTo>
                <a:lnTo>
                  <a:pt x="1750859" y="949268"/>
                </a:lnTo>
                <a:lnTo>
                  <a:pt x="1751247" y="955618"/>
                </a:lnTo>
                <a:lnTo>
                  <a:pt x="1746569" y="960698"/>
                </a:lnTo>
                <a:close/>
              </a:path>
              <a:path w="4097654" h="972819">
                <a:moveTo>
                  <a:pt x="292016" y="972128"/>
                </a:moveTo>
                <a:lnTo>
                  <a:pt x="272121" y="972128"/>
                </a:lnTo>
                <a:lnTo>
                  <a:pt x="272121" y="968318"/>
                </a:lnTo>
                <a:lnTo>
                  <a:pt x="273881" y="965778"/>
                </a:lnTo>
                <a:lnTo>
                  <a:pt x="276807" y="963238"/>
                </a:lnTo>
                <a:lnTo>
                  <a:pt x="277783" y="961968"/>
                </a:lnTo>
                <a:lnTo>
                  <a:pt x="278948" y="961968"/>
                </a:lnTo>
                <a:lnTo>
                  <a:pt x="280122" y="960698"/>
                </a:lnTo>
                <a:lnTo>
                  <a:pt x="286751" y="959428"/>
                </a:lnTo>
                <a:lnTo>
                  <a:pt x="290850" y="955618"/>
                </a:lnTo>
                <a:lnTo>
                  <a:pt x="292602" y="949268"/>
                </a:lnTo>
                <a:lnTo>
                  <a:pt x="293578" y="945458"/>
                </a:lnTo>
                <a:lnTo>
                  <a:pt x="297479" y="942918"/>
                </a:lnTo>
                <a:lnTo>
                  <a:pt x="305670" y="942918"/>
                </a:lnTo>
                <a:lnTo>
                  <a:pt x="313868" y="945458"/>
                </a:lnTo>
                <a:lnTo>
                  <a:pt x="313480" y="946728"/>
                </a:lnTo>
                <a:lnTo>
                  <a:pt x="312695" y="946728"/>
                </a:lnTo>
                <a:lnTo>
                  <a:pt x="312611" y="949268"/>
                </a:lnTo>
                <a:lnTo>
                  <a:pt x="312108" y="956888"/>
                </a:lnTo>
                <a:lnTo>
                  <a:pt x="307819" y="960698"/>
                </a:lnTo>
                <a:lnTo>
                  <a:pt x="299628" y="960698"/>
                </a:lnTo>
                <a:lnTo>
                  <a:pt x="294553" y="961968"/>
                </a:lnTo>
                <a:lnTo>
                  <a:pt x="291825" y="967048"/>
                </a:lnTo>
                <a:lnTo>
                  <a:pt x="292016" y="972128"/>
                </a:lnTo>
                <a:close/>
              </a:path>
              <a:path w="4097654" h="972819">
                <a:moveTo>
                  <a:pt x="340780" y="960698"/>
                </a:moveTo>
                <a:lnTo>
                  <a:pt x="335713" y="955618"/>
                </a:lnTo>
                <a:lnTo>
                  <a:pt x="334540" y="954348"/>
                </a:lnTo>
                <a:lnTo>
                  <a:pt x="333763" y="951808"/>
                </a:lnTo>
                <a:lnTo>
                  <a:pt x="332399" y="947998"/>
                </a:lnTo>
                <a:lnTo>
                  <a:pt x="333763" y="944188"/>
                </a:lnTo>
                <a:lnTo>
                  <a:pt x="335713" y="944188"/>
                </a:lnTo>
                <a:lnTo>
                  <a:pt x="338251" y="942918"/>
                </a:lnTo>
                <a:lnTo>
                  <a:pt x="356392" y="942918"/>
                </a:lnTo>
                <a:lnTo>
                  <a:pt x="354442" y="946728"/>
                </a:lnTo>
                <a:lnTo>
                  <a:pt x="353070" y="947998"/>
                </a:lnTo>
                <a:lnTo>
                  <a:pt x="352491" y="950538"/>
                </a:lnTo>
                <a:lnTo>
                  <a:pt x="351318" y="953078"/>
                </a:lnTo>
                <a:lnTo>
                  <a:pt x="348194" y="959428"/>
                </a:lnTo>
                <a:lnTo>
                  <a:pt x="340780" y="960698"/>
                </a:lnTo>
                <a:close/>
              </a:path>
              <a:path w="4097654" h="972819">
                <a:moveTo>
                  <a:pt x="385453" y="963238"/>
                </a:moveTo>
                <a:lnTo>
                  <a:pt x="376477" y="961968"/>
                </a:lnTo>
                <a:lnTo>
                  <a:pt x="373948" y="960698"/>
                </a:lnTo>
                <a:lnTo>
                  <a:pt x="372576" y="956888"/>
                </a:lnTo>
                <a:lnTo>
                  <a:pt x="371410" y="954348"/>
                </a:lnTo>
                <a:lnTo>
                  <a:pt x="371212" y="950538"/>
                </a:lnTo>
                <a:lnTo>
                  <a:pt x="368873" y="945458"/>
                </a:lnTo>
                <a:lnTo>
                  <a:pt x="366138" y="942918"/>
                </a:lnTo>
                <a:lnTo>
                  <a:pt x="399884" y="942918"/>
                </a:lnTo>
                <a:lnTo>
                  <a:pt x="397545" y="944188"/>
                </a:lnTo>
                <a:lnTo>
                  <a:pt x="394817" y="944188"/>
                </a:lnTo>
                <a:lnTo>
                  <a:pt x="393454" y="946728"/>
                </a:lnTo>
                <a:lnTo>
                  <a:pt x="391892" y="951808"/>
                </a:lnTo>
                <a:lnTo>
                  <a:pt x="391503" y="954348"/>
                </a:lnTo>
                <a:lnTo>
                  <a:pt x="390718" y="956888"/>
                </a:lnTo>
                <a:lnTo>
                  <a:pt x="389156" y="960698"/>
                </a:lnTo>
                <a:lnTo>
                  <a:pt x="385453" y="963238"/>
                </a:lnTo>
                <a:close/>
              </a:path>
              <a:path w="4097654" h="972819">
                <a:moveTo>
                  <a:pt x="582850" y="961968"/>
                </a:moveTo>
                <a:lnTo>
                  <a:pt x="573097" y="946728"/>
                </a:lnTo>
                <a:lnTo>
                  <a:pt x="575048" y="944188"/>
                </a:lnTo>
                <a:lnTo>
                  <a:pt x="578560" y="942918"/>
                </a:lnTo>
                <a:lnTo>
                  <a:pt x="589091" y="942918"/>
                </a:lnTo>
                <a:lnTo>
                  <a:pt x="591628" y="946728"/>
                </a:lnTo>
                <a:lnTo>
                  <a:pt x="591628" y="956888"/>
                </a:lnTo>
                <a:lnTo>
                  <a:pt x="590264" y="958158"/>
                </a:lnTo>
                <a:lnTo>
                  <a:pt x="586949" y="959428"/>
                </a:lnTo>
                <a:lnTo>
                  <a:pt x="582850" y="961968"/>
                </a:lnTo>
                <a:close/>
              </a:path>
              <a:path w="4097654" h="972819">
                <a:moveTo>
                  <a:pt x="1026805" y="963238"/>
                </a:moveTo>
                <a:lnTo>
                  <a:pt x="1018020" y="960698"/>
                </a:lnTo>
                <a:lnTo>
                  <a:pt x="1013730" y="955618"/>
                </a:lnTo>
                <a:lnTo>
                  <a:pt x="1013730" y="947998"/>
                </a:lnTo>
                <a:lnTo>
                  <a:pt x="1013928" y="946728"/>
                </a:lnTo>
                <a:lnTo>
                  <a:pt x="1015292" y="945458"/>
                </a:lnTo>
                <a:lnTo>
                  <a:pt x="1017045" y="944188"/>
                </a:lnTo>
                <a:lnTo>
                  <a:pt x="1020565" y="944188"/>
                </a:lnTo>
                <a:lnTo>
                  <a:pt x="1021731" y="942918"/>
                </a:lnTo>
                <a:lnTo>
                  <a:pt x="1031095" y="944188"/>
                </a:lnTo>
                <a:lnTo>
                  <a:pt x="1035187" y="950538"/>
                </a:lnTo>
                <a:lnTo>
                  <a:pt x="1030897" y="959428"/>
                </a:lnTo>
                <a:lnTo>
                  <a:pt x="1029922" y="961968"/>
                </a:lnTo>
                <a:lnTo>
                  <a:pt x="1026805" y="963238"/>
                </a:lnTo>
                <a:close/>
              </a:path>
              <a:path w="4097654" h="972819">
                <a:moveTo>
                  <a:pt x="1224781" y="956888"/>
                </a:moveTo>
                <a:lnTo>
                  <a:pt x="1220301" y="955618"/>
                </a:lnTo>
                <a:lnTo>
                  <a:pt x="1217962" y="955618"/>
                </a:lnTo>
                <a:lnTo>
                  <a:pt x="1216202" y="953078"/>
                </a:lnTo>
                <a:lnTo>
                  <a:pt x="1217177" y="946728"/>
                </a:lnTo>
                <a:lnTo>
                  <a:pt x="1219516" y="944188"/>
                </a:lnTo>
                <a:lnTo>
                  <a:pt x="1222252" y="944188"/>
                </a:lnTo>
                <a:lnTo>
                  <a:pt x="1225955" y="942918"/>
                </a:lnTo>
                <a:lnTo>
                  <a:pt x="1229277" y="946728"/>
                </a:lnTo>
                <a:lnTo>
                  <a:pt x="1228881" y="954348"/>
                </a:lnTo>
                <a:lnTo>
                  <a:pt x="1224781" y="956888"/>
                </a:lnTo>
                <a:close/>
              </a:path>
              <a:path w="4097654" h="972819">
                <a:moveTo>
                  <a:pt x="1374199" y="972128"/>
                </a:moveTo>
                <a:lnTo>
                  <a:pt x="1353916" y="972128"/>
                </a:lnTo>
                <a:lnTo>
                  <a:pt x="1353329" y="970858"/>
                </a:lnTo>
                <a:lnTo>
                  <a:pt x="1352552" y="968318"/>
                </a:lnTo>
                <a:lnTo>
                  <a:pt x="1351379" y="965778"/>
                </a:lnTo>
                <a:lnTo>
                  <a:pt x="1350601" y="964508"/>
                </a:lnTo>
                <a:lnTo>
                  <a:pt x="1348453" y="963238"/>
                </a:lnTo>
                <a:lnTo>
                  <a:pt x="1346891" y="961968"/>
                </a:lnTo>
                <a:lnTo>
                  <a:pt x="1345138" y="960698"/>
                </a:lnTo>
                <a:lnTo>
                  <a:pt x="1338311" y="959428"/>
                </a:lnTo>
                <a:lnTo>
                  <a:pt x="1334212" y="954348"/>
                </a:lnTo>
                <a:lnTo>
                  <a:pt x="1333046" y="947998"/>
                </a:lnTo>
                <a:lnTo>
                  <a:pt x="1332459" y="945458"/>
                </a:lnTo>
                <a:lnTo>
                  <a:pt x="1330120" y="944188"/>
                </a:lnTo>
                <a:lnTo>
                  <a:pt x="1327583" y="942918"/>
                </a:lnTo>
                <a:lnTo>
                  <a:pt x="1340452" y="942918"/>
                </a:lnTo>
                <a:lnTo>
                  <a:pt x="1342212" y="944188"/>
                </a:lnTo>
                <a:lnTo>
                  <a:pt x="1347279" y="945458"/>
                </a:lnTo>
                <a:lnTo>
                  <a:pt x="1351180" y="949268"/>
                </a:lnTo>
                <a:lnTo>
                  <a:pt x="1352742" y="954348"/>
                </a:lnTo>
                <a:lnTo>
                  <a:pt x="1354495" y="959428"/>
                </a:lnTo>
                <a:lnTo>
                  <a:pt x="1358396" y="961968"/>
                </a:lnTo>
                <a:lnTo>
                  <a:pt x="1364057" y="963238"/>
                </a:lnTo>
                <a:lnTo>
                  <a:pt x="1371273" y="963238"/>
                </a:lnTo>
                <a:lnTo>
                  <a:pt x="1372637" y="965778"/>
                </a:lnTo>
                <a:lnTo>
                  <a:pt x="1373612" y="967048"/>
                </a:lnTo>
                <a:lnTo>
                  <a:pt x="1374397" y="968318"/>
                </a:lnTo>
                <a:lnTo>
                  <a:pt x="1374199" y="969588"/>
                </a:lnTo>
                <a:lnTo>
                  <a:pt x="1374199" y="972128"/>
                </a:lnTo>
                <a:close/>
              </a:path>
              <a:path w="4097654" h="972819">
                <a:moveTo>
                  <a:pt x="1426864" y="961968"/>
                </a:moveTo>
                <a:lnTo>
                  <a:pt x="1418864" y="960698"/>
                </a:lnTo>
                <a:lnTo>
                  <a:pt x="1414574" y="956888"/>
                </a:lnTo>
                <a:lnTo>
                  <a:pt x="1413988" y="946728"/>
                </a:lnTo>
                <a:lnTo>
                  <a:pt x="1416525" y="942918"/>
                </a:lnTo>
                <a:lnTo>
                  <a:pt x="1425501" y="942918"/>
                </a:lnTo>
                <a:lnTo>
                  <a:pt x="1430179" y="945458"/>
                </a:lnTo>
                <a:lnTo>
                  <a:pt x="1432914" y="951808"/>
                </a:lnTo>
                <a:lnTo>
                  <a:pt x="1434080" y="954348"/>
                </a:lnTo>
                <a:lnTo>
                  <a:pt x="1433691" y="956888"/>
                </a:lnTo>
                <a:lnTo>
                  <a:pt x="1430568" y="959428"/>
                </a:lnTo>
                <a:lnTo>
                  <a:pt x="1428228" y="960698"/>
                </a:lnTo>
                <a:lnTo>
                  <a:pt x="1426864" y="961968"/>
                </a:lnTo>
                <a:close/>
              </a:path>
              <a:path w="4097654" h="972819">
                <a:moveTo>
                  <a:pt x="1666786" y="963238"/>
                </a:moveTo>
                <a:lnTo>
                  <a:pt x="1658983" y="963238"/>
                </a:lnTo>
                <a:lnTo>
                  <a:pt x="1655867" y="960698"/>
                </a:lnTo>
                <a:lnTo>
                  <a:pt x="1655280" y="955618"/>
                </a:lnTo>
                <a:lnTo>
                  <a:pt x="1654892" y="953078"/>
                </a:lnTo>
                <a:lnTo>
                  <a:pt x="1654793" y="951808"/>
                </a:lnTo>
                <a:lnTo>
                  <a:pt x="1654760" y="949268"/>
                </a:lnTo>
                <a:lnTo>
                  <a:pt x="1654826" y="947998"/>
                </a:lnTo>
                <a:lnTo>
                  <a:pt x="1654892" y="945458"/>
                </a:lnTo>
                <a:lnTo>
                  <a:pt x="1656058" y="944188"/>
                </a:lnTo>
                <a:lnTo>
                  <a:pt x="1657033" y="944188"/>
                </a:lnTo>
                <a:lnTo>
                  <a:pt x="1659959" y="942918"/>
                </a:lnTo>
                <a:lnTo>
                  <a:pt x="1683564" y="942918"/>
                </a:lnTo>
                <a:lnTo>
                  <a:pt x="1679076" y="944188"/>
                </a:lnTo>
                <a:lnTo>
                  <a:pt x="1676150" y="946728"/>
                </a:lnTo>
                <a:lnTo>
                  <a:pt x="1674977" y="954348"/>
                </a:lnTo>
                <a:lnTo>
                  <a:pt x="1674588" y="955618"/>
                </a:lnTo>
                <a:lnTo>
                  <a:pt x="1674001" y="958158"/>
                </a:lnTo>
                <a:lnTo>
                  <a:pt x="1672836" y="960698"/>
                </a:lnTo>
                <a:lnTo>
                  <a:pt x="1670100" y="961968"/>
                </a:lnTo>
                <a:lnTo>
                  <a:pt x="1666786" y="963238"/>
                </a:lnTo>
                <a:close/>
              </a:path>
              <a:path w="4097654" h="972819">
                <a:moveTo>
                  <a:pt x="1862819" y="960698"/>
                </a:moveTo>
                <a:lnTo>
                  <a:pt x="1858720" y="958158"/>
                </a:lnTo>
                <a:lnTo>
                  <a:pt x="1858133" y="958158"/>
                </a:lnTo>
                <a:lnTo>
                  <a:pt x="1853455" y="951808"/>
                </a:lnTo>
                <a:lnTo>
                  <a:pt x="1857356" y="944188"/>
                </a:lnTo>
                <a:lnTo>
                  <a:pt x="1863992" y="942918"/>
                </a:lnTo>
                <a:lnTo>
                  <a:pt x="1869257" y="942918"/>
                </a:lnTo>
                <a:lnTo>
                  <a:pt x="1873159" y="947998"/>
                </a:lnTo>
                <a:lnTo>
                  <a:pt x="1871399" y="953078"/>
                </a:lnTo>
                <a:lnTo>
                  <a:pt x="1869844" y="958158"/>
                </a:lnTo>
                <a:lnTo>
                  <a:pt x="1862819" y="960698"/>
                </a:lnTo>
                <a:close/>
              </a:path>
              <a:path w="4097654" h="972819">
                <a:moveTo>
                  <a:pt x="1935181" y="970858"/>
                </a:moveTo>
                <a:lnTo>
                  <a:pt x="1917047" y="970858"/>
                </a:lnTo>
                <a:lnTo>
                  <a:pt x="1915873" y="965778"/>
                </a:lnTo>
                <a:lnTo>
                  <a:pt x="1911782" y="964508"/>
                </a:lnTo>
                <a:lnTo>
                  <a:pt x="1907096" y="963238"/>
                </a:lnTo>
                <a:lnTo>
                  <a:pt x="1899293" y="960698"/>
                </a:lnTo>
                <a:lnTo>
                  <a:pt x="1897152" y="953078"/>
                </a:lnTo>
                <a:lnTo>
                  <a:pt x="1901442" y="946728"/>
                </a:lnTo>
                <a:lnTo>
                  <a:pt x="1903392" y="942918"/>
                </a:lnTo>
                <a:lnTo>
                  <a:pt x="1909435" y="942918"/>
                </a:lnTo>
                <a:lnTo>
                  <a:pt x="1911385" y="945458"/>
                </a:lnTo>
                <a:lnTo>
                  <a:pt x="1913534" y="947998"/>
                </a:lnTo>
                <a:lnTo>
                  <a:pt x="1917047" y="955618"/>
                </a:lnTo>
                <a:lnTo>
                  <a:pt x="1918997" y="958158"/>
                </a:lnTo>
                <a:lnTo>
                  <a:pt x="1921336" y="961968"/>
                </a:lnTo>
                <a:lnTo>
                  <a:pt x="1925237" y="963238"/>
                </a:lnTo>
                <a:lnTo>
                  <a:pt x="1930114" y="964508"/>
                </a:lnTo>
                <a:lnTo>
                  <a:pt x="1933428" y="967048"/>
                </a:lnTo>
                <a:lnTo>
                  <a:pt x="1935181" y="970858"/>
                </a:lnTo>
                <a:close/>
              </a:path>
              <a:path w="4097654" h="972819">
                <a:moveTo>
                  <a:pt x="2267381" y="955618"/>
                </a:moveTo>
                <a:lnTo>
                  <a:pt x="2264448" y="955618"/>
                </a:lnTo>
                <a:lnTo>
                  <a:pt x="2262101" y="954348"/>
                </a:lnTo>
                <a:lnTo>
                  <a:pt x="2259571" y="953078"/>
                </a:lnTo>
                <a:lnTo>
                  <a:pt x="2257811" y="950538"/>
                </a:lnTo>
                <a:lnTo>
                  <a:pt x="2257407" y="949268"/>
                </a:lnTo>
                <a:lnTo>
                  <a:pt x="2257811" y="947998"/>
                </a:lnTo>
                <a:lnTo>
                  <a:pt x="2257811" y="946728"/>
                </a:lnTo>
                <a:lnTo>
                  <a:pt x="2258581" y="945458"/>
                </a:lnTo>
                <a:lnTo>
                  <a:pt x="2260524" y="942918"/>
                </a:lnTo>
                <a:lnTo>
                  <a:pt x="2265621" y="942918"/>
                </a:lnTo>
                <a:lnTo>
                  <a:pt x="2267381" y="944188"/>
                </a:lnTo>
                <a:lnTo>
                  <a:pt x="2268921" y="945458"/>
                </a:lnTo>
                <a:lnTo>
                  <a:pt x="2271450" y="947998"/>
                </a:lnTo>
                <a:lnTo>
                  <a:pt x="2270498" y="951808"/>
                </a:lnTo>
                <a:lnTo>
                  <a:pt x="2268921" y="953078"/>
                </a:lnTo>
                <a:lnTo>
                  <a:pt x="2267381" y="955618"/>
                </a:lnTo>
                <a:close/>
              </a:path>
              <a:path w="4097654" h="972819">
                <a:moveTo>
                  <a:pt x="2410734" y="944188"/>
                </a:moveTo>
                <a:lnTo>
                  <a:pt x="2409560" y="944188"/>
                </a:lnTo>
                <a:lnTo>
                  <a:pt x="2408204" y="942918"/>
                </a:lnTo>
                <a:lnTo>
                  <a:pt x="2414254" y="942918"/>
                </a:lnTo>
                <a:lnTo>
                  <a:pt x="2410734" y="944188"/>
                </a:lnTo>
                <a:close/>
              </a:path>
              <a:path w="4097654" h="972819">
                <a:moveTo>
                  <a:pt x="216728" y="960698"/>
                </a:moveTo>
                <a:lnTo>
                  <a:pt x="212431" y="958158"/>
                </a:lnTo>
                <a:lnTo>
                  <a:pt x="211653" y="950538"/>
                </a:lnTo>
                <a:lnTo>
                  <a:pt x="215166" y="945458"/>
                </a:lnTo>
                <a:lnTo>
                  <a:pt x="219265" y="944188"/>
                </a:lnTo>
                <a:lnTo>
                  <a:pt x="223357" y="944188"/>
                </a:lnTo>
                <a:lnTo>
                  <a:pt x="227845" y="947998"/>
                </a:lnTo>
                <a:lnTo>
                  <a:pt x="227977" y="950538"/>
                </a:lnTo>
                <a:lnTo>
                  <a:pt x="228043" y="955618"/>
                </a:lnTo>
                <a:lnTo>
                  <a:pt x="224721" y="959428"/>
                </a:lnTo>
                <a:lnTo>
                  <a:pt x="220827" y="959428"/>
                </a:lnTo>
                <a:lnTo>
                  <a:pt x="216728" y="960698"/>
                </a:lnTo>
                <a:close/>
              </a:path>
              <a:path w="4097654" h="972819">
                <a:moveTo>
                  <a:pt x="314455" y="945458"/>
                </a:moveTo>
                <a:lnTo>
                  <a:pt x="313868" y="945458"/>
                </a:lnTo>
                <a:lnTo>
                  <a:pt x="313868" y="944188"/>
                </a:lnTo>
                <a:lnTo>
                  <a:pt x="314257" y="944188"/>
                </a:lnTo>
                <a:lnTo>
                  <a:pt x="314455" y="945458"/>
                </a:lnTo>
                <a:close/>
              </a:path>
              <a:path w="4097654" h="972819">
                <a:moveTo>
                  <a:pt x="639227" y="963238"/>
                </a:moveTo>
                <a:lnTo>
                  <a:pt x="622647" y="963238"/>
                </a:lnTo>
                <a:lnTo>
                  <a:pt x="620696" y="961968"/>
                </a:lnTo>
                <a:lnTo>
                  <a:pt x="618936" y="961968"/>
                </a:lnTo>
                <a:lnTo>
                  <a:pt x="610936" y="944188"/>
                </a:lnTo>
                <a:lnTo>
                  <a:pt x="618159" y="945458"/>
                </a:lnTo>
                <a:lnTo>
                  <a:pt x="627714" y="946728"/>
                </a:lnTo>
                <a:lnTo>
                  <a:pt x="631805" y="950538"/>
                </a:lnTo>
                <a:lnTo>
                  <a:pt x="632979" y="956888"/>
                </a:lnTo>
                <a:lnTo>
                  <a:pt x="633565" y="960698"/>
                </a:lnTo>
                <a:lnTo>
                  <a:pt x="635706" y="961968"/>
                </a:lnTo>
                <a:lnTo>
                  <a:pt x="639227" y="963238"/>
                </a:lnTo>
                <a:close/>
              </a:path>
              <a:path w="4097654" h="972819">
                <a:moveTo>
                  <a:pt x="1304755" y="954348"/>
                </a:moveTo>
                <a:lnTo>
                  <a:pt x="1304176" y="954348"/>
                </a:lnTo>
                <a:lnTo>
                  <a:pt x="1302805" y="953078"/>
                </a:lnTo>
                <a:lnTo>
                  <a:pt x="1301639" y="951808"/>
                </a:lnTo>
                <a:lnTo>
                  <a:pt x="1300663" y="950538"/>
                </a:lnTo>
                <a:lnTo>
                  <a:pt x="1301052" y="949268"/>
                </a:lnTo>
                <a:lnTo>
                  <a:pt x="1301250" y="947998"/>
                </a:lnTo>
                <a:lnTo>
                  <a:pt x="1302416" y="945458"/>
                </a:lnTo>
                <a:lnTo>
                  <a:pt x="1304367" y="944188"/>
                </a:lnTo>
                <a:lnTo>
                  <a:pt x="1306127" y="945458"/>
                </a:lnTo>
                <a:lnTo>
                  <a:pt x="1307879" y="945458"/>
                </a:lnTo>
                <a:lnTo>
                  <a:pt x="1308854" y="946728"/>
                </a:lnTo>
                <a:lnTo>
                  <a:pt x="1308268" y="950538"/>
                </a:lnTo>
                <a:lnTo>
                  <a:pt x="1307689" y="951808"/>
                </a:lnTo>
                <a:lnTo>
                  <a:pt x="1306904" y="951808"/>
                </a:lnTo>
                <a:lnTo>
                  <a:pt x="1306325" y="953078"/>
                </a:lnTo>
                <a:lnTo>
                  <a:pt x="1304755" y="954348"/>
                </a:lnTo>
                <a:close/>
              </a:path>
              <a:path w="4097654" h="972819">
                <a:moveTo>
                  <a:pt x="1725501" y="963238"/>
                </a:moveTo>
                <a:lnTo>
                  <a:pt x="1697408" y="963238"/>
                </a:lnTo>
                <a:lnTo>
                  <a:pt x="1695458" y="959428"/>
                </a:lnTo>
                <a:lnTo>
                  <a:pt x="1694879" y="953078"/>
                </a:lnTo>
                <a:lnTo>
                  <a:pt x="1696433" y="947998"/>
                </a:lnTo>
                <a:lnTo>
                  <a:pt x="1700723" y="946728"/>
                </a:lnTo>
                <a:lnTo>
                  <a:pt x="1702285" y="945458"/>
                </a:lnTo>
                <a:lnTo>
                  <a:pt x="1704235" y="945458"/>
                </a:lnTo>
                <a:lnTo>
                  <a:pt x="1706384" y="944188"/>
                </a:lnTo>
                <a:lnTo>
                  <a:pt x="1708335" y="945458"/>
                </a:lnTo>
                <a:lnTo>
                  <a:pt x="1710674" y="946728"/>
                </a:lnTo>
                <a:lnTo>
                  <a:pt x="1712434" y="947998"/>
                </a:lnTo>
                <a:lnTo>
                  <a:pt x="1713600" y="949268"/>
                </a:lnTo>
                <a:lnTo>
                  <a:pt x="1714186" y="951808"/>
                </a:lnTo>
                <a:lnTo>
                  <a:pt x="1716525" y="958158"/>
                </a:lnTo>
                <a:lnTo>
                  <a:pt x="1719840" y="961968"/>
                </a:lnTo>
                <a:lnTo>
                  <a:pt x="1725501" y="963238"/>
                </a:lnTo>
                <a:close/>
              </a:path>
              <a:path w="4097654" h="972819">
                <a:moveTo>
                  <a:pt x="1821080" y="963238"/>
                </a:moveTo>
                <a:lnTo>
                  <a:pt x="1807616" y="963238"/>
                </a:lnTo>
                <a:lnTo>
                  <a:pt x="1811517" y="960698"/>
                </a:lnTo>
                <a:lnTo>
                  <a:pt x="1812881" y="959428"/>
                </a:lnTo>
                <a:lnTo>
                  <a:pt x="1814054" y="958158"/>
                </a:lnTo>
                <a:lnTo>
                  <a:pt x="1815228" y="955618"/>
                </a:lnTo>
                <a:lnTo>
                  <a:pt x="1817758" y="953078"/>
                </a:lnTo>
                <a:lnTo>
                  <a:pt x="1822832" y="945458"/>
                </a:lnTo>
                <a:lnTo>
                  <a:pt x="1823617" y="944188"/>
                </a:lnTo>
                <a:lnTo>
                  <a:pt x="1827122" y="945458"/>
                </a:lnTo>
                <a:lnTo>
                  <a:pt x="1828882" y="949268"/>
                </a:lnTo>
                <a:lnTo>
                  <a:pt x="1829072" y="950538"/>
                </a:lnTo>
                <a:lnTo>
                  <a:pt x="1829072" y="954348"/>
                </a:lnTo>
                <a:lnTo>
                  <a:pt x="1828493" y="958158"/>
                </a:lnTo>
                <a:lnTo>
                  <a:pt x="1825758" y="959428"/>
                </a:lnTo>
                <a:lnTo>
                  <a:pt x="1821080" y="963238"/>
                </a:lnTo>
                <a:close/>
              </a:path>
              <a:path w="4097654" h="972819">
                <a:moveTo>
                  <a:pt x="2054364" y="972128"/>
                </a:moveTo>
                <a:lnTo>
                  <a:pt x="2036420" y="972128"/>
                </a:lnTo>
                <a:lnTo>
                  <a:pt x="2035643" y="968318"/>
                </a:lnTo>
                <a:lnTo>
                  <a:pt x="2035445" y="965778"/>
                </a:lnTo>
                <a:lnTo>
                  <a:pt x="2036420" y="964508"/>
                </a:lnTo>
                <a:lnTo>
                  <a:pt x="2037205" y="963238"/>
                </a:lnTo>
                <a:lnTo>
                  <a:pt x="2038181" y="963238"/>
                </a:lnTo>
                <a:lnTo>
                  <a:pt x="2039545" y="961968"/>
                </a:lnTo>
                <a:lnTo>
                  <a:pt x="2048901" y="961968"/>
                </a:lnTo>
                <a:lnTo>
                  <a:pt x="2055538" y="959428"/>
                </a:lnTo>
                <a:lnTo>
                  <a:pt x="2058075" y="950538"/>
                </a:lnTo>
                <a:lnTo>
                  <a:pt x="2058464" y="949268"/>
                </a:lnTo>
                <a:lnTo>
                  <a:pt x="2060216" y="947998"/>
                </a:lnTo>
                <a:lnTo>
                  <a:pt x="2062951" y="945458"/>
                </a:lnTo>
                <a:lnTo>
                  <a:pt x="2064902" y="945458"/>
                </a:lnTo>
                <a:lnTo>
                  <a:pt x="2066068" y="944188"/>
                </a:lnTo>
                <a:lnTo>
                  <a:pt x="2070167" y="945458"/>
                </a:lnTo>
                <a:lnTo>
                  <a:pt x="2072316" y="947998"/>
                </a:lnTo>
                <a:lnTo>
                  <a:pt x="2073481" y="950538"/>
                </a:lnTo>
                <a:lnTo>
                  <a:pt x="2074457" y="953078"/>
                </a:lnTo>
                <a:lnTo>
                  <a:pt x="2073481" y="958158"/>
                </a:lnTo>
                <a:lnTo>
                  <a:pt x="2071341" y="959428"/>
                </a:lnTo>
                <a:lnTo>
                  <a:pt x="2070365" y="959428"/>
                </a:lnTo>
                <a:lnTo>
                  <a:pt x="2069390" y="960698"/>
                </a:lnTo>
                <a:lnTo>
                  <a:pt x="2061389" y="961968"/>
                </a:lnTo>
                <a:lnTo>
                  <a:pt x="2057100" y="965778"/>
                </a:lnTo>
                <a:lnTo>
                  <a:pt x="2054364" y="972128"/>
                </a:lnTo>
                <a:close/>
              </a:path>
              <a:path w="4097654" h="972819">
                <a:moveTo>
                  <a:pt x="2303833" y="959428"/>
                </a:moveTo>
                <a:lnTo>
                  <a:pt x="2299764" y="956888"/>
                </a:lnTo>
                <a:lnTo>
                  <a:pt x="2297600" y="953078"/>
                </a:lnTo>
                <a:lnTo>
                  <a:pt x="2296244" y="950538"/>
                </a:lnTo>
                <a:lnTo>
                  <a:pt x="2298004" y="945458"/>
                </a:lnTo>
                <a:lnTo>
                  <a:pt x="2300716" y="945458"/>
                </a:lnTo>
                <a:lnTo>
                  <a:pt x="2301303" y="944188"/>
                </a:lnTo>
                <a:lnTo>
                  <a:pt x="2311826" y="944188"/>
                </a:lnTo>
                <a:lnTo>
                  <a:pt x="2313586" y="945458"/>
                </a:lnTo>
                <a:lnTo>
                  <a:pt x="2314950" y="946728"/>
                </a:lnTo>
                <a:lnTo>
                  <a:pt x="2314759" y="947998"/>
                </a:lnTo>
                <a:lnTo>
                  <a:pt x="2314759" y="954348"/>
                </a:lnTo>
                <a:lnTo>
                  <a:pt x="2312229" y="958158"/>
                </a:lnTo>
                <a:lnTo>
                  <a:pt x="2308123" y="958158"/>
                </a:lnTo>
                <a:lnTo>
                  <a:pt x="2303833" y="959428"/>
                </a:lnTo>
                <a:close/>
              </a:path>
              <a:path w="4097654" h="972819">
                <a:moveTo>
                  <a:pt x="2337389" y="970858"/>
                </a:moveTo>
                <a:lnTo>
                  <a:pt x="2317693" y="970858"/>
                </a:lnTo>
                <a:lnTo>
                  <a:pt x="2318096" y="969588"/>
                </a:lnTo>
                <a:lnTo>
                  <a:pt x="2318683" y="968318"/>
                </a:lnTo>
                <a:lnTo>
                  <a:pt x="2319239" y="967048"/>
                </a:lnTo>
                <a:lnTo>
                  <a:pt x="2320230" y="967048"/>
                </a:lnTo>
                <a:lnTo>
                  <a:pt x="2320817" y="965778"/>
                </a:lnTo>
                <a:lnTo>
                  <a:pt x="2329983" y="964508"/>
                </a:lnTo>
                <a:lnTo>
                  <a:pt x="2336619" y="959428"/>
                </a:lnTo>
                <a:lnTo>
                  <a:pt x="2339553" y="947998"/>
                </a:lnTo>
                <a:lnTo>
                  <a:pt x="2341496" y="946728"/>
                </a:lnTo>
                <a:lnTo>
                  <a:pt x="2342852" y="945458"/>
                </a:lnTo>
                <a:lnTo>
                  <a:pt x="2343843" y="944188"/>
                </a:lnTo>
                <a:lnTo>
                  <a:pt x="2346738" y="944188"/>
                </a:lnTo>
                <a:lnTo>
                  <a:pt x="2347911" y="945458"/>
                </a:lnTo>
                <a:lnTo>
                  <a:pt x="2350075" y="945458"/>
                </a:lnTo>
                <a:lnTo>
                  <a:pt x="2350845" y="946728"/>
                </a:lnTo>
                <a:lnTo>
                  <a:pt x="2352422" y="950538"/>
                </a:lnTo>
                <a:lnTo>
                  <a:pt x="2353192" y="954348"/>
                </a:lnTo>
                <a:lnTo>
                  <a:pt x="2355538" y="960698"/>
                </a:lnTo>
                <a:lnTo>
                  <a:pt x="2357298" y="961968"/>
                </a:lnTo>
                <a:lnTo>
                  <a:pt x="2360019" y="963238"/>
                </a:lnTo>
                <a:lnTo>
                  <a:pt x="2365665" y="963238"/>
                </a:lnTo>
                <a:lnTo>
                  <a:pt x="2369002" y="964508"/>
                </a:lnTo>
                <a:lnTo>
                  <a:pt x="2348902" y="964508"/>
                </a:lnTo>
                <a:lnTo>
                  <a:pt x="2346189" y="965778"/>
                </a:lnTo>
                <a:lnTo>
                  <a:pt x="2342448" y="967048"/>
                </a:lnTo>
                <a:lnTo>
                  <a:pt x="2339149" y="968318"/>
                </a:lnTo>
                <a:lnTo>
                  <a:pt x="2337389" y="970858"/>
                </a:lnTo>
                <a:close/>
              </a:path>
              <a:path w="4097654" h="972819">
                <a:moveTo>
                  <a:pt x="2498304" y="972128"/>
                </a:moveTo>
                <a:lnTo>
                  <a:pt x="2479385" y="972128"/>
                </a:lnTo>
                <a:lnTo>
                  <a:pt x="2479789" y="969588"/>
                </a:lnTo>
                <a:lnTo>
                  <a:pt x="2480962" y="967048"/>
                </a:lnTo>
                <a:lnTo>
                  <a:pt x="2482905" y="965778"/>
                </a:lnTo>
                <a:lnTo>
                  <a:pt x="2483309" y="964508"/>
                </a:lnTo>
                <a:lnTo>
                  <a:pt x="2484482" y="964508"/>
                </a:lnTo>
                <a:lnTo>
                  <a:pt x="2491888" y="963238"/>
                </a:lnTo>
                <a:lnTo>
                  <a:pt x="2496361" y="959428"/>
                </a:lnTo>
                <a:lnTo>
                  <a:pt x="2498891" y="951808"/>
                </a:lnTo>
                <a:lnTo>
                  <a:pt x="2500834" y="945458"/>
                </a:lnTo>
                <a:lnTo>
                  <a:pt x="2508461" y="944188"/>
                </a:lnTo>
                <a:lnTo>
                  <a:pt x="2513345" y="947998"/>
                </a:lnTo>
                <a:lnTo>
                  <a:pt x="2514701" y="949268"/>
                </a:lnTo>
                <a:lnTo>
                  <a:pt x="2515471" y="951808"/>
                </a:lnTo>
                <a:lnTo>
                  <a:pt x="2516057" y="953078"/>
                </a:lnTo>
                <a:lnTo>
                  <a:pt x="2517048" y="955618"/>
                </a:lnTo>
                <a:lnTo>
                  <a:pt x="2515874" y="959428"/>
                </a:lnTo>
                <a:lnTo>
                  <a:pt x="2513749" y="959428"/>
                </a:lnTo>
                <a:lnTo>
                  <a:pt x="2510221" y="960698"/>
                </a:lnTo>
                <a:lnTo>
                  <a:pt x="2506518" y="961968"/>
                </a:lnTo>
                <a:lnTo>
                  <a:pt x="2500064" y="964508"/>
                </a:lnTo>
                <a:lnTo>
                  <a:pt x="2497938" y="967048"/>
                </a:lnTo>
                <a:lnTo>
                  <a:pt x="2498121" y="970858"/>
                </a:lnTo>
                <a:lnTo>
                  <a:pt x="2498304" y="970858"/>
                </a:lnTo>
                <a:lnTo>
                  <a:pt x="2498304" y="972128"/>
                </a:lnTo>
                <a:close/>
              </a:path>
              <a:path w="4097654" h="972819">
                <a:moveTo>
                  <a:pt x="22447" y="963238"/>
                </a:moveTo>
                <a:lnTo>
                  <a:pt x="13670" y="963238"/>
                </a:lnTo>
                <a:lnTo>
                  <a:pt x="11719" y="960698"/>
                </a:lnTo>
                <a:lnTo>
                  <a:pt x="11641" y="956888"/>
                </a:lnTo>
                <a:lnTo>
                  <a:pt x="11330" y="951808"/>
                </a:lnTo>
                <a:lnTo>
                  <a:pt x="15430" y="946728"/>
                </a:lnTo>
                <a:lnTo>
                  <a:pt x="22447" y="945458"/>
                </a:lnTo>
                <a:lnTo>
                  <a:pt x="24984" y="945458"/>
                </a:lnTo>
                <a:lnTo>
                  <a:pt x="29084" y="947998"/>
                </a:lnTo>
                <a:lnTo>
                  <a:pt x="29861" y="950538"/>
                </a:lnTo>
                <a:lnTo>
                  <a:pt x="32010" y="956888"/>
                </a:lnTo>
                <a:lnTo>
                  <a:pt x="28886" y="961968"/>
                </a:lnTo>
                <a:lnTo>
                  <a:pt x="22447" y="963238"/>
                </a:lnTo>
                <a:close/>
              </a:path>
              <a:path w="4097654" h="972819">
                <a:moveTo>
                  <a:pt x="2133172" y="972128"/>
                </a:moveTo>
                <a:lnTo>
                  <a:pt x="2116394" y="972128"/>
                </a:lnTo>
                <a:lnTo>
                  <a:pt x="2115808" y="968318"/>
                </a:lnTo>
                <a:lnTo>
                  <a:pt x="2115419" y="967048"/>
                </a:lnTo>
                <a:lnTo>
                  <a:pt x="2115030" y="964508"/>
                </a:lnTo>
                <a:lnTo>
                  <a:pt x="2113468" y="963238"/>
                </a:lnTo>
                <a:lnTo>
                  <a:pt x="2106443" y="959428"/>
                </a:lnTo>
                <a:lnTo>
                  <a:pt x="2104493" y="958158"/>
                </a:lnTo>
                <a:lnTo>
                  <a:pt x="2100790" y="955618"/>
                </a:lnTo>
                <a:lnTo>
                  <a:pt x="2100790" y="949268"/>
                </a:lnTo>
                <a:lnTo>
                  <a:pt x="2104493" y="946728"/>
                </a:lnTo>
                <a:lnTo>
                  <a:pt x="2105277" y="945458"/>
                </a:lnTo>
                <a:lnTo>
                  <a:pt x="2111327" y="945458"/>
                </a:lnTo>
                <a:lnTo>
                  <a:pt x="2112493" y="946728"/>
                </a:lnTo>
                <a:lnTo>
                  <a:pt x="2113857" y="946728"/>
                </a:lnTo>
                <a:lnTo>
                  <a:pt x="2117172" y="955618"/>
                </a:lnTo>
                <a:lnTo>
                  <a:pt x="2123023" y="960698"/>
                </a:lnTo>
                <a:lnTo>
                  <a:pt x="2129660" y="964508"/>
                </a:lnTo>
                <a:lnTo>
                  <a:pt x="2131024" y="964508"/>
                </a:lnTo>
                <a:lnTo>
                  <a:pt x="2132197" y="967048"/>
                </a:lnTo>
                <a:lnTo>
                  <a:pt x="2132974" y="968318"/>
                </a:lnTo>
                <a:lnTo>
                  <a:pt x="2133363" y="969588"/>
                </a:lnTo>
                <a:lnTo>
                  <a:pt x="2133363" y="970858"/>
                </a:lnTo>
                <a:lnTo>
                  <a:pt x="2133172" y="972128"/>
                </a:lnTo>
                <a:close/>
              </a:path>
              <a:path w="4097654" h="972819">
                <a:moveTo>
                  <a:pt x="2463209" y="961968"/>
                </a:moveTo>
                <a:lnTo>
                  <a:pt x="2458515" y="958158"/>
                </a:lnTo>
                <a:lnTo>
                  <a:pt x="2457746" y="958158"/>
                </a:lnTo>
                <a:lnTo>
                  <a:pt x="2457563" y="956888"/>
                </a:lnTo>
                <a:lnTo>
                  <a:pt x="2457159" y="955618"/>
                </a:lnTo>
                <a:lnTo>
                  <a:pt x="2458150" y="949268"/>
                </a:lnTo>
                <a:lnTo>
                  <a:pt x="2463613" y="945458"/>
                </a:lnTo>
                <a:lnTo>
                  <a:pt x="2468855" y="945458"/>
                </a:lnTo>
                <a:lnTo>
                  <a:pt x="2471796" y="946728"/>
                </a:lnTo>
                <a:lnTo>
                  <a:pt x="2474912" y="951808"/>
                </a:lnTo>
                <a:lnTo>
                  <a:pt x="2473922" y="954348"/>
                </a:lnTo>
                <a:lnTo>
                  <a:pt x="2471979" y="960698"/>
                </a:lnTo>
                <a:lnTo>
                  <a:pt x="2463209" y="961968"/>
                </a:lnTo>
                <a:close/>
              </a:path>
              <a:path w="4097654" h="972819">
                <a:moveTo>
                  <a:pt x="853204" y="972128"/>
                </a:moveTo>
                <a:lnTo>
                  <a:pt x="834277" y="972128"/>
                </a:lnTo>
                <a:lnTo>
                  <a:pt x="835648" y="968318"/>
                </a:lnTo>
                <a:lnTo>
                  <a:pt x="838765" y="965778"/>
                </a:lnTo>
                <a:lnTo>
                  <a:pt x="845005" y="963238"/>
                </a:lnTo>
                <a:lnTo>
                  <a:pt x="849691" y="961968"/>
                </a:lnTo>
                <a:lnTo>
                  <a:pt x="853005" y="959428"/>
                </a:lnTo>
                <a:lnTo>
                  <a:pt x="854956" y="955618"/>
                </a:lnTo>
                <a:lnTo>
                  <a:pt x="856518" y="951808"/>
                </a:lnTo>
                <a:lnTo>
                  <a:pt x="859048" y="949268"/>
                </a:lnTo>
                <a:lnTo>
                  <a:pt x="862560" y="947998"/>
                </a:lnTo>
                <a:lnTo>
                  <a:pt x="864899" y="946728"/>
                </a:lnTo>
                <a:lnTo>
                  <a:pt x="868420" y="946728"/>
                </a:lnTo>
                <a:lnTo>
                  <a:pt x="868808" y="949268"/>
                </a:lnTo>
                <a:lnTo>
                  <a:pt x="869974" y="954348"/>
                </a:lnTo>
                <a:lnTo>
                  <a:pt x="869784" y="956888"/>
                </a:lnTo>
                <a:lnTo>
                  <a:pt x="869585" y="958158"/>
                </a:lnTo>
                <a:lnTo>
                  <a:pt x="868222" y="960698"/>
                </a:lnTo>
                <a:lnTo>
                  <a:pt x="867048" y="961968"/>
                </a:lnTo>
                <a:lnTo>
                  <a:pt x="866271" y="961968"/>
                </a:lnTo>
                <a:lnTo>
                  <a:pt x="864709" y="963238"/>
                </a:lnTo>
                <a:lnTo>
                  <a:pt x="858271" y="963238"/>
                </a:lnTo>
                <a:lnTo>
                  <a:pt x="854956" y="967048"/>
                </a:lnTo>
                <a:lnTo>
                  <a:pt x="853204" y="972128"/>
                </a:lnTo>
                <a:close/>
              </a:path>
              <a:path w="4097654" h="972819">
                <a:moveTo>
                  <a:pt x="897480" y="972128"/>
                </a:moveTo>
                <a:lnTo>
                  <a:pt x="875437" y="972128"/>
                </a:lnTo>
                <a:lnTo>
                  <a:pt x="875635" y="969588"/>
                </a:lnTo>
                <a:lnTo>
                  <a:pt x="877974" y="965778"/>
                </a:lnTo>
                <a:lnTo>
                  <a:pt x="878950" y="965778"/>
                </a:lnTo>
                <a:lnTo>
                  <a:pt x="879727" y="964508"/>
                </a:lnTo>
                <a:lnTo>
                  <a:pt x="880900" y="964508"/>
                </a:lnTo>
                <a:lnTo>
                  <a:pt x="887529" y="961968"/>
                </a:lnTo>
                <a:lnTo>
                  <a:pt x="891430" y="958158"/>
                </a:lnTo>
                <a:lnTo>
                  <a:pt x="894356" y="951808"/>
                </a:lnTo>
                <a:lnTo>
                  <a:pt x="896894" y="946728"/>
                </a:lnTo>
                <a:lnTo>
                  <a:pt x="907233" y="946728"/>
                </a:lnTo>
                <a:lnTo>
                  <a:pt x="909961" y="953078"/>
                </a:lnTo>
                <a:lnTo>
                  <a:pt x="911325" y="955618"/>
                </a:lnTo>
                <a:lnTo>
                  <a:pt x="910548" y="959428"/>
                </a:lnTo>
                <a:lnTo>
                  <a:pt x="907820" y="960698"/>
                </a:lnTo>
                <a:lnTo>
                  <a:pt x="905671" y="961968"/>
                </a:lnTo>
                <a:lnTo>
                  <a:pt x="897480" y="970858"/>
                </a:lnTo>
                <a:lnTo>
                  <a:pt x="897480" y="972128"/>
                </a:lnTo>
                <a:close/>
              </a:path>
              <a:path w="4097654" h="972819">
                <a:moveTo>
                  <a:pt x="2424007" y="960698"/>
                </a:moveTo>
                <a:lnTo>
                  <a:pt x="2418726" y="958158"/>
                </a:lnTo>
                <a:lnTo>
                  <a:pt x="2417553" y="953078"/>
                </a:lnTo>
                <a:lnTo>
                  <a:pt x="2416601" y="950538"/>
                </a:lnTo>
                <a:lnTo>
                  <a:pt x="2418909" y="946728"/>
                </a:lnTo>
                <a:lnTo>
                  <a:pt x="2423786" y="946728"/>
                </a:lnTo>
                <a:lnTo>
                  <a:pt x="2425950" y="947998"/>
                </a:lnTo>
                <a:lnTo>
                  <a:pt x="2427527" y="947998"/>
                </a:lnTo>
                <a:lnTo>
                  <a:pt x="2428883" y="949268"/>
                </a:lnTo>
                <a:lnTo>
                  <a:pt x="2429653" y="951808"/>
                </a:lnTo>
                <a:lnTo>
                  <a:pt x="2430826" y="953078"/>
                </a:lnTo>
                <a:lnTo>
                  <a:pt x="2429843" y="954348"/>
                </a:lnTo>
                <a:lnTo>
                  <a:pt x="2429249" y="956888"/>
                </a:lnTo>
                <a:lnTo>
                  <a:pt x="2427893" y="958158"/>
                </a:lnTo>
                <a:lnTo>
                  <a:pt x="2424007" y="960698"/>
                </a:lnTo>
                <a:close/>
              </a:path>
              <a:path w="4097654" h="972819">
                <a:moveTo>
                  <a:pt x="668866" y="956888"/>
                </a:moveTo>
                <a:lnTo>
                  <a:pt x="662626" y="956888"/>
                </a:lnTo>
                <a:lnTo>
                  <a:pt x="659510" y="954348"/>
                </a:lnTo>
                <a:lnTo>
                  <a:pt x="659121" y="954348"/>
                </a:lnTo>
                <a:lnTo>
                  <a:pt x="659121" y="953078"/>
                </a:lnTo>
                <a:lnTo>
                  <a:pt x="658923" y="953078"/>
                </a:lnTo>
                <a:lnTo>
                  <a:pt x="658923" y="951808"/>
                </a:lnTo>
                <a:lnTo>
                  <a:pt x="658732" y="951808"/>
                </a:lnTo>
                <a:lnTo>
                  <a:pt x="659121" y="950538"/>
                </a:lnTo>
                <a:lnTo>
                  <a:pt x="660683" y="949268"/>
                </a:lnTo>
                <a:lnTo>
                  <a:pt x="662626" y="947998"/>
                </a:lnTo>
                <a:lnTo>
                  <a:pt x="667899" y="947998"/>
                </a:lnTo>
                <a:lnTo>
                  <a:pt x="670040" y="949268"/>
                </a:lnTo>
                <a:lnTo>
                  <a:pt x="670817" y="951808"/>
                </a:lnTo>
                <a:lnTo>
                  <a:pt x="671015" y="953078"/>
                </a:lnTo>
                <a:lnTo>
                  <a:pt x="668866" y="956888"/>
                </a:lnTo>
                <a:close/>
              </a:path>
              <a:path w="4097654" h="972819">
                <a:moveTo>
                  <a:pt x="1494159" y="972128"/>
                </a:moveTo>
                <a:lnTo>
                  <a:pt x="1474265" y="972128"/>
                </a:lnTo>
                <a:lnTo>
                  <a:pt x="1474067" y="969588"/>
                </a:lnTo>
                <a:lnTo>
                  <a:pt x="1473290" y="967048"/>
                </a:lnTo>
                <a:lnTo>
                  <a:pt x="1469579" y="964508"/>
                </a:lnTo>
                <a:lnTo>
                  <a:pt x="1467240" y="963238"/>
                </a:lnTo>
                <a:lnTo>
                  <a:pt x="1465289" y="961968"/>
                </a:lnTo>
                <a:lnTo>
                  <a:pt x="1462562" y="959428"/>
                </a:lnTo>
                <a:lnTo>
                  <a:pt x="1461784" y="955618"/>
                </a:lnTo>
                <a:lnTo>
                  <a:pt x="1461198" y="953078"/>
                </a:lnTo>
                <a:lnTo>
                  <a:pt x="1460809" y="950538"/>
                </a:lnTo>
                <a:lnTo>
                  <a:pt x="1463339" y="947998"/>
                </a:lnTo>
                <a:lnTo>
                  <a:pt x="1468025" y="949268"/>
                </a:lnTo>
                <a:lnTo>
                  <a:pt x="1470752" y="949268"/>
                </a:lnTo>
                <a:lnTo>
                  <a:pt x="1472505" y="950538"/>
                </a:lnTo>
                <a:lnTo>
                  <a:pt x="1475240" y="953078"/>
                </a:lnTo>
                <a:lnTo>
                  <a:pt x="1477191" y="956888"/>
                </a:lnTo>
                <a:lnTo>
                  <a:pt x="1481679" y="960698"/>
                </a:lnTo>
                <a:lnTo>
                  <a:pt x="1484018" y="961968"/>
                </a:lnTo>
                <a:lnTo>
                  <a:pt x="1499234" y="961968"/>
                </a:lnTo>
                <a:lnTo>
                  <a:pt x="1495912" y="965778"/>
                </a:lnTo>
                <a:lnTo>
                  <a:pt x="1494159" y="970858"/>
                </a:lnTo>
                <a:lnTo>
                  <a:pt x="1494159" y="972128"/>
                </a:lnTo>
                <a:close/>
              </a:path>
              <a:path w="4097654" h="972819">
                <a:moveTo>
                  <a:pt x="1586614" y="963238"/>
                </a:moveTo>
                <a:lnTo>
                  <a:pt x="1583299" y="963238"/>
                </a:lnTo>
                <a:lnTo>
                  <a:pt x="1580572" y="960698"/>
                </a:lnTo>
                <a:lnTo>
                  <a:pt x="1579208" y="960698"/>
                </a:lnTo>
                <a:lnTo>
                  <a:pt x="1577844" y="958158"/>
                </a:lnTo>
                <a:lnTo>
                  <a:pt x="1577778" y="955618"/>
                </a:lnTo>
                <a:lnTo>
                  <a:pt x="1577646" y="953078"/>
                </a:lnTo>
                <a:lnTo>
                  <a:pt x="1579398" y="950538"/>
                </a:lnTo>
                <a:lnTo>
                  <a:pt x="1582324" y="949268"/>
                </a:lnTo>
                <a:lnTo>
                  <a:pt x="1583299" y="949268"/>
                </a:lnTo>
                <a:lnTo>
                  <a:pt x="1585837" y="947998"/>
                </a:lnTo>
                <a:lnTo>
                  <a:pt x="1589151" y="949268"/>
                </a:lnTo>
                <a:lnTo>
                  <a:pt x="1591300" y="950538"/>
                </a:lnTo>
                <a:lnTo>
                  <a:pt x="1592664" y="954348"/>
                </a:lnTo>
                <a:lnTo>
                  <a:pt x="1593837" y="956888"/>
                </a:lnTo>
                <a:lnTo>
                  <a:pt x="1592275" y="960698"/>
                </a:lnTo>
                <a:lnTo>
                  <a:pt x="1589540" y="961968"/>
                </a:lnTo>
                <a:lnTo>
                  <a:pt x="1586614" y="963238"/>
                </a:lnTo>
                <a:close/>
              </a:path>
              <a:path w="4097654" h="972819">
                <a:moveTo>
                  <a:pt x="2026470" y="963238"/>
                </a:moveTo>
                <a:lnTo>
                  <a:pt x="2023353" y="963238"/>
                </a:lnTo>
                <a:lnTo>
                  <a:pt x="2020427" y="961968"/>
                </a:lnTo>
                <a:lnTo>
                  <a:pt x="2019063" y="960698"/>
                </a:lnTo>
                <a:lnTo>
                  <a:pt x="2017113" y="958158"/>
                </a:lnTo>
                <a:lnTo>
                  <a:pt x="2017113" y="954348"/>
                </a:lnTo>
                <a:lnTo>
                  <a:pt x="2018477" y="951808"/>
                </a:lnTo>
                <a:lnTo>
                  <a:pt x="2021593" y="950538"/>
                </a:lnTo>
                <a:lnTo>
                  <a:pt x="2023155" y="949268"/>
                </a:lnTo>
                <a:lnTo>
                  <a:pt x="2026668" y="949268"/>
                </a:lnTo>
                <a:lnTo>
                  <a:pt x="2030371" y="951808"/>
                </a:lnTo>
                <a:lnTo>
                  <a:pt x="2031933" y="954348"/>
                </a:lnTo>
                <a:lnTo>
                  <a:pt x="2031354" y="959428"/>
                </a:lnTo>
                <a:lnTo>
                  <a:pt x="2031354" y="960698"/>
                </a:lnTo>
                <a:lnTo>
                  <a:pt x="2030569" y="960698"/>
                </a:lnTo>
                <a:lnTo>
                  <a:pt x="2029982" y="961968"/>
                </a:lnTo>
                <a:lnTo>
                  <a:pt x="2029395" y="961968"/>
                </a:lnTo>
                <a:lnTo>
                  <a:pt x="2026470" y="963238"/>
                </a:lnTo>
                <a:close/>
              </a:path>
              <a:path w="4097654" h="972819">
                <a:moveTo>
                  <a:pt x="2590576" y="960698"/>
                </a:moveTo>
                <a:lnTo>
                  <a:pt x="2584335" y="960698"/>
                </a:lnTo>
                <a:lnTo>
                  <a:pt x="2581623" y="958158"/>
                </a:lnTo>
                <a:lnTo>
                  <a:pt x="2581623" y="953078"/>
                </a:lnTo>
                <a:lnTo>
                  <a:pt x="2584922" y="949268"/>
                </a:lnTo>
                <a:lnTo>
                  <a:pt x="2587863" y="949268"/>
                </a:lnTo>
                <a:lnTo>
                  <a:pt x="2590797" y="950538"/>
                </a:lnTo>
                <a:lnTo>
                  <a:pt x="2593692" y="953078"/>
                </a:lnTo>
                <a:lnTo>
                  <a:pt x="2593326" y="956888"/>
                </a:lnTo>
                <a:lnTo>
                  <a:pt x="2593105" y="958158"/>
                </a:lnTo>
                <a:lnTo>
                  <a:pt x="2590576" y="960698"/>
                </a:lnTo>
                <a:close/>
              </a:path>
              <a:path w="4097654" h="972819">
                <a:moveTo>
                  <a:pt x="2228728" y="951808"/>
                </a:moveTo>
                <a:lnTo>
                  <a:pt x="2225832" y="951808"/>
                </a:lnTo>
                <a:lnTo>
                  <a:pt x="2227189" y="950538"/>
                </a:lnTo>
                <a:lnTo>
                  <a:pt x="2228728" y="951808"/>
                </a:lnTo>
                <a:close/>
              </a:path>
              <a:path w="4097654" h="972819">
                <a:moveTo>
                  <a:pt x="2148190" y="953078"/>
                </a:moveTo>
                <a:lnTo>
                  <a:pt x="2143504" y="953078"/>
                </a:lnTo>
                <a:lnTo>
                  <a:pt x="2143893" y="951808"/>
                </a:lnTo>
                <a:lnTo>
                  <a:pt x="2146628" y="951808"/>
                </a:lnTo>
                <a:lnTo>
                  <a:pt x="2148190" y="953078"/>
                </a:lnTo>
                <a:close/>
              </a:path>
              <a:path w="4097654" h="972819">
                <a:moveTo>
                  <a:pt x="2252348" y="972128"/>
                </a:moveTo>
                <a:lnTo>
                  <a:pt x="2236172" y="972128"/>
                </a:lnTo>
                <a:lnTo>
                  <a:pt x="2233604" y="967048"/>
                </a:lnTo>
                <a:lnTo>
                  <a:pt x="2230122" y="961968"/>
                </a:lnTo>
                <a:lnTo>
                  <a:pt x="2225025" y="959428"/>
                </a:lnTo>
                <a:lnTo>
                  <a:pt x="2224072" y="959428"/>
                </a:lnTo>
                <a:lnTo>
                  <a:pt x="2223303" y="958158"/>
                </a:lnTo>
                <a:lnTo>
                  <a:pt x="2223082" y="956888"/>
                </a:lnTo>
                <a:lnTo>
                  <a:pt x="2222990" y="954348"/>
                </a:lnTo>
                <a:lnTo>
                  <a:pt x="2223082" y="953078"/>
                </a:lnTo>
                <a:lnTo>
                  <a:pt x="2224255" y="951808"/>
                </a:lnTo>
                <a:lnTo>
                  <a:pt x="2230892" y="951808"/>
                </a:lnTo>
                <a:lnTo>
                  <a:pt x="2231882" y="953078"/>
                </a:lnTo>
                <a:lnTo>
                  <a:pt x="2235585" y="958158"/>
                </a:lnTo>
                <a:lnTo>
                  <a:pt x="2239875" y="960698"/>
                </a:lnTo>
                <a:lnTo>
                  <a:pt x="2245346" y="963238"/>
                </a:lnTo>
                <a:lnTo>
                  <a:pt x="2249232" y="964508"/>
                </a:lnTo>
                <a:lnTo>
                  <a:pt x="2251358" y="968318"/>
                </a:lnTo>
                <a:lnTo>
                  <a:pt x="2252348" y="972128"/>
                </a:lnTo>
                <a:close/>
              </a:path>
              <a:path w="4097654" h="972819">
                <a:moveTo>
                  <a:pt x="1384538" y="955618"/>
                </a:moveTo>
                <a:lnTo>
                  <a:pt x="1383175" y="954348"/>
                </a:lnTo>
                <a:lnTo>
                  <a:pt x="1382397" y="954348"/>
                </a:lnTo>
                <a:lnTo>
                  <a:pt x="1382397" y="953078"/>
                </a:lnTo>
                <a:lnTo>
                  <a:pt x="1384736" y="953078"/>
                </a:lnTo>
                <a:lnTo>
                  <a:pt x="1385125" y="954348"/>
                </a:lnTo>
                <a:lnTo>
                  <a:pt x="1384538" y="955618"/>
                </a:lnTo>
                <a:close/>
              </a:path>
              <a:path w="4097654" h="972819">
                <a:moveTo>
                  <a:pt x="2147603" y="955618"/>
                </a:moveTo>
                <a:lnTo>
                  <a:pt x="2144289" y="955618"/>
                </a:lnTo>
                <a:lnTo>
                  <a:pt x="2143314" y="953078"/>
                </a:lnTo>
                <a:lnTo>
                  <a:pt x="2148968" y="953078"/>
                </a:lnTo>
                <a:lnTo>
                  <a:pt x="2148190" y="954348"/>
                </a:lnTo>
                <a:lnTo>
                  <a:pt x="2147603" y="955618"/>
                </a:lnTo>
                <a:close/>
              </a:path>
              <a:path w="4097654" h="972819">
                <a:moveTo>
                  <a:pt x="771470" y="970858"/>
                </a:moveTo>
                <a:lnTo>
                  <a:pt x="754699" y="970858"/>
                </a:lnTo>
                <a:lnTo>
                  <a:pt x="754699" y="969588"/>
                </a:lnTo>
                <a:lnTo>
                  <a:pt x="755477" y="967048"/>
                </a:lnTo>
                <a:lnTo>
                  <a:pt x="756840" y="964508"/>
                </a:lnTo>
                <a:lnTo>
                  <a:pt x="750211" y="959428"/>
                </a:lnTo>
                <a:lnTo>
                  <a:pt x="798096" y="959428"/>
                </a:lnTo>
                <a:lnTo>
                  <a:pt x="800927" y="960698"/>
                </a:lnTo>
                <a:lnTo>
                  <a:pt x="803456" y="961968"/>
                </a:lnTo>
                <a:lnTo>
                  <a:pt x="805803" y="963238"/>
                </a:lnTo>
                <a:lnTo>
                  <a:pt x="811068" y="964508"/>
                </a:lnTo>
                <a:lnTo>
                  <a:pt x="811948" y="965778"/>
                </a:lnTo>
                <a:lnTo>
                  <a:pt x="775958" y="965778"/>
                </a:lnTo>
                <a:lnTo>
                  <a:pt x="772643" y="969588"/>
                </a:lnTo>
                <a:lnTo>
                  <a:pt x="771866" y="969588"/>
                </a:lnTo>
                <a:lnTo>
                  <a:pt x="771470" y="970858"/>
                </a:lnTo>
                <a:close/>
              </a:path>
              <a:path w="4097654" h="972819">
                <a:moveTo>
                  <a:pt x="1216590" y="972128"/>
                </a:moveTo>
                <a:lnTo>
                  <a:pt x="1195721" y="972128"/>
                </a:lnTo>
                <a:lnTo>
                  <a:pt x="1195721" y="970858"/>
                </a:lnTo>
                <a:lnTo>
                  <a:pt x="1195919" y="970858"/>
                </a:lnTo>
                <a:lnTo>
                  <a:pt x="1197481" y="963238"/>
                </a:lnTo>
                <a:lnTo>
                  <a:pt x="1200795" y="960698"/>
                </a:lnTo>
                <a:lnTo>
                  <a:pt x="1208598" y="959428"/>
                </a:lnTo>
                <a:lnTo>
                  <a:pt x="1210937" y="959428"/>
                </a:lnTo>
                <a:lnTo>
                  <a:pt x="1213863" y="961968"/>
                </a:lnTo>
                <a:lnTo>
                  <a:pt x="1214449" y="964508"/>
                </a:lnTo>
                <a:lnTo>
                  <a:pt x="1215227" y="967048"/>
                </a:lnTo>
                <a:lnTo>
                  <a:pt x="1215813" y="969588"/>
                </a:lnTo>
                <a:lnTo>
                  <a:pt x="1216590" y="972128"/>
                </a:lnTo>
                <a:close/>
              </a:path>
              <a:path w="4097654" h="972819">
                <a:moveTo>
                  <a:pt x="2172763" y="972128"/>
                </a:moveTo>
                <a:lnTo>
                  <a:pt x="2155406" y="972128"/>
                </a:lnTo>
                <a:lnTo>
                  <a:pt x="2155017" y="969588"/>
                </a:lnTo>
                <a:lnTo>
                  <a:pt x="2154629" y="968318"/>
                </a:lnTo>
                <a:lnTo>
                  <a:pt x="2154819" y="965778"/>
                </a:lnTo>
                <a:lnTo>
                  <a:pt x="2155604" y="964508"/>
                </a:lnTo>
                <a:lnTo>
                  <a:pt x="2155993" y="963238"/>
                </a:lnTo>
                <a:lnTo>
                  <a:pt x="2156968" y="963238"/>
                </a:lnTo>
                <a:lnTo>
                  <a:pt x="2164770" y="959428"/>
                </a:lnTo>
                <a:lnTo>
                  <a:pt x="2171986" y="964508"/>
                </a:lnTo>
                <a:lnTo>
                  <a:pt x="2172763" y="972128"/>
                </a:lnTo>
                <a:close/>
              </a:path>
              <a:path w="4097654" h="972819">
                <a:moveTo>
                  <a:pt x="1253651" y="972128"/>
                </a:moveTo>
                <a:lnTo>
                  <a:pt x="1235708" y="972128"/>
                </a:lnTo>
                <a:lnTo>
                  <a:pt x="1236096" y="970858"/>
                </a:lnTo>
                <a:lnTo>
                  <a:pt x="1236683" y="969588"/>
                </a:lnTo>
                <a:lnTo>
                  <a:pt x="1236881" y="968318"/>
                </a:lnTo>
                <a:lnTo>
                  <a:pt x="1238443" y="963238"/>
                </a:lnTo>
                <a:lnTo>
                  <a:pt x="1243121" y="960698"/>
                </a:lnTo>
                <a:lnTo>
                  <a:pt x="1249362" y="960698"/>
                </a:lnTo>
                <a:lnTo>
                  <a:pt x="1251312" y="961968"/>
                </a:lnTo>
                <a:lnTo>
                  <a:pt x="1252097" y="965778"/>
                </a:lnTo>
                <a:lnTo>
                  <a:pt x="1253651" y="972128"/>
                </a:lnTo>
                <a:close/>
              </a:path>
              <a:path w="4097654" h="972819">
                <a:moveTo>
                  <a:pt x="328300" y="972128"/>
                </a:moveTo>
                <a:lnTo>
                  <a:pt x="311918" y="972128"/>
                </a:lnTo>
                <a:lnTo>
                  <a:pt x="312504" y="969588"/>
                </a:lnTo>
                <a:lnTo>
                  <a:pt x="313282" y="968318"/>
                </a:lnTo>
                <a:lnTo>
                  <a:pt x="315819" y="963238"/>
                </a:lnTo>
                <a:lnTo>
                  <a:pt x="322059" y="961968"/>
                </a:lnTo>
                <a:lnTo>
                  <a:pt x="325762" y="963238"/>
                </a:lnTo>
                <a:lnTo>
                  <a:pt x="327713" y="965778"/>
                </a:lnTo>
                <a:lnTo>
                  <a:pt x="327911" y="967048"/>
                </a:lnTo>
                <a:lnTo>
                  <a:pt x="328300" y="968318"/>
                </a:lnTo>
                <a:lnTo>
                  <a:pt x="328300" y="972128"/>
                </a:lnTo>
                <a:close/>
              </a:path>
              <a:path w="4097654" h="972819">
                <a:moveTo>
                  <a:pt x="488834" y="970858"/>
                </a:moveTo>
                <a:lnTo>
                  <a:pt x="474395" y="970858"/>
                </a:lnTo>
                <a:lnTo>
                  <a:pt x="473816" y="967048"/>
                </a:lnTo>
                <a:lnTo>
                  <a:pt x="473420" y="963238"/>
                </a:lnTo>
                <a:lnTo>
                  <a:pt x="471279" y="961968"/>
                </a:lnTo>
                <a:lnTo>
                  <a:pt x="500141" y="961968"/>
                </a:lnTo>
                <a:lnTo>
                  <a:pt x="498191" y="963238"/>
                </a:lnTo>
                <a:lnTo>
                  <a:pt x="494876" y="963238"/>
                </a:lnTo>
                <a:lnTo>
                  <a:pt x="492537" y="964508"/>
                </a:lnTo>
                <a:lnTo>
                  <a:pt x="489421" y="969588"/>
                </a:lnTo>
                <a:lnTo>
                  <a:pt x="488834" y="970858"/>
                </a:lnTo>
                <a:close/>
              </a:path>
              <a:path w="4097654" h="972819">
                <a:moveTo>
                  <a:pt x="531937" y="972128"/>
                </a:moveTo>
                <a:lnTo>
                  <a:pt x="511654" y="972128"/>
                </a:lnTo>
                <a:lnTo>
                  <a:pt x="511654" y="969588"/>
                </a:lnTo>
                <a:lnTo>
                  <a:pt x="511852" y="968318"/>
                </a:lnTo>
                <a:lnTo>
                  <a:pt x="512043" y="965778"/>
                </a:lnTo>
                <a:lnTo>
                  <a:pt x="513993" y="964508"/>
                </a:lnTo>
                <a:lnTo>
                  <a:pt x="515753" y="964508"/>
                </a:lnTo>
                <a:lnTo>
                  <a:pt x="520432" y="963238"/>
                </a:lnTo>
                <a:lnTo>
                  <a:pt x="525506" y="961968"/>
                </a:lnTo>
                <a:lnTo>
                  <a:pt x="530383" y="963238"/>
                </a:lnTo>
                <a:lnTo>
                  <a:pt x="530962" y="965778"/>
                </a:lnTo>
                <a:lnTo>
                  <a:pt x="531747" y="969588"/>
                </a:lnTo>
                <a:lnTo>
                  <a:pt x="531937" y="972128"/>
                </a:lnTo>
                <a:close/>
              </a:path>
              <a:path w="4097654" h="972819">
                <a:moveTo>
                  <a:pt x="611720" y="972128"/>
                </a:moveTo>
                <a:lnTo>
                  <a:pt x="594356" y="972128"/>
                </a:lnTo>
                <a:lnTo>
                  <a:pt x="594942" y="969588"/>
                </a:lnTo>
                <a:lnTo>
                  <a:pt x="595331" y="969588"/>
                </a:lnTo>
                <a:lnTo>
                  <a:pt x="595719" y="968318"/>
                </a:lnTo>
                <a:lnTo>
                  <a:pt x="597480" y="961968"/>
                </a:lnTo>
                <a:lnTo>
                  <a:pt x="604108" y="961968"/>
                </a:lnTo>
                <a:lnTo>
                  <a:pt x="608596" y="964508"/>
                </a:lnTo>
                <a:lnTo>
                  <a:pt x="609572" y="964508"/>
                </a:lnTo>
                <a:lnTo>
                  <a:pt x="610547" y="965778"/>
                </a:lnTo>
                <a:lnTo>
                  <a:pt x="610745" y="967048"/>
                </a:lnTo>
                <a:lnTo>
                  <a:pt x="611332" y="968318"/>
                </a:lnTo>
                <a:lnTo>
                  <a:pt x="611720" y="972128"/>
                </a:lnTo>
                <a:close/>
              </a:path>
              <a:path w="4097654" h="972819">
                <a:moveTo>
                  <a:pt x="1091365" y="972128"/>
                </a:moveTo>
                <a:lnTo>
                  <a:pt x="1077520" y="972128"/>
                </a:lnTo>
                <a:lnTo>
                  <a:pt x="1076735" y="968318"/>
                </a:lnTo>
                <a:lnTo>
                  <a:pt x="1078884" y="964508"/>
                </a:lnTo>
                <a:lnTo>
                  <a:pt x="1083174" y="963238"/>
                </a:lnTo>
                <a:lnTo>
                  <a:pt x="1085513" y="963238"/>
                </a:lnTo>
                <a:lnTo>
                  <a:pt x="1086686" y="961968"/>
                </a:lnTo>
                <a:lnTo>
                  <a:pt x="1090001" y="961968"/>
                </a:lnTo>
                <a:lnTo>
                  <a:pt x="1092538" y="965778"/>
                </a:lnTo>
                <a:lnTo>
                  <a:pt x="1092538" y="968318"/>
                </a:lnTo>
                <a:lnTo>
                  <a:pt x="1092340" y="969588"/>
                </a:lnTo>
                <a:lnTo>
                  <a:pt x="1091753" y="970858"/>
                </a:lnTo>
                <a:lnTo>
                  <a:pt x="1091365" y="972128"/>
                </a:lnTo>
                <a:close/>
              </a:path>
              <a:path w="4097654" h="972819">
                <a:moveTo>
                  <a:pt x="1172314" y="972128"/>
                </a:moveTo>
                <a:lnTo>
                  <a:pt x="1157883" y="972128"/>
                </a:lnTo>
                <a:lnTo>
                  <a:pt x="1157684" y="970858"/>
                </a:lnTo>
                <a:lnTo>
                  <a:pt x="1157296" y="970858"/>
                </a:lnTo>
                <a:lnTo>
                  <a:pt x="1157296" y="969588"/>
                </a:lnTo>
                <a:lnTo>
                  <a:pt x="1156907" y="967048"/>
                </a:lnTo>
                <a:lnTo>
                  <a:pt x="1158858" y="963238"/>
                </a:lnTo>
                <a:lnTo>
                  <a:pt x="1162172" y="963238"/>
                </a:lnTo>
                <a:lnTo>
                  <a:pt x="1167437" y="961968"/>
                </a:lnTo>
                <a:lnTo>
                  <a:pt x="1171735" y="965778"/>
                </a:lnTo>
                <a:lnTo>
                  <a:pt x="1172314" y="972128"/>
                </a:lnTo>
                <a:close/>
              </a:path>
              <a:path w="4097654" h="972819">
                <a:moveTo>
                  <a:pt x="1369711" y="963238"/>
                </a:moveTo>
                <a:lnTo>
                  <a:pt x="1366008" y="963238"/>
                </a:lnTo>
                <a:lnTo>
                  <a:pt x="1367958" y="961968"/>
                </a:lnTo>
                <a:lnTo>
                  <a:pt x="1369711" y="963238"/>
                </a:lnTo>
                <a:close/>
              </a:path>
              <a:path w="4097654" h="972819">
                <a:moveTo>
                  <a:pt x="1412822" y="972128"/>
                </a:moveTo>
                <a:lnTo>
                  <a:pt x="1397606" y="972128"/>
                </a:lnTo>
                <a:lnTo>
                  <a:pt x="1398581" y="963238"/>
                </a:lnTo>
                <a:lnTo>
                  <a:pt x="1405408" y="961968"/>
                </a:lnTo>
                <a:lnTo>
                  <a:pt x="1410483" y="963238"/>
                </a:lnTo>
                <a:lnTo>
                  <a:pt x="1412433" y="964508"/>
                </a:lnTo>
                <a:lnTo>
                  <a:pt x="1413797" y="968318"/>
                </a:lnTo>
                <a:lnTo>
                  <a:pt x="1413408" y="969588"/>
                </a:lnTo>
                <a:lnTo>
                  <a:pt x="1413210" y="970858"/>
                </a:lnTo>
                <a:lnTo>
                  <a:pt x="1412822" y="972128"/>
                </a:lnTo>
                <a:close/>
              </a:path>
              <a:path w="4097654" h="972819">
                <a:moveTo>
                  <a:pt x="1573554" y="972128"/>
                </a:moveTo>
                <a:lnTo>
                  <a:pt x="1554239" y="972128"/>
                </a:lnTo>
                <a:lnTo>
                  <a:pt x="1552867" y="969588"/>
                </a:lnTo>
                <a:lnTo>
                  <a:pt x="1551702" y="968318"/>
                </a:lnTo>
                <a:lnTo>
                  <a:pt x="1550338" y="965778"/>
                </a:lnTo>
                <a:lnTo>
                  <a:pt x="1547602" y="963238"/>
                </a:lnTo>
                <a:lnTo>
                  <a:pt x="1543899" y="961968"/>
                </a:lnTo>
                <a:lnTo>
                  <a:pt x="1565356" y="961968"/>
                </a:lnTo>
                <a:lnTo>
                  <a:pt x="1567893" y="963238"/>
                </a:lnTo>
                <a:lnTo>
                  <a:pt x="1571985" y="963238"/>
                </a:lnTo>
                <a:lnTo>
                  <a:pt x="1573943" y="965778"/>
                </a:lnTo>
                <a:lnTo>
                  <a:pt x="1573943" y="969588"/>
                </a:lnTo>
                <a:lnTo>
                  <a:pt x="1573554" y="972128"/>
                </a:lnTo>
                <a:close/>
              </a:path>
              <a:path w="4097654" h="972819">
                <a:moveTo>
                  <a:pt x="1614707" y="972128"/>
                </a:moveTo>
                <a:lnTo>
                  <a:pt x="1598325" y="972128"/>
                </a:lnTo>
                <a:lnTo>
                  <a:pt x="1598325" y="968318"/>
                </a:lnTo>
                <a:lnTo>
                  <a:pt x="1600077" y="964508"/>
                </a:lnTo>
                <a:lnTo>
                  <a:pt x="1602218" y="963238"/>
                </a:lnTo>
                <a:lnTo>
                  <a:pt x="1605929" y="961968"/>
                </a:lnTo>
                <a:lnTo>
                  <a:pt x="1609434" y="961968"/>
                </a:lnTo>
                <a:lnTo>
                  <a:pt x="1612566" y="964508"/>
                </a:lnTo>
                <a:lnTo>
                  <a:pt x="1614318" y="965778"/>
                </a:lnTo>
                <a:lnTo>
                  <a:pt x="1614905" y="969588"/>
                </a:lnTo>
                <a:lnTo>
                  <a:pt x="1614707" y="972128"/>
                </a:lnTo>
                <a:close/>
              </a:path>
              <a:path w="4097654" h="972819">
                <a:moveTo>
                  <a:pt x="2455582" y="972128"/>
                </a:moveTo>
                <a:lnTo>
                  <a:pt x="2437470" y="972128"/>
                </a:lnTo>
                <a:lnTo>
                  <a:pt x="2437653" y="968318"/>
                </a:lnTo>
                <a:lnTo>
                  <a:pt x="2438827" y="965778"/>
                </a:lnTo>
                <a:lnTo>
                  <a:pt x="2441356" y="964508"/>
                </a:lnTo>
                <a:lnTo>
                  <a:pt x="2444107" y="963238"/>
                </a:lnTo>
                <a:lnTo>
                  <a:pt x="2447223" y="961968"/>
                </a:lnTo>
                <a:lnTo>
                  <a:pt x="2450340" y="963238"/>
                </a:lnTo>
                <a:lnTo>
                  <a:pt x="2453860" y="965778"/>
                </a:lnTo>
                <a:lnTo>
                  <a:pt x="2455033" y="968318"/>
                </a:lnTo>
                <a:lnTo>
                  <a:pt x="2455399" y="969588"/>
                </a:lnTo>
                <a:lnTo>
                  <a:pt x="2455582" y="972128"/>
                </a:lnTo>
                <a:close/>
              </a:path>
              <a:path w="4097654" h="972819">
                <a:moveTo>
                  <a:pt x="2534024" y="972128"/>
                </a:moveTo>
                <a:lnTo>
                  <a:pt x="2517817" y="972128"/>
                </a:lnTo>
                <a:lnTo>
                  <a:pt x="2518404" y="969588"/>
                </a:lnTo>
                <a:lnTo>
                  <a:pt x="2520164" y="965778"/>
                </a:lnTo>
                <a:lnTo>
                  <a:pt x="2522511" y="963238"/>
                </a:lnTo>
                <a:lnTo>
                  <a:pt x="2528927" y="961968"/>
                </a:lnTo>
                <a:lnTo>
                  <a:pt x="2531274" y="965778"/>
                </a:lnTo>
                <a:lnTo>
                  <a:pt x="2532447" y="967048"/>
                </a:lnTo>
                <a:lnTo>
                  <a:pt x="2533216" y="969588"/>
                </a:lnTo>
                <a:lnTo>
                  <a:pt x="2534024" y="972128"/>
                </a:lnTo>
                <a:close/>
              </a:path>
              <a:path w="4097654" h="972819">
                <a:moveTo>
                  <a:pt x="124662" y="972128"/>
                </a:moveTo>
                <a:lnTo>
                  <a:pt x="114909" y="972128"/>
                </a:lnTo>
                <a:lnTo>
                  <a:pt x="114513" y="970858"/>
                </a:lnTo>
                <a:lnTo>
                  <a:pt x="114124" y="970858"/>
                </a:lnTo>
                <a:lnTo>
                  <a:pt x="113736" y="969588"/>
                </a:lnTo>
                <a:lnTo>
                  <a:pt x="110223" y="963238"/>
                </a:lnTo>
                <a:lnTo>
                  <a:pt x="120761" y="963238"/>
                </a:lnTo>
                <a:lnTo>
                  <a:pt x="122323" y="964508"/>
                </a:lnTo>
                <a:lnTo>
                  <a:pt x="124464" y="965778"/>
                </a:lnTo>
                <a:lnTo>
                  <a:pt x="125249" y="968318"/>
                </a:lnTo>
                <a:lnTo>
                  <a:pt x="124662" y="972128"/>
                </a:lnTo>
                <a:close/>
              </a:path>
              <a:path w="4097654" h="972819">
                <a:moveTo>
                  <a:pt x="209703" y="972128"/>
                </a:moveTo>
                <a:lnTo>
                  <a:pt x="194875" y="972128"/>
                </a:lnTo>
                <a:lnTo>
                  <a:pt x="195272" y="968318"/>
                </a:lnTo>
                <a:lnTo>
                  <a:pt x="196635" y="965778"/>
                </a:lnTo>
                <a:lnTo>
                  <a:pt x="200148" y="964508"/>
                </a:lnTo>
                <a:lnTo>
                  <a:pt x="201710" y="963238"/>
                </a:lnTo>
                <a:lnTo>
                  <a:pt x="203851" y="964508"/>
                </a:lnTo>
                <a:lnTo>
                  <a:pt x="205413" y="964508"/>
                </a:lnTo>
                <a:lnTo>
                  <a:pt x="208141" y="967048"/>
                </a:lnTo>
                <a:lnTo>
                  <a:pt x="209116" y="968318"/>
                </a:lnTo>
                <a:lnTo>
                  <a:pt x="209703" y="972128"/>
                </a:lnTo>
                <a:close/>
              </a:path>
              <a:path w="4097654" h="972819">
                <a:moveTo>
                  <a:pt x="250665" y="972128"/>
                </a:moveTo>
                <a:lnTo>
                  <a:pt x="233498" y="972128"/>
                </a:lnTo>
                <a:lnTo>
                  <a:pt x="235258" y="968318"/>
                </a:lnTo>
                <a:lnTo>
                  <a:pt x="237598" y="965778"/>
                </a:lnTo>
                <a:lnTo>
                  <a:pt x="240912" y="964508"/>
                </a:lnTo>
                <a:lnTo>
                  <a:pt x="242085" y="963238"/>
                </a:lnTo>
                <a:lnTo>
                  <a:pt x="248128" y="963238"/>
                </a:lnTo>
                <a:lnTo>
                  <a:pt x="251640" y="967048"/>
                </a:lnTo>
                <a:lnTo>
                  <a:pt x="250863" y="970858"/>
                </a:lnTo>
                <a:lnTo>
                  <a:pt x="250665" y="970858"/>
                </a:lnTo>
                <a:lnTo>
                  <a:pt x="250665" y="972128"/>
                </a:lnTo>
                <a:close/>
              </a:path>
              <a:path w="4097654" h="972819">
                <a:moveTo>
                  <a:pt x="571733" y="972128"/>
                </a:moveTo>
                <a:lnTo>
                  <a:pt x="551252" y="972128"/>
                </a:lnTo>
                <a:lnTo>
                  <a:pt x="553393" y="967048"/>
                </a:lnTo>
                <a:lnTo>
                  <a:pt x="557493" y="963238"/>
                </a:lnTo>
                <a:lnTo>
                  <a:pt x="562956" y="964508"/>
                </a:lnTo>
                <a:lnTo>
                  <a:pt x="567444" y="964508"/>
                </a:lnTo>
                <a:lnTo>
                  <a:pt x="571345" y="967048"/>
                </a:lnTo>
                <a:lnTo>
                  <a:pt x="571924" y="970858"/>
                </a:lnTo>
                <a:lnTo>
                  <a:pt x="571733" y="970858"/>
                </a:lnTo>
                <a:lnTo>
                  <a:pt x="571733" y="972128"/>
                </a:lnTo>
                <a:close/>
              </a:path>
              <a:path w="4097654" h="972819">
                <a:moveTo>
                  <a:pt x="651898" y="972128"/>
                </a:moveTo>
                <a:lnTo>
                  <a:pt x="632201" y="972128"/>
                </a:lnTo>
                <a:lnTo>
                  <a:pt x="632201" y="970858"/>
                </a:lnTo>
                <a:lnTo>
                  <a:pt x="632003" y="970858"/>
                </a:lnTo>
                <a:lnTo>
                  <a:pt x="631028" y="965778"/>
                </a:lnTo>
                <a:lnTo>
                  <a:pt x="628491" y="963238"/>
                </a:lnTo>
                <a:lnTo>
                  <a:pt x="642343" y="963238"/>
                </a:lnTo>
                <a:lnTo>
                  <a:pt x="645467" y="964508"/>
                </a:lnTo>
                <a:lnTo>
                  <a:pt x="650534" y="967048"/>
                </a:lnTo>
                <a:lnTo>
                  <a:pt x="651509" y="969588"/>
                </a:lnTo>
                <a:lnTo>
                  <a:pt x="651898" y="972128"/>
                </a:lnTo>
                <a:close/>
              </a:path>
              <a:path w="4097654" h="972819">
                <a:moveTo>
                  <a:pt x="732070" y="970858"/>
                </a:moveTo>
                <a:lnTo>
                  <a:pt x="711588" y="970858"/>
                </a:lnTo>
                <a:lnTo>
                  <a:pt x="710415" y="968318"/>
                </a:lnTo>
                <a:lnTo>
                  <a:pt x="709051" y="964508"/>
                </a:lnTo>
                <a:lnTo>
                  <a:pt x="703984" y="963238"/>
                </a:lnTo>
                <a:lnTo>
                  <a:pt x="734607" y="963238"/>
                </a:lnTo>
                <a:lnTo>
                  <a:pt x="733243" y="964508"/>
                </a:lnTo>
                <a:lnTo>
                  <a:pt x="733045" y="965778"/>
                </a:lnTo>
                <a:lnTo>
                  <a:pt x="732458" y="967048"/>
                </a:lnTo>
                <a:lnTo>
                  <a:pt x="732268" y="969588"/>
                </a:lnTo>
                <a:lnTo>
                  <a:pt x="732070" y="970858"/>
                </a:lnTo>
                <a:close/>
              </a:path>
              <a:path w="4097654" h="972819">
                <a:moveTo>
                  <a:pt x="967312" y="972128"/>
                </a:moveTo>
                <a:lnTo>
                  <a:pt x="954436" y="972128"/>
                </a:lnTo>
                <a:lnTo>
                  <a:pt x="954531" y="970858"/>
                </a:lnTo>
                <a:lnTo>
                  <a:pt x="954626" y="968318"/>
                </a:lnTo>
                <a:lnTo>
                  <a:pt x="955022" y="967048"/>
                </a:lnTo>
                <a:lnTo>
                  <a:pt x="955601" y="965778"/>
                </a:lnTo>
                <a:lnTo>
                  <a:pt x="958337" y="963238"/>
                </a:lnTo>
                <a:lnTo>
                  <a:pt x="964189" y="963238"/>
                </a:lnTo>
                <a:lnTo>
                  <a:pt x="966528" y="965778"/>
                </a:lnTo>
                <a:lnTo>
                  <a:pt x="967114" y="969588"/>
                </a:lnTo>
                <a:lnTo>
                  <a:pt x="967312" y="969588"/>
                </a:lnTo>
                <a:lnTo>
                  <a:pt x="967312" y="972128"/>
                </a:lnTo>
                <a:close/>
              </a:path>
              <a:path w="4097654" h="972819">
                <a:moveTo>
                  <a:pt x="1014515" y="972128"/>
                </a:moveTo>
                <a:lnTo>
                  <a:pt x="992861" y="972128"/>
                </a:lnTo>
                <a:lnTo>
                  <a:pt x="992662" y="968318"/>
                </a:lnTo>
                <a:lnTo>
                  <a:pt x="991108" y="965778"/>
                </a:lnTo>
                <a:lnTo>
                  <a:pt x="988373" y="964508"/>
                </a:lnTo>
                <a:lnTo>
                  <a:pt x="986620" y="963238"/>
                </a:lnTo>
                <a:lnTo>
                  <a:pt x="1005539" y="963238"/>
                </a:lnTo>
                <a:lnTo>
                  <a:pt x="1009639" y="964508"/>
                </a:lnTo>
                <a:lnTo>
                  <a:pt x="1012366" y="967048"/>
                </a:lnTo>
                <a:lnTo>
                  <a:pt x="1014317" y="970858"/>
                </a:lnTo>
                <a:lnTo>
                  <a:pt x="1014515" y="972128"/>
                </a:lnTo>
                <a:close/>
              </a:path>
              <a:path w="4097654" h="972819">
                <a:moveTo>
                  <a:pt x="1131550" y="972128"/>
                </a:moveTo>
                <a:lnTo>
                  <a:pt x="1113796" y="972128"/>
                </a:lnTo>
                <a:lnTo>
                  <a:pt x="1113796" y="970858"/>
                </a:lnTo>
                <a:lnTo>
                  <a:pt x="1113598" y="969588"/>
                </a:lnTo>
                <a:lnTo>
                  <a:pt x="1113796" y="969588"/>
                </a:lnTo>
                <a:lnTo>
                  <a:pt x="1114193" y="967048"/>
                </a:lnTo>
                <a:lnTo>
                  <a:pt x="1115557" y="964508"/>
                </a:lnTo>
                <a:lnTo>
                  <a:pt x="1118086" y="963238"/>
                </a:lnTo>
                <a:lnTo>
                  <a:pt x="1136426" y="963238"/>
                </a:lnTo>
                <a:lnTo>
                  <a:pt x="1133889" y="965778"/>
                </a:lnTo>
                <a:lnTo>
                  <a:pt x="1132327" y="969588"/>
                </a:lnTo>
                <a:lnTo>
                  <a:pt x="1131550" y="972128"/>
                </a:lnTo>
                <a:close/>
              </a:path>
              <a:path w="4097654" h="972819">
                <a:moveTo>
                  <a:pt x="1332848" y="970858"/>
                </a:moveTo>
                <a:lnTo>
                  <a:pt x="1315293" y="970858"/>
                </a:lnTo>
                <a:lnTo>
                  <a:pt x="1314904" y="969588"/>
                </a:lnTo>
                <a:lnTo>
                  <a:pt x="1314706" y="968318"/>
                </a:lnTo>
                <a:lnTo>
                  <a:pt x="1314706" y="964508"/>
                </a:lnTo>
                <a:lnTo>
                  <a:pt x="1316459" y="963238"/>
                </a:lnTo>
                <a:lnTo>
                  <a:pt x="1328749" y="963238"/>
                </a:lnTo>
                <a:lnTo>
                  <a:pt x="1331873" y="965778"/>
                </a:lnTo>
                <a:lnTo>
                  <a:pt x="1332848" y="969588"/>
                </a:lnTo>
                <a:lnTo>
                  <a:pt x="1332848" y="970858"/>
                </a:lnTo>
                <a:close/>
              </a:path>
              <a:path w="4097654" h="972819">
                <a:moveTo>
                  <a:pt x="1731940" y="970858"/>
                </a:moveTo>
                <a:lnTo>
                  <a:pt x="1718278" y="970858"/>
                </a:lnTo>
                <a:lnTo>
                  <a:pt x="1716724" y="964508"/>
                </a:lnTo>
                <a:lnTo>
                  <a:pt x="1712236" y="963238"/>
                </a:lnTo>
                <a:lnTo>
                  <a:pt x="1729014" y="963238"/>
                </a:lnTo>
                <a:lnTo>
                  <a:pt x="1732130" y="964508"/>
                </a:lnTo>
                <a:lnTo>
                  <a:pt x="1733105" y="968318"/>
                </a:lnTo>
                <a:lnTo>
                  <a:pt x="1731940" y="970858"/>
                </a:lnTo>
                <a:close/>
              </a:path>
              <a:path w="4097654" h="972819">
                <a:moveTo>
                  <a:pt x="1855794" y="972128"/>
                </a:moveTo>
                <a:lnTo>
                  <a:pt x="1841172" y="972128"/>
                </a:lnTo>
                <a:lnTo>
                  <a:pt x="1840974" y="968318"/>
                </a:lnTo>
                <a:lnTo>
                  <a:pt x="1843123" y="964508"/>
                </a:lnTo>
                <a:lnTo>
                  <a:pt x="1847603" y="963238"/>
                </a:lnTo>
                <a:lnTo>
                  <a:pt x="1852479" y="963238"/>
                </a:lnTo>
                <a:lnTo>
                  <a:pt x="1854041" y="964508"/>
                </a:lnTo>
                <a:lnTo>
                  <a:pt x="1854430" y="964508"/>
                </a:lnTo>
                <a:lnTo>
                  <a:pt x="1855215" y="967048"/>
                </a:lnTo>
                <a:lnTo>
                  <a:pt x="1855405" y="969588"/>
                </a:lnTo>
                <a:lnTo>
                  <a:pt x="1855794" y="972128"/>
                </a:lnTo>
                <a:close/>
              </a:path>
              <a:path w="4097654" h="972819">
                <a:moveTo>
                  <a:pt x="1892855" y="972128"/>
                </a:moveTo>
                <a:lnTo>
                  <a:pt x="1874522" y="972128"/>
                </a:lnTo>
                <a:lnTo>
                  <a:pt x="1876473" y="968318"/>
                </a:lnTo>
                <a:lnTo>
                  <a:pt x="1877448" y="967048"/>
                </a:lnTo>
                <a:lnTo>
                  <a:pt x="1879788" y="963238"/>
                </a:lnTo>
                <a:lnTo>
                  <a:pt x="1884085" y="963238"/>
                </a:lnTo>
                <a:lnTo>
                  <a:pt x="1887590" y="965778"/>
                </a:lnTo>
                <a:lnTo>
                  <a:pt x="1889738" y="967048"/>
                </a:lnTo>
                <a:lnTo>
                  <a:pt x="1891491" y="969588"/>
                </a:lnTo>
                <a:lnTo>
                  <a:pt x="1892855" y="972128"/>
                </a:lnTo>
                <a:close/>
              </a:path>
              <a:path w="4097654" h="972819">
                <a:moveTo>
                  <a:pt x="2094747" y="972128"/>
                </a:moveTo>
                <a:lnTo>
                  <a:pt x="2076606" y="972128"/>
                </a:lnTo>
                <a:lnTo>
                  <a:pt x="2077581" y="967048"/>
                </a:lnTo>
                <a:lnTo>
                  <a:pt x="2081284" y="964508"/>
                </a:lnTo>
                <a:lnTo>
                  <a:pt x="2085962" y="964508"/>
                </a:lnTo>
                <a:lnTo>
                  <a:pt x="2090450" y="963238"/>
                </a:lnTo>
                <a:lnTo>
                  <a:pt x="2094747" y="968318"/>
                </a:lnTo>
                <a:lnTo>
                  <a:pt x="2094747" y="972128"/>
                </a:lnTo>
                <a:close/>
              </a:path>
              <a:path w="4097654" h="972819">
                <a:moveTo>
                  <a:pt x="2211584" y="972128"/>
                </a:moveTo>
                <a:lnTo>
                  <a:pt x="2199294" y="972128"/>
                </a:lnTo>
                <a:lnTo>
                  <a:pt x="2199881" y="968318"/>
                </a:lnTo>
                <a:lnTo>
                  <a:pt x="2202220" y="964508"/>
                </a:lnTo>
                <a:lnTo>
                  <a:pt x="2206510" y="963238"/>
                </a:lnTo>
                <a:lnTo>
                  <a:pt x="2207881" y="963238"/>
                </a:lnTo>
                <a:lnTo>
                  <a:pt x="2208856" y="964508"/>
                </a:lnTo>
                <a:lnTo>
                  <a:pt x="2210220" y="964508"/>
                </a:lnTo>
                <a:lnTo>
                  <a:pt x="2210609" y="965778"/>
                </a:lnTo>
                <a:lnTo>
                  <a:pt x="2211584" y="968318"/>
                </a:lnTo>
                <a:lnTo>
                  <a:pt x="2211584" y="972128"/>
                </a:lnTo>
                <a:close/>
              </a:path>
              <a:path w="4097654" h="972819">
                <a:moveTo>
                  <a:pt x="2571466" y="972128"/>
                </a:moveTo>
                <a:lnTo>
                  <a:pt x="2560357" y="972128"/>
                </a:lnTo>
                <a:lnTo>
                  <a:pt x="2561309" y="968318"/>
                </a:lnTo>
                <a:lnTo>
                  <a:pt x="2562887" y="965778"/>
                </a:lnTo>
                <a:lnTo>
                  <a:pt x="2565820" y="964508"/>
                </a:lnTo>
                <a:lnTo>
                  <a:pt x="2567763" y="963238"/>
                </a:lnTo>
                <a:lnTo>
                  <a:pt x="2571062" y="965778"/>
                </a:lnTo>
                <a:lnTo>
                  <a:pt x="2571649" y="968318"/>
                </a:lnTo>
                <a:lnTo>
                  <a:pt x="2571870" y="969588"/>
                </a:lnTo>
                <a:lnTo>
                  <a:pt x="2571466" y="972128"/>
                </a:lnTo>
                <a:close/>
              </a:path>
              <a:path w="4097654" h="972819">
                <a:moveTo>
                  <a:pt x="369650" y="972128"/>
                </a:moveTo>
                <a:lnTo>
                  <a:pt x="352682" y="972128"/>
                </a:lnTo>
                <a:lnTo>
                  <a:pt x="353070" y="969588"/>
                </a:lnTo>
                <a:lnTo>
                  <a:pt x="353657" y="968318"/>
                </a:lnTo>
                <a:lnTo>
                  <a:pt x="355806" y="965778"/>
                </a:lnTo>
                <a:lnTo>
                  <a:pt x="360873" y="964508"/>
                </a:lnTo>
                <a:lnTo>
                  <a:pt x="363997" y="967048"/>
                </a:lnTo>
                <a:lnTo>
                  <a:pt x="365947" y="968318"/>
                </a:lnTo>
                <a:lnTo>
                  <a:pt x="368675" y="969588"/>
                </a:lnTo>
                <a:lnTo>
                  <a:pt x="369650" y="972128"/>
                </a:lnTo>
                <a:close/>
              </a:path>
              <a:path w="4097654" h="972819">
                <a:moveTo>
                  <a:pt x="924011" y="965778"/>
                </a:moveTo>
                <a:lnTo>
                  <a:pt x="919516" y="965778"/>
                </a:lnTo>
                <a:lnTo>
                  <a:pt x="920689" y="964508"/>
                </a:lnTo>
                <a:lnTo>
                  <a:pt x="924011" y="965778"/>
                </a:lnTo>
                <a:close/>
              </a:path>
              <a:path w="4097654" h="972819">
                <a:moveTo>
                  <a:pt x="2371936" y="970858"/>
                </a:moveTo>
                <a:lnTo>
                  <a:pt x="2354365" y="970858"/>
                </a:lnTo>
                <a:lnTo>
                  <a:pt x="2354365" y="969588"/>
                </a:lnTo>
                <a:lnTo>
                  <a:pt x="2353969" y="969588"/>
                </a:lnTo>
                <a:lnTo>
                  <a:pt x="2352201" y="965778"/>
                </a:lnTo>
                <a:lnTo>
                  <a:pt x="2348902" y="964508"/>
                </a:lnTo>
                <a:lnTo>
                  <a:pt x="2369002" y="964508"/>
                </a:lnTo>
                <a:lnTo>
                  <a:pt x="2371532" y="965778"/>
                </a:lnTo>
                <a:lnTo>
                  <a:pt x="2372118" y="969588"/>
                </a:lnTo>
                <a:lnTo>
                  <a:pt x="2371936" y="970858"/>
                </a:lnTo>
                <a:close/>
              </a:path>
              <a:path w="4097654" h="972819">
                <a:moveTo>
                  <a:pt x="6843" y="972128"/>
                </a:moveTo>
                <a:lnTo>
                  <a:pt x="0" y="972128"/>
                </a:lnTo>
                <a:lnTo>
                  <a:pt x="0" y="965778"/>
                </a:lnTo>
                <a:lnTo>
                  <a:pt x="3528" y="965778"/>
                </a:lnTo>
                <a:lnTo>
                  <a:pt x="4503" y="967048"/>
                </a:lnTo>
                <a:lnTo>
                  <a:pt x="6263" y="968318"/>
                </a:lnTo>
                <a:lnTo>
                  <a:pt x="6843" y="969588"/>
                </a:lnTo>
                <a:lnTo>
                  <a:pt x="7239" y="969588"/>
                </a:lnTo>
                <a:lnTo>
                  <a:pt x="6843" y="972128"/>
                </a:lnTo>
                <a:close/>
              </a:path>
              <a:path w="4097654" h="972819">
                <a:moveTo>
                  <a:pt x="410811" y="972128"/>
                </a:moveTo>
                <a:lnTo>
                  <a:pt x="397743" y="972128"/>
                </a:lnTo>
                <a:lnTo>
                  <a:pt x="397743" y="970858"/>
                </a:lnTo>
                <a:lnTo>
                  <a:pt x="398132" y="968318"/>
                </a:lnTo>
                <a:lnTo>
                  <a:pt x="401248" y="965778"/>
                </a:lnTo>
                <a:lnTo>
                  <a:pt x="404372" y="967048"/>
                </a:lnTo>
                <a:lnTo>
                  <a:pt x="407687" y="967048"/>
                </a:lnTo>
                <a:lnTo>
                  <a:pt x="410224" y="969588"/>
                </a:lnTo>
                <a:lnTo>
                  <a:pt x="410811" y="972128"/>
                </a:lnTo>
                <a:close/>
              </a:path>
              <a:path w="4097654" h="972819">
                <a:moveTo>
                  <a:pt x="813019" y="970858"/>
                </a:moveTo>
                <a:lnTo>
                  <a:pt x="789223" y="970858"/>
                </a:lnTo>
                <a:lnTo>
                  <a:pt x="788636" y="969588"/>
                </a:lnTo>
                <a:lnTo>
                  <a:pt x="787074" y="967048"/>
                </a:lnTo>
                <a:lnTo>
                  <a:pt x="780057" y="965778"/>
                </a:lnTo>
                <a:lnTo>
                  <a:pt x="811948" y="965778"/>
                </a:lnTo>
                <a:lnTo>
                  <a:pt x="812828" y="967048"/>
                </a:lnTo>
                <a:lnTo>
                  <a:pt x="813019" y="970858"/>
                </a:lnTo>
                <a:close/>
              </a:path>
              <a:path w="4097654" h="972819">
                <a:moveTo>
                  <a:pt x="928689" y="970858"/>
                </a:moveTo>
                <a:lnTo>
                  <a:pt x="913672" y="970858"/>
                </a:lnTo>
                <a:lnTo>
                  <a:pt x="914060" y="969588"/>
                </a:lnTo>
                <a:lnTo>
                  <a:pt x="914647" y="968318"/>
                </a:lnTo>
                <a:lnTo>
                  <a:pt x="916201" y="967048"/>
                </a:lnTo>
                <a:lnTo>
                  <a:pt x="917565" y="965778"/>
                </a:lnTo>
                <a:lnTo>
                  <a:pt x="926152" y="965778"/>
                </a:lnTo>
                <a:lnTo>
                  <a:pt x="927516" y="968318"/>
                </a:lnTo>
                <a:lnTo>
                  <a:pt x="928301" y="969588"/>
                </a:lnTo>
                <a:lnTo>
                  <a:pt x="928689" y="970858"/>
                </a:lnTo>
                <a:close/>
              </a:path>
              <a:path w="4097654" h="972819">
                <a:moveTo>
                  <a:pt x="1768414" y="972128"/>
                </a:moveTo>
                <a:lnTo>
                  <a:pt x="1757488" y="972128"/>
                </a:lnTo>
                <a:lnTo>
                  <a:pt x="1758265" y="970858"/>
                </a:lnTo>
                <a:lnTo>
                  <a:pt x="1762166" y="965778"/>
                </a:lnTo>
                <a:lnTo>
                  <a:pt x="1767050" y="968318"/>
                </a:lnTo>
                <a:lnTo>
                  <a:pt x="1768216" y="970858"/>
                </a:lnTo>
                <a:lnTo>
                  <a:pt x="1768414" y="972128"/>
                </a:lnTo>
                <a:close/>
              </a:path>
              <a:path w="4097654" h="972819">
                <a:moveTo>
                  <a:pt x="45854" y="972128"/>
                </a:moveTo>
                <a:lnTo>
                  <a:pt x="32398" y="972128"/>
                </a:lnTo>
                <a:lnTo>
                  <a:pt x="33373" y="969588"/>
                </a:lnTo>
                <a:lnTo>
                  <a:pt x="35911" y="967048"/>
                </a:lnTo>
                <a:lnTo>
                  <a:pt x="42342" y="967048"/>
                </a:lnTo>
                <a:lnTo>
                  <a:pt x="44879" y="968318"/>
                </a:lnTo>
                <a:lnTo>
                  <a:pt x="45854" y="972128"/>
                </a:lnTo>
                <a:close/>
              </a:path>
              <a:path w="4097654" h="972819">
                <a:moveTo>
                  <a:pt x="1693507" y="972128"/>
                </a:moveTo>
                <a:lnTo>
                  <a:pt x="1678878" y="972128"/>
                </a:lnTo>
                <a:lnTo>
                  <a:pt x="1680051" y="969588"/>
                </a:lnTo>
                <a:lnTo>
                  <a:pt x="1683168" y="967048"/>
                </a:lnTo>
                <a:lnTo>
                  <a:pt x="1689606" y="967048"/>
                </a:lnTo>
                <a:lnTo>
                  <a:pt x="1692532" y="969588"/>
                </a:lnTo>
                <a:lnTo>
                  <a:pt x="1693507" y="972128"/>
                </a:lnTo>
                <a:close/>
              </a:path>
              <a:path w="4097654" h="972819">
                <a:moveTo>
                  <a:pt x="2010278" y="972128"/>
                </a:moveTo>
                <a:lnTo>
                  <a:pt x="2003649" y="972128"/>
                </a:lnTo>
                <a:lnTo>
                  <a:pt x="2004236" y="970858"/>
                </a:lnTo>
                <a:lnTo>
                  <a:pt x="2004625" y="969588"/>
                </a:lnTo>
                <a:lnTo>
                  <a:pt x="2005409" y="968318"/>
                </a:lnTo>
                <a:lnTo>
                  <a:pt x="2006773" y="967048"/>
                </a:lnTo>
                <a:lnTo>
                  <a:pt x="2009501" y="968318"/>
                </a:lnTo>
                <a:lnTo>
                  <a:pt x="2010278" y="969588"/>
                </a:lnTo>
                <a:lnTo>
                  <a:pt x="2010476" y="970858"/>
                </a:lnTo>
                <a:lnTo>
                  <a:pt x="2010278" y="970858"/>
                </a:lnTo>
                <a:lnTo>
                  <a:pt x="2010278" y="972128"/>
                </a:lnTo>
                <a:close/>
              </a:path>
              <a:path w="4097654" h="972819">
                <a:moveTo>
                  <a:pt x="2291184" y="972128"/>
                </a:moveTo>
                <a:lnTo>
                  <a:pt x="2276913" y="972128"/>
                </a:lnTo>
                <a:lnTo>
                  <a:pt x="2277317" y="970858"/>
                </a:lnTo>
                <a:lnTo>
                  <a:pt x="2277500" y="969588"/>
                </a:lnTo>
                <a:lnTo>
                  <a:pt x="2278308" y="968318"/>
                </a:lnTo>
                <a:lnTo>
                  <a:pt x="2279077" y="968318"/>
                </a:lnTo>
                <a:lnTo>
                  <a:pt x="2280441" y="967048"/>
                </a:lnTo>
                <a:lnTo>
                  <a:pt x="2286674" y="967048"/>
                </a:lnTo>
                <a:lnTo>
                  <a:pt x="2288617" y="968318"/>
                </a:lnTo>
                <a:lnTo>
                  <a:pt x="2289607" y="969588"/>
                </a:lnTo>
                <a:lnTo>
                  <a:pt x="2290194" y="970858"/>
                </a:lnTo>
                <a:lnTo>
                  <a:pt x="2291184" y="972128"/>
                </a:lnTo>
                <a:close/>
              </a:path>
              <a:path w="4097654" h="972819">
                <a:moveTo>
                  <a:pt x="1650602" y="972128"/>
                </a:moveTo>
                <a:lnTo>
                  <a:pt x="1642990" y="972128"/>
                </a:lnTo>
                <a:lnTo>
                  <a:pt x="1643767" y="970858"/>
                </a:lnTo>
                <a:lnTo>
                  <a:pt x="1644941" y="969588"/>
                </a:lnTo>
                <a:lnTo>
                  <a:pt x="1645527" y="968318"/>
                </a:lnTo>
                <a:lnTo>
                  <a:pt x="1648057" y="969588"/>
                </a:lnTo>
                <a:lnTo>
                  <a:pt x="1649627" y="969588"/>
                </a:lnTo>
                <a:lnTo>
                  <a:pt x="1650602" y="972128"/>
                </a:lnTo>
                <a:close/>
              </a:path>
              <a:path w="4097654" h="972819">
                <a:moveTo>
                  <a:pt x="1447932" y="972128"/>
                </a:moveTo>
                <a:lnTo>
                  <a:pt x="1441105" y="972128"/>
                </a:lnTo>
                <a:lnTo>
                  <a:pt x="1441303" y="970858"/>
                </a:lnTo>
                <a:lnTo>
                  <a:pt x="1441494" y="970858"/>
                </a:lnTo>
                <a:lnTo>
                  <a:pt x="1443444" y="969588"/>
                </a:lnTo>
                <a:lnTo>
                  <a:pt x="1445982" y="969588"/>
                </a:lnTo>
                <a:lnTo>
                  <a:pt x="1447932" y="972128"/>
                </a:lnTo>
                <a:close/>
              </a:path>
              <a:path w="4097654" h="972819">
                <a:moveTo>
                  <a:pt x="2747605" y="914443"/>
                </a:moveTo>
                <a:lnTo>
                  <a:pt x="2746431" y="914056"/>
                </a:lnTo>
                <a:lnTo>
                  <a:pt x="2746249" y="912309"/>
                </a:lnTo>
                <a:lnTo>
                  <a:pt x="2746028" y="911921"/>
                </a:lnTo>
                <a:lnTo>
                  <a:pt x="2746835" y="911336"/>
                </a:lnTo>
                <a:lnTo>
                  <a:pt x="2747201" y="910751"/>
                </a:lnTo>
                <a:lnTo>
                  <a:pt x="2748192" y="911336"/>
                </a:lnTo>
                <a:lnTo>
                  <a:pt x="2749365" y="911921"/>
                </a:lnTo>
                <a:lnTo>
                  <a:pt x="2750317" y="912498"/>
                </a:lnTo>
                <a:lnTo>
                  <a:pt x="2749952" y="912893"/>
                </a:lnTo>
                <a:lnTo>
                  <a:pt x="2749548" y="913471"/>
                </a:lnTo>
                <a:lnTo>
                  <a:pt x="2749182" y="913866"/>
                </a:lnTo>
                <a:lnTo>
                  <a:pt x="2747605" y="914443"/>
                </a:lnTo>
                <a:close/>
              </a:path>
              <a:path w="4097654" h="972819">
                <a:moveTo>
                  <a:pt x="2665498" y="635949"/>
                </a:moveTo>
                <a:lnTo>
                  <a:pt x="2664911" y="634589"/>
                </a:lnTo>
                <a:lnTo>
                  <a:pt x="2664103" y="634005"/>
                </a:lnTo>
                <a:lnTo>
                  <a:pt x="2665277" y="633420"/>
                </a:lnTo>
                <a:lnTo>
                  <a:pt x="2666267" y="632842"/>
                </a:lnTo>
                <a:lnTo>
                  <a:pt x="2667441" y="632645"/>
                </a:lnTo>
                <a:lnTo>
                  <a:pt x="2667844" y="632447"/>
                </a:lnTo>
                <a:lnTo>
                  <a:pt x="2668210" y="633420"/>
                </a:lnTo>
                <a:lnTo>
                  <a:pt x="2668614" y="634005"/>
                </a:lnTo>
                <a:lnTo>
                  <a:pt x="2667844" y="634589"/>
                </a:lnTo>
                <a:lnTo>
                  <a:pt x="2667037" y="635759"/>
                </a:lnTo>
                <a:lnTo>
                  <a:pt x="2666267" y="635759"/>
                </a:lnTo>
                <a:lnTo>
                  <a:pt x="2665498" y="635949"/>
                </a:lnTo>
                <a:close/>
              </a:path>
              <a:path w="4097654" h="972819">
                <a:moveTo>
                  <a:pt x="3110214" y="433690"/>
                </a:moveTo>
                <a:lnTo>
                  <a:pt x="3109041" y="433303"/>
                </a:lnTo>
                <a:lnTo>
                  <a:pt x="3108637" y="432915"/>
                </a:lnTo>
                <a:lnTo>
                  <a:pt x="3108554" y="432718"/>
                </a:lnTo>
                <a:lnTo>
                  <a:pt x="3109041" y="431745"/>
                </a:lnTo>
                <a:lnTo>
                  <a:pt x="3109224" y="431745"/>
                </a:lnTo>
                <a:lnTo>
                  <a:pt x="3109811" y="431555"/>
                </a:lnTo>
                <a:lnTo>
                  <a:pt x="3110397" y="431943"/>
                </a:lnTo>
                <a:lnTo>
                  <a:pt x="3110801" y="432330"/>
                </a:lnTo>
                <a:lnTo>
                  <a:pt x="3110544" y="432915"/>
                </a:lnTo>
                <a:lnTo>
                  <a:pt x="3110397" y="433303"/>
                </a:lnTo>
                <a:lnTo>
                  <a:pt x="3110214" y="433690"/>
                </a:lnTo>
                <a:close/>
              </a:path>
              <a:path w="4097654" h="972819">
                <a:moveTo>
                  <a:pt x="2688486" y="972210"/>
                </a:moveTo>
                <a:lnTo>
                  <a:pt x="2687312" y="972210"/>
                </a:lnTo>
                <a:lnTo>
                  <a:pt x="2687533" y="972012"/>
                </a:lnTo>
                <a:lnTo>
                  <a:pt x="2687716" y="971815"/>
                </a:lnTo>
                <a:lnTo>
                  <a:pt x="2688120" y="971815"/>
                </a:lnTo>
                <a:lnTo>
                  <a:pt x="2688486" y="972210"/>
                </a:lnTo>
                <a:close/>
              </a:path>
              <a:path w="4097654" h="972819">
                <a:moveTo>
                  <a:pt x="3726598" y="972210"/>
                </a:moveTo>
                <a:lnTo>
                  <a:pt x="3726011" y="972210"/>
                </a:lnTo>
                <a:lnTo>
                  <a:pt x="3726011" y="972012"/>
                </a:lnTo>
                <a:lnTo>
                  <a:pt x="3726415" y="972012"/>
                </a:lnTo>
                <a:lnTo>
                  <a:pt x="3726598" y="972210"/>
                </a:lnTo>
                <a:close/>
              </a:path>
              <a:path w="4097654" h="972819">
                <a:moveTo>
                  <a:pt x="2907751" y="672901"/>
                </a:moveTo>
                <a:lnTo>
                  <a:pt x="2907568" y="671738"/>
                </a:lnTo>
                <a:lnTo>
                  <a:pt x="2906981" y="670766"/>
                </a:lnTo>
                <a:lnTo>
                  <a:pt x="2906797" y="669793"/>
                </a:lnTo>
                <a:lnTo>
                  <a:pt x="2906760" y="669398"/>
                </a:lnTo>
                <a:lnTo>
                  <a:pt x="2907751" y="668821"/>
                </a:lnTo>
                <a:lnTo>
                  <a:pt x="2908116" y="668426"/>
                </a:lnTo>
                <a:lnTo>
                  <a:pt x="2908520" y="668821"/>
                </a:lnTo>
                <a:lnTo>
                  <a:pt x="2909290" y="669398"/>
                </a:lnTo>
                <a:lnTo>
                  <a:pt x="2909290" y="669793"/>
                </a:lnTo>
                <a:lnTo>
                  <a:pt x="2909107" y="670766"/>
                </a:lnTo>
                <a:lnTo>
                  <a:pt x="2908520" y="671738"/>
                </a:lnTo>
                <a:lnTo>
                  <a:pt x="2907751" y="672901"/>
                </a:lnTo>
                <a:close/>
              </a:path>
              <a:path w="4097654" h="972819">
                <a:moveTo>
                  <a:pt x="3267427" y="833734"/>
                </a:moveTo>
                <a:lnTo>
                  <a:pt x="3265484" y="833734"/>
                </a:lnTo>
                <a:lnTo>
                  <a:pt x="3264897" y="832762"/>
                </a:lnTo>
                <a:lnTo>
                  <a:pt x="3265484" y="831212"/>
                </a:lnTo>
                <a:lnTo>
                  <a:pt x="3265667" y="830817"/>
                </a:lnTo>
                <a:lnTo>
                  <a:pt x="3266436" y="830429"/>
                </a:lnTo>
                <a:lnTo>
                  <a:pt x="3266840" y="830042"/>
                </a:lnTo>
                <a:lnTo>
                  <a:pt x="3267427" y="830817"/>
                </a:lnTo>
                <a:lnTo>
                  <a:pt x="3268013" y="831789"/>
                </a:lnTo>
                <a:lnTo>
                  <a:pt x="3268417" y="832762"/>
                </a:lnTo>
                <a:lnTo>
                  <a:pt x="3268417" y="832959"/>
                </a:lnTo>
                <a:lnTo>
                  <a:pt x="3267427" y="833734"/>
                </a:lnTo>
                <a:close/>
              </a:path>
              <a:path w="4097654" h="972819">
                <a:moveTo>
                  <a:pt x="3346639" y="437251"/>
                </a:moveTo>
                <a:lnTo>
                  <a:pt x="3342349" y="437251"/>
                </a:lnTo>
                <a:lnTo>
                  <a:pt x="3340368" y="433441"/>
                </a:lnTo>
                <a:lnTo>
                  <a:pt x="3339598" y="433441"/>
                </a:lnTo>
                <a:lnTo>
                  <a:pt x="3338608" y="425821"/>
                </a:lnTo>
                <a:lnTo>
                  <a:pt x="3334904" y="420741"/>
                </a:lnTo>
                <a:lnTo>
                  <a:pt x="3323430" y="416931"/>
                </a:lnTo>
                <a:lnTo>
                  <a:pt x="3321852" y="411851"/>
                </a:lnTo>
                <a:lnTo>
                  <a:pt x="3322843" y="408041"/>
                </a:lnTo>
                <a:lnTo>
                  <a:pt x="3324016" y="405501"/>
                </a:lnTo>
                <a:lnTo>
                  <a:pt x="3326729" y="404231"/>
                </a:lnTo>
                <a:lnTo>
                  <a:pt x="3330028" y="402961"/>
                </a:lnTo>
                <a:lnTo>
                  <a:pt x="3337472" y="402961"/>
                </a:lnTo>
                <a:lnTo>
                  <a:pt x="3339781" y="405501"/>
                </a:lnTo>
                <a:lnTo>
                  <a:pt x="3340185" y="409311"/>
                </a:lnTo>
                <a:lnTo>
                  <a:pt x="3340589" y="410581"/>
                </a:lnTo>
                <a:lnTo>
                  <a:pt x="3340368" y="411851"/>
                </a:lnTo>
                <a:lnTo>
                  <a:pt x="3340954" y="416931"/>
                </a:lnTo>
                <a:lnTo>
                  <a:pt x="3342532" y="420741"/>
                </a:lnTo>
                <a:lnTo>
                  <a:pt x="3347408" y="423281"/>
                </a:lnTo>
                <a:lnTo>
                  <a:pt x="3349168" y="425821"/>
                </a:lnTo>
                <a:lnTo>
                  <a:pt x="3350715" y="427091"/>
                </a:lnTo>
                <a:lnTo>
                  <a:pt x="3352879" y="429631"/>
                </a:lnTo>
                <a:lnTo>
                  <a:pt x="3352071" y="433441"/>
                </a:lnTo>
                <a:lnTo>
                  <a:pt x="3346639" y="437251"/>
                </a:lnTo>
                <a:close/>
              </a:path>
              <a:path w="4097654" h="972819">
                <a:moveTo>
                  <a:pt x="3373924" y="423281"/>
                </a:moveTo>
                <a:lnTo>
                  <a:pt x="3371798" y="423281"/>
                </a:lnTo>
                <a:lnTo>
                  <a:pt x="3369451" y="422011"/>
                </a:lnTo>
                <a:lnTo>
                  <a:pt x="3367287" y="420741"/>
                </a:lnTo>
                <a:lnTo>
                  <a:pt x="3365748" y="420741"/>
                </a:lnTo>
                <a:lnTo>
                  <a:pt x="3364171" y="419471"/>
                </a:lnTo>
                <a:lnTo>
                  <a:pt x="3362815" y="418201"/>
                </a:lnTo>
                <a:lnTo>
                  <a:pt x="3360285" y="415661"/>
                </a:lnTo>
                <a:lnTo>
                  <a:pt x="3359698" y="410581"/>
                </a:lnTo>
                <a:lnTo>
                  <a:pt x="3361458" y="406771"/>
                </a:lnTo>
                <a:lnTo>
                  <a:pt x="3363401" y="404231"/>
                </a:lnTo>
                <a:lnTo>
                  <a:pt x="3368095" y="402961"/>
                </a:lnTo>
                <a:lnTo>
                  <a:pt x="3376453" y="404231"/>
                </a:lnTo>
                <a:lnTo>
                  <a:pt x="3378983" y="408041"/>
                </a:lnTo>
                <a:lnTo>
                  <a:pt x="3378800" y="411851"/>
                </a:lnTo>
                <a:lnTo>
                  <a:pt x="3378435" y="416931"/>
                </a:lnTo>
                <a:lnTo>
                  <a:pt x="3376088" y="419471"/>
                </a:lnTo>
                <a:lnTo>
                  <a:pt x="3373924" y="423281"/>
                </a:lnTo>
                <a:close/>
              </a:path>
              <a:path w="4097654" h="972819">
                <a:moveTo>
                  <a:pt x="3410010" y="423281"/>
                </a:moveTo>
                <a:lnTo>
                  <a:pt x="3401247" y="423281"/>
                </a:lnTo>
                <a:lnTo>
                  <a:pt x="3400843" y="422011"/>
                </a:lnTo>
                <a:lnTo>
                  <a:pt x="3398717" y="420741"/>
                </a:lnTo>
                <a:lnTo>
                  <a:pt x="3398717" y="419471"/>
                </a:lnTo>
                <a:lnTo>
                  <a:pt x="3398131" y="414391"/>
                </a:lnTo>
                <a:lnTo>
                  <a:pt x="3399670" y="410581"/>
                </a:lnTo>
                <a:lnTo>
                  <a:pt x="3402603" y="408041"/>
                </a:lnTo>
                <a:lnTo>
                  <a:pt x="3413126" y="413121"/>
                </a:lnTo>
                <a:lnTo>
                  <a:pt x="3418223" y="415661"/>
                </a:lnTo>
                <a:lnTo>
                  <a:pt x="3418002" y="415661"/>
                </a:lnTo>
                <a:lnTo>
                  <a:pt x="3416829" y="420741"/>
                </a:lnTo>
                <a:lnTo>
                  <a:pt x="3414116" y="422011"/>
                </a:lnTo>
                <a:lnTo>
                  <a:pt x="3410010" y="423281"/>
                </a:lnTo>
                <a:close/>
              </a:path>
              <a:path w="4097654" h="972819">
                <a:moveTo>
                  <a:pt x="3366518" y="460111"/>
                </a:moveTo>
                <a:lnTo>
                  <a:pt x="3362632" y="457571"/>
                </a:lnTo>
                <a:lnTo>
                  <a:pt x="3361824" y="456301"/>
                </a:lnTo>
                <a:lnTo>
                  <a:pt x="3360689" y="453761"/>
                </a:lnTo>
                <a:lnTo>
                  <a:pt x="3360689" y="451221"/>
                </a:lnTo>
                <a:lnTo>
                  <a:pt x="3361824" y="448681"/>
                </a:lnTo>
                <a:lnTo>
                  <a:pt x="3363401" y="446141"/>
                </a:lnTo>
                <a:lnTo>
                  <a:pt x="3365931" y="444871"/>
                </a:lnTo>
                <a:lnTo>
                  <a:pt x="3368682" y="442331"/>
                </a:lnTo>
                <a:lnTo>
                  <a:pt x="3376674" y="437251"/>
                </a:lnTo>
                <a:lnTo>
                  <a:pt x="3377261" y="434711"/>
                </a:lnTo>
                <a:lnTo>
                  <a:pt x="3374328" y="424551"/>
                </a:lnTo>
                <a:lnTo>
                  <a:pt x="3378214" y="422011"/>
                </a:lnTo>
                <a:lnTo>
                  <a:pt x="3386801" y="422011"/>
                </a:lnTo>
                <a:lnTo>
                  <a:pt x="3392264" y="423281"/>
                </a:lnTo>
                <a:lnTo>
                  <a:pt x="3395014" y="424551"/>
                </a:lnTo>
                <a:lnTo>
                  <a:pt x="3397140" y="433441"/>
                </a:lnTo>
                <a:lnTo>
                  <a:pt x="3395784" y="439791"/>
                </a:lnTo>
                <a:lnTo>
                  <a:pt x="3391494" y="441061"/>
                </a:lnTo>
                <a:lnTo>
                  <a:pt x="3384263" y="443601"/>
                </a:lnTo>
                <a:lnTo>
                  <a:pt x="3379791" y="447411"/>
                </a:lnTo>
                <a:lnTo>
                  <a:pt x="3376674" y="453761"/>
                </a:lnTo>
                <a:lnTo>
                  <a:pt x="3375867" y="455031"/>
                </a:lnTo>
                <a:lnTo>
                  <a:pt x="3375280" y="455031"/>
                </a:lnTo>
                <a:lnTo>
                  <a:pt x="3372971" y="456301"/>
                </a:lnTo>
                <a:lnTo>
                  <a:pt x="3366518" y="460111"/>
                </a:lnTo>
                <a:close/>
              </a:path>
              <a:path w="4097654" h="972819">
                <a:moveTo>
                  <a:pt x="3315216" y="441061"/>
                </a:moveTo>
                <a:lnTo>
                  <a:pt x="3307033" y="441061"/>
                </a:lnTo>
                <a:lnTo>
                  <a:pt x="3303916" y="438521"/>
                </a:lnTo>
                <a:lnTo>
                  <a:pt x="3303329" y="434711"/>
                </a:lnTo>
                <a:lnTo>
                  <a:pt x="3302926" y="429631"/>
                </a:lnTo>
                <a:lnTo>
                  <a:pt x="3306263" y="425821"/>
                </a:lnTo>
                <a:lnTo>
                  <a:pt x="3315437" y="425821"/>
                </a:lnTo>
                <a:lnTo>
                  <a:pt x="3318332" y="428361"/>
                </a:lnTo>
                <a:lnTo>
                  <a:pt x="3318241" y="434711"/>
                </a:lnTo>
                <a:lnTo>
                  <a:pt x="3318149" y="437251"/>
                </a:lnTo>
                <a:lnTo>
                  <a:pt x="3315216" y="441061"/>
                </a:lnTo>
                <a:close/>
              </a:path>
              <a:path w="4097654" h="972819">
                <a:moveTo>
                  <a:pt x="3426216" y="439791"/>
                </a:moveTo>
                <a:lnTo>
                  <a:pt x="3424639" y="437251"/>
                </a:lnTo>
                <a:lnTo>
                  <a:pt x="3424829" y="433441"/>
                </a:lnTo>
                <a:lnTo>
                  <a:pt x="3425629" y="432171"/>
                </a:lnTo>
                <a:lnTo>
                  <a:pt x="3426993" y="430901"/>
                </a:lnTo>
                <a:lnTo>
                  <a:pt x="3431100" y="430901"/>
                </a:lnTo>
                <a:lnTo>
                  <a:pt x="3432860" y="432171"/>
                </a:lnTo>
                <a:lnTo>
                  <a:pt x="3432456" y="435981"/>
                </a:lnTo>
                <a:lnTo>
                  <a:pt x="3432052" y="437251"/>
                </a:lnTo>
                <a:lnTo>
                  <a:pt x="3430513" y="438521"/>
                </a:lnTo>
                <a:lnTo>
                  <a:pt x="3428563" y="438521"/>
                </a:lnTo>
                <a:lnTo>
                  <a:pt x="3426216" y="439791"/>
                </a:lnTo>
                <a:close/>
              </a:path>
              <a:path w="4097654" h="972819">
                <a:moveTo>
                  <a:pt x="3443383" y="461381"/>
                </a:moveTo>
                <a:lnTo>
                  <a:pt x="3440266" y="457571"/>
                </a:lnTo>
                <a:lnTo>
                  <a:pt x="3440853" y="453761"/>
                </a:lnTo>
                <a:lnTo>
                  <a:pt x="3441219" y="449951"/>
                </a:lnTo>
                <a:lnTo>
                  <a:pt x="3442575" y="447411"/>
                </a:lnTo>
                <a:lnTo>
                  <a:pt x="3445143" y="444871"/>
                </a:lnTo>
                <a:lnTo>
                  <a:pt x="3447672" y="443601"/>
                </a:lnTo>
                <a:lnTo>
                  <a:pt x="3450606" y="442331"/>
                </a:lnTo>
                <a:lnTo>
                  <a:pt x="3454896" y="439791"/>
                </a:lnTo>
                <a:lnTo>
                  <a:pt x="3456031" y="438521"/>
                </a:lnTo>
                <a:lnTo>
                  <a:pt x="3457021" y="437251"/>
                </a:lnTo>
                <a:lnTo>
                  <a:pt x="3459185" y="438521"/>
                </a:lnTo>
                <a:lnTo>
                  <a:pt x="3461128" y="439791"/>
                </a:lnTo>
                <a:lnTo>
                  <a:pt x="3463262" y="441061"/>
                </a:lnTo>
                <a:lnTo>
                  <a:pt x="3460542" y="444871"/>
                </a:lnTo>
                <a:lnTo>
                  <a:pt x="3458964" y="448681"/>
                </a:lnTo>
                <a:lnTo>
                  <a:pt x="3456618" y="458841"/>
                </a:lnTo>
                <a:lnTo>
                  <a:pt x="3452328" y="460111"/>
                </a:lnTo>
                <a:lnTo>
                  <a:pt x="3447452" y="460111"/>
                </a:lnTo>
                <a:lnTo>
                  <a:pt x="3443383" y="461381"/>
                </a:lnTo>
                <a:close/>
              </a:path>
              <a:path w="4097654" h="972819">
                <a:moveTo>
                  <a:pt x="3340185" y="465191"/>
                </a:moveTo>
                <a:lnTo>
                  <a:pt x="3336886" y="463921"/>
                </a:lnTo>
                <a:lnTo>
                  <a:pt x="3333365" y="463921"/>
                </a:lnTo>
                <a:lnTo>
                  <a:pt x="3329845" y="462651"/>
                </a:lnTo>
                <a:lnTo>
                  <a:pt x="3326912" y="461381"/>
                </a:lnTo>
                <a:lnTo>
                  <a:pt x="3324382" y="458841"/>
                </a:lnTo>
                <a:lnTo>
                  <a:pt x="3324382" y="452491"/>
                </a:lnTo>
                <a:lnTo>
                  <a:pt x="3325152" y="448681"/>
                </a:lnTo>
                <a:lnTo>
                  <a:pt x="3328306" y="447411"/>
                </a:lnTo>
                <a:lnTo>
                  <a:pt x="3329662" y="446141"/>
                </a:lnTo>
                <a:lnTo>
                  <a:pt x="3332375" y="447411"/>
                </a:lnTo>
                <a:lnTo>
                  <a:pt x="3333365" y="447411"/>
                </a:lnTo>
                <a:lnTo>
                  <a:pt x="3337655" y="452491"/>
                </a:lnTo>
                <a:lnTo>
                  <a:pt x="3338608" y="458841"/>
                </a:lnTo>
                <a:lnTo>
                  <a:pt x="3340185" y="465191"/>
                </a:lnTo>
                <a:close/>
              </a:path>
              <a:path w="4097654" h="972819">
                <a:moveTo>
                  <a:pt x="3486692" y="462651"/>
                </a:moveTo>
                <a:lnTo>
                  <a:pt x="3481815" y="458841"/>
                </a:lnTo>
                <a:lnTo>
                  <a:pt x="3481411" y="455031"/>
                </a:lnTo>
                <a:lnTo>
                  <a:pt x="3481594" y="455031"/>
                </a:lnTo>
                <a:lnTo>
                  <a:pt x="3481594" y="453761"/>
                </a:lnTo>
                <a:lnTo>
                  <a:pt x="3481815" y="453761"/>
                </a:lnTo>
                <a:lnTo>
                  <a:pt x="3484528" y="455031"/>
                </a:lnTo>
                <a:lnTo>
                  <a:pt x="3487461" y="457571"/>
                </a:lnTo>
                <a:lnTo>
                  <a:pt x="3490174" y="458841"/>
                </a:lnTo>
                <a:lnTo>
                  <a:pt x="3489808" y="458841"/>
                </a:lnTo>
                <a:lnTo>
                  <a:pt x="3489587" y="460111"/>
                </a:lnTo>
                <a:lnTo>
                  <a:pt x="3489404" y="460111"/>
                </a:lnTo>
                <a:lnTo>
                  <a:pt x="3486692" y="462651"/>
                </a:lnTo>
                <a:close/>
              </a:path>
              <a:path w="4097654" h="972819">
                <a:moveTo>
                  <a:pt x="3351515" y="475351"/>
                </a:moveTo>
                <a:lnTo>
                  <a:pt x="3347781" y="475351"/>
                </a:lnTo>
                <a:lnTo>
                  <a:pt x="3346235" y="474081"/>
                </a:lnTo>
                <a:lnTo>
                  <a:pt x="3343301" y="471541"/>
                </a:lnTo>
                <a:lnTo>
                  <a:pt x="3341762" y="469001"/>
                </a:lnTo>
                <a:lnTo>
                  <a:pt x="3341175" y="465191"/>
                </a:lnTo>
                <a:lnTo>
                  <a:pt x="3344292" y="463921"/>
                </a:lnTo>
                <a:lnTo>
                  <a:pt x="3347591" y="462651"/>
                </a:lnTo>
                <a:lnTo>
                  <a:pt x="3351302" y="463921"/>
                </a:lnTo>
                <a:lnTo>
                  <a:pt x="3353831" y="463921"/>
                </a:lnTo>
                <a:lnTo>
                  <a:pt x="3355995" y="466461"/>
                </a:lnTo>
                <a:lnTo>
                  <a:pt x="3356361" y="471541"/>
                </a:lnTo>
                <a:lnTo>
                  <a:pt x="3355591" y="472811"/>
                </a:lnTo>
                <a:lnTo>
                  <a:pt x="3351515" y="475351"/>
                </a:lnTo>
                <a:close/>
              </a:path>
              <a:path w="4097654" h="972819">
                <a:moveTo>
                  <a:pt x="3426003" y="480431"/>
                </a:moveTo>
                <a:lnTo>
                  <a:pt x="3422513" y="477891"/>
                </a:lnTo>
                <a:lnTo>
                  <a:pt x="3420753" y="471541"/>
                </a:lnTo>
                <a:lnTo>
                  <a:pt x="3422109" y="467731"/>
                </a:lnTo>
                <a:lnTo>
                  <a:pt x="3424639" y="466461"/>
                </a:lnTo>
                <a:lnTo>
                  <a:pt x="3427976" y="463921"/>
                </a:lnTo>
                <a:lnTo>
                  <a:pt x="3431687" y="462651"/>
                </a:lnTo>
                <a:lnTo>
                  <a:pt x="3436746" y="465191"/>
                </a:lnTo>
                <a:lnTo>
                  <a:pt x="3437737" y="466461"/>
                </a:lnTo>
                <a:lnTo>
                  <a:pt x="3438506" y="467731"/>
                </a:lnTo>
                <a:lnTo>
                  <a:pt x="3438102" y="475351"/>
                </a:lnTo>
                <a:lnTo>
                  <a:pt x="3435390" y="479161"/>
                </a:lnTo>
                <a:lnTo>
                  <a:pt x="3430292" y="479161"/>
                </a:lnTo>
                <a:lnTo>
                  <a:pt x="3426003" y="480431"/>
                </a:lnTo>
                <a:close/>
              </a:path>
              <a:path w="4097654" h="972819">
                <a:moveTo>
                  <a:pt x="3468542" y="482971"/>
                </a:moveTo>
                <a:lnTo>
                  <a:pt x="3465205" y="481701"/>
                </a:lnTo>
                <a:lnTo>
                  <a:pt x="3462302" y="479161"/>
                </a:lnTo>
                <a:lnTo>
                  <a:pt x="3460725" y="477891"/>
                </a:lnTo>
                <a:lnTo>
                  <a:pt x="3468946" y="465191"/>
                </a:lnTo>
                <a:lnTo>
                  <a:pt x="3474371" y="462651"/>
                </a:lnTo>
                <a:lnTo>
                  <a:pt x="3478661" y="465191"/>
                </a:lnTo>
                <a:lnTo>
                  <a:pt x="3478551" y="475351"/>
                </a:lnTo>
                <a:lnTo>
                  <a:pt x="3478478" y="477891"/>
                </a:lnTo>
                <a:lnTo>
                  <a:pt x="3475948" y="480431"/>
                </a:lnTo>
                <a:lnTo>
                  <a:pt x="3472428" y="481701"/>
                </a:lnTo>
                <a:lnTo>
                  <a:pt x="3468542" y="482971"/>
                </a:lnTo>
                <a:close/>
              </a:path>
              <a:path w="4097654" h="972819">
                <a:moveTo>
                  <a:pt x="3523143" y="502021"/>
                </a:moveTo>
                <a:lnTo>
                  <a:pt x="3519074" y="499481"/>
                </a:lnTo>
                <a:lnTo>
                  <a:pt x="3518267" y="496941"/>
                </a:lnTo>
                <a:lnTo>
                  <a:pt x="3517901" y="495671"/>
                </a:lnTo>
                <a:lnTo>
                  <a:pt x="3517680" y="495671"/>
                </a:lnTo>
                <a:lnTo>
                  <a:pt x="3516910" y="491861"/>
                </a:lnTo>
                <a:lnTo>
                  <a:pt x="3516910" y="488051"/>
                </a:lnTo>
                <a:lnTo>
                  <a:pt x="3515920" y="484241"/>
                </a:lnTo>
                <a:lnTo>
                  <a:pt x="3514564" y="480431"/>
                </a:lnTo>
                <a:lnTo>
                  <a:pt x="3511851" y="477891"/>
                </a:lnTo>
                <a:lnTo>
                  <a:pt x="3509687" y="475351"/>
                </a:lnTo>
                <a:lnTo>
                  <a:pt x="3509504" y="475351"/>
                </a:lnTo>
                <a:lnTo>
                  <a:pt x="3509908" y="474081"/>
                </a:lnTo>
                <a:lnTo>
                  <a:pt x="3510274" y="474081"/>
                </a:lnTo>
                <a:lnTo>
                  <a:pt x="3510457" y="472811"/>
                </a:lnTo>
                <a:lnTo>
                  <a:pt x="3511630" y="472811"/>
                </a:lnTo>
                <a:lnTo>
                  <a:pt x="3514381" y="475351"/>
                </a:lnTo>
                <a:lnTo>
                  <a:pt x="3516728" y="477891"/>
                </a:lnTo>
                <a:lnTo>
                  <a:pt x="3519844" y="480431"/>
                </a:lnTo>
                <a:lnTo>
                  <a:pt x="3522191" y="481701"/>
                </a:lnTo>
                <a:lnTo>
                  <a:pt x="3524720" y="481701"/>
                </a:lnTo>
                <a:lnTo>
                  <a:pt x="3527433" y="482971"/>
                </a:lnTo>
                <a:lnTo>
                  <a:pt x="3531357" y="485511"/>
                </a:lnTo>
                <a:lnTo>
                  <a:pt x="3533483" y="486781"/>
                </a:lnTo>
                <a:lnTo>
                  <a:pt x="3536012" y="490591"/>
                </a:lnTo>
                <a:lnTo>
                  <a:pt x="3536012" y="495671"/>
                </a:lnTo>
                <a:lnTo>
                  <a:pt x="3532713" y="498211"/>
                </a:lnTo>
                <a:lnTo>
                  <a:pt x="3530770" y="499481"/>
                </a:lnTo>
                <a:lnTo>
                  <a:pt x="3528423" y="500751"/>
                </a:lnTo>
                <a:lnTo>
                  <a:pt x="3526077" y="500751"/>
                </a:lnTo>
                <a:lnTo>
                  <a:pt x="3523143" y="502021"/>
                </a:lnTo>
                <a:close/>
              </a:path>
              <a:path w="4097654" h="972819">
                <a:moveTo>
                  <a:pt x="3455078" y="500751"/>
                </a:moveTo>
                <a:lnTo>
                  <a:pt x="3448846" y="500751"/>
                </a:lnTo>
                <a:lnTo>
                  <a:pt x="3444922" y="498211"/>
                </a:lnTo>
                <a:lnTo>
                  <a:pt x="3444556" y="489321"/>
                </a:lnTo>
                <a:lnTo>
                  <a:pt x="3445912" y="485511"/>
                </a:lnTo>
                <a:lnTo>
                  <a:pt x="3452915" y="481701"/>
                </a:lnTo>
                <a:lnTo>
                  <a:pt x="3457791" y="484241"/>
                </a:lnTo>
                <a:lnTo>
                  <a:pt x="3458964" y="489321"/>
                </a:lnTo>
                <a:lnTo>
                  <a:pt x="3458964" y="491861"/>
                </a:lnTo>
                <a:lnTo>
                  <a:pt x="3459368" y="493131"/>
                </a:lnTo>
                <a:lnTo>
                  <a:pt x="3458964" y="495671"/>
                </a:lnTo>
                <a:lnTo>
                  <a:pt x="3458964" y="496941"/>
                </a:lnTo>
                <a:lnTo>
                  <a:pt x="3458012" y="498211"/>
                </a:lnTo>
                <a:lnTo>
                  <a:pt x="3457021" y="499481"/>
                </a:lnTo>
                <a:lnTo>
                  <a:pt x="3455078" y="500751"/>
                </a:lnTo>
                <a:close/>
              </a:path>
              <a:path w="4097654" h="972819">
                <a:moveTo>
                  <a:pt x="3471658" y="518531"/>
                </a:moveTo>
                <a:lnTo>
                  <a:pt x="3469494" y="517261"/>
                </a:lnTo>
                <a:lnTo>
                  <a:pt x="3467186" y="517261"/>
                </a:lnTo>
                <a:lnTo>
                  <a:pt x="3465205" y="514721"/>
                </a:lnTo>
                <a:lnTo>
                  <a:pt x="3464245" y="512181"/>
                </a:lnTo>
                <a:lnTo>
                  <a:pt x="3463262" y="510911"/>
                </a:lnTo>
                <a:lnTo>
                  <a:pt x="3464062" y="507101"/>
                </a:lnTo>
                <a:lnTo>
                  <a:pt x="3465791" y="505831"/>
                </a:lnTo>
                <a:lnTo>
                  <a:pt x="3474592" y="502021"/>
                </a:lnTo>
                <a:lnTo>
                  <a:pt x="3477525" y="502021"/>
                </a:lnTo>
                <a:lnTo>
                  <a:pt x="3478882" y="500751"/>
                </a:lnTo>
                <a:lnTo>
                  <a:pt x="3479468" y="496941"/>
                </a:lnTo>
                <a:lnTo>
                  <a:pt x="3480238" y="494401"/>
                </a:lnTo>
                <a:lnTo>
                  <a:pt x="3480825" y="490591"/>
                </a:lnTo>
                <a:lnTo>
                  <a:pt x="3482181" y="486781"/>
                </a:lnTo>
                <a:lnTo>
                  <a:pt x="3485297" y="484241"/>
                </a:lnTo>
                <a:lnTo>
                  <a:pt x="3490174" y="484241"/>
                </a:lnTo>
                <a:lnTo>
                  <a:pt x="3493290" y="486781"/>
                </a:lnTo>
                <a:lnTo>
                  <a:pt x="3494098" y="489321"/>
                </a:lnTo>
                <a:lnTo>
                  <a:pt x="3494281" y="490591"/>
                </a:lnTo>
                <a:lnTo>
                  <a:pt x="3494463" y="493131"/>
                </a:lnTo>
                <a:lnTo>
                  <a:pt x="3493877" y="494401"/>
                </a:lnTo>
                <a:lnTo>
                  <a:pt x="3492924" y="496941"/>
                </a:lnTo>
                <a:lnTo>
                  <a:pt x="3491751" y="498211"/>
                </a:lnTo>
                <a:lnTo>
                  <a:pt x="3491164" y="499481"/>
                </a:lnTo>
                <a:lnTo>
                  <a:pt x="3489991" y="500751"/>
                </a:lnTo>
                <a:lnTo>
                  <a:pt x="3482989" y="503291"/>
                </a:lnTo>
                <a:lnTo>
                  <a:pt x="3479247" y="507101"/>
                </a:lnTo>
                <a:lnTo>
                  <a:pt x="3478295" y="513451"/>
                </a:lnTo>
                <a:lnTo>
                  <a:pt x="3478112" y="513451"/>
                </a:lnTo>
                <a:lnTo>
                  <a:pt x="3477122" y="514721"/>
                </a:lnTo>
                <a:lnTo>
                  <a:pt x="3476352" y="515991"/>
                </a:lnTo>
                <a:lnTo>
                  <a:pt x="3475179" y="517261"/>
                </a:lnTo>
                <a:lnTo>
                  <a:pt x="3471658" y="518531"/>
                </a:lnTo>
                <a:close/>
              </a:path>
              <a:path w="4097654" h="972819">
                <a:moveTo>
                  <a:pt x="3368461" y="499481"/>
                </a:moveTo>
                <a:lnTo>
                  <a:pt x="3364978" y="496941"/>
                </a:lnTo>
                <a:lnTo>
                  <a:pt x="3364171" y="493131"/>
                </a:lnTo>
                <a:lnTo>
                  <a:pt x="3363805" y="490591"/>
                </a:lnTo>
                <a:lnTo>
                  <a:pt x="3365527" y="486781"/>
                </a:lnTo>
                <a:lnTo>
                  <a:pt x="3372750" y="485511"/>
                </a:lnTo>
                <a:lnTo>
                  <a:pt x="3376674" y="488051"/>
                </a:lnTo>
                <a:lnTo>
                  <a:pt x="3377261" y="491861"/>
                </a:lnTo>
                <a:lnTo>
                  <a:pt x="3377848" y="494401"/>
                </a:lnTo>
                <a:lnTo>
                  <a:pt x="3375684" y="496941"/>
                </a:lnTo>
                <a:lnTo>
                  <a:pt x="3372567" y="498211"/>
                </a:lnTo>
                <a:lnTo>
                  <a:pt x="3368461" y="499481"/>
                </a:lnTo>
                <a:close/>
              </a:path>
              <a:path w="4097654" h="972819">
                <a:moveTo>
                  <a:pt x="3333548" y="498211"/>
                </a:moveTo>
                <a:lnTo>
                  <a:pt x="3331201" y="498211"/>
                </a:lnTo>
                <a:lnTo>
                  <a:pt x="3329662" y="496941"/>
                </a:lnTo>
                <a:lnTo>
                  <a:pt x="3328085" y="496941"/>
                </a:lnTo>
                <a:lnTo>
                  <a:pt x="3326546" y="495671"/>
                </a:lnTo>
                <a:lnTo>
                  <a:pt x="3325373" y="494401"/>
                </a:lnTo>
                <a:lnTo>
                  <a:pt x="3324199" y="491861"/>
                </a:lnTo>
                <a:lnTo>
                  <a:pt x="3324382" y="490591"/>
                </a:lnTo>
                <a:lnTo>
                  <a:pt x="3325738" y="489321"/>
                </a:lnTo>
                <a:lnTo>
                  <a:pt x="3327133" y="488051"/>
                </a:lnTo>
                <a:lnTo>
                  <a:pt x="3328893" y="486781"/>
                </a:lnTo>
                <a:lnTo>
                  <a:pt x="3330028" y="486781"/>
                </a:lnTo>
                <a:lnTo>
                  <a:pt x="3334539" y="488051"/>
                </a:lnTo>
                <a:lnTo>
                  <a:pt x="3336299" y="491861"/>
                </a:lnTo>
                <a:lnTo>
                  <a:pt x="3334318" y="495671"/>
                </a:lnTo>
                <a:lnTo>
                  <a:pt x="3333548" y="498211"/>
                </a:lnTo>
                <a:close/>
              </a:path>
              <a:path w="4097654" h="972819">
                <a:moveTo>
                  <a:pt x="3412356" y="502021"/>
                </a:moveTo>
                <a:lnTo>
                  <a:pt x="3408470" y="502021"/>
                </a:lnTo>
                <a:lnTo>
                  <a:pt x="3405133" y="499481"/>
                </a:lnTo>
                <a:lnTo>
                  <a:pt x="3402603" y="496941"/>
                </a:lnTo>
                <a:lnTo>
                  <a:pt x="3402420" y="493131"/>
                </a:lnTo>
                <a:lnTo>
                  <a:pt x="3404546" y="490591"/>
                </a:lnTo>
                <a:lnTo>
                  <a:pt x="3406710" y="488051"/>
                </a:lnTo>
                <a:lnTo>
                  <a:pt x="3415107" y="488051"/>
                </a:lnTo>
                <a:lnTo>
                  <a:pt x="3417416" y="489321"/>
                </a:lnTo>
                <a:lnTo>
                  <a:pt x="3418810" y="495671"/>
                </a:lnTo>
                <a:lnTo>
                  <a:pt x="3418002" y="498211"/>
                </a:lnTo>
                <a:lnTo>
                  <a:pt x="3415290" y="499481"/>
                </a:lnTo>
                <a:lnTo>
                  <a:pt x="3412356" y="502021"/>
                </a:lnTo>
                <a:close/>
              </a:path>
              <a:path w="4097654" h="972819">
                <a:moveTo>
                  <a:pt x="3568799" y="537581"/>
                </a:moveTo>
                <a:lnTo>
                  <a:pt x="3567222" y="536311"/>
                </a:lnTo>
                <a:lnTo>
                  <a:pt x="3565279" y="536311"/>
                </a:lnTo>
                <a:lnTo>
                  <a:pt x="3563922" y="535041"/>
                </a:lnTo>
                <a:lnTo>
                  <a:pt x="3563519" y="533771"/>
                </a:lnTo>
                <a:lnTo>
                  <a:pt x="3561979" y="531231"/>
                </a:lnTo>
                <a:lnTo>
                  <a:pt x="3561393" y="526151"/>
                </a:lnTo>
                <a:lnTo>
                  <a:pt x="3559046" y="523611"/>
                </a:lnTo>
                <a:lnTo>
                  <a:pt x="3556882" y="521071"/>
                </a:lnTo>
                <a:lnTo>
                  <a:pt x="3552813" y="519801"/>
                </a:lnTo>
                <a:lnTo>
                  <a:pt x="3549476" y="517261"/>
                </a:lnTo>
                <a:lnTo>
                  <a:pt x="3546946" y="515991"/>
                </a:lnTo>
                <a:lnTo>
                  <a:pt x="3545994" y="512181"/>
                </a:lnTo>
                <a:lnTo>
                  <a:pt x="3547533" y="509641"/>
                </a:lnTo>
                <a:lnTo>
                  <a:pt x="3547716" y="508371"/>
                </a:lnTo>
                <a:lnTo>
                  <a:pt x="3548524" y="508371"/>
                </a:lnTo>
                <a:lnTo>
                  <a:pt x="3551419" y="505831"/>
                </a:lnTo>
                <a:lnTo>
                  <a:pt x="3553583" y="503291"/>
                </a:lnTo>
                <a:lnTo>
                  <a:pt x="3555160" y="500751"/>
                </a:lnTo>
                <a:lnTo>
                  <a:pt x="3558642" y="502021"/>
                </a:lnTo>
                <a:lnTo>
                  <a:pt x="3562162" y="504561"/>
                </a:lnTo>
                <a:lnTo>
                  <a:pt x="3565865" y="507101"/>
                </a:lnTo>
                <a:lnTo>
                  <a:pt x="3562749" y="508371"/>
                </a:lnTo>
                <a:lnTo>
                  <a:pt x="3561576" y="509641"/>
                </a:lnTo>
                <a:lnTo>
                  <a:pt x="3559998" y="512181"/>
                </a:lnTo>
                <a:lnTo>
                  <a:pt x="3560219" y="515991"/>
                </a:lnTo>
                <a:lnTo>
                  <a:pt x="3564326" y="519801"/>
                </a:lnTo>
                <a:lnTo>
                  <a:pt x="3568212" y="521071"/>
                </a:lnTo>
                <a:lnTo>
                  <a:pt x="3573858" y="523611"/>
                </a:lnTo>
                <a:lnTo>
                  <a:pt x="3574628" y="526151"/>
                </a:lnTo>
                <a:lnTo>
                  <a:pt x="3574445" y="528691"/>
                </a:lnTo>
                <a:lnTo>
                  <a:pt x="3574262" y="532501"/>
                </a:lnTo>
                <a:lnTo>
                  <a:pt x="3573272" y="535041"/>
                </a:lnTo>
                <a:lnTo>
                  <a:pt x="3569751" y="536311"/>
                </a:lnTo>
                <a:lnTo>
                  <a:pt x="3568799" y="537581"/>
                </a:lnTo>
                <a:close/>
              </a:path>
              <a:path w="4097654" h="972819">
                <a:moveTo>
                  <a:pt x="3340185" y="523611"/>
                </a:moveTo>
                <a:lnTo>
                  <a:pt x="3337472" y="521071"/>
                </a:lnTo>
                <a:lnTo>
                  <a:pt x="3337655" y="517261"/>
                </a:lnTo>
                <a:lnTo>
                  <a:pt x="3338059" y="514721"/>
                </a:lnTo>
                <a:lnTo>
                  <a:pt x="3338425" y="512181"/>
                </a:lnTo>
                <a:lnTo>
                  <a:pt x="3339194" y="505831"/>
                </a:lnTo>
                <a:lnTo>
                  <a:pt x="3341175" y="503291"/>
                </a:lnTo>
                <a:lnTo>
                  <a:pt x="3346821" y="503291"/>
                </a:lnTo>
                <a:lnTo>
                  <a:pt x="3350928" y="504561"/>
                </a:lnTo>
                <a:lnTo>
                  <a:pt x="3352292" y="508371"/>
                </a:lnTo>
                <a:lnTo>
                  <a:pt x="3354418" y="513451"/>
                </a:lnTo>
                <a:lnTo>
                  <a:pt x="3353062" y="521071"/>
                </a:lnTo>
                <a:lnTo>
                  <a:pt x="3345244" y="522341"/>
                </a:lnTo>
                <a:lnTo>
                  <a:pt x="3343484" y="522341"/>
                </a:lnTo>
                <a:lnTo>
                  <a:pt x="3340185" y="523611"/>
                </a:lnTo>
                <a:close/>
              </a:path>
              <a:path w="4097654" h="972819">
                <a:moveTo>
                  <a:pt x="3429340" y="519801"/>
                </a:moveTo>
                <a:lnTo>
                  <a:pt x="3425820" y="517261"/>
                </a:lnTo>
                <a:lnTo>
                  <a:pt x="3422292" y="510911"/>
                </a:lnTo>
                <a:lnTo>
                  <a:pt x="3423282" y="507101"/>
                </a:lnTo>
                <a:lnTo>
                  <a:pt x="3426803" y="504561"/>
                </a:lnTo>
                <a:lnTo>
                  <a:pt x="3428350" y="503291"/>
                </a:lnTo>
                <a:lnTo>
                  <a:pt x="3430292" y="503291"/>
                </a:lnTo>
                <a:lnTo>
                  <a:pt x="3431687" y="504561"/>
                </a:lnTo>
                <a:lnTo>
                  <a:pt x="3434803" y="507101"/>
                </a:lnTo>
                <a:lnTo>
                  <a:pt x="3436746" y="509641"/>
                </a:lnTo>
                <a:lnTo>
                  <a:pt x="3436563" y="514721"/>
                </a:lnTo>
                <a:lnTo>
                  <a:pt x="3435977" y="515991"/>
                </a:lnTo>
                <a:lnTo>
                  <a:pt x="3434803" y="517261"/>
                </a:lnTo>
                <a:lnTo>
                  <a:pt x="3433409" y="518531"/>
                </a:lnTo>
                <a:lnTo>
                  <a:pt x="3429340" y="519801"/>
                </a:lnTo>
                <a:close/>
              </a:path>
              <a:path w="4097654" h="972819">
                <a:moveTo>
                  <a:pt x="3407480" y="541391"/>
                </a:moveTo>
                <a:lnTo>
                  <a:pt x="3403190" y="538851"/>
                </a:lnTo>
                <a:lnTo>
                  <a:pt x="3402199" y="537581"/>
                </a:lnTo>
                <a:lnTo>
                  <a:pt x="3400843" y="536311"/>
                </a:lnTo>
                <a:lnTo>
                  <a:pt x="3400477" y="536311"/>
                </a:lnTo>
                <a:lnTo>
                  <a:pt x="3397910" y="527421"/>
                </a:lnTo>
                <a:lnTo>
                  <a:pt x="3391090" y="523611"/>
                </a:lnTo>
                <a:lnTo>
                  <a:pt x="3382503" y="521071"/>
                </a:lnTo>
                <a:lnTo>
                  <a:pt x="3380560" y="521071"/>
                </a:lnTo>
                <a:lnTo>
                  <a:pt x="3379570" y="517261"/>
                </a:lnTo>
                <a:lnTo>
                  <a:pt x="3380560" y="514721"/>
                </a:lnTo>
                <a:lnTo>
                  <a:pt x="3381330" y="512181"/>
                </a:lnTo>
                <a:lnTo>
                  <a:pt x="3382907" y="510911"/>
                </a:lnTo>
                <a:lnTo>
                  <a:pt x="3385041" y="509641"/>
                </a:lnTo>
                <a:lnTo>
                  <a:pt x="3387601" y="508371"/>
                </a:lnTo>
                <a:lnTo>
                  <a:pt x="3391494" y="508371"/>
                </a:lnTo>
                <a:lnTo>
                  <a:pt x="3393620" y="509641"/>
                </a:lnTo>
                <a:lnTo>
                  <a:pt x="3394024" y="509641"/>
                </a:lnTo>
                <a:lnTo>
                  <a:pt x="3394611" y="510911"/>
                </a:lnTo>
                <a:lnTo>
                  <a:pt x="3395197" y="510911"/>
                </a:lnTo>
                <a:lnTo>
                  <a:pt x="3399083" y="517261"/>
                </a:lnTo>
                <a:lnTo>
                  <a:pt x="3404363" y="522341"/>
                </a:lnTo>
                <a:lnTo>
                  <a:pt x="3414886" y="523611"/>
                </a:lnTo>
                <a:lnTo>
                  <a:pt x="3416463" y="527421"/>
                </a:lnTo>
                <a:lnTo>
                  <a:pt x="3416646" y="529961"/>
                </a:lnTo>
                <a:lnTo>
                  <a:pt x="3416242" y="531231"/>
                </a:lnTo>
                <a:lnTo>
                  <a:pt x="3416059" y="533771"/>
                </a:lnTo>
                <a:lnTo>
                  <a:pt x="3415290" y="535041"/>
                </a:lnTo>
                <a:lnTo>
                  <a:pt x="3413126" y="540121"/>
                </a:lnTo>
                <a:lnTo>
                  <a:pt x="3407480" y="541391"/>
                </a:lnTo>
                <a:close/>
              </a:path>
              <a:path w="4097654" h="972819">
                <a:moveTo>
                  <a:pt x="3313082" y="517261"/>
                </a:moveTo>
                <a:lnTo>
                  <a:pt x="3307985" y="517261"/>
                </a:lnTo>
                <a:lnTo>
                  <a:pt x="3306446" y="515991"/>
                </a:lnTo>
                <a:lnTo>
                  <a:pt x="3306537" y="512181"/>
                </a:lnTo>
                <a:lnTo>
                  <a:pt x="3306629" y="510911"/>
                </a:lnTo>
                <a:lnTo>
                  <a:pt x="3307985" y="509641"/>
                </a:lnTo>
                <a:lnTo>
                  <a:pt x="3312869" y="509641"/>
                </a:lnTo>
                <a:lnTo>
                  <a:pt x="3314446" y="510911"/>
                </a:lnTo>
                <a:lnTo>
                  <a:pt x="3314446" y="514721"/>
                </a:lnTo>
                <a:lnTo>
                  <a:pt x="3314629" y="515991"/>
                </a:lnTo>
                <a:lnTo>
                  <a:pt x="3313082" y="517261"/>
                </a:lnTo>
                <a:close/>
              </a:path>
              <a:path w="4097654" h="972819">
                <a:moveTo>
                  <a:pt x="3474371" y="557901"/>
                </a:moveTo>
                <a:lnTo>
                  <a:pt x="3464831" y="557901"/>
                </a:lnTo>
                <a:lnTo>
                  <a:pt x="3462888" y="556631"/>
                </a:lnTo>
                <a:lnTo>
                  <a:pt x="3461502" y="555361"/>
                </a:lnTo>
                <a:lnTo>
                  <a:pt x="3460542" y="552821"/>
                </a:lnTo>
                <a:lnTo>
                  <a:pt x="3459955" y="551551"/>
                </a:lnTo>
                <a:lnTo>
                  <a:pt x="3458195" y="546471"/>
                </a:lnTo>
                <a:lnTo>
                  <a:pt x="3454309" y="543931"/>
                </a:lnTo>
                <a:lnTo>
                  <a:pt x="3443748" y="541391"/>
                </a:lnTo>
                <a:lnTo>
                  <a:pt x="3442392" y="536311"/>
                </a:lnTo>
                <a:lnTo>
                  <a:pt x="3442392" y="529961"/>
                </a:lnTo>
                <a:lnTo>
                  <a:pt x="3444152" y="527421"/>
                </a:lnTo>
                <a:lnTo>
                  <a:pt x="3445730" y="524881"/>
                </a:lnTo>
                <a:lnTo>
                  <a:pt x="3450019" y="523611"/>
                </a:lnTo>
                <a:lnTo>
                  <a:pt x="3452145" y="526151"/>
                </a:lnTo>
                <a:lnTo>
                  <a:pt x="3454675" y="528691"/>
                </a:lnTo>
                <a:lnTo>
                  <a:pt x="3455482" y="529961"/>
                </a:lnTo>
                <a:lnTo>
                  <a:pt x="3456618" y="533771"/>
                </a:lnTo>
                <a:lnTo>
                  <a:pt x="3457204" y="536311"/>
                </a:lnTo>
                <a:lnTo>
                  <a:pt x="3458599" y="538851"/>
                </a:lnTo>
                <a:lnTo>
                  <a:pt x="3459368" y="540121"/>
                </a:lnTo>
                <a:lnTo>
                  <a:pt x="3461311" y="541391"/>
                </a:lnTo>
                <a:lnTo>
                  <a:pt x="3466012" y="542661"/>
                </a:lnTo>
                <a:lnTo>
                  <a:pt x="3469129" y="542661"/>
                </a:lnTo>
                <a:lnTo>
                  <a:pt x="3472245" y="543931"/>
                </a:lnTo>
                <a:lnTo>
                  <a:pt x="3474775" y="543931"/>
                </a:lnTo>
                <a:lnTo>
                  <a:pt x="3476939" y="545201"/>
                </a:lnTo>
                <a:lnTo>
                  <a:pt x="3477891" y="547741"/>
                </a:lnTo>
                <a:lnTo>
                  <a:pt x="3479065" y="550281"/>
                </a:lnTo>
                <a:lnTo>
                  <a:pt x="3478661" y="554091"/>
                </a:lnTo>
                <a:lnTo>
                  <a:pt x="3476131" y="556631"/>
                </a:lnTo>
                <a:lnTo>
                  <a:pt x="3474371" y="557901"/>
                </a:lnTo>
                <a:close/>
              </a:path>
              <a:path w="4097654" h="972819">
                <a:moveTo>
                  <a:pt x="3483758" y="540121"/>
                </a:moveTo>
                <a:lnTo>
                  <a:pt x="3479468" y="537581"/>
                </a:lnTo>
                <a:lnTo>
                  <a:pt x="3479065" y="535041"/>
                </a:lnTo>
                <a:lnTo>
                  <a:pt x="3479065" y="529961"/>
                </a:lnTo>
                <a:lnTo>
                  <a:pt x="3479468" y="527421"/>
                </a:lnTo>
                <a:lnTo>
                  <a:pt x="3481998" y="526151"/>
                </a:lnTo>
                <a:lnTo>
                  <a:pt x="3485297" y="524881"/>
                </a:lnTo>
                <a:lnTo>
                  <a:pt x="3489404" y="526151"/>
                </a:lnTo>
                <a:lnTo>
                  <a:pt x="3491347" y="529961"/>
                </a:lnTo>
                <a:lnTo>
                  <a:pt x="3492520" y="532501"/>
                </a:lnTo>
                <a:lnTo>
                  <a:pt x="3492117" y="535041"/>
                </a:lnTo>
                <a:lnTo>
                  <a:pt x="3487644" y="538851"/>
                </a:lnTo>
                <a:lnTo>
                  <a:pt x="3483758" y="540121"/>
                </a:lnTo>
                <a:close/>
              </a:path>
              <a:path w="4097654" h="972819">
                <a:moveTo>
                  <a:pt x="3392668" y="562981"/>
                </a:moveTo>
                <a:lnTo>
                  <a:pt x="3390725" y="561711"/>
                </a:lnTo>
                <a:lnTo>
                  <a:pt x="3386801" y="560441"/>
                </a:lnTo>
                <a:lnTo>
                  <a:pt x="3383677" y="559171"/>
                </a:lnTo>
                <a:lnTo>
                  <a:pt x="3381917" y="555361"/>
                </a:lnTo>
                <a:lnTo>
                  <a:pt x="3380964" y="554091"/>
                </a:lnTo>
                <a:lnTo>
                  <a:pt x="3380157" y="551551"/>
                </a:lnTo>
                <a:lnTo>
                  <a:pt x="3379974" y="550281"/>
                </a:lnTo>
                <a:lnTo>
                  <a:pt x="3379387" y="545201"/>
                </a:lnTo>
                <a:lnTo>
                  <a:pt x="3376271" y="542661"/>
                </a:lnTo>
                <a:lnTo>
                  <a:pt x="3371798" y="541391"/>
                </a:lnTo>
                <a:lnTo>
                  <a:pt x="3370038" y="540121"/>
                </a:lnTo>
                <a:lnTo>
                  <a:pt x="3368682" y="538851"/>
                </a:lnTo>
                <a:lnTo>
                  <a:pt x="3367287" y="537581"/>
                </a:lnTo>
                <a:lnTo>
                  <a:pt x="3365527" y="536311"/>
                </a:lnTo>
                <a:lnTo>
                  <a:pt x="3365161" y="532501"/>
                </a:lnTo>
                <a:lnTo>
                  <a:pt x="3366518" y="529961"/>
                </a:lnTo>
                <a:lnTo>
                  <a:pt x="3368095" y="528691"/>
                </a:lnTo>
                <a:lnTo>
                  <a:pt x="3369634" y="526151"/>
                </a:lnTo>
                <a:lnTo>
                  <a:pt x="3373741" y="526151"/>
                </a:lnTo>
                <a:lnTo>
                  <a:pt x="3375280" y="527421"/>
                </a:lnTo>
                <a:lnTo>
                  <a:pt x="3375867" y="527421"/>
                </a:lnTo>
                <a:lnTo>
                  <a:pt x="3377261" y="529961"/>
                </a:lnTo>
                <a:lnTo>
                  <a:pt x="3378617" y="532501"/>
                </a:lnTo>
                <a:lnTo>
                  <a:pt x="3378983" y="533771"/>
                </a:lnTo>
                <a:lnTo>
                  <a:pt x="3379791" y="538851"/>
                </a:lnTo>
                <a:lnTo>
                  <a:pt x="3381917" y="541391"/>
                </a:lnTo>
                <a:lnTo>
                  <a:pt x="3385841" y="542661"/>
                </a:lnTo>
                <a:lnTo>
                  <a:pt x="3387783" y="542661"/>
                </a:lnTo>
                <a:lnTo>
                  <a:pt x="3389551" y="543931"/>
                </a:lnTo>
                <a:lnTo>
                  <a:pt x="3391311" y="543931"/>
                </a:lnTo>
                <a:lnTo>
                  <a:pt x="3395784" y="546471"/>
                </a:lnTo>
                <a:lnTo>
                  <a:pt x="3397544" y="550281"/>
                </a:lnTo>
                <a:lnTo>
                  <a:pt x="3397727" y="555361"/>
                </a:lnTo>
                <a:lnTo>
                  <a:pt x="3397323" y="557901"/>
                </a:lnTo>
                <a:lnTo>
                  <a:pt x="3396957" y="559171"/>
                </a:lnTo>
                <a:lnTo>
                  <a:pt x="3396188" y="560441"/>
                </a:lnTo>
                <a:lnTo>
                  <a:pt x="3392668" y="562981"/>
                </a:lnTo>
                <a:close/>
              </a:path>
              <a:path w="4097654" h="972819">
                <a:moveTo>
                  <a:pt x="3333182" y="528691"/>
                </a:moveTo>
                <a:lnTo>
                  <a:pt x="3329441" y="528691"/>
                </a:lnTo>
                <a:lnTo>
                  <a:pt x="3331605" y="527421"/>
                </a:lnTo>
                <a:lnTo>
                  <a:pt x="3333182" y="528691"/>
                </a:lnTo>
                <a:close/>
              </a:path>
              <a:path w="4097654" h="972819">
                <a:moveTo>
                  <a:pt x="3332962" y="541391"/>
                </a:moveTo>
                <a:lnTo>
                  <a:pt x="3326912" y="541391"/>
                </a:lnTo>
                <a:lnTo>
                  <a:pt x="3324382" y="537581"/>
                </a:lnTo>
                <a:lnTo>
                  <a:pt x="3324291" y="536311"/>
                </a:lnTo>
                <a:lnTo>
                  <a:pt x="3324199" y="532501"/>
                </a:lnTo>
                <a:lnTo>
                  <a:pt x="3325556" y="529961"/>
                </a:lnTo>
                <a:lnTo>
                  <a:pt x="3327902" y="528691"/>
                </a:lnTo>
                <a:lnTo>
                  <a:pt x="3335712" y="528691"/>
                </a:lnTo>
                <a:lnTo>
                  <a:pt x="3337068" y="531231"/>
                </a:lnTo>
                <a:lnTo>
                  <a:pt x="3336665" y="536311"/>
                </a:lnTo>
                <a:lnTo>
                  <a:pt x="3336078" y="536311"/>
                </a:lnTo>
                <a:lnTo>
                  <a:pt x="3335125" y="538851"/>
                </a:lnTo>
                <a:lnTo>
                  <a:pt x="3333548" y="540121"/>
                </a:lnTo>
                <a:lnTo>
                  <a:pt x="3332962" y="541391"/>
                </a:lnTo>
                <a:close/>
              </a:path>
              <a:path w="4097654" h="972819">
                <a:moveTo>
                  <a:pt x="3614051" y="536311"/>
                </a:moveTo>
                <a:lnTo>
                  <a:pt x="3606424" y="536311"/>
                </a:lnTo>
                <a:lnTo>
                  <a:pt x="3603894" y="533771"/>
                </a:lnTo>
                <a:lnTo>
                  <a:pt x="3603711" y="529961"/>
                </a:lnTo>
                <a:lnTo>
                  <a:pt x="3603894" y="528691"/>
                </a:lnTo>
                <a:lnTo>
                  <a:pt x="3604115" y="528691"/>
                </a:lnTo>
                <a:lnTo>
                  <a:pt x="3608001" y="529961"/>
                </a:lnTo>
                <a:lnTo>
                  <a:pt x="3611704" y="532501"/>
                </a:lnTo>
                <a:lnTo>
                  <a:pt x="3615598" y="533771"/>
                </a:lnTo>
                <a:lnTo>
                  <a:pt x="3614051" y="536311"/>
                </a:lnTo>
                <a:close/>
              </a:path>
              <a:path w="4097654" h="972819">
                <a:moveTo>
                  <a:pt x="3530183" y="538851"/>
                </a:moveTo>
                <a:lnTo>
                  <a:pt x="3528240" y="536311"/>
                </a:lnTo>
                <a:lnTo>
                  <a:pt x="3528020" y="535041"/>
                </a:lnTo>
                <a:lnTo>
                  <a:pt x="3527654" y="533771"/>
                </a:lnTo>
                <a:lnTo>
                  <a:pt x="3529780" y="533771"/>
                </a:lnTo>
                <a:lnTo>
                  <a:pt x="3530770" y="532501"/>
                </a:lnTo>
                <a:lnTo>
                  <a:pt x="3531136" y="533771"/>
                </a:lnTo>
                <a:lnTo>
                  <a:pt x="3531944" y="535041"/>
                </a:lnTo>
                <a:lnTo>
                  <a:pt x="3531723" y="536311"/>
                </a:lnTo>
                <a:lnTo>
                  <a:pt x="3531540" y="537581"/>
                </a:lnTo>
                <a:lnTo>
                  <a:pt x="3530183" y="538851"/>
                </a:lnTo>
                <a:close/>
              </a:path>
              <a:path w="4097654" h="972819">
                <a:moveTo>
                  <a:pt x="3395601" y="602351"/>
                </a:moveTo>
                <a:lnTo>
                  <a:pt x="3387197" y="602351"/>
                </a:lnTo>
                <a:lnTo>
                  <a:pt x="3383860" y="601081"/>
                </a:lnTo>
                <a:lnTo>
                  <a:pt x="3381917" y="598541"/>
                </a:lnTo>
                <a:lnTo>
                  <a:pt x="3382503" y="594731"/>
                </a:lnTo>
                <a:lnTo>
                  <a:pt x="3383090" y="592191"/>
                </a:lnTo>
                <a:lnTo>
                  <a:pt x="3384850" y="589651"/>
                </a:lnTo>
                <a:lnTo>
                  <a:pt x="3389917" y="583301"/>
                </a:lnTo>
                <a:lnTo>
                  <a:pt x="3394611" y="582031"/>
                </a:lnTo>
                <a:lnTo>
                  <a:pt x="3395967" y="576951"/>
                </a:lnTo>
                <a:lnTo>
                  <a:pt x="3397140" y="573141"/>
                </a:lnTo>
                <a:lnTo>
                  <a:pt x="3398131" y="569331"/>
                </a:lnTo>
                <a:lnTo>
                  <a:pt x="3399304" y="564251"/>
                </a:lnTo>
                <a:lnTo>
                  <a:pt x="3401247" y="562981"/>
                </a:lnTo>
                <a:lnTo>
                  <a:pt x="3406306" y="562981"/>
                </a:lnTo>
                <a:lnTo>
                  <a:pt x="3413347" y="561711"/>
                </a:lnTo>
                <a:lnTo>
                  <a:pt x="3418002" y="557901"/>
                </a:lnTo>
                <a:lnTo>
                  <a:pt x="3418810" y="551551"/>
                </a:lnTo>
                <a:lnTo>
                  <a:pt x="3418993" y="549011"/>
                </a:lnTo>
                <a:lnTo>
                  <a:pt x="3419945" y="546471"/>
                </a:lnTo>
                <a:lnTo>
                  <a:pt x="3426589" y="542661"/>
                </a:lnTo>
                <a:lnTo>
                  <a:pt x="3432860" y="543931"/>
                </a:lnTo>
                <a:lnTo>
                  <a:pt x="3439680" y="550281"/>
                </a:lnTo>
                <a:lnTo>
                  <a:pt x="3438689" y="556631"/>
                </a:lnTo>
                <a:lnTo>
                  <a:pt x="3434803" y="557901"/>
                </a:lnTo>
                <a:lnTo>
                  <a:pt x="3430110" y="560441"/>
                </a:lnTo>
                <a:lnTo>
                  <a:pt x="3427580" y="560441"/>
                </a:lnTo>
                <a:lnTo>
                  <a:pt x="3422109" y="561711"/>
                </a:lnTo>
                <a:lnTo>
                  <a:pt x="3418406" y="564251"/>
                </a:lnTo>
                <a:lnTo>
                  <a:pt x="3415290" y="573141"/>
                </a:lnTo>
                <a:lnTo>
                  <a:pt x="3412356" y="575681"/>
                </a:lnTo>
                <a:lnTo>
                  <a:pt x="3410230" y="579491"/>
                </a:lnTo>
                <a:lnTo>
                  <a:pt x="3401430" y="582031"/>
                </a:lnTo>
                <a:lnTo>
                  <a:pt x="3397910" y="589651"/>
                </a:lnTo>
                <a:lnTo>
                  <a:pt x="3398314" y="598541"/>
                </a:lnTo>
                <a:lnTo>
                  <a:pt x="3398496" y="599811"/>
                </a:lnTo>
                <a:lnTo>
                  <a:pt x="3395601" y="602351"/>
                </a:lnTo>
                <a:close/>
              </a:path>
              <a:path w="4097654" h="972819">
                <a:moveTo>
                  <a:pt x="3631217" y="559171"/>
                </a:moveTo>
                <a:lnTo>
                  <a:pt x="3628871" y="557901"/>
                </a:lnTo>
                <a:lnTo>
                  <a:pt x="3626745" y="554091"/>
                </a:lnTo>
                <a:lnTo>
                  <a:pt x="3624985" y="552821"/>
                </a:lnTo>
                <a:lnTo>
                  <a:pt x="3625167" y="547741"/>
                </a:lnTo>
                <a:lnTo>
                  <a:pt x="3627110" y="546471"/>
                </a:lnTo>
                <a:lnTo>
                  <a:pt x="3628284" y="543931"/>
                </a:lnTo>
                <a:lnTo>
                  <a:pt x="3630448" y="543931"/>
                </a:lnTo>
                <a:lnTo>
                  <a:pt x="3632574" y="542661"/>
                </a:lnTo>
                <a:lnTo>
                  <a:pt x="3635103" y="543931"/>
                </a:lnTo>
                <a:lnTo>
                  <a:pt x="3637450" y="545201"/>
                </a:lnTo>
                <a:lnTo>
                  <a:pt x="3639980" y="546471"/>
                </a:lnTo>
                <a:lnTo>
                  <a:pt x="3639980" y="549011"/>
                </a:lnTo>
                <a:lnTo>
                  <a:pt x="3639614" y="551551"/>
                </a:lnTo>
                <a:lnTo>
                  <a:pt x="3638806" y="556631"/>
                </a:lnTo>
                <a:lnTo>
                  <a:pt x="3637267" y="557901"/>
                </a:lnTo>
                <a:lnTo>
                  <a:pt x="3634920" y="557901"/>
                </a:lnTo>
                <a:lnTo>
                  <a:pt x="3631217" y="559171"/>
                </a:lnTo>
                <a:close/>
              </a:path>
              <a:path w="4097654" h="972819">
                <a:moveTo>
                  <a:pt x="3493877" y="582031"/>
                </a:moveTo>
                <a:lnTo>
                  <a:pt x="3485114" y="582031"/>
                </a:lnTo>
                <a:lnTo>
                  <a:pt x="3481229" y="578221"/>
                </a:lnTo>
                <a:lnTo>
                  <a:pt x="3481998" y="573141"/>
                </a:lnTo>
                <a:lnTo>
                  <a:pt x="3482585" y="570601"/>
                </a:lnTo>
                <a:lnTo>
                  <a:pt x="3483758" y="566791"/>
                </a:lnTo>
                <a:lnTo>
                  <a:pt x="3486471" y="565521"/>
                </a:lnTo>
                <a:lnTo>
                  <a:pt x="3492924" y="561711"/>
                </a:lnTo>
                <a:lnTo>
                  <a:pt x="3497214" y="557901"/>
                </a:lnTo>
                <a:lnTo>
                  <a:pt x="3499157" y="550281"/>
                </a:lnTo>
                <a:lnTo>
                  <a:pt x="3500330" y="545201"/>
                </a:lnTo>
                <a:lnTo>
                  <a:pt x="3504628" y="543931"/>
                </a:lnTo>
                <a:lnTo>
                  <a:pt x="3513025" y="543931"/>
                </a:lnTo>
                <a:lnTo>
                  <a:pt x="3516141" y="545201"/>
                </a:lnTo>
                <a:lnTo>
                  <a:pt x="3516910" y="547741"/>
                </a:lnTo>
                <a:lnTo>
                  <a:pt x="3517901" y="551551"/>
                </a:lnTo>
                <a:lnTo>
                  <a:pt x="3517497" y="555361"/>
                </a:lnTo>
                <a:lnTo>
                  <a:pt x="3514381" y="557901"/>
                </a:lnTo>
                <a:lnTo>
                  <a:pt x="3512034" y="560441"/>
                </a:lnTo>
                <a:lnTo>
                  <a:pt x="3508735" y="561711"/>
                </a:lnTo>
                <a:lnTo>
                  <a:pt x="3501504" y="562981"/>
                </a:lnTo>
                <a:lnTo>
                  <a:pt x="3499561" y="565521"/>
                </a:lnTo>
                <a:lnTo>
                  <a:pt x="3498974" y="570601"/>
                </a:lnTo>
                <a:lnTo>
                  <a:pt x="3498570" y="571871"/>
                </a:lnTo>
                <a:lnTo>
                  <a:pt x="3498570" y="574411"/>
                </a:lnTo>
                <a:lnTo>
                  <a:pt x="3497397" y="579491"/>
                </a:lnTo>
                <a:lnTo>
                  <a:pt x="3493877" y="582031"/>
                </a:lnTo>
                <a:close/>
              </a:path>
              <a:path w="4097654" h="972819">
                <a:moveTo>
                  <a:pt x="3531944" y="583301"/>
                </a:moveTo>
                <a:lnTo>
                  <a:pt x="3524499" y="583301"/>
                </a:lnTo>
                <a:lnTo>
                  <a:pt x="3521970" y="582031"/>
                </a:lnTo>
                <a:lnTo>
                  <a:pt x="3518671" y="582031"/>
                </a:lnTo>
                <a:lnTo>
                  <a:pt x="3517497" y="580761"/>
                </a:lnTo>
                <a:lnTo>
                  <a:pt x="3517396" y="578221"/>
                </a:lnTo>
                <a:lnTo>
                  <a:pt x="3517093" y="574411"/>
                </a:lnTo>
                <a:lnTo>
                  <a:pt x="3518853" y="570601"/>
                </a:lnTo>
                <a:lnTo>
                  <a:pt x="3521383" y="566791"/>
                </a:lnTo>
                <a:lnTo>
                  <a:pt x="3522373" y="565521"/>
                </a:lnTo>
                <a:lnTo>
                  <a:pt x="3524316" y="564251"/>
                </a:lnTo>
                <a:lnTo>
                  <a:pt x="3525894" y="564251"/>
                </a:lnTo>
                <a:lnTo>
                  <a:pt x="3534252" y="562981"/>
                </a:lnTo>
                <a:lnTo>
                  <a:pt x="3537773" y="557901"/>
                </a:lnTo>
                <a:lnTo>
                  <a:pt x="3539350" y="550281"/>
                </a:lnTo>
                <a:lnTo>
                  <a:pt x="3539350" y="549011"/>
                </a:lnTo>
                <a:lnTo>
                  <a:pt x="3540310" y="549011"/>
                </a:lnTo>
                <a:lnTo>
                  <a:pt x="3543426" y="546471"/>
                </a:lnTo>
                <a:lnTo>
                  <a:pt x="3546946" y="545201"/>
                </a:lnTo>
                <a:lnTo>
                  <a:pt x="3549110" y="546471"/>
                </a:lnTo>
                <a:lnTo>
                  <a:pt x="3550870" y="546471"/>
                </a:lnTo>
                <a:lnTo>
                  <a:pt x="3555526" y="547741"/>
                </a:lnTo>
                <a:lnTo>
                  <a:pt x="3559229" y="549011"/>
                </a:lnTo>
                <a:lnTo>
                  <a:pt x="3559633" y="560441"/>
                </a:lnTo>
                <a:lnTo>
                  <a:pt x="3562932" y="562981"/>
                </a:lnTo>
                <a:lnTo>
                  <a:pt x="3573675" y="562981"/>
                </a:lnTo>
                <a:lnTo>
                  <a:pt x="3576388" y="564251"/>
                </a:lnTo>
                <a:lnTo>
                  <a:pt x="3577038" y="565521"/>
                </a:lnTo>
                <a:lnTo>
                  <a:pt x="3548706" y="565521"/>
                </a:lnTo>
                <a:lnTo>
                  <a:pt x="3544417" y="568061"/>
                </a:lnTo>
                <a:lnTo>
                  <a:pt x="3541887" y="568061"/>
                </a:lnTo>
                <a:lnTo>
                  <a:pt x="3541300" y="569331"/>
                </a:lnTo>
                <a:lnTo>
                  <a:pt x="3539936" y="571871"/>
                </a:lnTo>
                <a:lnTo>
                  <a:pt x="3538946" y="574411"/>
                </a:lnTo>
                <a:lnTo>
                  <a:pt x="3535426" y="580761"/>
                </a:lnTo>
                <a:lnTo>
                  <a:pt x="3531944" y="583301"/>
                </a:lnTo>
                <a:close/>
              </a:path>
              <a:path w="4097654" h="972819">
                <a:moveTo>
                  <a:pt x="3311909" y="555361"/>
                </a:moveTo>
                <a:lnTo>
                  <a:pt x="3307985" y="555361"/>
                </a:lnTo>
                <a:lnTo>
                  <a:pt x="3306629" y="554091"/>
                </a:lnTo>
                <a:lnTo>
                  <a:pt x="3306042" y="552821"/>
                </a:lnTo>
                <a:lnTo>
                  <a:pt x="3305455" y="550281"/>
                </a:lnTo>
                <a:lnTo>
                  <a:pt x="3307033" y="549011"/>
                </a:lnTo>
                <a:lnTo>
                  <a:pt x="3310736" y="547741"/>
                </a:lnTo>
                <a:lnTo>
                  <a:pt x="3312496" y="549011"/>
                </a:lnTo>
                <a:lnTo>
                  <a:pt x="3313273" y="550281"/>
                </a:lnTo>
                <a:lnTo>
                  <a:pt x="3314263" y="552821"/>
                </a:lnTo>
                <a:lnTo>
                  <a:pt x="3311909" y="555361"/>
                </a:lnTo>
                <a:close/>
              </a:path>
              <a:path w="4097654" h="972819">
                <a:moveTo>
                  <a:pt x="3340368" y="559171"/>
                </a:moveTo>
                <a:lnTo>
                  <a:pt x="3337068" y="559171"/>
                </a:lnTo>
                <a:lnTo>
                  <a:pt x="3337655" y="556631"/>
                </a:lnTo>
                <a:lnTo>
                  <a:pt x="3338242" y="555361"/>
                </a:lnTo>
                <a:lnTo>
                  <a:pt x="3339781" y="549011"/>
                </a:lnTo>
                <a:lnTo>
                  <a:pt x="3342349" y="547741"/>
                </a:lnTo>
                <a:lnTo>
                  <a:pt x="3345648" y="549011"/>
                </a:lnTo>
                <a:lnTo>
                  <a:pt x="3347195" y="549011"/>
                </a:lnTo>
                <a:lnTo>
                  <a:pt x="3348764" y="550281"/>
                </a:lnTo>
                <a:lnTo>
                  <a:pt x="3349755" y="551551"/>
                </a:lnTo>
                <a:lnTo>
                  <a:pt x="3350928" y="552821"/>
                </a:lnTo>
                <a:lnTo>
                  <a:pt x="3349168" y="557901"/>
                </a:lnTo>
                <a:lnTo>
                  <a:pt x="3343888" y="557901"/>
                </a:lnTo>
                <a:lnTo>
                  <a:pt x="3340368" y="559171"/>
                </a:lnTo>
                <a:close/>
              </a:path>
              <a:path w="4097654" h="972819">
                <a:moveTo>
                  <a:pt x="3607231" y="583301"/>
                </a:moveTo>
                <a:lnTo>
                  <a:pt x="3602721" y="583301"/>
                </a:lnTo>
                <a:lnTo>
                  <a:pt x="3601364" y="582031"/>
                </a:lnTo>
                <a:lnTo>
                  <a:pt x="3600778" y="580761"/>
                </a:lnTo>
                <a:lnTo>
                  <a:pt x="3598431" y="576951"/>
                </a:lnTo>
                <a:lnTo>
                  <a:pt x="3600961" y="570601"/>
                </a:lnTo>
                <a:lnTo>
                  <a:pt x="3596671" y="566791"/>
                </a:lnTo>
                <a:lnTo>
                  <a:pt x="3593554" y="564251"/>
                </a:lnTo>
                <a:lnTo>
                  <a:pt x="3589486" y="562981"/>
                </a:lnTo>
                <a:lnTo>
                  <a:pt x="3585783" y="560441"/>
                </a:lnTo>
                <a:lnTo>
                  <a:pt x="3584792" y="559171"/>
                </a:lnTo>
                <a:lnTo>
                  <a:pt x="3583619" y="557901"/>
                </a:lnTo>
                <a:lnTo>
                  <a:pt x="3583215" y="557901"/>
                </a:lnTo>
                <a:lnTo>
                  <a:pt x="3582849" y="555361"/>
                </a:lnTo>
                <a:lnTo>
                  <a:pt x="3582666" y="552821"/>
                </a:lnTo>
                <a:lnTo>
                  <a:pt x="3583436" y="551551"/>
                </a:lnTo>
                <a:lnTo>
                  <a:pt x="3585379" y="549011"/>
                </a:lnTo>
                <a:lnTo>
                  <a:pt x="3590842" y="547741"/>
                </a:lnTo>
                <a:lnTo>
                  <a:pt x="3595718" y="551551"/>
                </a:lnTo>
                <a:lnTo>
                  <a:pt x="3597844" y="554091"/>
                </a:lnTo>
                <a:lnTo>
                  <a:pt x="3599604" y="556631"/>
                </a:lnTo>
                <a:lnTo>
                  <a:pt x="3601951" y="560441"/>
                </a:lnTo>
                <a:lnTo>
                  <a:pt x="3605068" y="561711"/>
                </a:lnTo>
                <a:lnTo>
                  <a:pt x="3616184" y="575681"/>
                </a:lnTo>
                <a:lnTo>
                  <a:pt x="3616771" y="576951"/>
                </a:lnTo>
                <a:lnTo>
                  <a:pt x="3615811" y="579491"/>
                </a:lnTo>
                <a:lnTo>
                  <a:pt x="3615407" y="580761"/>
                </a:lnTo>
                <a:lnTo>
                  <a:pt x="3610934" y="582031"/>
                </a:lnTo>
                <a:lnTo>
                  <a:pt x="3607231" y="583301"/>
                </a:lnTo>
                <a:close/>
              </a:path>
              <a:path w="4097654" h="972819">
                <a:moveTo>
                  <a:pt x="3469494" y="560441"/>
                </a:moveTo>
                <a:lnTo>
                  <a:pt x="3467186" y="557901"/>
                </a:lnTo>
                <a:lnTo>
                  <a:pt x="3471841" y="557901"/>
                </a:lnTo>
                <a:lnTo>
                  <a:pt x="3469494" y="560441"/>
                </a:lnTo>
                <a:close/>
              </a:path>
              <a:path w="4097654" h="972819">
                <a:moveTo>
                  <a:pt x="3332596" y="584571"/>
                </a:moveTo>
                <a:lnTo>
                  <a:pt x="3327316" y="580761"/>
                </a:lnTo>
                <a:lnTo>
                  <a:pt x="3324786" y="579491"/>
                </a:lnTo>
                <a:lnTo>
                  <a:pt x="3322622" y="576951"/>
                </a:lnTo>
                <a:lnTo>
                  <a:pt x="3318736" y="571871"/>
                </a:lnTo>
                <a:lnTo>
                  <a:pt x="3319506" y="568061"/>
                </a:lnTo>
                <a:lnTo>
                  <a:pt x="3323795" y="564251"/>
                </a:lnTo>
                <a:lnTo>
                  <a:pt x="3325959" y="562981"/>
                </a:lnTo>
                <a:lnTo>
                  <a:pt x="3331422" y="562981"/>
                </a:lnTo>
                <a:lnTo>
                  <a:pt x="3334318" y="561711"/>
                </a:lnTo>
                <a:lnTo>
                  <a:pt x="3336299" y="559171"/>
                </a:lnTo>
                <a:lnTo>
                  <a:pt x="3336482" y="560441"/>
                </a:lnTo>
                <a:lnTo>
                  <a:pt x="3336739" y="560441"/>
                </a:lnTo>
                <a:lnTo>
                  <a:pt x="3338059" y="564251"/>
                </a:lnTo>
                <a:lnTo>
                  <a:pt x="3338352" y="569331"/>
                </a:lnTo>
                <a:lnTo>
                  <a:pt x="3338232" y="573141"/>
                </a:lnTo>
                <a:lnTo>
                  <a:pt x="3337655" y="580761"/>
                </a:lnTo>
                <a:lnTo>
                  <a:pt x="3332596" y="584571"/>
                </a:lnTo>
                <a:close/>
              </a:path>
              <a:path w="4097654" h="972819">
                <a:moveTo>
                  <a:pt x="3336482" y="560441"/>
                </a:moveTo>
                <a:lnTo>
                  <a:pt x="3336299" y="559171"/>
                </a:lnTo>
                <a:lnTo>
                  <a:pt x="3336557" y="559916"/>
                </a:lnTo>
                <a:lnTo>
                  <a:pt x="3336482" y="560441"/>
                </a:lnTo>
                <a:close/>
              </a:path>
              <a:path w="4097654" h="972819">
                <a:moveTo>
                  <a:pt x="3336557" y="559916"/>
                </a:moveTo>
                <a:lnTo>
                  <a:pt x="3336299" y="559171"/>
                </a:lnTo>
                <a:lnTo>
                  <a:pt x="3336665" y="559171"/>
                </a:lnTo>
                <a:lnTo>
                  <a:pt x="3336557" y="559916"/>
                </a:lnTo>
                <a:close/>
              </a:path>
              <a:path w="4097654" h="972819">
                <a:moveTo>
                  <a:pt x="3336739" y="560441"/>
                </a:moveTo>
                <a:lnTo>
                  <a:pt x="3336482" y="560441"/>
                </a:lnTo>
                <a:lnTo>
                  <a:pt x="3336557" y="559916"/>
                </a:lnTo>
                <a:lnTo>
                  <a:pt x="3336739" y="560441"/>
                </a:lnTo>
                <a:close/>
              </a:path>
              <a:path w="4097654" h="972819">
                <a:moveTo>
                  <a:pt x="3650540" y="582031"/>
                </a:moveTo>
                <a:lnTo>
                  <a:pt x="3649367" y="580761"/>
                </a:lnTo>
                <a:lnTo>
                  <a:pt x="3644673" y="578221"/>
                </a:lnTo>
                <a:lnTo>
                  <a:pt x="3642509" y="574411"/>
                </a:lnTo>
                <a:lnTo>
                  <a:pt x="3642327" y="568061"/>
                </a:lnTo>
                <a:lnTo>
                  <a:pt x="3641923" y="565521"/>
                </a:lnTo>
                <a:lnTo>
                  <a:pt x="3645260" y="562981"/>
                </a:lnTo>
                <a:lnTo>
                  <a:pt x="3648193" y="562981"/>
                </a:lnTo>
                <a:lnTo>
                  <a:pt x="3653443" y="564251"/>
                </a:lnTo>
                <a:lnTo>
                  <a:pt x="3656963" y="568061"/>
                </a:lnTo>
                <a:lnTo>
                  <a:pt x="3657367" y="574411"/>
                </a:lnTo>
                <a:lnTo>
                  <a:pt x="3656560" y="575681"/>
                </a:lnTo>
                <a:lnTo>
                  <a:pt x="3655790" y="578221"/>
                </a:lnTo>
                <a:lnTo>
                  <a:pt x="3653253" y="580761"/>
                </a:lnTo>
                <a:lnTo>
                  <a:pt x="3650540" y="582031"/>
                </a:lnTo>
                <a:close/>
              </a:path>
              <a:path w="4097654" h="972819">
                <a:moveTo>
                  <a:pt x="3553987" y="602351"/>
                </a:moveTo>
                <a:lnTo>
                  <a:pt x="3535426" y="602351"/>
                </a:lnTo>
                <a:lnTo>
                  <a:pt x="3537963" y="598541"/>
                </a:lnTo>
                <a:lnTo>
                  <a:pt x="3539350" y="594731"/>
                </a:lnTo>
                <a:lnTo>
                  <a:pt x="3540523" y="590921"/>
                </a:lnTo>
                <a:lnTo>
                  <a:pt x="3542839" y="588381"/>
                </a:lnTo>
                <a:lnTo>
                  <a:pt x="3546360" y="585841"/>
                </a:lnTo>
                <a:lnTo>
                  <a:pt x="3548524" y="585841"/>
                </a:lnTo>
                <a:lnTo>
                  <a:pt x="3550870" y="584571"/>
                </a:lnTo>
                <a:lnTo>
                  <a:pt x="3556882" y="580761"/>
                </a:lnTo>
                <a:lnTo>
                  <a:pt x="3558055" y="575681"/>
                </a:lnTo>
                <a:lnTo>
                  <a:pt x="3553987" y="566791"/>
                </a:lnTo>
                <a:lnTo>
                  <a:pt x="3548706" y="565521"/>
                </a:lnTo>
                <a:lnTo>
                  <a:pt x="3577038" y="565521"/>
                </a:lnTo>
                <a:lnTo>
                  <a:pt x="3578338" y="568061"/>
                </a:lnTo>
                <a:lnTo>
                  <a:pt x="3576982" y="571871"/>
                </a:lnTo>
                <a:lnTo>
                  <a:pt x="3575801" y="573141"/>
                </a:lnTo>
                <a:lnTo>
                  <a:pt x="3574262" y="575681"/>
                </a:lnTo>
                <a:lnTo>
                  <a:pt x="3572319" y="576951"/>
                </a:lnTo>
                <a:lnTo>
                  <a:pt x="3568616" y="579491"/>
                </a:lnTo>
                <a:lnTo>
                  <a:pt x="3564509" y="580761"/>
                </a:lnTo>
                <a:lnTo>
                  <a:pt x="3560219" y="583301"/>
                </a:lnTo>
                <a:lnTo>
                  <a:pt x="3559633" y="585841"/>
                </a:lnTo>
                <a:lnTo>
                  <a:pt x="3558642" y="588381"/>
                </a:lnTo>
                <a:lnTo>
                  <a:pt x="3558459" y="590921"/>
                </a:lnTo>
                <a:lnTo>
                  <a:pt x="3558055" y="598541"/>
                </a:lnTo>
                <a:lnTo>
                  <a:pt x="3553987" y="602351"/>
                </a:lnTo>
                <a:close/>
              </a:path>
              <a:path w="4097654" h="972819">
                <a:moveTo>
                  <a:pt x="3685818" y="583301"/>
                </a:moveTo>
                <a:lnTo>
                  <a:pt x="3681346" y="582031"/>
                </a:lnTo>
                <a:lnTo>
                  <a:pt x="3680942" y="578221"/>
                </a:lnTo>
                <a:lnTo>
                  <a:pt x="3680355" y="574411"/>
                </a:lnTo>
                <a:lnTo>
                  <a:pt x="3679989" y="571871"/>
                </a:lnTo>
                <a:lnTo>
                  <a:pt x="3679586" y="568061"/>
                </a:lnTo>
                <a:lnTo>
                  <a:pt x="3679586" y="566791"/>
                </a:lnTo>
                <a:lnTo>
                  <a:pt x="3679989" y="566791"/>
                </a:lnTo>
                <a:lnTo>
                  <a:pt x="3680355" y="565521"/>
                </a:lnTo>
                <a:lnTo>
                  <a:pt x="3686039" y="568061"/>
                </a:lnTo>
                <a:lnTo>
                  <a:pt x="3697743" y="573141"/>
                </a:lnTo>
                <a:lnTo>
                  <a:pt x="3695792" y="576951"/>
                </a:lnTo>
                <a:lnTo>
                  <a:pt x="3692645" y="579491"/>
                </a:lnTo>
                <a:lnTo>
                  <a:pt x="3688569" y="582031"/>
                </a:lnTo>
                <a:lnTo>
                  <a:pt x="3685818" y="583301"/>
                </a:lnTo>
                <a:close/>
              </a:path>
              <a:path w="4097654" h="972819">
                <a:moveTo>
                  <a:pt x="3450606" y="583301"/>
                </a:moveTo>
                <a:lnTo>
                  <a:pt x="3444152" y="579491"/>
                </a:lnTo>
                <a:lnTo>
                  <a:pt x="3444152" y="570601"/>
                </a:lnTo>
                <a:lnTo>
                  <a:pt x="3447086" y="568061"/>
                </a:lnTo>
                <a:lnTo>
                  <a:pt x="3449798" y="566791"/>
                </a:lnTo>
                <a:lnTo>
                  <a:pt x="3455848" y="566791"/>
                </a:lnTo>
                <a:lnTo>
                  <a:pt x="3460359" y="571871"/>
                </a:lnTo>
                <a:lnTo>
                  <a:pt x="3458599" y="578221"/>
                </a:lnTo>
                <a:lnTo>
                  <a:pt x="3458195" y="579491"/>
                </a:lnTo>
                <a:lnTo>
                  <a:pt x="3457204" y="580761"/>
                </a:lnTo>
                <a:lnTo>
                  <a:pt x="3450606" y="583301"/>
                </a:lnTo>
                <a:close/>
              </a:path>
              <a:path w="4097654" h="972819">
                <a:moveTo>
                  <a:pt x="3371394" y="576951"/>
                </a:moveTo>
                <a:lnTo>
                  <a:pt x="3368682" y="576951"/>
                </a:lnTo>
                <a:lnTo>
                  <a:pt x="3366921" y="575681"/>
                </a:lnTo>
                <a:lnTo>
                  <a:pt x="3367691" y="573141"/>
                </a:lnTo>
                <a:lnTo>
                  <a:pt x="3367874" y="573141"/>
                </a:lnTo>
                <a:lnTo>
                  <a:pt x="3369268" y="571871"/>
                </a:lnTo>
                <a:lnTo>
                  <a:pt x="3371981" y="571871"/>
                </a:lnTo>
                <a:lnTo>
                  <a:pt x="3373558" y="573141"/>
                </a:lnTo>
                <a:lnTo>
                  <a:pt x="3372385" y="575681"/>
                </a:lnTo>
                <a:lnTo>
                  <a:pt x="3371394" y="576951"/>
                </a:lnTo>
                <a:close/>
              </a:path>
              <a:path w="4097654" h="972819">
                <a:moveTo>
                  <a:pt x="3628101" y="602351"/>
                </a:moveTo>
                <a:lnTo>
                  <a:pt x="3623994" y="602351"/>
                </a:lnTo>
                <a:lnTo>
                  <a:pt x="3620291" y="599811"/>
                </a:lnTo>
                <a:lnTo>
                  <a:pt x="3620695" y="596001"/>
                </a:lnTo>
                <a:lnTo>
                  <a:pt x="3620695" y="593461"/>
                </a:lnTo>
                <a:lnTo>
                  <a:pt x="3622234" y="585841"/>
                </a:lnTo>
                <a:lnTo>
                  <a:pt x="3627514" y="583301"/>
                </a:lnTo>
                <a:lnTo>
                  <a:pt x="3631804" y="584571"/>
                </a:lnTo>
                <a:lnTo>
                  <a:pt x="3637633" y="587111"/>
                </a:lnTo>
                <a:lnTo>
                  <a:pt x="3638806" y="589651"/>
                </a:lnTo>
                <a:lnTo>
                  <a:pt x="3640384" y="594731"/>
                </a:lnTo>
                <a:lnTo>
                  <a:pt x="3637450" y="599811"/>
                </a:lnTo>
                <a:lnTo>
                  <a:pt x="3632391" y="601081"/>
                </a:lnTo>
                <a:lnTo>
                  <a:pt x="3628101" y="602351"/>
                </a:lnTo>
                <a:close/>
              </a:path>
              <a:path w="4097654" h="972819">
                <a:moveTo>
                  <a:pt x="3724434" y="622671"/>
                </a:moveTo>
                <a:lnTo>
                  <a:pt x="3720548" y="620131"/>
                </a:lnTo>
                <a:lnTo>
                  <a:pt x="3719778" y="615051"/>
                </a:lnTo>
                <a:lnTo>
                  <a:pt x="3719374" y="609971"/>
                </a:lnTo>
                <a:lnTo>
                  <a:pt x="3718971" y="606161"/>
                </a:lnTo>
                <a:lnTo>
                  <a:pt x="3717028" y="603621"/>
                </a:lnTo>
                <a:lnTo>
                  <a:pt x="3713325" y="601081"/>
                </a:lnTo>
                <a:lnTo>
                  <a:pt x="3706909" y="597271"/>
                </a:lnTo>
                <a:lnTo>
                  <a:pt x="3704562" y="596001"/>
                </a:lnTo>
                <a:lnTo>
                  <a:pt x="3703389" y="592191"/>
                </a:lnTo>
                <a:lnTo>
                  <a:pt x="3704379" y="589651"/>
                </a:lnTo>
                <a:lnTo>
                  <a:pt x="3705332" y="585841"/>
                </a:lnTo>
                <a:lnTo>
                  <a:pt x="3708082" y="583301"/>
                </a:lnTo>
                <a:lnTo>
                  <a:pt x="3713142" y="583301"/>
                </a:lnTo>
                <a:lnTo>
                  <a:pt x="3716845" y="584571"/>
                </a:lnTo>
                <a:lnTo>
                  <a:pt x="3717614" y="585841"/>
                </a:lnTo>
                <a:lnTo>
                  <a:pt x="3718201" y="587111"/>
                </a:lnTo>
                <a:lnTo>
                  <a:pt x="3718971" y="588381"/>
                </a:lnTo>
                <a:lnTo>
                  <a:pt x="3719192" y="589651"/>
                </a:lnTo>
                <a:lnTo>
                  <a:pt x="3720144" y="596001"/>
                </a:lnTo>
                <a:lnTo>
                  <a:pt x="3723481" y="601081"/>
                </a:lnTo>
                <a:lnTo>
                  <a:pt x="3729318" y="604891"/>
                </a:lnTo>
                <a:lnTo>
                  <a:pt x="3730888" y="604891"/>
                </a:lnTo>
                <a:lnTo>
                  <a:pt x="3731878" y="607431"/>
                </a:lnTo>
                <a:lnTo>
                  <a:pt x="3733021" y="608701"/>
                </a:lnTo>
                <a:lnTo>
                  <a:pt x="3736358" y="613781"/>
                </a:lnTo>
                <a:lnTo>
                  <a:pt x="3733242" y="620131"/>
                </a:lnTo>
                <a:lnTo>
                  <a:pt x="3727550" y="621401"/>
                </a:lnTo>
                <a:lnTo>
                  <a:pt x="3724434" y="622671"/>
                </a:lnTo>
                <a:close/>
              </a:path>
              <a:path w="4097654" h="972819">
                <a:moveTo>
                  <a:pt x="3352658" y="601081"/>
                </a:moveTo>
                <a:lnTo>
                  <a:pt x="3348955" y="601081"/>
                </a:lnTo>
                <a:lnTo>
                  <a:pt x="3346052" y="599811"/>
                </a:lnTo>
                <a:lnTo>
                  <a:pt x="3342532" y="597271"/>
                </a:lnTo>
                <a:lnTo>
                  <a:pt x="3340772" y="594731"/>
                </a:lnTo>
                <a:lnTo>
                  <a:pt x="3340772" y="588381"/>
                </a:lnTo>
                <a:lnTo>
                  <a:pt x="3342897" y="585841"/>
                </a:lnTo>
                <a:lnTo>
                  <a:pt x="3345061" y="585841"/>
                </a:lnTo>
                <a:lnTo>
                  <a:pt x="3349542" y="584571"/>
                </a:lnTo>
                <a:lnTo>
                  <a:pt x="3352879" y="587111"/>
                </a:lnTo>
                <a:lnTo>
                  <a:pt x="3355226" y="589651"/>
                </a:lnTo>
                <a:lnTo>
                  <a:pt x="3357169" y="592191"/>
                </a:lnTo>
                <a:lnTo>
                  <a:pt x="3356948" y="596001"/>
                </a:lnTo>
                <a:lnTo>
                  <a:pt x="3354639" y="598541"/>
                </a:lnTo>
                <a:lnTo>
                  <a:pt x="3352658" y="601081"/>
                </a:lnTo>
                <a:close/>
              </a:path>
              <a:path w="4097654" h="972819">
                <a:moveTo>
                  <a:pt x="3433043" y="602351"/>
                </a:moveTo>
                <a:lnTo>
                  <a:pt x="3424829" y="602351"/>
                </a:lnTo>
                <a:lnTo>
                  <a:pt x="3422109" y="599811"/>
                </a:lnTo>
                <a:lnTo>
                  <a:pt x="3421705" y="597271"/>
                </a:lnTo>
                <a:lnTo>
                  <a:pt x="3421119" y="592191"/>
                </a:lnTo>
                <a:lnTo>
                  <a:pt x="3423100" y="588381"/>
                </a:lnTo>
                <a:lnTo>
                  <a:pt x="3432456" y="584571"/>
                </a:lnTo>
                <a:lnTo>
                  <a:pt x="3437333" y="589651"/>
                </a:lnTo>
                <a:lnTo>
                  <a:pt x="3436563" y="594731"/>
                </a:lnTo>
                <a:lnTo>
                  <a:pt x="3435977" y="599811"/>
                </a:lnTo>
                <a:lnTo>
                  <a:pt x="3433043" y="602351"/>
                </a:lnTo>
                <a:close/>
              </a:path>
              <a:path w="4097654" h="972819">
                <a:moveTo>
                  <a:pt x="3468946" y="593461"/>
                </a:moveTo>
                <a:lnTo>
                  <a:pt x="3464649" y="593461"/>
                </a:lnTo>
                <a:lnTo>
                  <a:pt x="3463475" y="590921"/>
                </a:lnTo>
                <a:lnTo>
                  <a:pt x="3463848" y="588381"/>
                </a:lnTo>
                <a:lnTo>
                  <a:pt x="3464062" y="585841"/>
                </a:lnTo>
                <a:lnTo>
                  <a:pt x="3467186" y="584571"/>
                </a:lnTo>
                <a:lnTo>
                  <a:pt x="3468946" y="584571"/>
                </a:lnTo>
                <a:lnTo>
                  <a:pt x="3470889" y="585841"/>
                </a:lnTo>
                <a:lnTo>
                  <a:pt x="3472245" y="589651"/>
                </a:lnTo>
                <a:lnTo>
                  <a:pt x="3471255" y="590921"/>
                </a:lnTo>
                <a:lnTo>
                  <a:pt x="3470668" y="592191"/>
                </a:lnTo>
                <a:lnTo>
                  <a:pt x="3468946" y="593461"/>
                </a:lnTo>
                <a:close/>
              </a:path>
              <a:path w="4097654" h="972819">
                <a:moveTo>
                  <a:pt x="3592015" y="601081"/>
                </a:moveTo>
                <a:lnTo>
                  <a:pt x="3590072" y="601081"/>
                </a:lnTo>
                <a:lnTo>
                  <a:pt x="3588495" y="599811"/>
                </a:lnTo>
                <a:lnTo>
                  <a:pt x="3587322" y="598541"/>
                </a:lnTo>
                <a:lnTo>
                  <a:pt x="3585783" y="596001"/>
                </a:lnTo>
                <a:lnTo>
                  <a:pt x="3585562" y="593461"/>
                </a:lnTo>
                <a:lnTo>
                  <a:pt x="3586552" y="592191"/>
                </a:lnTo>
                <a:lnTo>
                  <a:pt x="3587908" y="588381"/>
                </a:lnTo>
                <a:lnTo>
                  <a:pt x="3590659" y="587111"/>
                </a:lnTo>
                <a:lnTo>
                  <a:pt x="3595315" y="587111"/>
                </a:lnTo>
                <a:lnTo>
                  <a:pt x="3597257" y="588381"/>
                </a:lnTo>
                <a:lnTo>
                  <a:pt x="3598065" y="589651"/>
                </a:lnTo>
                <a:lnTo>
                  <a:pt x="3600412" y="594731"/>
                </a:lnTo>
                <a:lnTo>
                  <a:pt x="3597075" y="599811"/>
                </a:lnTo>
                <a:lnTo>
                  <a:pt x="3592015" y="601081"/>
                </a:lnTo>
                <a:close/>
              </a:path>
              <a:path w="4097654" h="972819">
                <a:moveTo>
                  <a:pt x="3662023" y="601081"/>
                </a:moveTo>
                <a:lnTo>
                  <a:pt x="3658320" y="594731"/>
                </a:lnTo>
                <a:lnTo>
                  <a:pt x="3660080" y="590921"/>
                </a:lnTo>
                <a:lnTo>
                  <a:pt x="3661070" y="589651"/>
                </a:lnTo>
                <a:lnTo>
                  <a:pt x="3662244" y="587111"/>
                </a:lnTo>
                <a:lnTo>
                  <a:pt x="3668842" y="587111"/>
                </a:lnTo>
                <a:lnTo>
                  <a:pt x="3673170" y="588381"/>
                </a:lnTo>
                <a:lnTo>
                  <a:pt x="3677056" y="589651"/>
                </a:lnTo>
                <a:lnTo>
                  <a:pt x="3678008" y="590921"/>
                </a:lnTo>
                <a:lnTo>
                  <a:pt x="3678229" y="592191"/>
                </a:lnTo>
                <a:lnTo>
                  <a:pt x="3678595" y="593461"/>
                </a:lnTo>
                <a:lnTo>
                  <a:pt x="3678008" y="594731"/>
                </a:lnTo>
                <a:lnTo>
                  <a:pt x="3677825" y="596001"/>
                </a:lnTo>
                <a:lnTo>
                  <a:pt x="3677056" y="596001"/>
                </a:lnTo>
                <a:lnTo>
                  <a:pt x="3670016" y="598541"/>
                </a:lnTo>
                <a:lnTo>
                  <a:pt x="3666313" y="599811"/>
                </a:lnTo>
                <a:lnTo>
                  <a:pt x="3662023" y="601081"/>
                </a:lnTo>
                <a:close/>
              </a:path>
              <a:path w="4097654" h="972819">
                <a:moveTo>
                  <a:pt x="3312869" y="599811"/>
                </a:moveTo>
                <a:lnTo>
                  <a:pt x="3310149" y="599811"/>
                </a:lnTo>
                <a:lnTo>
                  <a:pt x="3307033" y="597271"/>
                </a:lnTo>
                <a:lnTo>
                  <a:pt x="3306263" y="593461"/>
                </a:lnTo>
                <a:lnTo>
                  <a:pt x="3306812" y="592191"/>
                </a:lnTo>
                <a:lnTo>
                  <a:pt x="3307398" y="590921"/>
                </a:lnTo>
                <a:lnTo>
                  <a:pt x="3308793" y="589651"/>
                </a:lnTo>
                <a:lnTo>
                  <a:pt x="3311322" y="588381"/>
                </a:lnTo>
                <a:lnTo>
                  <a:pt x="3315437" y="590921"/>
                </a:lnTo>
                <a:lnTo>
                  <a:pt x="3315985" y="593461"/>
                </a:lnTo>
                <a:lnTo>
                  <a:pt x="3316793" y="596001"/>
                </a:lnTo>
                <a:lnTo>
                  <a:pt x="3315437" y="598541"/>
                </a:lnTo>
                <a:lnTo>
                  <a:pt x="3312869" y="599811"/>
                </a:lnTo>
                <a:close/>
              </a:path>
              <a:path w="4097654" h="972819">
                <a:moveTo>
                  <a:pt x="3510678" y="593461"/>
                </a:moveTo>
                <a:lnTo>
                  <a:pt x="3509100" y="593461"/>
                </a:lnTo>
                <a:lnTo>
                  <a:pt x="3508514" y="592191"/>
                </a:lnTo>
                <a:lnTo>
                  <a:pt x="3507744" y="590921"/>
                </a:lnTo>
                <a:lnTo>
                  <a:pt x="3509100" y="589651"/>
                </a:lnTo>
                <a:lnTo>
                  <a:pt x="3510274" y="589651"/>
                </a:lnTo>
                <a:lnTo>
                  <a:pt x="3511630" y="588381"/>
                </a:lnTo>
                <a:lnTo>
                  <a:pt x="3511851" y="589651"/>
                </a:lnTo>
                <a:lnTo>
                  <a:pt x="3512621" y="590921"/>
                </a:lnTo>
                <a:lnTo>
                  <a:pt x="3512217" y="592191"/>
                </a:lnTo>
                <a:lnTo>
                  <a:pt x="3512034" y="592191"/>
                </a:lnTo>
                <a:lnTo>
                  <a:pt x="3510678" y="593461"/>
                </a:lnTo>
                <a:close/>
              </a:path>
              <a:path w="4097654" h="972819">
                <a:moveTo>
                  <a:pt x="3751170" y="597271"/>
                </a:moveTo>
                <a:lnTo>
                  <a:pt x="3747467" y="597271"/>
                </a:lnTo>
                <a:lnTo>
                  <a:pt x="3745120" y="596001"/>
                </a:lnTo>
                <a:lnTo>
                  <a:pt x="3743360" y="594731"/>
                </a:lnTo>
                <a:lnTo>
                  <a:pt x="3742591" y="592191"/>
                </a:lnTo>
                <a:lnTo>
                  <a:pt x="3745890" y="593461"/>
                </a:lnTo>
                <a:lnTo>
                  <a:pt x="3752930" y="596001"/>
                </a:lnTo>
                <a:lnTo>
                  <a:pt x="3751170" y="597271"/>
                </a:lnTo>
                <a:close/>
              </a:path>
              <a:path w="4097654" h="972819">
                <a:moveTo>
                  <a:pt x="3619704" y="601081"/>
                </a:moveTo>
                <a:lnTo>
                  <a:pt x="3619522" y="601081"/>
                </a:lnTo>
                <a:lnTo>
                  <a:pt x="3619522" y="599811"/>
                </a:lnTo>
                <a:lnTo>
                  <a:pt x="3619704" y="601081"/>
                </a:lnTo>
                <a:close/>
              </a:path>
              <a:path w="4097654" h="972819">
                <a:moveTo>
                  <a:pt x="3612877" y="616321"/>
                </a:moveTo>
                <a:lnTo>
                  <a:pt x="3608001" y="616321"/>
                </a:lnTo>
                <a:lnTo>
                  <a:pt x="3605654" y="615051"/>
                </a:lnTo>
                <a:lnTo>
                  <a:pt x="3604702" y="612511"/>
                </a:lnTo>
                <a:lnTo>
                  <a:pt x="3603894" y="611241"/>
                </a:lnTo>
                <a:lnTo>
                  <a:pt x="3604702" y="606161"/>
                </a:lnTo>
                <a:lnTo>
                  <a:pt x="3606241" y="606161"/>
                </a:lnTo>
                <a:lnTo>
                  <a:pt x="3609357" y="603621"/>
                </a:lnTo>
                <a:lnTo>
                  <a:pt x="3611117" y="603621"/>
                </a:lnTo>
                <a:lnTo>
                  <a:pt x="3613868" y="602351"/>
                </a:lnTo>
                <a:lnTo>
                  <a:pt x="3616771" y="601081"/>
                </a:lnTo>
                <a:lnTo>
                  <a:pt x="3619522" y="601081"/>
                </a:lnTo>
                <a:lnTo>
                  <a:pt x="3619301" y="604891"/>
                </a:lnTo>
                <a:lnTo>
                  <a:pt x="3619118" y="608701"/>
                </a:lnTo>
                <a:lnTo>
                  <a:pt x="3616580" y="612511"/>
                </a:lnTo>
                <a:lnTo>
                  <a:pt x="3615011" y="615051"/>
                </a:lnTo>
                <a:lnTo>
                  <a:pt x="3612877" y="616321"/>
                </a:lnTo>
                <a:close/>
              </a:path>
              <a:path w="4097654" h="972819">
                <a:moveTo>
                  <a:pt x="3696935" y="622671"/>
                </a:moveTo>
                <a:lnTo>
                  <a:pt x="3668842" y="622671"/>
                </a:lnTo>
                <a:lnTo>
                  <a:pt x="3674526" y="621401"/>
                </a:lnTo>
                <a:lnTo>
                  <a:pt x="3677239" y="617591"/>
                </a:lnTo>
                <a:lnTo>
                  <a:pt x="3679403" y="608701"/>
                </a:lnTo>
                <a:lnTo>
                  <a:pt x="3680355" y="606161"/>
                </a:lnTo>
                <a:lnTo>
                  <a:pt x="3681529" y="603621"/>
                </a:lnTo>
                <a:lnTo>
                  <a:pt x="3681932" y="602351"/>
                </a:lnTo>
                <a:lnTo>
                  <a:pt x="3684645" y="602351"/>
                </a:lnTo>
                <a:lnTo>
                  <a:pt x="3694619" y="601081"/>
                </a:lnTo>
                <a:lnTo>
                  <a:pt x="3700455" y="607431"/>
                </a:lnTo>
                <a:lnTo>
                  <a:pt x="3700212" y="615051"/>
                </a:lnTo>
                <a:lnTo>
                  <a:pt x="3700090" y="620131"/>
                </a:lnTo>
                <a:lnTo>
                  <a:pt x="3698916" y="621401"/>
                </a:lnTo>
                <a:lnTo>
                  <a:pt x="3697926" y="621401"/>
                </a:lnTo>
                <a:lnTo>
                  <a:pt x="3696935" y="622671"/>
                </a:lnTo>
                <a:close/>
              </a:path>
              <a:path w="4097654" h="972819">
                <a:moveTo>
                  <a:pt x="3372971" y="621401"/>
                </a:moveTo>
                <a:lnTo>
                  <a:pt x="3363988" y="620131"/>
                </a:lnTo>
                <a:lnTo>
                  <a:pt x="3361641" y="620131"/>
                </a:lnTo>
                <a:lnTo>
                  <a:pt x="3359515" y="616321"/>
                </a:lnTo>
                <a:lnTo>
                  <a:pt x="3359698" y="615051"/>
                </a:lnTo>
                <a:lnTo>
                  <a:pt x="3359698" y="607431"/>
                </a:lnTo>
                <a:lnTo>
                  <a:pt x="3364392" y="602351"/>
                </a:lnTo>
                <a:lnTo>
                  <a:pt x="3376271" y="602351"/>
                </a:lnTo>
                <a:lnTo>
                  <a:pt x="3378983" y="604891"/>
                </a:lnTo>
                <a:lnTo>
                  <a:pt x="3378800" y="607431"/>
                </a:lnTo>
                <a:lnTo>
                  <a:pt x="3378435" y="617591"/>
                </a:lnTo>
                <a:lnTo>
                  <a:pt x="3372971" y="621401"/>
                </a:lnTo>
                <a:close/>
              </a:path>
              <a:path w="4097654" h="972819">
                <a:moveTo>
                  <a:pt x="3547716" y="625211"/>
                </a:moveTo>
                <a:lnTo>
                  <a:pt x="3534069" y="625211"/>
                </a:lnTo>
                <a:lnTo>
                  <a:pt x="3529962" y="623941"/>
                </a:lnTo>
                <a:lnTo>
                  <a:pt x="3521383" y="621401"/>
                </a:lnTo>
                <a:lnTo>
                  <a:pt x="3519257" y="620131"/>
                </a:lnTo>
                <a:lnTo>
                  <a:pt x="3517497" y="617591"/>
                </a:lnTo>
                <a:lnTo>
                  <a:pt x="3518084" y="609971"/>
                </a:lnTo>
                <a:lnTo>
                  <a:pt x="3520027" y="606161"/>
                </a:lnTo>
                <a:lnTo>
                  <a:pt x="3524499" y="604891"/>
                </a:lnTo>
                <a:lnTo>
                  <a:pt x="3526259" y="603621"/>
                </a:lnTo>
                <a:lnTo>
                  <a:pt x="3528240" y="602351"/>
                </a:lnTo>
                <a:lnTo>
                  <a:pt x="3541483" y="602351"/>
                </a:lnTo>
                <a:lnTo>
                  <a:pt x="3539723" y="604891"/>
                </a:lnTo>
                <a:lnTo>
                  <a:pt x="3539830" y="609971"/>
                </a:lnTo>
                <a:lnTo>
                  <a:pt x="3539936" y="613781"/>
                </a:lnTo>
                <a:lnTo>
                  <a:pt x="3540310" y="616321"/>
                </a:lnTo>
                <a:lnTo>
                  <a:pt x="3540706" y="620131"/>
                </a:lnTo>
                <a:lnTo>
                  <a:pt x="3542253" y="622671"/>
                </a:lnTo>
                <a:lnTo>
                  <a:pt x="3545407" y="623941"/>
                </a:lnTo>
                <a:lnTo>
                  <a:pt x="3547716" y="625211"/>
                </a:lnTo>
                <a:close/>
              </a:path>
              <a:path w="4097654" h="972819">
                <a:moveTo>
                  <a:pt x="3653070" y="620131"/>
                </a:moveTo>
                <a:lnTo>
                  <a:pt x="3646030" y="620131"/>
                </a:lnTo>
                <a:lnTo>
                  <a:pt x="3643904" y="618861"/>
                </a:lnTo>
                <a:lnTo>
                  <a:pt x="3643500" y="617591"/>
                </a:lnTo>
                <a:lnTo>
                  <a:pt x="3641740" y="612511"/>
                </a:lnTo>
                <a:lnTo>
                  <a:pt x="3643683" y="607431"/>
                </a:lnTo>
                <a:lnTo>
                  <a:pt x="3648376" y="604891"/>
                </a:lnTo>
                <a:lnTo>
                  <a:pt x="3649367" y="603621"/>
                </a:lnTo>
                <a:lnTo>
                  <a:pt x="3654243" y="603621"/>
                </a:lnTo>
                <a:lnTo>
                  <a:pt x="3655203" y="604891"/>
                </a:lnTo>
                <a:lnTo>
                  <a:pt x="3657367" y="607431"/>
                </a:lnTo>
                <a:lnTo>
                  <a:pt x="3658137" y="608701"/>
                </a:lnTo>
                <a:lnTo>
                  <a:pt x="3658541" y="611241"/>
                </a:lnTo>
                <a:lnTo>
                  <a:pt x="3659127" y="616321"/>
                </a:lnTo>
                <a:lnTo>
                  <a:pt x="3657146" y="618861"/>
                </a:lnTo>
                <a:lnTo>
                  <a:pt x="3653070" y="620131"/>
                </a:lnTo>
                <a:close/>
              </a:path>
              <a:path w="4097654" h="972819">
                <a:moveTo>
                  <a:pt x="3782380" y="622671"/>
                </a:moveTo>
                <a:lnTo>
                  <a:pt x="3769320" y="622671"/>
                </a:lnTo>
                <a:lnTo>
                  <a:pt x="3767560" y="621401"/>
                </a:lnTo>
                <a:lnTo>
                  <a:pt x="3765983" y="621401"/>
                </a:lnTo>
                <a:lnTo>
                  <a:pt x="3765213" y="620131"/>
                </a:lnTo>
                <a:lnTo>
                  <a:pt x="3764223" y="618861"/>
                </a:lnTo>
                <a:lnTo>
                  <a:pt x="3764101" y="616321"/>
                </a:lnTo>
                <a:lnTo>
                  <a:pt x="3763979" y="615051"/>
                </a:lnTo>
                <a:lnTo>
                  <a:pt x="3763948" y="611241"/>
                </a:lnTo>
                <a:lnTo>
                  <a:pt x="3764040" y="608701"/>
                </a:lnTo>
                <a:lnTo>
                  <a:pt x="3767156" y="604891"/>
                </a:lnTo>
                <a:lnTo>
                  <a:pt x="3768733" y="603621"/>
                </a:lnTo>
                <a:lnTo>
                  <a:pt x="3772627" y="603621"/>
                </a:lnTo>
                <a:lnTo>
                  <a:pt x="3773617" y="604891"/>
                </a:lnTo>
                <a:lnTo>
                  <a:pt x="3774570" y="607431"/>
                </a:lnTo>
                <a:lnTo>
                  <a:pt x="3775964" y="609971"/>
                </a:lnTo>
                <a:lnTo>
                  <a:pt x="3776330" y="612511"/>
                </a:lnTo>
                <a:lnTo>
                  <a:pt x="3777686" y="620131"/>
                </a:lnTo>
                <a:lnTo>
                  <a:pt x="3782380" y="622671"/>
                </a:lnTo>
                <a:close/>
              </a:path>
              <a:path w="4097654" h="972819">
                <a:moveTo>
                  <a:pt x="3418406" y="621401"/>
                </a:moveTo>
                <a:lnTo>
                  <a:pt x="3413530" y="621401"/>
                </a:lnTo>
                <a:lnTo>
                  <a:pt x="3409057" y="618861"/>
                </a:lnTo>
                <a:lnTo>
                  <a:pt x="3406893" y="618861"/>
                </a:lnTo>
                <a:lnTo>
                  <a:pt x="3405133" y="616321"/>
                </a:lnTo>
                <a:lnTo>
                  <a:pt x="3402199" y="612511"/>
                </a:lnTo>
                <a:lnTo>
                  <a:pt x="3403190" y="608701"/>
                </a:lnTo>
                <a:lnTo>
                  <a:pt x="3404767" y="607431"/>
                </a:lnTo>
                <a:lnTo>
                  <a:pt x="3408653" y="604891"/>
                </a:lnTo>
                <a:lnTo>
                  <a:pt x="3415656" y="604891"/>
                </a:lnTo>
                <a:lnTo>
                  <a:pt x="3417819" y="608701"/>
                </a:lnTo>
                <a:lnTo>
                  <a:pt x="3419580" y="612511"/>
                </a:lnTo>
                <a:lnTo>
                  <a:pt x="3421119" y="615051"/>
                </a:lnTo>
                <a:lnTo>
                  <a:pt x="3422879" y="618861"/>
                </a:lnTo>
                <a:lnTo>
                  <a:pt x="3418406" y="621401"/>
                </a:lnTo>
                <a:close/>
              </a:path>
              <a:path w="4097654" h="972819">
                <a:moveTo>
                  <a:pt x="3507340" y="642991"/>
                </a:moveTo>
                <a:lnTo>
                  <a:pt x="3471072" y="642991"/>
                </a:lnTo>
                <a:lnTo>
                  <a:pt x="3468725" y="641721"/>
                </a:lnTo>
                <a:lnTo>
                  <a:pt x="3463262" y="640451"/>
                </a:lnTo>
                <a:lnTo>
                  <a:pt x="3460359" y="636641"/>
                </a:lnTo>
                <a:lnTo>
                  <a:pt x="3459772" y="631561"/>
                </a:lnTo>
                <a:lnTo>
                  <a:pt x="3459185" y="625211"/>
                </a:lnTo>
                <a:lnTo>
                  <a:pt x="3462088" y="621401"/>
                </a:lnTo>
                <a:lnTo>
                  <a:pt x="3471476" y="620131"/>
                </a:lnTo>
                <a:lnTo>
                  <a:pt x="3479247" y="620131"/>
                </a:lnTo>
                <a:lnTo>
                  <a:pt x="3479651" y="617591"/>
                </a:lnTo>
                <a:lnTo>
                  <a:pt x="3479651" y="615051"/>
                </a:lnTo>
                <a:lnTo>
                  <a:pt x="3480642" y="611241"/>
                </a:lnTo>
                <a:lnTo>
                  <a:pt x="3482585" y="607431"/>
                </a:lnTo>
                <a:lnTo>
                  <a:pt x="3487278" y="604891"/>
                </a:lnTo>
                <a:lnTo>
                  <a:pt x="3492924" y="604891"/>
                </a:lnTo>
                <a:lnTo>
                  <a:pt x="3495050" y="606161"/>
                </a:lnTo>
                <a:lnTo>
                  <a:pt x="3497580" y="607431"/>
                </a:lnTo>
                <a:lnTo>
                  <a:pt x="3499340" y="615051"/>
                </a:lnTo>
                <a:lnTo>
                  <a:pt x="3499157" y="618861"/>
                </a:lnTo>
                <a:lnTo>
                  <a:pt x="3497801" y="623941"/>
                </a:lnTo>
                <a:lnTo>
                  <a:pt x="3498387" y="623941"/>
                </a:lnTo>
                <a:lnTo>
                  <a:pt x="3498387" y="625211"/>
                </a:lnTo>
                <a:lnTo>
                  <a:pt x="3505611" y="625211"/>
                </a:lnTo>
                <a:lnTo>
                  <a:pt x="3514198" y="626481"/>
                </a:lnTo>
                <a:lnTo>
                  <a:pt x="3517901" y="632831"/>
                </a:lnTo>
                <a:lnTo>
                  <a:pt x="3515920" y="639181"/>
                </a:lnTo>
                <a:lnTo>
                  <a:pt x="3515554" y="640451"/>
                </a:lnTo>
                <a:lnTo>
                  <a:pt x="3514564" y="641721"/>
                </a:lnTo>
                <a:lnTo>
                  <a:pt x="3510457" y="641721"/>
                </a:lnTo>
                <a:lnTo>
                  <a:pt x="3507340" y="642991"/>
                </a:lnTo>
                <a:close/>
              </a:path>
              <a:path w="4097654" h="972819">
                <a:moveTo>
                  <a:pt x="3566269" y="623941"/>
                </a:moveTo>
                <a:lnTo>
                  <a:pt x="3560585" y="621401"/>
                </a:lnTo>
                <a:lnTo>
                  <a:pt x="3559639" y="615051"/>
                </a:lnTo>
                <a:lnTo>
                  <a:pt x="3559541" y="608701"/>
                </a:lnTo>
                <a:lnTo>
                  <a:pt x="3559633" y="607431"/>
                </a:lnTo>
                <a:lnTo>
                  <a:pt x="3562345" y="604891"/>
                </a:lnTo>
                <a:lnTo>
                  <a:pt x="3569568" y="604891"/>
                </a:lnTo>
                <a:lnTo>
                  <a:pt x="3572906" y="606161"/>
                </a:lnTo>
                <a:lnTo>
                  <a:pt x="3575032" y="608701"/>
                </a:lnTo>
                <a:lnTo>
                  <a:pt x="3578338" y="613781"/>
                </a:lnTo>
                <a:lnTo>
                  <a:pt x="3576982" y="618861"/>
                </a:lnTo>
                <a:lnTo>
                  <a:pt x="3572098" y="621401"/>
                </a:lnTo>
                <a:lnTo>
                  <a:pt x="3566269" y="623941"/>
                </a:lnTo>
                <a:close/>
              </a:path>
              <a:path w="4097654" h="972819">
                <a:moveTo>
                  <a:pt x="3446316" y="622671"/>
                </a:moveTo>
                <a:lnTo>
                  <a:pt x="3431100" y="622671"/>
                </a:lnTo>
                <a:lnTo>
                  <a:pt x="3432860" y="621401"/>
                </a:lnTo>
                <a:lnTo>
                  <a:pt x="3434399" y="620131"/>
                </a:lnTo>
                <a:lnTo>
                  <a:pt x="3435169" y="618861"/>
                </a:lnTo>
                <a:lnTo>
                  <a:pt x="3436929" y="616321"/>
                </a:lnTo>
                <a:lnTo>
                  <a:pt x="3437737" y="612511"/>
                </a:lnTo>
                <a:lnTo>
                  <a:pt x="3439276" y="609971"/>
                </a:lnTo>
                <a:lnTo>
                  <a:pt x="3442209" y="606161"/>
                </a:lnTo>
                <a:lnTo>
                  <a:pt x="3448442" y="606161"/>
                </a:lnTo>
                <a:lnTo>
                  <a:pt x="3452145" y="609971"/>
                </a:lnTo>
                <a:lnTo>
                  <a:pt x="3452549" y="609971"/>
                </a:lnTo>
                <a:lnTo>
                  <a:pt x="3452732" y="611241"/>
                </a:lnTo>
                <a:lnTo>
                  <a:pt x="3453136" y="611241"/>
                </a:lnTo>
                <a:lnTo>
                  <a:pt x="3455261" y="615051"/>
                </a:lnTo>
                <a:lnTo>
                  <a:pt x="3454088" y="620131"/>
                </a:lnTo>
                <a:lnTo>
                  <a:pt x="3450385" y="621401"/>
                </a:lnTo>
                <a:lnTo>
                  <a:pt x="3446316" y="622671"/>
                </a:lnTo>
                <a:close/>
              </a:path>
              <a:path w="4097654" h="972819">
                <a:moveTo>
                  <a:pt x="3328893" y="622671"/>
                </a:moveTo>
                <a:lnTo>
                  <a:pt x="3312099" y="622671"/>
                </a:lnTo>
                <a:lnTo>
                  <a:pt x="3314446" y="621401"/>
                </a:lnTo>
                <a:lnTo>
                  <a:pt x="3316976" y="620131"/>
                </a:lnTo>
                <a:lnTo>
                  <a:pt x="3318553" y="618861"/>
                </a:lnTo>
                <a:lnTo>
                  <a:pt x="3319323" y="616321"/>
                </a:lnTo>
                <a:lnTo>
                  <a:pt x="3319909" y="613781"/>
                </a:lnTo>
                <a:lnTo>
                  <a:pt x="3320679" y="612511"/>
                </a:lnTo>
                <a:lnTo>
                  <a:pt x="3321670" y="611241"/>
                </a:lnTo>
                <a:lnTo>
                  <a:pt x="3323026" y="608701"/>
                </a:lnTo>
                <a:lnTo>
                  <a:pt x="3327316" y="607431"/>
                </a:lnTo>
                <a:lnTo>
                  <a:pt x="3330249" y="608701"/>
                </a:lnTo>
                <a:lnTo>
                  <a:pt x="3333365" y="609971"/>
                </a:lnTo>
                <a:lnTo>
                  <a:pt x="3335491" y="612511"/>
                </a:lnTo>
                <a:lnTo>
                  <a:pt x="3336078" y="616321"/>
                </a:lnTo>
                <a:lnTo>
                  <a:pt x="3336299" y="617591"/>
                </a:lnTo>
                <a:lnTo>
                  <a:pt x="3335125" y="620131"/>
                </a:lnTo>
                <a:lnTo>
                  <a:pt x="3333548" y="620131"/>
                </a:lnTo>
                <a:lnTo>
                  <a:pt x="3331422" y="621401"/>
                </a:lnTo>
                <a:lnTo>
                  <a:pt x="3328893" y="622671"/>
                </a:lnTo>
                <a:close/>
              </a:path>
              <a:path w="4097654" h="972819">
                <a:moveTo>
                  <a:pt x="3815936" y="622671"/>
                </a:moveTo>
                <a:lnTo>
                  <a:pt x="3807935" y="622671"/>
                </a:lnTo>
                <a:lnTo>
                  <a:pt x="3804415" y="621401"/>
                </a:lnTo>
                <a:lnTo>
                  <a:pt x="3802876" y="621401"/>
                </a:lnTo>
                <a:lnTo>
                  <a:pt x="3801703" y="618861"/>
                </a:lnTo>
                <a:lnTo>
                  <a:pt x="3802068" y="616321"/>
                </a:lnTo>
                <a:lnTo>
                  <a:pt x="3802289" y="616321"/>
                </a:lnTo>
                <a:lnTo>
                  <a:pt x="3802472" y="615051"/>
                </a:lnTo>
                <a:lnTo>
                  <a:pt x="3807539" y="617591"/>
                </a:lnTo>
                <a:lnTo>
                  <a:pt x="3812819" y="618861"/>
                </a:lnTo>
                <a:lnTo>
                  <a:pt x="3818100" y="621401"/>
                </a:lnTo>
                <a:lnTo>
                  <a:pt x="3815936" y="622671"/>
                </a:lnTo>
                <a:close/>
              </a:path>
              <a:path w="4097654" h="972819">
                <a:moveTo>
                  <a:pt x="3429119" y="640451"/>
                </a:moveTo>
                <a:lnTo>
                  <a:pt x="3426003" y="640451"/>
                </a:lnTo>
                <a:lnTo>
                  <a:pt x="3422513" y="637911"/>
                </a:lnTo>
                <a:lnTo>
                  <a:pt x="3420753" y="630291"/>
                </a:lnTo>
                <a:lnTo>
                  <a:pt x="3421340" y="625211"/>
                </a:lnTo>
                <a:lnTo>
                  <a:pt x="3423282" y="618861"/>
                </a:lnTo>
                <a:lnTo>
                  <a:pt x="3425043" y="622671"/>
                </a:lnTo>
                <a:lnTo>
                  <a:pt x="3446316" y="622671"/>
                </a:lnTo>
                <a:lnTo>
                  <a:pt x="3442026" y="623941"/>
                </a:lnTo>
                <a:lnTo>
                  <a:pt x="3437919" y="625211"/>
                </a:lnTo>
                <a:lnTo>
                  <a:pt x="3436929" y="629021"/>
                </a:lnTo>
                <a:lnTo>
                  <a:pt x="3436342" y="632831"/>
                </a:lnTo>
                <a:lnTo>
                  <a:pt x="3433995" y="637911"/>
                </a:lnTo>
                <a:lnTo>
                  <a:pt x="3431870" y="639181"/>
                </a:lnTo>
                <a:lnTo>
                  <a:pt x="3429119" y="640451"/>
                </a:lnTo>
                <a:close/>
              </a:path>
              <a:path w="4097654" h="972819">
                <a:moveTo>
                  <a:pt x="3649367" y="621401"/>
                </a:moveTo>
                <a:lnTo>
                  <a:pt x="3647607" y="620131"/>
                </a:lnTo>
                <a:lnTo>
                  <a:pt x="3651310" y="620131"/>
                </a:lnTo>
                <a:lnTo>
                  <a:pt x="3649367" y="621401"/>
                </a:lnTo>
                <a:close/>
              </a:path>
              <a:path w="4097654" h="972819">
                <a:moveTo>
                  <a:pt x="3328893" y="662041"/>
                </a:moveTo>
                <a:lnTo>
                  <a:pt x="3324199" y="662041"/>
                </a:lnTo>
                <a:lnTo>
                  <a:pt x="3320862" y="659501"/>
                </a:lnTo>
                <a:lnTo>
                  <a:pt x="3320275" y="658231"/>
                </a:lnTo>
                <a:lnTo>
                  <a:pt x="3319727" y="655691"/>
                </a:lnTo>
                <a:lnTo>
                  <a:pt x="3319140" y="653151"/>
                </a:lnTo>
                <a:lnTo>
                  <a:pt x="3318736" y="650611"/>
                </a:lnTo>
                <a:lnTo>
                  <a:pt x="3317563" y="644261"/>
                </a:lnTo>
                <a:lnTo>
                  <a:pt x="3308976" y="642991"/>
                </a:lnTo>
                <a:lnTo>
                  <a:pt x="3306446" y="642991"/>
                </a:lnTo>
                <a:lnTo>
                  <a:pt x="3303109" y="641721"/>
                </a:lnTo>
                <a:lnTo>
                  <a:pt x="3300396" y="637911"/>
                </a:lnTo>
                <a:lnTo>
                  <a:pt x="3300305" y="631561"/>
                </a:lnTo>
                <a:lnTo>
                  <a:pt x="3300213" y="629021"/>
                </a:lnTo>
                <a:lnTo>
                  <a:pt x="3302926" y="625211"/>
                </a:lnTo>
                <a:lnTo>
                  <a:pt x="3307215" y="623941"/>
                </a:lnTo>
                <a:lnTo>
                  <a:pt x="3309562" y="622671"/>
                </a:lnTo>
                <a:lnTo>
                  <a:pt x="3326546" y="622671"/>
                </a:lnTo>
                <a:lnTo>
                  <a:pt x="3318919" y="626481"/>
                </a:lnTo>
                <a:lnTo>
                  <a:pt x="3316793" y="636641"/>
                </a:lnTo>
                <a:lnTo>
                  <a:pt x="3322622" y="641721"/>
                </a:lnTo>
                <a:lnTo>
                  <a:pt x="3325373" y="644261"/>
                </a:lnTo>
                <a:lnTo>
                  <a:pt x="3328672" y="646801"/>
                </a:lnTo>
                <a:lnTo>
                  <a:pt x="3333365" y="651881"/>
                </a:lnTo>
                <a:lnTo>
                  <a:pt x="3333731" y="654421"/>
                </a:lnTo>
                <a:lnTo>
                  <a:pt x="3332009" y="658231"/>
                </a:lnTo>
                <a:lnTo>
                  <a:pt x="3330836" y="660771"/>
                </a:lnTo>
                <a:lnTo>
                  <a:pt x="3328893" y="662041"/>
                </a:lnTo>
                <a:close/>
              </a:path>
              <a:path w="4097654" h="972819">
                <a:moveTo>
                  <a:pt x="3349359" y="639181"/>
                </a:moveTo>
                <a:lnTo>
                  <a:pt x="3344071" y="637911"/>
                </a:lnTo>
                <a:lnTo>
                  <a:pt x="3341541" y="635371"/>
                </a:lnTo>
                <a:lnTo>
                  <a:pt x="3341541" y="626481"/>
                </a:lnTo>
                <a:lnTo>
                  <a:pt x="3344657" y="622671"/>
                </a:lnTo>
                <a:lnTo>
                  <a:pt x="3353831" y="622671"/>
                </a:lnTo>
                <a:lnTo>
                  <a:pt x="3355995" y="625211"/>
                </a:lnTo>
                <a:lnTo>
                  <a:pt x="3356087" y="629021"/>
                </a:lnTo>
                <a:lnTo>
                  <a:pt x="3356178" y="630291"/>
                </a:lnTo>
                <a:lnTo>
                  <a:pt x="3355591" y="634101"/>
                </a:lnTo>
                <a:lnTo>
                  <a:pt x="3353466" y="636641"/>
                </a:lnTo>
                <a:lnTo>
                  <a:pt x="3351705" y="637911"/>
                </a:lnTo>
                <a:lnTo>
                  <a:pt x="3349359" y="639181"/>
                </a:lnTo>
                <a:close/>
              </a:path>
              <a:path w="4097654" h="972819">
                <a:moveTo>
                  <a:pt x="3443162" y="703951"/>
                </a:moveTo>
                <a:lnTo>
                  <a:pt x="3436342" y="703951"/>
                </a:lnTo>
                <a:lnTo>
                  <a:pt x="3435977" y="702681"/>
                </a:lnTo>
                <a:lnTo>
                  <a:pt x="3435573" y="702681"/>
                </a:lnTo>
                <a:lnTo>
                  <a:pt x="3438689" y="697601"/>
                </a:lnTo>
                <a:lnTo>
                  <a:pt x="3440045" y="692521"/>
                </a:lnTo>
                <a:lnTo>
                  <a:pt x="3437737" y="684901"/>
                </a:lnTo>
                <a:lnTo>
                  <a:pt x="3436563" y="682361"/>
                </a:lnTo>
                <a:lnTo>
                  <a:pt x="3433995" y="681091"/>
                </a:lnTo>
                <a:lnTo>
                  <a:pt x="3432860" y="681091"/>
                </a:lnTo>
                <a:lnTo>
                  <a:pt x="3431466" y="679821"/>
                </a:lnTo>
                <a:lnTo>
                  <a:pt x="3430292" y="679821"/>
                </a:lnTo>
                <a:lnTo>
                  <a:pt x="3423686" y="678551"/>
                </a:lnTo>
                <a:lnTo>
                  <a:pt x="3418406" y="676011"/>
                </a:lnTo>
                <a:lnTo>
                  <a:pt x="3417050" y="668391"/>
                </a:lnTo>
                <a:lnTo>
                  <a:pt x="3416242" y="664581"/>
                </a:lnTo>
                <a:lnTo>
                  <a:pt x="3410010" y="659501"/>
                </a:lnTo>
                <a:lnTo>
                  <a:pt x="3404950" y="655691"/>
                </a:lnTo>
                <a:lnTo>
                  <a:pt x="3399487" y="653151"/>
                </a:lnTo>
                <a:lnTo>
                  <a:pt x="3394428" y="644261"/>
                </a:lnTo>
                <a:lnTo>
                  <a:pt x="3390908" y="642991"/>
                </a:lnTo>
                <a:lnTo>
                  <a:pt x="3383677" y="639181"/>
                </a:lnTo>
                <a:lnTo>
                  <a:pt x="3382320" y="635371"/>
                </a:lnTo>
                <a:lnTo>
                  <a:pt x="3381734" y="627751"/>
                </a:lnTo>
                <a:lnTo>
                  <a:pt x="3382503" y="626481"/>
                </a:lnTo>
                <a:lnTo>
                  <a:pt x="3384667" y="623941"/>
                </a:lnTo>
                <a:lnTo>
                  <a:pt x="3386801" y="622671"/>
                </a:lnTo>
                <a:lnTo>
                  <a:pt x="3391494" y="622671"/>
                </a:lnTo>
                <a:lnTo>
                  <a:pt x="3393620" y="625211"/>
                </a:lnTo>
                <a:lnTo>
                  <a:pt x="3395601" y="626481"/>
                </a:lnTo>
                <a:lnTo>
                  <a:pt x="3396188" y="627751"/>
                </a:lnTo>
                <a:lnTo>
                  <a:pt x="3397140" y="630291"/>
                </a:lnTo>
                <a:lnTo>
                  <a:pt x="3398314" y="632831"/>
                </a:lnTo>
                <a:lnTo>
                  <a:pt x="3399487" y="639181"/>
                </a:lnTo>
                <a:lnTo>
                  <a:pt x="3401430" y="642991"/>
                </a:lnTo>
                <a:lnTo>
                  <a:pt x="3411587" y="648071"/>
                </a:lnTo>
                <a:lnTo>
                  <a:pt x="3416242" y="651881"/>
                </a:lnTo>
                <a:lnTo>
                  <a:pt x="3418810" y="658231"/>
                </a:lnTo>
                <a:lnTo>
                  <a:pt x="3419397" y="659501"/>
                </a:lnTo>
                <a:lnTo>
                  <a:pt x="3421340" y="660771"/>
                </a:lnTo>
                <a:lnTo>
                  <a:pt x="3422879" y="662041"/>
                </a:lnTo>
                <a:lnTo>
                  <a:pt x="3427580" y="664581"/>
                </a:lnTo>
                <a:lnTo>
                  <a:pt x="3432273" y="665851"/>
                </a:lnTo>
                <a:lnTo>
                  <a:pt x="3436746" y="667121"/>
                </a:lnTo>
                <a:lnTo>
                  <a:pt x="3439276" y="676011"/>
                </a:lnTo>
                <a:lnTo>
                  <a:pt x="3442026" y="682361"/>
                </a:lnTo>
                <a:lnTo>
                  <a:pt x="3452732" y="682361"/>
                </a:lnTo>
                <a:lnTo>
                  <a:pt x="3453905" y="683631"/>
                </a:lnTo>
                <a:lnTo>
                  <a:pt x="3454896" y="684901"/>
                </a:lnTo>
                <a:lnTo>
                  <a:pt x="3459772" y="687441"/>
                </a:lnTo>
                <a:lnTo>
                  <a:pt x="3459772" y="696331"/>
                </a:lnTo>
                <a:lnTo>
                  <a:pt x="3454492" y="698871"/>
                </a:lnTo>
                <a:lnTo>
                  <a:pt x="3449029" y="702681"/>
                </a:lnTo>
                <a:lnTo>
                  <a:pt x="3443162" y="703951"/>
                </a:lnTo>
                <a:close/>
              </a:path>
              <a:path w="4097654" h="972819">
                <a:moveTo>
                  <a:pt x="3685049" y="623941"/>
                </a:moveTo>
                <a:lnTo>
                  <a:pt x="3666534" y="623941"/>
                </a:lnTo>
                <a:lnTo>
                  <a:pt x="3667707" y="622671"/>
                </a:lnTo>
                <a:lnTo>
                  <a:pt x="3688165" y="622671"/>
                </a:lnTo>
                <a:lnTo>
                  <a:pt x="3685049" y="623941"/>
                </a:lnTo>
                <a:close/>
              </a:path>
              <a:path w="4097654" h="972819">
                <a:moveTo>
                  <a:pt x="3756634" y="640451"/>
                </a:moveTo>
                <a:lnTo>
                  <a:pt x="3750584" y="639181"/>
                </a:lnTo>
                <a:lnTo>
                  <a:pt x="3741821" y="639181"/>
                </a:lnTo>
                <a:lnTo>
                  <a:pt x="3739475" y="634101"/>
                </a:lnTo>
                <a:lnTo>
                  <a:pt x="3740465" y="632831"/>
                </a:lnTo>
                <a:lnTo>
                  <a:pt x="3742591" y="626481"/>
                </a:lnTo>
                <a:lnTo>
                  <a:pt x="3750767" y="622671"/>
                </a:lnTo>
                <a:lnTo>
                  <a:pt x="3756230" y="625211"/>
                </a:lnTo>
                <a:lnTo>
                  <a:pt x="3757220" y="626481"/>
                </a:lnTo>
                <a:lnTo>
                  <a:pt x="3758394" y="627751"/>
                </a:lnTo>
                <a:lnTo>
                  <a:pt x="3760154" y="631561"/>
                </a:lnTo>
                <a:lnTo>
                  <a:pt x="3762501" y="637911"/>
                </a:lnTo>
                <a:lnTo>
                  <a:pt x="3762280" y="637911"/>
                </a:lnTo>
                <a:lnTo>
                  <a:pt x="3756634" y="640451"/>
                </a:lnTo>
                <a:close/>
              </a:path>
              <a:path w="4097654" h="972819">
                <a:moveTo>
                  <a:pt x="3782380" y="645531"/>
                </a:moveTo>
                <a:lnTo>
                  <a:pt x="3780437" y="641721"/>
                </a:lnTo>
                <a:lnTo>
                  <a:pt x="3781023" y="636641"/>
                </a:lnTo>
                <a:lnTo>
                  <a:pt x="3780620" y="632831"/>
                </a:lnTo>
                <a:lnTo>
                  <a:pt x="3780254" y="627751"/>
                </a:lnTo>
                <a:lnTo>
                  <a:pt x="3777137" y="623941"/>
                </a:lnTo>
                <a:lnTo>
                  <a:pt x="3771271" y="622671"/>
                </a:lnTo>
                <a:lnTo>
                  <a:pt x="3790959" y="622671"/>
                </a:lnTo>
                <a:lnTo>
                  <a:pt x="3792133" y="623941"/>
                </a:lnTo>
                <a:lnTo>
                  <a:pt x="3793306" y="623941"/>
                </a:lnTo>
                <a:lnTo>
                  <a:pt x="3795066" y="625211"/>
                </a:lnTo>
                <a:lnTo>
                  <a:pt x="3796240" y="626481"/>
                </a:lnTo>
                <a:lnTo>
                  <a:pt x="3796422" y="627751"/>
                </a:lnTo>
                <a:lnTo>
                  <a:pt x="3797009" y="634101"/>
                </a:lnTo>
                <a:lnTo>
                  <a:pt x="3795249" y="637911"/>
                </a:lnTo>
                <a:lnTo>
                  <a:pt x="3790593" y="640451"/>
                </a:lnTo>
                <a:lnTo>
                  <a:pt x="3787843" y="642991"/>
                </a:lnTo>
                <a:lnTo>
                  <a:pt x="3782380" y="645531"/>
                </a:lnTo>
                <a:close/>
              </a:path>
              <a:path w="4097654" h="972819">
                <a:moveTo>
                  <a:pt x="3690329" y="656961"/>
                </a:moveTo>
                <a:lnTo>
                  <a:pt x="3684866" y="656961"/>
                </a:lnTo>
                <a:lnTo>
                  <a:pt x="3682702" y="655691"/>
                </a:lnTo>
                <a:lnTo>
                  <a:pt x="3682298" y="655691"/>
                </a:lnTo>
                <a:lnTo>
                  <a:pt x="3681529" y="654421"/>
                </a:lnTo>
                <a:lnTo>
                  <a:pt x="3681346" y="654421"/>
                </a:lnTo>
                <a:lnTo>
                  <a:pt x="3678816" y="646801"/>
                </a:lnTo>
                <a:lnTo>
                  <a:pt x="3672180" y="642991"/>
                </a:lnTo>
                <a:lnTo>
                  <a:pt x="3667303" y="636641"/>
                </a:lnTo>
                <a:lnTo>
                  <a:pt x="3665726" y="635371"/>
                </a:lnTo>
                <a:lnTo>
                  <a:pt x="3664773" y="632831"/>
                </a:lnTo>
                <a:lnTo>
                  <a:pt x="3662427" y="627751"/>
                </a:lnTo>
                <a:lnTo>
                  <a:pt x="3663417" y="625211"/>
                </a:lnTo>
                <a:lnTo>
                  <a:pt x="3665360" y="623941"/>
                </a:lnTo>
                <a:lnTo>
                  <a:pt x="3683289" y="623941"/>
                </a:lnTo>
                <a:lnTo>
                  <a:pt x="3681750" y="625211"/>
                </a:lnTo>
                <a:lnTo>
                  <a:pt x="3679768" y="626481"/>
                </a:lnTo>
                <a:lnTo>
                  <a:pt x="3679842" y="635371"/>
                </a:lnTo>
                <a:lnTo>
                  <a:pt x="3686992" y="644261"/>
                </a:lnTo>
                <a:lnTo>
                  <a:pt x="3690916" y="648071"/>
                </a:lnTo>
                <a:lnTo>
                  <a:pt x="3693445" y="649341"/>
                </a:lnTo>
                <a:lnTo>
                  <a:pt x="3694405" y="653151"/>
                </a:lnTo>
                <a:lnTo>
                  <a:pt x="3690329" y="656961"/>
                </a:lnTo>
                <a:close/>
              </a:path>
              <a:path w="4097654" h="972819">
                <a:moveTo>
                  <a:pt x="3571329" y="663311"/>
                </a:moveTo>
                <a:lnTo>
                  <a:pt x="3568799" y="662041"/>
                </a:lnTo>
                <a:lnTo>
                  <a:pt x="3567808" y="662041"/>
                </a:lnTo>
                <a:lnTo>
                  <a:pt x="3566452" y="660771"/>
                </a:lnTo>
                <a:lnTo>
                  <a:pt x="3565682" y="660771"/>
                </a:lnTo>
                <a:lnTo>
                  <a:pt x="3561172" y="655691"/>
                </a:lnTo>
                <a:lnTo>
                  <a:pt x="3559998" y="653151"/>
                </a:lnTo>
                <a:lnTo>
                  <a:pt x="3558276" y="648071"/>
                </a:lnTo>
                <a:lnTo>
                  <a:pt x="3555160" y="645531"/>
                </a:lnTo>
                <a:lnTo>
                  <a:pt x="3544417" y="641721"/>
                </a:lnTo>
                <a:lnTo>
                  <a:pt x="3540119" y="636641"/>
                </a:lnTo>
                <a:lnTo>
                  <a:pt x="3539136" y="630291"/>
                </a:lnTo>
                <a:lnTo>
                  <a:pt x="3538763" y="627751"/>
                </a:lnTo>
                <a:lnTo>
                  <a:pt x="3536599" y="625211"/>
                </a:lnTo>
                <a:lnTo>
                  <a:pt x="3548889" y="625211"/>
                </a:lnTo>
                <a:lnTo>
                  <a:pt x="3553400" y="627751"/>
                </a:lnTo>
                <a:lnTo>
                  <a:pt x="3556295" y="630291"/>
                </a:lnTo>
                <a:lnTo>
                  <a:pt x="3557286" y="635371"/>
                </a:lnTo>
                <a:lnTo>
                  <a:pt x="3558642" y="641721"/>
                </a:lnTo>
                <a:lnTo>
                  <a:pt x="3562162" y="642991"/>
                </a:lnTo>
                <a:lnTo>
                  <a:pt x="3567808" y="644261"/>
                </a:lnTo>
                <a:lnTo>
                  <a:pt x="3573858" y="645531"/>
                </a:lnTo>
                <a:lnTo>
                  <a:pt x="3576388" y="651881"/>
                </a:lnTo>
                <a:lnTo>
                  <a:pt x="3576022" y="658231"/>
                </a:lnTo>
                <a:lnTo>
                  <a:pt x="3575801" y="660771"/>
                </a:lnTo>
                <a:lnTo>
                  <a:pt x="3571329" y="663311"/>
                </a:lnTo>
                <a:close/>
              </a:path>
              <a:path w="4097654" h="972819">
                <a:moveTo>
                  <a:pt x="3711564" y="632831"/>
                </a:moveTo>
                <a:lnTo>
                  <a:pt x="3707861" y="632831"/>
                </a:lnTo>
                <a:lnTo>
                  <a:pt x="3706101" y="631561"/>
                </a:lnTo>
                <a:lnTo>
                  <a:pt x="3705332" y="630291"/>
                </a:lnTo>
                <a:lnTo>
                  <a:pt x="3705332" y="627751"/>
                </a:lnTo>
                <a:lnTo>
                  <a:pt x="3706322" y="627751"/>
                </a:lnTo>
                <a:lnTo>
                  <a:pt x="3707275" y="625211"/>
                </a:lnTo>
                <a:lnTo>
                  <a:pt x="3708669" y="626481"/>
                </a:lnTo>
                <a:lnTo>
                  <a:pt x="3710208" y="627751"/>
                </a:lnTo>
                <a:lnTo>
                  <a:pt x="3712372" y="630291"/>
                </a:lnTo>
                <a:lnTo>
                  <a:pt x="3711564" y="632831"/>
                </a:lnTo>
                <a:close/>
              </a:path>
              <a:path w="4097654" h="972819">
                <a:moveTo>
                  <a:pt x="3593372" y="639181"/>
                </a:moveTo>
                <a:lnTo>
                  <a:pt x="3591429" y="639181"/>
                </a:lnTo>
                <a:lnTo>
                  <a:pt x="3587505" y="637911"/>
                </a:lnTo>
                <a:lnTo>
                  <a:pt x="3584975" y="634101"/>
                </a:lnTo>
                <a:lnTo>
                  <a:pt x="3585965" y="630291"/>
                </a:lnTo>
                <a:lnTo>
                  <a:pt x="3586369" y="629021"/>
                </a:lnTo>
                <a:lnTo>
                  <a:pt x="3589486" y="626481"/>
                </a:lnTo>
                <a:lnTo>
                  <a:pt x="3594728" y="626481"/>
                </a:lnTo>
                <a:lnTo>
                  <a:pt x="3597478" y="630291"/>
                </a:lnTo>
                <a:lnTo>
                  <a:pt x="3596488" y="636641"/>
                </a:lnTo>
                <a:lnTo>
                  <a:pt x="3593372" y="639181"/>
                </a:lnTo>
                <a:close/>
              </a:path>
              <a:path w="4097654" h="972819">
                <a:moveTo>
                  <a:pt x="3631987" y="641721"/>
                </a:moveTo>
                <a:lnTo>
                  <a:pt x="3626158" y="641721"/>
                </a:lnTo>
                <a:lnTo>
                  <a:pt x="3625350" y="640451"/>
                </a:lnTo>
                <a:lnTo>
                  <a:pt x="3621868" y="636641"/>
                </a:lnTo>
                <a:lnTo>
                  <a:pt x="3623042" y="630291"/>
                </a:lnTo>
                <a:lnTo>
                  <a:pt x="3627697" y="627751"/>
                </a:lnTo>
                <a:lnTo>
                  <a:pt x="3631621" y="627751"/>
                </a:lnTo>
                <a:lnTo>
                  <a:pt x="3632977" y="629021"/>
                </a:lnTo>
                <a:lnTo>
                  <a:pt x="3636863" y="631561"/>
                </a:lnTo>
                <a:lnTo>
                  <a:pt x="3636277" y="639181"/>
                </a:lnTo>
                <a:lnTo>
                  <a:pt x="3631987" y="641721"/>
                </a:lnTo>
                <a:close/>
              </a:path>
              <a:path w="4097654" h="972819">
                <a:moveTo>
                  <a:pt x="3853599" y="658231"/>
                </a:moveTo>
                <a:lnTo>
                  <a:pt x="3846955" y="658231"/>
                </a:lnTo>
                <a:lnTo>
                  <a:pt x="3844608" y="656961"/>
                </a:lnTo>
                <a:lnTo>
                  <a:pt x="3844021" y="655691"/>
                </a:lnTo>
                <a:lnTo>
                  <a:pt x="3842444" y="651881"/>
                </a:lnTo>
                <a:lnTo>
                  <a:pt x="3841857" y="649341"/>
                </a:lnTo>
                <a:lnTo>
                  <a:pt x="3840722" y="645531"/>
                </a:lnTo>
                <a:lnTo>
                  <a:pt x="3839914" y="642991"/>
                </a:lnTo>
                <a:lnTo>
                  <a:pt x="3837971" y="640451"/>
                </a:lnTo>
                <a:lnTo>
                  <a:pt x="3835441" y="640451"/>
                </a:lnTo>
                <a:lnTo>
                  <a:pt x="3833681" y="639181"/>
                </a:lnTo>
                <a:lnTo>
                  <a:pt x="3827228" y="639181"/>
                </a:lnTo>
                <a:lnTo>
                  <a:pt x="3825872" y="636641"/>
                </a:lnTo>
                <a:lnTo>
                  <a:pt x="3826275" y="634101"/>
                </a:lnTo>
                <a:lnTo>
                  <a:pt x="3826862" y="631561"/>
                </a:lnTo>
                <a:lnTo>
                  <a:pt x="3829209" y="630291"/>
                </a:lnTo>
                <a:lnTo>
                  <a:pt x="3835259" y="630291"/>
                </a:lnTo>
                <a:lnTo>
                  <a:pt x="3837971" y="632831"/>
                </a:lnTo>
                <a:lnTo>
                  <a:pt x="3839145" y="634101"/>
                </a:lnTo>
                <a:lnTo>
                  <a:pt x="3839914" y="635371"/>
                </a:lnTo>
                <a:lnTo>
                  <a:pt x="3841674" y="640451"/>
                </a:lnTo>
                <a:lnTo>
                  <a:pt x="3845194" y="642991"/>
                </a:lnTo>
                <a:lnTo>
                  <a:pt x="3849857" y="642991"/>
                </a:lnTo>
                <a:lnTo>
                  <a:pt x="3852425" y="644261"/>
                </a:lnTo>
                <a:lnTo>
                  <a:pt x="3857081" y="645531"/>
                </a:lnTo>
                <a:lnTo>
                  <a:pt x="3859024" y="645531"/>
                </a:lnTo>
                <a:lnTo>
                  <a:pt x="3860014" y="649341"/>
                </a:lnTo>
                <a:lnTo>
                  <a:pt x="3859024" y="651881"/>
                </a:lnTo>
                <a:lnTo>
                  <a:pt x="3856898" y="655691"/>
                </a:lnTo>
                <a:lnTo>
                  <a:pt x="3853599" y="658231"/>
                </a:lnTo>
                <a:close/>
              </a:path>
              <a:path w="4097654" h="972819">
                <a:moveTo>
                  <a:pt x="3762280" y="638006"/>
                </a:moveTo>
                <a:lnTo>
                  <a:pt x="3762501" y="637911"/>
                </a:lnTo>
                <a:lnTo>
                  <a:pt x="3762280" y="638006"/>
                </a:lnTo>
                <a:close/>
              </a:path>
              <a:path w="4097654" h="972819">
                <a:moveTo>
                  <a:pt x="3762683" y="639181"/>
                </a:moveTo>
                <a:lnTo>
                  <a:pt x="3762280" y="639181"/>
                </a:lnTo>
                <a:lnTo>
                  <a:pt x="3762280" y="638006"/>
                </a:lnTo>
                <a:lnTo>
                  <a:pt x="3762501" y="637911"/>
                </a:lnTo>
                <a:lnTo>
                  <a:pt x="3762683" y="637911"/>
                </a:lnTo>
                <a:lnTo>
                  <a:pt x="3762683" y="639181"/>
                </a:lnTo>
                <a:close/>
              </a:path>
              <a:path w="4097654" h="972819">
                <a:moveTo>
                  <a:pt x="3773617" y="658231"/>
                </a:moveTo>
                <a:lnTo>
                  <a:pt x="3770280" y="658231"/>
                </a:lnTo>
                <a:lnTo>
                  <a:pt x="3766973" y="656961"/>
                </a:lnTo>
                <a:lnTo>
                  <a:pt x="3764444" y="655691"/>
                </a:lnTo>
                <a:lnTo>
                  <a:pt x="3763270" y="651881"/>
                </a:lnTo>
                <a:lnTo>
                  <a:pt x="3761510" y="648071"/>
                </a:lnTo>
                <a:lnTo>
                  <a:pt x="3759750" y="642991"/>
                </a:lnTo>
                <a:lnTo>
                  <a:pt x="3762683" y="639181"/>
                </a:lnTo>
                <a:lnTo>
                  <a:pt x="3767156" y="639181"/>
                </a:lnTo>
                <a:lnTo>
                  <a:pt x="3781976" y="645531"/>
                </a:lnTo>
                <a:lnTo>
                  <a:pt x="3780840" y="648071"/>
                </a:lnTo>
                <a:lnTo>
                  <a:pt x="3779667" y="650611"/>
                </a:lnTo>
                <a:lnTo>
                  <a:pt x="3778090" y="653151"/>
                </a:lnTo>
                <a:lnTo>
                  <a:pt x="3776330" y="655691"/>
                </a:lnTo>
                <a:lnTo>
                  <a:pt x="3773617" y="658231"/>
                </a:lnTo>
                <a:close/>
              </a:path>
              <a:path w="4097654" h="972819">
                <a:moveTo>
                  <a:pt x="3809886" y="662041"/>
                </a:moveTo>
                <a:lnTo>
                  <a:pt x="3809116" y="662041"/>
                </a:lnTo>
                <a:lnTo>
                  <a:pt x="3805588" y="659501"/>
                </a:lnTo>
                <a:lnTo>
                  <a:pt x="3804049" y="656961"/>
                </a:lnTo>
                <a:lnTo>
                  <a:pt x="3804049" y="654421"/>
                </a:lnTo>
                <a:lnTo>
                  <a:pt x="3803828" y="653151"/>
                </a:lnTo>
                <a:lnTo>
                  <a:pt x="3804415" y="649341"/>
                </a:lnTo>
                <a:lnTo>
                  <a:pt x="3805588" y="644261"/>
                </a:lnTo>
                <a:lnTo>
                  <a:pt x="3811242" y="641721"/>
                </a:lnTo>
                <a:lnTo>
                  <a:pt x="3817292" y="644261"/>
                </a:lnTo>
                <a:lnTo>
                  <a:pt x="3818282" y="645531"/>
                </a:lnTo>
                <a:lnTo>
                  <a:pt x="3818374" y="648071"/>
                </a:lnTo>
                <a:lnTo>
                  <a:pt x="3818648" y="651881"/>
                </a:lnTo>
                <a:lnTo>
                  <a:pt x="3816119" y="656961"/>
                </a:lnTo>
                <a:lnTo>
                  <a:pt x="3811646" y="660771"/>
                </a:lnTo>
                <a:lnTo>
                  <a:pt x="3809886" y="662041"/>
                </a:lnTo>
                <a:close/>
              </a:path>
              <a:path w="4097654" h="972819">
                <a:moveTo>
                  <a:pt x="3485884" y="663311"/>
                </a:moveTo>
                <a:lnTo>
                  <a:pt x="3482989" y="660771"/>
                </a:lnTo>
                <a:lnTo>
                  <a:pt x="3481008" y="653151"/>
                </a:lnTo>
                <a:lnTo>
                  <a:pt x="3481008" y="650611"/>
                </a:lnTo>
                <a:lnTo>
                  <a:pt x="3480055" y="648071"/>
                </a:lnTo>
                <a:lnTo>
                  <a:pt x="3479247" y="646801"/>
                </a:lnTo>
                <a:lnTo>
                  <a:pt x="3477708" y="644261"/>
                </a:lnTo>
                <a:lnTo>
                  <a:pt x="3476131" y="644261"/>
                </a:lnTo>
                <a:lnTo>
                  <a:pt x="3473822" y="642991"/>
                </a:lnTo>
                <a:lnTo>
                  <a:pt x="3504224" y="642991"/>
                </a:lnTo>
                <a:lnTo>
                  <a:pt x="3501504" y="644261"/>
                </a:lnTo>
                <a:lnTo>
                  <a:pt x="3499561" y="645531"/>
                </a:lnTo>
                <a:lnTo>
                  <a:pt x="3498570" y="651881"/>
                </a:lnTo>
                <a:lnTo>
                  <a:pt x="3498570" y="654421"/>
                </a:lnTo>
                <a:lnTo>
                  <a:pt x="3498167" y="658231"/>
                </a:lnTo>
                <a:lnTo>
                  <a:pt x="3497801" y="659501"/>
                </a:lnTo>
                <a:lnTo>
                  <a:pt x="3495637" y="662041"/>
                </a:lnTo>
                <a:lnTo>
                  <a:pt x="3492924" y="662041"/>
                </a:lnTo>
                <a:lnTo>
                  <a:pt x="3485884" y="663311"/>
                </a:lnTo>
                <a:close/>
              </a:path>
              <a:path w="4097654" h="972819">
                <a:moveTo>
                  <a:pt x="3743581" y="662041"/>
                </a:moveTo>
                <a:lnTo>
                  <a:pt x="3722712" y="662041"/>
                </a:lnTo>
                <a:lnTo>
                  <a:pt x="3720952" y="658231"/>
                </a:lnTo>
                <a:lnTo>
                  <a:pt x="3722308" y="651881"/>
                </a:lnTo>
                <a:lnTo>
                  <a:pt x="3723481" y="648071"/>
                </a:lnTo>
                <a:lnTo>
                  <a:pt x="3725020" y="644261"/>
                </a:lnTo>
                <a:lnTo>
                  <a:pt x="3728358" y="642991"/>
                </a:lnTo>
                <a:lnTo>
                  <a:pt x="3735185" y="642991"/>
                </a:lnTo>
                <a:lnTo>
                  <a:pt x="3737715" y="644261"/>
                </a:lnTo>
                <a:lnTo>
                  <a:pt x="3739292" y="650611"/>
                </a:lnTo>
                <a:lnTo>
                  <a:pt x="3739878" y="654421"/>
                </a:lnTo>
                <a:lnTo>
                  <a:pt x="3741821" y="659501"/>
                </a:lnTo>
                <a:lnTo>
                  <a:pt x="3743581" y="662041"/>
                </a:lnTo>
                <a:close/>
              </a:path>
              <a:path w="4097654" h="972819">
                <a:moveTo>
                  <a:pt x="3612291" y="656961"/>
                </a:moveTo>
                <a:lnTo>
                  <a:pt x="3608588" y="655691"/>
                </a:lnTo>
                <a:lnTo>
                  <a:pt x="3606058" y="654421"/>
                </a:lnTo>
                <a:lnTo>
                  <a:pt x="3604702" y="651881"/>
                </a:lnTo>
                <a:lnTo>
                  <a:pt x="3604885" y="649341"/>
                </a:lnTo>
                <a:lnTo>
                  <a:pt x="3605288" y="646801"/>
                </a:lnTo>
                <a:lnTo>
                  <a:pt x="3607597" y="644261"/>
                </a:lnTo>
                <a:lnTo>
                  <a:pt x="3616184" y="644261"/>
                </a:lnTo>
                <a:lnTo>
                  <a:pt x="3617944" y="646801"/>
                </a:lnTo>
                <a:lnTo>
                  <a:pt x="3619301" y="648071"/>
                </a:lnTo>
                <a:lnTo>
                  <a:pt x="3619118" y="650611"/>
                </a:lnTo>
                <a:lnTo>
                  <a:pt x="3618348" y="651881"/>
                </a:lnTo>
                <a:lnTo>
                  <a:pt x="3616580" y="655691"/>
                </a:lnTo>
                <a:lnTo>
                  <a:pt x="3612291" y="656961"/>
                </a:lnTo>
                <a:close/>
              </a:path>
              <a:path w="4097654" h="972819">
                <a:moveTo>
                  <a:pt x="3888877" y="658231"/>
                </a:moveTo>
                <a:lnTo>
                  <a:pt x="3886164" y="655691"/>
                </a:lnTo>
                <a:lnTo>
                  <a:pt x="3884587" y="654421"/>
                </a:lnTo>
                <a:lnTo>
                  <a:pt x="3882454" y="650611"/>
                </a:lnTo>
                <a:lnTo>
                  <a:pt x="3883627" y="646801"/>
                </a:lnTo>
                <a:lnTo>
                  <a:pt x="3886347" y="644261"/>
                </a:lnTo>
                <a:lnTo>
                  <a:pt x="3895330" y="646801"/>
                </a:lnTo>
                <a:lnTo>
                  <a:pt x="3899803" y="649341"/>
                </a:lnTo>
                <a:lnTo>
                  <a:pt x="3899620" y="649341"/>
                </a:lnTo>
                <a:lnTo>
                  <a:pt x="3899620" y="650611"/>
                </a:lnTo>
                <a:lnTo>
                  <a:pt x="3898043" y="655691"/>
                </a:lnTo>
                <a:lnTo>
                  <a:pt x="3895330" y="656961"/>
                </a:lnTo>
                <a:lnTo>
                  <a:pt x="3892214" y="656961"/>
                </a:lnTo>
                <a:lnTo>
                  <a:pt x="3888877" y="658231"/>
                </a:lnTo>
                <a:close/>
              </a:path>
              <a:path w="4097654" h="972819">
                <a:moveTo>
                  <a:pt x="3349542" y="679821"/>
                </a:moveTo>
                <a:lnTo>
                  <a:pt x="3342715" y="679821"/>
                </a:lnTo>
                <a:lnTo>
                  <a:pt x="3341175" y="678551"/>
                </a:lnTo>
                <a:lnTo>
                  <a:pt x="3339415" y="678551"/>
                </a:lnTo>
                <a:lnTo>
                  <a:pt x="3338242" y="673471"/>
                </a:lnTo>
                <a:lnTo>
                  <a:pt x="3339011" y="672201"/>
                </a:lnTo>
                <a:lnTo>
                  <a:pt x="3340185" y="670931"/>
                </a:lnTo>
                <a:lnTo>
                  <a:pt x="3341358" y="668391"/>
                </a:lnTo>
                <a:lnTo>
                  <a:pt x="3343301" y="667121"/>
                </a:lnTo>
                <a:lnTo>
                  <a:pt x="3350532" y="662041"/>
                </a:lnTo>
                <a:lnTo>
                  <a:pt x="3356582" y="658231"/>
                </a:lnTo>
                <a:lnTo>
                  <a:pt x="3360872" y="650611"/>
                </a:lnTo>
                <a:lnTo>
                  <a:pt x="3363218" y="645531"/>
                </a:lnTo>
                <a:lnTo>
                  <a:pt x="3370807" y="646801"/>
                </a:lnTo>
                <a:lnTo>
                  <a:pt x="3373924" y="651881"/>
                </a:lnTo>
                <a:lnTo>
                  <a:pt x="3376271" y="654421"/>
                </a:lnTo>
                <a:lnTo>
                  <a:pt x="3375097" y="659501"/>
                </a:lnTo>
                <a:lnTo>
                  <a:pt x="3371798" y="660771"/>
                </a:lnTo>
                <a:lnTo>
                  <a:pt x="3364757" y="663311"/>
                </a:lnTo>
                <a:lnTo>
                  <a:pt x="3360872" y="664581"/>
                </a:lnTo>
                <a:lnTo>
                  <a:pt x="3358525" y="668391"/>
                </a:lnTo>
                <a:lnTo>
                  <a:pt x="3356361" y="670931"/>
                </a:lnTo>
                <a:lnTo>
                  <a:pt x="3354052" y="674741"/>
                </a:lnTo>
                <a:lnTo>
                  <a:pt x="3352292" y="677281"/>
                </a:lnTo>
                <a:lnTo>
                  <a:pt x="3349542" y="679821"/>
                </a:lnTo>
                <a:close/>
              </a:path>
              <a:path w="4097654" h="972819">
                <a:moveTo>
                  <a:pt x="3538176" y="663311"/>
                </a:moveTo>
                <a:lnTo>
                  <a:pt x="3534839" y="662041"/>
                </a:lnTo>
                <a:lnTo>
                  <a:pt x="3531357" y="660771"/>
                </a:lnTo>
                <a:lnTo>
                  <a:pt x="3528423" y="659501"/>
                </a:lnTo>
                <a:lnTo>
                  <a:pt x="3526259" y="656961"/>
                </a:lnTo>
                <a:lnTo>
                  <a:pt x="3525490" y="653151"/>
                </a:lnTo>
                <a:lnTo>
                  <a:pt x="3526259" y="651881"/>
                </a:lnTo>
                <a:lnTo>
                  <a:pt x="3526846" y="650611"/>
                </a:lnTo>
                <a:lnTo>
                  <a:pt x="3528020" y="649341"/>
                </a:lnTo>
                <a:lnTo>
                  <a:pt x="3530549" y="648071"/>
                </a:lnTo>
                <a:lnTo>
                  <a:pt x="3531944" y="649341"/>
                </a:lnTo>
                <a:lnTo>
                  <a:pt x="3535830" y="653151"/>
                </a:lnTo>
                <a:lnTo>
                  <a:pt x="3537186" y="654421"/>
                </a:lnTo>
                <a:lnTo>
                  <a:pt x="3538763" y="656961"/>
                </a:lnTo>
                <a:lnTo>
                  <a:pt x="3541483" y="660771"/>
                </a:lnTo>
                <a:lnTo>
                  <a:pt x="3538176" y="663311"/>
                </a:lnTo>
                <a:close/>
              </a:path>
              <a:path w="4097654" h="972819">
                <a:moveTo>
                  <a:pt x="3651089" y="659501"/>
                </a:moveTo>
                <a:lnTo>
                  <a:pt x="3646433" y="659501"/>
                </a:lnTo>
                <a:lnTo>
                  <a:pt x="3643500" y="656961"/>
                </a:lnTo>
                <a:lnTo>
                  <a:pt x="3643317" y="654421"/>
                </a:lnTo>
                <a:lnTo>
                  <a:pt x="3642913" y="651881"/>
                </a:lnTo>
                <a:lnTo>
                  <a:pt x="3645443" y="649341"/>
                </a:lnTo>
                <a:lnTo>
                  <a:pt x="3650540" y="649341"/>
                </a:lnTo>
                <a:lnTo>
                  <a:pt x="3653443" y="651881"/>
                </a:lnTo>
                <a:lnTo>
                  <a:pt x="3653657" y="653151"/>
                </a:lnTo>
                <a:lnTo>
                  <a:pt x="3653748" y="654421"/>
                </a:lnTo>
                <a:lnTo>
                  <a:pt x="3653791" y="655758"/>
                </a:lnTo>
                <a:lnTo>
                  <a:pt x="3651089" y="659501"/>
                </a:lnTo>
                <a:close/>
              </a:path>
              <a:path w="4097654" h="972819">
                <a:moveTo>
                  <a:pt x="3450019" y="656961"/>
                </a:moveTo>
                <a:lnTo>
                  <a:pt x="3449615" y="655691"/>
                </a:lnTo>
                <a:lnTo>
                  <a:pt x="3448846" y="654421"/>
                </a:lnTo>
                <a:lnTo>
                  <a:pt x="3448846" y="653151"/>
                </a:lnTo>
                <a:lnTo>
                  <a:pt x="3451376" y="653151"/>
                </a:lnTo>
                <a:lnTo>
                  <a:pt x="3451741" y="654421"/>
                </a:lnTo>
                <a:lnTo>
                  <a:pt x="3452145" y="655691"/>
                </a:lnTo>
                <a:lnTo>
                  <a:pt x="3450789" y="655691"/>
                </a:lnTo>
                <a:lnTo>
                  <a:pt x="3450019" y="656961"/>
                </a:lnTo>
                <a:close/>
              </a:path>
              <a:path w="4097654" h="972819">
                <a:moveTo>
                  <a:pt x="3921507" y="655758"/>
                </a:moveTo>
                <a:lnTo>
                  <a:pt x="3921259" y="655691"/>
                </a:lnTo>
                <a:lnTo>
                  <a:pt x="3921473" y="655691"/>
                </a:lnTo>
                <a:close/>
              </a:path>
              <a:path w="4097654" h="972819">
                <a:moveTo>
                  <a:pt x="3932590" y="662041"/>
                </a:moveTo>
                <a:lnTo>
                  <a:pt x="3926540" y="662041"/>
                </a:lnTo>
                <a:lnTo>
                  <a:pt x="3923416" y="659501"/>
                </a:lnTo>
                <a:lnTo>
                  <a:pt x="3921507" y="655758"/>
                </a:lnTo>
                <a:lnTo>
                  <a:pt x="3925953" y="656961"/>
                </a:lnTo>
                <a:lnTo>
                  <a:pt x="3930830" y="658231"/>
                </a:lnTo>
                <a:lnTo>
                  <a:pt x="3935523" y="659501"/>
                </a:lnTo>
                <a:lnTo>
                  <a:pt x="3934129" y="660771"/>
                </a:lnTo>
                <a:lnTo>
                  <a:pt x="3932590" y="662041"/>
                </a:lnTo>
                <a:close/>
              </a:path>
              <a:path w="4097654" h="972819">
                <a:moveTo>
                  <a:pt x="3531136" y="701411"/>
                </a:moveTo>
                <a:lnTo>
                  <a:pt x="3528020" y="700141"/>
                </a:lnTo>
                <a:lnTo>
                  <a:pt x="3525307" y="700141"/>
                </a:lnTo>
                <a:lnTo>
                  <a:pt x="3523547" y="698871"/>
                </a:lnTo>
                <a:lnTo>
                  <a:pt x="3522373" y="696331"/>
                </a:lnTo>
                <a:lnTo>
                  <a:pt x="3521017" y="692521"/>
                </a:lnTo>
                <a:lnTo>
                  <a:pt x="3521383" y="689981"/>
                </a:lnTo>
                <a:lnTo>
                  <a:pt x="3523364" y="687441"/>
                </a:lnTo>
                <a:lnTo>
                  <a:pt x="3525307" y="684901"/>
                </a:lnTo>
                <a:lnTo>
                  <a:pt x="3528020" y="683631"/>
                </a:lnTo>
                <a:lnTo>
                  <a:pt x="3531136" y="682361"/>
                </a:lnTo>
                <a:lnTo>
                  <a:pt x="3536599" y="679821"/>
                </a:lnTo>
                <a:lnTo>
                  <a:pt x="3539136" y="676011"/>
                </a:lnTo>
                <a:lnTo>
                  <a:pt x="3539350" y="670931"/>
                </a:lnTo>
                <a:lnTo>
                  <a:pt x="3539472" y="665851"/>
                </a:lnTo>
                <a:lnTo>
                  <a:pt x="3539350" y="663311"/>
                </a:lnTo>
                <a:lnTo>
                  <a:pt x="3541887" y="660771"/>
                </a:lnTo>
                <a:lnTo>
                  <a:pt x="3543426" y="662041"/>
                </a:lnTo>
                <a:lnTo>
                  <a:pt x="3544820" y="663311"/>
                </a:lnTo>
                <a:lnTo>
                  <a:pt x="3546542" y="663311"/>
                </a:lnTo>
                <a:lnTo>
                  <a:pt x="3552813" y="665851"/>
                </a:lnTo>
                <a:lnTo>
                  <a:pt x="3557286" y="669661"/>
                </a:lnTo>
                <a:lnTo>
                  <a:pt x="3559450" y="676011"/>
                </a:lnTo>
                <a:lnTo>
                  <a:pt x="3560806" y="679821"/>
                </a:lnTo>
                <a:lnTo>
                  <a:pt x="3564692" y="681091"/>
                </a:lnTo>
                <a:lnTo>
                  <a:pt x="3568395" y="682361"/>
                </a:lnTo>
                <a:lnTo>
                  <a:pt x="3542474" y="682361"/>
                </a:lnTo>
                <a:lnTo>
                  <a:pt x="3540523" y="686171"/>
                </a:lnTo>
                <a:lnTo>
                  <a:pt x="3538763" y="689981"/>
                </a:lnTo>
                <a:lnTo>
                  <a:pt x="3537590" y="693791"/>
                </a:lnTo>
                <a:lnTo>
                  <a:pt x="3536012" y="696331"/>
                </a:lnTo>
                <a:lnTo>
                  <a:pt x="3534656" y="700141"/>
                </a:lnTo>
                <a:lnTo>
                  <a:pt x="3531136" y="701411"/>
                </a:lnTo>
                <a:close/>
              </a:path>
              <a:path w="4097654" h="972819">
                <a:moveTo>
                  <a:pt x="3391898" y="679821"/>
                </a:moveTo>
                <a:lnTo>
                  <a:pt x="3387387" y="679821"/>
                </a:lnTo>
                <a:lnTo>
                  <a:pt x="3384263" y="677281"/>
                </a:lnTo>
                <a:lnTo>
                  <a:pt x="3380964" y="674741"/>
                </a:lnTo>
                <a:lnTo>
                  <a:pt x="3379387" y="670931"/>
                </a:lnTo>
                <a:lnTo>
                  <a:pt x="3380157" y="667121"/>
                </a:lnTo>
                <a:lnTo>
                  <a:pt x="3380377" y="665851"/>
                </a:lnTo>
                <a:lnTo>
                  <a:pt x="3381917" y="664581"/>
                </a:lnTo>
                <a:lnTo>
                  <a:pt x="3383311" y="663311"/>
                </a:lnTo>
                <a:lnTo>
                  <a:pt x="3384850" y="662041"/>
                </a:lnTo>
                <a:lnTo>
                  <a:pt x="3387014" y="663311"/>
                </a:lnTo>
                <a:lnTo>
                  <a:pt x="3392485" y="663311"/>
                </a:lnTo>
                <a:lnTo>
                  <a:pt x="3394611" y="664581"/>
                </a:lnTo>
                <a:lnTo>
                  <a:pt x="3396188" y="668391"/>
                </a:lnTo>
                <a:lnTo>
                  <a:pt x="3397544" y="670931"/>
                </a:lnTo>
                <a:lnTo>
                  <a:pt x="3396957" y="674741"/>
                </a:lnTo>
                <a:lnTo>
                  <a:pt x="3394793" y="676011"/>
                </a:lnTo>
                <a:lnTo>
                  <a:pt x="3391898" y="679821"/>
                </a:lnTo>
                <a:close/>
              </a:path>
              <a:path w="4097654" h="972819">
                <a:moveTo>
                  <a:pt x="3744938" y="678551"/>
                </a:moveTo>
                <a:lnTo>
                  <a:pt x="3741235" y="677281"/>
                </a:lnTo>
                <a:lnTo>
                  <a:pt x="3738301" y="665851"/>
                </a:lnTo>
                <a:lnTo>
                  <a:pt x="3733829" y="663311"/>
                </a:lnTo>
                <a:lnTo>
                  <a:pt x="3726781" y="662041"/>
                </a:lnTo>
                <a:lnTo>
                  <a:pt x="3746294" y="662041"/>
                </a:lnTo>
                <a:lnTo>
                  <a:pt x="3748641" y="663311"/>
                </a:lnTo>
                <a:lnTo>
                  <a:pt x="3751170" y="663311"/>
                </a:lnTo>
                <a:lnTo>
                  <a:pt x="3753113" y="664581"/>
                </a:lnTo>
                <a:lnTo>
                  <a:pt x="3755277" y="665851"/>
                </a:lnTo>
                <a:lnTo>
                  <a:pt x="3756047" y="669661"/>
                </a:lnTo>
                <a:lnTo>
                  <a:pt x="3755643" y="674741"/>
                </a:lnTo>
                <a:lnTo>
                  <a:pt x="3752161" y="677281"/>
                </a:lnTo>
                <a:lnTo>
                  <a:pt x="3749410" y="677281"/>
                </a:lnTo>
                <a:lnTo>
                  <a:pt x="3744938" y="678551"/>
                </a:lnTo>
                <a:close/>
              </a:path>
              <a:path w="4097654" h="972819">
                <a:moveTo>
                  <a:pt x="3832691" y="681091"/>
                </a:moveTo>
                <a:lnTo>
                  <a:pt x="3828218" y="681091"/>
                </a:lnTo>
                <a:lnTo>
                  <a:pt x="3824332" y="678551"/>
                </a:lnTo>
                <a:lnTo>
                  <a:pt x="3823342" y="678551"/>
                </a:lnTo>
                <a:lnTo>
                  <a:pt x="3822168" y="676011"/>
                </a:lnTo>
                <a:lnTo>
                  <a:pt x="3822389" y="676011"/>
                </a:lnTo>
                <a:lnTo>
                  <a:pt x="3823342" y="668391"/>
                </a:lnTo>
                <a:lnTo>
                  <a:pt x="3829392" y="663311"/>
                </a:lnTo>
                <a:lnTo>
                  <a:pt x="3836394" y="662041"/>
                </a:lnTo>
                <a:lnTo>
                  <a:pt x="3838962" y="662041"/>
                </a:lnTo>
                <a:lnTo>
                  <a:pt x="3841270" y="663311"/>
                </a:lnTo>
                <a:lnTo>
                  <a:pt x="3841381" y="664581"/>
                </a:lnTo>
                <a:lnTo>
                  <a:pt x="3841491" y="672201"/>
                </a:lnTo>
                <a:lnTo>
                  <a:pt x="3841270" y="672201"/>
                </a:lnTo>
                <a:lnTo>
                  <a:pt x="3841491" y="674741"/>
                </a:lnTo>
                <a:lnTo>
                  <a:pt x="3840722" y="676011"/>
                </a:lnTo>
                <a:lnTo>
                  <a:pt x="3839914" y="677281"/>
                </a:lnTo>
                <a:lnTo>
                  <a:pt x="3838558" y="679821"/>
                </a:lnTo>
                <a:lnTo>
                  <a:pt x="3836981" y="679821"/>
                </a:lnTo>
                <a:lnTo>
                  <a:pt x="3832691" y="681091"/>
                </a:lnTo>
                <a:close/>
              </a:path>
              <a:path w="4097654" h="972819">
                <a:moveTo>
                  <a:pt x="3471841" y="674741"/>
                </a:moveTo>
                <a:lnTo>
                  <a:pt x="3466782" y="674741"/>
                </a:lnTo>
                <a:lnTo>
                  <a:pt x="3465426" y="673471"/>
                </a:lnTo>
                <a:lnTo>
                  <a:pt x="3464435" y="672201"/>
                </a:lnTo>
                <a:lnTo>
                  <a:pt x="3463848" y="669661"/>
                </a:lnTo>
                <a:lnTo>
                  <a:pt x="3463262" y="668391"/>
                </a:lnTo>
                <a:lnTo>
                  <a:pt x="3464649" y="667121"/>
                </a:lnTo>
                <a:lnTo>
                  <a:pt x="3466378" y="665851"/>
                </a:lnTo>
                <a:lnTo>
                  <a:pt x="3467955" y="664581"/>
                </a:lnTo>
                <a:lnTo>
                  <a:pt x="3471841" y="664581"/>
                </a:lnTo>
                <a:lnTo>
                  <a:pt x="3473015" y="665851"/>
                </a:lnTo>
                <a:lnTo>
                  <a:pt x="3474592" y="667121"/>
                </a:lnTo>
                <a:lnTo>
                  <a:pt x="3475179" y="668391"/>
                </a:lnTo>
                <a:lnTo>
                  <a:pt x="3475765" y="670931"/>
                </a:lnTo>
                <a:lnTo>
                  <a:pt x="3474005" y="673471"/>
                </a:lnTo>
                <a:lnTo>
                  <a:pt x="3471841" y="674741"/>
                </a:lnTo>
                <a:close/>
              </a:path>
              <a:path w="4097654" h="972819">
                <a:moveTo>
                  <a:pt x="3725020" y="701411"/>
                </a:moveTo>
                <a:lnTo>
                  <a:pt x="3722895" y="698871"/>
                </a:lnTo>
                <a:lnTo>
                  <a:pt x="3721317" y="697601"/>
                </a:lnTo>
                <a:lnTo>
                  <a:pt x="3720548" y="696331"/>
                </a:lnTo>
                <a:lnTo>
                  <a:pt x="3719961" y="695061"/>
                </a:lnTo>
                <a:lnTo>
                  <a:pt x="3719778" y="693791"/>
                </a:lnTo>
                <a:lnTo>
                  <a:pt x="3718201" y="686171"/>
                </a:lnTo>
                <a:lnTo>
                  <a:pt x="3713142" y="682361"/>
                </a:lnTo>
                <a:lnTo>
                  <a:pt x="3705736" y="681091"/>
                </a:lnTo>
                <a:lnTo>
                  <a:pt x="3700090" y="679821"/>
                </a:lnTo>
                <a:lnTo>
                  <a:pt x="3699099" y="672201"/>
                </a:lnTo>
                <a:lnTo>
                  <a:pt x="3708082" y="664581"/>
                </a:lnTo>
                <a:lnTo>
                  <a:pt x="3717028" y="665851"/>
                </a:lnTo>
                <a:lnTo>
                  <a:pt x="3719778" y="677281"/>
                </a:lnTo>
                <a:lnTo>
                  <a:pt x="3725241" y="678551"/>
                </a:lnTo>
                <a:lnTo>
                  <a:pt x="3734011" y="682361"/>
                </a:lnTo>
                <a:lnTo>
                  <a:pt x="3735368" y="686171"/>
                </a:lnTo>
                <a:lnTo>
                  <a:pt x="3735368" y="691251"/>
                </a:lnTo>
                <a:lnTo>
                  <a:pt x="3735002" y="692521"/>
                </a:lnTo>
                <a:lnTo>
                  <a:pt x="3734598" y="695061"/>
                </a:lnTo>
                <a:lnTo>
                  <a:pt x="3733608" y="696331"/>
                </a:lnTo>
                <a:lnTo>
                  <a:pt x="3732648" y="698871"/>
                </a:lnTo>
                <a:lnTo>
                  <a:pt x="3730491" y="700141"/>
                </a:lnTo>
                <a:lnTo>
                  <a:pt x="3725020" y="701411"/>
                </a:lnTo>
                <a:close/>
              </a:path>
              <a:path w="4097654" h="972819">
                <a:moveTo>
                  <a:pt x="3924780" y="703951"/>
                </a:moveTo>
                <a:lnTo>
                  <a:pt x="3924002" y="703951"/>
                </a:lnTo>
                <a:lnTo>
                  <a:pt x="3922433" y="702681"/>
                </a:lnTo>
                <a:lnTo>
                  <a:pt x="3922242" y="701411"/>
                </a:lnTo>
                <a:lnTo>
                  <a:pt x="3920673" y="693791"/>
                </a:lnTo>
                <a:lnTo>
                  <a:pt x="3924193" y="684901"/>
                </a:lnTo>
                <a:lnTo>
                  <a:pt x="3931012" y="682361"/>
                </a:lnTo>
                <a:lnTo>
                  <a:pt x="3935889" y="679821"/>
                </a:lnTo>
                <a:lnTo>
                  <a:pt x="3939409" y="677281"/>
                </a:lnTo>
                <a:lnTo>
                  <a:pt x="3941756" y="672201"/>
                </a:lnTo>
                <a:lnTo>
                  <a:pt x="3943295" y="668391"/>
                </a:lnTo>
                <a:lnTo>
                  <a:pt x="3946815" y="665851"/>
                </a:lnTo>
                <a:lnTo>
                  <a:pt x="3950518" y="664581"/>
                </a:lnTo>
                <a:lnTo>
                  <a:pt x="3953635" y="665851"/>
                </a:lnTo>
                <a:lnTo>
                  <a:pt x="3960271" y="668391"/>
                </a:lnTo>
                <a:lnTo>
                  <a:pt x="3960462" y="668391"/>
                </a:lnTo>
                <a:lnTo>
                  <a:pt x="3960462" y="669661"/>
                </a:lnTo>
                <a:lnTo>
                  <a:pt x="3959098" y="678551"/>
                </a:lnTo>
                <a:lnTo>
                  <a:pt x="3957558" y="681091"/>
                </a:lnTo>
                <a:lnTo>
                  <a:pt x="3952461" y="682361"/>
                </a:lnTo>
                <a:lnTo>
                  <a:pt x="3949931" y="682361"/>
                </a:lnTo>
                <a:lnTo>
                  <a:pt x="3947585" y="683631"/>
                </a:lnTo>
                <a:lnTo>
                  <a:pt x="3943112" y="684901"/>
                </a:lnTo>
                <a:lnTo>
                  <a:pt x="3940582" y="688711"/>
                </a:lnTo>
                <a:lnTo>
                  <a:pt x="3940491" y="691251"/>
                </a:lnTo>
                <a:lnTo>
                  <a:pt x="3940399" y="696331"/>
                </a:lnTo>
                <a:lnTo>
                  <a:pt x="3941352" y="698871"/>
                </a:lnTo>
                <a:lnTo>
                  <a:pt x="3944689" y="701411"/>
                </a:lnTo>
                <a:lnTo>
                  <a:pt x="3947402" y="702681"/>
                </a:lnTo>
                <a:lnTo>
                  <a:pt x="3933359" y="702681"/>
                </a:lnTo>
                <a:lnTo>
                  <a:pt x="3924780" y="703951"/>
                </a:lnTo>
                <a:close/>
              </a:path>
              <a:path w="4097654" h="972819">
                <a:moveTo>
                  <a:pt x="3589851" y="682361"/>
                </a:moveTo>
                <a:lnTo>
                  <a:pt x="3573675" y="682361"/>
                </a:lnTo>
                <a:lnTo>
                  <a:pt x="3576792" y="681091"/>
                </a:lnTo>
                <a:lnTo>
                  <a:pt x="3578552" y="676011"/>
                </a:lnTo>
                <a:lnTo>
                  <a:pt x="3580685" y="669661"/>
                </a:lnTo>
                <a:lnTo>
                  <a:pt x="3584609" y="667121"/>
                </a:lnTo>
                <a:lnTo>
                  <a:pt x="3591025" y="665851"/>
                </a:lnTo>
                <a:lnTo>
                  <a:pt x="3593958" y="665851"/>
                </a:lnTo>
                <a:lnTo>
                  <a:pt x="3597257" y="669661"/>
                </a:lnTo>
                <a:lnTo>
                  <a:pt x="3597331" y="673471"/>
                </a:lnTo>
                <a:lnTo>
                  <a:pt x="3597478" y="676011"/>
                </a:lnTo>
                <a:lnTo>
                  <a:pt x="3594949" y="679821"/>
                </a:lnTo>
                <a:lnTo>
                  <a:pt x="3591611" y="681091"/>
                </a:lnTo>
                <a:lnTo>
                  <a:pt x="3589851" y="682361"/>
                </a:lnTo>
                <a:close/>
              </a:path>
              <a:path w="4097654" h="972819">
                <a:moveTo>
                  <a:pt x="3805002" y="697601"/>
                </a:moveTo>
                <a:lnTo>
                  <a:pt x="3802068" y="696331"/>
                </a:lnTo>
                <a:lnTo>
                  <a:pt x="3800125" y="692521"/>
                </a:lnTo>
                <a:lnTo>
                  <a:pt x="3799356" y="689981"/>
                </a:lnTo>
                <a:lnTo>
                  <a:pt x="3798769" y="688711"/>
                </a:lnTo>
                <a:lnTo>
                  <a:pt x="3798000" y="687441"/>
                </a:lnTo>
                <a:lnTo>
                  <a:pt x="3796422" y="683631"/>
                </a:lnTo>
                <a:lnTo>
                  <a:pt x="3794479" y="682361"/>
                </a:lnTo>
                <a:lnTo>
                  <a:pt x="3788833" y="679821"/>
                </a:lnTo>
                <a:lnTo>
                  <a:pt x="3786487" y="678551"/>
                </a:lnTo>
                <a:lnTo>
                  <a:pt x="3784323" y="677281"/>
                </a:lnTo>
                <a:lnTo>
                  <a:pt x="3781976" y="676011"/>
                </a:lnTo>
                <a:lnTo>
                  <a:pt x="3781023" y="673471"/>
                </a:lnTo>
                <a:lnTo>
                  <a:pt x="3781976" y="670931"/>
                </a:lnTo>
                <a:lnTo>
                  <a:pt x="3783370" y="668391"/>
                </a:lnTo>
                <a:lnTo>
                  <a:pt x="3787073" y="665851"/>
                </a:lnTo>
                <a:lnTo>
                  <a:pt x="3789603" y="667121"/>
                </a:lnTo>
                <a:lnTo>
                  <a:pt x="3791950" y="668391"/>
                </a:lnTo>
                <a:lnTo>
                  <a:pt x="3794883" y="668391"/>
                </a:lnTo>
                <a:lnTo>
                  <a:pt x="3796422" y="670931"/>
                </a:lnTo>
                <a:lnTo>
                  <a:pt x="3801703" y="677281"/>
                </a:lnTo>
                <a:lnTo>
                  <a:pt x="3807752" y="682361"/>
                </a:lnTo>
                <a:lnTo>
                  <a:pt x="3817292" y="682361"/>
                </a:lnTo>
                <a:lnTo>
                  <a:pt x="3817696" y="684901"/>
                </a:lnTo>
                <a:lnTo>
                  <a:pt x="3818282" y="686171"/>
                </a:lnTo>
                <a:lnTo>
                  <a:pt x="3817696" y="691251"/>
                </a:lnTo>
                <a:lnTo>
                  <a:pt x="3814762" y="695061"/>
                </a:lnTo>
                <a:lnTo>
                  <a:pt x="3809482" y="696331"/>
                </a:lnTo>
                <a:lnTo>
                  <a:pt x="3805002" y="697601"/>
                </a:lnTo>
                <a:close/>
              </a:path>
              <a:path w="4097654" h="972819">
                <a:moveTo>
                  <a:pt x="3630227" y="677281"/>
                </a:moveTo>
                <a:lnTo>
                  <a:pt x="3625350" y="677281"/>
                </a:lnTo>
                <a:lnTo>
                  <a:pt x="3623811" y="674741"/>
                </a:lnTo>
                <a:lnTo>
                  <a:pt x="3624177" y="668391"/>
                </a:lnTo>
                <a:lnTo>
                  <a:pt x="3626341" y="667121"/>
                </a:lnTo>
                <a:lnTo>
                  <a:pt x="3631035" y="667121"/>
                </a:lnTo>
                <a:lnTo>
                  <a:pt x="3632757" y="669661"/>
                </a:lnTo>
                <a:lnTo>
                  <a:pt x="3632391" y="674741"/>
                </a:lnTo>
                <a:lnTo>
                  <a:pt x="3630227" y="677281"/>
                </a:lnTo>
                <a:close/>
              </a:path>
              <a:path w="4097654" h="972819">
                <a:moveTo>
                  <a:pt x="3314446" y="670931"/>
                </a:moveTo>
                <a:lnTo>
                  <a:pt x="3304099" y="670931"/>
                </a:lnTo>
                <a:lnTo>
                  <a:pt x="3307033" y="668391"/>
                </a:lnTo>
                <a:lnTo>
                  <a:pt x="3311696" y="668391"/>
                </a:lnTo>
                <a:lnTo>
                  <a:pt x="3314446" y="670931"/>
                </a:lnTo>
                <a:close/>
              </a:path>
              <a:path w="4097654" h="972819">
                <a:moveTo>
                  <a:pt x="3513207" y="681091"/>
                </a:moveTo>
                <a:lnTo>
                  <a:pt x="3509504" y="681091"/>
                </a:lnTo>
                <a:lnTo>
                  <a:pt x="3505397" y="677281"/>
                </a:lnTo>
                <a:lnTo>
                  <a:pt x="3504811" y="674741"/>
                </a:lnTo>
                <a:lnTo>
                  <a:pt x="3505611" y="670931"/>
                </a:lnTo>
                <a:lnTo>
                  <a:pt x="3505801" y="670931"/>
                </a:lnTo>
                <a:lnTo>
                  <a:pt x="3506975" y="669661"/>
                </a:lnTo>
                <a:lnTo>
                  <a:pt x="3507561" y="669661"/>
                </a:lnTo>
                <a:lnTo>
                  <a:pt x="3511851" y="668391"/>
                </a:lnTo>
                <a:lnTo>
                  <a:pt x="3515554" y="670931"/>
                </a:lnTo>
                <a:lnTo>
                  <a:pt x="3516324" y="674741"/>
                </a:lnTo>
                <a:lnTo>
                  <a:pt x="3516910" y="677281"/>
                </a:lnTo>
                <a:lnTo>
                  <a:pt x="3515554" y="679821"/>
                </a:lnTo>
                <a:lnTo>
                  <a:pt x="3513207" y="681091"/>
                </a:lnTo>
                <a:close/>
              </a:path>
              <a:path w="4097654" h="972819">
                <a:moveTo>
                  <a:pt x="3688935" y="698871"/>
                </a:moveTo>
                <a:lnTo>
                  <a:pt x="3684058" y="698871"/>
                </a:lnTo>
                <a:lnTo>
                  <a:pt x="3682702" y="696331"/>
                </a:lnTo>
                <a:lnTo>
                  <a:pt x="3680172" y="692521"/>
                </a:lnTo>
                <a:lnTo>
                  <a:pt x="3678412" y="688711"/>
                </a:lnTo>
                <a:lnTo>
                  <a:pt x="3673353" y="682361"/>
                </a:lnTo>
                <a:lnTo>
                  <a:pt x="3668659" y="679821"/>
                </a:lnTo>
                <a:lnTo>
                  <a:pt x="3666716" y="676011"/>
                </a:lnTo>
                <a:lnTo>
                  <a:pt x="3665726" y="673471"/>
                </a:lnTo>
                <a:lnTo>
                  <a:pt x="3667890" y="669661"/>
                </a:lnTo>
                <a:lnTo>
                  <a:pt x="3671593" y="668391"/>
                </a:lnTo>
                <a:lnTo>
                  <a:pt x="3672583" y="668391"/>
                </a:lnTo>
                <a:lnTo>
                  <a:pt x="3674305" y="669661"/>
                </a:lnTo>
                <a:lnTo>
                  <a:pt x="3675883" y="669661"/>
                </a:lnTo>
                <a:lnTo>
                  <a:pt x="3676873" y="670931"/>
                </a:lnTo>
                <a:lnTo>
                  <a:pt x="3677825" y="672201"/>
                </a:lnTo>
                <a:lnTo>
                  <a:pt x="3680172" y="679821"/>
                </a:lnTo>
                <a:lnTo>
                  <a:pt x="3683692" y="684901"/>
                </a:lnTo>
                <a:lnTo>
                  <a:pt x="3690695" y="686171"/>
                </a:lnTo>
                <a:lnTo>
                  <a:pt x="3692272" y="686171"/>
                </a:lnTo>
                <a:lnTo>
                  <a:pt x="3696348" y="688711"/>
                </a:lnTo>
                <a:lnTo>
                  <a:pt x="3695983" y="695061"/>
                </a:lnTo>
                <a:lnTo>
                  <a:pt x="3691472" y="697601"/>
                </a:lnTo>
                <a:lnTo>
                  <a:pt x="3688935" y="698871"/>
                </a:lnTo>
                <a:close/>
              </a:path>
              <a:path w="4097654" h="972819">
                <a:moveTo>
                  <a:pt x="3891041" y="701411"/>
                </a:moveTo>
                <a:lnTo>
                  <a:pt x="3885174" y="701411"/>
                </a:lnTo>
                <a:lnTo>
                  <a:pt x="3884000" y="700141"/>
                </a:lnTo>
                <a:lnTo>
                  <a:pt x="3882636" y="697601"/>
                </a:lnTo>
                <a:lnTo>
                  <a:pt x="3880876" y="696331"/>
                </a:lnTo>
                <a:lnTo>
                  <a:pt x="3880290" y="693791"/>
                </a:lnTo>
                <a:lnTo>
                  <a:pt x="3879116" y="687441"/>
                </a:lnTo>
                <a:lnTo>
                  <a:pt x="3876221" y="684901"/>
                </a:lnTo>
                <a:lnTo>
                  <a:pt x="3871344" y="682361"/>
                </a:lnTo>
                <a:lnTo>
                  <a:pt x="3868998" y="681091"/>
                </a:lnTo>
                <a:lnTo>
                  <a:pt x="3867641" y="678551"/>
                </a:lnTo>
                <a:lnTo>
                  <a:pt x="3865660" y="673471"/>
                </a:lnTo>
                <a:lnTo>
                  <a:pt x="3868594" y="669661"/>
                </a:lnTo>
                <a:lnTo>
                  <a:pt x="3872701" y="669661"/>
                </a:lnTo>
                <a:lnTo>
                  <a:pt x="3873470" y="670931"/>
                </a:lnTo>
                <a:lnTo>
                  <a:pt x="3875817" y="670931"/>
                </a:lnTo>
                <a:lnTo>
                  <a:pt x="3876808" y="672201"/>
                </a:lnTo>
                <a:lnTo>
                  <a:pt x="3881097" y="678551"/>
                </a:lnTo>
                <a:lnTo>
                  <a:pt x="3887117" y="681091"/>
                </a:lnTo>
                <a:lnTo>
                  <a:pt x="3897677" y="681091"/>
                </a:lnTo>
                <a:lnTo>
                  <a:pt x="3899437" y="684901"/>
                </a:lnTo>
                <a:lnTo>
                  <a:pt x="3898447" y="693791"/>
                </a:lnTo>
                <a:lnTo>
                  <a:pt x="3895696" y="697601"/>
                </a:lnTo>
                <a:lnTo>
                  <a:pt x="3891041" y="701411"/>
                </a:lnTo>
                <a:close/>
              </a:path>
              <a:path w="4097654" h="972819">
                <a:moveTo>
                  <a:pt x="3310736" y="681091"/>
                </a:moveTo>
                <a:lnTo>
                  <a:pt x="3306812" y="677281"/>
                </a:lnTo>
                <a:lnTo>
                  <a:pt x="3305090" y="676011"/>
                </a:lnTo>
                <a:lnTo>
                  <a:pt x="3303695" y="673471"/>
                </a:lnTo>
                <a:lnTo>
                  <a:pt x="3303109" y="673471"/>
                </a:lnTo>
                <a:lnTo>
                  <a:pt x="3303512" y="670931"/>
                </a:lnTo>
                <a:lnTo>
                  <a:pt x="3315216" y="670931"/>
                </a:lnTo>
                <a:lnTo>
                  <a:pt x="3315437" y="672201"/>
                </a:lnTo>
                <a:lnTo>
                  <a:pt x="3315985" y="673471"/>
                </a:lnTo>
                <a:lnTo>
                  <a:pt x="3315620" y="676011"/>
                </a:lnTo>
                <a:lnTo>
                  <a:pt x="3313860" y="679821"/>
                </a:lnTo>
                <a:lnTo>
                  <a:pt x="3310736" y="681091"/>
                </a:lnTo>
                <a:close/>
              </a:path>
              <a:path w="4097654" h="972819">
                <a:moveTo>
                  <a:pt x="3988364" y="681091"/>
                </a:moveTo>
                <a:lnTo>
                  <a:pt x="3985431" y="681091"/>
                </a:lnTo>
                <a:lnTo>
                  <a:pt x="3983305" y="679821"/>
                </a:lnTo>
                <a:lnTo>
                  <a:pt x="3981141" y="677281"/>
                </a:lnTo>
                <a:lnTo>
                  <a:pt x="3981727" y="676011"/>
                </a:lnTo>
                <a:lnTo>
                  <a:pt x="3981727" y="674741"/>
                </a:lnTo>
                <a:lnTo>
                  <a:pt x="3982131" y="674741"/>
                </a:lnTo>
                <a:lnTo>
                  <a:pt x="3985431" y="676011"/>
                </a:lnTo>
                <a:lnTo>
                  <a:pt x="3988951" y="677281"/>
                </a:lnTo>
                <a:lnTo>
                  <a:pt x="3992250" y="677281"/>
                </a:lnTo>
                <a:lnTo>
                  <a:pt x="3990711" y="679821"/>
                </a:lnTo>
                <a:lnTo>
                  <a:pt x="3988364" y="681091"/>
                </a:lnTo>
                <a:close/>
              </a:path>
              <a:path w="4097654" h="972819">
                <a:moveTo>
                  <a:pt x="3564326" y="703951"/>
                </a:moveTo>
                <a:lnTo>
                  <a:pt x="3561758" y="703951"/>
                </a:lnTo>
                <a:lnTo>
                  <a:pt x="3559229" y="701411"/>
                </a:lnTo>
                <a:lnTo>
                  <a:pt x="3558642" y="693791"/>
                </a:lnTo>
                <a:lnTo>
                  <a:pt x="3558276" y="689981"/>
                </a:lnTo>
                <a:lnTo>
                  <a:pt x="3557469" y="687441"/>
                </a:lnTo>
                <a:lnTo>
                  <a:pt x="3556882" y="684901"/>
                </a:lnTo>
                <a:lnTo>
                  <a:pt x="3553583" y="682361"/>
                </a:lnTo>
                <a:lnTo>
                  <a:pt x="3580685" y="682361"/>
                </a:lnTo>
                <a:lnTo>
                  <a:pt x="3578552" y="686171"/>
                </a:lnTo>
                <a:lnTo>
                  <a:pt x="3578255" y="689981"/>
                </a:lnTo>
                <a:lnTo>
                  <a:pt x="3578156" y="692521"/>
                </a:lnTo>
                <a:lnTo>
                  <a:pt x="3577782" y="695061"/>
                </a:lnTo>
                <a:lnTo>
                  <a:pt x="3577195" y="696331"/>
                </a:lnTo>
                <a:lnTo>
                  <a:pt x="3576205" y="700141"/>
                </a:lnTo>
                <a:lnTo>
                  <a:pt x="3573858" y="701411"/>
                </a:lnTo>
                <a:lnTo>
                  <a:pt x="3570559" y="702681"/>
                </a:lnTo>
                <a:lnTo>
                  <a:pt x="3567443" y="702681"/>
                </a:lnTo>
                <a:lnTo>
                  <a:pt x="3564326" y="703951"/>
                </a:lnTo>
                <a:close/>
              </a:path>
              <a:path w="4097654" h="972819">
                <a:moveTo>
                  <a:pt x="3828622" y="721731"/>
                </a:moveTo>
                <a:lnTo>
                  <a:pt x="3825872" y="720461"/>
                </a:lnTo>
                <a:lnTo>
                  <a:pt x="3822938" y="719191"/>
                </a:lnTo>
                <a:lnTo>
                  <a:pt x="3820995" y="714111"/>
                </a:lnTo>
                <a:lnTo>
                  <a:pt x="3822938" y="709031"/>
                </a:lnTo>
                <a:lnTo>
                  <a:pt x="3824111" y="706491"/>
                </a:lnTo>
                <a:lnTo>
                  <a:pt x="3826275" y="705221"/>
                </a:lnTo>
                <a:lnTo>
                  <a:pt x="3827632" y="703951"/>
                </a:lnTo>
                <a:lnTo>
                  <a:pt x="3828805" y="703951"/>
                </a:lnTo>
                <a:lnTo>
                  <a:pt x="3837202" y="702681"/>
                </a:lnTo>
                <a:lnTo>
                  <a:pt x="3840722" y="697601"/>
                </a:lnTo>
                <a:lnTo>
                  <a:pt x="3841857" y="689981"/>
                </a:lnTo>
                <a:lnTo>
                  <a:pt x="3842078" y="688711"/>
                </a:lnTo>
                <a:lnTo>
                  <a:pt x="3843251" y="687441"/>
                </a:lnTo>
                <a:lnTo>
                  <a:pt x="3844798" y="684901"/>
                </a:lnTo>
                <a:lnTo>
                  <a:pt x="3848905" y="684901"/>
                </a:lnTo>
                <a:lnTo>
                  <a:pt x="3850665" y="686171"/>
                </a:lnTo>
                <a:lnTo>
                  <a:pt x="3855542" y="689981"/>
                </a:lnTo>
                <a:lnTo>
                  <a:pt x="3858475" y="693791"/>
                </a:lnTo>
                <a:lnTo>
                  <a:pt x="3856715" y="700141"/>
                </a:lnTo>
                <a:lnTo>
                  <a:pt x="3842665" y="703951"/>
                </a:lnTo>
                <a:lnTo>
                  <a:pt x="3839914" y="706491"/>
                </a:lnTo>
                <a:lnTo>
                  <a:pt x="3840501" y="710301"/>
                </a:lnTo>
                <a:lnTo>
                  <a:pt x="3839145" y="712841"/>
                </a:lnTo>
                <a:lnTo>
                  <a:pt x="3838375" y="714111"/>
                </a:lnTo>
                <a:lnTo>
                  <a:pt x="3837384" y="716651"/>
                </a:lnTo>
                <a:lnTo>
                  <a:pt x="3836211" y="717921"/>
                </a:lnTo>
                <a:lnTo>
                  <a:pt x="3834268" y="720461"/>
                </a:lnTo>
                <a:lnTo>
                  <a:pt x="3828622" y="721731"/>
                </a:lnTo>
                <a:close/>
              </a:path>
              <a:path w="4097654" h="972819">
                <a:moveTo>
                  <a:pt x="3971974" y="697601"/>
                </a:moveTo>
                <a:lnTo>
                  <a:pt x="3967319" y="697601"/>
                </a:lnTo>
                <a:lnTo>
                  <a:pt x="3963395" y="696331"/>
                </a:lnTo>
                <a:lnTo>
                  <a:pt x="3962625" y="695061"/>
                </a:lnTo>
                <a:lnTo>
                  <a:pt x="3961452" y="692521"/>
                </a:lnTo>
                <a:lnTo>
                  <a:pt x="3961635" y="692521"/>
                </a:lnTo>
                <a:lnTo>
                  <a:pt x="3961635" y="689981"/>
                </a:lnTo>
                <a:lnTo>
                  <a:pt x="3962222" y="689981"/>
                </a:lnTo>
                <a:lnTo>
                  <a:pt x="3964568" y="686171"/>
                </a:lnTo>
                <a:lnTo>
                  <a:pt x="3968089" y="684901"/>
                </a:lnTo>
                <a:lnTo>
                  <a:pt x="3971974" y="684901"/>
                </a:lnTo>
                <a:lnTo>
                  <a:pt x="3975091" y="687441"/>
                </a:lnTo>
                <a:lnTo>
                  <a:pt x="3976081" y="688711"/>
                </a:lnTo>
                <a:lnTo>
                  <a:pt x="3977255" y="689981"/>
                </a:lnTo>
                <a:lnTo>
                  <a:pt x="3976264" y="692521"/>
                </a:lnTo>
                <a:lnTo>
                  <a:pt x="3975091" y="693791"/>
                </a:lnTo>
                <a:lnTo>
                  <a:pt x="3971974" y="697601"/>
                </a:lnTo>
                <a:close/>
              </a:path>
              <a:path w="4097654" h="972819">
                <a:moveTo>
                  <a:pt x="3986421" y="724271"/>
                </a:moveTo>
                <a:lnTo>
                  <a:pt x="3980958" y="720461"/>
                </a:lnTo>
                <a:lnTo>
                  <a:pt x="3981727" y="710301"/>
                </a:lnTo>
                <a:lnTo>
                  <a:pt x="3983488" y="706491"/>
                </a:lnTo>
                <a:lnTo>
                  <a:pt x="3988547" y="703951"/>
                </a:lnTo>
                <a:lnTo>
                  <a:pt x="3992067" y="701411"/>
                </a:lnTo>
                <a:lnTo>
                  <a:pt x="3995587" y="701411"/>
                </a:lnTo>
                <a:lnTo>
                  <a:pt x="3999481" y="698871"/>
                </a:lnTo>
                <a:lnTo>
                  <a:pt x="4002414" y="693791"/>
                </a:lnTo>
                <a:lnTo>
                  <a:pt x="4003587" y="689981"/>
                </a:lnTo>
                <a:lnTo>
                  <a:pt x="4007473" y="687441"/>
                </a:lnTo>
                <a:lnTo>
                  <a:pt x="4010811" y="684901"/>
                </a:lnTo>
                <a:lnTo>
                  <a:pt x="4015466" y="684901"/>
                </a:lnTo>
                <a:lnTo>
                  <a:pt x="4017409" y="688711"/>
                </a:lnTo>
                <a:lnTo>
                  <a:pt x="4017630" y="689981"/>
                </a:lnTo>
                <a:lnTo>
                  <a:pt x="4018400" y="689981"/>
                </a:lnTo>
                <a:lnTo>
                  <a:pt x="4019977" y="697601"/>
                </a:lnTo>
                <a:lnTo>
                  <a:pt x="4024853" y="701411"/>
                </a:lnTo>
                <a:lnTo>
                  <a:pt x="4028446" y="702681"/>
                </a:lnTo>
                <a:lnTo>
                  <a:pt x="4011398" y="702681"/>
                </a:lnTo>
                <a:lnTo>
                  <a:pt x="4007473" y="703951"/>
                </a:lnTo>
                <a:lnTo>
                  <a:pt x="4005713" y="703951"/>
                </a:lnTo>
                <a:lnTo>
                  <a:pt x="4003405" y="705221"/>
                </a:lnTo>
                <a:lnTo>
                  <a:pt x="4002597" y="706491"/>
                </a:lnTo>
                <a:lnTo>
                  <a:pt x="4000464" y="709031"/>
                </a:lnTo>
                <a:lnTo>
                  <a:pt x="3999481" y="712841"/>
                </a:lnTo>
                <a:lnTo>
                  <a:pt x="3997347" y="716651"/>
                </a:lnTo>
                <a:lnTo>
                  <a:pt x="3995587" y="717921"/>
                </a:lnTo>
                <a:lnTo>
                  <a:pt x="3993057" y="720461"/>
                </a:lnTo>
                <a:lnTo>
                  <a:pt x="3990307" y="721731"/>
                </a:lnTo>
                <a:lnTo>
                  <a:pt x="3986421" y="724271"/>
                </a:lnTo>
                <a:close/>
              </a:path>
              <a:path w="4097654" h="972819">
                <a:moveTo>
                  <a:pt x="3328893" y="700141"/>
                </a:moveTo>
                <a:lnTo>
                  <a:pt x="3323209" y="700141"/>
                </a:lnTo>
                <a:lnTo>
                  <a:pt x="3322622" y="698871"/>
                </a:lnTo>
                <a:lnTo>
                  <a:pt x="3321449" y="697601"/>
                </a:lnTo>
                <a:lnTo>
                  <a:pt x="3320679" y="696331"/>
                </a:lnTo>
                <a:lnTo>
                  <a:pt x="3319727" y="691251"/>
                </a:lnTo>
                <a:lnTo>
                  <a:pt x="3321083" y="689981"/>
                </a:lnTo>
                <a:lnTo>
                  <a:pt x="3323613" y="687441"/>
                </a:lnTo>
                <a:lnTo>
                  <a:pt x="3325959" y="686171"/>
                </a:lnTo>
                <a:lnTo>
                  <a:pt x="3328306" y="687441"/>
                </a:lnTo>
                <a:lnTo>
                  <a:pt x="3332375" y="691251"/>
                </a:lnTo>
                <a:lnTo>
                  <a:pt x="3332779" y="693791"/>
                </a:lnTo>
                <a:lnTo>
                  <a:pt x="3330249" y="698871"/>
                </a:lnTo>
                <a:lnTo>
                  <a:pt x="3328893" y="700141"/>
                </a:lnTo>
                <a:close/>
              </a:path>
              <a:path w="4097654" h="972819">
                <a:moveTo>
                  <a:pt x="3651089" y="696331"/>
                </a:moveTo>
                <a:lnTo>
                  <a:pt x="3650136" y="695061"/>
                </a:lnTo>
                <a:lnTo>
                  <a:pt x="3648376" y="695061"/>
                </a:lnTo>
                <a:lnTo>
                  <a:pt x="3647386" y="693791"/>
                </a:lnTo>
                <a:lnTo>
                  <a:pt x="3646030" y="691251"/>
                </a:lnTo>
                <a:lnTo>
                  <a:pt x="3647607" y="688711"/>
                </a:lnTo>
                <a:lnTo>
                  <a:pt x="3649954" y="687441"/>
                </a:lnTo>
                <a:lnTo>
                  <a:pt x="3651493" y="686171"/>
                </a:lnTo>
                <a:lnTo>
                  <a:pt x="3653443" y="687441"/>
                </a:lnTo>
                <a:lnTo>
                  <a:pt x="3655203" y="692521"/>
                </a:lnTo>
                <a:lnTo>
                  <a:pt x="3654030" y="695061"/>
                </a:lnTo>
                <a:lnTo>
                  <a:pt x="3651089" y="696331"/>
                </a:lnTo>
                <a:close/>
              </a:path>
              <a:path w="4097654" h="972819">
                <a:moveTo>
                  <a:pt x="3772840" y="702681"/>
                </a:moveTo>
                <a:lnTo>
                  <a:pt x="3770867" y="701411"/>
                </a:lnTo>
                <a:lnTo>
                  <a:pt x="3767156" y="701411"/>
                </a:lnTo>
                <a:lnTo>
                  <a:pt x="3764626" y="697601"/>
                </a:lnTo>
                <a:lnTo>
                  <a:pt x="3765396" y="693791"/>
                </a:lnTo>
                <a:lnTo>
                  <a:pt x="3765983" y="692521"/>
                </a:lnTo>
                <a:lnTo>
                  <a:pt x="3768733" y="689981"/>
                </a:lnTo>
                <a:lnTo>
                  <a:pt x="3773983" y="689981"/>
                </a:lnTo>
                <a:lnTo>
                  <a:pt x="3776734" y="693791"/>
                </a:lnTo>
                <a:lnTo>
                  <a:pt x="3775743" y="700141"/>
                </a:lnTo>
                <a:lnTo>
                  <a:pt x="3772840" y="702681"/>
                </a:lnTo>
                <a:close/>
              </a:path>
              <a:path w="4097654" h="972819">
                <a:moveTo>
                  <a:pt x="3368095" y="698871"/>
                </a:moveTo>
                <a:lnTo>
                  <a:pt x="3364978" y="698871"/>
                </a:lnTo>
                <a:lnTo>
                  <a:pt x="3363218" y="696331"/>
                </a:lnTo>
                <a:lnTo>
                  <a:pt x="3363584" y="693791"/>
                </a:lnTo>
                <a:lnTo>
                  <a:pt x="3365931" y="692521"/>
                </a:lnTo>
                <a:lnTo>
                  <a:pt x="3366921" y="691251"/>
                </a:lnTo>
                <a:lnTo>
                  <a:pt x="3369268" y="691251"/>
                </a:lnTo>
                <a:lnTo>
                  <a:pt x="3370221" y="692521"/>
                </a:lnTo>
                <a:lnTo>
                  <a:pt x="3370624" y="693791"/>
                </a:lnTo>
                <a:lnTo>
                  <a:pt x="3371394" y="695061"/>
                </a:lnTo>
                <a:lnTo>
                  <a:pt x="3370404" y="696331"/>
                </a:lnTo>
                <a:lnTo>
                  <a:pt x="3369451" y="697601"/>
                </a:lnTo>
                <a:lnTo>
                  <a:pt x="3368095" y="698871"/>
                </a:lnTo>
                <a:close/>
              </a:path>
              <a:path w="4097654" h="972819">
                <a:moveTo>
                  <a:pt x="3610531" y="698871"/>
                </a:moveTo>
                <a:lnTo>
                  <a:pt x="3609578" y="697601"/>
                </a:lnTo>
                <a:lnTo>
                  <a:pt x="3608405" y="696331"/>
                </a:lnTo>
                <a:lnTo>
                  <a:pt x="3607818" y="695061"/>
                </a:lnTo>
                <a:lnTo>
                  <a:pt x="3608770" y="692521"/>
                </a:lnTo>
                <a:lnTo>
                  <a:pt x="3609357" y="691251"/>
                </a:lnTo>
                <a:lnTo>
                  <a:pt x="3610348" y="691251"/>
                </a:lnTo>
                <a:lnTo>
                  <a:pt x="3612291" y="692521"/>
                </a:lnTo>
                <a:lnTo>
                  <a:pt x="3612473" y="693791"/>
                </a:lnTo>
                <a:lnTo>
                  <a:pt x="3613464" y="695061"/>
                </a:lnTo>
                <a:lnTo>
                  <a:pt x="3613281" y="696331"/>
                </a:lnTo>
                <a:lnTo>
                  <a:pt x="3613060" y="697601"/>
                </a:lnTo>
                <a:lnTo>
                  <a:pt x="3610531" y="698871"/>
                </a:lnTo>
                <a:close/>
              </a:path>
              <a:path w="4097654" h="972819">
                <a:moveTo>
                  <a:pt x="4052543" y="700141"/>
                </a:moveTo>
                <a:lnTo>
                  <a:pt x="4046676" y="700141"/>
                </a:lnTo>
                <a:lnTo>
                  <a:pt x="4045723" y="698871"/>
                </a:lnTo>
                <a:lnTo>
                  <a:pt x="4044550" y="697601"/>
                </a:lnTo>
                <a:lnTo>
                  <a:pt x="4043780" y="695061"/>
                </a:lnTo>
                <a:lnTo>
                  <a:pt x="4042973" y="693791"/>
                </a:lnTo>
                <a:lnTo>
                  <a:pt x="4046897" y="695061"/>
                </a:lnTo>
                <a:lnTo>
                  <a:pt x="4050600" y="696331"/>
                </a:lnTo>
                <a:lnTo>
                  <a:pt x="4054486" y="697601"/>
                </a:lnTo>
                <a:lnTo>
                  <a:pt x="4053899" y="698871"/>
                </a:lnTo>
                <a:lnTo>
                  <a:pt x="4053312" y="698871"/>
                </a:lnTo>
                <a:lnTo>
                  <a:pt x="4052543" y="700141"/>
                </a:lnTo>
                <a:close/>
              </a:path>
              <a:path w="4097654" h="972819">
                <a:moveTo>
                  <a:pt x="3873874" y="719191"/>
                </a:moveTo>
                <a:lnTo>
                  <a:pt x="3871123" y="717921"/>
                </a:lnTo>
                <a:lnTo>
                  <a:pt x="3867237" y="717921"/>
                </a:lnTo>
                <a:lnTo>
                  <a:pt x="3863900" y="715381"/>
                </a:lnTo>
                <a:lnTo>
                  <a:pt x="3862178" y="711571"/>
                </a:lnTo>
                <a:lnTo>
                  <a:pt x="3860197" y="709031"/>
                </a:lnTo>
                <a:lnTo>
                  <a:pt x="3858841" y="703951"/>
                </a:lnTo>
                <a:lnTo>
                  <a:pt x="3857302" y="700141"/>
                </a:lnTo>
                <a:lnTo>
                  <a:pt x="3862765" y="700141"/>
                </a:lnTo>
                <a:lnTo>
                  <a:pt x="3867824" y="702681"/>
                </a:lnTo>
                <a:lnTo>
                  <a:pt x="3873066" y="703951"/>
                </a:lnTo>
                <a:lnTo>
                  <a:pt x="3874240" y="703951"/>
                </a:lnTo>
                <a:lnTo>
                  <a:pt x="3876221" y="706491"/>
                </a:lnTo>
                <a:lnTo>
                  <a:pt x="3878933" y="707761"/>
                </a:lnTo>
                <a:lnTo>
                  <a:pt x="3880107" y="711571"/>
                </a:lnTo>
                <a:lnTo>
                  <a:pt x="3878933" y="714111"/>
                </a:lnTo>
                <a:lnTo>
                  <a:pt x="3877577" y="716651"/>
                </a:lnTo>
                <a:lnTo>
                  <a:pt x="3873874" y="719191"/>
                </a:lnTo>
                <a:close/>
              </a:path>
              <a:path w="4097654" h="972819">
                <a:moveTo>
                  <a:pt x="3435390" y="703951"/>
                </a:moveTo>
                <a:lnTo>
                  <a:pt x="3435169" y="703951"/>
                </a:lnTo>
                <a:lnTo>
                  <a:pt x="3434986" y="702681"/>
                </a:lnTo>
                <a:lnTo>
                  <a:pt x="3435390" y="702681"/>
                </a:lnTo>
                <a:lnTo>
                  <a:pt x="3435390" y="703951"/>
                </a:lnTo>
                <a:close/>
              </a:path>
              <a:path w="4097654" h="972819">
                <a:moveTo>
                  <a:pt x="3950335" y="717921"/>
                </a:moveTo>
                <a:lnTo>
                  <a:pt x="3947585" y="716651"/>
                </a:lnTo>
                <a:lnTo>
                  <a:pt x="3945825" y="716651"/>
                </a:lnTo>
                <a:lnTo>
                  <a:pt x="3943295" y="715381"/>
                </a:lnTo>
                <a:lnTo>
                  <a:pt x="3939226" y="706491"/>
                </a:lnTo>
                <a:lnTo>
                  <a:pt x="3933359" y="702681"/>
                </a:lnTo>
                <a:lnTo>
                  <a:pt x="3947402" y="702681"/>
                </a:lnTo>
                <a:lnTo>
                  <a:pt x="3950518" y="703951"/>
                </a:lnTo>
                <a:lnTo>
                  <a:pt x="3953269" y="705221"/>
                </a:lnTo>
                <a:lnTo>
                  <a:pt x="3955577" y="705221"/>
                </a:lnTo>
                <a:lnTo>
                  <a:pt x="3956568" y="710301"/>
                </a:lnTo>
                <a:lnTo>
                  <a:pt x="3955212" y="712841"/>
                </a:lnTo>
                <a:lnTo>
                  <a:pt x="3954221" y="715381"/>
                </a:lnTo>
                <a:lnTo>
                  <a:pt x="3950335" y="717921"/>
                </a:lnTo>
                <a:close/>
              </a:path>
              <a:path w="4097654" h="972819">
                <a:moveTo>
                  <a:pt x="4033433" y="719191"/>
                </a:moveTo>
                <a:lnTo>
                  <a:pt x="4031086" y="719191"/>
                </a:lnTo>
                <a:lnTo>
                  <a:pt x="4027162" y="717921"/>
                </a:lnTo>
                <a:lnTo>
                  <a:pt x="4024046" y="716651"/>
                </a:lnTo>
                <a:lnTo>
                  <a:pt x="4021737" y="712841"/>
                </a:lnTo>
                <a:lnTo>
                  <a:pt x="4020343" y="711571"/>
                </a:lnTo>
                <a:lnTo>
                  <a:pt x="4019169" y="709031"/>
                </a:lnTo>
                <a:lnTo>
                  <a:pt x="4017630" y="706491"/>
                </a:lnTo>
                <a:lnTo>
                  <a:pt x="4015101" y="703951"/>
                </a:lnTo>
                <a:lnTo>
                  <a:pt x="4011398" y="702681"/>
                </a:lnTo>
                <a:lnTo>
                  <a:pt x="4028446" y="702681"/>
                </a:lnTo>
                <a:lnTo>
                  <a:pt x="4032039" y="703951"/>
                </a:lnTo>
                <a:lnTo>
                  <a:pt x="4035963" y="705221"/>
                </a:lnTo>
                <a:lnTo>
                  <a:pt x="4037509" y="710301"/>
                </a:lnTo>
                <a:lnTo>
                  <a:pt x="4036336" y="717921"/>
                </a:lnTo>
                <a:lnTo>
                  <a:pt x="4033433" y="719191"/>
                </a:lnTo>
                <a:close/>
              </a:path>
              <a:path w="4097654" h="972819">
                <a:moveTo>
                  <a:pt x="3430696" y="715381"/>
                </a:moveTo>
                <a:lnTo>
                  <a:pt x="3429119" y="714111"/>
                </a:lnTo>
                <a:lnTo>
                  <a:pt x="3428167" y="714111"/>
                </a:lnTo>
                <a:lnTo>
                  <a:pt x="3426803" y="712841"/>
                </a:lnTo>
                <a:lnTo>
                  <a:pt x="3426589" y="710301"/>
                </a:lnTo>
                <a:lnTo>
                  <a:pt x="3427976" y="709031"/>
                </a:lnTo>
                <a:lnTo>
                  <a:pt x="3430110" y="707761"/>
                </a:lnTo>
                <a:lnTo>
                  <a:pt x="3432639" y="705221"/>
                </a:lnTo>
                <a:lnTo>
                  <a:pt x="3434986" y="703951"/>
                </a:lnTo>
                <a:lnTo>
                  <a:pt x="3437919" y="709031"/>
                </a:lnTo>
                <a:lnTo>
                  <a:pt x="3436929" y="712841"/>
                </a:lnTo>
                <a:lnTo>
                  <a:pt x="3431687" y="714111"/>
                </a:lnTo>
                <a:lnTo>
                  <a:pt x="3430696" y="715381"/>
                </a:lnTo>
                <a:close/>
              </a:path>
              <a:path w="4097654" h="972819">
                <a:moveTo>
                  <a:pt x="3470081" y="720461"/>
                </a:moveTo>
                <a:lnTo>
                  <a:pt x="3466012" y="719191"/>
                </a:lnTo>
                <a:lnTo>
                  <a:pt x="3463071" y="715381"/>
                </a:lnTo>
                <a:lnTo>
                  <a:pt x="3461715" y="714111"/>
                </a:lnTo>
                <a:lnTo>
                  <a:pt x="3460542" y="711571"/>
                </a:lnTo>
                <a:lnTo>
                  <a:pt x="3463071" y="705221"/>
                </a:lnTo>
                <a:lnTo>
                  <a:pt x="3465609" y="703951"/>
                </a:lnTo>
                <a:lnTo>
                  <a:pt x="3475765" y="703951"/>
                </a:lnTo>
                <a:lnTo>
                  <a:pt x="3479651" y="709031"/>
                </a:lnTo>
                <a:lnTo>
                  <a:pt x="3478112" y="715381"/>
                </a:lnTo>
                <a:lnTo>
                  <a:pt x="3477891" y="716651"/>
                </a:lnTo>
                <a:lnTo>
                  <a:pt x="3476131" y="719191"/>
                </a:lnTo>
                <a:lnTo>
                  <a:pt x="3474775" y="719191"/>
                </a:lnTo>
                <a:lnTo>
                  <a:pt x="3470081" y="720461"/>
                </a:lnTo>
                <a:close/>
              </a:path>
              <a:path w="4097654" h="972819">
                <a:moveTo>
                  <a:pt x="3590842" y="719191"/>
                </a:moveTo>
                <a:lnTo>
                  <a:pt x="3584388" y="717921"/>
                </a:lnTo>
                <a:lnTo>
                  <a:pt x="3579512" y="711571"/>
                </a:lnTo>
                <a:lnTo>
                  <a:pt x="3578925" y="706491"/>
                </a:lnTo>
                <a:lnTo>
                  <a:pt x="3581676" y="705221"/>
                </a:lnTo>
                <a:lnTo>
                  <a:pt x="3583619" y="703951"/>
                </a:lnTo>
                <a:lnTo>
                  <a:pt x="3588312" y="703951"/>
                </a:lnTo>
                <a:lnTo>
                  <a:pt x="3590255" y="705221"/>
                </a:lnTo>
                <a:lnTo>
                  <a:pt x="3593189" y="705221"/>
                </a:lnTo>
                <a:lnTo>
                  <a:pt x="3595901" y="707761"/>
                </a:lnTo>
                <a:lnTo>
                  <a:pt x="3597478" y="707761"/>
                </a:lnTo>
                <a:lnTo>
                  <a:pt x="3599018" y="710301"/>
                </a:lnTo>
                <a:lnTo>
                  <a:pt x="3598431" y="711571"/>
                </a:lnTo>
                <a:lnTo>
                  <a:pt x="3598065" y="714111"/>
                </a:lnTo>
                <a:lnTo>
                  <a:pt x="3597075" y="715381"/>
                </a:lnTo>
                <a:lnTo>
                  <a:pt x="3595901" y="716651"/>
                </a:lnTo>
                <a:lnTo>
                  <a:pt x="3590842" y="719191"/>
                </a:lnTo>
                <a:close/>
              </a:path>
              <a:path w="4097654" h="972819">
                <a:moveTo>
                  <a:pt x="3669246" y="721731"/>
                </a:moveTo>
                <a:lnTo>
                  <a:pt x="3666313" y="721731"/>
                </a:lnTo>
                <a:lnTo>
                  <a:pt x="3664187" y="720461"/>
                </a:lnTo>
                <a:lnTo>
                  <a:pt x="3663600" y="719191"/>
                </a:lnTo>
                <a:lnTo>
                  <a:pt x="3662244" y="715381"/>
                </a:lnTo>
                <a:lnTo>
                  <a:pt x="3662023" y="711571"/>
                </a:lnTo>
                <a:lnTo>
                  <a:pt x="3663196" y="707761"/>
                </a:lnTo>
                <a:lnTo>
                  <a:pt x="3664004" y="706491"/>
                </a:lnTo>
                <a:lnTo>
                  <a:pt x="3667120" y="703951"/>
                </a:lnTo>
                <a:lnTo>
                  <a:pt x="3669246" y="705221"/>
                </a:lnTo>
                <a:lnTo>
                  <a:pt x="3671410" y="705221"/>
                </a:lnTo>
                <a:lnTo>
                  <a:pt x="3672363" y="706491"/>
                </a:lnTo>
                <a:lnTo>
                  <a:pt x="3672766" y="707761"/>
                </a:lnTo>
                <a:lnTo>
                  <a:pt x="3673353" y="710301"/>
                </a:lnTo>
                <a:lnTo>
                  <a:pt x="3673353" y="711571"/>
                </a:lnTo>
                <a:lnTo>
                  <a:pt x="3673719" y="714111"/>
                </a:lnTo>
                <a:lnTo>
                  <a:pt x="3673353" y="715381"/>
                </a:lnTo>
                <a:lnTo>
                  <a:pt x="3673353" y="717921"/>
                </a:lnTo>
                <a:lnTo>
                  <a:pt x="3672363" y="719191"/>
                </a:lnTo>
                <a:lnTo>
                  <a:pt x="3671410" y="720461"/>
                </a:lnTo>
                <a:lnTo>
                  <a:pt x="3669246" y="721731"/>
                </a:lnTo>
                <a:close/>
              </a:path>
              <a:path w="4097654" h="972819">
                <a:moveTo>
                  <a:pt x="3708265" y="721731"/>
                </a:moveTo>
                <a:lnTo>
                  <a:pt x="3702985" y="720461"/>
                </a:lnTo>
                <a:lnTo>
                  <a:pt x="3701446" y="717921"/>
                </a:lnTo>
                <a:lnTo>
                  <a:pt x="3700455" y="715381"/>
                </a:lnTo>
                <a:lnTo>
                  <a:pt x="3700090" y="712841"/>
                </a:lnTo>
                <a:lnTo>
                  <a:pt x="3700455" y="710301"/>
                </a:lnTo>
                <a:lnTo>
                  <a:pt x="3701225" y="706491"/>
                </a:lnTo>
                <a:lnTo>
                  <a:pt x="3706909" y="703951"/>
                </a:lnTo>
                <a:lnTo>
                  <a:pt x="3710612" y="707761"/>
                </a:lnTo>
                <a:lnTo>
                  <a:pt x="3713325" y="709031"/>
                </a:lnTo>
                <a:lnTo>
                  <a:pt x="3714681" y="711571"/>
                </a:lnTo>
                <a:lnTo>
                  <a:pt x="3714902" y="715381"/>
                </a:lnTo>
                <a:lnTo>
                  <a:pt x="3715085" y="716651"/>
                </a:lnTo>
                <a:lnTo>
                  <a:pt x="3713545" y="719191"/>
                </a:lnTo>
                <a:lnTo>
                  <a:pt x="3711199" y="720461"/>
                </a:lnTo>
                <a:lnTo>
                  <a:pt x="3708265" y="721731"/>
                </a:lnTo>
                <a:close/>
              </a:path>
              <a:path w="4097654" h="972819">
                <a:moveTo>
                  <a:pt x="3531357" y="739511"/>
                </a:moveTo>
                <a:lnTo>
                  <a:pt x="3522373" y="739511"/>
                </a:lnTo>
                <a:lnTo>
                  <a:pt x="3519844" y="735701"/>
                </a:lnTo>
                <a:lnTo>
                  <a:pt x="3520210" y="733161"/>
                </a:lnTo>
                <a:lnTo>
                  <a:pt x="3520431" y="729351"/>
                </a:lnTo>
                <a:lnTo>
                  <a:pt x="3521970" y="726811"/>
                </a:lnTo>
                <a:lnTo>
                  <a:pt x="3524903" y="725541"/>
                </a:lnTo>
                <a:lnTo>
                  <a:pt x="3527250" y="723001"/>
                </a:lnTo>
                <a:lnTo>
                  <a:pt x="3535243" y="723001"/>
                </a:lnTo>
                <a:lnTo>
                  <a:pt x="3539723" y="719191"/>
                </a:lnTo>
                <a:lnTo>
                  <a:pt x="3543647" y="711571"/>
                </a:lnTo>
                <a:lnTo>
                  <a:pt x="3545407" y="710301"/>
                </a:lnTo>
                <a:lnTo>
                  <a:pt x="3548524" y="709031"/>
                </a:lnTo>
                <a:lnTo>
                  <a:pt x="3550467" y="709031"/>
                </a:lnTo>
                <a:lnTo>
                  <a:pt x="3552227" y="707761"/>
                </a:lnTo>
                <a:lnTo>
                  <a:pt x="3553583" y="707761"/>
                </a:lnTo>
                <a:lnTo>
                  <a:pt x="3555526" y="710301"/>
                </a:lnTo>
                <a:lnTo>
                  <a:pt x="3555160" y="711571"/>
                </a:lnTo>
                <a:lnTo>
                  <a:pt x="3554169" y="716651"/>
                </a:lnTo>
                <a:lnTo>
                  <a:pt x="3551823" y="720461"/>
                </a:lnTo>
                <a:lnTo>
                  <a:pt x="3544013" y="724271"/>
                </a:lnTo>
                <a:lnTo>
                  <a:pt x="3541300" y="728081"/>
                </a:lnTo>
                <a:lnTo>
                  <a:pt x="3539350" y="731891"/>
                </a:lnTo>
                <a:lnTo>
                  <a:pt x="3536820" y="738241"/>
                </a:lnTo>
                <a:lnTo>
                  <a:pt x="3531357" y="739511"/>
                </a:lnTo>
                <a:close/>
              </a:path>
              <a:path w="4097654" h="972819">
                <a:moveTo>
                  <a:pt x="3773031" y="742051"/>
                </a:moveTo>
                <a:lnTo>
                  <a:pt x="3764040" y="740781"/>
                </a:lnTo>
                <a:lnTo>
                  <a:pt x="3761693" y="735701"/>
                </a:lnTo>
                <a:lnTo>
                  <a:pt x="3760923" y="735701"/>
                </a:lnTo>
                <a:lnTo>
                  <a:pt x="3760866" y="733161"/>
                </a:lnTo>
                <a:lnTo>
                  <a:pt x="3760520" y="725541"/>
                </a:lnTo>
                <a:lnTo>
                  <a:pt x="3753700" y="723001"/>
                </a:lnTo>
                <a:lnTo>
                  <a:pt x="3746111" y="720461"/>
                </a:lnTo>
                <a:lnTo>
                  <a:pt x="3743581" y="719191"/>
                </a:lnTo>
                <a:lnTo>
                  <a:pt x="3742004" y="716651"/>
                </a:lnTo>
                <a:lnTo>
                  <a:pt x="3742408" y="711571"/>
                </a:lnTo>
                <a:lnTo>
                  <a:pt x="3745341" y="709031"/>
                </a:lnTo>
                <a:lnTo>
                  <a:pt x="3748237" y="707761"/>
                </a:lnTo>
                <a:lnTo>
                  <a:pt x="3752161" y="707761"/>
                </a:lnTo>
                <a:lnTo>
                  <a:pt x="3755864" y="709031"/>
                </a:lnTo>
                <a:lnTo>
                  <a:pt x="3758211" y="712841"/>
                </a:lnTo>
                <a:lnTo>
                  <a:pt x="3759163" y="714111"/>
                </a:lnTo>
                <a:lnTo>
                  <a:pt x="3759750" y="715381"/>
                </a:lnTo>
                <a:lnTo>
                  <a:pt x="3760520" y="717921"/>
                </a:lnTo>
                <a:lnTo>
                  <a:pt x="3761693" y="720461"/>
                </a:lnTo>
                <a:lnTo>
                  <a:pt x="3764040" y="721731"/>
                </a:lnTo>
                <a:lnTo>
                  <a:pt x="3767377" y="723001"/>
                </a:lnTo>
                <a:lnTo>
                  <a:pt x="3773214" y="725541"/>
                </a:lnTo>
                <a:lnTo>
                  <a:pt x="3775560" y="728081"/>
                </a:lnTo>
                <a:lnTo>
                  <a:pt x="3777320" y="729351"/>
                </a:lnTo>
                <a:lnTo>
                  <a:pt x="3778677" y="731891"/>
                </a:lnTo>
                <a:lnTo>
                  <a:pt x="3778273" y="734431"/>
                </a:lnTo>
                <a:lnTo>
                  <a:pt x="3777686" y="735701"/>
                </a:lnTo>
                <a:lnTo>
                  <a:pt x="3777503" y="736971"/>
                </a:lnTo>
                <a:lnTo>
                  <a:pt x="3776734" y="738241"/>
                </a:lnTo>
                <a:lnTo>
                  <a:pt x="3773031" y="742051"/>
                </a:lnTo>
                <a:close/>
              </a:path>
              <a:path w="4097654" h="972819">
                <a:moveTo>
                  <a:pt x="3916596" y="758561"/>
                </a:moveTo>
                <a:lnTo>
                  <a:pt x="3911316" y="758561"/>
                </a:lnTo>
                <a:lnTo>
                  <a:pt x="3907796" y="757291"/>
                </a:lnTo>
                <a:lnTo>
                  <a:pt x="3906257" y="750941"/>
                </a:lnTo>
                <a:lnTo>
                  <a:pt x="3906440" y="748401"/>
                </a:lnTo>
                <a:lnTo>
                  <a:pt x="3908200" y="747131"/>
                </a:lnTo>
                <a:lnTo>
                  <a:pt x="3909739" y="744591"/>
                </a:lnTo>
                <a:lnTo>
                  <a:pt x="3912086" y="744591"/>
                </a:lnTo>
                <a:lnTo>
                  <a:pt x="3914250" y="742051"/>
                </a:lnTo>
                <a:lnTo>
                  <a:pt x="3920673" y="739511"/>
                </a:lnTo>
                <a:lnTo>
                  <a:pt x="3922433" y="730621"/>
                </a:lnTo>
                <a:lnTo>
                  <a:pt x="3915019" y="723001"/>
                </a:lnTo>
                <a:lnTo>
                  <a:pt x="3911720" y="720461"/>
                </a:lnTo>
                <a:lnTo>
                  <a:pt x="3908969" y="717921"/>
                </a:lnTo>
                <a:lnTo>
                  <a:pt x="3907430" y="716651"/>
                </a:lnTo>
                <a:lnTo>
                  <a:pt x="3906843" y="712841"/>
                </a:lnTo>
                <a:lnTo>
                  <a:pt x="3908017" y="711571"/>
                </a:lnTo>
                <a:lnTo>
                  <a:pt x="3909556" y="709031"/>
                </a:lnTo>
                <a:lnTo>
                  <a:pt x="3911499" y="707761"/>
                </a:lnTo>
                <a:lnTo>
                  <a:pt x="3915606" y="707761"/>
                </a:lnTo>
                <a:lnTo>
                  <a:pt x="3916962" y="709031"/>
                </a:lnTo>
                <a:lnTo>
                  <a:pt x="3917549" y="709031"/>
                </a:lnTo>
                <a:lnTo>
                  <a:pt x="3918539" y="711571"/>
                </a:lnTo>
                <a:lnTo>
                  <a:pt x="3919713" y="714111"/>
                </a:lnTo>
                <a:lnTo>
                  <a:pt x="3920886" y="717921"/>
                </a:lnTo>
                <a:lnTo>
                  <a:pt x="3923020" y="721731"/>
                </a:lnTo>
                <a:lnTo>
                  <a:pt x="3926905" y="723001"/>
                </a:lnTo>
                <a:lnTo>
                  <a:pt x="3931012" y="724271"/>
                </a:lnTo>
                <a:lnTo>
                  <a:pt x="3934715" y="726811"/>
                </a:lnTo>
                <a:lnTo>
                  <a:pt x="3937649" y="730621"/>
                </a:lnTo>
                <a:lnTo>
                  <a:pt x="3939592" y="731891"/>
                </a:lnTo>
                <a:lnTo>
                  <a:pt x="3939226" y="735701"/>
                </a:lnTo>
                <a:lnTo>
                  <a:pt x="3934532" y="740781"/>
                </a:lnTo>
                <a:lnTo>
                  <a:pt x="3931599" y="742051"/>
                </a:lnTo>
                <a:lnTo>
                  <a:pt x="3928483" y="742051"/>
                </a:lnTo>
                <a:lnTo>
                  <a:pt x="3924193" y="743321"/>
                </a:lnTo>
                <a:lnTo>
                  <a:pt x="3921846" y="745861"/>
                </a:lnTo>
                <a:lnTo>
                  <a:pt x="3920673" y="749671"/>
                </a:lnTo>
                <a:lnTo>
                  <a:pt x="3920086" y="752211"/>
                </a:lnTo>
                <a:lnTo>
                  <a:pt x="3918905" y="754751"/>
                </a:lnTo>
                <a:lnTo>
                  <a:pt x="3918318" y="757291"/>
                </a:lnTo>
                <a:lnTo>
                  <a:pt x="3916596" y="758561"/>
                </a:lnTo>
                <a:close/>
              </a:path>
              <a:path w="4097654" h="972819">
                <a:moveTo>
                  <a:pt x="3313669" y="711571"/>
                </a:moveTo>
                <a:lnTo>
                  <a:pt x="3310149" y="711571"/>
                </a:lnTo>
                <a:lnTo>
                  <a:pt x="3311513" y="709031"/>
                </a:lnTo>
                <a:lnTo>
                  <a:pt x="3313669" y="711571"/>
                </a:lnTo>
                <a:close/>
              </a:path>
              <a:path w="4097654" h="972819">
                <a:moveTo>
                  <a:pt x="3631987" y="716651"/>
                </a:moveTo>
                <a:lnTo>
                  <a:pt x="3630227" y="715381"/>
                </a:lnTo>
                <a:lnTo>
                  <a:pt x="3629274" y="715381"/>
                </a:lnTo>
                <a:lnTo>
                  <a:pt x="3628467" y="714111"/>
                </a:lnTo>
                <a:lnTo>
                  <a:pt x="3628101" y="712841"/>
                </a:lnTo>
                <a:lnTo>
                  <a:pt x="3627918" y="710301"/>
                </a:lnTo>
                <a:lnTo>
                  <a:pt x="3629861" y="709031"/>
                </a:lnTo>
                <a:lnTo>
                  <a:pt x="3631621" y="709031"/>
                </a:lnTo>
                <a:lnTo>
                  <a:pt x="3633747" y="710301"/>
                </a:lnTo>
                <a:lnTo>
                  <a:pt x="3635324" y="711571"/>
                </a:lnTo>
                <a:lnTo>
                  <a:pt x="3634738" y="714111"/>
                </a:lnTo>
                <a:lnTo>
                  <a:pt x="3634334" y="715381"/>
                </a:lnTo>
                <a:lnTo>
                  <a:pt x="3631987" y="716651"/>
                </a:lnTo>
                <a:close/>
              </a:path>
              <a:path w="4097654" h="972819">
                <a:moveTo>
                  <a:pt x="3791142" y="714111"/>
                </a:moveTo>
                <a:lnTo>
                  <a:pt x="3789420" y="714111"/>
                </a:lnTo>
                <a:lnTo>
                  <a:pt x="3789016" y="712841"/>
                </a:lnTo>
                <a:lnTo>
                  <a:pt x="3788833" y="712841"/>
                </a:lnTo>
                <a:lnTo>
                  <a:pt x="3788430" y="710301"/>
                </a:lnTo>
                <a:lnTo>
                  <a:pt x="3789199" y="709031"/>
                </a:lnTo>
                <a:lnTo>
                  <a:pt x="3792315" y="709031"/>
                </a:lnTo>
                <a:lnTo>
                  <a:pt x="3793489" y="710301"/>
                </a:lnTo>
                <a:lnTo>
                  <a:pt x="3793710" y="710301"/>
                </a:lnTo>
                <a:lnTo>
                  <a:pt x="3793893" y="712841"/>
                </a:lnTo>
                <a:lnTo>
                  <a:pt x="3791142" y="714111"/>
                </a:lnTo>
                <a:close/>
              </a:path>
              <a:path w="4097654" h="972819">
                <a:moveTo>
                  <a:pt x="3510861" y="720461"/>
                </a:moveTo>
                <a:lnTo>
                  <a:pt x="3508735" y="719191"/>
                </a:lnTo>
                <a:lnTo>
                  <a:pt x="3506754" y="719191"/>
                </a:lnTo>
                <a:lnTo>
                  <a:pt x="3505214" y="717921"/>
                </a:lnTo>
                <a:lnTo>
                  <a:pt x="3505214" y="715381"/>
                </a:lnTo>
                <a:lnTo>
                  <a:pt x="3505801" y="712841"/>
                </a:lnTo>
                <a:lnTo>
                  <a:pt x="3506388" y="711571"/>
                </a:lnTo>
                <a:lnTo>
                  <a:pt x="3506754" y="710301"/>
                </a:lnTo>
                <a:lnTo>
                  <a:pt x="3509321" y="710301"/>
                </a:lnTo>
                <a:lnTo>
                  <a:pt x="3512621" y="711571"/>
                </a:lnTo>
                <a:lnTo>
                  <a:pt x="3514198" y="714111"/>
                </a:lnTo>
                <a:lnTo>
                  <a:pt x="3512804" y="716651"/>
                </a:lnTo>
                <a:lnTo>
                  <a:pt x="3512217" y="719191"/>
                </a:lnTo>
                <a:lnTo>
                  <a:pt x="3510861" y="720461"/>
                </a:lnTo>
                <a:close/>
              </a:path>
              <a:path w="4097654" h="972819">
                <a:moveTo>
                  <a:pt x="3314263" y="719191"/>
                </a:moveTo>
                <a:lnTo>
                  <a:pt x="3312282" y="719191"/>
                </a:lnTo>
                <a:lnTo>
                  <a:pt x="3310553" y="717921"/>
                </a:lnTo>
                <a:lnTo>
                  <a:pt x="3309379" y="716651"/>
                </a:lnTo>
                <a:lnTo>
                  <a:pt x="3307985" y="714111"/>
                </a:lnTo>
                <a:lnTo>
                  <a:pt x="3307985" y="712841"/>
                </a:lnTo>
                <a:lnTo>
                  <a:pt x="3308206" y="711571"/>
                </a:lnTo>
                <a:lnTo>
                  <a:pt x="3315216" y="711571"/>
                </a:lnTo>
                <a:lnTo>
                  <a:pt x="3316572" y="712841"/>
                </a:lnTo>
                <a:lnTo>
                  <a:pt x="3318149" y="714111"/>
                </a:lnTo>
                <a:lnTo>
                  <a:pt x="3317563" y="716651"/>
                </a:lnTo>
                <a:lnTo>
                  <a:pt x="3315985" y="717921"/>
                </a:lnTo>
                <a:lnTo>
                  <a:pt x="3314263" y="719191"/>
                </a:lnTo>
                <a:close/>
              </a:path>
              <a:path w="4097654" h="972819">
                <a:moveTo>
                  <a:pt x="3351705" y="714111"/>
                </a:moveTo>
                <a:lnTo>
                  <a:pt x="3350928" y="714111"/>
                </a:lnTo>
                <a:lnTo>
                  <a:pt x="3350128" y="712841"/>
                </a:lnTo>
                <a:lnTo>
                  <a:pt x="3349755" y="712841"/>
                </a:lnTo>
                <a:lnTo>
                  <a:pt x="3349755" y="711571"/>
                </a:lnTo>
                <a:lnTo>
                  <a:pt x="3351705" y="711571"/>
                </a:lnTo>
                <a:lnTo>
                  <a:pt x="3351705" y="714111"/>
                </a:lnTo>
                <a:close/>
              </a:path>
              <a:path w="4097654" h="972819">
                <a:moveTo>
                  <a:pt x="3408836" y="735701"/>
                </a:moveTo>
                <a:lnTo>
                  <a:pt x="3401430" y="735701"/>
                </a:lnTo>
                <a:lnTo>
                  <a:pt x="3398900" y="733161"/>
                </a:lnTo>
                <a:lnTo>
                  <a:pt x="3399083" y="728081"/>
                </a:lnTo>
                <a:lnTo>
                  <a:pt x="3399487" y="725541"/>
                </a:lnTo>
                <a:lnTo>
                  <a:pt x="3401834" y="723001"/>
                </a:lnTo>
                <a:lnTo>
                  <a:pt x="3409423" y="723001"/>
                </a:lnTo>
                <a:lnTo>
                  <a:pt x="3412539" y="726811"/>
                </a:lnTo>
                <a:lnTo>
                  <a:pt x="3412173" y="730621"/>
                </a:lnTo>
                <a:lnTo>
                  <a:pt x="3411770" y="733161"/>
                </a:lnTo>
                <a:lnTo>
                  <a:pt x="3408836" y="735701"/>
                </a:lnTo>
                <a:close/>
              </a:path>
              <a:path w="4097654" h="972819">
                <a:moveTo>
                  <a:pt x="3735772" y="738241"/>
                </a:moveTo>
                <a:lnTo>
                  <a:pt x="3725828" y="738241"/>
                </a:lnTo>
                <a:lnTo>
                  <a:pt x="3723078" y="735701"/>
                </a:lnTo>
                <a:lnTo>
                  <a:pt x="3721317" y="731891"/>
                </a:lnTo>
                <a:lnTo>
                  <a:pt x="3719778" y="728081"/>
                </a:lnTo>
                <a:lnTo>
                  <a:pt x="3722125" y="724271"/>
                </a:lnTo>
                <a:lnTo>
                  <a:pt x="3726011" y="723001"/>
                </a:lnTo>
                <a:lnTo>
                  <a:pt x="3734598" y="723001"/>
                </a:lnTo>
                <a:lnTo>
                  <a:pt x="3737532" y="725541"/>
                </a:lnTo>
                <a:lnTo>
                  <a:pt x="3738301" y="728081"/>
                </a:lnTo>
                <a:lnTo>
                  <a:pt x="3739658" y="734431"/>
                </a:lnTo>
                <a:lnTo>
                  <a:pt x="3735772" y="738241"/>
                </a:lnTo>
                <a:close/>
              </a:path>
              <a:path w="4097654" h="972819">
                <a:moveTo>
                  <a:pt x="4054668" y="742051"/>
                </a:moveTo>
                <a:lnTo>
                  <a:pt x="4051186" y="740781"/>
                </a:lnTo>
                <a:lnTo>
                  <a:pt x="4044733" y="740781"/>
                </a:lnTo>
                <a:lnTo>
                  <a:pt x="4040847" y="735701"/>
                </a:lnTo>
                <a:lnTo>
                  <a:pt x="4040714" y="731891"/>
                </a:lnTo>
                <a:lnTo>
                  <a:pt x="4040626" y="726811"/>
                </a:lnTo>
                <a:lnTo>
                  <a:pt x="4043193" y="723001"/>
                </a:lnTo>
                <a:lnTo>
                  <a:pt x="4052946" y="723001"/>
                </a:lnTo>
                <a:lnTo>
                  <a:pt x="4058775" y="728081"/>
                </a:lnTo>
                <a:lnTo>
                  <a:pt x="4058775" y="738241"/>
                </a:lnTo>
                <a:lnTo>
                  <a:pt x="4054668" y="742051"/>
                </a:lnTo>
                <a:close/>
              </a:path>
              <a:path w="4097654" h="972819">
                <a:moveTo>
                  <a:pt x="3329845" y="740781"/>
                </a:moveTo>
                <a:lnTo>
                  <a:pt x="3326729" y="740781"/>
                </a:lnTo>
                <a:lnTo>
                  <a:pt x="3324565" y="739511"/>
                </a:lnTo>
                <a:lnTo>
                  <a:pt x="3320679" y="736971"/>
                </a:lnTo>
                <a:lnTo>
                  <a:pt x="3318149" y="733161"/>
                </a:lnTo>
                <a:lnTo>
                  <a:pt x="3319140" y="728081"/>
                </a:lnTo>
                <a:lnTo>
                  <a:pt x="3319506" y="726811"/>
                </a:lnTo>
                <a:lnTo>
                  <a:pt x="3322622" y="724271"/>
                </a:lnTo>
                <a:lnTo>
                  <a:pt x="3324382" y="724271"/>
                </a:lnTo>
                <a:lnTo>
                  <a:pt x="3329662" y="725541"/>
                </a:lnTo>
                <a:lnTo>
                  <a:pt x="3333365" y="730621"/>
                </a:lnTo>
                <a:lnTo>
                  <a:pt x="3333548" y="735701"/>
                </a:lnTo>
                <a:lnTo>
                  <a:pt x="3332375" y="738241"/>
                </a:lnTo>
                <a:lnTo>
                  <a:pt x="3329845" y="740781"/>
                </a:lnTo>
                <a:close/>
              </a:path>
              <a:path w="4097654" h="972819">
                <a:moveTo>
                  <a:pt x="3353466" y="753481"/>
                </a:moveTo>
                <a:lnTo>
                  <a:pt x="3349542" y="753481"/>
                </a:lnTo>
                <a:lnTo>
                  <a:pt x="3348368" y="752211"/>
                </a:lnTo>
                <a:lnTo>
                  <a:pt x="3347195" y="752211"/>
                </a:lnTo>
                <a:lnTo>
                  <a:pt x="3347408" y="750941"/>
                </a:lnTo>
                <a:lnTo>
                  <a:pt x="3347408" y="749671"/>
                </a:lnTo>
                <a:lnTo>
                  <a:pt x="3347591" y="749671"/>
                </a:lnTo>
                <a:lnTo>
                  <a:pt x="3347591" y="748401"/>
                </a:lnTo>
                <a:lnTo>
                  <a:pt x="3347995" y="748401"/>
                </a:lnTo>
                <a:lnTo>
                  <a:pt x="3353648" y="742051"/>
                </a:lnTo>
                <a:lnTo>
                  <a:pt x="3357352" y="735701"/>
                </a:lnTo>
                <a:lnTo>
                  <a:pt x="3360468" y="728081"/>
                </a:lnTo>
                <a:lnTo>
                  <a:pt x="3361641" y="724271"/>
                </a:lnTo>
                <a:lnTo>
                  <a:pt x="3365748" y="724271"/>
                </a:lnTo>
                <a:lnTo>
                  <a:pt x="3368682" y="725541"/>
                </a:lnTo>
                <a:lnTo>
                  <a:pt x="3371394" y="726811"/>
                </a:lnTo>
                <a:lnTo>
                  <a:pt x="3373924" y="728081"/>
                </a:lnTo>
                <a:lnTo>
                  <a:pt x="3375501" y="731891"/>
                </a:lnTo>
                <a:lnTo>
                  <a:pt x="3376088" y="733161"/>
                </a:lnTo>
                <a:lnTo>
                  <a:pt x="3376088" y="735701"/>
                </a:lnTo>
                <a:lnTo>
                  <a:pt x="3374914" y="736971"/>
                </a:lnTo>
                <a:lnTo>
                  <a:pt x="3373337" y="738241"/>
                </a:lnTo>
                <a:lnTo>
                  <a:pt x="3371981" y="739511"/>
                </a:lnTo>
                <a:lnTo>
                  <a:pt x="3370038" y="739511"/>
                </a:lnTo>
                <a:lnTo>
                  <a:pt x="3363218" y="742051"/>
                </a:lnTo>
                <a:lnTo>
                  <a:pt x="3357938" y="745861"/>
                </a:lnTo>
                <a:lnTo>
                  <a:pt x="3353831" y="752211"/>
                </a:lnTo>
                <a:lnTo>
                  <a:pt x="3353466" y="753481"/>
                </a:lnTo>
                <a:close/>
              </a:path>
              <a:path w="4097654" h="972819">
                <a:moveTo>
                  <a:pt x="3800308" y="762371"/>
                </a:moveTo>
                <a:lnTo>
                  <a:pt x="3790373" y="762371"/>
                </a:lnTo>
                <a:lnTo>
                  <a:pt x="3786083" y="761101"/>
                </a:lnTo>
                <a:lnTo>
                  <a:pt x="3782966" y="759831"/>
                </a:lnTo>
                <a:lnTo>
                  <a:pt x="3782197" y="754751"/>
                </a:lnTo>
                <a:lnTo>
                  <a:pt x="3781427" y="752211"/>
                </a:lnTo>
                <a:lnTo>
                  <a:pt x="3783370" y="747131"/>
                </a:lnTo>
                <a:lnTo>
                  <a:pt x="3790007" y="744591"/>
                </a:lnTo>
                <a:lnTo>
                  <a:pt x="3793710" y="743321"/>
                </a:lnTo>
                <a:lnTo>
                  <a:pt x="3797192" y="742051"/>
                </a:lnTo>
                <a:lnTo>
                  <a:pt x="3799760" y="739511"/>
                </a:lnTo>
                <a:lnTo>
                  <a:pt x="3799356" y="735701"/>
                </a:lnTo>
                <a:lnTo>
                  <a:pt x="3800125" y="733161"/>
                </a:lnTo>
                <a:lnTo>
                  <a:pt x="3801299" y="728081"/>
                </a:lnTo>
                <a:lnTo>
                  <a:pt x="3805192" y="725541"/>
                </a:lnTo>
                <a:lnTo>
                  <a:pt x="3815166" y="724271"/>
                </a:lnTo>
                <a:lnTo>
                  <a:pt x="3819822" y="729351"/>
                </a:lnTo>
                <a:lnTo>
                  <a:pt x="3818100" y="734431"/>
                </a:lnTo>
                <a:lnTo>
                  <a:pt x="3816926" y="738241"/>
                </a:lnTo>
                <a:lnTo>
                  <a:pt x="3814762" y="740781"/>
                </a:lnTo>
                <a:lnTo>
                  <a:pt x="3810655" y="742051"/>
                </a:lnTo>
                <a:lnTo>
                  <a:pt x="3808926" y="742051"/>
                </a:lnTo>
                <a:lnTo>
                  <a:pt x="3806952" y="743321"/>
                </a:lnTo>
                <a:lnTo>
                  <a:pt x="3805192" y="743321"/>
                </a:lnTo>
                <a:lnTo>
                  <a:pt x="3802289" y="744591"/>
                </a:lnTo>
                <a:lnTo>
                  <a:pt x="3800308" y="748401"/>
                </a:lnTo>
                <a:lnTo>
                  <a:pt x="3801885" y="753481"/>
                </a:lnTo>
                <a:lnTo>
                  <a:pt x="3803463" y="757291"/>
                </a:lnTo>
                <a:lnTo>
                  <a:pt x="3804606" y="759831"/>
                </a:lnTo>
                <a:lnTo>
                  <a:pt x="3800308" y="762371"/>
                </a:lnTo>
                <a:close/>
              </a:path>
              <a:path w="4097654" h="972819">
                <a:moveTo>
                  <a:pt x="4085878" y="739511"/>
                </a:moveTo>
                <a:lnTo>
                  <a:pt x="4082761" y="736971"/>
                </a:lnTo>
                <a:lnTo>
                  <a:pt x="4082396" y="730621"/>
                </a:lnTo>
                <a:lnTo>
                  <a:pt x="4083165" y="728081"/>
                </a:lnTo>
                <a:lnTo>
                  <a:pt x="4085695" y="725541"/>
                </a:lnTo>
                <a:lnTo>
                  <a:pt x="4086464" y="724271"/>
                </a:lnTo>
                <a:lnTo>
                  <a:pt x="4091745" y="724271"/>
                </a:lnTo>
                <a:lnTo>
                  <a:pt x="4092514" y="725541"/>
                </a:lnTo>
                <a:lnTo>
                  <a:pt x="4094678" y="726811"/>
                </a:lnTo>
                <a:lnTo>
                  <a:pt x="4095851" y="730621"/>
                </a:lnTo>
                <a:lnTo>
                  <a:pt x="4094457" y="733161"/>
                </a:lnTo>
                <a:lnTo>
                  <a:pt x="4093505" y="735701"/>
                </a:lnTo>
                <a:lnTo>
                  <a:pt x="4091927" y="738241"/>
                </a:lnTo>
                <a:lnTo>
                  <a:pt x="4089215" y="738241"/>
                </a:lnTo>
                <a:lnTo>
                  <a:pt x="4085878" y="739511"/>
                </a:lnTo>
                <a:close/>
              </a:path>
              <a:path w="4097654" h="972819">
                <a:moveTo>
                  <a:pt x="3653253" y="740781"/>
                </a:moveTo>
                <a:lnTo>
                  <a:pt x="3650540" y="739511"/>
                </a:lnTo>
                <a:lnTo>
                  <a:pt x="3649367" y="739511"/>
                </a:lnTo>
                <a:lnTo>
                  <a:pt x="3644673" y="736971"/>
                </a:lnTo>
                <a:lnTo>
                  <a:pt x="3643683" y="734431"/>
                </a:lnTo>
                <a:lnTo>
                  <a:pt x="3643683" y="729351"/>
                </a:lnTo>
                <a:lnTo>
                  <a:pt x="3645664" y="726811"/>
                </a:lnTo>
                <a:lnTo>
                  <a:pt x="3648193" y="726811"/>
                </a:lnTo>
                <a:lnTo>
                  <a:pt x="3649367" y="725541"/>
                </a:lnTo>
                <a:lnTo>
                  <a:pt x="3656963" y="725541"/>
                </a:lnTo>
                <a:lnTo>
                  <a:pt x="3658320" y="728081"/>
                </a:lnTo>
                <a:lnTo>
                  <a:pt x="3659897" y="731891"/>
                </a:lnTo>
                <a:lnTo>
                  <a:pt x="3659310" y="735701"/>
                </a:lnTo>
                <a:lnTo>
                  <a:pt x="3657367" y="738241"/>
                </a:lnTo>
                <a:lnTo>
                  <a:pt x="3655790" y="739511"/>
                </a:lnTo>
                <a:lnTo>
                  <a:pt x="3653253" y="740781"/>
                </a:lnTo>
                <a:close/>
              </a:path>
              <a:path w="4097654" h="972819">
                <a:moveTo>
                  <a:pt x="3888511" y="739511"/>
                </a:moveTo>
                <a:lnTo>
                  <a:pt x="3886164" y="738241"/>
                </a:lnTo>
                <a:lnTo>
                  <a:pt x="3882454" y="735701"/>
                </a:lnTo>
                <a:lnTo>
                  <a:pt x="3881867" y="729351"/>
                </a:lnTo>
                <a:lnTo>
                  <a:pt x="3885174" y="726811"/>
                </a:lnTo>
                <a:lnTo>
                  <a:pt x="3885974" y="725541"/>
                </a:lnTo>
                <a:lnTo>
                  <a:pt x="3893388" y="725541"/>
                </a:lnTo>
                <a:lnTo>
                  <a:pt x="3896687" y="731891"/>
                </a:lnTo>
                <a:lnTo>
                  <a:pt x="3894340" y="735701"/>
                </a:lnTo>
                <a:lnTo>
                  <a:pt x="3893167" y="738241"/>
                </a:lnTo>
                <a:lnTo>
                  <a:pt x="3888511" y="739511"/>
                </a:lnTo>
                <a:close/>
              </a:path>
              <a:path w="4097654" h="972819">
                <a:moveTo>
                  <a:pt x="3976851" y="739511"/>
                </a:moveTo>
                <a:lnTo>
                  <a:pt x="3971022" y="739511"/>
                </a:lnTo>
                <a:lnTo>
                  <a:pt x="3969262" y="738241"/>
                </a:lnTo>
                <a:lnTo>
                  <a:pt x="3965155" y="736971"/>
                </a:lnTo>
                <a:lnTo>
                  <a:pt x="3963212" y="733161"/>
                </a:lnTo>
                <a:lnTo>
                  <a:pt x="3964568" y="730621"/>
                </a:lnTo>
                <a:lnTo>
                  <a:pt x="3965559" y="728081"/>
                </a:lnTo>
                <a:lnTo>
                  <a:pt x="3969041" y="725541"/>
                </a:lnTo>
                <a:lnTo>
                  <a:pt x="3972378" y="725541"/>
                </a:lnTo>
                <a:lnTo>
                  <a:pt x="3977620" y="726811"/>
                </a:lnTo>
                <a:lnTo>
                  <a:pt x="3980958" y="731891"/>
                </a:lnTo>
                <a:lnTo>
                  <a:pt x="3979015" y="736971"/>
                </a:lnTo>
                <a:lnTo>
                  <a:pt x="3978207" y="738241"/>
                </a:lnTo>
                <a:lnTo>
                  <a:pt x="3976851" y="739511"/>
                </a:lnTo>
                <a:close/>
              </a:path>
              <a:path w="4097654" h="972819">
                <a:moveTo>
                  <a:pt x="3692455" y="735701"/>
                </a:moveTo>
                <a:lnTo>
                  <a:pt x="3688165" y="735701"/>
                </a:lnTo>
                <a:lnTo>
                  <a:pt x="3686809" y="734431"/>
                </a:lnTo>
                <a:lnTo>
                  <a:pt x="3686039" y="733161"/>
                </a:lnTo>
                <a:lnTo>
                  <a:pt x="3684866" y="730621"/>
                </a:lnTo>
                <a:lnTo>
                  <a:pt x="3686039" y="728081"/>
                </a:lnTo>
                <a:lnTo>
                  <a:pt x="3689156" y="728081"/>
                </a:lnTo>
                <a:lnTo>
                  <a:pt x="3690916" y="726811"/>
                </a:lnTo>
                <a:lnTo>
                  <a:pt x="3692645" y="728081"/>
                </a:lnTo>
                <a:lnTo>
                  <a:pt x="3693049" y="730621"/>
                </a:lnTo>
                <a:lnTo>
                  <a:pt x="3693636" y="733161"/>
                </a:lnTo>
                <a:lnTo>
                  <a:pt x="3692455" y="735701"/>
                </a:lnTo>
                <a:close/>
              </a:path>
              <a:path w="4097654" h="972819">
                <a:moveTo>
                  <a:pt x="3871527" y="762371"/>
                </a:moveTo>
                <a:lnTo>
                  <a:pt x="3863717" y="761101"/>
                </a:lnTo>
                <a:lnTo>
                  <a:pt x="3861592" y="756021"/>
                </a:lnTo>
                <a:lnTo>
                  <a:pt x="3861005" y="754751"/>
                </a:lnTo>
                <a:lnTo>
                  <a:pt x="3860418" y="752211"/>
                </a:lnTo>
                <a:lnTo>
                  <a:pt x="3860197" y="750941"/>
                </a:lnTo>
                <a:lnTo>
                  <a:pt x="3859610" y="747131"/>
                </a:lnTo>
                <a:lnTo>
                  <a:pt x="3857668" y="743321"/>
                </a:lnTo>
                <a:lnTo>
                  <a:pt x="3853599" y="742051"/>
                </a:lnTo>
                <a:lnTo>
                  <a:pt x="3850078" y="740781"/>
                </a:lnTo>
                <a:lnTo>
                  <a:pt x="3848715" y="739511"/>
                </a:lnTo>
                <a:lnTo>
                  <a:pt x="3845385" y="736971"/>
                </a:lnTo>
                <a:lnTo>
                  <a:pt x="3844608" y="733161"/>
                </a:lnTo>
                <a:lnTo>
                  <a:pt x="3845972" y="729351"/>
                </a:lnTo>
                <a:lnTo>
                  <a:pt x="3846368" y="728081"/>
                </a:lnTo>
                <a:lnTo>
                  <a:pt x="3852204" y="728081"/>
                </a:lnTo>
                <a:lnTo>
                  <a:pt x="3853195" y="729351"/>
                </a:lnTo>
                <a:lnTo>
                  <a:pt x="3854551" y="730621"/>
                </a:lnTo>
                <a:lnTo>
                  <a:pt x="3858254" y="738241"/>
                </a:lnTo>
                <a:lnTo>
                  <a:pt x="3863352" y="744591"/>
                </a:lnTo>
                <a:lnTo>
                  <a:pt x="3871710" y="747131"/>
                </a:lnTo>
                <a:lnTo>
                  <a:pt x="3873874" y="748401"/>
                </a:lnTo>
                <a:lnTo>
                  <a:pt x="3875413" y="750941"/>
                </a:lnTo>
                <a:lnTo>
                  <a:pt x="3876808" y="753481"/>
                </a:lnTo>
                <a:lnTo>
                  <a:pt x="3877943" y="754751"/>
                </a:lnTo>
                <a:lnTo>
                  <a:pt x="3877356" y="757291"/>
                </a:lnTo>
                <a:lnTo>
                  <a:pt x="3871527" y="762371"/>
                </a:lnTo>
                <a:close/>
              </a:path>
              <a:path w="4097654" h="972819">
                <a:moveTo>
                  <a:pt x="3447672" y="740781"/>
                </a:moveTo>
                <a:lnTo>
                  <a:pt x="3441805" y="740781"/>
                </a:lnTo>
                <a:lnTo>
                  <a:pt x="3439862" y="738241"/>
                </a:lnTo>
                <a:lnTo>
                  <a:pt x="3440853" y="731891"/>
                </a:lnTo>
                <a:lnTo>
                  <a:pt x="3444152" y="729351"/>
                </a:lnTo>
                <a:lnTo>
                  <a:pt x="3447855" y="729351"/>
                </a:lnTo>
                <a:lnTo>
                  <a:pt x="3450202" y="730621"/>
                </a:lnTo>
                <a:lnTo>
                  <a:pt x="3452145" y="733161"/>
                </a:lnTo>
                <a:lnTo>
                  <a:pt x="3451741" y="734431"/>
                </a:lnTo>
                <a:lnTo>
                  <a:pt x="3451193" y="738241"/>
                </a:lnTo>
                <a:lnTo>
                  <a:pt x="3447672" y="740781"/>
                </a:lnTo>
                <a:close/>
              </a:path>
              <a:path w="4097654" h="972819">
                <a:moveTo>
                  <a:pt x="3571329" y="738241"/>
                </a:moveTo>
                <a:lnTo>
                  <a:pt x="3569165" y="736971"/>
                </a:lnTo>
                <a:lnTo>
                  <a:pt x="3568395" y="736971"/>
                </a:lnTo>
                <a:lnTo>
                  <a:pt x="3567222" y="735701"/>
                </a:lnTo>
                <a:lnTo>
                  <a:pt x="3567039" y="734431"/>
                </a:lnTo>
                <a:lnTo>
                  <a:pt x="3566452" y="731891"/>
                </a:lnTo>
                <a:lnTo>
                  <a:pt x="3568029" y="730621"/>
                </a:lnTo>
                <a:lnTo>
                  <a:pt x="3570925" y="730621"/>
                </a:lnTo>
                <a:lnTo>
                  <a:pt x="3572685" y="729351"/>
                </a:lnTo>
                <a:lnTo>
                  <a:pt x="3574628" y="731891"/>
                </a:lnTo>
                <a:lnTo>
                  <a:pt x="3574262" y="733161"/>
                </a:lnTo>
                <a:lnTo>
                  <a:pt x="3573675" y="735701"/>
                </a:lnTo>
                <a:lnTo>
                  <a:pt x="3571329" y="738241"/>
                </a:lnTo>
                <a:close/>
              </a:path>
              <a:path w="4097654" h="972819">
                <a:moveTo>
                  <a:pt x="3610934" y="738241"/>
                </a:moveTo>
                <a:lnTo>
                  <a:pt x="3609174" y="738241"/>
                </a:lnTo>
                <a:lnTo>
                  <a:pt x="3606424" y="736971"/>
                </a:lnTo>
                <a:lnTo>
                  <a:pt x="3605068" y="735701"/>
                </a:lnTo>
                <a:lnTo>
                  <a:pt x="3606241" y="731891"/>
                </a:lnTo>
                <a:lnTo>
                  <a:pt x="3607818" y="730621"/>
                </a:lnTo>
                <a:lnTo>
                  <a:pt x="3608588" y="729351"/>
                </a:lnTo>
                <a:lnTo>
                  <a:pt x="3611521" y="730621"/>
                </a:lnTo>
                <a:lnTo>
                  <a:pt x="3612694" y="731891"/>
                </a:lnTo>
                <a:lnTo>
                  <a:pt x="3612547" y="734431"/>
                </a:lnTo>
                <a:lnTo>
                  <a:pt x="3612473" y="736971"/>
                </a:lnTo>
                <a:lnTo>
                  <a:pt x="3610934" y="738241"/>
                </a:lnTo>
                <a:close/>
              </a:path>
              <a:path w="4097654" h="972819">
                <a:moveTo>
                  <a:pt x="4011763" y="742051"/>
                </a:moveTo>
                <a:lnTo>
                  <a:pt x="4005934" y="742051"/>
                </a:lnTo>
                <a:lnTo>
                  <a:pt x="4004540" y="739511"/>
                </a:lnTo>
                <a:lnTo>
                  <a:pt x="4004174" y="738241"/>
                </a:lnTo>
                <a:lnTo>
                  <a:pt x="4003184" y="734431"/>
                </a:lnTo>
                <a:lnTo>
                  <a:pt x="4006300" y="730621"/>
                </a:lnTo>
                <a:lnTo>
                  <a:pt x="4010224" y="730621"/>
                </a:lnTo>
                <a:lnTo>
                  <a:pt x="4011177" y="731891"/>
                </a:lnTo>
                <a:lnTo>
                  <a:pt x="4012571" y="731891"/>
                </a:lnTo>
                <a:lnTo>
                  <a:pt x="4013120" y="733161"/>
                </a:lnTo>
                <a:lnTo>
                  <a:pt x="4014880" y="734431"/>
                </a:lnTo>
                <a:lnTo>
                  <a:pt x="4014293" y="736971"/>
                </a:lnTo>
                <a:lnTo>
                  <a:pt x="4012937" y="739511"/>
                </a:lnTo>
                <a:lnTo>
                  <a:pt x="4011763" y="742051"/>
                </a:lnTo>
                <a:close/>
              </a:path>
              <a:path w="4097654" h="972819">
                <a:moveTo>
                  <a:pt x="3507157" y="803011"/>
                </a:moveTo>
                <a:lnTo>
                  <a:pt x="3503051" y="799201"/>
                </a:lnTo>
                <a:lnTo>
                  <a:pt x="3502091" y="794121"/>
                </a:lnTo>
                <a:lnTo>
                  <a:pt x="3501504" y="791581"/>
                </a:lnTo>
                <a:lnTo>
                  <a:pt x="3502868" y="787771"/>
                </a:lnTo>
                <a:lnTo>
                  <a:pt x="3505397" y="786501"/>
                </a:lnTo>
                <a:lnTo>
                  <a:pt x="3505984" y="786501"/>
                </a:lnTo>
                <a:lnTo>
                  <a:pt x="3506388" y="785231"/>
                </a:lnTo>
                <a:lnTo>
                  <a:pt x="3506975" y="785231"/>
                </a:lnTo>
                <a:lnTo>
                  <a:pt x="3515333" y="783961"/>
                </a:lnTo>
                <a:lnTo>
                  <a:pt x="3519074" y="780151"/>
                </a:lnTo>
                <a:lnTo>
                  <a:pt x="3518084" y="771261"/>
                </a:lnTo>
                <a:lnTo>
                  <a:pt x="3517680" y="769991"/>
                </a:lnTo>
                <a:lnTo>
                  <a:pt x="3518671" y="767451"/>
                </a:lnTo>
                <a:lnTo>
                  <a:pt x="3519074" y="764911"/>
                </a:lnTo>
                <a:lnTo>
                  <a:pt x="3523364" y="763641"/>
                </a:lnTo>
                <a:lnTo>
                  <a:pt x="3527433" y="762371"/>
                </a:lnTo>
                <a:lnTo>
                  <a:pt x="3531723" y="761101"/>
                </a:lnTo>
                <a:lnTo>
                  <a:pt x="3535830" y="761101"/>
                </a:lnTo>
                <a:lnTo>
                  <a:pt x="3538359" y="758561"/>
                </a:lnTo>
                <a:lnTo>
                  <a:pt x="3539936" y="752211"/>
                </a:lnTo>
                <a:lnTo>
                  <a:pt x="3539936" y="749671"/>
                </a:lnTo>
                <a:lnTo>
                  <a:pt x="3540523" y="747131"/>
                </a:lnTo>
                <a:lnTo>
                  <a:pt x="3541300" y="743321"/>
                </a:lnTo>
                <a:lnTo>
                  <a:pt x="3545003" y="742051"/>
                </a:lnTo>
                <a:lnTo>
                  <a:pt x="3548120" y="743321"/>
                </a:lnTo>
                <a:lnTo>
                  <a:pt x="3551419" y="743321"/>
                </a:lnTo>
                <a:lnTo>
                  <a:pt x="3553987" y="745861"/>
                </a:lnTo>
                <a:lnTo>
                  <a:pt x="3554756" y="748401"/>
                </a:lnTo>
                <a:lnTo>
                  <a:pt x="3556112" y="754751"/>
                </a:lnTo>
                <a:lnTo>
                  <a:pt x="3554352" y="761101"/>
                </a:lnTo>
                <a:lnTo>
                  <a:pt x="3547716" y="762371"/>
                </a:lnTo>
                <a:lnTo>
                  <a:pt x="3543647" y="762371"/>
                </a:lnTo>
                <a:lnTo>
                  <a:pt x="3540523" y="764911"/>
                </a:lnTo>
                <a:lnTo>
                  <a:pt x="3525086" y="782691"/>
                </a:lnTo>
                <a:lnTo>
                  <a:pt x="3522777" y="783961"/>
                </a:lnTo>
                <a:lnTo>
                  <a:pt x="3519623" y="787771"/>
                </a:lnTo>
                <a:lnTo>
                  <a:pt x="3520431" y="791581"/>
                </a:lnTo>
                <a:lnTo>
                  <a:pt x="3519623" y="795391"/>
                </a:lnTo>
                <a:lnTo>
                  <a:pt x="3518853" y="799201"/>
                </a:lnTo>
                <a:lnTo>
                  <a:pt x="3515333" y="801741"/>
                </a:lnTo>
                <a:lnTo>
                  <a:pt x="3511630" y="801741"/>
                </a:lnTo>
                <a:lnTo>
                  <a:pt x="3507157" y="803011"/>
                </a:lnTo>
                <a:close/>
              </a:path>
              <a:path w="4097654" h="972819">
                <a:moveTo>
                  <a:pt x="3704379" y="759831"/>
                </a:moveTo>
                <a:lnTo>
                  <a:pt x="3700090" y="757291"/>
                </a:lnTo>
                <a:lnTo>
                  <a:pt x="3700090" y="749671"/>
                </a:lnTo>
                <a:lnTo>
                  <a:pt x="3700272" y="748401"/>
                </a:lnTo>
                <a:lnTo>
                  <a:pt x="3700638" y="743321"/>
                </a:lnTo>
                <a:lnTo>
                  <a:pt x="3704158" y="742051"/>
                </a:lnTo>
                <a:lnTo>
                  <a:pt x="3708448" y="743321"/>
                </a:lnTo>
                <a:lnTo>
                  <a:pt x="3711199" y="744591"/>
                </a:lnTo>
                <a:lnTo>
                  <a:pt x="3713325" y="748401"/>
                </a:lnTo>
                <a:lnTo>
                  <a:pt x="3712959" y="750941"/>
                </a:lnTo>
                <a:lnTo>
                  <a:pt x="3712738" y="753481"/>
                </a:lnTo>
                <a:lnTo>
                  <a:pt x="3711564" y="756021"/>
                </a:lnTo>
                <a:lnTo>
                  <a:pt x="3709035" y="757291"/>
                </a:lnTo>
                <a:lnTo>
                  <a:pt x="3704379" y="759831"/>
                </a:lnTo>
                <a:close/>
              </a:path>
              <a:path w="4097654" h="972819">
                <a:moveTo>
                  <a:pt x="3473015" y="762371"/>
                </a:moveTo>
                <a:lnTo>
                  <a:pt x="3469715" y="762371"/>
                </a:lnTo>
                <a:lnTo>
                  <a:pt x="3468542" y="761101"/>
                </a:lnTo>
                <a:lnTo>
                  <a:pt x="3466012" y="761101"/>
                </a:lnTo>
                <a:lnTo>
                  <a:pt x="3462088" y="759831"/>
                </a:lnTo>
                <a:lnTo>
                  <a:pt x="3459551" y="756021"/>
                </a:lnTo>
                <a:lnTo>
                  <a:pt x="3460915" y="752211"/>
                </a:lnTo>
                <a:lnTo>
                  <a:pt x="3462088" y="749671"/>
                </a:lnTo>
                <a:lnTo>
                  <a:pt x="3465609" y="744591"/>
                </a:lnTo>
                <a:lnTo>
                  <a:pt x="3466965" y="743321"/>
                </a:lnTo>
                <a:lnTo>
                  <a:pt x="3470081" y="743321"/>
                </a:lnTo>
                <a:lnTo>
                  <a:pt x="3472062" y="745861"/>
                </a:lnTo>
                <a:lnTo>
                  <a:pt x="3474775" y="748401"/>
                </a:lnTo>
                <a:lnTo>
                  <a:pt x="3475544" y="752211"/>
                </a:lnTo>
                <a:lnTo>
                  <a:pt x="3475544" y="759831"/>
                </a:lnTo>
                <a:lnTo>
                  <a:pt x="3473015" y="762371"/>
                </a:lnTo>
                <a:close/>
              </a:path>
              <a:path w="4097654" h="972819">
                <a:moveTo>
                  <a:pt x="3509100" y="762371"/>
                </a:moveTo>
                <a:lnTo>
                  <a:pt x="3503454" y="762371"/>
                </a:lnTo>
                <a:lnTo>
                  <a:pt x="3499340" y="758561"/>
                </a:lnTo>
                <a:lnTo>
                  <a:pt x="3499066" y="754751"/>
                </a:lnTo>
                <a:lnTo>
                  <a:pt x="3498974" y="748401"/>
                </a:lnTo>
                <a:lnTo>
                  <a:pt x="3502677" y="744591"/>
                </a:lnTo>
                <a:lnTo>
                  <a:pt x="3512034" y="743321"/>
                </a:lnTo>
                <a:lnTo>
                  <a:pt x="3515554" y="747131"/>
                </a:lnTo>
                <a:lnTo>
                  <a:pt x="3515737" y="752211"/>
                </a:lnTo>
                <a:lnTo>
                  <a:pt x="3515920" y="758561"/>
                </a:lnTo>
                <a:lnTo>
                  <a:pt x="3513611" y="761101"/>
                </a:lnTo>
                <a:lnTo>
                  <a:pt x="3509100" y="762371"/>
                </a:lnTo>
                <a:close/>
              </a:path>
              <a:path w="4097654" h="972819">
                <a:moveTo>
                  <a:pt x="3724838" y="782691"/>
                </a:moveTo>
                <a:lnTo>
                  <a:pt x="3712738" y="782691"/>
                </a:lnTo>
                <a:lnTo>
                  <a:pt x="3715488" y="781421"/>
                </a:lnTo>
                <a:lnTo>
                  <a:pt x="3717614" y="777611"/>
                </a:lnTo>
                <a:lnTo>
                  <a:pt x="3718422" y="776341"/>
                </a:lnTo>
                <a:lnTo>
                  <a:pt x="3719374" y="769991"/>
                </a:lnTo>
                <a:lnTo>
                  <a:pt x="3722712" y="767451"/>
                </a:lnTo>
                <a:lnTo>
                  <a:pt x="3727184" y="766181"/>
                </a:lnTo>
                <a:lnTo>
                  <a:pt x="3728945" y="764911"/>
                </a:lnTo>
                <a:lnTo>
                  <a:pt x="3730888" y="764911"/>
                </a:lnTo>
                <a:lnTo>
                  <a:pt x="3732648" y="763641"/>
                </a:lnTo>
                <a:lnTo>
                  <a:pt x="3735954" y="762371"/>
                </a:lnTo>
                <a:lnTo>
                  <a:pt x="3737897" y="761101"/>
                </a:lnTo>
                <a:lnTo>
                  <a:pt x="3739878" y="753481"/>
                </a:lnTo>
                <a:lnTo>
                  <a:pt x="3741052" y="749671"/>
                </a:lnTo>
                <a:lnTo>
                  <a:pt x="3742591" y="747131"/>
                </a:lnTo>
                <a:lnTo>
                  <a:pt x="3743581" y="744591"/>
                </a:lnTo>
                <a:lnTo>
                  <a:pt x="3745707" y="743321"/>
                </a:lnTo>
                <a:lnTo>
                  <a:pt x="3751574" y="743321"/>
                </a:lnTo>
                <a:lnTo>
                  <a:pt x="3753113" y="744591"/>
                </a:lnTo>
                <a:lnTo>
                  <a:pt x="3754508" y="747131"/>
                </a:lnTo>
                <a:lnTo>
                  <a:pt x="3756230" y="749671"/>
                </a:lnTo>
                <a:lnTo>
                  <a:pt x="3756047" y="753481"/>
                </a:lnTo>
                <a:lnTo>
                  <a:pt x="3754287" y="756021"/>
                </a:lnTo>
                <a:lnTo>
                  <a:pt x="3754104" y="757291"/>
                </a:lnTo>
                <a:lnTo>
                  <a:pt x="3753334" y="757291"/>
                </a:lnTo>
                <a:lnTo>
                  <a:pt x="3750401" y="762371"/>
                </a:lnTo>
                <a:lnTo>
                  <a:pt x="3744351" y="762371"/>
                </a:lnTo>
                <a:lnTo>
                  <a:pt x="3742187" y="767451"/>
                </a:lnTo>
                <a:lnTo>
                  <a:pt x="3740244" y="772531"/>
                </a:lnTo>
                <a:lnTo>
                  <a:pt x="3738484" y="776341"/>
                </a:lnTo>
                <a:lnTo>
                  <a:pt x="3737164" y="780151"/>
                </a:lnTo>
                <a:lnTo>
                  <a:pt x="3733425" y="780151"/>
                </a:lnTo>
                <a:lnTo>
                  <a:pt x="3724838" y="782691"/>
                </a:lnTo>
                <a:close/>
              </a:path>
              <a:path w="4097654" h="972819">
                <a:moveTo>
                  <a:pt x="3958328" y="761101"/>
                </a:moveTo>
                <a:lnTo>
                  <a:pt x="3949345" y="761101"/>
                </a:lnTo>
                <a:lnTo>
                  <a:pt x="3946045" y="759831"/>
                </a:lnTo>
                <a:lnTo>
                  <a:pt x="3943882" y="757291"/>
                </a:lnTo>
                <a:lnTo>
                  <a:pt x="3941756" y="753481"/>
                </a:lnTo>
                <a:lnTo>
                  <a:pt x="3941756" y="749671"/>
                </a:lnTo>
                <a:lnTo>
                  <a:pt x="3944285" y="745861"/>
                </a:lnTo>
                <a:lnTo>
                  <a:pt x="3945238" y="744591"/>
                </a:lnTo>
                <a:lnTo>
                  <a:pt x="3946998" y="744591"/>
                </a:lnTo>
                <a:lnTo>
                  <a:pt x="3948171" y="743321"/>
                </a:lnTo>
                <a:lnTo>
                  <a:pt x="3950518" y="743321"/>
                </a:lnTo>
                <a:lnTo>
                  <a:pt x="3954808" y="744591"/>
                </a:lnTo>
                <a:lnTo>
                  <a:pt x="3957924" y="747131"/>
                </a:lnTo>
                <a:lnTo>
                  <a:pt x="3959684" y="752211"/>
                </a:lnTo>
                <a:lnTo>
                  <a:pt x="3961261" y="756021"/>
                </a:lnTo>
                <a:lnTo>
                  <a:pt x="3958328" y="761101"/>
                </a:lnTo>
                <a:close/>
              </a:path>
              <a:path w="4097654" h="972819">
                <a:moveTo>
                  <a:pt x="3675883" y="803011"/>
                </a:moveTo>
                <a:lnTo>
                  <a:pt x="3651493" y="803011"/>
                </a:lnTo>
                <a:lnTo>
                  <a:pt x="3657954" y="801741"/>
                </a:lnTo>
                <a:lnTo>
                  <a:pt x="3661436" y="797931"/>
                </a:lnTo>
                <a:lnTo>
                  <a:pt x="3662023" y="791581"/>
                </a:lnTo>
                <a:lnTo>
                  <a:pt x="3662427" y="786501"/>
                </a:lnTo>
                <a:lnTo>
                  <a:pt x="3665139" y="783961"/>
                </a:lnTo>
                <a:lnTo>
                  <a:pt x="3678595" y="773801"/>
                </a:lnTo>
                <a:lnTo>
                  <a:pt x="3679989" y="769991"/>
                </a:lnTo>
                <a:lnTo>
                  <a:pt x="3678008" y="766181"/>
                </a:lnTo>
                <a:lnTo>
                  <a:pt x="3670823" y="763641"/>
                </a:lnTo>
                <a:lnTo>
                  <a:pt x="3666534" y="762371"/>
                </a:lnTo>
                <a:lnTo>
                  <a:pt x="3662427" y="761101"/>
                </a:lnTo>
                <a:lnTo>
                  <a:pt x="3661253" y="757291"/>
                </a:lnTo>
                <a:lnTo>
                  <a:pt x="3661436" y="753481"/>
                </a:lnTo>
                <a:lnTo>
                  <a:pt x="3663013" y="749671"/>
                </a:lnTo>
                <a:lnTo>
                  <a:pt x="3665947" y="745861"/>
                </a:lnTo>
                <a:lnTo>
                  <a:pt x="3668477" y="745861"/>
                </a:lnTo>
                <a:lnTo>
                  <a:pt x="3672180" y="744591"/>
                </a:lnTo>
                <a:lnTo>
                  <a:pt x="3676652" y="745861"/>
                </a:lnTo>
                <a:lnTo>
                  <a:pt x="3678229" y="749671"/>
                </a:lnTo>
                <a:lnTo>
                  <a:pt x="3679403" y="752211"/>
                </a:lnTo>
                <a:lnTo>
                  <a:pt x="3680172" y="754751"/>
                </a:lnTo>
                <a:lnTo>
                  <a:pt x="3681750" y="758561"/>
                </a:lnTo>
                <a:lnTo>
                  <a:pt x="3683472" y="761101"/>
                </a:lnTo>
                <a:lnTo>
                  <a:pt x="3686039" y="761101"/>
                </a:lnTo>
                <a:lnTo>
                  <a:pt x="3693445" y="762371"/>
                </a:lnTo>
                <a:lnTo>
                  <a:pt x="3696752" y="767451"/>
                </a:lnTo>
                <a:lnTo>
                  <a:pt x="3698330" y="773801"/>
                </a:lnTo>
                <a:lnTo>
                  <a:pt x="3698695" y="775071"/>
                </a:lnTo>
                <a:lnTo>
                  <a:pt x="3698916" y="776341"/>
                </a:lnTo>
                <a:lnTo>
                  <a:pt x="3700272" y="781421"/>
                </a:lnTo>
                <a:lnTo>
                  <a:pt x="3704562" y="782691"/>
                </a:lnTo>
                <a:lnTo>
                  <a:pt x="3724838" y="782691"/>
                </a:lnTo>
                <a:lnTo>
                  <a:pt x="3722125" y="783961"/>
                </a:lnTo>
                <a:lnTo>
                  <a:pt x="3718201" y="785231"/>
                </a:lnTo>
                <a:lnTo>
                  <a:pt x="3688165" y="785231"/>
                </a:lnTo>
                <a:lnTo>
                  <a:pt x="3684279" y="789041"/>
                </a:lnTo>
                <a:lnTo>
                  <a:pt x="3682885" y="790311"/>
                </a:lnTo>
                <a:lnTo>
                  <a:pt x="3681163" y="794121"/>
                </a:lnTo>
                <a:lnTo>
                  <a:pt x="3679403" y="799201"/>
                </a:lnTo>
                <a:lnTo>
                  <a:pt x="3675883" y="803011"/>
                </a:lnTo>
                <a:close/>
              </a:path>
              <a:path w="4097654" h="972819">
                <a:moveTo>
                  <a:pt x="3834085" y="759831"/>
                </a:moveTo>
                <a:lnTo>
                  <a:pt x="3830382" y="759831"/>
                </a:lnTo>
                <a:lnTo>
                  <a:pt x="3824515" y="757291"/>
                </a:lnTo>
                <a:lnTo>
                  <a:pt x="3819822" y="754751"/>
                </a:lnTo>
                <a:lnTo>
                  <a:pt x="3820043" y="748401"/>
                </a:lnTo>
                <a:lnTo>
                  <a:pt x="3825102" y="745861"/>
                </a:lnTo>
                <a:lnTo>
                  <a:pt x="3828218" y="744591"/>
                </a:lnTo>
                <a:lnTo>
                  <a:pt x="3835038" y="744591"/>
                </a:lnTo>
                <a:lnTo>
                  <a:pt x="3838962" y="747131"/>
                </a:lnTo>
                <a:lnTo>
                  <a:pt x="3839731" y="754751"/>
                </a:lnTo>
                <a:lnTo>
                  <a:pt x="3837202" y="758561"/>
                </a:lnTo>
                <a:lnTo>
                  <a:pt x="3834085" y="759831"/>
                </a:lnTo>
                <a:close/>
              </a:path>
              <a:path w="4097654" h="972819">
                <a:moveTo>
                  <a:pt x="3992836" y="754751"/>
                </a:moveTo>
                <a:lnTo>
                  <a:pt x="3990490" y="754751"/>
                </a:lnTo>
                <a:lnTo>
                  <a:pt x="3987594" y="753481"/>
                </a:lnTo>
                <a:lnTo>
                  <a:pt x="3985651" y="749671"/>
                </a:lnTo>
                <a:lnTo>
                  <a:pt x="3988951" y="745861"/>
                </a:lnTo>
                <a:lnTo>
                  <a:pt x="3990894" y="745861"/>
                </a:lnTo>
                <a:lnTo>
                  <a:pt x="3992067" y="744591"/>
                </a:lnTo>
                <a:lnTo>
                  <a:pt x="3994597" y="744591"/>
                </a:lnTo>
                <a:lnTo>
                  <a:pt x="3997530" y="747131"/>
                </a:lnTo>
                <a:lnTo>
                  <a:pt x="3998117" y="750941"/>
                </a:lnTo>
                <a:lnTo>
                  <a:pt x="3996760" y="753481"/>
                </a:lnTo>
                <a:lnTo>
                  <a:pt x="3994010" y="753481"/>
                </a:lnTo>
                <a:lnTo>
                  <a:pt x="3992836" y="754751"/>
                </a:lnTo>
                <a:close/>
              </a:path>
              <a:path w="4097654" h="972819">
                <a:moveTo>
                  <a:pt x="3389147" y="761101"/>
                </a:moveTo>
                <a:lnTo>
                  <a:pt x="3385627" y="761101"/>
                </a:lnTo>
                <a:lnTo>
                  <a:pt x="3380157" y="757291"/>
                </a:lnTo>
                <a:lnTo>
                  <a:pt x="3379791" y="753481"/>
                </a:lnTo>
                <a:lnTo>
                  <a:pt x="3381551" y="750941"/>
                </a:lnTo>
                <a:lnTo>
                  <a:pt x="3384263" y="745861"/>
                </a:lnTo>
                <a:lnTo>
                  <a:pt x="3388957" y="745861"/>
                </a:lnTo>
                <a:lnTo>
                  <a:pt x="3391898" y="749671"/>
                </a:lnTo>
                <a:lnTo>
                  <a:pt x="3392851" y="750941"/>
                </a:lnTo>
                <a:lnTo>
                  <a:pt x="3393437" y="753481"/>
                </a:lnTo>
                <a:lnTo>
                  <a:pt x="3394428" y="754751"/>
                </a:lnTo>
                <a:lnTo>
                  <a:pt x="3393437" y="757291"/>
                </a:lnTo>
                <a:lnTo>
                  <a:pt x="3393033" y="758561"/>
                </a:lnTo>
                <a:lnTo>
                  <a:pt x="3391677" y="759831"/>
                </a:lnTo>
                <a:lnTo>
                  <a:pt x="3389147" y="761101"/>
                </a:lnTo>
                <a:close/>
              </a:path>
              <a:path w="4097654" h="972819">
                <a:moveTo>
                  <a:pt x="4066181" y="757291"/>
                </a:moveTo>
                <a:lnTo>
                  <a:pt x="4062882" y="754751"/>
                </a:lnTo>
                <a:lnTo>
                  <a:pt x="4062882" y="749671"/>
                </a:lnTo>
                <a:lnTo>
                  <a:pt x="4065229" y="747131"/>
                </a:lnTo>
                <a:lnTo>
                  <a:pt x="4067538" y="747131"/>
                </a:lnTo>
                <a:lnTo>
                  <a:pt x="4071058" y="745861"/>
                </a:lnTo>
                <a:lnTo>
                  <a:pt x="4074395" y="748401"/>
                </a:lnTo>
                <a:lnTo>
                  <a:pt x="4073991" y="753481"/>
                </a:lnTo>
                <a:lnTo>
                  <a:pt x="4071645" y="756021"/>
                </a:lnTo>
                <a:lnTo>
                  <a:pt x="4069298" y="756021"/>
                </a:lnTo>
                <a:lnTo>
                  <a:pt x="4066181" y="757291"/>
                </a:lnTo>
                <a:close/>
              </a:path>
              <a:path w="4097654" h="972819">
                <a:moveTo>
                  <a:pt x="3622051" y="763641"/>
                </a:moveTo>
                <a:lnTo>
                  <a:pt x="3621464" y="761101"/>
                </a:lnTo>
                <a:lnTo>
                  <a:pt x="3620474" y="759831"/>
                </a:lnTo>
                <a:lnTo>
                  <a:pt x="3620291" y="758561"/>
                </a:lnTo>
                <a:lnTo>
                  <a:pt x="3619887" y="750941"/>
                </a:lnTo>
                <a:lnTo>
                  <a:pt x="3626341" y="747131"/>
                </a:lnTo>
                <a:lnTo>
                  <a:pt x="3632977" y="749671"/>
                </a:lnTo>
                <a:lnTo>
                  <a:pt x="3635103" y="750941"/>
                </a:lnTo>
                <a:lnTo>
                  <a:pt x="3636681" y="754751"/>
                </a:lnTo>
                <a:lnTo>
                  <a:pt x="3635911" y="756021"/>
                </a:lnTo>
                <a:lnTo>
                  <a:pt x="3635324" y="758561"/>
                </a:lnTo>
                <a:lnTo>
                  <a:pt x="3634334" y="759831"/>
                </a:lnTo>
                <a:lnTo>
                  <a:pt x="3627110" y="759831"/>
                </a:lnTo>
                <a:lnTo>
                  <a:pt x="3624764" y="761101"/>
                </a:lnTo>
                <a:lnTo>
                  <a:pt x="3623811" y="761101"/>
                </a:lnTo>
                <a:lnTo>
                  <a:pt x="3623042" y="762371"/>
                </a:lnTo>
                <a:lnTo>
                  <a:pt x="3622051" y="763641"/>
                </a:lnTo>
                <a:close/>
              </a:path>
              <a:path w="4097654" h="972819">
                <a:moveTo>
                  <a:pt x="4032442" y="754751"/>
                </a:moveTo>
                <a:lnTo>
                  <a:pt x="4030903" y="753481"/>
                </a:lnTo>
                <a:lnTo>
                  <a:pt x="4029509" y="752211"/>
                </a:lnTo>
                <a:lnTo>
                  <a:pt x="4029143" y="752211"/>
                </a:lnTo>
                <a:lnTo>
                  <a:pt x="4028153" y="749671"/>
                </a:lnTo>
                <a:lnTo>
                  <a:pt x="4031086" y="747131"/>
                </a:lnTo>
                <a:lnTo>
                  <a:pt x="4034972" y="747131"/>
                </a:lnTo>
                <a:lnTo>
                  <a:pt x="4036740" y="749671"/>
                </a:lnTo>
                <a:lnTo>
                  <a:pt x="4035749" y="750941"/>
                </a:lnTo>
                <a:lnTo>
                  <a:pt x="4034972" y="752211"/>
                </a:lnTo>
                <a:lnTo>
                  <a:pt x="4033616" y="753481"/>
                </a:lnTo>
                <a:lnTo>
                  <a:pt x="4032442" y="754751"/>
                </a:lnTo>
                <a:close/>
              </a:path>
              <a:path w="4097654" h="972819">
                <a:moveTo>
                  <a:pt x="3590659" y="762371"/>
                </a:moveTo>
                <a:lnTo>
                  <a:pt x="3587322" y="762371"/>
                </a:lnTo>
                <a:lnTo>
                  <a:pt x="3584388" y="759831"/>
                </a:lnTo>
                <a:lnTo>
                  <a:pt x="3584205" y="756021"/>
                </a:lnTo>
                <a:lnTo>
                  <a:pt x="3584023" y="753481"/>
                </a:lnTo>
                <a:lnTo>
                  <a:pt x="3586369" y="749671"/>
                </a:lnTo>
                <a:lnTo>
                  <a:pt x="3593189" y="749671"/>
                </a:lnTo>
                <a:lnTo>
                  <a:pt x="3596305" y="753481"/>
                </a:lnTo>
                <a:lnTo>
                  <a:pt x="3595901" y="757291"/>
                </a:lnTo>
                <a:lnTo>
                  <a:pt x="3595718" y="759831"/>
                </a:lnTo>
                <a:lnTo>
                  <a:pt x="3593372" y="761101"/>
                </a:lnTo>
                <a:lnTo>
                  <a:pt x="3590659" y="762371"/>
                </a:lnTo>
                <a:close/>
              </a:path>
              <a:path w="4097654" h="972819">
                <a:moveTo>
                  <a:pt x="3309379" y="753481"/>
                </a:moveTo>
                <a:lnTo>
                  <a:pt x="3308572" y="753481"/>
                </a:lnTo>
                <a:lnTo>
                  <a:pt x="3307215" y="752211"/>
                </a:lnTo>
                <a:lnTo>
                  <a:pt x="3307033" y="752211"/>
                </a:lnTo>
                <a:lnTo>
                  <a:pt x="3306812" y="750941"/>
                </a:lnTo>
                <a:lnTo>
                  <a:pt x="3309379" y="750941"/>
                </a:lnTo>
                <a:lnTo>
                  <a:pt x="3309379" y="753481"/>
                </a:lnTo>
                <a:close/>
              </a:path>
              <a:path w="4097654" h="972819">
                <a:moveTo>
                  <a:pt x="3811463" y="776341"/>
                </a:moveTo>
                <a:lnTo>
                  <a:pt x="3808713" y="776341"/>
                </a:lnTo>
                <a:lnTo>
                  <a:pt x="3807752" y="775071"/>
                </a:lnTo>
                <a:lnTo>
                  <a:pt x="3806366" y="772531"/>
                </a:lnTo>
                <a:lnTo>
                  <a:pt x="3804606" y="771261"/>
                </a:lnTo>
                <a:lnTo>
                  <a:pt x="3804232" y="768721"/>
                </a:lnTo>
                <a:lnTo>
                  <a:pt x="3803828" y="766181"/>
                </a:lnTo>
                <a:lnTo>
                  <a:pt x="3804606" y="762371"/>
                </a:lnTo>
                <a:lnTo>
                  <a:pt x="3805002" y="759831"/>
                </a:lnTo>
                <a:lnTo>
                  <a:pt x="3808926" y="762371"/>
                </a:lnTo>
                <a:lnTo>
                  <a:pt x="3810655" y="763641"/>
                </a:lnTo>
                <a:lnTo>
                  <a:pt x="3813223" y="766181"/>
                </a:lnTo>
                <a:lnTo>
                  <a:pt x="3814358" y="768721"/>
                </a:lnTo>
                <a:lnTo>
                  <a:pt x="3814176" y="772531"/>
                </a:lnTo>
                <a:lnTo>
                  <a:pt x="3813993" y="773801"/>
                </a:lnTo>
                <a:lnTo>
                  <a:pt x="3813406" y="775071"/>
                </a:lnTo>
                <a:lnTo>
                  <a:pt x="3811463" y="776341"/>
                </a:lnTo>
                <a:close/>
              </a:path>
              <a:path w="4097654" h="972819">
                <a:moveTo>
                  <a:pt x="3612473" y="777611"/>
                </a:moveTo>
                <a:lnTo>
                  <a:pt x="3609174" y="776341"/>
                </a:lnTo>
                <a:lnTo>
                  <a:pt x="3606241" y="775071"/>
                </a:lnTo>
                <a:lnTo>
                  <a:pt x="3605288" y="772531"/>
                </a:lnTo>
                <a:lnTo>
                  <a:pt x="3604885" y="769991"/>
                </a:lnTo>
                <a:lnTo>
                  <a:pt x="3604481" y="768721"/>
                </a:lnTo>
                <a:lnTo>
                  <a:pt x="3606058" y="764911"/>
                </a:lnTo>
                <a:lnTo>
                  <a:pt x="3608001" y="763641"/>
                </a:lnTo>
                <a:lnTo>
                  <a:pt x="3612694" y="761101"/>
                </a:lnTo>
                <a:lnTo>
                  <a:pt x="3617358" y="761101"/>
                </a:lnTo>
                <a:lnTo>
                  <a:pt x="3622051" y="763641"/>
                </a:lnTo>
                <a:lnTo>
                  <a:pt x="3620695" y="766181"/>
                </a:lnTo>
                <a:lnTo>
                  <a:pt x="3619301" y="769991"/>
                </a:lnTo>
                <a:lnTo>
                  <a:pt x="3617571" y="773801"/>
                </a:lnTo>
                <a:lnTo>
                  <a:pt x="3616184" y="776341"/>
                </a:lnTo>
                <a:lnTo>
                  <a:pt x="3612473" y="777611"/>
                </a:lnTo>
                <a:close/>
              </a:path>
              <a:path w="4097654" h="972819">
                <a:moveTo>
                  <a:pt x="3993644" y="797931"/>
                </a:moveTo>
                <a:lnTo>
                  <a:pt x="3988768" y="797931"/>
                </a:lnTo>
                <a:lnTo>
                  <a:pt x="3987594" y="796661"/>
                </a:lnTo>
                <a:lnTo>
                  <a:pt x="3985065" y="794121"/>
                </a:lnTo>
                <a:lnTo>
                  <a:pt x="3982718" y="792851"/>
                </a:lnTo>
                <a:lnTo>
                  <a:pt x="3981324" y="789041"/>
                </a:lnTo>
                <a:lnTo>
                  <a:pt x="3979198" y="785231"/>
                </a:lnTo>
                <a:lnTo>
                  <a:pt x="3975898" y="782691"/>
                </a:lnTo>
                <a:lnTo>
                  <a:pt x="3971205" y="782691"/>
                </a:lnTo>
                <a:lnTo>
                  <a:pt x="3969445" y="781421"/>
                </a:lnTo>
                <a:lnTo>
                  <a:pt x="3965925" y="780151"/>
                </a:lnTo>
                <a:lnTo>
                  <a:pt x="3962222" y="778881"/>
                </a:lnTo>
                <a:lnTo>
                  <a:pt x="3960462" y="772531"/>
                </a:lnTo>
                <a:lnTo>
                  <a:pt x="3964165" y="763641"/>
                </a:lnTo>
                <a:lnTo>
                  <a:pt x="3970031" y="761101"/>
                </a:lnTo>
                <a:lnTo>
                  <a:pt x="3974504" y="763641"/>
                </a:lnTo>
                <a:lnTo>
                  <a:pt x="3976081" y="764911"/>
                </a:lnTo>
                <a:lnTo>
                  <a:pt x="3977438" y="766181"/>
                </a:lnTo>
                <a:lnTo>
                  <a:pt x="3978207" y="767451"/>
                </a:lnTo>
                <a:lnTo>
                  <a:pt x="3979015" y="768721"/>
                </a:lnTo>
                <a:lnTo>
                  <a:pt x="3978794" y="771261"/>
                </a:lnTo>
                <a:lnTo>
                  <a:pt x="3979198" y="775071"/>
                </a:lnTo>
                <a:lnTo>
                  <a:pt x="3979602" y="777611"/>
                </a:lnTo>
                <a:lnTo>
                  <a:pt x="3979967" y="780151"/>
                </a:lnTo>
                <a:lnTo>
                  <a:pt x="3983305" y="781421"/>
                </a:lnTo>
                <a:lnTo>
                  <a:pt x="3994231" y="785231"/>
                </a:lnTo>
                <a:lnTo>
                  <a:pt x="3995770" y="787771"/>
                </a:lnTo>
                <a:lnTo>
                  <a:pt x="3994597" y="794121"/>
                </a:lnTo>
                <a:lnTo>
                  <a:pt x="3994414" y="795391"/>
                </a:lnTo>
                <a:lnTo>
                  <a:pt x="3993644" y="797931"/>
                </a:lnTo>
                <a:close/>
              </a:path>
              <a:path w="4097654" h="972819">
                <a:moveTo>
                  <a:pt x="3413347" y="780151"/>
                </a:moveTo>
                <a:lnTo>
                  <a:pt x="3411183" y="778881"/>
                </a:lnTo>
                <a:lnTo>
                  <a:pt x="3406893" y="777611"/>
                </a:lnTo>
                <a:lnTo>
                  <a:pt x="3403373" y="775071"/>
                </a:lnTo>
                <a:lnTo>
                  <a:pt x="3399304" y="768721"/>
                </a:lnTo>
                <a:lnTo>
                  <a:pt x="3401430" y="763641"/>
                </a:lnTo>
                <a:lnTo>
                  <a:pt x="3405941" y="762371"/>
                </a:lnTo>
                <a:lnTo>
                  <a:pt x="3407076" y="763641"/>
                </a:lnTo>
                <a:lnTo>
                  <a:pt x="3410413" y="763641"/>
                </a:lnTo>
                <a:lnTo>
                  <a:pt x="3414299" y="766181"/>
                </a:lnTo>
                <a:lnTo>
                  <a:pt x="3415877" y="769991"/>
                </a:lnTo>
                <a:lnTo>
                  <a:pt x="3416463" y="775071"/>
                </a:lnTo>
                <a:lnTo>
                  <a:pt x="3416646" y="776341"/>
                </a:lnTo>
                <a:lnTo>
                  <a:pt x="3413347" y="780151"/>
                </a:lnTo>
                <a:close/>
              </a:path>
              <a:path w="4097654" h="972819">
                <a:moveTo>
                  <a:pt x="3654030" y="780151"/>
                </a:moveTo>
                <a:lnTo>
                  <a:pt x="3647020" y="780151"/>
                </a:lnTo>
                <a:lnTo>
                  <a:pt x="3641923" y="778881"/>
                </a:lnTo>
                <a:lnTo>
                  <a:pt x="3639614" y="775071"/>
                </a:lnTo>
                <a:lnTo>
                  <a:pt x="3639614" y="766181"/>
                </a:lnTo>
                <a:lnTo>
                  <a:pt x="3641740" y="763641"/>
                </a:lnTo>
                <a:lnTo>
                  <a:pt x="3644087" y="763641"/>
                </a:lnTo>
                <a:lnTo>
                  <a:pt x="3662427" y="762371"/>
                </a:lnTo>
                <a:lnTo>
                  <a:pt x="3659676" y="771261"/>
                </a:lnTo>
                <a:lnTo>
                  <a:pt x="3658320" y="776341"/>
                </a:lnTo>
                <a:lnTo>
                  <a:pt x="3657367" y="778881"/>
                </a:lnTo>
                <a:lnTo>
                  <a:pt x="3654030" y="780151"/>
                </a:lnTo>
                <a:close/>
              </a:path>
              <a:path w="4097654" h="972819">
                <a:moveTo>
                  <a:pt x="3774772" y="780151"/>
                </a:moveTo>
                <a:lnTo>
                  <a:pt x="3755460" y="780151"/>
                </a:lnTo>
                <a:lnTo>
                  <a:pt x="3758394" y="777611"/>
                </a:lnTo>
                <a:lnTo>
                  <a:pt x="3760337" y="773801"/>
                </a:lnTo>
                <a:lnTo>
                  <a:pt x="3761510" y="772531"/>
                </a:lnTo>
                <a:lnTo>
                  <a:pt x="3762501" y="769991"/>
                </a:lnTo>
                <a:lnTo>
                  <a:pt x="3763857" y="767451"/>
                </a:lnTo>
                <a:lnTo>
                  <a:pt x="3765617" y="764911"/>
                </a:lnTo>
                <a:lnTo>
                  <a:pt x="3768924" y="763641"/>
                </a:lnTo>
                <a:lnTo>
                  <a:pt x="3772253" y="764911"/>
                </a:lnTo>
                <a:lnTo>
                  <a:pt x="3776330" y="766181"/>
                </a:lnTo>
                <a:lnTo>
                  <a:pt x="3779080" y="769991"/>
                </a:lnTo>
                <a:lnTo>
                  <a:pt x="3779263" y="772531"/>
                </a:lnTo>
                <a:lnTo>
                  <a:pt x="3779446" y="776341"/>
                </a:lnTo>
                <a:lnTo>
                  <a:pt x="3778494" y="777611"/>
                </a:lnTo>
                <a:lnTo>
                  <a:pt x="3776147" y="778881"/>
                </a:lnTo>
                <a:lnTo>
                  <a:pt x="3774772" y="780151"/>
                </a:lnTo>
                <a:close/>
              </a:path>
              <a:path w="4097654" h="972819">
                <a:moveTo>
                  <a:pt x="3885387" y="785231"/>
                </a:moveTo>
                <a:lnTo>
                  <a:pt x="3878164" y="781421"/>
                </a:lnTo>
                <a:lnTo>
                  <a:pt x="3882454" y="778881"/>
                </a:lnTo>
                <a:lnTo>
                  <a:pt x="3882240" y="773801"/>
                </a:lnTo>
                <a:lnTo>
                  <a:pt x="3884214" y="769991"/>
                </a:lnTo>
                <a:lnTo>
                  <a:pt x="3885387" y="768721"/>
                </a:lnTo>
                <a:lnTo>
                  <a:pt x="3886934" y="766181"/>
                </a:lnTo>
                <a:lnTo>
                  <a:pt x="3892580" y="763641"/>
                </a:lnTo>
                <a:lnTo>
                  <a:pt x="3896283" y="764911"/>
                </a:lnTo>
                <a:lnTo>
                  <a:pt x="3897860" y="767451"/>
                </a:lnTo>
                <a:lnTo>
                  <a:pt x="3899986" y="771261"/>
                </a:lnTo>
                <a:lnTo>
                  <a:pt x="3899986" y="776341"/>
                </a:lnTo>
                <a:lnTo>
                  <a:pt x="3897456" y="778881"/>
                </a:lnTo>
                <a:lnTo>
                  <a:pt x="3891627" y="782691"/>
                </a:lnTo>
                <a:lnTo>
                  <a:pt x="3885387" y="785231"/>
                </a:lnTo>
                <a:close/>
              </a:path>
              <a:path w="4097654" h="972819">
                <a:moveTo>
                  <a:pt x="3589851" y="797931"/>
                </a:moveTo>
                <a:lnTo>
                  <a:pt x="3586148" y="797931"/>
                </a:lnTo>
                <a:lnTo>
                  <a:pt x="3584609" y="795391"/>
                </a:lnTo>
                <a:lnTo>
                  <a:pt x="3583436" y="794121"/>
                </a:lnTo>
                <a:lnTo>
                  <a:pt x="3581676" y="792851"/>
                </a:lnTo>
                <a:lnTo>
                  <a:pt x="3579329" y="785231"/>
                </a:lnTo>
                <a:lnTo>
                  <a:pt x="3575032" y="782691"/>
                </a:lnTo>
                <a:lnTo>
                  <a:pt x="3568982" y="781421"/>
                </a:lnTo>
                <a:lnTo>
                  <a:pt x="3564875" y="781421"/>
                </a:lnTo>
                <a:lnTo>
                  <a:pt x="3563153" y="777611"/>
                </a:lnTo>
                <a:lnTo>
                  <a:pt x="3563519" y="769991"/>
                </a:lnTo>
                <a:lnTo>
                  <a:pt x="3566269" y="766181"/>
                </a:lnTo>
                <a:lnTo>
                  <a:pt x="3573493" y="764911"/>
                </a:lnTo>
                <a:lnTo>
                  <a:pt x="3576982" y="767451"/>
                </a:lnTo>
                <a:lnTo>
                  <a:pt x="3577965" y="769991"/>
                </a:lnTo>
                <a:lnTo>
                  <a:pt x="3578552" y="771261"/>
                </a:lnTo>
                <a:lnTo>
                  <a:pt x="3578925" y="773801"/>
                </a:lnTo>
                <a:lnTo>
                  <a:pt x="3579138" y="775071"/>
                </a:lnTo>
                <a:lnTo>
                  <a:pt x="3579512" y="778881"/>
                </a:lnTo>
                <a:lnTo>
                  <a:pt x="3581676" y="781421"/>
                </a:lnTo>
                <a:lnTo>
                  <a:pt x="3585783" y="782691"/>
                </a:lnTo>
                <a:lnTo>
                  <a:pt x="3587505" y="783961"/>
                </a:lnTo>
                <a:lnTo>
                  <a:pt x="3589486" y="783961"/>
                </a:lnTo>
                <a:lnTo>
                  <a:pt x="3593189" y="786501"/>
                </a:lnTo>
                <a:lnTo>
                  <a:pt x="3594362" y="789041"/>
                </a:lnTo>
                <a:lnTo>
                  <a:pt x="3594141" y="791581"/>
                </a:lnTo>
                <a:lnTo>
                  <a:pt x="3593554" y="792851"/>
                </a:lnTo>
                <a:lnTo>
                  <a:pt x="3592968" y="795391"/>
                </a:lnTo>
                <a:lnTo>
                  <a:pt x="3591611" y="795391"/>
                </a:lnTo>
                <a:lnTo>
                  <a:pt x="3589851" y="797931"/>
                </a:lnTo>
                <a:close/>
              </a:path>
              <a:path w="4097654" h="972819">
                <a:moveTo>
                  <a:pt x="3932955" y="777611"/>
                </a:moveTo>
                <a:lnTo>
                  <a:pt x="3928887" y="776341"/>
                </a:lnTo>
                <a:lnTo>
                  <a:pt x="3926905" y="773801"/>
                </a:lnTo>
                <a:lnTo>
                  <a:pt x="3925366" y="772531"/>
                </a:lnTo>
                <a:lnTo>
                  <a:pt x="3924963" y="769991"/>
                </a:lnTo>
                <a:lnTo>
                  <a:pt x="3925953" y="767451"/>
                </a:lnTo>
                <a:lnTo>
                  <a:pt x="3926540" y="766181"/>
                </a:lnTo>
                <a:lnTo>
                  <a:pt x="3928666" y="766181"/>
                </a:lnTo>
                <a:lnTo>
                  <a:pt x="3929656" y="764911"/>
                </a:lnTo>
                <a:lnTo>
                  <a:pt x="3935302" y="764911"/>
                </a:lnTo>
                <a:lnTo>
                  <a:pt x="3938418" y="768721"/>
                </a:lnTo>
                <a:lnTo>
                  <a:pt x="3937245" y="773801"/>
                </a:lnTo>
                <a:lnTo>
                  <a:pt x="3936879" y="773801"/>
                </a:lnTo>
                <a:lnTo>
                  <a:pt x="3936072" y="775071"/>
                </a:lnTo>
                <a:lnTo>
                  <a:pt x="3935119" y="776341"/>
                </a:lnTo>
                <a:lnTo>
                  <a:pt x="3932955" y="777611"/>
                </a:lnTo>
                <a:close/>
              </a:path>
              <a:path w="4097654" h="972819">
                <a:moveTo>
                  <a:pt x="3327133" y="780151"/>
                </a:moveTo>
                <a:lnTo>
                  <a:pt x="3321266" y="778881"/>
                </a:lnTo>
                <a:lnTo>
                  <a:pt x="3319506" y="776341"/>
                </a:lnTo>
                <a:lnTo>
                  <a:pt x="3321266" y="771261"/>
                </a:lnTo>
                <a:lnTo>
                  <a:pt x="3323209" y="768721"/>
                </a:lnTo>
                <a:lnTo>
                  <a:pt x="3325959" y="767451"/>
                </a:lnTo>
                <a:lnTo>
                  <a:pt x="3327316" y="766181"/>
                </a:lnTo>
                <a:lnTo>
                  <a:pt x="3328306" y="766181"/>
                </a:lnTo>
                <a:lnTo>
                  <a:pt x="3329259" y="767451"/>
                </a:lnTo>
                <a:lnTo>
                  <a:pt x="3331605" y="769991"/>
                </a:lnTo>
                <a:lnTo>
                  <a:pt x="3332596" y="771261"/>
                </a:lnTo>
                <a:lnTo>
                  <a:pt x="3331788" y="773801"/>
                </a:lnTo>
                <a:lnTo>
                  <a:pt x="3330249" y="777611"/>
                </a:lnTo>
                <a:lnTo>
                  <a:pt x="3327133" y="780151"/>
                </a:lnTo>
                <a:close/>
              </a:path>
              <a:path w="4097654" h="972819">
                <a:moveTo>
                  <a:pt x="4013120" y="778881"/>
                </a:moveTo>
                <a:lnTo>
                  <a:pt x="4007291" y="778881"/>
                </a:lnTo>
                <a:lnTo>
                  <a:pt x="4004944" y="775071"/>
                </a:lnTo>
                <a:lnTo>
                  <a:pt x="4005348" y="768721"/>
                </a:lnTo>
                <a:lnTo>
                  <a:pt x="4008281" y="766181"/>
                </a:lnTo>
                <a:lnTo>
                  <a:pt x="4014514" y="766181"/>
                </a:lnTo>
                <a:lnTo>
                  <a:pt x="4017630" y="771261"/>
                </a:lnTo>
                <a:lnTo>
                  <a:pt x="4017044" y="773801"/>
                </a:lnTo>
                <a:lnTo>
                  <a:pt x="4016640" y="777611"/>
                </a:lnTo>
                <a:lnTo>
                  <a:pt x="4013120" y="778881"/>
                </a:lnTo>
                <a:close/>
              </a:path>
              <a:path w="4097654" h="972819">
                <a:moveTo>
                  <a:pt x="4097193" y="787771"/>
                </a:moveTo>
                <a:lnTo>
                  <a:pt x="4080049" y="778881"/>
                </a:lnTo>
                <a:lnTo>
                  <a:pt x="4080453" y="769991"/>
                </a:lnTo>
                <a:lnTo>
                  <a:pt x="4085695" y="767451"/>
                </a:lnTo>
                <a:lnTo>
                  <a:pt x="4087272" y="766181"/>
                </a:lnTo>
                <a:lnTo>
                  <a:pt x="4097193" y="766181"/>
                </a:lnTo>
                <a:lnTo>
                  <a:pt x="4097193" y="787771"/>
                </a:lnTo>
                <a:close/>
              </a:path>
              <a:path w="4097654" h="972819">
                <a:moveTo>
                  <a:pt x="3467186" y="796661"/>
                </a:moveTo>
                <a:lnTo>
                  <a:pt x="3464435" y="794121"/>
                </a:lnTo>
                <a:lnTo>
                  <a:pt x="3461715" y="794121"/>
                </a:lnTo>
                <a:lnTo>
                  <a:pt x="3461311" y="792851"/>
                </a:lnTo>
                <a:lnTo>
                  <a:pt x="3457425" y="786501"/>
                </a:lnTo>
                <a:lnTo>
                  <a:pt x="3444922" y="781421"/>
                </a:lnTo>
                <a:lnTo>
                  <a:pt x="3442026" y="780151"/>
                </a:lnTo>
                <a:lnTo>
                  <a:pt x="3440853" y="776341"/>
                </a:lnTo>
                <a:lnTo>
                  <a:pt x="3442209" y="772531"/>
                </a:lnTo>
                <a:lnTo>
                  <a:pt x="3444152" y="768721"/>
                </a:lnTo>
                <a:lnTo>
                  <a:pt x="3448259" y="767451"/>
                </a:lnTo>
                <a:lnTo>
                  <a:pt x="3451376" y="768721"/>
                </a:lnTo>
                <a:lnTo>
                  <a:pt x="3453905" y="768721"/>
                </a:lnTo>
                <a:lnTo>
                  <a:pt x="3459185" y="776341"/>
                </a:lnTo>
                <a:lnTo>
                  <a:pt x="3463658" y="781421"/>
                </a:lnTo>
                <a:lnTo>
                  <a:pt x="3470302" y="785231"/>
                </a:lnTo>
                <a:lnTo>
                  <a:pt x="3471255" y="786501"/>
                </a:lnTo>
                <a:lnTo>
                  <a:pt x="3471255" y="789041"/>
                </a:lnTo>
                <a:lnTo>
                  <a:pt x="3471658" y="790311"/>
                </a:lnTo>
                <a:lnTo>
                  <a:pt x="3471072" y="794121"/>
                </a:lnTo>
                <a:lnTo>
                  <a:pt x="3467186" y="796661"/>
                </a:lnTo>
                <a:close/>
              </a:path>
              <a:path w="4097654" h="972819">
                <a:moveTo>
                  <a:pt x="3489587" y="780151"/>
                </a:moveTo>
                <a:lnTo>
                  <a:pt x="3483537" y="780151"/>
                </a:lnTo>
                <a:lnTo>
                  <a:pt x="3480055" y="775071"/>
                </a:lnTo>
                <a:lnTo>
                  <a:pt x="3481594" y="769991"/>
                </a:lnTo>
                <a:lnTo>
                  <a:pt x="3484711" y="768721"/>
                </a:lnTo>
                <a:lnTo>
                  <a:pt x="3487278" y="768721"/>
                </a:lnTo>
                <a:lnTo>
                  <a:pt x="3490760" y="769991"/>
                </a:lnTo>
                <a:lnTo>
                  <a:pt x="3493107" y="772531"/>
                </a:lnTo>
                <a:lnTo>
                  <a:pt x="3492338" y="775071"/>
                </a:lnTo>
                <a:lnTo>
                  <a:pt x="3491751" y="777611"/>
                </a:lnTo>
                <a:lnTo>
                  <a:pt x="3489587" y="780151"/>
                </a:lnTo>
                <a:close/>
              </a:path>
              <a:path w="4097654" h="972819">
                <a:moveTo>
                  <a:pt x="3847541" y="773801"/>
                </a:moveTo>
                <a:lnTo>
                  <a:pt x="3846741" y="772531"/>
                </a:lnTo>
                <a:lnTo>
                  <a:pt x="3847145" y="771261"/>
                </a:lnTo>
                <a:lnTo>
                  <a:pt x="3849675" y="771261"/>
                </a:lnTo>
                <a:lnTo>
                  <a:pt x="3849675" y="772531"/>
                </a:lnTo>
                <a:lnTo>
                  <a:pt x="3848905" y="772531"/>
                </a:lnTo>
                <a:lnTo>
                  <a:pt x="3847541" y="773801"/>
                </a:lnTo>
                <a:close/>
              </a:path>
              <a:path w="4097654" h="972819">
                <a:moveTo>
                  <a:pt x="4053312" y="776341"/>
                </a:moveTo>
                <a:lnTo>
                  <a:pt x="4051956" y="775071"/>
                </a:lnTo>
                <a:lnTo>
                  <a:pt x="4051186" y="775071"/>
                </a:lnTo>
                <a:lnTo>
                  <a:pt x="4050783" y="773801"/>
                </a:lnTo>
                <a:lnTo>
                  <a:pt x="4053533" y="773801"/>
                </a:lnTo>
                <a:lnTo>
                  <a:pt x="4053899" y="775071"/>
                </a:lnTo>
                <a:lnTo>
                  <a:pt x="4053312" y="776341"/>
                </a:lnTo>
                <a:close/>
              </a:path>
              <a:path w="4097654" h="972819">
                <a:moveTo>
                  <a:pt x="3741052" y="803011"/>
                </a:moveTo>
                <a:lnTo>
                  <a:pt x="3738301" y="800471"/>
                </a:lnTo>
                <a:lnTo>
                  <a:pt x="3738362" y="795391"/>
                </a:lnTo>
                <a:lnTo>
                  <a:pt x="3738484" y="792851"/>
                </a:lnTo>
                <a:lnTo>
                  <a:pt x="3738888" y="789041"/>
                </a:lnTo>
                <a:lnTo>
                  <a:pt x="3738484" y="785231"/>
                </a:lnTo>
                <a:lnTo>
                  <a:pt x="3738301" y="783961"/>
                </a:lnTo>
                <a:lnTo>
                  <a:pt x="3737311" y="782691"/>
                </a:lnTo>
                <a:lnTo>
                  <a:pt x="3736945" y="782691"/>
                </a:lnTo>
                <a:lnTo>
                  <a:pt x="3736945" y="782504"/>
                </a:lnTo>
                <a:lnTo>
                  <a:pt x="3741235" y="778881"/>
                </a:lnTo>
                <a:lnTo>
                  <a:pt x="3746294" y="780151"/>
                </a:lnTo>
                <a:lnTo>
                  <a:pt x="3774772" y="780151"/>
                </a:lnTo>
                <a:lnTo>
                  <a:pt x="3773396" y="781421"/>
                </a:lnTo>
                <a:lnTo>
                  <a:pt x="3770280" y="781421"/>
                </a:lnTo>
                <a:lnTo>
                  <a:pt x="3767377" y="782691"/>
                </a:lnTo>
                <a:lnTo>
                  <a:pt x="3764223" y="783961"/>
                </a:lnTo>
                <a:lnTo>
                  <a:pt x="3761693" y="785231"/>
                </a:lnTo>
                <a:lnTo>
                  <a:pt x="3760520" y="789041"/>
                </a:lnTo>
                <a:lnTo>
                  <a:pt x="3760154" y="790311"/>
                </a:lnTo>
                <a:lnTo>
                  <a:pt x="3759567" y="791581"/>
                </a:lnTo>
                <a:lnTo>
                  <a:pt x="3759163" y="792851"/>
                </a:lnTo>
                <a:lnTo>
                  <a:pt x="3756634" y="799201"/>
                </a:lnTo>
                <a:lnTo>
                  <a:pt x="3751353" y="801741"/>
                </a:lnTo>
                <a:lnTo>
                  <a:pt x="3744351" y="801741"/>
                </a:lnTo>
                <a:lnTo>
                  <a:pt x="3741052" y="803011"/>
                </a:lnTo>
                <a:close/>
              </a:path>
              <a:path w="4097654" h="972819">
                <a:moveTo>
                  <a:pt x="3736724" y="781421"/>
                </a:moveTo>
                <a:lnTo>
                  <a:pt x="3735589" y="781421"/>
                </a:lnTo>
                <a:lnTo>
                  <a:pt x="3734415" y="780151"/>
                </a:lnTo>
                <a:lnTo>
                  <a:pt x="3737164" y="780151"/>
                </a:lnTo>
                <a:lnTo>
                  <a:pt x="3736724" y="781421"/>
                </a:lnTo>
                <a:close/>
              </a:path>
              <a:path w="4097654" h="972819">
                <a:moveTo>
                  <a:pt x="3387601" y="800471"/>
                </a:moveTo>
                <a:lnTo>
                  <a:pt x="3377848" y="786501"/>
                </a:lnTo>
                <a:lnTo>
                  <a:pt x="3377444" y="785231"/>
                </a:lnTo>
                <a:lnTo>
                  <a:pt x="3380377" y="781421"/>
                </a:lnTo>
                <a:lnTo>
                  <a:pt x="3384263" y="781421"/>
                </a:lnTo>
                <a:lnTo>
                  <a:pt x="3386023" y="782691"/>
                </a:lnTo>
                <a:lnTo>
                  <a:pt x="3389734" y="782691"/>
                </a:lnTo>
                <a:lnTo>
                  <a:pt x="3393033" y="783961"/>
                </a:lnTo>
                <a:lnTo>
                  <a:pt x="3395784" y="785231"/>
                </a:lnTo>
                <a:lnTo>
                  <a:pt x="3397323" y="789041"/>
                </a:lnTo>
                <a:lnTo>
                  <a:pt x="3396957" y="794121"/>
                </a:lnTo>
                <a:lnTo>
                  <a:pt x="3395197" y="796661"/>
                </a:lnTo>
                <a:lnTo>
                  <a:pt x="3390725" y="799201"/>
                </a:lnTo>
                <a:lnTo>
                  <a:pt x="3387601" y="800471"/>
                </a:lnTo>
                <a:close/>
              </a:path>
              <a:path w="4097654" h="972819">
                <a:moveTo>
                  <a:pt x="3736724" y="782116"/>
                </a:moveTo>
                <a:lnTo>
                  <a:pt x="3736724" y="781421"/>
                </a:lnTo>
                <a:lnTo>
                  <a:pt x="3736945" y="781421"/>
                </a:lnTo>
                <a:lnTo>
                  <a:pt x="3736724" y="782116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724" y="782116"/>
                </a:lnTo>
                <a:lnTo>
                  <a:pt x="3736945" y="781421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945" y="781421"/>
                </a:lnTo>
                <a:lnTo>
                  <a:pt x="3736945" y="782504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870354" y="797931"/>
                </a:moveTo>
                <a:lnTo>
                  <a:pt x="3868007" y="797931"/>
                </a:lnTo>
                <a:lnTo>
                  <a:pt x="3867055" y="796661"/>
                </a:lnTo>
                <a:lnTo>
                  <a:pt x="3865477" y="795391"/>
                </a:lnTo>
                <a:lnTo>
                  <a:pt x="3865477" y="792851"/>
                </a:lnTo>
                <a:lnTo>
                  <a:pt x="3866247" y="791581"/>
                </a:lnTo>
                <a:lnTo>
                  <a:pt x="3868411" y="787771"/>
                </a:lnTo>
                <a:lnTo>
                  <a:pt x="3872114" y="787771"/>
                </a:lnTo>
                <a:lnTo>
                  <a:pt x="3875634" y="786501"/>
                </a:lnTo>
                <a:lnTo>
                  <a:pt x="3877577" y="785231"/>
                </a:lnTo>
                <a:lnTo>
                  <a:pt x="3878164" y="783961"/>
                </a:lnTo>
                <a:lnTo>
                  <a:pt x="3878164" y="781421"/>
                </a:lnTo>
                <a:lnTo>
                  <a:pt x="3878408" y="783961"/>
                </a:lnTo>
                <a:lnTo>
                  <a:pt x="3878750" y="791581"/>
                </a:lnTo>
                <a:lnTo>
                  <a:pt x="3875634" y="796661"/>
                </a:lnTo>
                <a:lnTo>
                  <a:pt x="3870354" y="797931"/>
                </a:lnTo>
                <a:close/>
              </a:path>
              <a:path w="4097654" h="972819">
                <a:moveTo>
                  <a:pt x="4074578" y="800471"/>
                </a:moveTo>
                <a:lnTo>
                  <a:pt x="4067941" y="800471"/>
                </a:lnTo>
                <a:lnTo>
                  <a:pt x="4064055" y="799201"/>
                </a:lnTo>
                <a:lnTo>
                  <a:pt x="4063065" y="797931"/>
                </a:lnTo>
                <a:lnTo>
                  <a:pt x="4062113" y="796661"/>
                </a:lnTo>
                <a:lnTo>
                  <a:pt x="4061526" y="796661"/>
                </a:lnTo>
                <a:lnTo>
                  <a:pt x="4060939" y="795391"/>
                </a:lnTo>
                <a:lnTo>
                  <a:pt x="4060131" y="792851"/>
                </a:lnTo>
                <a:lnTo>
                  <a:pt x="4059888" y="790311"/>
                </a:lnTo>
                <a:lnTo>
                  <a:pt x="4059766" y="785231"/>
                </a:lnTo>
                <a:lnTo>
                  <a:pt x="4062113" y="781421"/>
                </a:lnTo>
                <a:lnTo>
                  <a:pt x="4064238" y="782691"/>
                </a:lnTo>
                <a:lnTo>
                  <a:pt x="4071645" y="782691"/>
                </a:lnTo>
                <a:lnTo>
                  <a:pt x="4075165" y="783961"/>
                </a:lnTo>
                <a:lnTo>
                  <a:pt x="4080049" y="786501"/>
                </a:lnTo>
                <a:lnTo>
                  <a:pt x="4081405" y="794121"/>
                </a:lnTo>
                <a:lnTo>
                  <a:pt x="4077885" y="796661"/>
                </a:lnTo>
                <a:lnTo>
                  <a:pt x="4074578" y="80047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541" y="782691"/>
                </a:lnTo>
                <a:lnTo>
                  <a:pt x="3736724" y="782116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945" y="782691"/>
                </a:moveTo>
                <a:lnTo>
                  <a:pt x="3736724" y="782691"/>
                </a:lnTo>
                <a:lnTo>
                  <a:pt x="3736945" y="782504"/>
                </a:lnTo>
                <a:lnTo>
                  <a:pt x="3736945" y="782691"/>
                </a:lnTo>
                <a:close/>
              </a:path>
              <a:path w="4097654" h="972819">
                <a:moveTo>
                  <a:pt x="3312686" y="797931"/>
                </a:moveTo>
                <a:lnTo>
                  <a:pt x="3307802" y="797931"/>
                </a:lnTo>
                <a:lnTo>
                  <a:pt x="3305455" y="796661"/>
                </a:lnTo>
                <a:lnTo>
                  <a:pt x="3302522" y="795391"/>
                </a:lnTo>
                <a:lnTo>
                  <a:pt x="3301166" y="792851"/>
                </a:lnTo>
                <a:lnTo>
                  <a:pt x="3300579" y="786501"/>
                </a:lnTo>
                <a:lnTo>
                  <a:pt x="3302522" y="783961"/>
                </a:lnTo>
                <a:lnTo>
                  <a:pt x="3304686" y="782691"/>
                </a:lnTo>
                <a:lnTo>
                  <a:pt x="3312099" y="782691"/>
                </a:lnTo>
                <a:lnTo>
                  <a:pt x="3314850" y="783961"/>
                </a:lnTo>
                <a:lnTo>
                  <a:pt x="3316572" y="785231"/>
                </a:lnTo>
                <a:lnTo>
                  <a:pt x="3317380" y="787771"/>
                </a:lnTo>
                <a:lnTo>
                  <a:pt x="3318332" y="791581"/>
                </a:lnTo>
                <a:lnTo>
                  <a:pt x="3316572" y="795391"/>
                </a:lnTo>
                <a:lnTo>
                  <a:pt x="3312686" y="797931"/>
                </a:lnTo>
                <a:close/>
              </a:path>
              <a:path w="4097654" h="972819">
                <a:moveTo>
                  <a:pt x="3790007" y="803011"/>
                </a:moveTo>
                <a:lnTo>
                  <a:pt x="3786487" y="803011"/>
                </a:lnTo>
                <a:lnTo>
                  <a:pt x="3782783" y="800471"/>
                </a:lnTo>
                <a:lnTo>
                  <a:pt x="3781610" y="795391"/>
                </a:lnTo>
                <a:lnTo>
                  <a:pt x="3781023" y="794121"/>
                </a:lnTo>
                <a:lnTo>
                  <a:pt x="3780901" y="790311"/>
                </a:lnTo>
                <a:lnTo>
                  <a:pt x="3781023" y="787771"/>
                </a:lnTo>
                <a:lnTo>
                  <a:pt x="3783553" y="783961"/>
                </a:lnTo>
                <a:lnTo>
                  <a:pt x="3786487" y="783961"/>
                </a:lnTo>
                <a:lnTo>
                  <a:pt x="3789603" y="782691"/>
                </a:lnTo>
                <a:lnTo>
                  <a:pt x="3792902" y="782691"/>
                </a:lnTo>
                <a:lnTo>
                  <a:pt x="3795653" y="783961"/>
                </a:lnTo>
                <a:lnTo>
                  <a:pt x="3797009" y="785231"/>
                </a:lnTo>
                <a:lnTo>
                  <a:pt x="3798586" y="787771"/>
                </a:lnTo>
                <a:lnTo>
                  <a:pt x="3798952" y="789041"/>
                </a:lnTo>
                <a:lnTo>
                  <a:pt x="3799356" y="790311"/>
                </a:lnTo>
                <a:lnTo>
                  <a:pt x="3799356" y="794121"/>
                </a:lnTo>
                <a:lnTo>
                  <a:pt x="3798586" y="795391"/>
                </a:lnTo>
                <a:lnTo>
                  <a:pt x="3797192" y="800471"/>
                </a:lnTo>
                <a:lnTo>
                  <a:pt x="3794076" y="801741"/>
                </a:lnTo>
                <a:lnTo>
                  <a:pt x="3790007" y="803011"/>
                </a:lnTo>
                <a:close/>
              </a:path>
              <a:path w="4097654" h="972819">
                <a:moveTo>
                  <a:pt x="3811059" y="822061"/>
                </a:moveTo>
                <a:lnTo>
                  <a:pt x="3802472" y="822061"/>
                </a:lnTo>
                <a:lnTo>
                  <a:pt x="3799943" y="818251"/>
                </a:lnTo>
                <a:lnTo>
                  <a:pt x="3801482" y="815711"/>
                </a:lnTo>
                <a:lnTo>
                  <a:pt x="3802655" y="813171"/>
                </a:lnTo>
                <a:lnTo>
                  <a:pt x="3803645" y="810631"/>
                </a:lnTo>
                <a:lnTo>
                  <a:pt x="3805588" y="809361"/>
                </a:lnTo>
                <a:lnTo>
                  <a:pt x="3811094" y="804281"/>
                </a:lnTo>
                <a:lnTo>
                  <a:pt x="3815288" y="799201"/>
                </a:lnTo>
                <a:lnTo>
                  <a:pt x="3818099" y="792851"/>
                </a:lnTo>
                <a:lnTo>
                  <a:pt x="3819456" y="785231"/>
                </a:lnTo>
                <a:lnTo>
                  <a:pt x="3819639" y="783961"/>
                </a:lnTo>
                <a:lnTo>
                  <a:pt x="3821986" y="782691"/>
                </a:lnTo>
                <a:lnTo>
                  <a:pt x="3832508" y="782691"/>
                </a:lnTo>
                <a:lnTo>
                  <a:pt x="3835038" y="785231"/>
                </a:lnTo>
                <a:lnTo>
                  <a:pt x="3836798" y="792851"/>
                </a:lnTo>
                <a:lnTo>
                  <a:pt x="3835259" y="796661"/>
                </a:lnTo>
                <a:lnTo>
                  <a:pt x="3832325" y="799201"/>
                </a:lnTo>
                <a:lnTo>
                  <a:pt x="3830161" y="800471"/>
                </a:lnTo>
                <a:lnTo>
                  <a:pt x="3823929" y="803011"/>
                </a:lnTo>
                <a:lnTo>
                  <a:pt x="3819235" y="804281"/>
                </a:lnTo>
                <a:lnTo>
                  <a:pt x="3816522" y="808091"/>
                </a:lnTo>
                <a:lnTo>
                  <a:pt x="3815166" y="811901"/>
                </a:lnTo>
                <a:lnTo>
                  <a:pt x="3814358" y="814441"/>
                </a:lnTo>
                <a:lnTo>
                  <a:pt x="3813589" y="816981"/>
                </a:lnTo>
                <a:lnTo>
                  <a:pt x="3812415" y="819521"/>
                </a:lnTo>
                <a:lnTo>
                  <a:pt x="3811059" y="822061"/>
                </a:lnTo>
                <a:close/>
              </a:path>
              <a:path w="4097654" h="972819">
                <a:moveTo>
                  <a:pt x="3904276" y="804281"/>
                </a:moveTo>
                <a:lnTo>
                  <a:pt x="3903323" y="799201"/>
                </a:lnTo>
                <a:lnTo>
                  <a:pt x="3902736" y="794121"/>
                </a:lnTo>
                <a:lnTo>
                  <a:pt x="3903506" y="790311"/>
                </a:lnTo>
                <a:lnTo>
                  <a:pt x="3904093" y="785231"/>
                </a:lnTo>
                <a:lnTo>
                  <a:pt x="3908017" y="782691"/>
                </a:lnTo>
                <a:lnTo>
                  <a:pt x="3913259" y="783961"/>
                </a:lnTo>
                <a:lnTo>
                  <a:pt x="3917366" y="783961"/>
                </a:lnTo>
                <a:lnTo>
                  <a:pt x="3920086" y="787771"/>
                </a:lnTo>
                <a:lnTo>
                  <a:pt x="3919896" y="791581"/>
                </a:lnTo>
                <a:lnTo>
                  <a:pt x="3919492" y="795391"/>
                </a:lnTo>
                <a:lnTo>
                  <a:pt x="3917366" y="799201"/>
                </a:lnTo>
                <a:lnTo>
                  <a:pt x="3912893" y="801741"/>
                </a:lnTo>
                <a:lnTo>
                  <a:pt x="3910143" y="803011"/>
                </a:lnTo>
                <a:lnTo>
                  <a:pt x="3907209" y="803011"/>
                </a:lnTo>
                <a:lnTo>
                  <a:pt x="3904276" y="804281"/>
                </a:lnTo>
                <a:close/>
              </a:path>
              <a:path w="4097654" h="972819">
                <a:moveTo>
                  <a:pt x="3950701" y="799201"/>
                </a:moveTo>
                <a:lnTo>
                  <a:pt x="3949749" y="797931"/>
                </a:lnTo>
                <a:lnTo>
                  <a:pt x="3944872" y="797931"/>
                </a:lnTo>
                <a:lnTo>
                  <a:pt x="3940948" y="792851"/>
                </a:lnTo>
                <a:lnTo>
                  <a:pt x="3941756" y="787771"/>
                </a:lnTo>
                <a:lnTo>
                  <a:pt x="3942121" y="785231"/>
                </a:lnTo>
                <a:lnTo>
                  <a:pt x="3943882" y="785231"/>
                </a:lnTo>
                <a:lnTo>
                  <a:pt x="3944689" y="783961"/>
                </a:lnTo>
                <a:lnTo>
                  <a:pt x="3948979" y="782691"/>
                </a:lnTo>
                <a:lnTo>
                  <a:pt x="3951509" y="785231"/>
                </a:lnTo>
                <a:lnTo>
                  <a:pt x="3953269" y="787771"/>
                </a:lnTo>
                <a:lnTo>
                  <a:pt x="3954808" y="791581"/>
                </a:lnTo>
                <a:lnTo>
                  <a:pt x="3955212" y="794121"/>
                </a:lnTo>
                <a:lnTo>
                  <a:pt x="3952865" y="796661"/>
                </a:lnTo>
                <a:lnTo>
                  <a:pt x="3952095" y="797931"/>
                </a:lnTo>
                <a:lnTo>
                  <a:pt x="3950701" y="799201"/>
                </a:lnTo>
                <a:close/>
              </a:path>
              <a:path w="4097654" h="972819">
                <a:moveTo>
                  <a:pt x="3431466" y="803011"/>
                </a:moveTo>
                <a:lnTo>
                  <a:pt x="3427763" y="803011"/>
                </a:lnTo>
                <a:lnTo>
                  <a:pt x="3425043" y="801741"/>
                </a:lnTo>
                <a:lnTo>
                  <a:pt x="3421705" y="799201"/>
                </a:lnTo>
                <a:lnTo>
                  <a:pt x="3419762" y="796661"/>
                </a:lnTo>
                <a:lnTo>
                  <a:pt x="3418002" y="787771"/>
                </a:lnTo>
                <a:lnTo>
                  <a:pt x="3421119" y="783961"/>
                </a:lnTo>
                <a:lnTo>
                  <a:pt x="3429706" y="783961"/>
                </a:lnTo>
                <a:lnTo>
                  <a:pt x="3431466" y="785231"/>
                </a:lnTo>
                <a:lnTo>
                  <a:pt x="3434582" y="785231"/>
                </a:lnTo>
                <a:lnTo>
                  <a:pt x="3436746" y="787771"/>
                </a:lnTo>
                <a:lnTo>
                  <a:pt x="3437333" y="791581"/>
                </a:lnTo>
                <a:lnTo>
                  <a:pt x="3438102" y="795391"/>
                </a:lnTo>
                <a:lnTo>
                  <a:pt x="3437150" y="797931"/>
                </a:lnTo>
                <a:lnTo>
                  <a:pt x="3433813" y="800471"/>
                </a:lnTo>
                <a:lnTo>
                  <a:pt x="3431466" y="803011"/>
                </a:lnTo>
                <a:close/>
              </a:path>
              <a:path w="4097654" h="972819">
                <a:moveTo>
                  <a:pt x="3626928" y="800471"/>
                </a:moveTo>
                <a:lnTo>
                  <a:pt x="3623590" y="797931"/>
                </a:lnTo>
                <a:lnTo>
                  <a:pt x="3623407" y="792851"/>
                </a:lnTo>
                <a:lnTo>
                  <a:pt x="3623042" y="787771"/>
                </a:lnTo>
                <a:lnTo>
                  <a:pt x="3625571" y="783961"/>
                </a:lnTo>
                <a:lnTo>
                  <a:pt x="3634151" y="783961"/>
                </a:lnTo>
                <a:lnTo>
                  <a:pt x="3635324" y="785231"/>
                </a:lnTo>
                <a:lnTo>
                  <a:pt x="3639027" y="789041"/>
                </a:lnTo>
                <a:lnTo>
                  <a:pt x="3636277" y="797931"/>
                </a:lnTo>
                <a:lnTo>
                  <a:pt x="3630814" y="799201"/>
                </a:lnTo>
                <a:lnTo>
                  <a:pt x="3626928" y="800471"/>
                </a:lnTo>
                <a:close/>
              </a:path>
              <a:path w="4097654" h="972819">
                <a:moveTo>
                  <a:pt x="3756230" y="842381"/>
                </a:moveTo>
                <a:lnTo>
                  <a:pt x="3695983" y="842381"/>
                </a:lnTo>
                <a:lnTo>
                  <a:pt x="3698916" y="839841"/>
                </a:lnTo>
                <a:lnTo>
                  <a:pt x="3699099" y="836031"/>
                </a:lnTo>
                <a:lnTo>
                  <a:pt x="3687982" y="823331"/>
                </a:lnTo>
                <a:lnTo>
                  <a:pt x="3684866" y="820791"/>
                </a:lnTo>
                <a:lnTo>
                  <a:pt x="3680759" y="818251"/>
                </a:lnTo>
                <a:lnTo>
                  <a:pt x="3680942" y="809361"/>
                </a:lnTo>
                <a:lnTo>
                  <a:pt x="3685232" y="806821"/>
                </a:lnTo>
                <a:lnTo>
                  <a:pt x="3688569" y="805551"/>
                </a:lnTo>
                <a:lnTo>
                  <a:pt x="3692272" y="804281"/>
                </a:lnTo>
                <a:lnTo>
                  <a:pt x="3695792" y="803011"/>
                </a:lnTo>
                <a:lnTo>
                  <a:pt x="3698109" y="803011"/>
                </a:lnTo>
                <a:lnTo>
                  <a:pt x="3699503" y="800471"/>
                </a:lnTo>
                <a:lnTo>
                  <a:pt x="3699392" y="799201"/>
                </a:lnTo>
                <a:lnTo>
                  <a:pt x="3699282" y="795391"/>
                </a:lnTo>
                <a:lnTo>
                  <a:pt x="3699099" y="794121"/>
                </a:lnTo>
                <a:lnTo>
                  <a:pt x="3695792" y="786501"/>
                </a:lnTo>
                <a:lnTo>
                  <a:pt x="3688165" y="785231"/>
                </a:lnTo>
                <a:lnTo>
                  <a:pt x="3718201" y="785231"/>
                </a:lnTo>
                <a:lnTo>
                  <a:pt x="3717614" y="787771"/>
                </a:lnTo>
                <a:lnTo>
                  <a:pt x="3714902" y="796661"/>
                </a:lnTo>
                <a:lnTo>
                  <a:pt x="3711968" y="800471"/>
                </a:lnTo>
                <a:lnTo>
                  <a:pt x="3706101" y="803011"/>
                </a:lnTo>
                <a:lnTo>
                  <a:pt x="3700859" y="805551"/>
                </a:lnTo>
                <a:lnTo>
                  <a:pt x="3699503" y="810631"/>
                </a:lnTo>
                <a:lnTo>
                  <a:pt x="3700455" y="815711"/>
                </a:lnTo>
                <a:lnTo>
                  <a:pt x="3701042" y="818251"/>
                </a:lnTo>
                <a:lnTo>
                  <a:pt x="3702398" y="820791"/>
                </a:lnTo>
                <a:lnTo>
                  <a:pt x="3705149" y="822061"/>
                </a:lnTo>
                <a:lnTo>
                  <a:pt x="3718605" y="822061"/>
                </a:lnTo>
                <a:lnTo>
                  <a:pt x="3722308" y="824601"/>
                </a:lnTo>
                <a:lnTo>
                  <a:pt x="3723078" y="830951"/>
                </a:lnTo>
                <a:lnTo>
                  <a:pt x="3723260" y="832221"/>
                </a:lnTo>
                <a:lnTo>
                  <a:pt x="3724251" y="834761"/>
                </a:lnTo>
                <a:lnTo>
                  <a:pt x="3725020" y="836031"/>
                </a:lnTo>
                <a:lnTo>
                  <a:pt x="3725241" y="836031"/>
                </a:lnTo>
                <a:lnTo>
                  <a:pt x="3726011" y="837301"/>
                </a:lnTo>
                <a:lnTo>
                  <a:pt x="3730118" y="838571"/>
                </a:lnTo>
                <a:lnTo>
                  <a:pt x="3758586" y="838571"/>
                </a:lnTo>
                <a:lnTo>
                  <a:pt x="3758394" y="839841"/>
                </a:lnTo>
                <a:lnTo>
                  <a:pt x="3756230" y="842381"/>
                </a:lnTo>
                <a:close/>
              </a:path>
              <a:path w="4097654" h="972819">
                <a:moveTo>
                  <a:pt x="4058189" y="822061"/>
                </a:moveTo>
                <a:lnTo>
                  <a:pt x="4044550" y="822061"/>
                </a:lnTo>
                <a:lnTo>
                  <a:pt x="4042203" y="820791"/>
                </a:lnTo>
                <a:lnTo>
                  <a:pt x="4041030" y="818251"/>
                </a:lnTo>
                <a:lnTo>
                  <a:pt x="4040260" y="815711"/>
                </a:lnTo>
                <a:lnTo>
                  <a:pt x="4039269" y="813171"/>
                </a:lnTo>
                <a:lnTo>
                  <a:pt x="4036740" y="805551"/>
                </a:lnTo>
                <a:lnTo>
                  <a:pt x="4033212" y="803011"/>
                </a:lnTo>
                <a:lnTo>
                  <a:pt x="4027566" y="801741"/>
                </a:lnTo>
                <a:lnTo>
                  <a:pt x="4024853" y="801741"/>
                </a:lnTo>
                <a:lnTo>
                  <a:pt x="4023093" y="799201"/>
                </a:lnTo>
                <a:lnTo>
                  <a:pt x="4021920" y="792851"/>
                </a:lnTo>
                <a:lnTo>
                  <a:pt x="4027383" y="787771"/>
                </a:lnTo>
                <a:lnTo>
                  <a:pt x="4034972" y="787771"/>
                </a:lnTo>
                <a:lnTo>
                  <a:pt x="4035559" y="789041"/>
                </a:lnTo>
                <a:lnTo>
                  <a:pt x="4036923" y="791581"/>
                </a:lnTo>
                <a:lnTo>
                  <a:pt x="4038309" y="792851"/>
                </a:lnTo>
                <a:lnTo>
                  <a:pt x="4040260" y="799201"/>
                </a:lnTo>
                <a:lnTo>
                  <a:pt x="4042790" y="801741"/>
                </a:lnTo>
                <a:lnTo>
                  <a:pt x="4046676" y="803011"/>
                </a:lnTo>
                <a:lnTo>
                  <a:pt x="4048436" y="803011"/>
                </a:lnTo>
                <a:lnTo>
                  <a:pt x="4050196" y="804281"/>
                </a:lnTo>
                <a:lnTo>
                  <a:pt x="4057236" y="806821"/>
                </a:lnTo>
                <a:lnTo>
                  <a:pt x="4059362" y="810631"/>
                </a:lnTo>
                <a:lnTo>
                  <a:pt x="4059766" y="816981"/>
                </a:lnTo>
                <a:lnTo>
                  <a:pt x="4059949" y="820791"/>
                </a:lnTo>
                <a:lnTo>
                  <a:pt x="4058189" y="822061"/>
                </a:lnTo>
                <a:close/>
              </a:path>
              <a:path w="4097654" h="972819">
                <a:moveTo>
                  <a:pt x="3572685" y="822061"/>
                </a:moveTo>
                <a:lnTo>
                  <a:pt x="3556295" y="822061"/>
                </a:lnTo>
                <a:lnTo>
                  <a:pt x="3559633" y="816981"/>
                </a:lnTo>
                <a:lnTo>
                  <a:pt x="3557469" y="811901"/>
                </a:lnTo>
                <a:lnTo>
                  <a:pt x="3556295" y="809361"/>
                </a:lnTo>
                <a:lnTo>
                  <a:pt x="3554939" y="808091"/>
                </a:lnTo>
                <a:lnTo>
                  <a:pt x="3552996" y="806821"/>
                </a:lnTo>
                <a:lnTo>
                  <a:pt x="3550649" y="804281"/>
                </a:lnTo>
                <a:lnTo>
                  <a:pt x="3547716" y="803011"/>
                </a:lnTo>
                <a:lnTo>
                  <a:pt x="3545186" y="801741"/>
                </a:lnTo>
                <a:lnTo>
                  <a:pt x="3543060" y="799201"/>
                </a:lnTo>
                <a:lnTo>
                  <a:pt x="3542839" y="796661"/>
                </a:lnTo>
                <a:lnTo>
                  <a:pt x="3543647" y="791581"/>
                </a:lnTo>
                <a:lnTo>
                  <a:pt x="3547129" y="789041"/>
                </a:lnTo>
                <a:lnTo>
                  <a:pt x="3555343" y="789041"/>
                </a:lnTo>
                <a:lnTo>
                  <a:pt x="3556699" y="791581"/>
                </a:lnTo>
                <a:lnTo>
                  <a:pt x="3557690" y="792851"/>
                </a:lnTo>
                <a:lnTo>
                  <a:pt x="3558276" y="795391"/>
                </a:lnTo>
                <a:lnTo>
                  <a:pt x="3558642" y="796661"/>
                </a:lnTo>
                <a:lnTo>
                  <a:pt x="3559229" y="800471"/>
                </a:lnTo>
                <a:lnTo>
                  <a:pt x="3560989" y="803011"/>
                </a:lnTo>
                <a:lnTo>
                  <a:pt x="3564326" y="804281"/>
                </a:lnTo>
                <a:lnTo>
                  <a:pt x="3567808" y="805551"/>
                </a:lnTo>
                <a:lnTo>
                  <a:pt x="3571511" y="806821"/>
                </a:lnTo>
                <a:lnTo>
                  <a:pt x="3574628" y="808091"/>
                </a:lnTo>
                <a:lnTo>
                  <a:pt x="3578338" y="809361"/>
                </a:lnTo>
                <a:lnTo>
                  <a:pt x="3578338" y="816981"/>
                </a:lnTo>
                <a:lnTo>
                  <a:pt x="3572685" y="822061"/>
                </a:lnTo>
                <a:close/>
              </a:path>
              <a:path w="4097654" h="972819">
                <a:moveTo>
                  <a:pt x="3891993" y="823331"/>
                </a:moveTo>
                <a:lnTo>
                  <a:pt x="3885577" y="822061"/>
                </a:lnTo>
                <a:lnTo>
                  <a:pt x="3884214" y="816981"/>
                </a:lnTo>
                <a:lnTo>
                  <a:pt x="3883040" y="814441"/>
                </a:lnTo>
                <a:lnTo>
                  <a:pt x="3883223" y="810631"/>
                </a:lnTo>
                <a:lnTo>
                  <a:pt x="3885387" y="806821"/>
                </a:lnTo>
                <a:lnTo>
                  <a:pt x="3886347" y="805551"/>
                </a:lnTo>
                <a:lnTo>
                  <a:pt x="3888107" y="804281"/>
                </a:lnTo>
                <a:lnTo>
                  <a:pt x="3889684" y="804281"/>
                </a:lnTo>
                <a:lnTo>
                  <a:pt x="3894340" y="801741"/>
                </a:lnTo>
                <a:lnTo>
                  <a:pt x="3903727" y="804281"/>
                </a:lnTo>
                <a:lnTo>
                  <a:pt x="3902150" y="808091"/>
                </a:lnTo>
                <a:lnTo>
                  <a:pt x="3900794" y="810631"/>
                </a:lnTo>
                <a:lnTo>
                  <a:pt x="3899034" y="814441"/>
                </a:lnTo>
                <a:lnTo>
                  <a:pt x="3896687" y="818251"/>
                </a:lnTo>
                <a:lnTo>
                  <a:pt x="3894927" y="820791"/>
                </a:lnTo>
                <a:lnTo>
                  <a:pt x="3891993" y="823331"/>
                </a:lnTo>
                <a:close/>
              </a:path>
              <a:path w="4097654" h="972819">
                <a:moveTo>
                  <a:pt x="3326325" y="819521"/>
                </a:moveTo>
                <a:lnTo>
                  <a:pt x="3319727" y="816981"/>
                </a:lnTo>
                <a:lnTo>
                  <a:pt x="3318736" y="813171"/>
                </a:lnTo>
                <a:lnTo>
                  <a:pt x="3320275" y="809361"/>
                </a:lnTo>
                <a:lnTo>
                  <a:pt x="3321670" y="805551"/>
                </a:lnTo>
                <a:lnTo>
                  <a:pt x="3323613" y="804281"/>
                </a:lnTo>
                <a:lnTo>
                  <a:pt x="3326912" y="803011"/>
                </a:lnTo>
                <a:lnTo>
                  <a:pt x="3331201" y="803011"/>
                </a:lnTo>
                <a:lnTo>
                  <a:pt x="3334318" y="805551"/>
                </a:lnTo>
                <a:lnTo>
                  <a:pt x="3334074" y="808091"/>
                </a:lnTo>
                <a:lnTo>
                  <a:pt x="3333952" y="811901"/>
                </a:lnTo>
                <a:lnTo>
                  <a:pt x="3333365" y="813171"/>
                </a:lnTo>
                <a:lnTo>
                  <a:pt x="3332596" y="815711"/>
                </a:lnTo>
                <a:lnTo>
                  <a:pt x="3330836" y="818251"/>
                </a:lnTo>
                <a:lnTo>
                  <a:pt x="3326325" y="819521"/>
                </a:lnTo>
                <a:close/>
              </a:path>
              <a:path w="4097654" h="972819">
                <a:moveTo>
                  <a:pt x="3408470" y="818251"/>
                </a:moveTo>
                <a:lnTo>
                  <a:pt x="3405133" y="818251"/>
                </a:lnTo>
                <a:lnTo>
                  <a:pt x="3400660" y="815711"/>
                </a:lnTo>
                <a:lnTo>
                  <a:pt x="3400074" y="811901"/>
                </a:lnTo>
                <a:lnTo>
                  <a:pt x="3399487" y="809361"/>
                </a:lnTo>
                <a:lnTo>
                  <a:pt x="3402420" y="804281"/>
                </a:lnTo>
                <a:lnTo>
                  <a:pt x="3405537" y="804281"/>
                </a:lnTo>
                <a:lnTo>
                  <a:pt x="3409240" y="803011"/>
                </a:lnTo>
                <a:lnTo>
                  <a:pt x="3413347" y="806821"/>
                </a:lnTo>
                <a:lnTo>
                  <a:pt x="3413713" y="811901"/>
                </a:lnTo>
                <a:lnTo>
                  <a:pt x="3413934" y="814441"/>
                </a:lnTo>
                <a:lnTo>
                  <a:pt x="3411183" y="816981"/>
                </a:lnTo>
                <a:lnTo>
                  <a:pt x="3408470" y="818251"/>
                </a:lnTo>
                <a:close/>
              </a:path>
              <a:path w="4097654" h="972819">
                <a:moveTo>
                  <a:pt x="3653070" y="819521"/>
                </a:moveTo>
                <a:lnTo>
                  <a:pt x="3647203" y="819521"/>
                </a:lnTo>
                <a:lnTo>
                  <a:pt x="3643317" y="818251"/>
                </a:lnTo>
                <a:lnTo>
                  <a:pt x="3641153" y="816981"/>
                </a:lnTo>
                <a:lnTo>
                  <a:pt x="3639797" y="814441"/>
                </a:lnTo>
                <a:lnTo>
                  <a:pt x="3640384" y="811901"/>
                </a:lnTo>
                <a:lnTo>
                  <a:pt x="3641374" y="808091"/>
                </a:lnTo>
                <a:lnTo>
                  <a:pt x="3643317" y="805551"/>
                </a:lnTo>
                <a:lnTo>
                  <a:pt x="3646030" y="804281"/>
                </a:lnTo>
                <a:lnTo>
                  <a:pt x="3647790" y="803011"/>
                </a:lnTo>
                <a:lnTo>
                  <a:pt x="3664956" y="803011"/>
                </a:lnTo>
                <a:lnTo>
                  <a:pt x="3661840" y="805551"/>
                </a:lnTo>
                <a:lnTo>
                  <a:pt x="3659676" y="809361"/>
                </a:lnTo>
                <a:lnTo>
                  <a:pt x="3658541" y="811901"/>
                </a:lnTo>
                <a:lnTo>
                  <a:pt x="3657146" y="814441"/>
                </a:lnTo>
                <a:lnTo>
                  <a:pt x="3655600" y="815711"/>
                </a:lnTo>
                <a:lnTo>
                  <a:pt x="3653070" y="819521"/>
                </a:lnTo>
                <a:close/>
              </a:path>
              <a:path w="4097654" h="972819">
                <a:moveTo>
                  <a:pt x="3758586" y="838571"/>
                </a:moveTo>
                <a:lnTo>
                  <a:pt x="3730118" y="838571"/>
                </a:lnTo>
                <a:lnTo>
                  <a:pt x="3736541" y="836031"/>
                </a:lnTo>
                <a:lnTo>
                  <a:pt x="3738118" y="829681"/>
                </a:lnTo>
                <a:lnTo>
                  <a:pt x="3737532" y="828411"/>
                </a:lnTo>
                <a:lnTo>
                  <a:pt x="3734781" y="823331"/>
                </a:lnTo>
                <a:lnTo>
                  <a:pt x="3752748" y="823331"/>
                </a:lnTo>
                <a:lnTo>
                  <a:pt x="3755643" y="819521"/>
                </a:lnTo>
                <a:lnTo>
                  <a:pt x="3757807" y="815711"/>
                </a:lnTo>
                <a:lnTo>
                  <a:pt x="3758980" y="811901"/>
                </a:lnTo>
                <a:lnTo>
                  <a:pt x="3763087" y="805551"/>
                </a:lnTo>
                <a:lnTo>
                  <a:pt x="3769693" y="803011"/>
                </a:lnTo>
                <a:lnTo>
                  <a:pt x="3774791" y="805551"/>
                </a:lnTo>
                <a:lnTo>
                  <a:pt x="3779446" y="806821"/>
                </a:lnTo>
                <a:lnTo>
                  <a:pt x="3781206" y="811901"/>
                </a:lnTo>
                <a:lnTo>
                  <a:pt x="3777503" y="816981"/>
                </a:lnTo>
                <a:lnTo>
                  <a:pt x="3775377" y="818251"/>
                </a:lnTo>
                <a:lnTo>
                  <a:pt x="3773031" y="820791"/>
                </a:lnTo>
                <a:lnTo>
                  <a:pt x="3770280" y="822061"/>
                </a:lnTo>
                <a:lnTo>
                  <a:pt x="3763674" y="824601"/>
                </a:lnTo>
                <a:lnTo>
                  <a:pt x="3759933" y="829681"/>
                </a:lnTo>
                <a:lnTo>
                  <a:pt x="3758586" y="838571"/>
                </a:lnTo>
                <a:close/>
              </a:path>
              <a:path w="4097654" h="972819">
                <a:moveTo>
                  <a:pt x="3971022" y="816981"/>
                </a:moveTo>
                <a:lnTo>
                  <a:pt x="3966146" y="816981"/>
                </a:lnTo>
                <a:lnTo>
                  <a:pt x="3963022" y="815711"/>
                </a:lnTo>
                <a:lnTo>
                  <a:pt x="3960675" y="813171"/>
                </a:lnTo>
                <a:lnTo>
                  <a:pt x="3960675" y="809361"/>
                </a:lnTo>
                <a:lnTo>
                  <a:pt x="3962222" y="806821"/>
                </a:lnTo>
                <a:lnTo>
                  <a:pt x="3963578" y="805551"/>
                </a:lnTo>
                <a:lnTo>
                  <a:pt x="3967502" y="804281"/>
                </a:lnTo>
                <a:lnTo>
                  <a:pt x="3972561" y="806821"/>
                </a:lnTo>
                <a:lnTo>
                  <a:pt x="3973552" y="810631"/>
                </a:lnTo>
                <a:lnTo>
                  <a:pt x="3973735" y="811901"/>
                </a:lnTo>
                <a:lnTo>
                  <a:pt x="3972561" y="814441"/>
                </a:lnTo>
                <a:lnTo>
                  <a:pt x="3971022" y="816981"/>
                </a:lnTo>
                <a:close/>
              </a:path>
              <a:path w="4097654" h="972819">
                <a:moveTo>
                  <a:pt x="4011177" y="815711"/>
                </a:moveTo>
                <a:lnTo>
                  <a:pt x="4005127" y="815711"/>
                </a:lnTo>
                <a:lnTo>
                  <a:pt x="4002414" y="813171"/>
                </a:lnTo>
                <a:lnTo>
                  <a:pt x="4002323" y="809361"/>
                </a:lnTo>
                <a:lnTo>
                  <a:pt x="4002231" y="806821"/>
                </a:lnTo>
                <a:lnTo>
                  <a:pt x="4004761" y="804281"/>
                </a:lnTo>
                <a:lnTo>
                  <a:pt x="4011580" y="804281"/>
                </a:lnTo>
                <a:lnTo>
                  <a:pt x="4013523" y="806821"/>
                </a:lnTo>
                <a:lnTo>
                  <a:pt x="4013927" y="813171"/>
                </a:lnTo>
                <a:lnTo>
                  <a:pt x="4011177" y="815711"/>
                </a:lnTo>
                <a:close/>
              </a:path>
              <a:path w="4097654" h="972819">
                <a:moveTo>
                  <a:pt x="4097193" y="823331"/>
                </a:moveTo>
                <a:lnTo>
                  <a:pt x="4096034" y="822061"/>
                </a:lnTo>
                <a:lnTo>
                  <a:pt x="4084742" y="820791"/>
                </a:lnTo>
                <a:lnTo>
                  <a:pt x="4082982" y="816981"/>
                </a:lnTo>
                <a:lnTo>
                  <a:pt x="4082396" y="813171"/>
                </a:lnTo>
                <a:lnTo>
                  <a:pt x="4082982" y="811901"/>
                </a:lnTo>
                <a:lnTo>
                  <a:pt x="4083569" y="809361"/>
                </a:lnTo>
                <a:lnTo>
                  <a:pt x="4084925" y="806821"/>
                </a:lnTo>
                <a:lnTo>
                  <a:pt x="4085878" y="805551"/>
                </a:lnTo>
                <a:lnTo>
                  <a:pt x="4087638" y="804281"/>
                </a:lnTo>
                <a:lnTo>
                  <a:pt x="4089802" y="805551"/>
                </a:lnTo>
                <a:lnTo>
                  <a:pt x="4094274" y="805551"/>
                </a:lnTo>
                <a:lnTo>
                  <a:pt x="4097193" y="806821"/>
                </a:lnTo>
                <a:lnTo>
                  <a:pt x="4097193" y="823331"/>
                </a:lnTo>
                <a:close/>
              </a:path>
              <a:path w="4097654" h="972819">
                <a:moveTo>
                  <a:pt x="3743581" y="823331"/>
                </a:moveTo>
                <a:lnTo>
                  <a:pt x="3731474" y="823331"/>
                </a:lnTo>
                <a:lnTo>
                  <a:pt x="3728541" y="822061"/>
                </a:lnTo>
                <a:lnTo>
                  <a:pt x="3725020" y="820791"/>
                </a:lnTo>
                <a:lnTo>
                  <a:pt x="3723481" y="816981"/>
                </a:lnTo>
                <a:lnTo>
                  <a:pt x="3723847" y="814441"/>
                </a:lnTo>
                <a:lnTo>
                  <a:pt x="3724434" y="809361"/>
                </a:lnTo>
                <a:lnTo>
                  <a:pt x="3728144" y="805551"/>
                </a:lnTo>
                <a:lnTo>
                  <a:pt x="3733829" y="805551"/>
                </a:lnTo>
                <a:lnTo>
                  <a:pt x="3736175" y="806821"/>
                </a:lnTo>
                <a:lnTo>
                  <a:pt x="3736945" y="808091"/>
                </a:lnTo>
                <a:lnTo>
                  <a:pt x="3738888" y="810631"/>
                </a:lnTo>
                <a:lnTo>
                  <a:pt x="3739658" y="814441"/>
                </a:lnTo>
                <a:lnTo>
                  <a:pt x="3743581" y="823331"/>
                </a:lnTo>
                <a:close/>
              </a:path>
              <a:path w="4097654" h="972819">
                <a:moveTo>
                  <a:pt x="3933542" y="819521"/>
                </a:moveTo>
                <a:lnTo>
                  <a:pt x="3924780" y="819521"/>
                </a:lnTo>
                <a:lnTo>
                  <a:pt x="3921473" y="816981"/>
                </a:lnTo>
                <a:lnTo>
                  <a:pt x="3920673" y="809361"/>
                </a:lnTo>
                <a:lnTo>
                  <a:pt x="3923416" y="805551"/>
                </a:lnTo>
                <a:lnTo>
                  <a:pt x="3932003" y="805551"/>
                </a:lnTo>
                <a:lnTo>
                  <a:pt x="3936072" y="808091"/>
                </a:lnTo>
                <a:lnTo>
                  <a:pt x="3936475" y="816981"/>
                </a:lnTo>
                <a:lnTo>
                  <a:pt x="3933542" y="819521"/>
                </a:lnTo>
                <a:close/>
              </a:path>
              <a:path w="4097654" h="972819">
                <a:moveTo>
                  <a:pt x="3490395" y="819521"/>
                </a:moveTo>
                <a:lnTo>
                  <a:pt x="3488231" y="816981"/>
                </a:lnTo>
                <a:lnTo>
                  <a:pt x="3486874" y="816981"/>
                </a:lnTo>
                <a:lnTo>
                  <a:pt x="3486288" y="814441"/>
                </a:lnTo>
                <a:lnTo>
                  <a:pt x="3485518" y="814441"/>
                </a:lnTo>
                <a:lnTo>
                  <a:pt x="3486471" y="809361"/>
                </a:lnTo>
                <a:lnTo>
                  <a:pt x="3490174" y="806821"/>
                </a:lnTo>
                <a:lnTo>
                  <a:pt x="3493877" y="808091"/>
                </a:lnTo>
                <a:lnTo>
                  <a:pt x="3496041" y="808091"/>
                </a:lnTo>
                <a:lnTo>
                  <a:pt x="3498570" y="810631"/>
                </a:lnTo>
                <a:lnTo>
                  <a:pt x="3497397" y="814441"/>
                </a:lnTo>
                <a:lnTo>
                  <a:pt x="3496445" y="815711"/>
                </a:lnTo>
                <a:lnTo>
                  <a:pt x="3495050" y="816981"/>
                </a:lnTo>
                <a:lnTo>
                  <a:pt x="3493107" y="818251"/>
                </a:lnTo>
                <a:lnTo>
                  <a:pt x="3490395" y="819521"/>
                </a:lnTo>
                <a:close/>
              </a:path>
              <a:path w="4097654" h="972819">
                <a:moveTo>
                  <a:pt x="3612473" y="816981"/>
                </a:moveTo>
                <a:lnTo>
                  <a:pt x="3607414" y="816981"/>
                </a:lnTo>
                <a:lnTo>
                  <a:pt x="3605654" y="814441"/>
                </a:lnTo>
                <a:lnTo>
                  <a:pt x="3605715" y="811901"/>
                </a:lnTo>
                <a:lnTo>
                  <a:pt x="3605837" y="809361"/>
                </a:lnTo>
                <a:lnTo>
                  <a:pt x="3608588" y="806821"/>
                </a:lnTo>
                <a:lnTo>
                  <a:pt x="3611704" y="808091"/>
                </a:lnTo>
                <a:lnTo>
                  <a:pt x="3613281" y="808091"/>
                </a:lnTo>
                <a:lnTo>
                  <a:pt x="3614424" y="810631"/>
                </a:lnTo>
                <a:lnTo>
                  <a:pt x="3615407" y="810631"/>
                </a:lnTo>
                <a:lnTo>
                  <a:pt x="3615407" y="814441"/>
                </a:lnTo>
                <a:lnTo>
                  <a:pt x="3612473" y="816981"/>
                </a:lnTo>
                <a:close/>
              </a:path>
              <a:path w="4097654" h="972819">
                <a:moveTo>
                  <a:pt x="3533887" y="824601"/>
                </a:moveTo>
                <a:lnTo>
                  <a:pt x="3532713" y="823331"/>
                </a:lnTo>
                <a:lnTo>
                  <a:pt x="3531723" y="822061"/>
                </a:lnTo>
                <a:lnTo>
                  <a:pt x="3530366" y="820791"/>
                </a:lnTo>
                <a:lnTo>
                  <a:pt x="3528789" y="819521"/>
                </a:lnTo>
                <a:lnTo>
                  <a:pt x="3527067" y="819521"/>
                </a:lnTo>
                <a:lnTo>
                  <a:pt x="3525673" y="818251"/>
                </a:lnTo>
                <a:lnTo>
                  <a:pt x="3523730" y="816981"/>
                </a:lnTo>
                <a:lnTo>
                  <a:pt x="3523547" y="813171"/>
                </a:lnTo>
                <a:lnTo>
                  <a:pt x="3526480" y="808091"/>
                </a:lnTo>
                <a:lnTo>
                  <a:pt x="3530366" y="809361"/>
                </a:lnTo>
                <a:lnTo>
                  <a:pt x="3532713" y="811901"/>
                </a:lnTo>
                <a:lnTo>
                  <a:pt x="3536599" y="815711"/>
                </a:lnTo>
                <a:lnTo>
                  <a:pt x="3537003" y="819521"/>
                </a:lnTo>
                <a:lnTo>
                  <a:pt x="3533887" y="824601"/>
                </a:lnTo>
                <a:close/>
              </a:path>
              <a:path w="4097654" h="972819">
                <a:moveTo>
                  <a:pt x="3371798" y="818251"/>
                </a:moveTo>
                <a:lnTo>
                  <a:pt x="3367874" y="818251"/>
                </a:lnTo>
                <a:lnTo>
                  <a:pt x="3365748" y="815711"/>
                </a:lnTo>
                <a:lnTo>
                  <a:pt x="3366335" y="811901"/>
                </a:lnTo>
                <a:lnTo>
                  <a:pt x="3368682" y="809361"/>
                </a:lnTo>
                <a:lnTo>
                  <a:pt x="3370221" y="809361"/>
                </a:lnTo>
                <a:lnTo>
                  <a:pt x="3372567" y="810631"/>
                </a:lnTo>
                <a:lnTo>
                  <a:pt x="3374693" y="813171"/>
                </a:lnTo>
                <a:lnTo>
                  <a:pt x="3374145" y="815711"/>
                </a:lnTo>
                <a:lnTo>
                  <a:pt x="3373154" y="816981"/>
                </a:lnTo>
                <a:lnTo>
                  <a:pt x="3371798" y="818251"/>
                </a:lnTo>
                <a:close/>
              </a:path>
              <a:path w="4097654" h="972819">
                <a:moveTo>
                  <a:pt x="3547129" y="843651"/>
                </a:moveTo>
                <a:lnTo>
                  <a:pt x="3540706" y="841111"/>
                </a:lnTo>
                <a:lnTo>
                  <a:pt x="3539723" y="841111"/>
                </a:lnTo>
                <a:lnTo>
                  <a:pt x="3538550" y="839841"/>
                </a:lnTo>
                <a:lnTo>
                  <a:pt x="3538176" y="838571"/>
                </a:lnTo>
                <a:lnTo>
                  <a:pt x="3537590" y="836031"/>
                </a:lnTo>
                <a:lnTo>
                  <a:pt x="3537186" y="833491"/>
                </a:lnTo>
                <a:lnTo>
                  <a:pt x="3536820" y="828411"/>
                </a:lnTo>
                <a:lnTo>
                  <a:pt x="3536233" y="825871"/>
                </a:lnTo>
                <a:lnTo>
                  <a:pt x="3534069" y="824601"/>
                </a:lnTo>
                <a:lnTo>
                  <a:pt x="3538359" y="822061"/>
                </a:lnTo>
                <a:lnTo>
                  <a:pt x="3569568" y="822061"/>
                </a:lnTo>
                <a:lnTo>
                  <a:pt x="3566635" y="823331"/>
                </a:lnTo>
                <a:lnTo>
                  <a:pt x="3562932" y="824601"/>
                </a:lnTo>
                <a:lnTo>
                  <a:pt x="3559998" y="825871"/>
                </a:lnTo>
                <a:lnTo>
                  <a:pt x="3558642" y="832221"/>
                </a:lnTo>
                <a:lnTo>
                  <a:pt x="3557103" y="836031"/>
                </a:lnTo>
                <a:lnTo>
                  <a:pt x="3554352" y="841111"/>
                </a:lnTo>
                <a:lnTo>
                  <a:pt x="3547129" y="843651"/>
                </a:lnTo>
                <a:close/>
              </a:path>
              <a:path w="4097654" h="972819">
                <a:moveTo>
                  <a:pt x="3594545" y="839841"/>
                </a:moveTo>
                <a:lnTo>
                  <a:pt x="3589082" y="838571"/>
                </a:lnTo>
                <a:lnTo>
                  <a:pt x="3584975" y="833491"/>
                </a:lnTo>
                <a:lnTo>
                  <a:pt x="3584609" y="830951"/>
                </a:lnTo>
                <a:lnTo>
                  <a:pt x="3586148" y="823331"/>
                </a:lnTo>
                <a:lnTo>
                  <a:pt x="3589486" y="822061"/>
                </a:lnTo>
                <a:lnTo>
                  <a:pt x="3594141" y="823331"/>
                </a:lnTo>
                <a:lnTo>
                  <a:pt x="3596892" y="823331"/>
                </a:lnTo>
                <a:lnTo>
                  <a:pt x="3599239" y="825871"/>
                </a:lnTo>
                <a:lnTo>
                  <a:pt x="3598835" y="830951"/>
                </a:lnTo>
                <a:lnTo>
                  <a:pt x="3598431" y="832221"/>
                </a:lnTo>
                <a:lnTo>
                  <a:pt x="3597844" y="834761"/>
                </a:lnTo>
                <a:lnTo>
                  <a:pt x="3596488" y="836031"/>
                </a:lnTo>
                <a:lnTo>
                  <a:pt x="3594545" y="839841"/>
                </a:lnTo>
                <a:close/>
              </a:path>
              <a:path w="4097654" h="972819">
                <a:moveTo>
                  <a:pt x="4069298" y="838571"/>
                </a:moveTo>
                <a:lnTo>
                  <a:pt x="4066402" y="834761"/>
                </a:lnTo>
                <a:lnTo>
                  <a:pt x="4064825" y="832221"/>
                </a:lnTo>
                <a:lnTo>
                  <a:pt x="4064055" y="829681"/>
                </a:lnTo>
                <a:lnTo>
                  <a:pt x="4063248" y="828411"/>
                </a:lnTo>
                <a:lnTo>
                  <a:pt x="4062478" y="825871"/>
                </a:lnTo>
                <a:lnTo>
                  <a:pt x="4064642" y="823331"/>
                </a:lnTo>
                <a:lnTo>
                  <a:pt x="4068345" y="822061"/>
                </a:lnTo>
                <a:lnTo>
                  <a:pt x="4074768" y="822061"/>
                </a:lnTo>
                <a:lnTo>
                  <a:pt x="4076338" y="823331"/>
                </a:lnTo>
                <a:lnTo>
                  <a:pt x="4077298" y="823331"/>
                </a:lnTo>
                <a:lnTo>
                  <a:pt x="4078289" y="825871"/>
                </a:lnTo>
                <a:lnTo>
                  <a:pt x="4078289" y="830951"/>
                </a:lnTo>
                <a:lnTo>
                  <a:pt x="4077298" y="833491"/>
                </a:lnTo>
                <a:lnTo>
                  <a:pt x="4075569" y="837301"/>
                </a:lnTo>
                <a:lnTo>
                  <a:pt x="4069298" y="838571"/>
                </a:lnTo>
                <a:close/>
              </a:path>
              <a:path w="4097654" h="972819">
                <a:moveTo>
                  <a:pt x="3348178" y="843651"/>
                </a:moveTo>
                <a:lnTo>
                  <a:pt x="3342128" y="839841"/>
                </a:lnTo>
                <a:lnTo>
                  <a:pt x="3339781" y="838571"/>
                </a:lnTo>
                <a:lnTo>
                  <a:pt x="3338242" y="834761"/>
                </a:lnTo>
                <a:lnTo>
                  <a:pt x="3339194" y="832221"/>
                </a:lnTo>
                <a:lnTo>
                  <a:pt x="3340772" y="827141"/>
                </a:lnTo>
                <a:lnTo>
                  <a:pt x="3344878" y="824601"/>
                </a:lnTo>
                <a:lnTo>
                  <a:pt x="3353062" y="824601"/>
                </a:lnTo>
                <a:lnTo>
                  <a:pt x="3356178" y="828411"/>
                </a:lnTo>
                <a:lnTo>
                  <a:pt x="3355812" y="832221"/>
                </a:lnTo>
                <a:lnTo>
                  <a:pt x="3355409" y="838571"/>
                </a:lnTo>
                <a:lnTo>
                  <a:pt x="3348178" y="843651"/>
                </a:lnTo>
                <a:close/>
              </a:path>
              <a:path w="4097654" h="972819">
                <a:moveTo>
                  <a:pt x="3953856" y="842381"/>
                </a:moveTo>
                <a:lnTo>
                  <a:pt x="3948575" y="842381"/>
                </a:lnTo>
                <a:lnTo>
                  <a:pt x="3946815" y="841111"/>
                </a:lnTo>
                <a:lnTo>
                  <a:pt x="3944103" y="837301"/>
                </a:lnTo>
                <a:lnTo>
                  <a:pt x="3942525" y="832221"/>
                </a:lnTo>
                <a:lnTo>
                  <a:pt x="3945055" y="828411"/>
                </a:lnTo>
                <a:lnTo>
                  <a:pt x="3946045" y="827141"/>
                </a:lnTo>
                <a:lnTo>
                  <a:pt x="3947806" y="825871"/>
                </a:lnTo>
                <a:lnTo>
                  <a:pt x="3948758" y="825871"/>
                </a:lnTo>
                <a:lnTo>
                  <a:pt x="3952865" y="824601"/>
                </a:lnTo>
                <a:lnTo>
                  <a:pt x="3955577" y="825871"/>
                </a:lnTo>
                <a:lnTo>
                  <a:pt x="3957155" y="829681"/>
                </a:lnTo>
                <a:lnTo>
                  <a:pt x="3958915" y="833491"/>
                </a:lnTo>
                <a:lnTo>
                  <a:pt x="3958328" y="837301"/>
                </a:lnTo>
                <a:lnTo>
                  <a:pt x="3955577" y="839841"/>
                </a:lnTo>
                <a:lnTo>
                  <a:pt x="3953856" y="842381"/>
                </a:lnTo>
                <a:close/>
              </a:path>
              <a:path w="4097654" h="972819">
                <a:moveTo>
                  <a:pt x="3509321" y="833491"/>
                </a:moveTo>
                <a:lnTo>
                  <a:pt x="3508331" y="832221"/>
                </a:lnTo>
                <a:lnTo>
                  <a:pt x="3507561" y="832221"/>
                </a:lnTo>
                <a:lnTo>
                  <a:pt x="3506975" y="830951"/>
                </a:lnTo>
                <a:lnTo>
                  <a:pt x="3506754" y="829681"/>
                </a:lnTo>
                <a:lnTo>
                  <a:pt x="3506571" y="827141"/>
                </a:lnTo>
                <a:lnTo>
                  <a:pt x="3508148" y="825871"/>
                </a:lnTo>
                <a:lnTo>
                  <a:pt x="3511851" y="825871"/>
                </a:lnTo>
                <a:lnTo>
                  <a:pt x="3512804" y="828411"/>
                </a:lnTo>
                <a:lnTo>
                  <a:pt x="3512217" y="829681"/>
                </a:lnTo>
                <a:lnTo>
                  <a:pt x="3511630" y="832221"/>
                </a:lnTo>
                <a:lnTo>
                  <a:pt x="3509321" y="833491"/>
                </a:lnTo>
                <a:close/>
              </a:path>
              <a:path w="4097654" h="972819">
                <a:moveTo>
                  <a:pt x="3610934" y="860161"/>
                </a:moveTo>
                <a:lnTo>
                  <a:pt x="3602134" y="856351"/>
                </a:lnTo>
                <a:lnTo>
                  <a:pt x="3601547" y="850001"/>
                </a:lnTo>
                <a:lnTo>
                  <a:pt x="3601951" y="848731"/>
                </a:lnTo>
                <a:lnTo>
                  <a:pt x="3602538" y="847461"/>
                </a:lnTo>
                <a:lnTo>
                  <a:pt x="3603125" y="847461"/>
                </a:lnTo>
                <a:lnTo>
                  <a:pt x="3603528" y="846191"/>
                </a:lnTo>
                <a:lnTo>
                  <a:pt x="3614051" y="846191"/>
                </a:lnTo>
                <a:lnTo>
                  <a:pt x="3617175" y="842381"/>
                </a:lnTo>
                <a:lnTo>
                  <a:pt x="3619522" y="839841"/>
                </a:lnTo>
                <a:lnTo>
                  <a:pt x="3630044" y="825871"/>
                </a:lnTo>
                <a:lnTo>
                  <a:pt x="3635324" y="827141"/>
                </a:lnTo>
                <a:lnTo>
                  <a:pt x="3637450" y="829681"/>
                </a:lnTo>
                <a:lnTo>
                  <a:pt x="3639614" y="832221"/>
                </a:lnTo>
                <a:lnTo>
                  <a:pt x="3638806" y="838571"/>
                </a:lnTo>
                <a:lnTo>
                  <a:pt x="3634334" y="841111"/>
                </a:lnTo>
                <a:lnTo>
                  <a:pt x="3632574" y="841111"/>
                </a:lnTo>
                <a:lnTo>
                  <a:pt x="3630814" y="842381"/>
                </a:lnTo>
                <a:lnTo>
                  <a:pt x="3624177" y="843651"/>
                </a:lnTo>
                <a:lnTo>
                  <a:pt x="3619704" y="847461"/>
                </a:lnTo>
                <a:lnTo>
                  <a:pt x="3618531" y="855081"/>
                </a:lnTo>
                <a:lnTo>
                  <a:pt x="3618348" y="855081"/>
                </a:lnTo>
                <a:lnTo>
                  <a:pt x="3616984" y="856351"/>
                </a:lnTo>
                <a:lnTo>
                  <a:pt x="3615994" y="857621"/>
                </a:lnTo>
                <a:lnTo>
                  <a:pt x="3610934" y="860161"/>
                </a:lnTo>
                <a:close/>
              </a:path>
              <a:path w="4097654" h="972819">
                <a:moveTo>
                  <a:pt x="3694809" y="903341"/>
                </a:moveTo>
                <a:lnTo>
                  <a:pt x="3686626" y="903341"/>
                </a:lnTo>
                <a:lnTo>
                  <a:pt x="3683692" y="902071"/>
                </a:lnTo>
                <a:lnTo>
                  <a:pt x="3682298" y="900801"/>
                </a:lnTo>
                <a:lnTo>
                  <a:pt x="3682115" y="900801"/>
                </a:lnTo>
                <a:lnTo>
                  <a:pt x="3681529" y="896991"/>
                </a:lnTo>
                <a:lnTo>
                  <a:pt x="3681163" y="893181"/>
                </a:lnTo>
                <a:lnTo>
                  <a:pt x="3681016" y="890641"/>
                </a:lnTo>
                <a:lnTo>
                  <a:pt x="3680942" y="885561"/>
                </a:lnTo>
                <a:lnTo>
                  <a:pt x="3682298" y="884291"/>
                </a:lnTo>
                <a:lnTo>
                  <a:pt x="3686405" y="883021"/>
                </a:lnTo>
                <a:lnTo>
                  <a:pt x="3689521" y="881751"/>
                </a:lnTo>
                <a:lnTo>
                  <a:pt x="3692645" y="881751"/>
                </a:lnTo>
                <a:lnTo>
                  <a:pt x="3695579" y="880481"/>
                </a:lnTo>
                <a:lnTo>
                  <a:pt x="3701042" y="872861"/>
                </a:lnTo>
                <a:lnTo>
                  <a:pt x="3701629" y="871591"/>
                </a:lnTo>
                <a:lnTo>
                  <a:pt x="3702802" y="866511"/>
                </a:lnTo>
                <a:lnTo>
                  <a:pt x="3706101" y="863971"/>
                </a:lnTo>
                <a:lnTo>
                  <a:pt x="3713325" y="858891"/>
                </a:lnTo>
                <a:lnTo>
                  <a:pt x="3714681" y="855081"/>
                </a:lnTo>
                <a:lnTo>
                  <a:pt x="3714681" y="850001"/>
                </a:lnTo>
                <a:lnTo>
                  <a:pt x="3713911" y="847461"/>
                </a:lnTo>
                <a:lnTo>
                  <a:pt x="3712738" y="846191"/>
                </a:lnTo>
                <a:lnTo>
                  <a:pt x="3711199" y="844921"/>
                </a:lnTo>
                <a:lnTo>
                  <a:pt x="3649367" y="844921"/>
                </a:lnTo>
                <a:lnTo>
                  <a:pt x="3655386" y="843651"/>
                </a:lnTo>
                <a:lnTo>
                  <a:pt x="3659897" y="839841"/>
                </a:lnTo>
                <a:lnTo>
                  <a:pt x="3661657" y="833491"/>
                </a:lnTo>
                <a:lnTo>
                  <a:pt x="3661840" y="833491"/>
                </a:lnTo>
                <a:lnTo>
                  <a:pt x="3662244" y="832221"/>
                </a:lnTo>
                <a:lnTo>
                  <a:pt x="3662610" y="832221"/>
                </a:lnTo>
                <a:lnTo>
                  <a:pt x="3665947" y="827141"/>
                </a:lnTo>
                <a:lnTo>
                  <a:pt x="3671776" y="825871"/>
                </a:lnTo>
                <a:lnTo>
                  <a:pt x="3675479" y="830951"/>
                </a:lnTo>
                <a:lnTo>
                  <a:pt x="3677056" y="832221"/>
                </a:lnTo>
                <a:lnTo>
                  <a:pt x="3679768" y="837301"/>
                </a:lnTo>
                <a:lnTo>
                  <a:pt x="3682885" y="842381"/>
                </a:lnTo>
                <a:lnTo>
                  <a:pt x="3744534" y="842381"/>
                </a:lnTo>
                <a:lnTo>
                  <a:pt x="3740244" y="847461"/>
                </a:lnTo>
                <a:lnTo>
                  <a:pt x="3737715" y="860161"/>
                </a:lnTo>
                <a:lnTo>
                  <a:pt x="3734598" y="862701"/>
                </a:lnTo>
                <a:lnTo>
                  <a:pt x="3729714" y="863971"/>
                </a:lnTo>
                <a:lnTo>
                  <a:pt x="3723260" y="865241"/>
                </a:lnTo>
                <a:lnTo>
                  <a:pt x="3719557" y="867781"/>
                </a:lnTo>
                <a:lnTo>
                  <a:pt x="3718788" y="874131"/>
                </a:lnTo>
                <a:lnTo>
                  <a:pt x="3718422" y="877941"/>
                </a:lnTo>
                <a:lnTo>
                  <a:pt x="3712959" y="881751"/>
                </a:lnTo>
                <a:lnTo>
                  <a:pt x="3709622" y="883021"/>
                </a:lnTo>
                <a:lnTo>
                  <a:pt x="3704928" y="883021"/>
                </a:lnTo>
                <a:lnTo>
                  <a:pt x="3702985" y="886831"/>
                </a:lnTo>
                <a:lnTo>
                  <a:pt x="3701446" y="889371"/>
                </a:lnTo>
                <a:lnTo>
                  <a:pt x="3700272" y="893181"/>
                </a:lnTo>
                <a:lnTo>
                  <a:pt x="3697743" y="900801"/>
                </a:lnTo>
                <a:lnTo>
                  <a:pt x="3694809" y="903341"/>
                </a:lnTo>
                <a:close/>
              </a:path>
              <a:path w="4097654" h="972819">
                <a:moveTo>
                  <a:pt x="3787256" y="839841"/>
                </a:moveTo>
                <a:lnTo>
                  <a:pt x="3784323" y="839841"/>
                </a:lnTo>
                <a:lnTo>
                  <a:pt x="3781206" y="836031"/>
                </a:lnTo>
                <a:lnTo>
                  <a:pt x="3782197" y="829681"/>
                </a:lnTo>
                <a:lnTo>
                  <a:pt x="3785130" y="827141"/>
                </a:lnTo>
                <a:lnTo>
                  <a:pt x="3789420" y="827141"/>
                </a:lnTo>
                <a:lnTo>
                  <a:pt x="3791363" y="825871"/>
                </a:lnTo>
                <a:lnTo>
                  <a:pt x="3793123" y="825871"/>
                </a:lnTo>
                <a:lnTo>
                  <a:pt x="3794662" y="828411"/>
                </a:lnTo>
                <a:lnTo>
                  <a:pt x="3796240" y="829681"/>
                </a:lnTo>
                <a:lnTo>
                  <a:pt x="3796422" y="832221"/>
                </a:lnTo>
                <a:lnTo>
                  <a:pt x="3793123" y="837301"/>
                </a:lnTo>
                <a:lnTo>
                  <a:pt x="3790593" y="838571"/>
                </a:lnTo>
                <a:lnTo>
                  <a:pt x="3787256" y="839841"/>
                </a:lnTo>
                <a:close/>
              </a:path>
              <a:path w="4097654" h="972819">
                <a:moveTo>
                  <a:pt x="3858071" y="862701"/>
                </a:moveTo>
                <a:lnTo>
                  <a:pt x="3850444" y="862701"/>
                </a:lnTo>
                <a:lnTo>
                  <a:pt x="3843251" y="861431"/>
                </a:lnTo>
                <a:lnTo>
                  <a:pt x="3840905" y="856351"/>
                </a:lnTo>
                <a:lnTo>
                  <a:pt x="3843434" y="851271"/>
                </a:lnTo>
                <a:lnTo>
                  <a:pt x="3845194" y="847461"/>
                </a:lnTo>
                <a:lnTo>
                  <a:pt x="3847732" y="844921"/>
                </a:lnTo>
                <a:lnTo>
                  <a:pt x="3851435" y="843651"/>
                </a:lnTo>
                <a:lnTo>
                  <a:pt x="3856715" y="841111"/>
                </a:lnTo>
                <a:lnTo>
                  <a:pt x="3859428" y="837301"/>
                </a:lnTo>
                <a:lnTo>
                  <a:pt x="3860601" y="832221"/>
                </a:lnTo>
                <a:lnTo>
                  <a:pt x="3860784" y="830951"/>
                </a:lnTo>
                <a:lnTo>
                  <a:pt x="3861774" y="829681"/>
                </a:lnTo>
                <a:lnTo>
                  <a:pt x="3862544" y="829681"/>
                </a:lnTo>
                <a:lnTo>
                  <a:pt x="3864708" y="825871"/>
                </a:lnTo>
                <a:lnTo>
                  <a:pt x="3869767" y="825871"/>
                </a:lnTo>
                <a:lnTo>
                  <a:pt x="3874826" y="830951"/>
                </a:lnTo>
                <a:lnTo>
                  <a:pt x="3875230" y="834761"/>
                </a:lnTo>
                <a:lnTo>
                  <a:pt x="3870537" y="838571"/>
                </a:lnTo>
                <a:lnTo>
                  <a:pt x="3865477" y="842381"/>
                </a:lnTo>
                <a:lnTo>
                  <a:pt x="3862178" y="844921"/>
                </a:lnTo>
                <a:lnTo>
                  <a:pt x="3860418" y="847461"/>
                </a:lnTo>
                <a:lnTo>
                  <a:pt x="3860308" y="850001"/>
                </a:lnTo>
                <a:lnTo>
                  <a:pt x="3860197" y="853811"/>
                </a:lnTo>
                <a:lnTo>
                  <a:pt x="3860601" y="856351"/>
                </a:lnTo>
                <a:lnTo>
                  <a:pt x="3860418" y="857621"/>
                </a:lnTo>
                <a:lnTo>
                  <a:pt x="3860197" y="861431"/>
                </a:lnTo>
                <a:lnTo>
                  <a:pt x="3858071" y="862701"/>
                </a:lnTo>
                <a:close/>
              </a:path>
              <a:path w="4097654" h="972819">
                <a:moveTo>
                  <a:pt x="3390504" y="836031"/>
                </a:moveTo>
                <a:lnTo>
                  <a:pt x="3387974" y="836031"/>
                </a:lnTo>
                <a:lnTo>
                  <a:pt x="3387387" y="834761"/>
                </a:lnTo>
                <a:lnTo>
                  <a:pt x="3385041" y="832221"/>
                </a:lnTo>
                <a:lnTo>
                  <a:pt x="3385041" y="829681"/>
                </a:lnTo>
                <a:lnTo>
                  <a:pt x="3387601" y="827141"/>
                </a:lnTo>
                <a:lnTo>
                  <a:pt x="3390908" y="827141"/>
                </a:lnTo>
                <a:lnTo>
                  <a:pt x="3393437" y="829681"/>
                </a:lnTo>
                <a:lnTo>
                  <a:pt x="3393033" y="830951"/>
                </a:lnTo>
                <a:lnTo>
                  <a:pt x="3392851" y="833491"/>
                </a:lnTo>
                <a:lnTo>
                  <a:pt x="3390504" y="836031"/>
                </a:lnTo>
                <a:close/>
              </a:path>
              <a:path w="4097654" h="972819">
                <a:moveTo>
                  <a:pt x="3829978" y="836031"/>
                </a:moveTo>
                <a:lnTo>
                  <a:pt x="3826093" y="836031"/>
                </a:lnTo>
                <a:lnTo>
                  <a:pt x="3823525" y="833491"/>
                </a:lnTo>
                <a:lnTo>
                  <a:pt x="3823159" y="830951"/>
                </a:lnTo>
                <a:lnTo>
                  <a:pt x="3822938" y="829681"/>
                </a:lnTo>
                <a:lnTo>
                  <a:pt x="3824698" y="828411"/>
                </a:lnTo>
                <a:lnTo>
                  <a:pt x="3825506" y="827141"/>
                </a:lnTo>
                <a:lnTo>
                  <a:pt x="3828988" y="827141"/>
                </a:lnTo>
                <a:lnTo>
                  <a:pt x="3832912" y="829681"/>
                </a:lnTo>
                <a:lnTo>
                  <a:pt x="3833864" y="832221"/>
                </a:lnTo>
                <a:lnTo>
                  <a:pt x="3833499" y="833491"/>
                </a:lnTo>
                <a:lnTo>
                  <a:pt x="3833095" y="833491"/>
                </a:lnTo>
                <a:lnTo>
                  <a:pt x="3831739" y="834761"/>
                </a:lnTo>
                <a:lnTo>
                  <a:pt x="3829978" y="836031"/>
                </a:lnTo>
                <a:close/>
              </a:path>
              <a:path w="4097654" h="972819">
                <a:moveTo>
                  <a:pt x="3312099" y="836031"/>
                </a:moveTo>
                <a:lnTo>
                  <a:pt x="3307033" y="836031"/>
                </a:lnTo>
                <a:lnTo>
                  <a:pt x="3306629" y="834761"/>
                </a:lnTo>
                <a:lnTo>
                  <a:pt x="3305272" y="832221"/>
                </a:lnTo>
                <a:lnTo>
                  <a:pt x="3307398" y="828411"/>
                </a:lnTo>
                <a:lnTo>
                  <a:pt x="3312282" y="828411"/>
                </a:lnTo>
                <a:lnTo>
                  <a:pt x="3314042" y="829681"/>
                </a:lnTo>
                <a:lnTo>
                  <a:pt x="3313860" y="830951"/>
                </a:lnTo>
                <a:lnTo>
                  <a:pt x="3313669" y="834761"/>
                </a:lnTo>
                <a:lnTo>
                  <a:pt x="3312099" y="836031"/>
                </a:lnTo>
                <a:close/>
              </a:path>
              <a:path w="4097654" h="972819">
                <a:moveTo>
                  <a:pt x="3908383" y="841111"/>
                </a:moveTo>
                <a:lnTo>
                  <a:pt x="3908017" y="841111"/>
                </a:lnTo>
                <a:lnTo>
                  <a:pt x="3904497" y="839841"/>
                </a:lnTo>
                <a:lnTo>
                  <a:pt x="3902150" y="833491"/>
                </a:lnTo>
                <a:lnTo>
                  <a:pt x="3904093" y="829681"/>
                </a:lnTo>
                <a:lnTo>
                  <a:pt x="3904679" y="828411"/>
                </a:lnTo>
                <a:lnTo>
                  <a:pt x="3909739" y="828411"/>
                </a:lnTo>
                <a:lnTo>
                  <a:pt x="3911903" y="829681"/>
                </a:lnTo>
                <a:lnTo>
                  <a:pt x="3913846" y="836031"/>
                </a:lnTo>
                <a:lnTo>
                  <a:pt x="3912672" y="838571"/>
                </a:lnTo>
                <a:lnTo>
                  <a:pt x="3909739" y="839841"/>
                </a:lnTo>
                <a:lnTo>
                  <a:pt x="3909152" y="839841"/>
                </a:lnTo>
                <a:lnTo>
                  <a:pt x="3908383" y="841111"/>
                </a:lnTo>
                <a:close/>
              </a:path>
              <a:path w="4097654" h="972819">
                <a:moveTo>
                  <a:pt x="4031673" y="833491"/>
                </a:moveTo>
                <a:lnTo>
                  <a:pt x="4027383" y="833491"/>
                </a:lnTo>
                <a:lnTo>
                  <a:pt x="4026575" y="832221"/>
                </a:lnTo>
                <a:lnTo>
                  <a:pt x="4025623" y="830951"/>
                </a:lnTo>
                <a:lnTo>
                  <a:pt x="4027566" y="828411"/>
                </a:lnTo>
                <a:lnTo>
                  <a:pt x="4030499" y="828411"/>
                </a:lnTo>
                <a:lnTo>
                  <a:pt x="4031856" y="829681"/>
                </a:lnTo>
                <a:lnTo>
                  <a:pt x="4032260" y="830951"/>
                </a:lnTo>
                <a:lnTo>
                  <a:pt x="4033029" y="832221"/>
                </a:lnTo>
                <a:lnTo>
                  <a:pt x="4031673" y="833491"/>
                </a:lnTo>
                <a:close/>
              </a:path>
              <a:path w="4097654" h="972819">
                <a:moveTo>
                  <a:pt x="3991480" y="836031"/>
                </a:moveTo>
                <a:lnTo>
                  <a:pt x="3990124" y="834761"/>
                </a:lnTo>
                <a:lnTo>
                  <a:pt x="3989355" y="834761"/>
                </a:lnTo>
                <a:lnTo>
                  <a:pt x="3988547" y="833491"/>
                </a:lnTo>
                <a:lnTo>
                  <a:pt x="3988181" y="830951"/>
                </a:lnTo>
                <a:lnTo>
                  <a:pt x="3990711" y="829681"/>
                </a:lnTo>
                <a:lnTo>
                  <a:pt x="3992250" y="830951"/>
                </a:lnTo>
                <a:lnTo>
                  <a:pt x="3993057" y="830951"/>
                </a:lnTo>
                <a:lnTo>
                  <a:pt x="3993240" y="832221"/>
                </a:lnTo>
                <a:lnTo>
                  <a:pt x="3993827" y="833491"/>
                </a:lnTo>
                <a:lnTo>
                  <a:pt x="3993423" y="834761"/>
                </a:lnTo>
                <a:lnTo>
                  <a:pt x="3991480" y="836031"/>
                </a:lnTo>
                <a:close/>
              </a:path>
              <a:path w="4097654" h="972819">
                <a:moveTo>
                  <a:pt x="4011287" y="862701"/>
                </a:moveTo>
                <a:lnTo>
                  <a:pt x="3991884" y="862701"/>
                </a:lnTo>
                <a:lnTo>
                  <a:pt x="3996547" y="861431"/>
                </a:lnTo>
                <a:lnTo>
                  <a:pt x="4000250" y="860161"/>
                </a:lnTo>
                <a:lnTo>
                  <a:pt x="4001827" y="855081"/>
                </a:lnTo>
                <a:lnTo>
                  <a:pt x="4002818" y="852541"/>
                </a:lnTo>
                <a:lnTo>
                  <a:pt x="4003770" y="848731"/>
                </a:lnTo>
                <a:lnTo>
                  <a:pt x="4006300" y="843651"/>
                </a:lnTo>
                <a:lnTo>
                  <a:pt x="4008464" y="842381"/>
                </a:lnTo>
                <a:lnTo>
                  <a:pt x="4013706" y="842381"/>
                </a:lnTo>
                <a:lnTo>
                  <a:pt x="4016053" y="843651"/>
                </a:lnTo>
                <a:lnTo>
                  <a:pt x="4018217" y="848731"/>
                </a:lnTo>
                <a:lnTo>
                  <a:pt x="4018987" y="851271"/>
                </a:lnTo>
                <a:lnTo>
                  <a:pt x="4019573" y="852541"/>
                </a:lnTo>
                <a:lnTo>
                  <a:pt x="4018987" y="856351"/>
                </a:lnTo>
                <a:lnTo>
                  <a:pt x="4017813" y="860161"/>
                </a:lnTo>
                <a:lnTo>
                  <a:pt x="4014697" y="861431"/>
                </a:lnTo>
                <a:lnTo>
                  <a:pt x="4011287" y="862701"/>
                </a:lnTo>
                <a:close/>
              </a:path>
              <a:path w="4097654" h="972819">
                <a:moveTo>
                  <a:pt x="3910143" y="881751"/>
                </a:moveTo>
                <a:lnTo>
                  <a:pt x="3889463" y="881751"/>
                </a:lnTo>
                <a:lnTo>
                  <a:pt x="3899216" y="880481"/>
                </a:lnTo>
                <a:lnTo>
                  <a:pt x="3899620" y="875401"/>
                </a:lnTo>
                <a:lnTo>
                  <a:pt x="3899803" y="867781"/>
                </a:lnTo>
                <a:lnTo>
                  <a:pt x="3898630" y="865241"/>
                </a:lnTo>
                <a:lnTo>
                  <a:pt x="3894561" y="862701"/>
                </a:lnTo>
                <a:lnTo>
                  <a:pt x="3891406" y="862701"/>
                </a:lnTo>
                <a:lnTo>
                  <a:pt x="3888511" y="861431"/>
                </a:lnTo>
                <a:lnTo>
                  <a:pt x="3882827" y="857621"/>
                </a:lnTo>
                <a:lnTo>
                  <a:pt x="3882050" y="851271"/>
                </a:lnTo>
                <a:lnTo>
                  <a:pt x="3887117" y="847461"/>
                </a:lnTo>
                <a:lnTo>
                  <a:pt x="3890820" y="843651"/>
                </a:lnTo>
                <a:lnTo>
                  <a:pt x="3896870" y="844921"/>
                </a:lnTo>
                <a:lnTo>
                  <a:pt x="3898447" y="848731"/>
                </a:lnTo>
                <a:lnTo>
                  <a:pt x="3900976" y="856351"/>
                </a:lnTo>
                <a:lnTo>
                  <a:pt x="3904862" y="861431"/>
                </a:lnTo>
                <a:lnTo>
                  <a:pt x="3911316" y="865241"/>
                </a:lnTo>
                <a:lnTo>
                  <a:pt x="3914836" y="866511"/>
                </a:lnTo>
                <a:lnTo>
                  <a:pt x="3914958" y="869051"/>
                </a:lnTo>
                <a:lnTo>
                  <a:pt x="3915019" y="877941"/>
                </a:lnTo>
                <a:lnTo>
                  <a:pt x="3913259" y="880481"/>
                </a:lnTo>
                <a:lnTo>
                  <a:pt x="3910143" y="881751"/>
                </a:lnTo>
                <a:close/>
              </a:path>
              <a:path w="4097654" h="972819">
                <a:moveTo>
                  <a:pt x="3614051" y="846191"/>
                </a:moveTo>
                <a:lnTo>
                  <a:pt x="3604702" y="846191"/>
                </a:lnTo>
                <a:lnTo>
                  <a:pt x="3608770" y="844921"/>
                </a:lnTo>
                <a:lnTo>
                  <a:pt x="3614051" y="846191"/>
                </a:lnTo>
                <a:close/>
              </a:path>
              <a:path w="4097654" h="972819">
                <a:moveTo>
                  <a:pt x="3632977" y="880481"/>
                </a:moveTo>
                <a:lnTo>
                  <a:pt x="3627514" y="879211"/>
                </a:lnTo>
                <a:lnTo>
                  <a:pt x="3624764" y="879211"/>
                </a:lnTo>
                <a:lnTo>
                  <a:pt x="3621647" y="876671"/>
                </a:lnTo>
                <a:lnTo>
                  <a:pt x="3621282" y="874131"/>
                </a:lnTo>
                <a:lnTo>
                  <a:pt x="3620878" y="870321"/>
                </a:lnTo>
                <a:lnTo>
                  <a:pt x="3621868" y="866511"/>
                </a:lnTo>
                <a:lnTo>
                  <a:pt x="3624581" y="865241"/>
                </a:lnTo>
                <a:lnTo>
                  <a:pt x="3626524" y="863971"/>
                </a:lnTo>
                <a:lnTo>
                  <a:pt x="3629053" y="862701"/>
                </a:lnTo>
                <a:lnTo>
                  <a:pt x="3631400" y="862701"/>
                </a:lnTo>
                <a:lnTo>
                  <a:pt x="3635324" y="861431"/>
                </a:lnTo>
                <a:lnTo>
                  <a:pt x="3637854" y="858891"/>
                </a:lnTo>
                <a:lnTo>
                  <a:pt x="3639027" y="855081"/>
                </a:lnTo>
                <a:lnTo>
                  <a:pt x="3640567" y="848731"/>
                </a:lnTo>
                <a:lnTo>
                  <a:pt x="3643904" y="844921"/>
                </a:lnTo>
                <a:lnTo>
                  <a:pt x="3711199" y="844921"/>
                </a:lnTo>
                <a:lnTo>
                  <a:pt x="3707275" y="846191"/>
                </a:lnTo>
                <a:lnTo>
                  <a:pt x="3705736" y="847461"/>
                </a:lnTo>
                <a:lnTo>
                  <a:pt x="3704745" y="848731"/>
                </a:lnTo>
                <a:lnTo>
                  <a:pt x="3703793" y="848731"/>
                </a:lnTo>
                <a:lnTo>
                  <a:pt x="3703206" y="850001"/>
                </a:lnTo>
                <a:lnTo>
                  <a:pt x="3701812" y="852541"/>
                </a:lnTo>
                <a:lnTo>
                  <a:pt x="3700455" y="856351"/>
                </a:lnTo>
                <a:lnTo>
                  <a:pt x="3698916" y="860161"/>
                </a:lnTo>
                <a:lnTo>
                  <a:pt x="3693445" y="861431"/>
                </a:lnTo>
                <a:lnTo>
                  <a:pt x="3685257" y="863971"/>
                </a:lnTo>
                <a:lnTo>
                  <a:pt x="3649146" y="863971"/>
                </a:lnTo>
                <a:lnTo>
                  <a:pt x="3644490" y="865241"/>
                </a:lnTo>
                <a:lnTo>
                  <a:pt x="3641557" y="870321"/>
                </a:lnTo>
                <a:lnTo>
                  <a:pt x="3640567" y="871591"/>
                </a:lnTo>
                <a:lnTo>
                  <a:pt x="3639797" y="874131"/>
                </a:lnTo>
                <a:lnTo>
                  <a:pt x="3638806" y="875401"/>
                </a:lnTo>
                <a:lnTo>
                  <a:pt x="3635911" y="879211"/>
                </a:lnTo>
                <a:lnTo>
                  <a:pt x="3632977" y="880481"/>
                </a:lnTo>
                <a:close/>
              </a:path>
              <a:path w="4097654" h="972819">
                <a:moveTo>
                  <a:pt x="4097193" y="860161"/>
                </a:moveTo>
                <a:lnTo>
                  <a:pt x="4088224" y="860161"/>
                </a:lnTo>
                <a:lnTo>
                  <a:pt x="4084339" y="856351"/>
                </a:lnTo>
                <a:lnTo>
                  <a:pt x="4084339" y="847461"/>
                </a:lnTo>
                <a:lnTo>
                  <a:pt x="4087859" y="844921"/>
                </a:lnTo>
                <a:lnTo>
                  <a:pt x="4097193" y="844921"/>
                </a:lnTo>
                <a:lnTo>
                  <a:pt x="4097193" y="860161"/>
                </a:lnTo>
                <a:close/>
              </a:path>
              <a:path w="4097654" h="972819">
                <a:moveTo>
                  <a:pt x="3332375" y="852541"/>
                </a:moveTo>
                <a:lnTo>
                  <a:pt x="3327498" y="852541"/>
                </a:lnTo>
                <a:lnTo>
                  <a:pt x="3327316" y="851271"/>
                </a:lnTo>
                <a:lnTo>
                  <a:pt x="3326912" y="850001"/>
                </a:lnTo>
                <a:lnTo>
                  <a:pt x="3327719" y="848731"/>
                </a:lnTo>
                <a:lnTo>
                  <a:pt x="3328306" y="848731"/>
                </a:lnTo>
                <a:lnTo>
                  <a:pt x="3329076" y="847461"/>
                </a:lnTo>
                <a:lnTo>
                  <a:pt x="3330249" y="847461"/>
                </a:lnTo>
                <a:lnTo>
                  <a:pt x="3331201" y="846191"/>
                </a:lnTo>
                <a:lnTo>
                  <a:pt x="3332192" y="846191"/>
                </a:lnTo>
                <a:lnTo>
                  <a:pt x="3332375" y="847461"/>
                </a:lnTo>
                <a:lnTo>
                  <a:pt x="3333952" y="848731"/>
                </a:lnTo>
                <a:lnTo>
                  <a:pt x="3333731" y="850001"/>
                </a:lnTo>
                <a:lnTo>
                  <a:pt x="3332779" y="851271"/>
                </a:lnTo>
                <a:lnTo>
                  <a:pt x="3332375" y="852541"/>
                </a:lnTo>
                <a:close/>
              </a:path>
              <a:path w="4097654" h="972819">
                <a:moveTo>
                  <a:pt x="3411183" y="856351"/>
                </a:moveTo>
                <a:lnTo>
                  <a:pt x="3409423" y="855081"/>
                </a:lnTo>
                <a:lnTo>
                  <a:pt x="3406710" y="853811"/>
                </a:lnTo>
                <a:lnTo>
                  <a:pt x="3405537" y="852541"/>
                </a:lnTo>
                <a:lnTo>
                  <a:pt x="3406893" y="847461"/>
                </a:lnTo>
                <a:lnTo>
                  <a:pt x="3408836" y="846191"/>
                </a:lnTo>
                <a:lnTo>
                  <a:pt x="3410413" y="847461"/>
                </a:lnTo>
                <a:lnTo>
                  <a:pt x="3413530" y="848731"/>
                </a:lnTo>
                <a:lnTo>
                  <a:pt x="3414703" y="850001"/>
                </a:lnTo>
                <a:lnTo>
                  <a:pt x="3413713" y="852541"/>
                </a:lnTo>
                <a:lnTo>
                  <a:pt x="3413126" y="855081"/>
                </a:lnTo>
                <a:lnTo>
                  <a:pt x="3411183" y="856351"/>
                </a:lnTo>
                <a:close/>
              </a:path>
              <a:path w="4097654" h="972819">
                <a:moveTo>
                  <a:pt x="3930243" y="858891"/>
                </a:moveTo>
                <a:lnTo>
                  <a:pt x="3926540" y="858891"/>
                </a:lnTo>
                <a:lnTo>
                  <a:pt x="3923416" y="857621"/>
                </a:lnTo>
                <a:lnTo>
                  <a:pt x="3920886" y="855081"/>
                </a:lnTo>
                <a:lnTo>
                  <a:pt x="3921069" y="852541"/>
                </a:lnTo>
                <a:lnTo>
                  <a:pt x="3921473" y="848731"/>
                </a:lnTo>
                <a:lnTo>
                  <a:pt x="3924589" y="846191"/>
                </a:lnTo>
                <a:lnTo>
                  <a:pt x="3930426" y="846191"/>
                </a:lnTo>
                <a:lnTo>
                  <a:pt x="3933542" y="848731"/>
                </a:lnTo>
                <a:lnTo>
                  <a:pt x="3933946" y="852541"/>
                </a:lnTo>
                <a:lnTo>
                  <a:pt x="3934350" y="855081"/>
                </a:lnTo>
                <a:lnTo>
                  <a:pt x="3930243" y="858891"/>
                </a:lnTo>
                <a:close/>
              </a:path>
              <a:path w="4097654" h="972819">
                <a:moveTo>
                  <a:pt x="3371577" y="857621"/>
                </a:moveTo>
                <a:lnTo>
                  <a:pt x="3366518" y="855081"/>
                </a:lnTo>
                <a:lnTo>
                  <a:pt x="3365161" y="852541"/>
                </a:lnTo>
                <a:lnTo>
                  <a:pt x="3366518" y="850001"/>
                </a:lnTo>
                <a:lnTo>
                  <a:pt x="3368095" y="847461"/>
                </a:lnTo>
                <a:lnTo>
                  <a:pt x="3372750" y="847461"/>
                </a:lnTo>
                <a:lnTo>
                  <a:pt x="3375097" y="848731"/>
                </a:lnTo>
                <a:lnTo>
                  <a:pt x="3376453" y="851271"/>
                </a:lnTo>
                <a:lnTo>
                  <a:pt x="3375280" y="853811"/>
                </a:lnTo>
                <a:lnTo>
                  <a:pt x="3374145" y="856351"/>
                </a:lnTo>
                <a:lnTo>
                  <a:pt x="3371577" y="857621"/>
                </a:lnTo>
                <a:close/>
              </a:path>
              <a:path w="4097654" h="972819">
                <a:moveTo>
                  <a:pt x="3568799" y="856351"/>
                </a:moveTo>
                <a:lnTo>
                  <a:pt x="3563740" y="856351"/>
                </a:lnTo>
                <a:lnTo>
                  <a:pt x="3561393" y="853811"/>
                </a:lnTo>
                <a:lnTo>
                  <a:pt x="3562162" y="848731"/>
                </a:lnTo>
                <a:lnTo>
                  <a:pt x="3564105" y="847461"/>
                </a:lnTo>
                <a:lnTo>
                  <a:pt x="3568029" y="848731"/>
                </a:lnTo>
                <a:lnTo>
                  <a:pt x="3568616" y="848731"/>
                </a:lnTo>
                <a:lnTo>
                  <a:pt x="3570155" y="850001"/>
                </a:lnTo>
                <a:lnTo>
                  <a:pt x="3570559" y="851271"/>
                </a:lnTo>
                <a:lnTo>
                  <a:pt x="3571146" y="853811"/>
                </a:lnTo>
                <a:lnTo>
                  <a:pt x="3568799" y="856351"/>
                </a:lnTo>
                <a:close/>
              </a:path>
              <a:path w="4097654" h="972819">
                <a:moveTo>
                  <a:pt x="3762866" y="866511"/>
                </a:moveTo>
                <a:lnTo>
                  <a:pt x="3762097" y="860161"/>
                </a:lnTo>
                <a:lnTo>
                  <a:pt x="3762005" y="858891"/>
                </a:lnTo>
                <a:lnTo>
                  <a:pt x="3761914" y="855081"/>
                </a:lnTo>
                <a:lnTo>
                  <a:pt x="3762280" y="853811"/>
                </a:lnTo>
                <a:lnTo>
                  <a:pt x="3762683" y="851271"/>
                </a:lnTo>
                <a:lnTo>
                  <a:pt x="3763087" y="850001"/>
                </a:lnTo>
                <a:lnTo>
                  <a:pt x="3765983" y="847461"/>
                </a:lnTo>
                <a:lnTo>
                  <a:pt x="3769107" y="847461"/>
                </a:lnTo>
                <a:lnTo>
                  <a:pt x="3770493" y="848731"/>
                </a:lnTo>
                <a:lnTo>
                  <a:pt x="3771271" y="848731"/>
                </a:lnTo>
                <a:lnTo>
                  <a:pt x="3772840" y="851271"/>
                </a:lnTo>
                <a:lnTo>
                  <a:pt x="3773214" y="853811"/>
                </a:lnTo>
                <a:lnTo>
                  <a:pt x="3771271" y="858891"/>
                </a:lnTo>
                <a:lnTo>
                  <a:pt x="3769510" y="860161"/>
                </a:lnTo>
                <a:lnTo>
                  <a:pt x="3764809" y="862701"/>
                </a:lnTo>
                <a:lnTo>
                  <a:pt x="3762866" y="863971"/>
                </a:lnTo>
                <a:lnTo>
                  <a:pt x="3762866" y="866511"/>
                </a:lnTo>
                <a:close/>
              </a:path>
              <a:path w="4097654" h="972819">
                <a:moveTo>
                  <a:pt x="3996174" y="880481"/>
                </a:moveTo>
                <a:lnTo>
                  <a:pt x="3988181" y="880481"/>
                </a:lnTo>
                <a:lnTo>
                  <a:pt x="3983891" y="874131"/>
                </a:lnTo>
                <a:lnTo>
                  <a:pt x="3983084" y="872861"/>
                </a:lnTo>
                <a:lnTo>
                  <a:pt x="3982314" y="872861"/>
                </a:lnTo>
                <a:lnTo>
                  <a:pt x="3981910" y="871591"/>
                </a:lnTo>
                <a:lnTo>
                  <a:pt x="3980188" y="866511"/>
                </a:lnTo>
                <a:lnTo>
                  <a:pt x="3976264" y="862701"/>
                </a:lnTo>
                <a:lnTo>
                  <a:pt x="3971388" y="861431"/>
                </a:lnTo>
                <a:lnTo>
                  <a:pt x="3967868" y="860161"/>
                </a:lnTo>
                <a:lnTo>
                  <a:pt x="3965338" y="856351"/>
                </a:lnTo>
                <a:lnTo>
                  <a:pt x="3964568" y="851271"/>
                </a:lnTo>
                <a:lnTo>
                  <a:pt x="3964972" y="850001"/>
                </a:lnTo>
                <a:lnTo>
                  <a:pt x="3968675" y="848731"/>
                </a:lnTo>
                <a:lnTo>
                  <a:pt x="3971205" y="847461"/>
                </a:lnTo>
                <a:lnTo>
                  <a:pt x="3973331" y="850001"/>
                </a:lnTo>
                <a:lnTo>
                  <a:pt x="3975312" y="851271"/>
                </a:lnTo>
                <a:lnTo>
                  <a:pt x="3977438" y="852541"/>
                </a:lnTo>
                <a:lnTo>
                  <a:pt x="3978207" y="855081"/>
                </a:lnTo>
                <a:lnTo>
                  <a:pt x="3980554" y="861431"/>
                </a:lnTo>
                <a:lnTo>
                  <a:pt x="3985834" y="862701"/>
                </a:lnTo>
                <a:lnTo>
                  <a:pt x="4011287" y="862701"/>
                </a:lnTo>
                <a:lnTo>
                  <a:pt x="4007877" y="863971"/>
                </a:lnTo>
                <a:lnTo>
                  <a:pt x="4003405" y="867781"/>
                </a:lnTo>
                <a:lnTo>
                  <a:pt x="3999877" y="874131"/>
                </a:lnTo>
                <a:lnTo>
                  <a:pt x="3996174" y="880481"/>
                </a:lnTo>
                <a:close/>
              </a:path>
              <a:path w="4097654" h="972819">
                <a:moveTo>
                  <a:pt x="3533300" y="860161"/>
                </a:moveTo>
                <a:lnTo>
                  <a:pt x="3529962" y="860161"/>
                </a:lnTo>
                <a:lnTo>
                  <a:pt x="3528020" y="858891"/>
                </a:lnTo>
                <a:lnTo>
                  <a:pt x="3525894" y="857621"/>
                </a:lnTo>
                <a:lnTo>
                  <a:pt x="3525086" y="853811"/>
                </a:lnTo>
                <a:lnTo>
                  <a:pt x="3526077" y="852541"/>
                </a:lnTo>
                <a:lnTo>
                  <a:pt x="3527250" y="850001"/>
                </a:lnTo>
                <a:lnTo>
                  <a:pt x="3530366" y="848731"/>
                </a:lnTo>
                <a:lnTo>
                  <a:pt x="3532309" y="850001"/>
                </a:lnTo>
                <a:lnTo>
                  <a:pt x="3535426" y="851271"/>
                </a:lnTo>
                <a:lnTo>
                  <a:pt x="3536233" y="855081"/>
                </a:lnTo>
                <a:lnTo>
                  <a:pt x="3534473" y="857621"/>
                </a:lnTo>
                <a:lnTo>
                  <a:pt x="3533300" y="860161"/>
                </a:lnTo>
                <a:close/>
              </a:path>
              <a:path w="4097654" h="972819">
                <a:moveTo>
                  <a:pt x="4047483" y="862701"/>
                </a:moveTo>
                <a:lnTo>
                  <a:pt x="4044367" y="862701"/>
                </a:lnTo>
                <a:lnTo>
                  <a:pt x="4039269" y="857621"/>
                </a:lnTo>
                <a:lnTo>
                  <a:pt x="4040260" y="852541"/>
                </a:lnTo>
                <a:lnTo>
                  <a:pt x="4043376" y="850001"/>
                </a:lnTo>
                <a:lnTo>
                  <a:pt x="4044915" y="850001"/>
                </a:lnTo>
                <a:lnTo>
                  <a:pt x="4046897" y="848731"/>
                </a:lnTo>
                <a:lnTo>
                  <a:pt x="4053129" y="848731"/>
                </a:lnTo>
                <a:lnTo>
                  <a:pt x="4056246" y="852541"/>
                </a:lnTo>
                <a:lnTo>
                  <a:pt x="4054889" y="858891"/>
                </a:lnTo>
                <a:lnTo>
                  <a:pt x="4053129" y="860161"/>
                </a:lnTo>
                <a:lnTo>
                  <a:pt x="4050600" y="861431"/>
                </a:lnTo>
                <a:lnTo>
                  <a:pt x="4047483" y="862701"/>
                </a:lnTo>
                <a:close/>
              </a:path>
              <a:path w="4097654" h="972819">
                <a:moveTo>
                  <a:pt x="3492703" y="861431"/>
                </a:moveTo>
                <a:lnTo>
                  <a:pt x="3487461" y="861431"/>
                </a:lnTo>
                <a:lnTo>
                  <a:pt x="3485297" y="860161"/>
                </a:lnTo>
                <a:lnTo>
                  <a:pt x="3484932" y="857621"/>
                </a:lnTo>
                <a:lnTo>
                  <a:pt x="3484528" y="853811"/>
                </a:lnTo>
                <a:lnTo>
                  <a:pt x="3487057" y="850001"/>
                </a:lnTo>
                <a:lnTo>
                  <a:pt x="3491751" y="850001"/>
                </a:lnTo>
                <a:lnTo>
                  <a:pt x="3494098" y="852541"/>
                </a:lnTo>
                <a:lnTo>
                  <a:pt x="3494281" y="855081"/>
                </a:lnTo>
                <a:lnTo>
                  <a:pt x="3494463" y="858891"/>
                </a:lnTo>
                <a:lnTo>
                  <a:pt x="3492703" y="861431"/>
                </a:lnTo>
                <a:close/>
              </a:path>
              <a:path w="4097654" h="972819">
                <a:moveTo>
                  <a:pt x="3813002" y="860161"/>
                </a:moveTo>
                <a:lnTo>
                  <a:pt x="3811059" y="860161"/>
                </a:lnTo>
                <a:lnTo>
                  <a:pt x="3807935" y="858891"/>
                </a:lnTo>
                <a:lnTo>
                  <a:pt x="3805779" y="856351"/>
                </a:lnTo>
                <a:lnTo>
                  <a:pt x="3806579" y="851271"/>
                </a:lnTo>
                <a:lnTo>
                  <a:pt x="3808713" y="850001"/>
                </a:lnTo>
                <a:lnTo>
                  <a:pt x="3813406" y="850001"/>
                </a:lnTo>
                <a:lnTo>
                  <a:pt x="3815349" y="852541"/>
                </a:lnTo>
                <a:lnTo>
                  <a:pt x="3815349" y="857621"/>
                </a:lnTo>
                <a:lnTo>
                  <a:pt x="3813002" y="860161"/>
                </a:lnTo>
                <a:close/>
              </a:path>
              <a:path w="4097654" h="972819">
                <a:moveTo>
                  <a:pt x="3930647" y="899531"/>
                </a:moveTo>
                <a:lnTo>
                  <a:pt x="3922829" y="895721"/>
                </a:lnTo>
                <a:lnTo>
                  <a:pt x="3921846" y="889371"/>
                </a:lnTo>
                <a:lnTo>
                  <a:pt x="3923020" y="886831"/>
                </a:lnTo>
                <a:lnTo>
                  <a:pt x="3924193" y="885561"/>
                </a:lnTo>
                <a:lnTo>
                  <a:pt x="3924780" y="884291"/>
                </a:lnTo>
                <a:lnTo>
                  <a:pt x="3927309" y="884291"/>
                </a:lnTo>
                <a:lnTo>
                  <a:pt x="3935706" y="883021"/>
                </a:lnTo>
                <a:lnTo>
                  <a:pt x="3940765" y="877941"/>
                </a:lnTo>
                <a:lnTo>
                  <a:pt x="3943882" y="870321"/>
                </a:lnTo>
                <a:lnTo>
                  <a:pt x="3944468" y="867781"/>
                </a:lnTo>
                <a:lnTo>
                  <a:pt x="3946045" y="866511"/>
                </a:lnTo>
                <a:lnTo>
                  <a:pt x="3947219" y="865241"/>
                </a:lnTo>
                <a:lnTo>
                  <a:pt x="3948979" y="862701"/>
                </a:lnTo>
                <a:lnTo>
                  <a:pt x="3954221" y="863971"/>
                </a:lnTo>
                <a:lnTo>
                  <a:pt x="3955577" y="866511"/>
                </a:lnTo>
                <a:lnTo>
                  <a:pt x="3957155" y="869051"/>
                </a:lnTo>
                <a:lnTo>
                  <a:pt x="3958328" y="871591"/>
                </a:lnTo>
                <a:lnTo>
                  <a:pt x="3957337" y="877941"/>
                </a:lnTo>
                <a:lnTo>
                  <a:pt x="3956751" y="880481"/>
                </a:lnTo>
                <a:lnTo>
                  <a:pt x="3954221" y="881751"/>
                </a:lnTo>
                <a:lnTo>
                  <a:pt x="3947402" y="884291"/>
                </a:lnTo>
                <a:lnTo>
                  <a:pt x="3942121" y="888101"/>
                </a:lnTo>
                <a:lnTo>
                  <a:pt x="3937832" y="895721"/>
                </a:lnTo>
                <a:lnTo>
                  <a:pt x="3936475" y="895721"/>
                </a:lnTo>
                <a:lnTo>
                  <a:pt x="3935302" y="896991"/>
                </a:lnTo>
                <a:lnTo>
                  <a:pt x="3930647" y="899531"/>
                </a:lnTo>
                <a:close/>
              </a:path>
              <a:path w="4097654" h="972819">
                <a:moveTo>
                  <a:pt x="3511447" y="877941"/>
                </a:moveTo>
                <a:lnTo>
                  <a:pt x="3503454" y="877941"/>
                </a:lnTo>
                <a:lnTo>
                  <a:pt x="3502868" y="876671"/>
                </a:lnTo>
                <a:lnTo>
                  <a:pt x="3500513" y="872861"/>
                </a:lnTo>
                <a:lnTo>
                  <a:pt x="3501290" y="869051"/>
                </a:lnTo>
                <a:lnTo>
                  <a:pt x="3504041" y="866511"/>
                </a:lnTo>
                <a:lnTo>
                  <a:pt x="3504811" y="865241"/>
                </a:lnTo>
                <a:lnTo>
                  <a:pt x="3506167" y="865241"/>
                </a:lnTo>
                <a:lnTo>
                  <a:pt x="3507561" y="863971"/>
                </a:lnTo>
                <a:lnTo>
                  <a:pt x="3508918" y="865241"/>
                </a:lnTo>
                <a:lnTo>
                  <a:pt x="3511043" y="866511"/>
                </a:lnTo>
                <a:lnTo>
                  <a:pt x="3511851" y="867781"/>
                </a:lnTo>
                <a:lnTo>
                  <a:pt x="3514564" y="871591"/>
                </a:lnTo>
                <a:lnTo>
                  <a:pt x="3511447" y="877941"/>
                </a:lnTo>
                <a:close/>
              </a:path>
              <a:path w="4097654" h="972819">
                <a:moveTo>
                  <a:pt x="3666534" y="884291"/>
                </a:moveTo>
                <a:lnTo>
                  <a:pt x="3660667" y="880481"/>
                </a:lnTo>
                <a:lnTo>
                  <a:pt x="3659493" y="879211"/>
                </a:lnTo>
                <a:lnTo>
                  <a:pt x="3659371" y="874131"/>
                </a:lnTo>
                <a:lnTo>
                  <a:pt x="3659493" y="866511"/>
                </a:lnTo>
                <a:lnTo>
                  <a:pt x="3657733" y="865241"/>
                </a:lnTo>
                <a:lnTo>
                  <a:pt x="3654617" y="863971"/>
                </a:lnTo>
                <a:lnTo>
                  <a:pt x="3685257" y="863971"/>
                </a:lnTo>
                <a:lnTo>
                  <a:pt x="3681163" y="865241"/>
                </a:lnTo>
                <a:lnTo>
                  <a:pt x="3679182" y="872861"/>
                </a:lnTo>
                <a:lnTo>
                  <a:pt x="3678008" y="876671"/>
                </a:lnTo>
                <a:lnTo>
                  <a:pt x="3676065" y="881751"/>
                </a:lnTo>
                <a:lnTo>
                  <a:pt x="3666534" y="884291"/>
                </a:lnTo>
                <a:close/>
              </a:path>
              <a:path w="4097654" h="972819">
                <a:moveTo>
                  <a:pt x="3752527" y="918581"/>
                </a:moveTo>
                <a:lnTo>
                  <a:pt x="3749997" y="918581"/>
                </a:lnTo>
                <a:lnTo>
                  <a:pt x="3744938" y="917311"/>
                </a:lnTo>
                <a:lnTo>
                  <a:pt x="3742187" y="917311"/>
                </a:lnTo>
                <a:lnTo>
                  <a:pt x="3741235" y="914771"/>
                </a:lnTo>
                <a:lnTo>
                  <a:pt x="3738705" y="908421"/>
                </a:lnTo>
                <a:lnTo>
                  <a:pt x="3734781" y="903341"/>
                </a:lnTo>
                <a:lnTo>
                  <a:pt x="3727771" y="898261"/>
                </a:lnTo>
                <a:lnTo>
                  <a:pt x="3727002" y="895721"/>
                </a:lnTo>
                <a:lnTo>
                  <a:pt x="3726194" y="893181"/>
                </a:lnTo>
                <a:lnTo>
                  <a:pt x="3725241" y="890641"/>
                </a:lnTo>
                <a:lnTo>
                  <a:pt x="3725828" y="886831"/>
                </a:lnTo>
                <a:lnTo>
                  <a:pt x="3728358" y="884291"/>
                </a:lnTo>
                <a:lnTo>
                  <a:pt x="3733242" y="881751"/>
                </a:lnTo>
                <a:lnTo>
                  <a:pt x="3736541" y="876671"/>
                </a:lnTo>
                <a:lnTo>
                  <a:pt x="3757403" y="863971"/>
                </a:lnTo>
                <a:lnTo>
                  <a:pt x="3762866" y="866511"/>
                </a:lnTo>
                <a:lnTo>
                  <a:pt x="3758980" y="869051"/>
                </a:lnTo>
                <a:lnTo>
                  <a:pt x="3759750" y="872861"/>
                </a:lnTo>
                <a:lnTo>
                  <a:pt x="3758211" y="876671"/>
                </a:lnTo>
                <a:lnTo>
                  <a:pt x="3756816" y="879211"/>
                </a:lnTo>
                <a:lnTo>
                  <a:pt x="3754873" y="881751"/>
                </a:lnTo>
                <a:lnTo>
                  <a:pt x="3751574" y="883021"/>
                </a:lnTo>
                <a:lnTo>
                  <a:pt x="3747871" y="883021"/>
                </a:lnTo>
                <a:lnTo>
                  <a:pt x="3746111" y="884291"/>
                </a:lnTo>
                <a:lnTo>
                  <a:pt x="3740831" y="885561"/>
                </a:lnTo>
                <a:lnTo>
                  <a:pt x="3738705" y="890641"/>
                </a:lnTo>
                <a:lnTo>
                  <a:pt x="3740465" y="899531"/>
                </a:lnTo>
                <a:lnTo>
                  <a:pt x="3742004" y="902071"/>
                </a:lnTo>
                <a:lnTo>
                  <a:pt x="3745341" y="903341"/>
                </a:lnTo>
                <a:lnTo>
                  <a:pt x="3748824" y="904611"/>
                </a:lnTo>
                <a:lnTo>
                  <a:pt x="3756230" y="907151"/>
                </a:lnTo>
                <a:lnTo>
                  <a:pt x="3757990" y="907151"/>
                </a:lnTo>
                <a:lnTo>
                  <a:pt x="3759346" y="909691"/>
                </a:lnTo>
                <a:lnTo>
                  <a:pt x="3759346" y="914771"/>
                </a:lnTo>
                <a:lnTo>
                  <a:pt x="3757403" y="917311"/>
                </a:lnTo>
                <a:lnTo>
                  <a:pt x="3752527" y="918581"/>
                </a:lnTo>
                <a:close/>
              </a:path>
              <a:path w="4097654" h="972819">
                <a:moveTo>
                  <a:pt x="3833278" y="880481"/>
                </a:moveTo>
                <a:lnTo>
                  <a:pt x="3828401" y="880481"/>
                </a:lnTo>
                <a:lnTo>
                  <a:pt x="3823525" y="879211"/>
                </a:lnTo>
                <a:lnTo>
                  <a:pt x="3821803" y="877941"/>
                </a:lnTo>
                <a:lnTo>
                  <a:pt x="3819822" y="875401"/>
                </a:lnTo>
                <a:lnTo>
                  <a:pt x="3820408" y="869051"/>
                </a:lnTo>
                <a:lnTo>
                  <a:pt x="3822389" y="866511"/>
                </a:lnTo>
                <a:lnTo>
                  <a:pt x="3826093" y="865241"/>
                </a:lnTo>
                <a:lnTo>
                  <a:pt x="3827815" y="863971"/>
                </a:lnTo>
                <a:lnTo>
                  <a:pt x="3839548" y="863971"/>
                </a:lnTo>
                <a:lnTo>
                  <a:pt x="3842078" y="869051"/>
                </a:lnTo>
                <a:lnTo>
                  <a:pt x="3840501" y="876671"/>
                </a:lnTo>
                <a:lnTo>
                  <a:pt x="3840318" y="877941"/>
                </a:lnTo>
                <a:lnTo>
                  <a:pt x="3839145" y="879211"/>
                </a:lnTo>
                <a:lnTo>
                  <a:pt x="3833278" y="880481"/>
                </a:lnTo>
                <a:close/>
              </a:path>
              <a:path w="4097654" h="972819">
                <a:moveTo>
                  <a:pt x="3555160" y="881751"/>
                </a:moveTo>
                <a:lnTo>
                  <a:pt x="3552006" y="881751"/>
                </a:lnTo>
                <a:lnTo>
                  <a:pt x="3548889" y="880481"/>
                </a:lnTo>
                <a:lnTo>
                  <a:pt x="3546763" y="880481"/>
                </a:lnTo>
                <a:lnTo>
                  <a:pt x="3544600" y="879211"/>
                </a:lnTo>
                <a:lnTo>
                  <a:pt x="3542839" y="876671"/>
                </a:lnTo>
                <a:lnTo>
                  <a:pt x="3540896" y="875401"/>
                </a:lnTo>
                <a:lnTo>
                  <a:pt x="3540896" y="871591"/>
                </a:lnTo>
                <a:lnTo>
                  <a:pt x="3542070" y="870321"/>
                </a:lnTo>
                <a:lnTo>
                  <a:pt x="3544417" y="866511"/>
                </a:lnTo>
                <a:lnTo>
                  <a:pt x="3547350" y="865241"/>
                </a:lnTo>
                <a:lnTo>
                  <a:pt x="3554352" y="865241"/>
                </a:lnTo>
                <a:lnTo>
                  <a:pt x="3557690" y="867781"/>
                </a:lnTo>
                <a:lnTo>
                  <a:pt x="3559229" y="872861"/>
                </a:lnTo>
                <a:lnTo>
                  <a:pt x="3559633" y="876671"/>
                </a:lnTo>
                <a:lnTo>
                  <a:pt x="3557286" y="879211"/>
                </a:lnTo>
                <a:lnTo>
                  <a:pt x="3555160" y="881751"/>
                </a:lnTo>
                <a:close/>
              </a:path>
              <a:path w="4097654" h="972819">
                <a:moveTo>
                  <a:pt x="3789420" y="876671"/>
                </a:moveTo>
                <a:lnTo>
                  <a:pt x="3786669" y="876671"/>
                </a:lnTo>
                <a:lnTo>
                  <a:pt x="3784544" y="874131"/>
                </a:lnTo>
                <a:lnTo>
                  <a:pt x="3782966" y="872861"/>
                </a:lnTo>
                <a:lnTo>
                  <a:pt x="3781793" y="871591"/>
                </a:lnTo>
                <a:lnTo>
                  <a:pt x="3783149" y="869051"/>
                </a:lnTo>
                <a:lnTo>
                  <a:pt x="3784140" y="867781"/>
                </a:lnTo>
                <a:lnTo>
                  <a:pt x="3785900" y="866511"/>
                </a:lnTo>
                <a:lnTo>
                  <a:pt x="3789786" y="866511"/>
                </a:lnTo>
                <a:lnTo>
                  <a:pt x="3792133" y="869051"/>
                </a:lnTo>
                <a:lnTo>
                  <a:pt x="3792224" y="870321"/>
                </a:lnTo>
                <a:lnTo>
                  <a:pt x="3792315" y="872861"/>
                </a:lnTo>
                <a:lnTo>
                  <a:pt x="3791950" y="874131"/>
                </a:lnTo>
                <a:lnTo>
                  <a:pt x="3791142" y="874131"/>
                </a:lnTo>
                <a:lnTo>
                  <a:pt x="3789420" y="876671"/>
                </a:lnTo>
                <a:close/>
              </a:path>
              <a:path w="4097654" h="972819">
                <a:moveTo>
                  <a:pt x="4015870" y="898261"/>
                </a:moveTo>
                <a:lnTo>
                  <a:pt x="4009416" y="898261"/>
                </a:lnTo>
                <a:lnTo>
                  <a:pt x="4006887" y="894451"/>
                </a:lnTo>
                <a:lnTo>
                  <a:pt x="4006704" y="891911"/>
                </a:lnTo>
                <a:lnTo>
                  <a:pt x="4007291" y="890641"/>
                </a:lnTo>
                <a:lnTo>
                  <a:pt x="4007291" y="886831"/>
                </a:lnTo>
                <a:lnTo>
                  <a:pt x="4009051" y="885561"/>
                </a:lnTo>
                <a:lnTo>
                  <a:pt x="4015101" y="881751"/>
                </a:lnTo>
                <a:lnTo>
                  <a:pt x="4019573" y="875401"/>
                </a:lnTo>
                <a:lnTo>
                  <a:pt x="4024450" y="869051"/>
                </a:lnTo>
                <a:lnTo>
                  <a:pt x="4026575" y="869051"/>
                </a:lnTo>
                <a:lnTo>
                  <a:pt x="4027749" y="867781"/>
                </a:lnTo>
                <a:lnTo>
                  <a:pt x="4030682" y="866511"/>
                </a:lnTo>
                <a:lnTo>
                  <a:pt x="4034385" y="869051"/>
                </a:lnTo>
                <a:lnTo>
                  <a:pt x="4035376" y="875401"/>
                </a:lnTo>
                <a:lnTo>
                  <a:pt x="4034789" y="879211"/>
                </a:lnTo>
                <a:lnTo>
                  <a:pt x="4032442" y="880481"/>
                </a:lnTo>
                <a:lnTo>
                  <a:pt x="4026575" y="885561"/>
                </a:lnTo>
                <a:lnTo>
                  <a:pt x="4021333" y="890641"/>
                </a:lnTo>
                <a:lnTo>
                  <a:pt x="4016861" y="896991"/>
                </a:lnTo>
                <a:lnTo>
                  <a:pt x="4015870" y="898261"/>
                </a:lnTo>
                <a:close/>
              </a:path>
              <a:path w="4097654" h="972819">
                <a:moveTo>
                  <a:pt x="3871344" y="875401"/>
                </a:moveTo>
                <a:lnTo>
                  <a:pt x="3869767" y="875401"/>
                </a:lnTo>
                <a:lnTo>
                  <a:pt x="3866834" y="874131"/>
                </a:lnTo>
                <a:lnTo>
                  <a:pt x="3865477" y="872861"/>
                </a:lnTo>
                <a:lnTo>
                  <a:pt x="3865881" y="870321"/>
                </a:lnTo>
                <a:lnTo>
                  <a:pt x="3868594" y="867781"/>
                </a:lnTo>
                <a:lnTo>
                  <a:pt x="3869950" y="869051"/>
                </a:lnTo>
                <a:lnTo>
                  <a:pt x="3871527" y="870321"/>
                </a:lnTo>
                <a:lnTo>
                  <a:pt x="3872480" y="871591"/>
                </a:lnTo>
                <a:lnTo>
                  <a:pt x="3873066" y="871591"/>
                </a:lnTo>
                <a:lnTo>
                  <a:pt x="3872701" y="874131"/>
                </a:lnTo>
                <a:lnTo>
                  <a:pt x="3871344" y="875401"/>
                </a:lnTo>
                <a:close/>
              </a:path>
              <a:path w="4097654" h="972819">
                <a:moveTo>
                  <a:pt x="3309166" y="874131"/>
                </a:moveTo>
                <a:lnTo>
                  <a:pt x="3307398" y="874131"/>
                </a:lnTo>
                <a:lnTo>
                  <a:pt x="3305272" y="871591"/>
                </a:lnTo>
                <a:lnTo>
                  <a:pt x="3305455" y="870321"/>
                </a:lnTo>
                <a:lnTo>
                  <a:pt x="3306629" y="870321"/>
                </a:lnTo>
                <a:lnTo>
                  <a:pt x="3307619" y="869051"/>
                </a:lnTo>
                <a:lnTo>
                  <a:pt x="3308793" y="869051"/>
                </a:lnTo>
                <a:lnTo>
                  <a:pt x="3309562" y="871591"/>
                </a:lnTo>
                <a:lnTo>
                  <a:pt x="3309753" y="872861"/>
                </a:lnTo>
                <a:lnTo>
                  <a:pt x="3309166" y="874131"/>
                </a:lnTo>
                <a:close/>
              </a:path>
              <a:path w="4097654" h="972819">
                <a:moveTo>
                  <a:pt x="3467772" y="884291"/>
                </a:moveTo>
                <a:lnTo>
                  <a:pt x="3461311" y="881751"/>
                </a:lnTo>
                <a:lnTo>
                  <a:pt x="3460138" y="880481"/>
                </a:lnTo>
                <a:lnTo>
                  <a:pt x="3460046" y="877941"/>
                </a:lnTo>
                <a:lnTo>
                  <a:pt x="3459772" y="874131"/>
                </a:lnTo>
                <a:lnTo>
                  <a:pt x="3463071" y="870321"/>
                </a:lnTo>
                <a:lnTo>
                  <a:pt x="3468138" y="869051"/>
                </a:lnTo>
                <a:lnTo>
                  <a:pt x="3472062" y="869051"/>
                </a:lnTo>
                <a:lnTo>
                  <a:pt x="3474592" y="871591"/>
                </a:lnTo>
                <a:lnTo>
                  <a:pt x="3474005" y="879211"/>
                </a:lnTo>
                <a:lnTo>
                  <a:pt x="3467772" y="884291"/>
                </a:lnTo>
                <a:close/>
              </a:path>
              <a:path w="4097654" h="972819">
                <a:moveTo>
                  <a:pt x="3891224" y="898261"/>
                </a:moveTo>
                <a:lnTo>
                  <a:pt x="3886347" y="898261"/>
                </a:lnTo>
                <a:lnTo>
                  <a:pt x="3880693" y="893181"/>
                </a:lnTo>
                <a:lnTo>
                  <a:pt x="3879520" y="889371"/>
                </a:lnTo>
                <a:lnTo>
                  <a:pt x="3880290" y="885561"/>
                </a:lnTo>
                <a:lnTo>
                  <a:pt x="3880693" y="883021"/>
                </a:lnTo>
                <a:lnTo>
                  <a:pt x="3881867" y="881751"/>
                </a:lnTo>
                <a:lnTo>
                  <a:pt x="3908969" y="881751"/>
                </a:lnTo>
                <a:lnTo>
                  <a:pt x="3907796" y="883021"/>
                </a:lnTo>
                <a:lnTo>
                  <a:pt x="3902919" y="883021"/>
                </a:lnTo>
                <a:lnTo>
                  <a:pt x="3900207" y="884291"/>
                </a:lnTo>
                <a:lnTo>
                  <a:pt x="3899034" y="888101"/>
                </a:lnTo>
                <a:lnTo>
                  <a:pt x="3897860" y="890641"/>
                </a:lnTo>
                <a:lnTo>
                  <a:pt x="3896504" y="893181"/>
                </a:lnTo>
                <a:lnTo>
                  <a:pt x="3891224" y="898261"/>
                </a:lnTo>
                <a:close/>
              </a:path>
              <a:path w="4097654" h="972819">
                <a:moveTo>
                  <a:pt x="3629274" y="921121"/>
                </a:moveTo>
                <a:lnTo>
                  <a:pt x="3625937" y="918581"/>
                </a:lnTo>
                <a:lnTo>
                  <a:pt x="3624764" y="916041"/>
                </a:lnTo>
                <a:lnTo>
                  <a:pt x="3623994" y="914771"/>
                </a:lnTo>
                <a:lnTo>
                  <a:pt x="3623590" y="912231"/>
                </a:lnTo>
                <a:lnTo>
                  <a:pt x="3623224" y="910961"/>
                </a:lnTo>
                <a:lnTo>
                  <a:pt x="3622455" y="905881"/>
                </a:lnTo>
                <a:lnTo>
                  <a:pt x="3623994" y="903341"/>
                </a:lnTo>
                <a:lnTo>
                  <a:pt x="3628467" y="902071"/>
                </a:lnTo>
                <a:lnTo>
                  <a:pt x="3634920" y="902071"/>
                </a:lnTo>
                <a:lnTo>
                  <a:pt x="3638624" y="898261"/>
                </a:lnTo>
                <a:lnTo>
                  <a:pt x="3640201" y="891911"/>
                </a:lnTo>
                <a:lnTo>
                  <a:pt x="3640970" y="888101"/>
                </a:lnTo>
                <a:lnTo>
                  <a:pt x="3643683" y="885561"/>
                </a:lnTo>
                <a:lnTo>
                  <a:pt x="3647386" y="884291"/>
                </a:lnTo>
                <a:lnTo>
                  <a:pt x="3649954" y="883021"/>
                </a:lnTo>
                <a:lnTo>
                  <a:pt x="3652270" y="883021"/>
                </a:lnTo>
                <a:lnTo>
                  <a:pt x="3654617" y="884291"/>
                </a:lnTo>
                <a:lnTo>
                  <a:pt x="3656377" y="885561"/>
                </a:lnTo>
                <a:lnTo>
                  <a:pt x="3657367" y="889371"/>
                </a:lnTo>
                <a:lnTo>
                  <a:pt x="3656560" y="890641"/>
                </a:lnTo>
                <a:lnTo>
                  <a:pt x="3655386" y="895721"/>
                </a:lnTo>
                <a:lnTo>
                  <a:pt x="3653657" y="898261"/>
                </a:lnTo>
                <a:lnTo>
                  <a:pt x="3647203" y="900801"/>
                </a:lnTo>
                <a:lnTo>
                  <a:pt x="3644269" y="902071"/>
                </a:lnTo>
                <a:lnTo>
                  <a:pt x="3640201" y="903341"/>
                </a:lnTo>
                <a:lnTo>
                  <a:pt x="3639614" y="910961"/>
                </a:lnTo>
                <a:lnTo>
                  <a:pt x="3639210" y="914771"/>
                </a:lnTo>
                <a:lnTo>
                  <a:pt x="3638624" y="917311"/>
                </a:lnTo>
                <a:lnTo>
                  <a:pt x="3635911" y="919851"/>
                </a:lnTo>
                <a:lnTo>
                  <a:pt x="3629274" y="921121"/>
                </a:lnTo>
                <a:close/>
              </a:path>
              <a:path w="4097654" h="972819">
                <a:moveTo>
                  <a:pt x="3569386" y="898261"/>
                </a:moveTo>
                <a:lnTo>
                  <a:pt x="3566856" y="896991"/>
                </a:lnTo>
                <a:lnTo>
                  <a:pt x="3565096" y="895721"/>
                </a:lnTo>
                <a:lnTo>
                  <a:pt x="3563519" y="893181"/>
                </a:lnTo>
                <a:lnTo>
                  <a:pt x="3563519" y="888101"/>
                </a:lnTo>
                <a:lnTo>
                  <a:pt x="3565096" y="885561"/>
                </a:lnTo>
                <a:lnTo>
                  <a:pt x="3567443" y="884291"/>
                </a:lnTo>
                <a:lnTo>
                  <a:pt x="3572685" y="884291"/>
                </a:lnTo>
                <a:lnTo>
                  <a:pt x="3575032" y="889371"/>
                </a:lnTo>
                <a:lnTo>
                  <a:pt x="3575618" y="891911"/>
                </a:lnTo>
                <a:lnTo>
                  <a:pt x="3573089" y="896991"/>
                </a:lnTo>
                <a:lnTo>
                  <a:pt x="3569386" y="898261"/>
                </a:lnTo>
                <a:close/>
              </a:path>
              <a:path w="4097654" h="972819">
                <a:moveTo>
                  <a:pt x="3369634" y="894451"/>
                </a:moveTo>
                <a:lnTo>
                  <a:pt x="3367874" y="894451"/>
                </a:lnTo>
                <a:lnTo>
                  <a:pt x="3365931" y="893181"/>
                </a:lnTo>
                <a:lnTo>
                  <a:pt x="3364757" y="891911"/>
                </a:lnTo>
                <a:lnTo>
                  <a:pt x="3365344" y="890641"/>
                </a:lnTo>
                <a:lnTo>
                  <a:pt x="3365748" y="888101"/>
                </a:lnTo>
                <a:lnTo>
                  <a:pt x="3366700" y="886831"/>
                </a:lnTo>
                <a:lnTo>
                  <a:pt x="3368864" y="888101"/>
                </a:lnTo>
                <a:lnTo>
                  <a:pt x="3370624" y="888101"/>
                </a:lnTo>
                <a:lnTo>
                  <a:pt x="3371798" y="889371"/>
                </a:lnTo>
                <a:lnTo>
                  <a:pt x="3370990" y="893181"/>
                </a:lnTo>
                <a:lnTo>
                  <a:pt x="3369634" y="894451"/>
                </a:lnTo>
                <a:close/>
              </a:path>
              <a:path w="4097654" h="972819">
                <a:moveTo>
                  <a:pt x="3452328" y="888101"/>
                </a:moveTo>
                <a:lnTo>
                  <a:pt x="3447855" y="888101"/>
                </a:lnTo>
                <a:lnTo>
                  <a:pt x="3449029" y="886831"/>
                </a:lnTo>
                <a:lnTo>
                  <a:pt x="3451376" y="886831"/>
                </a:lnTo>
                <a:lnTo>
                  <a:pt x="3452328" y="888101"/>
                </a:lnTo>
                <a:close/>
              </a:path>
              <a:path w="4097654" h="972819">
                <a:moveTo>
                  <a:pt x="3511264" y="916041"/>
                </a:moveTo>
                <a:lnTo>
                  <a:pt x="3509100" y="914771"/>
                </a:lnTo>
                <a:lnTo>
                  <a:pt x="3506571" y="914771"/>
                </a:lnTo>
                <a:lnTo>
                  <a:pt x="3505024" y="912231"/>
                </a:lnTo>
                <a:lnTo>
                  <a:pt x="3505024" y="907151"/>
                </a:lnTo>
                <a:lnTo>
                  <a:pt x="3506975" y="904611"/>
                </a:lnTo>
                <a:lnTo>
                  <a:pt x="3507744" y="903341"/>
                </a:lnTo>
                <a:lnTo>
                  <a:pt x="3508918" y="903341"/>
                </a:lnTo>
                <a:lnTo>
                  <a:pt x="3510091" y="902071"/>
                </a:lnTo>
                <a:lnTo>
                  <a:pt x="3514564" y="900801"/>
                </a:lnTo>
                <a:lnTo>
                  <a:pt x="3517901" y="898261"/>
                </a:lnTo>
                <a:lnTo>
                  <a:pt x="3521200" y="891911"/>
                </a:lnTo>
                <a:lnTo>
                  <a:pt x="3522777" y="889371"/>
                </a:lnTo>
                <a:lnTo>
                  <a:pt x="3524720" y="888101"/>
                </a:lnTo>
                <a:lnTo>
                  <a:pt x="3526077" y="886831"/>
                </a:lnTo>
                <a:lnTo>
                  <a:pt x="3528423" y="886831"/>
                </a:lnTo>
                <a:lnTo>
                  <a:pt x="3529962" y="888101"/>
                </a:lnTo>
                <a:lnTo>
                  <a:pt x="3531944" y="888101"/>
                </a:lnTo>
                <a:lnTo>
                  <a:pt x="3532713" y="893181"/>
                </a:lnTo>
                <a:lnTo>
                  <a:pt x="3531357" y="894451"/>
                </a:lnTo>
                <a:lnTo>
                  <a:pt x="3530953" y="894451"/>
                </a:lnTo>
                <a:lnTo>
                  <a:pt x="3530770" y="895721"/>
                </a:lnTo>
                <a:lnTo>
                  <a:pt x="3530183" y="895721"/>
                </a:lnTo>
                <a:lnTo>
                  <a:pt x="3523143" y="899531"/>
                </a:lnTo>
                <a:lnTo>
                  <a:pt x="3518853" y="905881"/>
                </a:lnTo>
                <a:lnTo>
                  <a:pt x="3515737" y="912231"/>
                </a:lnTo>
                <a:lnTo>
                  <a:pt x="3514747" y="914771"/>
                </a:lnTo>
                <a:lnTo>
                  <a:pt x="3511264" y="916041"/>
                </a:lnTo>
                <a:close/>
              </a:path>
              <a:path w="4097654" h="972819">
                <a:moveTo>
                  <a:pt x="3616984" y="902071"/>
                </a:moveTo>
                <a:lnTo>
                  <a:pt x="3608991" y="902071"/>
                </a:lnTo>
                <a:lnTo>
                  <a:pt x="3605288" y="900801"/>
                </a:lnTo>
                <a:lnTo>
                  <a:pt x="3603125" y="898261"/>
                </a:lnTo>
                <a:lnTo>
                  <a:pt x="3603307" y="894451"/>
                </a:lnTo>
                <a:lnTo>
                  <a:pt x="3603711" y="890641"/>
                </a:lnTo>
                <a:lnTo>
                  <a:pt x="3605837" y="888101"/>
                </a:lnTo>
                <a:lnTo>
                  <a:pt x="3608405" y="888101"/>
                </a:lnTo>
                <a:lnTo>
                  <a:pt x="3614424" y="886831"/>
                </a:lnTo>
                <a:lnTo>
                  <a:pt x="3620695" y="893181"/>
                </a:lnTo>
                <a:lnTo>
                  <a:pt x="3619301" y="899531"/>
                </a:lnTo>
                <a:lnTo>
                  <a:pt x="3619118" y="899531"/>
                </a:lnTo>
                <a:lnTo>
                  <a:pt x="3617944" y="900801"/>
                </a:lnTo>
                <a:lnTo>
                  <a:pt x="3616984" y="902071"/>
                </a:lnTo>
                <a:close/>
              </a:path>
              <a:path w="4097654" h="972819">
                <a:moveTo>
                  <a:pt x="3449433" y="894451"/>
                </a:moveTo>
                <a:lnTo>
                  <a:pt x="3447855" y="894451"/>
                </a:lnTo>
                <a:lnTo>
                  <a:pt x="3445509" y="893181"/>
                </a:lnTo>
                <a:lnTo>
                  <a:pt x="3445143" y="891911"/>
                </a:lnTo>
                <a:lnTo>
                  <a:pt x="3444739" y="890641"/>
                </a:lnTo>
                <a:lnTo>
                  <a:pt x="3446095" y="888101"/>
                </a:lnTo>
                <a:lnTo>
                  <a:pt x="3453905" y="888101"/>
                </a:lnTo>
                <a:lnTo>
                  <a:pt x="3453905" y="890641"/>
                </a:lnTo>
                <a:lnTo>
                  <a:pt x="3453136" y="891911"/>
                </a:lnTo>
                <a:lnTo>
                  <a:pt x="3452328" y="891911"/>
                </a:lnTo>
                <a:lnTo>
                  <a:pt x="3451558" y="893181"/>
                </a:lnTo>
                <a:lnTo>
                  <a:pt x="3450385" y="893181"/>
                </a:lnTo>
                <a:lnTo>
                  <a:pt x="3449433" y="894451"/>
                </a:lnTo>
                <a:close/>
              </a:path>
              <a:path w="4097654" h="972819">
                <a:moveTo>
                  <a:pt x="3808339" y="902071"/>
                </a:moveTo>
                <a:lnTo>
                  <a:pt x="3806366" y="900801"/>
                </a:lnTo>
                <a:lnTo>
                  <a:pt x="3804415" y="900801"/>
                </a:lnTo>
                <a:lnTo>
                  <a:pt x="3803463" y="899531"/>
                </a:lnTo>
                <a:lnTo>
                  <a:pt x="3803389" y="895721"/>
                </a:lnTo>
                <a:lnTo>
                  <a:pt x="3803242" y="893181"/>
                </a:lnTo>
                <a:lnTo>
                  <a:pt x="3805588" y="890641"/>
                </a:lnTo>
                <a:lnTo>
                  <a:pt x="3808926" y="888101"/>
                </a:lnTo>
                <a:lnTo>
                  <a:pt x="3810655" y="888101"/>
                </a:lnTo>
                <a:lnTo>
                  <a:pt x="3811463" y="889371"/>
                </a:lnTo>
                <a:lnTo>
                  <a:pt x="3812636" y="890641"/>
                </a:lnTo>
                <a:lnTo>
                  <a:pt x="3814176" y="894451"/>
                </a:lnTo>
                <a:lnTo>
                  <a:pt x="3813406" y="896991"/>
                </a:lnTo>
                <a:lnTo>
                  <a:pt x="3810069" y="900801"/>
                </a:lnTo>
                <a:lnTo>
                  <a:pt x="3808339" y="902071"/>
                </a:lnTo>
                <a:close/>
              </a:path>
              <a:path w="4097654" h="972819">
                <a:moveTo>
                  <a:pt x="3851435" y="893181"/>
                </a:moveTo>
                <a:lnTo>
                  <a:pt x="3850078" y="893181"/>
                </a:lnTo>
                <a:lnTo>
                  <a:pt x="3849492" y="891911"/>
                </a:lnTo>
                <a:lnTo>
                  <a:pt x="3849301" y="890641"/>
                </a:lnTo>
                <a:lnTo>
                  <a:pt x="3849857" y="889371"/>
                </a:lnTo>
                <a:lnTo>
                  <a:pt x="3850261" y="888101"/>
                </a:lnTo>
                <a:lnTo>
                  <a:pt x="3851618" y="888101"/>
                </a:lnTo>
                <a:lnTo>
                  <a:pt x="3851839" y="889371"/>
                </a:lnTo>
                <a:lnTo>
                  <a:pt x="3852425" y="890641"/>
                </a:lnTo>
                <a:lnTo>
                  <a:pt x="3852021" y="891911"/>
                </a:lnTo>
                <a:lnTo>
                  <a:pt x="3851435" y="893181"/>
                </a:lnTo>
                <a:close/>
              </a:path>
              <a:path w="4097654" h="972819">
                <a:moveTo>
                  <a:pt x="3774791" y="898261"/>
                </a:moveTo>
                <a:lnTo>
                  <a:pt x="3768520" y="898261"/>
                </a:lnTo>
                <a:lnTo>
                  <a:pt x="3765617" y="895721"/>
                </a:lnTo>
                <a:lnTo>
                  <a:pt x="3767377" y="890641"/>
                </a:lnTo>
                <a:lnTo>
                  <a:pt x="3769693" y="889371"/>
                </a:lnTo>
                <a:lnTo>
                  <a:pt x="3774791" y="889371"/>
                </a:lnTo>
                <a:lnTo>
                  <a:pt x="3775743" y="890641"/>
                </a:lnTo>
                <a:lnTo>
                  <a:pt x="3777320" y="890641"/>
                </a:lnTo>
                <a:lnTo>
                  <a:pt x="3778677" y="891911"/>
                </a:lnTo>
                <a:lnTo>
                  <a:pt x="3777503" y="895721"/>
                </a:lnTo>
                <a:lnTo>
                  <a:pt x="3776734" y="896991"/>
                </a:lnTo>
                <a:lnTo>
                  <a:pt x="3774791" y="898261"/>
                </a:lnTo>
                <a:close/>
              </a:path>
              <a:path w="4097654" h="972819">
                <a:moveTo>
                  <a:pt x="3487644" y="894451"/>
                </a:moveTo>
                <a:lnTo>
                  <a:pt x="3487461" y="893181"/>
                </a:lnTo>
                <a:lnTo>
                  <a:pt x="3487057" y="891911"/>
                </a:lnTo>
                <a:lnTo>
                  <a:pt x="3487461" y="890641"/>
                </a:lnTo>
                <a:lnTo>
                  <a:pt x="3490981" y="890641"/>
                </a:lnTo>
                <a:lnTo>
                  <a:pt x="3491347" y="891911"/>
                </a:lnTo>
                <a:lnTo>
                  <a:pt x="3492117" y="893181"/>
                </a:lnTo>
                <a:lnTo>
                  <a:pt x="3490395" y="893181"/>
                </a:lnTo>
                <a:lnTo>
                  <a:pt x="3487644" y="894451"/>
                </a:lnTo>
                <a:close/>
              </a:path>
              <a:path w="4097654" h="972819">
                <a:moveTo>
                  <a:pt x="4046493" y="896991"/>
                </a:moveTo>
                <a:lnTo>
                  <a:pt x="4044550" y="894451"/>
                </a:lnTo>
                <a:lnTo>
                  <a:pt x="4045723" y="893181"/>
                </a:lnTo>
                <a:lnTo>
                  <a:pt x="4046676" y="891911"/>
                </a:lnTo>
                <a:lnTo>
                  <a:pt x="4048253" y="890641"/>
                </a:lnTo>
                <a:lnTo>
                  <a:pt x="4050196" y="890641"/>
                </a:lnTo>
                <a:lnTo>
                  <a:pt x="4051369" y="891911"/>
                </a:lnTo>
                <a:lnTo>
                  <a:pt x="4051369" y="893181"/>
                </a:lnTo>
                <a:lnTo>
                  <a:pt x="4051552" y="894451"/>
                </a:lnTo>
                <a:lnTo>
                  <a:pt x="4050196" y="895721"/>
                </a:lnTo>
                <a:lnTo>
                  <a:pt x="4048253" y="895721"/>
                </a:lnTo>
                <a:lnTo>
                  <a:pt x="4046493" y="896991"/>
                </a:lnTo>
                <a:close/>
              </a:path>
              <a:path w="4097654" h="972819">
                <a:moveTo>
                  <a:pt x="4055072" y="940171"/>
                </a:moveTo>
                <a:lnTo>
                  <a:pt x="4051956" y="940171"/>
                </a:lnTo>
                <a:lnTo>
                  <a:pt x="4047483" y="938901"/>
                </a:lnTo>
                <a:lnTo>
                  <a:pt x="4042973" y="936361"/>
                </a:lnTo>
                <a:lnTo>
                  <a:pt x="4042790" y="931281"/>
                </a:lnTo>
                <a:lnTo>
                  <a:pt x="4042607" y="930011"/>
                </a:lnTo>
                <a:lnTo>
                  <a:pt x="4056649" y="921121"/>
                </a:lnTo>
                <a:lnTo>
                  <a:pt x="4059179" y="918581"/>
                </a:lnTo>
                <a:lnTo>
                  <a:pt x="4059949" y="914771"/>
                </a:lnTo>
                <a:lnTo>
                  <a:pt x="4060352" y="912231"/>
                </a:lnTo>
                <a:lnTo>
                  <a:pt x="4060718" y="910961"/>
                </a:lnTo>
                <a:lnTo>
                  <a:pt x="4061305" y="908421"/>
                </a:lnTo>
                <a:lnTo>
                  <a:pt x="4062882" y="904611"/>
                </a:lnTo>
                <a:lnTo>
                  <a:pt x="4066768" y="902071"/>
                </a:lnTo>
                <a:lnTo>
                  <a:pt x="4071835" y="902071"/>
                </a:lnTo>
                <a:lnTo>
                  <a:pt x="4076711" y="903341"/>
                </a:lnTo>
                <a:lnTo>
                  <a:pt x="4080049" y="905881"/>
                </a:lnTo>
                <a:lnTo>
                  <a:pt x="4080232" y="910961"/>
                </a:lnTo>
                <a:lnTo>
                  <a:pt x="4080232" y="914771"/>
                </a:lnTo>
                <a:lnTo>
                  <a:pt x="4079866" y="916041"/>
                </a:lnTo>
                <a:lnTo>
                  <a:pt x="4079462" y="918581"/>
                </a:lnTo>
                <a:lnTo>
                  <a:pt x="4077885" y="921121"/>
                </a:lnTo>
                <a:lnTo>
                  <a:pt x="4075165" y="921121"/>
                </a:lnTo>
                <a:lnTo>
                  <a:pt x="4072818" y="922391"/>
                </a:lnTo>
                <a:lnTo>
                  <a:pt x="4067759" y="922391"/>
                </a:lnTo>
                <a:lnTo>
                  <a:pt x="4064055" y="923661"/>
                </a:lnTo>
                <a:lnTo>
                  <a:pt x="4060939" y="926201"/>
                </a:lnTo>
                <a:lnTo>
                  <a:pt x="4058958" y="931281"/>
                </a:lnTo>
                <a:lnTo>
                  <a:pt x="4058592" y="933821"/>
                </a:lnTo>
                <a:lnTo>
                  <a:pt x="4056246" y="937631"/>
                </a:lnTo>
                <a:lnTo>
                  <a:pt x="4055072" y="940171"/>
                </a:lnTo>
                <a:close/>
              </a:path>
              <a:path w="4097654" h="972819">
                <a:moveTo>
                  <a:pt x="3347004" y="914771"/>
                </a:moveTo>
                <a:lnTo>
                  <a:pt x="3343484" y="912231"/>
                </a:lnTo>
                <a:lnTo>
                  <a:pt x="3343484" y="905881"/>
                </a:lnTo>
                <a:lnTo>
                  <a:pt x="3346052" y="903341"/>
                </a:lnTo>
                <a:lnTo>
                  <a:pt x="3350532" y="903341"/>
                </a:lnTo>
                <a:lnTo>
                  <a:pt x="3352658" y="904611"/>
                </a:lnTo>
                <a:lnTo>
                  <a:pt x="3353062" y="907151"/>
                </a:lnTo>
                <a:lnTo>
                  <a:pt x="3353466" y="910961"/>
                </a:lnTo>
                <a:lnTo>
                  <a:pt x="3352475" y="913501"/>
                </a:lnTo>
                <a:lnTo>
                  <a:pt x="3349945" y="913501"/>
                </a:lnTo>
                <a:lnTo>
                  <a:pt x="3347004" y="914771"/>
                </a:lnTo>
                <a:close/>
              </a:path>
              <a:path w="4097654" h="972819">
                <a:moveTo>
                  <a:pt x="3832691" y="918581"/>
                </a:moveTo>
                <a:lnTo>
                  <a:pt x="3825102" y="918581"/>
                </a:lnTo>
                <a:lnTo>
                  <a:pt x="3821399" y="916041"/>
                </a:lnTo>
                <a:lnTo>
                  <a:pt x="3820408" y="912231"/>
                </a:lnTo>
                <a:lnTo>
                  <a:pt x="3819456" y="908421"/>
                </a:lnTo>
                <a:lnTo>
                  <a:pt x="3822389" y="904611"/>
                </a:lnTo>
                <a:lnTo>
                  <a:pt x="3826275" y="904611"/>
                </a:lnTo>
                <a:lnTo>
                  <a:pt x="3829796" y="903341"/>
                </a:lnTo>
                <a:lnTo>
                  <a:pt x="3833499" y="905881"/>
                </a:lnTo>
                <a:lnTo>
                  <a:pt x="3834451" y="909691"/>
                </a:lnTo>
                <a:lnTo>
                  <a:pt x="3835441" y="914771"/>
                </a:lnTo>
                <a:lnTo>
                  <a:pt x="3832691" y="918581"/>
                </a:lnTo>
                <a:close/>
              </a:path>
              <a:path w="4097654" h="972819">
                <a:moveTo>
                  <a:pt x="3871527" y="921121"/>
                </a:moveTo>
                <a:lnTo>
                  <a:pt x="3865477" y="921121"/>
                </a:lnTo>
                <a:lnTo>
                  <a:pt x="3862765" y="917311"/>
                </a:lnTo>
                <a:lnTo>
                  <a:pt x="3862544" y="916041"/>
                </a:lnTo>
                <a:lnTo>
                  <a:pt x="3862178" y="910961"/>
                </a:lnTo>
                <a:lnTo>
                  <a:pt x="3865295" y="905881"/>
                </a:lnTo>
                <a:lnTo>
                  <a:pt x="3869950" y="904611"/>
                </a:lnTo>
                <a:lnTo>
                  <a:pt x="3870354" y="903341"/>
                </a:lnTo>
                <a:lnTo>
                  <a:pt x="3871710" y="903341"/>
                </a:lnTo>
                <a:lnTo>
                  <a:pt x="3872883" y="904611"/>
                </a:lnTo>
                <a:lnTo>
                  <a:pt x="3874240" y="904611"/>
                </a:lnTo>
                <a:lnTo>
                  <a:pt x="3874644" y="905881"/>
                </a:lnTo>
                <a:lnTo>
                  <a:pt x="3876990" y="910961"/>
                </a:lnTo>
                <a:lnTo>
                  <a:pt x="3876404" y="916041"/>
                </a:lnTo>
                <a:lnTo>
                  <a:pt x="3872480" y="919851"/>
                </a:lnTo>
                <a:lnTo>
                  <a:pt x="3871527" y="921121"/>
                </a:lnTo>
                <a:close/>
              </a:path>
              <a:path w="4097654" h="972819">
                <a:moveTo>
                  <a:pt x="3787843" y="921121"/>
                </a:moveTo>
                <a:lnTo>
                  <a:pt x="3783553" y="918581"/>
                </a:lnTo>
                <a:lnTo>
                  <a:pt x="3781793" y="917311"/>
                </a:lnTo>
                <a:lnTo>
                  <a:pt x="3781610" y="913501"/>
                </a:lnTo>
                <a:lnTo>
                  <a:pt x="3781206" y="908421"/>
                </a:lnTo>
                <a:lnTo>
                  <a:pt x="3785900" y="904611"/>
                </a:lnTo>
                <a:lnTo>
                  <a:pt x="3793893" y="904611"/>
                </a:lnTo>
                <a:lnTo>
                  <a:pt x="3796605" y="907151"/>
                </a:lnTo>
                <a:lnTo>
                  <a:pt x="3796605" y="914771"/>
                </a:lnTo>
                <a:lnTo>
                  <a:pt x="3795249" y="917311"/>
                </a:lnTo>
                <a:lnTo>
                  <a:pt x="3792719" y="918581"/>
                </a:lnTo>
                <a:lnTo>
                  <a:pt x="3790776" y="919851"/>
                </a:lnTo>
                <a:lnTo>
                  <a:pt x="3787843" y="921121"/>
                </a:lnTo>
                <a:close/>
              </a:path>
              <a:path w="4097654" h="972819">
                <a:moveTo>
                  <a:pt x="3992654" y="917311"/>
                </a:moveTo>
                <a:lnTo>
                  <a:pt x="3985834" y="917311"/>
                </a:lnTo>
                <a:lnTo>
                  <a:pt x="3982718" y="913501"/>
                </a:lnTo>
                <a:lnTo>
                  <a:pt x="3982779" y="912231"/>
                </a:lnTo>
                <a:lnTo>
                  <a:pt x="3982901" y="907151"/>
                </a:lnTo>
                <a:lnTo>
                  <a:pt x="3985651" y="904611"/>
                </a:lnTo>
                <a:lnTo>
                  <a:pt x="3992654" y="904611"/>
                </a:lnTo>
                <a:lnTo>
                  <a:pt x="3995770" y="907151"/>
                </a:lnTo>
                <a:lnTo>
                  <a:pt x="3995648" y="909691"/>
                </a:lnTo>
                <a:lnTo>
                  <a:pt x="3995587" y="914771"/>
                </a:lnTo>
                <a:lnTo>
                  <a:pt x="3992654" y="917311"/>
                </a:lnTo>
                <a:close/>
              </a:path>
              <a:path w="4097654" h="972819">
                <a:moveTo>
                  <a:pt x="3651089" y="940171"/>
                </a:moveTo>
                <a:lnTo>
                  <a:pt x="3647790" y="938901"/>
                </a:lnTo>
                <a:lnTo>
                  <a:pt x="3646212" y="937631"/>
                </a:lnTo>
                <a:lnTo>
                  <a:pt x="3644087" y="935091"/>
                </a:lnTo>
                <a:lnTo>
                  <a:pt x="3643096" y="932551"/>
                </a:lnTo>
                <a:lnTo>
                  <a:pt x="3643500" y="926201"/>
                </a:lnTo>
                <a:lnTo>
                  <a:pt x="3644856" y="924931"/>
                </a:lnTo>
                <a:lnTo>
                  <a:pt x="3647203" y="922391"/>
                </a:lnTo>
                <a:lnTo>
                  <a:pt x="3648963" y="922391"/>
                </a:lnTo>
                <a:lnTo>
                  <a:pt x="3654426" y="921121"/>
                </a:lnTo>
                <a:lnTo>
                  <a:pt x="3658137" y="919851"/>
                </a:lnTo>
                <a:lnTo>
                  <a:pt x="3660849" y="907151"/>
                </a:lnTo>
                <a:lnTo>
                  <a:pt x="3665543" y="905881"/>
                </a:lnTo>
                <a:lnTo>
                  <a:pt x="3674709" y="905881"/>
                </a:lnTo>
                <a:lnTo>
                  <a:pt x="3676065" y="907151"/>
                </a:lnTo>
                <a:lnTo>
                  <a:pt x="3677460" y="909691"/>
                </a:lnTo>
                <a:lnTo>
                  <a:pt x="3676065" y="912231"/>
                </a:lnTo>
                <a:lnTo>
                  <a:pt x="3675296" y="914771"/>
                </a:lnTo>
                <a:lnTo>
                  <a:pt x="3673940" y="916041"/>
                </a:lnTo>
                <a:lnTo>
                  <a:pt x="3671410" y="917311"/>
                </a:lnTo>
                <a:lnTo>
                  <a:pt x="3668659" y="918581"/>
                </a:lnTo>
                <a:lnTo>
                  <a:pt x="3665726" y="919851"/>
                </a:lnTo>
                <a:lnTo>
                  <a:pt x="3661657" y="922391"/>
                </a:lnTo>
                <a:lnTo>
                  <a:pt x="3659897" y="924931"/>
                </a:lnTo>
                <a:lnTo>
                  <a:pt x="3658906" y="928741"/>
                </a:lnTo>
                <a:lnTo>
                  <a:pt x="3658137" y="933821"/>
                </a:lnTo>
                <a:lnTo>
                  <a:pt x="3657146" y="936361"/>
                </a:lnTo>
                <a:lnTo>
                  <a:pt x="3656377" y="937631"/>
                </a:lnTo>
                <a:lnTo>
                  <a:pt x="3654617" y="938901"/>
                </a:lnTo>
                <a:lnTo>
                  <a:pt x="3651089" y="940171"/>
                </a:lnTo>
                <a:close/>
              </a:path>
              <a:path w="4097654" h="972819">
                <a:moveTo>
                  <a:pt x="3555160" y="918581"/>
                </a:moveTo>
                <a:lnTo>
                  <a:pt x="3551419" y="918581"/>
                </a:lnTo>
                <a:lnTo>
                  <a:pt x="3548889" y="917311"/>
                </a:lnTo>
                <a:lnTo>
                  <a:pt x="3547129" y="913501"/>
                </a:lnTo>
                <a:lnTo>
                  <a:pt x="3547350" y="912231"/>
                </a:lnTo>
                <a:lnTo>
                  <a:pt x="3547937" y="909691"/>
                </a:lnTo>
                <a:lnTo>
                  <a:pt x="3548303" y="909691"/>
                </a:lnTo>
                <a:lnTo>
                  <a:pt x="3549880" y="908421"/>
                </a:lnTo>
                <a:lnTo>
                  <a:pt x="3550870" y="908421"/>
                </a:lnTo>
                <a:lnTo>
                  <a:pt x="3554169" y="907151"/>
                </a:lnTo>
                <a:lnTo>
                  <a:pt x="3556882" y="909691"/>
                </a:lnTo>
                <a:lnTo>
                  <a:pt x="3558055" y="912231"/>
                </a:lnTo>
                <a:lnTo>
                  <a:pt x="3558863" y="913501"/>
                </a:lnTo>
                <a:lnTo>
                  <a:pt x="3559046" y="916041"/>
                </a:lnTo>
                <a:lnTo>
                  <a:pt x="3557286" y="917311"/>
                </a:lnTo>
                <a:lnTo>
                  <a:pt x="3556295" y="917311"/>
                </a:lnTo>
                <a:lnTo>
                  <a:pt x="3555160" y="918581"/>
                </a:lnTo>
                <a:close/>
              </a:path>
              <a:path w="4097654" h="972819">
                <a:moveTo>
                  <a:pt x="3709622" y="921121"/>
                </a:moveTo>
                <a:lnTo>
                  <a:pt x="3705919" y="921121"/>
                </a:lnTo>
                <a:lnTo>
                  <a:pt x="3704745" y="918581"/>
                </a:lnTo>
                <a:lnTo>
                  <a:pt x="3703389" y="917311"/>
                </a:lnTo>
                <a:lnTo>
                  <a:pt x="3703389" y="913501"/>
                </a:lnTo>
                <a:lnTo>
                  <a:pt x="3704745" y="912231"/>
                </a:lnTo>
                <a:lnTo>
                  <a:pt x="3707861" y="908421"/>
                </a:lnTo>
                <a:lnTo>
                  <a:pt x="3715085" y="907151"/>
                </a:lnTo>
                <a:lnTo>
                  <a:pt x="3718422" y="912231"/>
                </a:lnTo>
                <a:lnTo>
                  <a:pt x="3718605" y="912231"/>
                </a:lnTo>
                <a:lnTo>
                  <a:pt x="3718788" y="914771"/>
                </a:lnTo>
                <a:lnTo>
                  <a:pt x="3718201" y="914771"/>
                </a:lnTo>
                <a:lnTo>
                  <a:pt x="3717835" y="917311"/>
                </a:lnTo>
                <a:lnTo>
                  <a:pt x="3714498" y="919851"/>
                </a:lnTo>
                <a:lnTo>
                  <a:pt x="3711968" y="919851"/>
                </a:lnTo>
                <a:lnTo>
                  <a:pt x="3709622" y="921121"/>
                </a:lnTo>
                <a:close/>
              </a:path>
              <a:path w="4097654" h="972819">
                <a:moveTo>
                  <a:pt x="3912086" y="919851"/>
                </a:moveTo>
                <a:lnTo>
                  <a:pt x="3908017" y="919851"/>
                </a:lnTo>
                <a:lnTo>
                  <a:pt x="3907430" y="918581"/>
                </a:lnTo>
                <a:lnTo>
                  <a:pt x="3905266" y="917311"/>
                </a:lnTo>
                <a:lnTo>
                  <a:pt x="3911133" y="907151"/>
                </a:lnTo>
                <a:lnTo>
                  <a:pt x="3913846" y="908421"/>
                </a:lnTo>
                <a:lnTo>
                  <a:pt x="3915606" y="910961"/>
                </a:lnTo>
                <a:lnTo>
                  <a:pt x="3916193" y="912231"/>
                </a:lnTo>
                <a:lnTo>
                  <a:pt x="3916375" y="913501"/>
                </a:lnTo>
                <a:lnTo>
                  <a:pt x="3916193" y="914771"/>
                </a:lnTo>
                <a:lnTo>
                  <a:pt x="3915423" y="917311"/>
                </a:lnTo>
                <a:lnTo>
                  <a:pt x="3912086" y="919851"/>
                </a:lnTo>
                <a:close/>
              </a:path>
              <a:path w="4097654" h="972819">
                <a:moveTo>
                  <a:pt x="3431100" y="919851"/>
                </a:moveTo>
                <a:lnTo>
                  <a:pt x="3428350" y="919851"/>
                </a:lnTo>
                <a:lnTo>
                  <a:pt x="3425043" y="916041"/>
                </a:lnTo>
                <a:lnTo>
                  <a:pt x="3424052" y="913501"/>
                </a:lnTo>
                <a:lnTo>
                  <a:pt x="3425233" y="910961"/>
                </a:lnTo>
                <a:lnTo>
                  <a:pt x="3426003" y="909691"/>
                </a:lnTo>
                <a:lnTo>
                  <a:pt x="3427763" y="909691"/>
                </a:lnTo>
                <a:lnTo>
                  <a:pt x="3428753" y="908421"/>
                </a:lnTo>
                <a:lnTo>
                  <a:pt x="3432639" y="909691"/>
                </a:lnTo>
                <a:lnTo>
                  <a:pt x="3434582" y="912231"/>
                </a:lnTo>
                <a:lnTo>
                  <a:pt x="3433813" y="917311"/>
                </a:lnTo>
                <a:lnTo>
                  <a:pt x="3432860" y="918581"/>
                </a:lnTo>
                <a:lnTo>
                  <a:pt x="3432052" y="918581"/>
                </a:lnTo>
                <a:lnTo>
                  <a:pt x="3431100" y="919851"/>
                </a:lnTo>
                <a:close/>
              </a:path>
              <a:path w="4097654" h="972819">
                <a:moveTo>
                  <a:pt x="3388561" y="919851"/>
                </a:moveTo>
                <a:lnTo>
                  <a:pt x="3383677" y="919851"/>
                </a:lnTo>
                <a:lnTo>
                  <a:pt x="3381147" y="917311"/>
                </a:lnTo>
                <a:lnTo>
                  <a:pt x="3381147" y="910961"/>
                </a:lnTo>
                <a:lnTo>
                  <a:pt x="3383494" y="909691"/>
                </a:lnTo>
                <a:lnTo>
                  <a:pt x="3389147" y="909691"/>
                </a:lnTo>
                <a:lnTo>
                  <a:pt x="3391311" y="912231"/>
                </a:lnTo>
                <a:lnTo>
                  <a:pt x="3390908" y="917311"/>
                </a:lnTo>
                <a:lnTo>
                  <a:pt x="3388561" y="919851"/>
                </a:lnTo>
                <a:close/>
              </a:path>
              <a:path w="4097654" h="972819">
                <a:moveTo>
                  <a:pt x="3951874" y="910961"/>
                </a:moveTo>
                <a:lnTo>
                  <a:pt x="3945238" y="910961"/>
                </a:lnTo>
                <a:lnTo>
                  <a:pt x="3946998" y="909691"/>
                </a:lnTo>
                <a:lnTo>
                  <a:pt x="3949528" y="909691"/>
                </a:lnTo>
                <a:lnTo>
                  <a:pt x="3951874" y="910961"/>
                </a:lnTo>
                <a:close/>
              </a:path>
              <a:path w="4097654" h="972819">
                <a:moveTo>
                  <a:pt x="3470302" y="916041"/>
                </a:moveTo>
                <a:lnTo>
                  <a:pt x="3466782" y="916041"/>
                </a:lnTo>
                <a:lnTo>
                  <a:pt x="3465609" y="914771"/>
                </a:lnTo>
                <a:lnTo>
                  <a:pt x="3463475" y="912231"/>
                </a:lnTo>
                <a:lnTo>
                  <a:pt x="3465791" y="912231"/>
                </a:lnTo>
                <a:lnTo>
                  <a:pt x="3467186" y="910961"/>
                </a:lnTo>
                <a:lnTo>
                  <a:pt x="3470081" y="910961"/>
                </a:lnTo>
                <a:lnTo>
                  <a:pt x="3471476" y="913501"/>
                </a:lnTo>
                <a:lnTo>
                  <a:pt x="3470668" y="914771"/>
                </a:lnTo>
                <a:lnTo>
                  <a:pt x="3470302" y="916041"/>
                </a:lnTo>
                <a:close/>
              </a:path>
              <a:path w="4097654" h="972819">
                <a:moveTo>
                  <a:pt x="3935302" y="936361"/>
                </a:moveTo>
                <a:lnTo>
                  <a:pt x="3928483" y="936361"/>
                </a:lnTo>
                <a:lnTo>
                  <a:pt x="3925953" y="935091"/>
                </a:lnTo>
                <a:lnTo>
                  <a:pt x="3924002" y="928741"/>
                </a:lnTo>
                <a:lnTo>
                  <a:pt x="3925366" y="923661"/>
                </a:lnTo>
                <a:lnTo>
                  <a:pt x="3935523" y="922391"/>
                </a:lnTo>
                <a:lnTo>
                  <a:pt x="3940399" y="917311"/>
                </a:lnTo>
                <a:lnTo>
                  <a:pt x="3944285" y="910961"/>
                </a:lnTo>
                <a:lnTo>
                  <a:pt x="3952865" y="910961"/>
                </a:lnTo>
                <a:lnTo>
                  <a:pt x="3954991" y="912231"/>
                </a:lnTo>
                <a:lnTo>
                  <a:pt x="3955395" y="916041"/>
                </a:lnTo>
                <a:lnTo>
                  <a:pt x="3953635" y="917311"/>
                </a:lnTo>
                <a:lnTo>
                  <a:pt x="3952682" y="918581"/>
                </a:lnTo>
                <a:lnTo>
                  <a:pt x="3951692" y="919851"/>
                </a:lnTo>
                <a:lnTo>
                  <a:pt x="3950701" y="919851"/>
                </a:lnTo>
                <a:lnTo>
                  <a:pt x="3944689" y="922391"/>
                </a:lnTo>
                <a:lnTo>
                  <a:pt x="3941352" y="926201"/>
                </a:lnTo>
                <a:lnTo>
                  <a:pt x="3939409" y="931281"/>
                </a:lnTo>
                <a:lnTo>
                  <a:pt x="3938235" y="935091"/>
                </a:lnTo>
                <a:lnTo>
                  <a:pt x="3935302" y="936361"/>
                </a:lnTo>
                <a:close/>
              </a:path>
              <a:path w="4097654" h="972819">
                <a:moveTo>
                  <a:pt x="4030903" y="913501"/>
                </a:moveTo>
                <a:lnTo>
                  <a:pt x="4029326" y="912231"/>
                </a:lnTo>
                <a:lnTo>
                  <a:pt x="4028556" y="912231"/>
                </a:lnTo>
                <a:lnTo>
                  <a:pt x="4028153" y="910961"/>
                </a:lnTo>
                <a:lnTo>
                  <a:pt x="4030903" y="910961"/>
                </a:lnTo>
                <a:lnTo>
                  <a:pt x="4031673" y="912231"/>
                </a:lnTo>
                <a:lnTo>
                  <a:pt x="4030903" y="913501"/>
                </a:lnTo>
                <a:close/>
              </a:path>
              <a:path w="4097654" h="972819">
                <a:moveTo>
                  <a:pt x="3370221" y="936361"/>
                </a:moveTo>
                <a:lnTo>
                  <a:pt x="3366114" y="935091"/>
                </a:lnTo>
                <a:lnTo>
                  <a:pt x="3364978" y="932551"/>
                </a:lnTo>
                <a:lnTo>
                  <a:pt x="3362632" y="927471"/>
                </a:lnTo>
                <a:lnTo>
                  <a:pt x="3365748" y="922391"/>
                </a:lnTo>
                <a:lnTo>
                  <a:pt x="3373337" y="922391"/>
                </a:lnTo>
                <a:lnTo>
                  <a:pt x="3375097" y="923661"/>
                </a:lnTo>
                <a:lnTo>
                  <a:pt x="3376453" y="924931"/>
                </a:lnTo>
                <a:lnTo>
                  <a:pt x="3378214" y="926201"/>
                </a:lnTo>
                <a:lnTo>
                  <a:pt x="3378214" y="928741"/>
                </a:lnTo>
                <a:lnTo>
                  <a:pt x="3375501" y="932551"/>
                </a:lnTo>
                <a:lnTo>
                  <a:pt x="3374145" y="933821"/>
                </a:lnTo>
                <a:lnTo>
                  <a:pt x="3370221" y="936361"/>
                </a:lnTo>
                <a:close/>
              </a:path>
              <a:path w="4097654" h="972819">
                <a:moveTo>
                  <a:pt x="3570742" y="933821"/>
                </a:moveTo>
                <a:lnTo>
                  <a:pt x="3561758" y="933821"/>
                </a:lnTo>
                <a:lnTo>
                  <a:pt x="3559815" y="930011"/>
                </a:lnTo>
                <a:lnTo>
                  <a:pt x="3559998" y="924931"/>
                </a:lnTo>
                <a:lnTo>
                  <a:pt x="3560806" y="924931"/>
                </a:lnTo>
                <a:lnTo>
                  <a:pt x="3561979" y="922391"/>
                </a:lnTo>
                <a:lnTo>
                  <a:pt x="3567443" y="922391"/>
                </a:lnTo>
                <a:lnTo>
                  <a:pt x="3570742" y="923661"/>
                </a:lnTo>
                <a:lnTo>
                  <a:pt x="3573493" y="928741"/>
                </a:lnTo>
                <a:lnTo>
                  <a:pt x="3572906" y="932551"/>
                </a:lnTo>
                <a:lnTo>
                  <a:pt x="3570742" y="933821"/>
                </a:lnTo>
                <a:close/>
              </a:path>
              <a:path w="4097654" h="972819">
                <a:moveTo>
                  <a:pt x="3847541" y="940171"/>
                </a:moveTo>
                <a:lnTo>
                  <a:pt x="3840905" y="935091"/>
                </a:lnTo>
                <a:lnTo>
                  <a:pt x="3840135" y="931281"/>
                </a:lnTo>
                <a:lnTo>
                  <a:pt x="3842444" y="927471"/>
                </a:lnTo>
                <a:lnTo>
                  <a:pt x="3844204" y="924931"/>
                </a:lnTo>
                <a:lnTo>
                  <a:pt x="3847145" y="923661"/>
                </a:lnTo>
                <a:lnTo>
                  <a:pt x="3849675" y="923661"/>
                </a:lnTo>
                <a:lnTo>
                  <a:pt x="3853012" y="922391"/>
                </a:lnTo>
                <a:lnTo>
                  <a:pt x="3856494" y="924931"/>
                </a:lnTo>
                <a:lnTo>
                  <a:pt x="3857302" y="928741"/>
                </a:lnTo>
                <a:lnTo>
                  <a:pt x="3858071" y="931281"/>
                </a:lnTo>
                <a:lnTo>
                  <a:pt x="3857081" y="933821"/>
                </a:lnTo>
                <a:lnTo>
                  <a:pt x="3854551" y="936361"/>
                </a:lnTo>
                <a:lnTo>
                  <a:pt x="3851031" y="938901"/>
                </a:lnTo>
                <a:lnTo>
                  <a:pt x="3847541" y="940171"/>
                </a:lnTo>
                <a:close/>
              </a:path>
              <a:path w="4097654" h="972819">
                <a:moveTo>
                  <a:pt x="3769907" y="936361"/>
                </a:moveTo>
                <a:lnTo>
                  <a:pt x="3768520" y="936361"/>
                </a:lnTo>
                <a:lnTo>
                  <a:pt x="3767560" y="935091"/>
                </a:lnTo>
                <a:lnTo>
                  <a:pt x="3766386" y="935091"/>
                </a:lnTo>
                <a:lnTo>
                  <a:pt x="3765983" y="933821"/>
                </a:lnTo>
                <a:lnTo>
                  <a:pt x="3765213" y="933821"/>
                </a:lnTo>
                <a:lnTo>
                  <a:pt x="3765030" y="931281"/>
                </a:lnTo>
                <a:lnTo>
                  <a:pt x="3764626" y="931281"/>
                </a:lnTo>
                <a:lnTo>
                  <a:pt x="3764809" y="930011"/>
                </a:lnTo>
                <a:lnTo>
                  <a:pt x="3765030" y="928741"/>
                </a:lnTo>
                <a:lnTo>
                  <a:pt x="3765396" y="927471"/>
                </a:lnTo>
                <a:lnTo>
                  <a:pt x="3765983" y="926201"/>
                </a:lnTo>
                <a:lnTo>
                  <a:pt x="3768329" y="924931"/>
                </a:lnTo>
                <a:lnTo>
                  <a:pt x="3772627" y="927471"/>
                </a:lnTo>
                <a:lnTo>
                  <a:pt x="3773800" y="930011"/>
                </a:lnTo>
                <a:lnTo>
                  <a:pt x="3772840" y="933821"/>
                </a:lnTo>
                <a:lnTo>
                  <a:pt x="3772253" y="935091"/>
                </a:lnTo>
                <a:lnTo>
                  <a:pt x="3769907" y="936361"/>
                </a:lnTo>
                <a:close/>
              </a:path>
              <a:path w="4097654" h="972819">
                <a:moveTo>
                  <a:pt x="3892214" y="941441"/>
                </a:moveTo>
                <a:lnTo>
                  <a:pt x="3886751" y="941441"/>
                </a:lnTo>
                <a:lnTo>
                  <a:pt x="3882240" y="935091"/>
                </a:lnTo>
                <a:lnTo>
                  <a:pt x="3881097" y="931281"/>
                </a:lnTo>
                <a:lnTo>
                  <a:pt x="3882240" y="930011"/>
                </a:lnTo>
                <a:lnTo>
                  <a:pt x="3883040" y="928741"/>
                </a:lnTo>
                <a:lnTo>
                  <a:pt x="3887117" y="924931"/>
                </a:lnTo>
                <a:lnTo>
                  <a:pt x="3890271" y="924931"/>
                </a:lnTo>
                <a:lnTo>
                  <a:pt x="3896504" y="927471"/>
                </a:lnTo>
                <a:lnTo>
                  <a:pt x="3898447" y="930011"/>
                </a:lnTo>
                <a:lnTo>
                  <a:pt x="3897273" y="933821"/>
                </a:lnTo>
                <a:lnTo>
                  <a:pt x="3896687" y="933821"/>
                </a:lnTo>
                <a:lnTo>
                  <a:pt x="3896283" y="935091"/>
                </a:lnTo>
                <a:lnTo>
                  <a:pt x="3895513" y="936361"/>
                </a:lnTo>
                <a:lnTo>
                  <a:pt x="3892214" y="941441"/>
                </a:lnTo>
                <a:close/>
              </a:path>
              <a:path w="4097654" h="972819">
                <a:moveTo>
                  <a:pt x="4091341" y="942711"/>
                </a:moveTo>
                <a:lnTo>
                  <a:pt x="4087272" y="942711"/>
                </a:lnTo>
                <a:lnTo>
                  <a:pt x="4084156" y="940171"/>
                </a:lnTo>
                <a:lnTo>
                  <a:pt x="4083348" y="938901"/>
                </a:lnTo>
                <a:lnTo>
                  <a:pt x="4082396" y="938901"/>
                </a:lnTo>
                <a:lnTo>
                  <a:pt x="4080818" y="933821"/>
                </a:lnTo>
                <a:lnTo>
                  <a:pt x="4080635" y="931281"/>
                </a:lnTo>
                <a:lnTo>
                  <a:pt x="4081809" y="927471"/>
                </a:lnTo>
                <a:lnTo>
                  <a:pt x="4082396" y="926201"/>
                </a:lnTo>
                <a:lnTo>
                  <a:pt x="4084339" y="926201"/>
                </a:lnTo>
                <a:lnTo>
                  <a:pt x="4085108" y="924931"/>
                </a:lnTo>
                <a:lnTo>
                  <a:pt x="4090167" y="924931"/>
                </a:lnTo>
                <a:lnTo>
                  <a:pt x="4093101" y="926201"/>
                </a:lnTo>
                <a:lnTo>
                  <a:pt x="4095265" y="930011"/>
                </a:lnTo>
                <a:lnTo>
                  <a:pt x="4097193" y="932551"/>
                </a:lnTo>
                <a:lnTo>
                  <a:pt x="4097193" y="937631"/>
                </a:lnTo>
                <a:lnTo>
                  <a:pt x="4094457" y="940171"/>
                </a:lnTo>
                <a:lnTo>
                  <a:pt x="4091341" y="942711"/>
                </a:lnTo>
                <a:close/>
              </a:path>
              <a:path w="4097654" h="972819">
                <a:moveTo>
                  <a:pt x="3407297" y="935091"/>
                </a:moveTo>
                <a:lnTo>
                  <a:pt x="3403777" y="933821"/>
                </a:lnTo>
                <a:lnTo>
                  <a:pt x="3402603" y="931281"/>
                </a:lnTo>
                <a:lnTo>
                  <a:pt x="3403190" y="927471"/>
                </a:lnTo>
                <a:lnTo>
                  <a:pt x="3404181" y="927471"/>
                </a:lnTo>
                <a:lnTo>
                  <a:pt x="3405537" y="926201"/>
                </a:lnTo>
                <a:lnTo>
                  <a:pt x="3409240" y="926201"/>
                </a:lnTo>
                <a:lnTo>
                  <a:pt x="3411000" y="928741"/>
                </a:lnTo>
                <a:lnTo>
                  <a:pt x="3410779" y="931281"/>
                </a:lnTo>
                <a:lnTo>
                  <a:pt x="3411000" y="931281"/>
                </a:lnTo>
                <a:lnTo>
                  <a:pt x="3410230" y="933821"/>
                </a:lnTo>
                <a:lnTo>
                  <a:pt x="3408836" y="933821"/>
                </a:lnTo>
                <a:lnTo>
                  <a:pt x="3407297" y="935091"/>
                </a:lnTo>
                <a:close/>
              </a:path>
              <a:path w="4097654" h="972819">
                <a:moveTo>
                  <a:pt x="3728541" y="937631"/>
                </a:moveTo>
                <a:lnTo>
                  <a:pt x="3725241" y="936361"/>
                </a:lnTo>
                <a:lnTo>
                  <a:pt x="3724434" y="933821"/>
                </a:lnTo>
                <a:lnTo>
                  <a:pt x="3723664" y="930011"/>
                </a:lnTo>
                <a:lnTo>
                  <a:pt x="3725607" y="927471"/>
                </a:lnTo>
                <a:lnTo>
                  <a:pt x="3728541" y="926201"/>
                </a:lnTo>
                <a:lnTo>
                  <a:pt x="3731665" y="926201"/>
                </a:lnTo>
                <a:lnTo>
                  <a:pt x="3734011" y="927471"/>
                </a:lnTo>
                <a:lnTo>
                  <a:pt x="3734781" y="931281"/>
                </a:lnTo>
                <a:lnTo>
                  <a:pt x="3735368" y="933821"/>
                </a:lnTo>
                <a:lnTo>
                  <a:pt x="3733829" y="936361"/>
                </a:lnTo>
                <a:lnTo>
                  <a:pt x="3731665" y="936361"/>
                </a:lnTo>
                <a:lnTo>
                  <a:pt x="3728541" y="937631"/>
                </a:lnTo>
                <a:close/>
              </a:path>
              <a:path w="4097654" h="972819">
                <a:moveTo>
                  <a:pt x="3488635" y="938901"/>
                </a:moveTo>
                <a:lnTo>
                  <a:pt x="3485884" y="938901"/>
                </a:lnTo>
                <a:lnTo>
                  <a:pt x="3482768" y="936361"/>
                </a:lnTo>
                <a:lnTo>
                  <a:pt x="3482676" y="935091"/>
                </a:lnTo>
                <a:lnTo>
                  <a:pt x="3482585" y="931281"/>
                </a:lnTo>
                <a:lnTo>
                  <a:pt x="3484711" y="928741"/>
                </a:lnTo>
                <a:lnTo>
                  <a:pt x="3487057" y="928741"/>
                </a:lnTo>
                <a:lnTo>
                  <a:pt x="3490577" y="927471"/>
                </a:lnTo>
                <a:lnTo>
                  <a:pt x="3493694" y="930011"/>
                </a:lnTo>
                <a:lnTo>
                  <a:pt x="3493290" y="933821"/>
                </a:lnTo>
                <a:lnTo>
                  <a:pt x="3492924" y="935091"/>
                </a:lnTo>
                <a:lnTo>
                  <a:pt x="3490981" y="937631"/>
                </a:lnTo>
                <a:lnTo>
                  <a:pt x="3488635" y="938901"/>
                </a:lnTo>
                <a:close/>
              </a:path>
              <a:path w="4097654" h="972819">
                <a:moveTo>
                  <a:pt x="3808126" y="937631"/>
                </a:moveTo>
                <a:lnTo>
                  <a:pt x="3805588" y="937631"/>
                </a:lnTo>
                <a:lnTo>
                  <a:pt x="3803059" y="936361"/>
                </a:lnTo>
                <a:lnTo>
                  <a:pt x="3801482" y="936361"/>
                </a:lnTo>
                <a:lnTo>
                  <a:pt x="3800308" y="933821"/>
                </a:lnTo>
                <a:lnTo>
                  <a:pt x="3801116" y="932551"/>
                </a:lnTo>
                <a:lnTo>
                  <a:pt x="3802655" y="928741"/>
                </a:lnTo>
                <a:lnTo>
                  <a:pt x="3806366" y="927471"/>
                </a:lnTo>
                <a:lnTo>
                  <a:pt x="3810069" y="928741"/>
                </a:lnTo>
                <a:lnTo>
                  <a:pt x="3810473" y="931281"/>
                </a:lnTo>
                <a:lnTo>
                  <a:pt x="3811059" y="931281"/>
                </a:lnTo>
                <a:lnTo>
                  <a:pt x="3810655" y="932551"/>
                </a:lnTo>
                <a:lnTo>
                  <a:pt x="3810655" y="933821"/>
                </a:lnTo>
                <a:lnTo>
                  <a:pt x="3809886" y="935091"/>
                </a:lnTo>
                <a:lnTo>
                  <a:pt x="3808126" y="937631"/>
                </a:lnTo>
                <a:close/>
              </a:path>
              <a:path w="4097654" h="972819">
                <a:moveTo>
                  <a:pt x="3431870" y="956681"/>
                </a:moveTo>
                <a:lnTo>
                  <a:pt x="3427763" y="956681"/>
                </a:lnTo>
                <a:lnTo>
                  <a:pt x="3422879" y="954141"/>
                </a:lnTo>
                <a:lnTo>
                  <a:pt x="3421340" y="951601"/>
                </a:lnTo>
                <a:lnTo>
                  <a:pt x="3421926" y="947791"/>
                </a:lnTo>
                <a:lnTo>
                  <a:pt x="3422696" y="945251"/>
                </a:lnTo>
                <a:lnTo>
                  <a:pt x="3423869" y="943981"/>
                </a:lnTo>
                <a:lnTo>
                  <a:pt x="3424639" y="943981"/>
                </a:lnTo>
                <a:lnTo>
                  <a:pt x="3426216" y="942711"/>
                </a:lnTo>
                <a:lnTo>
                  <a:pt x="3427389" y="942711"/>
                </a:lnTo>
                <a:lnTo>
                  <a:pt x="3433226" y="941441"/>
                </a:lnTo>
                <a:lnTo>
                  <a:pt x="3437919" y="938901"/>
                </a:lnTo>
                <a:lnTo>
                  <a:pt x="3441623" y="932551"/>
                </a:lnTo>
                <a:lnTo>
                  <a:pt x="3442796" y="931281"/>
                </a:lnTo>
                <a:lnTo>
                  <a:pt x="3443748" y="931281"/>
                </a:lnTo>
                <a:lnTo>
                  <a:pt x="3445509" y="930011"/>
                </a:lnTo>
                <a:lnTo>
                  <a:pt x="3449029" y="928741"/>
                </a:lnTo>
                <a:lnTo>
                  <a:pt x="3450789" y="930011"/>
                </a:lnTo>
                <a:lnTo>
                  <a:pt x="3452732" y="932551"/>
                </a:lnTo>
                <a:lnTo>
                  <a:pt x="3454088" y="933821"/>
                </a:lnTo>
                <a:lnTo>
                  <a:pt x="3454088" y="936361"/>
                </a:lnTo>
                <a:lnTo>
                  <a:pt x="3453722" y="937631"/>
                </a:lnTo>
                <a:lnTo>
                  <a:pt x="3453501" y="938901"/>
                </a:lnTo>
                <a:lnTo>
                  <a:pt x="3451962" y="941441"/>
                </a:lnTo>
                <a:lnTo>
                  <a:pt x="3450789" y="941441"/>
                </a:lnTo>
                <a:lnTo>
                  <a:pt x="3449615" y="942711"/>
                </a:lnTo>
                <a:lnTo>
                  <a:pt x="3444335" y="943981"/>
                </a:lnTo>
                <a:lnTo>
                  <a:pt x="3440449" y="946521"/>
                </a:lnTo>
                <a:lnTo>
                  <a:pt x="3437919" y="950331"/>
                </a:lnTo>
                <a:lnTo>
                  <a:pt x="3436929" y="952871"/>
                </a:lnTo>
                <a:lnTo>
                  <a:pt x="3435390" y="954141"/>
                </a:lnTo>
                <a:lnTo>
                  <a:pt x="3431870" y="956681"/>
                </a:lnTo>
                <a:close/>
              </a:path>
              <a:path w="4097654" h="972819">
                <a:moveTo>
                  <a:pt x="3528606" y="936361"/>
                </a:moveTo>
                <a:lnTo>
                  <a:pt x="3527250" y="936361"/>
                </a:lnTo>
                <a:lnTo>
                  <a:pt x="3525086" y="935091"/>
                </a:lnTo>
                <a:lnTo>
                  <a:pt x="3522191" y="932551"/>
                </a:lnTo>
                <a:lnTo>
                  <a:pt x="3523730" y="930011"/>
                </a:lnTo>
                <a:lnTo>
                  <a:pt x="3525673" y="928741"/>
                </a:lnTo>
                <a:lnTo>
                  <a:pt x="3528423" y="928741"/>
                </a:lnTo>
                <a:lnTo>
                  <a:pt x="3531540" y="931281"/>
                </a:lnTo>
                <a:lnTo>
                  <a:pt x="3531357" y="932551"/>
                </a:lnTo>
                <a:lnTo>
                  <a:pt x="3531357" y="933821"/>
                </a:lnTo>
                <a:lnTo>
                  <a:pt x="3531136" y="935091"/>
                </a:lnTo>
                <a:lnTo>
                  <a:pt x="3528606" y="936361"/>
                </a:lnTo>
                <a:close/>
              </a:path>
              <a:path w="4097654" h="972819">
                <a:moveTo>
                  <a:pt x="3694032" y="936361"/>
                </a:moveTo>
                <a:lnTo>
                  <a:pt x="3689339" y="936361"/>
                </a:lnTo>
                <a:lnTo>
                  <a:pt x="3686809" y="933821"/>
                </a:lnTo>
                <a:lnTo>
                  <a:pt x="3687761" y="931281"/>
                </a:lnTo>
                <a:lnTo>
                  <a:pt x="3688569" y="930011"/>
                </a:lnTo>
                <a:lnTo>
                  <a:pt x="3690108" y="930011"/>
                </a:lnTo>
                <a:lnTo>
                  <a:pt x="3691685" y="928741"/>
                </a:lnTo>
                <a:lnTo>
                  <a:pt x="3694405" y="931281"/>
                </a:lnTo>
                <a:lnTo>
                  <a:pt x="3694992" y="932551"/>
                </a:lnTo>
                <a:lnTo>
                  <a:pt x="3695792" y="933821"/>
                </a:lnTo>
                <a:lnTo>
                  <a:pt x="3694032" y="936361"/>
                </a:lnTo>
                <a:close/>
              </a:path>
              <a:path w="4097654" h="972819">
                <a:moveTo>
                  <a:pt x="3969041" y="932551"/>
                </a:moveTo>
                <a:lnTo>
                  <a:pt x="3968089" y="932551"/>
                </a:lnTo>
                <a:lnTo>
                  <a:pt x="3968089" y="931281"/>
                </a:lnTo>
                <a:lnTo>
                  <a:pt x="3968454" y="930011"/>
                </a:lnTo>
                <a:lnTo>
                  <a:pt x="3968858" y="928741"/>
                </a:lnTo>
                <a:lnTo>
                  <a:pt x="3969628" y="930011"/>
                </a:lnTo>
                <a:lnTo>
                  <a:pt x="3970801" y="930011"/>
                </a:lnTo>
                <a:lnTo>
                  <a:pt x="3970801" y="931281"/>
                </a:lnTo>
                <a:lnTo>
                  <a:pt x="3970618" y="931281"/>
                </a:lnTo>
                <a:lnTo>
                  <a:pt x="3969041" y="932551"/>
                </a:lnTo>
                <a:close/>
              </a:path>
              <a:path w="4097654" h="972819">
                <a:moveTo>
                  <a:pt x="3610713" y="936361"/>
                </a:moveTo>
                <a:lnTo>
                  <a:pt x="3609761" y="936361"/>
                </a:lnTo>
                <a:lnTo>
                  <a:pt x="3608405" y="935091"/>
                </a:lnTo>
                <a:lnTo>
                  <a:pt x="3608001" y="933821"/>
                </a:lnTo>
                <a:lnTo>
                  <a:pt x="3608770" y="932551"/>
                </a:lnTo>
                <a:lnTo>
                  <a:pt x="3609357" y="932551"/>
                </a:lnTo>
                <a:lnTo>
                  <a:pt x="3610348" y="931281"/>
                </a:lnTo>
                <a:lnTo>
                  <a:pt x="3611704" y="931281"/>
                </a:lnTo>
                <a:lnTo>
                  <a:pt x="3612877" y="935091"/>
                </a:lnTo>
                <a:lnTo>
                  <a:pt x="3611887" y="935091"/>
                </a:lnTo>
                <a:lnTo>
                  <a:pt x="3610713" y="936361"/>
                </a:lnTo>
                <a:close/>
              </a:path>
              <a:path w="4097654" h="972819">
                <a:moveTo>
                  <a:pt x="3567222" y="935091"/>
                </a:moveTo>
                <a:lnTo>
                  <a:pt x="3565682" y="933821"/>
                </a:lnTo>
                <a:lnTo>
                  <a:pt x="3569386" y="933821"/>
                </a:lnTo>
                <a:lnTo>
                  <a:pt x="3567222" y="935091"/>
                </a:lnTo>
                <a:close/>
              </a:path>
              <a:path w="4097654" h="972819">
                <a:moveTo>
                  <a:pt x="3669429" y="960491"/>
                </a:moveTo>
                <a:lnTo>
                  <a:pt x="3665947" y="959221"/>
                </a:lnTo>
                <a:lnTo>
                  <a:pt x="3658724" y="954141"/>
                </a:lnTo>
                <a:lnTo>
                  <a:pt x="3659310" y="947791"/>
                </a:lnTo>
                <a:lnTo>
                  <a:pt x="3664004" y="945251"/>
                </a:lnTo>
                <a:lnTo>
                  <a:pt x="3670016" y="941441"/>
                </a:lnTo>
                <a:lnTo>
                  <a:pt x="3677239" y="946521"/>
                </a:lnTo>
                <a:lnTo>
                  <a:pt x="3677239" y="955411"/>
                </a:lnTo>
                <a:lnTo>
                  <a:pt x="3675479" y="957951"/>
                </a:lnTo>
                <a:lnTo>
                  <a:pt x="3673353" y="959221"/>
                </a:lnTo>
                <a:lnTo>
                  <a:pt x="3669429" y="960491"/>
                </a:lnTo>
                <a:close/>
              </a:path>
              <a:path w="4097654" h="972819">
                <a:moveTo>
                  <a:pt x="3553766" y="955411"/>
                </a:moveTo>
                <a:lnTo>
                  <a:pt x="3547937" y="955411"/>
                </a:lnTo>
                <a:lnTo>
                  <a:pt x="3545186" y="952871"/>
                </a:lnTo>
                <a:lnTo>
                  <a:pt x="3545095" y="951601"/>
                </a:lnTo>
                <a:lnTo>
                  <a:pt x="3545003" y="947791"/>
                </a:lnTo>
                <a:lnTo>
                  <a:pt x="3547350" y="945251"/>
                </a:lnTo>
                <a:lnTo>
                  <a:pt x="3549293" y="945251"/>
                </a:lnTo>
                <a:lnTo>
                  <a:pt x="3552227" y="943981"/>
                </a:lnTo>
                <a:lnTo>
                  <a:pt x="3554939" y="946521"/>
                </a:lnTo>
                <a:lnTo>
                  <a:pt x="3555929" y="952871"/>
                </a:lnTo>
                <a:lnTo>
                  <a:pt x="3553766" y="955411"/>
                </a:lnTo>
                <a:close/>
              </a:path>
              <a:path w="4097654" h="972819">
                <a:moveTo>
                  <a:pt x="3790776" y="960491"/>
                </a:moveTo>
                <a:lnTo>
                  <a:pt x="3785900" y="956681"/>
                </a:lnTo>
                <a:lnTo>
                  <a:pt x="3785130" y="955411"/>
                </a:lnTo>
                <a:lnTo>
                  <a:pt x="3783149" y="950331"/>
                </a:lnTo>
                <a:lnTo>
                  <a:pt x="3787073" y="943981"/>
                </a:lnTo>
                <a:lnTo>
                  <a:pt x="3793710" y="943981"/>
                </a:lnTo>
                <a:lnTo>
                  <a:pt x="3797009" y="945251"/>
                </a:lnTo>
                <a:lnTo>
                  <a:pt x="3798952" y="949061"/>
                </a:lnTo>
                <a:lnTo>
                  <a:pt x="3797596" y="952871"/>
                </a:lnTo>
                <a:lnTo>
                  <a:pt x="3796019" y="957951"/>
                </a:lnTo>
                <a:lnTo>
                  <a:pt x="3790776" y="960491"/>
                </a:lnTo>
                <a:close/>
              </a:path>
              <a:path w="4097654" h="972819">
                <a:moveTo>
                  <a:pt x="3991884" y="960491"/>
                </a:moveTo>
                <a:lnTo>
                  <a:pt x="3986017" y="959221"/>
                </a:lnTo>
                <a:lnTo>
                  <a:pt x="3983084" y="954141"/>
                </a:lnTo>
                <a:lnTo>
                  <a:pt x="3982131" y="952871"/>
                </a:lnTo>
                <a:lnTo>
                  <a:pt x="3981910" y="950331"/>
                </a:lnTo>
                <a:lnTo>
                  <a:pt x="3983305" y="949061"/>
                </a:lnTo>
                <a:lnTo>
                  <a:pt x="3987373" y="943981"/>
                </a:lnTo>
                <a:lnTo>
                  <a:pt x="3993644" y="943981"/>
                </a:lnTo>
                <a:lnTo>
                  <a:pt x="3997721" y="949061"/>
                </a:lnTo>
                <a:lnTo>
                  <a:pt x="3998521" y="950331"/>
                </a:lnTo>
                <a:lnTo>
                  <a:pt x="3998521" y="951601"/>
                </a:lnTo>
                <a:lnTo>
                  <a:pt x="3999107" y="952871"/>
                </a:lnTo>
                <a:lnTo>
                  <a:pt x="3998307" y="954141"/>
                </a:lnTo>
                <a:lnTo>
                  <a:pt x="3997530" y="956681"/>
                </a:lnTo>
                <a:lnTo>
                  <a:pt x="3996174" y="957951"/>
                </a:lnTo>
                <a:lnTo>
                  <a:pt x="3991884" y="960491"/>
                </a:lnTo>
                <a:close/>
              </a:path>
              <a:path w="4097654" h="972819">
                <a:moveTo>
                  <a:pt x="4071645" y="957951"/>
                </a:moveTo>
                <a:lnTo>
                  <a:pt x="4064642" y="957951"/>
                </a:lnTo>
                <a:lnTo>
                  <a:pt x="4060939" y="954141"/>
                </a:lnTo>
                <a:lnTo>
                  <a:pt x="4060657" y="949061"/>
                </a:lnTo>
                <a:lnTo>
                  <a:pt x="4060535" y="946521"/>
                </a:lnTo>
                <a:lnTo>
                  <a:pt x="4063835" y="943981"/>
                </a:lnTo>
                <a:lnTo>
                  <a:pt x="4072635" y="943981"/>
                </a:lnTo>
                <a:lnTo>
                  <a:pt x="4075569" y="947791"/>
                </a:lnTo>
                <a:lnTo>
                  <a:pt x="4074768" y="951601"/>
                </a:lnTo>
                <a:lnTo>
                  <a:pt x="4074182" y="955411"/>
                </a:lnTo>
                <a:lnTo>
                  <a:pt x="4071645" y="957951"/>
                </a:lnTo>
                <a:close/>
              </a:path>
              <a:path w="4097654" h="972819">
                <a:moveTo>
                  <a:pt x="3590072" y="959221"/>
                </a:moveTo>
                <a:lnTo>
                  <a:pt x="3586956" y="957951"/>
                </a:lnTo>
                <a:lnTo>
                  <a:pt x="3583619" y="957951"/>
                </a:lnTo>
                <a:lnTo>
                  <a:pt x="3581089" y="955411"/>
                </a:lnTo>
                <a:lnTo>
                  <a:pt x="3581485" y="951601"/>
                </a:lnTo>
                <a:lnTo>
                  <a:pt x="3582080" y="947791"/>
                </a:lnTo>
                <a:lnTo>
                  <a:pt x="3586148" y="945251"/>
                </a:lnTo>
                <a:lnTo>
                  <a:pt x="3589265" y="945251"/>
                </a:lnTo>
                <a:lnTo>
                  <a:pt x="3592968" y="946521"/>
                </a:lnTo>
                <a:lnTo>
                  <a:pt x="3595535" y="950331"/>
                </a:lnTo>
                <a:lnTo>
                  <a:pt x="3594362" y="954141"/>
                </a:lnTo>
                <a:lnTo>
                  <a:pt x="3593554" y="956681"/>
                </a:lnTo>
                <a:lnTo>
                  <a:pt x="3590072" y="959221"/>
                </a:lnTo>
                <a:close/>
              </a:path>
              <a:path w="4097654" h="972819">
                <a:moveTo>
                  <a:pt x="3833278" y="957951"/>
                </a:moveTo>
                <a:lnTo>
                  <a:pt x="3829978" y="956681"/>
                </a:lnTo>
                <a:lnTo>
                  <a:pt x="3827045" y="955411"/>
                </a:lnTo>
                <a:lnTo>
                  <a:pt x="3825102" y="952871"/>
                </a:lnTo>
                <a:lnTo>
                  <a:pt x="3826458" y="946521"/>
                </a:lnTo>
                <a:lnTo>
                  <a:pt x="3828988" y="945251"/>
                </a:lnTo>
                <a:lnTo>
                  <a:pt x="3834672" y="945251"/>
                </a:lnTo>
                <a:lnTo>
                  <a:pt x="3837567" y="949061"/>
                </a:lnTo>
                <a:lnTo>
                  <a:pt x="3837202" y="952871"/>
                </a:lnTo>
                <a:lnTo>
                  <a:pt x="3836798" y="955411"/>
                </a:lnTo>
                <a:lnTo>
                  <a:pt x="3833278" y="957951"/>
                </a:lnTo>
                <a:close/>
              </a:path>
              <a:path w="4097654" h="972819">
                <a:moveTo>
                  <a:pt x="3313273" y="957951"/>
                </a:moveTo>
                <a:lnTo>
                  <a:pt x="3307985" y="956681"/>
                </a:lnTo>
                <a:lnTo>
                  <a:pt x="3306446" y="955411"/>
                </a:lnTo>
                <a:lnTo>
                  <a:pt x="3306446" y="949061"/>
                </a:lnTo>
                <a:lnTo>
                  <a:pt x="3308572" y="947791"/>
                </a:lnTo>
                <a:lnTo>
                  <a:pt x="3311513" y="947791"/>
                </a:lnTo>
                <a:lnTo>
                  <a:pt x="3313860" y="949061"/>
                </a:lnTo>
                <a:lnTo>
                  <a:pt x="3315620" y="950331"/>
                </a:lnTo>
                <a:lnTo>
                  <a:pt x="3315620" y="955411"/>
                </a:lnTo>
                <a:lnTo>
                  <a:pt x="3313273" y="957951"/>
                </a:lnTo>
                <a:close/>
              </a:path>
              <a:path w="4097654" h="972819">
                <a:moveTo>
                  <a:pt x="3711199" y="959221"/>
                </a:moveTo>
                <a:lnTo>
                  <a:pt x="3706101" y="959221"/>
                </a:lnTo>
                <a:lnTo>
                  <a:pt x="3702802" y="956681"/>
                </a:lnTo>
                <a:lnTo>
                  <a:pt x="3702398" y="954141"/>
                </a:lnTo>
                <a:lnTo>
                  <a:pt x="3702033" y="951601"/>
                </a:lnTo>
                <a:lnTo>
                  <a:pt x="3704928" y="949061"/>
                </a:lnTo>
                <a:lnTo>
                  <a:pt x="3707861" y="947791"/>
                </a:lnTo>
                <a:lnTo>
                  <a:pt x="3710795" y="947791"/>
                </a:lnTo>
                <a:lnTo>
                  <a:pt x="3713325" y="950331"/>
                </a:lnTo>
                <a:lnTo>
                  <a:pt x="3713325" y="956681"/>
                </a:lnTo>
                <a:lnTo>
                  <a:pt x="3711199" y="959221"/>
                </a:lnTo>
                <a:close/>
              </a:path>
              <a:path w="4097654" h="972819">
                <a:moveTo>
                  <a:pt x="3752161" y="954141"/>
                </a:moveTo>
                <a:lnTo>
                  <a:pt x="3747063" y="954141"/>
                </a:lnTo>
                <a:lnTo>
                  <a:pt x="3745120" y="951601"/>
                </a:lnTo>
                <a:lnTo>
                  <a:pt x="3745524" y="949061"/>
                </a:lnTo>
                <a:lnTo>
                  <a:pt x="3746477" y="949061"/>
                </a:lnTo>
                <a:lnTo>
                  <a:pt x="3748054" y="947791"/>
                </a:lnTo>
                <a:lnTo>
                  <a:pt x="3751940" y="947791"/>
                </a:lnTo>
                <a:lnTo>
                  <a:pt x="3753334" y="950331"/>
                </a:lnTo>
                <a:lnTo>
                  <a:pt x="3752527" y="952871"/>
                </a:lnTo>
                <a:lnTo>
                  <a:pt x="3752161" y="954141"/>
                </a:lnTo>
                <a:close/>
              </a:path>
              <a:path w="4097654" h="972819">
                <a:moveTo>
                  <a:pt x="3466195" y="963031"/>
                </a:moveTo>
                <a:lnTo>
                  <a:pt x="3463262" y="960491"/>
                </a:lnTo>
                <a:lnTo>
                  <a:pt x="3462302" y="956681"/>
                </a:lnTo>
                <a:lnTo>
                  <a:pt x="3461502" y="952871"/>
                </a:lnTo>
                <a:lnTo>
                  <a:pt x="3463071" y="950331"/>
                </a:lnTo>
                <a:lnTo>
                  <a:pt x="3466012" y="949061"/>
                </a:lnTo>
                <a:lnTo>
                  <a:pt x="3469715" y="949061"/>
                </a:lnTo>
                <a:lnTo>
                  <a:pt x="3473419" y="951601"/>
                </a:lnTo>
                <a:lnTo>
                  <a:pt x="3474005" y="955411"/>
                </a:lnTo>
                <a:lnTo>
                  <a:pt x="3474371" y="957951"/>
                </a:lnTo>
                <a:lnTo>
                  <a:pt x="3471841" y="960491"/>
                </a:lnTo>
                <a:lnTo>
                  <a:pt x="3468946" y="961761"/>
                </a:lnTo>
                <a:lnTo>
                  <a:pt x="3466195" y="963031"/>
                </a:lnTo>
                <a:close/>
              </a:path>
              <a:path w="4097654" h="972819">
                <a:moveTo>
                  <a:pt x="3958328" y="957951"/>
                </a:moveTo>
                <a:lnTo>
                  <a:pt x="3946228" y="957951"/>
                </a:lnTo>
                <a:lnTo>
                  <a:pt x="3946045" y="956681"/>
                </a:lnTo>
                <a:lnTo>
                  <a:pt x="3945459" y="955411"/>
                </a:lnTo>
                <a:lnTo>
                  <a:pt x="3945459" y="951601"/>
                </a:lnTo>
                <a:lnTo>
                  <a:pt x="3948575" y="949061"/>
                </a:lnTo>
                <a:lnTo>
                  <a:pt x="3956751" y="949061"/>
                </a:lnTo>
                <a:lnTo>
                  <a:pt x="3959501" y="951601"/>
                </a:lnTo>
                <a:lnTo>
                  <a:pt x="3959288" y="955411"/>
                </a:lnTo>
                <a:lnTo>
                  <a:pt x="3959098" y="956681"/>
                </a:lnTo>
                <a:lnTo>
                  <a:pt x="3958328" y="957951"/>
                </a:lnTo>
                <a:close/>
              </a:path>
              <a:path w="4097654" h="972819">
                <a:moveTo>
                  <a:pt x="3871123" y="959221"/>
                </a:moveTo>
                <a:lnTo>
                  <a:pt x="3865881" y="959221"/>
                </a:lnTo>
                <a:lnTo>
                  <a:pt x="3864487" y="957951"/>
                </a:lnTo>
                <a:lnTo>
                  <a:pt x="3864304" y="955411"/>
                </a:lnTo>
                <a:lnTo>
                  <a:pt x="3863900" y="952871"/>
                </a:lnTo>
                <a:lnTo>
                  <a:pt x="3866468" y="950331"/>
                </a:lnTo>
                <a:lnTo>
                  <a:pt x="3871527" y="950331"/>
                </a:lnTo>
                <a:lnTo>
                  <a:pt x="3874461" y="952871"/>
                </a:lnTo>
                <a:lnTo>
                  <a:pt x="3874240" y="954141"/>
                </a:lnTo>
                <a:lnTo>
                  <a:pt x="3874057" y="956681"/>
                </a:lnTo>
                <a:lnTo>
                  <a:pt x="3871123" y="959221"/>
                </a:lnTo>
                <a:close/>
              </a:path>
              <a:path w="4097654" h="972819">
                <a:moveTo>
                  <a:pt x="3954221" y="960491"/>
                </a:moveTo>
                <a:lnTo>
                  <a:pt x="3950518" y="960491"/>
                </a:lnTo>
                <a:lnTo>
                  <a:pt x="3947219" y="957951"/>
                </a:lnTo>
                <a:lnTo>
                  <a:pt x="3957558" y="957951"/>
                </a:lnTo>
                <a:lnTo>
                  <a:pt x="3954221" y="960491"/>
                </a:lnTo>
                <a:close/>
              </a:path>
              <a:path w="4097654" h="972819">
                <a:moveTo>
                  <a:pt x="3617944" y="971921"/>
                </a:moveTo>
                <a:lnTo>
                  <a:pt x="3600412" y="971921"/>
                </a:lnTo>
                <a:lnTo>
                  <a:pt x="3600595" y="968111"/>
                </a:lnTo>
                <a:lnTo>
                  <a:pt x="3602721" y="964301"/>
                </a:lnTo>
                <a:lnTo>
                  <a:pt x="3605471" y="963031"/>
                </a:lnTo>
                <a:lnTo>
                  <a:pt x="3610127" y="961761"/>
                </a:lnTo>
                <a:lnTo>
                  <a:pt x="3613868" y="963031"/>
                </a:lnTo>
                <a:lnTo>
                  <a:pt x="3616771" y="968111"/>
                </a:lnTo>
                <a:lnTo>
                  <a:pt x="3617571" y="969381"/>
                </a:lnTo>
                <a:lnTo>
                  <a:pt x="3617944" y="970651"/>
                </a:lnTo>
                <a:lnTo>
                  <a:pt x="3617944" y="971921"/>
                </a:lnTo>
                <a:close/>
              </a:path>
              <a:path w="4097654" h="972819">
                <a:moveTo>
                  <a:pt x="3332596" y="971921"/>
                </a:moveTo>
                <a:lnTo>
                  <a:pt x="3323613" y="971921"/>
                </a:lnTo>
                <a:lnTo>
                  <a:pt x="3323209" y="970651"/>
                </a:lnTo>
                <a:lnTo>
                  <a:pt x="3322843" y="969381"/>
                </a:lnTo>
                <a:lnTo>
                  <a:pt x="3322843" y="965571"/>
                </a:lnTo>
                <a:lnTo>
                  <a:pt x="3325556" y="963031"/>
                </a:lnTo>
                <a:lnTo>
                  <a:pt x="3327719" y="963031"/>
                </a:lnTo>
                <a:lnTo>
                  <a:pt x="3330432" y="964301"/>
                </a:lnTo>
                <a:lnTo>
                  <a:pt x="3332962" y="966841"/>
                </a:lnTo>
                <a:lnTo>
                  <a:pt x="3332962" y="970651"/>
                </a:lnTo>
                <a:lnTo>
                  <a:pt x="3332779" y="970651"/>
                </a:lnTo>
                <a:lnTo>
                  <a:pt x="3332596" y="971921"/>
                </a:lnTo>
                <a:close/>
              </a:path>
              <a:path w="4097654" h="972819">
                <a:moveTo>
                  <a:pt x="3532896" y="970651"/>
                </a:moveTo>
                <a:lnTo>
                  <a:pt x="3522191" y="970651"/>
                </a:lnTo>
                <a:lnTo>
                  <a:pt x="3522080" y="968111"/>
                </a:lnTo>
                <a:lnTo>
                  <a:pt x="3521970" y="966841"/>
                </a:lnTo>
                <a:lnTo>
                  <a:pt x="3525086" y="963031"/>
                </a:lnTo>
                <a:lnTo>
                  <a:pt x="3530953" y="963031"/>
                </a:lnTo>
                <a:lnTo>
                  <a:pt x="3533079" y="966841"/>
                </a:lnTo>
                <a:lnTo>
                  <a:pt x="3532896" y="970651"/>
                </a:lnTo>
                <a:close/>
              </a:path>
              <a:path w="4097654" h="972819">
                <a:moveTo>
                  <a:pt x="3652483" y="971921"/>
                </a:moveTo>
                <a:lnTo>
                  <a:pt x="3646030" y="971921"/>
                </a:lnTo>
                <a:lnTo>
                  <a:pt x="3645664" y="970651"/>
                </a:lnTo>
                <a:lnTo>
                  <a:pt x="3645077" y="970651"/>
                </a:lnTo>
                <a:lnTo>
                  <a:pt x="3644856" y="969381"/>
                </a:lnTo>
                <a:lnTo>
                  <a:pt x="3644490" y="966841"/>
                </a:lnTo>
                <a:lnTo>
                  <a:pt x="3646212" y="964301"/>
                </a:lnTo>
                <a:lnTo>
                  <a:pt x="3648559" y="963031"/>
                </a:lnTo>
                <a:lnTo>
                  <a:pt x="3651089" y="963031"/>
                </a:lnTo>
                <a:lnTo>
                  <a:pt x="3653443" y="965571"/>
                </a:lnTo>
                <a:lnTo>
                  <a:pt x="3653443" y="969381"/>
                </a:lnTo>
                <a:lnTo>
                  <a:pt x="3653070" y="970651"/>
                </a:lnTo>
                <a:lnTo>
                  <a:pt x="3652483" y="971921"/>
                </a:lnTo>
                <a:close/>
              </a:path>
              <a:path w="4097654" h="972819">
                <a:moveTo>
                  <a:pt x="3776330" y="971921"/>
                </a:moveTo>
                <a:lnTo>
                  <a:pt x="3762097" y="971921"/>
                </a:lnTo>
                <a:lnTo>
                  <a:pt x="3762097" y="968111"/>
                </a:lnTo>
                <a:lnTo>
                  <a:pt x="3764626" y="964301"/>
                </a:lnTo>
                <a:lnTo>
                  <a:pt x="3767743" y="963031"/>
                </a:lnTo>
                <a:lnTo>
                  <a:pt x="3771080" y="963031"/>
                </a:lnTo>
                <a:lnTo>
                  <a:pt x="3775377" y="965571"/>
                </a:lnTo>
                <a:lnTo>
                  <a:pt x="3776147" y="969381"/>
                </a:lnTo>
                <a:lnTo>
                  <a:pt x="3776330" y="970651"/>
                </a:lnTo>
                <a:lnTo>
                  <a:pt x="3776330" y="971921"/>
                </a:lnTo>
                <a:close/>
              </a:path>
              <a:path w="4097654" h="972819">
                <a:moveTo>
                  <a:pt x="3977841" y="971921"/>
                </a:moveTo>
                <a:lnTo>
                  <a:pt x="3960462" y="971921"/>
                </a:lnTo>
                <a:lnTo>
                  <a:pt x="3960865" y="969381"/>
                </a:lnTo>
                <a:lnTo>
                  <a:pt x="3961848" y="966841"/>
                </a:lnTo>
                <a:lnTo>
                  <a:pt x="3965338" y="964301"/>
                </a:lnTo>
                <a:lnTo>
                  <a:pt x="3972157" y="964301"/>
                </a:lnTo>
                <a:lnTo>
                  <a:pt x="3976081" y="968111"/>
                </a:lnTo>
                <a:lnTo>
                  <a:pt x="3977841" y="971921"/>
                </a:lnTo>
                <a:close/>
              </a:path>
              <a:path w="4097654" h="972819">
                <a:moveTo>
                  <a:pt x="3494684" y="971921"/>
                </a:moveTo>
                <a:lnTo>
                  <a:pt x="3482402" y="971921"/>
                </a:lnTo>
                <a:lnTo>
                  <a:pt x="3482989" y="968111"/>
                </a:lnTo>
                <a:lnTo>
                  <a:pt x="3485297" y="965571"/>
                </a:lnTo>
                <a:lnTo>
                  <a:pt x="3491164" y="965571"/>
                </a:lnTo>
                <a:lnTo>
                  <a:pt x="3494281" y="968111"/>
                </a:lnTo>
                <a:lnTo>
                  <a:pt x="3494684" y="970651"/>
                </a:lnTo>
                <a:lnTo>
                  <a:pt x="3494684" y="971921"/>
                </a:lnTo>
                <a:close/>
              </a:path>
              <a:path w="4097654" h="972819">
                <a:moveTo>
                  <a:pt x="3693819" y="971921"/>
                </a:moveTo>
                <a:lnTo>
                  <a:pt x="3683875" y="971921"/>
                </a:lnTo>
                <a:lnTo>
                  <a:pt x="3683875" y="970651"/>
                </a:lnTo>
                <a:lnTo>
                  <a:pt x="3684279" y="968111"/>
                </a:lnTo>
                <a:lnTo>
                  <a:pt x="3685232" y="966841"/>
                </a:lnTo>
                <a:lnTo>
                  <a:pt x="3685818" y="966841"/>
                </a:lnTo>
                <a:lnTo>
                  <a:pt x="3687175" y="965571"/>
                </a:lnTo>
                <a:lnTo>
                  <a:pt x="3691472" y="965571"/>
                </a:lnTo>
                <a:lnTo>
                  <a:pt x="3693636" y="968111"/>
                </a:lnTo>
                <a:lnTo>
                  <a:pt x="3693727" y="969381"/>
                </a:lnTo>
                <a:lnTo>
                  <a:pt x="3693819" y="971921"/>
                </a:lnTo>
                <a:close/>
              </a:path>
              <a:path w="4097654" h="972819">
                <a:moveTo>
                  <a:pt x="3939592" y="971921"/>
                </a:moveTo>
                <a:lnTo>
                  <a:pt x="3925953" y="971921"/>
                </a:lnTo>
                <a:lnTo>
                  <a:pt x="3926357" y="970651"/>
                </a:lnTo>
                <a:lnTo>
                  <a:pt x="3926723" y="969381"/>
                </a:lnTo>
                <a:lnTo>
                  <a:pt x="3931416" y="966841"/>
                </a:lnTo>
                <a:lnTo>
                  <a:pt x="3933359" y="965571"/>
                </a:lnTo>
                <a:lnTo>
                  <a:pt x="3935523" y="965571"/>
                </a:lnTo>
                <a:lnTo>
                  <a:pt x="3937466" y="966841"/>
                </a:lnTo>
                <a:lnTo>
                  <a:pt x="3939592" y="968111"/>
                </a:lnTo>
                <a:lnTo>
                  <a:pt x="3939813" y="970651"/>
                </a:lnTo>
                <a:lnTo>
                  <a:pt x="3939592" y="971921"/>
                </a:lnTo>
                <a:close/>
              </a:path>
              <a:path w="4097654" h="972819">
                <a:moveTo>
                  <a:pt x="3455261" y="971921"/>
                </a:moveTo>
                <a:lnTo>
                  <a:pt x="3440632" y="971921"/>
                </a:lnTo>
                <a:lnTo>
                  <a:pt x="3441440" y="969381"/>
                </a:lnTo>
                <a:lnTo>
                  <a:pt x="3443969" y="966841"/>
                </a:lnTo>
                <a:lnTo>
                  <a:pt x="3451558" y="966841"/>
                </a:lnTo>
                <a:lnTo>
                  <a:pt x="3454492" y="968111"/>
                </a:lnTo>
                <a:lnTo>
                  <a:pt x="3455261" y="971921"/>
                </a:lnTo>
                <a:close/>
              </a:path>
              <a:path w="4097654" h="972819">
                <a:moveTo>
                  <a:pt x="4014514" y="971921"/>
                </a:moveTo>
                <a:lnTo>
                  <a:pt x="4003953" y="971921"/>
                </a:lnTo>
                <a:lnTo>
                  <a:pt x="4004357" y="969381"/>
                </a:lnTo>
                <a:lnTo>
                  <a:pt x="4006704" y="966841"/>
                </a:lnTo>
                <a:lnTo>
                  <a:pt x="4011984" y="966841"/>
                </a:lnTo>
                <a:lnTo>
                  <a:pt x="4014293" y="969381"/>
                </a:lnTo>
                <a:lnTo>
                  <a:pt x="4014514" y="971921"/>
                </a:lnTo>
                <a:close/>
              </a:path>
              <a:path w="4097654" h="972819">
                <a:moveTo>
                  <a:pt x="3852425" y="970651"/>
                </a:moveTo>
                <a:lnTo>
                  <a:pt x="3845568" y="970651"/>
                </a:lnTo>
                <a:lnTo>
                  <a:pt x="3846741" y="968111"/>
                </a:lnTo>
                <a:lnTo>
                  <a:pt x="3850848" y="968111"/>
                </a:lnTo>
                <a:lnTo>
                  <a:pt x="3851252" y="969381"/>
                </a:lnTo>
                <a:lnTo>
                  <a:pt x="3852204" y="969381"/>
                </a:lnTo>
                <a:lnTo>
                  <a:pt x="3852425" y="970651"/>
                </a:lnTo>
                <a:close/>
              </a:path>
              <a:path w="4097654" h="972819">
                <a:moveTo>
                  <a:pt x="4096621" y="971921"/>
                </a:moveTo>
                <a:lnTo>
                  <a:pt x="4086464" y="971921"/>
                </a:lnTo>
                <a:lnTo>
                  <a:pt x="4088042" y="970651"/>
                </a:lnTo>
                <a:lnTo>
                  <a:pt x="4089802" y="969381"/>
                </a:lnTo>
                <a:lnTo>
                  <a:pt x="4093908" y="969381"/>
                </a:lnTo>
                <a:lnTo>
                  <a:pt x="4095448" y="970651"/>
                </a:lnTo>
                <a:lnTo>
                  <a:pt x="4096621" y="971921"/>
                </a:lnTo>
                <a:close/>
              </a:path>
              <a:path w="4097654" h="972819">
                <a:moveTo>
                  <a:pt x="3532309" y="971921"/>
                </a:moveTo>
                <a:lnTo>
                  <a:pt x="3522960" y="971921"/>
                </a:lnTo>
                <a:lnTo>
                  <a:pt x="3522556" y="970651"/>
                </a:lnTo>
                <a:lnTo>
                  <a:pt x="3532530" y="970651"/>
                </a:lnTo>
                <a:lnTo>
                  <a:pt x="3532309" y="971921"/>
                </a:lnTo>
                <a:close/>
              </a:path>
              <a:path w="4097654" h="972819">
                <a:moveTo>
                  <a:pt x="3570338" y="971921"/>
                </a:moveTo>
                <a:lnTo>
                  <a:pt x="3566269" y="971921"/>
                </a:lnTo>
                <a:lnTo>
                  <a:pt x="3567039" y="970651"/>
                </a:lnTo>
                <a:lnTo>
                  <a:pt x="3569751" y="970651"/>
                </a:lnTo>
                <a:lnTo>
                  <a:pt x="3570338" y="971921"/>
                </a:lnTo>
                <a:close/>
              </a:path>
              <a:path w="4097654" h="972819">
                <a:moveTo>
                  <a:pt x="3853012" y="971921"/>
                </a:moveTo>
                <a:lnTo>
                  <a:pt x="3845012" y="971921"/>
                </a:lnTo>
                <a:lnTo>
                  <a:pt x="3845385" y="970651"/>
                </a:lnTo>
                <a:lnTo>
                  <a:pt x="3852791" y="970651"/>
                </a:lnTo>
                <a:lnTo>
                  <a:pt x="3853012" y="971921"/>
                </a:lnTo>
                <a:close/>
              </a:path>
              <a:path w="4097654" h="972819">
                <a:moveTo>
                  <a:pt x="3270734" y="714714"/>
                </a:moveTo>
                <a:lnTo>
                  <a:pt x="3270360" y="714129"/>
                </a:lnTo>
                <a:lnTo>
                  <a:pt x="3269591" y="713741"/>
                </a:lnTo>
                <a:lnTo>
                  <a:pt x="3269701" y="712769"/>
                </a:lnTo>
                <a:lnTo>
                  <a:pt x="3269773" y="712381"/>
                </a:lnTo>
                <a:lnTo>
                  <a:pt x="3270360" y="711409"/>
                </a:lnTo>
                <a:lnTo>
                  <a:pt x="3270947" y="710239"/>
                </a:lnTo>
                <a:lnTo>
                  <a:pt x="3271320" y="710824"/>
                </a:lnTo>
                <a:lnTo>
                  <a:pt x="3272120" y="711212"/>
                </a:lnTo>
                <a:lnTo>
                  <a:pt x="3272120" y="711607"/>
                </a:lnTo>
                <a:lnTo>
                  <a:pt x="3271907" y="712769"/>
                </a:lnTo>
                <a:lnTo>
                  <a:pt x="3271130" y="713741"/>
                </a:lnTo>
                <a:lnTo>
                  <a:pt x="3270734" y="714714"/>
                </a:lnTo>
                <a:close/>
              </a:path>
              <a:path w="4097654" h="972819">
                <a:moveTo>
                  <a:pt x="2964698" y="734944"/>
                </a:moveTo>
                <a:lnTo>
                  <a:pt x="2963929" y="733774"/>
                </a:lnTo>
                <a:lnTo>
                  <a:pt x="2963997" y="732802"/>
                </a:lnTo>
                <a:lnTo>
                  <a:pt x="2964112" y="731830"/>
                </a:lnTo>
                <a:lnTo>
                  <a:pt x="2965102" y="731442"/>
                </a:lnTo>
                <a:lnTo>
                  <a:pt x="2966832" y="731830"/>
                </a:lnTo>
                <a:lnTo>
                  <a:pt x="2967236" y="732217"/>
                </a:lnTo>
                <a:lnTo>
                  <a:pt x="2967632" y="732802"/>
                </a:lnTo>
                <a:lnTo>
                  <a:pt x="2968005" y="733189"/>
                </a:lnTo>
                <a:lnTo>
                  <a:pt x="2967045" y="733774"/>
                </a:lnTo>
                <a:lnTo>
                  <a:pt x="2965872" y="734359"/>
                </a:lnTo>
                <a:lnTo>
                  <a:pt x="2964881" y="734747"/>
                </a:lnTo>
                <a:lnTo>
                  <a:pt x="2964698" y="734944"/>
                </a:lnTo>
                <a:close/>
              </a:path>
              <a:path w="4097654" h="972819">
                <a:moveTo>
                  <a:pt x="1065817" y="34034"/>
                </a:moveTo>
                <a:lnTo>
                  <a:pt x="1065230" y="34034"/>
                </a:lnTo>
                <a:lnTo>
                  <a:pt x="1064255" y="33844"/>
                </a:lnTo>
                <a:lnTo>
                  <a:pt x="1064057" y="32286"/>
                </a:lnTo>
                <a:lnTo>
                  <a:pt x="1064841" y="31899"/>
                </a:lnTo>
                <a:lnTo>
                  <a:pt x="1066205" y="32871"/>
                </a:lnTo>
                <a:lnTo>
                  <a:pt x="1066007" y="33259"/>
                </a:lnTo>
                <a:lnTo>
                  <a:pt x="1065817" y="34034"/>
                </a:lnTo>
                <a:close/>
              </a:path>
              <a:path w="4097654" h="972819">
                <a:moveTo>
                  <a:pt x="2824836" y="795036"/>
                </a:moveTo>
                <a:lnTo>
                  <a:pt x="2824653" y="795036"/>
                </a:lnTo>
                <a:lnTo>
                  <a:pt x="2824249" y="794261"/>
                </a:lnTo>
                <a:lnTo>
                  <a:pt x="2823883" y="793866"/>
                </a:lnTo>
                <a:lnTo>
                  <a:pt x="2825826" y="793091"/>
                </a:lnTo>
                <a:lnTo>
                  <a:pt x="2826778" y="792893"/>
                </a:lnTo>
                <a:lnTo>
                  <a:pt x="2826999" y="792893"/>
                </a:lnTo>
                <a:lnTo>
                  <a:pt x="2827365" y="793676"/>
                </a:lnTo>
                <a:lnTo>
                  <a:pt x="2827769" y="794063"/>
                </a:lnTo>
                <a:lnTo>
                  <a:pt x="2825826" y="794838"/>
                </a:lnTo>
                <a:lnTo>
                  <a:pt x="2824836" y="795036"/>
                </a:lnTo>
                <a:close/>
              </a:path>
              <a:path w="4097654" h="972819">
                <a:moveTo>
                  <a:pt x="2808842" y="693321"/>
                </a:moveTo>
                <a:lnTo>
                  <a:pt x="2807890" y="692736"/>
                </a:lnTo>
                <a:lnTo>
                  <a:pt x="2807082" y="692349"/>
                </a:lnTo>
                <a:lnTo>
                  <a:pt x="2806130" y="691764"/>
                </a:lnTo>
                <a:lnTo>
                  <a:pt x="2806496" y="691376"/>
                </a:lnTo>
                <a:lnTo>
                  <a:pt x="2806899" y="690791"/>
                </a:lnTo>
                <a:lnTo>
                  <a:pt x="2808660" y="690016"/>
                </a:lnTo>
                <a:lnTo>
                  <a:pt x="2809429" y="690404"/>
                </a:lnTo>
                <a:lnTo>
                  <a:pt x="2809543" y="691376"/>
                </a:lnTo>
                <a:lnTo>
                  <a:pt x="2809612" y="692349"/>
                </a:lnTo>
                <a:lnTo>
                  <a:pt x="2808842" y="693321"/>
                </a:lnTo>
                <a:close/>
              </a:path>
              <a:path w="4097654" h="972819">
                <a:moveTo>
                  <a:pt x="2805909" y="734944"/>
                </a:moveTo>
                <a:lnTo>
                  <a:pt x="2804553" y="734944"/>
                </a:lnTo>
                <a:lnTo>
                  <a:pt x="2803783" y="734162"/>
                </a:lnTo>
                <a:lnTo>
                  <a:pt x="2803783" y="733189"/>
                </a:lnTo>
                <a:lnTo>
                  <a:pt x="2804553" y="732604"/>
                </a:lnTo>
                <a:lnTo>
                  <a:pt x="2804736" y="732027"/>
                </a:lnTo>
                <a:lnTo>
                  <a:pt x="2805909" y="732414"/>
                </a:lnTo>
                <a:lnTo>
                  <a:pt x="2807082" y="732604"/>
                </a:lnTo>
                <a:lnTo>
                  <a:pt x="2808073" y="732999"/>
                </a:lnTo>
                <a:lnTo>
                  <a:pt x="2808256" y="732999"/>
                </a:lnTo>
                <a:lnTo>
                  <a:pt x="2808256" y="734162"/>
                </a:lnTo>
                <a:lnTo>
                  <a:pt x="2808073" y="734162"/>
                </a:lnTo>
                <a:lnTo>
                  <a:pt x="2806899" y="734549"/>
                </a:lnTo>
                <a:lnTo>
                  <a:pt x="2805909" y="734944"/>
                </a:lnTo>
                <a:close/>
              </a:path>
              <a:path w="4097654" h="972819">
                <a:moveTo>
                  <a:pt x="2867375" y="513624"/>
                </a:moveTo>
                <a:lnTo>
                  <a:pt x="2866605" y="513624"/>
                </a:lnTo>
                <a:lnTo>
                  <a:pt x="2866202" y="513039"/>
                </a:lnTo>
                <a:lnTo>
                  <a:pt x="2865798" y="512652"/>
                </a:lnTo>
                <a:lnTo>
                  <a:pt x="2866384" y="512454"/>
                </a:lnTo>
                <a:lnTo>
                  <a:pt x="2866788" y="511870"/>
                </a:lnTo>
                <a:lnTo>
                  <a:pt x="2867375" y="512067"/>
                </a:lnTo>
                <a:lnTo>
                  <a:pt x="2867741" y="512067"/>
                </a:lnTo>
                <a:lnTo>
                  <a:pt x="2868145" y="512652"/>
                </a:lnTo>
                <a:lnTo>
                  <a:pt x="2868548" y="513039"/>
                </a:lnTo>
                <a:lnTo>
                  <a:pt x="2867962" y="513237"/>
                </a:lnTo>
                <a:lnTo>
                  <a:pt x="2867375" y="513624"/>
                </a:lnTo>
                <a:close/>
              </a:path>
              <a:path w="4097654" h="972819">
                <a:moveTo>
                  <a:pt x="3286536" y="814681"/>
                </a:moveTo>
                <a:lnTo>
                  <a:pt x="3285584" y="814484"/>
                </a:lnTo>
                <a:lnTo>
                  <a:pt x="3284189" y="814286"/>
                </a:lnTo>
                <a:lnTo>
                  <a:pt x="3284007" y="813124"/>
                </a:lnTo>
                <a:lnTo>
                  <a:pt x="3284668" y="811566"/>
                </a:lnTo>
                <a:lnTo>
                  <a:pt x="3285180" y="810207"/>
                </a:lnTo>
                <a:lnTo>
                  <a:pt x="3286353" y="809819"/>
                </a:lnTo>
                <a:lnTo>
                  <a:pt x="3287123" y="810791"/>
                </a:lnTo>
                <a:lnTo>
                  <a:pt x="3287931" y="811566"/>
                </a:lnTo>
                <a:lnTo>
                  <a:pt x="3288296" y="812736"/>
                </a:lnTo>
                <a:lnTo>
                  <a:pt x="3288700" y="813709"/>
                </a:lnTo>
                <a:lnTo>
                  <a:pt x="3287710" y="814096"/>
                </a:lnTo>
                <a:lnTo>
                  <a:pt x="3286536" y="814681"/>
                </a:lnTo>
                <a:close/>
              </a:path>
              <a:path w="4097654" h="972819">
                <a:moveTo>
                  <a:pt x="3289287" y="775003"/>
                </a:moveTo>
                <a:lnTo>
                  <a:pt x="3288700" y="774615"/>
                </a:lnTo>
                <a:lnTo>
                  <a:pt x="3288296" y="774228"/>
                </a:lnTo>
                <a:lnTo>
                  <a:pt x="3287931" y="773840"/>
                </a:lnTo>
                <a:lnTo>
                  <a:pt x="3287931" y="773255"/>
                </a:lnTo>
                <a:lnTo>
                  <a:pt x="3287710" y="772670"/>
                </a:lnTo>
                <a:lnTo>
                  <a:pt x="3287931" y="772283"/>
                </a:lnTo>
                <a:lnTo>
                  <a:pt x="3288114" y="771500"/>
                </a:lnTo>
                <a:lnTo>
                  <a:pt x="3288479" y="771500"/>
                </a:lnTo>
                <a:lnTo>
                  <a:pt x="3289653" y="771310"/>
                </a:lnTo>
                <a:lnTo>
                  <a:pt x="3290460" y="772085"/>
                </a:lnTo>
                <a:lnTo>
                  <a:pt x="3290239" y="773445"/>
                </a:lnTo>
                <a:lnTo>
                  <a:pt x="3289874" y="774615"/>
                </a:lnTo>
                <a:lnTo>
                  <a:pt x="3289653" y="774813"/>
                </a:lnTo>
                <a:lnTo>
                  <a:pt x="3289287" y="775003"/>
                </a:lnTo>
                <a:close/>
              </a:path>
              <a:path w="4097654" h="972819">
                <a:moveTo>
                  <a:pt x="2703709" y="476673"/>
                </a:moveTo>
                <a:lnTo>
                  <a:pt x="2702162" y="475116"/>
                </a:lnTo>
                <a:lnTo>
                  <a:pt x="2701576" y="474341"/>
                </a:lnTo>
                <a:lnTo>
                  <a:pt x="2701362" y="474143"/>
                </a:lnTo>
                <a:lnTo>
                  <a:pt x="2701949" y="473171"/>
                </a:lnTo>
                <a:lnTo>
                  <a:pt x="2702353" y="472973"/>
                </a:lnTo>
                <a:lnTo>
                  <a:pt x="2703526" y="472586"/>
                </a:lnTo>
                <a:lnTo>
                  <a:pt x="2704883" y="472001"/>
                </a:lnTo>
                <a:lnTo>
                  <a:pt x="2705873" y="472199"/>
                </a:lnTo>
                <a:lnTo>
                  <a:pt x="2707229" y="472586"/>
                </a:lnTo>
                <a:lnTo>
                  <a:pt x="2707816" y="474143"/>
                </a:lnTo>
                <a:lnTo>
                  <a:pt x="2706826" y="475313"/>
                </a:lnTo>
                <a:lnTo>
                  <a:pt x="2706239" y="476088"/>
                </a:lnTo>
                <a:lnTo>
                  <a:pt x="2704883" y="476286"/>
                </a:lnTo>
                <a:lnTo>
                  <a:pt x="2703709" y="476673"/>
                </a:lnTo>
                <a:close/>
              </a:path>
              <a:path w="4097654" h="972819">
                <a:moveTo>
                  <a:pt x="2666267" y="795810"/>
                </a:moveTo>
                <a:lnTo>
                  <a:pt x="2665277" y="795810"/>
                </a:lnTo>
                <a:lnTo>
                  <a:pt x="2663738" y="795620"/>
                </a:lnTo>
                <a:lnTo>
                  <a:pt x="2663151" y="794451"/>
                </a:lnTo>
                <a:lnTo>
                  <a:pt x="2664324" y="793288"/>
                </a:lnTo>
                <a:lnTo>
                  <a:pt x="2664911" y="792506"/>
                </a:lnTo>
                <a:lnTo>
                  <a:pt x="2666267" y="792316"/>
                </a:lnTo>
                <a:lnTo>
                  <a:pt x="2667258" y="791921"/>
                </a:lnTo>
                <a:lnTo>
                  <a:pt x="2667623" y="793091"/>
                </a:lnTo>
                <a:lnTo>
                  <a:pt x="2668027" y="794063"/>
                </a:lnTo>
                <a:lnTo>
                  <a:pt x="2668393" y="795036"/>
                </a:lnTo>
                <a:lnTo>
                  <a:pt x="2667441" y="795233"/>
                </a:lnTo>
                <a:lnTo>
                  <a:pt x="2666267" y="795810"/>
                </a:lnTo>
                <a:close/>
              </a:path>
              <a:path w="4097654" h="972819">
                <a:moveTo>
                  <a:pt x="2766120" y="936808"/>
                </a:moveTo>
                <a:lnTo>
                  <a:pt x="2764947" y="935836"/>
                </a:lnTo>
                <a:lnTo>
                  <a:pt x="2763994" y="935449"/>
                </a:lnTo>
                <a:lnTo>
                  <a:pt x="2764581" y="934476"/>
                </a:lnTo>
                <a:lnTo>
                  <a:pt x="2764947" y="933314"/>
                </a:lnTo>
                <a:lnTo>
                  <a:pt x="2765754" y="932729"/>
                </a:lnTo>
                <a:lnTo>
                  <a:pt x="2766928" y="931946"/>
                </a:lnTo>
                <a:lnTo>
                  <a:pt x="2768063" y="932729"/>
                </a:lnTo>
                <a:lnTo>
                  <a:pt x="2768467" y="934089"/>
                </a:lnTo>
                <a:lnTo>
                  <a:pt x="2768063" y="935061"/>
                </a:lnTo>
                <a:lnTo>
                  <a:pt x="2767697" y="936619"/>
                </a:lnTo>
                <a:lnTo>
                  <a:pt x="2766928" y="936619"/>
                </a:lnTo>
                <a:lnTo>
                  <a:pt x="2766120" y="936808"/>
                </a:lnTo>
                <a:close/>
              </a:path>
              <a:path w="4097654" h="972819">
                <a:moveTo>
                  <a:pt x="3044870" y="815843"/>
                </a:moveTo>
                <a:lnTo>
                  <a:pt x="3043880" y="814484"/>
                </a:lnTo>
                <a:lnTo>
                  <a:pt x="3042919" y="813709"/>
                </a:lnTo>
                <a:lnTo>
                  <a:pt x="3043697" y="812926"/>
                </a:lnTo>
                <a:lnTo>
                  <a:pt x="3044680" y="811566"/>
                </a:lnTo>
                <a:lnTo>
                  <a:pt x="3046447" y="811566"/>
                </a:lnTo>
                <a:lnTo>
                  <a:pt x="3047400" y="812736"/>
                </a:lnTo>
                <a:lnTo>
                  <a:pt x="3048390" y="813511"/>
                </a:lnTo>
                <a:lnTo>
                  <a:pt x="3047400" y="814286"/>
                </a:lnTo>
                <a:lnTo>
                  <a:pt x="3046630" y="815653"/>
                </a:lnTo>
                <a:lnTo>
                  <a:pt x="3045640" y="815653"/>
                </a:lnTo>
                <a:lnTo>
                  <a:pt x="3044870" y="815843"/>
                </a:lnTo>
                <a:close/>
              </a:path>
              <a:path w="4097654" h="972819">
                <a:moveTo>
                  <a:pt x="3046630" y="578578"/>
                </a:moveTo>
                <a:lnTo>
                  <a:pt x="3044680" y="577415"/>
                </a:lnTo>
                <a:lnTo>
                  <a:pt x="3043880" y="577028"/>
                </a:lnTo>
                <a:lnTo>
                  <a:pt x="3043394" y="575668"/>
                </a:lnTo>
                <a:lnTo>
                  <a:pt x="3043323" y="572546"/>
                </a:lnTo>
                <a:lnTo>
                  <a:pt x="3044870" y="571383"/>
                </a:lnTo>
                <a:lnTo>
                  <a:pt x="3046813" y="571771"/>
                </a:lnTo>
                <a:lnTo>
                  <a:pt x="3047804" y="572546"/>
                </a:lnTo>
                <a:lnTo>
                  <a:pt x="3048977" y="572941"/>
                </a:lnTo>
                <a:lnTo>
                  <a:pt x="3049343" y="573716"/>
                </a:lnTo>
                <a:lnTo>
                  <a:pt x="3050150" y="575668"/>
                </a:lnTo>
                <a:lnTo>
                  <a:pt x="3046630" y="578578"/>
                </a:lnTo>
                <a:close/>
              </a:path>
              <a:path w="4097654" h="972819">
                <a:moveTo>
                  <a:pt x="3047987" y="414629"/>
                </a:moveTo>
                <a:lnTo>
                  <a:pt x="3046813" y="414629"/>
                </a:lnTo>
                <a:lnTo>
                  <a:pt x="3045266" y="414440"/>
                </a:lnTo>
                <a:lnTo>
                  <a:pt x="3044680" y="413270"/>
                </a:lnTo>
                <a:lnTo>
                  <a:pt x="3045266" y="411720"/>
                </a:lnTo>
                <a:lnTo>
                  <a:pt x="3045457" y="411135"/>
                </a:lnTo>
                <a:lnTo>
                  <a:pt x="3046044" y="410747"/>
                </a:lnTo>
                <a:lnTo>
                  <a:pt x="3046447" y="410352"/>
                </a:lnTo>
                <a:lnTo>
                  <a:pt x="3048756" y="411135"/>
                </a:lnTo>
                <a:lnTo>
                  <a:pt x="3049747" y="411910"/>
                </a:lnTo>
                <a:lnTo>
                  <a:pt x="3050150" y="412297"/>
                </a:lnTo>
                <a:lnTo>
                  <a:pt x="3050150" y="413657"/>
                </a:lnTo>
                <a:lnTo>
                  <a:pt x="3049160" y="414242"/>
                </a:lnTo>
                <a:lnTo>
                  <a:pt x="3047987" y="414629"/>
                </a:lnTo>
                <a:close/>
              </a:path>
              <a:path w="4097654" h="972819">
                <a:moveTo>
                  <a:pt x="3166766" y="856297"/>
                </a:moveTo>
                <a:lnTo>
                  <a:pt x="3165410" y="855522"/>
                </a:lnTo>
                <a:lnTo>
                  <a:pt x="3165227" y="855324"/>
                </a:lnTo>
                <a:lnTo>
                  <a:pt x="3165044" y="854352"/>
                </a:lnTo>
                <a:lnTo>
                  <a:pt x="3167353" y="853182"/>
                </a:lnTo>
                <a:lnTo>
                  <a:pt x="3167574" y="853577"/>
                </a:lnTo>
                <a:lnTo>
                  <a:pt x="3167940" y="854154"/>
                </a:lnTo>
                <a:lnTo>
                  <a:pt x="3167835" y="855324"/>
                </a:lnTo>
                <a:lnTo>
                  <a:pt x="3167757" y="855909"/>
                </a:lnTo>
                <a:lnTo>
                  <a:pt x="3166766" y="856297"/>
                </a:lnTo>
                <a:close/>
              </a:path>
              <a:path w="4097654" h="972819">
                <a:moveTo>
                  <a:pt x="2966649" y="652290"/>
                </a:moveTo>
                <a:lnTo>
                  <a:pt x="2964881" y="649950"/>
                </a:lnTo>
                <a:lnTo>
                  <a:pt x="2965285" y="649760"/>
                </a:lnTo>
                <a:lnTo>
                  <a:pt x="2965872" y="649373"/>
                </a:lnTo>
                <a:lnTo>
                  <a:pt x="2966276" y="649175"/>
                </a:lnTo>
                <a:lnTo>
                  <a:pt x="2967236" y="649760"/>
                </a:lnTo>
                <a:lnTo>
                  <a:pt x="2968005" y="650148"/>
                </a:lnTo>
                <a:lnTo>
                  <a:pt x="2968805" y="650733"/>
                </a:lnTo>
                <a:lnTo>
                  <a:pt x="2968005" y="651120"/>
                </a:lnTo>
                <a:lnTo>
                  <a:pt x="2967418" y="651705"/>
                </a:lnTo>
                <a:lnTo>
                  <a:pt x="2966649" y="652290"/>
                </a:lnTo>
                <a:close/>
              </a:path>
              <a:path w="4097654" h="972819">
                <a:moveTo>
                  <a:pt x="2990848" y="716074"/>
                </a:moveTo>
                <a:lnTo>
                  <a:pt x="2988684" y="715884"/>
                </a:lnTo>
                <a:lnTo>
                  <a:pt x="2987732" y="715686"/>
                </a:lnTo>
                <a:lnTo>
                  <a:pt x="2986558" y="714714"/>
                </a:lnTo>
                <a:lnTo>
                  <a:pt x="2986155" y="713939"/>
                </a:lnTo>
                <a:lnTo>
                  <a:pt x="2985385" y="712579"/>
                </a:lnTo>
                <a:lnTo>
                  <a:pt x="2986741" y="710437"/>
                </a:lnTo>
                <a:lnTo>
                  <a:pt x="2990261" y="709267"/>
                </a:lnTo>
                <a:lnTo>
                  <a:pt x="2992022" y="710634"/>
                </a:lnTo>
                <a:lnTo>
                  <a:pt x="2992204" y="712769"/>
                </a:lnTo>
                <a:lnTo>
                  <a:pt x="2992387" y="714524"/>
                </a:lnTo>
                <a:lnTo>
                  <a:pt x="2990848" y="716074"/>
                </a:lnTo>
                <a:close/>
              </a:path>
              <a:path w="4097654" h="972819">
                <a:moveTo>
                  <a:pt x="2971525" y="856099"/>
                </a:moveTo>
                <a:lnTo>
                  <a:pt x="2968592" y="856099"/>
                </a:lnTo>
                <a:lnTo>
                  <a:pt x="2967045" y="852605"/>
                </a:lnTo>
                <a:lnTo>
                  <a:pt x="2968592" y="851047"/>
                </a:lnTo>
                <a:lnTo>
                  <a:pt x="2969582" y="850462"/>
                </a:lnTo>
                <a:lnTo>
                  <a:pt x="2972882" y="849877"/>
                </a:lnTo>
                <a:lnTo>
                  <a:pt x="2974055" y="851047"/>
                </a:lnTo>
                <a:lnTo>
                  <a:pt x="2974578" y="852605"/>
                </a:lnTo>
                <a:lnTo>
                  <a:pt x="2974642" y="853380"/>
                </a:lnTo>
                <a:lnTo>
                  <a:pt x="2974863" y="854549"/>
                </a:lnTo>
                <a:lnTo>
                  <a:pt x="2974642" y="854549"/>
                </a:lnTo>
                <a:lnTo>
                  <a:pt x="2973103" y="855127"/>
                </a:lnTo>
                <a:lnTo>
                  <a:pt x="2971525" y="856099"/>
                </a:lnTo>
                <a:close/>
              </a:path>
              <a:path w="4097654" h="972819">
                <a:moveTo>
                  <a:pt x="3068849" y="518486"/>
                </a:moveTo>
                <a:lnTo>
                  <a:pt x="3067309" y="517514"/>
                </a:lnTo>
                <a:lnTo>
                  <a:pt x="3066906" y="515372"/>
                </a:lnTo>
                <a:lnTo>
                  <a:pt x="3066502" y="513624"/>
                </a:lnTo>
                <a:lnTo>
                  <a:pt x="3067675" y="511870"/>
                </a:lnTo>
                <a:lnTo>
                  <a:pt x="3070426" y="511482"/>
                </a:lnTo>
                <a:lnTo>
                  <a:pt x="3071195" y="512265"/>
                </a:lnTo>
                <a:lnTo>
                  <a:pt x="3072552" y="513237"/>
                </a:lnTo>
                <a:lnTo>
                  <a:pt x="3073359" y="514597"/>
                </a:lnTo>
                <a:lnTo>
                  <a:pt x="3074312" y="516344"/>
                </a:lnTo>
                <a:lnTo>
                  <a:pt x="3072773" y="517901"/>
                </a:lnTo>
                <a:lnTo>
                  <a:pt x="3070830" y="518296"/>
                </a:lnTo>
                <a:lnTo>
                  <a:pt x="3068849" y="518486"/>
                </a:lnTo>
                <a:close/>
              </a:path>
              <a:path w="4097654" h="972819">
                <a:moveTo>
                  <a:pt x="3105925" y="955679"/>
                </a:moveTo>
                <a:lnTo>
                  <a:pt x="3104569" y="955482"/>
                </a:lnTo>
                <a:lnTo>
                  <a:pt x="3102809" y="955482"/>
                </a:lnTo>
                <a:lnTo>
                  <a:pt x="3101635" y="952762"/>
                </a:lnTo>
                <a:lnTo>
                  <a:pt x="3102809" y="951592"/>
                </a:lnTo>
                <a:lnTo>
                  <a:pt x="3103395" y="950817"/>
                </a:lnTo>
                <a:lnTo>
                  <a:pt x="3104751" y="950232"/>
                </a:lnTo>
                <a:lnTo>
                  <a:pt x="3105742" y="950035"/>
                </a:lnTo>
                <a:lnTo>
                  <a:pt x="3107685" y="949845"/>
                </a:lnTo>
                <a:lnTo>
                  <a:pt x="3109041" y="951790"/>
                </a:lnTo>
                <a:lnTo>
                  <a:pt x="3108454" y="954312"/>
                </a:lnTo>
                <a:lnTo>
                  <a:pt x="3107464" y="954707"/>
                </a:lnTo>
                <a:lnTo>
                  <a:pt x="3105925" y="955679"/>
                </a:lnTo>
                <a:close/>
              </a:path>
              <a:path w="4097654" h="972819">
                <a:moveTo>
                  <a:pt x="2810420" y="655595"/>
                </a:moveTo>
                <a:lnTo>
                  <a:pt x="2808439" y="655595"/>
                </a:lnTo>
                <a:lnTo>
                  <a:pt x="2806717" y="654235"/>
                </a:lnTo>
                <a:lnTo>
                  <a:pt x="2806717" y="650148"/>
                </a:lnTo>
                <a:lnTo>
                  <a:pt x="2808660" y="648203"/>
                </a:lnTo>
                <a:lnTo>
                  <a:pt x="2811189" y="648006"/>
                </a:lnTo>
                <a:lnTo>
                  <a:pt x="2812949" y="647816"/>
                </a:lnTo>
                <a:lnTo>
                  <a:pt x="2814709" y="649175"/>
                </a:lnTo>
                <a:lnTo>
                  <a:pt x="2814709" y="650923"/>
                </a:lnTo>
                <a:lnTo>
                  <a:pt x="2814900" y="653263"/>
                </a:lnTo>
                <a:lnTo>
                  <a:pt x="2812949" y="655397"/>
                </a:lnTo>
                <a:lnTo>
                  <a:pt x="2810420" y="655595"/>
                </a:lnTo>
                <a:close/>
              </a:path>
              <a:path w="4097654" h="972819">
                <a:moveTo>
                  <a:pt x="2842802" y="776947"/>
                </a:moveTo>
                <a:lnTo>
                  <a:pt x="2841408" y="775975"/>
                </a:lnTo>
                <a:lnTo>
                  <a:pt x="2841042" y="774030"/>
                </a:lnTo>
                <a:lnTo>
                  <a:pt x="2840638" y="772283"/>
                </a:lnTo>
                <a:lnTo>
                  <a:pt x="2841812" y="770726"/>
                </a:lnTo>
                <a:lnTo>
                  <a:pt x="2844159" y="770338"/>
                </a:lnTo>
                <a:lnTo>
                  <a:pt x="2846284" y="770141"/>
                </a:lnTo>
                <a:lnTo>
                  <a:pt x="2847458" y="771310"/>
                </a:lnTo>
                <a:lnTo>
                  <a:pt x="2848044" y="773058"/>
                </a:lnTo>
                <a:lnTo>
                  <a:pt x="2848448" y="774813"/>
                </a:lnTo>
                <a:lnTo>
                  <a:pt x="2847275" y="776172"/>
                </a:lnTo>
                <a:lnTo>
                  <a:pt x="2844928" y="776560"/>
                </a:lnTo>
                <a:lnTo>
                  <a:pt x="2842802" y="776947"/>
                </a:lnTo>
                <a:close/>
              </a:path>
              <a:path w="4097654" h="972819">
                <a:moveTo>
                  <a:pt x="2727688" y="659287"/>
                </a:moveTo>
                <a:lnTo>
                  <a:pt x="2725966" y="658899"/>
                </a:lnTo>
                <a:lnTo>
                  <a:pt x="2724975" y="658702"/>
                </a:lnTo>
                <a:lnTo>
                  <a:pt x="2723802" y="657730"/>
                </a:lnTo>
                <a:lnTo>
                  <a:pt x="2723215" y="655207"/>
                </a:lnTo>
                <a:lnTo>
                  <a:pt x="2723985" y="653650"/>
                </a:lnTo>
                <a:lnTo>
                  <a:pt x="2725966" y="652868"/>
                </a:lnTo>
                <a:lnTo>
                  <a:pt x="2727505" y="652093"/>
                </a:lnTo>
                <a:lnTo>
                  <a:pt x="2729265" y="653840"/>
                </a:lnTo>
                <a:lnTo>
                  <a:pt x="2729265" y="657730"/>
                </a:lnTo>
                <a:lnTo>
                  <a:pt x="2727688" y="659287"/>
                </a:lnTo>
                <a:close/>
              </a:path>
              <a:path w="4097654" h="972819">
                <a:moveTo>
                  <a:pt x="2749365" y="598223"/>
                </a:moveTo>
                <a:lnTo>
                  <a:pt x="2746028" y="598223"/>
                </a:lnTo>
                <a:lnTo>
                  <a:pt x="2745258" y="594919"/>
                </a:lnTo>
                <a:lnTo>
                  <a:pt x="2746431" y="592579"/>
                </a:lnTo>
                <a:lnTo>
                  <a:pt x="2747201" y="591219"/>
                </a:lnTo>
                <a:lnTo>
                  <a:pt x="2748009" y="590831"/>
                </a:lnTo>
                <a:lnTo>
                  <a:pt x="2749365" y="591416"/>
                </a:lnTo>
                <a:lnTo>
                  <a:pt x="2751712" y="592191"/>
                </a:lnTo>
                <a:lnTo>
                  <a:pt x="2753472" y="595116"/>
                </a:lnTo>
                <a:lnTo>
                  <a:pt x="2752299" y="596476"/>
                </a:lnTo>
                <a:lnTo>
                  <a:pt x="2751308" y="597448"/>
                </a:lnTo>
                <a:lnTo>
                  <a:pt x="2749365" y="598223"/>
                </a:lnTo>
                <a:close/>
              </a:path>
              <a:path w="4097654" h="972819">
                <a:moveTo>
                  <a:pt x="2945375" y="796008"/>
                </a:moveTo>
                <a:lnTo>
                  <a:pt x="2943250" y="796008"/>
                </a:lnTo>
                <a:lnTo>
                  <a:pt x="2941307" y="793478"/>
                </a:lnTo>
                <a:lnTo>
                  <a:pt x="2940499" y="791921"/>
                </a:lnTo>
                <a:lnTo>
                  <a:pt x="2940903" y="791146"/>
                </a:lnTo>
                <a:lnTo>
                  <a:pt x="2941086" y="790371"/>
                </a:lnTo>
                <a:lnTo>
                  <a:pt x="2942663" y="790174"/>
                </a:lnTo>
                <a:lnTo>
                  <a:pt x="2944019" y="789589"/>
                </a:lnTo>
                <a:lnTo>
                  <a:pt x="2945010" y="789976"/>
                </a:lnTo>
                <a:lnTo>
                  <a:pt x="2946366" y="790371"/>
                </a:lnTo>
                <a:lnTo>
                  <a:pt x="2946953" y="791146"/>
                </a:lnTo>
                <a:lnTo>
                  <a:pt x="2947356" y="791921"/>
                </a:lnTo>
                <a:lnTo>
                  <a:pt x="2947135" y="793478"/>
                </a:lnTo>
                <a:lnTo>
                  <a:pt x="2946549" y="794261"/>
                </a:lnTo>
                <a:lnTo>
                  <a:pt x="2945375" y="796008"/>
                </a:lnTo>
                <a:close/>
              </a:path>
              <a:path w="4097654" h="972819">
                <a:moveTo>
                  <a:pt x="2949886" y="955869"/>
                </a:moveTo>
                <a:lnTo>
                  <a:pt x="2948530" y="954897"/>
                </a:lnTo>
                <a:lnTo>
                  <a:pt x="2947722" y="954122"/>
                </a:lnTo>
                <a:lnTo>
                  <a:pt x="2946770" y="952564"/>
                </a:lnTo>
                <a:lnTo>
                  <a:pt x="2947135" y="951979"/>
                </a:lnTo>
                <a:lnTo>
                  <a:pt x="2947722" y="950817"/>
                </a:lnTo>
                <a:lnTo>
                  <a:pt x="2949299" y="949845"/>
                </a:lnTo>
                <a:lnTo>
                  <a:pt x="2950473" y="948872"/>
                </a:lnTo>
                <a:lnTo>
                  <a:pt x="2951242" y="950422"/>
                </a:lnTo>
                <a:lnTo>
                  <a:pt x="2952012" y="951394"/>
                </a:lnTo>
                <a:lnTo>
                  <a:pt x="2952012" y="954312"/>
                </a:lnTo>
                <a:lnTo>
                  <a:pt x="2949886" y="955869"/>
                </a:lnTo>
                <a:close/>
              </a:path>
              <a:path w="4097654" h="972819">
                <a:moveTo>
                  <a:pt x="2868145" y="874970"/>
                </a:moveTo>
                <a:lnTo>
                  <a:pt x="2866605" y="873997"/>
                </a:lnTo>
                <a:lnTo>
                  <a:pt x="2865798" y="873413"/>
                </a:lnTo>
                <a:lnTo>
                  <a:pt x="2865028" y="871855"/>
                </a:lnTo>
                <a:lnTo>
                  <a:pt x="2865211" y="870883"/>
                </a:lnTo>
                <a:lnTo>
                  <a:pt x="2865432" y="870108"/>
                </a:lnTo>
                <a:lnTo>
                  <a:pt x="2866971" y="869713"/>
                </a:lnTo>
                <a:lnTo>
                  <a:pt x="2867962" y="869135"/>
                </a:lnTo>
                <a:lnTo>
                  <a:pt x="2868731" y="869910"/>
                </a:lnTo>
                <a:lnTo>
                  <a:pt x="2870088" y="870495"/>
                </a:lnTo>
                <a:lnTo>
                  <a:pt x="2870309" y="871270"/>
                </a:lnTo>
                <a:lnTo>
                  <a:pt x="2870895" y="873025"/>
                </a:lnTo>
                <a:lnTo>
                  <a:pt x="2868145" y="874970"/>
                </a:lnTo>
                <a:close/>
              </a:path>
              <a:path w="4097654" h="972819">
                <a:moveTo>
                  <a:pt x="2867375" y="720746"/>
                </a:moveTo>
                <a:lnTo>
                  <a:pt x="2865028" y="719386"/>
                </a:lnTo>
                <a:lnTo>
                  <a:pt x="2864550" y="717046"/>
                </a:lnTo>
                <a:lnTo>
                  <a:pt x="2864259" y="715496"/>
                </a:lnTo>
                <a:lnTo>
                  <a:pt x="2865432" y="713551"/>
                </a:lnTo>
                <a:lnTo>
                  <a:pt x="2868327" y="713551"/>
                </a:lnTo>
                <a:lnTo>
                  <a:pt x="2869722" y="714524"/>
                </a:lnTo>
                <a:lnTo>
                  <a:pt x="2870895" y="717046"/>
                </a:lnTo>
                <a:lnTo>
                  <a:pt x="2870491" y="718801"/>
                </a:lnTo>
                <a:lnTo>
                  <a:pt x="2868731" y="719963"/>
                </a:lnTo>
                <a:lnTo>
                  <a:pt x="2867375" y="720746"/>
                </a:lnTo>
                <a:close/>
              </a:path>
              <a:path w="4097654" h="972819">
                <a:moveTo>
                  <a:pt x="2846284" y="693518"/>
                </a:moveTo>
                <a:lnTo>
                  <a:pt x="2845111" y="690016"/>
                </a:lnTo>
                <a:lnTo>
                  <a:pt x="2846284" y="689044"/>
                </a:lnTo>
                <a:lnTo>
                  <a:pt x="2847458" y="687874"/>
                </a:lnTo>
                <a:lnTo>
                  <a:pt x="2849035" y="687297"/>
                </a:lnTo>
                <a:lnTo>
                  <a:pt x="2850978" y="685929"/>
                </a:lnTo>
                <a:lnTo>
                  <a:pt x="2851382" y="688071"/>
                </a:lnTo>
                <a:lnTo>
                  <a:pt x="2852555" y="690016"/>
                </a:lnTo>
                <a:lnTo>
                  <a:pt x="2851382" y="692349"/>
                </a:lnTo>
                <a:lnTo>
                  <a:pt x="2849218" y="693131"/>
                </a:lnTo>
                <a:lnTo>
                  <a:pt x="2847679" y="693321"/>
                </a:lnTo>
                <a:lnTo>
                  <a:pt x="2846284" y="693518"/>
                </a:lnTo>
                <a:close/>
              </a:path>
              <a:path w="4097654" h="972819">
                <a:moveTo>
                  <a:pt x="2848448" y="659674"/>
                </a:moveTo>
                <a:lnTo>
                  <a:pt x="2845515" y="657540"/>
                </a:lnTo>
                <a:lnTo>
                  <a:pt x="2845111" y="654235"/>
                </a:lnTo>
                <a:lnTo>
                  <a:pt x="2845919" y="653453"/>
                </a:lnTo>
                <a:lnTo>
                  <a:pt x="2846688" y="651895"/>
                </a:lnTo>
                <a:lnTo>
                  <a:pt x="2850208" y="650923"/>
                </a:lnTo>
                <a:lnTo>
                  <a:pt x="2851382" y="652678"/>
                </a:lnTo>
                <a:lnTo>
                  <a:pt x="2852151" y="654235"/>
                </a:lnTo>
                <a:lnTo>
                  <a:pt x="2852738" y="655595"/>
                </a:lnTo>
                <a:lnTo>
                  <a:pt x="2851565" y="658512"/>
                </a:lnTo>
                <a:lnTo>
                  <a:pt x="2850391" y="658899"/>
                </a:lnTo>
                <a:lnTo>
                  <a:pt x="2848448" y="659674"/>
                </a:lnTo>
                <a:close/>
              </a:path>
              <a:path w="4097654" h="972819">
                <a:moveTo>
                  <a:pt x="3271320" y="674845"/>
                </a:moveTo>
                <a:lnTo>
                  <a:pt x="3269370" y="673683"/>
                </a:lnTo>
                <a:lnTo>
                  <a:pt x="3269430" y="671343"/>
                </a:lnTo>
                <a:lnTo>
                  <a:pt x="3269591" y="669793"/>
                </a:lnTo>
                <a:lnTo>
                  <a:pt x="3271130" y="669011"/>
                </a:lnTo>
                <a:lnTo>
                  <a:pt x="3274657" y="667454"/>
                </a:lnTo>
                <a:lnTo>
                  <a:pt x="3276197" y="668623"/>
                </a:lnTo>
                <a:lnTo>
                  <a:pt x="3276600" y="671343"/>
                </a:lnTo>
                <a:lnTo>
                  <a:pt x="3276783" y="673485"/>
                </a:lnTo>
                <a:lnTo>
                  <a:pt x="3274840" y="674070"/>
                </a:lnTo>
                <a:lnTo>
                  <a:pt x="3273294" y="674260"/>
                </a:lnTo>
                <a:lnTo>
                  <a:pt x="3271320" y="674845"/>
                </a:lnTo>
                <a:close/>
              </a:path>
              <a:path w="4097654" h="972819">
                <a:moveTo>
                  <a:pt x="3270177" y="554655"/>
                </a:moveTo>
                <a:lnTo>
                  <a:pt x="3267427" y="554655"/>
                </a:lnTo>
                <a:lnTo>
                  <a:pt x="3265667" y="552520"/>
                </a:lnTo>
                <a:lnTo>
                  <a:pt x="3266657" y="551161"/>
                </a:lnTo>
                <a:lnTo>
                  <a:pt x="3267427" y="549991"/>
                </a:lnTo>
                <a:lnTo>
                  <a:pt x="3269004" y="549406"/>
                </a:lnTo>
                <a:lnTo>
                  <a:pt x="3270947" y="548046"/>
                </a:lnTo>
                <a:lnTo>
                  <a:pt x="3271320" y="550378"/>
                </a:lnTo>
                <a:lnTo>
                  <a:pt x="3271907" y="551935"/>
                </a:lnTo>
                <a:lnTo>
                  <a:pt x="3271825" y="552520"/>
                </a:lnTo>
                <a:lnTo>
                  <a:pt x="3271716" y="553880"/>
                </a:lnTo>
                <a:lnTo>
                  <a:pt x="3270177" y="554655"/>
                </a:lnTo>
                <a:close/>
              </a:path>
              <a:path w="4097654" h="972819">
                <a:moveTo>
                  <a:pt x="3228407" y="914443"/>
                </a:moveTo>
                <a:lnTo>
                  <a:pt x="3226647" y="912893"/>
                </a:lnTo>
                <a:lnTo>
                  <a:pt x="3226647" y="908806"/>
                </a:lnTo>
                <a:lnTo>
                  <a:pt x="3228628" y="906862"/>
                </a:lnTo>
                <a:lnTo>
                  <a:pt x="3230937" y="906474"/>
                </a:lnTo>
                <a:lnTo>
                  <a:pt x="3232697" y="906474"/>
                </a:lnTo>
                <a:lnTo>
                  <a:pt x="3234274" y="907834"/>
                </a:lnTo>
                <a:lnTo>
                  <a:pt x="3234465" y="909581"/>
                </a:lnTo>
                <a:lnTo>
                  <a:pt x="3234648" y="912111"/>
                </a:lnTo>
                <a:lnTo>
                  <a:pt x="3232697" y="914253"/>
                </a:lnTo>
                <a:lnTo>
                  <a:pt x="3230168" y="914253"/>
                </a:lnTo>
                <a:lnTo>
                  <a:pt x="3228407" y="914443"/>
                </a:lnTo>
                <a:close/>
              </a:path>
              <a:path w="4097654" h="972819">
                <a:moveTo>
                  <a:pt x="3248325" y="738834"/>
                </a:moveTo>
                <a:lnTo>
                  <a:pt x="3245795" y="738439"/>
                </a:lnTo>
                <a:lnTo>
                  <a:pt x="3243631" y="738051"/>
                </a:lnTo>
                <a:lnTo>
                  <a:pt x="3242275" y="736304"/>
                </a:lnTo>
                <a:lnTo>
                  <a:pt x="3242861" y="734549"/>
                </a:lnTo>
                <a:lnTo>
                  <a:pt x="3243448" y="732604"/>
                </a:lnTo>
                <a:lnTo>
                  <a:pt x="3244622" y="731442"/>
                </a:lnTo>
                <a:lnTo>
                  <a:pt x="3246968" y="731632"/>
                </a:lnTo>
                <a:lnTo>
                  <a:pt x="3249094" y="731632"/>
                </a:lnTo>
                <a:lnTo>
                  <a:pt x="3250451" y="733577"/>
                </a:lnTo>
                <a:lnTo>
                  <a:pt x="3248911" y="737079"/>
                </a:lnTo>
                <a:lnTo>
                  <a:pt x="3248325" y="738834"/>
                </a:lnTo>
                <a:close/>
              </a:path>
              <a:path w="4097654" h="972819">
                <a:moveTo>
                  <a:pt x="3288479" y="457415"/>
                </a:moveTo>
                <a:lnTo>
                  <a:pt x="3285363" y="455470"/>
                </a:lnTo>
                <a:lnTo>
                  <a:pt x="3284007" y="453921"/>
                </a:lnTo>
                <a:lnTo>
                  <a:pt x="3284776" y="452166"/>
                </a:lnTo>
                <a:lnTo>
                  <a:pt x="3285363" y="451003"/>
                </a:lnTo>
                <a:lnTo>
                  <a:pt x="3287123" y="450221"/>
                </a:lnTo>
                <a:lnTo>
                  <a:pt x="3287931" y="449446"/>
                </a:lnTo>
                <a:lnTo>
                  <a:pt x="3290826" y="449833"/>
                </a:lnTo>
                <a:lnTo>
                  <a:pt x="3291634" y="451003"/>
                </a:lnTo>
                <a:lnTo>
                  <a:pt x="3291695" y="453921"/>
                </a:lnTo>
                <a:lnTo>
                  <a:pt x="3291817" y="455865"/>
                </a:lnTo>
                <a:lnTo>
                  <a:pt x="3288479" y="457415"/>
                </a:lnTo>
                <a:close/>
              </a:path>
              <a:path w="4097654" h="972819">
                <a:moveTo>
                  <a:pt x="3186493" y="633230"/>
                </a:moveTo>
                <a:lnTo>
                  <a:pt x="3185685" y="632447"/>
                </a:lnTo>
                <a:lnTo>
                  <a:pt x="3185502" y="632060"/>
                </a:lnTo>
                <a:lnTo>
                  <a:pt x="3185099" y="631087"/>
                </a:lnTo>
                <a:lnTo>
                  <a:pt x="3184733" y="628755"/>
                </a:lnTo>
                <a:lnTo>
                  <a:pt x="3185319" y="627783"/>
                </a:lnTo>
                <a:lnTo>
                  <a:pt x="3185685" y="626035"/>
                </a:lnTo>
                <a:lnTo>
                  <a:pt x="3187262" y="625640"/>
                </a:lnTo>
                <a:lnTo>
                  <a:pt x="3188619" y="626423"/>
                </a:lnTo>
                <a:lnTo>
                  <a:pt x="3190562" y="628368"/>
                </a:lnTo>
                <a:lnTo>
                  <a:pt x="3190966" y="630312"/>
                </a:lnTo>
                <a:lnTo>
                  <a:pt x="3189205" y="632645"/>
                </a:lnTo>
                <a:lnTo>
                  <a:pt x="3186676" y="633032"/>
                </a:lnTo>
                <a:lnTo>
                  <a:pt x="3186493" y="633230"/>
                </a:lnTo>
                <a:close/>
              </a:path>
              <a:path w="4097654" h="972819">
                <a:moveTo>
                  <a:pt x="3208315" y="856099"/>
                </a:moveTo>
                <a:lnTo>
                  <a:pt x="3206776" y="853577"/>
                </a:lnTo>
                <a:lnTo>
                  <a:pt x="3207545" y="852210"/>
                </a:lnTo>
                <a:lnTo>
                  <a:pt x="3207949" y="851237"/>
                </a:lnTo>
                <a:lnTo>
                  <a:pt x="3209305" y="851047"/>
                </a:lnTo>
                <a:lnTo>
                  <a:pt x="3210296" y="850462"/>
                </a:lnTo>
                <a:lnTo>
                  <a:pt x="3212239" y="850660"/>
                </a:lnTo>
                <a:lnTo>
                  <a:pt x="3213595" y="852605"/>
                </a:lnTo>
                <a:lnTo>
                  <a:pt x="3212605" y="854154"/>
                </a:lnTo>
                <a:lnTo>
                  <a:pt x="3212239" y="854937"/>
                </a:lnTo>
                <a:lnTo>
                  <a:pt x="3210883" y="855712"/>
                </a:lnTo>
                <a:lnTo>
                  <a:pt x="3209892" y="855909"/>
                </a:lnTo>
                <a:lnTo>
                  <a:pt x="3208315" y="856099"/>
                </a:lnTo>
                <a:close/>
              </a:path>
              <a:path w="4097654" h="972819">
                <a:moveTo>
                  <a:pt x="2649687" y="817788"/>
                </a:moveTo>
                <a:lnTo>
                  <a:pt x="2647744" y="817203"/>
                </a:lnTo>
                <a:lnTo>
                  <a:pt x="2646167" y="816816"/>
                </a:lnTo>
                <a:lnTo>
                  <a:pt x="2644407" y="815258"/>
                </a:lnTo>
                <a:lnTo>
                  <a:pt x="2643820" y="813899"/>
                </a:lnTo>
                <a:lnTo>
                  <a:pt x="2643051" y="811764"/>
                </a:lnTo>
                <a:lnTo>
                  <a:pt x="2645398" y="808847"/>
                </a:lnTo>
                <a:lnTo>
                  <a:pt x="2649870" y="808452"/>
                </a:lnTo>
                <a:lnTo>
                  <a:pt x="2652804" y="810981"/>
                </a:lnTo>
                <a:lnTo>
                  <a:pt x="2652804" y="814871"/>
                </a:lnTo>
                <a:lnTo>
                  <a:pt x="2649687" y="817788"/>
                </a:lnTo>
                <a:close/>
              </a:path>
              <a:path w="4097654" h="972819">
                <a:moveTo>
                  <a:pt x="2645215" y="697021"/>
                </a:moveTo>
                <a:lnTo>
                  <a:pt x="2644041" y="696238"/>
                </a:lnTo>
                <a:lnTo>
                  <a:pt x="2643455" y="694293"/>
                </a:lnTo>
                <a:lnTo>
                  <a:pt x="2643234" y="693708"/>
                </a:lnTo>
                <a:lnTo>
                  <a:pt x="2643515" y="692933"/>
                </a:lnTo>
                <a:lnTo>
                  <a:pt x="2644224" y="690601"/>
                </a:lnTo>
                <a:lnTo>
                  <a:pt x="2645763" y="689629"/>
                </a:lnTo>
                <a:lnTo>
                  <a:pt x="2648918" y="689819"/>
                </a:lnTo>
                <a:lnTo>
                  <a:pt x="2649687" y="690404"/>
                </a:lnTo>
                <a:lnTo>
                  <a:pt x="2650640" y="690989"/>
                </a:lnTo>
                <a:lnTo>
                  <a:pt x="2651447" y="691764"/>
                </a:lnTo>
                <a:lnTo>
                  <a:pt x="2651630" y="691961"/>
                </a:lnTo>
                <a:lnTo>
                  <a:pt x="2651226" y="692933"/>
                </a:lnTo>
                <a:lnTo>
                  <a:pt x="2650861" y="693321"/>
                </a:lnTo>
                <a:lnTo>
                  <a:pt x="2649504" y="694491"/>
                </a:lnTo>
                <a:lnTo>
                  <a:pt x="2648110" y="695463"/>
                </a:lnTo>
                <a:lnTo>
                  <a:pt x="2646571" y="696238"/>
                </a:lnTo>
                <a:lnTo>
                  <a:pt x="2645215" y="697021"/>
                </a:lnTo>
                <a:close/>
              </a:path>
              <a:path w="4097654" h="972819">
                <a:moveTo>
                  <a:pt x="2706826" y="957039"/>
                </a:moveTo>
                <a:lnTo>
                  <a:pt x="2705286" y="955869"/>
                </a:lnTo>
                <a:lnTo>
                  <a:pt x="2703930" y="955094"/>
                </a:lnTo>
                <a:lnTo>
                  <a:pt x="2702940" y="953537"/>
                </a:lnTo>
                <a:lnTo>
                  <a:pt x="2701949" y="952367"/>
                </a:lnTo>
                <a:lnTo>
                  <a:pt x="2702757" y="951007"/>
                </a:lnTo>
                <a:lnTo>
                  <a:pt x="2703122" y="949647"/>
                </a:lnTo>
                <a:lnTo>
                  <a:pt x="2703930" y="949062"/>
                </a:lnTo>
                <a:lnTo>
                  <a:pt x="2706056" y="947702"/>
                </a:lnTo>
                <a:lnTo>
                  <a:pt x="2709355" y="948872"/>
                </a:lnTo>
                <a:lnTo>
                  <a:pt x="2709942" y="951205"/>
                </a:lnTo>
                <a:lnTo>
                  <a:pt x="2710346" y="952177"/>
                </a:lnTo>
                <a:lnTo>
                  <a:pt x="2710346" y="953537"/>
                </a:lnTo>
                <a:lnTo>
                  <a:pt x="2709942" y="954509"/>
                </a:lnTo>
                <a:lnTo>
                  <a:pt x="2709355" y="956067"/>
                </a:lnTo>
                <a:lnTo>
                  <a:pt x="2706826" y="957039"/>
                </a:lnTo>
                <a:close/>
              </a:path>
              <a:path w="4097654" h="972819">
                <a:moveTo>
                  <a:pt x="2771218" y="456253"/>
                </a:moveTo>
                <a:lnTo>
                  <a:pt x="2769457" y="455865"/>
                </a:lnTo>
                <a:lnTo>
                  <a:pt x="2768467" y="455470"/>
                </a:lnTo>
                <a:lnTo>
                  <a:pt x="2767294" y="454695"/>
                </a:lnTo>
                <a:lnTo>
                  <a:pt x="2766707" y="453723"/>
                </a:lnTo>
                <a:lnTo>
                  <a:pt x="2765754" y="452363"/>
                </a:lnTo>
                <a:lnTo>
                  <a:pt x="2767294" y="450221"/>
                </a:lnTo>
                <a:lnTo>
                  <a:pt x="2771583" y="449833"/>
                </a:lnTo>
                <a:lnTo>
                  <a:pt x="2773343" y="451003"/>
                </a:lnTo>
                <a:lnTo>
                  <a:pt x="2773161" y="452751"/>
                </a:lnTo>
                <a:lnTo>
                  <a:pt x="2772940" y="454498"/>
                </a:lnTo>
                <a:lnTo>
                  <a:pt x="2771218" y="456253"/>
                </a:lnTo>
                <a:close/>
              </a:path>
              <a:path w="4097654" h="972819">
                <a:moveTo>
                  <a:pt x="3028473" y="914443"/>
                </a:moveTo>
                <a:lnTo>
                  <a:pt x="3026934" y="913471"/>
                </a:lnTo>
                <a:lnTo>
                  <a:pt x="3026530" y="912498"/>
                </a:lnTo>
                <a:lnTo>
                  <a:pt x="3025761" y="910949"/>
                </a:lnTo>
                <a:lnTo>
                  <a:pt x="3028290" y="907636"/>
                </a:lnTo>
                <a:lnTo>
                  <a:pt x="3030233" y="907249"/>
                </a:lnTo>
                <a:lnTo>
                  <a:pt x="3030820" y="907249"/>
                </a:lnTo>
                <a:lnTo>
                  <a:pt x="3032580" y="907834"/>
                </a:lnTo>
                <a:lnTo>
                  <a:pt x="3032984" y="909004"/>
                </a:lnTo>
                <a:lnTo>
                  <a:pt x="3033936" y="910949"/>
                </a:lnTo>
                <a:lnTo>
                  <a:pt x="3033350" y="911921"/>
                </a:lnTo>
                <a:lnTo>
                  <a:pt x="3032763" y="913083"/>
                </a:lnTo>
                <a:lnTo>
                  <a:pt x="3030820" y="914056"/>
                </a:lnTo>
                <a:lnTo>
                  <a:pt x="3029281" y="914253"/>
                </a:lnTo>
                <a:lnTo>
                  <a:pt x="3028473" y="914443"/>
                </a:lnTo>
                <a:close/>
              </a:path>
              <a:path w="4097654" h="972819">
                <a:moveTo>
                  <a:pt x="2989271" y="761002"/>
                </a:moveTo>
                <a:lnTo>
                  <a:pt x="2986924" y="759057"/>
                </a:lnTo>
                <a:lnTo>
                  <a:pt x="2985385" y="757309"/>
                </a:lnTo>
                <a:lnTo>
                  <a:pt x="2985164" y="756140"/>
                </a:lnTo>
                <a:lnTo>
                  <a:pt x="2985164" y="754582"/>
                </a:lnTo>
                <a:lnTo>
                  <a:pt x="2986741" y="753025"/>
                </a:lnTo>
                <a:lnTo>
                  <a:pt x="2987511" y="751862"/>
                </a:lnTo>
                <a:lnTo>
                  <a:pt x="2990444" y="751862"/>
                </a:lnTo>
                <a:lnTo>
                  <a:pt x="2992608" y="754582"/>
                </a:lnTo>
                <a:lnTo>
                  <a:pt x="2992204" y="757112"/>
                </a:lnTo>
                <a:lnTo>
                  <a:pt x="2991801" y="758669"/>
                </a:lnTo>
                <a:lnTo>
                  <a:pt x="2989271" y="761002"/>
                </a:lnTo>
                <a:close/>
              </a:path>
              <a:path w="4097654" h="972819">
                <a:moveTo>
                  <a:pt x="2909876" y="720746"/>
                </a:moveTo>
                <a:lnTo>
                  <a:pt x="2909511" y="720746"/>
                </a:lnTo>
                <a:lnTo>
                  <a:pt x="2908520" y="720548"/>
                </a:lnTo>
                <a:lnTo>
                  <a:pt x="2906981" y="720548"/>
                </a:lnTo>
                <a:lnTo>
                  <a:pt x="2905808" y="718216"/>
                </a:lnTo>
                <a:lnTo>
                  <a:pt x="2905404" y="716469"/>
                </a:lnTo>
                <a:lnTo>
                  <a:pt x="2905221" y="714911"/>
                </a:lnTo>
                <a:lnTo>
                  <a:pt x="2905990" y="713551"/>
                </a:lnTo>
                <a:lnTo>
                  <a:pt x="2906394" y="712381"/>
                </a:lnTo>
                <a:lnTo>
                  <a:pt x="2908116" y="710634"/>
                </a:lnTo>
                <a:lnTo>
                  <a:pt x="2910463" y="712184"/>
                </a:lnTo>
                <a:lnTo>
                  <a:pt x="2910867" y="714326"/>
                </a:lnTo>
                <a:lnTo>
                  <a:pt x="2911271" y="716074"/>
                </a:lnTo>
                <a:lnTo>
                  <a:pt x="2911009" y="718216"/>
                </a:lnTo>
                <a:lnTo>
                  <a:pt x="2910867" y="719576"/>
                </a:lnTo>
                <a:lnTo>
                  <a:pt x="2910684" y="719963"/>
                </a:lnTo>
                <a:lnTo>
                  <a:pt x="2909876" y="720746"/>
                </a:lnTo>
                <a:close/>
              </a:path>
              <a:path w="4097654" h="972819">
                <a:moveTo>
                  <a:pt x="2928613" y="781422"/>
                </a:moveTo>
                <a:lnTo>
                  <a:pt x="2925679" y="780837"/>
                </a:lnTo>
                <a:lnTo>
                  <a:pt x="2924727" y="779280"/>
                </a:lnTo>
                <a:lnTo>
                  <a:pt x="2924727" y="776362"/>
                </a:lnTo>
                <a:lnTo>
                  <a:pt x="2925092" y="775200"/>
                </a:lnTo>
                <a:lnTo>
                  <a:pt x="2925496" y="774030"/>
                </a:lnTo>
                <a:lnTo>
                  <a:pt x="2926083" y="772670"/>
                </a:lnTo>
                <a:lnTo>
                  <a:pt x="2927043" y="772283"/>
                </a:lnTo>
                <a:lnTo>
                  <a:pt x="2928430" y="772868"/>
                </a:lnTo>
                <a:lnTo>
                  <a:pt x="2929390" y="773643"/>
                </a:lnTo>
                <a:lnTo>
                  <a:pt x="2930967" y="774228"/>
                </a:lnTo>
                <a:lnTo>
                  <a:pt x="2931554" y="776757"/>
                </a:lnTo>
                <a:lnTo>
                  <a:pt x="2931333" y="778505"/>
                </a:lnTo>
                <a:lnTo>
                  <a:pt x="2930746" y="780062"/>
                </a:lnTo>
                <a:lnTo>
                  <a:pt x="2930563" y="780837"/>
                </a:lnTo>
                <a:lnTo>
                  <a:pt x="2928613" y="781422"/>
                </a:lnTo>
                <a:close/>
              </a:path>
              <a:path w="4097654" h="972819">
                <a:moveTo>
                  <a:pt x="2929976" y="937978"/>
                </a:moveTo>
                <a:lnTo>
                  <a:pt x="2925900" y="936808"/>
                </a:lnTo>
                <a:lnTo>
                  <a:pt x="2925900" y="933116"/>
                </a:lnTo>
                <a:lnTo>
                  <a:pt x="2926852" y="931369"/>
                </a:lnTo>
                <a:lnTo>
                  <a:pt x="2927843" y="930002"/>
                </a:lnTo>
                <a:lnTo>
                  <a:pt x="2928430" y="929424"/>
                </a:lnTo>
                <a:lnTo>
                  <a:pt x="2929976" y="929424"/>
                </a:lnTo>
                <a:lnTo>
                  <a:pt x="2931150" y="929227"/>
                </a:lnTo>
                <a:lnTo>
                  <a:pt x="2932323" y="929812"/>
                </a:lnTo>
                <a:lnTo>
                  <a:pt x="2933679" y="930002"/>
                </a:lnTo>
                <a:lnTo>
                  <a:pt x="2934266" y="930974"/>
                </a:lnTo>
                <a:lnTo>
                  <a:pt x="2934853" y="931757"/>
                </a:lnTo>
                <a:lnTo>
                  <a:pt x="2934670" y="933116"/>
                </a:lnTo>
                <a:lnTo>
                  <a:pt x="2934266" y="934089"/>
                </a:lnTo>
                <a:lnTo>
                  <a:pt x="2933679" y="935061"/>
                </a:lnTo>
                <a:lnTo>
                  <a:pt x="2932727" y="935836"/>
                </a:lnTo>
                <a:lnTo>
                  <a:pt x="2929976" y="937978"/>
                </a:lnTo>
                <a:close/>
              </a:path>
              <a:path w="4097654" h="972819">
                <a:moveTo>
                  <a:pt x="2888824" y="460917"/>
                </a:moveTo>
                <a:lnTo>
                  <a:pt x="2886881" y="460917"/>
                </a:lnTo>
                <a:lnTo>
                  <a:pt x="2885486" y="460332"/>
                </a:lnTo>
                <a:lnTo>
                  <a:pt x="2884534" y="459747"/>
                </a:lnTo>
                <a:lnTo>
                  <a:pt x="2882591" y="457225"/>
                </a:lnTo>
                <a:lnTo>
                  <a:pt x="2883361" y="454110"/>
                </a:lnTo>
                <a:lnTo>
                  <a:pt x="2886073" y="452166"/>
                </a:lnTo>
                <a:lnTo>
                  <a:pt x="2886477" y="451778"/>
                </a:lnTo>
                <a:lnTo>
                  <a:pt x="2887246" y="451976"/>
                </a:lnTo>
                <a:lnTo>
                  <a:pt x="2888824" y="451976"/>
                </a:lnTo>
                <a:lnTo>
                  <a:pt x="2889228" y="452363"/>
                </a:lnTo>
                <a:lnTo>
                  <a:pt x="2891171" y="454498"/>
                </a:lnTo>
                <a:lnTo>
                  <a:pt x="2890957" y="456838"/>
                </a:lnTo>
                <a:lnTo>
                  <a:pt x="2890188" y="459945"/>
                </a:lnTo>
                <a:lnTo>
                  <a:pt x="2888824" y="460917"/>
                </a:lnTo>
                <a:close/>
              </a:path>
              <a:path w="4097654" h="972819">
                <a:moveTo>
                  <a:pt x="2888237" y="451976"/>
                </a:moveTo>
                <a:lnTo>
                  <a:pt x="2887246" y="451976"/>
                </a:lnTo>
                <a:lnTo>
                  <a:pt x="2887833" y="451778"/>
                </a:lnTo>
                <a:lnTo>
                  <a:pt x="2888237" y="451976"/>
                </a:lnTo>
                <a:close/>
              </a:path>
              <a:path w="4097654" h="972819">
                <a:moveTo>
                  <a:pt x="2887833" y="817986"/>
                </a:moveTo>
                <a:lnTo>
                  <a:pt x="2886073" y="817013"/>
                </a:lnTo>
                <a:lnTo>
                  <a:pt x="2883178" y="813511"/>
                </a:lnTo>
                <a:lnTo>
                  <a:pt x="2883361" y="812539"/>
                </a:lnTo>
                <a:lnTo>
                  <a:pt x="2883764" y="810791"/>
                </a:lnTo>
                <a:lnTo>
                  <a:pt x="2884534" y="808649"/>
                </a:lnTo>
                <a:lnTo>
                  <a:pt x="2885707" y="808262"/>
                </a:lnTo>
                <a:lnTo>
                  <a:pt x="2886881" y="807677"/>
                </a:lnTo>
                <a:lnTo>
                  <a:pt x="2889007" y="809037"/>
                </a:lnTo>
                <a:lnTo>
                  <a:pt x="2890188" y="810207"/>
                </a:lnTo>
                <a:lnTo>
                  <a:pt x="2890957" y="810791"/>
                </a:lnTo>
                <a:lnTo>
                  <a:pt x="2890774" y="812539"/>
                </a:lnTo>
                <a:lnTo>
                  <a:pt x="2890957" y="813709"/>
                </a:lnTo>
                <a:lnTo>
                  <a:pt x="2890584" y="814681"/>
                </a:lnTo>
                <a:lnTo>
                  <a:pt x="2890371" y="816231"/>
                </a:lnTo>
                <a:lnTo>
                  <a:pt x="2889601" y="816816"/>
                </a:lnTo>
                <a:lnTo>
                  <a:pt x="2887833" y="817986"/>
                </a:lnTo>
                <a:close/>
              </a:path>
              <a:path w="4097654" h="972819">
                <a:moveTo>
                  <a:pt x="2904047" y="956454"/>
                </a:moveTo>
                <a:lnTo>
                  <a:pt x="2902287" y="954707"/>
                </a:lnTo>
                <a:lnTo>
                  <a:pt x="2901884" y="952177"/>
                </a:lnTo>
                <a:lnTo>
                  <a:pt x="2901701" y="950422"/>
                </a:lnTo>
                <a:lnTo>
                  <a:pt x="2903826" y="948477"/>
                </a:lnTo>
                <a:lnTo>
                  <a:pt x="2905587" y="949260"/>
                </a:lnTo>
                <a:lnTo>
                  <a:pt x="2907164" y="950035"/>
                </a:lnTo>
                <a:lnTo>
                  <a:pt x="2908337" y="951394"/>
                </a:lnTo>
                <a:lnTo>
                  <a:pt x="2909694" y="952564"/>
                </a:lnTo>
                <a:lnTo>
                  <a:pt x="2910097" y="952952"/>
                </a:lnTo>
                <a:lnTo>
                  <a:pt x="2910280" y="954122"/>
                </a:lnTo>
                <a:lnTo>
                  <a:pt x="2910097" y="954312"/>
                </a:lnTo>
                <a:lnTo>
                  <a:pt x="2909107" y="955094"/>
                </a:lnTo>
                <a:lnTo>
                  <a:pt x="2908116" y="956256"/>
                </a:lnTo>
                <a:lnTo>
                  <a:pt x="2907164" y="956256"/>
                </a:lnTo>
                <a:lnTo>
                  <a:pt x="2904047" y="956454"/>
                </a:lnTo>
                <a:close/>
              </a:path>
              <a:path w="4097654" h="972819">
                <a:moveTo>
                  <a:pt x="3269370" y="759254"/>
                </a:moveTo>
                <a:lnTo>
                  <a:pt x="3268600" y="759254"/>
                </a:lnTo>
                <a:lnTo>
                  <a:pt x="3267023" y="757697"/>
                </a:lnTo>
                <a:lnTo>
                  <a:pt x="3266253" y="756337"/>
                </a:lnTo>
                <a:lnTo>
                  <a:pt x="3265301" y="755167"/>
                </a:lnTo>
                <a:lnTo>
                  <a:pt x="3266436" y="753807"/>
                </a:lnTo>
                <a:lnTo>
                  <a:pt x="3266840" y="752637"/>
                </a:lnTo>
                <a:lnTo>
                  <a:pt x="3267830" y="751862"/>
                </a:lnTo>
                <a:lnTo>
                  <a:pt x="3269187" y="751080"/>
                </a:lnTo>
                <a:lnTo>
                  <a:pt x="3271320" y="752447"/>
                </a:lnTo>
                <a:lnTo>
                  <a:pt x="3272494" y="756337"/>
                </a:lnTo>
                <a:lnTo>
                  <a:pt x="3271534" y="758669"/>
                </a:lnTo>
                <a:lnTo>
                  <a:pt x="3269956" y="759057"/>
                </a:lnTo>
                <a:lnTo>
                  <a:pt x="3269370" y="759254"/>
                </a:lnTo>
                <a:close/>
              </a:path>
              <a:path w="4097654" h="972819">
                <a:moveTo>
                  <a:pt x="2645984" y="739411"/>
                </a:moveTo>
                <a:lnTo>
                  <a:pt x="2643234" y="736107"/>
                </a:lnTo>
                <a:lnTo>
                  <a:pt x="2644041" y="733972"/>
                </a:lnTo>
                <a:lnTo>
                  <a:pt x="2644811" y="732217"/>
                </a:lnTo>
                <a:lnTo>
                  <a:pt x="2646571" y="730857"/>
                </a:lnTo>
                <a:lnTo>
                  <a:pt x="2648331" y="731442"/>
                </a:lnTo>
                <a:lnTo>
                  <a:pt x="2649687" y="731830"/>
                </a:lnTo>
                <a:lnTo>
                  <a:pt x="2650861" y="733577"/>
                </a:lnTo>
                <a:lnTo>
                  <a:pt x="2652621" y="735134"/>
                </a:lnTo>
                <a:lnTo>
                  <a:pt x="2650861" y="736692"/>
                </a:lnTo>
                <a:lnTo>
                  <a:pt x="2649687" y="738439"/>
                </a:lnTo>
                <a:lnTo>
                  <a:pt x="2648331" y="738834"/>
                </a:lnTo>
                <a:lnTo>
                  <a:pt x="2645984" y="739411"/>
                </a:lnTo>
                <a:close/>
              </a:path>
              <a:path w="4097654" h="972819">
                <a:moveTo>
                  <a:pt x="2607552" y="937006"/>
                </a:moveTo>
                <a:lnTo>
                  <a:pt x="2604618" y="934476"/>
                </a:lnTo>
                <a:lnTo>
                  <a:pt x="2605792" y="932531"/>
                </a:lnTo>
                <a:lnTo>
                  <a:pt x="2606782" y="931172"/>
                </a:lnTo>
                <a:lnTo>
                  <a:pt x="2608542" y="930397"/>
                </a:lnTo>
                <a:lnTo>
                  <a:pt x="2610081" y="929029"/>
                </a:lnTo>
                <a:lnTo>
                  <a:pt x="2611659" y="930587"/>
                </a:lnTo>
                <a:lnTo>
                  <a:pt x="2613198" y="931559"/>
                </a:lnTo>
                <a:lnTo>
                  <a:pt x="2613784" y="932919"/>
                </a:lnTo>
                <a:lnTo>
                  <a:pt x="2614371" y="934476"/>
                </a:lnTo>
                <a:lnTo>
                  <a:pt x="2612428" y="936421"/>
                </a:lnTo>
                <a:lnTo>
                  <a:pt x="2610485" y="936619"/>
                </a:lnTo>
                <a:lnTo>
                  <a:pt x="2607552" y="937006"/>
                </a:lnTo>
                <a:close/>
              </a:path>
              <a:path w="4097654" h="972819">
                <a:moveTo>
                  <a:pt x="2628421" y="759057"/>
                </a:moveTo>
                <a:lnTo>
                  <a:pt x="2626075" y="758282"/>
                </a:lnTo>
                <a:lnTo>
                  <a:pt x="2624528" y="754195"/>
                </a:lnTo>
                <a:lnTo>
                  <a:pt x="2625488" y="753222"/>
                </a:lnTo>
                <a:lnTo>
                  <a:pt x="2626288" y="751665"/>
                </a:lnTo>
                <a:lnTo>
                  <a:pt x="2627652" y="751080"/>
                </a:lnTo>
                <a:lnTo>
                  <a:pt x="2630182" y="750108"/>
                </a:lnTo>
                <a:lnTo>
                  <a:pt x="2631721" y="751278"/>
                </a:lnTo>
                <a:lnTo>
                  <a:pt x="2633115" y="754195"/>
                </a:lnTo>
                <a:lnTo>
                  <a:pt x="2633702" y="755555"/>
                </a:lnTo>
                <a:lnTo>
                  <a:pt x="2633298" y="756527"/>
                </a:lnTo>
                <a:lnTo>
                  <a:pt x="2631942" y="757309"/>
                </a:lnTo>
                <a:lnTo>
                  <a:pt x="2628421" y="759057"/>
                </a:lnTo>
                <a:close/>
              </a:path>
              <a:path w="4097654" h="972819">
                <a:moveTo>
                  <a:pt x="2627652" y="682040"/>
                </a:moveTo>
                <a:lnTo>
                  <a:pt x="2625305" y="681067"/>
                </a:lnTo>
                <a:lnTo>
                  <a:pt x="2624132" y="680490"/>
                </a:lnTo>
                <a:lnTo>
                  <a:pt x="2623355" y="679517"/>
                </a:lnTo>
                <a:lnTo>
                  <a:pt x="2622181" y="677375"/>
                </a:lnTo>
                <a:lnTo>
                  <a:pt x="2622181" y="674845"/>
                </a:lnTo>
                <a:lnTo>
                  <a:pt x="2623728" y="672711"/>
                </a:lnTo>
                <a:lnTo>
                  <a:pt x="2624315" y="671738"/>
                </a:lnTo>
                <a:lnTo>
                  <a:pt x="2625488" y="671153"/>
                </a:lnTo>
                <a:lnTo>
                  <a:pt x="2626478" y="670766"/>
                </a:lnTo>
                <a:lnTo>
                  <a:pt x="2627835" y="670181"/>
                </a:lnTo>
                <a:lnTo>
                  <a:pt x="2630182" y="671738"/>
                </a:lnTo>
                <a:lnTo>
                  <a:pt x="2630585" y="673485"/>
                </a:lnTo>
                <a:lnTo>
                  <a:pt x="2630951" y="674655"/>
                </a:lnTo>
                <a:lnTo>
                  <a:pt x="2630828" y="677375"/>
                </a:lnTo>
                <a:lnTo>
                  <a:pt x="2630364" y="680292"/>
                </a:lnTo>
                <a:lnTo>
                  <a:pt x="2627652" y="682040"/>
                </a:lnTo>
                <a:close/>
              </a:path>
              <a:path w="4097654" h="972819">
                <a:moveTo>
                  <a:pt x="3134201" y="656370"/>
                </a:moveTo>
                <a:lnTo>
                  <a:pt x="3128372" y="656370"/>
                </a:lnTo>
                <a:lnTo>
                  <a:pt x="3126391" y="654425"/>
                </a:lnTo>
                <a:lnTo>
                  <a:pt x="3126612" y="652093"/>
                </a:lnTo>
                <a:lnTo>
                  <a:pt x="3126794" y="649563"/>
                </a:lnTo>
                <a:lnTo>
                  <a:pt x="3128737" y="647816"/>
                </a:lnTo>
                <a:lnTo>
                  <a:pt x="3134201" y="647816"/>
                </a:lnTo>
                <a:lnTo>
                  <a:pt x="3135961" y="649563"/>
                </a:lnTo>
                <a:lnTo>
                  <a:pt x="3136144" y="652290"/>
                </a:lnTo>
                <a:lnTo>
                  <a:pt x="3136365" y="654622"/>
                </a:lnTo>
                <a:lnTo>
                  <a:pt x="3134201" y="656370"/>
                </a:lnTo>
                <a:close/>
              </a:path>
              <a:path w="4097654" h="972819">
                <a:moveTo>
                  <a:pt x="3149820" y="960146"/>
                </a:moveTo>
                <a:lnTo>
                  <a:pt x="3144723" y="960146"/>
                </a:lnTo>
                <a:lnTo>
                  <a:pt x="3143001" y="957624"/>
                </a:lnTo>
                <a:lnTo>
                  <a:pt x="3143367" y="954897"/>
                </a:lnTo>
                <a:lnTo>
                  <a:pt x="3143771" y="952564"/>
                </a:lnTo>
                <a:lnTo>
                  <a:pt x="3145896" y="950422"/>
                </a:lnTo>
                <a:lnTo>
                  <a:pt x="3148243" y="950620"/>
                </a:lnTo>
                <a:lnTo>
                  <a:pt x="3150407" y="950620"/>
                </a:lnTo>
                <a:lnTo>
                  <a:pt x="3152350" y="953339"/>
                </a:lnTo>
                <a:lnTo>
                  <a:pt x="3152167" y="956067"/>
                </a:lnTo>
                <a:lnTo>
                  <a:pt x="3151946" y="958399"/>
                </a:lnTo>
                <a:lnTo>
                  <a:pt x="3149820" y="960146"/>
                </a:lnTo>
                <a:close/>
              </a:path>
              <a:path w="4097654" h="972819">
                <a:moveTo>
                  <a:pt x="3108858" y="882552"/>
                </a:moveTo>
                <a:lnTo>
                  <a:pt x="3105521" y="880022"/>
                </a:lnTo>
                <a:lnTo>
                  <a:pt x="3105105" y="877105"/>
                </a:lnTo>
                <a:lnTo>
                  <a:pt x="3104751" y="874385"/>
                </a:lnTo>
                <a:lnTo>
                  <a:pt x="3105925" y="872630"/>
                </a:lnTo>
                <a:lnTo>
                  <a:pt x="3109445" y="871855"/>
                </a:lnTo>
                <a:lnTo>
                  <a:pt x="3110214" y="872630"/>
                </a:lnTo>
                <a:lnTo>
                  <a:pt x="3111975" y="873602"/>
                </a:lnTo>
                <a:lnTo>
                  <a:pt x="3112561" y="874970"/>
                </a:lnTo>
                <a:lnTo>
                  <a:pt x="3113514" y="877105"/>
                </a:lnTo>
                <a:lnTo>
                  <a:pt x="3111975" y="880804"/>
                </a:lnTo>
                <a:lnTo>
                  <a:pt x="3110397" y="881579"/>
                </a:lnTo>
                <a:lnTo>
                  <a:pt x="3108858" y="882552"/>
                </a:lnTo>
                <a:close/>
              </a:path>
              <a:path w="4097654" h="972819">
                <a:moveTo>
                  <a:pt x="3227638" y="714714"/>
                </a:moveTo>
                <a:lnTo>
                  <a:pt x="3226061" y="714129"/>
                </a:lnTo>
                <a:lnTo>
                  <a:pt x="3224118" y="712184"/>
                </a:lnTo>
                <a:lnTo>
                  <a:pt x="3223531" y="710437"/>
                </a:lnTo>
                <a:lnTo>
                  <a:pt x="3222358" y="708689"/>
                </a:lnTo>
                <a:lnTo>
                  <a:pt x="3223348" y="707132"/>
                </a:lnTo>
                <a:lnTo>
                  <a:pt x="3223935" y="705377"/>
                </a:lnTo>
                <a:lnTo>
                  <a:pt x="3227051" y="703630"/>
                </a:lnTo>
                <a:lnTo>
                  <a:pt x="3230350" y="705962"/>
                </a:lnTo>
                <a:lnTo>
                  <a:pt x="3230471" y="707132"/>
                </a:lnTo>
                <a:lnTo>
                  <a:pt x="3230571" y="709267"/>
                </a:lnTo>
                <a:lnTo>
                  <a:pt x="3230754" y="710437"/>
                </a:lnTo>
                <a:lnTo>
                  <a:pt x="3230350" y="711607"/>
                </a:lnTo>
                <a:lnTo>
                  <a:pt x="3229985" y="712579"/>
                </a:lnTo>
                <a:lnTo>
                  <a:pt x="3229398" y="713939"/>
                </a:lnTo>
                <a:lnTo>
                  <a:pt x="3228407" y="714326"/>
                </a:lnTo>
                <a:lnTo>
                  <a:pt x="3227638" y="714714"/>
                </a:lnTo>
                <a:close/>
              </a:path>
              <a:path w="4097654" h="972819">
                <a:moveTo>
                  <a:pt x="3209892" y="972210"/>
                </a:moveTo>
                <a:lnTo>
                  <a:pt x="3203256" y="972210"/>
                </a:lnTo>
                <a:lnTo>
                  <a:pt x="3204246" y="971040"/>
                </a:lnTo>
                <a:lnTo>
                  <a:pt x="3205199" y="970068"/>
                </a:lnTo>
                <a:lnTo>
                  <a:pt x="3206776" y="969870"/>
                </a:lnTo>
                <a:lnTo>
                  <a:pt x="3207949" y="970455"/>
                </a:lnTo>
                <a:lnTo>
                  <a:pt x="3209305" y="970653"/>
                </a:lnTo>
                <a:lnTo>
                  <a:pt x="3209709" y="971625"/>
                </a:lnTo>
                <a:lnTo>
                  <a:pt x="3209892" y="971815"/>
                </a:lnTo>
                <a:lnTo>
                  <a:pt x="3209892" y="972210"/>
                </a:lnTo>
                <a:close/>
              </a:path>
              <a:path w="4097654" h="972819">
                <a:moveTo>
                  <a:pt x="2811776" y="503703"/>
                </a:moveTo>
                <a:lnTo>
                  <a:pt x="2799493" y="500983"/>
                </a:lnTo>
                <a:lnTo>
                  <a:pt x="2795790" y="491062"/>
                </a:lnTo>
                <a:lnTo>
                  <a:pt x="2799493" y="485622"/>
                </a:lnTo>
                <a:lnTo>
                  <a:pt x="2800263" y="484650"/>
                </a:lnTo>
                <a:lnTo>
                  <a:pt x="2801436" y="484065"/>
                </a:lnTo>
                <a:lnTo>
                  <a:pt x="2807486" y="483093"/>
                </a:lnTo>
                <a:lnTo>
                  <a:pt x="2811372" y="484840"/>
                </a:lnTo>
                <a:lnTo>
                  <a:pt x="2814123" y="488540"/>
                </a:lnTo>
                <a:lnTo>
                  <a:pt x="2816256" y="491449"/>
                </a:lnTo>
                <a:lnTo>
                  <a:pt x="2817430" y="495149"/>
                </a:lnTo>
                <a:lnTo>
                  <a:pt x="2819373" y="498256"/>
                </a:lnTo>
                <a:lnTo>
                  <a:pt x="2820180" y="499623"/>
                </a:lnTo>
                <a:lnTo>
                  <a:pt x="2822123" y="500398"/>
                </a:lnTo>
                <a:lnTo>
                  <a:pt x="2823479" y="501371"/>
                </a:lnTo>
                <a:lnTo>
                  <a:pt x="2817612" y="503513"/>
                </a:lnTo>
                <a:lnTo>
                  <a:pt x="2811776" y="503703"/>
                </a:lnTo>
                <a:close/>
              </a:path>
              <a:path w="4097654" h="972819">
                <a:moveTo>
                  <a:pt x="2824066" y="501371"/>
                </a:moveTo>
                <a:lnTo>
                  <a:pt x="2823479" y="501371"/>
                </a:lnTo>
                <a:lnTo>
                  <a:pt x="2823662" y="501181"/>
                </a:lnTo>
                <a:lnTo>
                  <a:pt x="2824066" y="501181"/>
                </a:lnTo>
                <a:lnTo>
                  <a:pt x="2824066" y="501371"/>
                </a:lnTo>
                <a:close/>
              </a:path>
              <a:path w="4097654" h="972819">
                <a:moveTo>
                  <a:pt x="2823883" y="501568"/>
                </a:moveTo>
                <a:lnTo>
                  <a:pt x="2823662" y="501371"/>
                </a:lnTo>
                <a:lnTo>
                  <a:pt x="2823883" y="501371"/>
                </a:lnTo>
                <a:lnTo>
                  <a:pt x="2823883" y="501568"/>
                </a:lnTo>
                <a:close/>
              </a:path>
              <a:path w="4097654" h="972819">
                <a:moveTo>
                  <a:pt x="2826230" y="514012"/>
                </a:moveTo>
                <a:lnTo>
                  <a:pt x="2825057" y="513039"/>
                </a:lnTo>
                <a:lnTo>
                  <a:pt x="2821354" y="509537"/>
                </a:lnTo>
                <a:lnTo>
                  <a:pt x="2821133" y="505648"/>
                </a:lnTo>
                <a:lnTo>
                  <a:pt x="2824066" y="501568"/>
                </a:lnTo>
                <a:lnTo>
                  <a:pt x="2825422" y="502730"/>
                </a:lnTo>
                <a:lnTo>
                  <a:pt x="2827182" y="503513"/>
                </a:lnTo>
                <a:lnTo>
                  <a:pt x="2828356" y="504873"/>
                </a:lnTo>
                <a:lnTo>
                  <a:pt x="2830116" y="506818"/>
                </a:lnTo>
                <a:lnTo>
                  <a:pt x="2830520" y="509347"/>
                </a:lnTo>
                <a:lnTo>
                  <a:pt x="2829712" y="511870"/>
                </a:lnTo>
                <a:lnTo>
                  <a:pt x="2829346" y="513237"/>
                </a:lnTo>
                <a:lnTo>
                  <a:pt x="2826230" y="514012"/>
                </a:lnTo>
                <a:close/>
              </a:path>
              <a:path w="4097654" h="972819">
                <a:moveTo>
                  <a:pt x="2833636" y="476673"/>
                </a:moveTo>
                <a:lnTo>
                  <a:pt x="2830520" y="476673"/>
                </a:lnTo>
                <a:lnTo>
                  <a:pt x="2828760" y="475503"/>
                </a:lnTo>
                <a:lnTo>
                  <a:pt x="2827182" y="474531"/>
                </a:lnTo>
                <a:lnTo>
                  <a:pt x="2826999" y="474531"/>
                </a:lnTo>
                <a:lnTo>
                  <a:pt x="2826999" y="473369"/>
                </a:lnTo>
                <a:lnTo>
                  <a:pt x="2829346" y="469479"/>
                </a:lnTo>
                <a:lnTo>
                  <a:pt x="2831876" y="468696"/>
                </a:lnTo>
                <a:lnTo>
                  <a:pt x="2834992" y="470641"/>
                </a:lnTo>
                <a:lnTo>
                  <a:pt x="2835762" y="471226"/>
                </a:lnTo>
                <a:lnTo>
                  <a:pt x="2835945" y="472784"/>
                </a:lnTo>
                <a:lnTo>
                  <a:pt x="2836531" y="474341"/>
                </a:lnTo>
                <a:lnTo>
                  <a:pt x="2834992" y="475116"/>
                </a:lnTo>
                <a:lnTo>
                  <a:pt x="2833636" y="476673"/>
                </a:lnTo>
                <a:close/>
              </a:path>
              <a:path w="4097654" h="972819">
                <a:moveTo>
                  <a:pt x="2807303" y="815456"/>
                </a:moveTo>
                <a:lnTo>
                  <a:pt x="2803600" y="812539"/>
                </a:lnTo>
                <a:lnTo>
                  <a:pt x="2803379" y="810207"/>
                </a:lnTo>
                <a:lnTo>
                  <a:pt x="2803275" y="808262"/>
                </a:lnTo>
                <a:lnTo>
                  <a:pt x="2803196" y="807677"/>
                </a:lnTo>
                <a:lnTo>
                  <a:pt x="2803966" y="806902"/>
                </a:lnTo>
                <a:lnTo>
                  <a:pt x="2805139" y="805534"/>
                </a:lnTo>
                <a:lnTo>
                  <a:pt x="2806496" y="804760"/>
                </a:lnTo>
                <a:lnTo>
                  <a:pt x="2808073" y="803985"/>
                </a:lnTo>
                <a:lnTo>
                  <a:pt x="2810016" y="805534"/>
                </a:lnTo>
                <a:lnTo>
                  <a:pt x="2810420" y="807677"/>
                </a:lnTo>
                <a:lnTo>
                  <a:pt x="2810603" y="808262"/>
                </a:lnTo>
                <a:lnTo>
                  <a:pt x="2811006" y="809037"/>
                </a:lnTo>
                <a:lnTo>
                  <a:pt x="2810785" y="809424"/>
                </a:lnTo>
                <a:lnTo>
                  <a:pt x="2809612" y="812926"/>
                </a:lnTo>
                <a:lnTo>
                  <a:pt x="2808439" y="814286"/>
                </a:lnTo>
                <a:lnTo>
                  <a:pt x="2807303" y="815456"/>
                </a:lnTo>
                <a:close/>
              </a:path>
              <a:path w="4097654" h="972819">
                <a:moveTo>
                  <a:pt x="2866019" y="795810"/>
                </a:moveTo>
                <a:lnTo>
                  <a:pt x="2864259" y="795620"/>
                </a:lnTo>
                <a:lnTo>
                  <a:pt x="2863451" y="795423"/>
                </a:lnTo>
                <a:lnTo>
                  <a:pt x="2862316" y="794063"/>
                </a:lnTo>
                <a:lnTo>
                  <a:pt x="2862316" y="792316"/>
                </a:lnTo>
                <a:lnTo>
                  <a:pt x="2863085" y="790948"/>
                </a:lnTo>
                <a:lnTo>
                  <a:pt x="2863855" y="790561"/>
                </a:lnTo>
                <a:lnTo>
                  <a:pt x="2864624" y="789786"/>
                </a:lnTo>
                <a:lnTo>
                  <a:pt x="2866019" y="789589"/>
                </a:lnTo>
                <a:lnTo>
                  <a:pt x="2867741" y="789004"/>
                </a:lnTo>
                <a:lnTo>
                  <a:pt x="2868548" y="789786"/>
                </a:lnTo>
                <a:lnTo>
                  <a:pt x="2870088" y="790561"/>
                </a:lnTo>
                <a:lnTo>
                  <a:pt x="2870674" y="791921"/>
                </a:lnTo>
                <a:lnTo>
                  <a:pt x="2871078" y="792506"/>
                </a:lnTo>
                <a:lnTo>
                  <a:pt x="2870088" y="794451"/>
                </a:lnTo>
                <a:lnTo>
                  <a:pt x="2869318" y="794838"/>
                </a:lnTo>
                <a:lnTo>
                  <a:pt x="2867741" y="795423"/>
                </a:lnTo>
                <a:lnTo>
                  <a:pt x="2866019" y="795810"/>
                </a:lnTo>
                <a:close/>
              </a:path>
              <a:path w="4097654" h="972819">
                <a:moveTo>
                  <a:pt x="2687716" y="698570"/>
                </a:moveTo>
                <a:lnTo>
                  <a:pt x="2683609" y="698570"/>
                </a:lnTo>
                <a:lnTo>
                  <a:pt x="2681483" y="696436"/>
                </a:lnTo>
                <a:lnTo>
                  <a:pt x="2681483" y="693321"/>
                </a:lnTo>
                <a:lnTo>
                  <a:pt x="2682436" y="692546"/>
                </a:lnTo>
                <a:lnTo>
                  <a:pt x="2683609" y="690989"/>
                </a:lnTo>
                <a:lnTo>
                  <a:pt x="2685004" y="690601"/>
                </a:lnTo>
                <a:lnTo>
                  <a:pt x="2687312" y="689819"/>
                </a:lnTo>
                <a:lnTo>
                  <a:pt x="2689476" y="692159"/>
                </a:lnTo>
                <a:lnTo>
                  <a:pt x="2689398" y="693321"/>
                </a:lnTo>
                <a:lnTo>
                  <a:pt x="2689293" y="696823"/>
                </a:lnTo>
                <a:lnTo>
                  <a:pt x="2687716" y="698570"/>
                </a:lnTo>
                <a:close/>
              </a:path>
              <a:path w="4097654" h="972819">
                <a:moveTo>
                  <a:pt x="2689293" y="620778"/>
                </a:moveTo>
                <a:lnTo>
                  <a:pt x="2687312" y="620391"/>
                </a:lnTo>
                <a:lnTo>
                  <a:pt x="2684783" y="619616"/>
                </a:lnTo>
                <a:lnTo>
                  <a:pt x="2683609" y="617671"/>
                </a:lnTo>
                <a:lnTo>
                  <a:pt x="2684013" y="613782"/>
                </a:lnTo>
                <a:lnTo>
                  <a:pt x="2684783" y="612999"/>
                </a:lnTo>
                <a:lnTo>
                  <a:pt x="2685956" y="611449"/>
                </a:lnTo>
                <a:lnTo>
                  <a:pt x="2689072" y="610082"/>
                </a:lnTo>
                <a:lnTo>
                  <a:pt x="2691823" y="612999"/>
                </a:lnTo>
                <a:lnTo>
                  <a:pt x="2691823" y="618059"/>
                </a:lnTo>
                <a:lnTo>
                  <a:pt x="2689293" y="620778"/>
                </a:lnTo>
                <a:close/>
              </a:path>
              <a:path w="4097654" h="972819">
                <a:moveTo>
                  <a:pt x="2667258" y="877492"/>
                </a:moveTo>
                <a:lnTo>
                  <a:pt x="2665277" y="877302"/>
                </a:lnTo>
                <a:lnTo>
                  <a:pt x="2662747" y="877105"/>
                </a:lnTo>
                <a:lnTo>
                  <a:pt x="2661383" y="874970"/>
                </a:lnTo>
                <a:lnTo>
                  <a:pt x="2661787" y="872053"/>
                </a:lnTo>
                <a:lnTo>
                  <a:pt x="2662160" y="870108"/>
                </a:lnTo>
                <a:lnTo>
                  <a:pt x="2663517" y="869135"/>
                </a:lnTo>
                <a:lnTo>
                  <a:pt x="2665681" y="869325"/>
                </a:lnTo>
                <a:lnTo>
                  <a:pt x="2668393" y="869713"/>
                </a:lnTo>
                <a:lnTo>
                  <a:pt x="2669970" y="871658"/>
                </a:lnTo>
                <a:lnTo>
                  <a:pt x="2669201" y="874385"/>
                </a:lnTo>
                <a:lnTo>
                  <a:pt x="2668614" y="876330"/>
                </a:lnTo>
                <a:lnTo>
                  <a:pt x="2667258" y="877492"/>
                </a:lnTo>
                <a:close/>
              </a:path>
              <a:path w="4097654" h="972819">
                <a:moveTo>
                  <a:pt x="2726331" y="821875"/>
                </a:moveTo>
                <a:lnTo>
                  <a:pt x="2723398" y="820903"/>
                </a:lnTo>
                <a:lnTo>
                  <a:pt x="2723032" y="817401"/>
                </a:lnTo>
                <a:lnTo>
                  <a:pt x="2723032" y="815456"/>
                </a:lnTo>
                <a:lnTo>
                  <a:pt x="2723619" y="813709"/>
                </a:lnTo>
                <a:lnTo>
                  <a:pt x="2723985" y="812926"/>
                </a:lnTo>
                <a:lnTo>
                  <a:pt x="2725562" y="812736"/>
                </a:lnTo>
                <a:lnTo>
                  <a:pt x="2726735" y="811954"/>
                </a:lnTo>
                <a:lnTo>
                  <a:pt x="2727688" y="812539"/>
                </a:lnTo>
                <a:lnTo>
                  <a:pt x="2729265" y="812926"/>
                </a:lnTo>
                <a:lnTo>
                  <a:pt x="2729669" y="813899"/>
                </a:lnTo>
                <a:lnTo>
                  <a:pt x="2730842" y="816041"/>
                </a:lnTo>
                <a:lnTo>
                  <a:pt x="2729669" y="819148"/>
                </a:lnTo>
                <a:lnTo>
                  <a:pt x="2727688" y="820705"/>
                </a:lnTo>
                <a:lnTo>
                  <a:pt x="2726331" y="821875"/>
                </a:lnTo>
                <a:close/>
              </a:path>
              <a:path w="4097654" h="972819">
                <a:moveTo>
                  <a:pt x="1000274" y="18863"/>
                </a:moveTo>
                <a:lnTo>
                  <a:pt x="998324" y="18475"/>
                </a:lnTo>
                <a:lnTo>
                  <a:pt x="997150" y="18285"/>
                </a:lnTo>
                <a:lnTo>
                  <a:pt x="995984" y="17313"/>
                </a:lnTo>
                <a:lnTo>
                  <a:pt x="995200" y="15368"/>
                </a:lnTo>
                <a:lnTo>
                  <a:pt x="995786" y="13811"/>
                </a:lnTo>
                <a:lnTo>
                  <a:pt x="997348" y="12253"/>
                </a:lnTo>
                <a:lnTo>
                  <a:pt x="998712" y="12063"/>
                </a:lnTo>
                <a:lnTo>
                  <a:pt x="999886" y="11478"/>
                </a:lnTo>
                <a:lnTo>
                  <a:pt x="1000861" y="12063"/>
                </a:lnTo>
                <a:lnTo>
                  <a:pt x="1002423" y="12253"/>
                </a:lnTo>
                <a:lnTo>
                  <a:pt x="1003589" y="13811"/>
                </a:lnTo>
                <a:lnTo>
                  <a:pt x="1003398" y="15368"/>
                </a:lnTo>
                <a:lnTo>
                  <a:pt x="1003010" y="16340"/>
                </a:lnTo>
                <a:lnTo>
                  <a:pt x="1002225" y="18088"/>
                </a:lnTo>
                <a:lnTo>
                  <a:pt x="1000274" y="18863"/>
                </a:lnTo>
                <a:close/>
              </a:path>
              <a:path w="4097654" h="972819">
                <a:moveTo>
                  <a:pt x="3008967" y="737861"/>
                </a:moveTo>
                <a:lnTo>
                  <a:pt x="3008198" y="737466"/>
                </a:lnTo>
                <a:lnTo>
                  <a:pt x="3004678" y="736107"/>
                </a:lnTo>
                <a:lnTo>
                  <a:pt x="3003718" y="731245"/>
                </a:lnTo>
                <a:lnTo>
                  <a:pt x="3006841" y="728137"/>
                </a:lnTo>
                <a:lnTo>
                  <a:pt x="3007428" y="727742"/>
                </a:lnTo>
                <a:lnTo>
                  <a:pt x="3008198" y="727355"/>
                </a:lnTo>
                <a:lnTo>
                  <a:pt x="3009371" y="728137"/>
                </a:lnTo>
                <a:lnTo>
                  <a:pt x="3011718" y="728525"/>
                </a:lnTo>
                <a:lnTo>
                  <a:pt x="3012305" y="729885"/>
                </a:lnTo>
                <a:lnTo>
                  <a:pt x="3013478" y="732027"/>
                </a:lnTo>
                <a:lnTo>
                  <a:pt x="3013478" y="734747"/>
                </a:lnTo>
                <a:lnTo>
                  <a:pt x="3011314" y="736494"/>
                </a:lnTo>
                <a:lnTo>
                  <a:pt x="3010545" y="737276"/>
                </a:lnTo>
                <a:lnTo>
                  <a:pt x="3008967" y="737861"/>
                </a:lnTo>
                <a:close/>
              </a:path>
              <a:path w="4097654" h="972819">
                <a:moveTo>
                  <a:pt x="2969979" y="897138"/>
                </a:moveTo>
                <a:lnTo>
                  <a:pt x="2967632" y="896940"/>
                </a:lnTo>
                <a:lnTo>
                  <a:pt x="2965475" y="896553"/>
                </a:lnTo>
                <a:lnTo>
                  <a:pt x="2963708" y="894023"/>
                </a:lnTo>
                <a:lnTo>
                  <a:pt x="2964112" y="890331"/>
                </a:lnTo>
                <a:lnTo>
                  <a:pt x="2965102" y="889746"/>
                </a:lnTo>
                <a:lnTo>
                  <a:pt x="2966276" y="888188"/>
                </a:lnTo>
                <a:lnTo>
                  <a:pt x="2967822" y="887801"/>
                </a:lnTo>
                <a:lnTo>
                  <a:pt x="2970573" y="887414"/>
                </a:lnTo>
                <a:lnTo>
                  <a:pt x="2972882" y="889746"/>
                </a:lnTo>
                <a:lnTo>
                  <a:pt x="2972699" y="892276"/>
                </a:lnTo>
                <a:lnTo>
                  <a:pt x="2972295" y="894805"/>
                </a:lnTo>
                <a:lnTo>
                  <a:pt x="2969979" y="897138"/>
                </a:lnTo>
                <a:close/>
              </a:path>
              <a:path w="4097654" h="972819">
                <a:moveTo>
                  <a:pt x="3070609" y="437967"/>
                </a:moveTo>
                <a:lnTo>
                  <a:pt x="3066906" y="437967"/>
                </a:lnTo>
                <a:lnTo>
                  <a:pt x="3064963" y="436022"/>
                </a:lnTo>
                <a:lnTo>
                  <a:pt x="3064193" y="433303"/>
                </a:lnTo>
                <a:lnTo>
                  <a:pt x="3064780" y="432133"/>
                </a:lnTo>
                <a:lnTo>
                  <a:pt x="3065367" y="430385"/>
                </a:lnTo>
                <a:lnTo>
                  <a:pt x="3066502" y="429413"/>
                </a:lnTo>
                <a:lnTo>
                  <a:pt x="3068079" y="428251"/>
                </a:lnTo>
                <a:lnTo>
                  <a:pt x="3069839" y="428828"/>
                </a:lnTo>
                <a:lnTo>
                  <a:pt x="3071378" y="429998"/>
                </a:lnTo>
                <a:lnTo>
                  <a:pt x="3073542" y="431745"/>
                </a:lnTo>
                <a:lnTo>
                  <a:pt x="3074129" y="434275"/>
                </a:lnTo>
                <a:lnTo>
                  <a:pt x="3071965" y="437192"/>
                </a:lnTo>
                <a:lnTo>
                  <a:pt x="3070609" y="437967"/>
                </a:lnTo>
                <a:close/>
              </a:path>
              <a:path w="4097654" h="972819">
                <a:moveTo>
                  <a:pt x="3046813" y="937393"/>
                </a:moveTo>
                <a:lnTo>
                  <a:pt x="3044284" y="936808"/>
                </a:lnTo>
                <a:lnTo>
                  <a:pt x="3042737" y="936619"/>
                </a:lnTo>
                <a:lnTo>
                  <a:pt x="3040977" y="935449"/>
                </a:lnTo>
                <a:lnTo>
                  <a:pt x="3039986" y="934089"/>
                </a:lnTo>
                <a:lnTo>
                  <a:pt x="3038630" y="932144"/>
                </a:lnTo>
                <a:lnTo>
                  <a:pt x="3040977" y="929029"/>
                </a:lnTo>
                <a:lnTo>
                  <a:pt x="3044093" y="928642"/>
                </a:lnTo>
                <a:lnTo>
                  <a:pt x="3044870" y="929029"/>
                </a:lnTo>
                <a:lnTo>
                  <a:pt x="3046630" y="929614"/>
                </a:lnTo>
                <a:lnTo>
                  <a:pt x="3048390" y="930002"/>
                </a:lnTo>
                <a:lnTo>
                  <a:pt x="3049929" y="930587"/>
                </a:lnTo>
                <a:lnTo>
                  <a:pt x="3050150" y="931559"/>
                </a:lnTo>
                <a:lnTo>
                  <a:pt x="3049747" y="933116"/>
                </a:lnTo>
                <a:lnTo>
                  <a:pt x="3048977" y="935646"/>
                </a:lnTo>
                <a:lnTo>
                  <a:pt x="3046813" y="937393"/>
                </a:lnTo>
                <a:close/>
              </a:path>
              <a:path w="4097654" h="972819">
                <a:moveTo>
                  <a:pt x="2946549" y="594334"/>
                </a:moveTo>
                <a:lnTo>
                  <a:pt x="2945193" y="592579"/>
                </a:lnTo>
                <a:lnTo>
                  <a:pt x="2944606" y="590634"/>
                </a:lnTo>
                <a:lnTo>
                  <a:pt x="2944423" y="589084"/>
                </a:lnTo>
                <a:lnTo>
                  <a:pt x="2944789" y="587139"/>
                </a:lnTo>
                <a:lnTo>
                  <a:pt x="2945962" y="584025"/>
                </a:lnTo>
                <a:lnTo>
                  <a:pt x="2948896" y="583637"/>
                </a:lnTo>
                <a:lnTo>
                  <a:pt x="2950069" y="585195"/>
                </a:lnTo>
                <a:lnTo>
                  <a:pt x="2951059" y="586554"/>
                </a:lnTo>
                <a:lnTo>
                  <a:pt x="2951646" y="588302"/>
                </a:lnTo>
                <a:lnTo>
                  <a:pt x="2952599" y="590246"/>
                </a:lnTo>
                <a:lnTo>
                  <a:pt x="2951242" y="591606"/>
                </a:lnTo>
                <a:lnTo>
                  <a:pt x="2950069" y="593164"/>
                </a:lnTo>
                <a:lnTo>
                  <a:pt x="2948713" y="593551"/>
                </a:lnTo>
                <a:lnTo>
                  <a:pt x="2946549" y="594334"/>
                </a:lnTo>
                <a:close/>
              </a:path>
              <a:path w="4097654" h="972819">
                <a:moveTo>
                  <a:pt x="3030637" y="399466"/>
                </a:moveTo>
                <a:lnTo>
                  <a:pt x="3029281" y="399466"/>
                </a:lnTo>
                <a:lnTo>
                  <a:pt x="3025943" y="398099"/>
                </a:lnTo>
                <a:lnTo>
                  <a:pt x="3024183" y="395964"/>
                </a:lnTo>
                <a:lnTo>
                  <a:pt x="3024077" y="394604"/>
                </a:lnTo>
                <a:lnTo>
                  <a:pt x="3024000" y="392272"/>
                </a:lnTo>
                <a:lnTo>
                  <a:pt x="3025174" y="390904"/>
                </a:lnTo>
                <a:lnTo>
                  <a:pt x="3025761" y="389742"/>
                </a:lnTo>
                <a:lnTo>
                  <a:pt x="3029464" y="389157"/>
                </a:lnTo>
                <a:lnTo>
                  <a:pt x="3031810" y="390904"/>
                </a:lnTo>
                <a:lnTo>
                  <a:pt x="3033167" y="394604"/>
                </a:lnTo>
                <a:lnTo>
                  <a:pt x="3033936" y="396351"/>
                </a:lnTo>
                <a:lnTo>
                  <a:pt x="3033167" y="399071"/>
                </a:lnTo>
                <a:lnTo>
                  <a:pt x="3031810" y="399269"/>
                </a:lnTo>
                <a:lnTo>
                  <a:pt x="3030637" y="399466"/>
                </a:lnTo>
                <a:close/>
              </a:path>
              <a:path w="4097654" h="972819">
                <a:moveTo>
                  <a:pt x="3052093" y="658512"/>
                </a:moveTo>
                <a:lnTo>
                  <a:pt x="3051103" y="658512"/>
                </a:lnTo>
                <a:lnTo>
                  <a:pt x="3047621" y="658315"/>
                </a:lnTo>
                <a:lnTo>
                  <a:pt x="3045640" y="656567"/>
                </a:lnTo>
                <a:lnTo>
                  <a:pt x="3043880" y="651318"/>
                </a:lnTo>
                <a:lnTo>
                  <a:pt x="3046044" y="649175"/>
                </a:lnTo>
                <a:lnTo>
                  <a:pt x="3054440" y="655785"/>
                </a:lnTo>
                <a:lnTo>
                  <a:pt x="3053632" y="657730"/>
                </a:lnTo>
                <a:lnTo>
                  <a:pt x="3052093" y="658512"/>
                </a:lnTo>
                <a:close/>
              </a:path>
              <a:path w="4097654" h="972819">
                <a:moveTo>
                  <a:pt x="3131084" y="972210"/>
                </a:moveTo>
                <a:lnTo>
                  <a:pt x="3123091" y="972210"/>
                </a:lnTo>
                <a:lnTo>
                  <a:pt x="3124082" y="970653"/>
                </a:lnTo>
                <a:lnTo>
                  <a:pt x="3125438" y="969293"/>
                </a:lnTo>
                <a:lnTo>
                  <a:pt x="3128555" y="968898"/>
                </a:lnTo>
                <a:lnTo>
                  <a:pt x="3130315" y="970455"/>
                </a:lnTo>
                <a:lnTo>
                  <a:pt x="3131084" y="972210"/>
                </a:lnTo>
                <a:close/>
              </a:path>
              <a:path w="4097654" h="972819">
                <a:moveTo>
                  <a:pt x="3088583" y="460530"/>
                </a:moveTo>
                <a:lnTo>
                  <a:pt x="3087189" y="460530"/>
                </a:lnTo>
                <a:lnTo>
                  <a:pt x="3086236" y="459360"/>
                </a:lnTo>
                <a:lnTo>
                  <a:pt x="3085428" y="457810"/>
                </a:lnTo>
                <a:lnTo>
                  <a:pt x="3084476" y="456253"/>
                </a:lnTo>
                <a:lnTo>
                  <a:pt x="3084072" y="454498"/>
                </a:lnTo>
                <a:lnTo>
                  <a:pt x="3083699" y="452553"/>
                </a:lnTo>
                <a:lnTo>
                  <a:pt x="3085246" y="450418"/>
                </a:lnTo>
                <a:lnTo>
                  <a:pt x="3087996" y="450418"/>
                </a:lnTo>
                <a:lnTo>
                  <a:pt x="3089352" y="450806"/>
                </a:lnTo>
                <a:lnTo>
                  <a:pt x="3090122" y="451581"/>
                </a:lnTo>
                <a:lnTo>
                  <a:pt x="3091113" y="452166"/>
                </a:lnTo>
                <a:lnTo>
                  <a:pt x="3091295" y="453525"/>
                </a:lnTo>
                <a:lnTo>
                  <a:pt x="3092065" y="455083"/>
                </a:lnTo>
                <a:lnTo>
                  <a:pt x="3091295" y="456443"/>
                </a:lnTo>
                <a:lnTo>
                  <a:pt x="3090526" y="458000"/>
                </a:lnTo>
                <a:lnTo>
                  <a:pt x="3089535" y="459360"/>
                </a:lnTo>
                <a:lnTo>
                  <a:pt x="3088583" y="460530"/>
                </a:lnTo>
                <a:close/>
              </a:path>
              <a:path w="4097654" h="972819">
                <a:moveTo>
                  <a:pt x="3086602" y="576443"/>
                </a:moveTo>
                <a:lnTo>
                  <a:pt x="3084659" y="576245"/>
                </a:lnTo>
                <a:lnTo>
                  <a:pt x="3082525" y="574103"/>
                </a:lnTo>
                <a:lnTo>
                  <a:pt x="3081939" y="572546"/>
                </a:lnTo>
                <a:lnTo>
                  <a:pt x="3082312" y="571581"/>
                </a:lnTo>
                <a:lnTo>
                  <a:pt x="3083485" y="568269"/>
                </a:lnTo>
                <a:lnTo>
                  <a:pt x="3086823" y="566324"/>
                </a:lnTo>
                <a:lnTo>
                  <a:pt x="3089718" y="566909"/>
                </a:lnTo>
                <a:lnTo>
                  <a:pt x="3090526" y="567691"/>
                </a:lnTo>
                <a:lnTo>
                  <a:pt x="3091699" y="568466"/>
                </a:lnTo>
                <a:lnTo>
                  <a:pt x="3092065" y="569439"/>
                </a:lnTo>
                <a:lnTo>
                  <a:pt x="3092652" y="571968"/>
                </a:lnTo>
                <a:lnTo>
                  <a:pt x="3091295" y="574103"/>
                </a:lnTo>
                <a:lnTo>
                  <a:pt x="3088583" y="575471"/>
                </a:lnTo>
                <a:lnTo>
                  <a:pt x="3086602" y="576443"/>
                </a:lnTo>
                <a:close/>
              </a:path>
              <a:path w="4097654" h="972819">
                <a:moveTo>
                  <a:pt x="2973285" y="540267"/>
                </a:moveTo>
                <a:lnTo>
                  <a:pt x="2971708" y="539879"/>
                </a:lnTo>
                <a:lnTo>
                  <a:pt x="2967632" y="539104"/>
                </a:lnTo>
                <a:lnTo>
                  <a:pt x="2965475" y="536764"/>
                </a:lnTo>
                <a:lnTo>
                  <a:pt x="2966649" y="532487"/>
                </a:lnTo>
                <a:lnTo>
                  <a:pt x="2968409" y="531318"/>
                </a:lnTo>
                <a:lnTo>
                  <a:pt x="2969179" y="530543"/>
                </a:lnTo>
                <a:lnTo>
                  <a:pt x="2973689" y="530740"/>
                </a:lnTo>
                <a:lnTo>
                  <a:pt x="2975815" y="533072"/>
                </a:lnTo>
                <a:lnTo>
                  <a:pt x="2975228" y="538519"/>
                </a:lnTo>
                <a:lnTo>
                  <a:pt x="2973285" y="540267"/>
                </a:lnTo>
                <a:close/>
              </a:path>
              <a:path w="4097654" h="972819">
                <a:moveTo>
                  <a:pt x="2948309" y="482508"/>
                </a:moveTo>
                <a:lnTo>
                  <a:pt x="2945779" y="481535"/>
                </a:lnTo>
                <a:lnTo>
                  <a:pt x="2944789" y="480175"/>
                </a:lnTo>
                <a:lnTo>
                  <a:pt x="2943653" y="478033"/>
                </a:lnTo>
                <a:lnTo>
                  <a:pt x="2943250" y="475503"/>
                </a:lnTo>
                <a:lnTo>
                  <a:pt x="2944423" y="473171"/>
                </a:lnTo>
                <a:lnTo>
                  <a:pt x="2944789" y="472396"/>
                </a:lnTo>
                <a:lnTo>
                  <a:pt x="2946366" y="472001"/>
                </a:lnTo>
                <a:lnTo>
                  <a:pt x="2947356" y="471614"/>
                </a:lnTo>
                <a:lnTo>
                  <a:pt x="2950069" y="472199"/>
                </a:lnTo>
                <a:lnTo>
                  <a:pt x="2951425" y="473946"/>
                </a:lnTo>
                <a:lnTo>
                  <a:pt x="2951646" y="476863"/>
                </a:lnTo>
                <a:lnTo>
                  <a:pt x="2951829" y="478808"/>
                </a:lnTo>
                <a:lnTo>
                  <a:pt x="2951425" y="480563"/>
                </a:lnTo>
                <a:lnTo>
                  <a:pt x="2949665" y="481733"/>
                </a:lnTo>
                <a:lnTo>
                  <a:pt x="2948309" y="482508"/>
                </a:lnTo>
                <a:close/>
              </a:path>
              <a:path w="4097654" h="972819">
                <a:moveTo>
                  <a:pt x="2985751" y="919115"/>
                </a:moveTo>
                <a:lnTo>
                  <a:pt x="2983038" y="916783"/>
                </a:lnTo>
                <a:lnTo>
                  <a:pt x="2983060" y="914253"/>
                </a:lnTo>
                <a:lnTo>
                  <a:pt x="2983221" y="911336"/>
                </a:lnTo>
                <a:lnTo>
                  <a:pt x="2985972" y="908609"/>
                </a:lnTo>
                <a:lnTo>
                  <a:pt x="2989088" y="909004"/>
                </a:lnTo>
                <a:lnTo>
                  <a:pt x="2991435" y="909194"/>
                </a:lnTo>
                <a:lnTo>
                  <a:pt x="2993561" y="911526"/>
                </a:lnTo>
                <a:lnTo>
                  <a:pt x="2993378" y="914253"/>
                </a:lnTo>
                <a:lnTo>
                  <a:pt x="2993378" y="916388"/>
                </a:lnTo>
                <a:lnTo>
                  <a:pt x="2990848" y="918728"/>
                </a:lnTo>
                <a:lnTo>
                  <a:pt x="2985751" y="919115"/>
                </a:lnTo>
                <a:close/>
              </a:path>
              <a:path w="4097654" h="972819">
                <a:moveTo>
                  <a:pt x="3167353" y="616311"/>
                </a:moveTo>
                <a:lnTo>
                  <a:pt x="3164640" y="615726"/>
                </a:lnTo>
                <a:lnTo>
                  <a:pt x="3160747" y="611449"/>
                </a:lnTo>
                <a:lnTo>
                  <a:pt x="3160533" y="608722"/>
                </a:lnTo>
                <a:lnTo>
                  <a:pt x="3163063" y="606192"/>
                </a:lnTo>
                <a:lnTo>
                  <a:pt x="3164457" y="606192"/>
                </a:lnTo>
                <a:lnTo>
                  <a:pt x="3165410" y="605417"/>
                </a:lnTo>
                <a:lnTo>
                  <a:pt x="3169113" y="606002"/>
                </a:lnTo>
                <a:lnTo>
                  <a:pt x="3171277" y="608335"/>
                </a:lnTo>
                <a:lnTo>
                  <a:pt x="3171068" y="611449"/>
                </a:lnTo>
                <a:lnTo>
                  <a:pt x="3171056" y="612809"/>
                </a:lnTo>
                <a:lnTo>
                  <a:pt x="3170286" y="613972"/>
                </a:lnTo>
                <a:lnTo>
                  <a:pt x="3169334" y="614754"/>
                </a:lnTo>
                <a:lnTo>
                  <a:pt x="3167353" y="616311"/>
                </a:lnTo>
                <a:close/>
              </a:path>
              <a:path w="4097654" h="972819">
                <a:moveTo>
                  <a:pt x="3145896" y="440694"/>
                </a:moveTo>
                <a:lnTo>
                  <a:pt x="3145127" y="440694"/>
                </a:lnTo>
                <a:lnTo>
                  <a:pt x="3144723" y="440299"/>
                </a:lnTo>
                <a:lnTo>
                  <a:pt x="3143184" y="439137"/>
                </a:lnTo>
                <a:lnTo>
                  <a:pt x="3142193" y="435247"/>
                </a:lnTo>
                <a:lnTo>
                  <a:pt x="3143367" y="433500"/>
                </a:lnTo>
                <a:lnTo>
                  <a:pt x="3144357" y="432133"/>
                </a:lnTo>
                <a:lnTo>
                  <a:pt x="3146117" y="431555"/>
                </a:lnTo>
                <a:lnTo>
                  <a:pt x="3147291" y="430385"/>
                </a:lnTo>
                <a:lnTo>
                  <a:pt x="3148830" y="431168"/>
                </a:lnTo>
                <a:lnTo>
                  <a:pt x="3150407" y="431555"/>
                </a:lnTo>
                <a:lnTo>
                  <a:pt x="3150773" y="432330"/>
                </a:lnTo>
                <a:lnTo>
                  <a:pt x="3152716" y="435832"/>
                </a:lnTo>
                <a:lnTo>
                  <a:pt x="3150590" y="439912"/>
                </a:lnTo>
                <a:lnTo>
                  <a:pt x="3146483" y="440497"/>
                </a:lnTo>
                <a:lnTo>
                  <a:pt x="3145896" y="440694"/>
                </a:lnTo>
                <a:close/>
              </a:path>
              <a:path w="4097654" h="972819">
                <a:moveTo>
                  <a:pt x="3148060" y="518099"/>
                </a:moveTo>
                <a:lnTo>
                  <a:pt x="3146300" y="517901"/>
                </a:lnTo>
                <a:lnTo>
                  <a:pt x="3142597" y="517119"/>
                </a:lnTo>
                <a:lnTo>
                  <a:pt x="3140654" y="515372"/>
                </a:lnTo>
                <a:lnTo>
                  <a:pt x="3140068" y="512265"/>
                </a:lnTo>
                <a:lnTo>
                  <a:pt x="3140654" y="511095"/>
                </a:lnTo>
                <a:lnTo>
                  <a:pt x="3141020" y="509735"/>
                </a:lnTo>
                <a:lnTo>
                  <a:pt x="3141828" y="509150"/>
                </a:lnTo>
                <a:lnTo>
                  <a:pt x="3143367" y="508177"/>
                </a:lnTo>
                <a:lnTo>
                  <a:pt x="3145127" y="507980"/>
                </a:lnTo>
                <a:lnTo>
                  <a:pt x="3146887" y="508952"/>
                </a:lnTo>
                <a:lnTo>
                  <a:pt x="3149599" y="510510"/>
                </a:lnTo>
                <a:lnTo>
                  <a:pt x="3150590" y="512265"/>
                </a:lnTo>
                <a:lnTo>
                  <a:pt x="3150186" y="514787"/>
                </a:lnTo>
                <a:lnTo>
                  <a:pt x="3149820" y="516732"/>
                </a:lnTo>
                <a:lnTo>
                  <a:pt x="3148060" y="518099"/>
                </a:lnTo>
                <a:close/>
              </a:path>
              <a:path w="4097654" h="972819">
                <a:moveTo>
                  <a:pt x="3206189" y="539879"/>
                </a:moveTo>
                <a:lnTo>
                  <a:pt x="3203256" y="538709"/>
                </a:lnTo>
                <a:lnTo>
                  <a:pt x="3202669" y="537349"/>
                </a:lnTo>
                <a:lnTo>
                  <a:pt x="3201899" y="536764"/>
                </a:lnTo>
                <a:lnTo>
                  <a:pt x="3201899" y="534820"/>
                </a:lnTo>
                <a:lnTo>
                  <a:pt x="3203660" y="531713"/>
                </a:lnTo>
                <a:lnTo>
                  <a:pt x="3206776" y="531128"/>
                </a:lnTo>
                <a:lnTo>
                  <a:pt x="3208132" y="531713"/>
                </a:lnTo>
                <a:lnTo>
                  <a:pt x="3208902" y="532487"/>
                </a:lnTo>
                <a:lnTo>
                  <a:pt x="3210075" y="533847"/>
                </a:lnTo>
                <a:lnTo>
                  <a:pt x="3210075" y="535595"/>
                </a:lnTo>
                <a:lnTo>
                  <a:pt x="3207545" y="538519"/>
                </a:lnTo>
                <a:lnTo>
                  <a:pt x="3206189" y="539879"/>
                </a:lnTo>
                <a:close/>
              </a:path>
              <a:path w="4097654" h="972819">
                <a:moveTo>
                  <a:pt x="2614188" y="972210"/>
                </a:moveTo>
                <a:lnTo>
                  <a:pt x="2604801" y="972210"/>
                </a:lnTo>
                <a:lnTo>
                  <a:pt x="2604801" y="969870"/>
                </a:lnTo>
                <a:lnTo>
                  <a:pt x="2606378" y="967925"/>
                </a:lnTo>
                <a:lnTo>
                  <a:pt x="2608908" y="967538"/>
                </a:lnTo>
                <a:lnTo>
                  <a:pt x="2612024" y="967150"/>
                </a:lnTo>
                <a:lnTo>
                  <a:pt x="2614371" y="968320"/>
                </a:lnTo>
                <a:lnTo>
                  <a:pt x="2614371" y="970455"/>
                </a:lnTo>
                <a:lnTo>
                  <a:pt x="2614554" y="971040"/>
                </a:lnTo>
                <a:lnTo>
                  <a:pt x="2614188" y="972210"/>
                </a:lnTo>
                <a:close/>
              </a:path>
              <a:path w="4097654" h="972819">
                <a:moveTo>
                  <a:pt x="2730621" y="497094"/>
                </a:moveTo>
                <a:lnTo>
                  <a:pt x="2727322" y="496509"/>
                </a:lnTo>
                <a:lnTo>
                  <a:pt x="2724792" y="496121"/>
                </a:lnTo>
                <a:lnTo>
                  <a:pt x="2723398" y="493979"/>
                </a:lnTo>
                <a:lnTo>
                  <a:pt x="2723802" y="489314"/>
                </a:lnTo>
                <a:lnTo>
                  <a:pt x="2726552" y="487370"/>
                </a:lnTo>
                <a:lnTo>
                  <a:pt x="2728861" y="487567"/>
                </a:lnTo>
                <a:lnTo>
                  <a:pt x="2731208" y="487567"/>
                </a:lnTo>
                <a:lnTo>
                  <a:pt x="2733737" y="489899"/>
                </a:lnTo>
                <a:lnTo>
                  <a:pt x="2733737" y="494951"/>
                </a:lnTo>
                <a:lnTo>
                  <a:pt x="2730621" y="497094"/>
                </a:lnTo>
                <a:close/>
              </a:path>
              <a:path w="4097654" h="972819">
                <a:moveTo>
                  <a:pt x="2726552" y="939338"/>
                </a:moveTo>
                <a:lnTo>
                  <a:pt x="2724206" y="937204"/>
                </a:lnTo>
                <a:lnTo>
                  <a:pt x="2723032" y="936034"/>
                </a:lnTo>
                <a:lnTo>
                  <a:pt x="2722628" y="933116"/>
                </a:lnTo>
                <a:lnTo>
                  <a:pt x="2723619" y="931946"/>
                </a:lnTo>
                <a:lnTo>
                  <a:pt x="2725158" y="930199"/>
                </a:lnTo>
                <a:lnTo>
                  <a:pt x="2728274" y="929424"/>
                </a:lnTo>
                <a:lnTo>
                  <a:pt x="2730438" y="930587"/>
                </a:lnTo>
                <a:lnTo>
                  <a:pt x="2731794" y="931559"/>
                </a:lnTo>
                <a:lnTo>
                  <a:pt x="2732564" y="933314"/>
                </a:lnTo>
                <a:lnTo>
                  <a:pt x="2733555" y="934476"/>
                </a:lnTo>
                <a:lnTo>
                  <a:pt x="2733151" y="935646"/>
                </a:lnTo>
                <a:lnTo>
                  <a:pt x="2733151" y="936421"/>
                </a:lnTo>
                <a:lnTo>
                  <a:pt x="2730621" y="939148"/>
                </a:lnTo>
                <a:lnTo>
                  <a:pt x="2726552" y="939338"/>
                </a:lnTo>
                <a:close/>
              </a:path>
              <a:path w="4097654" h="972819">
                <a:moveTo>
                  <a:pt x="2762417" y="700325"/>
                </a:moveTo>
                <a:lnTo>
                  <a:pt x="2759705" y="697993"/>
                </a:lnTo>
                <a:lnTo>
                  <a:pt x="2758897" y="697408"/>
                </a:lnTo>
                <a:lnTo>
                  <a:pt x="2758127" y="695851"/>
                </a:lnTo>
                <a:lnTo>
                  <a:pt x="2758388" y="694681"/>
                </a:lnTo>
                <a:lnTo>
                  <a:pt x="2758897" y="692159"/>
                </a:lnTo>
                <a:lnTo>
                  <a:pt x="2762821" y="690214"/>
                </a:lnTo>
                <a:lnTo>
                  <a:pt x="2766341" y="690791"/>
                </a:lnTo>
                <a:lnTo>
                  <a:pt x="2766928" y="691764"/>
                </a:lnTo>
                <a:lnTo>
                  <a:pt x="2768467" y="693321"/>
                </a:lnTo>
                <a:lnTo>
                  <a:pt x="2768253" y="694878"/>
                </a:lnTo>
                <a:lnTo>
                  <a:pt x="2767697" y="698380"/>
                </a:lnTo>
                <a:lnTo>
                  <a:pt x="2762417" y="700325"/>
                </a:lnTo>
                <a:close/>
              </a:path>
              <a:path w="4097654" h="972819">
                <a:moveTo>
                  <a:pt x="2607369" y="536764"/>
                </a:moveTo>
                <a:lnTo>
                  <a:pt x="2602271" y="536377"/>
                </a:lnTo>
                <a:lnTo>
                  <a:pt x="2600511" y="534045"/>
                </a:lnTo>
                <a:lnTo>
                  <a:pt x="2600915" y="531318"/>
                </a:lnTo>
                <a:lnTo>
                  <a:pt x="2601098" y="529570"/>
                </a:lnTo>
                <a:lnTo>
                  <a:pt x="2602858" y="527823"/>
                </a:lnTo>
                <a:lnTo>
                  <a:pt x="2604618" y="528013"/>
                </a:lnTo>
                <a:lnTo>
                  <a:pt x="2607148" y="528210"/>
                </a:lnTo>
                <a:lnTo>
                  <a:pt x="2609495" y="530345"/>
                </a:lnTo>
                <a:lnTo>
                  <a:pt x="2609898" y="532290"/>
                </a:lnTo>
                <a:lnTo>
                  <a:pt x="2610081" y="534432"/>
                </a:lnTo>
                <a:lnTo>
                  <a:pt x="2607369" y="536764"/>
                </a:lnTo>
                <a:close/>
              </a:path>
              <a:path w="4097654" h="972819">
                <a:moveTo>
                  <a:pt x="2649687" y="942066"/>
                </a:moveTo>
                <a:lnTo>
                  <a:pt x="2644628" y="941670"/>
                </a:lnTo>
                <a:lnTo>
                  <a:pt x="2642868" y="939536"/>
                </a:lnTo>
                <a:lnTo>
                  <a:pt x="2642868" y="933701"/>
                </a:lnTo>
                <a:lnTo>
                  <a:pt x="2644628" y="931369"/>
                </a:lnTo>
                <a:lnTo>
                  <a:pt x="2647158" y="931559"/>
                </a:lnTo>
                <a:lnTo>
                  <a:pt x="2648331" y="931559"/>
                </a:lnTo>
                <a:lnTo>
                  <a:pt x="2649504" y="932342"/>
                </a:lnTo>
                <a:lnTo>
                  <a:pt x="2650053" y="933314"/>
                </a:lnTo>
                <a:lnTo>
                  <a:pt x="2650861" y="934286"/>
                </a:lnTo>
                <a:lnTo>
                  <a:pt x="2650861" y="935646"/>
                </a:lnTo>
                <a:lnTo>
                  <a:pt x="2651226" y="936808"/>
                </a:lnTo>
                <a:lnTo>
                  <a:pt x="2651447" y="939726"/>
                </a:lnTo>
                <a:lnTo>
                  <a:pt x="2649687" y="942066"/>
                </a:lnTo>
                <a:close/>
              </a:path>
              <a:path w="4097654" h="972819">
                <a:moveTo>
                  <a:pt x="2650640" y="539104"/>
                </a:moveTo>
                <a:lnTo>
                  <a:pt x="2647523" y="538907"/>
                </a:lnTo>
                <a:lnTo>
                  <a:pt x="2645215" y="538709"/>
                </a:lnTo>
                <a:lnTo>
                  <a:pt x="2642868" y="536180"/>
                </a:lnTo>
                <a:lnTo>
                  <a:pt x="2642868" y="531515"/>
                </a:lnTo>
                <a:lnTo>
                  <a:pt x="2645215" y="529373"/>
                </a:lnTo>
                <a:lnTo>
                  <a:pt x="2650861" y="528985"/>
                </a:lnTo>
                <a:lnTo>
                  <a:pt x="2653573" y="530740"/>
                </a:lnTo>
                <a:lnTo>
                  <a:pt x="2653512" y="531515"/>
                </a:lnTo>
                <a:lnTo>
                  <a:pt x="2653390" y="536377"/>
                </a:lnTo>
                <a:lnTo>
                  <a:pt x="2650640" y="539104"/>
                </a:lnTo>
                <a:close/>
              </a:path>
              <a:path w="4097654" h="972819">
                <a:moveTo>
                  <a:pt x="2709576" y="637119"/>
                </a:moveTo>
                <a:lnTo>
                  <a:pt x="2707229" y="636922"/>
                </a:lnTo>
                <a:lnTo>
                  <a:pt x="2703930" y="636922"/>
                </a:lnTo>
                <a:lnTo>
                  <a:pt x="2701362" y="633617"/>
                </a:lnTo>
                <a:lnTo>
                  <a:pt x="2702353" y="630700"/>
                </a:lnTo>
                <a:lnTo>
                  <a:pt x="2703343" y="628170"/>
                </a:lnTo>
                <a:lnTo>
                  <a:pt x="2705469" y="626810"/>
                </a:lnTo>
                <a:lnTo>
                  <a:pt x="2707999" y="627008"/>
                </a:lnTo>
                <a:lnTo>
                  <a:pt x="2710346" y="627395"/>
                </a:lnTo>
                <a:lnTo>
                  <a:pt x="2712106" y="629727"/>
                </a:lnTo>
                <a:lnTo>
                  <a:pt x="2712106" y="634787"/>
                </a:lnTo>
                <a:lnTo>
                  <a:pt x="2709576" y="637119"/>
                </a:lnTo>
                <a:close/>
              </a:path>
              <a:path w="4097654" h="972819">
                <a:moveTo>
                  <a:pt x="2706239" y="916388"/>
                </a:moveTo>
                <a:lnTo>
                  <a:pt x="2703709" y="916198"/>
                </a:lnTo>
                <a:lnTo>
                  <a:pt x="2700989" y="915811"/>
                </a:lnTo>
                <a:lnTo>
                  <a:pt x="2698833" y="913866"/>
                </a:lnTo>
                <a:lnTo>
                  <a:pt x="2698833" y="909194"/>
                </a:lnTo>
                <a:lnTo>
                  <a:pt x="2701362" y="907059"/>
                </a:lnTo>
                <a:lnTo>
                  <a:pt x="2706460" y="907447"/>
                </a:lnTo>
                <a:lnTo>
                  <a:pt x="2708586" y="909581"/>
                </a:lnTo>
                <a:lnTo>
                  <a:pt x="2708768" y="911921"/>
                </a:lnTo>
                <a:lnTo>
                  <a:pt x="2708989" y="914056"/>
                </a:lnTo>
                <a:lnTo>
                  <a:pt x="2706239" y="916388"/>
                </a:lnTo>
                <a:close/>
              </a:path>
              <a:path w="4097654" h="972819">
                <a:moveTo>
                  <a:pt x="2862681" y="677960"/>
                </a:moveTo>
                <a:lnTo>
                  <a:pt x="2860556" y="676205"/>
                </a:lnTo>
                <a:lnTo>
                  <a:pt x="2861325" y="674070"/>
                </a:lnTo>
                <a:lnTo>
                  <a:pt x="2862095" y="671541"/>
                </a:lnTo>
                <a:lnTo>
                  <a:pt x="2863672" y="670371"/>
                </a:lnTo>
                <a:lnTo>
                  <a:pt x="2867558" y="670371"/>
                </a:lnTo>
                <a:lnTo>
                  <a:pt x="2868327" y="670766"/>
                </a:lnTo>
                <a:lnTo>
                  <a:pt x="2870088" y="671343"/>
                </a:lnTo>
                <a:lnTo>
                  <a:pt x="2871482" y="672316"/>
                </a:lnTo>
                <a:lnTo>
                  <a:pt x="2872251" y="672901"/>
                </a:lnTo>
                <a:lnTo>
                  <a:pt x="2872389" y="674070"/>
                </a:lnTo>
                <a:lnTo>
                  <a:pt x="2872434" y="675628"/>
                </a:lnTo>
                <a:lnTo>
                  <a:pt x="2872617" y="676015"/>
                </a:lnTo>
                <a:lnTo>
                  <a:pt x="2871848" y="676600"/>
                </a:lnTo>
                <a:lnTo>
                  <a:pt x="2871261" y="676600"/>
                </a:lnTo>
                <a:lnTo>
                  <a:pt x="2869501" y="676988"/>
                </a:lnTo>
                <a:lnTo>
                  <a:pt x="2867741" y="677573"/>
                </a:lnTo>
                <a:lnTo>
                  <a:pt x="2866019" y="677763"/>
                </a:lnTo>
                <a:lnTo>
                  <a:pt x="2862681" y="677960"/>
                </a:lnTo>
                <a:close/>
              </a:path>
              <a:path w="4097654" h="972819">
                <a:moveTo>
                  <a:pt x="2764764" y="660069"/>
                </a:moveTo>
                <a:lnTo>
                  <a:pt x="2762051" y="658125"/>
                </a:lnTo>
                <a:lnTo>
                  <a:pt x="2762134" y="657152"/>
                </a:lnTo>
                <a:lnTo>
                  <a:pt x="2762234" y="653263"/>
                </a:lnTo>
                <a:lnTo>
                  <a:pt x="2763773" y="651120"/>
                </a:lnTo>
                <a:lnTo>
                  <a:pt x="2766120" y="650733"/>
                </a:lnTo>
                <a:lnTo>
                  <a:pt x="2768467" y="650535"/>
                </a:lnTo>
                <a:lnTo>
                  <a:pt x="2770997" y="652480"/>
                </a:lnTo>
                <a:lnTo>
                  <a:pt x="2771218" y="654622"/>
                </a:lnTo>
                <a:lnTo>
                  <a:pt x="2771400" y="657152"/>
                </a:lnTo>
                <a:lnTo>
                  <a:pt x="2769640" y="659287"/>
                </a:lnTo>
                <a:lnTo>
                  <a:pt x="2764764" y="660069"/>
                </a:lnTo>
                <a:close/>
              </a:path>
              <a:path w="4097654" h="972819">
                <a:moveTo>
                  <a:pt x="2829346" y="755555"/>
                </a:moveTo>
                <a:lnTo>
                  <a:pt x="2826413" y="755167"/>
                </a:lnTo>
                <a:lnTo>
                  <a:pt x="2823883" y="754780"/>
                </a:lnTo>
                <a:lnTo>
                  <a:pt x="2821902" y="751862"/>
                </a:lnTo>
                <a:lnTo>
                  <a:pt x="2822580" y="749135"/>
                </a:lnTo>
                <a:lnTo>
                  <a:pt x="2823076" y="747000"/>
                </a:lnTo>
                <a:lnTo>
                  <a:pt x="2825643" y="745246"/>
                </a:lnTo>
                <a:lnTo>
                  <a:pt x="2828942" y="745641"/>
                </a:lnTo>
                <a:lnTo>
                  <a:pt x="2829712" y="746613"/>
                </a:lnTo>
                <a:lnTo>
                  <a:pt x="2831655" y="747585"/>
                </a:lnTo>
                <a:lnTo>
                  <a:pt x="2832828" y="752250"/>
                </a:lnTo>
                <a:lnTo>
                  <a:pt x="2829346" y="755555"/>
                </a:lnTo>
                <a:close/>
              </a:path>
              <a:path w="4097654" h="972819">
                <a:moveTo>
                  <a:pt x="2847862" y="937978"/>
                </a:moveTo>
                <a:lnTo>
                  <a:pt x="2844524" y="936808"/>
                </a:lnTo>
                <a:lnTo>
                  <a:pt x="2843572" y="934864"/>
                </a:lnTo>
                <a:lnTo>
                  <a:pt x="2842399" y="932342"/>
                </a:lnTo>
                <a:lnTo>
                  <a:pt x="2843572" y="928839"/>
                </a:lnTo>
                <a:lnTo>
                  <a:pt x="2846284" y="927282"/>
                </a:lnTo>
                <a:lnTo>
                  <a:pt x="2848044" y="926697"/>
                </a:lnTo>
                <a:lnTo>
                  <a:pt x="2849035" y="927282"/>
                </a:lnTo>
                <a:lnTo>
                  <a:pt x="2850391" y="927282"/>
                </a:lnTo>
                <a:lnTo>
                  <a:pt x="2851169" y="928057"/>
                </a:lnTo>
                <a:lnTo>
                  <a:pt x="2853919" y="931172"/>
                </a:lnTo>
                <a:lnTo>
                  <a:pt x="2853142" y="935646"/>
                </a:lnTo>
                <a:lnTo>
                  <a:pt x="2849805" y="937204"/>
                </a:lnTo>
                <a:lnTo>
                  <a:pt x="2847862" y="937978"/>
                </a:lnTo>
                <a:close/>
              </a:path>
              <a:path w="4097654" h="972819">
                <a:moveTo>
                  <a:pt x="2768284" y="617671"/>
                </a:moveTo>
                <a:lnTo>
                  <a:pt x="2764764" y="616889"/>
                </a:lnTo>
                <a:lnTo>
                  <a:pt x="2763004" y="616699"/>
                </a:lnTo>
                <a:lnTo>
                  <a:pt x="2761647" y="614754"/>
                </a:lnTo>
                <a:lnTo>
                  <a:pt x="2761830" y="612999"/>
                </a:lnTo>
                <a:lnTo>
                  <a:pt x="2762638" y="608335"/>
                </a:lnTo>
                <a:lnTo>
                  <a:pt x="2765754" y="605417"/>
                </a:lnTo>
                <a:lnTo>
                  <a:pt x="2770227" y="607362"/>
                </a:lnTo>
                <a:lnTo>
                  <a:pt x="2770997" y="609110"/>
                </a:lnTo>
                <a:lnTo>
                  <a:pt x="2771987" y="609892"/>
                </a:lnTo>
                <a:lnTo>
                  <a:pt x="2771583" y="614557"/>
                </a:lnTo>
                <a:lnTo>
                  <a:pt x="2768284" y="617671"/>
                </a:lnTo>
                <a:close/>
              </a:path>
              <a:path w="4097654" h="972819">
                <a:moveTo>
                  <a:pt x="2783691" y="602113"/>
                </a:moveTo>
                <a:lnTo>
                  <a:pt x="2781527" y="599970"/>
                </a:lnTo>
                <a:lnTo>
                  <a:pt x="2778227" y="597251"/>
                </a:lnTo>
                <a:lnTo>
                  <a:pt x="2777450" y="593749"/>
                </a:lnTo>
                <a:lnTo>
                  <a:pt x="2785047" y="583052"/>
                </a:lnTo>
                <a:lnTo>
                  <a:pt x="2786403" y="583052"/>
                </a:lnTo>
                <a:lnTo>
                  <a:pt x="2787577" y="582862"/>
                </a:lnTo>
                <a:lnTo>
                  <a:pt x="2792087" y="582467"/>
                </a:lnTo>
                <a:lnTo>
                  <a:pt x="2794434" y="580135"/>
                </a:lnTo>
                <a:lnTo>
                  <a:pt x="2795569" y="576056"/>
                </a:lnTo>
                <a:lnTo>
                  <a:pt x="2795973" y="574886"/>
                </a:lnTo>
                <a:lnTo>
                  <a:pt x="2796156" y="573518"/>
                </a:lnTo>
                <a:lnTo>
                  <a:pt x="2796377" y="572356"/>
                </a:lnTo>
                <a:lnTo>
                  <a:pt x="2796964" y="566719"/>
                </a:lnTo>
                <a:lnTo>
                  <a:pt x="2799676" y="563019"/>
                </a:lnTo>
                <a:lnTo>
                  <a:pt x="2805543" y="562047"/>
                </a:lnTo>
                <a:lnTo>
                  <a:pt x="2808073" y="561470"/>
                </a:lnTo>
                <a:lnTo>
                  <a:pt x="2810420" y="560885"/>
                </a:lnTo>
                <a:lnTo>
                  <a:pt x="2812949" y="560300"/>
                </a:lnTo>
                <a:lnTo>
                  <a:pt x="2815487" y="559525"/>
                </a:lnTo>
                <a:lnTo>
                  <a:pt x="2817612" y="558552"/>
                </a:lnTo>
                <a:lnTo>
                  <a:pt x="2818808" y="552710"/>
                </a:lnTo>
                <a:lnTo>
                  <a:pt x="2818908" y="549991"/>
                </a:lnTo>
                <a:lnTo>
                  <a:pt x="2818786" y="547848"/>
                </a:lnTo>
                <a:lnTo>
                  <a:pt x="2815296" y="545326"/>
                </a:lnTo>
                <a:lnTo>
                  <a:pt x="2812767" y="543381"/>
                </a:lnTo>
                <a:lnTo>
                  <a:pt x="2809612" y="542599"/>
                </a:lnTo>
                <a:lnTo>
                  <a:pt x="2807082" y="540654"/>
                </a:lnTo>
                <a:lnTo>
                  <a:pt x="2805139" y="539294"/>
                </a:lnTo>
                <a:lnTo>
                  <a:pt x="2803600" y="537160"/>
                </a:lnTo>
                <a:lnTo>
                  <a:pt x="2800446" y="532290"/>
                </a:lnTo>
                <a:lnTo>
                  <a:pt x="2802793" y="528598"/>
                </a:lnTo>
                <a:lnTo>
                  <a:pt x="2809429" y="527428"/>
                </a:lnTo>
                <a:lnTo>
                  <a:pt x="2812949" y="528013"/>
                </a:lnTo>
                <a:lnTo>
                  <a:pt x="2814900" y="530345"/>
                </a:lnTo>
                <a:lnTo>
                  <a:pt x="2819594" y="536377"/>
                </a:lnTo>
                <a:lnTo>
                  <a:pt x="2825643" y="540654"/>
                </a:lnTo>
                <a:lnTo>
                  <a:pt x="2832059" y="542994"/>
                </a:lnTo>
                <a:lnTo>
                  <a:pt x="2834809" y="547848"/>
                </a:lnTo>
                <a:lnTo>
                  <a:pt x="2835674" y="551738"/>
                </a:lnTo>
                <a:lnTo>
                  <a:pt x="2835697" y="552908"/>
                </a:lnTo>
                <a:lnTo>
                  <a:pt x="2835175" y="559130"/>
                </a:lnTo>
                <a:lnTo>
                  <a:pt x="2834223" y="561857"/>
                </a:lnTo>
                <a:lnTo>
                  <a:pt x="2831472" y="562442"/>
                </a:lnTo>
                <a:lnTo>
                  <a:pt x="2825422" y="563604"/>
                </a:lnTo>
                <a:lnTo>
                  <a:pt x="2820767" y="566521"/>
                </a:lnTo>
                <a:lnTo>
                  <a:pt x="2818334" y="572356"/>
                </a:lnTo>
                <a:lnTo>
                  <a:pt x="2816469" y="576633"/>
                </a:lnTo>
                <a:lnTo>
                  <a:pt x="2812767" y="578973"/>
                </a:lnTo>
                <a:lnTo>
                  <a:pt x="2808660" y="580720"/>
                </a:lnTo>
                <a:lnTo>
                  <a:pt x="2805139" y="582277"/>
                </a:lnTo>
                <a:lnTo>
                  <a:pt x="2801619" y="583440"/>
                </a:lnTo>
                <a:lnTo>
                  <a:pt x="2797329" y="584997"/>
                </a:lnTo>
                <a:lnTo>
                  <a:pt x="2794800" y="590831"/>
                </a:lnTo>
                <a:lnTo>
                  <a:pt x="2794213" y="596081"/>
                </a:lnTo>
                <a:lnTo>
                  <a:pt x="2789923" y="599583"/>
                </a:lnTo>
                <a:lnTo>
                  <a:pt x="2787577" y="601528"/>
                </a:lnTo>
                <a:lnTo>
                  <a:pt x="2783691" y="602113"/>
                </a:lnTo>
                <a:close/>
              </a:path>
              <a:path w="4097654" h="972819">
                <a:moveTo>
                  <a:pt x="2786807" y="559130"/>
                </a:moveTo>
                <a:lnTo>
                  <a:pt x="2783104" y="556608"/>
                </a:lnTo>
                <a:lnTo>
                  <a:pt x="2782517" y="552908"/>
                </a:lnTo>
                <a:lnTo>
                  <a:pt x="2782334" y="550963"/>
                </a:lnTo>
                <a:lnTo>
                  <a:pt x="2784681" y="548631"/>
                </a:lnTo>
                <a:lnTo>
                  <a:pt x="2787211" y="548243"/>
                </a:lnTo>
                <a:lnTo>
                  <a:pt x="2790327" y="547848"/>
                </a:lnTo>
                <a:lnTo>
                  <a:pt x="2793626" y="549991"/>
                </a:lnTo>
                <a:lnTo>
                  <a:pt x="2794064" y="552908"/>
                </a:lnTo>
                <a:lnTo>
                  <a:pt x="2794434" y="555043"/>
                </a:lnTo>
                <a:lnTo>
                  <a:pt x="2792857" y="557580"/>
                </a:lnTo>
                <a:lnTo>
                  <a:pt x="2790510" y="558157"/>
                </a:lnTo>
                <a:lnTo>
                  <a:pt x="2786807" y="559130"/>
                </a:lnTo>
                <a:close/>
              </a:path>
              <a:path w="4097654" h="972819">
                <a:moveTo>
                  <a:pt x="2947943" y="919503"/>
                </a:moveTo>
                <a:lnTo>
                  <a:pt x="2946953" y="918918"/>
                </a:lnTo>
                <a:lnTo>
                  <a:pt x="2945375" y="918728"/>
                </a:lnTo>
                <a:lnTo>
                  <a:pt x="2944789" y="917945"/>
                </a:lnTo>
                <a:lnTo>
                  <a:pt x="2943250" y="916001"/>
                </a:lnTo>
                <a:lnTo>
                  <a:pt x="2943836" y="912696"/>
                </a:lnTo>
                <a:lnTo>
                  <a:pt x="2945375" y="910949"/>
                </a:lnTo>
                <a:lnTo>
                  <a:pt x="2947135" y="909004"/>
                </a:lnTo>
                <a:lnTo>
                  <a:pt x="2950473" y="907834"/>
                </a:lnTo>
                <a:lnTo>
                  <a:pt x="2952233" y="909004"/>
                </a:lnTo>
                <a:lnTo>
                  <a:pt x="2953772" y="909976"/>
                </a:lnTo>
                <a:lnTo>
                  <a:pt x="2955715" y="911336"/>
                </a:lnTo>
                <a:lnTo>
                  <a:pt x="2955715" y="913083"/>
                </a:lnTo>
                <a:lnTo>
                  <a:pt x="2955936" y="914443"/>
                </a:lnTo>
                <a:lnTo>
                  <a:pt x="2954359" y="916198"/>
                </a:lnTo>
                <a:lnTo>
                  <a:pt x="2953368" y="917755"/>
                </a:lnTo>
                <a:lnTo>
                  <a:pt x="2953002" y="918143"/>
                </a:lnTo>
                <a:lnTo>
                  <a:pt x="2952233" y="918333"/>
                </a:lnTo>
                <a:lnTo>
                  <a:pt x="2950473" y="918918"/>
                </a:lnTo>
                <a:lnTo>
                  <a:pt x="2949078" y="919115"/>
                </a:lnTo>
                <a:lnTo>
                  <a:pt x="2947943" y="919503"/>
                </a:lnTo>
                <a:close/>
              </a:path>
              <a:path w="4097654" h="972819">
                <a:moveTo>
                  <a:pt x="2968996" y="697408"/>
                </a:moveTo>
                <a:lnTo>
                  <a:pt x="2965872" y="696436"/>
                </a:lnTo>
                <a:lnTo>
                  <a:pt x="2963708" y="695851"/>
                </a:lnTo>
                <a:lnTo>
                  <a:pt x="2961582" y="692933"/>
                </a:lnTo>
                <a:lnTo>
                  <a:pt x="2961765" y="690791"/>
                </a:lnTo>
                <a:lnTo>
                  <a:pt x="2962169" y="688071"/>
                </a:lnTo>
                <a:lnTo>
                  <a:pt x="2965872" y="685542"/>
                </a:lnTo>
                <a:lnTo>
                  <a:pt x="2968996" y="686324"/>
                </a:lnTo>
                <a:lnTo>
                  <a:pt x="2971160" y="686902"/>
                </a:lnTo>
                <a:lnTo>
                  <a:pt x="2973468" y="689819"/>
                </a:lnTo>
                <a:lnTo>
                  <a:pt x="2973103" y="691961"/>
                </a:lnTo>
                <a:lnTo>
                  <a:pt x="2972699" y="695076"/>
                </a:lnTo>
                <a:lnTo>
                  <a:pt x="2968996" y="697408"/>
                </a:lnTo>
                <a:close/>
              </a:path>
              <a:path w="4097654" h="972819">
                <a:moveTo>
                  <a:pt x="2646937" y="659484"/>
                </a:moveTo>
                <a:lnTo>
                  <a:pt x="2646167" y="658702"/>
                </a:lnTo>
                <a:lnTo>
                  <a:pt x="2644811" y="657540"/>
                </a:lnTo>
                <a:lnTo>
                  <a:pt x="2643234" y="655785"/>
                </a:lnTo>
                <a:lnTo>
                  <a:pt x="2643234" y="652868"/>
                </a:lnTo>
                <a:lnTo>
                  <a:pt x="2644994" y="650923"/>
                </a:lnTo>
                <a:lnTo>
                  <a:pt x="2646350" y="650148"/>
                </a:lnTo>
                <a:lnTo>
                  <a:pt x="2647927" y="649373"/>
                </a:lnTo>
                <a:lnTo>
                  <a:pt x="2650053" y="649373"/>
                </a:lnTo>
                <a:lnTo>
                  <a:pt x="2651813" y="649760"/>
                </a:lnTo>
                <a:lnTo>
                  <a:pt x="2653794" y="650148"/>
                </a:lnTo>
                <a:lnTo>
                  <a:pt x="2655151" y="654425"/>
                </a:lnTo>
                <a:lnTo>
                  <a:pt x="2653977" y="656370"/>
                </a:lnTo>
                <a:lnTo>
                  <a:pt x="2652987" y="657730"/>
                </a:lnTo>
                <a:lnTo>
                  <a:pt x="2651447" y="658702"/>
                </a:lnTo>
                <a:lnTo>
                  <a:pt x="2650851" y="659287"/>
                </a:lnTo>
                <a:lnTo>
                  <a:pt x="2648514" y="659287"/>
                </a:lnTo>
                <a:lnTo>
                  <a:pt x="2646937" y="659484"/>
                </a:lnTo>
                <a:close/>
              </a:path>
              <a:path w="4097654" h="972819">
                <a:moveTo>
                  <a:pt x="2650457" y="659674"/>
                </a:moveTo>
                <a:lnTo>
                  <a:pt x="2648514" y="659287"/>
                </a:lnTo>
                <a:lnTo>
                  <a:pt x="2650851" y="659287"/>
                </a:lnTo>
                <a:lnTo>
                  <a:pt x="2650457" y="659674"/>
                </a:lnTo>
                <a:close/>
              </a:path>
              <a:path w="4097654" h="972819">
                <a:moveTo>
                  <a:pt x="2605792" y="499821"/>
                </a:moveTo>
                <a:lnTo>
                  <a:pt x="2598203" y="492619"/>
                </a:lnTo>
                <a:lnTo>
                  <a:pt x="2601319" y="489702"/>
                </a:lnTo>
                <a:lnTo>
                  <a:pt x="2606782" y="489702"/>
                </a:lnTo>
                <a:lnTo>
                  <a:pt x="2609091" y="492034"/>
                </a:lnTo>
                <a:lnTo>
                  <a:pt x="2609091" y="497094"/>
                </a:lnTo>
                <a:lnTo>
                  <a:pt x="2605792" y="499821"/>
                </a:lnTo>
                <a:close/>
              </a:path>
              <a:path w="4097654" h="972819">
                <a:moveTo>
                  <a:pt x="2708586" y="799123"/>
                </a:moveTo>
                <a:lnTo>
                  <a:pt x="2706460" y="798925"/>
                </a:lnTo>
                <a:lnTo>
                  <a:pt x="2702353" y="798728"/>
                </a:lnTo>
                <a:lnTo>
                  <a:pt x="2699633" y="795423"/>
                </a:lnTo>
                <a:lnTo>
                  <a:pt x="2700189" y="789399"/>
                </a:lnTo>
                <a:lnTo>
                  <a:pt x="2703122" y="787256"/>
                </a:lnTo>
                <a:lnTo>
                  <a:pt x="2705469" y="787644"/>
                </a:lnTo>
                <a:lnTo>
                  <a:pt x="2708768" y="788031"/>
                </a:lnTo>
                <a:lnTo>
                  <a:pt x="2711336" y="790948"/>
                </a:lnTo>
                <a:lnTo>
                  <a:pt x="2710932" y="793866"/>
                </a:lnTo>
                <a:lnTo>
                  <a:pt x="2710750" y="796783"/>
                </a:lnTo>
                <a:lnTo>
                  <a:pt x="2708586" y="799123"/>
                </a:lnTo>
                <a:close/>
              </a:path>
              <a:path w="4097654" h="972819">
                <a:moveTo>
                  <a:pt x="2710529" y="842683"/>
                </a:moveTo>
                <a:lnTo>
                  <a:pt x="2706239" y="841711"/>
                </a:lnTo>
                <a:lnTo>
                  <a:pt x="2705286" y="841513"/>
                </a:lnTo>
                <a:lnTo>
                  <a:pt x="2704113" y="840351"/>
                </a:lnTo>
                <a:lnTo>
                  <a:pt x="2703709" y="839379"/>
                </a:lnTo>
                <a:lnTo>
                  <a:pt x="2702757" y="836651"/>
                </a:lnTo>
                <a:lnTo>
                  <a:pt x="2704113" y="832374"/>
                </a:lnTo>
                <a:lnTo>
                  <a:pt x="2706239" y="831212"/>
                </a:lnTo>
                <a:lnTo>
                  <a:pt x="2708403" y="830239"/>
                </a:lnTo>
                <a:lnTo>
                  <a:pt x="2710932" y="829844"/>
                </a:lnTo>
                <a:lnTo>
                  <a:pt x="2713096" y="831789"/>
                </a:lnTo>
                <a:lnTo>
                  <a:pt x="2713866" y="832374"/>
                </a:lnTo>
                <a:lnTo>
                  <a:pt x="2714232" y="833734"/>
                </a:lnTo>
                <a:lnTo>
                  <a:pt x="2714818" y="834706"/>
                </a:lnTo>
                <a:lnTo>
                  <a:pt x="2714453" y="839379"/>
                </a:lnTo>
                <a:lnTo>
                  <a:pt x="2710529" y="842683"/>
                </a:lnTo>
                <a:close/>
              </a:path>
              <a:path w="4097654" h="972819">
                <a:moveTo>
                  <a:pt x="2731391" y="972210"/>
                </a:moveTo>
                <a:lnTo>
                  <a:pt x="2721089" y="972210"/>
                </a:lnTo>
                <a:lnTo>
                  <a:pt x="2721089" y="969680"/>
                </a:lnTo>
                <a:lnTo>
                  <a:pt x="2723215" y="967538"/>
                </a:lnTo>
                <a:lnTo>
                  <a:pt x="2726148" y="967348"/>
                </a:lnTo>
                <a:lnTo>
                  <a:pt x="2728861" y="967348"/>
                </a:lnTo>
                <a:lnTo>
                  <a:pt x="2731208" y="969095"/>
                </a:lnTo>
                <a:lnTo>
                  <a:pt x="2731391" y="971625"/>
                </a:lnTo>
                <a:lnTo>
                  <a:pt x="2731391" y="972210"/>
                </a:lnTo>
                <a:close/>
              </a:path>
              <a:path w="4097654" h="972819">
                <a:moveTo>
                  <a:pt x="2725562" y="860961"/>
                </a:moveTo>
                <a:lnTo>
                  <a:pt x="2724206" y="860384"/>
                </a:lnTo>
                <a:lnTo>
                  <a:pt x="2722628" y="859799"/>
                </a:lnTo>
                <a:lnTo>
                  <a:pt x="2721859" y="857854"/>
                </a:lnTo>
                <a:lnTo>
                  <a:pt x="2721089" y="856882"/>
                </a:lnTo>
                <a:lnTo>
                  <a:pt x="2721089" y="852210"/>
                </a:lnTo>
                <a:lnTo>
                  <a:pt x="2722811" y="849490"/>
                </a:lnTo>
                <a:lnTo>
                  <a:pt x="2725966" y="849103"/>
                </a:lnTo>
                <a:lnTo>
                  <a:pt x="2728091" y="848905"/>
                </a:lnTo>
                <a:lnTo>
                  <a:pt x="2729669" y="849877"/>
                </a:lnTo>
                <a:lnTo>
                  <a:pt x="2732785" y="853965"/>
                </a:lnTo>
                <a:lnTo>
                  <a:pt x="2732198" y="857657"/>
                </a:lnTo>
                <a:lnTo>
                  <a:pt x="2729265" y="859601"/>
                </a:lnTo>
                <a:lnTo>
                  <a:pt x="2728091" y="860574"/>
                </a:lnTo>
                <a:lnTo>
                  <a:pt x="2725562" y="860961"/>
                </a:lnTo>
                <a:close/>
              </a:path>
              <a:path w="4097654" h="972819">
                <a:moveTo>
                  <a:pt x="3272303" y="396739"/>
                </a:moveTo>
                <a:lnTo>
                  <a:pt x="3270543" y="396549"/>
                </a:lnTo>
                <a:lnTo>
                  <a:pt x="3267830" y="396351"/>
                </a:lnTo>
                <a:lnTo>
                  <a:pt x="3265849" y="394019"/>
                </a:lnTo>
                <a:lnTo>
                  <a:pt x="3272707" y="384485"/>
                </a:lnTo>
                <a:lnTo>
                  <a:pt x="3275427" y="386050"/>
                </a:lnTo>
                <a:lnTo>
                  <a:pt x="3275831" y="387410"/>
                </a:lnTo>
                <a:lnTo>
                  <a:pt x="3276418" y="389932"/>
                </a:lnTo>
                <a:lnTo>
                  <a:pt x="3276600" y="392272"/>
                </a:lnTo>
                <a:lnTo>
                  <a:pt x="3275244" y="394604"/>
                </a:lnTo>
                <a:lnTo>
                  <a:pt x="3274254" y="396549"/>
                </a:lnTo>
                <a:lnTo>
                  <a:pt x="3272303" y="396739"/>
                </a:lnTo>
                <a:close/>
              </a:path>
              <a:path w="4097654" h="972819">
                <a:moveTo>
                  <a:pt x="3289287" y="415997"/>
                </a:moveTo>
                <a:lnTo>
                  <a:pt x="3286353" y="415997"/>
                </a:lnTo>
                <a:lnTo>
                  <a:pt x="3282064" y="412882"/>
                </a:lnTo>
                <a:lnTo>
                  <a:pt x="3280486" y="409965"/>
                </a:lnTo>
                <a:lnTo>
                  <a:pt x="3281477" y="408020"/>
                </a:lnTo>
                <a:lnTo>
                  <a:pt x="3282064" y="406660"/>
                </a:lnTo>
                <a:lnTo>
                  <a:pt x="3283641" y="405490"/>
                </a:lnTo>
                <a:lnTo>
                  <a:pt x="3284410" y="404716"/>
                </a:lnTo>
                <a:lnTo>
                  <a:pt x="3289874" y="404131"/>
                </a:lnTo>
                <a:lnTo>
                  <a:pt x="3293577" y="408803"/>
                </a:lnTo>
                <a:lnTo>
                  <a:pt x="3292505" y="412882"/>
                </a:lnTo>
                <a:lnTo>
                  <a:pt x="3292403" y="413855"/>
                </a:lnTo>
                <a:lnTo>
                  <a:pt x="3291634" y="414242"/>
                </a:lnTo>
                <a:lnTo>
                  <a:pt x="3291230" y="414629"/>
                </a:lnTo>
                <a:lnTo>
                  <a:pt x="3289287" y="415997"/>
                </a:lnTo>
                <a:close/>
              </a:path>
              <a:path w="4097654" h="972819">
                <a:moveTo>
                  <a:pt x="3209892" y="496311"/>
                </a:moveTo>
                <a:lnTo>
                  <a:pt x="3207362" y="496311"/>
                </a:lnTo>
                <a:lnTo>
                  <a:pt x="3203842" y="496121"/>
                </a:lnTo>
                <a:lnTo>
                  <a:pt x="3200909" y="493591"/>
                </a:lnTo>
                <a:lnTo>
                  <a:pt x="3201130" y="490674"/>
                </a:lnTo>
                <a:lnTo>
                  <a:pt x="3201313" y="487567"/>
                </a:lnTo>
                <a:lnTo>
                  <a:pt x="3204246" y="484650"/>
                </a:lnTo>
                <a:lnTo>
                  <a:pt x="3209892" y="484650"/>
                </a:lnTo>
                <a:lnTo>
                  <a:pt x="3212018" y="487757"/>
                </a:lnTo>
                <a:lnTo>
                  <a:pt x="3212018" y="494176"/>
                </a:lnTo>
                <a:lnTo>
                  <a:pt x="3209892" y="496311"/>
                </a:lnTo>
                <a:close/>
              </a:path>
              <a:path w="4097654" h="972819">
                <a:moveTo>
                  <a:pt x="3208719" y="414629"/>
                </a:moveTo>
                <a:lnTo>
                  <a:pt x="3208132" y="414629"/>
                </a:lnTo>
                <a:lnTo>
                  <a:pt x="3207362" y="414440"/>
                </a:lnTo>
                <a:lnTo>
                  <a:pt x="3204025" y="405301"/>
                </a:lnTo>
                <a:lnTo>
                  <a:pt x="3207949" y="402961"/>
                </a:lnTo>
                <a:lnTo>
                  <a:pt x="3212018" y="404913"/>
                </a:lnTo>
                <a:lnTo>
                  <a:pt x="3212605" y="405103"/>
                </a:lnTo>
                <a:lnTo>
                  <a:pt x="3213191" y="405490"/>
                </a:lnTo>
                <a:lnTo>
                  <a:pt x="3213412" y="406075"/>
                </a:lnTo>
                <a:lnTo>
                  <a:pt x="3214952" y="409190"/>
                </a:lnTo>
                <a:lnTo>
                  <a:pt x="3212018" y="414440"/>
                </a:lnTo>
                <a:lnTo>
                  <a:pt x="3208719" y="414629"/>
                </a:lnTo>
                <a:close/>
              </a:path>
              <a:path w="4097654" h="972819">
                <a:moveTo>
                  <a:pt x="3224705" y="838406"/>
                </a:moveTo>
                <a:lnTo>
                  <a:pt x="3221992" y="838406"/>
                </a:lnTo>
                <a:lnTo>
                  <a:pt x="3219462" y="836461"/>
                </a:lnTo>
                <a:lnTo>
                  <a:pt x="3219462" y="834129"/>
                </a:lnTo>
                <a:lnTo>
                  <a:pt x="3219241" y="830627"/>
                </a:lnTo>
                <a:lnTo>
                  <a:pt x="3221771" y="827710"/>
                </a:lnTo>
                <a:lnTo>
                  <a:pt x="3228042" y="828097"/>
                </a:lnTo>
                <a:lnTo>
                  <a:pt x="3230571" y="831212"/>
                </a:lnTo>
                <a:lnTo>
                  <a:pt x="3230168" y="834129"/>
                </a:lnTo>
                <a:lnTo>
                  <a:pt x="3229985" y="836264"/>
                </a:lnTo>
                <a:lnTo>
                  <a:pt x="3227234" y="838209"/>
                </a:lnTo>
                <a:lnTo>
                  <a:pt x="3224705" y="838406"/>
                </a:lnTo>
                <a:close/>
              </a:path>
              <a:path w="4097654" h="972819">
                <a:moveTo>
                  <a:pt x="3228407" y="559525"/>
                </a:moveTo>
                <a:lnTo>
                  <a:pt x="3223348" y="558742"/>
                </a:lnTo>
                <a:lnTo>
                  <a:pt x="3221405" y="556212"/>
                </a:lnTo>
                <a:lnTo>
                  <a:pt x="3222579" y="551548"/>
                </a:lnTo>
                <a:lnTo>
                  <a:pt x="3225291" y="549603"/>
                </a:lnTo>
                <a:lnTo>
                  <a:pt x="3227638" y="549991"/>
                </a:lnTo>
                <a:lnTo>
                  <a:pt x="3229985" y="550576"/>
                </a:lnTo>
                <a:lnTo>
                  <a:pt x="3231928" y="553105"/>
                </a:lnTo>
                <a:lnTo>
                  <a:pt x="3231524" y="555240"/>
                </a:lnTo>
                <a:lnTo>
                  <a:pt x="3231158" y="557770"/>
                </a:lnTo>
                <a:lnTo>
                  <a:pt x="3228407" y="559525"/>
                </a:lnTo>
                <a:close/>
              </a:path>
              <a:path w="4097654" h="972819">
                <a:moveTo>
                  <a:pt x="3010727" y="457810"/>
                </a:moveTo>
                <a:lnTo>
                  <a:pt x="3007428" y="457028"/>
                </a:lnTo>
                <a:lnTo>
                  <a:pt x="3005074" y="456443"/>
                </a:lnTo>
                <a:lnTo>
                  <a:pt x="3003718" y="453723"/>
                </a:lnTo>
                <a:lnTo>
                  <a:pt x="3005264" y="448276"/>
                </a:lnTo>
                <a:lnTo>
                  <a:pt x="3007611" y="446529"/>
                </a:lnTo>
                <a:lnTo>
                  <a:pt x="3009958" y="446916"/>
                </a:lnTo>
                <a:lnTo>
                  <a:pt x="3012084" y="447304"/>
                </a:lnTo>
                <a:lnTo>
                  <a:pt x="3014248" y="450031"/>
                </a:lnTo>
                <a:lnTo>
                  <a:pt x="3013844" y="455470"/>
                </a:lnTo>
                <a:lnTo>
                  <a:pt x="3010727" y="457810"/>
                </a:lnTo>
                <a:close/>
              </a:path>
              <a:path w="4097654" h="972819">
                <a:moveTo>
                  <a:pt x="3028290" y="557580"/>
                </a:moveTo>
                <a:lnTo>
                  <a:pt x="3024991" y="556995"/>
                </a:lnTo>
                <a:lnTo>
                  <a:pt x="3023597" y="556212"/>
                </a:lnTo>
                <a:lnTo>
                  <a:pt x="3022827" y="555438"/>
                </a:lnTo>
                <a:lnTo>
                  <a:pt x="3021067" y="552520"/>
                </a:lnTo>
                <a:lnTo>
                  <a:pt x="3021654" y="549406"/>
                </a:lnTo>
                <a:lnTo>
                  <a:pt x="3024587" y="546686"/>
                </a:lnTo>
                <a:lnTo>
                  <a:pt x="3025357" y="546488"/>
                </a:lnTo>
                <a:lnTo>
                  <a:pt x="3025943" y="546299"/>
                </a:lnTo>
                <a:lnTo>
                  <a:pt x="3028694" y="546101"/>
                </a:lnTo>
                <a:lnTo>
                  <a:pt x="3031589" y="549793"/>
                </a:lnTo>
                <a:lnTo>
                  <a:pt x="3031224" y="552710"/>
                </a:lnTo>
                <a:lnTo>
                  <a:pt x="3030820" y="555043"/>
                </a:lnTo>
                <a:lnTo>
                  <a:pt x="3028290" y="557580"/>
                </a:lnTo>
                <a:close/>
              </a:path>
              <a:path w="4097654" h="972819">
                <a:moveTo>
                  <a:pt x="3051324" y="857269"/>
                </a:moveTo>
                <a:lnTo>
                  <a:pt x="3048208" y="856494"/>
                </a:lnTo>
                <a:lnTo>
                  <a:pt x="3045640" y="855909"/>
                </a:lnTo>
                <a:lnTo>
                  <a:pt x="3043697" y="853380"/>
                </a:lnTo>
                <a:lnTo>
                  <a:pt x="3044466" y="849103"/>
                </a:lnTo>
                <a:lnTo>
                  <a:pt x="3047217" y="846960"/>
                </a:lnTo>
                <a:lnTo>
                  <a:pt x="3051910" y="846960"/>
                </a:lnTo>
                <a:lnTo>
                  <a:pt x="3054440" y="849292"/>
                </a:lnTo>
                <a:lnTo>
                  <a:pt x="3054543" y="853380"/>
                </a:lnTo>
                <a:lnTo>
                  <a:pt x="3054623" y="854739"/>
                </a:lnTo>
                <a:lnTo>
                  <a:pt x="3051324" y="857269"/>
                </a:lnTo>
                <a:close/>
              </a:path>
              <a:path w="4097654" h="972819">
                <a:moveTo>
                  <a:pt x="2991435" y="879247"/>
                </a:moveTo>
                <a:lnTo>
                  <a:pt x="2989271" y="879049"/>
                </a:lnTo>
                <a:lnTo>
                  <a:pt x="2986741" y="879049"/>
                </a:lnTo>
                <a:lnTo>
                  <a:pt x="2984981" y="877690"/>
                </a:lnTo>
                <a:lnTo>
                  <a:pt x="2983625" y="875547"/>
                </a:lnTo>
                <a:lnTo>
                  <a:pt x="2982452" y="873800"/>
                </a:lnTo>
                <a:lnTo>
                  <a:pt x="2983038" y="872053"/>
                </a:lnTo>
                <a:lnTo>
                  <a:pt x="2985164" y="868740"/>
                </a:lnTo>
                <a:lnTo>
                  <a:pt x="2987145" y="868740"/>
                </a:lnTo>
                <a:lnTo>
                  <a:pt x="2991435" y="869713"/>
                </a:lnTo>
                <a:lnTo>
                  <a:pt x="2992791" y="871855"/>
                </a:lnTo>
                <a:lnTo>
                  <a:pt x="2993561" y="874187"/>
                </a:lnTo>
                <a:lnTo>
                  <a:pt x="2994330" y="876132"/>
                </a:lnTo>
                <a:lnTo>
                  <a:pt x="2991435" y="879247"/>
                </a:lnTo>
                <a:close/>
              </a:path>
              <a:path w="4097654" h="972819">
                <a:moveTo>
                  <a:pt x="2984981" y="440299"/>
                </a:moveTo>
                <a:lnTo>
                  <a:pt x="2983038" y="439912"/>
                </a:lnTo>
                <a:lnTo>
                  <a:pt x="2982269" y="438750"/>
                </a:lnTo>
                <a:lnTo>
                  <a:pt x="2981865" y="437777"/>
                </a:lnTo>
                <a:lnTo>
                  <a:pt x="2981682" y="436607"/>
                </a:lnTo>
                <a:lnTo>
                  <a:pt x="2981865" y="435247"/>
                </a:lnTo>
                <a:lnTo>
                  <a:pt x="2981865" y="433105"/>
                </a:lnTo>
                <a:lnTo>
                  <a:pt x="2982452" y="430583"/>
                </a:lnTo>
                <a:lnTo>
                  <a:pt x="2983038" y="428828"/>
                </a:lnTo>
                <a:lnTo>
                  <a:pt x="2983625" y="426693"/>
                </a:lnTo>
                <a:lnTo>
                  <a:pt x="2985568" y="426496"/>
                </a:lnTo>
                <a:lnTo>
                  <a:pt x="2989454" y="426496"/>
                </a:lnTo>
                <a:lnTo>
                  <a:pt x="2990627" y="428053"/>
                </a:lnTo>
                <a:lnTo>
                  <a:pt x="2991031" y="429800"/>
                </a:lnTo>
                <a:lnTo>
                  <a:pt x="2992022" y="433690"/>
                </a:lnTo>
                <a:lnTo>
                  <a:pt x="2990627" y="436995"/>
                </a:lnTo>
                <a:lnTo>
                  <a:pt x="2987328" y="439335"/>
                </a:lnTo>
                <a:lnTo>
                  <a:pt x="2986337" y="439912"/>
                </a:lnTo>
                <a:lnTo>
                  <a:pt x="2984981" y="440299"/>
                </a:lnTo>
                <a:close/>
              </a:path>
              <a:path w="4097654" h="972819">
                <a:moveTo>
                  <a:pt x="3148647" y="717828"/>
                </a:moveTo>
                <a:lnTo>
                  <a:pt x="3144540" y="717441"/>
                </a:lnTo>
                <a:lnTo>
                  <a:pt x="3139664" y="713551"/>
                </a:lnTo>
                <a:lnTo>
                  <a:pt x="3140250" y="710049"/>
                </a:lnTo>
                <a:lnTo>
                  <a:pt x="3141607" y="709662"/>
                </a:lnTo>
                <a:lnTo>
                  <a:pt x="3143953" y="708879"/>
                </a:lnTo>
                <a:lnTo>
                  <a:pt x="3146483" y="708294"/>
                </a:lnTo>
                <a:lnTo>
                  <a:pt x="3148830" y="707519"/>
                </a:lnTo>
                <a:lnTo>
                  <a:pt x="3150590" y="708689"/>
                </a:lnTo>
                <a:lnTo>
                  <a:pt x="3152350" y="709464"/>
                </a:lnTo>
                <a:lnTo>
                  <a:pt x="3153706" y="710634"/>
                </a:lnTo>
                <a:lnTo>
                  <a:pt x="3154880" y="711409"/>
                </a:lnTo>
                <a:lnTo>
                  <a:pt x="3154110" y="714911"/>
                </a:lnTo>
                <a:lnTo>
                  <a:pt x="3152937" y="715496"/>
                </a:lnTo>
                <a:lnTo>
                  <a:pt x="3148647" y="717828"/>
                </a:lnTo>
                <a:close/>
              </a:path>
              <a:path w="4097654" h="972819">
                <a:moveTo>
                  <a:pt x="3090305" y="739609"/>
                </a:moveTo>
                <a:lnTo>
                  <a:pt x="3084476" y="736304"/>
                </a:lnTo>
                <a:lnTo>
                  <a:pt x="3083303" y="729497"/>
                </a:lnTo>
                <a:lnTo>
                  <a:pt x="3087189" y="726383"/>
                </a:lnTo>
                <a:lnTo>
                  <a:pt x="3087592" y="726193"/>
                </a:lnTo>
                <a:lnTo>
                  <a:pt x="3088766" y="726193"/>
                </a:lnTo>
                <a:lnTo>
                  <a:pt x="3089718" y="726770"/>
                </a:lnTo>
                <a:lnTo>
                  <a:pt x="3091113" y="727165"/>
                </a:lnTo>
                <a:lnTo>
                  <a:pt x="3091882" y="727940"/>
                </a:lnTo>
                <a:lnTo>
                  <a:pt x="3094008" y="730470"/>
                </a:lnTo>
                <a:lnTo>
                  <a:pt x="3093825" y="733577"/>
                </a:lnTo>
                <a:lnTo>
                  <a:pt x="3093238" y="736692"/>
                </a:lnTo>
                <a:lnTo>
                  <a:pt x="3092873" y="738249"/>
                </a:lnTo>
                <a:lnTo>
                  <a:pt x="3090305" y="739609"/>
                </a:lnTo>
                <a:close/>
              </a:path>
              <a:path w="4097654" h="972819">
                <a:moveTo>
                  <a:pt x="3109628" y="398684"/>
                </a:moveTo>
                <a:lnTo>
                  <a:pt x="3107868" y="398296"/>
                </a:lnTo>
                <a:lnTo>
                  <a:pt x="3105521" y="397909"/>
                </a:lnTo>
                <a:lnTo>
                  <a:pt x="3102991" y="397126"/>
                </a:lnTo>
                <a:lnTo>
                  <a:pt x="3101452" y="394992"/>
                </a:lnTo>
                <a:lnTo>
                  <a:pt x="3100866" y="394019"/>
                </a:lnTo>
                <a:lnTo>
                  <a:pt x="3100462" y="392462"/>
                </a:lnTo>
                <a:lnTo>
                  <a:pt x="3100866" y="391489"/>
                </a:lnTo>
                <a:lnTo>
                  <a:pt x="3101231" y="390517"/>
                </a:lnTo>
                <a:lnTo>
                  <a:pt x="3102405" y="389742"/>
                </a:lnTo>
                <a:lnTo>
                  <a:pt x="3103395" y="389157"/>
                </a:lnTo>
                <a:lnTo>
                  <a:pt x="3103761" y="388770"/>
                </a:lnTo>
                <a:lnTo>
                  <a:pt x="3104569" y="388960"/>
                </a:lnTo>
                <a:lnTo>
                  <a:pt x="3107868" y="388960"/>
                </a:lnTo>
                <a:lnTo>
                  <a:pt x="3110214" y="389742"/>
                </a:lnTo>
                <a:lnTo>
                  <a:pt x="3111571" y="392074"/>
                </a:lnTo>
                <a:lnTo>
                  <a:pt x="3112157" y="393047"/>
                </a:lnTo>
                <a:lnTo>
                  <a:pt x="3112066" y="394992"/>
                </a:lnTo>
                <a:lnTo>
                  <a:pt x="3111975" y="395577"/>
                </a:lnTo>
                <a:lnTo>
                  <a:pt x="3111571" y="397521"/>
                </a:lnTo>
                <a:lnTo>
                  <a:pt x="3109628" y="398684"/>
                </a:lnTo>
                <a:close/>
              </a:path>
              <a:path w="4097654" h="972819">
                <a:moveTo>
                  <a:pt x="2646571" y="898497"/>
                </a:moveTo>
                <a:lnTo>
                  <a:pt x="2643455" y="895968"/>
                </a:lnTo>
                <a:lnTo>
                  <a:pt x="2642281" y="890133"/>
                </a:lnTo>
                <a:lnTo>
                  <a:pt x="2643637" y="887801"/>
                </a:lnTo>
                <a:lnTo>
                  <a:pt x="2644994" y="887216"/>
                </a:lnTo>
                <a:lnTo>
                  <a:pt x="2649504" y="885666"/>
                </a:lnTo>
                <a:lnTo>
                  <a:pt x="2654564" y="888773"/>
                </a:lnTo>
                <a:lnTo>
                  <a:pt x="2654930" y="893050"/>
                </a:lnTo>
                <a:lnTo>
                  <a:pt x="2655151" y="895193"/>
                </a:lnTo>
                <a:lnTo>
                  <a:pt x="2652804" y="898110"/>
                </a:lnTo>
                <a:lnTo>
                  <a:pt x="2650457" y="898307"/>
                </a:lnTo>
                <a:lnTo>
                  <a:pt x="2646571" y="898497"/>
                </a:lnTo>
                <a:close/>
              </a:path>
              <a:path w="4097654" h="972819">
                <a:moveTo>
                  <a:pt x="2626478" y="838019"/>
                </a:moveTo>
                <a:lnTo>
                  <a:pt x="2624132" y="838019"/>
                </a:lnTo>
                <a:lnTo>
                  <a:pt x="2621594" y="837236"/>
                </a:lnTo>
                <a:lnTo>
                  <a:pt x="2618844" y="836264"/>
                </a:lnTo>
                <a:lnTo>
                  <a:pt x="2617891" y="834129"/>
                </a:lnTo>
                <a:lnTo>
                  <a:pt x="2617305" y="830817"/>
                </a:lnTo>
                <a:lnTo>
                  <a:pt x="2617891" y="829457"/>
                </a:lnTo>
                <a:lnTo>
                  <a:pt x="2618661" y="828682"/>
                </a:lnTo>
                <a:lnTo>
                  <a:pt x="2620421" y="826737"/>
                </a:lnTo>
                <a:lnTo>
                  <a:pt x="2622958" y="826737"/>
                </a:lnTo>
                <a:lnTo>
                  <a:pt x="2625305" y="827512"/>
                </a:lnTo>
                <a:lnTo>
                  <a:pt x="2627431" y="828097"/>
                </a:lnTo>
                <a:lnTo>
                  <a:pt x="2629595" y="831014"/>
                </a:lnTo>
                <a:lnTo>
                  <a:pt x="2629778" y="832762"/>
                </a:lnTo>
                <a:lnTo>
                  <a:pt x="2629191" y="833734"/>
                </a:lnTo>
                <a:lnTo>
                  <a:pt x="2629008" y="834904"/>
                </a:lnTo>
                <a:lnTo>
                  <a:pt x="2628239" y="835876"/>
                </a:lnTo>
                <a:lnTo>
                  <a:pt x="2626478" y="838019"/>
                </a:lnTo>
                <a:close/>
              </a:path>
              <a:path w="4097654" h="972819">
                <a:moveTo>
                  <a:pt x="2608725" y="656180"/>
                </a:moveTo>
                <a:lnTo>
                  <a:pt x="2602492" y="654622"/>
                </a:lnTo>
                <a:lnTo>
                  <a:pt x="2600732" y="651895"/>
                </a:lnTo>
                <a:lnTo>
                  <a:pt x="2601098" y="648591"/>
                </a:lnTo>
                <a:lnTo>
                  <a:pt x="2601502" y="645673"/>
                </a:lnTo>
                <a:lnTo>
                  <a:pt x="2604252" y="643926"/>
                </a:lnTo>
                <a:lnTo>
                  <a:pt x="2607956" y="644116"/>
                </a:lnTo>
                <a:lnTo>
                  <a:pt x="2610851" y="644511"/>
                </a:lnTo>
                <a:lnTo>
                  <a:pt x="2612611" y="647231"/>
                </a:lnTo>
                <a:lnTo>
                  <a:pt x="2612245" y="650923"/>
                </a:lnTo>
                <a:lnTo>
                  <a:pt x="2611659" y="654235"/>
                </a:lnTo>
                <a:lnTo>
                  <a:pt x="2608725" y="656180"/>
                </a:lnTo>
                <a:close/>
              </a:path>
              <a:path w="4097654" h="972819">
                <a:moveTo>
                  <a:pt x="2670153" y="757499"/>
                </a:moveTo>
                <a:lnTo>
                  <a:pt x="2667258" y="755365"/>
                </a:lnTo>
                <a:lnTo>
                  <a:pt x="2665277" y="753807"/>
                </a:lnTo>
                <a:lnTo>
                  <a:pt x="2664507" y="751278"/>
                </a:lnTo>
                <a:lnTo>
                  <a:pt x="2665498" y="748945"/>
                </a:lnTo>
                <a:lnTo>
                  <a:pt x="2666671" y="745831"/>
                </a:lnTo>
                <a:lnTo>
                  <a:pt x="2670374" y="743886"/>
                </a:lnTo>
                <a:lnTo>
                  <a:pt x="2672683" y="745056"/>
                </a:lnTo>
                <a:lnTo>
                  <a:pt x="2675616" y="746613"/>
                </a:lnTo>
                <a:lnTo>
                  <a:pt x="2676973" y="749720"/>
                </a:lnTo>
                <a:lnTo>
                  <a:pt x="2676203" y="752447"/>
                </a:lnTo>
                <a:lnTo>
                  <a:pt x="2675251" y="755942"/>
                </a:lnTo>
                <a:lnTo>
                  <a:pt x="2670153" y="757499"/>
                </a:lnTo>
                <a:close/>
              </a:path>
              <a:path w="4097654" h="972819">
                <a:moveTo>
                  <a:pt x="2848265" y="896363"/>
                </a:moveTo>
                <a:lnTo>
                  <a:pt x="2845698" y="896363"/>
                </a:lnTo>
                <a:lnTo>
                  <a:pt x="2842802" y="896165"/>
                </a:lnTo>
                <a:lnTo>
                  <a:pt x="2840052" y="893050"/>
                </a:lnTo>
                <a:lnTo>
                  <a:pt x="2840456" y="889943"/>
                </a:lnTo>
                <a:lnTo>
                  <a:pt x="2840638" y="887801"/>
                </a:lnTo>
                <a:lnTo>
                  <a:pt x="2843572" y="885469"/>
                </a:lnTo>
                <a:lnTo>
                  <a:pt x="2848852" y="886441"/>
                </a:lnTo>
                <a:lnTo>
                  <a:pt x="2851565" y="889556"/>
                </a:lnTo>
                <a:lnTo>
                  <a:pt x="2851169" y="892276"/>
                </a:lnTo>
                <a:lnTo>
                  <a:pt x="2850978" y="894418"/>
                </a:lnTo>
                <a:lnTo>
                  <a:pt x="2848265" y="896363"/>
                </a:lnTo>
                <a:close/>
              </a:path>
              <a:path w="4097654" h="972819">
                <a:moveTo>
                  <a:pt x="2845515" y="739996"/>
                </a:moveTo>
                <a:lnTo>
                  <a:pt x="2840821" y="739609"/>
                </a:lnTo>
                <a:lnTo>
                  <a:pt x="2839686" y="737466"/>
                </a:lnTo>
                <a:lnTo>
                  <a:pt x="2839282" y="736889"/>
                </a:lnTo>
                <a:lnTo>
                  <a:pt x="2839282" y="736304"/>
                </a:lnTo>
                <a:lnTo>
                  <a:pt x="2839465" y="735917"/>
                </a:lnTo>
                <a:lnTo>
                  <a:pt x="2840052" y="731830"/>
                </a:lnTo>
                <a:lnTo>
                  <a:pt x="2843389" y="729110"/>
                </a:lnTo>
                <a:lnTo>
                  <a:pt x="2848044" y="730082"/>
                </a:lnTo>
                <a:lnTo>
                  <a:pt x="2849218" y="731055"/>
                </a:lnTo>
                <a:lnTo>
                  <a:pt x="2849805" y="732027"/>
                </a:lnTo>
                <a:lnTo>
                  <a:pt x="2850978" y="733774"/>
                </a:lnTo>
                <a:lnTo>
                  <a:pt x="2849995" y="737276"/>
                </a:lnTo>
                <a:lnTo>
                  <a:pt x="2848044" y="738439"/>
                </a:lnTo>
                <a:lnTo>
                  <a:pt x="2845515" y="739996"/>
                </a:lnTo>
                <a:close/>
              </a:path>
              <a:path w="4097654" h="972819">
                <a:moveTo>
                  <a:pt x="2904817" y="641009"/>
                </a:moveTo>
                <a:lnTo>
                  <a:pt x="2900931" y="639649"/>
                </a:lnTo>
                <a:lnTo>
                  <a:pt x="2899941" y="639254"/>
                </a:lnTo>
                <a:lnTo>
                  <a:pt x="2899354" y="637894"/>
                </a:lnTo>
                <a:lnTo>
                  <a:pt x="2898767" y="636922"/>
                </a:lnTo>
                <a:lnTo>
                  <a:pt x="2898401" y="634005"/>
                </a:lnTo>
                <a:lnTo>
                  <a:pt x="2900344" y="632257"/>
                </a:lnTo>
                <a:lnTo>
                  <a:pt x="2902470" y="630897"/>
                </a:lnTo>
                <a:lnTo>
                  <a:pt x="2905000" y="629340"/>
                </a:lnTo>
                <a:lnTo>
                  <a:pt x="2907347" y="629340"/>
                </a:lnTo>
                <a:lnTo>
                  <a:pt x="2909511" y="630897"/>
                </a:lnTo>
                <a:lnTo>
                  <a:pt x="2911050" y="632060"/>
                </a:lnTo>
                <a:lnTo>
                  <a:pt x="2911637" y="634392"/>
                </a:lnTo>
                <a:lnTo>
                  <a:pt x="2910684" y="635949"/>
                </a:lnTo>
                <a:lnTo>
                  <a:pt x="2908703" y="639451"/>
                </a:lnTo>
                <a:lnTo>
                  <a:pt x="2904817" y="641009"/>
                </a:lnTo>
                <a:close/>
              </a:path>
              <a:path w="4097654" h="972819">
                <a:moveTo>
                  <a:pt x="2907347" y="918333"/>
                </a:moveTo>
                <a:lnTo>
                  <a:pt x="2900931" y="918333"/>
                </a:lnTo>
                <a:lnTo>
                  <a:pt x="2898180" y="915416"/>
                </a:lnTo>
                <a:lnTo>
                  <a:pt x="2898584" y="909391"/>
                </a:lnTo>
                <a:lnTo>
                  <a:pt x="2900527" y="907059"/>
                </a:lnTo>
                <a:lnTo>
                  <a:pt x="2906577" y="907059"/>
                </a:lnTo>
                <a:lnTo>
                  <a:pt x="2909290" y="909194"/>
                </a:lnTo>
                <a:lnTo>
                  <a:pt x="2909876" y="912309"/>
                </a:lnTo>
                <a:lnTo>
                  <a:pt x="2910463" y="915028"/>
                </a:lnTo>
                <a:lnTo>
                  <a:pt x="2907347" y="918333"/>
                </a:lnTo>
                <a:close/>
              </a:path>
              <a:path w="4097654" h="972819">
                <a:moveTo>
                  <a:pt x="2693362" y="899280"/>
                </a:moveTo>
                <a:lnTo>
                  <a:pt x="2690832" y="898885"/>
                </a:lnTo>
                <a:lnTo>
                  <a:pt x="2687533" y="898307"/>
                </a:lnTo>
                <a:lnTo>
                  <a:pt x="2685004" y="895580"/>
                </a:lnTo>
                <a:lnTo>
                  <a:pt x="2685369" y="892663"/>
                </a:lnTo>
                <a:lnTo>
                  <a:pt x="2685590" y="890528"/>
                </a:lnTo>
                <a:lnTo>
                  <a:pt x="2688486" y="888188"/>
                </a:lnTo>
                <a:lnTo>
                  <a:pt x="2690650" y="888386"/>
                </a:lnTo>
                <a:lnTo>
                  <a:pt x="2693362" y="888773"/>
                </a:lnTo>
                <a:lnTo>
                  <a:pt x="2695892" y="891691"/>
                </a:lnTo>
                <a:lnTo>
                  <a:pt x="2696113" y="894805"/>
                </a:lnTo>
                <a:lnTo>
                  <a:pt x="2696113" y="897138"/>
                </a:lnTo>
                <a:lnTo>
                  <a:pt x="2693362" y="899280"/>
                </a:lnTo>
                <a:close/>
              </a:path>
              <a:path w="4097654" h="972819">
                <a:moveTo>
                  <a:pt x="2791280" y="964036"/>
                </a:moveTo>
                <a:lnTo>
                  <a:pt x="2788384" y="962486"/>
                </a:lnTo>
                <a:lnTo>
                  <a:pt x="2786037" y="959569"/>
                </a:lnTo>
                <a:lnTo>
                  <a:pt x="2783874" y="957039"/>
                </a:lnTo>
                <a:lnTo>
                  <a:pt x="2784460" y="952952"/>
                </a:lnTo>
                <a:lnTo>
                  <a:pt x="2787211" y="951790"/>
                </a:lnTo>
                <a:lnTo>
                  <a:pt x="2789337" y="951007"/>
                </a:lnTo>
                <a:lnTo>
                  <a:pt x="2792453" y="951979"/>
                </a:lnTo>
                <a:lnTo>
                  <a:pt x="2793626" y="953734"/>
                </a:lnTo>
                <a:lnTo>
                  <a:pt x="2795386" y="956841"/>
                </a:lnTo>
                <a:lnTo>
                  <a:pt x="2796377" y="959956"/>
                </a:lnTo>
                <a:lnTo>
                  <a:pt x="2795203" y="963648"/>
                </a:lnTo>
                <a:lnTo>
                  <a:pt x="2794983" y="963648"/>
                </a:lnTo>
                <a:lnTo>
                  <a:pt x="2791280" y="964036"/>
                </a:lnTo>
                <a:close/>
              </a:path>
              <a:path w="4097654" h="972819">
                <a:moveTo>
                  <a:pt x="2794983" y="963670"/>
                </a:moveTo>
                <a:lnTo>
                  <a:pt x="2795203" y="963648"/>
                </a:lnTo>
                <a:lnTo>
                  <a:pt x="2794983" y="963670"/>
                </a:lnTo>
                <a:close/>
              </a:path>
              <a:path w="4097654" h="972819">
                <a:moveTo>
                  <a:pt x="2795386" y="964036"/>
                </a:moveTo>
                <a:lnTo>
                  <a:pt x="2794983" y="964036"/>
                </a:lnTo>
                <a:lnTo>
                  <a:pt x="2794983" y="963670"/>
                </a:lnTo>
                <a:lnTo>
                  <a:pt x="2795203" y="963648"/>
                </a:lnTo>
                <a:lnTo>
                  <a:pt x="2795386" y="963648"/>
                </a:lnTo>
                <a:lnTo>
                  <a:pt x="2795386" y="964036"/>
                </a:lnTo>
                <a:close/>
              </a:path>
              <a:path w="4097654" h="972819">
                <a:moveTo>
                  <a:pt x="2816256" y="972210"/>
                </a:moveTo>
                <a:lnTo>
                  <a:pt x="2796964" y="972210"/>
                </a:lnTo>
                <a:lnTo>
                  <a:pt x="2795973" y="969680"/>
                </a:lnTo>
                <a:lnTo>
                  <a:pt x="2795203" y="966953"/>
                </a:lnTo>
                <a:lnTo>
                  <a:pt x="2795569" y="964036"/>
                </a:lnTo>
                <a:lnTo>
                  <a:pt x="2801619" y="963846"/>
                </a:lnTo>
                <a:lnTo>
                  <a:pt x="2807669" y="965008"/>
                </a:lnTo>
                <a:lnTo>
                  <a:pt x="2813323" y="968320"/>
                </a:lnTo>
                <a:lnTo>
                  <a:pt x="2814709" y="969095"/>
                </a:lnTo>
                <a:lnTo>
                  <a:pt x="2815669" y="970653"/>
                </a:lnTo>
                <a:lnTo>
                  <a:pt x="2816256" y="972210"/>
                </a:lnTo>
                <a:close/>
              </a:path>
              <a:path w="4097654" h="972819">
                <a:moveTo>
                  <a:pt x="2786403" y="719188"/>
                </a:moveTo>
                <a:lnTo>
                  <a:pt x="2783508" y="719188"/>
                </a:lnTo>
                <a:lnTo>
                  <a:pt x="2780574" y="716469"/>
                </a:lnTo>
                <a:lnTo>
                  <a:pt x="2780347" y="712769"/>
                </a:lnTo>
                <a:lnTo>
                  <a:pt x="2780170" y="710437"/>
                </a:lnTo>
                <a:lnTo>
                  <a:pt x="2782921" y="707132"/>
                </a:lnTo>
                <a:lnTo>
                  <a:pt x="2788567" y="706745"/>
                </a:lnTo>
                <a:lnTo>
                  <a:pt x="2791683" y="709852"/>
                </a:lnTo>
                <a:lnTo>
                  <a:pt x="2792087" y="715884"/>
                </a:lnTo>
                <a:lnTo>
                  <a:pt x="2789337" y="718991"/>
                </a:lnTo>
                <a:lnTo>
                  <a:pt x="2786403" y="719188"/>
                </a:lnTo>
                <a:close/>
              </a:path>
              <a:path w="4097654" h="972819">
                <a:moveTo>
                  <a:pt x="3033571" y="841711"/>
                </a:moveTo>
                <a:lnTo>
                  <a:pt x="3027117" y="841711"/>
                </a:lnTo>
                <a:lnTo>
                  <a:pt x="3024587" y="838991"/>
                </a:lnTo>
                <a:lnTo>
                  <a:pt x="3024587" y="832184"/>
                </a:lnTo>
                <a:lnTo>
                  <a:pt x="3027117" y="829844"/>
                </a:lnTo>
                <a:lnTo>
                  <a:pt x="3033167" y="829844"/>
                </a:lnTo>
                <a:lnTo>
                  <a:pt x="3035879" y="832959"/>
                </a:lnTo>
                <a:lnTo>
                  <a:pt x="3035696" y="837236"/>
                </a:lnTo>
                <a:lnTo>
                  <a:pt x="3035696" y="839568"/>
                </a:lnTo>
                <a:lnTo>
                  <a:pt x="3033571" y="841711"/>
                </a:lnTo>
                <a:close/>
              </a:path>
              <a:path w="4097654" h="972819">
                <a:moveTo>
                  <a:pt x="3048977" y="782782"/>
                </a:moveTo>
                <a:lnTo>
                  <a:pt x="3046630" y="782394"/>
                </a:lnTo>
                <a:lnTo>
                  <a:pt x="3045053" y="782197"/>
                </a:lnTo>
                <a:lnTo>
                  <a:pt x="3043110" y="780647"/>
                </a:lnTo>
                <a:lnTo>
                  <a:pt x="3042737" y="779280"/>
                </a:lnTo>
                <a:lnTo>
                  <a:pt x="3041563" y="775588"/>
                </a:lnTo>
                <a:lnTo>
                  <a:pt x="3043697" y="771895"/>
                </a:lnTo>
                <a:lnTo>
                  <a:pt x="3047217" y="770338"/>
                </a:lnTo>
                <a:lnTo>
                  <a:pt x="3047621" y="769951"/>
                </a:lnTo>
                <a:lnTo>
                  <a:pt x="3048390" y="770141"/>
                </a:lnTo>
                <a:lnTo>
                  <a:pt x="3049290" y="770141"/>
                </a:lnTo>
                <a:lnTo>
                  <a:pt x="3049929" y="770528"/>
                </a:lnTo>
                <a:lnTo>
                  <a:pt x="3051103" y="771113"/>
                </a:lnTo>
                <a:lnTo>
                  <a:pt x="3051910" y="771895"/>
                </a:lnTo>
                <a:lnTo>
                  <a:pt x="3053853" y="774030"/>
                </a:lnTo>
                <a:lnTo>
                  <a:pt x="3053632" y="776362"/>
                </a:lnTo>
                <a:lnTo>
                  <a:pt x="3050920" y="781034"/>
                </a:lnTo>
                <a:lnTo>
                  <a:pt x="3048977" y="782782"/>
                </a:lnTo>
                <a:close/>
              </a:path>
              <a:path w="4097654" h="972819">
                <a:moveTo>
                  <a:pt x="3049290" y="770141"/>
                </a:moveTo>
                <a:lnTo>
                  <a:pt x="3048390" y="770141"/>
                </a:lnTo>
                <a:lnTo>
                  <a:pt x="3048977" y="769951"/>
                </a:lnTo>
                <a:lnTo>
                  <a:pt x="3049290" y="770141"/>
                </a:lnTo>
                <a:close/>
              </a:path>
              <a:path w="4097654" h="972819">
                <a:moveTo>
                  <a:pt x="3252614" y="862329"/>
                </a:moveTo>
                <a:lnTo>
                  <a:pt x="3247738" y="862329"/>
                </a:lnTo>
                <a:lnTo>
                  <a:pt x="3245391" y="859411"/>
                </a:lnTo>
                <a:lnTo>
                  <a:pt x="3245208" y="855127"/>
                </a:lnTo>
                <a:lnTo>
                  <a:pt x="3245574" y="854154"/>
                </a:lnTo>
                <a:lnTo>
                  <a:pt x="3246161" y="852407"/>
                </a:lnTo>
                <a:lnTo>
                  <a:pt x="3247334" y="851047"/>
                </a:lnTo>
                <a:lnTo>
                  <a:pt x="3248911" y="849490"/>
                </a:lnTo>
                <a:lnTo>
                  <a:pt x="3252028" y="850075"/>
                </a:lnTo>
                <a:lnTo>
                  <a:pt x="3256318" y="854352"/>
                </a:lnTo>
                <a:lnTo>
                  <a:pt x="3257491" y="858629"/>
                </a:lnTo>
                <a:lnTo>
                  <a:pt x="3254557" y="861546"/>
                </a:lnTo>
                <a:lnTo>
                  <a:pt x="3252614" y="862329"/>
                </a:lnTo>
                <a:close/>
              </a:path>
              <a:path w="4097654" h="972819">
                <a:moveTo>
                  <a:pt x="3266070" y="918728"/>
                </a:moveTo>
                <a:lnTo>
                  <a:pt x="3264127" y="918728"/>
                </a:lnTo>
                <a:lnTo>
                  <a:pt x="3262367" y="918333"/>
                </a:lnTo>
                <a:lnTo>
                  <a:pt x="3259838" y="917945"/>
                </a:lnTo>
                <a:lnTo>
                  <a:pt x="3258443" y="915226"/>
                </a:lnTo>
                <a:lnTo>
                  <a:pt x="3259617" y="910166"/>
                </a:lnTo>
                <a:lnTo>
                  <a:pt x="3261781" y="908609"/>
                </a:lnTo>
                <a:lnTo>
                  <a:pt x="3265080" y="908806"/>
                </a:lnTo>
                <a:lnTo>
                  <a:pt x="3266070" y="909391"/>
                </a:lnTo>
                <a:lnTo>
                  <a:pt x="3267830" y="909976"/>
                </a:lnTo>
                <a:lnTo>
                  <a:pt x="3271907" y="912893"/>
                </a:lnTo>
                <a:lnTo>
                  <a:pt x="3270947" y="917171"/>
                </a:lnTo>
                <a:lnTo>
                  <a:pt x="3267609" y="918143"/>
                </a:lnTo>
                <a:lnTo>
                  <a:pt x="3266070" y="918728"/>
                </a:lnTo>
                <a:close/>
              </a:path>
              <a:path w="4097654" h="972819">
                <a:moveTo>
                  <a:pt x="3010362" y="497094"/>
                </a:moveTo>
                <a:lnTo>
                  <a:pt x="3007428" y="496509"/>
                </a:lnTo>
                <a:lnTo>
                  <a:pt x="3004304" y="495924"/>
                </a:lnTo>
                <a:lnTo>
                  <a:pt x="3001775" y="492619"/>
                </a:lnTo>
                <a:lnTo>
                  <a:pt x="3003718" y="486595"/>
                </a:lnTo>
                <a:lnTo>
                  <a:pt x="3006651" y="484452"/>
                </a:lnTo>
                <a:lnTo>
                  <a:pt x="3012488" y="485227"/>
                </a:lnTo>
                <a:lnTo>
                  <a:pt x="3014651" y="488342"/>
                </a:lnTo>
                <a:lnTo>
                  <a:pt x="3014248" y="491647"/>
                </a:lnTo>
                <a:lnTo>
                  <a:pt x="3013844" y="494564"/>
                </a:lnTo>
                <a:lnTo>
                  <a:pt x="3010362" y="497094"/>
                </a:lnTo>
                <a:close/>
              </a:path>
              <a:path w="4097654" h="972819">
                <a:moveTo>
                  <a:pt x="3271130" y="598223"/>
                </a:moveTo>
                <a:lnTo>
                  <a:pt x="3267244" y="597448"/>
                </a:lnTo>
                <a:lnTo>
                  <a:pt x="3265301" y="597251"/>
                </a:lnTo>
                <a:lnTo>
                  <a:pt x="3263541" y="595116"/>
                </a:lnTo>
                <a:lnTo>
                  <a:pt x="3263724" y="593551"/>
                </a:lnTo>
                <a:lnTo>
                  <a:pt x="3264493" y="589274"/>
                </a:lnTo>
                <a:lnTo>
                  <a:pt x="3269773" y="586554"/>
                </a:lnTo>
                <a:lnTo>
                  <a:pt x="3274840" y="589084"/>
                </a:lnTo>
                <a:lnTo>
                  <a:pt x="3275023" y="590634"/>
                </a:lnTo>
                <a:lnTo>
                  <a:pt x="3275610" y="591804"/>
                </a:lnTo>
                <a:lnTo>
                  <a:pt x="3274467" y="595891"/>
                </a:lnTo>
                <a:lnTo>
                  <a:pt x="3271130" y="598223"/>
                </a:lnTo>
                <a:close/>
              </a:path>
              <a:path w="4097654" h="972819">
                <a:moveTo>
                  <a:pt x="3287527" y="937978"/>
                </a:moveTo>
                <a:lnTo>
                  <a:pt x="3284410" y="935646"/>
                </a:lnTo>
                <a:lnTo>
                  <a:pt x="3284471" y="931369"/>
                </a:lnTo>
                <a:lnTo>
                  <a:pt x="3284593" y="928642"/>
                </a:lnTo>
                <a:lnTo>
                  <a:pt x="3287527" y="926112"/>
                </a:lnTo>
                <a:lnTo>
                  <a:pt x="3293942" y="926112"/>
                </a:lnTo>
                <a:lnTo>
                  <a:pt x="3296106" y="928452"/>
                </a:lnTo>
                <a:lnTo>
                  <a:pt x="3296106" y="931369"/>
                </a:lnTo>
                <a:lnTo>
                  <a:pt x="3296510" y="934674"/>
                </a:lnTo>
                <a:lnTo>
                  <a:pt x="3293942" y="937393"/>
                </a:lnTo>
                <a:lnTo>
                  <a:pt x="3290826" y="937781"/>
                </a:lnTo>
                <a:lnTo>
                  <a:pt x="3287527" y="937978"/>
                </a:lnTo>
                <a:close/>
              </a:path>
              <a:path w="4097654" h="972819">
                <a:moveTo>
                  <a:pt x="3228628" y="600943"/>
                </a:moveTo>
                <a:lnTo>
                  <a:pt x="3224925" y="598998"/>
                </a:lnTo>
                <a:lnTo>
                  <a:pt x="3223935" y="598611"/>
                </a:lnTo>
                <a:lnTo>
                  <a:pt x="3223165" y="597053"/>
                </a:lnTo>
                <a:lnTo>
                  <a:pt x="3223165" y="592191"/>
                </a:lnTo>
                <a:lnTo>
                  <a:pt x="3226061" y="588887"/>
                </a:lnTo>
                <a:lnTo>
                  <a:pt x="3231524" y="588302"/>
                </a:lnTo>
                <a:lnTo>
                  <a:pt x="3234274" y="591219"/>
                </a:lnTo>
                <a:lnTo>
                  <a:pt x="3234274" y="593164"/>
                </a:lnTo>
                <a:lnTo>
                  <a:pt x="3234061" y="597448"/>
                </a:lnTo>
                <a:lnTo>
                  <a:pt x="3228628" y="600943"/>
                </a:lnTo>
                <a:close/>
              </a:path>
              <a:path w="4097654" h="972819">
                <a:moveTo>
                  <a:pt x="3210479" y="576056"/>
                </a:moveTo>
                <a:lnTo>
                  <a:pt x="3204612" y="576056"/>
                </a:lnTo>
                <a:lnTo>
                  <a:pt x="3201717" y="573328"/>
                </a:lnTo>
                <a:lnTo>
                  <a:pt x="3201496" y="570609"/>
                </a:lnTo>
                <a:lnTo>
                  <a:pt x="3201130" y="567881"/>
                </a:lnTo>
                <a:lnTo>
                  <a:pt x="3204025" y="564774"/>
                </a:lnTo>
                <a:lnTo>
                  <a:pt x="3209892" y="564774"/>
                </a:lnTo>
                <a:lnTo>
                  <a:pt x="3212826" y="567296"/>
                </a:lnTo>
                <a:lnTo>
                  <a:pt x="3213191" y="570214"/>
                </a:lnTo>
                <a:lnTo>
                  <a:pt x="3213412" y="572941"/>
                </a:lnTo>
                <a:lnTo>
                  <a:pt x="3210479" y="576056"/>
                </a:lnTo>
                <a:close/>
              </a:path>
              <a:path w="4097654" h="972819">
                <a:moveTo>
                  <a:pt x="2952416" y="757697"/>
                </a:moveTo>
                <a:lnTo>
                  <a:pt x="2948126" y="757499"/>
                </a:lnTo>
                <a:lnTo>
                  <a:pt x="2945375" y="757499"/>
                </a:lnTo>
                <a:lnTo>
                  <a:pt x="2943432" y="754195"/>
                </a:lnTo>
                <a:lnTo>
                  <a:pt x="2944019" y="750890"/>
                </a:lnTo>
                <a:lnTo>
                  <a:pt x="2944606" y="748163"/>
                </a:lnTo>
                <a:lnTo>
                  <a:pt x="2947356" y="746416"/>
                </a:lnTo>
                <a:lnTo>
                  <a:pt x="2950838" y="746613"/>
                </a:lnTo>
                <a:lnTo>
                  <a:pt x="2953368" y="746803"/>
                </a:lnTo>
                <a:lnTo>
                  <a:pt x="2955532" y="748945"/>
                </a:lnTo>
                <a:lnTo>
                  <a:pt x="2955349" y="751278"/>
                </a:lnTo>
                <a:lnTo>
                  <a:pt x="2955128" y="755167"/>
                </a:lnTo>
                <a:lnTo>
                  <a:pt x="2952416" y="757697"/>
                </a:lnTo>
                <a:close/>
              </a:path>
              <a:path w="4097654" h="972819">
                <a:moveTo>
                  <a:pt x="1121599" y="58928"/>
                </a:moveTo>
                <a:lnTo>
                  <a:pt x="1119458" y="57569"/>
                </a:lnTo>
                <a:lnTo>
                  <a:pt x="1118086" y="56786"/>
                </a:lnTo>
                <a:lnTo>
                  <a:pt x="1116532" y="55039"/>
                </a:lnTo>
                <a:lnTo>
                  <a:pt x="1116722" y="53482"/>
                </a:lnTo>
                <a:lnTo>
                  <a:pt x="1116722" y="52897"/>
                </a:lnTo>
                <a:lnTo>
                  <a:pt x="1117507" y="51734"/>
                </a:lnTo>
                <a:lnTo>
                  <a:pt x="1121012" y="53292"/>
                </a:lnTo>
                <a:lnTo>
                  <a:pt x="1124525" y="55039"/>
                </a:lnTo>
                <a:lnTo>
                  <a:pt x="1128037" y="56596"/>
                </a:lnTo>
                <a:lnTo>
                  <a:pt x="1127062" y="57569"/>
                </a:lnTo>
                <a:lnTo>
                  <a:pt x="1126475" y="57759"/>
                </a:lnTo>
                <a:lnTo>
                  <a:pt x="1124136" y="58731"/>
                </a:lnTo>
                <a:lnTo>
                  <a:pt x="1121599" y="58928"/>
                </a:lnTo>
                <a:close/>
              </a:path>
              <a:path w="4097654" h="972819">
                <a:moveTo>
                  <a:pt x="1006903" y="63213"/>
                </a:moveTo>
                <a:lnTo>
                  <a:pt x="1000861" y="62818"/>
                </a:lnTo>
                <a:lnTo>
                  <a:pt x="998324" y="60288"/>
                </a:lnTo>
                <a:lnTo>
                  <a:pt x="997935" y="54066"/>
                </a:lnTo>
                <a:lnTo>
                  <a:pt x="1000472" y="50959"/>
                </a:lnTo>
                <a:lnTo>
                  <a:pt x="1005928" y="50564"/>
                </a:lnTo>
                <a:lnTo>
                  <a:pt x="1008663" y="53292"/>
                </a:lnTo>
                <a:lnTo>
                  <a:pt x="1008854" y="56786"/>
                </a:lnTo>
                <a:lnTo>
                  <a:pt x="1009250" y="60288"/>
                </a:lnTo>
                <a:lnTo>
                  <a:pt x="1006903" y="63213"/>
                </a:lnTo>
                <a:close/>
              </a:path>
              <a:path w="4097654" h="972819">
                <a:moveTo>
                  <a:pt x="2666854" y="919115"/>
                </a:moveTo>
                <a:lnTo>
                  <a:pt x="2663517" y="916783"/>
                </a:lnTo>
                <a:lnTo>
                  <a:pt x="2662747" y="910554"/>
                </a:lnTo>
                <a:lnTo>
                  <a:pt x="2665094" y="907636"/>
                </a:lnTo>
                <a:lnTo>
                  <a:pt x="2668393" y="907249"/>
                </a:lnTo>
                <a:lnTo>
                  <a:pt x="2671326" y="906862"/>
                </a:lnTo>
                <a:lnTo>
                  <a:pt x="2674443" y="909004"/>
                </a:lnTo>
                <a:lnTo>
                  <a:pt x="2675433" y="912498"/>
                </a:lnTo>
                <a:lnTo>
                  <a:pt x="2676203" y="915416"/>
                </a:lnTo>
                <a:lnTo>
                  <a:pt x="2673490" y="918530"/>
                </a:lnTo>
                <a:lnTo>
                  <a:pt x="2670153" y="918918"/>
                </a:lnTo>
                <a:lnTo>
                  <a:pt x="2666854" y="919115"/>
                </a:lnTo>
                <a:close/>
              </a:path>
              <a:path w="4097654" h="972819">
                <a:moveTo>
                  <a:pt x="3009775" y="896553"/>
                </a:moveTo>
                <a:lnTo>
                  <a:pt x="3005851" y="895968"/>
                </a:lnTo>
                <a:lnTo>
                  <a:pt x="3002948" y="895580"/>
                </a:lnTo>
                <a:lnTo>
                  <a:pt x="3000967" y="893050"/>
                </a:lnTo>
                <a:lnTo>
                  <a:pt x="3000967" y="886054"/>
                </a:lnTo>
                <a:lnTo>
                  <a:pt x="3003504" y="883524"/>
                </a:lnTo>
                <a:lnTo>
                  <a:pt x="3010362" y="883911"/>
                </a:lnTo>
                <a:lnTo>
                  <a:pt x="3012670" y="886054"/>
                </a:lnTo>
                <a:lnTo>
                  <a:pt x="3012670" y="893833"/>
                </a:lnTo>
                <a:lnTo>
                  <a:pt x="3009775" y="896553"/>
                </a:lnTo>
                <a:close/>
              </a:path>
              <a:path w="4097654" h="972819">
                <a:moveTo>
                  <a:pt x="3289287" y="620588"/>
                </a:moveTo>
                <a:lnTo>
                  <a:pt x="3288296" y="619616"/>
                </a:lnTo>
                <a:lnTo>
                  <a:pt x="3285363" y="617861"/>
                </a:lnTo>
                <a:lnTo>
                  <a:pt x="3284189" y="614944"/>
                </a:lnTo>
                <a:lnTo>
                  <a:pt x="3285240" y="611639"/>
                </a:lnTo>
                <a:lnTo>
                  <a:pt x="3285950" y="609307"/>
                </a:lnTo>
                <a:lnTo>
                  <a:pt x="3288114" y="607947"/>
                </a:lnTo>
                <a:lnTo>
                  <a:pt x="3290460" y="607165"/>
                </a:lnTo>
                <a:lnTo>
                  <a:pt x="3290826" y="606975"/>
                </a:lnTo>
                <a:lnTo>
                  <a:pt x="3291634" y="607560"/>
                </a:lnTo>
                <a:lnTo>
                  <a:pt x="3292807" y="607750"/>
                </a:lnTo>
                <a:lnTo>
                  <a:pt x="3293356" y="608722"/>
                </a:lnTo>
                <a:lnTo>
                  <a:pt x="3294933" y="610082"/>
                </a:lnTo>
                <a:lnTo>
                  <a:pt x="3295383" y="611837"/>
                </a:lnTo>
                <a:lnTo>
                  <a:pt x="3296106" y="614944"/>
                </a:lnTo>
                <a:lnTo>
                  <a:pt x="3294346" y="617474"/>
                </a:lnTo>
                <a:lnTo>
                  <a:pt x="3291634" y="619419"/>
                </a:lnTo>
                <a:lnTo>
                  <a:pt x="3290239" y="620391"/>
                </a:lnTo>
                <a:lnTo>
                  <a:pt x="3289287" y="620588"/>
                </a:lnTo>
                <a:close/>
              </a:path>
              <a:path w="4097654" h="972819">
                <a:moveTo>
                  <a:pt x="2705652" y="559130"/>
                </a:moveTo>
                <a:lnTo>
                  <a:pt x="2701766" y="558552"/>
                </a:lnTo>
                <a:lnTo>
                  <a:pt x="2699633" y="558355"/>
                </a:lnTo>
                <a:lnTo>
                  <a:pt x="2697469" y="555438"/>
                </a:lnTo>
                <a:lnTo>
                  <a:pt x="2697713" y="552520"/>
                </a:lnTo>
                <a:lnTo>
                  <a:pt x="2697873" y="550188"/>
                </a:lnTo>
                <a:lnTo>
                  <a:pt x="2700989" y="547658"/>
                </a:lnTo>
                <a:lnTo>
                  <a:pt x="2709355" y="556023"/>
                </a:lnTo>
                <a:lnTo>
                  <a:pt x="2705652" y="559130"/>
                </a:lnTo>
                <a:close/>
              </a:path>
              <a:path w="4097654" h="972819">
                <a:moveTo>
                  <a:pt x="3249498" y="377876"/>
                </a:moveTo>
                <a:lnTo>
                  <a:pt x="3247151" y="376516"/>
                </a:lnTo>
                <a:lnTo>
                  <a:pt x="3244622" y="374769"/>
                </a:lnTo>
                <a:lnTo>
                  <a:pt x="3243044" y="371456"/>
                </a:lnTo>
                <a:lnTo>
                  <a:pt x="3243814" y="369124"/>
                </a:lnTo>
                <a:lnTo>
                  <a:pt x="3247738" y="369512"/>
                </a:lnTo>
                <a:lnTo>
                  <a:pt x="3251624" y="370097"/>
                </a:lnTo>
                <a:lnTo>
                  <a:pt x="3255548" y="370484"/>
                </a:lnTo>
                <a:lnTo>
                  <a:pt x="3255731" y="371267"/>
                </a:lnTo>
                <a:lnTo>
                  <a:pt x="3256135" y="372041"/>
                </a:lnTo>
                <a:lnTo>
                  <a:pt x="3256135" y="373014"/>
                </a:lnTo>
                <a:lnTo>
                  <a:pt x="3255548" y="374184"/>
                </a:lnTo>
                <a:lnTo>
                  <a:pt x="3255144" y="375346"/>
                </a:lnTo>
                <a:lnTo>
                  <a:pt x="3254154" y="376129"/>
                </a:lnTo>
                <a:lnTo>
                  <a:pt x="3252028" y="377678"/>
                </a:lnTo>
                <a:lnTo>
                  <a:pt x="3249498" y="377876"/>
                </a:lnTo>
                <a:close/>
              </a:path>
              <a:path w="4097654" h="972819">
                <a:moveTo>
                  <a:pt x="2924727" y="659872"/>
                </a:moveTo>
                <a:lnTo>
                  <a:pt x="2922159" y="659872"/>
                </a:lnTo>
                <a:lnTo>
                  <a:pt x="2919850" y="659674"/>
                </a:lnTo>
                <a:lnTo>
                  <a:pt x="2917869" y="657342"/>
                </a:lnTo>
                <a:lnTo>
                  <a:pt x="2918090" y="654425"/>
                </a:lnTo>
                <a:lnTo>
                  <a:pt x="2918187" y="651895"/>
                </a:lnTo>
                <a:lnTo>
                  <a:pt x="2919042" y="650148"/>
                </a:lnTo>
                <a:lnTo>
                  <a:pt x="2921206" y="648591"/>
                </a:lnTo>
                <a:lnTo>
                  <a:pt x="2923736" y="646646"/>
                </a:lnTo>
                <a:lnTo>
                  <a:pt x="2927256" y="647231"/>
                </a:lnTo>
                <a:lnTo>
                  <a:pt x="2931554" y="651895"/>
                </a:lnTo>
                <a:lnTo>
                  <a:pt x="2931150" y="655207"/>
                </a:lnTo>
                <a:lnTo>
                  <a:pt x="2928803" y="657540"/>
                </a:lnTo>
                <a:lnTo>
                  <a:pt x="2926852" y="659287"/>
                </a:lnTo>
                <a:lnTo>
                  <a:pt x="2924727" y="659872"/>
                </a:lnTo>
                <a:close/>
              </a:path>
              <a:path w="4097654" h="972819">
                <a:moveTo>
                  <a:pt x="2886477" y="576245"/>
                </a:moveTo>
                <a:lnTo>
                  <a:pt x="2883947" y="575668"/>
                </a:lnTo>
                <a:lnTo>
                  <a:pt x="2882370" y="573716"/>
                </a:lnTo>
                <a:lnTo>
                  <a:pt x="2881014" y="572356"/>
                </a:lnTo>
                <a:lnTo>
                  <a:pt x="2880062" y="570609"/>
                </a:lnTo>
                <a:lnTo>
                  <a:pt x="2877715" y="567881"/>
                </a:lnTo>
                <a:lnTo>
                  <a:pt x="2876724" y="565747"/>
                </a:lnTo>
                <a:lnTo>
                  <a:pt x="2875185" y="565162"/>
                </a:lnTo>
                <a:lnTo>
                  <a:pt x="2866605" y="562047"/>
                </a:lnTo>
                <a:lnTo>
                  <a:pt x="2861729" y="556023"/>
                </a:lnTo>
                <a:lnTo>
                  <a:pt x="2859748" y="547271"/>
                </a:lnTo>
                <a:lnTo>
                  <a:pt x="2859565" y="545904"/>
                </a:lnTo>
                <a:lnTo>
                  <a:pt x="2857218" y="544544"/>
                </a:lnTo>
                <a:lnTo>
                  <a:pt x="2855458" y="543966"/>
                </a:lnTo>
                <a:lnTo>
                  <a:pt x="2852342" y="542994"/>
                </a:lnTo>
                <a:lnTo>
                  <a:pt x="2849218" y="542796"/>
                </a:lnTo>
                <a:lnTo>
                  <a:pt x="2840052" y="540464"/>
                </a:lnTo>
                <a:lnTo>
                  <a:pt x="2837705" y="537934"/>
                </a:lnTo>
                <a:lnTo>
                  <a:pt x="2837907" y="533657"/>
                </a:lnTo>
                <a:lnTo>
                  <a:pt x="2838109" y="527625"/>
                </a:lnTo>
                <a:lnTo>
                  <a:pt x="2841042" y="524518"/>
                </a:lnTo>
                <a:lnTo>
                  <a:pt x="2847275" y="523151"/>
                </a:lnTo>
                <a:lnTo>
                  <a:pt x="2848448" y="522961"/>
                </a:lnTo>
                <a:lnTo>
                  <a:pt x="2849805" y="522961"/>
                </a:lnTo>
                <a:lnTo>
                  <a:pt x="2850978" y="522763"/>
                </a:lnTo>
                <a:lnTo>
                  <a:pt x="2853919" y="522763"/>
                </a:lnTo>
                <a:lnTo>
                  <a:pt x="2856266" y="524123"/>
                </a:lnTo>
                <a:lnTo>
                  <a:pt x="2857035" y="526463"/>
                </a:lnTo>
                <a:lnTo>
                  <a:pt x="2858392" y="530155"/>
                </a:lnTo>
                <a:lnTo>
                  <a:pt x="2859382" y="533657"/>
                </a:lnTo>
                <a:lnTo>
                  <a:pt x="2860921" y="537160"/>
                </a:lnTo>
                <a:lnTo>
                  <a:pt x="2861912" y="539682"/>
                </a:lnTo>
                <a:lnTo>
                  <a:pt x="2864624" y="540464"/>
                </a:lnTo>
                <a:lnTo>
                  <a:pt x="2897963" y="540464"/>
                </a:lnTo>
                <a:lnTo>
                  <a:pt x="2897594" y="542599"/>
                </a:lnTo>
                <a:lnTo>
                  <a:pt x="2895468" y="543184"/>
                </a:lnTo>
                <a:lnTo>
                  <a:pt x="2892344" y="543966"/>
                </a:lnTo>
                <a:lnTo>
                  <a:pt x="2889228" y="544156"/>
                </a:lnTo>
                <a:lnTo>
                  <a:pt x="2886073" y="544939"/>
                </a:lnTo>
                <a:lnTo>
                  <a:pt x="2881783" y="546101"/>
                </a:lnTo>
                <a:lnTo>
                  <a:pt x="2878888" y="550188"/>
                </a:lnTo>
                <a:lnTo>
                  <a:pt x="2878080" y="558940"/>
                </a:lnTo>
                <a:lnTo>
                  <a:pt x="2880427" y="562244"/>
                </a:lnTo>
                <a:lnTo>
                  <a:pt x="2886660" y="563802"/>
                </a:lnTo>
                <a:lnTo>
                  <a:pt x="2889228" y="564189"/>
                </a:lnTo>
                <a:lnTo>
                  <a:pt x="2891544" y="564964"/>
                </a:lnTo>
                <a:lnTo>
                  <a:pt x="2893708" y="565747"/>
                </a:lnTo>
                <a:lnTo>
                  <a:pt x="2893708" y="568079"/>
                </a:lnTo>
                <a:lnTo>
                  <a:pt x="2893517" y="569826"/>
                </a:lnTo>
                <a:lnTo>
                  <a:pt x="2893121" y="572546"/>
                </a:lnTo>
                <a:lnTo>
                  <a:pt x="2891544" y="574688"/>
                </a:lnTo>
                <a:lnTo>
                  <a:pt x="2886477" y="576245"/>
                </a:lnTo>
                <a:close/>
              </a:path>
              <a:path w="4097654" h="972819">
                <a:moveTo>
                  <a:pt x="2897963" y="540464"/>
                </a:moveTo>
                <a:lnTo>
                  <a:pt x="2871078" y="540464"/>
                </a:lnTo>
                <a:lnTo>
                  <a:pt x="2874598" y="539104"/>
                </a:lnTo>
                <a:lnTo>
                  <a:pt x="2877311" y="536180"/>
                </a:lnTo>
                <a:lnTo>
                  <a:pt x="2879071" y="534235"/>
                </a:lnTo>
                <a:lnTo>
                  <a:pt x="2880427" y="531902"/>
                </a:lnTo>
                <a:lnTo>
                  <a:pt x="2882591" y="530740"/>
                </a:lnTo>
                <a:lnTo>
                  <a:pt x="2888054" y="527428"/>
                </a:lnTo>
                <a:lnTo>
                  <a:pt x="2897228" y="529183"/>
                </a:lnTo>
                <a:lnTo>
                  <a:pt x="2897778" y="537934"/>
                </a:lnTo>
                <a:lnTo>
                  <a:pt x="2897963" y="540464"/>
                </a:lnTo>
                <a:close/>
              </a:path>
              <a:path w="4097654" h="972819">
                <a:moveTo>
                  <a:pt x="2901114" y="560687"/>
                </a:moveTo>
                <a:lnTo>
                  <a:pt x="2897998" y="557770"/>
                </a:lnTo>
                <a:lnTo>
                  <a:pt x="2898584" y="552520"/>
                </a:lnTo>
                <a:lnTo>
                  <a:pt x="2898767" y="550378"/>
                </a:lnTo>
                <a:lnTo>
                  <a:pt x="2901297" y="547658"/>
                </a:lnTo>
                <a:lnTo>
                  <a:pt x="2903461" y="548046"/>
                </a:lnTo>
                <a:lnTo>
                  <a:pt x="2905808" y="548631"/>
                </a:lnTo>
                <a:lnTo>
                  <a:pt x="2908116" y="549406"/>
                </a:lnTo>
                <a:lnTo>
                  <a:pt x="2910097" y="550766"/>
                </a:lnTo>
                <a:lnTo>
                  <a:pt x="2912810" y="552520"/>
                </a:lnTo>
                <a:lnTo>
                  <a:pt x="2912627" y="556608"/>
                </a:lnTo>
                <a:lnTo>
                  <a:pt x="2908703" y="558940"/>
                </a:lnTo>
                <a:lnTo>
                  <a:pt x="2907568" y="559525"/>
                </a:lnTo>
                <a:lnTo>
                  <a:pt x="2906394" y="559715"/>
                </a:lnTo>
                <a:lnTo>
                  <a:pt x="2901114" y="560687"/>
                </a:lnTo>
                <a:close/>
              </a:path>
              <a:path w="4097654" h="972819">
                <a:moveTo>
                  <a:pt x="2645398" y="863301"/>
                </a:moveTo>
                <a:lnTo>
                  <a:pt x="2642281" y="861159"/>
                </a:lnTo>
                <a:lnTo>
                  <a:pt x="2641877" y="858242"/>
                </a:lnTo>
                <a:lnTo>
                  <a:pt x="2641291" y="854352"/>
                </a:lnTo>
                <a:lnTo>
                  <a:pt x="2644628" y="850075"/>
                </a:lnTo>
                <a:lnTo>
                  <a:pt x="2647927" y="850462"/>
                </a:lnTo>
                <a:lnTo>
                  <a:pt x="2650457" y="850660"/>
                </a:lnTo>
                <a:lnTo>
                  <a:pt x="2653208" y="853380"/>
                </a:lnTo>
                <a:lnTo>
                  <a:pt x="2653794" y="856494"/>
                </a:lnTo>
                <a:lnTo>
                  <a:pt x="2654343" y="859601"/>
                </a:lnTo>
                <a:lnTo>
                  <a:pt x="2652217" y="862131"/>
                </a:lnTo>
                <a:lnTo>
                  <a:pt x="2648697" y="862716"/>
                </a:lnTo>
                <a:lnTo>
                  <a:pt x="2645398" y="863301"/>
                </a:lnTo>
                <a:close/>
              </a:path>
              <a:path w="4097654" h="972819">
                <a:moveTo>
                  <a:pt x="2888054" y="501568"/>
                </a:moveTo>
                <a:lnTo>
                  <a:pt x="2881601" y="501568"/>
                </a:lnTo>
                <a:lnTo>
                  <a:pt x="2879071" y="498066"/>
                </a:lnTo>
                <a:lnTo>
                  <a:pt x="2879254" y="494951"/>
                </a:lnTo>
                <a:lnTo>
                  <a:pt x="2879658" y="491647"/>
                </a:lnTo>
                <a:lnTo>
                  <a:pt x="2882591" y="489314"/>
                </a:lnTo>
                <a:lnTo>
                  <a:pt x="2885707" y="489504"/>
                </a:lnTo>
                <a:lnTo>
                  <a:pt x="2887833" y="489702"/>
                </a:lnTo>
                <a:lnTo>
                  <a:pt x="2890584" y="492034"/>
                </a:lnTo>
                <a:lnTo>
                  <a:pt x="2891544" y="497671"/>
                </a:lnTo>
                <a:lnTo>
                  <a:pt x="2888054" y="501568"/>
                </a:lnTo>
                <a:close/>
              </a:path>
              <a:path w="4097654" h="972819">
                <a:moveTo>
                  <a:pt x="3212239" y="700713"/>
                </a:moveTo>
                <a:lnTo>
                  <a:pt x="3208536" y="698768"/>
                </a:lnTo>
                <a:lnTo>
                  <a:pt x="3206006" y="693131"/>
                </a:lnTo>
                <a:lnTo>
                  <a:pt x="3207949" y="690016"/>
                </a:lnTo>
                <a:lnTo>
                  <a:pt x="3215538" y="689431"/>
                </a:lnTo>
                <a:lnTo>
                  <a:pt x="3218876" y="692736"/>
                </a:lnTo>
                <a:lnTo>
                  <a:pt x="3218472" y="697598"/>
                </a:lnTo>
                <a:lnTo>
                  <a:pt x="3218472" y="698570"/>
                </a:lnTo>
                <a:lnTo>
                  <a:pt x="3217298" y="699938"/>
                </a:lnTo>
                <a:lnTo>
                  <a:pt x="3216308" y="700128"/>
                </a:lnTo>
                <a:lnTo>
                  <a:pt x="3212239" y="700713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0627" y="564774"/>
                </a:lnTo>
                <a:lnTo>
                  <a:pt x="2989088" y="564189"/>
                </a:lnTo>
                <a:lnTo>
                  <a:pt x="2987328" y="563604"/>
                </a:lnTo>
                <a:lnTo>
                  <a:pt x="2979518" y="561272"/>
                </a:lnTo>
                <a:lnTo>
                  <a:pt x="2977392" y="557580"/>
                </a:lnTo>
                <a:lnTo>
                  <a:pt x="2978931" y="549793"/>
                </a:lnTo>
                <a:lnTo>
                  <a:pt x="2979335" y="547461"/>
                </a:lnTo>
                <a:lnTo>
                  <a:pt x="2982269" y="545516"/>
                </a:lnTo>
                <a:lnTo>
                  <a:pt x="2984394" y="545714"/>
                </a:lnTo>
                <a:lnTo>
                  <a:pt x="2989858" y="546299"/>
                </a:lnTo>
                <a:lnTo>
                  <a:pt x="2993782" y="549991"/>
                </a:lnTo>
                <a:lnTo>
                  <a:pt x="2994551" y="555240"/>
                </a:lnTo>
                <a:lnTo>
                  <a:pt x="2995138" y="558940"/>
                </a:lnTo>
                <a:lnTo>
                  <a:pt x="2994330" y="562442"/>
                </a:lnTo>
                <a:lnTo>
                  <a:pt x="2992340" y="565352"/>
                </a:lnTo>
                <a:lnTo>
                  <a:pt x="2992204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88501" y="598611"/>
                </a:moveTo>
                <a:lnTo>
                  <a:pt x="2984394" y="595891"/>
                </a:lnTo>
                <a:lnTo>
                  <a:pt x="2983221" y="592579"/>
                </a:lnTo>
                <a:lnTo>
                  <a:pt x="2982634" y="590634"/>
                </a:lnTo>
                <a:lnTo>
                  <a:pt x="2983625" y="586744"/>
                </a:lnTo>
                <a:lnTo>
                  <a:pt x="2987511" y="584610"/>
                </a:lnTo>
                <a:lnTo>
                  <a:pt x="2989858" y="583637"/>
                </a:lnTo>
                <a:lnTo>
                  <a:pt x="2992022" y="582467"/>
                </a:lnTo>
                <a:lnTo>
                  <a:pt x="2994917" y="580720"/>
                </a:lnTo>
                <a:lnTo>
                  <a:pt x="2996494" y="578000"/>
                </a:lnTo>
                <a:lnTo>
                  <a:pt x="2996677" y="574688"/>
                </a:lnTo>
                <a:lnTo>
                  <a:pt x="2997081" y="570996"/>
                </a:lnTo>
                <a:lnTo>
                  <a:pt x="2996677" y="567494"/>
                </a:lnTo>
                <a:lnTo>
                  <a:pt x="2992608" y="565549"/>
                </a:lnTo>
                <a:lnTo>
                  <a:pt x="2997851" y="563802"/>
                </a:lnTo>
                <a:lnTo>
                  <a:pt x="3003131" y="563019"/>
                </a:lnTo>
                <a:lnTo>
                  <a:pt x="3013074" y="565162"/>
                </a:lnTo>
                <a:lnTo>
                  <a:pt x="3016190" y="569636"/>
                </a:lnTo>
                <a:lnTo>
                  <a:pt x="3014065" y="577803"/>
                </a:lnTo>
                <a:lnTo>
                  <a:pt x="3012670" y="581305"/>
                </a:lnTo>
                <a:lnTo>
                  <a:pt x="3005074" y="583827"/>
                </a:lnTo>
                <a:lnTo>
                  <a:pt x="3000601" y="585582"/>
                </a:lnTo>
                <a:lnTo>
                  <a:pt x="2997851" y="588499"/>
                </a:lnTo>
                <a:lnTo>
                  <a:pt x="2997264" y="593551"/>
                </a:lnTo>
                <a:lnTo>
                  <a:pt x="2997081" y="596476"/>
                </a:lnTo>
                <a:lnTo>
                  <a:pt x="2994734" y="597836"/>
                </a:lnTo>
                <a:lnTo>
                  <a:pt x="2992204" y="598223"/>
                </a:lnTo>
                <a:lnTo>
                  <a:pt x="2988501" y="598611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2204" y="565352"/>
                </a:lnTo>
                <a:lnTo>
                  <a:pt x="2992340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92022" y="565747"/>
                </a:moveTo>
                <a:lnTo>
                  <a:pt x="2992204" y="565549"/>
                </a:lnTo>
                <a:lnTo>
                  <a:pt x="2992340" y="565352"/>
                </a:lnTo>
                <a:lnTo>
                  <a:pt x="2992022" y="565747"/>
                </a:lnTo>
                <a:close/>
              </a:path>
              <a:path w="4097654" h="972819">
                <a:moveTo>
                  <a:pt x="2992387" y="565747"/>
                </a:moveTo>
                <a:lnTo>
                  <a:pt x="2992022" y="565747"/>
                </a:lnTo>
                <a:lnTo>
                  <a:pt x="2992387" y="565352"/>
                </a:lnTo>
                <a:lnTo>
                  <a:pt x="2992387" y="565549"/>
                </a:lnTo>
                <a:lnTo>
                  <a:pt x="2992608" y="565549"/>
                </a:lnTo>
                <a:lnTo>
                  <a:pt x="2992387" y="565747"/>
                </a:lnTo>
                <a:close/>
              </a:path>
              <a:path w="4097654" h="972819">
                <a:moveTo>
                  <a:pt x="3029947" y="602113"/>
                </a:moveTo>
                <a:lnTo>
                  <a:pt x="3006255" y="602113"/>
                </a:lnTo>
                <a:lnTo>
                  <a:pt x="3008198" y="601915"/>
                </a:lnTo>
                <a:lnTo>
                  <a:pt x="3011718" y="601725"/>
                </a:lnTo>
                <a:lnTo>
                  <a:pt x="3014065" y="599781"/>
                </a:lnTo>
                <a:lnTo>
                  <a:pt x="3016311" y="596476"/>
                </a:lnTo>
                <a:lnTo>
                  <a:pt x="3017547" y="594531"/>
                </a:lnTo>
                <a:lnTo>
                  <a:pt x="3018133" y="591994"/>
                </a:lnTo>
                <a:lnTo>
                  <a:pt x="3020884" y="586942"/>
                </a:lnTo>
                <a:lnTo>
                  <a:pt x="3023597" y="585384"/>
                </a:lnTo>
                <a:lnTo>
                  <a:pt x="3026530" y="584222"/>
                </a:lnTo>
                <a:lnTo>
                  <a:pt x="3028877" y="583250"/>
                </a:lnTo>
                <a:lnTo>
                  <a:pt x="3031407" y="583250"/>
                </a:lnTo>
                <a:lnTo>
                  <a:pt x="3033753" y="584412"/>
                </a:lnTo>
                <a:lnTo>
                  <a:pt x="3035879" y="585384"/>
                </a:lnTo>
                <a:lnTo>
                  <a:pt x="3037053" y="589662"/>
                </a:lnTo>
                <a:lnTo>
                  <a:pt x="3036466" y="592966"/>
                </a:lnTo>
                <a:lnTo>
                  <a:pt x="3035879" y="596863"/>
                </a:lnTo>
                <a:lnTo>
                  <a:pt x="3034157" y="600366"/>
                </a:lnTo>
                <a:lnTo>
                  <a:pt x="3029947" y="602113"/>
                </a:lnTo>
                <a:close/>
              </a:path>
              <a:path w="4097654" h="972819">
                <a:moveTo>
                  <a:pt x="2991435" y="637309"/>
                </a:moveTo>
                <a:lnTo>
                  <a:pt x="2985385" y="637309"/>
                </a:lnTo>
                <a:lnTo>
                  <a:pt x="2982269" y="634589"/>
                </a:lnTo>
                <a:lnTo>
                  <a:pt x="2982048" y="631672"/>
                </a:lnTo>
                <a:lnTo>
                  <a:pt x="2981865" y="629925"/>
                </a:lnTo>
                <a:lnTo>
                  <a:pt x="2982452" y="628170"/>
                </a:lnTo>
                <a:lnTo>
                  <a:pt x="2983221" y="626423"/>
                </a:lnTo>
                <a:lnTo>
                  <a:pt x="2983625" y="625253"/>
                </a:lnTo>
                <a:lnTo>
                  <a:pt x="2984798" y="624281"/>
                </a:lnTo>
                <a:lnTo>
                  <a:pt x="2985972" y="623893"/>
                </a:lnTo>
                <a:lnTo>
                  <a:pt x="2993561" y="620588"/>
                </a:lnTo>
                <a:lnTo>
                  <a:pt x="2998437" y="615726"/>
                </a:lnTo>
                <a:lnTo>
                  <a:pt x="2997668" y="606587"/>
                </a:lnTo>
                <a:lnTo>
                  <a:pt x="2997485" y="603860"/>
                </a:lnTo>
                <a:lnTo>
                  <a:pt x="2999428" y="602500"/>
                </a:lnTo>
                <a:lnTo>
                  <a:pt x="3002544" y="602113"/>
                </a:lnTo>
                <a:lnTo>
                  <a:pt x="3004487" y="601915"/>
                </a:lnTo>
                <a:lnTo>
                  <a:pt x="3006255" y="602113"/>
                </a:lnTo>
                <a:lnTo>
                  <a:pt x="3029947" y="602113"/>
                </a:lnTo>
                <a:lnTo>
                  <a:pt x="3024404" y="604445"/>
                </a:lnTo>
                <a:lnTo>
                  <a:pt x="3019711" y="608335"/>
                </a:lnTo>
                <a:lnTo>
                  <a:pt x="3016190" y="613782"/>
                </a:lnTo>
                <a:lnTo>
                  <a:pt x="3014834" y="615726"/>
                </a:lnTo>
                <a:lnTo>
                  <a:pt x="3012305" y="616889"/>
                </a:lnTo>
                <a:lnTo>
                  <a:pt x="3009958" y="617861"/>
                </a:lnTo>
                <a:lnTo>
                  <a:pt x="3006438" y="619419"/>
                </a:lnTo>
                <a:lnTo>
                  <a:pt x="3002948" y="620391"/>
                </a:lnTo>
                <a:lnTo>
                  <a:pt x="2999207" y="621561"/>
                </a:lnTo>
                <a:lnTo>
                  <a:pt x="2997851" y="626035"/>
                </a:lnTo>
                <a:lnTo>
                  <a:pt x="2996898" y="630312"/>
                </a:lnTo>
                <a:lnTo>
                  <a:pt x="2995138" y="634202"/>
                </a:lnTo>
                <a:lnTo>
                  <a:pt x="2993965" y="636534"/>
                </a:lnTo>
                <a:lnTo>
                  <a:pt x="2991435" y="637309"/>
                </a:lnTo>
                <a:close/>
              </a:path>
              <a:path w="4097654" h="972819">
                <a:moveTo>
                  <a:pt x="3030050" y="643729"/>
                </a:moveTo>
                <a:lnTo>
                  <a:pt x="3026347" y="642369"/>
                </a:lnTo>
                <a:lnTo>
                  <a:pt x="3025174" y="639451"/>
                </a:lnTo>
                <a:lnTo>
                  <a:pt x="3023818" y="635949"/>
                </a:lnTo>
                <a:lnTo>
                  <a:pt x="3024991" y="632842"/>
                </a:lnTo>
                <a:lnTo>
                  <a:pt x="3027886" y="631475"/>
                </a:lnTo>
                <a:lnTo>
                  <a:pt x="3028473" y="631285"/>
                </a:lnTo>
                <a:lnTo>
                  <a:pt x="3029060" y="631285"/>
                </a:lnTo>
                <a:lnTo>
                  <a:pt x="3029647" y="631087"/>
                </a:lnTo>
                <a:lnTo>
                  <a:pt x="3034157" y="631672"/>
                </a:lnTo>
                <a:lnTo>
                  <a:pt x="3036870" y="637704"/>
                </a:lnTo>
                <a:lnTo>
                  <a:pt x="3034340" y="641199"/>
                </a:lnTo>
                <a:lnTo>
                  <a:pt x="3034157" y="641594"/>
                </a:lnTo>
                <a:lnTo>
                  <a:pt x="3033571" y="642171"/>
                </a:lnTo>
                <a:lnTo>
                  <a:pt x="3032984" y="642369"/>
                </a:lnTo>
                <a:lnTo>
                  <a:pt x="3030050" y="643729"/>
                </a:lnTo>
                <a:close/>
              </a:path>
              <a:path w="4097654" h="972819">
                <a:moveTo>
                  <a:pt x="2732381" y="621751"/>
                </a:moveTo>
                <a:lnTo>
                  <a:pt x="2729265" y="621561"/>
                </a:lnTo>
                <a:lnTo>
                  <a:pt x="2726331" y="621173"/>
                </a:lnTo>
                <a:lnTo>
                  <a:pt x="2723619" y="618446"/>
                </a:lnTo>
                <a:lnTo>
                  <a:pt x="2723619" y="612809"/>
                </a:lnTo>
                <a:lnTo>
                  <a:pt x="2726552" y="610082"/>
                </a:lnTo>
                <a:lnTo>
                  <a:pt x="2732564" y="610477"/>
                </a:lnTo>
                <a:lnTo>
                  <a:pt x="2735132" y="613197"/>
                </a:lnTo>
                <a:lnTo>
                  <a:pt x="2735498" y="619031"/>
                </a:lnTo>
                <a:lnTo>
                  <a:pt x="2732381" y="621751"/>
                </a:lnTo>
                <a:close/>
              </a:path>
              <a:path w="4097654" h="972819">
                <a:moveTo>
                  <a:pt x="3006841" y="819931"/>
                </a:moveTo>
                <a:lnTo>
                  <a:pt x="3004891" y="819148"/>
                </a:lnTo>
                <a:lnTo>
                  <a:pt x="3001554" y="817986"/>
                </a:lnTo>
                <a:lnTo>
                  <a:pt x="2999794" y="815653"/>
                </a:lnTo>
                <a:lnTo>
                  <a:pt x="2999207" y="812341"/>
                </a:lnTo>
                <a:lnTo>
                  <a:pt x="2999794" y="811369"/>
                </a:lnTo>
                <a:lnTo>
                  <a:pt x="3000014" y="809819"/>
                </a:lnTo>
                <a:lnTo>
                  <a:pt x="3000967" y="809234"/>
                </a:lnTo>
                <a:lnTo>
                  <a:pt x="3005264" y="806119"/>
                </a:lnTo>
                <a:lnTo>
                  <a:pt x="3010141" y="807874"/>
                </a:lnTo>
                <a:lnTo>
                  <a:pt x="3011535" y="812736"/>
                </a:lnTo>
                <a:lnTo>
                  <a:pt x="3012084" y="814484"/>
                </a:lnTo>
                <a:lnTo>
                  <a:pt x="3011901" y="816428"/>
                </a:lnTo>
                <a:lnTo>
                  <a:pt x="3008602" y="818958"/>
                </a:lnTo>
                <a:lnTo>
                  <a:pt x="3006841" y="819931"/>
                </a:lnTo>
                <a:close/>
              </a:path>
              <a:path w="4097654" h="972819">
                <a:moveTo>
                  <a:pt x="2968219" y="619419"/>
                </a:moveTo>
                <a:lnTo>
                  <a:pt x="2965285" y="616699"/>
                </a:lnTo>
                <a:lnTo>
                  <a:pt x="2965227" y="612612"/>
                </a:lnTo>
                <a:lnTo>
                  <a:pt x="2965475" y="611837"/>
                </a:lnTo>
                <a:lnTo>
                  <a:pt x="2967418" y="608335"/>
                </a:lnTo>
                <a:lnTo>
                  <a:pt x="2974055" y="608137"/>
                </a:lnTo>
                <a:lnTo>
                  <a:pt x="2976585" y="611449"/>
                </a:lnTo>
                <a:lnTo>
                  <a:pt x="2976989" y="611837"/>
                </a:lnTo>
                <a:lnTo>
                  <a:pt x="2976989" y="616311"/>
                </a:lnTo>
                <a:lnTo>
                  <a:pt x="2974863" y="618644"/>
                </a:lnTo>
                <a:lnTo>
                  <a:pt x="2971160" y="619031"/>
                </a:lnTo>
                <a:lnTo>
                  <a:pt x="2968219" y="619419"/>
                </a:lnTo>
                <a:close/>
              </a:path>
              <a:path w="4097654" h="972819">
                <a:moveTo>
                  <a:pt x="2760878" y="580522"/>
                </a:moveTo>
                <a:lnTo>
                  <a:pt x="2758127" y="578578"/>
                </a:lnTo>
                <a:lnTo>
                  <a:pt x="2757541" y="575273"/>
                </a:lnTo>
                <a:lnTo>
                  <a:pt x="2756954" y="571581"/>
                </a:lnTo>
                <a:lnTo>
                  <a:pt x="2758531" y="568466"/>
                </a:lnTo>
                <a:lnTo>
                  <a:pt x="2761061" y="568079"/>
                </a:lnTo>
                <a:lnTo>
                  <a:pt x="2765168" y="567494"/>
                </a:lnTo>
                <a:lnTo>
                  <a:pt x="2768467" y="570024"/>
                </a:lnTo>
                <a:lnTo>
                  <a:pt x="2768871" y="573716"/>
                </a:lnTo>
                <a:lnTo>
                  <a:pt x="2769236" y="576830"/>
                </a:lnTo>
                <a:lnTo>
                  <a:pt x="2767111" y="579748"/>
                </a:lnTo>
                <a:lnTo>
                  <a:pt x="2760878" y="580522"/>
                </a:lnTo>
                <a:close/>
              </a:path>
              <a:path w="4097654" h="972819">
                <a:moveTo>
                  <a:pt x="2928430" y="460332"/>
                </a:moveTo>
                <a:lnTo>
                  <a:pt x="2921206" y="449643"/>
                </a:lnTo>
                <a:lnTo>
                  <a:pt x="2922746" y="447304"/>
                </a:lnTo>
                <a:lnTo>
                  <a:pt x="2925313" y="446529"/>
                </a:lnTo>
                <a:lnTo>
                  <a:pt x="2927630" y="445754"/>
                </a:lnTo>
                <a:lnTo>
                  <a:pt x="2931150" y="447114"/>
                </a:lnTo>
                <a:lnTo>
                  <a:pt x="2931919" y="449059"/>
                </a:lnTo>
                <a:lnTo>
                  <a:pt x="2932506" y="450221"/>
                </a:lnTo>
                <a:lnTo>
                  <a:pt x="2932727" y="451581"/>
                </a:lnTo>
                <a:lnTo>
                  <a:pt x="2933093" y="453336"/>
                </a:lnTo>
                <a:lnTo>
                  <a:pt x="2932727" y="454695"/>
                </a:lnTo>
                <a:lnTo>
                  <a:pt x="2932323" y="456443"/>
                </a:lnTo>
                <a:lnTo>
                  <a:pt x="2931736" y="458198"/>
                </a:lnTo>
                <a:lnTo>
                  <a:pt x="2931150" y="459747"/>
                </a:lnTo>
                <a:lnTo>
                  <a:pt x="2928430" y="460332"/>
                </a:lnTo>
                <a:close/>
              </a:path>
              <a:path w="4097654" h="972819">
                <a:moveTo>
                  <a:pt x="3286171" y="582862"/>
                </a:moveTo>
                <a:lnTo>
                  <a:pt x="3281073" y="581495"/>
                </a:lnTo>
                <a:lnTo>
                  <a:pt x="3279534" y="579163"/>
                </a:lnTo>
                <a:lnTo>
                  <a:pt x="3279422" y="575273"/>
                </a:lnTo>
                <a:lnTo>
                  <a:pt x="3279313" y="574886"/>
                </a:lnTo>
                <a:lnTo>
                  <a:pt x="3279534" y="574301"/>
                </a:lnTo>
                <a:lnTo>
                  <a:pt x="3279900" y="571771"/>
                </a:lnTo>
                <a:lnTo>
                  <a:pt x="3280890" y="569439"/>
                </a:lnTo>
                <a:lnTo>
                  <a:pt x="3285767" y="567691"/>
                </a:lnTo>
                <a:lnTo>
                  <a:pt x="3289066" y="568664"/>
                </a:lnTo>
                <a:lnTo>
                  <a:pt x="3290460" y="570609"/>
                </a:lnTo>
                <a:lnTo>
                  <a:pt x="3291817" y="572941"/>
                </a:lnTo>
                <a:lnTo>
                  <a:pt x="3292000" y="575273"/>
                </a:lnTo>
                <a:lnTo>
                  <a:pt x="3290826" y="577803"/>
                </a:lnTo>
                <a:lnTo>
                  <a:pt x="3290460" y="578388"/>
                </a:lnTo>
                <a:lnTo>
                  <a:pt x="3290239" y="578973"/>
                </a:lnTo>
                <a:lnTo>
                  <a:pt x="3289874" y="579360"/>
                </a:lnTo>
                <a:lnTo>
                  <a:pt x="3288114" y="581107"/>
                </a:lnTo>
                <a:lnTo>
                  <a:pt x="3286171" y="582862"/>
                </a:lnTo>
                <a:close/>
              </a:path>
              <a:path w="4097654" h="972819">
                <a:moveTo>
                  <a:pt x="3286171" y="538132"/>
                </a:moveTo>
                <a:lnTo>
                  <a:pt x="3281660" y="534820"/>
                </a:lnTo>
                <a:lnTo>
                  <a:pt x="3281608" y="530543"/>
                </a:lnTo>
                <a:lnTo>
                  <a:pt x="3281477" y="528598"/>
                </a:lnTo>
                <a:lnTo>
                  <a:pt x="3284593" y="525681"/>
                </a:lnTo>
                <a:lnTo>
                  <a:pt x="3287710" y="525293"/>
                </a:lnTo>
                <a:lnTo>
                  <a:pt x="3290643" y="525096"/>
                </a:lnTo>
                <a:lnTo>
                  <a:pt x="3293760" y="527428"/>
                </a:lnTo>
                <a:lnTo>
                  <a:pt x="3294529" y="530543"/>
                </a:lnTo>
                <a:lnTo>
                  <a:pt x="3295116" y="533460"/>
                </a:lnTo>
                <a:lnTo>
                  <a:pt x="3292586" y="536962"/>
                </a:lnTo>
                <a:lnTo>
                  <a:pt x="3289653" y="537547"/>
                </a:lnTo>
                <a:lnTo>
                  <a:pt x="3286171" y="538132"/>
                </a:lnTo>
                <a:close/>
              </a:path>
              <a:path w="4097654" h="972819">
                <a:moveTo>
                  <a:pt x="2967822" y="419302"/>
                </a:moveTo>
                <a:lnTo>
                  <a:pt x="2963342" y="418329"/>
                </a:lnTo>
                <a:lnTo>
                  <a:pt x="2960409" y="414440"/>
                </a:lnTo>
                <a:lnTo>
                  <a:pt x="2960409" y="412882"/>
                </a:lnTo>
                <a:lnTo>
                  <a:pt x="2960226" y="411720"/>
                </a:lnTo>
                <a:lnTo>
                  <a:pt x="2960812" y="410550"/>
                </a:lnTo>
                <a:lnTo>
                  <a:pt x="2961399" y="409578"/>
                </a:lnTo>
                <a:lnTo>
                  <a:pt x="2962169" y="408605"/>
                </a:lnTo>
                <a:lnTo>
                  <a:pt x="2962352" y="408218"/>
                </a:lnTo>
                <a:lnTo>
                  <a:pt x="2963121" y="408020"/>
                </a:lnTo>
                <a:lnTo>
                  <a:pt x="2963708" y="407830"/>
                </a:lnTo>
                <a:lnTo>
                  <a:pt x="2967822" y="406660"/>
                </a:lnTo>
                <a:lnTo>
                  <a:pt x="2971160" y="407830"/>
                </a:lnTo>
                <a:lnTo>
                  <a:pt x="2973468" y="411325"/>
                </a:lnTo>
                <a:lnTo>
                  <a:pt x="2974863" y="413080"/>
                </a:lnTo>
                <a:lnTo>
                  <a:pt x="2973468" y="416772"/>
                </a:lnTo>
                <a:lnTo>
                  <a:pt x="2971342" y="417744"/>
                </a:lnTo>
                <a:lnTo>
                  <a:pt x="2967822" y="419302"/>
                </a:lnTo>
                <a:close/>
              </a:path>
              <a:path w="4097654" h="972819">
                <a:moveTo>
                  <a:pt x="964387" y="21005"/>
                </a:moveTo>
                <a:lnTo>
                  <a:pt x="956973" y="20617"/>
                </a:lnTo>
                <a:lnTo>
                  <a:pt x="954436" y="18285"/>
                </a:lnTo>
                <a:lnTo>
                  <a:pt x="954238" y="15170"/>
                </a:lnTo>
                <a:lnTo>
                  <a:pt x="954047" y="11281"/>
                </a:lnTo>
                <a:lnTo>
                  <a:pt x="956775" y="8364"/>
                </a:lnTo>
                <a:lnTo>
                  <a:pt x="964973" y="7976"/>
                </a:lnTo>
                <a:lnTo>
                  <a:pt x="968090" y="10893"/>
                </a:lnTo>
                <a:lnTo>
                  <a:pt x="967701" y="18285"/>
                </a:lnTo>
                <a:lnTo>
                  <a:pt x="964387" y="21005"/>
                </a:lnTo>
                <a:close/>
              </a:path>
              <a:path w="4097654" h="972819">
                <a:moveTo>
                  <a:pt x="3014248" y="703827"/>
                </a:moveTo>
                <a:lnTo>
                  <a:pt x="3013661" y="703827"/>
                </a:lnTo>
                <a:lnTo>
                  <a:pt x="3007611" y="703242"/>
                </a:lnTo>
                <a:lnTo>
                  <a:pt x="3004487" y="699740"/>
                </a:lnTo>
                <a:lnTo>
                  <a:pt x="3004766" y="695851"/>
                </a:lnTo>
                <a:lnTo>
                  <a:pt x="3004891" y="691574"/>
                </a:lnTo>
                <a:lnTo>
                  <a:pt x="3007238" y="689241"/>
                </a:lnTo>
                <a:lnTo>
                  <a:pt x="3011901" y="689241"/>
                </a:lnTo>
                <a:lnTo>
                  <a:pt x="3014651" y="690989"/>
                </a:lnTo>
                <a:lnTo>
                  <a:pt x="3016594" y="695851"/>
                </a:lnTo>
                <a:lnTo>
                  <a:pt x="3016960" y="698768"/>
                </a:lnTo>
                <a:lnTo>
                  <a:pt x="3016008" y="701883"/>
                </a:lnTo>
                <a:lnTo>
                  <a:pt x="3015825" y="702657"/>
                </a:lnTo>
                <a:lnTo>
                  <a:pt x="3014248" y="703827"/>
                </a:lnTo>
                <a:close/>
              </a:path>
              <a:path w="4097654" h="972819">
                <a:moveTo>
                  <a:pt x="2670557" y="479590"/>
                </a:moveTo>
                <a:lnTo>
                  <a:pt x="2661574" y="471029"/>
                </a:lnTo>
                <a:lnTo>
                  <a:pt x="2661787" y="469669"/>
                </a:lnTo>
                <a:lnTo>
                  <a:pt x="2661787" y="467724"/>
                </a:lnTo>
                <a:lnTo>
                  <a:pt x="2662564" y="466949"/>
                </a:lnTo>
                <a:lnTo>
                  <a:pt x="2663738" y="465202"/>
                </a:lnTo>
                <a:lnTo>
                  <a:pt x="2665094" y="464807"/>
                </a:lnTo>
                <a:lnTo>
                  <a:pt x="2666671" y="464419"/>
                </a:lnTo>
                <a:lnTo>
                  <a:pt x="2668980" y="464807"/>
                </a:lnTo>
                <a:lnTo>
                  <a:pt x="2670153" y="465779"/>
                </a:lnTo>
                <a:lnTo>
                  <a:pt x="2673856" y="469092"/>
                </a:lnTo>
                <a:lnTo>
                  <a:pt x="2673673" y="473369"/>
                </a:lnTo>
                <a:lnTo>
                  <a:pt x="2671913" y="477646"/>
                </a:lnTo>
                <a:lnTo>
                  <a:pt x="2671326" y="479005"/>
                </a:lnTo>
                <a:lnTo>
                  <a:pt x="2670557" y="479590"/>
                </a:lnTo>
                <a:close/>
              </a:path>
              <a:path w="4097654" h="972819">
                <a:moveTo>
                  <a:pt x="2727101" y="899667"/>
                </a:moveTo>
                <a:lnTo>
                  <a:pt x="2723985" y="897525"/>
                </a:lnTo>
                <a:lnTo>
                  <a:pt x="2723619" y="894608"/>
                </a:lnTo>
                <a:lnTo>
                  <a:pt x="2723032" y="891691"/>
                </a:lnTo>
                <a:lnTo>
                  <a:pt x="2725562" y="888583"/>
                </a:lnTo>
                <a:lnTo>
                  <a:pt x="2728495" y="887999"/>
                </a:lnTo>
                <a:lnTo>
                  <a:pt x="2731977" y="887414"/>
                </a:lnTo>
                <a:lnTo>
                  <a:pt x="2736488" y="890718"/>
                </a:lnTo>
                <a:lnTo>
                  <a:pt x="2736729" y="894608"/>
                </a:lnTo>
                <a:lnTo>
                  <a:pt x="2736861" y="896363"/>
                </a:lnTo>
                <a:lnTo>
                  <a:pt x="2733555" y="899280"/>
                </a:lnTo>
                <a:lnTo>
                  <a:pt x="2727101" y="899667"/>
                </a:lnTo>
                <a:close/>
              </a:path>
              <a:path w="4097654" h="972819">
                <a:moveTo>
                  <a:pt x="3188802" y="479393"/>
                </a:moveTo>
                <a:lnTo>
                  <a:pt x="3187666" y="479195"/>
                </a:lnTo>
                <a:lnTo>
                  <a:pt x="3183377" y="477448"/>
                </a:lnTo>
                <a:lnTo>
                  <a:pt x="3181799" y="471614"/>
                </a:lnTo>
                <a:lnTo>
                  <a:pt x="3184916" y="468309"/>
                </a:lnTo>
                <a:lnTo>
                  <a:pt x="3185685" y="467534"/>
                </a:lnTo>
                <a:lnTo>
                  <a:pt x="3187080" y="467337"/>
                </a:lnTo>
                <a:lnTo>
                  <a:pt x="3188253" y="466752"/>
                </a:lnTo>
                <a:lnTo>
                  <a:pt x="3191735" y="467337"/>
                </a:lnTo>
                <a:lnTo>
                  <a:pt x="3193495" y="469669"/>
                </a:lnTo>
                <a:lnTo>
                  <a:pt x="3194669" y="472784"/>
                </a:lnTo>
                <a:lnTo>
                  <a:pt x="3195446" y="474728"/>
                </a:lnTo>
                <a:lnTo>
                  <a:pt x="3193899" y="477646"/>
                </a:lnTo>
                <a:lnTo>
                  <a:pt x="3191369" y="478808"/>
                </a:lnTo>
                <a:lnTo>
                  <a:pt x="3190379" y="479195"/>
                </a:lnTo>
                <a:lnTo>
                  <a:pt x="3188802" y="479393"/>
                </a:lnTo>
                <a:close/>
              </a:path>
              <a:path w="4097654" h="972819">
                <a:moveTo>
                  <a:pt x="2704296" y="880022"/>
                </a:moveTo>
                <a:lnTo>
                  <a:pt x="2701576" y="879634"/>
                </a:lnTo>
                <a:lnTo>
                  <a:pt x="2699816" y="877492"/>
                </a:lnTo>
                <a:lnTo>
                  <a:pt x="2698833" y="876132"/>
                </a:lnTo>
                <a:lnTo>
                  <a:pt x="2697873" y="874385"/>
                </a:lnTo>
                <a:lnTo>
                  <a:pt x="2697873" y="870108"/>
                </a:lnTo>
                <a:lnTo>
                  <a:pt x="2699816" y="867966"/>
                </a:lnTo>
                <a:lnTo>
                  <a:pt x="2702353" y="867381"/>
                </a:lnTo>
                <a:lnTo>
                  <a:pt x="2702940" y="867191"/>
                </a:lnTo>
                <a:lnTo>
                  <a:pt x="2703526" y="867191"/>
                </a:lnTo>
                <a:lnTo>
                  <a:pt x="2704700" y="866993"/>
                </a:lnTo>
                <a:lnTo>
                  <a:pt x="2705873" y="867381"/>
                </a:lnTo>
                <a:lnTo>
                  <a:pt x="2707816" y="867966"/>
                </a:lnTo>
                <a:lnTo>
                  <a:pt x="2709355" y="868740"/>
                </a:lnTo>
                <a:lnTo>
                  <a:pt x="2711519" y="869910"/>
                </a:lnTo>
                <a:lnTo>
                  <a:pt x="2712106" y="873215"/>
                </a:lnTo>
                <a:lnTo>
                  <a:pt x="2710529" y="875160"/>
                </a:lnTo>
                <a:lnTo>
                  <a:pt x="2709355" y="876520"/>
                </a:lnTo>
                <a:lnTo>
                  <a:pt x="2707999" y="877690"/>
                </a:lnTo>
                <a:lnTo>
                  <a:pt x="2704296" y="880022"/>
                </a:lnTo>
                <a:close/>
              </a:path>
              <a:path w="4097654" h="972819">
                <a:moveTo>
                  <a:pt x="3152350" y="481338"/>
                </a:moveTo>
                <a:lnTo>
                  <a:pt x="3150994" y="481148"/>
                </a:lnTo>
                <a:lnTo>
                  <a:pt x="3148647" y="480760"/>
                </a:lnTo>
                <a:lnTo>
                  <a:pt x="3146117" y="480563"/>
                </a:lnTo>
                <a:lnTo>
                  <a:pt x="3142193" y="478223"/>
                </a:lnTo>
                <a:lnTo>
                  <a:pt x="3140433" y="476286"/>
                </a:lnTo>
                <a:lnTo>
                  <a:pt x="3141241" y="470641"/>
                </a:lnTo>
                <a:lnTo>
                  <a:pt x="3144136" y="468507"/>
                </a:lnTo>
                <a:lnTo>
                  <a:pt x="3147474" y="468894"/>
                </a:lnTo>
                <a:lnTo>
                  <a:pt x="3152167" y="469281"/>
                </a:lnTo>
                <a:lnTo>
                  <a:pt x="3155063" y="472784"/>
                </a:lnTo>
                <a:lnTo>
                  <a:pt x="3154476" y="477646"/>
                </a:lnTo>
                <a:lnTo>
                  <a:pt x="3154476" y="479195"/>
                </a:lnTo>
                <a:lnTo>
                  <a:pt x="3152350" y="481338"/>
                </a:lnTo>
                <a:close/>
              </a:path>
              <a:path w="4097654" h="972819">
                <a:moveTo>
                  <a:pt x="3174797" y="461897"/>
                </a:moveTo>
                <a:lnTo>
                  <a:pt x="3171460" y="461700"/>
                </a:lnTo>
                <a:lnTo>
                  <a:pt x="3170286" y="461700"/>
                </a:lnTo>
                <a:lnTo>
                  <a:pt x="3169700" y="461502"/>
                </a:lnTo>
                <a:lnTo>
                  <a:pt x="3165814" y="460727"/>
                </a:lnTo>
                <a:lnTo>
                  <a:pt x="3162880" y="457028"/>
                </a:lnTo>
                <a:lnTo>
                  <a:pt x="3163650" y="453723"/>
                </a:lnTo>
                <a:lnTo>
                  <a:pt x="3164237" y="450806"/>
                </a:lnTo>
                <a:lnTo>
                  <a:pt x="3167170" y="449059"/>
                </a:lnTo>
                <a:lnTo>
                  <a:pt x="3170690" y="449248"/>
                </a:lnTo>
                <a:lnTo>
                  <a:pt x="3174980" y="449643"/>
                </a:lnTo>
                <a:lnTo>
                  <a:pt x="3177509" y="452363"/>
                </a:lnTo>
                <a:lnTo>
                  <a:pt x="3177509" y="459557"/>
                </a:lnTo>
                <a:lnTo>
                  <a:pt x="3174797" y="461897"/>
                </a:lnTo>
                <a:close/>
              </a:path>
              <a:path w="4097654" h="972819">
                <a:moveTo>
                  <a:pt x="2751125" y="959569"/>
                </a:moveTo>
                <a:lnTo>
                  <a:pt x="2749182" y="958596"/>
                </a:lnTo>
                <a:lnTo>
                  <a:pt x="2745441" y="956841"/>
                </a:lnTo>
                <a:lnTo>
                  <a:pt x="2743719" y="953734"/>
                </a:lnTo>
                <a:lnTo>
                  <a:pt x="2743719" y="947505"/>
                </a:lnTo>
                <a:lnTo>
                  <a:pt x="2746028" y="944785"/>
                </a:lnTo>
                <a:lnTo>
                  <a:pt x="2750317" y="943615"/>
                </a:lnTo>
                <a:lnTo>
                  <a:pt x="2753068" y="944785"/>
                </a:lnTo>
                <a:lnTo>
                  <a:pt x="2754241" y="947315"/>
                </a:lnTo>
                <a:lnTo>
                  <a:pt x="2755194" y="948872"/>
                </a:lnTo>
                <a:lnTo>
                  <a:pt x="2755598" y="950620"/>
                </a:lnTo>
                <a:lnTo>
                  <a:pt x="2756367" y="952564"/>
                </a:lnTo>
                <a:lnTo>
                  <a:pt x="2755598" y="954312"/>
                </a:lnTo>
                <a:lnTo>
                  <a:pt x="2755194" y="956067"/>
                </a:lnTo>
                <a:lnTo>
                  <a:pt x="2754021" y="957426"/>
                </a:lnTo>
                <a:lnTo>
                  <a:pt x="2752885" y="958984"/>
                </a:lnTo>
                <a:lnTo>
                  <a:pt x="2751125" y="959569"/>
                </a:lnTo>
                <a:close/>
              </a:path>
              <a:path w="4097654" h="972819">
                <a:moveTo>
                  <a:pt x="2689072" y="658702"/>
                </a:moveTo>
                <a:lnTo>
                  <a:pt x="2687716" y="657927"/>
                </a:lnTo>
                <a:lnTo>
                  <a:pt x="2683609" y="655982"/>
                </a:lnTo>
                <a:lnTo>
                  <a:pt x="2681079" y="652868"/>
                </a:lnTo>
                <a:lnTo>
                  <a:pt x="2681079" y="645871"/>
                </a:lnTo>
                <a:lnTo>
                  <a:pt x="2683830" y="643729"/>
                </a:lnTo>
                <a:lnTo>
                  <a:pt x="2691602" y="650733"/>
                </a:lnTo>
                <a:lnTo>
                  <a:pt x="2691602" y="657152"/>
                </a:lnTo>
                <a:lnTo>
                  <a:pt x="2689072" y="658702"/>
                </a:lnTo>
                <a:close/>
              </a:path>
              <a:path w="4097654" h="972819">
                <a:moveTo>
                  <a:pt x="3232514" y="636534"/>
                </a:moveTo>
                <a:lnTo>
                  <a:pt x="3228407" y="636337"/>
                </a:lnTo>
                <a:lnTo>
                  <a:pt x="3225474" y="636337"/>
                </a:lnTo>
                <a:lnTo>
                  <a:pt x="3222762" y="633420"/>
                </a:lnTo>
                <a:lnTo>
                  <a:pt x="3222762" y="627008"/>
                </a:lnTo>
                <a:lnTo>
                  <a:pt x="3225474" y="624091"/>
                </a:lnTo>
                <a:lnTo>
                  <a:pt x="3228628" y="623893"/>
                </a:lnTo>
                <a:lnTo>
                  <a:pt x="3233101" y="623696"/>
                </a:lnTo>
                <a:lnTo>
                  <a:pt x="3236995" y="626613"/>
                </a:lnTo>
                <a:lnTo>
                  <a:pt x="3236621" y="629925"/>
                </a:lnTo>
                <a:lnTo>
                  <a:pt x="3236034" y="633617"/>
                </a:lnTo>
                <a:lnTo>
                  <a:pt x="3232514" y="636534"/>
                </a:lnTo>
                <a:close/>
              </a:path>
              <a:path w="4097654" h="972819">
                <a:moveTo>
                  <a:pt x="3230168" y="437192"/>
                </a:moveTo>
                <a:lnTo>
                  <a:pt x="3225878" y="437192"/>
                </a:lnTo>
                <a:lnTo>
                  <a:pt x="3222762" y="432528"/>
                </a:lnTo>
                <a:lnTo>
                  <a:pt x="3223348" y="429026"/>
                </a:lnTo>
                <a:lnTo>
                  <a:pt x="3223752" y="426108"/>
                </a:lnTo>
                <a:lnTo>
                  <a:pt x="3226868" y="423776"/>
                </a:lnTo>
                <a:lnTo>
                  <a:pt x="3229985" y="424164"/>
                </a:lnTo>
                <a:lnTo>
                  <a:pt x="3230937" y="424749"/>
                </a:lnTo>
                <a:lnTo>
                  <a:pt x="3232331" y="425136"/>
                </a:lnTo>
                <a:lnTo>
                  <a:pt x="3235235" y="429026"/>
                </a:lnTo>
                <a:lnTo>
                  <a:pt x="3234861" y="432718"/>
                </a:lnTo>
                <a:lnTo>
                  <a:pt x="3232110" y="435635"/>
                </a:lnTo>
                <a:lnTo>
                  <a:pt x="3231341" y="436417"/>
                </a:lnTo>
                <a:lnTo>
                  <a:pt x="3230168" y="437192"/>
                </a:lnTo>
                <a:close/>
              </a:path>
              <a:path w="4097654" h="972819">
                <a:moveTo>
                  <a:pt x="2884938" y="697211"/>
                </a:moveTo>
                <a:lnTo>
                  <a:pt x="2881601" y="696048"/>
                </a:lnTo>
                <a:lnTo>
                  <a:pt x="2879841" y="692736"/>
                </a:lnTo>
                <a:lnTo>
                  <a:pt x="2878080" y="690214"/>
                </a:lnTo>
                <a:lnTo>
                  <a:pt x="2878667" y="685929"/>
                </a:lnTo>
                <a:lnTo>
                  <a:pt x="2881197" y="684379"/>
                </a:lnTo>
                <a:lnTo>
                  <a:pt x="2882187" y="683794"/>
                </a:lnTo>
                <a:lnTo>
                  <a:pt x="2883764" y="683597"/>
                </a:lnTo>
                <a:lnTo>
                  <a:pt x="2884717" y="683984"/>
                </a:lnTo>
                <a:lnTo>
                  <a:pt x="2887833" y="685154"/>
                </a:lnTo>
                <a:lnTo>
                  <a:pt x="2889997" y="687684"/>
                </a:lnTo>
                <a:lnTo>
                  <a:pt x="2890371" y="691574"/>
                </a:lnTo>
                <a:lnTo>
                  <a:pt x="2889601" y="692736"/>
                </a:lnTo>
                <a:lnTo>
                  <a:pt x="2889007" y="694491"/>
                </a:lnTo>
                <a:lnTo>
                  <a:pt x="2887650" y="695463"/>
                </a:lnTo>
                <a:lnTo>
                  <a:pt x="2884938" y="697211"/>
                </a:lnTo>
                <a:close/>
              </a:path>
              <a:path w="4097654" h="972819">
                <a:moveTo>
                  <a:pt x="3132662" y="703432"/>
                </a:moveTo>
                <a:lnTo>
                  <a:pt x="3126208" y="702657"/>
                </a:lnTo>
                <a:lnTo>
                  <a:pt x="3123678" y="700713"/>
                </a:lnTo>
                <a:lnTo>
                  <a:pt x="3123274" y="696823"/>
                </a:lnTo>
                <a:lnTo>
                  <a:pt x="3122909" y="692546"/>
                </a:lnTo>
                <a:lnTo>
                  <a:pt x="3125438" y="689241"/>
                </a:lnTo>
                <a:lnTo>
                  <a:pt x="3129545" y="688846"/>
                </a:lnTo>
                <a:lnTo>
                  <a:pt x="3131854" y="688656"/>
                </a:lnTo>
                <a:lnTo>
                  <a:pt x="3134787" y="690404"/>
                </a:lnTo>
                <a:lnTo>
                  <a:pt x="3135191" y="692546"/>
                </a:lnTo>
                <a:lnTo>
                  <a:pt x="3136365" y="695851"/>
                </a:lnTo>
                <a:lnTo>
                  <a:pt x="3135961" y="698768"/>
                </a:lnTo>
                <a:lnTo>
                  <a:pt x="3134201" y="701685"/>
                </a:lnTo>
                <a:lnTo>
                  <a:pt x="3133431" y="702855"/>
                </a:lnTo>
                <a:lnTo>
                  <a:pt x="3132662" y="703432"/>
                </a:lnTo>
                <a:close/>
              </a:path>
              <a:path w="4097654" h="972819">
                <a:moveTo>
                  <a:pt x="2894477" y="972210"/>
                </a:moveTo>
                <a:lnTo>
                  <a:pt x="2882591" y="972210"/>
                </a:lnTo>
                <a:lnTo>
                  <a:pt x="2881783" y="969483"/>
                </a:lnTo>
                <a:lnTo>
                  <a:pt x="2881418" y="967735"/>
                </a:lnTo>
                <a:lnTo>
                  <a:pt x="2882591" y="966565"/>
                </a:lnTo>
                <a:lnTo>
                  <a:pt x="2883764" y="965008"/>
                </a:lnTo>
                <a:lnTo>
                  <a:pt x="2885121" y="964233"/>
                </a:lnTo>
                <a:lnTo>
                  <a:pt x="2887467" y="963063"/>
                </a:lnTo>
                <a:lnTo>
                  <a:pt x="2889997" y="963648"/>
                </a:lnTo>
                <a:lnTo>
                  <a:pt x="2894294" y="966763"/>
                </a:lnTo>
                <a:lnTo>
                  <a:pt x="2895064" y="969680"/>
                </a:lnTo>
                <a:lnTo>
                  <a:pt x="2894477" y="972210"/>
                </a:lnTo>
                <a:close/>
              </a:path>
              <a:path w="4097654" h="972819">
                <a:moveTo>
                  <a:pt x="3243448" y="781034"/>
                </a:moveTo>
                <a:lnTo>
                  <a:pt x="3240332" y="780647"/>
                </a:lnTo>
                <a:lnTo>
                  <a:pt x="3239928" y="780647"/>
                </a:lnTo>
                <a:lnTo>
                  <a:pt x="3239341" y="780062"/>
                </a:lnTo>
                <a:lnTo>
                  <a:pt x="3238938" y="779477"/>
                </a:lnTo>
                <a:lnTo>
                  <a:pt x="3237208" y="776362"/>
                </a:lnTo>
                <a:lnTo>
                  <a:pt x="3238168" y="771113"/>
                </a:lnTo>
                <a:lnTo>
                  <a:pt x="3240919" y="769366"/>
                </a:lnTo>
                <a:lnTo>
                  <a:pt x="3242092" y="768781"/>
                </a:lnTo>
                <a:lnTo>
                  <a:pt x="3243227" y="768583"/>
                </a:lnTo>
                <a:lnTo>
                  <a:pt x="3244401" y="768196"/>
                </a:lnTo>
                <a:lnTo>
                  <a:pt x="3247151" y="768006"/>
                </a:lnTo>
                <a:lnTo>
                  <a:pt x="3249277" y="768978"/>
                </a:lnTo>
                <a:lnTo>
                  <a:pt x="3251845" y="773643"/>
                </a:lnTo>
                <a:lnTo>
                  <a:pt x="3251258" y="776172"/>
                </a:lnTo>
                <a:lnTo>
                  <a:pt x="3248911" y="778307"/>
                </a:lnTo>
                <a:lnTo>
                  <a:pt x="3246565" y="780837"/>
                </a:lnTo>
                <a:lnTo>
                  <a:pt x="3243448" y="781034"/>
                </a:lnTo>
                <a:close/>
              </a:path>
              <a:path w="4097654" h="972819">
                <a:moveTo>
                  <a:pt x="3233878" y="799700"/>
                </a:moveTo>
                <a:lnTo>
                  <a:pt x="3225878" y="799313"/>
                </a:lnTo>
                <a:lnTo>
                  <a:pt x="3222762" y="795810"/>
                </a:lnTo>
                <a:lnTo>
                  <a:pt x="3223165" y="791921"/>
                </a:lnTo>
                <a:lnTo>
                  <a:pt x="3223531" y="788031"/>
                </a:lnTo>
                <a:lnTo>
                  <a:pt x="3226868" y="785114"/>
                </a:lnTo>
                <a:lnTo>
                  <a:pt x="3230937" y="785114"/>
                </a:lnTo>
                <a:lnTo>
                  <a:pt x="3234465" y="784924"/>
                </a:lnTo>
                <a:lnTo>
                  <a:pt x="3237581" y="788616"/>
                </a:lnTo>
                <a:lnTo>
                  <a:pt x="3237581" y="796783"/>
                </a:lnTo>
                <a:lnTo>
                  <a:pt x="3233878" y="799700"/>
                </a:lnTo>
                <a:close/>
              </a:path>
              <a:path w="4097654" h="972819">
                <a:moveTo>
                  <a:pt x="3168343" y="418717"/>
                </a:moveTo>
                <a:lnTo>
                  <a:pt x="3166766" y="418329"/>
                </a:lnTo>
                <a:lnTo>
                  <a:pt x="3164054" y="417744"/>
                </a:lnTo>
                <a:lnTo>
                  <a:pt x="3162294" y="414242"/>
                </a:lnTo>
                <a:lnTo>
                  <a:pt x="3162697" y="411135"/>
                </a:lnTo>
                <a:lnTo>
                  <a:pt x="3163063" y="408020"/>
                </a:lnTo>
                <a:lnTo>
                  <a:pt x="3165410" y="404913"/>
                </a:lnTo>
                <a:lnTo>
                  <a:pt x="3167940" y="404328"/>
                </a:lnTo>
                <a:lnTo>
                  <a:pt x="3168526" y="404131"/>
                </a:lnTo>
                <a:lnTo>
                  <a:pt x="3169113" y="404328"/>
                </a:lnTo>
                <a:lnTo>
                  <a:pt x="3173806" y="404328"/>
                </a:lnTo>
                <a:lnTo>
                  <a:pt x="3177509" y="409965"/>
                </a:lnTo>
                <a:lnTo>
                  <a:pt x="3175346" y="413657"/>
                </a:lnTo>
                <a:lnTo>
                  <a:pt x="3174393" y="415214"/>
                </a:lnTo>
                <a:lnTo>
                  <a:pt x="3173220" y="416969"/>
                </a:lnTo>
                <a:lnTo>
                  <a:pt x="3170507" y="418519"/>
                </a:lnTo>
                <a:lnTo>
                  <a:pt x="3168343" y="418717"/>
                </a:lnTo>
                <a:close/>
              </a:path>
              <a:path w="4097654" h="972819">
                <a:moveTo>
                  <a:pt x="3150407" y="564774"/>
                </a:moveTo>
                <a:lnTo>
                  <a:pt x="3146117" y="562442"/>
                </a:lnTo>
                <a:lnTo>
                  <a:pt x="3143771" y="561272"/>
                </a:lnTo>
                <a:lnTo>
                  <a:pt x="3141828" y="557580"/>
                </a:lnTo>
                <a:lnTo>
                  <a:pt x="3142414" y="554655"/>
                </a:lnTo>
                <a:lnTo>
                  <a:pt x="3143001" y="552323"/>
                </a:lnTo>
                <a:lnTo>
                  <a:pt x="3144136" y="550188"/>
                </a:lnTo>
                <a:lnTo>
                  <a:pt x="3146887" y="549406"/>
                </a:lnTo>
                <a:lnTo>
                  <a:pt x="3147474" y="549216"/>
                </a:lnTo>
                <a:lnTo>
                  <a:pt x="3148060" y="549216"/>
                </a:lnTo>
                <a:lnTo>
                  <a:pt x="3148647" y="549018"/>
                </a:lnTo>
                <a:lnTo>
                  <a:pt x="3151946" y="549406"/>
                </a:lnTo>
                <a:lnTo>
                  <a:pt x="3154697" y="552710"/>
                </a:lnTo>
                <a:lnTo>
                  <a:pt x="3155063" y="561659"/>
                </a:lnTo>
                <a:lnTo>
                  <a:pt x="3150407" y="564774"/>
                </a:lnTo>
                <a:close/>
              </a:path>
              <a:path w="4097654" h="972819">
                <a:moveTo>
                  <a:pt x="783371" y="42208"/>
                </a:moveTo>
                <a:lnTo>
                  <a:pt x="780834" y="42208"/>
                </a:lnTo>
                <a:lnTo>
                  <a:pt x="780636" y="42010"/>
                </a:lnTo>
                <a:lnTo>
                  <a:pt x="780445" y="42010"/>
                </a:lnTo>
                <a:lnTo>
                  <a:pt x="786297" y="39093"/>
                </a:lnTo>
                <a:lnTo>
                  <a:pt x="785124" y="40840"/>
                </a:lnTo>
                <a:lnTo>
                  <a:pt x="783371" y="42208"/>
                </a:lnTo>
                <a:close/>
              </a:path>
              <a:path w="4097654" h="972819">
                <a:moveTo>
                  <a:pt x="3090892" y="859214"/>
                </a:moveTo>
                <a:lnTo>
                  <a:pt x="3084286" y="858827"/>
                </a:lnTo>
                <a:lnTo>
                  <a:pt x="3080765" y="852210"/>
                </a:lnTo>
                <a:lnTo>
                  <a:pt x="3080948" y="849103"/>
                </a:lnTo>
                <a:lnTo>
                  <a:pt x="3083303" y="845015"/>
                </a:lnTo>
                <a:lnTo>
                  <a:pt x="3085246" y="844430"/>
                </a:lnTo>
                <a:lnTo>
                  <a:pt x="3086419" y="843656"/>
                </a:lnTo>
                <a:lnTo>
                  <a:pt x="3090305" y="844241"/>
                </a:lnTo>
                <a:lnTo>
                  <a:pt x="3092652" y="845988"/>
                </a:lnTo>
                <a:lnTo>
                  <a:pt x="3093825" y="848715"/>
                </a:lnTo>
                <a:lnTo>
                  <a:pt x="3094999" y="851237"/>
                </a:lnTo>
                <a:lnTo>
                  <a:pt x="3094595" y="853577"/>
                </a:lnTo>
                <a:lnTo>
                  <a:pt x="3093238" y="855712"/>
                </a:lnTo>
                <a:lnTo>
                  <a:pt x="3090892" y="859214"/>
                </a:lnTo>
                <a:close/>
              </a:path>
              <a:path w="4097654" h="972819">
                <a:moveTo>
                  <a:pt x="2681849" y="941481"/>
                </a:moveTo>
                <a:lnTo>
                  <a:pt x="2678367" y="939726"/>
                </a:lnTo>
                <a:lnTo>
                  <a:pt x="2677919" y="937591"/>
                </a:lnTo>
                <a:lnTo>
                  <a:pt x="2677376" y="935259"/>
                </a:lnTo>
                <a:lnTo>
                  <a:pt x="2677780" y="932729"/>
                </a:lnTo>
                <a:lnTo>
                  <a:pt x="2681300" y="929812"/>
                </a:lnTo>
                <a:lnTo>
                  <a:pt x="2683022" y="929227"/>
                </a:lnTo>
                <a:lnTo>
                  <a:pt x="2684013" y="928642"/>
                </a:lnTo>
                <a:lnTo>
                  <a:pt x="2687129" y="928452"/>
                </a:lnTo>
                <a:lnTo>
                  <a:pt x="2690246" y="930199"/>
                </a:lnTo>
                <a:lnTo>
                  <a:pt x="2691015" y="932144"/>
                </a:lnTo>
                <a:lnTo>
                  <a:pt x="2692006" y="934089"/>
                </a:lnTo>
                <a:lnTo>
                  <a:pt x="2684196" y="941093"/>
                </a:lnTo>
                <a:lnTo>
                  <a:pt x="2681849" y="941481"/>
                </a:lnTo>
                <a:close/>
              </a:path>
              <a:path w="4097654" h="972819">
                <a:moveTo>
                  <a:pt x="2643234" y="497868"/>
                </a:moveTo>
                <a:lnTo>
                  <a:pt x="2639348" y="493591"/>
                </a:lnTo>
                <a:lnTo>
                  <a:pt x="2639934" y="489899"/>
                </a:lnTo>
                <a:lnTo>
                  <a:pt x="2640117" y="486982"/>
                </a:lnTo>
                <a:lnTo>
                  <a:pt x="2643820" y="484255"/>
                </a:lnTo>
                <a:lnTo>
                  <a:pt x="2646571" y="484650"/>
                </a:lnTo>
                <a:lnTo>
                  <a:pt x="2649687" y="485227"/>
                </a:lnTo>
                <a:lnTo>
                  <a:pt x="2652217" y="487955"/>
                </a:lnTo>
                <a:lnTo>
                  <a:pt x="2652400" y="491062"/>
                </a:lnTo>
                <a:lnTo>
                  <a:pt x="2652621" y="493979"/>
                </a:lnTo>
                <a:lnTo>
                  <a:pt x="2649870" y="497094"/>
                </a:lnTo>
                <a:lnTo>
                  <a:pt x="2646754" y="497481"/>
                </a:lnTo>
                <a:lnTo>
                  <a:pt x="2643234" y="497868"/>
                </a:lnTo>
                <a:close/>
              </a:path>
              <a:path w="4097654" h="972819">
                <a:moveTo>
                  <a:pt x="2893891" y="743111"/>
                </a:moveTo>
                <a:lnTo>
                  <a:pt x="2888641" y="743111"/>
                </a:lnTo>
                <a:lnTo>
                  <a:pt x="2884351" y="741166"/>
                </a:lnTo>
                <a:lnTo>
                  <a:pt x="2881418" y="736692"/>
                </a:lnTo>
                <a:lnTo>
                  <a:pt x="2880244" y="735134"/>
                </a:lnTo>
                <a:lnTo>
                  <a:pt x="2879071" y="733387"/>
                </a:lnTo>
                <a:lnTo>
                  <a:pt x="2880648" y="731632"/>
                </a:lnTo>
                <a:lnTo>
                  <a:pt x="2881783" y="730272"/>
                </a:lnTo>
                <a:lnTo>
                  <a:pt x="2883543" y="729110"/>
                </a:lnTo>
                <a:lnTo>
                  <a:pt x="2885304" y="728912"/>
                </a:lnTo>
                <a:lnTo>
                  <a:pt x="2889228" y="728327"/>
                </a:lnTo>
                <a:lnTo>
                  <a:pt x="2893121" y="731055"/>
                </a:lnTo>
                <a:lnTo>
                  <a:pt x="2894104" y="734549"/>
                </a:lnTo>
                <a:lnTo>
                  <a:pt x="2895064" y="737466"/>
                </a:lnTo>
                <a:lnTo>
                  <a:pt x="2894881" y="740194"/>
                </a:lnTo>
                <a:lnTo>
                  <a:pt x="2893891" y="743111"/>
                </a:lnTo>
                <a:close/>
              </a:path>
              <a:path w="4097654" h="972819">
                <a:moveTo>
                  <a:pt x="2894660" y="743886"/>
                </a:moveTo>
                <a:lnTo>
                  <a:pt x="2893708" y="743886"/>
                </a:lnTo>
                <a:lnTo>
                  <a:pt x="2893891" y="743696"/>
                </a:lnTo>
                <a:lnTo>
                  <a:pt x="2893891" y="743301"/>
                </a:lnTo>
                <a:lnTo>
                  <a:pt x="2894294" y="743301"/>
                </a:lnTo>
                <a:lnTo>
                  <a:pt x="2894477" y="743498"/>
                </a:lnTo>
                <a:lnTo>
                  <a:pt x="2894477" y="743696"/>
                </a:lnTo>
                <a:lnTo>
                  <a:pt x="2894660" y="743886"/>
                </a:lnTo>
                <a:close/>
              </a:path>
              <a:path w="4097654" h="972819">
                <a:moveTo>
                  <a:pt x="2906760" y="759254"/>
                </a:moveTo>
                <a:lnTo>
                  <a:pt x="2894477" y="743886"/>
                </a:lnTo>
                <a:lnTo>
                  <a:pt x="2902470" y="743886"/>
                </a:lnTo>
                <a:lnTo>
                  <a:pt x="2906577" y="744083"/>
                </a:lnTo>
                <a:lnTo>
                  <a:pt x="2909290" y="744083"/>
                </a:lnTo>
                <a:lnTo>
                  <a:pt x="2912040" y="747388"/>
                </a:lnTo>
                <a:lnTo>
                  <a:pt x="2912444" y="750503"/>
                </a:lnTo>
                <a:lnTo>
                  <a:pt x="2912810" y="753610"/>
                </a:lnTo>
                <a:lnTo>
                  <a:pt x="2912223" y="756724"/>
                </a:lnTo>
                <a:lnTo>
                  <a:pt x="2909107" y="758472"/>
                </a:lnTo>
                <a:lnTo>
                  <a:pt x="2908337" y="759057"/>
                </a:lnTo>
                <a:lnTo>
                  <a:pt x="2906760" y="759254"/>
                </a:lnTo>
                <a:close/>
              </a:path>
              <a:path w="4097654" h="972819">
                <a:moveTo>
                  <a:pt x="2604031" y="701883"/>
                </a:moveTo>
                <a:lnTo>
                  <a:pt x="2600511" y="699353"/>
                </a:lnTo>
                <a:lnTo>
                  <a:pt x="2600511" y="691376"/>
                </a:lnTo>
                <a:lnTo>
                  <a:pt x="2603262" y="688459"/>
                </a:lnTo>
                <a:lnTo>
                  <a:pt x="2607148" y="688071"/>
                </a:lnTo>
                <a:lnTo>
                  <a:pt x="2611072" y="687874"/>
                </a:lnTo>
                <a:lnTo>
                  <a:pt x="2614775" y="690601"/>
                </a:lnTo>
                <a:lnTo>
                  <a:pt x="2615141" y="697598"/>
                </a:lnTo>
                <a:lnTo>
                  <a:pt x="2612245" y="700713"/>
                </a:lnTo>
                <a:lnTo>
                  <a:pt x="2604031" y="701883"/>
                </a:lnTo>
                <a:close/>
              </a:path>
              <a:path w="4097654" h="972819">
                <a:moveTo>
                  <a:pt x="2754607" y="563992"/>
                </a:moveTo>
                <a:lnTo>
                  <a:pt x="2747422" y="562442"/>
                </a:lnTo>
                <a:lnTo>
                  <a:pt x="2744306" y="559130"/>
                </a:lnTo>
                <a:lnTo>
                  <a:pt x="2744456" y="555438"/>
                </a:lnTo>
                <a:lnTo>
                  <a:pt x="2744488" y="553105"/>
                </a:lnTo>
                <a:lnTo>
                  <a:pt x="2745662" y="550963"/>
                </a:lnTo>
                <a:lnTo>
                  <a:pt x="2748374" y="549406"/>
                </a:lnTo>
                <a:lnTo>
                  <a:pt x="2750721" y="549406"/>
                </a:lnTo>
                <a:lnTo>
                  <a:pt x="2752078" y="550188"/>
                </a:lnTo>
                <a:lnTo>
                  <a:pt x="2755598" y="552133"/>
                </a:lnTo>
                <a:lnTo>
                  <a:pt x="2756954" y="555438"/>
                </a:lnTo>
                <a:lnTo>
                  <a:pt x="2756607" y="559130"/>
                </a:lnTo>
                <a:lnTo>
                  <a:pt x="2756588" y="562244"/>
                </a:lnTo>
                <a:lnTo>
                  <a:pt x="2754607" y="563992"/>
                </a:lnTo>
                <a:close/>
              </a:path>
              <a:path w="4097654" h="972819">
                <a:moveTo>
                  <a:pt x="2700593" y="599196"/>
                </a:moveTo>
                <a:lnTo>
                  <a:pt x="2697659" y="597053"/>
                </a:lnTo>
                <a:lnTo>
                  <a:pt x="2697461" y="593749"/>
                </a:lnTo>
                <a:lnTo>
                  <a:pt x="2697286" y="589472"/>
                </a:lnTo>
                <a:lnTo>
                  <a:pt x="2699816" y="586554"/>
                </a:lnTo>
                <a:lnTo>
                  <a:pt x="2707816" y="586942"/>
                </a:lnTo>
                <a:lnTo>
                  <a:pt x="2710932" y="590057"/>
                </a:lnTo>
                <a:lnTo>
                  <a:pt x="2710504" y="593946"/>
                </a:lnTo>
                <a:lnTo>
                  <a:pt x="2710163" y="596666"/>
                </a:lnTo>
                <a:lnTo>
                  <a:pt x="2707412" y="598808"/>
                </a:lnTo>
                <a:lnTo>
                  <a:pt x="2700593" y="599196"/>
                </a:lnTo>
                <a:close/>
              </a:path>
              <a:path w="4097654" h="972819">
                <a:moveTo>
                  <a:pt x="2689476" y="780647"/>
                </a:moveTo>
                <a:lnTo>
                  <a:pt x="2686360" y="780450"/>
                </a:lnTo>
                <a:lnTo>
                  <a:pt x="2682840" y="780450"/>
                </a:lnTo>
                <a:lnTo>
                  <a:pt x="2680897" y="778702"/>
                </a:lnTo>
                <a:lnTo>
                  <a:pt x="2679653" y="775003"/>
                </a:lnTo>
                <a:lnTo>
                  <a:pt x="2678550" y="771895"/>
                </a:lnTo>
                <a:lnTo>
                  <a:pt x="2679319" y="768978"/>
                </a:lnTo>
                <a:lnTo>
                  <a:pt x="2681666" y="766836"/>
                </a:lnTo>
                <a:lnTo>
                  <a:pt x="2682840" y="765864"/>
                </a:lnTo>
                <a:lnTo>
                  <a:pt x="2685590" y="765666"/>
                </a:lnTo>
                <a:lnTo>
                  <a:pt x="2690650" y="767808"/>
                </a:lnTo>
                <a:lnTo>
                  <a:pt x="2692410" y="770923"/>
                </a:lnTo>
                <a:lnTo>
                  <a:pt x="2692592" y="775003"/>
                </a:lnTo>
                <a:lnTo>
                  <a:pt x="2692592" y="777920"/>
                </a:lnTo>
                <a:lnTo>
                  <a:pt x="2689476" y="780647"/>
                </a:lnTo>
                <a:close/>
              </a:path>
              <a:path w="4097654" h="972819">
                <a:moveTo>
                  <a:pt x="941955" y="972"/>
                </a:moveTo>
                <a:lnTo>
                  <a:pt x="939997" y="782"/>
                </a:lnTo>
                <a:lnTo>
                  <a:pt x="938442" y="0"/>
                </a:lnTo>
                <a:lnTo>
                  <a:pt x="943707" y="0"/>
                </a:lnTo>
                <a:lnTo>
                  <a:pt x="941955" y="972"/>
                </a:lnTo>
                <a:close/>
              </a:path>
              <a:path w="4097654" h="972819">
                <a:moveTo>
                  <a:pt x="2973689" y="972210"/>
                </a:moveTo>
                <a:lnTo>
                  <a:pt x="2960226" y="972210"/>
                </a:lnTo>
                <a:lnTo>
                  <a:pt x="2960005" y="971815"/>
                </a:lnTo>
                <a:lnTo>
                  <a:pt x="2959822" y="971238"/>
                </a:lnTo>
                <a:lnTo>
                  <a:pt x="2959639" y="967150"/>
                </a:lnTo>
                <a:lnTo>
                  <a:pt x="2963342" y="964036"/>
                </a:lnTo>
                <a:lnTo>
                  <a:pt x="2971525" y="964818"/>
                </a:lnTo>
                <a:lnTo>
                  <a:pt x="2974863" y="968320"/>
                </a:lnTo>
                <a:lnTo>
                  <a:pt x="2974055" y="971625"/>
                </a:lnTo>
                <a:lnTo>
                  <a:pt x="2973689" y="972012"/>
                </a:lnTo>
                <a:lnTo>
                  <a:pt x="2973689" y="972210"/>
                </a:lnTo>
                <a:close/>
              </a:path>
              <a:path w="4097654" h="972819">
                <a:moveTo>
                  <a:pt x="2972882" y="582862"/>
                </a:moveTo>
                <a:lnTo>
                  <a:pt x="2966649" y="582862"/>
                </a:lnTo>
                <a:lnTo>
                  <a:pt x="2964881" y="582467"/>
                </a:lnTo>
                <a:lnTo>
                  <a:pt x="2963121" y="581890"/>
                </a:lnTo>
                <a:lnTo>
                  <a:pt x="2960995" y="581305"/>
                </a:lnTo>
                <a:lnTo>
                  <a:pt x="2960591" y="578973"/>
                </a:lnTo>
                <a:lnTo>
                  <a:pt x="2960995" y="577415"/>
                </a:lnTo>
                <a:lnTo>
                  <a:pt x="2961849" y="575076"/>
                </a:lnTo>
                <a:lnTo>
                  <a:pt x="2962755" y="572941"/>
                </a:lnTo>
                <a:lnTo>
                  <a:pt x="2964294" y="571186"/>
                </a:lnTo>
                <a:lnTo>
                  <a:pt x="2966062" y="569636"/>
                </a:lnTo>
                <a:lnTo>
                  <a:pt x="2968592" y="568854"/>
                </a:lnTo>
                <a:lnTo>
                  <a:pt x="2971160" y="570214"/>
                </a:lnTo>
                <a:lnTo>
                  <a:pt x="2973468" y="571383"/>
                </a:lnTo>
                <a:lnTo>
                  <a:pt x="2974863" y="573328"/>
                </a:lnTo>
                <a:lnTo>
                  <a:pt x="2974876" y="575273"/>
                </a:lnTo>
                <a:lnTo>
                  <a:pt x="2975228" y="580333"/>
                </a:lnTo>
                <a:lnTo>
                  <a:pt x="2972882" y="582862"/>
                </a:lnTo>
                <a:close/>
              </a:path>
              <a:path w="4097654" h="972819">
                <a:moveTo>
                  <a:pt x="979984" y="42793"/>
                </a:moveTo>
                <a:lnTo>
                  <a:pt x="978620" y="41038"/>
                </a:lnTo>
                <a:lnTo>
                  <a:pt x="977644" y="39678"/>
                </a:lnTo>
                <a:lnTo>
                  <a:pt x="976867" y="37536"/>
                </a:lnTo>
                <a:lnTo>
                  <a:pt x="977058" y="35978"/>
                </a:lnTo>
                <a:lnTo>
                  <a:pt x="977843" y="31314"/>
                </a:lnTo>
                <a:lnTo>
                  <a:pt x="980768" y="28199"/>
                </a:lnTo>
                <a:lnTo>
                  <a:pt x="985843" y="26452"/>
                </a:lnTo>
                <a:lnTo>
                  <a:pt x="986422" y="26649"/>
                </a:lnTo>
                <a:lnTo>
                  <a:pt x="987794" y="26649"/>
                </a:lnTo>
                <a:lnTo>
                  <a:pt x="988571" y="27812"/>
                </a:lnTo>
                <a:lnTo>
                  <a:pt x="990133" y="29172"/>
                </a:lnTo>
                <a:lnTo>
                  <a:pt x="990133" y="34421"/>
                </a:lnTo>
                <a:lnTo>
                  <a:pt x="988182" y="37536"/>
                </a:lnTo>
                <a:lnTo>
                  <a:pt x="985256" y="40255"/>
                </a:lnTo>
                <a:lnTo>
                  <a:pt x="983306" y="42010"/>
                </a:lnTo>
                <a:lnTo>
                  <a:pt x="979984" y="42793"/>
                </a:lnTo>
                <a:close/>
              </a:path>
              <a:path w="4097654" h="972819">
                <a:moveTo>
                  <a:pt x="2845332" y="619419"/>
                </a:moveTo>
                <a:lnTo>
                  <a:pt x="2841629" y="617474"/>
                </a:lnTo>
                <a:lnTo>
                  <a:pt x="2840821" y="614944"/>
                </a:lnTo>
                <a:lnTo>
                  <a:pt x="2839869" y="612224"/>
                </a:lnTo>
                <a:lnTo>
                  <a:pt x="2841042" y="608722"/>
                </a:lnTo>
                <a:lnTo>
                  <a:pt x="2843755" y="606975"/>
                </a:lnTo>
                <a:lnTo>
                  <a:pt x="2845332" y="606002"/>
                </a:lnTo>
                <a:lnTo>
                  <a:pt x="2847092" y="605615"/>
                </a:lnTo>
                <a:lnTo>
                  <a:pt x="2848044" y="605220"/>
                </a:lnTo>
                <a:lnTo>
                  <a:pt x="2852151" y="605417"/>
                </a:lnTo>
                <a:lnTo>
                  <a:pt x="2855275" y="607560"/>
                </a:lnTo>
                <a:lnTo>
                  <a:pt x="2855862" y="610082"/>
                </a:lnTo>
                <a:lnTo>
                  <a:pt x="2856449" y="612999"/>
                </a:lnTo>
                <a:lnTo>
                  <a:pt x="2854689" y="616311"/>
                </a:lnTo>
                <a:lnTo>
                  <a:pt x="2850795" y="618256"/>
                </a:lnTo>
                <a:lnTo>
                  <a:pt x="2849622" y="618644"/>
                </a:lnTo>
                <a:lnTo>
                  <a:pt x="2848448" y="618834"/>
                </a:lnTo>
                <a:lnTo>
                  <a:pt x="2845332" y="619419"/>
                </a:lnTo>
                <a:close/>
              </a:path>
              <a:path w="4097654" h="972819">
                <a:moveTo>
                  <a:pt x="3006841" y="859799"/>
                </a:moveTo>
                <a:lnTo>
                  <a:pt x="3002361" y="856684"/>
                </a:lnTo>
                <a:lnTo>
                  <a:pt x="3000197" y="855522"/>
                </a:lnTo>
                <a:lnTo>
                  <a:pt x="2999428" y="852210"/>
                </a:lnTo>
                <a:lnTo>
                  <a:pt x="3000967" y="850462"/>
                </a:lnTo>
                <a:lnTo>
                  <a:pt x="3004891" y="846185"/>
                </a:lnTo>
                <a:lnTo>
                  <a:pt x="3009775" y="845403"/>
                </a:lnTo>
                <a:lnTo>
                  <a:pt x="3014065" y="848320"/>
                </a:lnTo>
                <a:lnTo>
                  <a:pt x="3015017" y="849103"/>
                </a:lnTo>
                <a:lnTo>
                  <a:pt x="3015421" y="850265"/>
                </a:lnTo>
                <a:lnTo>
                  <a:pt x="3016190" y="851237"/>
                </a:lnTo>
                <a:lnTo>
                  <a:pt x="3015887" y="852210"/>
                </a:lnTo>
                <a:lnTo>
                  <a:pt x="3015825" y="853965"/>
                </a:lnTo>
                <a:lnTo>
                  <a:pt x="3012084" y="859016"/>
                </a:lnTo>
                <a:lnTo>
                  <a:pt x="3006841" y="859799"/>
                </a:lnTo>
                <a:close/>
              </a:path>
              <a:path w="4097654" h="972819">
                <a:moveTo>
                  <a:pt x="2830376" y="625063"/>
                </a:moveTo>
                <a:lnTo>
                  <a:pt x="2828356" y="625063"/>
                </a:lnTo>
                <a:lnTo>
                  <a:pt x="2830116" y="624668"/>
                </a:lnTo>
                <a:lnTo>
                  <a:pt x="2830376" y="625063"/>
                </a:lnTo>
                <a:close/>
              </a:path>
              <a:path w="4097654" h="972819">
                <a:moveTo>
                  <a:pt x="2823662" y="640036"/>
                </a:moveTo>
                <a:lnTo>
                  <a:pt x="2820767" y="638092"/>
                </a:lnTo>
                <a:lnTo>
                  <a:pt x="2820767" y="636732"/>
                </a:lnTo>
                <a:lnTo>
                  <a:pt x="2820546" y="632060"/>
                </a:lnTo>
                <a:lnTo>
                  <a:pt x="2822306" y="628170"/>
                </a:lnTo>
                <a:lnTo>
                  <a:pt x="2826009" y="625450"/>
                </a:lnTo>
                <a:lnTo>
                  <a:pt x="2826778" y="624865"/>
                </a:lnTo>
                <a:lnTo>
                  <a:pt x="2828356" y="625063"/>
                </a:lnTo>
                <a:lnTo>
                  <a:pt x="2830376" y="625063"/>
                </a:lnTo>
                <a:lnTo>
                  <a:pt x="2830885" y="625838"/>
                </a:lnTo>
                <a:lnTo>
                  <a:pt x="2832646" y="627198"/>
                </a:lnTo>
                <a:lnTo>
                  <a:pt x="2833049" y="628558"/>
                </a:lnTo>
                <a:lnTo>
                  <a:pt x="2833415" y="633815"/>
                </a:lnTo>
                <a:lnTo>
                  <a:pt x="2830116" y="638092"/>
                </a:lnTo>
                <a:lnTo>
                  <a:pt x="2825057" y="639649"/>
                </a:lnTo>
                <a:lnTo>
                  <a:pt x="2823662" y="640036"/>
                </a:lnTo>
                <a:close/>
              </a:path>
              <a:path w="4097654" h="972819">
                <a:moveTo>
                  <a:pt x="2784681" y="881777"/>
                </a:moveTo>
                <a:lnTo>
                  <a:pt x="2782921" y="881192"/>
                </a:lnTo>
                <a:lnTo>
                  <a:pt x="2781161" y="880804"/>
                </a:lnTo>
                <a:lnTo>
                  <a:pt x="2779584" y="879832"/>
                </a:lnTo>
                <a:lnTo>
                  <a:pt x="2778631" y="879437"/>
                </a:lnTo>
                <a:lnTo>
                  <a:pt x="2777824" y="878077"/>
                </a:lnTo>
                <a:lnTo>
                  <a:pt x="2777450" y="876915"/>
                </a:lnTo>
                <a:lnTo>
                  <a:pt x="2776864" y="873413"/>
                </a:lnTo>
                <a:lnTo>
                  <a:pt x="2778227" y="870298"/>
                </a:lnTo>
                <a:lnTo>
                  <a:pt x="2780757" y="868938"/>
                </a:lnTo>
                <a:lnTo>
                  <a:pt x="2784094" y="866993"/>
                </a:lnTo>
                <a:lnTo>
                  <a:pt x="2788567" y="867381"/>
                </a:lnTo>
                <a:lnTo>
                  <a:pt x="2791097" y="869910"/>
                </a:lnTo>
                <a:lnTo>
                  <a:pt x="2793626" y="872243"/>
                </a:lnTo>
                <a:lnTo>
                  <a:pt x="2793040" y="877690"/>
                </a:lnTo>
                <a:lnTo>
                  <a:pt x="2788384" y="880607"/>
                </a:lnTo>
                <a:lnTo>
                  <a:pt x="2786624" y="880994"/>
                </a:lnTo>
                <a:lnTo>
                  <a:pt x="2784681" y="881777"/>
                </a:lnTo>
                <a:close/>
              </a:path>
              <a:path w="4097654" h="972819">
                <a:moveTo>
                  <a:pt x="2943432" y="878662"/>
                </a:moveTo>
                <a:lnTo>
                  <a:pt x="2939546" y="875745"/>
                </a:lnTo>
                <a:lnTo>
                  <a:pt x="2938556" y="872243"/>
                </a:lnTo>
                <a:lnTo>
                  <a:pt x="2938190" y="870298"/>
                </a:lnTo>
                <a:lnTo>
                  <a:pt x="2938960" y="868740"/>
                </a:lnTo>
                <a:lnTo>
                  <a:pt x="2943653" y="864076"/>
                </a:lnTo>
                <a:lnTo>
                  <a:pt x="2948530" y="863689"/>
                </a:lnTo>
                <a:lnTo>
                  <a:pt x="2952012" y="866408"/>
                </a:lnTo>
                <a:lnTo>
                  <a:pt x="2953368" y="867578"/>
                </a:lnTo>
                <a:lnTo>
                  <a:pt x="2953772" y="869523"/>
                </a:lnTo>
                <a:lnTo>
                  <a:pt x="2954359" y="870495"/>
                </a:lnTo>
                <a:lnTo>
                  <a:pt x="2953955" y="874575"/>
                </a:lnTo>
                <a:lnTo>
                  <a:pt x="2950473" y="878077"/>
                </a:lnTo>
                <a:lnTo>
                  <a:pt x="2946770" y="878275"/>
                </a:lnTo>
                <a:lnTo>
                  <a:pt x="2943432" y="878662"/>
                </a:lnTo>
                <a:close/>
              </a:path>
              <a:path w="4097654" h="972819">
                <a:moveTo>
                  <a:pt x="2628604" y="563217"/>
                </a:moveTo>
                <a:lnTo>
                  <a:pt x="2625488" y="562632"/>
                </a:lnTo>
                <a:lnTo>
                  <a:pt x="2621998" y="562047"/>
                </a:lnTo>
                <a:lnTo>
                  <a:pt x="2619065" y="558355"/>
                </a:lnTo>
                <a:lnTo>
                  <a:pt x="2619065" y="550378"/>
                </a:lnTo>
                <a:lnTo>
                  <a:pt x="2621594" y="546686"/>
                </a:lnTo>
                <a:lnTo>
                  <a:pt x="2625701" y="545904"/>
                </a:lnTo>
                <a:lnTo>
                  <a:pt x="2626661" y="546488"/>
                </a:lnTo>
                <a:lnTo>
                  <a:pt x="2628604" y="547073"/>
                </a:lnTo>
                <a:lnTo>
                  <a:pt x="2629778" y="548243"/>
                </a:lnTo>
                <a:lnTo>
                  <a:pt x="2631721" y="549991"/>
                </a:lnTo>
                <a:lnTo>
                  <a:pt x="2632125" y="552520"/>
                </a:lnTo>
                <a:lnTo>
                  <a:pt x="2632021" y="557580"/>
                </a:lnTo>
                <a:lnTo>
                  <a:pt x="2631942" y="559525"/>
                </a:lnTo>
                <a:lnTo>
                  <a:pt x="2628604" y="563217"/>
                </a:lnTo>
                <a:close/>
              </a:path>
              <a:path w="4097654" h="972819">
                <a:moveTo>
                  <a:pt x="2633702" y="602310"/>
                </a:moveTo>
                <a:lnTo>
                  <a:pt x="2629999" y="600168"/>
                </a:lnTo>
                <a:lnTo>
                  <a:pt x="2626478" y="597836"/>
                </a:lnTo>
                <a:lnTo>
                  <a:pt x="2622181" y="595116"/>
                </a:lnTo>
                <a:lnTo>
                  <a:pt x="2635241" y="581890"/>
                </a:lnTo>
                <a:lnTo>
                  <a:pt x="2637588" y="580135"/>
                </a:lnTo>
                <a:lnTo>
                  <a:pt x="2638761" y="576830"/>
                </a:lnTo>
                <a:lnTo>
                  <a:pt x="2640704" y="570609"/>
                </a:lnTo>
                <a:lnTo>
                  <a:pt x="2644224" y="565747"/>
                </a:lnTo>
                <a:lnTo>
                  <a:pt x="2650274" y="562632"/>
                </a:lnTo>
                <a:lnTo>
                  <a:pt x="2654343" y="560687"/>
                </a:lnTo>
                <a:lnTo>
                  <a:pt x="2658853" y="548433"/>
                </a:lnTo>
                <a:lnTo>
                  <a:pt x="2661383" y="547461"/>
                </a:lnTo>
                <a:lnTo>
                  <a:pt x="2664911" y="548631"/>
                </a:lnTo>
                <a:lnTo>
                  <a:pt x="2668797" y="549793"/>
                </a:lnTo>
                <a:lnTo>
                  <a:pt x="2670961" y="554070"/>
                </a:lnTo>
                <a:lnTo>
                  <a:pt x="2669384" y="557580"/>
                </a:lnTo>
                <a:lnTo>
                  <a:pt x="2668980" y="558742"/>
                </a:lnTo>
                <a:lnTo>
                  <a:pt x="2668614" y="560300"/>
                </a:lnTo>
                <a:lnTo>
                  <a:pt x="2667623" y="560885"/>
                </a:lnTo>
                <a:lnTo>
                  <a:pt x="2661383" y="564774"/>
                </a:lnTo>
                <a:lnTo>
                  <a:pt x="2658084" y="570411"/>
                </a:lnTo>
                <a:lnTo>
                  <a:pt x="2656507" y="577605"/>
                </a:lnTo>
                <a:lnTo>
                  <a:pt x="2656103" y="580135"/>
                </a:lnTo>
                <a:lnTo>
                  <a:pt x="2653794" y="581692"/>
                </a:lnTo>
                <a:lnTo>
                  <a:pt x="2649284" y="583052"/>
                </a:lnTo>
                <a:lnTo>
                  <a:pt x="2647341" y="583052"/>
                </a:lnTo>
                <a:lnTo>
                  <a:pt x="2645580" y="583440"/>
                </a:lnTo>
                <a:lnTo>
                  <a:pt x="2640704" y="584610"/>
                </a:lnTo>
                <a:lnTo>
                  <a:pt x="2638174" y="587717"/>
                </a:lnTo>
                <a:lnTo>
                  <a:pt x="2638048" y="591219"/>
                </a:lnTo>
                <a:lnTo>
                  <a:pt x="2637991" y="595693"/>
                </a:lnTo>
                <a:lnTo>
                  <a:pt x="2638357" y="601725"/>
                </a:lnTo>
                <a:lnTo>
                  <a:pt x="2633702" y="602310"/>
                </a:lnTo>
                <a:close/>
              </a:path>
              <a:path w="4097654" h="972819">
                <a:moveTo>
                  <a:pt x="2693179" y="581890"/>
                </a:moveTo>
                <a:lnTo>
                  <a:pt x="2676973" y="574301"/>
                </a:lnTo>
                <a:lnTo>
                  <a:pt x="2677321" y="570609"/>
                </a:lnTo>
                <a:lnTo>
                  <a:pt x="2677559" y="566719"/>
                </a:lnTo>
                <a:lnTo>
                  <a:pt x="2679723" y="564189"/>
                </a:lnTo>
                <a:lnTo>
                  <a:pt x="2683022" y="563414"/>
                </a:lnTo>
                <a:lnTo>
                  <a:pt x="2685004" y="563019"/>
                </a:lnTo>
                <a:lnTo>
                  <a:pt x="2686726" y="562632"/>
                </a:lnTo>
                <a:lnTo>
                  <a:pt x="2692775" y="562047"/>
                </a:lnTo>
                <a:lnTo>
                  <a:pt x="2695892" y="564577"/>
                </a:lnTo>
                <a:lnTo>
                  <a:pt x="2696295" y="568854"/>
                </a:lnTo>
                <a:lnTo>
                  <a:pt x="2696478" y="570024"/>
                </a:lnTo>
                <a:lnTo>
                  <a:pt x="2696478" y="571383"/>
                </a:lnTo>
                <a:lnTo>
                  <a:pt x="2696699" y="572546"/>
                </a:lnTo>
                <a:lnTo>
                  <a:pt x="2696699" y="574491"/>
                </a:lnTo>
                <a:lnTo>
                  <a:pt x="2696295" y="578775"/>
                </a:lnTo>
                <a:lnTo>
                  <a:pt x="2693179" y="581890"/>
                </a:lnTo>
                <a:close/>
              </a:path>
              <a:path w="4097654" h="972819">
                <a:moveTo>
                  <a:pt x="2666854" y="603275"/>
                </a:moveTo>
                <a:lnTo>
                  <a:pt x="2661574" y="601915"/>
                </a:lnTo>
                <a:lnTo>
                  <a:pt x="2659814" y="601338"/>
                </a:lnTo>
                <a:lnTo>
                  <a:pt x="2658267" y="600168"/>
                </a:lnTo>
                <a:lnTo>
                  <a:pt x="2658061" y="597836"/>
                </a:lnTo>
                <a:lnTo>
                  <a:pt x="2657276" y="591219"/>
                </a:lnTo>
                <a:lnTo>
                  <a:pt x="2661383" y="585582"/>
                </a:lnTo>
                <a:lnTo>
                  <a:pt x="2668027" y="584610"/>
                </a:lnTo>
                <a:lnTo>
                  <a:pt x="2670374" y="584222"/>
                </a:lnTo>
                <a:lnTo>
                  <a:pt x="2674443" y="586554"/>
                </a:lnTo>
                <a:lnTo>
                  <a:pt x="2675837" y="588887"/>
                </a:lnTo>
                <a:lnTo>
                  <a:pt x="2677193" y="591416"/>
                </a:lnTo>
                <a:lnTo>
                  <a:pt x="2676790" y="595306"/>
                </a:lnTo>
                <a:lnTo>
                  <a:pt x="2675030" y="597836"/>
                </a:lnTo>
                <a:lnTo>
                  <a:pt x="2671547" y="602310"/>
                </a:lnTo>
                <a:lnTo>
                  <a:pt x="2666854" y="603275"/>
                </a:lnTo>
                <a:close/>
              </a:path>
              <a:path w="4097654" h="972819">
                <a:moveTo>
                  <a:pt x="2638944" y="602310"/>
                </a:moveTo>
                <a:lnTo>
                  <a:pt x="2638578" y="602310"/>
                </a:lnTo>
                <a:lnTo>
                  <a:pt x="2638578" y="601915"/>
                </a:lnTo>
                <a:lnTo>
                  <a:pt x="2638944" y="601915"/>
                </a:lnTo>
                <a:lnTo>
                  <a:pt x="2638944" y="602310"/>
                </a:lnTo>
                <a:close/>
              </a:path>
              <a:path w="4097654" h="972819">
                <a:moveTo>
                  <a:pt x="2648110" y="617284"/>
                </a:moveTo>
                <a:lnTo>
                  <a:pt x="2645763" y="617086"/>
                </a:lnTo>
                <a:lnTo>
                  <a:pt x="2642868" y="616889"/>
                </a:lnTo>
                <a:lnTo>
                  <a:pt x="2641108" y="615141"/>
                </a:lnTo>
                <a:lnTo>
                  <a:pt x="2640117" y="612809"/>
                </a:lnTo>
                <a:lnTo>
                  <a:pt x="2638578" y="609505"/>
                </a:lnTo>
                <a:lnTo>
                  <a:pt x="2637770" y="606002"/>
                </a:lnTo>
                <a:lnTo>
                  <a:pt x="2638944" y="602500"/>
                </a:lnTo>
                <a:lnTo>
                  <a:pt x="2641877" y="602698"/>
                </a:lnTo>
                <a:lnTo>
                  <a:pt x="2644811" y="602698"/>
                </a:lnTo>
                <a:lnTo>
                  <a:pt x="2647744" y="603473"/>
                </a:lnTo>
                <a:lnTo>
                  <a:pt x="2652804" y="604643"/>
                </a:lnTo>
                <a:lnTo>
                  <a:pt x="2654343" y="609110"/>
                </a:lnTo>
                <a:lnTo>
                  <a:pt x="2651813" y="613584"/>
                </a:lnTo>
                <a:lnTo>
                  <a:pt x="2650457" y="615916"/>
                </a:lnTo>
                <a:lnTo>
                  <a:pt x="2648110" y="617284"/>
                </a:lnTo>
                <a:close/>
              </a:path>
              <a:path w="4097654" h="972819">
                <a:moveTo>
                  <a:pt x="2944423" y="683209"/>
                </a:moveTo>
                <a:lnTo>
                  <a:pt x="2940720" y="680490"/>
                </a:lnTo>
                <a:lnTo>
                  <a:pt x="2940803" y="673873"/>
                </a:lnTo>
                <a:lnTo>
                  <a:pt x="2940903" y="672711"/>
                </a:lnTo>
                <a:lnTo>
                  <a:pt x="2941672" y="671153"/>
                </a:lnTo>
                <a:lnTo>
                  <a:pt x="2942480" y="669596"/>
                </a:lnTo>
                <a:lnTo>
                  <a:pt x="2944202" y="668426"/>
                </a:lnTo>
                <a:lnTo>
                  <a:pt x="2945779" y="667651"/>
                </a:lnTo>
                <a:lnTo>
                  <a:pt x="2947539" y="666679"/>
                </a:lnTo>
                <a:lnTo>
                  <a:pt x="2951059" y="668623"/>
                </a:lnTo>
                <a:lnTo>
                  <a:pt x="2952233" y="670371"/>
                </a:lnTo>
                <a:lnTo>
                  <a:pt x="2953002" y="672126"/>
                </a:lnTo>
                <a:lnTo>
                  <a:pt x="2953589" y="673873"/>
                </a:lnTo>
                <a:lnTo>
                  <a:pt x="2953955" y="674845"/>
                </a:lnTo>
                <a:lnTo>
                  <a:pt x="2954359" y="678932"/>
                </a:lnTo>
                <a:lnTo>
                  <a:pt x="2951829" y="682040"/>
                </a:lnTo>
                <a:lnTo>
                  <a:pt x="2948713" y="682435"/>
                </a:lnTo>
                <a:lnTo>
                  <a:pt x="2944423" y="683209"/>
                </a:lnTo>
                <a:close/>
              </a:path>
              <a:path w="4097654" h="972819">
                <a:moveTo>
                  <a:pt x="2924506" y="621948"/>
                </a:moveTo>
                <a:lnTo>
                  <a:pt x="2921572" y="619806"/>
                </a:lnTo>
                <a:lnTo>
                  <a:pt x="2920803" y="613584"/>
                </a:lnTo>
                <a:lnTo>
                  <a:pt x="2922563" y="610477"/>
                </a:lnTo>
                <a:lnTo>
                  <a:pt x="2925496" y="609505"/>
                </a:lnTo>
                <a:lnTo>
                  <a:pt x="2927043" y="608920"/>
                </a:lnTo>
                <a:lnTo>
                  <a:pt x="2929016" y="608532"/>
                </a:lnTo>
                <a:lnTo>
                  <a:pt x="2930190" y="608335"/>
                </a:lnTo>
                <a:lnTo>
                  <a:pt x="2932910" y="608532"/>
                </a:lnTo>
                <a:lnTo>
                  <a:pt x="2936026" y="610667"/>
                </a:lnTo>
                <a:lnTo>
                  <a:pt x="2936430" y="612612"/>
                </a:lnTo>
                <a:lnTo>
                  <a:pt x="2937383" y="615726"/>
                </a:lnTo>
                <a:lnTo>
                  <a:pt x="2936026" y="619229"/>
                </a:lnTo>
                <a:lnTo>
                  <a:pt x="2933314" y="620391"/>
                </a:lnTo>
                <a:lnTo>
                  <a:pt x="2931736" y="621173"/>
                </a:lnTo>
                <a:lnTo>
                  <a:pt x="2929793" y="621561"/>
                </a:lnTo>
                <a:lnTo>
                  <a:pt x="2928026" y="621751"/>
                </a:lnTo>
                <a:lnTo>
                  <a:pt x="2924506" y="621948"/>
                </a:lnTo>
                <a:close/>
              </a:path>
              <a:path w="4097654" h="972819">
                <a:moveTo>
                  <a:pt x="2869501" y="922420"/>
                </a:moveTo>
                <a:lnTo>
                  <a:pt x="2862498" y="918530"/>
                </a:lnTo>
                <a:lnTo>
                  <a:pt x="2862095" y="910554"/>
                </a:lnTo>
                <a:lnTo>
                  <a:pt x="2866971" y="907249"/>
                </a:lnTo>
                <a:lnTo>
                  <a:pt x="2867962" y="906664"/>
                </a:lnTo>
                <a:lnTo>
                  <a:pt x="2869318" y="906664"/>
                </a:lnTo>
                <a:lnTo>
                  <a:pt x="2871078" y="906087"/>
                </a:lnTo>
                <a:lnTo>
                  <a:pt x="2872251" y="906862"/>
                </a:lnTo>
                <a:lnTo>
                  <a:pt x="2874194" y="907249"/>
                </a:lnTo>
                <a:lnTo>
                  <a:pt x="2875185" y="908609"/>
                </a:lnTo>
                <a:lnTo>
                  <a:pt x="2877715" y="912309"/>
                </a:lnTo>
                <a:lnTo>
                  <a:pt x="2877494" y="917755"/>
                </a:lnTo>
                <a:lnTo>
                  <a:pt x="2874781" y="920863"/>
                </a:lnTo>
                <a:lnTo>
                  <a:pt x="2873791" y="922033"/>
                </a:lnTo>
                <a:lnTo>
                  <a:pt x="2869501" y="922420"/>
                </a:lnTo>
                <a:close/>
              </a:path>
              <a:path w="4097654" h="972819">
                <a:moveTo>
                  <a:pt x="806192" y="61458"/>
                </a:moveTo>
                <a:lnTo>
                  <a:pt x="802679" y="60091"/>
                </a:lnTo>
                <a:lnTo>
                  <a:pt x="801513" y="59703"/>
                </a:lnTo>
                <a:lnTo>
                  <a:pt x="796827" y="56596"/>
                </a:lnTo>
                <a:lnTo>
                  <a:pt x="795463" y="51932"/>
                </a:lnTo>
                <a:lnTo>
                  <a:pt x="797612" y="48232"/>
                </a:lnTo>
                <a:lnTo>
                  <a:pt x="798778" y="46287"/>
                </a:lnTo>
                <a:lnTo>
                  <a:pt x="801704" y="45125"/>
                </a:lnTo>
                <a:lnTo>
                  <a:pt x="804043" y="45512"/>
                </a:lnTo>
                <a:lnTo>
                  <a:pt x="808340" y="46287"/>
                </a:lnTo>
                <a:lnTo>
                  <a:pt x="811457" y="50564"/>
                </a:lnTo>
                <a:lnTo>
                  <a:pt x="810878" y="55039"/>
                </a:lnTo>
                <a:lnTo>
                  <a:pt x="810481" y="58928"/>
                </a:lnTo>
                <a:lnTo>
                  <a:pt x="806192" y="61458"/>
                </a:lnTo>
                <a:close/>
              </a:path>
              <a:path w="4097654" h="972819">
                <a:moveTo>
                  <a:pt x="3203842" y="385655"/>
                </a:moveTo>
                <a:lnTo>
                  <a:pt x="3202852" y="385655"/>
                </a:lnTo>
                <a:lnTo>
                  <a:pt x="3201313" y="384880"/>
                </a:lnTo>
                <a:lnTo>
                  <a:pt x="3200726" y="384098"/>
                </a:lnTo>
                <a:lnTo>
                  <a:pt x="3198379" y="379433"/>
                </a:lnTo>
                <a:lnTo>
                  <a:pt x="3199957" y="373599"/>
                </a:lnTo>
                <a:lnTo>
                  <a:pt x="3204429" y="371267"/>
                </a:lnTo>
                <a:lnTo>
                  <a:pt x="3205785" y="370484"/>
                </a:lnTo>
                <a:lnTo>
                  <a:pt x="3207949" y="370484"/>
                </a:lnTo>
                <a:lnTo>
                  <a:pt x="3209709" y="370879"/>
                </a:lnTo>
                <a:lnTo>
                  <a:pt x="3212605" y="371456"/>
                </a:lnTo>
                <a:lnTo>
                  <a:pt x="3214586" y="374571"/>
                </a:lnTo>
                <a:lnTo>
                  <a:pt x="3214670" y="379433"/>
                </a:lnTo>
                <a:lnTo>
                  <a:pt x="3214769" y="380793"/>
                </a:lnTo>
                <a:lnTo>
                  <a:pt x="3213412" y="382928"/>
                </a:lnTo>
                <a:lnTo>
                  <a:pt x="3211066" y="384098"/>
                </a:lnTo>
                <a:lnTo>
                  <a:pt x="3208902" y="385078"/>
                </a:lnTo>
                <a:lnTo>
                  <a:pt x="3206372" y="385465"/>
                </a:lnTo>
                <a:lnTo>
                  <a:pt x="3203842" y="385655"/>
                </a:lnTo>
                <a:close/>
              </a:path>
              <a:path w="4097654" h="972819">
                <a:moveTo>
                  <a:pt x="3206006" y="739806"/>
                </a:moveTo>
                <a:lnTo>
                  <a:pt x="3202082" y="736889"/>
                </a:lnTo>
                <a:lnTo>
                  <a:pt x="3201717" y="732999"/>
                </a:lnTo>
                <a:lnTo>
                  <a:pt x="3201313" y="730082"/>
                </a:lnTo>
                <a:lnTo>
                  <a:pt x="3203660" y="726383"/>
                </a:lnTo>
                <a:lnTo>
                  <a:pt x="3210479" y="724438"/>
                </a:lnTo>
                <a:lnTo>
                  <a:pt x="3215759" y="728525"/>
                </a:lnTo>
                <a:lnTo>
                  <a:pt x="3215355" y="735522"/>
                </a:lnTo>
                <a:lnTo>
                  <a:pt x="3212826" y="738439"/>
                </a:lnTo>
                <a:lnTo>
                  <a:pt x="3209709" y="739024"/>
                </a:lnTo>
                <a:lnTo>
                  <a:pt x="3206006" y="739806"/>
                </a:lnTo>
                <a:close/>
              </a:path>
              <a:path w="4097654" h="972819">
                <a:moveTo>
                  <a:pt x="3206189" y="944200"/>
                </a:moveTo>
                <a:lnTo>
                  <a:pt x="3199370" y="937393"/>
                </a:lnTo>
                <a:lnTo>
                  <a:pt x="3202486" y="931946"/>
                </a:lnTo>
                <a:lnTo>
                  <a:pt x="3206959" y="930397"/>
                </a:lnTo>
                <a:lnTo>
                  <a:pt x="3207362" y="930199"/>
                </a:lnTo>
                <a:lnTo>
                  <a:pt x="3208719" y="930199"/>
                </a:lnTo>
                <a:lnTo>
                  <a:pt x="3211248" y="930397"/>
                </a:lnTo>
                <a:lnTo>
                  <a:pt x="3213595" y="933504"/>
                </a:lnTo>
                <a:lnTo>
                  <a:pt x="3213999" y="936808"/>
                </a:lnTo>
                <a:lnTo>
                  <a:pt x="3214182" y="938951"/>
                </a:lnTo>
                <a:lnTo>
                  <a:pt x="3213009" y="940311"/>
                </a:lnTo>
                <a:lnTo>
                  <a:pt x="3211652" y="941481"/>
                </a:lnTo>
                <a:lnTo>
                  <a:pt x="3209305" y="943615"/>
                </a:lnTo>
                <a:lnTo>
                  <a:pt x="3206189" y="944200"/>
                </a:lnTo>
                <a:close/>
              </a:path>
              <a:path w="4097654" h="972819">
                <a:moveTo>
                  <a:pt x="3248911" y="939923"/>
                </a:moveTo>
                <a:lnTo>
                  <a:pt x="3245208" y="938753"/>
                </a:lnTo>
                <a:lnTo>
                  <a:pt x="3242458" y="937978"/>
                </a:lnTo>
                <a:lnTo>
                  <a:pt x="3240332" y="934286"/>
                </a:lnTo>
                <a:lnTo>
                  <a:pt x="3240698" y="930199"/>
                </a:lnTo>
                <a:lnTo>
                  <a:pt x="3241505" y="929029"/>
                </a:lnTo>
                <a:lnTo>
                  <a:pt x="3242458" y="926697"/>
                </a:lnTo>
                <a:lnTo>
                  <a:pt x="3246968" y="922222"/>
                </a:lnTo>
                <a:lnTo>
                  <a:pt x="3252394" y="923977"/>
                </a:lnTo>
                <a:lnTo>
                  <a:pt x="3253201" y="927669"/>
                </a:lnTo>
                <a:lnTo>
                  <a:pt x="3253457" y="929029"/>
                </a:lnTo>
                <a:lnTo>
                  <a:pt x="3253567" y="931559"/>
                </a:lnTo>
                <a:lnTo>
                  <a:pt x="3253384" y="933314"/>
                </a:lnTo>
                <a:lnTo>
                  <a:pt x="3252797" y="937393"/>
                </a:lnTo>
                <a:lnTo>
                  <a:pt x="3248911" y="939923"/>
                </a:lnTo>
                <a:close/>
              </a:path>
              <a:path w="4097654" h="972819">
                <a:moveTo>
                  <a:pt x="2866019" y="482508"/>
                </a:moveTo>
                <a:lnTo>
                  <a:pt x="2865028" y="480563"/>
                </a:lnTo>
                <a:lnTo>
                  <a:pt x="2864441" y="478618"/>
                </a:lnTo>
                <a:lnTo>
                  <a:pt x="2864038" y="477448"/>
                </a:lnTo>
                <a:lnTo>
                  <a:pt x="2863936" y="473558"/>
                </a:lnTo>
                <a:lnTo>
                  <a:pt x="2864038" y="471614"/>
                </a:lnTo>
                <a:lnTo>
                  <a:pt x="2865615" y="468894"/>
                </a:lnTo>
                <a:lnTo>
                  <a:pt x="2868731" y="467534"/>
                </a:lnTo>
                <a:lnTo>
                  <a:pt x="2870309" y="466949"/>
                </a:lnTo>
                <a:lnTo>
                  <a:pt x="2872434" y="466752"/>
                </a:lnTo>
                <a:lnTo>
                  <a:pt x="2874194" y="467147"/>
                </a:lnTo>
                <a:lnTo>
                  <a:pt x="2875955" y="467337"/>
                </a:lnTo>
                <a:lnTo>
                  <a:pt x="2877311" y="471424"/>
                </a:lnTo>
                <a:lnTo>
                  <a:pt x="2876320" y="473558"/>
                </a:lnTo>
                <a:lnTo>
                  <a:pt x="2875368" y="475891"/>
                </a:lnTo>
                <a:lnTo>
                  <a:pt x="2868145" y="482310"/>
                </a:lnTo>
                <a:lnTo>
                  <a:pt x="2866019" y="482508"/>
                </a:lnTo>
                <a:close/>
              </a:path>
              <a:path w="4097654" h="972819">
                <a:moveTo>
                  <a:pt x="2620825" y="718603"/>
                </a:moveTo>
                <a:lnTo>
                  <a:pt x="2617488" y="714714"/>
                </a:lnTo>
                <a:lnTo>
                  <a:pt x="2618478" y="711022"/>
                </a:lnTo>
                <a:lnTo>
                  <a:pt x="2619651" y="705962"/>
                </a:lnTo>
                <a:lnTo>
                  <a:pt x="2622768" y="703432"/>
                </a:lnTo>
                <a:lnTo>
                  <a:pt x="2627652" y="703827"/>
                </a:lnTo>
                <a:lnTo>
                  <a:pt x="2631721" y="704017"/>
                </a:lnTo>
                <a:lnTo>
                  <a:pt x="2634288" y="707717"/>
                </a:lnTo>
                <a:lnTo>
                  <a:pt x="2632894" y="711607"/>
                </a:lnTo>
                <a:lnTo>
                  <a:pt x="2631355" y="715496"/>
                </a:lnTo>
                <a:lnTo>
                  <a:pt x="2628825" y="717828"/>
                </a:lnTo>
                <a:lnTo>
                  <a:pt x="2620825" y="718603"/>
                </a:lnTo>
                <a:close/>
              </a:path>
              <a:path w="4097654" h="972819">
                <a:moveTo>
                  <a:pt x="3008602" y="423389"/>
                </a:moveTo>
                <a:lnTo>
                  <a:pt x="3005074" y="422804"/>
                </a:lnTo>
                <a:lnTo>
                  <a:pt x="3003131" y="421436"/>
                </a:lnTo>
                <a:lnTo>
                  <a:pt x="2998841" y="417547"/>
                </a:lnTo>
                <a:lnTo>
                  <a:pt x="2999207" y="410550"/>
                </a:lnTo>
                <a:lnTo>
                  <a:pt x="3003900" y="406660"/>
                </a:lnTo>
                <a:lnTo>
                  <a:pt x="3004304" y="406273"/>
                </a:lnTo>
                <a:lnTo>
                  <a:pt x="3005074" y="406273"/>
                </a:lnTo>
                <a:lnTo>
                  <a:pt x="3005668" y="406075"/>
                </a:lnTo>
                <a:lnTo>
                  <a:pt x="3006841" y="406463"/>
                </a:lnTo>
                <a:lnTo>
                  <a:pt x="3008198" y="406660"/>
                </a:lnTo>
                <a:lnTo>
                  <a:pt x="3008967" y="407435"/>
                </a:lnTo>
                <a:lnTo>
                  <a:pt x="3012084" y="410163"/>
                </a:lnTo>
                <a:lnTo>
                  <a:pt x="3013257" y="413657"/>
                </a:lnTo>
                <a:lnTo>
                  <a:pt x="3012891" y="417547"/>
                </a:lnTo>
                <a:lnTo>
                  <a:pt x="3012670" y="419104"/>
                </a:lnTo>
                <a:lnTo>
                  <a:pt x="3011535" y="420851"/>
                </a:lnTo>
                <a:lnTo>
                  <a:pt x="3010141" y="422021"/>
                </a:lnTo>
                <a:lnTo>
                  <a:pt x="3008602" y="423389"/>
                </a:lnTo>
                <a:close/>
              </a:path>
              <a:path w="4097654" h="972819">
                <a:moveTo>
                  <a:pt x="3287710" y="378073"/>
                </a:moveTo>
                <a:lnTo>
                  <a:pt x="3285584" y="377876"/>
                </a:lnTo>
                <a:lnTo>
                  <a:pt x="3284189" y="377678"/>
                </a:lnTo>
                <a:lnTo>
                  <a:pt x="3283054" y="377488"/>
                </a:lnTo>
                <a:lnTo>
                  <a:pt x="3281881" y="377488"/>
                </a:lnTo>
                <a:lnTo>
                  <a:pt x="3280486" y="375346"/>
                </a:lnTo>
                <a:lnTo>
                  <a:pt x="3280304" y="373986"/>
                </a:lnTo>
                <a:lnTo>
                  <a:pt x="3285363" y="374571"/>
                </a:lnTo>
                <a:lnTo>
                  <a:pt x="3290239" y="375544"/>
                </a:lnTo>
                <a:lnTo>
                  <a:pt x="3294933" y="376318"/>
                </a:lnTo>
                <a:lnTo>
                  <a:pt x="3292220" y="377101"/>
                </a:lnTo>
                <a:lnTo>
                  <a:pt x="3289470" y="377678"/>
                </a:lnTo>
                <a:lnTo>
                  <a:pt x="3287710" y="378073"/>
                </a:lnTo>
                <a:close/>
              </a:path>
              <a:path w="4097654" h="972819">
                <a:moveTo>
                  <a:pt x="3205420" y="460142"/>
                </a:moveTo>
                <a:lnTo>
                  <a:pt x="3199957" y="455865"/>
                </a:lnTo>
                <a:lnTo>
                  <a:pt x="3199553" y="451193"/>
                </a:lnTo>
                <a:lnTo>
                  <a:pt x="3199957" y="449446"/>
                </a:lnTo>
                <a:lnTo>
                  <a:pt x="3199957" y="447699"/>
                </a:lnTo>
                <a:lnTo>
                  <a:pt x="3202082" y="446726"/>
                </a:lnTo>
                <a:lnTo>
                  <a:pt x="3205785" y="444971"/>
                </a:lnTo>
                <a:lnTo>
                  <a:pt x="3209305" y="445169"/>
                </a:lnTo>
                <a:lnTo>
                  <a:pt x="3212826" y="447114"/>
                </a:lnTo>
                <a:lnTo>
                  <a:pt x="3214952" y="448474"/>
                </a:lnTo>
                <a:lnTo>
                  <a:pt x="3216125" y="450616"/>
                </a:lnTo>
                <a:lnTo>
                  <a:pt x="3215942" y="453336"/>
                </a:lnTo>
                <a:lnTo>
                  <a:pt x="3215942" y="456055"/>
                </a:lnTo>
                <a:lnTo>
                  <a:pt x="3212605" y="459557"/>
                </a:lnTo>
                <a:lnTo>
                  <a:pt x="3205420" y="460142"/>
                </a:lnTo>
                <a:close/>
              </a:path>
              <a:path w="4097654" h="972819">
                <a:moveTo>
                  <a:pt x="3231341" y="960541"/>
                </a:moveTo>
                <a:lnTo>
                  <a:pt x="3227821" y="960146"/>
                </a:lnTo>
                <a:lnTo>
                  <a:pt x="3222762" y="959759"/>
                </a:lnTo>
                <a:lnTo>
                  <a:pt x="3219241" y="956067"/>
                </a:lnTo>
                <a:lnTo>
                  <a:pt x="3219828" y="951979"/>
                </a:lnTo>
                <a:lnTo>
                  <a:pt x="3220415" y="948287"/>
                </a:lnTo>
                <a:lnTo>
                  <a:pt x="3224705" y="945173"/>
                </a:lnTo>
                <a:lnTo>
                  <a:pt x="3233505" y="945560"/>
                </a:lnTo>
                <a:lnTo>
                  <a:pt x="3235638" y="949845"/>
                </a:lnTo>
                <a:lnTo>
                  <a:pt x="3234061" y="958596"/>
                </a:lnTo>
                <a:lnTo>
                  <a:pt x="3231341" y="960541"/>
                </a:lnTo>
                <a:close/>
              </a:path>
              <a:path w="4097654" h="972819">
                <a:moveTo>
                  <a:pt x="3071965" y="960929"/>
                </a:moveTo>
                <a:lnTo>
                  <a:pt x="3069435" y="960344"/>
                </a:lnTo>
                <a:lnTo>
                  <a:pt x="3066906" y="959956"/>
                </a:lnTo>
                <a:lnTo>
                  <a:pt x="3064963" y="958596"/>
                </a:lnTo>
                <a:lnTo>
                  <a:pt x="3063606" y="956256"/>
                </a:lnTo>
                <a:lnTo>
                  <a:pt x="3062433" y="954312"/>
                </a:lnTo>
                <a:lnTo>
                  <a:pt x="3062433" y="950232"/>
                </a:lnTo>
                <a:lnTo>
                  <a:pt x="3063972" y="949260"/>
                </a:lnTo>
                <a:lnTo>
                  <a:pt x="3065953" y="947900"/>
                </a:lnTo>
                <a:lnTo>
                  <a:pt x="3068262" y="946928"/>
                </a:lnTo>
                <a:lnTo>
                  <a:pt x="3069252" y="946343"/>
                </a:lnTo>
                <a:lnTo>
                  <a:pt x="3073138" y="946343"/>
                </a:lnTo>
                <a:lnTo>
                  <a:pt x="3075302" y="947505"/>
                </a:lnTo>
                <a:lnTo>
                  <a:pt x="3077062" y="949450"/>
                </a:lnTo>
                <a:lnTo>
                  <a:pt x="3078601" y="951790"/>
                </a:lnTo>
                <a:lnTo>
                  <a:pt x="3078015" y="956256"/>
                </a:lnTo>
                <a:lnTo>
                  <a:pt x="3074312" y="960344"/>
                </a:lnTo>
                <a:lnTo>
                  <a:pt x="3071965" y="960929"/>
                </a:lnTo>
                <a:close/>
              </a:path>
              <a:path w="4097654" h="972819">
                <a:moveTo>
                  <a:pt x="3151177" y="803590"/>
                </a:moveTo>
                <a:lnTo>
                  <a:pt x="3140654" y="802617"/>
                </a:lnTo>
                <a:lnTo>
                  <a:pt x="3138307" y="799123"/>
                </a:lnTo>
                <a:lnTo>
                  <a:pt x="3139481" y="795036"/>
                </a:lnTo>
                <a:lnTo>
                  <a:pt x="3140654" y="790561"/>
                </a:lnTo>
                <a:lnTo>
                  <a:pt x="3144540" y="787841"/>
                </a:lnTo>
                <a:lnTo>
                  <a:pt x="3149234" y="787644"/>
                </a:lnTo>
                <a:lnTo>
                  <a:pt x="3151360" y="787644"/>
                </a:lnTo>
                <a:lnTo>
                  <a:pt x="3154293" y="789786"/>
                </a:lnTo>
                <a:lnTo>
                  <a:pt x="3154476" y="792118"/>
                </a:lnTo>
                <a:lnTo>
                  <a:pt x="3155467" y="798538"/>
                </a:lnTo>
                <a:lnTo>
                  <a:pt x="3151177" y="803590"/>
                </a:lnTo>
                <a:close/>
              </a:path>
              <a:path w="4097654" h="972819">
                <a:moveTo>
                  <a:pt x="2948530" y="522178"/>
                </a:moveTo>
                <a:lnTo>
                  <a:pt x="2945375" y="521404"/>
                </a:lnTo>
                <a:lnTo>
                  <a:pt x="2943250" y="518684"/>
                </a:lnTo>
                <a:lnTo>
                  <a:pt x="2941307" y="515957"/>
                </a:lnTo>
                <a:lnTo>
                  <a:pt x="2941307" y="512842"/>
                </a:lnTo>
                <a:lnTo>
                  <a:pt x="2945596" y="507790"/>
                </a:lnTo>
                <a:lnTo>
                  <a:pt x="2948126" y="506818"/>
                </a:lnTo>
                <a:lnTo>
                  <a:pt x="2955532" y="506818"/>
                </a:lnTo>
                <a:lnTo>
                  <a:pt x="2958245" y="510320"/>
                </a:lnTo>
                <a:lnTo>
                  <a:pt x="2957109" y="514399"/>
                </a:lnTo>
                <a:lnTo>
                  <a:pt x="2956302" y="517514"/>
                </a:lnTo>
                <a:lnTo>
                  <a:pt x="2954359" y="519656"/>
                </a:lnTo>
                <a:lnTo>
                  <a:pt x="2951425" y="521016"/>
                </a:lnTo>
                <a:lnTo>
                  <a:pt x="2948530" y="522178"/>
                </a:lnTo>
                <a:close/>
              </a:path>
              <a:path w="4097654" h="972819">
                <a:moveTo>
                  <a:pt x="2949482" y="720161"/>
                </a:moveTo>
                <a:lnTo>
                  <a:pt x="2947943" y="720161"/>
                </a:lnTo>
                <a:lnTo>
                  <a:pt x="2941893" y="719963"/>
                </a:lnTo>
                <a:lnTo>
                  <a:pt x="2938373" y="712769"/>
                </a:lnTo>
                <a:lnTo>
                  <a:pt x="2941672" y="707717"/>
                </a:lnTo>
                <a:lnTo>
                  <a:pt x="2942663" y="706160"/>
                </a:lnTo>
                <a:lnTo>
                  <a:pt x="2944606" y="705575"/>
                </a:lnTo>
                <a:lnTo>
                  <a:pt x="2945596" y="704800"/>
                </a:lnTo>
                <a:lnTo>
                  <a:pt x="2949299" y="704405"/>
                </a:lnTo>
                <a:lnTo>
                  <a:pt x="2952416" y="706350"/>
                </a:lnTo>
                <a:lnTo>
                  <a:pt x="2955128" y="712579"/>
                </a:lnTo>
                <a:lnTo>
                  <a:pt x="2955349" y="715686"/>
                </a:lnTo>
                <a:lnTo>
                  <a:pt x="2951646" y="719386"/>
                </a:lnTo>
                <a:lnTo>
                  <a:pt x="2949482" y="720161"/>
                </a:lnTo>
                <a:close/>
              </a:path>
              <a:path w="4097654" h="972819">
                <a:moveTo>
                  <a:pt x="3165410" y="541626"/>
                </a:moveTo>
                <a:lnTo>
                  <a:pt x="3161334" y="539682"/>
                </a:lnTo>
                <a:lnTo>
                  <a:pt x="3157013" y="531902"/>
                </a:lnTo>
                <a:lnTo>
                  <a:pt x="3160160" y="526653"/>
                </a:lnTo>
                <a:lnTo>
                  <a:pt x="3169921" y="526266"/>
                </a:lnTo>
                <a:lnTo>
                  <a:pt x="3173989" y="530155"/>
                </a:lnTo>
                <a:lnTo>
                  <a:pt x="3174393" y="535595"/>
                </a:lnTo>
                <a:lnTo>
                  <a:pt x="3174576" y="537744"/>
                </a:lnTo>
                <a:lnTo>
                  <a:pt x="3172229" y="540852"/>
                </a:lnTo>
                <a:lnTo>
                  <a:pt x="3170286" y="541049"/>
                </a:lnTo>
                <a:lnTo>
                  <a:pt x="3165410" y="541626"/>
                </a:lnTo>
                <a:close/>
              </a:path>
              <a:path w="4097654" h="972819">
                <a:moveTo>
                  <a:pt x="3166179" y="501371"/>
                </a:moveTo>
                <a:lnTo>
                  <a:pt x="3159764" y="498066"/>
                </a:lnTo>
                <a:lnTo>
                  <a:pt x="3158590" y="492619"/>
                </a:lnTo>
                <a:lnTo>
                  <a:pt x="3157813" y="488540"/>
                </a:lnTo>
                <a:lnTo>
                  <a:pt x="3160937" y="484840"/>
                </a:lnTo>
                <a:lnTo>
                  <a:pt x="3173806" y="491844"/>
                </a:lnTo>
                <a:lnTo>
                  <a:pt x="3174980" y="493979"/>
                </a:lnTo>
                <a:lnTo>
                  <a:pt x="3173624" y="495924"/>
                </a:lnTo>
                <a:lnTo>
                  <a:pt x="3172816" y="497868"/>
                </a:lnTo>
                <a:lnTo>
                  <a:pt x="3171460" y="498651"/>
                </a:lnTo>
                <a:lnTo>
                  <a:pt x="3166179" y="501371"/>
                </a:lnTo>
                <a:close/>
              </a:path>
              <a:path w="4097654" h="972819">
                <a:moveTo>
                  <a:pt x="3183156" y="560300"/>
                </a:moveTo>
                <a:lnTo>
                  <a:pt x="3179856" y="558552"/>
                </a:lnTo>
                <a:lnTo>
                  <a:pt x="3178745" y="555043"/>
                </a:lnTo>
                <a:lnTo>
                  <a:pt x="3177913" y="552323"/>
                </a:lnTo>
                <a:lnTo>
                  <a:pt x="3178866" y="548631"/>
                </a:lnTo>
                <a:lnTo>
                  <a:pt x="3181030" y="547073"/>
                </a:lnTo>
                <a:lnTo>
                  <a:pt x="3184329" y="544741"/>
                </a:lnTo>
                <a:lnTo>
                  <a:pt x="3188032" y="544544"/>
                </a:lnTo>
                <a:lnTo>
                  <a:pt x="3191552" y="546101"/>
                </a:lnTo>
                <a:lnTo>
                  <a:pt x="3192909" y="546876"/>
                </a:lnTo>
                <a:lnTo>
                  <a:pt x="3193686" y="549018"/>
                </a:lnTo>
                <a:lnTo>
                  <a:pt x="3194486" y="550188"/>
                </a:lnTo>
                <a:lnTo>
                  <a:pt x="3194082" y="555043"/>
                </a:lnTo>
                <a:lnTo>
                  <a:pt x="3190562" y="558940"/>
                </a:lnTo>
                <a:lnTo>
                  <a:pt x="3183156" y="560300"/>
                </a:lnTo>
                <a:close/>
              </a:path>
              <a:path w="4097654" h="972819">
                <a:moveTo>
                  <a:pt x="3144136" y="682625"/>
                </a:moveTo>
                <a:lnTo>
                  <a:pt x="3139847" y="679122"/>
                </a:lnTo>
                <a:lnTo>
                  <a:pt x="3140250" y="673683"/>
                </a:lnTo>
                <a:lnTo>
                  <a:pt x="3140654" y="672711"/>
                </a:lnTo>
                <a:lnTo>
                  <a:pt x="3141424" y="670371"/>
                </a:lnTo>
                <a:lnTo>
                  <a:pt x="3145127" y="664536"/>
                </a:lnTo>
                <a:lnTo>
                  <a:pt x="3149417" y="664149"/>
                </a:lnTo>
                <a:lnTo>
                  <a:pt x="3152716" y="667066"/>
                </a:lnTo>
                <a:lnTo>
                  <a:pt x="3155649" y="669596"/>
                </a:lnTo>
                <a:lnTo>
                  <a:pt x="3156640" y="674458"/>
                </a:lnTo>
                <a:lnTo>
                  <a:pt x="3153889" y="677178"/>
                </a:lnTo>
                <a:lnTo>
                  <a:pt x="3152350" y="678932"/>
                </a:lnTo>
                <a:lnTo>
                  <a:pt x="3150186" y="680292"/>
                </a:lnTo>
                <a:lnTo>
                  <a:pt x="3147877" y="681265"/>
                </a:lnTo>
                <a:lnTo>
                  <a:pt x="3144136" y="682625"/>
                </a:lnTo>
                <a:close/>
              </a:path>
              <a:path w="4097654" h="972819">
                <a:moveTo>
                  <a:pt x="3164823" y="700128"/>
                </a:moveTo>
                <a:lnTo>
                  <a:pt x="3162111" y="700128"/>
                </a:lnTo>
                <a:lnTo>
                  <a:pt x="3158590" y="696823"/>
                </a:lnTo>
                <a:lnTo>
                  <a:pt x="3158987" y="694103"/>
                </a:lnTo>
                <a:lnTo>
                  <a:pt x="3159573" y="689044"/>
                </a:lnTo>
                <a:lnTo>
                  <a:pt x="3163467" y="684957"/>
                </a:lnTo>
                <a:lnTo>
                  <a:pt x="3168930" y="683794"/>
                </a:lnTo>
                <a:lnTo>
                  <a:pt x="3170104" y="684569"/>
                </a:lnTo>
                <a:lnTo>
                  <a:pt x="3172229" y="685154"/>
                </a:lnTo>
                <a:lnTo>
                  <a:pt x="3172816" y="686514"/>
                </a:lnTo>
                <a:lnTo>
                  <a:pt x="3175749" y="692546"/>
                </a:lnTo>
                <a:lnTo>
                  <a:pt x="3171460" y="699543"/>
                </a:lnTo>
                <a:lnTo>
                  <a:pt x="3164823" y="700128"/>
                </a:lnTo>
                <a:close/>
              </a:path>
              <a:path w="4097654" h="972819">
                <a:moveTo>
                  <a:pt x="3128958" y="579550"/>
                </a:moveTo>
                <a:lnTo>
                  <a:pt x="3123091" y="579360"/>
                </a:lnTo>
                <a:lnTo>
                  <a:pt x="3122101" y="579360"/>
                </a:lnTo>
                <a:lnTo>
                  <a:pt x="3120745" y="578578"/>
                </a:lnTo>
                <a:lnTo>
                  <a:pt x="3120158" y="577605"/>
                </a:lnTo>
                <a:lnTo>
                  <a:pt x="3118024" y="573716"/>
                </a:lnTo>
                <a:lnTo>
                  <a:pt x="3118398" y="568079"/>
                </a:lnTo>
                <a:lnTo>
                  <a:pt x="3121331" y="565747"/>
                </a:lnTo>
                <a:lnTo>
                  <a:pt x="3123091" y="564387"/>
                </a:lnTo>
                <a:lnTo>
                  <a:pt x="3125621" y="563992"/>
                </a:lnTo>
                <a:lnTo>
                  <a:pt x="3126794" y="563604"/>
                </a:lnTo>
                <a:lnTo>
                  <a:pt x="3128737" y="563802"/>
                </a:lnTo>
                <a:lnTo>
                  <a:pt x="3129324" y="563992"/>
                </a:lnTo>
                <a:lnTo>
                  <a:pt x="3129911" y="563992"/>
                </a:lnTo>
                <a:lnTo>
                  <a:pt x="3133835" y="564387"/>
                </a:lnTo>
                <a:lnTo>
                  <a:pt x="3136144" y="568269"/>
                </a:lnTo>
                <a:lnTo>
                  <a:pt x="3132441" y="577218"/>
                </a:lnTo>
                <a:lnTo>
                  <a:pt x="3128958" y="579550"/>
                </a:lnTo>
                <a:close/>
              </a:path>
              <a:path w="4097654" h="972819">
                <a:moveTo>
                  <a:pt x="2906981" y="838596"/>
                </a:moveTo>
                <a:lnTo>
                  <a:pt x="2904230" y="837236"/>
                </a:lnTo>
                <a:lnTo>
                  <a:pt x="2900710" y="835291"/>
                </a:lnTo>
                <a:lnTo>
                  <a:pt x="2898584" y="831599"/>
                </a:lnTo>
                <a:lnTo>
                  <a:pt x="2898950" y="828295"/>
                </a:lnTo>
                <a:lnTo>
                  <a:pt x="2899537" y="827322"/>
                </a:lnTo>
                <a:lnTo>
                  <a:pt x="2899941" y="825955"/>
                </a:lnTo>
                <a:lnTo>
                  <a:pt x="2900931" y="825377"/>
                </a:lnTo>
                <a:lnTo>
                  <a:pt x="2906394" y="821678"/>
                </a:lnTo>
                <a:lnTo>
                  <a:pt x="2914753" y="825377"/>
                </a:lnTo>
                <a:lnTo>
                  <a:pt x="2914781" y="831599"/>
                </a:lnTo>
                <a:lnTo>
                  <a:pt x="2914974" y="832959"/>
                </a:lnTo>
                <a:lnTo>
                  <a:pt x="2913983" y="835101"/>
                </a:lnTo>
                <a:lnTo>
                  <a:pt x="2912810" y="836264"/>
                </a:lnTo>
                <a:lnTo>
                  <a:pt x="2910867" y="838406"/>
                </a:lnTo>
                <a:lnTo>
                  <a:pt x="2906981" y="838596"/>
                </a:lnTo>
                <a:close/>
              </a:path>
              <a:path w="4097654" h="972819">
                <a:moveTo>
                  <a:pt x="2989675" y="401213"/>
                </a:moveTo>
                <a:lnTo>
                  <a:pt x="2986924" y="400043"/>
                </a:lnTo>
                <a:lnTo>
                  <a:pt x="2990041" y="399269"/>
                </a:lnTo>
                <a:lnTo>
                  <a:pt x="2993378" y="398296"/>
                </a:lnTo>
                <a:lnTo>
                  <a:pt x="2996494" y="397324"/>
                </a:lnTo>
                <a:lnTo>
                  <a:pt x="2996090" y="397909"/>
                </a:lnTo>
                <a:lnTo>
                  <a:pt x="2995908" y="398494"/>
                </a:lnTo>
                <a:lnTo>
                  <a:pt x="2995321" y="399071"/>
                </a:lnTo>
                <a:lnTo>
                  <a:pt x="2992608" y="401016"/>
                </a:lnTo>
                <a:lnTo>
                  <a:pt x="2989675" y="401213"/>
                </a:lnTo>
                <a:close/>
              </a:path>
              <a:path w="4097654" h="972819">
                <a:moveTo>
                  <a:pt x="2933314" y="823235"/>
                </a:moveTo>
                <a:lnTo>
                  <a:pt x="2929793" y="823038"/>
                </a:lnTo>
                <a:lnTo>
                  <a:pt x="2926456" y="821488"/>
                </a:lnTo>
                <a:lnTo>
                  <a:pt x="2922966" y="819931"/>
                </a:lnTo>
                <a:lnTo>
                  <a:pt x="2921024" y="816041"/>
                </a:lnTo>
                <a:lnTo>
                  <a:pt x="2921976" y="809424"/>
                </a:lnTo>
                <a:lnTo>
                  <a:pt x="2923553" y="807677"/>
                </a:lnTo>
                <a:lnTo>
                  <a:pt x="2926083" y="806704"/>
                </a:lnTo>
                <a:lnTo>
                  <a:pt x="2928216" y="805929"/>
                </a:lnTo>
                <a:lnTo>
                  <a:pt x="2931333" y="806704"/>
                </a:lnTo>
                <a:lnTo>
                  <a:pt x="2932727" y="808649"/>
                </a:lnTo>
                <a:lnTo>
                  <a:pt x="2935074" y="811764"/>
                </a:lnTo>
                <a:lnTo>
                  <a:pt x="2935440" y="813511"/>
                </a:lnTo>
                <a:lnTo>
                  <a:pt x="2936209" y="816428"/>
                </a:lnTo>
                <a:lnTo>
                  <a:pt x="2936430" y="819346"/>
                </a:lnTo>
                <a:lnTo>
                  <a:pt x="2936796" y="822263"/>
                </a:lnTo>
                <a:lnTo>
                  <a:pt x="2933314" y="823235"/>
                </a:lnTo>
                <a:close/>
              </a:path>
              <a:path w="4097654" h="972819">
                <a:moveTo>
                  <a:pt x="2937383" y="822650"/>
                </a:moveTo>
                <a:lnTo>
                  <a:pt x="2936796" y="822650"/>
                </a:lnTo>
                <a:lnTo>
                  <a:pt x="2936796" y="822263"/>
                </a:lnTo>
                <a:lnTo>
                  <a:pt x="2937200" y="822263"/>
                </a:lnTo>
                <a:lnTo>
                  <a:pt x="2937383" y="822065"/>
                </a:lnTo>
                <a:lnTo>
                  <a:pt x="2937383" y="822650"/>
                </a:lnTo>
                <a:close/>
              </a:path>
              <a:path w="4097654" h="972819">
                <a:moveTo>
                  <a:pt x="2936430" y="841513"/>
                </a:moveTo>
                <a:lnTo>
                  <a:pt x="2936796" y="837624"/>
                </a:lnTo>
                <a:lnTo>
                  <a:pt x="2937017" y="833544"/>
                </a:lnTo>
                <a:lnTo>
                  <a:pt x="2937200" y="829457"/>
                </a:lnTo>
                <a:lnTo>
                  <a:pt x="2937283" y="828485"/>
                </a:lnTo>
                <a:lnTo>
                  <a:pt x="2937383" y="822848"/>
                </a:lnTo>
                <a:lnTo>
                  <a:pt x="2940316" y="823038"/>
                </a:lnTo>
                <a:lnTo>
                  <a:pt x="2943432" y="823038"/>
                </a:lnTo>
                <a:lnTo>
                  <a:pt x="2946183" y="823820"/>
                </a:lnTo>
                <a:lnTo>
                  <a:pt x="2949078" y="824595"/>
                </a:lnTo>
                <a:lnTo>
                  <a:pt x="2952012" y="825955"/>
                </a:lnTo>
                <a:lnTo>
                  <a:pt x="2954541" y="827710"/>
                </a:lnTo>
                <a:lnTo>
                  <a:pt x="2955936" y="828485"/>
                </a:lnTo>
                <a:lnTo>
                  <a:pt x="2956888" y="830817"/>
                </a:lnTo>
                <a:lnTo>
                  <a:pt x="2956888" y="832374"/>
                </a:lnTo>
                <a:lnTo>
                  <a:pt x="2956705" y="833932"/>
                </a:lnTo>
                <a:lnTo>
                  <a:pt x="2955349" y="836461"/>
                </a:lnTo>
                <a:lnTo>
                  <a:pt x="2953955" y="836849"/>
                </a:lnTo>
                <a:lnTo>
                  <a:pt x="2948309" y="838794"/>
                </a:lnTo>
                <a:lnTo>
                  <a:pt x="2942259" y="839963"/>
                </a:lnTo>
                <a:lnTo>
                  <a:pt x="2936430" y="841513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026" y="841711"/>
                </a:lnTo>
                <a:lnTo>
                  <a:pt x="2936026" y="841513"/>
                </a:lnTo>
                <a:lnTo>
                  <a:pt x="2936430" y="841513"/>
                </a:lnTo>
                <a:lnTo>
                  <a:pt x="2936430" y="841711"/>
                </a:lnTo>
                <a:lnTo>
                  <a:pt x="2936209" y="841711"/>
                </a:lnTo>
                <a:lnTo>
                  <a:pt x="2936415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047" y="841930"/>
                </a:moveTo>
                <a:lnTo>
                  <a:pt x="2936026" y="841711"/>
                </a:lnTo>
                <a:lnTo>
                  <a:pt x="2936232" y="841908"/>
                </a:lnTo>
                <a:lnTo>
                  <a:pt x="2936047" y="841930"/>
                </a:lnTo>
                <a:close/>
              </a:path>
              <a:path w="4097654" h="972819">
                <a:moveTo>
                  <a:pt x="2936430" y="841923"/>
                </a:moveTo>
                <a:lnTo>
                  <a:pt x="2936209" y="841711"/>
                </a:lnTo>
                <a:lnTo>
                  <a:pt x="2936430" y="841711"/>
                </a:lnTo>
                <a:lnTo>
                  <a:pt x="2936430" y="841923"/>
                </a:lnTo>
                <a:close/>
              </a:path>
              <a:path w="4097654" h="972819">
                <a:moveTo>
                  <a:pt x="2936275" y="842098"/>
                </a:moveTo>
                <a:lnTo>
                  <a:pt x="2936101" y="841923"/>
                </a:lnTo>
                <a:lnTo>
                  <a:pt x="2936275" y="842098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275" y="842098"/>
                </a:lnTo>
                <a:lnTo>
                  <a:pt x="2936209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613" y="842098"/>
                </a:moveTo>
                <a:lnTo>
                  <a:pt x="2936430" y="842098"/>
                </a:lnTo>
                <a:lnTo>
                  <a:pt x="2936430" y="841923"/>
                </a:lnTo>
                <a:lnTo>
                  <a:pt x="2936613" y="842098"/>
                </a:lnTo>
                <a:close/>
              </a:path>
              <a:path w="4097654" h="972819">
                <a:moveTo>
                  <a:pt x="2918273" y="863878"/>
                </a:moveTo>
                <a:lnTo>
                  <a:pt x="2915157" y="863104"/>
                </a:lnTo>
                <a:lnTo>
                  <a:pt x="2912223" y="862716"/>
                </a:lnTo>
                <a:lnTo>
                  <a:pt x="2913214" y="862131"/>
                </a:lnTo>
                <a:lnTo>
                  <a:pt x="2917686" y="852407"/>
                </a:lnTo>
                <a:lnTo>
                  <a:pt x="2918860" y="846960"/>
                </a:lnTo>
                <a:lnTo>
                  <a:pt x="2921976" y="843853"/>
                </a:lnTo>
                <a:lnTo>
                  <a:pt x="2927439" y="842881"/>
                </a:lnTo>
                <a:lnTo>
                  <a:pt x="2930380" y="842486"/>
                </a:lnTo>
                <a:lnTo>
                  <a:pt x="2933314" y="842296"/>
                </a:lnTo>
                <a:lnTo>
                  <a:pt x="2936047" y="841930"/>
                </a:lnTo>
                <a:lnTo>
                  <a:pt x="2936209" y="842098"/>
                </a:lnTo>
                <a:lnTo>
                  <a:pt x="2936613" y="843071"/>
                </a:lnTo>
                <a:lnTo>
                  <a:pt x="2937085" y="843853"/>
                </a:lnTo>
                <a:lnTo>
                  <a:pt x="2937194" y="853621"/>
                </a:lnTo>
                <a:lnTo>
                  <a:pt x="2934958" y="859018"/>
                </a:lnTo>
                <a:lnTo>
                  <a:pt x="2929798" y="862083"/>
                </a:lnTo>
                <a:lnTo>
                  <a:pt x="2921024" y="863689"/>
                </a:lnTo>
                <a:lnTo>
                  <a:pt x="2918273" y="863878"/>
                </a:lnTo>
                <a:close/>
              </a:path>
              <a:path w="4097654" h="972819">
                <a:moveTo>
                  <a:pt x="2912040" y="863104"/>
                </a:moveTo>
                <a:lnTo>
                  <a:pt x="2911857" y="863104"/>
                </a:lnTo>
                <a:lnTo>
                  <a:pt x="2911857" y="862906"/>
                </a:lnTo>
                <a:lnTo>
                  <a:pt x="2912040" y="862906"/>
                </a:lnTo>
                <a:lnTo>
                  <a:pt x="2912040" y="863104"/>
                </a:lnTo>
                <a:close/>
              </a:path>
              <a:path w="4097654" h="972819">
                <a:moveTo>
                  <a:pt x="2890957" y="898885"/>
                </a:moveTo>
                <a:lnTo>
                  <a:pt x="2887246" y="898885"/>
                </a:lnTo>
                <a:lnTo>
                  <a:pt x="2884938" y="897335"/>
                </a:lnTo>
                <a:lnTo>
                  <a:pt x="2882774" y="892276"/>
                </a:lnTo>
                <a:lnTo>
                  <a:pt x="2882957" y="889358"/>
                </a:lnTo>
                <a:lnTo>
                  <a:pt x="2884717" y="887801"/>
                </a:lnTo>
                <a:lnTo>
                  <a:pt x="2888237" y="884299"/>
                </a:lnTo>
                <a:lnTo>
                  <a:pt x="2893304" y="882164"/>
                </a:lnTo>
                <a:lnTo>
                  <a:pt x="2896237" y="878275"/>
                </a:lnTo>
                <a:lnTo>
                  <a:pt x="2899354" y="874187"/>
                </a:lnTo>
                <a:lnTo>
                  <a:pt x="2901701" y="870108"/>
                </a:lnTo>
                <a:lnTo>
                  <a:pt x="2906760" y="867966"/>
                </a:lnTo>
                <a:lnTo>
                  <a:pt x="2908520" y="867191"/>
                </a:lnTo>
                <a:lnTo>
                  <a:pt x="2909876" y="865823"/>
                </a:lnTo>
                <a:lnTo>
                  <a:pt x="2911271" y="864851"/>
                </a:lnTo>
                <a:lnTo>
                  <a:pt x="2911637" y="864463"/>
                </a:lnTo>
                <a:lnTo>
                  <a:pt x="2911709" y="863689"/>
                </a:lnTo>
                <a:lnTo>
                  <a:pt x="2911857" y="863301"/>
                </a:lnTo>
                <a:lnTo>
                  <a:pt x="2913983" y="873602"/>
                </a:lnTo>
                <a:lnTo>
                  <a:pt x="2912993" y="876915"/>
                </a:lnTo>
                <a:lnTo>
                  <a:pt x="2904047" y="881192"/>
                </a:lnTo>
                <a:lnTo>
                  <a:pt x="2899354" y="883326"/>
                </a:lnTo>
                <a:lnTo>
                  <a:pt x="2897228" y="886244"/>
                </a:lnTo>
                <a:lnTo>
                  <a:pt x="2896237" y="890916"/>
                </a:lnTo>
                <a:lnTo>
                  <a:pt x="2895834" y="893248"/>
                </a:lnTo>
                <a:lnTo>
                  <a:pt x="2894477" y="895580"/>
                </a:lnTo>
                <a:lnTo>
                  <a:pt x="2893121" y="897525"/>
                </a:lnTo>
                <a:lnTo>
                  <a:pt x="2892534" y="898497"/>
                </a:lnTo>
                <a:lnTo>
                  <a:pt x="2890957" y="898885"/>
                </a:lnTo>
                <a:close/>
              </a:path>
              <a:path w="4097654" h="972819">
                <a:moveTo>
                  <a:pt x="3250854" y="904529"/>
                </a:moveTo>
                <a:lnTo>
                  <a:pt x="3244622" y="902197"/>
                </a:lnTo>
                <a:lnTo>
                  <a:pt x="3243044" y="898497"/>
                </a:lnTo>
                <a:lnTo>
                  <a:pt x="3240919" y="893248"/>
                </a:lnTo>
                <a:lnTo>
                  <a:pt x="3245391" y="886639"/>
                </a:lnTo>
                <a:lnTo>
                  <a:pt x="3251845" y="886054"/>
                </a:lnTo>
                <a:lnTo>
                  <a:pt x="3252980" y="886639"/>
                </a:lnTo>
                <a:lnTo>
                  <a:pt x="3255144" y="887216"/>
                </a:lnTo>
                <a:lnTo>
                  <a:pt x="3255914" y="888583"/>
                </a:lnTo>
                <a:lnTo>
                  <a:pt x="3258664" y="892663"/>
                </a:lnTo>
                <a:lnTo>
                  <a:pt x="3258261" y="896940"/>
                </a:lnTo>
                <a:lnTo>
                  <a:pt x="3255914" y="901027"/>
                </a:lnTo>
                <a:lnTo>
                  <a:pt x="3255548" y="901612"/>
                </a:lnTo>
                <a:lnTo>
                  <a:pt x="3255144" y="902000"/>
                </a:lnTo>
                <a:lnTo>
                  <a:pt x="3254557" y="902387"/>
                </a:lnTo>
                <a:lnTo>
                  <a:pt x="3250854" y="904529"/>
                </a:lnTo>
                <a:close/>
              </a:path>
              <a:path w="4097654" h="972819">
                <a:moveTo>
                  <a:pt x="3064780" y="479780"/>
                </a:moveTo>
                <a:lnTo>
                  <a:pt x="3061442" y="477258"/>
                </a:lnTo>
                <a:lnTo>
                  <a:pt x="3059317" y="472973"/>
                </a:lnTo>
                <a:lnTo>
                  <a:pt x="3057556" y="469669"/>
                </a:lnTo>
                <a:lnTo>
                  <a:pt x="3060269" y="465004"/>
                </a:lnTo>
                <a:lnTo>
                  <a:pt x="3064193" y="465202"/>
                </a:lnTo>
                <a:lnTo>
                  <a:pt x="3068079" y="465202"/>
                </a:lnTo>
                <a:lnTo>
                  <a:pt x="3071195" y="466949"/>
                </a:lnTo>
                <a:lnTo>
                  <a:pt x="3073946" y="469479"/>
                </a:lnTo>
                <a:lnTo>
                  <a:pt x="3075889" y="471226"/>
                </a:lnTo>
                <a:lnTo>
                  <a:pt x="3076658" y="474143"/>
                </a:lnTo>
                <a:lnTo>
                  <a:pt x="3074312" y="478223"/>
                </a:lnTo>
                <a:lnTo>
                  <a:pt x="3072369" y="479590"/>
                </a:lnTo>
                <a:lnTo>
                  <a:pt x="3069656" y="479590"/>
                </a:lnTo>
                <a:lnTo>
                  <a:pt x="3064780" y="479780"/>
                </a:lnTo>
                <a:close/>
              </a:path>
              <a:path w="4097654" h="972819">
                <a:moveTo>
                  <a:pt x="3247555" y="502541"/>
                </a:moveTo>
                <a:lnTo>
                  <a:pt x="3246382" y="501758"/>
                </a:lnTo>
                <a:lnTo>
                  <a:pt x="3240919" y="498256"/>
                </a:lnTo>
                <a:lnTo>
                  <a:pt x="3238389" y="494176"/>
                </a:lnTo>
                <a:lnTo>
                  <a:pt x="3238938" y="489702"/>
                </a:lnTo>
                <a:lnTo>
                  <a:pt x="3239524" y="485425"/>
                </a:lnTo>
                <a:lnTo>
                  <a:pt x="3245574" y="482705"/>
                </a:lnTo>
                <a:lnTo>
                  <a:pt x="3249277" y="485227"/>
                </a:lnTo>
                <a:lnTo>
                  <a:pt x="3254557" y="488729"/>
                </a:lnTo>
                <a:lnTo>
                  <a:pt x="3254961" y="496896"/>
                </a:lnTo>
                <a:lnTo>
                  <a:pt x="3249864" y="501371"/>
                </a:lnTo>
                <a:lnTo>
                  <a:pt x="3248690" y="502343"/>
                </a:lnTo>
                <a:lnTo>
                  <a:pt x="3247555" y="502541"/>
                </a:lnTo>
                <a:close/>
              </a:path>
              <a:path w="4097654" h="972819">
                <a:moveTo>
                  <a:pt x="2610851" y="780450"/>
                </a:moveTo>
                <a:lnTo>
                  <a:pt x="2606561" y="778117"/>
                </a:lnTo>
                <a:lnTo>
                  <a:pt x="2606195" y="777730"/>
                </a:lnTo>
                <a:lnTo>
                  <a:pt x="2605609" y="777532"/>
                </a:lnTo>
                <a:lnTo>
                  <a:pt x="2601319" y="774615"/>
                </a:lnTo>
                <a:lnTo>
                  <a:pt x="2600146" y="770726"/>
                </a:lnTo>
                <a:lnTo>
                  <a:pt x="2603445" y="764891"/>
                </a:lnTo>
                <a:lnTo>
                  <a:pt x="2606965" y="763531"/>
                </a:lnTo>
                <a:lnTo>
                  <a:pt x="2609898" y="764306"/>
                </a:lnTo>
                <a:lnTo>
                  <a:pt x="2613602" y="765476"/>
                </a:lnTo>
                <a:lnTo>
                  <a:pt x="2615948" y="768781"/>
                </a:lnTo>
                <a:lnTo>
                  <a:pt x="2615727" y="772670"/>
                </a:lnTo>
                <a:lnTo>
                  <a:pt x="2615545" y="777532"/>
                </a:lnTo>
                <a:lnTo>
                  <a:pt x="2610851" y="780450"/>
                </a:lnTo>
                <a:close/>
              </a:path>
              <a:path w="4097654" h="972819">
                <a:moveTo>
                  <a:pt x="2662960" y="960929"/>
                </a:moveTo>
                <a:lnTo>
                  <a:pt x="2657863" y="957814"/>
                </a:lnTo>
                <a:lnTo>
                  <a:pt x="2657695" y="949418"/>
                </a:lnTo>
                <a:lnTo>
                  <a:pt x="2658671" y="947315"/>
                </a:lnTo>
                <a:lnTo>
                  <a:pt x="2660987" y="945955"/>
                </a:lnTo>
                <a:lnTo>
                  <a:pt x="2663738" y="944200"/>
                </a:lnTo>
                <a:lnTo>
                  <a:pt x="2666671" y="943615"/>
                </a:lnTo>
                <a:lnTo>
                  <a:pt x="2671913" y="944588"/>
                </a:lnTo>
                <a:lnTo>
                  <a:pt x="2674077" y="947315"/>
                </a:lnTo>
                <a:lnTo>
                  <a:pt x="2673490" y="953734"/>
                </a:lnTo>
                <a:lnTo>
                  <a:pt x="2671730" y="956652"/>
                </a:lnTo>
                <a:lnTo>
                  <a:pt x="2668027" y="958399"/>
                </a:lnTo>
                <a:lnTo>
                  <a:pt x="2662960" y="960929"/>
                </a:lnTo>
                <a:close/>
              </a:path>
              <a:path w="4097654" h="972819">
                <a:moveTo>
                  <a:pt x="2750317" y="803012"/>
                </a:moveTo>
                <a:lnTo>
                  <a:pt x="2748009" y="802617"/>
                </a:lnTo>
                <a:lnTo>
                  <a:pt x="2744892" y="802040"/>
                </a:lnTo>
                <a:lnTo>
                  <a:pt x="2741959" y="797953"/>
                </a:lnTo>
                <a:lnTo>
                  <a:pt x="2741959" y="790174"/>
                </a:lnTo>
                <a:lnTo>
                  <a:pt x="2746028" y="786869"/>
                </a:lnTo>
                <a:lnTo>
                  <a:pt x="2750904" y="787059"/>
                </a:lnTo>
                <a:lnTo>
                  <a:pt x="2754607" y="787256"/>
                </a:lnTo>
                <a:lnTo>
                  <a:pt x="2757762" y="791146"/>
                </a:lnTo>
                <a:lnTo>
                  <a:pt x="2756954" y="794648"/>
                </a:lnTo>
                <a:lnTo>
                  <a:pt x="2756184" y="797178"/>
                </a:lnTo>
                <a:lnTo>
                  <a:pt x="2753838" y="801067"/>
                </a:lnTo>
                <a:lnTo>
                  <a:pt x="2750317" y="803012"/>
                </a:lnTo>
                <a:close/>
              </a:path>
              <a:path w="4097654" h="972819">
                <a:moveTo>
                  <a:pt x="2710163" y="679122"/>
                </a:moveTo>
                <a:lnTo>
                  <a:pt x="2700989" y="678150"/>
                </a:lnTo>
                <a:lnTo>
                  <a:pt x="2698056" y="675430"/>
                </a:lnTo>
                <a:lnTo>
                  <a:pt x="2697469" y="671153"/>
                </a:lnTo>
                <a:lnTo>
                  <a:pt x="2697286" y="668821"/>
                </a:lnTo>
                <a:lnTo>
                  <a:pt x="2699229" y="665904"/>
                </a:lnTo>
                <a:lnTo>
                  <a:pt x="2701362" y="665509"/>
                </a:lnTo>
                <a:lnTo>
                  <a:pt x="2705873" y="664536"/>
                </a:lnTo>
                <a:lnTo>
                  <a:pt x="2710346" y="665319"/>
                </a:lnTo>
                <a:lnTo>
                  <a:pt x="2714049" y="667849"/>
                </a:lnTo>
                <a:lnTo>
                  <a:pt x="2715222" y="668623"/>
                </a:lnTo>
                <a:lnTo>
                  <a:pt x="2715992" y="671343"/>
                </a:lnTo>
                <a:lnTo>
                  <a:pt x="2714636" y="676988"/>
                </a:lnTo>
                <a:lnTo>
                  <a:pt x="2710163" y="679122"/>
                </a:lnTo>
                <a:close/>
              </a:path>
              <a:path w="4097654" h="972819">
                <a:moveTo>
                  <a:pt x="2806313" y="902000"/>
                </a:moveTo>
                <a:lnTo>
                  <a:pt x="2801436" y="900252"/>
                </a:lnTo>
                <a:lnTo>
                  <a:pt x="2800080" y="899667"/>
                </a:lnTo>
                <a:lnTo>
                  <a:pt x="2799272" y="897525"/>
                </a:lnTo>
                <a:lnTo>
                  <a:pt x="2798503" y="896363"/>
                </a:lnTo>
                <a:lnTo>
                  <a:pt x="2810420" y="887026"/>
                </a:lnTo>
                <a:lnTo>
                  <a:pt x="2814709" y="888773"/>
                </a:lnTo>
                <a:lnTo>
                  <a:pt x="2816660" y="889358"/>
                </a:lnTo>
                <a:lnTo>
                  <a:pt x="2817612" y="893248"/>
                </a:lnTo>
                <a:lnTo>
                  <a:pt x="2816256" y="894995"/>
                </a:lnTo>
                <a:lnTo>
                  <a:pt x="2813132" y="899470"/>
                </a:lnTo>
                <a:lnTo>
                  <a:pt x="2806313" y="902000"/>
                </a:lnTo>
                <a:close/>
              </a:path>
              <a:path w="4097654" h="972819">
                <a:moveTo>
                  <a:pt x="3253384" y="623308"/>
                </a:moveTo>
                <a:lnTo>
                  <a:pt x="3249498" y="622921"/>
                </a:lnTo>
                <a:lnTo>
                  <a:pt x="3245391" y="622336"/>
                </a:lnTo>
                <a:lnTo>
                  <a:pt x="3242275" y="619031"/>
                </a:lnTo>
                <a:lnTo>
                  <a:pt x="3242679" y="615529"/>
                </a:lnTo>
                <a:lnTo>
                  <a:pt x="3243044" y="611054"/>
                </a:lnTo>
                <a:lnTo>
                  <a:pt x="3247738" y="607165"/>
                </a:lnTo>
                <a:lnTo>
                  <a:pt x="3251624" y="608137"/>
                </a:lnTo>
                <a:lnTo>
                  <a:pt x="3254961" y="608920"/>
                </a:lnTo>
                <a:lnTo>
                  <a:pt x="3257491" y="612612"/>
                </a:lnTo>
                <a:lnTo>
                  <a:pt x="3257087" y="616699"/>
                </a:lnTo>
                <a:lnTo>
                  <a:pt x="3256904" y="620391"/>
                </a:lnTo>
                <a:lnTo>
                  <a:pt x="3253384" y="623308"/>
                </a:lnTo>
                <a:close/>
              </a:path>
              <a:path w="4097654" h="972819">
                <a:moveTo>
                  <a:pt x="2751125" y="640621"/>
                </a:moveTo>
                <a:lnTo>
                  <a:pt x="2747788" y="640621"/>
                </a:lnTo>
                <a:lnTo>
                  <a:pt x="2746835" y="639839"/>
                </a:lnTo>
                <a:lnTo>
                  <a:pt x="2744892" y="639254"/>
                </a:lnTo>
                <a:lnTo>
                  <a:pt x="2743902" y="637894"/>
                </a:lnTo>
                <a:lnTo>
                  <a:pt x="2740199" y="633230"/>
                </a:lnTo>
                <a:lnTo>
                  <a:pt x="2742142" y="626423"/>
                </a:lnTo>
                <a:lnTo>
                  <a:pt x="2747788" y="624478"/>
                </a:lnTo>
                <a:lnTo>
                  <a:pt x="2749548" y="623893"/>
                </a:lnTo>
                <a:lnTo>
                  <a:pt x="2751491" y="623696"/>
                </a:lnTo>
                <a:lnTo>
                  <a:pt x="2753251" y="623696"/>
                </a:lnTo>
                <a:lnTo>
                  <a:pt x="2754424" y="623893"/>
                </a:lnTo>
                <a:lnTo>
                  <a:pt x="2755781" y="624478"/>
                </a:lnTo>
                <a:lnTo>
                  <a:pt x="2756002" y="625640"/>
                </a:lnTo>
                <a:lnTo>
                  <a:pt x="2757944" y="629727"/>
                </a:lnTo>
                <a:lnTo>
                  <a:pt x="2757541" y="634005"/>
                </a:lnTo>
                <a:lnTo>
                  <a:pt x="2754828" y="637704"/>
                </a:lnTo>
                <a:lnTo>
                  <a:pt x="2753251" y="639649"/>
                </a:lnTo>
                <a:lnTo>
                  <a:pt x="2751125" y="640621"/>
                </a:lnTo>
                <a:close/>
              </a:path>
              <a:path w="4097654" h="972819">
                <a:moveTo>
                  <a:pt x="2921206" y="739411"/>
                </a:moveTo>
                <a:lnTo>
                  <a:pt x="2918677" y="738249"/>
                </a:lnTo>
                <a:lnTo>
                  <a:pt x="2917282" y="733387"/>
                </a:lnTo>
                <a:lnTo>
                  <a:pt x="2915560" y="727165"/>
                </a:lnTo>
                <a:lnTo>
                  <a:pt x="2918273" y="723663"/>
                </a:lnTo>
                <a:lnTo>
                  <a:pt x="2933900" y="734359"/>
                </a:lnTo>
                <a:lnTo>
                  <a:pt x="2930563" y="738439"/>
                </a:lnTo>
                <a:lnTo>
                  <a:pt x="2925679" y="738834"/>
                </a:lnTo>
                <a:lnTo>
                  <a:pt x="2921206" y="739411"/>
                </a:lnTo>
                <a:close/>
              </a:path>
              <a:path w="4097654" h="972819">
                <a:moveTo>
                  <a:pt x="2630182" y="883326"/>
                </a:moveTo>
                <a:lnTo>
                  <a:pt x="2626075" y="882164"/>
                </a:lnTo>
                <a:lnTo>
                  <a:pt x="2622181" y="880994"/>
                </a:lnTo>
                <a:lnTo>
                  <a:pt x="2618661" y="878859"/>
                </a:lnTo>
                <a:lnTo>
                  <a:pt x="2617891" y="874970"/>
                </a:lnTo>
                <a:lnTo>
                  <a:pt x="2616535" y="868551"/>
                </a:lnTo>
                <a:lnTo>
                  <a:pt x="2613419" y="865633"/>
                </a:lnTo>
                <a:lnTo>
                  <a:pt x="2606782" y="864273"/>
                </a:lnTo>
                <a:lnTo>
                  <a:pt x="2599559" y="862716"/>
                </a:lnTo>
                <a:lnTo>
                  <a:pt x="2598203" y="852992"/>
                </a:lnTo>
                <a:lnTo>
                  <a:pt x="2603849" y="847933"/>
                </a:lnTo>
                <a:lnTo>
                  <a:pt x="2604618" y="847158"/>
                </a:lnTo>
                <a:lnTo>
                  <a:pt x="2605974" y="847158"/>
                </a:lnTo>
                <a:lnTo>
                  <a:pt x="2607148" y="846770"/>
                </a:lnTo>
                <a:lnTo>
                  <a:pt x="2608321" y="847158"/>
                </a:lnTo>
                <a:lnTo>
                  <a:pt x="2609678" y="847348"/>
                </a:lnTo>
                <a:lnTo>
                  <a:pt x="2610668" y="848130"/>
                </a:lnTo>
                <a:lnTo>
                  <a:pt x="2612024" y="849292"/>
                </a:lnTo>
                <a:lnTo>
                  <a:pt x="2613602" y="850462"/>
                </a:lnTo>
                <a:lnTo>
                  <a:pt x="2614554" y="852020"/>
                </a:lnTo>
                <a:lnTo>
                  <a:pt x="2616901" y="855522"/>
                </a:lnTo>
                <a:lnTo>
                  <a:pt x="2616131" y="861159"/>
                </a:lnTo>
                <a:lnTo>
                  <a:pt x="2620604" y="863104"/>
                </a:lnTo>
                <a:lnTo>
                  <a:pt x="2623941" y="864661"/>
                </a:lnTo>
                <a:lnTo>
                  <a:pt x="2627835" y="864661"/>
                </a:lnTo>
                <a:lnTo>
                  <a:pt x="2635827" y="866796"/>
                </a:lnTo>
                <a:lnTo>
                  <a:pt x="2637991" y="871658"/>
                </a:lnTo>
                <a:lnTo>
                  <a:pt x="2636414" y="876330"/>
                </a:lnTo>
                <a:lnTo>
                  <a:pt x="2635058" y="880607"/>
                </a:lnTo>
                <a:lnTo>
                  <a:pt x="2630182" y="883326"/>
                </a:lnTo>
                <a:close/>
              </a:path>
              <a:path w="4097654" h="972819">
                <a:moveTo>
                  <a:pt x="2602492" y="900252"/>
                </a:moveTo>
                <a:lnTo>
                  <a:pt x="2597982" y="896750"/>
                </a:lnTo>
                <a:lnTo>
                  <a:pt x="2598203" y="893445"/>
                </a:lnTo>
                <a:lnTo>
                  <a:pt x="2598386" y="887026"/>
                </a:lnTo>
                <a:lnTo>
                  <a:pt x="2603262" y="882749"/>
                </a:lnTo>
                <a:lnTo>
                  <a:pt x="2611438" y="884109"/>
                </a:lnTo>
                <a:lnTo>
                  <a:pt x="2613784" y="886639"/>
                </a:lnTo>
                <a:lnTo>
                  <a:pt x="2613967" y="888773"/>
                </a:lnTo>
                <a:lnTo>
                  <a:pt x="2614371" y="894023"/>
                </a:lnTo>
                <a:lnTo>
                  <a:pt x="2610851" y="899082"/>
                </a:lnTo>
                <a:lnTo>
                  <a:pt x="2606195" y="899667"/>
                </a:lnTo>
                <a:lnTo>
                  <a:pt x="2602492" y="900252"/>
                </a:lnTo>
                <a:close/>
              </a:path>
              <a:path w="4097654" h="972819">
                <a:moveTo>
                  <a:pt x="2685590" y="861356"/>
                </a:moveTo>
                <a:lnTo>
                  <a:pt x="2681079" y="858044"/>
                </a:lnTo>
                <a:lnTo>
                  <a:pt x="2680493" y="853380"/>
                </a:lnTo>
                <a:lnTo>
                  <a:pt x="2679723" y="848518"/>
                </a:lnTo>
                <a:lnTo>
                  <a:pt x="2682657" y="845213"/>
                </a:lnTo>
                <a:lnTo>
                  <a:pt x="2688120" y="844825"/>
                </a:lnTo>
                <a:lnTo>
                  <a:pt x="2692775" y="844628"/>
                </a:lnTo>
                <a:lnTo>
                  <a:pt x="2696295" y="846960"/>
                </a:lnTo>
                <a:lnTo>
                  <a:pt x="2696478" y="850462"/>
                </a:lnTo>
                <a:lnTo>
                  <a:pt x="2696699" y="855712"/>
                </a:lnTo>
                <a:lnTo>
                  <a:pt x="2693949" y="859799"/>
                </a:lnTo>
                <a:lnTo>
                  <a:pt x="2685590" y="861356"/>
                </a:lnTo>
                <a:close/>
              </a:path>
              <a:path w="4097654" h="972819">
                <a:moveTo>
                  <a:pt x="2783691" y="841323"/>
                </a:moveTo>
                <a:lnTo>
                  <a:pt x="2779584" y="839181"/>
                </a:lnTo>
                <a:lnTo>
                  <a:pt x="2778410" y="835876"/>
                </a:lnTo>
                <a:lnTo>
                  <a:pt x="2777450" y="832762"/>
                </a:lnTo>
                <a:lnTo>
                  <a:pt x="2779988" y="828485"/>
                </a:lnTo>
                <a:lnTo>
                  <a:pt x="2785268" y="826737"/>
                </a:lnTo>
                <a:lnTo>
                  <a:pt x="2786990" y="826540"/>
                </a:lnTo>
                <a:lnTo>
                  <a:pt x="2787980" y="826350"/>
                </a:lnTo>
                <a:lnTo>
                  <a:pt x="2791501" y="826540"/>
                </a:lnTo>
                <a:lnTo>
                  <a:pt x="2793626" y="827512"/>
                </a:lnTo>
                <a:lnTo>
                  <a:pt x="2794800" y="830042"/>
                </a:lnTo>
                <a:lnTo>
                  <a:pt x="2796156" y="832762"/>
                </a:lnTo>
                <a:lnTo>
                  <a:pt x="2787394" y="840153"/>
                </a:lnTo>
                <a:lnTo>
                  <a:pt x="2783691" y="841323"/>
                </a:lnTo>
                <a:close/>
              </a:path>
              <a:path w="4097654" h="972819">
                <a:moveTo>
                  <a:pt x="2721455" y="782782"/>
                </a:moveTo>
                <a:lnTo>
                  <a:pt x="2717752" y="779090"/>
                </a:lnTo>
                <a:lnTo>
                  <a:pt x="2718156" y="774228"/>
                </a:lnTo>
                <a:lnTo>
                  <a:pt x="2718339" y="770141"/>
                </a:lnTo>
                <a:lnTo>
                  <a:pt x="2721676" y="766836"/>
                </a:lnTo>
                <a:lnTo>
                  <a:pt x="2725379" y="767033"/>
                </a:lnTo>
                <a:lnTo>
                  <a:pt x="2729851" y="767223"/>
                </a:lnTo>
                <a:lnTo>
                  <a:pt x="2733555" y="771310"/>
                </a:lnTo>
                <a:lnTo>
                  <a:pt x="2733555" y="779675"/>
                </a:lnTo>
                <a:lnTo>
                  <a:pt x="2730438" y="782592"/>
                </a:lnTo>
                <a:lnTo>
                  <a:pt x="2726148" y="782592"/>
                </a:lnTo>
                <a:lnTo>
                  <a:pt x="2721455" y="782782"/>
                </a:lnTo>
                <a:close/>
              </a:path>
              <a:path w="4097654" h="972819">
                <a:moveTo>
                  <a:pt x="2626882" y="923195"/>
                </a:moveTo>
                <a:lnTo>
                  <a:pt x="2622958" y="922222"/>
                </a:lnTo>
                <a:lnTo>
                  <a:pt x="2621998" y="922033"/>
                </a:lnTo>
                <a:lnTo>
                  <a:pt x="2620604" y="921060"/>
                </a:lnTo>
                <a:lnTo>
                  <a:pt x="2620238" y="920088"/>
                </a:lnTo>
                <a:lnTo>
                  <a:pt x="2618257" y="916198"/>
                </a:lnTo>
                <a:lnTo>
                  <a:pt x="2619248" y="910751"/>
                </a:lnTo>
                <a:lnTo>
                  <a:pt x="2622585" y="908221"/>
                </a:lnTo>
                <a:lnTo>
                  <a:pt x="2623941" y="907059"/>
                </a:lnTo>
                <a:lnTo>
                  <a:pt x="2626075" y="906862"/>
                </a:lnTo>
                <a:lnTo>
                  <a:pt x="2627065" y="906474"/>
                </a:lnTo>
                <a:lnTo>
                  <a:pt x="2630364" y="906862"/>
                </a:lnTo>
                <a:lnTo>
                  <a:pt x="2632528" y="908031"/>
                </a:lnTo>
                <a:lnTo>
                  <a:pt x="2633885" y="910364"/>
                </a:lnTo>
                <a:lnTo>
                  <a:pt x="2635241" y="913083"/>
                </a:lnTo>
                <a:lnTo>
                  <a:pt x="2635058" y="916973"/>
                </a:lnTo>
                <a:lnTo>
                  <a:pt x="2633115" y="919115"/>
                </a:lnTo>
                <a:lnTo>
                  <a:pt x="2630364" y="922222"/>
                </a:lnTo>
                <a:lnTo>
                  <a:pt x="2626882" y="923195"/>
                </a:lnTo>
                <a:close/>
              </a:path>
              <a:path w="4097654" h="972819">
                <a:moveTo>
                  <a:pt x="2886294" y="623506"/>
                </a:moveTo>
                <a:lnTo>
                  <a:pt x="2880062" y="620588"/>
                </a:lnTo>
                <a:lnTo>
                  <a:pt x="2878080" y="615916"/>
                </a:lnTo>
                <a:lnTo>
                  <a:pt x="2879475" y="612612"/>
                </a:lnTo>
                <a:lnTo>
                  <a:pt x="2881014" y="608722"/>
                </a:lnTo>
                <a:lnTo>
                  <a:pt x="2886073" y="605615"/>
                </a:lnTo>
                <a:lnTo>
                  <a:pt x="2890188" y="606777"/>
                </a:lnTo>
                <a:lnTo>
                  <a:pt x="2891757" y="607165"/>
                </a:lnTo>
                <a:lnTo>
                  <a:pt x="2892931" y="608920"/>
                </a:lnTo>
                <a:lnTo>
                  <a:pt x="2893708" y="609695"/>
                </a:lnTo>
                <a:lnTo>
                  <a:pt x="2894477" y="613972"/>
                </a:lnTo>
                <a:lnTo>
                  <a:pt x="2893708" y="616889"/>
                </a:lnTo>
                <a:lnTo>
                  <a:pt x="2891757" y="619616"/>
                </a:lnTo>
                <a:lnTo>
                  <a:pt x="2889997" y="622336"/>
                </a:lnTo>
                <a:lnTo>
                  <a:pt x="2886294" y="623506"/>
                </a:lnTo>
                <a:close/>
              </a:path>
              <a:path w="4097654" h="972819">
                <a:moveTo>
                  <a:pt x="2994734" y="684569"/>
                </a:moveTo>
                <a:lnTo>
                  <a:pt x="2984981" y="684569"/>
                </a:lnTo>
                <a:lnTo>
                  <a:pt x="2981095" y="681462"/>
                </a:lnTo>
                <a:lnTo>
                  <a:pt x="2980874" y="677375"/>
                </a:lnTo>
                <a:lnTo>
                  <a:pt x="2980692" y="671928"/>
                </a:lnTo>
                <a:lnTo>
                  <a:pt x="2984798" y="667651"/>
                </a:lnTo>
                <a:lnTo>
                  <a:pt x="2994147" y="667651"/>
                </a:lnTo>
                <a:lnTo>
                  <a:pt x="2997264" y="670766"/>
                </a:lnTo>
                <a:lnTo>
                  <a:pt x="2997485" y="675043"/>
                </a:lnTo>
                <a:lnTo>
                  <a:pt x="2997851" y="680490"/>
                </a:lnTo>
                <a:lnTo>
                  <a:pt x="2994734" y="684569"/>
                </a:lnTo>
                <a:close/>
              </a:path>
              <a:path w="4097654" h="972819">
                <a:moveTo>
                  <a:pt x="2928026" y="420076"/>
                </a:moveTo>
                <a:lnTo>
                  <a:pt x="2925900" y="418914"/>
                </a:lnTo>
                <a:lnTo>
                  <a:pt x="2924140" y="417357"/>
                </a:lnTo>
                <a:lnTo>
                  <a:pt x="2928216" y="416187"/>
                </a:lnTo>
                <a:lnTo>
                  <a:pt x="2936026" y="414242"/>
                </a:lnTo>
                <a:lnTo>
                  <a:pt x="2936026" y="414440"/>
                </a:lnTo>
                <a:lnTo>
                  <a:pt x="2935843" y="414827"/>
                </a:lnTo>
                <a:lnTo>
                  <a:pt x="2935843" y="415025"/>
                </a:lnTo>
                <a:lnTo>
                  <a:pt x="2935074" y="417744"/>
                </a:lnTo>
                <a:lnTo>
                  <a:pt x="2932910" y="418914"/>
                </a:lnTo>
                <a:lnTo>
                  <a:pt x="2930190" y="419491"/>
                </a:lnTo>
                <a:lnTo>
                  <a:pt x="2928026" y="420076"/>
                </a:lnTo>
                <a:close/>
              </a:path>
              <a:path w="4097654" h="972819">
                <a:moveTo>
                  <a:pt x="3009958" y="783564"/>
                </a:moveTo>
                <a:lnTo>
                  <a:pt x="3006651" y="782394"/>
                </a:lnTo>
                <a:lnTo>
                  <a:pt x="3005074" y="782007"/>
                </a:lnTo>
                <a:lnTo>
                  <a:pt x="3002948" y="780647"/>
                </a:lnTo>
                <a:lnTo>
                  <a:pt x="3002544" y="779280"/>
                </a:lnTo>
                <a:lnTo>
                  <a:pt x="3000967" y="774813"/>
                </a:lnTo>
                <a:lnTo>
                  <a:pt x="3003314" y="768978"/>
                </a:lnTo>
                <a:lnTo>
                  <a:pt x="3007428" y="766251"/>
                </a:lnTo>
                <a:lnTo>
                  <a:pt x="3008381" y="765476"/>
                </a:lnTo>
                <a:lnTo>
                  <a:pt x="3009554" y="765476"/>
                </a:lnTo>
                <a:lnTo>
                  <a:pt x="3011314" y="765089"/>
                </a:lnTo>
                <a:lnTo>
                  <a:pt x="3012670" y="765864"/>
                </a:lnTo>
                <a:lnTo>
                  <a:pt x="3014651" y="766448"/>
                </a:lnTo>
                <a:lnTo>
                  <a:pt x="3015604" y="767808"/>
                </a:lnTo>
                <a:lnTo>
                  <a:pt x="3018133" y="771310"/>
                </a:lnTo>
                <a:lnTo>
                  <a:pt x="3017951" y="776757"/>
                </a:lnTo>
                <a:lnTo>
                  <a:pt x="3015017" y="779865"/>
                </a:lnTo>
                <a:lnTo>
                  <a:pt x="3012891" y="782197"/>
                </a:lnTo>
                <a:lnTo>
                  <a:pt x="3009958" y="783564"/>
                </a:lnTo>
                <a:close/>
              </a:path>
              <a:path w="4097654" h="972819">
                <a:moveTo>
                  <a:pt x="3005668" y="541626"/>
                </a:moveTo>
                <a:lnTo>
                  <a:pt x="3001554" y="537744"/>
                </a:lnTo>
                <a:lnTo>
                  <a:pt x="3001188" y="531902"/>
                </a:lnTo>
                <a:lnTo>
                  <a:pt x="3000967" y="528013"/>
                </a:lnTo>
                <a:lnTo>
                  <a:pt x="3003900" y="524123"/>
                </a:lnTo>
                <a:lnTo>
                  <a:pt x="3013074" y="524123"/>
                </a:lnTo>
                <a:lnTo>
                  <a:pt x="3016960" y="526851"/>
                </a:lnTo>
                <a:lnTo>
                  <a:pt x="3016960" y="532875"/>
                </a:lnTo>
                <a:lnTo>
                  <a:pt x="3016777" y="536764"/>
                </a:lnTo>
                <a:lnTo>
                  <a:pt x="3014065" y="540267"/>
                </a:lnTo>
                <a:lnTo>
                  <a:pt x="3005668" y="541626"/>
                </a:lnTo>
                <a:close/>
              </a:path>
              <a:path w="4097654" h="972819">
                <a:moveTo>
                  <a:pt x="3232110" y="521791"/>
                </a:moveTo>
                <a:lnTo>
                  <a:pt x="3229581" y="521206"/>
                </a:lnTo>
                <a:lnTo>
                  <a:pt x="3225108" y="520044"/>
                </a:lnTo>
                <a:lnTo>
                  <a:pt x="3222358" y="516929"/>
                </a:lnTo>
                <a:lnTo>
                  <a:pt x="3220819" y="511870"/>
                </a:lnTo>
                <a:lnTo>
                  <a:pt x="3221001" y="511292"/>
                </a:lnTo>
                <a:lnTo>
                  <a:pt x="3221184" y="508375"/>
                </a:lnTo>
                <a:lnTo>
                  <a:pt x="3223752" y="505845"/>
                </a:lnTo>
                <a:lnTo>
                  <a:pt x="3225878" y="505648"/>
                </a:lnTo>
                <a:lnTo>
                  <a:pt x="3231158" y="505070"/>
                </a:lnTo>
                <a:lnTo>
                  <a:pt x="3236034" y="507980"/>
                </a:lnTo>
                <a:lnTo>
                  <a:pt x="3237581" y="512454"/>
                </a:lnTo>
                <a:lnTo>
                  <a:pt x="3238389" y="514984"/>
                </a:lnTo>
                <a:lnTo>
                  <a:pt x="3237985" y="517316"/>
                </a:lnTo>
                <a:lnTo>
                  <a:pt x="3236225" y="519261"/>
                </a:lnTo>
                <a:lnTo>
                  <a:pt x="3234465" y="521404"/>
                </a:lnTo>
                <a:lnTo>
                  <a:pt x="3232110" y="521791"/>
                </a:lnTo>
                <a:close/>
              </a:path>
              <a:path w="4097654" h="972819">
                <a:moveTo>
                  <a:pt x="3029867" y="799510"/>
                </a:moveTo>
                <a:lnTo>
                  <a:pt x="3021836" y="799510"/>
                </a:lnTo>
                <a:lnTo>
                  <a:pt x="3018537" y="796593"/>
                </a:lnTo>
                <a:lnTo>
                  <a:pt x="3018354" y="793866"/>
                </a:lnTo>
                <a:lnTo>
                  <a:pt x="3018720" y="792703"/>
                </a:lnTo>
                <a:lnTo>
                  <a:pt x="3018720" y="791343"/>
                </a:lnTo>
                <a:lnTo>
                  <a:pt x="3023231" y="787059"/>
                </a:lnTo>
                <a:lnTo>
                  <a:pt x="3027886" y="785509"/>
                </a:lnTo>
                <a:lnTo>
                  <a:pt x="3032984" y="785896"/>
                </a:lnTo>
                <a:lnTo>
                  <a:pt x="3034157" y="785896"/>
                </a:lnTo>
                <a:lnTo>
                  <a:pt x="3035293" y="786671"/>
                </a:lnTo>
                <a:lnTo>
                  <a:pt x="3035879" y="787454"/>
                </a:lnTo>
                <a:lnTo>
                  <a:pt x="3037053" y="788814"/>
                </a:lnTo>
                <a:lnTo>
                  <a:pt x="3037456" y="790758"/>
                </a:lnTo>
                <a:lnTo>
                  <a:pt x="3033936" y="796980"/>
                </a:lnTo>
                <a:lnTo>
                  <a:pt x="3029867" y="799510"/>
                </a:lnTo>
                <a:close/>
              </a:path>
              <a:path w="4097654" h="972819">
                <a:moveTo>
                  <a:pt x="3269370" y="880607"/>
                </a:moveTo>
                <a:lnTo>
                  <a:pt x="3264493" y="880219"/>
                </a:lnTo>
                <a:lnTo>
                  <a:pt x="3261560" y="876717"/>
                </a:lnTo>
                <a:lnTo>
                  <a:pt x="3261011" y="875745"/>
                </a:lnTo>
                <a:lnTo>
                  <a:pt x="3257857" y="869325"/>
                </a:lnTo>
                <a:lnTo>
                  <a:pt x="3260790" y="864661"/>
                </a:lnTo>
                <a:lnTo>
                  <a:pt x="3266657" y="864463"/>
                </a:lnTo>
                <a:lnTo>
                  <a:pt x="3269187" y="864463"/>
                </a:lnTo>
                <a:lnTo>
                  <a:pt x="3270360" y="864661"/>
                </a:lnTo>
                <a:lnTo>
                  <a:pt x="3273484" y="865048"/>
                </a:lnTo>
                <a:lnTo>
                  <a:pt x="3276014" y="866606"/>
                </a:lnTo>
                <a:lnTo>
                  <a:pt x="3277370" y="869713"/>
                </a:lnTo>
                <a:lnTo>
                  <a:pt x="3278361" y="872828"/>
                </a:lnTo>
                <a:lnTo>
                  <a:pt x="3276197" y="876915"/>
                </a:lnTo>
                <a:lnTo>
                  <a:pt x="3272707" y="878859"/>
                </a:lnTo>
                <a:lnTo>
                  <a:pt x="3269370" y="880607"/>
                </a:lnTo>
                <a:close/>
              </a:path>
              <a:path w="4097654" h="972819">
                <a:moveTo>
                  <a:pt x="2656103" y="972210"/>
                </a:moveTo>
                <a:lnTo>
                  <a:pt x="2640521" y="972210"/>
                </a:lnTo>
                <a:lnTo>
                  <a:pt x="2639348" y="970265"/>
                </a:lnTo>
                <a:lnTo>
                  <a:pt x="2640887" y="967150"/>
                </a:lnTo>
                <a:lnTo>
                  <a:pt x="2643234" y="966376"/>
                </a:lnTo>
                <a:lnTo>
                  <a:pt x="2648918" y="964621"/>
                </a:lnTo>
                <a:lnTo>
                  <a:pt x="2654160" y="967348"/>
                </a:lnTo>
                <a:lnTo>
                  <a:pt x="2656103" y="972210"/>
                </a:lnTo>
                <a:close/>
              </a:path>
              <a:path w="4097654" h="972819">
                <a:moveTo>
                  <a:pt x="2660400" y="685352"/>
                </a:moveTo>
                <a:lnTo>
                  <a:pt x="2658084" y="683012"/>
                </a:lnTo>
                <a:lnTo>
                  <a:pt x="2657595" y="681067"/>
                </a:lnTo>
                <a:lnTo>
                  <a:pt x="2657497" y="679320"/>
                </a:lnTo>
                <a:lnTo>
                  <a:pt x="2657276" y="678150"/>
                </a:lnTo>
                <a:lnTo>
                  <a:pt x="2657276" y="675043"/>
                </a:lnTo>
                <a:lnTo>
                  <a:pt x="2657680" y="670766"/>
                </a:lnTo>
                <a:lnTo>
                  <a:pt x="2659227" y="668236"/>
                </a:lnTo>
                <a:lnTo>
                  <a:pt x="2661978" y="667651"/>
                </a:lnTo>
                <a:lnTo>
                  <a:pt x="2665277" y="666876"/>
                </a:lnTo>
                <a:lnTo>
                  <a:pt x="2668210" y="667454"/>
                </a:lnTo>
                <a:lnTo>
                  <a:pt x="2673673" y="672513"/>
                </a:lnTo>
                <a:lnTo>
                  <a:pt x="2674260" y="676790"/>
                </a:lnTo>
                <a:lnTo>
                  <a:pt x="2672500" y="680095"/>
                </a:lnTo>
                <a:lnTo>
                  <a:pt x="2671913" y="681067"/>
                </a:lnTo>
                <a:lnTo>
                  <a:pt x="2670961" y="682237"/>
                </a:lnTo>
                <a:lnTo>
                  <a:pt x="2669970" y="682625"/>
                </a:lnTo>
                <a:lnTo>
                  <a:pt x="2667623" y="683597"/>
                </a:lnTo>
                <a:lnTo>
                  <a:pt x="2665277" y="684182"/>
                </a:lnTo>
                <a:lnTo>
                  <a:pt x="2662747" y="684767"/>
                </a:lnTo>
                <a:lnTo>
                  <a:pt x="2660400" y="685352"/>
                </a:lnTo>
                <a:close/>
              </a:path>
              <a:path w="4097654" h="972819">
                <a:moveTo>
                  <a:pt x="3128151" y="742913"/>
                </a:moveTo>
                <a:lnTo>
                  <a:pt x="3122101" y="740779"/>
                </a:lnTo>
                <a:lnTo>
                  <a:pt x="3120554" y="737466"/>
                </a:lnTo>
                <a:lnTo>
                  <a:pt x="3120554" y="732802"/>
                </a:lnTo>
                <a:lnTo>
                  <a:pt x="3120745" y="732027"/>
                </a:lnTo>
                <a:lnTo>
                  <a:pt x="3121141" y="730082"/>
                </a:lnTo>
                <a:lnTo>
                  <a:pt x="3121735" y="728327"/>
                </a:lnTo>
                <a:lnTo>
                  <a:pt x="3122909" y="725023"/>
                </a:lnTo>
                <a:lnTo>
                  <a:pt x="3125621" y="723275"/>
                </a:lnTo>
                <a:lnTo>
                  <a:pt x="3132441" y="724050"/>
                </a:lnTo>
                <a:lnTo>
                  <a:pt x="3134604" y="725995"/>
                </a:lnTo>
                <a:lnTo>
                  <a:pt x="3135778" y="729300"/>
                </a:lnTo>
                <a:lnTo>
                  <a:pt x="3137317" y="733387"/>
                </a:lnTo>
                <a:lnTo>
                  <a:pt x="3136365" y="736692"/>
                </a:lnTo>
                <a:lnTo>
                  <a:pt x="3131084" y="741941"/>
                </a:lnTo>
                <a:lnTo>
                  <a:pt x="3128151" y="742913"/>
                </a:lnTo>
                <a:close/>
              </a:path>
              <a:path w="4097654" h="972819">
                <a:moveTo>
                  <a:pt x="2905808" y="441864"/>
                </a:moveTo>
                <a:lnTo>
                  <a:pt x="2903826" y="441864"/>
                </a:lnTo>
                <a:lnTo>
                  <a:pt x="2902104" y="441667"/>
                </a:lnTo>
                <a:lnTo>
                  <a:pt x="2900123" y="441469"/>
                </a:lnTo>
                <a:lnTo>
                  <a:pt x="2898950" y="439912"/>
                </a:lnTo>
                <a:lnTo>
                  <a:pt x="2898180" y="437967"/>
                </a:lnTo>
                <a:lnTo>
                  <a:pt x="2897998" y="436805"/>
                </a:lnTo>
                <a:lnTo>
                  <a:pt x="2897998" y="435445"/>
                </a:lnTo>
                <a:lnTo>
                  <a:pt x="2897815" y="434275"/>
                </a:lnTo>
                <a:lnTo>
                  <a:pt x="2897815" y="431745"/>
                </a:lnTo>
                <a:lnTo>
                  <a:pt x="2897998" y="430583"/>
                </a:lnTo>
                <a:lnTo>
                  <a:pt x="2898180" y="427856"/>
                </a:lnTo>
                <a:lnTo>
                  <a:pt x="2899171" y="425523"/>
                </a:lnTo>
                <a:lnTo>
                  <a:pt x="2901518" y="424361"/>
                </a:lnTo>
                <a:lnTo>
                  <a:pt x="2904634" y="423001"/>
                </a:lnTo>
                <a:lnTo>
                  <a:pt x="2907568" y="423579"/>
                </a:lnTo>
                <a:lnTo>
                  <a:pt x="2910280" y="425523"/>
                </a:lnTo>
                <a:lnTo>
                  <a:pt x="2913579" y="428053"/>
                </a:lnTo>
                <a:lnTo>
                  <a:pt x="2914974" y="431745"/>
                </a:lnTo>
                <a:lnTo>
                  <a:pt x="2913983" y="435445"/>
                </a:lnTo>
                <a:lnTo>
                  <a:pt x="2912993" y="438750"/>
                </a:lnTo>
                <a:lnTo>
                  <a:pt x="2910867" y="440694"/>
                </a:lnTo>
                <a:lnTo>
                  <a:pt x="2905808" y="441864"/>
                </a:lnTo>
                <a:close/>
              </a:path>
              <a:path w="4097654" h="972819">
                <a:moveTo>
                  <a:pt x="2746431" y="523348"/>
                </a:moveTo>
                <a:lnTo>
                  <a:pt x="2743902" y="523151"/>
                </a:lnTo>
                <a:lnTo>
                  <a:pt x="2741555" y="522574"/>
                </a:lnTo>
                <a:lnTo>
                  <a:pt x="2740564" y="522376"/>
                </a:lnTo>
                <a:lnTo>
                  <a:pt x="2739422" y="521016"/>
                </a:lnTo>
                <a:lnTo>
                  <a:pt x="2738835" y="520431"/>
                </a:lnTo>
                <a:lnTo>
                  <a:pt x="2736671" y="515182"/>
                </a:lnTo>
                <a:lnTo>
                  <a:pt x="2738835" y="508952"/>
                </a:lnTo>
                <a:lnTo>
                  <a:pt x="2744671" y="505458"/>
                </a:lnTo>
                <a:lnTo>
                  <a:pt x="2746028" y="505458"/>
                </a:lnTo>
                <a:lnTo>
                  <a:pt x="2747201" y="505260"/>
                </a:lnTo>
                <a:lnTo>
                  <a:pt x="2748192" y="505845"/>
                </a:lnTo>
                <a:lnTo>
                  <a:pt x="2749365" y="506233"/>
                </a:lnTo>
                <a:lnTo>
                  <a:pt x="2753472" y="509537"/>
                </a:lnTo>
                <a:lnTo>
                  <a:pt x="2754021" y="513237"/>
                </a:lnTo>
                <a:lnTo>
                  <a:pt x="2754021" y="516929"/>
                </a:lnTo>
                <a:lnTo>
                  <a:pt x="2754241" y="520234"/>
                </a:lnTo>
                <a:lnTo>
                  <a:pt x="2752078" y="522961"/>
                </a:lnTo>
                <a:lnTo>
                  <a:pt x="2748778" y="523151"/>
                </a:lnTo>
                <a:lnTo>
                  <a:pt x="2746431" y="523348"/>
                </a:lnTo>
                <a:close/>
              </a:path>
              <a:path w="4097654" h="972819">
                <a:moveTo>
                  <a:pt x="2747422" y="843458"/>
                </a:moveTo>
                <a:lnTo>
                  <a:pt x="2743719" y="841908"/>
                </a:lnTo>
                <a:lnTo>
                  <a:pt x="2740564" y="840351"/>
                </a:lnTo>
                <a:lnTo>
                  <a:pt x="2738439" y="836461"/>
                </a:lnTo>
                <a:lnTo>
                  <a:pt x="2739059" y="832374"/>
                </a:lnTo>
                <a:lnTo>
                  <a:pt x="2739612" y="829070"/>
                </a:lnTo>
                <a:lnTo>
                  <a:pt x="2741555" y="827125"/>
                </a:lnTo>
                <a:lnTo>
                  <a:pt x="2744671" y="825765"/>
                </a:lnTo>
                <a:lnTo>
                  <a:pt x="2745075" y="825377"/>
                </a:lnTo>
                <a:lnTo>
                  <a:pt x="2746431" y="825377"/>
                </a:lnTo>
                <a:lnTo>
                  <a:pt x="2747605" y="825567"/>
                </a:lnTo>
                <a:lnTo>
                  <a:pt x="2748961" y="825567"/>
                </a:lnTo>
                <a:lnTo>
                  <a:pt x="2749952" y="826152"/>
                </a:lnTo>
                <a:lnTo>
                  <a:pt x="2754241" y="828485"/>
                </a:lnTo>
                <a:lnTo>
                  <a:pt x="2755781" y="832374"/>
                </a:lnTo>
                <a:lnTo>
                  <a:pt x="2755621" y="836461"/>
                </a:lnTo>
                <a:lnTo>
                  <a:pt x="2755598" y="838209"/>
                </a:lnTo>
                <a:lnTo>
                  <a:pt x="2754828" y="839379"/>
                </a:lnTo>
                <a:lnTo>
                  <a:pt x="2754021" y="840351"/>
                </a:lnTo>
                <a:lnTo>
                  <a:pt x="2752078" y="842881"/>
                </a:lnTo>
                <a:lnTo>
                  <a:pt x="2747422" y="843458"/>
                </a:lnTo>
                <a:close/>
              </a:path>
              <a:path w="4097654" h="972819">
                <a:moveTo>
                  <a:pt x="2753472" y="883137"/>
                </a:moveTo>
                <a:lnTo>
                  <a:pt x="2751308" y="882939"/>
                </a:lnTo>
                <a:lnTo>
                  <a:pt x="2744306" y="882164"/>
                </a:lnTo>
                <a:lnTo>
                  <a:pt x="2740199" y="875942"/>
                </a:lnTo>
                <a:lnTo>
                  <a:pt x="2742546" y="869325"/>
                </a:lnTo>
                <a:lnTo>
                  <a:pt x="2743498" y="866218"/>
                </a:lnTo>
                <a:lnTo>
                  <a:pt x="2747788" y="864273"/>
                </a:lnTo>
                <a:lnTo>
                  <a:pt x="2754607" y="868740"/>
                </a:lnTo>
                <a:lnTo>
                  <a:pt x="2757358" y="872828"/>
                </a:lnTo>
                <a:lnTo>
                  <a:pt x="2756588" y="880022"/>
                </a:lnTo>
                <a:lnTo>
                  <a:pt x="2756367" y="880607"/>
                </a:lnTo>
                <a:lnTo>
                  <a:pt x="2753472" y="883137"/>
                </a:lnTo>
                <a:close/>
              </a:path>
              <a:path w="4097654" h="972819">
                <a:moveTo>
                  <a:pt x="3185099" y="885081"/>
                </a:moveTo>
                <a:lnTo>
                  <a:pt x="3179270" y="880994"/>
                </a:lnTo>
                <a:lnTo>
                  <a:pt x="3179270" y="873215"/>
                </a:lnTo>
                <a:lnTo>
                  <a:pt x="3179856" y="872053"/>
                </a:lnTo>
                <a:lnTo>
                  <a:pt x="3180443" y="869523"/>
                </a:lnTo>
                <a:lnTo>
                  <a:pt x="3181982" y="867578"/>
                </a:lnTo>
                <a:lnTo>
                  <a:pt x="3182973" y="866408"/>
                </a:lnTo>
                <a:lnTo>
                  <a:pt x="3185319" y="865436"/>
                </a:lnTo>
                <a:lnTo>
                  <a:pt x="3186859" y="865633"/>
                </a:lnTo>
                <a:lnTo>
                  <a:pt x="3190783" y="866218"/>
                </a:lnTo>
                <a:lnTo>
                  <a:pt x="3193312" y="868938"/>
                </a:lnTo>
                <a:lnTo>
                  <a:pt x="3194592" y="873215"/>
                </a:lnTo>
                <a:lnTo>
                  <a:pt x="3195446" y="876330"/>
                </a:lnTo>
                <a:lnTo>
                  <a:pt x="3193495" y="880804"/>
                </a:lnTo>
                <a:lnTo>
                  <a:pt x="3190379" y="882354"/>
                </a:lnTo>
                <a:lnTo>
                  <a:pt x="3185099" y="885081"/>
                </a:lnTo>
                <a:close/>
              </a:path>
              <a:path w="4097654" h="972819">
                <a:moveTo>
                  <a:pt x="2703930" y="724825"/>
                </a:moveTo>
                <a:lnTo>
                  <a:pt x="2702353" y="724825"/>
                </a:lnTo>
                <a:lnTo>
                  <a:pt x="2698642" y="724635"/>
                </a:lnTo>
                <a:lnTo>
                  <a:pt x="2696882" y="722105"/>
                </a:lnTo>
                <a:lnTo>
                  <a:pt x="2697065" y="720746"/>
                </a:lnTo>
                <a:lnTo>
                  <a:pt x="2698642" y="712381"/>
                </a:lnTo>
                <a:lnTo>
                  <a:pt x="2703343" y="708492"/>
                </a:lnTo>
                <a:lnTo>
                  <a:pt x="2710932" y="709267"/>
                </a:lnTo>
                <a:lnTo>
                  <a:pt x="2713645" y="709662"/>
                </a:lnTo>
                <a:lnTo>
                  <a:pt x="2715405" y="711212"/>
                </a:lnTo>
                <a:lnTo>
                  <a:pt x="2717386" y="716271"/>
                </a:lnTo>
                <a:lnTo>
                  <a:pt x="2716982" y="718603"/>
                </a:lnTo>
                <a:lnTo>
                  <a:pt x="2715626" y="720746"/>
                </a:lnTo>
                <a:lnTo>
                  <a:pt x="2715039" y="721718"/>
                </a:lnTo>
                <a:lnTo>
                  <a:pt x="2705652" y="724635"/>
                </a:lnTo>
                <a:lnTo>
                  <a:pt x="2703930" y="724825"/>
                </a:lnTo>
                <a:close/>
              </a:path>
              <a:path w="4097654" h="972819">
                <a:moveTo>
                  <a:pt x="3268196" y="962288"/>
                </a:moveTo>
                <a:lnTo>
                  <a:pt x="3257857" y="953339"/>
                </a:lnTo>
                <a:lnTo>
                  <a:pt x="3259251" y="950232"/>
                </a:lnTo>
                <a:lnTo>
                  <a:pt x="3260607" y="947315"/>
                </a:lnTo>
                <a:lnTo>
                  <a:pt x="3263320" y="945758"/>
                </a:lnTo>
                <a:lnTo>
                  <a:pt x="3271320" y="945173"/>
                </a:lnTo>
                <a:lnTo>
                  <a:pt x="3275610" y="948287"/>
                </a:lnTo>
                <a:lnTo>
                  <a:pt x="3275831" y="952177"/>
                </a:lnTo>
                <a:lnTo>
                  <a:pt x="3276197" y="956652"/>
                </a:lnTo>
                <a:lnTo>
                  <a:pt x="3273667" y="960541"/>
                </a:lnTo>
                <a:lnTo>
                  <a:pt x="3269187" y="961901"/>
                </a:lnTo>
                <a:lnTo>
                  <a:pt x="3268196" y="962288"/>
                </a:lnTo>
                <a:close/>
              </a:path>
              <a:path w="4097654" h="972819">
                <a:moveTo>
                  <a:pt x="3288114" y="743301"/>
                </a:moveTo>
                <a:lnTo>
                  <a:pt x="3284593" y="741356"/>
                </a:lnTo>
                <a:lnTo>
                  <a:pt x="3284007" y="737861"/>
                </a:lnTo>
                <a:lnTo>
                  <a:pt x="3283641" y="735332"/>
                </a:lnTo>
                <a:lnTo>
                  <a:pt x="3283420" y="732999"/>
                </a:lnTo>
                <a:lnTo>
                  <a:pt x="3283607" y="730857"/>
                </a:lnTo>
                <a:lnTo>
                  <a:pt x="3283824" y="727355"/>
                </a:lnTo>
                <a:lnTo>
                  <a:pt x="3286536" y="724438"/>
                </a:lnTo>
                <a:lnTo>
                  <a:pt x="3289287" y="724050"/>
                </a:lnTo>
                <a:lnTo>
                  <a:pt x="3292990" y="723663"/>
                </a:lnTo>
                <a:lnTo>
                  <a:pt x="3296876" y="726193"/>
                </a:lnTo>
                <a:lnTo>
                  <a:pt x="3297866" y="729687"/>
                </a:lnTo>
                <a:lnTo>
                  <a:pt x="3298232" y="730857"/>
                </a:lnTo>
                <a:lnTo>
                  <a:pt x="3298453" y="732027"/>
                </a:lnTo>
                <a:lnTo>
                  <a:pt x="3298379" y="737861"/>
                </a:lnTo>
                <a:lnTo>
                  <a:pt x="3298232" y="740194"/>
                </a:lnTo>
                <a:lnTo>
                  <a:pt x="3295702" y="742723"/>
                </a:lnTo>
                <a:lnTo>
                  <a:pt x="3292586" y="742913"/>
                </a:lnTo>
                <a:lnTo>
                  <a:pt x="3288114" y="743301"/>
                </a:lnTo>
                <a:close/>
              </a:path>
              <a:path w="4097654" h="972819">
                <a:moveTo>
                  <a:pt x="3070426" y="841908"/>
                </a:moveTo>
                <a:lnTo>
                  <a:pt x="3063972" y="841908"/>
                </a:lnTo>
                <a:lnTo>
                  <a:pt x="3060673" y="839379"/>
                </a:lnTo>
                <a:lnTo>
                  <a:pt x="3059903" y="836074"/>
                </a:lnTo>
                <a:lnTo>
                  <a:pt x="3059096" y="831987"/>
                </a:lnTo>
                <a:lnTo>
                  <a:pt x="3062212" y="827322"/>
                </a:lnTo>
                <a:lnTo>
                  <a:pt x="3066723" y="825955"/>
                </a:lnTo>
                <a:lnTo>
                  <a:pt x="3070022" y="824793"/>
                </a:lnTo>
                <a:lnTo>
                  <a:pt x="3074533" y="826540"/>
                </a:lnTo>
                <a:lnTo>
                  <a:pt x="3076658" y="829844"/>
                </a:lnTo>
                <a:lnTo>
                  <a:pt x="3077428" y="831402"/>
                </a:lnTo>
                <a:lnTo>
                  <a:pt x="3078015" y="834319"/>
                </a:lnTo>
                <a:lnTo>
                  <a:pt x="3078015" y="838019"/>
                </a:lnTo>
                <a:lnTo>
                  <a:pt x="3076476" y="840541"/>
                </a:lnTo>
                <a:lnTo>
                  <a:pt x="3074129" y="841126"/>
                </a:lnTo>
                <a:lnTo>
                  <a:pt x="3072186" y="841513"/>
                </a:lnTo>
                <a:lnTo>
                  <a:pt x="3070426" y="841908"/>
                </a:lnTo>
                <a:close/>
              </a:path>
              <a:path w="4097654" h="972819">
                <a:moveTo>
                  <a:pt x="2904047" y="602113"/>
                </a:moveTo>
                <a:lnTo>
                  <a:pt x="2901701" y="601915"/>
                </a:lnTo>
                <a:lnTo>
                  <a:pt x="2899537" y="601915"/>
                </a:lnTo>
                <a:lnTo>
                  <a:pt x="2898180" y="599393"/>
                </a:lnTo>
                <a:lnTo>
                  <a:pt x="2898019" y="596476"/>
                </a:lnTo>
                <a:lnTo>
                  <a:pt x="2898026" y="593361"/>
                </a:lnTo>
                <a:lnTo>
                  <a:pt x="2898180" y="591219"/>
                </a:lnTo>
                <a:lnTo>
                  <a:pt x="2898401" y="588689"/>
                </a:lnTo>
                <a:lnTo>
                  <a:pt x="2898767" y="585582"/>
                </a:lnTo>
                <a:lnTo>
                  <a:pt x="2901518" y="583637"/>
                </a:lnTo>
                <a:lnTo>
                  <a:pt x="2911271" y="583637"/>
                </a:lnTo>
                <a:lnTo>
                  <a:pt x="2914570" y="587527"/>
                </a:lnTo>
                <a:lnTo>
                  <a:pt x="2913579" y="593361"/>
                </a:lnTo>
                <a:lnTo>
                  <a:pt x="2913214" y="596476"/>
                </a:lnTo>
                <a:lnTo>
                  <a:pt x="2911857" y="599583"/>
                </a:lnTo>
                <a:lnTo>
                  <a:pt x="2908924" y="600943"/>
                </a:lnTo>
                <a:lnTo>
                  <a:pt x="2906760" y="601915"/>
                </a:lnTo>
                <a:lnTo>
                  <a:pt x="2904047" y="602113"/>
                </a:lnTo>
                <a:close/>
              </a:path>
              <a:path w="4097654" h="972819">
                <a:moveTo>
                  <a:pt x="1086877" y="61458"/>
                </a:moveTo>
                <a:lnTo>
                  <a:pt x="1078686" y="61458"/>
                </a:lnTo>
                <a:lnTo>
                  <a:pt x="1076156" y="59126"/>
                </a:lnTo>
                <a:lnTo>
                  <a:pt x="1075562" y="56786"/>
                </a:lnTo>
                <a:lnTo>
                  <a:pt x="1074785" y="52897"/>
                </a:lnTo>
                <a:lnTo>
                  <a:pt x="1075562" y="49402"/>
                </a:lnTo>
                <a:lnTo>
                  <a:pt x="1077711" y="46287"/>
                </a:lnTo>
                <a:lnTo>
                  <a:pt x="1079661" y="43370"/>
                </a:lnTo>
                <a:lnTo>
                  <a:pt x="1082976" y="43568"/>
                </a:lnTo>
                <a:lnTo>
                  <a:pt x="1091167" y="43568"/>
                </a:lnTo>
                <a:lnTo>
                  <a:pt x="1093902" y="47260"/>
                </a:lnTo>
                <a:lnTo>
                  <a:pt x="1092927" y="52122"/>
                </a:lnTo>
                <a:lnTo>
                  <a:pt x="1091753" y="57569"/>
                </a:lnTo>
                <a:lnTo>
                  <a:pt x="1086877" y="61458"/>
                </a:lnTo>
                <a:close/>
              </a:path>
              <a:path w="4097654" h="972819">
                <a:moveTo>
                  <a:pt x="2986924" y="803012"/>
                </a:moveTo>
                <a:lnTo>
                  <a:pt x="2984394" y="803012"/>
                </a:lnTo>
                <a:lnTo>
                  <a:pt x="2980105" y="802815"/>
                </a:lnTo>
                <a:lnTo>
                  <a:pt x="2977758" y="800095"/>
                </a:lnTo>
                <a:lnTo>
                  <a:pt x="2978345" y="788031"/>
                </a:lnTo>
                <a:lnTo>
                  <a:pt x="2982634" y="784339"/>
                </a:lnTo>
                <a:lnTo>
                  <a:pt x="2990261" y="785114"/>
                </a:lnTo>
                <a:lnTo>
                  <a:pt x="2993195" y="785509"/>
                </a:lnTo>
                <a:lnTo>
                  <a:pt x="2996090" y="788616"/>
                </a:lnTo>
                <a:lnTo>
                  <a:pt x="2995504" y="791533"/>
                </a:lnTo>
                <a:lnTo>
                  <a:pt x="2995321" y="794063"/>
                </a:lnTo>
                <a:lnTo>
                  <a:pt x="2988098" y="802815"/>
                </a:lnTo>
                <a:lnTo>
                  <a:pt x="2986924" y="803012"/>
                </a:lnTo>
                <a:close/>
              </a:path>
              <a:path w="4097654" h="972819">
                <a:moveTo>
                  <a:pt x="2911271" y="484840"/>
                </a:moveTo>
                <a:lnTo>
                  <a:pt x="2905808" y="482705"/>
                </a:lnTo>
                <a:lnTo>
                  <a:pt x="2901297" y="478223"/>
                </a:lnTo>
                <a:lnTo>
                  <a:pt x="2899537" y="476286"/>
                </a:lnTo>
                <a:lnTo>
                  <a:pt x="2898401" y="474143"/>
                </a:lnTo>
                <a:lnTo>
                  <a:pt x="2898401" y="469281"/>
                </a:lnTo>
                <a:lnTo>
                  <a:pt x="2900710" y="466752"/>
                </a:lnTo>
                <a:lnTo>
                  <a:pt x="2902691" y="466752"/>
                </a:lnTo>
                <a:lnTo>
                  <a:pt x="2907164" y="466364"/>
                </a:lnTo>
                <a:lnTo>
                  <a:pt x="2911271" y="467922"/>
                </a:lnTo>
                <a:lnTo>
                  <a:pt x="2914974" y="470056"/>
                </a:lnTo>
                <a:lnTo>
                  <a:pt x="2915926" y="470451"/>
                </a:lnTo>
                <a:lnTo>
                  <a:pt x="2916734" y="471811"/>
                </a:lnTo>
                <a:lnTo>
                  <a:pt x="2916917" y="472973"/>
                </a:lnTo>
                <a:lnTo>
                  <a:pt x="2917263" y="476286"/>
                </a:lnTo>
                <a:lnTo>
                  <a:pt x="2917282" y="479978"/>
                </a:lnTo>
                <a:lnTo>
                  <a:pt x="2917503" y="483480"/>
                </a:lnTo>
                <a:lnTo>
                  <a:pt x="2911271" y="484840"/>
                </a:lnTo>
                <a:close/>
              </a:path>
              <a:path w="4097654" h="972819">
                <a:moveTo>
                  <a:pt x="2918090" y="484065"/>
                </a:moveTo>
                <a:lnTo>
                  <a:pt x="2917869" y="484065"/>
                </a:lnTo>
                <a:lnTo>
                  <a:pt x="2917869" y="483867"/>
                </a:lnTo>
                <a:lnTo>
                  <a:pt x="2917503" y="483867"/>
                </a:lnTo>
                <a:lnTo>
                  <a:pt x="2917503" y="483678"/>
                </a:lnTo>
                <a:lnTo>
                  <a:pt x="2917686" y="483480"/>
                </a:lnTo>
                <a:lnTo>
                  <a:pt x="2918090" y="483480"/>
                </a:lnTo>
                <a:lnTo>
                  <a:pt x="2918090" y="484065"/>
                </a:lnTo>
                <a:close/>
              </a:path>
              <a:path w="4097654" h="972819">
                <a:moveTo>
                  <a:pt x="2911454" y="519459"/>
                </a:moveTo>
                <a:lnTo>
                  <a:pt x="2903644" y="515957"/>
                </a:lnTo>
                <a:lnTo>
                  <a:pt x="2902287" y="511095"/>
                </a:lnTo>
                <a:lnTo>
                  <a:pt x="2908520" y="504873"/>
                </a:lnTo>
                <a:lnTo>
                  <a:pt x="2915339" y="500596"/>
                </a:lnTo>
                <a:lnTo>
                  <a:pt x="2917503" y="496509"/>
                </a:lnTo>
                <a:lnTo>
                  <a:pt x="2917686" y="491062"/>
                </a:lnTo>
                <a:lnTo>
                  <a:pt x="2917686" y="488927"/>
                </a:lnTo>
                <a:lnTo>
                  <a:pt x="2918090" y="484255"/>
                </a:lnTo>
                <a:lnTo>
                  <a:pt x="2920803" y="485425"/>
                </a:lnTo>
                <a:lnTo>
                  <a:pt x="2923736" y="486397"/>
                </a:lnTo>
                <a:lnTo>
                  <a:pt x="2931333" y="490477"/>
                </a:lnTo>
                <a:lnTo>
                  <a:pt x="2932727" y="495924"/>
                </a:lnTo>
                <a:lnTo>
                  <a:pt x="2923553" y="504675"/>
                </a:lnTo>
                <a:lnTo>
                  <a:pt x="2920437" y="509925"/>
                </a:lnTo>
                <a:lnTo>
                  <a:pt x="2917503" y="515372"/>
                </a:lnTo>
                <a:lnTo>
                  <a:pt x="2915743" y="518486"/>
                </a:lnTo>
                <a:lnTo>
                  <a:pt x="2911454" y="519459"/>
                </a:lnTo>
                <a:close/>
              </a:path>
              <a:path w="4097654" h="972819">
                <a:moveTo>
                  <a:pt x="2633702" y="963063"/>
                </a:moveTo>
                <a:lnTo>
                  <a:pt x="2625892" y="963063"/>
                </a:lnTo>
                <a:lnTo>
                  <a:pt x="2625305" y="962873"/>
                </a:lnTo>
                <a:lnTo>
                  <a:pt x="2622372" y="962676"/>
                </a:lnTo>
                <a:lnTo>
                  <a:pt x="2620604" y="961316"/>
                </a:lnTo>
                <a:lnTo>
                  <a:pt x="2617122" y="958786"/>
                </a:lnTo>
                <a:lnTo>
                  <a:pt x="2616314" y="951592"/>
                </a:lnTo>
                <a:lnTo>
                  <a:pt x="2618478" y="947505"/>
                </a:lnTo>
                <a:lnTo>
                  <a:pt x="2619431" y="945758"/>
                </a:lnTo>
                <a:lnTo>
                  <a:pt x="2623141" y="944588"/>
                </a:lnTo>
                <a:lnTo>
                  <a:pt x="2625115" y="945370"/>
                </a:lnTo>
                <a:lnTo>
                  <a:pt x="2628604" y="946928"/>
                </a:lnTo>
                <a:lnTo>
                  <a:pt x="2631355" y="949450"/>
                </a:lnTo>
                <a:lnTo>
                  <a:pt x="2633298" y="952762"/>
                </a:lnTo>
                <a:lnTo>
                  <a:pt x="2636597" y="958984"/>
                </a:lnTo>
                <a:lnTo>
                  <a:pt x="2633702" y="963063"/>
                </a:lnTo>
                <a:close/>
              </a:path>
              <a:path w="4097654" h="972819">
                <a:moveTo>
                  <a:pt x="2988905" y="484650"/>
                </a:moveTo>
                <a:lnTo>
                  <a:pt x="2984615" y="483093"/>
                </a:lnTo>
                <a:lnTo>
                  <a:pt x="2982855" y="480373"/>
                </a:lnTo>
                <a:lnTo>
                  <a:pt x="2980041" y="475891"/>
                </a:lnTo>
                <a:lnTo>
                  <a:pt x="2980016" y="472784"/>
                </a:lnTo>
                <a:lnTo>
                  <a:pt x="2980105" y="470056"/>
                </a:lnTo>
                <a:lnTo>
                  <a:pt x="2983808" y="466562"/>
                </a:lnTo>
                <a:lnTo>
                  <a:pt x="2986155" y="464419"/>
                </a:lnTo>
                <a:lnTo>
                  <a:pt x="2989454" y="463645"/>
                </a:lnTo>
                <a:lnTo>
                  <a:pt x="2992608" y="464807"/>
                </a:lnTo>
                <a:lnTo>
                  <a:pt x="2997851" y="474531"/>
                </a:lnTo>
                <a:lnTo>
                  <a:pt x="2997693" y="475701"/>
                </a:lnTo>
                <a:lnTo>
                  <a:pt x="2997668" y="478033"/>
                </a:lnTo>
                <a:lnTo>
                  <a:pt x="2996898" y="479590"/>
                </a:lnTo>
                <a:lnTo>
                  <a:pt x="2996090" y="481148"/>
                </a:lnTo>
                <a:lnTo>
                  <a:pt x="2994551" y="482705"/>
                </a:lnTo>
                <a:lnTo>
                  <a:pt x="2992974" y="483282"/>
                </a:lnTo>
                <a:lnTo>
                  <a:pt x="2988905" y="484650"/>
                </a:lnTo>
                <a:close/>
              </a:path>
              <a:path w="4097654" h="972819">
                <a:moveTo>
                  <a:pt x="2869905" y="961118"/>
                </a:moveTo>
                <a:lnTo>
                  <a:pt x="2860335" y="958786"/>
                </a:lnTo>
                <a:lnTo>
                  <a:pt x="2857805" y="953537"/>
                </a:lnTo>
                <a:lnTo>
                  <a:pt x="2859382" y="949260"/>
                </a:lnTo>
                <a:lnTo>
                  <a:pt x="2859969" y="947505"/>
                </a:lnTo>
                <a:lnTo>
                  <a:pt x="2861142" y="945560"/>
                </a:lnTo>
                <a:lnTo>
                  <a:pt x="2865798" y="943615"/>
                </a:lnTo>
                <a:lnTo>
                  <a:pt x="2869501" y="943228"/>
                </a:lnTo>
                <a:lnTo>
                  <a:pt x="2871848" y="942643"/>
                </a:lnTo>
                <a:lnTo>
                  <a:pt x="2874964" y="942840"/>
                </a:lnTo>
                <a:lnTo>
                  <a:pt x="2878080" y="945955"/>
                </a:lnTo>
                <a:lnTo>
                  <a:pt x="2877978" y="949260"/>
                </a:lnTo>
                <a:lnTo>
                  <a:pt x="2877715" y="952762"/>
                </a:lnTo>
                <a:lnTo>
                  <a:pt x="2876907" y="955094"/>
                </a:lnTo>
                <a:lnTo>
                  <a:pt x="2875551" y="959174"/>
                </a:lnTo>
                <a:lnTo>
                  <a:pt x="2869905" y="961118"/>
                </a:lnTo>
                <a:close/>
              </a:path>
              <a:path w="4097654" h="972819">
                <a:moveTo>
                  <a:pt x="3129324" y="503703"/>
                </a:moveTo>
                <a:lnTo>
                  <a:pt x="3125438" y="502153"/>
                </a:lnTo>
                <a:lnTo>
                  <a:pt x="3122909" y="497868"/>
                </a:lnTo>
                <a:lnTo>
                  <a:pt x="3121918" y="496311"/>
                </a:lnTo>
                <a:lnTo>
                  <a:pt x="3121514" y="494564"/>
                </a:lnTo>
                <a:lnTo>
                  <a:pt x="3121141" y="493394"/>
                </a:lnTo>
                <a:lnTo>
                  <a:pt x="3120927" y="487567"/>
                </a:lnTo>
                <a:lnTo>
                  <a:pt x="3125621" y="483093"/>
                </a:lnTo>
                <a:lnTo>
                  <a:pt x="3130680" y="484065"/>
                </a:lnTo>
                <a:lnTo>
                  <a:pt x="3132258" y="484452"/>
                </a:lnTo>
                <a:lnTo>
                  <a:pt x="3134201" y="485425"/>
                </a:lnTo>
                <a:lnTo>
                  <a:pt x="3134970" y="486595"/>
                </a:lnTo>
                <a:lnTo>
                  <a:pt x="3136365" y="487757"/>
                </a:lnTo>
                <a:lnTo>
                  <a:pt x="3136951" y="489702"/>
                </a:lnTo>
                <a:lnTo>
                  <a:pt x="3137538" y="491449"/>
                </a:lnTo>
                <a:lnTo>
                  <a:pt x="3139077" y="496699"/>
                </a:lnTo>
                <a:lnTo>
                  <a:pt x="3137317" y="501758"/>
                </a:lnTo>
                <a:lnTo>
                  <a:pt x="3133835" y="502541"/>
                </a:lnTo>
                <a:lnTo>
                  <a:pt x="3129324" y="503703"/>
                </a:lnTo>
                <a:close/>
              </a:path>
              <a:path w="4097654" h="972819">
                <a:moveTo>
                  <a:pt x="3096942" y="972210"/>
                </a:moveTo>
                <a:lnTo>
                  <a:pt x="3078822" y="972210"/>
                </a:lnTo>
                <a:lnTo>
                  <a:pt x="3078822" y="970653"/>
                </a:lnTo>
                <a:lnTo>
                  <a:pt x="3079005" y="970265"/>
                </a:lnTo>
                <a:lnTo>
                  <a:pt x="3081352" y="966376"/>
                </a:lnTo>
                <a:lnTo>
                  <a:pt x="3084476" y="963648"/>
                </a:lnTo>
                <a:lnTo>
                  <a:pt x="3092469" y="963648"/>
                </a:lnTo>
                <a:lnTo>
                  <a:pt x="3095585" y="965791"/>
                </a:lnTo>
                <a:lnTo>
                  <a:pt x="3096172" y="968510"/>
                </a:lnTo>
                <a:lnTo>
                  <a:pt x="3096576" y="969680"/>
                </a:lnTo>
                <a:lnTo>
                  <a:pt x="3096759" y="971040"/>
                </a:lnTo>
                <a:lnTo>
                  <a:pt x="3096942" y="972210"/>
                </a:lnTo>
                <a:close/>
              </a:path>
              <a:path w="4097654" h="972819">
                <a:moveTo>
                  <a:pt x="3191735" y="957624"/>
                </a:moveTo>
                <a:lnTo>
                  <a:pt x="3185685" y="957039"/>
                </a:lnTo>
                <a:lnTo>
                  <a:pt x="3181982" y="953924"/>
                </a:lnTo>
                <a:lnTo>
                  <a:pt x="3181616" y="953537"/>
                </a:lnTo>
                <a:lnTo>
                  <a:pt x="3181030" y="953149"/>
                </a:lnTo>
                <a:lnTo>
                  <a:pt x="3180809" y="952564"/>
                </a:lnTo>
                <a:lnTo>
                  <a:pt x="3177692" y="946145"/>
                </a:lnTo>
                <a:lnTo>
                  <a:pt x="3172450" y="941868"/>
                </a:lnTo>
                <a:lnTo>
                  <a:pt x="3166400" y="935836"/>
                </a:lnTo>
                <a:lnTo>
                  <a:pt x="3166400" y="933314"/>
                </a:lnTo>
                <a:lnTo>
                  <a:pt x="3167757" y="931946"/>
                </a:lnTo>
                <a:lnTo>
                  <a:pt x="3168747" y="931172"/>
                </a:lnTo>
                <a:lnTo>
                  <a:pt x="3169921" y="930974"/>
                </a:lnTo>
                <a:lnTo>
                  <a:pt x="3171056" y="930397"/>
                </a:lnTo>
                <a:lnTo>
                  <a:pt x="3171643" y="930587"/>
                </a:lnTo>
                <a:lnTo>
                  <a:pt x="3172229" y="930587"/>
                </a:lnTo>
                <a:lnTo>
                  <a:pt x="3173403" y="930974"/>
                </a:lnTo>
                <a:lnTo>
                  <a:pt x="3173989" y="931369"/>
                </a:lnTo>
                <a:lnTo>
                  <a:pt x="3174393" y="931757"/>
                </a:lnTo>
                <a:lnTo>
                  <a:pt x="3176336" y="933891"/>
                </a:lnTo>
                <a:lnTo>
                  <a:pt x="3191369" y="944785"/>
                </a:lnTo>
                <a:lnTo>
                  <a:pt x="3193312" y="945370"/>
                </a:lnTo>
                <a:lnTo>
                  <a:pt x="3195446" y="946343"/>
                </a:lnTo>
                <a:lnTo>
                  <a:pt x="3196032" y="949845"/>
                </a:lnTo>
                <a:lnTo>
                  <a:pt x="3191735" y="957624"/>
                </a:lnTo>
                <a:close/>
              </a:path>
              <a:path w="4097654" h="972819">
                <a:moveTo>
                  <a:pt x="3212826" y="783367"/>
                </a:moveTo>
                <a:lnTo>
                  <a:pt x="3197793" y="768006"/>
                </a:lnTo>
                <a:lnTo>
                  <a:pt x="3197610" y="766638"/>
                </a:lnTo>
                <a:lnTo>
                  <a:pt x="3199553" y="764504"/>
                </a:lnTo>
                <a:lnTo>
                  <a:pt x="3200909" y="763919"/>
                </a:lnTo>
                <a:lnTo>
                  <a:pt x="3209709" y="760614"/>
                </a:lnTo>
                <a:lnTo>
                  <a:pt x="3216529" y="766448"/>
                </a:lnTo>
                <a:lnTo>
                  <a:pt x="3216282" y="777145"/>
                </a:lnTo>
                <a:lnTo>
                  <a:pt x="3216125" y="780647"/>
                </a:lnTo>
                <a:lnTo>
                  <a:pt x="3212826" y="783367"/>
                </a:lnTo>
                <a:close/>
              </a:path>
              <a:path w="4097654" h="972819">
                <a:moveTo>
                  <a:pt x="3188032" y="524321"/>
                </a:moveTo>
                <a:lnTo>
                  <a:pt x="3180222" y="520234"/>
                </a:lnTo>
                <a:lnTo>
                  <a:pt x="3179087" y="511482"/>
                </a:lnTo>
                <a:lnTo>
                  <a:pt x="3178683" y="507790"/>
                </a:lnTo>
                <a:lnTo>
                  <a:pt x="3181799" y="503900"/>
                </a:lnTo>
                <a:lnTo>
                  <a:pt x="3185319" y="503513"/>
                </a:lnTo>
                <a:lnTo>
                  <a:pt x="3187849" y="503513"/>
                </a:lnTo>
                <a:lnTo>
                  <a:pt x="3189205" y="503315"/>
                </a:lnTo>
                <a:lnTo>
                  <a:pt x="3197793" y="503513"/>
                </a:lnTo>
                <a:lnTo>
                  <a:pt x="3201717" y="508565"/>
                </a:lnTo>
                <a:lnTo>
                  <a:pt x="3199149" y="516732"/>
                </a:lnTo>
                <a:lnTo>
                  <a:pt x="3198562" y="518296"/>
                </a:lnTo>
                <a:lnTo>
                  <a:pt x="3197206" y="520044"/>
                </a:lnTo>
                <a:lnTo>
                  <a:pt x="3195659" y="520819"/>
                </a:lnTo>
                <a:lnTo>
                  <a:pt x="3188032" y="524321"/>
                </a:lnTo>
                <a:close/>
              </a:path>
              <a:path w="4097654" h="972819">
                <a:moveTo>
                  <a:pt x="2771987" y="972210"/>
                </a:moveTo>
                <a:lnTo>
                  <a:pt x="2766341" y="972210"/>
                </a:lnTo>
                <a:lnTo>
                  <a:pt x="2767111" y="971427"/>
                </a:lnTo>
                <a:lnTo>
                  <a:pt x="2768284" y="970842"/>
                </a:lnTo>
                <a:lnTo>
                  <a:pt x="2769236" y="971040"/>
                </a:lnTo>
                <a:lnTo>
                  <a:pt x="2770044" y="971427"/>
                </a:lnTo>
                <a:lnTo>
                  <a:pt x="2771987" y="972210"/>
                </a:lnTo>
                <a:close/>
              </a:path>
              <a:path w="4097654" h="972819">
                <a:moveTo>
                  <a:pt x="3047987" y="537744"/>
                </a:moveTo>
                <a:lnTo>
                  <a:pt x="3043880" y="537160"/>
                </a:lnTo>
                <a:lnTo>
                  <a:pt x="3042523" y="534820"/>
                </a:lnTo>
                <a:lnTo>
                  <a:pt x="3041350" y="532875"/>
                </a:lnTo>
                <a:lnTo>
                  <a:pt x="3039986" y="530543"/>
                </a:lnTo>
                <a:lnTo>
                  <a:pt x="3039582" y="528210"/>
                </a:lnTo>
                <a:lnTo>
                  <a:pt x="3038813" y="524123"/>
                </a:lnTo>
                <a:lnTo>
                  <a:pt x="3036687" y="521601"/>
                </a:lnTo>
                <a:lnTo>
                  <a:pt x="3032984" y="519846"/>
                </a:lnTo>
                <a:lnTo>
                  <a:pt x="3030637" y="518874"/>
                </a:lnTo>
                <a:lnTo>
                  <a:pt x="3028473" y="517704"/>
                </a:lnTo>
                <a:lnTo>
                  <a:pt x="3026347" y="516344"/>
                </a:lnTo>
                <a:lnTo>
                  <a:pt x="3024587" y="515372"/>
                </a:lnTo>
                <a:lnTo>
                  <a:pt x="3024587" y="511482"/>
                </a:lnTo>
                <a:lnTo>
                  <a:pt x="3030050" y="506043"/>
                </a:lnTo>
                <a:lnTo>
                  <a:pt x="3035110" y="506818"/>
                </a:lnTo>
                <a:lnTo>
                  <a:pt x="3037274" y="511095"/>
                </a:lnTo>
                <a:lnTo>
                  <a:pt x="3037639" y="512265"/>
                </a:lnTo>
                <a:lnTo>
                  <a:pt x="3037860" y="512842"/>
                </a:lnTo>
                <a:lnTo>
                  <a:pt x="3039034" y="518296"/>
                </a:lnTo>
                <a:lnTo>
                  <a:pt x="3042150" y="521601"/>
                </a:lnTo>
                <a:lnTo>
                  <a:pt x="3047621" y="523151"/>
                </a:lnTo>
                <a:lnTo>
                  <a:pt x="3049343" y="523736"/>
                </a:lnTo>
                <a:lnTo>
                  <a:pt x="3051103" y="524708"/>
                </a:lnTo>
                <a:lnTo>
                  <a:pt x="3052497" y="526068"/>
                </a:lnTo>
                <a:lnTo>
                  <a:pt x="3053853" y="527238"/>
                </a:lnTo>
                <a:lnTo>
                  <a:pt x="3054623" y="529768"/>
                </a:lnTo>
                <a:lnTo>
                  <a:pt x="3055027" y="533072"/>
                </a:lnTo>
                <a:lnTo>
                  <a:pt x="3053450" y="535792"/>
                </a:lnTo>
                <a:lnTo>
                  <a:pt x="3051103" y="536567"/>
                </a:lnTo>
                <a:lnTo>
                  <a:pt x="3047987" y="537744"/>
                </a:lnTo>
                <a:close/>
              </a:path>
              <a:path w="4097654" h="972819">
                <a:moveTo>
                  <a:pt x="3031224" y="477258"/>
                </a:moveTo>
                <a:lnTo>
                  <a:pt x="3028107" y="475701"/>
                </a:lnTo>
                <a:lnTo>
                  <a:pt x="3027117" y="475116"/>
                </a:lnTo>
                <a:lnTo>
                  <a:pt x="3026530" y="473756"/>
                </a:lnTo>
                <a:lnTo>
                  <a:pt x="3025943" y="472784"/>
                </a:lnTo>
                <a:lnTo>
                  <a:pt x="3026347" y="471614"/>
                </a:lnTo>
                <a:lnTo>
                  <a:pt x="3026126" y="469866"/>
                </a:lnTo>
                <a:lnTo>
                  <a:pt x="3026934" y="469092"/>
                </a:lnTo>
                <a:lnTo>
                  <a:pt x="3032763" y="464230"/>
                </a:lnTo>
                <a:lnTo>
                  <a:pt x="3037053" y="458198"/>
                </a:lnTo>
                <a:lnTo>
                  <a:pt x="3040573" y="451391"/>
                </a:lnTo>
                <a:lnTo>
                  <a:pt x="3041937" y="448671"/>
                </a:lnTo>
                <a:lnTo>
                  <a:pt x="3048573" y="449248"/>
                </a:lnTo>
                <a:lnTo>
                  <a:pt x="3050737" y="451976"/>
                </a:lnTo>
                <a:lnTo>
                  <a:pt x="3054036" y="456055"/>
                </a:lnTo>
                <a:lnTo>
                  <a:pt x="3053450" y="461700"/>
                </a:lnTo>
                <a:lnTo>
                  <a:pt x="3034706" y="476476"/>
                </a:lnTo>
                <a:lnTo>
                  <a:pt x="3031224" y="477258"/>
                </a:lnTo>
                <a:close/>
              </a:path>
              <a:path w="4097654" h="972819">
                <a:moveTo>
                  <a:pt x="3186272" y="401798"/>
                </a:moveTo>
                <a:lnTo>
                  <a:pt x="3184916" y="401016"/>
                </a:lnTo>
                <a:lnTo>
                  <a:pt x="3183377" y="399466"/>
                </a:lnTo>
                <a:lnTo>
                  <a:pt x="3182569" y="398296"/>
                </a:lnTo>
                <a:lnTo>
                  <a:pt x="3182203" y="397126"/>
                </a:lnTo>
                <a:lnTo>
                  <a:pt x="3180626" y="393047"/>
                </a:lnTo>
                <a:lnTo>
                  <a:pt x="3182386" y="387797"/>
                </a:lnTo>
                <a:lnTo>
                  <a:pt x="3175932" y="382350"/>
                </a:lnTo>
                <a:lnTo>
                  <a:pt x="3172450" y="380793"/>
                </a:lnTo>
                <a:lnTo>
                  <a:pt x="3169113" y="379046"/>
                </a:lnTo>
                <a:lnTo>
                  <a:pt x="3167757" y="377876"/>
                </a:lnTo>
                <a:lnTo>
                  <a:pt x="3166400" y="376318"/>
                </a:lnTo>
                <a:lnTo>
                  <a:pt x="3167170" y="374184"/>
                </a:lnTo>
                <a:lnTo>
                  <a:pt x="3168161" y="371851"/>
                </a:lnTo>
                <a:lnTo>
                  <a:pt x="3171643" y="370484"/>
                </a:lnTo>
                <a:lnTo>
                  <a:pt x="3173403" y="371654"/>
                </a:lnTo>
                <a:lnTo>
                  <a:pt x="3174393" y="372429"/>
                </a:lnTo>
                <a:lnTo>
                  <a:pt x="3175932" y="372824"/>
                </a:lnTo>
                <a:lnTo>
                  <a:pt x="3193686" y="385655"/>
                </a:lnTo>
                <a:lnTo>
                  <a:pt x="3194859" y="386627"/>
                </a:lnTo>
                <a:lnTo>
                  <a:pt x="3195659" y="387410"/>
                </a:lnTo>
                <a:lnTo>
                  <a:pt x="3196619" y="388185"/>
                </a:lnTo>
                <a:lnTo>
                  <a:pt x="3197015" y="389355"/>
                </a:lnTo>
                <a:lnTo>
                  <a:pt x="3197610" y="390327"/>
                </a:lnTo>
                <a:lnTo>
                  <a:pt x="3197610" y="391102"/>
                </a:lnTo>
                <a:lnTo>
                  <a:pt x="3197793" y="391687"/>
                </a:lnTo>
                <a:lnTo>
                  <a:pt x="3197610" y="392272"/>
                </a:lnTo>
                <a:lnTo>
                  <a:pt x="3196429" y="397126"/>
                </a:lnTo>
                <a:lnTo>
                  <a:pt x="3191956" y="401411"/>
                </a:lnTo>
                <a:lnTo>
                  <a:pt x="3187262" y="401601"/>
                </a:lnTo>
                <a:lnTo>
                  <a:pt x="3186272" y="401798"/>
                </a:lnTo>
                <a:close/>
              </a:path>
              <a:path w="4097654" h="972819">
                <a:moveTo>
                  <a:pt x="3149013" y="602310"/>
                </a:moveTo>
                <a:lnTo>
                  <a:pt x="3144357" y="595306"/>
                </a:lnTo>
                <a:lnTo>
                  <a:pt x="3144944" y="593361"/>
                </a:lnTo>
                <a:lnTo>
                  <a:pt x="3145714" y="591606"/>
                </a:lnTo>
                <a:lnTo>
                  <a:pt x="3146483" y="590057"/>
                </a:lnTo>
                <a:lnTo>
                  <a:pt x="3147657" y="588112"/>
                </a:lnTo>
                <a:lnTo>
                  <a:pt x="3149013" y="587139"/>
                </a:lnTo>
                <a:lnTo>
                  <a:pt x="3154476" y="583052"/>
                </a:lnTo>
                <a:lnTo>
                  <a:pt x="3157013" y="577605"/>
                </a:lnTo>
                <a:lnTo>
                  <a:pt x="3158987" y="571383"/>
                </a:lnTo>
                <a:lnTo>
                  <a:pt x="3159947" y="568854"/>
                </a:lnTo>
                <a:lnTo>
                  <a:pt x="3162476" y="568079"/>
                </a:lnTo>
                <a:lnTo>
                  <a:pt x="3168930" y="568079"/>
                </a:lnTo>
                <a:lnTo>
                  <a:pt x="3171864" y="569826"/>
                </a:lnTo>
                <a:lnTo>
                  <a:pt x="3172633" y="572546"/>
                </a:lnTo>
                <a:lnTo>
                  <a:pt x="3173403" y="575471"/>
                </a:lnTo>
                <a:lnTo>
                  <a:pt x="3172229" y="579550"/>
                </a:lnTo>
                <a:lnTo>
                  <a:pt x="3169700" y="580918"/>
                </a:lnTo>
                <a:lnTo>
                  <a:pt x="3167574" y="582277"/>
                </a:lnTo>
                <a:lnTo>
                  <a:pt x="3165044" y="582862"/>
                </a:lnTo>
                <a:lnTo>
                  <a:pt x="3162880" y="584412"/>
                </a:lnTo>
                <a:lnTo>
                  <a:pt x="3160747" y="585772"/>
                </a:lnTo>
                <a:lnTo>
                  <a:pt x="3158987" y="587527"/>
                </a:lnTo>
                <a:lnTo>
                  <a:pt x="3157417" y="589472"/>
                </a:lnTo>
                <a:lnTo>
                  <a:pt x="3156236" y="590831"/>
                </a:lnTo>
                <a:lnTo>
                  <a:pt x="3155649" y="592776"/>
                </a:lnTo>
                <a:lnTo>
                  <a:pt x="3154880" y="594531"/>
                </a:lnTo>
                <a:lnTo>
                  <a:pt x="3153889" y="596278"/>
                </a:lnTo>
                <a:lnTo>
                  <a:pt x="3153120" y="597836"/>
                </a:lnTo>
                <a:lnTo>
                  <a:pt x="3152350" y="599583"/>
                </a:lnTo>
                <a:lnTo>
                  <a:pt x="3151581" y="601140"/>
                </a:lnTo>
                <a:lnTo>
                  <a:pt x="3149013" y="602310"/>
                </a:lnTo>
                <a:close/>
              </a:path>
              <a:path w="4097654" h="972819">
                <a:moveTo>
                  <a:pt x="2827769" y="838209"/>
                </a:moveTo>
                <a:lnTo>
                  <a:pt x="2825826" y="837236"/>
                </a:lnTo>
                <a:lnTo>
                  <a:pt x="2823479" y="836264"/>
                </a:lnTo>
                <a:lnTo>
                  <a:pt x="2821902" y="833734"/>
                </a:lnTo>
                <a:lnTo>
                  <a:pt x="2821902" y="831402"/>
                </a:lnTo>
                <a:lnTo>
                  <a:pt x="2822123" y="830239"/>
                </a:lnTo>
                <a:lnTo>
                  <a:pt x="2822123" y="828872"/>
                </a:lnTo>
                <a:lnTo>
                  <a:pt x="2822893" y="827900"/>
                </a:lnTo>
                <a:lnTo>
                  <a:pt x="2824066" y="826350"/>
                </a:lnTo>
                <a:lnTo>
                  <a:pt x="2825422" y="824793"/>
                </a:lnTo>
                <a:lnTo>
                  <a:pt x="2826999" y="824010"/>
                </a:lnTo>
                <a:lnTo>
                  <a:pt x="2831876" y="822065"/>
                </a:lnTo>
                <a:lnTo>
                  <a:pt x="2835762" y="819148"/>
                </a:lnTo>
                <a:lnTo>
                  <a:pt x="2848044" y="809424"/>
                </a:lnTo>
                <a:lnTo>
                  <a:pt x="2849995" y="809424"/>
                </a:lnTo>
                <a:lnTo>
                  <a:pt x="2852929" y="813124"/>
                </a:lnTo>
                <a:lnTo>
                  <a:pt x="2852738" y="816231"/>
                </a:lnTo>
                <a:lnTo>
                  <a:pt x="2850795" y="817986"/>
                </a:lnTo>
                <a:lnTo>
                  <a:pt x="2849408" y="819346"/>
                </a:lnTo>
                <a:lnTo>
                  <a:pt x="2848044" y="820903"/>
                </a:lnTo>
                <a:lnTo>
                  <a:pt x="2846505" y="821678"/>
                </a:lnTo>
                <a:lnTo>
                  <a:pt x="2841629" y="823623"/>
                </a:lnTo>
                <a:lnTo>
                  <a:pt x="2837926" y="826540"/>
                </a:lnTo>
                <a:lnTo>
                  <a:pt x="2836531" y="831987"/>
                </a:lnTo>
                <a:lnTo>
                  <a:pt x="2836166" y="833734"/>
                </a:lnTo>
                <a:lnTo>
                  <a:pt x="2834223" y="835101"/>
                </a:lnTo>
                <a:lnTo>
                  <a:pt x="2831876" y="837821"/>
                </a:lnTo>
                <a:lnTo>
                  <a:pt x="2827769" y="838209"/>
                </a:lnTo>
                <a:close/>
              </a:path>
              <a:path w="4097654" h="972819">
                <a:moveTo>
                  <a:pt x="2849218" y="864273"/>
                </a:moveTo>
                <a:lnTo>
                  <a:pt x="2843389" y="862131"/>
                </a:lnTo>
                <a:lnTo>
                  <a:pt x="2839282" y="860574"/>
                </a:lnTo>
                <a:lnTo>
                  <a:pt x="2836752" y="855712"/>
                </a:lnTo>
                <a:lnTo>
                  <a:pt x="2838109" y="851435"/>
                </a:lnTo>
                <a:lnTo>
                  <a:pt x="2838878" y="849103"/>
                </a:lnTo>
                <a:lnTo>
                  <a:pt x="2840456" y="847158"/>
                </a:lnTo>
                <a:lnTo>
                  <a:pt x="2842985" y="846185"/>
                </a:lnTo>
                <a:lnTo>
                  <a:pt x="2851169" y="843458"/>
                </a:lnTo>
                <a:lnTo>
                  <a:pt x="2855093" y="842098"/>
                </a:lnTo>
                <a:lnTo>
                  <a:pt x="2856918" y="837236"/>
                </a:lnTo>
                <a:lnTo>
                  <a:pt x="2858209" y="833347"/>
                </a:lnTo>
                <a:lnTo>
                  <a:pt x="2860152" y="829457"/>
                </a:lnTo>
                <a:lnTo>
                  <a:pt x="2861142" y="827322"/>
                </a:lnTo>
                <a:lnTo>
                  <a:pt x="2863451" y="825955"/>
                </a:lnTo>
                <a:lnTo>
                  <a:pt x="2865432" y="824405"/>
                </a:lnTo>
                <a:lnTo>
                  <a:pt x="2867154" y="822848"/>
                </a:lnTo>
                <a:lnTo>
                  <a:pt x="2870895" y="824208"/>
                </a:lnTo>
                <a:lnTo>
                  <a:pt x="2871482" y="826540"/>
                </a:lnTo>
                <a:lnTo>
                  <a:pt x="2873021" y="832374"/>
                </a:lnTo>
                <a:lnTo>
                  <a:pt x="2873204" y="838209"/>
                </a:lnTo>
                <a:lnTo>
                  <a:pt x="2861912" y="845403"/>
                </a:lnTo>
                <a:lnTo>
                  <a:pt x="2859382" y="850462"/>
                </a:lnTo>
                <a:lnTo>
                  <a:pt x="2857159" y="856684"/>
                </a:lnTo>
                <a:lnTo>
                  <a:pt x="2855458" y="862131"/>
                </a:lnTo>
                <a:lnTo>
                  <a:pt x="2849218" y="864273"/>
                </a:lnTo>
                <a:close/>
              </a:path>
              <a:path w="4097654" h="972819">
                <a:moveTo>
                  <a:pt x="2826413" y="882552"/>
                </a:moveTo>
                <a:lnTo>
                  <a:pt x="2824249" y="881382"/>
                </a:lnTo>
                <a:lnTo>
                  <a:pt x="2823297" y="879832"/>
                </a:lnTo>
                <a:lnTo>
                  <a:pt x="2819498" y="874535"/>
                </a:lnTo>
                <a:lnTo>
                  <a:pt x="2815295" y="869568"/>
                </a:lnTo>
                <a:lnTo>
                  <a:pt x="2810508" y="865115"/>
                </a:lnTo>
                <a:lnTo>
                  <a:pt x="2804956" y="861356"/>
                </a:lnTo>
                <a:lnTo>
                  <a:pt x="2801619" y="859601"/>
                </a:lnTo>
                <a:lnTo>
                  <a:pt x="2801840" y="852605"/>
                </a:lnTo>
                <a:lnTo>
                  <a:pt x="2804736" y="849490"/>
                </a:lnTo>
                <a:lnTo>
                  <a:pt x="2805543" y="848518"/>
                </a:lnTo>
                <a:lnTo>
                  <a:pt x="2806899" y="848320"/>
                </a:lnTo>
                <a:lnTo>
                  <a:pt x="2808073" y="847743"/>
                </a:lnTo>
                <a:lnTo>
                  <a:pt x="2808660" y="847933"/>
                </a:lnTo>
                <a:lnTo>
                  <a:pt x="2809246" y="847933"/>
                </a:lnTo>
                <a:lnTo>
                  <a:pt x="2811006" y="849103"/>
                </a:lnTo>
                <a:lnTo>
                  <a:pt x="2812363" y="849490"/>
                </a:lnTo>
                <a:lnTo>
                  <a:pt x="2812949" y="850462"/>
                </a:lnTo>
                <a:lnTo>
                  <a:pt x="2817247" y="856684"/>
                </a:lnTo>
                <a:lnTo>
                  <a:pt x="2821354" y="862906"/>
                </a:lnTo>
                <a:lnTo>
                  <a:pt x="2828173" y="866993"/>
                </a:lnTo>
                <a:lnTo>
                  <a:pt x="2831289" y="868740"/>
                </a:lnTo>
                <a:lnTo>
                  <a:pt x="2832828" y="873025"/>
                </a:lnTo>
                <a:lnTo>
                  <a:pt x="2831472" y="876915"/>
                </a:lnTo>
                <a:lnTo>
                  <a:pt x="2830885" y="878464"/>
                </a:lnTo>
                <a:lnTo>
                  <a:pt x="2829529" y="880219"/>
                </a:lnTo>
                <a:lnTo>
                  <a:pt x="2828173" y="881192"/>
                </a:lnTo>
                <a:lnTo>
                  <a:pt x="2826413" y="882552"/>
                </a:lnTo>
                <a:close/>
              </a:path>
              <a:path w="4097654" h="972819">
                <a:moveTo>
                  <a:pt x="2847275" y="462862"/>
                </a:moveTo>
                <a:lnTo>
                  <a:pt x="2843389" y="462087"/>
                </a:lnTo>
                <a:lnTo>
                  <a:pt x="2842581" y="460142"/>
                </a:lnTo>
                <a:lnTo>
                  <a:pt x="2841408" y="457810"/>
                </a:lnTo>
                <a:lnTo>
                  <a:pt x="2839869" y="448276"/>
                </a:lnTo>
                <a:lnTo>
                  <a:pt x="2835175" y="441864"/>
                </a:lnTo>
                <a:lnTo>
                  <a:pt x="2827952" y="437390"/>
                </a:lnTo>
                <a:lnTo>
                  <a:pt x="2827586" y="436995"/>
                </a:lnTo>
                <a:lnTo>
                  <a:pt x="2827586" y="436607"/>
                </a:lnTo>
                <a:lnTo>
                  <a:pt x="2827365" y="436220"/>
                </a:lnTo>
                <a:lnTo>
                  <a:pt x="2830520" y="435832"/>
                </a:lnTo>
                <a:lnTo>
                  <a:pt x="2833636" y="435247"/>
                </a:lnTo>
                <a:lnTo>
                  <a:pt x="2836752" y="434860"/>
                </a:lnTo>
                <a:lnTo>
                  <a:pt x="2841408" y="438362"/>
                </a:lnTo>
                <a:lnTo>
                  <a:pt x="2846505" y="441469"/>
                </a:lnTo>
                <a:lnTo>
                  <a:pt x="2851755" y="444197"/>
                </a:lnTo>
                <a:lnTo>
                  <a:pt x="2853698" y="445169"/>
                </a:lnTo>
                <a:lnTo>
                  <a:pt x="2854506" y="448276"/>
                </a:lnTo>
                <a:lnTo>
                  <a:pt x="2855275" y="449643"/>
                </a:lnTo>
                <a:lnTo>
                  <a:pt x="2854689" y="455083"/>
                </a:lnTo>
                <a:lnTo>
                  <a:pt x="2853325" y="459170"/>
                </a:lnTo>
                <a:lnTo>
                  <a:pt x="2849218" y="461700"/>
                </a:lnTo>
                <a:lnTo>
                  <a:pt x="2847275" y="462862"/>
                </a:lnTo>
                <a:close/>
              </a:path>
              <a:path w="4097654" h="972819">
                <a:moveTo>
                  <a:pt x="2969765" y="458387"/>
                </a:moveTo>
                <a:lnTo>
                  <a:pt x="2963525" y="458198"/>
                </a:lnTo>
                <a:lnTo>
                  <a:pt x="2957879" y="446916"/>
                </a:lnTo>
                <a:lnTo>
                  <a:pt x="2952416" y="441272"/>
                </a:lnTo>
                <a:lnTo>
                  <a:pt x="2946770" y="436022"/>
                </a:lnTo>
                <a:lnTo>
                  <a:pt x="2945962" y="435445"/>
                </a:lnTo>
                <a:lnTo>
                  <a:pt x="2945596" y="433105"/>
                </a:lnTo>
                <a:lnTo>
                  <a:pt x="2945962" y="432718"/>
                </a:lnTo>
                <a:lnTo>
                  <a:pt x="2947135" y="431745"/>
                </a:lnTo>
                <a:lnTo>
                  <a:pt x="2949078" y="431168"/>
                </a:lnTo>
                <a:lnTo>
                  <a:pt x="2950656" y="430583"/>
                </a:lnTo>
                <a:lnTo>
                  <a:pt x="2951059" y="430385"/>
                </a:lnTo>
                <a:lnTo>
                  <a:pt x="2951829" y="430773"/>
                </a:lnTo>
                <a:lnTo>
                  <a:pt x="2952416" y="430970"/>
                </a:lnTo>
                <a:lnTo>
                  <a:pt x="2953368" y="431358"/>
                </a:lnTo>
                <a:lnTo>
                  <a:pt x="2954945" y="431745"/>
                </a:lnTo>
                <a:lnTo>
                  <a:pt x="2955532" y="432718"/>
                </a:lnTo>
                <a:lnTo>
                  <a:pt x="2960591" y="439912"/>
                </a:lnTo>
                <a:lnTo>
                  <a:pt x="2967632" y="443027"/>
                </a:lnTo>
                <a:lnTo>
                  <a:pt x="2976585" y="443224"/>
                </a:lnTo>
                <a:lnTo>
                  <a:pt x="2977171" y="443809"/>
                </a:lnTo>
                <a:lnTo>
                  <a:pt x="2977758" y="444197"/>
                </a:lnTo>
                <a:lnTo>
                  <a:pt x="2978931" y="449059"/>
                </a:lnTo>
                <a:lnTo>
                  <a:pt x="2976806" y="452553"/>
                </a:lnTo>
                <a:lnTo>
                  <a:pt x="2969765" y="458387"/>
                </a:lnTo>
                <a:close/>
              </a:path>
              <a:path w="4097654" h="972819">
                <a:moveTo>
                  <a:pt x="3252614" y="818761"/>
                </a:moveTo>
                <a:lnTo>
                  <a:pt x="3250268" y="817986"/>
                </a:lnTo>
                <a:lnTo>
                  <a:pt x="3247555" y="817203"/>
                </a:lnTo>
                <a:lnTo>
                  <a:pt x="3246382" y="815069"/>
                </a:lnTo>
                <a:lnTo>
                  <a:pt x="3245574" y="812539"/>
                </a:lnTo>
                <a:lnTo>
                  <a:pt x="3245692" y="809424"/>
                </a:lnTo>
                <a:lnTo>
                  <a:pt x="3246161" y="807092"/>
                </a:lnTo>
                <a:lnTo>
                  <a:pt x="3254557" y="802617"/>
                </a:lnTo>
                <a:lnTo>
                  <a:pt x="3263541" y="792506"/>
                </a:lnTo>
                <a:lnTo>
                  <a:pt x="3266657" y="789201"/>
                </a:lnTo>
                <a:lnTo>
                  <a:pt x="3271907" y="790561"/>
                </a:lnTo>
                <a:lnTo>
                  <a:pt x="3274254" y="795233"/>
                </a:lnTo>
                <a:lnTo>
                  <a:pt x="3275427" y="797368"/>
                </a:lnTo>
                <a:lnTo>
                  <a:pt x="3274657" y="800870"/>
                </a:lnTo>
                <a:lnTo>
                  <a:pt x="3272707" y="801842"/>
                </a:lnTo>
                <a:lnTo>
                  <a:pt x="3271716" y="802230"/>
                </a:lnTo>
                <a:lnTo>
                  <a:pt x="3270543" y="803012"/>
                </a:lnTo>
                <a:lnTo>
                  <a:pt x="3269370" y="803202"/>
                </a:lnTo>
                <a:lnTo>
                  <a:pt x="3265301" y="803590"/>
                </a:lnTo>
                <a:lnTo>
                  <a:pt x="3262550" y="805929"/>
                </a:lnTo>
                <a:lnTo>
                  <a:pt x="3260607" y="809424"/>
                </a:lnTo>
                <a:lnTo>
                  <a:pt x="3259434" y="811764"/>
                </a:lnTo>
                <a:lnTo>
                  <a:pt x="3258261" y="813899"/>
                </a:lnTo>
                <a:lnTo>
                  <a:pt x="3256904" y="816041"/>
                </a:lnTo>
                <a:lnTo>
                  <a:pt x="3255731" y="817986"/>
                </a:lnTo>
                <a:lnTo>
                  <a:pt x="3252614" y="818761"/>
                </a:lnTo>
                <a:close/>
              </a:path>
              <a:path w="4097654" h="972819">
                <a:moveTo>
                  <a:pt x="3189205" y="917755"/>
                </a:moveTo>
                <a:lnTo>
                  <a:pt x="3185099" y="915028"/>
                </a:lnTo>
                <a:lnTo>
                  <a:pt x="3183742" y="910364"/>
                </a:lnTo>
                <a:lnTo>
                  <a:pt x="3185099" y="908221"/>
                </a:lnTo>
                <a:lnTo>
                  <a:pt x="3185502" y="907636"/>
                </a:lnTo>
                <a:lnTo>
                  <a:pt x="3185502" y="906664"/>
                </a:lnTo>
                <a:lnTo>
                  <a:pt x="3185906" y="906474"/>
                </a:lnTo>
                <a:lnTo>
                  <a:pt x="3192543" y="902585"/>
                </a:lnTo>
                <a:lnTo>
                  <a:pt x="3197206" y="896750"/>
                </a:lnTo>
                <a:lnTo>
                  <a:pt x="3200726" y="890133"/>
                </a:lnTo>
                <a:lnTo>
                  <a:pt x="3201496" y="888971"/>
                </a:lnTo>
                <a:lnTo>
                  <a:pt x="3204025" y="888773"/>
                </a:lnTo>
                <a:lnTo>
                  <a:pt x="3205199" y="888386"/>
                </a:lnTo>
                <a:lnTo>
                  <a:pt x="3208132" y="889358"/>
                </a:lnTo>
                <a:lnTo>
                  <a:pt x="3210296" y="890528"/>
                </a:lnTo>
                <a:lnTo>
                  <a:pt x="3211066" y="893248"/>
                </a:lnTo>
                <a:lnTo>
                  <a:pt x="3211835" y="895778"/>
                </a:lnTo>
                <a:lnTo>
                  <a:pt x="3212018" y="898885"/>
                </a:lnTo>
                <a:lnTo>
                  <a:pt x="3210075" y="900252"/>
                </a:lnTo>
                <a:lnTo>
                  <a:pt x="3204025" y="904719"/>
                </a:lnTo>
                <a:lnTo>
                  <a:pt x="3199553" y="910751"/>
                </a:lnTo>
                <a:lnTo>
                  <a:pt x="3194486" y="916001"/>
                </a:lnTo>
                <a:lnTo>
                  <a:pt x="3193130" y="917360"/>
                </a:lnTo>
                <a:lnTo>
                  <a:pt x="3189205" y="917755"/>
                </a:lnTo>
                <a:close/>
              </a:path>
              <a:path w="4097654" h="972819">
                <a:moveTo>
                  <a:pt x="3263730" y="443809"/>
                </a:moveTo>
                <a:lnTo>
                  <a:pt x="3246968" y="443809"/>
                </a:lnTo>
                <a:lnTo>
                  <a:pt x="3253788" y="443224"/>
                </a:lnTo>
                <a:lnTo>
                  <a:pt x="3259030" y="440884"/>
                </a:lnTo>
                <a:lnTo>
                  <a:pt x="3262550" y="434662"/>
                </a:lnTo>
                <a:lnTo>
                  <a:pt x="3263137" y="433500"/>
                </a:lnTo>
                <a:lnTo>
                  <a:pt x="3264310" y="432718"/>
                </a:lnTo>
                <a:lnTo>
                  <a:pt x="3266657" y="431943"/>
                </a:lnTo>
                <a:lnTo>
                  <a:pt x="3268417" y="431745"/>
                </a:lnTo>
                <a:lnTo>
                  <a:pt x="3270177" y="433500"/>
                </a:lnTo>
                <a:lnTo>
                  <a:pt x="3271534" y="435445"/>
                </a:lnTo>
                <a:lnTo>
                  <a:pt x="3271130" y="438552"/>
                </a:lnTo>
                <a:lnTo>
                  <a:pt x="3269773" y="440694"/>
                </a:lnTo>
                <a:lnTo>
                  <a:pt x="3268417" y="441469"/>
                </a:lnTo>
                <a:lnTo>
                  <a:pt x="3263730" y="443809"/>
                </a:lnTo>
                <a:close/>
              </a:path>
              <a:path w="4097654" h="972819">
                <a:moveTo>
                  <a:pt x="3251258" y="460332"/>
                </a:moveTo>
                <a:lnTo>
                  <a:pt x="3249498" y="460332"/>
                </a:lnTo>
                <a:lnTo>
                  <a:pt x="3244622" y="460142"/>
                </a:lnTo>
                <a:lnTo>
                  <a:pt x="3239928" y="455083"/>
                </a:lnTo>
                <a:lnTo>
                  <a:pt x="3239524" y="449833"/>
                </a:lnTo>
                <a:lnTo>
                  <a:pt x="3240332" y="448671"/>
                </a:lnTo>
                <a:lnTo>
                  <a:pt x="3240919" y="446916"/>
                </a:lnTo>
                <a:lnTo>
                  <a:pt x="3243631" y="444584"/>
                </a:lnTo>
                <a:lnTo>
                  <a:pt x="3245391" y="443612"/>
                </a:lnTo>
                <a:lnTo>
                  <a:pt x="3246968" y="443809"/>
                </a:lnTo>
                <a:lnTo>
                  <a:pt x="3263730" y="443809"/>
                </a:lnTo>
                <a:lnTo>
                  <a:pt x="3262954" y="444197"/>
                </a:lnTo>
                <a:lnTo>
                  <a:pt x="3260021" y="448861"/>
                </a:lnTo>
                <a:lnTo>
                  <a:pt x="3257857" y="454308"/>
                </a:lnTo>
                <a:lnTo>
                  <a:pt x="3257270" y="455865"/>
                </a:lnTo>
                <a:lnTo>
                  <a:pt x="3255914" y="457613"/>
                </a:lnTo>
                <a:lnTo>
                  <a:pt x="3253201" y="459557"/>
                </a:lnTo>
                <a:lnTo>
                  <a:pt x="3251258" y="460332"/>
                </a:lnTo>
                <a:close/>
              </a:path>
              <a:path w="4097654" h="972819">
                <a:moveTo>
                  <a:pt x="2743132" y="718603"/>
                </a:moveTo>
                <a:lnTo>
                  <a:pt x="2740968" y="718216"/>
                </a:lnTo>
                <a:lnTo>
                  <a:pt x="2739612" y="717046"/>
                </a:lnTo>
                <a:lnTo>
                  <a:pt x="2736671" y="715101"/>
                </a:lnTo>
                <a:lnTo>
                  <a:pt x="2726918" y="700910"/>
                </a:lnTo>
                <a:lnTo>
                  <a:pt x="2725562" y="697408"/>
                </a:lnTo>
                <a:lnTo>
                  <a:pt x="2725379" y="696823"/>
                </a:lnTo>
                <a:lnTo>
                  <a:pt x="2725562" y="696238"/>
                </a:lnTo>
                <a:lnTo>
                  <a:pt x="2725562" y="695653"/>
                </a:lnTo>
                <a:lnTo>
                  <a:pt x="2726148" y="694491"/>
                </a:lnTo>
                <a:lnTo>
                  <a:pt x="2726552" y="693131"/>
                </a:lnTo>
                <a:lnTo>
                  <a:pt x="2728495" y="691961"/>
                </a:lnTo>
                <a:lnTo>
                  <a:pt x="2730255" y="691961"/>
                </a:lnTo>
                <a:lnTo>
                  <a:pt x="2731025" y="692546"/>
                </a:lnTo>
                <a:lnTo>
                  <a:pt x="2737258" y="696823"/>
                </a:lnTo>
                <a:lnTo>
                  <a:pt x="2743719" y="700910"/>
                </a:lnTo>
                <a:lnTo>
                  <a:pt x="2750538" y="704017"/>
                </a:lnTo>
                <a:lnTo>
                  <a:pt x="2752481" y="704990"/>
                </a:lnTo>
                <a:lnTo>
                  <a:pt x="2753251" y="708104"/>
                </a:lnTo>
                <a:lnTo>
                  <a:pt x="2752664" y="710824"/>
                </a:lnTo>
                <a:lnTo>
                  <a:pt x="2751491" y="714911"/>
                </a:lnTo>
                <a:lnTo>
                  <a:pt x="2748778" y="717441"/>
                </a:lnTo>
                <a:lnTo>
                  <a:pt x="2744892" y="718216"/>
                </a:lnTo>
                <a:lnTo>
                  <a:pt x="2743132" y="718603"/>
                </a:lnTo>
                <a:close/>
              </a:path>
              <a:path w="4097654" h="972819">
                <a:moveTo>
                  <a:pt x="2676020" y="518486"/>
                </a:moveTo>
                <a:lnTo>
                  <a:pt x="2672500" y="517901"/>
                </a:lnTo>
                <a:lnTo>
                  <a:pt x="2669970" y="517901"/>
                </a:lnTo>
                <a:lnTo>
                  <a:pt x="2667623" y="517119"/>
                </a:lnTo>
                <a:lnTo>
                  <a:pt x="2664507" y="516147"/>
                </a:lnTo>
                <a:lnTo>
                  <a:pt x="2663334" y="511870"/>
                </a:lnTo>
                <a:lnTo>
                  <a:pt x="2665277" y="509537"/>
                </a:lnTo>
                <a:lnTo>
                  <a:pt x="2666450" y="508177"/>
                </a:lnTo>
                <a:lnTo>
                  <a:pt x="2667623" y="506620"/>
                </a:lnTo>
                <a:lnTo>
                  <a:pt x="2678367" y="486200"/>
                </a:lnTo>
                <a:lnTo>
                  <a:pt x="2681483" y="484650"/>
                </a:lnTo>
                <a:lnTo>
                  <a:pt x="2687312" y="484840"/>
                </a:lnTo>
                <a:lnTo>
                  <a:pt x="2689476" y="484840"/>
                </a:lnTo>
                <a:lnTo>
                  <a:pt x="2692189" y="487567"/>
                </a:lnTo>
                <a:lnTo>
                  <a:pt x="2691823" y="491647"/>
                </a:lnTo>
                <a:lnTo>
                  <a:pt x="2691602" y="493591"/>
                </a:lnTo>
                <a:lnTo>
                  <a:pt x="2690832" y="495149"/>
                </a:lnTo>
                <a:lnTo>
                  <a:pt x="2689659" y="497284"/>
                </a:lnTo>
                <a:lnTo>
                  <a:pt x="2688486" y="499821"/>
                </a:lnTo>
                <a:lnTo>
                  <a:pt x="2686543" y="501181"/>
                </a:lnTo>
                <a:lnTo>
                  <a:pt x="2680897" y="505458"/>
                </a:lnTo>
                <a:lnTo>
                  <a:pt x="2676973" y="510897"/>
                </a:lnTo>
                <a:lnTo>
                  <a:pt x="2676020" y="518486"/>
                </a:lnTo>
                <a:close/>
              </a:path>
              <a:path w="4097654" h="972819">
                <a:moveTo>
                  <a:pt x="2695709" y="544939"/>
                </a:moveTo>
                <a:lnTo>
                  <a:pt x="2685004" y="544156"/>
                </a:lnTo>
                <a:lnTo>
                  <a:pt x="2682070" y="541049"/>
                </a:lnTo>
                <a:lnTo>
                  <a:pt x="2680493" y="539294"/>
                </a:lnTo>
                <a:lnTo>
                  <a:pt x="2679723" y="536764"/>
                </a:lnTo>
                <a:lnTo>
                  <a:pt x="2678733" y="534432"/>
                </a:lnTo>
                <a:lnTo>
                  <a:pt x="2678367" y="533262"/>
                </a:lnTo>
                <a:lnTo>
                  <a:pt x="2678367" y="531902"/>
                </a:lnTo>
                <a:lnTo>
                  <a:pt x="2678954" y="528210"/>
                </a:lnTo>
                <a:lnTo>
                  <a:pt x="2679540" y="525878"/>
                </a:lnTo>
                <a:lnTo>
                  <a:pt x="2679906" y="523546"/>
                </a:lnTo>
                <a:lnTo>
                  <a:pt x="2684196" y="521791"/>
                </a:lnTo>
                <a:lnTo>
                  <a:pt x="2688486" y="520629"/>
                </a:lnTo>
                <a:lnTo>
                  <a:pt x="2695305" y="516344"/>
                </a:lnTo>
                <a:lnTo>
                  <a:pt x="2697659" y="513039"/>
                </a:lnTo>
                <a:lnTo>
                  <a:pt x="2704700" y="507403"/>
                </a:lnTo>
                <a:lnTo>
                  <a:pt x="2711115" y="509150"/>
                </a:lnTo>
                <a:lnTo>
                  <a:pt x="2713279" y="514012"/>
                </a:lnTo>
                <a:lnTo>
                  <a:pt x="2714157" y="516344"/>
                </a:lnTo>
                <a:lnTo>
                  <a:pt x="2714282" y="517119"/>
                </a:lnTo>
                <a:lnTo>
                  <a:pt x="2714453" y="519071"/>
                </a:lnTo>
                <a:lnTo>
                  <a:pt x="2712693" y="521206"/>
                </a:lnTo>
                <a:lnTo>
                  <a:pt x="2711923" y="522178"/>
                </a:lnTo>
                <a:lnTo>
                  <a:pt x="2711115" y="523151"/>
                </a:lnTo>
                <a:lnTo>
                  <a:pt x="2710163" y="523933"/>
                </a:lnTo>
                <a:lnTo>
                  <a:pt x="2704700" y="527625"/>
                </a:lnTo>
                <a:lnTo>
                  <a:pt x="2700989" y="532100"/>
                </a:lnTo>
                <a:lnTo>
                  <a:pt x="2698459" y="538322"/>
                </a:lnTo>
                <a:lnTo>
                  <a:pt x="2695709" y="544939"/>
                </a:lnTo>
                <a:close/>
              </a:path>
              <a:path w="4097654" h="972819">
                <a:moveTo>
                  <a:pt x="2805322" y="934286"/>
                </a:moveTo>
                <a:lnTo>
                  <a:pt x="2804149" y="933314"/>
                </a:lnTo>
                <a:lnTo>
                  <a:pt x="2801032" y="930974"/>
                </a:lnTo>
                <a:lnTo>
                  <a:pt x="2797916" y="925922"/>
                </a:lnTo>
                <a:lnTo>
                  <a:pt x="2794800" y="924167"/>
                </a:lnTo>
                <a:lnTo>
                  <a:pt x="2791097" y="923005"/>
                </a:lnTo>
                <a:lnTo>
                  <a:pt x="2786037" y="921835"/>
                </a:lnTo>
                <a:lnTo>
                  <a:pt x="2779584" y="919700"/>
                </a:lnTo>
                <a:lnTo>
                  <a:pt x="2777054" y="914838"/>
                </a:lnTo>
                <a:lnTo>
                  <a:pt x="2778227" y="905889"/>
                </a:lnTo>
                <a:lnTo>
                  <a:pt x="2781748" y="903169"/>
                </a:lnTo>
                <a:lnTo>
                  <a:pt x="2790327" y="903169"/>
                </a:lnTo>
                <a:lnTo>
                  <a:pt x="2793261" y="904142"/>
                </a:lnTo>
                <a:lnTo>
                  <a:pt x="2794800" y="907447"/>
                </a:lnTo>
                <a:lnTo>
                  <a:pt x="2795569" y="909194"/>
                </a:lnTo>
                <a:lnTo>
                  <a:pt x="2796377" y="910949"/>
                </a:lnTo>
                <a:lnTo>
                  <a:pt x="2796964" y="912696"/>
                </a:lnTo>
                <a:lnTo>
                  <a:pt x="2798320" y="917945"/>
                </a:lnTo>
                <a:lnTo>
                  <a:pt x="2801436" y="921645"/>
                </a:lnTo>
                <a:lnTo>
                  <a:pt x="2806130" y="924167"/>
                </a:lnTo>
                <a:lnTo>
                  <a:pt x="2807669" y="924950"/>
                </a:lnTo>
                <a:lnTo>
                  <a:pt x="2808660" y="926895"/>
                </a:lnTo>
                <a:lnTo>
                  <a:pt x="2809429" y="928642"/>
                </a:lnTo>
                <a:lnTo>
                  <a:pt x="2810016" y="929614"/>
                </a:lnTo>
                <a:lnTo>
                  <a:pt x="2809429" y="930974"/>
                </a:lnTo>
                <a:lnTo>
                  <a:pt x="2809025" y="932144"/>
                </a:lnTo>
                <a:lnTo>
                  <a:pt x="2808660" y="933701"/>
                </a:lnTo>
                <a:lnTo>
                  <a:pt x="2805322" y="934286"/>
                </a:lnTo>
                <a:close/>
              </a:path>
              <a:path w="4097654" h="972819">
                <a:moveTo>
                  <a:pt x="3096759" y="544741"/>
                </a:moveTo>
                <a:lnTo>
                  <a:pt x="3093238" y="543769"/>
                </a:lnTo>
                <a:lnTo>
                  <a:pt x="3089535" y="542994"/>
                </a:lnTo>
                <a:lnTo>
                  <a:pt x="3086236" y="541437"/>
                </a:lnTo>
                <a:lnTo>
                  <a:pt x="3082716" y="539682"/>
                </a:lnTo>
                <a:lnTo>
                  <a:pt x="3080362" y="536377"/>
                </a:lnTo>
                <a:lnTo>
                  <a:pt x="3080577" y="531713"/>
                </a:lnTo>
                <a:lnTo>
                  <a:pt x="3080765" y="528795"/>
                </a:lnTo>
                <a:lnTo>
                  <a:pt x="3082899" y="525681"/>
                </a:lnTo>
                <a:lnTo>
                  <a:pt x="3093825" y="522961"/>
                </a:lnTo>
                <a:lnTo>
                  <a:pt x="3099692" y="518486"/>
                </a:lnTo>
                <a:lnTo>
                  <a:pt x="3105925" y="511292"/>
                </a:lnTo>
                <a:lnTo>
                  <a:pt x="3108858" y="511482"/>
                </a:lnTo>
                <a:lnTo>
                  <a:pt x="3109628" y="513237"/>
                </a:lnTo>
                <a:lnTo>
                  <a:pt x="3110397" y="514787"/>
                </a:lnTo>
                <a:lnTo>
                  <a:pt x="3111205" y="516929"/>
                </a:lnTo>
                <a:lnTo>
                  <a:pt x="3110397" y="520044"/>
                </a:lnTo>
                <a:lnTo>
                  <a:pt x="3108858" y="521791"/>
                </a:lnTo>
                <a:lnTo>
                  <a:pt x="3107281" y="522574"/>
                </a:lnTo>
                <a:lnTo>
                  <a:pt x="3100462" y="526266"/>
                </a:lnTo>
                <a:lnTo>
                  <a:pt x="3097162" y="531713"/>
                </a:lnTo>
                <a:lnTo>
                  <a:pt x="3097749" y="539682"/>
                </a:lnTo>
                <a:lnTo>
                  <a:pt x="3097932" y="541437"/>
                </a:lnTo>
                <a:lnTo>
                  <a:pt x="3097162" y="542994"/>
                </a:lnTo>
                <a:lnTo>
                  <a:pt x="3096759" y="544741"/>
                </a:lnTo>
                <a:close/>
              </a:path>
              <a:path w="4097654" h="972819">
                <a:moveTo>
                  <a:pt x="3105521" y="560497"/>
                </a:moveTo>
                <a:lnTo>
                  <a:pt x="3102222" y="559715"/>
                </a:lnTo>
                <a:lnTo>
                  <a:pt x="3101048" y="559327"/>
                </a:lnTo>
                <a:lnTo>
                  <a:pt x="3099471" y="558552"/>
                </a:lnTo>
                <a:lnTo>
                  <a:pt x="3099692" y="557580"/>
                </a:lnTo>
                <a:lnTo>
                  <a:pt x="3098702" y="553493"/>
                </a:lnTo>
                <a:lnTo>
                  <a:pt x="3098115" y="549406"/>
                </a:lnTo>
                <a:lnTo>
                  <a:pt x="3097528" y="545129"/>
                </a:lnTo>
                <a:lnTo>
                  <a:pt x="3105925" y="544354"/>
                </a:lnTo>
                <a:lnTo>
                  <a:pt x="3110032" y="543769"/>
                </a:lnTo>
                <a:lnTo>
                  <a:pt x="3114100" y="543381"/>
                </a:lnTo>
                <a:lnTo>
                  <a:pt x="3117034" y="541239"/>
                </a:lnTo>
                <a:lnTo>
                  <a:pt x="3118611" y="537349"/>
                </a:lnTo>
                <a:lnTo>
                  <a:pt x="3119381" y="535792"/>
                </a:lnTo>
                <a:lnTo>
                  <a:pt x="3120158" y="534045"/>
                </a:lnTo>
                <a:lnTo>
                  <a:pt x="3121331" y="532487"/>
                </a:lnTo>
                <a:lnTo>
                  <a:pt x="3124082" y="528598"/>
                </a:lnTo>
                <a:lnTo>
                  <a:pt x="3130498" y="527428"/>
                </a:lnTo>
                <a:lnTo>
                  <a:pt x="3134970" y="529768"/>
                </a:lnTo>
                <a:lnTo>
                  <a:pt x="3137317" y="530930"/>
                </a:lnTo>
                <a:lnTo>
                  <a:pt x="3138490" y="533072"/>
                </a:lnTo>
                <a:lnTo>
                  <a:pt x="3138490" y="538519"/>
                </a:lnTo>
                <a:lnTo>
                  <a:pt x="3137134" y="540464"/>
                </a:lnTo>
                <a:lnTo>
                  <a:pt x="3132219" y="543966"/>
                </a:lnTo>
                <a:lnTo>
                  <a:pt x="3127785" y="543966"/>
                </a:lnTo>
                <a:lnTo>
                  <a:pt x="3124082" y="544741"/>
                </a:lnTo>
                <a:lnTo>
                  <a:pt x="3120745" y="545326"/>
                </a:lnTo>
                <a:lnTo>
                  <a:pt x="3118398" y="547073"/>
                </a:lnTo>
                <a:lnTo>
                  <a:pt x="3116630" y="549991"/>
                </a:lnTo>
                <a:lnTo>
                  <a:pt x="3115091" y="552710"/>
                </a:lnTo>
                <a:lnTo>
                  <a:pt x="3113148" y="555240"/>
                </a:lnTo>
                <a:lnTo>
                  <a:pt x="3110984" y="557382"/>
                </a:lnTo>
                <a:lnTo>
                  <a:pt x="3108637" y="559525"/>
                </a:lnTo>
                <a:lnTo>
                  <a:pt x="3105521" y="560497"/>
                </a:lnTo>
                <a:close/>
              </a:path>
              <a:path w="4097654" h="972819">
                <a:moveTo>
                  <a:pt x="3131671" y="544354"/>
                </a:moveTo>
                <a:lnTo>
                  <a:pt x="3127785" y="543966"/>
                </a:lnTo>
                <a:lnTo>
                  <a:pt x="3132219" y="543966"/>
                </a:lnTo>
                <a:lnTo>
                  <a:pt x="3131671" y="544354"/>
                </a:lnTo>
                <a:close/>
              </a:path>
              <a:path w="4097654" h="972819">
                <a:moveTo>
                  <a:pt x="3096942" y="545129"/>
                </a:moveTo>
                <a:lnTo>
                  <a:pt x="3096759" y="545129"/>
                </a:lnTo>
                <a:lnTo>
                  <a:pt x="3096759" y="544939"/>
                </a:lnTo>
                <a:lnTo>
                  <a:pt x="3096942" y="544939"/>
                </a:lnTo>
                <a:lnTo>
                  <a:pt x="3096942" y="545129"/>
                </a:lnTo>
                <a:close/>
              </a:path>
              <a:path w="4097654" h="972819">
                <a:moveTo>
                  <a:pt x="3113331" y="798538"/>
                </a:moveTo>
                <a:lnTo>
                  <a:pt x="3112340" y="798538"/>
                </a:lnTo>
                <a:lnTo>
                  <a:pt x="3107685" y="798340"/>
                </a:lnTo>
                <a:lnTo>
                  <a:pt x="3103395" y="796593"/>
                </a:lnTo>
                <a:lnTo>
                  <a:pt x="3100866" y="792893"/>
                </a:lnTo>
                <a:lnTo>
                  <a:pt x="3097345" y="788031"/>
                </a:lnTo>
                <a:lnTo>
                  <a:pt x="3093056" y="784924"/>
                </a:lnTo>
                <a:lnTo>
                  <a:pt x="3087775" y="782394"/>
                </a:lnTo>
                <a:lnTo>
                  <a:pt x="3082716" y="779865"/>
                </a:lnTo>
                <a:lnTo>
                  <a:pt x="3081543" y="774813"/>
                </a:lnTo>
                <a:lnTo>
                  <a:pt x="3082312" y="769366"/>
                </a:lnTo>
                <a:lnTo>
                  <a:pt x="3082899" y="764694"/>
                </a:lnTo>
                <a:lnTo>
                  <a:pt x="3088179" y="762361"/>
                </a:lnTo>
                <a:lnTo>
                  <a:pt x="3092469" y="764891"/>
                </a:lnTo>
                <a:lnTo>
                  <a:pt x="3094816" y="766061"/>
                </a:lnTo>
                <a:lnTo>
                  <a:pt x="3096576" y="767808"/>
                </a:lnTo>
                <a:lnTo>
                  <a:pt x="3097345" y="770338"/>
                </a:lnTo>
                <a:lnTo>
                  <a:pt x="3098884" y="775200"/>
                </a:lnTo>
                <a:lnTo>
                  <a:pt x="3100279" y="780062"/>
                </a:lnTo>
                <a:lnTo>
                  <a:pt x="3101818" y="785699"/>
                </a:lnTo>
                <a:lnTo>
                  <a:pt x="3106915" y="788031"/>
                </a:lnTo>
                <a:lnTo>
                  <a:pt x="3110984" y="789786"/>
                </a:lnTo>
                <a:lnTo>
                  <a:pt x="3114908" y="791731"/>
                </a:lnTo>
                <a:lnTo>
                  <a:pt x="3116264" y="792506"/>
                </a:lnTo>
                <a:lnTo>
                  <a:pt x="3116630" y="795423"/>
                </a:lnTo>
                <a:lnTo>
                  <a:pt x="3115495" y="796783"/>
                </a:lnTo>
                <a:lnTo>
                  <a:pt x="3114687" y="797565"/>
                </a:lnTo>
                <a:lnTo>
                  <a:pt x="3113331" y="798538"/>
                </a:lnTo>
                <a:close/>
              </a:path>
              <a:path w="4097654" h="972819">
                <a:moveTo>
                  <a:pt x="3287344" y="502541"/>
                </a:moveTo>
                <a:lnTo>
                  <a:pt x="3278361" y="493394"/>
                </a:lnTo>
                <a:lnTo>
                  <a:pt x="3276418" y="488540"/>
                </a:lnTo>
                <a:lnTo>
                  <a:pt x="3273294" y="484650"/>
                </a:lnTo>
                <a:lnTo>
                  <a:pt x="3268013" y="483093"/>
                </a:lnTo>
                <a:lnTo>
                  <a:pt x="3267023" y="482705"/>
                </a:lnTo>
                <a:lnTo>
                  <a:pt x="3263137" y="478808"/>
                </a:lnTo>
                <a:lnTo>
                  <a:pt x="3262146" y="476673"/>
                </a:lnTo>
                <a:lnTo>
                  <a:pt x="3262733" y="473946"/>
                </a:lnTo>
                <a:lnTo>
                  <a:pt x="3263320" y="471029"/>
                </a:lnTo>
                <a:lnTo>
                  <a:pt x="3266657" y="468696"/>
                </a:lnTo>
                <a:lnTo>
                  <a:pt x="3272494" y="468696"/>
                </a:lnTo>
                <a:lnTo>
                  <a:pt x="3275244" y="469669"/>
                </a:lnTo>
                <a:lnTo>
                  <a:pt x="3278947" y="478808"/>
                </a:lnTo>
                <a:lnTo>
                  <a:pt x="3283420" y="483678"/>
                </a:lnTo>
                <a:lnTo>
                  <a:pt x="3290057" y="486785"/>
                </a:lnTo>
                <a:lnTo>
                  <a:pt x="3291047" y="487370"/>
                </a:lnTo>
                <a:lnTo>
                  <a:pt x="3291817" y="488540"/>
                </a:lnTo>
                <a:lnTo>
                  <a:pt x="3292586" y="489504"/>
                </a:lnTo>
                <a:lnTo>
                  <a:pt x="3295923" y="493006"/>
                </a:lnTo>
                <a:lnTo>
                  <a:pt x="3293942" y="500398"/>
                </a:lnTo>
                <a:lnTo>
                  <a:pt x="3288883" y="501956"/>
                </a:lnTo>
                <a:lnTo>
                  <a:pt x="3287344" y="502541"/>
                </a:lnTo>
                <a:close/>
              </a:path>
              <a:path w="4097654" h="972819">
                <a:moveTo>
                  <a:pt x="2987145" y="841126"/>
                </a:moveTo>
                <a:lnTo>
                  <a:pt x="2984798" y="840153"/>
                </a:lnTo>
                <a:lnTo>
                  <a:pt x="2982634" y="838794"/>
                </a:lnTo>
                <a:lnTo>
                  <a:pt x="2981682" y="838019"/>
                </a:lnTo>
                <a:lnTo>
                  <a:pt x="2980326" y="837236"/>
                </a:lnTo>
                <a:lnTo>
                  <a:pt x="2977392" y="830042"/>
                </a:lnTo>
                <a:lnTo>
                  <a:pt x="2972699" y="826350"/>
                </a:lnTo>
                <a:lnTo>
                  <a:pt x="2965285" y="823820"/>
                </a:lnTo>
                <a:lnTo>
                  <a:pt x="2964294" y="822848"/>
                </a:lnTo>
                <a:lnTo>
                  <a:pt x="2963342" y="822065"/>
                </a:lnTo>
                <a:lnTo>
                  <a:pt x="2961986" y="821093"/>
                </a:lnTo>
                <a:lnTo>
                  <a:pt x="2960812" y="817203"/>
                </a:lnTo>
                <a:lnTo>
                  <a:pt x="2961582" y="815258"/>
                </a:lnTo>
                <a:lnTo>
                  <a:pt x="2962169" y="813511"/>
                </a:lnTo>
                <a:lnTo>
                  <a:pt x="2963121" y="811764"/>
                </a:lnTo>
                <a:lnTo>
                  <a:pt x="2964294" y="810396"/>
                </a:lnTo>
                <a:lnTo>
                  <a:pt x="2967045" y="807479"/>
                </a:lnTo>
                <a:lnTo>
                  <a:pt x="2972295" y="808064"/>
                </a:lnTo>
                <a:lnTo>
                  <a:pt x="2974055" y="811369"/>
                </a:lnTo>
                <a:lnTo>
                  <a:pt x="2975046" y="813124"/>
                </a:lnTo>
                <a:lnTo>
                  <a:pt x="2987328" y="825180"/>
                </a:lnTo>
                <a:lnTo>
                  <a:pt x="2990848" y="826737"/>
                </a:lnTo>
                <a:lnTo>
                  <a:pt x="2993378" y="827710"/>
                </a:lnTo>
                <a:lnTo>
                  <a:pt x="2994330" y="830042"/>
                </a:lnTo>
                <a:lnTo>
                  <a:pt x="2994330" y="835876"/>
                </a:lnTo>
                <a:lnTo>
                  <a:pt x="2992791" y="838406"/>
                </a:lnTo>
                <a:lnTo>
                  <a:pt x="2989675" y="839963"/>
                </a:lnTo>
                <a:lnTo>
                  <a:pt x="2987145" y="841126"/>
                </a:lnTo>
                <a:close/>
              </a:path>
              <a:path w="4097654" h="972819">
                <a:moveTo>
                  <a:pt x="2901114" y="797953"/>
                </a:moveTo>
                <a:lnTo>
                  <a:pt x="2899171" y="795036"/>
                </a:lnTo>
                <a:lnTo>
                  <a:pt x="2894881" y="788814"/>
                </a:lnTo>
                <a:lnTo>
                  <a:pt x="2889228" y="785699"/>
                </a:lnTo>
                <a:lnTo>
                  <a:pt x="2882004" y="784142"/>
                </a:lnTo>
                <a:lnTo>
                  <a:pt x="2880648" y="783754"/>
                </a:lnTo>
                <a:lnTo>
                  <a:pt x="2878888" y="781619"/>
                </a:lnTo>
                <a:lnTo>
                  <a:pt x="2878667" y="780062"/>
                </a:lnTo>
                <a:lnTo>
                  <a:pt x="2878359" y="776947"/>
                </a:lnTo>
                <a:lnTo>
                  <a:pt x="2878301" y="772670"/>
                </a:lnTo>
                <a:lnTo>
                  <a:pt x="2878888" y="768978"/>
                </a:lnTo>
                <a:lnTo>
                  <a:pt x="2879071" y="767611"/>
                </a:lnTo>
                <a:lnTo>
                  <a:pt x="2881418" y="766638"/>
                </a:lnTo>
                <a:lnTo>
                  <a:pt x="2882187" y="765864"/>
                </a:lnTo>
                <a:lnTo>
                  <a:pt x="2886477" y="765476"/>
                </a:lnTo>
                <a:lnTo>
                  <a:pt x="2889410" y="766448"/>
                </a:lnTo>
                <a:lnTo>
                  <a:pt x="2893517" y="771310"/>
                </a:lnTo>
                <a:lnTo>
                  <a:pt x="2895247" y="774030"/>
                </a:lnTo>
                <a:lnTo>
                  <a:pt x="2896420" y="776947"/>
                </a:lnTo>
                <a:lnTo>
                  <a:pt x="2898180" y="781224"/>
                </a:lnTo>
                <a:lnTo>
                  <a:pt x="2900931" y="784339"/>
                </a:lnTo>
                <a:lnTo>
                  <a:pt x="2905587" y="785699"/>
                </a:lnTo>
                <a:lnTo>
                  <a:pt x="2907164" y="786086"/>
                </a:lnTo>
                <a:lnTo>
                  <a:pt x="2908703" y="787644"/>
                </a:lnTo>
                <a:lnTo>
                  <a:pt x="2910097" y="788814"/>
                </a:lnTo>
                <a:lnTo>
                  <a:pt x="2911857" y="790174"/>
                </a:lnTo>
                <a:lnTo>
                  <a:pt x="2911271" y="794261"/>
                </a:lnTo>
                <a:lnTo>
                  <a:pt x="2909290" y="795423"/>
                </a:lnTo>
                <a:lnTo>
                  <a:pt x="2905587" y="797755"/>
                </a:lnTo>
                <a:lnTo>
                  <a:pt x="2901114" y="797953"/>
                </a:lnTo>
                <a:close/>
              </a:path>
              <a:path w="4097654" h="972819">
                <a:moveTo>
                  <a:pt x="3145714" y="396154"/>
                </a:moveTo>
                <a:lnTo>
                  <a:pt x="3144540" y="394992"/>
                </a:lnTo>
                <a:lnTo>
                  <a:pt x="3141828" y="391687"/>
                </a:lnTo>
                <a:lnTo>
                  <a:pt x="3139260" y="387987"/>
                </a:lnTo>
                <a:lnTo>
                  <a:pt x="3135961" y="385465"/>
                </a:lnTo>
                <a:lnTo>
                  <a:pt x="3133027" y="383323"/>
                </a:lnTo>
                <a:lnTo>
                  <a:pt x="3128958" y="382928"/>
                </a:lnTo>
                <a:lnTo>
                  <a:pt x="3125621" y="381180"/>
                </a:lnTo>
                <a:lnTo>
                  <a:pt x="3121514" y="378848"/>
                </a:lnTo>
                <a:lnTo>
                  <a:pt x="3119967" y="374769"/>
                </a:lnTo>
                <a:lnTo>
                  <a:pt x="3119793" y="370879"/>
                </a:lnTo>
                <a:lnTo>
                  <a:pt x="3119785" y="369709"/>
                </a:lnTo>
                <a:lnTo>
                  <a:pt x="3125804" y="368934"/>
                </a:lnTo>
                <a:lnTo>
                  <a:pt x="3138125" y="367764"/>
                </a:lnTo>
                <a:lnTo>
                  <a:pt x="3138307" y="368737"/>
                </a:lnTo>
                <a:lnTo>
                  <a:pt x="3138711" y="369709"/>
                </a:lnTo>
                <a:lnTo>
                  <a:pt x="3138711" y="370879"/>
                </a:lnTo>
                <a:lnTo>
                  <a:pt x="3139260" y="377291"/>
                </a:lnTo>
                <a:lnTo>
                  <a:pt x="3141424" y="382928"/>
                </a:lnTo>
                <a:lnTo>
                  <a:pt x="3147070" y="386825"/>
                </a:lnTo>
                <a:lnTo>
                  <a:pt x="3148060" y="387410"/>
                </a:lnTo>
                <a:lnTo>
                  <a:pt x="3148647" y="388572"/>
                </a:lnTo>
                <a:lnTo>
                  <a:pt x="3149417" y="389545"/>
                </a:lnTo>
                <a:lnTo>
                  <a:pt x="3150773" y="391102"/>
                </a:lnTo>
                <a:lnTo>
                  <a:pt x="3150407" y="392849"/>
                </a:lnTo>
                <a:lnTo>
                  <a:pt x="3149417" y="394604"/>
                </a:lnTo>
                <a:lnTo>
                  <a:pt x="3148647" y="395766"/>
                </a:lnTo>
                <a:lnTo>
                  <a:pt x="3145714" y="396154"/>
                </a:lnTo>
                <a:close/>
              </a:path>
              <a:path w="4097654" h="972819">
                <a:moveTo>
                  <a:pt x="3110214" y="917171"/>
                </a:moveTo>
                <a:lnTo>
                  <a:pt x="3107464" y="916586"/>
                </a:lnTo>
                <a:lnTo>
                  <a:pt x="3105521" y="916198"/>
                </a:lnTo>
                <a:lnTo>
                  <a:pt x="3103761" y="915416"/>
                </a:lnTo>
                <a:lnTo>
                  <a:pt x="3102222" y="914443"/>
                </a:lnTo>
                <a:lnTo>
                  <a:pt x="3100866" y="913471"/>
                </a:lnTo>
                <a:lnTo>
                  <a:pt x="3099288" y="911921"/>
                </a:lnTo>
                <a:lnTo>
                  <a:pt x="3096355" y="906087"/>
                </a:lnTo>
                <a:lnTo>
                  <a:pt x="3093459" y="903169"/>
                </a:lnTo>
                <a:lnTo>
                  <a:pt x="3086823" y="902387"/>
                </a:lnTo>
                <a:lnTo>
                  <a:pt x="3085063" y="901415"/>
                </a:lnTo>
                <a:lnTo>
                  <a:pt x="3083303" y="900640"/>
                </a:lnTo>
                <a:lnTo>
                  <a:pt x="3079592" y="898695"/>
                </a:lnTo>
                <a:lnTo>
                  <a:pt x="3078236" y="894418"/>
                </a:lnTo>
                <a:lnTo>
                  <a:pt x="3079996" y="890916"/>
                </a:lnTo>
                <a:lnTo>
                  <a:pt x="3082312" y="886441"/>
                </a:lnTo>
                <a:lnTo>
                  <a:pt x="3087006" y="884694"/>
                </a:lnTo>
                <a:lnTo>
                  <a:pt x="3094008" y="887999"/>
                </a:lnTo>
                <a:lnTo>
                  <a:pt x="3096355" y="890133"/>
                </a:lnTo>
                <a:lnTo>
                  <a:pt x="3098519" y="898885"/>
                </a:lnTo>
                <a:lnTo>
                  <a:pt x="3101452" y="902197"/>
                </a:lnTo>
                <a:lnTo>
                  <a:pt x="3107098" y="903747"/>
                </a:lnTo>
                <a:lnTo>
                  <a:pt x="3109445" y="904332"/>
                </a:lnTo>
                <a:lnTo>
                  <a:pt x="3113148" y="908031"/>
                </a:lnTo>
                <a:lnTo>
                  <a:pt x="3113918" y="908609"/>
                </a:lnTo>
                <a:lnTo>
                  <a:pt x="3114100" y="910166"/>
                </a:lnTo>
                <a:lnTo>
                  <a:pt x="3114504" y="911336"/>
                </a:lnTo>
                <a:lnTo>
                  <a:pt x="3114504" y="913866"/>
                </a:lnTo>
                <a:lnTo>
                  <a:pt x="3110214" y="917171"/>
                </a:lnTo>
                <a:close/>
              </a:path>
              <a:path w="4097654" h="972819">
                <a:moveTo>
                  <a:pt x="3124265" y="619229"/>
                </a:moveTo>
                <a:lnTo>
                  <a:pt x="3121918" y="617861"/>
                </a:lnTo>
                <a:lnTo>
                  <a:pt x="3120927" y="617086"/>
                </a:lnTo>
                <a:lnTo>
                  <a:pt x="3119571" y="616311"/>
                </a:lnTo>
                <a:lnTo>
                  <a:pt x="3118984" y="615529"/>
                </a:lnTo>
                <a:lnTo>
                  <a:pt x="3117224" y="611449"/>
                </a:lnTo>
                <a:lnTo>
                  <a:pt x="3115790" y="607165"/>
                </a:lnTo>
                <a:lnTo>
                  <a:pt x="3114687" y="604058"/>
                </a:lnTo>
                <a:lnTo>
                  <a:pt x="3110801" y="601528"/>
                </a:lnTo>
                <a:lnTo>
                  <a:pt x="3107464" y="599781"/>
                </a:lnTo>
                <a:lnTo>
                  <a:pt x="3104569" y="597448"/>
                </a:lnTo>
                <a:lnTo>
                  <a:pt x="3102039" y="595693"/>
                </a:lnTo>
                <a:lnTo>
                  <a:pt x="3101452" y="591416"/>
                </a:lnTo>
                <a:lnTo>
                  <a:pt x="3103982" y="585969"/>
                </a:lnTo>
                <a:lnTo>
                  <a:pt x="3106329" y="583827"/>
                </a:lnTo>
                <a:lnTo>
                  <a:pt x="3109811" y="583637"/>
                </a:lnTo>
                <a:lnTo>
                  <a:pt x="3110618" y="583637"/>
                </a:lnTo>
                <a:lnTo>
                  <a:pt x="3111205" y="583440"/>
                </a:lnTo>
                <a:lnTo>
                  <a:pt x="3114687" y="583440"/>
                </a:lnTo>
                <a:lnTo>
                  <a:pt x="3117034" y="584800"/>
                </a:lnTo>
                <a:lnTo>
                  <a:pt x="3117621" y="587139"/>
                </a:lnTo>
                <a:lnTo>
                  <a:pt x="3117811" y="588302"/>
                </a:lnTo>
                <a:lnTo>
                  <a:pt x="3118207" y="589662"/>
                </a:lnTo>
                <a:lnTo>
                  <a:pt x="3118191" y="591416"/>
                </a:lnTo>
                <a:lnTo>
                  <a:pt x="3118069" y="595693"/>
                </a:lnTo>
                <a:lnTo>
                  <a:pt x="3118119" y="597448"/>
                </a:lnTo>
                <a:lnTo>
                  <a:pt x="3120158" y="601725"/>
                </a:lnTo>
                <a:lnTo>
                  <a:pt x="3126794" y="603670"/>
                </a:lnTo>
                <a:lnTo>
                  <a:pt x="3128555" y="604058"/>
                </a:lnTo>
                <a:lnTo>
                  <a:pt x="3129911" y="605805"/>
                </a:lnTo>
                <a:lnTo>
                  <a:pt x="3131084" y="607165"/>
                </a:lnTo>
                <a:lnTo>
                  <a:pt x="3133027" y="609307"/>
                </a:lnTo>
                <a:lnTo>
                  <a:pt x="3132662" y="613584"/>
                </a:lnTo>
                <a:lnTo>
                  <a:pt x="3130498" y="615916"/>
                </a:lnTo>
                <a:lnTo>
                  <a:pt x="3128372" y="618256"/>
                </a:lnTo>
                <a:lnTo>
                  <a:pt x="3124265" y="619229"/>
                </a:lnTo>
                <a:close/>
              </a:path>
              <a:path w="4097654" h="972819">
                <a:moveTo>
                  <a:pt x="2731391" y="460142"/>
                </a:moveTo>
                <a:lnTo>
                  <a:pt x="2725745" y="459557"/>
                </a:lnTo>
                <a:lnTo>
                  <a:pt x="2723619" y="459360"/>
                </a:lnTo>
                <a:lnTo>
                  <a:pt x="2720282" y="458000"/>
                </a:lnTo>
                <a:lnTo>
                  <a:pt x="2719329" y="456055"/>
                </a:lnTo>
                <a:lnTo>
                  <a:pt x="2717165" y="452166"/>
                </a:lnTo>
                <a:lnTo>
                  <a:pt x="2715039" y="448474"/>
                </a:lnTo>
                <a:lnTo>
                  <a:pt x="2712106" y="445359"/>
                </a:lnTo>
                <a:lnTo>
                  <a:pt x="2727908" y="444971"/>
                </a:lnTo>
                <a:lnTo>
                  <a:pt x="2735498" y="444584"/>
                </a:lnTo>
                <a:lnTo>
                  <a:pt x="2736671" y="445556"/>
                </a:lnTo>
                <a:lnTo>
                  <a:pt x="2737258" y="447114"/>
                </a:lnTo>
                <a:lnTo>
                  <a:pt x="2737075" y="449059"/>
                </a:lnTo>
                <a:lnTo>
                  <a:pt x="2736671" y="455280"/>
                </a:lnTo>
                <a:lnTo>
                  <a:pt x="2731391" y="460142"/>
                </a:lnTo>
                <a:close/>
              </a:path>
              <a:path w="4097654" h="972819">
                <a:moveTo>
                  <a:pt x="2687129" y="738636"/>
                </a:moveTo>
                <a:lnTo>
                  <a:pt x="2683243" y="738439"/>
                </a:lnTo>
                <a:lnTo>
                  <a:pt x="2681666" y="738439"/>
                </a:lnTo>
                <a:lnTo>
                  <a:pt x="2678954" y="737276"/>
                </a:lnTo>
                <a:lnTo>
                  <a:pt x="2678550" y="736107"/>
                </a:lnTo>
                <a:lnTo>
                  <a:pt x="2676607" y="729110"/>
                </a:lnTo>
                <a:lnTo>
                  <a:pt x="2671547" y="725995"/>
                </a:lnTo>
                <a:lnTo>
                  <a:pt x="2665681" y="723078"/>
                </a:lnTo>
                <a:lnTo>
                  <a:pt x="2662374" y="721331"/>
                </a:lnTo>
                <a:lnTo>
                  <a:pt x="2661383" y="718413"/>
                </a:lnTo>
                <a:lnTo>
                  <a:pt x="2662160" y="712184"/>
                </a:lnTo>
                <a:lnTo>
                  <a:pt x="2665094" y="709077"/>
                </a:lnTo>
                <a:lnTo>
                  <a:pt x="2670557" y="708689"/>
                </a:lnTo>
                <a:lnTo>
                  <a:pt x="2673087" y="709077"/>
                </a:lnTo>
                <a:lnTo>
                  <a:pt x="2674847" y="711212"/>
                </a:lnTo>
                <a:lnTo>
                  <a:pt x="2675616" y="712184"/>
                </a:lnTo>
                <a:lnTo>
                  <a:pt x="2676424" y="713156"/>
                </a:lnTo>
                <a:lnTo>
                  <a:pt x="2690467" y="725608"/>
                </a:lnTo>
                <a:lnTo>
                  <a:pt x="2692189" y="726967"/>
                </a:lnTo>
                <a:lnTo>
                  <a:pt x="2693583" y="728137"/>
                </a:lnTo>
                <a:lnTo>
                  <a:pt x="2694352" y="728912"/>
                </a:lnTo>
                <a:lnTo>
                  <a:pt x="2694535" y="730272"/>
                </a:lnTo>
                <a:lnTo>
                  <a:pt x="2694939" y="731442"/>
                </a:lnTo>
                <a:lnTo>
                  <a:pt x="2694535" y="732604"/>
                </a:lnTo>
                <a:lnTo>
                  <a:pt x="2694352" y="733972"/>
                </a:lnTo>
                <a:lnTo>
                  <a:pt x="2693583" y="734747"/>
                </a:lnTo>
                <a:lnTo>
                  <a:pt x="2690832" y="737276"/>
                </a:lnTo>
                <a:lnTo>
                  <a:pt x="2687129" y="738636"/>
                </a:lnTo>
                <a:close/>
              </a:path>
              <a:path w="4097654" h="972819">
                <a:moveTo>
                  <a:pt x="2992387" y="520629"/>
                </a:moveTo>
                <a:lnTo>
                  <a:pt x="2990041" y="520629"/>
                </a:lnTo>
                <a:lnTo>
                  <a:pt x="2986924" y="519459"/>
                </a:lnTo>
                <a:lnTo>
                  <a:pt x="2985164" y="518099"/>
                </a:lnTo>
                <a:lnTo>
                  <a:pt x="2982048" y="514399"/>
                </a:lnTo>
                <a:lnTo>
                  <a:pt x="2980326" y="511680"/>
                </a:lnTo>
                <a:lnTo>
                  <a:pt x="2978749" y="508952"/>
                </a:lnTo>
                <a:lnTo>
                  <a:pt x="2976585" y="505458"/>
                </a:lnTo>
                <a:lnTo>
                  <a:pt x="2973689" y="503513"/>
                </a:lnTo>
                <a:lnTo>
                  <a:pt x="2969582" y="503315"/>
                </a:lnTo>
                <a:lnTo>
                  <a:pt x="2965872" y="503315"/>
                </a:lnTo>
                <a:lnTo>
                  <a:pt x="2963929" y="503126"/>
                </a:lnTo>
                <a:lnTo>
                  <a:pt x="2960812" y="502730"/>
                </a:lnTo>
                <a:lnTo>
                  <a:pt x="2958831" y="500596"/>
                </a:lnTo>
                <a:lnTo>
                  <a:pt x="2958466" y="496699"/>
                </a:lnTo>
                <a:lnTo>
                  <a:pt x="2958466" y="494176"/>
                </a:lnTo>
                <a:lnTo>
                  <a:pt x="2958648" y="493006"/>
                </a:lnTo>
                <a:lnTo>
                  <a:pt x="2959052" y="489702"/>
                </a:lnTo>
                <a:lnTo>
                  <a:pt x="2961765" y="487567"/>
                </a:lnTo>
                <a:lnTo>
                  <a:pt x="2965102" y="487757"/>
                </a:lnTo>
                <a:lnTo>
                  <a:pt x="2968592" y="487757"/>
                </a:lnTo>
                <a:lnTo>
                  <a:pt x="2971525" y="488729"/>
                </a:lnTo>
                <a:lnTo>
                  <a:pt x="2973689" y="491259"/>
                </a:lnTo>
                <a:lnTo>
                  <a:pt x="2975449" y="493006"/>
                </a:lnTo>
                <a:lnTo>
                  <a:pt x="2979922" y="500011"/>
                </a:lnTo>
                <a:lnTo>
                  <a:pt x="2982048" y="502153"/>
                </a:lnTo>
                <a:lnTo>
                  <a:pt x="2985385" y="502928"/>
                </a:lnTo>
                <a:lnTo>
                  <a:pt x="2991801" y="504288"/>
                </a:lnTo>
                <a:lnTo>
                  <a:pt x="2994147" y="509347"/>
                </a:lnTo>
                <a:lnTo>
                  <a:pt x="2996090" y="516344"/>
                </a:lnTo>
                <a:lnTo>
                  <a:pt x="2994917" y="518874"/>
                </a:lnTo>
                <a:lnTo>
                  <a:pt x="2992387" y="520629"/>
                </a:lnTo>
                <a:close/>
              </a:path>
              <a:path w="4097654" h="972819">
                <a:moveTo>
                  <a:pt x="3014651" y="972400"/>
                </a:moveTo>
                <a:lnTo>
                  <a:pt x="3007428" y="972400"/>
                </a:lnTo>
                <a:lnTo>
                  <a:pt x="3007238" y="971625"/>
                </a:lnTo>
                <a:lnTo>
                  <a:pt x="3007238" y="970653"/>
                </a:lnTo>
                <a:lnTo>
                  <a:pt x="3007428" y="970068"/>
                </a:lnTo>
                <a:lnTo>
                  <a:pt x="3008015" y="969095"/>
                </a:lnTo>
                <a:lnTo>
                  <a:pt x="3009188" y="968123"/>
                </a:lnTo>
                <a:lnTo>
                  <a:pt x="3010141" y="967538"/>
                </a:lnTo>
                <a:lnTo>
                  <a:pt x="3015238" y="964818"/>
                </a:lnTo>
                <a:lnTo>
                  <a:pt x="3016777" y="960344"/>
                </a:lnTo>
                <a:lnTo>
                  <a:pt x="3017364" y="955094"/>
                </a:lnTo>
                <a:lnTo>
                  <a:pt x="3018133" y="948477"/>
                </a:lnTo>
                <a:lnTo>
                  <a:pt x="3016411" y="944010"/>
                </a:lnTo>
                <a:lnTo>
                  <a:pt x="3007794" y="941868"/>
                </a:lnTo>
                <a:lnTo>
                  <a:pt x="3006438" y="939923"/>
                </a:lnTo>
                <a:lnTo>
                  <a:pt x="3005668" y="938366"/>
                </a:lnTo>
                <a:lnTo>
                  <a:pt x="3004891" y="936619"/>
                </a:lnTo>
                <a:lnTo>
                  <a:pt x="3005264" y="934674"/>
                </a:lnTo>
                <a:lnTo>
                  <a:pt x="3006651" y="933116"/>
                </a:lnTo>
                <a:lnTo>
                  <a:pt x="3007794" y="931757"/>
                </a:lnTo>
                <a:lnTo>
                  <a:pt x="3010362" y="931559"/>
                </a:lnTo>
                <a:lnTo>
                  <a:pt x="3011718" y="932729"/>
                </a:lnTo>
                <a:lnTo>
                  <a:pt x="3012670" y="933504"/>
                </a:lnTo>
                <a:lnTo>
                  <a:pt x="3014065" y="934089"/>
                </a:lnTo>
                <a:lnTo>
                  <a:pt x="3016411" y="940311"/>
                </a:lnTo>
                <a:lnTo>
                  <a:pt x="3020297" y="942840"/>
                </a:lnTo>
                <a:lnTo>
                  <a:pt x="3031407" y="946730"/>
                </a:lnTo>
                <a:lnTo>
                  <a:pt x="3033571" y="952177"/>
                </a:lnTo>
                <a:lnTo>
                  <a:pt x="3034706" y="958596"/>
                </a:lnTo>
                <a:lnTo>
                  <a:pt x="3033753" y="959956"/>
                </a:lnTo>
                <a:lnTo>
                  <a:pt x="3033167" y="961901"/>
                </a:lnTo>
                <a:lnTo>
                  <a:pt x="3021654" y="965980"/>
                </a:lnTo>
                <a:lnTo>
                  <a:pt x="3017768" y="968510"/>
                </a:lnTo>
                <a:lnTo>
                  <a:pt x="3014651" y="972400"/>
                </a:lnTo>
                <a:close/>
              </a:path>
              <a:path w="4097654" h="972819">
                <a:moveTo>
                  <a:pt x="3094008" y="622921"/>
                </a:moveTo>
                <a:lnTo>
                  <a:pt x="3091882" y="622533"/>
                </a:lnTo>
                <a:lnTo>
                  <a:pt x="3089535" y="621948"/>
                </a:lnTo>
                <a:lnTo>
                  <a:pt x="3087006" y="621173"/>
                </a:lnTo>
                <a:lnTo>
                  <a:pt x="3085063" y="620003"/>
                </a:lnTo>
                <a:lnTo>
                  <a:pt x="3083699" y="619229"/>
                </a:lnTo>
                <a:lnTo>
                  <a:pt x="3082525" y="617474"/>
                </a:lnTo>
                <a:lnTo>
                  <a:pt x="3081725" y="615726"/>
                </a:lnTo>
                <a:lnTo>
                  <a:pt x="3078601" y="608335"/>
                </a:lnTo>
                <a:lnTo>
                  <a:pt x="3074129" y="602888"/>
                </a:lnTo>
                <a:lnTo>
                  <a:pt x="3065732" y="601528"/>
                </a:lnTo>
                <a:lnTo>
                  <a:pt x="3062799" y="600943"/>
                </a:lnTo>
                <a:lnTo>
                  <a:pt x="3061077" y="596863"/>
                </a:lnTo>
                <a:lnTo>
                  <a:pt x="3062029" y="589084"/>
                </a:lnTo>
                <a:lnTo>
                  <a:pt x="3065549" y="585772"/>
                </a:lnTo>
                <a:lnTo>
                  <a:pt x="3070243" y="586167"/>
                </a:lnTo>
                <a:lnTo>
                  <a:pt x="3071965" y="586357"/>
                </a:lnTo>
                <a:lnTo>
                  <a:pt x="3073725" y="587527"/>
                </a:lnTo>
                <a:lnTo>
                  <a:pt x="3075119" y="588302"/>
                </a:lnTo>
                <a:lnTo>
                  <a:pt x="3076072" y="589084"/>
                </a:lnTo>
                <a:lnTo>
                  <a:pt x="3076841" y="590246"/>
                </a:lnTo>
                <a:lnTo>
                  <a:pt x="3078236" y="597448"/>
                </a:lnTo>
                <a:lnTo>
                  <a:pt x="3080948" y="601725"/>
                </a:lnTo>
                <a:lnTo>
                  <a:pt x="3087189" y="603670"/>
                </a:lnTo>
                <a:lnTo>
                  <a:pt x="3091699" y="605030"/>
                </a:lnTo>
                <a:lnTo>
                  <a:pt x="3094595" y="608532"/>
                </a:lnTo>
                <a:lnTo>
                  <a:pt x="3097345" y="614169"/>
                </a:lnTo>
                <a:lnTo>
                  <a:pt x="3097162" y="616311"/>
                </a:lnTo>
                <a:lnTo>
                  <a:pt x="3097345" y="617284"/>
                </a:lnTo>
                <a:lnTo>
                  <a:pt x="3096942" y="620201"/>
                </a:lnTo>
                <a:lnTo>
                  <a:pt x="3094008" y="622921"/>
                </a:lnTo>
                <a:close/>
              </a:path>
              <a:path w="4097654" h="972819">
                <a:moveTo>
                  <a:pt x="3105742" y="677960"/>
                </a:moveTo>
                <a:lnTo>
                  <a:pt x="3102222" y="676790"/>
                </a:lnTo>
                <a:lnTo>
                  <a:pt x="3099875" y="673683"/>
                </a:lnTo>
                <a:lnTo>
                  <a:pt x="3098519" y="672126"/>
                </a:lnTo>
                <a:lnTo>
                  <a:pt x="3096759" y="664536"/>
                </a:lnTo>
                <a:lnTo>
                  <a:pt x="3092873" y="662204"/>
                </a:lnTo>
                <a:lnTo>
                  <a:pt x="3087409" y="661429"/>
                </a:lnTo>
                <a:lnTo>
                  <a:pt x="3085063" y="661042"/>
                </a:lnTo>
                <a:lnTo>
                  <a:pt x="3082716" y="659872"/>
                </a:lnTo>
                <a:lnTo>
                  <a:pt x="3080362" y="658899"/>
                </a:lnTo>
                <a:lnTo>
                  <a:pt x="3078601" y="658125"/>
                </a:lnTo>
                <a:lnTo>
                  <a:pt x="3077832" y="653650"/>
                </a:lnTo>
                <a:lnTo>
                  <a:pt x="3080362" y="650733"/>
                </a:lnTo>
                <a:lnTo>
                  <a:pt x="3081352" y="648978"/>
                </a:lnTo>
                <a:lnTo>
                  <a:pt x="3082899" y="648006"/>
                </a:lnTo>
                <a:lnTo>
                  <a:pt x="3087189" y="645483"/>
                </a:lnTo>
                <a:lnTo>
                  <a:pt x="3091699" y="643341"/>
                </a:lnTo>
                <a:lnTo>
                  <a:pt x="3096355" y="640811"/>
                </a:lnTo>
                <a:lnTo>
                  <a:pt x="3098519" y="636534"/>
                </a:lnTo>
                <a:lnTo>
                  <a:pt x="3100462" y="631870"/>
                </a:lnTo>
                <a:lnTo>
                  <a:pt x="3104348" y="625253"/>
                </a:lnTo>
                <a:lnTo>
                  <a:pt x="3107098" y="624478"/>
                </a:lnTo>
                <a:lnTo>
                  <a:pt x="3112157" y="625253"/>
                </a:lnTo>
                <a:lnTo>
                  <a:pt x="3114100" y="627008"/>
                </a:lnTo>
                <a:lnTo>
                  <a:pt x="3115091" y="629530"/>
                </a:lnTo>
                <a:lnTo>
                  <a:pt x="3116447" y="633617"/>
                </a:lnTo>
                <a:lnTo>
                  <a:pt x="3115495" y="637119"/>
                </a:lnTo>
                <a:lnTo>
                  <a:pt x="3112561" y="639839"/>
                </a:lnTo>
                <a:lnTo>
                  <a:pt x="3110397" y="641981"/>
                </a:lnTo>
                <a:lnTo>
                  <a:pt x="3107281" y="643144"/>
                </a:lnTo>
                <a:lnTo>
                  <a:pt x="3104934" y="644898"/>
                </a:lnTo>
                <a:lnTo>
                  <a:pt x="3102405" y="647033"/>
                </a:lnTo>
                <a:lnTo>
                  <a:pt x="3101452" y="650148"/>
                </a:lnTo>
                <a:lnTo>
                  <a:pt x="3102263" y="653650"/>
                </a:lnTo>
                <a:lnTo>
                  <a:pt x="3102991" y="657152"/>
                </a:lnTo>
                <a:lnTo>
                  <a:pt x="3104348" y="660647"/>
                </a:lnTo>
                <a:lnTo>
                  <a:pt x="3107685" y="662987"/>
                </a:lnTo>
                <a:lnTo>
                  <a:pt x="3109811" y="664536"/>
                </a:lnTo>
                <a:lnTo>
                  <a:pt x="3110984" y="666481"/>
                </a:lnTo>
                <a:lnTo>
                  <a:pt x="3111754" y="669011"/>
                </a:lnTo>
                <a:lnTo>
                  <a:pt x="3112561" y="671541"/>
                </a:lnTo>
                <a:lnTo>
                  <a:pt x="3110397" y="675430"/>
                </a:lnTo>
                <a:lnTo>
                  <a:pt x="3107868" y="676790"/>
                </a:lnTo>
                <a:lnTo>
                  <a:pt x="3105742" y="677960"/>
                </a:lnTo>
                <a:close/>
              </a:path>
              <a:path w="4097654" h="972819">
                <a:moveTo>
                  <a:pt x="3086236" y="703827"/>
                </a:moveTo>
                <a:lnTo>
                  <a:pt x="3083112" y="702657"/>
                </a:lnTo>
                <a:lnTo>
                  <a:pt x="3082312" y="700713"/>
                </a:lnTo>
                <a:lnTo>
                  <a:pt x="3080552" y="696048"/>
                </a:lnTo>
                <a:lnTo>
                  <a:pt x="3079005" y="691376"/>
                </a:lnTo>
                <a:lnTo>
                  <a:pt x="3077245" y="686514"/>
                </a:lnTo>
                <a:lnTo>
                  <a:pt x="3072552" y="684957"/>
                </a:lnTo>
                <a:lnTo>
                  <a:pt x="3068483" y="683794"/>
                </a:lnTo>
                <a:lnTo>
                  <a:pt x="3059317" y="680292"/>
                </a:lnTo>
                <a:lnTo>
                  <a:pt x="3056787" y="673485"/>
                </a:lnTo>
                <a:lnTo>
                  <a:pt x="3059499" y="667849"/>
                </a:lnTo>
                <a:lnTo>
                  <a:pt x="3060490" y="665509"/>
                </a:lnTo>
                <a:lnTo>
                  <a:pt x="3062799" y="663959"/>
                </a:lnTo>
                <a:lnTo>
                  <a:pt x="3065549" y="664346"/>
                </a:lnTo>
                <a:lnTo>
                  <a:pt x="3067896" y="664734"/>
                </a:lnTo>
                <a:lnTo>
                  <a:pt x="3070426" y="665706"/>
                </a:lnTo>
                <a:lnTo>
                  <a:pt x="3072369" y="667066"/>
                </a:lnTo>
                <a:lnTo>
                  <a:pt x="3073725" y="668236"/>
                </a:lnTo>
                <a:lnTo>
                  <a:pt x="3074533" y="670181"/>
                </a:lnTo>
                <a:lnTo>
                  <a:pt x="3075394" y="672126"/>
                </a:lnTo>
                <a:lnTo>
                  <a:pt x="3076841" y="675233"/>
                </a:lnTo>
                <a:lnTo>
                  <a:pt x="3078015" y="678932"/>
                </a:lnTo>
                <a:lnTo>
                  <a:pt x="3079409" y="682625"/>
                </a:lnTo>
                <a:lnTo>
                  <a:pt x="3082716" y="684182"/>
                </a:lnTo>
                <a:lnTo>
                  <a:pt x="3086236" y="685542"/>
                </a:lnTo>
                <a:lnTo>
                  <a:pt x="3092469" y="688846"/>
                </a:lnTo>
                <a:lnTo>
                  <a:pt x="3094008" y="691764"/>
                </a:lnTo>
                <a:lnTo>
                  <a:pt x="3094595" y="694878"/>
                </a:lnTo>
                <a:lnTo>
                  <a:pt x="3095181" y="698570"/>
                </a:lnTo>
                <a:lnTo>
                  <a:pt x="3092652" y="702270"/>
                </a:lnTo>
                <a:lnTo>
                  <a:pt x="3088766" y="703242"/>
                </a:lnTo>
                <a:lnTo>
                  <a:pt x="3086236" y="703827"/>
                </a:lnTo>
                <a:close/>
              </a:path>
              <a:path w="4097654" h="972819">
                <a:moveTo>
                  <a:pt x="3282650" y="663564"/>
                </a:moveTo>
                <a:lnTo>
                  <a:pt x="3281660" y="663564"/>
                </a:lnTo>
                <a:lnTo>
                  <a:pt x="3279313" y="661232"/>
                </a:lnTo>
                <a:lnTo>
                  <a:pt x="3279313" y="658702"/>
                </a:lnTo>
                <a:lnTo>
                  <a:pt x="3279130" y="657342"/>
                </a:lnTo>
                <a:lnTo>
                  <a:pt x="3279062" y="653650"/>
                </a:lnTo>
                <a:lnTo>
                  <a:pt x="3278947" y="649373"/>
                </a:lnTo>
                <a:lnTo>
                  <a:pt x="3277004" y="643926"/>
                </a:lnTo>
                <a:lnTo>
                  <a:pt x="3267427" y="641784"/>
                </a:lnTo>
                <a:lnTo>
                  <a:pt x="3265849" y="640226"/>
                </a:lnTo>
                <a:lnTo>
                  <a:pt x="3264897" y="638677"/>
                </a:lnTo>
                <a:lnTo>
                  <a:pt x="3263541" y="636732"/>
                </a:lnTo>
                <a:lnTo>
                  <a:pt x="3262367" y="634392"/>
                </a:lnTo>
                <a:lnTo>
                  <a:pt x="3263541" y="631672"/>
                </a:lnTo>
                <a:lnTo>
                  <a:pt x="3264493" y="629530"/>
                </a:lnTo>
                <a:lnTo>
                  <a:pt x="3267023" y="627783"/>
                </a:lnTo>
                <a:lnTo>
                  <a:pt x="3271130" y="627783"/>
                </a:lnTo>
                <a:lnTo>
                  <a:pt x="3277591" y="631870"/>
                </a:lnTo>
                <a:lnTo>
                  <a:pt x="3280707" y="638479"/>
                </a:lnTo>
                <a:lnTo>
                  <a:pt x="3285767" y="642756"/>
                </a:lnTo>
                <a:lnTo>
                  <a:pt x="3293173" y="644116"/>
                </a:lnTo>
                <a:lnTo>
                  <a:pt x="3295520" y="644511"/>
                </a:lnTo>
                <a:lnTo>
                  <a:pt x="3297280" y="647816"/>
                </a:lnTo>
                <a:lnTo>
                  <a:pt x="3296876" y="649950"/>
                </a:lnTo>
                <a:lnTo>
                  <a:pt x="3296693" y="651120"/>
                </a:lnTo>
                <a:lnTo>
                  <a:pt x="3296510" y="652480"/>
                </a:lnTo>
                <a:lnTo>
                  <a:pt x="3296106" y="653650"/>
                </a:lnTo>
                <a:lnTo>
                  <a:pt x="3293760" y="662789"/>
                </a:lnTo>
                <a:lnTo>
                  <a:pt x="3291817" y="662987"/>
                </a:lnTo>
                <a:lnTo>
                  <a:pt x="3282650" y="663564"/>
                </a:lnTo>
                <a:close/>
              </a:path>
              <a:path w="4097654" h="972819">
                <a:moveTo>
                  <a:pt x="3206189" y="623308"/>
                </a:moveTo>
                <a:lnTo>
                  <a:pt x="3201130" y="620976"/>
                </a:lnTo>
                <a:lnTo>
                  <a:pt x="3198966" y="615916"/>
                </a:lnTo>
                <a:lnTo>
                  <a:pt x="3198379" y="613584"/>
                </a:lnTo>
                <a:lnTo>
                  <a:pt x="3197793" y="611054"/>
                </a:lnTo>
                <a:lnTo>
                  <a:pt x="3196619" y="607165"/>
                </a:lnTo>
                <a:lnTo>
                  <a:pt x="3194082" y="604833"/>
                </a:lnTo>
                <a:lnTo>
                  <a:pt x="3190196" y="603275"/>
                </a:lnTo>
                <a:lnTo>
                  <a:pt x="3188032" y="602500"/>
                </a:lnTo>
                <a:lnTo>
                  <a:pt x="3185502" y="601338"/>
                </a:lnTo>
                <a:lnTo>
                  <a:pt x="3183742" y="599781"/>
                </a:lnTo>
                <a:lnTo>
                  <a:pt x="3181030" y="597448"/>
                </a:lnTo>
                <a:lnTo>
                  <a:pt x="3180626" y="594136"/>
                </a:lnTo>
                <a:lnTo>
                  <a:pt x="3181616" y="591029"/>
                </a:lnTo>
                <a:lnTo>
                  <a:pt x="3182790" y="587717"/>
                </a:lnTo>
                <a:lnTo>
                  <a:pt x="3185502" y="586167"/>
                </a:lnTo>
                <a:lnTo>
                  <a:pt x="3188802" y="585772"/>
                </a:lnTo>
                <a:lnTo>
                  <a:pt x="3191735" y="585384"/>
                </a:lnTo>
                <a:lnTo>
                  <a:pt x="3195842" y="587139"/>
                </a:lnTo>
                <a:lnTo>
                  <a:pt x="3197015" y="589472"/>
                </a:lnTo>
                <a:lnTo>
                  <a:pt x="3197419" y="590057"/>
                </a:lnTo>
                <a:lnTo>
                  <a:pt x="3197793" y="591219"/>
                </a:lnTo>
                <a:lnTo>
                  <a:pt x="3198966" y="598026"/>
                </a:lnTo>
                <a:lnTo>
                  <a:pt x="3202669" y="602310"/>
                </a:lnTo>
                <a:lnTo>
                  <a:pt x="3215172" y="605030"/>
                </a:lnTo>
                <a:lnTo>
                  <a:pt x="3215942" y="609695"/>
                </a:lnTo>
                <a:lnTo>
                  <a:pt x="3216094" y="613584"/>
                </a:lnTo>
                <a:lnTo>
                  <a:pt x="3216125" y="618256"/>
                </a:lnTo>
                <a:lnTo>
                  <a:pt x="3213009" y="622336"/>
                </a:lnTo>
                <a:lnTo>
                  <a:pt x="3209709" y="622723"/>
                </a:lnTo>
                <a:lnTo>
                  <a:pt x="3206189" y="623308"/>
                </a:lnTo>
                <a:close/>
              </a:path>
              <a:path w="4097654" h="972819">
                <a:moveTo>
                  <a:pt x="3229398" y="404328"/>
                </a:moveTo>
                <a:lnTo>
                  <a:pt x="3226282" y="403546"/>
                </a:lnTo>
                <a:lnTo>
                  <a:pt x="3224339" y="403158"/>
                </a:lnTo>
                <a:lnTo>
                  <a:pt x="3222579" y="402771"/>
                </a:lnTo>
                <a:lnTo>
                  <a:pt x="3221001" y="402186"/>
                </a:lnTo>
                <a:lnTo>
                  <a:pt x="3219241" y="401411"/>
                </a:lnTo>
                <a:lnTo>
                  <a:pt x="3218655" y="399466"/>
                </a:lnTo>
                <a:lnTo>
                  <a:pt x="3218876" y="397521"/>
                </a:lnTo>
                <a:lnTo>
                  <a:pt x="3219645" y="392074"/>
                </a:lnTo>
                <a:lnTo>
                  <a:pt x="3222579" y="389355"/>
                </a:lnTo>
                <a:lnTo>
                  <a:pt x="3228042" y="389545"/>
                </a:lnTo>
                <a:lnTo>
                  <a:pt x="3231745" y="389545"/>
                </a:lnTo>
                <a:lnTo>
                  <a:pt x="3235638" y="390715"/>
                </a:lnTo>
                <a:lnTo>
                  <a:pt x="3237398" y="394407"/>
                </a:lnTo>
                <a:lnTo>
                  <a:pt x="3240111" y="399854"/>
                </a:lnTo>
                <a:lnTo>
                  <a:pt x="3243814" y="403546"/>
                </a:lnTo>
                <a:lnTo>
                  <a:pt x="3246402" y="404131"/>
                </a:lnTo>
                <a:lnTo>
                  <a:pt x="3232697" y="404131"/>
                </a:lnTo>
                <a:lnTo>
                  <a:pt x="3229398" y="404328"/>
                </a:lnTo>
                <a:close/>
              </a:path>
              <a:path w="4097654" h="972819">
                <a:moveTo>
                  <a:pt x="3249277" y="423579"/>
                </a:moveTo>
                <a:lnTo>
                  <a:pt x="3239159" y="416574"/>
                </a:lnTo>
                <a:lnTo>
                  <a:pt x="3238938" y="415997"/>
                </a:lnTo>
                <a:lnTo>
                  <a:pt x="3238168" y="412297"/>
                </a:lnTo>
                <a:lnTo>
                  <a:pt x="3239341" y="407830"/>
                </a:lnTo>
                <a:lnTo>
                  <a:pt x="3235448" y="405688"/>
                </a:lnTo>
                <a:lnTo>
                  <a:pt x="3232697" y="404131"/>
                </a:lnTo>
                <a:lnTo>
                  <a:pt x="3246402" y="404131"/>
                </a:lnTo>
                <a:lnTo>
                  <a:pt x="3249864" y="404913"/>
                </a:lnTo>
                <a:lnTo>
                  <a:pt x="3251037" y="405103"/>
                </a:lnTo>
                <a:lnTo>
                  <a:pt x="3252028" y="406075"/>
                </a:lnTo>
                <a:lnTo>
                  <a:pt x="3252980" y="406858"/>
                </a:lnTo>
                <a:lnTo>
                  <a:pt x="3256318" y="409190"/>
                </a:lnTo>
                <a:lnTo>
                  <a:pt x="3257857" y="414052"/>
                </a:lnTo>
                <a:lnTo>
                  <a:pt x="3253788" y="421246"/>
                </a:lnTo>
                <a:lnTo>
                  <a:pt x="3249277" y="423579"/>
                </a:lnTo>
                <a:close/>
              </a:path>
              <a:path w="4097654" h="972819">
                <a:moveTo>
                  <a:pt x="3025761" y="682237"/>
                </a:moveTo>
                <a:lnTo>
                  <a:pt x="3022057" y="681067"/>
                </a:lnTo>
                <a:lnTo>
                  <a:pt x="3020297" y="679122"/>
                </a:lnTo>
                <a:lnTo>
                  <a:pt x="3018133" y="676600"/>
                </a:lnTo>
                <a:lnTo>
                  <a:pt x="3017951" y="673485"/>
                </a:lnTo>
                <a:lnTo>
                  <a:pt x="3017364" y="670371"/>
                </a:lnTo>
                <a:lnTo>
                  <a:pt x="3016777" y="666094"/>
                </a:lnTo>
                <a:lnTo>
                  <a:pt x="3013844" y="663959"/>
                </a:lnTo>
                <a:lnTo>
                  <a:pt x="3009775" y="663374"/>
                </a:lnTo>
                <a:lnTo>
                  <a:pt x="3007794" y="662987"/>
                </a:lnTo>
                <a:lnTo>
                  <a:pt x="3005851" y="662987"/>
                </a:lnTo>
                <a:lnTo>
                  <a:pt x="3000784" y="661817"/>
                </a:lnTo>
                <a:lnTo>
                  <a:pt x="2998254" y="657927"/>
                </a:lnTo>
                <a:lnTo>
                  <a:pt x="2998620" y="653453"/>
                </a:lnTo>
                <a:lnTo>
                  <a:pt x="2999024" y="652290"/>
                </a:lnTo>
                <a:lnTo>
                  <a:pt x="2999428" y="650535"/>
                </a:lnTo>
                <a:lnTo>
                  <a:pt x="3000197" y="648788"/>
                </a:lnTo>
                <a:lnTo>
                  <a:pt x="3001775" y="645871"/>
                </a:lnTo>
                <a:lnTo>
                  <a:pt x="3004487" y="644116"/>
                </a:lnTo>
                <a:lnTo>
                  <a:pt x="3010948" y="644511"/>
                </a:lnTo>
                <a:lnTo>
                  <a:pt x="3014065" y="645871"/>
                </a:lnTo>
                <a:lnTo>
                  <a:pt x="3015604" y="648788"/>
                </a:lnTo>
                <a:lnTo>
                  <a:pt x="3016777" y="650733"/>
                </a:lnTo>
                <a:lnTo>
                  <a:pt x="3017364" y="653453"/>
                </a:lnTo>
                <a:lnTo>
                  <a:pt x="3017768" y="655785"/>
                </a:lnTo>
                <a:lnTo>
                  <a:pt x="3018354" y="659872"/>
                </a:lnTo>
                <a:lnTo>
                  <a:pt x="3020114" y="662592"/>
                </a:lnTo>
                <a:lnTo>
                  <a:pt x="3024000" y="664346"/>
                </a:lnTo>
                <a:lnTo>
                  <a:pt x="3026713" y="665509"/>
                </a:lnTo>
                <a:lnTo>
                  <a:pt x="3029464" y="667264"/>
                </a:lnTo>
                <a:lnTo>
                  <a:pt x="3031810" y="669208"/>
                </a:lnTo>
                <a:lnTo>
                  <a:pt x="3033753" y="670766"/>
                </a:lnTo>
                <a:lnTo>
                  <a:pt x="3034523" y="673485"/>
                </a:lnTo>
                <a:lnTo>
                  <a:pt x="3033753" y="676015"/>
                </a:lnTo>
                <a:lnTo>
                  <a:pt x="3032984" y="678347"/>
                </a:lnTo>
                <a:lnTo>
                  <a:pt x="3031589" y="680490"/>
                </a:lnTo>
                <a:lnTo>
                  <a:pt x="3028877" y="681265"/>
                </a:lnTo>
                <a:lnTo>
                  <a:pt x="3025761" y="682237"/>
                </a:lnTo>
                <a:close/>
              </a:path>
              <a:path w="4097654" h="972819">
                <a:moveTo>
                  <a:pt x="3062863" y="723465"/>
                </a:moveTo>
                <a:lnTo>
                  <a:pt x="3046447" y="723465"/>
                </a:lnTo>
                <a:lnTo>
                  <a:pt x="3050516" y="723275"/>
                </a:lnTo>
                <a:lnTo>
                  <a:pt x="3053267" y="723078"/>
                </a:lnTo>
                <a:lnTo>
                  <a:pt x="3055614" y="722105"/>
                </a:lnTo>
                <a:lnTo>
                  <a:pt x="3056970" y="719963"/>
                </a:lnTo>
                <a:lnTo>
                  <a:pt x="3058730" y="717243"/>
                </a:lnTo>
                <a:lnTo>
                  <a:pt x="3071195" y="705772"/>
                </a:lnTo>
                <a:lnTo>
                  <a:pt x="3073946" y="706935"/>
                </a:lnTo>
                <a:lnTo>
                  <a:pt x="3075889" y="709852"/>
                </a:lnTo>
                <a:lnTo>
                  <a:pt x="3076255" y="711022"/>
                </a:lnTo>
                <a:lnTo>
                  <a:pt x="3076012" y="711409"/>
                </a:lnTo>
                <a:lnTo>
                  <a:pt x="3075889" y="712381"/>
                </a:lnTo>
                <a:lnTo>
                  <a:pt x="3075485" y="712769"/>
                </a:lnTo>
                <a:lnTo>
                  <a:pt x="3073946" y="714714"/>
                </a:lnTo>
                <a:lnTo>
                  <a:pt x="3072552" y="717046"/>
                </a:lnTo>
                <a:lnTo>
                  <a:pt x="3070830" y="718603"/>
                </a:lnTo>
                <a:lnTo>
                  <a:pt x="3064376" y="722493"/>
                </a:lnTo>
                <a:lnTo>
                  <a:pt x="3062863" y="723465"/>
                </a:lnTo>
                <a:close/>
              </a:path>
              <a:path w="4097654" h="972819">
                <a:moveTo>
                  <a:pt x="3052093" y="737861"/>
                </a:moveTo>
                <a:lnTo>
                  <a:pt x="3044466" y="737079"/>
                </a:lnTo>
                <a:lnTo>
                  <a:pt x="3041350" y="732802"/>
                </a:lnTo>
                <a:lnTo>
                  <a:pt x="3040573" y="731632"/>
                </a:lnTo>
                <a:lnTo>
                  <a:pt x="3038813" y="726383"/>
                </a:lnTo>
                <a:lnTo>
                  <a:pt x="3035514" y="724248"/>
                </a:lnTo>
                <a:lnTo>
                  <a:pt x="3019528" y="710239"/>
                </a:lnTo>
                <a:lnTo>
                  <a:pt x="3020480" y="708294"/>
                </a:lnTo>
                <a:lnTo>
                  <a:pt x="3021250" y="708104"/>
                </a:lnTo>
                <a:lnTo>
                  <a:pt x="3026347" y="706547"/>
                </a:lnTo>
                <a:lnTo>
                  <a:pt x="3031224" y="707717"/>
                </a:lnTo>
                <a:lnTo>
                  <a:pt x="3035110" y="711409"/>
                </a:lnTo>
                <a:lnTo>
                  <a:pt x="3037274" y="713551"/>
                </a:lnTo>
                <a:lnTo>
                  <a:pt x="3038630" y="716659"/>
                </a:lnTo>
                <a:lnTo>
                  <a:pt x="3040573" y="718991"/>
                </a:lnTo>
                <a:lnTo>
                  <a:pt x="3043110" y="721908"/>
                </a:lnTo>
                <a:lnTo>
                  <a:pt x="3046447" y="723465"/>
                </a:lnTo>
                <a:lnTo>
                  <a:pt x="3062863" y="723465"/>
                </a:lnTo>
                <a:lnTo>
                  <a:pt x="3058326" y="726383"/>
                </a:lnTo>
                <a:lnTo>
                  <a:pt x="3054440" y="733577"/>
                </a:lnTo>
                <a:lnTo>
                  <a:pt x="3052093" y="737861"/>
                </a:lnTo>
                <a:close/>
              </a:path>
              <a:path w="4097654" h="972819">
                <a:moveTo>
                  <a:pt x="2929603" y="580135"/>
                </a:moveTo>
                <a:lnTo>
                  <a:pt x="2924506" y="579748"/>
                </a:lnTo>
                <a:lnTo>
                  <a:pt x="2922380" y="579550"/>
                </a:lnTo>
                <a:lnTo>
                  <a:pt x="2920803" y="576443"/>
                </a:lnTo>
                <a:lnTo>
                  <a:pt x="2921389" y="569826"/>
                </a:lnTo>
                <a:lnTo>
                  <a:pt x="2923149" y="566324"/>
                </a:lnTo>
                <a:lnTo>
                  <a:pt x="2926670" y="564577"/>
                </a:lnTo>
                <a:lnTo>
                  <a:pt x="2933679" y="561272"/>
                </a:lnTo>
                <a:lnTo>
                  <a:pt x="2934670" y="555240"/>
                </a:lnTo>
                <a:lnTo>
                  <a:pt x="2935257" y="548821"/>
                </a:lnTo>
                <a:lnTo>
                  <a:pt x="2935622" y="545516"/>
                </a:lnTo>
                <a:lnTo>
                  <a:pt x="2934266" y="542599"/>
                </a:lnTo>
                <a:lnTo>
                  <a:pt x="2931554" y="540654"/>
                </a:lnTo>
                <a:lnTo>
                  <a:pt x="2928430" y="538322"/>
                </a:lnTo>
                <a:lnTo>
                  <a:pt x="2925092" y="536567"/>
                </a:lnTo>
                <a:lnTo>
                  <a:pt x="2922380" y="534045"/>
                </a:lnTo>
                <a:lnTo>
                  <a:pt x="2921389" y="533072"/>
                </a:lnTo>
                <a:lnTo>
                  <a:pt x="2921793" y="530543"/>
                </a:lnTo>
                <a:lnTo>
                  <a:pt x="2922159" y="527238"/>
                </a:lnTo>
                <a:lnTo>
                  <a:pt x="2925679" y="526068"/>
                </a:lnTo>
                <a:lnTo>
                  <a:pt x="2926670" y="526851"/>
                </a:lnTo>
                <a:lnTo>
                  <a:pt x="2929016" y="528795"/>
                </a:lnTo>
                <a:lnTo>
                  <a:pt x="2931736" y="530543"/>
                </a:lnTo>
                <a:lnTo>
                  <a:pt x="2933497" y="533072"/>
                </a:lnTo>
                <a:lnTo>
                  <a:pt x="2936796" y="537934"/>
                </a:lnTo>
                <a:lnTo>
                  <a:pt x="2941307" y="541049"/>
                </a:lnTo>
                <a:lnTo>
                  <a:pt x="2946953" y="542796"/>
                </a:lnTo>
                <a:lnTo>
                  <a:pt x="2948713" y="543381"/>
                </a:lnTo>
                <a:lnTo>
                  <a:pt x="2950656" y="544156"/>
                </a:lnTo>
                <a:lnTo>
                  <a:pt x="2952012" y="545904"/>
                </a:lnTo>
                <a:lnTo>
                  <a:pt x="2953185" y="547271"/>
                </a:lnTo>
                <a:lnTo>
                  <a:pt x="2954176" y="549406"/>
                </a:lnTo>
                <a:lnTo>
                  <a:pt x="2953368" y="554853"/>
                </a:lnTo>
                <a:lnTo>
                  <a:pt x="2951829" y="558355"/>
                </a:lnTo>
                <a:lnTo>
                  <a:pt x="2948126" y="560300"/>
                </a:lnTo>
                <a:lnTo>
                  <a:pt x="2944789" y="562244"/>
                </a:lnTo>
                <a:lnTo>
                  <a:pt x="2941489" y="563802"/>
                </a:lnTo>
                <a:lnTo>
                  <a:pt x="2938190" y="565549"/>
                </a:lnTo>
                <a:lnTo>
                  <a:pt x="2937786" y="569051"/>
                </a:lnTo>
                <a:lnTo>
                  <a:pt x="2937604" y="572158"/>
                </a:lnTo>
                <a:lnTo>
                  <a:pt x="2937200" y="575273"/>
                </a:lnTo>
                <a:lnTo>
                  <a:pt x="2936796" y="578000"/>
                </a:lnTo>
                <a:lnTo>
                  <a:pt x="2935074" y="579748"/>
                </a:lnTo>
                <a:lnTo>
                  <a:pt x="2929603" y="580135"/>
                </a:lnTo>
                <a:close/>
              </a:path>
              <a:path w="4097654" h="972819">
                <a:moveTo>
                  <a:pt x="3124448" y="858827"/>
                </a:moveTo>
                <a:lnTo>
                  <a:pt x="3118611" y="850075"/>
                </a:lnTo>
                <a:lnTo>
                  <a:pt x="3117621" y="846185"/>
                </a:lnTo>
                <a:lnTo>
                  <a:pt x="3115495" y="843458"/>
                </a:lnTo>
                <a:lnTo>
                  <a:pt x="3111205" y="842683"/>
                </a:lnTo>
                <a:lnTo>
                  <a:pt x="3108637" y="842296"/>
                </a:lnTo>
                <a:lnTo>
                  <a:pt x="3106108" y="841513"/>
                </a:lnTo>
                <a:lnTo>
                  <a:pt x="3104165" y="840153"/>
                </a:lnTo>
                <a:lnTo>
                  <a:pt x="3102809" y="839379"/>
                </a:lnTo>
                <a:lnTo>
                  <a:pt x="3102222" y="837236"/>
                </a:lnTo>
                <a:lnTo>
                  <a:pt x="3101452" y="836074"/>
                </a:lnTo>
                <a:lnTo>
                  <a:pt x="3101452" y="832959"/>
                </a:lnTo>
                <a:lnTo>
                  <a:pt x="3111388" y="825765"/>
                </a:lnTo>
                <a:lnTo>
                  <a:pt x="3116630" y="824208"/>
                </a:lnTo>
                <a:lnTo>
                  <a:pt x="3120158" y="821678"/>
                </a:lnTo>
                <a:lnTo>
                  <a:pt x="3121514" y="815843"/>
                </a:lnTo>
                <a:lnTo>
                  <a:pt x="3121918" y="813709"/>
                </a:lnTo>
                <a:lnTo>
                  <a:pt x="3124082" y="811764"/>
                </a:lnTo>
                <a:lnTo>
                  <a:pt x="3126025" y="810207"/>
                </a:lnTo>
                <a:lnTo>
                  <a:pt x="3127381" y="809234"/>
                </a:lnTo>
                <a:lnTo>
                  <a:pt x="3129728" y="809037"/>
                </a:lnTo>
                <a:lnTo>
                  <a:pt x="3134201" y="809622"/>
                </a:lnTo>
                <a:lnTo>
                  <a:pt x="3134970" y="812341"/>
                </a:lnTo>
                <a:lnTo>
                  <a:pt x="3135374" y="814871"/>
                </a:lnTo>
                <a:lnTo>
                  <a:pt x="3135557" y="817401"/>
                </a:lnTo>
                <a:lnTo>
                  <a:pt x="3135191" y="819931"/>
                </a:lnTo>
                <a:lnTo>
                  <a:pt x="3132075" y="822460"/>
                </a:lnTo>
                <a:lnTo>
                  <a:pt x="3130680" y="822848"/>
                </a:lnTo>
                <a:lnTo>
                  <a:pt x="3129545" y="823038"/>
                </a:lnTo>
                <a:lnTo>
                  <a:pt x="3124082" y="823623"/>
                </a:lnTo>
                <a:lnTo>
                  <a:pt x="3122505" y="827512"/>
                </a:lnTo>
                <a:lnTo>
                  <a:pt x="3121918" y="832184"/>
                </a:lnTo>
                <a:lnTo>
                  <a:pt x="3121827" y="833157"/>
                </a:lnTo>
                <a:lnTo>
                  <a:pt x="3121735" y="836074"/>
                </a:lnTo>
                <a:lnTo>
                  <a:pt x="3122396" y="838019"/>
                </a:lnTo>
                <a:lnTo>
                  <a:pt x="3122909" y="839379"/>
                </a:lnTo>
                <a:lnTo>
                  <a:pt x="3124082" y="841323"/>
                </a:lnTo>
                <a:lnTo>
                  <a:pt x="3127198" y="842486"/>
                </a:lnTo>
                <a:lnTo>
                  <a:pt x="3145636" y="842486"/>
                </a:lnTo>
                <a:lnTo>
                  <a:pt x="3143367" y="844043"/>
                </a:lnTo>
                <a:lnTo>
                  <a:pt x="3139077" y="850462"/>
                </a:lnTo>
                <a:lnTo>
                  <a:pt x="3132258" y="857269"/>
                </a:lnTo>
                <a:lnTo>
                  <a:pt x="3129324" y="857854"/>
                </a:lnTo>
                <a:lnTo>
                  <a:pt x="3126977" y="858242"/>
                </a:lnTo>
                <a:lnTo>
                  <a:pt x="3124448" y="858827"/>
                </a:lnTo>
                <a:close/>
              </a:path>
              <a:path w="4097654" h="972819">
                <a:moveTo>
                  <a:pt x="3145636" y="842486"/>
                </a:moveTo>
                <a:lnTo>
                  <a:pt x="3127198" y="842486"/>
                </a:lnTo>
                <a:lnTo>
                  <a:pt x="3129911" y="842098"/>
                </a:lnTo>
                <a:lnTo>
                  <a:pt x="3134018" y="838019"/>
                </a:lnTo>
                <a:lnTo>
                  <a:pt x="3136547" y="834319"/>
                </a:lnTo>
                <a:lnTo>
                  <a:pt x="3139260" y="831014"/>
                </a:lnTo>
                <a:lnTo>
                  <a:pt x="3141424" y="828295"/>
                </a:lnTo>
                <a:lnTo>
                  <a:pt x="3146704" y="828485"/>
                </a:lnTo>
                <a:lnTo>
                  <a:pt x="3149234" y="831212"/>
                </a:lnTo>
                <a:lnTo>
                  <a:pt x="3150994" y="833157"/>
                </a:lnTo>
                <a:lnTo>
                  <a:pt x="3151581" y="838596"/>
                </a:lnTo>
                <a:lnTo>
                  <a:pt x="3149599" y="839766"/>
                </a:lnTo>
                <a:lnTo>
                  <a:pt x="3145636" y="842486"/>
                </a:lnTo>
                <a:close/>
              </a:path>
            </a:pathLst>
          </a:custGeom>
          <a:solidFill>
            <a:srgbClr val="78909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" name="bg object 22"/>
          <p:cNvSpPr/>
          <p:nvPr/>
        </p:nvSpPr>
        <p:spPr>
          <a:xfrm>
            <a:off x="10463659" y="1259964"/>
            <a:ext cx="1557963" cy="2112433"/>
          </a:xfrm>
          <a:custGeom>
            <a:avLst/>
            <a:gdLst/>
            <a:ahLst/>
            <a:cxnLst/>
            <a:rect l="l" t="t" r="r" b="b"/>
            <a:pathLst>
              <a:path w="1150620" h="2218054">
                <a:moveTo>
                  <a:pt x="557987" y="1837639"/>
                </a:moveTo>
                <a:lnTo>
                  <a:pt x="550710" y="1746504"/>
                </a:lnTo>
                <a:lnTo>
                  <a:pt x="541820" y="1693240"/>
                </a:lnTo>
                <a:lnTo>
                  <a:pt x="522465" y="1648548"/>
                </a:lnTo>
                <a:lnTo>
                  <a:pt x="488797" y="1618221"/>
                </a:lnTo>
                <a:lnTo>
                  <a:pt x="437591" y="1610118"/>
                </a:lnTo>
                <a:lnTo>
                  <a:pt x="444931" y="1588020"/>
                </a:lnTo>
                <a:lnTo>
                  <a:pt x="452310" y="1567789"/>
                </a:lnTo>
                <a:lnTo>
                  <a:pt x="456412" y="1547977"/>
                </a:lnTo>
                <a:lnTo>
                  <a:pt x="453923" y="1527136"/>
                </a:lnTo>
                <a:lnTo>
                  <a:pt x="451535" y="1520355"/>
                </a:lnTo>
                <a:lnTo>
                  <a:pt x="448843" y="1513751"/>
                </a:lnTo>
                <a:lnTo>
                  <a:pt x="445820" y="1507286"/>
                </a:lnTo>
                <a:lnTo>
                  <a:pt x="442404" y="1500974"/>
                </a:lnTo>
                <a:lnTo>
                  <a:pt x="438556" y="1493558"/>
                </a:lnTo>
                <a:lnTo>
                  <a:pt x="433832" y="1488147"/>
                </a:lnTo>
                <a:lnTo>
                  <a:pt x="429310" y="1480667"/>
                </a:lnTo>
                <a:lnTo>
                  <a:pt x="426935" y="1476933"/>
                </a:lnTo>
                <a:lnTo>
                  <a:pt x="406412" y="1443951"/>
                </a:lnTo>
                <a:lnTo>
                  <a:pt x="390956" y="1404480"/>
                </a:lnTo>
                <a:lnTo>
                  <a:pt x="385152" y="1390700"/>
                </a:lnTo>
                <a:lnTo>
                  <a:pt x="378282" y="1383207"/>
                </a:lnTo>
                <a:lnTo>
                  <a:pt x="369684" y="1383004"/>
                </a:lnTo>
                <a:lnTo>
                  <a:pt x="357124" y="1386535"/>
                </a:lnTo>
                <a:lnTo>
                  <a:pt x="344119" y="1391640"/>
                </a:lnTo>
                <a:lnTo>
                  <a:pt x="334187" y="1396149"/>
                </a:lnTo>
                <a:lnTo>
                  <a:pt x="314629" y="1404835"/>
                </a:lnTo>
                <a:lnTo>
                  <a:pt x="294259" y="1414310"/>
                </a:lnTo>
                <a:lnTo>
                  <a:pt x="274129" y="1420406"/>
                </a:lnTo>
                <a:lnTo>
                  <a:pt x="255282" y="1418971"/>
                </a:lnTo>
                <a:lnTo>
                  <a:pt x="263525" y="1412582"/>
                </a:lnTo>
                <a:lnTo>
                  <a:pt x="278752" y="1398917"/>
                </a:lnTo>
                <a:lnTo>
                  <a:pt x="287058" y="1392770"/>
                </a:lnTo>
                <a:lnTo>
                  <a:pt x="296760" y="1387322"/>
                </a:lnTo>
                <a:lnTo>
                  <a:pt x="308343" y="1381772"/>
                </a:lnTo>
                <a:lnTo>
                  <a:pt x="319138" y="1375511"/>
                </a:lnTo>
                <a:lnTo>
                  <a:pt x="326504" y="1367942"/>
                </a:lnTo>
                <a:lnTo>
                  <a:pt x="329018" y="1351330"/>
                </a:lnTo>
                <a:lnTo>
                  <a:pt x="320992" y="1334122"/>
                </a:lnTo>
                <a:lnTo>
                  <a:pt x="309105" y="1318323"/>
                </a:lnTo>
                <a:lnTo>
                  <a:pt x="300012" y="1305953"/>
                </a:lnTo>
                <a:lnTo>
                  <a:pt x="282892" y="1275384"/>
                </a:lnTo>
                <a:lnTo>
                  <a:pt x="264947" y="1245730"/>
                </a:lnTo>
                <a:lnTo>
                  <a:pt x="246545" y="1216253"/>
                </a:lnTo>
                <a:lnTo>
                  <a:pt x="226771" y="1184148"/>
                </a:lnTo>
                <a:lnTo>
                  <a:pt x="219227" y="1174483"/>
                </a:lnTo>
                <a:lnTo>
                  <a:pt x="195719" y="1143330"/>
                </a:lnTo>
                <a:lnTo>
                  <a:pt x="187083" y="1131531"/>
                </a:lnTo>
                <a:lnTo>
                  <a:pt x="178333" y="1120394"/>
                </a:lnTo>
                <a:lnTo>
                  <a:pt x="169189" y="1110830"/>
                </a:lnTo>
                <a:lnTo>
                  <a:pt x="160172" y="1100620"/>
                </a:lnTo>
                <a:lnTo>
                  <a:pt x="146037" y="1097673"/>
                </a:lnTo>
                <a:lnTo>
                  <a:pt x="108165" y="1110945"/>
                </a:lnTo>
                <a:lnTo>
                  <a:pt x="72745" y="1140015"/>
                </a:lnTo>
                <a:lnTo>
                  <a:pt x="31915" y="1211122"/>
                </a:lnTo>
                <a:lnTo>
                  <a:pt x="17487" y="1261440"/>
                </a:lnTo>
                <a:lnTo>
                  <a:pt x="10261" y="1312900"/>
                </a:lnTo>
                <a:lnTo>
                  <a:pt x="9588" y="1364043"/>
                </a:lnTo>
                <a:lnTo>
                  <a:pt x="9220" y="1373657"/>
                </a:lnTo>
                <a:lnTo>
                  <a:pt x="8636" y="1385506"/>
                </a:lnTo>
                <a:lnTo>
                  <a:pt x="8229" y="1398892"/>
                </a:lnTo>
                <a:lnTo>
                  <a:pt x="8420" y="1413090"/>
                </a:lnTo>
                <a:lnTo>
                  <a:pt x="18961" y="1450060"/>
                </a:lnTo>
                <a:lnTo>
                  <a:pt x="38354" y="1461312"/>
                </a:lnTo>
                <a:lnTo>
                  <a:pt x="51219" y="1460969"/>
                </a:lnTo>
                <a:lnTo>
                  <a:pt x="64147" y="1459128"/>
                </a:lnTo>
                <a:lnTo>
                  <a:pt x="75501" y="1458353"/>
                </a:lnTo>
                <a:lnTo>
                  <a:pt x="86194" y="1459052"/>
                </a:lnTo>
                <a:lnTo>
                  <a:pt x="107302" y="1462201"/>
                </a:lnTo>
                <a:lnTo>
                  <a:pt x="117995" y="1462684"/>
                </a:lnTo>
                <a:lnTo>
                  <a:pt x="104927" y="1476527"/>
                </a:lnTo>
                <a:lnTo>
                  <a:pt x="85458" y="1484490"/>
                </a:lnTo>
                <a:lnTo>
                  <a:pt x="42316" y="1494218"/>
                </a:lnTo>
                <a:lnTo>
                  <a:pt x="31559" y="1496441"/>
                </a:lnTo>
                <a:lnTo>
                  <a:pt x="18034" y="1500162"/>
                </a:lnTo>
                <a:lnTo>
                  <a:pt x="6070" y="1505381"/>
                </a:lnTo>
                <a:lnTo>
                  <a:pt x="0" y="1512087"/>
                </a:lnTo>
                <a:lnTo>
                  <a:pt x="1219" y="1526082"/>
                </a:lnTo>
                <a:lnTo>
                  <a:pt x="8928" y="1546174"/>
                </a:lnTo>
                <a:lnTo>
                  <a:pt x="18808" y="1566773"/>
                </a:lnTo>
                <a:lnTo>
                  <a:pt x="26530" y="1582280"/>
                </a:lnTo>
                <a:lnTo>
                  <a:pt x="41948" y="1621193"/>
                </a:lnTo>
                <a:lnTo>
                  <a:pt x="61226" y="1666062"/>
                </a:lnTo>
                <a:lnTo>
                  <a:pt x="80289" y="1700872"/>
                </a:lnTo>
                <a:lnTo>
                  <a:pt x="104114" y="1732965"/>
                </a:lnTo>
                <a:lnTo>
                  <a:pt x="135293" y="1758302"/>
                </a:lnTo>
                <a:lnTo>
                  <a:pt x="184467" y="1770037"/>
                </a:lnTo>
                <a:lnTo>
                  <a:pt x="211239" y="1773415"/>
                </a:lnTo>
                <a:lnTo>
                  <a:pt x="208864" y="1805038"/>
                </a:lnTo>
                <a:lnTo>
                  <a:pt x="235419" y="1864398"/>
                </a:lnTo>
                <a:lnTo>
                  <a:pt x="295490" y="1912137"/>
                </a:lnTo>
                <a:lnTo>
                  <a:pt x="334429" y="1928888"/>
                </a:lnTo>
                <a:lnTo>
                  <a:pt x="376694" y="1939417"/>
                </a:lnTo>
                <a:lnTo>
                  <a:pt x="420217" y="1942630"/>
                </a:lnTo>
                <a:lnTo>
                  <a:pt x="438340" y="1941512"/>
                </a:lnTo>
                <a:lnTo>
                  <a:pt x="493039" y="1929942"/>
                </a:lnTo>
                <a:lnTo>
                  <a:pt x="535190" y="1902587"/>
                </a:lnTo>
                <a:lnTo>
                  <a:pt x="544004" y="1890623"/>
                </a:lnTo>
                <a:lnTo>
                  <a:pt x="549465" y="1885213"/>
                </a:lnTo>
                <a:lnTo>
                  <a:pt x="553148" y="1878545"/>
                </a:lnTo>
                <a:lnTo>
                  <a:pt x="555117" y="1870341"/>
                </a:lnTo>
                <a:lnTo>
                  <a:pt x="557530" y="1853984"/>
                </a:lnTo>
                <a:lnTo>
                  <a:pt x="557987" y="1837639"/>
                </a:lnTo>
                <a:close/>
              </a:path>
              <a:path w="1150620" h="2218054">
                <a:moveTo>
                  <a:pt x="573608" y="1059891"/>
                </a:moveTo>
                <a:lnTo>
                  <a:pt x="565505" y="1011897"/>
                </a:lnTo>
                <a:lnTo>
                  <a:pt x="540067" y="974407"/>
                </a:lnTo>
                <a:lnTo>
                  <a:pt x="492252" y="954354"/>
                </a:lnTo>
                <a:lnTo>
                  <a:pt x="504685" y="934631"/>
                </a:lnTo>
                <a:lnTo>
                  <a:pt x="516699" y="916724"/>
                </a:lnTo>
                <a:lnTo>
                  <a:pt x="525437" y="898474"/>
                </a:lnTo>
                <a:lnTo>
                  <a:pt x="528015" y="877646"/>
                </a:lnTo>
                <a:lnTo>
                  <a:pt x="527329" y="870483"/>
                </a:lnTo>
                <a:lnTo>
                  <a:pt x="526300" y="863422"/>
                </a:lnTo>
                <a:lnTo>
                  <a:pt x="524916" y="856424"/>
                </a:lnTo>
                <a:lnTo>
                  <a:pt x="523113" y="849477"/>
                </a:lnTo>
                <a:lnTo>
                  <a:pt x="521182" y="841489"/>
                </a:lnTo>
                <a:lnTo>
                  <a:pt x="517880" y="834999"/>
                </a:lnTo>
                <a:lnTo>
                  <a:pt x="515277" y="826668"/>
                </a:lnTo>
                <a:lnTo>
                  <a:pt x="513080" y="820775"/>
                </a:lnTo>
                <a:lnTo>
                  <a:pt x="500024" y="778383"/>
                </a:lnTo>
                <a:lnTo>
                  <a:pt x="496277" y="743432"/>
                </a:lnTo>
                <a:lnTo>
                  <a:pt x="493941" y="728649"/>
                </a:lnTo>
                <a:lnTo>
                  <a:pt x="489077" y="719734"/>
                </a:lnTo>
                <a:lnTo>
                  <a:pt x="480771" y="717486"/>
                </a:lnTo>
                <a:lnTo>
                  <a:pt x="467715" y="717931"/>
                </a:lnTo>
                <a:lnTo>
                  <a:pt x="453859" y="719785"/>
                </a:lnTo>
                <a:lnTo>
                  <a:pt x="443115" y="721817"/>
                </a:lnTo>
                <a:lnTo>
                  <a:pt x="422033" y="725601"/>
                </a:lnTo>
                <a:lnTo>
                  <a:pt x="399986" y="729945"/>
                </a:lnTo>
                <a:lnTo>
                  <a:pt x="378968" y="731075"/>
                </a:lnTo>
                <a:lnTo>
                  <a:pt x="361022" y="725208"/>
                </a:lnTo>
                <a:lnTo>
                  <a:pt x="370560" y="720953"/>
                </a:lnTo>
                <a:lnTo>
                  <a:pt x="388620" y="711314"/>
                </a:lnTo>
                <a:lnTo>
                  <a:pt x="398145" y="707326"/>
                </a:lnTo>
                <a:lnTo>
                  <a:pt x="408889" y="704329"/>
                </a:lnTo>
                <a:lnTo>
                  <a:pt x="421462" y="701687"/>
                </a:lnTo>
                <a:lnTo>
                  <a:pt x="433438" y="698182"/>
                </a:lnTo>
                <a:lnTo>
                  <a:pt x="442404" y="692569"/>
                </a:lnTo>
                <a:lnTo>
                  <a:pt x="448843" y="677037"/>
                </a:lnTo>
                <a:lnTo>
                  <a:pt x="445173" y="658406"/>
                </a:lnTo>
                <a:lnTo>
                  <a:pt x="437413" y="640219"/>
                </a:lnTo>
                <a:lnTo>
                  <a:pt x="431533" y="626046"/>
                </a:lnTo>
                <a:lnTo>
                  <a:pt x="422224" y="592251"/>
                </a:lnTo>
                <a:lnTo>
                  <a:pt x="411899" y="559155"/>
                </a:lnTo>
                <a:lnTo>
                  <a:pt x="401078" y="526135"/>
                </a:lnTo>
                <a:lnTo>
                  <a:pt x="389547" y="490232"/>
                </a:lnTo>
                <a:lnTo>
                  <a:pt x="387261" y="485254"/>
                </a:lnTo>
                <a:lnTo>
                  <a:pt x="369112" y="443204"/>
                </a:lnTo>
                <a:lnTo>
                  <a:pt x="363537" y="429691"/>
                </a:lnTo>
                <a:lnTo>
                  <a:pt x="357670" y="416814"/>
                </a:lnTo>
                <a:lnTo>
                  <a:pt x="351066" y="405358"/>
                </a:lnTo>
                <a:lnTo>
                  <a:pt x="344728" y="393319"/>
                </a:lnTo>
                <a:lnTo>
                  <a:pt x="331698" y="387134"/>
                </a:lnTo>
                <a:lnTo>
                  <a:pt x="291731" y="391096"/>
                </a:lnTo>
                <a:lnTo>
                  <a:pt x="250393" y="410921"/>
                </a:lnTo>
                <a:lnTo>
                  <a:pt x="193776" y="470268"/>
                </a:lnTo>
                <a:lnTo>
                  <a:pt x="167741" y="515683"/>
                </a:lnTo>
                <a:lnTo>
                  <a:pt x="148399" y="563918"/>
                </a:lnTo>
                <a:lnTo>
                  <a:pt x="135496" y="613410"/>
                </a:lnTo>
                <a:lnTo>
                  <a:pt x="132854" y="622668"/>
                </a:lnTo>
                <a:lnTo>
                  <a:pt x="129438" y="634047"/>
                </a:lnTo>
                <a:lnTo>
                  <a:pt x="125831" y="646938"/>
                </a:lnTo>
                <a:lnTo>
                  <a:pt x="122618" y="660768"/>
                </a:lnTo>
                <a:lnTo>
                  <a:pt x="121005" y="674471"/>
                </a:lnTo>
                <a:lnTo>
                  <a:pt x="121208" y="687565"/>
                </a:lnTo>
                <a:lnTo>
                  <a:pt x="152730" y="717448"/>
                </a:lnTo>
                <a:lnTo>
                  <a:pt x="165735" y="718743"/>
                </a:lnTo>
                <a:lnTo>
                  <a:pt x="176936" y="720686"/>
                </a:lnTo>
                <a:lnTo>
                  <a:pt x="187172" y="723900"/>
                </a:lnTo>
                <a:lnTo>
                  <a:pt x="206908" y="731977"/>
                </a:lnTo>
                <a:lnTo>
                  <a:pt x="217182" y="735012"/>
                </a:lnTo>
                <a:lnTo>
                  <a:pt x="201180" y="745337"/>
                </a:lnTo>
                <a:lnTo>
                  <a:pt x="180365" y="748449"/>
                </a:lnTo>
                <a:lnTo>
                  <a:pt x="136118" y="747610"/>
                </a:lnTo>
                <a:lnTo>
                  <a:pt x="125120" y="747217"/>
                </a:lnTo>
                <a:lnTo>
                  <a:pt x="111099" y="747623"/>
                </a:lnTo>
                <a:lnTo>
                  <a:pt x="98234" y="749833"/>
                </a:lnTo>
                <a:lnTo>
                  <a:pt x="90741" y="754913"/>
                </a:lnTo>
                <a:lnTo>
                  <a:pt x="88569" y="768781"/>
                </a:lnTo>
                <a:lnTo>
                  <a:pt x="91236" y="790130"/>
                </a:lnTo>
                <a:lnTo>
                  <a:pt x="95885" y="812482"/>
                </a:lnTo>
                <a:lnTo>
                  <a:pt x="99669" y="829386"/>
                </a:lnTo>
                <a:lnTo>
                  <a:pt x="105346" y="870826"/>
                </a:lnTo>
                <a:lnTo>
                  <a:pt x="113284" y="918933"/>
                </a:lnTo>
                <a:lnTo>
                  <a:pt x="123456" y="957326"/>
                </a:lnTo>
                <a:lnTo>
                  <a:pt x="138899" y="994206"/>
                </a:lnTo>
                <a:lnTo>
                  <a:pt x="163106" y="1026248"/>
                </a:lnTo>
                <a:lnTo>
                  <a:pt x="208064" y="1049350"/>
                </a:lnTo>
                <a:lnTo>
                  <a:pt x="233260" y="1059002"/>
                </a:lnTo>
                <a:lnTo>
                  <a:pt x="223367" y="1089152"/>
                </a:lnTo>
                <a:lnTo>
                  <a:pt x="234950" y="1153134"/>
                </a:lnTo>
                <a:lnTo>
                  <a:pt x="281863" y="1213827"/>
                </a:lnTo>
                <a:lnTo>
                  <a:pt x="315683" y="1239367"/>
                </a:lnTo>
                <a:lnTo>
                  <a:pt x="354253" y="1259662"/>
                </a:lnTo>
                <a:lnTo>
                  <a:pt x="395770" y="1273149"/>
                </a:lnTo>
                <a:lnTo>
                  <a:pt x="450977" y="1279359"/>
                </a:lnTo>
                <a:lnTo>
                  <a:pt x="469582" y="1278166"/>
                </a:lnTo>
                <a:lnTo>
                  <a:pt x="510349" y="1265682"/>
                </a:lnTo>
                <a:lnTo>
                  <a:pt x="528485" y="1252042"/>
                </a:lnTo>
                <a:lnTo>
                  <a:pt x="535089" y="1248079"/>
                </a:lnTo>
                <a:lnTo>
                  <a:pt x="554710" y="1203909"/>
                </a:lnTo>
                <a:lnTo>
                  <a:pt x="569468" y="1113713"/>
                </a:lnTo>
                <a:lnTo>
                  <a:pt x="572731" y="1086281"/>
                </a:lnTo>
                <a:lnTo>
                  <a:pt x="573608" y="1059891"/>
                </a:lnTo>
                <a:close/>
              </a:path>
              <a:path w="1150620" h="2218054">
                <a:moveTo>
                  <a:pt x="973569" y="1659915"/>
                </a:moveTo>
                <a:lnTo>
                  <a:pt x="972019" y="1617954"/>
                </a:lnTo>
                <a:lnTo>
                  <a:pt x="962228" y="1561668"/>
                </a:lnTo>
                <a:lnTo>
                  <a:pt x="948283" y="1518932"/>
                </a:lnTo>
                <a:lnTo>
                  <a:pt x="922121" y="1477645"/>
                </a:lnTo>
                <a:lnTo>
                  <a:pt x="890600" y="1446364"/>
                </a:lnTo>
                <a:lnTo>
                  <a:pt x="859993" y="1432572"/>
                </a:lnTo>
                <a:lnTo>
                  <a:pt x="847966" y="1436217"/>
                </a:lnTo>
                <a:lnTo>
                  <a:pt x="816254" y="1467688"/>
                </a:lnTo>
                <a:lnTo>
                  <a:pt x="797521" y="1541348"/>
                </a:lnTo>
                <a:lnTo>
                  <a:pt x="784606" y="1589405"/>
                </a:lnTo>
                <a:lnTo>
                  <a:pt x="768985" y="1639087"/>
                </a:lnTo>
                <a:lnTo>
                  <a:pt x="751763" y="1685505"/>
                </a:lnTo>
                <a:lnTo>
                  <a:pt x="735457" y="1724126"/>
                </a:lnTo>
                <a:lnTo>
                  <a:pt x="700379" y="1788452"/>
                </a:lnTo>
                <a:lnTo>
                  <a:pt x="667473" y="1842135"/>
                </a:lnTo>
                <a:lnTo>
                  <a:pt x="628015" y="1901901"/>
                </a:lnTo>
                <a:lnTo>
                  <a:pt x="585965" y="1962048"/>
                </a:lnTo>
                <a:lnTo>
                  <a:pt x="565569" y="1990102"/>
                </a:lnTo>
                <a:lnTo>
                  <a:pt x="546709" y="2016391"/>
                </a:lnTo>
                <a:lnTo>
                  <a:pt x="516077" y="2062759"/>
                </a:lnTo>
                <a:lnTo>
                  <a:pt x="498462" y="2103958"/>
                </a:lnTo>
                <a:lnTo>
                  <a:pt x="495706" y="2124227"/>
                </a:lnTo>
                <a:lnTo>
                  <a:pt x="496290" y="2134819"/>
                </a:lnTo>
                <a:lnTo>
                  <a:pt x="513321" y="2175078"/>
                </a:lnTo>
                <a:lnTo>
                  <a:pt x="546430" y="2201367"/>
                </a:lnTo>
                <a:lnTo>
                  <a:pt x="588645" y="2215070"/>
                </a:lnTo>
                <a:lnTo>
                  <a:pt x="641896" y="2217991"/>
                </a:lnTo>
                <a:lnTo>
                  <a:pt x="678078" y="2210955"/>
                </a:lnTo>
                <a:lnTo>
                  <a:pt x="741413" y="2177567"/>
                </a:lnTo>
                <a:lnTo>
                  <a:pt x="781100" y="2123897"/>
                </a:lnTo>
                <a:lnTo>
                  <a:pt x="788593" y="2091601"/>
                </a:lnTo>
                <a:lnTo>
                  <a:pt x="786282" y="2056701"/>
                </a:lnTo>
                <a:lnTo>
                  <a:pt x="809637" y="2057590"/>
                </a:lnTo>
                <a:lnTo>
                  <a:pt x="852614" y="2053907"/>
                </a:lnTo>
                <a:lnTo>
                  <a:pt x="885774" y="2025675"/>
                </a:lnTo>
                <a:lnTo>
                  <a:pt x="906754" y="1992668"/>
                </a:lnTo>
                <a:lnTo>
                  <a:pt x="924001" y="1956206"/>
                </a:lnTo>
                <a:lnTo>
                  <a:pt x="938530" y="1921090"/>
                </a:lnTo>
                <a:lnTo>
                  <a:pt x="945959" y="1904326"/>
                </a:lnTo>
                <a:lnTo>
                  <a:pt x="949134" y="1898535"/>
                </a:lnTo>
                <a:lnTo>
                  <a:pt x="958367" y="1882940"/>
                </a:lnTo>
                <a:lnTo>
                  <a:pt x="963371" y="1874126"/>
                </a:lnTo>
                <a:lnTo>
                  <a:pt x="967752" y="1864995"/>
                </a:lnTo>
                <a:lnTo>
                  <a:pt x="971130" y="1856320"/>
                </a:lnTo>
                <a:lnTo>
                  <a:pt x="973023" y="1848713"/>
                </a:lnTo>
                <a:lnTo>
                  <a:pt x="972921" y="1842782"/>
                </a:lnTo>
                <a:lnTo>
                  <a:pt x="967740" y="1834146"/>
                </a:lnTo>
                <a:lnTo>
                  <a:pt x="957084" y="1825129"/>
                </a:lnTo>
                <a:lnTo>
                  <a:pt x="944918" y="1817116"/>
                </a:lnTo>
                <a:lnTo>
                  <a:pt x="935177" y="1811502"/>
                </a:lnTo>
                <a:lnTo>
                  <a:pt x="916139" y="1800186"/>
                </a:lnTo>
                <a:lnTo>
                  <a:pt x="896099" y="1788490"/>
                </a:lnTo>
                <a:lnTo>
                  <a:pt x="878522" y="1774672"/>
                </a:lnTo>
                <a:lnTo>
                  <a:pt x="866902" y="1757006"/>
                </a:lnTo>
                <a:lnTo>
                  <a:pt x="876769" y="1759724"/>
                </a:lnTo>
                <a:lnTo>
                  <a:pt x="896289" y="1763064"/>
                </a:lnTo>
                <a:lnTo>
                  <a:pt x="906157" y="1765693"/>
                </a:lnTo>
                <a:lnTo>
                  <a:pt x="916571" y="1769999"/>
                </a:lnTo>
                <a:lnTo>
                  <a:pt x="928408" y="1775917"/>
                </a:lnTo>
                <a:lnTo>
                  <a:pt x="940219" y="1780349"/>
                </a:lnTo>
                <a:lnTo>
                  <a:pt x="969962" y="1743786"/>
                </a:lnTo>
                <a:lnTo>
                  <a:pt x="970940" y="1717903"/>
                </a:lnTo>
                <a:lnTo>
                  <a:pt x="970838" y="1706638"/>
                </a:lnTo>
                <a:lnTo>
                  <a:pt x="971105" y="1697850"/>
                </a:lnTo>
                <a:lnTo>
                  <a:pt x="971981" y="1690331"/>
                </a:lnTo>
                <a:lnTo>
                  <a:pt x="972756" y="1682851"/>
                </a:lnTo>
                <a:lnTo>
                  <a:pt x="973277" y="1675282"/>
                </a:lnTo>
                <a:lnTo>
                  <a:pt x="973505" y="1667586"/>
                </a:lnTo>
                <a:lnTo>
                  <a:pt x="973569" y="1659915"/>
                </a:lnTo>
                <a:close/>
              </a:path>
              <a:path w="1150620" h="2218054">
                <a:moveTo>
                  <a:pt x="1000633" y="108762"/>
                </a:moveTo>
                <a:lnTo>
                  <a:pt x="995451" y="53238"/>
                </a:lnTo>
                <a:lnTo>
                  <a:pt x="982370" y="14770"/>
                </a:lnTo>
                <a:lnTo>
                  <a:pt x="934085" y="0"/>
                </a:lnTo>
                <a:lnTo>
                  <a:pt x="913485" y="482"/>
                </a:lnTo>
                <a:lnTo>
                  <a:pt x="869442" y="8153"/>
                </a:lnTo>
                <a:lnTo>
                  <a:pt x="829068" y="26466"/>
                </a:lnTo>
                <a:lnTo>
                  <a:pt x="789889" y="50177"/>
                </a:lnTo>
                <a:lnTo>
                  <a:pt x="752525" y="78816"/>
                </a:lnTo>
                <a:lnTo>
                  <a:pt x="717600" y="111925"/>
                </a:lnTo>
                <a:lnTo>
                  <a:pt x="702284" y="125844"/>
                </a:lnTo>
                <a:lnTo>
                  <a:pt x="682701" y="144462"/>
                </a:lnTo>
                <a:lnTo>
                  <a:pt x="667067" y="166039"/>
                </a:lnTo>
                <a:lnTo>
                  <a:pt x="663600" y="188823"/>
                </a:lnTo>
                <a:lnTo>
                  <a:pt x="668578" y="199440"/>
                </a:lnTo>
                <a:lnTo>
                  <a:pt x="677735" y="208445"/>
                </a:lnTo>
                <a:lnTo>
                  <a:pt x="688035" y="216458"/>
                </a:lnTo>
                <a:lnTo>
                  <a:pt x="696468" y="224078"/>
                </a:lnTo>
                <a:lnTo>
                  <a:pt x="703364" y="232257"/>
                </a:lnTo>
                <a:lnTo>
                  <a:pt x="715670" y="249643"/>
                </a:lnTo>
                <a:lnTo>
                  <a:pt x="722668" y="257644"/>
                </a:lnTo>
                <a:lnTo>
                  <a:pt x="703364" y="258013"/>
                </a:lnTo>
                <a:lnTo>
                  <a:pt x="684034" y="249669"/>
                </a:lnTo>
                <a:lnTo>
                  <a:pt x="646963" y="225501"/>
                </a:lnTo>
                <a:lnTo>
                  <a:pt x="637857" y="219316"/>
                </a:lnTo>
                <a:lnTo>
                  <a:pt x="625754" y="212217"/>
                </a:lnTo>
                <a:lnTo>
                  <a:pt x="613664" y="207352"/>
                </a:lnTo>
                <a:lnTo>
                  <a:pt x="604583" y="207886"/>
                </a:lnTo>
                <a:lnTo>
                  <a:pt x="600087" y="211874"/>
                </a:lnTo>
                <a:lnTo>
                  <a:pt x="577303" y="261696"/>
                </a:lnTo>
                <a:lnTo>
                  <a:pt x="572884" y="275437"/>
                </a:lnTo>
                <a:lnTo>
                  <a:pt x="571271" y="279615"/>
                </a:lnTo>
                <a:lnTo>
                  <a:pt x="567029" y="289902"/>
                </a:lnTo>
                <a:lnTo>
                  <a:pt x="562571" y="300304"/>
                </a:lnTo>
                <a:lnTo>
                  <a:pt x="553186" y="321449"/>
                </a:lnTo>
                <a:lnTo>
                  <a:pt x="551522" y="325361"/>
                </a:lnTo>
                <a:lnTo>
                  <a:pt x="536498" y="364591"/>
                </a:lnTo>
                <a:lnTo>
                  <a:pt x="525233" y="403326"/>
                </a:lnTo>
                <a:lnTo>
                  <a:pt x="520026" y="442087"/>
                </a:lnTo>
                <a:lnTo>
                  <a:pt x="523430" y="469214"/>
                </a:lnTo>
                <a:lnTo>
                  <a:pt x="533527" y="491210"/>
                </a:lnTo>
                <a:lnTo>
                  <a:pt x="562292" y="532853"/>
                </a:lnTo>
                <a:lnTo>
                  <a:pt x="536727" y="549452"/>
                </a:lnTo>
                <a:lnTo>
                  <a:pt x="518502" y="572897"/>
                </a:lnTo>
                <a:lnTo>
                  <a:pt x="507276" y="602005"/>
                </a:lnTo>
                <a:lnTo>
                  <a:pt x="502754" y="635596"/>
                </a:lnTo>
                <a:lnTo>
                  <a:pt x="504672" y="672376"/>
                </a:lnTo>
                <a:lnTo>
                  <a:pt x="512787" y="711200"/>
                </a:lnTo>
                <a:lnTo>
                  <a:pt x="526999" y="750531"/>
                </a:lnTo>
                <a:lnTo>
                  <a:pt x="547192" y="788809"/>
                </a:lnTo>
                <a:lnTo>
                  <a:pt x="575843" y="827519"/>
                </a:lnTo>
                <a:lnTo>
                  <a:pt x="605917" y="851814"/>
                </a:lnTo>
                <a:lnTo>
                  <a:pt x="649605" y="863473"/>
                </a:lnTo>
                <a:lnTo>
                  <a:pt x="658101" y="863295"/>
                </a:lnTo>
                <a:lnTo>
                  <a:pt x="666229" y="862317"/>
                </a:lnTo>
                <a:lnTo>
                  <a:pt x="675513" y="862266"/>
                </a:lnTo>
                <a:lnTo>
                  <a:pt x="713676" y="843876"/>
                </a:lnTo>
                <a:lnTo>
                  <a:pt x="730326" y="830072"/>
                </a:lnTo>
                <a:lnTo>
                  <a:pt x="736155" y="825461"/>
                </a:lnTo>
                <a:lnTo>
                  <a:pt x="740448" y="822591"/>
                </a:lnTo>
                <a:lnTo>
                  <a:pt x="744042" y="818997"/>
                </a:lnTo>
                <a:lnTo>
                  <a:pt x="748385" y="817359"/>
                </a:lnTo>
                <a:lnTo>
                  <a:pt x="752665" y="815492"/>
                </a:lnTo>
                <a:lnTo>
                  <a:pt x="756475" y="814552"/>
                </a:lnTo>
                <a:lnTo>
                  <a:pt x="760590" y="811784"/>
                </a:lnTo>
                <a:lnTo>
                  <a:pt x="764501" y="809688"/>
                </a:lnTo>
                <a:lnTo>
                  <a:pt x="768286" y="807491"/>
                </a:lnTo>
                <a:lnTo>
                  <a:pt x="772172" y="804608"/>
                </a:lnTo>
                <a:lnTo>
                  <a:pt x="775893" y="802132"/>
                </a:lnTo>
                <a:lnTo>
                  <a:pt x="817016" y="763778"/>
                </a:lnTo>
                <a:lnTo>
                  <a:pt x="843318" y="724738"/>
                </a:lnTo>
                <a:lnTo>
                  <a:pt x="857732" y="682637"/>
                </a:lnTo>
                <a:lnTo>
                  <a:pt x="855891" y="640549"/>
                </a:lnTo>
                <a:lnTo>
                  <a:pt x="833475" y="601522"/>
                </a:lnTo>
                <a:lnTo>
                  <a:pt x="855624" y="590994"/>
                </a:lnTo>
                <a:lnTo>
                  <a:pt x="894753" y="569214"/>
                </a:lnTo>
                <a:lnTo>
                  <a:pt x="916762" y="535012"/>
                </a:lnTo>
                <a:lnTo>
                  <a:pt x="930694" y="486651"/>
                </a:lnTo>
                <a:lnTo>
                  <a:pt x="930795" y="480644"/>
                </a:lnTo>
                <a:lnTo>
                  <a:pt x="934046" y="470306"/>
                </a:lnTo>
                <a:lnTo>
                  <a:pt x="954976" y="412292"/>
                </a:lnTo>
                <a:lnTo>
                  <a:pt x="960475" y="398868"/>
                </a:lnTo>
                <a:lnTo>
                  <a:pt x="931392" y="370293"/>
                </a:lnTo>
                <a:lnTo>
                  <a:pt x="921207" y="366318"/>
                </a:lnTo>
                <a:lnTo>
                  <a:pt x="901293" y="358317"/>
                </a:lnTo>
                <a:lnTo>
                  <a:pt x="880186" y="350240"/>
                </a:lnTo>
                <a:lnTo>
                  <a:pt x="861745" y="340029"/>
                </a:lnTo>
                <a:lnTo>
                  <a:pt x="849845" y="325628"/>
                </a:lnTo>
                <a:lnTo>
                  <a:pt x="860234" y="327088"/>
                </a:lnTo>
                <a:lnTo>
                  <a:pt x="880745" y="328510"/>
                </a:lnTo>
                <a:lnTo>
                  <a:pt x="890981" y="330200"/>
                </a:lnTo>
                <a:lnTo>
                  <a:pt x="901661" y="333362"/>
                </a:lnTo>
                <a:lnTo>
                  <a:pt x="913752" y="337832"/>
                </a:lnTo>
                <a:lnTo>
                  <a:pt x="925779" y="341210"/>
                </a:lnTo>
                <a:lnTo>
                  <a:pt x="957567" y="312750"/>
                </a:lnTo>
                <a:lnTo>
                  <a:pt x="962469" y="283210"/>
                </a:lnTo>
                <a:lnTo>
                  <a:pt x="964171" y="276237"/>
                </a:lnTo>
                <a:lnTo>
                  <a:pt x="975474" y="239801"/>
                </a:lnTo>
                <a:lnTo>
                  <a:pt x="985456" y="202247"/>
                </a:lnTo>
                <a:lnTo>
                  <a:pt x="993813" y="163753"/>
                </a:lnTo>
                <a:lnTo>
                  <a:pt x="1000290" y="124510"/>
                </a:lnTo>
                <a:lnTo>
                  <a:pt x="1000633" y="108762"/>
                </a:lnTo>
                <a:close/>
              </a:path>
              <a:path w="1150620" h="2218054">
                <a:moveTo>
                  <a:pt x="1150556" y="732078"/>
                </a:moveTo>
                <a:lnTo>
                  <a:pt x="1125143" y="699858"/>
                </a:lnTo>
                <a:lnTo>
                  <a:pt x="1109065" y="697052"/>
                </a:lnTo>
                <a:lnTo>
                  <a:pt x="1085570" y="700493"/>
                </a:lnTo>
                <a:lnTo>
                  <a:pt x="1049489" y="714362"/>
                </a:lnTo>
                <a:lnTo>
                  <a:pt x="1005014" y="737438"/>
                </a:lnTo>
                <a:lnTo>
                  <a:pt x="956348" y="768515"/>
                </a:lnTo>
                <a:lnTo>
                  <a:pt x="907707" y="806361"/>
                </a:lnTo>
                <a:lnTo>
                  <a:pt x="878446" y="831900"/>
                </a:lnTo>
                <a:lnTo>
                  <a:pt x="838212" y="871512"/>
                </a:lnTo>
                <a:lnTo>
                  <a:pt x="792988" y="922210"/>
                </a:lnTo>
                <a:lnTo>
                  <a:pt x="766546" y="955014"/>
                </a:lnTo>
                <a:lnTo>
                  <a:pt x="752386" y="972705"/>
                </a:lnTo>
                <a:lnTo>
                  <a:pt x="706221" y="1031963"/>
                </a:lnTo>
                <a:lnTo>
                  <a:pt x="683666" y="1063294"/>
                </a:lnTo>
                <a:lnTo>
                  <a:pt x="659117" y="1099197"/>
                </a:lnTo>
                <a:lnTo>
                  <a:pt x="634669" y="1139215"/>
                </a:lnTo>
                <a:lnTo>
                  <a:pt x="610476" y="1182141"/>
                </a:lnTo>
                <a:lnTo>
                  <a:pt x="587641" y="1227061"/>
                </a:lnTo>
                <a:lnTo>
                  <a:pt x="567283" y="1273086"/>
                </a:lnTo>
                <a:lnTo>
                  <a:pt x="544804" y="1334223"/>
                </a:lnTo>
                <a:lnTo>
                  <a:pt x="529145" y="1392567"/>
                </a:lnTo>
                <a:lnTo>
                  <a:pt x="521233" y="1445514"/>
                </a:lnTo>
                <a:lnTo>
                  <a:pt x="521982" y="1490472"/>
                </a:lnTo>
                <a:lnTo>
                  <a:pt x="532333" y="1524825"/>
                </a:lnTo>
                <a:lnTo>
                  <a:pt x="553212" y="1545983"/>
                </a:lnTo>
                <a:lnTo>
                  <a:pt x="585520" y="1553972"/>
                </a:lnTo>
                <a:lnTo>
                  <a:pt x="619594" y="1549336"/>
                </a:lnTo>
                <a:lnTo>
                  <a:pt x="683044" y="1522907"/>
                </a:lnTo>
                <a:lnTo>
                  <a:pt x="725500" y="1495793"/>
                </a:lnTo>
                <a:lnTo>
                  <a:pt x="760564" y="1462582"/>
                </a:lnTo>
                <a:lnTo>
                  <a:pt x="785291" y="1424355"/>
                </a:lnTo>
                <a:lnTo>
                  <a:pt x="796607" y="1381607"/>
                </a:lnTo>
                <a:lnTo>
                  <a:pt x="797077" y="1366532"/>
                </a:lnTo>
                <a:lnTo>
                  <a:pt x="795528" y="1350924"/>
                </a:lnTo>
                <a:lnTo>
                  <a:pt x="791845" y="1334820"/>
                </a:lnTo>
                <a:lnTo>
                  <a:pt x="785952" y="1318221"/>
                </a:lnTo>
                <a:lnTo>
                  <a:pt x="809015" y="1316139"/>
                </a:lnTo>
                <a:lnTo>
                  <a:pt x="850163" y="1309141"/>
                </a:lnTo>
                <a:lnTo>
                  <a:pt x="888136" y="1268158"/>
                </a:lnTo>
                <a:lnTo>
                  <a:pt x="920419" y="1204937"/>
                </a:lnTo>
                <a:lnTo>
                  <a:pt x="936993" y="1175435"/>
                </a:lnTo>
                <a:lnTo>
                  <a:pt x="940536" y="1170635"/>
                </a:lnTo>
                <a:lnTo>
                  <a:pt x="950709" y="1157859"/>
                </a:lnTo>
                <a:lnTo>
                  <a:pt x="961631" y="1143596"/>
                </a:lnTo>
                <a:lnTo>
                  <a:pt x="966089" y="1136904"/>
                </a:lnTo>
                <a:lnTo>
                  <a:pt x="969022" y="1130782"/>
                </a:lnTo>
                <a:lnTo>
                  <a:pt x="969835" y="1125524"/>
                </a:lnTo>
                <a:lnTo>
                  <a:pt x="966355" y="1116457"/>
                </a:lnTo>
                <a:lnTo>
                  <a:pt x="957897" y="1105446"/>
                </a:lnTo>
                <a:lnTo>
                  <a:pt x="947915" y="1094841"/>
                </a:lnTo>
                <a:lnTo>
                  <a:pt x="939800" y="1087056"/>
                </a:lnTo>
                <a:lnTo>
                  <a:pt x="924128" y="1071410"/>
                </a:lnTo>
                <a:lnTo>
                  <a:pt x="907592" y="1055065"/>
                </a:lnTo>
                <a:lnTo>
                  <a:pt x="894245" y="1036904"/>
                </a:lnTo>
                <a:lnTo>
                  <a:pt x="888149" y="1015847"/>
                </a:lnTo>
                <a:lnTo>
                  <a:pt x="896988" y="1021207"/>
                </a:lnTo>
                <a:lnTo>
                  <a:pt x="915073" y="1029982"/>
                </a:lnTo>
                <a:lnTo>
                  <a:pt x="923798" y="1035418"/>
                </a:lnTo>
                <a:lnTo>
                  <a:pt x="932459" y="1042619"/>
                </a:lnTo>
                <a:lnTo>
                  <a:pt x="942009" y="1051712"/>
                </a:lnTo>
                <a:lnTo>
                  <a:pt x="951953" y="1059497"/>
                </a:lnTo>
                <a:lnTo>
                  <a:pt x="961783" y="1062812"/>
                </a:lnTo>
                <a:lnTo>
                  <a:pt x="970419" y="1061262"/>
                </a:lnTo>
                <a:lnTo>
                  <a:pt x="977938" y="1055814"/>
                </a:lnTo>
                <a:lnTo>
                  <a:pt x="984478" y="1047419"/>
                </a:lnTo>
                <a:lnTo>
                  <a:pt x="990193" y="1037043"/>
                </a:lnTo>
                <a:lnTo>
                  <a:pt x="995464" y="1026083"/>
                </a:lnTo>
                <a:lnTo>
                  <a:pt x="1004709" y="1005941"/>
                </a:lnTo>
                <a:lnTo>
                  <a:pt x="1008418" y="998499"/>
                </a:lnTo>
                <a:lnTo>
                  <a:pt x="1012215" y="992466"/>
                </a:lnTo>
                <a:lnTo>
                  <a:pt x="1015949" y="986282"/>
                </a:lnTo>
                <a:lnTo>
                  <a:pt x="1019619" y="979957"/>
                </a:lnTo>
                <a:lnTo>
                  <a:pt x="1031328" y="961885"/>
                </a:lnTo>
                <a:lnTo>
                  <a:pt x="1037094" y="952576"/>
                </a:lnTo>
                <a:lnTo>
                  <a:pt x="1054100" y="923645"/>
                </a:lnTo>
                <a:lnTo>
                  <a:pt x="1065999" y="904671"/>
                </a:lnTo>
                <a:lnTo>
                  <a:pt x="1089736" y="865098"/>
                </a:lnTo>
                <a:lnTo>
                  <a:pt x="1102220" y="845553"/>
                </a:lnTo>
                <a:lnTo>
                  <a:pt x="1104442" y="841527"/>
                </a:lnTo>
                <a:lnTo>
                  <a:pt x="1107478" y="835507"/>
                </a:lnTo>
                <a:lnTo>
                  <a:pt x="1111173" y="827747"/>
                </a:lnTo>
                <a:lnTo>
                  <a:pt x="1120140" y="808393"/>
                </a:lnTo>
                <a:lnTo>
                  <a:pt x="1130769" y="786777"/>
                </a:lnTo>
                <a:lnTo>
                  <a:pt x="1135989" y="775309"/>
                </a:lnTo>
                <a:lnTo>
                  <a:pt x="1145108" y="752576"/>
                </a:lnTo>
                <a:lnTo>
                  <a:pt x="1150556" y="732078"/>
                </a:lnTo>
                <a:close/>
              </a:path>
            </a:pathLst>
          </a:custGeom>
          <a:solidFill>
            <a:srgbClr val="99D44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" name="bg object 23"/>
          <p:cNvSpPr/>
          <p:nvPr/>
        </p:nvSpPr>
        <p:spPr>
          <a:xfrm>
            <a:off x="11136145" y="3126511"/>
            <a:ext cx="564891" cy="246139"/>
          </a:xfrm>
          <a:custGeom>
            <a:avLst/>
            <a:gdLst/>
            <a:ahLst/>
            <a:cxnLst/>
            <a:rect l="l" t="t" r="r" b="b"/>
            <a:pathLst>
              <a:path w="417195" h="258445">
                <a:moveTo>
                  <a:pt x="4356" y="187566"/>
                </a:moveTo>
                <a:lnTo>
                  <a:pt x="2844" y="181025"/>
                </a:lnTo>
                <a:lnTo>
                  <a:pt x="0" y="176644"/>
                </a:lnTo>
                <a:lnTo>
                  <a:pt x="444" y="179666"/>
                </a:lnTo>
                <a:lnTo>
                  <a:pt x="952" y="182676"/>
                </a:lnTo>
                <a:lnTo>
                  <a:pt x="1816" y="185699"/>
                </a:lnTo>
                <a:lnTo>
                  <a:pt x="2362" y="187629"/>
                </a:lnTo>
                <a:lnTo>
                  <a:pt x="3263" y="189331"/>
                </a:lnTo>
                <a:lnTo>
                  <a:pt x="3924" y="191185"/>
                </a:lnTo>
                <a:lnTo>
                  <a:pt x="4356" y="187566"/>
                </a:lnTo>
                <a:close/>
              </a:path>
              <a:path w="417195" h="258445">
                <a:moveTo>
                  <a:pt x="14465" y="197129"/>
                </a:moveTo>
                <a:lnTo>
                  <a:pt x="8204" y="195300"/>
                </a:lnTo>
                <a:lnTo>
                  <a:pt x="13817" y="200850"/>
                </a:lnTo>
                <a:lnTo>
                  <a:pt x="14465" y="197129"/>
                </a:lnTo>
                <a:close/>
              </a:path>
              <a:path w="417195" h="258445">
                <a:moveTo>
                  <a:pt x="15176" y="152438"/>
                </a:moveTo>
                <a:lnTo>
                  <a:pt x="11290" y="146367"/>
                </a:lnTo>
                <a:lnTo>
                  <a:pt x="11506" y="149872"/>
                </a:lnTo>
                <a:lnTo>
                  <a:pt x="6400" y="152158"/>
                </a:lnTo>
                <a:lnTo>
                  <a:pt x="10083" y="154724"/>
                </a:lnTo>
                <a:lnTo>
                  <a:pt x="15176" y="152438"/>
                </a:lnTo>
                <a:close/>
              </a:path>
              <a:path w="417195" h="258445">
                <a:moveTo>
                  <a:pt x="20751" y="108508"/>
                </a:moveTo>
                <a:lnTo>
                  <a:pt x="19697" y="104609"/>
                </a:lnTo>
                <a:lnTo>
                  <a:pt x="19862" y="102209"/>
                </a:lnTo>
                <a:lnTo>
                  <a:pt x="19723" y="102425"/>
                </a:lnTo>
                <a:lnTo>
                  <a:pt x="19570" y="102666"/>
                </a:lnTo>
                <a:lnTo>
                  <a:pt x="19431" y="102882"/>
                </a:lnTo>
                <a:lnTo>
                  <a:pt x="18770" y="104013"/>
                </a:lnTo>
                <a:lnTo>
                  <a:pt x="18237" y="105092"/>
                </a:lnTo>
                <a:lnTo>
                  <a:pt x="17614" y="106235"/>
                </a:lnTo>
                <a:lnTo>
                  <a:pt x="20751" y="108508"/>
                </a:lnTo>
                <a:close/>
              </a:path>
              <a:path w="417195" h="258445">
                <a:moveTo>
                  <a:pt x="22593" y="104317"/>
                </a:moveTo>
                <a:lnTo>
                  <a:pt x="21844" y="103339"/>
                </a:lnTo>
                <a:lnTo>
                  <a:pt x="22428" y="104940"/>
                </a:lnTo>
                <a:lnTo>
                  <a:pt x="22593" y="104317"/>
                </a:lnTo>
                <a:close/>
              </a:path>
              <a:path w="417195" h="258445">
                <a:moveTo>
                  <a:pt x="24726" y="110528"/>
                </a:moveTo>
                <a:lnTo>
                  <a:pt x="22428" y="104940"/>
                </a:lnTo>
                <a:lnTo>
                  <a:pt x="21691" y="107784"/>
                </a:lnTo>
                <a:lnTo>
                  <a:pt x="21437" y="108902"/>
                </a:lnTo>
                <a:lnTo>
                  <a:pt x="20866" y="111772"/>
                </a:lnTo>
                <a:lnTo>
                  <a:pt x="24028" y="113372"/>
                </a:lnTo>
                <a:lnTo>
                  <a:pt x="24726" y="110528"/>
                </a:lnTo>
                <a:close/>
              </a:path>
              <a:path w="417195" h="258445">
                <a:moveTo>
                  <a:pt x="28689" y="215430"/>
                </a:moveTo>
                <a:lnTo>
                  <a:pt x="23964" y="222796"/>
                </a:lnTo>
                <a:lnTo>
                  <a:pt x="24282" y="223113"/>
                </a:lnTo>
                <a:lnTo>
                  <a:pt x="24574" y="223456"/>
                </a:lnTo>
                <a:lnTo>
                  <a:pt x="24892" y="223748"/>
                </a:lnTo>
                <a:lnTo>
                  <a:pt x="26276" y="220611"/>
                </a:lnTo>
                <a:lnTo>
                  <a:pt x="27698" y="217601"/>
                </a:lnTo>
                <a:lnTo>
                  <a:pt x="28689" y="215430"/>
                </a:lnTo>
                <a:close/>
              </a:path>
              <a:path w="417195" h="258445">
                <a:moveTo>
                  <a:pt x="33096" y="200901"/>
                </a:moveTo>
                <a:lnTo>
                  <a:pt x="20497" y="195478"/>
                </a:lnTo>
                <a:lnTo>
                  <a:pt x="26098" y="201066"/>
                </a:lnTo>
                <a:lnTo>
                  <a:pt x="17348" y="201676"/>
                </a:lnTo>
                <a:lnTo>
                  <a:pt x="19494" y="208203"/>
                </a:lnTo>
                <a:lnTo>
                  <a:pt x="25450" y="204762"/>
                </a:lnTo>
                <a:lnTo>
                  <a:pt x="28092" y="204939"/>
                </a:lnTo>
                <a:lnTo>
                  <a:pt x="33096" y="200901"/>
                </a:lnTo>
                <a:close/>
              </a:path>
              <a:path w="417195" h="258445">
                <a:moveTo>
                  <a:pt x="33197" y="147764"/>
                </a:moveTo>
                <a:lnTo>
                  <a:pt x="31127" y="140957"/>
                </a:lnTo>
                <a:lnTo>
                  <a:pt x="29819" y="147535"/>
                </a:lnTo>
                <a:lnTo>
                  <a:pt x="26924" y="143840"/>
                </a:lnTo>
                <a:lnTo>
                  <a:pt x="24231" y="142798"/>
                </a:lnTo>
                <a:lnTo>
                  <a:pt x="20180" y="150863"/>
                </a:lnTo>
                <a:lnTo>
                  <a:pt x="28562" y="147535"/>
                </a:lnTo>
                <a:lnTo>
                  <a:pt x="30619" y="151193"/>
                </a:lnTo>
                <a:lnTo>
                  <a:pt x="31026" y="149161"/>
                </a:lnTo>
                <a:lnTo>
                  <a:pt x="32702" y="148082"/>
                </a:lnTo>
                <a:lnTo>
                  <a:pt x="32918" y="147942"/>
                </a:lnTo>
                <a:lnTo>
                  <a:pt x="33197" y="147764"/>
                </a:lnTo>
                <a:close/>
              </a:path>
              <a:path w="417195" h="258445">
                <a:moveTo>
                  <a:pt x="33375" y="148348"/>
                </a:moveTo>
                <a:lnTo>
                  <a:pt x="33324" y="147688"/>
                </a:lnTo>
                <a:lnTo>
                  <a:pt x="33312" y="148158"/>
                </a:lnTo>
                <a:lnTo>
                  <a:pt x="33375" y="148348"/>
                </a:lnTo>
                <a:close/>
              </a:path>
              <a:path w="417195" h="258445">
                <a:moveTo>
                  <a:pt x="54762" y="112166"/>
                </a:moveTo>
                <a:lnTo>
                  <a:pt x="53886" y="110578"/>
                </a:lnTo>
                <a:lnTo>
                  <a:pt x="53835" y="110705"/>
                </a:lnTo>
                <a:lnTo>
                  <a:pt x="54762" y="112166"/>
                </a:lnTo>
                <a:close/>
              </a:path>
              <a:path w="417195" h="258445">
                <a:moveTo>
                  <a:pt x="57073" y="120472"/>
                </a:moveTo>
                <a:lnTo>
                  <a:pt x="56121" y="118948"/>
                </a:lnTo>
                <a:lnTo>
                  <a:pt x="55994" y="117208"/>
                </a:lnTo>
                <a:lnTo>
                  <a:pt x="54432" y="120281"/>
                </a:lnTo>
                <a:lnTo>
                  <a:pt x="52920" y="119634"/>
                </a:lnTo>
                <a:lnTo>
                  <a:pt x="52019" y="118770"/>
                </a:lnTo>
                <a:lnTo>
                  <a:pt x="51409" y="117817"/>
                </a:lnTo>
                <a:lnTo>
                  <a:pt x="52006" y="120091"/>
                </a:lnTo>
                <a:lnTo>
                  <a:pt x="52806" y="122110"/>
                </a:lnTo>
                <a:lnTo>
                  <a:pt x="55397" y="121856"/>
                </a:lnTo>
                <a:lnTo>
                  <a:pt x="57073" y="120472"/>
                </a:lnTo>
                <a:close/>
              </a:path>
              <a:path w="417195" h="258445">
                <a:moveTo>
                  <a:pt x="61556" y="71716"/>
                </a:moveTo>
                <a:lnTo>
                  <a:pt x="59855" y="69570"/>
                </a:lnTo>
                <a:lnTo>
                  <a:pt x="59232" y="70459"/>
                </a:lnTo>
                <a:lnTo>
                  <a:pt x="59601" y="71653"/>
                </a:lnTo>
                <a:lnTo>
                  <a:pt x="61556" y="71716"/>
                </a:lnTo>
                <a:close/>
              </a:path>
              <a:path w="417195" h="258445">
                <a:moveTo>
                  <a:pt x="62103" y="78282"/>
                </a:moveTo>
                <a:lnTo>
                  <a:pt x="60464" y="74460"/>
                </a:lnTo>
                <a:lnTo>
                  <a:pt x="59601" y="71653"/>
                </a:lnTo>
                <a:lnTo>
                  <a:pt x="50304" y="71361"/>
                </a:lnTo>
                <a:lnTo>
                  <a:pt x="48882" y="76212"/>
                </a:lnTo>
                <a:lnTo>
                  <a:pt x="44577" y="76542"/>
                </a:lnTo>
                <a:lnTo>
                  <a:pt x="44132" y="74625"/>
                </a:lnTo>
                <a:lnTo>
                  <a:pt x="42443" y="67424"/>
                </a:lnTo>
                <a:lnTo>
                  <a:pt x="38442" y="73875"/>
                </a:lnTo>
                <a:lnTo>
                  <a:pt x="38430" y="73431"/>
                </a:lnTo>
                <a:lnTo>
                  <a:pt x="37350" y="74993"/>
                </a:lnTo>
                <a:lnTo>
                  <a:pt x="61556" y="80352"/>
                </a:lnTo>
                <a:lnTo>
                  <a:pt x="62077" y="78867"/>
                </a:lnTo>
                <a:lnTo>
                  <a:pt x="62103" y="78282"/>
                </a:lnTo>
                <a:close/>
              </a:path>
              <a:path w="417195" h="258445">
                <a:moveTo>
                  <a:pt x="62191" y="66268"/>
                </a:moveTo>
                <a:lnTo>
                  <a:pt x="61137" y="63842"/>
                </a:lnTo>
                <a:lnTo>
                  <a:pt x="58661" y="65443"/>
                </a:lnTo>
                <a:lnTo>
                  <a:pt x="56959" y="65925"/>
                </a:lnTo>
                <a:lnTo>
                  <a:pt x="59855" y="69570"/>
                </a:lnTo>
                <a:lnTo>
                  <a:pt x="62191" y="66268"/>
                </a:lnTo>
                <a:close/>
              </a:path>
              <a:path w="417195" h="258445">
                <a:moveTo>
                  <a:pt x="73101" y="122415"/>
                </a:moveTo>
                <a:lnTo>
                  <a:pt x="68630" y="121856"/>
                </a:lnTo>
                <a:lnTo>
                  <a:pt x="66078" y="123431"/>
                </a:lnTo>
                <a:lnTo>
                  <a:pt x="68859" y="125336"/>
                </a:lnTo>
                <a:lnTo>
                  <a:pt x="68110" y="127317"/>
                </a:lnTo>
                <a:lnTo>
                  <a:pt x="66395" y="127774"/>
                </a:lnTo>
                <a:lnTo>
                  <a:pt x="65570" y="128892"/>
                </a:lnTo>
                <a:lnTo>
                  <a:pt x="69392" y="133235"/>
                </a:lnTo>
                <a:lnTo>
                  <a:pt x="70954" y="130136"/>
                </a:lnTo>
                <a:lnTo>
                  <a:pt x="73101" y="122415"/>
                </a:lnTo>
                <a:close/>
              </a:path>
              <a:path w="417195" h="258445">
                <a:moveTo>
                  <a:pt x="73901" y="107911"/>
                </a:moveTo>
                <a:lnTo>
                  <a:pt x="70891" y="102450"/>
                </a:lnTo>
                <a:lnTo>
                  <a:pt x="72428" y="107010"/>
                </a:lnTo>
                <a:lnTo>
                  <a:pt x="72313" y="107543"/>
                </a:lnTo>
                <a:lnTo>
                  <a:pt x="73901" y="107911"/>
                </a:lnTo>
                <a:close/>
              </a:path>
              <a:path w="417195" h="258445">
                <a:moveTo>
                  <a:pt x="78016" y="116636"/>
                </a:moveTo>
                <a:lnTo>
                  <a:pt x="73329" y="112534"/>
                </a:lnTo>
                <a:lnTo>
                  <a:pt x="72999" y="120662"/>
                </a:lnTo>
                <a:lnTo>
                  <a:pt x="74345" y="114935"/>
                </a:lnTo>
                <a:lnTo>
                  <a:pt x="78016" y="116636"/>
                </a:lnTo>
                <a:close/>
              </a:path>
              <a:path w="417195" h="258445">
                <a:moveTo>
                  <a:pt x="79603" y="101028"/>
                </a:moveTo>
                <a:lnTo>
                  <a:pt x="76187" y="98590"/>
                </a:lnTo>
                <a:lnTo>
                  <a:pt x="75768" y="99339"/>
                </a:lnTo>
                <a:lnTo>
                  <a:pt x="75565" y="100482"/>
                </a:lnTo>
                <a:lnTo>
                  <a:pt x="79603" y="101028"/>
                </a:lnTo>
                <a:close/>
              </a:path>
              <a:path w="417195" h="258445">
                <a:moveTo>
                  <a:pt x="81292" y="113080"/>
                </a:moveTo>
                <a:lnTo>
                  <a:pt x="81000" y="108699"/>
                </a:lnTo>
                <a:lnTo>
                  <a:pt x="76796" y="111607"/>
                </a:lnTo>
                <a:lnTo>
                  <a:pt x="81292" y="113080"/>
                </a:lnTo>
                <a:close/>
              </a:path>
              <a:path w="417195" h="258445">
                <a:moveTo>
                  <a:pt x="82219" y="87807"/>
                </a:moveTo>
                <a:lnTo>
                  <a:pt x="75361" y="90512"/>
                </a:lnTo>
                <a:lnTo>
                  <a:pt x="68351" y="91503"/>
                </a:lnTo>
                <a:lnTo>
                  <a:pt x="69494" y="83972"/>
                </a:lnTo>
                <a:lnTo>
                  <a:pt x="70180" y="79349"/>
                </a:lnTo>
                <a:lnTo>
                  <a:pt x="60706" y="82816"/>
                </a:lnTo>
                <a:lnTo>
                  <a:pt x="61556" y="80378"/>
                </a:lnTo>
                <a:lnTo>
                  <a:pt x="42938" y="77889"/>
                </a:lnTo>
                <a:lnTo>
                  <a:pt x="41376" y="81876"/>
                </a:lnTo>
                <a:lnTo>
                  <a:pt x="46824" y="87414"/>
                </a:lnTo>
                <a:lnTo>
                  <a:pt x="36664" y="90284"/>
                </a:lnTo>
                <a:lnTo>
                  <a:pt x="34836" y="88163"/>
                </a:lnTo>
                <a:lnTo>
                  <a:pt x="38150" y="85458"/>
                </a:lnTo>
                <a:lnTo>
                  <a:pt x="34378" y="81381"/>
                </a:lnTo>
                <a:lnTo>
                  <a:pt x="31724" y="88430"/>
                </a:lnTo>
                <a:lnTo>
                  <a:pt x="28371" y="88709"/>
                </a:lnTo>
                <a:lnTo>
                  <a:pt x="26377" y="91833"/>
                </a:lnTo>
                <a:lnTo>
                  <a:pt x="22910" y="97167"/>
                </a:lnTo>
                <a:lnTo>
                  <a:pt x="20497" y="101168"/>
                </a:lnTo>
                <a:lnTo>
                  <a:pt x="20485" y="101587"/>
                </a:lnTo>
                <a:lnTo>
                  <a:pt x="21844" y="103339"/>
                </a:lnTo>
                <a:lnTo>
                  <a:pt x="27800" y="102552"/>
                </a:lnTo>
                <a:lnTo>
                  <a:pt x="32842" y="106019"/>
                </a:lnTo>
                <a:lnTo>
                  <a:pt x="37706" y="110756"/>
                </a:lnTo>
                <a:lnTo>
                  <a:pt x="42824" y="113753"/>
                </a:lnTo>
                <a:lnTo>
                  <a:pt x="48577" y="112052"/>
                </a:lnTo>
                <a:lnTo>
                  <a:pt x="49809" y="112623"/>
                </a:lnTo>
                <a:lnTo>
                  <a:pt x="50317" y="113919"/>
                </a:lnTo>
                <a:lnTo>
                  <a:pt x="50787" y="115544"/>
                </a:lnTo>
                <a:lnTo>
                  <a:pt x="50393" y="112737"/>
                </a:lnTo>
                <a:lnTo>
                  <a:pt x="50520" y="112318"/>
                </a:lnTo>
                <a:lnTo>
                  <a:pt x="51409" y="109486"/>
                </a:lnTo>
                <a:lnTo>
                  <a:pt x="51765" y="106718"/>
                </a:lnTo>
                <a:lnTo>
                  <a:pt x="53886" y="110578"/>
                </a:lnTo>
                <a:lnTo>
                  <a:pt x="55448" y="109321"/>
                </a:lnTo>
                <a:lnTo>
                  <a:pt x="56197" y="107315"/>
                </a:lnTo>
                <a:lnTo>
                  <a:pt x="61607" y="111683"/>
                </a:lnTo>
                <a:lnTo>
                  <a:pt x="60591" y="118427"/>
                </a:lnTo>
                <a:lnTo>
                  <a:pt x="58991" y="124904"/>
                </a:lnTo>
                <a:lnTo>
                  <a:pt x="62928" y="128714"/>
                </a:lnTo>
                <a:lnTo>
                  <a:pt x="61925" y="127228"/>
                </a:lnTo>
                <a:lnTo>
                  <a:pt x="63144" y="118833"/>
                </a:lnTo>
                <a:lnTo>
                  <a:pt x="67602" y="119456"/>
                </a:lnTo>
                <a:lnTo>
                  <a:pt x="67779" y="117068"/>
                </a:lnTo>
                <a:lnTo>
                  <a:pt x="68008" y="114630"/>
                </a:lnTo>
                <a:lnTo>
                  <a:pt x="70510" y="111010"/>
                </a:lnTo>
                <a:lnTo>
                  <a:pt x="71386" y="109334"/>
                </a:lnTo>
                <a:lnTo>
                  <a:pt x="71818" y="108508"/>
                </a:lnTo>
                <a:lnTo>
                  <a:pt x="72313" y="107543"/>
                </a:lnTo>
                <a:lnTo>
                  <a:pt x="66713" y="106248"/>
                </a:lnTo>
                <a:lnTo>
                  <a:pt x="65062" y="107619"/>
                </a:lnTo>
                <a:lnTo>
                  <a:pt x="64846" y="107467"/>
                </a:lnTo>
                <a:lnTo>
                  <a:pt x="64122" y="106959"/>
                </a:lnTo>
                <a:lnTo>
                  <a:pt x="63830" y="102590"/>
                </a:lnTo>
                <a:lnTo>
                  <a:pt x="66370" y="100965"/>
                </a:lnTo>
                <a:lnTo>
                  <a:pt x="69062" y="102057"/>
                </a:lnTo>
                <a:lnTo>
                  <a:pt x="69100" y="101320"/>
                </a:lnTo>
                <a:lnTo>
                  <a:pt x="69392" y="96012"/>
                </a:lnTo>
                <a:lnTo>
                  <a:pt x="69469" y="94792"/>
                </a:lnTo>
                <a:lnTo>
                  <a:pt x="68668" y="95923"/>
                </a:lnTo>
                <a:lnTo>
                  <a:pt x="66243" y="94195"/>
                </a:lnTo>
                <a:lnTo>
                  <a:pt x="64046" y="92646"/>
                </a:lnTo>
                <a:lnTo>
                  <a:pt x="70218" y="92798"/>
                </a:lnTo>
                <a:lnTo>
                  <a:pt x="71335" y="91897"/>
                </a:lnTo>
                <a:lnTo>
                  <a:pt x="71894" y="91452"/>
                </a:lnTo>
                <a:lnTo>
                  <a:pt x="74891" y="96012"/>
                </a:lnTo>
                <a:lnTo>
                  <a:pt x="73355" y="99987"/>
                </a:lnTo>
                <a:lnTo>
                  <a:pt x="74472" y="104000"/>
                </a:lnTo>
                <a:lnTo>
                  <a:pt x="74523" y="104228"/>
                </a:lnTo>
                <a:lnTo>
                  <a:pt x="74637" y="105918"/>
                </a:lnTo>
                <a:lnTo>
                  <a:pt x="75565" y="100482"/>
                </a:lnTo>
                <a:lnTo>
                  <a:pt x="75158" y="100431"/>
                </a:lnTo>
                <a:lnTo>
                  <a:pt x="75768" y="99339"/>
                </a:lnTo>
                <a:lnTo>
                  <a:pt x="75920" y="98399"/>
                </a:lnTo>
                <a:lnTo>
                  <a:pt x="76187" y="98590"/>
                </a:lnTo>
                <a:lnTo>
                  <a:pt x="76263" y="98450"/>
                </a:lnTo>
                <a:lnTo>
                  <a:pt x="79603" y="92481"/>
                </a:lnTo>
                <a:lnTo>
                  <a:pt x="82219" y="87807"/>
                </a:lnTo>
                <a:close/>
              </a:path>
              <a:path w="417195" h="258445">
                <a:moveTo>
                  <a:pt x="83058" y="242316"/>
                </a:moveTo>
                <a:lnTo>
                  <a:pt x="81280" y="240042"/>
                </a:lnTo>
                <a:lnTo>
                  <a:pt x="73444" y="242671"/>
                </a:lnTo>
                <a:lnTo>
                  <a:pt x="78714" y="244157"/>
                </a:lnTo>
                <a:lnTo>
                  <a:pt x="80429" y="243789"/>
                </a:lnTo>
                <a:lnTo>
                  <a:pt x="82194" y="244284"/>
                </a:lnTo>
                <a:lnTo>
                  <a:pt x="82296" y="244030"/>
                </a:lnTo>
                <a:lnTo>
                  <a:pt x="83058" y="242316"/>
                </a:lnTo>
                <a:close/>
              </a:path>
              <a:path w="417195" h="258445">
                <a:moveTo>
                  <a:pt x="84772" y="140741"/>
                </a:moveTo>
                <a:lnTo>
                  <a:pt x="82308" y="142240"/>
                </a:lnTo>
                <a:lnTo>
                  <a:pt x="84239" y="145288"/>
                </a:lnTo>
                <a:lnTo>
                  <a:pt x="84772" y="140741"/>
                </a:lnTo>
                <a:close/>
              </a:path>
              <a:path w="417195" h="258445">
                <a:moveTo>
                  <a:pt x="85077" y="140550"/>
                </a:moveTo>
                <a:lnTo>
                  <a:pt x="84797" y="140550"/>
                </a:lnTo>
                <a:lnTo>
                  <a:pt x="84772" y="140741"/>
                </a:lnTo>
                <a:lnTo>
                  <a:pt x="85077" y="140550"/>
                </a:lnTo>
                <a:close/>
              </a:path>
              <a:path w="417195" h="258445">
                <a:moveTo>
                  <a:pt x="85902" y="138633"/>
                </a:moveTo>
                <a:lnTo>
                  <a:pt x="85763" y="138595"/>
                </a:lnTo>
                <a:lnTo>
                  <a:pt x="85598" y="138722"/>
                </a:lnTo>
                <a:lnTo>
                  <a:pt x="85902" y="138633"/>
                </a:lnTo>
                <a:close/>
              </a:path>
              <a:path w="417195" h="258445">
                <a:moveTo>
                  <a:pt x="87325" y="137350"/>
                </a:moveTo>
                <a:lnTo>
                  <a:pt x="87198" y="136982"/>
                </a:lnTo>
                <a:lnTo>
                  <a:pt x="86207" y="134086"/>
                </a:lnTo>
                <a:lnTo>
                  <a:pt x="86918" y="131203"/>
                </a:lnTo>
                <a:lnTo>
                  <a:pt x="84302" y="131902"/>
                </a:lnTo>
                <a:lnTo>
                  <a:pt x="86258" y="134975"/>
                </a:lnTo>
                <a:lnTo>
                  <a:pt x="84594" y="136283"/>
                </a:lnTo>
                <a:lnTo>
                  <a:pt x="79248" y="135928"/>
                </a:lnTo>
                <a:lnTo>
                  <a:pt x="81254" y="125577"/>
                </a:lnTo>
                <a:lnTo>
                  <a:pt x="76835" y="125857"/>
                </a:lnTo>
                <a:lnTo>
                  <a:pt x="77838" y="130619"/>
                </a:lnTo>
                <a:lnTo>
                  <a:pt x="77063" y="135991"/>
                </a:lnTo>
                <a:lnTo>
                  <a:pt x="77482" y="139750"/>
                </a:lnTo>
                <a:lnTo>
                  <a:pt x="82207" y="140487"/>
                </a:lnTo>
                <a:lnTo>
                  <a:pt x="81280" y="139877"/>
                </a:lnTo>
                <a:lnTo>
                  <a:pt x="82080" y="138747"/>
                </a:lnTo>
                <a:lnTo>
                  <a:pt x="82892" y="137655"/>
                </a:lnTo>
                <a:lnTo>
                  <a:pt x="85763" y="138595"/>
                </a:lnTo>
                <a:lnTo>
                  <a:pt x="86372" y="138112"/>
                </a:lnTo>
                <a:lnTo>
                  <a:pt x="87325" y="137350"/>
                </a:lnTo>
                <a:close/>
              </a:path>
              <a:path w="417195" h="258445">
                <a:moveTo>
                  <a:pt x="92964" y="140614"/>
                </a:moveTo>
                <a:lnTo>
                  <a:pt x="90843" y="137312"/>
                </a:lnTo>
                <a:lnTo>
                  <a:pt x="85902" y="138633"/>
                </a:lnTo>
                <a:lnTo>
                  <a:pt x="87401" y="139128"/>
                </a:lnTo>
                <a:lnTo>
                  <a:pt x="85077" y="140550"/>
                </a:lnTo>
                <a:lnTo>
                  <a:pt x="92964" y="140614"/>
                </a:lnTo>
                <a:close/>
              </a:path>
              <a:path w="417195" h="258445">
                <a:moveTo>
                  <a:pt x="93472" y="109804"/>
                </a:moveTo>
                <a:lnTo>
                  <a:pt x="91376" y="105054"/>
                </a:lnTo>
                <a:lnTo>
                  <a:pt x="88455" y="101346"/>
                </a:lnTo>
                <a:lnTo>
                  <a:pt x="84747" y="98742"/>
                </a:lnTo>
                <a:lnTo>
                  <a:pt x="84061" y="101612"/>
                </a:lnTo>
                <a:lnTo>
                  <a:pt x="79095" y="106540"/>
                </a:lnTo>
                <a:lnTo>
                  <a:pt x="83604" y="108000"/>
                </a:lnTo>
                <a:lnTo>
                  <a:pt x="86334" y="105435"/>
                </a:lnTo>
                <a:lnTo>
                  <a:pt x="88138" y="107670"/>
                </a:lnTo>
                <a:lnTo>
                  <a:pt x="90131" y="110515"/>
                </a:lnTo>
                <a:lnTo>
                  <a:pt x="93472" y="109804"/>
                </a:lnTo>
                <a:close/>
              </a:path>
              <a:path w="417195" h="258445">
                <a:moveTo>
                  <a:pt x="94322" y="231051"/>
                </a:moveTo>
                <a:lnTo>
                  <a:pt x="92595" y="228003"/>
                </a:lnTo>
                <a:lnTo>
                  <a:pt x="91655" y="228104"/>
                </a:lnTo>
                <a:lnTo>
                  <a:pt x="94322" y="231051"/>
                </a:lnTo>
                <a:close/>
              </a:path>
              <a:path w="417195" h="258445">
                <a:moveTo>
                  <a:pt x="99225" y="148831"/>
                </a:moveTo>
                <a:lnTo>
                  <a:pt x="99161" y="147916"/>
                </a:lnTo>
                <a:lnTo>
                  <a:pt x="97256" y="147332"/>
                </a:lnTo>
                <a:lnTo>
                  <a:pt x="98247" y="148094"/>
                </a:lnTo>
                <a:lnTo>
                  <a:pt x="96570" y="150291"/>
                </a:lnTo>
                <a:lnTo>
                  <a:pt x="99225" y="148831"/>
                </a:lnTo>
                <a:close/>
              </a:path>
              <a:path w="417195" h="258445">
                <a:moveTo>
                  <a:pt x="100393" y="141084"/>
                </a:moveTo>
                <a:lnTo>
                  <a:pt x="93370" y="134912"/>
                </a:lnTo>
                <a:lnTo>
                  <a:pt x="96126" y="144754"/>
                </a:lnTo>
                <a:lnTo>
                  <a:pt x="100393" y="141084"/>
                </a:lnTo>
                <a:close/>
              </a:path>
              <a:path w="417195" h="258445">
                <a:moveTo>
                  <a:pt x="100431" y="227101"/>
                </a:moveTo>
                <a:lnTo>
                  <a:pt x="97751" y="223266"/>
                </a:lnTo>
                <a:lnTo>
                  <a:pt x="91655" y="226326"/>
                </a:lnTo>
                <a:lnTo>
                  <a:pt x="92595" y="228003"/>
                </a:lnTo>
                <a:lnTo>
                  <a:pt x="100431" y="227101"/>
                </a:lnTo>
                <a:close/>
              </a:path>
              <a:path w="417195" h="258445">
                <a:moveTo>
                  <a:pt x="101574" y="146405"/>
                </a:moveTo>
                <a:lnTo>
                  <a:pt x="99161" y="147916"/>
                </a:lnTo>
                <a:lnTo>
                  <a:pt x="101028" y="148501"/>
                </a:lnTo>
                <a:lnTo>
                  <a:pt x="101574" y="146405"/>
                </a:lnTo>
                <a:close/>
              </a:path>
              <a:path w="417195" h="258445">
                <a:moveTo>
                  <a:pt x="113258" y="150876"/>
                </a:moveTo>
                <a:lnTo>
                  <a:pt x="112217" y="146392"/>
                </a:lnTo>
                <a:lnTo>
                  <a:pt x="111785" y="144564"/>
                </a:lnTo>
                <a:lnTo>
                  <a:pt x="106324" y="145618"/>
                </a:lnTo>
                <a:lnTo>
                  <a:pt x="103111" y="140550"/>
                </a:lnTo>
                <a:lnTo>
                  <a:pt x="101574" y="146405"/>
                </a:lnTo>
                <a:lnTo>
                  <a:pt x="103530" y="145186"/>
                </a:lnTo>
                <a:lnTo>
                  <a:pt x="102412" y="153835"/>
                </a:lnTo>
                <a:lnTo>
                  <a:pt x="106083" y="154038"/>
                </a:lnTo>
                <a:lnTo>
                  <a:pt x="103708" y="159131"/>
                </a:lnTo>
                <a:lnTo>
                  <a:pt x="105346" y="156032"/>
                </a:lnTo>
                <a:lnTo>
                  <a:pt x="108496" y="154355"/>
                </a:lnTo>
                <a:lnTo>
                  <a:pt x="110642" y="153212"/>
                </a:lnTo>
                <a:lnTo>
                  <a:pt x="111823" y="156718"/>
                </a:lnTo>
                <a:lnTo>
                  <a:pt x="112623" y="153466"/>
                </a:lnTo>
                <a:lnTo>
                  <a:pt x="113258" y="150876"/>
                </a:lnTo>
                <a:close/>
              </a:path>
              <a:path w="417195" h="258445">
                <a:moveTo>
                  <a:pt x="126441" y="130683"/>
                </a:moveTo>
                <a:lnTo>
                  <a:pt x="121386" y="126822"/>
                </a:lnTo>
                <a:lnTo>
                  <a:pt x="122199" y="125730"/>
                </a:lnTo>
                <a:lnTo>
                  <a:pt x="122021" y="123837"/>
                </a:lnTo>
                <a:lnTo>
                  <a:pt x="120002" y="122301"/>
                </a:lnTo>
                <a:lnTo>
                  <a:pt x="119253" y="124320"/>
                </a:lnTo>
                <a:lnTo>
                  <a:pt x="117627" y="126530"/>
                </a:lnTo>
                <a:lnTo>
                  <a:pt x="126441" y="130683"/>
                </a:lnTo>
                <a:close/>
              </a:path>
              <a:path w="417195" h="258445">
                <a:moveTo>
                  <a:pt x="134340" y="237248"/>
                </a:moveTo>
                <a:lnTo>
                  <a:pt x="133870" y="236969"/>
                </a:lnTo>
                <a:lnTo>
                  <a:pt x="133515" y="236855"/>
                </a:lnTo>
                <a:lnTo>
                  <a:pt x="133502" y="237439"/>
                </a:lnTo>
                <a:lnTo>
                  <a:pt x="134340" y="237248"/>
                </a:lnTo>
                <a:close/>
              </a:path>
              <a:path w="417195" h="258445">
                <a:moveTo>
                  <a:pt x="138747" y="238899"/>
                </a:moveTo>
                <a:lnTo>
                  <a:pt x="138734" y="236258"/>
                </a:lnTo>
                <a:lnTo>
                  <a:pt x="134340" y="237248"/>
                </a:lnTo>
                <a:lnTo>
                  <a:pt x="135318" y="237820"/>
                </a:lnTo>
                <a:lnTo>
                  <a:pt x="136994" y="239318"/>
                </a:lnTo>
                <a:lnTo>
                  <a:pt x="138747" y="238899"/>
                </a:lnTo>
                <a:close/>
              </a:path>
              <a:path w="417195" h="258445">
                <a:moveTo>
                  <a:pt x="143268" y="70942"/>
                </a:moveTo>
                <a:lnTo>
                  <a:pt x="141198" y="70243"/>
                </a:lnTo>
                <a:lnTo>
                  <a:pt x="139458" y="69011"/>
                </a:lnTo>
                <a:lnTo>
                  <a:pt x="138811" y="71907"/>
                </a:lnTo>
                <a:lnTo>
                  <a:pt x="138772" y="73533"/>
                </a:lnTo>
                <a:lnTo>
                  <a:pt x="142633" y="73037"/>
                </a:lnTo>
                <a:lnTo>
                  <a:pt x="143268" y="70942"/>
                </a:lnTo>
                <a:close/>
              </a:path>
              <a:path w="417195" h="258445">
                <a:moveTo>
                  <a:pt x="145796" y="258038"/>
                </a:moveTo>
                <a:lnTo>
                  <a:pt x="145542" y="257543"/>
                </a:lnTo>
                <a:lnTo>
                  <a:pt x="145059" y="257111"/>
                </a:lnTo>
                <a:lnTo>
                  <a:pt x="144005" y="256832"/>
                </a:lnTo>
                <a:lnTo>
                  <a:pt x="144665" y="257175"/>
                </a:lnTo>
                <a:lnTo>
                  <a:pt x="144818" y="257632"/>
                </a:lnTo>
                <a:lnTo>
                  <a:pt x="144780" y="258140"/>
                </a:lnTo>
                <a:lnTo>
                  <a:pt x="145122" y="258114"/>
                </a:lnTo>
                <a:lnTo>
                  <a:pt x="145796" y="258038"/>
                </a:lnTo>
                <a:close/>
              </a:path>
              <a:path w="417195" h="258445">
                <a:moveTo>
                  <a:pt x="150774" y="207276"/>
                </a:moveTo>
                <a:lnTo>
                  <a:pt x="150609" y="207568"/>
                </a:lnTo>
                <a:lnTo>
                  <a:pt x="150736" y="207860"/>
                </a:lnTo>
                <a:lnTo>
                  <a:pt x="150698" y="208140"/>
                </a:lnTo>
                <a:lnTo>
                  <a:pt x="150774" y="207276"/>
                </a:lnTo>
                <a:close/>
              </a:path>
              <a:path w="417195" h="258445">
                <a:moveTo>
                  <a:pt x="153797" y="174117"/>
                </a:moveTo>
                <a:lnTo>
                  <a:pt x="153555" y="174294"/>
                </a:lnTo>
                <a:lnTo>
                  <a:pt x="153631" y="174485"/>
                </a:lnTo>
                <a:lnTo>
                  <a:pt x="153797" y="174269"/>
                </a:lnTo>
                <a:lnTo>
                  <a:pt x="153797" y="174117"/>
                </a:lnTo>
                <a:close/>
              </a:path>
              <a:path w="417195" h="258445">
                <a:moveTo>
                  <a:pt x="154152" y="213093"/>
                </a:moveTo>
                <a:lnTo>
                  <a:pt x="150291" y="210769"/>
                </a:lnTo>
                <a:lnTo>
                  <a:pt x="150698" y="208140"/>
                </a:lnTo>
                <a:lnTo>
                  <a:pt x="147320" y="208051"/>
                </a:lnTo>
                <a:lnTo>
                  <a:pt x="145249" y="209892"/>
                </a:lnTo>
                <a:lnTo>
                  <a:pt x="147650" y="211162"/>
                </a:lnTo>
                <a:lnTo>
                  <a:pt x="149872" y="213283"/>
                </a:lnTo>
                <a:lnTo>
                  <a:pt x="147320" y="217703"/>
                </a:lnTo>
                <a:lnTo>
                  <a:pt x="153365" y="217220"/>
                </a:lnTo>
                <a:lnTo>
                  <a:pt x="154152" y="213093"/>
                </a:lnTo>
                <a:close/>
              </a:path>
              <a:path w="417195" h="258445">
                <a:moveTo>
                  <a:pt x="155244" y="176123"/>
                </a:moveTo>
                <a:lnTo>
                  <a:pt x="155105" y="175133"/>
                </a:lnTo>
                <a:lnTo>
                  <a:pt x="153746" y="174536"/>
                </a:lnTo>
                <a:lnTo>
                  <a:pt x="153670" y="175387"/>
                </a:lnTo>
                <a:lnTo>
                  <a:pt x="153695" y="176314"/>
                </a:lnTo>
                <a:lnTo>
                  <a:pt x="153428" y="176999"/>
                </a:lnTo>
                <a:lnTo>
                  <a:pt x="155244" y="176123"/>
                </a:lnTo>
                <a:close/>
              </a:path>
              <a:path w="417195" h="258445">
                <a:moveTo>
                  <a:pt x="155536" y="95465"/>
                </a:moveTo>
                <a:lnTo>
                  <a:pt x="154203" y="95643"/>
                </a:lnTo>
                <a:lnTo>
                  <a:pt x="155536" y="95465"/>
                </a:lnTo>
                <a:close/>
              </a:path>
              <a:path w="417195" h="258445">
                <a:moveTo>
                  <a:pt x="156400" y="81851"/>
                </a:moveTo>
                <a:lnTo>
                  <a:pt x="156273" y="80772"/>
                </a:lnTo>
                <a:lnTo>
                  <a:pt x="153377" y="81178"/>
                </a:lnTo>
                <a:lnTo>
                  <a:pt x="156400" y="81851"/>
                </a:lnTo>
                <a:close/>
              </a:path>
              <a:path w="417195" h="258445">
                <a:moveTo>
                  <a:pt x="157797" y="97866"/>
                </a:moveTo>
                <a:lnTo>
                  <a:pt x="157035" y="96354"/>
                </a:lnTo>
                <a:lnTo>
                  <a:pt x="155930" y="95402"/>
                </a:lnTo>
                <a:lnTo>
                  <a:pt x="155536" y="95465"/>
                </a:lnTo>
                <a:lnTo>
                  <a:pt x="156641" y="96583"/>
                </a:lnTo>
                <a:lnTo>
                  <a:pt x="157797" y="97866"/>
                </a:lnTo>
                <a:close/>
              </a:path>
              <a:path w="417195" h="258445">
                <a:moveTo>
                  <a:pt x="160693" y="70307"/>
                </a:moveTo>
                <a:lnTo>
                  <a:pt x="159880" y="64516"/>
                </a:lnTo>
                <a:lnTo>
                  <a:pt x="157835" y="70726"/>
                </a:lnTo>
                <a:lnTo>
                  <a:pt x="160693" y="70307"/>
                </a:lnTo>
                <a:close/>
              </a:path>
              <a:path w="417195" h="258445">
                <a:moveTo>
                  <a:pt x="161023" y="120002"/>
                </a:moveTo>
                <a:lnTo>
                  <a:pt x="160985" y="120599"/>
                </a:lnTo>
                <a:lnTo>
                  <a:pt x="161023" y="120307"/>
                </a:lnTo>
                <a:lnTo>
                  <a:pt x="161023" y="120002"/>
                </a:lnTo>
                <a:close/>
              </a:path>
              <a:path w="417195" h="258445">
                <a:moveTo>
                  <a:pt x="161061" y="83223"/>
                </a:moveTo>
                <a:lnTo>
                  <a:pt x="160426" y="83070"/>
                </a:lnTo>
                <a:lnTo>
                  <a:pt x="160553" y="82765"/>
                </a:lnTo>
                <a:lnTo>
                  <a:pt x="156400" y="81851"/>
                </a:lnTo>
                <a:lnTo>
                  <a:pt x="156972" y="86512"/>
                </a:lnTo>
                <a:lnTo>
                  <a:pt x="161061" y="83223"/>
                </a:lnTo>
                <a:close/>
              </a:path>
              <a:path w="417195" h="258445">
                <a:moveTo>
                  <a:pt x="161391" y="82956"/>
                </a:moveTo>
                <a:lnTo>
                  <a:pt x="160794" y="82156"/>
                </a:lnTo>
                <a:lnTo>
                  <a:pt x="160553" y="82765"/>
                </a:lnTo>
                <a:lnTo>
                  <a:pt x="161391" y="82956"/>
                </a:lnTo>
                <a:close/>
              </a:path>
              <a:path w="417195" h="258445">
                <a:moveTo>
                  <a:pt x="163372" y="75844"/>
                </a:moveTo>
                <a:lnTo>
                  <a:pt x="155498" y="74993"/>
                </a:lnTo>
                <a:lnTo>
                  <a:pt x="160794" y="82156"/>
                </a:lnTo>
                <a:lnTo>
                  <a:pt x="163372" y="75844"/>
                </a:lnTo>
                <a:close/>
              </a:path>
              <a:path w="417195" h="258445">
                <a:moveTo>
                  <a:pt x="165468" y="168897"/>
                </a:moveTo>
                <a:lnTo>
                  <a:pt x="160401" y="163182"/>
                </a:lnTo>
                <a:lnTo>
                  <a:pt x="155054" y="165150"/>
                </a:lnTo>
                <a:lnTo>
                  <a:pt x="158419" y="155536"/>
                </a:lnTo>
                <a:lnTo>
                  <a:pt x="155727" y="155181"/>
                </a:lnTo>
                <a:lnTo>
                  <a:pt x="152171" y="161836"/>
                </a:lnTo>
                <a:lnTo>
                  <a:pt x="154051" y="169113"/>
                </a:lnTo>
                <a:lnTo>
                  <a:pt x="153797" y="174117"/>
                </a:lnTo>
                <a:lnTo>
                  <a:pt x="158140" y="170700"/>
                </a:lnTo>
                <a:lnTo>
                  <a:pt x="165468" y="168897"/>
                </a:lnTo>
                <a:close/>
              </a:path>
              <a:path w="417195" h="258445">
                <a:moveTo>
                  <a:pt x="167792" y="139319"/>
                </a:moveTo>
                <a:lnTo>
                  <a:pt x="165036" y="136258"/>
                </a:lnTo>
                <a:lnTo>
                  <a:pt x="166916" y="140385"/>
                </a:lnTo>
                <a:lnTo>
                  <a:pt x="167792" y="139319"/>
                </a:lnTo>
                <a:close/>
              </a:path>
              <a:path w="417195" h="258445">
                <a:moveTo>
                  <a:pt x="168160" y="47510"/>
                </a:moveTo>
                <a:lnTo>
                  <a:pt x="165163" y="40906"/>
                </a:lnTo>
                <a:lnTo>
                  <a:pt x="167500" y="49606"/>
                </a:lnTo>
                <a:lnTo>
                  <a:pt x="168160" y="47510"/>
                </a:lnTo>
                <a:close/>
              </a:path>
              <a:path w="417195" h="258445">
                <a:moveTo>
                  <a:pt x="168440" y="85242"/>
                </a:moveTo>
                <a:lnTo>
                  <a:pt x="159346" y="90030"/>
                </a:lnTo>
                <a:lnTo>
                  <a:pt x="164477" y="92240"/>
                </a:lnTo>
                <a:lnTo>
                  <a:pt x="165328" y="91173"/>
                </a:lnTo>
                <a:lnTo>
                  <a:pt x="165811" y="87185"/>
                </a:lnTo>
                <a:lnTo>
                  <a:pt x="168097" y="89814"/>
                </a:lnTo>
                <a:lnTo>
                  <a:pt x="168275" y="87503"/>
                </a:lnTo>
                <a:lnTo>
                  <a:pt x="168440" y="85242"/>
                </a:lnTo>
                <a:close/>
              </a:path>
              <a:path w="417195" h="258445">
                <a:moveTo>
                  <a:pt x="169405" y="84747"/>
                </a:moveTo>
                <a:lnTo>
                  <a:pt x="162229" y="81864"/>
                </a:lnTo>
                <a:lnTo>
                  <a:pt x="161391" y="82956"/>
                </a:lnTo>
                <a:lnTo>
                  <a:pt x="161061" y="83223"/>
                </a:lnTo>
                <a:lnTo>
                  <a:pt x="168478" y="84886"/>
                </a:lnTo>
                <a:lnTo>
                  <a:pt x="168440" y="85242"/>
                </a:lnTo>
                <a:lnTo>
                  <a:pt x="169405" y="84747"/>
                </a:lnTo>
                <a:close/>
              </a:path>
              <a:path w="417195" h="258445">
                <a:moveTo>
                  <a:pt x="170472" y="93319"/>
                </a:moveTo>
                <a:lnTo>
                  <a:pt x="167563" y="93751"/>
                </a:lnTo>
                <a:lnTo>
                  <a:pt x="164719" y="94132"/>
                </a:lnTo>
                <a:lnTo>
                  <a:pt x="164084" y="97129"/>
                </a:lnTo>
                <a:lnTo>
                  <a:pt x="165138" y="97942"/>
                </a:lnTo>
                <a:lnTo>
                  <a:pt x="167157" y="98628"/>
                </a:lnTo>
                <a:lnTo>
                  <a:pt x="166331" y="99669"/>
                </a:lnTo>
                <a:lnTo>
                  <a:pt x="162598" y="103098"/>
                </a:lnTo>
                <a:lnTo>
                  <a:pt x="168567" y="102273"/>
                </a:lnTo>
                <a:lnTo>
                  <a:pt x="167055" y="97688"/>
                </a:lnTo>
                <a:lnTo>
                  <a:pt x="170472" y="93319"/>
                </a:lnTo>
                <a:close/>
              </a:path>
              <a:path w="417195" h="258445">
                <a:moveTo>
                  <a:pt x="171538" y="115125"/>
                </a:moveTo>
                <a:lnTo>
                  <a:pt x="167957" y="114033"/>
                </a:lnTo>
                <a:lnTo>
                  <a:pt x="167944" y="114960"/>
                </a:lnTo>
                <a:lnTo>
                  <a:pt x="164414" y="113525"/>
                </a:lnTo>
                <a:lnTo>
                  <a:pt x="165455" y="109474"/>
                </a:lnTo>
                <a:lnTo>
                  <a:pt x="166230" y="105219"/>
                </a:lnTo>
                <a:lnTo>
                  <a:pt x="162280" y="103390"/>
                </a:lnTo>
                <a:lnTo>
                  <a:pt x="162598" y="103098"/>
                </a:lnTo>
                <a:lnTo>
                  <a:pt x="162102" y="103174"/>
                </a:lnTo>
                <a:lnTo>
                  <a:pt x="162267" y="103390"/>
                </a:lnTo>
                <a:lnTo>
                  <a:pt x="161874" y="103200"/>
                </a:lnTo>
                <a:lnTo>
                  <a:pt x="162102" y="103174"/>
                </a:lnTo>
                <a:lnTo>
                  <a:pt x="159969" y="100304"/>
                </a:lnTo>
                <a:lnTo>
                  <a:pt x="157797" y="97866"/>
                </a:lnTo>
                <a:lnTo>
                  <a:pt x="159524" y="101333"/>
                </a:lnTo>
                <a:lnTo>
                  <a:pt x="159207" y="107950"/>
                </a:lnTo>
                <a:lnTo>
                  <a:pt x="158864" y="111302"/>
                </a:lnTo>
                <a:lnTo>
                  <a:pt x="155346" y="114693"/>
                </a:lnTo>
                <a:lnTo>
                  <a:pt x="152133" y="111340"/>
                </a:lnTo>
                <a:lnTo>
                  <a:pt x="150812" y="117271"/>
                </a:lnTo>
                <a:lnTo>
                  <a:pt x="152742" y="115227"/>
                </a:lnTo>
                <a:lnTo>
                  <a:pt x="159245" y="119430"/>
                </a:lnTo>
                <a:lnTo>
                  <a:pt x="159842" y="116166"/>
                </a:lnTo>
                <a:lnTo>
                  <a:pt x="159943" y="115620"/>
                </a:lnTo>
                <a:lnTo>
                  <a:pt x="161467" y="116103"/>
                </a:lnTo>
                <a:lnTo>
                  <a:pt x="161023" y="120002"/>
                </a:lnTo>
                <a:lnTo>
                  <a:pt x="166458" y="124167"/>
                </a:lnTo>
                <a:lnTo>
                  <a:pt x="166789" y="120764"/>
                </a:lnTo>
                <a:lnTo>
                  <a:pt x="167246" y="116865"/>
                </a:lnTo>
                <a:lnTo>
                  <a:pt x="167754" y="116662"/>
                </a:lnTo>
                <a:lnTo>
                  <a:pt x="168351" y="116420"/>
                </a:lnTo>
                <a:lnTo>
                  <a:pt x="170967" y="115366"/>
                </a:lnTo>
                <a:lnTo>
                  <a:pt x="171538" y="115125"/>
                </a:lnTo>
                <a:close/>
              </a:path>
              <a:path w="417195" h="258445">
                <a:moveTo>
                  <a:pt x="172478" y="160477"/>
                </a:moveTo>
                <a:lnTo>
                  <a:pt x="168160" y="161467"/>
                </a:lnTo>
                <a:lnTo>
                  <a:pt x="168148" y="165823"/>
                </a:lnTo>
                <a:lnTo>
                  <a:pt x="172478" y="160477"/>
                </a:lnTo>
                <a:close/>
              </a:path>
              <a:path w="417195" h="258445">
                <a:moveTo>
                  <a:pt x="175069" y="107213"/>
                </a:moveTo>
                <a:lnTo>
                  <a:pt x="174828" y="107264"/>
                </a:lnTo>
                <a:lnTo>
                  <a:pt x="174879" y="108140"/>
                </a:lnTo>
                <a:lnTo>
                  <a:pt x="175069" y="107213"/>
                </a:lnTo>
                <a:close/>
              </a:path>
              <a:path w="417195" h="258445">
                <a:moveTo>
                  <a:pt x="179933" y="98082"/>
                </a:moveTo>
                <a:lnTo>
                  <a:pt x="174510" y="97358"/>
                </a:lnTo>
                <a:lnTo>
                  <a:pt x="169303" y="102006"/>
                </a:lnTo>
                <a:lnTo>
                  <a:pt x="175653" y="104394"/>
                </a:lnTo>
                <a:lnTo>
                  <a:pt x="175069" y="107213"/>
                </a:lnTo>
                <a:lnTo>
                  <a:pt x="177520" y="106743"/>
                </a:lnTo>
                <a:lnTo>
                  <a:pt x="176504" y="103327"/>
                </a:lnTo>
                <a:lnTo>
                  <a:pt x="179933" y="98082"/>
                </a:lnTo>
                <a:close/>
              </a:path>
              <a:path w="417195" h="258445">
                <a:moveTo>
                  <a:pt x="182994" y="219519"/>
                </a:moveTo>
                <a:lnTo>
                  <a:pt x="177266" y="219951"/>
                </a:lnTo>
                <a:lnTo>
                  <a:pt x="181495" y="223177"/>
                </a:lnTo>
                <a:lnTo>
                  <a:pt x="180632" y="221691"/>
                </a:lnTo>
                <a:lnTo>
                  <a:pt x="182346" y="220370"/>
                </a:lnTo>
                <a:lnTo>
                  <a:pt x="182994" y="219519"/>
                </a:lnTo>
                <a:close/>
              </a:path>
              <a:path w="417195" h="258445">
                <a:moveTo>
                  <a:pt x="183603" y="219481"/>
                </a:moveTo>
                <a:lnTo>
                  <a:pt x="183172" y="219303"/>
                </a:lnTo>
                <a:lnTo>
                  <a:pt x="182994" y="219519"/>
                </a:lnTo>
                <a:lnTo>
                  <a:pt x="183603" y="219481"/>
                </a:lnTo>
                <a:close/>
              </a:path>
              <a:path w="417195" h="258445">
                <a:moveTo>
                  <a:pt x="185712" y="219316"/>
                </a:moveTo>
                <a:lnTo>
                  <a:pt x="183603" y="219481"/>
                </a:lnTo>
                <a:lnTo>
                  <a:pt x="185699" y="220357"/>
                </a:lnTo>
                <a:lnTo>
                  <a:pt x="185712" y="219316"/>
                </a:lnTo>
                <a:close/>
              </a:path>
              <a:path w="417195" h="258445">
                <a:moveTo>
                  <a:pt x="186563" y="219252"/>
                </a:moveTo>
                <a:lnTo>
                  <a:pt x="185762" y="214325"/>
                </a:lnTo>
                <a:lnTo>
                  <a:pt x="185712" y="219316"/>
                </a:lnTo>
                <a:lnTo>
                  <a:pt x="186563" y="219252"/>
                </a:lnTo>
                <a:close/>
              </a:path>
              <a:path w="417195" h="258445">
                <a:moveTo>
                  <a:pt x="187401" y="133743"/>
                </a:moveTo>
                <a:lnTo>
                  <a:pt x="182791" y="131851"/>
                </a:lnTo>
                <a:lnTo>
                  <a:pt x="183565" y="128130"/>
                </a:lnTo>
                <a:lnTo>
                  <a:pt x="179070" y="128117"/>
                </a:lnTo>
                <a:lnTo>
                  <a:pt x="174561" y="126288"/>
                </a:lnTo>
                <a:lnTo>
                  <a:pt x="172681" y="123050"/>
                </a:lnTo>
                <a:lnTo>
                  <a:pt x="173812" y="130924"/>
                </a:lnTo>
                <a:lnTo>
                  <a:pt x="175577" y="129679"/>
                </a:lnTo>
                <a:lnTo>
                  <a:pt x="179247" y="133438"/>
                </a:lnTo>
                <a:lnTo>
                  <a:pt x="175831" y="138607"/>
                </a:lnTo>
                <a:lnTo>
                  <a:pt x="180200" y="135077"/>
                </a:lnTo>
                <a:lnTo>
                  <a:pt x="180416" y="142252"/>
                </a:lnTo>
                <a:lnTo>
                  <a:pt x="182029" y="143548"/>
                </a:lnTo>
                <a:lnTo>
                  <a:pt x="181127" y="137617"/>
                </a:lnTo>
                <a:lnTo>
                  <a:pt x="187248" y="137985"/>
                </a:lnTo>
                <a:lnTo>
                  <a:pt x="187401" y="133743"/>
                </a:lnTo>
                <a:close/>
              </a:path>
              <a:path w="417195" h="258445">
                <a:moveTo>
                  <a:pt x="189750" y="59613"/>
                </a:moveTo>
                <a:lnTo>
                  <a:pt x="189077" y="54356"/>
                </a:lnTo>
                <a:lnTo>
                  <a:pt x="189052" y="54076"/>
                </a:lnTo>
                <a:lnTo>
                  <a:pt x="183070" y="49555"/>
                </a:lnTo>
                <a:lnTo>
                  <a:pt x="176707" y="45059"/>
                </a:lnTo>
                <a:lnTo>
                  <a:pt x="174828" y="39624"/>
                </a:lnTo>
                <a:lnTo>
                  <a:pt x="170789" y="39192"/>
                </a:lnTo>
                <a:lnTo>
                  <a:pt x="168160" y="47510"/>
                </a:lnTo>
                <a:lnTo>
                  <a:pt x="168402" y="48031"/>
                </a:lnTo>
                <a:lnTo>
                  <a:pt x="172974" y="53200"/>
                </a:lnTo>
                <a:lnTo>
                  <a:pt x="177495" y="58166"/>
                </a:lnTo>
                <a:lnTo>
                  <a:pt x="180543" y="64706"/>
                </a:lnTo>
                <a:lnTo>
                  <a:pt x="186385" y="63995"/>
                </a:lnTo>
                <a:lnTo>
                  <a:pt x="182918" y="53530"/>
                </a:lnTo>
                <a:lnTo>
                  <a:pt x="189750" y="59613"/>
                </a:lnTo>
                <a:close/>
              </a:path>
              <a:path w="417195" h="258445">
                <a:moveTo>
                  <a:pt x="198374" y="142392"/>
                </a:moveTo>
                <a:lnTo>
                  <a:pt x="189776" y="145262"/>
                </a:lnTo>
                <a:lnTo>
                  <a:pt x="187236" y="140627"/>
                </a:lnTo>
                <a:lnTo>
                  <a:pt x="186347" y="142544"/>
                </a:lnTo>
                <a:lnTo>
                  <a:pt x="188899" y="146316"/>
                </a:lnTo>
                <a:lnTo>
                  <a:pt x="184632" y="146418"/>
                </a:lnTo>
                <a:lnTo>
                  <a:pt x="186321" y="149504"/>
                </a:lnTo>
                <a:lnTo>
                  <a:pt x="194906" y="147535"/>
                </a:lnTo>
                <a:lnTo>
                  <a:pt x="192328" y="151587"/>
                </a:lnTo>
                <a:lnTo>
                  <a:pt x="198374" y="142392"/>
                </a:lnTo>
                <a:close/>
              </a:path>
              <a:path w="417195" h="258445">
                <a:moveTo>
                  <a:pt x="203149" y="235826"/>
                </a:moveTo>
                <a:lnTo>
                  <a:pt x="201510" y="229603"/>
                </a:lnTo>
                <a:lnTo>
                  <a:pt x="199859" y="230949"/>
                </a:lnTo>
                <a:lnTo>
                  <a:pt x="197370" y="231673"/>
                </a:lnTo>
                <a:lnTo>
                  <a:pt x="196570" y="229400"/>
                </a:lnTo>
                <a:lnTo>
                  <a:pt x="196583" y="228574"/>
                </a:lnTo>
                <a:lnTo>
                  <a:pt x="197434" y="226618"/>
                </a:lnTo>
                <a:lnTo>
                  <a:pt x="197459" y="224129"/>
                </a:lnTo>
                <a:lnTo>
                  <a:pt x="196596" y="222656"/>
                </a:lnTo>
                <a:lnTo>
                  <a:pt x="194106" y="225044"/>
                </a:lnTo>
                <a:lnTo>
                  <a:pt x="192430" y="224624"/>
                </a:lnTo>
                <a:lnTo>
                  <a:pt x="187363" y="229450"/>
                </a:lnTo>
                <a:lnTo>
                  <a:pt x="193268" y="231330"/>
                </a:lnTo>
                <a:lnTo>
                  <a:pt x="194056" y="234365"/>
                </a:lnTo>
                <a:lnTo>
                  <a:pt x="197370" y="234226"/>
                </a:lnTo>
                <a:lnTo>
                  <a:pt x="197370" y="240131"/>
                </a:lnTo>
                <a:lnTo>
                  <a:pt x="203149" y="235826"/>
                </a:lnTo>
                <a:close/>
              </a:path>
              <a:path w="417195" h="258445">
                <a:moveTo>
                  <a:pt x="228498" y="124091"/>
                </a:moveTo>
                <a:lnTo>
                  <a:pt x="222554" y="117690"/>
                </a:lnTo>
                <a:lnTo>
                  <a:pt x="220814" y="121564"/>
                </a:lnTo>
                <a:lnTo>
                  <a:pt x="224180" y="127698"/>
                </a:lnTo>
                <a:lnTo>
                  <a:pt x="228498" y="124091"/>
                </a:lnTo>
                <a:close/>
              </a:path>
              <a:path w="417195" h="258445">
                <a:moveTo>
                  <a:pt x="252679" y="210312"/>
                </a:moveTo>
                <a:lnTo>
                  <a:pt x="252501" y="210108"/>
                </a:lnTo>
                <a:lnTo>
                  <a:pt x="252349" y="210045"/>
                </a:lnTo>
                <a:lnTo>
                  <a:pt x="252171" y="209778"/>
                </a:lnTo>
                <a:lnTo>
                  <a:pt x="251650" y="211277"/>
                </a:lnTo>
                <a:lnTo>
                  <a:pt x="251980" y="210959"/>
                </a:lnTo>
                <a:lnTo>
                  <a:pt x="252336" y="210629"/>
                </a:lnTo>
                <a:lnTo>
                  <a:pt x="252679" y="210312"/>
                </a:lnTo>
                <a:close/>
              </a:path>
              <a:path w="417195" h="258445">
                <a:moveTo>
                  <a:pt x="258838" y="141744"/>
                </a:moveTo>
                <a:lnTo>
                  <a:pt x="258114" y="142455"/>
                </a:lnTo>
                <a:lnTo>
                  <a:pt x="256527" y="142074"/>
                </a:lnTo>
                <a:lnTo>
                  <a:pt x="257175" y="140119"/>
                </a:lnTo>
                <a:lnTo>
                  <a:pt x="257479" y="138455"/>
                </a:lnTo>
                <a:lnTo>
                  <a:pt x="252514" y="140817"/>
                </a:lnTo>
                <a:lnTo>
                  <a:pt x="255663" y="143192"/>
                </a:lnTo>
                <a:lnTo>
                  <a:pt x="256387" y="145453"/>
                </a:lnTo>
                <a:lnTo>
                  <a:pt x="258343" y="142481"/>
                </a:lnTo>
                <a:lnTo>
                  <a:pt x="258838" y="141744"/>
                </a:lnTo>
                <a:close/>
              </a:path>
              <a:path w="417195" h="258445">
                <a:moveTo>
                  <a:pt x="260108" y="140500"/>
                </a:moveTo>
                <a:lnTo>
                  <a:pt x="259803" y="140271"/>
                </a:lnTo>
                <a:lnTo>
                  <a:pt x="258838" y="141744"/>
                </a:lnTo>
                <a:lnTo>
                  <a:pt x="260108" y="140500"/>
                </a:lnTo>
                <a:close/>
              </a:path>
              <a:path w="417195" h="258445">
                <a:moveTo>
                  <a:pt x="261874" y="128905"/>
                </a:moveTo>
                <a:lnTo>
                  <a:pt x="257213" y="125323"/>
                </a:lnTo>
                <a:lnTo>
                  <a:pt x="255320" y="124218"/>
                </a:lnTo>
                <a:lnTo>
                  <a:pt x="256819" y="122999"/>
                </a:lnTo>
                <a:lnTo>
                  <a:pt x="258165" y="121818"/>
                </a:lnTo>
                <a:lnTo>
                  <a:pt x="255816" y="120827"/>
                </a:lnTo>
                <a:lnTo>
                  <a:pt x="250710" y="127292"/>
                </a:lnTo>
                <a:lnTo>
                  <a:pt x="253974" y="126314"/>
                </a:lnTo>
                <a:lnTo>
                  <a:pt x="252133" y="131000"/>
                </a:lnTo>
                <a:lnTo>
                  <a:pt x="255308" y="132499"/>
                </a:lnTo>
                <a:lnTo>
                  <a:pt x="261874" y="128905"/>
                </a:lnTo>
                <a:close/>
              </a:path>
              <a:path w="417195" h="258445">
                <a:moveTo>
                  <a:pt x="265493" y="138518"/>
                </a:moveTo>
                <a:lnTo>
                  <a:pt x="263131" y="136753"/>
                </a:lnTo>
                <a:lnTo>
                  <a:pt x="262445" y="134480"/>
                </a:lnTo>
                <a:lnTo>
                  <a:pt x="257606" y="135140"/>
                </a:lnTo>
                <a:lnTo>
                  <a:pt x="260604" y="140017"/>
                </a:lnTo>
                <a:lnTo>
                  <a:pt x="260108" y="140500"/>
                </a:lnTo>
                <a:lnTo>
                  <a:pt x="261366" y="141452"/>
                </a:lnTo>
                <a:lnTo>
                  <a:pt x="261302" y="143129"/>
                </a:lnTo>
                <a:lnTo>
                  <a:pt x="262953" y="141808"/>
                </a:lnTo>
                <a:lnTo>
                  <a:pt x="265493" y="138518"/>
                </a:lnTo>
                <a:close/>
              </a:path>
              <a:path w="417195" h="258445">
                <a:moveTo>
                  <a:pt x="271741" y="155892"/>
                </a:moveTo>
                <a:lnTo>
                  <a:pt x="271627" y="155232"/>
                </a:lnTo>
                <a:lnTo>
                  <a:pt x="270370" y="155460"/>
                </a:lnTo>
                <a:lnTo>
                  <a:pt x="270522" y="156806"/>
                </a:lnTo>
                <a:lnTo>
                  <a:pt x="271018" y="156946"/>
                </a:lnTo>
                <a:lnTo>
                  <a:pt x="271526" y="156756"/>
                </a:lnTo>
                <a:lnTo>
                  <a:pt x="271741" y="155892"/>
                </a:lnTo>
                <a:close/>
              </a:path>
              <a:path w="417195" h="258445">
                <a:moveTo>
                  <a:pt x="273062" y="111480"/>
                </a:moveTo>
                <a:lnTo>
                  <a:pt x="270776" y="109753"/>
                </a:lnTo>
                <a:lnTo>
                  <a:pt x="269125" y="111074"/>
                </a:lnTo>
                <a:lnTo>
                  <a:pt x="269074" y="111925"/>
                </a:lnTo>
                <a:lnTo>
                  <a:pt x="267652" y="109067"/>
                </a:lnTo>
                <a:lnTo>
                  <a:pt x="264972" y="113969"/>
                </a:lnTo>
                <a:lnTo>
                  <a:pt x="263474" y="111975"/>
                </a:lnTo>
                <a:lnTo>
                  <a:pt x="264769" y="118122"/>
                </a:lnTo>
                <a:lnTo>
                  <a:pt x="269925" y="110858"/>
                </a:lnTo>
                <a:lnTo>
                  <a:pt x="272173" y="113385"/>
                </a:lnTo>
                <a:lnTo>
                  <a:pt x="273062" y="111480"/>
                </a:lnTo>
                <a:close/>
              </a:path>
              <a:path w="417195" h="258445">
                <a:moveTo>
                  <a:pt x="274358" y="153670"/>
                </a:moveTo>
                <a:lnTo>
                  <a:pt x="272808" y="156286"/>
                </a:lnTo>
                <a:lnTo>
                  <a:pt x="271526" y="156756"/>
                </a:lnTo>
                <a:lnTo>
                  <a:pt x="271132" y="158521"/>
                </a:lnTo>
                <a:lnTo>
                  <a:pt x="269278" y="161175"/>
                </a:lnTo>
                <a:lnTo>
                  <a:pt x="272427" y="159435"/>
                </a:lnTo>
                <a:lnTo>
                  <a:pt x="274358" y="153670"/>
                </a:lnTo>
                <a:close/>
              </a:path>
              <a:path w="417195" h="258445">
                <a:moveTo>
                  <a:pt x="275602" y="116014"/>
                </a:moveTo>
                <a:lnTo>
                  <a:pt x="274497" y="116725"/>
                </a:lnTo>
                <a:lnTo>
                  <a:pt x="274535" y="117208"/>
                </a:lnTo>
                <a:lnTo>
                  <a:pt x="275602" y="116014"/>
                </a:lnTo>
                <a:close/>
              </a:path>
              <a:path w="417195" h="258445">
                <a:moveTo>
                  <a:pt x="276517" y="121856"/>
                </a:moveTo>
                <a:lnTo>
                  <a:pt x="274751" y="117690"/>
                </a:lnTo>
                <a:lnTo>
                  <a:pt x="274586" y="117309"/>
                </a:lnTo>
                <a:lnTo>
                  <a:pt x="274332" y="117627"/>
                </a:lnTo>
                <a:lnTo>
                  <a:pt x="273570" y="117068"/>
                </a:lnTo>
                <a:lnTo>
                  <a:pt x="272859" y="115646"/>
                </a:lnTo>
                <a:lnTo>
                  <a:pt x="272034" y="115912"/>
                </a:lnTo>
                <a:lnTo>
                  <a:pt x="274218" y="120142"/>
                </a:lnTo>
                <a:lnTo>
                  <a:pt x="276517" y="121856"/>
                </a:lnTo>
                <a:close/>
              </a:path>
              <a:path w="417195" h="258445">
                <a:moveTo>
                  <a:pt x="277710" y="85712"/>
                </a:moveTo>
                <a:lnTo>
                  <a:pt x="273456" y="80797"/>
                </a:lnTo>
                <a:lnTo>
                  <a:pt x="270764" y="75120"/>
                </a:lnTo>
                <a:lnTo>
                  <a:pt x="269062" y="75565"/>
                </a:lnTo>
                <a:lnTo>
                  <a:pt x="271576" y="80962"/>
                </a:lnTo>
                <a:lnTo>
                  <a:pt x="269824" y="82257"/>
                </a:lnTo>
                <a:lnTo>
                  <a:pt x="268109" y="84391"/>
                </a:lnTo>
                <a:lnTo>
                  <a:pt x="265557" y="84150"/>
                </a:lnTo>
                <a:lnTo>
                  <a:pt x="263893" y="93306"/>
                </a:lnTo>
                <a:lnTo>
                  <a:pt x="272084" y="87464"/>
                </a:lnTo>
                <a:lnTo>
                  <a:pt x="274091" y="93306"/>
                </a:lnTo>
                <a:lnTo>
                  <a:pt x="277710" y="85712"/>
                </a:lnTo>
                <a:close/>
              </a:path>
              <a:path w="417195" h="258445">
                <a:moveTo>
                  <a:pt x="278803" y="108064"/>
                </a:moveTo>
                <a:lnTo>
                  <a:pt x="274002" y="112687"/>
                </a:lnTo>
                <a:lnTo>
                  <a:pt x="276161" y="112966"/>
                </a:lnTo>
                <a:lnTo>
                  <a:pt x="278511" y="113284"/>
                </a:lnTo>
                <a:lnTo>
                  <a:pt x="278803" y="108064"/>
                </a:lnTo>
                <a:close/>
              </a:path>
              <a:path w="417195" h="258445">
                <a:moveTo>
                  <a:pt x="281825" y="169570"/>
                </a:moveTo>
                <a:lnTo>
                  <a:pt x="279234" y="167208"/>
                </a:lnTo>
                <a:lnTo>
                  <a:pt x="276263" y="165252"/>
                </a:lnTo>
                <a:lnTo>
                  <a:pt x="271399" y="164592"/>
                </a:lnTo>
                <a:lnTo>
                  <a:pt x="270065" y="177203"/>
                </a:lnTo>
                <a:lnTo>
                  <a:pt x="271805" y="172491"/>
                </a:lnTo>
                <a:lnTo>
                  <a:pt x="277837" y="178041"/>
                </a:lnTo>
                <a:lnTo>
                  <a:pt x="277990" y="177749"/>
                </a:lnTo>
                <a:lnTo>
                  <a:pt x="278104" y="177431"/>
                </a:lnTo>
                <a:lnTo>
                  <a:pt x="278257" y="177139"/>
                </a:lnTo>
                <a:lnTo>
                  <a:pt x="277037" y="176377"/>
                </a:lnTo>
                <a:lnTo>
                  <a:pt x="277469" y="175412"/>
                </a:lnTo>
                <a:lnTo>
                  <a:pt x="279539" y="174447"/>
                </a:lnTo>
                <a:lnTo>
                  <a:pt x="280339" y="172834"/>
                </a:lnTo>
                <a:lnTo>
                  <a:pt x="281825" y="169570"/>
                </a:lnTo>
                <a:close/>
              </a:path>
              <a:path w="417195" h="258445">
                <a:moveTo>
                  <a:pt x="289433" y="31178"/>
                </a:moveTo>
                <a:lnTo>
                  <a:pt x="289115" y="29984"/>
                </a:lnTo>
                <a:lnTo>
                  <a:pt x="288785" y="28790"/>
                </a:lnTo>
                <a:lnTo>
                  <a:pt x="288404" y="27546"/>
                </a:lnTo>
                <a:lnTo>
                  <a:pt x="287553" y="29133"/>
                </a:lnTo>
                <a:lnTo>
                  <a:pt x="288493" y="30213"/>
                </a:lnTo>
                <a:lnTo>
                  <a:pt x="289433" y="31178"/>
                </a:lnTo>
                <a:close/>
              </a:path>
              <a:path w="417195" h="258445">
                <a:moveTo>
                  <a:pt x="290817" y="32651"/>
                </a:moveTo>
                <a:lnTo>
                  <a:pt x="290182" y="31953"/>
                </a:lnTo>
                <a:lnTo>
                  <a:pt x="289433" y="31178"/>
                </a:lnTo>
                <a:lnTo>
                  <a:pt x="289648" y="31940"/>
                </a:lnTo>
                <a:lnTo>
                  <a:pt x="289928" y="32778"/>
                </a:lnTo>
                <a:lnTo>
                  <a:pt x="290106" y="33528"/>
                </a:lnTo>
                <a:lnTo>
                  <a:pt x="290817" y="32651"/>
                </a:lnTo>
                <a:close/>
              </a:path>
              <a:path w="417195" h="258445">
                <a:moveTo>
                  <a:pt x="292506" y="121399"/>
                </a:moveTo>
                <a:lnTo>
                  <a:pt x="292227" y="116979"/>
                </a:lnTo>
                <a:lnTo>
                  <a:pt x="292074" y="114579"/>
                </a:lnTo>
                <a:lnTo>
                  <a:pt x="290906" y="113779"/>
                </a:lnTo>
                <a:lnTo>
                  <a:pt x="289318" y="113550"/>
                </a:lnTo>
                <a:lnTo>
                  <a:pt x="287032" y="114287"/>
                </a:lnTo>
                <a:lnTo>
                  <a:pt x="286956" y="115049"/>
                </a:lnTo>
                <a:lnTo>
                  <a:pt x="287058" y="115214"/>
                </a:lnTo>
                <a:lnTo>
                  <a:pt x="278307" y="117233"/>
                </a:lnTo>
                <a:lnTo>
                  <a:pt x="278396" y="115430"/>
                </a:lnTo>
                <a:lnTo>
                  <a:pt x="278511" y="113499"/>
                </a:lnTo>
                <a:lnTo>
                  <a:pt x="276275" y="113207"/>
                </a:lnTo>
                <a:lnTo>
                  <a:pt x="276885" y="114388"/>
                </a:lnTo>
                <a:lnTo>
                  <a:pt x="275602" y="116014"/>
                </a:lnTo>
                <a:lnTo>
                  <a:pt x="276821" y="115227"/>
                </a:lnTo>
                <a:lnTo>
                  <a:pt x="278079" y="122250"/>
                </a:lnTo>
                <a:lnTo>
                  <a:pt x="280657" y="119011"/>
                </a:lnTo>
                <a:lnTo>
                  <a:pt x="282308" y="117767"/>
                </a:lnTo>
                <a:lnTo>
                  <a:pt x="284670" y="115976"/>
                </a:lnTo>
                <a:lnTo>
                  <a:pt x="284314" y="119507"/>
                </a:lnTo>
                <a:lnTo>
                  <a:pt x="283705" y="126199"/>
                </a:lnTo>
                <a:lnTo>
                  <a:pt x="285724" y="128485"/>
                </a:lnTo>
                <a:lnTo>
                  <a:pt x="281609" y="133946"/>
                </a:lnTo>
                <a:lnTo>
                  <a:pt x="284416" y="133578"/>
                </a:lnTo>
                <a:lnTo>
                  <a:pt x="290385" y="130784"/>
                </a:lnTo>
                <a:lnTo>
                  <a:pt x="291465" y="134632"/>
                </a:lnTo>
                <a:lnTo>
                  <a:pt x="291871" y="130975"/>
                </a:lnTo>
                <a:lnTo>
                  <a:pt x="292049" y="129324"/>
                </a:lnTo>
                <a:lnTo>
                  <a:pt x="292214" y="127330"/>
                </a:lnTo>
                <a:lnTo>
                  <a:pt x="292506" y="121399"/>
                </a:lnTo>
                <a:close/>
              </a:path>
              <a:path w="417195" h="258445">
                <a:moveTo>
                  <a:pt x="293192" y="90500"/>
                </a:moveTo>
                <a:lnTo>
                  <a:pt x="289775" y="94856"/>
                </a:lnTo>
                <a:lnTo>
                  <a:pt x="289280" y="90144"/>
                </a:lnTo>
                <a:lnTo>
                  <a:pt x="282968" y="90551"/>
                </a:lnTo>
                <a:lnTo>
                  <a:pt x="279692" y="92367"/>
                </a:lnTo>
                <a:lnTo>
                  <a:pt x="282105" y="91617"/>
                </a:lnTo>
                <a:lnTo>
                  <a:pt x="284416" y="92506"/>
                </a:lnTo>
                <a:lnTo>
                  <a:pt x="287489" y="93941"/>
                </a:lnTo>
                <a:lnTo>
                  <a:pt x="284873" y="98018"/>
                </a:lnTo>
                <a:lnTo>
                  <a:pt x="283413" y="96037"/>
                </a:lnTo>
                <a:lnTo>
                  <a:pt x="283171" y="100190"/>
                </a:lnTo>
                <a:lnTo>
                  <a:pt x="287997" y="95504"/>
                </a:lnTo>
                <a:lnTo>
                  <a:pt x="287007" y="103301"/>
                </a:lnTo>
                <a:lnTo>
                  <a:pt x="290029" y="99783"/>
                </a:lnTo>
                <a:lnTo>
                  <a:pt x="289839" y="98793"/>
                </a:lnTo>
                <a:lnTo>
                  <a:pt x="289839" y="97815"/>
                </a:lnTo>
                <a:lnTo>
                  <a:pt x="289623" y="96824"/>
                </a:lnTo>
                <a:lnTo>
                  <a:pt x="290512" y="96812"/>
                </a:lnTo>
                <a:lnTo>
                  <a:pt x="291338" y="96875"/>
                </a:lnTo>
                <a:lnTo>
                  <a:pt x="292201" y="96862"/>
                </a:lnTo>
                <a:lnTo>
                  <a:pt x="291858" y="95211"/>
                </a:lnTo>
                <a:lnTo>
                  <a:pt x="291680" y="93357"/>
                </a:lnTo>
                <a:lnTo>
                  <a:pt x="293192" y="90500"/>
                </a:lnTo>
                <a:close/>
              </a:path>
              <a:path w="417195" h="258445">
                <a:moveTo>
                  <a:pt x="311759" y="47713"/>
                </a:moveTo>
                <a:lnTo>
                  <a:pt x="310311" y="46189"/>
                </a:lnTo>
                <a:lnTo>
                  <a:pt x="309562" y="42837"/>
                </a:lnTo>
                <a:lnTo>
                  <a:pt x="308800" y="38798"/>
                </a:lnTo>
                <a:lnTo>
                  <a:pt x="306298" y="26123"/>
                </a:lnTo>
                <a:lnTo>
                  <a:pt x="301244" y="25628"/>
                </a:lnTo>
                <a:lnTo>
                  <a:pt x="302514" y="23482"/>
                </a:lnTo>
                <a:lnTo>
                  <a:pt x="302958" y="20281"/>
                </a:lnTo>
                <a:lnTo>
                  <a:pt x="304647" y="19519"/>
                </a:lnTo>
                <a:lnTo>
                  <a:pt x="301142" y="16865"/>
                </a:lnTo>
                <a:lnTo>
                  <a:pt x="298716" y="13627"/>
                </a:lnTo>
                <a:lnTo>
                  <a:pt x="295719" y="12319"/>
                </a:lnTo>
                <a:lnTo>
                  <a:pt x="290474" y="15468"/>
                </a:lnTo>
                <a:lnTo>
                  <a:pt x="288086" y="14414"/>
                </a:lnTo>
                <a:lnTo>
                  <a:pt x="287896" y="11645"/>
                </a:lnTo>
                <a:lnTo>
                  <a:pt x="286816" y="9055"/>
                </a:lnTo>
                <a:lnTo>
                  <a:pt x="287642" y="7073"/>
                </a:lnTo>
                <a:lnTo>
                  <a:pt x="289534" y="7645"/>
                </a:lnTo>
                <a:lnTo>
                  <a:pt x="291350" y="7391"/>
                </a:lnTo>
                <a:lnTo>
                  <a:pt x="286588" y="4470"/>
                </a:lnTo>
                <a:lnTo>
                  <a:pt x="282079" y="6172"/>
                </a:lnTo>
                <a:lnTo>
                  <a:pt x="277190" y="596"/>
                </a:lnTo>
                <a:lnTo>
                  <a:pt x="285165" y="17932"/>
                </a:lnTo>
                <a:lnTo>
                  <a:pt x="286372" y="21209"/>
                </a:lnTo>
                <a:lnTo>
                  <a:pt x="288404" y="27546"/>
                </a:lnTo>
                <a:lnTo>
                  <a:pt x="288518" y="27368"/>
                </a:lnTo>
                <a:lnTo>
                  <a:pt x="288391" y="27241"/>
                </a:lnTo>
                <a:lnTo>
                  <a:pt x="288556" y="27038"/>
                </a:lnTo>
                <a:lnTo>
                  <a:pt x="296113" y="29476"/>
                </a:lnTo>
                <a:lnTo>
                  <a:pt x="292658" y="32893"/>
                </a:lnTo>
                <a:lnTo>
                  <a:pt x="295960" y="38074"/>
                </a:lnTo>
                <a:lnTo>
                  <a:pt x="296011" y="34645"/>
                </a:lnTo>
                <a:lnTo>
                  <a:pt x="300202" y="35331"/>
                </a:lnTo>
                <a:lnTo>
                  <a:pt x="300291" y="31902"/>
                </a:lnTo>
                <a:lnTo>
                  <a:pt x="303466" y="42227"/>
                </a:lnTo>
                <a:lnTo>
                  <a:pt x="300101" y="42227"/>
                </a:lnTo>
                <a:lnTo>
                  <a:pt x="295783" y="46697"/>
                </a:lnTo>
                <a:lnTo>
                  <a:pt x="293192" y="49060"/>
                </a:lnTo>
                <a:lnTo>
                  <a:pt x="296570" y="48183"/>
                </a:lnTo>
                <a:lnTo>
                  <a:pt x="301828" y="43599"/>
                </a:lnTo>
                <a:lnTo>
                  <a:pt x="301561" y="49479"/>
                </a:lnTo>
                <a:lnTo>
                  <a:pt x="299504" y="51904"/>
                </a:lnTo>
                <a:lnTo>
                  <a:pt x="300469" y="52108"/>
                </a:lnTo>
                <a:lnTo>
                  <a:pt x="301853" y="52603"/>
                </a:lnTo>
                <a:lnTo>
                  <a:pt x="301040" y="55968"/>
                </a:lnTo>
                <a:lnTo>
                  <a:pt x="304203" y="55067"/>
                </a:lnTo>
                <a:lnTo>
                  <a:pt x="305943" y="56642"/>
                </a:lnTo>
                <a:lnTo>
                  <a:pt x="307568" y="57505"/>
                </a:lnTo>
                <a:lnTo>
                  <a:pt x="310438" y="54457"/>
                </a:lnTo>
                <a:lnTo>
                  <a:pt x="308190" y="53619"/>
                </a:lnTo>
                <a:lnTo>
                  <a:pt x="307733" y="49834"/>
                </a:lnTo>
                <a:lnTo>
                  <a:pt x="308000" y="46570"/>
                </a:lnTo>
                <a:lnTo>
                  <a:pt x="311759" y="47713"/>
                </a:lnTo>
                <a:close/>
              </a:path>
              <a:path w="417195" h="258445">
                <a:moveTo>
                  <a:pt x="314032" y="68402"/>
                </a:moveTo>
                <a:lnTo>
                  <a:pt x="313309" y="67830"/>
                </a:lnTo>
                <a:lnTo>
                  <a:pt x="310591" y="73545"/>
                </a:lnTo>
                <a:lnTo>
                  <a:pt x="314032" y="68402"/>
                </a:lnTo>
                <a:close/>
              </a:path>
              <a:path w="417195" h="258445">
                <a:moveTo>
                  <a:pt x="325996" y="62814"/>
                </a:moveTo>
                <a:lnTo>
                  <a:pt x="324446" y="62484"/>
                </a:lnTo>
                <a:lnTo>
                  <a:pt x="321170" y="65112"/>
                </a:lnTo>
                <a:lnTo>
                  <a:pt x="324319" y="65874"/>
                </a:lnTo>
                <a:lnTo>
                  <a:pt x="324751" y="66929"/>
                </a:lnTo>
                <a:lnTo>
                  <a:pt x="324980" y="65481"/>
                </a:lnTo>
                <a:lnTo>
                  <a:pt x="325996" y="62814"/>
                </a:lnTo>
                <a:close/>
              </a:path>
              <a:path w="417195" h="258445">
                <a:moveTo>
                  <a:pt x="330327" y="69850"/>
                </a:moveTo>
                <a:lnTo>
                  <a:pt x="329590" y="69138"/>
                </a:lnTo>
                <a:lnTo>
                  <a:pt x="328853" y="68643"/>
                </a:lnTo>
                <a:lnTo>
                  <a:pt x="328079" y="68834"/>
                </a:lnTo>
                <a:lnTo>
                  <a:pt x="328790" y="68745"/>
                </a:lnTo>
                <a:lnTo>
                  <a:pt x="329539" y="69202"/>
                </a:lnTo>
                <a:lnTo>
                  <a:pt x="330327" y="69850"/>
                </a:lnTo>
                <a:close/>
              </a:path>
              <a:path w="417195" h="258445">
                <a:moveTo>
                  <a:pt x="333679" y="72288"/>
                </a:moveTo>
                <a:lnTo>
                  <a:pt x="332549" y="71869"/>
                </a:lnTo>
                <a:lnTo>
                  <a:pt x="331419" y="70739"/>
                </a:lnTo>
                <a:lnTo>
                  <a:pt x="330327" y="69850"/>
                </a:lnTo>
                <a:lnTo>
                  <a:pt x="331381" y="70853"/>
                </a:lnTo>
                <a:lnTo>
                  <a:pt x="332422" y="72186"/>
                </a:lnTo>
                <a:lnTo>
                  <a:pt x="333679" y="72288"/>
                </a:lnTo>
                <a:close/>
              </a:path>
              <a:path w="417195" h="258445">
                <a:moveTo>
                  <a:pt x="367411" y="87566"/>
                </a:moveTo>
                <a:lnTo>
                  <a:pt x="366712" y="87134"/>
                </a:lnTo>
                <a:lnTo>
                  <a:pt x="367068" y="84772"/>
                </a:lnTo>
                <a:lnTo>
                  <a:pt x="366102" y="88595"/>
                </a:lnTo>
                <a:lnTo>
                  <a:pt x="366534" y="88303"/>
                </a:lnTo>
                <a:lnTo>
                  <a:pt x="366979" y="87884"/>
                </a:lnTo>
                <a:lnTo>
                  <a:pt x="367411" y="87566"/>
                </a:lnTo>
                <a:close/>
              </a:path>
              <a:path w="417195" h="258445">
                <a:moveTo>
                  <a:pt x="369912" y="85115"/>
                </a:moveTo>
                <a:lnTo>
                  <a:pt x="369646" y="85547"/>
                </a:lnTo>
                <a:lnTo>
                  <a:pt x="369468" y="85737"/>
                </a:lnTo>
                <a:lnTo>
                  <a:pt x="369252" y="86055"/>
                </a:lnTo>
                <a:lnTo>
                  <a:pt x="369582" y="85775"/>
                </a:lnTo>
                <a:lnTo>
                  <a:pt x="369735" y="85648"/>
                </a:lnTo>
                <a:lnTo>
                  <a:pt x="369811" y="85445"/>
                </a:lnTo>
                <a:lnTo>
                  <a:pt x="369912" y="85115"/>
                </a:lnTo>
                <a:close/>
              </a:path>
              <a:path w="417195" h="258445">
                <a:moveTo>
                  <a:pt x="377215" y="74168"/>
                </a:moveTo>
                <a:lnTo>
                  <a:pt x="375488" y="80886"/>
                </a:lnTo>
                <a:lnTo>
                  <a:pt x="375602" y="80759"/>
                </a:lnTo>
                <a:lnTo>
                  <a:pt x="375831" y="80581"/>
                </a:lnTo>
                <a:lnTo>
                  <a:pt x="376275" y="79832"/>
                </a:lnTo>
                <a:lnTo>
                  <a:pt x="376809" y="79159"/>
                </a:lnTo>
                <a:lnTo>
                  <a:pt x="377177" y="78841"/>
                </a:lnTo>
                <a:lnTo>
                  <a:pt x="377215" y="74168"/>
                </a:lnTo>
                <a:close/>
              </a:path>
              <a:path w="417195" h="258445">
                <a:moveTo>
                  <a:pt x="379691" y="17678"/>
                </a:moveTo>
                <a:lnTo>
                  <a:pt x="379158" y="18199"/>
                </a:lnTo>
                <a:lnTo>
                  <a:pt x="378688" y="18669"/>
                </a:lnTo>
                <a:lnTo>
                  <a:pt x="378510" y="18999"/>
                </a:lnTo>
                <a:lnTo>
                  <a:pt x="378675" y="19113"/>
                </a:lnTo>
                <a:lnTo>
                  <a:pt x="379145" y="18503"/>
                </a:lnTo>
                <a:lnTo>
                  <a:pt x="379691" y="17678"/>
                </a:lnTo>
                <a:close/>
              </a:path>
              <a:path w="417195" h="258445">
                <a:moveTo>
                  <a:pt x="386994" y="11798"/>
                </a:moveTo>
                <a:lnTo>
                  <a:pt x="383184" y="10515"/>
                </a:lnTo>
                <a:lnTo>
                  <a:pt x="382892" y="12077"/>
                </a:lnTo>
                <a:lnTo>
                  <a:pt x="381012" y="15722"/>
                </a:lnTo>
                <a:lnTo>
                  <a:pt x="379691" y="17678"/>
                </a:lnTo>
                <a:lnTo>
                  <a:pt x="382143" y="15405"/>
                </a:lnTo>
                <a:lnTo>
                  <a:pt x="386994" y="11798"/>
                </a:lnTo>
                <a:close/>
              </a:path>
              <a:path w="417195" h="258445">
                <a:moveTo>
                  <a:pt x="388416" y="26327"/>
                </a:moveTo>
                <a:lnTo>
                  <a:pt x="384708" y="32842"/>
                </a:lnTo>
                <a:lnTo>
                  <a:pt x="387604" y="32512"/>
                </a:lnTo>
                <a:lnTo>
                  <a:pt x="388416" y="26327"/>
                </a:lnTo>
                <a:close/>
              </a:path>
              <a:path w="417195" h="258445">
                <a:moveTo>
                  <a:pt x="388493" y="32410"/>
                </a:moveTo>
                <a:lnTo>
                  <a:pt x="387604" y="32512"/>
                </a:lnTo>
                <a:lnTo>
                  <a:pt x="387451" y="33680"/>
                </a:lnTo>
                <a:lnTo>
                  <a:pt x="388493" y="32410"/>
                </a:lnTo>
                <a:close/>
              </a:path>
              <a:path w="417195" h="258445">
                <a:moveTo>
                  <a:pt x="394347" y="31508"/>
                </a:moveTo>
                <a:lnTo>
                  <a:pt x="391833" y="28308"/>
                </a:lnTo>
                <a:lnTo>
                  <a:pt x="388493" y="32410"/>
                </a:lnTo>
                <a:lnTo>
                  <a:pt x="390334" y="32207"/>
                </a:lnTo>
                <a:lnTo>
                  <a:pt x="390474" y="35547"/>
                </a:lnTo>
                <a:lnTo>
                  <a:pt x="391261" y="32321"/>
                </a:lnTo>
                <a:lnTo>
                  <a:pt x="391325" y="32067"/>
                </a:lnTo>
                <a:lnTo>
                  <a:pt x="394347" y="31508"/>
                </a:lnTo>
                <a:close/>
              </a:path>
              <a:path w="417195" h="258445">
                <a:moveTo>
                  <a:pt x="407644" y="32473"/>
                </a:moveTo>
                <a:lnTo>
                  <a:pt x="406895" y="33121"/>
                </a:lnTo>
                <a:lnTo>
                  <a:pt x="405790" y="33566"/>
                </a:lnTo>
                <a:lnTo>
                  <a:pt x="404545" y="34251"/>
                </a:lnTo>
                <a:lnTo>
                  <a:pt x="404914" y="32829"/>
                </a:lnTo>
                <a:lnTo>
                  <a:pt x="405434" y="30873"/>
                </a:lnTo>
                <a:lnTo>
                  <a:pt x="404761" y="31254"/>
                </a:lnTo>
                <a:lnTo>
                  <a:pt x="404761" y="32816"/>
                </a:lnTo>
                <a:lnTo>
                  <a:pt x="404215" y="34772"/>
                </a:lnTo>
                <a:lnTo>
                  <a:pt x="402907" y="35712"/>
                </a:lnTo>
                <a:lnTo>
                  <a:pt x="404761" y="32816"/>
                </a:lnTo>
                <a:lnTo>
                  <a:pt x="404761" y="31254"/>
                </a:lnTo>
                <a:lnTo>
                  <a:pt x="404266" y="32575"/>
                </a:lnTo>
                <a:lnTo>
                  <a:pt x="403593" y="33743"/>
                </a:lnTo>
                <a:lnTo>
                  <a:pt x="398881" y="36766"/>
                </a:lnTo>
                <a:lnTo>
                  <a:pt x="399910" y="34556"/>
                </a:lnTo>
                <a:lnTo>
                  <a:pt x="404291" y="25171"/>
                </a:lnTo>
                <a:lnTo>
                  <a:pt x="399084" y="29654"/>
                </a:lnTo>
                <a:lnTo>
                  <a:pt x="397217" y="31635"/>
                </a:lnTo>
                <a:lnTo>
                  <a:pt x="397116" y="31826"/>
                </a:lnTo>
                <a:lnTo>
                  <a:pt x="394982" y="36830"/>
                </a:lnTo>
                <a:lnTo>
                  <a:pt x="394246" y="33909"/>
                </a:lnTo>
                <a:lnTo>
                  <a:pt x="394423" y="36753"/>
                </a:lnTo>
                <a:lnTo>
                  <a:pt x="394309" y="37566"/>
                </a:lnTo>
                <a:lnTo>
                  <a:pt x="392950" y="39598"/>
                </a:lnTo>
                <a:lnTo>
                  <a:pt x="395808" y="37769"/>
                </a:lnTo>
                <a:lnTo>
                  <a:pt x="395249" y="37553"/>
                </a:lnTo>
                <a:lnTo>
                  <a:pt x="395655" y="36918"/>
                </a:lnTo>
                <a:lnTo>
                  <a:pt x="396773" y="35217"/>
                </a:lnTo>
                <a:lnTo>
                  <a:pt x="398018" y="34302"/>
                </a:lnTo>
                <a:lnTo>
                  <a:pt x="396621" y="37401"/>
                </a:lnTo>
                <a:lnTo>
                  <a:pt x="397840" y="37312"/>
                </a:lnTo>
                <a:lnTo>
                  <a:pt x="399338" y="37096"/>
                </a:lnTo>
                <a:lnTo>
                  <a:pt x="398843" y="39789"/>
                </a:lnTo>
                <a:lnTo>
                  <a:pt x="399059" y="39154"/>
                </a:lnTo>
                <a:lnTo>
                  <a:pt x="399516" y="38646"/>
                </a:lnTo>
                <a:lnTo>
                  <a:pt x="399757" y="37985"/>
                </a:lnTo>
                <a:lnTo>
                  <a:pt x="400723" y="37719"/>
                </a:lnTo>
                <a:lnTo>
                  <a:pt x="399275" y="40436"/>
                </a:lnTo>
                <a:lnTo>
                  <a:pt x="400304" y="39014"/>
                </a:lnTo>
                <a:lnTo>
                  <a:pt x="400939" y="37757"/>
                </a:lnTo>
                <a:lnTo>
                  <a:pt x="401142" y="37338"/>
                </a:lnTo>
                <a:lnTo>
                  <a:pt x="401218" y="37172"/>
                </a:lnTo>
                <a:lnTo>
                  <a:pt x="401535" y="37122"/>
                </a:lnTo>
                <a:lnTo>
                  <a:pt x="403415" y="36779"/>
                </a:lnTo>
                <a:lnTo>
                  <a:pt x="403948" y="35852"/>
                </a:lnTo>
                <a:lnTo>
                  <a:pt x="404202" y="35407"/>
                </a:lnTo>
                <a:lnTo>
                  <a:pt x="404279" y="35255"/>
                </a:lnTo>
                <a:lnTo>
                  <a:pt x="404190" y="36410"/>
                </a:lnTo>
                <a:lnTo>
                  <a:pt x="404545" y="37185"/>
                </a:lnTo>
                <a:lnTo>
                  <a:pt x="404710" y="37757"/>
                </a:lnTo>
                <a:lnTo>
                  <a:pt x="404964" y="37236"/>
                </a:lnTo>
                <a:lnTo>
                  <a:pt x="405765" y="36042"/>
                </a:lnTo>
                <a:lnTo>
                  <a:pt x="404533" y="38481"/>
                </a:lnTo>
                <a:lnTo>
                  <a:pt x="405942" y="36068"/>
                </a:lnTo>
                <a:lnTo>
                  <a:pt x="406298" y="35407"/>
                </a:lnTo>
                <a:lnTo>
                  <a:pt x="406666" y="34620"/>
                </a:lnTo>
                <a:lnTo>
                  <a:pt x="407644" y="32473"/>
                </a:lnTo>
                <a:close/>
              </a:path>
              <a:path w="417195" h="258445">
                <a:moveTo>
                  <a:pt x="408114" y="31445"/>
                </a:moveTo>
                <a:lnTo>
                  <a:pt x="407644" y="32473"/>
                </a:lnTo>
                <a:lnTo>
                  <a:pt x="408114" y="31445"/>
                </a:lnTo>
                <a:close/>
              </a:path>
              <a:path w="417195" h="258445">
                <a:moveTo>
                  <a:pt x="408724" y="30988"/>
                </a:moveTo>
                <a:lnTo>
                  <a:pt x="405904" y="36499"/>
                </a:lnTo>
                <a:lnTo>
                  <a:pt x="404164" y="40132"/>
                </a:lnTo>
                <a:lnTo>
                  <a:pt x="405218" y="38277"/>
                </a:lnTo>
                <a:lnTo>
                  <a:pt x="405218" y="38963"/>
                </a:lnTo>
                <a:lnTo>
                  <a:pt x="407263" y="34594"/>
                </a:lnTo>
                <a:lnTo>
                  <a:pt x="407898" y="33375"/>
                </a:lnTo>
                <a:lnTo>
                  <a:pt x="407428" y="33959"/>
                </a:lnTo>
                <a:lnTo>
                  <a:pt x="408724" y="30988"/>
                </a:lnTo>
                <a:close/>
              </a:path>
              <a:path w="417195" h="258445">
                <a:moveTo>
                  <a:pt x="410946" y="12674"/>
                </a:moveTo>
                <a:lnTo>
                  <a:pt x="409435" y="8851"/>
                </a:lnTo>
                <a:lnTo>
                  <a:pt x="408762" y="3314"/>
                </a:lnTo>
                <a:lnTo>
                  <a:pt x="406692" y="0"/>
                </a:lnTo>
                <a:lnTo>
                  <a:pt x="400977" y="2844"/>
                </a:lnTo>
                <a:lnTo>
                  <a:pt x="401332" y="7696"/>
                </a:lnTo>
                <a:lnTo>
                  <a:pt x="405269" y="3670"/>
                </a:lnTo>
                <a:lnTo>
                  <a:pt x="403428" y="7378"/>
                </a:lnTo>
                <a:lnTo>
                  <a:pt x="404926" y="8013"/>
                </a:lnTo>
                <a:lnTo>
                  <a:pt x="406577" y="8458"/>
                </a:lnTo>
                <a:lnTo>
                  <a:pt x="405206" y="11595"/>
                </a:lnTo>
                <a:lnTo>
                  <a:pt x="403072" y="12700"/>
                </a:lnTo>
                <a:lnTo>
                  <a:pt x="403174" y="15735"/>
                </a:lnTo>
                <a:lnTo>
                  <a:pt x="407987" y="14719"/>
                </a:lnTo>
                <a:lnTo>
                  <a:pt x="407441" y="17805"/>
                </a:lnTo>
                <a:lnTo>
                  <a:pt x="408952" y="15494"/>
                </a:lnTo>
                <a:lnTo>
                  <a:pt x="409663" y="15036"/>
                </a:lnTo>
                <a:lnTo>
                  <a:pt x="410946" y="12674"/>
                </a:lnTo>
                <a:close/>
              </a:path>
              <a:path w="417195" h="258445">
                <a:moveTo>
                  <a:pt x="412153" y="15189"/>
                </a:moveTo>
                <a:lnTo>
                  <a:pt x="412026" y="14630"/>
                </a:lnTo>
                <a:lnTo>
                  <a:pt x="411848" y="15125"/>
                </a:lnTo>
                <a:lnTo>
                  <a:pt x="411759" y="15544"/>
                </a:lnTo>
                <a:lnTo>
                  <a:pt x="412153" y="15189"/>
                </a:lnTo>
                <a:close/>
              </a:path>
              <a:path w="417195" h="258445">
                <a:moveTo>
                  <a:pt x="413029" y="12192"/>
                </a:moveTo>
                <a:lnTo>
                  <a:pt x="411784" y="13614"/>
                </a:lnTo>
                <a:lnTo>
                  <a:pt x="412026" y="14630"/>
                </a:lnTo>
                <a:lnTo>
                  <a:pt x="412356" y="13677"/>
                </a:lnTo>
                <a:lnTo>
                  <a:pt x="413029" y="12192"/>
                </a:lnTo>
                <a:close/>
              </a:path>
              <a:path w="417195" h="258445">
                <a:moveTo>
                  <a:pt x="416725" y="4279"/>
                </a:moveTo>
                <a:lnTo>
                  <a:pt x="414451" y="3568"/>
                </a:lnTo>
                <a:lnTo>
                  <a:pt x="413397" y="4546"/>
                </a:lnTo>
                <a:lnTo>
                  <a:pt x="413448" y="6934"/>
                </a:lnTo>
                <a:lnTo>
                  <a:pt x="412089" y="10325"/>
                </a:lnTo>
                <a:lnTo>
                  <a:pt x="414451" y="7505"/>
                </a:lnTo>
                <a:lnTo>
                  <a:pt x="416725" y="427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" name="bg object 24"/>
          <p:cNvSpPr/>
          <p:nvPr/>
        </p:nvSpPr>
        <p:spPr>
          <a:xfrm>
            <a:off x="10823503" y="2982709"/>
            <a:ext cx="895915" cy="205619"/>
          </a:xfrm>
          <a:custGeom>
            <a:avLst/>
            <a:gdLst/>
            <a:ahLst/>
            <a:cxnLst/>
            <a:rect l="l" t="t" r="r" b="b"/>
            <a:pathLst>
              <a:path w="661670" h="215900">
                <a:moveTo>
                  <a:pt x="7251" y="68084"/>
                </a:moveTo>
                <a:lnTo>
                  <a:pt x="6489" y="67348"/>
                </a:lnTo>
                <a:lnTo>
                  <a:pt x="6845" y="68300"/>
                </a:lnTo>
                <a:lnTo>
                  <a:pt x="7251" y="68084"/>
                </a:lnTo>
                <a:close/>
              </a:path>
              <a:path w="661670" h="215900">
                <a:moveTo>
                  <a:pt x="8534" y="72885"/>
                </a:moveTo>
                <a:lnTo>
                  <a:pt x="6845" y="68300"/>
                </a:lnTo>
                <a:lnTo>
                  <a:pt x="0" y="71691"/>
                </a:lnTo>
                <a:lnTo>
                  <a:pt x="4089" y="74434"/>
                </a:lnTo>
                <a:lnTo>
                  <a:pt x="8534" y="72885"/>
                </a:lnTo>
                <a:close/>
              </a:path>
              <a:path w="661670" h="215900">
                <a:moveTo>
                  <a:pt x="10388" y="81026"/>
                </a:moveTo>
                <a:lnTo>
                  <a:pt x="9804" y="77749"/>
                </a:lnTo>
                <a:lnTo>
                  <a:pt x="6616" y="74904"/>
                </a:lnTo>
                <a:lnTo>
                  <a:pt x="3771" y="77863"/>
                </a:lnTo>
                <a:lnTo>
                  <a:pt x="3822" y="86868"/>
                </a:lnTo>
                <a:lnTo>
                  <a:pt x="4140" y="87096"/>
                </a:lnTo>
                <a:lnTo>
                  <a:pt x="6400" y="87693"/>
                </a:lnTo>
                <a:lnTo>
                  <a:pt x="7797" y="82270"/>
                </a:lnTo>
                <a:lnTo>
                  <a:pt x="10388" y="81026"/>
                </a:lnTo>
                <a:close/>
              </a:path>
              <a:path w="661670" h="215900">
                <a:moveTo>
                  <a:pt x="12547" y="85369"/>
                </a:moveTo>
                <a:lnTo>
                  <a:pt x="10236" y="82753"/>
                </a:lnTo>
                <a:lnTo>
                  <a:pt x="8128" y="87287"/>
                </a:lnTo>
                <a:lnTo>
                  <a:pt x="12217" y="90081"/>
                </a:lnTo>
                <a:lnTo>
                  <a:pt x="10693" y="87757"/>
                </a:lnTo>
                <a:lnTo>
                  <a:pt x="11671" y="85915"/>
                </a:lnTo>
                <a:lnTo>
                  <a:pt x="12547" y="85369"/>
                </a:lnTo>
                <a:close/>
              </a:path>
              <a:path w="661670" h="215900">
                <a:moveTo>
                  <a:pt x="15557" y="81064"/>
                </a:moveTo>
                <a:lnTo>
                  <a:pt x="14300" y="85496"/>
                </a:lnTo>
                <a:lnTo>
                  <a:pt x="13512" y="84785"/>
                </a:lnTo>
                <a:lnTo>
                  <a:pt x="12547" y="85369"/>
                </a:lnTo>
                <a:lnTo>
                  <a:pt x="14160" y="87198"/>
                </a:lnTo>
                <a:lnTo>
                  <a:pt x="14541" y="85534"/>
                </a:lnTo>
                <a:lnTo>
                  <a:pt x="15557" y="81064"/>
                </a:lnTo>
                <a:close/>
              </a:path>
              <a:path w="661670" h="215900">
                <a:moveTo>
                  <a:pt x="20993" y="98120"/>
                </a:moveTo>
                <a:lnTo>
                  <a:pt x="13716" y="92392"/>
                </a:lnTo>
                <a:lnTo>
                  <a:pt x="16979" y="90030"/>
                </a:lnTo>
                <a:lnTo>
                  <a:pt x="16078" y="90195"/>
                </a:lnTo>
                <a:lnTo>
                  <a:pt x="15011" y="89903"/>
                </a:lnTo>
                <a:lnTo>
                  <a:pt x="13855" y="90652"/>
                </a:lnTo>
                <a:lnTo>
                  <a:pt x="13525" y="91859"/>
                </a:lnTo>
                <a:lnTo>
                  <a:pt x="13411" y="92824"/>
                </a:lnTo>
                <a:lnTo>
                  <a:pt x="13423" y="93637"/>
                </a:lnTo>
                <a:lnTo>
                  <a:pt x="15849" y="95211"/>
                </a:lnTo>
                <a:lnTo>
                  <a:pt x="18465" y="96634"/>
                </a:lnTo>
                <a:lnTo>
                  <a:pt x="20993" y="98120"/>
                </a:lnTo>
                <a:close/>
              </a:path>
              <a:path w="661670" h="215900">
                <a:moveTo>
                  <a:pt x="34772" y="105689"/>
                </a:moveTo>
                <a:lnTo>
                  <a:pt x="33451" y="101968"/>
                </a:lnTo>
                <a:lnTo>
                  <a:pt x="31623" y="98145"/>
                </a:lnTo>
                <a:lnTo>
                  <a:pt x="28460" y="101028"/>
                </a:lnTo>
                <a:lnTo>
                  <a:pt x="29730" y="95694"/>
                </a:lnTo>
                <a:lnTo>
                  <a:pt x="27076" y="97015"/>
                </a:lnTo>
                <a:lnTo>
                  <a:pt x="23152" y="94386"/>
                </a:lnTo>
                <a:lnTo>
                  <a:pt x="21869" y="98628"/>
                </a:lnTo>
                <a:lnTo>
                  <a:pt x="26073" y="101079"/>
                </a:lnTo>
                <a:lnTo>
                  <a:pt x="30327" y="103454"/>
                </a:lnTo>
                <a:lnTo>
                  <a:pt x="34772" y="105689"/>
                </a:lnTo>
                <a:close/>
              </a:path>
              <a:path w="661670" h="215900">
                <a:moveTo>
                  <a:pt x="63893" y="81089"/>
                </a:moveTo>
                <a:lnTo>
                  <a:pt x="59855" y="79311"/>
                </a:lnTo>
                <a:lnTo>
                  <a:pt x="59969" y="87769"/>
                </a:lnTo>
                <a:lnTo>
                  <a:pt x="63893" y="81089"/>
                </a:lnTo>
                <a:close/>
              </a:path>
              <a:path w="661670" h="215900">
                <a:moveTo>
                  <a:pt x="65303" y="56502"/>
                </a:moveTo>
                <a:lnTo>
                  <a:pt x="63347" y="59626"/>
                </a:lnTo>
                <a:lnTo>
                  <a:pt x="64198" y="60350"/>
                </a:lnTo>
                <a:lnTo>
                  <a:pt x="65303" y="56502"/>
                </a:lnTo>
                <a:close/>
              </a:path>
              <a:path w="661670" h="215900">
                <a:moveTo>
                  <a:pt x="66370" y="61175"/>
                </a:moveTo>
                <a:lnTo>
                  <a:pt x="64871" y="60909"/>
                </a:lnTo>
                <a:lnTo>
                  <a:pt x="64198" y="60350"/>
                </a:lnTo>
                <a:lnTo>
                  <a:pt x="64046" y="60909"/>
                </a:lnTo>
                <a:lnTo>
                  <a:pt x="60998" y="58127"/>
                </a:lnTo>
                <a:lnTo>
                  <a:pt x="59791" y="61696"/>
                </a:lnTo>
                <a:lnTo>
                  <a:pt x="61633" y="67284"/>
                </a:lnTo>
                <a:lnTo>
                  <a:pt x="64414" y="63030"/>
                </a:lnTo>
                <a:lnTo>
                  <a:pt x="66332" y="61201"/>
                </a:lnTo>
                <a:close/>
              </a:path>
              <a:path w="661670" h="215900">
                <a:moveTo>
                  <a:pt x="68211" y="60947"/>
                </a:moveTo>
                <a:lnTo>
                  <a:pt x="67830" y="60045"/>
                </a:lnTo>
                <a:lnTo>
                  <a:pt x="67157" y="60439"/>
                </a:lnTo>
                <a:lnTo>
                  <a:pt x="66370" y="61175"/>
                </a:lnTo>
                <a:lnTo>
                  <a:pt x="67144" y="61328"/>
                </a:lnTo>
                <a:lnTo>
                  <a:pt x="67906" y="61290"/>
                </a:lnTo>
                <a:lnTo>
                  <a:pt x="68211" y="60947"/>
                </a:lnTo>
                <a:close/>
              </a:path>
              <a:path w="661670" h="215900">
                <a:moveTo>
                  <a:pt x="75641" y="70421"/>
                </a:moveTo>
                <a:lnTo>
                  <a:pt x="72351" y="70218"/>
                </a:lnTo>
                <a:lnTo>
                  <a:pt x="71259" y="72948"/>
                </a:lnTo>
                <a:lnTo>
                  <a:pt x="75641" y="70421"/>
                </a:lnTo>
                <a:close/>
              </a:path>
              <a:path w="661670" h="215900">
                <a:moveTo>
                  <a:pt x="76454" y="45237"/>
                </a:moveTo>
                <a:lnTo>
                  <a:pt x="68656" y="48412"/>
                </a:lnTo>
                <a:lnTo>
                  <a:pt x="76250" y="55245"/>
                </a:lnTo>
                <a:lnTo>
                  <a:pt x="75742" y="52019"/>
                </a:lnTo>
                <a:lnTo>
                  <a:pt x="71018" y="49618"/>
                </a:lnTo>
                <a:lnTo>
                  <a:pt x="76454" y="45237"/>
                </a:lnTo>
                <a:close/>
              </a:path>
              <a:path w="661670" h="215900">
                <a:moveTo>
                  <a:pt x="77838" y="74066"/>
                </a:moveTo>
                <a:lnTo>
                  <a:pt x="77749" y="73406"/>
                </a:lnTo>
                <a:lnTo>
                  <a:pt x="77724" y="72732"/>
                </a:lnTo>
                <a:lnTo>
                  <a:pt x="77800" y="71983"/>
                </a:lnTo>
                <a:lnTo>
                  <a:pt x="77533" y="72504"/>
                </a:lnTo>
                <a:lnTo>
                  <a:pt x="77292" y="72999"/>
                </a:lnTo>
                <a:lnTo>
                  <a:pt x="77025" y="73533"/>
                </a:lnTo>
                <a:lnTo>
                  <a:pt x="77317" y="73837"/>
                </a:lnTo>
                <a:lnTo>
                  <a:pt x="77571" y="73875"/>
                </a:lnTo>
                <a:lnTo>
                  <a:pt x="77838" y="74066"/>
                </a:lnTo>
                <a:close/>
              </a:path>
              <a:path w="661670" h="215900">
                <a:moveTo>
                  <a:pt x="80327" y="66167"/>
                </a:moveTo>
                <a:lnTo>
                  <a:pt x="75946" y="67017"/>
                </a:lnTo>
                <a:lnTo>
                  <a:pt x="78384" y="67525"/>
                </a:lnTo>
                <a:lnTo>
                  <a:pt x="78028" y="69799"/>
                </a:lnTo>
                <a:lnTo>
                  <a:pt x="77812" y="71983"/>
                </a:lnTo>
                <a:lnTo>
                  <a:pt x="79400" y="68821"/>
                </a:lnTo>
                <a:lnTo>
                  <a:pt x="80327" y="66167"/>
                </a:lnTo>
                <a:close/>
              </a:path>
              <a:path w="661670" h="215900">
                <a:moveTo>
                  <a:pt x="86334" y="125183"/>
                </a:moveTo>
                <a:lnTo>
                  <a:pt x="84505" y="120142"/>
                </a:lnTo>
                <a:lnTo>
                  <a:pt x="82905" y="121272"/>
                </a:lnTo>
                <a:lnTo>
                  <a:pt x="83324" y="123342"/>
                </a:lnTo>
                <a:lnTo>
                  <a:pt x="82092" y="123952"/>
                </a:lnTo>
                <a:lnTo>
                  <a:pt x="83515" y="124345"/>
                </a:lnTo>
                <a:lnTo>
                  <a:pt x="84899" y="124815"/>
                </a:lnTo>
                <a:lnTo>
                  <a:pt x="86334" y="125183"/>
                </a:lnTo>
                <a:close/>
              </a:path>
              <a:path w="661670" h="215900">
                <a:moveTo>
                  <a:pt x="89217" y="109791"/>
                </a:moveTo>
                <a:lnTo>
                  <a:pt x="87553" y="109283"/>
                </a:lnTo>
                <a:lnTo>
                  <a:pt x="88480" y="107340"/>
                </a:lnTo>
                <a:lnTo>
                  <a:pt x="88595" y="105676"/>
                </a:lnTo>
                <a:lnTo>
                  <a:pt x="81686" y="107111"/>
                </a:lnTo>
                <a:lnTo>
                  <a:pt x="84010" y="111721"/>
                </a:lnTo>
                <a:lnTo>
                  <a:pt x="76200" y="115049"/>
                </a:lnTo>
                <a:lnTo>
                  <a:pt x="76047" y="118503"/>
                </a:lnTo>
                <a:lnTo>
                  <a:pt x="77597" y="120129"/>
                </a:lnTo>
                <a:lnTo>
                  <a:pt x="78536" y="121767"/>
                </a:lnTo>
                <a:lnTo>
                  <a:pt x="79502" y="123202"/>
                </a:lnTo>
                <a:lnTo>
                  <a:pt x="81775" y="123850"/>
                </a:lnTo>
                <a:lnTo>
                  <a:pt x="81356" y="114858"/>
                </a:lnTo>
                <a:lnTo>
                  <a:pt x="83096" y="112788"/>
                </a:lnTo>
                <a:lnTo>
                  <a:pt x="84785" y="114122"/>
                </a:lnTo>
                <a:lnTo>
                  <a:pt x="87325" y="114439"/>
                </a:lnTo>
                <a:lnTo>
                  <a:pt x="84099" y="110045"/>
                </a:lnTo>
                <a:lnTo>
                  <a:pt x="89217" y="109791"/>
                </a:lnTo>
                <a:close/>
              </a:path>
              <a:path w="661670" h="215900">
                <a:moveTo>
                  <a:pt x="93345" y="64414"/>
                </a:moveTo>
                <a:lnTo>
                  <a:pt x="90512" y="61607"/>
                </a:lnTo>
                <a:lnTo>
                  <a:pt x="86677" y="66573"/>
                </a:lnTo>
                <a:lnTo>
                  <a:pt x="92760" y="67144"/>
                </a:lnTo>
                <a:lnTo>
                  <a:pt x="93345" y="64414"/>
                </a:lnTo>
                <a:close/>
              </a:path>
              <a:path w="661670" h="215900">
                <a:moveTo>
                  <a:pt x="93383" y="116662"/>
                </a:moveTo>
                <a:lnTo>
                  <a:pt x="93268" y="116116"/>
                </a:lnTo>
                <a:lnTo>
                  <a:pt x="93141" y="116586"/>
                </a:lnTo>
                <a:lnTo>
                  <a:pt x="93383" y="116662"/>
                </a:lnTo>
                <a:close/>
              </a:path>
              <a:path w="661670" h="215900">
                <a:moveTo>
                  <a:pt x="94145" y="112966"/>
                </a:moveTo>
                <a:lnTo>
                  <a:pt x="93179" y="115722"/>
                </a:lnTo>
                <a:lnTo>
                  <a:pt x="93268" y="116116"/>
                </a:lnTo>
                <a:lnTo>
                  <a:pt x="94145" y="112966"/>
                </a:lnTo>
                <a:close/>
              </a:path>
              <a:path w="661670" h="215900">
                <a:moveTo>
                  <a:pt x="94957" y="67360"/>
                </a:moveTo>
                <a:lnTo>
                  <a:pt x="92760" y="67144"/>
                </a:lnTo>
                <a:lnTo>
                  <a:pt x="92405" y="68973"/>
                </a:lnTo>
                <a:lnTo>
                  <a:pt x="94957" y="67360"/>
                </a:lnTo>
                <a:close/>
              </a:path>
              <a:path w="661670" h="215900">
                <a:moveTo>
                  <a:pt x="95948" y="93941"/>
                </a:moveTo>
                <a:lnTo>
                  <a:pt x="95046" y="92163"/>
                </a:lnTo>
                <a:lnTo>
                  <a:pt x="93764" y="93840"/>
                </a:lnTo>
                <a:lnTo>
                  <a:pt x="95948" y="93941"/>
                </a:lnTo>
                <a:close/>
              </a:path>
              <a:path w="661670" h="215900">
                <a:moveTo>
                  <a:pt x="97917" y="88442"/>
                </a:moveTo>
                <a:lnTo>
                  <a:pt x="95313" y="89839"/>
                </a:lnTo>
                <a:lnTo>
                  <a:pt x="92862" y="87858"/>
                </a:lnTo>
                <a:lnTo>
                  <a:pt x="95046" y="92163"/>
                </a:lnTo>
                <a:lnTo>
                  <a:pt x="96697" y="90030"/>
                </a:lnTo>
                <a:lnTo>
                  <a:pt x="97917" y="88442"/>
                </a:lnTo>
                <a:close/>
              </a:path>
              <a:path w="661670" h="215900">
                <a:moveTo>
                  <a:pt x="102679" y="115265"/>
                </a:moveTo>
                <a:lnTo>
                  <a:pt x="102476" y="115430"/>
                </a:lnTo>
                <a:lnTo>
                  <a:pt x="102679" y="115265"/>
                </a:lnTo>
                <a:close/>
              </a:path>
              <a:path w="661670" h="215900">
                <a:moveTo>
                  <a:pt x="104876" y="100418"/>
                </a:moveTo>
                <a:lnTo>
                  <a:pt x="103174" y="100799"/>
                </a:lnTo>
                <a:lnTo>
                  <a:pt x="103987" y="101473"/>
                </a:lnTo>
                <a:lnTo>
                  <a:pt x="104876" y="100418"/>
                </a:lnTo>
                <a:close/>
              </a:path>
              <a:path w="661670" h="215900">
                <a:moveTo>
                  <a:pt x="104965" y="91351"/>
                </a:moveTo>
                <a:lnTo>
                  <a:pt x="104825" y="91274"/>
                </a:lnTo>
                <a:lnTo>
                  <a:pt x="104648" y="91186"/>
                </a:lnTo>
                <a:lnTo>
                  <a:pt x="104101" y="90170"/>
                </a:lnTo>
                <a:lnTo>
                  <a:pt x="101536" y="94932"/>
                </a:lnTo>
                <a:lnTo>
                  <a:pt x="97523" y="94234"/>
                </a:lnTo>
                <a:lnTo>
                  <a:pt x="93179" y="97904"/>
                </a:lnTo>
                <a:lnTo>
                  <a:pt x="92481" y="95504"/>
                </a:lnTo>
                <a:lnTo>
                  <a:pt x="93687" y="93941"/>
                </a:lnTo>
                <a:lnTo>
                  <a:pt x="92570" y="93789"/>
                </a:lnTo>
                <a:lnTo>
                  <a:pt x="92786" y="89725"/>
                </a:lnTo>
                <a:lnTo>
                  <a:pt x="92760" y="89166"/>
                </a:lnTo>
                <a:lnTo>
                  <a:pt x="92303" y="84188"/>
                </a:lnTo>
                <a:lnTo>
                  <a:pt x="92265" y="83769"/>
                </a:lnTo>
                <a:lnTo>
                  <a:pt x="94145" y="80873"/>
                </a:lnTo>
                <a:lnTo>
                  <a:pt x="99288" y="79756"/>
                </a:lnTo>
                <a:lnTo>
                  <a:pt x="97751" y="77584"/>
                </a:lnTo>
                <a:lnTo>
                  <a:pt x="97891" y="75082"/>
                </a:lnTo>
                <a:lnTo>
                  <a:pt x="98005" y="73342"/>
                </a:lnTo>
                <a:lnTo>
                  <a:pt x="95504" y="73063"/>
                </a:lnTo>
                <a:lnTo>
                  <a:pt x="95364" y="74752"/>
                </a:lnTo>
                <a:lnTo>
                  <a:pt x="93345" y="73215"/>
                </a:lnTo>
                <a:lnTo>
                  <a:pt x="91897" y="72097"/>
                </a:lnTo>
                <a:lnTo>
                  <a:pt x="92405" y="68973"/>
                </a:lnTo>
                <a:lnTo>
                  <a:pt x="87058" y="72377"/>
                </a:lnTo>
                <a:lnTo>
                  <a:pt x="85255" y="69621"/>
                </a:lnTo>
                <a:lnTo>
                  <a:pt x="83312" y="71361"/>
                </a:lnTo>
                <a:lnTo>
                  <a:pt x="80924" y="74028"/>
                </a:lnTo>
                <a:lnTo>
                  <a:pt x="77838" y="74066"/>
                </a:lnTo>
                <a:lnTo>
                  <a:pt x="78003" y="75361"/>
                </a:lnTo>
                <a:lnTo>
                  <a:pt x="78473" y="75768"/>
                </a:lnTo>
                <a:lnTo>
                  <a:pt x="72555" y="76911"/>
                </a:lnTo>
                <a:lnTo>
                  <a:pt x="75742" y="78854"/>
                </a:lnTo>
                <a:lnTo>
                  <a:pt x="73799" y="81724"/>
                </a:lnTo>
                <a:lnTo>
                  <a:pt x="72097" y="78536"/>
                </a:lnTo>
                <a:lnTo>
                  <a:pt x="70954" y="76403"/>
                </a:lnTo>
                <a:lnTo>
                  <a:pt x="70815" y="78105"/>
                </a:lnTo>
                <a:lnTo>
                  <a:pt x="69964" y="78257"/>
                </a:lnTo>
                <a:lnTo>
                  <a:pt x="68516" y="76022"/>
                </a:lnTo>
                <a:lnTo>
                  <a:pt x="67335" y="79616"/>
                </a:lnTo>
                <a:lnTo>
                  <a:pt x="67119" y="82194"/>
                </a:lnTo>
                <a:lnTo>
                  <a:pt x="70205" y="84988"/>
                </a:lnTo>
                <a:lnTo>
                  <a:pt x="63080" y="88442"/>
                </a:lnTo>
                <a:lnTo>
                  <a:pt x="66649" y="96266"/>
                </a:lnTo>
                <a:lnTo>
                  <a:pt x="66408" y="97370"/>
                </a:lnTo>
                <a:lnTo>
                  <a:pt x="65138" y="101727"/>
                </a:lnTo>
                <a:lnTo>
                  <a:pt x="66725" y="99212"/>
                </a:lnTo>
                <a:lnTo>
                  <a:pt x="71780" y="100723"/>
                </a:lnTo>
                <a:lnTo>
                  <a:pt x="78422" y="104419"/>
                </a:lnTo>
                <a:lnTo>
                  <a:pt x="83566" y="103327"/>
                </a:lnTo>
                <a:lnTo>
                  <a:pt x="84455" y="101561"/>
                </a:lnTo>
                <a:lnTo>
                  <a:pt x="85483" y="99529"/>
                </a:lnTo>
                <a:lnTo>
                  <a:pt x="92062" y="104076"/>
                </a:lnTo>
                <a:lnTo>
                  <a:pt x="92951" y="102247"/>
                </a:lnTo>
                <a:lnTo>
                  <a:pt x="93433" y="100584"/>
                </a:lnTo>
                <a:lnTo>
                  <a:pt x="94018" y="98564"/>
                </a:lnTo>
                <a:lnTo>
                  <a:pt x="95605" y="98221"/>
                </a:lnTo>
                <a:lnTo>
                  <a:pt x="97421" y="97840"/>
                </a:lnTo>
                <a:lnTo>
                  <a:pt x="98971" y="100888"/>
                </a:lnTo>
                <a:lnTo>
                  <a:pt x="102336" y="100990"/>
                </a:lnTo>
                <a:lnTo>
                  <a:pt x="103174" y="100799"/>
                </a:lnTo>
                <a:lnTo>
                  <a:pt x="101549" y="99466"/>
                </a:lnTo>
                <a:lnTo>
                  <a:pt x="101930" y="98437"/>
                </a:lnTo>
                <a:lnTo>
                  <a:pt x="103111" y="95148"/>
                </a:lnTo>
                <a:lnTo>
                  <a:pt x="104508" y="91236"/>
                </a:lnTo>
                <a:lnTo>
                  <a:pt x="104965" y="91351"/>
                </a:lnTo>
                <a:close/>
              </a:path>
              <a:path w="661670" h="215900">
                <a:moveTo>
                  <a:pt x="105676" y="85928"/>
                </a:moveTo>
                <a:lnTo>
                  <a:pt x="103784" y="89700"/>
                </a:lnTo>
                <a:lnTo>
                  <a:pt x="103860" y="89979"/>
                </a:lnTo>
                <a:lnTo>
                  <a:pt x="104025" y="89954"/>
                </a:lnTo>
                <a:lnTo>
                  <a:pt x="104101" y="90170"/>
                </a:lnTo>
                <a:lnTo>
                  <a:pt x="104724" y="89065"/>
                </a:lnTo>
                <a:lnTo>
                  <a:pt x="105270" y="87757"/>
                </a:lnTo>
                <a:lnTo>
                  <a:pt x="105676" y="85928"/>
                </a:lnTo>
                <a:close/>
              </a:path>
              <a:path w="661670" h="215900">
                <a:moveTo>
                  <a:pt x="108254" y="118427"/>
                </a:moveTo>
                <a:lnTo>
                  <a:pt x="102552" y="115468"/>
                </a:lnTo>
                <a:lnTo>
                  <a:pt x="99758" y="120281"/>
                </a:lnTo>
                <a:lnTo>
                  <a:pt x="98171" y="118071"/>
                </a:lnTo>
                <a:lnTo>
                  <a:pt x="93383" y="116662"/>
                </a:lnTo>
                <a:lnTo>
                  <a:pt x="95300" y="125539"/>
                </a:lnTo>
                <a:lnTo>
                  <a:pt x="102044" y="125806"/>
                </a:lnTo>
                <a:lnTo>
                  <a:pt x="98882" y="120484"/>
                </a:lnTo>
                <a:lnTo>
                  <a:pt x="99796" y="120281"/>
                </a:lnTo>
                <a:lnTo>
                  <a:pt x="108254" y="118427"/>
                </a:lnTo>
                <a:close/>
              </a:path>
              <a:path w="661670" h="215900">
                <a:moveTo>
                  <a:pt x="109118" y="130175"/>
                </a:moveTo>
                <a:lnTo>
                  <a:pt x="107899" y="127050"/>
                </a:lnTo>
                <a:lnTo>
                  <a:pt x="107797" y="129895"/>
                </a:lnTo>
                <a:lnTo>
                  <a:pt x="108242" y="129971"/>
                </a:lnTo>
                <a:lnTo>
                  <a:pt x="108686" y="130086"/>
                </a:lnTo>
                <a:lnTo>
                  <a:pt x="109118" y="130175"/>
                </a:lnTo>
                <a:close/>
              </a:path>
              <a:path w="661670" h="215900">
                <a:moveTo>
                  <a:pt x="110655" y="86499"/>
                </a:moveTo>
                <a:lnTo>
                  <a:pt x="108940" y="86855"/>
                </a:lnTo>
                <a:lnTo>
                  <a:pt x="108839" y="88633"/>
                </a:lnTo>
                <a:lnTo>
                  <a:pt x="107086" y="91427"/>
                </a:lnTo>
                <a:lnTo>
                  <a:pt x="105549" y="91478"/>
                </a:lnTo>
                <a:lnTo>
                  <a:pt x="106857" y="91808"/>
                </a:lnTo>
                <a:lnTo>
                  <a:pt x="108204" y="92113"/>
                </a:lnTo>
                <a:lnTo>
                  <a:pt x="109524" y="91821"/>
                </a:lnTo>
                <a:lnTo>
                  <a:pt x="108762" y="90284"/>
                </a:lnTo>
                <a:lnTo>
                  <a:pt x="110655" y="86499"/>
                </a:lnTo>
                <a:close/>
              </a:path>
              <a:path w="661670" h="215900">
                <a:moveTo>
                  <a:pt x="115887" y="82778"/>
                </a:moveTo>
                <a:lnTo>
                  <a:pt x="108572" y="79387"/>
                </a:lnTo>
                <a:lnTo>
                  <a:pt x="114274" y="72796"/>
                </a:lnTo>
                <a:lnTo>
                  <a:pt x="113385" y="69545"/>
                </a:lnTo>
                <a:lnTo>
                  <a:pt x="112801" y="65303"/>
                </a:lnTo>
                <a:lnTo>
                  <a:pt x="113093" y="61683"/>
                </a:lnTo>
                <a:lnTo>
                  <a:pt x="112077" y="63601"/>
                </a:lnTo>
                <a:lnTo>
                  <a:pt x="109702" y="61645"/>
                </a:lnTo>
                <a:lnTo>
                  <a:pt x="110959" y="55549"/>
                </a:lnTo>
                <a:lnTo>
                  <a:pt x="114300" y="55664"/>
                </a:lnTo>
                <a:lnTo>
                  <a:pt x="112001" y="52832"/>
                </a:lnTo>
                <a:lnTo>
                  <a:pt x="107276" y="60515"/>
                </a:lnTo>
                <a:lnTo>
                  <a:pt x="106400" y="60680"/>
                </a:lnTo>
                <a:lnTo>
                  <a:pt x="105918" y="68275"/>
                </a:lnTo>
                <a:lnTo>
                  <a:pt x="106743" y="68122"/>
                </a:lnTo>
                <a:lnTo>
                  <a:pt x="109385" y="66687"/>
                </a:lnTo>
                <a:lnTo>
                  <a:pt x="110109" y="68199"/>
                </a:lnTo>
                <a:lnTo>
                  <a:pt x="109778" y="73291"/>
                </a:lnTo>
                <a:lnTo>
                  <a:pt x="103936" y="72885"/>
                </a:lnTo>
                <a:lnTo>
                  <a:pt x="102171" y="74104"/>
                </a:lnTo>
                <a:lnTo>
                  <a:pt x="100901" y="81089"/>
                </a:lnTo>
                <a:lnTo>
                  <a:pt x="110070" y="82423"/>
                </a:lnTo>
                <a:lnTo>
                  <a:pt x="115887" y="82778"/>
                </a:lnTo>
                <a:close/>
              </a:path>
              <a:path w="661670" h="215900">
                <a:moveTo>
                  <a:pt x="116509" y="72605"/>
                </a:moveTo>
                <a:lnTo>
                  <a:pt x="114833" y="72136"/>
                </a:lnTo>
                <a:lnTo>
                  <a:pt x="114274" y="72796"/>
                </a:lnTo>
                <a:lnTo>
                  <a:pt x="114630" y="74117"/>
                </a:lnTo>
                <a:lnTo>
                  <a:pt x="115036" y="75311"/>
                </a:lnTo>
                <a:lnTo>
                  <a:pt x="115481" y="76174"/>
                </a:lnTo>
                <a:lnTo>
                  <a:pt x="115557" y="74498"/>
                </a:lnTo>
                <a:lnTo>
                  <a:pt x="116509" y="72605"/>
                </a:lnTo>
                <a:close/>
              </a:path>
              <a:path w="661670" h="215900">
                <a:moveTo>
                  <a:pt x="118110" y="104228"/>
                </a:moveTo>
                <a:lnTo>
                  <a:pt x="115531" y="105689"/>
                </a:lnTo>
                <a:lnTo>
                  <a:pt x="111328" y="105778"/>
                </a:lnTo>
                <a:lnTo>
                  <a:pt x="110439" y="107657"/>
                </a:lnTo>
                <a:lnTo>
                  <a:pt x="107226" y="104140"/>
                </a:lnTo>
                <a:lnTo>
                  <a:pt x="103987" y="101473"/>
                </a:lnTo>
                <a:lnTo>
                  <a:pt x="98615" y="107759"/>
                </a:lnTo>
                <a:lnTo>
                  <a:pt x="101727" y="113030"/>
                </a:lnTo>
                <a:lnTo>
                  <a:pt x="104305" y="112471"/>
                </a:lnTo>
                <a:lnTo>
                  <a:pt x="102679" y="115265"/>
                </a:lnTo>
                <a:lnTo>
                  <a:pt x="105879" y="112687"/>
                </a:lnTo>
                <a:lnTo>
                  <a:pt x="106870" y="111899"/>
                </a:lnTo>
                <a:lnTo>
                  <a:pt x="112598" y="114871"/>
                </a:lnTo>
                <a:lnTo>
                  <a:pt x="115811" y="113080"/>
                </a:lnTo>
                <a:lnTo>
                  <a:pt x="117741" y="112001"/>
                </a:lnTo>
                <a:lnTo>
                  <a:pt x="117894" y="108648"/>
                </a:lnTo>
                <a:lnTo>
                  <a:pt x="118110" y="104228"/>
                </a:lnTo>
                <a:close/>
              </a:path>
              <a:path w="661670" h="215900">
                <a:moveTo>
                  <a:pt x="121729" y="116205"/>
                </a:moveTo>
                <a:lnTo>
                  <a:pt x="114985" y="117754"/>
                </a:lnTo>
                <a:lnTo>
                  <a:pt x="116484" y="122529"/>
                </a:lnTo>
                <a:lnTo>
                  <a:pt x="118262" y="119570"/>
                </a:lnTo>
                <a:lnTo>
                  <a:pt x="119964" y="119164"/>
                </a:lnTo>
                <a:lnTo>
                  <a:pt x="121729" y="116205"/>
                </a:lnTo>
                <a:close/>
              </a:path>
              <a:path w="661670" h="215900">
                <a:moveTo>
                  <a:pt x="139484" y="112826"/>
                </a:moveTo>
                <a:lnTo>
                  <a:pt x="137223" y="104876"/>
                </a:lnTo>
                <a:lnTo>
                  <a:pt x="132969" y="105918"/>
                </a:lnTo>
                <a:lnTo>
                  <a:pt x="136969" y="112610"/>
                </a:lnTo>
                <a:lnTo>
                  <a:pt x="139484" y="112826"/>
                </a:lnTo>
                <a:close/>
              </a:path>
              <a:path w="661670" h="215900">
                <a:moveTo>
                  <a:pt x="139852" y="35763"/>
                </a:moveTo>
                <a:lnTo>
                  <a:pt x="138087" y="37820"/>
                </a:lnTo>
                <a:lnTo>
                  <a:pt x="136575" y="35725"/>
                </a:lnTo>
                <a:lnTo>
                  <a:pt x="134759" y="37769"/>
                </a:lnTo>
                <a:lnTo>
                  <a:pt x="138645" y="40957"/>
                </a:lnTo>
                <a:lnTo>
                  <a:pt x="139852" y="35763"/>
                </a:lnTo>
                <a:close/>
              </a:path>
              <a:path w="661670" h="215900">
                <a:moveTo>
                  <a:pt x="142773" y="122224"/>
                </a:moveTo>
                <a:lnTo>
                  <a:pt x="142074" y="119037"/>
                </a:lnTo>
                <a:lnTo>
                  <a:pt x="141947" y="119888"/>
                </a:lnTo>
                <a:lnTo>
                  <a:pt x="142773" y="122224"/>
                </a:lnTo>
                <a:close/>
              </a:path>
              <a:path w="661670" h="215900">
                <a:moveTo>
                  <a:pt x="145529" y="110502"/>
                </a:moveTo>
                <a:lnTo>
                  <a:pt x="139674" y="107708"/>
                </a:lnTo>
                <a:lnTo>
                  <a:pt x="139522" y="112331"/>
                </a:lnTo>
                <a:lnTo>
                  <a:pt x="139534" y="112826"/>
                </a:lnTo>
                <a:lnTo>
                  <a:pt x="138658" y="114719"/>
                </a:lnTo>
                <a:lnTo>
                  <a:pt x="136969" y="114312"/>
                </a:lnTo>
                <a:lnTo>
                  <a:pt x="135255" y="114693"/>
                </a:lnTo>
                <a:lnTo>
                  <a:pt x="131826" y="111315"/>
                </a:lnTo>
                <a:lnTo>
                  <a:pt x="129120" y="108940"/>
                </a:lnTo>
                <a:lnTo>
                  <a:pt x="127203" y="107251"/>
                </a:lnTo>
                <a:lnTo>
                  <a:pt x="123012" y="106527"/>
                </a:lnTo>
                <a:lnTo>
                  <a:pt x="124561" y="108712"/>
                </a:lnTo>
                <a:lnTo>
                  <a:pt x="121920" y="111887"/>
                </a:lnTo>
                <a:lnTo>
                  <a:pt x="121043" y="112928"/>
                </a:lnTo>
                <a:lnTo>
                  <a:pt x="121932" y="111887"/>
                </a:lnTo>
                <a:lnTo>
                  <a:pt x="124307" y="114744"/>
                </a:lnTo>
                <a:lnTo>
                  <a:pt x="124574" y="108724"/>
                </a:lnTo>
                <a:lnTo>
                  <a:pt x="127901" y="108775"/>
                </a:lnTo>
                <a:lnTo>
                  <a:pt x="128574" y="112052"/>
                </a:lnTo>
                <a:lnTo>
                  <a:pt x="130937" y="114922"/>
                </a:lnTo>
                <a:lnTo>
                  <a:pt x="131762" y="118948"/>
                </a:lnTo>
                <a:lnTo>
                  <a:pt x="131787" y="116382"/>
                </a:lnTo>
                <a:lnTo>
                  <a:pt x="134289" y="120053"/>
                </a:lnTo>
                <a:lnTo>
                  <a:pt x="138125" y="117221"/>
                </a:lnTo>
                <a:lnTo>
                  <a:pt x="140601" y="115404"/>
                </a:lnTo>
                <a:lnTo>
                  <a:pt x="141084" y="115049"/>
                </a:lnTo>
                <a:lnTo>
                  <a:pt x="142074" y="119037"/>
                </a:lnTo>
                <a:lnTo>
                  <a:pt x="142697" y="115163"/>
                </a:lnTo>
                <a:lnTo>
                  <a:pt x="142938" y="113690"/>
                </a:lnTo>
                <a:lnTo>
                  <a:pt x="145529" y="110502"/>
                </a:lnTo>
                <a:close/>
              </a:path>
              <a:path w="661670" h="215900">
                <a:moveTo>
                  <a:pt x="164833" y="82016"/>
                </a:moveTo>
                <a:lnTo>
                  <a:pt x="161556" y="80340"/>
                </a:lnTo>
                <a:lnTo>
                  <a:pt x="161366" y="86258"/>
                </a:lnTo>
                <a:lnTo>
                  <a:pt x="164833" y="82016"/>
                </a:lnTo>
                <a:close/>
              </a:path>
              <a:path w="661670" h="215900">
                <a:moveTo>
                  <a:pt x="178257" y="102958"/>
                </a:moveTo>
                <a:lnTo>
                  <a:pt x="177165" y="101739"/>
                </a:lnTo>
                <a:lnTo>
                  <a:pt x="176898" y="102552"/>
                </a:lnTo>
                <a:lnTo>
                  <a:pt x="178257" y="102958"/>
                </a:lnTo>
                <a:close/>
              </a:path>
              <a:path w="661670" h="215900">
                <a:moveTo>
                  <a:pt x="179590" y="94234"/>
                </a:moveTo>
                <a:lnTo>
                  <a:pt x="177025" y="96583"/>
                </a:lnTo>
                <a:lnTo>
                  <a:pt x="173443" y="98120"/>
                </a:lnTo>
                <a:lnTo>
                  <a:pt x="173659" y="96634"/>
                </a:lnTo>
                <a:lnTo>
                  <a:pt x="166954" y="97497"/>
                </a:lnTo>
                <a:lnTo>
                  <a:pt x="165404" y="92824"/>
                </a:lnTo>
                <a:lnTo>
                  <a:pt x="158496" y="98793"/>
                </a:lnTo>
                <a:lnTo>
                  <a:pt x="162636" y="95897"/>
                </a:lnTo>
                <a:lnTo>
                  <a:pt x="164553" y="96393"/>
                </a:lnTo>
                <a:lnTo>
                  <a:pt x="165989" y="97828"/>
                </a:lnTo>
                <a:lnTo>
                  <a:pt x="163487" y="100926"/>
                </a:lnTo>
                <a:lnTo>
                  <a:pt x="165112" y="103060"/>
                </a:lnTo>
                <a:lnTo>
                  <a:pt x="166065" y="97904"/>
                </a:lnTo>
                <a:lnTo>
                  <a:pt x="167881" y="99771"/>
                </a:lnTo>
                <a:lnTo>
                  <a:pt x="168948" y="103187"/>
                </a:lnTo>
                <a:lnTo>
                  <a:pt x="172656" y="103657"/>
                </a:lnTo>
                <a:lnTo>
                  <a:pt x="175285" y="99618"/>
                </a:lnTo>
                <a:lnTo>
                  <a:pt x="177165" y="101739"/>
                </a:lnTo>
                <a:lnTo>
                  <a:pt x="177749" y="99936"/>
                </a:lnTo>
                <a:lnTo>
                  <a:pt x="179590" y="94234"/>
                </a:lnTo>
                <a:close/>
              </a:path>
              <a:path w="661670" h="215900">
                <a:moveTo>
                  <a:pt x="188582" y="29362"/>
                </a:moveTo>
                <a:lnTo>
                  <a:pt x="186905" y="27343"/>
                </a:lnTo>
                <a:lnTo>
                  <a:pt x="184289" y="30467"/>
                </a:lnTo>
                <a:lnTo>
                  <a:pt x="188582" y="29362"/>
                </a:lnTo>
                <a:close/>
              </a:path>
              <a:path w="661670" h="215900">
                <a:moveTo>
                  <a:pt x="189166" y="29222"/>
                </a:moveTo>
                <a:lnTo>
                  <a:pt x="188582" y="29362"/>
                </a:lnTo>
                <a:lnTo>
                  <a:pt x="188810" y="29641"/>
                </a:lnTo>
                <a:lnTo>
                  <a:pt x="189166" y="29222"/>
                </a:lnTo>
                <a:close/>
              </a:path>
              <a:path w="661670" h="215900">
                <a:moveTo>
                  <a:pt x="189560" y="84239"/>
                </a:moveTo>
                <a:lnTo>
                  <a:pt x="188899" y="80454"/>
                </a:lnTo>
                <a:lnTo>
                  <a:pt x="187794" y="78905"/>
                </a:lnTo>
                <a:lnTo>
                  <a:pt x="183261" y="82321"/>
                </a:lnTo>
                <a:lnTo>
                  <a:pt x="184543" y="87757"/>
                </a:lnTo>
                <a:lnTo>
                  <a:pt x="188518" y="82651"/>
                </a:lnTo>
                <a:lnTo>
                  <a:pt x="189560" y="84239"/>
                </a:lnTo>
                <a:close/>
              </a:path>
              <a:path w="661670" h="215900">
                <a:moveTo>
                  <a:pt x="190703" y="30429"/>
                </a:moveTo>
                <a:lnTo>
                  <a:pt x="189128" y="30022"/>
                </a:lnTo>
                <a:lnTo>
                  <a:pt x="188810" y="29641"/>
                </a:lnTo>
                <a:lnTo>
                  <a:pt x="185635" y="33413"/>
                </a:lnTo>
                <a:lnTo>
                  <a:pt x="186270" y="35725"/>
                </a:lnTo>
                <a:lnTo>
                  <a:pt x="188671" y="35902"/>
                </a:lnTo>
                <a:lnTo>
                  <a:pt x="188849" y="33375"/>
                </a:lnTo>
                <a:lnTo>
                  <a:pt x="190703" y="30429"/>
                </a:lnTo>
                <a:close/>
              </a:path>
              <a:path w="661670" h="215900">
                <a:moveTo>
                  <a:pt x="191401" y="42633"/>
                </a:moveTo>
                <a:lnTo>
                  <a:pt x="191287" y="44284"/>
                </a:lnTo>
                <a:lnTo>
                  <a:pt x="191401" y="42633"/>
                </a:lnTo>
                <a:close/>
              </a:path>
              <a:path w="661670" h="215900">
                <a:moveTo>
                  <a:pt x="191922" y="46189"/>
                </a:moveTo>
                <a:lnTo>
                  <a:pt x="191312" y="44361"/>
                </a:lnTo>
                <a:lnTo>
                  <a:pt x="191185" y="46824"/>
                </a:lnTo>
                <a:lnTo>
                  <a:pt x="191922" y="46189"/>
                </a:lnTo>
                <a:close/>
              </a:path>
              <a:path w="661670" h="215900">
                <a:moveTo>
                  <a:pt x="192519" y="113792"/>
                </a:moveTo>
                <a:lnTo>
                  <a:pt x="189293" y="110401"/>
                </a:lnTo>
                <a:lnTo>
                  <a:pt x="186347" y="105803"/>
                </a:lnTo>
                <a:lnTo>
                  <a:pt x="186016" y="105283"/>
                </a:lnTo>
                <a:lnTo>
                  <a:pt x="178257" y="102958"/>
                </a:lnTo>
                <a:lnTo>
                  <a:pt x="180174" y="105117"/>
                </a:lnTo>
                <a:lnTo>
                  <a:pt x="174269" y="107505"/>
                </a:lnTo>
                <a:lnTo>
                  <a:pt x="180009" y="113665"/>
                </a:lnTo>
                <a:lnTo>
                  <a:pt x="178371" y="111518"/>
                </a:lnTo>
                <a:lnTo>
                  <a:pt x="179273" y="107911"/>
                </a:lnTo>
                <a:lnTo>
                  <a:pt x="182676" y="105321"/>
                </a:lnTo>
                <a:lnTo>
                  <a:pt x="182626" y="109512"/>
                </a:lnTo>
                <a:lnTo>
                  <a:pt x="184746" y="112115"/>
                </a:lnTo>
                <a:lnTo>
                  <a:pt x="186385" y="115011"/>
                </a:lnTo>
                <a:lnTo>
                  <a:pt x="184937" y="120065"/>
                </a:lnTo>
                <a:lnTo>
                  <a:pt x="188315" y="116624"/>
                </a:lnTo>
                <a:lnTo>
                  <a:pt x="192519" y="113792"/>
                </a:lnTo>
                <a:close/>
              </a:path>
              <a:path w="661670" h="215900">
                <a:moveTo>
                  <a:pt x="193128" y="125056"/>
                </a:moveTo>
                <a:lnTo>
                  <a:pt x="192379" y="124079"/>
                </a:lnTo>
                <a:lnTo>
                  <a:pt x="190652" y="129705"/>
                </a:lnTo>
                <a:lnTo>
                  <a:pt x="193128" y="125056"/>
                </a:lnTo>
                <a:close/>
              </a:path>
              <a:path w="661670" h="215900">
                <a:moveTo>
                  <a:pt x="193459" y="124421"/>
                </a:moveTo>
                <a:lnTo>
                  <a:pt x="193128" y="125056"/>
                </a:lnTo>
                <a:lnTo>
                  <a:pt x="193408" y="125425"/>
                </a:lnTo>
                <a:lnTo>
                  <a:pt x="193459" y="124421"/>
                </a:lnTo>
                <a:close/>
              </a:path>
              <a:path w="661670" h="215900">
                <a:moveTo>
                  <a:pt x="195872" y="53886"/>
                </a:moveTo>
                <a:lnTo>
                  <a:pt x="194462" y="53695"/>
                </a:lnTo>
                <a:lnTo>
                  <a:pt x="194208" y="54330"/>
                </a:lnTo>
                <a:lnTo>
                  <a:pt x="195872" y="53886"/>
                </a:lnTo>
                <a:close/>
              </a:path>
              <a:path w="661670" h="215900">
                <a:moveTo>
                  <a:pt x="196392" y="129324"/>
                </a:moveTo>
                <a:lnTo>
                  <a:pt x="193408" y="125425"/>
                </a:lnTo>
                <a:lnTo>
                  <a:pt x="193294" y="127736"/>
                </a:lnTo>
                <a:lnTo>
                  <a:pt x="194259" y="129755"/>
                </a:lnTo>
                <a:lnTo>
                  <a:pt x="194970" y="129628"/>
                </a:lnTo>
                <a:lnTo>
                  <a:pt x="195681" y="129463"/>
                </a:lnTo>
                <a:lnTo>
                  <a:pt x="196392" y="129324"/>
                </a:lnTo>
                <a:close/>
              </a:path>
              <a:path w="661670" h="215900">
                <a:moveTo>
                  <a:pt x="201231" y="44970"/>
                </a:moveTo>
                <a:lnTo>
                  <a:pt x="198094" y="40843"/>
                </a:lnTo>
                <a:lnTo>
                  <a:pt x="191922" y="46189"/>
                </a:lnTo>
                <a:lnTo>
                  <a:pt x="192049" y="46583"/>
                </a:lnTo>
                <a:lnTo>
                  <a:pt x="189420" y="48958"/>
                </a:lnTo>
                <a:lnTo>
                  <a:pt x="187820" y="45262"/>
                </a:lnTo>
                <a:lnTo>
                  <a:pt x="185204" y="39281"/>
                </a:lnTo>
                <a:lnTo>
                  <a:pt x="185153" y="40119"/>
                </a:lnTo>
                <a:lnTo>
                  <a:pt x="180365" y="39725"/>
                </a:lnTo>
                <a:lnTo>
                  <a:pt x="176682" y="45605"/>
                </a:lnTo>
                <a:lnTo>
                  <a:pt x="183908" y="46240"/>
                </a:lnTo>
                <a:lnTo>
                  <a:pt x="185242" y="50025"/>
                </a:lnTo>
                <a:lnTo>
                  <a:pt x="186702" y="46621"/>
                </a:lnTo>
                <a:lnTo>
                  <a:pt x="187312" y="45199"/>
                </a:lnTo>
                <a:lnTo>
                  <a:pt x="188074" y="48399"/>
                </a:lnTo>
                <a:lnTo>
                  <a:pt x="189026" y="50596"/>
                </a:lnTo>
                <a:lnTo>
                  <a:pt x="189280" y="49695"/>
                </a:lnTo>
                <a:lnTo>
                  <a:pt x="189496" y="49301"/>
                </a:lnTo>
                <a:lnTo>
                  <a:pt x="189877" y="49022"/>
                </a:lnTo>
                <a:lnTo>
                  <a:pt x="190309" y="48704"/>
                </a:lnTo>
                <a:lnTo>
                  <a:pt x="192633" y="52247"/>
                </a:lnTo>
                <a:lnTo>
                  <a:pt x="191770" y="53314"/>
                </a:lnTo>
                <a:lnTo>
                  <a:pt x="194462" y="53695"/>
                </a:lnTo>
                <a:lnTo>
                  <a:pt x="196138" y="49479"/>
                </a:lnTo>
                <a:lnTo>
                  <a:pt x="197891" y="45034"/>
                </a:lnTo>
                <a:lnTo>
                  <a:pt x="199923" y="47726"/>
                </a:lnTo>
                <a:lnTo>
                  <a:pt x="201002" y="45453"/>
                </a:lnTo>
                <a:lnTo>
                  <a:pt x="201231" y="44970"/>
                </a:lnTo>
                <a:close/>
              </a:path>
              <a:path w="661670" h="215900">
                <a:moveTo>
                  <a:pt x="201447" y="51308"/>
                </a:moveTo>
                <a:lnTo>
                  <a:pt x="201041" y="49199"/>
                </a:lnTo>
                <a:lnTo>
                  <a:pt x="199923" y="47726"/>
                </a:lnTo>
                <a:lnTo>
                  <a:pt x="197599" y="52590"/>
                </a:lnTo>
                <a:lnTo>
                  <a:pt x="201447" y="51308"/>
                </a:lnTo>
                <a:close/>
              </a:path>
              <a:path w="661670" h="215900">
                <a:moveTo>
                  <a:pt x="203098" y="124510"/>
                </a:moveTo>
                <a:lnTo>
                  <a:pt x="199224" y="122643"/>
                </a:lnTo>
                <a:lnTo>
                  <a:pt x="199872" y="120002"/>
                </a:lnTo>
                <a:lnTo>
                  <a:pt x="197980" y="122961"/>
                </a:lnTo>
                <a:lnTo>
                  <a:pt x="195376" y="121437"/>
                </a:lnTo>
                <a:lnTo>
                  <a:pt x="198183" y="125107"/>
                </a:lnTo>
                <a:lnTo>
                  <a:pt x="203098" y="124510"/>
                </a:lnTo>
                <a:close/>
              </a:path>
              <a:path w="661670" h="215900">
                <a:moveTo>
                  <a:pt x="214591" y="61353"/>
                </a:moveTo>
                <a:lnTo>
                  <a:pt x="211594" y="52997"/>
                </a:lnTo>
                <a:lnTo>
                  <a:pt x="210134" y="48399"/>
                </a:lnTo>
                <a:lnTo>
                  <a:pt x="201447" y="51308"/>
                </a:lnTo>
                <a:lnTo>
                  <a:pt x="201726" y="52730"/>
                </a:lnTo>
                <a:lnTo>
                  <a:pt x="199936" y="56134"/>
                </a:lnTo>
                <a:lnTo>
                  <a:pt x="198780" y="59397"/>
                </a:lnTo>
                <a:lnTo>
                  <a:pt x="201358" y="62433"/>
                </a:lnTo>
                <a:lnTo>
                  <a:pt x="202971" y="63690"/>
                </a:lnTo>
                <a:lnTo>
                  <a:pt x="214591" y="61353"/>
                </a:lnTo>
                <a:close/>
              </a:path>
              <a:path w="661670" h="215900">
                <a:moveTo>
                  <a:pt x="223316" y="19126"/>
                </a:moveTo>
                <a:lnTo>
                  <a:pt x="222338" y="15328"/>
                </a:lnTo>
                <a:lnTo>
                  <a:pt x="222123" y="19443"/>
                </a:lnTo>
                <a:lnTo>
                  <a:pt x="223316" y="19126"/>
                </a:lnTo>
                <a:close/>
              </a:path>
              <a:path w="661670" h="215900">
                <a:moveTo>
                  <a:pt x="224409" y="18834"/>
                </a:moveTo>
                <a:lnTo>
                  <a:pt x="223316" y="19126"/>
                </a:lnTo>
                <a:lnTo>
                  <a:pt x="223723" y="20675"/>
                </a:lnTo>
                <a:lnTo>
                  <a:pt x="224409" y="18834"/>
                </a:lnTo>
                <a:close/>
              </a:path>
              <a:path w="661670" h="215900">
                <a:moveTo>
                  <a:pt x="228511" y="96316"/>
                </a:moveTo>
                <a:lnTo>
                  <a:pt x="226834" y="97612"/>
                </a:lnTo>
                <a:lnTo>
                  <a:pt x="227444" y="98425"/>
                </a:lnTo>
                <a:lnTo>
                  <a:pt x="228511" y="96316"/>
                </a:lnTo>
                <a:close/>
              </a:path>
              <a:path w="661670" h="215900">
                <a:moveTo>
                  <a:pt x="230174" y="21348"/>
                </a:moveTo>
                <a:lnTo>
                  <a:pt x="229514" y="19088"/>
                </a:lnTo>
                <a:lnTo>
                  <a:pt x="227114" y="18084"/>
                </a:lnTo>
                <a:lnTo>
                  <a:pt x="225564" y="16065"/>
                </a:lnTo>
                <a:lnTo>
                  <a:pt x="226441" y="15011"/>
                </a:lnTo>
                <a:lnTo>
                  <a:pt x="227507" y="10604"/>
                </a:lnTo>
                <a:lnTo>
                  <a:pt x="224409" y="18834"/>
                </a:lnTo>
                <a:lnTo>
                  <a:pt x="225463" y="18554"/>
                </a:lnTo>
                <a:lnTo>
                  <a:pt x="230174" y="21348"/>
                </a:lnTo>
                <a:close/>
              </a:path>
              <a:path w="661670" h="215900">
                <a:moveTo>
                  <a:pt x="234137" y="104038"/>
                </a:moveTo>
                <a:lnTo>
                  <a:pt x="234048" y="103670"/>
                </a:lnTo>
                <a:lnTo>
                  <a:pt x="233768" y="102654"/>
                </a:lnTo>
                <a:lnTo>
                  <a:pt x="233578" y="101752"/>
                </a:lnTo>
                <a:lnTo>
                  <a:pt x="231076" y="103276"/>
                </a:lnTo>
                <a:lnTo>
                  <a:pt x="227444" y="98425"/>
                </a:lnTo>
                <a:lnTo>
                  <a:pt x="226072" y="101130"/>
                </a:lnTo>
                <a:lnTo>
                  <a:pt x="230035" y="104178"/>
                </a:lnTo>
                <a:lnTo>
                  <a:pt x="234137" y="104038"/>
                </a:lnTo>
                <a:close/>
              </a:path>
              <a:path w="661670" h="215900">
                <a:moveTo>
                  <a:pt x="234429" y="104076"/>
                </a:moveTo>
                <a:lnTo>
                  <a:pt x="234226" y="104038"/>
                </a:lnTo>
                <a:lnTo>
                  <a:pt x="234175" y="104203"/>
                </a:lnTo>
                <a:lnTo>
                  <a:pt x="234200" y="104368"/>
                </a:lnTo>
                <a:lnTo>
                  <a:pt x="234251" y="104546"/>
                </a:lnTo>
                <a:lnTo>
                  <a:pt x="234302" y="104381"/>
                </a:lnTo>
                <a:lnTo>
                  <a:pt x="234378" y="104228"/>
                </a:lnTo>
                <a:lnTo>
                  <a:pt x="234429" y="104076"/>
                </a:lnTo>
                <a:close/>
              </a:path>
              <a:path w="661670" h="215900">
                <a:moveTo>
                  <a:pt x="236562" y="112623"/>
                </a:moveTo>
                <a:lnTo>
                  <a:pt x="235648" y="110210"/>
                </a:lnTo>
                <a:lnTo>
                  <a:pt x="234251" y="104546"/>
                </a:lnTo>
                <a:lnTo>
                  <a:pt x="232575" y="109131"/>
                </a:lnTo>
                <a:lnTo>
                  <a:pt x="229565" y="114109"/>
                </a:lnTo>
                <a:lnTo>
                  <a:pt x="233680" y="117081"/>
                </a:lnTo>
                <a:lnTo>
                  <a:pt x="236562" y="112623"/>
                </a:lnTo>
                <a:close/>
              </a:path>
              <a:path w="661670" h="215900">
                <a:moveTo>
                  <a:pt x="236880" y="35979"/>
                </a:moveTo>
                <a:lnTo>
                  <a:pt x="231101" y="37617"/>
                </a:lnTo>
                <a:lnTo>
                  <a:pt x="232575" y="41363"/>
                </a:lnTo>
                <a:lnTo>
                  <a:pt x="236880" y="35979"/>
                </a:lnTo>
                <a:close/>
              </a:path>
              <a:path w="661670" h="215900">
                <a:moveTo>
                  <a:pt x="237744" y="34912"/>
                </a:moveTo>
                <a:lnTo>
                  <a:pt x="236880" y="35979"/>
                </a:lnTo>
                <a:lnTo>
                  <a:pt x="237693" y="35750"/>
                </a:lnTo>
                <a:lnTo>
                  <a:pt x="237744" y="34912"/>
                </a:lnTo>
                <a:close/>
              </a:path>
              <a:path w="661670" h="215900">
                <a:moveTo>
                  <a:pt x="246646" y="56527"/>
                </a:moveTo>
                <a:lnTo>
                  <a:pt x="242620" y="55181"/>
                </a:lnTo>
                <a:lnTo>
                  <a:pt x="235343" y="53898"/>
                </a:lnTo>
                <a:lnTo>
                  <a:pt x="238887" y="46228"/>
                </a:lnTo>
                <a:lnTo>
                  <a:pt x="235394" y="52222"/>
                </a:lnTo>
                <a:lnTo>
                  <a:pt x="232371" y="45567"/>
                </a:lnTo>
                <a:lnTo>
                  <a:pt x="230543" y="51079"/>
                </a:lnTo>
                <a:lnTo>
                  <a:pt x="233159" y="52031"/>
                </a:lnTo>
                <a:lnTo>
                  <a:pt x="235737" y="56832"/>
                </a:lnTo>
                <a:lnTo>
                  <a:pt x="239737" y="60121"/>
                </a:lnTo>
                <a:lnTo>
                  <a:pt x="246646" y="56527"/>
                </a:lnTo>
                <a:close/>
              </a:path>
              <a:path w="661670" h="215900">
                <a:moveTo>
                  <a:pt x="251599" y="108508"/>
                </a:moveTo>
                <a:lnTo>
                  <a:pt x="251498" y="105435"/>
                </a:lnTo>
                <a:lnTo>
                  <a:pt x="251193" y="102425"/>
                </a:lnTo>
                <a:lnTo>
                  <a:pt x="250418" y="99568"/>
                </a:lnTo>
                <a:lnTo>
                  <a:pt x="251282" y="104470"/>
                </a:lnTo>
                <a:lnTo>
                  <a:pt x="242874" y="105105"/>
                </a:lnTo>
                <a:lnTo>
                  <a:pt x="242887" y="105981"/>
                </a:lnTo>
                <a:lnTo>
                  <a:pt x="240182" y="109486"/>
                </a:lnTo>
                <a:lnTo>
                  <a:pt x="242277" y="112014"/>
                </a:lnTo>
                <a:lnTo>
                  <a:pt x="242341" y="114350"/>
                </a:lnTo>
                <a:lnTo>
                  <a:pt x="245630" y="112585"/>
                </a:lnTo>
                <a:lnTo>
                  <a:pt x="248589" y="110528"/>
                </a:lnTo>
                <a:lnTo>
                  <a:pt x="251599" y="108508"/>
                </a:lnTo>
                <a:close/>
              </a:path>
              <a:path w="661670" h="215900">
                <a:moveTo>
                  <a:pt x="265544" y="27711"/>
                </a:moveTo>
                <a:lnTo>
                  <a:pt x="260921" y="23291"/>
                </a:lnTo>
                <a:lnTo>
                  <a:pt x="263829" y="29870"/>
                </a:lnTo>
                <a:lnTo>
                  <a:pt x="265544" y="27711"/>
                </a:lnTo>
                <a:close/>
              </a:path>
              <a:path w="661670" h="215900">
                <a:moveTo>
                  <a:pt x="274701" y="4381"/>
                </a:moveTo>
                <a:lnTo>
                  <a:pt x="270116" y="0"/>
                </a:lnTo>
                <a:lnTo>
                  <a:pt x="269125" y="5207"/>
                </a:lnTo>
                <a:lnTo>
                  <a:pt x="267423" y="11264"/>
                </a:lnTo>
                <a:lnTo>
                  <a:pt x="268033" y="16319"/>
                </a:lnTo>
                <a:lnTo>
                  <a:pt x="273977" y="18567"/>
                </a:lnTo>
                <a:lnTo>
                  <a:pt x="271868" y="11798"/>
                </a:lnTo>
                <a:lnTo>
                  <a:pt x="274701" y="4381"/>
                </a:lnTo>
                <a:close/>
              </a:path>
              <a:path w="661670" h="215900">
                <a:moveTo>
                  <a:pt x="285026" y="22733"/>
                </a:moveTo>
                <a:lnTo>
                  <a:pt x="281863" y="21170"/>
                </a:lnTo>
                <a:lnTo>
                  <a:pt x="280873" y="24777"/>
                </a:lnTo>
                <a:lnTo>
                  <a:pt x="281787" y="22860"/>
                </a:lnTo>
                <a:lnTo>
                  <a:pt x="283311" y="23190"/>
                </a:lnTo>
                <a:lnTo>
                  <a:pt x="285026" y="22733"/>
                </a:lnTo>
                <a:close/>
              </a:path>
              <a:path w="661670" h="215900">
                <a:moveTo>
                  <a:pt x="288645" y="208546"/>
                </a:moveTo>
                <a:lnTo>
                  <a:pt x="288582" y="207886"/>
                </a:lnTo>
                <a:lnTo>
                  <a:pt x="287401" y="207365"/>
                </a:lnTo>
                <a:lnTo>
                  <a:pt x="288378" y="209232"/>
                </a:lnTo>
                <a:lnTo>
                  <a:pt x="288645" y="208546"/>
                </a:lnTo>
                <a:close/>
              </a:path>
              <a:path w="661670" h="215900">
                <a:moveTo>
                  <a:pt x="290220" y="212750"/>
                </a:moveTo>
                <a:lnTo>
                  <a:pt x="288378" y="209232"/>
                </a:lnTo>
                <a:lnTo>
                  <a:pt x="287883" y="210616"/>
                </a:lnTo>
                <a:lnTo>
                  <a:pt x="285648" y="212255"/>
                </a:lnTo>
                <a:lnTo>
                  <a:pt x="285165" y="214160"/>
                </a:lnTo>
                <a:lnTo>
                  <a:pt x="286893" y="214553"/>
                </a:lnTo>
                <a:lnTo>
                  <a:pt x="289483" y="214706"/>
                </a:lnTo>
                <a:lnTo>
                  <a:pt x="290220" y="212750"/>
                </a:lnTo>
                <a:close/>
              </a:path>
              <a:path w="661670" h="215900">
                <a:moveTo>
                  <a:pt x="292125" y="30568"/>
                </a:moveTo>
                <a:lnTo>
                  <a:pt x="292112" y="26504"/>
                </a:lnTo>
                <a:lnTo>
                  <a:pt x="291947" y="22453"/>
                </a:lnTo>
                <a:lnTo>
                  <a:pt x="290728" y="20789"/>
                </a:lnTo>
                <a:lnTo>
                  <a:pt x="290296" y="18402"/>
                </a:lnTo>
                <a:lnTo>
                  <a:pt x="288340" y="20904"/>
                </a:lnTo>
                <a:lnTo>
                  <a:pt x="288328" y="21729"/>
                </a:lnTo>
                <a:lnTo>
                  <a:pt x="290817" y="21844"/>
                </a:lnTo>
                <a:lnTo>
                  <a:pt x="288239" y="27635"/>
                </a:lnTo>
                <a:lnTo>
                  <a:pt x="284975" y="25247"/>
                </a:lnTo>
                <a:lnTo>
                  <a:pt x="283286" y="26581"/>
                </a:lnTo>
                <a:lnTo>
                  <a:pt x="279831" y="38506"/>
                </a:lnTo>
                <a:lnTo>
                  <a:pt x="283146" y="40906"/>
                </a:lnTo>
                <a:lnTo>
                  <a:pt x="284835" y="35369"/>
                </a:lnTo>
                <a:lnTo>
                  <a:pt x="286499" y="33197"/>
                </a:lnTo>
                <a:lnTo>
                  <a:pt x="285648" y="40170"/>
                </a:lnTo>
                <a:lnTo>
                  <a:pt x="288137" y="37769"/>
                </a:lnTo>
                <a:lnTo>
                  <a:pt x="289013" y="34150"/>
                </a:lnTo>
                <a:lnTo>
                  <a:pt x="291515" y="30886"/>
                </a:lnTo>
                <a:lnTo>
                  <a:pt x="291503" y="32410"/>
                </a:lnTo>
                <a:lnTo>
                  <a:pt x="291719" y="33616"/>
                </a:lnTo>
                <a:lnTo>
                  <a:pt x="292074" y="34632"/>
                </a:lnTo>
                <a:lnTo>
                  <a:pt x="292125" y="30568"/>
                </a:lnTo>
                <a:close/>
              </a:path>
              <a:path w="661670" h="215900">
                <a:moveTo>
                  <a:pt x="306501" y="175628"/>
                </a:moveTo>
                <a:lnTo>
                  <a:pt x="305854" y="174802"/>
                </a:lnTo>
                <a:lnTo>
                  <a:pt x="304863" y="174282"/>
                </a:lnTo>
                <a:lnTo>
                  <a:pt x="300964" y="179654"/>
                </a:lnTo>
                <a:lnTo>
                  <a:pt x="305790" y="177431"/>
                </a:lnTo>
                <a:lnTo>
                  <a:pt x="306501" y="175628"/>
                </a:lnTo>
                <a:close/>
              </a:path>
              <a:path w="661670" h="215900">
                <a:moveTo>
                  <a:pt x="309600" y="172326"/>
                </a:moveTo>
                <a:lnTo>
                  <a:pt x="309041" y="171259"/>
                </a:lnTo>
                <a:lnTo>
                  <a:pt x="307428" y="175183"/>
                </a:lnTo>
                <a:lnTo>
                  <a:pt x="309321" y="173634"/>
                </a:lnTo>
                <a:lnTo>
                  <a:pt x="309600" y="172326"/>
                </a:lnTo>
                <a:close/>
              </a:path>
              <a:path w="661670" h="215900">
                <a:moveTo>
                  <a:pt x="315264" y="193319"/>
                </a:moveTo>
                <a:lnTo>
                  <a:pt x="314071" y="189115"/>
                </a:lnTo>
                <a:lnTo>
                  <a:pt x="313651" y="195541"/>
                </a:lnTo>
                <a:lnTo>
                  <a:pt x="315264" y="193319"/>
                </a:lnTo>
                <a:close/>
              </a:path>
              <a:path w="661670" h="215900">
                <a:moveTo>
                  <a:pt x="320116" y="176593"/>
                </a:moveTo>
                <a:lnTo>
                  <a:pt x="318528" y="177812"/>
                </a:lnTo>
                <a:lnTo>
                  <a:pt x="315912" y="178498"/>
                </a:lnTo>
                <a:lnTo>
                  <a:pt x="318681" y="179819"/>
                </a:lnTo>
                <a:lnTo>
                  <a:pt x="320116" y="176593"/>
                </a:lnTo>
                <a:close/>
              </a:path>
              <a:path w="661670" h="215900">
                <a:moveTo>
                  <a:pt x="321068" y="175577"/>
                </a:moveTo>
                <a:lnTo>
                  <a:pt x="320624" y="175425"/>
                </a:lnTo>
                <a:lnTo>
                  <a:pt x="320116" y="176593"/>
                </a:lnTo>
                <a:lnTo>
                  <a:pt x="320509" y="176288"/>
                </a:lnTo>
                <a:lnTo>
                  <a:pt x="320903" y="175983"/>
                </a:lnTo>
                <a:lnTo>
                  <a:pt x="321068" y="175577"/>
                </a:lnTo>
                <a:close/>
              </a:path>
              <a:path w="661670" h="215900">
                <a:moveTo>
                  <a:pt x="322072" y="156362"/>
                </a:moveTo>
                <a:lnTo>
                  <a:pt x="320776" y="155333"/>
                </a:lnTo>
                <a:lnTo>
                  <a:pt x="319468" y="154178"/>
                </a:lnTo>
                <a:lnTo>
                  <a:pt x="317703" y="156629"/>
                </a:lnTo>
                <a:lnTo>
                  <a:pt x="316788" y="157873"/>
                </a:lnTo>
                <a:lnTo>
                  <a:pt x="316293" y="162953"/>
                </a:lnTo>
                <a:lnTo>
                  <a:pt x="318617" y="157022"/>
                </a:lnTo>
                <a:lnTo>
                  <a:pt x="320294" y="156552"/>
                </a:lnTo>
                <a:lnTo>
                  <a:pt x="318770" y="160464"/>
                </a:lnTo>
                <a:lnTo>
                  <a:pt x="321221" y="158013"/>
                </a:lnTo>
                <a:lnTo>
                  <a:pt x="322072" y="156362"/>
                </a:lnTo>
                <a:close/>
              </a:path>
              <a:path w="661670" h="215900">
                <a:moveTo>
                  <a:pt x="324269" y="170256"/>
                </a:moveTo>
                <a:lnTo>
                  <a:pt x="320040" y="170637"/>
                </a:lnTo>
                <a:lnTo>
                  <a:pt x="315747" y="169240"/>
                </a:lnTo>
                <a:lnTo>
                  <a:pt x="313753" y="162039"/>
                </a:lnTo>
                <a:lnTo>
                  <a:pt x="313651" y="162179"/>
                </a:lnTo>
                <a:lnTo>
                  <a:pt x="312254" y="167627"/>
                </a:lnTo>
                <a:lnTo>
                  <a:pt x="310921" y="168719"/>
                </a:lnTo>
                <a:lnTo>
                  <a:pt x="309981" y="168719"/>
                </a:lnTo>
                <a:lnTo>
                  <a:pt x="309270" y="168211"/>
                </a:lnTo>
                <a:lnTo>
                  <a:pt x="307759" y="170294"/>
                </a:lnTo>
                <a:lnTo>
                  <a:pt x="308203" y="170624"/>
                </a:lnTo>
                <a:lnTo>
                  <a:pt x="308825" y="170853"/>
                </a:lnTo>
                <a:lnTo>
                  <a:pt x="309041" y="171259"/>
                </a:lnTo>
                <a:lnTo>
                  <a:pt x="320624" y="175425"/>
                </a:lnTo>
                <a:lnTo>
                  <a:pt x="321818" y="172758"/>
                </a:lnTo>
                <a:lnTo>
                  <a:pt x="322707" y="173367"/>
                </a:lnTo>
                <a:lnTo>
                  <a:pt x="324269" y="170256"/>
                </a:lnTo>
                <a:close/>
              </a:path>
              <a:path w="661670" h="215900">
                <a:moveTo>
                  <a:pt x="337426" y="137477"/>
                </a:moveTo>
                <a:lnTo>
                  <a:pt x="337375" y="135712"/>
                </a:lnTo>
                <a:lnTo>
                  <a:pt x="334924" y="134747"/>
                </a:lnTo>
                <a:lnTo>
                  <a:pt x="332879" y="135255"/>
                </a:lnTo>
                <a:lnTo>
                  <a:pt x="332193" y="136207"/>
                </a:lnTo>
                <a:lnTo>
                  <a:pt x="330860" y="138125"/>
                </a:lnTo>
                <a:lnTo>
                  <a:pt x="331406" y="141008"/>
                </a:lnTo>
                <a:lnTo>
                  <a:pt x="335318" y="140398"/>
                </a:lnTo>
                <a:lnTo>
                  <a:pt x="337426" y="137477"/>
                </a:lnTo>
                <a:close/>
              </a:path>
              <a:path w="661670" h="215900">
                <a:moveTo>
                  <a:pt x="374015" y="135445"/>
                </a:moveTo>
                <a:lnTo>
                  <a:pt x="371792" y="129692"/>
                </a:lnTo>
                <a:lnTo>
                  <a:pt x="368795" y="136829"/>
                </a:lnTo>
                <a:lnTo>
                  <a:pt x="374015" y="135445"/>
                </a:lnTo>
                <a:close/>
              </a:path>
              <a:path w="661670" h="215900">
                <a:moveTo>
                  <a:pt x="375894" y="136994"/>
                </a:moveTo>
                <a:lnTo>
                  <a:pt x="375742" y="134975"/>
                </a:lnTo>
                <a:lnTo>
                  <a:pt x="374015" y="135445"/>
                </a:lnTo>
                <a:lnTo>
                  <a:pt x="375894" y="136994"/>
                </a:lnTo>
                <a:close/>
              </a:path>
              <a:path w="661670" h="215900">
                <a:moveTo>
                  <a:pt x="378980" y="139534"/>
                </a:moveTo>
                <a:lnTo>
                  <a:pt x="375894" y="136994"/>
                </a:lnTo>
                <a:lnTo>
                  <a:pt x="376364" y="142951"/>
                </a:lnTo>
                <a:lnTo>
                  <a:pt x="377901" y="139814"/>
                </a:lnTo>
                <a:lnTo>
                  <a:pt x="378980" y="139534"/>
                </a:lnTo>
                <a:close/>
              </a:path>
              <a:path w="661670" h="215900">
                <a:moveTo>
                  <a:pt x="383336" y="141109"/>
                </a:moveTo>
                <a:lnTo>
                  <a:pt x="380504" y="139128"/>
                </a:lnTo>
                <a:lnTo>
                  <a:pt x="378980" y="139534"/>
                </a:lnTo>
                <a:lnTo>
                  <a:pt x="380644" y="140906"/>
                </a:lnTo>
                <a:lnTo>
                  <a:pt x="383336" y="141109"/>
                </a:lnTo>
                <a:close/>
              </a:path>
              <a:path w="661670" h="215900">
                <a:moveTo>
                  <a:pt x="388302" y="172250"/>
                </a:moveTo>
                <a:lnTo>
                  <a:pt x="387527" y="168694"/>
                </a:lnTo>
                <a:lnTo>
                  <a:pt x="386372" y="170053"/>
                </a:lnTo>
                <a:lnTo>
                  <a:pt x="388302" y="172250"/>
                </a:lnTo>
                <a:close/>
              </a:path>
              <a:path w="661670" h="215900">
                <a:moveTo>
                  <a:pt x="397205" y="184289"/>
                </a:moveTo>
                <a:lnTo>
                  <a:pt x="396900" y="179882"/>
                </a:lnTo>
                <a:lnTo>
                  <a:pt x="393827" y="186969"/>
                </a:lnTo>
                <a:lnTo>
                  <a:pt x="397205" y="184289"/>
                </a:lnTo>
                <a:close/>
              </a:path>
              <a:path w="661670" h="215900">
                <a:moveTo>
                  <a:pt x="399059" y="198501"/>
                </a:moveTo>
                <a:lnTo>
                  <a:pt x="396062" y="191897"/>
                </a:lnTo>
                <a:lnTo>
                  <a:pt x="398399" y="200596"/>
                </a:lnTo>
                <a:lnTo>
                  <a:pt x="399059" y="198501"/>
                </a:lnTo>
                <a:close/>
              </a:path>
              <a:path w="661670" h="215900">
                <a:moveTo>
                  <a:pt x="402755" y="162204"/>
                </a:moveTo>
                <a:lnTo>
                  <a:pt x="400329" y="158153"/>
                </a:lnTo>
                <a:lnTo>
                  <a:pt x="396709" y="155994"/>
                </a:lnTo>
                <a:lnTo>
                  <a:pt x="396201" y="155498"/>
                </a:lnTo>
                <a:lnTo>
                  <a:pt x="394081" y="153428"/>
                </a:lnTo>
                <a:lnTo>
                  <a:pt x="394563" y="148094"/>
                </a:lnTo>
                <a:lnTo>
                  <a:pt x="392379" y="154990"/>
                </a:lnTo>
                <a:lnTo>
                  <a:pt x="390791" y="149834"/>
                </a:lnTo>
                <a:lnTo>
                  <a:pt x="390144" y="147739"/>
                </a:lnTo>
                <a:lnTo>
                  <a:pt x="390588" y="147535"/>
                </a:lnTo>
                <a:lnTo>
                  <a:pt x="391807" y="147002"/>
                </a:lnTo>
                <a:lnTo>
                  <a:pt x="386219" y="143979"/>
                </a:lnTo>
                <a:lnTo>
                  <a:pt x="388734" y="141528"/>
                </a:lnTo>
                <a:lnTo>
                  <a:pt x="383336" y="141109"/>
                </a:lnTo>
                <a:lnTo>
                  <a:pt x="384429" y="143548"/>
                </a:lnTo>
                <a:lnTo>
                  <a:pt x="381850" y="145110"/>
                </a:lnTo>
                <a:lnTo>
                  <a:pt x="381063" y="146227"/>
                </a:lnTo>
                <a:lnTo>
                  <a:pt x="380111" y="145542"/>
                </a:lnTo>
                <a:lnTo>
                  <a:pt x="381203" y="149021"/>
                </a:lnTo>
                <a:lnTo>
                  <a:pt x="383590" y="155028"/>
                </a:lnTo>
                <a:lnTo>
                  <a:pt x="386283" y="162966"/>
                </a:lnTo>
                <a:lnTo>
                  <a:pt x="387527" y="168694"/>
                </a:lnTo>
                <a:lnTo>
                  <a:pt x="391299" y="164236"/>
                </a:lnTo>
                <a:lnTo>
                  <a:pt x="394169" y="167106"/>
                </a:lnTo>
                <a:lnTo>
                  <a:pt x="398830" y="169506"/>
                </a:lnTo>
                <a:lnTo>
                  <a:pt x="394169" y="164617"/>
                </a:lnTo>
                <a:lnTo>
                  <a:pt x="394004" y="164439"/>
                </a:lnTo>
                <a:lnTo>
                  <a:pt x="402209" y="166839"/>
                </a:lnTo>
                <a:lnTo>
                  <a:pt x="402348" y="165557"/>
                </a:lnTo>
                <a:lnTo>
                  <a:pt x="402755" y="162204"/>
                </a:lnTo>
                <a:close/>
              </a:path>
              <a:path w="661670" h="215900">
                <a:moveTo>
                  <a:pt x="404609" y="175196"/>
                </a:moveTo>
                <a:lnTo>
                  <a:pt x="400443" y="179070"/>
                </a:lnTo>
                <a:lnTo>
                  <a:pt x="403669" y="177063"/>
                </a:lnTo>
                <a:lnTo>
                  <a:pt x="404190" y="180911"/>
                </a:lnTo>
                <a:lnTo>
                  <a:pt x="404609" y="175196"/>
                </a:lnTo>
                <a:close/>
              </a:path>
              <a:path w="661670" h="215900">
                <a:moveTo>
                  <a:pt x="420649" y="210604"/>
                </a:moveTo>
                <a:lnTo>
                  <a:pt x="419976" y="205346"/>
                </a:lnTo>
                <a:lnTo>
                  <a:pt x="419950" y="205066"/>
                </a:lnTo>
                <a:lnTo>
                  <a:pt x="413969" y="200545"/>
                </a:lnTo>
                <a:lnTo>
                  <a:pt x="407606" y="196049"/>
                </a:lnTo>
                <a:lnTo>
                  <a:pt x="405726" y="190614"/>
                </a:lnTo>
                <a:lnTo>
                  <a:pt x="401688" y="190182"/>
                </a:lnTo>
                <a:lnTo>
                  <a:pt x="399059" y="198501"/>
                </a:lnTo>
                <a:lnTo>
                  <a:pt x="399300" y="199021"/>
                </a:lnTo>
                <a:lnTo>
                  <a:pt x="403872" y="204190"/>
                </a:lnTo>
                <a:lnTo>
                  <a:pt x="408393" y="209156"/>
                </a:lnTo>
                <a:lnTo>
                  <a:pt x="411441" y="215696"/>
                </a:lnTo>
                <a:lnTo>
                  <a:pt x="417283" y="214985"/>
                </a:lnTo>
                <a:lnTo>
                  <a:pt x="413816" y="204520"/>
                </a:lnTo>
                <a:lnTo>
                  <a:pt x="420649" y="210604"/>
                </a:lnTo>
                <a:close/>
              </a:path>
              <a:path w="661670" h="215900">
                <a:moveTo>
                  <a:pt x="448792" y="130937"/>
                </a:moveTo>
                <a:lnTo>
                  <a:pt x="443001" y="129082"/>
                </a:lnTo>
                <a:lnTo>
                  <a:pt x="443064" y="127520"/>
                </a:lnTo>
                <a:lnTo>
                  <a:pt x="441325" y="127952"/>
                </a:lnTo>
                <a:lnTo>
                  <a:pt x="440982" y="127596"/>
                </a:lnTo>
                <a:lnTo>
                  <a:pt x="445096" y="134112"/>
                </a:lnTo>
                <a:lnTo>
                  <a:pt x="445249" y="134251"/>
                </a:lnTo>
                <a:lnTo>
                  <a:pt x="448792" y="130937"/>
                </a:lnTo>
                <a:close/>
              </a:path>
              <a:path w="661670" h="215900">
                <a:moveTo>
                  <a:pt x="474091" y="20916"/>
                </a:moveTo>
                <a:lnTo>
                  <a:pt x="467766" y="20701"/>
                </a:lnTo>
                <a:lnTo>
                  <a:pt x="467525" y="18034"/>
                </a:lnTo>
                <a:lnTo>
                  <a:pt x="465353" y="21386"/>
                </a:lnTo>
                <a:lnTo>
                  <a:pt x="467664" y="21996"/>
                </a:lnTo>
                <a:lnTo>
                  <a:pt x="470941" y="22174"/>
                </a:lnTo>
                <a:lnTo>
                  <a:pt x="471678" y="24269"/>
                </a:lnTo>
                <a:lnTo>
                  <a:pt x="474091" y="20916"/>
                </a:lnTo>
                <a:close/>
              </a:path>
              <a:path w="661670" h="215900">
                <a:moveTo>
                  <a:pt x="488619" y="73126"/>
                </a:moveTo>
                <a:lnTo>
                  <a:pt x="488480" y="69519"/>
                </a:lnTo>
                <a:lnTo>
                  <a:pt x="484441" y="68427"/>
                </a:lnTo>
                <a:lnTo>
                  <a:pt x="483057" y="69888"/>
                </a:lnTo>
                <a:lnTo>
                  <a:pt x="488619" y="73126"/>
                </a:lnTo>
                <a:close/>
              </a:path>
              <a:path w="661670" h="215900">
                <a:moveTo>
                  <a:pt x="488772" y="167881"/>
                </a:moveTo>
                <a:lnTo>
                  <a:pt x="483984" y="163195"/>
                </a:lnTo>
                <a:lnTo>
                  <a:pt x="480377" y="164312"/>
                </a:lnTo>
                <a:lnTo>
                  <a:pt x="478205" y="161925"/>
                </a:lnTo>
                <a:lnTo>
                  <a:pt x="473557" y="157619"/>
                </a:lnTo>
                <a:lnTo>
                  <a:pt x="470674" y="155409"/>
                </a:lnTo>
                <a:lnTo>
                  <a:pt x="467029" y="157822"/>
                </a:lnTo>
                <a:lnTo>
                  <a:pt x="472427" y="161112"/>
                </a:lnTo>
                <a:lnTo>
                  <a:pt x="475373" y="161785"/>
                </a:lnTo>
                <a:lnTo>
                  <a:pt x="477532" y="162687"/>
                </a:lnTo>
                <a:lnTo>
                  <a:pt x="480504" y="166624"/>
                </a:lnTo>
                <a:lnTo>
                  <a:pt x="476211" y="171970"/>
                </a:lnTo>
                <a:lnTo>
                  <a:pt x="484505" y="173215"/>
                </a:lnTo>
                <a:lnTo>
                  <a:pt x="479729" y="169506"/>
                </a:lnTo>
                <a:lnTo>
                  <a:pt x="488772" y="167881"/>
                </a:lnTo>
                <a:close/>
              </a:path>
              <a:path w="661670" h="215900">
                <a:moveTo>
                  <a:pt x="499516" y="145707"/>
                </a:moveTo>
                <a:lnTo>
                  <a:pt x="496506" y="140677"/>
                </a:lnTo>
                <a:lnTo>
                  <a:pt x="496798" y="146177"/>
                </a:lnTo>
                <a:lnTo>
                  <a:pt x="499516" y="145707"/>
                </a:lnTo>
                <a:close/>
              </a:path>
              <a:path w="661670" h="215900">
                <a:moveTo>
                  <a:pt x="506526" y="106692"/>
                </a:moveTo>
                <a:lnTo>
                  <a:pt x="501675" y="103847"/>
                </a:lnTo>
                <a:lnTo>
                  <a:pt x="499592" y="103936"/>
                </a:lnTo>
                <a:lnTo>
                  <a:pt x="498144" y="107175"/>
                </a:lnTo>
                <a:lnTo>
                  <a:pt x="503796" y="108889"/>
                </a:lnTo>
                <a:lnTo>
                  <a:pt x="506501" y="111899"/>
                </a:lnTo>
                <a:lnTo>
                  <a:pt x="506526" y="106692"/>
                </a:lnTo>
                <a:close/>
              </a:path>
              <a:path w="661670" h="215900">
                <a:moveTo>
                  <a:pt x="513562" y="176898"/>
                </a:moveTo>
                <a:lnTo>
                  <a:pt x="512787" y="175425"/>
                </a:lnTo>
                <a:lnTo>
                  <a:pt x="511136" y="173266"/>
                </a:lnTo>
                <a:lnTo>
                  <a:pt x="510794" y="168605"/>
                </a:lnTo>
                <a:lnTo>
                  <a:pt x="507403" y="170459"/>
                </a:lnTo>
                <a:lnTo>
                  <a:pt x="506590" y="173837"/>
                </a:lnTo>
                <a:lnTo>
                  <a:pt x="505891" y="176326"/>
                </a:lnTo>
                <a:lnTo>
                  <a:pt x="502894" y="175526"/>
                </a:lnTo>
                <a:lnTo>
                  <a:pt x="504037" y="180809"/>
                </a:lnTo>
                <a:lnTo>
                  <a:pt x="506780" y="181229"/>
                </a:lnTo>
                <a:lnTo>
                  <a:pt x="508393" y="178955"/>
                </a:lnTo>
                <a:lnTo>
                  <a:pt x="508469" y="178117"/>
                </a:lnTo>
                <a:lnTo>
                  <a:pt x="510209" y="174294"/>
                </a:lnTo>
                <a:lnTo>
                  <a:pt x="513448" y="182067"/>
                </a:lnTo>
                <a:lnTo>
                  <a:pt x="513562" y="176898"/>
                </a:lnTo>
                <a:close/>
              </a:path>
              <a:path w="661670" h="215900">
                <a:moveTo>
                  <a:pt x="529297" y="92989"/>
                </a:moveTo>
                <a:lnTo>
                  <a:pt x="525818" y="86829"/>
                </a:lnTo>
                <a:lnTo>
                  <a:pt x="526440" y="84734"/>
                </a:lnTo>
                <a:lnTo>
                  <a:pt x="513918" y="78003"/>
                </a:lnTo>
                <a:lnTo>
                  <a:pt x="495058" y="66065"/>
                </a:lnTo>
                <a:lnTo>
                  <a:pt x="489915" y="62801"/>
                </a:lnTo>
                <a:lnTo>
                  <a:pt x="487108" y="61417"/>
                </a:lnTo>
                <a:lnTo>
                  <a:pt x="480758" y="58293"/>
                </a:lnTo>
                <a:lnTo>
                  <a:pt x="479056" y="59613"/>
                </a:lnTo>
                <a:lnTo>
                  <a:pt x="477367" y="60934"/>
                </a:lnTo>
                <a:lnTo>
                  <a:pt x="479056" y="59613"/>
                </a:lnTo>
                <a:lnTo>
                  <a:pt x="476135" y="56730"/>
                </a:lnTo>
                <a:lnTo>
                  <a:pt x="475996" y="54978"/>
                </a:lnTo>
                <a:lnTo>
                  <a:pt x="475399" y="58737"/>
                </a:lnTo>
                <a:lnTo>
                  <a:pt x="478459" y="63398"/>
                </a:lnTo>
                <a:lnTo>
                  <a:pt x="480606" y="67360"/>
                </a:lnTo>
                <a:lnTo>
                  <a:pt x="482142" y="64262"/>
                </a:lnTo>
                <a:lnTo>
                  <a:pt x="480301" y="63830"/>
                </a:lnTo>
                <a:lnTo>
                  <a:pt x="481482" y="61480"/>
                </a:lnTo>
                <a:lnTo>
                  <a:pt x="481850" y="60718"/>
                </a:lnTo>
                <a:lnTo>
                  <a:pt x="484428" y="68389"/>
                </a:lnTo>
                <a:lnTo>
                  <a:pt x="486702" y="64960"/>
                </a:lnTo>
                <a:lnTo>
                  <a:pt x="521055" y="84429"/>
                </a:lnTo>
                <a:lnTo>
                  <a:pt x="524395" y="90055"/>
                </a:lnTo>
                <a:lnTo>
                  <a:pt x="525665" y="91071"/>
                </a:lnTo>
                <a:lnTo>
                  <a:pt x="529297" y="92989"/>
                </a:lnTo>
                <a:close/>
              </a:path>
              <a:path w="661670" h="215900">
                <a:moveTo>
                  <a:pt x="548081" y="51028"/>
                </a:moveTo>
                <a:lnTo>
                  <a:pt x="542569" y="41605"/>
                </a:lnTo>
                <a:lnTo>
                  <a:pt x="541451" y="45910"/>
                </a:lnTo>
                <a:lnTo>
                  <a:pt x="542112" y="53365"/>
                </a:lnTo>
                <a:lnTo>
                  <a:pt x="548081" y="51028"/>
                </a:lnTo>
                <a:close/>
              </a:path>
              <a:path w="661670" h="215900">
                <a:moveTo>
                  <a:pt x="569226" y="114350"/>
                </a:moveTo>
                <a:lnTo>
                  <a:pt x="569036" y="112128"/>
                </a:lnTo>
                <a:lnTo>
                  <a:pt x="568236" y="111467"/>
                </a:lnTo>
                <a:lnTo>
                  <a:pt x="568198" y="113169"/>
                </a:lnTo>
                <a:lnTo>
                  <a:pt x="562457" y="113055"/>
                </a:lnTo>
                <a:lnTo>
                  <a:pt x="561213" y="112077"/>
                </a:lnTo>
                <a:lnTo>
                  <a:pt x="553059" y="114376"/>
                </a:lnTo>
                <a:lnTo>
                  <a:pt x="553250" y="118033"/>
                </a:lnTo>
                <a:lnTo>
                  <a:pt x="543064" y="117868"/>
                </a:lnTo>
                <a:lnTo>
                  <a:pt x="547954" y="122643"/>
                </a:lnTo>
                <a:lnTo>
                  <a:pt x="549706" y="120497"/>
                </a:lnTo>
                <a:lnTo>
                  <a:pt x="550926" y="125869"/>
                </a:lnTo>
                <a:lnTo>
                  <a:pt x="555510" y="118935"/>
                </a:lnTo>
                <a:lnTo>
                  <a:pt x="561987" y="124053"/>
                </a:lnTo>
                <a:lnTo>
                  <a:pt x="563765" y="121094"/>
                </a:lnTo>
                <a:lnTo>
                  <a:pt x="563791" y="120230"/>
                </a:lnTo>
                <a:lnTo>
                  <a:pt x="562127" y="119773"/>
                </a:lnTo>
                <a:lnTo>
                  <a:pt x="563029" y="117868"/>
                </a:lnTo>
                <a:lnTo>
                  <a:pt x="566343" y="118745"/>
                </a:lnTo>
                <a:lnTo>
                  <a:pt x="568998" y="113817"/>
                </a:lnTo>
                <a:lnTo>
                  <a:pt x="569226" y="114350"/>
                </a:lnTo>
                <a:close/>
              </a:path>
              <a:path w="661670" h="215900">
                <a:moveTo>
                  <a:pt x="573227" y="112750"/>
                </a:moveTo>
                <a:lnTo>
                  <a:pt x="570699" y="117640"/>
                </a:lnTo>
                <a:lnTo>
                  <a:pt x="571385" y="119151"/>
                </a:lnTo>
                <a:lnTo>
                  <a:pt x="573227" y="112750"/>
                </a:lnTo>
                <a:close/>
              </a:path>
              <a:path w="661670" h="215900">
                <a:moveTo>
                  <a:pt x="573341" y="126466"/>
                </a:moveTo>
                <a:lnTo>
                  <a:pt x="572858" y="126428"/>
                </a:lnTo>
                <a:lnTo>
                  <a:pt x="570179" y="131381"/>
                </a:lnTo>
                <a:lnTo>
                  <a:pt x="571017" y="132016"/>
                </a:lnTo>
                <a:lnTo>
                  <a:pt x="573341" y="126466"/>
                </a:lnTo>
                <a:close/>
              </a:path>
              <a:path w="661670" h="215900">
                <a:moveTo>
                  <a:pt x="575665" y="126682"/>
                </a:moveTo>
                <a:lnTo>
                  <a:pt x="574700" y="123825"/>
                </a:lnTo>
                <a:lnTo>
                  <a:pt x="574433" y="123863"/>
                </a:lnTo>
                <a:lnTo>
                  <a:pt x="573341" y="126466"/>
                </a:lnTo>
                <a:lnTo>
                  <a:pt x="575665" y="126682"/>
                </a:lnTo>
                <a:close/>
              </a:path>
              <a:path w="661670" h="215900">
                <a:moveTo>
                  <a:pt x="577900" y="123367"/>
                </a:moveTo>
                <a:lnTo>
                  <a:pt x="574687" y="120053"/>
                </a:lnTo>
                <a:lnTo>
                  <a:pt x="571233" y="124320"/>
                </a:lnTo>
                <a:lnTo>
                  <a:pt x="574433" y="123863"/>
                </a:lnTo>
                <a:lnTo>
                  <a:pt x="574586" y="123482"/>
                </a:lnTo>
                <a:lnTo>
                  <a:pt x="574700" y="123825"/>
                </a:lnTo>
                <a:lnTo>
                  <a:pt x="575906" y="123647"/>
                </a:lnTo>
                <a:lnTo>
                  <a:pt x="577900" y="123367"/>
                </a:lnTo>
                <a:close/>
              </a:path>
              <a:path w="661670" h="215900">
                <a:moveTo>
                  <a:pt x="578802" y="123240"/>
                </a:moveTo>
                <a:lnTo>
                  <a:pt x="577900" y="123367"/>
                </a:lnTo>
                <a:lnTo>
                  <a:pt x="578345" y="125018"/>
                </a:lnTo>
                <a:lnTo>
                  <a:pt x="578802" y="123240"/>
                </a:lnTo>
                <a:close/>
              </a:path>
              <a:path w="661670" h="215900">
                <a:moveTo>
                  <a:pt x="579412" y="126834"/>
                </a:moveTo>
                <a:lnTo>
                  <a:pt x="578726" y="126657"/>
                </a:lnTo>
                <a:lnTo>
                  <a:pt x="578345" y="125018"/>
                </a:lnTo>
                <a:lnTo>
                  <a:pt x="577850" y="126885"/>
                </a:lnTo>
                <a:lnTo>
                  <a:pt x="575665" y="126682"/>
                </a:lnTo>
                <a:lnTo>
                  <a:pt x="576160" y="128181"/>
                </a:lnTo>
                <a:lnTo>
                  <a:pt x="576072" y="130759"/>
                </a:lnTo>
                <a:lnTo>
                  <a:pt x="571804" y="135204"/>
                </a:lnTo>
                <a:lnTo>
                  <a:pt x="575995" y="135013"/>
                </a:lnTo>
                <a:lnTo>
                  <a:pt x="579412" y="126834"/>
                </a:lnTo>
                <a:close/>
              </a:path>
              <a:path w="661670" h="215900">
                <a:moveTo>
                  <a:pt x="581329" y="127330"/>
                </a:moveTo>
                <a:lnTo>
                  <a:pt x="581190" y="126898"/>
                </a:lnTo>
                <a:lnTo>
                  <a:pt x="579564" y="126466"/>
                </a:lnTo>
                <a:lnTo>
                  <a:pt x="579412" y="126834"/>
                </a:lnTo>
                <a:lnTo>
                  <a:pt x="581329" y="127330"/>
                </a:lnTo>
                <a:close/>
              </a:path>
              <a:path w="661670" h="215900">
                <a:moveTo>
                  <a:pt x="583692" y="127952"/>
                </a:moveTo>
                <a:lnTo>
                  <a:pt x="581329" y="127330"/>
                </a:lnTo>
                <a:lnTo>
                  <a:pt x="581990" y="129247"/>
                </a:lnTo>
                <a:lnTo>
                  <a:pt x="583692" y="127952"/>
                </a:lnTo>
                <a:close/>
              </a:path>
              <a:path w="661670" h="215900">
                <a:moveTo>
                  <a:pt x="597052" y="97828"/>
                </a:moveTo>
                <a:lnTo>
                  <a:pt x="595261" y="102095"/>
                </a:lnTo>
                <a:lnTo>
                  <a:pt x="591172" y="96634"/>
                </a:lnTo>
                <a:lnTo>
                  <a:pt x="590448" y="95681"/>
                </a:lnTo>
                <a:lnTo>
                  <a:pt x="590423" y="96545"/>
                </a:lnTo>
                <a:lnTo>
                  <a:pt x="584758" y="92722"/>
                </a:lnTo>
                <a:lnTo>
                  <a:pt x="581317" y="87210"/>
                </a:lnTo>
                <a:lnTo>
                  <a:pt x="577215" y="82461"/>
                </a:lnTo>
                <a:lnTo>
                  <a:pt x="569531" y="80962"/>
                </a:lnTo>
                <a:lnTo>
                  <a:pt x="572503" y="87249"/>
                </a:lnTo>
                <a:lnTo>
                  <a:pt x="578065" y="92773"/>
                </a:lnTo>
                <a:lnTo>
                  <a:pt x="581634" y="95364"/>
                </a:lnTo>
                <a:lnTo>
                  <a:pt x="586778" y="99174"/>
                </a:lnTo>
                <a:lnTo>
                  <a:pt x="591858" y="101638"/>
                </a:lnTo>
                <a:lnTo>
                  <a:pt x="596874" y="104254"/>
                </a:lnTo>
                <a:lnTo>
                  <a:pt x="596925" y="102311"/>
                </a:lnTo>
                <a:lnTo>
                  <a:pt x="597052" y="97828"/>
                </a:lnTo>
                <a:close/>
              </a:path>
              <a:path w="661670" h="215900">
                <a:moveTo>
                  <a:pt x="597090" y="97421"/>
                </a:moveTo>
                <a:lnTo>
                  <a:pt x="597052" y="97828"/>
                </a:lnTo>
                <a:lnTo>
                  <a:pt x="597090" y="97421"/>
                </a:lnTo>
                <a:close/>
              </a:path>
              <a:path w="661670" h="215900">
                <a:moveTo>
                  <a:pt x="602221" y="103644"/>
                </a:moveTo>
                <a:lnTo>
                  <a:pt x="601103" y="102057"/>
                </a:lnTo>
                <a:lnTo>
                  <a:pt x="601408" y="103327"/>
                </a:lnTo>
                <a:lnTo>
                  <a:pt x="602221" y="103644"/>
                </a:lnTo>
                <a:close/>
              </a:path>
              <a:path w="661670" h="215900">
                <a:moveTo>
                  <a:pt x="606094" y="102717"/>
                </a:moveTo>
                <a:lnTo>
                  <a:pt x="604659" y="94602"/>
                </a:lnTo>
                <a:lnTo>
                  <a:pt x="598855" y="93560"/>
                </a:lnTo>
                <a:lnTo>
                  <a:pt x="597204" y="97485"/>
                </a:lnTo>
                <a:lnTo>
                  <a:pt x="606094" y="102717"/>
                </a:lnTo>
                <a:close/>
              </a:path>
              <a:path w="661670" h="215900">
                <a:moveTo>
                  <a:pt x="606259" y="105359"/>
                </a:moveTo>
                <a:lnTo>
                  <a:pt x="604202" y="104444"/>
                </a:lnTo>
                <a:lnTo>
                  <a:pt x="602221" y="103644"/>
                </a:lnTo>
                <a:lnTo>
                  <a:pt x="603554" y="105575"/>
                </a:lnTo>
                <a:lnTo>
                  <a:pt x="604304" y="105689"/>
                </a:lnTo>
                <a:lnTo>
                  <a:pt x="606259" y="105359"/>
                </a:lnTo>
                <a:close/>
              </a:path>
              <a:path w="661670" h="215900">
                <a:moveTo>
                  <a:pt x="613841" y="104609"/>
                </a:moveTo>
                <a:lnTo>
                  <a:pt x="612000" y="104063"/>
                </a:lnTo>
                <a:lnTo>
                  <a:pt x="611797" y="104749"/>
                </a:lnTo>
                <a:lnTo>
                  <a:pt x="613841" y="104609"/>
                </a:lnTo>
                <a:close/>
              </a:path>
              <a:path w="661670" h="215900">
                <a:moveTo>
                  <a:pt x="621487" y="142468"/>
                </a:moveTo>
                <a:lnTo>
                  <a:pt x="614718" y="145338"/>
                </a:lnTo>
                <a:lnTo>
                  <a:pt x="616038" y="142062"/>
                </a:lnTo>
                <a:lnTo>
                  <a:pt x="609625" y="144233"/>
                </a:lnTo>
                <a:lnTo>
                  <a:pt x="607060" y="137947"/>
                </a:lnTo>
                <a:lnTo>
                  <a:pt x="601294" y="137883"/>
                </a:lnTo>
                <a:lnTo>
                  <a:pt x="601002" y="141795"/>
                </a:lnTo>
                <a:lnTo>
                  <a:pt x="603516" y="142798"/>
                </a:lnTo>
                <a:lnTo>
                  <a:pt x="605231" y="143535"/>
                </a:lnTo>
                <a:lnTo>
                  <a:pt x="602564" y="146596"/>
                </a:lnTo>
                <a:lnTo>
                  <a:pt x="610946" y="151193"/>
                </a:lnTo>
                <a:lnTo>
                  <a:pt x="610527" y="150749"/>
                </a:lnTo>
                <a:lnTo>
                  <a:pt x="614032" y="145681"/>
                </a:lnTo>
                <a:lnTo>
                  <a:pt x="616356" y="146431"/>
                </a:lnTo>
                <a:lnTo>
                  <a:pt x="621487" y="142468"/>
                </a:lnTo>
                <a:close/>
              </a:path>
              <a:path w="661670" h="215900">
                <a:moveTo>
                  <a:pt x="631177" y="131902"/>
                </a:moveTo>
                <a:lnTo>
                  <a:pt x="630897" y="132270"/>
                </a:lnTo>
                <a:lnTo>
                  <a:pt x="630758" y="132994"/>
                </a:lnTo>
                <a:lnTo>
                  <a:pt x="631177" y="131902"/>
                </a:lnTo>
                <a:close/>
              </a:path>
              <a:path w="661670" h="215900">
                <a:moveTo>
                  <a:pt x="634187" y="132689"/>
                </a:moveTo>
                <a:lnTo>
                  <a:pt x="633374" y="134747"/>
                </a:lnTo>
                <a:lnTo>
                  <a:pt x="634072" y="133438"/>
                </a:lnTo>
                <a:lnTo>
                  <a:pt x="634187" y="132689"/>
                </a:lnTo>
                <a:close/>
              </a:path>
              <a:path w="661670" h="215900">
                <a:moveTo>
                  <a:pt x="644258" y="134543"/>
                </a:moveTo>
                <a:lnTo>
                  <a:pt x="644194" y="133819"/>
                </a:lnTo>
                <a:lnTo>
                  <a:pt x="644042" y="131940"/>
                </a:lnTo>
                <a:lnTo>
                  <a:pt x="643483" y="131000"/>
                </a:lnTo>
                <a:lnTo>
                  <a:pt x="640702" y="136499"/>
                </a:lnTo>
                <a:lnTo>
                  <a:pt x="641934" y="134480"/>
                </a:lnTo>
                <a:lnTo>
                  <a:pt x="643661" y="133756"/>
                </a:lnTo>
                <a:lnTo>
                  <a:pt x="644258" y="134543"/>
                </a:lnTo>
                <a:close/>
              </a:path>
              <a:path w="661670" h="215900">
                <a:moveTo>
                  <a:pt x="644385" y="129235"/>
                </a:moveTo>
                <a:lnTo>
                  <a:pt x="643051" y="129997"/>
                </a:lnTo>
                <a:lnTo>
                  <a:pt x="643102" y="130327"/>
                </a:lnTo>
                <a:lnTo>
                  <a:pt x="643483" y="131000"/>
                </a:lnTo>
                <a:lnTo>
                  <a:pt x="644385" y="129235"/>
                </a:lnTo>
                <a:close/>
              </a:path>
              <a:path w="661670" h="215900">
                <a:moveTo>
                  <a:pt x="654850" y="125996"/>
                </a:moveTo>
                <a:lnTo>
                  <a:pt x="646569" y="124917"/>
                </a:lnTo>
                <a:lnTo>
                  <a:pt x="644385" y="129235"/>
                </a:lnTo>
                <a:lnTo>
                  <a:pt x="647204" y="127622"/>
                </a:lnTo>
                <a:lnTo>
                  <a:pt x="649655" y="125590"/>
                </a:lnTo>
                <a:lnTo>
                  <a:pt x="650506" y="126403"/>
                </a:lnTo>
                <a:lnTo>
                  <a:pt x="650862" y="127889"/>
                </a:lnTo>
                <a:lnTo>
                  <a:pt x="650925" y="128765"/>
                </a:lnTo>
                <a:lnTo>
                  <a:pt x="650659" y="131076"/>
                </a:lnTo>
                <a:lnTo>
                  <a:pt x="651014" y="131597"/>
                </a:lnTo>
                <a:lnTo>
                  <a:pt x="651459" y="130302"/>
                </a:lnTo>
                <a:lnTo>
                  <a:pt x="653516" y="129108"/>
                </a:lnTo>
                <a:lnTo>
                  <a:pt x="654646" y="128193"/>
                </a:lnTo>
                <a:lnTo>
                  <a:pt x="654824" y="126276"/>
                </a:lnTo>
                <a:lnTo>
                  <a:pt x="654850" y="125996"/>
                </a:lnTo>
                <a:close/>
              </a:path>
              <a:path w="661670" h="215900">
                <a:moveTo>
                  <a:pt x="655269" y="121005"/>
                </a:moveTo>
                <a:lnTo>
                  <a:pt x="651814" y="120700"/>
                </a:lnTo>
                <a:lnTo>
                  <a:pt x="654037" y="112306"/>
                </a:lnTo>
                <a:lnTo>
                  <a:pt x="651230" y="112064"/>
                </a:lnTo>
                <a:lnTo>
                  <a:pt x="640435" y="116827"/>
                </a:lnTo>
                <a:lnTo>
                  <a:pt x="637159" y="118719"/>
                </a:lnTo>
                <a:lnTo>
                  <a:pt x="632002" y="118351"/>
                </a:lnTo>
                <a:lnTo>
                  <a:pt x="627862" y="116306"/>
                </a:lnTo>
                <a:lnTo>
                  <a:pt x="627202" y="115976"/>
                </a:lnTo>
                <a:lnTo>
                  <a:pt x="620826" y="112204"/>
                </a:lnTo>
                <a:lnTo>
                  <a:pt x="611454" y="107835"/>
                </a:lnTo>
                <a:lnTo>
                  <a:pt x="610971" y="107607"/>
                </a:lnTo>
                <a:lnTo>
                  <a:pt x="611797" y="104749"/>
                </a:lnTo>
                <a:lnTo>
                  <a:pt x="608050" y="105016"/>
                </a:lnTo>
                <a:lnTo>
                  <a:pt x="607072" y="105219"/>
                </a:lnTo>
                <a:lnTo>
                  <a:pt x="606259" y="105359"/>
                </a:lnTo>
                <a:lnTo>
                  <a:pt x="606780" y="105600"/>
                </a:lnTo>
                <a:lnTo>
                  <a:pt x="606196" y="105676"/>
                </a:lnTo>
                <a:lnTo>
                  <a:pt x="607504" y="106337"/>
                </a:lnTo>
                <a:lnTo>
                  <a:pt x="608609" y="106832"/>
                </a:lnTo>
                <a:lnTo>
                  <a:pt x="608431" y="108178"/>
                </a:lnTo>
                <a:lnTo>
                  <a:pt x="609701" y="108077"/>
                </a:lnTo>
                <a:lnTo>
                  <a:pt x="609815" y="107619"/>
                </a:lnTo>
                <a:lnTo>
                  <a:pt x="610425" y="108000"/>
                </a:lnTo>
                <a:lnTo>
                  <a:pt x="611606" y="108470"/>
                </a:lnTo>
                <a:lnTo>
                  <a:pt x="611619" y="108597"/>
                </a:lnTo>
                <a:lnTo>
                  <a:pt x="611568" y="109220"/>
                </a:lnTo>
                <a:lnTo>
                  <a:pt x="608888" y="113792"/>
                </a:lnTo>
                <a:lnTo>
                  <a:pt x="607301" y="110350"/>
                </a:lnTo>
                <a:lnTo>
                  <a:pt x="605282" y="114833"/>
                </a:lnTo>
                <a:lnTo>
                  <a:pt x="606640" y="115849"/>
                </a:lnTo>
                <a:lnTo>
                  <a:pt x="612533" y="119113"/>
                </a:lnTo>
                <a:lnTo>
                  <a:pt x="611200" y="124142"/>
                </a:lnTo>
                <a:lnTo>
                  <a:pt x="616242" y="118478"/>
                </a:lnTo>
                <a:lnTo>
                  <a:pt x="615645" y="125577"/>
                </a:lnTo>
                <a:lnTo>
                  <a:pt x="619353" y="124955"/>
                </a:lnTo>
                <a:lnTo>
                  <a:pt x="621423" y="120421"/>
                </a:lnTo>
                <a:lnTo>
                  <a:pt x="621068" y="125196"/>
                </a:lnTo>
                <a:lnTo>
                  <a:pt x="624001" y="125907"/>
                </a:lnTo>
                <a:lnTo>
                  <a:pt x="626821" y="126060"/>
                </a:lnTo>
                <a:lnTo>
                  <a:pt x="626452" y="127609"/>
                </a:lnTo>
                <a:lnTo>
                  <a:pt x="628916" y="126326"/>
                </a:lnTo>
                <a:lnTo>
                  <a:pt x="629234" y="126161"/>
                </a:lnTo>
                <a:lnTo>
                  <a:pt x="628446" y="129743"/>
                </a:lnTo>
                <a:lnTo>
                  <a:pt x="630364" y="126314"/>
                </a:lnTo>
                <a:lnTo>
                  <a:pt x="630453" y="126149"/>
                </a:lnTo>
                <a:lnTo>
                  <a:pt x="630478" y="128663"/>
                </a:lnTo>
                <a:lnTo>
                  <a:pt x="632040" y="129705"/>
                </a:lnTo>
                <a:lnTo>
                  <a:pt x="631177" y="131902"/>
                </a:lnTo>
                <a:lnTo>
                  <a:pt x="632587" y="130060"/>
                </a:lnTo>
                <a:lnTo>
                  <a:pt x="634187" y="132689"/>
                </a:lnTo>
                <a:lnTo>
                  <a:pt x="634669" y="131457"/>
                </a:lnTo>
                <a:lnTo>
                  <a:pt x="633095" y="130429"/>
                </a:lnTo>
                <a:lnTo>
                  <a:pt x="633260" y="130149"/>
                </a:lnTo>
                <a:lnTo>
                  <a:pt x="635266" y="126796"/>
                </a:lnTo>
                <a:lnTo>
                  <a:pt x="635914" y="125704"/>
                </a:lnTo>
                <a:lnTo>
                  <a:pt x="635647" y="129667"/>
                </a:lnTo>
                <a:lnTo>
                  <a:pt x="640372" y="129603"/>
                </a:lnTo>
                <a:lnTo>
                  <a:pt x="641604" y="132118"/>
                </a:lnTo>
                <a:lnTo>
                  <a:pt x="642277" y="129857"/>
                </a:lnTo>
                <a:lnTo>
                  <a:pt x="643229" y="126682"/>
                </a:lnTo>
                <a:lnTo>
                  <a:pt x="643674" y="125158"/>
                </a:lnTo>
                <a:lnTo>
                  <a:pt x="644690" y="123507"/>
                </a:lnTo>
                <a:lnTo>
                  <a:pt x="645414" y="122339"/>
                </a:lnTo>
                <a:lnTo>
                  <a:pt x="645515" y="124599"/>
                </a:lnTo>
                <a:lnTo>
                  <a:pt x="646658" y="124752"/>
                </a:lnTo>
                <a:lnTo>
                  <a:pt x="654862" y="125831"/>
                </a:lnTo>
                <a:lnTo>
                  <a:pt x="655066" y="123520"/>
                </a:lnTo>
                <a:lnTo>
                  <a:pt x="655243" y="121437"/>
                </a:lnTo>
                <a:lnTo>
                  <a:pt x="655256" y="121158"/>
                </a:lnTo>
                <a:lnTo>
                  <a:pt x="655269" y="121005"/>
                </a:lnTo>
                <a:close/>
              </a:path>
              <a:path w="661670" h="215900">
                <a:moveTo>
                  <a:pt x="661314" y="116281"/>
                </a:moveTo>
                <a:lnTo>
                  <a:pt x="660273" y="118071"/>
                </a:lnTo>
                <a:lnTo>
                  <a:pt x="661238" y="118567"/>
                </a:lnTo>
                <a:lnTo>
                  <a:pt x="661314" y="116281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" name="bg object 25"/>
          <p:cNvSpPr/>
          <p:nvPr/>
        </p:nvSpPr>
        <p:spPr>
          <a:xfrm>
            <a:off x="10678302" y="2820161"/>
            <a:ext cx="466013" cy="209248"/>
          </a:xfrm>
          <a:custGeom>
            <a:avLst/>
            <a:gdLst/>
            <a:ahLst/>
            <a:cxnLst/>
            <a:rect l="l" t="t" r="r" b="b"/>
            <a:pathLst>
              <a:path w="344170" h="219710">
                <a:moveTo>
                  <a:pt x="37236" y="88468"/>
                </a:moveTo>
                <a:lnTo>
                  <a:pt x="34353" y="82435"/>
                </a:lnTo>
                <a:lnTo>
                  <a:pt x="33540" y="89306"/>
                </a:lnTo>
                <a:lnTo>
                  <a:pt x="37236" y="88468"/>
                </a:lnTo>
                <a:close/>
              </a:path>
              <a:path w="344170" h="219710">
                <a:moveTo>
                  <a:pt x="49060" y="48399"/>
                </a:moveTo>
                <a:lnTo>
                  <a:pt x="48996" y="48145"/>
                </a:lnTo>
                <a:lnTo>
                  <a:pt x="48247" y="44005"/>
                </a:lnTo>
                <a:lnTo>
                  <a:pt x="48895" y="48234"/>
                </a:lnTo>
                <a:lnTo>
                  <a:pt x="49060" y="48399"/>
                </a:lnTo>
                <a:close/>
              </a:path>
              <a:path w="344170" h="219710">
                <a:moveTo>
                  <a:pt x="50380" y="49199"/>
                </a:moveTo>
                <a:lnTo>
                  <a:pt x="49695" y="49072"/>
                </a:lnTo>
                <a:lnTo>
                  <a:pt x="49060" y="48399"/>
                </a:lnTo>
                <a:lnTo>
                  <a:pt x="49352" y="49987"/>
                </a:lnTo>
                <a:lnTo>
                  <a:pt x="50380" y="49199"/>
                </a:lnTo>
                <a:close/>
              </a:path>
              <a:path w="344170" h="219710">
                <a:moveTo>
                  <a:pt x="54559" y="46558"/>
                </a:moveTo>
                <a:lnTo>
                  <a:pt x="54483" y="46329"/>
                </a:lnTo>
                <a:lnTo>
                  <a:pt x="52603" y="40601"/>
                </a:lnTo>
                <a:lnTo>
                  <a:pt x="48983" y="48069"/>
                </a:lnTo>
                <a:lnTo>
                  <a:pt x="50520" y="45796"/>
                </a:lnTo>
                <a:lnTo>
                  <a:pt x="52628" y="47409"/>
                </a:lnTo>
                <a:lnTo>
                  <a:pt x="54559" y="46558"/>
                </a:lnTo>
                <a:close/>
              </a:path>
              <a:path w="344170" h="219710">
                <a:moveTo>
                  <a:pt x="57226" y="60261"/>
                </a:moveTo>
                <a:lnTo>
                  <a:pt x="56375" y="59575"/>
                </a:lnTo>
                <a:lnTo>
                  <a:pt x="55880" y="59194"/>
                </a:lnTo>
                <a:lnTo>
                  <a:pt x="52844" y="56819"/>
                </a:lnTo>
                <a:lnTo>
                  <a:pt x="47650" y="56807"/>
                </a:lnTo>
                <a:lnTo>
                  <a:pt x="47485" y="64477"/>
                </a:lnTo>
                <a:lnTo>
                  <a:pt x="42062" y="68770"/>
                </a:lnTo>
                <a:lnTo>
                  <a:pt x="41541" y="66687"/>
                </a:lnTo>
                <a:lnTo>
                  <a:pt x="41338" y="65900"/>
                </a:lnTo>
                <a:lnTo>
                  <a:pt x="40449" y="62344"/>
                </a:lnTo>
                <a:lnTo>
                  <a:pt x="40144" y="61137"/>
                </a:lnTo>
                <a:lnTo>
                  <a:pt x="38785" y="59880"/>
                </a:lnTo>
                <a:lnTo>
                  <a:pt x="38785" y="67868"/>
                </a:lnTo>
                <a:lnTo>
                  <a:pt x="31775" y="70624"/>
                </a:lnTo>
                <a:lnTo>
                  <a:pt x="33540" y="68059"/>
                </a:lnTo>
                <a:lnTo>
                  <a:pt x="35458" y="65874"/>
                </a:lnTo>
                <a:lnTo>
                  <a:pt x="38785" y="67868"/>
                </a:lnTo>
                <a:lnTo>
                  <a:pt x="38785" y="59880"/>
                </a:lnTo>
                <a:lnTo>
                  <a:pt x="35979" y="57277"/>
                </a:lnTo>
                <a:lnTo>
                  <a:pt x="33261" y="54102"/>
                </a:lnTo>
                <a:lnTo>
                  <a:pt x="32258" y="52946"/>
                </a:lnTo>
                <a:lnTo>
                  <a:pt x="31699" y="43916"/>
                </a:lnTo>
                <a:lnTo>
                  <a:pt x="23837" y="43827"/>
                </a:lnTo>
                <a:lnTo>
                  <a:pt x="20358" y="47218"/>
                </a:lnTo>
                <a:lnTo>
                  <a:pt x="22567" y="48933"/>
                </a:lnTo>
                <a:lnTo>
                  <a:pt x="19951" y="52336"/>
                </a:lnTo>
                <a:lnTo>
                  <a:pt x="19812" y="51854"/>
                </a:lnTo>
                <a:lnTo>
                  <a:pt x="18275" y="46621"/>
                </a:lnTo>
                <a:lnTo>
                  <a:pt x="12928" y="43281"/>
                </a:lnTo>
                <a:lnTo>
                  <a:pt x="7416" y="39941"/>
                </a:lnTo>
                <a:lnTo>
                  <a:pt x="5207" y="34226"/>
                </a:lnTo>
                <a:lnTo>
                  <a:pt x="0" y="37566"/>
                </a:lnTo>
                <a:lnTo>
                  <a:pt x="7670" y="41948"/>
                </a:lnTo>
                <a:lnTo>
                  <a:pt x="4851" y="46177"/>
                </a:lnTo>
                <a:lnTo>
                  <a:pt x="6426" y="53911"/>
                </a:lnTo>
                <a:lnTo>
                  <a:pt x="16700" y="51447"/>
                </a:lnTo>
                <a:lnTo>
                  <a:pt x="22364" y="53225"/>
                </a:lnTo>
                <a:lnTo>
                  <a:pt x="16052" y="57429"/>
                </a:lnTo>
                <a:lnTo>
                  <a:pt x="15862" y="61722"/>
                </a:lnTo>
                <a:lnTo>
                  <a:pt x="23279" y="60071"/>
                </a:lnTo>
                <a:lnTo>
                  <a:pt x="22009" y="65189"/>
                </a:lnTo>
                <a:lnTo>
                  <a:pt x="20294" y="68605"/>
                </a:lnTo>
                <a:lnTo>
                  <a:pt x="23075" y="64338"/>
                </a:lnTo>
                <a:lnTo>
                  <a:pt x="23291" y="63512"/>
                </a:lnTo>
                <a:lnTo>
                  <a:pt x="27305" y="72085"/>
                </a:lnTo>
                <a:lnTo>
                  <a:pt x="30416" y="71412"/>
                </a:lnTo>
                <a:lnTo>
                  <a:pt x="39484" y="75603"/>
                </a:lnTo>
                <a:lnTo>
                  <a:pt x="34493" y="78143"/>
                </a:lnTo>
                <a:lnTo>
                  <a:pt x="41275" y="79044"/>
                </a:lnTo>
                <a:lnTo>
                  <a:pt x="46990" y="87668"/>
                </a:lnTo>
                <a:lnTo>
                  <a:pt x="49644" y="91084"/>
                </a:lnTo>
                <a:lnTo>
                  <a:pt x="55753" y="88150"/>
                </a:lnTo>
                <a:lnTo>
                  <a:pt x="55791" y="83134"/>
                </a:lnTo>
                <a:lnTo>
                  <a:pt x="54444" y="77800"/>
                </a:lnTo>
                <a:lnTo>
                  <a:pt x="56438" y="73914"/>
                </a:lnTo>
                <a:lnTo>
                  <a:pt x="51257" y="77355"/>
                </a:lnTo>
                <a:lnTo>
                  <a:pt x="45339" y="69608"/>
                </a:lnTo>
                <a:lnTo>
                  <a:pt x="45999" y="69291"/>
                </a:lnTo>
                <a:lnTo>
                  <a:pt x="52247" y="66217"/>
                </a:lnTo>
                <a:lnTo>
                  <a:pt x="50685" y="58508"/>
                </a:lnTo>
                <a:lnTo>
                  <a:pt x="54622" y="63665"/>
                </a:lnTo>
                <a:lnTo>
                  <a:pt x="54813" y="59372"/>
                </a:lnTo>
                <a:lnTo>
                  <a:pt x="57226" y="60261"/>
                </a:lnTo>
                <a:close/>
              </a:path>
              <a:path w="344170" h="219710">
                <a:moveTo>
                  <a:pt x="59588" y="145897"/>
                </a:moveTo>
                <a:lnTo>
                  <a:pt x="59321" y="145122"/>
                </a:lnTo>
                <a:lnTo>
                  <a:pt x="59016" y="145592"/>
                </a:lnTo>
                <a:lnTo>
                  <a:pt x="59588" y="145897"/>
                </a:lnTo>
                <a:close/>
              </a:path>
              <a:path w="344170" h="219710">
                <a:moveTo>
                  <a:pt x="61391" y="96266"/>
                </a:moveTo>
                <a:lnTo>
                  <a:pt x="60642" y="94996"/>
                </a:lnTo>
                <a:lnTo>
                  <a:pt x="60515" y="95897"/>
                </a:lnTo>
                <a:lnTo>
                  <a:pt x="60591" y="96520"/>
                </a:lnTo>
                <a:lnTo>
                  <a:pt x="61391" y="96266"/>
                </a:lnTo>
                <a:close/>
              </a:path>
              <a:path w="344170" h="219710">
                <a:moveTo>
                  <a:pt x="62293" y="147332"/>
                </a:moveTo>
                <a:lnTo>
                  <a:pt x="59588" y="145897"/>
                </a:lnTo>
                <a:lnTo>
                  <a:pt x="59867" y="146685"/>
                </a:lnTo>
                <a:lnTo>
                  <a:pt x="58610" y="152476"/>
                </a:lnTo>
                <a:lnTo>
                  <a:pt x="62293" y="147332"/>
                </a:lnTo>
                <a:close/>
              </a:path>
              <a:path w="344170" h="219710">
                <a:moveTo>
                  <a:pt x="62636" y="88633"/>
                </a:moveTo>
                <a:lnTo>
                  <a:pt x="58318" y="91109"/>
                </a:lnTo>
                <a:lnTo>
                  <a:pt x="60642" y="94996"/>
                </a:lnTo>
                <a:lnTo>
                  <a:pt x="60934" y="92760"/>
                </a:lnTo>
                <a:lnTo>
                  <a:pt x="62636" y="88633"/>
                </a:lnTo>
                <a:close/>
              </a:path>
              <a:path w="344170" h="219710">
                <a:moveTo>
                  <a:pt x="62788" y="133578"/>
                </a:moveTo>
                <a:lnTo>
                  <a:pt x="60452" y="128943"/>
                </a:lnTo>
                <a:lnTo>
                  <a:pt x="57772" y="133146"/>
                </a:lnTo>
                <a:lnTo>
                  <a:pt x="58191" y="127368"/>
                </a:lnTo>
                <a:lnTo>
                  <a:pt x="57086" y="121539"/>
                </a:lnTo>
                <a:lnTo>
                  <a:pt x="54343" y="119799"/>
                </a:lnTo>
                <a:lnTo>
                  <a:pt x="52539" y="118668"/>
                </a:lnTo>
                <a:lnTo>
                  <a:pt x="52336" y="119545"/>
                </a:lnTo>
                <a:lnTo>
                  <a:pt x="48780" y="114896"/>
                </a:lnTo>
                <a:lnTo>
                  <a:pt x="46393" y="111760"/>
                </a:lnTo>
                <a:lnTo>
                  <a:pt x="50698" y="108305"/>
                </a:lnTo>
                <a:lnTo>
                  <a:pt x="55029" y="108343"/>
                </a:lnTo>
                <a:lnTo>
                  <a:pt x="56616" y="112623"/>
                </a:lnTo>
                <a:lnTo>
                  <a:pt x="56629" y="116103"/>
                </a:lnTo>
                <a:lnTo>
                  <a:pt x="58813" y="117817"/>
                </a:lnTo>
                <a:lnTo>
                  <a:pt x="58762" y="114350"/>
                </a:lnTo>
                <a:lnTo>
                  <a:pt x="59829" y="113499"/>
                </a:lnTo>
                <a:lnTo>
                  <a:pt x="56134" y="110909"/>
                </a:lnTo>
                <a:lnTo>
                  <a:pt x="55600" y="108419"/>
                </a:lnTo>
                <a:lnTo>
                  <a:pt x="55486" y="107886"/>
                </a:lnTo>
                <a:lnTo>
                  <a:pt x="54102" y="101422"/>
                </a:lnTo>
                <a:lnTo>
                  <a:pt x="57759" y="100584"/>
                </a:lnTo>
                <a:lnTo>
                  <a:pt x="47345" y="100558"/>
                </a:lnTo>
                <a:lnTo>
                  <a:pt x="50177" y="103149"/>
                </a:lnTo>
                <a:lnTo>
                  <a:pt x="49784" y="104889"/>
                </a:lnTo>
                <a:lnTo>
                  <a:pt x="45885" y="106603"/>
                </a:lnTo>
                <a:lnTo>
                  <a:pt x="42367" y="103149"/>
                </a:lnTo>
                <a:lnTo>
                  <a:pt x="33096" y="91020"/>
                </a:lnTo>
                <a:lnTo>
                  <a:pt x="30505" y="91033"/>
                </a:lnTo>
                <a:lnTo>
                  <a:pt x="27089" y="97904"/>
                </a:lnTo>
                <a:lnTo>
                  <a:pt x="36131" y="107429"/>
                </a:lnTo>
                <a:lnTo>
                  <a:pt x="35026" y="108292"/>
                </a:lnTo>
                <a:lnTo>
                  <a:pt x="35928" y="110883"/>
                </a:lnTo>
                <a:lnTo>
                  <a:pt x="34023" y="114046"/>
                </a:lnTo>
                <a:lnTo>
                  <a:pt x="32588" y="117030"/>
                </a:lnTo>
                <a:lnTo>
                  <a:pt x="35179" y="118656"/>
                </a:lnTo>
                <a:lnTo>
                  <a:pt x="34937" y="116065"/>
                </a:lnTo>
                <a:lnTo>
                  <a:pt x="36220" y="114338"/>
                </a:lnTo>
                <a:lnTo>
                  <a:pt x="38163" y="113487"/>
                </a:lnTo>
                <a:lnTo>
                  <a:pt x="42951" y="115239"/>
                </a:lnTo>
                <a:lnTo>
                  <a:pt x="37122" y="117817"/>
                </a:lnTo>
                <a:lnTo>
                  <a:pt x="36537" y="120408"/>
                </a:lnTo>
                <a:lnTo>
                  <a:pt x="40449" y="122148"/>
                </a:lnTo>
                <a:lnTo>
                  <a:pt x="45288" y="127330"/>
                </a:lnTo>
                <a:lnTo>
                  <a:pt x="44005" y="129082"/>
                </a:lnTo>
                <a:lnTo>
                  <a:pt x="44538" y="130530"/>
                </a:lnTo>
                <a:lnTo>
                  <a:pt x="45224" y="132283"/>
                </a:lnTo>
                <a:lnTo>
                  <a:pt x="45834" y="134226"/>
                </a:lnTo>
                <a:lnTo>
                  <a:pt x="48133" y="134569"/>
                </a:lnTo>
                <a:lnTo>
                  <a:pt x="50380" y="134810"/>
                </a:lnTo>
                <a:lnTo>
                  <a:pt x="52717" y="135216"/>
                </a:lnTo>
                <a:lnTo>
                  <a:pt x="51346" y="140601"/>
                </a:lnTo>
                <a:lnTo>
                  <a:pt x="50584" y="145453"/>
                </a:lnTo>
                <a:lnTo>
                  <a:pt x="50393" y="147396"/>
                </a:lnTo>
                <a:lnTo>
                  <a:pt x="50114" y="151333"/>
                </a:lnTo>
                <a:lnTo>
                  <a:pt x="53657" y="149771"/>
                </a:lnTo>
                <a:lnTo>
                  <a:pt x="57277" y="148310"/>
                </a:lnTo>
                <a:lnTo>
                  <a:pt x="59016" y="145592"/>
                </a:lnTo>
                <a:lnTo>
                  <a:pt x="56921" y="144487"/>
                </a:lnTo>
                <a:lnTo>
                  <a:pt x="60109" y="137769"/>
                </a:lnTo>
                <a:lnTo>
                  <a:pt x="59766" y="136055"/>
                </a:lnTo>
                <a:lnTo>
                  <a:pt x="59309" y="133819"/>
                </a:lnTo>
                <a:lnTo>
                  <a:pt x="61633" y="133667"/>
                </a:lnTo>
                <a:lnTo>
                  <a:pt x="62788" y="133578"/>
                </a:lnTo>
                <a:close/>
              </a:path>
              <a:path w="344170" h="219710">
                <a:moveTo>
                  <a:pt x="65633" y="44056"/>
                </a:moveTo>
                <a:lnTo>
                  <a:pt x="60198" y="41465"/>
                </a:lnTo>
                <a:lnTo>
                  <a:pt x="59296" y="44894"/>
                </a:lnTo>
                <a:lnTo>
                  <a:pt x="62826" y="48285"/>
                </a:lnTo>
                <a:lnTo>
                  <a:pt x="63906" y="44018"/>
                </a:lnTo>
                <a:lnTo>
                  <a:pt x="65633" y="44056"/>
                </a:lnTo>
                <a:close/>
              </a:path>
              <a:path w="344170" h="219710">
                <a:moveTo>
                  <a:pt x="69697" y="155613"/>
                </a:moveTo>
                <a:lnTo>
                  <a:pt x="68999" y="154076"/>
                </a:lnTo>
                <a:lnTo>
                  <a:pt x="67932" y="156641"/>
                </a:lnTo>
                <a:lnTo>
                  <a:pt x="69697" y="155613"/>
                </a:lnTo>
                <a:close/>
              </a:path>
              <a:path w="344170" h="219710">
                <a:moveTo>
                  <a:pt x="71412" y="148209"/>
                </a:moveTo>
                <a:lnTo>
                  <a:pt x="67475" y="146939"/>
                </a:lnTo>
                <a:lnTo>
                  <a:pt x="67602" y="150177"/>
                </a:lnTo>
                <a:lnTo>
                  <a:pt x="60350" y="152361"/>
                </a:lnTo>
                <a:lnTo>
                  <a:pt x="63969" y="155346"/>
                </a:lnTo>
                <a:lnTo>
                  <a:pt x="68643" y="153314"/>
                </a:lnTo>
                <a:lnTo>
                  <a:pt x="68999" y="154076"/>
                </a:lnTo>
                <a:lnTo>
                  <a:pt x="69278" y="153403"/>
                </a:lnTo>
                <a:lnTo>
                  <a:pt x="71412" y="148209"/>
                </a:lnTo>
                <a:close/>
              </a:path>
              <a:path w="344170" h="219710">
                <a:moveTo>
                  <a:pt x="71983" y="198551"/>
                </a:moveTo>
                <a:lnTo>
                  <a:pt x="67932" y="196494"/>
                </a:lnTo>
                <a:lnTo>
                  <a:pt x="70218" y="198755"/>
                </a:lnTo>
                <a:lnTo>
                  <a:pt x="71983" y="198551"/>
                </a:lnTo>
                <a:close/>
              </a:path>
              <a:path w="344170" h="219710">
                <a:moveTo>
                  <a:pt x="72758" y="153797"/>
                </a:moveTo>
                <a:lnTo>
                  <a:pt x="69697" y="155613"/>
                </a:lnTo>
                <a:lnTo>
                  <a:pt x="71539" y="159626"/>
                </a:lnTo>
                <a:lnTo>
                  <a:pt x="72758" y="153797"/>
                </a:lnTo>
                <a:close/>
              </a:path>
              <a:path w="344170" h="219710">
                <a:moveTo>
                  <a:pt x="74129" y="47155"/>
                </a:moveTo>
                <a:lnTo>
                  <a:pt x="69761" y="48298"/>
                </a:lnTo>
                <a:lnTo>
                  <a:pt x="67602" y="49999"/>
                </a:lnTo>
                <a:lnTo>
                  <a:pt x="63690" y="48298"/>
                </a:lnTo>
                <a:lnTo>
                  <a:pt x="63474" y="52578"/>
                </a:lnTo>
                <a:lnTo>
                  <a:pt x="64198" y="51981"/>
                </a:lnTo>
                <a:lnTo>
                  <a:pt x="69596" y="51854"/>
                </a:lnTo>
                <a:lnTo>
                  <a:pt x="71920" y="53962"/>
                </a:lnTo>
                <a:lnTo>
                  <a:pt x="72161" y="51041"/>
                </a:lnTo>
                <a:lnTo>
                  <a:pt x="74129" y="47155"/>
                </a:lnTo>
                <a:close/>
              </a:path>
              <a:path w="344170" h="219710">
                <a:moveTo>
                  <a:pt x="75857" y="55118"/>
                </a:moveTo>
                <a:lnTo>
                  <a:pt x="73698" y="56832"/>
                </a:lnTo>
                <a:lnTo>
                  <a:pt x="73367" y="56781"/>
                </a:lnTo>
                <a:lnTo>
                  <a:pt x="73215" y="56591"/>
                </a:lnTo>
                <a:lnTo>
                  <a:pt x="72986" y="56464"/>
                </a:lnTo>
                <a:lnTo>
                  <a:pt x="72936" y="57086"/>
                </a:lnTo>
                <a:lnTo>
                  <a:pt x="72771" y="57746"/>
                </a:lnTo>
                <a:lnTo>
                  <a:pt x="72377" y="58547"/>
                </a:lnTo>
                <a:lnTo>
                  <a:pt x="75857" y="55118"/>
                </a:lnTo>
                <a:close/>
              </a:path>
              <a:path w="344170" h="219710">
                <a:moveTo>
                  <a:pt x="87718" y="180301"/>
                </a:moveTo>
                <a:lnTo>
                  <a:pt x="85928" y="180505"/>
                </a:lnTo>
                <a:lnTo>
                  <a:pt x="85763" y="180581"/>
                </a:lnTo>
                <a:lnTo>
                  <a:pt x="85572" y="180733"/>
                </a:lnTo>
                <a:lnTo>
                  <a:pt x="85953" y="181394"/>
                </a:lnTo>
                <a:lnTo>
                  <a:pt x="86436" y="182067"/>
                </a:lnTo>
                <a:lnTo>
                  <a:pt x="87299" y="182841"/>
                </a:lnTo>
                <a:lnTo>
                  <a:pt x="87452" y="181991"/>
                </a:lnTo>
                <a:lnTo>
                  <a:pt x="87718" y="180301"/>
                </a:lnTo>
                <a:close/>
              </a:path>
              <a:path w="344170" h="219710">
                <a:moveTo>
                  <a:pt x="88557" y="87604"/>
                </a:moveTo>
                <a:lnTo>
                  <a:pt x="87033" y="83312"/>
                </a:lnTo>
                <a:lnTo>
                  <a:pt x="86639" y="88430"/>
                </a:lnTo>
                <a:lnTo>
                  <a:pt x="88557" y="87604"/>
                </a:lnTo>
                <a:close/>
              </a:path>
              <a:path w="344170" h="219710">
                <a:moveTo>
                  <a:pt x="91744" y="187604"/>
                </a:moveTo>
                <a:lnTo>
                  <a:pt x="91516" y="187782"/>
                </a:lnTo>
                <a:lnTo>
                  <a:pt x="91694" y="187896"/>
                </a:lnTo>
                <a:lnTo>
                  <a:pt x="91744" y="187604"/>
                </a:lnTo>
                <a:close/>
              </a:path>
              <a:path w="344170" h="219710">
                <a:moveTo>
                  <a:pt x="93002" y="190398"/>
                </a:moveTo>
                <a:lnTo>
                  <a:pt x="83146" y="193192"/>
                </a:lnTo>
                <a:lnTo>
                  <a:pt x="81635" y="191719"/>
                </a:lnTo>
                <a:lnTo>
                  <a:pt x="83997" y="188544"/>
                </a:lnTo>
                <a:lnTo>
                  <a:pt x="83273" y="185953"/>
                </a:lnTo>
                <a:lnTo>
                  <a:pt x="82715" y="183489"/>
                </a:lnTo>
                <a:lnTo>
                  <a:pt x="85572" y="180733"/>
                </a:lnTo>
                <a:lnTo>
                  <a:pt x="85496" y="177241"/>
                </a:lnTo>
                <a:lnTo>
                  <a:pt x="87845" y="174396"/>
                </a:lnTo>
                <a:lnTo>
                  <a:pt x="89357" y="171348"/>
                </a:lnTo>
                <a:lnTo>
                  <a:pt x="86753" y="167233"/>
                </a:lnTo>
                <a:lnTo>
                  <a:pt x="85763" y="168173"/>
                </a:lnTo>
                <a:lnTo>
                  <a:pt x="82829" y="165976"/>
                </a:lnTo>
                <a:lnTo>
                  <a:pt x="81661" y="159512"/>
                </a:lnTo>
                <a:lnTo>
                  <a:pt x="78917" y="156502"/>
                </a:lnTo>
                <a:lnTo>
                  <a:pt x="74485" y="157721"/>
                </a:lnTo>
                <a:lnTo>
                  <a:pt x="69989" y="163017"/>
                </a:lnTo>
                <a:lnTo>
                  <a:pt x="73596" y="166001"/>
                </a:lnTo>
                <a:lnTo>
                  <a:pt x="78219" y="168046"/>
                </a:lnTo>
                <a:lnTo>
                  <a:pt x="76555" y="172351"/>
                </a:lnTo>
                <a:lnTo>
                  <a:pt x="80467" y="173634"/>
                </a:lnTo>
                <a:lnTo>
                  <a:pt x="78422" y="175488"/>
                </a:lnTo>
                <a:lnTo>
                  <a:pt x="74295" y="170891"/>
                </a:lnTo>
                <a:lnTo>
                  <a:pt x="74485" y="174205"/>
                </a:lnTo>
                <a:lnTo>
                  <a:pt x="79667" y="177850"/>
                </a:lnTo>
                <a:lnTo>
                  <a:pt x="77355" y="185585"/>
                </a:lnTo>
                <a:lnTo>
                  <a:pt x="69303" y="183832"/>
                </a:lnTo>
                <a:lnTo>
                  <a:pt x="63855" y="190157"/>
                </a:lnTo>
                <a:lnTo>
                  <a:pt x="66230" y="186626"/>
                </a:lnTo>
                <a:lnTo>
                  <a:pt x="63309" y="188531"/>
                </a:lnTo>
                <a:lnTo>
                  <a:pt x="60591" y="189611"/>
                </a:lnTo>
                <a:lnTo>
                  <a:pt x="59156" y="188036"/>
                </a:lnTo>
                <a:lnTo>
                  <a:pt x="65481" y="181648"/>
                </a:lnTo>
                <a:lnTo>
                  <a:pt x="60998" y="182841"/>
                </a:lnTo>
                <a:lnTo>
                  <a:pt x="59182" y="174663"/>
                </a:lnTo>
                <a:lnTo>
                  <a:pt x="55524" y="175755"/>
                </a:lnTo>
                <a:lnTo>
                  <a:pt x="60375" y="172885"/>
                </a:lnTo>
                <a:lnTo>
                  <a:pt x="56756" y="170014"/>
                </a:lnTo>
                <a:lnTo>
                  <a:pt x="53492" y="166649"/>
                </a:lnTo>
                <a:lnTo>
                  <a:pt x="50292" y="163550"/>
                </a:lnTo>
                <a:lnTo>
                  <a:pt x="62814" y="193763"/>
                </a:lnTo>
                <a:lnTo>
                  <a:pt x="70269" y="192112"/>
                </a:lnTo>
                <a:lnTo>
                  <a:pt x="76746" y="195567"/>
                </a:lnTo>
                <a:lnTo>
                  <a:pt x="77774" y="200406"/>
                </a:lnTo>
                <a:lnTo>
                  <a:pt x="74498" y="204978"/>
                </a:lnTo>
                <a:lnTo>
                  <a:pt x="75666" y="208991"/>
                </a:lnTo>
                <a:lnTo>
                  <a:pt x="81661" y="203327"/>
                </a:lnTo>
                <a:lnTo>
                  <a:pt x="79895" y="203492"/>
                </a:lnTo>
                <a:lnTo>
                  <a:pt x="86639" y="192786"/>
                </a:lnTo>
                <a:lnTo>
                  <a:pt x="87871" y="195961"/>
                </a:lnTo>
                <a:lnTo>
                  <a:pt x="93002" y="190398"/>
                </a:lnTo>
                <a:close/>
              </a:path>
              <a:path w="344170" h="219710">
                <a:moveTo>
                  <a:pt x="93497" y="189026"/>
                </a:moveTo>
                <a:lnTo>
                  <a:pt x="91694" y="187896"/>
                </a:lnTo>
                <a:lnTo>
                  <a:pt x="91414" y="189763"/>
                </a:lnTo>
                <a:lnTo>
                  <a:pt x="93497" y="189026"/>
                </a:lnTo>
                <a:close/>
              </a:path>
              <a:path w="344170" h="219710">
                <a:moveTo>
                  <a:pt x="96164" y="183121"/>
                </a:moveTo>
                <a:lnTo>
                  <a:pt x="95478" y="182524"/>
                </a:lnTo>
                <a:lnTo>
                  <a:pt x="95313" y="181038"/>
                </a:lnTo>
                <a:lnTo>
                  <a:pt x="93827" y="179628"/>
                </a:lnTo>
                <a:lnTo>
                  <a:pt x="91427" y="183997"/>
                </a:lnTo>
                <a:lnTo>
                  <a:pt x="92189" y="184708"/>
                </a:lnTo>
                <a:lnTo>
                  <a:pt x="91744" y="187604"/>
                </a:lnTo>
                <a:lnTo>
                  <a:pt x="93738" y="186029"/>
                </a:lnTo>
                <a:lnTo>
                  <a:pt x="94767" y="184442"/>
                </a:lnTo>
                <a:lnTo>
                  <a:pt x="96164" y="183121"/>
                </a:lnTo>
                <a:close/>
              </a:path>
              <a:path w="344170" h="219710">
                <a:moveTo>
                  <a:pt x="97447" y="181902"/>
                </a:moveTo>
                <a:lnTo>
                  <a:pt x="96164" y="183121"/>
                </a:lnTo>
                <a:lnTo>
                  <a:pt x="97294" y="184099"/>
                </a:lnTo>
                <a:lnTo>
                  <a:pt x="97447" y="181902"/>
                </a:lnTo>
                <a:close/>
              </a:path>
              <a:path w="344170" h="219710">
                <a:moveTo>
                  <a:pt x="98933" y="186182"/>
                </a:moveTo>
                <a:lnTo>
                  <a:pt x="97510" y="184289"/>
                </a:lnTo>
                <a:lnTo>
                  <a:pt x="97294" y="184099"/>
                </a:lnTo>
                <a:lnTo>
                  <a:pt x="97167" y="185953"/>
                </a:lnTo>
                <a:lnTo>
                  <a:pt x="98933" y="186182"/>
                </a:lnTo>
                <a:close/>
              </a:path>
              <a:path w="344170" h="219710">
                <a:moveTo>
                  <a:pt x="100672" y="189230"/>
                </a:moveTo>
                <a:lnTo>
                  <a:pt x="99618" y="187325"/>
                </a:lnTo>
                <a:lnTo>
                  <a:pt x="99644" y="186994"/>
                </a:lnTo>
                <a:lnTo>
                  <a:pt x="99695" y="186702"/>
                </a:lnTo>
                <a:lnTo>
                  <a:pt x="99618" y="186283"/>
                </a:lnTo>
                <a:lnTo>
                  <a:pt x="99288" y="186410"/>
                </a:lnTo>
                <a:lnTo>
                  <a:pt x="99161" y="186220"/>
                </a:lnTo>
                <a:lnTo>
                  <a:pt x="98933" y="186194"/>
                </a:lnTo>
                <a:lnTo>
                  <a:pt x="99199" y="186563"/>
                </a:lnTo>
                <a:lnTo>
                  <a:pt x="99415" y="186931"/>
                </a:lnTo>
                <a:lnTo>
                  <a:pt x="99606" y="187325"/>
                </a:lnTo>
                <a:lnTo>
                  <a:pt x="99339" y="190677"/>
                </a:lnTo>
                <a:lnTo>
                  <a:pt x="94195" y="189255"/>
                </a:lnTo>
                <a:lnTo>
                  <a:pt x="94970" y="188506"/>
                </a:lnTo>
                <a:lnTo>
                  <a:pt x="93497" y="189026"/>
                </a:lnTo>
                <a:lnTo>
                  <a:pt x="93675" y="189204"/>
                </a:lnTo>
                <a:lnTo>
                  <a:pt x="93802" y="189357"/>
                </a:lnTo>
                <a:lnTo>
                  <a:pt x="96837" y="193217"/>
                </a:lnTo>
                <a:lnTo>
                  <a:pt x="100634" y="191249"/>
                </a:lnTo>
                <a:lnTo>
                  <a:pt x="100672" y="189230"/>
                </a:lnTo>
                <a:close/>
              </a:path>
              <a:path w="344170" h="219710">
                <a:moveTo>
                  <a:pt x="102781" y="193319"/>
                </a:moveTo>
                <a:lnTo>
                  <a:pt x="101295" y="197650"/>
                </a:lnTo>
                <a:lnTo>
                  <a:pt x="98323" y="194716"/>
                </a:lnTo>
                <a:lnTo>
                  <a:pt x="98336" y="200494"/>
                </a:lnTo>
                <a:lnTo>
                  <a:pt x="102654" y="199986"/>
                </a:lnTo>
                <a:lnTo>
                  <a:pt x="102628" y="194157"/>
                </a:lnTo>
                <a:lnTo>
                  <a:pt x="102781" y="193319"/>
                </a:lnTo>
                <a:close/>
              </a:path>
              <a:path w="344170" h="219710">
                <a:moveTo>
                  <a:pt x="109550" y="54965"/>
                </a:moveTo>
                <a:lnTo>
                  <a:pt x="104787" y="56705"/>
                </a:lnTo>
                <a:lnTo>
                  <a:pt x="106095" y="58381"/>
                </a:lnTo>
                <a:lnTo>
                  <a:pt x="109550" y="54965"/>
                </a:lnTo>
                <a:close/>
              </a:path>
              <a:path w="344170" h="219710">
                <a:moveTo>
                  <a:pt x="123126" y="62509"/>
                </a:moveTo>
                <a:lnTo>
                  <a:pt x="119443" y="56603"/>
                </a:lnTo>
                <a:lnTo>
                  <a:pt x="118605" y="59994"/>
                </a:lnTo>
                <a:lnTo>
                  <a:pt x="116865" y="60020"/>
                </a:lnTo>
                <a:lnTo>
                  <a:pt x="111467" y="57518"/>
                </a:lnTo>
                <a:lnTo>
                  <a:pt x="108470" y="62661"/>
                </a:lnTo>
                <a:lnTo>
                  <a:pt x="115366" y="69430"/>
                </a:lnTo>
                <a:lnTo>
                  <a:pt x="116865" y="66827"/>
                </a:lnTo>
                <a:lnTo>
                  <a:pt x="119456" y="63398"/>
                </a:lnTo>
                <a:lnTo>
                  <a:pt x="123126" y="62509"/>
                </a:lnTo>
                <a:close/>
              </a:path>
              <a:path w="344170" h="219710">
                <a:moveTo>
                  <a:pt x="125768" y="191897"/>
                </a:moveTo>
                <a:lnTo>
                  <a:pt x="121754" y="190830"/>
                </a:lnTo>
                <a:lnTo>
                  <a:pt x="125615" y="192608"/>
                </a:lnTo>
                <a:lnTo>
                  <a:pt x="125768" y="191897"/>
                </a:lnTo>
                <a:close/>
              </a:path>
              <a:path w="344170" h="219710">
                <a:moveTo>
                  <a:pt x="132334" y="192620"/>
                </a:moveTo>
                <a:lnTo>
                  <a:pt x="127228" y="193357"/>
                </a:lnTo>
                <a:lnTo>
                  <a:pt x="125615" y="192608"/>
                </a:lnTo>
                <a:lnTo>
                  <a:pt x="123177" y="203847"/>
                </a:lnTo>
                <a:lnTo>
                  <a:pt x="131216" y="200215"/>
                </a:lnTo>
                <a:lnTo>
                  <a:pt x="132130" y="194005"/>
                </a:lnTo>
                <a:lnTo>
                  <a:pt x="132334" y="192620"/>
                </a:lnTo>
                <a:close/>
              </a:path>
              <a:path w="344170" h="219710">
                <a:moveTo>
                  <a:pt x="142062" y="210883"/>
                </a:moveTo>
                <a:lnTo>
                  <a:pt x="139179" y="208241"/>
                </a:lnTo>
                <a:lnTo>
                  <a:pt x="135001" y="208826"/>
                </a:lnTo>
                <a:lnTo>
                  <a:pt x="136690" y="214477"/>
                </a:lnTo>
                <a:lnTo>
                  <a:pt x="142062" y="210883"/>
                </a:lnTo>
                <a:close/>
              </a:path>
              <a:path w="344170" h="219710">
                <a:moveTo>
                  <a:pt x="144767" y="47777"/>
                </a:moveTo>
                <a:lnTo>
                  <a:pt x="142354" y="47180"/>
                </a:lnTo>
                <a:lnTo>
                  <a:pt x="142252" y="48666"/>
                </a:lnTo>
                <a:lnTo>
                  <a:pt x="142849" y="48666"/>
                </a:lnTo>
                <a:lnTo>
                  <a:pt x="144767" y="47777"/>
                </a:lnTo>
                <a:close/>
              </a:path>
              <a:path w="344170" h="219710">
                <a:moveTo>
                  <a:pt x="145046" y="208889"/>
                </a:moveTo>
                <a:lnTo>
                  <a:pt x="142062" y="210883"/>
                </a:lnTo>
                <a:lnTo>
                  <a:pt x="143751" y="212432"/>
                </a:lnTo>
                <a:lnTo>
                  <a:pt x="144614" y="212712"/>
                </a:lnTo>
                <a:lnTo>
                  <a:pt x="145046" y="208889"/>
                </a:lnTo>
                <a:close/>
              </a:path>
              <a:path w="344170" h="219710">
                <a:moveTo>
                  <a:pt x="145173" y="140500"/>
                </a:moveTo>
                <a:lnTo>
                  <a:pt x="143205" y="137591"/>
                </a:lnTo>
                <a:lnTo>
                  <a:pt x="139636" y="138912"/>
                </a:lnTo>
                <a:lnTo>
                  <a:pt x="135940" y="141046"/>
                </a:lnTo>
                <a:lnTo>
                  <a:pt x="141046" y="140322"/>
                </a:lnTo>
                <a:lnTo>
                  <a:pt x="140296" y="144411"/>
                </a:lnTo>
                <a:lnTo>
                  <a:pt x="141909" y="140195"/>
                </a:lnTo>
                <a:lnTo>
                  <a:pt x="143306" y="141566"/>
                </a:lnTo>
                <a:lnTo>
                  <a:pt x="145173" y="140500"/>
                </a:lnTo>
                <a:close/>
              </a:path>
              <a:path w="344170" h="219710">
                <a:moveTo>
                  <a:pt x="146507" y="40995"/>
                </a:moveTo>
                <a:lnTo>
                  <a:pt x="146418" y="40868"/>
                </a:lnTo>
                <a:lnTo>
                  <a:pt x="146304" y="40690"/>
                </a:lnTo>
                <a:lnTo>
                  <a:pt x="146202" y="40563"/>
                </a:lnTo>
                <a:lnTo>
                  <a:pt x="146138" y="40843"/>
                </a:lnTo>
                <a:lnTo>
                  <a:pt x="146113" y="41135"/>
                </a:lnTo>
                <a:lnTo>
                  <a:pt x="146062" y="41389"/>
                </a:lnTo>
                <a:lnTo>
                  <a:pt x="146507" y="40995"/>
                </a:lnTo>
                <a:close/>
              </a:path>
              <a:path w="344170" h="219710">
                <a:moveTo>
                  <a:pt x="146773" y="44234"/>
                </a:moveTo>
                <a:lnTo>
                  <a:pt x="145884" y="43561"/>
                </a:lnTo>
                <a:lnTo>
                  <a:pt x="146507" y="44348"/>
                </a:lnTo>
                <a:lnTo>
                  <a:pt x="146773" y="44234"/>
                </a:lnTo>
                <a:close/>
              </a:path>
              <a:path w="344170" h="219710">
                <a:moveTo>
                  <a:pt x="151853" y="208559"/>
                </a:moveTo>
                <a:lnTo>
                  <a:pt x="148691" y="214045"/>
                </a:lnTo>
                <a:lnTo>
                  <a:pt x="144614" y="212712"/>
                </a:lnTo>
                <a:lnTo>
                  <a:pt x="144106" y="217309"/>
                </a:lnTo>
                <a:lnTo>
                  <a:pt x="148145" y="219087"/>
                </a:lnTo>
                <a:lnTo>
                  <a:pt x="149847" y="214198"/>
                </a:lnTo>
                <a:lnTo>
                  <a:pt x="150583" y="212090"/>
                </a:lnTo>
                <a:lnTo>
                  <a:pt x="151663" y="210235"/>
                </a:lnTo>
                <a:lnTo>
                  <a:pt x="151853" y="208559"/>
                </a:lnTo>
                <a:close/>
              </a:path>
              <a:path w="344170" h="219710">
                <a:moveTo>
                  <a:pt x="152692" y="183730"/>
                </a:moveTo>
                <a:lnTo>
                  <a:pt x="144360" y="190004"/>
                </a:lnTo>
                <a:lnTo>
                  <a:pt x="141401" y="182181"/>
                </a:lnTo>
                <a:lnTo>
                  <a:pt x="136690" y="180441"/>
                </a:lnTo>
                <a:lnTo>
                  <a:pt x="137756" y="184404"/>
                </a:lnTo>
                <a:lnTo>
                  <a:pt x="143129" y="192659"/>
                </a:lnTo>
                <a:lnTo>
                  <a:pt x="148056" y="192709"/>
                </a:lnTo>
                <a:lnTo>
                  <a:pt x="146634" y="191287"/>
                </a:lnTo>
                <a:lnTo>
                  <a:pt x="152692" y="183730"/>
                </a:lnTo>
                <a:close/>
              </a:path>
              <a:path w="344170" h="219710">
                <a:moveTo>
                  <a:pt x="153606" y="33223"/>
                </a:moveTo>
                <a:lnTo>
                  <a:pt x="153403" y="27343"/>
                </a:lnTo>
                <a:lnTo>
                  <a:pt x="150698" y="28155"/>
                </a:lnTo>
                <a:lnTo>
                  <a:pt x="151091" y="25895"/>
                </a:lnTo>
                <a:lnTo>
                  <a:pt x="151422" y="23317"/>
                </a:lnTo>
                <a:lnTo>
                  <a:pt x="148475" y="23177"/>
                </a:lnTo>
                <a:lnTo>
                  <a:pt x="149758" y="28232"/>
                </a:lnTo>
                <a:lnTo>
                  <a:pt x="145681" y="30797"/>
                </a:lnTo>
                <a:lnTo>
                  <a:pt x="137515" y="32613"/>
                </a:lnTo>
                <a:lnTo>
                  <a:pt x="138125" y="36855"/>
                </a:lnTo>
                <a:lnTo>
                  <a:pt x="142201" y="33566"/>
                </a:lnTo>
                <a:lnTo>
                  <a:pt x="144360" y="37947"/>
                </a:lnTo>
                <a:lnTo>
                  <a:pt x="146202" y="40563"/>
                </a:lnTo>
                <a:lnTo>
                  <a:pt x="146608" y="38925"/>
                </a:lnTo>
                <a:lnTo>
                  <a:pt x="147142" y="37274"/>
                </a:lnTo>
                <a:lnTo>
                  <a:pt x="146075" y="35890"/>
                </a:lnTo>
                <a:lnTo>
                  <a:pt x="151015" y="33261"/>
                </a:lnTo>
                <a:lnTo>
                  <a:pt x="153606" y="33223"/>
                </a:lnTo>
                <a:close/>
              </a:path>
              <a:path w="344170" h="219710">
                <a:moveTo>
                  <a:pt x="157111" y="131800"/>
                </a:moveTo>
                <a:lnTo>
                  <a:pt x="156171" y="133781"/>
                </a:lnTo>
                <a:lnTo>
                  <a:pt x="157073" y="133362"/>
                </a:lnTo>
                <a:lnTo>
                  <a:pt x="157111" y="131800"/>
                </a:lnTo>
                <a:close/>
              </a:path>
              <a:path w="344170" h="219710">
                <a:moveTo>
                  <a:pt x="159512" y="176885"/>
                </a:moveTo>
                <a:lnTo>
                  <a:pt x="158965" y="180276"/>
                </a:lnTo>
                <a:lnTo>
                  <a:pt x="159308" y="179933"/>
                </a:lnTo>
                <a:lnTo>
                  <a:pt x="159512" y="176885"/>
                </a:lnTo>
                <a:close/>
              </a:path>
              <a:path w="344170" h="219710">
                <a:moveTo>
                  <a:pt x="159918" y="179324"/>
                </a:moveTo>
                <a:lnTo>
                  <a:pt x="159308" y="179933"/>
                </a:lnTo>
                <a:lnTo>
                  <a:pt x="158889" y="186016"/>
                </a:lnTo>
                <a:lnTo>
                  <a:pt x="159918" y="179324"/>
                </a:lnTo>
                <a:close/>
              </a:path>
              <a:path w="344170" h="219710">
                <a:moveTo>
                  <a:pt x="160591" y="137337"/>
                </a:moveTo>
                <a:lnTo>
                  <a:pt x="158369" y="136156"/>
                </a:lnTo>
                <a:lnTo>
                  <a:pt x="160375" y="133553"/>
                </a:lnTo>
                <a:lnTo>
                  <a:pt x="159956" y="132003"/>
                </a:lnTo>
                <a:lnTo>
                  <a:pt x="157073" y="133362"/>
                </a:lnTo>
                <a:lnTo>
                  <a:pt x="157010" y="137223"/>
                </a:lnTo>
                <a:lnTo>
                  <a:pt x="160591" y="137337"/>
                </a:lnTo>
                <a:close/>
              </a:path>
              <a:path w="344170" h="219710">
                <a:moveTo>
                  <a:pt x="161798" y="130860"/>
                </a:moveTo>
                <a:lnTo>
                  <a:pt x="161175" y="131165"/>
                </a:lnTo>
                <a:lnTo>
                  <a:pt x="160642" y="131343"/>
                </a:lnTo>
                <a:lnTo>
                  <a:pt x="159956" y="131902"/>
                </a:lnTo>
                <a:lnTo>
                  <a:pt x="160451" y="131762"/>
                </a:lnTo>
                <a:lnTo>
                  <a:pt x="161023" y="131432"/>
                </a:lnTo>
                <a:lnTo>
                  <a:pt x="161798" y="130860"/>
                </a:lnTo>
                <a:close/>
              </a:path>
              <a:path w="344170" h="219710">
                <a:moveTo>
                  <a:pt x="164896" y="168706"/>
                </a:moveTo>
                <a:lnTo>
                  <a:pt x="158178" y="164947"/>
                </a:lnTo>
                <a:lnTo>
                  <a:pt x="156324" y="161188"/>
                </a:lnTo>
                <a:lnTo>
                  <a:pt x="154800" y="155816"/>
                </a:lnTo>
                <a:lnTo>
                  <a:pt x="160121" y="158178"/>
                </a:lnTo>
                <a:lnTo>
                  <a:pt x="160426" y="156514"/>
                </a:lnTo>
                <a:lnTo>
                  <a:pt x="155219" y="153327"/>
                </a:lnTo>
                <a:lnTo>
                  <a:pt x="149326" y="159054"/>
                </a:lnTo>
                <a:lnTo>
                  <a:pt x="154940" y="159804"/>
                </a:lnTo>
                <a:lnTo>
                  <a:pt x="152133" y="166712"/>
                </a:lnTo>
                <a:lnTo>
                  <a:pt x="148031" y="166535"/>
                </a:lnTo>
                <a:lnTo>
                  <a:pt x="147815" y="172224"/>
                </a:lnTo>
                <a:lnTo>
                  <a:pt x="153225" y="166573"/>
                </a:lnTo>
                <a:lnTo>
                  <a:pt x="153327" y="169519"/>
                </a:lnTo>
                <a:lnTo>
                  <a:pt x="153847" y="166458"/>
                </a:lnTo>
                <a:lnTo>
                  <a:pt x="158407" y="166446"/>
                </a:lnTo>
                <a:lnTo>
                  <a:pt x="159067" y="170192"/>
                </a:lnTo>
                <a:lnTo>
                  <a:pt x="159842" y="174053"/>
                </a:lnTo>
                <a:lnTo>
                  <a:pt x="164795" y="174421"/>
                </a:lnTo>
                <a:lnTo>
                  <a:pt x="164896" y="168706"/>
                </a:lnTo>
                <a:close/>
              </a:path>
              <a:path w="344170" h="219710">
                <a:moveTo>
                  <a:pt x="166839" y="195287"/>
                </a:moveTo>
                <a:lnTo>
                  <a:pt x="164299" y="194729"/>
                </a:lnTo>
                <a:lnTo>
                  <a:pt x="165696" y="197891"/>
                </a:lnTo>
                <a:lnTo>
                  <a:pt x="166839" y="195287"/>
                </a:lnTo>
                <a:close/>
              </a:path>
              <a:path w="344170" h="219710">
                <a:moveTo>
                  <a:pt x="168008" y="192595"/>
                </a:moveTo>
                <a:lnTo>
                  <a:pt x="166585" y="190423"/>
                </a:lnTo>
                <a:lnTo>
                  <a:pt x="167551" y="189420"/>
                </a:lnTo>
                <a:lnTo>
                  <a:pt x="166141" y="187248"/>
                </a:lnTo>
                <a:lnTo>
                  <a:pt x="163995" y="190855"/>
                </a:lnTo>
                <a:lnTo>
                  <a:pt x="163055" y="191858"/>
                </a:lnTo>
                <a:lnTo>
                  <a:pt x="163779" y="193522"/>
                </a:lnTo>
                <a:lnTo>
                  <a:pt x="166471" y="191262"/>
                </a:lnTo>
                <a:lnTo>
                  <a:pt x="168008" y="192595"/>
                </a:lnTo>
                <a:close/>
              </a:path>
              <a:path w="344170" h="219710">
                <a:moveTo>
                  <a:pt x="168236" y="178511"/>
                </a:moveTo>
                <a:lnTo>
                  <a:pt x="165569" y="179235"/>
                </a:lnTo>
                <a:lnTo>
                  <a:pt x="167106" y="180111"/>
                </a:lnTo>
                <a:lnTo>
                  <a:pt x="168236" y="178511"/>
                </a:lnTo>
                <a:close/>
              </a:path>
              <a:path w="344170" h="219710">
                <a:moveTo>
                  <a:pt x="170916" y="182321"/>
                </a:moveTo>
                <a:lnTo>
                  <a:pt x="167106" y="180111"/>
                </a:lnTo>
                <a:lnTo>
                  <a:pt x="166116" y="181533"/>
                </a:lnTo>
                <a:lnTo>
                  <a:pt x="170916" y="182321"/>
                </a:lnTo>
                <a:close/>
              </a:path>
              <a:path w="344170" h="219710">
                <a:moveTo>
                  <a:pt x="171043" y="92227"/>
                </a:moveTo>
                <a:lnTo>
                  <a:pt x="169481" y="89458"/>
                </a:lnTo>
                <a:lnTo>
                  <a:pt x="168224" y="94183"/>
                </a:lnTo>
                <a:lnTo>
                  <a:pt x="171043" y="92227"/>
                </a:lnTo>
                <a:close/>
              </a:path>
              <a:path w="344170" h="219710">
                <a:moveTo>
                  <a:pt x="173367" y="5435"/>
                </a:moveTo>
                <a:lnTo>
                  <a:pt x="172834" y="1739"/>
                </a:lnTo>
                <a:lnTo>
                  <a:pt x="172339" y="6794"/>
                </a:lnTo>
                <a:lnTo>
                  <a:pt x="173367" y="5435"/>
                </a:lnTo>
                <a:close/>
              </a:path>
              <a:path w="344170" h="219710">
                <a:moveTo>
                  <a:pt x="174167" y="176898"/>
                </a:moveTo>
                <a:lnTo>
                  <a:pt x="171323" y="174117"/>
                </a:lnTo>
                <a:lnTo>
                  <a:pt x="168236" y="178511"/>
                </a:lnTo>
                <a:lnTo>
                  <a:pt x="174167" y="176898"/>
                </a:lnTo>
                <a:close/>
              </a:path>
              <a:path w="344170" h="219710">
                <a:moveTo>
                  <a:pt x="174193" y="62230"/>
                </a:moveTo>
                <a:lnTo>
                  <a:pt x="173342" y="62014"/>
                </a:lnTo>
                <a:lnTo>
                  <a:pt x="171996" y="63944"/>
                </a:lnTo>
                <a:lnTo>
                  <a:pt x="174193" y="62230"/>
                </a:lnTo>
                <a:close/>
              </a:path>
              <a:path w="344170" h="219710">
                <a:moveTo>
                  <a:pt x="176237" y="188518"/>
                </a:moveTo>
                <a:lnTo>
                  <a:pt x="175691" y="186880"/>
                </a:lnTo>
                <a:lnTo>
                  <a:pt x="175133" y="188849"/>
                </a:lnTo>
                <a:lnTo>
                  <a:pt x="176237" y="188518"/>
                </a:lnTo>
                <a:close/>
              </a:path>
              <a:path w="344170" h="219710">
                <a:moveTo>
                  <a:pt x="176250" y="107442"/>
                </a:moveTo>
                <a:lnTo>
                  <a:pt x="175704" y="106019"/>
                </a:lnTo>
                <a:lnTo>
                  <a:pt x="174193" y="105473"/>
                </a:lnTo>
                <a:lnTo>
                  <a:pt x="168986" y="110972"/>
                </a:lnTo>
                <a:lnTo>
                  <a:pt x="175717" y="109842"/>
                </a:lnTo>
                <a:lnTo>
                  <a:pt x="176250" y="107442"/>
                </a:lnTo>
                <a:close/>
              </a:path>
              <a:path w="344170" h="219710">
                <a:moveTo>
                  <a:pt x="176695" y="191922"/>
                </a:moveTo>
                <a:lnTo>
                  <a:pt x="172275" y="191820"/>
                </a:lnTo>
                <a:lnTo>
                  <a:pt x="173875" y="192989"/>
                </a:lnTo>
                <a:lnTo>
                  <a:pt x="176695" y="191922"/>
                </a:lnTo>
                <a:close/>
              </a:path>
              <a:path w="344170" h="219710">
                <a:moveTo>
                  <a:pt x="177647" y="195719"/>
                </a:moveTo>
                <a:lnTo>
                  <a:pt x="173875" y="192989"/>
                </a:lnTo>
                <a:lnTo>
                  <a:pt x="172923" y="193344"/>
                </a:lnTo>
                <a:lnTo>
                  <a:pt x="170815" y="196977"/>
                </a:lnTo>
                <a:lnTo>
                  <a:pt x="177647" y="195719"/>
                </a:lnTo>
                <a:close/>
              </a:path>
              <a:path w="344170" h="219710">
                <a:moveTo>
                  <a:pt x="177901" y="64985"/>
                </a:moveTo>
                <a:lnTo>
                  <a:pt x="177063" y="59994"/>
                </a:lnTo>
                <a:lnTo>
                  <a:pt x="174193" y="62230"/>
                </a:lnTo>
                <a:lnTo>
                  <a:pt x="176949" y="62941"/>
                </a:lnTo>
                <a:lnTo>
                  <a:pt x="177901" y="64985"/>
                </a:lnTo>
                <a:close/>
              </a:path>
              <a:path w="344170" h="219710">
                <a:moveTo>
                  <a:pt x="177977" y="179412"/>
                </a:moveTo>
                <a:lnTo>
                  <a:pt x="176822" y="182079"/>
                </a:lnTo>
                <a:lnTo>
                  <a:pt x="173164" y="177888"/>
                </a:lnTo>
                <a:lnTo>
                  <a:pt x="174244" y="182524"/>
                </a:lnTo>
                <a:lnTo>
                  <a:pt x="175691" y="186880"/>
                </a:lnTo>
                <a:lnTo>
                  <a:pt x="176593" y="183680"/>
                </a:lnTo>
                <a:lnTo>
                  <a:pt x="177101" y="182105"/>
                </a:lnTo>
                <a:lnTo>
                  <a:pt x="177977" y="179412"/>
                </a:lnTo>
                <a:close/>
              </a:path>
              <a:path w="344170" h="219710">
                <a:moveTo>
                  <a:pt x="180213" y="174980"/>
                </a:moveTo>
                <a:lnTo>
                  <a:pt x="178689" y="173647"/>
                </a:lnTo>
                <a:lnTo>
                  <a:pt x="177152" y="173139"/>
                </a:lnTo>
                <a:lnTo>
                  <a:pt x="175209" y="175094"/>
                </a:lnTo>
                <a:lnTo>
                  <a:pt x="178511" y="175260"/>
                </a:lnTo>
                <a:lnTo>
                  <a:pt x="179146" y="176771"/>
                </a:lnTo>
                <a:lnTo>
                  <a:pt x="180213" y="174980"/>
                </a:lnTo>
                <a:close/>
              </a:path>
              <a:path w="344170" h="219710">
                <a:moveTo>
                  <a:pt x="180606" y="196977"/>
                </a:moveTo>
                <a:lnTo>
                  <a:pt x="178790" y="197523"/>
                </a:lnTo>
                <a:lnTo>
                  <a:pt x="175653" y="197535"/>
                </a:lnTo>
                <a:lnTo>
                  <a:pt x="177050" y="200736"/>
                </a:lnTo>
                <a:lnTo>
                  <a:pt x="180606" y="196977"/>
                </a:lnTo>
                <a:close/>
              </a:path>
              <a:path w="344170" h="219710">
                <a:moveTo>
                  <a:pt x="181965" y="196430"/>
                </a:moveTo>
                <a:lnTo>
                  <a:pt x="181800" y="195732"/>
                </a:lnTo>
                <a:lnTo>
                  <a:pt x="180606" y="196977"/>
                </a:lnTo>
                <a:lnTo>
                  <a:pt x="181381" y="196748"/>
                </a:lnTo>
                <a:lnTo>
                  <a:pt x="181965" y="196430"/>
                </a:lnTo>
                <a:close/>
              </a:path>
              <a:path w="344170" h="219710">
                <a:moveTo>
                  <a:pt x="182384" y="7442"/>
                </a:moveTo>
                <a:lnTo>
                  <a:pt x="181762" y="6413"/>
                </a:lnTo>
                <a:lnTo>
                  <a:pt x="179412" y="2476"/>
                </a:lnTo>
                <a:lnTo>
                  <a:pt x="178752" y="4991"/>
                </a:lnTo>
                <a:lnTo>
                  <a:pt x="177685" y="5867"/>
                </a:lnTo>
                <a:lnTo>
                  <a:pt x="177520" y="0"/>
                </a:lnTo>
                <a:lnTo>
                  <a:pt x="173469" y="5308"/>
                </a:lnTo>
                <a:lnTo>
                  <a:pt x="173278" y="6235"/>
                </a:lnTo>
                <a:lnTo>
                  <a:pt x="168427" y="15265"/>
                </a:lnTo>
                <a:lnTo>
                  <a:pt x="166662" y="22059"/>
                </a:lnTo>
                <a:lnTo>
                  <a:pt x="168846" y="20320"/>
                </a:lnTo>
                <a:lnTo>
                  <a:pt x="169989" y="24015"/>
                </a:lnTo>
                <a:lnTo>
                  <a:pt x="168630" y="30632"/>
                </a:lnTo>
                <a:lnTo>
                  <a:pt x="168516" y="35242"/>
                </a:lnTo>
                <a:lnTo>
                  <a:pt x="168300" y="39636"/>
                </a:lnTo>
                <a:lnTo>
                  <a:pt x="169506" y="42710"/>
                </a:lnTo>
                <a:lnTo>
                  <a:pt x="176034" y="40665"/>
                </a:lnTo>
                <a:lnTo>
                  <a:pt x="176060" y="37198"/>
                </a:lnTo>
                <a:lnTo>
                  <a:pt x="172707" y="36436"/>
                </a:lnTo>
                <a:lnTo>
                  <a:pt x="169989" y="35433"/>
                </a:lnTo>
                <a:lnTo>
                  <a:pt x="171983" y="31267"/>
                </a:lnTo>
                <a:lnTo>
                  <a:pt x="172567" y="31953"/>
                </a:lnTo>
                <a:lnTo>
                  <a:pt x="172745" y="31369"/>
                </a:lnTo>
                <a:lnTo>
                  <a:pt x="174485" y="25476"/>
                </a:lnTo>
                <a:lnTo>
                  <a:pt x="176022" y="21272"/>
                </a:lnTo>
                <a:lnTo>
                  <a:pt x="176453" y="20091"/>
                </a:lnTo>
                <a:lnTo>
                  <a:pt x="178943" y="14503"/>
                </a:lnTo>
                <a:lnTo>
                  <a:pt x="182384" y="7442"/>
                </a:lnTo>
                <a:close/>
              </a:path>
              <a:path w="344170" h="219710">
                <a:moveTo>
                  <a:pt x="183908" y="192087"/>
                </a:moveTo>
                <a:lnTo>
                  <a:pt x="182029" y="186753"/>
                </a:lnTo>
                <a:lnTo>
                  <a:pt x="176237" y="188518"/>
                </a:lnTo>
                <a:lnTo>
                  <a:pt x="177292" y="191693"/>
                </a:lnTo>
                <a:lnTo>
                  <a:pt x="176695" y="191922"/>
                </a:lnTo>
                <a:lnTo>
                  <a:pt x="183908" y="192087"/>
                </a:lnTo>
                <a:close/>
              </a:path>
              <a:path w="344170" h="219710">
                <a:moveTo>
                  <a:pt x="186118" y="73952"/>
                </a:moveTo>
                <a:lnTo>
                  <a:pt x="185750" y="70827"/>
                </a:lnTo>
                <a:lnTo>
                  <a:pt x="185000" y="64554"/>
                </a:lnTo>
                <a:lnTo>
                  <a:pt x="180124" y="65379"/>
                </a:lnTo>
                <a:lnTo>
                  <a:pt x="175145" y="69100"/>
                </a:lnTo>
                <a:lnTo>
                  <a:pt x="171386" y="74129"/>
                </a:lnTo>
                <a:lnTo>
                  <a:pt x="174180" y="67043"/>
                </a:lnTo>
                <a:lnTo>
                  <a:pt x="165646" y="75018"/>
                </a:lnTo>
                <a:lnTo>
                  <a:pt x="165125" y="71374"/>
                </a:lnTo>
                <a:lnTo>
                  <a:pt x="165430" y="71120"/>
                </a:lnTo>
                <a:lnTo>
                  <a:pt x="169303" y="67792"/>
                </a:lnTo>
                <a:lnTo>
                  <a:pt x="171983" y="63957"/>
                </a:lnTo>
                <a:lnTo>
                  <a:pt x="171678" y="63741"/>
                </a:lnTo>
                <a:lnTo>
                  <a:pt x="168821" y="61518"/>
                </a:lnTo>
                <a:lnTo>
                  <a:pt x="168719" y="61391"/>
                </a:lnTo>
                <a:lnTo>
                  <a:pt x="167551" y="58115"/>
                </a:lnTo>
                <a:lnTo>
                  <a:pt x="168275" y="56184"/>
                </a:lnTo>
                <a:lnTo>
                  <a:pt x="168681" y="54356"/>
                </a:lnTo>
                <a:lnTo>
                  <a:pt x="167068" y="54229"/>
                </a:lnTo>
                <a:lnTo>
                  <a:pt x="166903" y="55448"/>
                </a:lnTo>
                <a:lnTo>
                  <a:pt x="167093" y="56832"/>
                </a:lnTo>
                <a:lnTo>
                  <a:pt x="167538" y="58115"/>
                </a:lnTo>
                <a:lnTo>
                  <a:pt x="166890" y="59855"/>
                </a:lnTo>
                <a:lnTo>
                  <a:pt x="166103" y="61506"/>
                </a:lnTo>
                <a:lnTo>
                  <a:pt x="166103" y="62052"/>
                </a:lnTo>
                <a:lnTo>
                  <a:pt x="166179" y="62382"/>
                </a:lnTo>
                <a:lnTo>
                  <a:pt x="162483" y="62522"/>
                </a:lnTo>
                <a:lnTo>
                  <a:pt x="163068" y="60261"/>
                </a:lnTo>
                <a:lnTo>
                  <a:pt x="163830" y="58318"/>
                </a:lnTo>
                <a:lnTo>
                  <a:pt x="164274" y="58254"/>
                </a:lnTo>
                <a:lnTo>
                  <a:pt x="164350" y="58000"/>
                </a:lnTo>
                <a:lnTo>
                  <a:pt x="166585" y="50647"/>
                </a:lnTo>
                <a:lnTo>
                  <a:pt x="166319" y="50076"/>
                </a:lnTo>
                <a:lnTo>
                  <a:pt x="165646" y="48615"/>
                </a:lnTo>
                <a:lnTo>
                  <a:pt x="160667" y="49326"/>
                </a:lnTo>
                <a:lnTo>
                  <a:pt x="165404" y="44805"/>
                </a:lnTo>
                <a:lnTo>
                  <a:pt x="168617" y="41744"/>
                </a:lnTo>
                <a:lnTo>
                  <a:pt x="163741" y="44589"/>
                </a:lnTo>
                <a:lnTo>
                  <a:pt x="162356" y="41681"/>
                </a:lnTo>
                <a:lnTo>
                  <a:pt x="160934" y="38684"/>
                </a:lnTo>
                <a:lnTo>
                  <a:pt x="161290" y="36499"/>
                </a:lnTo>
                <a:lnTo>
                  <a:pt x="155917" y="40830"/>
                </a:lnTo>
                <a:lnTo>
                  <a:pt x="155295" y="36588"/>
                </a:lnTo>
                <a:lnTo>
                  <a:pt x="153974" y="34937"/>
                </a:lnTo>
                <a:lnTo>
                  <a:pt x="154406" y="39979"/>
                </a:lnTo>
                <a:lnTo>
                  <a:pt x="154825" y="41706"/>
                </a:lnTo>
                <a:lnTo>
                  <a:pt x="151307" y="41440"/>
                </a:lnTo>
                <a:lnTo>
                  <a:pt x="150990" y="41757"/>
                </a:lnTo>
                <a:lnTo>
                  <a:pt x="150507" y="42710"/>
                </a:lnTo>
                <a:lnTo>
                  <a:pt x="146773" y="44234"/>
                </a:lnTo>
                <a:lnTo>
                  <a:pt x="147993" y="45161"/>
                </a:lnTo>
                <a:lnTo>
                  <a:pt x="149936" y="47701"/>
                </a:lnTo>
                <a:lnTo>
                  <a:pt x="144399" y="53721"/>
                </a:lnTo>
                <a:lnTo>
                  <a:pt x="142709" y="49758"/>
                </a:lnTo>
                <a:lnTo>
                  <a:pt x="142265" y="48691"/>
                </a:lnTo>
                <a:lnTo>
                  <a:pt x="141986" y="48666"/>
                </a:lnTo>
                <a:lnTo>
                  <a:pt x="142087" y="48285"/>
                </a:lnTo>
                <a:lnTo>
                  <a:pt x="141528" y="46977"/>
                </a:lnTo>
                <a:lnTo>
                  <a:pt x="142354" y="47180"/>
                </a:lnTo>
                <a:lnTo>
                  <a:pt x="142557" y="46342"/>
                </a:lnTo>
                <a:lnTo>
                  <a:pt x="142621" y="46101"/>
                </a:lnTo>
                <a:lnTo>
                  <a:pt x="145834" y="43522"/>
                </a:lnTo>
                <a:lnTo>
                  <a:pt x="146062" y="41389"/>
                </a:lnTo>
                <a:lnTo>
                  <a:pt x="140931" y="46126"/>
                </a:lnTo>
                <a:lnTo>
                  <a:pt x="140919" y="43611"/>
                </a:lnTo>
                <a:lnTo>
                  <a:pt x="140906" y="42722"/>
                </a:lnTo>
                <a:lnTo>
                  <a:pt x="138569" y="41897"/>
                </a:lnTo>
                <a:lnTo>
                  <a:pt x="137058" y="41084"/>
                </a:lnTo>
                <a:lnTo>
                  <a:pt x="134899" y="42824"/>
                </a:lnTo>
                <a:lnTo>
                  <a:pt x="133616" y="41135"/>
                </a:lnTo>
                <a:lnTo>
                  <a:pt x="132105" y="43700"/>
                </a:lnTo>
                <a:lnTo>
                  <a:pt x="130175" y="51358"/>
                </a:lnTo>
                <a:lnTo>
                  <a:pt x="137274" y="50444"/>
                </a:lnTo>
                <a:lnTo>
                  <a:pt x="140906" y="49517"/>
                </a:lnTo>
                <a:lnTo>
                  <a:pt x="138976" y="53835"/>
                </a:lnTo>
                <a:lnTo>
                  <a:pt x="144018" y="54483"/>
                </a:lnTo>
                <a:lnTo>
                  <a:pt x="142189" y="59410"/>
                </a:lnTo>
                <a:lnTo>
                  <a:pt x="140474" y="64858"/>
                </a:lnTo>
                <a:lnTo>
                  <a:pt x="135750" y="70891"/>
                </a:lnTo>
                <a:lnTo>
                  <a:pt x="141427" y="67945"/>
                </a:lnTo>
                <a:lnTo>
                  <a:pt x="136271" y="77546"/>
                </a:lnTo>
                <a:lnTo>
                  <a:pt x="141160" y="71704"/>
                </a:lnTo>
                <a:lnTo>
                  <a:pt x="137985" y="77660"/>
                </a:lnTo>
                <a:lnTo>
                  <a:pt x="129146" y="81178"/>
                </a:lnTo>
                <a:lnTo>
                  <a:pt x="129070" y="85940"/>
                </a:lnTo>
                <a:lnTo>
                  <a:pt x="134721" y="89039"/>
                </a:lnTo>
                <a:lnTo>
                  <a:pt x="135813" y="95846"/>
                </a:lnTo>
                <a:lnTo>
                  <a:pt x="136779" y="102539"/>
                </a:lnTo>
                <a:lnTo>
                  <a:pt x="134912" y="103543"/>
                </a:lnTo>
                <a:lnTo>
                  <a:pt x="132422" y="106946"/>
                </a:lnTo>
                <a:lnTo>
                  <a:pt x="131368" y="104762"/>
                </a:lnTo>
                <a:lnTo>
                  <a:pt x="130962" y="109435"/>
                </a:lnTo>
                <a:lnTo>
                  <a:pt x="134962" y="107289"/>
                </a:lnTo>
                <a:lnTo>
                  <a:pt x="136601" y="106400"/>
                </a:lnTo>
                <a:lnTo>
                  <a:pt x="141998" y="113461"/>
                </a:lnTo>
                <a:lnTo>
                  <a:pt x="142214" y="112623"/>
                </a:lnTo>
                <a:lnTo>
                  <a:pt x="146392" y="115138"/>
                </a:lnTo>
                <a:lnTo>
                  <a:pt x="146050" y="116281"/>
                </a:lnTo>
                <a:lnTo>
                  <a:pt x="145923" y="116941"/>
                </a:lnTo>
                <a:lnTo>
                  <a:pt x="146697" y="123710"/>
                </a:lnTo>
                <a:lnTo>
                  <a:pt x="154038" y="120777"/>
                </a:lnTo>
                <a:lnTo>
                  <a:pt x="156489" y="122250"/>
                </a:lnTo>
                <a:lnTo>
                  <a:pt x="157810" y="126225"/>
                </a:lnTo>
                <a:lnTo>
                  <a:pt x="158724" y="127292"/>
                </a:lnTo>
                <a:lnTo>
                  <a:pt x="153644" y="130517"/>
                </a:lnTo>
                <a:lnTo>
                  <a:pt x="157124" y="131102"/>
                </a:lnTo>
                <a:lnTo>
                  <a:pt x="157111" y="131800"/>
                </a:lnTo>
                <a:lnTo>
                  <a:pt x="159042" y="127673"/>
                </a:lnTo>
                <a:lnTo>
                  <a:pt x="161772" y="130835"/>
                </a:lnTo>
                <a:lnTo>
                  <a:pt x="169697" y="126517"/>
                </a:lnTo>
                <a:lnTo>
                  <a:pt x="170878" y="140347"/>
                </a:lnTo>
                <a:lnTo>
                  <a:pt x="174917" y="138963"/>
                </a:lnTo>
                <a:lnTo>
                  <a:pt x="176009" y="133235"/>
                </a:lnTo>
                <a:lnTo>
                  <a:pt x="179197" y="133477"/>
                </a:lnTo>
                <a:lnTo>
                  <a:pt x="177520" y="129984"/>
                </a:lnTo>
                <a:lnTo>
                  <a:pt x="175856" y="127330"/>
                </a:lnTo>
                <a:lnTo>
                  <a:pt x="174764" y="125603"/>
                </a:lnTo>
                <a:lnTo>
                  <a:pt x="174180" y="124675"/>
                </a:lnTo>
                <a:lnTo>
                  <a:pt x="178917" y="120650"/>
                </a:lnTo>
                <a:lnTo>
                  <a:pt x="179247" y="121132"/>
                </a:lnTo>
                <a:lnTo>
                  <a:pt x="179743" y="121500"/>
                </a:lnTo>
                <a:lnTo>
                  <a:pt x="180682" y="121475"/>
                </a:lnTo>
                <a:lnTo>
                  <a:pt x="179349" y="120116"/>
                </a:lnTo>
                <a:lnTo>
                  <a:pt x="179133" y="120269"/>
                </a:lnTo>
                <a:lnTo>
                  <a:pt x="179133" y="120472"/>
                </a:lnTo>
                <a:lnTo>
                  <a:pt x="178930" y="120637"/>
                </a:lnTo>
                <a:lnTo>
                  <a:pt x="177304" y="118135"/>
                </a:lnTo>
                <a:lnTo>
                  <a:pt x="181787" y="110629"/>
                </a:lnTo>
                <a:lnTo>
                  <a:pt x="175933" y="112903"/>
                </a:lnTo>
                <a:lnTo>
                  <a:pt x="175412" y="115341"/>
                </a:lnTo>
                <a:lnTo>
                  <a:pt x="175094" y="117843"/>
                </a:lnTo>
                <a:lnTo>
                  <a:pt x="175133" y="120815"/>
                </a:lnTo>
                <a:lnTo>
                  <a:pt x="169468" y="124904"/>
                </a:lnTo>
                <a:lnTo>
                  <a:pt x="168351" y="122682"/>
                </a:lnTo>
                <a:lnTo>
                  <a:pt x="166547" y="119100"/>
                </a:lnTo>
                <a:lnTo>
                  <a:pt x="167182" y="115963"/>
                </a:lnTo>
                <a:lnTo>
                  <a:pt x="162585" y="114300"/>
                </a:lnTo>
                <a:lnTo>
                  <a:pt x="161582" y="115227"/>
                </a:lnTo>
                <a:lnTo>
                  <a:pt x="160909" y="113982"/>
                </a:lnTo>
                <a:lnTo>
                  <a:pt x="159232" y="110921"/>
                </a:lnTo>
                <a:lnTo>
                  <a:pt x="158711" y="113334"/>
                </a:lnTo>
                <a:lnTo>
                  <a:pt x="154673" y="113157"/>
                </a:lnTo>
                <a:lnTo>
                  <a:pt x="154838" y="108813"/>
                </a:lnTo>
                <a:lnTo>
                  <a:pt x="154940" y="106159"/>
                </a:lnTo>
                <a:lnTo>
                  <a:pt x="154317" y="102425"/>
                </a:lnTo>
                <a:lnTo>
                  <a:pt x="156146" y="104444"/>
                </a:lnTo>
                <a:lnTo>
                  <a:pt x="158242" y="102946"/>
                </a:lnTo>
                <a:lnTo>
                  <a:pt x="160032" y="101663"/>
                </a:lnTo>
                <a:lnTo>
                  <a:pt x="162915" y="99593"/>
                </a:lnTo>
                <a:lnTo>
                  <a:pt x="160655" y="99136"/>
                </a:lnTo>
                <a:lnTo>
                  <a:pt x="161061" y="100622"/>
                </a:lnTo>
                <a:lnTo>
                  <a:pt x="158610" y="101015"/>
                </a:lnTo>
                <a:lnTo>
                  <a:pt x="156959" y="101257"/>
                </a:lnTo>
                <a:lnTo>
                  <a:pt x="160909" y="94716"/>
                </a:lnTo>
                <a:lnTo>
                  <a:pt x="162547" y="92011"/>
                </a:lnTo>
                <a:lnTo>
                  <a:pt x="160274" y="94627"/>
                </a:lnTo>
                <a:lnTo>
                  <a:pt x="155981" y="92976"/>
                </a:lnTo>
                <a:lnTo>
                  <a:pt x="157454" y="87477"/>
                </a:lnTo>
                <a:lnTo>
                  <a:pt x="159588" y="82638"/>
                </a:lnTo>
                <a:lnTo>
                  <a:pt x="165696" y="83235"/>
                </a:lnTo>
                <a:lnTo>
                  <a:pt x="170738" y="75692"/>
                </a:lnTo>
                <a:lnTo>
                  <a:pt x="171742" y="74180"/>
                </a:lnTo>
                <a:lnTo>
                  <a:pt x="172402" y="73202"/>
                </a:lnTo>
                <a:lnTo>
                  <a:pt x="176555" y="69608"/>
                </a:lnTo>
                <a:lnTo>
                  <a:pt x="180987" y="70358"/>
                </a:lnTo>
                <a:lnTo>
                  <a:pt x="183349" y="72948"/>
                </a:lnTo>
                <a:lnTo>
                  <a:pt x="186118" y="73952"/>
                </a:lnTo>
                <a:close/>
              </a:path>
              <a:path w="344170" h="219710">
                <a:moveTo>
                  <a:pt x="186702" y="93840"/>
                </a:moveTo>
                <a:lnTo>
                  <a:pt x="183451" y="92456"/>
                </a:lnTo>
                <a:lnTo>
                  <a:pt x="184950" y="96761"/>
                </a:lnTo>
                <a:lnTo>
                  <a:pt x="186702" y="93840"/>
                </a:lnTo>
                <a:close/>
              </a:path>
              <a:path w="344170" h="219710">
                <a:moveTo>
                  <a:pt x="186867" y="54686"/>
                </a:moveTo>
                <a:lnTo>
                  <a:pt x="186766" y="52730"/>
                </a:lnTo>
                <a:lnTo>
                  <a:pt x="185178" y="53606"/>
                </a:lnTo>
                <a:lnTo>
                  <a:pt x="186867" y="54686"/>
                </a:lnTo>
                <a:close/>
              </a:path>
              <a:path w="344170" h="219710">
                <a:moveTo>
                  <a:pt x="188772" y="94462"/>
                </a:moveTo>
                <a:lnTo>
                  <a:pt x="187490" y="92519"/>
                </a:lnTo>
                <a:lnTo>
                  <a:pt x="186702" y="93840"/>
                </a:lnTo>
                <a:lnTo>
                  <a:pt x="188620" y="94640"/>
                </a:lnTo>
                <a:lnTo>
                  <a:pt x="188772" y="94462"/>
                </a:lnTo>
                <a:close/>
              </a:path>
              <a:path w="344170" h="219710">
                <a:moveTo>
                  <a:pt x="189712" y="56476"/>
                </a:moveTo>
                <a:lnTo>
                  <a:pt x="186867" y="54686"/>
                </a:lnTo>
                <a:lnTo>
                  <a:pt x="186918" y="55499"/>
                </a:lnTo>
                <a:lnTo>
                  <a:pt x="189712" y="56476"/>
                </a:lnTo>
                <a:close/>
              </a:path>
              <a:path w="344170" h="219710">
                <a:moveTo>
                  <a:pt x="191109" y="97993"/>
                </a:moveTo>
                <a:lnTo>
                  <a:pt x="190804" y="91948"/>
                </a:lnTo>
                <a:lnTo>
                  <a:pt x="188772" y="94462"/>
                </a:lnTo>
                <a:lnTo>
                  <a:pt x="191109" y="97993"/>
                </a:lnTo>
                <a:close/>
              </a:path>
              <a:path w="344170" h="219710">
                <a:moveTo>
                  <a:pt x="192862" y="200139"/>
                </a:moveTo>
                <a:lnTo>
                  <a:pt x="192316" y="197789"/>
                </a:lnTo>
                <a:lnTo>
                  <a:pt x="187528" y="196265"/>
                </a:lnTo>
                <a:lnTo>
                  <a:pt x="187794" y="201142"/>
                </a:lnTo>
                <a:lnTo>
                  <a:pt x="192862" y="200139"/>
                </a:lnTo>
                <a:close/>
              </a:path>
              <a:path w="344170" h="219710">
                <a:moveTo>
                  <a:pt x="192913" y="55956"/>
                </a:moveTo>
                <a:lnTo>
                  <a:pt x="191096" y="51892"/>
                </a:lnTo>
                <a:lnTo>
                  <a:pt x="192151" y="51015"/>
                </a:lnTo>
                <a:lnTo>
                  <a:pt x="186677" y="51206"/>
                </a:lnTo>
                <a:lnTo>
                  <a:pt x="186766" y="52730"/>
                </a:lnTo>
                <a:lnTo>
                  <a:pt x="188899" y="51536"/>
                </a:lnTo>
                <a:lnTo>
                  <a:pt x="192913" y="55956"/>
                </a:lnTo>
                <a:close/>
              </a:path>
              <a:path w="344170" h="219710">
                <a:moveTo>
                  <a:pt x="202565" y="168236"/>
                </a:moveTo>
                <a:lnTo>
                  <a:pt x="201930" y="166763"/>
                </a:lnTo>
                <a:lnTo>
                  <a:pt x="201015" y="167728"/>
                </a:lnTo>
                <a:lnTo>
                  <a:pt x="196761" y="168541"/>
                </a:lnTo>
                <a:lnTo>
                  <a:pt x="199809" y="170383"/>
                </a:lnTo>
                <a:lnTo>
                  <a:pt x="200748" y="169405"/>
                </a:lnTo>
                <a:lnTo>
                  <a:pt x="202565" y="168236"/>
                </a:lnTo>
                <a:close/>
              </a:path>
              <a:path w="344170" h="219710">
                <a:moveTo>
                  <a:pt x="206768" y="72517"/>
                </a:moveTo>
                <a:lnTo>
                  <a:pt x="206044" y="70383"/>
                </a:lnTo>
                <a:lnTo>
                  <a:pt x="203479" y="74612"/>
                </a:lnTo>
                <a:lnTo>
                  <a:pt x="206768" y="72517"/>
                </a:lnTo>
                <a:close/>
              </a:path>
              <a:path w="344170" h="219710">
                <a:moveTo>
                  <a:pt x="209778" y="74955"/>
                </a:moveTo>
                <a:lnTo>
                  <a:pt x="207479" y="74612"/>
                </a:lnTo>
                <a:lnTo>
                  <a:pt x="207416" y="74447"/>
                </a:lnTo>
                <a:lnTo>
                  <a:pt x="203898" y="79806"/>
                </a:lnTo>
                <a:lnTo>
                  <a:pt x="207251" y="79171"/>
                </a:lnTo>
                <a:lnTo>
                  <a:pt x="206743" y="77762"/>
                </a:lnTo>
                <a:lnTo>
                  <a:pt x="208584" y="76695"/>
                </a:lnTo>
                <a:lnTo>
                  <a:pt x="209778" y="74955"/>
                </a:lnTo>
                <a:close/>
              </a:path>
              <a:path w="344170" h="219710">
                <a:moveTo>
                  <a:pt x="210058" y="70421"/>
                </a:moveTo>
                <a:lnTo>
                  <a:pt x="206768" y="72517"/>
                </a:lnTo>
                <a:lnTo>
                  <a:pt x="207416" y="74447"/>
                </a:lnTo>
                <a:lnTo>
                  <a:pt x="210058" y="70421"/>
                </a:lnTo>
                <a:close/>
              </a:path>
              <a:path w="344170" h="219710">
                <a:moveTo>
                  <a:pt x="212064" y="143916"/>
                </a:moveTo>
                <a:lnTo>
                  <a:pt x="212051" y="143065"/>
                </a:lnTo>
                <a:lnTo>
                  <a:pt x="211912" y="142138"/>
                </a:lnTo>
                <a:lnTo>
                  <a:pt x="211289" y="141071"/>
                </a:lnTo>
                <a:lnTo>
                  <a:pt x="211175" y="142989"/>
                </a:lnTo>
                <a:lnTo>
                  <a:pt x="211505" y="143725"/>
                </a:lnTo>
                <a:lnTo>
                  <a:pt x="212064" y="143916"/>
                </a:lnTo>
                <a:close/>
              </a:path>
              <a:path w="344170" h="219710">
                <a:moveTo>
                  <a:pt x="214083" y="117703"/>
                </a:moveTo>
                <a:lnTo>
                  <a:pt x="211340" y="123698"/>
                </a:lnTo>
                <a:lnTo>
                  <a:pt x="213004" y="123380"/>
                </a:lnTo>
                <a:lnTo>
                  <a:pt x="214083" y="117703"/>
                </a:lnTo>
                <a:close/>
              </a:path>
              <a:path w="344170" h="219710">
                <a:moveTo>
                  <a:pt x="218211" y="179501"/>
                </a:moveTo>
                <a:lnTo>
                  <a:pt x="217131" y="169227"/>
                </a:lnTo>
                <a:lnTo>
                  <a:pt x="213220" y="174066"/>
                </a:lnTo>
                <a:lnTo>
                  <a:pt x="207162" y="170484"/>
                </a:lnTo>
                <a:lnTo>
                  <a:pt x="208191" y="175133"/>
                </a:lnTo>
                <a:lnTo>
                  <a:pt x="204444" y="172656"/>
                </a:lnTo>
                <a:lnTo>
                  <a:pt x="201917" y="173164"/>
                </a:lnTo>
                <a:lnTo>
                  <a:pt x="201663" y="177736"/>
                </a:lnTo>
                <a:lnTo>
                  <a:pt x="200977" y="182943"/>
                </a:lnTo>
                <a:lnTo>
                  <a:pt x="202209" y="186410"/>
                </a:lnTo>
                <a:lnTo>
                  <a:pt x="207683" y="185750"/>
                </a:lnTo>
                <a:lnTo>
                  <a:pt x="204736" y="183083"/>
                </a:lnTo>
                <a:lnTo>
                  <a:pt x="211061" y="185039"/>
                </a:lnTo>
                <a:lnTo>
                  <a:pt x="207886" y="177584"/>
                </a:lnTo>
                <a:lnTo>
                  <a:pt x="211455" y="175234"/>
                </a:lnTo>
                <a:lnTo>
                  <a:pt x="212166" y="182384"/>
                </a:lnTo>
                <a:lnTo>
                  <a:pt x="214566" y="182664"/>
                </a:lnTo>
                <a:lnTo>
                  <a:pt x="215315" y="176860"/>
                </a:lnTo>
                <a:lnTo>
                  <a:pt x="218211" y="179501"/>
                </a:lnTo>
                <a:close/>
              </a:path>
              <a:path w="344170" h="219710">
                <a:moveTo>
                  <a:pt x="221589" y="148361"/>
                </a:moveTo>
                <a:lnTo>
                  <a:pt x="221234" y="139776"/>
                </a:lnTo>
                <a:lnTo>
                  <a:pt x="219087" y="137134"/>
                </a:lnTo>
                <a:lnTo>
                  <a:pt x="213982" y="144627"/>
                </a:lnTo>
                <a:lnTo>
                  <a:pt x="212064" y="143916"/>
                </a:lnTo>
                <a:lnTo>
                  <a:pt x="212064" y="147586"/>
                </a:lnTo>
                <a:lnTo>
                  <a:pt x="208153" y="149694"/>
                </a:lnTo>
                <a:lnTo>
                  <a:pt x="213728" y="152400"/>
                </a:lnTo>
                <a:lnTo>
                  <a:pt x="217792" y="152323"/>
                </a:lnTo>
                <a:lnTo>
                  <a:pt x="217297" y="144513"/>
                </a:lnTo>
                <a:lnTo>
                  <a:pt x="221589" y="148361"/>
                </a:lnTo>
                <a:close/>
              </a:path>
              <a:path w="344170" h="219710">
                <a:moveTo>
                  <a:pt x="237629" y="200444"/>
                </a:moveTo>
                <a:lnTo>
                  <a:pt x="235077" y="192874"/>
                </a:lnTo>
                <a:lnTo>
                  <a:pt x="234861" y="195389"/>
                </a:lnTo>
                <a:lnTo>
                  <a:pt x="232524" y="201637"/>
                </a:lnTo>
                <a:lnTo>
                  <a:pt x="237629" y="200444"/>
                </a:lnTo>
                <a:close/>
              </a:path>
              <a:path w="344170" h="219710">
                <a:moveTo>
                  <a:pt x="245059" y="54648"/>
                </a:moveTo>
                <a:lnTo>
                  <a:pt x="239496" y="57556"/>
                </a:lnTo>
                <a:lnTo>
                  <a:pt x="243662" y="57213"/>
                </a:lnTo>
                <a:lnTo>
                  <a:pt x="245059" y="54648"/>
                </a:lnTo>
                <a:close/>
              </a:path>
              <a:path w="344170" h="219710">
                <a:moveTo>
                  <a:pt x="246888" y="41160"/>
                </a:moveTo>
                <a:lnTo>
                  <a:pt x="240055" y="38227"/>
                </a:lnTo>
                <a:lnTo>
                  <a:pt x="235178" y="47078"/>
                </a:lnTo>
                <a:lnTo>
                  <a:pt x="233832" y="53301"/>
                </a:lnTo>
                <a:lnTo>
                  <a:pt x="236004" y="60185"/>
                </a:lnTo>
                <a:lnTo>
                  <a:pt x="237998" y="58331"/>
                </a:lnTo>
                <a:lnTo>
                  <a:pt x="238798" y="57912"/>
                </a:lnTo>
                <a:lnTo>
                  <a:pt x="239496" y="57556"/>
                </a:lnTo>
                <a:lnTo>
                  <a:pt x="237375" y="57734"/>
                </a:lnTo>
                <a:lnTo>
                  <a:pt x="239623" y="55892"/>
                </a:lnTo>
                <a:lnTo>
                  <a:pt x="242201" y="53784"/>
                </a:lnTo>
                <a:lnTo>
                  <a:pt x="237109" y="55562"/>
                </a:lnTo>
                <a:lnTo>
                  <a:pt x="239026" y="53263"/>
                </a:lnTo>
                <a:lnTo>
                  <a:pt x="242011" y="50838"/>
                </a:lnTo>
                <a:lnTo>
                  <a:pt x="244106" y="48971"/>
                </a:lnTo>
                <a:lnTo>
                  <a:pt x="244830" y="48336"/>
                </a:lnTo>
                <a:lnTo>
                  <a:pt x="244119" y="48958"/>
                </a:lnTo>
                <a:lnTo>
                  <a:pt x="243738" y="47510"/>
                </a:lnTo>
                <a:lnTo>
                  <a:pt x="244297" y="42367"/>
                </a:lnTo>
                <a:lnTo>
                  <a:pt x="246888" y="41160"/>
                </a:lnTo>
                <a:close/>
              </a:path>
              <a:path w="344170" h="219710">
                <a:moveTo>
                  <a:pt x="247091" y="206438"/>
                </a:moveTo>
                <a:lnTo>
                  <a:pt x="245325" y="208495"/>
                </a:lnTo>
                <a:lnTo>
                  <a:pt x="243814" y="206400"/>
                </a:lnTo>
                <a:lnTo>
                  <a:pt x="241998" y="208445"/>
                </a:lnTo>
                <a:lnTo>
                  <a:pt x="245884" y="211632"/>
                </a:lnTo>
                <a:lnTo>
                  <a:pt x="247091" y="206438"/>
                </a:lnTo>
                <a:close/>
              </a:path>
              <a:path w="344170" h="219710">
                <a:moveTo>
                  <a:pt x="249174" y="56756"/>
                </a:moveTo>
                <a:lnTo>
                  <a:pt x="243662" y="57213"/>
                </a:lnTo>
                <a:lnTo>
                  <a:pt x="242341" y="59651"/>
                </a:lnTo>
                <a:lnTo>
                  <a:pt x="249174" y="56756"/>
                </a:lnTo>
                <a:close/>
              </a:path>
              <a:path w="344170" h="219710">
                <a:moveTo>
                  <a:pt x="251002" y="187579"/>
                </a:moveTo>
                <a:lnTo>
                  <a:pt x="244094" y="184480"/>
                </a:lnTo>
                <a:lnTo>
                  <a:pt x="240271" y="182778"/>
                </a:lnTo>
                <a:lnTo>
                  <a:pt x="235229" y="179019"/>
                </a:lnTo>
                <a:lnTo>
                  <a:pt x="235940" y="179692"/>
                </a:lnTo>
                <a:lnTo>
                  <a:pt x="235750" y="181330"/>
                </a:lnTo>
                <a:lnTo>
                  <a:pt x="237261" y="181813"/>
                </a:lnTo>
                <a:lnTo>
                  <a:pt x="228206" y="183794"/>
                </a:lnTo>
                <a:lnTo>
                  <a:pt x="234696" y="183235"/>
                </a:lnTo>
                <a:lnTo>
                  <a:pt x="234823" y="188836"/>
                </a:lnTo>
                <a:lnTo>
                  <a:pt x="237718" y="191465"/>
                </a:lnTo>
                <a:lnTo>
                  <a:pt x="237807" y="190627"/>
                </a:lnTo>
                <a:lnTo>
                  <a:pt x="237096" y="189966"/>
                </a:lnTo>
                <a:lnTo>
                  <a:pt x="239141" y="186245"/>
                </a:lnTo>
                <a:lnTo>
                  <a:pt x="240499" y="188391"/>
                </a:lnTo>
                <a:lnTo>
                  <a:pt x="242036" y="188849"/>
                </a:lnTo>
                <a:lnTo>
                  <a:pt x="240563" y="195719"/>
                </a:lnTo>
                <a:lnTo>
                  <a:pt x="237655" y="200444"/>
                </a:lnTo>
                <a:lnTo>
                  <a:pt x="242773" y="199237"/>
                </a:lnTo>
                <a:lnTo>
                  <a:pt x="242341" y="194487"/>
                </a:lnTo>
                <a:lnTo>
                  <a:pt x="246049" y="199288"/>
                </a:lnTo>
                <a:lnTo>
                  <a:pt x="246087" y="198475"/>
                </a:lnTo>
                <a:lnTo>
                  <a:pt x="245503" y="196176"/>
                </a:lnTo>
                <a:lnTo>
                  <a:pt x="247167" y="195757"/>
                </a:lnTo>
                <a:lnTo>
                  <a:pt x="248920" y="195351"/>
                </a:lnTo>
                <a:lnTo>
                  <a:pt x="250520" y="194995"/>
                </a:lnTo>
                <a:lnTo>
                  <a:pt x="250990" y="187807"/>
                </a:lnTo>
                <a:lnTo>
                  <a:pt x="251002" y="187579"/>
                </a:lnTo>
                <a:close/>
              </a:path>
              <a:path w="344170" h="219710">
                <a:moveTo>
                  <a:pt x="287375" y="80010"/>
                </a:moveTo>
                <a:lnTo>
                  <a:pt x="285229" y="79044"/>
                </a:lnTo>
                <a:lnTo>
                  <a:pt x="286804" y="83172"/>
                </a:lnTo>
                <a:lnTo>
                  <a:pt x="287375" y="80010"/>
                </a:lnTo>
                <a:close/>
              </a:path>
              <a:path w="344170" h="219710">
                <a:moveTo>
                  <a:pt x="294982" y="53543"/>
                </a:moveTo>
                <a:lnTo>
                  <a:pt x="291211" y="50812"/>
                </a:lnTo>
                <a:lnTo>
                  <a:pt x="291846" y="54305"/>
                </a:lnTo>
                <a:lnTo>
                  <a:pt x="294982" y="53543"/>
                </a:lnTo>
                <a:close/>
              </a:path>
              <a:path w="344170" h="219710">
                <a:moveTo>
                  <a:pt x="319862" y="120319"/>
                </a:moveTo>
                <a:lnTo>
                  <a:pt x="318198" y="123431"/>
                </a:lnTo>
                <a:lnTo>
                  <a:pt x="319455" y="122148"/>
                </a:lnTo>
                <a:lnTo>
                  <a:pt x="319811" y="121183"/>
                </a:lnTo>
                <a:lnTo>
                  <a:pt x="319862" y="120319"/>
                </a:lnTo>
                <a:close/>
              </a:path>
              <a:path w="344170" h="219710">
                <a:moveTo>
                  <a:pt x="323469" y="100203"/>
                </a:moveTo>
                <a:lnTo>
                  <a:pt x="319163" y="99085"/>
                </a:lnTo>
                <a:lnTo>
                  <a:pt x="321551" y="93853"/>
                </a:lnTo>
                <a:lnTo>
                  <a:pt x="316014" y="95351"/>
                </a:lnTo>
                <a:lnTo>
                  <a:pt x="318516" y="98488"/>
                </a:lnTo>
                <a:lnTo>
                  <a:pt x="314045" y="106629"/>
                </a:lnTo>
                <a:lnTo>
                  <a:pt x="320128" y="107315"/>
                </a:lnTo>
                <a:lnTo>
                  <a:pt x="320217" y="106489"/>
                </a:lnTo>
                <a:lnTo>
                  <a:pt x="321221" y="104673"/>
                </a:lnTo>
                <a:lnTo>
                  <a:pt x="319519" y="105930"/>
                </a:lnTo>
                <a:lnTo>
                  <a:pt x="323469" y="100203"/>
                </a:lnTo>
                <a:close/>
              </a:path>
              <a:path w="344170" h="219710">
                <a:moveTo>
                  <a:pt x="326491" y="95529"/>
                </a:moveTo>
                <a:lnTo>
                  <a:pt x="321678" y="93052"/>
                </a:lnTo>
                <a:lnTo>
                  <a:pt x="324142" y="96189"/>
                </a:lnTo>
                <a:lnTo>
                  <a:pt x="326491" y="95529"/>
                </a:lnTo>
                <a:close/>
              </a:path>
              <a:path w="344170" h="219710">
                <a:moveTo>
                  <a:pt x="326732" y="138455"/>
                </a:moveTo>
                <a:lnTo>
                  <a:pt x="324497" y="137477"/>
                </a:lnTo>
                <a:lnTo>
                  <a:pt x="324942" y="140538"/>
                </a:lnTo>
                <a:lnTo>
                  <a:pt x="326732" y="138455"/>
                </a:lnTo>
                <a:close/>
              </a:path>
              <a:path w="344170" h="219710">
                <a:moveTo>
                  <a:pt x="327634" y="123215"/>
                </a:moveTo>
                <a:lnTo>
                  <a:pt x="326694" y="117970"/>
                </a:lnTo>
                <a:lnTo>
                  <a:pt x="326174" y="115773"/>
                </a:lnTo>
                <a:lnTo>
                  <a:pt x="322580" y="112839"/>
                </a:lnTo>
                <a:lnTo>
                  <a:pt x="322402" y="114465"/>
                </a:lnTo>
                <a:lnTo>
                  <a:pt x="323926" y="114820"/>
                </a:lnTo>
                <a:lnTo>
                  <a:pt x="322922" y="116674"/>
                </a:lnTo>
                <a:lnTo>
                  <a:pt x="321487" y="115506"/>
                </a:lnTo>
                <a:lnTo>
                  <a:pt x="317576" y="114973"/>
                </a:lnTo>
                <a:lnTo>
                  <a:pt x="319519" y="112128"/>
                </a:lnTo>
                <a:lnTo>
                  <a:pt x="313334" y="116281"/>
                </a:lnTo>
                <a:lnTo>
                  <a:pt x="320052" y="116979"/>
                </a:lnTo>
                <a:lnTo>
                  <a:pt x="319862" y="120319"/>
                </a:lnTo>
                <a:lnTo>
                  <a:pt x="321157" y="117919"/>
                </a:lnTo>
                <a:lnTo>
                  <a:pt x="325158" y="117614"/>
                </a:lnTo>
                <a:lnTo>
                  <a:pt x="322237" y="122364"/>
                </a:lnTo>
                <a:lnTo>
                  <a:pt x="324396" y="124117"/>
                </a:lnTo>
                <a:lnTo>
                  <a:pt x="327634" y="123215"/>
                </a:lnTo>
                <a:close/>
              </a:path>
              <a:path w="344170" h="219710">
                <a:moveTo>
                  <a:pt x="328447" y="103911"/>
                </a:moveTo>
                <a:lnTo>
                  <a:pt x="325094" y="105181"/>
                </a:lnTo>
                <a:lnTo>
                  <a:pt x="328409" y="104292"/>
                </a:lnTo>
                <a:lnTo>
                  <a:pt x="328447" y="103911"/>
                </a:lnTo>
                <a:close/>
              </a:path>
              <a:path w="344170" h="219710">
                <a:moveTo>
                  <a:pt x="331546" y="179705"/>
                </a:moveTo>
                <a:lnTo>
                  <a:pt x="329501" y="174574"/>
                </a:lnTo>
                <a:lnTo>
                  <a:pt x="329907" y="180162"/>
                </a:lnTo>
                <a:lnTo>
                  <a:pt x="331546" y="179705"/>
                </a:lnTo>
                <a:close/>
              </a:path>
              <a:path w="344170" h="219710">
                <a:moveTo>
                  <a:pt x="332536" y="102349"/>
                </a:moveTo>
                <a:lnTo>
                  <a:pt x="330682" y="96456"/>
                </a:lnTo>
                <a:lnTo>
                  <a:pt x="330301" y="95237"/>
                </a:lnTo>
                <a:lnTo>
                  <a:pt x="326224" y="97142"/>
                </a:lnTo>
                <a:lnTo>
                  <a:pt x="329298" y="96266"/>
                </a:lnTo>
                <a:lnTo>
                  <a:pt x="328447" y="103911"/>
                </a:lnTo>
                <a:lnTo>
                  <a:pt x="332536" y="102349"/>
                </a:lnTo>
                <a:close/>
              </a:path>
              <a:path w="344170" h="219710">
                <a:moveTo>
                  <a:pt x="343001" y="130441"/>
                </a:moveTo>
                <a:lnTo>
                  <a:pt x="341477" y="125641"/>
                </a:lnTo>
                <a:lnTo>
                  <a:pt x="338404" y="128752"/>
                </a:lnTo>
                <a:lnTo>
                  <a:pt x="340080" y="128041"/>
                </a:lnTo>
                <a:lnTo>
                  <a:pt x="341972" y="128765"/>
                </a:lnTo>
                <a:lnTo>
                  <a:pt x="343001" y="130441"/>
                </a:lnTo>
                <a:close/>
              </a:path>
              <a:path w="344170" h="219710">
                <a:moveTo>
                  <a:pt x="343344" y="173139"/>
                </a:moveTo>
                <a:lnTo>
                  <a:pt x="339547" y="169329"/>
                </a:lnTo>
                <a:lnTo>
                  <a:pt x="338531" y="169595"/>
                </a:lnTo>
                <a:lnTo>
                  <a:pt x="336550" y="166103"/>
                </a:lnTo>
                <a:lnTo>
                  <a:pt x="333514" y="171792"/>
                </a:lnTo>
                <a:lnTo>
                  <a:pt x="341630" y="175285"/>
                </a:lnTo>
                <a:lnTo>
                  <a:pt x="343344" y="173139"/>
                </a:lnTo>
                <a:close/>
              </a:path>
              <a:path w="344170" h="219710">
                <a:moveTo>
                  <a:pt x="343776" y="132842"/>
                </a:moveTo>
                <a:lnTo>
                  <a:pt x="343712" y="131889"/>
                </a:lnTo>
                <a:lnTo>
                  <a:pt x="343420" y="131114"/>
                </a:lnTo>
                <a:lnTo>
                  <a:pt x="343001" y="130441"/>
                </a:lnTo>
                <a:lnTo>
                  <a:pt x="343776" y="132842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" name="bg object 26"/>
          <p:cNvSpPr/>
          <p:nvPr/>
        </p:nvSpPr>
        <p:spPr>
          <a:xfrm>
            <a:off x="10474201" y="2457135"/>
            <a:ext cx="528779" cy="405191"/>
          </a:xfrm>
          <a:custGeom>
            <a:avLst/>
            <a:gdLst/>
            <a:ahLst/>
            <a:cxnLst/>
            <a:rect l="l" t="t" r="r" b="b"/>
            <a:pathLst>
              <a:path w="390525" h="425450">
                <a:moveTo>
                  <a:pt x="8572" y="253695"/>
                </a:moveTo>
                <a:lnTo>
                  <a:pt x="4152" y="249961"/>
                </a:lnTo>
                <a:lnTo>
                  <a:pt x="4762" y="254342"/>
                </a:lnTo>
                <a:lnTo>
                  <a:pt x="8572" y="253695"/>
                </a:lnTo>
                <a:close/>
              </a:path>
              <a:path w="390525" h="425450">
                <a:moveTo>
                  <a:pt x="8763" y="292608"/>
                </a:moveTo>
                <a:lnTo>
                  <a:pt x="4305" y="292354"/>
                </a:lnTo>
                <a:lnTo>
                  <a:pt x="6604" y="287286"/>
                </a:lnTo>
                <a:lnTo>
                  <a:pt x="0" y="286448"/>
                </a:lnTo>
                <a:lnTo>
                  <a:pt x="1333" y="289483"/>
                </a:lnTo>
                <a:lnTo>
                  <a:pt x="2679" y="292481"/>
                </a:lnTo>
                <a:lnTo>
                  <a:pt x="4114" y="295516"/>
                </a:lnTo>
                <a:lnTo>
                  <a:pt x="5372" y="295440"/>
                </a:lnTo>
                <a:lnTo>
                  <a:pt x="6553" y="295884"/>
                </a:lnTo>
                <a:lnTo>
                  <a:pt x="7366" y="297688"/>
                </a:lnTo>
                <a:lnTo>
                  <a:pt x="8763" y="292608"/>
                </a:lnTo>
                <a:close/>
              </a:path>
              <a:path w="390525" h="425450">
                <a:moveTo>
                  <a:pt x="23990" y="325374"/>
                </a:moveTo>
                <a:lnTo>
                  <a:pt x="23418" y="325094"/>
                </a:lnTo>
                <a:lnTo>
                  <a:pt x="22936" y="326783"/>
                </a:lnTo>
                <a:lnTo>
                  <a:pt x="23507" y="326250"/>
                </a:lnTo>
                <a:lnTo>
                  <a:pt x="23647" y="325831"/>
                </a:lnTo>
                <a:lnTo>
                  <a:pt x="23990" y="325374"/>
                </a:lnTo>
                <a:close/>
              </a:path>
              <a:path w="390525" h="425450">
                <a:moveTo>
                  <a:pt x="27749" y="320154"/>
                </a:moveTo>
                <a:lnTo>
                  <a:pt x="24777" y="323430"/>
                </a:lnTo>
                <a:lnTo>
                  <a:pt x="25120" y="323799"/>
                </a:lnTo>
                <a:lnTo>
                  <a:pt x="27749" y="320154"/>
                </a:lnTo>
                <a:close/>
              </a:path>
              <a:path w="390525" h="425450">
                <a:moveTo>
                  <a:pt x="28994" y="327850"/>
                </a:moveTo>
                <a:lnTo>
                  <a:pt x="25120" y="323799"/>
                </a:lnTo>
                <a:lnTo>
                  <a:pt x="23990" y="325374"/>
                </a:lnTo>
                <a:lnTo>
                  <a:pt x="28994" y="327850"/>
                </a:lnTo>
                <a:close/>
              </a:path>
              <a:path w="390525" h="425450">
                <a:moveTo>
                  <a:pt x="51612" y="375424"/>
                </a:moveTo>
                <a:lnTo>
                  <a:pt x="48272" y="374459"/>
                </a:lnTo>
                <a:lnTo>
                  <a:pt x="48945" y="378726"/>
                </a:lnTo>
                <a:lnTo>
                  <a:pt x="50952" y="377939"/>
                </a:lnTo>
                <a:lnTo>
                  <a:pt x="51384" y="376262"/>
                </a:lnTo>
                <a:lnTo>
                  <a:pt x="51612" y="375424"/>
                </a:lnTo>
                <a:close/>
              </a:path>
              <a:path w="390525" h="425450">
                <a:moveTo>
                  <a:pt x="52476" y="368617"/>
                </a:moveTo>
                <a:lnTo>
                  <a:pt x="52438" y="361835"/>
                </a:lnTo>
                <a:lnTo>
                  <a:pt x="50876" y="364312"/>
                </a:lnTo>
                <a:lnTo>
                  <a:pt x="48907" y="365099"/>
                </a:lnTo>
                <a:lnTo>
                  <a:pt x="45770" y="366699"/>
                </a:lnTo>
                <a:lnTo>
                  <a:pt x="48907" y="368503"/>
                </a:lnTo>
                <a:lnTo>
                  <a:pt x="52476" y="368617"/>
                </a:lnTo>
                <a:close/>
              </a:path>
              <a:path w="390525" h="425450">
                <a:moveTo>
                  <a:pt x="56908" y="321360"/>
                </a:moveTo>
                <a:lnTo>
                  <a:pt x="53594" y="316992"/>
                </a:lnTo>
                <a:lnTo>
                  <a:pt x="53479" y="316788"/>
                </a:lnTo>
                <a:lnTo>
                  <a:pt x="49682" y="310095"/>
                </a:lnTo>
                <a:lnTo>
                  <a:pt x="48717" y="308394"/>
                </a:lnTo>
                <a:lnTo>
                  <a:pt x="40462" y="308876"/>
                </a:lnTo>
                <a:lnTo>
                  <a:pt x="43624" y="303987"/>
                </a:lnTo>
                <a:lnTo>
                  <a:pt x="32880" y="300177"/>
                </a:lnTo>
                <a:lnTo>
                  <a:pt x="37757" y="298602"/>
                </a:lnTo>
                <a:lnTo>
                  <a:pt x="39839" y="297929"/>
                </a:lnTo>
                <a:lnTo>
                  <a:pt x="34099" y="298119"/>
                </a:lnTo>
                <a:lnTo>
                  <a:pt x="33972" y="295287"/>
                </a:lnTo>
                <a:lnTo>
                  <a:pt x="33832" y="292823"/>
                </a:lnTo>
                <a:lnTo>
                  <a:pt x="33743" y="291388"/>
                </a:lnTo>
                <a:lnTo>
                  <a:pt x="27889" y="292036"/>
                </a:lnTo>
                <a:lnTo>
                  <a:pt x="28511" y="289801"/>
                </a:lnTo>
                <a:lnTo>
                  <a:pt x="29311" y="286931"/>
                </a:lnTo>
                <a:lnTo>
                  <a:pt x="24168" y="289229"/>
                </a:lnTo>
                <a:lnTo>
                  <a:pt x="23495" y="288302"/>
                </a:lnTo>
                <a:lnTo>
                  <a:pt x="19050" y="288036"/>
                </a:lnTo>
                <a:lnTo>
                  <a:pt x="17653" y="293128"/>
                </a:lnTo>
                <a:lnTo>
                  <a:pt x="22707" y="297776"/>
                </a:lnTo>
                <a:lnTo>
                  <a:pt x="14681" y="300723"/>
                </a:lnTo>
                <a:lnTo>
                  <a:pt x="19507" y="306209"/>
                </a:lnTo>
                <a:lnTo>
                  <a:pt x="17932" y="308686"/>
                </a:lnTo>
                <a:lnTo>
                  <a:pt x="18440" y="312877"/>
                </a:lnTo>
                <a:lnTo>
                  <a:pt x="12484" y="312635"/>
                </a:lnTo>
                <a:lnTo>
                  <a:pt x="13792" y="315252"/>
                </a:lnTo>
                <a:lnTo>
                  <a:pt x="17678" y="318655"/>
                </a:lnTo>
                <a:lnTo>
                  <a:pt x="27940" y="319887"/>
                </a:lnTo>
                <a:lnTo>
                  <a:pt x="27749" y="320154"/>
                </a:lnTo>
                <a:lnTo>
                  <a:pt x="27990" y="319887"/>
                </a:lnTo>
                <a:lnTo>
                  <a:pt x="29946" y="317728"/>
                </a:lnTo>
                <a:lnTo>
                  <a:pt x="28359" y="313461"/>
                </a:lnTo>
                <a:lnTo>
                  <a:pt x="32537" y="319265"/>
                </a:lnTo>
                <a:lnTo>
                  <a:pt x="37655" y="323443"/>
                </a:lnTo>
                <a:lnTo>
                  <a:pt x="43141" y="327469"/>
                </a:lnTo>
                <a:lnTo>
                  <a:pt x="48450" y="332841"/>
                </a:lnTo>
                <a:lnTo>
                  <a:pt x="56896" y="331444"/>
                </a:lnTo>
                <a:lnTo>
                  <a:pt x="51142" y="326186"/>
                </a:lnTo>
                <a:lnTo>
                  <a:pt x="56908" y="321360"/>
                </a:lnTo>
                <a:close/>
              </a:path>
              <a:path w="390525" h="425450">
                <a:moveTo>
                  <a:pt x="63969" y="400558"/>
                </a:moveTo>
                <a:lnTo>
                  <a:pt x="61899" y="387705"/>
                </a:lnTo>
                <a:lnTo>
                  <a:pt x="61417" y="389394"/>
                </a:lnTo>
                <a:lnTo>
                  <a:pt x="61214" y="390232"/>
                </a:lnTo>
                <a:lnTo>
                  <a:pt x="60134" y="391071"/>
                </a:lnTo>
                <a:lnTo>
                  <a:pt x="58127" y="391845"/>
                </a:lnTo>
                <a:lnTo>
                  <a:pt x="57886" y="389280"/>
                </a:lnTo>
                <a:lnTo>
                  <a:pt x="59194" y="387604"/>
                </a:lnTo>
                <a:lnTo>
                  <a:pt x="51003" y="391617"/>
                </a:lnTo>
                <a:lnTo>
                  <a:pt x="52133" y="394233"/>
                </a:lnTo>
                <a:lnTo>
                  <a:pt x="56172" y="396049"/>
                </a:lnTo>
                <a:lnTo>
                  <a:pt x="53936" y="397687"/>
                </a:lnTo>
                <a:lnTo>
                  <a:pt x="57188" y="397954"/>
                </a:lnTo>
                <a:lnTo>
                  <a:pt x="58801" y="401053"/>
                </a:lnTo>
                <a:lnTo>
                  <a:pt x="60477" y="403186"/>
                </a:lnTo>
                <a:lnTo>
                  <a:pt x="63969" y="400558"/>
                </a:lnTo>
                <a:close/>
              </a:path>
              <a:path w="390525" h="425450">
                <a:moveTo>
                  <a:pt x="78625" y="301066"/>
                </a:moveTo>
                <a:lnTo>
                  <a:pt x="74422" y="300075"/>
                </a:lnTo>
                <a:lnTo>
                  <a:pt x="74015" y="298373"/>
                </a:lnTo>
                <a:lnTo>
                  <a:pt x="72631" y="300012"/>
                </a:lnTo>
                <a:lnTo>
                  <a:pt x="75272" y="303479"/>
                </a:lnTo>
                <a:lnTo>
                  <a:pt x="71920" y="305854"/>
                </a:lnTo>
                <a:lnTo>
                  <a:pt x="76822" y="304342"/>
                </a:lnTo>
                <a:lnTo>
                  <a:pt x="78625" y="301066"/>
                </a:lnTo>
                <a:close/>
              </a:path>
              <a:path w="390525" h="425450">
                <a:moveTo>
                  <a:pt x="83515" y="411416"/>
                </a:moveTo>
                <a:lnTo>
                  <a:pt x="82397" y="408800"/>
                </a:lnTo>
                <a:lnTo>
                  <a:pt x="78397" y="410425"/>
                </a:lnTo>
                <a:lnTo>
                  <a:pt x="80416" y="413054"/>
                </a:lnTo>
                <a:lnTo>
                  <a:pt x="82423" y="412242"/>
                </a:lnTo>
                <a:lnTo>
                  <a:pt x="83515" y="411416"/>
                </a:lnTo>
                <a:close/>
              </a:path>
              <a:path w="390525" h="425450">
                <a:moveTo>
                  <a:pt x="84315" y="397738"/>
                </a:moveTo>
                <a:lnTo>
                  <a:pt x="82740" y="393433"/>
                </a:lnTo>
                <a:lnTo>
                  <a:pt x="81864" y="393395"/>
                </a:lnTo>
                <a:lnTo>
                  <a:pt x="84315" y="397738"/>
                </a:lnTo>
                <a:close/>
              </a:path>
              <a:path w="390525" h="425450">
                <a:moveTo>
                  <a:pt x="91579" y="296443"/>
                </a:moveTo>
                <a:lnTo>
                  <a:pt x="87604" y="294627"/>
                </a:lnTo>
                <a:lnTo>
                  <a:pt x="86004" y="297103"/>
                </a:lnTo>
                <a:lnTo>
                  <a:pt x="91579" y="296443"/>
                </a:lnTo>
                <a:close/>
              </a:path>
              <a:path w="390525" h="425450">
                <a:moveTo>
                  <a:pt x="110159" y="339852"/>
                </a:moveTo>
                <a:lnTo>
                  <a:pt x="107937" y="341490"/>
                </a:lnTo>
                <a:lnTo>
                  <a:pt x="109118" y="341515"/>
                </a:lnTo>
                <a:lnTo>
                  <a:pt x="110159" y="339852"/>
                </a:lnTo>
                <a:close/>
              </a:path>
              <a:path w="390525" h="425450">
                <a:moveTo>
                  <a:pt x="115049" y="341655"/>
                </a:moveTo>
                <a:lnTo>
                  <a:pt x="109118" y="341515"/>
                </a:lnTo>
                <a:lnTo>
                  <a:pt x="108597" y="342341"/>
                </a:lnTo>
                <a:lnTo>
                  <a:pt x="109054" y="344055"/>
                </a:lnTo>
                <a:lnTo>
                  <a:pt x="111480" y="344944"/>
                </a:lnTo>
                <a:lnTo>
                  <a:pt x="115049" y="341655"/>
                </a:lnTo>
                <a:close/>
              </a:path>
              <a:path w="390525" h="425450">
                <a:moveTo>
                  <a:pt x="127025" y="326059"/>
                </a:moveTo>
                <a:lnTo>
                  <a:pt x="119964" y="326618"/>
                </a:lnTo>
                <a:lnTo>
                  <a:pt x="118579" y="335000"/>
                </a:lnTo>
                <a:lnTo>
                  <a:pt x="121526" y="332854"/>
                </a:lnTo>
                <a:lnTo>
                  <a:pt x="122301" y="336359"/>
                </a:lnTo>
                <a:lnTo>
                  <a:pt x="124828" y="337312"/>
                </a:lnTo>
                <a:lnTo>
                  <a:pt x="123494" y="335292"/>
                </a:lnTo>
                <a:lnTo>
                  <a:pt x="127025" y="326059"/>
                </a:lnTo>
                <a:close/>
              </a:path>
              <a:path w="390525" h="425450">
                <a:moveTo>
                  <a:pt x="134493" y="51155"/>
                </a:moveTo>
                <a:lnTo>
                  <a:pt x="132257" y="49288"/>
                </a:lnTo>
                <a:lnTo>
                  <a:pt x="132486" y="50177"/>
                </a:lnTo>
                <a:lnTo>
                  <a:pt x="132867" y="50990"/>
                </a:lnTo>
                <a:lnTo>
                  <a:pt x="132905" y="51117"/>
                </a:lnTo>
                <a:lnTo>
                  <a:pt x="131597" y="51930"/>
                </a:lnTo>
                <a:lnTo>
                  <a:pt x="129870" y="52984"/>
                </a:lnTo>
                <a:lnTo>
                  <a:pt x="134112" y="53543"/>
                </a:lnTo>
                <a:lnTo>
                  <a:pt x="133515" y="51638"/>
                </a:lnTo>
                <a:lnTo>
                  <a:pt x="134073" y="51320"/>
                </a:lnTo>
                <a:lnTo>
                  <a:pt x="134493" y="51155"/>
                </a:lnTo>
                <a:close/>
              </a:path>
              <a:path w="390525" h="425450">
                <a:moveTo>
                  <a:pt x="135902" y="366623"/>
                </a:moveTo>
                <a:lnTo>
                  <a:pt x="133032" y="364032"/>
                </a:lnTo>
                <a:lnTo>
                  <a:pt x="135470" y="371703"/>
                </a:lnTo>
                <a:lnTo>
                  <a:pt x="135902" y="366623"/>
                </a:lnTo>
                <a:close/>
              </a:path>
              <a:path w="390525" h="425450">
                <a:moveTo>
                  <a:pt x="140195" y="228841"/>
                </a:moveTo>
                <a:lnTo>
                  <a:pt x="139877" y="228460"/>
                </a:lnTo>
                <a:lnTo>
                  <a:pt x="139801" y="228219"/>
                </a:lnTo>
                <a:lnTo>
                  <a:pt x="139573" y="227888"/>
                </a:lnTo>
                <a:lnTo>
                  <a:pt x="139039" y="228346"/>
                </a:lnTo>
                <a:lnTo>
                  <a:pt x="139026" y="228777"/>
                </a:lnTo>
                <a:lnTo>
                  <a:pt x="140195" y="228841"/>
                </a:lnTo>
                <a:close/>
              </a:path>
              <a:path w="390525" h="425450">
                <a:moveTo>
                  <a:pt x="141643" y="261162"/>
                </a:moveTo>
                <a:lnTo>
                  <a:pt x="140157" y="257009"/>
                </a:lnTo>
                <a:lnTo>
                  <a:pt x="138379" y="256933"/>
                </a:lnTo>
                <a:lnTo>
                  <a:pt x="141643" y="261162"/>
                </a:lnTo>
                <a:close/>
              </a:path>
              <a:path w="390525" h="425450">
                <a:moveTo>
                  <a:pt x="151879" y="231597"/>
                </a:moveTo>
                <a:lnTo>
                  <a:pt x="151371" y="231686"/>
                </a:lnTo>
                <a:lnTo>
                  <a:pt x="151853" y="232156"/>
                </a:lnTo>
                <a:lnTo>
                  <a:pt x="151879" y="231597"/>
                </a:lnTo>
                <a:close/>
              </a:path>
              <a:path w="390525" h="425450">
                <a:moveTo>
                  <a:pt x="151917" y="219189"/>
                </a:moveTo>
                <a:lnTo>
                  <a:pt x="148374" y="219214"/>
                </a:lnTo>
                <a:lnTo>
                  <a:pt x="147421" y="216560"/>
                </a:lnTo>
                <a:lnTo>
                  <a:pt x="147078" y="215646"/>
                </a:lnTo>
                <a:lnTo>
                  <a:pt x="145376" y="211709"/>
                </a:lnTo>
                <a:lnTo>
                  <a:pt x="140601" y="210680"/>
                </a:lnTo>
                <a:lnTo>
                  <a:pt x="141058" y="212420"/>
                </a:lnTo>
                <a:lnTo>
                  <a:pt x="139204" y="219240"/>
                </a:lnTo>
                <a:lnTo>
                  <a:pt x="143687" y="216065"/>
                </a:lnTo>
                <a:lnTo>
                  <a:pt x="143675" y="220179"/>
                </a:lnTo>
                <a:lnTo>
                  <a:pt x="140995" y="222275"/>
                </a:lnTo>
                <a:lnTo>
                  <a:pt x="138633" y="224218"/>
                </a:lnTo>
                <a:lnTo>
                  <a:pt x="139573" y="227888"/>
                </a:lnTo>
                <a:lnTo>
                  <a:pt x="139827" y="227634"/>
                </a:lnTo>
                <a:lnTo>
                  <a:pt x="140004" y="227393"/>
                </a:lnTo>
                <a:lnTo>
                  <a:pt x="140690" y="227152"/>
                </a:lnTo>
                <a:lnTo>
                  <a:pt x="142608" y="233172"/>
                </a:lnTo>
                <a:lnTo>
                  <a:pt x="151371" y="231686"/>
                </a:lnTo>
                <a:lnTo>
                  <a:pt x="149555" y="229844"/>
                </a:lnTo>
                <a:lnTo>
                  <a:pt x="148183" y="229095"/>
                </a:lnTo>
                <a:lnTo>
                  <a:pt x="148450" y="228180"/>
                </a:lnTo>
                <a:lnTo>
                  <a:pt x="149136" y="225818"/>
                </a:lnTo>
                <a:lnTo>
                  <a:pt x="148983" y="223393"/>
                </a:lnTo>
                <a:lnTo>
                  <a:pt x="151599" y="219633"/>
                </a:lnTo>
                <a:lnTo>
                  <a:pt x="151917" y="219189"/>
                </a:lnTo>
                <a:close/>
              </a:path>
              <a:path w="390525" h="425450">
                <a:moveTo>
                  <a:pt x="154546" y="234302"/>
                </a:moveTo>
                <a:lnTo>
                  <a:pt x="151853" y="232156"/>
                </a:lnTo>
                <a:lnTo>
                  <a:pt x="151536" y="239064"/>
                </a:lnTo>
                <a:lnTo>
                  <a:pt x="152869" y="237515"/>
                </a:lnTo>
                <a:lnTo>
                  <a:pt x="151739" y="235877"/>
                </a:lnTo>
                <a:lnTo>
                  <a:pt x="154546" y="234302"/>
                </a:lnTo>
                <a:close/>
              </a:path>
              <a:path w="390525" h="425450">
                <a:moveTo>
                  <a:pt x="154876" y="234569"/>
                </a:moveTo>
                <a:lnTo>
                  <a:pt x="154736" y="234175"/>
                </a:lnTo>
                <a:lnTo>
                  <a:pt x="154546" y="234302"/>
                </a:lnTo>
                <a:lnTo>
                  <a:pt x="154673" y="234403"/>
                </a:lnTo>
                <a:lnTo>
                  <a:pt x="154876" y="234569"/>
                </a:lnTo>
                <a:close/>
              </a:path>
              <a:path w="390525" h="425450">
                <a:moveTo>
                  <a:pt x="156108" y="378307"/>
                </a:moveTo>
                <a:lnTo>
                  <a:pt x="151815" y="378345"/>
                </a:lnTo>
                <a:lnTo>
                  <a:pt x="150647" y="378193"/>
                </a:lnTo>
                <a:lnTo>
                  <a:pt x="150901" y="379780"/>
                </a:lnTo>
                <a:lnTo>
                  <a:pt x="149910" y="381342"/>
                </a:lnTo>
                <a:lnTo>
                  <a:pt x="153060" y="382168"/>
                </a:lnTo>
                <a:lnTo>
                  <a:pt x="156108" y="378307"/>
                </a:lnTo>
                <a:close/>
              </a:path>
              <a:path w="390525" h="425450">
                <a:moveTo>
                  <a:pt x="156235" y="257619"/>
                </a:moveTo>
                <a:lnTo>
                  <a:pt x="155041" y="257454"/>
                </a:lnTo>
                <a:lnTo>
                  <a:pt x="154736" y="258699"/>
                </a:lnTo>
                <a:lnTo>
                  <a:pt x="156235" y="257619"/>
                </a:lnTo>
                <a:close/>
              </a:path>
              <a:path w="390525" h="425450">
                <a:moveTo>
                  <a:pt x="158826" y="236423"/>
                </a:moveTo>
                <a:lnTo>
                  <a:pt x="158445" y="236131"/>
                </a:lnTo>
                <a:lnTo>
                  <a:pt x="154901" y="234378"/>
                </a:lnTo>
                <a:lnTo>
                  <a:pt x="156337" y="237134"/>
                </a:lnTo>
                <a:lnTo>
                  <a:pt x="156476" y="237147"/>
                </a:lnTo>
                <a:lnTo>
                  <a:pt x="157645" y="236029"/>
                </a:lnTo>
                <a:lnTo>
                  <a:pt x="158826" y="236423"/>
                </a:lnTo>
                <a:close/>
              </a:path>
              <a:path w="390525" h="425450">
                <a:moveTo>
                  <a:pt x="163360" y="366242"/>
                </a:moveTo>
                <a:lnTo>
                  <a:pt x="161150" y="367919"/>
                </a:lnTo>
                <a:lnTo>
                  <a:pt x="158318" y="365340"/>
                </a:lnTo>
                <a:lnTo>
                  <a:pt x="156552" y="372059"/>
                </a:lnTo>
                <a:lnTo>
                  <a:pt x="160934" y="372135"/>
                </a:lnTo>
                <a:lnTo>
                  <a:pt x="160934" y="368744"/>
                </a:lnTo>
                <a:lnTo>
                  <a:pt x="161671" y="367982"/>
                </a:lnTo>
                <a:lnTo>
                  <a:pt x="163360" y="366242"/>
                </a:lnTo>
                <a:close/>
              </a:path>
              <a:path w="390525" h="425450">
                <a:moveTo>
                  <a:pt x="164058" y="238150"/>
                </a:moveTo>
                <a:lnTo>
                  <a:pt x="158826" y="236423"/>
                </a:lnTo>
                <a:lnTo>
                  <a:pt x="162293" y="239014"/>
                </a:lnTo>
                <a:lnTo>
                  <a:pt x="164058" y="238150"/>
                </a:lnTo>
                <a:close/>
              </a:path>
              <a:path w="390525" h="425450">
                <a:moveTo>
                  <a:pt x="164249" y="362889"/>
                </a:moveTo>
                <a:lnTo>
                  <a:pt x="159194" y="362000"/>
                </a:lnTo>
                <a:lnTo>
                  <a:pt x="158330" y="365328"/>
                </a:lnTo>
                <a:lnTo>
                  <a:pt x="164249" y="362889"/>
                </a:lnTo>
                <a:close/>
              </a:path>
              <a:path w="390525" h="425450">
                <a:moveTo>
                  <a:pt x="166128" y="212813"/>
                </a:moveTo>
                <a:lnTo>
                  <a:pt x="163220" y="213702"/>
                </a:lnTo>
                <a:lnTo>
                  <a:pt x="164693" y="215163"/>
                </a:lnTo>
                <a:lnTo>
                  <a:pt x="166128" y="212813"/>
                </a:lnTo>
                <a:close/>
              </a:path>
              <a:path w="390525" h="425450">
                <a:moveTo>
                  <a:pt x="167513" y="373926"/>
                </a:moveTo>
                <a:lnTo>
                  <a:pt x="162229" y="373875"/>
                </a:lnTo>
                <a:lnTo>
                  <a:pt x="162902" y="378091"/>
                </a:lnTo>
                <a:lnTo>
                  <a:pt x="166433" y="378142"/>
                </a:lnTo>
                <a:lnTo>
                  <a:pt x="167513" y="373926"/>
                </a:lnTo>
                <a:close/>
              </a:path>
              <a:path w="390525" h="425450">
                <a:moveTo>
                  <a:pt x="170992" y="232676"/>
                </a:moveTo>
                <a:lnTo>
                  <a:pt x="170383" y="232968"/>
                </a:lnTo>
                <a:lnTo>
                  <a:pt x="169405" y="235026"/>
                </a:lnTo>
                <a:lnTo>
                  <a:pt x="167017" y="238683"/>
                </a:lnTo>
                <a:lnTo>
                  <a:pt x="167525" y="238620"/>
                </a:lnTo>
                <a:lnTo>
                  <a:pt x="170992" y="232676"/>
                </a:lnTo>
                <a:close/>
              </a:path>
              <a:path w="390525" h="425450">
                <a:moveTo>
                  <a:pt x="174536" y="418160"/>
                </a:moveTo>
                <a:lnTo>
                  <a:pt x="172351" y="416445"/>
                </a:lnTo>
                <a:lnTo>
                  <a:pt x="170421" y="420700"/>
                </a:lnTo>
                <a:lnTo>
                  <a:pt x="169773" y="423227"/>
                </a:lnTo>
                <a:lnTo>
                  <a:pt x="173685" y="425018"/>
                </a:lnTo>
                <a:lnTo>
                  <a:pt x="173228" y="419849"/>
                </a:lnTo>
                <a:lnTo>
                  <a:pt x="174536" y="418160"/>
                </a:lnTo>
                <a:close/>
              </a:path>
              <a:path w="390525" h="425450">
                <a:moveTo>
                  <a:pt x="175006" y="328168"/>
                </a:moveTo>
                <a:lnTo>
                  <a:pt x="174371" y="328612"/>
                </a:lnTo>
                <a:lnTo>
                  <a:pt x="173697" y="328993"/>
                </a:lnTo>
                <a:lnTo>
                  <a:pt x="173215" y="329349"/>
                </a:lnTo>
                <a:lnTo>
                  <a:pt x="174383" y="329107"/>
                </a:lnTo>
                <a:lnTo>
                  <a:pt x="174815" y="328663"/>
                </a:lnTo>
                <a:lnTo>
                  <a:pt x="175006" y="328168"/>
                </a:lnTo>
                <a:close/>
              </a:path>
              <a:path w="390525" h="425450">
                <a:moveTo>
                  <a:pt x="175183" y="230670"/>
                </a:moveTo>
                <a:lnTo>
                  <a:pt x="173875" y="222973"/>
                </a:lnTo>
                <a:lnTo>
                  <a:pt x="173101" y="222707"/>
                </a:lnTo>
                <a:lnTo>
                  <a:pt x="171704" y="227634"/>
                </a:lnTo>
                <a:lnTo>
                  <a:pt x="169684" y="231216"/>
                </a:lnTo>
                <a:lnTo>
                  <a:pt x="165455" y="228092"/>
                </a:lnTo>
                <a:lnTo>
                  <a:pt x="165747" y="226847"/>
                </a:lnTo>
                <a:lnTo>
                  <a:pt x="166344" y="224370"/>
                </a:lnTo>
                <a:lnTo>
                  <a:pt x="166636" y="223126"/>
                </a:lnTo>
                <a:lnTo>
                  <a:pt x="167690" y="218135"/>
                </a:lnTo>
                <a:lnTo>
                  <a:pt x="164693" y="215163"/>
                </a:lnTo>
                <a:lnTo>
                  <a:pt x="161086" y="221107"/>
                </a:lnTo>
                <a:lnTo>
                  <a:pt x="166293" y="221792"/>
                </a:lnTo>
                <a:lnTo>
                  <a:pt x="162090" y="223799"/>
                </a:lnTo>
                <a:lnTo>
                  <a:pt x="158584" y="220776"/>
                </a:lnTo>
                <a:lnTo>
                  <a:pt x="155981" y="220433"/>
                </a:lnTo>
                <a:lnTo>
                  <a:pt x="153631" y="216281"/>
                </a:lnTo>
                <a:lnTo>
                  <a:pt x="158762" y="225920"/>
                </a:lnTo>
                <a:lnTo>
                  <a:pt x="159372" y="229844"/>
                </a:lnTo>
                <a:lnTo>
                  <a:pt x="164871" y="226733"/>
                </a:lnTo>
                <a:lnTo>
                  <a:pt x="161836" y="234022"/>
                </a:lnTo>
                <a:lnTo>
                  <a:pt x="166192" y="230759"/>
                </a:lnTo>
                <a:lnTo>
                  <a:pt x="162852" y="236715"/>
                </a:lnTo>
                <a:lnTo>
                  <a:pt x="170383" y="232968"/>
                </a:lnTo>
                <a:lnTo>
                  <a:pt x="171716" y="230200"/>
                </a:lnTo>
                <a:lnTo>
                  <a:pt x="175183" y="230670"/>
                </a:lnTo>
                <a:close/>
              </a:path>
              <a:path w="390525" h="425450">
                <a:moveTo>
                  <a:pt x="175437" y="292188"/>
                </a:moveTo>
                <a:lnTo>
                  <a:pt x="173901" y="289420"/>
                </a:lnTo>
                <a:lnTo>
                  <a:pt x="174561" y="288226"/>
                </a:lnTo>
                <a:lnTo>
                  <a:pt x="163322" y="286753"/>
                </a:lnTo>
                <a:lnTo>
                  <a:pt x="165417" y="289585"/>
                </a:lnTo>
                <a:lnTo>
                  <a:pt x="169291" y="301625"/>
                </a:lnTo>
                <a:lnTo>
                  <a:pt x="169113" y="305447"/>
                </a:lnTo>
                <a:lnTo>
                  <a:pt x="166204" y="306336"/>
                </a:lnTo>
                <a:lnTo>
                  <a:pt x="170992" y="308254"/>
                </a:lnTo>
                <a:lnTo>
                  <a:pt x="168656" y="316915"/>
                </a:lnTo>
                <a:lnTo>
                  <a:pt x="168503" y="320738"/>
                </a:lnTo>
                <a:lnTo>
                  <a:pt x="169037" y="324650"/>
                </a:lnTo>
                <a:lnTo>
                  <a:pt x="171805" y="323735"/>
                </a:lnTo>
                <a:lnTo>
                  <a:pt x="172872" y="323875"/>
                </a:lnTo>
                <a:lnTo>
                  <a:pt x="174612" y="315137"/>
                </a:lnTo>
                <a:lnTo>
                  <a:pt x="174866" y="313893"/>
                </a:lnTo>
                <a:lnTo>
                  <a:pt x="172732" y="314896"/>
                </a:lnTo>
                <a:lnTo>
                  <a:pt x="173393" y="303453"/>
                </a:lnTo>
                <a:lnTo>
                  <a:pt x="173469" y="302183"/>
                </a:lnTo>
                <a:lnTo>
                  <a:pt x="173139" y="302133"/>
                </a:lnTo>
                <a:lnTo>
                  <a:pt x="170268" y="303034"/>
                </a:lnTo>
                <a:lnTo>
                  <a:pt x="168897" y="293890"/>
                </a:lnTo>
                <a:lnTo>
                  <a:pt x="171323" y="291642"/>
                </a:lnTo>
                <a:lnTo>
                  <a:pt x="171259" y="294195"/>
                </a:lnTo>
                <a:lnTo>
                  <a:pt x="173786" y="291973"/>
                </a:lnTo>
                <a:lnTo>
                  <a:pt x="175437" y="292188"/>
                </a:lnTo>
                <a:close/>
              </a:path>
              <a:path w="390525" h="425450">
                <a:moveTo>
                  <a:pt x="176720" y="326059"/>
                </a:moveTo>
                <a:lnTo>
                  <a:pt x="175463" y="324345"/>
                </a:lnTo>
                <a:lnTo>
                  <a:pt x="174536" y="325501"/>
                </a:lnTo>
                <a:lnTo>
                  <a:pt x="175475" y="327050"/>
                </a:lnTo>
                <a:lnTo>
                  <a:pt x="175006" y="328168"/>
                </a:lnTo>
                <a:lnTo>
                  <a:pt x="175780" y="327621"/>
                </a:lnTo>
                <a:lnTo>
                  <a:pt x="176491" y="326974"/>
                </a:lnTo>
                <a:lnTo>
                  <a:pt x="176720" y="326059"/>
                </a:lnTo>
                <a:close/>
              </a:path>
              <a:path w="390525" h="425450">
                <a:moveTo>
                  <a:pt x="176847" y="293738"/>
                </a:moveTo>
                <a:lnTo>
                  <a:pt x="176682" y="292531"/>
                </a:lnTo>
                <a:lnTo>
                  <a:pt x="176110" y="292188"/>
                </a:lnTo>
                <a:lnTo>
                  <a:pt x="175450" y="292100"/>
                </a:lnTo>
                <a:lnTo>
                  <a:pt x="175755" y="292747"/>
                </a:lnTo>
                <a:lnTo>
                  <a:pt x="175996" y="293420"/>
                </a:lnTo>
                <a:lnTo>
                  <a:pt x="176847" y="293738"/>
                </a:lnTo>
                <a:close/>
              </a:path>
              <a:path w="390525" h="425450">
                <a:moveTo>
                  <a:pt x="177888" y="283552"/>
                </a:moveTo>
                <a:lnTo>
                  <a:pt x="177177" y="283451"/>
                </a:lnTo>
                <a:lnTo>
                  <a:pt x="177063" y="283641"/>
                </a:lnTo>
                <a:lnTo>
                  <a:pt x="177888" y="283552"/>
                </a:lnTo>
                <a:close/>
              </a:path>
              <a:path w="390525" h="425450">
                <a:moveTo>
                  <a:pt x="178765" y="224739"/>
                </a:moveTo>
                <a:lnTo>
                  <a:pt x="173837" y="222796"/>
                </a:lnTo>
                <a:lnTo>
                  <a:pt x="173875" y="222973"/>
                </a:lnTo>
                <a:lnTo>
                  <a:pt x="178765" y="224739"/>
                </a:lnTo>
                <a:close/>
              </a:path>
              <a:path w="390525" h="425450">
                <a:moveTo>
                  <a:pt x="179412" y="214134"/>
                </a:moveTo>
                <a:lnTo>
                  <a:pt x="179336" y="213868"/>
                </a:lnTo>
                <a:lnTo>
                  <a:pt x="179209" y="213639"/>
                </a:lnTo>
                <a:lnTo>
                  <a:pt x="179133" y="213360"/>
                </a:lnTo>
                <a:lnTo>
                  <a:pt x="179247" y="214185"/>
                </a:lnTo>
                <a:lnTo>
                  <a:pt x="179412" y="214134"/>
                </a:lnTo>
                <a:close/>
              </a:path>
              <a:path w="390525" h="425450">
                <a:moveTo>
                  <a:pt x="181114" y="322719"/>
                </a:moveTo>
                <a:lnTo>
                  <a:pt x="179806" y="321525"/>
                </a:lnTo>
                <a:lnTo>
                  <a:pt x="177215" y="322300"/>
                </a:lnTo>
                <a:lnTo>
                  <a:pt x="174650" y="322986"/>
                </a:lnTo>
                <a:lnTo>
                  <a:pt x="180924" y="323811"/>
                </a:lnTo>
                <a:lnTo>
                  <a:pt x="180975" y="323418"/>
                </a:lnTo>
                <a:lnTo>
                  <a:pt x="181051" y="323113"/>
                </a:lnTo>
                <a:lnTo>
                  <a:pt x="181114" y="322719"/>
                </a:lnTo>
                <a:close/>
              </a:path>
              <a:path w="390525" h="425450">
                <a:moveTo>
                  <a:pt x="181292" y="371563"/>
                </a:moveTo>
                <a:lnTo>
                  <a:pt x="174320" y="368122"/>
                </a:lnTo>
                <a:lnTo>
                  <a:pt x="170789" y="374827"/>
                </a:lnTo>
                <a:lnTo>
                  <a:pt x="173901" y="369773"/>
                </a:lnTo>
                <a:lnTo>
                  <a:pt x="174726" y="376542"/>
                </a:lnTo>
                <a:lnTo>
                  <a:pt x="176263" y="377405"/>
                </a:lnTo>
                <a:lnTo>
                  <a:pt x="170141" y="377355"/>
                </a:lnTo>
                <a:lnTo>
                  <a:pt x="171856" y="384149"/>
                </a:lnTo>
                <a:lnTo>
                  <a:pt x="169443" y="386689"/>
                </a:lnTo>
                <a:lnTo>
                  <a:pt x="172085" y="390105"/>
                </a:lnTo>
                <a:lnTo>
                  <a:pt x="178003" y="387616"/>
                </a:lnTo>
                <a:lnTo>
                  <a:pt x="176885" y="385038"/>
                </a:lnTo>
                <a:lnTo>
                  <a:pt x="177977" y="384225"/>
                </a:lnTo>
                <a:lnTo>
                  <a:pt x="174282" y="385013"/>
                </a:lnTo>
                <a:lnTo>
                  <a:pt x="176479" y="379945"/>
                </a:lnTo>
                <a:lnTo>
                  <a:pt x="181292" y="371563"/>
                </a:lnTo>
                <a:close/>
              </a:path>
              <a:path w="390525" h="425450">
                <a:moveTo>
                  <a:pt x="187375" y="237401"/>
                </a:moveTo>
                <a:lnTo>
                  <a:pt x="184632" y="235229"/>
                </a:lnTo>
                <a:lnTo>
                  <a:pt x="181025" y="237845"/>
                </a:lnTo>
                <a:lnTo>
                  <a:pt x="184378" y="239674"/>
                </a:lnTo>
                <a:lnTo>
                  <a:pt x="187375" y="237401"/>
                </a:lnTo>
                <a:close/>
              </a:path>
              <a:path w="390525" h="425450">
                <a:moveTo>
                  <a:pt x="192760" y="249643"/>
                </a:moveTo>
                <a:lnTo>
                  <a:pt x="190944" y="248132"/>
                </a:lnTo>
                <a:lnTo>
                  <a:pt x="189128" y="246608"/>
                </a:lnTo>
                <a:lnTo>
                  <a:pt x="188175" y="242633"/>
                </a:lnTo>
                <a:lnTo>
                  <a:pt x="188302" y="241376"/>
                </a:lnTo>
                <a:lnTo>
                  <a:pt x="188493" y="239483"/>
                </a:lnTo>
                <a:lnTo>
                  <a:pt x="189890" y="236982"/>
                </a:lnTo>
                <a:lnTo>
                  <a:pt x="190068" y="234594"/>
                </a:lnTo>
                <a:lnTo>
                  <a:pt x="190449" y="233299"/>
                </a:lnTo>
                <a:lnTo>
                  <a:pt x="189318" y="234835"/>
                </a:lnTo>
                <a:lnTo>
                  <a:pt x="188709" y="237147"/>
                </a:lnTo>
                <a:lnTo>
                  <a:pt x="188518" y="238912"/>
                </a:lnTo>
                <a:lnTo>
                  <a:pt x="187858" y="240030"/>
                </a:lnTo>
                <a:lnTo>
                  <a:pt x="187236" y="241223"/>
                </a:lnTo>
                <a:lnTo>
                  <a:pt x="184378" y="239674"/>
                </a:lnTo>
                <a:lnTo>
                  <a:pt x="181610" y="241769"/>
                </a:lnTo>
                <a:lnTo>
                  <a:pt x="178739" y="249072"/>
                </a:lnTo>
                <a:lnTo>
                  <a:pt x="170497" y="246697"/>
                </a:lnTo>
                <a:lnTo>
                  <a:pt x="168744" y="246468"/>
                </a:lnTo>
                <a:lnTo>
                  <a:pt x="164795" y="242100"/>
                </a:lnTo>
                <a:lnTo>
                  <a:pt x="166331" y="239737"/>
                </a:lnTo>
                <a:lnTo>
                  <a:pt x="167017" y="238683"/>
                </a:lnTo>
                <a:lnTo>
                  <a:pt x="162598" y="239242"/>
                </a:lnTo>
                <a:lnTo>
                  <a:pt x="162293" y="239014"/>
                </a:lnTo>
                <a:lnTo>
                  <a:pt x="155803" y="242189"/>
                </a:lnTo>
                <a:lnTo>
                  <a:pt x="160299" y="245338"/>
                </a:lnTo>
                <a:lnTo>
                  <a:pt x="163995" y="245846"/>
                </a:lnTo>
                <a:lnTo>
                  <a:pt x="156260" y="244805"/>
                </a:lnTo>
                <a:lnTo>
                  <a:pt x="154686" y="243319"/>
                </a:lnTo>
                <a:lnTo>
                  <a:pt x="156171" y="248640"/>
                </a:lnTo>
                <a:lnTo>
                  <a:pt x="155854" y="255003"/>
                </a:lnTo>
                <a:lnTo>
                  <a:pt x="159219" y="255460"/>
                </a:lnTo>
                <a:lnTo>
                  <a:pt x="156235" y="257619"/>
                </a:lnTo>
                <a:lnTo>
                  <a:pt x="158508" y="257924"/>
                </a:lnTo>
                <a:lnTo>
                  <a:pt x="159296" y="257149"/>
                </a:lnTo>
                <a:lnTo>
                  <a:pt x="159232" y="255460"/>
                </a:lnTo>
                <a:lnTo>
                  <a:pt x="160832" y="255663"/>
                </a:lnTo>
                <a:lnTo>
                  <a:pt x="159296" y="257149"/>
                </a:lnTo>
                <a:lnTo>
                  <a:pt x="159435" y="260604"/>
                </a:lnTo>
                <a:lnTo>
                  <a:pt x="160743" y="262064"/>
                </a:lnTo>
                <a:lnTo>
                  <a:pt x="156095" y="270408"/>
                </a:lnTo>
                <a:lnTo>
                  <a:pt x="157264" y="274408"/>
                </a:lnTo>
                <a:lnTo>
                  <a:pt x="159600" y="279844"/>
                </a:lnTo>
                <a:lnTo>
                  <a:pt x="159359" y="284937"/>
                </a:lnTo>
                <a:lnTo>
                  <a:pt x="162293" y="285330"/>
                </a:lnTo>
                <a:lnTo>
                  <a:pt x="175209" y="287032"/>
                </a:lnTo>
                <a:lnTo>
                  <a:pt x="176517" y="284645"/>
                </a:lnTo>
                <a:lnTo>
                  <a:pt x="177063" y="283641"/>
                </a:lnTo>
                <a:lnTo>
                  <a:pt x="172783" y="284149"/>
                </a:lnTo>
                <a:lnTo>
                  <a:pt x="171018" y="280073"/>
                </a:lnTo>
                <a:lnTo>
                  <a:pt x="169760" y="274789"/>
                </a:lnTo>
                <a:lnTo>
                  <a:pt x="166204" y="271754"/>
                </a:lnTo>
                <a:lnTo>
                  <a:pt x="173520" y="267601"/>
                </a:lnTo>
                <a:lnTo>
                  <a:pt x="170129" y="260743"/>
                </a:lnTo>
                <a:lnTo>
                  <a:pt x="168808" y="259283"/>
                </a:lnTo>
                <a:lnTo>
                  <a:pt x="172097" y="250748"/>
                </a:lnTo>
                <a:lnTo>
                  <a:pt x="177901" y="250240"/>
                </a:lnTo>
                <a:lnTo>
                  <a:pt x="184238" y="249796"/>
                </a:lnTo>
                <a:lnTo>
                  <a:pt x="189865" y="247980"/>
                </a:lnTo>
                <a:lnTo>
                  <a:pt x="192760" y="249643"/>
                </a:lnTo>
                <a:close/>
              </a:path>
              <a:path w="390525" h="425450">
                <a:moveTo>
                  <a:pt x="193027" y="295351"/>
                </a:moveTo>
                <a:lnTo>
                  <a:pt x="191084" y="299491"/>
                </a:lnTo>
                <a:lnTo>
                  <a:pt x="192722" y="299516"/>
                </a:lnTo>
                <a:lnTo>
                  <a:pt x="193027" y="295351"/>
                </a:lnTo>
                <a:close/>
              </a:path>
              <a:path w="390525" h="425450">
                <a:moveTo>
                  <a:pt x="195351" y="290410"/>
                </a:moveTo>
                <a:lnTo>
                  <a:pt x="193636" y="287108"/>
                </a:lnTo>
                <a:lnTo>
                  <a:pt x="193027" y="295351"/>
                </a:lnTo>
                <a:lnTo>
                  <a:pt x="195351" y="290410"/>
                </a:lnTo>
                <a:close/>
              </a:path>
              <a:path w="390525" h="425450">
                <a:moveTo>
                  <a:pt x="195922" y="134162"/>
                </a:moveTo>
                <a:lnTo>
                  <a:pt x="195211" y="132473"/>
                </a:lnTo>
                <a:lnTo>
                  <a:pt x="195478" y="133311"/>
                </a:lnTo>
                <a:lnTo>
                  <a:pt x="195922" y="134162"/>
                </a:lnTo>
                <a:close/>
              </a:path>
              <a:path w="390525" h="425450">
                <a:moveTo>
                  <a:pt x="198869" y="145402"/>
                </a:moveTo>
                <a:lnTo>
                  <a:pt x="195008" y="150025"/>
                </a:lnTo>
                <a:lnTo>
                  <a:pt x="195326" y="150241"/>
                </a:lnTo>
                <a:lnTo>
                  <a:pt x="198869" y="145402"/>
                </a:lnTo>
                <a:close/>
              </a:path>
              <a:path w="390525" h="425450">
                <a:moveTo>
                  <a:pt x="198983" y="225386"/>
                </a:moveTo>
                <a:lnTo>
                  <a:pt x="198907" y="224840"/>
                </a:lnTo>
                <a:lnTo>
                  <a:pt x="198767" y="224917"/>
                </a:lnTo>
                <a:lnTo>
                  <a:pt x="198983" y="225386"/>
                </a:lnTo>
                <a:close/>
              </a:path>
              <a:path w="390525" h="425450">
                <a:moveTo>
                  <a:pt x="201930" y="232930"/>
                </a:moveTo>
                <a:lnTo>
                  <a:pt x="201422" y="229387"/>
                </a:lnTo>
                <a:lnTo>
                  <a:pt x="201371" y="229006"/>
                </a:lnTo>
                <a:lnTo>
                  <a:pt x="200507" y="228892"/>
                </a:lnTo>
                <a:lnTo>
                  <a:pt x="198983" y="225386"/>
                </a:lnTo>
                <a:lnTo>
                  <a:pt x="199783" y="231368"/>
                </a:lnTo>
                <a:lnTo>
                  <a:pt x="197345" y="233603"/>
                </a:lnTo>
                <a:lnTo>
                  <a:pt x="196329" y="230911"/>
                </a:lnTo>
                <a:lnTo>
                  <a:pt x="194576" y="230670"/>
                </a:lnTo>
                <a:lnTo>
                  <a:pt x="194894" y="235839"/>
                </a:lnTo>
                <a:lnTo>
                  <a:pt x="199580" y="233895"/>
                </a:lnTo>
                <a:lnTo>
                  <a:pt x="201930" y="232930"/>
                </a:lnTo>
                <a:close/>
              </a:path>
              <a:path w="390525" h="425450">
                <a:moveTo>
                  <a:pt x="207302" y="309689"/>
                </a:moveTo>
                <a:lnTo>
                  <a:pt x="204076" y="309626"/>
                </a:lnTo>
                <a:lnTo>
                  <a:pt x="203428" y="311962"/>
                </a:lnTo>
                <a:lnTo>
                  <a:pt x="204355" y="314286"/>
                </a:lnTo>
                <a:lnTo>
                  <a:pt x="205663" y="316611"/>
                </a:lnTo>
                <a:lnTo>
                  <a:pt x="204520" y="314223"/>
                </a:lnTo>
                <a:lnTo>
                  <a:pt x="207302" y="309689"/>
                </a:lnTo>
                <a:close/>
              </a:path>
              <a:path w="390525" h="425450">
                <a:moveTo>
                  <a:pt x="208445" y="293890"/>
                </a:moveTo>
                <a:lnTo>
                  <a:pt x="207568" y="293865"/>
                </a:lnTo>
                <a:lnTo>
                  <a:pt x="205981" y="295338"/>
                </a:lnTo>
                <a:lnTo>
                  <a:pt x="204749" y="297345"/>
                </a:lnTo>
                <a:lnTo>
                  <a:pt x="203441" y="298881"/>
                </a:lnTo>
                <a:lnTo>
                  <a:pt x="205740" y="297167"/>
                </a:lnTo>
                <a:lnTo>
                  <a:pt x="204139" y="302983"/>
                </a:lnTo>
                <a:lnTo>
                  <a:pt x="206844" y="300062"/>
                </a:lnTo>
                <a:lnTo>
                  <a:pt x="205943" y="299669"/>
                </a:lnTo>
                <a:lnTo>
                  <a:pt x="206946" y="297332"/>
                </a:lnTo>
                <a:lnTo>
                  <a:pt x="208445" y="293890"/>
                </a:lnTo>
                <a:close/>
              </a:path>
              <a:path w="390525" h="425450">
                <a:moveTo>
                  <a:pt x="209143" y="227457"/>
                </a:moveTo>
                <a:lnTo>
                  <a:pt x="206590" y="228854"/>
                </a:lnTo>
                <a:lnTo>
                  <a:pt x="203847" y="229628"/>
                </a:lnTo>
                <a:lnTo>
                  <a:pt x="201422" y="229387"/>
                </a:lnTo>
                <a:lnTo>
                  <a:pt x="205473" y="230276"/>
                </a:lnTo>
                <a:lnTo>
                  <a:pt x="201396" y="235115"/>
                </a:lnTo>
                <a:lnTo>
                  <a:pt x="201320" y="238404"/>
                </a:lnTo>
                <a:lnTo>
                  <a:pt x="204876" y="237261"/>
                </a:lnTo>
                <a:lnTo>
                  <a:pt x="206121" y="231216"/>
                </a:lnTo>
                <a:lnTo>
                  <a:pt x="209143" y="227457"/>
                </a:lnTo>
                <a:close/>
              </a:path>
              <a:path w="390525" h="425450">
                <a:moveTo>
                  <a:pt x="209156" y="301066"/>
                </a:moveTo>
                <a:lnTo>
                  <a:pt x="207937" y="298881"/>
                </a:lnTo>
                <a:lnTo>
                  <a:pt x="206844" y="300062"/>
                </a:lnTo>
                <a:lnTo>
                  <a:pt x="209156" y="301066"/>
                </a:lnTo>
                <a:close/>
              </a:path>
              <a:path w="390525" h="425450">
                <a:moveTo>
                  <a:pt x="210261" y="324319"/>
                </a:moveTo>
                <a:lnTo>
                  <a:pt x="209384" y="322237"/>
                </a:lnTo>
                <a:lnTo>
                  <a:pt x="208927" y="323926"/>
                </a:lnTo>
                <a:lnTo>
                  <a:pt x="210261" y="324319"/>
                </a:lnTo>
                <a:close/>
              </a:path>
              <a:path w="390525" h="425450">
                <a:moveTo>
                  <a:pt x="211353" y="296773"/>
                </a:moveTo>
                <a:lnTo>
                  <a:pt x="209918" y="298030"/>
                </a:lnTo>
                <a:lnTo>
                  <a:pt x="209880" y="299135"/>
                </a:lnTo>
                <a:lnTo>
                  <a:pt x="209880" y="301383"/>
                </a:lnTo>
                <a:lnTo>
                  <a:pt x="209156" y="301066"/>
                </a:lnTo>
                <a:lnTo>
                  <a:pt x="210261" y="303060"/>
                </a:lnTo>
                <a:lnTo>
                  <a:pt x="210540" y="301459"/>
                </a:lnTo>
                <a:lnTo>
                  <a:pt x="211353" y="296773"/>
                </a:lnTo>
                <a:close/>
              </a:path>
              <a:path w="390525" h="425450">
                <a:moveTo>
                  <a:pt x="211594" y="379399"/>
                </a:moveTo>
                <a:lnTo>
                  <a:pt x="211404" y="373494"/>
                </a:lnTo>
                <a:lnTo>
                  <a:pt x="210299" y="374307"/>
                </a:lnTo>
                <a:lnTo>
                  <a:pt x="208597" y="374307"/>
                </a:lnTo>
                <a:lnTo>
                  <a:pt x="207683" y="374319"/>
                </a:lnTo>
                <a:lnTo>
                  <a:pt x="206362" y="379361"/>
                </a:lnTo>
                <a:lnTo>
                  <a:pt x="209867" y="376021"/>
                </a:lnTo>
                <a:lnTo>
                  <a:pt x="211594" y="379399"/>
                </a:lnTo>
                <a:close/>
              </a:path>
              <a:path w="390525" h="425450">
                <a:moveTo>
                  <a:pt x="212178" y="183781"/>
                </a:moveTo>
                <a:lnTo>
                  <a:pt x="209613" y="180352"/>
                </a:lnTo>
                <a:lnTo>
                  <a:pt x="210108" y="181571"/>
                </a:lnTo>
                <a:lnTo>
                  <a:pt x="210794" y="182740"/>
                </a:lnTo>
                <a:lnTo>
                  <a:pt x="212178" y="183781"/>
                </a:lnTo>
                <a:close/>
              </a:path>
              <a:path w="390525" h="425450">
                <a:moveTo>
                  <a:pt x="212547" y="295719"/>
                </a:moveTo>
                <a:lnTo>
                  <a:pt x="211696" y="294779"/>
                </a:lnTo>
                <a:lnTo>
                  <a:pt x="211353" y="296773"/>
                </a:lnTo>
                <a:lnTo>
                  <a:pt x="212547" y="295719"/>
                </a:lnTo>
                <a:close/>
              </a:path>
              <a:path w="390525" h="425450">
                <a:moveTo>
                  <a:pt x="214566" y="293928"/>
                </a:moveTo>
                <a:lnTo>
                  <a:pt x="214122" y="293370"/>
                </a:lnTo>
                <a:lnTo>
                  <a:pt x="213550" y="294563"/>
                </a:lnTo>
                <a:lnTo>
                  <a:pt x="213563" y="294817"/>
                </a:lnTo>
                <a:lnTo>
                  <a:pt x="214566" y="293928"/>
                </a:lnTo>
                <a:close/>
              </a:path>
              <a:path w="390525" h="425450">
                <a:moveTo>
                  <a:pt x="216814" y="288988"/>
                </a:moveTo>
                <a:lnTo>
                  <a:pt x="215709" y="289788"/>
                </a:lnTo>
                <a:lnTo>
                  <a:pt x="213080" y="289775"/>
                </a:lnTo>
                <a:lnTo>
                  <a:pt x="212610" y="291439"/>
                </a:lnTo>
                <a:lnTo>
                  <a:pt x="214122" y="293370"/>
                </a:lnTo>
                <a:lnTo>
                  <a:pt x="215480" y="290601"/>
                </a:lnTo>
                <a:lnTo>
                  <a:pt x="216814" y="288988"/>
                </a:lnTo>
                <a:close/>
              </a:path>
              <a:path w="390525" h="425450">
                <a:moveTo>
                  <a:pt x="216865" y="317284"/>
                </a:moveTo>
                <a:lnTo>
                  <a:pt x="213639" y="313105"/>
                </a:lnTo>
                <a:lnTo>
                  <a:pt x="213169" y="314782"/>
                </a:lnTo>
                <a:lnTo>
                  <a:pt x="211848" y="316433"/>
                </a:lnTo>
                <a:lnTo>
                  <a:pt x="208762" y="318071"/>
                </a:lnTo>
                <a:lnTo>
                  <a:pt x="207048" y="318046"/>
                </a:lnTo>
                <a:lnTo>
                  <a:pt x="206184" y="317525"/>
                </a:lnTo>
                <a:lnTo>
                  <a:pt x="207264" y="319430"/>
                </a:lnTo>
                <a:lnTo>
                  <a:pt x="209321" y="322084"/>
                </a:lnTo>
                <a:lnTo>
                  <a:pt x="209384" y="322237"/>
                </a:lnTo>
                <a:lnTo>
                  <a:pt x="210400" y="318490"/>
                </a:lnTo>
                <a:lnTo>
                  <a:pt x="210515" y="318084"/>
                </a:lnTo>
                <a:lnTo>
                  <a:pt x="216865" y="317284"/>
                </a:lnTo>
                <a:close/>
              </a:path>
              <a:path w="390525" h="425450">
                <a:moveTo>
                  <a:pt x="217322" y="360883"/>
                </a:moveTo>
                <a:lnTo>
                  <a:pt x="216979" y="358025"/>
                </a:lnTo>
                <a:lnTo>
                  <a:pt x="199923" y="355777"/>
                </a:lnTo>
                <a:lnTo>
                  <a:pt x="206019" y="360819"/>
                </a:lnTo>
                <a:lnTo>
                  <a:pt x="207949" y="366712"/>
                </a:lnTo>
                <a:lnTo>
                  <a:pt x="202272" y="368363"/>
                </a:lnTo>
                <a:lnTo>
                  <a:pt x="207060" y="370078"/>
                </a:lnTo>
                <a:lnTo>
                  <a:pt x="207276" y="372605"/>
                </a:lnTo>
                <a:lnTo>
                  <a:pt x="217322" y="360883"/>
                </a:lnTo>
                <a:close/>
              </a:path>
              <a:path w="390525" h="425450">
                <a:moveTo>
                  <a:pt x="218948" y="293979"/>
                </a:moveTo>
                <a:lnTo>
                  <a:pt x="216471" y="296456"/>
                </a:lnTo>
                <a:lnTo>
                  <a:pt x="213563" y="294817"/>
                </a:lnTo>
                <a:lnTo>
                  <a:pt x="212547" y="295719"/>
                </a:lnTo>
                <a:lnTo>
                  <a:pt x="218363" y="302272"/>
                </a:lnTo>
                <a:lnTo>
                  <a:pt x="218757" y="296748"/>
                </a:lnTo>
                <a:lnTo>
                  <a:pt x="218948" y="293979"/>
                </a:lnTo>
                <a:close/>
              </a:path>
              <a:path w="390525" h="425450">
                <a:moveTo>
                  <a:pt x="221742" y="308991"/>
                </a:moveTo>
                <a:lnTo>
                  <a:pt x="221348" y="308025"/>
                </a:lnTo>
                <a:lnTo>
                  <a:pt x="221208" y="308063"/>
                </a:lnTo>
                <a:lnTo>
                  <a:pt x="221742" y="308991"/>
                </a:lnTo>
                <a:close/>
              </a:path>
              <a:path w="390525" h="425450">
                <a:moveTo>
                  <a:pt x="224142" y="135953"/>
                </a:moveTo>
                <a:lnTo>
                  <a:pt x="222770" y="134480"/>
                </a:lnTo>
                <a:lnTo>
                  <a:pt x="221107" y="130416"/>
                </a:lnTo>
                <a:lnTo>
                  <a:pt x="218351" y="133896"/>
                </a:lnTo>
                <a:lnTo>
                  <a:pt x="214515" y="134670"/>
                </a:lnTo>
                <a:lnTo>
                  <a:pt x="224142" y="135953"/>
                </a:lnTo>
                <a:close/>
              </a:path>
              <a:path w="390525" h="425450">
                <a:moveTo>
                  <a:pt x="225374" y="113601"/>
                </a:moveTo>
                <a:lnTo>
                  <a:pt x="223291" y="114630"/>
                </a:lnTo>
                <a:lnTo>
                  <a:pt x="221234" y="115595"/>
                </a:lnTo>
                <a:lnTo>
                  <a:pt x="219481" y="116611"/>
                </a:lnTo>
                <a:lnTo>
                  <a:pt x="221792" y="118071"/>
                </a:lnTo>
                <a:lnTo>
                  <a:pt x="223139" y="115570"/>
                </a:lnTo>
                <a:lnTo>
                  <a:pt x="225374" y="113601"/>
                </a:lnTo>
                <a:close/>
              </a:path>
              <a:path w="390525" h="425450">
                <a:moveTo>
                  <a:pt x="227507" y="339077"/>
                </a:moveTo>
                <a:lnTo>
                  <a:pt x="224701" y="336562"/>
                </a:lnTo>
                <a:lnTo>
                  <a:pt x="224497" y="337413"/>
                </a:lnTo>
                <a:lnTo>
                  <a:pt x="223151" y="339051"/>
                </a:lnTo>
                <a:lnTo>
                  <a:pt x="222148" y="336664"/>
                </a:lnTo>
                <a:lnTo>
                  <a:pt x="221234" y="336537"/>
                </a:lnTo>
                <a:lnTo>
                  <a:pt x="223126" y="333679"/>
                </a:lnTo>
                <a:lnTo>
                  <a:pt x="225640" y="329857"/>
                </a:lnTo>
                <a:lnTo>
                  <a:pt x="223050" y="329857"/>
                </a:lnTo>
                <a:lnTo>
                  <a:pt x="221068" y="330695"/>
                </a:lnTo>
                <a:lnTo>
                  <a:pt x="219532" y="333197"/>
                </a:lnTo>
                <a:lnTo>
                  <a:pt x="214960" y="330644"/>
                </a:lnTo>
                <a:lnTo>
                  <a:pt x="216090" y="330034"/>
                </a:lnTo>
                <a:lnTo>
                  <a:pt x="221107" y="327355"/>
                </a:lnTo>
                <a:lnTo>
                  <a:pt x="222681" y="324840"/>
                </a:lnTo>
                <a:lnTo>
                  <a:pt x="214325" y="329806"/>
                </a:lnTo>
                <a:lnTo>
                  <a:pt x="214490" y="327304"/>
                </a:lnTo>
                <a:lnTo>
                  <a:pt x="214591" y="325615"/>
                </a:lnTo>
                <a:lnTo>
                  <a:pt x="210261" y="324319"/>
                </a:lnTo>
                <a:lnTo>
                  <a:pt x="210451" y="324764"/>
                </a:lnTo>
                <a:lnTo>
                  <a:pt x="206133" y="326199"/>
                </a:lnTo>
                <a:lnTo>
                  <a:pt x="204546" y="322719"/>
                </a:lnTo>
                <a:lnTo>
                  <a:pt x="202933" y="317525"/>
                </a:lnTo>
                <a:lnTo>
                  <a:pt x="198539" y="313791"/>
                </a:lnTo>
                <a:lnTo>
                  <a:pt x="199034" y="312115"/>
                </a:lnTo>
                <a:lnTo>
                  <a:pt x="198640" y="307124"/>
                </a:lnTo>
                <a:lnTo>
                  <a:pt x="197764" y="305396"/>
                </a:lnTo>
                <a:lnTo>
                  <a:pt x="196913" y="303745"/>
                </a:lnTo>
                <a:lnTo>
                  <a:pt x="200266" y="301269"/>
                </a:lnTo>
                <a:lnTo>
                  <a:pt x="201485" y="300355"/>
                </a:lnTo>
                <a:lnTo>
                  <a:pt x="200291" y="300964"/>
                </a:lnTo>
                <a:lnTo>
                  <a:pt x="198983" y="301091"/>
                </a:lnTo>
                <a:lnTo>
                  <a:pt x="197205" y="299593"/>
                </a:lnTo>
                <a:lnTo>
                  <a:pt x="192722" y="299516"/>
                </a:lnTo>
                <a:lnTo>
                  <a:pt x="192341" y="304685"/>
                </a:lnTo>
                <a:lnTo>
                  <a:pt x="187452" y="303809"/>
                </a:lnTo>
                <a:lnTo>
                  <a:pt x="183730" y="306806"/>
                </a:lnTo>
                <a:lnTo>
                  <a:pt x="181800" y="318579"/>
                </a:lnTo>
                <a:lnTo>
                  <a:pt x="181330" y="322910"/>
                </a:lnTo>
                <a:lnTo>
                  <a:pt x="181775" y="323303"/>
                </a:lnTo>
                <a:lnTo>
                  <a:pt x="182130" y="324078"/>
                </a:lnTo>
                <a:lnTo>
                  <a:pt x="182067" y="325526"/>
                </a:lnTo>
                <a:lnTo>
                  <a:pt x="181889" y="326263"/>
                </a:lnTo>
                <a:lnTo>
                  <a:pt x="178257" y="330250"/>
                </a:lnTo>
                <a:lnTo>
                  <a:pt x="173863" y="330212"/>
                </a:lnTo>
                <a:lnTo>
                  <a:pt x="175793" y="336092"/>
                </a:lnTo>
                <a:lnTo>
                  <a:pt x="176237" y="334429"/>
                </a:lnTo>
                <a:lnTo>
                  <a:pt x="184962" y="341287"/>
                </a:lnTo>
                <a:lnTo>
                  <a:pt x="186486" y="342125"/>
                </a:lnTo>
                <a:lnTo>
                  <a:pt x="194957" y="349758"/>
                </a:lnTo>
                <a:lnTo>
                  <a:pt x="194487" y="351459"/>
                </a:lnTo>
                <a:lnTo>
                  <a:pt x="193192" y="353110"/>
                </a:lnTo>
                <a:lnTo>
                  <a:pt x="192925" y="354088"/>
                </a:lnTo>
                <a:lnTo>
                  <a:pt x="198856" y="354876"/>
                </a:lnTo>
                <a:lnTo>
                  <a:pt x="216890" y="357276"/>
                </a:lnTo>
                <a:lnTo>
                  <a:pt x="216522" y="354126"/>
                </a:lnTo>
                <a:lnTo>
                  <a:pt x="212369" y="353275"/>
                </a:lnTo>
                <a:lnTo>
                  <a:pt x="224180" y="344944"/>
                </a:lnTo>
                <a:lnTo>
                  <a:pt x="221500" y="340423"/>
                </a:lnTo>
                <a:lnTo>
                  <a:pt x="221183" y="339902"/>
                </a:lnTo>
                <a:lnTo>
                  <a:pt x="225386" y="339356"/>
                </a:lnTo>
                <a:lnTo>
                  <a:pt x="227507" y="339077"/>
                </a:lnTo>
                <a:close/>
              </a:path>
              <a:path w="390525" h="425450">
                <a:moveTo>
                  <a:pt x="228180" y="112077"/>
                </a:moveTo>
                <a:lnTo>
                  <a:pt x="228003" y="111925"/>
                </a:lnTo>
                <a:lnTo>
                  <a:pt x="226974" y="112293"/>
                </a:lnTo>
                <a:lnTo>
                  <a:pt x="226123" y="112928"/>
                </a:lnTo>
                <a:lnTo>
                  <a:pt x="225374" y="113601"/>
                </a:lnTo>
                <a:lnTo>
                  <a:pt x="226314" y="113118"/>
                </a:lnTo>
                <a:lnTo>
                  <a:pt x="227279" y="112636"/>
                </a:lnTo>
                <a:lnTo>
                  <a:pt x="228180" y="112077"/>
                </a:lnTo>
                <a:close/>
              </a:path>
              <a:path w="390525" h="425450">
                <a:moveTo>
                  <a:pt x="233133" y="339712"/>
                </a:moveTo>
                <a:lnTo>
                  <a:pt x="232333" y="339623"/>
                </a:lnTo>
                <a:lnTo>
                  <a:pt x="231533" y="339598"/>
                </a:lnTo>
                <a:lnTo>
                  <a:pt x="230784" y="339928"/>
                </a:lnTo>
                <a:lnTo>
                  <a:pt x="230987" y="340194"/>
                </a:lnTo>
                <a:lnTo>
                  <a:pt x="231952" y="340017"/>
                </a:lnTo>
                <a:lnTo>
                  <a:pt x="233133" y="339712"/>
                </a:lnTo>
                <a:close/>
              </a:path>
              <a:path w="390525" h="425450">
                <a:moveTo>
                  <a:pt x="234061" y="302387"/>
                </a:moveTo>
                <a:lnTo>
                  <a:pt x="232575" y="301536"/>
                </a:lnTo>
                <a:lnTo>
                  <a:pt x="225259" y="308991"/>
                </a:lnTo>
                <a:lnTo>
                  <a:pt x="226199" y="302348"/>
                </a:lnTo>
                <a:lnTo>
                  <a:pt x="230632" y="299059"/>
                </a:lnTo>
                <a:lnTo>
                  <a:pt x="227393" y="298183"/>
                </a:lnTo>
                <a:lnTo>
                  <a:pt x="225209" y="296532"/>
                </a:lnTo>
                <a:lnTo>
                  <a:pt x="221030" y="298983"/>
                </a:lnTo>
                <a:lnTo>
                  <a:pt x="224028" y="303987"/>
                </a:lnTo>
                <a:lnTo>
                  <a:pt x="219671" y="303961"/>
                </a:lnTo>
                <a:lnTo>
                  <a:pt x="221335" y="308025"/>
                </a:lnTo>
                <a:lnTo>
                  <a:pt x="224612" y="305231"/>
                </a:lnTo>
                <a:lnTo>
                  <a:pt x="225082" y="309791"/>
                </a:lnTo>
                <a:lnTo>
                  <a:pt x="226987" y="309016"/>
                </a:lnTo>
                <a:lnTo>
                  <a:pt x="234061" y="302387"/>
                </a:lnTo>
                <a:close/>
              </a:path>
              <a:path w="390525" h="425450">
                <a:moveTo>
                  <a:pt x="234137" y="102679"/>
                </a:moveTo>
                <a:lnTo>
                  <a:pt x="230886" y="97129"/>
                </a:lnTo>
                <a:lnTo>
                  <a:pt x="229336" y="99479"/>
                </a:lnTo>
                <a:lnTo>
                  <a:pt x="229158" y="102019"/>
                </a:lnTo>
                <a:lnTo>
                  <a:pt x="233959" y="102654"/>
                </a:lnTo>
                <a:lnTo>
                  <a:pt x="234137" y="102679"/>
                </a:lnTo>
                <a:close/>
              </a:path>
              <a:path w="390525" h="425450">
                <a:moveTo>
                  <a:pt x="237426" y="347472"/>
                </a:moveTo>
                <a:lnTo>
                  <a:pt x="236613" y="344131"/>
                </a:lnTo>
                <a:lnTo>
                  <a:pt x="233324" y="346557"/>
                </a:lnTo>
                <a:lnTo>
                  <a:pt x="227215" y="349135"/>
                </a:lnTo>
                <a:lnTo>
                  <a:pt x="223888" y="352348"/>
                </a:lnTo>
                <a:lnTo>
                  <a:pt x="228917" y="356692"/>
                </a:lnTo>
                <a:lnTo>
                  <a:pt x="230263" y="348297"/>
                </a:lnTo>
                <a:lnTo>
                  <a:pt x="237426" y="347472"/>
                </a:lnTo>
                <a:close/>
              </a:path>
              <a:path w="390525" h="425450">
                <a:moveTo>
                  <a:pt x="240271" y="320725"/>
                </a:moveTo>
                <a:lnTo>
                  <a:pt x="240030" y="319747"/>
                </a:lnTo>
                <a:lnTo>
                  <a:pt x="239699" y="319049"/>
                </a:lnTo>
                <a:lnTo>
                  <a:pt x="239052" y="319049"/>
                </a:lnTo>
                <a:lnTo>
                  <a:pt x="239890" y="320179"/>
                </a:lnTo>
                <a:lnTo>
                  <a:pt x="240271" y="320725"/>
                </a:lnTo>
                <a:close/>
              </a:path>
              <a:path w="390525" h="425450">
                <a:moveTo>
                  <a:pt x="242951" y="338899"/>
                </a:moveTo>
                <a:lnTo>
                  <a:pt x="241795" y="338569"/>
                </a:lnTo>
                <a:lnTo>
                  <a:pt x="241452" y="339128"/>
                </a:lnTo>
                <a:lnTo>
                  <a:pt x="239395" y="337997"/>
                </a:lnTo>
                <a:lnTo>
                  <a:pt x="235610" y="339115"/>
                </a:lnTo>
                <a:lnTo>
                  <a:pt x="233146" y="339712"/>
                </a:lnTo>
                <a:lnTo>
                  <a:pt x="236461" y="340156"/>
                </a:lnTo>
                <a:lnTo>
                  <a:pt x="240042" y="342988"/>
                </a:lnTo>
                <a:lnTo>
                  <a:pt x="242671" y="339293"/>
                </a:lnTo>
                <a:lnTo>
                  <a:pt x="242951" y="338899"/>
                </a:lnTo>
                <a:close/>
              </a:path>
              <a:path w="390525" h="425450">
                <a:moveTo>
                  <a:pt x="243395" y="338277"/>
                </a:moveTo>
                <a:lnTo>
                  <a:pt x="242951" y="338899"/>
                </a:lnTo>
                <a:lnTo>
                  <a:pt x="243382" y="339026"/>
                </a:lnTo>
                <a:lnTo>
                  <a:pt x="243395" y="338277"/>
                </a:lnTo>
                <a:close/>
              </a:path>
              <a:path w="390525" h="425450">
                <a:moveTo>
                  <a:pt x="243649" y="151345"/>
                </a:moveTo>
                <a:lnTo>
                  <a:pt x="240017" y="154711"/>
                </a:lnTo>
                <a:lnTo>
                  <a:pt x="238455" y="150660"/>
                </a:lnTo>
                <a:lnTo>
                  <a:pt x="240245" y="157302"/>
                </a:lnTo>
                <a:lnTo>
                  <a:pt x="241604" y="154914"/>
                </a:lnTo>
                <a:lnTo>
                  <a:pt x="243649" y="151345"/>
                </a:lnTo>
                <a:close/>
              </a:path>
              <a:path w="390525" h="425450">
                <a:moveTo>
                  <a:pt x="244119" y="109131"/>
                </a:moveTo>
                <a:lnTo>
                  <a:pt x="241846" y="107543"/>
                </a:lnTo>
                <a:lnTo>
                  <a:pt x="243916" y="109169"/>
                </a:lnTo>
                <a:lnTo>
                  <a:pt x="244119" y="109131"/>
                </a:lnTo>
                <a:close/>
              </a:path>
              <a:path w="390525" h="425450">
                <a:moveTo>
                  <a:pt x="244525" y="334073"/>
                </a:moveTo>
                <a:lnTo>
                  <a:pt x="240792" y="338277"/>
                </a:lnTo>
                <a:lnTo>
                  <a:pt x="241795" y="338569"/>
                </a:lnTo>
                <a:lnTo>
                  <a:pt x="244525" y="334073"/>
                </a:lnTo>
                <a:close/>
              </a:path>
              <a:path w="390525" h="425450">
                <a:moveTo>
                  <a:pt x="246151" y="324916"/>
                </a:moveTo>
                <a:lnTo>
                  <a:pt x="243776" y="325615"/>
                </a:lnTo>
                <a:lnTo>
                  <a:pt x="240271" y="320725"/>
                </a:lnTo>
                <a:lnTo>
                  <a:pt x="241058" y="323735"/>
                </a:lnTo>
                <a:lnTo>
                  <a:pt x="240982" y="329336"/>
                </a:lnTo>
                <a:lnTo>
                  <a:pt x="246151" y="324916"/>
                </a:lnTo>
                <a:close/>
              </a:path>
              <a:path w="390525" h="425450">
                <a:moveTo>
                  <a:pt x="249580" y="296621"/>
                </a:moveTo>
                <a:lnTo>
                  <a:pt x="244373" y="296621"/>
                </a:lnTo>
                <a:lnTo>
                  <a:pt x="244144" y="297434"/>
                </a:lnTo>
                <a:lnTo>
                  <a:pt x="249580" y="296621"/>
                </a:lnTo>
                <a:close/>
              </a:path>
              <a:path w="390525" h="425450">
                <a:moveTo>
                  <a:pt x="251180" y="143802"/>
                </a:moveTo>
                <a:lnTo>
                  <a:pt x="249720" y="143586"/>
                </a:lnTo>
                <a:lnTo>
                  <a:pt x="248437" y="143459"/>
                </a:lnTo>
                <a:lnTo>
                  <a:pt x="247332" y="143370"/>
                </a:lnTo>
                <a:lnTo>
                  <a:pt x="247916" y="144627"/>
                </a:lnTo>
                <a:lnTo>
                  <a:pt x="249720" y="144233"/>
                </a:lnTo>
                <a:lnTo>
                  <a:pt x="251180" y="143802"/>
                </a:lnTo>
                <a:close/>
              </a:path>
              <a:path w="390525" h="425450">
                <a:moveTo>
                  <a:pt x="253669" y="142963"/>
                </a:moveTo>
                <a:lnTo>
                  <a:pt x="252590" y="143370"/>
                </a:lnTo>
                <a:lnTo>
                  <a:pt x="251180" y="143802"/>
                </a:lnTo>
                <a:lnTo>
                  <a:pt x="251790" y="143878"/>
                </a:lnTo>
                <a:lnTo>
                  <a:pt x="252310" y="143903"/>
                </a:lnTo>
                <a:lnTo>
                  <a:pt x="252984" y="144043"/>
                </a:lnTo>
                <a:lnTo>
                  <a:pt x="253669" y="142963"/>
                </a:lnTo>
                <a:close/>
              </a:path>
              <a:path w="390525" h="425450">
                <a:moveTo>
                  <a:pt x="254876" y="133616"/>
                </a:moveTo>
                <a:lnTo>
                  <a:pt x="253644" y="130886"/>
                </a:lnTo>
                <a:lnTo>
                  <a:pt x="251523" y="135737"/>
                </a:lnTo>
                <a:lnTo>
                  <a:pt x="250418" y="133032"/>
                </a:lnTo>
                <a:lnTo>
                  <a:pt x="248297" y="127622"/>
                </a:lnTo>
                <a:lnTo>
                  <a:pt x="244208" y="121958"/>
                </a:lnTo>
                <a:lnTo>
                  <a:pt x="241884" y="116522"/>
                </a:lnTo>
                <a:lnTo>
                  <a:pt x="245084" y="111836"/>
                </a:lnTo>
                <a:lnTo>
                  <a:pt x="247738" y="112179"/>
                </a:lnTo>
                <a:lnTo>
                  <a:pt x="243916" y="109169"/>
                </a:lnTo>
                <a:lnTo>
                  <a:pt x="240284" y="109905"/>
                </a:lnTo>
                <a:lnTo>
                  <a:pt x="239014" y="111010"/>
                </a:lnTo>
                <a:lnTo>
                  <a:pt x="235762" y="105460"/>
                </a:lnTo>
                <a:lnTo>
                  <a:pt x="233883" y="105219"/>
                </a:lnTo>
                <a:lnTo>
                  <a:pt x="233857" y="106489"/>
                </a:lnTo>
                <a:lnTo>
                  <a:pt x="231254" y="109982"/>
                </a:lnTo>
                <a:lnTo>
                  <a:pt x="228346" y="110883"/>
                </a:lnTo>
                <a:lnTo>
                  <a:pt x="235762" y="115709"/>
                </a:lnTo>
                <a:lnTo>
                  <a:pt x="230187" y="123939"/>
                </a:lnTo>
                <a:lnTo>
                  <a:pt x="233235" y="129463"/>
                </a:lnTo>
                <a:lnTo>
                  <a:pt x="228828" y="128879"/>
                </a:lnTo>
                <a:lnTo>
                  <a:pt x="231965" y="130581"/>
                </a:lnTo>
                <a:lnTo>
                  <a:pt x="228079" y="135191"/>
                </a:lnTo>
                <a:lnTo>
                  <a:pt x="233654" y="134645"/>
                </a:lnTo>
                <a:lnTo>
                  <a:pt x="231914" y="140817"/>
                </a:lnTo>
                <a:lnTo>
                  <a:pt x="225463" y="141249"/>
                </a:lnTo>
                <a:lnTo>
                  <a:pt x="221399" y="139433"/>
                </a:lnTo>
                <a:lnTo>
                  <a:pt x="224142" y="135953"/>
                </a:lnTo>
                <a:lnTo>
                  <a:pt x="207556" y="133743"/>
                </a:lnTo>
                <a:lnTo>
                  <a:pt x="208483" y="123621"/>
                </a:lnTo>
                <a:lnTo>
                  <a:pt x="203187" y="122923"/>
                </a:lnTo>
                <a:lnTo>
                  <a:pt x="201244" y="126504"/>
                </a:lnTo>
                <a:lnTo>
                  <a:pt x="199415" y="130111"/>
                </a:lnTo>
                <a:lnTo>
                  <a:pt x="196469" y="134835"/>
                </a:lnTo>
                <a:lnTo>
                  <a:pt x="199961" y="139141"/>
                </a:lnTo>
                <a:lnTo>
                  <a:pt x="207302" y="145249"/>
                </a:lnTo>
                <a:lnTo>
                  <a:pt x="205816" y="154012"/>
                </a:lnTo>
                <a:lnTo>
                  <a:pt x="201879" y="154774"/>
                </a:lnTo>
                <a:lnTo>
                  <a:pt x="197294" y="151599"/>
                </a:lnTo>
                <a:lnTo>
                  <a:pt x="195326" y="150241"/>
                </a:lnTo>
                <a:lnTo>
                  <a:pt x="194589" y="151244"/>
                </a:lnTo>
                <a:lnTo>
                  <a:pt x="194246" y="146075"/>
                </a:lnTo>
                <a:lnTo>
                  <a:pt x="194068" y="143484"/>
                </a:lnTo>
                <a:lnTo>
                  <a:pt x="190754" y="145618"/>
                </a:lnTo>
                <a:lnTo>
                  <a:pt x="191135" y="143103"/>
                </a:lnTo>
                <a:lnTo>
                  <a:pt x="191706" y="139331"/>
                </a:lnTo>
                <a:lnTo>
                  <a:pt x="191897" y="138074"/>
                </a:lnTo>
                <a:lnTo>
                  <a:pt x="184543" y="138379"/>
                </a:lnTo>
                <a:lnTo>
                  <a:pt x="182549" y="135559"/>
                </a:lnTo>
                <a:lnTo>
                  <a:pt x="190931" y="121297"/>
                </a:lnTo>
                <a:lnTo>
                  <a:pt x="193370" y="125463"/>
                </a:lnTo>
                <a:lnTo>
                  <a:pt x="194843" y="121818"/>
                </a:lnTo>
                <a:lnTo>
                  <a:pt x="196303" y="118160"/>
                </a:lnTo>
                <a:lnTo>
                  <a:pt x="198094" y="124802"/>
                </a:lnTo>
                <a:lnTo>
                  <a:pt x="197573" y="118338"/>
                </a:lnTo>
                <a:lnTo>
                  <a:pt x="197472" y="117043"/>
                </a:lnTo>
                <a:lnTo>
                  <a:pt x="205917" y="119443"/>
                </a:lnTo>
                <a:lnTo>
                  <a:pt x="205219" y="118059"/>
                </a:lnTo>
                <a:lnTo>
                  <a:pt x="204520" y="116687"/>
                </a:lnTo>
                <a:lnTo>
                  <a:pt x="201726" y="111201"/>
                </a:lnTo>
                <a:lnTo>
                  <a:pt x="196430" y="110490"/>
                </a:lnTo>
                <a:lnTo>
                  <a:pt x="193776" y="103733"/>
                </a:lnTo>
                <a:lnTo>
                  <a:pt x="193294" y="101104"/>
                </a:lnTo>
                <a:lnTo>
                  <a:pt x="193052" y="99796"/>
                </a:lnTo>
                <a:lnTo>
                  <a:pt x="199809" y="98132"/>
                </a:lnTo>
                <a:lnTo>
                  <a:pt x="197408" y="90131"/>
                </a:lnTo>
                <a:lnTo>
                  <a:pt x="195630" y="89890"/>
                </a:lnTo>
                <a:lnTo>
                  <a:pt x="195770" y="96316"/>
                </a:lnTo>
                <a:lnTo>
                  <a:pt x="191770" y="100914"/>
                </a:lnTo>
                <a:lnTo>
                  <a:pt x="192786" y="97205"/>
                </a:lnTo>
                <a:lnTo>
                  <a:pt x="194475" y="91020"/>
                </a:lnTo>
                <a:lnTo>
                  <a:pt x="191833" y="97078"/>
                </a:lnTo>
                <a:lnTo>
                  <a:pt x="189966" y="94259"/>
                </a:lnTo>
                <a:lnTo>
                  <a:pt x="188417" y="90220"/>
                </a:lnTo>
                <a:lnTo>
                  <a:pt x="189382" y="89065"/>
                </a:lnTo>
                <a:lnTo>
                  <a:pt x="190360" y="87909"/>
                </a:lnTo>
                <a:lnTo>
                  <a:pt x="192303" y="85610"/>
                </a:lnTo>
                <a:lnTo>
                  <a:pt x="190982" y="80302"/>
                </a:lnTo>
                <a:lnTo>
                  <a:pt x="188087" y="87604"/>
                </a:lnTo>
                <a:lnTo>
                  <a:pt x="187261" y="83654"/>
                </a:lnTo>
                <a:lnTo>
                  <a:pt x="188899" y="81318"/>
                </a:lnTo>
                <a:lnTo>
                  <a:pt x="187032" y="78498"/>
                </a:lnTo>
                <a:lnTo>
                  <a:pt x="185953" y="75793"/>
                </a:lnTo>
                <a:lnTo>
                  <a:pt x="189941" y="73761"/>
                </a:lnTo>
                <a:lnTo>
                  <a:pt x="190157" y="76352"/>
                </a:lnTo>
                <a:lnTo>
                  <a:pt x="191668" y="77838"/>
                </a:lnTo>
                <a:lnTo>
                  <a:pt x="193001" y="79298"/>
                </a:lnTo>
                <a:lnTo>
                  <a:pt x="197192" y="74726"/>
                </a:lnTo>
                <a:lnTo>
                  <a:pt x="198234" y="73583"/>
                </a:lnTo>
                <a:lnTo>
                  <a:pt x="199288" y="72440"/>
                </a:lnTo>
                <a:lnTo>
                  <a:pt x="194678" y="70548"/>
                </a:lnTo>
                <a:lnTo>
                  <a:pt x="192151" y="62522"/>
                </a:lnTo>
                <a:lnTo>
                  <a:pt x="191909" y="63461"/>
                </a:lnTo>
                <a:lnTo>
                  <a:pt x="191960" y="63588"/>
                </a:lnTo>
                <a:lnTo>
                  <a:pt x="191935" y="63779"/>
                </a:lnTo>
                <a:lnTo>
                  <a:pt x="191058" y="67500"/>
                </a:lnTo>
                <a:lnTo>
                  <a:pt x="181622" y="71374"/>
                </a:lnTo>
                <a:lnTo>
                  <a:pt x="183769" y="69100"/>
                </a:lnTo>
                <a:lnTo>
                  <a:pt x="189103" y="63398"/>
                </a:lnTo>
                <a:lnTo>
                  <a:pt x="184785" y="62826"/>
                </a:lnTo>
                <a:lnTo>
                  <a:pt x="190373" y="62293"/>
                </a:lnTo>
                <a:lnTo>
                  <a:pt x="188937" y="60820"/>
                </a:lnTo>
                <a:lnTo>
                  <a:pt x="186067" y="57873"/>
                </a:lnTo>
                <a:lnTo>
                  <a:pt x="186486" y="51523"/>
                </a:lnTo>
                <a:lnTo>
                  <a:pt x="186651" y="48983"/>
                </a:lnTo>
                <a:lnTo>
                  <a:pt x="177139" y="50292"/>
                </a:lnTo>
                <a:lnTo>
                  <a:pt x="174993" y="43599"/>
                </a:lnTo>
                <a:lnTo>
                  <a:pt x="171996" y="38074"/>
                </a:lnTo>
                <a:lnTo>
                  <a:pt x="169303" y="31305"/>
                </a:lnTo>
                <a:lnTo>
                  <a:pt x="168821" y="29972"/>
                </a:lnTo>
                <a:lnTo>
                  <a:pt x="167398" y="25933"/>
                </a:lnTo>
                <a:lnTo>
                  <a:pt x="163703" y="29286"/>
                </a:lnTo>
                <a:lnTo>
                  <a:pt x="162509" y="21437"/>
                </a:lnTo>
                <a:lnTo>
                  <a:pt x="156133" y="18034"/>
                </a:lnTo>
                <a:lnTo>
                  <a:pt x="149352" y="14579"/>
                </a:lnTo>
                <a:lnTo>
                  <a:pt x="146799" y="7835"/>
                </a:lnTo>
                <a:lnTo>
                  <a:pt x="142024" y="5918"/>
                </a:lnTo>
                <a:lnTo>
                  <a:pt x="138747" y="1638"/>
                </a:lnTo>
                <a:lnTo>
                  <a:pt x="136080" y="0"/>
                </a:lnTo>
                <a:lnTo>
                  <a:pt x="133477" y="3505"/>
                </a:lnTo>
                <a:lnTo>
                  <a:pt x="139090" y="9372"/>
                </a:lnTo>
                <a:lnTo>
                  <a:pt x="139687" y="20980"/>
                </a:lnTo>
                <a:lnTo>
                  <a:pt x="147205" y="23253"/>
                </a:lnTo>
                <a:lnTo>
                  <a:pt x="141351" y="35293"/>
                </a:lnTo>
                <a:lnTo>
                  <a:pt x="150342" y="35204"/>
                </a:lnTo>
                <a:lnTo>
                  <a:pt x="152717" y="43205"/>
                </a:lnTo>
                <a:lnTo>
                  <a:pt x="152107" y="49530"/>
                </a:lnTo>
                <a:lnTo>
                  <a:pt x="146812" y="48831"/>
                </a:lnTo>
                <a:lnTo>
                  <a:pt x="147739" y="55359"/>
                </a:lnTo>
                <a:lnTo>
                  <a:pt x="147967" y="57950"/>
                </a:lnTo>
                <a:lnTo>
                  <a:pt x="149517" y="55587"/>
                </a:lnTo>
                <a:lnTo>
                  <a:pt x="150609" y="58293"/>
                </a:lnTo>
                <a:lnTo>
                  <a:pt x="151206" y="59664"/>
                </a:lnTo>
                <a:lnTo>
                  <a:pt x="150545" y="62128"/>
                </a:lnTo>
                <a:lnTo>
                  <a:pt x="143598" y="61214"/>
                </a:lnTo>
                <a:lnTo>
                  <a:pt x="144018" y="66395"/>
                </a:lnTo>
                <a:lnTo>
                  <a:pt x="147218" y="64249"/>
                </a:lnTo>
                <a:lnTo>
                  <a:pt x="148590" y="65722"/>
                </a:lnTo>
                <a:lnTo>
                  <a:pt x="147650" y="69430"/>
                </a:lnTo>
                <a:lnTo>
                  <a:pt x="146469" y="70561"/>
                </a:lnTo>
                <a:lnTo>
                  <a:pt x="140474" y="65925"/>
                </a:lnTo>
                <a:lnTo>
                  <a:pt x="135775" y="58889"/>
                </a:lnTo>
                <a:lnTo>
                  <a:pt x="134112" y="53543"/>
                </a:lnTo>
                <a:lnTo>
                  <a:pt x="128562" y="52819"/>
                </a:lnTo>
                <a:lnTo>
                  <a:pt x="129514" y="49098"/>
                </a:lnTo>
                <a:lnTo>
                  <a:pt x="124193" y="41986"/>
                </a:lnTo>
                <a:lnTo>
                  <a:pt x="131254" y="42926"/>
                </a:lnTo>
                <a:lnTo>
                  <a:pt x="131864" y="40436"/>
                </a:lnTo>
                <a:lnTo>
                  <a:pt x="132765" y="36715"/>
                </a:lnTo>
                <a:lnTo>
                  <a:pt x="126644" y="39751"/>
                </a:lnTo>
                <a:lnTo>
                  <a:pt x="127063" y="34683"/>
                </a:lnTo>
                <a:lnTo>
                  <a:pt x="126415" y="37160"/>
                </a:lnTo>
                <a:lnTo>
                  <a:pt x="122275" y="35318"/>
                </a:lnTo>
                <a:lnTo>
                  <a:pt x="121627" y="27546"/>
                </a:lnTo>
                <a:lnTo>
                  <a:pt x="116598" y="33286"/>
                </a:lnTo>
                <a:lnTo>
                  <a:pt x="115341" y="34404"/>
                </a:lnTo>
                <a:lnTo>
                  <a:pt x="116840" y="35890"/>
                </a:lnTo>
                <a:lnTo>
                  <a:pt x="117690" y="36004"/>
                </a:lnTo>
                <a:lnTo>
                  <a:pt x="119545" y="41363"/>
                </a:lnTo>
                <a:lnTo>
                  <a:pt x="119418" y="47752"/>
                </a:lnTo>
                <a:lnTo>
                  <a:pt x="119087" y="54114"/>
                </a:lnTo>
                <a:lnTo>
                  <a:pt x="120205" y="60667"/>
                </a:lnTo>
                <a:lnTo>
                  <a:pt x="125564" y="57543"/>
                </a:lnTo>
                <a:lnTo>
                  <a:pt x="124129" y="62471"/>
                </a:lnTo>
                <a:lnTo>
                  <a:pt x="127063" y="65430"/>
                </a:lnTo>
                <a:lnTo>
                  <a:pt x="121589" y="69824"/>
                </a:lnTo>
                <a:lnTo>
                  <a:pt x="123875" y="73964"/>
                </a:lnTo>
                <a:lnTo>
                  <a:pt x="129006" y="78498"/>
                </a:lnTo>
                <a:lnTo>
                  <a:pt x="132080" y="84023"/>
                </a:lnTo>
                <a:lnTo>
                  <a:pt x="133540" y="81661"/>
                </a:lnTo>
                <a:lnTo>
                  <a:pt x="132486" y="89204"/>
                </a:lnTo>
                <a:lnTo>
                  <a:pt x="136321" y="96113"/>
                </a:lnTo>
                <a:lnTo>
                  <a:pt x="138734" y="101561"/>
                </a:lnTo>
                <a:lnTo>
                  <a:pt x="133096" y="107226"/>
                </a:lnTo>
                <a:lnTo>
                  <a:pt x="132003" y="104508"/>
                </a:lnTo>
                <a:lnTo>
                  <a:pt x="128257" y="101460"/>
                </a:lnTo>
                <a:lnTo>
                  <a:pt x="126885" y="99987"/>
                </a:lnTo>
                <a:lnTo>
                  <a:pt x="131991" y="108356"/>
                </a:lnTo>
                <a:lnTo>
                  <a:pt x="134277" y="118910"/>
                </a:lnTo>
                <a:lnTo>
                  <a:pt x="137071" y="129527"/>
                </a:lnTo>
                <a:lnTo>
                  <a:pt x="143497" y="139344"/>
                </a:lnTo>
                <a:lnTo>
                  <a:pt x="145821" y="137096"/>
                </a:lnTo>
                <a:lnTo>
                  <a:pt x="148450" y="141287"/>
                </a:lnTo>
                <a:lnTo>
                  <a:pt x="155397" y="151168"/>
                </a:lnTo>
                <a:lnTo>
                  <a:pt x="154317" y="156159"/>
                </a:lnTo>
                <a:lnTo>
                  <a:pt x="161594" y="159677"/>
                </a:lnTo>
                <a:lnTo>
                  <a:pt x="163195" y="170141"/>
                </a:lnTo>
                <a:lnTo>
                  <a:pt x="170548" y="169837"/>
                </a:lnTo>
                <a:lnTo>
                  <a:pt x="172161" y="181584"/>
                </a:lnTo>
                <a:lnTo>
                  <a:pt x="179031" y="191465"/>
                </a:lnTo>
                <a:lnTo>
                  <a:pt x="185432" y="199999"/>
                </a:lnTo>
                <a:lnTo>
                  <a:pt x="185153" y="211493"/>
                </a:lnTo>
                <a:lnTo>
                  <a:pt x="179527" y="213309"/>
                </a:lnTo>
                <a:lnTo>
                  <a:pt x="180289" y="215963"/>
                </a:lnTo>
                <a:lnTo>
                  <a:pt x="181775" y="217449"/>
                </a:lnTo>
                <a:lnTo>
                  <a:pt x="183832" y="216433"/>
                </a:lnTo>
                <a:lnTo>
                  <a:pt x="179336" y="219684"/>
                </a:lnTo>
                <a:lnTo>
                  <a:pt x="184162" y="224167"/>
                </a:lnTo>
                <a:lnTo>
                  <a:pt x="182714" y="229095"/>
                </a:lnTo>
                <a:lnTo>
                  <a:pt x="183870" y="227977"/>
                </a:lnTo>
                <a:lnTo>
                  <a:pt x="181559" y="232791"/>
                </a:lnTo>
                <a:lnTo>
                  <a:pt x="184632" y="235229"/>
                </a:lnTo>
                <a:lnTo>
                  <a:pt x="189966" y="231343"/>
                </a:lnTo>
                <a:lnTo>
                  <a:pt x="189052" y="228663"/>
                </a:lnTo>
                <a:lnTo>
                  <a:pt x="193713" y="228003"/>
                </a:lnTo>
                <a:lnTo>
                  <a:pt x="198767" y="224917"/>
                </a:lnTo>
                <a:lnTo>
                  <a:pt x="198132" y="223456"/>
                </a:lnTo>
                <a:lnTo>
                  <a:pt x="199694" y="218541"/>
                </a:lnTo>
                <a:lnTo>
                  <a:pt x="202095" y="211175"/>
                </a:lnTo>
                <a:lnTo>
                  <a:pt x="199771" y="207022"/>
                </a:lnTo>
                <a:lnTo>
                  <a:pt x="199758" y="204457"/>
                </a:lnTo>
                <a:lnTo>
                  <a:pt x="204266" y="201206"/>
                </a:lnTo>
                <a:lnTo>
                  <a:pt x="206146" y="197612"/>
                </a:lnTo>
                <a:lnTo>
                  <a:pt x="209740" y="200660"/>
                </a:lnTo>
                <a:lnTo>
                  <a:pt x="210756" y="198234"/>
                </a:lnTo>
                <a:lnTo>
                  <a:pt x="212813" y="193370"/>
                </a:lnTo>
                <a:lnTo>
                  <a:pt x="211785" y="193243"/>
                </a:lnTo>
                <a:lnTo>
                  <a:pt x="210362" y="189204"/>
                </a:lnTo>
                <a:lnTo>
                  <a:pt x="206400" y="182283"/>
                </a:lnTo>
                <a:lnTo>
                  <a:pt x="209042" y="178777"/>
                </a:lnTo>
                <a:lnTo>
                  <a:pt x="209638" y="180149"/>
                </a:lnTo>
                <a:lnTo>
                  <a:pt x="209181" y="178803"/>
                </a:lnTo>
                <a:lnTo>
                  <a:pt x="207784" y="174777"/>
                </a:lnTo>
                <a:lnTo>
                  <a:pt x="207314" y="173431"/>
                </a:lnTo>
                <a:lnTo>
                  <a:pt x="212750" y="166458"/>
                </a:lnTo>
                <a:lnTo>
                  <a:pt x="202184" y="163779"/>
                </a:lnTo>
                <a:lnTo>
                  <a:pt x="207657" y="156819"/>
                </a:lnTo>
                <a:lnTo>
                  <a:pt x="208394" y="164604"/>
                </a:lnTo>
                <a:lnTo>
                  <a:pt x="214325" y="158991"/>
                </a:lnTo>
                <a:lnTo>
                  <a:pt x="214452" y="157721"/>
                </a:lnTo>
                <a:lnTo>
                  <a:pt x="214566" y="156451"/>
                </a:lnTo>
                <a:lnTo>
                  <a:pt x="214795" y="153924"/>
                </a:lnTo>
                <a:lnTo>
                  <a:pt x="208140" y="151765"/>
                </a:lnTo>
                <a:lnTo>
                  <a:pt x="213791" y="147383"/>
                </a:lnTo>
                <a:lnTo>
                  <a:pt x="216865" y="152920"/>
                </a:lnTo>
                <a:lnTo>
                  <a:pt x="224218" y="152615"/>
                </a:lnTo>
                <a:lnTo>
                  <a:pt x="221640" y="162521"/>
                </a:lnTo>
                <a:lnTo>
                  <a:pt x="229743" y="162318"/>
                </a:lnTo>
                <a:lnTo>
                  <a:pt x="230835" y="158610"/>
                </a:lnTo>
                <a:lnTo>
                  <a:pt x="229260" y="154559"/>
                </a:lnTo>
                <a:lnTo>
                  <a:pt x="231343" y="153555"/>
                </a:lnTo>
                <a:lnTo>
                  <a:pt x="235508" y="151549"/>
                </a:lnTo>
                <a:lnTo>
                  <a:pt x="238455" y="150660"/>
                </a:lnTo>
                <a:lnTo>
                  <a:pt x="240766" y="148412"/>
                </a:lnTo>
                <a:lnTo>
                  <a:pt x="244335" y="148869"/>
                </a:lnTo>
                <a:lnTo>
                  <a:pt x="241731" y="144691"/>
                </a:lnTo>
                <a:lnTo>
                  <a:pt x="238239" y="148069"/>
                </a:lnTo>
                <a:lnTo>
                  <a:pt x="240512" y="143243"/>
                </a:lnTo>
                <a:lnTo>
                  <a:pt x="242214" y="139623"/>
                </a:lnTo>
                <a:lnTo>
                  <a:pt x="243230" y="142328"/>
                </a:lnTo>
                <a:lnTo>
                  <a:pt x="247205" y="142849"/>
                </a:lnTo>
                <a:lnTo>
                  <a:pt x="247230" y="141566"/>
                </a:lnTo>
                <a:lnTo>
                  <a:pt x="248424" y="140449"/>
                </a:lnTo>
                <a:lnTo>
                  <a:pt x="250837" y="138201"/>
                </a:lnTo>
                <a:lnTo>
                  <a:pt x="252628" y="138442"/>
                </a:lnTo>
                <a:lnTo>
                  <a:pt x="253187" y="137236"/>
                </a:lnTo>
                <a:lnTo>
                  <a:pt x="253758" y="136029"/>
                </a:lnTo>
                <a:lnTo>
                  <a:pt x="254876" y="133616"/>
                </a:lnTo>
                <a:close/>
              </a:path>
              <a:path w="390525" h="425450">
                <a:moveTo>
                  <a:pt x="257606" y="299135"/>
                </a:moveTo>
                <a:lnTo>
                  <a:pt x="256032" y="294259"/>
                </a:lnTo>
                <a:lnTo>
                  <a:pt x="255739" y="293344"/>
                </a:lnTo>
                <a:lnTo>
                  <a:pt x="249936" y="289191"/>
                </a:lnTo>
                <a:lnTo>
                  <a:pt x="252196" y="284200"/>
                </a:lnTo>
                <a:lnTo>
                  <a:pt x="246278" y="286677"/>
                </a:lnTo>
                <a:lnTo>
                  <a:pt x="245402" y="292849"/>
                </a:lnTo>
                <a:lnTo>
                  <a:pt x="244360" y="296621"/>
                </a:lnTo>
                <a:lnTo>
                  <a:pt x="248780" y="293293"/>
                </a:lnTo>
                <a:lnTo>
                  <a:pt x="249821" y="295821"/>
                </a:lnTo>
                <a:lnTo>
                  <a:pt x="248627" y="303276"/>
                </a:lnTo>
                <a:lnTo>
                  <a:pt x="253415" y="301612"/>
                </a:lnTo>
                <a:lnTo>
                  <a:pt x="252374" y="299123"/>
                </a:lnTo>
                <a:lnTo>
                  <a:pt x="257606" y="299135"/>
                </a:lnTo>
                <a:close/>
              </a:path>
              <a:path w="390525" h="425450">
                <a:moveTo>
                  <a:pt x="258191" y="354203"/>
                </a:moveTo>
                <a:lnTo>
                  <a:pt x="257136" y="351675"/>
                </a:lnTo>
                <a:lnTo>
                  <a:pt x="256070" y="349148"/>
                </a:lnTo>
                <a:lnTo>
                  <a:pt x="258191" y="354203"/>
                </a:lnTo>
                <a:close/>
              </a:path>
              <a:path w="390525" h="425450">
                <a:moveTo>
                  <a:pt x="259384" y="263867"/>
                </a:moveTo>
                <a:lnTo>
                  <a:pt x="259168" y="263169"/>
                </a:lnTo>
                <a:lnTo>
                  <a:pt x="258889" y="263601"/>
                </a:lnTo>
                <a:lnTo>
                  <a:pt x="259384" y="263867"/>
                </a:lnTo>
                <a:close/>
              </a:path>
              <a:path w="390525" h="425450">
                <a:moveTo>
                  <a:pt x="264528" y="269798"/>
                </a:moveTo>
                <a:lnTo>
                  <a:pt x="260426" y="264414"/>
                </a:lnTo>
                <a:lnTo>
                  <a:pt x="259384" y="263867"/>
                </a:lnTo>
                <a:lnTo>
                  <a:pt x="259562" y="264426"/>
                </a:lnTo>
                <a:lnTo>
                  <a:pt x="258597" y="267703"/>
                </a:lnTo>
                <a:lnTo>
                  <a:pt x="264528" y="269798"/>
                </a:lnTo>
                <a:close/>
              </a:path>
              <a:path w="390525" h="425450">
                <a:moveTo>
                  <a:pt x="264909" y="269938"/>
                </a:moveTo>
                <a:lnTo>
                  <a:pt x="264528" y="269798"/>
                </a:lnTo>
                <a:lnTo>
                  <a:pt x="264833" y="270205"/>
                </a:lnTo>
                <a:lnTo>
                  <a:pt x="264909" y="269938"/>
                </a:lnTo>
                <a:close/>
              </a:path>
              <a:path w="390525" h="425450">
                <a:moveTo>
                  <a:pt x="265696" y="270217"/>
                </a:moveTo>
                <a:lnTo>
                  <a:pt x="265544" y="267741"/>
                </a:lnTo>
                <a:lnTo>
                  <a:pt x="264909" y="269938"/>
                </a:lnTo>
                <a:lnTo>
                  <a:pt x="265696" y="270217"/>
                </a:lnTo>
                <a:close/>
              </a:path>
              <a:path w="390525" h="425450">
                <a:moveTo>
                  <a:pt x="267068" y="262343"/>
                </a:moveTo>
                <a:lnTo>
                  <a:pt x="265125" y="261277"/>
                </a:lnTo>
                <a:lnTo>
                  <a:pt x="265544" y="267741"/>
                </a:lnTo>
                <a:lnTo>
                  <a:pt x="267068" y="262343"/>
                </a:lnTo>
                <a:close/>
              </a:path>
              <a:path w="390525" h="425450">
                <a:moveTo>
                  <a:pt x="267512" y="375475"/>
                </a:moveTo>
                <a:lnTo>
                  <a:pt x="263842" y="370344"/>
                </a:lnTo>
                <a:lnTo>
                  <a:pt x="259626" y="364909"/>
                </a:lnTo>
                <a:lnTo>
                  <a:pt x="258152" y="357568"/>
                </a:lnTo>
                <a:lnTo>
                  <a:pt x="252730" y="358394"/>
                </a:lnTo>
                <a:lnTo>
                  <a:pt x="251155" y="367639"/>
                </a:lnTo>
                <a:lnTo>
                  <a:pt x="248386" y="361759"/>
                </a:lnTo>
                <a:lnTo>
                  <a:pt x="240817" y="360921"/>
                </a:lnTo>
                <a:lnTo>
                  <a:pt x="240842" y="354215"/>
                </a:lnTo>
                <a:lnTo>
                  <a:pt x="245402" y="353377"/>
                </a:lnTo>
                <a:lnTo>
                  <a:pt x="249732" y="356730"/>
                </a:lnTo>
                <a:lnTo>
                  <a:pt x="253009" y="354215"/>
                </a:lnTo>
                <a:lnTo>
                  <a:pt x="253784" y="338289"/>
                </a:lnTo>
                <a:lnTo>
                  <a:pt x="253326" y="343293"/>
                </a:lnTo>
                <a:lnTo>
                  <a:pt x="244856" y="343954"/>
                </a:lnTo>
                <a:lnTo>
                  <a:pt x="249631" y="340817"/>
                </a:lnTo>
                <a:lnTo>
                  <a:pt x="243382" y="339026"/>
                </a:lnTo>
                <a:lnTo>
                  <a:pt x="243306" y="344081"/>
                </a:lnTo>
                <a:lnTo>
                  <a:pt x="242697" y="344119"/>
                </a:lnTo>
                <a:lnTo>
                  <a:pt x="243306" y="344766"/>
                </a:lnTo>
                <a:lnTo>
                  <a:pt x="243306" y="344970"/>
                </a:lnTo>
                <a:lnTo>
                  <a:pt x="243433" y="344893"/>
                </a:lnTo>
                <a:lnTo>
                  <a:pt x="246773" y="348348"/>
                </a:lnTo>
                <a:lnTo>
                  <a:pt x="241300" y="349199"/>
                </a:lnTo>
                <a:lnTo>
                  <a:pt x="240880" y="350850"/>
                </a:lnTo>
                <a:lnTo>
                  <a:pt x="242379" y="351701"/>
                </a:lnTo>
                <a:lnTo>
                  <a:pt x="241071" y="353377"/>
                </a:lnTo>
                <a:lnTo>
                  <a:pt x="238721" y="349186"/>
                </a:lnTo>
                <a:lnTo>
                  <a:pt x="235394" y="358394"/>
                </a:lnTo>
                <a:lnTo>
                  <a:pt x="229298" y="358381"/>
                </a:lnTo>
                <a:lnTo>
                  <a:pt x="234950" y="360070"/>
                </a:lnTo>
                <a:lnTo>
                  <a:pt x="224713" y="362572"/>
                </a:lnTo>
                <a:lnTo>
                  <a:pt x="226656" y="365112"/>
                </a:lnTo>
                <a:lnTo>
                  <a:pt x="232651" y="369595"/>
                </a:lnTo>
                <a:lnTo>
                  <a:pt x="239433" y="373849"/>
                </a:lnTo>
                <a:lnTo>
                  <a:pt x="243814" y="379222"/>
                </a:lnTo>
                <a:lnTo>
                  <a:pt x="242595" y="387057"/>
                </a:lnTo>
                <a:lnTo>
                  <a:pt x="246748" y="381114"/>
                </a:lnTo>
                <a:lnTo>
                  <a:pt x="249110" y="385343"/>
                </a:lnTo>
                <a:lnTo>
                  <a:pt x="251091" y="387858"/>
                </a:lnTo>
                <a:lnTo>
                  <a:pt x="244348" y="390410"/>
                </a:lnTo>
                <a:lnTo>
                  <a:pt x="244513" y="392950"/>
                </a:lnTo>
                <a:lnTo>
                  <a:pt x="246684" y="398030"/>
                </a:lnTo>
                <a:lnTo>
                  <a:pt x="249085" y="396544"/>
                </a:lnTo>
                <a:lnTo>
                  <a:pt x="250012" y="397700"/>
                </a:lnTo>
                <a:lnTo>
                  <a:pt x="250736" y="398373"/>
                </a:lnTo>
                <a:lnTo>
                  <a:pt x="252552" y="395478"/>
                </a:lnTo>
                <a:lnTo>
                  <a:pt x="250355" y="397167"/>
                </a:lnTo>
                <a:lnTo>
                  <a:pt x="252920" y="389432"/>
                </a:lnTo>
                <a:lnTo>
                  <a:pt x="251536" y="382282"/>
                </a:lnTo>
                <a:lnTo>
                  <a:pt x="250672" y="374980"/>
                </a:lnTo>
                <a:lnTo>
                  <a:pt x="254850" y="366801"/>
                </a:lnTo>
                <a:lnTo>
                  <a:pt x="255879" y="372694"/>
                </a:lnTo>
                <a:lnTo>
                  <a:pt x="261264" y="378548"/>
                </a:lnTo>
                <a:lnTo>
                  <a:pt x="267284" y="381889"/>
                </a:lnTo>
                <a:lnTo>
                  <a:pt x="267512" y="375475"/>
                </a:lnTo>
                <a:close/>
              </a:path>
              <a:path w="390525" h="425450">
                <a:moveTo>
                  <a:pt x="271068" y="263626"/>
                </a:moveTo>
                <a:lnTo>
                  <a:pt x="270992" y="257848"/>
                </a:lnTo>
                <a:lnTo>
                  <a:pt x="267881" y="259499"/>
                </a:lnTo>
                <a:lnTo>
                  <a:pt x="267716" y="260858"/>
                </a:lnTo>
                <a:lnTo>
                  <a:pt x="267677" y="260235"/>
                </a:lnTo>
                <a:lnTo>
                  <a:pt x="267563" y="260616"/>
                </a:lnTo>
                <a:lnTo>
                  <a:pt x="267652" y="259956"/>
                </a:lnTo>
                <a:lnTo>
                  <a:pt x="267512" y="257835"/>
                </a:lnTo>
                <a:lnTo>
                  <a:pt x="264210" y="260299"/>
                </a:lnTo>
                <a:lnTo>
                  <a:pt x="263969" y="259892"/>
                </a:lnTo>
                <a:lnTo>
                  <a:pt x="261277" y="255358"/>
                </a:lnTo>
                <a:lnTo>
                  <a:pt x="257721" y="258635"/>
                </a:lnTo>
                <a:lnTo>
                  <a:pt x="259168" y="263169"/>
                </a:lnTo>
                <a:lnTo>
                  <a:pt x="260489" y="261112"/>
                </a:lnTo>
                <a:lnTo>
                  <a:pt x="260959" y="259486"/>
                </a:lnTo>
                <a:lnTo>
                  <a:pt x="263334" y="260299"/>
                </a:lnTo>
                <a:lnTo>
                  <a:pt x="265125" y="261277"/>
                </a:lnTo>
                <a:lnTo>
                  <a:pt x="265074" y="260413"/>
                </a:lnTo>
                <a:lnTo>
                  <a:pt x="267296" y="261543"/>
                </a:lnTo>
                <a:lnTo>
                  <a:pt x="267487" y="260883"/>
                </a:lnTo>
                <a:lnTo>
                  <a:pt x="267360" y="261581"/>
                </a:lnTo>
                <a:lnTo>
                  <a:pt x="267068" y="262343"/>
                </a:lnTo>
                <a:lnTo>
                  <a:pt x="267843" y="262763"/>
                </a:lnTo>
                <a:lnTo>
                  <a:pt x="267779" y="261797"/>
                </a:lnTo>
                <a:lnTo>
                  <a:pt x="271068" y="263626"/>
                </a:lnTo>
                <a:close/>
              </a:path>
              <a:path w="390525" h="425450">
                <a:moveTo>
                  <a:pt x="275386" y="325704"/>
                </a:moveTo>
                <a:lnTo>
                  <a:pt x="270471" y="321576"/>
                </a:lnTo>
                <a:lnTo>
                  <a:pt x="273329" y="317385"/>
                </a:lnTo>
                <a:lnTo>
                  <a:pt x="269608" y="321564"/>
                </a:lnTo>
                <a:lnTo>
                  <a:pt x="268998" y="317411"/>
                </a:lnTo>
                <a:lnTo>
                  <a:pt x="266979" y="321564"/>
                </a:lnTo>
                <a:lnTo>
                  <a:pt x="262267" y="319900"/>
                </a:lnTo>
                <a:lnTo>
                  <a:pt x="260769" y="319074"/>
                </a:lnTo>
                <a:lnTo>
                  <a:pt x="264769" y="326567"/>
                </a:lnTo>
                <a:lnTo>
                  <a:pt x="264591" y="324078"/>
                </a:lnTo>
                <a:lnTo>
                  <a:pt x="267525" y="332397"/>
                </a:lnTo>
                <a:lnTo>
                  <a:pt x="270129" y="329044"/>
                </a:lnTo>
                <a:lnTo>
                  <a:pt x="274612" y="331546"/>
                </a:lnTo>
                <a:lnTo>
                  <a:pt x="275386" y="325704"/>
                </a:lnTo>
                <a:close/>
              </a:path>
              <a:path w="390525" h="425450">
                <a:moveTo>
                  <a:pt x="284060" y="322326"/>
                </a:moveTo>
                <a:lnTo>
                  <a:pt x="279323" y="324015"/>
                </a:lnTo>
                <a:lnTo>
                  <a:pt x="279920" y="324827"/>
                </a:lnTo>
                <a:lnTo>
                  <a:pt x="284060" y="322326"/>
                </a:lnTo>
                <a:close/>
              </a:path>
              <a:path w="390525" h="425450">
                <a:moveTo>
                  <a:pt x="287020" y="362419"/>
                </a:moveTo>
                <a:lnTo>
                  <a:pt x="284467" y="359079"/>
                </a:lnTo>
                <a:lnTo>
                  <a:pt x="286270" y="352374"/>
                </a:lnTo>
                <a:lnTo>
                  <a:pt x="280035" y="353263"/>
                </a:lnTo>
                <a:lnTo>
                  <a:pt x="281584" y="356768"/>
                </a:lnTo>
                <a:lnTo>
                  <a:pt x="284645" y="360121"/>
                </a:lnTo>
                <a:lnTo>
                  <a:pt x="285686" y="363804"/>
                </a:lnTo>
                <a:lnTo>
                  <a:pt x="281190" y="368312"/>
                </a:lnTo>
                <a:lnTo>
                  <a:pt x="279234" y="369201"/>
                </a:lnTo>
                <a:lnTo>
                  <a:pt x="275120" y="368376"/>
                </a:lnTo>
                <a:lnTo>
                  <a:pt x="277749" y="364998"/>
                </a:lnTo>
                <a:lnTo>
                  <a:pt x="273164" y="369227"/>
                </a:lnTo>
                <a:lnTo>
                  <a:pt x="276999" y="371919"/>
                </a:lnTo>
                <a:lnTo>
                  <a:pt x="281686" y="369582"/>
                </a:lnTo>
                <a:lnTo>
                  <a:pt x="285572" y="365366"/>
                </a:lnTo>
                <a:lnTo>
                  <a:pt x="287020" y="362419"/>
                </a:lnTo>
                <a:close/>
              </a:path>
              <a:path w="390525" h="425450">
                <a:moveTo>
                  <a:pt x="300355" y="352082"/>
                </a:moveTo>
                <a:lnTo>
                  <a:pt x="297954" y="352539"/>
                </a:lnTo>
                <a:lnTo>
                  <a:pt x="295529" y="353110"/>
                </a:lnTo>
                <a:lnTo>
                  <a:pt x="295084" y="354799"/>
                </a:lnTo>
                <a:lnTo>
                  <a:pt x="297027" y="355269"/>
                </a:lnTo>
                <a:lnTo>
                  <a:pt x="298767" y="353021"/>
                </a:lnTo>
                <a:lnTo>
                  <a:pt x="300355" y="352082"/>
                </a:lnTo>
                <a:close/>
              </a:path>
              <a:path w="390525" h="425450">
                <a:moveTo>
                  <a:pt x="303720" y="351345"/>
                </a:moveTo>
                <a:lnTo>
                  <a:pt x="303174" y="351510"/>
                </a:lnTo>
                <a:lnTo>
                  <a:pt x="302488" y="351637"/>
                </a:lnTo>
                <a:lnTo>
                  <a:pt x="301802" y="351777"/>
                </a:lnTo>
                <a:lnTo>
                  <a:pt x="302323" y="351866"/>
                </a:lnTo>
                <a:lnTo>
                  <a:pt x="302806" y="352183"/>
                </a:lnTo>
                <a:lnTo>
                  <a:pt x="303288" y="353034"/>
                </a:lnTo>
                <a:lnTo>
                  <a:pt x="303720" y="351345"/>
                </a:lnTo>
                <a:close/>
              </a:path>
              <a:path w="390525" h="425450">
                <a:moveTo>
                  <a:pt x="315785" y="389763"/>
                </a:moveTo>
                <a:lnTo>
                  <a:pt x="315404" y="387413"/>
                </a:lnTo>
                <a:lnTo>
                  <a:pt x="314871" y="383451"/>
                </a:lnTo>
                <a:lnTo>
                  <a:pt x="312648" y="382244"/>
                </a:lnTo>
                <a:lnTo>
                  <a:pt x="310705" y="383120"/>
                </a:lnTo>
                <a:lnTo>
                  <a:pt x="305511" y="386562"/>
                </a:lnTo>
                <a:lnTo>
                  <a:pt x="306362" y="389915"/>
                </a:lnTo>
                <a:lnTo>
                  <a:pt x="309702" y="387388"/>
                </a:lnTo>
                <a:lnTo>
                  <a:pt x="311175" y="389534"/>
                </a:lnTo>
                <a:lnTo>
                  <a:pt x="312597" y="391833"/>
                </a:lnTo>
                <a:lnTo>
                  <a:pt x="315785" y="389763"/>
                </a:lnTo>
                <a:close/>
              </a:path>
              <a:path w="390525" h="425450">
                <a:moveTo>
                  <a:pt x="322491" y="380403"/>
                </a:moveTo>
                <a:lnTo>
                  <a:pt x="318452" y="379628"/>
                </a:lnTo>
                <a:lnTo>
                  <a:pt x="316712" y="379679"/>
                </a:lnTo>
                <a:lnTo>
                  <a:pt x="314960" y="383082"/>
                </a:lnTo>
                <a:lnTo>
                  <a:pt x="319265" y="383006"/>
                </a:lnTo>
                <a:lnTo>
                  <a:pt x="319900" y="383832"/>
                </a:lnTo>
                <a:lnTo>
                  <a:pt x="322491" y="380403"/>
                </a:lnTo>
                <a:close/>
              </a:path>
              <a:path w="390525" h="425450">
                <a:moveTo>
                  <a:pt x="324104" y="386613"/>
                </a:moveTo>
                <a:lnTo>
                  <a:pt x="323570" y="382917"/>
                </a:lnTo>
                <a:lnTo>
                  <a:pt x="323075" y="387972"/>
                </a:lnTo>
                <a:lnTo>
                  <a:pt x="324104" y="386613"/>
                </a:lnTo>
                <a:close/>
              </a:path>
              <a:path w="390525" h="425450">
                <a:moveTo>
                  <a:pt x="333121" y="388620"/>
                </a:moveTo>
                <a:lnTo>
                  <a:pt x="332498" y="387591"/>
                </a:lnTo>
                <a:lnTo>
                  <a:pt x="330149" y="383654"/>
                </a:lnTo>
                <a:lnTo>
                  <a:pt x="329488" y="386168"/>
                </a:lnTo>
                <a:lnTo>
                  <a:pt x="328422" y="387045"/>
                </a:lnTo>
                <a:lnTo>
                  <a:pt x="328256" y="381177"/>
                </a:lnTo>
                <a:lnTo>
                  <a:pt x="324205" y="386486"/>
                </a:lnTo>
                <a:lnTo>
                  <a:pt x="324015" y="387413"/>
                </a:lnTo>
                <a:lnTo>
                  <a:pt x="319163" y="396443"/>
                </a:lnTo>
                <a:lnTo>
                  <a:pt x="317398" y="403237"/>
                </a:lnTo>
                <a:lnTo>
                  <a:pt x="319582" y="401497"/>
                </a:lnTo>
                <a:lnTo>
                  <a:pt x="320725" y="405193"/>
                </a:lnTo>
                <a:lnTo>
                  <a:pt x="319366" y="411810"/>
                </a:lnTo>
                <a:lnTo>
                  <a:pt x="319252" y="416420"/>
                </a:lnTo>
                <a:lnTo>
                  <a:pt x="319036" y="420814"/>
                </a:lnTo>
                <a:lnTo>
                  <a:pt x="320243" y="423887"/>
                </a:lnTo>
                <a:lnTo>
                  <a:pt x="326771" y="421843"/>
                </a:lnTo>
                <a:lnTo>
                  <a:pt x="326796" y="418376"/>
                </a:lnTo>
                <a:lnTo>
                  <a:pt x="323443" y="417614"/>
                </a:lnTo>
                <a:lnTo>
                  <a:pt x="320725" y="416610"/>
                </a:lnTo>
                <a:lnTo>
                  <a:pt x="322719" y="412445"/>
                </a:lnTo>
                <a:lnTo>
                  <a:pt x="323303" y="413131"/>
                </a:lnTo>
                <a:lnTo>
                  <a:pt x="323481" y="412546"/>
                </a:lnTo>
                <a:lnTo>
                  <a:pt x="325221" y="406654"/>
                </a:lnTo>
                <a:lnTo>
                  <a:pt x="326758" y="402450"/>
                </a:lnTo>
                <a:lnTo>
                  <a:pt x="327190" y="401269"/>
                </a:lnTo>
                <a:lnTo>
                  <a:pt x="329679" y="395681"/>
                </a:lnTo>
                <a:lnTo>
                  <a:pt x="333121" y="388620"/>
                </a:lnTo>
                <a:close/>
              </a:path>
              <a:path w="390525" h="425450">
                <a:moveTo>
                  <a:pt x="334505" y="357581"/>
                </a:moveTo>
                <a:lnTo>
                  <a:pt x="333070" y="353415"/>
                </a:lnTo>
                <a:lnTo>
                  <a:pt x="331812" y="351802"/>
                </a:lnTo>
                <a:lnTo>
                  <a:pt x="326809" y="354380"/>
                </a:lnTo>
                <a:lnTo>
                  <a:pt x="322300" y="358609"/>
                </a:lnTo>
                <a:lnTo>
                  <a:pt x="322046" y="362826"/>
                </a:lnTo>
                <a:lnTo>
                  <a:pt x="326872" y="366928"/>
                </a:lnTo>
                <a:lnTo>
                  <a:pt x="329120" y="361861"/>
                </a:lnTo>
                <a:lnTo>
                  <a:pt x="328244" y="361861"/>
                </a:lnTo>
                <a:lnTo>
                  <a:pt x="329806" y="355981"/>
                </a:lnTo>
                <a:lnTo>
                  <a:pt x="334505" y="357581"/>
                </a:lnTo>
                <a:close/>
              </a:path>
              <a:path w="390525" h="425450">
                <a:moveTo>
                  <a:pt x="335876" y="276186"/>
                </a:moveTo>
                <a:lnTo>
                  <a:pt x="335445" y="273367"/>
                </a:lnTo>
                <a:lnTo>
                  <a:pt x="332270" y="271716"/>
                </a:lnTo>
                <a:lnTo>
                  <a:pt x="331635" y="268998"/>
                </a:lnTo>
                <a:lnTo>
                  <a:pt x="328828" y="276555"/>
                </a:lnTo>
                <a:lnTo>
                  <a:pt x="333489" y="275056"/>
                </a:lnTo>
                <a:lnTo>
                  <a:pt x="335876" y="276186"/>
                </a:lnTo>
                <a:close/>
              </a:path>
              <a:path w="390525" h="425450">
                <a:moveTo>
                  <a:pt x="336410" y="276339"/>
                </a:moveTo>
                <a:lnTo>
                  <a:pt x="336270" y="276237"/>
                </a:lnTo>
                <a:lnTo>
                  <a:pt x="336029" y="276263"/>
                </a:lnTo>
                <a:lnTo>
                  <a:pt x="335876" y="276186"/>
                </a:lnTo>
                <a:lnTo>
                  <a:pt x="335953" y="276758"/>
                </a:lnTo>
                <a:lnTo>
                  <a:pt x="336105" y="277304"/>
                </a:lnTo>
                <a:lnTo>
                  <a:pt x="336410" y="276339"/>
                </a:lnTo>
                <a:close/>
              </a:path>
              <a:path w="390525" h="425450">
                <a:moveTo>
                  <a:pt x="336804" y="259918"/>
                </a:moveTo>
                <a:lnTo>
                  <a:pt x="329412" y="255892"/>
                </a:lnTo>
                <a:lnTo>
                  <a:pt x="335241" y="253403"/>
                </a:lnTo>
                <a:lnTo>
                  <a:pt x="329857" y="254279"/>
                </a:lnTo>
                <a:lnTo>
                  <a:pt x="332867" y="246875"/>
                </a:lnTo>
                <a:lnTo>
                  <a:pt x="331266" y="249339"/>
                </a:lnTo>
                <a:lnTo>
                  <a:pt x="330822" y="241998"/>
                </a:lnTo>
                <a:lnTo>
                  <a:pt x="325335" y="246126"/>
                </a:lnTo>
                <a:lnTo>
                  <a:pt x="330339" y="252615"/>
                </a:lnTo>
                <a:lnTo>
                  <a:pt x="328028" y="257594"/>
                </a:lnTo>
                <a:lnTo>
                  <a:pt x="323659" y="260883"/>
                </a:lnTo>
                <a:lnTo>
                  <a:pt x="321373" y="265823"/>
                </a:lnTo>
                <a:lnTo>
                  <a:pt x="316674" y="264236"/>
                </a:lnTo>
                <a:lnTo>
                  <a:pt x="316369" y="268363"/>
                </a:lnTo>
                <a:lnTo>
                  <a:pt x="323291" y="268262"/>
                </a:lnTo>
                <a:lnTo>
                  <a:pt x="324446" y="264160"/>
                </a:lnTo>
                <a:lnTo>
                  <a:pt x="328218" y="260045"/>
                </a:lnTo>
                <a:lnTo>
                  <a:pt x="327025" y="264134"/>
                </a:lnTo>
                <a:lnTo>
                  <a:pt x="329996" y="265734"/>
                </a:lnTo>
                <a:lnTo>
                  <a:pt x="334975" y="263245"/>
                </a:lnTo>
                <a:lnTo>
                  <a:pt x="336804" y="259918"/>
                </a:lnTo>
                <a:close/>
              </a:path>
              <a:path w="390525" h="425450">
                <a:moveTo>
                  <a:pt x="344601" y="265557"/>
                </a:moveTo>
                <a:lnTo>
                  <a:pt x="341464" y="261505"/>
                </a:lnTo>
                <a:lnTo>
                  <a:pt x="342430" y="258216"/>
                </a:lnTo>
                <a:lnTo>
                  <a:pt x="339471" y="256603"/>
                </a:lnTo>
                <a:lnTo>
                  <a:pt x="338747" y="268097"/>
                </a:lnTo>
                <a:lnTo>
                  <a:pt x="344601" y="265557"/>
                </a:lnTo>
                <a:close/>
              </a:path>
              <a:path w="390525" h="425450">
                <a:moveTo>
                  <a:pt x="366699" y="392188"/>
                </a:moveTo>
                <a:lnTo>
                  <a:pt x="362115" y="392328"/>
                </a:lnTo>
                <a:lnTo>
                  <a:pt x="364210" y="388556"/>
                </a:lnTo>
                <a:lnTo>
                  <a:pt x="359105" y="390131"/>
                </a:lnTo>
                <a:lnTo>
                  <a:pt x="358622" y="393623"/>
                </a:lnTo>
                <a:lnTo>
                  <a:pt x="365925" y="392341"/>
                </a:lnTo>
                <a:lnTo>
                  <a:pt x="364858" y="395274"/>
                </a:lnTo>
                <a:lnTo>
                  <a:pt x="366217" y="395706"/>
                </a:lnTo>
                <a:lnTo>
                  <a:pt x="366433" y="392938"/>
                </a:lnTo>
                <a:lnTo>
                  <a:pt x="366699" y="392188"/>
                </a:lnTo>
                <a:close/>
              </a:path>
              <a:path w="390525" h="425450">
                <a:moveTo>
                  <a:pt x="370928" y="403809"/>
                </a:moveTo>
                <a:lnTo>
                  <a:pt x="369189" y="397903"/>
                </a:lnTo>
                <a:lnTo>
                  <a:pt x="366572" y="399072"/>
                </a:lnTo>
                <a:lnTo>
                  <a:pt x="370928" y="403809"/>
                </a:lnTo>
                <a:close/>
              </a:path>
              <a:path w="390525" h="425450">
                <a:moveTo>
                  <a:pt x="372897" y="373151"/>
                </a:moveTo>
                <a:lnTo>
                  <a:pt x="368693" y="376415"/>
                </a:lnTo>
                <a:lnTo>
                  <a:pt x="369773" y="379476"/>
                </a:lnTo>
                <a:lnTo>
                  <a:pt x="372897" y="373151"/>
                </a:lnTo>
                <a:close/>
              </a:path>
              <a:path w="390525" h="425450">
                <a:moveTo>
                  <a:pt x="373253" y="372872"/>
                </a:moveTo>
                <a:lnTo>
                  <a:pt x="372884" y="372630"/>
                </a:lnTo>
                <a:lnTo>
                  <a:pt x="372973" y="372833"/>
                </a:lnTo>
                <a:lnTo>
                  <a:pt x="372897" y="373151"/>
                </a:lnTo>
                <a:lnTo>
                  <a:pt x="373253" y="372872"/>
                </a:lnTo>
                <a:close/>
              </a:path>
              <a:path w="390525" h="425450">
                <a:moveTo>
                  <a:pt x="381355" y="370890"/>
                </a:moveTo>
                <a:lnTo>
                  <a:pt x="379323" y="367449"/>
                </a:lnTo>
                <a:lnTo>
                  <a:pt x="371614" y="370992"/>
                </a:lnTo>
                <a:lnTo>
                  <a:pt x="373697" y="372529"/>
                </a:lnTo>
                <a:lnTo>
                  <a:pt x="373253" y="372872"/>
                </a:lnTo>
                <a:lnTo>
                  <a:pt x="374916" y="373989"/>
                </a:lnTo>
                <a:lnTo>
                  <a:pt x="381355" y="370890"/>
                </a:lnTo>
                <a:close/>
              </a:path>
              <a:path w="390525" h="425450">
                <a:moveTo>
                  <a:pt x="390105" y="330555"/>
                </a:moveTo>
                <a:lnTo>
                  <a:pt x="389534" y="326440"/>
                </a:lnTo>
                <a:lnTo>
                  <a:pt x="386765" y="327329"/>
                </a:lnTo>
                <a:lnTo>
                  <a:pt x="387985" y="328955"/>
                </a:lnTo>
                <a:lnTo>
                  <a:pt x="386854" y="333121"/>
                </a:lnTo>
                <a:lnTo>
                  <a:pt x="389648" y="332206"/>
                </a:lnTo>
                <a:lnTo>
                  <a:pt x="390105" y="330555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" name="bg object 27"/>
          <p:cNvSpPr/>
          <p:nvPr/>
        </p:nvSpPr>
        <p:spPr>
          <a:xfrm>
            <a:off x="10475784" y="1627825"/>
            <a:ext cx="701597" cy="1078291"/>
          </a:xfrm>
          <a:custGeom>
            <a:avLst/>
            <a:gdLst/>
            <a:ahLst/>
            <a:cxnLst/>
            <a:rect l="l" t="t" r="r" b="b"/>
            <a:pathLst>
              <a:path w="518159" h="1132205">
                <a:moveTo>
                  <a:pt x="1117" y="936320"/>
                </a:moveTo>
                <a:lnTo>
                  <a:pt x="901" y="935634"/>
                </a:lnTo>
                <a:lnTo>
                  <a:pt x="876" y="936205"/>
                </a:lnTo>
                <a:lnTo>
                  <a:pt x="863" y="936802"/>
                </a:lnTo>
                <a:lnTo>
                  <a:pt x="838" y="937374"/>
                </a:lnTo>
                <a:lnTo>
                  <a:pt x="1104" y="936904"/>
                </a:lnTo>
                <a:lnTo>
                  <a:pt x="1117" y="936320"/>
                </a:lnTo>
                <a:close/>
              </a:path>
              <a:path w="518159" h="1132205">
                <a:moveTo>
                  <a:pt x="1612" y="992378"/>
                </a:moveTo>
                <a:lnTo>
                  <a:pt x="1358" y="991755"/>
                </a:lnTo>
                <a:lnTo>
                  <a:pt x="812" y="990955"/>
                </a:lnTo>
                <a:lnTo>
                  <a:pt x="127" y="990180"/>
                </a:lnTo>
                <a:lnTo>
                  <a:pt x="88" y="990993"/>
                </a:lnTo>
                <a:lnTo>
                  <a:pt x="38" y="991857"/>
                </a:lnTo>
                <a:lnTo>
                  <a:pt x="0" y="992695"/>
                </a:lnTo>
                <a:lnTo>
                  <a:pt x="444" y="992644"/>
                </a:lnTo>
                <a:lnTo>
                  <a:pt x="787" y="992644"/>
                </a:lnTo>
                <a:lnTo>
                  <a:pt x="1612" y="992378"/>
                </a:lnTo>
                <a:close/>
              </a:path>
              <a:path w="518159" h="1132205">
                <a:moveTo>
                  <a:pt x="5346" y="951572"/>
                </a:moveTo>
                <a:lnTo>
                  <a:pt x="2235" y="952220"/>
                </a:lnTo>
                <a:lnTo>
                  <a:pt x="203" y="953833"/>
                </a:lnTo>
                <a:lnTo>
                  <a:pt x="203" y="955154"/>
                </a:lnTo>
                <a:lnTo>
                  <a:pt x="266" y="956208"/>
                </a:lnTo>
                <a:lnTo>
                  <a:pt x="279" y="957795"/>
                </a:lnTo>
                <a:lnTo>
                  <a:pt x="3276" y="956602"/>
                </a:lnTo>
                <a:lnTo>
                  <a:pt x="4953" y="952995"/>
                </a:lnTo>
                <a:lnTo>
                  <a:pt x="5346" y="951572"/>
                </a:lnTo>
                <a:close/>
              </a:path>
              <a:path w="518159" h="1132205">
                <a:moveTo>
                  <a:pt x="11239" y="978103"/>
                </a:moveTo>
                <a:lnTo>
                  <a:pt x="5969" y="973010"/>
                </a:lnTo>
                <a:lnTo>
                  <a:pt x="520" y="971067"/>
                </a:lnTo>
                <a:lnTo>
                  <a:pt x="571" y="973289"/>
                </a:lnTo>
                <a:lnTo>
                  <a:pt x="533" y="975550"/>
                </a:lnTo>
                <a:lnTo>
                  <a:pt x="635" y="977785"/>
                </a:lnTo>
                <a:lnTo>
                  <a:pt x="622" y="978344"/>
                </a:lnTo>
                <a:lnTo>
                  <a:pt x="571" y="979144"/>
                </a:lnTo>
                <a:lnTo>
                  <a:pt x="558" y="979754"/>
                </a:lnTo>
                <a:lnTo>
                  <a:pt x="876" y="979665"/>
                </a:lnTo>
                <a:lnTo>
                  <a:pt x="1155" y="979716"/>
                </a:lnTo>
                <a:lnTo>
                  <a:pt x="1511" y="979360"/>
                </a:lnTo>
                <a:lnTo>
                  <a:pt x="1905" y="984592"/>
                </a:lnTo>
                <a:lnTo>
                  <a:pt x="2374" y="982891"/>
                </a:lnTo>
                <a:lnTo>
                  <a:pt x="4775" y="983881"/>
                </a:lnTo>
                <a:lnTo>
                  <a:pt x="5676" y="983919"/>
                </a:lnTo>
                <a:lnTo>
                  <a:pt x="11239" y="978103"/>
                </a:lnTo>
                <a:close/>
              </a:path>
              <a:path w="518159" h="1132205">
                <a:moveTo>
                  <a:pt x="14973" y="959269"/>
                </a:moveTo>
                <a:lnTo>
                  <a:pt x="13157" y="954328"/>
                </a:lnTo>
                <a:lnTo>
                  <a:pt x="8661" y="952068"/>
                </a:lnTo>
                <a:lnTo>
                  <a:pt x="6667" y="951052"/>
                </a:lnTo>
                <a:lnTo>
                  <a:pt x="4635" y="949998"/>
                </a:lnTo>
                <a:lnTo>
                  <a:pt x="4457" y="948309"/>
                </a:lnTo>
                <a:lnTo>
                  <a:pt x="4178" y="945616"/>
                </a:lnTo>
                <a:lnTo>
                  <a:pt x="2425" y="948982"/>
                </a:lnTo>
                <a:lnTo>
                  <a:pt x="3543" y="948182"/>
                </a:lnTo>
                <a:lnTo>
                  <a:pt x="5346" y="951547"/>
                </a:lnTo>
                <a:lnTo>
                  <a:pt x="5524" y="950899"/>
                </a:lnTo>
                <a:lnTo>
                  <a:pt x="7251" y="954455"/>
                </a:lnTo>
                <a:lnTo>
                  <a:pt x="9906" y="958126"/>
                </a:lnTo>
                <a:lnTo>
                  <a:pt x="14973" y="959269"/>
                </a:lnTo>
                <a:close/>
              </a:path>
              <a:path w="518159" h="1132205">
                <a:moveTo>
                  <a:pt x="15519" y="1111986"/>
                </a:moveTo>
                <a:lnTo>
                  <a:pt x="12903" y="1112723"/>
                </a:lnTo>
                <a:lnTo>
                  <a:pt x="10274" y="1113536"/>
                </a:lnTo>
                <a:lnTo>
                  <a:pt x="7734" y="1114437"/>
                </a:lnTo>
                <a:lnTo>
                  <a:pt x="9093" y="1117219"/>
                </a:lnTo>
                <a:lnTo>
                  <a:pt x="12509" y="1118603"/>
                </a:lnTo>
                <a:lnTo>
                  <a:pt x="13296" y="1118831"/>
                </a:lnTo>
                <a:lnTo>
                  <a:pt x="13855" y="1114818"/>
                </a:lnTo>
                <a:lnTo>
                  <a:pt x="15519" y="1111986"/>
                </a:lnTo>
                <a:close/>
              </a:path>
              <a:path w="518159" h="1132205">
                <a:moveTo>
                  <a:pt x="16789" y="1119847"/>
                </a:moveTo>
                <a:lnTo>
                  <a:pt x="13296" y="1118831"/>
                </a:lnTo>
                <a:lnTo>
                  <a:pt x="16789" y="1119847"/>
                </a:lnTo>
                <a:close/>
              </a:path>
              <a:path w="518159" h="1132205">
                <a:moveTo>
                  <a:pt x="21577" y="1045629"/>
                </a:moveTo>
                <a:lnTo>
                  <a:pt x="19697" y="1052436"/>
                </a:lnTo>
                <a:lnTo>
                  <a:pt x="21488" y="1052563"/>
                </a:lnTo>
                <a:lnTo>
                  <a:pt x="21577" y="1045629"/>
                </a:lnTo>
                <a:close/>
              </a:path>
              <a:path w="518159" h="1132205">
                <a:moveTo>
                  <a:pt x="40170" y="840486"/>
                </a:moveTo>
                <a:lnTo>
                  <a:pt x="37287" y="841209"/>
                </a:lnTo>
                <a:lnTo>
                  <a:pt x="36868" y="839457"/>
                </a:lnTo>
                <a:lnTo>
                  <a:pt x="36410" y="837666"/>
                </a:lnTo>
                <a:lnTo>
                  <a:pt x="33489" y="845350"/>
                </a:lnTo>
                <a:lnTo>
                  <a:pt x="37033" y="845553"/>
                </a:lnTo>
                <a:lnTo>
                  <a:pt x="37719" y="842987"/>
                </a:lnTo>
                <a:lnTo>
                  <a:pt x="40170" y="840486"/>
                </a:lnTo>
                <a:close/>
              </a:path>
              <a:path w="518159" h="1132205">
                <a:moveTo>
                  <a:pt x="42786" y="1037412"/>
                </a:moveTo>
                <a:lnTo>
                  <a:pt x="38798" y="1031138"/>
                </a:lnTo>
                <a:lnTo>
                  <a:pt x="34429" y="1025004"/>
                </a:lnTo>
                <a:lnTo>
                  <a:pt x="33578" y="1017689"/>
                </a:lnTo>
                <a:lnTo>
                  <a:pt x="27165" y="1018159"/>
                </a:lnTo>
                <a:lnTo>
                  <a:pt x="27139" y="1021638"/>
                </a:lnTo>
                <a:lnTo>
                  <a:pt x="32207" y="1022858"/>
                </a:lnTo>
                <a:lnTo>
                  <a:pt x="31737" y="1028001"/>
                </a:lnTo>
                <a:lnTo>
                  <a:pt x="27940" y="1032103"/>
                </a:lnTo>
                <a:lnTo>
                  <a:pt x="33248" y="1032433"/>
                </a:lnTo>
                <a:lnTo>
                  <a:pt x="35420" y="1037767"/>
                </a:lnTo>
                <a:lnTo>
                  <a:pt x="40944" y="1040714"/>
                </a:lnTo>
                <a:lnTo>
                  <a:pt x="36068" y="1042123"/>
                </a:lnTo>
                <a:lnTo>
                  <a:pt x="38671" y="1045781"/>
                </a:lnTo>
                <a:lnTo>
                  <a:pt x="37084" y="1048296"/>
                </a:lnTo>
                <a:lnTo>
                  <a:pt x="41605" y="1041590"/>
                </a:lnTo>
                <a:lnTo>
                  <a:pt x="42468" y="1045146"/>
                </a:lnTo>
                <a:lnTo>
                  <a:pt x="42786" y="1037412"/>
                </a:lnTo>
                <a:close/>
              </a:path>
              <a:path w="518159" h="1132205">
                <a:moveTo>
                  <a:pt x="44424" y="940130"/>
                </a:moveTo>
                <a:lnTo>
                  <a:pt x="44043" y="938339"/>
                </a:lnTo>
                <a:lnTo>
                  <a:pt x="42532" y="937387"/>
                </a:lnTo>
                <a:lnTo>
                  <a:pt x="42672" y="940015"/>
                </a:lnTo>
                <a:lnTo>
                  <a:pt x="44424" y="940130"/>
                </a:lnTo>
                <a:close/>
              </a:path>
              <a:path w="518159" h="1132205">
                <a:moveTo>
                  <a:pt x="44589" y="1007059"/>
                </a:moveTo>
                <a:lnTo>
                  <a:pt x="43726" y="1003541"/>
                </a:lnTo>
                <a:lnTo>
                  <a:pt x="40678" y="998131"/>
                </a:lnTo>
                <a:lnTo>
                  <a:pt x="39103" y="997178"/>
                </a:lnTo>
                <a:lnTo>
                  <a:pt x="40449" y="998982"/>
                </a:lnTo>
                <a:lnTo>
                  <a:pt x="38595" y="1005840"/>
                </a:lnTo>
                <a:lnTo>
                  <a:pt x="44589" y="1007059"/>
                </a:lnTo>
                <a:close/>
              </a:path>
              <a:path w="518159" h="1132205">
                <a:moveTo>
                  <a:pt x="55168" y="967714"/>
                </a:moveTo>
                <a:lnTo>
                  <a:pt x="53124" y="968438"/>
                </a:lnTo>
                <a:lnTo>
                  <a:pt x="52933" y="965860"/>
                </a:lnTo>
                <a:lnTo>
                  <a:pt x="52044" y="965796"/>
                </a:lnTo>
                <a:lnTo>
                  <a:pt x="52476" y="967536"/>
                </a:lnTo>
                <a:lnTo>
                  <a:pt x="47091" y="974204"/>
                </a:lnTo>
                <a:lnTo>
                  <a:pt x="53987" y="972019"/>
                </a:lnTo>
                <a:lnTo>
                  <a:pt x="55168" y="967714"/>
                </a:lnTo>
                <a:close/>
              </a:path>
              <a:path w="518159" h="1132205">
                <a:moveTo>
                  <a:pt x="58712" y="1045248"/>
                </a:moveTo>
                <a:lnTo>
                  <a:pt x="53606" y="1044041"/>
                </a:lnTo>
                <a:lnTo>
                  <a:pt x="53136" y="1045756"/>
                </a:lnTo>
                <a:lnTo>
                  <a:pt x="58712" y="1045248"/>
                </a:lnTo>
                <a:close/>
              </a:path>
              <a:path w="518159" h="1132205">
                <a:moveTo>
                  <a:pt x="64554" y="879017"/>
                </a:moveTo>
                <a:lnTo>
                  <a:pt x="63131" y="877824"/>
                </a:lnTo>
                <a:lnTo>
                  <a:pt x="60642" y="875715"/>
                </a:lnTo>
                <a:lnTo>
                  <a:pt x="58623" y="876477"/>
                </a:lnTo>
                <a:lnTo>
                  <a:pt x="58775" y="878624"/>
                </a:lnTo>
                <a:lnTo>
                  <a:pt x="58648" y="879983"/>
                </a:lnTo>
                <a:lnTo>
                  <a:pt x="60198" y="877430"/>
                </a:lnTo>
                <a:lnTo>
                  <a:pt x="64554" y="879017"/>
                </a:lnTo>
                <a:close/>
              </a:path>
              <a:path w="518159" h="1132205">
                <a:moveTo>
                  <a:pt x="65900" y="879513"/>
                </a:moveTo>
                <a:lnTo>
                  <a:pt x="64554" y="879017"/>
                </a:lnTo>
                <a:lnTo>
                  <a:pt x="65074" y="879462"/>
                </a:lnTo>
                <a:lnTo>
                  <a:pt x="65900" y="879513"/>
                </a:lnTo>
                <a:close/>
              </a:path>
              <a:path w="518159" h="1132205">
                <a:moveTo>
                  <a:pt x="67513" y="914476"/>
                </a:moveTo>
                <a:lnTo>
                  <a:pt x="67208" y="913866"/>
                </a:lnTo>
                <a:lnTo>
                  <a:pt x="64376" y="919518"/>
                </a:lnTo>
                <a:lnTo>
                  <a:pt x="67513" y="914476"/>
                </a:lnTo>
                <a:close/>
              </a:path>
              <a:path w="518159" h="1132205">
                <a:moveTo>
                  <a:pt x="68211" y="911885"/>
                </a:moveTo>
                <a:lnTo>
                  <a:pt x="66662" y="912749"/>
                </a:lnTo>
                <a:lnTo>
                  <a:pt x="67208" y="913866"/>
                </a:lnTo>
                <a:lnTo>
                  <a:pt x="68211" y="911885"/>
                </a:lnTo>
                <a:close/>
              </a:path>
              <a:path w="518159" h="1132205">
                <a:moveTo>
                  <a:pt x="68364" y="924991"/>
                </a:moveTo>
                <a:lnTo>
                  <a:pt x="61061" y="918464"/>
                </a:lnTo>
                <a:lnTo>
                  <a:pt x="62064" y="917003"/>
                </a:lnTo>
                <a:lnTo>
                  <a:pt x="63957" y="914273"/>
                </a:lnTo>
                <a:lnTo>
                  <a:pt x="66662" y="912749"/>
                </a:lnTo>
                <a:lnTo>
                  <a:pt x="65824" y="911047"/>
                </a:lnTo>
                <a:lnTo>
                  <a:pt x="64922" y="909193"/>
                </a:lnTo>
                <a:lnTo>
                  <a:pt x="63995" y="907300"/>
                </a:lnTo>
                <a:lnTo>
                  <a:pt x="63563" y="909015"/>
                </a:lnTo>
                <a:lnTo>
                  <a:pt x="56476" y="905103"/>
                </a:lnTo>
                <a:lnTo>
                  <a:pt x="52209" y="910996"/>
                </a:lnTo>
                <a:lnTo>
                  <a:pt x="63969" y="910793"/>
                </a:lnTo>
                <a:lnTo>
                  <a:pt x="58839" y="916584"/>
                </a:lnTo>
                <a:lnTo>
                  <a:pt x="54838" y="914615"/>
                </a:lnTo>
                <a:lnTo>
                  <a:pt x="54622" y="915492"/>
                </a:lnTo>
                <a:lnTo>
                  <a:pt x="57937" y="916546"/>
                </a:lnTo>
                <a:lnTo>
                  <a:pt x="55486" y="919010"/>
                </a:lnTo>
                <a:lnTo>
                  <a:pt x="51968" y="918794"/>
                </a:lnTo>
                <a:lnTo>
                  <a:pt x="50596" y="923886"/>
                </a:lnTo>
                <a:lnTo>
                  <a:pt x="51447" y="923988"/>
                </a:lnTo>
                <a:lnTo>
                  <a:pt x="68351" y="926236"/>
                </a:lnTo>
                <a:lnTo>
                  <a:pt x="68364" y="924991"/>
                </a:lnTo>
                <a:close/>
              </a:path>
              <a:path w="518159" h="1132205">
                <a:moveTo>
                  <a:pt x="68694" y="889685"/>
                </a:moveTo>
                <a:lnTo>
                  <a:pt x="68097" y="891832"/>
                </a:lnTo>
                <a:lnTo>
                  <a:pt x="68694" y="889685"/>
                </a:lnTo>
                <a:close/>
              </a:path>
              <a:path w="518159" h="1132205">
                <a:moveTo>
                  <a:pt x="77406" y="931621"/>
                </a:moveTo>
                <a:lnTo>
                  <a:pt x="74930" y="937552"/>
                </a:lnTo>
                <a:lnTo>
                  <a:pt x="76949" y="933361"/>
                </a:lnTo>
                <a:lnTo>
                  <a:pt x="77406" y="931621"/>
                </a:lnTo>
                <a:close/>
              </a:path>
              <a:path w="518159" h="1132205">
                <a:moveTo>
                  <a:pt x="78041" y="1032433"/>
                </a:moveTo>
                <a:lnTo>
                  <a:pt x="72885" y="1029601"/>
                </a:lnTo>
                <a:lnTo>
                  <a:pt x="75933" y="1035011"/>
                </a:lnTo>
                <a:lnTo>
                  <a:pt x="78041" y="1032433"/>
                </a:lnTo>
                <a:close/>
              </a:path>
              <a:path w="518159" h="1132205">
                <a:moveTo>
                  <a:pt x="78625" y="1031697"/>
                </a:moveTo>
                <a:lnTo>
                  <a:pt x="78041" y="1032433"/>
                </a:lnTo>
                <a:lnTo>
                  <a:pt x="78244" y="1032548"/>
                </a:lnTo>
                <a:lnTo>
                  <a:pt x="78625" y="1031697"/>
                </a:lnTo>
                <a:close/>
              </a:path>
              <a:path w="518159" h="1132205">
                <a:moveTo>
                  <a:pt x="79463" y="1108925"/>
                </a:moveTo>
                <a:lnTo>
                  <a:pt x="73456" y="1110107"/>
                </a:lnTo>
                <a:lnTo>
                  <a:pt x="74523" y="1110678"/>
                </a:lnTo>
                <a:lnTo>
                  <a:pt x="73609" y="1115987"/>
                </a:lnTo>
                <a:lnTo>
                  <a:pt x="78054" y="1114018"/>
                </a:lnTo>
                <a:lnTo>
                  <a:pt x="79463" y="1108925"/>
                </a:lnTo>
                <a:close/>
              </a:path>
              <a:path w="518159" h="1132205">
                <a:moveTo>
                  <a:pt x="80530" y="896035"/>
                </a:moveTo>
                <a:lnTo>
                  <a:pt x="79806" y="896251"/>
                </a:lnTo>
                <a:lnTo>
                  <a:pt x="79019" y="895934"/>
                </a:lnTo>
                <a:lnTo>
                  <a:pt x="78232" y="895819"/>
                </a:lnTo>
                <a:lnTo>
                  <a:pt x="79184" y="896505"/>
                </a:lnTo>
                <a:lnTo>
                  <a:pt x="80035" y="896861"/>
                </a:lnTo>
                <a:lnTo>
                  <a:pt x="80530" y="896035"/>
                </a:lnTo>
                <a:close/>
              </a:path>
              <a:path w="518159" h="1132205">
                <a:moveTo>
                  <a:pt x="85344" y="871054"/>
                </a:moveTo>
                <a:lnTo>
                  <a:pt x="78016" y="871499"/>
                </a:lnTo>
                <a:lnTo>
                  <a:pt x="74841" y="876579"/>
                </a:lnTo>
                <a:lnTo>
                  <a:pt x="75704" y="880071"/>
                </a:lnTo>
                <a:lnTo>
                  <a:pt x="65900" y="879513"/>
                </a:lnTo>
                <a:lnTo>
                  <a:pt x="69456" y="886701"/>
                </a:lnTo>
                <a:lnTo>
                  <a:pt x="68834" y="889076"/>
                </a:lnTo>
                <a:lnTo>
                  <a:pt x="68694" y="889685"/>
                </a:lnTo>
                <a:lnTo>
                  <a:pt x="73723" y="895032"/>
                </a:lnTo>
                <a:lnTo>
                  <a:pt x="78232" y="895819"/>
                </a:lnTo>
                <a:lnTo>
                  <a:pt x="76225" y="894359"/>
                </a:lnTo>
                <a:lnTo>
                  <a:pt x="73558" y="890739"/>
                </a:lnTo>
                <a:lnTo>
                  <a:pt x="71437" y="889419"/>
                </a:lnTo>
                <a:lnTo>
                  <a:pt x="74155" y="886129"/>
                </a:lnTo>
                <a:lnTo>
                  <a:pt x="74803" y="887006"/>
                </a:lnTo>
                <a:lnTo>
                  <a:pt x="78359" y="887222"/>
                </a:lnTo>
                <a:lnTo>
                  <a:pt x="78295" y="886675"/>
                </a:lnTo>
                <a:lnTo>
                  <a:pt x="77876" y="883272"/>
                </a:lnTo>
                <a:lnTo>
                  <a:pt x="84416" y="881468"/>
                </a:lnTo>
                <a:lnTo>
                  <a:pt x="81749" y="877836"/>
                </a:lnTo>
                <a:lnTo>
                  <a:pt x="85344" y="871054"/>
                </a:lnTo>
                <a:close/>
              </a:path>
              <a:path w="518159" h="1132205">
                <a:moveTo>
                  <a:pt x="89585" y="1001077"/>
                </a:moveTo>
                <a:lnTo>
                  <a:pt x="86690" y="1001763"/>
                </a:lnTo>
                <a:lnTo>
                  <a:pt x="84201" y="1004227"/>
                </a:lnTo>
                <a:lnTo>
                  <a:pt x="84239" y="1000734"/>
                </a:lnTo>
                <a:lnTo>
                  <a:pt x="86220" y="998029"/>
                </a:lnTo>
                <a:lnTo>
                  <a:pt x="85204" y="993851"/>
                </a:lnTo>
                <a:lnTo>
                  <a:pt x="84404" y="989355"/>
                </a:lnTo>
                <a:lnTo>
                  <a:pt x="84505" y="988720"/>
                </a:lnTo>
                <a:lnTo>
                  <a:pt x="86817" y="984389"/>
                </a:lnTo>
                <a:lnTo>
                  <a:pt x="83007" y="988517"/>
                </a:lnTo>
                <a:lnTo>
                  <a:pt x="82791" y="987996"/>
                </a:lnTo>
                <a:lnTo>
                  <a:pt x="80873" y="983272"/>
                </a:lnTo>
                <a:lnTo>
                  <a:pt x="80098" y="982179"/>
                </a:lnTo>
                <a:lnTo>
                  <a:pt x="79489" y="981316"/>
                </a:lnTo>
                <a:lnTo>
                  <a:pt x="79870" y="980859"/>
                </a:lnTo>
                <a:lnTo>
                  <a:pt x="82207" y="978039"/>
                </a:lnTo>
                <a:lnTo>
                  <a:pt x="82384" y="980655"/>
                </a:lnTo>
                <a:lnTo>
                  <a:pt x="84836" y="981659"/>
                </a:lnTo>
                <a:lnTo>
                  <a:pt x="84861" y="978395"/>
                </a:lnTo>
                <a:lnTo>
                  <a:pt x="84861" y="978192"/>
                </a:lnTo>
                <a:lnTo>
                  <a:pt x="84213" y="977277"/>
                </a:lnTo>
                <a:lnTo>
                  <a:pt x="78676" y="974331"/>
                </a:lnTo>
                <a:lnTo>
                  <a:pt x="83375" y="970267"/>
                </a:lnTo>
                <a:lnTo>
                  <a:pt x="85166" y="970368"/>
                </a:lnTo>
                <a:lnTo>
                  <a:pt x="85420" y="968209"/>
                </a:lnTo>
                <a:lnTo>
                  <a:pt x="85864" y="964323"/>
                </a:lnTo>
                <a:lnTo>
                  <a:pt x="79603" y="967435"/>
                </a:lnTo>
                <a:lnTo>
                  <a:pt x="77876" y="960374"/>
                </a:lnTo>
                <a:lnTo>
                  <a:pt x="85915" y="957376"/>
                </a:lnTo>
                <a:lnTo>
                  <a:pt x="85039" y="955763"/>
                </a:lnTo>
                <a:lnTo>
                  <a:pt x="83489" y="952881"/>
                </a:lnTo>
                <a:lnTo>
                  <a:pt x="79286" y="951788"/>
                </a:lnTo>
                <a:lnTo>
                  <a:pt x="73507" y="946175"/>
                </a:lnTo>
                <a:lnTo>
                  <a:pt x="71069" y="948677"/>
                </a:lnTo>
                <a:lnTo>
                  <a:pt x="71501" y="950429"/>
                </a:lnTo>
                <a:lnTo>
                  <a:pt x="71716" y="953046"/>
                </a:lnTo>
                <a:lnTo>
                  <a:pt x="70586" y="953846"/>
                </a:lnTo>
                <a:lnTo>
                  <a:pt x="63995" y="948207"/>
                </a:lnTo>
                <a:lnTo>
                  <a:pt x="66268" y="936752"/>
                </a:lnTo>
                <a:lnTo>
                  <a:pt x="66725" y="934466"/>
                </a:lnTo>
                <a:lnTo>
                  <a:pt x="66103" y="930059"/>
                </a:lnTo>
                <a:lnTo>
                  <a:pt x="68300" y="931951"/>
                </a:lnTo>
                <a:lnTo>
                  <a:pt x="68313" y="930351"/>
                </a:lnTo>
                <a:lnTo>
                  <a:pt x="68338" y="927176"/>
                </a:lnTo>
                <a:lnTo>
                  <a:pt x="51244" y="924915"/>
                </a:lnTo>
                <a:lnTo>
                  <a:pt x="50520" y="928230"/>
                </a:lnTo>
                <a:lnTo>
                  <a:pt x="46253" y="931303"/>
                </a:lnTo>
                <a:lnTo>
                  <a:pt x="42392" y="934720"/>
                </a:lnTo>
                <a:lnTo>
                  <a:pt x="42532" y="937336"/>
                </a:lnTo>
                <a:lnTo>
                  <a:pt x="43827" y="935723"/>
                </a:lnTo>
                <a:lnTo>
                  <a:pt x="46964" y="934186"/>
                </a:lnTo>
                <a:lnTo>
                  <a:pt x="47574" y="942035"/>
                </a:lnTo>
                <a:lnTo>
                  <a:pt x="42849" y="946111"/>
                </a:lnTo>
                <a:lnTo>
                  <a:pt x="49504" y="950074"/>
                </a:lnTo>
                <a:lnTo>
                  <a:pt x="61201" y="960170"/>
                </a:lnTo>
                <a:lnTo>
                  <a:pt x="67856" y="964120"/>
                </a:lnTo>
                <a:lnTo>
                  <a:pt x="62928" y="969048"/>
                </a:lnTo>
                <a:lnTo>
                  <a:pt x="63055" y="978623"/>
                </a:lnTo>
                <a:lnTo>
                  <a:pt x="59956" y="976718"/>
                </a:lnTo>
                <a:lnTo>
                  <a:pt x="57467" y="979170"/>
                </a:lnTo>
                <a:lnTo>
                  <a:pt x="50863" y="973543"/>
                </a:lnTo>
                <a:lnTo>
                  <a:pt x="50368" y="975448"/>
                </a:lnTo>
                <a:lnTo>
                  <a:pt x="50279" y="976401"/>
                </a:lnTo>
                <a:lnTo>
                  <a:pt x="52146" y="982306"/>
                </a:lnTo>
                <a:lnTo>
                  <a:pt x="55486" y="979906"/>
                </a:lnTo>
                <a:lnTo>
                  <a:pt x="55702" y="982522"/>
                </a:lnTo>
                <a:lnTo>
                  <a:pt x="52539" y="987564"/>
                </a:lnTo>
                <a:lnTo>
                  <a:pt x="57873" y="987869"/>
                </a:lnTo>
                <a:lnTo>
                  <a:pt x="61887" y="986370"/>
                </a:lnTo>
                <a:lnTo>
                  <a:pt x="65684" y="985723"/>
                </a:lnTo>
                <a:lnTo>
                  <a:pt x="66548" y="989253"/>
                </a:lnTo>
                <a:lnTo>
                  <a:pt x="72288" y="994841"/>
                </a:lnTo>
                <a:lnTo>
                  <a:pt x="68872" y="1004176"/>
                </a:lnTo>
                <a:lnTo>
                  <a:pt x="72580" y="1010475"/>
                </a:lnTo>
                <a:lnTo>
                  <a:pt x="78574" y="1011694"/>
                </a:lnTo>
                <a:lnTo>
                  <a:pt x="77673" y="1015123"/>
                </a:lnTo>
                <a:lnTo>
                  <a:pt x="85153" y="1013345"/>
                </a:lnTo>
                <a:lnTo>
                  <a:pt x="86347" y="1013066"/>
                </a:lnTo>
                <a:lnTo>
                  <a:pt x="87312" y="1006182"/>
                </a:lnTo>
                <a:lnTo>
                  <a:pt x="80124" y="1012685"/>
                </a:lnTo>
                <a:lnTo>
                  <a:pt x="83769" y="1005954"/>
                </a:lnTo>
                <a:lnTo>
                  <a:pt x="87287" y="1006182"/>
                </a:lnTo>
                <a:lnTo>
                  <a:pt x="87668" y="1006208"/>
                </a:lnTo>
                <a:lnTo>
                  <a:pt x="89090" y="1006297"/>
                </a:lnTo>
                <a:lnTo>
                  <a:pt x="88747" y="1004824"/>
                </a:lnTo>
                <a:lnTo>
                  <a:pt x="88671" y="1004493"/>
                </a:lnTo>
                <a:lnTo>
                  <a:pt x="88011" y="1003592"/>
                </a:lnTo>
                <a:lnTo>
                  <a:pt x="89585" y="1001077"/>
                </a:lnTo>
                <a:close/>
              </a:path>
              <a:path w="518159" h="1132205">
                <a:moveTo>
                  <a:pt x="89636" y="1021067"/>
                </a:moveTo>
                <a:lnTo>
                  <a:pt x="88620" y="1020140"/>
                </a:lnTo>
                <a:lnTo>
                  <a:pt x="87185" y="1020051"/>
                </a:lnTo>
                <a:lnTo>
                  <a:pt x="86499" y="1022616"/>
                </a:lnTo>
                <a:lnTo>
                  <a:pt x="89636" y="1021067"/>
                </a:lnTo>
                <a:close/>
              </a:path>
              <a:path w="518159" h="1132205">
                <a:moveTo>
                  <a:pt x="91643" y="1020318"/>
                </a:moveTo>
                <a:lnTo>
                  <a:pt x="88760" y="1017524"/>
                </a:lnTo>
                <a:lnTo>
                  <a:pt x="84556" y="1016419"/>
                </a:lnTo>
                <a:lnTo>
                  <a:pt x="88620" y="1020140"/>
                </a:lnTo>
                <a:lnTo>
                  <a:pt x="91643" y="1020318"/>
                </a:lnTo>
                <a:close/>
              </a:path>
              <a:path w="518159" h="1132205">
                <a:moveTo>
                  <a:pt x="92176" y="1011656"/>
                </a:moveTo>
                <a:lnTo>
                  <a:pt x="89814" y="1014196"/>
                </a:lnTo>
                <a:lnTo>
                  <a:pt x="91236" y="1015085"/>
                </a:lnTo>
                <a:lnTo>
                  <a:pt x="92138" y="1015123"/>
                </a:lnTo>
                <a:lnTo>
                  <a:pt x="92176" y="1011656"/>
                </a:lnTo>
                <a:close/>
              </a:path>
              <a:path w="518159" h="1132205">
                <a:moveTo>
                  <a:pt x="92964" y="928408"/>
                </a:moveTo>
                <a:lnTo>
                  <a:pt x="88112" y="928776"/>
                </a:lnTo>
                <a:lnTo>
                  <a:pt x="86868" y="927989"/>
                </a:lnTo>
                <a:lnTo>
                  <a:pt x="86563" y="927798"/>
                </a:lnTo>
                <a:lnTo>
                  <a:pt x="84772" y="927709"/>
                </a:lnTo>
                <a:lnTo>
                  <a:pt x="84328" y="925918"/>
                </a:lnTo>
                <a:lnTo>
                  <a:pt x="78778" y="929944"/>
                </a:lnTo>
                <a:lnTo>
                  <a:pt x="87858" y="933094"/>
                </a:lnTo>
                <a:lnTo>
                  <a:pt x="84950" y="937285"/>
                </a:lnTo>
                <a:lnTo>
                  <a:pt x="81381" y="937069"/>
                </a:lnTo>
                <a:lnTo>
                  <a:pt x="91376" y="940269"/>
                </a:lnTo>
                <a:lnTo>
                  <a:pt x="90093" y="931506"/>
                </a:lnTo>
                <a:lnTo>
                  <a:pt x="92125" y="929309"/>
                </a:lnTo>
                <a:lnTo>
                  <a:pt x="92964" y="928408"/>
                </a:lnTo>
                <a:close/>
              </a:path>
              <a:path w="518159" h="1132205">
                <a:moveTo>
                  <a:pt x="93459" y="1067308"/>
                </a:moveTo>
                <a:lnTo>
                  <a:pt x="93002" y="1067168"/>
                </a:lnTo>
                <a:lnTo>
                  <a:pt x="92341" y="1068108"/>
                </a:lnTo>
                <a:lnTo>
                  <a:pt x="93141" y="1067816"/>
                </a:lnTo>
                <a:lnTo>
                  <a:pt x="93459" y="1067308"/>
                </a:lnTo>
                <a:close/>
              </a:path>
              <a:path w="518159" h="1132205">
                <a:moveTo>
                  <a:pt x="94551" y="928281"/>
                </a:moveTo>
                <a:lnTo>
                  <a:pt x="93751" y="927544"/>
                </a:lnTo>
                <a:lnTo>
                  <a:pt x="92964" y="928408"/>
                </a:lnTo>
                <a:lnTo>
                  <a:pt x="94551" y="928281"/>
                </a:lnTo>
                <a:close/>
              </a:path>
              <a:path w="518159" h="1132205">
                <a:moveTo>
                  <a:pt x="97307" y="1036294"/>
                </a:moveTo>
                <a:lnTo>
                  <a:pt x="91719" y="1036815"/>
                </a:lnTo>
                <a:lnTo>
                  <a:pt x="91274" y="1038542"/>
                </a:lnTo>
                <a:lnTo>
                  <a:pt x="92621" y="1040333"/>
                </a:lnTo>
                <a:lnTo>
                  <a:pt x="90347" y="1041946"/>
                </a:lnTo>
                <a:lnTo>
                  <a:pt x="90030" y="1037488"/>
                </a:lnTo>
                <a:lnTo>
                  <a:pt x="89966" y="1036713"/>
                </a:lnTo>
                <a:lnTo>
                  <a:pt x="79260" y="1036066"/>
                </a:lnTo>
                <a:lnTo>
                  <a:pt x="80251" y="1033526"/>
                </a:lnTo>
                <a:lnTo>
                  <a:pt x="82245" y="1028433"/>
                </a:lnTo>
                <a:lnTo>
                  <a:pt x="79959" y="1033487"/>
                </a:lnTo>
                <a:lnTo>
                  <a:pt x="78244" y="1032548"/>
                </a:lnTo>
                <a:lnTo>
                  <a:pt x="75920" y="1037590"/>
                </a:lnTo>
                <a:lnTo>
                  <a:pt x="78905" y="1042454"/>
                </a:lnTo>
                <a:lnTo>
                  <a:pt x="82588" y="1047191"/>
                </a:lnTo>
                <a:lnTo>
                  <a:pt x="82003" y="1052728"/>
                </a:lnTo>
                <a:lnTo>
                  <a:pt x="84455" y="1053731"/>
                </a:lnTo>
                <a:lnTo>
                  <a:pt x="85128" y="1051179"/>
                </a:lnTo>
                <a:lnTo>
                  <a:pt x="87414" y="1049578"/>
                </a:lnTo>
                <a:lnTo>
                  <a:pt x="89154" y="1053160"/>
                </a:lnTo>
                <a:lnTo>
                  <a:pt x="90678" y="1050010"/>
                </a:lnTo>
                <a:lnTo>
                  <a:pt x="91147" y="1049058"/>
                </a:lnTo>
                <a:lnTo>
                  <a:pt x="91821" y="1053325"/>
                </a:lnTo>
                <a:lnTo>
                  <a:pt x="92925" y="1049172"/>
                </a:lnTo>
                <a:lnTo>
                  <a:pt x="93179" y="1048194"/>
                </a:lnTo>
                <a:lnTo>
                  <a:pt x="92075" y="1048956"/>
                </a:lnTo>
                <a:lnTo>
                  <a:pt x="90297" y="1048893"/>
                </a:lnTo>
                <a:lnTo>
                  <a:pt x="89395" y="1048829"/>
                </a:lnTo>
                <a:lnTo>
                  <a:pt x="90982" y="1043228"/>
                </a:lnTo>
                <a:lnTo>
                  <a:pt x="94361" y="1042619"/>
                </a:lnTo>
                <a:lnTo>
                  <a:pt x="94767" y="1042530"/>
                </a:lnTo>
                <a:lnTo>
                  <a:pt x="97231" y="1041984"/>
                </a:lnTo>
                <a:lnTo>
                  <a:pt x="97307" y="1036294"/>
                </a:lnTo>
                <a:close/>
              </a:path>
              <a:path w="518159" h="1132205">
                <a:moveTo>
                  <a:pt x="99733" y="922502"/>
                </a:moveTo>
                <a:lnTo>
                  <a:pt x="95250" y="922223"/>
                </a:lnTo>
                <a:lnTo>
                  <a:pt x="89471" y="923632"/>
                </a:lnTo>
                <a:lnTo>
                  <a:pt x="93751" y="927544"/>
                </a:lnTo>
                <a:lnTo>
                  <a:pt x="93903" y="927379"/>
                </a:lnTo>
                <a:lnTo>
                  <a:pt x="94361" y="925652"/>
                </a:lnTo>
                <a:lnTo>
                  <a:pt x="99733" y="922502"/>
                </a:lnTo>
                <a:close/>
              </a:path>
              <a:path w="518159" h="1132205">
                <a:moveTo>
                  <a:pt x="100380" y="1065136"/>
                </a:moveTo>
                <a:lnTo>
                  <a:pt x="93141" y="1067816"/>
                </a:lnTo>
                <a:lnTo>
                  <a:pt x="91859" y="1069809"/>
                </a:lnTo>
                <a:lnTo>
                  <a:pt x="98145" y="1066711"/>
                </a:lnTo>
                <a:lnTo>
                  <a:pt x="100380" y="1065136"/>
                </a:lnTo>
                <a:close/>
              </a:path>
              <a:path w="518159" h="1132205">
                <a:moveTo>
                  <a:pt x="100939" y="1002626"/>
                </a:moveTo>
                <a:lnTo>
                  <a:pt x="98272" y="1002969"/>
                </a:lnTo>
                <a:lnTo>
                  <a:pt x="100469" y="1004366"/>
                </a:lnTo>
                <a:lnTo>
                  <a:pt x="100939" y="1002626"/>
                </a:lnTo>
                <a:close/>
              </a:path>
              <a:path w="518159" h="1132205">
                <a:moveTo>
                  <a:pt x="102006" y="1005344"/>
                </a:moveTo>
                <a:lnTo>
                  <a:pt x="100469" y="1004366"/>
                </a:lnTo>
                <a:lnTo>
                  <a:pt x="99796" y="1006906"/>
                </a:lnTo>
                <a:lnTo>
                  <a:pt x="102006" y="1005344"/>
                </a:lnTo>
                <a:close/>
              </a:path>
              <a:path w="518159" h="1132205">
                <a:moveTo>
                  <a:pt x="102019" y="1055674"/>
                </a:moveTo>
                <a:lnTo>
                  <a:pt x="101638" y="1055509"/>
                </a:lnTo>
                <a:lnTo>
                  <a:pt x="101358" y="1055585"/>
                </a:lnTo>
                <a:lnTo>
                  <a:pt x="101003" y="1055471"/>
                </a:lnTo>
                <a:lnTo>
                  <a:pt x="101079" y="1055687"/>
                </a:lnTo>
                <a:lnTo>
                  <a:pt x="101307" y="1055903"/>
                </a:lnTo>
                <a:lnTo>
                  <a:pt x="101460" y="1056106"/>
                </a:lnTo>
                <a:lnTo>
                  <a:pt x="101676" y="1055954"/>
                </a:lnTo>
                <a:lnTo>
                  <a:pt x="102019" y="1055674"/>
                </a:lnTo>
                <a:close/>
              </a:path>
              <a:path w="518159" h="1132205">
                <a:moveTo>
                  <a:pt x="102501" y="996657"/>
                </a:moveTo>
                <a:lnTo>
                  <a:pt x="98107" y="993698"/>
                </a:lnTo>
                <a:lnTo>
                  <a:pt x="96050" y="989190"/>
                </a:lnTo>
                <a:lnTo>
                  <a:pt x="93675" y="986447"/>
                </a:lnTo>
                <a:lnTo>
                  <a:pt x="88341" y="988809"/>
                </a:lnTo>
                <a:lnTo>
                  <a:pt x="88963" y="993203"/>
                </a:lnTo>
                <a:lnTo>
                  <a:pt x="93637" y="996086"/>
                </a:lnTo>
                <a:lnTo>
                  <a:pt x="96304" y="999731"/>
                </a:lnTo>
                <a:lnTo>
                  <a:pt x="91389" y="1001179"/>
                </a:lnTo>
                <a:lnTo>
                  <a:pt x="93789" y="1005687"/>
                </a:lnTo>
                <a:lnTo>
                  <a:pt x="96227" y="1003236"/>
                </a:lnTo>
                <a:lnTo>
                  <a:pt x="98272" y="1002969"/>
                </a:lnTo>
                <a:lnTo>
                  <a:pt x="97383" y="1002411"/>
                </a:lnTo>
                <a:lnTo>
                  <a:pt x="96939" y="1000658"/>
                </a:lnTo>
                <a:lnTo>
                  <a:pt x="102501" y="996657"/>
                </a:lnTo>
                <a:close/>
              </a:path>
              <a:path w="518159" h="1132205">
                <a:moveTo>
                  <a:pt x="105321" y="1018832"/>
                </a:moveTo>
                <a:lnTo>
                  <a:pt x="104127" y="1017612"/>
                </a:lnTo>
                <a:lnTo>
                  <a:pt x="100672" y="1021207"/>
                </a:lnTo>
                <a:lnTo>
                  <a:pt x="99987" y="1021702"/>
                </a:lnTo>
                <a:lnTo>
                  <a:pt x="99466" y="1022210"/>
                </a:lnTo>
                <a:lnTo>
                  <a:pt x="96507" y="1025829"/>
                </a:lnTo>
                <a:lnTo>
                  <a:pt x="99872" y="1026909"/>
                </a:lnTo>
                <a:lnTo>
                  <a:pt x="101219" y="1021791"/>
                </a:lnTo>
                <a:lnTo>
                  <a:pt x="105321" y="1018832"/>
                </a:lnTo>
                <a:close/>
              </a:path>
              <a:path w="518159" h="1132205">
                <a:moveTo>
                  <a:pt x="106273" y="1059573"/>
                </a:moveTo>
                <a:lnTo>
                  <a:pt x="101993" y="1059865"/>
                </a:lnTo>
                <a:lnTo>
                  <a:pt x="99949" y="1063371"/>
                </a:lnTo>
                <a:lnTo>
                  <a:pt x="102120" y="1063142"/>
                </a:lnTo>
                <a:lnTo>
                  <a:pt x="106273" y="1059573"/>
                </a:lnTo>
                <a:close/>
              </a:path>
              <a:path w="518159" h="1132205">
                <a:moveTo>
                  <a:pt x="107061" y="1019873"/>
                </a:moveTo>
                <a:lnTo>
                  <a:pt x="106807" y="1017765"/>
                </a:lnTo>
                <a:lnTo>
                  <a:pt x="105321" y="1018832"/>
                </a:lnTo>
                <a:lnTo>
                  <a:pt x="106248" y="1019797"/>
                </a:lnTo>
                <a:lnTo>
                  <a:pt x="107061" y="1019873"/>
                </a:lnTo>
                <a:close/>
              </a:path>
              <a:path w="518159" h="1132205">
                <a:moveTo>
                  <a:pt x="108407" y="1076401"/>
                </a:moveTo>
                <a:lnTo>
                  <a:pt x="108343" y="1076134"/>
                </a:lnTo>
                <a:lnTo>
                  <a:pt x="107530" y="1075994"/>
                </a:lnTo>
                <a:lnTo>
                  <a:pt x="106908" y="1076159"/>
                </a:lnTo>
                <a:lnTo>
                  <a:pt x="106286" y="1076299"/>
                </a:lnTo>
                <a:lnTo>
                  <a:pt x="106997" y="1076312"/>
                </a:lnTo>
                <a:lnTo>
                  <a:pt x="107696" y="1076413"/>
                </a:lnTo>
                <a:lnTo>
                  <a:pt x="108407" y="1076401"/>
                </a:lnTo>
                <a:close/>
              </a:path>
              <a:path w="518159" h="1132205">
                <a:moveTo>
                  <a:pt x="110032" y="1056182"/>
                </a:moveTo>
                <a:lnTo>
                  <a:pt x="105498" y="1052855"/>
                </a:lnTo>
                <a:lnTo>
                  <a:pt x="106476" y="1055966"/>
                </a:lnTo>
                <a:lnTo>
                  <a:pt x="107010" y="1056690"/>
                </a:lnTo>
                <a:lnTo>
                  <a:pt x="110032" y="1056182"/>
                </a:lnTo>
                <a:close/>
              </a:path>
              <a:path w="518159" h="1132205">
                <a:moveTo>
                  <a:pt x="110210" y="1062278"/>
                </a:moveTo>
                <a:lnTo>
                  <a:pt x="102120" y="1063142"/>
                </a:lnTo>
                <a:lnTo>
                  <a:pt x="101727" y="1063472"/>
                </a:lnTo>
                <a:lnTo>
                  <a:pt x="110210" y="1062278"/>
                </a:lnTo>
                <a:close/>
              </a:path>
              <a:path w="518159" h="1132205">
                <a:moveTo>
                  <a:pt x="110985" y="1049299"/>
                </a:moveTo>
                <a:lnTo>
                  <a:pt x="109220" y="1048423"/>
                </a:lnTo>
                <a:lnTo>
                  <a:pt x="106997" y="1047318"/>
                </a:lnTo>
                <a:lnTo>
                  <a:pt x="100952" y="1049528"/>
                </a:lnTo>
                <a:lnTo>
                  <a:pt x="101180" y="1048677"/>
                </a:lnTo>
                <a:lnTo>
                  <a:pt x="93967" y="1058646"/>
                </a:lnTo>
                <a:lnTo>
                  <a:pt x="91770" y="1056767"/>
                </a:lnTo>
                <a:lnTo>
                  <a:pt x="85534" y="1056411"/>
                </a:lnTo>
                <a:lnTo>
                  <a:pt x="88963" y="1070521"/>
                </a:lnTo>
                <a:lnTo>
                  <a:pt x="90982" y="1069759"/>
                </a:lnTo>
                <a:lnTo>
                  <a:pt x="90131" y="1066228"/>
                </a:lnTo>
                <a:lnTo>
                  <a:pt x="93002" y="1067168"/>
                </a:lnTo>
                <a:lnTo>
                  <a:pt x="93357" y="1066660"/>
                </a:lnTo>
                <a:lnTo>
                  <a:pt x="97955" y="1060132"/>
                </a:lnTo>
                <a:lnTo>
                  <a:pt x="101993" y="1059865"/>
                </a:lnTo>
                <a:lnTo>
                  <a:pt x="103339" y="1057567"/>
                </a:lnTo>
                <a:lnTo>
                  <a:pt x="108470" y="1058684"/>
                </a:lnTo>
                <a:lnTo>
                  <a:pt x="108051" y="1058113"/>
                </a:lnTo>
                <a:lnTo>
                  <a:pt x="107010" y="1056690"/>
                </a:lnTo>
                <a:lnTo>
                  <a:pt x="102463" y="1057440"/>
                </a:lnTo>
                <a:lnTo>
                  <a:pt x="101993" y="1056995"/>
                </a:lnTo>
                <a:lnTo>
                  <a:pt x="101752" y="1056551"/>
                </a:lnTo>
                <a:lnTo>
                  <a:pt x="101460" y="1056106"/>
                </a:lnTo>
                <a:lnTo>
                  <a:pt x="97510" y="1058849"/>
                </a:lnTo>
                <a:lnTo>
                  <a:pt x="96240" y="1057071"/>
                </a:lnTo>
                <a:lnTo>
                  <a:pt x="97561" y="1054963"/>
                </a:lnTo>
                <a:lnTo>
                  <a:pt x="99098" y="1054912"/>
                </a:lnTo>
                <a:lnTo>
                  <a:pt x="101003" y="1055471"/>
                </a:lnTo>
                <a:lnTo>
                  <a:pt x="100838" y="1055141"/>
                </a:lnTo>
                <a:lnTo>
                  <a:pt x="99949" y="1053388"/>
                </a:lnTo>
                <a:lnTo>
                  <a:pt x="100952" y="1049540"/>
                </a:lnTo>
                <a:lnTo>
                  <a:pt x="105498" y="1052855"/>
                </a:lnTo>
                <a:lnTo>
                  <a:pt x="104521" y="1049769"/>
                </a:lnTo>
                <a:lnTo>
                  <a:pt x="107670" y="1048219"/>
                </a:lnTo>
                <a:lnTo>
                  <a:pt x="108978" y="1050048"/>
                </a:lnTo>
                <a:lnTo>
                  <a:pt x="107403" y="1052537"/>
                </a:lnTo>
                <a:lnTo>
                  <a:pt x="110985" y="1049299"/>
                </a:lnTo>
                <a:close/>
              </a:path>
              <a:path w="518159" h="1132205">
                <a:moveTo>
                  <a:pt x="111582" y="1096302"/>
                </a:moveTo>
                <a:lnTo>
                  <a:pt x="110413" y="1094308"/>
                </a:lnTo>
                <a:lnTo>
                  <a:pt x="110096" y="1096073"/>
                </a:lnTo>
                <a:lnTo>
                  <a:pt x="111582" y="1096302"/>
                </a:lnTo>
                <a:close/>
              </a:path>
              <a:path w="518159" h="1132205">
                <a:moveTo>
                  <a:pt x="111772" y="1086637"/>
                </a:moveTo>
                <a:lnTo>
                  <a:pt x="106616" y="1088910"/>
                </a:lnTo>
                <a:lnTo>
                  <a:pt x="110058" y="1085240"/>
                </a:lnTo>
                <a:lnTo>
                  <a:pt x="109524" y="1080046"/>
                </a:lnTo>
                <a:lnTo>
                  <a:pt x="108597" y="1077074"/>
                </a:lnTo>
                <a:lnTo>
                  <a:pt x="107797" y="1078611"/>
                </a:lnTo>
                <a:lnTo>
                  <a:pt x="106718" y="1079893"/>
                </a:lnTo>
                <a:lnTo>
                  <a:pt x="105689" y="1081227"/>
                </a:lnTo>
                <a:lnTo>
                  <a:pt x="107175" y="1083589"/>
                </a:lnTo>
                <a:lnTo>
                  <a:pt x="101396" y="1085697"/>
                </a:lnTo>
                <a:lnTo>
                  <a:pt x="101904" y="1089507"/>
                </a:lnTo>
                <a:lnTo>
                  <a:pt x="109918" y="1093470"/>
                </a:lnTo>
                <a:lnTo>
                  <a:pt x="110413" y="1094308"/>
                </a:lnTo>
                <a:lnTo>
                  <a:pt x="111264" y="1089533"/>
                </a:lnTo>
                <a:lnTo>
                  <a:pt x="111772" y="1086637"/>
                </a:lnTo>
                <a:close/>
              </a:path>
              <a:path w="518159" h="1132205">
                <a:moveTo>
                  <a:pt x="113004" y="1021092"/>
                </a:moveTo>
                <a:lnTo>
                  <a:pt x="110134" y="1020152"/>
                </a:lnTo>
                <a:lnTo>
                  <a:pt x="107061" y="1019873"/>
                </a:lnTo>
                <a:lnTo>
                  <a:pt x="107645" y="1024763"/>
                </a:lnTo>
                <a:lnTo>
                  <a:pt x="112090" y="1025055"/>
                </a:lnTo>
                <a:lnTo>
                  <a:pt x="113004" y="1021092"/>
                </a:lnTo>
                <a:close/>
              </a:path>
              <a:path w="518159" h="1132205">
                <a:moveTo>
                  <a:pt x="119684" y="1097534"/>
                </a:moveTo>
                <a:lnTo>
                  <a:pt x="111582" y="1096302"/>
                </a:lnTo>
                <a:lnTo>
                  <a:pt x="113639" y="1099769"/>
                </a:lnTo>
                <a:lnTo>
                  <a:pt x="118478" y="1105242"/>
                </a:lnTo>
                <a:lnTo>
                  <a:pt x="119684" y="1097534"/>
                </a:lnTo>
                <a:close/>
              </a:path>
              <a:path w="518159" h="1132205">
                <a:moveTo>
                  <a:pt x="126619" y="889228"/>
                </a:moveTo>
                <a:lnTo>
                  <a:pt x="126174" y="887476"/>
                </a:lnTo>
                <a:lnTo>
                  <a:pt x="116662" y="875563"/>
                </a:lnTo>
                <a:lnTo>
                  <a:pt x="120484" y="867930"/>
                </a:lnTo>
                <a:lnTo>
                  <a:pt x="119354" y="868743"/>
                </a:lnTo>
                <a:lnTo>
                  <a:pt x="118732" y="860831"/>
                </a:lnTo>
                <a:lnTo>
                  <a:pt x="115811" y="865060"/>
                </a:lnTo>
                <a:lnTo>
                  <a:pt x="113626" y="863168"/>
                </a:lnTo>
                <a:lnTo>
                  <a:pt x="109804" y="867295"/>
                </a:lnTo>
                <a:lnTo>
                  <a:pt x="111594" y="863892"/>
                </a:lnTo>
                <a:lnTo>
                  <a:pt x="114096" y="857948"/>
                </a:lnTo>
                <a:lnTo>
                  <a:pt x="111887" y="856068"/>
                </a:lnTo>
                <a:lnTo>
                  <a:pt x="109423" y="858532"/>
                </a:lnTo>
                <a:lnTo>
                  <a:pt x="108699" y="864603"/>
                </a:lnTo>
                <a:lnTo>
                  <a:pt x="104724" y="862634"/>
                </a:lnTo>
                <a:lnTo>
                  <a:pt x="104241" y="871334"/>
                </a:lnTo>
                <a:lnTo>
                  <a:pt x="108013" y="870661"/>
                </a:lnTo>
                <a:lnTo>
                  <a:pt x="110858" y="880440"/>
                </a:lnTo>
                <a:lnTo>
                  <a:pt x="110413" y="878674"/>
                </a:lnTo>
                <a:lnTo>
                  <a:pt x="111315" y="878751"/>
                </a:lnTo>
                <a:lnTo>
                  <a:pt x="112433" y="877912"/>
                </a:lnTo>
                <a:lnTo>
                  <a:pt x="113195" y="884720"/>
                </a:lnTo>
                <a:lnTo>
                  <a:pt x="111988" y="890663"/>
                </a:lnTo>
                <a:lnTo>
                  <a:pt x="111925" y="896175"/>
                </a:lnTo>
                <a:lnTo>
                  <a:pt x="116090" y="901687"/>
                </a:lnTo>
                <a:lnTo>
                  <a:pt x="120307" y="899337"/>
                </a:lnTo>
                <a:lnTo>
                  <a:pt x="113880" y="896315"/>
                </a:lnTo>
                <a:lnTo>
                  <a:pt x="119214" y="896658"/>
                </a:lnTo>
                <a:lnTo>
                  <a:pt x="120535" y="898486"/>
                </a:lnTo>
                <a:lnTo>
                  <a:pt x="125945" y="888326"/>
                </a:lnTo>
                <a:lnTo>
                  <a:pt x="126619" y="889228"/>
                </a:lnTo>
                <a:close/>
              </a:path>
              <a:path w="518159" h="1132205">
                <a:moveTo>
                  <a:pt x="129006" y="849490"/>
                </a:moveTo>
                <a:lnTo>
                  <a:pt x="128130" y="849198"/>
                </a:lnTo>
                <a:lnTo>
                  <a:pt x="126568" y="851738"/>
                </a:lnTo>
                <a:lnTo>
                  <a:pt x="129006" y="849490"/>
                </a:lnTo>
                <a:close/>
              </a:path>
              <a:path w="518159" h="1132205">
                <a:moveTo>
                  <a:pt x="130009" y="849807"/>
                </a:moveTo>
                <a:lnTo>
                  <a:pt x="129806" y="848753"/>
                </a:lnTo>
                <a:lnTo>
                  <a:pt x="129006" y="849490"/>
                </a:lnTo>
                <a:lnTo>
                  <a:pt x="130009" y="849807"/>
                </a:lnTo>
                <a:close/>
              </a:path>
              <a:path w="518159" h="1132205">
                <a:moveTo>
                  <a:pt x="134099" y="853922"/>
                </a:moveTo>
                <a:lnTo>
                  <a:pt x="133769" y="853909"/>
                </a:lnTo>
                <a:lnTo>
                  <a:pt x="133565" y="853681"/>
                </a:lnTo>
                <a:lnTo>
                  <a:pt x="133273" y="853579"/>
                </a:lnTo>
                <a:lnTo>
                  <a:pt x="132816" y="854189"/>
                </a:lnTo>
                <a:lnTo>
                  <a:pt x="132575" y="854494"/>
                </a:lnTo>
                <a:lnTo>
                  <a:pt x="133070" y="854316"/>
                </a:lnTo>
                <a:lnTo>
                  <a:pt x="133426" y="854062"/>
                </a:lnTo>
                <a:lnTo>
                  <a:pt x="134099" y="853922"/>
                </a:lnTo>
                <a:close/>
              </a:path>
              <a:path w="518159" h="1132205">
                <a:moveTo>
                  <a:pt x="135089" y="849985"/>
                </a:moveTo>
                <a:lnTo>
                  <a:pt x="132803" y="848588"/>
                </a:lnTo>
                <a:lnTo>
                  <a:pt x="131470" y="850277"/>
                </a:lnTo>
                <a:lnTo>
                  <a:pt x="130009" y="849807"/>
                </a:lnTo>
                <a:lnTo>
                  <a:pt x="130543" y="852627"/>
                </a:lnTo>
                <a:lnTo>
                  <a:pt x="133273" y="853579"/>
                </a:lnTo>
                <a:lnTo>
                  <a:pt x="134454" y="851839"/>
                </a:lnTo>
                <a:lnTo>
                  <a:pt x="134835" y="850722"/>
                </a:lnTo>
                <a:lnTo>
                  <a:pt x="135089" y="849985"/>
                </a:lnTo>
                <a:close/>
              </a:path>
              <a:path w="518159" h="1132205">
                <a:moveTo>
                  <a:pt x="138341" y="858520"/>
                </a:moveTo>
                <a:lnTo>
                  <a:pt x="131635" y="863371"/>
                </a:lnTo>
                <a:lnTo>
                  <a:pt x="136804" y="857567"/>
                </a:lnTo>
                <a:lnTo>
                  <a:pt x="130314" y="858075"/>
                </a:lnTo>
                <a:lnTo>
                  <a:pt x="130136" y="857300"/>
                </a:lnTo>
                <a:lnTo>
                  <a:pt x="131406" y="855992"/>
                </a:lnTo>
                <a:lnTo>
                  <a:pt x="132575" y="854494"/>
                </a:lnTo>
                <a:lnTo>
                  <a:pt x="129692" y="857643"/>
                </a:lnTo>
                <a:lnTo>
                  <a:pt x="129857" y="861656"/>
                </a:lnTo>
                <a:lnTo>
                  <a:pt x="129857" y="864882"/>
                </a:lnTo>
                <a:lnTo>
                  <a:pt x="126517" y="865695"/>
                </a:lnTo>
                <a:lnTo>
                  <a:pt x="128498" y="868426"/>
                </a:lnTo>
                <a:lnTo>
                  <a:pt x="133413" y="863473"/>
                </a:lnTo>
                <a:lnTo>
                  <a:pt x="138061" y="866394"/>
                </a:lnTo>
                <a:lnTo>
                  <a:pt x="138341" y="858520"/>
                </a:lnTo>
                <a:close/>
              </a:path>
              <a:path w="518159" h="1132205">
                <a:moveTo>
                  <a:pt x="140474" y="1131938"/>
                </a:moveTo>
                <a:lnTo>
                  <a:pt x="138988" y="1127785"/>
                </a:lnTo>
                <a:lnTo>
                  <a:pt x="137210" y="1127709"/>
                </a:lnTo>
                <a:lnTo>
                  <a:pt x="140474" y="1131938"/>
                </a:lnTo>
                <a:close/>
              </a:path>
              <a:path w="518159" h="1132205">
                <a:moveTo>
                  <a:pt x="152869" y="841082"/>
                </a:moveTo>
                <a:lnTo>
                  <a:pt x="150876" y="841819"/>
                </a:lnTo>
                <a:lnTo>
                  <a:pt x="149085" y="838250"/>
                </a:lnTo>
                <a:lnTo>
                  <a:pt x="147053" y="845997"/>
                </a:lnTo>
                <a:lnTo>
                  <a:pt x="148209" y="845159"/>
                </a:lnTo>
                <a:lnTo>
                  <a:pt x="150190" y="844397"/>
                </a:lnTo>
                <a:lnTo>
                  <a:pt x="152831" y="844562"/>
                </a:lnTo>
                <a:lnTo>
                  <a:pt x="152869" y="841082"/>
                </a:lnTo>
                <a:close/>
              </a:path>
              <a:path w="518159" h="1132205">
                <a:moveTo>
                  <a:pt x="159156" y="875525"/>
                </a:moveTo>
                <a:lnTo>
                  <a:pt x="151142" y="878509"/>
                </a:lnTo>
                <a:lnTo>
                  <a:pt x="155371" y="883158"/>
                </a:lnTo>
                <a:lnTo>
                  <a:pt x="156933" y="880656"/>
                </a:lnTo>
                <a:lnTo>
                  <a:pt x="155384" y="879652"/>
                </a:lnTo>
                <a:lnTo>
                  <a:pt x="154711" y="878738"/>
                </a:lnTo>
                <a:lnTo>
                  <a:pt x="159156" y="875525"/>
                </a:lnTo>
                <a:close/>
              </a:path>
              <a:path w="518159" h="1132205">
                <a:moveTo>
                  <a:pt x="170776" y="848233"/>
                </a:moveTo>
                <a:lnTo>
                  <a:pt x="169760" y="849109"/>
                </a:lnTo>
                <a:lnTo>
                  <a:pt x="170205" y="849426"/>
                </a:lnTo>
                <a:lnTo>
                  <a:pt x="170675" y="848563"/>
                </a:lnTo>
                <a:lnTo>
                  <a:pt x="170776" y="848233"/>
                </a:lnTo>
                <a:close/>
              </a:path>
              <a:path w="518159" h="1132205">
                <a:moveTo>
                  <a:pt x="172999" y="126187"/>
                </a:moveTo>
                <a:lnTo>
                  <a:pt x="171145" y="127266"/>
                </a:lnTo>
                <a:lnTo>
                  <a:pt x="172999" y="126187"/>
                </a:lnTo>
                <a:close/>
              </a:path>
              <a:path w="518159" h="1132205">
                <a:moveTo>
                  <a:pt x="174599" y="1112037"/>
                </a:moveTo>
                <a:lnTo>
                  <a:pt x="169303" y="1111923"/>
                </a:lnTo>
                <a:lnTo>
                  <a:pt x="169722" y="1113574"/>
                </a:lnTo>
                <a:lnTo>
                  <a:pt x="174599" y="1112037"/>
                </a:lnTo>
                <a:close/>
              </a:path>
              <a:path w="518159" h="1132205">
                <a:moveTo>
                  <a:pt x="176403" y="100520"/>
                </a:moveTo>
                <a:lnTo>
                  <a:pt x="175844" y="98463"/>
                </a:lnTo>
                <a:lnTo>
                  <a:pt x="175387" y="99199"/>
                </a:lnTo>
                <a:lnTo>
                  <a:pt x="174917" y="99910"/>
                </a:lnTo>
                <a:lnTo>
                  <a:pt x="174485" y="100647"/>
                </a:lnTo>
                <a:lnTo>
                  <a:pt x="174955" y="100838"/>
                </a:lnTo>
                <a:lnTo>
                  <a:pt x="175475" y="100965"/>
                </a:lnTo>
                <a:lnTo>
                  <a:pt x="176403" y="100520"/>
                </a:lnTo>
                <a:close/>
              </a:path>
              <a:path w="518159" h="1132205">
                <a:moveTo>
                  <a:pt x="179527" y="860183"/>
                </a:moveTo>
                <a:lnTo>
                  <a:pt x="178219" y="854849"/>
                </a:lnTo>
                <a:lnTo>
                  <a:pt x="170218" y="849426"/>
                </a:lnTo>
                <a:lnTo>
                  <a:pt x="168529" y="852512"/>
                </a:lnTo>
                <a:lnTo>
                  <a:pt x="160629" y="864069"/>
                </a:lnTo>
                <a:lnTo>
                  <a:pt x="171272" y="864044"/>
                </a:lnTo>
                <a:lnTo>
                  <a:pt x="170586" y="863130"/>
                </a:lnTo>
                <a:lnTo>
                  <a:pt x="172364" y="859777"/>
                </a:lnTo>
                <a:lnTo>
                  <a:pt x="179527" y="860183"/>
                </a:lnTo>
                <a:close/>
              </a:path>
              <a:path w="518159" h="1132205">
                <a:moveTo>
                  <a:pt x="190093" y="83324"/>
                </a:moveTo>
                <a:lnTo>
                  <a:pt x="189966" y="80530"/>
                </a:lnTo>
                <a:lnTo>
                  <a:pt x="189674" y="79781"/>
                </a:lnTo>
                <a:lnTo>
                  <a:pt x="189077" y="82384"/>
                </a:lnTo>
                <a:lnTo>
                  <a:pt x="189115" y="84315"/>
                </a:lnTo>
                <a:lnTo>
                  <a:pt x="189420" y="85890"/>
                </a:lnTo>
                <a:lnTo>
                  <a:pt x="190093" y="83324"/>
                </a:lnTo>
                <a:close/>
              </a:path>
              <a:path w="518159" h="1132205">
                <a:moveTo>
                  <a:pt x="190969" y="134975"/>
                </a:moveTo>
                <a:lnTo>
                  <a:pt x="188595" y="137388"/>
                </a:lnTo>
                <a:lnTo>
                  <a:pt x="188950" y="137807"/>
                </a:lnTo>
                <a:lnTo>
                  <a:pt x="190969" y="134975"/>
                </a:lnTo>
                <a:close/>
              </a:path>
              <a:path w="518159" h="1132205">
                <a:moveTo>
                  <a:pt x="191160" y="159829"/>
                </a:moveTo>
                <a:lnTo>
                  <a:pt x="188683" y="158419"/>
                </a:lnTo>
                <a:lnTo>
                  <a:pt x="188379" y="158775"/>
                </a:lnTo>
                <a:lnTo>
                  <a:pt x="191160" y="159829"/>
                </a:lnTo>
                <a:close/>
              </a:path>
              <a:path w="518159" h="1132205">
                <a:moveTo>
                  <a:pt x="193217" y="189090"/>
                </a:moveTo>
                <a:lnTo>
                  <a:pt x="192646" y="187858"/>
                </a:lnTo>
                <a:lnTo>
                  <a:pt x="192405" y="188315"/>
                </a:lnTo>
                <a:lnTo>
                  <a:pt x="193217" y="189090"/>
                </a:lnTo>
                <a:close/>
              </a:path>
              <a:path w="518159" h="1132205">
                <a:moveTo>
                  <a:pt x="195287" y="76123"/>
                </a:moveTo>
                <a:lnTo>
                  <a:pt x="194678" y="73494"/>
                </a:lnTo>
                <a:lnTo>
                  <a:pt x="194386" y="71069"/>
                </a:lnTo>
                <a:lnTo>
                  <a:pt x="193370" y="72402"/>
                </a:lnTo>
                <a:lnTo>
                  <a:pt x="191401" y="75120"/>
                </a:lnTo>
                <a:lnTo>
                  <a:pt x="191922" y="75196"/>
                </a:lnTo>
                <a:lnTo>
                  <a:pt x="192379" y="74980"/>
                </a:lnTo>
                <a:lnTo>
                  <a:pt x="192951" y="75260"/>
                </a:lnTo>
                <a:lnTo>
                  <a:pt x="194983" y="78282"/>
                </a:lnTo>
                <a:lnTo>
                  <a:pt x="195287" y="76123"/>
                </a:lnTo>
                <a:close/>
              </a:path>
              <a:path w="518159" h="1132205">
                <a:moveTo>
                  <a:pt x="195719" y="148920"/>
                </a:moveTo>
                <a:close/>
              </a:path>
              <a:path w="518159" h="1132205">
                <a:moveTo>
                  <a:pt x="198183" y="97777"/>
                </a:moveTo>
                <a:lnTo>
                  <a:pt x="194411" y="93256"/>
                </a:lnTo>
                <a:lnTo>
                  <a:pt x="194945" y="95681"/>
                </a:lnTo>
                <a:lnTo>
                  <a:pt x="191376" y="96977"/>
                </a:lnTo>
                <a:lnTo>
                  <a:pt x="189268" y="99745"/>
                </a:lnTo>
                <a:lnTo>
                  <a:pt x="193446" y="92367"/>
                </a:lnTo>
                <a:lnTo>
                  <a:pt x="190309" y="90576"/>
                </a:lnTo>
                <a:lnTo>
                  <a:pt x="189420" y="85890"/>
                </a:lnTo>
                <a:lnTo>
                  <a:pt x="188658" y="88773"/>
                </a:lnTo>
                <a:lnTo>
                  <a:pt x="186855" y="91389"/>
                </a:lnTo>
                <a:lnTo>
                  <a:pt x="182956" y="90551"/>
                </a:lnTo>
                <a:lnTo>
                  <a:pt x="182283" y="90424"/>
                </a:lnTo>
                <a:lnTo>
                  <a:pt x="181876" y="89966"/>
                </a:lnTo>
                <a:lnTo>
                  <a:pt x="181279" y="89738"/>
                </a:lnTo>
                <a:lnTo>
                  <a:pt x="180568" y="90843"/>
                </a:lnTo>
                <a:lnTo>
                  <a:pt x="179895" y="91973"/>
                </a:lnTo>
                <a:lnTo>
                  <a:pt x="179184" y="93078"/>
                </a:lnTo>
                <a:lnTo>
                  <a:pt x="186842" y="94627"/>
                </a:lnTo>
                <a:lnTo>
                  <a:pt x="186702" y="98640"/>
                </a:lnTo>
                <a:lnTo>
                  <a:pt x="192265" y="103873"/>
                </a:lnTo>
                <a:lnTo>
                  <a:pt x="189725" y="100203"/>
                </a:lnTo>
                <a:lnTo>
                  <a:pt x="198183" y="97777"/>
                </a:lnTo>
                <a:close/>
              </a:path>
              <a:path w="518159" h="1132205">
                <a:moveTo>
                  <a:pt x="200533" y="978560"/>
                </a:moveTo>
                <a:lnTo>
                  <a:pt x="200063" y="979297"/>
                </a:lnTo>
                <a:lnTo>
                  <a:pt x="199351" y="980059"/>
                </a:lnTo>
                <a:lnTo>
                  <a:pt x="198234" y="980846"/>
                </a:lnTo>
                <a:lnTo>
                  <a:pt x="199694" y="980325"/>
                </a:lnTo>
                <a:lnTo>
                  <a:pt x="200291" y="979500"/>
                </a:lnTo>
                <a:lnTo>
                  <a:pt x="200533" y="978560"/>
                </a:lnTo>
                <a:close/>
              </a:path>
              <a:path w="518159" h="1132205">
                <a:moveTo>
                  <a:pt x="201282" y="174942"/>
                </a:moveTo>
                <a:lnTo>
                  <a:pt x="200101" y="175933"/>
                </a:lnTo>
                <a:lnTo>
                  <a:pt x="199923" y="176784"/>
                </a:lnTo>
                <a:lnTo>
                  <a:pt x="200075" y="177596"/>
                </a:lnTo>
                <a:lnTo>
                  <a:pt x="201282" y="174942"/>
                </a:lnTo>
                <a:close/>
              </a:path>
              <a:path w="518159" h="1132205">
                <a:moveTo>
                  <a:pt x="203009" y="973340"/>
                </a:moveTo>
                <a:lnTo>
                  <a:pt x="197993" y="971715"/>
                </a:lnTo>
                <a:lnTo>
                  <a:pt x="201231" y="975512"/>
                </a:lnTo>
                <a:lnTo>
                  <a:pt x="200596" y="978433"/>
                </a:lnTo>
                <a:lnTo>
                  <a:pt x="201942" y="976312"/>
                </a:lnTo>
                <a:lnTo>
                  <a:pt x="201345" y="974496"/>
                </a:lnTo>
                <a:lnTo>
                  <a:pt x="203009" y="973340"/>
                </a:lnTo>
                <a:close/>
              </a:path>
              <a:path w="518159" h="1132205">
                <a:moveTo>
                  <a:pt x="210185" y="186359"/>
                </a:moveTo>
                <a:lnTo>
                  <a:pt x="209499" y="184581"/>
                </a:lnTo>
                <a:lnTo>
                  <a:pt x="210185" y="186359"/>
                </a:lnTo>
                <a:close/>
              </a:path>
              <a:path w="518159" h="1132205">
                <a:moveTo>
                  <a:pt x="212013" y="1084021"/>
                </a:moveTo>
                <a:lnTo>
                  <a:pt x="210045" y="1081430"/>
                </a:lnTo>
                <a:lnTo>
                  <a:pt x="206984" y="1088745"/>
                </a:lnTo>
                <a:lnTo>
                  <a:pt x="212013" y="1084021"/>
                </a:lnTo>
                <a:close/>
              </a:path>
              <a:path w="518159" h="1132205">
                <a:moveTo>
                  <a:pt x="214122" y="1082040"/>
                </a:moveTo>
                <a:lnTo>
                  <a:pt x="212013" y="1084021"/>
                </a:lnTo>
                <a:lnTo>
                  <a:pt x="212585" y="1084770"/>
                </a:lnTo>
                <a:lnTo>
                  <a:pt x="214122" y="1082040"/>
                </a:lnTo>
                <a:close/>
              </a:path>
              <a:path w="518159" h="1132205">
                <a:moveTo>
                  <a:pt x="215709" y="169621"/>
                </a:moveTo>
                <a:lnTo>
                  <a:pt x="212991" y="170840"/>
                </a:lnTo>
                <a:lnTo>
                  <a:pt x="213728" y="172491"/>
                </a:lnTo>
                <a:lnTo>
                  <a:pt x="210908" y="175463"/>
                </a:lnTo>
                <a:lnTo>
                  <a:pt x="208470" y="173075"/>
                </a:lnTo>
                <a:lnTo>
                  <a:pt x="208559" y="172745"/>
                </a:lnTo>
                <a:lnTo>
                  <a:pt x="209384" y="170980"/>
                </a:lnTo>
                <a:lnTo>
                  <a:pt x="209600" y="170510"/>
                </a:lnTo>
                <a:lnTo>
                  <a:pt x="209867" y="169938"/>
                </a:lnTo>
                <a:lnTo>
                  <a:pt x="211162" y="166865"/>
                </a:lnTo>
                <a:lnTo>
                  <a:pt x="208229" y="164515"/>
                </a:lnTo>
                <a:lnTo>
                  <a:pt x="202577" y="169583"/>
                </a:lnTo>
                <a:lnTo>
                  <a:pt x="202552" y="166331"/>
                </a:lnTo>
                <a:lnTo>
                  <a:pt x="202476" y="159219"/>
                </a:lnTo>
                <a:lnTo>
                  <a:pt x="197180" y="160782"/>
                </a:lnTo>
                <a:lnTo>
                  <a:pt x="201409" y="161937"/>
                </a:lnTo>
                <a:lnTo>
                  <a:pt x="195808" y="166979"/>
                </a:lnTo>
                <a:lnTo>
                  <a:pt x="195694" y="167271"/>
                </a:lnTo>
                <a:lnTo>
                  <a:pt x="194614" y="170624"/>
                </a:lnTo>
                <a:lnTo>
                  <a:pt x="193370" y="167449"/>
                </a:lnTo>
                <a:lnTo>
                  <a:pt x="190627" y="168440"/>
                </a:lnTo>
                <a:lnTo>
                  <a:pt x="187528" y="169964"/>
                </a:lnTo>
                <a:lnTo>
                  <a:pt x="185166" y="168376"/>
                </a:lnTo>
                <a:lnTo>
                  <a:pt x="185115" y="168198"/>
                </a:lnTo>
                <a:lnTo>
                  <a:pt x="183781" y="164236"/>
                </a:lnTo>
                <a:lnTo>
                  <a:pt x="185889" y="161734"/>
                </a:lnTo>
                <a:lnTo>
                  <a:pt x="188379" y="158775"/>
                </a:lnTo>
                <a:lnTo>
                  <a:pt x="186093" y="157899"/>
                </a:lnTo>
                <a:lnTo>
                  <a:pt x="186461" y="156324"/>
                </a:lnTo>
                <a:lnTo>
                  <a:pt x="187528" y="151701"/>
                </a:lnTo>
                <a:lnTo>
                  <a:pt x="189547" y="148145"/>
                </a:lnTo>
                <a:lnTo>
                  <a:pt x="189636" y="147993"/>
                </a:lnTo>
                <a:lnTo>
                  <a:pt x="189103" y="153225"/>
                </a:lnTo>
                <a:lnTo>
                  <a:pt x="197777" y="153835"/>
                </a:lnTo>
                <a:lnTo>
                  <a:pt x="198335" y="152158"/>
                </a:lnTo>
                <a:lnTo>
                  <a:pt x="198983" y="150215"/>
                </a:lnTo>
                <a:lnTo>
                  <a:pt x="197269" y="149567"/>
                </a:lnTo>
                <a:lnTo>
                  <a:pt x="195719" y="148945"/>
                </a:lnTo>
                <a:lnTo>
                  <a:pt x="195541" y="149339"/>
                </a:lnTo>
                <a:lnTo>
                  <a:pt x="195643" y="148920"/>
                </a:lnTo>
                <a:lnTo>
                  <a:pt x="195770" y="148805"/>
                </a:lnTo>
                <a:lnTo>
                  <a:pt x="197777" y="144360"/>
                </a:lnTo>
                <a:lnTo>
                  <a:pt x="186118" y="139903"/>
                </a:lnTo>
                <a:lnTo>
                  <a:pt x="188595" y="137388"/>
                </a:lnTo>
                <a:lnTo>
                  <a:pt x="186131" y="134531"/>
                </a:lnTo>
                <a:lnTo>
                  <a:pt x="185851" y="134188"/>
                </a:lnTo>
                <a:lnTo>
                  <a:pt x="182194" y="133350"/>
                </a:lnTo>
                <a:lnTo>
                  <a:pt x="178752" y="132156"/>
                </a:lnTo>
                <a:lnTo>
                  <a:pt x="176276" y="127482"/>
                </a:lnTo>
                <a:lnTo>
                  <a:pt x="175120" y="130187"/>
                </a:lnTo>
                <a:lnTo>
                  <a:pt x="170522" y="132461"/>
                </a:lnTo>
                <a:lnTo>
                  <a:pt x="169265" y="128358"/>
                </a:lnTo>
                <a:lnTo>
                  <a:pt x="171145" y="127266"/>
                </a:lnTo>
                <a:lnTo>
                  <a:pt x="173164" y="121754"/>
                </a:lnTo>
                <a:lnTo>
                  <a:pt x="173875" y="119811"/>
                </a:lnTo>
                <a:lnTo>
                  <a:pt x="167106" y="120954"/>
                </a:lnTo>
                <a:lnTo>
                  <a:pt x="163677" y="120167"/>
                </a:lnTo>
                <a:lnTo>
                  <a:pt x="159956" y="127533"/>
                </a:lnTo>
                <a:lnTo>
                  <a:pt x="156375" y="134962"/>
                </a:lnTo>
                <a:lnTo>
                  <a:pt x="152971" y="142468"/>
                </a:lnTo>
                <a:lnTo>
                  <a:pt x="149745" y="150050"/>
                </a:lnTo>
                <a:lnTo>
                  <a:pt x="149961" y="150088"/>
                </a:lnTo>
                <a:lnTo>
                  <a:pt x="150088" y="150152"/>
                </a:lnTo>
                <a:lnTo>
                  <a:pt x="150304" y="150190"/>
                </a:lnTo>
                <a:lnTo>
                  <a:pt x="152171" y="149123"/>
                </a:lnTo>
                <a:lnTo>
                  <a:pt x="155384" y="143611"/>
                </a:lnTo>
                <a:lnTo>
                  <a:pt x="157429" y="148475"/>
                </a:lnTo>
                <a:lnTo>
                  <a:pt x="156997" y="151282"/>
                </a:lnTo>
                <a:lnTo>
                  <a:pt x="160197" y="152488"/>
                </a:lnTo>
                <a:lnTo>
                  <a:pt x="162839" y="154393"/>
                </a:lnTo>
                <a:lnTo>
                  <a:pt x="160693" y="159296"/>
                </a:lnTo>
                <a:lnTo>
                  <a:pt x="165595" y="153555"/>
                </a:lnTo>
                <a:lnTo>
                  <a:pt x="168135" y="163614"/>
                </a:lnTo>
                <a:lnTo>
                  <a:pt x="174561" y="160223"/>
                </a:lnTo>
                <a:lnTo>
                  <a:pt x="178714" y="162293"/>
                </a:lnTo>
                <a:lnTo>
                  <a:pt x="172859" y="169087"/>
                </a:lnTo>
                <a:lnTo>
                  <a:pt x="178981" y="169164"/>
                </a:lnTo>
                <a:lnTo>
                  <a:pt x="179158" y="167411"/>
                </a:lnTo>
                <a:lnTo>
                  <a:pt x="181533" y="173939"/>
                </a:lnTo>
                <a:lnTo>
                  <a:pt x="186055" y="178904"/>
                </a:lnTo>
                <a:lnTo>
                  <a:pt x="190639" y="183527"/>
                </a:lnTo>
                <a:lnTo>
                  <a:pt x="192646" y="187858"/>
                </a:lnTo>
                <a:lnTo>
                  <a:pt x="194411" y="184556"/>
                </a:lnTo>
                <a:lnTo>
                  <a:pt x="196316" y="182575"/>
                </a:lnTo>
                <a:lnTo>
                  <a:pt x="201320" y="186334"/>
                </a:lnTo>
                <a:lnTo>
                  <a:pt x="195935" y="187883"/>
                </a:lnTo>
                <a:lnTo>
                  <a:pt x="200380" y="187312"/>
                </a:lnTo>
                <a:lnTo>
                  <a:pt x="201041" y="190728"/>
                </a:lnTo>
                <a:lnTo>
                  <a:pt x="203593" y="192138"/>
                </a:lnTo>
                <a:lnTo>
                  <a:pt x="202831" y="190461"/>
                </a:lnTo>
                <a:lnTo>
                  <a:pt x="204254" y="187833"/>
                </a:lnTo>
                <a:lnTo>
                  <a:pt x="205854" y="184848"/>
                </a:lnTo>
                <a:lnTo>
                  <a:pt x="207200" y="184023"/>
                </a:lnTo>
                <a:lnTo>
                  <a:pt x="208178" y="183426"/>
                </a:lnTo>
                <a:lnTo>
                  <a:pt x="208457" y="183261"/>
                </a:lnTo>
                <a:lnTo>
                  <a:pt x="209435" y="184492"/>
                </a:lnTo>
                <a:lnTo>
                  <a:pt x="209194" y="183883"/>
                </a:lnTo>
                <a:lnTo>
                  <a:pt x="208902" y="183324"/>
                </a:lnTo>
                <a:lnTo>
                  <a:pt x="207391" y="180289"/>
                </a:lnTo>
                <a:lnTo>
                  <a:pt x="206133" y="180467"/>
                </a:lnTo>
                <a:lnTo>
                  <a:pt x="202476" y="182664"/>
                </a:lnTo>
                <a:lnTo>
                  <a:pt x="202552" y="181495"/>
                </a:lnTo>
                <a:lnTo>
                  <a:pt x="202603" y="180860"/>
                </a:lnTo>
                <a:lnTo>
                  <a:pt x="200367" y="179362"/>
                </a:lnTo>
                <a:lnTo>
                  <a:pt x="200075" y="177596"/>
                </a:lnTo>
                <a:lnTo>
                  <a:pt x="199161" y="179590"/>
                </a:lnTo>
                <a:lnTo>
                  <a:pt x="190360" y="179870"/>
                </a:lnTo>
                <a:lnTo>
                  <a:pt x="195554" y="171030"/>
                </a:lnTo>
                <a:lnTo>
                  <a:pt x="195707" y="170776"/>
                </a:lnTo>
                <a:lnTo>
                  <a:pt x="196253" y="169849"/>
                </a:lnTo>
                <a:lnTo>
                  <a:pt x="198501" y="165798"/>
                </a:lnTo>
                <a:lnTo>
                  <a:pt x="199809" y="169710"/>
                </a:lnTo>
                <a:lnTo>
                  <a:pt x="204482" y="170332"/>
                </a:lnTo>
                <a:lnTo>
                  <a:pt x="208153" y="171234"/>
                </a:lnTo>
                <a:lnTo>
                  <a:pt x="206463" y="176034"/>
                </a:lnTo>
                <a:lnTo>
                  <a:pt x="208965" y="178333"/>
                </a:lnTo>
                <a:lnTo>
                  <a:pt x="212737" y="175704"/>
                </a:lnTo>
                <a:lnTo>
                  <a:pt x="213563" y="175120"/>
                </a:lnTo>
                <a:lnTo>
                  <a:pt x="213931" y="172186"/>
                </a:lnTo>
                <a:lnTo>
                  <a:pt x="215709" y="169621"/>
                </a:lnTo>
                <a:close/>
              </a:path>
              <a:path w="518159" h="1132205">
                <a:moveTo>
                  <a:pt x="218097" y="1083983"/>
                </a:moveTo>
                <a:lnTo>
                  <a:pt x="217106" y="1080922"/>
                </a:lnTo>
                <a:lnTo>
                  <a:pt x="216268" y="1078268"/>
                </a:lnTo>
                <a:lnTo>
                  <a:pt x="214122" y="1082040"/>
                </a:lnTo>
                <a:lnTo>
                  <a:pt x="215544" y="1080706"/>
                </a:lnTo>
                <a:lnTo>
                  <a:pt x="218097" y="1083983"/>
                </a:lnTo>
                <a:close/>
              </a:path>
              <a:path w="518159" h="1132205">
                <a:moveTo>
                  <a:pt x="221475" y="978877"/>
                </a:moveTo>
                <a:lnTo>
                  <a:pt x="216801" y="975969"/>
                </a:lnTo>
                <a:lnTo>
                  <a:pt x="217017" y="978623"/>
                </a:lnTo>
                <a:lnTo>
                  <a:pt x="221475" y="978877"/>
                </a:lnTo>
                <a:close/>
              </a:path>
              <a:path w="518159" h="1132205">
                <a:moveTo>
                  <a:pt x="222694" y="38785"/>
                </a:moveTo>
                <a:lnTo>
                  <a:pt x="222592" y="38646"/>
                </a:lnTo>
                <a:lnTo>
                  <a:pt x="222250" y="38950"/>
                </a:lnTo>
                <a:lnTo>
                  <a:pt x="221780" y="39331"/>
                </a:lnTo>
                <a:lnTo>
                  <a:pt x="221449" y="39611"/>
                </a:lnTo>
                <a:lnTo>
                  <a:pt x="222694" y="38785"/>
                </a:lnTo>
                <a:close/>
              </a:path>
              <a:path w="518159" h="1132205">
                <a:moveTo>
                  <a:pt x="223037" y="979855"/>
                </a:moveTo>
                <a:lnTo>
                  <a:pt x="222453" y="979487"/>
                </a:lnTo>
                <a:lnTo>
                  <a:pt x="213372" y="985342"/>
                </a:lnTo>
                <a:lnTo>
                  <a:pt x="221221" y="983221"/>
                </a:lnTo>
                <a:lnTo>
                  <a:pt x="223037" y="979855"/>
                </a:lnTo>
                <a:close/>
              </a:path>
              <a:path w="518159" h="1132205">
                <a:moveTo>
                  <a:pt x="223139" y="962469"/>
                </a:moveTo>
                <a:lnTo>
                  <a:pt x="220230" y="963117"/>
                </a:lnTo>
                <a:lnTo>
                  <a:pt x="218884" y="964793"/>
                </a:lnTo>
                <a:lnTo>
                  <a:pt x="206794" y="969251"/>
                </a:lnTo>
                <a:lnTo>
                  <a:pt x="212813" y="973963"/>
                </a:lnTo>
                <a:lnTo>
                  <a:pt x="223139" y="962469"/>
                </a:lnTo>
                <a:close/>
              </a:path>
              <a:path w="518159" h="1132205">
                <a:moveTo>
                  <a:pt x="223227" y="978992"/>
                </a:moveTo>
                <a:lnTo>
                  <a:pt x="221475" y="978877"/>
                </a:lnTo>
                <a:lnTo>
                  <a:pt x="222453" y="979487"/>
                </a:lnTo>
                <a:lnTo>
                  <a:pt x="223227" y="978992"/>
                </a:lnTo>
                <a:close/>
              </a:path>
              <a:path w="518159" h="1132205">
                <a:moveTo>
                  <a:pt x="223558" y="930236"/>
                </a:moveTo>
                <a:lnTo>
                  <a:pt x="219290" y="932561"/>
                </a:lnTo>
                <a:lnTo>
                  <a:pt x="210870" y="923290"/>
                </a:lnTo>
                <a:lnTo>
                  <a:pt x="210400" y="928471"/>
                </a:lnTo>
                <a:lnTo>
                  <a:pt x="201688" y="930541"/>
                </a:lnTo>
                <a:lnTo>
                  <a:pt x="207467" y="936142"/>
                </a:lnTo>
                <a:lnTo>
                  <a:pt x="211683" y="933818"/>
                </a:lnTo>
                <a:lnTo>
                  <a:pt x="212534" y="937361"/>
                </a:lnTo>
                <a:lnTo>
                  <a:pt x="217297" y="937666"/>
                </a:lnTo>
                <a:lnTo>
                  <a:pt x="222427" y="931011"/>
                </a:lnTo>
                <a:lnTo>
                  <a:pt x="223278" y="934567"/>
                </a:lnTo>
                <a:lnTo>
                  <a:pt x="223558" y="930236"/>
                </a:lnTo>
                <a:close/>
              </a:path>
              <a:path w="518159" h="1132205">
                <a:moveTo>
                  <a:pt x="225539" y="36804"/>
                </a:moveTo>
                <a:lnTo>
                  <a:pt x="224066" y="40195"/>
                </a:lnTo>
                <a:lnTo>
                  <a:pt x="223608" y="42659"/>
                </a:lnTo>
                <a:lnTo>
                  <a:pt x="225539" y="36804"/>
                </a:lnTo>
                <a:close/>
              </a:path>
              <a:path w="518159" h="1132205">
                <a:moveTo>
                  <a:pt x="229692" y="71018"/>
                </a:moveTo>
                <a:lnTo>
                  <a:pt x="228841" y="71132"/>
                </a:lnTo>
                <a:lnTo>
                  <a:pt x="227965" y="77038"/>
                </a:lnTo>
                <a:lnTo>
                  <a:pt x="228803" y="76911"/>
                </a:lnTo>
                <a:lnTo>
                  <a:pt x="229692" y="71018"/>
                </a:lnTo>
                <a:close/>
              </a:path>
              <a:path w="518159" h="1132205">
                <a:moveTo>
                  <a:pt x="229793" y="964590"/>
                </a:moveTo>
                <a:lnTo>
                  <a:pt x="228269" y="963637"/>
                </a:lnTo>
                <a:lnTo>
                  <a:pt x="225348" y="967790"/>
                </a:lnTo>
                <a:lnTo>
                  <a:pt x="226225" y="967867"/>
                </a:lnTo>
                <a:lnTo>
                  <a:pt x="228041" y="967968"/>
                </a:lnTo>
                <a:lnTo>
                  <a:pt x="229133" y="967181"/>
                </a:lnTo>
                <a:lnTo>
                  <a:pt x="229336" y="966330"/>
                </a:lnTo>
                <a:lnTo>
                  <a:pt x="229793" y="964590"/>
                </a:lnTo>
                <a:close/>
              </a:path>
              <a:path w="518159" h="1132205">
                <a:moveTo>
                  <a:pt x="239039" y="1078534"/>
                </a:moveTo>
                <a:lnTo>
                  <a:pt x="237007" y="1073607"/>
                </a:lnTo>
                <a:lnTo>
                  <a:pt x="236194" y="1079309"/>
                </a:lnTo>
                <a:lnTo>
                  <a:pt x="239039" y="1078534"/>
                </a:lnTo>
                <a:close/>
              </a:path>
              <a:path w="518159" h="1132205">
                <a:moveTo>
                  <a:pt x="245351" y="943813"/>
                </a:moveTo>
                <a:lnTo>
                  <a:pt x="240677" y="937412"/>
                </a:lnTo>
                <a:lnTo>
                  <a:pt x="237985" y="937234"/>
                </a:lnTo>
                <a:lnTo>
                  <a:pt x="235597" y="929259"/>
                </a:lnTo>
                <a:lnTo>
                  <a:pt x="232244" y="928154"/>
                </a:lnTo>
                <a:lnTo>
                  <a:pt x="230225" y="932383"/>
                </a:lnTo>
                <a:lnTo>
                  <a:pt x="224193" y="934593"/>
                </a:lnTo>
                <a:lnTo>
                  <a:pt x="228142" y="940117"/>
                </a:lnTo>
                <a:lnTo>
                  <a:pt x="228866" y="937526"/>
                </a:lnTo>
                <a:lnTo>
                  <a:pt x="228422" y="935748"/>
                </a:lnTo>
                <a:lnTo>
                  <a:pt x="230454" y="935012"/>
                </a:lnTo>
                <a:lnTo>
                  <a:pt x="233781" y="936117"/>
                </a:lnTo>
                <a:lnTo>
                  <a:pt x="238861" y="940777"/>
                </a:lnTo>
                <a:lnTo>
                  <a:pt x="233718" y="943063"/>
                </a:lnTo>
                <a:lnTo>
                  <a:pt x="235927" y="948410"/>
                </a:lnTo>
                <a:lnTo>
                  <a:pt x="245351" y="943813"/>
                </a:lnTo>
                <a:close/>
              </a:path>
              <a:path w="518159" h="1132205">
                <a:moveTo>
                  <a:pt x="245618" y="1050950"/>
                </a:moveTo>
                <a:lnTo>
                  <a:pt x="245046" y="1046899"/>
                </a:lnTo>
                <a:lnTo>
                  <a:pt x="244144" y="1041209"/>
                </a:lnTo>
                <a:lnTo>
                  <a:pt x="237769" y="1041946"/>
                </a:lnTo>
                <a:lnTo>
                  <a:pt x="233667" y="1046746"/>
                </a:lnTo>
                <a:lnTo>
                  <a:pt x="243039" y="1047699"/>
                </a:lnTo>
                <a:lnTo>
                  <a:pt x="245618" y="1050950"/>
                </a:lnTo>
                <a:close/>
              </a:path>
              <a:path w="518159" h="1132205">
                <a:moveTo>
                  <a:pt x="246888" y="1105547"/>
                </a:moveTo>
                <a:lnTo>
                  <a:pt x="241820" y="1098956"/>
                </a:lnTo>
                <a:lnTo>
                  <a:pt x="242430" y="1108811"/>
                </a:lnTo>
                <a:lnTo>
                  <a:pt x="243370" y="1105535"/>
                </a:lnTo>
                <a:lnTo>
                  <a:pt x="245516" y="1107198"/>
                </a:lnTo>
                <a:lnTo>
                  <a:pt x="246888" y="1105547"/>
                </a:lnTo>
                <a:close/>
              </a:path>
              <a:path w="518159" h="1132205">
                <a:moveTo>
                  <a:pt x="255485" y="66306"/>
                </a:moveTo>
                <a:lnTo>
                  <a:pt x="254596" y="66446"/>
                </a:lnTo>
                <a:lnTo>
                  <a:pt x="253809" y="72339"/>
                </a:lnTo>
                <a:lnTo>
                  <a:pt x="254660" y="72199"/>
                </a:lnTo>
                <a:lnTo>
                  <a:pt x="255485" y="66306"/>
                </a:lnTo>
                <a:close/>
              </a:path>
              <a:path w="518159" h="1132205">
                <a:moveTo>
                  <a:pt x="259588" y="71755"/>
                </a:moveTo>
                <a:lnTo>
                  <a:pt x="259156" y="69888"/>
                </a:lnTo>
                <a:lnTo>
                  <a:pt x="258559" y="74676"/>
                </a:lnTo>
                <a:lnTo>
                  <a:pt x="259029" y="73266"/>
                </a:lnTo>
                <a:lnTo>
                  <a:pt x="259588" y="71755"/>
                </a:lnTo>
                <a:close/>
              </a:path>
              <a:path w="518159" h="1132205">
                <a:moveTo>
                  <a:pt x="262521" y="1114666"/>
                </a:moveTo>
                <a:lnTo>
                  <a:pt x="258419" y="1113815"/>
                </a:lnTo>
                <a:lnTo>
                  <a:pt x="255104" y="1107249"/>
                </a:lnTo>
                <a:lnTo>
                  <a:pt x="250431" y="1111338"/>
                </a:lnTo>
                <a:lnTo>
                  <a:pt x="255054" y="1128610"/>
                </a:lnTo>
                <a:lnTo>
                  <a:pt x="262521" y="1114666"/>
                </a:lnTo>
                <a:close/>
              </a:path>
              <a:path w="518159" h="1132205">
                <a:moveTo>
                  <a:pt x="282790" y="1060907"/>
                </a:moveTo>
                <a:lnTo>
                  <a:pt x="275678" y="1058456"/>
                </a:lnTo>
                <a:lnTo>
                  <a:pt x="275285" y="1056855"/>
                </a:lnTo>
                <a:lnTo>
                  <a:pt x="271068" y="1059256"/>
                </a:lnTo>
                <a:lnTo>
                  <a:pt x="275082" y="1063320"/>
                </a:lnTo>
                <a:lnTo>
                  <a:pt x="277202" y="1064945"/>
                </a:lnTo>
                <a:lnTo>
                  <a:pt x="282790" y="1060907"/>
                </a:lnTo>
                <a:close/>
              </a:path>
              <a:path w="518159" h="1132205">
                <a:moveTo>
                  <a:pt x="284822" y="1117561"/>
                </a:moveTo>
                <a:lnTo>
                  <a:pt x="284721" y="1115771"/>
                </a:lnTo>
                <a:lnTo>
                  <a:pt x="283845" y="1114336"/>
                </a:lnTo>
                <a:lnTo>
                  <a:pt x="281012" y="1113853"/>
                </a:lnTo>
                <a:lnTo>
                  <a:pt x="282028" y="1115174"/>
                </a:lnTo>
                <a:lnTo>
                  <a:pt x="283387" y="1116380"/>
                </a:lnTo>
                <a:lnTo>
                  <a:pt x="284822" y="1117561"/>
                </a:lnTo>
                <a:close/>
              </a:path>
              <a:path w="518159" h="1132205">
                <a:moveTo>
                  <a:pt x="293039" y="1124000"/>
                </a:moveTo>
                <a:lnTo>
                  <a:pt x="288696" y="1120813"/>
                </a:lnTo>
                <a:lnTo>
                  <a:pt x="284822" y="1117561"/>
                </a:lnTo>
                <a:lnTo>
                  <a:pt x="285038" y="1121575"/>
                </a:lnTo>
                <a:lnTo>
                  <a:pt x="280974" y="1127658"/>
                </a:lnTo>
                <a:lnTo>
                  <a:pt x="282994" y="1131087"/>
                </a:lnTo>
                <a:lnTo>
                  <a:pt x="292100" y="1129423"/>
                </a:lnTo>
                <a:lnTo>
                  <a:pt x="293039" y="1124000"/>
                </a:lnTo>
                <a:close/>
              </a:path>
              <a:path w="518159" h="1132205">
                <a:moveTo>
                  <a:pt x="312229" y="1032662"/>
                </a:moveTo>
                <a:lnTo>
                  <a:pt x="307517" y="1036701"/>
                </a:lnTo>
                <a:lnTo>
                  <a:pt x="312115" y="1035913"/>
                </a:lnTo>
                <a:lnTo>
                  <a:pt x="312229" y="1032662"/>
                </a:lnTo>
                <a:close/>
              </a:path>
              <a:path w="518159" h="1132205">
                <a:moveTo>
                  <a:pt x="316560" y="1095781"/>
                </a:moveTo>
                <a:lnTo>
                  <a:pt x="315315" y="1094143"/>
                </a:lnTo>
                <a:lnTo>
                  <a:pt x="315899" y="1089253"/>
                </a:lnTo>
                <a:lnTo>
                  <a:pt x="311873" y="1094155"/>
                </a:lnTo>
                <a:lnTo>
                  <a:pt x="312623" y="1097419"/>
                </a:lnTo>
                <a:lnTo>
                  <a:pt x="313118" y="1095756"/>
                </a:lnTo>
                <a:lnTo>
                  <a:pt x="316560" y="1095781"/>
                </a:lnTo>
                <a:close/>
              </a:path>
              <a:path w="518159" h="1132205">
                <a:moveTo>
                  <a:pt x="338061" y="12649"/>
                </a:moveTo>
                <a:lnTo>
                  <a:pt x="335597" y="9652"/>
                </a:lnTo>
                <a:lnTo>
                  <a:pt x="336842" y="8432"/>
                </a:lnTo>
                <a:lnTo>
                  <a:pt x="336626" y="8178"/>
                </a:lnTo>
                <a:lnTo>
                  <a:pt x="336473" y="7874"/>
                </a:lnTo>
                <a:lnTo>
                  <a:pt x="336245" y="7645"/>
                </a:lnTo>
                <a:lnTo>
                  <a:pt x="335711" y="8674"/>
                </a:lnTo>
                <a:lnTo>
                  <a:pt x="335229" y="9194"/>
                </a:lnTo>
                <a:lnTo>
                  <a:pt x="333133" y="6616"/>
                </a:lnTo>
                <a:lnTo>
                  <a:pt x="335089" y="9334"/>
                </a:lnTo>
                <a:lnTo>
                  <a:pt x="334911" y="9525"/>
                </a:lnTo>
                <a:lnTo>
                  <a:pt x="333159" y="9258"/>
                </a:lnTo>
                <a:lnTo>
                  <a:pt x="332524" y="4914"/>
                </a:lnTo>
                <a:lnTo>
                  <a:pt x="332295" y="4787"/>
                </a:lnTo>
                <a:lnTo>
                  <a:pt x="332092" y="4622"/>
                </a:lnTo>
                <a:lnTo>
                  <a:pt x="331889" y="4495"/>
                </a:lnTo>
                <a:lnTo>
                  <a:pt x="328104" y="10160"/>
                </a:lnTo>
                <a:lnTo>
                  <a:pt x="330149" y="8623"/>
                </a:lnTo>
                <a:lnTo>
                  <a:pt x="334746" y="10490"/>
                </a:lnTo>
                <a:lnTo>
                  <a:pt x="335432" y="9817"/>
                </a:lnTo>
                <a:lnTo>
                  <a:pt x="338048" y="13423"/>
                </a:lnTo>
                <a:lnTo>
                  <a:pt x="338061" y="12649"/>
                </a:lnTo>
                <a:close/>
              </a:path>
              <a:path w="518159" h="1132205">
                <a:moveTo>
                  <a:pt x="353542" y="41211"/>
                </a:moveTo>
                <a:lnTo>
                  <a:pt x="353441" y="40970"/>
                </a:lnTo>
                <a:lnTo>
                  <a:pt x="353187" y="40398"/>
                </a:lnTo>
                <a:lnTo>
                  <a:pt x="352920" y="40894"/>
                </a:lnTo>
                <a:lnTo>
                  <a:pt x="353072" y="40119"/>
                </a:lnTo>
                <a:lnTo>
                  <a:pt x="350926" y="35204"/>
                </a:lnTo>
                <a:lnTo>
                  <a:pt x="348627" y="30581"/>
                </a:lnTo>
                <a:lnTo>
                  <a:pt x="347853" y="29171"/>
                </a:lnTo>
                <a:lnTo>
                  <a:pt x="346367" y="26504"/>
                </a:lnTo>
                <a:lnTo>
                  <a:pt x="346202" y="26200"/>
                </a:lnTo>
                <a:lnTo>
                  <a:pt x="344208" y="26212"/>
                </a:lnTo>
                <a:lnTo>
                  <a:pt x="345262" y="24549"/>
                </a:lnTo>
                <a:lnTo>
                  <a:pt x="344208" y="22733"/>
                </a:lnTo>
                <a:lnTo>
                  <a:pt x="343242" y="20764"/>
                </a:lnTo>
                <a:lnTo>
                  <a:pt x="342125" y="19100"/>
                </a:lnTo>
                <a:lnTo>
                  <a:pt x="341985" y="18326"/>
                </a:lnTo>
                <a:lnTo>
                  <a:pt x="341591" y="15900"/>
                </a:lnTo>
                <a:lnTo>
                  <a:pt x="341528" y="15506"/>
                </a:lnTo>
                <a:lnTo>
                  <a:pt x="340017" y="12598"/>
                </a:lnTo>
                <a:lnTo>
                  <a:pt x="338086" y="10045"/>
                </a:lnTo>
                <a:lnTo>
                  <a:pt x="338061" y="12649"/>
                </a:lnTo>
                <a:lnTo>
                  <a:pt x="339077" y="13893"/>
                </a:lnTo>
                <a:lnTo>
                  <a:pt x="333971" y="14770"/>
                </a:lnTo>
                <a:lnTo>
                  <a:pt x="328282" y="14135"/>
                </a:lnTo>
                <a:lnTo>
                  <a:pt x="324612" y="11607"/>
                </a:lnTo>
                <a:lnTo>
                  <a:pt x="328345" y="2717"/>
                </a:lnTo>
                <a:lnTo>
                  <a:pt x="319201" y="393"/>
                </a:lnTo>
                <a:lnTo>
                  <a:pt x="271830" y="8826"/>
                </a:lnTo>
                <a:lnTo>
                  <a:pt x="236143" y="28079"/>
                </a:lnTo>
                <a:lnTo>
                  <a:pt x="227850" y="34340"/>
                </a:lnTo>
                <a:lnTo>
                  <a:pt x="232092" y="36842"/>
                </a:lnTo>
                <a:lnTo>
                  <a:pt x="237883" y="39217"/>
                </a:lnTo>
                <a:lnTo>
                  <a:pt x="236435" y="44640"/>
                </a:lnTo>
                <a:lnTo>
                  <a:pt x="233235" y="48780"/>
                </a:lnTo>
                <a:lnTo>
                  <a:pt x="231419" y="44894"/>
                </a:lnTo>
                <a:lnTo>
                  <a:pt x="227152" y="50342"/>
                </a:lnTo>
                <a:lnTo>
                  <a:pt x="234645" y="49999"/>
                </a:lnTo>
                <a:lnTo>
                  <a:pt x="229997" y="53200"/>
                </a:lnTo>
                <a:lnTo>
                  <a:pt x="229997" y="55245"/>
                </a:lnTo>
                <a:lnTo>
                  <a:pt x="228561" y="57124"/>
                </a:lnTo>
                <a:lnTo>
                  <a:pt x="226339" y="60998"/>
                </a:lnTo>
                <a:lnTo>
                  <a:pt x="225983" y="58140"/>
                </a:lnTo>
                <a:lnTo>
                  <a:pt x="225983" y="57632"/>
                </a:lnTo>
                <a:lnTo>
                  <a:pt x="228396" y="56197"/>
                </a:lnTo>
                <a:lnTo>
                  <a:pt x="229997" y="55245"/>
                </a:lnTo>
                <a:lnTo>
                  <a:pt x="229997" y="53200"/>
                </a:lnTo>
                <a:lnTo>
                  <a:pt x="227177" y="55130"/>
                </a:lnTo>
                <a:lnTo>
                  <a:pt x="223774" y="55575"/>
                </a:lnTo>
                <a:lnTo>
                  <a:pt x="227076" y="46177"/>
                </a:lnTo>
                <a:lnTo>
                  <a:pt x="219773" y="50406"/>
                </a:lnTo>
                <a:lnTo>
                  <a:pt x="219837" y="50761"/>
                </a:lnTo>
                <a:lnTo>
                  <a:pt x="224231" y="57912"/>
                </a:lnTo>
                <a:lnTo>
                  <a:pt x="216700" y="73685"/>
                </a:lnTo>
                <a:lnTo>
                  <a:pt x="221970" y="72123"/>
                </a:lnTo>
                <a:lnTo>
                  <a:pt x="223012" y="65430"/>
                </a:lnTo>
                <a:lnTo>
                  <a:pt x="226695" y="62509"/>
                </a:lnTo>
                <a:lnTo>
                  <a:pt x="233718" y="66306"/>
                </a:lnTo>
                <a:lnTo>
                  <a:pt x="233997" y="64617"/>
                </a:lnTo>
                <a:lnTo>
                  <a:pt x="235661" y="64401"/>
                </a:lnTo>
                <a:lnTo>
                  <a:pt x="235038" y="60007"/>
                </a:lnTo>
                <a:lnTo>
                  <a:pt x="234873" y="58813"/>
                </a:lnTo>
                <a:lnTo>
                  <a:pt x="231000" y="56908"/>
                </a:lnTo>
                <a:lnTo>
                  <a:pt x="231241" y="55410"/>
                </a:lnTo>
                <a:lnTo>
                  <a:pt x="231216" y="54876"/>
                </a:lnTo>
                <a:lnTo>
                  <a:pt x="231089" y="54584"/>
                </a:lnTo>
                <a:lnTo>
                  <a:pt x="231419" y="54394"/>
                </a:lnTo>
                <a:lnTo>
                  <a:pt x="244436" y="61429"/>
                </a:lnTo>
                <a:lnTo>
                  <a:pt x="241427" y="59423"/>
                </a:lnTo>
                <a:lnTo>
                  <a:pt x="246519" y="56400"/>
                </a:lnTo>
                <a:lnTo>
                  <a:pt x="250571" y="53987"/>
                </a:lnTo>
                <a:lnTo>
                  <a:pt x="244170" y="52514"/>
                </a:lnTo>
                <a:lnTo>
                  <a:pt x="247561" y="52006"/>
                </a:lnTo>
                <a:lnTo>
                  <a:pt x="250710" y="53111"/>
                </a:lnTo>
                <a:lnTo>
                  <a:pt x="250571" y="53987"/>
                </a:lnTo>
                <a:lnTo>
                  <a:pt x="250024" y="57416"/>
                </a:lnTo>
                <a:lnTo>
                  <a:pt x="249758" y="59944"/>
                </a:lnTo>
                <a:lnTo>
                  <a:pt x="249694" y="65570"/>
                </a:lnTo>
                <a:lnTo>
                  <a:pt x="259600" y="66484"/>
                </a:lnTo>
                <a:lnTo>
                  <a:pt x="263563" y="72161"/>
                </a:lnTo>
                <a:lnTo>
                  <a:pt x="265442" y="79286"/>
                </a:lnTo>
                <a:lnTo>
                  <a:pt x="267157" y="87122"/>
                </a:lnTo>
                <a:lnTo>
                  <a:pt x="270637" y="94894"/>
                </a:lnTo>
                <a:lnTo>
                  <a:pt x="267601" y="93560"/>
                </a:lnTo>
                <a:lnTo>
                  <a:pt x="266992" y="90157"/>
                </a:lnTo>
                <a:lnTo>
                  <a:pt x="265785" y="87795"/>
                </a:lnTo>
                <a:lnTo>
                  <a:pt x="260997" y="89585"/>
                </a:lnTo>
                <a:lnTo>
                  <a:pt x="261112" y="96316"/>
                </a:lnTo>
                <a:lnTo>
                  <a:pt x="266306" y="95542"/>
                </a:lnTo>
                <a:lnTo>
                  <a:pt x="265010" y="99987"/>
                </a:lnTo>
                <a:lnTo>
                  <a:pt x="269252" y="102603"/>
                </a:lnTo>
                <a:lnTo>
                  <a:pt x="273583" y="102311"/>
                </a:lnTo>
                <a:lnTo>
                  <a:pt x="277596" y="102425"/>
                </a:lnTo>
                <a:lnTo>
                  <a:pt x="280847" y="106210"/>
                </a:lnTo>
                <a:lnTo>
                  <a:pt x="276339" y="107721"/>
                </a:lnTo>
                <a:lnTo>
                  <a:pt x="280555" y="121907"/>
                </a:lnTo>
                <a:lnTo>
                  <a:pt x="285191" y="118656"/>
                </a:lnTo>
                <a:lnTo>
                  <a:pt x="286499" y="123494"/>
                </a:lnTo>
                <a:lnTo>
                  <a:pt x="286219" y="125031"/>
                </a:lnTo>
                <a:lnTo>
                  <a:pt x="284429" y="132054"/>
                </a:lnTo>
                <a:lnTo>
                  <a:pt x="289750" y="134188"/>
                </a:lnTo>
                <a:lnTo>
                  <a:pt x="288251" y="127152"/>
                </a:lnTo>
                <a:lnTo>
                  <a:pt x="293027" y="121259"/>
                </a:lnTo>
                <a:lnTo>
                  <a:pt x="294805" y="121970"/>
                </a:lnTo>
                <a:lnTo>
                  <a:pt x="294576" y="127381"/>
                </a:lnTo>
                <a:lnTo>
                  <a:pt x="298577" y="125095"/>
                </a:lnTo>
                <a:lnTo>
                  <a:pt x="302006" y="127127"/>
                </a:lnTo>
                <a:lnTo>
                  <a:pt x="305054" y="131495"/>
                </a:lnTo>
                <a:lnTo>
                  <a:pt x="307975" y="136220"/>
                </a:lnTo>
                <a:lnTo>
                  <a:pt x="302475" y="138582"/>
                </a:lnTo>
                <a:lnTo>
                  <a:pt x="313880" y="140868"/>
                </a:lnTo>
                <a:lnTo>
                  <a:pt x="306590" y="143408"/>
                </a:lnTo>
                <a:lnTo>
                  <a:pt x="313474" y="147078"/>
                </a:lnTo>
                <a:lnTo>
                  <a:pt x="322834" y="153123"/>
                </a:lnTo>
                <a:lnTo>
                  <a:pt x="321500" y="159435"/>
                </a:lnTo>
                <a:lnTo>
                  <a:pt x="319430" y="164071"/>
                </a:lnTo>
                <a:lnTo>
                  <a:pt x="315023" y="162801"/>
                </a:lnTo>
                <a:lnTo>
                  <a:pt x="311442" y="163182"/>
                </a:lnTo>
                <a:lnTo>
                  <a:pt x="314680" y="168122"/>
                </a:lnTo>
                <a:lnTo>
                  <a:pt x="320535" y="164223"/>
                </a:lnTo>
                <a:lnTo>
                  <a:pt x="330504" y="157581"/>
                </a:lnTo>
                <a:lnTo>
                  <a:pt x="334391" y="165963"/>
                </a:lnTo>
                <a:lnTo>
                  <a:pt x="345224" y="163906"/>
                </a:lnTo>
                <a:lnTo>
                  <a:pt x="345986" y="159639"/>
                </a:lnTo>
                <a:lnTo>
                  <a:pt x="346329" y="157759"/>
                </a:lnTo>
                <a:lnTo>
                  <a:pt x="346671" y="155803"/>
                </a:lnTo>
                <a:lnTo>
                  <a:pt x="342112" y="157200"/>
                </a:lnTo>
                <a:lnTo>
                  <a:pt x="341833" y="156603"/>
                </a:lnTo>
                <a:lnTo>
                  <a:pt x="338264" y="148767"/>
                </a:lnTo>
                <a:lnTo>
                  <a:pt x="333349" y="155473"/>
                </a:lnTo>
                <a:lnTo>
                  <a:pt x="332892" y="149339"/>
                </a:lnTo>
                <a:lnTo>
                  <a:pt x="335953" y="143725"/>
                </a:lnTo>
                <a:lnTo>
                  <a:pt x="333971" y="139471"/>
                </a:lnTo>
                <a:lnTo>
                  <a:pt x="333603" y="138696"/>
                </a:lnTo>
                <a:lnTo>
                  <a:pt x="336956" y="141871"/>
                </a:lnTo>
                <a:lnTo>
                  <a:pt x="335546" y="138950"/>
                </a:lnTo>
                <a:lnTo>
                  <a:pt x="333895" y="135521"/>
                </a:lnTo>
                <a:lnTo>
                  <a:pt x="329095" y="131584"/>
                </a:lnTo>
                <a:lnTo>
                  <a:pt x="324802" y="127444"/>
                </a:lnTo>
                <a:lnTo>
                  <a:pt x="323291" y="120434"/>
                </a:lnTo>
                <a:lnTo>
                  <a:pt x="322567" y="121386"/>
                </a:lnTo>
                <a:lnTo>
                  <a:pt x="321792" y="121970"/>
                </a:lnTo>
                <a:lnTo>
                  <a:pt x="321005" y="122301"/>
                </a:lnTo>
                <a:lnTo>
                  <a:pt x="320624" y="122478"/>
                </a:lnTo>
                <a:lnTo>
                  <a:pt x="319252" y="129882"/>
                </a:lnTo>
                <a:lnTo>
                  <a:pt x="318858" y="129959"/>
                </a:lnTo>
                <a:lnTo>
                  <a:pt x="317576" y="137299"/>
                </a:lnTo>
                <a:lnTo>
                  <a:pt x="316458" y="137147"/>
                </a:lnTo>
                <a:lnTo>
                  <a:pt x="316801" y="129628"/>
                </a:lnTo>
                <a:lnTo>
                  <a:pt x="315036" y="129400"/>
                </a:lnTo>
                <a:lnTo>
                  <a:pt x="314337" y="127190"/>
                </a:lnTo>
                <a:lnTo>
                  <a:pt x="313778" y="125412"/>
                </a:lnTo>
                <a:lnTo>
                  <a:pt x="313664" y="125018"/>
                </a:lnTo>
                <a:lnTo>
                  <a:pt x="311785" y="125145"/>
                </a:lnTo>
                <a:lnTo>
                  <a:pt x="310997" y="123647"/>
                </a:lnTo>
                <a:lnTo>
                  <a:pt x="310108" y="121970"/>
                </a:lnTo>
                <a:lnTo>
                  <a:pt x="308864" y="119595"/>
                </a:lnTo>
                <a:lnTo>
                  <a:pt x="302958" y="118554"/>
                </a:lnTo>
                <a:lnTo>
                  <a:pt x="302818" y="117919"/>
                </a:lnTo>
                <a:lnTo>
                  <a:pt x="301396" y="111467"/>
                </a:lnTo>
                <a:lnTo>
                  <a:pt x="297472" y="117208"/>
                </a:lnTo>
                <a:lnTo>
                  <a:pt x="295236" y="114731"/>
                </a:lnTo>
                <a:lnTo>
                  <a:pt x="291757" y="110883"/>
                </a:lnTo>
                <a:lnTo>
                  <a:pt x="285445" y="113436"/>
                </a:lnTo>
                <a:lnTo>
                  <a:pt x="289255" y="108559"/>
                </a:lnTo>
                <a:lnTo>
                  <a:pt x="286981" y="104978"/>
                </a:lnTo>
                <a:lnTo>
                  <a:pt x="287921" y="103797"/>
                </a:lnTo>
                <a:lnTo>
                  <a:pt x="290842" y="100114"/>
                </a:lnTo>
                <a:lnTo>
                  <a:pt x="293674" y="99161"/>
                </a:lnTo>
                <a:lnTo>
                  <a:pt x="296291" y="98298"/>
                </a:lnTo>
                <a:lnTo>
                  <a:pt x="299783" y="97129"/>
                </a:lnTo>
                <a:lnTo>
                  <a:pt x="303542" y="105016"/>
                </a:lnTo>
                <a:lnTo>
                  <a:pt x="309791" y="108940"/>
                </a:lnTo>
                <a:lnTo>
                  <a:pt x="315747" y="105054"/>
                </a:lnTo>
                <a:lnTo>
                  <a:pt x="318173" y="103466"/>
                </a:lnTo>
                <a:lnTo>
                  <a:pt x="313613" y="104762"/>
                </a:lnTo>
                <a:lnTo>
                  <a:pt x="315874" y="99263"/>
                </a:lnTo>
                <a:lnTo>
                  <a:pt x="317500" y="95275"/>
                </a:lnTo>
                <a:lnTo>
                  <a:pt x="318617" y="92544"/>
                </a:lnTo>
                <a:lnTo>
                  <a:pt x="314083" y="94818"/>
                </a:lnTo>
                <a:lnTo>
                  <a:pt x="310984" y="88214"/>
                </a:lnTo>
                <a:lnTo>
                  <a:pt x="312635" y="87553"/>
                </a:lnTo>
                <a:lnTo>
                  <a:pt x="317322" y="85674"/>
                </a:lnTo>
                <a:lnTo>
                  <a:pt x="317423" y="83896"/>
                </a:lnTo>
                <a:lnTo>
                  <a:pt x="311035" y="87337"/>
                </a:lnTo>
                <a:lnTo>
                  <a:pt x="309803" y="80568"/>
                </a:lnTo>
                <a:lnTo>
                  <a:pt x="311772" y="73406"/>
                </a:lnTo>
                <a:lnTo>
                  <a:pt x="312254" y="71628"/>
                </a:lnTo>
                <a:lnTo>
                  <a:pt x="304914" y="68541"/>
                </a:lnTo>
                <a:lnTo>
                  <a:pt x="313994" y="62903"/>
                </a:lnTo>
                <a:lnTo>
                  <a:pt x="313143" y="71539"/>
                </a:lnTo>
                <a:lnTo>
                  <a:pt x="324281" y="72428"/>
                </a:lnTo>
                <a:lnTo>
                  <a:pt x="329031" y="81521"/>
                </a:lnTo>
                <a:lnTo>
                  <a:pt x="329171" y="79502"/>
                </a:lnTo>
                <a:lnTo>
                  <a:pt x="329526" y="76149"/>
                </a:lnTo>
                <a:lnTo>
                  <a:pt x="332130" y="74168"/>
                </a:lnTo>
                <a:lnTo>
                  <a:pt x="334886" y="72072"/>
                </a:lnTo>
                <a:lnTo>
                  <a:pt x="335038" y="71843"/>
                </a:lnTo>
                <a:lnTo>
                  <a:pt x="337045" y="67360"/>
                </a:lnTo>
                <a:lnTo>
                  <a:pt x="331368" y="61163"/>
                </a:lnTo>
                <a:lnTo>
                  <a:pt x="330733" y="64084"/>
                </a:lnTo>
                <a:lnTo>
                  <a:pt x="330771" y="64630"/>
                </a:lnTo>
                <a:lnTo>
                  <a:pt x="331089" y="65163"/>
                </a:lnTo>
                <a:lnTo>
                  <a:pt x="330657" y="64452"/>
                </a:lnTo>
                <a:lnTo>
                  <a:pt x="330517" y="64223"/>
                </a:lnTo>
                <a:lnTo>
                  <a:pt x="330517" y="65087"/>
                </a:lnTo>
                <a:lnTo>
                  <a:pt x="330161" y="66776"/>
                </a:lnTo>
                <a:lnTo>
                  <a:pt x="329946" y="66865"/>
                </a:lnTo>
                <a:lnTo>
                  <a:pt x="329946" y="67970"/>
                </a:lnTo>
                <a:lnTo>
                  <a:pt x="329742" y="68732"/>
                </a:lnTo>
                <a:lnTo>
                  <a:pt x="328676" y="73710"/>
                </a:lnTo>
                <a:lnTo>
                  <a:pt x="325932" y="72656"/>
                </a:lnTo>
                <a:lnTo>
                  <a:pt x="325285" y="72402"/>
                </a:lnTo>
                <a:lnTo>
                  <a:pt x="327875" y="69938"/>
                </a:lnTo>
                <a:lnTo>
                  <a:pt x="329895" y="68008"/>
                </a:lnTo>
                <a:lnTo>
                  <a:pt x="329946" y="66865"/>
                </a:lnTo>
                <a:lnTo>
                  <a:pt x="322872" y="69278"/>
                </a:lnTo>
                <a:lnTo>
                  <a:pt x="330149" y="66776"/>
                </a:lnTo>
                <a:lnTo>
                  <a:pt x="330517" y="65087"/>
                </a:lnTo>
                <a:lnTo>
                  <a:pt x="330517" y="64223"/>
                </a:lnTo>
                <a:lnTo>
                  <a:pt x="329704" y="62890"/>
                </a:lnTo>
                <a:lnTo>
                  <a:pt x="329514" y="62585"/>
                </a:lnTo>
                <a:lnTo>
                  <a:pt x="328815" y="61455"/>
                </a:lnTo>
                <a:lnTo>
                  <a:pt x="326593" y="57848"/>
                </a:lnTo>
                <a:lnTo>
                  <a:pt x="326580" y="57505"/>
                </a:lnTo>
                <a:lnTo>
                  <a:pt x="329361" y="54622"/>
                </a:lnTo>
                <a:lnTo>
                  <a:pt x="326453" y="45288"/>
                </a:lnTo>
                <a:lnTo>
                  <a:pt x="320611" y="31038"/>
                </a:lnTo>
                <a:lnTo>
                  <a:pt x="318046" y="22466"/>
                </a:lnTo>
                <a:lnTo>
                  <a:pt x="320738" y="15506"/>
                </a:lnTo>
                <a:lnTo>
                  <a:pt x="322605" y="19189"/>
                </a:lnTo>
                <a:lnTo>
                  <a:pt x="327101" y="22504"/>
                </a:lnTo>
                <a:lnTo>
                  <a:pt x="322986" y="28956"/>
                </a:lnTo>
                <a:lnTo>
                  <a:pt x="325005" y="26149"/>
                </a:lnTo>
                <a:lnTo>
                  <a:pt x="326885" y="30746"/>
                </a:lnTo>
                <a:lnTo>
                  <a:pt x="331546" y="33261"/>
                </a:lnTo>
                <a:lnTo>
                  <a:pt x="329742" y="38061"/>
                </a:lnTo>
                <a:lnTo>
                  <a:pt x="334391" y="38671"/>
                </a:lnTo>
                <a:lnTo>
                  <a:pt x="353542" y="41211"/>
                </a:lnTo>
                <a:close/>
              </a:path>
              <a:path w="518159" h="1132205">
                <a:moveTo>
                  <a:pt x="361581" y="60299"/>
                </a:moveTo>
                <a:lnTo>
                  <a:pt x="357301" y="49987"/>
                </a:lnTo>
                <a:lnTo>
                  <a:pt x="356031" y="46926"/>
                </a:lnTo>
                <a:lnTo>
                  <a:pt x="354241" y="42811"/>
                </a:lnTo>
                <a:lnTo>
                  <a:pt x="334035" y="40144"/>
                </a:lnTo>
                <a:lnTo>
                  <a:pt x="333451" y="42672"/>
                </a:lnTo>
                <a:lnTo>
                  <a:pt x="334810" y="45631"/>
                </a:lnTo>
                <a:lnTo>
                  <a:pt x="335407" y="48577"/>
                </a:lnTo>
                <a:lnTo>
                  <a:pt x="332130" y="52501"/>
                </a:lnTo>
                <a:lnTo>
                  <a:pt x="336054" y="53238"/>
                </a:lnTo>
                <a:lnTo>
                  <a:pt x="339623" y="50431"/>
                </a:lnTo>
                <a:lnTo>
                  <a:pt x="343166" y="48107"/>
                </a:lnTo>
                <a:lnTo>
                  <a:pt x="346976" y="50342"/>
                </a:lnTo>
                <a:lnTo>
                  <a:pt x="352082" y="52235"/>
                </a:lnTo>
                <a:lnTo>
                  <a:pt x="351510" y="60807"/>
                </a:lnTo>
                <a:lnTo>
                  <a:pt x="351574" y="61150"/>
                </a:lnTo>
                <a:lnTo>
                  <a:pt x="356831" y="66992"/>
                </a:lnTo>
                <a:lnTo>
                  <a:pt x="356857" y="66103"/>
                </a:lnTo>
                <a:lnTo>
                  <a:pt x="358648" y="62090"/>
                </a:lnTo>
                <a:lnTo>
                  <a:pt x="361061" y="67627"/>
                </a:lnTo>
                <a:lnTo>
                  <a:pt x="361048" y="65100"/>
                </a:lnTo>
                <a:lnTo>
                  <a:pt x="361289" y="62445"/>
                </a:lnTo>
                <a:lnTo>
                  <a:pt x="361581" y="60299"/>
                </a:lnTo>
                <a:close/>
              </a:path>
              <a:path w="518159" h="1132205">
                <a:moveTo>
                  <a:pt x="361911" y="69596"/>
                </a:moveTo>
                <a:lnTo>
                  <a:pt x="361061" y="67627"/>
                </a:lnTo>
                <a:lnTo>
                  <a:pt x="361061" y="68707"/>
                </a:lnTo>
                <a:lnTo>
                  <a:pt x="361911" y="69596"/>
                </a:lnTo>
                <a:close/>
              </a:path>
              <a:path w="518159" h="1132205">
                <a:moveTo>
                  <a:pt x="364451" y="72237"/>
                </a:moveTo>
                <a:lnTo>
                  <a:pt x="361911" y="69596"/>
                </a:lnTo>
                <a:lnTo>
                  <a:pt x="363474" y="73164"/>
                </a:lnTo>
                <a:lnTo>
                  <a:pt x="364451" y="72237"/>
                </a:lnTo>
                <a:close/>
              </a:path>
              <a:path w="518159" h="1132205">
                <a:moveTo>
                  <a:pt x="368528" y="76441"/>
                </a:moveTo>
                <a:lnTo>
                  <a:pt x="367652" y="74383"/>
                </a:lnTo>
                <a:lnTo>
                  <a:pt x="366826" y="72440"/>
                </a:lnTo>
                <a:lnTo>
                  <a:pt x="365899" y="70294"/>
                </a:lnTo>
                <a:lnTo>
                  <a:pt x="365810" y="70116"/>
                </a:lnTo>
                <a:lnTo>
                  <a:pt x="365734" y="69900"/>
                </a:lnTo>
                <a:lnTo>
                  <a:pt x="365658" y="69723"/>
                </a:lnTo>
                <a:lnTo>
                  <a:pt x="364832" y="75946"/>
                </a:lnTo>
                <a:lnTo>
                  <a:pt x="368528" y="76441"/>
                </a:lnTo>
                <a:close/>
              </a:path>
              <a:path w="518159" h="1132205">
                <a:moveTo>
                  <a:pt x="517791" y="28943"/>
                </a:moveTo>
                <a:lnTo>
                  <a:pt x="515442" y="27203"/>
                </a:lnTo>
                <a:lnTo>
                  <a:pt x="514134" y="28727"/>
                </a:lnTo>
                <a:lnTo>
                  <a:pt x="514007" y="29489"/>
                </a:lnTo>
                <a:lnTo>
                  <a:pt x="513854" y="30238"/>
                </a:lnTo>
                <a:lnTo>
                  <a:pt x="513715" y="31000"/>
                </a:lnTo>
                <a:lnTo>
                  <a:pt x="515708" y="29743"/>
                </a:lnTo>
                <a:lnTo>
                  <a:pt x="516890" y="29362"/>
                </a:lnTo>
                <a:lnTo>
                  <a:pt x="517791" y="2894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" name="bg object 28"/>
          <p:cNvSpPr/>
          <p:nvPr/>
        </p:nvSpPr>
        <p:spPr>
          <a:xfrm>
            <a:off x="10647074" y="1692281"/>
            <a:ext cx="610460" cy="328387"/>
          </a:xfrm>
          <a:custGeom>
            <a:avLst/>
            <a:gdLst/>
            <a:ahLst/>
            <a:cxnLst/>
            <a:rect l="l" t="t" r="r" b="b"/>
            <a:pathLst>
              <a:path w="450850" h="344805">
                <a:moveTo>
                  <a:pt x="3632" y="164147"/>
                </a:moveTo>
                <a:lnTo>
                  <a:pt x="2984" y="160655"/>
                </a:lnTo>
                <a:lnTo>
                  <a:pt x="1016" y="163537"/>
                </a:lnTo>
                <a:lnTo>
                  <a:pt x="1270" y="159994"/>
                </a:lnTo>
                <a:lnTo>
                  <a:pt x="127" y="163639"/>
                </a:lnTo>
                <a:lnTo>
                  <a:pt x="0" y="165404"/>
                </a:lnTo>
                <a:lnTo>
                  <a:pt x="1930" y="163449"/>
                </a:lnTo>
                <a:lnTo>
                  <a:pt x="3632" y="164147"/>
                </a:lnTo>
                <a:close/>
              </a:path>
              <a:path w="450850" h="344805">
                <a:moveTo>
                  <a:pt x="6883" y="148539"/>
                </a:moveTo>
                <a:lnTo>
                  <a:pt x="3911" y="147345"/>
                </a:lnTo>
                <a:lnTo>
                  <a:pt x="6477" y="148844"/>
                </a:lnTo>
                <a:lnTo>
                  <a:pt x="6654" y="148767"/>
                </a:lnTo>
                <a:lnTo>
                  <a:pt x="6731" y="148640"/>
                </a:lnTo>
                <a:lnTo>
                  <a:pt x="6883" y="148539"/>
                </a:lnTo>
                <a:close/>
              </a:path>
              <a:path w="450850" h="344805">
                <a:moveTo>
                  <a:pt x="9017" y="147256"/>
                </a:moveTo>
                <a:lnTo>
                  <a:pt x="8674" y="145554"/>
                </a:lnTo>
                <a:lnTo>
                  <a:pt x="6667" y="146177"/>
                </a:lnTo>
                <a:lnTo>
                  <a:pt x="7950" y="147891"/>
                </a:lnTo>
                <a:lnTo>
                  <a:pt x="9017" y="147256"/>
                </a:lnTo>
                <a:close/>
              </a:path>
              <a:path w="450850" h="344805">
                <a:moveTo>
                  <a:pt x="9093" y="149428"/>
                </a:moveTo>
                <a:lnTo>
                  <a:pt x="7950" y="147891"/>
                </a:lnTo>
                <a:lnTo>
                  <a:pt x="6883" y="148539"/>
                </a:lnTo>
                <a:lnTo>
                  <a:pt x="9093" y="149428"/>
                </a:lnTo>
                <a:close/>
              </a:path>
              <a:path w="450850" h="344805">
                <a:moveTo>
                  <a:pt x="13982" y="138861"/>
                </a:moveTo>
                <a:lnTo>
                  <a:pt x="13462" y="138366"/>
                </a:lnTo>
                <a:lnTo>
                  <a:pt x="13754" y="139014"/>
                </a:lnTo>
                <a:lnTo>
                  <a:pt x="13982" y="138861"/>
                </a:lnTo>
                <a:close/>
              </a:path>
              <a:path w="450850" h="344805">
                <a:moveTo>
                  <a:pt x="15735" y="143383"/>
                </a:moveTo>
                <a:lnTo>
                  <a:pt x="13754" y="139014"/>
                </a:lnTo>
                <a:lnTo>
                  <a:pt x="8750" y="142417"/>
                </a:lnTo>
                <a:lnTo>
                  <a:pt x="8547" y="144919"/>
                </a:lnTo>
                <a:lnTo>
                  <a:pt x="8674" y="145554"/>
                </a:lnTo>
                <a:lnTo>
                  <a:pt x="15735" y="143383"/>
                </a:lnTo>
                <a:close/>
              </a:path>
              <a:path w="450850" h="344805">
                <a:moveTo>
                  <a:pt x="17018" y="150266"/>
                </a:moveTo>
                <a:lnTo>
                  <a:pt x="16510" y="145046"/>
                </a:lnTo>
                <a:lnTo>
                  <a:pt x="12700" y="149009"/>
                </a:lnTo>
                <a:lnTo>
                  <a:pt x="17018" y="150266"/>
                </a:lnTo>
                <a:close/>
              </a:path>
              <a:path w="450850" h="344805">
                <a:moveTo>
                  <a:pt x="17449" y="157238"/>
                </a:moveTo>
                <a:lnTo>
                  <a:pt x="17170" y="156756"/>
                </a:lnTo>
                <a:lnTo>
                  <a:pt x="16510" y="155549"/>
                </a:lnTo>
                <a:lnTo>
                  <a:pt x="14274" y="151460"/>
                </a:lnTo>
                <a:lnTo>
                  <a:pt x="13131" y="155092"/>
                </a:lnTo>
                <a:lnTo>
                  <a:pt x="11607" y="151765"/>
                </a:lnTo>
                <a:lnTo>
                  <a:pt x="11252" y="157099"/>
                </a:lnTo>
                <a:lnTo>
                  <a:pt x="12204" y="156095"/>
                </a:lnTo>
                <a:lnTo>
                  <a:pt x="16002" y="162382"/>
                </a:lnTo>
                <a:lnTo>
                  <a:pt x="17449" y="157238"/>
                </a:lnTo>
                <a:close/>
              </a:path>
              <a:path w="450850" h="344805">
                <a:moveTo>
                  <a:pt x="19977" y="165354"/>
                </a:moveTo>
                <a:lnTo>
                  <a:pt x="16560" y="163334"/>
                </a:lnTo>
                <a:lnTo>
                  <a:pt x="16002" y="162382"/>
                </a:lnTo>
                <a:lnTo>
                  <a:pt x="15138" y="165442"/>
                </a:lnTo>
                <a:lnTo>
                  <a:pt x="19977" y="165354"/>
                </a:lnTo>
                <a:close/>
              </a:path>
              <a:path w="450850" h="344805">
                <a:moveTo>
                  <a:pt x="23622" y="234048"/>
                </a:moveTo>
                <a:lnTo>
                  <a:pt x="22428" y="232359"/>
                </a:lnTo>
                <a:lnTo>
                  <a:pt x="23215" y="234010"/>
                </a:lnTo>
                <a:lnTo>
                  <a:pt x="23622" y="234048"/>
                </a:lnTo>
                <a:close/>
              </a:path>
              <a:path w="450850" h="344805">
                <a:moveTo>
                  <a:pt x="24422" y="102273"/>
                </a:moveTo>
                <a:lnTo>
                  <a:pt x="23710" y="100622"/>
                </a:lnTo>
                <a:lnTo>
                  <a:pt x="24180" y="102514"/>
                </a:lnTo>
                <a:lnTo>
                  <a:pt x="24422" y="102273"/>
                </a:lnTo>
                <a:close/>
              </a:path>
              <a:path w="450850" h="344805">
                <a:moveTo>
                  <a:pt x="25222" y="262737"/>
                </a:moveTo>
                <a:lnTo>
                  <a:pt x="23914" y="264210"/>
                </a:lnTo>
                <a:lnTo>
                  <a:pt x="24460" y="264261"/>
                </a:lnTo>
                <a:lnTo>
                  <a:pt x="25222" y="262737"/>
                </a:lnTo>
                <a:close/>
              </a:path>
              <a:path w="450850" h="344805">
                <a:moveTo>
                  <a:pt x="26492" y="238099"/>
                </a:moveTo>
                <a:lnTo>
                  <a:pt x="26174" y="237642"/>
                </a:lnTo>
                <a:lnTo>
                  <a:pt x="25971" y="238074"/>
                </a:lnTo>
                <a:lnTo>
                  <a:pt x="26492" y="238099"/>
                </a:lnTo>
                <a:close/>
              </a:path>
              <a:path w="450850" h="344805">
                <a:moveTo>
                  <a:pt x="27178" y="156248"/>
                </a:moveTo>
                <a:lnTo>
                  <a:pt x="21983" y="155829"/>
                </a:lnTo>
                <a:lnTo>
                  <a:pt x="23418" y="160959"/>
                </a:lnTo>
                <a:lnTo>
                  <a:pt x="27178" y="156248"/>
                </a:lnTo>
                <a:close/>
              </a:path>
              <a:path w="450850" h="344805">
                <a:moveTo>
                  <a:pt x="27609" y="156273"/>
                </a:moveTo>
                <a:lnTo>
                  <a:pt x="27292" y="156095"/>
                </a:lnTo>
                <a:lnTo>
                  <a:pt x="27178" y="156248"/>
                </a:lnTo>
                <a:lnTo>
                  <a:pt x="27609" y="156273"/>
                </a:lnTo>
                <a:close/>
              </a:path>
              <a:path w="450850" h="344805">
                <a:moveTo>
                  <a:pt x="27635" y="234442"/>
                </a:moveTo>
                <a:lnTo>
                  <a:pt x="23622" y="234048"/>
                </a:lnTo>
                <a:lnTo>
                  <a:pt x="26174" y="237642"/>
                </a:lnTo>
                <a:lnTo>
                  <a:pt x="27635" y="234442"/>
                </a:lnTo>
                <a:close/>
              </a:path>
              <a:path w="450850" h="344805">
                <a:moveTo>
                  <a:pt x="28092" y="259524"/>
                </a:moveTo>
                <a:lnTo>
                  <a:pt x="26581" y="258622"/>
                </a:lnTo>
                <a:lnTo>
                  <a:pt x="24980" y="260286"/>
                </a:lnTo>
                <a:lnTo>
                  <a:pt x="25247" y="262674"/>
                </a:lnTo>
                <a:lnTo>
                  <a:pt x="28092" y="259524"/>
                </a:lnTo>
                <a:close/>
              </a:path>
              <a:path w="450850" h="344805">
                <a:moveTo>
                  <a:pt x="38785" y="205409"/>
                </a:moveTo>
                <a:lnTo>
                  <a:pt x="38620" y="205130"/>
                </a:lnTo>
                <a:lnTo>
                  <a:pt x="38722" y="204711"/>
                </a:lnTo>
                <a:lnTo>
                  <a:pt x="38722" y="204482"/>
                </a:lnTo>
                <a:lnTo>
                  <a:pt x="38633" y="204355"/>
                </a:lnTo>
                <a:lnTo>
                  <a:pt x="38633" y="204139"/>
                </a:lnTo>
                <a:lnTo>
                  <a:pt x="38519" y="205930"/>
                </a:lnTo>
                <a:lnTo>
                  <a:pt x="38785" y="205409"/>
                </a:lnTo>
                <a:close/>
              </a:path>
              <a:path w="450850" h="344805">
                <a:moveTo>
                  <a:pt x="41211" y="294513"/>
                </a:moveTo>
                <a:lnTo>
                  <a:pt x="40335" y="294513"/>
                </a:lnTo>
                <a:lnTo>
                  <a:pt x="39433" y="294513"/>
                </a:lnTo>
                <a:lnTo>
                  <a:pt x="38544" y="294500"/>
                </a:lnTo>
                <a:lnTo>
                  <a:pt x="38976" y="294894"/>
                </a:lnTo>
                <a:lnTo>
                  <a:pt x="39522" y="295287"/>
                </a:lnTo>
                <a:lnTo>
                  <a:pt x="40309" y="295719"/>
                </a:lnTo>
                <a:lnTo>
                  <a:pt x="41211" y="294513"/>
                </a:lnTo>
                <a:close/>
              </a:path>
              <a:path w="450850" h="344805">
                <a:moveTo>
                  <a:pt x="45161" y="250672"/>
                </a:moveTo>
                <a:lnTo>
                  <a:pt x="44996" y="243192"/>
                </a:lnTo>
                <a:lnTo>
                  <a:pt x="44958" y="241744"/>
                </a:lnTo>
                <a:lnTo>
                  <a:pt x="44958" y="241376"/>
                </a:lnTo>
                <a:lnTo>
                  <a:pt x="39624" y="241033"/>
                </a:lnTo>
                <a:lnTo>
                  <a:pt x="34683" y="235432"/>
                </a:lnTo>
                <a:lnTo>
                  <a:pt x="25514" y="239077"/>
                </a:lnTo>
                <a:lnTo>
                  <a:pt x="25971" y="238074"/>
                </a:lnTo>
                <a:lnTo>
                  <a:pt x="14960" y="237578"/>
                </a:lnTo>
                <a:lnTo>
                  <a:pt x="17424" y="240817"/>
                </a:lnTo>
                <a:lnTo>
                  <a:pt x="22796" y="240245"/>
                </a:lnTo>
                <a:lnTo>
                  <a:pt x="21577" y="244779"/>
                </a:lnTo>
                <a:lnTo>
                  <a:pt x="24904" y="247980"/>
                </a:lnTo>
                <a:lnTo>
                  <a:pt x="20510" y="249110"/>
                </a:lnTo>
                <a:lnTo>
                  <a:pt x="19164" y="245935"/>
                </a:lnTo>
                <a:lnTo>
                  <a:pt x="17653" y="242785"/>
                </a:lnTo>
                <a:lnTo>
                  <a:pt x="12750" y="243992"/>
                </a:lnTo>
                <a:lnTo>
                  <a:pt x="15176" y="247243"/>
                </a:lnTo>
                <a:lnTo>
                  <a:pt x="21920" y="252691"/>
                </a:lnTo>
                <a:lnTo>
                  <a:pt x="20370" y="254939"/>
                </a:lnTo>
                <a:lnTo>
                  <a:pt x="26581" y="258622"/>
                </a:lnTo>
                <a:lnTo>
                  <a:pt x="26860" y="258343"/>
                </a:lnTo>
                <a:lnTo>
                  <a:pt x="31191" y="260502"/>
                </a:lnTo>
                <a:lnTo>
                  <a:pt x="30721" y="258851"/>
                </a:lnTo>
                <a:lnTo>
                  <a:pt x="30467" y="257937"/>
                </a:lnTo>
                <a:lnTo>
                  <a:pt x="32232" y="254063"/>
                </a:lnTo>
                <a:lnTo>
                  <a:pt x="32575" y="253301"/>
                </a:lnTo>
                <a:lnTo>
                  <a:pt x="35128" y="254812"/>
                </a:lnTo>
                <a:lnTo>
                  <a:pt x="32854" y="262115"/>
                </a:lnTo>
                <a:lnTo>
                  <a:pt x="38658" y="255295"/>
                </a:lnTo>
                <a:lnTo>
                  <a:pt x="40081" y="260438"/>
                </a:lnTo>
                <a:lnTo>
                  <a:pt x="42595" y="255816"/>
                </a:lnTo>
                <a:lnTo>
                  <a:pt x="43192" y="254711"/>
                </a:lnTo>
                <a:lnTo>
                  <a:pt x="44361" y="252539"/>
                </a:lnTo>
                <a:lnTo>
                  <a:pt x="44500" y="252298"/>
                </a:lnTo>
                <a:lnTo>
                  <a:pt x="45085" y="251218"/>
                </a:lnTo>
                <a:lnTo>
                  <a:pt x="45161" y="250672"/>
                </a:lnTo>
                <a:close/>
              </a:path>
              <a:path w="450850" h="344805">
                <a:moveTo>
                  <a:pt x="49326" y="268236"/>
                </a:moveTo>
                <a:lnTo>
                  <a:pt x="48920" y="268465"/>
                </a:lnTo>
                <a:lnTo>
                  <a:pt x="48653" y="268668"/>
                </a:lnTo>
                <a:lnTo>
                  <a:pt x="48336" y="268897"/>
                </a:lnTo>
                <a:lnTo>
                  <a:pt x="48463" y="268960"/>
                </a:lnTo>
                <a:lnTo>
                  <a:pt x="48755" y="268693"/>
                </a:lnTo>
                <a:lnTo>
                  <a:pt x="49072" y="268566"/>
                </a:lnTo>
                <a:lnTo>
                  <a:pt x="49326" y="268236"/>
                </a:lnTo>
                <a:close/>
              </a:path>
              <a:path w="450850" h="344805">
                <a:moveTo>
                  <a:pt x="50647" y="39433"/>
                </a:moveTo>
                <a:lnTo>
                  <a:pt x="46824" y="36563"/>
                </a:lnTo>
                <a:lnTo>
                  <a:pt x="45707" y="38366"/>
                </a:lnTo>
                <a:lnTo>
                  <a:pt x="50647" y="39433"/>
                </a:lnTo>
                <a:close/>
              </a:path>
              <a:path w="450850" h="344805">
                <a:moveTo>
                  <a:pt x="55740" y="233553"/>
                </a:moveTo>
                <a:lnTo>
                  <a:pt x="55664" y="230162"/>
                </a:lnTo>
                <a:lnTo>
                  <a:pt x="54622" y="230606"/>
                </a:lnTo>
                <a:lnTo>
                  <a:pt x="55740" y="233553"/>
                </a:lnTo>
                <a:close/>
              </a:path>
              <a:path w="450850" h="344805">
                <a:moveTo>
                  <a:pt x="56857" y="236550"/>
                </a:moveTo>
                <a:lnTo>
                  <a:pt x="55740" y="233553"/>
                </a:lnTo>
                <a:lnTo>
                  <a:pt x="55829" y="238429"/>
                </a:lnTo>
                <a:lnTo>
                  <a:pt x="56857" y="236550"/>
                </a:lnTo>
                <a:close/>
              </a:path>
              <a:path w="450850" h="344805">
                <a:moveTo>
                  <a:pt x="58572" y="44361"/>
                </a:moveTo>
                <a:lnTo>
                  <a:pt x="57721" y="37769"/>
                </a:lnTo>
                <a:lnTo>
                  <a:pt x="56857" y="37833"/>
                </a:lnTo>
                <a:lnTo>
                  <a:pt x="54025" y="39878"/>
                </a:lnTo>
                <a:lnTo>
                  <a:pt x="54559" y="42316"/>
                </a:lnTo>
                <a:lnTo>
                  <a:pt x="53340" y="44983"/>
                </a:lnTo>
                <a:lnTo>
                  <a:pt x="58572" y="44361"/>
                </a:lnTo>
                <a:close/>
              </a:path>
              <a:path w="450850" h="344805">
                <a:moveTo>
                  <a:pt x="64503" y="58102"/>
                </a:moveTo>
                <a:lnTo>
                  <a:pt x="61937" y="59118"/>
                </a:lnTo>
                <a:lnTo>
                  <a:pt x="63906" y="59893"/>
                </a:lnTo>
                <a:lnTo>
                  <a:pt x="64503" y="58102"/>
                </a:lnTo>
                <a:close/>
              </a:path>
              <a:path w="450850" h="344805">
                <a:moveTo>
                  <a:pt x="66852" y="61036"/>
                </a:moveTo>
                <a:lnTo>
                  <a:pt x="63906" y="59893"/>
                </a:lnTo>
                <a:lnTo>
                  <a:pt x="63385" y="61493"/>
                </a:lnTo>
                <a:lnTo>
                  <a:pt x="66852" y="61036"/>
                </a:lnTo>
                <a:close/>
              </a:path>
              <a:path w="450850" h="344805">
                <a:moveTo>
                  <a:pt x="68224" y="56616"/>
                </a:moveTo>
                <a:lnTo>
                  <a:pt x="66001" y="53517"/>
                </a:lnTo>
                <a:lnTo>
                  <a:pt x="64503" y="58102"/>
                </a:lnTo>
                <a:lnTo>
                  <a:pt x="68224" y="56616"/>
                </a:lnTo>
                <a:close/>
              </a:path>
              <a:path w="450850" h="344805">
                <a:moveTo>
                  <a:pt x="71501" y="72402"/>
                </a:moveTo>
                <a:lnTo>
                  <a:pt x="71361" y="71005"/>
                </a:lnTo>
                <a:lnTo>
                  <a:pt x="68922" y="74422"/>
                </a:lnTo>
                <a:lnTo>
                  <a:pt x="71323" y="73634"/>
                </a:lnTo>
                <a:lnTo>
                  <a:pt x="71501" y="72402"/>
                </a:lnTo>
                <a:close/>
              </a:path>
              <a:path w="450850" h="344805">
                <a:moveTo>
                  <a:pt x="73444" y="140766"/>
                </a:moveTo>
                <a:lnTo>
                  <a:pt x="73202" y="140576"/>
                </a:lnTo>
                <a:lnTo>
                  <a:pt x="72936" y="140550"/>
                </a:lnTo>
                <a:lnTo>
                  <a:pt x="73228" y="144310"/>
                </a:lnTo>
                <a:lnTo>
                  <a:pt x="73444" y="140766"/>
                </a:lnTo>
                <a:close/>
              </a:path>
              <a:path w="450850" h="344805">
                <a:moveTo>
                  <a:pt x="79362" y="90881"/>
                </a:moveTo>
                <a:lnTo>
                  <a:pt x="77901" y="88785"/>
                </a:lnTo>
                <a:lnTo>
                  <a:pt x="77774" y="86906"/>
                </a:lnTo>
                <a:lnTo>
                  <a:pt x="76962" y="87947"/>
                </a:lnTo>
                <a:lnTo>
                  <a:pt x="75679" y="89065"/>
                </a:lnTo>
                <a:lnTo>
                  <a:pt x="76098" y="90652"/>
                </a:lnTo>
                <a:lnTo>
                  <a:pt x="79362" y="90881"/>
                </a:lnTo>
                <a:close/>
              </a:path>
              <a:path w="450850" h="344805">
                <a:moveTo>
                  <a:pt x="82118" y="29870"/>
                </a:moveTo>
                <a:lnTo>
                  <a:pt x="79565" y="27368"/>
                </a:lnTo>
                <a:lnTo>
                  <a:pt x="78625" y="34163"/>
                </a:lnTo>
                <a:lnTo>
                  <a:pt x="82118" y="29870"/>
                </a:lnTo>
                <a:close/>
              </a:path>
              <a:path w="450850" h="344805">
                <a:moveTo>
                  <a:pt x="84721" y="26644"/>
                </a:moveTo>
                <a:lnTo>
                  <a:pt x="82118" y="29870"/>
                </a:lnTo>
                <a:lnTo>
                  <a:pt x="82550" y="30302"/>
                </a:lnTo>
                <a:lnTo>
                  <a:pt x="84721" y="26644"/>
                </a:lnTo>
                <a:close/>
              </a:path>
              <a:path w="450850" h="344805">
                <a:moveTo>
                  <a:pt x="86321" y="170675"/>
                </a:moveTo>
                <a:lnTo>
                  <a:pt x="82435" y="175501"/>
                </a:lnTo>
                <a:lnTo>
                  <a:pt x="83146" y="178079"/>
                </a:lnTo>
                <a:lnTo>
                  <a:pt x="86321" y="170675"/>
                </a:lnTo>
                <a:close/>
              </a:path>
              <a:path w="450850" h="344805">
                <a:moveTo>
                  <a:pt x="88011" y="56502"/>
                </a:moveTo>
                <a:lnTo>
                  <a:pt x="87972" y="56680"/>
                </a:lnTo>
                <a:lnTo>
                  <a:pt x="88011" y="56502"/>
                </a:lnTo>
                <a:close/>
              </a:path>
              <a:path w="450850" h="344805">
                <a:moveTo>
                  <a:pt x="88188" y="54800"/>
                </a:moveTo>
                <a:lnTo>
                  <a:pt x="87236" y="55778"/>
                </a:lnTo>
                <a:lnTo>
                  <a:pt x="85280" y="57746"/>
                </a:lnTo>
                <a:lnTo>
                  <a:pt x="85013" y="60325"/>
                </a:lnTo>
                <a:lnTo>
                  <a:pt x="87972" y="56565"/>
                </a:lnTo>
                <a:lnTo>
                  <a:pt x="87884" y="56007"/>
                </a:lnTo>
                <a:lnTo>
                  <a:pt x="87934" y="55422"/>
                </a:lnTo>
                <a:lnTo>
                  <a:pt x="88188" y="54800"/>
                </a:lnTo>
                <a:close/>
              </a:path>
              <a:path w="450850" h="344805">
                <a:moveTo>
                  <a:pt x="88887" y="166649"/>
                </a:moveTo>
                <a:lnTo>
                  <a:pt x="88671" y="166230"/>
                </a:lnTo>
                <a:lnTo>
                  <a:pt x="88582" y="167055"/>
                </a:lnTo>
                <a:lnTo>
                  <a:pt x="88595" y="167881"/>
                </a:lnTo>
                <a:lnTo>
                  <a:pt x="88849" y="167322"/>
                </a:lnTo>
                <a:lnTo>
                  <a:pt x="88887" y="166649"/>
                </a:lnTo>
                <a:close/>
              </a:path>
              <a:path w="450850" h="344805">
                <a:moveTo>
                  <a:pt x="89230" y="161645"/>
                </a:moveTo>
                <a:lnTo>
                  <a:pt x="86283" y="157289"/>
                </a:lnTo>
                <a:lnTo>
                  <a:pt x="82397" y="158457"/>
                </a:lnTo>
                <a:lnTo>
                  <a:pt x="76695" y="164388"/>
                </a:lnTo>
                <a:lnTo>
                  <a:pt x="75107" y="160185"/>
                </a:lnTo>
                <a:lnTo>
                  <a:pt x="75184" y="160020"/>
                </a:lnTo>
                <a:lnTo>
                  <a:pt x="77025" y="158661"/>
                </a:lnTo>
                <a:lnTo>
                  <a:pt x="79997" y="156464"/>
                </a:lnTo>
                <a:lnTo>
                  <a:pt x="80721" y="155930"/>
                </a:lnTo>
                <a:lnTo>
                  <a:pt x="77952" y="156197"/>
                </a:lnTo>
                <a:lnTo>
                  <a:pt x="80454" y="149987"/>
                </a:lnTo>
                <a:lnTo>
                  <a:pt x="82067" y="145961"/>
                </a:lnTo>
                <a:lnTo>
                  <a:pt x="74815" y="147650"/>
                </a:lnTo>
                <a:lnTo>
                  <a:pt x="68516" y="148412"/>
                </a:lnTo>
                <a:lnTo>
                  <a:pt x="67030" y="144183"/>
                </a:lnTo>
                <a:lnTo>
                  <a:pt x="70383" y="143776"/>
                </a:lnTo>
                <a:lnTo>
                  <a:pt x="70294" y="140843"/>
                </a:lnTo>
                <a:lnTo>
                  <a:pt x="70231" y="138684"/>
                </a:lnTo>
                <a:lnTo>
                  <a:pt x="72936" y="140550"/>
                </a:lnTo>
                <a:lnTo>
                  <a:pt x="72834" y="139039"/>
                </a:lnTo>
                <a:lnTo>
                  <a:pt x="72250" y="131229"/>
                </a:lnTo>
                <a:lnTo>
                  <a:pt x="68097" y="140550"/>
                </a:lnTo>
                <a:lnTo>
                  <a:pt x="69253" y="135953"/>
                </a:lnTo>
                <a:lnTo>
                  <a:pt x="64389" y="129578"/>
                </a:lnTo>
                <a:lnTo>
                  <a:pt x="64135" y="127673"/>
                </a:lnTo>
                <a:lnTo>
                  <a:pt x="63804" y="125285"/>
                </a:lnTo>
                <a:lnTo>
                  <a:pt x="58127" y="126885"/>
                </a:lnTo>
                <a:lnTo>
                  <a:pt x="56502" y="122821"/>
                </a:lnTo>
                <a:lnTo>
                  <a:pt x="56134" y="121932"/>
                </a:lnTo>
                <a:lnTo>
                  <a:pt x="54864" y="118922"/>
                </a:lnTo>
                <a:lnTo>
                  <a:pt x="49136" y="121005"/>
                </a:lnTo>
                <a:lnTo>
                  <a:pt x="45440" y="111887"/>
                </a:lnTo>
                <a:lnTo>
                  <a:pt x="44691" y="111188"/>
                </a:lnTo>
                <a:lnTo>
                  <a:pt x="38176" y="104965"/>
                </a:lnTo>
                <a:lnTo>
                  <a:pt x="33286" y="101231"/>
                </a:lnTo>
                <a:lnTo>
                  <a:pt x="27952" y="101854"/>
                </a:lnTo>
                <a:lnTo>
                  <a:pt x="31178" y="104965"/>
                </a:lnTo>
                <a:lnTo>
                  <a:pt x="29337" y="106032"/>
                </a:lnTo>
                <a:lnTo>
                  <a:pt x="27330" y="108877"/>
                </a:lnTo>
                <a:lnTo>
                  <a:pt x="25615" y="108216"/>
                </a:lnTo>
                <a:lnTo>
                  <a:pt x="24980" y="105664"/>
                </a:lnTo>
                <a:lnTo>
                  <a:pt x="24180" y="102514"/>
                </a:lnTo>
                <a:lnTo>
                  <a:pt x="21513" y="105206"/>
                </a:lnTo>
                <a:lnTo>
                  <a:pt x="17500" y="101320"/>
                </a:lnTo>
                <a:lnTo>
                  <a:pt x="18059" y="102603"/>
                </a:lnTo>
                <a:lnTo>
                  <a:pt x="16852" y="105562"/>
                </a:lnTo>
                <a:lnTo>
                  <a:pt x="14312" y="106273"/>
                </a:lnTo>
                <a:lnTo>
                  <a:pt x="12001" y="113233"/>
                </a:lnTo>
                <a:lnTo>
                  <a:pt x="9740" y="120459"/>
                </a:lnTo>
                <a:lnTo>
                  <a:pt x="7607" y="127711"/>
                </a:lnTo>
                <a:lnTo>
                  <a:pt x="5664" y="134899"/>
                </a:lnTo>
                <a:lnTo>
                  <a:pt x="9410" y="135839"/>
                </a:lnTo>
                <a:lnTo>
                  <a:pt x="15278" y="137972"/>
                </a:lnTo>
                <a:lnTo>
                  <a:pt x="13982" y="138861"/>
                </a:lnTo>
                <a:lnTo>
                  <a:pt x="18415" y="143078"/>
                </a:lnTo>
                <a:lnTo>
                  <a:pt x="16510" y="145046"/>
                </a:lnTo>
                <a:lnTo>
                  <a:pt x="19951" y="146418"/>
                </a:lnTo>
                <a:lnTo>
                  <a:pt x="18148" y="148259"/>
                </a:lnTo>
                <a:lnTo>
                  <a:pt x="18046" y="148450"/>
                </a:lnTo>
                <a:lnTo>
                  <a:pt x="19405" y="153250"/>
                </a:lnTo>
                <a:lnTo>
                  <a:pt x="19189" y="154343"/>
                </a:lnTo>
                <a:lnTo>
                  <a:pt x="18338" y="157149"/>
                </a:lnTo>
                <a:lnTo>
                  <a:pt x="20472" y="151612"/>
                </a:lnTo>
                <a:lnTo>
                  <a:pt x="22923" y="154838"/>
                </a:lnTo>
                <a:lnTo>
                  <a:pt x="25387" y="152260"/>
                </a:lnTo>
                <a:lnTo>
                  <a:pt x="25768" y="151866"/>
                </a:lnTo>
                <a:lnTo>
                  <a:pt x="30772" y="156527"/>
                </a:lnTo>
                <a:lnTo>
                  <a:pt x="27609" y="156273"/>
                </a:lnTo>
                <a:lnTo>
                  <a:pt x="32410" y="158991"/>
                </a:lnTo>
                <a:lnTo>
                  <a:pt x="25196" y="160743"/>
                </a:lnTo>
                <a:lnTo>
                  <a:pt x="24041" y="165277"/>
                </a:lnTo>
                <a:lnTo>
                  <a:pt x="19977" y="165354"/>
                </a:lnTo>
                <a:lnTo>
                  <a:pt x="24104" y="167792"/>
                </a:lnTo>
                <a:lnTo>
                  <a:pt x="30632" y="172885"/>
                </a:lnTo>
                <a:lnTo>
                  <a:pt x="31940" y="181991"/>
                </a:lnTo>
                <a:lnTo>
                  <a:pt x="27508" y="181635"/>
                </a:lnTo>
                <a:lnTo>
                  <a:pt x="31673" y="186423"/>
                </a:lnTo>
                <a:lnTo>
                  <a:pt x="34239" y="187871"/>
                </a:lnTo>
                <a:lnTo>
                  <a:pt x="30899" y="184759"/>
                </a:lnTo>
                <a:lnTo>
                  <a:pt x="30988" y="182994"/>
                </a:lnTo>
                <a:lnTo>
                  <a:pt x="34556" y="182549"/>
                </a:lnTo>
                <a:lnTo>
                  <a:pt x="39712" y="186372"/>
                </a:lnTo>
                <a:lnTo>
                  <a:pt x="38493" y="191795"/>
                </a:lnTo>
                <a:lnTo>
                  <a:pt x="32893" y="195986"/>
                </a:lnTo>
                <a:lnTo>
                  <a:pt x="34239" y="199707"/>
                </a:lnTo>
                <a:lnTo>
                  <a:pt x="39890" y="200456"/>
                </a:lnTo>
                <a:lnTo>
                  <a:pt x="82118" y="206057"/>
                </a:lnTo>
                <a:lnTo>
                  <a:pt x="81432" y="202996"/>
                </a:lnTo>
                <a:lnTo>
                  <a:pt x="85979" y="201587"/>
                </a:lnTo>
                <a:lnTo>
                  <a:pt x="85636" y="197561"/>
                </a:lnTo>
                <a:lnTo>
                  <a:pt x="85725" y="192252"/>
                </a:lnTo>
                <a:lnTo>
                  <a:pt x="84696" y="189191"/>
                </a:lnTo>
                <a:lnTo>
                  <a:pt x="84569" y="188823"/>
                </a:lnTo>
                <a:lnTo>
                  <a:pt x="84378" y="188252"/>
                </a:lnTo>
                <a:lnTo>
                  <a:pt x="79768" y="188175"/>
                </a:lnTo>
                <a:lnTo>
                  <a:pt x="80124" y="187261"/>
                </a:lnTo>
                <a:lnTo>
                  <a:pt x="80848" y="185420"/>
                </a:lnTo>
                <a:lnTo>
                  <a:pt x="81432" y="184581"/>
                </a:lnTo>
                <a:lnTo>
                  <a:pt x="84810" y="179666"/>
                </a:lnTo>
                <a:lnTo>
                  <a:pt x="82943" y="180759"/>
                </a:lnTo>
                <a:lnTo>
                  <a:pt x="80899" y="184518"/>
                </a:lnTo>
                <a:lnTo>
                  <a:pt x="79387" y="181165"/>
                </a:lnTo>
                <a:lnTo>
                  <a:pt x="76327" y="186766"/>
                </a:lnTo>
                <a:lnTo>
                  <a:pt x="75107" y="181876"/>
                </a:lnTo>
                <a:lnTo>
                  <a:pt x="75793" y="176098"/>
                </a:lnTo>
                <a:lnTo>
                  <a:pt x="75933" y="170167"/>
                </a:lnTo>
                <a:lnTo>
                  <a:pt x="73075" y="164795"/>
                </a:lnTo>
                <a:lnTo>
                  <a:pt x="80238" y="165836"/>
                </a:lnTo>
                <a:lnTo>
                  <a:pt x="81597" y="165049"/>
                </a:lnTo>
                <a:lnTo>
                  <a:pt x="82092" y="164757"/>
                </a:lnTo>
                <a:lnTo>
                  <a:pt x="80429" y="161340"/>
                </a:lnTo>
                <a:lnTo>
                  <a:pt x="83146" y="161074"/>
                </a:lnTo>
                <a:lnTo>
                  <a:pt x="82397" y="167843"/>
                </a:lnTo>
                <a:lnTo>
                  <a:pt x="87858" y="164592"/>
                </a:lnTo>
                <a:lnTo>
                  <a:pt x="88671" y="166230"/>
                </a:lnTo>
                <a:lnTo>
                  <a:pt x="88861" y="164731"/>
                </a:lnTo>
                <a:lnTo>
                  <a:pt x="89204" y="161874"/>
                </a:lnTo>
                <a:lnTo>
                  <a:pt x="89230" y="161645"/>
                </a:lnTo>
                <a:close/>
              </a:path>
              <a:path w="450850" h="344805">
                <a:moveTo>
                  <a:pt x="92240" y="115062"/>
                </a:moveTo>
                <a:lnTo>
                  <a:pt x="91059" y="113068"/>
                </a:lnTo>
                <a:lnTo>
                  <a:pt x="88049" y="118719"/>
                </a:lnTo>
                <a:lnTo>
                  <a:pt x="92240" y="115062"/>
                </a:lnTo>
                <a:close/>
              </a:path>
              <a:path w="450850" h="344805">
                <a:moveTo>
                  <a:pt x="92608" y="80695"/>
                </a:moveTo>
                <a:lnTo>
                  <a:pt x="91655" y="81686"/>
                </a:lnTo>
                <a:lnTo>
                  <a:pt x="89598" y="75082"/>
                </a:lnTo>
                <a:lnTo>
                  <a:pt x="87566" y="78790"/>
                </a:lnTo>
                <a:lnTo>
                  <a:pt x="85979" y="77292"/>
                </a:lnTo>
                <a:lnTo>
                  <a:pt x="85255" y="75666"/>
                </a:lnTo>
                <a:lnTo>
                  <a:pt x="84188" y="77546"/>
                </a:lnTo>
                <a:lnTo>
                  <a:pt x="79895" y="69811"/>
                </a:lnTo>
                <a:lnTo>
                  <a:pt x="80899" y="66827"/>
                </a:lnTo>
                <a:lnTo>
                  <a:pt x="73418" y="64439"/>
                </a:lnTo>
                <a:lnTo>
                  <a:pt x="71361" y="67259"/>
                </a:lnTo>
                <a:lnTo>
                  <a:pt x="70840" y="68503"/>
                </a:lnTo>
                <a:lnTo>
                  <a:pt x="71234" y="69824"/>
                </a:lnTo>
                <a:lnTo>
                  <a:pt x="71361" y="71005"/>
                </a:lnTo>
                <a:lnTo>
                  <a:pt x="72961" y="68745"/>
                </a:lnTo>
                <a:lnTo>
                  <a:pt x="75501" y="69265"/>
                </a:lnTo>
                <a:lnTo>
                  <a:pt x="76073" y="71767"/>
                </a:lnTo>
                <a:lnTo>
                  <a:pt x="75920" y="73494"/>
                </a:lnTo>
                <a:lnTo>
                  <a:pt x="76885" y="72478"/>
                </a:lnTo>
                <a:lnTo>
                  <a:pt x="78638" y="72250"/>
                </a:lnTo>
                <a:lnTo>
                  <a:pt x="78981" y="71653"/>
                </a:lnTo>
                <a:lnTo>
                  <a:pt x="77444" y="75857"/>
                </a:lnTo>
                <a:lnTo>
                  <a:pt x="78384" y="74879"/>
                </a:lnTo>
                <a:lnTo>
                  <a:pt x="87045" y="84912"/>
                </a:lnTo>
                <a:lnTo>
                  <a:pt x="86309" y="83273"/>
                </a:lnTo>
                <a:lnTo>
                  <a:pt x="89001" y="82042"/>
                </a:lnTo>
                <a:lnTo>
                  <a:pt x="89077" y="81165"/>
                </a:lnTo>
                <a:lnTo>
                  <a:pt x="90716" y="82689"/>
                </a:lnTo>
                <a:lnTo>
                  <a:pt x="90576" y="84429"/>
                </a:lnTo>
                <a:lnTo>
                  <a:pt x="92252" y="85064"/>
                </a:lnTo>
                <a:lnTo>
                  <a:pt x="92608" y="80695"/>
                </a:lnTo>
                <a:close/>
              </a:path>
              <a:path w="450850" h="344805">
                <a:moveTo>
                  <a:pt x="93154" y="65189"/>
                </a:moveTo>
                <a:lnTo>
                  <a:pt x="92964" y="58394"/>
                </a:lnTo>
                <a:lnTo>
                  <a:pt x="90297" y="59372"/>
                </a:lnTo>
                <a:lnTo>
                  <a:pt x="88366" y="58407"/>
                </a:lnTo>
                <a:lnTo>
                  <a:pt x="87998" y="56730"/>
                </a:lnTo>
                <a:lnTo>
                  <a:pt x="87312" y="63373"/>
                </a:lnTo>
                <a:lnTo>
                  <a:pt x="90246" y="59601"/>
                </a:lnTo>
                <a:lnTo>
                  <a:pt x="93154" y="65189"/>
                </a:lnTo>
                <a:close/>
              </a:path>
              <a:path w="450850" h="344805">
                <a:moveTo>
                  <a:pt x="93268" y="116801"/>
                </a:moveTo>
                <a:lnTo>
                  <a:pt x="92748" y="114604"/>
                </a:lnTo>
                <a:lnTo>
                  <a:pt x="92240" y="115062"/>
                </a:lnTo>
                <a:lnTo>
                  <a:pt x="93268" y="116801"/>
                </a:lnTo>
                <a:close/>
              </a:path>
              <a:path w="450850" h="344805">
                <a:moveTo>
                  <a:pt x="94145" y="208508"/>
                </a:moveTo>
                <a:lnTo>
                  <a:pt x="93675" y="206057"/>
                </a:lnTo>
                <a:lnTo>
                  <a:pt x="91833" y="207149"/>
                </a:lnTo>
                <a:lnTo>
                  <a:pt x="94145" y="208508"/>
                </a:lnTo>
                <a:close/>
              </a:path>
              <a:path w="450850" h="344805">
                <a:moveTo>
                  <a:pt x="94386" y="208648"/>
                </a:moveTo>
                <a:lnTo>
                  <a:pt x="94145" y="208508"/>
                </a:lnTo>
                <a:lnTo>
                  <a:pt x="94195" y="208749"/>
                </a:lnTo>
                <a:lnTo>
                  <a:pt x="94386" y="208648"/>
                </a:lnTo>
                <a:close/>
              </a:path>
              <a:path w="450850" h="344805">
                <a:moveTo>
                  <a:pt x="96304" y="102146"/>
                </a:moveTo>
                <a:lnTo>
                  <a:pt x="92887" y="99720"/>
                </a:lnTo>
                <a:lnTo>
                  <a:pt x="89725" y="107073"/>
                </a:lnTo>
                <a:lnTo>
                  <a:pt x="90817" y="106273"/>
                </a:lnTo>
                <a:lnTo>
                  <a:pt x="96304" y="102146"/>
                </a:lnTo>
                <a:close/>
              </a:path>
              <a:path w="450850" h="344805">
                <a:moveTo>
                  <a:pt x="97002" y="170370"/>
                </a:moveTo>
                <a:lnTo>
                  <a:pt x="95719" y="163474"/>
                </a:lnTo>
                <a:lnTo>
                  <a:pt x="91833" y="168313"/>
                </a:lnTo>
                <a:lnTo>
                  <a:pt x="97002" y="170370"/>
                </a:lnTo>
                <a:close/>
              </a:path>
              <a:path w="450850" h="344805">
                <a:moveTo>
                  <a:pt x="97637" y="94742"/>
                </a:moveTo>
                <a:lnTo>
                  <a:pt x="94945" y="95110"/>
                </a:lnTo>
                <a:lnTo>
                  <a:pt x="92938" y="98831"/>
                </a:lnTo>
                <a:lnTo>
                  <a:pt x="97434" y="97370"/>
                </a:lnTo>
                <a:lnTo>
                  <a:pt x="97637" y="94742"/>
                </a:lnTo>
                <a:close/>
              </a:path>
              <a:path w="450850" h="344805">
                <a:moveTo>
                  <a:pt x="97751" y="329552"/>
                </a:moveTo>
                <a:lnTo>
                  <a:pt x="97269" y="322135"/>
                </a:lnTo>
                <a:lnTo>
                  <a:pt x="95262" y="314782"/>
                </a:lnTo>
                <a:lnTo>
                  <a:pt x="92214" y="308737"/>
                </a:lnTo>
                <a:lnTo>
                  <a:pt x="96748" y="305396"/>
                </a:lnTo>
                <a:lnTo>
                  <a:pt x="90347" y="308114"/>
                </a:lnTo>
                <a:lnTo>
                  <a:pt x="93992" y="299440"/>
                </a:lnTo>
                <a:lnTo>
                  <a:pt x="89446" y="307314"/>
                </a:lnTo>
                <a:lnTo>
                  <a:pt x="83019" y="304215"/>
                </a:lnTo>
                <a:lnTo>
                  <a:pt x="78613" y="299059"/>
                </a:lnTo>
                <a:lnTo>
                  <a:pt x="74358" y="293763"/>
                </a:lnTo>
                <a:lnTo>
                  <a:pt x="68389" y="290207"/>
                </a:lnTo>
                <a:lnTo>
                  <a:pt x="61747" y="292836"/>
                </a:lnTo>
                <a:lnTo>
                  <a:pt x="54190" y="294093"/>
                </a:lnTo>
                <a:lnTo>
                  <a:pt x="46126" y="294424"/>
                </a:lnTo>
                <a:lnTo>
                  <a:pt x="50419" y="298919"/>
                </a:lnTo>
                <a:lnTo>
                  <a:pt x="52349" y="298069"/>
                </a:lnTo>
                <a:lnTo>
                  <a:pt x="52285" y="304393"/>
                </a:lnTo>
                <a:lnTo>
                  <a:pt x="64516" y="306730"/>
                </a:lnTo>
                <a:lnTo>
                  <a:pt x="57035" y="313918"/>
                </a:lnTo>
                <a:lnTo>
                  <a:pt x="56286" y="313613"/>
                </a:lnTo>
                <a:lnTo>
                  <a:pt x="56070" y="311988"/>
                </a:lnTo>
                <a:lnTo>
                  <a:pt x="56134" y="318566"/>
                </a:lnTo>
                <a:lnTo>
                  <a:pt x="57048" y="316649"/>
                </a:lnTo>
                <a:lnTo>
                  <a:pt x="59867" y="315442"/>
                </a:lnTo>
                <a:lnTo>
                  <a:pt x="61747" y="317042"/>
                </a:lnTo>
                <a:lnTo>
                  <a:pt x="65468" y="316649"/>
                </a:lnTo>
                <a:lnTo>
                  <a:pt x="62712" y="322440"/>
                </a:lnTo>
                <a:lnTo>
                  <a:pt x="63690" y="323278"/>
                </a:lnTo>
                <a:lnTo>
                  <a:pt x="61823" y="323469"/>
                </a:lnTo>
                <a:lnTo>
                  <a:pt x="63804" y="329755"/>
                </a:lnTo>
                <a:lnTo>
                  <a:pt x="74891" y="324713"/>
                </a:lnTo>
                <a:lnTo>
                  <a:pt x="75018" y="331139"/>
                </a:lnTo>
                <a:lnTo>
                  <a:pt x="77063" y="338353"/>
                </a:lnTo>
                <a:lnTo>
                  <a:pt x="82423" y="331177"/>
                </a:lnTo>
                <a:lnTo>
                  <a:pt x="82765" y="343230"/>
                </a:lnTo>
                <a:lnTo>
                  <a:pt x="84467" y="338328"/>
                </a:lnTo>
                <a:lnTo>
                  <a:pt x="86499" y="344601"/>
                </a:lnTo>
                <a:lnTo>
                  <a:pt x="87249" y="339864"/>
                </a:lnTo>
                <a:lnTo>
                  <a:pt x="84340" y="334632"/>
                </a:lnTo>
                <a:lnTo>
                  <a:pt x="90703" y="331025"/>
                </a:lnTo>
                <a:lnTo>
                  <a:pt x="91833" y="339217"/>
                </a:lnTo>
                <a:lnTo>
                  <a:pt x="93535" y="334340"/>
                </a:lnTo>
                <a:lnTo>
                  <a:pt x="96304" y="335813"/>
                </a:lnTo>
                <a:lnTo>
                  <a:pt x="97751" y="329552"/>
                </a:lnTo>
                <a:close/>
              </a:path>
              <a:path w="450850" h="344805">
                <a:moveTo>
                  <a:pt x="97967" y="60261"/>
                </a:moveTo>
                <a:lnTo>
                  <a:pt x="92964" y="58394"/>
                </a:lnTo>
                <a:lnTo>
                  <a:pt x="95719" y="65646"/>
                </a:lnTo>
                <a:lnTo>
                  <a:pt x="97967" y="60261"/>
                </a:lnTo>
                <a:close/>
              </a:path>
              <a:path w="450850" h="344805">
                <a:moveTo>
                  <a:pt x="98132" y="99898"/>
                </a:moveTo>
                <a:lnTo>
                  <a:pt x="97434" y="97383"/>
                </a:lnTo>
                <a:lnTo>
                  <a:pt x="97370" y="98234"/>
                </a:lnTo>
                <a:lnTo>
                  <a:pt x="98132" y="99898"/>
                </a:lnTo>
                <a:close/>
              </a:path>
              <a:path w="450850" h="344805">
                <a:moveTo>
                  <a:pt x="98323" y="91846"/>
                </a:moveTo>
                <a:lnTo>
                  <a:pt x="98209" y="89458"/>
                </a:lnTo>
                <a:lnTo>
                  <a:pt x="97917" y="90258"/>
                </a:lnTo>
                <a:lnTo>
                  <a:pt x="98323" y="91846"/>
                </a:lnTo>
                <a:close/>
              </a:path>
              <a:path w="450850" h="344805">
                <a:moveTo>
                  <a:pt x="98475" y="88684"/>
                </a:moveTo>
                <a:lnTo>
                  <a:pt x="98196" y="89281"/>
                </a:lnTo>
                <a:lnTo>
                  <a:pt x="98209" y="89458"/>
                </a:lnTo>
                <a:lnTo>
                  <a:pt x="98475" y="88684"/>
                </a:lnTo>
                <a:close/>
              </a:path>
              <a:path w="450850" h="344805">
                <a:moveTo>
                  <a:pt x="98856" y="22174"/>
                </a:moveTo>
                <a:lnTo>
                  <a:pt x="95084" y="25234"/>
                </a:lnTo>
                <a:lnTo>
                  <a:pt x="98082" y="28155"/>
                </a:lnTo>
                <a:lnTo>
                  <a:pt x="98856" y="22174"/>
                </a:lnTo>
                <a:close/>
              </a:path>
              <a:path w="450850" h="344805">
                <a:moveTo>
                  <a:pt x="100406" y="92621"/>
                </a:moveTo>
                <a:lnTo>
                  <a:pt x="99314" y="92976"/>
                </a:lnTo>
                <a:lnTo>
                  <a:pt x="98780" y="92824"/>
                </a:lnTo>
                <a:lnTo>
                  <a:pt x="98475" y="92430"/>
                </a:lnTo>
                <a:lnTo>
                  <a:pt x="98717" y="92951"/>
                </a:lnTo>
                <a:lnTo>
                  <a:pt x="99237" y="93154"/>
                </a:lnTo>
                <a:lnTo>
                  <a:pt x="100406" y="92621"/>
                </a:lnTo>
                <a:close/>
              </a:path>
              <a:path w="450850" h="344805">
                <a:moveTo>
                  <a:pt x="101282" y="82842"/>
                </a:moveTo>
                <a:lnTo>
                  <a:pt x="99606" y="80606"/>
                </a:lnTo>
                <a:lnTo>
                  <a:pt x="94107" y="86956"/>
                </a:lnTo>
                <a:lnTo>
                  <a:pt x="95275" y="86334"/>
                </a:lnTo>
                <a:lnTo>
                  <a:pt x="96735" y="86791"/>
                </a:lnTo>
                <a:lnTo>
                  <a:pt x="96951" y="86563"/>
                </a:lnTo>
                <a:lnTo>
                  <a:pt x="97396" y="86093"/>
                </a:lnTo>
                <a:lnTo>
                  <a:pt x="99072" y="87020"/>
                </a:lnTo>
                <a:lnTo>
                  <a:pt x="98475" y="88684"/>
                </a:lnTo>
                <a:lnTo>
                  <a:pt x="99580" y="86385"/>
                </a:lnTo>
                <a:lnTo>
                  <a:pt x="101282" y="82842"/>
                </a:lnTo>
                <a:close/>
              </a:path>
              <a:path w="450850" h="344805">
                <a:moveTo>
                  <a:pt x="101638" y="168097"/>
                </a:moveTo>
                <a:lnTo>
                  <a:pt x="97053" y="170370"/>
                </a:lnTo>
                <a:lnTo>
                  <a:pt x="98767" y="171069"/>
                </a:lnTo>
                <a:lnTo>
                  <a:pt x="101638" y="168097"/>
                </a:lnTo>
                <a:close/>
              </a:path>
              <a:path w="450850" h="344805">
                <a:moveTo>
                  <a:pt x="102057" y="45224"/>
                </a:moveTo>
                <a:lnTo>
                  <a:pt x="98107" y="50025"/>
                </a:lnTo>
                <a:lnTo>
                  <a:pt x="97828" y="44996"/>
                </a:lnTo>
                <a:lnTo>
                  <a:pt x="98844" y="42113"/>
                </a:lnTo>
                <a:lnTo>
                  <a:pt x="96278" y="43497"/>
                </a:lnTo>
                <a:lnTo>
                  <a:pt x="97040" y="44259"/>
                </a:lnTo>
                <a:lnTo>
                  <a:pt x="96494" y="49377"/>
                </a:lnTo>
                <a:lnTo>
                  <a:pt x="96989" y="52705"/>
                </a:lnTo>
                <a:lnTo>
                  <a:pt x="99148" y="50165"/>
                </a:lnTo>
                <a:lnTo>
                  <a:pt x="101879" y="46939"/>
                </a:lnTo>
                <a:lnTo>
                  <a:pt x="102057" y="45224"/>
                </a:lnTo>
                <a:close/>
              </a:path>
              <a:path w="450850" h="344805">
                <a:moveTo>
                  <a:pt x="102692" y="40043"/>
                </a:moveTo>
                <a:lnTo>
                  <a:pt x="100787" y="39192"/>
                </a:lnTo>
                <a:lnTo>
                  <a:pt x="99085" y="41427"/>
                </a:lnTo>
                <a:lnTo>
                  <a:pt x="98844" y="42113"/>
                </a:lnTo>
                <a:lnTo>
                  <a:pt x="102692" y="40043"/>
                </a:lnTo>
                <a:close/>
              </a:path>
              <a:path w="450850" h="344805">
                <a:moveTo>
                  <a:pt x="104127" y="34798"/>
                </a:moveTo>
                <a:lnTo>
                  <a:pt x="99199" y="32994"/>
                </a:lnTo>
                <a:lnTo>
                  <a:pt x="96964" y="37490"/>
                </a:lnTo>
                <a:lnTo>
                  <a:pt x="100787" y="39192"/>
                </a:lnTo>
                <a:lnTo>
                  <a:pt x="104127" y="34798"/>
                </a:lnTo>
                <a:close/>
              </a:path>
              <a:path w="450850" h="344805">
                <a:moveTo>
                  <a:pt x="105143" y="115747"/>
                </a:moveTo>
                <a:lnTo>
                  <a:pt x="99123" y="112064"/>
                </a:lnTo>
                <a:lnTo>
                  <a:pt x="100685" y="113525"/>
                </a:lnTo>
                <a:lnTo>
                  <a:pt x="102120" y="115443"/>
                </a:lnTo>
                <a:lnTo>
                  <a:pt x="103454" y="117513"/>
                </a:lnTo>
                <a:lnTo>
                  <a:pt x="105143" y="115747"/>
                </a:lnTo>
                <a:close/>
              </a:path>
              <a:path w="450850" h="344805">
                <a:moveTo>
                  <a:pt x="105321" y="257416"/>
                </a:moveTo>
                <a:lnTo>
                  <a:pt x="104521" y="253250"/>
                </a:lnTo>
                <a:lnTo>
                  <a:pt x="104140" y="251244"/>
                </a:lnTo>
                <a:lnTo>
                  <a:pt x="97155" y="247053"/>
                </a:lnTo>
                <a:lnTo>
                  <a:pt x="98488" y="245313"/>
                </a:lnTo>
                <a:lnTo>
                  <a:pt x="100076" y="243230"/>
                </a:lnTo>
                <a:lnTo>
                  <a:pt x="98120" y="245275"/>
                </a:lnTo>
                <a:lnTo>
                  <a:pt x="94729" y="242189"/>
                </a:lnTo>
                <a:lnTo>
                  <a:pt x="91287" y="240728"/>
                </a:lnTo>
                <a:lnTo>
                  <a:pt x="96850" y="237490"/>
                </a:lnTo>
                <a:lnTo>
                  <a:pt x="93268" y="233260"/>
                </a:lnTo>
                <a:lnTo>
                  <a:pt x="93929" y="232727"/>
                </a:lnTo>
                <a:lnTo>
                  <a:pt x="95973" y="231101"/>
                </a:lnTo>
                <a:lnTo>
                  <a:pt x="96113" y="230987"/>
                </a:lnTo>
                <a:lnTo>
                  <a:pt x="95973" y="229044"/>
                </a:lnTo>
                <a:lnTo>
                  <a:pt x="95910" y="228231"/>
                </a:lnTo>
                <a:lnTo>
                  <a:pt x="95669" y="228574"/>
                </a:lnTo>
                <a:lnTo>
                  <a:pt x="95224" y="228841"/>
                </a:lnTo>
                <a:lnTo>
                  <a:pt x="94780" y="228892"/>
                </a:lnTo>
                <a:lnTo>
                  <a:pt x="91262" y="228384"/>
                </a:lnTo>
                <a:lnTo>
                  <a:pt x="90766" y="224701"/>
                </a:lnTo>
                <a:lnTo>
                  <a:pt x="90093" y="219671"/>
                </a:lnTo>
                <a:lnTo>
                  <a:pt x="87960" y="224332"/>
                </a:lnTo>
                <a:lnTo>
                  <a:pt x="86347" y="221881"/>
                </a:lnTo>
                <a:lnTo>
                  <a:pt x="87325" y="218198"/>
                </a:lnTo>
                <a:lnTo>
                  <a:pt x="87655" y="216001"/>
                </a:lnTo>
                <a:lnTo>
                  <a:pt x="87820" y="213753"/>
                </a:lnTo>
                <a:lnTo>
                  <a:pt x="93040" y="214960"/>
                </a:lnTo>
                <a:lnTo>
                  <a:pt x="93154" y="214464"/>
                </a:lnTo>
                <a:lnTo>
                  <a:pt x="93929" y="211226"/>
                </a:lnTo>
                <a:lnTo>
                  <a:pt x="94335" y="209511"/>
                </a:lnTo>
                <a:lnTo>
                  <a:pt x="94195" y="208749"/>
                </a:lnTo>
                <a:lnTo>
                  <a:pt x="90678" y="210794"/>
                </a:lnTo>
                <a:lnTo>
                  <a:pt x="89763" y="209943"/>
                </a:lnTo>
                <a:lnTo>
                  <a:pt x="89014" y="209232"/>
                </a:lnTo>
                <a:lnTo>
                  <a:pt x="89141" y="208991"/>
                </a:lnTo>
                <a:lnTo>
                  <a:pt x="90043" y="207327"/>
                </a:lnTo>
                <a:lnTo>
                  <a:pt x="90144" y="205562"/>
                </a:lnTo>
                <a:lnTo>
                  <a:pt x="86385" y="208635"/>
                </a:lnTo>
                <a:lnTo>
                  <a:pt x="85001" y="202590"/>
                </a:lnTo>
                <a:lnTo>
                  <a:pt x="82791" y="209016"/>
                </a:lnTo>
                <a:lnTo>
                  <a:pt x="82143" y="206171"/>
                </a:lnTo>
                <a:lnTo>
                  <a:pt x="39852" y="200583"/>
                </a:lnTo>
                <a:lnTo>
                  <a:pt x="38735" y="204711"/>
                </a:lnTo>
                <a:lnTo>
                  <a:pt x="40944" y="209816"/>
                </a:lnTo>
                <a:lnTo>
                  <a:pt x="44831" y="212572"/>
                </a:lnTo>
                <a:lnTo>
                  <a:pt x="47764" y="215874"/>
                </a:lnTo>
                <a:lnTo>
                  <a:pt x="47142" y="222618"/>
                </a:lnTo>
                <a:lnTo>
                  <a:pt x="45364" y="222821"/>
                </a:lnTo>
                <a:lnTo>
                  <a:pt x="43243" y="227457"/>
                </a:lnTo>
                <a:lnTo>
                  <a:pt x="39712" y="226936"/>
                </a:lnTo>
                <a:lnTo>
                  <a:pt x="44919" y="229019"/>
                </a:lnTo>
                <a:lnTo>
                  <a:pt x="45262" y="227723"/>
                </a:lnTo>
                <a:lnTo>
                  <a:pt x="46113" y="224485"/>
                </a:lnTo>
                <a:lnTo>
                  <a:pt x="47434" y="231381"/>
                </a:lnTo>
                <a:lnTo>
                  <a:pt x="46824" y="227063"/>
                </a:lnTo>
                <a:lnTo>
                  <a:pt x="52997" y="228155"/>
                </a:lnTo>
                <a:lnTo>
                  <a:pt x="55638" y="228752"/>
                </a:lnTo>
                <a:lnTo>
                  <a:pt x="55664" y="230162"/>
                </a:lnTo>
                <a:lnTo>
                  <a:pt x="59080" y="228688"/>
                </a:lnTo>
                <a:lnTo>
                  <a:pt x="60121" y="228244"/>
                </a:lnTo>
                <a:lnTo>
                  <a:pt x="60579" y="234378"/>
                </a:lnTo>
                <a:lnTo>
                  <a:pt x="69291" y="236931"/>
                </a:lnTo>
                <a:lnTo>
                  <a:pt x="64249" y="245465"/>
                </a:lnTo>
                <a:lnTo>
                  <a:pt x="61442" y="247535"/>
                </a:lnTo>
                <a:lnTo>
                  <a:pt x="59842" y="245059"/>
                </a:lnTo>
                <a:lnTo>
                  <a:pt x="56972" y="248005"/>
                </a:lnTo>
                <a:lnTo>
                  <a:pt x="54800" y="253530"/>
                </a:lnTo>
                <a:lnTo>
                  <a:pt x="56680" y="252450"/>
                </a:lnTo>
                <a:lnTo>
                  <a:pt x="59182" y="254825"/>
                </a:lnTo>
                <a:lnTo>
                  <a:pt x="54038" y="255181"/>
                </a:lnTo>
                <a:lnTo>
                  <a:pt x="51904" y="251980"/>
                </a:lnTo>
                <a:lnTo>
                  <a:pt x="49898" y="249262"/>
                </a:lnTo>
                <a:lnTo>
                  <a:pt x="45466" y="250964"/>
                </a:lnTo>
                <a:lnTo>
                  <a:pt x="45173" y="251091"/>
                </a:lnTo>
                <a:lnTo>
                  <a:pt x="45720" y="256286"/>
                </a:lnTo>
                <a:lnTo>
                  <a:pt x="50863" y="259232"/>
                </a:lnTo>
                <a:lnTo>
                  <a:pt x="46875" y="264998"/>
                </a:lnTo>
                <a:lnTo>
                  <a:pt x="49834" y="261162"/>
                </a:lnTo>
                <a:lnTo>
                  <a:pt x="56007" y="262229"/>
                </a:lnTo>
                <a:lnTo>
                  <a:pt x="54838" y="265887"/>
                </a:lnTo>
                <a:lnTo>
                  <a:pt x="52158" y="266179"/>
                </a:lnTo>
                <a:lnTo>
                  <a:pt x="53378" y="267589"/>
                </a:lnTo>
                <a:lnTo>
                  <a:pt x="54406" y="269443"/>
                </a:lnTo>
                <a:lnTo>
                  <a:pt x="55257" y="271437"/>
                </a:lnTo>
                <a:lnTo>
                  <a:pt x="60655" y="273646"/>
                </a:lnTo>
                <a:lnTo>
                  <a:pt x="65963" y="276021"/>
                </a:lnTo>
                <a:lnTo>
                  <a:pt x="71412" y="278028"/>
                </a:lnTo>
                <a:lnTo>
                  <a:pt x="72339" y="275932"/>
                </a:lnTo>
                <a:lnTo>
                  <a:pt x="72783" y="274027"/>
                </a:lnTo>
                <a:lnTo>
                  <a:pt x="71450" y="272884"/>
                </a:lnTo>
                <a:lnTo>
                  <a:pt x="75996" y="275882"/>
                </a:lnTo>
                <a:lnTo>
                  <a:pt x="76936" y="274002"/>
                </a:lnTo>
                <a:lnTo>
                  <a:pt x="78460" y="273824"/>
                </a:lnTo>
                <a:lnTo>
                  <a:pt x="79717" y="273659"/>
                </a:lnTo>
                <a:lnTo>
                  <a:pt x="77101" y="267817"/>
                </a:lnTo>
                <a:lnTo>
                  <a:pt x="75374" y="265430"/>
                </a:lnTo>
                <a:lnTo>
                  <a:pt x="77177" y="264782"/>
                </a:lnTo>
                <a:lnTo>
                  <a:pt x="82791" y="262775"/>
                </a:lnTo>
                <a:lnTo>
                  <a:pt x="82588" y="268922"/>
                </a:lnTo>
                <a:lnTo>
                  <a:pt x="92748" y="267627"/>
                </a:lnTo>
                <a:lnTo>
                  <a:pt x="95491" y="265493"/>
                </a:lnTo>
                <a:lnTo>
                  <a:pt x="95745" y="264490"/>
                </a:lnTo>
                <a:lnTo>
                  <a:pt x="96697" y="260832"/>
                </a:lnTo>
                <a:lnTo>
                  <a:pt x="97485" y="257860"/>
                </a:lnTo>
                <a:lnTo>
                  <a:pt x="97612" y="257365"/>
                </a:lnTo>
                <a:lnTo>
                  <a:pt x="99225" y="262369"/>
                </a:lnTo>
                <a:lnTo>
                  <a:pt x="99263" y="260616"/>
                </a:lnTo>
                <a:lnTo>
                  <a:pt x="101130" y="259499"/>
                </a:lnTo>
                <a:lnTo>
                  <a:pt x="101942" y="258610"/>
                </a:lnTo>
                <a:lnTo>
                  <a:pt x="102108" y="258470"/>
                </a:lnTo>
                <a:lnTo>
                  <a:pt x="103212" y="258114"/>
                </a:lnTo>
                <a:lnTo>
                  <a:pt x="105321" y="257416"/>
                </a:lnTo>
                <a:close/>
              </a:path>
              <a:path w="450850" h="344805">
                <a:moveTo>
                  <a:pt x="106629" y="256997"/>
                </a:moveTo>
                <a:lnTo>
                  <a:pt x="105321" y="257416"/>
                </a:lnTo>
                <a:lnTo>
                  <a:pt x="105956" y="260718"/>
                </a:lnTo>
                <a:lnTo>
                  <a:pt x="106629" y="256997"/>
                </a:lnTo>
                <a:close/>
              </a:path>
              <a:path w="450850" h="344805">
                <a:moveTo>
                  <a:pt x="107962" y="263944"/>
                </a:moveTo>
                <a:lnTo>
                  <a:pt x="106413" y="263093"/>
                </a:lnTo>
                <a:lnTo>
                  <a:pt x="105956" y="260718"/>
                </a:lnTo>
                <a:lnTo>
                  <a:pt x="105498" y="263207"/>
                </a:lnTo>
                <a:lnTo>
                  <a:pt x="103606" y="266979"/>
                </a:lnTo>
                <a:lnTo>
                  <a:pt x="107226" y="264731"/>
                </a:lnTo>
                <a:lnTo>
                  <a:pt x="107962" y="263944"/>
                </a:lnTo>
                <a:close/>
              </a:path>
              <a:path w="450850" h="344805">
                <a:moveTo>
                  <a:pt x="108204" y="263677"/>
                </a:moveTo>
                <a:lnTo>
                  <a:pt x="107962" y="263944"/>
                </a:lnTo>
                <a:lnTo>
                  <a:pt x="108140" y="264045"/>
                </a:lnTo>
                <a:lnTo>
                  <a:pt x="108204" y="263677"/>
                </a:lnTo>
                <a:close/>
              </a:path>
              <a:path w="450850" h="344805">
                <a:moveTo>
                  <a:pt x="110032" y="70853"/>
                </a:moveTo>
                <a:lnTo>
                  <a:pt x="109093" y="70713"/>
                </a:lnTo>
                <a:lnTo>
                  <a:pt x="109588" y="71170"/>
                </a:lnTo>
                <a:lnTo>
                  <a:pt x="110032" y="70853"/>
                </a:lnTo>
                <a:close/>
              </a:path>
              <a:path w="450850" h="344805">
                <a:moveTo>
                  <a:pt x="110464" y="161467"/>
                </a:moveTo>
                <a:lnTo>
                  <a:pt x="109575" y="158965"/>
                </a:lnTo>
                <a:lnTo>
                  <a:pt x="106540" y="161417"/>
                </a:lnTo>
                <a:lnTo>
                  <a:pt x="110464" y="161467"/>
                </a:lnTo>
                <a:close/>
              </a:path>
              <a:path w="450850" h="344805">
                <a:moveTo>
                  <a:pt x="113614" y="161505"/>
                </a:moveTo>
                <a:lnTo>
                  <a:pt x="110464" y="161467"/>
                </a:lnTo>
                <a:lnTo>
                  <a:pt x="110896" y="162674"/>
                </a:lnTo>
                <a:lnTo>
                  <a:pt x="113614" y="161505"/>
                </a:lnTo>
                <a:close/>
              </a:path>
              <a:path w="450850" h="344805">
                <a:moveTo>
                  <a:pt x="114020" y="37592"/>
                </a:moveTo>
                <a:lnTo>
                  <a:pt x="113525" y="34277"/>
                </a:lnTo>
                <a:lnTo>
                  <a:pt x="110718" y="36385"/>
                </a:lnTo>
                <a:lnTo>
                  <a:pt x="114020" y="37592"/>
                </a:lnTo>
                <a:close/>
              </a:path>
              <a:path w="450850" h="344805">
                <a:moveTo>
                  <a:pt x="117678" y="72059"/>
                </a:moveTo>
                <a:lnTo>
                  <a:pt x="113652" y="68364"/>
                </a:lnTo>
                <a:lnTo>
                  <a:pt x="110032" y="70853"/>
                </a:lnTo>
                <a:lnTo>
                  <a:pt x="117678" y="72059"/>
                </a:lnTo>
                <a:close/>
              </a:path>
              <a:path w="450850" h="344805">
                <a:moveTo>
                  <a:pt x="117843" y="81622"/>
                </a:moveTo>
                <a:lnTo>
                  <a:pt x="117690" y="75476"/>
                </a:lnTo>
                <a:lnTo>
                  <a:pt x="117678" y="74752"/>
                </a:lnTo>
                <a:lnTo>
                  <a:pt x="117627" y="72986"/>
                </a:lnTo>
                <a:lnTo>
                  <a:pt x="117500" y="74726"/>
                </a:lnTo>
                <a:lnTo>
                  <a:pt x="112318" y="73698"/>
                </a:lnTo>
                <a:lnTo>
                  <a:pt x="109588" y="71170"/>
                </a:lnTo>
                <a:lnTo>
                  <a:pt x="109042" y="71539"/>
                </a:lnTo>
                <a:lnTo>
                  <a:pt x="113055" y="75311"/>
                </a:lnTo>
                <a:lnTo>
                  <a:pt x="108534" y="77660"/>
                </a:lnTo>
                <a:lnTo>
                  <a:pt x="105930" y="73914"/>
                </a:lnTo>
                <a:lnTo>
                  <a:pt x="106057" y="72872"/>
                </a:lnTo>
                <a:lnTo>
                  <a:pt x="106349" y="71501"/>
                </a:lnTo>
                <a:lnTo>
                  <a:pt x="106705" y="69875"/>
                </a:lnTo>
                <a:lnTo>
                  <a:pt x="107657" y="66421"/>
                </a:lnTo>
                <a:lnTo>
                  <a:pt x="105410" y="63487"/>
                </a:lnTo>
                <a:lnTo>
                  <a:pt x="106845" y="66713"/>
                </a:lnTo>
                <a:lnTo>
                  <a:pt x="101422" y="69176"/>
                </a:lnTo>
                <a:lnTo>
                  <a:pt x="98882" y="68668"/>
                </a:lnTo>
                <a:lnTo>
                  <a:pt x="100469" y="67881"/>
                </a:lnTo>
                <a:lnTo>
                  <a:pt x="106108" y="65100"/>
                </a:lnTo>
                <a:lnTo>
                  <a:pt x="95732" y="65671"/>
                </a:lnTo>
                <a:lnTo>
                  <a:pt x="92036" y="67894"/>
                </a:lnTo>
                <a:lnTo>
                  <a:pt x="96050" y="67297"/>
                </a:lnTo>
                <a:lnTo>
                  <a:pt x="98336" y="69913"/>
                </a:lnTo>
                <a:lnTo>
                  <a:pt x="100634" y="72377"/>
                </a:lnTo>
                <a:lnTo>
                  <a:pt x="104711" y="71285"/>
                </a:lnTo>
                <a:lnTo>
                  <a:pt x="104127" y="78244"/>
                </a:lnTo>
                <a:lnTo>
                  <a:pt x="108305" y="80264"/>
                </a:lnTo>
                <a:lnTo>
                  <a:pt x="111175" y="78016"/>
                </a:lnTo>
                <a:lnTo>
                  <a:pt x="114871" y="75107"/>
                </a:lnTo>
                <a:lnTo>
                  <a:pt x="117843" y="81622"/>
                </a:lnTo>
                <a:close/>
              </a:path>
              <a:path w="450850" h="344805">
                <a:moveTo>
                  <a:pt x="119087" y="160045"/>
                </a:moveTo>
                <a:lnTo>
                  <a:pt x="119024" y="158546"/>
                </a:lnTo>
                <a:lnTo>
                  <a:pt x="116408" y="160324"/>
                </a:lnTo>
                <a:lnTo>
                  <a:pt x="119087" y="160045"/>
                </a:lnTo>
                <a:close/>
              </a:path>
              <a:path w="450850" h="344805">
                <a:moveTo>
                  <a:pt x="121043" y="144830"/>
                </a:moveTo>
                <a:lnTo>
                  <a:pt x="116179" y="150647"/>
                </a:lnTo>
                <a:lnTo>
                  <a:pt x="117627" y="142557"/>
                </a:lnTo>
                <a:lnTo>
                  <a:pt x="116370" y="141579"/>
                </a:lnTo>
                <a:lnTo>
                  <a:pt x="115150" y="139725"/>
                </a:lnTo>
                <a:lnTo>
                  <a:pt x="113919" y="137363"/>
                </a:lnTo>
                <a:lnTo>
                  <a:pt x="113144" y="136042"/>
                </a:lnTo>
                <a:lnTo>
                  <a:pt x="113080" y="135267"/>
                </a:lnTo>
                <a:lnTo>
                  <a:pt x="111658" y="133121"/>
                </a:lnTo>
                <a:lnTo>
                  <a:pt x="109537" y="128701"/>
                </a:lnTo>
                <a:lnTo>
                  <a:pt x="107797" y="125095"/>
                </a:lnTo>
                <a:lnTo>
                  <a:pt x="105968" y="121475"/>
                </a:lnTo>
                <a:lnTo>
                  <a:pt x="105676" y="120878"/>
                </a:lnTo>
                <a:lnTo>
                  <a:pt x="103454" y="117513"/>
                </a:lnTo>
                <a:lnTo>
                  <a:pt x="100393" y="120726"/>
                </a:lnTo>
                <a:lnTo>
                  <a:pt x="98691" y="118224"/>
                </a:lnTo>
                <a:lnTo>
                  <a:pt x="98590" y="117817"/>
                </a:lnTo>
                <a:lnTo>
                  <a:pt x="98044" y="115697"/>
                </a:lnTo>
                <a:lnTo>
                  <a:pt x="95453" y="114274"/>
                </a:lnTo>
                <a:lnTo>
                  <a:pt x="93472" y="117144"/>
                </a:lnTo>
                <a:lnTo>
                  <a:pt x="93268" y="116801"/>
                </a:lnTo>
                <a:lnTo>
                  <a:pt x="94170" y="120599"/>
                </a:lnTo>
                <a:lnTo>
                  <a:pt x="90500" y="122796"/>
                </a:lnTo>
                <a:lnTo>
                  <a:pt x="85242" y="121704"/>
                </a:lnTo>
                <a:lnTo>
                  <a:pt x="82232" y="127355"/>
                </a:lnTo>
                <a:lnTo>
                  <a:pt x="87630" y="125806"/>
                </a:lnTo>
                <a:lnTo>
                  <a:pt x="90500" y="136855"/>
                </a:lnTo>
                <a:lnTo>
                  <a:pt x="100520" y="137731"/>
                </a:lnTo>
                <a:lnTo>
                  <a:pt x="99682" y="135102"/>
                </a:lnTo>
                <a:lnTo>
                  <a:pt x="103454" y="132029"/>
                </a:lnTo>
                <a:lnTo>
                  <a:pt x="105092" y="137337"/>
                </a:lnTo>
                <a:lnTo>
                  <a:pt x="104076" y="140131"/>
                </a:lnTo>
                <a:lnTo>
                  <a:pt x="102184" y="141198"/>
                </a:lnTo>
                <a:lnTo>
                  <a:pt x="97548" y="143459"/>
                </a:lnTo>
                <a:lnTo>
                  <a:pt x="99250" y="145999"/>
                </a:lnTo>
                <a:lnTo>
                  <a:pt x="100406" y="143789"/>
                </a:lnTo>
                <a:lnTo>
                  <a:pt x="102565" y="141516"/>
                </a:lnTo>
                <a:lnTo>
                  <a:pt x="105346" y="141681"/>
                </a:lnTo>
                <a:lnTo>
                  <a:pt x="107492" y="141224"/>
                </a:lnTo>
                <a:lnTo>
                  <a:pt x="109169" y="142125"/>
                </a:lnTo>
                <a:lnTo>
                  <a:pt x="108978" y="143230"/>
                </a:lnTo>
                <a:lnTo>
                  <a:pt x="108546" y="145300"/>
                </a:lnTo>
                <a:lnTo>
                  <a:pt x="104940" y="145694"/>
                </a:lnTo>
                <a:lnTo>
                  <a:pt x="106578" y="148805"/>
                </a:lnTo>
                <a:lnTo>
                  <a:pt x="110083" y="150215"/>
                </a:lnTo>
                <a:lnTo>
                  <a:pt x="112395" y="152069"/>
                </a:lnTo>
                <a:lnTo>
                  <a:pt x="110439" y="156552"/>
                </a:lnTo>
                <a:lnTo>
                  <a:pt x="107759" y="156857"/>
                </a:lnTo>
                <a:lnTo>
                  <a:pt x="109397" y="158470"/>
                </a:lnTo>
                <a:lnTo>
                  <a:pt x="109575" y="158965"/>
                </a:lnTo>
                <a:lnTo>
                  <a:pt x="114007" y="155359"/>
                </a:lnTo>
                <a:lnTo>
                  <a:pt x="114185" y="153873"/>
                </a:lnTo>
                <a:lnTo>
                  <a:pt x="114274" y="152628"/>
                </a:lnTo>
                <a:lnTo>
                  <a:pt x="118732" y="152146"/>
                </a:lnTo>
                <a:lnTo>
                  <a:pt x="119024" y="158546"/>
                </a:lnTo>
                <a:lnTo>
                  <a:pt x="120929" y="157264"/>
                </a:lnTo>
                <a:lnTo>
                  <a:pt x="121005" y="156286"/>
                </a:lnTo>
                <a:lnTo>
                  <a:pt x="121018" y="152450"/>
                </a:lnTo>
                <a:lnTo>
                  <a:pt x="121031" y="151282"/>
                </a:lnTo>
                <a:lnTo>
                  <a:pt x="121043" y="144830"/>
                </a:lnTo>
                <a:close/>
              </a:path>
              <a:path w="450850" h="344805">
                <a:moveTo>
                  <a:pt x="123583" y="157772"/>
                </a:moveTo>
                <a:lnTo>
                  <a:pt x="121005" y="158064"/>
                </a:lnTo>
                <a:lnTo>
                  <a:pt x="121005" y="157264"/>
                </a:lnTo>
                <a:lnTo>
                  <a:pt x="117055" y="163791"/>
                </a:lnTo>
                <a:lnTo>
                  <a:pt x="122986" y="158330"/>
                </a:lnTo>
                <a:lnTo>
                  <a:pt x="123583" y="157772"/>
                </a:lnTo>
                <a:close/>
              </a:path>
              <a:path w="450850" h="344805">
                <a:moveTo>
                  <a:pt x="124968" y="157619"/>
                </a:moveTo>
                <a:lnTo>
                  <a:pt x="124675" y="156768"/>
                </a:lnTo>
                <a:lnTo>
                  <a:pt x="123583" y="157772"/>
                </a:lnTo>
                <a:lnTo>
                  <a:pt x="124968" y="157619"/>
                </a:lnTo>
                <a:close/>
              </a:path>
              <a:path w="450850" h="344805">
                <a:moveTo>
                  <a:pt x="125755" y="9906"/>
                </a:moveTo>
                <a:lnTo>
                  <a:pt x="122161" y="5473"/>
                </a:lnTo>
                <a:lnTo>
                  <a:pt x="120307" y="6578"/>
                </a:lnTo>
                <a:lnTo>
                  <a:pt x="120827" y="8991"/>
                </a:lnTo>
                <a:lnTo>
                  <a:pt x="119113" y="9220"/>
                </a:lnTo>
                <a:lnTo>
                  <a:pt x="120815" y="15621"/>
                </a:lnTo>
                <a:lnTo>
                  <a:pt x="122008" y="12941"/>
                </a:lnTo>
                <a:lnTo>
                  <a:pt x="124282" y="8432"/>
                </a:lnTo>
                <a:lnTo>
                  <a:pt x="125755" y="9906"/>
                </a:lnTo>
                <a:close/>
              </a:path>
              <a:path w="450850" h="344805">
                <a:moveTo>
                  <a:pt x="127546" y="272046"/>
                </a:moveTo>
                <a:lnTo>
                  <a:pt x="116459" y="267017"/>
                </a:lnTo>
                <a:lnTo>
                  <a:pt x="116154" y="266877"/>
                </a:lnTo>
                <a:lnTo>
                  <a:pt x="117259" y="260591"/>
                </a:lnTo>
                <a:lnTo>
                  <a:pt x="115379" y="263474"/>
                </a:lnTo>
                <a:lnTo>
                  <a:pt x="114477" y="263626"/>
                </a:lnTo>
                <a:lnTo>
                  <a:pt x="112598" y="266509"/>
                </a:lnTo>
                <a:lnTo>
                  <a:pt x="108140" y="264045"/>
                </a:lnTo>
                <a:lnTo>
                  <a:pt x="107124" y="269963"/>
                </a:lnTo>
                <a:lnTo>
                  <a:pt x="117729" y="275412"/>
                </a:lnTo>
                <a:lnTo>
                  <a:pt x="118516" y="281533"/>
                </a:lnTo>
                <a:lnTo>
                  <a:pt x="118503" y="280835"/>
                </a:lnTo>
                <a:lnTo>
                  <a:pt x="118529" y="280098"/>
                </a:lnTo>
                <a:lnTo>
                  <a:pt x="118592" y="278815"/>
                </a:lnTo>
                <a:lnTo>
                  <a:pt x="119456" y="277799"/>
                </a:lnTo>
                <a:lnTo>
                  <a:pt x="123850" y="281533"/>
                </a:lnTo>
                <a:lnTo>
                  <a:pt x="125018" y="278536"/>
                </a:lnTo>
                <a:lnTo>
                  <a:pt x="127546" y="272046"/>
                </a:lnTo>
                <a:close/>
              </a:path>
              <a:path w="450850" h="344805">
                <a:moveTo>
                  <a:pt x="130949" y="156095"/>
                </a:moveTo>
                <a:lnTo>
                  <a:pt x="130289" y="155333"/>
                </a:lnTo>
                <a:lnTo>
                  <a:pt x="126796" y="151257"/>
                </a:lnTo>
                <a:lnTo>
                  <a:pt x="126403" y="157467"/>
                </a:lnTo>
                <a:lnTo>
                  <a:pt x="124968" y="157619"/>
                </a:lnTo>
                <a:lnTo>
                  <a:pt x="126136" y="161036"/>
                </a:lnTo>
                <a:lnTo>
                  <a:pt x="127368" y="156464"/>
                </a:lnTo>
                <a:lnTo>
                  <a:pt x="130098" y="155308"/>
                </a:lnTo>
                <a:lnTo>
                  <a:pt x="130949" y="156095"/>
                </a:lnTo>
                <a:close/>
              </a:path>
              <a:path w="450850" h="344805">
                <a:moveTo>
                  <a:pt x="133083" y="4076"/>
                </a:moveTo>
                <a:lnTo>
                  <a:pt x="132651" y="2209"/>
                </a:lnTo>
                <a:lnTo>
                  <a:pt x="132054" y="6997"/>
                </a:lnTo>
                <a:lnTo>
                  <a:pt x="132524" y="5588"/>
                </a:lnTo>
                <a:lnTo>
                  <a:pt x="133083" y="4076"/>
                </a:lnTo>
                <a:close/>
              </a:path>
              <a:path w="450850" h="344805">
                <a:moveTo>
                  <a:pt x="138785" y="13703"/>
                </a:moveTo>
                <a:lnTo>
                  <a:pt x="135978" y="9144"/>
                </a:lnTo>
                <a:lnTo>
                  <a:pt x="136182" y="7454"/>
                </a:lnTo>
                <a:lnTo>
                  <a:pt x="134493" y="7708"/>
                </a:lnTo>
                <a:lnTo>
                  <a:pt x="133388" y="9537"/>
                </a:lnTo>
                <a:lnTo>
                  <a:pt x="131800" y="8978"/>
                </a:lnTo>
                <a:lnTo>
                  <a:pt x="132054" y="6997"/>
                </a:lnTo>
                <a:lnTo>
                  <a:pt x="131318" y="9156"/>
                </a:lnTo>
                <a:lnTo>
                  <a:pt x="130797" y="11061"/>
                </a:lnTo>
                <a:lnTo>
                  <a:pt x="134620" y="13512"/>
                </a:lnTo>
                <a:lnTo>
                  <a:pt x="138785" y="13703"/>
                </a:lnTo>
                <a:close/>
              </a:path>
              <a:path w="450850" h="344805">
                <a:moveTo>
                  <a:pt x="140716" y="117132"/>
                </a:moveTo>
                <a:lnTo>
                  <a:pt x="134835" y="112433"/>
                </a:lnTo>
                <a:lnTo>
                  <a:pt x="136093" y="120230"/>
                </a:lnTo>
                <a:lnTo>
                  <a:pt x="125641" y="116967"/>
                </a:lnTo>
                <a:lnTo>
                  <a:pt x="126949" y="123875"/>
                </a:lnTo>
                <a:lnTo>
                  <a:pt x="131889" y="129527"/>
                </a:lnTo>
                <a:lnTo>
                  <a:pt x="136969" y="120154"/>
                </a:lnTo>
                <a:lnTo>
                  <a:pt x="140716" y="117132"/>
                </a:lnTo>
                <a:close/>
              </a:path>
              <a:path w="450850" h="344805">
                <a:moveTo>
                  <a:pt x="149987" y="124904"/>
                </a:moveTo>
                <a:lnTo>
                  <a:pt x="149110" y="125031"/>
                </a:lnTo>
                <a:lnTo>
                  <a:pt x="147840" y="130441"/>
                </a:lnTo>
                <a:lnTo>
                  <a:pt x="145338" y="128079"/>
                </a:lnTo>
                <a:lnTo>
                  <a:pt x="146812" y="132334"/>
                </a:lnTo>
                <a:lnTo>
                  <a:pt x="148564" y="133007"/>
                </a:lnTo>
                <a:lnTo>
                  <a:pt x="149987" y="124904"/>
                </a:lnTo>
                <a:close/>
              </a:path>
              <a:path w="450850" h="344805">
                <a:moveTo>
                  <a:pt x="172923" y="82689"/>
                </a:moveTo>
                <a:lnTo>
                  <a:pt x="170776" y="81597"/>
                </a:lnTo>
                <a:lnTo>
                  <a:pt x="168249" y="80048"/>
                </a:lnTo>
                <a:lnTo>
                  <a:pt x="166370" y="78282"/>
                </a:lnTo>
                <a:lnTo>
                  <a:pt x="166966" y="78828"/>
                </a:lnTo>
                <a:lnTo>
                  <a:pt x="166560" y="78206"/>
                </a:lnTo>
                <a:lnTo>
                  <a:pt x="166281" y="77495"/>
                </a:lnTo>
                <a:lnTo>
                  <a:pt x="166509" y="76606"/>
                </a:lnTo>
                <a:lnTo>
                  <a:pt x="167716" y="75361"/>
                </a:lnTo>
                <a:lnTo>
                  <a:pt x="163029" y="78511"/>
                </a:lnTo>
                <a:lnTo>
                  <a:pt x="160223" y="71145"/>
                </a:lnTo>
                <a:lnTo>
                  <a:pt x="156756" y="70751"/>
                </a:lnTo>
                <a:lnTo>
                  <a:pt x="161836" y="63703"/>
                </a:lnTo>
                <a:lnTo>
                  <a:pt x="148805" y="63804"/>
                </a:lnTo>
                <a:lnTo>
                  <a:pt x="150901" y="58305"/>
                </a:lnTo>
                <a:lnTo>
                  <a:pt x="149796" y="59994"/>
                </a:lnTo>
                <a:lnTo>
                  <a:pt x="148310" y="61683"/>
                </a:lnTo>
                <a:lnTo>
                  <a:pt x="146507" y="61328"/>
                </a:lnTo>
                <a:lnTo>
                  <a:pt x="146748" y="57785"/>
                </a:lnTo>
                <a:lnTo>
                  <a:pt x="151701" y="49237"/>
                </a:lnTo>
                <a:lnTo>
                  <a:pt x="148475" y="46253"/>
                </a:lnTo>
                <a:lnTo>
                  <a:pt x="148882" y="52260"/>
                </a:lnTo>
                <a:lnTo>
                  <a:pt x="143954" y="48615"/>
                </a:lnTo>
                <a:lnTo>
                  <a:pt x="142328" y="47104"/>
                </a:lnTo>
                <a:lnTo>
                  <a:pt x="146138" y="43141"/>
                </a:lnTo>
                <a:lnTo>
                  <a:pt x="143649" y="40894"/>
                </a:lnTo>
                <a:lnTo>
                  <a:pt x="137871" y="39192"/>
                </a:lnTo>
                <a:lnTo>
                  <a:pt x="137210" y="46113"/>
                </a:lnTo>
                <a:lnTo>
                  <a:pt x="135699" y="43802"/>
                </a:lnTo>
                <a:lnTo>
                  <a:pt x="134861" y="53340"/>
                </a:lnTo>
                <a:lnTo>
                  <a:pt x="136982" y="48717"/>
                </a:lnTo>
                <a:lnTo>
                  <a:pt x="141008" y="53594"/>
                </a:lnTo>
                <a:lnTo>
                  <a:pt x="139446" y="60147"/>
                </a:lnTo>
                <a:lnTo>
                  <a:pt x="138468" y="66179"/>
                </a:lnTo>
                <a:lnTo>
                  <a:pt x="144246" y="69481"/>
                </a:lnTo>
                <a:lnTo>
                  <a:pt x="141020" y="79629"/>
                </a:lnTo>
                <a:lnTo>
                  <a:pt x="146646" y="80924"/>
                </a:lnTo>
                <a:lnTo>
                  <a:pt x="152895" y="88061"/>
                </a:lnTo>
                <a:lnTo>
                  <a:pt x="157226" y="88176"/>
                </a:lnTo>
                <a:lnTo>
                  <a:pt x="159956" y="92710"/>
                </a:lnTo>
                <a:lnTo>
                  <a:pt x="155257" y="95808"/>
                </a:lnTo>
                <a:lnTo>
                  <a:pt x="156133" y="100406"/>
                </a:lnTo>
                <a:lnTo>
                  <a:pt x="162242" y="102400"/>
                </a:lnTo>
                <a:lnTo>
                  <a:pt x="162712" y="95300"/>
                </a:lnTo>
                <a:lnTo>
                  <a:pt x="168173" y="93814"/>
                </a:lnTo>
                <a:lnTo>
                  <a:pt x="168224" y="92925"/>
                </a:lnTo>
                <a:lnTo>
                  <a:pt x="166839" y="86906"/>
                </a:lnTo>
                <a:lnTo>
                  <a:pt x="172288" y="85407"/>
                </a:lnTo>
                <a:lnTo>
                  <a:pt x="172923" y="82689"/>
                </a:lnTo>
                <a:close/>
              </a:path>
              <a:path w="450850" h="344805">
                <a:moveTo>
                  <a:pt x="179692" y="192595"/>
                </a:moveTo>
                <a:lnTo>
                  <a:pt x="179082" y="191389"/>
                </a:lnTo>
                <a:lnTo>
                  <a:pt x="178562" y="193370"/>
                </a:lnTo>
                <a:lnTo>
                  <a:pt x="179692" y="192595"/>
                </a:lnTo>
                <a:close/>
              </a:path>
              <a:path w="450850" h="344805">
                <a:moveTo>
                  <a:pt x="183349" y="137642"/>
                </a:moveTo>
                <a:lnTo>
                  <a:pt x="182130" y="137477"/>
                </a:lnTo>
                <a:lnTo>
                  <a:pt x="183095" y="138747"/>
                </a:lnTo>
                <a:lnTo>
                  <a:pt x="183349" y="137642"/>
                </a:lnTo>
                <a:close/>
              </a:path>
              <a:path w="450850" h="344805">
                <a:moveTo>
                  <a:pt x="185229" y="192976"/>
                </a:moveTo>
                <a:lnTo>
                  <a:pt x="184810" y="189077"/>
                </a:lnTo>
                <a:lnTo>
                  <a:pt x="179692" y="192595"/>
                </a:lnTo>
                <a:lnTo>
                  <a:pt x="181610" y="196342"/>
                </a:lnTo>
                <a:lnTo>
                  <a:pt x="185229" y="192976"/>
                </a:lnTo>
                <a:close/>
              </a:path>
              <a:path w="450850" h="344805">
                <a:moveTo>
                  <a:pt x="185953" y="125095"/>
                </a:moveTo>
                <a:lnTo>
                  <a:pt x="184886" y="125641"/>
                </a:lnTo>
                <a:lnTo>
                  <a:pt x="183832" y="126415"/>
                </a:lnTo>
                <a:lnTo>
                  <a:pt x="182740" y="127546"/>
                </a:lnTo>
                <a:lnTo>
                  <a:pt x="181914" y="126720"/>
                </a:lnTo>
                <a:lnTo>
                  <a:pt x="184061" y="130708"/>
                </a:lnTo>
                <a:lnTo>
                  <a:pt x="184696" y="127101"/>
                </a:lnTo>
                <a:lnTo>
                  <a:pt x="185953" y="125095"/>
                </a:lnTo>
                <a:close/>
              </a:path>
              <a:path w="450850" h="344805">
                <a:moveTo>
                  <a:pt x="188328" y="124231"/>
                </a:moveTo>
                <a:lnTo>
                  <a:pt x="187248" y="123520"/>
                </a:lnTo>
                <a:lnTo>
                  <a:pt x="186524" y="124142"/>
                </a:lnTo>
                <a:lnTo>
                  <a:pt x="185953" y="125095"/>
                </a:lnTo>
                <a:lnTo>
                  <a:pt x="186753" y="124675"/>
                </a:lnTo>
                <a:lnTo>
                  <a:pt x="187540" y="124333"/>
                </a:lnTo>
                <a:lnTo>
                  <a:pt x="188328" y="124231"/>
                </a:lnTo>
                <a:close/>
              </a:path>
              <a:path w="450850" h="344805">
                <a:moveTo>
                  <a:pt x="189966" y="126987"/>
                </a:moveTo>
                <a:lnTo>
                  <a:pt x="185305" y="128930"/>
                </a:lnTo>
                <a:lnTo>
                  <a:pt x="183349" y="137642"/>
                </a:lnTo>
                <a:lnTo>
                  <a:pt x="188252" y="138290"/>
                </a:lnTo>
                <a:lnTo>
                  <a:pt x="186893" y="132981"/>
                </a:lnTo>
                <a:lnTo>
                  <a:pt x="189318" y="135864"/>
                </a:lnTo>
                <a:lnTo>
                  <a:pt x="189509" y="133324"/>
                </a:lnTo>
                <a:lnTo>
                  <a:pt x="189966" y="126987"/>
                </a:lnTo>
                <a:close/>
              </a:path>
              <a:path w="450850" h="344805">
                <a:moveTo>
                  <a:pt x="196557" y="186791"/>
                </a:moveTo>
                <a:lnTo>
                  <a:pt x="195643" y="187934"/>
                </a:lnTo>
                <a:lnTo>
                  <a:pt x="196557" y="186791"/>
                </a:lnTo>
                <a:close/>
              </a:path>
              <a:path w="450850" h="344805">
                <a:moveTo>
                  <a:pt x="196710" y="38341"/>
                </a:moveTo>
                <a:lnTo>
                  <a:pt x="196164" y="36677"/>
                </a:lnTo>
                <a:lnTo>
                  <a:pt x="194792" y="34467"/>
                </a:lnTo>
                <a:lnTo>
                  <a:pt x="194246" y="32258"/>
                </a:lnTo>
                <a:lnTo>
                  <a:pt x="194132" y="34582"/>
                </a:lnTo>
                <a:lnTo>
                  <a:pt x="194652" y="36753"/>
                </a:lnTo>
                <a:lnTo>
                  <a:pt x="196710" y="38341"/>
                </a:lnTo>
                <a:close/>
              </a:path>
              <a:path w="450850" h="344805">
                <a:moveTo>
                  <a:pt x="196951" y="40093"/>
                </a:moveTo>
                <a:lnTo>
                  <a:pt x="196862" y="39204"/>
                </a:lnTo>
                <a:lnTo>
                  <a:pt x="195300" y="40894"/>
                </a:lnTo>
                <a:lnTo>
                  <a:pt x="196659" y="40754"/>
                </a:lnTo>
                <a:lnTo>
                  <a:pt x="196951" y="40093"/>
                </a:lnTo>
                <a:close/>
              </a:path>
              <a:path w="450850" h="344805">
                <a:moveTo>
                  <a:pt x="197180" y="38887"/>
                </a:moveTo>
                <a:lnTo>
                  <a:pt x="196926" y="38735"/>
                </a:lnTo>
                <a:lnTo>
                  <a:pt x="196913" y="38506"/>
                </a:lnTo>
                <a:lnTo>
                  <a:pt x="196710" y="38341"/>
                </a:lnTo>
                <a:lnTo>
                  <a:pt x="196837" y="38658"/>
                </a:lnTo>
                <a:lnTo>
                  <a:pt x="196850" y="38925"/>
                </a:lnTo>
                <a:lnTo>
                  <a:pt x="196862" y="39204"/>
                </a:lnTo>
                <a:lnTo>
                  <a:pt x="197180" y="38887"/>
                </a:lnTo>
                <a:close/>
              </a:path>
              <a:path w="450850" h="344805">
                <a:moveTo>
                  <a:pt x="198450" y="25958"/>
                </a:moveTo>
                <a:lnTo>
                  <a:pt x="194868" y="24536"/>
                </a:lnTo>
                <a:lnTo>
                  <a:pt x="195122" y="25692"/>
                </a:lnTo>
                <a:lnTo>
                  <a:pt x="194894" y="27266"/>
                </a:lnTo>
                <a:lnTo>
                  <a:pt x="194627" y="28930"/>
                </a:lnTo>
                <a:lnTo>
                  <a:pt x="195186" y="27774"/>
                </a:lnTo>
                <a:lnTo>
                  <a:pt x="196202" y="26720"/>
                </a:lnTo>
                <a:lnTo>
                  <a:pt x="198450" y="25958"/>
                </a:lnTo>
                <a:close/>
              </a:path>
              <a:path w="450850" h="344805">
                <a:moveTo>
                  <a:pt x="209194" y="185839"/>
                </a:moveTo>
                <a:lnTo>
                  <a:pt x="209092" y="185483"/>
                </a:lnTo>
                <a:lnTo>
                  <a:pt x="208889" y="185864"/>
                </a:lnTo>
                <a:lnTo>
                  <a:pt x="209194" y="185839"/>
                </a:lnTo>
                <a:close/>
              </a:path>
              <a:path w="450850" h="344805">
                <a:moveTo>
                  <a:pt x="215366" y="185445"/>
                </a:moveTo>
                <a:lnTo>
                  <a:pt x="209194" y="185839"/>
                </a:lnTo>
                <a:lnTo>
                  <a:pt x="209575" y="187236"/>
                </a:lnTo>
                <a:lnTo>
                  <a:pt x="215366" y="185445"/>
                </a:lnTo>
                <a:close/>
              </a:path>
              <a:path w="450850" h="344805">
                <a:moveTo>
                  <a:pt x="217347" y="6946"/>
                </a:moveTo>
                <a:lnTo>
                  <a:pt x="214922" y="0"/>
                </a:lnTo>
                <a:lnTo>
                  <a:pt x="211899" y="6591"/>
                </a:lnTo>
                <a:lnTo>
                  <a:pt x="217347" y="6946"/>
                </a:lnTo>
                <a:close/>
              </a:path>
              <a:path w="450850" h="344805">
                <a:moveTo>
                  <a:pt x="220421" y="154406"/>
                </a:moveTo>
                <a:lnTo>
                  <a:pt x="218719" y="149415"/>
                </a:lnTo>
                <a:lnTo>
                  <a:pt x="215061" y="152641"/>
                </a:lnTo>
                <a:lnTo>
                  <a:pt x="218986" y="153238"/>
                </a:lnTo>
                <a:lnTo>
                  <a:pt x="215468" y="155651"/>
                </a:lnTo>
                <a:lnTo>
                  <a:pt x="217843" y="155854"/>
                </a:lnTo>
                <a:lnTo>
                  <a:pt x="218554" y="156476"/>
                </a:lnTo>
                <a:lnTo>
                  <a:pt x="220421" y="154406"/>
                </a:lnTo>
                <a:close/>
              </a:path>
              <a:path w="450850" h="344805">
                <a:moveTo>
                  <a:pt x="222846" y="195402"/>
                </a:moveTo>
                <a:lnTo>
                  <a:pt x="222554" y="194081"/>
                </a:lnTo>
                <a:lnTo>
                  <a:pt x="221665" y="194386"/>
                </a:lnTo>
                <a:lnTo>
                  <a:pt x="220814" y="195135"/>
                </a:lnTo>
                <a:lnTo>
                  <a:pt x="222846" y="195402"/>
                </a:lnTo>
                <a:close/>
              </a:path>
              <a:path w="450850" h="344805">
                <a:moveTo>
                  <a:pt x="223227" y="195453"/>
                </a:moveTo>
                <a:lnTo>
                  <a:pt x="222846" y="195402"/>
                </a:lnTo>
                <a:lnTo>
                  <a:pt x="223126" y="196723"/>
                </a:lnTo>
                <a:lnTo>
                  <a:pt x="223227" y="195453"/>
                </a:lnTo>
                <a:close/>
              </a:path>
              <a:path w="450850" h="344805">
                <a:moveTo>
                  <a:pt x="224383" y="104457"/>
                </a:moveTo>
                <a:lnTo>
                  <a:pt x="219240" y="101473"/>
                </a:lnTo>
                <a:lnTo>
                  <a:pt x="217462" y="101676"/>
                </a:lnTo>
                <a:lnTo>
                  <a:pt x="218236" y="103378"/>
                </a:lnTo>
                <a:lnTo>
                  <a:pt x="218173" y="104254"/>
                </a:lnTo>
                <a:lnTo>
                  <a:pt x="224383" y="104457"/>
                </a:lnTo>
                <a:close/>
              </a:path>
              <a:path w="450850" h="344805">
                <a:moveTo>
                  <a:pt x="226809" y="101714"/>
                </a:moveTo>
                <a:lnTo>
                  <a:pt x="226453" y="101384"/>
                </a:lnTo>
                <a:lnTo>
                  <a:pt x="226110" y="101028"/>
                </a:lnTo>
                <a:lnTo>
                  <a:pt x="225513" y="100787"/>
                </a:lnTo>
                <a:lnTo>
                  <a:pt x="225882" y="101854"/>
                </a:lnTo>
                <a:lnTo>
                  <a:pt x="226326" y="102019"/>
                </a:lnTo>
                <a:lnTo>
                  <a:pt x="226809" y="101714"/>
                </a:lnTo>
                <a:close/>
              </a:path>
              <a:path w="450850" h="344805">
                <a:moveTo>
                  <a:pt x="234099" y="111531"/>
                </a:moveTo>
                <a:lnTo>
                  <a:pt x="233502" y="111074"/>
                </a:lnTo>
                <a:lnTo>
                  <a:pt x="231305" y="109194"/>
                </a:lnTo>
                <a:lnTo>
                  <a:pt x="229209" y="111861"/>
                </a:lnTo>
                <a:lnTo>
                  <a:pt x="229349" y="112064"/>
                </a:lnTo>
                <a:lnTo>
                  <a:pt x="231368" y="113703"/>
                </a:lnTo>
                <a:lnTo>
                  <a:pt x="234099" y="111531"/>
                </a:lnTo>
                <a:close/>
              </a:path>
              <a:path w="450850" h="344805">
                <a:moveTo>
                  <a:pt x="236778" y="9334"/>
                </a:moveTo>
                <a:lnTo>
                  <a:pt x="236524" y="9321"/>
                </a:lnTo>
                <a:lnTo>
                  <a:pt x="236499" y="9525"/>
                </a:lnTo>
                <a:lnTo>
                  <a:pt x="236778" y="9334"/>
                </a:lnTo>
                <a:close/>
              </a:path>
              <a:path w="450850" h="344805">
                <a:moveTo>
                  <a:pt x="237934" y="11315"/>
                </a:moveTo>
                <a:lnTo>
                  <a:pt x="237159" y="10871"/>
                </a:lnTo>
                <a:lnTo>
                  <a:pt x="237172" y="10617"/>
                </a:lnTo>
                <a:lnTo>
                  <a:pt x="236385" y="10337"/>
                </a:lnTo>
                <a:lnTo>
                  <a:pt x="236499" y="9525"/>
                </a:lnTo>
                <a:lnTo>
                  <a:pt x="232130" y="12420"/>
                </a:lnTo>
                <a:lnTo>
                  <a:pt x="231228" y="6769"/>
                </a:lnTo>
                <a:lnTo>
                  <a:pt x="228460" y="14478"/>
                </a:lnTo>
                <a:lnTo>
                  <a:pt x="230619" y="13919"/>
                </a:lnTo>
                <a:lnTo>
                  <a:pt x="232752" y="13347"/>
                </a:lnTo>
                <a:lnTo>
                  <a:pt x="233260" y="12573"/>
                </a:lnTo>
                <a:lnTo>
                  <a:pt x="233540" y="11899"/>
                </a:lnTo>
                <a:lnTo>
                  <a:pt x="234403" y="13462"/>
                </a:lnTo>
                <a:lnTo>
                  <a:pt x="234416" y="13919"/>
                </a:lnTo>
                <a:lnTo>
                  <a:pt x="235229" y="13779"/>
                </a:lnTo>
                <a:lnTo>
                  <a:pt x="237807" y="12979"/>
                </a:lnTo>
                <a:lnTo>
                  <a:pt x="237845" y="12471"/>
                </a:lnTo>
                <a:lnTo>
                  <a:pt x="237934" y="11315"/>
                </a:lnTo>
                <a:close/>
              </a:path>
              <a:path w="450850" h="344805">
                <a:moveTo>
                  <a:pt x="237959" y="101219"/>
                </a:moveTo>
                <a:lnTo>
                  <a:pt x="232778" y="99110"/>
                </a:lnTo>
                <a:lnTo>
                  <a:pt x="232956" y="96443"/>
                </a:lnTo>
                <a:lnTo>
                  <a:pt x="230352" y="95402"/>
                </a:lnTo>
                <a:lnTo>
                  <a:pt x="228320" y="100774"/>
                </a:lnTo>
                <a:lnTo>
                  <a:pt x="226809" y="101714"/>
                </a:lnTo>
                <a:lnTo>
                  <a:pt x="228638" y="103314"/>
                </a:lnTo>
                <a:lnTo>
                  <a:pt x="228650" y="105435"/>
                </a:lnTo>
                <a:lnTo>
                  <a:pt x="232486" y="103555"/>
                </a:lnTo>
                <a:lnTo>
                  <a:pt x="237959" y="101219"/>
                </a:lnTo>
                <a:close/>
              </a:path>
              <a:path w="450850" h="344805">
                <a:moveTo>
                  <a:pt x="240588" y="101803"/>
                </a:moveTo>
                <a:lnTo>
                  <a:pt x="236943" y="103073"/>
                </a:lnTo>
                <a:lnTo>
                  <a:pt x="237185" y="103454"/>
                </a:lnTo>
                <a:lnTo>
                  <a:pt x="236588" y="110883"/>
                </a:lnTo>
                <a:lnTo>
                  <a:pt x="240588" y="101803"/>
                </a:lnTo>
                <a:close/>
              </a:path>
              <a:path w="450850" h="344805">
                <a:moveTo>
                  <a:pt x="243230" y="11518"/>
                </a:moveTo>
                <a:lnTo>
                  <a:pt x="242963" y="10922"/>
                </a:lnTo>
                <a:lnTo>
                  <a:pt x="242697" y="10299"/>
                </a:lnTo>
                <a:lnTo>
                  <a:pt x="242430" y="9664"/>
                </a:lnTo>
                <a:lnTo>
                  <a:pt x="241465" y="11696"/>
                </a:lnTo>
                <a:lnTo>
                  <a:pt x="242163" y="12090"/>
                </a:lnTo>
                <a:lnTo>
                  <a:pt x="242747" y="11950"/>
                </a:lnTo>
                <a:lnTo>
                  <a:pt x="243230" y="11518"/>
                </a:lnTo>
                <a:close/>
              </a:path>
              <a:path w="450850" h="344805">
                <a:moveTo>
                  <a:pt x="245351" y="193903"/>
                </a:moveTo>
                <a:lnTo>
                  <a:pt x="244602" y="195656"/>
                </a:lnTo>
                <a:lnTo>
                  <a:pt x="245351" y="193903"/>
                </a:lnTo>
                <a:close/>
              </a:path>
              <a:path w="450850" h="344805">
                <a:moveTo>
                  <a:pt x="246557" y="101777"/>
                </a:moveTo>
                <a:lnTo>
                  <a:pt x="242595" y="103428"/>
                </a:lnTo>
                <a:lnTo>
                  <a:pt x="245821" y="107569"/>
                </a:lnTo>
                <a:lnTo>
                  <a:pt x="245630" y="105905"/>
                </a:lnTo>
                <a:lnTo>
                  <a:pt x="246557" y="101777"/>
                </a:lnTo>
                <a:close/>
              </a:path>
              <a:path w="450850" h="344805">
                <a:moveTo>
                  <a:pt x="248158" y="189788"/>
                </a:moveTo>
                <a:lnTo>
                  <a:pt x="245643" y="192011"/>
                </a:lnTo>
                <a:lnTo>
                  <a:pt x="245554" y="193294"/>
                </a:lnTo>
                <a:lnTo>
                  <a:pt x="245351" y="193903"/>
                </a:lnTo>
                <a:lnTo>
                  <a:pt x="245605" y="193294"/>
                </a:lnTo>
                <a:lnTo>
                  <a:pt x="247954" y="194881"/>
                </a:lnTo>
                <a:lnTo>
                  <a:pt x="248158" y="189788"/>
                </a:lnTo>
                <a:close/>
              </a:path>
              <a:path w="450850" h="344805">
                <a:moveTo>
                  <a:pt x="249186" y="230924"/>
                </a:moveTo>
                <a:lnTo>
                  <a:pt x="247192" y="226809"/>
                </a:lnTo>
                <a:lnTo>
                  <a:pt x="247103" y="230644"/>
                </a:lnTo>
                <a:lnTo>
                  <a:pt x="249186" y="230924"/>
                </a:lnTo>
                <a:close/>
              </a:path>
              <a:path w="450850" h="344805">
                <a:moveTo>
                  <a:pt x="252882" y="257035"/>
                </a:moveTo>
                <a:lnTo>
                  <a:pt x="243116" y="255752"/>
                </a:lnTo>
                <a:lnTo>
                  <a:pt x="241465" y="258076"/>
                </a:lnTo>
                <a:lnTo>
                  <a:pt x="245211" y="258584"/>
                </a:lnTo>
                <a:lnTo>
                  <a:pt x="247065" y="260108"/>
                </a:lnTo>
                <a:lnTo>
                  <a:pt x="251358" y="258114"/>
                </a:lnTo>
                <a:lnTo>
                  <a:pt x="252882" y="257035"/>
                </a:lnTo>
                <a:close/>
              </a:path>
              <a:path w="450850" h="344805">
                <a:moveTo>
                  <a:pt x="255930" y="206997"/>
                </a:moveTo>
                <a:lnTo>
                  <a:pt x="254977" y="207352"/>
                </a:lnTo>
                <a:lnTo>
                  <a:pt x="255841" y="207251"/>
                </a:lnTo>
                <a:lnTo>
                  <a:pt x="255930" y="206997"/>
                </a:lnTo>
                <a:close/>
              </a:path>
              <a:path w="450850" h="344805">
                <a:moveTo>
                  <a:pt x="256616" y="205003"/>
                </a:moveTo>
                <a:lnTo>
                  <a:pt x="255765" y="206171"/>
                </a:lnTo>
                <a:lnTo>
                  <a:pt x="256197" y="206222"/>
                </a:lnTo>
                <a:lnTo>
                  <a:pt x="256616" y="205003"/>
                </a:lnTo>
                <a:close/>
              </a:path>
              <a:path w="450850" h="344805">
                <a:moveTo>
                  <a:pt x="257124" y="198297"/>
                </a:moveTo>
                <a:lnTo>
                  <a:pt x="256959" y="197358"/>
                </a:lnTo>
                <a:lnTo>
                  <a:pt x="255257" y="200799"/>
                </a:lnTo>
                <a:lnTo>
                  <a:pt x="257124" y="198297"/>
                </a:lnTo>
                <a:close/>
              </a:path>
              <a:path w="450850" h="344805">
                <a:moveTo>
                  <a:pt x="257505" y="206400"/>
                </a:moveTo>
                <a:lnTo>
                  <a:pt x="256197" y="206222"/>
                </a:lnTo>
                <a:lnTo>
                  <a:pt x="255930" y="206997"/>
                </a:lnTo>
                <a:lnTo>
                  <a:pt x="257505" y="206400"/>
                </a:lnTo>
                <a:close/>
              </a:path>
              <a:path w="450850" h="344805">
                <a:moveTo>
                  <a:pt x="259969" y="202882"/>
                </a:moveTo>
                <a:lnTo>
                  <a:pt x="257733" y="197459"/>
                </a:lnTo>
                <a:lnTo>
                  <a:pt x="257124" y="198297"/>
                </a:lnTo>
                <a:lnTo>
                  <a:pt x="258356" y="205232"/>
                </a:lnTo>
                <a:lnTo>
                  <a:pt x="259969" y="202882"/>
                </a:lnTo>
                <a:close/>
              </a:path>
              <a:path w="450850" h="344805">
                <a:moveTo>
                  <a:pt x="260045" y="136525"/>
                </a:moveTo>
                <a:lnTo>
                  <a:pt x="259486" y="136334"/>
                </a:lnTo>
                <a:lnTo>
                  <a:pt x="257327" y="139649"/>
                </a:lnTo>
                <a:lnTo>
                  <a:pt x="260045" y="136525"/>
                </a:lnTo>
                <a:close/>
              </a:path>
              <a:path w="450850" h="344805">
                <a:moveTo>
                  <a:pt x="262013" y="76492"/>
                </a:moveTo>
                <a:lnTo>
                  <a:pt x="260781" y="80187"/>
                </a:lnTo>
                <a:lnTo>
                  <a:pt x="261848" y="79400"/>
                </a:lnTo>
                <a:lnTo>
                  <a:pt x="262013" y="76492"/>
                </a:lnTo>
                <a:close/>
              </a:path>
              <a:path w="450850" h="344805">
                <a:moveTo>
                  <a:pt x="264134" y="70104"/>
                </a:moveTo>
                <a:lnTo>
                  <a:pt x="257746" y="72542"/>
                </a:lnTo>
                <a:lnTo>
                  <a:pt x="257492" y="76136"/>
                </a:lnTo>
                <a:lnTo>
                  <a:pt x="262153" y="73939"/>
                </a:lnTo>
                <a:lnTo>
                  <a:pt x="262013" y="76492"/>
                </a:lnTo>
                <a:lnTo>
                  <a:pt x="262826" y="74041"/>
                </a:lnTo>
                <a:lnTo>
                  <a:pt x="264134" y="70104"/>
                </a:lnTo>
                <a:close/>
              </a:path>
              <a:path w="450850" h="344805">
                <a:moveTo>
                  <a:pt x="264147" y="129184"/>
                </a:moveTo>
                <a:lnTo>
                  <a:pt x="261658" y="130670"/>
                </a:lnTo>
                <a:lnTo>
                  <a:pt x="259041" y="132981"/>
                </a:lnTo>
                <a:lnTo>
                  <a:pt x="258724" y="130048"/>
                </a:lnTo>
                <a:lnTo>
                  <a:pt x="252857" y="134048"/>
                </a:lnTo>
                <a:lnTo>
                  <a:pt x="259486" y="136334"/>
                </a:lnTo>
                <a:lnTo>
                  <a:pt x="261454" y="133311"/>
                </a:lnTo>
                <a:lnTo>
                  <a:pt x="264147" y="129184"/>
                </a:lnTo>
                <a:close/>
              </a:path>
              <a:path w="450850" h="344805">
                <a:moveTo>
                  <a:pt x="265087" y="143497"/>
                </a:moveTo>
                <a:lnTo>
                  <a:pt x="261937" y="139026"/>
                </a:lnTo>
                <a:lnTo>
                  <a:pt x="263512" y="143967"/>
                </a:lnTo>
                <a:lnTo>
                  <a:pt x="265087" y="143497"/>
                </a:lnTo>
                <a:close/>
              </a:path>
              <a:path w="450850" h="344805">
                <a:moveTo>
                  <a:pt x="266966" y="220472"/>
                </a:moveTo>
                <a:lnTo>
                  <a:pt x="245732" y="217652"/>
                </a:lnTo>
                <a:lnTo>
                  <a:pt x="243039" y="224980"/>
                </a:lnTo>
                <a:lnTo>
                  <a:pt x="239852" y="221996"/>
                </a:lnTo>
                <a:lnTo>
                  <a:pt x="237388" y="222948"/>
                </a:lnTo>
                <a:lnTo>
                  <a:pt x="239839" y="225844"/>
                </a:lnTo>
                <a:lnTo>
                  <a:pt x="238112" y="228168"/>
                </a:lnTo>
                <a:lnTo>
                  <a:pt x="234734" y="226441"/>
                </a:lnTo>
                <a:lnTo>
                  <a:pt x="233083" y="231343"/>
                </a:lnTo>
                <a:lnTo>
                  <a:pt x="241388" y="231165"/>
                </a:lnTo>
                <a:lnTo>
                  <a:pt x="244716" y="235458"/>
                </a:lnTo>
                <a:lnTo>
                  <a:pt x="241376" y="241414"/>
                </a:lnTo>
                <a:lnTo>
                  <a:pt x="239280" y="252666"/>
                </a:lnTo>
                <a:lnTo>
                  <a:pt x="244779" y="253403"/>
                </a:lnTo>
                <a:lnTo>
                  <a:pt x="255930" y="254876"/>
                </a:lnTo>
                <a:lnTo>
                  <a:pt x="260502" y="254203"/>
                </a:lnTo>
                <a:lnTo>
                  <a:pt x="258368" y="251358"/>
                </a:lnTo>
                <a:lnTo>
                  <a:pt x="255993" y="248475"/>
                </a:lnTo>
                <a:lnTo>
                  <a:pt x="252996" y="246799"/>
                </a:lnTo>
                <a:lnTo>
                  <a:pt x="248704" y="243662"/>
                </a:lnTo>
                <a:lnTo>
                  <a:pt x="248424" y="238506"/>
                </a:lnTo>
                <a:lnTo>
                  <a:pt x="249059" y="232181"/>
                </a:lnTo>
                <a:lnTo>
                  <a:pt x="249186" y="230924"/>
                </a:lnTo>
                <a:lnTo>
                  <a:pt x="244767" y="230339"/>
                </a:lnTo>
                <a:lnTo>
                  <a:pt x="243941" y="228942"/>
                </a:lnTo>
                <a:lnTo>
                  <a:pt x="242290" y="226161"/>
                </a:lnTo>
                <a:lnTo>
                  <a:pt x="245173" y="225259"/>
                </a:lnTo>
                <a:lnTo>
                  <a:pt x="248043" y="224358"/>
                </a:lnTo>
                <a:lnTo>
                  <a:pt x="248907" y="220637"/>
                </a:lnTo>
                <a:lnTo>
                  <a:pt x="254736" y="220129"/>
                </a:lnTo>
                <a:lnTo>
                  <a:pt x="260400" y="223443"/>
                </a:lnTo>
                <a:lnTo>
                  <a:pt x="261924" y="228765"/>
                </a:lnTo>
                <a:lnTo>
                  <a:pt x="266065" y="229311"/>
                </a:lnTo>
                <a:lnTo>
                  <a:pt x="266839" y="221729"/>
                </a:lnTo>
                <a:lnTo>
                  <a:pt x="266966" y="220472"/>
                </a:lnTo>
                <a:close/>
              </a:path>
              <a:path w="450850" h="344805">
                <a:moveTo>
                  <a:pt x="267754" y="229692"/>
                </a:moveTo>
                <a:lnTo>
                  <a:pt x="267614" y="229793"/>
                </a:lnTo>
                <a:lnTo>
                  <a:pt x="265823" y="232689"/>
                </a:lnTo>
                <a:lnTo>
                  <a:pt x="266915" y="231343"/>
                </a:lnTo>
                <a:lnTo>
                  <a:pt x="267754" y="229692"/>
                </a:lnTo>
                <a:close/>
              </a:path>
              <a:path w="450850" h="344805">
                <a:moveTo>
                  <a:pt x="268173" y="228841"/>
                </a:moveTo>
                <a:lnTo>
                  <a:pt x="267830" y="229552"/>
                </a:lnTo>
                <a:lnTo>
                  <a:pt x="267881" y="229743"/>
                </a:lnTo>
                <a:lnTo>
                  <a:pt x="268020" y="229628"/>
                </a:lnTo>
                <a:lnTo>
                  <a:pt x="268173" y="228841"/>
                </a:lnTo>
                <a:close/>
              </a:path>
              <a:path w="450850" h="344805">
                <a:moveTo>
                  <a:pt x="268414" y="227799"/>
                </a:moveTo>
                <a:lnTo>
                  <a:pt x="268211" y="228282"/>
                </a:lnTo>
                <a:lnTo>
                  <a:pt x="268173" y="228841"/>
                </a:lnTo>
                <a:lnTo>
                  <a:pt x="268414" y="227799"/>
                </a:lnTo>
                <a:close/>
              </a:path>
              <a:path w="450850" h="344805">
                <a:moveTo>
                  <a:pt x="268516" y="81013"/>
                </a:moveTo>
                <a:lnTo>
                  <a:pt x="267068" y="76581"/>
                </a:lnTo>
                <a:lnTo>
                  <a:pt x="266852" y="76403"/>
                </a:lnTo>
                <a:lnTo>
                  <a:pt x="266687" y="76136"/>
                </a:lnTo>
                <a:lnTo>
                  <a:pt x="266395" y="76022"/>
                </a:lnTo>
                <a:lnTo>
                  <a:pt x="261848" y="79400"/>
                </a:lnTo>
                <a:lnTo>
                  <a:pt x="261645" y="82981"/>
                </a:lnTo>
                <a:lnTo>
                  <a:pt x="262902" y="85547"/>
                </a:lnTo>
                <a:lnTo>
                  <a:pt x="268401" y="81203"/>
                </a:lnTo>
                <a:lnTo>
                  <a:pt x="268516" y="81013"/>
                </a:lnTo>
                <a:close/>
              </a:path>
              <a:path w="450850" h="344805">
                <a:moveTo>
                  <a:pt x="268808" y="289204"/>
                </a:moveTo>
                <a:lnTo>
                  <a:pt x="265277" y="287743"/>
                </a:lnTo>
                <a:lnTo>
                  <a:pt x="264337" y="285902"/>
                </a:lnTo>
                <a:lnTo>
                  <a:pt x="264325" y="287591"/>
                </a:lnTo>
                <a:lnTo>
                  <a:pt x="264337" y="289267"/>
                </a:lnTo>
                <a:lnTo>
                  <a:pt x="264680" y="290588"/>
                </a:lnTo>
                <a:lnTo>
                  <a:pt x="268808" y="289204"/>
                </a:lnTo>
                <a:close/>
              </a:path>
              <a:path w="450850" h="344805">
                <a:moveTo>
                  <a:pt x="269240" y="80530"/>
                </a:moveTo>
                <a:lnTo>
                  <a:pt x="268617" y="81026"/>
                </a:lnTo>
                <a:lnTo>
                  <a:pt x="268592" y="82080"/>
                </a:lnTo>
                <a:lnTo>
                  <a:pt x="269240" y="80530"/>
                </a:lnTo>
                <a:close/>
              </a:path>
              <a:path w="450850" h="344805">
                <a:moveTo>
                  <a:pt x="270090" y="85788"/>
                </a:moveTo>
                <a:lnTo>
                  <a:pt x="269798" y="84899"/>
                </a:lnTo>
                <a:lnTo>
                  <a:pt x="268757" y="84632"/>
                </a:lnTo>
                <a:lnTo>
                  <a:pt x="268592" y="82080"/>
                </a:lnTo>
                <a:lnTo>
                  <a:pt x="265950" y="88290"/>
                </a:lnTo>
                <a:lnTo>
                  <a:pt x="270090" y="85788"/>
                </a:lnTo>
                <a:close/>
              </a:path>
              <a:path w="450850" h="344805">
                <a:moveTo>
                  <a:pt x="270141" y="145046"/>
                </a:moveTo>
                <a:lnTo>
                  <a:pt x="266026" y="147866"/>
                </a:lnTo>
                <a:lnTo>
                  <a:pt x="269557" y="148882"/>
                </a:lnTo>
                <a:lnTo>
                  <a:pt x="269074" y="148539"/>
                </a:lnTo>
                <a:lnTo>
                  <a:pt x="270141" y="145046"/>
                </a:lnTo>
                <a:close/>
              </a:path>
              <a:path w="450850" h="344805">
                <a:moveTo>
                  <a:pt x="270814" y="149250"/>
                </a:moveTo>
                <a:lnTo>
                  <a:pt x="269557" y="148882"/>
                </a:lnTo>
                <a:lnTo>
                  <a:pt x="270611" y="149644"/>
                </a:lnTo>
                <a:lnTo>
                  <a:pt x="270814" y="149250"/>
                </a:lnTo>
                <a:close/>
              </a:path>
              <a:path w="450850" h="344805">
                <a:moveTo>
                  <a:pt x="271818" y="293052"/>
                </a:moveTo>
                <a:lnTo>
                  <a:pt x="271233" y="292709"/>
                </a:lnTo>
                <a:lnTo>
                  <a:pt x="270446" y="292709"/>
                </a:lnTo>
                <a:lnTo>
                  <a:pt x="269100" y="293535"/>
                </a:lnTo>
                <a:lnTo>
                  <a:pt x="271818" y="293052"/>
                </a:lnTo>
                <a:close/>
              </a:path>
              <a:path w="450850" h="344805">
                <a:moveTo>
                  <a:pt x="275717" y="144907"/>
                </a:moveTo>
                <a:lnTo>
                  <a:pt x="273418" y="144068"/>
                </a:lnTo>
                <a:lnTo>
                  <a:pt x="270814" y="149250"/>
                </a:lnTo>
                <a:lnTo>
                  <a:pt x="271348" y="149402"/>
                </a:lnTo>
                <a:lnTo>
                  <a:pt x="265633" y="152730"/>
                </a:lnTo>
                <a:lnTo>
                  <a:pt x="271360" y="150202"/>
                </a:lnTo>
                <a:lnTo>
                  <a:pt x="273100" y="148094"/>
                </a:lnTo>
                <a:lnTo>
                  <a:pt x="275602" y="145770"/>
                </a:lnTo>
                <a:lnTo>
                  <a:pt x="275717" y="144907"/>
                </a:lnTo>
                <a:close/>
              </a:path>
              <a:path w="450850" h="344805">
                <a:moveTo>
                  <a:pt x="292277" y="212293"/>
                </a:moveTo>
                <a:lnTo>
                  <a:pt x="290576" y="205663"/>
                </a:lnTo>
                <a:lnTo>
                  <a:pt x="284124" y="203530"/>
                </a:lnTo>
                <a:lnTo>
                  <a:pt x="284048" y="204800"/>
                </a:lnTo>
                <a:lnTo>
                  <a:pt x="272961" y="202044"/>
                </a:lnTo>
                <a:lnTo>
                  <a:pt x="274574" y="203542"/>
                </a:lnTo>
                <a:lnTo>
                  <a:pt x="268973" y="207924"/>
                </a:lnTo>
                <a:lnTo>
                  <a:pt x="260045" y="206743"/>
                </a:lnTo>
                <a:lnTo>
                  <a:pt x="255841" y="207251"/>
                </a:lnTo>
                <a:lnTo>
                  <a:pt x="255765" y="207454"/>
                </a:lnTo>
                <a:lnTo>
                  <a:pt x="292277" y="212293"/>
                </a:lnTo>
                <a:close/>
              </a:path>
              <a:path w="450850" h="344805">
                <a:moveTo>
                  <a:pt x="302374" y="213461"/>
                </a:moveTo>
                <a:lnTo>
                  <a:pt x="301396" y="212839"/>
                </a:lnTo>
                <a:lnTo>
                  <a:pt x="300977" y="213334"/>
                </a:lnTo>
                <a:lnTo>
                  <a:pt x="300697" y="214071"/>
                </a:lnTo>
                <a:lnTo>
                  <a:pt x="301244" y="213893"/>
                </a:lnTo>
                <a:lnTo>
                  <a:pt x="301752" y="213804"/>
                </a:lnTo>
                <a:lnTo>
                  <a:pt x="302374" y="213461"/>
                </a:lnTo>
                <a:close/>
              </a:path>
              <a:path w="450850" h="344805">
                <a:moveTo>
                  <a:pt x="304050" y="315950"/>
                </a:moveTo>
                <a:lnTo>
                  <a:pt x="303110" y="315429"/>
                </a:lnTo>
                <a:lnTo>
                  <a:pt x="303758" y="316064"/>
                </a:lnTo>
                <a:lnTo>
                  <a:pt x="304050" y="315950"/>
                </a:lnTo>
                <a:close/>
              </a:path>
              <a:path w="450850" h="344805">
                <a:moveTo>
                  <a:pt x="304330" y="295783"/>
                </a:moveTo>
                <a:lnTo>
                  <a:pt x="302018" y="293941"/>
                </a:lnTo>
                <a:lnTo>
                  <a:pt x="300863" y="297243"/>
                </a:lnTo>
                <a:lnTo>
                  <a:pt x="299199" y="299237"/>
                </a:lnTo>
                <a:lnTo>
                  <a:pt x="301193" y="297891"/>
                </a:lnTo>
                <a:lnTo>
                  <a:pt x="303618" y="296913"/>
                </a:lnTo>
                <a:lnTo>
                  <a:pt x="304330" y="295783"/>
                </a:lnTo>
                <a:close/>
              </a:path>
              <a:path w="450850" h="344805">
                <a:moveTo>
                  <a:pt x="310388" y="312445"/>
                </a:moveTo>
                <a:lnTo>
                  <a:pt x="309918" y="311492"/>
                </a:lnTo>
                <a:lnTo>
                  <a:pt x="309803" y="309727"/>
                </a:lnTo>
                <a:lnTo>
                  <a:pt x="309524" y="308241"/>
                </a:lnTo>
                <a:lnTo>
                  <a:pt x="308698" y="309714"/>
                </a:lnTo>
                <a:lnTo>
                  <a:pt x="308864" y="311581"/>
                </a:lnTo>
                <a:lnTo>
                  <a:pt x="310388" y="312445"/>
                </a:lnTo>
                <a:close/>
              </a:path>
              <a:path w="450850" h="344805">
                <a:moveTo>
                  <a:pt x="311061" y="232714"/>
                </a:moveTo>
                <a:lnTo>
                  <a:pt x="309778" y="228701"/>
                </a:lnTo>
                <a:lnTo>
                  <a:pt x="308267" y="224663"/>
                </a:lnTo>
                <a:lnTo>
                  <a:pt x="305917" y="226910"/>
                </a:lnTo>
                <a:lnTo>
                  <a:pt x="301891" y="231508"/>
                </a:lnTo>
                <a:lnTo>
                  <a:pt x="301053" y="230111"/>
                </a:lnTo>
                <a:lnTo>
                  <a:pt x="298615" y="228511"/>
                </a:lnTo>
                <a:lnTo>
                  <a:pt x="303364" y="227850"/>
                </a:lnTo>
                <a:lnTo>
                  <a:pt x="303326" y="225285"/>
                </a:lnTo>
                <a:lnTo>
                  <a:pt x="304558" y="224167"/>
                </a:lnTo>
                <a:lnTo>
                  <a:pt x="305803" y="223050"/>
                </a:lnTo>
                <a:lnTo>
                  <a:pt x="301777" y="223799"/>
                </a:lnTo>
                <a:lnTo>
                  <a:pt x="296976" y="221881"/>
                </a:lnTo>
                <a:lnTo>
                  <a:pt x="296760" y="218008"/>
                </a:lnTo>
                <a:lnTo>
                  <a:pt x="300329" y="218490"/>
                </a:lnTo>
                <a:lnTo>
                  <a:pt x="300278" y="217195"/>
                </a:lnTo>
                <a:lnTo>
                  <a:pt x="300177" y="214617"/>
                </a:lnTo>
                <a:lnTo>
                  <a:pt x="300799" y="213423"/>
                </a:lnTo>
                <a:lnTo>
                  <a:pt x="293281" y="216268"/>
                </a:lnTo>
                <a:lnTo>
                  <a:pt x="292277" y="212293"/>
                </a:lnTo>
                <a:lnTo>
                  <a:pt x="252577" y="207035"/>
                </a:lnTo>
                <a:lnTo>
                  <a:pt x="253403" y="204571"/>
                </a:lnTo>
                <a:lnTo>
                  <a:pt x="253987" y="203377"/>
                </a:lnTo>
                <a:lnTo>
                  <a:pt x="255257" y="200799"/>
                </a:lnTo>
                <a:lnTo>
                  <a:pt x="253403" y="203301"/>
                </a:lnTo>
                <a:lnTo>
                  <a:pt x="252374" y="201879"/>
                </a:lnTo>
                <a:lnTo>
                  <a:pt x="250317" y="199047"/>
                </a:lnTo>
                <a:lnTo>
                  <a:pt x="241998" y="201790"/>
                </a:lnTo>
                <a:lnTo>
                  <a:pt x="244576" y="195719"/>
                </a:lnTo>
                <a:lnTo>
                  <a:pt x="242201" y="194119"/>
                </a:lnTo>
                <a:lnTo>
                  <a:pt x="242265" y="192849"/>
                </a:lnTo>
                <a:lnTo>
                  <a:pt x="242404" y="190309"/>
                </a:lnTo>
                <a:lnTo>
                  <a:pt x="242531" y="187756"/>
                </a:lnTo>
                <a:lnTo>
                  <a:pt x="238328" y="189763"/>
                </a:lnTo>
                <a:lnTo>
                  <a:pt x="239242" y="187325"/>
                </a:lnTo>
                <a:lnTo>
                  <a:pt x="240157" y="184886"/>
                </a:lnTo>
                <a:lnTo>
                  <a:pt x="234226" y="186664"/>
                </a:lnTo>
                <a:lnTo>
                  <a:pt x="238391" y="179527"/>
                </a:lnTo>
                <a:lnTo>
                  <a:pt x="239776" y="177152"/>
                </a:lnTo>
                <a:lnTo>
                  <a:pt x="234162" y="178968"/>
                </a:lnTo>
                <a:lnTo>
                  <a:pt x="234276" y="177698"/>
                </a:lnTo>
                <a:lnTo>
                  <a:pt x="233921" y="181495"/>
                </a:lnTo>
                <a:lnTo>
                  <a:pt x="231457" y="182448"/>
                </a:lnTo>
                <a:lnTo>
                  <a:pt x="222237" y="179946"/>
                </a:lnTo>
                <a:lnTo>
                  <a:pt x="224980" y="176466"/>
                </a:lnTo>
                <a:lnTo>
                  <a:pt x="228638" y="171831"/>
                </a:lnTo>
                <a:lnTo>
                  <a:pt x="221919" y="168376"/>
                </a:lnTo>
                <a:lnTo>
                  <a:pt x="214947" y="163601"/>
                </a:lnTo>
                <a:lnTo>
                  <a:pt x="208318" y="158889"/>
                </a:lnTo>
                <a:lnTo>
                  <a:pt x="201650" y="155435"/>
                </a:lnTo>
                <a:lnTo>
                  <a:pt x="200037" y="153949"/>
                </a:lnTo>
                <a:lnTo>
                  <a:pt x="196824" y="150952"/>
                </a:lnTo>
                <a:lnTo>
                  <a:pt x="195211" y="149466"/>
                </a:lnTo>
                <a:lnTo>
                  <a:pt x="199669" y="147485"/>
                </a:lnTo>
                <a:lnTo>
                  <a:pt x="193332" y="145364"/>
                </a:lnTo>
                <a:lnTo>
                  <a:pt x="195618" y="143103"/>
                </a:lnTo>
                <a:lnTo>
                  <a:pt x="197904" y="140843"/>
                </a:lnTo>
                <a:lnTo>
                  <a:pt x="195072" y="143040"/>
                </a:lnTo>
                <a:lnTo>
                  <a:pt x="195135" y="141757"/>
                </a:lnTo>
                <a:lnTo>
                  <a:pt x="191554" y="142570"/>
                </a:lnTo>
                <a:lnTo>
                  <a:pt x="185356" y="141744"/>
                </a:lnTo>
                <a:lnTo>
                  <a:pt x="183095" y="138747"/>
                </a:lnTo>
                <a:lnTo>
                  <a:pt x="182791" y="140131"/>
                </a:lnTo>
                <a:lnTo>
                  <a:pt x="178866" y="133197"/>
                </a:lnTo>
                <a:lnTo>
                  <a:pt x="171970" y="129717"/>
                </a:lnTo>
                <a:lnTo>
                  <a:pt x="172351" y="127215"/>
                </a:lnTo>
                <a:lnTo>
                  <a:pt x="173507" y="119684"/>
                </a:lnTo>
                <a:lnTo>
                  <a:pt x="172123" y="118211"/>
                </a:lnTo>
                <a:lnTo>
                  <a:pt x="169367" y="115290"/>
                </a:lnTo>
                <a:lnTo>
                  <a:pt x="167093" y="117551"/>
                </a:lnTo>
                <a:lnTo>
                  <a:pt x="162598" y="115671"/>
                </a:lnTo>
                <a:lnTo>
                  <a:pt x="160312" y="117932"/>
                </a:lnTo>
                <a:lnTo>
                  <a:pt x="160121" y="115341"/>
                </a:lnTo>
                <a:lnTo>
                  <a:pt x="159842" y="111455"/>
                </a:lnTo>
                <a:lnTo>
                  <a:pt x="157848" y="115036"/>
                </a:lnTo>
                <a:lnTo>
                  <a:pt x="156197" y="113538"/>
                </a:lnTo>
                <a:lnTo>
                  <a:pt x="154470" y="112026"/>
                </a:lnTo>
                <a:lnTo>
                  <a:pt x="156806" y="116179"/>
                </a:lnTo>
                <a:lnTo>
                  <a:pt x="153733" y="123456"/>
                </a:lnTo>
                <a:lnTo>
                  <a:pt x="157734" y="129120"/>
                </a:lnTo>
                <a:lnTo>
                  <a:pt x="159639" y="128092"/>
                </a:lnTo>
                <a:lnTo>
                  <a:pt x="161518" y="125780"/>
                </a:lnTo>
                <a:lnTo>
                  <a:pt x="164071" y="127393"/>
                </a:lnTo>
                <a:lnTo>
                  <a:pt x="162191" y="129705"/>
                </a:lnTo>
                <a:lnTo>
                  <a:pt x="162979" y="131089"/>
                </a:lnTo>
                <a:lnTo>
                  <a:pt x="159486" y="130632"/>
                </a:lnTo>
                <a:lnTo>
                  <a:pt x="160172" y="133286"/>
                </a:lnTo>
                <a:lnTo>
                  <a:pt x="165265" y="136525"/>
                </a:lnTo>
                <a:lnTo>
                  <a:pt x="162166" y="142519"/>
                </a:lnTo>
                <a:lnTo>
                  <a:pt x="164020" y="141478"/>
                </a:lnTo>
                <a:lnTo>
                  <a:pt x="166954" y="138023"/>
                </a:lnTo>
                <a:lnTo>
                  <a:pt x="169405" y="140919"/>
                </a:lnTo>
                <a:lnTo>
                  <a:pt x="171069" y="142417"/>
                </a:lnTo>
                <a:lnTo>
                  <a:pt x="170040" y="144843"/>
                </a:lnTo>
                <a:lnTo>
                  <a:pt x="169824" y="147370"/>
                </a:lnTo>
                <a:lnTo>
                  <a:pt x="166395" y="145643"/>
                </a:lnTo>
                <a:lnTo>
                  <a:pt x="166103" y="149440"/>
                </a:lnTo>
                <a:lnTo>
                  <a:pt x="164566" y="146672"/>
                </a:lnTo>
                <a:lnTo>
                  <a:pt x="162458" y="151523"/>
                </a:lnTo>
                <a:lnTo>
                  <a:pt x="164274" y="150482"/>
                </a:lnTo>
                <a:lnTo>
                  <a:pt x="168262" y="157416"/>
                </a:lnTo>
                <a:lnTo>
                  <a:pt x="160185" y="158915"/>
                </a:lnTo>
                <a:lnTo>
                  <a:pt x="158038" y="163753"/>
                </a:lnTo>
                <a:lnTo>
                  <a:pt x="158826" y="165138"/>
                </a:lnTo>
                <a:lnTo>
                  <a:pt x="160769" y="162826"/>
                </a:lnTo>
                <a:lnTo>
                  <a:pt x="160629" y="165366"/>
                </a:lnTo>
                <a:lnTo>
                  <a:pt x="161315" y="168021"/>
                </a:lnTo>
                <a:lnTo>
                  <a:pt x="161036" y="171831"/>
                </a:lnTo>
                <a:lnTo>
                  <a:pt x="161137" y="170561"/>
                </a:lnTo>
                <a:lnTo>
                  <a:pt x="165773" y="168617"/>
                </a:lnTo>
                <a:lnTo>
                  <a:pt x="164058" y="179920"/>
                </a:lnTo>
                <a:lnTo>
                  <a:pt x="167817" y="182981"/>
                </a:lnTo>
                <a:lnTo>
                  <a:pt x="171119" y="175729"/>
                </a:lnTo>
                <a:lnTo>
                  <a:pt x="175285" y="183972"/>
                </a:lnTo>
                <a:lnTo>
                  <a:pt x="176098" y="184073"/>
                </a:lnTo>
                <a:lnTo>
                  <a:pt x="170878" y="185953"/>
                </a:lnTo>
                <a:lnTo>
                  <a:pt x="165735" y="186550"/>
                </a:lnTo>
                <a:lnTo>
                  <a:pt x="160731" y="185889"/>
                </a:lnTo>
                <a:lnTo>
                  <a:pt x="155282" y="189001"/>
                </a:lnTo>
                <a:lnTo>
                  <a:pt x="160096" y="192201"/>
                </a:lnTo>
                <a:lnTo>
                  <a:pt x="159334" y="199796"/>
                </a:lnTo>
                <a:lnTo>
                  <a:pt x="158711" y="207391"/>
                </a:lnTo>
                <a:lnTo>
                  <a:pt x="165138" y="205689"/>
                </a:lnTo>
                <a:lnTo>
                  <a:pt x="169710" y="208851"/>
                </a:lnTo>
                <a:lnTo>
                  <a:pt x="174840" y="212090"/>
                </a:lnTo>
                <a:lnTo>
                  <a:pt x="183045" y="209346"/>
                </a:lnTo>
                <a:lnTo>
                  <a:pt x="182460" y="206705"/>
                </a:lnTo>
                <a:lnTo>
                  <a:pt x="193344" y="204304"/>
                </a:lnTo>
                <a:lnTo>
                  <a:pt x="190627" y="197535"/>
                </a:lnTo>
                <a:lnTo>
                  <a:pt x="186588" y="197002"/>
                </a:lnTo>
                <a:lnTo>
                  <a:pt x="182600" y="204152"/>
                </a:lnTo>
                <a:lnTo>
                  <a:pt x="179717" y="208902"/>
                </a:lnTo>
                <a:lnTo>
                  <a:pt x="179819" y="207632"/>
                </a:lnTo>
                <a:lnTo>
                  <a:pt x="180251" y="202565"/>
                </a:lnTo>
                <a:lnTo>
                  <a:pt x="180365" y="201295"/>
                </a:lnTo>
                <a:lnTo>
                  <a:pt x="180428" y="200025"/>
                </a:lnTo>
                <a:lnTo>
                  <a:pt x="180581" y="198767"/>
                </a:lnTo>
                <a:lnTo>
                  <a:pt x="180098" y="199656"/>
                </a:lnTo>
                <a:lnTo>
                  <a:pt x="179997" y="199834"/>
                </a:lnTo>
                <a:lnTo>
                  <a:pt x="178625" y="202349"/>
                </a:lnTo>
                <a:lnTo>
                  <a:pt x="175641" y="198107"/>
                </a:lnTo>
                <a:lnTo>
                  <a:pt x="179997" y="199834"/>
                </a:lnTo>
                <a:lnTo>
                  <a:pt x="179997" y="199567"/>
                </a:lnTo>
                <a:lnTo>
                  <a:pt x="178943" y="198551"/>
                </a:lnTo>
                <a:lnTo>
                  <a:pt x="175869" y="195580"/>
                </a:lnTo>
                <a:lnTo>
                  <a:pt x="178790" y="190842"/>
                </a:lnTo>
                <a:lnTo>
                  <a:pt x="179082" y="191389"/>
                </a:lnTo>
                <a:lnTo>
                  <a:pt x="179209" y="190893"/>
                </a:lnTo>
                <a:lnTo>
                  <a:pt x="179857" y="188417"/>
                </a:lnTo>
                <a:lnTo>
                  <a:pt x="182460" y="187490"/>
                </a:lnTo>
                <a:lnTo>
                  <a:pt x="182930" y="186270"/>
                </a:lnTo>
                <a:lnTo>
                  <a:pt x="184772" y="181381"/>
                </a:lnTo>
                <a:lnTo>
                  <a:pt x="176822" y="185458"/>
                </a:lnTo>
                <a:lnTo>
                  <a:pt x="179959" y="179463"/>
                </a:lnTo>
                <a:lnTo>
                  <a:pt x="185864" y="178968"/>
                </a:lnTo>
                <a:lnTo>
                  <a:pt x="191020" y="184772"/>
                </a:lnTo>
                <a:lnTo>
                  <a:pt x="193763" y="190258"/>
                </a:lnTo>
                <a:lnTo>
                  <a:pt x="195643" y="187934"/>
                </a:lnTo>
                <a:lnTo>
                  <a:pt x="194957" y="186575"/>
                </a:lnTo>
                <a:lnTo>
                  <a:pt x="199377" y="183324"/>
                </a:lnTo>
                <a:lnTo>
                  <a:pt x="200190" y="180873"/>
                </a:lnTo>
                <a:lnTo>
                  <a:pt x="200583" y="179654"/>
                </a:lnTo>
                <a:lnTo>
                  <a:pt x="206032" y="181648"/>
                </a:lnTo>
                <a:lnTo>
                  <a:pt x="205371" y="180276"/>
                </a:lnTo>
                <a:lnTo>
                  <a:pt x="206298" y="179120"/>
                </a:lnTo>
                <a:lnTo>
                  <a:pt x="209245" y="174383"/>
                </a:lnTo>
                <a:lnTo>
                  <a:pt x="211632" y="174701"/>
                </a:lnTo>
                <a:lnTo>
                  <a:pt x="212661" y="178676"/>
                </a:lnTo>
                <a:lnTo>
                  <a:pt x="208483" y="183248"/>
                </a:lnTo>
                <a:lnTo>
                  <a:pt x="209092" y="185483"/>
                </a:lnTo>
                <a:lnTo>
                  <a:pt x="210858" y="182283"/>
                </a:lnTo>
                <a:lnTo>
                  <a:pt x="214236" y="181444"/>
                </a:lnTo>
                <a:lnTo>
                  <a:pt x="216268" y="182994"/>
                </a:lnTo>
                <a:lnTo>
                  <a:pt x="218300" y="183273"/>
                </a:lnTo>
                <a:lnTo>
                  <a:pt x="219646" y="182308"/>
                </a:lnTo>
                <a:lnTo>
                  <a:pt x="220306" y="192506"/>
                </a:lnTo>
                <a:lnTo>
                  <a:pt x="214744" y="191770"/>
                </a:lnTo>
                <a:lnTo>
                  <a:pt x="211810" y="197777"/>
                </a:lnTo>
                <a:lnTo>
                  <a:pt x="221665" y="194386"/>
                </a:lnTo>
                <a:lnTo>
                  <a:pt x="225869" y="190677"/>
                </a:lnTo>
                <a:lnTo>
                  <a:pt x="229641" y="196303"/>
                </a:lnTo>
                <a:lnTo>
                  <a:pt x="227863" y="201193"/>
                </a:lnTo>
                <a:lnTo>
                  <a:pt x="229666" y="197586"/>
                </a:lnTo>
                <a:lnTo>
                  <a:pt x="233006" y="196748"/>
                </a:lnTo>
                <a:lnTo>
                  <a:pt x="235648" y="194538"/>
                </a:lnTo>
                <a:lnTo>
                  <a:pt x="238696" y="200063"/>
                </a:lnTo>
                <a:lnTo>
                  <a:pt x="243535" y="205828"/>
                </a:lnTo>
                <a:lnTo>
                  <a:pt x="245325" y="202222"/>
                </a:lnTo>
                <a:lnTo>
                  <a:pt x="247675" y="203822"/>
                </a:lnTo>
                <a:lnTo>
                  <a:pt x="249428" y="201485"/>
                </a:lnTo>
                <a:lnTo>
                  <a:pt x="251828" y="203085"/>
                </a:lnTo>
                <a:lnTo>
                  <a:pt x="247624" y="207657"/>
                </a:lnTo>
                <a:lnTo>
                  <a:pt x="245071" y="207314"/>
                </a:lnTo>
                <a:lnTo>
                  <a:pt x="248564" y="209054"/>
                </a:lnTo>
                <a:lnTo>
                  <a:pt x="248272" y="210299"/>
                </a:lnTo>
                <a:lnTo>
                  <a:pt x="247954" y="211543"/>
                </a:lnTo>
                <a:lnTo>
                  <a:pt x="246570" y="215201"/>
                </a:lnTo>
                <a:lnTo>
                  <a:pt x="248170" y="217970"/>
                </a:lnTo>
                <a:lnTo>
                  <a:pt x="266966" y="220472"/>
                </a:lnTo>
                <a:lnTo>
                  <a:pt x="271805" y="222389"/>
                </a:lnTo>
                <a:lnTo>
                  <a:pt x="271716" y="223659"/>
                </a:lnTo>
                <a:lnTo>
                  <a:pt x="269811" y="228536"/>
                </a:lnTo>
                <a:lnTo>
                  <a:pt x="268312" y="228333"/>
                </a:lnTo>
                <a:lnTo>
                  <a:pt x="270459" y="232460"/>
                </a:lnTo>
                <a:lnTo>
                  <a:pt x="274751" y="235597"/>
                </a:lnTo>
                <a:lnTo>
                  <a:pt x="276555" y="238391"/>
                </a:lnTo>
                <a:lnTo>
                  <a:pt x="271119" y="242798"/>
                </a:lnTo>
                <a:lnTo>
                  <a:pt x="278003" y="242430"/>
                </a:lnTo>
                <a:lnTo>
                  <a:pt x="276923" y="246126"/>
                </a:lnTo>
                <a:lnTo>
                  <a:pt x="278625" y="248920"/>
                </a:lnTo>
                <a:lnTo>
                  <a:pt x="286537" y="247408"/>
                </a:lnTo>
                <a:lnTo>
                  <a:pt x="294284" y="244589"/>
                </a:lnTo>
                <a:lnTo>
                  <a:pt x="301091" y="241642"/>
                </a:lnTo>
                <a:lnTo>
                  <a:pt x="306387" y="238506"/>
                </a:lnTo>
                <a:lnTo>
                  <a:pt x="306070" y="238467"/>
                </a:lnTo>
                <a:lnTo>
                  <a:pt x="307568" y="233540"/>
                </a:lnTo>
                <a:lnTo>
                  <a:pt x="309905" y="235127"/>
                </a:lnTo>
                <a:lnTo>
                  <a:pt x="310426" y="233921"/>
                </a:lnTo>
                <a:lnTo>
                  <a:pt x="310794" y="232689"/>
                </a:lnTo>
                <a:lnTo>
                  <a:pt x="311061" y="232714"/>
                </a:lnTo>
                <a:close/>
              </a:path>
              <a:path w="450850" h="344805">
                <a:moveTo>
                  <a:pt x="312051" y="267004"/>
                </a:moveTo>
                <a:lnTo>
                  <a:pt x="311569" y="267106"/>
                </a:lnTo>
                <a:lnTo>
                  <a:pt x="311569" y="267525"/>
                </a:lnTo>
                <a:lnTo>
                  <a:pt x="311658" y="267881"/>
                </a:lnTo>
                <a:lnTo>
                  <a:pt x="311302" y="268605"/>
                </a:lnTo>
                <a:lnTo>
                  <a:pt x="306438" y="268706"/>
                </a:lnTo>
                <a:lnTo>
                  <a:pt x="308343" y="273215"/>
                </a:lnTo>
                <a:lnTo>
                  <a:pt x="309829" y="271627"/>
                </a:lnTo>
                <a:lnTo>
                  <a:pt x="311061" y="269367"/>
                </a:lnTo>
                <a:lnTo>
                  <a:pt x="312051" y="267004"/>
                </a:lnTo>
                <a:close/>
              </a:path>
              <a:path w="450850" h="344805">
                <a:moveTo>
                  <a:pt x="337185" y="318363"/>
                </a:moveTo>
                <a:lnTo>
                  <a:pt x="336575" y="316331"/>
                </a:lnTo>
                <a:lnTo>
                  <a:pt x="336511" y="315074"/>
                </a:lnTo>
                <a:lnTo>
                  <a:pt x="336423" y="313334"/>
                </a:lnTo>
                <a:lnTo>
                  <a:pt x="334060" y="313791"/>
                </a:lnTo>
                <a:lnTo>
                  <a:pt x="332701" y="316141"/>
                </a:lnTo>
                <a:lnTo>
                  <a:pt x="330454" y="311797"/>
                </a:lnTo>
                <a:lnTo>
                  <a:pt x="336537" y="307276"/>
                </a:lnTo>
                <a:lnTo>
                  <a:pt x="335876" y="305409"/>
                </a:lnTo>
                <a:lnTo>
                  <a:pt x="334454" y="301421"/>
                </a:lnTo>
                <a:lnTo>
                  <a:pt x="329196" y="297522"/>
                </a:lnTo>
                <a:lnTo>
                  <a:pt x="326961" y="296011"/>
                </a:lnTo>
                <a:lnTo>
                  <a:pt x="325996" y="295351"/>
                </a:lnTo>
                <a:lnTo>
                  <a:pt x="324192" y="294144"/>
                </a:lnTo>
                <a:lnTo>
                  <a:pt x="323342" y="293573"/>
                </a:lnTo>
                <a:lnTo>
                  <a:pt x="319468" y="287616"/>
                </a:lnTo>
                <a:lnTo>
                  <a:pt x="322783" y="286893"/>
                </a:lnTo>
                <a:lnTo>
                  <a:pt x="323507" y="286727"/>
                </a:lnTo>
                <a:lnTo>
                  <a:pt x="320573" y="281990"/>
                </a:lnTo>
                <a:lnTo>
                  <a:pt x="320725" y="283641"/>
                </a:lnTo>
                <a:lnTo>
                  <a:pt x="319201" y="285127"/>
                </a:lnTo>
                <a:lnTo>
                  <a:pt x="318465" y="286321"/>
                </a:lnTo>
                <a:lnTo>
                  <a:pt x="315480" y="284137"/>
                </a:lnTo>
                <a:lnTo>
                  <a:pt x="313956" y="283006"/>
                </a:lnTo>
                <a:lnTo>
                  <a:pt x="308343" y="282422"/>
                </a:lnTo>
                <a:lnTo>
                  <a:pt x="302526" y="282409"/>
                </a:lnTo>
                <a:lnTo>
                  <a:pt x="297408" y="280835"/>
                </a:lnTo>
                <a:lnTo>
                  <a:pt x="295567" y="290347"/>
                </a:lnTo>
                <a:lnTo>
                  <a:pt x="289471" y="285483"/>
                </a:lnTo>
                <a:lnTo>
                  <a:pt x="291985" y="282168"/>
                </a:lnTo>
                <a:lnTo>
                  <a:pt x="294055" y="279425"/>
                </a:lnTo>
                <a:lnTo>
                  <a:pt x="289445" y="281838"/>
                </a:lnTo>
                <a:lnTo>
                  <a:pt x="287045" y="281216"/>
                </a:lnTo>
                <a:lnTo>
                  <a:pt x="284480" y="280797"/>
                </a:lnTo>
                <a:lnTo>
                  <a:pt x="281914" y="282321"/>
                </a:lnTo>
                <a:lnTo>
                  <a:pt x="281914" y="292163"/>
                </a:lnTo>
                <a:lnTo>
                  <a:pt x="273659" y="298132"/>
                </a:lnTo>
                <a:lnTo>
                  <a:pt x="274243" y="294386"/>
                </a:lnTo>
                <a:lnTo>
                  <a:pt x="276453" y="290093"/>
                </a:lnTo>
                <a:lnTo>
                  <a:pt x="281914" y="292163"/>
                </a:lnTo>
                <a:lnTo>
                  <a:pt x="281914" y="282321"/>
                </a:lnTo>
                <a:lnTo>
                  <a:pt x="279400" y="283794"/>
                </a:lnTo>
                <a:lnTo>
                  <a:pt x="281063" y="284099"/>
                </a:lnTo>
                <a:lnTo>
                  <a:pt x="280327" y="285216"/>
                </a:lnTo>
                <a:lnTo>
                  <a:pt x="280441" y="286956"/>
                </a:lnTo>
                <a:lnTo>
                  <a:pt x="274713" y="288937"/>
                </a:lnTo>
                <a:lnTo>
                  <a:pt x="279006" y="286118"/>
                </a:lnTo>
                <a:lnTo>
                  <a:pt x="280047" y="285419"/>
                </a:lnTo>
                <a:lnTo>
                  <a:pt x="280276" y="285280"/>
                </a:lnTo>
                <a:lnTo>
                  <a:pt x="271043" y="284048"/>
                </a:lnTo>
                <a:lnTo>
                  <a:pt x="273608" y="280301"/>
                </a:lnTo>
                <a:lnTo>
                  <a:pt x="274916" y="278384"/>
                </a:lnTo>
                <a:lnTo>
                  <a:pt x="273926" y="277329"/>
                </a:lnTo>
                <a:lnTo>
                  <a:pt x="272986" y="276034"/>
                </a:lnTo>
                <a:lnTo>
                  <a:pt x="272097" y="274637"/>
                </a:lnTo>
                <a:lnTo>
                  <a:pt x="267042" y="275602"/>
                </a:lnTo>
                <a:lnTo>
                  <a:pt x="262026" y="276377"/>
                </a:lnTo>
                <a:lnTo>
                  <a:pt x="257124" y="276847"/>
                </a:lnTo>
                <a:lnTo>
                  <a:pt x="257327" y="280873"/>
                </a:lnTo>
                <a:lnTo>
                  <a:pt x="258127" y="279730"/>
                </a:lnTo>
                <a:lnTo>
                  <a:pt x="260908" y="284022"/>
                </a:lnTo>
                <a:lnTo>
                  <a:pt x="261658" y="282016"/>
                </a:lnTo>
                <a:lnTo>
                  <a:pt x="260731" y="280593"/>
                </a:lnTo>
                <a:lnTo>
                  <a:pt x="261239" y="280136"/>
                </a:lnTo>
                <a:lnTo>
                  <a:pt x="262305" y="279196"/>
                </a:lnTo>
                <a:lnTo>
                  <a:pt x="264223" y="279069"/>
                </a:lnTo>
                <a:lnTo>
                  <a:pt x="264363" y="281800"/>
                </a:lnTo>
                <a:lnTo>
                  <a:pt x="264337" y="284353"/>
                </a:lnTo>
                <a:lnTo>
                  <a:pt x="264693" y="283756"/>
                </a:lnTo>
                <a:lnTo>
                  <a:pt x="265112" y="283438"/>
                </a:lnTo>
                <a:lnTo>
                  <a:pt x="267804" y="286067"/>
                </a:lnTo>
                <a:lnTo>
                  <a:pt x="274485" y="285508"/>
                </a:lnTo>
                <a:lnTo>
                  <a:pt x="274116" y="292646"/>
                </a:lnTo>
                <a:lnTo>
                  <a:pt x="271818" y="293052"/>
                </a:lnTo>
                <a:lnTo>
                  <a:pt x="274002" y="294373"/>
                </a:lnTo>
                <a:lnTo>
                  <a:pt x="272300" y="301929"/>
                </a:lnTo>
                <a:lnTo>
                  <a:pt x="278739" y="298983"/>
                </a:lnTo>
                <a:lnTo>
                  <a:pt x="278828" y="298818"/>
                </a:lnTo>
                <a:lnTo>
                  <a:pt x="282536" y="292417"/>
                </a:lnTo>
                <a:lnTo>
                  <a:pt x="285064" y="294093"/>
                </a:lnTo>
                <a:lnTo>
                  <a:pt x="287261" y="301320"/>
                </a:lnTo>
                <a:lnTo>
                  <a:pt x="283159" y="301917"/>
                </a:lnTo>
                <a:lnTo>
                  <a:pt x="279895" y="303034"/>
                </a:lnTo>
                <a:lnTo>
                  <a:pt x="278942" y="301586"/>
                </a:lnTo>
                <a:lnTo>
                  <a:pt x="277558" y="305650"/>
                </a:lnTo>
                <a:lnTo>
                  <a:pt x="287782" y="307390"/>
                </a:lnTo>
                <a:lnTo>
                  <a:pt x="280568" y="311772"/>
                </a:lnTo>
                <a:lnTo>
                  <a:pt x="285534" y="317144"/>
                </a:lnTo>
                <a:lnTo>
                  <a:pt x="292265" y="316471"/>
                </a:lnTo>
                <a:lnTo>
                  <a:pt x="298754" y="315925"/>
                </a:lnTo>
                <a:lnTo>
                  <a:pt x="303034" y="321678"/>
                </a:lnTo>
                <a:lnTo>
                  <a:pt x="302628" y="325399"/>
                </a:lnTo>
                <a:lnTo>
                  <a:pt x="304863" y="317792"/>
                </a:lnTo>
                <a:lnTo>
                  <a:pt x="305003" y="317309"/>
                </a:lnTo>
                <a:lnTo>
                  <a:pt x="303758" y="316064"/>
                </a:lnTo>
                <a:lnTo>
                  <a:pt x="303225" y="316293"/>
                </a:lnTo>
                <a:lnTo>
                  <a:pt x="302501" y="317487"/>
                </a:lnTo>
                <a:lnTo>
                  <a:pt x="302298" y="316395"/>
                </a:lnTo>
                <a:lnTo>
                  <a:pt x="301777" y="313626"/>
                </a:lnTo>
                <a:lnTo>
                  <a:pt x="297789" y="312026"/>
                </a:lnTo>
                <a:lnTo>
                  <a:pt x="295427" y="310591"/>
                </a:lnTo>
                <a:lnTo>
                  <a:pt x="299580" y="307251"/>
                </a:lnTo>
                <a:lnTo>
                  <a:pt x="300266" y="306971"/>
                </a:lnTo>
                <a:lnTo>
                  <a:pt x="302056" y="306222"/>
                </a:lnTo>
                <a:lnTo>
                  <a:pt x="302310" y="300888"/>
                </a:lnTo>
                <a:lnTo>
                  <a:pt x="298704" y="306768"/>
                </a:lnTo>
                <a:lnTo>
                  <a:pt x="297205" y="305333"/>
                </a:lnTo>
                <a:lnTo>
                  <a:pt x="296773" y="304914"/>
                </a:lnTo>
                <a:lnTo>
                  <a:pt x="295922" y="302958"/>
                </a:lnTo>
                <a:lnTo>
                  <a:pt x="296570" y="301510"/>
                </a:lnTo>
                <a:lnTo>
                  <a:pt x="297294" y="300824"/>
                </a:lnTo>
                <a:lnTo>
                  <a:pt x="297827" y="300316"/>
                </a:lnTo>
                <a:lnTo>
                  <a:pt x="297154" y="300634"/>
                </a:lnTo>
                <a:lnTo>
                  <a:pt x="296418" y="300710"/>
                </a:lnTo>
                <a:lnTo>
                  <a:pt x="295478" y="300139"/>
                </a:lnTo>
                <a:lnTo>
                  <a:pt x="299720" y="293420"/>
                </a:lnTo>
                <a:lnTo>
                  <a:pt x="299859" y="293204"/>
                </a:lnTo>
                <a:lnTo>
                  <a:pt x="300405" y="292354"/>
                </a:lnTo>
                <a:lnTo>
                  <a:pt x="300621" y="291998"/>
                </a:lnTo>
                <a:lnTo>
                  <a:pt x="304927" y="293890"/>
                </a:lnTo>
                <a:lnTo>
                  <a:pt x="309219" y="293662"/>
                </a:lnTo>
                <a:lnTo>
                  <a:pt x="309702" y="298716"/>
                </a:lnTo>
                <a:lnTo>
                  <a:pt x="306311" y="306247"/>
                </a:lnTo>
                <a:lnTo>
                  <a:pt x="308521" y="304812"/>
                </a:lnTo>
                <a:lnTo>
                  <a:pt x="309181" y="306298"/>
                </a:lnTo>
                <a:lnTo>
                  <a:pt x="309524" y="308229"/>
                </a:lnTo>
                <a:lnTo>
                  <a:pt x="309587" y="307632"/>
                </a:lnTo>
                <a:lnTo>
                  <a:pt x="309816" y="307416"/>
                </a:lnTo>
                <a:lnTo>
                  <a:pt x="312788" y="310007"/>
                </a:lnTo>
                <a:lnTo>
                  <a:pt x="318274" y="308775"/>
                </a:lnTo>
                <a:lnTo>
                  <a:pt x="321221" y="311378"/>
                </a:lnTo>
                <a:lnTo>
                  <a:pt x="325132" y="309676"/>
                </a:lnTo>
                <a:lnTo>
                  <a:pt x="325564" y="309499"/>
                </a:lnTo>
                <a:lnTo>
                  <a:pt x="326009" y="309308"/>
                </a:lnTo>
                <a:lnTo>
                  <a:pt x="323977" y="306870"/>
                </a:lnTo>
                <a:lnTo>
                  <a:pt x="321132" y="303453"/>
                </a:lnTo>
                <a:lnTo>
                  <a:pt x="327202" y="306031"/>
                </a:lnTo>
                <a:lnTo>
                  <a:pt x="326948" y="307073"/>
                </a:lnTo>
                <a:lnTo>
                  <a:pt x="325564" y="311150"/>
                </a:lnTo>
                <a:lnTo>
                  <a:pt x="325513" y="312013"/>
                </a:lnTo>
                <a:lnTo>
                  <a:pt x="326783" y="315836"/>
                </a:lnTo>
                <a:lnTo>
                  <a:pt x="328625" y="319849"/>
                </a:lnTo>
                <a:lnTo>
                  <a:pt x="328752" y="318833"/>
                </a:lnTo>
                <a:lnTo>
                  <a:pt x="328879" y="318477"/>
                </a:lnTo>
                <a:lnTo>
                  <a:pt x="329539" y="317550"/>
                </a:lnTo>
                <a:lnTo>
                  <a:pt x="333273" y="323176"/>
                </a:lnTo>
                <a:lnTo>
                  <a:pt x="333997" y="318147"/>
                </a:lnTo>
                <a:lnTo>
                  <a:pt x="334251" y="316344"/>
                </a:lnTo>
                <a:lnTo>
                  <a:pt x="334467" y="314807"/>
                </a:lnTo>
                <a:lnTo>
                  <a:pt x="337185" y="318363"/>
                </a:lnTo>
                <a:close/>
              </a:path>
              <a:path w="450850" h="344805">
                <a:moveTo>
                  <a:pt x="450418" y="51739"/>
                </a:moveTo>
                <a:lnTo>
                  <a:pt x="448919" y="51752"/>
                </a:lnTo>
                <a:lnTo>
                  <a:pt x="446798" y="51981"/>
                </a:lnTo>
                <a:lnTo>
                  <a:pt x="447065" y="49314"/>
                </a:lnTo>
                <a:lnTo>
                  <a:pt x="444182" y="52400"/>
                </a:lnTo>
                <a:lnTo>
                  <a:pt x="441985" y="49326"/>
                </a:lnTo>
                <a:lnTo>
                  <a:pt x="446062" y="47066"/>
                </a:lnTo>
                <a:lnTo>
                  <a:pt x="442633" y="44030"/>
                </a:lnTo>
                <a:lnTo>
                  <a:pt x="439674" y="50863"/>
                </a:lnTo>
                <a:lnTo>
                  <a:pt x="441680" y="53238"/>
                </a:lnTo>
                <a:lnTo>
                  <a:pt x="445579" y="53759"/>
                </a:lnTo>
                <a:lnTo>
                  <a:pt x="448297" y="55054"/>
                </a:lnTo>
                <a:lnTo>
                  <a:pt x="450418" y="517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" name="bg object 29"/>
          <p:cNvSpPr/>
          <p:nvPr/>
        </p:nvSpPr>
        <p:spPr>
          <a:xfrm>
            <a:off x="10599305" y="1768228"/>
            <a:ext cx="812513" cy="324757"/>
          </a:xfrm>
          <a:custGeom>
            <a:avLst/>
            <a:gdLst/>
            <a:ahLst/>
            <a:cxnLst/>
            <a:rect l="l" t="t" r="r" b="b"/>
            <a:pathLst>
              <a:path w="600075" h="340994">
                <a:moveTo>
                  <a:pt x="6832" y="223596"/>
                </a:moveTo>
                <a:lnTo>
                  <a:pt x="6565" y="223494"/>
                </a:lnTo>
                <a:lnTo>
                  <a:pt x="6426" y="225234"/>
                </a:lnTo>
                <a:lnTo>
                  <a:pt x="6832" y="223596"/>
                </a:lnTo>
                <a:close/>
              </a:path>
              <a:path w="600075" h="340994">
                <a:moveTo>
                  <a:pt x="8001" y="259651"/>
                </a:moveTo>
                <a:lnTo>
                  <a:pt x="5245" y="255397"/>
                </a:lnTo>
                <a:lnTo>
                  <a:pt x="0" y="255219"/>
                </a:lnTo>
                <a:lnTo>
                  <a:pt x="4000" y="257784"/>
                </a:lnTo>
                <a:lnTo>
                  <a:pt x="3162" y="260426"/>
                </a:lnTo>
                <a:lnTo>
                  <a:pt x="5334" y="257632"/>
                </a:lnTo>
                <a:lnTo>
                  <a:pt x="8001" y="259651"/>
                </a:lnTo>
                <a:close/>
              </a:path>
              <a:path w="600075" h="340994">
                <a:moveTo>
                  <a:pt x="13487" y="251828"/>
                </a:moveTo>
                <a:lnTo>
                  <a:pt x="11074" y="254419"/>
                </a:lnTo>
                <a:lnTo>
                  <a:pt x="10198" y="252869"/>
                </a:lnTo>
                <a:lnTo>
                  <a:pt x="9220" y="250317"/>
                </a:lnTo>
                <a:lnTo>
                  <a:pt x="6527" y="249961"/>
                </a:lnTo>
                <a:lnTo>
                  <a:pt x="11328" y="257378"/>
                </a:lnTo>
                <a:lnTo>
                  <a:pt x="13487" y="251828"/>
                </a:lnTo>
                <a:close/>
              </a:path>
              <a:path w="600075" h="340994">
                <a:moveTo>
                  <a:pt x="18351" y="220421"/>
                </a:moveTo>
                <a:lnTo>
                  <a:pt x="10871" y="222542"/>
                </a:lnTo>
                <a:lnTo>
                  <a:pt x="12827" y="217741"/>
                </a:lnTo>
                <a:lnTo>
                  <a:pt x="13258" y="213829"/>
                </a:lnTo>
                <a:lnTo>
                  <a:pt x="10261" y="214058"/>
                </a:lnTo>
                <a:lnTo>
                  <a:pt x="8763" y="214223"/>
                </a:lnTo>
                <a:lnTo>
                  <a:pt x="8813" y="214566"/>
                </a:lnTo>
                <a:lnTo>
                  <a:pt x="8928" y="214807"/>
                </a:lnTo>
                <a:lnTo>
                  <a:pt x="8902" y="215277"/>
                </a:lnTo>
                <a:lnTo>
                  <a:pt x="6832" y="223596"/>
                </a:lnTo>
                <a:lnTo>
                  <a:pt x="15443" y="227037"/>
                </a:lnTo>
                <a:lnTo>
                  <a:pt x="14554" y="226275"/>
                </a:lnTo>
                <a:lnTo>
                  <a:pt x="13855" y="225044"/>
                </a:lnTo>
                <a:lnTo>
                  <a:pt x="12674" y="224574"/>
                </a:lnTo>
                <a:lnTo>
                  <a:pt x="18351" y="220421"/>
                </a:lnTo>
                <a:close/>
              </a:path>
              <a:path w="600075" h="340994">
                <a:moveTo>
                  <a:pt x="18961" y="262724"/>
                </a:moveTo>
                <a:lnTo>
                  <a:pt x="15214" y="265760"/>
                </a:lnTo>
                <a:lnTo>
                  <a:pt x="10591" y="268033"/>
                </a:lnTo>
                <a:lnTo>
                  <a:pt x="13284" y="271360"/>
                </a:lnTo>
                <a:lnTo>
                  <a:pt x="18961" y="262724"/>
                </a:lnTo>
                <a:close/>
              </a:path>
              <a:path w="600075" h="340994">
                <a:moveTo>
                  <a:pt x="25641" y="272745"/>
                </a:moveTo>
                <a:lnTo>
                  <a:pt x="23799" y="270129"/>
                </a:lnTo>
                <a:lnTo>
                  <a:pt x="25590" y="273011"/>
                </a:lnTo>
                <a:lnTo>
                  <a:pt x="25641" y="272745"/>
                </a:lnTo>
                <a:close/>
              </a:path>
              <a:path w="600075" h="340994">
                <a:moveTo>
                  <a:pt x="28143" y="283095"/>
                </a:moveTo>
                <a:lnTo>
                  <a:pt x="27622" y="282194"/>
                </a:lnTo>
                <a:lnTo>
                  <a:pt x="27381" y="279514"/>
                </a:lnTo>
                <a:lnTo>
                  <a:pt x="27343" y="279031"/>
                </a:lnTo>
                <a:lnTo>
                  <a:pt x="26873" y="275069"/>
                </a:lnTo>
                <a:lnTo>
                  <a:pt x="25590" y="273011"/>
                </a:lnTo>
                <a:lnTo>
                  <a:pt x="24942" y="276606"/>
                </a:lnTo>
                <a:lnTo>
                  <a:pt x="21043" y="278663"/>
                </a:lnTo>
                <a:lnTo>
                  <a:pt x="23304" y="270751"/>
                </a:lnTo>
                <a:lnTo>
                  <a:pt x="13487" y="271399"/>
                </a:lnTo>
                <a:lnTo>
                  <a:pt x="13322" y="271424"/>
                </a:lnTo>
                <a:lnTo>
                  <a:pt x="13881" y="272097"/>
                </a:lnTo>
                <a:lnTo>
                  <a:pt x="16408" y="277583"/>
                </a:lnTo>
                <a:lnTo>
                  <a:pt x="28143" y="283095"/>
                </a:lnTo>
                <a:close/>
              </a:path>
              <a:path w="600075" h="340994">
                <a:moveTo>
                  <a:pt x="28308" y="283159"/>
                </a:moveTo>
                <a:lnTo>
                  <a:pt x="28143" y="283095"/>
                </a:lnTo>
                <a:lnTo>
                  <a:pt x="28257" y="283286"/>
                </a:lnTo>
                <a:lnTo>
                  <a:pt x="28308" y="283159"/>
                </a:lnTo>
                <a:close/>
              </a:path>
              <a:path w="600075" h="340994">
                <a:moveTo>
                  <a:pt x="45021" y="247015"/>
                </a:moveTo>
                <a:lnTo>
                  <a:pt x="43408" y="244182"/>
                </a:lnTo>
                <a:lnTo>
                  <a:pt x="43522" y="247662"/>
                </a:lnTo>
                <a:lnTo>
                  <a:pt x="44145" y="247853"/>
                </a:lnTo>
                <a:lnTo>
                  <a:pt x="45021" y="247015"/>
                </a:lnTo>
                <a:close/>
              </a:path>
              <a:path w="600075" h="340994">
                <a:moveTo>
                  <a:pt x="49682" y="243497"/>
                </a:moveTo>
                <a:lnTo>
                  <a:pt x="48171" y="242036"/>
                </a:lnTo>
                <a:lnTo>
                  <a:pt x="46304" y="245732"/>
                </a:lnTo>
                <a:lnTo>
                  <a:pt x="45021" y="247015"/>
                </a:lnTo>
                <a:lnTo>
                  <a:pt x="45758" y="248335"/>
                </a:lnTo>
                <a:lnTo>
                  <a:pt x="49682" y="243497"/>
                </a:lnTo>
                <a:close/>
              </a:path>
              <a:path w="600075" h="340994">
                <a:moveTo>
                  <a:pt x="49987" y="291134"/>
                </a:moveTo>
                <a:lnTo>
                  <a:pt x="45402" y="293547"/>
                </a:lnTo>
                <a:lnTo>
                  <a:pt x="43116" y="292608"/>
                </a:lnTo>
                <a:lnTo>
                  <a:pt x="41300" y="290664"/>
                </a:lnTo>
                <a:lnTo>
                  <a:pt x="44005" y="287731"/>
                </a:lnTo>
                <a:lnTo>
                  <a:pt x="41935" y="285026"/>
                </a:lnTo>
                <a:lnTo>
                  <a:pt x="41236" y="290576"/>
                </a:lnTo>
                <a:lnTo>
                  <a:pt x="38963" y="288112"/>
                </a:lnTo>
                <a:lnTo>
                  <a:pt x="37414" y="284048"/>
                </a:lnTo>
                <a:lnTo>
                  <a:pt x="33032" y="282765"/>
                </a:lnTo>
                <a:lnTo>
                  <a:pt x="30251" y="286689"/>
                </a:lnTo>
                <a:lnTo>
                  <a:pt x="28257" y="283286"/>
                </a:lnTo>
                <a:lnTo>
                  <a:pt x="25552" y="291744"/>
                </a:lnTo>
                <a:lnTo>
                  <a:pt x="28422" y="289699"/>
                </a:lnTo>
                <a:lnTo>
                  <a:pt x="32512" y="288772"/>
                </a:lnTo>
                <a:lnTo>
                  <a:pt x="32372" y="290385"/>
                </a:lnTo>
                <a:lnTo>
                  <a:pt x="40220" y="290855"/>
                </a:lnTo>
                <a:lnTo>
                  <a:pt x="42456" y="296430"/>
                </a:lnTo>
                <a:lnTo>
                  <a:pt x="49987" y="291134"/>
                </a:lnTo>
                <a:close/>
              </a:path>
              <a:path w="600075" h="340994">
                <a:moveTo>
                  <a:pt x="51308" y="144678"/>
                </a:moveTo>
                <a:lnTo>
                  <a:pt x="47891" y="143395"/>
                </a:lnTo>
                <a:lnTo>
                  <a:pt x="48196" y="151193"/>
                </a:lnTo>
                <a:lnTo>
                  <a:pt x="49225" y="149313"/>
                </a:lnTo>
                <a:lnTo>
                  <a:pt x="51308" y="144678"/>
                </a:lnTo>
                <a:close/>
              </a:path>
              <a:path w="600075" h="340994">
                <a:moveTo>
                  <a:pt x="56019" y="151028"/>
                </a:moveTo>
                <a:lnTo>
                  <a:pt x="54368" y="149453"/>
                </a:lnTo>
                <a:lnTo>
                  <a:pt x="52095" y="156756"/>
                </a:lnTo>
                <a:lnTo>
                  <a:pt x="56019" y="151028"/>
                </a:lnTo>
                <a:close/>
              </a:path>
              <a:path w="600075" h="340994">
                <a:moveTo>
                  <a:pt x="60058" y="239877"/>
                </a:moveTo>
                <a:lnTo>
                  <a:pt x="55257" y="240233"/>
                </a:lnTo>
                <a:lnTo>
                  <a:pt x="57200" y="242849"/>
                </a:lnTo>
                <a:lnTo>
                  <a:pt x="60058" y="239877"/>
                </a:lnTo>
                <a:close/>
              </a:path>
              <a:path w="600075" h="340994">
                <a:moveTo>
                  <a:pt x="67462" y="270764"/>
                </a:moveTo>
                <a:lnTo>
                  <a:pt x="66395" y="268109"/>
                </a:lnTo>
                <a:lnTo>
                  <a:pt x="67373" y="271703"/>
                </a:lnTo>
                <a:lnTo>
                  <a:pt x="67462" y="270764"/>
                </a:lnTo>
                <a:close/>
              </a:path>
              <a:path w="600075" h="340994">
                <a:moveTo>
                  <a:pt x="69265" y="133451"/>
                </a:moveTo>
                <a:lnTo>
                  <a:pt x="69075" y="131394"/>
                </a:lnTo>
                <a:lnTo>
                  <a:pt x="67703" y="129692"/>
                </a:lnTo>
                <a:lnTo>
                  <a:pt x="62941" y="129235"/>
                </a:lnTo>
                <a:lnTo>
                  <a:pt x="64808" y="130276"/>
                </a:lnTo>
                <a:lnTo>
                  <a:pt x="67221" y="131749"/>
                </a:lnTo>
                <a:lnTo>
                  <a:pt x="69265" y="133451"/>
                </a:lnTo>
                <a:close/>
              </a:path>
              <a:path w="600075" h="340994">
                <a:moveTo>
                  <a:pt x="75272" y="140258"/>
                </a:moveTo>
                <a:lnTo>
                  <a:pt x="72834" y="136448"/>
                </a:lnTo>
                <a:lnTo>
                  <a:pt x="69265" y="133451"/>
                </a:lnTo>
                <a:lnTo>
                  <a:pt x="69672" y="138214"/>
                </a:lnTo>
                <a:lnTo>
                  <a:pt x="62903" y="145021"/>
                </a:lnTo>
                <a:lnTo>
                  <a:pt x="71628" y="144030"/>
                </a:lnTo>
                <a:lnTo>
                  <a:pt x="75272" y="140258"/>
                </a:lnTo>
                <a:close/>
              </a:path>
              <a:path w="600075" h="340994">
                <a:moveTo>
                  <a:pt x="78676" y="287731"/>
                </a:moveTo>
                <a:lnTo>
                  <a:pt x="73545" y="279679"/>
                </a:lnTo>
                <a:lnTo>
                  <a:pt x="70650" y="278993"/>
                </a:lnTo>
                <a:lnTo>
                  <a:pt x="73939" y="288201"/>
                </a:lnTo>
                <a:lnTo>
                  <a:pt x="78676" y="287731"/>
                </a:lnTo>
                <a:close/>
              </a:path>
              <a:path w="600075" h="340994">
                <a:moveTo>
                  <a:pt x="84340" y="154101"/>
                </a:moveTo>
                <a:lnTo>
                  <a:pt x="81622" y="154406"/>
                </a:lnTo>
                <a:lnTo>
                  <a:pt x="80670" y="155409"/>
                </a:lnTo>
                <a:lnTo>
                  <a:pt x="79641" y="157289"/>
                </a:lnTo>
                <a:lnTo>
                  <a:pt x="82270" y="157873"/>
                </a:lnTo>
                <a:lnTo>
                  <a:pt x="82207" y="158762"/>
                </a:lnTo>
                <a:lnTo>
                  <a:pt x="84340" y="154101"/>
                </a:lnTo>
                <a:close/>
              </a:path>
              <a:path w="600075" h="340994">
                <a:moveTo>
                  <a:pt x="90131" y="288467"/>
                </a:moveTo>
                <a:lnTo>
                  <a:pt x="88099" y="285838"/>
                </a:lnTo>
                <a:lnTo>
                  <a:pt x="84302" y="285292"/>
                </a:lnTo>
                <a:lnTo>
                  <a:pt x="83159" y="281609"/>
                </a:lnTo>
                <a:lnTo>
                  <a:pt x="80327" y="278295"/>
                </a:lnTo>
                <a:lnTo>
                  <a:pt x="80162" y="278091"/>
                </a:lnTo>
                <a:lnTo>
                  <a:pt x="80098" y="277876"/>
                </a:lnTo>
                <a:lnTo>
                  <a:pt x="79743" y="276402"/>
                </a:lnTo>
                <a:lnTo>
                  <a:pt x="79032" y="273507"/>
                </a:lnTo>
                <a:lnTo>
                  <a:pt x="79146" y="276326"/>
                </a:lnTo>
                <a:lnTo>
                  <a:pt x="76123" y="271919"/>
                </a:lnTo>
                <a:lnTo>
                  <a:pt x="68618" y="276352"/>
                </a:lnTo>
                <a:lnTo>
                  <a:pt x="67373" y="271703"/>
                </a:lnTo>
                <a:lnTo>
                  <a:pt x="66738" y="277456"/>
                </a:lnTo>
                <a:lnTo>
                  <a:pt x="64008" y="280530"/>
                </a:lnTo>
                <a:lnTo>
                  <a:pt x="70916" y="284670"/>
                </a:lnTo>
                <a:lnTo>
                  <a:pt x="70650" y="278993"/>
                </a:lnTo>
                <a:lnTo>
                  <a:pt x="71551" y="277050"/>
                </a:lnTo>
                <a:lnTo>
                  <a:pt x="73469" y="277787"/>
                </a:lnTo>
                <a:lnTo>
                  <a:pt x="75374" y="277634"/>
                </a:lnTo>
                <a:lnTo>
                  <a:pt x="79375" y="281965"/>
                </a:lnTo>
                <a:lnTo>
                  <a:pt x="85318" y="287070"/>
                </a:lnTo>
                <a:lnTo>
                  <a:pt x="90131" y="288467"/>
                </a:lnTo>
                <a:close/>
              </a:path>
              <a:path w="600075" h="340994">
                <a:moveTo>
                  <a:pt x="91694" y="281673"/>
                </a:moveTo>
                <a:lnTo>
                  <a:pt x="90792" y="282702"/>
                </a:lnTo>
                <a:lnTo>
                  <a:pt x="87807" y="279222"/>
                </a:lnTo>
                <a:lnTo>
                  <a:pt x="88099" y="285838"/>
                </a:lnTo>
                <a:lnTo>
                  <a:pt x="90805" y="282702"/>
                </a:lnTo>
                <a:lnTo>
                  <a:pt x="91694" y="281673"/>
                </a:lnTo>
                <a:close/>
              </a:path>
              <a:path w="600075" h="340994">
                <a:moveTo>
                  <a:pt x="105219" y="267893"/>
                </a:moveTo>
                <a:lnTo>
                  <a:pt x="105029" y="262305"/>
                </a:lnTo>
                <a:lnTo>
                  <a:pt x="104051" y="261467"/>
                </a:lnTo>
                <a:lnTo>
                  <a:pt x="103149" y="262509"/>
                </a:lnTo>
                <a:lnTo>
                  <a:pt x="103162" y="263448"/>
                </a:lnTo>
                <a:lnTo>
                  <a:pt x="105219" y="267893"/>
                </a:lnTo>
                <a:close/>
              </a:path>
              <a:path w="600075" h="340994">
                <a:moveTo>
                  <a:pt x="112280" y="281165"/>
                </a:moveTo>
                <a:lnTo>
                  <a:pt x="112052" y="281343"/>
                </a:lnTo>
                <a:lnTo>
                  <a:pt x="112280" y="281165"/>
                </a:lnTo>
                <a:close/>
              </a:path>
              <a:path w="600075" h="340994">
                <a:moveTo>
                  <a:pt x="113245" y="296951"/>
                </a:moveTo>
                <a:lnTo>
                  <a:pt x="112229" y="296214"/>
                </a:lnTo>
                <a:lnTo>
                  <a:pt x="111379" y="297256"/>
                </a:lnTo>
                <a:lnTo>
                  <a:pt x="113245" y="296951"/>
                </a:lnTo>
                <a:close/>
              </a:path>
              <a:path w="600075" h="340994">
                <a:moveTo>
                  <a:pt x="117449" y="289775"/>
                </a:moveTo>
                <a:lnTo>
                  <a:pt x="114274" y="285445"/>
                </a:lnTo>
                <a:lnTo>
                  <a:pt x="113576" y="284505"/>
                </a:lnTo>
                <a:lnTo>
                  <a:pt x="113284" y="284111"/>
                </a:lnTo>
                <a:lnTo>
                  <a:pt x="110578" y="284111"/>
                </a:lnTo>
                <a:lnTo>
                  <a:pt x="112052" y="281343"/>
                </a:lnTo>
                <a:lnTo>
                  <a:pt x="107772" y="284594"/>
                </a:lnTo>
                <a:lnTo>
                  <a:pt x="101066" y="280631"/>
                </a:lnTo>
                <a:lnTo>
                  <a:pt x="95516" y="283133"/>
                </a:lnTo>
                <a:lnTo>
                  <a:pt x="95948" y="291680"/>
                </a:lnTo>
                <a:lnTo>
                  <a:pt x="98691" y="290410"/>
                </a:lnTo>
                <a:lnTo>
                  <a:pt x="103428" y="290830"/>
                </a:lnTo>
                <a:lnTo>
                  <a:pt x="104228" y="288823"/>
                </a:lnTo>
                <a:lnTo>
                  <a:pt x="108165" y="293306"/>
                </a:lnTo>
                <a:lnTo>
                  <a:pt x="112229" y="296214"/>
                </a:lnTo>
                <a:lnTo>
                  <a:pt x="116865" y="290499"/>
                </a:lnTo>
                <a:lnTo>
                  <a:pt x="117449" y="289775"/>
                </a:lnTo>
                <a:close/>
              </a:path>
              <a:path w="600075" h="340994">
                <a:moveTo>
                  <a:pt x="122135" y="280670"/>
                </a:moveTo>
                <a:lnTo>
                  <a:pt x="121031" y="276974"/>
                </a:lnTo>
                <a:lnTo>
                  <a:pt x="119214" y="270891"/>
                </a:lnTo>
                <a:lnTo>
                  <a:pt x="111798" y="269875"/>
                </a:lnTo>
                <a:lnTo>
                  <a:pt x="115760" y="275996"/>
                </a:lnTo>
                <a:lnTo>
                  <a:pt x="105587" y="277253"/>
                </a:lnTo>
                <a:lnTo>
                  <a:pt x="112179" y="281101"/>
                </a:lnTo>
                <a:lnTo>
                  <a:pt x="114820" y="276148"/>
                </a:lnTo>
                <a:lnTo>
                  <a:pt x="116763" y="278777"/>
                </a:lnTo>
                <a:lnTo>
                  <a:pt x="122135" y="280670"/>
                </a:lnTo>
                <a:close/>
              </a:path>
              <a:path w="600075" h="340994">
                <a:moveTo>
                  <a:pt x="122351" y="281393"/>
                </a:moveTo>
                <a:lnTo>
                  <a:pt x="121793" y="284480"/>
                </a:lnTo>
                <a:lnTo>
                  <a:pt x="122047" y="283425"/>
                </a:lnTo>
                <a:lnTo>
                  <a:pt x="122351" y="281393"/>
                </a:lnTo>
                <a:close/>
              </a:path>
              <a:path w="600075" h="340994">
                <a:moveTo>
                  <a:pt x="122453" y="280784"/>
                </a:moveTo>
                <a:lnTo>
                  <a:pt x="122135" y="280670"/>
                </a:lnTo>
                <a:lnTo>
                  <a:pt x="122351" y="281393"/>
                </a:lnTo>
                <a:lnTo>
                  <a:pt x="122453" y="280784"/>
                </a:lnTo>
                <a:close/>
              </a:path>
              <a:path w="600075" h="340994">
                <a:moveTo>
                  <a:pt x="124752" y="304939"/>
                </a:moveTo>
                <a:lnTo>
                  <a:pt x="122301" y="304736"/>
                </a:lnTo>
                <a:lnTo>
                  <a:pt x="123558" y="306692"/>
                </a:lnTo>
                <a:lnTo>
                  <a:pt x="124752" y="304939"/>
                </a:lnTo>
                <a:close/>
              </a:path>
              <a:path w="600075" h="340994">
                <a:moveTo>
                  <a:pt x="126644" y="311480"/>
                </a:moveTo>
                <a:lnTo>
                  <a:pt x="125310" y="309410"/>
                </a:lnTo>
                <a:lnTo>
                  <a:pt x="123558" y="306692"/>
                </a:lnTo>
                <a:lnTo>
                  <a:pt x="120904" y="310565"/>
                </a:lnTo>
                <a:lnTo>
                  <a:pt x="123596" y="309181"/>
                </a:lnTo>
                <a:lnTo>
                  <a:pt x="126644" y="311480"/>
                </a:lnTo>
                <a:close/>
              </a:path>
              <a:path w="600075" h="340994">
                <a:moveTo>
                  <a:pt x="128841" y="271411"/>
                </a:moveTo>
                <a:lnTo>
                  <a:pt x="128765" y="271233"/>
                </a:lnTo>
                <a:lnTo>
                  <a:pt x="128701" y="271081"/>
                </a:lnTo>
                <a:lnTo>
                  <a:pt x="128625" y="270903"/>
                </a:lnTo>
                <a:lnTo>
                  <a:pt x="128574" y="271068"/>
                </a:lnTo>
                <a:lnTo>
                  <a:pt x="128524" y="271284"/>
                </a:lnTo>
                <a:lnTo>
                  <a:pt x="128485" y="271424"/>
                </a:lnTo>
                <a:lnTo>
                  <a:pt x="128651" y="271386"/>
                </a:lnTo>
                <a:lnTo>
                  <a:pt x="128841" y="271411"/>
                </a:lnTo>
                <a:close/>
              </a:path>
              <a:path w="600075" h="340994">
                <a:moveTo>
                  <a:pt x="130327" y="332232"/>
                </a:moveTo>
                <a:lnTo>
                  <a:pt x="127723" y="333933"/>
                </a:lnTo>
                <a:lnTo>
                  <a:pt x="130263" y="334251"/>
                </a:lnTo>
                <a:lnTo>
                  <a:pt x="130314" y="332994"/>
                </a:lnTo>
                <a:lnTo>
                  <a:pt x="130327" y="332232"/>
                </a:lnTo>
                <a:close/>
              </a:path>
              <a:path w="600075" h="340994">
                <a:moveTo>
                  <a:pt x="130683" y="262648"/>
                </a:moveTo>
                <a:lnTo>
                  <a:pt x="127203" y="262267"/>
                </a:lnTo>
                <a:lnTo>
                  <a:pt x="126339" y="263309"/>
                </a:lnTo>
                <a:lnTo>
                  <a:pt x="126365" y="264287"/>
                </a:lnTo>
                <a:lnTo>
                  <a:pt x="125399" y="263461"/>
                </a:lnTo>
                <a:lnTo>
                  <a:pt x="128562" y="270776"/>
                </a:lnTo>
                <a:lnTo>
                  <a:pt x="128625" y="270903"/>
                </a:lnTo>
                <a:lnTo>
                  <a:pt x="129387" y="267931"/>
                </a:lnTo>
                <a:lnTo>
                  <a:pt x="130683" y="262648"/>
                </a:lnTo>
                <a:close/>
              </a:path>
              <a:path w="600075" h="340994">
                <a:moveTo>
                  <a:pt x="137236" y="335102"/>
                </a:moveTo>
                <a:lnTo>
                  <a:pt x="130263" y="334251"/>
                </a:lnTo>
                <a:lnTo>
                  <a:pt x="130124" y="337235"/>
                </a:lnTo>
                <a:lnTo>
                  <a:pt x="133997" y="340423"/>
                </a:lnTo>
                <a:lnTo>
                  <a:pt x="137236" y="335102"/>
                </a:lnTo>
                <a:close/>
              </a:path>
              <a:path w="600075" h="340994">
                <a:moveTo>
                  <a:pt x="141312" y="282943"/>
                </a:moveTo>
                <a:lnTo>
                  <a:pt x="141084" y="279311"/>
                </a:lnTo>
                <a:lnTo>
                  <a:pt x="136232" y="274751"/>
                </a:lnTo>
                <a:lnTo>
                  <a:pt x="135763" y="269582"/>
                </a:lnTo>
                <a:lnTo>
                  <a:pt x="128841" y="271411"/>
                </a:lnTo>
                <a:lnTo>
                  <a:pt x="131635" y="277291"/>
                </a:lnTo>
                <a:lnTo>
                  <a:pt x="133400" y="276085"/>
                </a:lnTo>
                <a:lnTo>
                  <a:pt x="132334" y="273519"/>
                </a:lnTo>
                <a:lnTo>
                  <a:pt x="134175" y="273189"/>
                </a:lnTo>
                <a:lnTo>
                  <a:pt x="135699" y="282994"/>
                </a:lnTo>
                <a:lnTo>
                  <a:pt x="134035" y="285140"/>
                </a:lnTo>
                <a:lnTo>
                  <a:pt x="132029" y="283641"/>
                </a:lnTo>
                <a:lnTo>
                  <a:pt x="129184" y="283210"/>
                </a:lnTo>
                <a:lnTo>
                  <a:pt x="133261" y="287997"/>
                </a:lnTo>
                <a:lnTo>
                  <a:pt x="127673" y="288074"/>
                </a:lnTo>
                <a:lnTo>
                  <a:pt x="129578" y="288671"/>
                </a:lnTo>
                <a:lnTo>
                  <a:pt x="128765" y="290690"/>
                </a:lnTo>
                <a:lnTo>
                  <a:pt x="128892" y="292481"/>
                </a:lnTo>
                <a:lnTo>
                  <a:pt x="136296" y="291198"/>
                </a:lnTo>
                <a:lnTo>
                  <a:pt x="133146" y="286207"/>
                </a:lnTo>
                <a:lnTo>
                  <a:pt x="141312" y="282943"/>
                </a:lnTo>
                <a:close/>
              </a:path>
              <a:path w="600075" h="340994">
                <a:moveTo>
                  <a:pt x="143852" y="266052"/>
                </a:moveTo>
                <a:lnTo>
                  <a:pt x="143027" y="265214"/>
                </a:lnTo>
                <a:lnTo>
                  <a:pt x="142024" y="263588"/>
                </a:lnTo>
                <a:lnTo>
                  <a:pt x="138633" y="269671"/>
                </a:lnTo>
                <a:lnTo>
                  <a:pt x="143852" y="266052"/>
                </a:lnTo>
                <a:close/>
              </a:path>
              <a:path w="600075" h="340994">
                <a:moveTo>
                  <a:pt x="145770" y="264718"/>
                </a:moveTo>
                <a:lnTo>
                  <a:pt x="143852" y="266052"/>
                </a:lnTo>
                <a:lnTo>
                  <a:pt x="145148" y="267360"/>
                </a:lnTo>
                <a:lnTo>
                  <a:pt x="145770" y="264718"/>
                </a:lnTo>
                <a:close/>
              </a:path>
              <a:path w="600075" h="340994">
                <a:moveTo>
                  <a:pt x="150850" y="256540"/>
                </a:moveTo>
                <a:lnTo>
                  <a:pt x="145478" y="259321"/>
                </a:lnTo>
                <a:lnTo>
                  <a:pt x="149542" y="260807"/>
                </a:lnTo>
                <a:lnTo>
                  <a:pt x="150850" y="256540"/>
                </a:lnTo>
                <a:close/>
              </a:path>
              <a:path w="600075" h="340994">
                <a:moveTo>
                  <a:pt x="152069" y="261734"/>
                </a:moveTo>
                <a:lnTo>
                  <a:pt x="149542" y="260807"/>
                </a:lnTo>
                <a:lnTo>
                  <a:pt x="148488" y="264236"/>
                </a:lnTo>
                <a:lnTo>
                  <a:pt x="151663" y="264579"/>
                </a:lnTo>
                <a:lnTo>
                  <a:pt x="152069" y="261734"/>
                </a:lnTo>
                <a:close/>
              </a:path>
              <a:path w="600075" h="340994">
                <a:moveTo>
                  <a:pt x="152082" y="275844"/>
                </a:moveTo>
                <a:lnTo>
                  <a:pt x="151549" y="274574"/>
                </a:lnTo>
                <a:lnTo>
                  <a:pt x="151091" y="275475"/>
                </a:lnTo>
                <a:lnTo>
                  <a:pt x="151041" y="275640"/>
                </a:lnTo>
                <a:lnTo>
                  <a:pt x="152082" y="275844"/>
                </a:lnTo>
                <a:close/>
              </a:path>
              <a:path w="600075" h="340994">
                <a:moveTo>
                  <a:pt x="157086" y="276796"/>
                </a:moveTo>
                <a:lnTo>
                  <a:pt x="152082" y="275844"/>
                </a:lnTo>
                <a:lnTo>
                  <a:pt x="154089" y="280581"/>
                </a:lnTo>
                <a:lnTo>
                  <a:pt x="157086" y="276796"/>
                </a:lnTo>
                <a:close/>
              </a:path>
              <a:path w="600075" h="340994">
                <a:moveTo>
                  <a:pt x="158178" y="277012"/>
                </a:moveTo>
                <a:lnTo>
                  <a:pt x="157505" y="276263"/>
                </a:lnTo>
                <a:lnTo>
                  <a:pt x="157086" y="276796"/>
                </a:lnTo>
                <a:lnTo>
                  <a:pt x="158178" y="277012"/>
                </a:lnTo>
                <a:close/>
              </a:path>
              <a:path w="600075" h="340994">
                <a:moveTo>
                  <a:pt x="158661" y="265087"/>
                </a:moveTo>
                <a:lnTo>
                  <a:pt x="157886" y="265620"/>
                </a:lnTo>
                <a:lnTo>
                  <a:pt x="158280" y="266827"/>
                </a:lnTo>
                <a:lnTo>
                  <a:pt x="158661" y="265087"/>
                </a:lnTo>
                <a:close/>
              </a:path>
              <a:path w="600075" h="340994">
                <a:moveTo>
                  <a:pt x="158877" y="268681"/>
                </a:moveTo>
                <a:lnTo>
                  <a:pt x="158280" y="266827"/>
                </a:lnTo>
                <a:lnTo>
                  <a:pt x="157238" y="271729"/>
                </a:lnTo>
                <a:lnTo>
                  <a:pt x="158877" y="268681"/>
                </a:lnTo>
                <a:close/>
              </a:path>
              <a:path w="600075" h="340994">
                <a:moveTo>
                  <a:pt x="159181" y="277202"/>
                </a:moveTo>
                <a:lnTo>
                  <a:pt x="158178" y="277012"/>
                </a:lnTo>
                <a:lnTo>
                  <a:pt x="158330" y="277164"/>
                </a:lnTo>
                <a:lnTo>
                  <a:pt x="159181" y="277202"/>
                </a:lnTo>
                <a:close/>
              </a:path>
              <a:path w="600075" h="340994">
                <a:moveTo>
                  <a:pt x="159296" y="311708"/>
                </a:moveTo>
                <a:lnTo>
                  <a:pt x="157810" y="309257"/>
                </a:lnTo>
                <a:lnTo>
                  <a:pt x="154978" y="304596"/>
                </a:lnTo>
                <a:lnTo>
                  <a:pt x="154152" y="303237"/>
                </a:lnTo>
                <a:lnTo>
                  <a:pt x="154343" y="301993"/>
                </a:lnTo>
                <a:lnTo>
                  <a:pt x="154597" y="300228"/>
                </a:lnTo>
                <a:lnTo>
                  <a:pt x="155003" y="297510"/>
                </a:lnTo>
                <a:lnTo>
                  <a:pt x="153670" y="300113"/>
                </a:lnTo>
                <a:lnTo>
                  <a:pt x="147993" y="298373"/>
                </a:lnTo>
                <a:lnTo>
                  <a:pt x="140246" y="294208"/>
                </a:lnTo>
                <a:lnTo>
                  <a:pt x="134772" y="295186"/>
                </a:lnTo>
                <a:lnTo>
                  <a:pt x="133146" y="299186"/>
                </a:lnTo>
                <a:lnTo>
                  <a:pt x="125260" y="294030"/>
                </a:lnTo>
                <a:lnTo>
                  <a:pt x="124460" y="296024"/>
                </a:lnTo>
                <a:lnTo>
                  <a:pt x="123825" y="299859"/>
                </a:lnTo>
                <a:lnTo>
                  <a:pt x="120103" y="300443"/>
                </a:lnTo>
                <a:lnTo>
                  <a:pt x="117957" y="297103"/>
                </a:lnTo>
                <a:lnTo>
                  <a:pt x="114160" y="296799"/>
                </a:lnTo>
                <a:lnTo>
                  <a:pt x="113245" y="296951"/>
                </a:lnTo>
                <a:lnTo>
                  <a:pt x="115239" y="298386"/>
                </a:lnTo>
                <a:lnTo>
                  <a:pt x="113068" y="307174"/>
                </a:lnTo>
                <a:lnTo>
                  <a:pt x="112852" y="307111"/>
                </a:lnTo>
                <a:lnTo>
                  <a:pt x="113144" y="307352"/>
                </a:lnTo>
                <a:lnTo>
                  <a:pt x="113449" y="307733"/>
                </a:lnTo>
                <a:lnTo>
                  <a:pt x="113728" y="308216"/>
                </a:lnTo>
                <a:lnTo>
                  <a:pt x="114134" y="307327"/>
                </a:lnTo>
                <a:lnTo>
                  <a:pt x="115951" y="303352"/>
                </a:lnTo>
                <a:lnTo>
                  <a:pt x="120586" y="304317"/>
                </a:lnTo>
                <a:lnTo>
                  <a:pt x="120929" y="304012"/>
                </a:lnTo>
                <a:lnTo>
                  <a:pt x="124358" y="301015"/>
                </a:lnTo>
                <a:lnTo>
                  <a:pt x="124828" y="300596"/>
                </a:lnTo>
                <a:lnTo>
                  <a:pt x="125933" y="303199"/>
                </a:lnTo>
                <a:lnTo>
                  <a:pt x="124752" y="304939"/>
                </a:lnTo>
                <a:lnTo>
                  <a:pt x="126098" y="305054"/>
                </a:lnTo>
                <a:lnTo>
                  <a:pt x="126466" y="309638"/>
                </a:lnTo>
                <a:lnTo>
                  <a:pt x="127952" y="315950"/>
                </a:lnTo>
                <a:lnTo>
                  <a:pt x="126339" y="319036"/>
                </a:lnTo>
                <a:lnTo>
                  <a:pt x="120764" y="319989"/>
                </a:lnTo>
                <a:lnTo>
                  <a:pt x="122847" y="322453"/>
                </a:lnTo>
                <a:lnTo>
                  <a:pt x="123278" y="327113"/>
                </a:lnTo>
                <a:lnTo>
                  <a:pt x="126136" y="327558"/>
                </a:lnTo>
                <a:lnTo>
                  <a:pt x="125971" y="325691"/>
                </a:lnTo>
                <a:lnTo>
                  <a:pt x="130352" y="328777"/>
                </a:lnTo>
                <a:lnTo>
                  <a:pt x="130327" y="332232"/>
                </a:lnTo>
                <a:lnTo>
                  <a:pt x="135686" y="328714"/>
                </a:lnTo>
                <a:lnTo>
                  <a:pt x="138264" y="331762"/>
                </a:lnTo>
                <a:lnTo>
                  <a:pt x="140119" y="329933"/>
                </a:lnTo>
                <a:lnTo>
                  <a:pt x="140563" y="329349"/>
                </a:lnTo>
                <a:lnTo>
                  <a:pt x="141744" y="327787"/>
                </a:lnTo>
                <a:lnTo>
                  <a:pt x="142278" y="327075"/>
                </a:lnTo>
                <a:lnTo>
                  <a:pt x="145745" y="327075"/>
                </a:lnTo>
                <a:lnTo>
                  <a:pt x="145288" y="325691"/>
                </a:lnTo>
                <a:lnTo>
                  <a:pt x="144691" y="325234"/>
                </a:lnTo>
                <a:lnTo>
                  <a:pt x="151130" y="324053"/>
                </a:lnTo>
                <a:lnTo>
                  <a:pt x="147167" y="321932"/>
                </a:lnTo>
                <a:lnTo>
                  <a:pt x="148780" y="318846"/>
                </a:lnTo>
                <a:lnTo>
                  <a:pt x="152996" y="324650"/>
                </a:lnTo>
                <a:lnTo>
                  <a:pt x="152819" y="322795"/>
                </a:lnTo>
                <a:lnTo>
                  <a:pt x="153746" y="322618"/>
                </a:lnTo>
                <a:lnTo>
                  <a:pt x="155816" y="325056"/>
                </a:lnTo>
                <a:lnTo>
                  <a:pt x="156133" y="322935"/>
                </a:lnTo>
                <a:lnTo>
                  <a:pt x="156400" y="321157"/>
                </a:lnTo>
                <a:lnTo>
                  <a:pt x="156273" y="319836"/>
                </a:lnTo>
                <a:lnTo>
                  <a:pt x="156133" y="318389"/>
                </a:lnTo>
                <a:lnTo>
                  <a:pt x="152171" y="315353"/>
                </a:lnTo>
                <a:lnTo>
                  <a:pt x="159296" y="311708"/>
                </a:lnTo>
                <a:close/>
              </a:path>
              <a:path w="600075" h="340994">
                <a:moveTo>
                  <a:pt x="162458" y="281749"/>
                </a:moveTo>
                <a:lnTo>
                  <a:pt x="158330" y="277164"/>
                </a:lnTo>
                <a:lnTo>
                  <a:pt x="157556" y="277139"/>
                </a:lnTo>
                <a:lnTo>
                  <a:pt x="162458" y="281749"/>
                </a:lnTo>
                <a:close/>
              </a:path>
              <a:path w="600075" h="340994">
                <a:moveTo>
                  <a:pt x="164071" y="277368"/>
                </a:moveTo>
                <a:lnTo>
                  <a:pt x="159181" y="277202"/>
                </a:lnTo>
                <a:lnTo>
                  <a:pt x="163131" y="277952"/>
                </a:lnTo>
                <a:lnTo>
                  <a:pt x="164071" y="277368"/>
                </a:lnTo>
                <a:close/>
              </a:path>
              <a:path w="600075" h="340994">
                <a:moveTo>
                  <a:pt x="166141" y="267258"/>
                </a:moveTo>
                <a:lnTo>
                  <a:pt x="165811" y="261861"/>
                </a:lnTo>
                <a:lnTo>
                  <a:pt x="162153" y="261658"/>
                </a:lnTo>
                <a:lnTo>
                  <a:pt x="158407" y="260565"/>
                </a:lnTo>
                <a:lnTo>
                  <a:pt x="155524" y="264998"/>
                </a:lnTo>
                <a:lnTo>
                  <a:pt x="151663" y="264579"/>
                </a:lnTo>
                <a:lnTo>
                  <a:pt x="151231" y="267042"/>
                </a:lnTo>
                <a:lnTo>
                  <a:pt x="149885" y="272173"/>
                </a:lnTo>
                <a:lnTo>
                  <a:pt x="145148" y="267360"/>
                </a:lnTo>
                <a:lnTo>
                  <a:pt x="143535" y="274269"/>
                </a:lnTo>
                <a:lnTo>
                  <a:pt x="148272" y="276174"/>
                </a:lnTo>
                <a:lnTo>
                  <a:pt x="150850" y="272923"/>
                </a:lnTo>
                <a:lnTo>
                  <a:pt x="151549" y="274574"/>
                </a:lnTo>
                <a:lnTo>
                  <a:pt x="152285" y="273113"/>
                </a:lnTo>
                <a:lnTo>
                  <a:pt x="152590" y="272529"/>
                </a:lnTo>
                <a:lnTo>
                  <a:pt x="155117" y="267550"/>
                </a:lnTo>
                <a:lnTo>
                  <a:pt x="157797" y="265684"/>
                </a:lnTo>
                <a:lnTo>
                  <a:pt x="157848" y="265480"/>
                </a:lnTo>
                <a:lnTo>
                  <a:pt x="157772" y="265239"/>
                </a:lnTo>
                <a:lnTo>
                  <a:pt x="164985" y="263855"/>
                </a:lnTo>
                <a:lnTo>
                  <a:pt x="166141" y="267258"/>
                </a:lnTo>
                <a:close/>
              </a:path>
              <a:path w="600075" h="340994">
                <a:moveTo>
                  <a:pt x="167500" y="275234"/>
                </a:moveTo>
                <a:lnTo>
                  <a:pt x="164071" y="277368"/>
                </a:lnTo>
                <a:lnTo>
                  <a:pt x="165849" y="277431"/>
                </a:lnTo>
                <a:lnTo>
                  <a:pt x="167500" y="275234"/>
                </a:lnTo>
                <a:close/>
              </a:path>
              <a:path w="600075" h="340994">
                <a:moveTo>
                  <a:pt x="183896" y="188633"/>
                </a:moveTo>
                <a:lnTo>
                  <a:pt x="180428" y="189242"/>
                </a:lnTo>
                <a:lnTo>
                  <a:pt x="183845" y="192151"/>
                </a:lnTo>
                <a:lnTo>
                  <a:pt x="183896" y="188633"/>
                </a:lnTo>
                <a:close/>
              </a:path>
              <a:path w="600075" h="340994">
                <a:moveTo>
                  <a:pt x="198526" y="147764"/>
                </a:moveTo>
                <a:lnTo>
                  <a:pt x="197662" y="147955"/>
                </a:lnTo>
                <a:lnTo>
                  <a:pt x="197319" y="153962"/>
                </a:lnTo>
                <a:lnTo>
                  <a:pt x="198170" y="153809"/>
                </a:lnTo>
                <a:lnTo>
                  <a:pt x="198526" y="147764"/>
                </a:lnTo>
                <a:close/>
              </a:path>
              <a:path w="600075" h="340994">
                <a:moveTo>
                  <a:pt x="201536" y="211366"/>
                </a:moveTo>
                <a:lnTo>
                  <a:pt x="196977" y="204431"/>
                </a:lnTo>
                <a:lnTo>
                  <a:pt x="197777" y="200761"/>
                </a:lnTo>
                <a:lnTo>
                  <a:pt x="196799" y="193116"/>
                </a:lnTo>
                <a:lnTo>
                  <a:pt x="195961" y="194195"/>
                </a:lnTo>
                <a:lnTo>
                  <a:pt x="193090" y="193421"/>
                </a:lnTo>
                <a:lnTo>
                  <a:pt x="193217" y="190804"/>
                </a:lnTo>
                <a:lnTo>
                  <a:pt x="194271" y="187820"/>
                </a:lnTo>
                <a:lnTo>
                  <a:pt x="190804" y="192316"/>
                </a:lnTo>
                <a:lnTo>
                  <a:pt x="178181" y="194386"/>
                </a:lnTo>
                <a:lnTo>
                  <a:pt x="181051" y="201561"/>
                </a:lnTo>
                <a:lnTo>
                  <a:pt x="182816" y="200329"/>
                </a:lnTo>
                <a:lnTo>
                  <a:pt x="184569" y="199999"/>
                </a:lnTo>
                <a:lnTo>
                  <a:pt x="185458" y="198069"/>
                </a:lnTo>
                <a:lnTo>
                  <a:pt x="185204" y="203568"/>
                </a:lnTo>
                <a:lnTo>
                  <a:pt x="192709" y="210566"/>
                </a:lnTo>
                <a:lnTo>
                  <a:pt x="196329" y="216052"/>
                </a:lnTo>
                <a:lnTo>
                  <a:pt x="194462" y="212013"/>
                </a:lnTo>
                <a:lnTo>
                  <a:pt x="199834" y="212623"/>
                </a:lnTo>
                <a:lnTo>
                  <a:pt x="201536" y="211366"/>
                </a:lnTo>
                <a:close/>
              </a:path>
              <a:path w="600075" h="340994">
                <a:moveTo>
                  <a:pt x="209181" y="154101"/>
                </a:moveTo>
                <a:lnTo>
                  <a:pt x="206667" y="153758"/>
                </a:lnTo>
                <a:lnTo>
                  <a:pt x="205765" y="154813"/>
                </a:lnTo>
                <a:lnTo>
                  <a:pt x="203911" y="157784"/>
                </a:lnTo>
                <a:lnTo>
                  <a:pt x="209042" y="156705"/>
                </a:lnTo>
                <a:lnTo>
                  <a:pt x="209181" y="154101"/>
                </a:lnTo>
                <a:close/>
              </a:path>
              <a:path w="600075" h="340994">
                <a:moveTo>
                  <a:pt x="211696" y="182867"/>
                </a:moveTo>
                <a:lnTo>
                  <a:pt x="210832" y="182219"/>
                </a:lnTo>
                <a:lnTo>
                  <a:pt x="210616" y="182791"/>
                </a:lnTo>
                <a:lnTo>
                  <a:pt x="211696" y="182867"/>
                </a:lnTo>
                <a:close/>
              </a:path>
              <a:path w="600075" h="340994">
                <a:moveTo>
                  <a:pt x="215519" y="206413"/>
                </a:moveTo>
                <a:lnTo>
                  <a:pt x="212839" y="203517"/>
                </a:lnTo>
                <a:lnTo>
                  <a:pt x="212077" y="208965"/>
                </a:lnTo>
                <a:lnTo>
                  <a:pt x="208546" y="208026"/>
                </a:lnTo>
                <a:lnTo>
                  <a:pt x="211239" y="210070"/>
                </a:lnTo>
                <a:lnTo>
                  <a:pt x="213855" y="209435"/>
                </a:lnTo>
                <a:lnTo>
                  <a:pt x="215519" y="206413"/>
                </a:lnTo>
                <a:close/>
              </a:path>
              <a:path w="600075" h="340994">
                <a:moveTo>
                  <a:pt x="217690" y="194500"/>
                </a:moveTo>
                <a:lnTo>
                  <a:pt x="215074" y="192709"/>
                </a:lnTo>
                <a:lnTo>
                  <a:pt x="211480" y="191490"/>
                </a:lnTo>
                <a:lnTo>
                  <a:pt x="210007" y="188455"/>
                </a:lnTo>
                <a:lnTo>
                  <a:pt x="209080" y="186931"/>
                </a:lnTo>
                <a:lnTo>
                  <a:pt x="210616" y="182791"/>
                </a:lnTo>
                <a:lnTo>
                  <a:pt x="202946" y="182245"/>
                </a:lnTo>
                <a:lnTo>
                  <a:pt x="202869" y="188353"/>
                </a:lnTo>
                <a:lnTo>
                  <a:pt x="210959" y="196913"/>
                </a:lnTo>
                <a:lnTo>
                  <a:pt x="216255" y="199199"/>
                </a:lnTo>
                <a:lnTo>
                  <a:pt x="217690" y="194500"/>
                </a:lnTo>
                <a:close/>
              </a:path>
              <a:path w="600075" h="340994">
                <a:moveTo>
                  <a:pt x="226199" y="200342"/>
                </a:moveTo>
                <a:lnTo>
                  <a:pt x="225818" y="197789"/>
                </a:lnTo>
                <a:lnTo>
                  <a:pt x="221449" y="195351"/>
                </a:lnTo>
                <a:lnTo>
                  <a:pt x="221500" y="199720"/>
                </a:lnTo>
                <a:lnTo>
                  <a:pt x="226199" y="200342"/>
                </a:lnTo>
                <a:close/>
              </a:path>
              <a:path w="600075" h="340994">
                <a:moveTo>
                  <a:pt x="231140" y="124040"/>
                </a:moveTo>
                <a:lnTo>
                  <a:pt x="229336" y="126111"/>
                </a:lnTo>
                <a:lnTo>
                  <a:pt x="229793" y="131000"/>
                </a:lnTo>
                <a:lnTo>
                  <a:pt x="231140" y="124040"/>
                </a:lnTo>
                <a:close/>
              </a:path>
              <a:path w="600075" h="340994">
                <a:moveTo>
                  <a:pt x="232854" y="114592"/>
                </a:moveTo>
                <a:lnTo>
                  <a:pt x="231686" y="117309"/>
                </a:lnTo>
                <a:lnTo>
                  <a:pt x="232854" y="114592"/>
                </a:lnTo>
                <a:close/>
              </a:path>
              <a:path w="600075" h="340994">
                <a:moveTo>
                  <a:pt x="233324" y="227634"/>
                </a:moveTo>
                <a:lnTo>
                  <a:pt x="232778" y="228066"/>
                </a:lnTo>
                <a:lnTo>
                  <a:pt x="229171" y="225361"/>
                </a:lnTo>
                <a:lnTo>
                  <a:pt x="225323" y="237058"/>
                </a:lnTo>
                <a:lnTo>
                  <a:pt x="231305" y="234721"/>
                </a:lnTo>
                <a:lnTo>
                  <a:pt x="233184" y="228117"/>
                </a:lnTo>
                <a:lnTo>
                  <a:pt x="233324" y="227634"/>
                </a:lnTo>
                <a:close/>
              </a:path>
              <a:path w="600075" h="340994">
                <a:moveTo>
                  <a:pt x="234454" y="226745"/>
                </a:moveTo>
                <a:lnTo>
                  <a:pt x="233946" y="225463"/>
                </a:lnTo>
                <a:lnTo>
                  <a:pt x="233324" y="227634"/>
                </a:lnTo>
                <a:lnTo>
                  <a:pt x="234454" y="226745"/>
                </a:lnTo>
                <a:close/>
              </a:path>
              <a:path w="600075" h="340994">
                <a:moveTo>
                  <a:pt x="235267" y="114033"/>
                </a:moveTo>
                <a:lnTo>
                  <a:pt x="234810" y="110045"/>
                </a:lnTo>
                <a:lnTo>
                  <a:pt x="232854" y="114592"/>
                </a:lnTo>
                <a:lnTo>
                  <a:pt x="235267" y="114033"/>
                </a:lnTo>
                <a:close/>
              </a:path>
              <a:path w="600075" h="340994">
                <a:moveTo>
                  <a:pt x="237248" y="225463"/>
                </a:moveTo>
                <a:lnTo>
                  <a:pt x="236270" y="224993"/>
                </a:lnTo>
                <a:lnTo>
                  <a:pt x="235331" y="226529"/>
                </a:lnTo>
                <a:lnTo>
                  <a:pt x="237248" y="225463"/>
                </a:lnTo>
                <a:close/>
              </a:path>
              <a:path w="600075" h="340994">
                <a:moveTo>
                  <a:pt x="241249" y="223253"/>
                </a:moveTo>
                <a:lnTo>
                  <a:pt x="237248" y="225463"/>
                </a:lnTo>
                <a:lnTo>
                  <a:pt x="240525" y="227025"/>
                </a:lnTo>
                <a:lnTo>
                  <a:pt x="241249" y="223253"/>
                </a:lnTo>
                <a:close/>
              </a:path>
              <a:path w="600075" h="340994">
                <a:moveTo>
                  <a:pt x="241261" y="114795"/>
                </a:moveTo>
                <a:lnTo>
                  <a:pt x="240309" y="112014"/>
                </a:lnTo>
                <a:lnTo>
                  <a:pt x="239953" y="113677"/>
                </a:lnTo>
                <a:lnTo>
                  <a:pt x="240474" y="114401"/>
                </a:lnTo>
                <a:lnTo>
                  <a:pt x="241261" y="114795"/>
                </a:lnTo>
                <a:close/>
              </a:path>
              <a:path w="600075" h="340994">
                <a:moveTo>
                  <a:pt x="247472" y="114300"/>
                </a:moveTo>
                <a:lnTo>
                  <a:pt x="243357" y="115862"/>
                </a:lnTo>
                <a:lnTo>
                  <a:pt x="241261" y="114795"/>
                </a:lnTo>
                <a:lnTo>
                  <a:pt x="242900" y="119621"/>
                </a:lnTo>
                <a:lnTo>
                  <a:pt x="247472" y="114300"/>
                </a:lnTo>
                <a:close/>
              </a:path>
              <a:path w="600075" h="340994">
                <a:moveTo>
                  <a:pt x="248348" y="240931"/>
                </a:moveTo>
                <a:lnTo>
                  <a:pt x="248081" y="240080"/>
                </a:lnTo>
                <a:lnTo>
                  <a:pt x="245745" y="242658"/>
                </a:lnTo>
                <a:lnTo>
                  <a:pt x="248348" y="240931"/>
                </a:lnTo>
                <a:close/>
              </a:path>
              <a:path w="600075" h="340994">
                <a:moveTo>
                  <a:pt x="251536" y="145783"/>
                </a:moveTo>
                <a:lnTo>
                  <a:pt x="250240" y="141465"/>
                </a:lnTo>
                <a:lnTo>
                  <a:pt x="246938" y="141300"/>
                </a:lnTo>
                <a:lnTo>
                  <a:pt x="243027" y="141592"/>
                </a:lnTo>
                <a:lnTo>
                  <a:pt x="239864" y="138684"/>
                </a:lnTo>
                <a:lnTo>
                  <a:pt x="237896" y="142570"/>
                </a:lnTo>
                <a:lnTo>
                  <a:pt x="247421" y="142646"/>
                </a:lnTo>
                <a:lnTo>
                  <a:pt x="248145" y="146685"/>
                </a:lnTo>
                <a:lnTo>
                  <a:pt x="251536" y="145783"/>
                </a:lnTo>
                <a:close/>
              </a:path>
              <a:path w="600075" h="340994">
                <a:moveTo>
                  <a:pt x="256794" y="196367"/>
                </a:moveTo>
                <a:lnTo>
                  <a:pt x="251206" y="196532"/>
                </a:lnTo>
                <a:lnTo>
                  <a:pt x="249694" y="193459"/>
                </a:lnTo>
                <a:lnTo>
                  <a:pt x="248500" y="190779"/>
                </a:lnTo>
                <a:lnTo>
                  <a:pt x="243865" y="192138"/>
                </a:lnTo>
                <a:lnTo>
                  <a:pt x="247281" y="198843"/>
                </a:lnTo>
                <a:lnTo>
                  <a:pt x="250837" y="199313"/>
                </a:lnTo>
                <a:lnTo>
                  <a:pt x="253923" y="199720"/>
                </a:lnTo>
                <a:lnTo>
                  <a:pt x="253428" y="197269"/>
                </a:lnTo>
                <a:lnTo>
                  <a:pt x="254533" y="196977"/>
                </a:lnTo>
                <a:lnTo>
                  <a:pt x="256794" y="196367"/>
                </a:lnTo>
                <a:close/>
              </a:path>
              <a:path w="600075" h="340994">
                <a:moveTo>
                  <a:pt x="269049" y="157251"/>
                </a:moveTo>
                <a:lnTo>
                  <a:pt x="267360" y="161137"/>
                </a:lnTo>
                <a:lnTo>
                  <a:pt x="269036" y="160680"/>
                </a:lnTo>
                <a:lnTo>
                  <a:pt x="269049" y="157251"/>
                </a:lnTo>
                <a:close/>
              </a:path>
              <a:path w="600075" h="340994">
                <a:moveTo>
                  <a:pt x="270776" y="162039"/>
                </a:moveTo>
                <a:lnTo>
                  <a:pt x="269875" y="160439"/>
                </a:lnTo>
                <a:lnTo>
                  <a:pt x="269036" y="160680"/>
                </a:lnTo>
                <a:lnTo>
                  <a:pt x="269024" y="164109"/>
                </a:lnTo>
                <a:lnTo>
                  <a:pt x="270776" y="162039"/>
                </a:lnTo>
                <a:close/>
              </a:path>
              <a:path w="600075" h="340994">
                <a:moveTo>
                  <a:pt x="276580" y="155155"/>
                </a:moveTo>
                <a:lnTo>
                  <a:pt x="270776" y="162039"/>
                </a:lnTo>
                <a:lnTo>
                  <a:pt x="271551" y="163423"/>
                </a:lnTo>
                <a:lnTo>
                  <a:pt x="274828" y="160794"/>
                </a:lnTo>
                <a:lnTo>
                  <a:pt x="276580" y="155155"/>
                </a:lnTo>
                <a:close/>
              </a:path>
              <a:path w="600075" h="340994">
                <a:moveTo>
                  <a:pt x="287655" y="155511"/>
                </a:moveTo>
                <a:lnTo>
                  <a:pt x="287299" y="156337"/>
                </a:lnTo>
                <a:lnTo>
                  <a:pt x="287464" y="156324"/>
                </a:lnTo>
                <a:lnTo>
                  <a:pt x="287515" y="156044"/>
                </a:lnTo>
                <a:lnTo>
                  <a:pt x="287616" y="155816"/>
                </a:lnTo>
                <a:lnTo>
                  <a:pt x="287655" y="155511"/>
                </a:lnTo>
                <a:close/>
              </a:path>
              <a:path w="600075" h="340994">
                <a:moveTo>
                  <a:pt x="289775" y="150495"/>
                </a:moveTo>
                <a:lnTo>
                  <a:pt x="287909" y="151041"/>
                </a:lnTo>
                <a:lnTo>
                  <a:pt x="287909" y="153492"/>
                </a:lnTo>
                <a:lnTo>
                  <a:pt x="287655" y="155511"/>
                </a:lnTo>
                <a:lnTo>
                  <a:pt x="289775" y="150495"/>
                </a:lnTo>
                <a:close/>
              </a:path>
              <a:path w="600075" h="340994">
                <a:moveTo>
                  <a:pt x="291388" y="156019"/>
                </a:moveTo>
                <a:lnTo>
                  <a:pt x="287464" y="156324"/>
                </a:lnTo>
                <a:lnTo>
                  <a:pt x="287401" y="156629"/>
                </a:lnTo>
                <a:lnTo>
                  <a:pt x="287362" y="156959"/>
                </a:lnTo>
                <a:lnTo>
                  <a:pt x="287261" y="157200"/>
                </a:lnTo>
                <a:lnTo>
                  <a:pt x="291388" y="156019"/>
                </a:lnTo>
                <a:close/>
              </a:path>
              <a:path w="600075" h="340994">
                <a:moveTo>
                  <a:pt x="295033" y="113639"/>
                </a:moveTo>
                <a:lnTo>
                  <a:pt x="291642" y="108051"/>
                </a:lnTo>
                <a:lnTo>
                  <a:pt x="293027" y="114236"/>
                </a:lnTo>
                <a:lnTo>
                  <a:pt x="295033" y="113639"/>
                </a:lnTo>
                <a:close/>
              </a:path>
              <a:path w="600075" h="340994">
                <a:moveTo>
                  <a:pt x="297307" y="108813"/>
                </a:moveTo>
                <a:lnTo>
                  <a:pt x="296405" y="110782"/>
                </a:lnTo>
                <a:lnTo>
                  <a:pt x="295503" y="113499"/>
                </a:lnTo>
                <a:lnTo>
                  <a:pt x="295033" y="113639"/>
                </a:lnTo>
                <a:lnTo>
                  <a:pt x="295452" y="114338"/>
                </a:lnTo>
                <a:lnTo>
                  <a:pt x="297307" y="108813"/>
                </a:lnTo>
                <a:close/>
              </a:path>
              <a:path w="600075" h="340994">
                <a:moveTo>
                  <a:pt x="303060" y="230136"/>
                </a:moveTo>
                <a:lnTo>
                  <a:pt x="302869" y="227711"/>
                </a:lnTo>
                <a:lnTo>
                  <a:pt x="301193" y="228638"/>
                </a:lnTo>
                <a:lnTo>
                  <a:pt x="303060" y="230136"/>
                </a:lnTo>
                <a:close/>
              </a:path>
              <a:path w="600075" h="340994">
                <a:moveTo>
                  <a:pt x="303568" y="114388"/>
                </a:moveTo>
                <a:lnTo>
                  <a:pt x="298665" y="115874"/>
                </a:lnTo>
                <a:lnTo>
                  <a:pt x="298742" y="113372"/>
                </a:lnTo>
                <a:lnTo>
                  <a:pt x="297014" y="116382"/>
                </a:lnTo>
                <a:lnTo>
                  <a:pt x="303568" y="114388"/>
                </a:lnTo>
                <a:close/>
              </a:path>
              <a:path w="600075" h="340994">
                <a:moveTo>
                  <a:pt x="304241" y="253187"/>
                </a:moveTo>
                <a:lnTo>
                  <a:pt x="304228" y="252984"/>
                </a:lnTo>
                <a:lnTo>
                  <a:pt x="301053" y="255168"/>
                </a:lnTo>
                <a:lnTo>
                  <a:pt x="304241" y="253187"/>
                </a:lnTo>
                <a:close/>
              </a:path>
              <a:path w="600075" h="340994">
                <a:moveTo>
                  <a:pt x="305422" y="65303"/>
                </a:moveTo>
                <a:lnTo>
                  <a:pt x="301307" y="68122"/>
                </a:lnTo>
                <a:lnTo>
                  <a:pt x="304838" y="69138"/>
                </a:lnTo>
                <a:lnTo>
                  <a:pt x="304355" y="68795"/>
                </a:lnTo>
                <a:lnTo>
                  <a:pt x="305422" y="65303"/>
                </a:lnTo>
                <a:close/>
              </a:path>
              <a:path w="600075" h="340994">
                <a:moveTo>
                  <a:pt x="305892" y="222961"/>
                </a:moveTo>
                <a:lnTo>
                  <a:pt x="302425" y="222351"/>
                </a:lnTo>
                <a:lnTo>
                  <a:pt x="302869" y="227711"/>
                </a:lnTo>
                <a:lnTo>
                  <a:pt x="303669" y="227266"/>
                </a:lnTo>
                <a:lnTo>
                  <a:pt x="305892" y="222961"/>
                </a:lnTo>
                <a:close/>
              </a:path>
              <a:path w="600075" h="340994">
                <a:moveTo>
                  <a:pt x="306095" y="69507"/>
                </a:moveTo>
                <a:lnTo>
                  <a:pt x="304838" y="69138"/>
                </a:lnTo>
                <a:lnTo>
                  <a:pt x="305892" y="69900"/>
                </a:lnTo>
                <a:lnTo>
                  <a:pt x="306095" y="69507"/>
                </a:lnTo>
                <a:close/>
              </a:path>
              <a:path w="600075" h="340994">
                <a:moveTo>
                  <a:pt x="307568" y="114858"/>
                </a:moveTo>
                <a:lnTo>
                  <a:pt x="303479" y="116903"/>
                </a:lnTo>
                <a:lnTo>
                  <a:pt x="304190" y="120027"/>
                </a:lnTo>
                <a:lnTo>
                  <a:pt x="302526" y="121361"/>
                </a:lnTo>
                <a:lnTo>
                  <a:pt x="304901" y="123977"/>
                </a:lnTo>
                <a:lnTo>
                  <a:pt x="304939" y="121462"/>
                </a:lnTo>
                <a:lnTo>
                  <a:pt x="307568" y="114858"/>
                </a:lnTo>
                <a:close/>
              </a:path>
              <a:path w="600075" h="340994">
                <a:moveTo>
                  <a:pt x="310997" y="65163"/>
                </a:moveTo>
                <a:lnTo>
                  <a:pt x="308698" y="64325"/>
                </a:lnTo>
                <a:lnTo>
                  <a:pt x="306095" y="69507"/>
                </a:lnTo>
                <a:lnTo>
                  <a:pt x="306628" y="69659"/>
                </a:lnTo>
                <a:lnTo>
                  <a:pt x="300913" y="72986"/>
                </a:lnTo>
                <a:lnTo>
                  <a:pt x="306641" y="70459"/>
                </a:lnTo>
                <a:lnTo>
                  <a:pt x="308381" y="68351"/>
                </a:lnTo>
                <a:lnTo>
                  <a:pt x="310883" y="66027"/>
                </a:lnTo>
                <a:lnTo>
                  <a:pt x="310997" y="65163"/>
                </a:lnTo>
                <a:close/>
              </a:path>
              <a:path w="600075" h="340994">
                <a:moveTo>
                  <a:pt x="324548" y="285381"/>
                </a:moveTo>
                <a:lnTo>
                  <a:pt x="317347" y="284505"/>
                </a:lnTo>
                <a:lnTo>
                  <a:pt x="317398" y="284873"/>
                </a:lnTo>
                <a:lnTo>
                  <a:pt x="324548" y="285381"/>
                </a:lnTo>
                <a:close/>
              </a:path>
              <a:path w="600075" h="340994">
                <a:moveTo>
                  <a:pt x="330593" y="89585"/>
                </a:moveTo>
                <a:lnTo>
                  <a:pt x="329488" y="85242"/>
                </a:lnTo>
                <a:lnTo>
                  <a:pt x="328231" y="81013"/>
                </a:lnTo>
                <a:lnTo>
                  <a:pt x="327050" y="76733"/>
                </a:lnTo>
                <a:lnTo>
                  <a:pt x="323773" y="76517"/>
                </a:lnTo>
                <a:lnTo>
                  <a:pt x="321056" y="75526"/>
                </a:lnTo>
                <a:lnTo>
                  <a:pt x="320065" y="71869"/>
                </a:lnTo>
                <a:lnTo>
                  <a:pt x="319112" y="74549"/>
                </a:lnTo>
                <a:lnTo>
                  <a:pt x="317385" y="76695"/>
                </a:lnTo>
                <a:lnTo>
                  <a:pt x="318046" y="78892"/>
                </a:lnTo>
                <a:lnTo>
                  <a:pt x="320408" y="85369"/>
                </a:lnTo>
                <a:lnTo>
                  <a:pt x="325628" y="87109"/>
                </a:lnTo>
                <a:lnTo>
                  <a:pt x="330593" y="89585"/>
                </a:lnTo>
                <a:close/>
              </a:path>
              <a:path w="600075" h="340994">
                <a:moveTo>
                  <a:pt x="348716" y="288658"/>
                </a:moveTo>
                <a:lnTo>
                  <a:pt x="348221" y="287540"/>
                </a:lnTo>
                <a:lnTo>
                  <a:pt x="347370" y="287629"/>
                </a:lnTo>
                <a:lnTo>
                  <a:pt x="347243" y="287820"/>
                </a:lnTo>
                <a:lnTo>
                  <a:pt x="348716" y="288658"/>
                </a:lnTo>
                <a:close/>
              </a:path>
              <a:path w="600075" h="340994">
                <a:moveTo>
                  <a:pt x="358063" y="282892"/>
                </a:moveTo>
                <a:lnTo>
                  <a:pt x="353377" y="285737"/>
                </a:lnTo>
                <a:lnTo>
                  <a:pt x="352971" y="283286"/>
                </a:lnTo>
                <a:lnTo>
                  <a:pt x="352818" y="282359"/>
                </a:lnTo>
                <a:lnTo>
                  <a:pt x="351523" y="274447"/>
                </a:lnTo>
                <a:lnTo>
                  <a:pt x="350926" y="276428"/>
                </a:lnTo>
                <a:lnTo>
                  <a:pt x="350875" y="276593"/>
                </a:lnTo>
                <a:lnTo>
                  <a:pt x="349300" y="281901"/>
                </a:lnTo>
                <a:lnTo>
                  <a:pt x="345363" y="278879"/>
                </a:lnTo>
                <a:lnTo>
                  <a:pt x="349834" y="277025"/>
                </a:lnTo>
                <a:lnTo>
                  <a:pt x="350875" y="276593"/>
                </a:lnTo>
                <a:lnTo>
                  <a:pt x="350875" y="276352"/>
                </a:lnTo>
                <a:lnTo>
                  <a:pt x="349618" y="274358"/>
                </a:lnTo>
                <a:lnTo>
                  <a:pt x="348703" y="272923"/>
                </a:lnTo>
                <a:lnTo>
                  <a:pt x="346265" y="273913"/>
                </a:lnTo>
                <a:lnTo>
                  <a:pt x="341553" y="271259"/>
                </a:lnTo>
                <a:lnTo>
                  <a:pt x="341414" y="275907"/>
                </a:lnTo>
                <a:lnTo>
                  <a:pt x="340804" y="272681"/>
                </a:lnTo>
                <a:lnTo>
                  <a:pt x="340753" y="272478"/>
                </a:lnTo>
                <a:lnTo>
                  <a:pt x="340715" y="272262"/>
                </a:lnTo>
                <a:lnTo>
                  <a:pt x="340296" y="270040"/>
                </a:lnTo>
                <a:lnTo>
                  <a:pt x="338366" y="269519"/>
                </a:lnTo>
                <a:lnTo>
                  <a:pt x="335673" y="268795"/>
                </a:lnTo>
                <a:lnTo>
                  <a:pt x="334746" y="268541"/>
                </a:lnTo>
                <a:lnTo>
                  <a:pt x="328828" y="267893"/>
                </a:lnTo>
                <a:lnTo>
                  <a:pt x="326656" y="264528"/>
                </a:lnTo>
                <a:lnTo>
                  <a:pt x="321818" y="267322"/>
                </a:lnTo>
                <a:lnTo>
                  <a:pt x="321208" y="263080"/>
                </a:lnTo>
                <a:lnTo>
                  <a:pt x="321157" y="262724"/>
                </a:lnTo>
                <a:lnTo>
                  <a:pt x="320840" y="260502"/>
                </a:lnTo>
                <a:lnTo>
                  <a:pt x="316687" y="262128"/>
                </a:lnTo>
                <a:lnTo>
                  <a:pt x="316026" y="261594"/>
                </a:lnTo>
                <a:lnTo>
                  <a:pt x="310718" y="257238"/>
                </a:lnTo>
                <a:lnTo>
                  <a:pt x="312686" y="252069"/>
                </a:lnTo>
                <a:lnTo>
                  <a:pt x="310172" y="253047"/>
                </a:lnTo>
                <a:lnTo>
                  <a:pt x="305943" y="252590"/>
                </a:lnTo>
                <a:lnTo>
                  <a:pt x="305447" y="256438"/>
                </a:lnTo>
                <a:lnTo>
                  <a:pt x="301040" y="255181"/>
                </a:lnTo>
                <a:lnTo>
                  <a:pt x="295389" y="258851"/>
                </a:lnTo>
                <a:lnTo>
                  <a:pt x="293662" y="258508"/>
                </a:lnTo>
                <a:lnTo>
                  <a:pt x="292633" y="257048"/>
                </a:lnTo>
                <a:lnTo>
                  <a:pt x="293065" y="255308"/>
                </a:lnTo>
                <a:lnTo>
                  <a:pt x="293878" y="252082"/>
                </a:lnTo>
                <a:lnTo>
                  <a:pt x="296214" y="249516"/>
                </a:lnTo>
                <a:lnTo>
                  <a:pt x="299046" y="252209"/>
                </a:lnTo>
                <a:lnTo>
                  <a:pt x="300583" y="250101"/>
                </a:lnTo>
                <a:lnTo>
                  <a:pt x="303390" y="246253"/>
                </a:lnTo>
                <a:lnTo>
                  <a:pt x="304317" y="244983"/>
                </a:lnTo>
                <a:lnTo>
                  <a:pt x="308292" y="244881"/>
                </a:lnTo>
                <a:lnTo>
                  <a:pt x="308978" y="247942"/>
                </a:lnTo>
                <a:lnTo>
                  <a:pt x="309245" y="248754"/>
                </a:lnTo>
                <a:lnTo>
                  <a:pt x="303161" y="250799"/>
                </a:lnTo>
                <a:lnTo>
                  <a:pt x="304927" y="251129"/>
                </a:lnTo>
                <a:lnTo>
                  <a:pt x="304190" y="252260"/>
                </a:lnTo>
                <a:lnTo>
                  <a:pt x="304228" y="252984"/>
                </a:lnTo>
                <a:lnTo>
                  <a:pt x="309346" y="249466"/>
                </a:lnTo>
                <a:lnTo>
                  <a:pt x="309333" y="249034"/>
                </a:lnTo>
                <a:lnTo>
                  <a:pt x="309448" y="249389"/>
                </a:lnTo>
                <a:lnTo>
                  <a:pt x="309740" y="250278"/>
                </a:lnTo>
                <a:lnTo>
                  <a:pt x="313474" y="248297"/>
                </a:lnTo>
                <a:lnTo>
                  <a:pt x="313969" y="248031"/>
                </a:lnTo>
                <a:lnTo>
                  <a:pt x="312127" y="246849"/>
                </a:lnTo>
                <a:lnTo>
                  <a:pt x="315061" y="245770"/>
                </a:lnTo>
                <a:lnTo>
                  <a:pt x="318757" y="244424"/>
                </a:lnTo>
                <a:lnTo>
                  <a:pt x="317881" y="240398"/>
                </a:lnTo>
                <a:lnTo>
                  <a:pt x="317563" y="238887"/>
                </a:lnTo>
                <a:lnTo>
                  <a:pt x="317144" y="236969"/>
                </a:lnTo>
                <a:lnTo>
                  <a:pt x="311353" y="238061"/>
                </a:lnTo>
                <a:lnTo>
                  <a:pt x="310476" y="235724"/>
                </a:lnTo>
                <a:lnTo>
                  <a:pt x="308076" y="229323"/>
                </a:lnTo>
                <a:lnTo>
                  <a:pt x="300875" y="234454"/>
                </a:lnTo>
                <a:lnTo>
                  <a:pt x="299605" y="229501"/>
                </a:lnTo>
                <a:lnTo>
                  <a:pt x="301193" y="228638"/>
                </a:lnTo>
                <a:lnTo>
                  <a:pt x="297599" y="225755"/>
                </a:lnTo>
                <a:lnTo>
                  <a:pt x="297484" y="224218"/>
                </a:lnTo>
                <a:lnTo>
                  <a:pt x="297192" y="220078"/>
                </a:lnTo>
                <a:lnTo>
                  <a:pt x="294500" y="218046"/>
                </a:lnTo>
                <a:lnTo>
                  <a:pt x="291236" y="217043"/>
                </a:lnTo>
                <a:lnTo>
                  <a:pt x="289128" y="214414"/>
                </a:lnTo>
                <a:lnTo>
                  <a:pt x="289509" y="213588"/>
                </a:lnTo>
                <a:lnTo>
                  <a:pt x="290296" y="211874"/>
                </a:lnTo>
                <a:lnTo>
                  <a:pt x="290906" y="210553"/>
                </a:lnTo>
                <a:lnTo>
                  <a:pt x="291757" y="208711"/>
                </a:lnTo>
                <a:lnTo>
                  <a:pt x="292074" y="208038"/>
                </a:lnTo>
                <a:lnTo>
                  <a:pt x="292252" y="207556"/>
                </a:lnTo>
                <a:lnTo>
                  <a:pt x="288404" y="205498"/>
                </a:lnTo>
                <a:lnTo>
                  <a:pt x="284873" y="202895"/>
                </a:lnTo>
                <a:lnTo>
                  <a:pt x="282054" y="197497"/>
                </a:lnTo>
                <a:lnTo>
                  <a:pt x="280352" y="187058"/>
                </a:lnTo>
                <a:lnTo>
                  <a:pt x="279920" y="186994"/>
                </a:lnTo>
                <a:lnTo>
                  <a:pt x="278625" y="194779"/>
                </a:lnTo>
                <a:lnTo>
                  <a:pt x="278231" y="197243"/>
                </a:lnTo>
                <a:lnTo>
                  <a:pt x="278206" y="201612"/>
                </a:lnTo>
                <a:lnTo>
                  <a:pt x="277774" y="204089"/>
                </a:lnTo>
                <a:lnTo>
                  <a:pt x="277583" y="204838"/>
                </a:lnTo>
                <a:lnTo>
                  <a:pt x="274167" y="206387"/>
                </a:lnTo>
                <a:lnTo>
                  <a:pt x="274205" y="205663"/>
                </a:lnTo>
                <a:lnTo>
                  <a:pt x="274447" y="201117"/>
                </a:lnTo>
                <a:lnTo>
                  <a:pt x="273265" y="200710"/>
                </a:lnTo>
                <a:lnTo>
                  <a:pt x="270637" y="199809"/>
                </a:lnTo>
                <a:lnTo>
                  <a:pt x="265798" y="199720"/>
                </a:lnTo>
                <a:lnTo>
                  <a:pt x="263055" y="198120"/>
                </a:lnTo>
                <a:lnTo>
                  <a:pt x="258978" y="203644"/>
                </a:lnTo>
                <a:lnTo>
                  <a:pt x="257784" y="198145"/>
                </a:lnTo>
                <a:lnTo>
                  <a:pt x="255422" y="205841"/>
                </a:lnTo>
                <a:lnTo>
                  <a:pt x="254495" y="202539"/>
                </a:lnTo>
                <a:lnTo>
                  <a:pt x="253974" y="199974"/>
                </a:lnTo>
                <a:lnTo>
                  <a:pt x="251117" y="199605"/>
                </a:lnTo>
                <a:lnTo>
                  <a:pt x="254330" y="202768"/>
                </a:lnTo>
                <a:lnTo>
                  <a:pt x="250139" y="206552"/>
                </a:lnTo>
                <a:lnTo>
                  <a:pt x="250037" y="205968"/>
                </a:lnTo>
                <a:lnTo>
                  <a:pt x="249135" y="200698"/>
                </a:lnTo>
                <a:lnTo>
                  <a:pt x="244983" y="205295"/>
                </a:lnTo>
                <a:lnTo>
                  <a:pt x="243992" y="200291"/>
                </a:lnTo>
                <a:lnTo>
                  <a:pt x="243420" y="204698"/>
                </a:lnTo>
                <a:lnTo>
                  <a:pt x="239369" y="205105"/>
                </a:lnTo>
                <a:lnTo>
                  <a:pt x="234632" y="204520"/>
                </a:lnTo>
                <a:lnTo>
                  <a:pt x="232054" y="205968"/>
                </a:lnTo>
                <a:lnTo>
                  <a:pt x="226822" y="204597"/>
                </a:lnTo>
                <a:lnTo>
                  <a:pt x="226199" y="200355"/>
                </a:lnTo>
                <a:lnTo>
                  <a:pt x="221500" y="199720"/>
                </a:lnTo>
                <a:lnTo>
                  <a:pt x="219748" y="199250"/>
                </a:lnTo>
                <a:lnTo>
                  <a:pt x="218909" y="201206"/>
                </a:lnTo>
                <a:lnTo>
                  <a:pt x="217182" y="202488"/>
                </a:lnTo>
                <a:lnTo>
                  <a:pt x="221488" y="199732"/>
                </a:lnTo>
                <a:lnTo>
                  <a:pt x="219925" y="208013"/>
                </a:lnTo>
                <a:lnTo>
                  <a:pt x="222605" y="210058"/>
                </a:lnTo>
                <a:lnTo>
                  <a:pt x="219138" y="210845"/>
                </a:lnTo>
                <a:lnTo>
                  <a:pt x="219252" y="215265"/>
                </a:lnTo>
                <a:lnTo>
                  <a:pt x="220129" y="215938"/>
                </a:lnTo>
                <a:lnTo>
                  <a:pt x="224561" y="216662"/>
                </a:lnTo>
                <a:lnTo>
                  <a:pt x="222250" y="226148"/>
                </a:lnTo>
                <a:lnTo>
                  <a:pt x="223888" y="223088"/>
                </a:lnTo>
                <a:lnTo>
                  <a:pt x="229908" y="220713"/>
                </a:lnTo>
                <a:lnTo>
                  <a:pt x="233438" y="223431"/>
                </a:lnTo>
                <a:lnTo>
                  <a:pt x="233514" y="224358"/>
                </a:lnTo>
                <a:lnTo>
                  <a:pt x="233946" y="225463"/>
                </a:lnTo>
                <a:lnTo>
                  <a:pt x="234340" y="224078"/>
                </a:lnTo>
                <a:lnTo>
                  <a:pt x="236270" y="224993"/>
                </a:lnTo>
                <a:lnTo>
                  <a:pt x="236651" y="224383"/>
                </a:lnTo>
                <a:lnTo>
                  <a:pt x="238213" y="221818"/>
                </a:lnTo>
                <a:lnTo>
                  <a:pt x="238582" y="221234"/>
                </a:lnTo>
                <a:lnTo>
                  <a:pt x="241884" y="216839"/>
                </a:lnTo>
                <a:lnTo>
                  <a:pt x="243674" y="219049"/>
                </a:lnTo>
                <a:lnTo>
                  <a:pt x="247992" y="219735"/>
                </a:lnTo>
                <a:lnTo>
                  <a:pt x="243319" y="231711"/>
                </a:lnTo>
                <a:lnTo>
                  <a:pt x="244106" y="230619"/>
                </a:lnTo>
                <a:lnTo>
                  <a:pt x="246888" y="236258"/>
                </a:lnTo>
                <a:lnTo>
                  <a:pt x="248081" y="240080"/>
                </a:lnTo>
                <a:lnTo>
                  <a:pt x="249021" y="239039"/>
                </a:lnTo>
                <a:lnTo>
                  <a:pt x="253720" y="242087"/>
                </a:lnTo>
                <a:lnTo>
                  <a:pt x="253847" y="243725"/>
                </a:lnTo>
                <a:lnTo>
                  <a:pt x="253669" y="244335"/>
                </a:lnTo>
                <a:lnTo>
                  <a:pt x="251701" y="249821"/>
                </a:lnTo>
                <a:lnTo>
                  <a:pt x="250748" y="249186"/>
                </a:lnTo>
                <a:lnTo>
                  <a:pt x="248132" y="249961"/>
                </a:lnTo>
                <a:lnTo>
                  <a:pt x="252755" y="252196"/>
                </a:lnTo>
                <a:lnTo>
                  <a:pt x="249453" y="254939"/>
                </a:lnTo>
                <a:lnTo>
                  <a:pt x="254838" y="254279"/>
                </a:lnTo>
                <a:lnTo>
                  <a:pt x="257987" y="258305"/>
                </a:lnTo>
                <a:lnTo>
                  <a:pt x="260311" y="263944"/>
                </a:lnTo>
                <a:lnTo>
                  <a:pt x="263169" y="268109"/>
                </a:lnTo>
                <a:lnTo>
                  <a:pt x="262890" y="265506"/>
                </a:lnTo>
                <a:lnTo>
                  <a:pt x="262978" y="265353"/>
                </a:lnTo>
                <a:lnTo>
                  <a:pt x="266166" y="262648"/>
                </a:lnTo>
                <a:lnTo>
                  <a:pt x="268820" y="262724"/>
                </a:lnTo>
                <a:lnTo>
                  <a:pt x="271627" y="264604"/>
                </a:lnTo>
                <a:lnTo>
                  <a:pt x="266852" y="269671"/>
                </a:lnTo>
                <a:lnTo>
                  <a:pt x="268859" y="271843"/>
                </a:lnTo>
                <a:lnTo>
                  <a:pt x="272592" y="265214"/>
                </a:lnTo>
                <a:lnTo>
                  <a:pt x="273215" y="271386"/>
                </a:lnTo>
                <a:lnTo>
                  <a:pt x="278777" y="266026"/>
                </a:lnTo>
                <a:lnTo>
                  <a:pt x="282155" y="264972"/>
                </a:lnTo>
                <a:lnTo>
                  <a:pt x="282638" y="269367"/>
                </a:lnTo>
                <a:lnTo>
                  <a:pt x="284645" y="265303"/>
                </a:lnTo>
                <a:lnTo>
                  <a:pt x="284772" y="265049"/>
                </a:lnTo>
                <a:lnTo>
                  <a:pt x="288023" y="268668"/>
                </a:lnTo>
                <a:lnTo>
                  <a:pt x="291033" y="268757"/>
                </a:lnTo>
                <a:lnTo>
                  <a:pt x="293687" y="268592"/>
                </a:lnTo>
                <a:lnTo>
                  <a:pt x="295871" y="271526"/>
                </a:lnTo>
                <a:lnTo>
                  <a:pt x="290880" y="273189"/>
                </a:lnTo>
                <a:lnTo>
                  <a:pt x="297002" y="274015"/>
                </a:lnTo>
                <a:lnTo>
                  <a:pt x="295186" y="280035"/>
                </a:lnTo>
                <a:lnTo>
                  <a:pt x="300697" y="280733"/>
                </a:lnTo>
                <a:lnTo>
                  <a:pt x="298284" y="282486"/>
                </a:lnTo>
                <a:lnTo>
                  <a:pt x="296964" y="285673"/>
                </a:lnTo>
                <a:lnTo>
                  <a:pt x="298945" y="286791"/>
                </a:lnTo>
                <a:lnTo>
                  <a:pt x="317487" y="285394"/>
                </a:lnTo>
                <a:lnTo>
                  <a:pt x="317411" y="284924"/>
                </a:lnTo>
                <a:lnTo>
                  <a:pt x="316509" y="284797"/>
                </a:lnTo>
                <a:lnTo>
                  <a:pt x="317601" y="282968"/>
                </a:lnTo>
                <a:lnTo>
                  <a:pt x="323367" y="273215"/>
                </a:lnTo>
                <a:lnTo>
                  <a:pt x="323469" y="273050"/>
                </a:lnTo>
                <a:lnTo>
                  <a:pt x="323545" y="273380"/>
                </a:lnTo>
                <a:lnTo>
                  <a:pt x="326656" y="276326"/>
                </a:lnTo>
                <a:lnTo>
                  <a:pt x="326415" y="274599"/>
                </a:lnTo>
                <a:lnTo>
                  <a:pt x="327914" y="273113"/>
                </a:lnTo>
                <a:lnTo>
                  <a:pt x="328358" y="271576"/>
                </a:lnTo>
                <a:lnTo>
                  <a:pt x="328510" y="271056"/>
                </a:lnTo>
                <a:lnTo>
                  <a:pt x="334200" y="279730"/>
                </a:lnTo>
                <a:lnTo>
                  <a:pt x="337083" y="281343"/>
                </a:lnTo>
                <a:lnTo>
                  <a:pt x="341477" y="286969"/>
                </a:lnTo>
                <a:lnTo>
                  <a:pt x="342392" y="281965"/>
                </a:lnTo>
                <a:lnTo>
                  <a:pt x="344881" y="286524"/>
                </a:lnTo>
                <a:lnTo>
                  <a:pt x="345909" y="282422"/>
                </a:lnTo>
                <a:lnTo>
                  <a:pt x="348208" y="287540"/>
                </a:lnTo>
                <a:lnTo>
                  <a:pt x="350113" y="287312"/>
                </a:lnTo>
                <a:lnTo>
                  <a:pt x="355930" y="287655"/>
                </a:lnTo>
                <a:lnTo>
                  <a:pt x="356603" y="286169"/>
                </a:lnTo>
                <a:lnTo>
                  <a:pt x="358063" y="282892"/>
                </a:lnTo>
                <a:close/>
              </a:path>
              <a:path w="600075" h="340994">
                <a:moveTo>
                  <a:pt x="378167" y="185483"/>
                </a:moveTo>
                <a:lnTo>
                  <a:pt x="377596" y="185140"/>
                </a:lnTo>
                <a:lnTo>
                  <a:pt x="376110" y="183794"/>
                </a:lnTo>
                <a:lnTo>
                  <a:pt x="375323" y="183781"/>
                </a:lnTo>
                <a:lnTo>
                  <a:pt x="374294" y="187058"/>
                </a:lnTo>
                <a:lnTo>
                  <a:pt x="378167" y="185483"/>
                </a:lnTo>
                <a:close/>
              </a:path>
              <a:path w="600075" h="340994">
                <a:moveTo>
                  <a:pt x="380504" y="186842"/>
                </a:moveTo>
                <a:lnTo>
                  <a:pt x="378917" y="185178"/>
                </a:lnTo>
                <a:lnTo>
                  <a:pt x="378167" y="185483"/>
                </a:lnTo>
                <a:lnTo>
                  <a:pt x="379082" y="186029"/>
                </a:lnTo>
                <a:lnTo>
                  <a:pt x="380504" y="186842"/>
                </a:lnTo>
                <a:close/>
              </a:path>
              <a:path w="600075" h="340994">
                <a:moveTo>
                  <a:pt x="419468" y="108775"/>
                </a:moveTo>
                <a:lnTo>
                  <a:pt x="413499" y="106375"/>
                </a:lnTo>
                <a:lnTo>
                  <a:pt x="416547" y="111912"/>
                </a:lnTo>
                <a:lnTo>
                  <a:pt x="418033" y="110337"/>
                </a:lnTo>
                <a:lnTo>
                  <a:pt x="417995" y="108788"/>
                </a:lnTo>
                <a:lnTo>
                  <a:pt x="419468" y="108775"/>
                </a:lnTo>
                <a:close/>
              </a:path>
              <a:path w="600075" h="340994">
                <a:moveTo>
                  <a:pt x="427405" y="156718"/>
                </a:moveTo>
                <a:lnTo>
                  <a:pt x="426059" y="154698"/>
                </a:lnTo>
                <a:lnTo>
                  <a:pt x="427075" y="158419"/>
                </a:lnTo>
                <a:lnTo>
                  <a:pt x="427405" y="156718"/>
                </a:lnTo>
                <a:close/>
              </a:path>
              <a:path w="600075" h="340994">
                <a:moveTo>
                  <a:pt x="428155" y="152717"/>
                </a:moveTo>
                <a:lnTo>
                  <a:pt x="427405" y="156718"/>
                </a:lnTo>
                <a:lnTo>
                  <a:pt x="427723" y="157213"/>
                </a:lnTo>
                <a:lnTo>
                  <a:pt x="427977" y="154952"/>
                </a:lnTo>
                <a:lnTo>
                  <a:pt x="428155" y="152717"/>
                </a:lnTo>
                <a:close/>
              </a:path>
              <a:path w="600075" h="340994">
                <a:moveTo>
                  <a:pt x="429704" y="153606"/>
                </a:moveTo>
                <a:lnTo>
                  <a:pt x="428625" y="149085"/>
                </a:lnTo>
                <a:lnTo>
                  <a:pt x="428218" y="152755"/>
                </a:lnTo>
                <a:lnTo>
                  <a:pt x="429704" y="153606"/>
                </a:lnTo>
                <a:close/>
              </a:path>
              <a:path w="600075" h="340994">
                <a:moveTo>
                  <a:pt x="435952" y="113538"/>
                </a:moveTo>
                <a:lnTo>
                  <a:pt x="432841" y="115265"/>
                </a:lnTo>
                <a:lnTo>
                  <a:pt x="434327" y="116039"/>
                </a:lnTo>
                <a:lnTo>
                  <a:pt x="435952" y="113538"/>
                </a:lnTo>
                <a:close/>
              </a:path>
              <a:path w="600075" h="340994">
                <a:moveTo>
                  <a:pt x="436854" y="103365"/>
                </a:moveTo>
                <a:lnTo>
                  <a:pt x="436029" y="100342"/>
                </a:lnTo>
                <a:lnTo>
                  <a:pt x="433832" y="101041"/>
                </a:lnTo>
                <a:lnTo>
                  <a:pt x="432041" y="101536"/>
                </a:lnTo>
                <a:lnTo>
                  <a:pt x="432409" y="97853"/>
                </a:lnTo>
                <a:lnTo>
                  <a:pt x="430999" y="101003"/>
                </a:lnTo>
                <a:lnTo>
                  <a:pt x="428117" y="100177"/>
                </a:lnTo>
                <a:lnTo>
                  <a:pt x="428879" y="102933"/>
                </a:lnTo>
                <a:lnTo>
                  <a:pt x="431952" y="102120"/>
                </a:lnTo>
                <a:lnTo>
                  <a:pt x="432917" y="104635"/>
                </a:lnTo>
                <a:lnTo>
                  <a:pt x="433857" y="106400"/>
                </a:lnTo>
                <a:lnTo>
                  <a:pt x="436854" y="103365"/>
                </a:lnTo>
                <a:close/>
              </a:path>
              <a:path w="600075" h="340994">
                <a:moveTo>
                  <a:pt x="437375" y="111366"/>
                </a:moveTo>
                <a:lnTo>
                  <a:pt x="436422" y="112814"/>
                </a:lnTo>
                <a:lnTo>
                  <a:pt x="437108" y="112903"/>
                </a:lnTo>
                <a:lnTo>
                  <a:pt x="437273" y="112928"/>
                </a:lnTo>
                <a:lnTo>
                  <a:pt x="437375" y="111366"/>
                </a:lnTo>
                <a:close/>
              </a:path>
              <a:path w="600075" h="340994">
                <a:moveTo>
                  <a:pt x="437921" y="151104"/>
                </a:moveTo>
                <a:lnTo>
                  <a:pt x="435648" y="153784"/>
                </a:lnTo>
                <a:lnTo>
                  <a:pt x="437718" y="151777"/>
                </a:lnTo>
                <a:lnTo>
                  <a:pt x="437921" y="151104"/>
                </a:lnTo>
                <a:close/>
              </a:path>
              <a:path w="600075" h="340994">
                <a:moveTo>
                  <a:pt x="438442" y="109715"/>
                </a:moveTo>
                <a:lnTo>
                  <a:pt x="437654" y="106921"/>
                </a:lnTo>
                <a:lnTo>
                  <a:pt x="437375" y="111366"/>
                </a:lnTo>
                <a:lnTo>
                  <a:pt x="438442" y="109715"/>
                </a:lnTo>
                <a:close/>
              </a:path>
              <a:path w="600075" h="340994">
                <a:moveTo>
                  <a:pt x="438645" y="25781"/>
                </a:moveTo>
                <a:lnTo>
                  <a:pt x="436486" y="27000"/>
                </a:lnTo>
                <a:lnTo>
                  <a:pt x="434797" y="24282"/>
                </a:lnTo>
                <a:lnTo>
                  <a:pt x="432028" y="23837"/>
                </a:lnTo>
                <a:lnTo>
                  <a:pt x="434975" y="21640"/>
                </a:lnTo>
                <a:lnTo>
                  <a:pt x="433628" y="21323"/>
                </a:lnTo>
                <a:lnTo>
                  <a:pt x="432371" y="21247"/>
                </a:lnTo>
                <a:lnTo>
                  <a:pt x="432511" y="20193"/>
                </a:lnTo>
                <a:lnTo>
                  <a:pt x="430784" y="22034"/>
                </a:lnTo>
                <a:lnTo>
                  <a:pt x="429958" y="22987"/>
                </a:lnTo>
                <a:lnTo>
                  <a:pt x="432562" y="24980"/>
                </a:lnTo>
                <a:lnTo>
                  <a:pt x="434517" y="27889"/>
                </a:lnTo>
                <a:lnTo>
                  <a:pt x="436321" y="30175"/>
                </a:lnTo>
                <a:lnTo>
                  <a:pt x="437413" y="27622"/>
                </a:lnTo>
                <a:lnTo>
                  <a:pt x="438645" y="25781"/>
                </a:lnTo>
                <a:close/>
              </a:path>
              <a:path w="600075" h="340994">
                <a:moveTo>
                  <a:pt x="439724" y="148983"/>
                </a:moveTo>
                <a:lnTo>
                  <a:pt x="438315" y="149745"/>
                </a:lnTo>
                <a:lnTo>
                  <a:pt x="437921" y="151104"/>
                </a:lnTo>
                <a:lnTo>
                  <a:pt x="439724" y="148983"/>
                </a:lnTo>
                <a:close/>
              </a:path>
              <a:path w="600075" h="340994">
                <a:moveTo>
                  <a:pt x="440728" y="113322"/>
                </a:moveTo>
                <a:lnTo>
                  <a:pt x="437159" y="114490"/>
                </a:lnTo>
                <a:lnTo>
                  <a:pt x="437210" y="113703"/>
                </a:lnTo>
                <a:lnTo>
                  <a:pt x="436486" y="113614"/>
                </a:lnTo>
                <a:lnTo>
                  <a:pt x="431533" y="119253"/>
                </a:lnTo>
                <a:lnTo>
                  <a:pt x="434454" y="119240"/>
                </a:lnTo>
                <a:lnTo>
                  <a:pt x="430123" y="120789"/>
                </a:lnTo>
                <a:lnTo>
                  <a:pt x="430326" y="125603"/>
                </a:lnTo>
                <a:lnTo>
                  <a:pt x="434530" y="121678"/>
                </a:lnTo>
                <a:lnTo>
                  <a:pt x="437578" y="124929"/>
                </a:lnTo>
                <a:lnTo>
                  <a:pt x="438327" y="122186"/>
                </a:lnTo>
                <a:lnTo>
                  <a:pt x="438962" y="119837"/>
                </a:lnTo>
                <a:lnTo>
                  <a:pt x="440296" y="114896"/>
                </a:lnTo>
                <a:lnTo>
                  <a:pt x="440728" y="113322"/>
                </a:lnTo>
                <a:close/>
              </a:path>
              <a:path w="600075" h="340994">
                <a:moveTo>
                  <a:pt x="442823" y="32423"/>
                </a:moveTo>
                <a:lnTo>
                  <a:pt x="441871" y="31788"/>
                </a:lnTo>
                <a:lnTo>
                  <a:pt x="442785" y="32778"/>
                </a:lnTo>
                <a:lnTo>
                  <a:pt x="442823" y="32423"/>
                </a:lnTo>
                <a:close/>
              </a:path>
              <a:path w="600075" h="340994">
                <a:moveTo>
                  <a:pt x="443776" y="33870"/>
                </a:moveTo>
                <a:lnTo>
                  <a:pt x="442785" y="32778"/>
                </a:lnTo>
                <a:lnTo>
                  <a:pt x="442569" y="34810"/>
                </a:lnTo>
                <a:lnTo>
                  <a:pt x="441833" y="36385"/>
                </a:lnTo>
                <a:lnTo>
                  <a:pt x="443776" y="33870"/>
                </a:lnTo>
                <a:close/>
              </a:path>
              <a:path w="600075" h="340994">
                <a:moveTo>
                  <a:pt x="446468" y="47904"/>
                </a:moveTo>
                <a:lnTo>
                  <a:pt x="445566" y="38328"/>
                </a:lnTo>
                <a:lnTo>
                  <a:pt x="442010" y="40944"/>
                </a:lnTo>
                <a:lnTo>
                  <a:pt x="442569" y="42964"/>
                </a:lnTo>
                <a:lnTo>
                  <a:pt x="443890" y="44640"/>
                </a:lnTo>
                <a:lnTo>
                  <a:pt x="440969" y="47688"/>
                </a:lnTo>
                <a:lnTo>
                  <a:pt x="446468" y="48056"/>
                </a:lnTo>
                <a:lnTo>
                  <a:pt x="446468" y="47904"/>
                </a:lnTo>
                <a:close/>
              </a:path>
              <a:path w="600075" h="340994">
                <a:moveTo>
                  <a:pt x="446620" y="156387"/>
                </a:moveTo>
                <a:lnTo>
                  <a:pt x="446163" y="155092"/>
                </a:lnTo>
                <a:lnTo>
                  <a:pt x="445122" y="154419"/>
                </a:lnTo>
                <a:lnTo>
                  <a:pt x="444855" y="156679"/>
                </a:lnTo>
                <a:lnTo>
                  <a:pt x="444754" y="158584"/>
                </a:lnTo>
                <a:lnTo>
                  <a:pt x="445262" y="159639"/>
                </a:lnTo>
                <a:lnTo>
                  <a:pt x="446620" y="156387"/>
                </a:lnTo>
                <a:close/>
              </a:path>
              <a:path w="600075" h="340994">
                <a:moveTo>
                  <a:pt x="447979" y="138887"/>
                </a:moveTo>
                <a:lnTo>
                  <a:pt x="442544" y="136359"/>
                </a:lnTo>
                <a:lnTo>
                  <a:pt x="439559" y="134061"/>
                </a:lnTo>
                <a:lnTo>
                  <a:pt x="436651" y="136817"/>
                </a:lnTo>
                <a:lnTo>
                  <a:pt x="433603" y="139776"/>
                </a:lnTo>
                <a:lnTo>
                  <a:pt x="430187" y="138125"/>
                </a:lnTo>
                <a:lnTo>
                  <a:pt x="427545" y="143764"/>
                </a:lnTo>
                <a:lnTo>
                  <a:pt x="430644" y="145427"/>
                </a:lnTo>
                <a:lnTo>
                  <a:pt x="431558" y="148348"/>
                </a:lnTo>
                <a:lnTo>
                  <a:pt x="433844" y="148805"/>
                </a:lnTo>
                <a:lnTo>
                  <a:pt x="439686" y="148983"/>
                </a:lnTo>
                <a:lnTo>
                  <a:pt x="440423" y="148564"/>
                </a:lnTo>
                <a:lnTo>
                  <a:pt x="437921" y="154635"/>
                </a:lnTo>
                <a:lnTo>
                  <a:pt x="442937" y="152971"/>
                </a:lnTo>
                <a:lnTo>
                  <a:pt x="445122" y="154419"/>
                </a:lnTo>
                <a:lnTo>
                  <a:pt x="445249" y="153276"/>
                </a:lnTo>
                <a:lnTo>
                  <a:pt x="445731" y="149275"/>
                </a:lnTo>
                <a:lnTo>
                  <a:pt x="446011" y="147472"/>
                </a:lnTo>
                <a:lnTo>
                  <a:pt x="447357" y="141605"/>
                </a:lnTo>
                <a:lnTo>
                  <a:pt x="447979" y="138887"/>
                </a:lnTo>
                <a:close/>
              </a:path>
              <a:path w="600075" h="340994">
                <a:moveTo>
                  <a:pt x="457174" y="58140"/>
                </a:moveTo>
                <a:lnTo>
                  <a:pt x="453656" y="62509"/>
                </a:lnTo>
                <a:lnTo>
                  <a:pt x="456361" y="64731"/>
                </a:lnTo>
                <a:lnTo>
                  <a:pt x="455714" y="62039"/>
                </a:lnTo>
                <a:lnTo>
                  <a:pt x="457174" y="58140"/>
                </a:lnTo>
                <a:close/>
              </a:path>
              <a:path w="600075" h="340994">
                <a:moveTo>
                  <a:pt x="471335" y="102997"/>
                </a:moveTo>
                <a:lnTo>
                  <a:pt x="469163" y="102158"/>
                </a:lnTo>
                <a:lnTo>
                  <a:pt x="466953" y="98983"/>
                </a:lnTo>
                <a:lnTo>
                  <a:pt x="465556" y="98869"/>
                </a:lnTo>
                <a:lnTo>
                  <a:pt x="467728" y="101688"/>
                </a:lnTo>
                <a:lnTo>
                  <a:pt x="467131" y="102666"/>
                </a:lnTo>
                <a:lnTo>
                  <a:pt x="471335" y="102997"/>
                </a:lnTo>
                <a:close/>
              </a:path>
              <a:path w="600075" h="340994">
                <a:moveTo>
                  <a:pt x="512699" y="78359"/>
                </a:moveTo>
                <a:lnTo>
                  <a:pt x="512508" y="74536"/>
                </a:lnTo>
                <a:lnTo>
                  <a:pt x="509447" y="76898"/>
                </a:lnTo>
                <a:lnTo>
                  <a:pt x="512699" y="78359"/>
                </a:lnTo>
                <a:close/>
              </a:path>
              <a:path w="600075" h="340994">
                <a:moveTo>
                  <a:pt x="516242" y="73177"/>
                </a:moveTo>
                <a:lnTo>
                  <a:pt x="516051" y="68567"/>
                </a:lnTo>
                <a:lnTo>
                  <a:pt x="514400" y="70764"/>
                </a:lnTo>
                <a:lnTo>
                  <a:pt x="516242" y="73177"/>
                </a:lnTo>
                <a:close/>
              </a:path>
              <a:path w="600075" h="340994">
                <a:moveTo>
                  <a:pt x="519176" y="47663"/>
                </a:moveTo>
                <a:lnTo>
                  <a:pt x="518642" y="47205"/>
                </a:lnTo>
                <a:lnTo>
                  <a:pt x="515747" y="49517"/>
                </a:lnTo>
                <a:lnTo>
                  <a:pt x="515886" y="48171"/>
                </a:lnTo>
                <a:lnTo>
                  <a:pt x="516788" y="43434"/>
                </a:lnTo>
                <a:lnTo>
                  <a:pt x="515569" y="44399"/>
                </a:lnTo>
                <a:lnTo>
                  <a:pt x="515556" y="45897"/>
                </a:lnTo>
                <a:lnTo>
                  <a:pt x="514959" y="47129"/>
                </a:lnTo>
                <a:lnTo>
                  <a:pt x="515505" y="49771"/>
                </a:lnTo>
                <a:lnTo>
                  <a:pt x="515734" y="49631"/>
                </a:lnTo>
                <a:lnTo>
                  <a:pt x="519176" y="47663"/>
                </a:lnTo>
                <a:close/>
              </a:path>
              <a:path w="600075" h="340994">
                <a:moveTo>
                  <a:pt x="520001" y="73367"/>
                </a:moveTo>
                <a:lnTo>
                  <a:pt x="518668" y="72021"/>
                </a:lnTo>
                <a:lnTo>
                  <a:pt x="517017" y="76555"/>
                </a:lnTo>
                <a:lnTo>
                  <a:pt x="517118" y="78079"/>
                </a:lnTo>
                <a:lnTo>
                  <a:pt x="517220" y="80416"/>
                </a:lnTo>
                <a:lnTo>
                  <a:pt x="520001" y="73367"/>
                </a:lnTo>
                <a:close/>
              </a:path>
              <a:path w="600075" h="340994">
                <a:moveTo>
                  <a:pt x="520319" y="46990"/>
                </a:moveTo>
                <a:lnTo>
                  <a:pt x="519176" y="47663"/>
                </a:lnTo>
                <a:lnTo>
                  <a:pt x="520141" y="48488"/>
                </a:lnTo>
                <a:lnTo>
                  <a:pt x="520319" y="46990"/>
                </a:lnTo>
                <a:close/>
              </a:path>
              <a:path w="600075" h="340994">
                <a:moveTo>
                  <a:pt x="520471" y="48780"/>
                </a:moveTo>
                <a:lnTo>
                  <a:pt x="520141" y="48488"/>
                </a:lnTo>
                <a:lnTo>
                  <a:pt x="519887" y="50558"/>
                </a:lnTo>
                <a:lnTo>
                  <a:pt x="520471" y="48780"/>
                </a:lnTo>
                <a:close/>
              </a:path>
              <a:path w="600075" h="340994">
                <a:moveTo>
                  <a:pt x="520814" y="62395"/>
                </a:moveTo>
                <a:lnTo>
                  <a:pt x="517588" y="58000"/>
                </a:lnTo>
                <a:lnTo>
                  <a:pt x="517639" y="59486"/>
                </a:lnTo>
                <a:lnTo>
                  <a:pt x="515797" y="59410"/>
                </a:lnTo>
                <a:lnTo>
                  <a:pt x="513969" y="61645"/>
                </a:lnTo>
                <a:lnTo>
                  <a:pt x="514680" y="65697"/>
                </a:lnTo>
                <a:lnTo>
                  <a:pt x="514121" y="66967"/>
                </a:lnTo>
                <a:lnTo>
                  <a:pt x="511822" y="72694"/>
                </a:lnTo>
                <a:lnTo>
                  <a:pt x="513067" y="72529"/>
                </a:lnTo>
                <a:lnTo>
                  <a:pt x="514400" y="70764"/>
                </a:lnTo>
                <a:lnTo>
                  <a:pt x="513600" y="69723"/>
                </a:lnTo>
                <a:lnTo>
                  <a:pt x="520814" y="62395"/>
                </a:lnTo>
                <a:close/>
              </a:path>
              <a:path w="600075" h="340994">
                <a:moveTo>
                  <a:pt x="527596" y="40640"/>
                </a:moveTo>
                <a:lnTo>
                  <a:pt x="524662" y="45351"/>
                </a:lnTo>
                <a:lnTo>
                  <a:pt x="524624" y="43078"/>
                </a:lnTo>
                <a:lnTo>
                  <a:pt x="525805" y="39090"/>
                </a:lnTo>
                <a:lnTo>
                  <a:pt x="524027" y="39801"/>
                </a:lnTo>
                <a:lnTo>
                  <a:pt x="524078" y="44323"/>
                </a:lnTo>
                <a:lnTo>
                  <a:pt x="522884" y="45288"/>
                </a:lnTo>
                <a:lnTo>
                  <a:pt x="525894" y="47396"/>
                </a:lnTo>
                <a:lnTo>
                  <a:pt x="522363" y="52590"/>
                </a:lnTo>
                <a:lnTo>
                  <a:pt x="523621" y="54635"/>
                </a:lnTo>
                <a:lnTo>
                  <a:pt x="527151" y="50203"/>
                </a:lnTo>
                <a:lnTo>
                  <a:pt x="525830" y="44361"/>
                </a:lnTo>
                <a:lnTo>
                  <a:pt x="527596" y="40640"/>
                </a:lnTo>
                <a:close/>
              </a:path>
              <a:path w="600075" h="340994">
                <a:moveTo>
                  <a:pt x="528510" y="60325"/>
                </a:moveTo>
                <a:lnTo>
                  <a:pt x="527316" y="57099"/>
                </a:lnTo>
                <a:lnTo>
                  <a:pt x="528066" y="61201"/>
                </a:lnTo>
                <a:lnTo>
                  <a:pt x="528510" y="60325"/>
                </a:lnTo>
                <a:close/>
              </a:path>
              <a:path w="600075" h="340994">
                <a:moveTo>
                  <a:pt x="532091" y="55486"/>
                </a:moveTo>
                <a:lnTo>
                  <a:pt x="530885" y="55689"/>
                </a:lnTo>
                <a:lnTo>
                  <a:pt x="528510" y="60325"/>
                </a:lnTo>
                <a:lnTo>
                  <a:pt x="528662" y="60718"/>
                </a:lnTo>
                <a:lnTo>
                  <a:pt x="532091" y="55486"/>
                </a:lnTo>
                <a:close/>
              </a:path>
              <a:path w="600075" h="340994">
                <a:moveTo>
                  <a:pt x="535673" y="52501"/>
                </a:moveTo>
                <a:lnTo>
                  <a:pt x="535025" y="53708"/>
                </a:lnTo>
                <a:lnTo>
                  <a:pt x="534390" y="55118"/>
                </a:lnTo>
                <a:lnTo>
                  <a:pt x="533920" y="57111"/>
                </a:lnTo>
                <a:lnTo>
                  <a:pt x="534949" y="55054"/>
                </a:lnTo>
                <a:lnTo>
                  <a:pt x="535419" y="53632"/>
                </a:lnTo>
                <a:lnTo>
                  <a:pt x="535673" y="52501"/>
                </a:lnTo>
                <a:close/>
              </a:path>
              <a:path w="600075" h="340994">
                <a:moveTo>
                  <a:pt x="541121" y="43802"/>
                </a:moveTo>
                <a:lnTo>
                  <a:pt x="537730" y="47510"/>
                </a:lnTo>
                <a:lnTo>
                  <a:pt x="537692" y="45199"/>
                </a:lnTo>
                <a:lnTo>
                  <a:pt x="537603" y="42125"/>
                </a:lnTo>
                <a:lnTo>
                  <a:pt x="539889" y="40170"/>
                </a:lnTo>
                <a:lnTo>
                  <a:pt x="538759" y="39636"/>
                </a:lnTo>
                <a:lnTo>
                  <a:pt x="533577" y="44843"/>
                </a:lnTo>
                <a:lnTo>
                  <a:pt x="531825" y="46304"/>
                </a:lnTo>
                <a:lnTo>
                  <a:pt x="528980" y="52019"/>
                </a:lnTo>
                <a:lnTo>
                  <a:pt x="537146" y="46164"/>
                </a:lnTo>
                <a:lnTo>
                  <a:pt x="535673" y="52501"/>
                </a:lnTo>
                <a:lnTo>
                  <a:pt x="537933" y="48348"/>
                </a:lnTo>
                <a:lnTo>
                  <a:pt x="540804" y="47752"/>
                </a:lnTo>
                <a:lnTo>
                  <a:pt x="541121" y="43802"/>
                </a:lnTo>
                <a:close/>
              </a:path>
              <a:path w="600075" h="340994">
                <a:moveTo>
                  <a:pt x="548132" y="61925"/>
                </a:moveTo>
                <a:lnTo>
                  <a:pt x="546950" y="61341"/>
                </a:lnTo>
                <a:lnTo>
                  <a:pt x="545884" y="60934"/>
                </a:lnTo>
                <a:lnTo>
                  <a:pt x="547966" y="55105"/>
                </a:lnTo>
                <a:lnTo>
                  <a:pt x="546341" y="56756"/>
                </a:lnTo>
                <a:lnTo>
                  <a:pt x="543356" y="55829"/>
                </a:lnTo>
                <a:lnTo>
                  <a:pt x="542963" y="60032"/>
                </a:lnTo>
                <a:lnTo>
                  <a:pt x="540156" y="62738"/>
                </a:lnTo>
                <a:lnTo>
                  <a:pt x="539254" y="56743"/>
                </a:lnTo>
                <a:lnTo>
                  <a:pt x="536841" y="56070"/>
                </a:lnTo>
                <a:lnTo>
                  <a:pt x="534720" y="61874"/>
                </a:lnTo>
                <a:lnTo>
                  <a:pt x="531647" y="60807"/>
                </a:lnTo>
                <a:lnTo>
                  <a:pt x="531977" y="67411"/>
                </a:lnTo>
                <a:lnTo>
                  <a:pt x="534466" y="63842"/>
                </a:lnTo>
                <a:lnTo>
                  <a:pt x="536028" y="65151"/>
                </a:lnTo>
                <a:lnTo>
                  <a:pt x="537464" y="66548"/>
                </a:lnTo>
                <a:lnTo>
                  <a:pt x="539597" y="63284"/>
                </a:lnTo>
                <a:lnTo>
                  <a:pt x="546468" y="68287"/>
                </a:lnTo>
                <a:lnTo>
                  <a:pt x="548132" y="61925"/>
                </a:lnTo>
                <a:close/>
              </a:path>
              <a:path w="600075" h="340994">
                <a:moveTo>
                  <a:pt x="548259" y="99326"/>
                </a:moveTo>
                <a:lnTo>
                  <a:pt x="548055" y="89662"/>
                </a:lnTo>
                <a:lnTo>
                  <a:pt x="543737" y="85966"/>
                </a:lnTo>
                <a:lnTo>
                  <a:pt x="538695" y="83451"/>
                </a:lnTo>
                <a:lnTo>
                  <a:pt x="536308" y="77254"/>
                </a:lnTo>
                <a:lnTo>
                  <a:pt x="531215" y="83591"/>
                </a:lnTo>
                <a:lnTo>
                  <a:pt x="532053" y="78105"/>
                </a:lnTo>
                <a:lnTo>
                  <a:pt x="527164" y="79502"/>
                </a:lnTo>
                <a:lnTo>
                  <a:pt x="526884" y="75044"/>
                </a:lnTo>
                <a:lnTo>
                  <a:pt x="523341" y="77952"/>
                </a:lnTo>
                <a:lnTo>
                  <a:pt x="525208" y="78054"/>
                </a:lnTo>
                <a:lnTo>
                  <a:pt x="522274" y="81318"/>
                </a:lnTo>
                <a:lnTo>
                  <a:pt x="525995" y="81445"/>
                </a:lnTo>
                <a:lnTo>
                  <a:pt x="525068" y="85267"/>
                </a:lnTo>
                <a:lnTo>
                  <a:pt x="529196" y="81534"/>
                </a:lnTo>
                <a:lnTo>
                  <a:pt x="529145" y="89369"/>
                </a:lnTo>
                <a:lnTo>
                  <a:pt x="536384" y="92367"/>
                </a:lnTo>
                <a:lnTo>
                  <a:pt x="542137" y="94310"/>
                </a:lnTo>
                <a:lnTo>
                  <a:pt x="541832" y="91325"/>
                </a:lnTo>
                <a:lnTo>
                  <a:pt x="543433" y="88950"/>
                </a:lnTo>
                <a:lnTo>
                  <a:pt x="544868" y="96659"/>
                </a:lnTo>
                <a:lnTo>
                  <a:pt x="547928" y="91198"/>
                </a:lnTo>
                <a:lnTo>
                  <a:pt x="548259" y="99326"/>
                </a:lnTo>
                <a:close/>
              </a:path>
              <a:path w="600075" h="340994">
                <a:moveTo>
                  <a:pt x="557123" y="45072"/>
                </a:moveTo>
                <a:lnTo>
                  <a:pt x="555117" y="49479"/>
                </a:lnTo>
                <a:lnTo>
                  <a:pt x="556310" y="50165"/>
                </a:lnTo>
                <a:lnTo>
                  <a:pt x="556196" y="49314"/>
                </a:lnTo>
                <a:lnTo>
                  <a:pt x="556336" y="47955"/>
                </a:lnTo>
                <a:lnTo>
                  <a:pt x="557123" y="45072"/>
                </a:lnTo>
                <a:close/>
              </a:path>
              <a:path w="600075" h="340994">
                <a:moveTo>
                  <a:pt x="557580" y="50888"/>
                </a:moveTo>
                <a:lnTo>
                  <a:pt x="556310" y="50165"/>
                </a:lnTo>
                <a:lnTo>
                  <a:pt x="556425" y="51104"/>
                </a:lnTo>
                <a:lnTo>
                  <a:pt x="556882" y="51282"/>
                </a:lnTo>
                <a:lnTo>
                  <a:pt x="557580" y="50888"/>
                </a:lnTo>
                <a:close/>
              </a:path>
              <a:path w="600075" h="340994">
                <a:moveTo>
                  <a:pt x="562851" y="45618"/>
                </a:moveTo>
                <a:lnTo>
                  <a:pt x="559574" y="49733"/>
                </a:lnTo>
                <a:lnTo>
                  <a:pt x="557580" y="50888"/>
                </a:lnTo>
                <a:lnTo>
                  <a:pt x="560933" y="52819"/>
                </a:lnTo>
                <a:lnTo>
                  <a:pt x="562851" y="45618"/>
                </a:lnTo>
                <a:close/>
              </a:path>
              <a:path w="600075" h="340994">
                <a:moveTo>
                  <a:pt x="594080" y="5080"/>
                </a:moveTo>
                <a:lnTo>
                  <a:pt x="593432" y="2425"/>
                </a:lnTo>
                <a:lnTo>
                  <a:pt x="590143" y="3429"/>
                </a:lnTo>
                <a:lnTo>
                  <a:pt x="591007" y="0"/>
                </a:lnTo>
                <a:lnTo>
                  <a:pt x="590537" y="571"/>
                </a:lnTo>
                <a:lnTo>
                  <a:pt x="589724" y="5410"/>
                </a:lnTo>
                <a:lnTo>
                  <a:pt x="588708" y="3568"/>
                </a:lnTo>
                <a:lnTo>
                  <a:pt x="587794" y="4724"/>
                </a:lnTo>
                <a:lnTo>
                  <a:pt x="588327" y="8813"/>
                </a:lnTo>
                <a:lnTo>
                  <a:pt x="589457" y="19634"/>
                </a:lnTo>
                <a:lnTo>
                  <a:pt x="591947" y="10883"/>
                </a:lnTo>
                <a:lnTo>
                  <a:pt x="591451" y="10833"/>
                </a:lnTo>
                <a:lnTo>
                  <a:pt x="591273" y="8077"/>
                </a:lnTo>
                <a:lnTo>
                  <a:pt x="593178" y="6311"/>
                </a:lnTo>
                <a:lnTo>
                  <a:pt x="594080" y="5080"/>
                </a:lnTo>
                <a:close/>
              </a:path>
              <a:path w="600075" h="340994">
                <a:moveTo>
                  <a:pt x="596290" y="27597"/>
                </a:moveTo>
                <a:lnTo>
                  <a:pt x="596176" y="26174"/>
                </a:lnTo>
                <a:lnTo>
                  <a:pt x="595642" y="26073"/>
                </a:lnTo>
                <a:lnTo>
                  <a:pt x="596290" y="27597"/>
                </a:lnTo>
                <a:close/>
              </a:path>
              <a:path w="600075" h="340994">
                <a:moveTo>
                  <a:pt x="596341" y="16370"/>
                </a:moveTo>
                <a:lnTo>
                  <a:pt x="595528" y="19100"/>
                </a:lnTo>
                <a:lnTo>
                  <a:pt x="595312" y="22555"/>
                </a:lnTo>
                <a:lnTo>
                  <a:pt x="596341" y="16370"/>
                </a:lnTo>
                <a:close/>
              </a:path>
              <a:path w="600075" h="340994">
                <a:moveTo>
                  <a:pt x="597204" y="13512"/>
                </a:moveTo>
                <a:lnTo>
                  <a:pt x="597001" y="12446"/>
                </a:lnTo>
                <a:lnTo>
                  <a:pt x="596341" y="16370"/>
                </a:lnTo>
                <a:lnTo>
                  <a:pt x="597204" y="13512"/>
                </a:lnTo>
                <a:close/>
              </a:path>
              <a:path w="600075" h="340994">
                <a:moveTo>
                  <a:pt x="599922" y="12268"/>
                </a:moveTo>
                <a:lnTo>
                  <a:pt x="599313" y="10058"/>
                </a:lnTo>
                <a:lnTo>
                  <a:pt x="596861" y="10350"/>
                </a:lnTo>
                <a:lnTo>
                  <a:pt x="597496" y="12509"/>
                </a:lnTo>
                <a:lnTo>
                  <a:pt x="597204" y="13512"/>
                </a:lnTo>
                <a:lnTo>
                  <a:pt x="597789" y="16573"/>
                </a:lnTo>
                <a:lnTo>
                  <a:pt x="597344" y="19507"/>
                </a:lnTo>
                <a:lnTo>
                  <a:pt x="596176" y="26174"/>
                </a:lnTo>
                <a:lnTo>
                  <a:pt x="596607" y="25577"/>
                </a:lnTo>
                <a:lnTo>
                  <a:pt x="596988" y="24257"/>
                </a:lnTo>
                <a:lnTo>
                  <a:pt x="599262" y="26809"/>
                </a:lnTo>
                <a:lnTo>
                  <a:pt x="599313" y="24561"/>
                </a:lnTo>
                <a:lnTo>
                  <a:pt x="599338" y="23329"/>
                </a:lnTo>
                <a:lnTo>
                  <a:pt x="598017" y="21767"/>
                </a:lnTo>
                <a:lnTo>
                  <a:pt x="598601" y="17221"/>
                </a:lnTo>
                <a:lnTo>
                  <a:pt x="598614" y="17957"/>
                </a:lnTo>
                <a:lnTo>
                  <a:pt x="598652" y="18338"/>
                </a:lnTo>
                <a:lnTo>
                  <a:pt x="598576" y="19672"/>
                </a:lnTo>
                <a:lnTo>
                  <a:pt x="599478" y="18440"/>
                </a:lnTo>
                <a:lnTo>
                  <a:pt x="599554" y="17348"/>
                </a:lnTo>
                <a:lnTo>
                  <a:pt x="599922" y="12268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" name="bg object 30"/>
          <p:cNvSpPr/>
          <p:nvPr/>
        </p:nvSpPr>
        <p:spPr>
          <a:xfrm>
            <a:off x="10603741" y="1778180"/>
            <a:ext cx="864961" cy="370115"/>
          </a:xfrm>
          <a:custGeom>
            <a:avLst/>
            <a:gdLst/>
            <a:ahLst/>
            <a:cxnLst/>
            <a:rect l="l" t="t" r="r" b="b"/>
            <a:pathLst>
              <a:path w="638809" h="388619">
                <a:moveTo>
                  <a:pt x="4343" y="316280"/>
                </a:moveTo>
                <a:lnTo>
                  <a:pt x="0" y="312889"/>
                </a:lnTo>
                <a:lnTo>
                  <a:pt x="1130" y="321119"/>
                </a:lnTo>
                <a:lnTo>
                  <a:pt x="2603" y="318604"/>
                </a:lnTo>
                <a:lnTo>
                  <a:pt x="4343" y="316280"/>
                </a:lnTo>
                <a:close/>
              </a:path>
              <a:path w="638809" h="388619">
                <a:moveTo>
                  <a:pt x="8978" y="323545"/>
                </a:moveTo>
                <a:lnTo>
                  <a:pt x="7124" y="323659"/>
                </a:lnTo>
                <a:lnTo>
                  <a:pt x="8763" y="324218"/>
                </a:lnTo>
                <a:lnTo>
                  <a:pt x="8978" y="323545"/>
                </a:lnTo>
                <a:close/>
              </a:path>
              <a:path w="638809" h="388619">
                <a:moveTo>
                  <a:pt x="14160" y="336143"/>
                </a:moveTo>
                <a:lnTo>
                  <a:pt x="13944" y="333502"/>
                </a:lnTo>
                <a:lnTo>
                  <a:pt x="13220" y="333971"/>
                </a:lnTo>
                <a:lnTo>
                  <a:pt x="14160" y="336143"/>
                </a:lnTo>
                <a:close/>
              </a:path>
              <a:path w="638809" h="388619">
                <a:moveTo>
                  <a:pt x="18986" y="293903"/>
                </a:moveTo>
                <a:lnTo>
                  <a:pt x="16916" y="287451"/>
                </a:lnTo>
                <a:lnTo>
                  <a:pt x="12636" y="292265"/>
                </a:lnTo>
                <a:lnTo>
                  <a:pt x="11239" y="290258"/>
                </a:lnTo>
                <a:lnTo>
                  <a:pt x="12407" y="294678"/>
                </a:lnTo>
                <a:lnTo>
                  <a:pt x="13906" y="296748"/>
                </a:lnTo>
                <a:lnTo>
                  <a:pt x="18986" y="293903"/>
                </a:lnTo>
                <a:close/>
              </a:path>
              <a:path w="638809" h="388619">
                <a:moveTo>
                  <a:pt x="20662" y="354660"/>
                </a:moveTo>
                <a:lnTo>
                  <a:pt x="20307" y="354279"/>
                </a:lnTo>
                <a:lnTo>
                  <a:pt x="19951" y="354698"/>
                </a:lnTo>
                <a:lnTo>
                  <a:pt x="20662" y="354660"/>
                </a:lnTo>
                <a:close/>
              </a:path>
              <a:path w="638809" h="388619">
                <a:moveTo>
                  <a:pt x="23482" y="350494"/>
                </a:moveTo>
                <a:lnTo>
                  <a:pt x="22212" y="347586"/>
                </a:lnTo>
                <a:lnTo>
                  <a:pt x="19126" y="346798"/>
                </a:lnTo>
                <a:lnTo>
                  <a:pt x="19431" y="349758"/>
                </a:lnTo>
                <a:lnTo>
                  <a:pt x="17729" y="352856"/>
                </a:lnTo>
                <a:lnTo>
                  <a:pt x="19824" y="353733"/>
                </a:lnTo>
                <a:lnTo>
                  <a:pt x="20307" y="354279"/>
                </a:lnTo>
                <a:lnTo>
                  <a:pt x="23482" y="350494"/>
                </a:lnTo>
                <a:close/>
              </a:path>
              <a:path w="638809" h="388619">
                <a:moveTo>
                  <a:pt x="25869" y="354406"/>
                </a:moveTo>
                <a:lnTo>
                  <a:pt x="20662" y="354660"/>
                </a:lnTo>
                <a:lnTo>
                  <a:pt x="23253" y="357543"/>
                </a:lnTo>
                <a:lnTo>
                  <a:pt x="25869" y="354406"/>
                </a:lnTo>
                <a:close/>
              </a:path>
              <a:path w="638809" h="388619">
                <a:moveTo>
                  <a:pt x="32181" y="338061"/>
                </a:moveTo>
                <a:lnTo>
                  <a:pt x="30403" y="337578"/>
                </a:lnTo>
                <a:lnTo>
                  <a:pt x="23063" y="335648"/>
                </a:lnTo>
                <a:lnTo>
                  <a:pt x="20675" y="330860"/>
                </a:lnTo>
                <a:lnTo>
                  <a:pt x="18897" y="336054"/>
                </a:lnTo>
                <a:lnTo>
                  <a:pt x="17424" y="332028"/>
                </a:lnTo>
                <a:lnTo>
                  <a:pt x="17030" y="331254"/>
                </a:lnTo>
                <a:lnTo>
                  <a:pt x="15963" y="329234"/>
                </a:lnTo>
                <a:lnTo>
                  <a:pt x="15798" y="330250"/>
                </a:lnTo>
                <a:lnTo>
                  <a:pt x="15595" y="330657"/>
                </a:lnTo>
                <a:lnTo>
                  <a:pt x="14693" y="331165"/>
                </a:lnTo>
                <a:lnTo>
                  <a:pt x="11315" y="326390"/>
                </a:lnTo>
                <a:lnTo>
                  <a:pt x="12230" y="325399"/>
                </a:lnTo>
                <a:lnTo>
                  <a:pt x="8763" y="324218"/>
                </a:lnTo>
                <a:lnTo>
                  <a:pt x="6248" y="332346"/>
                </a:lnTo>
                <a:lnTo>
                  <a:pt x="2133" y="328447"/>
                </a:lnTo>
                <a:lnTo>
                  <a:pt x="2870" y="333692"/>
                </a:lnTo>
                <a:lnTo>
                  <a:pt x="7454" y="337693"/>
                </a:lnTo>
                <a:lnTo>
                  <a:pt x="13220" y="333971"/>
                </a:lnTo>
                <a:lnTo>
                  <a:pt x="12890" y="333235"/>
                </a:lnTo>
                <a:lnTo>
                  <a:pt x="15494" y="331279"/>
                </a:lnTo>
                <a:lnTo>
                  <a:pt x="15748" y="331089"/>
                </a:lnTo>
                <a:lnTo>
                  <a:pt x="22809" y="343611"/>
                </a:lnTo>
                <a:lnTo>
                  <a:pt x="22745" y="342607"/>
                </a:lnTo>
                <a:lnTo>
                  <a:pt x="28803" y="344220"/>
                </a:lnTo>
                <a:lnTo>
                  <a:pt x="29222" y="343458"/>
                </a:lnTo>
                <a:lnTo>
                  <a:pt x="32181" y="338061"/>
                </a:lnTo>
                <a:close/>
              </a:path>
              <a:path w="638809" h="388619">
                <a:moveTo>
                  <a:pt x="44958" y="300951"/>
                </a:moveTo>
                <a:lnTo>
                  <a:pt x="44551" y="294246"/>
                </a:lnTo>
                <a:lnTo>
                  <a:pt x="40919" y="298348"/>
                </a:lnTo>
                <a:lnTo>
                  <a:pt x="44958" y="300951"/>
                </a:lnTo>
                <a:close/>
              </a:path>
              <a:path w="638809" h="388619">
                <a:moveTo>
                  <a:pt x="84594" y="353593"/>
                </a:moveTo>
                <a:lnTo>
                  <a:pt x="79298" y="349567"/>
                </a:lnTo>
                <a:lnTo>
                  <a:pt x="78994" y="355346"/>
                </a:lnTo>
                <a:lnTo>
                  <a:pt x="80657" y="353199"/>
                </a:lnTo>
                <a:lnTo>
                  <a:pt x="82905" y="355739"/>
                </a:lnTo>
                <a:lnTo>
                  <a:pt x="84594" y="353593"/>
                </a:lnTo>
                <a:close/>
              </a:path>
              <a:path w="638809" h="388619">
                <a:moveTo>
                  <a:pt x="94805" y="266712"/>
                </a:moveTo>
                <a:lnTo>
                  <a:pt x="92697" y="261340"/>
                </a:lnTo>
                <a:lnTo>
                  <a:pt x="90944" y="264312"/>
                </a:lnTo>
                <a:lnTo>
                  <a:pt x="89052" y="264541"/>
                </a:lnTo>
                <a:lnTo>
                  <a:pt x="87325" y="267538"/>
                </a:lnTo>
                <a:lnTo>
                  <a:pt x="94805" y="266712"/>
                </a:lnTo>
                <a:close/>
              </a:path>
              <a:path w="638809" h="388619">
                <a:moveTo>
                  <a:pt x="97180" y="362331"/>
                </a:moveTo>
                <a:lnTo>
                  <a:pt x="91465" y="363194"/>
                </a:lnTo>
                <a:lnTo>
                  <a:pt x="96431" y="372148"/>
                </a:lnTo>
                <a:lnTo>
                  <a:pt x="96100" y="369252"/>
                </a:lnTo>
                <a:lnTo>
                  <a:pt x="97180" y="362331"/>
                </a:lnTo>
                <a:close/>
              </a:path>
              <a:path w="638809" h="388619">
                <a:moveTo>
                  <a:pt x="101625" y="316179"/>
                </a:moveTo>
                <a:lnTo>
                  <a:pt x="100977" y="314693"/>
                </a:lnTo>
                <a:lnTo>
                  <a:pt x="100317" y="313347"/>
                </a:lnTo>
                <a:lnTo>
                  <a:pt x="99669" y="312369"/>
                </a:lnTo>
                <a:lnTo>
                  <a:pt x="99834" y="314198"/>
                </a:lnTo>
                <a:lnTo>
                  <a:pt x="99072" y="316204"/>
                </a:lnTo>
                <a:lnTo>
                  <a:pt x="101079" y="316865"/>
                </a:lnTo>
                <a:lnTo>
                  <a:pt x="101625" y="316179"/>
                </a:lnTo>
                <a:close/>
              </a:path>
              <a:path w="638809" h="388619">
                <a:moveTo>
                  <a:pt x="107454" y="383120"/>
                </a:moveTo>
                <a:lnTo>
                  <a:pt x="99809" y="383286"/>
                </a:lnTo>
                <a:lnTo>
                  <a:pt x="97967" y="376783"/>
                </a:lnTo>
                <a:lnTo>
                  <a:pt x="93713" y="373532"/>
                </a:lnTo>
                <a:lnTo>
                  <a:pt x="93853" y="374472"/>
                </a:lnTo>
                <a:lnTo>
                  <a:pt x="94907" y="375297"/>
                </a:lnTo>
                <a:lnTo>
                  <a:pt x="93484" y="379399"/>
                </a:lnTo>
                <a:lnTo>
                  <a:pt x="91198" y="376809"/>
                </a:lnTo>
                <a:lnTo>
                  <a:pt x="89192" y="376135"/>
                </a:lnTo>
                <a:lnTo>
                  <a:pt x="89204" y="368338"/>
                </a:lnTo>
                <a:lnTo>
                  <a:pt x="91465" y="363194"/>
                </a:lnTo>
                <a:lnTo>
                  <a:pt x="85801" y="364045"/>
                </a:lnTo>
                <a:lnTo>
                  <a:pt x="87414" y="369595"/>
                </a:lnTo>
                <a:lnTo>
                  <a:pt x="81864" y="363651"/>
                </a:lnTo>
                <a:lnTo>
                  <a:pt x="81991" y="364578"/>
                </a:lnTo>
                <a:lnTo>
                  <a:pt x="83235" y="367296"/>
                </a:lnTo>
                <a:lnTo>
                  <a:pt x="77533" y="368084"/>
                </a:lnTo>
                <a:lnTo>
                  <a:pt x="80505" y="374180"/>
                </a:lnTo>
                <a:lnTo>
                  <a:pt x="86588" y="379552"/>
                </a:lnTo>
                <a:lnTo>
                  <a:pt x="93865" y="384213"/>
                </a:lnTo>
                <a:lnTo>
                  <a:pt x="100406" y="388124"/>
                </a:lnTo>
                <a:lnTo>
                  <a:pt x="99339" y="387286"/>
                </a:lnTo>
                <a:lnTo>
                  <a:pt x="99072" y="385394"/>
                </a:lnTo>
                <a:lnTo>
                  <a:pt x="97091" y="384708"/>
                </a:lnTo>
                <a:lnTo>
                  <a:pt x="107454" y="383120"/>
                </a:lnTo>
                <a:close/>
              </a:path>
              <a:path w="638809" h="388619">
                <a:moveTo>
                  <a:pt x="108178" y="296265"/>
                </a:moveTo>
                <a:lnTo>
                  <a:pt x="106768" y="295884"/>
                </a:lnTo>
                <a:lnTo>
                  <a:pt x="105359" y="295554"/>
                </a:lnTo>
                <a:lnTo>
                  <a:pt x="104025" y="295770"/>
                </a:lnTo>
                <a:lnTo>
                  <a:pt x="105105" y="297472"/>
                </a:lnTo>
                <a:lnTo>
                  <a:pt x="103517" y="301434"/>
                </a:lnTo>
                <a:lnTo>
                  <a:pt x="105422" y="301167"/>
                </a:lnTo>
                <a:lnTo>
                  <a:pt x="105283" y="299402"/>
                </a:lnTo>
                <a:lnTo>
                  <a:pt x="106591" y="296672"/>
                </a:lnTo>
                <a:lnTo>
                  <a:pt x="108178" y="296265"/>
                </a:lnTo>
                <a:close/>
              </a:path>
              <a:path w="638809" h="388619">
                <a:moveTo>
                  <a:pt x="109004" y="270713"/>
                </a:moveTo>
                <a:lnTo>
                  <a:pt x="108775" y="270891"/>
                </a:lnTo>
                <a:lnTo>
                  <a:pt x="109004" y="270713"/>
                </a:lnTo>
                <a:close/>
              </a:path>
              <a:path w="638809" h="388619">
                <a:moveTo>
                  <a:pt x="109969" y="286499"/>
                </a:moveTo>
                <a:lnTo>
                  <a:pt x="108953" y="285762"/>
                </a:lnTo>
                <a:lnTo>
                  <a:pt x="108102" y="286804"/>
                </a:lnTo>
                <a:lnTo>
                  <a:pt x="109969" y="286499"/>
                </a:lnTo>
                <a:close/>
              </a:path>
              <a:path w="638809" h="388619">
                <a:moveTo>
                  <a:pt x="110858" y="298424"/>
                </a:moveTo>
                <a:lnTo>
                  <a:pt x="110731" y="298132"/>
                </a:lnTo>
                <a:lnTo>
                  <a:pt x="110591" y="297980"/>
                </a:lnTo>
                <a:lnTo>
                  <a:pt x="110451" y="297764"/>
                </a:lnTo>
                <a:lnTo>
                  <a:pt x="109918" y="298932"/>
                </a:lnTo>
                <a:lnTo>
                  <a:pt x="109474" y="300367"/>
                </a:lnTo>
                <a:lnTo>
                  <a:pt x="109270" y="302412"/>
                </a:lnTo>
                <a:lnTo>
                  <a:pt x="110858" y="298424"/>
                </a:lnTo>
                <a:close/>
              </a:path>
              <a:path w="638809" h="388619">
                <a:moveTo>
                  <a:pt x="114173" y="279323"/>
                </a:moveTo>
                <a:lnTo>
                  <a:pt x="110998" y="274993"/>
                </a:lnTo>
                <a:lnTo>
                  <a:pt x="110299" y="274053"/>
                </a:lnTo>
                <a:lnTo>
                  <a:pt x="110007" y="273659"/>
                </a:lnTo>
                <a:lnTo>
                  <a:pt x="107302" y="273659"/>
                </a:lnTo>
                <a:lnTo>
                  <a:pt x="108775" y="270891"/>
                </a:lnTo>
                <a:lnTo>
                  <a:pt x="104495" y="274142"/>
                </a:lnTo>
                <a:lnTo>
                  <a:pt x="97790" y="270179"/>
                </a:lnTo>
                <a:lnTo>
                  <a:pt x="92240" y="272681"/>
                </a:lnTo>
                <a:lnTo>
                  <a:pt x="92671" y="281228"/>
                </a:lnTo>
                <a:lnTo>
                  <a:pt x="95415" y="279958"/>
                </a:lnTo>
                <a:lnTo>
                  <a:pt x="100152" y="280377"/>
                </a:lnTo>
                <a:lnTo>
                  <a:pt x="100952" y="278371"/>
                </a:lnTo>
                <a:lnTo>
                  <a:pt x="104889" y="282854"/>
                </a:lnTo>
                <a:lnTo>
                  <a:pt x="108953" y="285762"/>
                </a:lnTo>
                <a:lnTo>
                  <a:pt x="113588" y="280047"/>
                </a:lnTo>
                <a:lnTo>
                  <a:pt x="114173" y="279323"/>
                </a:lnTo>
                <a:close/>
              </a:path>
              <a:path w="638809" h="388619">
                <a:moveTo>
                  <a:pt x="115430" y="307962"/>
                </a:moveTo>
                <a:lnTo>
                  <a:pt x="104876" y="305968"/>
                </a:lnTo>
                <a:lnTo>
                  <a:pt x="98120" y="305117"/>
                </a:lnTo>
                <a:lnTo>
                  <a:pt x="107010" y="309346"/>
                </a:lnTo>
                <a:lnTo>
                  <a:pt x="101625" y="316179"/>
                </a:lnTo>
                <a:lnTo>
                  <a:pt x="103187" y="319836"/>
                </a:lnTo>
                <a:lnTo>
                  <a:pt x="104584" y="324548"/>
                </a:lnTo>
                <a:lnTo>
                  <a:pt x="104965" y="328561"/>
                </a:lnTo>
                <a:lnTo>
                  <a:pt x="105765" y="326517"/>
                </a:lnTo>
                <a:lnTo>
                  <a:pt x="108864" y="328853"/>
                </a:lnTo>
                <a:lnTo>
                  <a:pt x="108559" y="335559"/>
                </a:lnTo>
                <a:lnTo>
                  <a:pt x="104736" y="335229"/>
                </a:lnTo>
                <a:lnTo>
                  <a:pt x="107924" y="338556"/>
                </a:lnTo>
                <a:lnTo>
                  <a:pt x="111823" y="330288"/>
                </a:lnTo>
                <a:lnTo>
                  <a:pt x="112776" y="330149"/>
                </a:lnTo>
                <a:lnTo>
                  <a:pt x="111925" y="321754"/>
                </a:lnTo>
                <a:lnTo>
                  <a:pt x="111036" y="321894"/>
                </a:lnTo>
                <a:lnTo>
                  <a:pt x="108292" y="323265"/>
                </a:lnTo>
                <a:lnTo>
                  <a:pt x="107200" y="321564"/>
                </a:lnTo>
                <a:lnTo>
                  <a:pt x="106667" y="315963"/>
                </a:lnTo>
                <a:lnTo>
                  <a:pt x="113398" y="316801"/>
                </a:lnTo>
                <a:lnTo>
                  <a:pt x="115150" y="315556"/>
                </a:lnTo>
                <a:lnTo>
                  <a:pt x="115430" y="307962"/>
                </a:lnTo>
                <a:close/>
              </a:path>
              <a:path w="638809" h="388619">
                <a:moveTo>
                  <a:pt x="118859" y="270217"/>
                </a:moveTo>
                <a:lnTo>
                  <a:pt x="117754" y="266522"/>
                </a:lnTo>
                <a:lnTo>
                  <a:pt x="115938" y="260438"/>
                </a:lnTo>
                <a:lnTo>
                  <a:pt x="108521" y="259422"/>
                </a:lnTo>
                <a:lnTo>
                  <a:pt x="112483" y="265544"/>
                </a:lnTo>
                <a:lnTo>
                  <a:pt x="102311" y="266801"/>
                </a:lnTo>
                <a:lnTo>
                  <a:pt x="108902" y="270649"/>
                </a:lnTo>
                <a:lnTo>
                  <a:pt x="111544" y="265696"/>
                </a:lnTo>
                <a:lnTo>
                  <a:pt x="113487" y="268325"/>
                </a:lnTo>
                <a:lnTo>
                  <a:pt x="118859" y="270217"/>
                </a:lnTo>
                <a:close/>
              </a:path>
              <a:path w="638809" h="388619">
                <a:moveTo>
                  <a:pt x="119075" y="270941"/>
                </a:moveTo>
                <a:lnTo>
                  <a:pt x="118516" y="274027"/>
                </a:lnTo>
                <a:lnTo>
                  <a:pt x="118770" y="272973"/>
                </a:lnTo>
                <a:lnTo>
                  <a:pt x="119075" y="270941"/>
                </a:lnTo>
                <a:close/>
              </a:path>
              <a:path w="638809" h="388619">
                <a:moveTo>
                  <a:pt x="119176" y="270332"/>
                </a:moveTo>
                <a:lnTo>
                  <a:pt x="118859" y="270217"/>
                </a:lnTo>
                <a:lnTo>
                  <a:pt x="119075" y="270941"/>
                </a:lnTo>
                <a:lnTo>
                  <a:pt x="119176" y="270332"/>
                </a:lnTo>
                <a:close/>
              </a:path>
              <a:path w="638809" h="388619">
                <a:moveTo>
                  <a:pt x="121475" y="294487"/>
                </a:moveTo>
                <a:lnTo>
                  <a:pt x="119024" y="294284"/>
                </a:lnTo>
                <a:lnTo>
                  <a:pt x="120281" y="296240"/>
                </a:lnTo>
                <a:lnTo>
                  <a:pt x="121475" y="294487"/>
                </a:lnTo>
                <a:close/>
              </a:path>
              <a:path w="638809" h="388619">
                <a:moveTo>
                  <a:pt x="123367" y="301028"/>
                </a:moveTo>
                <a:lnTo>
                  <a:pt x="122034" y="298958"/>
                </a:lnTo>
                <a:lnTo>
                  <a:pt x="120281" y="296240"/>
                </a:lnTo>
                <a:lnTo>
                  <a:pt x="117627" y="300113"/>
                </a:lnTo>
                <a:lnTo>
                  <a:pt x="120319" y="298729"/>
                </a:lnTo>
                <a:lnTo>
                  <a:pt x="123367" y="301028"/>
                </a:lnTo>
                <a:close/>
              </a:path>
              <a:path w="638809" h="388619">
                <a:moveTo>
                  <a:pt x="127050" y="321779"/>
                </a:moveTo>
                <a:lnTo>
                  <a:pt x="124447" y="323481"/>
                </a:lnTo>
                <a:lnTo>
                  <a:pt x="126987" y="323799"/>
                </a:lnTo>
                <a:lnTo>
                  <a:pt x="127038" y="322541"/>
                </a:lnTo>
                <a:lnTo>
                  <a:pt x="127050" y="321779"/>
                </a:lnTo>
                <a:close/>
              </a:path>
              <a:path w="638809" h="388619">
                <a:moveTo>
                  <a:pt x="133959" y="324650"/>
                </a:moveTo>
                <a:lnTo>
                  <a:pt x="126987" y="323799"/>
                </a:lnTo>
                <a:lnTo>
                  <a:pt x="126847" y="326783"/>
                </a:lnTo>
                <a:lnTo>
                  <a:pt x="130721" y="329971"/>
                </a:lnTo>
                <a:lnTo>
                  <a:pt x="133959" y="324650"/>
                </a:lnTo>
                <a:close/>
              </a:path>
              <a:path w="638809" h="388619">
                <a:moveTo>
                  <a:pt x="143510" y="317233"/>
                </a:moveTo>
                <a:lnTo>
                  <a:pt x="143116" y="316877"/>
                </a:lnTo>
                <a:lnTo>
                  <a:pt x="142824" y="316839"/>
                </a:lnTo>
                <a:lnTo>
                  <a:pt x="142468" y="316623"/>
                </a:lnTo>
                <a:lnTo>
                  <a:pt x="142697" y="317334"/>
                </a:lnTo>
                <a:lnTo>
                  <a:pt x="142875" y="318096"/>
                </a:lnTo>
                <a:lnTo>
                  <a:pt x="142951" y="318922"/>
                </a:lnTo>
                <a:lnTo>
                  <a:pt x="143141" y="318350"/>
                </a:lnTo>
                <a:lnTo>
                  <a:pt x="143294" y="317817"/>
                </a:lnTo>
                <a:lnTo>
                  <a:pt x="143510" y="317233"/>
                </a:lnTo>
                <a:close/>
              </a:path>
              <a:path w="638809" h="388619">
                <a:moveTo>
                  <a:pt x="146075" y="324358"/>
                </a:moveTo>
                <a:lnTo>
                  <a:pt x="143217" y="323748"/>
                </a:lnTo>
                <a:lnTo>
                  <a:pt x="143167" y="321297"/>
                </a:lnTo>
                <a:lnTo>
                  <a:pt x="142951" y="318922"/>
                </a:lnTo>
                <a:lnTo>
                  <a:pt x="141808" y="322313"/>
                </a:lnTo>
                <a:lnTo>
                  <a:pt x="141325" y="325234"/>
                </a:lnTo>
                <a:lnTo>
                  <a:pt x="146075" y="324358"/>
                </a:lnTo>
                <a:close/>
              </a:path>
              <a:path w="638809" h="388619">
                <a:moveTo>
                  <a:pt x="150075" y="317919"/>
                </a:moveTo>
                <a:lnTo>
                  <a:pt x="145707" y="320636"/>
                </a:lnTo>
                <a:lnTo>
                  <a:pt x="149428" y="320890"/>
                </a:lnTo>
                <a:lnTo>
                  <a:pt x="150075" y="317919"/>
                </a:lnTo>
                <a:close/>
              </a:path>
              <a:path w="638809" h="388619">
                <a:moveTo>
                  <a:pt x="153581" y="283451"/>
                </a:moveTo>
                <a:lnTo>
                  <a:pt x="152400" y="284403"/>
                </a:lnTo>
                <a:lnTo>
                  <a:pt x="151930" y="285661"/>
                </a:lnTo>
                <a:lnTo>
                  <a:pt x="151726" y="287058"/>
                </a:lnTo>
                <a:lnTo>
                  <a:pt x="153581" y="283451"/>
                </a:lnTo>
                <a:close/>
              </a:path>
              <a:path w="638809" h="388619">
                <a:moveTo>
                  <a:pt x="156019" y="301256"/>
                </a:moveTo>
                <a:lnTo>
                  <a:pt x="154533" y="298805"/>
                </a:lnTo>
                <a:lnTo>
                  <a:pt x="151701" y="294144"/>
                </a:lnTo>
                <a:lnTo>
                  <a:pt x="150876" y="292785"/>
                </a:lnTo>
                <a:lnTo>
                  <a:pt x="151066" y="291541"/>
                </a:lnTo>
                <a:lnTo>
                  <a:pt x="151320" y="289775"/>
                </a:lnTo>
                <a:lnTo>
                  <a:pt x="151726" y="287058"/>
                </a:lnTo>
                <a:lnTo>
                  <a:pt x="150393" y="289661"/>
                </a:lnTo>
                <a:lnTo>
                  <a:pt x="144716" y="287921"/>
                </a:lnTo>
                <a:lnTo>
                  <a:pt x="136969" y="283756"/>
                </a:lnTo>
                <a:lnTo>
                  <a:pt x="131495" y="284734"/>
                </a:lnTo>
                <a:lnTo>
                  <a:pt x="129870" y="288734"/>
                </a:lnTo>
                <a:lnTo>
                  <a:pt x="121983" y="283578"/>
                </a:lnTo>
                <a:lnTo>
                  <a:pt x="121183" y="285572"/>
                </a:lnTo>
                <a:lnTo>
                  <a:pt x="120548" y="289407"/>
                </a:lnTo>
                <a:lnTo>
                  <a:pt x="116827" y="289991"/>
                </a:lnTo>
                <a:lnTo>
                  <a:pt x="114681" y="286651"/>
                </a:lnTo>
                <a:lnTo>
                  <a:pt x="110883" y="286346"/>
                </a:lnTo>
                <a:lnTo>
                  <a:pt x="109969" y="286499"/>
                </a:lnTo>
                <a:lnTo>
                  <a:pt x="111963" y="287934"/>
                </a:lnTo>
                <a:lnTo>
                  <a:pt x="109791" y="296722"/>
                </a:lnTo>
                <a:lnTo>
                  <a:pt x="109575" y="296659"/>
                </a:lnTo>
                <a:lnTo>
                  <a:pt x="109867" y="296900"/>
                </a:lnTo>
                <a:lnTo>
                  <a:pt x="110172" y="297281"/>
                </a:lnTo>
                <a:lnTo>
                  <a:pt x="110451" y="297764"/>
                </a:lnTo>
                <a:lnTo>
                  <a:pt x="110858" y="296875"/>
                </a:lnTo>
                <a:lnTo>
                  <a:pt x="112674" y="292900"/>
                </a:lnTo>
                <a:lnTo>
                  <a:pt x="117309" y="293865"/>
                </a:lnTo>
                <a:lnTo>
                  <a:pt x="117652" y="293560"/>
                </a:lnTo>
                <a:lnTo>
                  <a:pt x="121081" y="290563"/>
                </a:lnTo>
                <a:lnTo>
                  <a:pt x="121551" y="290144"/>
                </a:lnTo>
                <a:lnTo>
                  <a:pt x="122656" y="292747"/>
                </a:lnTo>
                <a:lnTo>
                  <a:pt x="121475" y="294487"/>
                </a:lnTo>
                <a:lnTo>
                  <a:pt x="122821" y="294601"/>
                </a:lnTo>
                <a:lnTo>
                  <a:pt x="123190" y="299186"/>
                </a:lnTo>
                <a:lnTo>
                  <a:pt x="124675" y="305498"/>
                </a:lnTo>
                <a:lnTo>
                  <a:pt x="123063" y="308584"/>
                </a:lnTo>
                <a:lnTo>
                  <a:pt x="117487" y="309537"/>
                </a:lnTo>
                <a:lnTo>
                  <a:pt x="119570" y="312000"/>
                </a:lnTo>
                <a:lnTo>
                  <a:pt x="120002" y="316661"/>
                </a:lnTo>
                <a:lnTo>
                  <a:pt x="122859" y="317106"/>
                </a:lnTo>
                <a:lnTo>
                  <a:pt x="122694" y="315239"/>
                </a:lnTo>
                <a:lnTo>
                  <a:pt x="127076" y="318325"/>
                </a:lnTo>
                <a:lnTo>
                  <a:pt x="127050" y="321779"/>
                </a:lnTo>
                <a:lnTo>
                  <a:pt x="132410" y="318262"/>
                </a:lnTo>
                <a:lnTo>
                  <a:pt x="134988" y="321310"/>
                </a:lnTo>
                <a:lnTo>
                  <a:pt x="136842" y="319481"/>
                </a:lnTo>
                <a:lnTo>
                  <a:pt x="137287" y="318897"/>
                </a:lnTo>
                <a:lnTo>
                  <a:pt x="138468" y="317334"/>
                </a:lnTo>
                <a:lnTo>
                  <a:pt x="139001" y="316623"/>
                </a:lnTo>
                <a:lnTo>
                  <a:pt x="142468" y="316623"/>
                </a:lnTo>
                <a:lnTo>
                  <a:pt x="142011" y="315239"/>
                </a:lnTo>
                <a:lnTo>
                  <a:pt x="141414" y="314782"/>
                </a:lnTo>
                <a:lnTo>
                  <a:pt x="147853" y="313601"/>
                </a:lnTo>
                <a:lnTo>
                  <a:pt x="143891" y="311480"/>
                </a:lnTo>
                <a:lnTo>
                  <a:pt x="145503" y="308394"/>
                </a:lnTo>
                <a:lnTo>
                  <a:pt x="149720" y="314198"/>
                </a:lnTo>
                <a:lnTo>
                  <a:pt x="149542" y="312343"/>
                </a:lnTo>
                <a:lnTo>
                  <a:pt x="150469" y="312166"/>
                </a:lnTo>
                <a:lnTo>
                  <a:pt x="152539" y="314604"/>
                </a:lnTo>
                <a:lnTo>
                  <a:pt x="152857" y="312483"/>
                </a:lnTo>
                <a:lnTo>
                  <a:pt x="153123" y="310705"/>
                </a:lnTo>
                <a:lnTo>
                  <a:pt x="152996" y="309384"/>
                </a:lnTo>
                <a:lnTo>
                  <a:pt x="152857" y="307936"/>
                </a:lnTo>
                <a:lnTo>
                  <a:pt x="148894" y="304901"/>
                </a:lnTo>
                <a:lnTo>
                  <a:pt x="156019" y="301256"/>
                </a:lnTo>
                <a:close/>
              </a:path>
              <a:path w="638809" h="388619">
                <a:moveTo>
                  <a:pt x="158051" y="330822"/>
                </a:moveTo>
                <a:lnTo>
                  <a:pt x="157175" y="330682"/>
                </a:lnTo>
                <a:lnTo>
                  <a:pt x="156337" y="330695"/>
                </a:lnTo>
                <a:lnTo>
                  <a:pt x="156057" y="331089"/>
                </a:lnTo>
                <a:lnTo>
                  <a:pt x="156692" y="332041"/>
                </a:lnTo>
                <a:lnTo>
                  <a:pt x="157353" y="331635"/>
                </a:lnTo>
                <a:lnTo>
                  <a:pt x="158051" y="330822"/>
                </a:lnTo>
                <a:close/>
              </a:path>
              <a:path w="638809" h="388619">
                <a:moveTo>
                  <a:pt x="158800" y="344728"/>
                </a:moveTo>
                <a:lnTo>
                  <a:pt x="153441" y="341147"/>
                </a:lnTo>
                <a:lnTo>
                  <a:pt x="148336" y="337299"/>
                </a:lnTo>
                <a:lnTo>
                  <a:pt x="149606" y="340956"/>
                </a:lnTo>
                <a:lnTo>
                  <a:pt x="155663" y="343560"/>
                </a:lnTo>
                <a:lnTo>
                  <a:pt x="150622" y="348361"/>
                </a:lnTo>
                <a:lnTo>
                  <a:pt x="158800" y="344728"/>
                </a:lnTo>
                <a:close/>
              </a:path>
              <a:path w="638809" h="388619">
                <a:moveTo>
                  <a:pt x="161455" y="311035"/>
                </a:moveTo>
                <a:lnTo>
                  <a:pt x="159702" y="301917"/>
                </a:lnTo>
                <a:lnTo>
                  <a:pt x="156641" y="309130"/>
                </a:lnTo>
                <a:lnTo>
                  <a:pt x="161455" y="311035"/>
                </a:lnTo>
                <a:close/>
              </a:path>
              <a:path w="638809" h="388619">
                <a:moveTo>
                  <a:pt x="161785" y="332511"/>
                </a:moveTo>
                <a:lnTo>
                  <a:pt x="160667" y="331736"/>
                </a:lnTo>
                <a:lnTo>
                  <a:pt x="160413" y="335902"/>
                </a:lnTo>
                <a:lnTo>
                  <a:pt x="161785" y="332511"/>
                </a:lnTo>
                <a:close/>
              </a:path>
              <a:path w="638809" h="388619">
                <a:moveTo>
                  <a:pt x="165341" y="330123"/>
                </a:moveTo>
                <a:lnTo>
                  <a:pt x="161886" y="324129"/>
                </a:lnTo>
                <a:lnTo>
                  <a:pt x="159791" y="328828"/>
                </a:lnTo>
                <a:lnTo>
                  <a:pt x="158051" y="330822"/>
                </a:lnTo>
                <a:lnTo>
                  <a:pt x="159791" y="331127"/>
                </a:lnTo>
                <a:lnTo>
                  <a:pt x="160667" y="331736"/>
                </a:lnTo>
                <a:lnTo>
                  <a:pt x="160705" y="331152"/>
                </a:lnTo>
                <a:lnTo>
                  <a:pt x="164909" y="333971"/>
                </a:lnTo>
                <a:lnTo>
                  <a:pt x="165163" y="331736"/>
                </a:lnTo>
                <a:lnTo>
                  <a:pt x="165341" y="330123"/>
                </a:lnTo>
                <a:close/>
              </a:path>
              <a:path w="638809" h="388619">
                <a:moveTo>
                  <a:pt x="196176" y="281228"/>
                </a:moveTo>
                <a:lnTo>
                  <a:pt x="195973" y="278485"/>
                </a:lnTo>
                <a:lnTo>
                  <a:pt x="195770" y="279298"/>
                </a:lnTo>
                <a:lnTo>
                  <a:pt x="195834" y="280250"/>
                </a:lnTo>
                <a:lnTo>
                  <a:pt x="195986" y="281241"/>
                </a:lnTo>
                <a:lnTo>
                  <a:pt x="196176" y="281228"/>
                </a:lnTo>
                <a:close/>
              </a:path>
              <a:path w="638809" h="388619">
                <a:moveTo>
                  <a:pt x="201803" y="290614"/>
                </a:moveTo>
                <a:lnTo>
                  <a:pt x="201650" y="289242"/>
                </a:lnTo>
                <a:lnTo>
                  <a:pt x="201549" y="288366"/>
                </a:lnTo>
                <a:lnTo>
                  <a:pt x="201447" y="287464"/>
                </a:lnTo>
                <a:lnTo>
                  <a:pt x="201142" y="284657"/>
                </a:lnTo>
                <a:lnTo>
                  <a:pt x="198196" y="283540"/>
                </a:lnTo>
                <a:lnTo>
                  <a:pt x="200431" y="286651"/>
                </a:lnTo>
                <a:lnTo>
                  <a:pt x="198628" y="287083"/>
                </a:lnTo>
                <a:lnTo>
                  <a:pt x="197853" y="286664"/>
                </a:lnTo>
                <a:lnTo>
                  <a:pt x="196430" y="283883"/>
                </a:lnTo>
                <a:lnTo>
                  <a:pt x="196342" y="283324"/>
                </a:lnTo>
                <a:lnTo>
                  <a:pt x="195986" y="281241"/>
                </a:lnTo>
                <a:lnTo>
                  <a:pt x="189966" y="282486"/>
                </a:lnTo>
                <a:lnTo>
                  <a:pt x="186982" y="279476"/>
                </a:lnTo>
                <a:lnTo>
                  <a:pt x="181508" y="277876"/>
                </a:lnTo>
                <a:lnTo>
                  <a:pt x="183540" y="281165"/>
                </a:lnTo>
                <a:lnTo>
                  <a:pt x="187134" y="291617"/>
                </a:lnTo>
                <a:lnTo>
                  <a:pt x="191249" y="287007"/>
                </a:lnTo>
                <a:lnTo>
                  <a:pt x="190868" y="292671"/>
                </a:lnTo>
                <a:lnTo>
                  <a:pt x="193522" y="291109"/>
                </a:lnTo>
                <a:lnTo>
                  <a:pt x="198424" y="293585"/>
                </a:lnTo>
                <a:lnTo>
                  <a:pt x="198577" y="291782"/>
                </a:lnTo>
                <a:lnTo>
                  <a:pt x="198818" y="288874"/>
                </a:lnTo>
                <a:lnTo>
                  <a:pt x="201803" y="290614"/>
                </a:lnTo>
                <a:close/>
              </a:path>
              <a:path w="638809" h="388619">
                <a:moveTo>
                  <a:pt x="202095" y="290779"/>
                </a:moveTo>
                <a:lnTo>
                  <a:pt x="201803" y="290614"/>
                </a:lnTo>
                <a:lnTo>
                  <a:pt x="201841" y="290906"/>
                </a:lnTo>
                <a:lnTo>
                  <a:pt x="202095" y="290779"/>
                </a:lnTo>
                <a:close/>
              </a:path>
              <a:path w="638809" h="388619">
                <a:moveTo>
                  <a:pt x="209715" y="287058"/>
                </a:moveTo>
                <a:lnTo>
                  <a:pt x="202095" y="290779"/>
                </a:lnTo>
                <a:lnTo>
                  <a:pt x="208788" y="294678"/>
                </a:lnTo>
                <a:lnTo>
                  <a:pt x="205816" y="297408"/>
                </a:lnTo>
                <a:lnTo>
                  <a:pt x="206743" y="297154"/>
                </a:lnTo>
                <a:lnTo>
                  <a:pt x="207949" y="297357"/>
                </a:lnTo>
                <a:lnTo>
                  <a:pt x="209016" y="296456"/>
                </a:lnTo>
                <a:lnTo>
                  <a:pt x="209715" y="287058"/>
                </a:lnTo>
                <a:close/>
              </a:path>
              <a:path w="638809" h="388619">
                <a:moveTo>
                  <a:pt x="211569" y="301815"/>
                </a:moveTo>
                <a:lnTo>
                  <a:pt x="209448" y="300075"/>
                </a:lnTo>
                <a:lnTo>
                  <a:pt x="209359" y="306616"/>
                </a:lnTo>
                <a:lnTo>
                  <a:pt x="209689" y="301853"/>
                </a:lnTo>
                <a:lnTo>
                  <a:pt x="210680" y="302526"/>
                </a:lnTo>
                <a:lnTo>
                  <a:pt x="211264" y="302056"/>
                </a:lnTo>
                <a:lnTo>
                  <a:pt x="211569" y="301815"/>
                </a:lnTo>
                <a:close/>
              </a:path>
              <a:path w="638809" h="388619">
                <a:moveTo>
                  <a:pt x="215823" y="299377"/>
                </a:moveTo>
                <a:lnTo>
                  <a:pt x="210896" y="296900"/>
                </a:lnTo>
                <a:lnTo>
                  <a:pt x="213004" y="299148"/>
                </a:lnTo>
                <a:lnTo>
                  <a:pt x="212382" y="301167"/>
                </a:lnTo>
                <a:lnTo>
                  <a:pt x="211569" y="301815"/>
                </a:lnTo>
                <a:lnTo>
                  <a:pt x="214617" y="304292"/>
                </a:lnTo>
                <a:lnTo>
                  <a:pt x="215823" y="299377"/>
                </a:lnTo>
                <a:close/>
              </a:path>
              <a:path w="638809" h="388619">
                <a:moveTo>
                  <a:pt x="222313" y="320116"/>
                </a:moveTo>
                <a:lnTo>
                  <a:pt x="221703" y="319163"/>
                </a:lnTo>
                <a:lnTo>
                  <a:pt x="221322" y="319430"/>
                </a:lnTo>
                <a:lnTo>
                  <a:pt x="222313" y="320116"/>
                </a:lnTo>
                <a:close/>
              </a:path>
              <a:path w="638809" h="388619">
                <a:moveTo>
                  <a:pt x="222580" y="308762"/>
                </a:moveTo>
                <a:lnTo>
                  <a:pt x="220395" y="299085"/>
                </a:lnTo>
                <a:lnTo>
                  <a:pt x="217512" y="297980"/>
                </a:lnTo>
                <a:lnTo>
                  <a:pt x="217411" y="304495"/>
                </a:lnTo>
                <a:lnTo>
                  <a:pt x="214845" y="306133"/>
                </a:lnTo>
                <a:lnTo>
                  <a:pt x="216217" y="309499"/>
                </a:lnTo>
                <a:lnTo>
                  <a:pt x="220294" y="312166"/>
                </a:lnTo>
                <a:lnTo>
                  <a:pt x="222580" y="308762"/>
                </a:lnTo>
                <a:close/>
              </a:path>
              <a:path w="638809" h="388619">
                <a:moveTo>
                  <a:pt x="228028" y="314820"/>
                </a:moveTo>
                <a:lnTo>
                  <a:pt x="223088" y="312381"/>
                </a:lnTo>
                <a:lnTo>
                  <a:pt x="218744" y="314490"/>
                </a:lnTo>
                <a:lnTo>
                  <a:pt x="221703" y="319163"/>
                </a:lnTo>
                <a:lnTo>
                  <a:pt x="228028" y="314820"/>
                </a:lnTo>
                <a:close/>
              </a:path>
              <a:path w="638809" h="388619">
                <a:moveTo>
                  <a:pt x="245706" y="287502"/>
                </a:moveTo>
                <a:lnTo>
                  <a:pt x="241896" y="288582"/>
                </a:lnTo>
                <a:lnTo>
                  <a:pt x="242417" y="289648"/>
                </a:lnTo>
                <a:lnTo>
                  <a:pt x="243078" y="290512"/>
                </a:lnTo>
                <a:lnTo>
                  <a:pt x="243636" y="291465"/>
                </a:lnTo>
                <a:lnTo>
                  <a:pt x="243992" y="289788"/>
                </a:lnTo>
                <a:lnTo>
                  <a:pt x="245706" y="287502"/>
                </a:lnTo>
                <a:close/>
              </a:path>
              <a:path w="638809" h="388619">
                <a:moveTo>
                  <a:pt x="249313" y="290195"/>
                </a:moveTo>
                <a:lnTo>
                  <a:pt x="246811" y="291820"/>
                </a:lnTo>
                <a:lnTo>
                  <a:pt x="246049" y="292963"/>
                </a:lnTo>
                <a:lnTo>
                  <a:pt x="245186" y="293090"/>
                </a:lnTo>
                <a:lnTo>
                  <a:pt x="244652" y="293014"/>
                </a:lnTo>
                <a:lnTo>
                  <a:pt x="244259" y="292887"/>
                </a:lnTo>
                <a:lnTo>
                  <a:pt x="244589" y="293776"/>
                </a:lnTo>
                <a:lnTo>
                  <a:pt x="244817" y="294767"/>
                </a:lnTo>
                <a:lnTo>
                  <a:pt x="244665" y="296151"/>
                </a:lnTo>
                <a:lnTo>
                  <a:pt x="246189" y="293865"/>
                </a:lnTo>
                <a:lnTo>
                  <a:pt x="249313" y="290195"/>
                </a:lnTo>
                <a:close/>
              </a:path>
              <a:path w="638809" h="388619">
                <a:moveTo>
                  <a:pt x="277710" y="303199"/>
                </a:moveTo>
                <a:lnTo>
                  <a:pt x="275501" y="298094"/>
                </a:lnTo>
                <a:lnTo>
                  <a:pt x="268224" y="301193"/>
                </a:lnTo>
                <a:lnTo>
                  <a:pt x="265709" y="299161"/>
                </a:lnTo>
                <a:lnTo>
                  <a:pt x="263156" y="296710"/>
                </a:lnTo>
                <a:lnTo>
                  <a:pt x="255778" y="298551"/>
                </a:lnTo>
                <a:lnTo>
                  <a:pt x="255092" y="293154"/>
                </a:lnTo>
                <a:lnTo>
                  <a:pt x="254050" y="299085"/>
                </a:lnTo>
                <a:lnTo>
                  <a:pt x="253707" y="296392"/>
                </a:lnTo>
                <a:lnTo>
                  <a:pt x="247294" y="295402"/>
                </a:lnTo>
                <a:lnTo>
                  <a:pt x="247002" y="300164"/>
                </a:lnTo>
                <a:lnTo>
                  <a:pt x="250621" y="303161"/>
                </a:lnTo>
                <a:lnTo>
                  <a:pt x="255981" y="306730"/>
                </a:lnTo>
                <a:lnTo>
                  <a:pt x="260235" y="311683"/>
                </a:lnTo>
                <a:lnTo>
                  <a:pt x="260540" y="318808"/>
                </a:lnTo>
                <a:lnTo>
                  <a:pt x="257898" y="319659"/>
                </a:lnTo>
                <a:lnTo>
                  <a:pt x="263347" y="318795"/>
                </a:lnTo>
                <a:lnTo>
                  <a:pt x="261835" y="315595"/>
                </a:lnTo>
                <a:lnTo>
                  <a:pt x="265633" y="310642"/>
                </a:lnTo>
                <a:lnTo>
                  <a:pt x="272148" y="315874"/>
                </a:lnTo>
                <a:lnTo>
                  <a:pt x="270344" y="321170"/>
                </a:lnTo>
                <a:lnTo>
                  <a:pt x="272478" y="317652"/>
                </a:lnTo>
                <a:lnTo>
                  <a:pt x="272084" y="311327"/>
                </a:lnTo>
                <a:lnTo>
                  <a:pt x="275196" y="307060"/>
                </a:lnTo>
                <a:lnTo>
                  <a:pt x="277710" y="303199"/>
                </a:lnTo>
                <a:close/>
              </a:path>
              <a:path w="638809" h="388619">
                <a:moveTo>
                  <a:pt x="284378" y="293649"/>
                </a:moveTo>
                <a:lnTo>
                  <a:pt x="282067" y="292836"/>
                </a:lnTo>
                <a:lnTo>
                  <a:pt x="279755" y="291909"/>
                </a:lnTo>
                <a:lnTo>
                  <a:pt x="279857" y="296608"/>
                </a:lnTo>
                <a:lnTo>
                  <a:pt x="281178" y="296786"/>
                </a:lnTo>
                <a:lnTo>
                  <a:pt x="282562" y="294233"/>
                </a:lnTo>
                <a:lnTo>
                  <a:pt x="284378" y="293649"/>
                </a:lnTo>
                <a:close/>
              </a:path>
              <a:path w="638809" h="388619">
                <a:moveTo>
                  <a:pt x="286778" y="294195"/>
                </a:moveTo>
                <a:lnTo>
                  <a:pt x="285877" y="293446"/>
                </a:lnTo>
                <a:lnTo>
                  <a:pt x="285102" y="293433"/>
                </a:lnTo>
                <a:lnTo>
                  <a:pt x="284378" y="293649"/>
                </a:lnTo>
                <a:lnTo>
                  <a:pt x="286054" y="294208"/>
                </a:lnTo>
                <a:lnTo>
                  <a:pt x="286778" y="294195"/>
                </a:lnTo>
                <a:close/>
              </a:path>
              <a:path w="638809" h="388619">
                <a:moveTo>
                  <a:pt x="289979" y="317246"/>
                </a:moveTo>
                <a:lnTo>
                  <a:pt x="285369" y="312305"/>
                </a:lnTo>
                <a:lnTo>
                  <a:pt x="279781" y="317030"/>
                </a:lnTo>
                <a:lnTo>
                  <a:pt x="281965" y="310946"/>
                </a:lnTo>
                <a:lnTo>
                  <a:pt x="276364" y="313512"/>
                </a:lnTo>
                <a:lnTo>
                  <a:pt x="278765" y="316458"/>
                </a:lnTo>
                <a:lnTo>
                  <a:pt x="277507" y="319684"/>
                </a:lnTo>
                <a:lnTo>
                  <a:pt x="284480" y="317296"/>
                </a:lnTo>
                <a:lnTo>
                  <a:pt x="284632" y="318185"/>
                </a:lnTo>
                <a:lnTo>
                  <a:pt x="289979" y="317246"/>
                </a:lnTo>
                <a:close/>
              </a:path>
              <a:path w="638809" h="388619">
                <a:moveTo>
                  <a:pt x="290512" y="275018"/>
                </a:moveTo>
                <a:lnTo>
                  <a:pt x="283705" y="274142"/>
                </a:lnTo>
                <a:lnTo>
                  <a:pt x="283921" y="275958"/>
                </a:lnTo>
                <a:lnTo>
                  <a:pt x="283286" y="278028"/>
                </a:lnTo>
                <a:lnTo>
                  <a:pt x="283527" y="279793"/>
                </a:lnTo>
                <a:lnTo>
                  <a:pt x="284416" y="279463"/>
                </a:lnTo>
                <a:lnTo>
                  <a:pt x="284010" y="284149"/>
                </a:lnTo>
                <a:lnTo>
                  <a:pt x="285292" y="279196"/>
                </a:lnTo>
                <a:lnTo>
                  <a:pt x="290512" y="275018"/>
                </a:lnTo>
                <a:close/>
              </a:path>
              <a:path w="638809" h="388619">
                <a:moveTo>
                  <a:pt x="290918" y="291782"/>
                </a:moveTo>
                <a:lnTo>
                  <a:pt x="289763" y="284861"/>
                </a:lnTo>
                <a:lnTo>
                  <a:pt x="288925" y="285153"/>
                </a:lnTo>
                <a:lnTo>
                  <a:pt x="290068" y="292087"/>
                </a:lnTo>
                <a:lnTo>
                  <a:pt x="290918" y="291782"/>
                </a:lnTo>
                <a:close/>
              </a:path>
              <a:path w="638809" h="388619">
                <a:moveTo>
                  <a:pt x="295363" y="280111"/>
                </a:moveTo>
                <a:lnTo>
                  <a:pt x="292671" y="280149"/>
                </a:lnTo>
                <a:lnTo>
                  <a:pt x="293217" y="283603"/>
                </a:lnTo>
                <a:lnTo>
                  <a:pt x="295363" y="280111"/>
                </a:lnTo>
                <a:close/>
              </a:path>
              <a:path w="638809" h="388619">
                <a:moveTo>
                  <a:pt x="331812" y="280035"/>
                </a:moveTo>
                <a:lnTo>
                  <a:pt x="330644" y="273113"/>
                </a:lnTo>
                <a:lnTo>
                  <a:pt x="327952" y="277863"/>
                </a:lnTo>
                <a:lnTo>
                  <a:pt x="331812" y="280035"/>
                </a:lnTo>
                <a:close/>
              </a:path>
              <a:path w="638809" h="388619">
                <a:moveTo>
                  <a:pt x="336880" y="303314"/>
                </a:moveTo>
                <a:lnTo>
                  <a:pt x="332460" y="293763"/>
                </a:lnTo>
                <a:lnTo>
                  <a:pt x="324281" y="296087"/>
                </a:lnTo>
                <a:lnTo>
                  <a:pt x="316687" y="294093"/>
                </a:lnTo>
                <a:lnTo>
                  <a:pt x="310299" y="290563"/>
                </a:lnTo>
                <a:lnTo>
                  <a:pt x="305689" y="288251"/>
                </a:lnTo>
                <a:lnTo>
                  <a:pt x="304711" y="282194"/>
                </a:lnTo>
                <a:lnTo>
                  <a:pt x="312127" y="283984"/>
                </a:lnTo>
                <a:lnTo>
                  <a:pt x="312000" y="280670"/>
                </a:lnTo>
                <a:lnTo>
                  <a:pt x="309600" y="280797"/>
                </a:lnTo>
                <a:lnTo>
                  <a:pt x="306882" y="281051"/>
                </a:lnTo>
                <a:lnTo>
                  <a:pt x="305828" y="278091"/>
                </a:lnTo>
                <a:lnTo>
                  <a:pt x="303276" y="284543"/>
                </a:lnTo>
                <a:lnTo>
                  <a:pt x="304012" y="288874"/>
                </a:lnTo>
                <a:lnTo>
                  <a:pt x="308254" y="292862"/>
                </a:lnTo>
                <a:lnTo>
                  <a:pt x="309118" y="292519"/>
                </a:lnTo>
                <a:lnTo>
                  <a:pt x="309410" y="294297"/>
                </a:lnTo>
                <a:lnTo>
                  <a:pt x="308673" y="300151"/>
                </a:lnTo>
                <a:lnTo>
                  <a:pt x="305282" y="301434"/>
                </a:lnTo>
                <a:lnTo>
                  <a:pt x="307746" y="294919"/>
                </a:lnTo>
                <a:lnTo>
                  <a:pt x="303822" y="298246"/>
                </a:lnTo>
                <a:lnTo>
                  <a:pt x="302069" y="303542"/>
                </a:lnTo>
                <a:lnTo>
                  <a:pt x="310553" y="300405"/>
                </a:lnTo>
                <a:lnTo>
                  <a:pt x="305244" y="306095"/>
                </a:lnTo>
                <a:lnTo>
                  <a:pt x="307949" y="306044"/>
                </a:lnTo>
                <a:lnTo>
                  <a:pt x="309308" y="303657"/>
                </a:lnTo>
                <a:lnTo>
                  <a:pt x="312877" y="298577"/>
                </a:lnTo>
                <a:lnTo>
                  <a:pt x="314032" y="299986"/>
                </a:lnTo>
                <a:lnTo>
                  <a:pt x="317373" y="298716"/>
                </a:lnTo>
                <a:lnTo>
                  <a:pt x="316204" y="301993"/>
                </a:lnTo>
                <a:lnTo>
                  <a:pt x="310819" y="306832"/>
                </a:lnTo>
                <a:lnTo>
                  <a:pt x="318846" y="306641"/>
                </a:lnTo>
                <a:lnTo>
                  <a:pt x="311975" y="317741"/>
                </a:lnTo>
                <a:lnTo>
                  <a:pt x="312674" y="321284"/>
                </a:lnTo>
                <a:lnTo>
                  <a:pt x="317588" y="315518"/>
                </a:lnTo>
                <a:lnTo>
                  <a:pt x="328142" y="316445"/>
                </a:lnTo>
                <a:lnTo>
                  <a:pt x="332994" y="310578"/>
                </a:lnTo>
                <a:lnTo>
                  <a:pt x="330822" y="308597"/>
                </a:lnTo>
                <a:lnTo>
                  <a:pt x="334911" y="302247"/>
                </a:lnTo>
                <a:lnTo>
                  <a:pt x="336880" y="303314"/>
                </a:lnTo>
                <a:close/>
              </a:path>
              <a:path w="638809" h="388619">
                <a:moveTo>
                  <a:pt x="341452" y="237667"/>
                </a:moveTo>
                <a:lnTo>
                  <a:pt x="340080" y="240868"/>
                </a:lnTo>
                <a:lnTo>
                  <a:pt x="334606" y="243471"/>
                </a:lnTo>
                <a:lnTo>
                  <a:pt x="340309" y="245452"/>
                </a:lnTo>
                <a:lnTo>
                  <a:pt x="337985" y="242925"/>
                </a:lnTo>
                <a:lnTo>
                  <a:pt x="340677" y="240461"/>
                </a:lnTo>
                <a:lnTo>
                  <a:pt x="341452" y="237667"/>
                </a:lnTo>
                <a:close/>
              </a:path>
              <a:path w="638809" h="388619">
                <a:moveTo>
                  <a:pt x="344970" y="229158"/>
                </a:moveTo>
                <a:lnTo>
                  <a:pt x="340169" y="224929"/>
                </a:lnTo>
                <a:lnTo>
                  <a:pt x="338074" y="228460"/>
                </a:lnTo>
                <a:lnTo>
                  <a:pt x="339890" y="229463"/>
                </a:lnTo>
                <a:lnTo>
                  <a:pt x="342163" y="233895"/>
                </a:lnTo>
                <a:lnTo>
                  <a:pt x="344970" y="229158"/>
                </a:lnTo>
                <a:close/>
              </a:path>
              <a:path w="638809" h="388619">
                <a:moveTo>
                  <a:pt x="349046" y="234581"/>
                </a:moveTo>
                <a:lnTo>
                  <a:pt x="348386" y="229476"/>
                </a:lnTo>
                <a:lnTo>
                  <a:pt x="347014" y="231863"/>
                </a:lnTo>
                <a:lnTo>
                  <a:pt x="345478" y="233426"/>
                </a:lnTo>
                <a:lnTo>
                  <a:pt x="346544" y="234746"/>
                </a:lnTo>
                <a:lnTo>
                  <a:pt x="347459" y="235242"/>
                </a:lnTo>
                <a:lnTo>
                  <a:pt x="347573" y="236093"/>
                </a:lnTo>
                <a:lnTo>
                  <a:pt x="349046" y="234581"/>
                </a:lnTo>
                <a:close/>
              </a:path>
              <a:path w="638809" h="388619">
                <a:moveTo>
                  <a:pt x="354533" y="280936"/>
                </a:moveTo>
                <a:lnTo>
                  <a:pt x="353415" y="279527"/>
                </a:lnTo>
                <a:lnTo>
                  <a:pt x="349732" y="282968"/>
                </a:lnTo>
                <a:lnTo>
                  <a:pt x="354533" y="280936"/>
                </a:lnTo>
                <a:close/>
              </a:path>
              <a:path w="638809" h="388619">
                <a:moveTo>
                  <a:pt x="357124" y="232016"/>
                </a:moveTo>
                <a:lnTo>
                  <a:pt x="353288" y="228244"/>
                </a:lnTo>
                <a:lnTo>
                  <a:pt x="356158" y="224358"/>
                </a:lnTo>
                <a:lnTo>
                  <a:pt x="353161" y="227457"/>
                </a:lnTo>
                <a:lnTo>
                  <a:pt x="353847" y="232511"/>
                </a:lnTo>
                <a:lnTo>
                  <a:pt x="357124" y="232016"/>
                </a:lnTo>
                <a:close/>
              </a:path>
              <a:path w="638809" h="388619">
                <a:moveTo>
                  <a:pt x="358140" y="276085"/>
                </a:moveTo>
                <a:lnTo>
                  <a:pt x="357670" y="269290"/>
                </a:lnTo>
                <a:lnTo>
                  <a:pt x="356958" y="275234"/>
                </a:lnTo>
                <a:lnTo>
                  <a:pt x="358140" y="276085"/>
                </a:lnTo>
                <a:close/>
              </a:path>
              <a:path w="638809" h="388619">
                <a:moveTo>
                  <a:pt x="358889" y="276618"/>
                </a:moveTo>
                <a:lnTo>
                  <a:pt x="358140" y="276085"/>
                </a:lnTo>
                <a:lnTo>
                  <a:pt x="358241" y="277444"/>
                </a:lnTo>
                <a:lnTo>
                  <a:pt x="358889" y="276618"/>
                </a:lnTo>
                <a:close/>
              </a:path>
              <a:path w="638809" h="388619">
                <a:moveTo>
                  <a:pt x="365963" y="276669"/>
                </a:moveTo>
                <a:lnTo>
                  <a:pt x="363766" y="270484"/>
                </a:lnTo>
                <a:lnTo>
                  <a:pt x="358889" y="276618"/>
                </a:lnTo>
                <a:lnTo>
                  <a:pt x="361861" y="278765"/>
                </a:lnTo>
                <a:lnTo>
                  <a:pt x="365963" y="276669"/>
                </a:lnTo>
                <a:close/>
              </a:path>
              <a:path w="638809" h="388619">
                <a:moveTo>
                  <a:pt x="371411" y="293458"/>
                </a:moveTo>
                <a:lnTo>
                  <a:pt x="371182" y="285724"/>
                </a:lnTo>
                <a:lnTo>
                  <a:pt x="370624" y="286308"/>
                </a:lnTo>
                <a:lnTo>
                  <a:pt x="369900" y="287083"/>
                </a:lnTo>
                <a:lnTo>
                  <a:pt x="368477" y="288366"/>
                </a:lnTo>
                <a:lnTo>
                  <a:pt x="371411" y="293458"/>
                </a:lnTo>
                <a:close/>
              </a:path>
              <a:path w="638809" h="388619">
                <a:moveTo>
                  <a:pt x="371487" y="264579"/>
                </a:moveTo>
                <a:lnTo>
                  <a:pt x="371309" y="264045"/>
                </a:lnTo>
                <a:lnTo>
                  <a:pt x="370713" y="265264"/>
                </a:lnTo>
                <a:lnTo>
                  <a:pt x="371487" y="264579"/>
                </a:lnTo>
                <a:close/>
              </a:path>
              <a:path w="638809" h="388619">
                <a:moveTo>
                  <a:pt x="373430" y="223240"/>
                </a:moveTo>
                <a:lnTo>
                  <a:pt x="372833" y="218732"/>
                </a:lnTo>
                <a:lnTo>
                  <a:pt x="372618" y="223304"/>
                </a:lnTo>
                <a:lnTo>
                  <a:pt x="373430" y="223240"/>
                </a:lnTo>
                <a:close/>
              </a:path>
              <a:path w="638809" h="388619">
                <a:moveTo>
                  <a:pt x="373634" y="271081"/>
                </a:moveTo>
                <a:lnTo>
                  <a:pt x="373011" y="269201"/>
                </a:lnTo>
                <a:lnTo>
                  <a:pt x="372033" y="271894"/>
                </a:lnTo>
                <a:lnTo>
                  <a:pt x="372338" y="272135"/>
                </a:lnTo>
                <a:lnTo>
                  <a:pt x="373634" y="271081"/>
                </a:lnTo>
                <a:close/>
              </a:path>
              <a:path w="638809" h="388619">
                <a:moveTo>
                  <a:pt x="374154" y="223177"/>
                </a:moveTo>
                <a:lnTo>
                  <a:pt x="373430" y="223240"/>
                </a:lnTo>
                <a:lnTo>
                  <a:pt x="373608" y="224637"/>
                </a:lnTo>
                <a:lnTo>
                  <a:pt x="374154" y="223177"/>
                </a:lnTo>
                <a:close/>
              </a:path>
              <a:path w="638809" h="388619">
                <a:moveTo>
                  <a:pt x="376389" y="271614"/>
                </a:moveTo>
                <a:lnTo>
                  <a:pt x="374446" y="270713"/>
                </a:lnTo>
                <a:lnTo>
                  <a:pt x="374167" y="273608"/>
                </a:lnTo>
                <a:lnTo>
                  <a:pt x="372338" y="272135"/>
                </a:lnTo>
                <a:lnTo>
                  <a:pt x="370624" y="273507"/>
                </a:lnTo>
                <a:lnTo>
                  <a:pt x="369176" y="275094"/>
                </a:lnTo>
                <a:lnTo>
                  <a:pt x="368033" y="273850"/>
                </a:lnTo>
                <a:lnTo>
                  <a:pt x="367042" y="273380"/>
                </a:lnTo>
                <a:lnTo>
                  <a:pt x="367398" y="275056"/>
                </a:lnTo>
                <a:lnTo>
                  <a:pt x="370166" y="275564"/>
                </a:lnTo>
                <a:lnTo>
                  <a:pt x="372110" y="276428"/>
                </a:lnTo>
                <a:lnTo>
                  <a:pt x="372872" y="275577"/>
                </a:lnTo>
                <a:lnTo>
                  <a:pt x="374573" y="273659"/>
                </a:lnTo>
                <a:lnTo>
                  <a:pt x="376389" y="271614"/>
                </a:lnTo>
                <a:close/>
              </a:path>
              <a:path w="638809" h="388619">
                <a:moveTo>
                  <a:pt x="377583" y="223621"/>
                </a:moveTo>
                <a:lnTo>
                  <a:pt x="376783" y="223520"/>
                </a:lnTo>
                <a:lnTo>
                  <a:pt x="377583" y="223710"/>
                </a:lnTo>
                <a:close/>
              </a:path>
              <a:path w="638809" h="388619">
                <a:moveTo>
                  <a:pt x="377583" y="223431"/>
                </a:moveTo>
                <a:lnTo>
                  <a:pt x="377482" y="216585"/>
                </a:lnTo>
                <a:lnTo>
                  <a:pt x="376047" y="218160"/>
                </a:lnTo>
                <a:lnTo>
                  <a:pt x="374230" y="222986"/>
                </a:lnTo>
                <a:lnTo>
                  <a:pt x="375069" y="223100"/>
                </a:lnTo>
                <a:lnTo>
                  <a:pt x="377583" y="223431"/>
                </a:lnTo>
                <a:close/>
              </a:path>
              <a:path w="638809" h="388619">
                <a:moveTo>
                  <a:pt x="381990" y="265112"/>
                </a:moveTo>
                <a:lnTo>
                  <a:pt x="381469" y="264998"/>
                </a:lnTo>
                <a:lnTo>
                  <a:pt x="372960" y="263283"/>
                </a:lnTo>
                <a:lnTo>
                  <a:pt x="371487" y="264579"/>
                </a:lnTo>
                <a:lnTo>
                  <a:pt x="373011" y="269201"/>
                </a:lnTo>
                <a:lnTo>
                  <a:pt x="374853" y="264121"/>
                </a:lnTo>
                <a:lnTo>
                  <a:pt x="377952" y="270827"/>
                </a:lnTo>
                <a:lnTo>
                  <a:pt x="381495" y="270891"/>
                </a:lnTo>
                <a:lnTo>
                  <a:pt x="381990" y="265112"/>
                </a:lnTo>
                <a:close/>
              </a:path>
              <a:path w="638809" h="388619">
                <a:moveTo>
                  <a:pt x="387451" y="211912"/>
                </a:moveTo>
                <a:lnTo>
                  <a:pt x="379933" y="210070"/>
                </a:lnTo>
                <a:lnTo>
                  <a:pt x="378866" y="207911"/>
                </a:lnTo>
                <a:lnTo>
                  <a:pt x="379183" y="210451"/>
                </a:lnTo>
                <a:lnTo>
                  <a:pt x="382549" y="211543"/>
                </a:lnTo>
                <a:lnTo>
                  <a:pt x="381330" y="214807"/>
                </a:lnTo>
                <a:lnTo>
                  <a:pt x="387451" y="211912"/>
                </a:lnTo>
                <a:close/>
              </a:path>
              <a:path w="638809" h="388619">
                <a:moveTo>
                  <a:pt x="396278" y="241427"/>
                </a:moveTo>
                <a:lnTo>
                  <a:pt x="387527" y="235242"/>
                </a:lnTo>
                <a:lnTo>
                  <a:pt x="390969" y="230784"/>
                </a:lnTo>
                <a:lnTo>
                  <a:pt x="391464" y="228752"/>
                </a:lnTo>
                <a:lnTo>
                  <a:pt x="390779" y="224739"/>
                </a:lnTo>
                <a:lnTo>
                  <a:pt x="392468" y="224561"/>
                </a:lnTo>
                <a:lnTo>
                  <a:pt x="393636" y="224840"/>
                </a:lnTo>
                <a:lnTo>
                  <a:pt x="394690" y="224942"/>
                </a:lnTo>
                <a:lnTo>
                  <a:pt x="394398" y="222326"/>
                </a:lnTo>
                <a:lnTo>
                  <a:pt x="394131" y="219202"/>
                </a:lnTo>
                <a:lnTo>
                  <a:pt x="393928" y="215519"/>
                </a:lnTo>
                <a:lnTo>
                  <a:pt x="389089" y="216535"/>
                </a:lnTo>
                <a:lnTo>
                  <a:pt x="384352" y="217970"/>
                </a:lnTo>
                <a:lnTo>
                  <a:pt x="379679" y="220967"/>
                </a:lnTo>
                <a:lnTo>
                  <a:pt x="380479" y="226898"/>
                </a:lnTo>
                <a:lnTo>
                  <a:pt x="377850" y="231762"/>
                </a:lnTo>
                <a:lnTo>
                  <a:pt x="376948" y="236740"/>
                </a:lnTo>
                <a:lnTo>
                  <a:pt x="381990" y="238226"/>
                </a:lnTo>
                <a:lnTo>
                  <a:pt x="385876" y="240512"/>
                </a:lnTo>
                <a:lnTo>
                  <a:pt x="389470" y="245884"/>
                </a:lnTo>
                <a:lnTo>
                  <a:pt x="391147" y="241414"/>
                </a:lnTo>
                <a:lnTo>
                  <a:pt x="392912" y="241376"/>
                </a:lnTo>
                <a:lnTo>
                  <a:pt x="396278" y="241427"/>
                </a:lnTo>
                <a:close/>
              </a:path>
              <a:path w="638809" h="388619">
                <a:moveTo>
                  <a:pt x="427304" y="202857"/>
                </a:moveTo>
                <a:lnTo>
                  <a:pt x="423824" y="203174"/>
                </a:lnTo>
                <a:lnTo>
                  <a:pt x="421995" y="202526"/>
                </a:lnTo>
                <a:lnTo>
                  <a:pt x="422795" y="204393"/>
                </a:lnTo>
                <a:lnTo>
                  <a:pt x="423557" y="206286"/>
                </a:lnTo>
                <a:lnTo>
                  <a:pt x="424395" y="208140"/>
                </a:lnTo>
                <a:lnTo>
                  <a:pt x="425297" y="204825"/>
                </a:lnTo>
                <a:lnTo>
                  <a:pt x="426148" y="205193"/>
                </a:lnTo>
                <a:lnTo>
                  <a:pt x="427304" y="202857"/>
                </a:lnTo>
                <a:close/>
              </a:path>
              <a:path w="638809" h="388619">
                <a:moveTo>
                  <a:pt x="434441" y="211975"/>
                </a:moveTo>
                <a:lnTo>
                  <a:pt x="430733" y="208775"/>
                </a:lnTo>
                <a:lnTo>
                  <a:pt x="427101" y="213753"/>
                </a:lnTo>
                <a:lnTo>
                  <a:pt x="427863" y="215353"/>
                </a:lnTo>
                <a:lnTo>
                  <a:pt x="430009" y="215379"/>
                </a:lnTo>
                <a:lnTo>
                  <a:pt x="432269" y="213944"/>
                </a:lnTo>
                <a:lnTo>
                  <a:pt x="434441" y="211975"/>
                </a:lnTo>
                <a:close/>
              </a:path>
              <a:path w="638809" h="388619">
                <a:moveTo>
                  <a:pt x="453936" y="217284"/>
                </a:moveTo>
                <a:lnTo>
                  <a:pt x="451993" y="213182"/>
                </a:lnTo>
                <a:lnTo>
                  <a:pt x="449084" y="218643"/>
                </a:lnTo>
                <a:lnTo>
                  <a:pt x="453936" y="217284"/>
                </a:lnTo>
                <a:close/>
              </a:path>
              <a:path w="638809" h="388619">
                <a:moveTo>
                  <a:pt x="454101" y="219595"/>
                </a:moveTo>
                <a:lnTo>
                  <a:pt x="453923" y="219354"/>
                </a:lnTo>
                <a:lnTo>
                  <a:pt x="452653" y="221094"/>
                </a:lnTo>
                <a:lnTo>
                  <a:pt x="454101" y="219595"/>
                </a:lnTo>
                <a:close/>
              </a:path>
              <a:path w="638809" h="388619">
                <a:moveTo>
                  <a:pt x="455612" y="220840"/>
                </a:moveTo>
                <a:lnTo>
                  <a:pt x="454723" y="218948"/>
                </a:lnTo>
                <a:lnTo>
                  <a:pt x="454101" y="219595"/>
                </a:lnTo>
                <a:lnTo>
                  <a:pt x="454901" y="220662"/>
                </a:lnTo>
                <a:lnTo>
                  <a:pt x="455612" y="220840"/>
                </a:lnTo>
                <a:close/>
              </a:path>
              <a:path w="638809" h="388619">
                <a:moveTo>
                  <a:pt x="455790" y="220878"/>
                </a:moveTo>
                <a:lnTo>
                  <a:pt x="455612" y="220840"/>
                </a:lnTo>
                <a:lnTo>
                  <a:pt x="455726" y="221068"/>
                </a:lnTo>
                <a:lnTo>
                  <a:pt x="455790" y="220878"/>
                </a:lnTo>
                <a:close/>
              </a:path>
              <a:path w="638809" h="388619">
                <a:moveTo>
                  <a:pt x="457238" y="216357"/>
                </a:moveTo>
                <a:lnTo>
                  <a:pt x="453936" y="217284"/>
                </a:lnTo>
                <a:lnTo>
                  <a:pt x="454723" y="218948"/>
                </a:lnTo>
                <a:lnTo>
                  <a:pt x="457238" y="216357"/>
                </a:lnTo>
                <a:close/>
              </a:path>
              <a:path w="638809" h="388619">
                <a:moveTo>
                  <a:pt x="463461" y="232892"/>
                </a:moveTo>
                <a:lnTo>
                  <a:pt x="462394" y="231787"/>
                </a:lnTo>
                <a:lnTo>
                  <a:pt x="460959" y="229120"/>
                </a:lnTo>
                <a:lnTo>
                  <a:pt x="458127" y="231063"/>
                </a:lnTo>
                <a:lnTo>
                  <a:pt x="459359" y="232956"/>
                </a:lnTo>
                <a:lnTo>
                  <a:pt x="461556" y="235115"/>
                </a:lnTo>
                <a:lnTo>
                  <a:pt x="463461" y="232892"/>
                </a:lnTo>
                <a:close/>
              </a:path>
              <a:path w="638809" h="388619">
                <a:moveTo>
                  <a:pt x="479679" y="223227"/>
                </a:moveTo>
                <a:lnTo>
                  <a:pt x="479374" y="218757"/>
                </a:lnTo>
                <a:lnTo>
                  <a:pt x="476046" y="207454"/>
                </a:lnTo>
                <a:lnTo>
                  <a:pt x="474383" y="206883"/>
                </a:lnTo>
                <a:lnTo>
                  <a:pt x="472897" y="199796"/>
                </a:lnTo>
                <a:lnTo>
                  <a:pt x="466763" y="204508"/>
                </a:lnTo>
                <a:lnTo>
                  <a:pt x="459333" y="206730"/>
                </a:lnTo>
                <a:lnTo>
                  <a:pt x="457504" y="209880"/>
                </a:lnTo>
                <a:lnTo>
                  <a:pt x="464070" y="210693"/>
                </a:lnTo>
                <a:lnTo>
                  <a:pt x="463118" y="206019"/>
                </a:lnTo>
                <a:lnTo>
                  <a:pt x="468553" y="212877"/>
                </a:lnTo>
                <a:lnTo>
                  <a:pt x="457479" y="213487"/>
                </a:lnTo>
                <a:lnTo>
                  <a:pt x="457073" y="215531"/>
                </a:lnTo>
                <a:lnTo>
                  <a:pt x="460222" y="222338"/>
                </a:lnTo>
                <a:lnTo>
                  <a:pt x="461962" y="219354"/>
                </a:lnTo>
                <a:lnTo>
                  <a:pt x="462826" y="223215"/>
                </a:lnTo>
                <a:lnTo>
                  <a:pt x="467944" y="224243"/>
                </a:lnTo>
                <a:lnTo>
                  <a:pt x="471728" y="223367"/>
                </a:lnTo>
                <a:lnTo>
                  <a:pt x="469557" y="227711"/>
                </a:lnTo>
                <a:lnTo>
                  <a:pt x="474827" y="229514"/>
                </a:lnTo>
                <a:lnTo>
                  <a:pt x="475348" y="221742"/>
                </a:lnTo>
                <a:lnTo>
                  <a:pt x="479679" y="223227"/>
                </a:lnTo>
                <a:close/>
              </a:path>
              <a:path w="638809" h="388619">
                <a:moveTo>
                  <a:pt x="479882" y="215785"/>
                </a:moveTo>
                <a:lnTo>
                  <a:pt x="479844" y="213868"/>
                </a:lnTo>
                <a:lnTo>
                  <a:pt x="479564" y="215912"/>
                </a:lnTo>
                <a:lnTo>
                  <a:pt x="479882" y="215785"/>
                </a:lnTo>
                <a:close/>
              </a:path>
              <a:path w="638809" h="388619">
                <a:moveTo>
                  <a:pt x="487451" y="212852"/>
                </a:moveTo>
                <a:lnTo>
                  <a:pt x="479882" y="215785"/>
                </a:lnTo>
                <a:lnTo>
                  <a:pt x="479907" y="217474"/>
                </a:lnTo>
                <a:lnTo>
                  <a:pt x="482473" y="218401"/>
                </a:lnTo>
                <a:lnTo>
                  <a:pt x="484009" y="218198"/>
                </a:lnTo>
                <a:lnTo>
                  <a:pt x="487451" y="212852"/>
                </a:lnTo>
                <a:close/>
              </a:path>
              <a:path w="638809" h="388619">
                <a:moveTo>
                  <a:pt x="516115" y="134112"/>
                </a:moveTo>
                <a:lnTo>
                  <a:pt x="515518" y="134632"/>
                </a:lnTo>
                <a:lnTo>
                  <a:pt x="515543" y="134785"/>
                </a:lnTo>
                <a:lnTo>
                  <a:pt x="516115" y="134112"/>
                </a:lnTo>
                <a:close/>
              </a:path>
              <a:path w="638809" h="388619">
                <a:moveTo>
                  <a:pt x="516356" y="137096"/>
                </a:moveTo>
                <a:lnTo>
                  <a:pt x="516001" y="137680"/>
                </a:lnTo>
                <a:lnTo>
                  <a:pt x="515543" y="134785"/>
                </a:lnTo>
                <a:lnTo>
                  <a:pt x="513194" y="137490"/>
                </a:lnTo>
                <a:lnTo>
                  <a:pt x="515150" y="141020"/>
                </a:lnTo>
                <a:lnTo>
                  <a:pt x="516166" y="137706"/>
                </a:lnTo>
                <a:lnTo>
                  <a:pt x="516356" y="137096"/>
                </a:lnTo>
                <a:close/>
              </a:path>
              <a:path w="638809" h="388619">
                <a:moveTo>
                  <a:pt x="517372" y="135382"/>
                </a:moveTo>
                <a:lnTo>
                  <a:pt x="516953" y="135140"/>
                </a:lnTo>
                <a:lnTo>
                  <a:pt x="516356" y="137096"/>
                </a:lnTo>
                <a:lnTo>
                  <a:pt x="517372" y="135382"/>
                </a:lnTo>
                <a:close/>
              </a:path>
              <a:path w="638809" h="388619">
                <a:moveTo>
                  <a:pt x="526821" y="124714"/>
                </a:moveTo>
                <a:lnTo>
                  <a:pt x="523671" y="121462"/>
                </a:lnTo>
                <a:lnTo>
                  <a:pt x="523405" y="128638"/>
                </a:lnTo>
                <a:lnTo>
                  <a:pt x="520230" y="125399"/>
                </a:lnTo>
                <a:lnTo>
                  <a:pt x="518655" y="128460"/>
                </a:lnTo>
                <a:lnTo>
                  <a:pt x="518439" y="128346"/>
                </a:lnTo>
                <a:lnTo>
                  <a:pt x="518248" y="128257"/>
                </a:lnTo>
                <a:lnTo>
                  <a:pt x="515061" y="126657"/>
                </a:lnTo>
                <a:lnTo>
                  <a:pt x="514273" y="126263"/>
                </a:lnTo>
                <a:lnTo>
                  <a:pt x="520115" y="124599"/>
                </a:lnTo>
                <a:lnTo>
                  <a:pt x="519264" y="118529"/>
                </a:lnTo>
                <a:lnTo>
                  <a:pt x="519861" y="117995"/>
                </a:lnTo>
                <a:lnTo>
                  <a:pt x="516382" y="116827"/>
                </a:lnTo>
                <a:lnTo>
                  <a:pt x="514134" y="120472"/>
                </a:lnTo>
                <a:lnTo>
                  <a:pt x="517880" y="123151"/>
                </a:lnTo>
                <a:lnTo>
                  <a:pt x="512533" y="126326"/>
                </a:lnTo>
                <a:lnTo>
                  <a:pt x="509701" y="122161"/>
                </a:lnTo>
                <a:lnTo>
                  <a:pt x="507022" y="118478"/>
                </a:lnTo>
                <a:lnTo>
                  <a:pt x="502119" y="123063"/>
                </a:lnTo>
                <a:lnTo>
                  <a:pt x="503555" y="133565"/>
                </a:lnTo>
                <a:lnTo>
                  <a:pt x="504393" y="134569"/>
                </a:lnTo>
                <a:lnTo>
                  <a:pt x="503250" y="126276"/>
                </a:lnTo>
                <a:lnTo>
                  <a:pt x="505320" y="131267"/>
                </a:lnTo>
                <a:lnTo>
                  <a:pt x="510997" y="127368"/>
                </a:lnTo>
                <a:lnTo>
                  <a:pt x="511022" y="132422"/>
                </a:lnTo>
                <a:lnTo>
                  <a:pt x="512025" y="129870"/>
                </a:lnTo>
                <a:lnTo>
                  <a:pt x="515315" y="128765"/>
                </a:lnTo>
                <a:lnTo>
                  <a:pt x="519226" y="132295"/>
                </a:lnTo>
                <a:lnTo>
                  <a:pt x="517486" y="135204"/>
                </a:lnTo>
                <a:lnTo>
                  <a:pt x="517410" y="135407"/>
                </a:lnTo>
                <a:lnTo>
                  <a:pt x="519963" y="136906"/>
                </a:lnTo>
                <a:lnTo>
                  <a:pt x="521893" y="131737"/>
                </a:lnTo>
                <a:lnTo>
                  <a:pt x="523240" y="129819"/>
                </a:lnTo>
                <a:lnTo>
                  <a:pt x="523722" y="129133"/>
                </a:lnTo>
                <a:lnTo>
                  <a:pt x="524014" y="128714"/>
                </a:lnTo>
                <a:lnTo>
                  <a:pt x="526821" y="124714"/>
                </a:lnTo>
                <a:close/>
              </a:path>
              <a:path w="638809" h="388619">
                <a:moveTo>
                  <a:pt x="530466" y="146405"/>
                </a:moveTo>
                <a:lnTo>
                  <a:pt x="526961" y="149555"/>
                </a:lnTo>
                <a:lnTo>
                  <a:pt x="526059" y="148475"/>
                </a:lnTo>
                <a:lnTo>
                  <a:pt x="525487" y="149009"/>
                </a:lnTo>
                <a:lnTo>
                  <a:pt x="527392" y="151879"/>
                </a:lnTo>
                <a:lnTo>
                  <a:pt x="529475" y="151866"/>
                </a:lnTo>
                <a:lnTo>
                  <a:pt x="530466" y="146405"/>
                </a:lnTo>
                <a:close/>
              </a:path>
              <a:path w="638809" h="388619">
                <a:moveTo>
                  <a:pt x="535647" y="108839"/>
                </a:moveTo>
                <a:lnTo>
                  <a:pt x="534403" y="109181"/>
                </a:lnTo>
                <a:lnTo>
                  <a:pt x="534149" y="111988"/>
                </a:lnTo>
                <a:lnTo>
                  <a:pt x="533577" y="112534"/>
                </a:lnTo>
                <a:lnTo>
                  <a:pt x="533781" y="114071"/>
                </a:lnTo>
                <a:lnTo>
                  <a:pt x="534962" y="113804"/>
                </a:lnTo>
                <a:lnTo>
                  <a:pt x="535647" y="108839"/>
                </a:lnTo>
                <a:close/>
              </a:path>
              <a:path w="638809" h="388619">
                <a:moveTo>
                  <a:pt x="546963" y="85255"/>
                </a:moveTo>
                <a:lnTo>
                  <a:pt x="544715" y="86588"/>
                </a:lnTo>
                <a:lnTo>
                  <a:pt x="546684" y="86893"/>
                </a:lnTo>
                <a:lnTo>
                  <a:pt x="546963" y="85255"/>
                </a:lnTo>
                <a:close/>
              </a:path>
              <a:path w="638809" h="388619">
                <a:moveTo>
                  <a:pt x="548436" y="87147"/>
                </a:moveTo>
                <a:lnTo>
                  <a:pt x="546684" y="86893"/>
                </a:lnTo>
                <a:lnTo>
                  <a:pt x="546633" y="87249"/>
                </a:lnTo>
                <a:lnTo>
                  <a:pt x="548436" y="87147"/>
                </a:lnTo>
                <a:close/>
              </a:path>
              <a:path w="638809" h="388619">
                <a:moveTo>
                  <a:pt x="553224" y="81546"/>
                </a:moveTo>
                <a:lnTo>
                  <a:pt x="547890" y="82600"/>
                </a:lnTo>
                <a:lnTo>
                  <a:pt x="546823" y="83654"/>
                </a:lnTo>
                <a:lnTo>
                  <a:pt x="546976" y="85191"/>
                </a:lnTo>
                <a:lnTo>
                  <a:pt x="553224" y="81546"/>
                </a:lnTo>
                <a:close/>
              </a:path>
              <a:path w="638809" h="388619">
                <a:moveTo>
                  <a:pt x="553339" y="115379"/>
                </a:moveTo>
                <a:lnTo>
                  <a:pt x="551853" y="114096"/>
                </a:lnTo>
                <a:lnTo>
                  <a:pt x="551611" y="119634"/>
                </a:lnTo>
                <a:lnTo>
                  <a:pt x="552475" y="120472"/>
                </a:lnTo>
                <a:lnTo>
                  <a:pt x="553339" y="115379"/>
                </a:lnTo>
                <a:close/>
              </a:path>
              <a:path w="638809" h="388619">
                <a:moveTo>
                  <a:pt x="553618" y="115620"/>
                </a:moveTo>
                <a:lnTo>
                  <a:pt x="553377" y="115125"/>
                </a:lnTo>
                <a:lnTo>
                  <a:pt x="553339" y="115379"/>
                </a:lnTo>
                <a:lnTo>
                  <a:pt x="553618" y="115620"/>
                </a:lnTo>
                <a:close/>
              </a:path>
              <a:path w="638809" h="388619">
                <a:moveTo>
                  <a:pt x="554253" y="94246"/>
                </a:moveTo>
                <a:lnTo>
                  <a:pt x="551040" y="93179"/>
                </a:lnTo>
                <a:lnTo>
                  <a:pt x="550392" y="97332"/>
                </a:lnTo>
                <a:lnTo>
                  <a:pt x="547890" y="97180"/>
                </a:lnTo>
                <a:lnTo>
                  <a:pt x="549617" y="100723"/>
                </a:lnTo>
                <a:lnTo>
                  <a:pt x="551726" y="99936"/>
                </a:lnTo>
                <a:lnTo>
                  <a:pt x="554253" y="94246"/>
                </a:lnTo>
                <a:close/>
              </a:path>
              <a:path w="638809" h="388619">
                <a:moveTo>
                  <a:pt x="554672" y="101244"/>
                </a:moveTo>
                <a:lnTo>
                  <a:pt x="554228" y="98996"/>
                </a:lnTo>
                <a:lnTo>
                  <a:pt x="551726" y="99936"/>
                </a:lnTo>
                <a:lnTo>
                  <a:pt x="550468" y="102743"/>
                </a:lnTo>
                <a:lnTo>
                  <a:pt x="554266" y="102057"/>
                </a:lnTo>
                <a:lnTo>
                  <a:pt x="554672" y="101244"/>
                </a:lnTo>
                <a:close/>
              </a:path>
              <a:path w="638809" h="388619">
                <a:moveTo>
                  <a:pt x="565467" y="122669"/>
                </a:moveTo>
                <a:lnTo>
                  <a:pt x="560755" y="125082"/>
                </a:lnTo>
                <a:lnTo>
                  <a:pt x="562051" y="118198"/>
                </a:lnTo>
                <a:lnTo>
                  <a:pt x="561809" y="117741"/>
                </a:lnTo>
                <a:lnTo>
                  <a:pt x="559968" y="114325"/>
                </a:lnTo>
                <a:lnTo>
                  <a:pt x="558546" y="109943"/>
                </a:lnTo>
                <a:lnTo>
                  <a:pt x="561860" y="101511"/>
                </a:lnTo>
                <a:lnTo>
                  <a:pt x="559587" y="99656"/>
                </a:lnTo>
                <a:lnTo>
                  <a:pt x="557250" y="97078"/>
                </a:lnTo>
                <a:lnTo>
                  <a:pt x="554164" y="97891"/>
                </a:lnTo>
                <a:lnTo>
                  <a:pt x="554405" y="99314"/>
                </a:lnTo>
                <a:lnTo>
                  <a:pt x="555205" y="100177"/>
                </a:lnTo>
                <a:lnTo>
                  <a:pt x="554672" y="101244"/>
                </a:lnTo>
                <a:lnTo>
                  <a:pt x="555663" y="106311"/>
                </a:lnTo>
                <a:lnTo>
                  <a:pt x="555828" y="113779"/>
                </a:lnTo>
                <a:lnTo>
                  <a:pt x="555498" y="115404"/>
                </a:lnTo>
                <a:lnTo>
                  <a:pt x="555066" y="116852"/>
                </a:lnTo>
                <a:lnTo>
                  <a:pt x="553618" y="115620"/>
                </a:lnTo>
                <a:lnTo>
                  <a:pt x="554520" y="117449"/>
                </a:lnTo>
                <a:lnTo>
                  <a:pt x="559054" y="120497"/>
                </a:lnTo>
                <a:lnTo>
                  <a:pt x="557822" y="130073"/>
                </a:lnTo>
                <a:lnTo>
                  <a:pt x="563308" y="127787"/>
                </a:lnTo>
                <a:lnTo>
                  <a:pt x="564261" y="125552"/>
                </a:lnTo>
                <a:lnTo>
                  <a:pt x="565467" y="122669"/>
                </a:lnTo>
                <a:close/>
              </a:path>
              <a:path w="638809" h="388619">
                <a:moveTo>
                  <a:pt x="577138" y="100571"/>
                </a:moveTo>
                <a:lnTo>
                  <a:pt x="576745" y="100634"/>
                </a:lnTo>
                <a:lnTo>
                  <a:pt x="577011" y="100825"/>
                </a:lnTo>
                <a:lnTo>
                  <a:pt x="577138" y="100571"/>
                </a:lnTo>
                <a:close/>
              </a:path>
              <a:path w="638809" h="388619">
                <a:moveTo>
                  <a:pt x="580326" y="100101"/>
                </a:moveTo>
                <a:lnTo>
                  <a:pt x="577748" y="99466"/>
                </a:lnTo>
                <a:lnTo>
                  <a:pt x="577138" y="100571"/>
                </a:lnTo>
                <a:lnTo>
                  <a:pt x="580326" y="100101"/>
                </a:lnTo>
                <a:close/>
              </a:path>
              <a:path w="638809" h="388619">
                <a:moveTo>
                  <a:pt x="581113" y="103771"/>
                </a:moveTo>
                <a:lnTo>
                  <a:pt x="577011" y="100825"/>
                </a:lnTo>
                <a:lnTo>
                  <a:pt x="576402" y="101917"/>
                </a:lnTo>
                <a:lnTo>
                  <a:pt x="577062" y="102095"/>
                </a:lnTo>
                <a:lnTo>
                  <a:pt x="577850" y="103022"/>
                </a:lnTo>
                <a:lnTo>
                  <a:pt x="581113" y="103771"/>
                </a:lnTo>
                <a:close/>
              </a:path>
              <a:path w="638809" h="388619">
                <a:moveTo>
                  <a:pt x="581761" y="79222"/>
                </a:moveTo>
                <a:lnTo>
                  <a:pt x="576719" y="73914"/>
                </a:lnTo>
                <a:lnTo>
                  <a:pt x="575360" y="79895"/>
                </a:lnTo>
                <a:lnTo>
                  <a:pt x="579805" y="78066"/>
                </a:lnTo>
                <a:lnTo>
                  <a:pt x="581291" y="79819"/>
                </a:lnTo>
                <a:lnTo>
                  <a:pt x="581761" y="79222"/>
                </a:lnTo>
                <a:close/>
              </a:path>
              <a:path w="638809" h="388619">
                <a:moveTo>
                  <a:pt x="582015" y="87033"/>
                </a:moveTo>
                <a:lnTo>
                  <a:pt x="581621" y="91186"/>
                </a:lnTo>
                <a:lnTo>
                  <a:pt x="581888" y="92671"/>
                </a:lnTo>
                <a:lnTo>
                  <a:pt x="582015" y="87033"/>
                </a:lnTo>
                <a:close/>
              </a:path>
              <a:path w="638809" h="388619">
                <a:moveTo>
                  <a:pt x="586828" y="90335"/>
                </a:moveTo>
                <a:lnTo>
                  <a:pt x="582676" y="93535"/>
                </a:lnTo>
                <a:lnTo>
                  <a:pt x="586803" y="92900"/>
                </a:lnTo>
                <a:lnTo>
                  <a:pt x="586828" y="90335"/>
                </a:lnTo>
                <a:close/>
              </a:path>
              <a:path w="638809" h="388619">
                <a:moveTo>
                  <a:pt x="587362" y="94462"/>
                </a:moveTo>
                <a:lnTo>
                  <a:pt x="586486" y="94500"/>
                </a:lnTo>
                <a:lnTo>
                  <a:pt x="586473" y="97345"/>
                </a:lnTo>
                <a:lnTo>
                  <a:pt x="587362" y="94462"/>
                </a:lnTo>
                <a:close/>
              </a:path>
              <a:path w="638809" h="388619">
                <a:moveTo>
                  <a:pt x="587476" y="92798"/>
                </a:moveTo>
                <a:lnTo>
                  <a:pt x="586803" y="92900"/>
                </a:lnTo>
                <a:lnTo>
                  <a:pt x="586803" y="93154"/>
                </a:lnTo>
                <a:lnTo>
                  <a:pt x="587476" y="92798"/>
                </a:lnTo>
                <a:close/>
              </a:path>
              <a:path w="638809" h="388619">
                <a:moveTo>
                  <a:pt x="591705" y="110032"/>
                </a:moveTo>
                <a:lnTo>
                  <a:pt x="591299" y="103212"/>
                </a:lnTo>
                <a:lnTo>
                  <a:pt x="591286" y="102819"/>
                </a:lnTo>
                <a:lnTo>
                  <a:pt x="589013" y="100787"/>
                </a:lnTo>
                <a:lnTo>
                  <a:pt x="590397" y="94869"/>
                </a:lnTo>
                <a:lnTo>
                  <a:pt x="588848" y="94665"/>
                </a:lnTo>
                <a:lnTo>
                  <a:pt x="588886" y="102895"/>
                </a:lnTo>
                <a:lnTo>
                  <a:pt x="588200" y="101841"/>
                </a:lnTo>
                <a:lnTo>
                  <a:pt x="586130" y="98653"/>
                </a:lnTo>
                <a:lnTo>
                  <a:pt x="586625" y="103759"/>
                </a:lnTo>
                <a:lnTo>
                  <a:pt x="584822" y="103987"/>
                </a:lnTo>
                <a:lnTo>
                  <a:pt x="583272" y="96545"/>
                </a:lnTo>
                <a:lnTo>
                  <a:pt x="580974" y="103047"/>
                </a:lnTo>
                <a:lnTo>
                  <a:pt x="582891" y="103517"/>
                </a:lnTo>
                <a:lnTo>
                  <a:pt x="584555" y="111010"/>
                </a:lnTo>
                <a:lnTo>
                  <a:pt x="587984" y="109753"/>
                </a:lnTo>
                <a:lnTo>
                  <a:pt x="587159" y="104305"/>
                </a:lnTo>
                <a:lnTo>
                  <a:pt x="586752" y="101638"/>
                </a:lnTo>
                <a:lnTo>
                  <a:pt x="591705" y="110032"/>
                </a:lnTo>
                <a:close/>
              </a:path>
              <a:path w="638809" h="388619">
                <a:moveTo>
                  <a:pt x="595503" y="92481"/>
                </a:moveTo>
                <a:lnTo>
                  <a:pt x="594791" y="91681"/>
                </a:lnTo>
                <a:lnTo>
                  <a:pt x="594004" y="87884"/>
                </a:lnTo>
                <a:lnTo>
                  <a:pt x="592455" y="88912"/>
                </a:lnTo>
                <a:lnTo>
                  <a:pt x="592150" y="95935"/>
                </a:lnTo>
                <a:lnTo>
                  <a:pt x="591146" y="94170"/>
                </a:lnTo>
                <a:lnTo>
                  <a:pt x="590524" y="93078"/>
                </a:lnTo>
                <a:lnTo>
                  <a:pt x="590270" y="92621"/>
                </a:lnTo>
                <a:lnTo>
                  <a:pt x="590423" y="83896"/>
                </a:lnTo>
                <a:lnTo>
                  <a:pt x="590461" y="82042"/>
                </a:lnTo>
                <a:lnTo>
                  <a:pt x="592455" y="83235"/>
                </a:lnTo>
                <a:lnTo>
                  <a:pt x="591743" y="82207"/>
                </a:lnTo>
                <a:lnTo>
                  <a:pt x="590016" y="79781"/>
                </a:lnTo>
                <a:lnTo>
                  <a:pt x="587336" y="74193"/>
                </a:lnTo>
                <a:lnTo>
                  <a:pt x="582447" y="82905"/>
                </a:lnTo>
                <a:lnTo>
                  <a:pt x="584034" y="88226"/>
                </a:lnTo>
                <a:lnTo>
                  <a:pt x="588479" y="83629"/>
                </a:lnTo>
                <a:lnTo>
                  <a:pt x="590270" y="89776"/>
                </a:lnTo>
                <a:lnTo>
                  <a:pt x="589521" y="91681"/>
                </a:lnTo>
                <a:lnTo>
                  <a:pt x="587476" y="92798"/>
                </a:lnTo>
                <a:lnTo>
                  <a:pt x="587895" y="92735"/>
                </a:lnTo>
                <a:lnTo>
                  <a:pt x="587438" y="94208"/>
                </a:lnTo>
                <a:lnTo>
                  <a:pt x="588848" y="94399"/>
                </a:lnTo>
                <a:lnTo>
                  <a:pt x="590461" y="94602"/>
                </a:lnTo>
                <a:lnTo>
                  <a:pt x="590575" y="94094"/>
                </a:lnTo>
                <a:lnTo>
                  <a:pt x="592658" y="98183"/>
                </a:lnTo>
                <a:lnTo>
                  <a:pt x="593140" y="96062"/>
                </a:lnTo>
                <a:lnTo>
                  <a:pt x="593877" y="92849"/>
                </a:lnTo>
                <a:lnTo>
                  <a:pt x="594626" y="96532"/>
                </a:lnTo>
                <a:lnTo>
                  <a:pt x="595477" y="93052"/>
                </a:lnTo>
                <a:lnTo>
                  <a:pt x="595503" y="92481"/>
                </a:lnTo>
                <a:close/>
              </a:path>
              <a:path w="638809" h="388619">
                <a:moveTo>
                  <a:pt x="602081" y="101485"/>
                </a:moveTo>
                <a:lnTo>
                  <a:pt x="601980" y="98704"/>
                </a:lnTo>
                <a:lnTo>
                  <a:pt x="601446" y="103492"/>
                </a:lnTo>
                <a:lnTo>
                  <a:pt x="602081" y="101485"/>
                </a:lnTo>
                <a:close/>
              </a:path>
              <a:path w="638809" h="388619">
                <a:moveTo>
                  <a:pt x="603872" y="97548"/>
                </a:moveTo>
                <a:lnTo>
                  <a:pt x="603313" y="95427"/>
                </a:lnTo>
                <a:lnTo>
                  <a:pt x="602386" y="91846"/>
                </a:lnTo>
                <a:lnTo>
                  <a:pt x="600316" y="97091"/>
                </a:lnTo>
                <a:lnTo>
                  <a:pt x="602488" y="95313"/>
                </a:lnTo>
                <a:lnTo>
                  <a:pt x="602068" y="98082"/>
                </a:lnTo>
                <a:lnTo>
                  <a:pt x="603135" y="98844"/>
                </a:lnTo>
                <a:lnTo>
                  <a:pt x="603872" y="97548"/>
                </a:lnTo>
                <a:close/>
              </a:path>
              <a:path w="638809" h="388619">
                <a:moveTo>
                  <a:pt x="605891" y="8890"/>
                </a:moveTo>
                <a:lnTo>
                  <a:pt x="605167" y="5016"/>
                </a:lnTo>
                <a:lnTo>
                  <a:pt x="603288" y="8547"/>
                </a:lnTo>
                <a:lnTo>
                  <a:pt x="603110" y="9042"/>
                </a:lnTo>
                <a:lnTo>
                  <a:pt x="602170" y="13487"/>
                </a:lnTo>
                <a:lnTo>
                  <a:pt x="605790" y="9271"/>
                </a:lnTo>
                <a:lnTo>
                  <a:pt x="605891" y="8890"/>
                </a:lnTo>
                <a:close/>
              </a:path>
              <a:path w="638809" h="388619">
                <a:moveTo>
                  <a:pt x="608228" y="6438"/>
                </a:moveTo>
                <a:lnTo>
                  <a:pt x="605942" y="9105"/>
                </a:lnTo>
                <a:lnTo>
                  <a:pt x="606285" y="10934"/>
                </a:lnTo>
                <a:lnTo>
                  <a:pt x="606945" y="9550"/>
                </a:lnTo>
                <a:lnTo>
                  <a:pt x="608228" y="6438"/>
                </a:lnTo>
                <a:close/>
              </a:path>
              <a:path w="638809" h="388619">
                <a:moveTo>
                  <a:pt x="611898" y="29845"/>
                </a:moveTo>
                <a:lnTo>
                  <a:pt x="611327" y="30353"/>
                </a:lnTo>
                <a:lnTo>
                  <a:pt x="610997" y="31000"/>
                </a:lnTo>
                <a:lnTo>
                  <a:pt x="611835" y="32410"/>
                </a:lnTo>
                <a:lnTo>
                  <a:pt x="611898" y="29845"/>
                </a:lnTo>
                <a:close/>
              </a:path>
              <a:path w="638809" h="388619">
                <a:moveTo>
                  <a:pt x="622465" y="31610"/>
                </a:moveTo>
                <a:lnTo>
                  <a:pt x="622109" y="31229"/>
                </a:lnTo>
                <a:lnTo>
                  <a:pt x="622198" y="31673"/>
                </a:lnTo>
                <a:lnTo>
                  <a:pt x="622287" y="31978"/>
                </a:lnTo>
                <a:lnTo>
                  <a:pt x="622465" y="31610"/>
                </a:lnTo>
                <a:close/>
              </a:path>
              <a:path w="638809" h="388619">
                <a:moveTo>
                  <a:pt x="626986" y="27813"/>
                </a:moveTo>
                <a:lnTo>
                  <a:pt x="626795" y="27635"/>
                </a:lnTo>
                <a:lnTo>
                  <a:pt x="626872" y="27762"/>
                </a:lnTo>
                <a:close/>
              </a:path>
              <a:path w="638809" h="388619">
                <a:moveTo>
                  <a:pt x="628040" y="33629"/>
                </a:moveTo>
                <a:lnTo>
                  <a:pt x="627265" y="36728"/>
                </a:lnTo>
                <a:lnTo>
                  <a:pt x="627824" y="37033"/>
                </a:lnTo>
                <a:lnTo>
                  <a:pt x="628040" y="33629"/>
                </a:lnTo>
                <a:close/>
              </a:path>
              <a:path w="638809" h="388619">
                <a:moveTo>
                  <a:pt x="628929" y="28041"/>
                </a:moveTo>
                <a:lnTo>
                  <a:pt x="628421" y="28409"/>
                </a:lnTo>
                <a:lnTo>
                  <a:pt x="626986" y="27813"/>
                </a:lnTo>
                <a:lnTo>
                  <a:pt x="628840" y="29489"/>
                </a:lnTo>
                <a:lnTo>
                  <a:pt x="628904" y="28473"/>
                </a:lnTo>
                <a:lnTo>
                  <a:pt x="628929" y="28041"/>
                </a:lnTo>
                <a:close/>
              </a:path>
              <a:path w="638809" h="388619">
                <a:moveTo>
                  <a:pt x="629145" y="7810"/>
                </a:moveTo>
                <a:lnTo>
                  <a:pt x="625208" y="12776"/>
                </a:lnTo>
                <a:lnTo>
                  <a:pt x="624497" y="11747"/>
                </a:lnTo>
                <a:lnTo>
                  <a:pt x="624116" y="15151"/>
                </a:lnTo>
                <a:lnTo>
                  <a:pt x="623595" y="13690"/>
                </a:lnTo>
                <a:lnTo>
                  <a:pt x="623163" y="17132"/>
                </a:lnTo>
                <a:lnTo>
                  <a:pt x="620661" y="18808"/>
                </a:lnTo>
                <a:lnTo>
                  <a:pt x="621322" y="16878"/>
                </a:lnTo>
                <a:lnTo>
                  <a:pt x="623392" y="10883"/>
                </a:lnTo>
                <a:lnTo>
                  <a:pt x="621220" y="12674"/>
                </a:lnTo>
                <a:lnTo>
                  <a:pt x="619086" y="16586"/>
                </a:lnTo>
                <a:lnTo>
                  <a:pt x="619188" y="11798"/>
                </a:lnTo>
                <a:lnTo>
                  <a:pt x="618312" y="10541"/>
                </a:lnTo>
                <a:lnTo>
                  <a:pt x="617296" y="9550"/>
                </a:lnTo>
                <a:lnTo>
                  <a:pt x="616966" y="5562"/>
                </a:lnTo>
                <a:lnTo>
                  <a:pt x="615543" y="8102"/>
                </a:lnTo>
                <a:lnTo>
                  <a:pt x="614337" y="18580"/>
                </a:lnTo>
                <a:lnTo>
                  <a:pt x="614133" y="18072"/>
                </a:lnTo>
                <a:lnTo>
                  <a:pt x="612432" y="13906"/>
                </a:lnTo>
                <a:lnTo>
                  <a:pt x="612838" y="9766"/>
                </a:lnTo>
                <a:lnTo>
                  <a:pt x="614984" y="11785"/>
                </a:lnTo>
                <a:lnTo>
                  <a:pt x="614959" y="10058"/>
                </a:lnTo>
                <a:lnTo>
                  <a:pt x="614921" y="7493"/>
                </a:lnTo>
                <a:lnTo>
                  <a:pt x="614857" y="7366"/>
                </a:lnTo>
                <a:lnTo>
                  <a:pt x="613689" y="4991"/>
                </a:lnTo>
                <a:lnTo>
                  <a:pt x="608685" y="6553"/>
                </a:lnTo>
                <a:lnTo>
                  <a:pt x="610806" y="0"/>
                </a:lnTo>
                <a:lnTo>
                  <a:pt x="609053" y="5156"/>
                </a:lnTo>
                <a:lnTo>
                  <a:pt x="606945" y="9550"/>
                </a:lnTo>
                <a:lnTo>
                  <a:pt x="604012" y="16725"/>
                </a:lnTo>
                <a:lnTo>
                  <a:pt x="602830" y="15074"/>
                </a:lnTo>
                <a:lnTo>
                  <a:pt x="600875" y="19418"/>
                </a:lnTo>
                <a:lnTo>
                  <a:pt x="600913" y="19837"/>
                </a:lnTo>
                <a:lnTo>
                  <a:pt x="603910" y="31546"/>
                </a:lnTo>
                <a:lnTo>
                  <a:pt x="605409" y="27698"/>
                </a:lnTo>
                <a:lnTo>
                  <a:pt x="607072" y="32410"/>
                </a:lnTo>
                <a:lnTo>
                  <a:pt x="609714" y="32435"/>
                </a:lnTo>
                <a:lnTo>
                  <a:pt x="610704" y="28397"/>
                </a:lnTo>
                <a:lnTo>
                  <a:pt x="612355" y="21615"/>
                </a:lnTo>
                <a:lnTo>
                  <a:pt x="612394" y="22948"/>
                </a:lnTo>
                <a:lnTo>
                  <a:pt x="612952" y="26352"/>
                </a:lnTo>
                <a:lnTo>
                  <a:pt x="615073" y="25819"/>
                </a:lnTo>
                <a:lnTo>
                  <a:pt x="615835" y="30695"/>
                </a:lnTo>
                <a:lnTo>
                  <a:pt x="616445" y="30137"/>
                </a:lnTo>
                <a:lnTo>
                  <a:pt x="616496" y="29781"/>
                </a:lnTo>
                <a:lnTo>
                  <a:pt x="616648" y="27876"/>
                </a:lnTo>
                <a:lnTo>
                  <a:pt x="616978" y="26670"/>
                </a:lnTo>
                <a:lnTo>
                  <a:pt x="617689" y="26771"/>
                </a:lnTo>
                <a:lnTo>
                  <a:pt x="617054" y="30861"/>
                </a:lnTo>
                <a:lnTo>
                  <a:pt x="616686" y="32156"/>
                </a:lnTo>
                <a:lnTo>
                  <a:pt x="618883" y="26911"/>
                </a:lnTo>
                <a:lnTo>
                  <a:pt x="619125" y="26352"/>
                </a:lnTo>
                <a:lnTo>
                  <a:pt x="619442" y="25590"/>
                </a:lnTo>
                <a:lnTo>
                  <a:pt x="620318" y="24307"/>
                </a:lnTo>
                <a:lnTo>
                  <a:pt x="622541" y="26009"/>
                </a:lnTo>
                <a:lnTo>
                  <a:pt x="622427" y="26403"/>
                </a:lnTo>
                <a:lnTo>
                  <a:pt x="621030" y="29565"/>
                </a:lnTo>
                <a:lnTo>
                  <a:pt x="621042" y="30137"/>
                </a:lnTo>
                <a:lnTo>
                  <a:pt x="622109" y="31229"/>
                </a:lnTo>
                <a:lnTo>
                  <a:pt x="622033" y="30886"/>
                </a:lnTo>
                <a:lnTo>
                  <a:pt x="621995" y="30099"/>
                </a:lnTo>
                <a:lnTo>
                  <a:pt x="626694" y="27686"/>
                </a:lnTo>
                <a:lnTo>
                  <a:pt x="624128" y="26619"/>
                </a:lnTo>
                <a:lnTo>
                  <a:pt x="622350" y="24930"/>
                </a:lnTo>
                <a:lnTo>
                  <a:pt x="628827" y="25831"/>
                </a:lnTo>
                <a:lnTo>
                  <a:pt x="628586" y="25400"/>
                </a:lnTo>
                <a:lnTo>
                  <a:pt x="628218" y="24739"/>
                </a:lnTo>
                <a:lnTo>
                  <a:pt x="627773" y="23660"/>
                </a:lnTo>
                <a:lnTo>
                  <a:pt x="627659" y="23393"/>
                </a:lnTo>
                <a:lnTo>
                  <a:pt x="627049" y="22885"/>
                </a:lnTo>
                <a:lnTo>
                  <a:pt x="626516" y="21564"/>
                </a:lnTo>
                <a:lnTo>
                  <a:pt x="626605" y="20205"/>
                </a:lnTo>
                <a:lnTo>
                  <a:pt x="626656" y="19596"/>
                </a:lnTo>
                <a:lnTo>
                  <a:pt x="627037" y="15849"/>
                </a:lnTo>
                <a:lnTo>
                  <a:pt x="627227" y="15570"/>
                </a:lnTo>
                <a:lnTo>
                  <a:pt x="627773" y="14693"/>
                </a:lnTo>
                <a:lnTo>
                  <a:pt x="627189" y="18757"/>
                </a:lnTo>
                <a:lnTo>
                  <a:pt x="627938" y="17995"/>
                </a:lnTo>
                <a:lnTo>
                  <a:pt x="628815" y="16637"/>
                </a:lnTo>
                <a:lnTo>
                  <a:pt x="628878" y="14833"/>
                </a:lnTo>
                <a:lnTo>
                  <a:pt x="628942" y="13271"/>
                </a:lnTo>
                <a:lnTo>
                  <a:pt x="629145" y="7810"/>
                </a:lnTo>
                <a:close/>
              </a:path>
              <a:path w="638809" h="388619">
                <a:moveTo>
                  <a:pt x="631393" y="31762"/>
                </a:moveTo>
                <a:lnTo>
                  <a:pt x="631037" y="31457"/>
                </a:lnTo>
                <a:lnTo>
                  <a:pt x="628840" y="29489"/>
                </a:lnTo>
                <a:lnTo>
                  <a:pt x="628777" y="30594"/>
                </a:lnTo>
                <a:lnTo>
                  <a:pt x="631393" y="31762"/>
                </a:lnTo>
                <a:close/>
              </a:path>
              <a:path w="638809" h="388619">
                <a:moveTo>
                  <a:pt x="632371" y="20116"/>
                </a:moveTo>
                <a:lnTo>
                  <a:pt x="629627" y="19761"/>
                </a:lnTo>
                <a:lnTo>
                  <a:pt x="629335" y="27355"/>
                </a:lnTo>
                <a:lnTo>
                  <a:pt x="629704" y="29946"/>
                </a:lnTo>
                <a:lnTo>
                  <a:pt x="630720" y="27533"/>
                </a:lnTo>
                <a:lnTo>
                  <a:pt x="632371" y="20116"/>
                </a:lnTo>
                <a:close/>
              </a:path>
              <a:path w="638809" h="388619">
                <a:moveTo>
                  <a:pt x="632612" y="26339"/>
                </a:moveTo>
                <a:lnTo>
                  <a:pt x="632472" y="25781"/>
                </a:lnTo>
                <a:lnTo>
                  <a:pt x="632383" y="25146"/>
                </a:lnTo>
                <a:lnTo>
                  <a:pt x="632434" y="24358"/>
                </a:lnTo>
                <a:lnTo>
                  <a:pt x="632129" y="25158"/>
                </a:lnTo>
                <a:lnTo>
                  <a:pt x="631850" y="25742"/>
                </a:lnTo>
                <a:lnTo>
                  <a:pt x="631571" y="26187"/>
                </a:lnTo>
                <a:lnTo>
                  <a:pt x="632612" y="26339"/>
                </a:lnTo>
                <a:close/>
              </a:path>
              <a:path w="638809" h="388619">
                <a:moveTo>
                  <a:pt x="632688" y="52463"/>
                </a:moveTo>
                <a:lnTo>
                  <a:pt x="632193" y="47917"/>
                </a:lnTo>
                <a:lnTo>
                  <a:pt x="630910" y="47752"/>
                </a:lnTo>
                <a:lnTo>
                  <a:pt x="629653" y="47485"/>
                </a:lnTo>
                <a:lnTo>
                  <a:pt x="629208" y="43014"/>
                </a:lnTo>
                <a:lnTo>
                  <a:pt x="629183" y="42748"/>
                </a:lnTo>
                <a:lnTo>
                  <a:pt x="629170" y="42583"/>
                </a:lnTo>
                <a:lnTo>
                  <a:pt x="629793" y="46050"/>
                </a:lnTo>
                <a:lnTo>
                  <a:pt x="629818" y="43980"/>
                </a:lnTo>
                <a:lnTo>
                  <a:pt x="630669" y="42773"/>
                </a:lnTo>
                <a:lnTo>
                  <a:pt x="631012" y="41998"/>
                </a:lnTo>
                <a:lnTo>
                  <a:pt x="629208" y="40500"/>
                </a:lnTo>
                <a:lnTo>
                  <a:pt x="627189" y="42481"/>
                </a:lnTo>
                <a:lnTo>
                  <a:pt x="626148" y="41122"/>
                </a:lnTo>
                <a:lnTo>
                  <a:pt x="627265" y="36728"/>
                </a:lnTo>
                <a:lnTo>
                  <a:pt x="625309" y="35636"/>
                </a:lnTo>
                <a:lnTo>
                  <a:pt x="623760" y="35699"/>
                </a:lnTo>
                <a:lnTo>
                  <a:pt x="623951" y="37033"/>
                </a:lnTo>
                <a:lnTo>
                  <a:pt x="621804" y="38417"/>
                </a:lnTo>
                <a:lnTo>
                  <a:pt x="623277" y="44196"/>
                </a:lnTo>
                <a:lnTo>
                  <a:pt x="628129" y="42875"/>
                </a:lnTo>
                <a:lnTo>
                  <a:pt x="629119" y="48780"/>
                </a:lnTo>
                <a:lnTo>
                  <a:pt x="631837" y="50304"/>
                </a:lnTo>
                <a:lnTo>
                  <a:pt x="630186" y="50190"/>
                </a:lnTo>
                <a:lnTo>
                  <a:pt x="632688" y="52463"/>
                </a:lnTo>
                <a:close/>
              </a:path>
              <a:path w="638809" h="388619">
                <a:moveTo>
                  <a:pt x="635901" y="33769"/>
                </a:moveTo>
                <a:lnTo>
                  <a:pt x="631393" y="31762"/>
                </a:lnTo>
                <a:lnTo>
                  <a:pt x="634961" y="34759"/>
                </a:lnTo>
                <a:lnTo>
                  <a:pt x="635901" y="33769"/>
                </a:lnTo>
                <a:close/>
              </a:path>
              <a:path w="638809" h="388619">
                <a:moveTo>
                  <a:pt x="638416" y="27139"/>
                </a:moveTo>
                <a:lnTo>
                  <a:pt x="635254" y="26708"/>
                </a:lnTo>
                <a:lnTo>
                  <a:pt x="632612" y="26339"/>
                </a:lnTo>
                <a:lnTo>
                  <a:pt x="633056" y="28168"/>
                </a:lnTo>
                <a:lnTo>
                  <a:pt x="634301" y="28867"/>
                </a:lnTo>
                <a:lnTo>
                  <a:pt x="634961" y="29413"/>
                </a:lnTo>
                <a:lnTo>
                  <a:pt x="635076" y="28054"/>
                </a:lnTo>
                <a:lnTo>
                  <a:pt x="638327" y="27774"/>
                </a:lnTo>
                <a:lnTo>
                  <a:pt x="638416" y="271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" name="bg object 31"/>
          <p:cNvSpPr/>
          <p:nvPr/>
        </p:nvSpPr>
        <p:spPr>
          <a:xfrm>
            <a:off x="10767343" y="1838803"/>
            <a:ext cx="733411" cy="472924"/>
          </a:xfrm>
          <a:custGeom>
            <a:avLst/>
            <a:gdLst/>
            <a:ahLst/>
            <a:cxnLst/>
            <a:rect l="l" t="t" r="r" b="b"/>
            <a:pathLst>
              <a:path w="541654" h="496569">
                <a:moveTo>
                  <a:pt x="22098" y="332460"/>
                </a:moveTo>
                <a:lnTo>
                  <a:pt x="20751" y="327240"/>
                </a:lnTo>
                <a:lnTo>
                  <a:pt x="19761" y="321360"/>
                </a:lnTo>
                <a:lnTo>
                  <a:pt x="17094" y="317461"/>
                </a:lnTo>
                <a:lnTo>
                  <a:pt x="10706" y="318185"/>
                </a:lnTo>
                <a:lnTo>
                  <a:pt x="15176" y="321183"/>
                </a:lnTo>
                <a:lnTo>
                  <a:pt x="6870" y="318922"/>
                </a:lnTo>
                <a:lnTo>
                  <a:pt x="13271" y="327367"/>
                </a:lnTo>
                <a:lnTo>
                  <a:pt x="9779" y="329996"/>
                </a:lnTo>
                <a:lnTo>
                  <a:pt x="6413" y="321906"/>
                </a:lnTo>
                <a:lnTo>
                  <a:pt x="3365" y="321538"/>
                </a:lnTo>
                <a:lnTo>
                  <a:pt x="4470" y="328091"/>
                </a:lnTo>
                <a:lnTo>
                  <a:pt x="0" y="325031"/>
                </a:lnTo>
                <a:lnTo>
                  <a:pt x="5016" y="336740"/>
                </a:lnTo>
                <a:lnTo>
                  <a:pt x="8051" y="331304"/>
                </a:lnTo>
                <a:lnTo>
                  <a:pt x="16738" y="335470"/>
                </a:lnTo>
                <a:lnTo>
                  <a:pt x="13804" y="330174"/>
                </a:lnTo>
                <a:lnTo>
                  <a:pt x="19265" y="333032"/>
                </a:lnTo>
                <a:lnTo>
                  <a:pt x="22098" y="332460"/>
                </a:lnTo>
                <a:close/>
              </a:path>
              <a:path w="541654" h="496569">
                <a:moveTo>
                  <a:pt x="23393" y="369620"/>
                </a:moveTo>
                <a:lnTo>
                  <a:pt x="22707" y="367347"/>
                </a:lnTo>
                <a:lnTo>
                  <a:pt x="21996" y="366483"/>
                </a:lnTo>
                <a:lnTo>
                  <a:pt x="21247" y="366242"/>
                </a:lnTo>
                <a:lnTo>
                  <a:pt x="21615" y="367258"/>
                </a:lnTo>
                <a:lnTo>
                  <a:pt x="22186" y="368350"/>
                </a:lnTo>
                <a:lnTo>
                  <a:pt x="23393" y="369620"/>
                </a:lnTo>
                <a:close/>
              </a:path>
              <a:path w="541654" h="496569">
                <a:moveTo>
                  <a:pt x="23634" y="359524"/>
                </a:moveTo>
                <a:lnTo>
                  <a:pt x="15709" y="356273"/>
                </a:lnTo>
                <a:lnTo>
                  <a:pt x="10731" y="356260"/>
                </a:lnTo>
                <a:lnTo>
                  <a:pt x="14541" y="365442"/>
                </a:lnTo>
                <a:lnTo>
                  <a:pt x="7645" y="360807"/>
                </a:lnTo>
                <a:lnTo>
                  <a:pt x="11696" y="370941"/>
                </a:lnTo>
                <a:lnTo>
                  <a:pt x="15481" y="374116"/>
                </a:lnTo>
                <a:lnTo>
                  <a:pt x="18592" y="365379"/>
                </a:lnTo>
                <a:lnTo>
                  <a:pt x="21247" y="366242"/>
                </a:lnTo>
                <a:lnTo>
                  <a:pt x="19697" y="361911"/>
                </a:lnTo>
                <a:lnTo>
                  <a:pt x="23634" y="359524"/>
                </a:lnTo>
                <a:close/>
              </a:path>
              <a:path w="541654" h="496569">
                <a:moveTo>
                  <a:pt x="29984" y="337693"/>
                </a:moveTo>
                <a:lnTo>
                  <a:pt x="25654" y="335597"/>
                </a:lnTo>
                <a:lnTo>
                  <a:pt x="24866" y="336753"/>
                </a:lnTo>
                <a:lnTo>
                  <a:pt x="23126" y="338074"/>
                </a:lnTo>
                <a:lnTo>
                  <a:pt x="24447" y="339775"/>
                </a:lnTo>
                <a:lnTo>
                  <a:pt x="25209" y="338658"/>
                </a:lnTo>
                <a:lnTo>
                  <a:pt x="29984" y="337693"/>
                </a:lnTo>
                <a:close/>
              </a:path>
              <a:path w="541654" h="496569">
                <a:moveTo>
                  <a:pt x="31292" y="306362"/>
                </a:moveTo>
                <a:lnTo>
                  <a:pt x="29425" y="300964"/>
                </a:lnTo>
                <a:lnTo>
                  <a:pt x="27559" y="301383"/>
                </a:lnTo>
                <a:lnTo>
                  <a:pt x="23774" y="302133"/>
                </a:lnTo>
                <a:lnTo>
                  <a:pt x="25158" y="304736"/>
                </a:lnTo>
                <a:lnTo>
                  <a:pt x="31292" y="306362"/>
                </a:lnTo>
                <a:close/>
              </a:path>
              <a:path w="541654" h="496569">
                <a:moveTo>
                  <a:pt x="39179" y="305396"/>
                </a:moveTo>
                <a:lnTo>
                  <a:pt x="38328" y="305689"/>
                </a:lnTo>
                <a:lnTo>
                  <a:pt x="37757" y="306057"/>
                </a:lnTo>
                <a:lnTo>
                  <a:pt x="38188" y="306844"/>
                </a:lnTo>
                <a:lnTo>
                  <a:pt x="39179" y="305396"/>
                </a:lnTo>
                <a:close/>
              </a:path>
              <a:path w="541654" h="496569">
                <a:moveTo>
                  <a:pt x="44704" y="304634"/>
                </a:moveTo>
                <a:lnTo>
                  <a:pt x="42100" y="301167"/>
                </a:lnTo>
                <a:lnTo>
                  <a:pt x="39179" y="305396"/>
                </a:lnTo>
                <a:lnTo>
                  <a:pt x="41135" y="304774"/>
                </a:lnTo>
                <a:lnTo>
                  <a:pt x="44704" y="304634"/>
                </a:lnTo>
                <a:close/>
              </a:path>
              <a:path w="541654" h="496569">
                <a:moveTo>
                  <a:pt x="48209" y="316522"/>
                </a:moveTo>
                <a:lnTo>
                  <a:pt x="48196" y="314337"/>
                </a:lnTo>
                <a:lnTo>
                  <a:pt x="47040" y="314731"/>
                </a:lnTo>
                <a:lnTo>
                  <a:pt x="48209" y="316522"/>
                </a:lnTo>
                <a:close/>
              </a:path>
              <a:path w="541654" h="496569">
                <a:moveTo>
                  <a:pt x="50495" y="305104"/>
                </a:moveTo>
                <a:lnTo>
                  <a:pt x="44881" y="306349"/>
                </a:lnTo>
                <a:lnTo>
                  <a:pt x="43002" y="306743"/>
                </a:lnTo>
                <a:lnTo>
                  <a:pt x="45288" y="309257"/>
                </a:lnTo>
                <a:lnTo>
                  <a:pt x="43408" y="311023"/>
                </a:lnTo>
                <a:lnTo>
                  <a:pt x="40665" y="313334"/>
                </a:lnTo>
                <a:lnTo>
                  <a:pt x="40640" y="313880"/>
                </a:lnTo>
                <a:lnTo>
                  <a:pt x="40881" y="316877"/>
                </a:lnTo>
                <a:lnTo>
                  <a:pt x="47040" y="314731"/>
                </a:lnTo>
                <a:lnTo>
                  <a:pt x="44742" y="311200"/>
                </a:lnTo>
                <a:lnTo>
                  <a:pt x="49250" y="309232"/>
                </a:lnTo>
                <a:lnTo>
                  <a:pt x="50495" y="305104"/>
                </a:lnTo>
                <a:close/>
              </a:path>
              <a:path w="541654" h="496569">
                <a:moveTo>
                  <a:pt x="51968" y="322453"/>
                </a:moveTo>
                <a:lnTo>
                  <a:pt x="51384" y="321398"/>
                </a:lnTo>
                <a:lnTo>
                  <a:pt x="48209" y="316522"/>
                </a:lnTo>
                <a:lnTo>
                  <a:pt x="48234" y="320141"/>
                </a:lnTo>
                <a:lnTo>
                  <a:pt x="48209" y="321945"/>
                </a:lnTo>
                <a:lnTo>
                  <a:pt x="48564" y="321995"/>
                </a:lnTo>
                <a:lnTo>
                  <a:pt x="51968" y="322453"/>
                </a:lnTo>
                <a:close/>
              </a:path>
              <a:path w="541654" h="496569">
                <a:moveTo>
                  <a:pt x="52908" y="329844"/>
                </a:moveTo>
                <a:lnTo>
                  <a:pt x="49034" y="329730"/>
                </a:lnTo>
                <a:lnTo>
                  <a:pt x="47726" y="328041"/>
                </a:lnTo>
                <a:lnTo>
                  <a:pt x="47142" y="330098"/>
                </a:lnTo>
                <a:lnTo>
                  <a:pt x="49377" y="331609"/>
                </a:lnTo>
                <a:lnTo>
                  <a:pt x="51396" y="332117"/>
                </a:lnTo>
                <a:lnTo>
                  <a:pt x="52908" y="329844"/>
                </a:lnTo>
                <a:close/>
              </a:path>
              <a:path w="541654" h="496569">
                <a:moveTo>
                  <a:pt x="54254" y="326605"/>
                </a:moveTo>
                <a:lnTo>
                  <a:pt x="53784" y="325767"/>
                </a:lnTo>
                <a:lnTo>
                  <a:pt x="53098" y="325678"/>
                </a:lnTo>
                <a:lnTo>
                  <a:pt x="54254" y="326605"/>
                </a:lnTo>
                <a:close/>
              </a:path>
              <a:path w="541654" h="496569">
                <a:moveTo>
                  <a:pt x="58674" y="307352"/>
                </a:moveTo>
                <a:lnTo>
                  <a:pt x="56057" y="303872"/>
                </a:lnTo>
                <a:lnTo>
                  <a:pt x="55587" y="306832"/>
                </a:lnTo>
                <a:lnTo>
                  <a:pt x="58674" y="307352"/>
                </a:lnTo>
                <a:close/>
              </a:path>
              <a:path w="541654" h="496569">
                <a:moveTo>
                  <a:pt x="59829" y="325628"/>
                </a:moveTo>
                <a:lnTo>
                  <a:pt x="53492" y="327736"/>
                </a:lnTo>
                <a:lnTo>
                  <a:pt x="57924" y="330682"/>
                </a:lnTo>
                <a:lnTo>
                  <a:pt x="59829" y="325628"/>
                </a:lnTo>
                <a:close/>
              </a:path>
              <a:path w="541654" h="496569">
                <a:moveTo>
                  <a:pt x="60528" y="307670"/>
                </a:moveTo>
                <a:lnTo>
                  <a:pt x="58674" y="307352"/>
                </a:lnTo>
                <a:lnTo>
                  <a:pt x="59651" y="308660"/>
                </a:lnTo>
                <a:lnTo>
                  <a:pt x="60528" y="307670"/>
                </a:lnTo>
                <a:close/>
              </a:path>
              <a:path w="541654" h="496569">
                <a:moveTo>
                  <a:pt x="61023" y="310476"/>
                </a:moveTo>
                <a:lnTo>
                  <a:pt x="59651" y="308660"/>
                </a:lnTo>
                <a:lnTo>
                  <a:pt x="57327" y="311302"/>
                </a:lnTo>
                <a:lnTo>
                  <a:pt x="55118" y="309880"/>
                </a:lnTo>
                <a:lnTo>
                  <a:pt x="57480" y="312229"/>
                </a:lnTo>
                <a:lnTo>
                  <a:pt x="56718" y="313397"/>
                </a:lnTo>
                <a:lnTo>
                  <a:pt x="59055" y="315772"/>
                </a:lnTo>
                <a:lnTo>
                  <a:pt x="60261" y="311683"/>
                </a:lnTo>
                <a:lnTo>
                  <a:pt x="61023" y="310476"/>
                </a:lnTo>
                <a:close/>
              </a:path>
              <a:path w="541654" h="496569">
                <a:moveTo>
                  <a:pt x="61163" y="322110"/>
                </a:moveTo>
                <a:lnTo>
                  <a:pt x="55283" y="321500"/>
                </a:lnTo>
                <a:lnTo>
                  <a:pt x="60528" y="323786"/>
                </a:lnTo>
                <a:lnTo>
                  <a:pt x="61163" y="322110"/>
                </a:lnTo>
                <a:close/>
              </a:path>
              <a:path w="541654" h="496569">
                <a:moveTo>
                  <a:pt x="62623" y="324700"/>
                </a:moveTo>
                <a:lnTo>
                  <a:pt x="60528" y="323786"/>
                </a:lnTo>
                <a:lnTo>
                  <a:pt x="59829" y="325628"/>
                </a:lnTo>
                <a:lnTo>
                  <a:pt x="62623" y="324700"/>
                </a:lnTo>
                <a:close/>
              </a:path>
              <a:path w="541654" h="496569">
                <a:moveTo>
                  <a:pt x="69723" y="323367"/>
                </a:moveTo>
                <a:lnTo>
                  <a:pt x="67868" y="316636"/>
                </a:lnTo>
                <a:lnTo>
                  <a:pt x="69240" y="324104"/>
                </a:lnTo>
                <a:lnTo>
                  <a:pt x="69723" y="323367"/>
                </a:lnTo>
                <a:close/>
              </a:path>
              <a:path w="541654" h="496569">
                <a:moveTo>
                  <a:pt x="70662" y="326771"/>
                </a:moveTo>
                <a:lnTo>
                  <a:pt x="69989" y="322973"/>
                </a:lnTo>
                <a:lnTo>
                  <a:pt x="69723" y="323367"/>
                </a:lnTo>
                <a:lnTo>
                  <a:pt x="70662" y="326771"/>
                </a:lnTo>
                <a:close/>
              </a:path>
              <a:path w="541654" h="496569">
                <a:moveTo>
                  <a:pt x="86982" y="289737"/>
                </a:moveTo>
                <a:lnTo>
                  <a:pt x="83642" y="287286"/>
                </a:lnTo>
                <a:lnTo>
                  <a:pt x="79806" y="286842"/>
                </a:lnTo>
                <a:lnTo>
                  <a:pt x="76403" y="285750"/>
                </a:lnTo>
                <a:lnTo>
                  <a:pt x="74345" y="281368"/>
                </a:lnTo>
                <a:lnTo>
                  <a:pt x="69367" y="279730"/>
                </a:lnTo>
                <a:lnTo>
                  <a:pt x="68668" y="287464"/>
                </a:lnTo>
                <a:lnTo>
                  <a:pt x="68046" y="289560"/>
                </a:lnTo>
                <a:lnTo>
                  <a:pt x="68326" y="291388"/>
                </a:lnTo>
                <a:lnTo>
                  <a:pt x="70205" y="285216"/>
                </a:lnTo>
                <a:lnTo>
                  <a:pt x="76136" y="286677"/>
                </a:lnTo>
                <a:lnTo>
                  <a:pt x="82461" y="290880"/>
                </a:lnTo>
                <a:lnTo>
                  <a:pt x="86982" y="289737"/>
                </a:lnTo>
                <a:close/>
              </a:path>
              <a:path w="541654" h="496569">
                <a:moveTo>
                  <a:pt x="90157" y="345401"/>
                </a:moveTo>
                <a:lnTo>
                  <a:pt x="83096" y="345325"/>
                </a:lnTo>
                <a:lnTo>
                  <a:pt x="83248" y="337502"/>
                </a:lnTo>
                <a:lnTo>
                  <a:pt x="88188" y="337134"/>
                </a:lnTo>
                <a:lnTo>
                  <a:pt x="85864" y="331000"/>
                </a:lnTo>
                <a:lnTo>
                  <a:pt x="82042" y="337769"/>
                </a:lnTo>
                <a:lnTo>
                  <a:pt x="80733" y="334467"/>
                </a:lnTo>
                <a:lnTo>
                  <a:pt x="81394" y="337947"/>
                </a:lnTo>
                <a:lnTo>
                  <a:pt x="76123" y="338340"/>
                </a:lnTo>
                <a:lnTo>
                  <a:pt x="73863" y="334213"/>
                </a:lnTo>
                <a:lnTo>
                  <a:pt x="71386" y="329946"/>
                </a:lnTo>
                <a:lnTo>
                  <a:pt x="65481" y="329895"/>
                </a:lnTo>
                <a:lnTo>
                  <a:pt x="67691" y="336245"/>
                </a:lnTo>
                <a:lnTo>
                  <a:pt x="76949" y="340093"/>
                </a:lnTo>
                <a:lnTo>
                  <a:pt x="80810" y="343992"/>
                </a:lnTo>
                <a:lnTo>
                  <a:pt x="85191" y="349656"/>
                </a:lnTo>
                <a:lnTo>
                  <a:pt x="77698" y="347751"/>
                </a:lnTo>
                <a:lnTo>
                  <a:pt x="78130" y="349592"/>
                </a:lnTo>
                <a:lnTo>
                  <a:pt x="85890" y="352437"/>
                </a:lnTo>
                <a:lnTo>
                  <a:pt x="90157" y="345401"/>
                </a:lnTo>
                <a:close/>
              </a:path>
              <a:path w="541654" h="496569">
                <a:moveTo>
                  <a:pt x="91122" y="376796"/>
                </a:moveTo>
                <a:lnTo>
                  <a:pt x="90627" y="377012"/>
                </a:lnTo>
                <a:lnTo>
                  <a:pt x="90119" y="377469"/>
                </a:lnTo>
                <a:lnTo>
                  <a:pt x="89496" y="378206"/>
                </a:lnTo>
                <a:lnTo>
                  <a:pt x="90055" y="377774"/>
                </a:lnTo>
                <a:lnTo>
                  <a:pt x="90614" y="377507"/>
                </a:lnTo>
                <a:lnTo>
                  <a:pt x="91122" y="376796"/>
                </a:lnTo>
                <a:close/>
              </a:path>
              <a:path w="541654" h="496569">
                <a:moveTo>
                  <a:pt x="93814" y="374777"/>
                </a:moveTo>
                <a:lnTo>
                  <a:pt x="91859" y="370471"/>
                </a:lnTo>
                <a:lnTo>
                  <a:pt x="87515" y="370801"/>
                </a:lnTo>
                <a:lnTo>
                  <a:pt x="90805" y="371843"/>
                </a:lnTo>
                <a:lnTo>
                  <a:pt x="89776" y="375018"/>
                </a:lnTo>
                <a:lnTo>
                  <a:pt x="91084" y="376682"/>
                </a:lnTo>
                <a:lnTo>
                  <a:pt x="93814" y="374777"/>
                </a:lnTo>
                <a:close/>
              </a:path>
              <a:path w="541654" h="496569">
                <a:moveTo>
                  <a:pt x="94678" y="374192"/>
                </a:moveTo>
                <a:lnTo>
                  <a:pt x="93814" y="374777"/>
                </a:lnTo>
                <a:lnTo>
                  <a:pt x="94615" y="376555"/>
                </a:lnTo>
                <a:lnTo>
                  <a:pt x="94678" y="374192"/>
                </a:lnTo>
                <a:close/>
              </a:path>
              <a:path w="541654" h="496569">
                <a:moveTo>
                  <a:pt x="95288" y="320675"/>
                </a:moveTo>
                <a:lnTo>
                  <a:pt x="92481" y="316496"/>
                </a:lnTo>
                <a:lnTo>
                  <a:pt x="83515" y="307987"/>
                </a:lnTo>
                <a:lnTo>
                  <a:pt x="77876" y="308432"/>
                </a:lnTo>
                <a:lnTo>
                  <a:pt x="80010" y="309841"/>
                </a:lnTo>
                <a:lnTo>
                  <a:pt x="75895" y="318668"/>
                </a:lnTo>
                <a:lnTo>
                  <a:pt x="81114" y="315569"/>
                </a:lnTo>
                <a:lnTo>
                  <a:pt x="86029" y="316306"/>
                </a:lnTo>
                <a:lnTo>
                  <a:pt x="90716" y="318719"/>
                </a:lnTo>
                <a:lnTo>
                  <a:pt x="95288" y="320675"/>
                </a:lnTo>
                <a:close/>
              </a:path>
              <a:path w="541654" h="496569">
                <a:moveTo>
                  <a:pt x="102819" y="306222"/>
                </a:moveTo>
                <a:lnTo>
                  <a:pt x="102806" y="306044"/>
                </a:lnTo>
                <a:lnTo>
                  <a:pt x="101765" y="293624"/>
                </a:lnTo>
                <a:lnTo>
                  <a:pt x="94107" y="298564"/>
                </a:lnTo>
                <a:lnTo>
                  <a:pt x="95631" y="306793"/>
                </a:lnTo>
                <a:lnTo>
                  <a:pt x="100774" y="305777"/>
                </a:lnTo>
                <a:lnTo>
                  <a:pt x="102819" y="306222"/>
                </a:lnTo>
                <a:close/>
              </a:path>
              <a:path w="541654" h="496569">
                <a:moveTo>
                  <a:pt x="108064" y="307390"/>
                </a:moveTo>
                <a:lnTo>
                  <a:pt x="102819" y="306222"/>
                </a:lnTo>
                <a:lnTo>
                  <a:pt x="102895" y="307073"/>
                </a:lnTo>
                <a:lnTo>
                  <a:pt x="108064" y="307390"/>
                </a:lnTo>
                <a:close/>
              </a:path>
              <a:path w="541654" h="496569">
                <a:moveTo>
                  <a:pt x="114592" y="363220"/>
                </a:moveTo>
                <a:lnTo>
                  <a:pt x="113703" y="363499"/>
                </a:lnTo>
                <a:lnTo>
                  <a:pt x="109054" y="364820"/>
                </a:lnTo>
                <a:lnTo>
                  <a:pt x="107823" y="360159"/>
                </a:lnTo>
                <a:lnTo>
                  <a:pt x="108115" y="365074"/>
                </a:lnTo>
                <a:lnTo>
                  <a:pt x="105765" y="363766"/>
                </a:lnTo>
                <a:lnTo>
                  <a:pt x="104165" y="365226"/>
                </a:lnTo>
                <a:lnTo>
                  <a:pt x="107937" y="368160"/>
                </a:lnTo>
                <a:lnTo>
                  <a:pt x="111417" y="366153"/>
                </a:lnTo>
                <a:lnTo>
                  <a:pt x="114592" y="363220"/>
                </a:lnTo>
                <a:close/>
              </a:path>
              <a:path w="541654" h="496569">
                <a:moveTo>
                  <a:pt x="115176" y="390029"/>
                </a:moveTo>
                <a:lnTo>
                  <a:pt x="111302" y="384238"/>
                </a:lnTo>
                <a:lnTo>
                  <a:pt x="104292" y="388581"/>
                </a:lnTo>
                <a:lnTo>
                  <a:pt x="115176" y="390029"/>
                </a:lnTo>
                <a:close/>
              </a:path>
              <a:path w="541654" h="496569">
                <a:moveTo>
                  <a:pt x="120789" y="459168"/>
                </a:moveTo>
                <a:lnTo>
                  <a:pt x="116446" y="458851"/>
                </a:lnTo>
                <a:lnTo>
                  <a:pt x="113449" y="456653"/>
                </a:lnTo>
                <a:lnTo>
                  <a:pt x="118897" y="462305"/>
                </a:lnTo>
                <a:lnTo>
                  <a:pt x="120650" y="459397"/>
                </a:lnTo>
                <a:lnTo>
                  <a:pt x="120789" y="459168"/>
                </a:lnTo>
                <a:close/>
              </a:path>
              <a:path w="541654" h="496569">
                <a:moveTo>
                  <a:pt x="122186" y="456869"/>
                </a:moveTo>
                <a:lnTo>
                  <a:pt x="120789" y="459168"/>
                </a:lnTo>
                <a:lnTo>
                  <a:pt x="122072" y="459270"/>
                </a:lnTo>
                <a:lnTo>
                  <a:pt x="122186" y="456869"/>
                </a:lnTo>
                <a:close/>
              </a:path>
              <a:path w="541654" h="496569">
                <a:moveTo>
                  <a:pt x="132384" y="299072"/>
                </a:moveTo>
                <a:lnTo>
                  <a:pt x="130136" y="293090"/>
                </a:lnTo>
                <a:lnTo>
                  <a:pt x="125628" y="294462"/>
                </a:lnTo>
                <a:lnTo>
                  <a:pt x="127901" y="300456"/>
                </a:lnTo>
                <a:lnTo>
                  <a:pt x="128092" y="301383"/>
                </a:lnTo>
                <a:lnTo>
                  <a:pt x="128003" y="296608"/>
                </a:lnTo>
                <a:lnTo>
                  <a:pt x="132384" y="299072"/>
                </a:lnTo>
                <a:close/>
              </a:path>
              <a:path w="541654" h="496569">
                <a:moveTo>
                  <a:pt x="135166" y="308076"/>
                </a:moveTo>
                <a:lnTo>
                  <a:pt x="134696" y="307746"/>
                </a:lnTo>
                <a:lnTo>
                  <a:pt x="134302" y="307390"/>
                </a:lnTo>
                <a:lnTo>
                  <a:pt x="133921" y="307009"/>
                </a:lnTo>
                <a:lnTo>
                  <a:pt x="134010" y="307365"/>
                </a:lnTo>
                <a:lnTo>
                  <a:pt x="134099" y="307695"/>
                </a:lnTo>
                <a:lnTo>
                  <a:pt x="134353" y="308114"/>
                </a:lnTo>
                <a:lnTo>
                  <a:pt x="134658" y="307898"/>
                </a:lnTo>
                <a:lnTo>
                  <a:pt x="134886" y="308089"/>
                </a:lnTo>
                <a:lnTo>
                  <a:pt x="135166" y="308076"/>
                </a:lnTo>
                <a:close/>
              </a:path>
              <a:path w="541654" h="496569">
                <a:moveTo>
                  <a:pt x="137134" y="467106"/>
                </a:moveTo>
                <a:lnTo>
                  <a:pt x="136245" y="465645"/>
                </a:lnTo>
                <a:lnTo>
                  <a:pt x="134797" y="464058"/>
                </a:lnTo>
                <a:lnTo>
                  <a:pt x="133083" y="462673"/>
                </a:lnTo>
                <a:lnTo>
                  <a:pt x="133845" y="465048"/>
                </a:lnTo>
                <a:lnTo>
                  <a:pt x="134899" y="467258"/>
                </a:lnTo>
                <a:lnTo>
                  <a:pt x="137134" y="467106"/>
                </a:lnTo>
                <a:close/>
              </a:path>
              <a:path w="541654" h="496569">
                <a:moveTo>
                  <a:pt x="137795" y="309943"/>
                </a:moveTo>
                <a:lnTo>
                  <a:pt x="137185" y="307975"/>
                </a:lnTo>
                <a:lnTo>
                  <a:pt x="135166" y="308063"/>
                </a:lnTo>
                <a:lnTo>
                  <a:pt x="137464" y="309778"/>
                </a:lnTo>
                <a:lnTo>
                  <a:pt x="137795" y="309943"/>
                </a:lnTo>
                <a:close/>
              </a:path>
              <a:path w="541654" h="496569">
                <a:moveTo>
                  <a:pt x="139407" y="310743"/>
                </a:moveTo>
                <a:lnTo>
                  <a:pt x="137795" y="309943"/>
                </a:lnTo>
                <a:lnTo>
                  <a:pt x="138531" y="312267"/>
                </a:lnTo>
                <a:lnTo>
                  <a:pt x="139407" y="310743"/>
                </a:lnTo>
                <a:close/>
              </a:path>
              <a:path w="541654" h="496569">
                <a:moveTo>
                  <a:pt x="139839" y="304025"/>
                </a:moveTo>
                <a:lnTo>
                  <a:pt x="139712" y="303974"/>
                </a:lnTo>
                <a:lnTo>
                  <a:pt x="139534" y="303847"/>
                </a:lnTo>
                <a:lnTo>
                  <a:pt x="139407" y="303758"/>
                </a:lnTo>
                <a:lnTo>
                  <a:pt x="134581" y="300316"/>
                </a:lnTo>
                <a:lnTo>
                  <a:pt x="131267" y="303085"/>
                </a:lnTo>
                <a:lnTo>
                  <a:pt x="132029" y="305219"/>
                </a:lnTo>
                <a:lnTo>
                  <a:pt x="133921" y="307009"/>
                </a:lnTo>
                <a:lnTo>
                  <a:pt x="132918" y="303466"/>
                </a:lnTo>
                <a:lnTo>
                  <a:pt x="138988" y="303936"/>
                </a:lnTo>
                <a:lnTo>
                  <a:pt x="138468" y="304850"/>
                </a:lnTo>
                <a:lnTo>
                  <a:pt x="139839" y="304025"/>
                </a:lnTo>
                <a:close/>
              </a:path>
              <a:path w="541654" h="496569">
                <a:moveTo>
                  <a:pt x="142252" y="304838"/>
                </a:moveTo>
                <a:lnTo>
                  <a:pt x="141795" y="302831"/>
                </a:lnTo>
                <a:lnTo>
                  <a:pt x="139839" y="304025"/>
                </a:lnTo>
                <a:lnTo>
                  <a:pt x="142252" y="304838"/>
                </a:lnTo>
                <a:close/>
              </a:path>
              <a:path w="541654" h="496569">
                <a:moveTo>
                  <a:pt x="142481" y="304914"/>
                </a:moveTo>
                <a:lnTo>
                  <a:pt x="142252" y="304838"/>
                </a:lnTo>
                <a:lnTo>
                  <a:pt x="142316" y="305130"/>
                </a:lnTo>
                <a:lnTo>
                  <a:pt x="142481" y="304914"/>
                </a:lnTo>
                <a:close/>
              </a:path>
              <a:path w="541654" h="496569">
                <a:moveTo>
                  <a:pt x="144132" y="308876"/>
                </a:moveTo>
                <a:lnTo>
                  <a:pt x="143014" y="308267"/>
                </a:lnTo>
                <a:lnTo>
                  <a:pt x="142316" y="305130"/>
                </a:lnTo>
                <a:lnTo>
                  <a:pt x="140817" y="307187"/>
                </a:lnTo>
                <a:lnTo>
                  <a:pt x="140360" y="309105"/>
                </a:lnTo>
                <a:lnTo>
                  <a:pt x="139407" y="310743"/>
                </a:lnTo>
                <a:lnTo>
                  <a:pt x="140398" y="311238"/>
                </a:lnTo>
                <a:lnTo>
                  <a:pt x="141185" y="312750"/>
                </a:lnTo>
                <a:lnTo>
                  <a:pt x="143395" y="313969"/>
                </a:lnTo>
                <a:lnTo>
                  <a:pt x="144132" y="308876"/>
                </a:lnTo>
                <a:close/>
              </a:path>
              <a:path w="541654" h="496569">
                <a:moveTo>
                  <a:pt x="151688" y="311061"/>
                </a:moveTo>
                <a:lnTo>
                  <a:pt x="151028" y="310464"/>
                </a:lnTo>
                <a:lnTo>
                  <a:pt x="150241" y="309854"/>
                </a:lnTo>
                <a:lnTo>
                  <a:pt x="149009" y="309232"/>
                </a:lnTo>
                <a:lnTo>
                  <a:pt x="149186" y="310134"/>
                </a:lnTo>
                <a:lnTo>
                  <a:pt x="149606" y="311988"/>
                </a:lnTo>
                <a:lnTo>
                  <a:pt x="151422" y="311378"/>
                </a:lnTo>
                <a:lnTo>
                  <a:pt x="151549" y="311264"/>
                </a:lnTo>
                <a:lnTo>
                  <a:pt x="151688" y="311061"/>
                </a:lnTo>
                <a:close/>
              </a:path>
              <a:path w="541654" h="496569">
                <a:moveTo>
                  <a:pt x="156121" y="262826"/>
                </a:moveTo>
                <a:lnTo>
                  <a:pt x="154381" y="258673"/>
                </a:lnTo>
                <a:lnTo>
                  <a:pt x="153670" y="264566"/>
                </a:lnTo>
                <a:lnTo>
                  <a:pt x="156121" y="262826"/>
                </a:lnTo>
                <a:close/>
              </a:path>
              <a:path w="541654" h="496569">
                <a:moveTo>
                  <a:pt x="162267" y="440969"/>
                </a:moveTo>
                <a:lnTo>
                  <a:pt x="159410" y="441921"/>
                </a:lnTo>
                <a:lnTo>
                  <a:pt x="162140" y="442277"/>
                </a:lnTo>
                <a:lnTo>
                  <a:pt x="162267" y="440969"/>
                </a:lnTo>
                <a:close/>
              </a:path>
              <a:path w="541654" h="496569">
                <a:moveTo>
                  <a:pt x="163753" y="290728"/>
                </a:moveTo>
                <a:lnTo>
                  <a:pt x="160540" y="288925"/>
                </a:lnTo>
                <a:lnTo>
                  <a:pt x="158775" y="289560"/>
                </a:lnTo>
                <a:lnTo>
                  <a:pt x="163753" y="290728"/>
                </a:lnTo>
                <a:close/>
              </a:path>
              <a:path w="541654" h="496569">
                <a:moveTo>
                  <a:pt x="170573" y="473163"/>
                </a:moveTo>
                <a:lnTo>
                  <a:pt x="168567" y="472668"/>
                </a:lnTo>
                <a:lnTo>
                  <a:pt x="164528" y="470801"/>
                </a:lnTo>
                <a:lnTo>
                  <a:pt x="165557" y="465797"/>
                </a:lnTo>
                <a:lnTo>
                  <a:pt x="165760" y="464769"/>
                </a:lnTo>
                <a:lnTo>
                  <a:pt x="166243" y="462407"/>
                </a:lnTo>
                <a:lnTo>
                  <a:pt x="165620" y="460489"/>
                </a:lnTo>
                <a:lnTo>
                  <a:pt x="164020" y="455599"/>
                </a:lnTo>
                <a:lnTo>
                  <a:pt x="161480" y="448945"/>
                </a:lnTo>
                <a:lnTo>
                  <a:pt x="161556" y="448246"/>
                </a:lnTo>
                <a:lnTo>
                  <a:pt x="162140" y="442290"/>
                </a:lnTo>
                <a:lnTo>
                  <a:pt x="159410" y="441921"/>
                </a:lnTo>
                <a:lnTo>
                  <a:pt x="156044" y="438683"/>
                </a:lnTo>
                <a:lnTo>
                  <a:pt x="155003" y="441337"/>
                </a:lnTo>
                <a:lnTo>
                  <a:pt x="154127" y="433895"/>
                </a:lnTo>
                <a:lnTo>
                  <a:pt x="162090" y="427799"/>
                </a:lnTo>
                <a:lnTo>
                  <a:pt x="160604" y="425627"/>
                </a:lnTo>
                <a:lnTo>
                  <a:pt x="158483" y="422503"/>
                </a:lnTo>
                <a:lnTo>
                  <a:pt x="151980" y="420001"/>
                </a:lnTo>
                <a:lnTo>
                  <a:pt x="146227" y="416001"/>
                </a:lnTo>
                <a:lnTo>
                  <a:pt x="145796" y="415582"/>
                </a:lnTo>
                <a:lnTo>
                  <a:pt x="143281" y="413169"/>
                </a:lnTo>
                <a:lnTo>
                  <a:pt x="141185" y="411175"/>
                </a:lnTo>
                <a:lnTo>
                  <a:pt x="136842" y="406234"/>
                </a:lnTo>
                <a:lnTo>
                  <a:pt x="138417" y="404723"/>
                </a:lnTo>
                <a:lnTo>
                  <a:pt x="138747" y="402526"/>
                </a:lnTo>
                <a:lnTo>
                  <a:pt x="139065" y="400456"/>
                </a:lnTo>
                <a:lnTo>
                  <a:pt x="141871" y="402539"/>
                </a:lnTo>
                <a:lnTo>
                  <a:pt x="140868" y="400697"/>
                </a:lnTo>
                <a:lnTo>
                  <a:pt x="139065" y="397433"/>
                </a:lnTo>
                <a:lnTo>
                  <a:pt x="134366" y="401955"/>
                </a:lnTo>
                <a:lnTo>
                  <a:pt x="132207" y="400583"/>
                </a:lnTo>
                <a:lnTo>
                  <a:pt x="131876" y="400367"/>
                </a:lnTo>
                <a:lnTo>
                  <a:pt x="125234" y="396138"/>
                </a:lnTo>
                <a:lnTo>
                  <a:pt x="123355" y="394944"/>
                </a:lnTo>
                <a:lnTo>
                  <a:pt x="123634" y="395922"/>
                </a:lnTo>
                <a:lnTo>
                  <a:pt x="117005" y="393788"/>
                </a:lnTo>
                <a:lnTo>
                  <a:pt x="116420" y="391883"/>
                </a:lnTo>
                <a:lnTo>
                  <a:pt x="115189" y="390042"/>
                </a:lnTo>
                <a:lnTo>
                  <a:pt x="104292" y="388581"/>
                </a:lnTo>
                <a:lnTo>
                  <a:pt x="100584" y="387261"/>
                </a:lnTo>
                <a:lnTo>
                  <a:pt x="96786" y="382905"/>
                </a:lnTo>
                <a:lnTo>
                  <a:pt x="95097" y="381825"/>
                </a:lnTo>
                <a:lnTo>
                  <a:pt x="99072" y="377875"/>
                </a:lnTo>
                <a:lnTo>
                  <a:pt x="99428" y="377520"/>
                </a:lnTo>
                <a:lnTo>
                  <a:pt x="94957" y="377329"/>
                </a:lnTo>
                <a:lnTo>
                  <a:pt x="94615" y="376555"/>
                </a:lnTo>
                <a:lnTo>
                  <a:pt x="94488" y="381444"/>
                </a:lnTo>
                <a:lnTo>
                  <a:pt x="92862" y="380377"/>
                </a:lnTo>
                <a:lnTo>
                  <a:pt x="89496" y="378206"/>
                </a:lnTo>
                <a:lnTo>
                  <a:pt x="83883" y="379183"/>
                </a:lnTo>
                <a:lnTo>
                  <a:pt x="78219" y="375818"/>
                </a:lnTo>
                <a:lnTo>
                  <a:pt x="73139" y="371741"/>
                </a:lnTo>
                <a:lnTo>
                  <a:pt x="69215" y="370573"/>
                </a:lnTo>
                <a:lnTo>
                  <a:pt x="70916" y="377088"/>
                </a:lnTo>
                <a:lnTo>
                  <a:pt x="66802" y="377139"/>
                </a:lnTo>
                <a:lnTo>
                  <a:pt x="70789" y="380936"/>
                </a:lnTo>
                <a:lnTo>
                  <a:pt x="78054" y="386664"/>
                </a:lnTo>
                <a:lnTo>
                  <a:pt x="74282" y="391782"/>
                </a:lnTo>
                <a:lnTo>
                  <a:pt x="73596" y="391185"/>
                </a:lnTo>
                <a:lnTo>
                  <a:pt x="72771" y="390766"/>
                </a:lnTo>
                <a:lnTo>
                  <a:pt x="71551" y="390906"/>
                </a:lnTo>
                <a:lnTo>
                  <a:pt x="73964" y="392315"/>
                </a:lnTo>
                <a:lnTo>
                  <a:pt x="74129" y="392125"/>
                </a:lnTo>
                <a:lnTo>
                  <a:pt x="74168" y="391947"/>
                </a:lnTo>
                <a:lnTo>
                  <a:pt x="74282" y="391795"/>
                </a:lnTo>
                <a:lnTo>
                  <a:pt x="77609" y="394563"/>
                </a:lnTo>
                <a:lnTo>
                  <a:pt x="76466" y="403402"/>
                </a:lnTo>
                <a:lnTo>
                  <a:pt x="82334" y="400240"/>
                </a:lnTo>
                <a:lnTo>
                  <a:pt x="81026" y="395516"/>
                </a:lnTo>
                <a:lnTo>
                  <a:pt x="78778" y="391096"/>
                </a:lnTo>
                <a:lnTo>
                  <a:pt x="83451" y="385826"/>
                </a:lnTo>
                <a:lnTo>
                  <a:pt x="90208" y="392087"/>
                </a:lnTo>
                <a:lnTo>
                  <a:pt x="91300" y="395871"/>
                </a:lnTo>
                <a:lnTo>
                  <a:pt x="97777" y="397129"/>
                </a:lnTo>
                <a:lnTo>
                  <a:pt x="98437" y="395935"/>
                </a:lnTo>
                <a:lnTo>
                  <a:pt x="103797" y="400558"/>
                </a:lnTo>
                <a:lnTo>
                  <a:pt x="102984" y="397713"/>
                </a:lnTo>
                <a:lnTo>
                  <a:pt x="107975" y="397370"/>
                </a:lnTo>
                <a:lnTo>
                  <a:pt x="112268" y="405307"/>
                </a:lnTo>
                <a:lnTo>
                  <a:pt x="115544" y="409498"/>
                </a:lnTo>
                <a:lnTo>
                  <a:pt x="111925" y="407479"/>
                </a:lnTo>
                <a:lnTo>
                  <a:pt x="106743" y="414045"/>
                </a:lnTo>
                <a:lnTo>
                  <a:pt x="109880" y="414223"/>
                </a:lnTo>
                <a:lnTo>
                  <a:pt x="108356" y="412572"/>
                </a:lnTo>
                <a:lnTo>
                  <a:pt x="113042" y="411238"/>
                </a:lnTo>
                <a:lnTo>
                  <a:pt x="112445" y="422757"/>
                </a:lnTo>
                <a:lnTo>
                  <a:pt x="113449" y="419366"/>
                </a:lnTo>
                <a:lnTo>
                  <a:pt x="119964" y="420611"/>
                </a:lnTo>
                <a:lnTo>
                  <a:pt x="121856" y="427355"/>
                </a:lnTo>
                <a:lnTo>
                  <a:pt x="123037" y="433108"/>
                </a:lnTo>
                <a:lnTo>
                  <a:pt x="114630" y="433654"/>
                </a:lnTo>
                <a:lnTo>
                  <a:pt x="113817" y="446214"/>
                </a:lnTo>
                <a:lnTo>
                  <a:pt x="111315" y="451091"/>
                </a:lnTo>
                <a:lnTo>
                  <a:pt x="104813" y="450938"/>
                </a:lnTo>
                <a:lnTo>
                  <a:pt x="99898" y="447954"/>
                </a:lnTo>
                <a:lnTo>
                  <a:pt x="95415" y="447103"/>
                </a:lnTo>
                <a:lnTo>
                  <a:pt x="104241" y="458343"/>
                </a:lnTo>
                <a:lnTo>
                  <a:pt x="110134" y="456641"/>
                </a:lnTo>
                <a:lnTo>
                  <a:pt x="113182" y="452043"/>
                </a:lnTo>
                <a:lnTo>
                  <a:pt x="113614" y="451396"/>
                </a:lnTo>
                <a:lnTo>
                  <a:pt x="114452" y="444995"/>
                </a:lnTo>
                <a:lnTo>
                  <a:pt x="116636" y="453605"/>
                </a:lnTo>
                <a:lnTo>
                  <a:pt x="120053" y="445744"/>
                </a:lnTo>
                <a:lnTo>
                  <a:pt x="121285" y="442912"/>
                </a:lnTo>
                <a:lnTo>
                  <a:pt x="124942" y="446951"/>
                </a:lnTo>
                <a:lnTo>
                  <a:pt x="122453" y="451789"/>
                </a:lnTo>
                <a:lnTo>
                  <a:pt x="122351" y="453263"/>
                </a:lnTo>
                <a:lnTo>
                  <a:pt x="122186" y="456768"/>
                </a:lnTo>
                <a:lnTo>
                  <a:pt x="128600" y="459016"/>
                </a:lnTo>
                <a:lnTo>
                  <a:pt x="133083" y="462673"/>
                </a:lnTo>
                <a:lnTo>
                  <a:pt x="132359" y="460311"/>
                </a:lnTo>
                <a:lnTo>
                  <a:pt x="131953" y="458190"/>
                </a:lnTo>
                <a:lnTo>
                  <a:pt x="131152" y="457454"/>
                </a:lnTo>
                <a:lnTo>
                  <a:pt x="135801" y="456539"/>
                </a:lnTo>
                <a:lnTo>
                  <a:pt x="137007" y="459270"/>
                </a:lnTo>
                <a:lnTo>
                  <a:pt x="137744" y="461784"/>
                </a:lnTo>
                <a:lnTo>
                  <a:pt x="137185" y="461822"/>
                </a:lnTo>
                <a:lnTo>
                  <a:pt x="140893" y="471144"/>
                </a:lnTo>
                <a:lnTo>
                  <a:pt x="143992" y="473367"/>
                </a:lnTo>
                <a:lnTo>
                  <a:pt x="149745" y="471487"/>
                </a:lnTo>
                <a:lnTo>
                  <a:pt x="146456" y="482092"/>
                </a:lnTo>
                <a:lnTo>
                  <a:pt x="150126" y="477723"/>
                </a:lnTo>
                <a:lnTo>
                  <a:pt x="159346" y="484289"/>
                </a:lnTo>
                <a:lnTo>
                  <a:pt x="160147" y="486181"/>
                </a:lnTo>
                <a:lnTo>
                  <a:pt x="161074" y="484047"/>
                </a:lnTo>
                <a:lnTo>
                  <a:pt x="162928" y="479894"/>
                </a:lnTo>
                <a:lnTo>
                  <a:pt x="166789" y="483958"/>
                </a:lnTo>
                <a:lnTo>
                  <a:pt x="169481" y="485165"/>
                </a:lnTo>
                <a:lnTo>
                  <a:pt x="165214" y="480199"/>
                </a:lnTo>
                <a:lnTo>
                  <a:pt x="164617" y="479640"/>
                </a:lnTo>
                <a:lnTo>
                  <a:pt x="163487" y="478599"/>
                </a:lnTo>
                <a:lnTo>
                  <a:pt x="167614" y="477608"/>
                </a:lnTo>
                <a:lnTo>
                  <a:pt x="167741" y="477177"/>
                </a:lnTo>
                <a:lnTo>
                  <a:pt x="167563" y="476046"/>
                </a:lnTo>
                <a:lnTo>
                  <a:pt x="169570" y="474116"/>
                </a:lnTo>
                <a:lnTo>
                  <a:pt x="170573" y="473163"/>
                </a:lnTo>
                <a:close/>
              </a:path>
              <a:path w="541654" h="496569">
                <a:moveTo>
                  <a:pt x="172097" y="473544"/>
                </a:moveTo>
                <a:lnTo>
                  <a:pt x="170789" y="472948"/>
                </a:lnTo>
                <a:lnTo>
                  <a:pt x="170573" y="473163"/>
                </a:lnTo>
                <a:lnTo>
                  <a:pt x="172097" y="473544"/>
                </a:lnTo>
                <a:close/>
              </a:path>
              <a:path w="541654" h="496569">
                <a:moveTo>
                  <a:pt x="173926" y="476656"/>
                </a:moveTo>
                <a:lnTo>
                  <a:pt x="173799" y="476364"/>
                </a:lnTo>
                <a:lnTo>
                  <a:pt x="173634" y="476059"/>
                </a:lnTo>
                <a:lnTo>
                  <a:pt x="173482" y="475780"/>
                </a:lnTo>
                <a:lnTo>
                  <a:pt x="173291" y="476338"/>
                </a:lnTo>
                <a:lnTo>
                  <a:pt x="173482" y="476440"/>
                </a:lnTo>
                <a:lnTo>
                  <a:pt x="173710" y="476567"/>
                </a:lnTo>
                <a:lnTo>
                  <a:pt x="173926" y="476656"/>
                </a:lnTo>
                <a:close/>
              </a:path>
              <a:path w="541654" h="496569">
                <a:moveTo>
                  <a:pt x="180809" y="332841"/>
                </a:moveTo>
                <a:lnTo>
                  <a:pt x="176644" y="329438"/>
                </a:lnTo>
                <a:lnTo>
                  <a:pt x="178485" y="335584"/>
                </a:lnTo>
                <a:lnTo>
                  <a:pt x="180809" y="332841"/>
                </a:lnTo>
                <a:close/>
              </a:path>
              <a:path w="541654" h="496569">
                <a:moveTo>
                  <a:pt x="182422" y="334149"/>
                </a:moveTo>
                <a:lnTo>
                  <a:pt x="182143" y="331254"/>
                </a:lnTo>
                <a:lnTo>
                  <a:pt x="180809" y="332841"/>
                </a:lnTo>
                <a:lnTo>
                  <a:pt x="182422" y="334149"/>
                </a:lnTo>
                <a:close/>
              </a:path>
              <a:path w="541654" h="496569">
                <a:moveTo>
                  <a:pt x="184607" y="495033"/>
                </a:moveTo>
                <a:lnTo>
                  <a:pt x="184442" y="495084"/>
                </a:lnTo>
                <a:lnTo>
                  <a:pt x="184607" y="495033"/>
                </a:lnTo>
                <a:close/>
              </a:path>
              <a:path w="541654" h="496569">
                <a:moveTo>
                  <a:pt x="187299" y="471411"/>
                </a:moveTo>
                <a:lnTo>
                  <a:pt x="187236" y="470560"/>
                </a:lnTo>
                <a:lnTo>
                  <a:pt x="187096" y="468884"/>
                </a:lnTo>
                <a:lnTo>
                  <a:pt x="187020" y="468198"/>
                </a:lnTo>
                <a:lnTo>
                  <a:pt x="186728" y="467512"/>
                </a:lnTo>
                <a:lnTo>
                  <a:pt x="183578" y="459892"/>
                </a:lnTo>
                <a:lnTo>
                  <a:pt x="176555" y="463461"/>
                </a:lnTo>
                <a:lnTo>
                  <a:pt x="173177" y="465721"/>
                </a:lnTo>
                <a:lnTo>
                  <a:pt x="172199" y="460705"/>
                </a:lnTo>
                <a:lnTo>
                  <a:pt x="166916" y="461746"/>
                </a:lnTo>
                <a:lnTo>
                  <a:pt x="170942" y="465721"/>
                </a:lnTo>
                <a:lnTo>
                  <a:pt x="171272" y="467741"/>
                </a:lnTo>
                <a:lnTo>
                  <a:pt x="170218" y="468858"/>
                </a:lnTo>
                <a:lnTo>
                  <a:pt x="171183" y="468769"/>
                </a:lnTo>
                <a:lnTo>
                  <a:pt x="171399" y="468337"/>
                </a:lnTo>
                <a:lnTo>
                  <a:pt x="171284" y="467741"/>
                </a:lnTo>
                <a:lnTo>
                  <a:pt x="171704" y="467283"/>
                </a:lnTo>
                <a:lnTo>
                  <a:pt x="172643" y="466966"/>
                </a:lnTo>
                <a:lnTo>
                  <a:pt x="173799" y="469760"/>
                </a:lnTo>
                <a:lnTo>
                  <a:pt x="172148" y="473557"/>
                </a:lnTo>
                <a:lnTo>
                  <a:pt x="172847" y="474560"/>
                </a:lnTo>
                <a:lnTo>
                  <a:pt x="173482" y="475780"/>
                </a:lnTo>
                <a:lnTo>
                  <a:pt x="174117" y="473811"/>
                </a:lnTo>
                <a:lnTo>
                  <a:pt x="175628" y="469112"/>
                </a:lnTo>
                <a:lnTo>
                  <a:pt x="178130" y="472541"/>
                </a:lnTo>
                <a:lnTo>
                  <a:pt x="181317" y="472490"/>
                </a:lnTo>
                <a:lnTo>
                  <a:pt x="183553" y="472744"/>
                </a:lnTo>
                <a:lnTo>
                  <a:pt x="184619" y="470306"/>
                </a:lnTo>
                <a:lnTo>
                  <a:pt x="187299" y="471411"/>
                </a:lnTo>
                <a:close/>
              </a:path>
              <a:path w="541654" h="496569">
                <a:moveTo>
                  <a:pt x="189204" y="262432"/>
                </a:moveTo>
                <a:lnTo>
                  <a:pt x="179781" y="256400"/>
                </a:lnTo>
                <a:lnTo>
                  <a:pt x="178739" y="260553"/>
                </a:lnTo>
                <a:lnTo>
                  <a:pt x="177888" y="260858"/>
                </a:lnTo>
                <a:lnTo>
                  <a:pt x="175501" y="257937"/>
                </a:lnTo>
                <a:lnTo>
                  <a:pt x="174371" y="264922"/>
                </a:lnTo>
                <a:lnTo>
                  <a:pt x="181533" y="263931"/>
                </a:lnTo>
                <a:lnTo>
                  <a:pt x="184670" y="265633"/>
                </a:lnTo>
                <a:lnTo>
                  <a:pt x="184492" y="265188"/>
                </a:lnTo>
                <a:lnTo>
                  <a:pt x="184175" y="264744"/>
                </a:lnTo>
                <a:lnTo>
                  <a:pt x="184073" y="264325"/>
                </a:lnTo>
                <a:lnTo>
                  <a:pt x="189204" y="262432"/>
                </a:lnTo>
                <a:close/>
              </a:path>
              <a:path w="541654" h="496569">
                <a:moveTo>
                  <a:pt x="189395" y="481482"/>
                </a:moveTo>
                <a:lnTo>
                  <a:pt x="185559" y="477405"/>
                </a:lnTo>
                <a:lnTo>
                  <a:pt x="183527" y="482231"/>
                </a:lnTo>
                <a:lnTo>
                  <a:pt x="177888" y="478624"/>
                </a:lnTo>
                <a:lnTo>
                  <a:pt x="173913" y="476669"/>
                </a:lnTo>
                <a:lnTo>
                  <a:pt x="174688" y="478459"/>
                </a:lnTo>
                <a:lnTo>
                  <a:pt x="175323" y="480314"/>
                </a:lnTo>
                <a:lnTo>
                  <a:pt x="177546" y="481317"/>
                </a:lnTo>
                <a:lnTo>
                  <a:pt x="174066" y="485787"/>
                </a:lnTo>
                <a:lnTo>
                  <a:pt x="171208" y="486752"/>
                </a:lnTo>
                <a:lnTo>
                  <a:pt x="175907" y="492671"/>
                </a:lnTo>
                <a:lnTo>
                  <a:pt x="178308" y="490867"/>
                </a:lnTo>
                <a:lnTo>
                  <a:pt x="179489" y="493153"/>
                </a:lnTo>
                <a:lnTo>
                  <a:pt x="181190" y="496036"/>
                </a:lnTo>
                <a:lnTo>
                  <a:pt x="184340" y="495109"/>
                </a:lnTo>
                <a:lnTo>
                  <a:pt x="179984" y="491083"/>
                </a:lnTo>
                <a:lnTo>
                  <a:pt x="179260" y="490435"/>
                </a:lnTo>
                <a:lnTo>
                  <a:pt x="181825" y="486346"/>
                </a:lnTo>
                <a:lnTo>
                  <a:pt x="187413" y="482752"/>
                </a:lnTo>
                <a:lnTo>
                  <a:pt x="189395" y="481482"/>
                </a:lnTo>
                <a:close/>
              </a:path>
              <a:path w="541654" h="496569">
                <a:moveTo>
                  <a:pt x="192570" y="333095"/>
                </a:moveTo>
                <a:lnTo>
                  <a:pt x="187109" y="331292"/>
                </a:lnTo>
                <a:lnTo>
                  <a:pt x="183210" y="334784"/>
                </a:lnTo>
                <a:lnTo>
                  <a:pt x="182422" y="334149"/>
                </a:lnTo>
                <a:lnTo>
                  <a:pt x="183045" y="340741"/>
                </a:lnTo>
                <a:lnTo>
                  <a:pt x="188036" y="340791"/>
                </a:lnTo>
                <a:lnTo>
                  <a:pt x="186080" y="337591"/>
                </a:lnTo>
                <a:lnTo>
                  <a:pt x="189014" y="335559"/>
                </a:lnTo>
                <a:lnTo>
                  <a:pt x="192570" y="333095"/>
                </a:lnTo>
                <a:close/>
              </a:path>
              <a:path w="541654" h="496569">
                <a:moveTo>
                  <a:pt x="196989" y="339280"/>
                </a:moveTo>
                <a:lnTo>
                  <a:pt x="196240" y="338569"/>
                </a:lnTo>
                <a:lnTo>
                  <a:pt x="194335" y="332397"/>
                </a:lnTo>
                <a:lnTo>
                  <a:pt x="193332" y="338734"/>
                </a:lnTo>
                <a:lnTo>
                  <a:pt x="196989" y="339280"/>
                </a:lnTo>
                <a:close/>
              </a:path>
              <a:path w="541654" h="496569">
                <a:moveTo>
                  <a:pt x="197739" y="339394"/>
                </a:moveTo>
                <a:lnTo>
                  <a:pt x="196989" y="339280"/>
                </a:lnTo>
                <a:lnTo>
                  <a:pt x="197688" y="339953"/>
                </a:lnTo>
                <a:lnTo>
                  <a:pt x="197739" y="339394"/>
                </a:lnTo>
                <a:close/>
              </a:path>
              <a:path w="541654" h="496569">
                <a:moveTo>
                  <a:pt x="217817" y="257086"/>
                </a:moveTo>
                <a:lnTo>
                  <a:pt x="215493" y="259016"/>
                </a:lnTo>
                <a:lnTo>
                  <a:pt x="214426" y="262280"/>
                </a:lnTo>
                <a:lnTo>
                  <a:pt x="217817" y="257086"/>
                </a:lnTo>
                <a:close/>
              </a:path>
              <a:path w="541654" h="496569">
                <a:moveTo>
                  <a:pt x="220535" y="286575"/>
                </a:moveTo>
                <a:lnTo>
                  <a:pt x="219633" y="285508"/>
                </a:lnTo>
                <a:lnTo>
                  <a:pt x="219544" y="285813"/>
                </a:lnTo>
                <a:lnTo>
                  <a:pt x="220535" y="286575"/>
                </a:lnTo>
                <a:close/>
              </a:path>
              <a:path w="541654" h="496569">
                <a:moveTo>
                  <a:pt x="220675" y="280136"/>
                </a:moveTo>
                <a:lnTo>
                  <a:pt x="220649" y="279488"/>
                </a:lnTo>
                <a:lnTo>
                  <a:pt x="220052" y="279057"/>
                </a:lnTo>
                <a:lnTo>
                  <a:pt x="218554" y="277990"/>
                </a:lnTo>
                <a:lnTo>
                  <a:pt x="214007" y="278257"/>
                </a:lnTo>
                <a:lnTo>
                  <a:pt x="212877" y="278003"/>
                </a:lnTo>
                <a:lnTo>
                  <a:pt x="209499" y="277253"/>
                </a:lnTo>
                <a:lnTo>
                  <a:pt x="209016" y="275983"/>
                </a:lnTo>
                <a:lnTo>
                  <a:pt x="207429" y="271894"/>
                </a:lnTo>
                <a:lnTo>
                  <a:pt x="207010" y="274002"/>
                </a:lnTo>
                <a:lnTo>
                  <a:pt x="204317" y="274053"/>
                </a:lnTo>
                <a:lnTo>
                  <a:pt x="201828" y="275031"/>
                </a:lnTo>
                <a:lnTo>
                  <a:pt x="203593" y="270891"/>
                </a:lnTo>
                <a:lnTo>
                  <a:pt x="204800" y="268046"/>
                </a:lnTo>
                <a:lnTo>
                  <a:pt x="196850" y="264401"/>
                </a:lnTo>
                <a:lnTo>
                  <a:pt x="192887" y="262966"/>
                </a:lnTo>
                <a:lnTo>
                  <a:pt x="193332" y="269532"/>
                </a:lnTo>
                <a:lnTo>
                  <a:pt x="189357" y="263334"/>
                </a:lnTo>
                <a:lnTo>
                  <a:pt x="187731" y="268732"/>
                </a:lnTo>
                <a:lnTo>
                  <a:pt x="187096" y="268643"/>
                </a:lnTo>
                <a:lnTo>
                  <a:pt x="186626" y="268097"/>
                </a:lnTo>
                <a:lnTo>
                  <a:pt x="186118" y="267639"/>
                </a:lnTo>
                <a:lnTo>
                  <a:pt x="186156" y="268033"/>
                </a:lnTo>
                <a:lnTo>
                  <a:pt x="185991" y="269316"/>
                </a:lnTo>
                <a:lnTo>
                  <a:pt x="185381" y="270548"/>
                </a:lnTo>
                <a:lnTo>
                  <a:pt x="184061" y="272961"/>
                </a:lnTo>
                <a:lnTo>
                  <a:pt x="177711" y="273342"/>
                </a:lnTo>
                <a:lnTo>
                  <a:pt x="178485" y="268262"/>
                </a:lnTo>
                <a:lnTo>
                  <a:pt x="176809" y="273672"/>
                </a:lnTo>
                <a:lnTo>
                  <a:pt x="173875" y="272783"/>
                </a:lnTo>
                <a:lnTo>
                  <a:pt x="170700" y="266280"/>
                </a:lnTo>
                <a:lnTo>
                  <a:pt x="176199" y="266217"/>
                </a:lnTo>
                <a:lnTo>
                  <a:pt x="166027" y="261264"/>
                </a:lnTo>
                <a:lnTo>
                  <a:pt x="169329" y="266293"/>
                </a:lnTo>
                <a:lnTo>
                  <a:pt x="169214" y="267093"/>
                </a:lnTo>
                <a:lnTo>
                  <a:pt x="167335" y="273062"/>
                </a:lnTo>
                <a:lnTo>
                  <a:pt x="166243" y="278485"/>
                </a:lnTo>
                <a:lnTo>
                  <a:pt x="172618" y="279958"/>
                </a:lnTo>
                <a:lnTo>
                  <a:pt x="176974" y="283210"/>
                </a:lnTo>
                <a:lnTo>
                  <a:pt x="179844" y="291896"/>
                </a:lnTo>
                <a:lnTo>
                  <a:pt x="186461" y="288505"/>
                </a:lnTo>
                <a:lnTo>
                  <a:pt x="186804" y="293928"/>
                </a:lnTo>
                <a:lnTo>
                  <a:pt x="195326" y="295059"/>
                </a:lnTo>
                <a:lnTo>
                  <a:pt x="215785" y="297764"/>
                </a:lnTo>
                <a:lnTo>
                  <a:pt x="216725" y="295376"/>
                </a:lnTo>
                <a:lnTo>
                  <a:pt x="217741" y="292658"/>
                </a:lnTo>
                <a:lnTo>
                  <a:pt x="218846" y="289699"/>
                </a:lnTo>
                <a:lnTo>
                  <a:pt x="218020" y="283591"/>
                </a:lnTo>
                <a:lnTo>
                  <a:pt x="219633" y="285508"/>
                </a:lnTo>
                <a:lnTo>
                  <a:pt x="220129" y="283870"/>
                </a:lnTo>
                <a:lnTo>
                  <a:pt x="220548" y="282498"/>
                </a:lnTo>
                <a:lnTo>
                  <a:pt x="220675" y="280136"/>
                </a:lnTo>
                <a:close/>
              </a:path>
              <a:path w="541654" h="496569">
                <a:moveTo>
                  <a:pt x="221678" y="246011"/>
                </a:moveTo>
                <a:lnTo>
                  <a:pt x="213575" y="240677"/>
                </a:lnTo>
                <a:lnTo>
                  <a:pt x="214795" y="246849"/>
                </a:lnTo>
                <a:lnTo>
                  <a:pt x="215480" y="250418"/>
                </a:lnTo>
                <a:lnTo>
                  <a:pt x="219710" y="244894"/>
                </a:lnTo>
                <a:lnTo>
                  <a:pt x="221678" y="246011"/>
                </a:lnTo>
                <a:close/>
              </a:path>
              <a:path w="541654" h="496569">
                <a:moveTo>
                  <a:pt x="222554" y="286448"/>
                </a:moveTo>
                <a:lnTo>
                  <a:pt x="221945" y="287680"/>
                </a:lnTo>
                <a:lnTo>
                  <a:pt x="220535" y="286575"/>
                </a:lnTo>
                <a:lnTo>
                  <a:pt x="222186" y="288544"/>
                </a:lnTo>
                <a:lnTo>
                  <a:pt x="222326" y="287731"/>
                </a:lnTo>
                <a:lnTo>
                  <a:pt x="222554" y="286448"/>
                </a:lnTo>
                <a:close/>
              </a:path>
              <a:path w="541654" h="496569">
                <a:moveTo>
                  <a:pt x="224243" y="254939"/>
                </a:moveTo>
                <a:lnTo>
                  <a:pt x="223189" y="253669"/>
                </a:lnTo>
                <a:lnTo>
                  <a:pt x="220954" y="251409"/>
                </a:lnTo>
                <a:lnTo>
                  <a:pt x="218287" y="251218"/>
                </a:lnTo>
                <a:lnTo>
                  <a:pt x="217360" y="256997"/>
                </a:lnTo>
                <a:lnTo>
                  <a:pt x="222427" y="254520"/>
                </a:lnTo>
                <a:lnTo>
                  <a:pt x="224243" y="254939"/>
                </a:lnTo>
                <a:close/>
              </a:path>
              <a:path w="541654" h="496569">
                <a:moveTo>
                  <a:pt x="224485" y="293357"/>
                </a:moveTo>
                <a:lnTo>
                  <a:pt x="220713" y="290131"/>
                </a:lnTo>
                <a:lnTo>
                  <a:pt x="221322" y="295706"/>
                </a:lnTo>
                <a:lnTo>
                  <a:pt x="224485" y="293357"/>
                </a:lnTo>
                <a:close/>
              </a:path>
              <a:path w="541654" h="496569">
                <a:moveTo>
                  <a:pt x="225323" y="286207"/>
                </a:moveTo>
                <a:lnTo>
                  <a:pt x="223774" y="283972"/>
                </a:lnTo>
                <a:lnTo>
                  <a:pt x="222554" y="286435"/>
                </a:lnTo>
                <a:lnTo>
                  <a:pt x="225323" y="286207"/>
                </a:lnTo>
                <a:close/>
              </a:path>
              <a:path w="541654" h="496569">
                <a:moveTo>
                  <a:pt x="226199" y="264414"/>
                </a:moveTo>
                <a:lnTo>
                  <a:pt x="221564" y="261048"/>
                </a:lnTo>
                <a:lnTo>
                  <a:pt x="218871" y="265112"/>
                </a:lnTo>
                <a:lnTo>
                  <a:pt x="226199" y="264414"/>
                </a:lnTo>
                <a:close/>
              </a:path>
              <a:path w="541654" h="496569">
                <a:moveTo>
                  <a:pt x="227101" y="262826"/>
                </a:moveTo>
                <a:lnTo>
                  <a:pt x="227012" y="261607"/>
                </a:lnTo>
                <a:lnTo>
                  <a:pt x="226606" y="262597"/>
                </a:lnTo>
                <a:lnTo>
                  <a:pt x="227101" y="262826"/>
                </a:lnTo>
                <a:close/>
              </a:path>
              <a:path w="541654" h="496569">
                <a:moveTo>
                  <a:pt x="227253" y="265176"/>
                </a:moveTo>
                <a:lnTo>
                  <a:pt x="227190" y="264312"/>
                </a:lnTo>
                <a:lnTo>
                  <a:pt x="226199" y="264414"/>
                </a:lnTo>
                <a:lnTo>
                  <a:pt x="227253" y="265176"/>
                </a:lnTo>
                <a:close/>
              </a:path>
              <a:path w="541654" h="496569">
                <a:moveTo>
                  <a:pt x="227698" y="304711"/>
                </a:moveTo>
                <a:lnTo>
                  <a:pt x="223799" y="304393"/>
                </a:lnTo>
                <a:lnTo>
                  <a:pt x="225742" y="305892"/>
                </a:lnTo>
                <a:lnTo>
                  <a:pt x="227698" y="304711"/>
                </a:lnTo>
                <a:close/>
              </a:path>
              <a:path w="541654" h="496569">
                <a:moveTo>
                  <a:pt x="229501" y="255625"/>
                </a:moveTo>
                <a:lnTo>
                  <a:pt x="226593" y="255054"/>
                </a:lnTo>
                <a:lnTo>
                  <a:pt x="227012" y="261607"/>
                </a:lnTo>
                <a:lnTo>
                  <a:pt x="229501" y="255625"/>
                </a:lnTo>
                <a:close/>
              </a:path>
              <a:path w="541654" h="496569">
                <a:moveTo>
                  <a:pt x="229552" y="321106"/>
                </a:moveTo>
                <a:lnTo>
                  <a:pt x="229349" y="319849"/>
                </a:lnTo>
                <a:lnTo>
                  <a:pt x="228777" y="321043"/>
                </a:lnTo>
                <a:lnTo>
                  <a:pt x="229552" y="321106"/>
                </a:lnTo>
                <a:close/>
              </a:path>
              <a:path w="541654" h="496569">
                <a:moveTo>
                  <a:pt x="230416" y="326351"/>
                </a:moveTo>
                <a:lnTo>
                  <a:pt x="230035" y="324002"/>
                </a:lnTo>
                <a:lnTo>
                  <a:pt x="229031" y="324104"/>
                </a:lnTo>
                <a:lnTo>
                  <a:pt x="228041" y="324269"/>
                </a:lnTo>
                <a:lnTo>
                  <a:pt x="227063" y="324815"/>
                </a:lnTo>
                <a:lnTo>
                  <a:pt x="230416" y="326351"/>
                </a:lnTo>
                <a:close/>
              </a:path>
              <a:path w="541654" h="496569">
                <a:moveTo>
                  <a:pt x="231648" y="305054"/>
                </a:moveTo>
                <a:close/>
              </a:path>
              <a:path w="541654" h="496569">
                <a:moveTo>
                  <a:pt x="233883" y="261480"/>
                </a:moveTo>
                <a:lnTo>
                  <a:pt x="233705" y="258381"/>
                </a:lnTo>
                <a:lnTo>
                  <a:pt x="233438" y="259715"/>
                </a:lnTo>
                <a:lnTo>
                  <a:pt x="232460" y="261264"/>
                </a:lnTo>
                <a:lnTo>
                  <a:pt x="232041" y="262077"/>
                </a:lnTo>
                <a:lnTo>
                  <a:pt x="228714" y="263575"/>
                </a:lnTo>
                <a:lnTo>
                  <a:pt x="227101" y="262826"/>
                </a:lnTo>
                <a:lnTo>
                  <a:pt x="227152" y="263728"/>
                </a:lnTo>
                <a:lnTo>
                  <a:pt x="229755" y="264071"/>
                </a:lnTo>
                <a:lnTo>
                  <a:pt x="232422" y="264426"/>
                </a:lnTo>
                <a:lnTo>
                  <a:pt x="232600" y="264083"/>
                </a:lnTo>
                <a:lnTo>
                  <a:pt x="233883" y="261480"/>
                </a:lnTo>
                <a:close/>
              </a:path>
              <a:path w="541654" h="496569">
                <a:moveTo>
                  <a:pt x="236651" y="265722"/>
                </a:moveTo>
                <a:lnTo>
                  <a:pt x="231914" y="265455"/>
                </a:lnTo>
                <a:lnTo>
                  <a:pt x="232156" y="264972"/>
                </a:lnTo>
                <a:lnTo>
                  <a:pt x="229717" y="264655"/>
                </a:lnTo>
                <a:lnTo>
                  <a:pt x="229425" y="269925"/>
                </a:lnTo>
                <a:lnTo>
                  <a:pt x="230632" y="267474"/>
                </a:lnTo>
                <a:lnTo>
                  <a:pt x="234162" y="266852"/>
                </a:lnTo>
                <a:lnTo>
                  <a:pt x="236042" y="266001"/>
                </a:lnTo>
                <a:lnTo>
                  <a:pt x="236651" y="265722"/>
                </a:lnTo>
                <a:close/>
              </a:path>
              <a:path w="541654" h="496569">
                <a:moveTo>
                  <a:pt x="239928" y="274802"/>
                </a:moveTo>
                <a:lnTo>
                  <a:pt x="239166" y="268389"/>
                </a:lnTo>
                <a:lnTo>
                  <a:pt x="237972" y="270865"/>
                </a:lnTo>
                <a:lnTo>
                  <a:pt x="238810" y="270459"/>
                </a:lnTo>
                <a:lnTo>
                  <a:pt x="239928" y="274802"/>
                </a:lnTo>
                <a:close/>
              </a:path>
              <a:path w="541654" h="496569">
                <a:moveTo>
                  <a:pt x="249478" y="297827"/>
                </a:moveTo>
                <a:lnTo>
                  <a:pt x="247357" y="294830"/>
                </a:lnTo>
                <a:lnTo>
                  <a:pt x="248056" y="297205"/>
                </a:lnTo>
                <a:lnTo>
                  <a:pt x="248754" y="297903"/>
                </a:lnTo>
                <a:lnTo>
                  <a:pt x="249478" y="297827"/>
                </a:lnTo>
                <a:close/>
              </a:path>
              <a:path w="541654" h="496569">
                <a:moveTo>
                  <a:pt x="250583" y="229806"/>
                </a:moveTo>
                <a:lnTo>
                  <a:pt x="250355" y="222072"/>
                </a:lnTo>
                <a:lnTo>
                  <a:pt x="249796" y="222656"/>
                </a:lnTo>
                <a:lnTo>
                  <a:pt x="249072" y="223431"/>
                </a:lnTo>
                <a:lnTo>
                  <a:pt x="247650" y="224713"/>
                </a:lnTo>
                <a:lnTo>
                  <a:pt x="250583" y="229806"/>
                </a:lnTo>
                <a:close/>
              </a:path>
              <a:path w="541654" h="496569">
                <a:moveTo>
                  <a:pt x="250939" y="221526"/>
                </a:moveTo>
                <a:lnTo>
                  <a:pt x="250710" y="221284"/>
                </a:lnTo>
                <a:lnTo>
                  <a:pt x="250494" y="221068"/>
                </a:lnTo>
                <a:lnTo>
                  <a:pt x="250304" y="220649"/>
                </a:lnTo>
                <a:lnTo>
                  <a:pt x="250355" y="222072"/>
                </a:lnTo>
                <a:lnTo>
                  <a:pt x="250558" y="221843"/>
                </a:lnTo>
                <a:lnTo>
                  <a:pt x="250761" y="221665"/>
                </a:lnTo>
                <a:lnTo>
                  <a:pt x="250939" y="221526"/>
                </a:lnTo>
                <a:close/>
              </a:path>
              <a:path w="541654" h="496569">
                <a:moveTo>
                  <a:pt x="255892" y="218986"/>
                </a:moveTo>
                <a:lnTo>
                  <a:pt x="254749" y="216611"/>
                </a:lnTo>
                <a:lnTo>
                  <a:pt x="254939" y="217462"/>
                </a:lnTo>
                <a:lnTo>
                  <a:pt x="255892" y="218986"/>
                </a:lnTo>
                <a:close/>
              </a:path>
              <a:path w="541654" h="496569">
                <a:moveTo>
                  <a:pt x="256273" y="219595"/>
                </a:moveTo>
                <a:lnTo>
                  <a:pt x="255892" y="218986"/>
                </a:lnTo>
                <a:lnTo>
                  <a:pt x="256222" y="219659"/>
                </a:lnTo>
                <a:close/>
              </a:path>
              <a:path w="541654" h="496569">
                <a:moveTo>
                  <a:pt x="257060" y="221411"/>
                </a:moveTo>
                <a:lnTo>
                  <a:pt x="256870" y="220992"/>
                </a:lnTo>
                <a:lnTo>
                  <a:pt x="256222" y="219659"/>
                </a:lnTo>
                <a:lnTo>
                  <a:pt x="254901" y="221183"/>
                </a:lnTo>
                <a:lnTo>
                  <a:pt x="252336" y="220878"/>
                </a:lnTo>
                <a:lnTo>
                  <a:pt x="251714" y="220865"/>
                </a:lnTo>
                <a:lnTo>
                  <a:pt x="250939" y="221526"/>
                </a:lnTo>
                <a:lnTo>
                  <a:pt x="252628" y="223354"/>
                </a:lnTo>
                <a:lnTo>
                  <a:pt x="255549" y="220814"/>
                </a:lnTo>
                <a:lnTo>
                  <a:pt x="257060" y="221411"/>
                </a:lnTo>
                <a:close/>
              </a:path>
              <a:path w="541654" h="496569">
                <a:moveTo>
                  <a:pt x="257708" y="331216"/>
                </a:moveTo>
                <a:lnTo>
                  <a:pt x="257314" y="330212"/>
                </a:lnTo>
                <a:lnTo>
                  <a:pt x="256489" y="328117"/>
                </a:lnTo>
                <a:lnTo>
                  <a:pt x="253580" y="328599"/>
                </a:lnTo>
                <a:lnTo>
                  <a:pt x="250215" y="329260"/>
                </a:lnTo>
                <a:lnTo>
                  <a:pt x="247662" y="326707"/>
                </a:lnTo>
                <a:lnTo>
                  <a:pt x="245732" y="324078"/>
                </a:lnTo>
                <a:lnTo>
                  <a:pt x="244348" y="322199"/>
                </a:lnTo>
                <a:lnTo>
                  <a:pt x="252069" y="319697"/>
                </a:lnTo>
                <a:lnTo>
                  <a:pt x="251231" y="313994"/>
                </a:lnTo>
                <a:lnTo>
                  <a:pt x="245275" y="315137"/>
                </a:lnTo>
                <a:lnTo>
                  <a:pt x="242138" y="320421"/>
                </a:lnTo>
                <a:lnTo>
                  <a:pt x="240042" y="323329"/>
                </a:lnTo>
                <a:lnTo>
                  <a:pt x="239788" y="322795"/>
                </a:lnTo>
                <a:lnTo>
                  <a:pt x="237159" y="317373"/>
                </a:lnTo>
                <a:lnTo>
                  <a:pt x="239699" y="313232"/>
                </a:lnTo>
                <a:lnTo>
                  <a:pt x="236410" y="311734"/>
                </a:lnTo>
                <a:lnTo>
                  <a:pt x="234962" y="309003"/>
                </a:lnTo>
                <a:lnTo>
                  <a:pt x="234327" y="307809"/>
                </a:lnTo>
                <a:lnTo>
                  <a:pt x="231648" y="305054"/>
                </a:lnTo>
                <a:lnTo>
                  <a:pt x="231216" y="306006"/>
                </a:lnTo>
                <a:lnTo>
                  <a:pt x="230517" y="307060"/>
                </a:lnTo>
                <a:lnTo>
                  <a:pt x="228701" y="308178"/>
                </a:lnTo>
                <a:lnTo>
                  <a:pt x="225742" y="305892"/>
                </a:lnTo>
                <a:lnTo>
                  <a:pt x="222034" y="308127"/>
                </a:lnTo>
                <a:lnTo>
                  <a:pt x="223240" y="313296"/>
                </a:lnTo>
                <a:lnTo>
                  <a:pt x="227939" y="314833"/>
                </a:lnTo>
                <a:lnTo>
                  <a:pt x="232143" y="316407"/>
                </a:lnTo>
                <a:lnTo>
                  <a:pt x="231838" y="321741"/>
                </a:lnTo>
                <a:lnTo>
                  <a:pt x="230746" y="321208"/>
                </a:lnTo>
                <a:lnTo>
                  <a:pt x="229552" y="321106"/>
                </a:lnTo>
                <a:lnTo>
                  <a:pt x="230035" y="324002"/>
                </a:lnTo>
                <a:lnTo>
                  <a:pt x="236778" y="325437"/>
                </a:lnTo>
                <a:lnTo>
                  <a:pt x="243649" y="329234"/>
                </a:lnTo>
                <a:lnTo>
                  <a:pt x="250634" y="332219"/>
                </a:lnTo>
                <a:lnTo>
                  <a:pt x="257708" y="331216"/>
                </a:lnTo>
                <a:close/>
              </a:path>
              <a:path w="541654" h="496569">
                <a:moveTo>
                  <a:pt x="258013" y="223380"/>
                </a:moveTo>
                <a:lnTo>
                  <a:pt x="257937" y="222135"/>
                </a:lnTo>
                <a:lnTo>
                  <a:pt x="257556" y="221615"/>
                </a:lnTo>
                <a:lnTo>
                  <a:pt x="257060" y="221411"/>
                </a:lnTo>
                <a:lnTo>
                  <a:pt x="258013" y="223380"/>
                </a:lnTo>
                <a:close/>
              </a:path>
              <a:path w="541654" h="496569">
                <a:moveTo>
                  <a:pt x="259499" y="379272"/>
                </a:moveTo>
                <a:lnTo>
                  <a:pt x="258991" y="375983"/>
                </a:lnTo>
                <a:lnTo>
                  <a:pt x="258318" y="371538"/>
                </a:lnTo>
                <a:lnTo>
                  <a:pt x="243306" y="367550"/>
                </a:lnTo>
                <a:lnTo>
                  <a:pt x="243801" y="366344"/>
                </a:lnTo>
                <a:lnTo>
                  <a:pt x="241592" y="364617"/>
                </a:lnTo>
                <a:lnTo>
                  <a:pt x="241312" y="364401"/>
                </a:lnTo>
                <a:lnTo>
                  <a:pt x="241274" y="360565"/>
                </a:lnTo>
                <a:lnTo>
                  <a:pt x="240919" y="357225"/>
                </a:lnTo>
                <a:lnTo>
                  <a:pt x="237439" y="356819"/>
                </a:lnTo>
                <a:lnTo>
                  <a:pt x="239191" y="359143"/>
                </a:lnTo>
                <a:lnTo>
                  <a:pt x="238912" y="361378"/>
                </a:lnTo>
                <a:lnTo>
                  <a:pt x="237591" y="362953"/>
                </a:lnTo>
                <a:lnTo>
                  <a:pt x="231863" y="363321"/>
                </a:lnTo>
                <a:lnTo>
                  <a:pt x="236042" y="358432"/>
                </a:lnTo>
                <a:lnTo>
                  <a:pt x="235369" y="356476"/>
                </a:lnTo>
                <a:lnTo>
                  <a:pt x="235127" y="355765"/>
                </a:lnTo>
                <a:lnTo>
                  <a:pt x="230289" y="355803"/>
                </a:lnTo>
                <a:lnTo>
                  <a:pt x="225666" y="354126"/>
                </a:lnTo>
                <a:lnTo>
                  <a:pt x="222491" y="352971"/>
                </a:lnTo>
                <a:lnTo>
                  <a:pt x="222770" y="350824"/>
                </a:lnTo>
                <a:lnTo>
                  <a:pt x="217944" y="346417"/>
                </a:lnTo>
                <a:lnTo>
                  <a:pt x="213042" y="340791"/>
                </a:lnTo>
                <a:lnTo>
                  <a:pt x="209918" y="334378"/>
                </a:lnTo>
                <a:lnTo>
                  <a:pt x="210578" y="327812"/>
                </a:lnTo>
                <a:lnTo>
                  <a:pt x="213537" y="327990"/>
                </a:lnTo>
                <a:lnTo>
                  <a:pt x="215379" y="324434"/>
                </a:lnTo>
                <a:lnTo>
                  <a:pt x="217449" y="321716"/>
                </a:lnTo>
                <a:lnTo>
                  <a:pt x="221145" y="324345"/>
                </a:lnTo>
                <a:lnTo>
                  <a:pt x="220789" y="322148"/>
                </a:lnTo>
                <a:lnTo>
                  <a:pt x="220205" y="318490"/>
                </a:lnTo>
                <a:lnTo>
                  <a:pt x="215582" y="314680"/>
                </a:lnTo>
                <a:lnTo>
                  <a:pt x="212064" y="311975"/>
                </a:lnTo>
                <a:lnTo>
                  <a:pt x="210629" y="310870"/>
                </a:lnTo>
                <a:lnTo>
                  <a:pt x="209372" y="307086"/>
                </a:lnTo>
                <a:lnTo>
                  <a:pt x="208673" y="304990"/>
                </a:lnTo>
                <a:lnTo>
                  <a:pt x="214452" y="308419"/>
                </a:lnTo>
                <a:lnTo>
                  <a:pt x="214426" y="305752"/>
                </a:lnTo>
                <a:lnTo>
                  <a:pt x="214376" y="302742"/>
                </a:lnTo>
                <a:lnTo>
                  <a:pt x="214376" y="302044"/>
                </a:lnTo>
                <a:lnTo>
                  <a:pt x="214464" y="301104"/>
                </a:lnTo>
                <a:lnTo>
                  <a:pt x="215671" y="298043"/>
                </a:lnTo>
                <a:lnTo>
                  <a:pt x="194957" y="295313"/>
                </a:lnTo>
                <a:lnTo>
                  <a:pt x="188937" y="299377"/>
                </a:lnTo>
                <a:lnTo>
                  <a:pt x="187591" y="297599"/>
                </a:lnTo>
                <a:lnTo>
                  <a:pt x="185547" y="294906"/>
                </a:lnTo>
                <a:lnTo>
                  <a:pt x="183667" y="292430"/>
                </a:lnTo>
                <a:lnTo>
                  <a:pt x="185140" y="294855"/>
                </a:lnTo>
                <a:lnTo>
                  <a:pt x="177876" y="292468"/>
                </a:lnTo>
                <a:lnTo>
                  <a:pt x="170561" y="293077"/>
                </a:lnTo>
                <a:lnTo>
                  <a:pt x="163004" y="294284"/>
                </a:lnTo>
                <a:lnTo>
                  <a:pt x="154990" y="293687"/>
                </a:lnTo>
                <a:lnTo>
                  <a:pt x="152120" y="289052"/>
                </a:lnTo>
                <a:lnTo>
                  <a:pt x="152247" y="288226"/>
                </a:lnTo>
                <a:lnTo>
                  <a:pt x="152717" y="286753"/>
                </a:lnTo>
                <a:lnTo>
                  <a:pt x="153733" y="283514"/>
                </a:lnTo>
                <a:lnTo>
                  <a:pt x="151079" y="279679"/>
                </a:lnTo>
                <a:lnTo>
                  <a:pt x="146862" y="286766"/>
                </a:lnTo>
                <a:lnTo>
                  <a:pt x="148653" y="286207"/>
                </a:lnTo>
                <a:lnTo>
                  <a:pt x="145656" y="298704"/>
                </a:lnTo>
                <a:lnTo>
                  <a:pt x="143103" y="295656"/>
                </a:lnTo>
                <a:lnTo>
                  <a:pt x="139839" y="302501"/>
                </a:lnTo>
                <a:lnTo>
                  <a:pt x="146761" y="298856"/>
                </a:lnTo>
                <a:lnTo>
                  <a:pt x="149225" y="297548"/>
                </a:lnTo>
                <a:lnTo>
                  <a:pt x="151371" y="298742"/>
                </a:lnTo>
                <a:lnTo>
                  <a:pt x="150152" y="302552"/>
                </a:lnTo>
                <a:lnTo>
                  <a:pt x="151955" y="305104"/>
                </a:lnTo>
                <a:lnTo>
                  <a:pt x="153555" y="307555"/>
                </a:lnTo>
                <a:lnTo>
                  <a:pt x="151701" y="311061"/>
                </a:lnTo>
                <a:lnTo>
                  <a:pt x="153263" y="314718"/>
                </a:lnTo>
                <a:lnTo>
                  <a:pt x="152006" y="318223"/>
                </a:lnTo>
                <a:lnTo>
                  <a:pt x="151815" y="321716"/>
                </a:lnTo>
                <a:lnTo>
                  <a:pt x="156629" y="325361"/>
                </a:lnTo>
                <a:lnTo>
                  <a:pt x="157238" y="324154"/>
                </a:lnTo>
                <a:lnTo>
                  <a:pt x="161480" y="325716"/>
                </a:lnTo>
                <a:lnTo>
                  <a:pt x="165900" y="332155"/>
                </a:lnTo>
                <a:lnTo>
                  <a:pt x="170370" y="334645"/>
                </a:lnTo>
                <a:lnTo>
                  <a:pt x="174459" y="332232"/>
                </a:lnTo>
                <a:lnTo>
                  <a:pt x="176199" y="326669"/>
                </a:lnTo>
                <a:lnTo>
                  <a:pt x="176555" y="325526"/>
                </a:lnTo>
                <a:lnTo>
                  <a:pt x="171323" y="323367"/>
                </a:lnTo>
                <a:lnTo>
                  <a:pt x="165417" y="322414"/>
                </a:lnTo>
                <a:lnTo>
                  <a:pt x="165163" y="317830"/>
                </a:lnTo>
                <a:lnTo>
                  <a:pt x="165150" y="317550"/>
                </a:lnTo>
                <a:lnTo>
                  <a:pt x="160375" y="317195"/>
                </a:lnTo>
                <a:lnTo>
                  <a:pt x="161709" y="314807"/>
                </a:lnTo>
                <a:lnTo>
                  <a:pt x="168236" y="318477"/>
                </a:lnTo>
                <a:lnTo>
                  <a:pt x="166662" y="315468"/>
                </a:lnTo>
                <a:lnTo>
                  <a:pt x="166484" y="315137"/>
                </a:lnTo>
                <a:lnTo>
                  <a:pt x="159270" y="312686"/>
                </a:lnTo>
                <a:lnTo>
                  <a:pt x="158280" y="304215"/>
                </a:lnTo>
                <a:lnTo>
                  <a:pt x="167665" y="303987"/>
                </a:lnTo>
                <a:lnTo>
                  <a:pt x="169075" y="300189"/>
                </a:lnTo>
                <a:lnTo>
                  <a:pt x="170573" y="296138"/>
                </a:lnTo>
                <a:lnTo>
                  <a:pt x="169621" y="300329"/>
                </a:lnTo>
                <a:lnTo>
                  <a:pt x="171843" y="297649"/>
                </a:lnTo>
                <a:lnTo>
                  <a:pt x="173342" y="296506"/>
                </a:lnTo>
                <a:lnTo>
                  <a:pt x="173774" y="296176"/>
                </a:lnTo>
                <a:lnTo>
                  <a:pt x="174231" y="295833"/>
                </a:lnTo>
                <a:lnTo>
                  <a:pt x="176364" y="297002"/>
                </a:lnTo>
                <a:lnTo>
                  <a:pt x="172605" y="305168"/>
                </a:lnTo>
                <a:lnTo>
                  <a:pt x="176720" y="302755"/>
                </a:lnTo>
                <a:lnTo>
                  <a:pt x="182270" y="310591"/>
                </a:lnTo>
                <a:lnTo>
                  <a:pt x="185521" y="308457"/>
                </a:lnTo>
                <a:lnTo>
                  <a:pt x="181876" y="312737"/>
                </a:lnTo>
                <a:lnTo>
                  <a:pt x="188950" y="315455"/>
                </a:lnTo>
                <a:lnTo>
                  <a:pt x="195910" y="318274"/>
                </a:lnTo>
                <a:lnTo>
                  <a:pt x="202615" y="320776"/>
                </a:lnTo>
                <a:lnTo>
                  <a:pt x="208978" y="322516"/>
                </a:lnTo>
                <a:lnTo>
                  <a:pt x="208648" y="325729"/>
                </a:lnTo>
                <a:lnTo>
                  <a:pt x="208203" y="329717"/>
                </a:lnTo>
                <a:lnTo>
                  <a:pt x="198399" y="332765"/>
                </a:lnTo>
                <a:lnTo>
                  <a:pt x="197739" y="339394"/>
                </a:lnTo>
                <a:lnTo>
                  <a:pt x="200558" y="339813"/>
                </a:lnTo>
                <a:lnTo>
                  <a:pt x="201066" y="347586"/>
                </a:lnTo>
                <a:lnTo>
                  <a:pt x="204254" y="351370"/>
                </a:lnTo>
                <a:lnTo>
                  <a:pt x="200748" y="352767"/>
                </a:lnTo>
                <a:lnTo>
                  <a:pt x="206019" y="356743"/>
                </a:lnTo>
                <a:lnTo>
                  <a:pt x="206273" y="351548"/>
                </a:lnTo>
                <a:lnTo>
                  <a:pt x="209194" y="357441"/>
                </a:lnTo>
                <a:lnTo>
                  <a:pt x="214236" y="363550"/>
                </a:lnTo>
                <a:lnTo>
                  <a:pt x="220345" y="364096"/>
                </a:lnTo>
                <a:lnTo>
                  <a:pt x="220040" y="363181"/>
                </a:lnTo>
                <a:lnTo>
                  <a:pt x="223431" y="364769"/>
                </a:lnTo>
                <a:lnTo>
                  <a:pt x="230530" y="368020"/>
                </a:lnTo>
                <a:lnTo>
                  <a:pt x="228358" y="373100"/>
                </a:lnTo>
                <a:lnTo>
                  <a:pt x="224053" y="374891"/>
                </a:lnTo>
                <a:lnTo>
                  <a:pt x="219862" y="371475"/>
                </a:lnTo>
                <a:lnTo>
                  <a:pt x="217792" y="368211"/>
                </a:lnTo>
                <a:lnTo>
                  <a:pt x="214553" y="367487"/>
                </a:lnTo>
                <a:lnTo>
                  <a:pt x="216674" y="370725"/>
                </a:lnTo>
                <a:lnTo>
                  <a:pt x="216115" y="371970"/>
                </a:lnTo>
                <a:lnTo>
                  <a:pt x="221373" y="372884"/>
                </a:lnTo>
                <a:lnTo>
                  <a:pt x="229184" y="381025"/>
                </a:lnTo>
                <a:lnTo>
                  <a:pt x="226072" y="383362"/>
                </a:lnTo>
                <a:lnTo>
                  <a:pt x="236448" y="378929"/>
                </a:lnTo>
                <a:lnTo>
                  <a:pt x="231940" y="377863"/>
                </a:lnTo>
                <a:lnTo>
                  <a:pt x="231368" y="375907"/>
                </a:lnTo>
                <a:lnTo>
                  <a:pt x="234137" y="372681"/>
                </a:lnTo>
                <a:lnTo>
                  <a:pt x="240080" y="374650"/>
                </a:lnTo>
                <a:lnTo>
                  <a:pt x="247954" y="377113"/>
                </a:lnTo>
                <a:lnTo>
                  <a:pt x="255270" y="379006"/>
                </a:lnTo>
                <a:lnTo>
                  <a:pt x="259499" y="379272"/>
                </a:lnTo>
                <a:close/>
              </a:path>
              <a:path w="541654" h="496569">
                <a:moveTo>
                  <a:pt x="263753" y="300062"/>
                </a:moveTo>
                <a:lnTo>
                  <a:pt x="259969" y="302882"/>
                </a:lnTo>
                <a:lnTo>
                  <a:pt x="259981" y="296862"/>
                </a:lnTo>
                <a:lnTo>
                  <a:pt x="258356" y="296062"/>
                </a:lnTo>
                <a:lnTo>
                  <a:pt x="254558" y="302666"/>
                </a:lnTo>
                <a:lnTo>
                  <a:pt x="251371" y="298958"/>
                </a:lnTo>
                <a:lnTo>
                  <a:pt x="257911" y="295859"/>
                </a:lnTo>
                <a:lnTo>
                  <a:pt x="258356" y="296062"/>
                </a:lnTo>
                <a:lnTo>
                  <a:pt x="258495" y="295821"/>
                </a:lnTo>
                <a:lnTo>
                  <a:pt x="257937" y="295833"/>
                </a:lnTo>
                <a:lnTo>
                  <a:pt x="258686" y="295478"/>
                </a:lnTo>
                <a:lnTo>
                  <a:pt x="258495" y="295821"/>
                </a:lnTo>
                <a:lnTo>
                  <a:pt x="260794" y="295757"/>
                </a:lnTo>
                <a:lnTo>
                  <a:pt x="262407" y="295706"/>
                </a:lnTo>
                <a:lnTo>
                  <a:pt x="262026" y="294386"/>
                </a:lnTo>
                <a:lnTo>
                  <a:pt x="261442" y="292315"/>
                </a:lnTo>
                <a:lnTo>
                  <a:pt x="260946" y="290614"/>
                </a:lnTo>
                <a:lnTo>
                  <a:pt x="260146" y="287832"/>
                </a:lnTo>
                <a:lnTo>
                  <a:pt x="259029" y="290360"/>
                </a:lnTo>
                <a:lnTo>
                  <a:pt x="255828" y="279057"/>
                </a:lnTo>
                <a:lnTo>
                  <a:pt x="261696" y="277215"/>
                </a:lnTo>
                <a:lnTo>
                  <a:pt x="255663" y="275196"/>
                </a:lnTo>
                <a:lnTo>
                  <a:pt x="254939" y="273608"/>
                </a:lnTo>
                <a:lnTo>
                  <a:pt x="251294" y="265620"/>
                </a:lnTo>
                <a:lnTo>
                  <a:pt x="244309" y="266954"/>
                </a:lnTo>
                <a:lnTo>
                  <a:pt x="251294" y="272402"/>
                </a:lnTo>
                <a:lnTo>
                  <a:pt x="246138" y="273837"/>
                </a:lnTo>
                <a:lnTo>
                  <a:pt x="244652" y="278434"/>
                </a:lnTo>
                <a:lnTo>
                  <a:pt x="253365" y="273405"/>
                </a:lnTo>
                <a:lnTo>
                  <a:pt x="253187" y="278714"/>
                </a:lnTo>
                <a:lnTo>
                  <a:pt x="253199" y="279577"/>
                </a:lnTo>
                <a:lnTo>
                  <a:pt x="253809" y="284911"/>
                </a:lnTo>
                <a:lnTo>
                  <a:pt x="250418" y="292404"/>
                </a:lnTo>
                <a:lnTo>
                  <a:pt x="253047" y="292938"/>
                </a:lnTo>
                <a:lnTo>
                  <a:pt x="251447" y="297599"/>
                </a:lnTo>
                <a:lnTo>
                  <a:pt x="249478" y="297827"/>
                </a:lnTo>
                <a:lnTo>
                  <a:pt x="250558" y="299326"/>
                </a:lnTo>
                <a:lnTo>
                  <a:pt x="244309" y="300215"/>
                </a:lnTo>
                <a:lnTo>
                  <a:pt x="243967" y="302348"/>
                </a:lnTo>
                <a:lnTo>
                  <a:pt x="236880" y="300583"/>
                </a:lnTo>
                <a:lnTo>
                  <a:pt x="232029" y="301434"/>
                </a:lnTo>
                <a:lnTo>
                  <a:pt x="232511" y="303009"/>
                </a:lnTo>
                <a:lnTo>
                  <a:pt x="231648" y="305041"/>
                </a:lnTo>
                <a:lnTo>
                  <a:pt x="236194" y="306552"/>
                </a:lnTo>
                <a:lnTo>
                  <a:pt x="241744" y="304444"/>
                </a:lnTo>
                <a:lnTo>
                  <a:pt x="245491" y="304126"/>
                </a:lnTo>
                <a:lnTo>
                  <a:pt x="244640" y="310984"/>
                </a:lnTo>
                <a:lnTo>
                  <a:pt x="248831" y="309105"/>
                </a:lnTo>
                <a:lnTo>
                  <a:pt x="253784" y="305320"/>
                </a:lnTo>
                <a:lnTo>
                  <a:pt x="255346" y="306044"/>
                </a:lnTo>
                <a:lnTo>
                  <a:pt x="252615" y="312381"/>
                </a:lnTo>
                <a:lnTo>
                  <a:pt x="259689" y="308051"/>
                </a:lnTo>
                <a:lnTo>
                  <a:pt x="262623" y="305612"/>
                </a:lnTo>
                <a:lnTo>
                  <a:pt x="263093" y="303301"/>
                </a:lnTo>
                <a:lnTo>
                  <a:pt x="263753" y="300062"/>
                </a:lnTo>
                <a:close/>
              </a:path>
              <a:path w="541654" h="496569">
                <a:moveTo>
                  <a:pt x="275374" y="232689"/>
                </a:moveTo>
                <a:lnTo>
                  <a:pt x="273583" y="229806"/>
                </a:lnTo>
                <a:lnTo>
                  <a:pt x="271424" y="235559"/>
                </a:lnTo>
                <a:lnTo>
                  <a:pt x="275374" y="232689"/>
                </a:lnTo>
                <a:close/>
              </a:path>
              <a:path w="541654" h="496569">
                <a:moveTo>
                  <a:pt x="275882" y="232308"/>
                </a:moveTo>
                <a:lnTo>
                  <a:pt x="275374" y="232689"/>
                </a:lnTo>
                <a:lnTo>
                  <a:pt x="275666" y="233159"/>
                </a:lnTo>
                <a:lnTo>
                  <a:pt x="275882" y="232308"/>
                </a:lnTo>
                <a:close/>
              </a:path>
              <a:path w="541654" h="496569">
                <a:moveTo>
                  <a:pt x="281940" y="232079"/>
                </a:moveTo>
                <a:lnTo>
                  <a:pt x="280898" y="233006"/>
                </a:lnTo>
                <a:lnTo>
                  <a:pt x="280441" y="233845"/>
                </a:lnTo>
                <a:lnTo>
                  <a:pt x="280238" y="234619"/>
                </a:lnTo>
                <a:lnTo>
                  <a:pt x="280885" y="234264"/>
                </a:lnTo>
                <a:lnTo>
                  <a:pt x="281482" y="233591"/>
                </a:lnTo>
                <a:lnTo>
                  <a:pt x="281940" y="232079"/>
                </a:lnTo>
                <a:close/>
              </a:path>
              <a:path w="541654" h="496569">
                <a:moveTo>
                  <a:pt x="283273" y="239649"/>
                </a:moveTo>
                <a:lnTo>
                  <a:pt x="279450" y="237591"/>
                </a:lnTo>
                <a:lnTo>
                  <a:pt x="279755" y="236423"/>
                </a:lnTo>
                <a:lnTo>
                  <a:pt x="280238" y="234619"/>
                </a:lnTo>
                <a:lnTo>
                  <a:pt x="277533" y="236131"/>
                </a:lnTo>
                <a:lnTo>
                  <a:pt x="275666" y="233159"/>
                </a:lnTo>
                <a:lnTo>
                  <a:pt x="273672" y="241122"/>
                </a:lnTo>
                <a:lnTo>
                  <a:pt x="275082" y="243306"/>
                </a:lnTo>
                <a:lnTo>
                  <a:pt x="278307" y="245529"/>
                </a:lnTo>
                <a:lnTo>
                  <a:pt x="279006" y="241287"/>
                </a:lnTo>
                <a:lnTo>
                  <a:pt x="281978" y="242658"/>
                </a:lnTo>
                <a:lnTo>
                  <a:pt x="282384" y="241731"/>
                </a:lnTo>
                <a:lnTo>
                  <a:pt x="283273" y="239649"/>
                </a:lnTo>
                <a:close/>
              </a:path>
              <a:path w="541654" h="496569">
                <a:moveTo>
                  <a:pt x="342925" y="180187"/>
                </a:moveTo>
                <a:lnTo>
                  <a:pt x="342087" y="177012"/>
                </a:lnTo>
                <a:lnTo>
                  <a:pt x="339445" y="179743"/>
                </a:lnTo>
                <a:lnTo>
                  <a:pt x="342925" y="180187"/>
                </a:lnTo>
                <a:close/>
              </a:path>
              <a:path w="541654" h="496569">
                <a:moveTo>
                  <a:pt x="343763" y="208127"/>
                </a:moveTo>
                <a:lnTo>
                  <a:pt x="342938" y="207149"/>
                </a:lnTo>
                <a:lnTo>
                  <a:pt x="342328" y="207264"/>
                </a:lnTo>
                <a:lnTo>
                  <a:pt x="341795" y="207645"/>
                </a:lnTo>
                <a:lnTo>
                  <a:pt x="342176" y="208127"/>
                </a:lnTo>
                <a:lnTo>
                  <a:pt x="342519" y="208635"/>
                </a:lnTo>
                <a:lnTo>
                  <a:pt x="342912" y="209105"/>
                </a:lnTo>
                <a:lnTo>
                  <a:pt x="343217" y="208673"/>
                </a:lnTo>
                <a:lnTo>
                  <a:pt x="343509" y="208292"/>
                </a:lnTo>
                <a:lnTo>
                  <a:pt x="343763" y="208127"/>
                </a:lnTo>
                <a:close/>
              </a:path>
              <a:path w="541654" h="496569">
                <a:moveTo>
                  <a:pt x="345833" y="191401"/>
                </a:moveTo>
                <a:lnTo>
                  <a:pt x="343331" y="188341"/>
                </a:lnTo>
                <a:lnTo>
                  <a:pt x="344754" y="187388"/>
                </a:lnTo>
                <a:lnTo>
                  <a:pt x="339902" y="187858"/>
                </a:lnTo>
                <a:lnTo>
                  <a:pt x="342582" y="191719"/>
                </a:lnTo>
                <a:lnTo>
                  <a:pt x="345833" y="191401"/>
                </a:lnTo>
                <a:close/>
              </a:path>
              <a:path w="541654" h="496569">
                <a:moveTo>
                  <a:pt x="386410" y="214388"/>
                </a:moveTo>
                <a:lnTo>
                  <a:pt x="385394" y="209219"/>
                </a:lnTo>
                <a:lnTo>
                  <a:pt x="383400" y="210845"/>
                </a:lnTo>
                <a:lnTo>
                  <a:pt x="386410" y="214388"/>
                </a:lnTo>
                <a:close/>
              </a:path>
              <a:path w="541654" h="496569">
                <a:moveTo>
                  <a:pt x="394500" y="166331"/>
                </a:moveTo>
                <a:lnTo>
                  <a:pt x="391998" y="171348"/>
                </a:lnTo>
                <a:lnTo>
                  <a:pt x="392887" y="171577"/>
                </a:lnTo>
                <a:lnTo>
                  <a:pt x="394500" y="166331"/>
                </a:lnTo>
                <a:close/>
              </a:path>
              <a:path w="541654" h="496569">
                <a:moveTo>
                  <a:pt x="404482" y="167220"/>
                </a:moveTo>
                <a:lnTo>
                  <a:pt x="399770" y="167538"/>
                </a:lnTo>
                <a:lnTo>
                  <a:pt x="398729" y="169405"/>
                </a:lnTo>
                <a:lnTo>
                  <a:pt x="395554" y="172212"/>
                </a:lnTo>
                <a:lnTo>
                  <a:pt x="397230" y="175082"/>
                </a:lnTo>
                <a:lnTo>
                  <a:pt x="400202" y="175844"/>
                </a:lnTo>
                <a:lnTo>
                  <a:pt x="402437" y="177088"/>
                </a:lnTo>
                <a:lnTo>
                  <a:pt x="401853" y="181432"/>
                </a:lnTo>
                <a:lnTo>
                  <a:pt x="404063" y="179044"/>
                </a:lnTo>
                <a:lnTo>
                  <a:pt x="404482" y="167220"/>
                </a:lnTo>
                <a:close/>
              </a:path>
              <a:path w="541654" h="496569">
                <a:moveTo>
                  <a:pt x="406742" y="179374"/>
                </a:moveTo>
                <a:lnTo>
                  <a:pt x="406666" y="176237"/>
                </a:lnTo>
                <a:lnTo>
                  <a:pt x="404088" y="179019"/>
                </a:lnTo>
                <a:lnTo>
                  <a:pt x="404012" y="180492"/>
                </a:lnTo>
                <a:lnTo>
                  <a:pt x="406742" y="179374"/>
                </a:lnTo>
                <a:close/>
              </a:path>
              <a:path w="541654" h="496569">
                <a:moveTo>
                  <a:pt x="410438" y="177850"/>
                </a:moveTo>
                <a:lnTo>
                  <a:pt x="406742" y="179374"/>
                </a:lnTo>
                <a:lnTo>
                  <a:pt x="406857" y="184048"/>
                </a:lnTo>
                <a:lnTo>
                  <a:pt x="410438" y="177850"/>
                </a:lnTo>
                <a:close/>
              </a:path>
              <a:path w="541654" h="496569">
                <a:moveTo>
                  <a:pt x="466191" y="62890"/>
                </a:moveTo>
                <a:lnTo>
                  <a:pt x="465010" y="55486"/>
                </a:lnTo>
                <a:lnTo>
                  <a:pt x="458254" y="64401"/>
                </a:lnTo>
                <a:lnTo>
                  <a:pt x="459841" y="68351"/>
                </a:lnTo>
                <a:lnTo>
                  <a:pt x="462483" y="63322"/>
                </a:lnTo>
                <a:lnTo>
                  <a:pt x="465594" y="70535"/>
                </a:lnTo>
                <a:lnTo>
                  <a:pt x="466191" y="62890"/>
                </a:lnTo>
                <a:close/>
              </a:path>
              <a:path w="541654" h="496569">
                <a:moveTo>
                  <a:pt x="474370" y="92290"/>
                </a:moveTo>
                <a:lnTo>
                  <a:pt x="471690" y="89090"/>
                </a:lnTo>
                <a:lnTo>
                  <a:pt x="471411" y="85610"/>
                </a:lnTo>
                <a:lnTo>
                  <a:pt x="469823" y="88836"/>
                </a:lnTo>
                <a:lnTo>
                  <a:pt x="472274" y="91262"/>
                </a:lnTo>
                <a:lnTo>
                  <a:pt x="472020" y="92633"/>
                </a:lnTo>
                <a:lnTo>
                  <a:pt x="471970" y="94691"/>
                </a:lnTo>
                <a:lnTo>
                  <a:pt x="472846" y="93472"/>
                </a:lnTo>
                <a:lnTo>
                  <a:pt x="473671" y="94272"/>
                </a:lnTo>
                <a:lnTo>
                  <a:pt x="474370" y="92290"/>
                </a:lnTo>
                <a:close/>
              </a:path>
              <a:path w="541654" h="496569">
                <a:moveTo>
                  <a:pt x="494499" y="31851"/>
                </a:moveTo>
                <a:lnTo>
                  <a:pt x="492455" y="31813"/>
                </a:lnTo>
                <a:lnTo>
                  <a:pt x="492404" y="33832"/>
                </a:lnTo>
                <a:lnTo>
                  <a:pt x="494309" y="33185"/>
                </a:lnTo>
                <a:lnTo>
                  <a:pt x="494499" y="31851"/>
                </a:lnTo>
                <a:close/>
              </a:path>
              <a:path w="541654" h="496569">
                <a:moveTo>
                  <a:pt x="496087" y="25831"/>
                </a:moveTo>
                <a:lnTo>
                  <a:pt x="496036" y="25488"/>
                </a:lnTo>
                <a:lnTo>
                  <a:pt x="495782" y="24345"/>
                </a:lnTo>
                <a:lnTo>
                  <a:pt x="496062" y="27393"/>
                </a:lnTo>
                <a:lnTo>
                  <a:pt x="496087" y="25831"/>
                </a:lnTo>
                <a:close/>
              </a:path>
              <a:path w="541654" h="496569">
                <a:moveTo>
                  <a:pt x="497890" y="16217"/>
                </a:moveTo>
                <a:lnTo>
                  <a:pt x="496303" y="18224"/>
                </a:lnTo>
                <a:lnTo>
                  <a:pt x="495236" y="19570"/>
                </a:lnTo>
                <a:lnTo>
                  <a:pt x="496379" y="18237"/>
                </a:lnTo>
                <a:lnTo>
                  <a:pt x="497268" y="19418"/>
                </a:lnTo>
                <a:lnTo>
                  <a:pt x="497890" y="16217"/>
                </a:lnTo>
                <a:close/>
              </a:path>
              <a:path w="541654" h="496569">
                <a:moveTo>
                  <a:pt x="498449" y="21018"/>
                </a:moveTo>
                <a:lnTo>
                  <a:pt x="497268" y="19418"/>
                </a:lnTo>
                <a:lnTo>
                  <a:pt x="496951" y="20980"/>
                </a:lnTo>
                <a:lnTo>
                  <a:pt x="498055" y="22555"/>
                </a:lnTo>
                <a:lnTo>
                  <a:pt x="498449" y="21018"/>
                </a:lnTo>
                <a:close/>
              </a:path>
              <a:path w="541654" h="496569">
                <a:moveTo>
                  <a:pt x="500519" y="39611"/>
                </a:moveTo>
                <a:lnTo>
                  <a:pt x="499706" y="42329"/>
                </a:lnTo>
                <a:lnTo>
                  <a:pt x="500519" y="39674"/>
                </a:lnTo>
                <a:close/>
              </a:path>
              <a:path w="541654" h="496569">
                <a:moveTo>
                  <a:pt x="506704" y="139"/>
                </a:moveTo>
                <a:lnTo>
                  <a:pt x="504494" y="0"/>
                </a:lnTo>
                <a:lnTo>
                  <a:pt x="505079" y="2806"/>
                </a:lnTo>
                <a:lnTo>
                  <a:pt x="506704" y="139"/>
                </a:lnTo>
                <a:close/>
              </a:path>
              <a:path w="541654" h="496569">
                <a:moveTo>
                  <a:pt x="507707" y="48450"/>
                </a:moveTo>
                <a:lnTo>
                  <a:pt x="506628" y="48361"/>
                </a:lnTo>
                <a:lnTo>
                  <a:pt x="505358" y="47548"/>
                </a:lnTo>
                <a:lnTo>
                  <a:pt x="504367" y="49542"/>
                </a:lnTo>
                <a:lnTo>
                  <a:pt x="504659" y="52336"/>
                </a:lnTo>
                <a:lnTo>
                  <a:pt x="505117" y="50292"/>
                </a:lnTo>
                <a:lnTo>
                  <a:pt x="507707" y="48450"/>
                </a:lnTo>
                <a:close/>
              </a:path>
              <a:path w="541654" h="496569">
                <a:moveTo>
                  <a:pt x="511492" y="55880"/>
                </a:moveTo>
                <a:lnTo>
                  <a:pt x="510921" y="54813"/>
                </a:lnTo>
                <a:lnTo>
                  <a:pt x="511378" y="57835"/>
                </a:lnTo>
                <a:lnTo>
                  <a:pt x="511492" y="55880"/>
                </a:lnTo>
                <a:close/>
              </a:path>
              <a:path w="541654" h="496569">
                <a:moveTo>
                  <a:pt x="512013" y="62052"/>
                </a:moveTo>
                <a:lnTo>
                  <a:pt x="511378" y="57835"/>
                </a:lnTo>
                <a:lnTo>
                  <a:pt x="511327" y="58610"/>
                </a:lnTo>
                <a:lnTo>
                  <a:pt x="510057" y="59994"/>
                </a:lnTo>
                <a:lnTo>
                  <a:pt x="509358" y="61404"/>
                </a:lnTo>
                <a:lnTo>
                  <a:pt x="512013" y="62052"/>
                </a:lnTo>
                <a:close/>
              </a:path>
              <a:path w="541654" h="496569">
                <a:moveTo>
                  <a:pt x="515239" y="78079"/>
                </a:moveTo>
                <a:lnTo>
                  <a:pt x="514921" y="77368"/>
                </a:lnTo>
                <a:lnTo>
                  <a:pt x="514604" y="76809"/>
                </a:lnTo>
                <a:lnTo>
                  <a:pt x="514337" y="75679"/>
                </a:lnTo>
                <a:lnTo>
                  <a:pt x="514578" y="77533"/>
                </a:lnTo>
                <a:lnTo>
                  <a:pt x="514896" y="78066"/>
                </a:lnTo>
                <a:lnTo>
                  <a:pt x="515239" y="78079"/>
                </a:lnTo>
                <a:close/>
              </a:path>
              <a:path w="541654" h="496569">
                <a:moveTo>
                  <a:pt x="516178" y="61163"/>
                </a:moveTo>
                <a:lnTo>
                  <a:pt x="514184" y="59905"/>
                </a:lnTo>
                <a:lnTo>
                  <a:pt x="513969" y="64020"/>
                </a:lnTo>
                <a:lnTo>
                  <a:pt x="516178" y="61163"/>
                </a:lnTo>
                <a:close/>
              </a:path>
              <a:path w="541654" h="496569">
                <a:moveTo>
                  <a:pt x="517461" y="61328"/>
                </a:moveTo>
                <a:lnTo>
                  <a:pt x="517156" y="59893"/>
                </a:lnTo>
                <a:lnTo>
                  <a:pt x="516178" y="61163"/>
                </a:lnTo>
                <a:lnTo>
                  <a:pt x="517372" y="61912"/>
                </a:lnTo>
                <a:lnTo>
                  <a:pt x="517461" y="61328"/>
                </a:lnTo>
                <a:close/>
              </a:path>
              <a:path w="541654" h="496569">
                <a:moveTo>
                  <a:pt x="517817" y="50939"/>
                </a:moveTo>
                <a:lnTo>
                  <a:pt x="517779" y="49771"/>
                </a:lnTo>
                <a:lnTo>
                  <a:pt x="517232" y="50965"/>
                </a:lnTo>
                <a:lnTo>
                  <a:pt x="517817" y="50939"/>
                </a:lnTo>
                <a:close/>
              </a:path>
              <a:path w="541654" h="496569">
                <a:moveTo>
                  <a:pt x="518414" y="31178"/>
                </a:moveTo>
                <a:lnTo>
                  <a:pt x="517410" y="28321"/>
                </a:lnTo>
                <a:lnTo>
                  <a:pt x="516890" y="23558"/>
                </a:lnTo>
                <a:lnTo>
                  <a:pt x="513346" y="22326"/>
                </a:lnTo>
                <a:lnTo>
                  <a:pt x="511403" y="27863"/>
                </a:lnTo>
                <a:lnTo>
                  <a:pt x="512229" y="30353"/>
                </a:lnTo>
                <a:lnTo>
                  <a:pt x="513346" y="30505"/>
                </a:lnTo>
                <a:lnTo>
                  <a:pt x="518414" y="31178"/>
                </a:lnTo>
                <a:close/>
              </a:path>
              <a:path w="541654" h="496569">
                <a:moveTo>
                  <a:pt x="521335" y="30353"/>
                </a:moveTo>
                <a:lnTo>
                  <a:pt x="521208" y="29629"/>
                </a:lnTo>
                <a:lnTo>
                  <a:pt x="520903" y="30975"/>
                </a:lnTo>
                <a:lnTo>
                  <a:pt x="521335" y="30353"/>
                </a:lnTo>
                <a:close/>
              </a:path>
              <a:path w="541654" h="496569">
                <a:moveTo>
                  <a:pt x="521893" y="33616"/>
                </a:moveTo>
                <a:lnTo>
                  <a:pt x="520738" y="31724"/>
                </a:lnTo>
                <a:lnTo>
                  <a:pt x="520903" y="30975"/>
                </a:lnTo>
                <a:lnTo>
                  <a:pt x="519925" y="32410"/>
                </a:lnTo>
                <a:lnTo>
                  <a:pt x="521195" y="34480"/>
                </a:lnTo>
                <a:lnTo>
                  <a:pt x="521893" y="33616"/>
                </a:lnTo>
                <a:close/>
              </a:path>
              <a:path w="541654" h="496569">
                <a:moveTo>
                  <a:pt x="522401" y="33388"/>
                </a:moveTo>
                <a:lnTo>
                  <a:pt x="522300" y="33121"/>
                </a:lnTo>
                <a:lnTo>
                  <a:pt x="521893" y="33616"/>
                </a:lnTo>
                <a:lnTo>
                  <a:pt x="522008" y="33794"/>
                </a:lnTo>
                <a:lnTo>
                  <a:pt x="522401" y="33388"/>
                </a:lnTo>
                <a:close/>
              </a:path>
              <a:path w="541654" h="496569">
                <a:moveTo>
                  <a:pt x="522579" y="23469"/>
                </a:moveTo>
                <a:lnTo>
                  <a:pt x="519379" y="26263"/>
                </a:lnTo>
                <a:lnTo>
                  <a:pt x="518769" y="27635"/>
                </a:lnTo>
                <a:lnTo>
                  <a:pt x="520877" y="27597"/>
                </a:lnTo>
                <a:lnTo>
                  <a:pt x="521208" y="29629"/>
                </a:lnTo>
                <a:lnTo>
                  <a:pt x="521639" y="27698"/>
                </a:lnTo>
                <a:lnTo>
                  <a:pt x="522579" y="23469"/>
                </a:lnTo>
                <a:close/>
              </a:path>
              <a:path w="541654" h="496569">
                <a:moveTo>
                  <a:pt x="527913" y="78841"/>
                </a:moveTo>
                <a:lnTo>
                  <a:pt x="527672" y="78613"/>
                </a:lnTo>
                <a:lnTo>
                  <a:pt x="527837" y="78892"/>
                </a:lnTo>
                <a:close/>
              </a:path>
              <a:path w="541654" h="496569">
                <a:moveTo>
                  <a:pt x="528916" y="50203"/>
                </a:moveTo>
                <a:lnTo>
                  <a:pt x="528497" y="50812"/>
                </a:lnTo>
                <a:lnTo>
                  <a:pt x="528142" y="51701"/>
                </a:lnTo>
                <a:lnTo>
                  <a:pt x="527799" y="52578"/>
                </a:lnTo>
                <a:lnTo>
                  <a:pt x="527558" y="52539"/>
                </a:lnTo>
                <a:lnTo>
                  <a:pt x="527265" y="52197"/>
                </a:lnTo>
                <a:lnTo>
                  <a:pt x="526973" y="51206"/>
                </a:lnTo>
                <a:lnTo>
                  <a:pt x="527024" y="49822"/>
                </a:lnTo>
                <a:lnTo>
                  <a:pt x="517906" y="48628"/>
                </a:lnTo>
                <a:lnTo>
                  <a:pt x="518007" y="53009"/>
                </a:lnTo>
                <a:lnTo>
                  <a:pt x="519811" y="50253"/>
                </a:lnTo>
                <a:lnTo>
                  <a:pt x="520763" y="57111"/>
                </a:lnTo>
                <a:lnTo>
                  <a:pt x="518414" y="57150"/>
                </a:lnTo>
                <a:lnTo>
                  <a:pt x="518680" y="57823"/>
                </a:lnTo>
                <a:lnTo>
                  <a:pt x="517664" y="61010"/>
                </a:lnTo>
                <a:lnTo>
                  <a:pt x="517588" y="61937"/>
                </a:lnTo>
                <a:lnTo>
                  <a:pt x="518617" y="66713"/>
                </a:lnTo>
                <a:lnTo>
                  <a:pt x="520687" y="70167"/>
                </a:lnTo>
                <a:lnTo>
                  <a:pt x="519239" y="77050"/>
                </a:lnTo>
                <a:lnTo>
                  <a:pt x="518312" y="68884"/>
                </a:lnTo>
                <a:lnTo>
                  <a:pt x="516547" y="78193"/>
                </a:lnTo>
                <a:lnTo>
                  <a:pt x="515239" y="78079"/>
                </a:lnTo>
                <a:lnTo>
                  <a:pt x="516978" y="82219"/>
                </a:lnTo>
                <a:lnTo>
                  <a:pt x="519264" y="80937"/>
                </a:lnTo>
                <a:lnTo>
                  <a:pt x="523557" y="79844"/>
                </a:lnTo>
                <a:lnTo>
                  <a:pt x="523582" y="78422"/>
                </a:lnTo>
                <a:lnTo>
                  <a:pt x="526364" y="81915"/>
                </a:lnTo>
                <a:lnTo>
                  <a:pt x="526834" y="78841"/>
                </a:lnTo>
                <a:lnTo>
                  <a:pt x="526948" y="78066"/>
                </a:lnTo>
                <a:lnTo>
                  <a:pt x="527672" y="78613"/>
                </a:lnTo>
                <a:lnTo>
                  <a:pt x="527278" y="77990"/>
                </a:lnTo>
                <a:lnTo>
                  <a:pt x="526186" y="76263"/>
                </a:lnTo>
                <a:lnTo>
                  <a:pt x="524979" y="73914"/>
                </a:lnTo>
                <a:lnTo>
                  <a:pt x="524675" y="73317"/>
                </a:lnTo>
                <a:lnTo>
                  <a:pt x="522744" y="73621"/>
                </a:lnTo>
                <a:lnTo>
                  <a:pt x="522808" y="70446"/>
                </a:lnTo>
                <a:lnTo>
                  <a:pt x="522859" y="69494"/>
                </a:lnTo>
                <a:lnTo>
                  <a:pt x="524967" y="68846"/>
                </a:lnTo>
                <a:lnTo>
                  <a:pt x="526453" y="69557"/>
                </a:lnTo>
                <a:lnTo>
                  <a:pt x="526618" y="69062"/>
                </a:lnTo>
                <a:lnTo>
                  <a:pt x="527354" y="66751"/>
                </a:lnTo>
                <a:lnTo>
                  <a:pt x="528002" y="64770"/>
                </a:lnTo>
                <a:lnTo>
                  <a:pt x="522008" y="66052"/>
                </a:lnTo>
                <a:lnTo>
                  <a:pt x="523633" y="59867"/>
                </a:lnTo>
                <a:lnTo>
                  <a:pt x="525106" y="59245"/>
                </a:lnTo>
                <a:lnTo>
                  <a:pt x="524598" y="57988"/>
                </a:lnTo>
                <a:lnTo>
                  <a:pt x="524243" y="57137"/>
                </a:lnTo>
                <a:lnTo>
                  <a:pt x="523367" y="57835"/>
                </a:lnTo>
                <a:lnTo>
                  <a:pt x="524040" y="53733"/>
                </a:lnTo>
                <a:lnTo>
                  <a:pt x="526110" y="57061"/>
                </a:lnTo>
                <a:lnTo>
                  <a:pt x="527215" y="54152"/>
                </a:lnTo>
                <a:lnTo>
                  <a:pt x="527799" y="52603"/>
                </a:lnTo>
                <a:lnTo>
                  <a:pt x="528281" y="52666"/>
                </a:lnTo>
                <a:lnTo>
                  <a:pt x="528624" y="51371"/>
                </a:lnTo>
                <a:lnTo>
                  <a:pt x="528916" y="50203"/>
                </a:lnTo>
                <a:close/>
              </a:path>
              <a:path w="541654" h="496569">
                <a:moveTo>
                  <a:pt x="529869" y="49479"/>
                </a:moveTo>
                <a:lnTo>
                  <a:pt x="529513" y="48107"/>
                </a:lnTo>
                <a:lnTo>
                  <a:pt x="529247" y="49022"/>
                </a:lnTo>
                <a:lnTo>
                  <a:pt x="528916" y="50203"/>
                </a:lnTo>
                <a:lnTo>
                  <a:pt x="529209" y="49834"/>
                </a:lnTo>
                <a:lnTo>
                  <a:pt x="529501" y="49530"/>
                </a:lnTo>
                <a:lnTo>
                  <a:pt x="529869" y="49479"/>
                </a:lnTo>
                <a:close/>
              </a:path>
              <a:path w="541654" h="496569">
                <a:moveTo>
                  <a:pt x="532549" y="84912"/>
                </a:moveTo>
                <a:lnTo>
                  <a:pt x="530542" y="78244"/>
                </a:lnTo>
                <a:lnTo>
                  <a:pt x="530237" y="77584"/>
                </a:lnTo>
                <a:lnTo>
                  <a:pt x="527913" y="78841"/>
                </a:lnTo>
                <a:lnTo>
                  <a:pt x="529577" y="80416"/>
                </a:lnTo>
                <a:lnTo>
                  <a:pt x="529920" y="85166"/>
                </a:lnTo>
                <a:lnTo>
                  <a:pt x="532549" y="84912"/>
                </a:lnTo>
                <a:close/>
              </a:path>
              <a:path w="541654" h="496569">
                <a:moveTo>
                  <a:pt x="532815" y="49187"/>
                </a:moveTo>
                <a:lnTo>
                  <a:pt x="532676" y="48221"/>
                </a:lnTo>
                <a:lnTo>
                  <a:pt x="532333" y="48387"/>
                </a:lnTo>
                <a:lnTo>
                  <a:pt x="532066" y="48475"/>
                </a:lnTo>
                <a:lnTo>
                  <a:pt x="532358" y="48818"/>
                </a:lnTo>
                <a:lnTo>
                  <a:pt x="532612" y="49098"/>
                </a:lnTo>
                <a:lnTo>
                  <a:pt x="532815" y="49187"/>
                </a:lnTo>
                <a:close/>
              </a:path>
              <a:path w="541654" h="496569">
                <a:moveTo>
                  <a:pt x="535254" y="47815"/>
                </a:moveTo>
                <a:lnTo>
                  <a:pt x="534797" y="44208"/>
                </a:lnTo>
                <a:lnTo>
                  <a:pt x="533196" y="45859"/>
                </a:lnTo>
                <a:lnTo>
                  <a:pt x="535254" y="47815"/>
                </a:lnTo>
                <a:close/>
              </a:path>
              <a:path w="541654" h="496569">
                <a:moveTo>
                  <a:pt x="535432" y="37528"/>
                </a:moveTo>
                <a:lnTo>
                  <a:pt x="534962" y="35521"/>
                </a:lnTo>
                <a:lnTo>
                  <a:pt x="534873" y="35331"/>
                </a:lnTo>
                <a:lnTo>
                  <a:pt x="533438" y="33680"/>
                </a:lnTo>
                <a:lnTo>
                  <a:pt x="532104" y="31978"/>
                </a:lnTo>
                <a:lnTo>
                  <a:pt x="532053" y="31775"/>
                </a:lnTo>
                <a:lnTo>
                  <a:pt x="531241" y="26708"/>
                </a:lnTo>
                <a:lnTo>
                  <a:pt x="530263" y="29235"/>
                </a:lnTo>
                <a:lnTo>
                  <a:pt x="530250" y="30238"/>
                </a:lnTo>
                <a:lnTo>
                  <a:pt x="530694" y="33604"/>
                </a:lnTo>
                <a:lnTo>
                  <a:pt x="531558" y="35560"/>
                </a:lnTo>
                <a:lnTo>
                  <a:pt x="528421" y="36601"/>
                </a:lnTo>
                <a:lnTo>
                  <a:pt x="528485" y="24307"/>
                </a:lnTo>
                <a:lnTo>
                  <a:pt x="525881" y="26936"/>
                </a:lnTo>
                <a:lnTo>
                  <a:pt x="526618" y="29019"/>
                </a:lnTo>
                <a:lnTo>
                  <a:pt x="522401" y="33388"/>
                </a:lnTo>
                <a:lnTo>
                  <a:pt x="523303" y="35852"/>
                </a:lnTo>
                <a:lnTo>
                  <a:pt x="521576" y="39954"/>
                </a:lnTo>
                <a:lnTo>
                  <a:pt x="521601" y="38569"/>
                </a:lnTo>
                <a:lnTo>
                  <a:pt x="520369" y="42710"/>
                </a:lnTo>
                <a:lnTo>
                  <a:pt x="519303" y="40347"/>
                </a:lnTo>
                <a:lnTo>
                  <a:pt x="518464" y="38493"/>
                </a:lnTo>
                <a:lnTo>
                  <a:pt x="517652" y="36715"/>
                </a:lnTo>
                <a:lnTo>
                  <a:pt x="517639" y="36499"/>
                </a:lnTo>
                <a:lnTo>
                  <a:pt x="517931" y="36017"/>
                </a:lnTo>
                <a:lnTo>
                  <a:pt x="519087" y="34201"/>
                </a:lnTo>
                <a:lnTo>
                  <a:pt x="519201" y="33426"/>
                </a:lnTo>
                <a:lnTo>
                  <a:pt x="518477" y="31369"/>
                </a:lnTo>
                <a:lnTo>
                  <a:pt x="513308" y="30695"/>
                </a:lnTo>
                <a:lnTo>
                  <a:pt x="512953" y="32600"/>
                </a:lnTo>
                <a:lnTo>
                  <a:pt x="512800" y="32943"/>
                </a:lnTo>
                <a:lnTo>
                  <a:pt x="512724" y="34442"/>
                </a:lnTo>
                <a:lnTo>
                  <a:pt x="512775" y="35331"/>
                </a:lnTo>
                <a:lnTo>
                  <a:pt x="511441" y="34671"/>
                </a:lnTo>
                <a:lnTo>
                  <a:pt x="511340" y="33845"/>
                </a:lnTo>
                <a:lnTo>
                  <a:pt x="511238" y="32994"/>
                </a:lnTo>
                <a:lnTo>
                  <a:pt x="510425" y="26593"/>
                </a:lnTo>
                <a:lnTo>
                  <a:pt x="509193" y="32727"/>
                </a:lnTo>
                <a:lnTo>
                  <a:pt x="508127" y="25057"/>
                </a:lnTo>
                <a:lnTo>
                  <a:pt x="507644" y="21564"/>
                </a:lnTo>
                <a:lnTo>
                  <a:pt x="507580" y="24993"/>
                </a:lnTo>
                <a:lnTo>
                  <a:pt x="505218" y="21336"/>
                </a:lnTo>
                <a:lnTo>
                  <a:pt x="505828" y="33108"/>
                </a:lnTo>
                <a:lnTo>
                  <a:pt x="503059" y="28130"/>
                </a:lnTo>
                <a:lnTo>
                  <a:pt x="504012" y="25539"/>
                </a:lnTo>
                <a:lnTo>
                  <a:pt x="504799" y="23393"/>
                </a:lnTo>
                <a:lnTo>
                  <a:pt x="501878" y="25260"/>
                </a:lnTo>
                <a:lnTo>
                  <a:pt x="502031" y="23558"/>
                </a:lnTo>
                <a:lnTo>
                  <a:pt x="502907" y="13652"/>
                </a:lnTo>
                <a:lnTo>
                  <a:pt x="500608" y="11531"/>
                </a:lnTo>
                <a:lnTo>
                  <a:pt x="498094" y="12814"/>
                </a:lnTo>
                <a:lnTo>
                  <a:pt x="498513" y="14859"/>
                </a:lnTo>
                <a:lnTo>
                  <a:pt x="498919" y="18567"/>
                </a:lnTo>
                <a:lnTo>
                  <a:pt x="498424" y="23075"/>
                </a:lnTo>
                <a:lnTo>
                  <a:pt x="498055" y="22555"/>
                </a:lnTo>
                <a:lnTo>
                  <a:pt x="496900" y="27127"/>
                </a:lnTo>
                <a:lnTo>
                  <a:pt x="496150" y="27698"/>
                </a:lnTo>
                <a:lnTo>
                  <a:pt x="496163" y="28460"/>
                </a:lnTo>
                <a:lnTo>
                  <a:pt x="497052" y="38049"/>
                </a:lnTo>
                <a:lnTo>
                  <a:pt x="497560" y="36029"/>
                </a:lnTo>
                <a:lnTo>
                  <a:pt x="499084" y="34036"/>
                </a:lnTo>
                <a:lnTo>
                  <a:pt x="500519" y="39611"/>
                </a:lnTo>
                <a:lnTo>
                  <a:pt x="501180" y="36207"/>
                </a:lnTo>
                <a:lnTo>
                  <a:pt x="502767" y="38392"/>
                </a:lnTo>
                <a:lnTo>
                  <a:pt x="504291" y="43192"/>
                </a:lnTo>
                <a:lnTo>
                  <a:pt x="507352" y="45427"/>
                </a:lnTo>
                <a:lnTo>
                  <a:pt x="509422" y="48475"/>
                </a:lnTo>
                <a:lnTo>
                  <a:pt x="509701" y="48920"/>
                </a:lnTo>
                <a:lnTo>
                  <a:pt x="509117" y="56553"/>
                </a:lnTo>
                <a:lnTo>
                  <a:pt x="509066" y="57531"/>
                </a:lnTo>
                <a:lnTo>
                  <a:pt x="509282" y="62788"/>
                </a:lnTo>
                <a:lnTo>
                  <a:pt x="509676" y="52501"/>
                </a:lnTo>
                <a:lnTo>
                  <a:pt x="510921" y="54813"/>
                </a:lnTo>
                <a:lnTo>
                  <a:pt x="510590" y="52628"/>
                </a:lnTo>
                <a:lnTo>
                  <a:pt x="510349" y="51104"/>
                </a:lnTo>
                <a:lnTo>
                  <a:pt x="516775" y="49580"/>
                </a:lnTo>
                <a:lnTo>
                  <a:pt x="516597" y="39992"/>
                </a:lnTo>
                <a:lnTo>
                  <a:pt x="517563" y="42722"/>
                </a:lnTo>
                <a:lnTo>
                  <a:pt x="517728" y="48196"/>
                </a:lnTo>
                <a:lnTo>
                  <a:pt x="517906" y="48209"/>
                </a:lnTo>
                <a:lnTo>
                  <a:pt x="527050" y="49428"/>
                </a:lnTo>
                <a:lnTo>
                  <a:pt x="527507" y="43649"/>
                </a:lnTo>
                <a:lnTo>
                  <a:pt x="527672" y="41630"/>
                </a:lnTo>
                <a:lnTo>
                  <a:pt x="530098" y="45910"/>
                </a:lnTo>
                <a:lnTo>
                  <a:pt x="531812" y="48133"/>
                </a:lnTo>
                <a:lnTo>
                  <a:pt x="531914" y="47180"/>
                </a:lnTo>
                <a:lnTo>
                  <a:pt x="533196" y="45859"/>
                </a:lnTo>
                <a:lnTo>
                  <a:pt x="533069" y="45745"/>
                </a:lnTo>
                <a:lnTo>
                  <a:pt x="532663" y="42291"/>
                </a:lnTo>
                <a:lnTo>
                  <a:pt x="532549" y="41402"/>
                </a:lnTo>
                <a:lnTo>
                  <a:pt x="532460" y="40665"/>
                </a:lnTo>
                <a:lnTo>
                  <a:pt x="532536" y="40157"/>
                </a:lnTo>
                <a:lnTo>
                  <a:pt x="533590" y="38823"/>
                </a:lnTo>
                <a:lnTo>
                  <a:pt x="535432" y="37528"/>
                </a:lnTo>
                <a:close/>
              </a:path>
              <a:path w="541654" h="496569">
                <a:moveTo>
                  <a:pt x="536181" y="40640"/>
                </a:moveTo>
                <a:lnTo>
                  <a:pt x="535838" y="37249"/>
                </a:lnTo>
                <a:lnTo>
                  <a:pt x="535520" y="37465"/>
                </a:lnTo>
                <a:lnTo>
                  <a:pt x="535520" y="37858"/>
                </a:lnTo>
                <a:lnTo>
                  <a:pt x="536181" y="40640"/>
                </a:lnTo>
                <a:close/>
              </a:path>
              <a:path w="541654" h="496569">
                <a:moveTo>
                  <a:pt x="539038" y="49352"/>
                </a:moveTo>
                <a:lnTo>
                  <a:pt x="536359" y="48856"/>
                </a:lnTo>
                <a:lnTo>
                  <a:pt x="535254" y="47815"/>
                </a:lnTo>
                <a:lnTo>
                  <a:pt x="536194" y="55067"/>
                </a:lnTo>
                <a:lnTo>
                  <a:pt x="539038" y="49352"/>
                </a:lnTo>
                <a:close/>
              </a:path>
              <a:path w="541654" h="496569">
                <a:moveTo>
                  <a:pt x="541147" y="7264"/>
                </a:moveTo>
                <a:lnTo>
                  <a:pt x="540042" y="4584"/>
                </a:lnTo>
                <a:lnTo>
                  <a:pt x="538873" y="8115"/>
                </a:lnTo>
                <a:lnTo>
                  <a:pt x="541147" y="726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" name="bg object 32"/>
          <p:cNvSpPr/>
          <p:nvPr/>
        </p:nvSpPr>
        <p:spPr>
          <a:xfrm>
            <a:off x="10805916" y="1824470"/>
            <a:ext cx="901073" cy="678543"/>
          </a:xfrm>
          <a:custGeom>
            <a:avLst/>
            <a:gdLst/>
            <a:ahLst/>
            <a:cxnLst/>
            <a:rect l="l" t="t" r="r" b="b"/>
            <a:pathLst>
              <a:path w="665479" h="712469">
                <a:moveTo>
                  <a:pt x="1879" y="482917"/>
                </a:moveTo>
                <a:lnTo>
                  <a:pt x="0" y="484924"/>
                </a:lnTo>
                <a:lnTo>
                  <a:pt x="1816" y="485698"/>
                </a:lnTo>
                <a:lnTo>
                  <a:pt x="1879" y="482917"/>
                </a:lnTo>
                <a:close/>
              </a:path>
              <a:path w="665479" h="712469">
                <a:moveTo>
                  <a:pt x="3276" y="405079"/>
                </a:moveTo>
                <a:lnTo>
                  <a:pt x="1346" y="405472"/>
                </a:lnTo>
                <a:lnTo>
                  <a:pt x="2870" y="412229"/>
                </a:lnTo>
                <a:lnTo>
                  <a:pt x="3276" y="405079"/>
                </a:lnTo>
                <a:close/>
              </a:path>
              <a:path w="665479" h="712469">
                <a:moveTo>
                  <a:pt x="5029" y="487032"/>
                </a:moveTo>
                <a:lnTo>
                  <a:pt x="1816" y="485698"/>
                </a:lnTo>
                <a:lnTo>
                  <a:pt x="1752" y="489178"/>
                </a:lnTo>
                <a:lnTo>
                  <a:pt x="5029" y="487032"/>
                </a:lnTo>
                <a:close/>
              </a:path>
              <a:path w="665479" h="712469">
                <a:moveTo>
                  <a:pt x="7378" y="496354"/>
                </a:moveTo>
                <a:lnTo>
                  <a:pt x="6908" y="497039"/>
                </a:lnTo>
                <a:lnTo>
                  <a:pt x="7378" y="496354"/>
                </a:lnTo>
                <a:close/>
              </a:path>
              <a:path w="665479" h="712469">
                <a:moveTo>
                  <a:pt x="21602" y="509968"/>
                </a:moveTo>
                <a:lnTo>
                  <a:pt x="10210" y="482168"/>
                </a:lnTo>
                <a:lnTo>
                  <a:pt x="8851" y="484530"/>
                </a:lnTo>
                <a:lnTo>
                  <a:pt x="5029" y="487032"/>
                </a:lnTo>
                <a:lnTo>
                  <a:pt x="6248" y="487540"/>
                </a:lnTo>
                <a:lnTo>
                  <a:pt x="6413" y="490270"/>
                </a:lnTo>
                <a:lnTo>
                  <a:pt x="12103" y="487972"/>
                </a:lnTo>
                <a:lnTo>
                  <a:pt x="11163" y="490905"/>
                </a:lnTo>
                <a:lnTo>
                  <a:pt x="8877" y="493979"/>
                </a:lnTo>
                <a:lnTo>
                  <a:pt x="7378" y="496354"/>
                </a:lnTo>
                <a:lnTo>
                  <a:pt x="8991" y="498144"/>
                </a:lnTo>
                <a:lnTo>
                  <a:pt x="12230" y="504710"/>
                </a:lnTo>
                <a:lnTo>
                  <a:pt x="9588" y="506285"/>
                </a:lnTo>
                <a:lnTo>
                  <a:pt x="21602" y="509968"/>
                </a:lnTo>
                <a:close/>
              </a:path>
              <a:path w="665479" h="712469">
                <a:moveTo>
                  <a:pt x="39204" y="456730"/>
                </a:moveTo>
                <a:lnTo>
                  <a:pt x="35318" y="457720"/>
                </a:lnTo>
                <a:lnTo>
                  <a:pt x="36918" y="459384"/>
                </a:lnTo>
                <a:lnTo>
                  <a:pt x="35267" y="460819"/>
                </a:lnTo>
                <a:lnTo>
                  <a:pt x="34899" y="462978"/>
                </a:lnTo>
                <a:lnTo>
                  <a:pt x="38125" y="463270"/>
                </a:lnTo>
                <a:lnTo>
                  <a:pt x="38315" y="463461"/>
                </a:lnTo>
                <a:lnTo>
                  <a:pt x="38341" y="463283"/>
                </a:lnTo>
                <a:lnTo>
                  <a:pt x="39204" y="456730"/>
                </a:lnTo>
                <a:close/>
              </a:path>
              <a:path w="665479" h="712469">
                <a:moveTo>
                  <a:pt x="40474" y="465759"/>
                </a:moveTo>
                <a:lnTo>
                  <a:pt x="38315" y="463461"/>
                </a:lnTo>
                <a:lnTo>
                  <a:pt x="37655" y="468515"/>
                </a:lnTo>
                <a:lnTo>
                  <a:pt x="40474" y="465759"/>
                </a:lnTo>
                <a:close/>
              </a:path>
              <a:path w="665479" h="712469">
                <a:moveTo>
                  <a:pt x="43319" y="462991"/>
                </a:moveTo>
                <a:lnTo>
                  <a:pt x="40474" y="465759"/>
                </a:lnTo>
                <a:lnTo>
                  <a:pt x="42862" y="468299"/>
                </a:lnTo>
                <a:lnTo>
                  <a:pt x="43319" y="462991"/>
                </a:lnTo>
                <a:close/>
              </a:path>
              <a:path w="665479" h="712469">
                <a:moveTo>
                  <a:pt x="49047" y="438086"/>
                </a:moveTo>
                <a:lnTo>
                  <a:pt x="43840" y="434111"/>
                </a:lnTo>
                <a:lnTo>
                  <a:pt x="48056" y="441210"/>
                </a:lnTo>
                <a:lnTo>
                  <a:pt x="49047" y="438086"/>
                </a:lnTo>
                <a:close/>
              </a:path>
              <a:path w="665479" h="712469">
                <a:moveTo>
                  <a:pt x="52031" y="438632"/>
                </a:moveTo>
                <a:lnTo>
                  <a:pt x="49110" y="437845"/>
                </a:lnTo>
                <a:lnTo>
                  <a:pt x="49047" y="438086"/>
                </a:lnTo>
                <a:lnTo>
                  <a:pt x="51879" y="440245"/>
                </a:lnTo>
                <a:lnTo>
                  <a:pt x="52031" y="438632"/>
                </a:lnTo>
                <a:close/>
              </a:path>
              <a:path w="665479" h="712469">
                <a:moveTo>
                  <a:pt x="56959" y="439940"/>
                </a:moveTo>
                <a:lnTo>
                  <a:pt x="52387" y="434987"/>
                </a:lnTo>
                <a:lnTo>
                  <a:pt x="52031" y="438632"/>
                </a:lnTo>
                <a:lnTo>
                  <a:pt x="56959" y="439940"/>
                </a:lnTo>
                <a:close/>
              </a:path>
              <a:path w="665479" h="712469">
                <a:moveTo>
                  <a:pt x="63487" y="416775"/>
                </a:moveTo>
                <a:lnTo>
                  <a:pt x="55892" y="418833"/>
                </a:lnTo>
                <a:lnTo>
                  <a:pt x="56680" y="421640"/>
                </a:lnTo>
                <a:lnTo>
                  <a:pt x="58216" y="423265"/>
                </a:lnTo>
                <a:lnTo>
                  <a:pt x="60375" y="423722"/>
                </a:lnTo>
                <a:lnTo>
                  <a:pt x="63487" y="416775"/>
                </a:lnTo>
                <a:close/>
              </a:path>
              <a:path w="665479" h="712469">
                <a:moveTo>
                  <a:pt x="77012" y="441794"/>
                </a:moveTo>
                <a:lnTo>
                  <a:pt x="75285" y="436092"/>
                </a:lnTo>
                <a:lnTo>
                  <a:pt x="73037" y="438746"/>
                </a:lnTo>
                <a:lnTo>
                  <a:pt x="77012" y="441794"/>
                </a:lnTo>
                <a:close/>
              </a:path>
              <a:path w="665479" h="712469">
                <a:moveTo>
                  <a:pt x="77025" y="534111"/>
                </a:moveTo>
                <a:lnTo>
                  <a:pt x="65709" y="528701"/>
                </a:lnTo>
                <a:lnTo>
                  <a:pt x="74460" y="535901"/>
                </a:lnTo>
                <a:lnTo>
                  <a:pt x="77025" y="534111"/>
                </a:lnTo>
                <a:close/>
              </a:path>
              <a:path w="665479" h="712469">
                <a:moveTo>
                  <a:pt x="81889" y="485279"/>
                </a:moveTo>
                <a:lnTo>
                  <a:pt x="81076" y="484289"/>
                </a:lnTo>
                <a:lnTo>
                  <a:pt x="76390" y="483616"/>
                </a:lnTo>
                <a:lnTo>
                  <a:pt x="81889" y="485279"/>
                </a:lnTo>
                <a:close/>
              </a:path>
              <a:path w="665479" h="712469">
                <a:moveTo>
                  <a:pt x="85280" y="489318"/>
                </a:moveTo>
                <a:lnTo>
                  <a:pt x="83781" y="487540"/>
                </a:lnTo>
                <a:lnTo>
                  <a:pt x="81927" y="489292"/>
                </a:lnTo>
                <a:lnTo>
                  <a:pt x="72428" y="484720"/>
                </a:lnTo>
                <a:lnTo>
                  <a:pt x="78574" y="489216"/>
                </a:lnTo>
                <a:lnTo>
                  <a:pt x="77990" y="490448"/>
                </a:lnTo>
                <a:lnTo>
                  <a:pt x="85280" y="489318"/>
                </a:lnTo>
                <a:close/>
              </a:path>
              <a:path w="665479" h="712469">
                <a:moveTo>
                  <a:pt x="96837" y="568426"/>
                </a:moveTo>
                <a:lnTo>
                  <a:pt x="96545" y="567563"/>
                </a:lnTo>
                <a:lnTo>
                  <a:pt x="96151" y="568236"/>
                </a:lnTo>
                <a:lnTo>
                  <a:pt x="96837" y="568426"/>
                </a:lnTo>
                <a:close/>
              </a:path>
              <a:path w="665479" h="712469">
                <a:moveTo>
                  <a:pt x="97243" y="544360"/>
                </a:moveTo>
                <a:lnTo>
                  <a:pt x="94170" y="539889"/>
                </a:lnTo>
                <a:lnTo>
                  <a:pt x="85166" y="542493"/>
                </a:lnTo>
                <a:lnTo>
                  <a:pt x="83515" y="538645"/>
                </a:lnTo>
                <a:lnTo>
                  <a:pt x="81102" y="538289"/>
                </a:lnTo>
                <a:lnTo>
                  <a:pt x="83769" y="541820"/>
                </a:lnTo>
                <a:lnTo>
                  <a:pt x="84188" y="542772"/>
                </a:lnTo>
                <a:lnTo>
                  <a:pt x="90614" y="542010"/>
                </a:lnTo>
                <a:lnTo>
                  <a:pt x="91719" y="547052"/>
                </a:lnTo>
                <a:lnTo>
                  <a:pt x="97243" y="544360"/>
                </a:lnTo>
                <a:close/>
              </a:path>
              <a:path w="665479" h="712469">
                <a:moveTo>
                  <a:pt x="99072" y="563372"/>
                </a:moveTo>
                <a:lnTo>
                  <a:pt x="93878" y="559473"/>
                </a:lnTo>
                <a:lnTo>
                  <a:pt x="96545" y="567563"/>
                </a:lnTo>
                <a:lnTo>
                  <a:pt x="99072" y="563372"/>
                </a:lnTo>
                <a:close/>
              </a:path>
              <a:path w="665479" h="712469">
                <a:moveTo>
                  <a:pt x="99758" y="569760"/>
                </a:moveTo>
                <a:lnTo>
                  <a:pt x="95859" y="568718"/>
                </a:lnTo>
                <a:lnTo>
                  <a:pt x="96151" y="568236"/>
                </a:lnTo>
                <a:lnTo>
                  <a:pt x="92938" y="567359"/>
                </a:lnTo>
                <a:lnTo>
                  <a:pt x="87210" y="572274"/>
                </a:lnTo>
                <a:lnTo>
                  <a:pt x="93510" y="575945"/>
                </a:lnTo>
                <a:lnTo>
                  <a:pt x="99758" y="569760"/>
                </a:lnTo>
                <a:close/>
              </a:path>
              <a:path w="665479" h="712469">
                <a:moveTo>
                  <a:pt x="142201" y="537591"/>
                </a:moveTo>
                <a:lnTo>
                  <a:pt x="141541" y="537044"/>
                </a:lnTo>
                <a:lnTo>
                  <a:pt x="139992" y="525373"/>
                </a:lnTo>
                <a:lnTo>
                  <a:pt x="137922" y="520738"/>
                </a:lnTo>
                <a:lnTo>
                  <a:pt x="136639" y="517867"/>
                </a:lnTo>
                <a:lnTo>
                  <a:pt x="135547" y="520420"/>
                </a:lnTo>
                <a:lnTo>
                  <a:pt x="129679" y="513232"/>
                </a:lnTo>
                <a:lnTo>
                  <a:pt x="128181" y="510946"/>
                </a:lnTo>
                <a:lnTo>
                  <a:pt x="124460" y="505218"/>
                </a:lnTo>
                <a:lnTo>
                  <a:pt x="124180" y="504774"/>
                </a:lnTo>
                <a:lnTo>
                  <a:pt x="117805" y="499021"/>
                </a:lnTo>
                <a:lnTo>
                  <a:pt x="109321" y="499922"/>
                </a:lnTo>
                <a:lnTo>
                  <a:pt x="112560" y="504075"/>
                </a:lnTo>
                <a:lnTo>
                  <a:pt x="117678" y="504317"/>
                </a:lnTo>
                <a:lnTo>
                  <a:pt x="122161" y="504964"/>
                </a:lnTo>
                <a:lnTo>
                  <a:pt x="123507" y="510324"/>
                </a:lnTo>
                <a:lnTo>
                  <a:pt x="122199" y="509689"/>
                </a:lnTo>
                <a:lnTo>
                  <a:pt x="125120" y="517093"/>
                </a:lnTo>
                <a:lnTo>
                  <a:pt x="127063" y="523341"/>
                </a:lnTo>
                <a:lnTo>
                  <a:pt x="128612" y="529945"/>
                </a:lnTo>
                <a:lnTo>
                  <a:pt x="130340" y="538454"/>
                </a:lnTo>
                <a:lnTo>
                  <a:pt x="137769" y="542569"/>
                </a:lnTo>
                <a:lnTo>
                  <a:pt x="136461" y="539711"/>
                </a:lnTo>
                <a:lnTo>
                  <a:pt x="136969" y="538429"/>
                </a:lnTo>
                <a:lnTo>
                  <a:pt x="141935" y="544474"/>
                </a:lnTo>
                <a:lnTo>
                  <a:pt x="142151" y="539115"/>
                </a:lnTo>
                <a:lnTo>
                  <a:pt x="142201" y="537591"/>
                </a:lnTo>
                <a:close/>
              </a:path>
              <a:path w="665479" h="712469">
                <a:moveTo>
                  <a:pt x="146050" y="540740"/>
                </a:moveTo>
                <a:lnTo>
                  <a:pt x="142290" y="535597"/>
                </a:lnTo>
                <a:lnTo>
                  <a:pt x="142201" y="537591"/>
                </a:lnTo>
                <a:lnTo>
                  <a:pt x="146050" y="540740"/>
                </a:lnTo>
                <a:close/>
              </a:path>
              <a:path w="665479" h="712469">
                <a:moveTo>
                  <a:pt x="156832" y="541121"/>
                </a:moveTo>
                <a:lnTo>
                  <a:pt x="155930" y="537083"/>
                </a:lnTo>
                <a:lnTo>
                  <a:pt x="150990" y="538924"/>
                </a:lnTo>
                <a:lnTo>
                  <a:pt x="149542" y="538378"/>
                </a:lnTo>
                <a:lnTo>
                  <a:pt x="149466" y="542747"/>
                </a:lnTo>
                <a:lnTo>
                  <a:pt x="154863" y="541858"/>
                </a:lnTo>
                <a:lnTo>
                  <a:pt x="156832" y="541121"/>
                </a:lnTo>
                <a:close/>
              </a:path>
              <a:path w="665479" h="712469">
                <a:moveTo>
                  <a:pt x="163804" y="529780"/>
                </a:moveTo>
                <a:lnTo>
                  <a:pt x="159994" y="526910"/>
                </a:lnTo>
                <a:lnTo>
                  <a:pt x="158305" y="530745"/>
                </a:lnTo>
                <a:lnTo>
                  <a:pt x="154774" y="529272"/>
                </a:lnTo>
                <a:lnTo>
                  <a:pt x="151168" y="527634"/>
                </a:lnTo>
                <a:lnTo>
                  <a:pt x="149237" y="530936"/>
                </a:lnTo>
                <a:lnTo>
                  <a:pt x="151688" y="533044"/>
                </a:lnTo>
                <a:lnTo>
                  <a:pt x="155702" y="536689"/>
                </a:lnTo>
                <a:lnTo>
                  <a:pt x="159321" y="536943"/>
                </a:lnTo>
                <a:lnTo>
                  <a:pt x="160820" y="535292"/>
                </a:lnTo>
                <a:lnTo>
                  <a:pt x="163804" y="529780"/>
                </a:lnTo>
                <a:close/>
              </a:path>
              <a:path w="665479" h="712469">
                <a:moveTo>
                  <a:pt x="170776" y="461695"/>
                </a:moveTo>
                <a:lnTo>
                  <a:pt x="170383" y="455472"/>
                </a:lnTo>
                <a:lnTo>
                  <a:pt x="158369" y="451459"/>
                </a:lnTo>
                <a:lnTo>
                  <a:pt x="158534" y="454571"/>
                </a:lnTo>
                <a:lnTo>
                  <a:pt x="158165" y="458939"/>
                </a:lnTo>
                <a:lnTo>
                  <a:pt x="154838" y="461238"/>
                </a:lnTo>
                <a:lnTo>
                  <a:pt x="162953" y="465683"/>
                </a:lnTo>
                <a:lnTo>
                  <a:pt x="161467" y="462000"/>
                </a:lnTo>
                <a:lnTo>
                  <a:pt x="163309" y="461314"/>
                </a:lnTo>
                <a:lnTo>
                  <a:pt x="170776" y="461695"/>
                </a:lnTo>
                <a:close/>
              </a:path>
              <a:path w="665479" h="712469">
                <a:moveTo>
                  <a:pt x="178447" y="459841"/>
                </a:moveTo>
                <a:lnTo>
                  <a:pt x="175869" y="458774"/>
                </a:lnTo>
                <a:lnTo>
                  <a:pt x="174612" y="463486"/>
                </a:lnTo>
                <a:lnTo>
                  <a:pt x="178447" y="459841"/>
                </a:lnTo>
                <a:close/>
              </a:path>
              <a:path w="665479" h="712469">
                <a:moveTo>
                  <a:pt x="178879" y="426872"/>
                </a:moveTo>
                <a:lnTo>
                  <a:pt x="175945" y="421767"/>
                </a:lnTo>
                <a:lnTo>
                  <a:pt x="174485" y="423341"/>
                </a:lnTo>
                <a:lnTo>
                  <a:pt x="178879" y="426872"/>
                </a:lnTo>
                <a:close/>
              </a:path>
              <a:path w="665479" h="712469">
                <a:moveTo>
                  <a:pt x="198183" y="404876"/>
                </a:moveTo>
                <a:lnTo>
                  <a:pt x="197739" y="403999"/>
                </a:lnTo>
                <a:lnTo>
                  <a:pt x="197269" y="403466"/>
                </a:lnTo>
                <a:lnTo>
                  <a:pt x="196646" y="404025"/>
                </a:lnTo>
                <a:lnTo>
                  <a:pt x="198183" y="404876"/>
                </a:lnTo>
                <a:close/>
              </a:path>
              <a:path w="665479" h="712469">
                <a:moveTo>
                  <a:pt x="202996" y="407619"/>
                </a:moveTo>
                <a:lnTo>
                  <a:pt x="198183" y="404876"/>
                </a:lnTo>
                <a:lnTo>
                  <a:pt x="199313" y="407123"/>
                </a:lnTo>
                <a:lnTo>
                  <a:pt x="200228" y="411810"/>
                </a:lnTo>
                <a:lnTo>
                  <a:pt x="202996" y="407619"/>
                </a:lnTo>
                <a:close/>
              </a:path>
              <a:path w="665479" h="712469">
                <a:moveTo>
                  <a:pt x="212331" y="445617"/>
                </a:moveTo>
                <a:lnTo>
                  <a:pt x="211924" y="445033"/>
                </a:lnTo>
                <a:lnTo>
                  <a:pt x="211594" y="444360"/>
                </a:lnTo>
                <a:lnTo>
                  <a:pt x="211429" y="443458"/>
                </a:lnTo>
                <a:lnTo>
                  <a:pt x="210350" y="448195"/>
                </a:lnTo>
                <a:lnTo>
                  <a:pt x="211328" y="445617"/>
                </a:lnTo>
                <a:lnTo>
                  <a:pt x="211709" y="445516"/>
                </a:lnTo>
                <a:lnTo>
                  <a:pt x="211988" y="445617"/>
                </a:lnTo>
                <a:lnTo>
                  <a:pt x="212331" y="445617"/>
                </a:lnTo>
                <a:close/>
              </a:path>
              <a:path w="665479" h="712469">
                <a:moveTo>
                  <a:pt x="215277" y="447433"/>
                </a:moveTo>
                <a:lnTo>
                  <a:pt x="214541" y="446354"/>
                </a:lnTo>
                <a:lnTo>
                  <a:pt x="213601" y="445643"/>
                </a:lnTo>
                <a:lnTo>
                  <a:pt x="212318" y="445630"/>
                </a:lnTo>
                <a:lnTo>
                  <a:pt x="213029" y="446659"/>
                </a:lnTo>
                <a:lnTo>
                  <a:pt x="214083" y="447179"/>
                </a:lnTo>
                <a:lnTo>
                  <a:pt x="215277" y="447433"/>
                </a:lnTo>
                <a:close/>
              </a:path>
              <a:path w="665479" h="712469">
                <a:moveTo>
                  <a:pt x="227876" y="448716"/>
                </a:moveTo>
                <a:lnTo>
                  <a:pt x="224929" y="444703"/>
                </a:lnTo>
                <a:lnTo>
                  <a:pt x="224650" y="445604"/>
                </a:lnTo>
                <a:lnTo>
                  <a:pt x="219202" y="448259"/>
                </a:lnTo>
                <a:lnTo>
                  <a:pt x="215277" y="447433"/>
                </a:lnTo>
                <a:lnTo>
                  <a:pt x="217182" y="450227"/>
                </a:lnTo>
                <a:lnTo>
                  <a:pt x="218033" y="454698"/>
                </a:lnTo>
                <a:lnTo>
                  <a:pt x="221665" y="451599"/>
                </a:lnTo>
                <a:lnTo>
                  <a:pt x="222631" y="449021"/>
                </a:lnTo>
                <a:lnTo>
                  <a:pt x="227876" y="448716"/>
                </a:lnTo>
                <a:close/>
              </a:path>
              <a:path w="665479" h="712469">
                <a:moveTo>
                  <a:pt x="232981" y="403847"/>
                </a:moveTo>
                <a:lnTo>
                  <a:pt x="229184" y="397332"/>
                </a:lnTo>
                <a:lnTo>
                  <a:pt x="226098" y="399872"/>
                </a:lnTo>
                <a:lnTo>
                  <a:pt x="232981" y="403847"/>
                </a:lnTo>
                <a:close/>
              </a:path>
              <a:path w="665479" h="712469">
                <a:moveTo>
                  <a:pt x="234124" y="340969"/>
                </a:moveTo>
                <a:lnTo>
                  <a:pt x="233045" y="340334"/>
                </a:lnTo>
                <a:lnTo>
                  <a:pt x="231648" y="342011"/>
                </a:lnTo>
                <a:lnTo>
                  <a:pt x="232587" y="344576"/>
                </a:lnTo>
                <a:lnTo>
                  <a:pt x="233540" y="347078"/>
                </a:lnTo>
                <a:lnTo>
                  <a:pt x="234124" y="340969"/>
                </a:lnTo>
                <a:close/>
              </a:path>
              <a:path w="665479" h="712469">
                <a:moveTo>
                  <a:pt x="234327" y="341096"/>
                </a:moveTo>
                <a:lnTo>
                  <a:pt x="234137" y="340753"/>
                </a:lnTo>
                <a:lnTo>
                  <a:pt x="234124" y="340969"/>
                </a:lnTo>
                <a:lnTo>
                  <a:pt x="234327" y="341096"/>
                </a:lnTo>
                <a:close/>
              </a:path>
              <a:path w="665479" h="712469">
                <a:moveTo>
                  <a:pt x="236524" y="453301"/>
                </a:moveTo>
                <a:lnTo>
                  <a:pt x="234848" y="449719"/>
                </a:lnTo>
                <a:lnTo>
                  <a:pt x="228765" y="448310"/>
                </a:lnTo>
                <a:lnTo>
                  <a:pt x="230835" y="452704"/>
                </a:lnTo>
                <a:lnTo>
                  <a:pt x="229082" y="453517"/>
                </a:lnTo>
                <a:lnTo>
                  <a:pt x="236524" y="453301"/>
                </a:lnTo>
                <a:close/>
              </a:path>
              <a:path w="665479" h="712469">
                <a:moveTo>
                  <a:pt x="239395" y="344093"/>
                </a:moveTo>
                <a:lnTo>
                  <a:pt x="234327" y="341096"/>
                </a:lnTo>
                <a:lnTo>
                  <a:pt x="237528" y="347052"/>
                </a:lnTo>
                <a:lnTo>
                  <a:pt x="239395" y="344093"/>
                </a:lnTo>
                <a:close/>
              </a:path>
              <a:path w="665479" h="712469">
                <a:moveTo>
                  <a:pt x="242481" y="441566"/>
                </a:moveTo>
                <a:lnTo>
                  <a:pt x="241033" y="440296"/>
                </a:lnTo>
                <a:lnTo>
                  <a:pt x="240601" y="441490"/>
                </a:lnTo>
                <a:lnTo>
                  <a:pt x="241338" y="441286"/>
                </a:lnTo>
                <a:lnTo>
                  <a:pt x="242481" y="441566"/>
                </a:lnTo>
                <a:close/>
              </a:path>
              <a:path w="665479" h="712469">
                <a:moveTo>
                  <a:pt x="244754" y="450418"/>
                </a:moveTo>
                <a:lnTo>
                  <a:pt x="242798" y="441871"/>
                </a:lnTo>
                <a:lnTo>
                  <a:pt x="242925" y="444639"/>
                </a:lnTo>
                <a:lnTo>
                  <a:pt x="239674" y="444246"/>
                </a:lnTo>
                <a:lnTo>
                  <a:pt x="238353" y="445922"/>
                </a:lnTo>
                <a:lnTo>
                  <a:pt x="244754" y="450418"/>
                </a:lnTo>
                <a:close/>
              </a:path>
              <a:path w="665479" h="712469">
                <a:moveTo>
                  <a:pt x="246545" y="445185"/>
                </a:moveTo>
                <a:lnTo>
                  <a:pt x="242760" y="441680"/>
                </a:lnTo>
                <a:lnTo>
                  <a:pt x="242595" y="441604"/>
                </a:lnTo>
                <a:lnTo>
                  <a:pt x="242722" y="441807"/>
                </a:lnTo>
                <a:lnTo>
                  <a:pt x="246545" y="445185"/>
                </a:lnTo>
                <a:close/>
              </a:path>
              <a:path w="665479" h="712469">
                <a:moveTo>
                  <a:pt x="252285" y="412686"/>
                </a:moveTo>
                <a:lnTo>
                  <a:pt x="246926" y="409575"/>
                </a:lnTo>
                <a:lnTo>
                  <a:pt x="244449" y="411645"/>
                </a:lnTo>
                <a:lnTo>
                  <a:pt x="244792" y="411695"/>
                </a:lnTo>
                <a:lnTo>
                  <a:pt x="252285" y="412686"/>
                </a:lnTo>
                <a:close/>
              </a:path>
              <a:path w="665479" h="712469">
                <a:moveTo>
                  <a:pt x="271780" y="514083"/>
                </a:moveTo>
                <a:lnTo>
                  <a:pt x="267512" y="512953"/>
                </a:lnTo>
                <a:lnTo>
                  <a:pt x="261429" y="511683"/>
                </a:lnTo>
                <a:lnTo>
                  <a:pt x="253428" y="512800"/>
                </a:lnTo>
                <a:lnTo>
                  <a:pt x="246468" y="512254"/>
                </a:lnTo>
                <a:lnTo>
                  <a:pt x="239687" y="511314"/>
                </a:lnTo>
                <a:lnTo>
                  <a:pt x="233870" y="508876"/>
                </a:lnTo>
                <a:lnTo>
                  <a:pt x="232168" y="501319"/>
                </a:lnTo>
                <a:lnTo>
                  <a:pt x="232752" y="508850"/>
                </a:lnTo>
                <a:lnTo>
                  <a:pt x="226758" y="505980"/>
                </a:lnTo>
                <a:lnTo>
                  <a:pt x="222605" y="504520"/>
                </a:lnTo>
                <a:lnTo>
                  <a:pt x="227596" y="498995"/>
                </a:lnTo>
                <a:lnTo>
                  <a:pt x="225298" y="496684"/>
                </a:lnTo>
                <a:lnTo>
                  <a:pt x="218922" y="492937"/>
                </a:lnTo>
                <a:lnTo>
                  <a:pt x="217576" y="495439"/>
                </a:lnTo>
                <a:lnTo>
                  <a:pt x="215671" y="494792"/>
                </a:lnTo>
                <a:lnTo>
                  <a:pt x="214350" y="494487"/>
                </a:lnTo>
                <a:lnTo>
                  <a:pt x="214782" y="498043"/>
                </a:lnTo>
                <a:lnTo>
                  <a:pt x="215722" y="495452"/>
                </a:lnTo>
                <a:lnTo>
                  <a:pt x="219354" y="503910"/>
                </a:lnTo>
                <a:lnTo>
                  <a:pt x="226771" y="510006"/>
                </a:lnTo>
                <a:lnTo>
                  <a:pt x="233845" y="516509"/>
                </a:lnTo>
                <a:lnTo>
                  <a:pt x="236486" y="526211"/>
                </a:lnTo>
                <a:lnTo>
                  <a:pt x="231101" y="522770"/>
                </a:lnTo>
                <a:lnTo>
                  <a:pt x="224574" y="520153"/>
                </a:lnTo>
                <a:lnTo>
                  <a:pt x="217462" y="518414"/>
                </a:lnTo>
                <a:lnTo>
                  <a:pt x="210299" y="517601"/>
                </a:lnTo>
                <a:lnTo>
                  <a:pt x="215531" y="523798"/>
                </a:lnTo>
                <a:lnTo>
                  <a:pt x="223850" y="527024"/>
                </a:lnTo>
                <a:lnTo>
                  <a:pt x="233095" y="530237"/>
                </a:lnTo>
                <a:lnTo>
                  <a:pt x="241122" y="536409"/>
                </a:lnTo>
                <a:lnTo>
                  <a:pt x="246202" y="532828"/>
                </a:lnTo>
                <a:lnTo>
                  <a:pt x="241185" y="526161"/>
                </a:lnTo>
                <a:lnTo>
                  <a:pt x="239623" y="523697"/>
                </a:lnTo>
                <a:lnTo>
                  <a:pt x="245783" y="525614"/>
                </a:lnTo>
                <a:lnTo>
                  <a:pt x="251891" y="526224"/>
                </a:lnTo>
                <a:lnTo>
                  <a:pt x="257619" y="527177"/>
                </a:lnTo>
                <a:lnTo>
                  <a:pt x="262623" y="530110"/>
                </a:lnTo>
                <a:lnTo>
                  <a:pt x="258622" y="533323"/>
                </a:lnTo>
                <a:lnTo>
                  <a:pt x="250939" y="532688"/>
                </a:lnTo>
                <a:lnTo>
                  <a:pt x="249758" y="536638"/>
                </a:lnTo>
                <a:lnTo>
                  <a:pt x="263842" y="551027"/>
                </a:lnTo>
                <a:lnTo>
                  <a:pt x="262890" y="547319"/>
                </a:lnTo>
                <a:lnTo>
                  <a:pt x="264325" y="543560"/>
                </a:lnTo>
                <a:lnTo>
                  <a:pt x="265010" y="540385"/>
                </a:lnTo>
                <a:lnTo>
                  <a:pt x="261823" y="538429"/>
                </a:lnTo>
                <a:lnTo>
                  <a:pt x="266763" y="534746"/>
                </a:lnTo>
                <a:lnTo>
                  <a:pt x="265684" y="533069"/>
                </a:lnTo>
                <a:lnTo>
                  <a:pt x="263321" y="533146"/>
                </a:lnTo>
                <a:lnTo>
                  <a:pt x="263131" y="530974"/>
                </a:lnTo>
                <a:lnTo>
                  <a:pt x="269481" y="533349"/>
                </a:lnTo>
                <a:lnTo>
                  <a:pt x="264515" y="523519"/>
                </a:lnTo>
                <a:lnTo>
                  <a:pt x="270827" y="520217"/>
                </a:lnTo>
                <a:lnTo>
                  <a:pt x="263461" y="521843"/>
                </a:lnTo>
                <a:lnTo>
                  <a:pt x="271780" y="514083"/>
                </a:lnTo>
                <a:close/>
              </a:path>
              <a:path w="665479" h="712469">
                <a:moveTo>
                  <a:pt x="278739" y="494601"/>
                </a:moveTo>
                <a:lnTo>
                  <a:pt x="275717" y="489559"/>
                </a:lnTo>
                <a:lnTo>
                  <a:pt x="275082" y="494372"/>
                </a:lnTo>
                <a:lnTo>
                  <a:pt x="270408" y="492417"/>
                </a:lnTo>
                <a:lnTo>
                  <a:pt x="275717" y="497357"/>
                </a:lnTo>
                <a:lnTo>
                  <a:pt x="276110" y="496062"/>
                </a:lnTo>
                <a:lnTo>
                  <a:pt x="277837" y="495122"/>
                </a:lnTo>
                <a:lnTo>
                  <a:pt x="278739" y="494601"/>
                </a:lnTo>
                <a:close/>
              </a:path>
              <a:path w="665479" h="712469">
                <a:moveTo>
                  <a:pt x="278942" y="439343"/>
                </a:moveTo>
                <a:lnTo>
                  <a:pt x="277533" y="434733"/>
                </a:lnTo>
                <a:lnTo>
                  <a:pt x="276212" y="432269"/>
                </a:lnTo>
                <a:lnTo>
                  <a:pt x="271068" y="432993"/>
                </a:lnTo>
                <a:lnTo>
                  <a:pt x="275463" y="437007"/>
                </a:lnTo>
                <a:lnTo>
                  <a:pt x="275501" y="439153"/>
                </a:lnTo>
                <a:lnTo>
                  <a:pt x="278942" y="439343"/>
                </a:lnTo>
                <a:close/>
              </a:path>
              <a:path w="665479" h="712469">
                <a:moveTo>
                  <a:pt x="297700" y="425094"/>
                </a:moveTo>
                <a:lnTo>
                  <a:pt x="287159" y="425894"/>
                </a:lnTo>
                <a:lnTo>
                  <a:pt x="286651" y="420814"/>
                </a:lnTo>
                <a:lnTo>
                  <a:pt x="281101" y="418922"/>
                </a:lnTo>
                <a:lnTo>
                  <a:pt x="275551" y="419963"/>
                </a:lnTo>
                <a:lnTo>
                  <a:pt x="270116" y="422236"/>
                </a:lnTo>
                <a:lnTo>
                  <a:pt x="264909" y="424014"/>
                </a:lnTo>
                <a:lnTo>
                  <a:pt x="265010" y="423799"/>
                </a:lnTo>
                <a:lnTo>
                  <a:pt x="265531" y="422567"/>
                </a:lnTo>
                <a:lnTo>
                  <a:pt x="266915" y="419366"/>
                </a:lnTo>
                <a:lnTo>
                  <a:pt x="267868" y="417156"/>
                </a:lnTo>
                <a:lnTo>
                  <a:pt x="267804" y="416915"/>
                </a:lnTo>
                <a:lnTo>
                  <a:pt x="265074" y="413131"/>
                </a:lnTo>
                <a:lnTo>
                  <a:pt x="259194" y="418338"/>
                </a:lnTo>
                <a:lnTo>
                  <a:pt x="257860" y="415429"/>
                </a:lnTo>
                <a:lnTo>
                  <a:pt x="256806" y="413118"/>
                </a:lnTo>
                <a:lnTo>
                  <a:pt x="256082" y="409194"/>
                </a:lnTo>
                <a:lnTo>
                  <a:pt x="256362" y="414413"/>
                </a:lnTo>
                <a:lnTo>
                  <a:pt x="256768" y="415277"/>
                </a:lnTo>
                <a:lnTo>
                  <a:pt x="252476" y="412800"/>
                </a:lnTo>
                <a:lnTo>
                  <a:pt x="244729" y="411772"/>
                </a:lnTo>
                <a:lnTo>
                  <a:pt x="244360" y="411721"/>
                </a:lnTo>
                <a:lnTo>
                  <a:pt x="243662" y="411772"/>
                </a:lnTo>
                <a:lnTo>
                  <a:pt x="243662" y="415734"/>
                </a:lnTo>
                <a:lnTo>
                  <a:pt x="243319" y="419150"/>
                </a:lnTo>
                <a:lnTo>
                  <a:pt x="238645" y="418998"/>
                </a:lnTo>
                <a:lnTo>
                  <a:pt x="243027" y="413791"/>
                </a:lnTo>
                <a:lnTo>
                  <a:pt x="243598" y="413118"/>
                </a:lnTo>
                <a:lnTo>
                  <a:pt x="243662" y="415734"/>
                </a:lnTo>
                <a:lnTo>
                  <a:pt x="243662" y="411772"/>
                </a:lnTo>
                <a:lnTo>
                  <a:pt x="232587" y="412419"/>
                </a:lnTo>
                <a:lnTo>
                  <a:pt x="234861" y="409041"/>
                </a:lnTo>
                <a:lnTo>
                  <a:pt x="235762" y="407708"/>
                </a:lnTo>
                <a:lnTo>
                  <a:pt x="229666" y="408355"/>
                </a:lnTo>
                <a:lnTo>
                  <a:pt x="222973" y="407187"/>
                </a:lnTo>
                <a:lnTo>
                  <a:pt x="216712" y="405218"/>
                </a:lnTo>
                <a:lnTo>
                  <a:pt x="211899" y="403453"/>
                </a:lnTo>
                <a:lnTo>
                  <a:pt x="207784" y="408787"/>
                </a:lnTo>
                <a:lnTo>
                  <a:pt x="207810" y="409130"/>
                </a:lnTo>
                <a:lnTo>
                  <a:pt x="211048" y="413448"/>
                </a:lnTo>
                <a:lnTo>
                  <a:pt x="216065" y="417614"/>
                </a:lnTo>
                <a:lnTo>
                  <a:pt x="216750" y="422046"/>
                </a:lnTo>
                <a:lnTo>
                  <a:pt x="219621" y="416483"/>
                </a:lnTo>
                <a:lnTo>
                  <a:pt x="225552" y="419963"/>
                </a:lnTo>
                <a:lnTo>
                  <a:pt x="228130" y="424053"/>
                </a:lnTo>
                <a:lnTo>
                  <a:pt x="229908" y="428536"/>
                </a:lnTo>
                <a:lnTo>
                  <a:pt x="233476" y="433209"/>
                </a:lnTo>
                <a:lnTo>
                  <a:pt x="225856" y="430415"/>
                </a:lnTo>
                <a:lnTo>
                  <a:pt x="228701" y="434390"/>
                </a:lnTo>
                <a:lnTo>
                  <a:pt x="225666" y="434746"/>
                </a:lnTo>
                <a:lnTo>
                  <a:pt x="232549" y="435762"/>
                </a:lnTo>
                <a:lnTo>
                  <a:pt x="236943" y="433666"/>
                </a:lnTo>
                <a:lnTo>
                  <a:pt x="237744" y="433273"/>
                </a:lnTo>
                <a:lnTo>
                  <a:pt x="232397" y="426250"/>
                </a:lnTo>
                <a:lnTo>
                  <a:pt x="234784" y="419785"/>
                </a:lnTo>
                <a:lnTo>
                  <a:pt x="242074" y="425716"/>
                </a:lnTo>
                <a:lnTo>
                  <a:pt x="248894" y="427139"/>
                </a:lnTo>
                <a:lnTo>
                  <a:pt x="255638" y="429221"/>
                </a:lnTo>
                <a:lnTo>
                  <a:pt x="262750" y="437095"/>
                </a:lnTo>
                <a:lnTo>
                  <a:pt x="270306" y="433209"/>
                </a:lnTo>
                <a:lnTo>
                  <a:pt x="271145" y="428434"/>
                </a:lnTo>
                <a:lnTo>
                  <a:pt x="267830" y="427990"/>
                </a:lnTo>
                <a:lnTo>
                  <a:pt x="267830" y="424408"/>
                </a:lnTo>
                <a:lnTo>
                  <a:pt x="267830" y="423595"/>
                </a:lnTo>
                <a:lnTo>
                  <a:pt x="273570" y="427888"/>
                </a:lnTo>
                <a:lnTo>
                  <a:pt x="281127" y="427786"/>
                </a:lnTo>
                <a:lnTo>
                  <a:pt x="288925" y="427405"/>
                </a:lnTo>
                <a:lnTo>
                  <a:pt x="295351" y="430847"/>
                </a:lnTo>
                <a:lnTo>
                  <a:pt x="296354" y="428383"/>
                </a:lnTo>
                <a:lnTo>
                  <a:pt x="296748" y="427431"/>
                </a:lnTo>
                <a:lnTo>
                  <a:pt x="296849" y="427177"/>
                </a:lnTo>
                <a:lnTo>
                  <a:pt x="297700" y="425094"/>
                </a:lnTo>
                <a:close/>
              </a:path>
              <a:path w="665479" h="712469">
                <a:moveTo>
                  <a:pt x="316560" y="480974"/>
                </a:moveTo>
                <a:lnTo>
                  <a:pt x="314159" y="473278"/>
                </a:lnTo>
                <a:lnTo>
                  <a:pt x="315518" y="479336"/>
                </a:lnTo>
                <a:lnTo>
                  <a:pt x="308978" y="474103"/>
                </a:lnTo>
                <a:lnTo>
                  <a:pt x="306793" y="474256"/>
                </a:lnTo>
                <a:lnTo>
                  <a:pt x="312648" y="470763"/>
                </a:lnTo>
                <a:lnTo>
                  <a:pt x="305320" y="466039"/>
                </a:lnTo>
                <a:lnTo>
                  <a:pt x="305536" y="462534"/>
                </a:lnTo>
                <a:lnTo>
                  <a:pt x="300228" y="461200"/>
                </a:lnTo>
                <a:lnTo>
                  <a:pt x="296621" y="466636"/>
                </a:lnTo>
                <a:lnTo>
                  <a:pt x="299808" y="468185"/>
                </a:lnTo>
                <a:lnTo>
                  <a:pt x="299427" y="469480"/>
                </a:lnTo>
                <a:lnTo>
                  <a:pt x="302336" y="466712"/>
                </a:lnTo>
                <a:lnTo>
                  <a:pt x="304406" y="472224"/>
                </a:lnTo>
                <a:lnTo>
                  <a:pt x="306959" y="482092"/>
                </a:lnTo>
                <a:lnTo>
                  <a:pt x="316560" y="480974"/>
                </a:lnTo>
                <a:close/>
              </a:path>
              <a:path w="665479" h="712469">
                <a:moveTo>
                  <a:pt x="318338" y="508977"/>
                </a:moveTo>
                <a:lnTo>
                  <a:pt x="312966" y="508444"/>
                </a:lnTo>
                <a:lnTo>
                  <a:pt x="311886" y="506730"/>
                </a:lnTo>
                <a:lnTo>
                  <a:pt x="311670" y="504558"/>
                </a:lnTo>
                <a:lnTo>
                  <a:pt x="310603" y="502856"/>
                </a:lnTo>
                <a:lnTo>
                  <a:pt x="305092" y="504621"/>
                </a:lnTo>
                <a:lnTo>
                  <a:pt x="298272" y="504837"/>
                </a:lnTo>
                <a:lnTo>
                  <a:pt x="291249" y="503669"/>
                </a:lnTo>
                <a:lnTo>
                  <a:pt x="285102" y="501256"/>
                </a:lnTo>
                <a:lnTo>
                  <a:pt x="289318" y="496684"/>
                </a:lnTo>
                <a:lnTo>
                  <a:pt x="283032" y="497890"/>
                </a:lnTo>
                <a:lnTo>
                  <a:pt x="280619" y="495846"/>
                </a:lnTo>
                <a:lnTo>
                  <a:pt x="280797" y="511479"/>
                </a:lnTo>
                <a:lnTo>
                  <a:pt x="287705" y="516851"/>
                </a:lnTo>
                <a:lnTo>
                  <a:pt x="292658" y="515277"/>
                </a:lnTo>
                <a:lnTo>
                  <a:pt x="288340" y="529069"/>
                </a:lnTo>
                <a:lnTo>
                  <a:pt x="296087" y="531761"/>
                </a:lnTo>
                <a:lnTo>
                  <a:pt x="290423" y="536016"/>
                </a:lnTo>
                <a:lnTo>
                  <a:pt x="295668" y="536613"/>
                </a:lnTo>
                <a:lnTo>
                  <a:pt x="295071" y="535762"/>
                </a:lnTo>
                <a:lnTo>
                  <a:pt x="294881" y="533577"/>
                </a:lnTo>
                <a:lnTo>
                  <a:pt x="298284" y="535165"/>
                </a:lnTo>
                <a:lnTo>
                  <a:pt x="299186" y="534695"/>
                </a:lnTo>
                <a:lnTo>
                  <a:pt x="301053" y="542975"/>
                </a:lnTo>
                <a:lnTo>
                  <a:pt x="303695" y="541515"/>
                </a:lnTo>
                <a:lnTo>
                  <a:pt x="304850" y="539673"/>
                </a:lnTo>
                <a:lnTo>
                  <a:pt x="304050" y="536638"/>
                </a:lnTo>
                <a:lnTo>
                  <a:pt x="310997" y="536282"/>
                </a:lnTo>
                <a:lnTo>
                  <a:pt x="308013" y="542594"/>
                </a:lnTo>
                <a:lnTo>
                  <a:pt x="308851" y="545668"/>
                </a:lnTo>
                <a:lnTo>
                  <a:pt x="312432" y="536651"/>
                </a:lnTo>
                <a:lnTo>
                  <a:pt x="312915" y="537146"/>
                </a:lnTo>
                <a:lnTo>
                  <a:pt x="313563" y="537362"/>
                </a:lnTo>
                <a:lnTo>
                  <a:pt x="314147" y="537679"/>
                </a:lnTo>
                <a:lnTo>
                  <a:pt x="317322" y="516953"/>
                </a:lnTo>
                <a:lnTo>
                  <a:pt x="318338" y="508977"/>
                </a:lnTo>
                <a:close/>
              </a:path>
              <a:path w="665479" h="712469">
                <a:moveTo>
                  <a:pt x="320852" y="468668"/>
                </a:moveTo>
                <a:lnTo>
                  <a:pt x="320827" y="467829"/>
                </a:lnTo>
                <a:lnTo>
                  <a:pt x="319214" y="467309"/>
                </a:lnTo>
                <a:lnTo>
                  <a:pt x="317246" y="466890"/>
                </a:lnTo>
                <a:lnTo>
                  <a:pt x="315468" y="467956"/>
                </a:lnTo>
                <a:lnTo>
                  <a:pt x="317995" y="472147"/>
                </a:lnTo>
                <a:lnTo>
                  <a:pt x="320802" y="470420"/>
                </a:lnTo>
                <a:lnTo>
                  <a:pt x="320827" y="469569"/>
                </a:lnTo>
                <a:lnTo>
                  <a:pt x="320852" y="468668"/>
                </a:lnTo>
                <a:close/>
              </a:path>
              <a:path w="665479" h="712469">
                <a:moveTo>
                  <a:pt x="388632" y="269836"/>
                </a:moveTo>
                <a:lnTo>
                  <a:pt x="388226" y="268960"/>
                </a:lnTo>
                <a:lnTo>
                  <a:pt x="386435" y="268465"/>
                </a:lnTo>
                <a:lnTo>
                  <a:pt x="386588" y="266255"/>
                </a:lnTo>
                <a:lnTo>
                  <a:pt x="385318" y="267347"/>
                </a:lnTo>
                <a:lnTo>
                  <a:pt x="385673" y="268097"/>
                </a:lnTo>
                <a:lnTo>
                  <a:pt x="385343" y="269455"/>
                </a:lnTo>
                <a:lnTo>
                  <a:pt x="386486" y="269646"/>
                </a:lnTo>
                <a:lnTo>
                  <a:pt x="387553" y="269735"/>
                </a:lnTo>
                <a:lnTo>
                  <a:pt x="388632" y="269836"/>
                </a:lnTo>
                <a:close/>
              </a:path>
              <a:path w="665479" h="712469">
                <a:moveTo>
                  <a:pt x="393026" y="242328"/>
                </a:moveTo>
                <a:lnTo>
                  <a:pt x="389877" y="234467"/>
                </a:lnTo>
                <a:lnTo>
                  <a:pt x="386384" y="238569"/>
                </a:lnTo>
                <a:lnTo>
                  <a:pt x="391477" y="244805"/>
                </a:lnTo>
                <a:lnTo>
                  <a:pt x="393026" y="242328"/>
                </a:lnTo>
                <a:close/>
              </a:path>
              <a:path w="665479" h="712469">
                <a:moveTo>
                  <a:pt x="397916" y="550176"/>
                </a:moveTo>
                <a:lnTo>
                  <a:pt x="397751" y="549770"/>
                </a:lnTo>
                <a:lnTo>
                  <a:pt x="397319" y="550100"/>
                </a:lnTo>
                <a:lnTo>
                  <a:pt x="397916" y="550176"/>
                </a:lnTo>
                <a:close/>
              </a:path>
              <a:path w="665479" h="712469">
                <a:moveTo>
                  <a:pt x="398716" y="270598"/>
                </a:moveTo>
                <a:lnTo>
                  <a:pt x="397738" y="269963"/>
                </a:lnTo>
                <a:lnTo>
                  <a:pt x="395846" y="268681"/>
                </a:lnTo>
                <a:lnTo>
                  <a:pt x="397357" y="266522"/>
                </a:lnTo>
                <a:lnTo>
                  <a:pt x="393179" y="267182"/>
                </a:lnTo>
                <a:lnTo>
                  <a:pt x="393534" y="268020"/>
                </a:lnTo>
                <a:lnTo>
                  <a:pt x="394512" y="268160"/>
                </a:lnTo>
                <a:lnTo>
                  <a:pt x="394881" y="268884"/>
                </a:lnTo>
                <a:lnTo>
                  <a:pt x="394487" y="269532"/>
                </a:lnTo>
                <a:lnTo>
                  <a:pt x="393801" y="269849"/>
                </a:lnTo>
                <a:lnTo>
                  <a:pt x="393255" y="270357"/>
                </a:lnTo>
                <a:lnTo>
                  <a:pt x="395097" y="270459"/>
                </a:lnTo>
                <a:lnTo>
                  <a:pt x="396925" y="270611"/>
                </a:lnTo>
                <a:lnTo>
                  <a:pt x="398716" y="270598"/>
                </a:lnTo>
                <a:close/>
              </a:path>
              <a:path w="665479" h="712469">
                <a:moveTo>
                  <a:pt x="404787" y="269582"/>
                </a:moveTo>
                <a:lnTo>
                  <a:pt x="404609" y="269824"/>
                </a:lnTo>
                <a:lnTo>
                  <a:pt x="404482" y="270205"/>
                </a:lnTo>
                <a:lnTo>
                  <a:pt x="404622" y="270205"/>
                </a:lnTo>
                <a:lnTo>
                  <a:pt x="404787" y="269582"/>
                </a:lnTo>
                <a:close/>
              </a:path>
              <a:path w="665479" h="712469">
                <a:moveTo>
                  <a:pt x="424446" y="585927"/>
                </a:moveTo>
                <a:lnTo>
                  <a:pt x="423659" y="585965"/>
                </a:lnTo>
                <a:lnTo>
                  <a:pt x="422871" y="585889"/>
                </a:lnTo>
                <a:lnTo>
                  <a:pt x="422071" y="586016"/>
                </a:lnTo>
                <a:lnTo>
                  <a:pt x="422922" y="586270"/>
                </a:lnTo>
                <a:lnTo>
                  <a:pt x="423710" y="586206"/>
                </a:lnTo>
                <a:lnTo>
                  <a:pt x="424446" y="585927"/>
                </a:lnTo>
                <a:close/>
              </a:path>
              <a:path w="665479" h="712469">
                <a:moveTo>
                  <a:pt x="438912" y="606590"/>
                </a:moveTo>
                <a:lnTo>
                  <a:pt x="433844" y="609193"/>
                </a:lnTo>
                <a:lnTo>
                  <a:pt x="431711" y="602830"/>
                </a:lnTo>
                <a:lnTo>
                  <a:pt x="427710" y="600329"/>
                </a:lnTo>
                <a:lnTo>
                  <a:pt x="425653" y="603745"/>
                </a:lnTo>
                <a:lnTo>
                  <a:pt x="431977" y="608888"/>
                </a:lnTo>
                <a:lnTo>
                  <a:pt x="433793" y="613689"/>
                </a:lnTo>
                <a:lnTo>
                  <a:pt x="434505" y="610870"/>
                </a:lnTo>
                <a:lnTo>
                  <a:pt x="436181" y="608304"/>
                </a:lnTo>
                <a:lnTo>
                  <a:pt x="438912" y="606590"/>
                </a:lnTo>
                <a:close/>
              </a:path>
              <a:path w="665479" h="712469">
                <a:moveTo>
                  <a:pt x="445617" y="606463"/>
                </a:moveTo>
                <a:lnTo>
                  <a:pt x="437565" y="602843"/>
                </a:lnTo>
                <a:lnTo>
                  <a:pt x="436803" y="600176"/>
                </a:lnTo>
                <a:lnTo>
                  <a:pt x="440893" y="600722"/>
                </a:lnTo>
                <a:lnTo>
                  <a:pt x="442556" y="599655"/>
                </a:lnTo>
                <a:lnTo>
                  <a:pt x="436257" y="596265"/>
                </a:lnTo>
                <a:lnTo>
                  <a:pt x="433400" y="603567"/>
                </a:lnTo>
                <a:lnTo>
                  <a:pt x="439064" y="605599"/>
                </a:lnTo>
                <a:lnTo>
                  <a:pt x="445617" y="606463"/>
                </a:lnTo>
                <a:close/>
              </a:path>
              <a:path w="665479" h="712469">
                <a:moveTo>
                  <a:pt x="446354" y="552500"/>
                </a:moveTo>
                <a:lnTo>
                  <a:pt x="443915" y="555002"/>
                </a:lnTo>
                <a:lnTo>
                  <a:pt x="443890" y="555421"/>
                </a:lnTo>
                <a:lnTo>
                  <a:pt x="445744" y="556361"/>
                </a:lnTo>
                <a:lnTo>
                  <a:pt x="446049" y="556171"/>
                </a:lnTo>
                <a:lnTo>
                  <a:pt x="446227" y="555307"/>
                </a:lnTo>
                <a:lnTo>
                  <a:pt x="446354" y="552500"/>
                </a:lnTo>
                <a:close/>
              </a:path>
              <a:path w="665479" h="712469">
                <a:moveTo>
                  <a:pt x="446455" y="584796"/>
                </a:moveTo>
                <a:lnTo>
                  <a:pt x="441337" y="586320"/>
                </a:lnTo>
                <a:lnTo>
                  <a:pt x="441490" y="589267"/>
                </a:lnTo>
                <a:lnTo>
                  <a:pt x="446290" y="588733"/>
                </a:lnTo>
                <a:lnTo>
                  <a:pt x="446455" y="584796"/>
                </a:lnTo>
                <a:close/>
              </a:path>
              <a:path w="665479" h="712469">
                <a:moveTo>
                  <a:pt x="447230" y="551599"/>
                </a:moveTo>
                <a:lnTo>
                  <a:pt x="446405" y="551484"/>
                </a:lnTo>
                <a:lnTo>
                  <a:pt x="446354" y="552500"/>
                </a:lnTo>
                <a:lnTo>
                  <a:pt x="447230" y="551599"/>
                </a:lnTo>
                <a:close/>
              </a:path>
              <a:path w="665479" h="712469">
                <a:moveTo>
                  <a:pt x="456438" y="559219"/>
                </a:moveTo>
                <a:lnTo>
                  <a:pt x="453961" y="557618"/>
                </a:lnTo>
                <a:lnTo>
                  <a:pt x="449008" y="554393"/>
                </a:lnTo>
                <a:lnTo>
                  <a:pt x="446189" y="556082"/>
                </a:lnTo>
                <a:lnTo>
                  <a:pt x="446163" y="556577"/>
                </a:lnTo>
                <a:lnTo>
                  <a:pt x="445744" y="556361"/>
                </a:lnTo>
                <a:lnTo>
                  <a:pt x="443776" y="557542"/>
                </a:lnTo>
                <a:lnTo>
                  <a:pt x="456438" y="559219"/>
                </a:lnTo>
                <a:close/>
              </a:path>
              <a:path w="665479" h="712469">
                <a:moveTo>
                  <a:pt x="459905" y="576961"/>
                </a:moveTo>
                <a:lnTo>
                  <a:pt x="458279" y="573341"/>
                </a:lnTo>
                <a:lnTo>
                  <a:pt x="458063" y="573532"/>
                </a:lnTo>
                <a:lnTo>
                  <a:pt x="459905" y="576961"/>
                </a:lnTo>
                <a:close/>
              </a:path>
              <a:path w="665479" h="712469">
                <a:moveTo>
                  <a:pt x="460362" y="577824"/>
                </a:moveTo>
                <a:lnTo>
                  <a:pt x="459905" y="576961"/>
                </a:lnTo>
                <a:lnTo>
                  <a:pt x="460209" y="577659"/>
                </a:lnTo>
                <a:lnTo>
                  <a:pt x="460362" y="577824"/>
                </a:lnTo>
                <a:close/>
              </a:path>
              <a:path w="665479" h="712469">
                <a:moveTo>
                  <a:pt x="462064" y="579678"/>
                </a:moveTo>
                <a:lnTo>
                  <a:pt x="460362" y="577824"/>
                </a:lnTo>
                <a:lnTo>
                  <a:pt x="461759" y="580428"/>
                </a:lnTo>
                <a:lnTo>
                  <a:pt x="462064" y="579678"/>
                </a:lnTo>
                <a:close/>
              </a:path>
              <a:path w="665479" h="712469">
                <a:moveTo>
                  <a:pt x="462788" y="152400"/>
                </a:moveTo>
                <a:lnTo>
                  <a:pt x="462775" y="145516"/>
                </a:lnTo>
                <a:lnTo>
                  <a:pt x="461365" y="145415"/>
                </a:lnTo>
                <a:lnTo>
                  <a:pt x="459740" y="153543"/>
                </a:lnTo>
                <a:lnTo>
                  <a:pt x="462788" y="152400"/>
                </a:lnTo>
                <a:close/>
              </a:path>
              <a:path w="665479" h="712469">
                <a:moveTo>
                  <a:pt x="463753" y="562749"/>
                </a:moveTo>
                <a:lnTo>
                  <a:pt x="456730" y="564388"/>
                </a:lnTo>
                <a:lnTo>
                  <a:pt x="457835" y="563245"/>
                </a:lnTo>
                <a:lnTo>
                  <a:pt x="460425" y="561035"/>
                </a:lnTo>
                <a:lnTo>
                  <a:pt x="463423" y="560146"/>
                </a:lnTo>
                <a:lnTo>
                  <a:pt x="443776" y="557542"/>
                </a:lnTo>
                <a:lnTo>
                  <a:pt x="443890" y="555421"/>
                </a:lnTo>
                <a:lnTo>
                  <a:pt x="439356" y="553110"/>
                </a:lnTo>
                <a:lnTo>
                  <a:pt x="436333" y="552716"/>
                </a:lnTo>
                <a:lnTo>
                  <a:pt x="435584" y="551332"/>
                </a:lnTo>
                <a:lnTo>
                  <a:pt x="432574" y="545807"/>
                </a:lnTo>
                <a:lnTo>
                  <a:pt x="431825" y="544423"/>
                </a:lnTo>
                <a:lnTo>
                  <a:pt x="425577" y="541032"/>
                </a:lnTo>
                <a:lnTo>
                  <a:pt x="418122" y="540054"/>
                </a:lnTo>
                <a:lnTo>
                  <a:pt x="415594" y="538429"/>
                </a:lnTo>
                <a:lnTo>
                  <a:pt x="410527" y="535203"/>
                </a:lnTo>
                <a:lnTo>
                  <a:pt x="409549" y="537629"/>
                </a:lnTo>
                <a:lnTo>
                  <a:pt x="404380" y="536943"/>
                </a:lnTo>
                <a:lnTo>
                  <a:pt x="396532" y="534619"/>
                </a:lnTo>
                <a:lnTo>
                  <a:pt x="390232" y="532511"/>
                </a:lnTo>
                <a:lnTo>
                  <a:pt x="388239" y="536092"/>
                </a:lnTo>
                <a:lnTo>
                  <a:pt x="391401" y="536524"/>
                </a:lnTo>
                <a:lnTo>
                  <a:pt x="395020" y="538264"/>
                </a:lnTo>
                <a:lnTo>
                  <a:pt x="395224" y="540854"/>
                </a:lnTo>
                <a:lnTo>
                  <a:pt x="392811" y="539254"/>
                </a:lnTo>
                <a:lnTo>
                  <a:pt x="392252" y="541743"/>
                </a:lnTo>
                <a:lnTo>
                  <a:pt x="390652" y="542810"/>
                </a:lnTo>
                <a:lnTo>
                  <a:pt x="395236" y="543420"/>
                </a:lnTo>
                <a:lnTo>
                  <a:pt x="397751" y="549770"/>
                </a:lnTo>
                <a:lnTo>
                  <a:pt x="401574" y="546823"/>
                </a:lnTo>
                <a:lnTo>
                  <a:pt x="407720" y="547649"/>
                </a:lnTo>
                <a:lnTo>
                  <a:pt x="414553" y="551103"/>
                </a:lnTo>
                <a:lnTo>
                  <a:pt x="421563" y="550760"/>
                </a:lnTo>
                <a:lnTo>
                  <a:pt x="419290" y="559422"/>
                </a:lnTo>
                <a:lnTo>
                  <a:pt x="433476" y="561314"/>
                </a:lnTo>
                <a:lnTo>
                  <a:pt x="440029" y="569861"/>
                </a:lnTo>
                <a:lnTo>
                  <a:pt x="432320" y="572681"/>
                </a:lnTo>
                <a:lnTo>
                  <a:pt x="429361" y="583819"/>
                </a:lnTo>
                <a:lnTo>
                  <a:pt x="424472" y="585724"/>
                </a:lnTo>
                <a:lnTo>
                  <a:pt x="430123" y="585203"/>
                </a:lnTo>
                <a:lnTo>
                  <a:pt x="435483" y="587184"/>
                </a:lnTo>
                <a:lnTo>
                  <a:pt x="439293" y="590257"/>
                </a:lnTo>
                <a:lnTo>
                  <a:pt x="438721" y="588899"/>
                </a:lnTo>
                <a:lnTo>
                  <a:pt x="437845" y="588784"/>
                </a:lnTo>
                <a:lnTo>
                  <a:pt x="437502" y="587463"/>
                </a:lnTo>
                <a:lnTo>
                  <a:pt x="440486" y="586574"/>
                </a:lnTo>
                <a:lnTo>
                  <a:pt x="441337" y="586320"/>
                </a:lnTo>
                <a:lnTo>
                  <a:pt x="441071" y="581520"/>
                </a:lnTo>
                <a:lnTo>
                  <a:pt x="435749" y="575691"/>
                </a:lnTo>
                <a:lnTo>
                  <a:pt x="445566" y="570585"/>
                </a:lnTo>
                <a:lnTo>
                  <a:pt x="447128" y="569518"/>
                </a:lnTo>
                <a:lnTo>
                  <a:pt x="456565" y="569480"/>
                </a:lnTo>
                <a:lnTo>
                  <a:pt x="458279" y="573341"/>
                </a:lnTo>
                <a:lnTo>
                  <a:pt x="461479" y="570560"/>
                </a:lnTo>
                <a:lnTo>
                  <a:pt x="461594" y="570153"/>
                </a:lnTo>
                <a:lnTo>
                  <a:pt x="463753" y="562749"/>
                </a:lnTo>
                <a:close/>
              </a:path>
              <a:path w="665479" h="712469">
                <a:moveTo>
                  <a:pt x="466280" y="569112"/>
                </a:moveTo>
                <a:lnTo>
                  <a:pt x="461899" y="570191"/>
                </a:lnTo>
                <a:lnTo>
                  <a:pt x="461479" y="570560"/>
                </a:lnTo>
                <a:lnTo>
                  <a:pt x="461238" y="571385"/>
                </a:lnTo>
                <a:lnTo>
                  <a:pt x="466280" y="569112"/>
                </a:lnTo>
                <a:close/>
              </a:path>
              <a:path w="665479" h="712469">
                <a:moveTo>
                  <a:pt x="474878" y="566788"/>
                </a:moveTo>
                <a:lnTo>
                  <a:pt x="470039" y="566153"/>
                </a:lnTo>
                <a:lnTo>
                  <a:pt x="470014" y="567423"/>
                </a:lnTo>
                <a:lnTo>
                  <a:pt x="466280" y="569112"/>
                </a:lnTo>
                <a:lnTo>
                  <a:pt x="468642" y="568528"/>
                </a:lnTo>
                <a:lnTo>
                  <a:pt x="474878" y="566788"/>
                </a:lnTo>
                <a:close/>
              </a:path>
              <a:path w="665479" h="712469">
                <a:moveTo>
                  <a:pt x="475462" y="567829"/>
                </a:moveTo>
                <a:lnTo>
                  <a:pt x="475411" y="567690"/>
                </a:lnTo>
                <a:lnTo>
                  <a:pt x="475208" y="567715"/>
                </a:lnTo>
                <a:lnTo>
                  <a:pt x="474980" y="567728"/>
                </a:lnTo>
                <a:lnTo>
                  <a:pt x="474751" y="567766"/>
                </a:lnTo>
                <a:lnTo>
                  <a:pt x="475424" y="567944"/>
                </a:lnTo>
                <a:close/>
              </a:path>
              <a:path w="665479" h="712469">
                <a:moveTo>
                  <a:pt x="479577" y="600075"/>
                </a:moveTo>
                <a:lnTo>
                  <a:pt x="478434" y="599630"/>
                </a:lnTo>
                <a:lnTo>
                  <a:pt x="478345" y="599770"/>
                </a:lnTo>
                <a:lnTo>
                  <a:pt x="478751" y="599884"/>
                </a:lnTo>
                <a:lnTo>
                  <a:pt x="479158" y="599948"/>
                </a:lnTo>
                <a:lnTo>
                  <a:pt x="479577" y="600075"/>
                </a:lnTo>
                <a:close/>
              </a:path>
              <a:path w="665479" h="712469">
                <a:moveTo>
                  <a:pt x="485267" y="125704"/>
                </a:moveTo>
                <a:lnTo>
                  <a:pt x="485190" y="121170"/>
                </a:lnTo>
                <a:lnTo>
                  <a:pt x="485127" y="120904"/>
                </a:lnTo>
                <a:lnTo>
                  <a:pt x="485076" y="122275"/>
                </a:lnTo>
                <a:lnTo>
                  <a:pt x="483577" y="125044"/>
                </a:lnTo>
                <a:lnTo>
                  <a:pt x="485267" y="125704"/>
                </a:lnTo>
                <a:close/>
              </a:path>
              <a:path w="665479" h="712469">
                <a:moveTo>
                  <a:pt x="485800" y="121246"/>
                </a:moveTo>
                <a:lnTo>
                  <a:pt x="485165" y="119532"/>
                </a:lnTo>
                <a:lnTo>
                  <a:pt x="485190" y="120929"/>
                </a:lnTo>
                <a:lnTo>
                  <a:pt x="485800" y="121246"/>
                </a:lnTo>
                <a:close/>
              </a:path>
              <a:path w="665479" h="712469">
                <a:moveTo>
                  <a:pt x="487972" y="127101"/>
                </a:moveTo>
                <a:lnTo>
                  <a:pt x="487807" y="122301"/>
                </a:lnTo>
                <a:lnTo>
                  <a:pt x="485800" y="121246"/>
                </a:lnTo>
                <a:lnTo>
                  <a:pt x="487972" y="127101"/>
                </a:lnTo>
                <a:close/>
              </a:path>
              <a:path w="665479" h="712469">
                <a:moveTo>
                  <a:pt x="490804" y="586841"/>
                </a:moveTo>
                <a:lnTo>
                  <a:pt x="488365" y="586511"/>
                </a:lnTo>
                <a:lnTo>
                  <a:pt x="487273" y="585089"/>
                </a:lnTo>
                <a:lnTo>
                  <a:pt x="483997" y="580809"/>
                </a:lnTo>
                <a:lnTo>
                  <a:pt x="480123" y="584136"/>
                </a:lnTo>
                <a:lnTo>
                  <a:pt x="480987" y="579132"/>
                </a:lnTo>
                <a:lnTo>
                  <a:pt x="488099" y="578789"/>
                </a:lnTo>
                <a:lnTo>
                  <a:pt x="490448" y="576541"/>
                </a:lnTo>
                <a:lnTo>
                  <a:pt x="487616" y="576160"/>
                </a:lnTo>
                <a:lnTo>
                  <a:pt x="481139" y="574027"/>
                </a:lnTo>
                <a:lnTo>
                  <a:pt x="475348" y="573265"/>
                </a:lnTo>
                <a:lnTo>
                  <a:pt x="475348" y="579666"/>
                </a:lnTo>
                <a:lnTo>
                  <a:pt x="474103" y="578218"/>
                </a:lnTo>
                <a:lnTo>
                  <a:pt x="469125" y="572439"/>
                </a:lnTo>
                <a:lnTo>
                  <a:pt x="468274" y="577443"/>
                </a:lnTo>
                <a:lnTo>
                  <a:pt x="465201" y="571919"/>
                </a:lnTo>
                <a:lnTo>
                  <a:pt x="462064" y="579678"/>
                </a:lnTo>
                <a:lnTo>
                  <a:pt x="464197" y="582028"/>
                </a:lnTo>
                <a:lnTo>
                  <a:pt x="460997" y="584161"/>
                </a:lnTo>
                <a:lnTo>
                  <a:pt x="471347" y="588098"/>
                </a:lnTo>
                <a:lnTo>
                  <a:pt x="465696" y="591197"/>
                </a:lnTo>
                <a:lnTo>
                  <a:pt x="472960" y="588314"/>
                </a:lnTo>
                <a:lnTo>
                  <a:pt x="468185" y="583844"/>
                </a:lnTo>
                <a:lnTo>
                  <a:pt x="465086" y="579589"/>
                </a:lnTo>
                <a:lnTo>
                  <a:pt x="472605" y="579297"/>
                </a:lnTo>
                <a:lnTo>
                  <a:pt x="477735" y="582549"/>
                </a:lnTo>
                <a:lnTo>
                  <a:pt x="482854" y="587070"/>
                </a:lnTo>
                <a:lnTo>
                  <a:pt x="490804" y="586841"/>
                </a:lnTo>
                <a:close/>
              </a:path>
              <a:path w="665479" h="712469">
                <a:moveTo>
                  <a:pt x="495185" y="116662"/>
                </a:moveTo>
                <a:lnTo>
                  <a:pt x="495122" y="114681"/>
                </a:lnTo>
                <a:lnTo>
                  <a:pt x="494030" y="116852"/>
                </a:lnTo>
                <a:lnTo>
                  <a:pt x="495185" y="116662"/>
                </a:lnTo>
                <a:close/>
              </a:path>
              <a:path w="665479" h="712469">
                <a:moveTo>
                  <a:pt x="495325" y="120967"/>
                </a:moveTo>
                <a:lnTo>
                  <a:pt x="495223" y="117881"/>
                </a:lnTo>
                <a:lnTo>
                  <a:pt x="493674" y="118910"/>
                </a:lnTo>
                <a:lnTo>
                  <a:pt x="495325" y="120967"/>
                </a:lnTo>
                <a:close/>
              </a:path>
              <a:path w="665479" h="712469">
                <a:moveTo>
                  <a:pt x="495630" y="559943"/>
                </a:moveTo>
                <a:lnTo>
                  <a:pt x="495515" y="559257"/>
                </a:lnTo>
                <a:lnTo>
                  <a:pt x="495033" y="559028"/>
                </a:lnTo>
                <a:lnTo>
                  <a:pt x="494068" y="559943"/>
                </a:lnTo>
                <a:lnTo>
                  <a:pt x="494753" y="559904"/>
                </a:lnTo>
                <a:lnTo>
                  <a:pt x="495084" y="559955"/>
                </a:lnTo>
                <a:lnTo>
                  <a:pt x="495630" y="559943"/>
                </a:lnTo>
                <a:close/>
              </a:path>
              <a:path w="665479" h="712469">
                <a:moveTo>
                  <a:pt x="496430" y="112077"/>
                </a:moveTo>
                <a:lnTo>
                  <a:pt x="494157" y="109982"/>
                </a:lnTo>
                <a:lnTo>
                  <a:pt x="495084" y="113423"/>
                </a:lnTo>
                <a:lnTo>
                  <a:pt x="495122" y="114681"/>
                </a:lnTo>
                <a:lnTo>
                  <a:pt x="496430" y="112077"/>
                </a:lnTo>
                <a:close/>
              </a:path>
              <a:path w="665479" h="712469">
                <a:moveTo>
                  <a:pt x="501192" y="123723"/>
                </a:moveTo>
                <a:lnTo>
                  <a:pt x="500837" y="123609"/>
                </a:lnTo>
                <a:lnTo>
                  <a:pt x="499414" y="126466"/>
                </a:lnTo>
                <a:lnTo>
                  <a:pt x="501192" y="123723"/>
                </a:lnTo>
                <a:close/>
              </a:path>
              <a:path w="665479" h="712469">
                <a:moveTo>
                  <a:pt x="506425" y="143065"/>
                </a:moveTo>
                <a:lnTo>
                  <a:pt x="504888" y="137744"/>
                </a:lnTo>
                <a:lnTo>
                  <a:pt x="504901" y="139115"/>
                </a:lnTo>
                <a:lnTo>
                  <a:pt x="504825" y="132168"/>
                </a:lnTo>
                <a:lnTo>
                  <a:pt x="500799" y="131991"/>
                </a:lnTo>
                <a:lnTo>
                  <a:pt x="496938" y="131330"/>
                </a:lnTo>
                <a:lnTo>
                  <a:pt x="495465" y="136791"/>
                </a:lnTo>
                <a:lnTo>
                  <a:pt x="492785" y="128536"/>
                </a:lnTo>
                <a:lnTo>
                  <a:pt x="490943" y="133311"/>
                </a:lnTo>
                <a:lnTo>
                  <a:pt x="492048" y="136652"/>
                </a:lnTo>
                <a:lnTo>
                  <a:pt x="494626" y="136880"/>
                </a:lnTo>
                <a:lnTo>
                  <a:pt x="497306" y="137744"/>
                </a:lnTo>
                <a:lnTo>
                  <a:pt x="498678" y="142976"/>
                </a:lnTo>
                <a:lnTo>
                  <a:pt x="501256" y="143484"/>
                </a:lnTo>
                <a:lnTo>
                  <a:pt x="504253" y="144640"/>
                </a:lnTo>
                <a:lnTo>
                  <a:pt x="506425" y="143065"/>
                </a:lnTo>
                <a:close/>
              </a:path>
              <a:path w="665479" h="712469">
                <a:moveTo>
                  <a:pt x="506755" y="119024"/>
                </a:moveTo>
                <a:lnTo>
                  <a:pt x="505574" y="116382"/>
                </a:lnTo>
                <a:lnTo>
                  <a:pt x="504672" y="113665"/>
                </a:lnTo>
                <a:lnTo>
                  <a:pt x="503123" y="108991"/>
                </a:lnTo>
                <a:lnTo>
                  <a:pt x="499110" y="107988"/>
                </a:lnTo>
                <a:lnTo>
                  <a:pt x="498741" y="112877"/>
                </a:lnTo>
                <a:lnTo>
                  <a:pt x="496773" y="110032"/>
                </a:lnTo>
                <a:lnTo>
                  <a:pt x="497738" y="116243"/>
                </a:lnTo>
                <a:lnTo>
                  <a:pt x="495185" y="116662"/>
                </a:lnTo>
                <a:lnTo>
                  <a:pt x="495211" y="117500"/>
                </a:lnTo>
                <a:lnTo>
                  <a:pt x="495706" y="117563"/>
                </a:lnTo>
                <a:lnTo>
                  <a:pt x="506755" y="119024"/>
                </a:lnTo>
                <a:close/>
              </a:path>
              <a:path w="665479" h="712469">
                <a:moveTo>
                  <a:pt x="507123" y="683806"/>
                </a:moveTo>
                <a:lnTo>
                  <a:pt x="496481" y="681113"/>
                </a:lnTo>
                <a:lnTo>
                  <a:pt x="500938" y="688111"/>
                </a:lnTo>
                <a:lnTo>
                  <a:pt x="500024" y="682866"/>
                </a:lnTo>
                <a:lnTo>
                  <a:pt x="507123" y="683806"/>
                </a:lnTo>
                <a:close/>
              </a:path>
              <a:path w="665479" h="712469">
                <a:moveTo>
                  <a:pt x="512660" y="22313"/>
                </a:moveTo>
                <a:lnTo>
                  <a:pt x="511556" y="19634"/>
                </a:lnTo>
                <a:lnTo>
                  <a:pt x="510387" y="23164"/>
                </a:lnTo>
                <a:lnTo>
                  <a:pt x="512660" y="22313"/>
                </a:lnTo>
                <a:close/>
              </a:path>
              <a:path w="665479" h="712469">
                <a:moveTo>
                  <a:pt x="513778" y="130937"/>
                </a:moveTo>
                <a:lnTo>
                  <a:pt x="513727" y="123913"/>
                </a:lnTo>
                <a:lnTo>
                  <a:pt x="513689" y="119253"/>
                </a:lnTo>
                <a:lnTo>
                  <a:pt x="512432" y="118389"/>
                </a:lnTo>
                <a:lnTo>
                  <a:pt x="508927" y="116014"/>
                </a:lnTo>
                <a:lnTo>
                  <a:pt x="508406" y="108165"/>
                </a:lnTo>
                <a:lnTo>
                  <a:pt x="508038" y="100190"/>
                </a:lnTo>
                <a:lnTo>
                  <a:pt x="503720" y="96570"/>
                </a:lnTo>
                <a:lnTo>
                  <a:pt x="507225" y="99847"/>
                </a:lnTo>
                <a:lnTo>
                  <a:pt x="506920" y="106045"/>
                </a:lnTo>
                <a:lnTo>
                  <a:pt x="506628" y="112890"/>
                </a:lnTo>
                <a:lnTo>
                  <a:pt x="510171" y="118097"/>
                </a:lnTo>
                <a:lnTo>
                  <a:pt x="507047" y="117640"/>
                </a:lnTo>
                <a:lnTo>
                  <a:pt x="511022" y="123545"/>
                </a:lnTo>
                <a:lnTo>
                  <a:pt x="508546" y="123024"/>
                </a:lnTo>
                <a:lnTo>
                  <a:pt x="508317" y="122516"/>
                </a:lnTo>
                <a:lnTo>
                  <a:pt x="507390" y="120421"/>
                </a:lnTo>
                <a:lnTo>
                  <a:pt x="506945" y="119430"/>
                </a:lnTo>
                <a:lnTo>
                  <a:pt x="495719" y="117957"/>
                </a:lnTo>
                <a:lnTo>
                  <a:pt x="495973" y="122377"/>
                </a:lnTo>
                <a:lnTo>
                  <a:pt x="497014" y="123063"/>
                </a:lnTo>
                <a:lnTo>
                  <a:pt x="496366" y="118960"/>
                </a:lnTo>
                <a:lnTo>
                  <a:pt x="498309" y="121856"/>
                </a:lnTo>
                <a:lnTo>
                  <a:pt x="502246" y="122085"/>
                </a:lnTo>
                <a:lnTo>
                  <a:pt x="501192" y="123723"/>
                </a:lnTo>
                <a:lnTo>
                  <a:pt x="502577" y="124155"/>
                </a:lnTo>
                <a:lnTo>
                  <a:pt x="502970" y="127558"/>
                </a:lnTo>
                <a:lnTo>
                  <a:pt x="502958" y="126187"/>
                </a:lnTo>
                <a:lnTo>
                  <a:pt x="503656" y="124752"/>
                </a:lnTo>
                <a:lnTo>
                  <a:pt x="503631" y="122262"/>
                </a:lnTo>
                <a:lnTo>
                  <a:pt x="503631" y="122008"/>
                </a:lnTo>
                <a:lnTo>
                  <a:pt x="507415" y="122402"/>
                </a:lnTo>
                <a:lnTo>
                  <a:pt x="513778" y="130937"/>
                </a:lnTo>
                <a:close/>
              </a:path>
              <a:path w="665479" h="712469">
                <a:moveTo>
                  <a:pt x="514375" y="570230"/>
                </a:moveTo>
                <a:lnTo>
                  <a:pt x="512025" y="569658"/>
                </a:lnTo>
                <a:lnTo>
                  <a:pt x="505663" y="564388"/>
                </a:lnTo>
                <a:lnTo>
                  <a:pt x="505828" y="569849"/>
                </a:lnTo>
                <a:lnTo>
                  <a:pt x="501154" y="567601"/>
                </a:lnTo>
                <a:lnTo>
                  <a:pt x="500837" y="564222"/>
                </a:lnTo>
                <a:lnTo>
                  <a:pt x="500468" y="561187"/>
                </a:lnTo>
                <a:lnTo>
                  <a:pt x="495630" y="559943"/>
                </a:lnTo>
                <a:lnTo>
                  <a:pt x="495681" y="560298"/>
                </a:lnTo>
                <a:lnTo>
                  <a:pt x="495833" y="560578"/>
                </a:lnTo>
                <a:lnTo>
                  <a:pt x="495566" y="561263"/>
                </a:lnTo>
                <a:lnTo>
                  <a:pt x="489585" y="561378"/>
                </a:lnTo>
                <a:lnTo>
                  <a:pt x="483997" y="562978"/>
                </a:lnTo>
                <a:lnTo>
                  <a:pt x="478396" y="563994"/>
                </a:lnTo>
                <a:lnTo>
                  <a:pt x="472351" y="562330"/>
                </a:lnTo>
                <a:lnTo>
                  <a:pt x="473036" y="564337"/>
                </a:lnTo>
                <a:lnTo>
                  <a:pt x="475932" y="564540"/>
                </a:lnTo>
                <a:lnTo>
                  <a:pt x="475411" y="567677"/>
                </a:lnTo>
                <a:lnTo>
                  <a:pt x="480466" y="566966"/>
                </a:lnTo>
                <a:lnTo>
                  <a:pt x="485038" y="566686"/>
                </a:lnTo>
                <a:lnTo>
                  <a:pt x="487121" y="566115"/>
                </a:lnTo>
                <a:lnTo>
                  <a:pt x="490283" y="568998"/>
                </a:lnTo>
                <a:lnTo>
                  <a:pt x="493407" y="570293"/>
                </a:lnTo>
                <a:lnTo>
                  <a:pt x="495833" y="575005"/>
                </a:lnTo>
                <a:lnTo>
                  <a:pt x="498576" y="572046"/>
                </a:lnTo>
                <a:lnTo>
                  <a:pt x="503682" y="572935"/>
                </a:lnTo>
                <a:lnTo>
                  <a:pt x="509485" y="573671"/>
                </a:lnTo>
                <a:lnTo>
                  <a:pt x="514375" y="570230"/>
                </a:lnTo>
                <a:close/>
              </a:path>
              <a:path w="665479" h="712469">
                <a:moveTo>
                  <a:pt x="522668" y="62788"/>
                </a:moveTo>
                <a:lnTo>
                  <a:pt x="521208" y="55537"/>
                </a:lnTo>
                <a:lnTo>
                  <a:pt x="518490" y="63322"/>
                </a:lnTo>
                <a:lnTo>
                  <a:pt x="515531" y="63423"/>
                </a:lnTo>
                <a:lnTo>
                  <a:pt x="516788" y="70853"/>
                </a:lnTo>
                <a:lnTo>
                  <a:pt x="519633" y="63296"/>
                </a:lnTo>
                <a:lnTo>
                  <a:pt x="521360" y="66459"/>
                </a:lnTo>
                <a:lnTo>
                  <a:pt x="522668" y="62788"/>
                </a:lnTo>
                <a:close/>
              </a:path>
              <a:path w="665479" h="712469">
                <a:moveTo>
                  <a:pt x="523062" y="152641"/>
                </a:moveTo>
                <a:lnTo>
                  <a:pt x="522859" y="151066"/>
                </a:lnTo>
                <a:lnTo>
                  <a:pt x="522363" y="150710"/>
                </a:lnTo>
                <a:lnTo>
                  <a:pt x="521804" y="150723"/>
                </a:lnTo>
                <a:lnTo>
                  <a:pt x="521017" y="151892"/>
                </a:lnTo>
                <a:lnTo>
                  <a:pt x="522833" y="153543"/>
                </a:lnTo>
                <a:lnTo>
                  <a:pt x="523062" y="152641"/>
                </a:lnTo>
                <a:close/>
              </a:path>
              <a:path w="665479" h="712469">
                <a:moveTo>
                  <a:pt x="526440" y="152857"/>
                </a:moveTo>
                <a:lnTo>
                  <a:pt x="522198" y="146329"/>
                </a:lnTo>
                <a:lnTo>
                  <a:pt x="522084" y="147358"/>
                </a:lnTo>
                <a:lnTo>
                  <a:pt x="522681" y="149529"/>
                </a:lnTo>
                <a:lnTo>
                  <a:pt x="522859" y="151066"/>
                </a:lnTo>
                <a:lnTo>
                  <a:pt x="523925" y="151853"/>
                </a:lnTo>
                <a:lnTo>
                  <a:pt x="524675" y="154559"/>
                </a:lnTo>
                <a:lnTo>
                  <a:pt x="526440" y="152857"/>
                </a:lnTo>
                <a:close/>
              </a:path>
              <a:path w="665479" h="712469">
                <a:moveTo>
                  <a:pt x="526846" y="164553"/>
                </a:moveTo>
                <a:lnTo>
                  <a:pt x="525233" y="158711"/>
                </a:lnTo>
                <a:lnTo>
                  <a:pt x="520458" y="162166"/>
                </a:lnTo>
                <a:lnTo>
                  <a:pt x="518883" y="162306"/>
                </a:lnTo>
                <a:lnTo>
                  <a:pt x="521271" y="163487"/>
                </a:lnTo>
                <a:lnTo>
                  <a:pt x="522732" y="168440"/>
                </a:lnTo>
                <a:lnTo>
                  <a:pt x="526846" y="164553"/>
                </a:lnTo>
                <a:close/>
              </a:path>
              <a:path w="665479" h="712469">
                <a:moveTo>
                  <a:pt x="527151" y="57924"/>
                </a:moveTo>
                <a:lnTo>
                  <a:pt x="525881" y="49822"/>
                </a:lnTo>
                <a:lnTo>
                  <a:pt x="525094" y="58940"/>
                </a:lnTo>
                <a:lnTo>
                  <a:pt x="522820" y="52362"/>
                </a:lnTo>
                <a:lnTo>
                  <a:pt x="522998" y="55118"/>
                </a:lnTo>
                <a:lnTo>
                  <a:pt x="522770" y="55841"/>
                </a:lnTo>
                <a:lnTo>
                  <a:pt x="522630" y="57962"/>
                </a:lnTo>
                <a:lnTo>
                  <a:pt x="525449" y="59575"/>
                </a:lnTo>
                <a:lnTo>
                  <a:pt x="524827" y="63119"/>
                </a:lnTo>
                <a:lnTo>
                  <a:pt x="527151" y="57924"/>
                </a:lnTo>
                <a:close/>
              </a:path>
              <a:path w="665479" h="712469">
                <a:moveTo>
                  <a:pt x="528662" y="35534"/>
                </a:moveTo>
                <a:lnTo>
                  <a:pt x="527735" y="32131"/>
                </a:lnTo>
                <a:lnTo>
                  <a:pt x="527596" y="31635"/>
                </a:lnTo>
                <a:lnTo>
                  <a:pt x="527392" y="30861"/>
                </a:lnTo>
                <a:lnTo>
                  <a:pt x="526948" y="28841"/>
                </a:lnTo>
                <a:lnTo>
                  <a:pt x="527177" y="31572"/>
                </a:lnTo>
                <a:lnTo>
                  <a:pt x="524002" y="30010"/>
                </a:lnTo>
                <a:lnTo>
                  <a:pt x="524395" y="26543"/>
                </a:lnTo>
                <a:lnTo>
                  <a:pt x="524637" y="24345"/>
                </a:lnTo>
                <a:lnTo>
                  <a:pt x="522287" y="26263"/>
                </a:lnTo>
                <a:lnTo>
                  <a:pt x="519722" y="23901"/>
                </a:lnTo>
                <a:lnTo>
                  <a:pt x="518210" y="23037"/>
                </a:lnTo>
                <a:lnTo>
                  <a:pt x="518998" y="29337"/>
                </a:lnTo>
                <a:lnTo>
                  <a:pt x="518947" y="30480"/>
                </a:lnTo>
                <a:lnTo>
                  <a:pt x="518579" y="35737"/>
                </a:lnTo>
                <a:lnTo>
                  <a:pt x="518985" y="42659"/>
                </a:lnTo>
                <a:lnTo>
                  <a:pt x="523684" y="36258"/>
                </a:lnTo>
                <a:lnTo>
                  <a:pt x="524560" y="36868"/>
                </a:lnTo>
                <a:lnTo>
                  <a:pt x="524446" y="36360"/>
                </a:lnTo>
                <a:lnTo>
                  <a:pt x="524116" y="34823"/>
                </a:lnTo>
                <a:lnTo>
                  <a:pt x="525653" y="33223"/>
                </a:lnTo>
                <a:lnTo>
                  <a:pt x="525551" y="31838"/>
                </a:lnTo>
                <a:lnTo>
                  <a:pt x="526516" y="33756"/>
                </a:lnTo>
                <a:lnTo>
                  <a:pt x="528662" y="35534"/>
                </a:lnTo>
                <a:close/>
              </a:path>
              <a:path w="665479" h="712469">
                <a:moveTo>
                  <a:pt x="529945" y="40182"/>
                </a:moveTo>
                <a:lnTo>
                  <a:pt x="528675" y="35534"/>
                </a:lnTo>
                <a:lnTo>
                  <a:pt x="526910" y="37871"/>
                </a:lnTo>
                <a:lnTo>
                  <a:pt x="529945" y="40182"/>
                </a:lnTo>
                <a:close/>
              </a:path>
              <a:path w="665479" h="712469">
                <a:moveTo>
                  <a:pt x="530682" y="120446"/>
                </a:moveTo>
                <a:lnTo>
                  <a:pt x="528713" y="117602"/>
                </a:lnTo>
                <a:lnTo>
                  <a:pt x="526440" y="119595"/>
                </a:lnTo>
                <a:lnTo>
                  <a:pt x="523925" y="122466"/>
                </a:lnTo>
                <a:lnTo>
                  <a:pt x="521169" y="122288"/>
                </a:lnTo>
                <a:lnTo>
                  <a:pt x="521258" y="129844"/>
                </a:lnTo>
                <a:lnTo>
                  <a:pt x="522681" y="129794"/>
                </a:lnTo>
                <a:lnTo>
                  <a:pt x="521373" y="125196"/>
                </a:lnTo>
                <a:lnTo>
                  <a:pt x="521576" y="122974"/>
                </a:lnTo>
                <a:lnTo>
                  <a:pt x="526326" y="130924"/>
                </a:lnTo>
                <a:lnTo>
                  <a:pt x="528840" y="126187"/>
                </a:lnTo>
                <a:lnTo>
                  <a:pt x="528967" y="125603"/>
                </a:lnTo>
                <a:lnTo>
                  <a:pt x="528472" y="124231"/>
                </a:lnTo>
                <a:lnTo>
                  <a:pt x="528523" y="123901"/>
                </a:lnTo>
                <a:lnTo>
                  <a:pt x="528980" y="121361"/>
                </a:lnTo>
                <a:lnTo>
                  <a:pt x="530682" y="120446"/>
                </a:lnTo>
                <a:close/>
              </a:path>
              <a:path w="665479" h="712469">
                <a:moveTo>
                  <a:pt x="532003" y="127190"/>
                </a:moveTo>
                <a:lnTo>
                  <a:pt x="531926" y="126441"/>
                </a:lnTo>
                <a:lnTo>
                  <a:pt x="529640" y="124663"/>
                </a:lnTo>
                <a:lnTo>
                  <a:pt x="529132" y="125615"/>
                </a:lnTo>
                <a:lnTo>
                  <a:pt x="529145" y="126085"/>
                </a:lnTo>
                <a:lnTo>
                  <a:pt x="529412" y="126847"/>
                </a:lnTo>
                <a:lnTo>
                  <a:pt x="532003" y="127190"/>
                </a:lnTo>
                <a:close/>
              </a:path>
              <a:path w="665479" h="712469">
                <a:moveTo>
                  <a:pt x="537044" y="141732"/>
                </a:moveTo>
                <a:lnTo>
                  <a:pt x="534860" y="144221"/>
                </a:lnTo>
                <a:lnTo>
                  <a:pt x="535368" y="144081"/>
                </a:lnTo>
                <a:lnTo>
                  <a:pt x="535914" y="144830"/>
                </a:lnTo>
                <a:lnTo>
                  <a:pt x="536232" y="145300"/>
                </a:lnTo>
                <a:lnTo>
                  <a:pt x="537044" y="141732"/>
                </a:lnTo>
                <a:close/>
              </a:path>
              <a:path w="665479" h="712469">
                <a:moveTo>
                  <a:pt x="537222" y="120942"/>
                </a:moveTo>
                <a:lnTo>
                  <a:pt x="533488" y="123507"/>
                </a:lnTo>
                <a:lnTo>
                  <a:pt x="533539" y="120053"/>
                </a:lnTo>
                <a:lnTo>
                  <a:pt x="531634" y="123101"/>
                </a:lnTo>
                <a:lnTo>
                  <a:pt x="531926" y="126441"/>
                </a:lnTo>
                <a:lnTo>
                  <a:pt x="534276" y="128244"/>
                </a:lnTo>
                <a:lnTo>
                  <a:pt x="534162" y="126898"/>
                </a:lnTo>
                <a:lnTo>
                  <a:pt x="533628" y="124904"/>
                </a:lnTo>
                <a:lnTo>
                  <a:pt x="534631" y="124040"/>
                </a:lnTo>
                <a:lnTo>
                  <a:pt x="536321" y="126568"/>
                </a:lnTo>
                <a:lnTo>
                  <a:pt x="536689" y="124320"/>
                </a:lnTo>
                <a:lnTo>
                  <a:pt x="536752" y="123939"/>
                </a:lnTo>
                <a:lnTo>
                  <a:pt x="537222" y="120942"/>
                </a:lnTo>
                <a:close/>
              </a:path>
              <a:path w="665479" h="712469">
                <a:moveTo>
                  <a:pt x="538441" y="689241"/>
                </a:moveTo>
                <a:lnTo>
                  <a:pt x="536295" y="683831"/>
                </a:lnTo>
                <a:lnTo>
                  <a:pt x="532257" y="688416"/>
                </a:lnTo>
                <a:lnTo>
                  <a:pt x="538441" y="689241"/>
                </a:lnTo>
                <a:close/>
              </a:path>
              <a:path w="665479" h="712469">
                <a:moveTo>
                  <a:pt x="538480" y="173748"/>
                </a:moveTo>
                <a:lnTo>
                  <a:pt x="536257" y="171589"/>
                </a:lnTo>
                <a:lnTo>
                  <a:pt x="537629" y="173482"/>
                </a:lnTo>
                <a:lnTo>
                  <a:pt x="538480" y="173748"/>
                </a:lnTo>
                <a:close/>
              </a:path>
              <a:path w="665479" h="712469">
                <a:moveTo>
                  <a:pt x="540296" y="147561"/>
                </a:moveTo>
                <a:lnTo>
                  <a:pt x="538505" y="145021"/>
                </a:lnTo>
                <a:lnTo>
                  <a:pt x="537108" y="146558"/>
                </a:lnTo>
                <a:lnTo>
                  <a:pt x="537083" y="150025"/>
                </a:lnTo>
                <a:lnTo>
                  <a:pt x="537324" y="152768"/>
                </a:lnTo>
                <a:lnTo>
                  <a:pt x="539902" y="155206"/>
                </a:lnTo>
                <a:lnTo>
                  <a:pt x="538594" y="149821"/>
                </a:lnTo>
                <a:lnTo>
                  <a:pt x="540296" y="147561"/>
                </a:lnTo>
                <a:close/>
              </a:path>
              <a:path w="665479" h="712469">
                <a:moveTo>
                  <a:pt x="541997" y="163931"/>
                </a:moveTo>
                <a:lnTo>
                  <a:pt x="541032" y="161505"/>
                </a:lnTo>
                <a:lnTo>
                  <a:pt x="540232" y="159473"/>
                </a:lnTo>
                <a:lnTo>
                  <a:pt x="537438" y="159766"/>
                </a:lnTo>
                <a:lnTo>
                  <a:pt x="534784" y="160680"/>
                </a:lnTo>
                <a:lnTo>
                  <a:pt x="533488" y="158115"/>
                </a:lnTo>
                <a:lnTo>
                  <a:pt x="531939" y="163144"/>
                </a:lnTo>
                <a:lnTo>
                  <a:pt x="528675" y="162229"/>
                </a:lnTo>
                <a:lnTo>
                  <a:pt x="528104" y="168910"/>
                </a:lnTo>
                <a:lnTo>
                  <a:pt x="526999" y="178358"/>
                </a:lnTo>
                <a:lnTo>
                  <a:pt x="532599" y="171373"/>
                </a:lnTo>
                <a:lnTo>
                  <a:pt x="533273" y="179616"/>
                </a:lnTo>
                <a:lnTo>
                  <a:pt x="534352" y="177393"/>
                </a:lnTo>
                <a:lnTo>
                  <a:pt x="536168" y="171843"/>
                </a:lnTo>
                <a:lnTo>
                  <a:pt x="536257" y="171589"/>
                </a:lnTo>
                <a:lnTo>
                  <a:pt x="536956" y="170091"/>
                </a:lnTo>
                <a:lnTo>
                  <a:pt x="538022" y="164452"/>
                </a:lnTo>
                <a:lnTo>
                  <a:pt x="540346" y="167601"/>
                </a:lnTo>
                <a:lnTo>
                  <a:pt x="539445" y="164642"/>
                </a:lnTo>
                <a:lnTo>
                  <a:pt x="539292" y="164122"/>
                </a:lnTo>
                <a:lnTo>
                  <a:pt x="539140" y="163626"/>
                </a:lnTo>
                <a:lnTo>
                  <a:pt x="541997" y="163931"/>
                </a:lnTo>
                <a:close/>
              </a:path>
              <a:path w="665479" h="712469">
                <a:moveTo>
                  <a:pt x="542315" y="174955"/>
                </a:moveTo>
                <a:lnTo>
                  <a:pt x="538480" y="173748"/>
                </a:lnTo>
                <a:lnTo>
                  <a:pt x="539394" y="174637"/>
                </a:lnTo>
                <a:lnTo>
                  <a:pt x="542315" y="174955"/>
                </a:lnTo>
                <a:close/>
              </a:path>
              <a:path w="665479" h="712469">
                <a:moveTo>
                  <a:pt x="545896" y="87960"/>
                </a:moveTo>
                <a:lnTo>
                  <a:pt x="544576" y="82499"/>
                </a:lnTo>
                <a:lnTo>
                  <a:pt x="543001" y="80124"/>
                </a:lnTo>
                <a:lnTo>
                  <a:pt x="541566" y="77698"/>
                </a:lnTo>
                <a:lnTo>
                  <a:pt x="540664" y="72085"/>
                </a:lnTo>
                <a:lnTo>
                  <a:pt x="544271" y="75806"/>
                </a:lnTo>
                <a:lnTo>
                  <a:pt x="543331" y="73202"/>
                </a:lnTo>
                <a:lnTo>
                  <a:pt x="540143" y="67970"/>
                </a:lnTo>
                <a:lnTo>
                  <a:pt x="539623" y="71501"/>
                </a:lnTo>
                <a:lnTo>
                  <a:pt x="538899" y="68135"/>
                </a:lnTo>
                <a:lnTo>
                  <a:pt x="535597" y="69227"/>
                </a:lnTo>
                <a:lnTo>
                  <a:pt x="537603" y="64820"/>
                </a:lnTo>
                <a:lnTo>
                  <a:pt x="535457" y="67856"/>
                </a:lnTo>
                <a:lnTo>
                  <a:pt x="533844" y="67373"/>
                </a:lnTo>
                <a:lnTo>
                  <a:pt x="533514" y="61201"/>
                </a:lnTo>
                <a:lnTo>
                  <a:pt x="531596" y="63525"/>
                </a:lnTo>
                <a:lnTo>
                  <a:pt x="529551" y="61036"/>
                </a:lnTo>
                <a:lnTo>
                  <a:pt x="527786" y="62064"/>
                </a:lnTo>
                <a:lnTo>
                  <a:pt x="527316" y="65963"/>
                </a:lnTo>
                <a:lnTo>
                  <a:pt x="526694" y="68973"/>
                </a:lnTo>
                <a:lnTo>
                  <a:pt x="524522" y="67348"/>
                </a:lnTo>
                <a:lnTo>
                  <a:pt x="525335" y="70002"/>
                </a:lnTo>
                <a:lnTo>
                  <a:pt x="526199" y="69151"/>
                </a:lnTo>
                <a:lnTo>
                  <a:pt x="526846" y="69062"/>
                </a:lnTo>
                <a:lnTo>
                  <a:pt x="525132" y="75526"/>
                </a:lnTo>
                <a:lnTo>
                  <a:pt x="533641" y="71526"/>
                </a:lnTo>
                <a:lnTo>
                  <a:pt x="531152" y="78828"/>
                </a:lnTo>
                <a:lnTo>
                  <a:pt x="536803" y="83616"/>
                </a:lnTo>
                <a:lnTo>
                  <a:pt x="536028" y="73329"/>
                </a:lnTo>
                <a:lnTo>
                  <a:pt x="540829" y="78968"/>
                </a:lnTo>
                <a:lnTo>
                  <a:pt x="540118" y="81140"/>
                </a:lnTo>
                <a:lnTo>
                  <a:pt x="541820" y="87134"/>
                </a:lnTo>
                <a:lnTo>
                  <a:pt x="542848" y="82181"/>
                </a:lnTo>
                <a:lnTo>
                  <a:pt x="545896" y="87960"/>
                </a:lnTo>
                <a:close/>
              </a:path>
              <a:path w="665479" h="712469">
                <a:moveTo>
                  <a:pt x="546303" y="653135"/>
                </a:moveTo>
                <a:lnTo>
                  <a:pt x="544156" y="647725"/>
                </a:lnTo>
                <a:lnTo>
                  <a:pt x="543382" y="647954"/>
                </a:lnTo>
                <a:lnTo>
                  <a:pt x="546303" y="653135"/>
                </a:lnTo>
                <a:close/>
              </a:path>
              <a:path w="665479" h="712469">
                <a:moveTo>
                  <a:pt x="548805" y="167297"/>
                </a:moveTo>
                <a:lnTo>
                  <a:pt x="548779" y="163804"/>
                </a:lnTo>
                <a:lnTo>
                  <a:pt x="546569" y="162013"/>
                </a:lnTo>
                <a:lnTo>
                  <a:pt x="547052" y="169583"/>
                </a:lnTo>
                <a:lnTo>
                  <a:pt x="548805" y="167297"/>
                </a:lnTo>
                <a:close/>
              </a:path>
              <a:path w="665479" h="712469">
                <a:moveTo>
                  <a:pt x="549046" y="140296"/>
                </a:moveTo>
                <a:lnTo>
                  <a:pt x="547154" y="134302"/>
                </a:lnTo>
                <a:lnTo>
                  <a:pt x="547890" y="134175"/>
                </a:lnTo>
                <a:lnTo>
                  <a:pt x="545198" y="130352"/>
                </a:lnTo>
                <a:lnTo>
                  <a:pt x="545693" y="137617"/>
                </a:lnTo>
                <a:lnTo>
                  <a:pt x="549046" y="140296"/>
                </a:lnTo>
                <a:close/>
              </a:path>
              <a:path w="665479" h="712469">
                <a:moveTo>
                  <a:pt x="552729" y="99796"/>
                </a:moveTo>
                <a:lnTo>
                  <a:pt x="549249" y="94957"/>
                </a:lnTo>
                <a:lnTo>
                  <a:pt x="549567" y="99758"/>
                </a:lnTo>
                <a:lnTo>
                  <a:pt x="552729" y="99796"/>
                </a:lnTo>
                <a:close/>
              </a:path>
              <a:path w="665479" h="712469">
                <a:moveTo>
                  <a:pt x="555612" y="167322"/>
                </a:moveTo>
                <a:lnTo>
                  <a:pt x="550684" y="163017"/>
                </a:lnTo>
                <a:lnTo>
                  <a:pt x="550735" y="169824"/>
                </a:lnTo>
                <a:lnTo>
                  <a:pt x="553808" y="171627"/>
                </a:lnTo>
                <a:lnTo>
                  <a:pt x="555612" y="167322"/>
                </a:lnTo>
                <a:close/>
              </a:path>
              <a:path w="665479" h="712469">
                <a:moveTo>
                  <a:pt x="558571" y="167195"/>
                </a:moveTo>
                <a:lnTo>
                  <a:pt x="555701" y="167093"/>
                </a:lnTo>
                <a:lnTo>
                  <a:pt x="555612" y="167322"/>
                </a:lnTo>
                <a:lnTo>
                  <a:pt x="556145" y="167792"/>
                </a:lnTo>
                <a:lnTo>
                  <a:pt x="558571" y="167195"/>
                </a:lnTo>
                <a:close/>
              </a:path>
              <a:path w="665479" h="712469">
                <a:moveTo>
                  <a:pt x="561771" y="708990"/>
                </a:moveTo>
                <a:lnTo>
                  <a:pt x="557822" y="710082"/>
                </a:lnTo>
                <a:lnTo>
                  <a:pt x="557250" y="710946"/>
                </a:lnTo>
                <a:lnTo>
                  <a:pt x="561771" y="708990"/>
                </a:lnTo>
                <a:close/>
              </a:path>
              <a:path w="665479" h="712469">
                <a:moveTo>
                  <a:pt x="562368" y="57378"/>
                </a:moveTo>
                <a:lnTo>
                  <a:pt x="561581" y="58229"/>
                </a:lnTo>
                <a:lnTo>
                  <a:pt x="559244" y="55854"/>
                </a:lnTo>
                <a:lnTo>
                  <a:pt x="560158" y="59156"/>
                </a:lnTo>
                <a:lnTo>
                  <a:pt x="560362" y="58458"/>
                </a:lnTo>
                <a:lnTo>
                  <a:pt x="562013" y="58813"/>
                </a:lnTo>
                <a:lnTo>
                  <a:pt x="562368" y="57378"/>
                </a:lnTo>
                <a:close/>
              </a:path>
              <a:path w="665479" h="712469">
                <a:moveTo>
                  <a:pt x="565975" y="660857"/>
                </a:moveTo>
                <a:lnTo>
                  <a:pt x="563003" y="656628"/>
                </a:lnTo>
                <a:lnTo>
                  <a:pt x="555371" y="656894"/>
                </a:lnTo>
                <a:lnTo>
                  <a:pt x="546912" y="658329"/>
                </a:lnTo>
                <a:lnTo>
                  <a:pt x="565975" y="660857"/>
                </a:lnTo>
                <a:close/>
              </a:path>
              <a:path w="665479" h="712469">
                <a:moveTo>
                  <a:pt x="583615" y="704202"/>
                </a:moveTo>
                <a:lnTo>
                  <a:pt x="581558" y="701357"/>
                </a:lnTo>
                <a:lnTo>
                  <a:pt x="575932" y="699338"/>
                </a:lnTo>
                <a:lnTo>
                  <a:pt x="573824" y="704176"/>
                </a:lnTo>
                <a:lnTo>
                  <a:pt x="568477" y="702183"/>
                </a:lnTo>
                <a:lnTo>
                  <a:pt x="567093" y="699439"/>
                </a:lnTo>
                <a:lnTo>
                  <a:pt x="567093" y="698157"/>
                </a:lnTo>
                <a:lnTo>
                  <a:pt x="567105" y="695604"/>
                </a:lnTo>
                <a:lnTo>
                  <a:pt x="558812" y="697064"/>
                </a:lnTo>
                <a:lnTo>
                  <a:pt x="552259" y="694918"/>
                </a:lnTo>
                <a:lnTo>
                  <a:pt x="546125" y="692823"/>
                </a:lnTo>
                <a:lnTo>
                  <a:pt x="539572" y="690664"/>
                </a:lnTo>
                <a:lnTo>
                  <a:pt x="543712" y="687374"/>
                </a:lnTo>
                <a:lnTo>
                  <a:pt x="538441" y="689241"/>
                </a:lnTo>
                <a:lnTo>
                  <a:pt x="510628" y="685546"/>
                </a:lnTo>
                <a:lnTo>
                  <a:pt x="517207" y="692823"/>
                </a:lnTo>
                <a:lnTo>
                  <a:pt x="513372" y="692315"/>
                </a:lnTo>
                <a:lnTo>
                  <a:pt x="511568" y="693356"/>
                </a:lnTo>
                <a:lnTo>
                  <a:pt x="509104" y="695591"/>
                </a:lnTo>
                <a:lnTo>
                  <a:pt x="511175" y="695871"/>
                </a:lnTo>
                <a:lnTo>
                  <a:pt x="512229" y="701141"/>
                </a:lnTo>
                <a:lnTo>
                  <a:pt x="510489" y="702183"/>
                </a:lnTo>
                <a:lnTo>
                  <a:pt x="515239" y="706666"/>
                </a:lnTo>
                <a:lnTo>
                  <a:pt x="518795" y="707136"/>
                </a:lnTo>
                <a:lnTo>
                  <a:pt x="515061" y="702792"/>
                </a:lnTo>
                <a:lnTo>
                  <a:pt x="529069" y="704646"/>
                </a:lnTo>
                <a:lnTo>
                  <a:pt x="539940" y="703529"/>
                </a:lnTo>
                <a:lnTo>
                  <a:pt x="548576" y="704684"/>
                </a:lnTo>
                <a:lnTo>
                  <a:pt x="551713" y="710222"/>
                </a:lnTo>
                <a:lnTo>
                  <a:pt x="549186" y="712444"/>
                </a:lnTo>
                <a:lnTo>
                  <a:pt x="552424" y="711593"/>
                </a:lnTo>
                <a:lnTo>
                  <a:pt x="557822" y="710082"/>
                </a:lnTo>
                <a:lnTo>
                  <a:pt x="559612" y="707415"/>
                </a:lnTo>
                <a:lnTo>
                  <a:pt x="559130" y="706069"/>
                </a:lnTo>
                <a:lnTo>
                  <a:pt x="558647" y="704723"/>
                </a:lnTo>
                <a:lnTo>
                  <a:pt x="583615" y="704202"/>
                </a:lnTo>
                <a:close/>
              </a:path>
              <a:path w="665479" h="712469">
                <a:moveTo>
                  <a:pt x="597560" y="622"/>
                </a:moveTo>
                <a:lnTo>
                  <a:pt x="597395" y="431"/>
                </a:lnTo>
                <a:lnTo>
                  <a:pt x="597344" y="190"/>
                </a:lnTo>
                <a:lnTo>
                  <a:pt x="597115" y="0"/>
                </a:lnTo>
                <a:lnTo>
                  <a:pt x="597382" y="698"/>
                </a:lnTo>
                <a:lnTo>
                  <a:pt x="597560" y="622"/>
                </a:lnTo>
                <a:close/>
              </a:path>
              <a:path w="665479" h="712469">
                <a:moveTo>
                  <a:pt x="601103" y="58674"/>
                </a:moveTo>
                <a:lnTo>
                  <a:pt x="600290" y="57810"/>
                </a:lnTo>
                <a:lnTo>
                  <a:pt x="598906" y="58978"/>
                </a:lnTo>
                <a:lnTo>
                  <a:pt x="596874" y="53136"/>
                </a:lnTo>
                <a:lnTo>
                  <a:pt x="596773" y="53936"/>
                </a:lnTo>
                <a:lnTo>
                  <a:pt x="596785" y="57086"/>
                </a:lnTo>
                <a:lnTo>
                  <a:pt x="596811" y="57556"/>
                </a:lnTo>
                <a:lnTo>
                  <a:pt x="598652" y="60528"/>
                </a:lnTo>
                <a:lnTo>
                  <a:pt x="600036" y="62941"/>
                </a:lnTo>
                <a:lnTo>
                  <a:pt x="600964" y="59245"/>
                </a:lnTo>
                <a:lnTo>
                  <a:pt x="601103" y="58674"/>
                </a:lnTo>
                <a:close/>
              </a:path>
              <a:path w="665479" h="712469">
                <a:moveTo>
                  <a:pt x="603758" y="58674"/>
                </a:moveTo>
                <a:lnTo>
                  <a:pt x="603046" y="58381"/>
                </a:lnTo>
                <a:lnTo>
                  <a:pt x="601167" y="58394"/>
                </a:lnTo>
                <a:lnTo>
                  <a:pt x="601205" y="58788"/>
                </a:lnTo>
                <a:lnTo>
                  <a:pt x="602729" y="60388"/>
                </a:lnTo>
                <a:lnTo>
                  <a:pt x="603758" y="58674"/>
                </a:lnTo>
                <a:close/>
              </a:path>
              <a:path w="665479" h="712469">
                <a:moveTo>
                  <a:pt x="605447" y="59347"/>
                </a:moveTo>
                <a:lnTo>
                  <a:pt x="605294" y="58204"/>
                </a:lnTo>
                <a:lnTo>
                  <a:pt x="605040" y="57073"/>
                </a:lnTo>
                <a:lnTo>
                  <a:pt x="604850" y="55956"/>
                </a:lnTo>
                <a:lnTo>
                  <a:pt x="603859" y="58496"/>
                </a:lnTo>
                <a:lnTo>
                  <a:pt x="603758" y="58674"/>
                </a:lnTo>
                <a:lnTo>
                  <a:pt x="605447" y="59347"/>
                </a:lnTo>
                <a:close/>
              </a:path>
              <a:path w="665479" h="712469">
                <a:moveTo>
                  <a:pt x="606386" y="71589"/>
                </a:moveTo>
                <a:lnTo>
                  <a:pt x="606374" y="70726"/>
                </a:lnTo>
                <a:lnTo>
                  <a:pt x="604964" y="69596"/>
                </a:lnTo>
                <a:lnTo>
                  <a:pt x="603275" y="65506"/>
                </a:lnTo>
                <a:lnTo>
                  <a:pt x="601980" y="65938"/>
                </a:lnTo>
                <a:lnTo>
                  <a:pt x="602272" y="69443"/>
                </a:lnTo>
                <a:lnTo>
                  <a:pt x="604380" y="71450"/>
                </a:lnTo>
                <a:lnTo>
                  <a:pt x="606323" y="73266"/>
                </a:lnTo>
                <a:lnTo>
                  <a:pt x="606310" y="72415"/>
                </a:lnTo>
                <a:lnTo>
                  <a:pt x="606386" y="71589"/>
                </a:lnTo>
                <a:close/>
              </a:path>
              <a:path w="665479" h="712469">
                <a:moveTo>
                  <a:pt x="621487" y="675906"/>
                </a:moveTo>
                <a:lnTo>
                  <a:pt x="613346" y="673544"/>
                </a:lnTo>
                <a:lnTo>
                  <a:pt x="613041" y="670941"/>
                </a:lnTo>
                <a:lnTo>
                  <a:pt x="616635" y="671423"/>
                </a:lnTo>
                <a:lnTo>
                  <a:pt x="615569" y="670001"/>
                </a:lnTo>
                <a:lnTo>
                  <a:pt x="614502" y="668578"/>
                </a:lnTo>
                <a:lnTo>
                  <a:pt x="620560" y="668096"/>
                </a:lnTo>
                <a:lnTo>
                  <a:pt x="573773" y="661898"/>
                </a:lnTo>
                <a:lnTo>
                  <a:pt x="578599" y="665099"/>
                </a:lnTo>
                <a:lnTo>
                  <a:pt x="580021" y="667854"/>
                </a:lnTo>
                <a:lnTo>
                  <a:pt x="581977" y="670674"/>
                </a:lnTo>
                <a:lnTo>
                  <a:pt x="588721" y="671563"/>
                </a:lnTo>
                <a:lnTo>
                  <a:pt x="593331" y="667054"/>
                </a:lnTo>
                <a:lnTo>
                  <a:pt x="611035" y="669404"/>
                </a:lnTo>
                <a:lnTo>
                  <a:pt x="607580" y="676630"/>
                </a:lnTo>
                <a:lnTo>
                  <a:pt x="620077" y="676998"/>
                </a:lnTo>
                <a:lnTo>
                  <a:pt x="621487" y="675906"/>
                </a:lnTo>
                <a:close/>
              </a:path>
              <a:path w="665479" h="712469">
                <a:moveTo>
                  <a:pt x="657606" y="607669"/>
                </a:moveTo>
                <a:lnTo>
                  <a:pt x="654558" y="607275"/>
                </a:lnTo>
                <a:lnTo>
                  <a:pt x="653364" y="607860"/>
                </a:lnTo>
                <a:lnTo>
                  <a:pt x="657606" y="607669"/>
                </a:lnTo>
                <a:close/>
              </a:path>
              <a:path w="665479" h="712469">
                <a:moveTo>
                  <a:pt x="665391" y="616394"/>
                </a:moveTo>
                <a:lnTo>
                  <a:pt x="657872" y="617956"/>
                </a:lnTo>
                <a:lnTo>
                  <a:pt x="651167" y="618350"/>
                </a:lnTo>
                <a:lnTo>
                  <a:pt x="646264" y="616419"/>
                </a:lnTo>
                <a:lnTo>
                  <a:pt x="644359" y="609765"/>
                </a:lnTo>
                <a:lnTo>
                  <a:pt x="648385" y="610298"/>
                </a:lnTo>
                <a:lnTo>
                  <a:pt x="653364" y="607860"/>
                </a:lnTo>
                <a:lnTo>
                  <a:pt x="642988" y="608291"/>
                </a:lnTo>
                <a:lnTo>
                  <a:pt x="628205" y="606336"/>
                </a:lnTo>
                <a:lnTo>
                  <a:pt x="612940" y="605599"/>
                </a:lnTo>
                <a:lnTo>
                  <a:pt x="597179" y="607352"/>
                </a:lnTo>
                <a:lnTo>
                  <a:pt x="597611" y="609968"/>
                </a:lnTo>
                <a:lnTo>
                  <a:pt x="590283" y="610273"/>
                </a:lnTo>
                <a:lnTo>
                  <a:pt x="581266" y="611644"/>
                </a:lnTo>
                <a:lnTo>
                  <a:pt x="573049" y="611835"/>
                </a:lnTo>
                <a:lnTo>
                  <a:pt x="568159" y="608622"/>
                </a:lnTo>
                <a:lnTo>
                  <a:pt x="560362" y="611441"/>
                </a:lnTo>
                <a:lnTo>
                  <a:pt x="551980" y="611606"/>
                </a:lnTo>
                <a:lnTo>
                  <a:pt x="544169" y="613130"/>
                </a:lnTo>
                <a:lnTo>
                  <a:pt x="538581" y="616229"/>
                </a:lnTo>
                <a:lnTo>
                  <a:pt x="523214" y="611632"/>
                </a:lnTo>
                <a:lnTo>
                  <a:pt x="489902" y="612343"/>
                </a:lnTo>
                <a:lnTo>
                  <a:pt x="475297" y="603999"/>
                </a:lnTo>
                <a:lnTo>
                  <a:pt x="476859" y="601649"/>
                </a:lnTo>
                <a:lnTo>
                  <a:pt x="478409" y="599287"/>
                </a:lnTo>
                <a:lnTo>
                  <a:pt x="471182" y="598335"/>
                </a:lnTo>
                <a:lnTo>
                  <a:pt x="471157" y="600887"/>
                </a:lnTo>
                <a:lnTo>
                  <a:pt x="471170" y="597052"/>
                </a:lnTo>
                <a:lnTo>
                  <a:pt x="471182" y="595769"/>
                </a:lnTo>
                <a:lnTo>
                  <a:pt x="460654" y="595655"/>
                </a:lnTo>
                <a:lnTo>
                  <a:pt x="457530" y="592670"/>
                </a:lnTo>
                <a:lnTo>
                  <a:pt x="455955" y="591185"/>
                </a:lnTo>
                <a:lnTo>
                  <a:pt x="455930" y="592467"/>
                </a:lnTo>
                <a:lnTo>
                  <a:pt x="451993" y="588098"/>
                </a:lnTo>
                <a:lnTo>
                  <a:pt x="446290" y="588733"/>
                </a:lnTo>
                <a:lnTo>
                  <a:pt x="446049" y="594995"/>
                </a:lnTo>
                <a:lnTo>
                  <a:pt x="450888" y="596925"/>
                </a:lnTo>
                <a:lnTo>
                  <a:pt x="447548" y="600316"/>
                </a:lnTo>
                <a:lnTo>
                  <a:pt x="445617" y="606463"/>
                </a:lnTo>
                <a:lnTo>
                  <a:pt x="448970" y="606920"/>
                </a:lnTo>
                <a:lnTo>
                  <a:pt x="455206" y="612863"/>
                </a:lnTo>
                <a:lnTo>
                  <a:pt x="460679" y="618718"/>
                </a:lnTo>
                <a:lnTo>
                  <a:pt x="467677" y="618363"/>
                </a:lnTo>
                <a:lnTo>
                  <a:pt x="471893" y="620204"/>
                </a:lnTo>
                <a:lnTo>
                  <a:pt x="471728" y="626592"/>
                </a:lnTo>
                <a:lnTo>
                  <a:pt x="474319" y="629488"/>
                </a:lnTo>
                <a:lnTo>
                  <a:pt x="467499" y="631151"/>
                </a:lnTo>
                <a:lnTo>
                  <a:pt x="474218" y="638441"/>
                </a:lnTo>
                <a:lnTo>
                  <a:pt x="474179" y="637159"/>
                </a:lnTo>
                <a:lnTo>
                  <a:pt x="494715" y="639889"/>
                </a:lnTo>
                <a:lnTo>
                  <a:pt x="496417" y="643953"/>
                </a:lnTo>
                <a:lnTo>
                  <a:pt x="494741" y="643724"/>
                </a:lnTo>
                <a:lnTo>
                  <a:pt x="501205" y="645871"/>
                </a:lnTo>
                <a:lnTo>
                  <a:pt x="506996" y="647915"/>
                </a:lnTo>
                <a:lnTo>
                  <a:pt x="513232" y="648741"/>
                </a:lnTo>
                <a:lnTo>
                  <a:pt x="521220" y="645960"/>
                </a:lnTo>
                <a:lnTo>
                  <a:pt x="525018" y="654151"/>
                </a:lnTo>
                <a:lnTo>
                  <a:pt x="515391" y="651586"/>
                </a:lnTo>
                <a:lnTo>
                  <a:pt x="516572" y="659434"/>
                </a:lnTo>
                <a:lnTo>
                  <a:pt x="522884" y="661555"/>
                </a:lnTo>
                <a:lnTo>
                  <a:pt x="531228" y="657529"/>
                </a:lnTo>
                <a:lnTo>
                  <a:pt x="531698" y="664006"/>
                </a:lnTo>
                <a:lnTo>
                  <a:pt x="524992" y="665683"/>
                </a:lnTo>
                <a:lnTo>
                  <a:pt x="513143" y="666673"/>
                </a:lnTo>
                <a:lnTo>
                  <a:pt x="506412" y="663206"/>
                </a:lnTo>
                <a:lnTo>
                  <a:pt x="498767" y="669886"/>
                </a:lnTo>
                <a:lnTo>
                  <a:pt x="503224" y="673036"/>
                </a:lnTo>
                <a:lnTo>
                  <a:pt x="510336" y="673976"/>
                </a:lnTo>
                <a:lnTo>
                  <a:pt x="508762" y="681456"/>
                </a:lnTo>
                <a:lnTo>
                  <a:pt x="507149" y="683806"/>
                </a:lnTo>
                <a:lnTo>
                  <a:pt x="507263" y="686384"/>
                </a:lnTo>
                <a:lnTo>
                  <a:pt x="503707" y="689762"/>
                </a:lnTo>
                <a:lnTo>
                  <a:pt x="510882" y="689432"/>
                </a:lnTo>
                <a:lnTo>
                  <a:pt x="510628" y="685546"/>
                </a:lnTo>
                <a:lnTo>
                  <a:pt x="532257" y="688416"/>
                </a:lnTo>
                <a:lnTo>
                  <a:pt x="524751" y="683577"/>
                </a:lnTo>
                <a:lnTo>
                  <a:pt x="529793" y="677837"/>
                </a:lnTo>
                <a:lnTo>
                  <a:pt x="535863" y="674801"/>
                </a:lnTo>
                <a:lnTo>
                  <a:pt x="537870" y="678916"/>
                </a:lnTo>
                <a:lnTo>
                  <a:pt x="547484" y="680186"/>
                </a:lnTo>
                <a:lnTo>
                  <a:pt x="555129" y="667105"/>
                </a:lnTo>
                <a:lnTo>
                  <a:pt x="567829" y="672642"/>
                </a:lnTo>
                <a:lnTo>
                  <a:pt x="571373" y="669264"/>
                </a:lnTo>
                <a:lnTo>
                  <a:pt x="572541" y="668134"/>
                </a:lnTo>
                <a:lnTo>
                  <a:pt x="568845" y="663803"/>
                </a:lnTo>
                <a:lnTo>
                  <a:pt x="567410" y="662330"/>
                </a:lnTo>
                <a:lnTo>
                  <a:pt x="565975" y="660857"/>
                </a:lnTo>
                <a:lnTo>
                  <a:pt x="538670" y="657237"/>
                </a:lnTo>
                <a:lnTo>
                  <a:pt x="531012" y="654939"/>
                </a:lnTo>
                <a:lnTo>
                  <a:pt x="532460" y="651294"/>
                </a:lnTo>
                <a:lnTo>
                  <a:pt x="541235" y="648614"/>
                </a:lnTo>
                <a:lnTo>
                  <a:pt x="543382" y="647954"/>
                </a:lnTo>
                <a:lnTo>
                  <a:pt x="542404" y="646214"/>
                </a:lnTo>
                <a:lnTo>
                  <a:pt x="553847" y="650290"/>
                </a:lnTo>
                <a:lnTo>
                  <a:pt x="553554" y="647687"/>
                </a:lnTo>
                <a:lnTo>
                  <a:pt x="553415" y="646379"/>
                </a:lnTo>
                <a:lnTo>
                  <a:pt x="562254" y="651395"/>
                </a:lnTo>
                <a:lnTo>
                  <a:pt x="564921" y="647915"/>
                </a:lnTo>
                <a:lnTo>
                  <a:pt x="567588" y="644423"/>
                </a:lnTo>
                <a:lnTo>
                  <a:pt x="572604" y="643801"/>
                </a:lnTo>
                <a:lnTo>
                  <a:pt x="584301" y="658164"/>
                </a:lnTo>
                <a:lnTo>
                  <a:pt x="580910" y="659003"/>
                </a:lnTo>
                <a:lnTo>
                  <a:pt x="578713" y="662546"/>
                </a:lnTo>
                <a:lnTo>
                  <a:pt x="620560" y="668096"/>
                </a:lnTo>
                <a:lnTo>
                  <a:pt x="627418" y="669010"/>
                </a:lnTo>
                <a:lnTo>
                  <a:pt x="629996" y="674471"/>
                </a:lnTo>
                <a:lnTo>
                  <a:pt x="638136" y="674268"/>
                </a:lnTo>
                <a:lnTo>
                  <a:pt x="630097" y="669366"/>
                </a:lnTo>
                <a:lnTo>
                  <a:pt x="635419" y="670064"/>
                </a:lnTo>
                <a:lnTo>
                  <a:pt x="635635" y="671372"/>
                </a:lnTo>
                <a:lnTo>
                  <a:pt x="637082" y="671576"/>
                </a:lnTo>
                <a:lnTo>
                  <a:pt x="644550" y="658469"/>
                </a:lnTo>
                <a:lnTo>
                  <a:pt x="646950" y="653669"/>
                </a:lnTo>
                <a:lnTo>
                  <a:pt x="652335" y="642848"/>
                </a:lnTo>
                <a:lnTo>
                  <a:pt x="657669" y="632028"/>
                </a:lnTo>
                <a:lnTo>
                  <a:pt x="661822" y="623608"/>
                </a:lnTo>
                <a:lnTo>
                  <a:pt x="663613" y="620001"/>
                </a:lnTo>
                <a:lnTo>
                  <a:pt x="665391" y="61639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" name="bg object 33"/>
          <p:cNvSpPr/>
          <p:nvPr/>
        </p:nvSpPr>
        <p:spPr>
          <a:xfrm>
            <a:off x="10958321" y="2032048"/>
            <a:ext cx="912251" cy="460829"/>
          </a:xfrm>
          <a:custGeom>
            <a:avLst/>
            <a:gdLst/>
            <a:ahLst/>
            <a:cxnLst/>
            <a:rect l="l" t="t" r="r" b="b"/>
            <a:pathLst>
              <a:path w="673734" h="483869">
                <a:moveTo>
                  <a:pt x="8458" y="402844"/>
                </a:moveTo>
                <a:lnTo>
                  <a:pt x="5308" y="401637"/>
                </a:lnTo>
                <a:lnTo>
                  <a:pt x="2628" y="396963"/>
                </a:lnTo>
                <a:lnTo>
                  <a:pt x="0" y="398907"/>
                </a:lnTo>
                <a:lnTo>
                  <a:pt x="1054" y="400773"/>
                </a:lnTo>
                <a:lnTo>
                  <a:pt x="5880" y="404799"/>
                </a:lnTo>
                <a:lnTo>
                  <a:pt x="8458" y="402844"/>
                </a:lnTo>
                <a:close/>
              </a:path>
              <a:path w="673734" h="483869">
                <a:moveTo>
                  <a:pt x="56540" y="346062"/>
                </a:moveTo>
                <a:lnTo>
                  <a:pt x="53035" y="341833"/>
                </a:lnTo>
                <a:lnTo>
                  <a:pt x="43688" y="339775"/>
                </a:lnTo>
                <a:lnTo>
                  <a:pt x="45656" y="345681"/>
                </a:lnTo>
                <a:lnTo>
                  <a:pt x="46647" y="345325"/>
                </a:lnTo>
                <a:lnTo>
                  <a:pt x="50177" y="351739"/>
                </a:lnTo>
                <a:lnTo>
                  <a:pt x="43205" y="352082"/>
                </a:lnTo>
                <a:lnTo>
                  <a:pt x="48717" y="355612"/>
                </a:lnTo>
                <a:lnTo>
                  <a:pt x="51727" y="356717"/>
                </a:lnTo>
                <a:lnTo>
                  <a:pt x="55168" y="352082"/>
                </a:lnTo>
                <a:lnTo>
                  <a:pt x="56540" y="346062"/>
                </a:lnTo>
                <a:close/>
              </a:path>
              <a:path w="673734" h="483869">
                <a:moveTo>
                  <a:pt x="86207" y="344004"/>
                </a:moveTo>
                <a:lnTo>
                  <a:pt x="85547" y="344119"/>
                </a:lnTo>
                <a:lnTo>
                  <a:pt x="84709" y="344043"/>
                </a:lnTo>
                <a:lnTo>
                  <a:pt x="83388" y="343408"/>
                </a:lnTo>
                <a:lnTo>
                  <a:pt x="84442" y="345249"/>
                </a:lnTo>
                <a:lnTo>
                  <a:pt x="84912" y="344843"/>
                </a:lnTo>
                <a:lnTo>
                  <a:pt x="85572" y="344424"/>
                </a:lnTo>
                <a:lnTo>
                  <a:pt x="86207" y="344004"/>
                </a:lnTo>
                <a:close/>
              </a:path>
              <a:path w="673734" h="483869">
                <a:moveTo>
                  <a:pt x="91998" y="339940"/>
                </a:moveTo>
                <a:lnTo>
                  <a:pt x="90957" y="338099"/>
                </a:lnTo>
                <a:lnTo>
                  <a:pt x="88341" y="338493"/>
                </a:lnTo>
                <a:lnTo>
                  <a:pt x="88468" y="341452"/>
                </a:lnTo>
                <a:lnTo>
                  <a:pt x="87528" y="343065"/>
                </a:lnTo>
                <a:lnTo>
                  <a:pt x="89801" y="341566"/>
                </a:lnTo>
                <a:lnTo>
                  <a:pt x="91998" y="339940"/>
                </a:lnTo>
                <a:close/>
              </a:path>
              <a:path w="673734" h="483869">
                <a:moveTo>
                  <a:pt x="108927" y="332841"/>
                </a:moveTo>
                <a:lnTo>
                  <a:pt x="104089" y="330161"/>
                </a:lnTo>
                <a:lnTo>
                  <a:pt x="97739" y="328295"/>
                </a:lnTo>
                <a:lnTo>
                  <a:pt x="93332" y="325208"/>
                </a:lnTo>
                <a:lnTo>
                  <a:pt x="94297" y="318858"/>
                </a:lnTo>
                <a:lnTo>
                  <a:pt x="95681" y="317144"/>
                </a:lnTo>
                <a:lnTo>
                  <a:pt x="100863" y="316090"/>
                </a:lnTo>
                <a:lnTo>
                  <a:pt x="100952" y="320522"/>
                </a:lnTo>
                <a:lnTo>
                  <a:pt x="102222" y="314375"/>
                </a:lnTo>
                <a:lnTo>
                  <a:pt x="95719" y="313524"/>
                </a:lnTo>
                <a:lnTo>
                  <a:pt x="92633" y="317881"/>
                </a:lnTo>
                <a:lnTo>
                  <a:pt x="92062" y="323672"/>
                </a:lnTo>
                <a:lnTo>
                  <a:pt x="93078" y="327152"/>
                </a:lnTo>
                <a:lnTo>
                  <a:pt x="98831" y="329234"/>
                </a:lnTo>
                <a:lnTo>
                  <a:pt x="102920" y="336524"/>
                </a:lnTo>
                <a:lnTo>
                  <a:pt x="108927" y="332841"/>
                </a:lnTo>
                <a:close/>
              </a:path>
              <a:path w="673734" h="483869">
                <a:moveTo>
                  <a:pt x="123393" y="431914"/>
                </a:moveTo>
                <a:lnTo>
                  <a:pt x="122643" y="431431"/>
                </a:lnTo>
                <a:lnTo>
                  <a:pt x="121843" y="431012"/>
                </a:lnTo>
                <a:lnTo>
                  <a:pt x="122580" y="432041"/>
                </a:lnTo>
                <a:lnTo>
                  <a:pt x="122847" y="432079"/>
                </a:lnTo>
                <a:lnTo>
                  <a:pt x="123113" y="431927"/>
                </a:lnTo>
                <a:lnTo>
                  <a:pt x="123393" y="431914"/>
                </a:lnTo>
                <a:close/>
              </a:path>
              <a:path w="673734" h="483869">
                <a:moveTo>
                  <a:pt x="131394" y="427850"/>
                </a:moveTo>
                <a:lnTo>
                  <a:pt x="129603" y="425373"/>
                </a:lnTo>
                <a:lnTo>
                  <a:pt x="131229" y="428015"/>
                </a:lnTo>
                <a:lnTo>
                  <a:pt x="131394" y="427850"/>
                </a:lnTo>
                <a:close/>
              </a:path>
              <a:path w="673734" h="483869">
                <a:moveTo>
                  <a:pt x="136347" y="436397"/>
                </a:moveTo>
                <a:lnTo>
                  <a:pt x="135242" y="434594"/>
                </a:lnTo>
                <a:lnTo>
                  <a:pt x="131229" y="428015"/>
                </a:lnTo>
                <a:lnTo>
                  <a:pt x="127393" y="431761"/>
                </a:lnTo>
                <a:lnTo>
                  <a:pt x="123393" y="431914"/>
                </a:lnTo>
                <a:lnTo>
                  <a:pt x="127012" y="434314"/>
                </a:lnTo>
                <a:lnTo>
                  <a:pt x="132575" y="434238"/>
                </a:lnTo>
                <a:lnTo>
                  <a:pt x="136347" y="436397"/>
                </a:lnTo>
                <a:close/>
              </a:path>
              <a:path w="673734" h="483869">
                <a:moveTo>
                  <a:pt x="137502" y="359295"/>
                </a:moveTo>
                <a:lnTo>
                  <a:pt x="136042" y="358889"/>
                </a:lnTo>
                <a:lnTo>
                  <a:pt x="133972" y="363270"/>
                </a:lnTo>
                <a:lnTo>
                  <a:pt x="137502" y="359295"/>
                </a:lnTo>
                <a:close/>
              </a:path>
              <a:path w="673734" h="483869">
                <a:moveTo>
                  <a:pt x="141249" y="451891"/>
                </a:moveTo>
                <a:lnTo>
                  <a:pt x="129032" y="440855"/>
                </a:lnTo>
                <a:lnTo>
                  <a:pt x="124980" y="446176"/>
                </a:lnTo>
                <a:lnTo>
                  <a:pt x="133286" y="448360"/>
                </a:lnTo>
                <a:lnTo>
                  <a:pt x="135915" y="451916"/>
                </a:lnTo>
                <a:lnTo>
                  <a:pt x="141249" y="451891"/>
                </a:lnTo>
                <a:close/>
              </a:path>
              <a:path w="673734" h="483869">
                <a:moveTo>
                  <a:pt x="158902" y="433031"/>
                </a:moveTo>
                <a:lnTo>
                  <a:pt x="154647" y="429094"/>
                </a:lnTo>
                <a:lnTo>
                  <a:pt x="146875" y="432803"/>
                </a:lnTo>
                <a:lnTo>
                  <a:pt x="150101" y="437146"/>
                </a:lnTo>
                <a:lnTo>
                  <a:pt x="150444" y="442912"/>
                </a:lnTo>
                <a:lnTo>
                  <a:pt x="147142" y="438518"/>
                </a:lnTo>
                <a:lnTo>
                  <a:pt x="141935" y="438569"/>
                </a:lnTo>
                <a:lnTo>
                  <a:pt x="138938" y="443458"/>
                </a:lnTo>
                <a:lnTo>
                  <a:pt x="140462" y="447167"/>
                </a:lnTo>
                <a:lnTo>
                  <a:pt x="151777" y="447408"/>
                </a:lnTo>
                <a:lnTo>
                  <a:pt x="150291" y="451675"/>
                </a:lnTo>
                <a:lnTo>
                  <a:pt x="152209" y="450443"/>
                </a:lnTo>
                <a:lnTo>
                  <a:pt x="153860" y="449021"/>
                </a:lnTo>
                <a:lnTo>
                  <a:pt x="155600" y="447662"/>
                </a:lnTo>
                <a:lnTo>
                  <a:pt x="154711" y="446836"/>
                </a:lnTo>
                <a:lnTo>
                  <a:pt x="153924" y="445985"/>
                </a:lnTo>
                <a:lnTo>
                  <a:pt x="153454" y="445071"/>
                </a:lnTo>
                <a:lnTo>
                  <a:pt x="154698" y="439762"/>
                </a:lnTo>
                <a:lnTo>
                  <a:pt x="151777" y="434022"/>
                </a:lnTo>
                <a:lnTo>
                  <a:pt x="158902" y="433031"/>
                </a:lnTo>
                <a:close/>
              </a:path>
              <a:path w="673734" h="483869">
                <a:moveTo>
                  <a:pt x="161531" y="326796"/>
                </a:moveTo>
                <a:lnTo>
                  <a:pt x="156019" y="321564"/>
                </a:lnTo>
                <a:lnTo>
                  <a:pt x="153289" y="328625"/>
                </a:lnTo>
                <a:lnTo>
                  <a:pt x="161531" y="326796"/>
                </a:lnTo>
                <a:close/>
              </a:path>
              <a:path w="673734" h="483869">
                <a:moveTo>
                  <a:pt x="162229" y="327482"/>
                </a:moveTo>
                <a:lnTo>
                  <a:pt x="162102" y="326669"/>
                </a:lnTo>
                <a:lnTo>
                  <a:pt x="161531" y="326796"/>
                </a:lnTo>
                <a:lnTo>
                  <a:pt x="162229" y="327482"/>
                </a:lnTo>
                <a:close/>
              </a:path>
              <a:path w="673734" h="483869">
                <a:moveTo>
                  <a:pt x="162483" y="353809"/>
                </a:moveTo>
                <a:lnTo>
                  <a:pt x="155981" y="351447"/>
                </a:lnTo>
                <a:lnTo>
                  <a:pt x="152184" y="350202"/>
                </a:lnTo>
                <a:lnTo>
                  <a:pt x="148463" y="348703"/>
                </a:lnTo>
                <a:lnTo>
                  <a:pt x="142176" y="345605"/>
                </a:lnTo>
                <a:lnTo>
                  <a:pt x="142608" y="349973"/>
                </a:lnTo>
                <a:lnTo>
                  <a:pt x="135267" y="350100"/>
                </a:lnTo>
                <a:lnTo>
                  <a:pt x="140131" y="355714"/>
                </a:lnTo>
                <a:lnTo>
                  <a:pt x="149606" y="356793"/>
                </a:lnTo>
                <a:lnTo>
                  <a:pt x="150634" y="362038"/>
                </a:lnTo>
                <a:lnTo>
                  <a:pt x="150533" y="356336"/>
                </a:lnTo>
                <a:lnTo>
                  <a:pt x="155321" y="359714"/>
                </a:lnTo>
                <a:lnTo>
                  <a:pt x="153352" y="354939"/>
                </a:lnTo>
                <a:lnTo>
                  <a:pt x="160083" y="353885"/>
                </a:lnTo>
                <a:lnTo>
                  <a:pt x="162483" y="353809"/>
                </a:lnTo>
                <a:close/>
              </a:path>
              <a:path w="673734" h="483869">
                <a:moveTo>
                  <a:pt x="165061" y="331762"/>
                </a:moveTo>
                <a:lnTo>
                  <a:pt x="164960" y="326047"/>
                </a:lnTo>
                <a:lnTo>
                  <a:pt x="163652" y="326326"/>
                </a:lnTo>
                <a:lnTo>
                  <a:pt x="165061" y="331762"/>
                </a:lnTo>
                <a:close/>
              </a:path>
              <a:path w="673734" h="483869">
                <a:moveTo>
                  <a:pt x="169291" y="304507"/>
                </a:moveTo>
                <a:lnTo>
                  <a:pt x="160185" y="303504"/>
                </a:lnTo>
                <a:lnTo>
                  <a:pt x="166484" y="311543"/>
                </a:lnTo>
                <a:lnTo>
                  <a:pt x="159842" y="316179"/>
                </a:lnTo>
                <a:lnTo>
                  <a:pt x="163791" y="318643"/>
                </a:lnTo>
                <a:lnTo>
                  <a:pt x="164960" y="314718"/>
                </a:lnTo>
                <a:lnTo>
                  <a:pt x="168833" y="309130"/>
                </a:lnTo>
                <a:lnTo>
                  <a:pt x="169291" y="304507"/>
                </a:lnTo>
                <a:close/>
              </a:path>
              <a:path w="673734" h="483869">
                <a:moveTo>
                  <a:pt x="171500" y="320586"/>
                </a:moveTo>
                <a:lnTo>
                  <a:pt x="167678" y="322021"/>
                </a:lnTo>
                <a:lnTo>
                  <a:pt x="161290" y="321513"/>
                </a:lnTo>
                <a:lnTo>
                  <a:pt x="162102" y="326669"/>
                </a:lnTo>
                <a:lnTo>
                  <a:pt x="163652" y="326326"/>
                </a:lnTo>
                <a:lnTo>
                  <a:pt x="163474" y="325666"/>
                </a:lnTo>
                <a:lnTo>
                  <a:pt x="166687" y="325539"/>
                </a:lnTo>
                <a:lnTo>
                  <a:pt x="169418" y="322592"/>
                </a:lnTo>
                <a:lnTo>
                  <a:pt x="171500" y="320586"/>
                </a:lnTo>
                <a:close/>
              </a:path>
              <a:path w="673734" h="483869">
                <a:moveTo>
                  <a:pt x="173736" y="319100"/>
                </a:moveTo>
                <a:lnTo>
                  <a:pt x="173278" y="318973"/>
                </a:lnTo>
                <a:lnTo>
                  <a:pt x="172453" y="319684"/>
                </a:lnTo>
                <a:lnTo>
                  <a:pt x="171500" y="320586"/>
                </a:lnTo>
                <a:lnTo>
                  <a:pt x="172427" y="320230"/>
                </a:lnTo>
                <a:lnTo>
                  <a:pt x="173253" y="319811"/>
                </a:lnTo>
                <a:lnTo>
                  <a:pt x="173736" y="319100"/>
                </a:lnTo>
                <a:close/>
              </a:path>
              <a:path w="673734" h="483869">
                <a:moveTo>
                  <a:pt x="182372" y="341122"/>
                </a:moveTo>
                <a:lnTo>
                  <a:pt x="178625" y="338937"/>
                </a:lnTo>
                <a:lnTo>
                  <a:pt x="173240" y="333959"/>
                </a:lnTo>
                <a:lnTo>
                  <a:pt x="172161" y="340690"/>
                </a:lnTo>
                <a:lnTo>
                  <a:pt x="173964" y="338785"/>
                </a:lnTo>
                <a:lnTo>
                  <a:pt x="177736" y="339864"/>
                </a:lnTo>
                <a:lnTo>
                  <a:pt x="182372" y="341122"/>
                </a:lnTo>
                <a:close/>
              </a:path>
              <a:path w="673734" h="483869">
                <a:moveTo>
                  <a:pt x="185254" y="341909"/>
                </a:moveTo>
                <a:lnTo>
                  <a:pt x="184226" y="341655"/>
                </a:lnTo>
                <a:lnTo>
                  <a:pt x="183311" y="341388"/>
                </a:lnTo>
                <a:lnTo>
                  <a:pt x="182372" y="341122"/>
                </a:lnTo>
                <a:lnTo>
                  <a:pt x="183565" y="341820"/>
                </a:lnTo>
                <a:lnTo>
                  <a:pt x="184594" y="342265"/>
                </a:lnTo>
                <a:lnTo>
                  <a:pt x="185254" y="341909"/>
                </a:lnTo>
                <a:close/>
              </a:path>
              <a:path w="673734" h="483869">
                <a:moveTo>
                  <a:pt x="194538" y="365607"/>
                </a:moveTo>
                <a:lnTo>
                  <a:pt x="191998" y="364020"/>
                </a:lnTo>
                <a:lnTo>
                  <a:pt x="189496" y="363131"/>
                </a:lnTo>
                <a:lnTo>
                  <a:pt x="187794" y="365252"/>
                </a:lnTo>
                <a:lnTo>
                  <a:pt x="191439" y="366864"/>
                </a:lnTo>
                <a:lnTo>
                  <a:pt x="187794" y="368795"/>
                </a:lnTo>
                <a:lnTo>
                  <a:pt x="185953" y="369747"/>
                </a:lnTo>
                <a:lnTo>
                  <a:pt x="188341" y="370941"/>
                </a:lnTo>
                <a:lnTo>
                  <a:pt x="190868" y="371817"/>
                </a:lnTo>
                <a:lnTo>
                  <a:pt x="193357" y="372630"/>
                </a:lnTo>
                <a:lnTo>
                  <a:pt x="194538" y="365607"/>
                </a:lnTo>
                <a:close/>
              </a:path>
              <a:path w="673734" h="483869">
                <a:moveTo>
                  <a:pt x="223608" y="432320"/>
                </a:moveTo>
                <a:lnTo>
                  <a:pt x="221132" y="431876"/>
                </a:lnTo>
                <a:lnTo>
                  <a:pt x="218376" y="431685"/>
                </a:lnTo>
                <a:lnTo>
                  <a:pt x="215607" y="431546"/>
                </a:lnTo>
                <a:lnTo>
                  <a:pt x="215544" y="431723"/>
                </a:lnTo>
                <a:lnTo>
                  <a:pt x="217690" y="432879"/>
                </a:lnTo>
                <a:lnTo>
                  <a:pt x="220192" y="433425"/>
                </a:lnTo>
                <a:lnTo>
                  <a:pt x="223608" y="432320"/>
                </a:lnTo>
                <a:close/>
              </a:path>
              <a:path w="673734" h="483869">
                <a:moveTo>
                  <a:pt x="231787" y="409359"/>
                </a:moveTo>
                <a:lnTo>
                  <a:pt x="231736" y="407517"/>
                </a:lnTo>
                <a:lnTo>
                  <a:pt x="230251" y="405853"/>
                </a:lnTo>
                <a:lnTo>
                  <a:pt x="228460" y="404304"/>
                </a:lnTo>
                <a:lnTo>
                  <a:pt x="227838" y="405549"/>
                </a:lnTo>
                <a:lnTo>
                  <a:pt x="227190" y="406768"/>
                </a:lnTo>
                <a:lnTo>
                  <a:pt x="226555" y="408038"/>
                </a:lnTo>
                <a:lnTo>
                  <a:pt x="231787" y="409359"/>
                </a:lnTo>
                <a:close/>
              </a:path>
              <a:path w="673734" h="483869">
                <a:moveTo>
                  <a:pt x="265328" y="341172"/>
                </a:moveTo>
                <a:lnTo>
                  <a:pt x="263042" y="339725"/>
                </a:lnTo>
                <a:lnTo>
                  <a:pt x="262940" y="339877"/>
                </a:lnTo>
                <a:lnTo>
                  <a:pt x="263715" y="340512"/>
                </a:lnTo>
                <a:lnTo>
                  <a:pt x="264528" y="340956"/>
                </a:lnTo>
                <a:lnTo>
                  <a:pt x="265328" y="341172"/>
                </a:lnTo>
                <a:close/>
              </a:path>
              <a:path w="673734" h="483869">
                <a:moveTo>
                  <a:pt x="278041" y="325170"/>
                </a:moveTo>
                <a:lnTo>
                  <a:pt x="276961" y="324866"/>
                </a:lnTo>
                <a:lnTo>
                  <a:pt x="275831" y="324726"/>
                </a:lnTo>
                <a:lnTo>
                  <a:pt x="274561" y="325132"/>
                </a:lnTo>
                <a:lnTo>
                  <a:pt x="276288" y="326009"/>
                </a:lnTo>
                <a:lnTo>
                  <a:pt x="277266" y="325729"/>
                </a:lnTo>
                <a:lnTo>
                  <a:pt x="278041" y="325170"/>
                </a:lnTo>
                <a:close/>
              </a:path>
              <a:path w="673734" h="483869">
                <a:moveTo>
                  <a:pt x="321957" y="399211"/>
                </a:moveTo>
                <a:lnTo>
                  <a:pt x="321881" y="397497"/>
                </a:lnTo>
                <a:lnTo>
                  <a:pt x="321233" y="395732"/>
                </a:lnTo>
                <a:lnTo>
                  <a:pt x="320789" y="397395"/>
                </a:lnTo>
                <a:lnTo>
                  <a:pt x="320560" y="399122"/>
                </a:lnTo>
                <a:lnTo>
                  <a:pt x="320763" y="400786"/>
                </a:lnTo>
                <a:lnTo>
                  <a:pt x="321957" y="399211"/>
                </a:lnTo>
                <a:close/>
              </a:path>
              <a:path w="673734" h="483869">
                <a:moveTo>
                  <a:pt x="331800" y="377812"/>
                </a:moveTo>
                <a:lnTo>
                  <a:pt x="331012" y="376135"/>
                </a:lnTo>
                <a:lnTo>
                  <a:pt x="329044" y="374345"/>
                </a:lnTo>
                <a:lnTo>
                  <a:pt x="326682" y="372656"/>
                </a:lnTo>
                <a:lnTo>
                  <a:pt x="328460" y="375005"/>
                </a:lnTo>
                <a:lnTo>
                  <a:pt x="330657" y="376770"/>
                </a:lnTo>
                <a:lnTo>
                  <a:pt x="331800" y="377812"/>
                </a:lnTo>
                <a:close/>
              </a:path>
              <a:path w="673734" h="483869">
                <a:moveTo>
                  <a:pt x="350227" y="322795"/>
                </a:moveTo>
                <a:lnTo>
                  <a:pt x="342658" y="322580"/>
                </a:lnTo>
                <a:lnTo>
                  <a:pt x="348640" y="324116"/>
                </a:lnTo>
                <a:lnTo>
                  <a:pt x="350227" y="322795"/>
                </a:lnTo>
                <a:close/>
              </a:path>
              <a:path w="673734" h="483869">
                <a:moveTo>
                  <a:pt x="350685" y="259626"/>
                </a:moveTo>
                <a:lnTo>
                  <a:pt x="349377" y="256806"/>
                </a:lnTo>
                <a:lnTo>
                  <a:pt x="345732" y="261531"/>
                </a:lnTo>
                <a:lnTo>
                  <a:pt x="350685" y="259626"/>
                </a:lnTo>
                <a:close/>
              </a:path>
              <a:path w="673734" h="483869">
                <a:moveTo>
                  <a:pt x="355117" y="344233"/>
                </a:moveTo>
                <a:lnTo>
                  <a:pt x="353606" y="343293"/>
                </a:lnTo>
                <a:lnTo>
                  <a:pt x="352120" y="343230"/>
                </a:lnTo>
                <a:lnTo>
                  <a:pt x="350697" y="343433"/>
                </a:lnTo>
                <a:lnTo>
                  <a:pt x="352209" y="343852"/>
                </a:lnTo>
                <a:lnTo>
                  <a:pt x="353695" y="344208"/>
                </a:lnTo>
                <a:lnTo>
                  <a:pt x="355117" y="344233"/>
                </a:lnTo>
                <a:close/>
              </a:path>
              <a:path w="673734" h="483869">
                <a:moveTo>
                  <a:pt x="357225" y="246748"/>
                </a:moveTo>
                <a:lnTo>
                  <a:pt x="356616" y="244640"/>
                </a:lnTo>
                <a:lnTo>
                  <a:pt x="351155" y="244487"/>
                </a:lnTo>
                <a:lnTo>
                  <a:pt x="351320" y="240385"/>
                </a:lnTo>
                <a:lnTo>
                  <a:pt x="349135" y="245122"/>
                </a:lnTo>
                <a:lnTo>
                  <a:pt x="351028" y="248602"/>
                </a:lnTo>
                <a:lnTo>
                  <a:pt x="355219" y="245973"/>
                </a:lnTo>
                <a:lnTo>
                  <a:pt x="357225" y="246748"/>
                </a:lnTo>
                <a:close/>
              </a:path>
              <a:path w="673734" h="483869">
                <a:moveTo>
                  <a:pt x="367512" y="190614"/>
                </a:moveTo>
                <a:lnTo>
                  <a:pt x="366293" y="189204"/>
                </a:lnTo>
                <a:lnTo>
                  <a:pt x="366407" y="189966"/>
                </a:lnTo>
                <a:lnTo>
                  <a:pt x="366687" y="190322"/>
                </a:lnTo>
                <a:lnTo>
                  <a:pt x="366890" y="190893"/>
                </a:lnTo>
                <a:lnTo>
                  <a:pt x="367512" y="190614"/>
                </a:lnTo>
                <a:close/>
              </a:path>
              <a:path w="673734" h="483869">
                <a:moveTo>
                  <a:pt x="382092" y="426440"/>
                </a:moveTo>
                <a:lnTo>
                  <a:pt x="380085" y="426123"/>
                </a:lnTo>
                <a:lnTo>
                  <a:pt x="377926" y="426021"/>
                </a:lnTo>
                <a:lnTo>
                  <a:pt x="375310" y="426516"/>
                </a:lnTo>
                <a:lnTo>
                  <a:pt x="382092" y="426440"/>
                </a:lnTo>
                <a:close/>
              </a:path>
              <a:path w="673734" h="483869">
                <a:moveTo>
                  <a:pt x="392493" y="481164"/>
                </a:moveTo>
                <a:lnTo>
                  <a:pt x="391820" y="481622"/>
                </a:lnTo>
                <a:lnTo>
                  <a:pt x="391337" y="482066"/>
                </a:lnTo>
                <a:lnTo>
                  <a:pt x="390537" y="482549"/>
                </a:lnTo>
                <a:lnTo>
                  <a:pt x="391350" y="483717"/>
                </a:lnTo>
                <a:lnTo>
                  <a:pt x="391782" y="482561"/>
                </a:lnTo>
                <a:lnTo>
                  <a:pt x="392493" y="481164"/>
                </a:lnTo>
                <a:close/>
              </a:path>
              <a:path w="673734" h="483869">
                <a:moveTo>
                  <a:pt x="396455" y="478205"/>
                </a:moveTo>
                <a:lnTo>
                  <a:pt x="394271" y="478002"/>
                </a:lnTo>
                <a:lnTo>
                  <a:pt x="393230" y="479704"/>
                </a:lnTo>
                <a:lnTo>
                  <a:pt x="392493" y="481164"/>
                </a:lnTo>
                <a:lnTo>
                  <a:pt x="394055" y="480060"/>
                </a:lnTo>
                <a:lnTo>
                  <a:pt x="395389" y="479082"/>
                </a:lnTo>
                <a:lnTo>
                  <a:pt x="396455" y="478205"/>
                </a:lnTo>
                <a:close/>
              </a:path>
              <a:path w="673734" h="483869">
                <a:moveTo>
                  <a:pt x="396709" y="165557"/>
                </a:moveTo>
                <a:lnTo>
                  <a:pt x="390626" y="161696"/>
                </a:lnTo>
                <a:lnTo>
                  <a:pt x="395579" y="166992"/>
                </a:lnTo>
                <a:lnTo>
                  <a:pt x="396709" y="165557"/>
                </a:lnTo>
                <a:close/>
              </a:path>
              <a:path w="673734" h="483869">
                <a:moveTo>
                  <a:pt x="401815" y="352272"/>
                </a:moveTo>
                <a:lnTo>
                  <a:pt x="399465" y="351701"/>
                </a:lnTo>
                <a:lnTo>
                  <a:pt x="393103" y="346430"/>
                </a:lnTo>
                <a:lnTo>
                  <a:pt x="393268" y="351891"/>
                </a:lnTo>
                <a:lnTo>
                  <a:pt x="388594" y="349643"/>
                </a:lnTo>
                <a:lnTo>
                  <a:pt x="388277" y="346265"/>
                </a:lnTo>
                <a:lnTo>
                  <a:pt x="387908" y="343230"/>
                </a:lnTo>
                <a:lnTo>
                  <a:pt x="383070" y="341985"/>
                </a:lnTo>
                <a:lnTo>
                  <a:pt x="383120" y="342341"/>
                </a:lnTo>
                <a:lnTo>
                  <a:pt x="383273" y="342620"/>
                </a:lnTo>
                <a:lnTo>
                  <a:pt x="383006" y="343306"/>
                </a:lnTo>
                <a:lnTo>
                  <a:pt x="377024" y="343420"/>
                </a:lnTo>
                <a:lnTo>
                  <a:pt x="371436" y="345020"/>
                </a:lnTo>
                <a:lnTo>
                  <a:pt x="365836" y="346036"/>
                </a:lnTo>
                <a:lnTo>
                  <a:pt x="359791" y="344373"/>
                </a:lnTo>
                <a:lnTo>
                  <a:pt x="360476" y="346379"/>
                </a:lnTo>
                <a:lnTo>
                  <a:pt x="363372" y="346583"/>
                </a:lnTo>
                <a:lnTo>
                  <a:pt x="362851" y="349719"/>
                </a:lnTo>
                <a:lnTo>
                  <a:pt x="367906" y="349008"/>
                </a:lnTo>
                <a:lnTo>
                  <a:pt x="372478" y="348729"/>
                </a:lnTo>
                <a:lnTo>
                  <a:pt x="374561" y="348157"/>
                </a:lnTo>
                <a:lnTo>
                  <a:pt x="377723" y="351040"/>
                </a:lnTo>
                <a:lnTo>
                  <a:pt x="380847" y="352336"/>
                </a:lnTo>
                <a:lnTo>
                  <a:pt x="383273" y="357047"/>
                </a:lnTo>
                <a:lnTo>
                  <a:pt x="386016" y="354088"/>
                </a:lnTo>
                <a:lnTo>
                  <a:pt x="391121" y="354977"/>
                </a:lnTo>
                <a:lnTo>
                  <a:pt x="396925" y="355714"/>
                </a:lnTo>
                <a:lnTo>
                  <a:pt x="401815" y="352272"/>
                </a:lnTo>
                <a:close/>
              </a:path>
              <a:path w="673734" h="483869">
                <a:moveTo>
                  <a:pt x="403631" y="143916"/>
                </a:moveTo>
                <a:lnTo>
                  <a:pt x="402602" y="142557"/>
                </a:lnTo>
                <a:lnTo>
                  <a:pt x="402488" y="142697"/>
                </a:lnTo>
                <a:lnTo>
                  <a:pt x="403631" y="143916"/>
                </a:lnTo>
                <a:close/>
              </a:path>
              <a:path w="673734" h="483869">
                <a:moveTo>
                  <a:pt x="405091" y="208495"/>
                </a:moveTo>
                <a:lnTo>
                  <a:pt x="401078" y="204558"/>
                </a:lnTo>
                <a:lnTo>
                  <a:pt x="393496" y="206222"/>
                </a:lnTo>
                <a:lnTo>
                  <a:pt x="395808" y="197904"/>
                </a:lnTo>
                <a:lnTo>
                  <a:pt x="387616" y="198920"/>
                </a:lnTo>
                <a:lnTo>
                  <a:pt x="386308" y="196240"/>
                </a:lnTo>
                <a:lnTo>
                  <a:pt x="381952" y="194360"/>
                </a:lnTo>
                <a:lnTo>
                  <a:pt x="386245" y="189369"/>
                </a:lnTo>
                <a:lnTo>
                  <a:pt x="381457" y="189560"/>
                </a:lnTo>
                <a:lnTo>
                  <a:pt x="375716" y="192049"/>
                </a:lnTo>
                <a:lnTo>
                  <a:pt x="370408" y="193586"/>
                </a:lnTo>
                <a:lnTo>
                  <a:pt x="366890" y="190893"/>
                </a:lnTo>
                <a:lnTo>
                  <a:pt x="362902" y="192532"/>
                </a:lnTo>
                <a:lnTo>
                  <a:pt x="362204" y="193433"/>
                </a:lnTo>
                <a:lnTo>
                  <a:pt x="368173" y="193802"/>
                </a:lnTo>
                <a:lnTo>
                  <a:pt x="370192" y="200393"/>
                </a:lnTo>
                <a:lnTo>
                  <a:pt x="375005" y="201777"/>
                </a:lnTo>
                <a:lnTo>
                  <a:pt x="366966" y="200240"/>
                </a:lnTo>
                <a:lnTo>
                  <a:pt x="361048" y="202349"/>
                </a:lnTo>
                <a:lnTo>
                  <a:pt x="354228" y="203860"/>
                </a:lnTo>
                <a:lnTo>
                  <a:pt x="345935" y="214680"/>
                </a:lnTo>
                <a:lnTo>
                  <a:pt x="346760" y="215760"/>
                </a:lnTo>
                <a:lnTo>
                  <a:pt x="347383" y="217093"/>
                </a:lnTo>
                <a:lnTo>
                  <a:pt x="347472" y="218973"/>
                </a:lnTo>
                <a:lnTo>
                  <a:pt x="354012" y="219176"/>
                </a:lnTo>
                <a:lnTo>
                  <a:pt x="365823" y="220827"/>
                </a:lnTo>
                <a:lnTo>
                  <a:pt x="371094" y="214083"/>
                </a:lnTo>
                <a:lnTo>
                  <a:pt x="373646" y="219684"/>
                </a:lnTo>
                <a:lnTo>
                  <a:pt x="384708" y="213614"/>
                </a:lnTo>
                <a:lnTo>
                  <a:pt x="382143" y="220421"/>
                </a:lnTo>
                <a:lnTo>
                  <a:pt x="385749" y="215544"/>
                </a:lnTo>
                <a:lnTo>
                  <a:pt x="392442" y="218948"/>
                </a:lnTo>
                <a:lnTo>
                  <a:pt x="395617" y="213690"/>
                </a:lnTo>
                <a:lnTo>
                  <a:pt x="399630" y="217665"/>
                </a:lnTo>
                <a:lnTo>
                  <a:pt x="400697" y="212115"/>
                </a:lnTo>
                <a:lnTo>
                  <a:pt x="402031" y="212064"/>
                </a:lnTo>
                <a:lnTo>
                  <a:pt x="405091" y="208495"/>
                </a:lnTo>
                <a:close/>
              </a:path>
              <a:path w="673734" h="483869">
                <a:moveTo>
                  <a:pt x="409625" y="194335"/>
                </a:moveTo>
                <a:lnTo>
                  <a:pt x="403199" y="193471"/>
                </a:lnTo>
                <a:lnTo>
                  <a:pt x="407111" y="197408"/>
                </a:lnTo>
                <a:lnTo>
                  <a:pt x="409625" y="194335"/>
                </a:lnTo>
                <a:close/>
              </a:path>
              <a:path w="673734" h="483869">
                <a:moveTo>
                  <a:pt x="410540" y="194462"/>
                </a:moveTo>
                <a:lnTo>
                  <a:pt x="410070" y="193802"/>
                </a:lnTo>
                <a:lnTo>
                  <a:pt x="409625" y="194335"/>
                </a:lnTo>
                <a:lnTo>
                  <a:pt x="410540" y="194462"/>
                </a:lnTo>
                <a:close/>
              </a:path>
              <a:path w="673734" h="483869">
                <a:moveTo>
                  <a:pt x="416547" y="195262"/>
                </a:moveTo>
                <a:lnTo>
                  <a:pt x="410540" y="194462"/>
                </a:lnTo>
                <a:lnTo>
                  <a:pt x="413486" y="198513"/>
                </a:lnTo>
                <a:lnTo>
                  <a:pt x="416547" y="195262"/>
                </a:lnTo>
                <a:close/>
              </a:path>
              <a:path w="673734" h="483869">
                <a:moveTo>
                  <a:pt x="417690" y="177292"/>
                </a:moveTo>
                <a:lnTo>
                  <a:pt x="416547" y="179463"/>
                </a:lnTo>
                <a:lnTo>
                  <a:pt x="416763" y="179755"/>
                </a:lnTo>
                <a:lnTo>
                  <a:pt x="417690" y="177292"/>
                </a:lnTo>
                <a:close/>
              </a:path>
              <a:path w="673734" h="483869">
                <a:moveTo>
                  <a:pt x="420458" y="136296"/>
                </a:moveTo>
                <a:lnTo>
                  <a:pt x="417322" y="131610"/>
                </a:lnTo>
                <a:lnTo>
                  <a:pt x="417207" y="139153"/>
                </a:lnTo>
                <a:lnTo>
                  <a:pt x="419265" y="134962"/>
                </a:lnTo>
                <a:lnTo>
                  <a:pt x="420458" y="136296"/>
                </a:lnTo>
                <a:close/>
              </a:path>
              <a:path w="673734" h="483869">
                <a:moveTo>
                  <a:pt x="421513" y="189979"/>
                </a:moveTo>
                <a:lnTo>
                  <a:pt x="416547" y="186499"/>
                </a:lnTo>
                <a:lnTo>
                  <a:pt x="416229" y="186220"/>
                </a:lnTo>
                <a:lnTo>
                  <a:pt x="411822" y="182232"/>
                </a:lnTo>
                <a:lnTo>
                  <a:pt x="409333" y="178727"/>
                </a:lnTo>
                <a:lnTo>
                  <a:pt x="415607" y="181216"/>
                </a:lnTo>
                <a:lnTo>
                  <a:pt x="416433" y="179666"/>
                </a:lnTo>
                <a:lnTo>
                  <a:pt x="416483" y="179387"/>
                </a:lnTo>
                <a:lnTo>
                  <a:pt x="413435" y="175107"/>
                </a:lnTo>
                <a:lnTo>
                  <a:pt x="414553" y="173685"/>
                </a:lnTo>
                <a:lnTo>
                  <a:pt x="414121" y="173367"/>
                </a:lnTo>
                <a:lnTo>
                  <a:pt x="406400" y="167843"/>
                </a:lnTo>
                <a:lnTo>
                  <a:pt x="407098" y="169900"/>
                </a:lnTo>
                <a:lnTo>
                  <a:pt x="408355" y="171221"/>
                </a:lnTo>
                <a:lnTo>
                  <a:pt x="408432" y="172618"/>
                </a:lnTo>
                <a:lnTo>
                  <a:pt x="404063" y="169354"/>
                </a:lnTo>
                <a:lnTo>
                  <a:pt x="403593" y="173799"/>
                </a:lnTo>
                <a:lnTo>
                  <a:pt x="403059" y="177673"/>
                </a:lnTo>
                <a:lnTo>
                  <a:pt x="401383" y="178409"/>
                </a:lnTo>
                <a:lnTo>
                  <a:pt x="406958" y="180200"/>
                </a:lnTo>
                <a:lnTo>
                  <a:pt x="407022" y="181584"/>
                </a:lnTo>
                <a:lnTo>
                  <a:pt x="410933" y="185521"/>
                </a:lnTo>
                <a:lnTo>
                  <a:pt x="406488" y="183692"/>
                </a:lnTo>
                <a:lnTo>
                  <a:pt x="410756" y="194487"/>
                </a:lnTo>
                <a:lnTo>
                  <a:pt x="416547" y="195262"/>
                </a:lnTo>
                <a:lnTo>
                  <a:pt x="421513" y="189979"/>
                </a:lnTo>
                <a:close/>
              </a:path>
              <a:path w="673734" h="483869">
                <a:moveTo>
                  <a:pt x="421944" y="174713"/>
                </a:moveTo>
                <a:lnTo>
                  <a:pt x="418871" y="174167"/>
                </a:lnTo>
                <a:lnTo>
                  <a:pt x="417690" y="177292"/>
                </a:lnTo>
                <a:lnTo>
                  <a:pt x="417855" y="176999"/>
                </a:lnTo>
                <a:lnTo>
                  <a:pt x="421944" y="174713"/>
                </a:lnTo>
                <a:close/>
              </a:path>
              <a:path w="673734" h="483869">
                <a:moveTo>
                  <a:pt x="422490" y="190614"/>
                </a:moveTo>
                <a:lnTo>
                  <a:pt x="422363" y="190233"/>
                </a:lnTo>
                <a:lnTo>
                  <a:pt x="422211" y="189839"/>
                </a:lnTo>
                <a:lnTo>
                  <a:pt x="422287" y="189166"/>
                </a:lnTo>
                <a:lnTo>
                  <a:pt x="421513" y="189979"/>
                </a:lnTo>
                <a:lnTo>
                  <a:pt x="421830" y="190207"/>
                </a:lnTo>
                <a:lnTo>
                  <a:pt x="422173" y="190385"/>
                </a:lnTo>
                <a:lnTo>
                  <a:pt x="422490" y="190614"/>
                </a:lnTo>
                <a:close/>
              </a:path>
              <a:path w="673734" h="483869">
                <a:moveTo>
                  <a:pt x="424776" y="192138"/>
                </a:moveTo>
                <a:lnTo>
                  <a:pt x="422503" y="190614"/>
                </a:lnTo>
                <a:lnTo>
                  <a:pt x="423125" y="192265"/>
                </a:lnTo>
                <a:lnTo>
                  <a:pt x="424776" y="192138"/>
                </a:lnTo>
                <a:close/>
              </a:path>
              <a:path w="673734" h="483869">
                <a:moveTo>
                  <a:pt x="426313" y="193052"/>
                </a:moveTo>
                <a:lnTo>
                  <a:pt x="425259" y="192100"/>
                </a:lnTo>
                <a:lnTo>
                  <a:pt x="424776" y="192138"/>
                </a:lnTo>
                <a:lnTo>
                  <a:pt x="425056" y="192328"/>
                </a:lnTo>
                <a:lnTo>
                  <a:pt x="426313" y="193052"/>
                </a:lnTo>
                <a:close/>
              </a:path>
              <a:path w="673734" h="483869">
                <a:moveTo>
                  <a:pt x="428053" y="137629"/>
                </a:moveTo>
                <a:lnTo>
                  <a:pt x="422325" y="138239"/>
                </a:lnTo>
                <a:lnTo>
                  <a:pt x="425869" y="139268"/>
                </a:lnTo>
                <a:lnTo>
                  <a:pt x="427215" y="141833"/>
                </a:lnTo>
                <a:lnTo>
                  <a:pt x="427126" y="140525"/>
                </a:lnTo>
                <a:lnTo>
                  <a:pt x="426377" y="138493"/>
                </a:lnTo>
                <a:lnTo>
                  <a:pt x="428053" y="137629"/>
                </a:lnTo>
                <a:close/>
              </a:path>
              <a:path w="673734" h="483869">
                <a:moveTo>
                  <a:pt x="447446" y="120954"/>
                </a:moveTo>
                <a:lnTo>
                  <a:pt x="445731" y="119913"/>
                </a:lnTo>
                <a:lnTo>
                  <a:pt x="443953" y="115531"/>
                </a:lnTo>
                <a:lnTo>
                  <a:pt x="443026" y="121450"/>
                </a:lnTo>
                <a:lnTo>
                  <a:pt x="447446" y="120954"/>
                </a:lnTo>
                <a:close/>
              </a:path>
              <a:path w="673734" h="483869">
                <a:moveTo>
                  <a:pt x="448691" y="136728"/>
                </a:moveTo>
                <a:lnTo>
                  <a:pt x="447535" y="137477"/>
                </a:lnTo>
                <a:lnTo>
                  <a:pt x="447230" y="138950"/>
                </a:lnTo>
                <a:lnTo>
                  <a:pt x="448691" y="136728"/>
                </a:lnTo>
                <a:close/>
              </a:path>
              <a:path w="673734" h="483869">
                <a:moveTo>
                  <a:pt x="448703" y="131851"/>
                </a:moveTo>
                <a:lnTo>
                  <a:pt x="441667" y="129870"/>
                </a:lnTo>
                <a:lnTo>
                  <a:pt x="435432" y="136118"/>
                </a:lnTo>
                <a:lnTo>
                  <a:pt x="429704" y="136779"/>
                </a:lnTo>
                <a:lnTo>
                  <a:pt x="430263" y="143598"/>
                </a:lnTo>
                <a:lnTo>
                  <a:pt x="438696" y="140601"/>
                </a:lnTo>
                <a:lnTo>
                  <a:pt x="437299" y="144170"/>
                </a:lnTo>
                <a:lnTo>
                  <a:pt x="444106" y="141325"/>
                </a:lnTo>
                <a:lnTo>
                  <a:pt x="446239" y="140436"/>
                </a:lnTo>
                <a:lnTo>
                  <a:pt x="444919" y="139192"/>
                </a:lnTo>
                <a:lnTo>
                  <a:pt x="447535" y="137477"/>
                </a:lnTo>
                <a:lnTo>
                  <a:pt x="448703" y="131851"/>
                </a:lnTo>
                <a:close/>
              </a:path>
              <a:path w="673734" h="483869">
                <a:moveTo>
                  <a:pt x="448919" y="116941"/>
                </a:moveTo>
                <a:lnTo>
                  <a:pt x="448881" y="116497"/>
                </a:lnTo>
                <a:lnTo>
                  <a:pt x="447484" y="116103"/>
                </a:lnTo>
                <a:lnTo>
                  <a:pt x="448106" y="116700"/>
                </a:lnTo>
                <a:lnTo>
                  <a:pt x="448919" y="116941"/>
                </a:lnTo>
                <a:close/>
              </a:path>
              <a:path w="673734" h="483869">
                <a:moveTo>
                  <a:pt x="449719" y="120688"/>
                </a:moveTo>
                <a:lnTo>
                  <a:pt x="449554" y="120281"/>
                </a:lnTo>
                <a:lnTo>
                  <a:pt x="449516" y="119926"/>
                </a:lnTo>
                <a:lnTo>
                  <a:pt x="449414" y="119519"/>
                </a:lnTo>
                <a:lnTo>
                  <a:pt x="449199" y="120103"/>
                </a:lnTo>
                <a:lnTo>
                  <a:pt x="448995" y="120548"/>
                </a:lnTo>
                <a:lnTo>
                  <a:pt x="448767" y="120789"/>
                </a:lnTo>
                <a:lnTo>
                  <a:pt x="449719" y="120688"/>
                </a:lnTo>
                <a:close/>
              </a:path>
              <a:path w="673734" h="483869">
                <a:moveTo>
                  <a:pt x="449846" y="117233"/>
                </a:moveTo>
                <a:lnTo>
                  <a:pt x="448919" y="116941"/>
                </a:lnTo>
                <a:lnTo>
                  <a:pt x="449033" y="117970"/>
                </a:lnTo>
                <a:lnTo>
                  <a:pt x="449414" y="119519"/>
                </a:lnTo>
                <a:lnTo>
                  <a:pt x="449846" y="117233"/>
                </a:lnTo>
                <a:close/>
              </a:path>
              <a:path w="673734" h="483869">
                <a:moveTo>
                  <a:pt x="451332" y="215201"/>
                </a:moveTo>
                <a:lnTo>
                  <a:pt x="446633" y="213626"/>
                </a:lnTo>
                <a:lnTo>
                  <a:pt x="445046" y="217258"/>
                </a:lnTo>
                <a:lnTo>
                  <a:pt x="451332" y="215201"/>
                </a:lnTo>
                <a:close/>
              </a:path>
              <a:path w="673734" h="483869">
                <a:moveTo>
                  <a:pt x="452247" y="439166"/>
                </a:moveTo>
                <a:lnTo>
                  <a:pt x="450202" y="439051"/>
                </a:lnTo>
                <a:lnTo>
                  <a:pt x="450367" y="439242"/>
                </a:lnTo>
                <a:lnTo>
                  <a:pt x="451827" y="439166"/>
                </a:lnTo>
                <a:lnTo>
                  <a:pt x="452247" y="439166"/>
                </a:lnTo>
                <a:close/>
              </a:path>
              <a:path w="673734" h="483869">
                <a:moveTo>
                  <a:pt x="452272" y="190474"/>
                </a:moveTo>
                <a:lnTo>
                  <a:pt x="451650" y="189585"/>
                </a:lnTo>
                <a:lnTo>
                  <a:pt x="450456" y="189725"/>
                </a:lnTo>
                <a:lnTo>
                  <a:pt x="452272" y="190474"/>
                </a:lnTo>
                <a:close/>
              </a:path>
              <a:path w="673734" h="483869">
                <a:moveTo>
                  <a:pt x="455193" y="476796"/>
                </a:moveTo>
                <a:lnTo>
                  <a:pt x="455053" y="475691"/>
                </a:lnTo>
                <a:lnTo>
                  <a:pt x="454748" y="474675"/>
                </a:lnTo>
                <a:lnTo>
                  <a:pt x="454583" y="475792"/>
                </a:lnTo>
                <a:lnTo>
                  <a:pt x="454469" y="476935"/>
                </a:lnTo>
                <a:lnTo>
                  <a:pt x="454482" y="478053"/>
                </a:lnTo>
                <a:lnTo>
                  <a:pt x="454609" y="478002"/>
                </a:lnTo>
                <a:lnTo>
                  <a:pt x="454837" y="477951"/>
                </a:lnTo>
                <a:lnTo>
                  <a:pt x="455193" y="476796"/>
                </a:lnTo>
                <a:close/>
              </a:path>
              <a:path w="673734" h="483869">
                <a:moveTo>
                  <a:pt x="455371" y="134556"/>
                </a:moveTo>
                <a:lnTo>
                  <a:pt x="453110" y="129997"/>
                </a:lnTo>
                <a:lnTo>
                  <a:pt x="448691" y="136728"/>
                </a:lnTo>
                <a:lnTo>
                  <a:pt x="452577" y="135572"/>
                </a:lnTo>
                <a:lnTo>
                  <a:pt x="455091" y="141503"/>
                </a:lnTo>
                <a:lnTo>
                  <a:pt x="455320" y="135940"/>
                </a:lnTo>
                <a:lnTo>
                  <a:pt x="455371" y="134556"/>
                </a:lnTo>
                <a:close/>
              </a:path>
              <a:path w="673734" h="483869">
                <a:moveTo>
                  <a:pt x="455637" y="468185"/>
                </a:moveTo>
                <a:lnTo>
                  <a:pt x="451904" y="469531"/>
                </a:lnTo>
                <a:lnTo>
                  <a:pt x="453923" y="471830"/>
                </a:lnTo>
                <a:lnTo>
                  <a:pt x="454748" y="474675"/>
                </a:lnTo>
                <a:lnTo>
                  <a:pt x="455079" y="472414"/>
                </a:lnTo>
                <a:lnTo>
                  <a:pt x="455574" y="470179"/>
                </a:lnTo>
                <a:lnTo>
                  <a:pt x="455637" y="468185"/>
                </a:lnTo>
                <a:close/>
              </a:path>
              <a:path w="673734" h="483869">
                <a:moveTo>
                  <a:pt x="464070" y="228295"/>
                </a:moveTo>
                <a:lnTo>
                  <a:pt x="458558" y="223139"/>
                </a:lnTo>
                <a:lnTo>
                  <a:pt x="453656" y="222123"/>
                </a:lnTo>
                <a:lnTo>
                  <a:pt x="448970" y="224040"/>
                </a:lnTo>
                <a:lnTo>
                  <a:pt x="448030" y="224751"/>
                </a:lnTo>
                <a:lnTo>
                  <a:pt x="452805" y="228854"/>
                </a:lnTo>
                <a:lnTo>
                  <a:pt x="453872" y="232194"/>
                </a:lnTo>
                <a:lnTo>
                  <a:pt x="452399" y="224751"/>
                </a:lnTo>
                <a:lnTo>
                  <a:pt x="458800" y="228892"/>
                </a:lnTo>
                <a:lnTo>
                  <a:pt x="462026" y="227825"/>
                </a:lnTo>
                <a:lnTo>
                  <a:pt x="459143" y="231609"/>
                </a:lnTo>
                <a:lnTo>
                  <a:pt x="464070" y="228295"/>
                </a:lnTo>
                <a:close/>
              </a:path>
              <a:path w="673734" h="483869">
                <a:moveTo>
                  <a:pt x="464756" y="198386"/>
                </a:moveTo>
                <a:lnTo>
                  <a:pt x="464058" y="193052"/>
                </a:lnTo>
                <a:lnTo>
                  <a:pt x="456387" y="197358"/>
                </a:lnTo>
                <a:lnTo>
                  <a:pt x="455993" y="195859"/>
                </a:lnTo>
                <a:lnTo>
                  <a:pt x="455180" y="192646"/>
                </a:lnTo>
                <a:lnTo>
                  <a:pt x="457530" y="192138"/>
                </a:lnTo>
                <a:lnTo>
                  <a:pt x="461810" y="191223"/>
                </a:lnTo>
                <a:lnTo>
                  <a:pt x="461848" y="190944"/>
                </a:lnTo>
                <a:lnTo>
                  <a:pt x="460679" y="186537"/>
                </a:lnTo>
                <a:lnTo>
                  <a:pt x="459994" y="185902"/>
                </a:lnTo>
                <a:lnTo>
                  <a:pt x="456438" y="187667"/>
                </a:lnTo>
                <a:lnTo>
                  <a:pt x="455726" y="191909"/>
                </a:lnTo>
                <a:lnTo>
                  <a:pt x="452272" y="190474"/>
                </a:lnTo>
                <a:lnTo>
                  <a:pt x="453910" y="192786"/>
                </a:lnTo>
                <a:lnTo>
                  <a:pt x="453517" y="194932"/>
                </a:lnTo>
                <a:lnTo>
                  <a:pt x="451065" y="195199"/>
                </a:lnTo>
                <a:lnTo>
                  <a:pt x="449351" y="191236"/>
                </a:lnTo>
                <a:lnTo>
                  <a:pt x="446735" y="190144"/>
                </a:lnTo>
                <a:lnTo>
                  <a:pt x="445198" y="193395"/>
                </a:lnTo>
                <a:lnTo>
                  <a:pt x="444195" y="195046"/>
                </a:lnTo>
                <a:lnTo>
                  <a:pt x="441439" y="195668"/>
                </a:lnTo>
                <a:lnTo>
                  <a:pt x="448335" y="196456"/>
                </a:lnTo>
                <a:lnTo>
                  <a:pt x="459638" y="202869"/>
                </a:lnTo>
                <a:lnTo>
                  <a:pt x="459574" y="197954"/>
                </a:lnTo>
                <a:lnTo>
                  <a:pt x="459562" y="197777"/>
                </a:lnTo>
                <a:lnTo>
                  <a:pt x="460438" y="199669"/>
                </a:lnTo>
                <a:lnTo>
                  <a:pt x="464566" y="201980"/>
                </a:lnTo>
                <a:lnTo>
                  <a:pt x="464756" y="198755"/>
                </a:lnTo>
                <a:lnTo>
                  <a:pt x="464756" y="198386"/>
                </a:lnTo>
                <a:close/>
              </a:path>
              <a:path w="673734" h="483869">
                <a:moveTo>
                  <a:pt x="465467" y="104698"/>
                </a:moveTo>
                <a:lnTo>
                  <a:pt x="464362" y="104902"/>
                </a:lnTo>
                <a:lnTo>
                  <a:pt x="462127" y="108800"/>
                </a:lnTo>
                <a:lnTo>
                  <a:pt x="463511" y="109435"/>
                </a:lnTo>
                <a:lnTo>
                  <a:pt x="465467" y="104698"/>
                </a:lnTo>
                <a:close/>
              </a:path>
              <a:path w="673734" h="483869">
                <a:moveTo>
                  <a:pt x="467563" y="111290"/>
                </a:moveTo>
                <a:lnTo>
                  <a:pt x="463511" y="109435"/>
                </a:lnTo>
                <a:lnTo>
                  <a:pt x="462978" y="110731"/>
                </a:lnTo>
                <a:lnTo>
                  <a:pt x="467563" y="111290"/>
                </a:lnTo>
                <a:close/>
              </a:path>
              <a:path w="673734" h="483869">
                <a:moveTo>
                  <a:pt x="484733" y="49034"/>
                </a:moveTo>
                <a:lnTo>
                  <a:pt x="483590" y="48399"/>
                </a:lnTo>
                <a:lnTo>
                  <a:pt x="484200" y="49542"/>
                </a:lnTo>
                <a:lnTo>
                  <a:pt x="484733" y="49034"/>
                </a:lnTo>
                <a:close/>
              </a:path>
              <a:path w="673734" h="483869">
                <a:moveTo>
                  <a:pt x="485965" y="52832"/>
                </a:moveTo>
                <a:lnTo>
                  <a:pt x="484200" y="49542"/>
                </a:lnTo>
                <a:lnTo>
                  <a:pt x="482727" y="51041"/>
                </a:lnTo>
                <a:lnTo>
                  <a:pt x="484606" y="52362"/>
                </a:lnTo>
                <a:lnTo>
                  <a:pt x="485965" y="52832"/>
                </a:lnTo>
                <a:close/>
              </a:path>
              <a:path w="673734" h="483869">
                <a:moveTo>
                  <a:pt x="488175" y="48310"/>
                </a:moveTo>
                <a:lnTo>
                  <a:pt x="487286" y="48069"/>
                </a:lnTo>
                <a:lnTo>
                  <a:pt x="485978" y="48704"/>
                </a:lnTo>
                <a:lnTo>
                  <a:pt x="484860" y="48920"/>
                </a:lnTo>
                <a:lnTo>
                  <a:pt x="484733" y="49034"/>
                </a:lnTo>
                <a:lnTo>
                  <a:pt x="486486" y="50012"/>
                </a:lnTo>
                <a:lnTo>
                  <a:pt x="488175" y="48310"/>
                </a:lnTo>
                <a:close/>
              </a:path>
              <a:path w="673734" h="483869">
                <a:moveTo>
                  <a:pt x="499821" y="47548"/>
                </a:moveTo>
                <a:lnTo>
                  <a:pt x="495833" y="38646"/>
                </a:lnTo>
                <a:lnTo>
                  <a:pt x="495300" y="41757"/>
                </a:lnTo>
                <a:lnTo>
                  <a:pt x="494258" y="41262"/>
                </a:lnTo>
                <a:lnTo>
                  <a:pt x="493217" y="40614"/>
                </a:lnTo>
                <a:lnTo>
                  <a:pt x="487565" y="46228"/>
                </a:lnTo>
                <a:lnTo>
                  <a:pt x="492366" y="45986"/>
                </a:lnTo>
                <a:lnTo>
                  <a:pt x="498094" y="48437"/>
                </a:lnTo>
                <a:lnTo>
                  <a:pt x="499821" y="47548"/>
                </a:lnTo>
                <a:close/>
              </a:path>
              <a:path w="673734" h="483869">
                <a:moveTo>
                  <a:pt x="503783" y="47066"/>
                </a:moveTo>
                <a:lnTo>
                  <a:pt x="502754" y="46812"/>
                </a:lnTo>
                <a:lnTo>
                  <a:pt x="503262" y="48006"/>
                </a:lnTo>
                <a:lnTo>
                  <a:pt x="503389" y="47371"/>
                </a:lnTo>
                <a:lnTo>
                  <a:pt x="503783" y="47066"/>
                </a:lnTo>
                <a:close/>
              </a:path>
              <a:path w="673734" h="483869">
                <a:moveTo>
                  <a:pt x="504964" y="51943"/>
                </a:moveTo>
                <a:lnTo>
                  <a:pt x="503262" y="48006"/>
                </a:lnTo>
                <a:lnTo>
                  <a:pt x="502666" y="51104"/>
                </a:lnTo>
                <a:lnTo>
                  <a:pt x="504964" y="51943"/>
                </a:lnTo>
                <a:close/>
              </a:path>
              <a:path w="673734" h="483869">
                <a:moveTo>
                  <a:pt x="506437" y="92583"/>
                </a:moveTo>
                <a:lnTo>
                  <a:pt x="505523" y="90284"/>
                </a:lnTo>
                <a:lnTo>
                  <a:pt x="503694" y="91084"/>
                </a:lnTo>
                <a:lnTo>
                  <a:pt x="502412" y="91579"/>
                </a:lnTo>
                <a:lnTo>
                  <a:pt x="504050" y="91909"/>
                </a:lnTo>
                <a:lnTo>
                  <a:pt x="502424" y="95986"/>
                </a:lnTo>
                <a:lnTo>
                  <a:pt x="506437" y="92583"/>
                </a:lnTo>
                <a:close/>
              </a:path>
              <a:path w="673734" h="483869">
                <a:moveTo>
                  <a:pt x="509892" y="48615"/>
                </a:moveTo>
                <a:lnTo>
                  <a:pt x="504710" y="46342"/>
                </a:lnTo>
                <a:lnTo>
                  <a:pt x="503783" y="47066"/>
                </a:lnTo>
                <a:lnTo>
                  <a:pt x="509892" y="48615"/>
                </a:lnTo>
                <a:close/>
              </a:path>
              <a:path w="673734" h="483869">
                <a:moveTo>
                  <a:pt x="510590" y="38531"/>
                </a:moveTo>
                <a:lnTo>
                  <a:pt x="508342" y="35521"/>
                </a:lnTo>
                <a:lnTo>
                  <a:pt x="508012" y="36322"/>
                </a:lnTo>
                <a:lnTo>
                  <a:pt x="505764" y="37579"/>
                </a:lnTo>
                <a:lnTo>
                  <a:pt x="505218" y="34239"/>
                </a:lnTo>
                <a:lnTo>
                  <a:pt x="503428" y="30594"/>
                </a:lnTo>
                <a:lnTo>
                  <a:pt x="500214" y="33680"/>
                </a:lnTo>
                <a:lnTo>
                  <a:pt x="498652" y="35229"/>
                </a:lnTo>
                <a:lnTo>
                  <a:pt x="502158" y="35039"/>
                </a:lnTo>
                <a:lnTo>
                  <a:pt x="505002" y="35750"/>
                </a:lnTo>
                <a:lnTo>
                  <a:pt x="505104" y="41300"/>
                </a:lnTo>
                <a:lnTo>
                  <a:pt x="510590" y="38531"/>
                </a:lnTo>
                <a:close/>
              </a:path>
              <a:path w="673734" h="483869">
                <a:moveTo>
                  <a:pt x="515213" y="110655"/>
                </a:moveTo>
                <a:lnTo>
                  <a:pt x="515086" y="110528"/>
                </a:lnTo>
                <a:lnTo>
                  <a:pt x="514858" y="110324"/>
                </a:lnTo>
                <a:lnTo>
                  <a:pt x="514883" y="110782"/>
                </a:lnTo>
                <a:lnTo>
                  <a:pt x="515099" y="110705"/>
                </a:lnTo>
                <a:close/>
              </a:path>
              <a:path w="673734" h="483869">
                <a:moveTo>
                  <a:pt x="515747" y="106603"/>
                </a:moveTo>
                <a:lnTo>
                  <a:pt x="511378" y="99860"/>
                </a:lnTo>
                <a:lnTo>
                  <a:pt x="509346" y="98247"/>
                </a:lnTo>
                <a:lnTo>
                  <a:pt x="510971" y="102654"/>
                </a:lnTo>
                <a:lnTo>
                  <a:pt x="508292" y="102400"/>
                </a:lnTo>
                <a:lnTo>
                  <a:pt x="504075" y="100914"/>
                </a:lnTo>
                <a:lnTo>
                  <a:pt x="501103" y="101650"/>
                </a:lnTo>
                <a:lnTo>
                  <a:pt x="502158" y="101422"/>
                </a:lnTo>
                <a:lnTo>
                  <a:pt x="501777" y="102196"/>
                </a:lnTo>
                <a:lnTo>
                  <a:pt x="502031" y="103568"/>
                </a:lnTo>
                <a:lnTo>
                  <a:pt x="497471" y="103149"/>
                </a:lnTo>
                <a:lnTo>
                  <a:pt x="497497" y="97612"/>
                </a:lnTo>
                <a:lnTo>
                  <a:pt x="497306" y="99720"/>
                </a:lnTo>
                <a:lnTo>
                  <a:pt x="496265" y="94335"/>
                </a:lnTo>
                <a:lnTo>
                  <a:pt x="493166" y="92773"/>
                </a:lnTo>
                <a:lnTo>
                  <a:pt x="488797" y="95656"/>
                </a:lnTo>
                <a:lnTo>
                  <a:pt x="485419" y="98348"/>
                </a:lnTo>
                <a:lnTo>
                  <a:pt x="487629" y="101447"/>
                </a:lnTo>
                <a:lnTo>
                  <a:pt x="492734" y="104698"/>
                </a:lnTo>
                <a:lnTo>
                  <a:pt x="488226" y="107594"/>
                </a:lnTo>
                <a:lnTo>
                  <a:pt x="485559" y="105295"/>
                </a:lnTo>
                <a:lnTo>
                  <a:pt x="485368" y="107403"/>
                </a:lnTo>
                <a:lnTo>
                  <a:pt x="488480" y="108940"/>
                </a:lnTo>
                <a:lnTo>
                  <a:pt x="486537" y="110693"/>
                </a:lnTo>
                <a:lnTo>
                  <a:pt x="481190" y="106045"/>
                </a:lnTo>
                <a:lnTo>
                  <a:pt x="486117" y="111480"/>
                </a:lnTo>
                <a:lnTo>
                  <a:pt x="479755" y="110515"/>
                </a:lnTo>
                <a:lnTo>
                  <a:pt x="485000" y="111658"/>
                </a:lnTo>
                <a:lnTo>
                  <a:pt x="483768" y="117462"/>
                </a:lnTo>
                <a:lnTo>
                  <a:pt x="492607" y="117081"/>
                </a:lnTo>
                <a:lnTo>
                  <a:pt x="500748" y="114985"/>
                </a:lnTo>
                <a:lnTo>
                  <a:pt x="508215" y="113220"/>
                </a:lnTo>
                <a:lnTo>
                  <a:pt x="515073" y="113817"/>
                </a:lnTo>
                <a:lnTo>
                  <a:pt x="514883" y="110782"/>
                </a:lnTo>
                <a:lnTo>
                  <a:pt x="513867" y="111252"/>
                </a:lnTo>
                <a:lnTo>
                  <a:pt x="513372" y="111379"/>
                </a:lnTo>
                <a:lnTo>
                  <a:pt x="515747" y="106603"/>
                </a:lnTo>
                <a:close/>
              </a:path>
              <a:path w="673734" h="483869">
                <a:moveTo>
                  <a:pt x="517283" y="19050"/>
                </a:moveTo>
                <a:lnTo>
                  <a:pt x="517258" y="18846"/>
                </a:lnTo>
                <a:lnTo>
                  <a:pt x="517232" y="18199"/>
                </a:lnTo>
                <a:lnTo>
                  <a:pt x="517245" y="17449"/>
                </a:lnTo>
                <a:lnTo>
                  <a:pt x="516509" y="18097"/>
                </a:lnTo>
                <a:lnTo>
                  <a:pt x="516166" y="18440"/>
                </a:lnTo>
                <a:lnTo>
                  <a:pt x="516902" y="18796"/>
                </a:lnTo>
                <a:lnTo>
                  <a:pt x="517283" y="19050"/>
                </a:lnTo>
                <a:close/>
              </a:path>
              <a:path w="673734" h="483869">
                <a:moveTo>
                  <a:pt x="518655" y="20294"/>
                </a:moveTo>
                <a:lnTo>
                  <a:pt x="517702" y="19342"/>
                </a:lnTo>
                <a:lnTo>
                  <a:pt x="517283" y="19050"/>
                </a:lnTo>
                <a:lnTo>
                  <a:pt x="517385" y="19812"/>
                </a:lnTo>
                <a:lnTo>
                  <a:pt x="518655" y="20294"/>
                </a:lnTo>
                <a:close/>
              </a:path>
              <a:path w="673734" h="483869">
                <a:moveTo>
                  <a:pt x="519290" y="36423"/>
                </a:moveTo>
                <a:lnTo>
                  <a:pt x="512495" y="35941"/>
                </a:lnTo>
                <a:lnTo>
                  <a:pt x="514781" y="41008"/>
                </a:lnTo>
                <a:lnTo>
                  <a:pt x="519290" y="36423"/>
                </a:lnTo>
                <a:close/>
              </a:path>
              <a:path w="673734" h="483869">
                <a:moveTo>
                  <a:pt x="519379" y="47637"/>
                </a:moveTo>
                <a:lnTo>
                  <a:pt x="518744" y="46456"/>
                </a:lnTo>
                <a:lnTo>
                  <a:pt x="518541" y="46418"/>
                </a:lnTo>
                <a:lnTo>
                  <a:pt x="517461" y="47485"/>
                </a:lnTo>
                <a:lnTo>
                  <a:pt x="519379" y="47637"/>
                </a:lnTo>
                <a:close/>
              </a:path>
              <a:path w="673734" h="483869">
                <a:moveTo>
                  <a:pt x="520369" y="44615"/>
                </a:moveTo>
                <a:lnTo>
                  <a:pt x="517105" y="46126"/>
                </a:lnTo>
                <a:lnTo>
                  <a:pt x="518541" y="46418"/>
                </a:lnTo>
                <a:lnTo>
                  <a:pt x="520369" y="44615"/>
                </a:lnTo>
                <a:close/>
              </a:path>
              <a:path w="673734" h="483869">
                <a:moveTo>
                  <a:pt x="521766" y="52070"/>
                </a:moveTo>
                <a:lnTo>
                  <a:pt x="521741" y="47815"/>
                </a:lnTo>
                <a:lnTo>
                  <a:pt x="519379" y="47637"/>
                </a:lnTo>
                <a:lnTo>
                  <a:pt x="521766" y="52070"/>
                </a:lnTo>
                <a:close/>
              </a:path>
              <a:path w="673734" h="483869">
                <a:moveTo>
                  <a:pt x="526884" y="19405"/>
                </a:moveTo>
                <a:lnTo>
                  <a:pt x="525589" y="18161"/>
                </a:lnTo>
                <a:lnTo>
                  <a:pt x="524217" y="16687"/>
                </a:lnTo>
                <a:lnTo>
                  <a:pt x="523214" y="16725"/>
                </a:lnTo>
                <a:lnTo>
                  <a:pt x="524052" y="17945"/>
                </a:lnTo>
                <a:lnTo>
                  <a:pt x="525411" y="18973"/>
                </a:lnTo>
                <a:lnTo>
                  <a:pt x="526884" y="19405"/>
                </a:lnTo>
                <a:close/>
              </a:path>
              <a:path w="673734" h="483869">
                <a:moveTo>
                  <a:pt x="530174" y="44005"/>
                </a:moveTo>
                <a:lnTo>
                  <a:pt x="530021" y="43637"/>
                </a:lnTo>
                <a:lnTo>
                  <a:pt x="529691" y="43535"/>
                </a:lnTo>
                <a:lnTo>
                  <a:pt x="529475" y="43294"/>
                </a:lnTo>
                <a:lnTo>
                  <a:pt x="529475" y="43497"/>
                </a:lnTo>
                <a:lnTo>
                  <a:pt x="530174" y="44005"/>
                </a:lnTo>
                <a:close/>
              </a:path>
              <a:path w="673734" h="483869">
                <a:moveTo>
                  <a:pt x="530771" y="18643"/>
                </a:moveTo>
                <a:lnTo>
                  <a:pt x="529615" y="19672"/>
                </a:lnTo>
                <a:lnTo>
                  <a:pt x="528205" y="19786"/>
                </a:lnTo>
                <a:lnTo>
                  <a:pt x="526884" y="19405"/>
                </a:lnTo>
                <a:lnTo>
                  <a:pt x="528701" y="21170"/>
                </a:lnTo>
                <a:lnTo>
                  <a:pt x="530390" y="22529"/>
                </a:lnTo>
                <a:lnTo>
                  <a:pt x="530771" y="18643"/>
                </a:lnTo>
                <a:close/>
              </a:path>
              <a:path w="673734" h="483869">
                <a:moveTo>
                  <a:pt x="532511" y="15913"/>
                </a:moveTo>
                <a:lnTo>
                  <a:pt x="531088" y="12750"/>
                </a:lnTo>
                <a:lnTo>
                  <a:pt x="532142" y="9537"/>
                </a:lnTo>
                <a:lnTo>
                  <a:pt x="532295" y="6629"/>
                </a:lnTo>
                <a:lnTo>
                  <a:pt x="530250" y="5803"/>
                </a:lnTo>
                <a:lnTo>
                  <a:pt x="527405" y="8242"/>
                </a:lnTo>
                <a:lnTo>
                  <a:pt x="524637" y="10718"/>
                </a:lnTo>
                <a:lnTo>
                  <a:pt x="521881" y="13233"/>
                </a:lnTo>
                <a:lnTo>
                  <a:pt x="525246" y="12560"/>
                </a:lnTo>
                <a:lnTo>
                  <a:pt x="528993" y="13144"/>
                </a:lnTo>
                <a:lnTo>
                  <a:pt x="532511" y="15913"/>
                </a:lnTo>
                <a:close/>
              </a:path>
              <a:path w="673734" h="483869">
                <a:moveTo>
                  <a:pt x="537883" y="7010"/>
                </a:moveTo>
                <a:lnTo>
                  <a:pt x="536435" y="3860"/>
                </a:lnTo>
                <a:lnTo>
                  <a:pt x="533171" y="1295"/>
                </a:lnTo>
                <a:lnTo>
                  <a:pt x="536079" y="7569"/>
                </a:lnTo>
                <a:lnTo>
                  <a:pt x="535266" y="9982"/>
                </a:lnTo>
                <a:lnTo>
                  <a:pt x="537400" y="8610"/>
                </a:lnTo>
                <a:lnTo>
                  <a:pt x="537883" y="7010"/>
                </a:lnTo>
                <a:close/>
              </a:path>
              <a:path w="673734" h="483869">
                <a:moveTo>
                  <a:pt x="538035" y="24218"/>
                </a:moveTo>
                <a:lnTo>
                  <a:pt x="536841" y="18643"/>
                </a:lnTo>
                <a:lnTo>
                  <a:pt x="534517" y="17348"/>
                </a:lnTo>
                <a:lnTo>
                  <a:pt x="538035" y="24218"/>
                </a:lnTo>
                <a:close/>
              </a:path>
              <a:path w="673734" h="483869">
                <a:moveTo>
                  <a:pt x="538721" y="19697"/>
                </a:moveTo>
                <a:lnTo>
                  <a:pt x="536740" y="18148"/>
                </a:lnTo>
                <a:lnTo>
                  <a:pt x="536841" y="18643"/>
                </a:lnTo>
                <a:lnTo>
                  <a:pt x="538721" y="19697"/>
                </a:lnTo>
                <a:close/>
              </a:path>
              <a:path w="673734" h="483869">
                <a:moveTo>
                  <a:pt x="543509" y="4838"/>
                </a:moveTo>
                <a:lnTo>
                  <a:pt x="541642" y="1257"/>
                </a:lnTo>
                <a:lnTo>
                  <a:pt x="541439" y="876"/>
                </a:lnTo>
                <a:lnTo>
                  <a:pt x="537197" y="0"/>
                </a:lnTo>
                <a:lnTo>
                  <a:pt x="535419" y="1473"/>
                </a:lnTo>
                <a:lnTo>
                  <a:pt x="536435" y="3860"/>
                </a:lnTo>
                <a:lnTo>
                  <a:pt x="539000" y="901"/>
                </a:lnTo>
                <a:lnTo>
                  <a:pt x="540092" y="7785"/>
                </a:lnTo>
                <a:lnTo>
                  <a:pt x="543115" y="6108"/>
                </a:lnTo>
                <a:lnTo>
                  <a:pt x="543509" y="4838"/>
                </a:lnTo>
                <a:close/>
              </a:path>
              <a:path w="673734" h="483869">
                <a:moveTo>
                  <a:pt x="544601" y="1346"/>
                </a:moveTo>
                <a:lnTo>
                  <a:pt x="543509" y="4838"/>
                </a:lnTo>
                <a:lnTo>
                  <a:pt x="544017" y="5816"/>
                </a:lnTo>
                <a:lnTo>
                  <a:pt x="544601" y="1346"/>
                </a:lnTo>
                <a:close/>
              </a:path>
              <a:path w="673734" h="483869">
                <a:moveTo>
                  <a:pt x="544855" y="16281"/>
                </a:moveTo>
                <a:lnTo>
                  <a:pt x="540283" y="9779"/>
                </a:lnTo>
                <a:lnTo>
                  <a:pt x="538721" y="19697"/>
                </a:lnTo>
                <a:lnTo>
                  <a:pt x="540715" y="21234"/>
                </a:lnTo>
                <a:lnTo>
                  <a:pt x="540321" y="19900"/>
                </a:lnTo>
                <a:lnTo>
                  <a:pt x="544042" y="18745"/>
                </a:lnTo>
                <a:lnTo>
                  <a:pt x="544855" y="16281"/>
                </a:lnTo>
                <a:close/>
              </a:path>
              <a:path w="673734" h="483869">
                <a:moveTo>
                  <a:pt x="557085" y="115265"/>
                </a:moveTo>
                <a:lnTo>
                  <a:pt x="552894" y="113042"/>
                </a:lnTo>
                <a:lnTo>
                  <a:pt x="554012" y="117030"/>
                </a:lnTo>
                <a:lnTo>
                  <a:pt x="557085" y="115265"/>
                </a:lnTo>
                <a:close/>
              </a:path>
              <a:path w="673734" h="483869">
                <a:moveTo>
                  <a:pt x="560578" y="117119"/>
                </a:moveTo>
                <a:lnTo>
                  <a:pt x="559092" y="114122"/>
                </a:lnTo>
                <a:lnTo>
                  <a:pt x="557085" y="115265"/>
                </a:lnTo>
                <a:lnTo>
                  <a:pt x="560578" y="117119"/>
                </a:lnTo>
                <a:close/>
              </a:path>
              <a:path w="673734" h="483869">
                <a:moveTo>
                  <a:pt x="615835" y="32092"/>
                </a:moveTo>
                <a:lnTo>
                  <a:pt x="612990" y="33388"/>
                </a:lnTo>
                <a:lnTo>
                  <a:pt x="613435" y="33629"/>
                </a:lnTo>
                <a:lnTo>
                  <a:pt x="615835" y="32092"/>
                </a:lnTo>
                <a:close/>
              </a:path>
              <a:path w="673734" h="483869">
                <a:moveTo>
                  <a:pt x="621741" y="66459"/>
                </a:moveTo>
                <a:lnTo>
                  <a:pt x="620522" y="67233"/>
                </a:lnTo>
                <a:lnTo>
                  <a:pt x="620776" y="67652"/>
                </a:lnTo>
                <a:lnTo>
                  <a:pt x="621626" y="67995"/>
                </a:lnTo>
                <a:lnTo>
                  <a:pt x="621741" y="66459"/>
                </a:lnTo>
                <a:close/>
              </a:path>
              <a:path w="673734" h="483869">
                <a:moveTo>
                  <a:pt x="627583" y="64020"/>
                </a:moveTo>
                <a:lnTo>
                  <a:pt x="625271" y="56540"/>
                </a:lnTo>
                <a:lnTo>
                  <a:pt x="623951" y="61607"/>
                </a:lnTo>
                <a:lnTo>
                  <a:pt x="626084" y="66763"/>
                </a:lnTo>
                <a:lnTo>
                  <a:pt x="627456" y="64516"/>
                </a:lnTo>
                <a:lnTo>
                  <a:pt x="627583" y="64020"/>
                </a:lnTo>
                <a:close/>
              </a:path>
              <a:path w="673734" h="483869">
                <a:moveTo>
                  <a:pt x="629221" y="61582"/>
                </a:moveTo>
                <a:lnTo>
                  <a:pt x="627735" y="64033"/>
                </a:lnTo>
                <a:lnTo>
                  <a:pt x="627748" y="64554"/>
                </a:lnTo>
                <a:lnTo>
                  <a:pt x="628116" y="65747"/>
                </a:lnTo>
                <a:lnTo>
                  <a:pt x="629221" y="61582"/>
                </a:lnTo>
                <a:close/>
              </a:path>
              <a:path w="673734" h="483869">
                <a:moveTo>
                  <a:pt x="629246" y="61544"/>
                </a:moveTo>
                <a:close/>
              </a:path>
              <a:path w="673734" h="483869">
                <a:moveTo>
                  <a:pt x="673201" y="58534"/>
                </a:moveTo>
                <a:lnTo>
                  <a:pt x="672820" y="56184"/>
                </a:lnTo>
                <a:lnTo>
                  <a:pt x="672033" y="51333"/>
                </a:lnTo>
                <a:lnTo>
                  <a:pt x="672045" y="51079"/>
                </a:lnTo>
                <a:lnTo>
                  <a:pt x="672172" y="47637"/>
                </a:lnTo>
                <a:lnTo>
                  <a:pt x="672185" y="47510"/>
                </a:lnTo>
                <a:lnTo>
                  <a:pt x="672249" y="45720"/>
                </a:lnTo>
                <a:lnTo>
                  <a:pt x="671664" y="46037"/>
                </a:lnTo>
                <a:lnTo>
                  <a:pt x="671703" y="46469"/>
                </a:lnTo>
                <a:lnTo>
                  <a:pt x="671639" y="46050"/>
                </a:lnTo>
                <a:lnTo>
                  <a:pt x="670890" y="41833"/>
                </a:lnTo>
                <a:lnTo>
                  <a:pt x="670636" y="40386"/>
                </a:lnTo>
                <a:lnTo>
                  <a:pt x="664387" y="41351"/>
                </a:lnTo>
                <a:lnTo>
                  <a:pt x="666140" y="41198"/>
                </a:lnTo>
                <a:lnTo>
                  <a:pt x="670915" y="46418"/>
                </a:lnTo>
                <a:lnTo>
                  <a:pt x="669315" y="47256"/>
                </a:lnTo>
                <a:lnTo>
                  <a:pt x="665175" y="41706"/>
                </a:lnTo>
                <a:lnTo>
                  <a:pt x="664375" y="41351"/>
                </a:lnTo>
                <a:lnTo>
                  <a:pt x="659587" y="34569"/>
                </a:lnTo>
                <a:lnTo>
                  <a:pt x="652564" y="35941"/>
                </a:lnTo>
                <a:lnTo>
                  <a:pt x="653783" y="38404"/>
                </a:lnTo>
                <a:lnTo>
                  <a:pt x="651357" y="42062"/>
                </a:lnTo>
                <a:lnTo>
                  <a:pt x="652132" y="42418"/>
                </a:lnTo>
                <a:lnTo>
                  <a:pt x="645464" y="44475"/>
                </a:lnTo>
                <a:lnTo>
                  <a:pt x="638759" y="46926"/>
                </a:lnTo>
                <a:lnTo>
                  <a:pt x="632434" y="48133"/>
                </a:lnTo>
                <a:lnTo>
                  <a:pt x="626884" y="46761"/>
                </a:lnTo>
                <a:lnTo>
                  <a:pt x="626465" y="46443"/>
                </a:lnTo>
                <a:lnTo>
                  <a:pt x="625627" y="45821"/>
                </a:lnTo>
                <a:lnTo>
                  <a:pt x="624382" y="44881"/>
                </a:lnTo>
                <a:lnTo>
                  <a:pt x="624395" y="43484"/>
                </a:lnTo>
                <a:lnTo>
                  <a:pt x="624395" y="42710"/>
                </a:lnTo>
                <a:lnTo>
                  <a:pt x="623989" y="39725"/>
                </a:lnTo>
                <a:lnTo>
                  <a:pt x="622795" y="38404"/>
                </a:lnTo>
                <a:lnTo>
                  <a:pt x="620153" y="35483"/>
                </a:lnTo>
                <a:lnTo>
                  <a:pt x="619544" y="37973"/>
                </a:lnTo>
                <a:lnTo>
                  <a:pt x="619671" y="37350"/>
                </a:lnTo>
                <a:lnTo>
                  <a:pt x="619721" y="37096"/>
                </a:lnTo>
                <a:lnTo>
                  <a:pt x="613435" y="33629"/>
                </a:lnTo>
                <a:lnTo>
                  <a:pt x="611847" y="34645"/>
                </a:lnTo>
                <a:lnTo>
                  <a:pt x="606539" y="35598"/>
                </a:lnTo>
                <a:lnTo>
                  <a:pt x="604139" y="35153"/>
                </a:lnTo>
                <a:lnTo>
                  <a:pt x="606971" y="40652"/>
                </a:lnTo>
                <a:lnTo>
                  <a:pt x="606310" y="40576"/>
                </a:lnTo>
                <a:lnTo>
                  <a:pt x="606310" y="55359"/>
                </a:lnTo>
                <a:lnTo>
                  <a:pt x="605383" y="54406"/>
                </a:lnTo>
                <a:lnTo>
                  <a:pt x="603072" y="52057"/>
                </a:lnTo>
                <a:lnTo>
                  <a:pt x="604316" y="50304"/>
                </a:lnTo>
                <a:lnTo>
                  <a:pt x="604647" y="49834"/>
                </a:lnTo>
                <a:lnTo>
                  <a:pt x="605980" y="47955"/>
                </a:lnTo>
                <a:lnTo>
                  <a:pt x="606310" y="55359"/>
                </a:lnTo>
                <a:lnTo>
                  <a:pt x="606310" y="40576"/>
                </a:lnTo>
                <a:lnTo>
                  <a:pt x="597598" y="39420"/>
                </a:lnTo>
                <a:lnTo>
                  <a:pt x="589343" y="38836"/>
                </a:lnTo>
                <a:lnTo>
                  <a:pt x="581380" y="36753"/>
                </a:lnTo>
                <a:lnTo>
                  <a:pt x="572922" y="31140"/>
                </a:lnTo>
                <a:lnTo>
                  <a:pt x="573405" y="29540"/>
                </a:lnTo>
                <a:lnTo>
                  <a:pt x="571969" y="31534"/>
                </a:lnTo>
                <a:lnTo>
                  <a:pt x="569582" y="33909"/>
                </a:lnTo>
                <a:lnTo>
                  <a:pt x="566648" y="37998"/>
                </a:lnTo>
                <a:lnTo>
                  <a:pt x="564553" y="36576"/>
                </a:lnTo>
                <a:lnTo>
                  <a:pt x="563702" y="35560"/>
                </a:lnTo>
                <a:lnTo>
                  <a:pt x="562838" y="34544"/>
                </a:lnTo>
                <a:lnTo>
                  <a:pt x="562724" y="34404"/>
                </a:lnTo>
                <a:lnTo>
                  <a:pt x="559447" y="34099"/>
                </a:lnTo>
                <a:lnTo>
                  <a:pt x="559803" y="28511"/>
                </a:lnTo>
                <a:lnTo>
                  <a:pt x="559879" y="27368"/>
                </a:lnTo>
                <a:lnTo>
                  <a:pt x="561251" y="28321"/>
                </a:lnTo>
                <a:lnTo>
                  <a:pt x="561136" y="27533"/>
                </a:lnTo>
                <a:lnTo>
                  <a:pt x="560438" y="22707"/>
                </a:lnTo>
                <a:lnTo>
                  <a:pt x="559714" y="22225"/>
                </a:lnTo>
                <a:lnTo>
                  <a:pt x="561594" y="18630"/>
                </a:lnTo>
                <a:lnTo>
                  <a:pt x="563473" y="17856"/>
                </a:lnTo>
                <a:lnTo>
                  <a:pt x="565975" y="20612"/>
                </a:lnTo>
                <a:lnTo>
                  <a:pt x="567372" y="21577"/>
                </a:lnTo>
                <a:lnTo>
                  <a:pt x="562241" y="24993"/>
                </a:lnTo>
                <a:lnTo>
                  <a:pt x="566127" y="28575"/>
                </a:lnTo>
                <a:lnTo>
                  <a:pt x="570611" y="21742"/>
                </a:lnTo>
                <a:lnTo>
                  <a:pt x="572477" y="21094"/>
                </a:lnTo>
                <a:lnTo>
                  <a:pt x="571093" y="20142"/>
                </a:lnTo>
                <a:lnTo>
                  <a:pt x="570763" y="18821"/>
                </a:lnTo>
                <a:lnTo>
                  <a:pt x="569899" y="15367"/>
                </a:lnTo>
                <a:lnTo>
                  <a:pt x="568299" y="14262"/>
                </a:lnTo>
                <a:lnTo>
                  <a:pt x="567829" y="13944"/>
                </a:lnTo>
                <a:lnTo>
                  <a:pt x="572223" y="15938"/>
                </a:lnTo>
                <a:lnTo>
                  <a:pt x="577113" y="16332"/>
                </a:lnTo>
                <a:lnTo>
                  <a:pt x="581799" y="17462"/>
                </a:lnTo>
                <a:lnTo>
                  <a:pt x="580923" y="20802"/>
                </a:lnTo>
                <a:lnTo>
                  <a:pt x="583717" y="19634"/>
                </a:lnTo>
                <a:lnTo>
                  <a:pt x="583552" y="17183"/>
                </a:lnTo>
                <a:lnTo>
                  <a:pt x="583463" y="16014"/>
                </a:lnTo>
                <a:lnTo>
                  <a:pt x="583374" y="14719"/>
                </a:lnTo>
                <a:lnTo>
                  <a:pt x="580250" y="10718"/>
                </a:lnTo>
                <a:lnTo>
                  <a:pt x="575678" y="2946"/>
                </a:lnTo>
                <a:lnTo>
                  <a:pt x="569899" y="12420"/>
                </a:lnTo>
                <a:lnTo>
                  <a:pt x="564146" y="12433"/>
                </a:lnTo>
                <a:lnTo>
                  <a:pt x="564603" y="13766"/>
                </a:lnTo>
                <a:lnTo>
                  <a:pt x="562775" y="8534"/>
                </a:lnTo>
                <a:lnTo>
                  <a:pt x="558457" y="15392"/>
                </a:lnTo>
                <a:lnTo>
                  <a:pt x="553834" y="17081"/>
                </a:lnTo>
                <a:lnTo>
                  <a:pt x="556107" y="17767"/>
                </a:lnTo>
                <a:lnTo>
                  <a:pt x="556996" y="20320"/>
                </a:lnTo>
                <a:lnTo>
                  <a:pt x="558025" y="21996"/>
                </a:lnTo>
                <a:lnTo>
                  <a:pt x="557898" y="22364"/>
                </a:lnTo>
                <a:lnTo>
                  <a:pt x="553110" y="27622"/>
                </a:lnTo>
                <a:lnTo>
                  <a:pt x="549846" y="23990"/>
                </a:lnTo>
                <a:lnTo>
                  <a:pt x="542988" y="21920"/>
                </a:lnTo>
                <a:lnTo>
                  <a:pt x="543966" y="18986"/>
                </a:lnTo>
                <a:lnTo>
                  <a:pt x="540969" y="25501"/>
                </a:lnTo>
                <a:lnTo>
                  <a:pt x="544626" y="27139"/>
                </a:lnTo>
                <a:lnTo>
                  <a:pt x="542709" y="32778"/>
                </a:lnTo>
                <a:lnTo>
                  <a:pt x="537464" y="25806"/>
                </a:lnTo>
                <a:lnTo>
                  <a:pt x="535901" y="32766"/>
                </a:lnTo>
                <a:lnTo>
                  <a:pt x="532726" y="34531"/>
                </a:lnTo>
                <a:lnTo>
                  <a:pt x="524916" y="30543"/>
                </a:lnTo>
                <a:lnTo>
                  <a:pt x="519798" y="28460"/>
                </a:lnTo>
                <a:lnTo>
                  <a:pt x="522516" y="34836"/>
                </a:lnTo>
                <a:lnTo>
                  <a:pt x="520547" y="33172"/>
                </a:lnTo>
                <a:lnTo>
                  <a:pt x="522617" y="41135"/>
                </a:lnTo>
                <a:lnTo>
                  <a:pt x="519366" y="40576"/>
                </a:lnTo>
                <a:lnTo>
                  <a:pt x="524014" y="42722"/>
                </a:lnTo>
                <a:lnTo>
                  <a:pt x="526910" y="41706"/>
                </a:lnTo>
                <a:lnTo>
                  <a:pt x="527697" y="41427"/>
                </a:lnTo>
                <a:lnTo>
                  <a:pt x="529488" y="43192"/>
                </a:lnTo>
                <a:lnTo>
                  <a:pt x="529132" y="41605"/>
                </a:lnTo>
                <a:lnTo>
                  <a:pt x="528713" y="39763"/>
                </a:lnTo>
                <a:lnTo>
                  <a:pt x="532117" y="43281"/>
                </a:lnTo>
                <a:lnTo>
                  <a:pt x="533031" y="40843"/>
                </a:lnTo>
                <a:lnTo>
                  <a:pt x="534847" y="47498"/>
                </a:lnTo>
                <a:lnTo>
                  <a:pt x="537768" y="46596"/>
                </a:lnTo>
                <a:lnTo>
                  <a:pt x="536651" y="51955"/>
                </a:lnTo>
                <a:lnTo>
                  <a:pt x="539534" y="52336"/>
                </a:lnTo>
                <a:lnTo>
                  <a:pt x="540804" y="56603"/>
                </a:lnTo>
                <a:lnTo>
                  <a:pt x="542569" y="60426"/>
                </a:lnTo>
                <a:lnTo>
                  <a:pt x="546950" y="59601"/>
                </a:lnTo>
                <a:lnTo>
                  <a:pt x="545579" y="58521"/>
                </a:lnTo>
                <a:lnTo>
                  <a:pt x="547395" y="53644"/>
                </a:lnTo>
                <a:lnTo>
                  <a:pt x="553339" y="59042"/>
                </a:lnTo>
                <a:lnTo>
                  <a:pt x="557809" y="59118"/>
                </a:lnTo>
                <a:lnTo>
                  <a:pt x="556374" y="58039"/>
                </a:lnTo>
                <a:lnTo>
                  <a:pt x="561428" y="56781"/>
                </a:lnTo>
                <a:lnTo>
                  <a:pt x="566724" y="56464"/>
                </a:lnTo>
                <a:lnTo>
                  <a:pt x="567499" y="56311"/>
                </a:lnTo>
                <a:lnTo>
                  <a:pt x="572198" y="55397"/>
                </a:lnTo>
                <a:lnTo>
                  <a:pt x="577151" y="51816"/>
                </a:lnTo>
                <a:lnTo>
                  <a:pt x="577900" y="51282"/>
                </a:lnTo>
                <a:lnTo>
                  <a:pt x="584174" y="54419"/>
                </a:lnTo>
                <a:lnTo>
                  <a:pt x="590473" y="57175"/>
                </a:lnTo>
                <a:lnTo>
                  <a:pt x="596455" y="58991"/>
                </a:lnTo>
                <a:lnTo>
                  <a:pt x="601802" y="59194"/>
                </a:lnTo>
                <a:lnTo>
                  <a:pt x="599313" y="54114"/>
                </a:lnTo>
                <a:lnTo>
                  <a:pt x="599046" y="53568"/>
                </a:lnTo>
                <a:lnTo>
                  <a:pt x="607847" y="56921"/>
                </a:lnTo>
                <a:lnTo>
                  <a:pt x="606971" y="56032"/>
                </a:lnTo>
                <a:lnTo>
                  <a:pt x="606564" y="55613"/>
                </a:lnTo>
                <a:lnTo>
                  <a:pt x="609244" y="51714"/>
                </a:lnTo>
                <a:lnTo>
                  <a:pt x="609320" y="57619"/>
                </a:lnTo>
                <a:lnTo>
                  <a:pt x="616051" y="58381"/>
                </a:lnTo>
                <a:lnTo>
                  <a:pt x="616648" y="62699"/>
                </a:lnTo>
                <a:lnTo>
                  <a:pt x="620420" y="61010"/>
                </a:lnTo>
                <a:lnTo>
                  <a:pt x="620636" y="60921"/>
                </a:lnTo>
                <a:lnTo>
                  <a:pt x="617651" y="60655"/>
                </a:lnTo>
                <a:lnTo>
                  <a:pt x="617816" y="58623"/>
                </a:lnTo>
                <a:lnTo>
                  <a:pt x="618134" y="55968"/>
                </a:lnTo>
                <a:lnTo>
                  <a:pt x="618248" y="55092"/>
                </a:lnTo>
                <a:lnTo>
                  <a:pt x="615899" y="52476"/>
                </a:lnTo>
                <a:lnTo>
                  <a:pt x="614260" y="55460"/>
                </a:lnTo>
                <a:lnTo>
                  <a:pt x="612990" y="53746"/>
                </a:lnTo>
                <a:lnTo>
                  <a:pt x="612305" y="52120"/>
                </a:lnTo>
                <a:lnTo>
                  <a:pt x="611390" y="49961"/>
                </a:lnTo>
                <a:lnTo>
                  <a:pt x="614616" y="50761"/>
                </a:lnTo>
                <a:lnTo>
                  <a:pt x="614756" y="50406"/>
                </a:lnTo>
                <a:lnTo>
                  <a:pt x="615264" y="49187"/>
                </a:lnTo>
                <a:lnTo>
                  <a:pt x="616051" y="47244"/>
                </a:lnTo>
                <a:lnTo>
                  <a:pt x="616699" y="45669"/>
                </a:lnTo>
                <a:lnTo>
                  <a:pt x="616902" y="45173"/>
                </a:lnTo>
                <a:lnTo>
                  <a:pt x="619544" y="51422"/>
                </a:lnTo>
                <a:lnTo>
                  <a:pt x="619150" y="53289"/>
                </a:lnTo>
                <a:lnTo>
                  <a:pt x="621665" y="53619"/>
                </a:lnTo>
                <a:lnTo>
                  <a:pt x="625055" y="50609"/>
                </a:lnTo>
                <a:lnTo>
                  <a:pt x="627240" y="55638"/>
                </a:lnTo>
                <a:lnTo>
                  <a:pt x="627913" y="53047"/>
                </a:lnTo>
                <a:lnTo>
                  <a:pt x="630783" y="55600"/>
                </a:lnTo>
                <a:lnTo>
                  <a:pt x="630428" y="53378"/>
                </a:lnTo>
                <a:lnTo>
                  <a:pt x="630085" y="51282"/>
                </a:lnTo>
                <a:lnTo>
                  <a:pt x="629742" y="49187"/>
                </a:lnTo>
                <a:lnTo>
                  <a:pt x="634034" y="50901"/>
                </a:lnTo>
                <a:lnTo>
                  <a:pt x="635520" y="49949"/>
                </a:lnTo>
                <a:lnTo>
                  <a:pt x="637336" y="48780"/>
                </a:lnTo>
                <a:lnTo>
                  <a:pt x="637832" y="48463"/>
                </a:lnTo>
                <a:lnTo>
                  <a:pt x="641400" y="47015"/>
                </a:lnTo>
                <a:lnTo>
                  <a:pt x="645071" y="51473"/>
                </a:lnTo>
                <a:lnTo>
                  <a:pt x="639495" y="52400"/>
                </a:lnTo>
                <a:lnTo>
                  <a:pt x="645160" y="58153"/>
                </a:lnTo>
                <a:lnTo>
                  <a:pt x="636447" y="57505"/>
                </a:lnTo>
                <a:lnTo>
                  <a:pt x="637933" y="62191"/>
                </a:lnTo>
                <a:lnTo>
                  <a:pt x="634669" y="57531"/>
                </a:lnTo>
                <a:lnTo>
                  <a:pt x="635914" y="63068"/>
                </a:lnTo>
                <a:lnTo>
                  <a:pt x="631253" y="60655"/>
                </a:lnTo>
                <a:lnTo>
                  <a:pt x="630605" y="63131"/>
                </a:lnTo>
                <a:lnTo>
                  <a:pt x="628929" y="59461"/>
                </a:lnTo>
                <a:lnTo>
                  <a:pt x="629462" y="60680"/>
                </a:lnTo>
                <a:lnTo>
                  <a:pt x="629246" y="61544"/>
                </a:lnTo>
                <a:lnTo>
                  <a:pt x="632980" y="67424"/>
                </a:lnTo>
                <a:lnTo>
                  <a:pt x="628319" y="68795"/>
                </a:lnTo>
                <a:lnTo>
                  <a:pt x="623735" y="68757"/>
                </a:lnTo>
                <a:lnTo>
                  <a:pt x="621639" y="67970"/>
                </a:lnTo>
                <a:lnTo>
                  <a:pt x="621385" y="71132"/>
                </a:lnTo>
                <a:lnTo>
                  <a:pt x="618553" y="68580"/>
                </a:lnTo>
                <a:lnTo>
                  <a:pt x="618807" y="70662"/>
                </a:lnTo>
                <a:lnTo>
                  <a:pt x="615276" y="70840"/>
                </a:lnTo>
                <a:lnTo>
                  <a:pt x="616597" y="75501"/>
                </a:lnTo>
                <a:lnTo>
                  <a:pt x="610222" y="72986"/>
                </a:lnTo>
                <a:lnTo>
                  <a:pt x="604189" y="80264"/>
                </a:lnTo>
                <a:lnTo>
                  <a:pt x="605358" y="85026"/>
                </a:lnTo>
                <a:lnTo>
                  <a:pt x="599592" y="81318"/>
                </a:lnTo>
                <a:lnTo>
                  <a:pt x="595223" y="80479"/>
                </a:lnTo>
                <a:lnTo>
                  <a:pt x="591286" y="79578"/>
                </a:lnTo>
                <a:lnTo>
                  <a:pt x="586841" y="75539"/>
                </a:lnTo>
                <a:lnTo>
                  <a:pt x="586955" y="74295"/>
                </a:lnTo>
                <a:lnTo>
                  <a:pt x="587006" y="73215"/>
                </a:lnTo>
                <a:lnTo>
                  <a:pt x="584987" y="72948"/>
                </a:lnTo>
                <a:lnTo>
                  <a:pt x="585660" y="74015"/>
                </a:lnTo>
                <a:lnTo>
                  <a:pt x="586244" y="74739"/>
                </a:lnTo>
                <a:lnTo>
                  <a:pt x="586828" y="75539"/>
                </a:lnTo>
                <a:lnTo>
                  <a:pt x="586587" y="78435"/>
                </a:lnTo>
                <a:lnTo>
                  <a:pt x="589076" y="79413"/>
                </a:lnTo>
                <a:lnTo>
                  <a:pt x="582891" y="81788"/>
                </a:lnTo>
                <a:lnTo>
                  <a:pt x="573100" y="81902"/>
                </a:lnTo>
                <a:lnTo>
                  <a:pt x="567575" y="86296"/>
                </a:lnTo>
                <a:lnTo>
                  <a:pt x="570636" y="90284"/>
                </a:lnTo>
                <a:lnTo>
                  <a:pt x="565975" y="90436"/>
                </a:lnTo>
                <a:lnTo>
                  <a:pt x="562571" y="94348"/>
                </a:lnTo>
                <a:lnTo>
                  <a:pt x="560425" y="94957"/>
                </a:lnTo>
                <a:lnTo>
                  <a:pt x="570433" y="95389"/>
                </a:lnTo>
                <a:lnTo>
                  <a:pt x="580529" y="98907"/>
                </a:lnTo>
                <a:lnTo>
                  <a:pt x="580771" y="96748"/>
                </a:lnTo>
                <a:lnTo>
                  <a:pt x="580948" y="94983"/>
                </a:lnTo>
                <a:lnTo>
                  <a:pt x="580237" y="94500"/>
                </a:lnTo>
                <a:lnTo>
                  <a:pt x="580085" y="92303"/>
                </a:lnTo>
                <a:lnTo>
                  <a:pt x="579615" y="91097"/>
                </a:lnTo>
                <a:lnTo>
                  <a:pt x="583946" y="94107"/>
                </a:lnTo>
                <a:lnTo>
                  <a:pt x="588899" y="94754"/>
                </a:lnTo>
                <a:lnTo>
                  <a:pt x="593191" y="95834"/>
                </a:lnTo>
                <a:lnTo>
                  <a:pt x="595452" y="100495"/>
                </a:lnTo>
                <a:lnTo>
                  <a:pt x="590499" y="100609"/>
                </a:lnTo>
                <a:lnTo>
                  <a:pt x="586511" y="104305"/>
                </a:lnTo>
                <a:lnTo>
                  <a:pt x="582815" y="106121"/>
                </a:lnTo>
                <a:lnTo>
                  <a:pt x="578751" y="100838"/>
                </a:lnTo>
                <a:lnTo>
                  <a:pt x="576465" y="106565"/>
                </a:lnTo>
                <a:lnTo>
                  <a:pt x="574446" y="102069"/>
                </a:lnTo>
                <a:lnTo>
                  <a:pt x="570585" y="106934"/>
                </a:lnTo>
                <a:lnTo>
                  <a:pt x="566420" y="101003"/>
                </a:lnTo>
                <a:lnTo>
                  <a:pt x="568388" y="105486"/>
                </a:lnTo>
                <a:lnTo>
                  <a:pt x="563308" y="106222"/>
                </a:lnTo>
                <a:lnTo>
                  <a:pt x="562178" y="104533"/>
                </a:lnTo>
                <a:lnTo>
                  <a:pt x="563079" y="103759"/>
                </a:lnTo>
                <a:lnTo>
                  <a:pt x="563600" y="103314"/>
                </a:lnTo>
                <a:lnTo>
                  <a:pt x="563930" y="102463"/>
                </a:lnTo>
                <a:lnTo>
                  <a:pt x="555866" y="97040"/>
                </a:lnTo>
                <a:lnTo>
                  <a:pt x="552729" y="102387"/>
                </a:lnTo>
                <a:lnTo>
                  <a:pt x="545909" y="100977"/>
                </a:lnTo>
                <a:lnTo>
                  <a:pt x="539026" y="103136"/>
                </a:lnTo>
                <a:lnTo>
                  <a:pt x="532193" y="104787"/>
                </a:lnTo>
                <a:lnTo>
                  <a:pt x="525564" y="101993"/>
                </a:lnTo>
                <a:lnTo>
                  <a:pt x="522973" y="105752"/>
                </a:lnTo>
                <a:lnTo>
                  <a:pt x="519049" y="109067"/>
                </a:lnTo>
                <a:lnTo>
                  <a:pt x="515213" y="110617"/>
                </a:lnTo>
                <a:lnTo>
                  <a:pt x="519734" y="113385"/>
                </a:lnTo>
                <a:lnTo>
                  <a:pt x="524383" y="113360"/>
                </a:lnTo>
                <a:lnTo>
                  <a:pt x="528866" y="112928"/>
                </a:lnTo>
                <a:lnTo>
                  <a:pt x="532841" y="115125"/>
                </a:lnTo>
                <a:lnTo>
                  <a:pt x="539927" y="115684"/>
                </a:lnTo>
                <a:lnTo>
                  <a:pt x="542023" y="114681"/>
                </a:lnTo>
                <a:lnTo>
                  <a:pt x="545795" y="112877"/>
                </a:lnTo>
                <a:lnTo>
                  <a:pt x="551383" y="110020"/>
                </a:lnTo>
                <a:lnTo>
                  <a:pt x="557606" y="110972"/>
                </a:lnTo>
                <a:lnTo>
                  <a:pt x="560628" y="117144"/>
                </a:lnTo>
                <a:lnTo>
                  <a:pt x="562140" y="120294"/>
                </a:lnTo>
                <a:lnTo>
                  <a:pt x="563803" y="117563"/>
                </a:lnTo>
                <a:lnTo>
                  <a:pt x="565404" y="114960"/>
                </a:lnTo>
                <a:lnTo>
                  <a:pt x="570179" y="117132"/>
                </a:lnTo>
                <a:lnTo>
                  <a:pt x="575106" y="119189"/>
                </a:lnTo>
                <a:lnTo>
                  <a:pt x="574725" y="117856"/>
                </a:lnTo>
                <a:lnTo>
                  <a:pt x="579335" y="116801"/>
                </a:lnTo>
                <a:lnTo>
                  <a:pt x="582523" y="116078"/>
                </a:lnTo>
                <a:lnTo>
                  <a:pt x="584847" y="114465"/>
                </a:lnTo>
                <a:lnTo>
                  <a:pt x="588098" y="112204"/>
                </a:lnTo>
                <a:lnTo>
                  <a:pt x="591197" y="110058"/>
                </a:lnTo>
                <a:lnTo>
                  <a:pt x="591426" y="109956"/>
                </a:lnTo>
                <a:lnTo>
                  <a:pt x="591870" y="109753"/>
                </a:lnTo>
                <a:lnTo>
                  <a:pt x="593890" y="108877"/>
                </a:lnTo>
                <a:lnTo>
                  <a:pt x="596138" y="107886"/>
                </a:lnTo>
                <a:lnTo>
                  <a:pt x="600633" y="105918"/>
                </a:lnTo>
                <a:lnTo>
                  <a:pt x="610679" y="110197"/>
                </a:lnTo>
                <a:lnTo>
                  <a:pt x="623201" y="115062"/>
                </a:lnTo>
                <a:lnTo>
                  <a:pt x="624992" y="109918"/>
                </a:lnTo>
                <a:lnTo>
                  <a:pt x="625576" y="109232"/>
                </a:lnTo>
                <a:lnTo>
                  <a:pt x="626351" y="108305"/>
                </a:lnTo>
                <a:lnTo>
                  <a:pt x="626643" y="107962"/>
                </a:lnTo>
                <a:lnTo>
                  <a:pt x="626757" y="107594"/>
                </a:lnTo>
                <a:lnTo>
                  <a:pt x="627214" y="106121"/>
                </a:lnTo>
                <a:lnTo>
                  <a:pt x="625856" y="107480"/>
                </a:lnTo>
                <a:lnTo>
                  <a:pt x="624268" y="106489"/>
                </a:lnTo>
                <a:lnTo>
                  <a:pt x="622871" y="107848"/>
                </a:lnTo>
                <a:lnTo>
                  <a:pt x="620255" y="102628"/>
                </a:lnTo>
                <a:lnTo>
                  <a:pt x="620052" y="102222"/>
                </a:lnTo>
                <a:lnTo>
                  <a:pt x="628307" y="105752"/>
                </a:lnTo>
                <a:lnTo>
                  <a:pt x="624281" y="102781"/>
                </a:lnTo>
                <a:lnTo>
                  <a:pt x="622998" y="101841"/>
                </a:lnTo>
                <a:lnTo>
                  <a:pt x="621106" y="101079"/>
                </a:lnTo>
                <a:lnTo>
                  <a:pt x="616356" y="99174"/>
                </a:lnTo>
                <a:lnTo>
                  <a:pt x="616877" y="100520"/>
                </a:lnTo>
                <a:lnTo>
                  <a:pt x="612876" y="98704"/>
                </a:lnTo>
                <a:lnTo>
                  <a:pt x="608914" y="99847"/>
                </a:lnTo>
                <a:lnTo>
                  <a:pt x="604774" y="100584"/>
                </a:lnTo>
                <a:lnTo>
                  <a:pt x="600341" y="97167"/>
                </a:lnTo>
                <a:lnTo>
                  <a:pt x="598309" y="93573"/>
                </a:lnTo>
                <a:lnTo>
                  <a:pt x="596912" y="91084"/>
                </a:lnTo>
                <a:lnTo>
                  <a:pt x="605828" y="89319"/>
                </a:lnTo>
                <a:lnTo>
                  <a:pt x="608736" y="85471"/>
                </a:lnTo>
                <a:lnTo>
                  <a:pt x="609003" y="85128"/>
                </a:lnTo>
                <a:lnTo>
                  <a:pt x="609257" y="87210"/>
                </a:lnTo>
                <a:lnTo>
                  <a:pt x="609434" y="89281"/>
                </a:lnTo>
                <a:lnTo>
                  <a:pt x="618769" y="86423"/>
                </a:lnTo>
                <a:lnTo>
                  <a:pt x="620814" y="85801"/>
                </a:lnTo>
                <a:lnTo>
                  <a:pt x="617855" y="81305"/>
                </a:lnTo>
                <a:lnTo>
                  <a:pt x="617664" y="81026"/>
                </a:lnTo>
                <a:lnTo>
                  <a:pt x="615861" y="81038"/>
                </a:lnTo>
                <a:lnTo>
                  <a:pt x="615556" y="78943"/>
                </a:lnTo>
                <a:lnTo>
                  <a:pt x="614565" y="76377"/>
                </a:lnTo>
                <a:lnTo>
                  <a:pt x="621690" y="76174"/>
                </a:lnTo>
                <a:lnTo>
                  <a:pt x="625754" y="74409"/>
                </a:lnTo>
                <a:lnTo>
                  <a:pt x="631393" y="73367"/>
                </a:lnTo>
                <a:lnTo>
                  <a:pt x="631151" y="72428"/>
                </a:lnTo>
                <a:lnTo>
                  <a:pt x="630910" y="71501"/>
                </a:lnTo>
                <a:lnTo>
                  <a:pt x="630529" y="70040"/>
                </a:lnTo>
                <a:lnTo>
                  <a:pt x="634352" y="71450"/>
                </a:lnTo>
                <a:lnTo>
                  <a:pt x="635596" y="70713"/>
                </a:lnTo>
                <a:lnTo>
                  <a:pt x="637197" y="69773"/>
                </a:lnTo>
                <a:lnTo>
                  <a:pt x="640346" y="68021"/>
                </a:lnTo>
                <a:lnTo>
                  <a:pt x="642937" y="70408"/>
                </a:lnTo>
                <a:lnTo>
                  <a:pt x="642747" y="68338"/>
                </a:lnTo>
                <a:lnTo>
                  <a:pt x="642480" y="65354"/>
                </a:lnTo>
                <a:lnTo>
                  <a:pt x="643356" y="64820"/>
                </a:lnTo>
                <a:lnTo>
                  <a:pt x="644410" y="64198"/>
                </a:lnTo>
                <a:lnTo>
                  <a:pt x="645985" y="63258"/>
                </a:lnTo>
                <a:lnTo>
                  <a:pt x="648081" y="62001"/>
                </a:lnTo>
                <a:lnTo>
                  <a:pt x="654481" y="61429"/>
                </a:lnTo>
                <a:lnTo>
                  <a:pt x="660742" y="60337"/>
                </a:lnTo>
                <a:lnTo>
                  <a:pt x="665962" y="55270"/>
                </a:lnTo>
                <a:lnTo>
                  <a:pt x="673201" y="5853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" name="bg object 34"/>
          <p:cNvSpPr/>
          <p:nvPr/>
        </p:nvSpPr>
        <p:spPr>
          <a:xfrm>
            <a:off x="11236397" y="1975238"/>
            <a:ext cx="656891" cy="560615"/>
          </a:xfrm>
          <a:custGeom>
            <a:avLst/>
            <a:gdLst/>
            <a:ahLst/>
            <a:cxnLst/>
            <a:rect l="l" t="t" r="r" b="b"/>
            <a:pathLst>
              <a:path w="485140" h="588644">
                <a:moveTo>
                  <a:pt x="9613" y="533692"/>
                </a:moveTo>
                <a:lnTo>
                  <a:pt x="7861" y="527088"/>
                </a:lnTo>
                <a:lnTo>
                  <a:pt x="2552" y="524738"/>
                </a:lnTo>
                <a:lnTo>
                  <a:pt x="4178" y="526440"/>
                </a:lnTo>
                <a:lnTo>
                  <a:pt x="0" y="528459"/>
                </a:lnTo>
                <a:lnTo>
                  <a:pt x="3721" y="529132"/>
                </a:lnTo>
                <a:lnTo>
                  <a:pt x="9613" y="533692"/>
                </a:lnTo>
                <a:close/>
              </a:path>
              <a:path w="485140" h="588644">
                <a:moveTo>
                  <a:pt x="55537" y="481507"/>
                </a:moveTo>
                <a:lnTo>
                  <a:pt x="55435" y="475119"/>
                </a:lnTo>
                <a:lnTo>
                  <a:pt x="48729" y="472554"/>
                </a:lnTo>
                <a:lnTo>
                  <a:pt x="28943" y="463854"/>
                </a:lnTo>
                <a:lnTo>
                  <a:pt x="35090" y="475399"/>
                </a:lnTo>
                <a:lnTo>
                  <a:pt x="38011" y="480047"/>
                </a:lnTo>
                <a:lnTo>
                  <a:pt x="43586" y="478294"/>
                </a:lnTo>
                <a:lnTo>
                  <a:pt x="55537" y="481507"/>
                </a:lnTo>
                <a:close/>
              </a:path>
              <a:path w="485140" h="588644">
                <a:moveTo>
                  <a:pt x="80492" y="478561"/>
                </a:moveTo>
                <a:lnTo>
                  <a:pt x="67208" y="471589"/>
                </a:lnTo>
                <a:lnTo>
                  <a:pt x="70370" y="474687"/>
                </a:lnTo>
                <a:lnTo>
                  <a:pt x="65976" y="474903"/>
                </a:lnTo>
                <a:lnTo>
                  <a:pt x="66624" y="477075"/>
                </a:lnTo>
                <a:lnTo>
                  <a:pt x="80492" y="478561"/>
                </a:lnTo>
                <a:close/>
              </a:path>
              <a:path w="485140" h="588644">
                <a:moveTo>
                  <a:pt x="95199" y="576592"/>
                </a:moveTo>
                <a:lnTo>
                  <a:pt x="94615" y="570344"/>
                </a:lnTo>
                <a:lnTo>
                  <a:pt x="90436" y="574065"/>
                </a:lnTo>
                <a:lnTo>
                  <a:pt x="95199" y="576592"/>
                </a:lnTo>
                <a:close/>
              </a:path>
              <a:path w="485140" h="588644">
                <a:moveTo>
                  <a:pt x="102755" y="528332"/>
                </a:moveTo>
                <a:lnTo>
                  <a:pt x="92659" y="528091"/>
                </a:lnTo>
                <a:lnTo>
                  <a:pt x="88036" y="528281"/>
                </a:lnTo>
                <a:lnTo>
                  <a:pt x="87503" y="535178"/>
                </a:lnTo>
                <a:lnTo>
                  <a:pt x="98869" y="532130"/>
                </a:lnTo>
                <a:lnTo>
                  <a:pt x="101574" y="533044"/>
                </a:lnTo>
                <a:lnTo>
                  <a:pt x="102755" y="528332"/>
                </a:lnTo>
                <a:close/>
              </a:path>
              <a:path w="485140" h="588644">
                <a:moveTo>
                  <a:pt x="118884" y="493534"/>
                </a:moveTo>
                <a:lnTo>
                  <a:pt x="112141" y="489165"/>
                </a:lnTo>
                <a:lnTo>
                  <a:pt x="110274" y="491756"/>
                </a:lnTo>
                <a:lnTo>
                  <a:pt x="118884" y="493534"/>
                </a:lnTo>
                <a:close/>
              </a:path>
              <a:path w="485140" h="588644">
                <a:moveTo>
                  <a:pt x="129692" y="467829"/>
                </a:moveTo>
                <a:lnTo>
                  <a:pt x="128498" y="467791"/>
                </a:lnTo>
                <a:lnTo>
                  <a:pt x="129133" y="468718"/>
                </a:lnTo>
                <a:lnTo>
                  <a:pt x="129692" y="467829"/>
                </a:lnTo>
                <a:close/>
              </a:path>
              <a:path w="485140" h="588644">
                <a:moveTo>
                  <a:pt x="133311" y="474853"/>
                </a:moveTo>
                <a:lnTo>
                  <a:pt x="129133" y="468718"/>
                </a:lnTo>
                <a:lnTo>
                  <a:pt x="127787" y="470865"/>
                </a:lnTo>
                <a:lnTo>
                  <a:pt x="124104" y="472452"/>
                </a:lnTo>
                <a:lnTo>
                  <a:pt x="133311" y="474853"/>
                </a:lnTo>
                <a:close/>
              </a:path>
              <a:path w="485140" h="588644">
                <a:moveTo>
                  <a:pt x="135255" y="468033"/>
                </a:moveTo>
                <a:lnTo>
                  <a:pt x="131724" y="465759"/>
                </a:lnTo>
                <a:lnTo>
                  <a:pt x="129781" y="467677"/>
                </a:lnTo>
                <a:lnTo>
                  <a:pt x="129692" y="467829"/>
                </a:lnTo>
                <a:lnTo>
                  <a:pt x="135255" y="468033"/>
                </a:lnTo>
                <a:close/>
              </a:path>
              <a:path w="485140" h="588644">
                <a:moveTo>
                  <a:pt x="135255" y="417195"/>
                </a:moveTo>
                <a:lnTo>
                  <a:pt x="132905" y="416445"/>
                </a:lnTo>
                <a:lnTo>
                  <a:pt x="130314" y="421132"/>
                </a:lnTo>
                <a:lnTo>
                  <a:pt x="135255" y="417195"/>
                </a:lnTo>
                <a:close/>
              </a:path>
              <a:path w="485140" h="588644">
                <a:moveTo>
                  <a:pt x="140004" y="582282"/>
                </a:moveTo>
                <a:lnTo>
                  <a:pt x="137121" y="582904"/>
                </a:lnTo>
                <a:lnTo>
                  <a:pt x="132334" y="583399"/>
                </a:lnTo>
                <a:lnTo>
                  <a:pt x="130378" y="584695"/>
                </a:lnTo>
                <a:lnTo>
                  <a:pt x="135166" y="584200"/>
                </a:lnTo>
                <a:lnTo>
                  <a:pt x="138976" y="588429"/>
                </a:lnTo>
                <a:lnTo>
                  <a:pt x="140004" y="582282"/>
                </a:lnTo>
                <a:close/>
              </a:path>
              <a:path w="485140" h="588644">
                <a:moveTo>
                  <a:pt x="161467" y="514870"/>
                </a:moveTo>
                <a:lnTo>
                  <a:pt x="158800" y="508647"/>
                </a:lnTo>
                <a:lnTo>
                  <a:pt x="148209" y="515188"/>
                </a:lnTo>
                <a:lnTo>
                  <a:pt x="141020" y="515010"/>
                </a:lnTo>
                <a:lnTo>
                  <a:pt x="147193" y="517220"/>
                </a:lnTo>
                <a:lnTo>
                  <a:pt x="156159" y="520242"/>
                </a:lnTo>
                <a:lnTo>
                  <a:pt x="161467" y="514870"/>
                </a:lnTo>
                <a:close/>
              </a:path>
              <a:path w="485140" h="588644">
                <a:moveTo>
                  <a:pt x="164744" y="577469"/>
                </a:moveTo>
                <a:lnTo>
                  <a:pt x="157124" y="577265"/>
                </a:lnTo>
                <a:lnTo>
                  <a:pt x="150533" y="570941"/>
                </a:lnTo>
                <a:lnTo>
                  <a:pt x="142900" y="576211"/>
                </a:lnTo>
                <a:lnTo>
                  <a:pt x="150520" y="576427"/>
                </a:lnTo>
                <a:lnTo>
                  <a:pt x="141922" y="579615"/>
                </a:lnTo>
                <a:lnTo>
                  <a:pt x="145707" y="582485"/>
                </a:lnTo>
                <a:lnTo>
                  <a:pt x="143433" y="583996"/>
                </a:lnTo>
                <a:lnTo>
                  <a:pt x="141744" y="584669"/>
                </a:lnTo>
                <a:lnTo>
                  <a:pt x="144818" y="585939"/>
                </a:lnTo>
                <a:lnTo>
                  <a:pt x="145681" y="586574"/>
                </a:lnTo>
                <a:lnTo>
                  <a:pt x="147548" y="585343"/>
                </a:lnTo>
                <a:lnTo>
                  <a:pt x="149669" y="580961"/>
                </a:lnTo>
                <a:lnTo>
                  <a:pt x="153390" y="577240"/>
                </a:lnTo>
                <a:lnTo>
                  <a:pt x="160032" y="578053"/>
                </a:lnTo>
                <a:lnTo>
                  <a:pt x="160972" y="580123"/>
                </a:lnTo>
                <a:lnTo>
                  <a:pt x="164744" y="577469"/>
                </a:lnTo>
                <a:close/>
              </a:path>
              <a:path w="485140" h="588644">
                <a:moveTo>
                  <a:pt x="212547" y="341122"/>
                </a:moveTo>
                <a:lnTo>
                  <a:pt x="211213" y="341706"/>
                </a:lnTo>
                <a:lnTo>
                  <a:pt x="206209" y="338086"/>
                </a:lnTo>
                <a:lnTo>
                  <a:pt x="205244" y="342861"/>
                </a:lnTo>
                <a:lnTo>
                  <a:pt x="209702" y="346786"/>
                </a:lnTo>
                <a:lnTo>
                  <a:pt x="212547" y="341122"/>
                </a:lnTo>
                <a:close/>
              </a:path>
              <a:path w="485140" h="588644">
                <a:moveTo>
                  <a:pt x="229273" y="385051"/>
                </a:moveTo>
                <a:lnTo>
                  <a:pt x="226733" y="381787"/>
                </a:lnTo>
                <a:lnTo>
                  <a:pt x="226402" y="377685"/>
                </a:lnTo>
                <a:lnTo>
                  <a:pt x="223558" y="379183"/>
                </a:lnTo>
                <a:lnTo>
                  <a:pt x="222948" y="381292"/>
                </a:lnTo>
                <a:lnTo>
                  <a:pt x="223862" y="383286"/>
                </a:lnTo>
                <a:lnTo>
                  <a:pt x="217271" y="385699"/>
                </a:lnTo>
                <a:lnTo>
                  <a:pt x="220472" y="377990"/>
                </a:lnTo>
                <a:lnTo>
                  <a:pt x="215138" y="376097"/>
                </a:lnTo>
                <a:lnTo>
                  <a:pt x="207581" y="378714"/>
                </a:lnTo>
                <a:lnTo>
                  <a:pt x="200152" y="380098"/>
                </a:lnTo>
                <a:lnTo>
                  <a:pt x="185547" y="381419"/>
                </a:lnTo>
                <a:lnTo>
                  <a:pt x="191477" y="383425"/>
                </a:lnTo>
                <a:lnTo>
                  <a:pt x="197764" y="383209"/>
                </a:lnTo>
                <a:lnTo>
                  <a:pt x="204368" y="383235"/>
                </a:lnTo>
                <a:lnTo>
                  <a:pt x="211239" y="385940"/>
                </a:lnTo>
                <a:lnTo>
                  <a:pt x="212407" y="380377"/>
                </a:lnTo>
                <a:lnTo>
                  <a:pt x="214236" y="385787"/>
                </a:lnTo>
                <a:lnTo>
                  <a:pt x="221932" y="388200"/>
                </a:lnTo>
                <a:lnTo>
                  <a:pt x="225729" y="388708"/>
                </a:lnTo>
                <a:lnTo>
                  <a:pt x="229273" y="385051"/>
                </a:lnTo>
                <a:close/>
              </a:path>
              <a:path w="485140" h="588644">
                <a:moveTo>
                  <a:pt x="245198" y="391680"/>
                </a:moveTo>
                <a:lnTo>
                  <a:pt x="244589" y="388975"/>
                </a:lnTo>
                <a:lnTo>
                  <a:pt x="242963" y="392226"/>
                </a:lnTo>
                <a:lnTo>
                  <a:pt x="245198" y="391680"/>
                </a:lnTo>
                <a:close/>
              </a:path>
              <a:path w="485140" h="588644">
                <a:moveTo>
                  <a:pt x="245554" y="379349"/>
                </a:moveTo>
                <a:lnTo>
                  <a:pt x="244170" y="377266"/>
                </a:lnTo>
                <a:lnTo>
                  <a:pt x="243395" y="384276"/>
                </a:lnTo>
                <a:lnTo>
                  <a:pt x="243636" y="386994"/>
                </a:lnTo>
                <a:lnTo>
                  <a:pt x="245554" y="379349"/>
                </a:lnTo>
                <a:close/>
              </a:path>
              <a:path w="485140" h="588644">
                <a:moveTo>
                  <a:pt x="246392" y="379526"/>
                </a:moveTo>
                <a:lnTo>
                  <a:pt x="245770" y="378498"/>
                </a:lnTo>
                <a:lnTo>
                  <a:pt x="245605" y="379412"/>
                </a:lnTo>
                <a:lnTo>
                  <a:pt x="245897" y="379869"/>
                </a:lnTo>
                <a:lnTo>
                  <a:pt x="246392" y="379526"/>
                </a:lnTo>
                <a:close/>
              </a:path>
              <a:path w="485140" h="588644">
                <a:moveTo>
                  <a:pt x="247916" y="391833"/>
                </a:moveTo>
                <a:lnTo>
                  <a:pt x="246938" y="391261"/>
                </a:lnTo>
                <a:lnTo>
                  <a:pt x="245198" y="391680"/>
                </a:lnTo>
                <a:lnTo>
                  <a:pt x="245910" y="394843"/>
                </a:lnTo>
                <a:lnTo>
                  <a:pt x="247916" y="391833"/>
                </a:lnTo>
                <a:close/>
              </a:path>
              <a:path w="485140" h="588644">
                <a:moveTo>
                  <a:pt x="254520" y="392074"/>
                </a:moveTo>
                <a:lnTo>
                  <a:pt x="254127" y="392049"/>
                </a:lnTo>
                <a:lnTo>
                  <a:pt x="253644" y="392150"/>
                </a:lnTo>
                <a:lnTo>
                  <a:pt x="253212" y="392201"/>
                </a:lnTo>
                <a:lnTo>
                  <a:pt x="253238" y="392455"/>
                </a:lnTo>
                <a:lnTo>
                  <a:pt x="253314" y="392582"/>
                </a:lnTo>
                <a:lnTo>
                  <a:pt x="253326" y="392887"/>
                </a:lnTo>
                <a:lnTo>
                  <a:pt x="253784" y="392620"/>
                </a:lnTo>
                <a:lnTo>
                  <a:pt x="254139" y="392341"/>
                </a:lnTo>
                <a:lnTo>
                  <a:pt x="254520" y="392074"/>
                </a:lnTo>
                <a:close/>
              </a:path>
              <a:path w="485140" h="588644">
                <a:moveTo>
                  <a:pt x="258457" y="397865"/>
                </a:moveTo>
                <a:lnTo>
                  <a:pt x="255765" y="397510"/>
                </a:lnTo>
                <a:lnTo>
                  <a:pt x="258381" y="398170"/>
                </a:lnTo>
                <a:lnTo>
                  <a:pt x="258457" y="397865"/>
                </a:lnTo>
                <a:close/>
              </a:path>
              <a:path w="485140" h="588644">
                <a:moveTo>
                  <a:pt x="258699" y="287947"/>
                </a:moveTo>
                <a:lnTo>
                  <a:pt x="253187" y="282790"/>
                </a:lnTo>
                <a:lnTo>
                  <a:pt x="248285" y="281774"/>
                </a:lnTo>
                <a:lnTo>
                  <a:pt x="243598" y="283692"/>
                </a:lnTo>
                <a:lnTo>
                  <a:pt x="242658" y="284403"/>
                </a:lnTo>
                <a:lnTo>
                  <a:pt x="247434" y="288505"/>
                </a:lnTo>
                <a:lnTo>
                  <a:pt x="248500" y="291846"/>
                </a:lnTo>
                <a:lnTo>
                  <a:pt x="247027" y="284403"/>
                </a:lnTo>
                <a:lnTo>
                  <a:pt x="253428" y="288544"/>
                </a:lnTo>
                <a:lnTo>
                  <a:pt x="256654" y="287477"/>
                </a:lnTo>
                <a:lnTo>
                  <a:pt x="253771" y="291261"/>
                </a:lnTo>
                <a:lnTo>
                  <a:pt x="258699" y="287947"/>
                </a:lnTo>
                <a:close/>
              </a:path>
              <a:path w="485140" h="588644">
                <a:moveTo>
                  <a:pt x="259613" y="401205"/>
                </a:moveTo>
                <a:lnTo>
                  <a:pt x="258419" y="398246"/>
                </a:lnTo>
                <a:lnTo>
                  <a:pt x="258089" y="401370"/>
                </a:lnTo>
                <a:lnTo>
                  <a:pt x="255041" y="401688"/>
                </a:lnTo>
                <a:lnTo>
                  <a:pt x="253238" y="399122"/>
                </a:lnTo>
                <a:lnTo>
                  <a:pt x="254546" y="403809"/>
                </a:lnTo>
                <a:lnTo>
                  <a:pt x="257911" y="402069"/>
                </a:lnTo>
                <a:lnTo>
                  <a:pt x="259613" y="401205"/>
                </a:lnTo>
                <a:close/>
              </a:path>
              <a:path w="485140" h="588644">
                <a:moveTo>
                  <a:pt x="263601" y="377990"/>
                </a:moveTo>
                <a:lnTo>
                  <a:pt x="245338" y="374383"/>
                </a:lnTo>
                <a:lnTo>
                  <a:pt x="244830" y="376504"/>
                </a:lnTo>
                <a:lnTo>
                  <a:pt x="249402" y="377418"/>
                </a:lnTo>
                <a:lnTo>
                  <a:pt x="246392" y="379526"/>
                </a:lnTo>
                <a:lnTo>
                  <a:pt x="250977" y="387248"/>
                </a:lnTo>
                <a:lnTo>
                  <a:pt x="247916" y="391833"/>
                </a:lnTo>
                <a:lnTo>
                  <a:pt x="250304" y="393230"/>
                </a:lnTo>
                <a:lnTo>
                  <a:pt x="245414" y="397167"/>
                </a:lnTo>
                <a:lnTo>
                  <a:pt x="249910" y="396722"/>
                </a:lnTo>
                <a:lnTo>
                  <a:pt x="255689" y="397484"/>
                </a:lnTo>
                <a:lnTo>
                  <a:pt x="254469" y="397179"/>
                </a:lnTo>
                <a:lnTo>
                  <a:pt x="250964" y="396011"/>
                </a:lnTo>
                <a:lnTo>
                  <a:pt x="251002" y="392455"/>
                </a:lnTo>
                <a:lnTo>
                  <a:pt x="251828" y="392252"/>
                </a:lnTo>
                <a:lnTo>
                  <a:pt x="252514" y="392239"/>
                </a:lnTo>
                <a:lnTo>
                  <a:pt x="253212" y="392201"/>
                </a:lnTo>
                <a:lnTo>
                  <a:pt x="252780" y="387438"/>
                </a:lnTo>
                <a:lnTo>
                  <a:pt x="255663" y="387134"/>
                </a:lnTo>
                <a:lnTo>
                  <a:pt x="257187" y="389280"/>
                </a:lnTo>
                <a:lnTo>
                  <a:pt x="256451" y="390690"/>
                </a:lnTo>
                <a:lnTo>
                  <a:pt x="254520" y="392074"/>
                </a:lnTo>
                <a:lnTo>
                  <a:pt x="257505" y="392188"/>
                </a:lnTo>
                <a:lnTo>
                  <a:pt x="262001" y="395427"/>
                </a:lnTo>
                <a:lnTo>
                  <a:pt x="260299" y="392569"/>
                </a:lnTo>
                <a:lnTo>
                  <a:pt x="257175" y="387337"/>
                </a:lnTo>
                <a:lnTo>
                  <a:pt x="255422" y="384390"/>
                </a:lnTo>
                <a:lnTo>
                  <a:pt x="259067" y="383311"/>
                </a:lnTo>
                <a:lnTo>
                  <a:pt x="263601" y="377990"/>
                </a:lnTo>
                <a:close/>
              </a:path>
              <a:path w="485140" h="588644">
                <a:moveTo>
                  <a:pt x="265163" y="301739"/>
                </a:moveTo>
                <a:lnTo>
                  <a:pt x="260286" y="295402"/>
                </a:lnTo>
                <a:lnTo>
                  <a:pt x="256324" y="295846"/>
                </a:lnTo>
                <a:lnTo>
                  <a:pt x="258165" y="299796"/>
                </a:lnTo>
                <a:lnTo>
                  <a:pt x="253441" y="299605"/>
                </a:lnTo>
                <a:lnTo>
                  <a:pt x="251663" y="301879"/>
                </a:lnTo>
                <a:lnTo>
                  <a:pt x="254342" y="301586"/>
                </a:lnTo>
                <a:lnTo>
                  <a:pt x="256578" y="303415"/>
                </a:lnTo>
                <a:lnTo>
                  <a:pt x="259168" y="307949"/>
                </a:lnTo>
                <a:lnTo>
                  <a:pt x="260921" y="305714"/>
                </a:lnTo>
                <a:lnTo>
                  <a:pt x="258495" y="302514"/>
                </a:lnTo>
                <a:lnTo>
                  <a:pt x="261912" y="302831"/>
                </a:lnTo>
                <a:lnTo>
                  <a:pt x="265163" y="301739"/>
                </a:lnTo>
                <a:close/>
              </a:path>
              <a:path w="485140" h="588644">
                <a:moveTo>
                  <a:pt x="266636" y="531736"/>
                </a:moveTo>
                <a:lnTo>
                  <a:pt x="262940" y="530720"/>
                </a:lnTo>
                <a:lnTo>
                  <a:pt x="259613" y="532130"/>
                </a:lnTo>
                <a:lnTo>
                  <a:pt x="257429" y="530567"/>
                </a:lnTo>
                <a:lnTo>
                  <a:pt x="255612" y="529501"/>
                </a:lnTo>
                <a:lnTo>
                  <a:pt x="253390" y="532371"/>
                </a:lnTo>
                <a:lnTo>
                  <a:pt x="256362" y="535520"/>
                </a:lnTo>
                <a:lnTo>
                  <a:pt x="266636" y="531736"/>
                </a:lnTo>
                <a:close/>
              </a:path>
              <a:path w="485140" h="588644">
                <a:moveTo>
                  <a:pt x="271526" y="284975"/>
                </a:moveTo>
                <a:lnTo>
                  <a:pt x="265074" y="281051"/>
                </a:lnTo>
                <a:lnTo>
                  <a:pt x="270992" y="285750"/>
                </a:lnTo>
                <a:lnTo>
                  <a:pt x="271526" y="284975"/>
                </a:lnTo>
                <a:close/>
              </a:path>
              <a:path w="485140" h="588644">
                <a:moveTo>
                  <a:pt x="276110" y="515975"/>
                </a:moveTo>
                <a:lnTo>
                  <a:pt x="275526" y="515226"/>
                </a:lnTo>
                <a:lnTo>
                  <a:pt x="275082" y="514248"/>
                </a:lnTo>
                <a:lnTo>
                  <a:pt x="274916" y="512914"/>
                </a:lnTo>
                <a:lnTo>
                  <a:pt x="274485" y="514438"/>
                </a:lnTo>
                <a:lnTo>
                  <a:pt x="275082" y="515353"/>
                </a:lnTo>
                <a:lnTo>
                  <a:pt x="276110" y="515975"/>
                </a:lnTo>
                <a:close/>
              </a:path>
              <a:path w="485140" h="588644">
                <a:moveTo>
                  <a:pt x="283616" y="525805"/>
                </a:moveTo>
                <a:lnTo>
                  <a:pt x="272503" y="529069"/>
                </a:lnTo>
                <a:lnTo>
                  <a:pt x="279666" y="543483"/>
                </a:lnTo>
                <a:lnTo>
                  <a:pt x="281127" y="540600"/>
                </a:lnTo>
                <a:lnTo>
                  <a:pt x="279971" y="538619"/>
                </a:lnTo>
                <a:lnTo>
                  <a:pt x="283616" y="525805"/>
                </a:lnTo>
                <a:close/>
              </a:path>
              <a:path w="485140" h="588644">
                <a:moveTo>
                  <a:pt x="287324" y="516724"/>
                </a:moveTo>
                <a:lnTo>
                  <a:pt x="279412" y="518007"/>
                </a:lnTo>
                <a:lnTo>
                  <a:pt x="276110" y="515975"/>
                </a:lnTo>
                <a:lnTo>
                  <a:pt x="277876" y="518274"/>
                </a:lnTo>
                <a:lnTo>
                  <a:pt x="280885" y="518502"/>
                </a:lnTo>
                <a:lnTo>
                  <a:pt x="281127" y="520547"/>
                </a:lnTo>
                <a:lnTo>
                  <a:pt x="287324" y="516724"/>
                </a:lnTo>
                <a:close/>
              </a:path>
              <a:path w="485140" h="588644">
                <a:moveTo>
                  <a:pt x="289852" y="267893"/>
                </a:moveTo>
                <a:lnTo>
                  <a:pt x="288086" y="265391"/>
                </a:lnTo>
                <a:lnTo>
                  <a:pt x="287604" y="265366"/>
                </a:lnTo>
                <a:lnTo>
                  <a:pt x="289852" y="267893"/>
                </a:lnTo>
                <a:close/>
              </a:path>
              <a:path w="485140" h="588644">
                <a:moveTo>
                  <a:pt x="292011" y="413461"/>
                </a:moveTo>
                <a:lnTo>
                  <a:pt x="285838" y="412089"/>
                </a:lnTo>
                <a:lnTo>
                  <a:pt x="282473" y="415975"/>
                </a:lnTo>
                <a:lnTo>
                  <a:pt x="286600" y="418465"/>
                </a:lnTo>
                <a:lnTo>
                  <a:pt x="289636" y="416191"/>
                </a:lnTo>
                <a:lnTo>
                  <a:pt x="292011" y="413461"/>
                </a:lnTo>
                <a:close/>
              </a:path>
              <a:path w="485140" h="588644">
                <a:moveTo>
                  <a:pt x="294690" y="414058"/>
                </a:moveTo>
                <a:lnTo>
                  <a:pt x="294398" y="412267"/>
                </a:lnTo>
                <a:lnTo>
                  <a:pt x="292646" y="412737"/>
                </a:lnTo>
                <a:lnTo>
                  <a:pt x="292011" y="413461"/>
                </a:lnTo>
                <a:lnTo>
                  <a:pt x="294690" y="414058"/>
                </a:lnTo>
                <a:close/>
              </a:path>
              <a:path w="485140" h="588644">
                <a:moveTo>
                  <a:pt x="296506" y="382409"/>
                </a:moveTo>
                <a:lnTo>
                  <a:pt x="296024" y="381558"/>
                </a:lnTo>
                <a:lnTo>
                  <a:pt x="295757" y="381711"/>
                </a:lnTo>
                <a:lnTo>
                  <a:pt x="296506" y="382409"/>
                </a:lnTo>
                <a:close/>
              </a:path>
              <a:path w="485140" h="588644">
                <a:moveTo>
                  <a:pt x="296646" y="411657"/>
                </a:moveTo>
                <a:lnTo>
                  <a:pt x="294652" y="407022"/>
                </a:lnTo>
                <a:lnTo>
                  <a:pt x="294500" y="406184"/>
                </a:lnTo>
                <a:lnTo>
                  <a:pt x="294233" y="405498"/>
                </a:lnTo>
                <a:lnTo>
                  <a:pt x="291884" y="401307"/>
                </a:lnTo>
                <a:lnTo>
                  <a:pt x="288429" y="403974"/>
                </a:lnTo>
                <a:lnTo>
                  <a:pt x="293598" y="407276"/>
                </a:lnTo>
                <a:lnTo>
                  <a:pt x="294398" y="412267"/>
                </a:lnTo>
                <a:lnTo>
                  <a:pt x="296646" y="411657"/>
                </a:lnTo>
                <a:close/>
              </a:path>
              <a:path w="485140" h="588644">
                <a:moveTo>
                  <a:pt x="297764" y="354368"/>
                </a:moveTo>
                <a:lnTo>
                  <a:pt x="296113" y="353237"/>
                </a:lnTo>
                <a:lnTo>
                  <a:pt x="293331" y="358584"/>
                </a:lnTo>
                <a:lnTo>
                  <a:pt x="297764" y="354368"/>
                </a:lnTo>
                <a:close/>
              </a:path>
              <a:path w="485140" h="588644">
                <a:moveTo>
                  <a:pt x="298005" y="387070"/>
                </a:moveTo>
                <a:lnTo>
                  <a:pt x="296532" y="385673"/>
                </a:lnTo>
                <a:lnTo>
                  <a:pt x="293598" y="382905"/>
                </a:lnTo>
                <a:lnTo>
                  <a:pt x="294944" y="382155"/>
                </a:lnTo>
                <a:lnTo>
                  <a:pt x="295757" y="381711"/>
                </a:lnTo>
                <a:lnTo>
                  <a:pt x="291414" y="377558"/>
                </a:lnTo>
                <a:lnTo>
                  <a:pt x="283921" y="378320"/>
                </a:lnTo>
                <a:lnTo>
                  <a:pt x="276136" y="379666"/>
                </a:lnTo>
                <a:lnTo>
                  <a:pt x="270141" y="376567"/>
                </a:lnTo>
                <a:lnTo>
                  <a:pt x="267398" y="378269"/>
                </a:lnTo>
                <a:lnTo>
                  <a:pt x="269849" y="380047"/>
                </a:lnTo>
                <a:lnTo>
                  <a:pt x="270205" y="382803"/>
                </a:lnTo>
                <a:lnTo>
                  <a:pt x="264947" y="382676"/>
                </a:lnTo>
                <a:lnTo>
                  <a:pt x="268427" y="386473"/>
                </a:lnTo>
                <a:lnTo>
                  <a:pt x="262940" y="384962"/>
                </a:lnTo>
                <a:lnTo>
                  <a:pt x="267970" y="388556"/>
                </a:lnTo>
                <a:lnTo>
                  <a:pt x="267804" y="387223"/>
                </a:lnTo>
                <a:lnTo>
                  <a:pt x="268439" y="386473"/>
                </a:lnTo>
                <a:lnTo>
                  <a:pt x="269760" y="384924"/>
                </a:lnTo>
                <a:lnTo>
                  <a:pt x="275209" y="388912"/>
                </a:lnTo>
                <a:lnTo>
                  <a:pt x="273646" y="392176"/>
                </a:lnTo>
                <a:lnTo>
                  <a:pt x="272478" y="395020"/>
                </a:lnTo>
                <a:lnTo>
                  <a:pt x="279095" y="397713"/>
                </a:lnTo>
                <a:lnTo>
                  <a:pt x="282181" y="392442"/>
                </a:lnTo>
                <a:lnTo>
                  <a:pt x="281863" y="392252"/>
                </a:lnTo>
                <a:lnTo>
                  <a:pt x="280504" y="391388"/>
                </a:lnTo>
                <a:lnTo>
                  <a:pt x="277495" y="391668"/>
                </a:lnTo>
                <a:lnTo>
                  <a:pt x="277101" y="388924"/>
                </a:lnTo>
                <a:lnTo>
                  <a:pt x="282092" y="388696"/>
                </a:lnTo>
                <a:lnTo>
                  <a:pt x="286080" y="387083"/>
                </a:lnTo>
                <a:lnTo>
                  <a:pt x="287337" y="386575"/>
                </a:lnTo>
                <a:lnTo>
                  <a:pt x="292696" y="385165"/>
                </a:lnTo>
                <a:lnTo>
                  <a:pt x="298005" y="387070"/>
                </a:lnTo>
                <a:close/>
              </a:path>
              <a:path w="485140" h="588644">
                <a:moveTo>
                  <a:pt x="302526" y="377939"/>
                </a:moveTo>
                <a:lnTo>
                  <a:pt x="294360" y="378599"/>
                </a:lnTo>
                <a:lnTo>
                  <a:pt x="296024" y="381558"/>
                </a:lnTo>
                <a:lnTo>
                  <a:pt x="302526" y="377939"/>
                </a:lnTo>
                <a:close/>
              </a:path>
              <a:path w="485140" h="588644">
                <a:moveTo>
                  <a:pt x="309740" y="394766"/>
                </a:moveTo>
                <a:lnTo>
                  <a:pt x="305320" y="395833"/>
                </a:lnTo>
                <a:lnTo>
                  <a:pt x="303187" y="394868"/>
                </a:lnTo>
                <a:lnTo>
                  <a:pt x="303631" y="396633"/>
                </a:lnTo>
                <a:lnTo>
                  <a:pt x="302806" y="398614"/>
                </a:lnTo>
                <a:lnTo>
                  <a:pt x="306692" y="397433"/>
                </a:lnTo>
                <a:lnTo>
                  <a:pt x="309740" y="394766"/>
                </a:lnTo>
                <a:close/>
              </a:path>
              <a:path w="485140" h="588644">
                <a:moveTo>
                  <a:pt x="310146" y="399630"/>
                </a:moveTo>
                <a:lnTo>
                  <a:pt x="309029" y="397751"/>
                </a:lnTo>
                <a:lnTo>
                  <a:pt x="309968" y="399719"/>
                </a:lnTo>
                <a:lnTo>
                  <a:pt x="310146" y="399630"/>
                </a:lnTo>
                <a:close/>
              </a:path>
              <a:path w="485140" h="588644">
                <a:moveTo>
                  <a:pt x="311480" y="402894"/>
                </a:moveTo>
                <a:lnTo>
                  <a:pt x="309968" y="399719"/>
                </a:lnTo>
                <a:lnTo>
                  <a:pt x="307987" y="400685"/>
                </a:lnTo>
                <a:lnTo>
                  <a:pt x="307390" y="401510"/>
                </a:lnTo>
                <a:lnTo>
                  <a:pt x="311480" y="402894"/>
                </a:lnTo>
                <a:close/>
              </a:path>
              <a:path w="485140" h="588644">
                <a:moveTo>
                  <a:pt x="311581" y="265468"/>
                </a:moveTo>
                <a:lnTo>
                  <a:pt x="311340" y="264591"/>
                </a:lnTo>
                <a:lnTo>
                  <a:pt x="310032" y="259715"/>
                </a:lnTo>
                <a:lnTo>
                  <a:pt x="309575" y="258000"/>
                </a:lnTo>
                <a:lnTo>
                  <a:pt x="308902" y="255473"/>
                </a:lnTo>
                <a:lnTo>
                  <a:pt x="302336" y="257035"/>
                </a:lnTo>
                <a:lnTo>
                  <a:pt x="295148" y="255524"/>
                </a:lnTo>
                <a:lnTo>
                  <a:pt x="288124" y="254101"/>
                </a:lnTo>
                <a:lnTo>
                  <a:pt x="282016" y="255993"/>
                </a:lnTo>
                <a:lnTo>
                  <a:pt x="277850" y="253923"/>
                </a:lnTo>
                <a:lnTo>
                  <a:pt x="283552" y="253631"/>
                </a:lnTo>
                <a:lnTo>
                  <a:pt x="281863" y="251142"/>
                </a:lnTo>
                <a:lnTo>
                  <a:pt x="277418" y="251231"/>
                </a:lnTo>
                <a:lnTo>
                  <a:pt x="277482" y="259562"/>
                </a:lnTo>
                <a:lnTo>
                  <a:pt x="271246" y="260642"/>
                </a:lnTo>
                <a:lnTo>
                  <a:pt x="286918" y="262089"/>
                </a:lnTo>
                <a:lnTo>
                  <a:pt x="284835" y="265239"/>
                </a:lnTo>
                <a:lnTo>
                  <a:pt x="287604" y="265366"/>
                </a:lnTo>
                <a:lnTo>
                  <a:pt x="286600" y="264236"/>
                </a:lnTo>
                <a:lnTo>
                  <a:pt x="292684" y="264452"/>
                </a:lnTo>
                <a:lnTo>
                  <a:pt x="298856" y="263867"/>
                </a:lnTo>
                <a:lnTo>
                  <a:pt x="300113" y="263842"/>
                </a:lnTo>
                <a:lnTo>
                  <a:pt x="305155" y="263766"/>
                </a:lnTo>
                <a:lnTo>
                  <a:pt x="311581" y="265468"/>
                </a:lnTo>
                <a:close/>
              </a:path>
              <a:path w="485140" h="588644">
                <a:moveTo>
                  <a:pt x="314502" y="324269"/>
                </a:moveTo>
                <a:lnTo>
                  <a:pt x="308038" y="319824"/>
                </a:lnTo>
                <a:lnTo>
                  <a:pt x="306933" y="321398"/>
                </a:lnTo>
                <a:lnTo>
                  <a:pt x="314502" y="324269"/>
                </a:lnTo>
                <a:close/>
              </a:path>
              <a:path w="485140" h="588644">
                <a:moveTo>
                  <a:pt x="314934" y="413448"/>
                </a:moveTo>
                <a:lnTo>
                  <a:pt x="312305" y="411835"/>
                </a:lnTo>
                <a:lnTo>
                  <a:pt x="312762" y="414515"/>
                </a:lnTo>
                <a:lnTo>
                  <a:pt x="314934" y="413448"/>
                </a:lnTo>
                <a:close/>
              </a:path>
              <a:path w="485140" h="588644">
                <a:moveTo>
                  <a:pt x="318020" y="411949"/>
                </a:moveTo>
                <a:lnTo>
                  <a:pt x="314934" y="413448"/>
                </a:lnTo>
                <a:lnTo>
                  <a:pt x="316725" y="414566"/>
                </a:lnTo>
                <a:lnTo>
                  <a:pt x="318020" y="411949"/>
                </a:lnTo>
                <a:close/>
              </a:path>
              <a:path w="485140" h="588644">
                <a:moveTo>
                  <a:pt x="327444" y="232105"/>
                </a:moveTo>
                <a:lnTo>
                  <a:pt x="327355" y="226453"/>
                </a:lnTo>
                <a:lnTo>
                  <a:pt x="323011" y="226771"/>
                </a:lnTo>
                <a:lnTo>
                  <a:pt x="319189" y="226288"/>
                </a:lnTo>
                <a:lnTo>
                  <a:pt x="321259" y="230035"/>
                </a:lnTo>
                <a:lnTo>
                  <a:pt x="325907" y="231038"/>
                </a:lnTo>
                <a:lnTo>
                  <a:pt x="327444" y="232105"/>
                </a:lnTo>
                <a:close/>
              </a:path>
              <a:path w="485140" h="588644">
                <a:moveTo>
                  <a:pt x="337197" y="225488"/>
                </a:moveTo>
                <a:lnTo>
                  <a:pt x="334822" y="226072"/>
                </a:lnTo>
                <a:lnTo>
                  <a:pt x="336232" y="229260"/>
                </a:lnTo>
                <a:lnTo>
                  <a:pt x="337197" y="225488"/>
                </a:lnTo>
                <a:close/>
              </a:path>
              <a:path w="485140" h="588644">
                <a:moveTo>
                  <a:pt x="341439" y="408000"/>
                </a:moveTo>
                <a:lnTo>
                  <a:pt x="335788" y="407212"/>
                </a:lnTo>
                <a:lnTo>
                  <a:pt x="329285" y="410248"/>
                </a:lnTo>
                <a:lnTo>
                  <a:pt x="323215" y="411365"/>
                </a:lnTo>
                <a:lnTo>
                  <a:pt x="324548" y="406260"/>
                </a:lnTo>
                <a:lnTo>
                  <a:pt x="317614" y="406730"/>
                </a:lnTo>
                <a:lnTo>
                  <a:pt x="319024" y="409943"/>
                </a:lnTo>
                <a:lnTo>
                  <a:pt x="318020" y="411949"/>
                </a:lnTo>
                <a:lnTo>
                  <a:pt x="319278" y="411353"/>
                </a:lnTo>
                <a:lnTo>
                  <a:pt x="321665" y="411619"/>
                </a:lnTo>
                <a:lnTo>
                  <a:pt x="322961" y="418338"/>
                </a:lnTo>
                <a:lnTo>
                  <a:pt x="329374" y="415378"/>
                </a:lnTo>
                <a:lnTo>
                  <a:pt x="336194" y="415163"/>
                </a:lnTo>
                <a:lnTo>
                  <a:pt x="340385" y="414096"/>
                </a:lnTo>
                <a:lnTo>
                  <a:pt x="341020" y="413931"/>
                </a:lnTo>
                <a:lnTo>
                  <a:pt x="341033" y="413727"/>
                </a:lnTo>
                <a:lnTo>
                  <a:pt x="341439" y="408000"/>
                </a:lnTo>
                <a:close/>
              </a:path>
              <a:path w="485140" h="588644">
                <a:moveTo>
                  <a:pt x="342138" y="339445"/>
                </a:moveTo>
                <a:lnTo>
                  <a:pt x="338239" y="338251"/>
                </a:lnTo>
                <a:lnTo>
                  <a:pt x="334098" y="342709"/>
                </a:lnTo>
                <a:lnTo>
                  <a:pt x="328549" y="340487"/>
                </a:lnTo>
                <a:lnTo>
                  <a:pt x="326059" y="335445"/>
                </a:lnTo>
                <a:lnTo>
                  <a:pt x="322770" y="340334"/>
                </a:lnTo>
                <a:lnTo>
                  <a:pt x="315493" y="340131"/>
                </a:lnTo>
                <a:lnTo>
                  <a:pt x="308991" y="344043"/>
                </a:lnTo>
                <a:lnTo>
                  <a:pt x="310222" y="339001"/>
                </a:lnTo>
                <a:lnTo>
                  <a:pt x="304622" y="339915"/>
                </a:lnTo>
                <a:lnTo>
                  <a:pt x="302742" y="337439"/>
                </a:lnTo>
                <a:lnTo>
                  <a:pt x="307594" y="344309"/>
                </a:lnTo>
                <a:lnTo>
                  <a:pt x="303136" y="343674"/>
                </a:lnTo>
                <a:lnTo>
                  <a:pt x="311658" y="347065"/>
                </a:lnTo>
                <a:lnTo>
                  <a:pt x="321017" y="345871"/>
                </a:lnTo>
                <a:lnTo>
                  <a:pt x="330454" y="344093"/>
                </a:lnTo>
                <a:lnTo>
                  <a:pt x="339178" y="345757"/>
                </a:lnTo>
                <a:lnTo>
                  <a:pt x="342138" y="339445"/>
                </a:lnTo>
                <a:close/>
              </a:path>
              <a:path w="485140" h="588644">
                <a:moveTo>
                  <a:pt x="342773" y="177126"/>
                </a:moveTo>
                <a:lnTo>
                  <a:pt x="336207" y="176923"/>
                </a:lnTo>
                <a:lnTo>
                  <a:pt x="339852" y="179489"/>
                </a:lnTo>
                <a:lnTo>
                  <a:pt x="342773" y="177126"/>
                </a:lnTo>
                <a:close/>
              </a:path>
              <a:path w="485140" h="588644">
                <a:moveTo>
                  <a:pt x="348792" y="210934"/>
                </a:moveTo>
                <a:lnTo>
                  <a:pt x="346646" y="210527"/>
                </a:lnTo>
                <a:lnTo>
                  <a:pt x="344157" y="210781"/>
                </a:lnTo>
                <a:lnTo>
                  <a:pt x="343623" y="206959"/>
                </a:lnTo>
                <a:lnTo>
                  <a:pt x="343535" y="211772"/>
                </a:lnTo>
                <a:lnTo>
                  <a:pt x="346697" y="210959"/>
                </a:lnTo>
                <a:lnTo>
                  <a:pt x="348792" y="210934"/>
                </a:lnTo>
                <a:close/>
              </a:path>
              <a:path w="485140" h="588644">
                <a:moveTo>
                  <a:pt x="359816" y="357860"/>
                </a:moveTo>
                <a:lnTo>
                  <a:pt x="356958" y="358571"/>
                </a:lnTo>
                <a:lnTo>
                  <a:pt x="350062" y="354533"/>
                </a:lnTo>
                <a:lnTo>
                  <a:pt x="345325" y="359867"/>
                </a:lnTo>
                <a:lnTo>
                  <a:pt x="349859" y="360210"/>
                </a:lnTo>
                <a:lnTo>
                  <a:pt x="357847" y="359054"/>
                </a:lnTo>
                <a:lnTo>
                  <a:pt x="359816" y="357860"/>
                </a:lnTo>
                <a:close/>
              </a:path>
              <a:path w="485140" h="588644">
                <a:moveTo>
                  <a:pt x="364617" y="225755"/>
                </a:moveTo>
                <a:lnTo>
                  <a:pt x="353263" y="226352"/>
                </a:lnTo>
                <a:lnTo>
                  <a:pt x="354482" y="223837"/>
                </a:lnTo>
                <a:lnTo>
                  <a:pt x="351434" y="222021"/>
                </a:lnTo>
                <a:lnTo>
                  <a:pt x="345744" y="229146"/>
                </a:lnTo>
                <a:lnTo>
                  <a:pt x="345922" y="222669"/>
                </a:lnTo>
                <a:lnTo>
                  <a:pt x="339991" y="224116"/>
                </a:lnTo>
                <a:lnTo>
                  <a:pt x="342646" y="227025"/>
                </a:lnTo>
                <a:lnTo>
                  <a:pt x="339305" y="231317"/>
                </a:lnTo>
                <a:lnTo>
                  <a:pt x="339534" y="234835"/>
                </a:lnTo>
                <a:lnTo>
                  <a:pt x="354380" y="232740"/>
                </a:lnTo>
                <a:lnTo>
                  <a:pt x="360260" y="230733"/>
                </a:lnTo>
                <a:lnTo>
                  <a:pt x="364617" y="225755"/>
                </a:lnTo>
                <a:close/>
              </a:path>
              <a:path w="485140" h="588644">
                <a:moveTo>
                  <a:pt x="366204" y="209499"/>
                </a:moveTo>
                <a:lnTo>
                  <a:pt x="353872" y="210362"/>
                </a:lnTo>
                <a:lnTo>
                  <a:pt x="356133" y="216128"/>
                </a:lnTo>
                <a:lnTo>
                  <a:pt x="360032" y="212115"/>
                </a:lnTo>
                <a:lnTo>
                  <a:pt x="362712" y="212712"/>
                </a:lnTo>
                <a:lnTo>
                  <a:pt x="361188" y="211747"/>
                </a:lnTo>
                <a:lnTo>
                  <a:pt x="366204" y="209499"/>
                </a:lnTo>
                <a:close/>
              </a:path>
              <a:path w="485140" h="588644">
                <a:moveTo>
                  <a:pt x="377050" y="211899"/>
                </a:moveTo>
                <a:lnTo>
                  <a:pt x="373468" y="206540"/>
                </a:lnTo>
                <a:lnTo>
                  <a:pt x="374700" y="210439"/>
                </a:lnTo>
                <a:lnTo>
                  <a:pt x="377050" y="211899"/>
                </a:lnTo>
                <a:close/>
              </a:path>
              <a:path w="485140" h="588644">
                <a:moveTo>
                  <a:pt x="384467" y="211035"/>
                </a:moveTo>
                <a:lnTo>
                  <a:pt x="382866" y="208305"/>
                </a:lnTo>
                <a:lnTo>
                  <a:pt x="383006" y="209016"/>
                </a:lnTo>
                <a:lnTo>
                  <a:pt x="383120" y="209778"/>
                </a:lnTo>
                <a:lnTo>
                  <a:pt x="383679" y="210578"/>
                </a:lnTo>
                <a:lnTo>
                  <a:pt x="381723" y="210464"/>
                </a:lnTo>
                <a:lnTo>
                  <a:pt x="384467" y="211035"/>
                </a:lnTo>
                <a:close/>
              </a:path>
              <a:path w="485140" h="588644">
                <a:moveTo>
                  <a:pt x="387832" y="75107"/>
                </a:moveTo>
                <a:lnTo>
                  <a:pt x="382498" y="76352"/>
                </a:lnTo>
                <a:lnTo>
                  <a:pt x="387057" y="78333"/>
                </a:lnTo>
                <a:lnTo>
                  <a:pt x="387832" y="75107"/>
                </a:lnTo>
                <a:close/>
              </a:path>
              <a:path w="485140" h="588644">
                <a:moveTo>
                  <a:pt x="388137" y="310515"/>
                </a:moveTo>
                <a:lnTo>
                  <a:pt x="387832" y="310070"/>
                </a:lnTo>
                <a:lnTo>
                  <a:pt x="387324" y="310388"/>
                </a:lnTo>
                <a:lnTo>
                  <a:pt x="386702" y="310946"/>
                </a:lnTo>
                <a:lnTo>
                  <a:pt x="386981" y="311048"/>
                </a:lnTo>
                <a:lnTo>
                  <a:pt x="387235" y="311035"/>
                </a:lnTo>
                <a:lnTo>
                  <a:pt x="387515" y="311111"/>
                </a:lnTo>
                <a:lnTo>
                  <a:pt x="388137" y="310515"/>
                </a:lnTo>
                <a:close/>
              </a:path>
              <a:path w="485140" h="588644">
                <a:moveTo>
                  <a:pt x="390131" y="380161"/>
                </a:moveTo>
                <a:lnTo>
                  <a:pt x="387807" y="380212"/>
                </a:lnTo>
                <a:lnTo>
                  <a:pt x="382714" y="372872"/>
                </a:lnTo>
                <a:lnTo>
                  <a:pt x="381584" y="380212"/>
                </a:lnTo>
                <a:lnTo>
                  <a:pt x="386143" y="382701"/>
                </a:lnTo>
                <a:lnTo>
                  <a:pt x="386372" y="380530"/>
                </a:lnTo>
                <a:lnTo>
                  <a:pt x="389585" y="381050"/>
                </a:lnTo>
                <a:lnTo>
                  <a:pt x="390131" y="380161"/>
                </a:lnTo>
                <a:close/>
              </a:path>
              <a:path w="485140" h="588644">
                <a:moveTo>
                  <a:pt x="392201" y="390639"/>
                </a:moveTo>
                <a:lnTo>
                  <a:pt x="389102" y="392252"/>
                </a:lnTo>
                <a:lnTo>
                  <a:pt x="386130" y="394017"/>
                </a:lnTo>
                <a:lnTo>
                  <a:pt x="383451" y="396049"/>
                </a:lnTo>
                <a:lnTo>
                  <a:pt x="381685" y="392684"/>
                </a:lnTo>
                <a:lnTo>
                  <a:pt x="380161" y="389763"/>
                </a:lnTo>
                <a:lnTo>
                  <a:pt x="368528" y="386880"/>
                </a:lnTo>
                <a:lnTo>
                  <a:pt x="372592" y="384479"/>
                </a:lnTo>
                <a:lnTo>
                  <a:pt x="371030" y="381317"/>
                </a:lnTo>
                <a:lnTo>
                  <a:pt x="374802" y="379653"/>
                </a:lnTo>
                <a:lnTo>
                  <a:pt x="381444" y="376720"/>
                </a:lnTo>
                <a:lnTo>
                  <a:pt x="378714" y="375259"/>
                </a:lnTo>
                <a:lnTo>
                  <a:pt x="370217" y="375183"/>
                </a:lnTo>
                <a:lnTo>
                  <a:pt x="371233" y="379171"/>
                </a:lnTo>
                <a:lnTo>
                  <a:pt x="367969" y="378561"/>
                </a:lnTo>
                <a:lnTo>
                  <a:pt x="363766" y="373888"/>
                </a:lnTo>
                <a:lnTo>
                  <a:pt x="360400" y="378917"/>
                </a:lnTo>
                <a:lnTo>
                  <a:pt x="359918" y="383260"/>
                </a:lnTo>
                <a:lnTo>
                  <a:pt x="358508" y="387121"/>
                </a:lnTo>
                <a:lnTo>
                  <a:pt x="353796" y="386803"/>
                </a:lnTo>
                <a:lnTo>
                  <a:pt x="346456" y="387985"/>
                </a:lnTo>
                <a:lnTo>
                  <a:pt x="339344" y="387070"/>
                </a:lnTo>
                <a:lnTo>
                  <a:pt x="332282" y="385635"/>
                </a:lnTo>
                <a:lnTo>
                  <a:pt x="325107" y="385203"/>
                </a:lnTo>
                <a:lnTo>
                  <a:pt x="319976" y="390296"/>
                </a:lnTo>
                <a:lnTo>
                  <a:pt x="316496" y="388099"/>
                </a:lnTo>
                <a:lnTo>
                  <a:pt x="313512" y="396951"/>
                </a:lnTo>
                <a:lnTo>
                  <a:pt x="321119" y="400545"/>
                </a:lnTo>
                <a:lnTo>
                  <a:pt x="317830" y="391350"/>
                </a:lnTo>
                <a:lnTo>
                  <a:pt x="323596" y="397344"/>
                </a:lnTo>
                <a:lnTo>
                  <a:pt x="321132" y="400545"/>
                </a:lnTo>
                <a:lnTo>
                  <a:pt x="319862" y="402158"/>
                </a:lnTo>
                <a:lnTo>
                  <a:pt x="322287" y="402437"/>
                </a:lnTo>
                <a:lnTo>
                  <a:pt x="323773" y="402170"/>
                </a:lnTo>
                <a:lnTo>
                  <a:pt x="325818" y="404622"/>
                </a:lnTo>
                <a:lnTo>
                  <a:pt x="326504" y="402526"/>
                </a:lnTo>
                <a:lnTo>
                  <a:pt x="326745" y="401535"/>
                </a:lnTo>
                <a:lnTo>
                  <a:pt x="326631" y="401281"/>
                </a:lnTo>
                <a:lnTo>
                  <a:pt x="325386" y="398411"/>
                </a:lnTo>
                <a:lnTo>
                  <a:pt x="329552" y="399770"/>
                </a:lnTo>
                <a:lnTo>
                  <a:pt x="331597" y="402691"/>
                </a:lnTo>
                <a:lnTo>
                  <a:pt x="337261" y="403250"/>
                </a:lnTo>
                <a:lnTo>
                  <a:pt x="343598" y="404114"/>
                </a:lnTo>
                <a:lnTo>
                  <a:pt x="347675" y="407949"/>
                </a:lnTo>
                <a:lnTo>
                  <a:pt x="345770" y="404380"/>
                </a:lnTo>
                <a:lnTo>
                  <a:pt x="344995" y="402932"/>
                </a:lnTo>
                <a:lnTo>
                  <a:pt x="352755" y="402551"/>
                </a:lnTo>
                <a:lnTo>
                  <a:pt x="354177" y="402221"/>
                </a:lnTo>
                <a:lnTo>
                  <a:pt x="355765" y="401853"/>
                </a:lnTo>
                <a:lnTo>
                  <a:pt x="358140" y="405536"/>
                </a:lnTo>
                <a:lnTo>
                  <a:pt x="354876" y="404888"/>
                </a:lnTo>
                <a:lnTo>
                  <a:pt x="352183" y="406920"/>
                </a:lnTo>
                <a:lnTo>
                  <a:pt x="356374" y="408076"/>
                </a:lnTo>
                <a:lnTo>
                  <a:pt x="357911" y="407746"/>
                </a:lnTo>
                <a:lnTo>
                  <a:pt x="360768" y="405892"/>
                </a:lnTo>
                <a:lnTo>
                  <a:pt x="364744" y="403301"/>
                </a:lnTo>
                <a:lnTo>
                  <a:pt x="366877" y="408927"/>
                </a:lnTo>
                <a:lnTo>
                  <a:pt x="366737" y="409460"/>
                </a:lnTo>
                <a:lnTo>
                  <a:pt x="365747" y="410845"/>
                </a:lnTo>
                <a:lnTo>
                  <a:pt x="372808" y="413423"/>
                </a:lnTo>
                <a:lnTo>
                  <a:pt x="372643" y="406374"/>
                </a:lnTo>
                <a:lnTo>
                  <a:pt x="375399" y="406539"/>
                </a:lnTo>
                <a:lnTo>
                  <a:pt x="377253" y="407377"/>
                </a:lnTo>
                <a:lnTo>
                  <a:pt x="378714" y="408432"/>
                </a:lnTo>
                <a:lnTo>
                  <a:pt x="379768" y="407123"/>
                </a:lnTo>
                <a:lnTo>
                  <a:pt x="381076" y="405472"/>
                </a:lnTo>
                <a:lnTo>
                  <a:pt x="381254" y="405231"/>
                </a:lnTo>
                <a:lnTo>
                  <a:pt x="383311" y="402602"/>
                </a:lnTo>
                <a:lnTo>
                  <a:pt x="385038" y="400265"/>
                </a:lnTo>
                <a:lnTo>
                  <a:pt x="385546" y="399567"/>
                </a:lnTo>
                <a:lnTo>
                  <a:pt x="385965" y="399046"/>
                </a:lnTo>
                <a:lnTo>
                  <a:pt x="387870" y="396633"/>
                </a:lnTo>
                <a:lnTo>
                  <a:pt x="389978" y="393814"/>
                </a:lnTo>
                <a:lnTo>
                  <a:pt x="392201" y="390639"/>
                </a:lnTo>
                <a:close/>
              </a:path>
              <a:path w="485140" h="588644">
                <a:moveTo>
                  <a:pt x="397078" y="223608"/>
                </a:moveTo>
                <a:lnTo>
                  <a:pt x="391134" y="223494"/>
                </a:lnTo>
                <a:lnTo>
                  <a:pt x="389813" y="219417"/>
                </a:lnTo>
                <a:lnTo>
                  <a:pt x="384327" y="222592"/>
                </a:lnTo>
                <a:lnTo>
                  <a:pt x="386842" y="228257"/>
                </a:lnTo>
                <a:lnTo>
                  <a:pt x="392785" y="224472"/>
                </a:lnTo>
                <a:lnTo>
                  <a:pt x="397078" y="223608"/>
                </a:lnTo>
                <a:close/>
              </a:path>
              <a:path w="485140" h="588644">
                <a:moveTo>
                  <a:pt x="401853" y="70827"/>
                </a:moveTo>
                <a:lnTo>
                  <a:pt x="400443" y="67589"/>
                </a:lnTo>
                <a:lnTo>
                  <a:pt x="399313" y="67475"/>
                </a:lnTo>
                <a:lnTo>
                  <a:pt x="398246" y="68732"/>
                </a:lnTo>
                <a:lnTo>
                  <a:pt x="401853" y="70827"/>
                </a:lnTo>
                <a:close/>
              </a:path>
              <a:path w="485140" h="588644">
                <a:moveTo>
                  <a:pt x="402628" y="55410"/>
                </a:moveTo>
                <a:lnTo>
                  <a:pt x="398272" y="52857"/>
                </a:lnTo>
                <a:lnTo>
                  <a:pt x="401421" y="57454"/>
                </a:lnTo>
                <a:lnTo>
                  <a:pt x="400189" y="59550"/>
                </a:lnTo>
                <a:lnTo>
                  <a:pt x="402361" y="60782"/>
                </a:lnTo>
                <a:lnTo>
                  <a:pt x="402310" y="57061"/>
                </a:lnTo>
                <a:lnTo>
                  <a:pt x="402628" y="55410"/>
                </a:lnTo>
                <a:close/>
              </a:path>
              <a:path w="485140" h="588644">
                <a:moveTo>
                  <a:pt x="403313" y="67906"/>
                </a:moveTo>
                <a:lnTo>
                  <a:pt x="403212" y="67754"/>
                </a:lnTo>
                <a:lnTo>
                  <a:pt x="400215" y="67056"/>
                </a:lnTo>
                <a:lnTo>
                  <a:pt x="400443" y="67589"/>
                </a:lnTo>
                <a:lnTo>
                  <a:pt x="403313" y="67906"/>
                </a:lnTo>
                <a:close/>
              </a:path>
              <a:path w="485140" h="588644">
                <a:moveTo>
                  <a:pt x="405663" y="68338"/>
                </a:moveTo>
                <a:lnTo>
                  <a:pt x="401459" y="64985"/>
                </a:lnTo>
                <a:lnTo>
                  <a:pt x="403212" y="67754"/>
                </a:lnTo>
                <a:lnTo>
                  <a:pt x="405663" y="68338"/>
                </a:lnTo>
                <a:close/>
              </a:path>
              <a:path w="485140" h="588644">
                <a:moveTo>
                  <a:pt x="413486" y="22517"/>
                </a:moveTo>
                <a:lnTo>
                  <a:pt x="408076" y="16852"/>
                </a:lnTo>
                <a:lnTo>
                  <a:pt x="409194" y="20167"/>
                </a:lnTo>
                <a:lnTo>
                  <a:pt x="407174" y="18122"/>
                </a:lnTo>
                <a:lnTo>
                  <a:pt x="406361" y="18542"/>
                </a:lnTo>
                <a:lnTo>
                  <a:pt x="407466" y="21869"/>
                </a:lnTo>
                <a:lnTo>
                  <a:pt x="413486" y="22517"/>
                </a:lnTo>
                <a:close/>
              </a:path>
              <a:path w="485140" h="588644">
                <a:moveTo>
                  <a:pt x="413639" y="11899"/>
                </a:moveTo>
                <a:lnTo>
                  <a:pt x="410476" y="9321"/>
                </a:lnTo>
                <a:lnTo>
                  <a:pt x="411480" y="11315"/>
                </a:lnTo>
                <a:lnTo>
                  <a:pt x="412584" y="11823"/>
                </a:lnTo>
                <a:lnTo>
                  <a:pt x="413639" y="11899"/>
                </a:lnTo>
                <a:close/>
              </a:path>
              <a:path w="485140" h="588644">
                <a:moveTo>
                  <a:pt x="414172" y="52311"/>
                </a:moveTo>
                <a:lnTo>
                  <a:pt x="413029" y="52235"/>
                </a:lnTo>
                <a:lnTo>
                  <a:pt x="413448" y="54305"/>
                </a:lnTo>
                <a:lnTo>
                  <a:pt x="414172" y="52311"/>
                </a:lnTo>
                <a:close/>
              </a:path>
              <a:path w="485140" h="588644">
                <a:moveTo>
                  <a:pt x="415582" y="50393"/>
                </a:moveTo>
                <a:lnTo>
                  <a:pt x="415086" y="49796"/>
                </a:lnTo>
                <a:lnTo>
                  <a:pt x="414172" y="52311"/>
                </a:lnTo>
                <a:lnTo>
                  <a:pt x="414693" y="52336"/>
                </a:lnTo>
                <a:lnTo>
                  <a:pt x="415582" y="50393"/>
                </a:lnTo>
                <a:close/>
              </a:path>
              <a:path w="485140" h="588644">
                <a:moveTo>
                  <a:pt x="417715" y="52997"/>
                </a:moveTo>
                <a:lnTo>
                  <a:pt x="417055" y="47104"/>
                </a:lnTo>
                <a:lnTo>
                  <a:pt x="415582" y="50393"/>
                </a:lnTo>
                <a:lnTo>
                  <a:pt x="417715" y="52997"/>
                </a:lnTo>
                <a:close/>
              </a:path>
              <a:path w="485140" h="588644">
                <a:moveTo>
                  <a:pt x="419950" y="19837"/>
                </a:moveTo>
                <a:lnTo>
                  <a:pt x="418960" y="14909"/>
                </a:lnTo>
                <a:lnTo>
                  <a:pt x="417944" y="10210"/>
                </a:lnTo>
                <a:lnTo>
                  <a:pt x="415848" y="12026"/>
                </a:lnTo>
                <a:lnTo>
                  <a:pt x="413639" y="11899"/>
                </a:lnTo>
                <a:lnTo>
                  <a:pt x="417449" y="14973"/>
                </a:lnTo>
                <a:lnTo>
                  <a:pt x="416534" y="16217"/>
                </a:lnTo>
                <a:lnTo>
                  <a:pt x="416064" y="20383"/>
                </a:lnTo>
                <a:lnTo>
                  <a:pt x="416458" y="17056"/>
                </a:lnTo>
                <a:lnTo>
                  <a:pt x="419950" y="19837"/>
                </a:lnTo>
                <a:close/>
              </a:path>
              <a:path w="485140" h="588644">
                <a:moveTo>
                  <a:pt x="422732" y="67691"/>
                </a:moveTo>
                <a:lnTo>
                  <a:pt x="419468" y="65913"/>
                </a:lnTo>
                <a:lnTo>
                  <a:pt x="420319" y="70053"/>
                </a:lnTo>
                <a:lnTo>
                  <a:pt x="422732" y="67691"/>
                </a:lnTo>
                <a:close/>
              </a:path>
              <a:path w="485140" h="588644">
                <a:moveTo>
                  <a:pt x="423125" y="53962"/>
                </a:moveTo>
                <a:lnTo>
                  <a:pt x="422300" y="52984"/>
                </a:lnTo>
                <a:lnTo>
                  <a:pt x="421741" y="52285"/>
                </a:lnTo>
                <a:lnTo>
                  <a:pt x="421195" y="51574"/>
                </a:lnTo>
                <a:lnTo>
                  <a:pt x="421449" y="52374"/>
                </a:lnTo>
                <a:lnTo>
                  <a:pt x="421957" y="53174"/>
                </a:lnTo>
                <a:lnTo>
                  <a:pt x="423125" y="53962"/>
                </a:lnTo>
                <a:close/>
              </a:path>
              <a:path w="485140" h="588644">
                <a:moveTo>
                  <a:pt x="423354" y="67094"/>
                </a:moveTo>
                <a:lnTo>
                  <a:pt x="422732" y="67691"/>
                </a:lnTo>
                <a:lnTo>
                  <a:pt x="423227" y="67957"/>
                </a:lnTo>
                <a:lnTo>
                  <a:pt x="423354" y="67094"/>
                </a:lnTo>
                <a:close/>
              </a:path>
              <a:path w="485140" h="588644">
                <a:moveTo>
                  <a:pt x="424561" y="45593"/>
                </a:moveTo>
                <a:lnTo>
                  <a:pt x="422198" y="44335"/>
                </a:lnTo>
                <a:lnTo>
                  <a:pt x="419188" y="47828"/>
                </a:lnTo>
                <a:lnTo>
                  <a:pt x="419112" y="48882"/>
                </a:lnTo>
                <a:lnTo>
                  <a:pt x="421195" y="51574"/>
                </a:lnTo>
                <a:lnTo>
                  <a:pt x="420204" y="48488"/>
                </a:lnTo>
                <a:lnTo>
                  <a:pt x="424561" y="45593"/>
                </a:lnTo>
                <a:close/>
              </a:path>
              <a:path w="485140" h="588644">
                <a:moveTo>
                  <a:pt x="427621" y="50825"/>
                </a:moveTo>
                <a:lnTo>
                  <a:pt x="425919" y="48793"/>
                </a:lnTo>
                <a:lnTo>
                  <a:pt x="423900" y="48869"/>
                </a:lnTo>
                <a:lnTo>
                  <a:pt x="424992" y="52184"/>
                </a:lnTo>
                <a:lnTo>
                  <a:pt x="427621" y="50825"/>
                </a:lnTo>
                <a:close/>
              </a:path>
              <a:path w="485140" h="588644">
                <a:moveTo>
                  <a:pt x="428472" y="44907"/>
                </a:moveTo>
                <a:lnTo>
                  <a:pt x="424510" y="44640"/>
                </a:lnTo>
                <a:lnTo>
                  <a:pt x="426402" y="46443"/>
                </a:lnTo>
                <a:lnTo>
                  <a:pt x="428472" y="44907"/>
                </a:lnTo>
                <a:close/>
              </a:path>
              <a:path w="485140" h="588644">
                <a:moveTo>
                  <a:pt x="428739" y="48679"/>
                </a:moveTo>
                <a:lnTo>
                  <a:pt x="426402" y="46443"/>
                </a:lnTo>
                <a:lnTo>
                  <a:pt x="424903" y="47574"/>
                </a:lnTo>
                <a:lnTo>
                  <a:pt x="425919" y="48793"/>
                </a:lnTo>
                <a:lnTo>
                  <a:pt x="428739" y="48679"/>
                </a:lnTo>
                <a:close/>
              </a:path>
              <a:path w="485140" h="588644">
                <a:moveTo>
                  <a:pt x="433895" y="12395"/>
                </a:moveTo>
                <a:lnTo>
                  <a:pt x="428967" y="9105"/>
                </a:lnTo>
                <a:lnTo>
                  <a:pt x="433057" y="3302"/>
                </a:lnTo>
                <a:lnTo>
                  <a:pt x="429475" y="2438"/>
                </a:lnTo>
                <a:lnTo>
                  <a:pt x="425996" y="6527"/>
                </a:lnTo>
                <a:lnTo>
                  <a:pt x="425818" y="6781"/>
                </a:lnTo>
                <a:lnTo>
                  <a:pt x="428002" y="9334"/>
                </a:lnTo>
                <a:lnTo>
                  <a:pt x="428599" y="11379"/>
                </a:lnTo>
                <a:lnTo>
                  <a:pt x="426173" y="12700"/>
                </a:lnTo>
                <a:lnTo>
                  <a:pt x="432803" y="16154"/>
                </a:lnTo>
                <a:lnTo>
                  <a:pt x="433895" y="12395"/>
                </a:lnTo>
                <a:close/>
              </a:path>
              <a:path w="485140" h="588644">
                <a:moveTo>
                  <a:pt x="436575" y="237490"/>
                </a:moveTo>
                <a:lnTo>
                  <a:pt x="435470" y="236956"/>
                </a:lnTo>
                <a:lnTo>
                  <a:pt x="435368" y="237477"/>
                </a:lnTo>
                <a:lnTo>
                  <a:pt x="435546" y="238366"/>
                </a:lnTo>
                <a:lnTo>
                  <a:pt x="436041" y="238099"/>
                </a:lnTo>
                <a:lnTo>
                  <a:pt x="436448" y="237807"/>
                </a:lnTo>
                <a:lnTo>
                  <a:pt x="436575" y="237490"/>
                </a:lnTo>
                <a:close/>
              </a:path>
              <a:path w="485140" h="588644">
                <a:moveTo>
                  <a:pt x="437426" y="243751"/>
                </a:moveTo>
                <a:lnTo>
                  <a:pt x="435876" y="240220"/>
                </a:lnTo>
                <a:lnTo>
                  <a:pt x="435546" y="238366"/>
                </a:lnTo>
                <a:lnTo>
                  <a:pt x="433247" y="239649"/>
                </a:lnTo>
                <a:lnTo>
                  <a:pt x="428472" y="240830"/>
                </a:lnTo>
                <a:lnTo>
                  <a:pt x="434060" y="243522"/>
                </a:lnTo>
                <a:lnTo>
                  <a:pt x="437426" y="243751"/>
                </a:lnTo>
                <a:close/>
              </a:path>
              <a:path w="485140" h="588644">
                <a:moveTo>
                  <a:pt x="438683" y="24244"/>
                </a:moveTo>
                <a:lnTo>
                  <a:pt x="434225" y="24739"/>
                </a:lnTo>
                <a:lnTo>
                  <a:pt x="435140" y="25755"/>
                </a:lnTo>
                <a:lnTo>
                  <a:pt x="436105" y="27038"/>
                </a:lnTo>
                <a:lnTo>
                  <a:pt x="437222" y="28194"/>
                </a:lnTo>
                <a:lnTo>
                  <a:pt x="435991" y="26085"/>
                </a:lnTo>
                <a:lnTo>
                  <a:pt x="438683" y="24244"/>
                </a:lnTo>
                <a:close/>
              </a:path>
              <a:path w="485140" h="588644">
                <a:moveTo>
                  <a:pt x="444639" y="144322"/>
                </a:moveTo>
                <a:lnTo>
                  <a:pt x="437159" y="141617"/>
                </a:lnTo>
                <a:lnTo>
                  <a:pt x="440524" y="149174"/>
                </a:lnTo>
                <a:lnTo>
                  <a:pt x="431457" y="145719"/>
                </a:lnTo>
                <a:lnTo>
                  <a:pt x="430212" y="147027"/>
                </a:lnTo>
                <a:lnTo>
                  <a:pt x="435432" y="147675"/>
                </a:lnTo>
                <a:lnTo>
                  <a:pt x="442988" y="150355"/>
                </a:lnTo>
                <a:lnTo>
                  <a:pt x="444639" y="144322"/>
                </a:lnTo>
                <a:close/>
              </a:path>
              <a:path w="485140" h="588644">
                <a:moveTo>
                  <a:pt x="454329" y="181419"/>
                </a:moveTo>
                <a:lnTo>
                  <a:pt x="449643" y="178257"/>
                </a:lnTo>
                <a:lnTo>
                  <a:pt x="450773" y="180759"/>
                </a:lnTo>
                <a:lnTo>
                  <a:pt x="454329" y="181419"/>
                </a:lnTo>
                <a:close/>
              </a:path>
              <a:path w="485140" h="588644">
                <a:moveTo>
                  <a:pt x="457962" y="179057"/>
                </a:moveTo>
                <a:lnTo>
                  <a:pt x="456006" y="174752"/>
                </a:lnTo>
                <a:lnTo>
                  <a:pt x="454558" y="174548"/>
                </a:lnTo>
                <a:lnTo>
                  <a:pt x="457962" y="179057"/>
                </a:lnTo>
                <a:close/>
              </a:path>
              <a:path w="485140" h="588644">
                <a:moveTo>
                  <a:pt x="460095" y="175336"/>
                </a:moveTo>
                <a:lnTo>
                  <a:pt x="460082" y="175069"/>
                </a:lnTo>
                <a:lnTo>
                  <a:pt x="455104" y="172796"/>
                </a:lnTo>
                <a:lnTo>
                  <a:pt x="456006" y="174752"/>
                </a:lnTo>
                <a:lnTo>
                  <a:pt x="460095" y="175336"/>
                </a:lnTo>
                <a:close/>
              </a:path>
              <a:path w="485140" h="588644">
                <a:moveTo>
                  <a:pt x="462699" y="148844"/>
                </a:moveTo>
                <a:lnTo>
                  <a:pt x="458800" y="150139"/>
                </a:lnTo>
                <a:lnTo>
                  <a:pt x="454647" y="148958"/>
                </a:lnTo>
                <a:lnTo>
                  <a:pt x="450672" y="148361"/>
                </a:lnTo>
                <a:lnTo>
                  <a:pt x="447281" y="151422"/>
                </a:lnTo>
                <a:lnTo>
                  <a:pt x="452081" y="150812"/>
                </a:lnTo>
                <a:lnTo>
                  <a:pt x="450303" y="153860"/>
                </a:lnTo>
                <a:lnTo>
                  <a:pt x="454621" y="154940"/>
                </a:lnTo>
                <a:lnTo>
                  <a:pt x="457593" y="154343"/>
                </a:lnTo>
                <a:lnTo>
                  <a:pt x="459613" y="152438"/>
                </a:lnTo>
                <a:lnTo>
                  <a:pt x="462699" y="148844"/>
                </a:lnTo>
                <a:close/>
              </a:path>
              <a:path w="485140" h="588644">
                <a:moveTo>
                  <a:pt x="462749" y="148805"/>
                </a:moveTo>
                <a:close/>
              </a:path>
              <a:path w="485140" h="588644">
                <a:moveTo>
                  <a:pt x="465201" y="145948"/>
                </a:moveTo>
                <a:lnTo>
                  <a:pt x="463778" y="144373"/>
                </a:lnTo>
                <a:lnTo>
                  <a:pt x="461975" y="140677"/>
                </a:lnTo>
                <a:lnTo>
                  <a:pt x="458914" y="142278"/>
                </a:lnTo>
                <a:lnTo>
                  <a:pt x="457695" y="143738"/>
                </a:lnTo>
                <a:lnTo>
                  <a:pt x="455828" y="143878"/>
                </a:lnTo>
                <a:lnTo>
                  <a:pt x="455371" y="145542"/>
                </a:lnTo>
                <a:lnTo>
                  <a:pt x="457860" y="146735"/>
                </a:lnTo>
                <a:lnTo>
                  <a:pt x="460463" y="146888"/>
                </a:lnTo>
                <a:lnTo>
                  <a:pt x="462737" y="148805"/>
                </a:lnTo>
                <a:lnTo>
                  <a:pt x="465201" y="145948"/>
                </a:lnTo>
                <a:close/>
              </a:path>
              <a:path w="485140" h="588644">
                <a:moveTo>
                  <a:pt x="480415" y="177685"/>
                </a:moveTo>
                <a:lnTo>
                  <a:pt x="480187" y="177660"/>
                </a:lnTo>
                <a:lnTo>
                  <a:pt x="480314" y="177723"/>
                </a:lnTo>
                <a:close/>
              </a:path>
              <a:path w="485140" h="588644">
                <a:moveTo>
                  <a:pt x="483692" y="109829"/>
                </a:moveTo>
                <a:lnTo>
                  <a:pt x="478434" y="104838"/>
                </a:lnTo>
                <a:lnTo>
                  <a:pt x="471855" y="106743"/>
                </a:lnTo>
                <a:lnTo>
                  <a:pt x="470395" y="109867"/>
                </a:lnTo>
                <a:lnTo>
                  <a:pt x="476618" y="109689"/>
                </a:lnTo>
                <a:lnTo>
                  <a:pt x="474967" y="113665"/>
                </a:lnTo>
                <a:lnTo>
                  <a:pt x="479005" y="116789"/>
                </a:lnTo>
                <a:lnTo>
                  <a:pt x="477862" y="113512"/>
                </a:lnTo>
                <a:lnTo>
                  <a:pt x="480339" y="111874"/>
                </a:lnTo>
                <a:lnTo>
                  <a:pt x="479653" y="111937"/>
                </a:lnTo>
                <a:lnTo>
                  <a:pt x="478904" y="111798"/>
                </a:lnTo>
                <a:lnTo>
                  <a:pt x="478129" y="111239"/>
                </a:lnTo>
                <a:lnTo>
                  <a:pt x="476961" y="107962"/>
                </a:lnTo>
                <a:lnTo>
                  <a:pt x="483692" y="109829"/>
                </a:lnTo>
                <a:close/>
              </a:path>
              <a:path w="485140" h="588644">
                <a:moveTo>
                  <a:pt x="484352" y="171094"/>
                </a:moveTo>
                <a:lnTo>
                  <a:pt x="478815" y="170332"/>
                </a:lnTo>
                <a:lnTo>
                  <a:pt x="473075" y="168922"/>
                </a:lnTo>
                <a:lnTo>
                  <a:pt x="468198" y="166890"/>
                </a:lnTo>
                <a:lnTo>
                  <a:pt x="471868" y="170434"/>
                </a:lnTo>
                <a:lnTo>
                  <a:pt x="465772" y="168808"/>
                </a:lnTo>
                <a:lnTo>
                  <a:pt x="464172" y="170992"/>
                </a:lnTo>
                <a:lnTo>
                  <a:pt x="462597" y="167665"/>
                </a:lnTo>
                <a:lnTo>
                  <a:pt x="461213" y="164757"/>
                </a:lnTo>
                <a:lnTo>
                  <a:pt x="460463" y="167373"/>
                </a:lnTo>
                <a:lnTo>
                  <a:pt x="456882" y="166712"/>
                </a:lnTo>
                <a:lnTo>
                  <a:pt x="454634" y="164706"/>
                </a:lnTo>
                <a:lnTo>
                  <a:pt x="455790" y="167208"/>
                </a:lnTo>
                <a:lnTo>
                  <a:pt x="460971" y="175463"/>
                </a:lnTo>
                <a:lnTo>
                  <a:pt x="460095" y="175336"/>
                </a:lnTo>
                <a:lnTo>
                  <a:pt x="460146" y="177558"/>
                </a:lnTo>
                <a:lnTo>
                  <a:pt x="460044" y="178396"/>
                </a:lnTo>
                <a:lnTo>
                  <a:pt x="459054" y="181571"/>
                </a:lnTo>
                <a:lnTo>
                  <a:pt x="463296" y="183413"/>
                </a:lnTo>
                <a:lnTo>
                  <a:pt x="468731" y="181622"/>
                </a:lnTo>
                <a:lnTo>
                  <a:pt x="471360" y="179044"/>
                </a:lnTo>
                <a:lnTo>
                  <a:pt x="477481" y="182702"/>
                </a:lnTo>
                <a:lnTo>
                  <a:pt x="477558" y="182575"/>
                </a:lnTo>
                <a:lnTo>
                  <a:pt x="474433" y="180301"/>
                </a:lnTo>
                <a:lnTo>
                  <a:pt x="473481" y="179324"/>
                </a:lnTo>
                <a:lnTo>
                  <a:pt x="471347" y="177152"/>
                </a:lnTo>
                <a:lnTo>
                  <a:pt x="472808" y="177038"/>
                </a:lnTo>
                <a:lnTo>
                  <a:pt x="477647" y="176657"/>
                </a:lnTo>
                <a:lnTo>
                  <a:pt x="476516" y="176225"/>
                </a:lnTo>
                <a:lnTo>
                  <a:pt x="479145" y="175641"/>
                </a:lnTo>
                <a:lnTo>
                  <a:pt x="480441" y="175806"/>
                </a:lnTo>
                <a:lnTo>
                  <a:pt x="481457" y="175945"/>
                </a:lnTo>
                <a:lnTo>
                  <a:pt x="482104" y="174828"/>
                </a:lnTo>
                <a:lnTo>
                  <a:pt x="482879" y="173482"/>
                </a:lnTo>
                <a:lnTo>
                  <a:pt x="483793" y="172008"/>
                </a:lnTo>
                <a:lnTo>
                  <a:pt x="484035" y="171589"/>
                </a:lnTo>
                <a:lnTo>
                  <a:pt x="484352" y="171094"/>
                </a:lnTo>
                <a:close/>
              </a:path>
              <a:path w="485140" h="588644">
                <a:moveTo>
                  <a:pt x="484416" y="111061"/>
                </a:moveTo>
                <a:lnTo>
                  <a:pt x="484162" y="110045"/>
                </a:lnTo>
                <a:lnTo>
                  <a:pt x="483387" y="110604"/>
                </a:lnTo>
                <a:lnTo>
                  <a:pt x="482307" y="111175"/>
                </a:lnTo>
                <a:lnTo>
                  <a:pt x="482917" y="111086"/>
                </a:lnTo>
                <a:lnTo>
                  <a:pt x="483577" y="111010"/>
                </a:lnTo>
                <a:lnTo>
                  <a:pt x="484416" y="111061"/>
                </a:lnTo>
                <a:close/>
              </a:path>
              <a:path w="485140" h="588644">
                <a:moveTo>
                  <a:pt x="484911" y="15913"/>
                </a:moveTo>
                <a:lnTo>
                  <a:pt x="483438" y="9359"/>
                </a:lnTo>
                <a:lnTo>
                  <a:pt x="478091" y="2209"/>
                </a:lnTo>
                <a:lnTo>
                  <a:pt x="481177" y="0"/>
                </a:lnTo>
                <a:lnTo>
                  <a:pt x="472008" y="1485"/>
                </a:lnTo>
                <a:lnTo>
                  <a:pt x="472770" y="1790"/>
                </a:lnTo>
                <a:lnTo>
                  <a:pt x="473506" y="3822"/>
                </a:lnTo>
                <a:lnTo>
                  <a:pt x="474256" y="4927"/>
                </a:lnTo>
                <a:lnTo>
                  <a:pt x="469633" y="8229"/>
                </a:lnTo>
                <a:lnTo>
                  <a:pt x="470293" y="11074"/>
                </a:lnTo>
                <a:lnTo>
                  <a:pt x="474954" y="12128"/>
                </a:lnTo>
                <a:lnTo>
                  <a:pt x="476389" y="15227"/>
                </a:lnTo>
                <a:lnTo>
                  <a:pt x="478028" y="9880"/>
                </a:lnTo>
                <a:lnTo>
                  <a:pt x="484911" y="1591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5" name="bg object 35"/>
          <p:cNvSpPr/>
          <p:nvPr/>
        </p:nvSpPr>
        <p:spPr>
          <a:xfrm>
            <a:off x="11599580" y="1966444"/>
            <a:ext cx="361117" cy="531587"/>
          </a:xfrm>
          <a:custGeom>
            <a:avLst/>
            <a:gdLst/>
            <a:ahLst/>
            <a:cxnLst/>
            <a:rect l="l" t="t" r="r" b="b"/>
            <a:pathLst>
              <a:path w="266700" h="558164">
                <a:moveTo>
                  <a:pt x="5664" y="556780"/>
                </a:moveTo>
                <a:lnTo>
                  <a:pt x="2425" y="552310"/>
                </a:lnTo>
                <a:lnTo>
                  <a:pt x="0" y="554621"/>
                </a:lnTo>
                <a:lnTo>
                  <a:pt x="177" y="555967"/>
                </a:lnTo>
                <a:lnTo>
                  <a:pt x="1130" y="556552"/>
                </a:lnTo>
                <a:lnTo>
                  <a:pt x="3136" y="557733"/>
                </a:lnTo>
                <a:lnTo>
                  <a:pt x="5664" y="556780"/>
                </a:lnTo>
                <a:close/>
              </a:path>
              <a:path w="266700" h="558164">
                <a:moveTo>
                  <a:pt x="15392" y="535038"/>
                </a:moveTo>
                <a:lnTo>
                  <a:pt x="4279" y="538302"/>
                </a:lnTo>
                <a:lnTo>
                  <a:pt x="11442" y="552716"/>
                </a:lnTo>
                <a:lnTo>
                  <a:pt x="12903" y="549833"/>
                </a:lnTo>
                <a:lnTo>
                  <a:pt x="11747" y="547852"/>
                </a:lnTo>
                <a:lnTo>
                  <a:pt x="15392" y="535038"/>
                </a:lnTo>
                <a:close/>
              </a:path>
              <a:path w="266700" h="558164">
                <a:moveTo>
                  <a:pt x="265341" y="10363"/>
                </a:moveTo>
                <a:lnTo>
                  <a:pt x="262940" y="7175"/>
                </a:lnTo>
                <a:lnTo>
                  <a:pt x="256933" y="0"/>
                </a:lnTo>
                <a:lnTo>
                  <a:pt x="253441" y="4648"/>
                </a:lnTo>
                <a:lnTo>
                  <a:pt x="257479" y="5791"/>
                </a:lnTo>
                <a:lnTo>
                  <a:pt x="257060" y="13246"/>
                </a:lnTo>
                <a:lnTo>
                  <a:pt x="261848" y="13766"/>
                </a:lnTo>
                <a:lnTo>
                  <a:pt x="262559" y="12344"/>
                </a:lnTo>
                <a:lnTo>
                  <a:pt x="261696" y="6896"/>
                </a:lnTo>
                <a:lnTo>
                  <a:pt x="265341" y="10363"/>
                </a:lnTo>
                <a:close/>
              </a:path>
              <a:path w="266700" h="558164">
                <a:moveTo>
                  <a:pt x="266446" y="11836"/>
                </a:moveTo>
                <a:lnTo>
                  <a:pt x="265747" y="10642"/>
                </a:lnTo>
                <a:lnTo>
                  <a:pt x="265544" y="10452"/>
                </a:lnTo>
                <a:lnTo>
                  <a:pt x="265341" y="10363"/>
                </a:lnTo>
                <a:lnTo>
                  <a:pt x="266446" y="11836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6" name="bg object 36"/>
          <p:cNvSpPr/>
          <p:nvPr/>
        </p:nvSpPr>
        <p:spPr>
          <a:xfrm>
            <a:off x="10538137" y="1973327"/>
            <a:ext cx="1405777" cy="1310519"/>
          </a:xfrm>
          <a:custGeom>
            <a:avLst/>
            <a:gdLst/>
            <a:ahLst/>
            <a:cxnLst/>
            <a:rect l="l" t="t" r="r" b="b"/>
            <a:pathLst>
              <a:path w="1038225" h="1376045">
                <a:moveTo>
                  <a:pt x="448792" y="1113904"/>
                </a:moveTo>
                <a:lnTo>
                  <a:pt x="403034" y="1089533"/>
                </a:lnTo>
                <a:lnTo>
                  <a:pt x="363054" y="1063561"/>
                </a:lnTo>
                <a:lnTo>
                  <a:pt x="363791" y="1063091"/>
                </a:lnTo>
                <a:lnTo>
                  <a:pt x="364426" y="1062380"/>
                </a:lnTo>
                <a:lnTo>
                  <a:pt x="385267" y="1004201"/>
                </a:lnTo>
                <a:lnTo>
                  <a:pt x="417410" y="951509"/>
                </a:lnTo>
                <a:lnTo>
                  <a:pt x="420433" y="948182"/>
                </a:lnTo>
                <a:lnTo>
                  <a:pt x="416090" y="944613"/>
                </a:lnTo>
                <a:lnTo>
                  <a:pt x="375183" y="1000036"/>
                </a:lnTo>
                <a:lnTo>
                  <a:pt x="357873" y="1059789"/>
                </a:lnTo>
                <a:lnTo>
                  <a:pt x="346735" y="1051445"/>
                </a:lnTo>
                <a:lnTo>
                  <a:pt x="341236" y="1047153"/>
                </a:lnTo>
                <a:lnTo>
                  <a:pt x="335788" y="1042784"/>
                </a:lnTo>
                <a:lnTo>
                  <a:pt x="335940" y="1041260"/>
                </a:lnTo>
                <a:lnTo>
                  <a:pt x="334797" y="1039634"/>
                </a:lnTo>
                <a:lnTo>
                  <a:pt x="298742" y="1009535"/>
                </a:lnTo>
                <a:lnTo>
                  <a:pt x="264045" y="971016"/>
                </a:lnTo>
                <a:lnTo>
                  <a:pt x="241274" y="942213"/>
                </a:lnTo>
                <a:lnTo>
                  <a:pt x="249415" y="929525"/>
                </a:lnTo>
                <a:lnTo>
                  <a:pt x="258927" y="918006"/>
                </a:lnTo>
                <a:lnTo>
                  <a:pt x="269519" y="907249"/>
                </a:lnTo>
                <a:lnTo>
                  <a:pt x="280898" y="896861"/>
                </a:lnTo>
                <a:lnTo>
                  <a:pt x="284594" y="893584"/>
                </a:lnTo>
                <a:lnTo>
                  <a:pt x="279514" y="889304"/>
                </a:lnTo>
                <a:lnTo>
                  <a:pt x="264858" y="902017"/>
                </a:lnTo>
                <a:lnTo>
                  <a:pt x="253428" y="912710"/>
                </a:lnTo>
                <a:lnTo>
                  <a:pt x="243611" y="924521"/>
                </a:lnTo>
                <a:lnTo>
                  <a:pt x="237566" y="937310"/>
                </a:lnTo>
                <a:lnTo>
                  <a:pt x="225755" y="920953"/>
                </a:lnTo>
                <a:lnTo>
                  <a:pt x="203276" y="887272"/>
                </a:lnTo>
                <a:lnTo>
                  <a:pt x="180327" y="849020"/>
                </a:lnTo>
                <a:lnTo>
                  <a:pt x="146507" y="779792"/>
                </a:lnTo>
                <a:lnTo>
                  <a:pt x="126847" y="730758"/>
                </a:lnTo>
                <a:lnTo>
                  <a:pt x="109829" y="680656"/>
                </a:lnTo>
                <a:lnTo>
                  <a:pt x="95580" y="629361"/>
                </a:lnTo>
                <a:lnTo>
                  <a:pt x="84950" y="576808"/>
                </a:lnTo>
                <a:lnTo>
                  <a:pt x="78803" y="522935"/>
                </a:lnTo>
                <a:lnTo>
                  <a:pt x="77749" y="495554"/>
                </a:lnTo>
                <a:lnTo>
                  <a:pt x="78270" y="467880"/>
                </a:lnTo>
                <a:lnTo>
                  <a:pt x="80860" y="440016"/>
                </a:lnTo>
                <a:lnTo>
                  <a:pt x="85966" y="412051"/>
                </a:lnTo>
                <a:lnTo>
                  <a:pt x="87274" y="406146"/>
                </a:lnTo>
                <a:lnTo>
                  <a:pt x="77838" y="403898"/>
                </a:lnTo>
                <a:lnTo>
                  <a:pt x="76466" y="410032"/>
                </a:lnTo>
                <a:lnTo>
                  <a:pt x="71221" y="438810"/>
                </a:lnTo>
                <a:lnTo>
                  <a:pt x="68580" y="467347"/>
                </a:lnTo>
                <a:lnTo>
                  <a:pt x="68033" y="495592"/>
                </a:lnTo>
                <a:lnTo>
                  <a:pt x="69100" y="523481"/>
                </a:lnTo>
                <a:lnTo>
                  <a:pt x="75323" y="578167"/>
                </a:lnTo>
                <a:lnTo>
                  <a:pt x="86118" y="631355"/>
                </a:lnTo>
                <a:lnTo>
                  <a:pt x="90525" y="648055"/>
                </a:lnTo>
                <a:lnTo>
                  <a:pt x="69875" y="641921"/>
                </a:lnTo>
                <a:lnTo>
                  <a:pt x="48717" y="637781"/>
                </a:lnTo>
                <a:lnTo>
                  <a:pt x="27190" y="636358"/>
                </a:lnTo>
                <a:lnTo>
                  <a:pt x="5410" y="638378"/>
                </a:lnTo>
                <a:lnTo>
                  <a:pt x="0" y="639368"/>
                </a:lnTo>
                <a:lnTo>
                  <a:pt x="292" y="648487"/>
                </a:lnTo>
                <a:lnTo>
                  <a:pt x="5994" y="648284"/>
                </a:lnTo>
                <a:lnTo>
                  <a:pt x="26974" y="648398"/>
                </a:lnTo>
                <a:lnTo>
                  <a:pt x="47599" y="650214"/>
                </a:lnTo>
                <a:lnTo>
                  <a:pt x="67843" y="653897"/>
                </a:lnTo>
                <a:lnTo>
                  <a:pt x="87655" y="659612"/>
                </a:lnTo>
                <a:lnTo>
                  <a:pt x="89979" y="660412"/>
                </a:lnTo>
                <a:lnTo>
                  <a:pt x="91960" y="659879"/>
                </a:lnTo>
                <a:lnTo>
                  <a:pt x="93370" y="658698"/>
                </a:lnTo>
                <a:lnTo>
                  <a:pt x="102565" y="689305"/>
                </a:lnTo>
                <a:lnTo>
                  <a:pt x="112763" y="719442"/>
                </a:lnTo>
                <a:lnTo>
                  <a:pt x="123952" y="749173"/>
                </a:lnTo>
                <a:lnTo>
                  <a:pt x="136131" y="778522"/>
                </a:lnTo>
                <a:lnTo>
                  <a:pt x="116916" y="773823"/>
                </a:lnTo>
                <a:lnTo>
                  <a:pt x="96596" y="771931"/>
                </a:lnTo>
                <a:lnTo>
                  <a:pt x="76136" y="773099"/>
                </a:lnTo>
                <a:lnTo>
                  <a:pt x="56553" y="777595"/>
                </a:lnTo>
                <a:lnTo>
                  <a:pt x="50711" y="779551"/>
                </a:lnTo>
                <a:lnTo>
                  <a:pt x="52285" y="788911"/>
                </a:lnTo>
                <a:lnTo>
                  <a:pt x="58585" y="787895"/>
                </a:lnTo>
                <a:lnTo>
                  <a:pt x="79527" y="785558"/>
                </a:lnTo>
                <a:lnTo>
                  <a:pt x="99847" y="785075"/>
                </a:lnTo>
                <a:lnTo>
                  <a:pt x="120027" y="786180"/>
                </a:lnTo>
                <a:lnTo>
                  <a:pt x="140550" y="788568"/>
                </a:lnTo>
                <a:lnTo>
                  <a:pt x="145415" y="799325"/>
                </a:lnTo>
                <a:lnTo>
                  <a:pt x="150406" y="810044"/>
                </a:lnTo>
                <a:lnTo>
                  <a:pt x="170726" y="849122"/>
                </a:lnTo>
                <a:lnTo>
                  <a:pt x="180987" y="866546"/>
                </a:lnTo>
                <a:lnTo>
                  <a:pt x="149694" y="866025"/>
                </a:lnTo>
                <a:lnTo>
                  <a:pt x="117475" y="870737"/>
                </a:lnTo>
                <a:lnTo>
                  <a:pt x="85331" y="878255"/>
                </a:lnTo>
                <a:lnTo>
                  <a:pt x="54305" y="886167"/>
                </a:lnTo>
                <a:lnTo>
                  <a:pt x="48145" y="887590"/>
                </a:lnTo>
                <a:lnTo>
                  <a:pt x="50063" y="896950"/>
                </a:lnTo>
                <a:lnTo>
                  <a:pt x="56438" y="896620"/>
                </a:lnTo>
                <a:lnTo>
                  <a:pt x="89331" y="891311"/>
                </a:lnTo>
                <a:lnTo>
                  <a:pt x="121805" y="882789"/>
                </a:lnTo>
                <a:lnTo>
                  <a:pt x="154127" y="876020"/>
                </a:lnTo>
                <a:lnTo>
                  <a:pt x="186601" y="875931"/>
                </a:lnTo>
                <a:lnTo>
                  <a:pt x="194640" y="888720"/>
                </a:lnTo>
                <a:lnTo>
                  <a:pt x="202857" y="901344"/>
                </a:lnTo>
                <a:lnTo>
                  <a:pt x="189191" y="900023"/>
                </a:lnTo>
                <a:lnTo>
                  <a:pt x="175323" y="899972"/>
                </a:lnTo>
                <a:lnTo>
                  <a:pt x="161455" y="901649"/>
                </a:lnTo>
                <a:lnTo>
                  <a:pt x="147789" y="905510"/>
                </a:lnTo>
                <a:lnTo>
                  <a:pt x="142875" y="907376"/>
                </a:lnTo>
                <a:lnTo>
                  <a:pt x="144208" y="913853"/>
                </a:lnTo>
                <a:lnTo>
                  <a:pt x="149491" y="913066"/>
                </a:lnTo>
                <a:lnTo>
                  <a:pt x="164363" y="911186"/>
                </a:lnTo>
                <a:lnTo>
                  <a:pt x="179095" y="909967"/>
                </a:lnTo>
                <a:lnTo>
                  <a:pt x="193802" y="909459"/>
                </a:lnTo>
                <a:lnTo>
                  <a:pt x="208534" y="909726"/>
                </a:lnTo>
                <a:lnTo>
                  <a:pt x="225069" y="933335"/>
                </a:lnTo>
                <a:lnTo>
                  <a:pt x="242277" y="956360"/>
                </a:lnTo>
                <a:lnTo>
                  <a:pt x="278803" y="1000671"/>
                </a:lnTo>
                <a:lnTo>
                  <a:pt x="308940" y="1032014"/>
                </a:lnTo>
                <a:lnTo>
                  <a:pt x="319417" y="1042073"/>
                </a:lnTo>
                <a:lnTo>
                  <a:pt x="292811" y="1048435"/>
                </a:lnTo>
                <a:lnTo>
                  <a:pt x="266547" y="1057744"/>
                </a:lnTo>
                <a:lnTo>
                  <a:pt x="241363" y="1070013"/>
                </a:lnTo>
                <a:lnTo>
                  <a:pt x="217982" y="1085291"/>
                </a:lnTo>
                <a:lnTo>
                  <a:pt x="214210" y="1088085"/>
                </a:lnTo>
                <a:lnTo>
                  <a:pt x="218071" y="1094651"/>
                </a:lnTo>
                <a:lnTo>
                  <a:pt x="247650" y="1078712"/>
                </a:lnTo>
                <a:lnTo>
                  <a:pt x="272643" y="1066063"/>
                </a:lnTo>
                <a:lnTo>
                  <a:pt x="298094" y="1055255"/>
                </a:lnTo>
                <a:lnTo>
                  <a:pt x="324815" y="1047089"/>
                </a:lnTo>
                <a:lnTo>
                  <a:pt x="351142" y="1069708"/>
                </a:lnTo>
                <a:lnTo>
                  <a:pt x="378828" y="1090155"/>
                </a:lnTo>
                <a:lnTo>
                  <a:pt x="407949" y="1107909"/>
                </a:lnTo>
                <a:lnTo>
                  <a:pt x="438543" y="1122413"/>
                </a:lnTo>
                <a:lnTo>
                  <a:pt x="444017" y="1124750"/>
                </a:lnTo>
                <a:lnTo>
                  <a:pt x="448792" y="1113904"/>
                </a:lnTo>
                <a:close/>
              </a:path>
              <a:path w="1038225" h="1376045">
                <a:moveTo>
                  <a:pt x="667956" y="1367929"/>
                </a:moveTo>
                <a:lnTo>
                  <a:pt x="661543" y="1357058"/>
                </a:lnTo>
                <a:lnTo>
                  <a:pt x="655078" y="1353083"/>
                </a:lnTo>
                <a:lnTo>
                  <a:pt x="649325" y="1348460"/>
                </a:lnTo>
                <a:lnTo>
                  <a:pt x="644258" y="1344231"/>
                </a:lnTo>
                <a:lnTo>
                  <a:pt x="639330" y="1339824"/>
                </a:lnTo>
                <a:lnTo>
                  <a:pt x="634504" y="1335290"/>
                </a:lnTo>
                <a:lnTo>
                  <a:pt x="629742" y="1330706"/>
                </a:lnTo>
                <a:lnTo>
                  <a:pt x="622820" y="1327759"/>
                </a:lnTo>
                <a:lnTo>
                  <a:pt x="617118" y="1330464"/>
                </a:lnTo>
                <a:lnTo>
                  <a:pt x="614743" y="1336548"/>
                </a:lnTo>
                <a:lnTo>
                  <a:pt x="617829" y="1343672"/>
                </a:lnTo>
                <a:lnTo>
                  <a:pt x="647496" y="1370838"/>
                </a:lnTo>
                <a:lnTo>
                  <a:pt x="665734" y="1375486"/>
                </a:lnTo>
                <a:lnTo>
                  <a:pt x="667956" y="1367929"/>
                </a:lnTo>
                <a:close/>
              </a:path>
              <a:path w="1038225" h="1376045">
                <a:moveTo>
                  <a:pt x="685304" y="647509"/>
                </a:moveTo>
                <a:lnTo>
                  <a:pt x="684745" y="639889"/>
                </a:lnTo>
                <a:lnTo>
                  <a:pt x="680961" y="636473"/>
                </a:lnTo>
                <a:lnTo>
                  <a:pt x="675449" y="631482"/>
                </a:lnTo>
                <a:lnTo>
                  <a:pt x="637222" y="615721"/>
                </a:lnTo>
                <a:lnTo>
                  <a:pt x="629640" y="615111"/>
                </a:lnTo>
                <a:lnTo>
                  <a:pt x="624954" y="619887"/>
                </a:lnTo>
                <a:lnTo>
                  <a:pt x="624497" y="626859"/>
                </a:lnTo>
                <a:lnTo>
                  <a:pt x="629666" y="632802"/>
                </a:lnTo>
                <a:lnTo>
                  <a:pt x="641146" y="638911"/>
                </a:lnTo>
                <a:lnTo>
                  <a:pt x="653707" y="644829"/>
                </a:lnTo>
                <a:lnTo>
                  <a:pt x="666648" y="648716"/>
                </a:lnTo>
                <a:lnTo>
                  <a:pt x="679272" y="648728"/>
                </a:lnTo>
                <a:lnTo>
                  <a:pt x="685304" y="647509"/>
                </a:lnTo>
                <a:close/>
              </a:path>
              <a:path w="1038225" h="1376045">
                <a:moveTo>
                  <a:pt x="768502" y="548462"/>
                </a:moveTo>
                <a:lnTo>
                  <a:pt x="722960" y="526478"/>
                </a:lnTo>
                <a:lnTo>
                  <a:pt x="712444" y="523125"/>
                </a:lnTo>
                <a:lnTo>
                  <a:pt x="702233" y="519074"/>
                </a:lnTo>
                <a:lnTo>
                  <a:pt x="682002" y="510362"/>
                </a:lnTo>
                <a:lnTo>
                  <a:pt x="676414" y="508063"/>
                </a:lnTo>
                <a:lnTo>
                  <a:pt x="670598" y="514515"/>
                </a:lnTo>
                <a:lnTo>
                  <a:pt x="675728" y="518947"/>
                </a:lnTo>
                <a:lnTo>
                  <a:pt x="694385" y="531431"/>
                </a:lnTo>
                <a:lnTo>
                  <a:pt x="716178" y="540524"/>
                </a:lnTo>
                <a:lnTo>
                  <a:pt x="739127" y="546176"/>
                </a:lnTo>
                <a:lnTo>
                  <a:pt x="761212" y="548335"/>
                </a:lnTo>
                <a:lnTo>
                  <a:pt x="768502" y="548462"/>
                </a:lnTo>
                <a:close/>
              </a:path>
              <a:path w="1038225" h="1376045">
                <a:moveTo>
                  <a:pt x="772883" y="1281353"/>
                </a:moveTo>
                <a:lnTo>
                  <a:pt x="767016" y="1278445"/>
                </a:lnTo>
                <a:lnTo>
                  <a:pt x="757821" y="1274330"/>
                </a:lnTo>
                <a:lnTo>
                  <a:pt x="748372" y="1270723"/>
                </a:lnTo>
                <a:lnTo>
                  <a:pt x="738835" y="1267294"/>
                </a:lnTo>
                <a:lnTo>
                  <a:pt x="729386" y="1263738"/>
                </a:lnTo>
                <a:lnTo>
                  <a:pt x="719328" y="1259166"/>
                </a:lnTo>
                <a:lnTo>
                  <a:pt x="709676" y="1253921"/>
                </a:lnTo>
                <a:lnTo>
                  <a:pt x="690676" y="1242783"/>
                </a:lnTo>
                <a:lnTo>
                  <a:pt x="685431" y="1239824"/>
                </a:lnTo>
                <a:lnTo>
                  <a:pt x="679284" y="1244892"/>
                </a:lnTo>
                <a:lnTo>
                  <a:pt x="683831" y="1249883"/>
                </a:lnTo>
                <a:lnTo>
                  <a:pt x="700697" y="1264729"/>
                </a:lnTo>
                <a:lnTo>
                  <a:pt x="720991" y="1276731"/>
                </a:lnTo>
                <a:lnTo>
                  <a:pt x="742975" y="1285290"/>
                </a:lnTo>
                <a:lnTo>
                  <a:pt x="764857" y="1289812"/>
                </a:lnTo>
                <a:lnTo>
                  <a:pt x="772261" y="1290624"/>
                </a:lnTo>
                <a:lnTo>
                  <a:pt x="772883" y="1281353"/>
                </a:lnTo>
                <a:close/>
              </a:path>
              <a:path w="1038225" h="1376045">
                <a:moveTo>
                  <a:pt x="838898" y="1059383"/>
                </a:moveTo>
                <a:lnTo>
                  <a:pt x="833628" y="1057554"/>
                </a:lnTo>
                <a:lnTo>
                  <a:pt x="827049" y="1055395"/>
                </a:lnTo>
                <a:lnTo>
                  <a:pt x="820470" y="1053312"/>
                </a:lnTo>
                <a:lnTo>
                  <a:pt x="813943" y="1051090"/>
                </a:lnTo>
                <a:lnTo>
                  <a:pt x="807529" y="1048461"/>
                </a:lnTo>
                <a:lnTo>
                  <a:pt x="800811" y="1045375"/>
                </a:lnTo>
                <a:lnTo>
                  <a:pt x="796429" y="1054531"/>
                </a:lnTo>
                <a:lnTo>
                  <a:pt x="835837" y="1065911"/>
                </a:lnTo>
                <a:lnTo>
                  <a:pt x="838898" y="1059383"/>
                </a:lnTo>
                <a:close/>
              </a:path>
              <a:path w="1038225" h="1376045">
                <a:moveTo>
                  <a:pt x="841717" y="745731"/>
                </a:moveTo>
                <a:lnTo>
                  <a:pt x="837857" y="743648"/>
                </a:lnTo>
                <a:lnTo>
                  <a:pt x="826922" y="740346"/>
                </a:lnTo>
                <a:lnTo>
                  <a:pt x="815022" y="740460"/>
                </a:lnTo>
                <a:lnTo>
                  <a:pt x="803148" y="742581"/>
                </a:lnTo>
                <a:lnTo>
                  <a:pt x="792302" y="745324"/>
                </a:lnTo>
                <a:lnTo>
                  <a:pt x="787958" y="748449"/>
                </a:lnTo>
                <a:lnTo>
                  <a:pt x="788314" y="752792"/>
                </a:lnTo>
                <a:lnTo>
                  <a:pt x="792200" y="756297"/>
                </a:lnTo>
                <a:lnTo>
                  <a:pt x="798487" y="756869"/>
                </a:lnTo>
                <a:lnTo>
                  <a:pt x="804570" y="755459"/>
                </a:lnTo>
                <a:lnTo>
                  <a:pt x="810628" y="754240"/>
                </a:lnTo>
                <a:lnTo>
                  <a:pt x="823582" y="752906"/>
                </a:lnTo>
                <a:lnTo>
                  <a:pt x="830097" y="753630"/>
                </a:lnTo>
                <a:lnTo>
                  <a:pt x="840536" y="751052"/>
                </a:lnTo>
                <a:lnTo>
                  <a:pt x="841717" y="745731"/>
                </a:lnTo>
                <a:close/>
              </a:path>
              <a:path w="1038225" h="1376045">
                <a:moveTo>
                  <a:pt x="842022" y="432739"/>
                </a:moveTo>
                <a:lnTo>
                  <a:pt x="835647" y="427431"/>
                </a:lnTo>
                <a:lnTo>
                  <a:pt x="815289" y="413626"/>
                </a:lnTo>
                <a:lnTo>
                  <a:pt x="792632" y="402424"/>
                </a:lnTo>
                <a:lnTo>
                  <a:pt x="769251" y="392417"/>
                </a:lnTo>
                <a:lnTo>
                  <a:pt x="746721" y="382181"/>
                </a:lnTo>
                <a:lnTo>
                  <a:pt x="740041" y="381520"/>
                </a:lnTo>
                <a:lnTo>
                  <a:pt x="735215" y="385114"/>
                </a:lnTo>
                <a:lnTo>
                  <a:pt x="733971" y="390601"/>
                </a:lnTo>
                <a:lnTo>
                  <a:pt x="737997" y="395630"/>
                </a:lnTo>
                <a:lnTo>
                  <a:pt x="783183" y="420230"/>
                </a:lnTo>
                <a:lnTo>
                  <a:pt x="830376" y="439191"/>
                </a:lnTo>
                <a:lnTo>
                  <a:pt x="838492" y="441426"/>
                </a:lnTo>
                <a:lnTo>
                  <a:pt x="842022" y="432739"/>
                </a:lnTo>
                <a:close/>
              </a:path>
              <a:path w="1038225" h="1376045">
                <a:moveTo>
                  <a:pt x="845642" y="325183"/>
                </a:moveTo>
                <a:lnTo>
                  <a:pt x="840930" y="322249"/>
                </a:lnTo>
                <a:lnTo>
                  <a:pt x="834961" y="318706"/>
                </a:lnTo>
                <a:lnTo>
                  <a:pt x="828954" y="315277"/>
                </a:lnTo>
                <a:lnTo>
                  <a:pt x="823023" y="311708"/>
                </a:lnTo>
                <a:lnTo>
                  <a:pt x="817308" y="307784"/>
                </a:lnTo>
                <a:lnTo>
                  <a:pt x="811428" y="303314"/>
                </a:lnTo>
                <a:lnTo>
                  <a:pt x="804494" y="311937"/>
                </a:lnTo>
                <a:lnTo>
                  <a:pt x="841133" y="330885"/>
                </a:lnTo>
                <a:lnTo>
                  <a:pt x="845642" y="325183"/>
                </a:lnTo>
                <a:close/>
              </a:path>
              <a:path w="1038225" h="1376045">
                <a:moveTo>
                  <a:pt x="851268" y="1168031"/>
                </a:moveTo>
                <a:lnTo>
                  <a:pt x="844423" y="1163332"/>
                </a:lnTo>
                <a:lnTo>
                  <a:pt x="822871" y="1151470"/>
                </a:lnTo>
                <a:lnTo>
                  <a:pt x="799299" y="1142238"/>
                </a:lnTo>
                <a:lnTo>
                  <a:pt x="775182" y="1134071"/>
                </a:lnTo>
                <a:lnTo>
                  <a:pt x="752017" y="1125435"/>
                </a:lnTo>
                <a:lnTo>
                  <a:pt x="745426" y="1125067"/>
                </a:lnTo>
                <a:lnTo>
                  <a:pt x="741108" y="1128522"/>
                </a:lnTo>
                <a:lnTo>
                  <a:pt x="740448" y="1133640"/>
                </a:lnTo>
                <a:lnTo>
                  <a:pt x="744842" y="1138262"/>
                </a:lnTo>
                <a:lnTo>
                  <a:pt x="791425" y="1160170"/>
                </a:lnTo>
                <a:lnTo>
                  <a:pt x="839901" y="1175677"/>
                </a:lnTo>
                <a:lnTo>
                  <a:pt x="848207" y="1177226"/>
                </a:lnTo>
                <a:lnTo>
                  <a:pt x="851268" y="1168031"/>
                </a:lnTo>
                <a:close/>
              </a:path>
              <a:path w="1038225" h="1376045">
                <a:moveTo>
                  <a:pt x="880706" y="389813"/>
                </a:moveTo>
                <a:lnTo>
                  <a:pt x="840409" y="344563"/>
                </a:lnTo>
                <a:lnTo>
                  <a:pt x="789609" y="318617"/>
                </a:lnTo>
                <a:lnTo>
                  <a:pt x="783386" y="316039"/>
                </a:lnTo>
                <a:lnTo>
                  <a:pt x="780021" y="325437"/>
                </a:lnTo>
                <a:lnTo>
                  <a:pt x="786193" y="328129"/>
                </a:lnTo>
                <a:lnTo>
                  <a:pt x="810298" y="340258"/>
                </a:lnTo>
                <a:lnTo>
                  <a:pt x="831773" y="354164"/>
                </a:lnTo>
                <a:lnTo>
                  <a:pt x="851750" y="370243"/>
                </a:lnTo>
                <a:lnTo>
                  <a:pt x="871321" y="388848"/>
                </a:lnTo>
                <a:lnTo>
                  <a:pt x="874852" y="392404"/>
                </a:lnTo>
                <a:lnTo>
                  <a:pt x="880706" y="389813"/>
                </a:lnTo>
                <a:close/>
              </a:path>
              <a:path w="1038225" h="1376045">
                <a:moveTo>
                  <a:pt x="884237" y="912152"/>
                </a:moveTo>
                <a:lnTo>
                  <a:pt x="846378" y="899934"/>
                </a:lnTo>
                <a:lnTo>
                  <a:pt x="830097" y="898067"/>
                </a:lnTo>
                <a:lnTo>
                  <a:pt x="813777" y="895832"/>
                </a:lnTo>
                <a:lnTo>
                  <a:pt x="806843" y="894727"/>
                </a:lnTo>
                <a:lnTo>
                  <a:pt x="806551" y="903871"/>
                </a:lnTo>
                <a:lnTo>
                  <a:pt x="829678" y="907694"/>
                </a:lnTo>
                <a:lnTo>
                  <a:pt x="846048" y="910005"/>
                </a:lnTo>
                <a:lnTo>
                  <a:pt x="862457" y="911618"/>
                </a:lnTo>
                <a:lnTo>
                  <a:pt x="878801" y="912202"/>
                </a:lnTo>
                <a:lnTo>
                  <a:pt x="884237" y="912152"/>
                </a:lnTo>
                <a:close/>
              </a:path>
              <a:path w="1038225" h="1376045">
                <a:moveTo>
                  <a:pt x="884948" y="1002461"/>
                </a:moveTo>
                <a:lnTo>
                  <a:pt x="842708" y="989520"/>
                </a:lnTo>
                <a:lnTo>
                  <a:pt x="804964" y="983234"/>
                </a:lnTo>
                <a:lnTo>
                  <a:pt x="766508" y="980211"/>
                </a:lnTo>
                <a:lnTo>
                  <a:pt x="747369" y="978484"/>
                </a:lnTo>
                <a:lnTo>
                  <a:pt x="728573" y="974877"/>
                </a:lnTo>
                <a:lnTo>
                  <a:pt x="722325" y="973226"/>
                </a:lnTo>
                <a:lnTo>
                  <a:pt x="720064" y="981214"/>
                </a:lnTo>
                <a:lnTo>
                  <a:pt x="725970" y="983729"/>
                </a:lnTo>
                <a:lnTo>
                  <a:pt x="742391" y="988771"/>
                </a:lnTo>
                <a:lnTo>
                  <a:pt x="759345" y="991273"/>
                </a:lnTo>
                <a:lnTo>
                  <a:pt x="776439" y="992581"/>
                </a:lnTo>
                <a:lnTo>
                  <a:pt x="793254" y="994067"/>
                </a:lnTo>
                <a:lnTo>
                  <a:pt x="814247" y="997229"/>
                </a:lnTo>
                <a:lnTo>
                  <a:pt x="835202" y="1001128"/>
                </a:lnTo>
                <a:lnTo>
                  <a:pt x="856170" y="1005319"/>
                </a:lnTo>
                <a:lnTo>
                  <a:pt x="877227" y="1009319"/>
                </a:lnTo>
                <a:lnTo>
                  <a:pt x="882891" y="1010323"/>
                </a:lnTo>
                <a:lnTo>
                  <a:pt x="884948" y="1002461"/>
                </a:lnTo>
                <a:close/>
              </a:path>
              <a:path w="1038225" h="1376045">
                <a:moveTo>
                  <a:pt x="885863" y="1117269"/>
                </a:moveTo>
                <a:lnTo>
                  <a:pt x="838263" y="1079563"/>
                </a:lnTo>
                <a:lnTo>
                  <a:pt x="783818" y="1062939"/>
                </a:lnTo>
                <a:lnTo>
                  <a:pt x="777240" y="1061326"/>
                </a:lnTo>
                <a:lnTo>
                  <a:pt x="775639" y="1070203"/>
                </a:lnTo>
                <a:lnTo>
                  <a:pt x="782129" y="1072032"/>
                </a:lnTo>
                <a:lnTo>
                  <a:pt x="807910" y="1080350"/>
                </a:lnTo>
                <a:lnTo>
                  <a:pt x="831481" y="1090510"/>
                </a:lnTo>
                <a:lnTo>
                  <a:pt x="853859" y="1102944"/>
                </a:lnTo>
                <a:lnTo>
                  <a:pt x="876122" y="1118095"/>
                </a:lnTo>
                <a:lnTo>
                  <a:pt x="880148" y="1121067"/>
                </a:lnTo>
                <a:lnTo>
                  <a:pt x="885863" y="1117269"/>
                </a:lnTo>
                <a:close/>
              </a:path>
              <a:path w="1038225" h="1376045">
                <a:moveTo>
                  <a:pt x="895959" y="785355"/>
                </a:moveTo>
                <a:lnTo>
                  <a:pt x="843330" y="774725"/>
                </a:lnTo>
                <a:lnTo>
                  <a:pt x="786892" y="773264"/>
                </a:lnTo>
                <a:lnTo>
                  <a:pt x="788339" y="783869"/>
                </a:lnTo>
                <a:lnTo>
                  <a:pt x="797153" y="784415"/>
                </a:lnTo>
                <a:lnTo>
                  <a:pt x="820153" y="786422"/>
                </a:lnTo>
                <a:lnTo>
                  <a:pt x="843114" y="789292"/>
                </a:lnTo>
                <a:lnTo>
                  <a:pt x="866000" y="791959"/>
                </a:lnTo>
                <a:lnTo>
                  <a:pt x="888758" y="793369"/>
                </a:lnTo>
                <a:lnTo>
                  <a:pt x="894511" y="793445"/>
                </a:lnTo>
                <a:lnTo>
                  <a:pt x="895959" y="785355"/>
                </a:lnTo>
                <a:close/>
              </a:path>
              <a:path w="1038225" h="1376045">
                <a:moveTo>
                  <a:pt x="903224" y="881634"/>
                </a:moveTo>
                <a:lnTo>
                  <a:pt x="859053" y="870585"/>
                </a:lnTo>
                <a:lnTo>
                  <a:pt x="820712" y="868400"/>
                </a:lnTo>
                <a:lnTo>
                  <a:pt x="813155" y="868514"/>
                </a:lnTo>
                <a:lnTo>
                  <a:pt x="813015" y="878154"/>
                </a:lnTo>
                <a:lnTo>
                  <a:pt x="820940" y="878827"/>
                </a:lnTo>
                <a:lnTo>
                  <a:pt x="839495" y="881430"/>
                </a:lnTo>
                <a:lnTo>
                  <a:pt x="858100" y="885304"/>
                </a:lnTo>
                <a:lnTo>
                  <a:pt x="876693" y="888657"/>
                </a:lnTo>
                <a:lnTo>
                  <a:pt x="895223" y="889711"/>
                </a:lnTo>
                <a:lnTo>
                  <a:pt x="901725" y="889444"/>
                </a:lnTo>
                <a:lnTo>
                  <a:pt x="903224" y="881634"/>
                </a:lnTo>
                <a:close/>
              </a:path>
              <a:path w="1038225" h="1376045">
                <a:moveTo>
                  <a:pt x="905459" y="284099"/>
                </a:moveTo>
                <a:lnTo>
                  <a:pt x="870153" y="257670"/>
                </a:lnTo>
                <a:lnTo>
                  <a:pt x="835990" y="239966"/>
                </a:lnTo>
                <a:lnTo>
                  <a:pt x="798614" y="226656"/>
                </a:lnTo>
                <a:lnTo>
                  <a:pt x="779678" y="220345"/>
                </a:lnTo>
                <a:lnTo>
                  <a:pt x="761898" y="212585"/>
                </a:lnTo>
                <a:lnTo>
                  <a:pt x="756183" y="209537"/>
                </a:lnTo>
                <a:lnTo>
                  <a:pt x="750608" y="218706"/>
                </a:lnTo>
                <a:lnTo>
                  <a:pt x="755726" y="222567"/>
                </a:lnTo>
                <a:lnTo>
                  <a:pt x="770597" y="231203"/>
                </a:lnTo>
                <a:lnTo>
                  <a:pt x="786726" y="237159"/>
                </a:lnTo>
                <a:lnTo>
                  <a:pt x="803402" y="242163"/>
                </a:lnTo>
                <a:lnTo>
                  <a:pt x="819873" y="247891"/>
                </a:lnTo>
                <a:lnTo>
                  <a:pt x="839597" y="256768"/>
                </a:lnTo>
                <a:lnTo>
                  <a:pt x="858685" y="266700"/>
                </a:lnTo>
                <a:lnTo>
                  <a:pt x="877430" y="277202"/>
                </a:lnTo>
                <a:lnTo>
                  <a:pt x="901103" y="290626"/>
                </a:lnTo>
                <a:lnTo>
                  <a:pt x="905459" y="284099"/>
                </a:lnTo>
                <a:close/>
              </a:path>
              <a:path w="1038225" h="1376045">
                <a:moveTo>
                  <a:pt x="945769" y="196303"/>
                </a:moveTo>
                <a:lnTo>
                  <a:pt x="941666" y="192684"/>
                </a:lnTo>
                <a:lnTo>
                  <a:pt x="928839" y="182194"/>
                </a:lnTo>
                <a:lnTo>
                  <a:pt x="915479" y="172427"/>
                </a:lnTo>
                <a:lnTo>
                  <a:pt x="901928" y="163029"/>
                </a:lnTo>
                <a:lnTo>
                  <a:pt x="888530" y="153619"/>
                </a:lnTo>
                <a:lnTo>
                  <a:pt x="882878" y="149504"/>
                </a:lnTo>
                <a:lnTo>
                  <a:pt x="877176" y="158940"/>
                </a:lnTo>
                <a:lnTo>
                  <a:pt x="882878" y="162966"/>
                </a:lnTo>
                <a:lnTo>
                  <a:pt x="896200" y="172542"/>
                </a:lnTo>
                <a:lnTo>
                  <a:pt x="909675" y="181991"/>
                </a:lnTo>
                <a:lnTo>
                  <a:pt x="923353" y="190982"/>
                </a:lnTo>
                <a:lnTo>
                  <a:pt x="937348" y="199186"/>
                </a:lnTo>
                <a:lnTo>
                  <a:pt x="942111" y="201790"/>
                </a:lnTo>
                <a:lnTo>
                  <a:pt x="945769" y="196303"/>
                </a:lnTo>
                <a:close/>
              </a:path>
              <a:path w="1038225" h="1376045">
                <a:moveTo>
                  <a:pt x="975245" y="186791"/>
                </a:moveTo>
                <a:lnTo>
                  <a:pt x="945184" y="152717"/>
                </a:lnTo>
                <a:lnTo>
                  <a:pt x="913485" y="130517"/>
                </a:lnTo>
                <a:lnTo>
                  <a:pt x="908570" y="129870"/>
                </a:lnTo>
                <a:lnTo>
                  <a:pt x="904849" y="132435"/>
                </a:lnTo>
                <a:lnTo>
                  <a:pt x="903681" y="136537"/>
                </a:lnTo>
                <a:lnTo>
                  <a:pt x="906373" y="140512"/>
                </a:lnTo>
                <a:lnTo>
                  <a:pt x="921194" y="152273"/>
                </a:lnTo>
                <a:lnTo>
                  <a:pt x="935075" y="165328"/>
                </a:lnTo>
                <a:lnTo>
                  <a:pt x="949045" y="178104"/>
                </a:lnTo>
                <a:lnTo>
                  <a:pt x="964145" y="189039"/>
                </a:lnTo>
                <a:lnTo>
                  <a:pt x="969721" y="192379"/>
                </a:lnTo>
                <a:lnTo>
                  <a:pt x="975245" y="186791"/>
                </a:lnTo>
                <a:close/>
              </a:path>
              <a:path w="1038225" h="1376045">
                <a:moveTo>
                  <a:pt x="1035875" y="108661"/>
                </a:moveTo>
                <a:lnTo>
                  <a:pt x="1009573" y="62052"/>
                </a:lnTo>
                <a:lnTo>
                  <a:pt x="976414" y="26517"/>
                </a:lnTo>
                <a:lnTo>
                  <a:pt x="971016" y="24485"/>
                </a:lnTo>
                <a:lnTo>
                  <a:pt x="966228" y="27038"/>
                </a:lnTo>
                <a:lnTo>
                  <a:pt x="963917" y="32054"/>
                </a:lnTo>
                <a:lnTo>
                  <a:pt x="965923" y="37388"/>
                </a:lnTo>
                <a:lnTo>
                  <a:pt x="981151" y="54610"/>
                </a:lnTo>
                <a:lnTo>
                  <a:pt x="995286" y="72707"/>
                </a:lnTo>
                <a:lnTo>
                  <a:pt x="1009332" y="90919"/>
                </a:lnTo>
                <a:lnTo>
                  <a:pt x="1024267" y="108470"/>
                </a:lnTo>
                <a:lnTo>
                  <a:pt x="1028217" y="112776"/>
                </a:lnTo>
                <a:lnTo>
                  <a:pt x="1035875" y="108661"/>
                </a:lnTo>
                <a:close/>
              </a:path>
              <a:path w="1038225" h="1376045">
                <a:moveTo>
                  <a:pt x="1037780" y="39217"/>
                </a:moveTo>
                <a:lnTo>
                  <a:pt x="1017244" y="6654"/>
                </a:lnTo>
                <a:lnTo>
                  <a:pt x="1000315" y="0"/>
                </a:lnTo>
                <a:lnTo>
                  <a:pt x="995349" y="3962"/>
                </a:lnTo>
                <a:lnTo>
                  <a:pt x="993851" y="9829"/>
                </a:lnTo>
                <a:lnTo>
                  <a:pt x="997572" y="14947"/>
                </a:lnTo>
                <a:lnTo>
                  <a:pt x="1003427" y="18262"/>
                </a:lnTo>
                <a:lnTo>
                  <a:pt x="1008849" y="21856"/>
                </a:lnTo>
                <a:lnTo>
                  <a:pt x="1018870" y="30657"/>
                </a:lnTo>
                <a:lnTo>
                  <a:pt x="1022324" y="36182"/>
                </a:lnTo>
                <a:lnTo>
                  <a:pt x="1031659" y="42265"/>
                </a:lnTo>
                <a:lnTo>
                  <a:pt x="1037780" y="39217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7" name="bg 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798581" y="2685336"/>
            <a:ext cx="185511" cy="108513"/>
          </a:xfrm>
          <a:prstGeom prst="rect">
            <a:avLst/>
          </a:prstGeom>
        </p:spPr>
      </p:pic>
      <p:sp>
        <p:nvSpPr>
          <p:cNvPr id="38" name="bg object 38"/>
          <p:cNvSpPr/>
          <p:nvPr/>
        </p:nvSpPr>
        <p:spPr>
          <a:xfrm>
            <a:off x="10666782" y="1302972"/>
            <a:ext cx="1077332" cy="1232505"/>
          </a:xfrm>
          <a:custGeom>
            <a:avLst/>
            <a:gdLst/>
            <a:ahLst/>
            <a:cxnLst/>
            <a:rect l="l" t="t" r="r" b="b"/>
            <a:pathLst>
              <a:path w="795654" h="1294130">
                <a:moveTo>
                  <a:pt x="95631" y="1252080"/>
                </a:moveTo>
                <a:lnTo>
                  <a:pt x="91732" y="1244066"/>
                </a:lnTo>
                <a:lnTo>
                  <a:pt x="84734" y="1245743"/>
                </a:lnTo>
                <a:lnTo>
                  <a:pt x="62141" y="1252042"/>
                </a:lnTo>
                <a:lnTo>
                  <a:pt x="40233" y="1260322"/>
                </a:lnTo>
                <a:lnTo>
                  <a:pt x="20116" y="1271422"/>
                </a:lnTo>
                <a:lnTo>
                  <a:pt x="2921" y="1286179"/>
                </a:lnTo>
                <a:lnTo>
                  <a:pt x="0" y="1289392"/>
                </a:lnTo>
                <a:lnTo>
                  <a:pt x="5067" y="1293672"/>
                </a:lnTo>
                <a:lnTo>
                  <a:pt x="8534" y="1290980"/>
                </a:lnTo>
                <a:lnTo>
                  <a:pt x="26873" y="1278547"/>
                </a:lnTo>
                <a:lnTo>
                  <a:pt x="46316" y="1268450"/>
                </a:lnTo>
                <a:lnTo>
                  <a:pt x="66878" y="1260335"/>
                </a:lnTo>
                <a:lnTo>
                  <a:pt x="88595" y="1253883"/>
                </a:lnTo>
                <a:lnTo>
                  <a:pt x="95631" y="1252080"/>
                </a:lnTo>
                <a:close/>
              </a:path>
              <a:path w="795654" h="1294130">
                <a:moveTo>
                  <a:pt x="735025" y="419100"/>
                </a:moveTo>
                <a:lnTo>
                  <a:pt x="727646" y="416966"/>
                </a:lnTo>
                <a:lnTo>
                  <a:pt x="709155" y="409448"/>
                </a:lnTo>
                <a:lnTo>
                  <a:pt x="689343" y="403428"/>
                </a:lnTo>
                <a:lnTo>
                  <a:pt x="668464" y="399326"/>
                </a:lnTo>
                <a:lnTo>
                  <a:pt x="646849" y="397560"/>
                </a:lnTo>
                <a:lnTo>
                  <a:pt x="625170" y="397548"/>
                </a:lnTo>
                <a:lnTo>
                  <a:pt x="603973" y="399097"/>
                </a:lnTo>
                <a:lnTo>
                  <a:pt x="583755" y="401993"/>
                </a:lnTo>
                <a:lnTo>
                  <a:pt x="565048" y="405993"/>
                </a:lnTo>
                <a:lnTo>
                  <a:pt x="560946" y="407047"/>
                </a:lnTo>
                <a:lnTo>
                  <a:pt x="560755" y="413613"/>
                </a:lnTo>
                <a:lnTo>
                  <a:pt x="565886" y="413588"/>
                </a:lnTo>
                <a:lnTo>
                  <a:pt x="605726" y="411607"/>
                </a:lnTo>
                <a:lnTo>
                  <a:pt x="645972" y="409778"/>
                </a:lnTo>
                <a:lnTo>
                  <a:pt x="685876" y="412686"/>
                </a:lnTo>
                <a:lnTo>
                  <a:pt x="724674" y="424929"/>
                </a:lnTo>
                <a:lnTo>
                  <a:pt x="731697" y="428269"/>
                </a:lnTo>
                <a:lnTo>
                  <a:pt x="735025" y="419100"/>
                </a:lnTo>
                <a:close/>
              </a:path>
              <a:path w="795654" h="1294130">
                <a:moveTo>
                  <a:pt x="785571" y="176911"/>
                </a:moveTo>
                <a:lnTo>
                  <a:pt x="737069" y="153225"/>
                </a:lnTo>
                <a:lnTo>
                  <a:pt x="691921" y="145415"/>
                </a:lnTo>
                <a:lnTo>
                  <a:pt x="687514" y="145567"/>
                </a:lnTo>
                <a:lnTo>
                  <a:pt x="687984" y="152120"/>
                </a:lnTo>
                <a:lnTo>
                  <a:pt x="692353" y="152704"/>
                </a:lnTo>
                <a:lnTo>
                  <a:pt x="714387" y="156946"/>
                </a:lnTo>
                <a:lnTo>
                  <a:pt x="735533" y="163436"/>
                </a:lnTo>
                <a:lnTo>
                  <a:pt x="756056" y="171983"/>
                </a:lnTo>
                <a:lnTo>
                  <a:pt x="776160" y="182346"/>
                </a:lnTo>
                <a:lnTo>
                  <a:pt x="782472" y="185889"/>
                </a:lnTo>
                <a:lnTo>
                  <a:pt x="785571" y="176911"/>
                </a:lnTo>
                <a:close/>
              </a:path>
              <a:path w="795654" h="1294130">
                <a:moveTo>
                  <a:pt x="795502" y="6794"/>
                </a:moveTo>
                <a:lnTo>
                  <a:pt x="788606" y="0"/>
                </a:lnTo>
                <a:lnTo>
                  <a:pt x="784453" y="3924"/>
                </a:lnTo>
                <a:lnTo>
                  <a:pt x="752005" y="37414"/>
                </a:lnTo>
                <a:lnTo>
                  <a:pt x="721169" y="72491"/>
                </a:lnTo>
                <a:lnTo>
                  <a:pt x="692061" y="109080"/>
                </a:lnTo>
                <a:lnTo>
                  <a:pt x="664794" y="147091"/>
                </a:lnTo>
                <a:lnTo>
                  <a:pt x="639495" y="186461"/>
                </a:lnTo>
                <a:lnTo>
                  <a:pt x="629805" y="167424"/>
                </a:lnTo>
                <a:lnTo>
                  <a:pt x="618058" y="149377"/>
                </a:lnTo>
                <a:lnTo>
                  <a:pt x="603961" y="132956"/>
                </a:lnTo>
                <a:lnTo>
                  <a:pt x="587222" y="118770"/>
                </a:lnTo>
                <a:lnTo>
                  <a:pt x="582714" y="115595"/>
                </a:lnTo>
                <a:lnTo>
                  <a:pt x="576491" y="122059"/>
                </a:lnTo>
                <a:lnTo>
                  <a:pt x="580631" y="125984"/>
                </a:lnTo>
                <a:lnTo>
                  <a:pt x="595210" y="141046"/>
                </a:lnTo>
                <a:lnTo>
                  <a:pt x="608101" y="156959"/>
                </a:lnTo>
                <a:lnTo>
                  <a:pt x="619366" y="173939"/>
                </a:lnTo>
                <a:lnTo>
                  <a:pt x="629043" y="192201"/>
                </a:lnTo>
                <a:lnTo>
                  <a:pt x="630174" y="194551"/>
                </a:lnTo>
                <a:lnTo>
                  <a:pt x="632028" y="195580"/>
                </a:lnTo>
                <a:lnTo>
                  <a:pt x="633907" y="195668"/>
                </a:lnTo>
                <a:lnTo>
                  <a:pt x="618020" y="223786"/>
                </a:lnTo>
                <a:lnTo>
                  <a:pt x="603199" y="252488"/>
                </a:lnTo>
                <a:lnTo>
                  <a:pt x="589470" y="281762"/>
                </a:lnTo>
                <a:lnTo>
                  <a:pt x="576872" y="311556"/>
                </a:lnTo>
                <a:lnTo>
                  <a:pt x="566559" y="294347"/>
                </a:lnTo>
                <a:lnTo>
                  <a:pt x="553605" y="278396"/>
                </a:lnTo>
                <a:lnTo>
                  <a:pt x="538454" y="264591"/>
                </a:lnTo>
                <a:lnTo>
                  <a:pt x="521512" y="253834"/>
                </a:lnTo>
                <a:lnTo>
                  <a:pt x="516115" y="251129"/>
                </a:lnTo>
                <a:lnTo>
                  <a:pt x="510032" y="258826"/>
                </a:lnTo>
                <a:lnTo>
                  <a:pt x="515289" y="262775"/>
                </a:lnTo>
                <a:lnTo>
                  <a:pt x="531710" y="276174"/>
                </a:lnTo>
                <a:lnTo>
                  <a:pt x="546430" y="290461"/>
                </a:lnTo>
                <a:lnTo>
                  <a:pt x="559955" y="305714"/>
                </a:lnTo>
                <a:lnTo>
                  <a:pt x="572808" y="321995"/>
                </a:lnTo>
                <a:lnTo>
                  <a:pt x="568579" y="333222"/>
                </a:lnTo>
                <a:lnTo>
                  <a:pt x="564502" y="344500"/>
                </a:lnTo>
                <a:lnTo>
                  <a:pt x="560590" y="355854"/>
                </a:lnTo>
                <a:lnTo>
                  <a:pt x="556869" y="367271"/>
                </a:lnTo>
                <a:lnTo>
                  <a:pt x="548728" y="395897"/>
                </a:lnTo>
                <a:lnTo>
                  <a:pt x="546074" y="405434"/>
                </a:lnTo>
                <a:lnTo>
                  <a:pt x="524637" y="382993"/>
                </a:lnTo>
                <a:lnTo>
                  <a:pt x="498411" y="364096"/>
                </a:lnTo>
                <a:lnTo>
                  <a:pt x="470039" y="347573"/>
                </a:lnTo>
                <a:lnTo>
                  <a:pt x="442188" y="332282"/>
                </a:lnTo>
                <a:lnTo>
                  <a:pt x="436727" y="329222"/>
                </a:lnTo>
                <a:lnTo>
                  <a:pt x="431876" y="335864"/>
                </a:lnTo>
                <a:lnTo>
                  <a:pt x="436740" y="339763"/>
                </a:lnTo>
                <a:lnTo>
                  <a:pt x="464159" y="358038"/>
                </a:lnTo>
                <a:lnTo>
                  <a:pt x="493204" y="374599"/>
                </a:lnTo>
                <a:lnTo>
                  <a:pt x="520636" y="392772"/>
                </a:lnTo>
                <a:lnTo>
                  <a:pt x="543166" y="415950"/>
                </a:lnTo>
                <a:lnTo>
                  <a:pt x="535508" y="444931"/>
                </a:lnTo>
                <a:lnTo>
                  <a:pt x="527227" y="434035"/>
                </a:lnTo>
                <a:lnTo>
                  <a:pt x="517829" y="423938"/>
                </a:lnTo>
                <a:lnTo>
                  <a:pt x="507149" y="415048"/>
                </a:lnTo>
                <a:lnTo>
                  <a:pt x="495007" y="407797"/>
                </a:lnTo>
                <a:lnTo>
                  <a:pt x="490283" y="405523"/>
                </a:lnTo>
                <a:lnTo>
                  <a:pt x="486435" y="410641"/>
                </a:lnTo>
                <a:lnTo>
                  <a:pt x="490626" y="413918"/>
                </a:lnTo>
                <a:lnTo>
                  <a:pt x="502132" y="423367"/>
                </a:lnTo>
                <a:lnTo>
                  <a:pt x="513080" y="433260"/>
                </a:lnTo>
                <a:lnTo>
                  <a:pt x="523405" y="443661"/>
                </a:lnTo>
                <a:lnTo>
                  <a:pt x="533044" y="454672"/>
                </a:lnTo>
                <a:lnTo>
                  <a:pt x="526186" y="482549"/>
                </a:lnTo>
                <a:lnTo>
                  <a:pt x="519747" y="510476"/>
                </a:lnTo>
                <a:lnTo>
                  <a:pt x="508241" y="566610"/>
                </a:lnTo>
                <a:lnTo>
                  <a:pt x="501129" y="609485"/>
                </a:lnTo>
                <a:lnTo>
                  <a:pt x="499122" y="623824"/>
                </a:lnTo>
                <a:lnTo>
                  <a:pt x="478282" y="606132"/>
                </a:lnTo>
                <a:lnTo>
                  <a:pt x="455218" y="590778"/>
                </a:lnTo>
                <a:lnTo>
                  <a:pt x="430314" y="578192"/>
                </a:lnTo>
                <a:lnTo>
                  <a:pt x="403961" y="568782"/>
                </a:lnTo>
                <a:lnTo>
                  <a:pt x="399478" y="567499"/>
                </a:lnTo>
                <a:lnTo>
                  <a:pt x="396595" y="574014"/>
                </a:lnTo>
                <a:lnTo>
                  <a:pt x="427050" y="587883"/>
                </a:lnTo>
                <a:lnTo>
                  <a:pt x="452145" y="600227"/>
                </a:lnTo>
                <a:lnTo>
                  <a:pt x="475957" y="614235"/>
                </a:lnTo>
                <a:lnTo>
                  <a:pt x="498195" y="631101"/>
                </a:lnTo>
                <a:lnTo>
                  <a:pt x="496036" y="649452"/>
                </a:lnTo>
                <a:lnTo>
                  <a:pt x="495109" y="658647"/>
                </a:lnTo>
                <a:lnTo>
                  <a:pt x="494296" y="667842"/>
                </a:lnTo>
                <a:lnTo>
                  <a:pt x="492721" y="693267"/>
                </a:lnTo>
                <a:lnTo>
                  <a:pt x="492226" y="718731"/>
                </a:lnTo>
                <a:lnTo>
                  <a:pt x="493293" y="743902"/>
                </a:lnTo>
                <a:lnTo>
                  <a:pt x="496430" y="768489"/>
                </a:lnTo>
                <a:lnTo>
                  <a:pt x="497459" y="774280"/>
                </a:lnTo>
                <a:lnTo>
                  <a:pt x="509206" y="772375"/>
                </a:lnTo>
                <a:lnTo>
                  <a:pt x="508584" y="766978"/>
                </a:lnTo>
                <a:lnTo>
                  <a:pt x="506730" y="744321"/>
                </a:lnTo>
                <a:lnTo>
                  <a:pt x="505841" y="720763"/>
                </a:lnTo>
                <a:lnTo>
                  <a:pt x="505739" y="696658"/>
                </a:lnTo>
                <a:lnTo>
                  <a:pt x="506222" y="672350"/>
                </a:lnTo>
                <a:lnTo>
                  <a:pt x="507022" y="672680"/>
                </a:lnTo>
                <a:lnTo>
                  <a:pt x="507936" y="672795"/>
                </a:lnTo>
                <a:lnTo>
                  <a:pt x="539000" y="664349"/>
                </a:lnTo>
                <a:lnTo>
                  <a:pt x="568198" y="656056"/>
                </a:lnTo>
                <a:lnTo>
                  <a:pt x="598093" y="650405"/>
                </a:lnTo>
                <a:lnTo>
                  <a:pt x="630275" y="650087"/>
                </a:lnTo>
                <a:lnTo>
                  <a:pt x="634771" y="650519"/>
                </a:lnTo>
                <a:lnTo>
                  <a:pt x="635304" y="644232"/>
                </a:lnTo>
                <a:lnTo>
                  <a:pt x="630796" y="643547"/>
                </a:lnTo>
                <a:lnTo>
                  <a:pt x="598716" y="641616"/>
                </a:lnTo>
                <a:lnTo>
                  <a:pt x="565950" y="644867"/>
                </a:lnTo>
                <a:lnTo>
                  <a:pt x="534517" y="653034"/>
                </a:lnTo>
                <a:lnTo>
                  <a:pt x="506476" y="665873"/>
                </a:lnTo>
                <a:lnTo>
                  <a:pt x="507136" y="651814"/>
                </a:lnTo>
                <a:lnTo>
                  <a:pt x="508000" y="637730"/>
                </a:lnTo>
                <a:lnTo>
                  <a:pt x="509384" y="636993"/>
                </a:lnTo>
                <a:lnTo>
                  <a:pt x="510133" y="635088"/>
                </a:lnTo>
                <a:lnTo>
                  <a:pt x="508330" y="633133"/>
                </a:lnTo>
                <a:lnTo>
                  <a:pt x="509612" y="618007"/>
                </a:lnTo>
                <a:lnTo>
                  <a:pt x="511225" y="602894"/>
                </a:lnTo>
                <a:lnTo>
                  <a:pt x="518731" y="554659"/>
                </a:lnTo>
                <a:lnTo>
                  <a:pt x="529983" y="500621"/>
                </a:lnTo>
                <a:lnTo>
                  <a:pt x="559981" y="498144"/>
                </a:lnTo>
                <a:lnTo>
                  <a:pt x="575144" y="499046"/>
                </a:lnTo>
                <a:lnTo>
                  <a:pt x="590537" y="500735"/>
                </a:lnTo>
                <a:lnTo>
                  <a:pt x="595503" y="501345"/>
                </a:lnTo>
                <a:lnTo>
                  <a:pt x="595515" y="494449"/>
                </a:lnTo>
                <a:lnTo>
                  <a:pt x="576186" y="491934"/>
                </a:lnTo>
                <a:lnTo>
                  <a:pt x="560514" y="490423"/>
                </a:lnTo>
                <a:lnTo>
                  <a:pt x="545058" y="490804"/>
                </a:lnTo>
                <a:lnTo>
                  <a:pt x="531355" y="494614"/>
                </a:lnTo>
                <a:lnTo>
                  <a:pt x="536067" y="474954"/>
                </a:lnTo>
                <a:lnTo>
                  <a:pt x="546227" y="435762"/>
                </a:lnTo>
                <a:lnTo>
                  <a:pt x="558241" y="393103"/>
                </a:lnTo>
                <a:lnTo>
                  <a:pt x="581101" y="325335"/>
                </a:lnTo>
                <a:lnTo>
                  <a:pt x="599744" y="281457"/>
                </a:lnTo>
                <a:lnTo>
                  <a:pt x="620814" y="238709"/>
                </a:lnTo>
                <a:lnTo>
                  <a:pt x="644182" y="197180"/>
                </a:lnTo>
                <a:lnTo>
                  <a:pt x="669734" y="156946"/>
                </a:lnTo>
                <a:lnTo>
                  <a:pt x="697357" y="118084"/>
                </a:lnTo>
                <a:lnTo>
                  <a:pt x="726909" y="80708"/>
                </a:lnTo>
                <a:lnTo>
                  <a:pt x="758291" y="44881"/>
                </a:lnTo>
                <a:lnTo>
                  <a:pt x="791375" y="10693"/>
                </a:lnTo>
                <a:lnTo>
                  <a:pt x="795502" y="6794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9" name="bg object 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881361" y="2051125"/>
            <a:ext cx="213315" cy="76027"/>
          </a:xfrm>
          <a:prstGeom prst="rect">
            <a:avLst/>
          </a:prstGeom>
        </p:spPr>
      </p:pic>
      <p:sp>
        <p:nvSpPr>
          <p:cNvPr id="40" name="bg object 40"/>
          <p:cNvSpPr/>
          <p:nvPr/>
        </p:nvSpPr>
        <p:spPr>
          <a:xfrm>
            <a:off x="10681208" y="1676812"/>
            <a:ext cx="471171" cy="749905"/>
          </a:xfrm>
          <a:custGeom>
            <a:avLst/>
            <a:gdLst/>
            <a:ahLst/>
            <a:cxnLst/>
            <a:rect l="l" t="t" r="r" b="b"/>
            <a:pathLst>
              <a:path w="347979" h="787400">
                <a:moveTo>
                  <a:pt x="220154" y="166954"/>
                </a:moveTo>
                <a:lnTo>
                  <a:pt x="218287" y="158242"/>
                </a:lnTo>
                <a:lnTo>
                  <a:pt x="211099" y="158203"/>
                </a:lnTo>
                <a:lnTo>
                  <a:pt x="187629" y="158953"/>
                </a:lnTo>
                <a:lnTo>
                  <a:pt x="164363" y="161798"/>
                </a:lnTo>
                <a:lnTo>
                  <a:pt x="142176" y="167805"/>
                </a:lnTo>
                <a:lnTo>
                  <a:pt x="121945" y="178054"/>
                </a:lnTo>
                <a:lnTo>
                  <a:pt x="118325" y="180479"/>
                </a:lnTo>
                <a:lnTo>
                  <a:pt x="122237" y="185839"/>
                </a:lnTo>
                <a:lnTo>
                  <a:pt x="126225" y="184061"/>
                </a:lnTo>
                <a:lnTo>
                  <a:pt x="147027" y="176339"/>
                </a:lnTo>
                <a:lnTo>
                  <a:pt x="168325" y="171145"/>
                </a:lnTo>
                <a:lnTo>
                  <a:pt x="190246" y="168148"/>
                </a:lnTo>
                <a:lnTo>
                  <a:pt x="212890" y="167043"/>
                </a:lnTo>
                <a:lnTo>
                  <a:pt x="220154" y="166954"/>
                </a:lnTo>
                <a:close/>
              </a:path>
              <a:path w="347979" h="787400">
                <a:moveTo>
                  <a:pt x="347522" y="610273"/>
                </a:moveTo>
                <a:lnTo>
                  <a:pt x="344144" y="605764"/>
                </a:lnTo>
                <a:lnTo>
                  <a:pt x="340258" y="608063"/>
                </a:lnTo>
                <a:lnTo>
                  <a:pt x="314223" y="626745"/>
                </a:lnTo>
                <a:lnTo>
                  <a:pt x="291134" y="649820"/>
                </a:lnTo>
                <a:lnTo>
                  <a:pt x="272542" y="675944"/>
                </a:lnTo>
                <a:lnTo>
                  <a:pt x="259994" y="703732"/>
                </a:lnTo>
                <a:lnTo>
                  <a:pt x="251180" y="692975"/>
                </a:lnTo>
                <a:lnTo>
                  <a:pt x="246862" y="687489"/>
                </a:lnTo>
                <a:lnTo>
                  <a:pt x="242608" y="681939"/>
                </a:lnTo>
                <a:lnTo>
                  <a:pt x="243116" y="680504"/>
                </a:lnTo>
                <a:lnTo>
                  <a:pt x="242392" y="678675"/>
                </a:lnTo>
                <a:lnTo>
                  <a:pt x="214604" y="640854"/>
                </a:lnTo>
                <a:lnTo>
                  <a:pt x="190131" y="595172"/>
                </a:lnTo>
                <a:lnTo>
                  <a:pt x="174917" y="561771"/>
                </a:lnTo>
                <a:lnTo>
                  <a:pt x="185839" y="551383"/>
                </a:lnTo>
                <a:lnTo>
                  <a:pt x="197853" y="542455"/>
                </a:lnTo>
                <a:lnTo>
                  <a:pt x="210718" y="534543"/>
                </a:lnTo>
                <a:lnTo>
                  <a:pt x="228638" y="524865"/>
                </a:lnTo>
                <a:lnTo>
                  <a:pt x="224726" y="519493"/>
                </a:lnTo>
                <a:lnTo>
                  <a:pt x="207454" y="528345"/>
                </a:lnTo>
                <a:lnTo>
                  <a:pt x="193776" y="536016"/>
                </a:lnTo>
                <a:lnTo>
                  <a:pt x="181419" y="545147"/>
                </a:lnTo>
                <a:lnTo>
                  <a:pt x="172491" y="556133"/>
                </a:lnTo>
                <a:lnTo>
                  <a:pt x="164922" y="537425"/>
                </a:lnTo>
                <a:lnTo>
                  <a:pt x="151155" y="499351"/>
                </a:lnTo>
                <a:lnTo>
                  <a:pt x="138061" y="456730"/>
                </a:lnTo>
                <a:lnTo>
                  <a:pt x="121805" y="381431"/>
                </a:lnTo>
                <a:lnTo>
                  <a:pt x="114465" y="329133"/>
                </a:lnTo>
                <a:lnTo>
                  <a:pt x="109943" y="276428"/>
                </a:lnTo>
                <a:lnTo>
                  <a:pt x="108394" y="223215"/>
                </a:lnTo>
                <a:lnTo>
                  <a:pt x="108953" y="196456"/>
                </a:lnTo>
                <a:lnTo>
                  <a:pt x="113499" y="142735"/>
                </a:lnTo>
                <a:lnTo>
                  <a:pt x="123113" y="88988"/>
                </a:lnTo>
                <a:lnTo>
                  <a:pt x="139395" y="35775"/>
                </a:lnTo>
                <a:lnTo>
                  <a:pt x="153733" y="4419"/>
                </a:lnTo>
                <a:lnTo>
                  <a:pt x="145097" y="0"/>
                </a:lnTo>
                <a:lnTo>
                  <a:pt x="120954" y="59423"/>
                </a:lnTo>
                <a:lnTo>
                  <a:pt x="108013" y="114058"/>
                </a:lnTo>
                <a:lnTo>
                  <a:pt x="100977" y="168656"/>
                </a:lnTo>
                <a:lnTo>
                  <a:pt x="98729" y="222872"/>
                </a:lnTo>
                <a:lnTo>
                  <a:pt x="98742" y="228650"/>
                </a:lnTo>
                <a:lnTo>
                  <a:pt x="99009" y="240157"/>
                </a:lnTo>
                <a:lnTo>
                  <a:pt x="80403" y="229285"/>
                </a:lnTo>
                <a:lnTo>
                  <a:pt x="60858" y="220230"/>
                </a:lnTo>
                <a:lnTo>
                  <a:pt x="40284" y="213728"/>
                </a:lnTo>
                <a:lnTo>
                  <a:pt x="18630" y="210515"/>
                </a:lnTo>
                <a:lnTo>
                  <a:pt x="13119" y="210172"/>
                </a:lnTo>
                <a:lnTo>
                  <a:pt x="11226" y="219113"/>
                </a:lnTo>
                <a:lnTo>
                  <a:pt x="16827" y="220268"/>
                </a:lnTo>
                <a:lnTo>
                  <a:pt x="37172" y="225374"/>
                </a:lnTo>
                <a:lnTo>
                  <a:pt x="56769" y="232041"/>
                </a:lnTo>
                <a:lnTo>
                  <a:pt x="75552" y="240436"/>
                </a:lnTo>
                <a:lnTo>
                  <a:pt x="93421" y="250710"/>
                </a:lnTo>
                <a:lnTo>
                  <a:pt x="95504" y="252031"/>
                </a:lnTo>
                <a:lnTo>
                  <a:pt x="97561" y="251980"/>
                </a:lnTo>
                <a:lnTo>
                  <a:pt x="99212" y="251167"/>
                </a:lnTo>
                <a:lnTo>
                  <a:pt x="100799" y="283070"/>
                </a:lnTo>
                <a:lnTo>
                  <a:pt x="103479" y="314756"/>
                </a:lnTo>
                <a:lnTo>
                  <a:pt x="107226" y="346278"/>
                </a:lnTo>
                <a:lnTo>
                  <a:pt x="112014" y="377659"/>
                </a:lnTo>
                <a:lnTo>
                  <a:pt x="94475" y="368541"/>
                </a:lnTo>
                <a:lnTo>
                  <a:pt x="75184" y="361886"/>
                </a:lnTo>
                <a:lnTo>
                  <a:pt x="55041" y="358178"/>
                </a:lnTo>
                <a:lnTo>
                  <a:pt x="34950" y="357898"/>
                </a:lnTo>
                <a:lnTo>
                  <a:pt x="28816" y="358381"/>
                </a:lnTo>
                <a:lnTo>
                  <a:pt x="28067" y="367880"/>
                </a:lnTo>
                <a:lnTo>
                  <a:pt x="34455" y="368388"/>
                </a:lnTo>
                <a:lnTo>
                  <a:pt x="55359" y="371094"/>
                </a:lnTo>
                <a:lnTo>
                  <a:pt x="75222" y="375462"/>
                </a:lnTo>
                <a:lnTo>
                  <a:pt x="94564" y="381342"/>
                </a:lnTo>
                <a:lnTo>
                  <a:pt x="113919" y="388556"/>
                </a:lnTo>
                <a:lnTo>
                  <a:pt x="116065" y="400151"/>
                </a:lnTo>
                <a:lnTo>
                  <a:pt x="118338" y="411746"/>
                </a:lnTo>
                <a:lnTo>
                  <a:pt x="128701" y="454545"/>
                </a:lnTo>
                <a:lnTo>
                  <a:pt x="134480" y="473913"/>
                </a:lnTo>
                <a:lnTo>
                  <a:pt x="104203" y="465937"/>
                </a:lnTo>
                <a:lnTo>
                  <a:pt x="71767" y="462813"/>
                </a:lnTo>
                <a:lnTo>
                  <a:pt x="38747" y="462445"/>
                </a:lnTo>
                <a:lnTo>
                  <a:pt x="6692" y="462724"/>
                </a:lnTo>
                <a:lnTo>
                  <a:pt x="393" y="462635"/>
                </a:lnTo>
                <a:lnTo>
                  <a:pt x="0" y="472211"/>
                </a:lnTo>
                <a:lnTo>
                  <a:pt x="6286" y="473392"/>
                </a:lnTo>
                <a:lnTo>
                  <a:pt x="39509" y="476097"/>
                </a:lnTo>
                <a:lnTo>
                  <a:pt x="73088" y="475576"/>
                </a:lnTo>
                <a:lnTo>
                  <a:pt x="106108" y="476707"/>
                </a:lnTo>
                <a:lnTo>
                  <a:pt x="137680" y="484365"/>
                </a:lnTo>
                <a:lnTo>
                  <a:pt x="142417" y="498716"/>
                </a:lnTo>
                <a:lnTo>
                  <a:pt x="147370" y="512927"/>
                </a:lnTo>
                <a:lnTo>
                  <a:pt x="134416" y="508381"/>
                </a:lnTo>
                <a:lnTo>
                  <a:pt x="120954" y="505028"/>
                </a:lnTo>
                <a:lnTo>
                  <a:pt x="107086" y="503351"/>
                </a:lnTo>
                <a:lnTo>
                  <a:pt x="92887" y="503859"/>
                </a:lnTo>
                <a:lnTo>
                  <a:pt x="87642" y="504482"/>
                </a:lnTo>
                <a:lnTo>
                  <a:pt x="87401" y="511098"/>
                </a:lnTo>
                <a:lnTo>
                  <a:pt x="92710" y="511594"/>
                </a:lnTo>
                <a:lnTo>
                  <a:pt x="107619" y="513308"/>
                </a:lnTo>
                <a:lnTo>
                  <a:pt x="122224" y="515632"/>
                </a:lnTo>
                <a:lnTo>
                  <a:pt x="136626" y="518655"/>
                </a:lnTo>
                <a:lnTo>
                  <a:pt x="150876" y="522414"/>
                </a:lnTo>
                <a:lnTo>
                  <a:pt x="161277" y="549287"/>
                </a:lnTo>
                <a:lnTo>
                  <a:pt x="172466" y="575741"/>
                </a:lnTo>
                <a:lnTo>
                  <a:pt x="197345" y="627494"/>
                </a:lnTo>
                <a:lnTo>
                  <a:pt x="219087" y="665086"/>
                </a:lnTo>
                <a:lnTo>
                  <a:pt x="226860" y="677354"/>
                </a:lnTo>
                <a:lnTo>
                  <a:pt x="199491" y="677202"/>
                </a:lnTo>
                <a:lnTo>
                  <a:pt x="171754" y="679983"/>
                </a:lnTo>
                <a:lnTo>
                  <a:pt x="144348" y="685901"/>
                </a:lnTo>
                <a:lnTo>
                  <a:pt x="117983" y="695172"/>
                </a:lnTo>
                <a:lnTo>
                  <a:pt x="113665" y="697001"/>
                </a:lnTo>
                <a:lnTo>
                  <a:pt x="115811" y="704316"/>
                </a:lnTo>
                <a:lnTo>
                  <a:pt x="148348" y="695858"/>
                </a:lnTo>
                <a:lnTo>
                  <a:pt x="175641" y="689483"/>
                </a:lnTo>
                <a:lnTo>
                  <a:pt x="202946" y="685012"/>
                </a:lnTo>
                <a:lnTo>
                  <a:pt x="230835" y="683437"/>
                </a:lnTo>
                <a:lnTo>
                  <a:pt x="251015" y="711695"/>
                </a:lnTo>
                <a:lnTo>
                  <a:pt x="273037" y="738187"/>
                </a:lnTo>
                <a:lnTo>
                  <a:pt x="297103" y="762393"/>
                </a:lnTo>
                <a:lnTo>
                  <a:pt x="323392" y="783767"/>
                </a:lnTo>
                <a:lnTo>
                  <a:pt x="328142" y="787336"/>
                </a:lnTo>
                <a:lnTo>
                  <a:pt x="335394" y="777925"/>
                </a:lnTo>
                <a:lnTo>
                  <a:pt x="313766" y="759345"/>
                </a:lnTo>
                <a:lnTo>
                  <a:pt x="296748" y="743381"/>
                </a:lnTo>
                <a:lnTo>
                  <a:pt x="280162" y="726465"/>
                </a:lnTo>
                <a:lnTo>
                  <a:pt x="264121" y="708647"/>
                </a:lnTo>
                <a:lnTo>
                  <a:pt x="264947" y="708367"/>
                </a:lnTo>
                <a:lnTo>
                  <a:pt x="265734" y="707821"/>
                </a:lnTo>
                <a:lnTo>
                  <a:pt x="283273" y="681088"/>
                </a:lnTo>
                <a:lnTo>
                  <a:pt x="299923" y="656272"/>
                </a:lnTo>
                <a:lnTo>
                  <a:pt x="319151" y="633247"/>
                </a:lnTo>
                <a:lnTo>
                  <a:pt x="343789" y="612762"/>
                </a:lnTo>
                <a:lnTo>
                  <a:pt x="347522" y="610273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1" name="bg object 41"/>
          <p:cNvSpPr/>
          <p:nvPr/>
        </p:nvSpPr>
        <p:spPr>
          <a:xfrm>
            <a:off x="9821800" y="2764256"/>
            <a:ext cx="1878669" cy="789819"/>
          </a:xfrm>
          <a:custGeom>
            <a:avLst/>
            <a:gdLst/>
            <a:ahLst/>
            <a:cxnLst/>
            <a:rect l="l" t="t" r="r" b="b"/>
            <a:pathLst>
              <a:path w="1387475" h="829310">
                <a:moveTo>
                  <a:pt x="1321544" y="245095"/>
                </a:moveTo>
                <a:lnTo>
                  <a:pt x="406829" y="245095"/>
                </a:lnTo>
                <a:lnTo>
                  <a:pt x="405393" y="209604"/>
                </a:lnTo>
                <a:lnTo>
                  <a:pt x="414820" y="141649"/>
                </a:lnTo>
                <a:lnTo>
                  <a:pt x="449608" y="70606"/>
                </a:lnTo>
                <a:lnTo>
                  <a:pt x="483313" y="38240"/>
                </a:lnTo>
                <a:lnTo>
                  <a:pt x="523972" y="14262"/>
                </a:lnTo>
                <a:lnTo>
                  <a:pt x="564532" y="0"/>
                </a:lnTo>
                <a:lnTo>
                  <a:pt x="712382" y="0"/>
                </a:lnTo>
                <a:lnTo>
                  <a:pt x="758676" y="27424"/>
                </a:lnTo>
                <a:lnTo>
                  <a:pt x="794487" y="64572"/>
                </a:lnTo>
                <a:lnTo>
                  <a:pt x="823408" y="107930"/>
                </a:lnTo>
                <a:lnTo>
                  <a:pt x="845679" y="153199"/>
                </a:lnTo>
                <a:lnTo>
                  <a:pt x="856821" y="183081"/>
                </a:lnTo>
                <a:lnTo>
                  <a:pt x="1286315" y="183081"/>
                </a:lnTo>
                <a:lnTo>
                  <a:pt x="1303922" y="204446"/>
                </a:lnTo>
                <a:lnTo>
                  <a:pt x="1321544" y="245095"/>
                </a:lnTo>
                <a:close/>
              </a:path>
              <a:path w="1387475" h="829310">
                <a:moveTo>
                  <a:pt x="1286315" y="183081"/>
                </a:moveTo>
                <a:lnTo>
                  <a:pt x="856821" y="183081"/>
                </a:lnTo>
                <a:lnTo>
                  <a:pt x="857362" y="169792"/>
                </a:lnTo>
                <a:lnTo>
                  <a:pt x="886839" y="138585"/>
                </a:lnTo>
                <a:lnTo>
                  <a:pt x="923762" y="115563"/>
                </a:lnTo>
                <a:lnTo>
                  <a:pt x="965970" y="99969"/>
                </a:lnTo>
                <a:lnTo>
                  <a:pt x="1011301" y="91050"/>
                </a:lnTo>
                <a:lnTo>
                  <a:pt x="1057597" y="88051"/>
                </a:lnTo>
                <a:lnTo>
                  <a:pt x="1102695" y="90218"/>
                </a:lnTo>
                <a:lnTo>
                  <a:pt x="1144435" y="96797"/>
                </a:lnTo>
                <a:lnTo>
                  <a:pt x="1187923" y="110506"/>
                </a:lnTo>
                <a:lnTo>
                  <a:pt x="1231968" y="134032"/>
                </a:lnTo>
                <a:lnTo>
                  <a:pt x="1272117" y="165852"/>
                </a:lnTo>
                <a:lnTo>
                  <a:pt x="1286315" y="183081"/>
                </a:lnTo>
                <a:close/>
              </a:path>
              <a:path w="1387475" h="829310">
                <a:moveTo>
                  <a:pt x="627367" y="828967"/>
                </a:moveTo>
                <a:lnTo>
                  <a:pt x="115467" y="828967"/>
                </a:lnTo>
                <a:lnTo>
                  <a:pt x="113097" y="822482"/>
                </a:lnTo>
                <a:lnTo>
                  <a:pt x="104576" y="778289"/>
                </a:lnTo>
                <a:lnTo>
                  <a:pt x="102236" y="732036"/>
                </a:lnTo>
                <a:lnTo>
                  <a:pt x="105880" y="685102"/>
                </a:lnTo>
                <a:lnTo>
                  <a:pt x="115314" y="638868"/>
                </a:lnTo>
                <a:lnTo>
                  <a:pt x="130342" y="594715"/>
                </a:lnTo>
                <a:lnTo>
                  <a:pt x="150768" y="554021"/>
                </a:lnTo>
                <a:lnTo>
                  <a:pt x="176396" y="518169"/>
                </a:lnTo>
                <a:lnTo>
                  <a:pt x="181641" y="512258"/>
                </a:lnTo>
                <a:lnTo>
                  <a:pt x="163704" y="479025"/>
                </a:lnTo>
                <a:lnTo>
                  <a:pt x="134048" y="451696"/>
                </a:lnTo>
                <a:lnTo>
                  <a:pt x="98504" y="430412"/>
                </a:lnTo>
                <a:lnTo>
                  <a:pt x="62902" y="415314"/>
                </a:lnTo>
                <a:lnTo>
                  <a:pt x="33589" y="401602"/>
                </a:lnTo>
                <a:lnTo>
                  <a:pt x="11161" y="384001"/>
                </a:lnTo>
                <a:lnTo>
                  <a:pt x="0" y="360491"/>
                </a:lnTo>
                <a:lnTo>
                  <a:pt x="4485" y="329049"/>
                </a:lnTo>
                <a:lnTo>
                  <a:pt x="33014" y="285761"/>
                </a:lnTo>
                <a:lnTo>
                  <a:pt x="76252" y="257714"/>
                </a:lnTo>
                <a:lnTo>
                  <a:pt x="127001" y="240865"/>
                </a:lnTo>
                <a:lnTo>
                  <a:pt x="178064" y="231169"/>
                </a:lnTo>
                <a:lnTo>
                  <a:pt x="224065" y="226484"/>
                </a:lnTo>
                <a:lnTo>
                  <a:pt x="270004" y="225354"/>
                </a:lnTo>
                <a:lnTo>
                  <a:pt x="315819" y="227958"/>
                </a:lnTo>
                <a:lnTo>
                  <a:pt x="361448" y="234479"/>
                </a:lnTo>
                <a:lnTo>
                  <a:pt x="406829" y="245095"/>
                </a:lnTo>
                <a:lnTo>
                  <a:pt x="1321544" y="245095"/>
                </a:lnTo>
                <a:lnTo>
                  <a:pt x="1322930" y="248293"/>
                </a:lnTo>
                <a:lnTo>
                  <a:pt x="1324691" y="295874"/>
                </a:lnTo>
                <a:lnTo>
                  <a:pt x="1308308" y="339271"/>
                </a:lnTo>
                <a:lnTo>
                  <a:pt x="1278545" y="369132"/>
                </a:lnTo>
                <a:lnTo>
                  <a:pt x="1240451" y="390234"/>
                </a:lnTo>
                <a:lnTo>
                  <a:pt x="1199072" y="407354"/>
                </a:lnTo>
                <a:lnTo>
                  <a:pt x="1159456" y="425271"/>
                </a:lnTo>
                <a:lnTo>
                  <a:pt x="1154852" y="427858"/>
                </a:lnTo>
                <a:lnTo>
                  <a:pt x="1150249" y="430522"/>
                </a:lnTo>
                <a:lnTo>
                  <a:pt x="1145665" y="433256"/>
                </a:lnTo>
                <a:lnTo>
                  <a:pt x="1192566" y="444493"/>
                </a:lnTo>
                <a:lnTo>
                  <a:pt x="1234858" y="464231"/>
                </a:lnTo>
                <a:lnTo>
                  <a:pt x="1271769" y="491985"/>
                </a:lnTo>
                <a:lnTo>
                  <a:pt x="1302526" y="527271"/>
                </a:lnTo>
                <a:lnTo>
                  <a:pt x="1326359" y="569603"/>
                </a:lnTo>
                <a:lnTo>
                  <a:pt x="1348110" y="618921"/>
                </a:lnTo>
                <a:lnTo>
                  <a:pt x="1367377" y="667920"/>
                </a:lnTo>
                <a:lnTo>
                  <a:pt x="1381277" y="717475"/>
                </a:lnTo>
                <a:lnTo>
                  <a:pt x="1386927" y="768462"/>
                </a:lnTo>
                <a:lnTo>
                  <a:pt x="1384437" y="792654"/>
                </a:lnTo>
                <a:lnTo>
                  <a:pt x="668265" y="792654"/>
                </a:lnTo>
                <a:lnTo>
                  <a:pt x="644779" y="815344"/>
                </a:lnTo>
                <a:lnTo>
                  <a:pt x="627367" y="828967"/>
                </a:lnTo>
                <a:close/>
              </a:path>
              <a:path w="1387475" h="829310">
                <a:moveTo>
                  <a:pt x="1379245" y="828967"/>
                </a:moveTo>
                <a:lnTo>
                  <a:pt x="730256" y="828967"/>
                </a:lnTo>
                <a:lnTo>
                  <a:pt x="710174" y="816459"/>
                </a:lnTo>
                <a:lnTo>
                  <a:pt x="689275" y="804446"/>
                </a:lnTo>
                <a:lnTo>
                  <a:pt x="668265" y="792654"/>
                </a:lnTo>
                <a:lnTo>
                  <a:pt x="1384437" y="792654"/>
                </a:lnTo>
                <a:lnTo>
                  <a:pt x="1381441" y="821756"/>
                </a:lnTo>
                <a:lnTo>
                  <a:pt x="1379245" y="828967"/>
                </a:lnTo>
                <a:close/>
              </a:path>
            </a:pathLst>
          </a:custGeom>
          <a:solidFill>
            <a:srgbClr val="D63A4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2" name="bg object 42"/>
          <p:cNvSpPr/>
          <p:nvPr/>
        </p:nvSpPr>
        <p:spPr>
          <a:xfrm>
            <a:off x="10422046" y="3261797"/>
            <a:ext cx="167663" cy="143329"/>
          </a:xfrm>
          <a:custGeom>
            <a:avLst/>
            <a:gdLst/>
            <a:ahLst/>
            <a:cxnLst/>
            <a:rect l="l" t="t" r="r" b="b"/>
            <a:pathLst>
              <a:path w="123825" h="150495">
                <a:moveTo>
                  <a:pt x="5651" y="2451"/>
                </a:moveTo>
                <a:lnTo>
                  <a:pt x="5308" y="2324"/>
                </a:lnTo>
                <a:lnTo>
                  <a:pt x="4991" y="2590"/>
                </a:lnTo>
                <a:lnTo>
                  <a:pt x="5194" y="2768"/>
                </a:lnTo>
                <a:lnTo>
                  <a:pt x="5651" y="2451"/>
                </a:lnTo>
                <a:close/>
              </a:path>
              <a:path w="123825" h="150495">
                <a:moveTo>
                  <a:pt x="6108" y="2120"/>
                </a:moveTo>
                <a:lnTo>
                  <a:pt x="5651" y="2451"/>
                </a:lnTo>
                <a:lnTo>
                  <a:pt x="6019" y="2578"/>
                </a:lnTo>
                <a:lnTo>
                  <a:pt x="6108" y="2120"/>
                </a:lnTo>
                <a:close/>
              </a:path>
              <a:path w="123825" h="150495">
                <a:moveTo>
                  <a:pt x="6921" y="0"/>
                </a:moveTo>
                <a:lnTo>
                  <a:pt x="4254" y="965"/>
                </a:lnTo>
                <a:lnTo>
                  <a:pt x="4025" y="2590"/>
                </a:lnTo>
                <a:lnTo>
                  <a:pt x="0" y="5410"/>
                </a:lnTo>
                <a:lnTo>
                  <a:pt x="2921" y="4521"/>
                </a:lnTo>
                <a:lnTo>
                  <a:pt x="1295" y="5283"/>
                </a:lnTo>
                <a:lnTo>
                  <a:pt x="2794" y="5956"/>
                </a:lnTo>
                <a:lnTo>
                  <a:pt x="3327" y="5410"/>
                </a:lnTo>
                <a:lnTo>
                  <a:pt x="3708" y="4521"/>
                </a:lnTo>
                <a:lnTo>
                  <a:pt x="4686" y="2832"/>
                </a:lnTo>
                <a:lnTo>
                  <a:pt x="4991" y="2590"/>
                </a:lnTo>
                <a:lnTo>
                  <a:pt x="4826" y="2451"/>
                </a:lnTo>
                <a:lnTo>
                  <a:pt x="4787" y="2324"/>
                </a:lnTo>
                <a:lnTo>
                  <a:pt x="6299" y="508"/>
                </a:lnTo>
                <a:lnTo>
                  <a:pt x="6921" y="0"/>
                </a:lnTo>
                <a:close/>
              </a:path>
              <a:path w="123825" h="150495">
                <a:moveTo>
                  <a:pt x="9994" y="48882"/>
                </a:moveTo>
                <a:lnTo>
                  <a:pt x="9842" y="49390"/>
                </a:lnTo>
                <a:lnTo>
                  <a:pt x="9893" y="49199"/>
                </a:lnTo>
                <a:lnTo>
                  <a:pt x="9944" y="49034"/>
                </a:lnTo>
                <a:lnTo>
                  <a:pt x="9994" y="48882"/>
                </a:lnTo>
                <a:close/>
              </a:path>
              <a:path w="123825" h="150495">
                <a:moveTo>
                  <a:pt x="10858" y="3657"/>
                </a:moveTo>
                <a:lnTo>
                  <a:pt x="10071" y="4660"/>
                </a:lnTo>
                <a:lnTo>
                  <a:pt x="10477" y="4394"/>
                </a:lnTo>
                <a:lnTo>
                  <a:pt x="10680" y="4025"/>
                </a:lnTo>
                <a:lnTo>
                  <a:pt x="10858" y="3657"/>
                </a:lnTo>
                <a:close/>
              </a:path>
              <a:path w="123825" h="150495">
                <a:moveTo>
                  <a:pt x="11391" y="39306"/>
                </a:moveTo>
                <a:lnTo>
                  <a:pt x="11264" y="38976"/>
                </a:lnTo>
                <a:lnTo>
                  <a:pt x="11188" y="38658"/>
                </a:lnTo>
                <a:lnTo>
                  <a:pt x="11214" y="38341"/>
                </a:lnTo>
                <a:lnTo>
                  <a:pt x="11112" y="38785"/>
                </a:lnTo>
                <a:lnTo>
                  <a:pt x="11226" y="39077"/>
                </a:lnTo>
                <a:lnTo>
                  <a:pt x="11391" y="39306"/>
                </a:lnTo>
                <a:close/>
              </a:path>
              <a:path w="123825" h="150495">
                <a:moveTo>
                  <a:pt x="12141" y="2044"/>
                </a:moveTo>
                <a:lnTo>
                  <a:pt x="11366" y="2298"/>
                </a:lnTo>
                <a:lnTo>
                  <a:pt x="11176" y="2997"/>
                </a:lnTo>
                <a:lnTo>
                  <a:pt x="10858" y="3657"/>
                </a:lnTo>
                <a:lnTo>
                  <a:pt x="12141" y="2044"/>
                </a:lnTo>
                <a:close/>
              </a:path>
              <a:path w="123825" h="150495">
                <a:moveTo>
                  <a:pt x="14630" y="50050"/>
                </a:moveTo>
                <a:lnTo>
                  <a:pt x="14376" y="49974"/>
                </a:lnTo>
                <a:lnTo>
                  <a:pt x="14630" y="50190"/>
                </a:lnTo>
                <a:lnTo>
                  <a:pt x="14630" y="50050"/>
                </a:lnTo>
                <a:close/>
              </a:path>
              <a:path w="123825" h="150495">
                <a:moveTo>
                  <a:pt x="15938" y="45859"/>
                </a:moveTo>
                <a:lnTo>
                  <a:pt x="15925" y="45707"/>
                </a:lnTo>
                <a:lnTo>
                  <a:pt x="15798" y="45402"/>
                </a:lnTo>
                <a:lnTo>
                  <a:pt x="15913" y="45847"/>
                </a:lnTo>
                <a:close/>
              </a:path>
              <a:path w="123825" h="150495">
                <a:moveTo>
                  <a:pt x="16357" y="45732"/>
                </a:moveTo>
                <a:lnTo>
                  <a:pt x="15976" y="45847"/>
                </a:lnTo>
                <a:lnTo>
                  <a:pt x="16230" y="46494"/>
                </a:lnTo>
                <a:lnTo>
                  <a:pt x="16357" y="45732"/>
                </a:lnTo>
                <a:close/>
              </a:path>
              <a:path w="123825" h="150495">
                <a:moveTo>
                  <a:pt x="16484" y="44754"/>
                </a:moveTo>
                <a:lnTo>
                  <a:pt x="16370" y="45186"/>
                </a:lnTo>
                <a:lnTo>
                  <a:pt x="16357" y="45732"/>
                </a:lnTo>
                <a:lnTo>
                  <a:pt x="16484" y="44754"/>
                </a:lnTo>
                <a:close/>
              </a:path>
              <a:path w="123825" h="150495">
                <a:moveTo>
                  <a:pt x="16814" y="38493"/>
                </a:moveTo>
                <a:lnTo>
                  <a:pt x="16751" y="38341"/>
                </a:lnTo>
                <a:lnTo>
                  <a:pt x="16751" y="38481"/>
                </a:lnTo>
                <a:lnTo>
                  <a:pt x="16751" y="38671"/>
                </a:lnTo>
                <a:lnTo>
                  <a:pt x="16814" y="38493"/>
                </a:lnTo>
                <a:close/>
              </a:path>
              <a:path w="123825" h="150495">
                <a:moveTo>
                  <a:pt x="18135" y="22644"/>
                </a:moveTo>
                <a:lnTo>
                  <a:pt x="17945" y="22694"/>
                </a:lnTo>
                <a:lnTo>
                  <a:pt x="17792" y="22860"/>
                </a:lnTo>
                <a:lnTo>
                  <a:pt x="18135" y="22644"/>
                </a:lnTo>
                <a:close/>
              </a:path>
              <a:path w="123825" h="150495">
                <a:moveTo>
                  <a:pt x="18376" y="22948"/>
                </a:moveTo>
                <a:lnTo>
                  <a:pt x="18249" y="23456"/>
                </a:lnTo>
                <a:lnTo>
                  <a:pt x="18097" y="24142"/>
                </a:lnTo>
                <a:lnTo>
                  <a:pt x="18364" y="24155"/>
                </a:lnTo>
                <a:lnTo>
                  <a:pt x="18376" y="22948"/>
                </a:lnTo>
                <a:close/>
              </a:path>
              <a:path w="123825" h="150495">
                <a:moveTo>
                  <a:pt x="18529" y="22390"/>
                </a:moveTo>
                <a:lnTo>
                  <a:pt x="18288" y="22542"/>
                </a:lnTo>
                <a:lnTo>
                  <a:pt x="18135" y="22644"/>
                </a:lnTo>
                <a:lnTo>
                  <a:pt x="18300" y="22631"/>
                </a:lnTo>
                <a:lnTo>
                  <a:pt x="18376" y="22948"/>
                </a:lnTo>
                <a:lnTo>
                  <a:pt x="18491" y="22542"/>
                </a:lnTo>
                <a:lnTo>
                  <a:pt x="18529" y="22390"/>
                </a:lnTo>
                <a:close/>
              </a:path>
              <a:path w="123825" h="150495">
                <a:moveTo>
                  <a:pt x="20091" y="19545"/>
                </a:moveTo>
                <a:lnTo>
                  <a:pt x="19964" y="19634"/>
                </a:lnTo>
                <a:lnTo>
                  <a:pt x="19812" y="19710"/>
                </a:lnTo>
                <a:lnTo>
                  <a:pt x="19748" y="19926"/>
                </a:lnTo>
                <a:lnTo>
                  <a:pt x="20091" y="19545"/>
                </a:lnTo>
                <a:close/>
              </a:path>
              <a:path w="123825" h="150495">
                <a:moveTo>
                  <a:pt x="20180" y="22275"/>
                </a:moveTo>
                <a:lnTo>
                  <a:pt x="19608" y="22466"/>
                </a:lnTo>
                <a:lnTo>
                  <a:pt x="19824" y="22834"/>
                </a:lnTo>
                <a:lnTo>
                  <a:pt x="20180" y="22275"/>
                </a:lnTo>
                <a:close/>
              </a:path>
              <a:path w="123825" h="150495">
                <a:moveTo>
                  <a:pt x="20472" y="22186"/>
                </a:moveTo>
                <a:lnTo>
                  <a:pt x="20358" y="21996"/>
                </a:lnTo>
                <a:lnTo>
                  <a:pt x="20180" y="22275"/>
                </a:lnTo>
                <a:lnTo>
                  <a:pt x="20472" y="22186"/>
                </a:lnTo>
                <a:close/>
              </a:path>
              <a:path w="123825" h="150495">
                <a:moveTo>
                  <a:pt x="20675" y="21691"/>
                </a:moveTo>
                <a:lnTo>
                  <a:pt x="20231" y="20891"/>
                </a:lnTo>
                <a:lnTo>
                  <a:pt x="19799" y="20040"/>
                </a:lnTo>
                <a:lnTo>
                  <a:pt x="19519" y="20510"/>
                </a:lnTo>
                <a:lnTo>
                  <a:pt x="19646" y="20751"/>
                </a:lnTo>
                <a:lnTo>
                  <a:pt x="20358" y="21996"/>
                </a:lnTo>
                <a:lnTo>
                  <a:pt x="20675" y="21691"/>
                </a:lnTo>
                <a:close/>
              </a:path>
              <a:path w="123825" h="150495">
                <a:moveTo>
                  <a:pt x="21196" y="21742"/>
                </a:moveTo>
                <a:lnTo>
                  <a:pt x="21043" y="21894"/>
                </a:lnTo>
                <a:lnTo>
                  <a:pt x="21196" y="21742"/>
                </a:lnTo>
                <a:close/>
              </a:path>
              <a:path w="123825" h="150495">
                <a:moveTo>
                  <a:pt x="21856" y="10782"/>
                </a:moveTo>
                <a:lnTo>
                  <a:pt x="21805" y="10909"/>
                </a:lnTo>
                <a:lnTo>
                  <a:pt x="21856" y="10782"/>
                </a:lnTo>
                <a:close/>
              </a:path>
              <a:path w="123825" h="150495">
                <a:moveTo>
                  <a:pt x="23622" y="56184"/>
                </a:moveTo>
                <a:lnTo>
                  <a:pt x="23469" y="55816"/>
                </a:lnTo>
                <a:lnTo>
                  <a:pt x="23266" y="56527"/>
                </a:lnTo>
                <a:lnTo>
                  <a:pt x="23622" y="56464"/>
                </a:lnTo>
                <a:lnTo>
                  <a:pt x="23622" y="56184"/>
                </a:lnTo>
                <a:close/>
              </a:path>
              <a:path w="123825" h="150495">
                <a:moveTo>
                  <a:pt x="25806" y="33858"/>
                </a:moveTo>
                <a:lnTo>
                  <a:pt x="25755" y="33629"/>
                </a:lnTo>
                <a:lnTo>
                  <a:pt x="25590" y="33578"/>
                </a:lnTo>
                <a:lnTo>
                  <a:pt x="25806" y="33858"/>
                </a:lnTo>
                <a:close/>
              </a:path>
              <a:path w="123825" h="150495">
                <a:moveTo>
                  <a:pt x="25882" y="9702"/>
                </a:moveTo>
                <a:lnTo>
                  <a:pt x="25247" y="9766"/>
                </a:lnTo>
                <a:lnTo>
                  <a:pt x="24892" y="9893"/>
                </a:lnTo>
                <a:lnTo>
                  <a:pt x="24688" y="10058"/>
                </a:lnTo>
                <a:lnTo>
                  <a:pt x="25882" y="9702"/>
                </a:lnTo>
                <a:close/>
              </a:path>
              <a:path w="123825" h="150495">
                <a:moveTo>
                  <a:pt x="25882" y="9702"/>
                </a:moveTo>
                <a:lnTo>
                  <a:pt x="24841" y="11468"/>
                </a:lnTo>
                <a:lnTo>
                  <a:pt x="24472" y="11036"/>
                </a:lnTo>
                <a:lnTo>
                  <a:pt x="24053" y="10579"/>
                </a:lnTo>
                <a:lnTo>
                  <a:pt x="24460" y="10236"/>
                </a:lnTo>
                <a:lnTo>
                  <a:pt x="24688" y="10058"/>
                </a:lnTo>
                <a:lnTo>
                  <a:pt x="24066" y="10236"/>
                </a:lnTo>
                <a:lnTo>
                  <a:pt x="24815" y="9880"/>
                </a:lnTo>
                <a:lnTo>
                  <a:pt x="25247" y="9423"/>
                </a:lnTo>
                <a:lnTo>
                  <a:pt x="25869" y="8966"/>
                </a:lnTo>
                <a:lnTo>
                  <a:pt x="24218" y="9779"/>
                </a:lnTo>
                <a:lnTo>
                  <a:pt x="23520" y="10236"/>
                </a:lnTo>
                <a:lnTo>
                  <a:pt x="23164" y="10502"/>
                </a:lnTo>
                <a:lnTo>
                  <a:pt x="22326" y="10744"/>
                </a:lnTo>
                <a:lnTo>
                  <a:pt x="21958" y="11036"/>
                </a:lnTo>
                <a:lnTo>
                  <a:pt x="21780" y="11874"/>
                </a:lnTo>
                <a:lnTo>
                  <a:pt x="22098" y="12280"/>
                </a:lnTo>
                <a:lnTo>
                  <a:pt x="23241" y="12446"/>
                </a:lnTo>
                <a:lnTo>
                  <a:pt x="24752" y="11620"/>
                </a:lnTo>
                <a:lnTo>
                  <a:pt x="20091" y="19545"/>
                </a:lnTo>
                <a:lnTo>
                  <a:pt x="20967" y="18961"/>
                </a:lnTo>
                <a:lnTo>
                  <a:pt x="22148" y="18707"/>
                </a:lnTo>
                <a:lnTo>
                  <a:pt x="22923" y="19418"/>
                </a:lnTo>
                <a:lnTo>
                  <a:pt x="22491" y="17145"/>
                </a:lnTo>
                <a:lnTo>
                  <a:pt x="24218" y="14058"/>
                </a:lnTo>
                <a:lnTo>
                  <a:pt x="25222" y="12877"/>
                </a:lnTo>
                <a:lnTo>
                  <a:pt x="24447" y="12471"/>
                </a:lnTo>
                <a:lnTo>
                  <a:pt x="24980" y="11417"/>
                </a:lnTo>
                <a:lnTo>
                  <a:pt x="25882" y="10388"/>
                </a:lnTo>
                <a:lnTo>
                  <a:pt x="25882" y="9702"/>
                </a:lnTo>
                <a:close/>
              </a:path>
              <a:path w="123825" h="150495">
                <a:moveTo>
                  <a:pt x="26301" y="61226"/>
                </a:moveTo>
                <a:close/>
              </a:path>
              <a:path w="123825" h="150495">
                <a:moveTo>
                  <a:pt x="26708" y="18567"/>
                </a:moveTo>
                <a:lnTo>
                  <a:pt x="26581" y="18796"/>
                </a:lnTo>
                <a:lnTo>
                  <a:pt x="26708" y="18567"/>
                </a:lnTo>
                <a:close/>
              </a:path>
              <a:path w="123825" h="150495">
                <a:moveTo>
                  <a:pt x="26835" y="17462"/>
                </a:moveTo>
                <a:lnTo>
                  <a:pt x="25882" y="18592"/>
                </a:lnTo>
                <a:lnTo>
                  <a:pt x="26733" y="18338"/>
                </a:lnTo>
                <a:lnTo>
                  <a:pt x="26835" y="17462"/>
                </a:lnTo>
                <a:close/>
              </a:path>
              <a:path w="123825" h="150495">
                <a:moveTo>
                  <a:pt x="26860" y="18300"/>
                </a:moveTo>
                <a:lnTo>
                  <a:pt x="26733" y="18338"/>
                </a:lnTo>
                <a:lnTo>
                  <a:pt x="26708" y="18567"/>
                </a:lnTo>
                <a:lnTo>
                  <a:pt x="26860" y="18300"/>
                </a:lnTo>
                <a:close/>
              </a:path>
              <a:path w="123825" h="150495">
                <a:moveTo>
                  <a:pt x="26885" y="28041"/>
                </a:moveTo>
                <a:lnTo>
                  <a:pt x="26543" y="28270"/>
                </a:lnTo>
                <a:lnTo>
                  <a:pt x="26428" y="28511"/>
                </a:lnTo>
                <a:lnTo>
                  <a:pt x="26390" y="28752"/>
                </a:lnTo>
                <a:lnTo>
                  <a:pt x="26746" y="28816"/>
                </a:lnTo>
                <a:lnTo>
                  <a:pt x="26670" y="28282"/>
                </a:lnTo>
                <a:lnTo>
                  <a:pt x="26885" y="28041"/>
                </a:lnTo>
                <a:close/>
              </a:path>
              <a:path w="123825" h="150495">
                <a:moveTo>
                  <a:pt x="27406" y="35852"/>
                </a:moveTo>
                <a:lnTo>
                  <a:pt x="25806" y="33858"/>
                </a:lnTo>
                <a:lnTo>
                  <a:pt x="25984" y="34467"/>
                </a:lnTo>
                <a:lnTo>
                  <a:pt x="25438" y="34544"/>
                </a:lnTo>
                <a:lnTo>
                  <a:pt x="25412" y="35115"/>
                </a:lnTo>
                <a:lnTo>
                  <a:pt x="27406" y="35852"/>
                </a:lnTo>
                <a:close/>
              </a:path>
              <a:path w="123825" h="150495">
                <a:moveTo>
                  <a:pt x="27444" y="18097"/>
                </a:moveTo>
                <a:lnTo>
                  <a:pt x="27178" y="17754"/>
                </a:lnTo>
                <a:lnTo>
                  <a:pt x="26860" y="18300"/>
                </a:lnTo>
                <a:lnTo>
                  <a:pt x="27152" y="18224"/>
                </a:lnTo>
                <a:lnTo>
                  <a:pt x="27444" y="18097"/>
                </a:lnTo>
                <a:close/>
              </a:path>
              <a:path w="123825" h="150495">
                <a:moveTo>
                  <a:pt x="27457" y="16713"/>
                </a:moveTo>
                <a:lnTo>
                  <a:pt x="26327" y="16789"/>
                </a:lnTo>
                <a:lnTo>
                  <a:pt x="26873" y="17068"/>
                </a:lnTo>
                <a:lnTo>
                  <a:pt x="26835" y="17462"/>
                </a:lnTo>
                <a:lnTo>
                  <a:pt x="27457" y="16713"/>
                </a:lnTo>
                <a:close/>
              </a:path>
              <a:path w="123825" h="150495">
                <a:moveTo>
                  <a:pt x="27762" y="59067"/>
                </a:moveTo>
                <a:lnTo>
                  <a:pt x="27381" y="59143"/>
                </a:lnTo>
                <a:lnTo>
                  <a:pt x="27584" y="59194"/>
                </a:lnTo>
                <a:lnTo>
                  <a:pt x="27762" y="59067"/>
                </a:lnTo>
                <a:close/>
              </a:path>
              <a:path w="123825" h="150495">
                <a:moveTo>
                  <a:pt x="27901" y="7962"/>
                </a:moveTo>
                <a:lnTo>
                  <a:pt x="26936" y="8280"/>
                </a:lnTo>
                <a:lnTo>
                  <a:pt x="26339" y="8623"/>
                </a:lnTo>
                <a:lnTo>
                  <a:pt x="25869" y="8966"/>
                </a:lnTo>
                <a:lnTo>
                  <a:pt x="27901" y="7962"/>
                </a:lnTo>
                <a:close/>
              </a:path>
              <a:path w="123825" h="150495">
                <a:moveTo>
                  <a:pt x="28016" y="20370"/>
                </a:moveTo>
                <a:lnTo>
                  <a:pt x="27686" y="20624"/>
                </a:lnTo>
                <a:lnTo>
                  <a:pt x="27482" y="20497"/>
                </a:lnTo>
                <a:lnTo>
                  <a:pt x="27330" y="20408"/>
                </a:lnTo>
                <a:lnTo>
                  <a:pt x="26898" y="20497"/>
                </a:lnTo>
                <a:lnTo>
                  <a:pt x="27025" y="19900"/>
                </a:lnTo>
                <a:lnTo>
                  <a:pt x="27457" y="19824"/>
                </a:lnTo>
                <a:lnTo>
                  <a:pt x="27444" y="19697"/>
                </a:lnTo>
                <a:lnTo>
                  <a:pt x="27406" y="19215"/>
                </a:lnTo>
                <a:lnTo>
                  <a:pt x="26555" y="18897"/>
                </a:lnTo>
                <a:lnTo>
                  <a:pt x="25552" y="19342"/>
                </a:lnTo>
                <a:lnTo>
                  <a:pt x="26631" y="19240"/>
                </a:lnTo>
                <a:lnTo>
                  <a:pt x="25895" y="21285"/>
                </a:lnTo>
                <a:lnTo>
                  <a:pt x="26670" y="19697"/>
                </a:lnTo>
                <a:lnTo>
                  <a:pt x="27076" y="22047"/>
                </a:lnTo>
                <a:lnTo>
                  <a:pt x="27876" y="20624"/>
                </a:lnTo>
                <a:lnTo>
                  <a:pt x="28016" y="20370"/>
                </a:lnTo>
                <a:close/>
              </a:path>
              <a:path w="123825" h="150495">
                <a:moveTo>
                  <a:pt x="28384" y="12306"/>
                </a:moveTo>
                <a:lnTo>
                  <a:pt x="27901" y="11925"/>
                </a:lnTo>
                <a:lnTo>
                  <a:pt x="28181" y="12331"/>
                </a:lnTo>
                <a:lnTo>
                  <a:pt x="28384" y="12306"/>
                </a:lnTo>
                <a:close/>
              </a:path>
              <a:path w="123825" h="150495">
                <a:moveTo>
                  <a:pt x="28486" y="31318"/>
                </a:moveTo>
                <a:lnTo>
                  <a:pt x="26174" y="29933"/>
                </a:lnTo>
                <a:lnTo>
                  <a:pt x="26390" y="28752"/>
                </a:lnTo>
                <a:lnTo>
                  <a:pt x="25793" y="30226"/>
                </a:lnTo>
                <a:lnTo>
                  <a:pt x="23736" y="30543"/>
                </a:lnTo>
                <a:lnTo>
                  <a:pt x="24333" y="33134"/>
                </a:lnTo>
                <a:lnTo>
                  <a:pt x="25590" y="33578"/>
                </a:lnTo>
                <a:lnTo>
                  <a:pt x="25260" y="33159"/>
                </a:lnTo>
                <a:lnTo>
                  <a:pt x="26644" y="33337"/>
                </a:lnTo>
                <a:lnTo>
                  <a:pt x="26466" y="33159"/>
                </a:lnTo>
                <a:lnTo>
                  <a:pt x="25869" y="32575"/>
                </a:lnTo>
                <a:lnTo>
                  <a:pt x="28486" y="31318"/>
                </a:lnTo>
                <a:close/>
              </a:path>
              <a:path w="123825" h="150495">
                <a:moveTo>
                  <a:pt x="28536" y="12534"/>
                </a:moveTo>
                <a:lnTo>
                  <a:pt x="28435" y="12344"/>
                </a:lnTo>
                <a:lnTo>
                  <a:pt x="28054" y="12941"/>
                </a:lnTo>
                <a:lnTo>
                  <a:pt x="28536" y="12534"/>
                </a:lnTo>
                <a:close/>
              </a:path>
              <a:path w="123825" h="150495">
                <a:moveTo>
                  <a:pt x="28638" y="51904"/>
                </a:moveTo>
                <a:lnTo>
                  <a:pt x="25971" y="48933"/>
                </a:lnTo>
                <a:lnTo>
                  <a:pt x="24765" y="47586"/>
                </a:lnTo>
                <a:lnTo>
                  <a:pt x="27343" y="47091"/>
                </a:lnTo>
                <a:lnTo>
                  <a:pt x="23774" y="43599"/>
                </a:lnTo>
                <a:lnTo>
                  <a:pt x="23304" y="43141"/>
                </a:lnTo>
                <a:lnTo>
                  <a:pt x="23291" y="42608"/>
                </a:lnTo>
                <a:lnTo>
                  <a:pt x="23837" y="40500"/>
                </a:lnTo>
                <a:lnTo>
                  <a:pt x="24777" y="36918"/>
                </a:lnTo>
                <a:lnTo>
                  <a:pt x="23342" y="34988"/>
                </a:lnTo>
                <a:lnTo>
                  <a:pt x="22059" y="33248"/>
                </a:lnTo>
                <a:lnTo>
                  <a:pt x="22948" y="32029"/>
                </a:lnTo>
                <a:lnTo>
                  <a:pt x="23291" y="32372"/>
                </a:lnTo>
                <a:lnTo>
                  <a:pt x="23304" y="32029"/>
                </a:lnTo>
                <a:lnTo>
                  <a:pt x="23368" y="30353"/>
                </a:lnTo>
                <a:lnTo>
                  <a:pt x="22948" y="28994"/>
                </a:lnTo>
                <a:lnTo>
                  <a:pt x="22796" y="28498"/>
                </a:lnTo>
                <a:lnTo>
                  <a:pt x="23050" y="24765"/>
                </a:lnTo>
                <a:lnTo>
                  <a:pt x="22148" y="23672"/>
                </a:lnTo>
                <a:lnTo>
                  <a:pt x="22148" y="21666"/>
                </a:lnTo>
                <a:lnTo>
                  <a:pt x="24345" y="22847"/>
                </a:lnTo>
                <a:lnTo>
                  <a:pt x="24714" y="21717"/>
                </a:lnTo>
                <a:lnTo>
                  <a:pt x="24803" y="21463"/>
                </a:lnTo>
                <a:lnTo>
                  <a:pt x="25057" y="20713"/>
                </a:lnTo>
                <a:lnTo>
                  <a:pt x="24739" y="21463"/>
                </a:lnTo>
                <a:lnTo>
                  <a:pt x="23152" y="21272"/>
                </a:lnTo>
                <a:lnTo>
                  <a:pt x="22682" y="21717"/>
                </a:lnTo>
                <a:lnTo>
                  <a:pt x="22136" y="20828"/>
                </a:lnTo>
                <a:lnTo>
                  <a:pt x="23774" y="21018"/>
                </a:lnTo>
                <a:lnTo>
                  <a:pt x="23660" y="20828"/>
                </a:lnTo>
                <a:lnTo>
                  <a:pt x="23469" y="20497"/>
                </a:lnTo>
                <a:lnTo>
                  <a:pt x="22428" y="19850"/>
                </a:lnTo>
                <a:lnTo>
                  <a:pt x="21463" y="20027"/>
                </a:lnTo>
                <a:lnTo>
                  <a:pt x="21132" y="21463"/>
                </a:lnTo>
                <a:lnTo>
                  <a:pt x="21196" y="21742"/>
                </a:lnTo>
                <a:lnTo>
                  <a:pt x="21907" y="23507"/>
                </a:lnTo>
                <a:lnTo>
                  <a:pt x="21424" y="26327"/>
                </a:lnTo>
                <a:lnTo>
                  <a:pt x="21945" y="27330"/>
                </a:lnTo>
                <a:lnTo>
                  <a:pt x="21374" y="28994"/>
                </a:lnTo>
                <a:lnTo>
                  <a:pt x="20878" y="26682"/>
                </a:lnTo>
                <a:lnTo>
                  <a:pt x="20193" y="27851"/>
                </a:lnTo>
                <a:lnTo>
                  <a:pt x="20561" y="30353"/>
                </a:lnTo>
                <a:lnTo>
                  <a:pt x="20243" y="31927"/>
                </a:lnTo>
                <a:lnTo>
                  <a:pt x="20345" y="34620"/>
                </a:lnTo>
                <a:lnTo>
                  <a:pt x="19189" y="34988"/>
                </a:lnTo>
                <a:lnTo>
                  <a:pt x="19253" y="34823"/>
                </a:lnTo>
                <a:lnTo>
                  <a:pt x="20002" y="32956"/>
                </a:lnTo>
                <a:lnTo>
                  <a:pt x="19735" y="32994"/>
                </a:lnTo>
                <a:lnTo>
                  <a:pt x="19037" y="34823"/>
                </a:lnTo>
                <a:lnTo>
                  <a:pt x="17056" y="34315"/>
                </a:lnTo>
                <a:lnTo>
                  <a:pt x="16738" y="35852"/>
                </a:lnTo>
                <a:lnTo>
                  <a:pt x="16700" y="36233"/>
                </a:lnTo>
                <a:lnTo>
                  <a:pt x="18567" y="36296"/>
                </a:lnTo>
                <a:lnTo>
                  <a:pt x="17018" y="39966"/>
                </a:lnTo>
                <a:lnTo>
                  <a:pt x="16903" y="40500"/>
                </a:lnTo>
                <a:lnTo>
                  <a:pt x="16840" y="39827"/>
                </a:lnTo>
                <a:lnTo>
                  <a:pt x="16776" y="38912"/>
                </a:lnTo>
                <a:lnTo>
                  <a:pt x="16751" y="38671"/>
                </a:lnTo>
                <a:lnTo>
                  <a:pt x="16637" y="38900"/>
                </a:lnTo>
                <a:lnTo>
                  <a:pt x="16217" y="38874"/>
                </a:lnTo>
                <a:lnTo>
                  <a:pt x="16027" y="38912"/>
                </a:lnTo>
                <a:lnTo>
                  <a:pt x="15100" y="37846"/>
                </a:lnTo>
                <a:lnTo>
                  <a:pt x="16624" y="36296"/>
                </a:lnTo>
                <a:lnTo>
                  <a:pt x="16687" y="36131"/>
                </a:lnTo>
                <a:lnTo>
                  <a:pt x="16738" y="35852"/>
                </a:lnTo>
                <a:lnTo>
                  <a:pt x="15341" y="35407"/>
                </a:lnTo>
                <a:lnTo>
                  <a:pt x="15049" y="36131"/>
                </a:lnTo>
                <a:lnTo>
                  <a:pt x="11938" y="34607"/>
                </a:lnTo>
                <a:lnTo>
                  <a:pt x="12077" y="37934"/>
                </a:lnTo>
                <a:lnTo>
                  <a:pt x="12611" y="37846"/>
                </a:lnTo>
                <a:lnTo>
                  <a:pt x="12750" y="38671"/>
                </a:lnTo>
                <a:lnTo>
                  <a:pt x="12763" y="39319"/>
                </a:lnTo>
                <a:lnTo>
                  <a:pt x="12560" y="39827"/>
                </a:lnTo>
                <a:lnTo>
                  <a:pt x="11760" y="39827"/>
                </a:lnTo>
                <a:lnTo>
                  <a:pt x="11391" y="39319"/>
                </a:lnTo>
                <a:lnTo>
                  <a:pt x="11772" y="40436"/>
                </a:lnTo>
                <a:lnTo>
                  <a:pt x="12573" y="41656"/>
                </a:lnTo>
                <a:lnTo>
                  <a:pt x="11722" y="43141"/>
                </a:lnTo>
                <a:lnTo>
                  <a:pt x="11023" y="43078"/>
                </a:lnTo>
                <a:lnTo>
                  <a:pt x="11328" y="47091"/>
                </a:lnTo>
                <a:lnTo>
                  <a:pt x="11506" y="48387"/>
                </a:lnTo>
                <a:lnTo>
                  <a:pt x="10020" y="47548"/>
                </a:lnTo>
                <a:lnTo>
                  <a:pt x="10223" y="47967"/>
                </a:lnTo>
                <a:lnTo>
                  <a:pt x="10160" y="48387"/>
                </a:lnTo>
                <a:lnTo>
                  <a:pt x="10020" y="48793"/>
                </a:lnTo>
                <a:lnTo>
                  <a:pt x="10007" y="48933"/>
                </a:lnTo>
                <a:lnTo>
                  <a:pt x="10934" y="50863"/>
                </a:lnTo>
                <a:lnTo>
                  <a:pt x="11239" y="49479"/>
                </a:lnTo>
                <a:lnTo>
                  <a:pt x="12077" y="49987"/>
                </a:lnTo>
                <a:lnTo>
                  <a:pt x="12585" y="50850"/>
                </a:lnTo>
                <a:lnTo>
                  <a:pt x="13182" y="51422"/>
                </a:lnTo>
                <a:lnTo>
                  <a:pt x="11722" y="51638"/>
                </a:lnTo>
                <a:lnTo>
                  <a:pt x="13169" y="54737"/>
                </a:lnTo>
                <a:lnTo>
                  <a:pt x="13144" y="54952"/>
                </a:lnTo>
                <a:lnTo>
                  <a:pt x="12915" y="55727"/>
                </a:lnTo>
                <a:lnTo>
                  <a:pt x="13030" y="56108"/>
                </a:lnTo>
                <a:lnTo>
                  <a:pt x="13728" y="57531"/>
                </a:lnTo>
                <a:lnTo>
                  <a:pt x="13487" y="56299"/>
                </a:lnTo>
                <a:lnTo>
                  <a:pt x="13398" y="55333"/>
                </a:lnTo>
                <a:lnTo>
                  <a:pt x="13868" y="53759"/>
                </a:lnTo>
                <a:lnTo>
                  <a:pt x="13792" y="50850"/>
                </a:lnTo>
                <a:lnTo>
                  <a:pt x="13601" y="49707"/>
                </a:lnTo>
                <a:lnTo>
                  <a:pt x="13563" y="49504"/>
                </a:lnTo>
                <a:lnTo>
                  <a:pt x="12153" y="49707"/>
                </a:lnTo>
                <a:lnTo>
                  <a:pt x="12230" y="49479"/>
                </a:lnTo>
                <a:lnTo>
                  <a:pt x="12598" y="48387"/>
                </a:lnTo>
                <a:lnTo>
                  <a:pt x="12903" y="47472"/>
                </a:lnTo>
                <a:lnTo>
                  <a:pt x="14173" y="50088"/>
                </a:lnTo>
                <a:lnTo>
                  <a:pt x="13360" y="47472"/>
                </a:lnTo>
                <a:lnTo>
                  <a:pt x="13106" y="46659"/>
                </a:lnTo>
                <a:lnTo>
                  <a:pt x="14325" y="48209"/>
                </a:lnTo>
                <a:lnTo>
                  <a:pt x="14630" y="48793"/>
                </a:lnTo>
                <a:lnTo>
                  <a:pt x="14617" y="49974"/>
                </a:lnTo>
                <a:lnTo>
                  <a:pt x="16065" y="49949"/>
                </a:lnTo>
                <a:lnTo>
                  <a:pt x="15595" y="48209"/>
                </a:lnTo>
                <a:lnTo>
                  <a:pt x="15494" y="48056"/>
                </a:lnTo>
                <a:lnTo>
                  <a:pt x="15011" y="47586"/>
                </a:lnTo>
                <a:lnTo>
                  <a:pt x="14986" y="46659"/>
                </a:lnTo>
                <a:lnTo>
                  <a:pt x="14960" y="45656"/>
                </a:lnTo>
                <a:lnTo>
                  <a:pt x="14947" y="45186"/>
                </a:lnTo>
                <a:lnTo>
                  <a:pt x="15455" y="46710"/>
                </a:lnTo>
                <a:lnTo>
                  <a:pt x="15659" y="45961"/>
                </a:lnTo>
                <a:lnTo>
                  <a:pt x="15621" y="45707"/>
                </a:lnTo>
                <a:lnTo>
                  <a:pt x="15354" y="45580"/>
                </a:lnTo>
                <a:lnTo>
                  <a:pt x="15367" y="45402"/>
                </a:lnTo>
                <a:lnTo>
                  <a:pt x="15468" y="45186"/>
                </a:lnTo>
                <a:lnTo>
                  <a:pt x="16090" y="43688"/>
                </a:lnTo>
                <a:lnTo>
                  <a:pt x="13131" y="45656"/>
                </a:lnTo>
                <a:lnTo>
                  <a:pt x="14071" y="43141"/>
                </a:lnTo>
                <a:lnTo>
                  <a:pt x="14224" y="42748"/>
                </a:lnTo>
                <a:lnTo>
                  <a:pt x="15722" y="43307"/>
                </a:lnTo>
                <a:lnTo>
                  <a:pt x="15697" y="42748"/>
                </a:lnTo>
                <a:lnTo>
                  <a:pt x="15697" y="42608"/>
                </a:lnTo>
                <a:lnTo>
                  <a:pt x="16319" y="42926"/>
                </a:lnTo>
                <a:lnTo>
                  <a:pt x="17005" y="44615"/>
                </a:lnTo>
                <a:lnTo>
                  <a:pt x="17297" y="43599"/>
                </a:lnTo>
                <a:lnTo>
                  <a:pt x="17627" y="44450"/>
                </a:lnTo>
                <a:lnTo>
                  <a:pt x="17564" y="44754"/>
                </a:lnTo>
                <a:lnTo>
                  <a:pt x="17106" y="45046"/>
                </a:lnTo>
                <a:lnTo>
                  <a:pt x="17132" y="45758"/>
                </a:lnTo>
                <a:lnTo>
                  <a:pt x="17907" y="45529"/>
                </a:lnTo>
                <a:lnTo>
                  <a:pt x="17818" y="46748"/>
                </a:lnTo>
                <a:lnTo>
                  <a:pt x="18148" y="45529"/>
                </a:lnTo>
                <a:lnTo>
                  <a:pt x="18478" y="44450"/>
                </a:lnTo>
                <a:lnTo>
                  <a:pt x="19215" y="47777"/>
                </a:lnTo>
                <a:lnTo>
                  <a:pt x="19354" y="47967"/>
                </a:lnTo>
                <a:lnTo>
                  <a:pt x="20345" y="44450"/>
                </a:lnTo>
                <a:lnTo>
                  <a:pt x="20574" y="43599"/>
                </a:lnTo>
                <a:lnTo>
                  <a:pt x="20815" y="47091"/>
                </a:lnTo>
                <a:lnTo>
                  <a:pt x="20713" y="47967"/>
                </a:lnTo>
                <a:lnTo>
                  <a:pt x="20091" y="48933"/>
                </a:lnTo>
                <a:lnTo>
                  <a:pt x="19545" y="48209"/>
                </a:lnTo>
                <a:lnTo>
                  <a:pt x="19354" y="47967"/>
                </a:lnTo>
                <a:lnTo>
                  <a:pt x="19291" y="48183"/>
                </a:lnTo>
                <a:lnTo>
                  <a:pt x="19202" y="47790"/>
                </a:lnTo>
                <a:lnTo>
                  <a:pt x="18249" y="48793"/>
                </a:lnTo>
                <a:lnTo>
                  <a:pt x="19329" y="48209"/>
                </a:lnTo>
                <a:lnTo>
                  <a:pt x="20129" y="51422"/>
                </a:lnTo>
                <a:lnTo>
                  <a:pt x="20218" y="51904"/>
                </a:lnTo>
                <a:lnTo>
                  <a:pt x="20485" y="53759"/>
                </a:lnTo>
                <a:lnTo>
                  <a:pt x="19824" y="53479"/>
                </a:lnTo>
                <a:lnTo>
                  <a:pt x="20904" y="56654"/>
                </a:lnTo>
                <a:lnTo>
                  <a:pt x="22123" y="56197"/>
                </a:lnTo>
                <a:lnTo>
                  <a:pt x="22250" y="55880"/>
                </a:lnTo>
                <a:lnTo>
                  <a:pt x="22618" y="54737"/>
                </a:lnTo>
                <a:lnTo>
                  <a:pt x="20586" y="54483"/>
                </a:lnTo>
                <a:lnTo>
                  <a:pt x="21094" y="53759"/>
                </a:lnTo>
                <a:lnTo>
                  <a:pt x="21539" y="53124"/>
                </a:lnTo>
                <a:lnTo>
                  <a:pt x="21729" y="53479"/>
                </a:lnTo>
                <a:lnTo>
                  <a:pt x="21844" y="53644"/>
                </a:lnTo>
                <a:lnTo>
                  <a:pt x="23088" y="54952"/>
                </a:lnTo>
                <a:lnTo>
                  <a:pt x="23456" y="55816"/>
                </a:lnTo>
                <a:lnTo>
                  <a:pt x="23888" y="54267"/>
                </a:lnTo>
                <a:lnTo>
                  <a:pt x="23977" y="54952"/>
                </a:lnTo>
                <a:lnTo>
                  <a:pt x="24561" y="58572"/>
                </a:lnTo>
                <a:lnTo>
                  <a:pt x="25374" y="57734"/>
                </a:lnTo>
                <a:lnTo>
                  <a:pt x="25704" y="60375"/>
                </a:lnTo>
                <a:lnTo>
                  <a:pt x="26289" y="61201"/>
                </a:lnTo>
                <a:lnTo>
                  <a:pt x="26111" y="60604"/>
                </a:lnTo>
                <a:lnTo>
                  <a:pt x="26136" y="59982"/>
                </a:lnTo>
                <a:lnTo>
                  <a:pt x="26568" y="59309"/>
                </a:lnTo>
                <a:lnTo>
                  <a:pt x="27368" y="59143"/>
                </a:lnTo>
                <a:lnTo>
                  <a:pt x="26974" y="58940"/>
                </a:lnTo>
                <a:lnTo>
                  <a:pt x="27051" y="58585"/>
                </a:lnTo>
                <a:lnTo>
                  <a:pt x="27317" y="57365"/>
                </a:lnTo>
                <a:lnTo>
                  <a:pt x="26390" y="57340"/>
                </a:lnTo>
                <a:lnTo>
                  <a:pt x="26428" y="58585"/>
                </a:lnTo>
                <a:lnTo>
                  <a:pt x="25971" y="58521"/>
                </a:lnTo>
                <a:lnTo>
                  <a:pt x="25679" y="57734"/>
                </a:lnTo>
                <a:lnTo>
                  <a:pt x="25679" y="57531"/>
                </a:lnTo>
                <a:lnTo>
                  <a:pt x="25984" y="56984"/>
                </a:lnTo>
                <a:lnTo>
                  <a:pt x="26111" y="56197"/>
                </a:lnTo>
                <a:lnTo>
                  <a:pt x="25768" y="55880"/>
                </a:lnTo>
                <a:lnTo>
                  <a:pt x="25666" y="56108"/>
                </a:lnTo>
                <a:lnTo>
                  <a:pt x="25425" y="56197"/>
                </a:lnTo>
                <a:lnTo>
                  <a:pt x="25692" y="55956"/>
                </a:lnTo>
                <a:lnTo>
                  <a:pt x="25717" y="55829"/>
                </a:lnTo>
                <a:lnTo>
                  <a:pt x="26492" y="54267"/>
                </a:lnTo>
                <a:lnTo>
                  <a:pt x="26809" y="53644"/>
                </a:lnTo>
                <a:lnTo>
                  <a:pt x="27355" y="53124"/>
                </a:lnTo>
                <a:lnTo>
                  <a:pt x="28638" y="51904"/>
                </a:lnTo>
                <a:close/>
              </a:path>
              <a:path w="123825" h="150495">
                <a:moveTo>
                  <a:pt x="29324" y="63271"/>
                </a:moveTo>
                <a:lnTo>
                  <a:pt x="29197" y="63309"/>
                </a:lnTo>
                <a:lnTo>
                  <a:pt x="29057" y="63322"/>
                </a:lnTo>
                <a:lnTo>
                  <a:pt x="28867" y="63258"/>
                </a:lnTo>
                <a:lnTo>
                  <a:pt x="29032" y="63334"/>
                </a:lnTo>
                <a:lnTo>
                  <a:pt x="29171" y="63436"/>
                </a:lnTo>
                <a:lnTo>
                  <a:pt x="29324" y="63550"/>
                </a:lnTo>
                <a:lnTo>
                  <a:pt x="29324" y="63360"/>
                </a:lnTo>
                <a:close/>
              </a:path>
              <a:path w="123825" h="150495">
                <a:moveTo>
                  <a:pt x="29565" y="12242"/>
                </a:moveTo>
                <a:lnTo>
                  <a:pt x="29337" y="10871"/>
                </a:lnTo>
                <a:lnTo>
                  <a:pt x="28486" y="12242"/>
                </a:lnTo>
                <a:lnTo>
                  <a:pt x="28867" y="12242"/>
                </a:lnTo>
                <a:lnTo>
                  <a:pt x="29565" y="12242"/>
                </a:lnTo>
                <a:close/>
              </a:path>
              <a:path w="123825" h="150495">
                <a:moveTo>
                  <a:pt x="29641" y="13309"/>
                </a:moveTo>
                <a:lnTo>
                  <a:pt x="29578" y="12293"/>
                </a:lnTo>
                <a:lnTo>
                  <a:pt x="28803" y="12293"/>
                </a:lnTo>
                <a:lnTo>
                  <a:pt x="28460" y="12293"/>
                </a:lnTo>
                <a:lnTo>
                  <a:pt x="28600" y="12471"/>
                </a:lnTo>
                <a:lnTo>
                  <a:pt x="29641" y="13309"/>
                </a:lnTo>
                <a:close/>
              </a:path>
              <a:path w="123825" h="150495">
                <a:moveTo>
                  <a:pt x="30086" y="19697"/>
                </a:moveTo>
                <a:lnTo>
                  <a:pt x="30048" y="20002"/>
                </a:lnTo>
                <a:lnTo>
                  <a:pt x="30086" y="19697"/>
                </a:lnTo>
                <a:close/>
              </a:path>
              <a:path w="123825" h="150495">
                <a:moveTo>
                  <a:pt x="30149" y="15925"/>
                </a:moveTo>
                <a:lnTo>
                  <a:pt x="30010" y="16002"/>
                </a:lnTo>
                <a:lnTo>
                  <a:pt x="30149" y="15925"/>
                </a:lnTo>
                <a:close/>
              </a:path>
              <a:path w="123825" h="150495">
                <a:moveTo>
                  <a:pt x="30251" y="26212"/>
                </a:moveTo>
                <a:lnTo>
                  <a:pt x="30111" y="26060"/>
                </a:lnTo>
                <a:lnTo>
                  <a:pt x="29845" y="26047"/>
                </a:lnTo>
                <a:lnTo>
                  <a:pt x="29451" y="26187"/>
                </a:lnTo>
                <a:lnTo>
                  <a:pt x="29591" y="26492"/>
                </a:lnTo>
                <a:lnTo>
                  <a:pt x="29591" y="26898"/>
                </a:lnTo>
                <a:lnTo>
                  <a:pt x="30251" y="26212"/>
                </a:lnTo>
                <a:close/>
              </a:path>
              <a:path w="123825" h="150495">
                <a:moveTo>
                  <a:pt x="30429" y="26403"/>
                </a:moveTo>
                <a:lnTo>
                  <a:pt x="30391" y="26073"/>
                </a:lnTo>
                <a:lnTo>
                  <a:pt x="30251" y="26212"/>
                </a:lnTo>
                <a:lnTo>
                  <a:pt x="30429" y="26403"/>
                </a:lnTo>
                <a:close/>
              </a:path>
              <a:path w="123825" h="150495">
                <a:moveTo>
                  <a:pt x="30632" y="28016"/>
                </a:moveTo>
                <a:lnTo>
                  <a:pt x="30543" y="26898"/>
                </a:lnTo>
                <a:lnTo>
                  <a:pt x="30429" y="26403"/>
                </a:lnTo>
                <a:lnTo>
                  <a:pt x="30632" y="28016"/>
                </a:lnTo>
                <a:close/>
              </a:path>
              <a:path w="123825" h="150495">
                <a:moveTo>
                  <a:pt x="30949" y="61302"/>
                </a:moveTo>
                <a:lnTo>
                  <a:pt x="30289" y="61087"/>
                </a:lnTo>
                <a:lnTo>
                  <a:pt x="29591" y="60858"/>
                </a:lnTo>
                <a:lnTo>
                  <a:pt x="29756" y="59766"/>
                </a:lnTo>
                <a:lnTo>
                  <a:pt x="28638" y="59474"/>
                </a:lnTo>
                <a:lnTo>
                  <a:pt x="28486" y="60566"/>
                </a:lnTo>
                <a:lnTo>
                  <a:pt x="27749" y="60871"/>
                </a:lnTo>
                <a:lnTo>
                  <a:pt x="28994" y="61493"/>
                </a:lnTo>
                <a:lnTo>
                  <a:pt x="29311" y="62344"/>
                </a:lnTo>
                <a:lnTo>
                  <a:pt x="29324" y="63271"/>
                </a:lnTo>
                <a:lnTo>
                  <a:pt x="30111" y="62992"/>
                </a:lnTo>
                <a:lnTo>
                  <a:pt x="29972" y="61061"/>
                </a:lnTo>
                <a:lnTo>
                  <a:pt x="30949" y="61302"/>
                </a:lnTo>
                <a:close/>
              </a:path>
              <a:path w="123825" h="150495">
                <a:moveTo>
                  <a:pt x="30962" y="20561"/>
                </a:moveTo>
                <a:lnTo>
                  <a:pt x="30797" y="20269"/>
                </a:lnTo>
                <a:lnTo>
                  <a:pt x="30695" y="20078"/>
                </a:lnTo>
                <a:lnTo>
                  <a:pt x="30086" y="20269"/>
                </a:lnTo>
                <a:lnTo>
                  <a:pt x="30048" y="20002"/>
                </a:lnTo>
                <a:lnTo>
                  <a:pt x="29184" y="21145"/>
                </a:lnTo>
                <a:lnTo>
                  <a:pt x="30010" y="21691"/>
                </a:lnTo>
                <a:lnTo>
                  <a:pt x="30365" y="20739"/>
                </a:lnTo>
                <a:lnTo>
                  <a:pt x="30962" y="20561"/>
                </a:lnTo>
                <a:close/>
              </a:path>
              <a:path w="123825" h="150495">
                <a:moveTo>
                  <a:pt x="31165" y="61201"/>
                </a:moveTo>
                <a:lnTo>
                  <a:pt x="31102" y="59766"/>
                </a:lnTo>
                <a:lnTo>
                  <a:pt x="31000" y="58712"/>
                </a:lnTo>
                <a:lnTo>
                  <a:pt x="29311" y="58191"/>
                </a:lnTo>
                <a:lnTo>
                  <a:pt x="30492" y="57619"/>
                </a:lnTo>
                <a:lnTo>
                  <a:pt x="27571" y="57391"/>
                </a:lnTo>
                <a:lnTo>
                  <a:pt x="29756" y="59766"/>
                </a:lnTo>
                <a:lnTo>
                  <a:pt x="31165" y="61201"/>
                </a:lnTo>
                <a:close/>
              </a:path>
              <a:path w="123825" h="150495">
                <a:moveTo>
                  <a:pt x="31229" y="15621"/>
                </a:moveTo>
                <a:lnTo>
                  <a:pt x="30454" y="16090"/>
                </a:lnTo>
                <a:lnTo>
                  <a:pt x="30810" y="16471"/>
                </a:lnTo>
                <a:lnTo>
                  <a:pt x="31127" y="16154"/>
                </a:lnTo>
                <a:lnTo>
                  <a:pt x="31229" y="15621"/>
                </a:lnTo>
                <a:close/>
              </a:path>
              <a:path w="123825" h="150495">
                <a:moveTo>
                  <a:pt x="31635" y="57708"/>
                </a:moveTo>
                <a:lnTo>
                  <a:pt x="31318" y="57213"/>
                </a:lnTo>
                <a:lnTo>
                  <a:pt x="30492" y="57619"/>
                </a:lnTo>
                <a:lnTo>
                  <a:pt x="31635" y="57708"/>
                </a:lnTo>
                <a:close/>
              </a:path>
              <a:path w="123825" h="150495">
                <a:moveTo>
                  <a:pt x="32131" y="59258"/>
                </a:moveTo>
                <a:lnTo>
                  <a:pt x="32016" y="58940"/>
                </a:lnTo>
                <a:lnTo>
                  <a:pt x="31635" y="57975"/>
                </a:lnTo>
                <a:lnTo>
                  <a:pt x="31724" y="58940"/>
                </a:lnTo>
                <a:lnTo>
                  <a:pt x="31165" y="58775"/>
                </a:lnTo>
                <a:lnTo>
                  <a:pt x="32131" y="59258"/>
                </a:lnTo>
                <a:close/>
              </a:path>
              <a:path w="123825" h="150495">
                <a:moveTo>
                  <a:pt x="32156" y="14846"/>
                </a:moveTo>
                <a:lnTo>
                  <a:pt x="31254" y="14871"/>
                </a:lnTo>
                <a:lnTo>
                  <a:pt x="31991" y="14986"/>
                </a:lnTo>
                <a:lnTo>
                  <a:pt x="32156" y="14846"/>
                </a:lnTo>
                <a:close/>
              </a:path>
              <a:path w="123825" h="150495">
                <a:moveTo>
                  <a:pt x="32156" y="12534"/>
                </a:moveTo>
                <a:lnTo>
                  <a:pt x="31800" y="10591"/>
                </a:lnTo>
                <a:lnTo>
                  <a:pt x="29845" y="9436"/>
                </a:lnTo>
                <a:lnTo>
                  <a:pt x="29768" y="10871"/>
                </a:lnTo>
                <a:lnTo>
                  <a:pt x="29743" y="13309"/>
                </a:lnTo>
                <a:lnTo>
                  <a:pt x="29946" y="14617"/>
                </a:lnTo>
                <a:lnTo>
                  <a:pt x="29006" y="14325"/>
                </a:lnTo>
                <a:lnTo>
                  <a:pt x="28270" y="15684"/>
                </a:lnTo>
                <a:lnTo>
                  <a:pt x="29044" y="15125"/>
                </a:lnTo>
                <a:lnTo>
                  <a:pt x="29806" y="15468"/>
                </a:lnTo>
                <a:lnTo>
                  <a:pt x="31242" y="14871"/>
                </a:lnTo>
                <a:lnTo>
                  <a:pt x="31838" y="14465"/>
                </a:lnTo>
                <a:lnTo>
                  <a:pt x="31724" y="13995"/>
                </a:lnTo>
                <a:lnTo>
                  <a:pt x="31229" y="13830"/>
                </a:lnTo>
                <a:lnTo>
                  <a:pt x="30899" y="14147"/>
                </a:lnTo>
                <a:lnTo>
                  <a:pt x="32156" y="12534"/>
                </a:lnTo>
                <a:close/>
              </a:path>
              <a:path w="123825" h="150495">
                <a:moveTo>
                  <a:pt x="32219" y="15024"/>
                </a:moveTo>
                <a:lnTo>
                  <a:pt x="31991" y="14986"/>
                </a:lnTo>
                <a:lnTo>
                  <a:pt x="31216" y="15582"/>
                </a:lnTo>
                <a:lnTo>
                  <a:pt x="32219" y="15024"/>
                </a:lnTo>
                <a:close/>
              </a:path>
              <a:path w="123825" h="150495">
                <a:moveTo>
                  <a:pt x="32334" y="17919"/>
                </a:moveTo>
                <a:lnTo>
                  <a:pt x="31953" y="17551"/>
                </a:lnTo>
                <a:lnTo>
                  <a:pt x="30962" y="16611"/>
                </a:lnTo>
                <a:lnTo>
                  <a:pt x="30810" y="16471"/>
                </a:lnTo>
                <a:lnTo>
                  <a:pt x="30670" y="16611"/>
                </a:lnTo>
                <a:lnTo>
                  <a:pt x="30099" y="16090"/>
                </a:lnTo>
                <a:lnTo>
                  <a:pt x="29667" y="17462"/>
                </a:lnTo>
                <a:lnTo>
                  <a:pt x="28130" y="17195"/>
                </a:lnTo>
                <a:lnTo>
                  <a:pt x="28829" y="16179"/>
                </a:lnTo>
                <a:lnTo>
                  <a:pt x="27533" y="16713"/>
                </a:lnTo>
                <a:lnTo>
                  <a:pt x="27952" y="17322"/>
                </a:lnTo>
                <a:lnTo>
                  <a:pt x="28130" y="17792"/>
                </a:lnTo>
                <a:lnTo>
                  <a:pt x="27444" y="18097"/>
                </a:lnTo>
                <a:lnTo>
                  <a:pt x="28435" y="19392"/>
                </a:lnTo>
                <a:lnTo>
                  <a:pt x="28549" y="18199"/>
                </a:lnTo>
                <a:lnTo>
                  <a:pt x="28460" y="19418"/>
                </a:lnTo>
                <a:lnTo>
                  <a:pt x="30378" y="19583"/>
                </a:lnTo>
                <a:lnTo>
                  <a:pt x="30251" y="19748"/>
                </a:lnTo>
                <a:lnTo>
                  <a:pt x="31407" y="20078"/>
                </a:lnTo>
                <a:lnTo>
                  <a:pt x="30492" y="18897"/>
                </a:lnTo>
                <a:lnTo>
                  <a:pt x="31800" y="18199"/>
                </a:lnTo>
                <a:lnTo>
                  <a:pt x="32334" y="17919"/>
                </a:lnTo>
                <a:close/>
              </a:path>
              <a:path w="123825" h="150495">
                <a:moveTo>
                  <a:pt x="32753" y="56502"/>
                </a:moveTo>
                <a:lnTo>
                  <a:pt x="30022" y="55156"/>
                </a:lnTo>
                <a:lnTo>
                  <a:pt x="31318" y="57213"/>
                </a:lnTo>
                <a:lnTo>
                  <a:pt x="32753" y="56502"/>
                </a:lnTo>
                <a:close/>
              </a:path>
              <a:path w="123825" h="150495">
                <a:moveTo>
                  <a:pt x="34620" y="72212"/>
                </a:moveTo>
                <a:lnTo>
                  <a:pt x="34290" y="71564"/>
                </a:lnTo>
                <a:lnTo>
                  <a:pt x="33769" y="70485"/>
                </a:lnTo>
                <a:lnTo>
                  <a:pt x="33426" y="69913"/>
                </a:lnTo>
                <a:lnTo>
                  <a:pt x="30238" y="69913"/>
                </a:lnTo>
                <a:lnTo>
                  <a:pt x="30810" y="73901"/>
                </a:lnTo>
                <a:lnTo>
                  <a:pt x="32943" y="73355"/>
                </a:lnTo>
                <a:lnTo>
                  <a:pt x="32727" y="72923"/>
                </a:lnTo>
                <a:lnTo>
                  <a:pt x="33261" y="71564"/>
                </a:lnTo>
                <a:lnTo>
                  <a:pt x="33845" y="73710"/>
                </a:lnTo>
                <a:lnTo>
                  <a:pt x="34518" y="74168"/>
                </a:lnTo>
                <a:lnTo>
                  <a:pt x="34620" y="72212"/>
                </a:lnTo>
                <a:close/>
              </a:path>
              <a:path w="123825" h="150495">
                <a:moveTo>
                  <a:pt x="34975" y="22009"/>
                </a:moveTo>
                <a:lnTo>
                  <a:pt x="34874" y="21856"/>
                </a:lnTo>
                <a:lnTo>
                  <a:pt x="33756" y="22593"/>
                </a:lnTo>
                <a:lnTo>
                  <a:pt x="34975" y="22009"/>
                </a:lnTo>
                <a:close/>
              </a:path>
              <a:path w="123825" h="150495">
                <a:moveTo>
                  <a:pt x="35039" y="65900"/>
                </a:moveTo>
                <a:lnTo>
                  <a:pt x="32359" y="65341"/>
                </a:lnTo>
                <a:lnTo>
                  <a:pt x="31813" y="66128"/>
                </a:lnTo>
                <a:lnTo>
                  <a:pt x="33274" y="67805"/>
                </a:lnTo>
                <a:lnTo>
                  <a:pt x="32131" y="67830"/>
                </a:lnTo>
                <a:lnTo>
                  <a:pt x="30962" y="66954"/>
                </a:lnTo>
                <a:lnTo>
                  <a:pt x="30759" y="65900"/>
                </a:lnTo>
                <a:lnTo>
                  <a:pt x="30492" y="64516"/>
                </a:lnTo>
                <a:lnTo>
                  <a:pt x="29324" y="63550"/>
                </a:lnTo>
                <a:lnTo>
                  <a:pt x="29235" y="64516"/>
                </a:lnTo>
                <a:lnTo>
                  <a:pt x="29108" y="65112"/>
                </a:lnTo>
                <a:lnTo>
                  <a:pt x="29032" y="65900"/>
                </a:lnTo>
                <a:lnTo>
                  <a:pt x="28524" y="64096"/>
                </a:lnTo>
                <a:lnTo>
                  <a:pt x="26758" y="62738"/>
                </a:lnTo>
                <a:lnTo>
                  <a:pt x="26454" y="61734"/>
                </a:lnTo>
                <a:lnTo>
                  <a:pt x="26301" y="61239"/>
                </a:lnTo>
                <a:lnTo>
                  <a:pt x="26212" y="61734"/>
                </a:lnTo>
                <a:lnTo>
                  <a:pt x="25641" y="60985"/>
                </a:lnTo>
                <a:lnTo>
                  <a:pt x="25438" y="60820"/>
                </a:lnTo>
                <a:lnTo>
                  <a:pt x="25057" y="63588"/>
                </a:lnTo>
                <a:lnTo>
                  <a:pt x="27533" y="67056"/>
                </a:lnTo>
                <a:lnTo>
                  <a:pt x="27749" y="69316"/>
                </a:lnTo>
                <a:lnTo>
                  <a:pt x="30162" y="69316"/>
                </a:lnTo>
                <a:lnTo>
                  <a:pt x="33083" y="69316"/>
                </a:lnTo>
                <a:lnTo>
                  <a:pt x="32550" y="68414"/>
                </a:lnTo>
                <a:lnTo>
                  <a:pt x="33756" y="67830"/>
                </a:lnTo>
                <a:lnTo>
                  <a:pt x="34213" y="70802"/>
                </a:lnTo>
                <a:lnTo>
                  <a:pt x="34709" y="67830"/>
                </a:lnTo>
                <a:lnTo>
                  <a:pt x="35039" y="65900"/>
                </a:lnTo>
                <a:close/>
              </a:path>
              <a:path w="123825" h="150495">
                <a:moveTo>
                  <a:pt x="35140" y="71145"/>
                </a:moveTo>
                <a:lnTo>
                  <a:pt x="34239" y="70815"/>
                </a:lnTo>
                <a:lnTo>
                  <a:pt x="35128" y="71564"/>
                </a:lnTo>
                <a:lnTo>
                  <a:pt x="35140" y="71145"/>
                </a:lnTo>
                <a:close/>
              </a:path>
              <a:path w="123825" h="150495">
                <a:moveTo>
                  <a:pt x="36220" y="72478"/>
                </a:moveTo>
                <a:lnTo>
                  <a:pt x="35128" y="71564"/>
                </a:lnTo>
                <a:lnTo>
                  <a:pt x="35242" y="72212"/>
                </a:lnTo>
                <a:lnTo>
                  <a:pt x="35331" y="72478"/>
                </a:lnTo>
                <a:lnTo>
                  <a:pt x="35712" y="73266"/>
                </a:lnTo>
                <a:lnTo>
                  <a:pt x="36220" y="72478"/>
                </a:lnTo>
                <a:close/>
              </a:path>
              <a:path w="123825" h="150495">
                <a:moveTo>
                  <a:pt x="36436" y="36182"/>
                </a:moveTo>
                <a:lnTo>
                  <a:pt x="36195" y="36017"/>
                </a:lnTo>
                <a:lnTo>
                  <a:pt x="36258" y="36182"/>
                </a:lnTo>
                <a:lnTo>
                  <a:pt x="35648" y="37452"/>
                </a:lnTo>
                <a:lnTo>
                  <a:pt x="36436" y="36182"/>
                </a:lnTo>
                <a:close/>
              </a:path>
              <a:path w="123825" h="150495">
                <a:moveTo>
                  <a:pt x="37617" y="19799"/>
                </a:moveTo>
                <a:lnTo>
                  <a:pt x="36830" y="19989"/>
                </a:lnTo>
                <a:lnTo>
                  <a:pt x="36766" y="19481"/>
                </a:lnTo>
                <a:lnTo>
                  <a:pt x="36347" y="19138"/>
                </a:lnTo>
                <a:lnTo>
                  <a:pt x="36283" y="20231"/>
                </a:lnTo>
                <a:lnTo>
                  <a:pt x="37617" y="19799"/>
                </a:lnTo>
                <a:close/>
              </a:path>
              <a:path w="123825" h="150495">
                <a:moveTo>
                  <a:pt x="37884" y="22466"/>
                </a:moveTo>
                <a:lnTo>
                  <a:pt x="37719" y="22542"/>
                </a:lnTo>
                <a:lnTo>
                  <a:pt x="37553" y="22631"/>
                </a:lnTo>
                <a:lnTo>
                  <a:pt x="37401" y="22733"/>
                </a:lnTo>
                <a:lnTo>
                  <a:pt x="37668" y="22631"/>
                </a:lnTo>
                <a:lnTo>
                  <a:pt x="37795" y="22542"/>
                </a:lnTo>
                <a:close/>
              </a:path>
              <a:path w="123825" h="150495">
                <a:moveTo>
                  <a:pt x="38328" y="20942"/>
                </a:moveTo>
                <a:lnTo>
                  <a:pt x="37858" y="22212"/>
                </a:lnTo>
                <a:lnTo>
                  <a:pt x="38328" y="20942"/>
                </a:lnTo>
                <a:close/>
              </a:path>
              <a:path w="123825" h="150495">
                <a:moveTo>
                  <a:pt x="40182" y="50304"/>
                </a:moveTo>
                <a:lnTo>
                  <a:pt x="39636" y="50761"/>
                </a:lnTo>
                <a:lnTo>
                  <a:pt x="40182" y="50330"/>
                </a:lnTo>
                <a:close/>
              </a:path>
              <a:path w="123825" h="150495">
                <a:moveTo>
                  <a:pt x="41427" y="67932"/>
                </a:moveTo>
                <a:lnTo>
                  <a:pt x="39954" y="64122"/>
                </a:lnTo>
                <a:lnTo>
                  <a:pt x="39941" y="67932"/>
                </a:lnTo>
                <a:lnTo>
                  <a:pt x="41427" y="67932"/>
                </a:lnTo>
                <a:close/>
              </a:path>
              <a:path w="123825" h="150495">
                <a:moveTo>
                  <a:pt x="41554" y="67932"/>
                </a:moveTo>
                <a:lnTo>
                  <a:pt x="41427" y="67932"/>
                </a:lnTo>
                <a:lnTo>
                  <a:pt x="41478" y="68059"/>
                </a:lnTo>
                <a:lnTo>
                  <a:pt x="41554" y="67932"/>
                </a:lnTo>
                <a:close/>
              </a:path>
              <a:path w="123825" h="150495">
                <a:moveTo>
                  <a:pt x="46545" y="18402"/>
                </a:moveTo>
                <a:lnTo>
                  <a:pt x="44691" y="18402"/>
                </a:lnTo>
                <a:lnTo>
                  <a:pt x="46062" y="19494"/>
                </a:lnTo>
                <a:lnTo>
                  <a:pt x="46545" y="18402"/>
                </a:lnTo>
                <a:close/>
              </a:path>
              <a:path w="123825" h="150495">
                <a:moveTo>
                  <a:pt x="49428" y="73012"/>
                </a:moveTo>
                <a:lnTo>
                  <a:pt x="49415" y="72732"/>
                </a:lnTo>
                <a:lnTo>
                  <a:pt x="49199" y="73012"/>
                </a:lnTo>
                <a:lnTo>
                  <a:pt x="49428" y="73012"/>
                </a:lnTo>
                <a:close/>
              </a:path>
              <a:path w="123825" h="150495">
                <a:moveTo>
                  <a:pt x="49542" y="66662"/>
                </a:moveTo>
                <a:lnTo>
                  <a:pt x="47840" y="65392"/>
                </a:lnTo>
                <a:lnTo>
                  <a:pt x="47053" y="66662"/>
                </a:lnTo>
                <a:lnTo>
                  <a:pt x="46748" y="67932"/>
                </a:lnTo>
                <a:lnTo>
                  <a:pt x="49326" y="70777"/>
                </a:lnTo>
                <a:lnTo>
                  <a:pt x="49301" y="70472"/>
                </a:lnTo>
                <a:lnTo>
                  <a:pt x="48945" y="69202"/>
                </a:lnTo>
                <a:lnTo>
                  <a:pt x="49542" y="66662"/>
                </a:lnTo>
                <a:close/>
              </a:path>
              <a:path w="123825" h="150495">
                <a:moveTo>
                  <a:pt x="49644" y="71145"/>
                </a:moveTo>
                <a:lnTo>
                  <a:pt x="49301" y="70472"/>
                </a:lnTo>
                <a:lnTo>
                  <a:pt x="49403" y="70866"/>
                </a:lnTo>
                <a:lnTo>
                  <a:pt x="49644" y="71145"/>
                </a:lnTo>
                <a:close/>
              </a:path>
              <a:path w="123825" h="150495">
                <a:moveTo>
                  <a:pt x="49745" y="72301"/>
                </a:moveTo>
                <a:lnTo>
                  <a:pt x="49403" y="70866"/>
                </a:lnTo>
                <a:lnTo>
                  <a:pt x="49415" y="72732"/>
                </a:lnTo>
                <a:lnTo>
                  <a:pt x="49745" y="72301"/>
                </a:lnTo>
                <a:close/>
              </a:path>
              <a:path w="123825" h="150495">
                <a:moveTo>
                  <a:pt x="50177" y="71742"/>
                </a:moveTo>
                <a:lnTo>
                  <a:pt x="49644" y="71145"/>
                </a:lnTo>
                <a:lnTo>
                  <a:pt x="50038" y="71920"/>
                </a:lnTo>
                <a:lnTo>
                  <a:pt x="50177" y="71742"/>
                </a:lnTo>
                <a:close/>
              </a:path>
              <a:path w="123825" h="150495">
                <a:moveTo>
                  <a:pt x="50965" y="69583"/>
                </a:moveTo>
                <a:lnTo>
                  <a:pt x="50292" y="69202"/>
                </a:lnTo>
                <a:lnTo>
                  <a:pt x="50876" y="70485"/>
                </a:lnTo>
                <a:lnTo>
                  <a:pt x="50965" y="69583"/>
                </a:lnTo>
                <a:close/>
              </a:path>
              <a:path w="123825" h="150495">
                <a:moveTo>
                  <a:pt x="51092" y="76822"/>
                </a:moveTo>
                <a:lnTo>
                  <a:pt x="49631" y="76822"/>
                </a:lnTo>
                <a:lnTo>
                  <a:pt x="50152" y="78092"/>
                </a:lnTo>
                <a:lnTo>
                  <a:pt x="51092" y="76822"/>
                </a:lnTo>
                <a:close/>
              </a:path>
              <a:path w="123825" h="150495">
                <a:moveTo>
                  <a:pt x="51968" y="45072"/>
                </a:moveTo>
                <a:lnTo>
                  <a:pt x="50698" y="43446"/>
                </a:lnTo>
                <a:lnTo>
                  <a:pt x="50393" y="46342"/>
                </a:lnTo>
                <a:lnTo>
                  <a:pt x="50863" y="46342"/>
                </a:lnTo>
                <a:lnTo>
                  <a:pt x="51968" y="45072"/>
                </a:lnTo>
                <a:close/>
              </a:path>
              <a:path w="123825" h="150495">
                <a:moveTo>
                  <a:pt x="53162" y="75552"/>
                </a:moveTo>
                <a:lnTo>
                  <a:pt x="52984" y="75145"/>
                </a:lnTo>
                <a:lnTo>
                  <a:pt x="51955" y="72872"/>
                </a:lnTo>
                <a:lnTo>
                  <a:pt x="51917" y="72999"/>
                </a:lnTo>
                <a:lnTo>
                  <a:pt x="51892" y="72732"/>
                </a:lnTo>
                <a:lnTo>
                  <a:pt x="50876" y="70485"/>
                </a:lnTo>
                <a:lnTo>
                  <a:pt x="50584" y="73012"/>
                </a:lnTo>
                <a:lnTo>
                  <a:pt x="50038" y="71920"/>
                </a:lnTo>
                <a:lnTo>
                  <a:pt x="49745" y="72301"/>
                </a:lnTo>
                <a:lnTo>
                  <a:pt x="49911" y="73012"/>
                </a:lnTo>
                <a:lnTo>
                  <a:pt x="50292" y="74282"/>
                </a:lnTo>
                <a:lnTo>
                  <a:pt x="49199" y="73012"/>
                </a:lnTo>
                <a:lnTo>
                  <a:pt x="48107" y="71742"/>
                </a:lnTo>
                <a:lnTo>
                  <a:pt x="49352" y="74282"/>
                </a:lnTo>
                <a:lnTo>
                  <a:pt x="47205" y="71742"/>
                </a:lnTo>
                <a:lnTo>
                  <a:pt x="46139" y="70472"/>
                </a:lnTo>
                <a:lnTo>
                  <a:pt x="43827" y="71742"/>
                </a:lnTo>
                <a:lnTo>
                  <a:pt x="43408" y="70485"/>
                </a:lnTo>
                <a:lnTo>
                  <a:pt x="43192" y="69202"/>
                </a:lnTo>
                <a:lnTo>
                  <a:pt x="42786" y="66662"/>
                </a:lnTo>
                <a:lnTo>
                  <a:pt x="41922" y="69202"/>
                </a:lnTo>
                <a:lnTo>
                  <a:pt x="41478" y="68059"/>
                </a:lnTo>
                <a:lnTo>
                  <a:pt x="40919" y="69202"/>
                </a:lnTo>
                <a:lnTo>
                  <a:pt x="41325" y="70472"/>
                </a:lnTo>
                <a:lnTo>
                  <a:pt x="42951" y="70472"/>
                </a:lnTo>
                <a:lnTo>
                  <a:pt x="44653" y="73012"/>
                </a:lnTo>
                <a:lnTo>
                  <a:pt x="45948" y="75552"/>
                </a:lnTo>
                <a:lnTo>
                  <a:pt x="49110" y="75552"/>
                </a:lnTo>
                <a:lnTo>
                  <a:pt x="53162" y="75552"/>
                </a:lnTo>
                <a:close/>
              </a:path>
              <a:path w="123825" h="150495">
                <a:moveTo>
                  <a:pt x="54140" y="46342"/>
                </a:moveTo>
                <a:lnTo>
                  <a:pt x="54089" y="46113"/>
                </a:lnTo>
                <a:lnTo>
                  <a:pt x="52362" y="45072"/>
                </a:lnTo>
                <a:lnTo>
                  <a:pt x="54140" y="46342"/>
                </a:lnTo>
                <a:close/>
              </a:path>
              <a:path w="123825" h="150495">
                <a:moveTo>
                  <a:pt x="57797" y="29959"/>
                </a:moveTo>
                <a:lnTo>
                  <a:pt x="57632" y="29972"/>
                </a:lnTo>
                <a:lnTo>
                  <a:pt x="57619" y="30187"/>
                </a:lnTo>
                <a:lnTo>
                  <a:pt x="57797" y="29959"/>
                </a:lnTo>
                <a:close/>
              </a:path>
              <a:path w="123825" h="150495">
                <a:moveTo>
                  <a:pt x="58051" y="31445"/>
                </a:moveTo>
                <a:lnTo>
                  <a:pt x="58039" y="31076"/>
                </a:lnTo>
                <a:lnTo>
                  <a:pt x="58039" y="30734"/>
                </a:lnTo>
                <a:lnTo>
                  <a:pt x="57886" y="31711"/>
                </a:lnTo>
                <a:lnTo>
                  <a:pt x="58051" y="31445"/>
                </a:lnTo>
                <a:close/>
              </a:path>
              <a:path w="123825" h="150495">
                <a:moveTo>
                  <a:pt x="58254" y="44919"/>
                </a:moveTo>
                <a:lnTo>
                  <a:pt x="58102" y="44843"/>
                </a:lnTo>
                <a:lnTo>
                  <a:pt x="58254" y="44919"/>
                </a:lnTo>
                <a:close/>
              </a:path>
              <a:path w="123825" h="150495">
                <a:moveTo>
                  <a:pt x="58521" y="53606"/>
                </a:moveTo>
                <a:lnTo>
                  <a:pt x="58127" y="53213"/>
                </a:lnTo>
                <a:lnTo>
                  <a:pt x="57861" y="53086"/>
                </a:lnTo>
                <a:lnTo>
                  <a:pt x="57683" y="53098"/>
                </a:lnTo>
                <a:lnTo>
                  <a:pt x="57835" y="53708"/>
                </a:lnTo>
                <a:lnTo>
                  <a:pt x="58051" y="54178"/>
                </a:lnTo>
                <a:lnTo>
                  <a:pt x="58521" y="53606"/>
                </a:lnTo>
                <a:close/>
              </a:path>
              <a:path w="123825" h="150495">
                <a:moveTo>
                  <a:pt x="58928" y="48996"/>
                </a:moveTo>
                <a:lnTo>
                  <a:pt x="58267" y="48399"/>
                </a:lnTo>
                <a:lnTo>
                  <a:pt x="58381" y="49047"/>
                </a:lnTo>
                <a:lnTo>
                  <a:pt x="58635" y="49136"/>
                </a:lnTo>
                <a:lnTo>
                  <a:pt x="58928" y="48996"/>
                </a:lnTo>
                <a:close/>
              </a:path>
              <a:path w="123825" h="150495">
                <a:moveTo>
                  <a:pt x="59156" y="32105"/>
                </a:moveTo>
                <a:lnTo>
                  <a:pt x="59118" y="31788"/>
                </a:lnTo>
                <a:lnTo>
                  <a:pt x="59042" y="31991"/>
                </a:lnTo>
                <a:close/>
              </a:path>
              <a:path w="123825" h="150495">
                <a:moveTo>
                  <a:pt x="59804" y="32372"/>
                </a:moveTo>
                <a:lnTo>
                  <a:pt x="59728" y="32054"/>
                </a:lnTo>
                <a:lnTo>
                  <a:pt x="59321" y="32194"/>
                </a:lnTo>
                <a:lnTo>
                  <a:pt x="59156" y="32105"/>
                </a:lnTo>
                <a:lnTo>
                  <a:pt x="59270" y="33083"/>
                </a:lnTo>
                <a:lnTo>
                  <a:pt x="59804" y="32372"/>
                </a:lnTo>
                <a:close/>
              </a:path>
              <a:path w="123825" h="150495">
                <a:moveTo>
                  <a:pt x="59893" y="56273"/>
                </a:moveTo>
                <a:lnTo>
                  <a:pt x="59588" y="55079"/>
                </a:lnTo>
                <a:lnTo>
                  <a:pt x="59220" y="56121"/>
                </a:lnTo>
                <a:lnTo>
                  <a:pt x="59893" y="56273"/>
                </a:lnTo>
                <a:close/>
              </a:path>
              <a:path w="123825" h="150495">
                <a:moveTo>
                  <a:pt x="60071" y="52552"/>
                </a:moveTo>
                <a:lnTo>
                  <a:pt x="59118" y="51422"/>
                </a:lnTo>
                <a:lnTo>
                  <a:pt x="60020" y="52692"/>
                </a:lnTo>
                <a:lnTo>
                  <a:pt x="60071" y="52552"/>
                </a:lnTo>
                <a:close/>
              </a:path>
              <a:path w="123825" h="150495">
                <a:moveTo>
                  <a:pt x="60553" y="56210"/>
                </a:moveTo>
                <a:lnTo>
                  <a:pt x="60045" y="55892"/>
                </a:lnTo>
                <a:lnTo>
                  <a:pt x="59969" y="56299"/>
                </a:lnTo>
                <a:lnTo>
                  <a:pt x="60185" y="56337"/>
                </a:lnTo>
                <a:lnTo>
                  <a:pt x="60388" y="56337"/>
                </a:lnTo>
                <a:lnTo>
                  <a:pt x="60553" y="56210"/>
                </a:lnTo>
                <a:close/>
              </a:path>
              <a:path w="123825" h="150495">
                <a:moveTo>
                  <a:pt x="61125" y="39763"/>
                </a:moveTo>
                <a:lnTo>
                  <a:pt x="60858" y="39344"/>
                </a:lnTo>
                <a:lnTo>
                  <a:pt x="60426" y="39319"/>
                </a:lnTo>
                <a:lnTo>
                  <a:pt x="60439" y="39814"/>
                </a:lnTo>
                <a:lnTo>
                  <a:pt x="60134" y="40601"/>
                </a:lnTo>
                <a:lnTo>
                  <a:pt x="61125" y="39763"/>
                </a:lnTo>
                <a:close/>
              </a:path>
              <a:path w="123825" h="150495">
                <a:moveTo>
                  <a:pt x="61658" y="42595"/>
                </a:moveTo>
                <a:lnTo>
                  <a:pt x="60896" y="41567"/>
                </a:lnTo>
                <a:lnTo>
                  <a:pt x="59296" y="39814"/>
                </a:lnTo>
                <a:lnTo>
                  <a:pt x="59715" y="41846"/>
                </a:lnTo>
                <a:lnTo>
                  <a:pt x="61658" y="42595"/>
                </a:lnTo>
                <a:close/>
              </a:path>
              <a:path w="123825" h="150495">
                <a:moveTo>
                  <a:pt x="61937" y="41186"/>
                </a:moveTo>
                <a:lnTo>
                  <a:pt x="60604" y="41160"/>
                </a:lnTo>
                <a:lnTo>
                  <a:pt x="60896" y="41567"/>
                </a:lnTo>
                <a:lnTo>
                  <a:pt x="61544" y="42278"/>
                </a:lnTo>
                <a:lnTo>
                  <a:pt x="61937" y="41186"/>
                </a:lnTo>
                <a:close/>
              </a:path>
              <a:path w="123825" h="150495">
                <a:moveTo>
                  <a:pt x="61976" y="37503"/>
                </a:moveTo>
                <a:lnTo>
                  <a:pt x="61874" y="37223"/>
                </a:lnTo>
                <a:lnTo>
                  <a:pt x="61734" y="37058"/>
                </a:lnTo>
                <a:lnTo>
                  <a:pt x="61582" y="37160"/>
                </a:lnTo>
                <a:lnTo>
                  <a:pt x="61823" y="37350"/>
                </a:lnTo>
                <a:lnTo>
                  <a:pt x="61976" y="37503"/>
                </a:lnTo>
                <a:close/>
              </a:path>
              <a:path w="123825" h="150495">
                <a:moveTo>
                  <a:pt x="61976" y="34010"/>
                </a:moveTo>
                <a:lnTo>
                  <a:pt x="61772" y="33261"/>
                </a:lnTo>
                <a:lnTo>
                  <a:pt x="61099" y="33286"/>
                </a:lnTo>
                <a:lnTo>
                  <a:pt x="61976" y="34010"/>
                </a:lnTo>
                <a:close/>
              </a:path>
              <a:path w="123825" h="150495">
                <a:moveTo>
                  <a:pt x="62890" y="48526"/>
                </a:moveTo>
                <a:lnTo>
                  <a:pt x="62661" y="48628"/>
                </a:lnTo>
                <a:lnTo>
                  <a:pt x="62611" y="48856"/>
                </a:lnTo>
                <a:lnTo>
                  <a:pt x="62306" y="47371"/>
                </a:lnTo>
                <a:lnTo>
                  <a:pt x="62674" y="49415"/>
                </a:lnTo>
                <a:lnTo>
                  <a:pt x="62814" y="48856"/>
                </a:lnTo>
                <a:lnTo>
                  <a:pt x="62890" y="48526"/>
                </a:lnTo>
                <a:close/>
              </a:path>
              <a:path w="123825" h="150495">
                <a:moveTo>
                  <a:pt x="63309" y="59753"/>
                </a:moveTo>
                <a:lnTo>
                  <a:pt x="62077" y="59042"/>
                </a:lnTo>
                <a:lnTo>
                  <a:pt x="63258" y="60312"/>
                </a:lnTo>
                <a:lnTo>
                  <a:pt x="63309" y="59753"/>
                </a:lnTo>
                <a:close/>
              </a:path>
              <a:path w="123825" h="150495">
                <a:moveTo>
                  <a:pt x="63373" y="37566"/>
                </a:moveTo>
                <a:lnTo>
                  <a:pt x="63271" y="37807"/>
                </a:lnTo>
                <a:lnTo>
                  <a:pt x="63220" y="37985"/>
                </a:lnTo>
                <a:lnTo>
                  <a:pt x="63207" y="38150"/>
                </a:lnTo>
                <a:lnTo>
                  <a:pt x="63373" y="37884"/>
                </a:lnTo>
                <a:lnTo>
                  <a:pt x="63373" y="37566"/>
                </a:lnTo>
                <a:close/>
              </a:path>
              <a:path w="123825" h="150495">
                <a:moveTo>
                  <a:pt x="63919" y="60121"/>
                </a:moveTo>
                <a:lnTo>
                  <a:pt x="63842" y="59042"/>
                </a:lnTo>
                <a:lnTo>
                  <a:pt x="63296" y="57772"/>
                </a:lnTo>
                <a:lnTo>
                  <a:pt x="63309" y="59753"/>
                </a:lnTo>
                <a:lnTo>
                  <a:pt x="63919" y="60121"/>
                </a:lnTo>
                <a:close/>
              </a:path>
              <a:path w="123825" h="150495">
                <a:moveTo>
                  <a:pt x="63969" y="50749"/>
                </a:moveTo>
                <a:lnTo>
                  <a:pt x="63830" y="48336"/>
                </a:lnTo>
                <a:lnTo>
                  <a:pt x="63169" y="47396"/>
                </a:lnTo>
                <a:lnTo>
                  <a:pt x="62903" y="48526"/>
                </a:lnTo>
                <a:lnTo>
                  <a:pt x="63068" y="48628"/>
                </a:lnTo>
                <a:lnTo>
                  <a:pt x="63182" y="48856"/>
                </a:lnTo>
                <a:lnTo>
                  <a:pt x="63969" y="50749"/>
                </a:lnTo>
                <a:close/>
              </a:path>
              <a:path w="123825" h="150495">
                <a:moveTo>
                  <a:pt x="64262" y="61277"/>
                </a:moveTo>
                <a:lnTo>
                  <a:pt x="64249" y="60312"/>
                </a:lnTo>
                <a:lnTo>
                  <a:pt x="63919" y="60121"/>
                </a:lnTo>
                <a:lnTo>
                  <a:pt x="64033" y="61582"/>
                </a:lnTo>
                <a:lnTo>
                  <a:pt x="64262" y="61277"/>
                </a:lnTo>
                <a:close/>
              </a:path>
              <a:path w="123825" h="150495">
                <a:moveTo>
                  <a:pt x="64465" y="111848"/>
                </a:moveTo>
                <a:lnTo>
                  <a:pt x="64185" y="108572"/>
                </a:lnTo>
                <a:lnTo>
                  <a:pt x="62407" y="109842"/>
                </a:lnTo>
                <a:lnTo>
                  <a:pt x="64465" y="111848"/>
                </a:lnTo>
                <a:close/>
              </a:path>
              <a:path w="123825" h="150495">
                <a:moveTo>
                  <a:pt x="64998" y="112382"/>
                </a:moveTo>
                <a:lnTo>
                  <a:pt x="64465" y="111848"/>
                </a:lnTo>
                <a:lnTo>
                  <a:pt x="64503" y="112382"/>
                </a:lnTo>
                <a:lnTo>
                  <a:pt x="64998" y="112382"/>
                </a:lnTo>
                <a:close/>
              </a:path>
              <a:path w="123825" h="150495">
                <a:moveTo>
                  <a:pt x="66243" y="44996"/>
                </a:moveTo>
                <a:lnTo>
                  <a:pt x="66090" y="44996"/>
                </a:lnTo>
                <a:lnTo>
                  <a:pt x="65074" y="46037"/>
                </a:lnTo>
                <a:lnTo>
                  <a:pt x="66243" y="44996"/>
                </a:lnTo>
                <a:close/>
              </a:path>
              <a:path w="123825" h="150495">
                <a:moveTo>
                  <a:pt x="66306" y="60312"/>
                </a:moveTo>
                <a:lnTo>
                  <a:pt x="64706" y="55232"/>
                </a:lnTo>
                <a:lnTo>
                  <a:pt x="60858" y="50152"/>
                </a:lnTo>
                <a:lnTo>
                  <a:pt x="61201" y="46342"/>
                </a:lnTo>
                <a:lnTo>
                  <a:pt x="60604" y="46342"/>
                </a:lnTo>
                <a:lnTo>
                  <a:pt x="59601" y="47612"/>
                </a:lnTo>
                <a:lnTo>
                  <a:pt x="58915" y="48882"/>
                </a:lnTo>
                <a:lnTo>
                  <a:pt x="59347" y="48882"/>
                </a:lnTo>
                <a:lnTo>
                  <a:pt x="59309" y="50152"/>
                </a:lnTo>
                <a:lnTo>
                  <a:pt x="60096" y="50152"/>
                </a:lnTo>
                <a:lnTo>
                  <a:pt x="60528" y="51422"/>
                </a:lnTo>
                <a:lnTo>
                  <a:pt x="60071" y="52552"/>
                </a:lnTo>
                <a:lnTo>
                  <a:pt x="60172" y="52692"/>
                </a:lnTo>
                <a:lnTo>
                  <a:pt x="60642" y="55232"/>
                </a:lnTo>
                <a:lnTo>
                  <a:pt x="61125" y="55232"/>
                </a:lnTo>
                <a:lnTo>
                  <a:pt x="62166" y="57772"/>
                </a:lnTo>
                <a:lnTo>
                  <a:pt x="62077" y="55232"/>
                </a:lnTo>
                <a:lnTo>
                  <a:pt x="62687" y="56502"/>
                </a:lnTo>
                <a:lnTo>
                  <a:pt x="63004" y="56502"/>
                </a:lnTo>
                <a:lnTo>
                  <a:pt x="62915" y="57772"/>
                </a:lnTo>
                <a:lnTo>
                  <a:pt x="63728" y="56502"/>
                </a:lnTo>
                <a:lnTo>
                  <a:pt x="66306" y="60312"/>
                </a:lnTo>
                <a:close/>
              </a:path>
              <a:path w="123825" h="150495">
                <a:moveTo>
                  <a:pt x="66395" y="45123"/>
                </a:moveTo>
                <a:lnTo>
                  <a:pt x="66370" y="44780"/>
                </a:lnTo>
                <a:lnTo>
                  <a:pt x="66395" y="45123"/>
                </a:lnTo>
                <a:close/>
              </a:path>
              <a:path w="123825" h="150495">
                <a:moveTo>
                  <a:pt x="66548" y="111112"/>
                </a:moveTo>
                <a:lnTo>
                  <a:pt x="65392" y="109842"/>
                </a:lnTo>
                <a:lnTo>
                  <a:pt x="64820" y="111112"/>
                </a:lnTo>
                <a:lnTo>
                  <a:pt x="66548" y="111112"/>
                </a:lnTo>
                <a:close/>
              </a:path>
              <a:path w="123825" h="150495">
                <a:moveTo>
                  <a:pt x="66636" y="45986"/>
                </a:moveTo>
                <a:lnTo>
                  <a:pt x="66395" y="45123"/>
                </a:lnTo>
                <a:lnTo>
                  <a:pt x="66421" y="45351"/>
                </a:lnTo>
                <a:lnTo>
                  <a:pt x="66471" y="45631"/>
                </a:lnTo>
                <a:lnTo>
                  <a:pt x="66636" y="45986"/>
                </a:lnTo>
                <a:close/>
              </a:path>
              <a:path w="123825" h="150495">
                <a:moveTo>
                  <a:pt x="66738" y="32372"/>
                </a:moveTo>
                <a:lnTo>
                  <a:pt x="65252" y="31102"/>
                </a:lnTo>
                <a:lnTo>
                  <a:pt x="65697" y="29832"/>
                </a:lnTo>
                <a:lnTo>
                  <a:pt x="64338" y="31102"/>
                </a:lnTo>
                <a:lnTo>
                  <a:pt x="63906" y="28562"/>
                </a:lnTo>
                <a:lnTo>
                  <a:pt x="63741" y="29832"/>
                </a:lnTo>
                <a:lnTo>
                  <a:pt x="50139" y="19672"/>
                </a:lnTo>
                <a:lnTo>
                  <a:pt x="48641" y="18567"/>
                </a:lnTo>
                <a:lnTo>
                  <a:pt x="49695" y="18122"/>
                </a:lnTo>
                <a:lnTo>
                  <a:pt x="48641" y="18173"/>
                </a:lnTo>
                <a:lnTo>
                  <a:pt x="47498" y="18211"/>
                </a:lnTo>
                <a:lnTo>
                  <a:pt x="46545" y="18630"/>
                </a:lnTo>
                <a:lnTo>
                  <a:pt x="48298" y="18630"/>
                </a:lnTo>
                <a:lnTo>
                  <a:pt x="47701" y="19672"/>
                </a:lnTo>
                <a:lnTo>
                  <a:pt x="46278" y="19672"/>
                </a:lnTo>
                <a:lnTo>
                  <a:pt x="46062" y="19494"/>
                </a:lnTo>
                <a:lnTo>
                  <a:pt x="45999" y="19672"/>
                </a:lnTo>
                <a:lnTo>
                  <a:pt x="43510" y="19672"/>
                </a:lnTo>
                <a:lnTo>
                  <a:pt x="42799" y="18402"/>
                </a:lnTo>
                <a:lnTo>
                  <a:pt x="43065" y="18402"/>
                </a:lnTo>
                <a:lnTo>
                  <a:pt x="43726" y="17132"/>
                </a:lnTo>
                <a:lnTo>
                  <a:pt x="41592" y="17132"/>
                </a:lnTo>
                <a:lnTo>
                  <a:pt x="41592" y="28562"/>
                </a:lnTo>
                <a:lnTo>
                  <a:pt x="40665" y="28562"/>
                </a:lnTo>
                <a:lnTo>
                  <a:pt x="41173" y="27292"/>
                </a:lnTo>
                <a:lnTo>
                  <a:pt x="41592" y="28562"/>
                </a:lnTo>
                <a:lnTo>
                  <a:pt x="41592" y="17132"/>
                </a:lnTo>
                <a:lnTo>
                  <a:pt x="41097" y="17132"/>
                </a:lnTo>
                <a:lnTo>
                  <a:pt x="39687" y="19494"/>
                </a:lnTo>
                <a:lnTo>
                  <a:pt x="39649" y="20942"/>
                </a:lnTo>
                <a:lnTo>
                  <a:pt x="38671" y="20942"/>
                </a:lnTo>
                <a:lnTo>
                  <a:pt x="40627" y="22212"/>
                </a:lnTo>
                <a:lnTo>
                  <a:pt x="40868" y="22212"/>
                </a:lnTo>
                <a:lnTo>
                  <a:pt x="40398" y="23482"/>
                </a:lnTo>
                <a:lnTo>
                  <a:pt x="39547" y="22212"/>
                </a:lnTo>
                <a:lnTo>
                  <a:pt x="39204" y="23482"/>
                </a:lnTo>
                <a:lnTo>
                  <a:pt x="39839" y="23482"/>
                </a:lnTo>
                <a:lnTo>
                  <a:pt x="39852" y="26022"/>
                </a:lnTo>
                <a:lnTo>
                  <a:pt x="38760" y="26022"/>
                </a:lnTo>
                <a:lnTo>
                  <a:pt x="39408" y="27292"/>
                </a:lnTo>
                <a:lnTo>
                  <a:pt x="39763" y="27292"/>
                </a:lnTo>
                <a:lnTo>
                  <a:pt x="40132" y="28562"/>
                </a:lnTo>
                <a:lnTo>
                  <a:pt x="38620" y="28562"/>
                </a:lnTo>
                <a:lnTo>
                  <a:pt x="40195" y="31102"/>
                </a:lnTo>
                <a:lnTo>
                  <a:pt x="39598" y="31102"/>
                </a:lnTo>
                <a:lnTo>
                  <a:pt x="39052" y="32372"/>
                </a:lnTo>
                <a:lnTo>
                  <a:pt x="37274" y="32372"/>
                </a:lnTo>
                <a:lnTo>
                  <a:pt x="37782" y="31102"/>
                </a:lnTo>
                <a:lnTo>
                  <a:pt x="36982" y="31102"/>
                </a:lnTo>
                <a:lnTo>
                  <a:pt x="37807" y="29832"/>
                </a:lnTo>
                <a:lnTo>
                  <a:pt x="36410" y="29832"/>
                </a:lnTo>
                <a:lnTo>
                  <a:pt x="38214" y="28562"/>
                </a:lnTo>
                <a:lnTo>
                  <a:pt x="36334" y="29832"/>
                </a:lnTo>
                <a:lnTo>
                  <a:pt x="36969" y="28562"/>
                </a:lnTo>
                <a:lnTo>
                  <a:pt x="36715" y="28562"/>
                </a:lnTo>
                <a:lnTo>
                  <a:pt x="36423" y="27292"/>
                </a:lnTo>
                <a:lnTo>
                  <a:pt x="35966" y="27292"/>
                </a:lnTo>
                <a:lnTo>
                  <a:pt x="36893" y="26022"/>
                </a:lnTo>
                <a:lnTo>
                  <a:pt x="36461" y="26022"/>
                </a:lnTo>
                <a:lnTo>
                  <a:pt x="35382" y="24752"/>
                </a:lnTo>
                <a:lnTo>
                  <a:pt x="36131" y="22212"/>
                </a:lnTo>
                <a:lnTo>
                  <a:pt x="35458" y="23482"/>
                </a:lnTo>
                <a:lnTo>
                  <a:pt x="33464" y="24752"/>
                </a:lnTo>
                <a:lnTo>
                  <a:pt x="34251" y="26022"/>
                </a:lnTo>
                <a:lnTo>
                  <a:pt x="34785" y="26022"/>
                </a:lnTo>
                <a:lnTo>
                  <a:pt x="34899" y="27292"/>
                </a:lnTo>
                <a:lnTo>
                  <a:pt x="35090" y="28562"/>
                </a:lnTo>
                <a:lnTo>
                  <a:pt x="35344" y="28562"/>
                </a:lnTo>
                <a:lnTo>
                  <a:pt x="35471" y="29832"/>
                </a:lnTo>
                <a:lnTo>
                  <a:pt x="34188" y="31102"/>
                </a:lnTo>
                <a:lnTo>
                  <a:pt x="35483" y="31102"/>
                </a:lnTo>
                <a:lnTo>
                  <a:pt x="35128" y="33642"/>
                </a:lnTo>
                <a:lnTo>
                  <a:pt x="35648" y="33642"/>
                </a:lnTo>
                <a:lnTo>
                  <a:pt x="34505" y="34912"/>
                </a:lnTo>
                <a:lnTo>
                  <a:pt x="35763" y="34912"/>
                </a:lnTo>
                <a:lnTo>
                  <a:pt x="36918" y="34912"/>
                </a:lnTo>
                <a:lnTo>
                  <a:pt x="56781" y="34912"/>
                </a:lnTo>
                <a:lnTo>
                  <a:pt x="56565" y="33642"/>
                </a:lnTo>
                <a:lnTo>
                  <a:pt x="57632" y="32372"/>
                </a:lnTo>
                <a:lnTo>
                  <a:pt x="56921" y="31102"/>
                </a:lnTo>
                <a:lnTo>
                  <a:pt x="56146" y="31102"/>
                </a:lnTo>
                <a:lnTo>
                  <a:pt x="57645" y="29832"/>
                </a:lnTo>
                <a:lnTo>
                  <a:pt x="55994" y="31102"/>
                </a:lnTo>
                <a:lnTo>
                  <a:pt x="55740" y="29832"/>
                </a:lnTo>
                <a:lnTo>
                  <a:pt x="57429" y="29832"/>
                </a:lnTo>
                <a:lnTo>
                  <a:pt x="57315" y="28562"/>
                </a:lnTo>
                <a:lnTo>
                  <a:pt x="58267" y="28562"/>
                </a:lnTo>
                <a:lnTo>
                  <a:pt x="57772" y="29832"/>
                </a:lnTo>
                <a:lnTo>
                  <a:pt x="59791" y="29832"/>
                </a:lnTo>
                <a:lnTo>
                  <a:pt x="58978" y="28562"/>
                </a:lnTo>
                <a:lnTo>
                  <a:pt x="60350" y="29362"/>
                </a:lnTo>
                <a:lnTo>
                  <a:pt x="60667" y="29832"/>
                </a:lnTo>
                <a:lnTo>
                  <a:pt x="60020" y="29832"/>
                </a:lnTo>
                <a:lnTo>
                  <a:pt x="60121" y="31102"/>
                </a:lnTo>
                <a:lnTo>
                  <a:pt x="60769" y="32372"/>
                </a:lnTo>
                <a:lnTo>
                  <a:pt x="62763" y="32372"/>
                </a:lnTo>
                <a:lnTo>
                  <a:pt x="64490" y="31102"/>
                </a:lnTo>
                <a:lnTo>
                  <a:pt x="64325" y="32372"/>
                </a:lnTo>
                <a:lnTo>
                  <a:pt x="64249" y="33642"/>
                </a:lnTo>
                <a:lnTo>
                  <a:pt x="64947" y="34912"/>
                </a:lnTo>
                <a:lnTo>
                  <a:pt x="66255" y="32372"/>
                </a:lnTo>
                <a:lnTo>
                  <a:pt x="66738" y="32372"/>
                </a:lnTo>
                <a:close/>
              </a:path>
              <a:path w="123825" h="150495">
                <a:moveTo>
                  <a:pt x="67271" y="47891"/>
                </a:moveTo>
                <a:lnTo>
                  <a:pt x="66052" y="47409"/>
                </a:lnTo>
                <a:lnTo>
                  <a:pt x="66332" y="48082"/>
                </a:lnTo>
                <a:lnTo>
                  <a:pt x="67271" y="47891"/>
                </a:lnTo>
                <a:close/>
              </a:path>
              <a:path w="123825" h="150495">
                <a:moveTo>
                  <a:pt x="68097" y="43980"/>
                </a:moveTo>
                <a:lnTo>
                  <a:pt x="67868" y="43726"/>
                </a:lnTo>
                <a:lnTo>
                  <a:pt x="67259" y="43040"/>
                </a:lnTo>
                <a:lnTo>
                  <a:pt x="66446" y="42125"/>
                </a:lnTo>
                <a:lnTo>
                  <a:pt x="66192" y="42951"/>
                </a:lnTo>
                <a:lnTo>
                  <a:pt x="65519" y="43040"/>
                </a:lnTo>
                <a:lnTo>
                  <a:pt x="65443" y="42773"/>
                </a:lnTo>
                <a:lnTo>
                  <a:pt x="65265" y="42113"/>
                </a:lnTo>
                <a:lnTo>
                  <a:pt x="65176" y="41808"/>
                </a:lnTo>
                <a:lnTo>
                  <a:pt x="64820" y="41109"/>
                </a:lnTo>
                <a:lnTo>
                  <a:pt x="65316" y="40513"/>
                </a:lnTo>
                <a:lnTo>
                  <a:pt x="65620" y="40144"/>
                </a:lnTo>
                <a:lnTo>
                  <a:pt x="65659" y="39446"/>
                </a:lnTo>
                <a:lnTo>
                  <a:pt x="65036" y="40513"/>
                </a:lnTo>
                <a:lnTo>
                  <a:pt x="64731" y="39941"/>
                </a:lnTo>
                <a:lnTo>
                  <a:pt x="64643" y="38747"/>
                </a:lnTo>
                <a:lnTo>
                  <a:pt x="64655" y="38493"/>
                </a:lnTo>
                <a:lnTo>
                  <a:pt x="64668" y="38125"/>
                </a:lnTo>
                <a:lnTo>
                  <a:pt x="64503" y="38493"/>
                </a:lnTo>
                <a:lnTo>
                  <a:pt x="64071" y="37985"/>
                </a:lnTo>
                <a:lnTo>
                  <a:pt x="63893" y="37884"/>
                </a:lnTo>
                <a:lnTo>
                  <a:pt x="63779" y="38150"/>
                </a:lnTo>
                <a:lnTo>
                  <a:pt x="63741" y="38747"/>
                </a:lnTo>
                <a:lnTo>
                  <a:pt x="63246" y="38430"/>
                </a:lnTo>
                <a:lnTo>
                  <a:pt x="63207" y="38150"/>
                </a:lnTo>
                <a:lnTo>
                  <a:pt x="62953" y="38430"/>
                </a:lnTo>
                <a:lnTo>
                  <a:pt x="61976" y="37503"/>
                </a:lnTo>
                <a:lnTo>
                  <a:pt x="62217" y="38150"/>
                </a:lnTo>
                <a:lnTo>
                  <a:pt x="62153" y="40513"/>
                </a:lnTo>
                <a:lnTo>
                  <a:pt x="61937" y="41186"/>
                </a:lnTo>
                <a:lnTo>
                  <a:pt x="62585" y="41186"/>
                </a:lnTo>
                <a:lnTo>
                  <a:pt x="62357" y="41846"/>
                </a:lnTo>
                <a:lnTo>
                  <a:pt x="61887" y="42494"/>
                </a:lnTo>
                <a:lnTo>
                  <a:pt x="60629" y="44475"/>
                </a:lnTo>
                <a:lnTo>
                  <a:pt x="60286" y="42735"/>
                </a:lnTo>
                <a:lnTo>
                  <a:pt x="60007" y="43370"/>
                </a:lnTo>
                <a:lnTo>
                  <a:pt x="59258" y="45402"/>
                </a:lnTo>
                <a:lnTo>
                  <a:pt x="58839" y="45123"/>
                </a:lnTo>
                <a:lnTo>
                  <a:pt x="58559" y="45008"/>
                </a:lnTo>
                <a:lnTo>
                  <a:pt x="58254" y="44919"/>
                </a:lnTo>
                <a:lnTo>
                  <a:pt x="58470" y="45161"/>
                </a:lnTo>
                <a:lnTo>
                  <a:pt x="58394" y="46139"/>
                </a:lnTo>
                <a:lnTo>
                  <a:pt x="58204" y="46786"/>
                </a:lnTo>
                <a:lnTo>
                  <a:pt x="59524" y="46875"/>
                </a:lnTo>
                <a:lnTo>
                  <a:pt x="59512" y="45402"/>
                </a:lnTo>
                <a:lnTo>
                  <a:pt x="60388" y="46139"/>
                </a:lnTo>
                <a:lnTo>
                  <a:pt x="61391" y="45300"/>
                </a:lnTo>
                <a:lnTo>
                  <a:pt x="62128" y="44691"/>
                </a:lnTo>
                <a:lnTo>
                  <a:pt x="62103" y="44475"/>
                </a:lnTo>
                <a:lnTo>
                  <a:pt x="61912" y="42583"/>
                </a:lnTo>
                <a:lnTo>
                  <a:pt x="62141" y="43167"/>
                </a:lnTo>
                <a:lnTo>
                  <a:pt x="62471" y="42113"/>
                </a:lnTo>
                <a:lnTo>
                  <a:pt x="63449" y="43230"/>
                </a:lnTo>
                <a:lnTo>
                  <a:pt x="63588" y="42824"/>
                </a:lnTo>
                <a:lnTo>
                  <a:pt x="64173" y="44462"/>
                </a:lnTo>
                <a:lnTo>
                  <a:pt x="64528" y="43980"/>
                </a:lnTo>
                <a:lnTo>
                  <a:pt x="64477" y="43726"/>
                </a:lnTo>
                <a:lnTo>
                  <a:pt x="64338" y="43332"/>
                </a:lnTo>
                <a:lnTo>
                  <a:pt x="64249" y="42951"/>
                </a:lnTo>
                <a:lnTo>
                  <a:pt x="64566" y="42824"/>
                </a:lnTo>
                <a:lnTo>
                  <a:pt x="64693" y="42773"/>
                </a:lnTo>
                <a:lnTo>
                  <a:pt x="65100" y="43230"/>
                </a:lnTo>
                <a:lnTo>
                  <a:pt x="64985" y="44462"/>
                </a:lnTo>
                <a:lnTo>
                  <a:pt x="64681" y="45034"/>
                </a:lnTo>
                <a:lnTo>
                  <a:pt x="66090" y="44996"/>
                </a:lnTo>
                <a:lnTo>
                  <a:pt x="66306" y="44780"/>
                </a:lnTo>
                <a:lnTo>
                  <a:pt x="66294" y="43726"/>
                </a:lnTo>
                <a:lnTo>
                  <a:pt x="68097" y="43980"/>
                </a:lnTo>
                <a:close/>
              </a:path>
              <a:path w="123825" h="150495">
                <a:moveTo>
                  <a:pt x="68249" y="55333"/>
                </a:moveTo>
                <a:lnTo>
                  <a:pt x="68199" y="55054"/>
                </a:lnTo>
                <a:lnTo>
                  <a:pt x="68173" y="54800"/>
                </a:lnTo>
                <a:lnTo>
                  <a:pt x="68186" y="54584"/>
                </a:lnTo>
                <a:lnTo>
                  <a:pt x="67868" y="54864"/>
                </a:lnTo>
                <a:lnTo>
                  <a:pt x="68046" y="55016"/>
                </a:lnTo>
                <a:lnTo>
                  <a:pt x="68148" y="55168"/>
                </a:lnTo>
                <a:lnTo>
                  <a:pt x="68249" y="55333"/>
                </a:lnTo>
                <a:close/>
              </a:path>
              <a:path w="123825" h="150495">
                <a:moveTo>
                  <a:pt x="68541" y="31584"/>
                </a:moveTo>
                <a:lnTo>
                  <a:pt x="67551" y="31978"/>
                </a:lnTo>
                <a:lnTo>
                  <a:pt x="68478" y="31775"/>
                </a:lnTo>
                <a:lnTo>
                  <a:pt x="68541" y="31584"/>
                </a:lnTo>
                <a:close/>
              </a:path>
              <a:path w="123825" h="150495">
                <a:moveTo>
                  <a:pt x="68681" y="55994"/>
                </a:moveTo>
                <a:lnTo>
                  <a:pt x="68249" y="55333"/>
                </a:lnTo>
                <a:lnTo>
                  <a:pt x="68364" y="56134"/>
                </a:lnTo>
                <a:lnTo>
                  <a:pt x="68503" y="56680"/>
                </a:lnTo>
                <a:lnTo>
                  <a:pt x="68681" y="55994"/>
                </a:lnTo>
                <a:close/>
              </a:path>
              <a:path w="123825" h="150495">
                <a:moveTo>
                  <a:pt x="68910" y="53936"/>
                </a:moveTo>
                <a:lnTo>
                  <a:pt x="68364" y="53809"/>
                </a:lnTo>
                <a:lnTo>
                  <a:pt x="68199" y="54102"/>
                </a:lnTo>
                <a:lnTo>
                  <a:pt x="68186" y="54584"/>
                </a:lnTo>
                <a:lnTo>
                  <a:pt x="68910" y="53936"/>
                </a:lnTo>
                <a:close/>
              </a:path>
              <a:path w="123825" h="150495">
                <a:moveTo>
                  <a:pt x="69723" y="116192"/>
                </a:moveTo>
                <a:lnTo>
                  <a:pt x="68491" y="114922"/>
                </a:lnTo>
                <a:lnTo>
                  <a:pt x="67183" y="113779"/>
                </a:lnTo>
                <a:lnTo>
                  <a:pt x="66433" y="114922"/>
                </a:lnTo>
                <a:lnTo>
                  <a:pt x="69342" y="116192"/>
                </a:lnTo>
                <a:lnTo>
                  <a:pt x="69723" y="116192"/>
                </a:lnTo>
                <a:close/>
              </a:path>
              <a:path w="123825" h="150495">
                <a:moveTo>
                  <a:pt x="70751" y="52209"/>
                </a:moveTo>
                <a:lnTo>
                  <a:pt x="70485" y="51308"/>
                </a:lnTo>
                <a:lnTo>
                  <a:pt x="69888" y="50965"/>
                </a:lnTo>
                <a:lnTo>
                  <a:pt x="70751" y="52209"/>
                </a:lnTo>
                <a:close/>
              </a:path>
              <a:path w="123825" h="150495">
                <a:moveTo>
                  <a:pt x="71335" y="46786"/>
                </a:moveTo>
                <a:lnTo>
                  <a:pt x="71081" y="46634"/>
                </a:lnTo>
                <a:lnTo>
                  <a:pt x="71221" y="46951"/>
                </a:lnTo>
                <a:lnTo>
                  <a:pt x="71335" y="46786"/>
                </a:lnTo>
                <a:close/>
              </a:path>
              <a:path w="123825" h="150495">
                <a:moveTo>
                  <a:pt x="71602" y="48056"/>
                </a:moveTo>
                <a:lnTo>
                  <a:pt x="71589" y="47840"/>
                </a:lnTo>
                <a:lnTo>
                  <a:pt x="71221" y="46951"/>
                </a:lnTo>
                <a:lnTo>
                  <a:pt x="70573" y="47840"/>
                </a:lnTo>
                <a:lnTo>
                  <a:pt x="69824" y="46405"/>
                </a:lnTo>
                <a:lnTo>
                  <a:pt x="69392" y="48145"/>
                </a:lnTo>
                <a:lnTo>
                  <a:pt x="68300" y="47244"/>
                </a:lnTo>
                <a:lnTo>
                  <a:pt x="68630" y="47701"/>
                </a:lnTo>
                <a:lnTo>
                  <a:pt x="68033" y="48348"/>
                </a:lnTo>
                <a:lnTo>
                  <a:pt x="68999" y="48933"/>
                </a:lnTo>
                <a:lnTo>
                  <a:pt x="69951" y="48145"/>
                </a:lnTo>
                <a:lnTo>
                  <a:pt x="71056" y="49618"/>
                </a:lnTo>
                <a:lnTo>
                  <a:pt x="71602" y="48056"/>
                </a:lnTo>
                <a:close/>
              </a:path>
              <a:path w="123825" h="150495">
                <a:moveTo>
                  <a:pt x="72428" y="45821"/>
                </a:moveTo>
                <a:lnTo>
                  <a:pt x="72047" y="45821"/>
                </a:lnTo>
                <a:lnTo>
                  <a:pt x="71335" y="46786"/>
                </a:lnTo>
                <a:lnTo>
                  <a:pt x="72224" y="47307"/>
                </a:lnTo>
                <a:lnTo>
                  <a:pt x="72428" y="45821"/>
                </a:lnTo>
                <a:close/>
              </a:path>
              <a:path w="123825" h="150495">
                <a:moveTo>
                  <a:pt x="72466" y="45567"/>
                </a:moveTo>
                <a:lnTo>
                  <a:pt x="72390" y="44805"/>
                </a:lnTo>
                <a:lnTo>
                  <a:pt x="72199" y="44081"/>
                </a:lnTo>
                <a:lnTo>
                  <a:pt x="71335" y="44069"/>
                </a:lnTo>
                <a:lnTo>
                  <a:pt x="70904" y="44805"/>
                </a:lnTo>
                <a:lnTo>
                  <a:pt x="70383" y="44081"/>
                </a:lnTo>
                <a:lnTo>
                  <a:pt x="70459" y="43307"/>
                </a:lnTo>
                <a:lnTo>
                  <a:pt x="69405" y="45567"/>
                </a:lnTo>
                <a:lnTo>
                  <a:pt x="72237" y="45567"/>
                </a:lnTo>
                <a:lnTo>
                  <a:pt x="72466" y="45567"/>
                </a:lnTo>
                <a:close/>
              </a:path>
              <a:path w="123825" h="150495">
                <a:moveTo>
                  <a:pt x="72618" y="40703"/>
                </a:moveTo>
                <a:lnTo>
                  <a:pt x="71602" y="39979"/>
                </a:lnTo>
                <a:lnTo>
                  <a:pt x="71361" y="39966"/>
                </a:lnTo>
                <a:lnTo>
                  <a:pt x="71755" y="41249"/>
                </a:lnTo>
                <a:lnTo>
                  <a:pt x="72618" y="40703"/>
                </a:lnTo>
                <a:close/>
              </a:path>
              <a:path w="123825" h="150495">
                <a:moveTo>
                  <a:pt x="72834" y="58318"/>
                </a:moveTo>
                <a:lnTo>
                  <a:pt x="72771" y="56857"/>
                </a:lnTo>
                <a:lnTo>
                  <a:pt x="72720" y="56045"/>
                </a:lnTo>
                <a:lnTo>
                  <a:pt x="72631" y="56730"/>
                </a:lnTo>
                <a:lnTo>
                  <a:pt x="72390" y="56857"/>
                </a:lnTo>
                <a:lnTo>
                  <a:pt x="72263" y="56451"/>
                </a:lnTo>
                <a:lnTo>
                  <a:pt x="71107" y="52654"/>
                </a:lnTo>
                <a:lnTo>
                  <a:pt x="70878" y="53797"/>
                </a:lnTo>
                <a:lnTo>
                  <a:pt x="70853" y="55511"/>
                </a:lnTo>
                <a:lnTo>
                  <a:pt x="70256" y="56451"/>
                </a:lnTo>
                <a:lnTo>
                  <a:pt x="69926" y="55778"/>
                </a:lnTo>
                <a:lnTo>
                  <a:pt x="69545" y="58318"/>
                </a:lnTo>
                <a:lnTo>
                  <a:pt x="69989" y="58318"/>
                </a:lnTo>
                <a:lnTo>
                  <a:pt x="70358" y="58762"/>
                </a:lnTo>
                <a:lnTo>
                  <a:pt x="70650" y="59334"/>
                </a:lnTo>
                <a:lnTo>
                  <a:pt x="70561" y="59651"/>
                </a:lnTo>
                <a:lnTo>
                  <a:pt x="70446" y="59804"/>
                </a:lnTo>
                <a:lnTo>
                  <a:pt x="69888" y="59753"/>
                </a:lnTo>
                <a:lnTo>
                  <a:pt x="69888" y="60756"/>
                </a:lnTo>
                <a:lnTo>
                  <a:pt x="69265" y="62191"/>
                </a:lnTo>
                <a:lnTo>
                  <a:pt x="68872" y="59804"/>
                </a:lnTo>
                <a:lnTo>
                  <a:pt x="69888" y="60756"/>
                </a:lnTo>
                <a:lnTo>
                  <a:pt x="69888" y="59753"/>
                </a:lnTo>
                <a:lnTo>
                  <a:pt x="68846" y="59651"/>
                </a:lnTo>
                <a:lnTo>
                  <a:pt x="68707" y="59639"/>
                </a:lnTo>
                <a:lnTo>
                  <a:pt x="68834" y="59639"/>
                </a:lnTo>
                <a:lnTo>
                  <a:pt x="68757" y="59169"/>
                </a:lnTo>
                <a:lnTo>
                  <a:pt x="68148" y="60591"/>
                </a:lnTo>
                <a:lnTo>
                  <a:pt x="68757" y="62903"/>
                </a:lnTo>
                <a:lnTo>
                  <a:pt x="69837" y="62979"/>
                </a:lnTo>
                <a:lnTo>
                  <a:pt x="70586" y="64046"/>
                </a:lnTo>
                <a:lnTo>
                  <a:pt x="71247" y="62191"/>
                </a:lnTo>
                <a:lnTo>
                  <a:pt x="71539" y="61366"/>
                </a:lnTo>
                <a:lnTo>
                  <a:pt x="72580" y="59804"/>
                </a:lnTo>
                <a:lnTo>
                  <a:pt x="72809" y="59448"/>
                </a:lnTo>
                <a:lnTo>
                  <a:pt x="72834" y="58318"/>
                </a:lnTo>
                <a:close/>
              </a:path>
              <a:path w="123825" h="150495">
                <a:moveTo>
                  <a:pt x="73139" y="41884"/>
                </a:moveTo>
                <a:lnTo>
                  <a:pt x="72072" y="42303"/>
                </a:lnTo>
                <a:lnTo>
                  <a:pt x="71755" y="41249"/>
                </a:lnTo>
                <a:lnTo>
                  <a:pt x="71234" y="41567"/>
                </a:lnTo>
                <a:lnTo>
                  <a:pt x="72656" y="43865"/>
                </a:lnTo>
                <a:lnTo>
                  <a:pt x="73037" y="42303"/>
                </a:lnTo>
                <a:lnTo>
                  <a:pt x="73139" y="41884"/>
                </a:lnTo>
                <a:close/>
              </a:path>
              <a:path w="123825" h="150495">
                <a:moveTo>
                  <a:pt x="73558" y="41719"/>
                </a:moveTo>
                <a:lnTo>
                  <a:pt x="73329" y="41109"/>
                </a:lnTo>
                <a:lnTo>
                  <a:pt x="73139" y="41884"/>
                </a:lnTo>
                <a:lnTo>
                  <a:pt x="73558" y="41719"/>
                </a:lnTo>
                <a:close/>
              </a:path>
              <a:path w="123825" h="150495">
                <a:moveTo>
                  <a:pt x="73952" y="64833"/>
                </a:moveTo>
                <a:lnTo>
                  <a:pt x="73418" y="63931"/>
                </a:lnTo>
                <a:lnTo>
                  <a:pt x="73939" y="64985"/>
                </a:lnTo>
                <a:lnTo>
                  <a:pt x="73952" y="64833"/>
                </a:lnTo>
                <a:close/>
              </a:path>
              <a:path w="123825" h="150495">
                <a:moveTo>
                  <a:pt x="74066" y="40093"/>
                </a:moveTo>
                <a:lnTo>
                  <a:pt x="73380" y="38392"/>
                </a:lnTo>
                <a:lnTo>
                  <a:pt x="73101" y="37719"/>
                </a:lnTo>
                <a:lnTo>
                  <a:pt x="71539" y="36385"/>
                </a:lnTo>
                <a:lnTo>
                  <a:pt x="71818" y="35433"/>
                </a:lnTo>
                <a:lnTo>
                  <a:pt x="72694" y="34810"/>
                </a:lnTo>
                <a:lnTo>
                  <a:pt x="72351" y="34010"/>
                </a:lnTo>
                <a:lnTo>
                  <a:pt x="71996" y="34239"/>
                </a:lnTo>
                <a:lnTo>
                  <a:pt x="71704" y="34721"/>
                </a:lnTo>
                <a:lnTo>
                  <a:pt x="71031" y="34785"/>
                </a:lnTo>
                <a:lnTo>
                  <a:pt x="71170" y="34442"/>
                </a:lnTo>
                <a:lnTo>
                  <a:pt x="71437" y="33756"/>
                </a:lnTo>
                <a:lnTo>
                  <a:pt x="70396" y="34442"/>
                </a:lnTo>
                <a:lnTo>
                  <a:pt x="70523" y="34264"/>
                </a:lnTo>
                <a:lnTo>
                  <a:pt x="72212" y="32092"/>
                </a:lnTo>
                <a:lnTo>
                  <a:pt x="70065" y="34264"/>
                </a:lnTo>
                <a:lnTo>
                  <a:pt x="70967" y="33096"/>
                </a:lnTo>
                <a:lnTo>
                  <a:pt x="70218" y="31750"/>
                </a:lnTo>
                <a:lnTo>
                  <a:pt x="71107" y="31280"/>
                </a:lnTo>
                <a:lnTo>
                  <a:pt x="71526" y="31064"/>
                </a:lnTo>
                <a:lnTo>
                  <a:pt x="71615" y="30175"/>
                </a:lnTo>
                <a:lnTo>
                  <a:pt x="69989" y="29679"/>
                </a:lnTo>
                <a:lnTo>
                  <a:pt x="68618" y="31343"/>
                </a:lnTo>
                <a:lnTo>
                  <a:pt x="68554" y="31584"/>
                </a:lnTo>
                <a:lnTo>
                  <a:pt x="69202" y="31356"/>
                </a:lnTo>
                <a:lnTo>
                  <a:pt x="68554" y="32283"/>
                </a:lnTo>
                <a:lnTo>
                  <a:pt x="69811" y="33096"/>
                </a:lnTo>
                <a:lnTo>
                  <a:pt x="69926" y="38468"/>
                </a:lnTo>
                <a:lnTo>
                  <a:pt x="70104" y="39243"/>
                </a:lnTo>
                <a:lnTo>
                  <a:pt x="69977" y="38468"/>
                </a:lnTo>
                <a:lnTo>
                  <a:pt x="70408" y="38493"/>
                </a:lnTo>
                <a:lnTo>
                  <a:pt x="70662" y="38392"/>
                </a:lnTo>
                <a:lnTo>
                  <a:pt x="70853" y="39433"/>
                </a:lnTo>
                <a:lnTo>
                  <a:pt x="71589" y="39966"/>
                </a:lnTo>
                <a:lnTo>
                  <a:pt x="74066" y="40093"/>
                </a:lnTo>
                <a:close/>
              </a:path>
              <a:path w="123825" h="150495">
                <a:moveTo>
                  <a:pt x="75476" y="64858"/>
                </a:moveTo>
                <a:lnTo>
                  <a:pt x="75298" y="64249"/>
                </a:lnTo>
                <a:lnTo>
                  <a:pt x="75018" y="64681"/>
                </a:lnTo>
                <a:lnTo>
                  <a:pt x="74917" y="64985"/>
                </a:lnTo>
                <a:lnTo>
                  <a:pt x="74866" y="65214"/>
                </a:lnTo>
                <a:lnTo>
                  <a:pt x="75196" y="65049"/>
                </a:lnTo>
                <a:lnTo>
                  <a:pt x="75476" y="64858"/>
                </a:lnTo>
                <a:close/>
              </a:path>
              <a:path w="123825" h="150495">
                <a:moveTo>
                  <a:pt x="75704" y="65925"/>
                </a:moveTo>
                <a:lnTo>
                  <a:pt x="74714" y="66078"/>
                </a:lnTo>
                <a:lnTo>
                  <a:pt x="74790" y="65684"/>
                </a:lnTo>
                <a:lnTo>
                  <a:pt x="74866" y="65214"/>
                </a:lnTo>
                <a:lnTo>
                  <a:pt x="74396" y="65443"/>
                </a:lnTo>
                <a:lnTo>
                  <a:pt x="74282" y="65684"/>
                </a:lnTo>
                <a:lnTo>
                  <a:pt x="73939" y="64985"/>
                </a:lnTo>
                <a:lnTo>
                  <a:pt x="73799" y="66217"/>
                </a:lnTo>
                <a:lnTo>
                  <a:pt x="74739" y="66967"/>
                </a:lnTo>
                <a:lnTo>
                  <a:pt x="75565" y="66078"/>
                </a:lnTo>
                <a:lnTo>
                  <a:pt x="75704" y="65925"/>
                </a:lnTo>
                <a:close/>
              </a:path>
              <a:path w="123825" h="150495">
                <a:moveTo>
                  <a:pt x="77089" y="63601"/>
                </a:moveTo>
                <a:lnTo>
                  <a:pt x="76454" y="63576"/>
                </a:lnTo>
                <a:lnTo>
                  <a:pt x="76136" y="62763"/>
                </a:lnTo>
                <a:lnTo>
                  <a:pt x="75501" y="62725"/>
                </a:lnTo>
                <a:lnTo>
                  <a:pt x="74980" y="63436"/>
                </a:lnTo>
                <a:lnTo>
                  <a:pt x="75996" y="63842"/>
                </a:lnTo>
                <a:lnTo>
                  <a:pt x="76339" y="64452"/>
                </a:lnTo>
                <a:lnTo>
                  <a:pt x="77089" y="63601"/>
                </a:lnTo>
                <a:close/>
              </a:path>
              <a:path w="123825" h="150495">
                <a:moveTo>
                  <a:pt x="86398" y="64795"/>
                </a:moveTo>
                <a:lnTo>
                  <a:pt x="86321" y="64160"/>
                </a:lnTo>
                <a:lnTo>
                  <a:pt x="86271" y="63881"/>
                </a:lnTo>
                <a:lnTo>
                  <a:pt x="86207" y="63538"/>
                </a:lnTo>
                <a:lnTo>
                  <a:pt x="85953" y="63296"/>
                </a:lnTo>
                <a:lnTo>
                  <a:pt x="85369" y="63436"/>
                </a:lnTo>
                <a:lnTo>
                  <a:pt x="85890" y="64274"/>
                </a:lnTo>
                <a:lnTo>
                  <a:pt x="84924" y="64566"/>
                </a:lnTo>
                <a:lnTo>
                  <a:pt x="85267" y="64554"/>
                </a:lnTo>
                <a:lnTo>
                  <a:pt x="85610" y="64770"/>
                </a:lnTo>
                <a:lnTo>
                  <a:pt x="86258" y="64947"/>
                </a:lnTo>
                <a:lnTo>
                  <a:pt x="86398" y="64795"/>
                </a:lnTo>
                <a:close/>
              </a:path>
              <a:path w="123825" h="150495">
                <a:moveTo>
                  <a:pt x="86436" y="65824"/>
                </a:moveTo>
                <a:lnTo>
                  <a:pt x="85826" y="65697"/>
                </a:lnTo>
                <a:lnTo>
                  <a:pt x="85001" y="65290"/>
                </a:lnTo>
                <a:lnTo>
                  <a:pt x="86410" y="66878"/>
                </a:lnTo>
                <a:lnTo>
                  <a:pt x="86436" y="65824"/>
                </a:lnTo>
                <a:close/>
              </a:path>
              <a:path w="123825" h="150495">
                <a:moveTo>
                  <a:pt x="109626" y="126352"/>
                </a:moveTo>
                <a:lnTo>
                  <a:pt x="109499" y="126212"/>
                </a:lnTo>
                <a:lnTo>
                  <a:pt x="109499" y="126352"/>
                </a:lnTo>
                <a:lnTo>
                  <a:pt x="109626" y="126352"/>
                </a:lnTo>
                <a:close/>
              </a:path>
              <a:path w="123825" h="150495">
                <a:moveTo>
                  <a:pt x="111925" y="127215"/>
                </a:moveTo>
                <a:lnTo>
                  <a:pt x="109499" y="125082"/>
                </a:lnTo>
                <a:lnTo>
                  <a:pt x="109499" y="125539"/>
                </a:lnTo>
                <a:lnTo>
                  <a:pt x="111925" y="127215"/>
                </a:lnTo>
                <a:close/>
              </a:path>
              <a:path w="123825" h="150495">
                <a:moveTo>
                  <a:pt x="112509" y="127622"/>
                </a:moveTo>
                <a:lnTo>
                  <a:pt x="111925" y="127215"/>
                </a:lnTo>
                <a:lnTo>
                  <a:pt x="112382" y="127622"/>
                </a:lnTo>
                <a:lnTo>
                  <a:pt x="112509" y="127622"/>
                </a:lnTo>
                <a:close/>
              </a:path>
              <a:path w="123825" h="150495">
                <a:moveTo>
                  <a:pt x="114820" y="150279"/>
                </a:moveTo>
                <a:lnTo>
                  <a:pt x="113360" y="149212"/>
                </a:lnTo>
                <a:lnTo>
                  <a:pt x="112229" y="149212"/>
                </a:lnTo>
                <a:lnTo>
                  <a:pt x="114363" y="150482"/>
                </a:lnTo>
                <a:lnTo>
                  <a:pt x="114820" y="150279"/>
                </a:lnTo>
                <a:close/>
              </a:path>
              <a:path w="123825" h="150495">
                <a:moveTo>
                  <a:pt x="115087" y="150482"/>
                </a:moveTo>
                <a:lnTo>
                  <a:pt x="115023" y="150202"/>
                </a:lnTo>
                <a:lnTo>
                  <a:pt x="114820" y="150279"/>
                </a:lnTo>
                <a:lnTo>
                  <a:pt x="115087" y="150482"/>
                </a:lnTo>
                <a:close/>
              </a:path>
              <a:path w="123825" h="150495">
                <a:moveTo>
                  <a:pt x="123723" y="150482"/>
                </a:moveTo>
                <a:lnTo>
                  <a:pt x="122428" y="147942"/>
                </a:lnTo>
                <a:lnTo>
                  <a:pt x="121183" y="149212"/>
                </a:lnTo>
                <a:lnTo>
                  <a:pt x="119634" y="147942"/>
                </a:lnTo>
                <a:lnTo>
                  <a:pt x="118097" y="146672"/>
                </a:lnTo>
                <a:lnTo>
                  <a:pt x="117894" y="147942"/>
                </a:lnTo>
                <a:lnTo>
                  <a:pt x="116471" y="146672"/>
                </a:lnTo>
                <a:lnTo>
                  <a:pt x="116332" y="145402"/>
                </a:lnTo>
                <a:lnTo>
                  <a:pt x="114541" y="144132"/>
                </a:lnTo>
                <a:lnTo>
                  <a:pt x="116281" y="144132"/>
                </a:lnTo>
                <a:lnTo>
                  <a:pt x="113423" y="141592"/>
                </a:lnTo>
                <a:lnTo>
                  <a:pt x="109575" y="141592"/>
                </a:lnTo>
                <a:lnTo>
                  <a:pt x="107556" y="139052"/>
                </a:lnTo>
                <a:lnTo>
                  <a:pt x="104724" y="139052"/>
                </a:lnTo>
                <a:lnTo>
                  <a:pt x="103035" y="137782"/>
                </a:lnTo>
                <a:lnTo>
                  <a:pt x="101104" y="137782"/>
                </a:lnTo>
                <a:lnTo>
                  <a:pt x="99402" y="135242"/>
                </a:lnTo>
                <a:lnTo>
                  <a:pt x="99288" y="136512"/>
                </a:lnTo>
                <a:lnTo>
                  <a:pt x="98488" y="136512"/>
                </a:lnTo>
                <a:lnTo>
                  <a:pt x="97510" y="135242"/>
                </a:lnTo>
                <a:lnTo>
                  <a:pt x="94653" y="135242"/>
                </a:lnTo>
                <a:lnTo>
                  <a:pt x="95072" y="133972"/>
                </a:lnTo>
                <a:lnTo>
                  <a:pt x="93738" y="132702"/>
                </a:lnTo>
                <a:lnTo>
                  <a:pt x="94170" y="131432"/>
                </a:lnTo>
                <a:lnTo>
                  <a:pt x="96596" y="131432"/>
                </a:lnTo>
                <a:lnTo>
                  <a:pt x="99174" y="133972"/>
                </a:lnTo>
                <a:lnTo>
                  <a:pt x="101879" y="135242"/>
                </a:lnTo>
                <a:lnTo>
                  <a:pt x="103619" y="133972"/>
                </a:lnTo>
                <a:lnTo>
                  <a:pt x="102400" y="133972"/>
                </a:lnTo>
                <a:lnTo>
                  <a:pt x="101942" y="131432"/>
                </a:lnTo>
                <a:lnTo>
                  <a:pt x="100863" y="131432"/>
                </a:lnTo>
                <a:lnTo>
                  <a:pt x="98717" y="130162"/>
                </a:lnTo>
                <a:lnTo>
                  <a:pt x="100355" y="130162"/>
                </a:lnTo>
                <a:lnTo>
                  <a:pt x="100088" y="128892"/>
                </a:lnTo>
                <a:lnTo>
                  <a:pt x="98628" y="130162"/>
                </a:lnTo>
                <a:lnTo>
                  <a:pt x="97091" y="127622"/>
                </a:lnTo>
                <a:lnTo>
                  <a:pt x="96405" y="125082"/>
                </a:lnTo>
                <a:lnTo>
                  <a:pt x="93408" y="123812"/>
                </a:lnTo>
                <a:lnTo>
                  <a:pt x="95465" y="122542"/>
                </a:lnTo>
                <a:lnTo>
                  <a:pt x="96697" y="125082"/>
                </a:lnTo>
                <a:lnTo>
                  <a:pt x="100393" y="126352"/>
                </a:lnTo>
                <a:lnTo>
                  <a:pt x="103403" y="128892"/>
                </a:lnTo>
                <a:lnTo>
                  <a:pt x="102603" y="127622"/>
                </a:lnTo>
                <a:lnTo>
                  <a:pt x="103657" y="126352"/>
                </a:lnTo>
                <a:lnTo>
                  <a:pt x="103568" y="125082"/>
                </a:lnTo>
                <a:lnTo>
                  <a:pt x="101981" y="124358"/>
                </a:lnTo>
                <a:lnTo>
                  <a:pt x="101981" y="126352"/>
                </a:lnTo>
                <a:lnTo>
                  <a:pt x="100698" y="126352"/>
                </a:lnTo>
                <a:lnTo>
                  <a:pt x="101536" y="125374"/>
                </a:lnTo>
                <a:lnTo>
                  <a:pt x="101981" y="126352"/>
                </a:lnTo>
                <a:lnTo>
                  <a:pt x="101981" y="124358"/>
                </a:lnTo>
                <a:lnTo>
                  <a:pt x="100812" y="123812"/>
                </a:lnTo>
                <a:lnTo>
                  <a:pt x="101168" y="124574"/>
                </a:lnTo>
                <a:lnTo>
                  <a:pt x="98653" y="122542"/>
                </a:lnTo>
                <a:lnTo>
                  <a:pt x="99085" y="121272"/>
                </a:lnTo>
                <a:lnTo>
                  <a:pt x="95338" y="117462"/>
                </a:lnTo>
                <a:lnTo>
                  <a:pt x="93408" y="114922"/>
                </a:lnTo>
                <a:lnTo>
                  <a:pt x="92329" y="113652"/>
                </a:lnTo>
                <a:lnTo>
                  <a:pt x="90195" y="111112"/>
                </a:lnTo>
                <a:lnTo>
                  <a:pt x="89954" y="109842"/>
                </a:lnTo>
                <a:lnTo>
                  <a:pt x="91186" y="111112"/>
                </a:lnTo>
                <a:lnTo>
                  <a:pt x="93179" y="112382"/>
                </a:lnTo>
                <a:lnTo>
                  <a:pt x="92849" y="113652"/>
                </a:lnTo>
                <a:lnTo>
                  <a:pt x="93052" y="113652"/>
                </a:lnTo>
                <a:lnTo>
                  <a:pt x="94399" y="114922"/>
                </a:lnTo>
                <a:lnTo>
                  <a:pt x="96253" y="116192"/>
                </a:lnTo>
                <a:lnTo>
                  <a:pt x="96494" y="117462"/>
                </a:lnTo>
                <a:lnTo>
                  <a:pt x="98056" y="117462"/>
                </a:lnTo>
                <a:lnTo>
                  <a:pt x="97815" y="118732"/>
                </a:lnTo>
                <a:lnTo>
                  <a:pt x="101269" y="120002"/>
                </a:lnTo>
                <a:lnTo>
                  <a:pt x="99631" y="121272"/>
                </a:lnTo>
                <a:lnTo>
                  <a:pt x="102260" y="122542"/>
                </a:lnTo>
                <a:lnTo>
                  <a:pt x="101053" y="118732"/>
                </a:lnTo>
                <a:lnTo>
                  <a:pt x="104000" y="121272"/>
                </a:lnTo>
                <a:lnTo>
                  <a:pt x="105803" y="122542"/>
                </a:lnTo>
                <a:lnTo>
                  <a:pt x="107124" y="123812"/>
                </a:lnTo>
                <a:lnTo>
                  <a:pt x="109499" y="126212"/>
                </a:lnTo>
                <a:lnTo>
                  <a:pt x="109499" y="125539"/>
                </a:lnTo>
                <a:lnTo>
                  <a:pt x="108826" y="125082"/>
                </a:lnTo>
                <a:lnTo>
                  <a:pt x="110426" y="121272"/>
                </a:lnTo>
                <a:lnTo>
                  <a:pt x="107162" y="121272"/>
                </a:lnTo>
                <a:lnTo>
                  <a:pt x="107124" y="120002"/>
                </a:lnTo>
                <a:lnTo>
                  <a:pt x="106095" y="120002"/>
                </a:lnTo>
                <a:lnTo>
                  <a:pt x="105384" y="118732"/>
                </a:lnTo>
                <a:lnTo>
                  <a:pt x="104419" y="117462"/>
                </a:lnTo>
                <a:lnTo>
                  <a:pt x="104368" y="118732"/>
                </a:lnTo>
                <a:lnTo>
                  <a:pt x="104317" y="117462"/>
                </a:lnTo>
                <a:lnTo>
                  <a:pt x="102298" y="116192"/>
                </a:lnTo>
                <a:lnTo>
                  <a:pt x="100838" y="114922"/>
                </a:lnTo>
                <a:lnTo>
                  <a:pt x="99199" y="114922"/>
                </a:lnTo>
                <a:lnTo>
                  <a:pt x="99466" y="112382"/>
                </a:lnTo>
                <a:lnTo>
                  <a:pt x="97840" y="111112"/>
                </a:lnTo>
                <a:lnTo>
                  <a:pt x="94615" y="108572"/>
                </a:lnTo>
                <a:lnTo>
                  <a:pt x="95758" y="111112"/>
                </a:lnTo>
                <a:lnTo>
                  <a:pt x="92405" y="107302"/>
                </a:lnTo>
                <a:lnTo>
                  <a:pt x="95669" y="111112"/>
                </a:lnTo>
                <a:lnTo>
                  <a:pt x="94183" y="109842"/>
                </a:lnTo>
                <a:lnTo>
                  <a:pt x="92240" y="109842"/>
                </a:lnTo>
                <a:lnTo>
                  <a:pt x="90589" y="108572"/>
                </a:lnTo>
                <a:lnTo>
                  <a:pt x="90449" y="107302"/>
                </a:lnTo>
                <a:lnTo>
                  <a:pt x="90398" y="106032"/>
                </a:lnTo>
                <a:lnTo>
                  <a:pt x="91211" y="104762"/>
                </a:lnTo>
                <a:lnTo>
                  <a:pt x="91643" y="104762"/>
                </a:lnTo>
                <a:lnTo>
                  <a:pt x="92506" y="106032"/>
                </a:lnTo>
                <a:lnTo>
                  <a:pt x="94246" y="106032"/>
                </a:lnTo>
                <a:lnTo>
                  <a:pt x="96850" y="106032"/>
                </a:lnTo>
                <a:lnTo>
                  <a:pt x="96926" y="104762"/>
                </a:lnTo>
                <a:lnTo>
                  <a:pt x="97002" y="103492"/>
                </a:lnTo>
                <a:lnTo>
                  <a:pt x="94767" y="102222"/>
                </a:lnTo>
                <a:lnTo>
                  <a:pt x="93675" y="102222"/>
                </a:lnTo>
                <a:lnTo>
                  <a:pt x="92671" y="100952"/>
                </a:lnTo>
                <a:lnTo>
                  <a:pt x="91846" y="98412"/>
                </a:lnTo>
                <a:lnTo>
                  <a:pt x="88239" y="95872"/>
                </a:lnTo>
                <a:lnTo>
                  <a:pt x="86182" y="94602"/>
                </a:lnTo>
                <a:lnTo>
                  <a:pt x="85737" y="92062"/>
                </a:lnTo>
                <a:lnTo>
                  <a:pt x="84074" y="89522"/>
                </a:lnTo>
                <a:lnTo>
                  <a:pt x="82105" y="86982"/>
                </a:lnTo>
                <a:lnTo>
                  <a:pt x="78892" y="85712"/>
                </a:lnTo>
                <a:lnTo>
                  <a:pt x="78613" y="85712"/>
                </a:lnTo>
                <a:lnTo>
                  <a:pt x="78816" y="84442"/>
                </a:lnTo>
                <a:lnTo>
                  <a:pt x="79019" y="83172"/>
                </a:lnTo>
                <a:lnTo>
                  <a:pt x="78498" y="83172"/>
                </a:lnTo>
                <a:lnTo>
                  <a:pt x="77139" y="81902"/>
                </a:lnTo>
                <a:lnTo>
                  <a:pt x="77825" y="84442"/>
                </a:lnTo>
                <a:lnTo>
                  <a:pt x="75971" y="83172"/>
                </a:lnTo>
                <a:lnTo>
                  <a:pt x="77508" y="86982"/>
                </a:lnTo>
                <a:lnTo>
                  <a:pt x="74193" y="83172"/>
                </a:lnTo>
                <a:lnTo>
                  <a:pt x="73418" y="84442"/>
                </a:lnTo>
                <a:lnTo>
                  <a:pt x="74002" y="85712"/>
                </a:lnTo>
                <a:lnTo>
                  <a:pt x="76377" y="86982"/>
                </a:lnTo>
                <a:lnTo>
                  <a:pt x="74942" y="88252"/>
                </a:lnTo>
                <a:lnTo>
                  <a:pt x="73329" y="85712"/>
                </a:lnTo>
                <a:lnTo>
                  <a:pt x="72847" y="85712"/>
                </a:lnTo>
                <a:lnTo>
                  <a:pt x="72847" y="114820"/>
                </a:lnTo>
                <a:lnTo>
                  <a:pt x="70637" y="113652"/>
                </a:lnTo>
                <a:lnTo>
                  <a:pt x="71704" y="113652"/>
                </a:lnTo>
                <a:lnTo>
                  <a:pt x="72847" y="114820"/>
                </a:lnTo>
                <a:lnTo>
                  <a:pt x="72847" y="85712"/>
                </a:lnTo>
                <a:lnTo>
                  <a:pt x="72694" y="85712"/>
                </a:lnTo>
                <a:lnTo>
                  <a:pt x="72428" y="84442"/>
                </a:lnTo>
                <a:lnTo>
                  <a:pt x="72605" y="85712"/>
                </a:lnTo>
                <a:lnTo>
                  <a:pt x="71501" y="84442"/>
                </a:lnTo>
                <a:lnTo>
                  <a:pt x="71323" y="84442"/>
                </a:lnTo>
                <a:lnTo>
                  <a:pt x="71539" y="85712"/>
                </a:lnTo>
                <a:lnTo>
                  <a:pt x="71285" y="85712"/>
                </a:lnTo>
                <a:lnTo>
                  <a:pt x="71234" y="84442"/>
                </a:lnTo>
                <a:lnTo>
                  <a:pt x="71412" y="83172"/>
                </a:lnTo>
                <a:lnTo>
                  <a:pt x="71920" y="83172"/>
                </a:lnTo>
                <a:lnTo>
                  <a:pt x="71551" y="81902"/>
                </a:lnTo>
                <a:lnTo>
                  <a:pt x="70878" y="81902"/>
                </a:lnTo>
                <a:lnTo>
                  <a:pt x="68884" y="80632"/>
                </a:lnTo>
                <a:lnTo>
                  <a:pt x="68567" y="79362"/>
                </a:lnTo>
                <a:lnTo>
                  <a:pt x="67513" y="80632"/>
                </a:lnTo>
                <a:lnTo>
                  <a:pt x="66446" y="80632"/>
                </a:lnTo>
                <a:lnTo>
                  <a:pt x="65582" y="78092"/>
                </a:lnTo>
                <a:lnTo>
                  <a:pt x="64782" y="78092"/>
                </a:lnTo>
                <a:lnTo>
                  <a:pt x="64909" y="76822"/>
                </a:lnTo>
                <a:lnTo>
                  <a:pt x="63233" y="76822"/>
                </a:lnTo>
                <a:lnTo>
                  <a:pt x="63080" y="75552"/>
                </a:lnTo>
                <a:lnTo>
                  <a:pt x="65036" y="75552"/>
                </a:lnTo>
                <a:lnTo>
                  <a:pt x="64427" y="74282"/>
                </a:lnTo>
                <a:lnTo>
                  <a:pt x="63969" y="74282"/>
                </a:lnTo>
                <a:lnTo>
                  <a:pt x="63842" y="73012"/>
                </a:lnTo>
                <a:lnTo>
                  <a:pt x="65138" y="73012"/>
                </a:lnTo>
                <a:lnTo>
                  <a:pt x="65455" y="74282"/>
                </a:lnTo>
                <a:lnTo>
                  <a:pt x="67221" y="73012"/>
                </a:lnTo>
                <a:lnTo>
                  <a:pt x="65633" y="69202"/>
                </a:lnTo>
                <a:lnTo>
                  <a:pt x="67144" y="70472"/>
                </a:lnTo>
                <a:lnTo>
                  <a:pt x="66255" y="68249"/>
                </a:lnTo>
                <a:lnTo>
                  <a:pt x="66471" y="68173"/>
                </a:lnTo>
                <a:lnTo>
                  <a:pt x="66141" y="67932"/>
                </a:lnTo>
                <a:lnTo>
                  <a:pt x="65989" y="67805"/>
                </a:lnTo>
                <a:lnTo>
                  <a:pt x="65328" y="66662"/>
                </a:lnTo>
                <a:lnTo>
                  <a:pt x="65214" y="65392"/>
                </a:lnTo>
                <a:lnTo>
                  <a:pt x="64757" y="64122"/>
                </a:lnTo>
                <a:lnTo>
                  <a:pt x="66205" y="62852"/>
                </a:lnTo>
                <a:lnTo>
                  <a:pt x="64731" y="62852"/>
                </a:lnTo>
                <a:lnTo>
                  <a:pt x="65036" y="60312"/>
                </a:lnTo>
                <a:lnTo>
                  <a:pt x="64325" y="61201"/>
                </a:lnTo>
                <a:lnTo>
                  <a:pt x="64693" y="65392"/>
                </a:lnTo>
                <a:lnTo>
                  <a:pt x="63487" y="66662"/>
                </a:lnTo>
                <a:lnTo>
                  <a:pt x="61341" y="65392"/>
                </a:lnTo>
                <a:lnTo>
                  <a:pt x="59690" y="61582"/>
                </a:lnTo>
                <a:lnTo>
                  <a:pt x="60172" y="59042"/>
                </a:lnTo>
                <a:lnTo>
                  <a:pt x="60413" y="57772"/>
                </a:lnTo>
                <a:lnTo>
                  <a:pt x="60363" y="57454"/>
                </a:lnTo>
                <a:lnTo>
                  <a:pt x="60045" y="56756"/>
                </a:lnTo>
                <a:lnTo>
                  <a:pt x="59893" y="56273"/>
                </a:lnTo>
                <a:lnTo>
                  <a:pt x="60261" y="57772"/>
                </a:lnTo>
                <a:lnTo>
                  <a:pt x="59334" y="57772"/>
                </a:lnTo>
                <a:lnTo>
                  <a:pt x="58801" y="57302"/>
                </a:lnTo>
                <a:lnTo>
                  <a:pt x="59004" y="56756"/>
                </a:lnTo>
                <a:lnTo>
                  <a:pt x="59220" y="56121"/>
                </a:lnTo>
                <a:lnTo>
                  <a:pt x="58331" y="55143"/>
                </a:lnTo>
                <a:lnTo>
                  <a:pt x="57835" y="55016"/>
                </a:lnTo>
                <a:lnTo>
                  <a:pt x="57442" y="54762"/>
                </a:lnTo>
                <a:lnTo>
                  <a:pt x="58877" y="56756"/>
                </a:lnTo>
                <a:lnTo>
                  <a:pt x="57988" y="56578"/>
                </a:lnTo>
                <a:lnTo>
                  <a:pt x="57581" y="56476"/>
                </a:lnTo>
                <a:lnTo>
                  <a:pt x="57861" y="57086"/>
                </a:lnTo>
                <a:lnTo>
                  <a:pt x="57645" y="59042"/>
                </a:lnTo>
                <a:lnTo>
                  <a:pt x="56210" y="56502"/>
                </a:lnTo>
                <a:lnTo>
                  <a:pt x="56680" y="52692"/>
                </a:lnTo>
                <a:lnTo>
                  <a:pt x="57251" y="53962"/>
                </a:lnTo>
                <a:lnTo>
                  <a:pt x="57137" y="52692"/>
                </a:lnTo>
                <a:lnTo>
                  <a:pt x="57670" y="52692"/>
                </a:lnTo>
                <a:lnTo>
                  <a:pt x="57543" y="51422"/>
                </a:lnTo>
                <a:lnTo>
                  <a:pt x="57302" y="51422"/>
                </a:lnTo>
                <a:lnTo>
                  <a:pt x="57988" y="50152"/>
                </a:lnTo>
                <a:lnTo>
                  <a:pt x="58521" y="50152"/>
                </a:lnTo>
                <a:lnTo>
                  <a:pt x="57683" y="48882"/>
                </a:lnTo>
                <a:lnTo>
                  <a:pt x="57556" y="47612"/>
                </a:lnTo>
                <a:lnTo>
                  <a:pt x="57442" y="46342"/>
                </a:lnTo>
                <a:lnTo>
                  <a:pt x="57251" y="45072"/>
                </a:lnTo>
                <a:lnTo>
                  <a:pt x="57505" y="45072"/>
                </a:lnTo>
                <a:lnTo>
                  <a:pt x="57746" y="43802"/>
                </a:lnTo>
                <a:lnTo>
                  <a:pt x="57162" y="43802"/>
                </a:lnTo>
                <a:lnTo>
                  <a:pt x="56794" y="45072"/>
                </a:lnTo>
                <a:lnTo>
                  <a:pt x="55384" y="43903"/>
                </a:lnTo>
                <a:lnTo>
                  <a:pt x="55460" y="42913"/>
                </a:lnTo>
                <a:lnTo>
                  <a:pt x="55372" y="43878"/>
                </a:lnTo>
                <a:lnTo>
                  <a:pt x="55232" y="45008"/>
                </a:lnTo>
                <a:lnTo>
                  <a:pt x="55232" y="45250"/>
                </a:lnTo>
                <a:lnTo>
                  <a:pt x="55194" y="46342"/>
                </a:lnTo>
                <a:lnTo>
                  <a:pt x="55435" y="45072"/>
                </a:lnTo>
                <a:lnTo>
                  <a:pt x="55524" y="47612"/>
                </a:lnTo>
                <a:lnTo>
                  <a:pt x="53873" y="45072"/>
                </a:lnTo>
                <a:lnTo>
                  <a:pt x="54089" y="46113"/>
                </a:lnTo>
                <a:lnTo>
                  <a:pt x="54457" y="46342"/>
                </a:lnTo>
                <a:lnTo>
                  <a:pt x="54140" y="46342"/>
                </a:lnTo>
                <a:lnTo>
                  <a:pt x="52209" y="46342"/>
                </a:lnTo>
                <a:lnTo>
                  <a:pt x="51689" y="48882"/>
                </a:lnTo>
                <a:lnTo>
                  <a:pt x="52870" y="50152"/>
                </a:lnTo>
                <a:lnTo>
                  <a:pt x="52933" y="51422"/>
                </a:lnTo>
                <a:lnTo>
                  <a:pt x="53022" y="52692"/>
                </a:lnTo>
                <a:lnTo>
                  <a:pt x="51511" y="52692"/>
                </a:lnTo>
                <a:lnTo>
                  <a:pt x="52197" y="51422"/>
                </a:lnTo>
                <a:lnTo>
                  <a:pt x="50800" y="50152"/>
                </a:lnTo>
                <a:lnTo>
                  <a:pt x="50914" y="48882"/>
                </a:lnTo>
                <a:lnTo>
                  <a:pt x="49669" y="48882"/>
                </a:lnTo>
                <a:lnTo>
                  <a:pt x="48945" y="47612"/>
                </a:lnTo>
                <a:lnTo>
                  <a:pt x="49098" y="48882"/>
                </a:lnTo>
                <a:lnTo>
                  <a:pt x="48323" y="47612"/>
                </a:lnTo>
                <a:lnTo>
                  <a:pt x="48056" y="47612"/>
                </a:lnTo>
                <a:lnTo>
                  <a:pt x="49390" y="46342"/>
                </a:lnTo>
                <a:lnTo>
                  <a:pt x="49022" y="43802"/>
                </a:lnTo>
                <a:lnTo>
                  <a:pt x="50050" y="42621"/>
                </a:lnTo>
                <a:lnTo>
                  <a:pt x="50698" y="43446"/>
                </a:lnTo>
                <a:lnTo>
                  <a:pt x="50787" y="42532"/>
                </a:lnTo>
                <a:lnTo>
                  <a:pt x="51917" y="42532"/>
                </a:lnTo>
                <a:lnTo>
                  <a:pt x="51003" y="41262"/>
                </a:lnTo>
                <a:lnTo>
                  <a:pt x="52184" y="41262"/>
                </a:lnTo>
                <a:lnTo>
                  <a:pt x="52412" y="42532"/>
                </a:lnTo>
                <a:lnTo>
                  <a:pt x="52705" y="43802"/>
                </a:lnTo>
                <a:lnTo>
                  <a:pt x="53543" y="42532"/>
                </a:lnTo>
                <a:lnTo>
                  <a:pt x="54254" y="43802"/>
                </a:lnTo>
                <a:lnTo>
                  <a:pt x="53848" y="42532"/>
                </a:lnTo>
                <a:lnTo>
                  <a:pt x="55384" y="41262"/>
                </a:lnTo>
                <a:lnTo>
                  <a:pt x="56045" y="42532"/>
                </a:lnTo>
                <a:lnTo>
                  <a:pt x="55867" y="41262"/>
                </a:lnTo>
                <a:lnTo>
                  <a:pt x="55740" y="39992"/>
                </a:lnTo>
                <a:lnTo>
                  <a:pt x="56680" y="39992"/>
                </a:lnTo>
                <a:lnTo>
                  <a:pt x="57696" y="37452"/>
                </a:lnTo>
                <a:lnTo>
                  <a:pt x="57708" y="37299"/>
                </a:lnTo>
                <a:lnTo>
                  <a:pt x="57556" y="37452"/>
                </a:lnTo>
                <a:lnTo>
                  <a:pt x="56769" y="37452"/>
                </a:lnTo>
                <a:lnTo>
                  <a:pt x="57111" y="36182"/>
                </a:lnTo>
                <a:lnTo>
                  <a:pt x="56972" y="36017"/>
                </a:lnTo>
                <a:lnTo>
                  <a:pt x="36779" y="36017"/>
                </a:lnTo>
                <a:lnTo>
                  <a:pt x="36766" y="36182"/>
                </a:lnTo>
                <a:lnTo>
                  <a:pt x="36169" y="38722"/>
                </a:lnTo>
                <a:lnTo>
                  <a:pt x="37490" y="39992"/>
                </a:lnTo>
                <a:lnTo>
                  <a:pt x="36385" y="39992"/>
                </a:lnTo>
                <a:lnTo>
                  <a:pt x="36410" y="41262"/>
                </a:lnTo>
                <a:lnTo>
                  <a:pt x="36639" y="43802"/>
                </a:lnTo>
                <a:lnTo>
                  <a:pt x="37846" y="43802"/>
                </a:lnTo>
                <a:lnTo>
                  <a:pt x="37757" y="45072"/>
                </a:lnTo>
                <a:lnTo>
                  <a:pt x="37680" y="47612"/>
                </a:lnTo>
                <a:lnTo>
                  <a:pt x="40144" y="47612"/>
                </a:lnTo>
                <a:lnTo>
                  <a:pt x="40182" y="50152"/>
                </a:lnTo>
                <a:lnTo>
                  <a:pt x="40487" y="48882"/>
                </a:lnTo>
                <a:lnTo>
                  <a:pt x="40601" y="51422"/>
                </a:lnTo>
                <a:lnTo>
                  <a:pt x="42735" y="51422"/>
                </a:lnTo>
                <a:lnTo>
                  <a:pt x="42608" y="52692"/>
                </a:lnTo>
                <a:lnTo>
                  <a:pt x="43357" y="52692"/>
                </a:lnTo>
                <a:lnTo>
                  <a:pt x="41719" y="53962"/>
                </a:lnTo>
                <a:lnTo>
                  <a:pt x="42621" y="56502"/>
                </a:lnTo>
                <a:lnTo>
                  <a:pt x="41656" y="56502"/>
                </a:lnTo>
                <a:lnTo>
                  <a:pt x="41833" y="57772"/>
                </a:lnTo>
                <a:lnTo>
                  <a:pt x="43700" y="57772"/>
                </a:lnTo>
                <a:lnTo>
                  <a:pt x="43573" y="59042"/>
                </a:lnTo>
                <a:lnTo>
                  <a:pt x="44297" y="59042"/>
                </a:lnTo>
                <a:lnTo>
                  <a:pt x="43992" y="57772"/>
                </a:lnTo>
                <a:lnTo>
                  <a:pt x="45745" y="57772"/>
                </a:lnTo>
                <a:lnTo>
                  <a:pt x="45631" y="59753"/>
                </a:lnTo>
                <a:lnTo>
                  <a:pt x="45707" y="61582"/>
                </a:lnTo>
                <a:lnTo>
                  <a:pt x="45542" y="61277"/>
                </a:lnTo>
                <a:lnTo>
                  <a:pt x="45516" y="61582"/>
                </a:lnTo>
                <a:lnTo>
                  <a:pt x="45491" y="61201"/>
                </a:lnTo>
                <a:lnTo>
                  <a:pt x="44970" y="60312"/>
                </a:lnTo>
                <a:lnTo>
                  <a:pt x="45466" y="64122"/>
                </a:lnTo>
                <a:lnTo>
                  <a:pt x="49403" y="64122"/>
                </a:lnTo>
                <a:lnTo>
                  <a:pt x="49758" y="67932"/>
                </a:lnTo>
                <a:lnTo>
                  <a:pt x="50215" y="67932"/>
                </a:lnTo>
                <a:lnTo>
                  <a:pt x="50495" y="66662"/>
                </a:lnTo>
                <a:lnTo>
                  <a:pt x="51193" y="66662"/>
                </a:lnTo>
                <a:lnTo>
                  <a:pt x="50990" y="69202"/>
                </a:lnTo>
                <a:lnTo>
                  <a:pt x="50977" y="69596"/>
                </a:lnTo>
                <a:lnTo>
                  <a:pt x="52489" y="70472"/>
                </a:lnTo>
                <a:lnTo>
                  <a:pt x="51993" y="72732"/>
                </a:lnTo>
                <a:lnTo>
                  <a:pt x="52019" y="73012"/>
                </a:lnTo>
                <a:lnTo>
                  <a:pt x="52984" y="75145"/>
                </a:lnTo>
                <a:lnTo>
                  <a:pt x="55562" y="76822"/>
                </a:lnTo>
                <a:lnTo>
                  <a:pt x="53924" y="79362"/>
                </a:lnTo>
                <a:lnTo>
                  <a:pt x="56070" y="79362"/>
                </a:lnTo>
                <a:lnTo>
                  <a:pt x="55803" y="80632"/>
                </a:lnTo>
                <a:lnTo>
                  <a:pt x="56019" y="80632"/>
                </a:lnTo>
                <a:lnTo>
                  <a:pt x="56451" y="81902"/>
                </a:lnTo>
                <a:lnTo>
                  <a:pt x="55168" y="81902"/>
                </a:lnTo>
                <a:lnTo>
                  <a:pt x="52819" y="78117"/>
                </a:lnTo>
                <a:lnTo>
                  <a:pt x="53746" y="76822"/>
                </a:lnTo>
                <a:lnTo>
                  <a:pt x="52006" y="76822"/>
                </a:lnTo>
                <a:lnTo>
                  <a:pt x="51092" y="76822"/>
                </a:lnTo>
                <a:lnTo>
                  <a:pt x="51689" y="79362"/>
                </a:lnTo>
                <a:lnTo>
                  <a:pt x="51930" y="79362"/>
                </a:lnTo>
                <a:lnTo>
                  <a:pt x="52578" y="79362"/>
                </a:lnTo>
                <a:lnTo>
                  <a:pt x="53009" y="80632"/>
                </a:lnTo>
                <a:lnTo>
                  <a:pt x="52971" y="81902"/>
                </a:lnTo>
                <a:lnTo>
                  <a:pt x="54610" y="81902"/>
                </a:lnTo>
                <a:lnTo>
                  <a:pt x="55333" y="83172"/>
                </a:lnTo>
                <a:lnTo>
                  <a:pt x="56629" y="81902"/>
                </a:lnTo>
                <a:lnTo>
                  <a:pt x="56870" y="83172"/>
                </a:lnTo>
                <a:lnTo>
                  <a:pt x="55892" y="84442"/>
                </a:lnTo>
                <a:lnTo>
                  <a:pt x="55816" y="85712"/>
                </a:lnTo>
                <a:lnTo>
                  <a:pt x="55283" y="85712"/>
                </a:lnTo>
                <a:lnTo>
                  <a:pt x="57010" y="88252"/>
                </a:lnTo>
                <a:lnTo>
                  <a:pt x="56464" y="88252"/>
                </a:lnTo>
                <a:lnTo>
                  <a:pt x="57492" y="89522"/>
                </a:lnTo>
                <a:lnTo>
                  <a:pt x="56451" y="93332"/>
                </a:lnTo>
                <a:lnTo>
                  <a:pt x="58204" y="93332"/>
                </a:lnTo>
                <a:lnTo>
                  <a:pt x="60083" y="97142"/>
                </a:lnTo>
                <a:lnTo>
                  <a:pt x="59182" y="97142"/>
                </a:lnTo>
                <a:lnTo>
                  <a:pt x="59296" y="99682"/>
                </a:lnTo>
                <a:lnTo>
                  <a:pt x="61658" y="99682"/>
                </a:lnTo>
                <a:lnTo>
                  <a:pt x="61696" y="102222"/>
                </a:lnTo>
                <a:lnTo>
                  <a:pt x="60617" y="102222"/>
                </a:lnTo>
                <a:lnTo>
                  <a:pt x="61125" y="104762"/>
                </a:lnTo>
                <a:lnTo>
                  <a:pt x="66497" y="107302"/>
                </a:lnTo>
                <a:lnTo>
                  <a:pt x="66941" y="109842"/>
                </a:lnTo>
                <a:lnTo>
                  <a:pt x="66548" y="111112"/>
                </a:lnTo>
                <a:lnTo>
                  <a:pt x="67208" y="111112"/>
                </a:lnTo>
                <a:lnTo>
                  <a:pt x="65532" y="112382"/>
                </a:lnTo>
                <a:lnTo>
                  <a:pt x="66471" y="112382"/>
                </a:lnTo>
                <a:lnTo>
                  <a:pt x="66294" y="113652"/>
                </a:lnTo>
                <a:lnTo>
                  <a:pt x="66128" y="113652"/>
                </a:lnTo>
                <a:lnTo>
                  <a:pt x="65506" y="112382"/>
                </a:lnTo>
                <a:lnTo>
                  <a:pt x="64998" y="112382"/>
                </a:lnTo>
                <a:lnTo>
                  <a:pt x="64884" y="117462"/>
                </a:lnTo>
                <a:lnTo>
                  <a:pt x="66357" y="117462"/>
                </a:lnTo>
                <a:lnTo>
                  <a:pt x="65709" y="114922"/>
                </a:lnTo>
                <a:lnTo>
                  <a:pt x="67106" y="113779"/>
                </a:lnTo>
                <a:lnTo>
                  <a:pt x="67043" y="113652"/>
                </a:lnTo>
                <a:lnTo>
                  <a:pt x="66916" y="112483"/>
                </a:lnTo>
                <a:lnTo>
                  <a:pt x="68072" y="113652"/>
                </a:lnTo>
                <a:lnTo>
                  <a:pt x="69418" y="114922"/>
                </a:lnTo>
                <a:lnTo>
                  <a:pt x="72186" y="116192"/>
                </a:lnTo>
                <a:lnTo>
                  <a:pt x="70853" y="114922"/>
                </a:lnTo>
                <a:lnTo>
                  <a:pt x="72948" y="114922"/>
                </a:lnTo>
                <a:lnTo>
                  <a:pt x="73583" y="116192"/>
                </a:lnTo>
                <a:lnTo>
                  <a:pt x="74599" y="118732"/>
                </a:lnTo>
                <a:lnTo>
                  <a:pt x="77990" y="120002"/>
                </a:lnTo>
                <a:lnTo>
                  <a:pt x="81495" y="122542"/>
                </a:lnTo>
                <a:lnTo>
                  <a:pt x="82638" y="125082"/>
                </a:lnTo>
                <a:lnTo>
                  <a:pt x="83362" y="125793"/>
                </a:lnTo>
                <a:lnTo>
                  <a:pt x="82372" y="126352"/>
                </a:lnTo>
                <a:lnTo>
                  <a:pt x="83566" y="128892"/>
                </a:lnTo>
                <a:lnTo>
                  <a:pt x="84366" y="128892"/>
                </a:lnTo>
                <a:lnTo>
                  <a:pt x="84505" y="126923"/>
                </a:lnTo>
                <a:lnTo>
                  <a:pt x="86487" y="128892"/>
                </a:lnTo>
                <a:lnTo>
                  <a:pt x="85166" y="128892"/>
                </a:lnTo>
                <a:lnTo>
                  <a:pt x="85483" y="130162"/>
                </a:lnTo>
                <a:lnTo>
                  <a:pt x="88519" y="132702"/>
                </a:lnTo>
                <a:lnTo>
                  <a:pt x="89192" y="130162"/>
                </a:lnTo>
                <a:lnTo>
                  <a:pt x="91973" y="132702"/>
                </a:lnTo>
                <a:lnTo>
                  <a:pt x="90728" y="133972"/>
                </a:lnTo>
                <a:lnTo>
                  <a:pt x="94640" y="137782"/>
                </a:lnTo>
                <a:lnTo>
                  <a:pt x="95592" y="136512"/>
                </a:lnTo>
                <a:lnTo>
                  <a:pt x="96939" y="139052"/>
                </a:lnTo>
                <a:lnTo>
                  <a:pt x="97777" y="140322"/>
                </a:lnTo>
                <a:lnTo>
                  <a:pt x="99885" y="141592"/>
                </a:lnTo>
                <a:lnTo>
                  <a:pt x="98132" y="139052"/>
                </a:lnTo>
                <a:lnTo>
                  <a:pt x="98653" y="137782"/>
                </a:lnTo>
                <a:lnTo>
                  <a:pt x="99352" y="139052"/>
                </a:lnTo>
                <a:lnTo>
                  <a:pt x="100241" y="140322"/>
                </a:lnTo>
                <a:lnTo>
                  <a:pt x="100876" y="137782"/>
                </a:lnTo>
                <a:lnTo>
                  <a:pt x="104000" y="141592"/>
                </a:lnTo>
                <a:lnTo>
                  <a:pt x="105575" y="142862"/>
                </a:lnTo>
                <a:lnTo>
                  <a:pt x="104241" y="142862"/>
                </a:lnTo>
                <a:lnTo>
                  <a:pt x="108394" y="144132"/>
                </a:lnTo>
                <a:lnTo>
                  <a:pt x="106502" y="144132"/>
                </a:lnTo>
                <a:lnTo>
                  <a:pt x="109575" y="145402"/>
                </a:lnTo>
                <a:lnTo>
                  <a:pt x="113931" y="146672"/>
                </a:lnTo>
                <a:lnTo>
                  <a:pt x="114808" y="149212"/>
                </a:lnTo>
                <a:lnTo>
                  <a:pt x="115023" y="150202"/>
                </a:lnTo>
                <a:lnTo>
                  <a:pt x="117398" y="149212"/>
                </a:lnTo>
                <a:lnTo>
                  <a:pt x="118135" y="149212"/>
                </a:lnTo>
                <a:lnTo>
                  <a:pt x="120523" y="150482"/>
                </a:lnTo>
                <a:lnTo>
                  <a:pt x="123723" y="1504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3" name="bg object 43"/>
          <p:cNvSpPr/>
          <p:nvPr/>
        </p:nvSpPr>
        <p:spPr>
          <a:xfrm>
            <a:off x="10398746" y="3258952"/>
            <a:ext cx="167663" cy="101600"/>
          </a:xfrm>
          <a:custGeom>
            <a:avLst/>
            <a:gdLst/>
            <a:ahLst/>
            <a:cxnLst/>
            <a:rect l="l" t="t" r="r" b="b"/>
            <a:pathLst>
              <a:path w="123825" h="106679">
                <a:moveTo>
                  <a:pt x="4229" y="25400"/>
                </a:moveTo>
                <a:lnTo>
                  <a:pt x="4114" y="25552"/>
                </a:lnTo>
                <a:lnTo>
                  <a:pt x="4229" y="25400"/>
                </a:lnTo>
                <a:close/>
              </a:path>
              <a:path w="123825" h="106679">
                <a:moveTo>
                  <a:pt x="4495" y="37592"/>
                </a:moveTo>
                <a:lnTo>
                  <a:pt x="4318" y="36131"/>
                </a:lnTo>
                <a:lnTo>
                  <a:pt x="4114" y="36918"/>
                </a:lnTo>
                <a:lnTo>
                  <a:pt x="4495" y="37592"/>
                </a:lnTo>
                <a:close/>
              </a:path>
              <a:path w="123825" h="106679">
                <a:moveTo>
                  <a:pt x="4762" y="35560"/>
                </a:moveTo>
                <a:lnTo>
                  <a:pt x="4178" y="35052"/>
                </a:lnTo>
                <a:lnTo>
                  <a:pt x="4318" y="36131"/>
                </a:lnTo>
                <a:lnTo>
                  <a:pt x="4381" y="35877"/>
                </a:lnTo>
                <a:lnTo>
                  <a:pt x="4762" y="35560"/>
                </a:lnTo>
                <a:close/>
              </a:path>
              <a:path w="123825" h="106679">
                <a:moveTo>
                  <a:pt x="4978" y="14808"/>
                </a:moveTo>
                <a:lnTo>
                  <a:pt x="4572" y="14566"/>
                </a:lnTo>
                <a:lnTo>
                  <a:pt x="4622" y="15379"/>
                </a:lnTo>
                <a:lnTo>
                  <a:pt x="4978" y="14808"/>
                </a:lnTo>
                <a:close/>
              </a:path>
              <a:path w="123825" h="106679">
                <a:moveTo>
                  <a:pt x="5067" y="15786"/>
                </a:moveTo>
                <a:lnTo>
                  <a:pt x="4597" y="16002"/>
                </a:lnTo>
                <a:lnTo>
                  <a:pt x="4622" y="15379"/>
                </a:lnTo>
                <a:lnTo>
                  <a:pt x="3632" y="16992"/>
                </a:lnTo>
                <a:lnTo>
                  <a:pt x="4826" y="16268"/>
                </a:lnTo>
                <a:lnTo>
                  <a:pt x="4953" y="16002"/>
                </a:lnTo>
                <a:lnTo>
                  <a:pt x="5067" y="15786"/>
                </a:lnTo>
                <a:close/>
              </a:path>
              <a:path w="123825" h="106679">
                <a:moveTo>
                  <a:pt x="5308" y="14274"/>
                </a:moveTo>
                <a:lnTo>
                  <a:pt x="5054" y="14681"/>
                </a:lnTo>
                <a:lnTo>
                  <a:pt x="5156" y="14922"/>
                </a:lnTo>
                <a:lnTo>
                  <a:pt x="5308" y="14274"/>
                </a:lnTo>
                <a:close/>
              </a:path>
              <a:path w="123825" h="106679">
                <a:moveTo>
                  <a:pt x="6299" y="17272"/>
                </a:moveTo>
                <a:lnTo>
                  <a:pt x="6121" y="17729"/>
                </a:lnTo>
                <a:lnTo>
                  <a:pt x="5930" y="18249"/>
                </a:lnTo>
                <a:lnTo>
                  <a:pt x="5740" y="18808"/>
                </a:lnTo>
                <a:lnTo>
                  <a:pt x="6134" y="18542"/>
                </a:lnTo>
                <a:lnTo>
                  <a:pt x="6159" y="17945"/>
                </a:lnTo>
                <a:lnTo>
                  <a:pt x="6299" y="17272"/>
                </a:lnTo>
                <a:close/>
              </a:path>
              <a:path w="123825" h="106679">
                <a:moveTo>
                  <a:pt x="6375" y="12534"/>
                </a:moveTo>
                <a:lnTo>
                  <a:pt x="5473" y="13550"/>
                </a:lnTo>
                <a:lnTo>
                  <a:pt x="5308" y="14274"/>
                </a:lnTo>
                <a:lnTo>
                  <a:pt x="6375" y="12534"/>
                </a:lnTo>
                <a:close/>
              </a:path>
              <a:path w="123825" h="106679">
                <a:moveTo>
                  <a:pt x="6972" y="30429"/>
                </a:moveTo>
                <a:lnTo>
                  <a:pt x="6705" y="30937"/>
                </a:lnTo>
                <a:lnTo>
                  <a:pt x="5956" y="32410"/>
                </a:lnTo>
                <a:lnTo>
                  <a:pt x="5956" y="33451"/>
                </a:lnTo>
                <a:lnTo>
                  <a:pt x="6299" y="32461"/>
                </a:lnTo>
                <a:lnTo>
                  <a:pt x="6972" y="30429"/>
                </a:lnTo>
                <a:close/>
              </a:path>
              <a:path w="123825" h="106679">
                <a:moveTo>
                  <a:pt x="8623" y="12103"/>
                </a:moveTo>
                <a:lnTo>
                  <a:pt x="7848" y="12230"/>
                </a:lnTo>
                <a:lnTo>
                  <a:pt x="7035" y="13512"/>
                </a:lnTo>
                <a:lnTo>
                  <a:pt x="6311" y="13970"/>
                </a:lnTo>
                <a:lnTo>
                  <a:pt x="6299" y="15138"/>
                </a:lnTo>
                <a:lnTo>
                  <a:pt x="7315" y="14757"/>
                </a:lnTo>
                <a:lnTo>
                  <a:pt x="4826" y="16268"/>
                </a:lnTo>
                <a:lnTo>
                  <a:pt x="3365" y="19291"/>
                </a:lnTo>
                <a:lnTo>
                  <a:pt x="2819" y="23088"/>
                </a:lnTo>
                <a:lnTo>
                  <a:pt x="3086" y="25666"/>
                </a:lnTo>
                <a:lnTo>
                  <a:pt x="3060" y="26593"/>
                </a:lnTo>
                <a:lnTo>
                  <a:pt x="2717" y="29984"/>
                </a:lnTo>
                <a:lnTo>
                  <a:pt x="0" y="27736"/>
                </a:lnTo>
                <a:lnTo>
                  <a:pt x="990" y="32118"/>
                </a:lnTo>
                <a:lnTo>
                  <a:pt x="1574" y="36918"/>
                </a:lnTo>
                <a:lnTo>
                  <a:pt x="1549" y="38442"/>
                </a:lnTo>
                <a:lnTo>
                  <a:pt x="1168" y="43078"/>
                </a:lnTo>
                <a:lnTo>
                  <a:pt x="1968" y="45923"/>
                </a:lnTo>
                <a:lnTo>
                  <a:pt x="2235" y="45872"/>
                </a:lnTo>
                <a:lnTo>
                  <a:pt x="3009" y="47472"/>
                </a:lnTo>
                <a:lnTo>
                  <a:pt x="2590" y="50571"/>
                </a:lnTo>
                <a:lnTo>
                  <a:pt x="2959" y="52298"/>
                </a:lnTo>
                <a:lnTo>
                  <a:pt x="2057" y="53149"/>
                </a:lnTo>
                <a:lnTo>
                  <a:pt x="3479" y="56172"/>
                </a:lnTo>
                <a:lnTo>
                  <a:pt x="4000" y="57150"/>
                </a:lnTo>
                <a:lnTo>
                  <a:pt x="4140" y="54991"/>
                </a:lnTo>
                <a:lnTo>
                  <a:pt x="5130" y="56210"/>
                </a:lnTo>
                <a:lnTo>
                  <a:pt x="4635" y="54991"/>
                </a:lnTo>
                <a:lnTo>
                  <a:pt x="2921" y="50749"/>
                </a:lnTo>
                <a:lnTo>
                  <a:pt x="6286" y="45872"/>
                </a:lnTo>
                <a:lnTo>
                  <a:pt x="4610" y="41008"/>
                </a:lnTo>
                <a:lnTo>
                  <a:pt x="5181" y="38442"/>
                </a:lnTo>
                <a:lnTo>
                  <a:pt x="5981" y="37642"/>
                </a:lnTo>
                <a:lnTo>
                  <a:pt x="6680" y="34518"/>
                </a:lnTo>
                <a:lnTo>
                  <a:pt x="6134" y="34378"/>
                </a:lnTo>
                <a:lnTo>
                  <a:pt x="6070" y="34213"/>
                </a:lnTo>
                <a:lnTo>
                  <a:pt x="5956" y="33451"/>
                </a:lnTo>
                <a:lnTo>
                  <a:pt x="4838" y="36728"/>
                </a:lnTo>
                <a:lnTo>
                  <a:pt x="4432" y="38442"/>
                </a:lnTo>
                <a:lnTo>
                  <a:pt x="3860" y="37947"/>
                </a:lnTo>
                <a:lnTo>
                  <a:pt x="3937" y="37642"/>
                </a:lnTo>
                <a:lnTo>
                  <a:pt x="4013" y="36728"/>
                </a:lnTo>
                <a:lnTo>
                  <a:pt x="3733" y="36233"/>
                </a:lnTo>
                <a:lnTo>
                  <a:pt x="3441" y="34264"/>
                </a:lnTo>
                <a:lnTo>
                  <a:pt x="3987" y="34213"/>
                </a:lnTo>
                <a:lnTo>
                  <a:pt x="4432" y="33680"/>
                </a:lnTo>
                <a:lnTo>
                  <a:pt x="3441" y="33680"/>
                </a:lnTo>
                <a:lnTo>
                  <a:pt x="3365" y="30835"/>
                </a:lnTo>
                <a:lnTo>
                  <a:pt x="4914" y="33858"/>
                </a:lnTo>
                <a:lnTo>
                  <a:pt x="4826" y="30835"/>
                </a:lnTo>
                <a:lnTo>
                  <a:pt x="4826" y="30467"/>
                </a:lnTo>
                <a:lnTo>
                  <a:pt x="3632" y="30810"/>
                </a:lnTo>
                <a:lnTo>
                  <a:pt x="3771" y="29984"/>
                </a:lnTo>
                <a:lnTo>
                  <a:pt x="3759" y="27736"/>
                </a:lnTo>
                <a:lnTo>
                  <a:pt x="3657" y="26593"/>
                </a:lnTo>
                <a:lnTo>
                  <a:pt x="4076" y="25666"/>
                </a:lnTo>
                <a:lnTo>
                  <a:pt x="4051" y="24231"/>
                </a:lnTo>
                <a:lnTo>
                  <a:pt x="4902" y="21209"/>
                </a:lnTo>
                <a:lnTo>
                  <a:pt x="5676" y="18973"/>
                </a:lnTo>
                <a:lnTo>
                  <a:pt x="5740" y="18808"/>
                </a:lnTo>
                <a:lnTo>
                  <a:pt x="5626" y="18948"/>
                </a:lnTo>
                <a:lnTo>
                  <a:pt x="6311" y="17195"/>
                </a:lnTo>
                <a:lnTo>
                  <a:pt x="6413" y="16967"/>
                </a:lnTo>
                <a:lnTo>
                  <a:pt x="6705" y="16294"/>
                </a:lnTo>
                <a:lnTo>
                  <a:pt x="7416" y="14719"/>
                </a:lnTo>
                <a:lnTo>
                  <a:pt x="8166" y="14249"/>
                </a:lnTo>
                <a:lnTo>
                  <a:pt x="8483" y="12636"/>
                </a:lnTo>
                <a:lnTo>
                  <a:pt x="8623" y="12103"/>
                </a:lnTo>
                <a:close/>
              </a:path>
              <a:path w="123825" h="106679">
                <a:moveTo>
                  <a:pt x="9042" y="6845"/>
                </a:moveTo>
                <a:lnTo>
                  <a:pt x="7086" y="8928"/>
                </a:lnTo>
                <a:lnTo>
                  <a:pt x="7200" y="9156"/>
                </a:lnTo>
                <a:lnTo>
                  <a:pt x="7327" y="9588"/>
                </a:lnTo>
                <a:lnTo>
                  <a:pt x="7747" y="9156"/>
                </a:lnTo>
                <a:lnTo>
                  <a:pt x="8153" y="8547"/>
                </a:lnTo>
                <a:lnTo>
                  <a:pt x="8610" y="7937"/>
                </a:lnTo>
                <a:lnTo>
                  <a:pt x="9029" y="7124"/>
                </a:lnTo>
                <a:lnTo>
                  <a:pt x="9042" y="6845"/>
                </a:lnTo>
                <a:close/>
              </a:path>
              <a:path w="123825" h="106679">
                <a:moveTo>
                  <a:pt x="9144" y="13728"/>
                </a:moveTo>
                <a:lnTo>
                  <a:pt x="9080" y="13576"/>
                </a:lnTo>
                <a:lnTo>
                  <a:pt x="8940" y="13716"/>
                </a:lnTo>
                <a:lnTo>
                  <a:pt x="8623" y="13970"/>
                </a:lnTo>
                <a:lnTo>
                  <a:pt x="8255" y="14198"/>
                </a:lnTo>
                <a:lnTo>
                  <a:pt x="9144" y="13728"/>
                </a:lnTo>
                <a:close/>
              </a:path>
              <a:path w="123825" h="106679">
                <a:moveTo>
                  <a:pt x="9512" y="15151"/>
                </a:moveTo>
                <a:lnTo>
                  <a:pt x="7493" y="15328"/>
                </a:lnTo>
                <a:lnTo>
                  <a:pt x="8483" y="17348"/>
                </a:lnTo>
                <a:lnTo>
                  <a:pt x="9296" y="15786"/>
                </a:lnTo>
                <a:lnTo>
                  <a:pt x="9512" y="15151"/>
                </a:lnTo>
                <a:close/>
              </a:path>
              <a:path w="123825" h="106679">
                <a:moveTo>
                  <a:pt x="9537" y="53441"/>
                </a:moveTo>
                <a:lnTo>
                  <a:pt x="9182" y="54051"/>
                </a:lnTo>
                <a:lnTo>
                  <a:pt x="9423" y="54063"/>
                </a:lnTo>
                <a:lnTo>
                  <a:pt x="9537" y="53441"/>
                </a:lnTo>
                <a:close/>
              </a:path>
              <a:path w="123825" h="106679">
                <a:moveTo>
                  <a:pt x="9753" y="20993"/>
                </a:moveTo>
                <a:lnTo>
                  <a:pt x="9232" y="21755"/>
                </a:lnTo>
                <a:lnTo>
                  <a:pt x="8877" y="21463"/>
                </a:lnTo>
                <a:lnTo>
                  <a:pt x="8890" y="21120"/>
                </a:lnTo>
                <a:lnTo>
                  <a:pt x="9055" y="18770"/>
                </a:lnTo>
                <a:lnTo>
                  <a:pt x="7950" y="21120"/>
                </a:lnTo>
                <a:lnTo>
                  <a:pt x="8369" y="18973"/>
                </a:lnTo>
                <a:lnTo>
                  <a:pt x="7302" y="21272"/>
                </a:lnTo>
                <a:lnTo>
                  <a:pt x="7404" y="21463"/>
                </a:lnTo>
                <a:lnTo>
                  <a:pt x="7975" y="21945"/>
                </a:lnTo>
                <a:lnTo>
                  <a:pt x="7226" y="22987"/>
                </a:lnTo>
                <a:lnTo>
                  <a:pt x="7683" y="24663"/>
                </a:lnTo>
                <a:lnTo>
                  <a:pt x="7658" y="26022"/>
                </a:lnTo>
                <a:lnTo>
                  <a:pt x="8255" y="23571"/>
                </a:lnTo>
                <a:lnTo>
                  <a:pt x="9105" y="22275"/>
                </a:lnTo>
                <a:lnTo>
                  <a:pt x="9499" y="21755"/>
                </a:lnTo>
                <a:lnTo>
                  <a:pt x="9715" y="21463"/>
                </a:lnTo>
                <a:lnTo>
                  <a:pt x="9753" y="20993"/>
                </a:lnTo>
                <a:close/>
              </a:path>
              <a:path w="123825" h="106679">
                <a:moveTo>
                  <a:pt x="9791" y="29502"/>
                </a:moveTo>
                <a:lnTo>
                  <a:pt x="9080" y="27393"/>
                </a:lnTo>
                <a:lnTo>
                  <a:pt x="8991" y="27927"/>
                </a:lnTo>
                <a:lnTo>
                  <a:pt x="8191" y="26035"/>
                </a:lnTo>
                <a:lnTo>
                  <a:pt x="7861" y="27584"/>
                </a:lnTo>
                <a:lnTo>
                  <a:pt x="7429" y="29019"/>
                </a:lnTo>
                <a:lnTo>
                  <a:pt x="6972" y="30429"/>
                </a:lnTo>
                <a:lnTo>
                  <a:pt x="7797" y="31991"/>
                </a:lnTo>
                <a:lnTo>
                  <a:pt x="8039" y="30886"/>
                </a:lnTo>
                <a:lnTo>
                  <a:pt x="8940" y="30594"/>
                </a:lnTo>
                <a:lnTo>
                  <a:pt x="8318" y="29273"/>
                </a:lnTo>
                <a:lnTo>
                  <a:pt x="9791" y="29502"/>
                </a:lnTo>
                <a:close/>
              </a:path>
              <a:path w="123825" h="106679">
                <a:moveTo>
                  <a:pt x="9893" y="15113"/>
                </a:moveTo>
                <a:lnTo>
                  <a:pt x="9677" y="14706"/>
                </a:lnTo>
                <a:lnTo>
                  <a:pt x="9512" y="15151"/>
                </a:lnTo>
                <a:lnTo>
                  <a:pt x="9893" y="15113"/>
                </a:lnTo>
                <a:close/>
              </a:path>
              <a:path w="123825" h="106679">
                <a:moveTo>
                  <a:pt x="10401" y="5956"/>
                </a:moveTo>
                <a:lnTo>
                  <a:pt x="10160" y="5435"/>
                </a:lnTo>
                <a:lnTo>
                  <a:pt x="10121" y="5981"/>
                </a:lnTo>
                <a:lnTo>
                  <a:pt x="10401" y="5956"/>
                </a:lnTo>
                <a:close/>
              </a:path>
              <a:path w="123825" h="106679">
                <a:moveTo>
                  <a:pt x="10845" y="11430"/>
                </a:moveTo>
                <a:lnTo>
                  <a:pt x="9893" y="11798"/>
                </a:lnTo>
                <a:lnTo>
                  <a:pt x="9575" y="12700"/>
                </a:lnTo>
                <a:lnTo>
                  <a:pt x="9334" y="13627"/>
                </a:lnTo>
                <a:lnTo>
                  <a:pt x="9144" y="13728"/>
                </a:lnTo>
                <a:lnTo>
                  <a:pt x="9677" y="14706"/>
                </a:lnTo>
                <a:lnTo>
                  <a:pt x="10845" y="11430"/>
                </a:lnTo>
                <a:close/>
              </a:path>
              <a:path w="123825" h="106679">
                <a:moveTo>
                  <a:pt x="11518" y="5511"/>
                </a:moveTo>
                <a:lnTo>
                  <a:pt x="10896" y="5918"/>
                </a:lnTo>
                <a:lnTo>
                  <a:pt x="10401" y="5956"/>
                </a:lnTo>
                <a:lnTo>
                  <a:pt x="10617" y="6413"/>
                </a:lnTo>
                <a:lnTo>
                  <a:pt x="8407" y="9232"/>
                </a:lnTo>
                <a:lnTo>
                  <a:pt x="9232" y="9144"/>
                </a:lnTo>
                <a:lnTo>
                  <a:pt x="11518" y="5511"/>
                </a:lnTo>
                <a:close/>
              </a:path>
              <a:path w="123825" h="106679">
                <a:moveTo>
                  <a:pt x="11557" y="34226"/>
                </a:moveTo>
                <a:lnTo>
                  <a:pt x="11480" y="33731"/>
                </a:lnTo>
                <a:lnTo>
                  <a:pt x="11303" y="33324"/>
                </a:lnTo>
                <a:lnTo>
                  <a:pt x="10896" y="33108"/>
                </a:lnTo>
                <a:lnTo>
                  <a:pt x="11036" y="33845"/>
                </a:lnTo>
                <a:lnTo>
                  <a:pt x="11277" y="34163"/>
                </a:lnTo>
                <a:lnTo>
                  <a:pt x="11557" y="34226"/>
                </a:lnTo>
                <a:close/>
              </a:path>
              <a:path w="123825" h="106679">
                <a:moveTo>
                  <a:pt x="11785" y="5334"/>
                </a:moveTo>
                <a:lnTo>
                  <a:pt x="11518" y="5511"/>
                </a:lnTo>
                <a:lnTo>
                  <a:pt x="11785" y="5334"/>
                </a:lnTo>
                <a:close/>
              </a:path>
              <a:path w="123825" h="106679">
                <a:moveTo>
                  <a:pt x="12534" y="1117"/>
                </a:moveTo>
                <a:lnTo>
                  <a:pt x="11391" y="2400"/>
                </a:lnTo>
                <a:lnTo>
                  <a:pt x="10375" y="3810"/>
                </a:lnTo>
                <a:lnTo>
                  <a:pt x="12001" y="2019"/>
                </a:lnTo>
                <a:lnTo>
                  <a:pt x="12458" y="2501"/>
                </a:lnTo>
                <a:lnTo>
                  <a:pt x="12484" y="2019"/>
                </a:lnTo>
                <a:lnTo>
                  <a:pt x="12534" y="1117"/>
                </a:lnTo>
                <a:close/>
              </a:path>
              <a:path w="123825" h="106679">
                <a:moveTo>
                  <a:pt x="13258" y="36728"/>
                </a:moveTo>
                <a:lnTo>
                  <a:pt x="13208" y="36601"/>
                </a:lnTo>
                <a:lnTo>
                  <a:pt x="13144" y="36766"/>
                </a:lnTo>
                <a:close/>
              </a:path>
              <a:path w="123825" h="106679">
                <a:moveTo>
                  <a:pt x="13271" y="62204"/>
                </a:moveTo>
                <a:lnTo>
                  <a:pt x="11290" y="60553"/>
                </a:lnTo>
                <a:lnTo>
                  <a:pt x="11353" y="61087"/>
                </a:lnTo>
                <a:lnTo>
                  <a:pt x="11938" y="62064"/>
                </a:lnTo>
                <a:lnTo>
                  <a:pt x="11836" y="62204"/>
                </a:lnTo>
                <a:lnTo>
                  <a:pt x="12395" y="62204"/>
                </a:lnTo>
                <a:lnTo>
                  <a:pt x="13271" y="62204"/>
                </a:lnTo>
                <a:close/>
              </a:path>
              <a:path w="123825" h="106679">
                <a:moveTo>
                  <a:pt x="13436" y="59969"/>
                </a:moveTo>
                <a:lnTo>
                  <a:pt x="12966" y="59931"/>
                </a:lnTo>
                <a:lnTo>
                  <a:pt x="13423" y="60058"/>
                </a:lnTo>
                <a:close/>
              </a:path>
              <a:path w="123825" h="106679">
                <a:moveTo>
                  <a:pt x="13576" y="58407"/>
                </a:moveTo>
                <a:lnTo>
                  <a:pt x="13055" y="59042"/>
                </a:lnTo>
                <a:lnTo>
                  <a:pt x="13500" y="59512"/>
                </a:lnTo>
                <a:lnTo>
                  <a:pt x="13576" y="58407"/>
                </a:lnTo>
                <a:close/>
              </a:path>
              <a:path w="123825" h="106679">
                <a:moveTo>
                  <a:pt x="13957" y="59982"/>
                </a:moveTo>
                <a:lnTo>
                  <a:pt x="13500" y="59512"/>
                </a:lnTo>
                <a:lnTo>
                  <a:pt x="13525" y="59982"/>
                </a:lnTo>
                <a:lnTo>
                  <a:pt x="13677" y="59994"/>
                </a:lnTo>
                <a:lnTo>
                  <a:pt x="13957" y="59982"/>
                </a:lnTo>
                <a:close/>
              </a:path>
              <a:path w="123825" h="106679">
                <a:moveTo>
                  <a:pt x="14427" y="56857"/>
                </a:moveTo>
                <a:lnTo>
                  <a:pt x="13868" y="57327"/>
                </a:lnTo>
                <a:lnTo>
                  <a:pt x="13881" y="57111"/>
                </a:lnTo>
                <a:lnTo>
                  <a:pt x="14020" y="54457"/>
                </a:lnTo>
                <a:lnTo>
                  <a:pt x="14097" y="53225"/>
                </a:lnTo>
                <a:lnTo>
                  <a:pt x="13500" y="52882"/>
                </a:lnTo>
                <a:lnTo>
                  <a:pt x="12954" y="54457"/>
                </a:lnTo>
                <a:lnTo>
                  <a:pt x="12573" y="54063"/>
                </a:lnTo>
                <a:lnTo>
                  <a:pt x="12458" y="53632"/>
                </a:lnTo>
                <a:lnTo>
                  <a:pt x="12357" y="53073"/>
                </a:lnTo>
                <a:lnTo>
                  <a:pt x="12280" y="52628"/>
                </a:lnTo>
                <a:lnTo>
                  <a:pt x="11988" y="51041"/>
                </a:lnTo>
                <a:lnTo>
                  <a:pt x="11404" y="52628"/>
                </a:lnTo>
                <a:lnTo>
                  <a:pt x="10439" y="50317"/>
                </a:lnTo>
                <a:lnTo>
                  <a:pt x="12687" y="50012"/>
                </a:lnTo>
                <a:lnTo>
                  <a:pt x="11772" y="48844"/>
                </a:lnTo>
                <a:lnTo>
                  <a:pt x="9690" y="48209"/>
                </a:lnTo>
                <a:lnTo>
                  <a:pt x="10325" y="41414"/>
                </a:lnTo>
                <a:lnTo>
                  <a:pt x="8801" y="39928"/>
                </a:lnTo>
                <a:lnTo>
                  <a:pt x="8166" y="39306"/>
                </a:lnTo>
                <a:lnTo>
                  <a:pt x="7708" y="39928"/>
                </a:lnTo>
                <a:lnTo>
                  <a:pt x="7112" y="39471"/>
                </a:lnTo>
                <a:lnTo>
                  <a:pt x="6756" y="39801"/>
                </a:lnTo>
                <a:lnTo>
                  <a:pt x="6959" y="41465"/>
                </a:lnTo>
                <a:lnTo>
                  <a:pt x="8166" y="41541"/>
                </a:lnTo>
                <a:lnTo>
                  <a:pt x="8763" y="41986"/>
                </a:lnTo>
                <a:lnTo>
                  <a:pt x="7620" y="44996"/>
                </a:lnTo>
                <a:lnTo>
                  <a:pt x="9842" y="49339"/>
                </a:lnTo>
                <a:lnTo>
                  <a:pt x="10236" y="53517"/>
                </a:lnTo>
                <a:lnTo>
                  <a:pt x="11785" y="53073"/>
                </a:lnTo>
                <a:lnTo>
                  <a:pt x="11836" y="55054"/>
                </a:lnTo>
                <a:lnTo>
                  <a:pt x="11252" y="57277"/>
                </a:lnTo>
                <a:lnTo>
                  <a:pt x="10121" y="56769"/>
                </a:lnTo>
                <a:lnTo>
                  <a:pt x="9309" y="55841"/>
                </a:lnTo>
                <a:lnTo>
                  <a:pt x="9232" y="55054"/>
                </a:lnTo>
                <a:lnTo>
                  <a:pt x="9182" y="54051"/>
                </a:lnTo>
                <a:lnTo>
                  <a:pt x="7708" y="53962"/>
                </a:lnTo>
                <a:lnTo>
                  <a:pt x="8293" y="56146"/>
                </a:lnTo>
                <a:lnTo>
                  <a:pt x="9105" y="57086"/>
                </a:lnTo>
                <a:lnTo>
                  <a:pt x="9398" y="58178"/>
                </a:lnTo>
                <a:lnTo>
                  <a:pt x="8636" y="58407"/>
                </a:lnTo>
                <a:lnTo>
                  <a:pt x="8940" y="60998"/>
                </a:lnTo>
                <a:lnTo>
                  <a:pt x="10160" y="59397"/>
                </a:lnTo>
                <a:lnTo>
                  <a:pt x="10807" y="61556"/>
                </a:lnTo>
                <a:lnTo>
                  <a:pt x="11163" y="60452"/>
                </a:lnTo>
                <a:lnTo>
                  <a:pt x="10744" y="60109"/>
                </a:lnTo>
                <a:lnTo>
                  <a:pt x="11239" y="59397"/>
                </a:lnTo>
                <a:lnTo>
                  <a:pt x="12344" y="57810"/>
                </a:lnTo>
                <a:lnTo>
                  <a:pt x="12598" y="57721"/>
                </a:lnTo>
                <a:lnTo>
                  <a:pt x="12674" y="57277"/>
                </a:lnTo>
                <a:lnTo>
                  <a:pt x="12700" y="57111"/>
                </a:lnTo>
                <a:lnTo>
                  <a:pt x="13106" y="57569"/>
                </a:lnTo>
                <a:lnTo>
                  <a:pt x="13512" y="58318"/>
                </a:lnTo>
                <a:lnTo>
                  <a:pt x="14135" y="57327"/>
                </a:lnTo>
                <a:lnTo>
                  <a:pt x="14427" y="56857"/>
                </a:lnTo>
                <a:close/>
              </a:path>
              <a:path w="123825" h="106679">
                <a:moveTo>
                  <a:pt x="14757" y="60807"/>
                </a:moveTo>
                <a:lnTo>
                  <a:pt x="14643" y="59944"/>
                </a:lnTo>
                <a:lnTo>
                  <a:pt x="13957" y="59982"/>
                </a:lnTo>
                <a:lnTo>
                  <a:pt x="14757" y="60807"/>
                </a:lnTo>
                <a:close/>
              </a:path>
              <a:path w="123825" h="106679">
                <a:moveTo>
                  <a:pt x="14808" y="53632"/>
                </a:moveTo>
                <a:lnTo>
                  <a:pt x="14681" y="52882"/>
                </a:lnTo>
                <a:lnTo>
                  <a:pt x="14173" y="51816"/>
                </a:lnTo>
                <a:lnTo>
                  <a:pt x="14097" y="53225"/>
                </a:lnTo>
                <a:lnTo>
                  <a:pt x="14808" y="53632"/>
                </a:lnTo>
                <a:close/>
              </a:path>
              <a:path w="123825" h="106679">
                <a:moveTo>
                  <a:pt x="14897" y="28409"/>
                </a:moveTo>
                <a:lnTo>
                  <a:pt x="14757" y="28409"/>
                </a:lnTo>
                <a:lnTo>
                  <a:pt x="14566" y="28498"/>
                </a:lnTo>
                <a:lnTo>
                  <a:pt x="14490" y="28651"/>
                </a:lnTo>
                <a:lnTo>
                  <a:pt x="14897" y="28409"/>
                </a:lnTo>
                <a:close/>
              </a:path>
              <a:path w="123825" h="106679">
                <a:moveTo>
                  <a:pt x="15062" y="41821"/>
                </a:moveTo>
                <a:lnTo>
                  <a:pt x="13804" y="44030"/>
                </a:lnTo>
                <a:lnTo>
                  <a:pt x="14770" y="44488"/>
                </a:lnTo>
                <a:lnTo>
                  <a:pt x="15062" y="41821"/>
                </a:lnTo>
                <a:close/>
              </a:path>
              <a:path w="123825" h="106679">
                <a:moveTo>
                  <a:pt x="15201" y="38531"/>
                </a:moveTo>
                <a:lnTo>
                  <a:pt x="14960" y="37592"/>
                </a:lnTo>
                <a:lnTo>
                  <a:pt x="14465" y="34836"/>
                </a:lnTo>
                <a:lnTo>
                  <a:pt x="14592" y="36334"/>
                </a:lnTo>
                <a:lnTo>
                  <a:pt x="13258" y="36728"/>
                </a:lnTo>
                <a:lnTo>
                  <a:pt x="13792" y="37960"/>
                </a:lnTo>
                <a:lnTo>
                  <a:pt x="14376" y="39090"/>
                </a:lnTo>
                <a:lnTo>
                  <a:pt x="15201" y="38531"/>
                </a:lnTo>
                <a:close/>
              </a:path>
              <a:path w="123825" h="106679">
                <a:moveTo>
                  <a:pt x="15506" y="41046"/>
                </a:moveTo>
                <a:lnTo>
                  <a:pt x="14528" y="39662"/>
                </a:lnTo>
                <a:lnTo>
                  <a:pt x="14452" y="41224"/>
                </a:lnTo>
                <a:lnTo>
                  <a:pt x="15087" y="41643"/>
                </a:lnTo>
                <a:lnTo>
                  <a:pt x="15062" y="41821"/>
                </a:lnTo>
                <a:lnTo>
                  <a:pt x="15506" y="41046"/>
                </a:lnTo>
                <a:close/>
              </a:path>
              <a:path w="123825" h="106679">
                <a:moveTo>
                  <a:pt x="16510" y="11887"/>
                </a:moveTo>
                <a:lnTo>
                  <a:pt x="15367" y="12890"/>
                </a:lnTo>
                <a:lnTo>
                  <a:pt x="15989" y="13779"/>
                </a:lnTo>
                <a:lnTo>
                  <a:pt x="16510" y="11887"/>
                </a:lnTo>
                <a:close/>
              </a:path>
              <a:path w="123825" h="106679">
                <a:moveTo>
                  <a:pt x="16662" y="10579"/>
                </a:moveTo>
                <a:lnTo>
                  <a:pt x="16129" y="10731"/>
                </a:lnTo>
                <a:lnTo>
                  <a:pt x="15773" y="10668"/>
                </a:lnTo>
                <a:lnTo>
                  <a:pt x="15951" y="9918"/>
                </a:lnTo>
                <a:lnTo>
                  <a:pt x="15341" y="10337"/>
                </a:lnTo>
                <a:lnTo>
                  <a:pt x="13741" y="11760"/>
                </a:lnTo>
                <a:lnTo>
                  <a:pt x="13563" y="12280"/>
                </a:lnTo>
                <a:lnTo>
                  <a:pt x="14312" y="13182"/>
                </a:lnTo>
                <a:lnTo>
                  <a:pt x="13538" y="14351"/>
                </a:lnTo>
                <a:lnTo>
                  <a:pt x="13830" y="14732"/>
                </a:lnTo>
                <a:lnTo>
                  <a:pt x="12204" y="16713"/>
                </a:lnTo>
                <a:lnTo>
                  <a:pt x="11404" y="22199"/>
                </a:lnTo>
                <a:lnTo>
                  <a:pt x="11010" y="22428"/>
                </a:lnTo>
                <a:lnTo>
                  <a:pt x="10375" y="25273"/>
                </a:lnTo>
                <a:lnTo>
                  <a:pt x="10414" y="30810"/>
                </a:lnTo>
                <a:lnTo>
                  <a:pt x="11099" y="30505"/>
                </a:lnTo>
                <a:lnTo>
                  <a:pt x="12039" y="30213"/>
                </a:lnTo>
                <a:lnTo>
                  <a:pt x="11696" y="32537"/>
                </a:lnTo>
                <a:lnTo>
                  <a:pt x="11938" y="31508"/>
                </a:lnTo>
                <a:lnTo>
                  <a:pt x="12204" y="31483"/>
                </a:lnTo>
                <a:lnTo>
                  <a:pt x="12598" y="31724"/>
                </a:lnTo>
                <a:lnTo>
                  <a:pt x="13271" y="32537"/>
                </a:lnTo>
                <a:lnTo>
                  <a:pt x="13169" y="32842"/>
                </a:lnTo>
                <a:lnTo>
                  <a:pt x="12331" y="34404"/>
                </a:lnTo>
                <a:lnTo>
                  <a:pt x="11557" y="34226"/>
                </a:lnTo>
                <a:lnTo>
                  <a:pt x="11671" y="34975"/>
                </a:lnTo>
                <a:lnTo>
                  <a:pt x="11696" y="36017"/>
                </a:lnTo>
                <a:lnTo>
                  <a:pt x="11036" y="38061"/>
                </a:lnTo>
                <a:lnTo>
                  <a:pt x="12141" y="38722"/>
                </a:lnTo>
                <a:lnTo>
                  <a:pt x="12293" y="38061"/>
                </a:lnTo>
                <a:lnTo>
                  <a:pt x="12954" y="36017"/>
                </a:lnTo>
                <a:lnTo>
                  <a:pt x="13182" y="36537"/>
                </a:lnTo>
                <a:lnTo>
                  <a:pt x="13233" y="36017"/>
                </a:lnTo>
                <a:lnTo>
                  <a:pt x="13360" y="34975"/>
                </a:lnTo>
                <a:lnTo>
                  <a:pt x="13563" y="34404"/>
                </a:lnTo>
                <a:lnTo>
                  <a:pt x="14122" y="32905"/>
                </a:lnTo>
                <a:lnTo>
                  <a:pt x="14935" y="33794"/>
                </a:lnTo>
                <a:lnTo>
                  <a:pt x="14655" y="32905"/>
                </a:lnTo>
                <a:lnTo>
                  <a:pt x="14693" y="32385"/>
                </a:lnTo>
                <a:lnTo>
                  <a:pt x="14846" y="30873"/>
                </a:lnTo>
                <a:lnTo>
                  <a:pt x="14097" y="32385"/>
                </a:lnTo>
                <a:lnTo>
                  <a:pt x="14516" y="31483"/>
                </a:lnTo>
                <a:lnTo>
                  <a:pt x="14020" y="30213"/>
                </a:lnTo>
                <a:lnTo>
                  <a:pt x="13512" y="28943"/>
                </a:lnTo>
                <a:lnTo>
                  <a:pt x="14566" y="28498"/>
                </a:lnTo>
                <a:lnTo>
                  <a:pt x="15240" y="27482"/>
                </a:lnTo>
                <a:lnTo>
                  <a:pt x="15062" y="25857"/>
                </a:lnTo>
                <a:lnTo>
                  <a:pt x="15709" y="24472"/>
                </a:lnTo>
                <a:lnTo>
                  <a:pt x="14795" y="24180"/>
                </a:lnTo>
                <a:lnTo>
                  <a:pt x="15265" y="21971"/>
                </a:lnTo>
                <a:lnTo>
                  <a:pt x="14884" y="21170"/>
                </a:lnTo>
                <a:lnTo>
                  <a:pt x="15367" y="19634"/>
                </a:lnTo>
                <a:lnTo>
                  <a:pt x="15709" y="18529"/>
                </a:lnTo>
                <a:lnTo>
                  <a:pt x="14490" y="19634"/>
                </a:lnTo>
                <a:lnTo>
                  <a:pt x="14020" y="18821"/>
                </a:lnTo>
                <a:lnTo>
                  <a:pt x="14351" y="18059"/>
                </a:lnTo>
                <a:lnTo>
                  <a:pt x="14757" y="17106"/>
                </a:lnTo>
                <a:lnTo>
                  <a:pt x="15621" y="15989"/>
                </a:lnTo>
                <a:lnTo>
                  <a:pt x="14300" y="17056"/>
                </a:lnTo>
                <a:lnTo>
                  <a:pt x="14566" y="17094"/>
                </a:lnTo>
                <a:lnTo>
                  <a:pt x="14478" y="17551"/>
                </a:lnTo>
                <a:lnTo>
                  <a:pt x="14046" y="18059"/>
                </a:lnTo>
                <a:lnTo>
                  <a:pt x="12331" y="17551"/>
                </a:lnTo>
                <a:lnTo>
                  <a:pt x="15722" y="15240"/>
                </a:lnTo>
                <a:lnTo>
                  <a:pt x="14185" y="14528"/>
                </a:lnTo>
                <a:lnTo>
                  <a:pt x="15443" y="11722"/>
                </a:lnTo>
                <a:lnTo>
                  <a:pt x="16497" y="10731"/>
                </a:lnTo>
                <a:lnTo>
                  <a:pt x="16662" y="10579"/>
                </a:lnTo>
                <a:close/>
              </a:path>
              <a:path w="123825" h="106679">
                <a:moveTo>
                  <a:pt x="16916" y="11518"/>
                </a:moveTo>
                <a:lnTo>
                  <a:pt x="16522" y="11836"/>
                </a:lnTo>
                <a:lnTo>
                  <a:pt x="16916" y="11518"/>
                </a:lnTo>
                <a:close/>
              </a:path>
              <a:path w="123825" h="106679">
                <a:moveTo>
                  <a:pt x="17462" y="11087"/>
                </a:moveTo>
                <a:lnTo>
                  <a:pt x="16916" y="11518"/>
                </a:lnTo>
                <a:lnTo>
                  <a:pt x="17462" y="11087"/>
                </a:lnTo>
                <a:close/>
              </a:path>
              <a:path w="123825" h="106679">
                <a:moveTo>
                  <a:pt x="17551" y="10210"/>
                </a:moveTo>
                <a:lnTo>
                  <a:pt x="17284" y="10121"/>
                </a:lnTo>
                <a:lnTo>
                  <a:pt x="16979" y="10274"/>
                </a:lnTo>
                <a:lnTo>
                  <a:pt x="16662" y="10579"/>
                </a:lnTo>
                <a:lnTo>
                  <a:pt x="16929" y="10490"/>
                </a:lnTo>
                <a:lnTo>
                  <a:pt x="17233" y="10363"/>
                </a:lnTo>
                <a:lnTo>
                  <a:pt x="17551" y="10210"/>
                </a:lnTo>
                <a:close/>
              </a:path>
              <a:path w="123825" h="106679">
                <a:moveTo>
                  <a:pt x="17564" y="1524"/>
                </a:moveTo>
                <a:lnTo>
                  <a:pt x="17411" y="1079"/>
                </a:lnTo>
                <a:lnTo>
                  <a:pt x="17030" y="0"/>
                </a:lnTo>
                <a:lnTo>
                  <a:pt x="15748" y="1079"/>
                </a:lnTo>
                <a:lnTo>
                  <a:pt x="14376" y="660"/>
                </a:lnTo>
                <a:lnTo>
                  <a:pt x="12661" y="2501"/>
                </a:lnTo>
                <a:lnTo>
                  <a:pt x="12687" y="2743"/>
                </a:lnTo>
                <a:lnTo>
                  <a:pt x="13157" y="3251"/>
                </a:lnTo>
                <a:lnTo>
                  <a:pt x="13627" y="3403"/>
                </a:lnTo>
                <a:lnTo>
                  <a:pt x="12039" y="5613"/>
                </a:lnTo>
                <a:lnTo>
                  <a:pt x="11950" y="6019"/>
                </a:lnTo>
                <a:lnTo>
                  <a:pt x="11887" y="6451"/>
                </a:lnTo>
                <a:lnTo>
                  <a:pt x="13271" y="6019"/>
                </a:lnTo>
                <a:lnTo>
                  <a:pt x="14617" y="5613"/>
                </a:lnTo>
                <a:lnTo>
                  <a:pt x="14401" y="5283"/>
                </a:lnTo>
                <a:lnTo>
                  <a:pt x="15024" y="4165"/>
                </a:lnTo>
                <a:lnTo>
                  <a:pt x="15811" y="2730"/>
                </a:lnTo>
                <a:lnTo>
                  <a:pt x="14300" y="4165"/>
                </a:lnTo>
                <a:lnTo>
                  <a:pt x="14947" y="3251"/>
                </a:lnTo>
                <a:lnTo>
                  <a:pt x="16560" y="1435"/>
                </a:lnTo>
                <a:lnTo>
                  <a:pt x="17564" y="1524"/>
                </a:lnTo>
                <a:close/>
              </a:path>
              <a:path w="123825" h="106679">
                <a:moveTo>
                  <a:pt x="17881" y="50520"/>
                </a:moveTo>
                <a:close/>
              </a:path>
              <a:path w="123825" h="106679">
                <a:moveTo>
                  <a:pt x="18084" y="64262"/>
                </a:moveTo>
                <a:lnTo>
                  <a:pt x="14757" y="60807"/>
                </a:lnTo>
                <a:lnTo>
                  <a:pt x="14859" y="61607"/>
                </a:lnTo>
                <a:lnTo>
                  <a:pt x="13652" y="61747"/>
                </a:lnTo>
                <a:lnTo>
                  <a:pt x="14033" y="62204"/>
                </a:lnTo>
                <a:lnTo>
                  <a:pt x="14554" y="63271"/>
                </a:lnTo>
                <a:lnTo>
                  <a:pt x="13589" y="62471"/>
                </a:lnTo>
                <a:lnTo>
                  <a:pt x="12496" y="62471"/>
                </a:lnTo>
                <a:lnTo>
                  <a:pt x="12839" y="63271"/>
                </a:lnTo>
                <a:lnTo>
                  <a:pt x="12750" y="64262"/>
                </a:lnTo>
                <a:lnTo>
                  <a:pt x="12471" y="65443"/>
                </a:lnTo>
                <a:lnTo>
                  <a:pt x="13131" y="65798"/>
                </a:lnTo>
                <a:lnTo>
                  <a:pt x="14478" y="64795"/>
                </a:lnTo>
                <a:lnTo>
                  <a:pt x="14719" y="64617"/>
                </a:lnTo>
                <a:lnTo>
                  <a:pt x="14211" y="64795"/>
                </a:lnTo>
                <a:lnTo>
                  <a:pt x="14706" y="64617"/>
                </a:lnTo>
                <a:lnTo>
                  <a:pt x="15760" y="67767"/>
                </a:lnTo>
                <a:lnTo>
                  <a:pt x="14859" y="67106"/>
                </a:lnTo>
                <a:lnTo>
                  <a:pt x="13119" y="65811"/>
                </a:lnTo>
                <a:lnTo>
                  <a:pt x="13843" y="68224"/>
                </a:lnTo>
                <a:lnTo>
                  <a:pt x="13677" y="67386"/>
                </a:lnTo>
                <a:lnTo>
                  <a:pt x="14427" y="67106"/>
                </a:lnTo>
                <a:lnTo>
                  <a:pt x="15709" y="71094"/>
                </a:lnTo>
                <a:lnTo>
                  <a:pt x="16903" y="71208"/>
                </a:lnTo>
                <a:lnTo>
                  <a:pt x="15595" y="69634"/>
                </a:lnTo>
                <a:lnTo>
                  <a:pt x="16471" y="67767"/>
                </a:lnTo>
                <a:lnTo>
                  <a:pt x="16814" y="67056"/>
                </a:lnTo>
                <a:lnTo>
                  <a:pt x="16268" y="65506"/>
                </a:lnTo>
                <a:lnTo>
                  <a:pt x="15214" y="64427"/>
                </a:lnTo>
                <a:lnTo>
                  <a:pt x="18084" y="64262"/>
                </a:lnTo>
                <a:close/>
              </a:path>
              <a:path w="123825" h="106679">
                <a:moveTo>
                  <a:pt x="18694" y="46355"/>
                </a:moveTo>
                <a:lnTo>
                  <a:pt x="14770" y="44488"/>
                </a:lnTo>
                <a:lnTo>
                  <a:pt x="14820" y="44996"/>
                </a:lnTo>
                <a:lnTo>
                  <a:pt x="15608" y="46291"/>
                </a:lnTo>
                <a:lnTo>
                  <a:pt x="15189" y="46926"/>
                </a:lnTo>
                <a:lnTo>
                  <a:pt x="14401" y="47117"/>
                </a:lnTo>
                <a:lnTo>
                  <a:pt x="15163" y="48818"/>
                </a:lnTo>
                <a:lnTo>
                  <a:pt x="14033" y="48564"/>
                </a:lnTo>
                <a:lnTo>
                  <a:pt x="13906" y="48044"/>
                </a:lnTo>
                <a:lnTo>
                  <a:pt x="13258" y="49733"/>
                </a:lnTo>
                <a:lnTo>
                  <a:pt x="13322" y="50012"/>
                </a:lnTo>
                <a:lnTo>
                  <a:pt x="13601" y="50342"/>
                </a:lnTo>
                <a:lnTo>
                  <a:pt x="13919" y="49974"/>
                </a:lnTo>
                <a:lnTo>
                  <a:pt x="14185" y="49911"/>
                </a:lnTo>
                <a:lnTo>
                  <a:pt x="14681" y="52882"/>
                </a:lnTo>
                <a:lnTo>
                  <a:pt x="15367" y="54279"/>
                </a:lnTo>
                <a:lnTo>
                  <a:pt x="16103" y="49949"/>
                </a:lnTo>
                <a:lnTo>
                  <a:pt x="16548" y="50977"/>
                </a:lnTo>
                <a:lnTo>
                  <a:pt x="17373" y="50812"/>
                </a:lnTo>
                <a:lnTo>
                  <a:pt x="17551" y="50711"/>
                </a:lnTo>
                <a:lnTo>
                  <a:pt x="17843" y="50533"/>
                </a:lnTo>
                <a:lnTo>
                  <a:pt x="17487" y="50711"/>
                </a:lnTo>
                <a:lnTo>
                  <a:pt x="17056" y="50482"/>
                </a:lnTo>
                <a:lnTo>
                  <a:pt x="16929" y="49949"/>
                </a:lnTo>
                <a:lnTo>
                  <a:pt x="16878" y="49733"/>
                </a:lnTo>
                <a:lnTo>
                  <a:pt x="17373" y="48818"/>
                </a:lnTo>
                <a:lnTo>
                  <a:pt x="18694" y="46355"/>
                </a:lnTo>
                <a:close/>
              </a:path>
              <a:path w="123825" h="106679">
                <a:moveTo>
                  <a:pt x="19265" y="9385"/>
                </a:moveTo>
                <a:lnTo>
                  <a:pt x="18402" y="9817"/>
                </a:lnTo>
                <a:lnTo>
                  <a:pt x="17551" y="10223"/>
                </a:lnTo>
                <a:lnTo>
                  <a:pt x="17716" y="10274"/>
                </a:lnTo>
                <a:lnTo>
                  <a:pt x="17868" y="10414"/>
                </a:lnTo>
                <a:lnTo>
                  <a:pt x="17995" y="10668"/>
                </a:lnTo>
                <a:lnTo>
                  <a:pt x="17462" y="11036"/>
                </a:lnTo>
                <a:lnTo>
                  <a:pt x="17627" y="12598"/>
                </a:lnTo>
                <a:lnTo>
                  <a:pt x="18834" y="12357"/>
                </a:lnTo>
                <a:lnTo>
                  <a:pt x="18351" y="11087"/>
                </a:lnTo>
                <a:lnTo>
                  <a:pt x="18288" y="10668"/>
                </a:lnTo>
                <a:lnTo>
                  <a:pt x="19265" y="9994"/>
                </a:lnTo>
                <a:lnTo>
                  <a:pt x="19265" y="9385"/>
                </a:lnTo>
                <a:close/>
              </a:path>
              <a:path w="123825" h="106679">
                <a:moveTo>
                  <a:pt x="19583" y="26568"/>
                </a:moveTo>
                <a:lnTo>
                  <a:pt x="17614" y="34505"/>
                </a:lnTo>
                <a:lnTo>
                  <a:pt x="17030" y="35941"/>
                </a:lnTo>
                <a:lnTo>
                  <a:pt x="17145" y="36957"/>
                </a:lnTo>
                <a:lnTo>
                  <a:pt x="17195" y="37249"/>
                </a:lnTo>
                <a:lnTo>
                  <a:pt x="17703" y="36690"/>
                </a:lnTo>
                <a:lnTo>
                  <a:pt x="18008" y="35953"/>
                </a:lnTo>
                <a:lnTo>
                  <a:pt x="18313" y="37579"/>
                </a:lnTo>
                <a:lnTo>
                  <a:pt x="18503" y="36690"/>
                </a:lnTo>
                <a:lnTo>
                  <a:pt x="18910" y="35128"/>
                </a:lnTo>
                <a:lnTo>
                  <a:pt x="17983" y="35941"/>
                </a:lnTo>
                <a:lnTo>
                  <a:pt x="18313" y="33985"/>
                </a:lnTo>
                <a:lnTo>
                  <a:pt x="18846" y="31521"/>
                </a:lnTo>
                <a:lnTo>
                  <a:pt x="18808" y="30899"/>
                </a:lnTo>
                <a:lnTo>
                  <a:pt x="18935" y="29667"/>
                </a:lnTo>
                <a:lnTo>
                  <a:pt x="19583" y="26568"/>
                </a:lnTo>
                <a:close/>
              </a:path>
              <a:path w="123825" h="106679">
                <a:moveTo>
                  <a:pt x="20408" y="22644"/>
                </a:moveTo>
                <a:lnTo>
                  <a:pt x="20027" y="21666"/>
                </a:lnTo>
                <a:lnTo>
                  <a:pt x="19202" y="23825"/>
                </a:lnTo>
                <a:lnTo>
                  <a:pt x="18834" y="24917"/>
                </a:lnTo>
                <a:lnTo>
                  <a:pt x="18516" y="26035"/>
                </a:lnTo>
                <a:lnTo>
                  <a:pt x="19405" y="24307"/>
                </a:lnTo>
                <a:lnTo>
                  <a:pt x="20408" y="22644"/>
                </a:lnTo>
                <a:close/>
              </a:path>
              <a:path w="123825" h="106679">
                <a:moveTo>
                  <a:pt x="21005" y="10439"/>
                </a:moveTo>
                <a:lnTo>
                  <a:pt x="20015" y="10198"/>
                </a:lnTo>
                <a:lnTo>
                  <a:pt x="19494" y="10553"/>
                </a:lnTo>
                <a:lnTo>
                  <a:pt x="19329" y="12458"/>
                </a:lnTo>
                <a:lnTo>
                  <a:pt x="18211" y="13220"/>
                </a:lnTo>
                <a:lnTo>
                  <a:pt x="19113" y="12877"/>
                </a:lnTo>
                <a:lnTo>
                  <a:pt x="21005" y="10439"/>
                </a:lnTo>
                <a:close/>
              </a:path>
              <a:path w="123825" h="106679">
                <a:moveTo>
                  <a:pt x="27152" y="55206"/>
                </a:moveTo>
                <a:lnTo>
                  <a:pt x="26962" y="53682"/>
                </a:lnTo>
                <a:lnTo>
                  <a:pt x="26619" y="53301"/>
                </a:lnTo>
                <a:lnTo>
                  <a:pt x="26035" y="53733"/>
                </a:lnTo>
                <a:lnTo>
                  <a:pt x="26416" y="55168"/>
                </a:lnTo>
                <a:lnTo>
                  <a:pt x="26200" y="55257"/>
                </a:lnTo>
                <a:lnTo>
                  <a:pt x="27152" y="55206"/>
                </a:lnTo>
                <a:close/>
              </a:path>
              <a:path w="123825" h="106679">
                <a:moveTo>
                  <a:pt x="33210" y="60998"/>
                </a:moveTo>
                <a:lnTo>
                  <a:pt x="31940" y="60134"/>
                </a:lnTo>
                <a:lnTo>
                  <a:pt x="32042" y="60896"/>
                </a:lnTo>
                <a:lnTo>
                  <a:pt x="32435" y="61556"/>
                </a:lnTo>
                <a:lnTo>
                  <a:pt x="32131" y="61937"/>
                </a:lnTo>
                <a:lnTo>
                  <a:pt x="33210" y="60998"/>
                </a:lnTo>
                <a:close/>
              </a:path>
              <a:path w="123825" h="106679">
                <a:moveTo>
                  <a:pt x="34353" y="35725"/>
                </a:moveTo>
                <a:lnTo>
                  <a:pt x="33820" y="35788"/>
                </a:lnTo>
                <a:lnTo>
                  <a:pt x="34353" y="35725"/>
                </a:lnTo>
                <a:close/>
              </a:path>
              <a:path w="123825" h="106679">
                <a:moveTo>
                  <a:pt x="34455" y="37503"/>
                </a:moveTo>
                <a:lnTo>
                  <a:pt x="33909" y="36017"/>
                </a:lnTo>
                <a:lnTo>
                  <a:pt x="33845" y="35877"/>
                </a:lnTo>
                <a:lnTo>
                  <a:pt x="33185" y="36055"/>
                </a:lnTo>
                <a:lnTo>
                  <a:pt x="33718" y="36029"/>
                </a:lnTo>
                <a:lnTo>
                  <a:pt x="33769" y="37401"/>
                </a:lnTo>
                <a:lnTo>
                  <a:pt x="34455" y="37503"/>
                </a:lnTo>
                <a:close/>
              </a:path>
              <a:path w="123825" h="106679">
                <a:moveTo>
                  <a:pt x="34785" y="31572"/>
                </a:moveTo>
                <a:close/>
              </a:path>
              <a:path w="123825" h="106679">
                <a:moveTo>
                  <a:pt x="34912" y="28448"/>
                </a:moveTo>
                <a:lnTo>
                  <a:pt x="34226" y="30187"/>
                </a:lnTo>
                <a:lnTo>
                  <a:pt x="34594" y="29705"/>
                </a:lnTo>
                <a:lnTo>
                  <a:pt x="34747" y="30022"/>
                </a:lnTo>
                <a:lnTo>
                  <a:pt x="34785" y="29705"/>
                </a:lnTo>
                <a:lnTo>
                  <a:pt x="34912" y="28448"/>
                </a:lnTo>
                <a:close/>
              </a:path>
              <a:path w="123825" h="106679">
                <a:moveTo>
                  <a:pt x="35153" y="29921"/>
                </a:moveTo>
                <a:lnTo>
                  <a:pt x="34759" y="30022"/>
                </a:lnTo>
                <a:lnTo>
                  <a:pt x="34823" y="30162"/>
                </a:lnTo>
                <a:lnTo>
                  <a:pt x="35153" y="29921"/>
                </a:lnTo>
                <a:close/>
              </a:path>
              <a:path w="123825" h="106679">
                <a:moveTo>
                  <a:pt x="35293" y="29819"/>
                </a:moveTo>
                <a:lnTo>
                  <a:pt x="35166" y="29908"/>
                </a:lnTo>
                <a:lnTo>
                  <a:pt x="35293" y="29819"/>
                </a:lnTo>
                <a:close/>
              </a:path>
              <a:path w="123825" h="106679">
                <a:moveTo>
                  <a:pt x="35331" y="31775"/>
                </a:moveTo>
                <a:lnTo>
                  <a:pt x="35102" y="31686"/>
                </a:lnTo>
                <a:lnTo>
                  <a:pt x="34912" y="32080"/>
                </a:lnTo>
                <a:lnTo>
                  <a:pt x="35331" y="31775"/>
                </a:lnTo>
                <a:close/>
              </a:path>
              <a:path w="123825" h="106679">
                <a:moveTo>
                  <a:pt x="35788" y="30213"/>
                </a:moveTo>
                <a:lnTo>
                  <a:pt x="35572" y="29464"/>
                </a:lnTo>
                <a:lnTo>
                  <a:pt x="35356" y="29794"/>
                </a:lnTo>
                <a:lnTo>
                  <a:pt x="35153" y="30213"/>
                </a:lnTo>
                <a:lnTo>
                  <a:pt x="34874" y="31203"/>
                </a:lnTo>
                <a:lnTo>
                  <a:pt x="34785" y="31572"/>
                </a:lnTo>
                <a:lnTo>
                  <a:pt x="35102" y="31686"/>
                </a:lnTo>
                <a:lnTo>
                  <a:pt x="35788" y="30213"/>
                </a:lnTo>
                <a:close/>
              </a:path>
              <a:path w="123825" h="106679">
                <a:moveTo>
                  <a:pt x="36093" y="31203"/>
                </a:moveTo>
                <a:lnTo>
                  <a:pt x="35331" y="31775"/>
                </a:lnTo>
                <a:lnTo>
                  <a:pt x="36004" y="32029"/>
                </a:lnTo>
                <a:lnTo>
                  <a:pt x="36093" y="31203"/>
                </a:lnTo>
                <a:close/>
              </a:path>
              <a:path w="123825" h="106679">
                <a:moveTo>
                  <a:pt x="37680" y="64274"/>
                </a:moveTo>
                <a:lnTo>
                  <a:pt x="37490" y="62242"/>
                </a:lnTo>
                <a:lnTo>
                  <a:pt x="37160" y="62903"/>
                </a:lnTo>
                <a:lnTo>
                  <a:pt x="37680" y="64274"/>
                </a:lnTo>
                <a:close/>
              </a:path>
              <a:path w="123825" h="106679">
                <a:moveTo>
                  <a:pt x="45618" y="58026"/>
                </a:moveTo>
                <a:lnTo>
                  <a:pt x="45453" y="58089"/>
                </a:lnTo>
                <a:lnTo>
                  <a:pt x="45427" y="58267"/>
                </a:lnTo>
                <a:lnTo>
                  <a:pt x="45440" y="58483"/>
                </a:lnTo>
                <a:lnTo>
                  <a:pt x="45605" y="58305"/>
                </a:lnTo>
                <a:lnTo>
                  <a:pt x="45618" y="58026"/>
                </a:lnTo>
                <a:close/>
              </a:path>
              <a:path w="123825" h="106679">
                <a:moveTo>
                  <a:pt x="46050" y="59601"/>
                </a:moveTo>
                <a:lnTo>
                  <a:pt x="45783" y="59372"/>
                </a:lnTo>
                <a:lnTo>
                  <a:pt x="45491" y="58864"/>
                </a:lnTo>
                <a:lnTo>
                  <a:pt x="45440" y="58483"/>
                </a:lnTo>
                <a:lnTo>
                  <a:pt x="44932" y="58813"/>
                </a:lnTo>
                <a:lnTo>
                  <a:pt x="43446" y="56616"/>
                </a:lnTo>
                <a:lnTo>
                  <a:pt x="43776" y="59232"/>
                </a:lnTo>
                <a:lnTo>
                  <a:pt x="44081" y="58877"/>
                </a:lnTo>
                <a:lnTo>
                  <a:pt x="45148" y="59461"/>
                </a:lnTo>
                <a:lnTo>
                  <a:pt x="46050" y="59601"/>
                </a:lnTo>
                <a:close/>
              </a:path>
              <a:path w="123825" h="106679">
                <a:moveTo>
                  <a:pt x="54495" y="63373"/>
                </a:moveTo>
                <a:lnTo>
                  <a:pt x="53873" y="62801"/>
                </a:lnTo>
                <a:lnTo>
                  <a:pt x="54432" y="63893"/>
                </a:lnTo>
                <a:lnTo>
                  <a:pt x="54495" y="63373"/>
                </a:lnTo>
                <a:close/>
              </a:path>
              <a:path w="123825" h="106679">
                <a:moveTo>
                  <a:pt x="55067" y="84201"/>
                </a:moveTo>
                <a:lnTo>
                  <a:pt x="54825" y="83985"/>
                </a:lnTo>
                <a:lnTo>
                  <a:pt x="54800" y="84239"/>
                </a:lnTo>
                <a:lnTo>
                  <a:pt x="55067" y="84201"/>
                </a:lnTo>
                <a:close/>
              </a:path>
              <a:path w="123825" h="106679">
                <a:moveTo>
                  <a:pt x="55308" y="80391"/>
                </a:moveTo>
                <a:lnTo>
                  <a:pt x="53467" y="80860"/>
                </a:lnTo>
                <a:lnTo>
                  <a:pt x="54102" y="83273"/>
                </a:lnTo>
                <a:lnTo>
                  <a:pt x="54825" y="83985"/>
                </a:lnTo>
                <a:lnTo>
                  <a:pt x="55308" y="80391"/>
                </a:lnTo>
                <a:close/>
              </a:path>
              <a:path w="123825" h="106679">
                <a:moveTo>
                  <a:pt x="55410" y="65989"/>
                </a:moveTo>
                <a:lnTo>
                  <a:pt x="55372" y="65722"/>
                </a:lnTo>
                <a:lnTo>
                  <a:pt x="55041" y="65087"/>
                </a:lnTo>
                <a:lnTo>
                  <a:pt x="54838" y="64693"/>
                </a:lnTo>
                <a:lnTo>
                  <a:pt x="54432" y="63893"/>
                </a:lnTo>
                <a:lnTo>
                  <a:pt x="54330" y="64693"/>
                </a:lnTo>
                <a:lnTo>
                  <a:pt x="54292" y="65405"/>
                </a:lnTo>
                <a:lnTo>
                  <a:pt x="55410" y="65989"/>
                </a:lnTo>
                <a:close/>
              </a:path>
              <a:path w="123825" h="106679">
                <a:moveTo>
                  <a:pt x="55460" y="66294"/>
                </a:moveTo>
                <a:lnTo>
                  <a:pt x="55422" y="66090"/>
                </a:lnTo>
                <a:lnTo>
                  <a:pt x="55460" y="66294"/>
                </a:lnTo>
                <a:close/>
              </a:path>
              <a:path w="123825" h="106679">
                <a:moveTo>
                  <a:pt x="55460" y="64477"/>
                </a:moveTo>
                <a:lnTo>
                  <a:pt x="55003" y="64998"/>
                </a:lnTo>
                <a:lnTo>
                  <a:pt x="55346" y="65265"/>
                </a:lnTo>
                <a:lnTo>
                  <a:pt x="55460" y="64477"/>
                </a:lnTo>
                <a:close/>
              </a:path>
              <a:path w="123825" h="106679">
                <a:moveTo>
                  <a:pt x="55511" y="66040"/>
                </a:moveTo>
                <a:lnTo>
                  <a:pt x="55460" y="65900"/>
                </a:lnTo>
                <a:lnTo>
                  <a:pt x="55384" y="65735"/>
                </a:lnTo>
                <a:lnTo>
                  <a:pt x="55511" y="66040"/>
                </a:lnTo>
                <a:close/>
              </a:path>
              <a:path w="123825" h="106679">
                <a:moveTo>
                  <a:pt x="56273" y="65824"/>
                </a:moveTo>
                <a:lnTo>
                  <a:pt x="56108" y="65722"/>
                </a:lnTo>
                <a:lnTo>
                  <a:pt x="55346" y="65265"/>
                </a:lnTo>
                <a:lnTo>
                  <a:pt x="55460" y="65900"/>
                </a:lnTo>
                <a:lnTo>
                  <a:pt x="55524" y="66027"/>
                </a:lnTo>
                <a:lnTo>
                  <a:pt x="55930" y="65722"/>
                </a:lnTo>
                <a:lnTo>
                  <a:pt x="56273" y="65824"/>
                </a:lnTo>
                <a:close/>
              </a:path>
              <a:path w="123825" h="106679">
                <a:moveTo>
                  <a:pt x="56349" y="85864"/>
                </a:moveTo>
                <a:lnTo>
                  <a:pt x="55499" y="85496"/>
                </a:lnTo>
                <a:lnTo>
                  <a:pt x="56134" y="87058"/>
                </a:lnTo>
                <a:lnTo>
                  <a:pt x="56349" y="85864"/>
                </a:lnTo>
                <a:close/>
              </a:path>
              <a:path w="123825" h="106679">
                <a:moveTo>
                  <a:pt x="56629" y="88277"/>
                </a:moveTo>
                <a:lnTo>
                  <a:pt x="56134" y="87058"/>
                </a:lnTo>
                <a:lnTo>
                  <a:pt x="55968" y="87947"/>
                </a:lnTo>
                <a:lnTo>
                  <a:pt x="56616" y="88328"/>
                </a:lnTo>
                <a:close/>
              </a:path>
              <a:path w="123825" h="106679">
                <a:moveTo>
                  <a:pt x="56984" y="67665"/>
                </a:moveTo>
                <a:lnTo>
                  <a:pt x="55460" y="66306"/>
                </a:lnTo>
                <a:lnTo>
                  <a:pt x="55613" y="67132"/>
                </a:lnTo>
                <a:lnTo>
                  <a:pt x="56007" y="67856"/>
                </a:lnTo>
                <a:lnTo>
                  <a:pt x="56743" y="67779"/>
                </a:lnTo>
                <a:lnTo>
                  <a:pt x="56984" y="67665"/>
                </a:lnTo>
                <a:close/>
              </a:path>
              <a:path w="123825" h="106679">
                <a:moveTo>
                  <a:pt x="57099" y="62598"/>
                </a:moveTo>
                <a:lnTo>
                  <a:pt x="54660" y="62217"/>
                </a:lnTo>
                <a:lnTo>
                  <a:pt x="54940" y="61849"/>
                </a:lnTo>
                <a:lnTo>
                  <a:pt x="55638" y="61785"/>
                </a:lnTo>
                <a:lnTo>
                  <a:pt x="55537" y="60845"/>
                </a:lnTo>
                <a:lnTo>
                  <a:pt x="54216" y="60439"/>
                </a:lnTo>
                <a:lnTo>
                  <a:pt x="53822" y="60121"/>
                </a:lnTo>
                <a:lnTo>
                  <a:pt x="53530" y="59270"/>
                </a:lnTo>
                <a:lnTo>
                  <a:pt x="53022" y="57797"/>
                </a:lnTo>
                <a:lnTo>
                  <a:pt x="52539" y="56781"/>
                </a:lnTo>
                <a:lnTo>
                  <a:pt x="53162" y="57010"/>
                </a:lnTo>
                <a:lnTo>
                  <a:pt x="54597" y="59550"/>
                </a:lnTo>
                <a:lnTo>
                  <a:pt x="54305" y="57378"/>
                </a:lnTo>
                <a:lnTo>
                  <a:pt x="54127" y="56845"/>
                </a:lnTo>
                <a:lnTo>
                  <a:pt x="53835" y="56045"/>
                </a:lnTo>
                <a:lnTo>
                  <a:pt x="52997" y="56845"/>
                </a:lnTo>
                <a:lnTo>
                  <a:pt x="52730" y="55892"/>
                </a:lnTo>
                <a:lnTo>
                  <a:pt x="52679" y="55689"/>
                </a:lnTo>
                <a:lnTo>
                  <a:pt x="52590" y="55359"/>
                </a:lnTo>
                <a:lnTo>
                  <a:pt x="53390" y="54825"/>
                </a:lnTo>
                <a:lnTo>
                  <a:pt x="53505" y="53898"/>
                </a:lnTo>
                <a:lnTo>
                  <a:pt x="53581" y="53263"/>
                </a:lnTo>
                <a:lnTo>
                  <a:pt x="53670" y="52412"/>
                </a:lnTo>
                <a:lnTo>
                  <a:pt x="50761" y="53263"/>
                </a:lnTo>
                <a:lnTo>
                  <a:pt x="51574" y="52031"/>
                </a:lnTo>
                <a:lnTo>
                  <a:pt x="52158" y="51168"/>
                </a:lnTo>
                <a:lnTo>
                  <a:pt x="51396" y="49847"/>
                </a:lnTo>
                <a:lnTo>
                  <a:pt x="50876" y="48933"/>
                </a:lnTo>
                <a:lnTo>
                  <a:pt x="50177" y="47205"/>
                </a:lnTo>
                <a:lnTo>
                  <a:pt x="49961" y="46672"/>
                </a:lnTo>
                <a:lnTo>
                  <a:pt x="48514" y="46901"/>
                </a:lnTo>
                <a:lnTo>
                  <a:pt x="48298" y="47599"/>
                </a:lnTo>
                <a:lnTo>
                  <a:pt x="48729" y="47688"/>
                </a:lnTo>
                <a:lnTo>
                  <a:pt x="48882" y="47205"/>
                </a:lnTo>
                <a:lnTo>
                  <a:pt x="49237" y="47536"/>
                </a:lnTo>
                <a:lnTo>
                  <a:pt x="49987" y="48780"/>
                </a:lnTo>
                <a:lnTo>
                  <a:pt x="49022" y="49123"/>
                </a:lnTo>
                <a:lnTo>
                  <a:pt x="48818" y="49847"/>
                </a:lnTo>
                <a:lnTo>
                  <a:pt x="48679" y="49123"/>
                </a:lnTo>
                <a:lnTo>
                  <a:pt x="48577" y="48780"/>
                </a:lnTo>
                <a:lnTo>
                  <a:pt x="47993" y="48552"/>
                </a:lnTo>
                <a:lnTo>
                  <a:pt x="47599" y="47599"/>
                </a:lnTo>
                <a:lnTo>
                  <a:pt x="48895" y="52031"/>
                </a:lnTo>
                <a:lnTo>
                  <a:pt x="47320" y="50990"/>
                </a:lnTo>
                <a:lnTo>
                  <a:pt x="48501" y="55003"/>
                </a:lnTo>
                <a:lnTo>
                  <a:pt x="48983" y="53898"/>
                </a:lnTo>
                <a:lnTo>
                  <a:pt x="51117" y="55689"/>
                </a:lnTo>
                <a:lnTo>
                  <a:pt x="48247" y="55105"/>
                </a:lnTo>
                <a:lnTo>
                  <a:pt x="49364" y="57797"/>
                </a:lnTo>
                <a:lnTo>
                  <a:pt x="49949" y="55892"/>
                </a:lnTo>
                <a:lnTo>
                  <a:pt x="50698" y="57277"/>
                </a:lnTo>
                <a:lnTo>
                  <a:pt x="51854" y="59220"/>
                </a:lnTo>
                <a:lnTo>
                  <a:pt x="51244" y="58839"/>
                </a:lnTo>
                <a:lnTo>
                  <a:pt x="50203" y="58191"/>
                </a:lnTo>
                <a:lnTo>
                  <a:pt x="50482" y="59296"/>
                </a:lnTo>
                <a:lnTo>
                  <a:pt x="51015" y="58839"/>
                </a:lnTo>
                <a:lnTo>
                  <a:pt x="51435" y="59169"/>
                </a:lnTo>
                <a:lnTo>
                  <a:pt x="51142" y="59524"/>
                </a:lnTo>
                <a:lnTo>
                  <a:pt x="51104" y="59778"/>
                </a:lnTo>
                <a:lnTo>
                  <a:pt x="52336" y="59270"/>
                </a:lnTo>
                <a:lnTo>
                  <a:pt x="53289" y="61785"/>
                </a:lnTo>
                <a:lnTo>
                  <a:pt x="54546" y="63004"/>
                </a:lnTo>
                <a:lnTo>
                  <a:pt x="54495" y="63373"/>
                </a:lnTo>
                <a:lnTo>
                  <a:pt x="55524" y="64300"/>
                </a:lnTo>
                <a:lnTo>
                  <a:pt x="55460" y="64477"/>
                </a:lnTo>
                <a:lnTo>
                  <a:pt x="57099" y="62598"/>
                </a:lnTo>
                <a:close/>
              </a:path>
              <a:path w="123825" h="106679">
                <a:moveTo>
                  <a:pt x="57124" y="66332"/>
                </a:moveTo>
                <a:lnTo>
                  <a:pt x="56540" y="65900"/>
                </a:lnTo>
                <a:lnTo>
                  <a:pt x="56273" y="65824"/>
                </a:lnTo>
                <a:lnTo>
                  <a:pt x="57124" y="66332"/>
                </a:lnTo>
                <a:close/>
              </a:path>
              <a:path w="123825" h="106679">
                <a:moveTo>
                  <a:pt x="57327" y="59588"/>
                </a:moveTo>
                <a:lnTo>
                  <a:pt x="56388" y="59753"/>
                </a:lnTo>
                <a:lnTo>
                  <a:pt x="56083" y="57480"/>
                </a:lnTo>
                <a:lnTo>
                  <a:pt x="55943" y="59702"/>
                </a:lnTo>
                <a:lnTo>
                  <a:pt x="57035" y="59956"/>
                </a:lnTo>
                <a:lnTo>
                  <a:pt x="56197" y="61048"/>
                </a:lnTo>
                <a:lnTo>
                  <a:pt x="56743" y="62026"/>
                </a:lnTo>
                <a:lnTo>
                  <a:pt x="57327" y="59588"/>
                </a:lnTo>
                <a:close/>
              </a:path>
              <a:path w="123825" h="106679">
                <a:moveTo>
                  <a:pt x="59016" y="91414"/>
                </a:moveTo>
                <a:lnTo>
                  <a:pt x="58750" y="91338"/>
                </a:lnTo>
                <a:lnTo>
                  <a:pt x="58547" y="91249"/>
                </a:lnTo>
                <a:lnTo>
                  <a:pt x="58775" y="91859"/>
                </a:lnTo>
                <a:lnTo>
                  <a:pt x="58915" y="91706"/>
                </a:lnTo>
                <a:lnTo>
                  <a:pt x="58966" y="91554"/>
                </a:lnTo>
                <a:lnTo>
                  <a:pt x="59016" y="91414"/>
                </a:lnTo>
                <a:close/>
              </a:path>
              <a:path w="123825" h="106679">
                <a:moveTo>
                  <a:pt x="66128" y="99618"/>
                </a:moveTo>
                <a:lnTo>
                  <a:pt x="65455" y="97574"/>
                </a:lnTo>
                <a:lnTo>
                  <a:pt x="64528" y="95161"/>
                </a:lnTo>
                <a:lnTo>
                  <a:pt x="62814" y="93065"/>
                </a:lnTo>
                <a:lnTo>
                  <a:pt x="64668" y="93497"/>
                </a:lnTo>
                <a:lnTo>
                  <a:pt x="64071" y="93065"/>
                </a:lnTo>
                <a:lnTo>
                  <a:pt x="63881" y="92913"/>
                </a:lnTo>
                <a:lnTo>
                  <a:pt x="63830" y="91960"/>
                </a:lnTo>
                <a:lnTo>
                  <a:pt x="63957" y="91401"/>
                </a:lnTo>
                <a:lnTo>
                  <a:pt x="64160" y="90754"/>
                </a:lnTo>
                <a:lnTo>
                  <a:pt x="64338" y="89954"/>
                </a:lnTo>
                <a:lnTo>
                  <a:pt x="64516" y="89344"/>
                </a:lnTo>
                <a:lnTo>
                  <a:pt x="62801" y="88480"/>
                </a:lnTo>
                <a:lnTo>
                  <a:pt x="62636" y="88353"/>
                </a:lnTo>
                <a:lnTo>
                  <a:pt x="60998" y="87083"/>
                </a:lnTo>
                <a:lnTo>
                  <a:pt x="59499" y="83985"/>
                </a:lnTo>
                <a:lnTo>
                  <a:pt x="59410" y="82372"/>
                </a:lnTo>
                <a:lnTo>
                  <a:pt x="58267" y="82232"/>
                </a:lnTo>
                <a:lnTo>
                  <a:pt x="58077" y="79654"/>
                </a:lnTo>
                <a:lnTo>
                  <a:pt x="56502" y="79197"/>
                </a:lnTo>
                <a:lnTo>
                  <a:pt x="54927" y="78155"/>
                </a:lnTo>
                <a:lnTo>
                  <a:pt x="55118" y="77736"/>
                </a:lnTo>
                <a:lnTo>
                  <a:pt x="55435" y="77076"/>
                </a:lnTo>
                <a:lnTo>
                  <a:pt x="54317" y="76060"/>
                </a:lnTo>
                <a:lnTo>
                  <a:pt x="54711" y="77736"/>
                </a:lnTo>
                <a:lnTo>
                  <a:pt x="54025" y="77558"/>
                </a:lnTo>
                <a:lnTo>
                  <a:pt x="55676" y="79197"/>
                </a:lnTo>
                <a:lnTo>
                  <a:pt x="55626" y="80860"/>
                </a:lnTo>
                <a:lnTo>
                  <a:pt x="55676" y="82232"/>
                </a:lnTo>
                <a:lnTo>
                  <a:pt x="56654" y="83985"/>
                </a:lnTo>
                <a:lnTo>
                  <a:pt x="55067" y="84201"/>
                </a:lnTo>
                <a:lnTo>
                  <a:pt x="56400" y="85496"/>
                </a:lnTo>
                <a:lnTo>
                  <a:pt x="56349" y="85864"/>
                </a:lnTo>
                <a:lnTo>
                  <a:pt x="57340" y="86296"/>
                </a:lnTo>
                <a:lnTo>
                  <a:pt x="56743" y="87947"/>
                </a:lnTo>
                <a:lnTo>
                  <a:pt x="56667" y="88353"/>
                </a:lnTo>
                <a:lnTo>
                  <a:pt x="56515" y="88595"/>
                </a:lnTo>
                <a:lnTo>
                  <a:pt x="59651" y="89865"/>
                </a:lnTo>
                <a:lnTo>
                  <a:pt x="59029" y="91401"/>
                </a:lnTo>
                <a:lnTo>
                  <a:pt x="59677" y="91567"/>
                </a:lnTo>
                <a:lnTo>
                  <a:pt x="59664" y="90754"/>
                </a:lnTo>
                <a:lnTo>
                  <a:pt x="60439" y="92913"/>
                </a:lnTo>
                <a:lnTo>
                  <a:pt x="61455" y="91960"/>
                </a:lnTo>
                <a:lnTo>
                  <a:pt x="62445" y="94107"/>
                </a:lnTo>
                <a:lnTo>
                  <a:pt x="61683" y="94437"/>
                </a:lnTo>
                <a:lnTo>
                  <a:pt x="61861" y="95313"/>
                </a:lnTo>
                <a:lnTo>
                  <a:pt x="62750" y="97459"/>
                </a:lnTo>
                <a:lnTo>
                  <a:pt x="63500" y="98894"/>
                </a:lnTo>
                <a:lnTo>
                  <a:pt x="63601" y="99618"/>
                </a:lnTo>
                <a:lnTo>
                  <a:pt x="64871" y="99618"/>
                </a:lnTo>
                <a:lnTo>
                  <a:pt x="66128" y="99618"/>
                </a:lnTo>
                <a:close/>
              </a:path>
              <a:path w="123825" h="106679">
                <a:moveTo>
                  <a:pt x="66382" y="86448"/>
                </a:moveTo>
                <a:lnTo>
                  <a:pt x="66179" y="85064"/>
                </a:lnTo>
                <a:lnTo>
                  <a:pt x="66179" y="85572"/>
                </a:lnTo>
                <a:lnTo>
                  <a:pt x="65519" y="84975"/>
                </a:lnTo>
                <a:lnTo>
                  <a:pt x="65062" y="85013"/>
                </a:lnTo>
                <a:lnTo>
                  <a:pt x="65049" y="85775"/>
                </a:lnTo>
                <a:lnTo>
                  <a:pt x="65506" y="85496"/>
                </a:lnTo>
                <a:lnTo>
                  <a:pt x="66382" y="86448"/>
                </a:lnTo>
                <a:close/>
              </a:path>
              <a:path w="123825" h="106679">
                <a:moveTo>
                  <a:pt x="69710" y="106476"/>
                </a:moveTo>
                <a:lnTo>
                  <a:pt x="66205" y="99847"/>
                </a:lnTo>
                <a:lnTo>
                  <a:pt x="64985" y="99847"/>
                </a:lnTo>
                <a:lnTo>
                  <a:pt x="65582" y="100990"/>
                </a:lnTo>
                <a:lnTo>
                  <a:pt x="67119" y="104241"/>
                </a:lnTo>
                <a:lnTo>
                  <a:pt x="68211" y="105930"/>
                </a:lnTo>
                <a:lnTo>
                  <a:pt x="69710" y="106476"/>
                </a:lnTo>
                <a:close/>
              </a:path>
              <a:path w="123825" h="106679">
                <a:moveTo>
                  <a:pt x="85407" y="80060"/>
                </a:moveTo>
                <a:lnTo>
                  <a:pt x="84620" y="78854"/>
                </a:lnTo>
                <a:lnTo>
                  <a:pt x="85178" y="79984"/>
                </a:lnTo>
                <a:lnTo>
                  <a:pt x="85407" y="80060"/>
                </a:lnTo>
                <a:close/>
              </a:path>
              <a:path w="123825" h="106679">
                <a:moveTo>
                  <a:pt x="86131" y="72707"/>
                </a:moveTo>
                <a:lnTo>
                  <a:pt x="85826" y="69253"/>
                </a:lnTo>
                <a:lnTo>
                  <a:pt x="85750" y="69951"/>
                </a:lnTo>
                <a:lnTo>
                  <a:pt x="83108" y="70408"/>
                </a:lnTo>
                <a:lnTo>
                  <a:pt x="85305" y="72377"/>
                </a:lnTo>
                <a:lnTo>
                  <a:pt x="86131" y="72707"/>
                </a:lnTo>
                <a:close/>
              </a:path>
              <a:path w="123825" h="106679">
                <a:moveTo>
                  <a:pt x="87820" y="75336"/>
                </a:moveTo>
                <a:lnTo>
                  <a:pt x="86715" y="75666"/>
                </a:lnTo>
                <a:lnTo>
                  <a:pt x="87452" y="75780"/>
                </a:lnTo>
                <a:lnTo>
                  <a:pt x="87591" y="75514"/>
                </a:lnTo>
                <a:lnTo>
                  <a:pt x="87820" y="75336"/>
                </a:lnTo>
                <a:close/>
              </a:path>
              <a:path w="123825" h="106679">
                <a:moveTo>
                  <a:pt x="88201" y="75222"/>
                </a:moveTo>
                <a:lnTo>
                  <a:pt x="88074" y="75133"/>
                </a:lnTo>
                <a:lnTo>
                  <a:pt x="87820" y="75336"/>
                </a:lnTo>
                <a:lnTo>
                  <a:pt x="88201" y="75222"/>
                </a:lnTo>
                <a:close/>
              </a:path>
              <a:path w="123825" h="106679">
                <a:moveTo>
                  <a:pt x="88734" y="74599"/>
                </a:moveTo>
                <a:lnTo>
                  <a:pt x="87833" y="74942"/>
                </a:lnTo>
                <a:lnTo>
                  <a:pt x="88074" y="75133"/>
                </a:lnTo>
                <a:lnTo>
                  <a:pt x="88734" y="74599"/>
                </a:lnTo>
                <a:close/>
              </a:path>
              <a:path w="123825" h="106679">
                <a:moveTo>
                  <a:pt x="89763" y="74853"/>
                </a:moveTo>
                <a:lnTo>
                  <a:pt x="89547" y="74447"/>
                </a:lnTo>
                <a:lnTo>
                  <a:pt x="89471" y="74193"/>
                </a:lnTo>
                <a:lnTo>
                  <a:pt x="89458" y="73787"/>
                </a:lnTo>
                <a:lnTo>
                  <a:pt x="89179" y="74079"/>
                </a:lnTo>
                <a:lnTo>
                  <a:pt x="88976" y="73787"/>
                </a:lnTo>
                <a:lnTo>
                  <a:pt x="88531" y="73799"/>
                </a:lnTo>
                <a:lnTo>
                  <a:pt x="89141" y="74955"/>
                </a:lnTo>
                <a:lnTo>
                  <a:pt x="89763" y="74853"/>
                </a:lnTo>
                <a:close/>
              </a:path>
              <a:path w="123825" h="106679">
                <a:moveTo>
                  <a:pt x="91160" y="67818"/>
                </a:moveTo>
                <a:lnTo>
                  <a:pt x="90627" y="66916"/>
                </a:lnTo>
                <a:lnTo>
                  <a:pt x="91147" y="67970"/>
                </a:lnTo>
                <a:lnTo>
                  <a:pt x="91160" y="67818"/>
                </a:lnTo>
                <a:close/>
              </a:path>
              <a:path w="123825" h="106679">
                <a:moveTo>
                  <a:pt x="91528" y="75780"/>
                </a:moveTo>
                <a:lnTo>
                  <a:pt x="90932" y="74803"/>
                </a:lnTo>
                <a:lnTo>
                  <a:pt x="90487" y="76212"/>
                </a:lnTo>
                <a:lnTo>
                  <a:pt x="91528" y="75780"/>
                </a:lnTo>
                <a:close/>
              </a:path>
              <a:path w="123825" h="106679">
                <a:moveTo>
                  <a:pt x="91795" y="76149"/>
                </a:moveTo>
                <a:lnTo>
                  <a:pt x="91465" y="75501"/>
                </a:lnTo>
                <a:lnTo>
                  <a:pt x="90919" y="74168"/>
                </a:lnTo>
                <a:lnTo>
                  <a:pt x="91490" y="75666"/>
                </a:lnTo>
                <a:lnTo>
                  <a:pt x="91795" y="76149"/>
                </a:lnTo>
                <a:close/>
              </a:path>
              <a:path w="123825" h="106679">
                <a:moveTo>
                  <a:pt x="91935" y="80721"/>
                </a:moveTo>
                <a:lnTo>
                  <a:pt x="91719" y="80225"/>
                </a:lnTo>
                <a:lnTo>
                  <a:pt x="91249" y="79133"/>
                </a:lnTo>
                <a:lnTo>
                  <a:pt x="91071" y="80225"/>
                </a:lnTo>
                <a:lnTo>
                  <a:pt x="90601" y="79171"/>
                </a:lnTo>
                <a:lnTo>
                  <a:pt x="89509" y="78828"/>
                </a:lnTo>
                <a:lnTo>
                  <a:pt x="89446" y="77228"/>
                </a:lnTo>
                <a:lnTo>
                  <a:pt x="90297" y="76809"/>
                </a:lnTo>
                <a:lnTo>
                  <a:pt x="90487" y="76212"/>
                </a:lnTo>
                <a:lnTo>
                  <a:pt x="89471" y="76631"/>
                </a:lnTo>
                <a:lnTo>
                  <a:pt x="88620" y="77241"/>
                </a:lnTo>
                <a:lnTo>
                  <a:pt x="90462" y="80962"/>
                </a:lnTo>
                <a:lnTo>
                  <a:pt x="90449" y="80733"/>
                </a:lnTo>
                <a:lnTo>
                  <a:pt x="91935" y="80721"/>
                </a:lnTo>
                <a:close/>
              </a:path>
              <a:path w="123825" h="106679">
                <a:moveTo>
                  <a:pt x="92481" y="77470"/>
                </a:moveTo>
                <a:lnTo>
                  <a:pt x="91186" y="77533"/>
                </a:lnTo>
                <a:lnTo>
                  <a:pt x="90982" y="77927"/>
                </a:lnTo>
                <a:lnTo>
                  <a:pt x="91668" y="78816"/>
                </a:lnTo>
                <a:lnTo>
                  <a:pt x="91427" y="78270"/>
                </a:lnTo>
                <a:lnTo>
                  <a:pt x="92481" y="77470"/>
                </a:lnTo>
                <a:close/>
              </a:path>
              <a:path w="123825" h="106679">
                <a:moveTo>
                  <a:pt x="92913" y="68910"/>
                </a:moveTo>
                <a:lnTo>
                  <a:pt x="91922" y="69062"/>
                </a:lnTo>
                <a:lnTo>
                  <a:pt x="91998" y="68668"/>
                </a:lnTo>
                <a:lnTo>
                  <a:pt x="92075" y="68199"/>
                </a:lnTo>
                <a:lnTo>
                  <a:pt x="91605" y="68427"/>
                </a:lnTo>
                <a:lnTo>
                  <a:pt x="91490" y="68668"/>
                </a:lnTo>
                <a:lnTo>
                  <a:pt x="91147" y="67970"/>
                </a:lnTo>
                <a:lnTo>
                  <a:pt x="91008" y="69202"/>
                </a:lnTo>
                <a:lnTo>
                  <a:pt x="91948" y="69951"/>
                </a:lnTo>
                <a:lnTo>
                  <a:pt x="92773" y="69062"/>
                </a:lnTo>
                <a:lnTo>
                  <a:pt x="92913" y="68910"/>
                </a:lnTo>
                <a:close/>
              </a:path>
              <a:path w="123825" h="106679">
                <a:moveTo>
                  <a:pt x="94030" y="83362"/>
                </a:moveTo>
                <a:lnTo>
                  <a:pt x="92697" y="83502"/>
                </a:lnTo>
                <a:lnTo>
                  <a:pt x="93675" y="84162"/>
                </a:lnTo>
                <a:lnTo>
                  <a:pt x="94030" y="83362"/>
                </a:lnTo>
                <a:close/>
              </a:path>
              <a:path w="123825" h="106679">
                <a:moveTo>
                  <a:pt x="94996" y="75057"/>
                </a:moveTo>
                <a:lnTo>
                  <a:pt x="94780" y="74320"/>
                </a:lnTo>
                <a:lnTo>
                  <a:pt x="94132" y="74358"/>
                </a:lnTo>
                <a:lnTo>
                  <a:pt x="94996" y="75057"/>
                </a:lnTo>
                <a:close/>
              </a:path>
              <a:path w="123825" h="106679">
                <a:moveTo>
                  <a:pt x="96253" y="73418"/>
                </a:moveTo>
                <a:lnTo>
                  <a:pt x="96050" y="73571"/>
                </a:lnTo>
                <a:lnTo>
                  <a:pt x="95834" y="73964"/>
                </a:lnTo>
                <a:lnTo>
                  <a:pt x="95415" y="73621"/>
                </a:lnTo>
                <a:lnTo>
                  <a:pt x="95834" y="74180"/>
                </a:lnTo>
                <a:lnTo>
                  <a:pt x="95643" y="74790"/>
                </a:lnTo>
                <a:lnTo>
                  <a:pt x="95643" y="75234"/>
                </a:lnTo>
                <a:lnTo>
                  <a:pt x="96253" y="73418"/>
                </a:lnTo>
                <a:close/>
              </a:path>
              <a:path w="123825" h="106679">
                <a:moveTo>
                  <a:pt x="98679" y="83756"/>
                </a:moveTo>
                <a:lnTo>
                  <a:pt x="98437" y="82486"/>
                </a:lnTo>
                <a:lnTo>
                  <a:pt x="97320" y="81699"/>
                </a:lnTo>
                <a:lnTo>
                  <a:pt x="96291" y="80848"/>
                </a:lnTo>
                <a:lnTo>
                  <a:pt x="95313" y="79971"/>
                </a:lnTo>
                <a:lnTo>
                  <a:pt x="94551" y="78955"/>
                </a:lnTo>
                <a:lnTo>
                  <a:pt x="94830" y="77470"/>
                </a:lnTo>
                <a:lnTo>
                  <a:pt x="93510" y="75069"/>
                </a:lnTo>
                <a:lnTo>
                  <a:pt x="92684" y="77292"/>
                </a:lnTo>
                <a:lnTo>
                  <a:pt x="92506" y="78371"/>
                </a:lnTo>
                <a:lnTo>
                  <a:pt x="93383" y="78854"/>
                </a:lnTo>
                <a:lnTo>
                  <a:pt x="94475" y="80784"/>
                </a:lnTo>
                <a:lnTo>
                  <a:pt x="94881" y="79971"/>
                </a:lnTo>
                <a:lnTo>
                  <a:pt x="95796" y="82537"/>
                </a:lnTo>
                <a:lnTo>
                  <a:pt x="93891" y="81749"/>
                </a:lnTo>
                <a:lnTo>
                  <a:pt x="94754" y="83972"/>
                </a:lnTo>
                <a:lnTo>
                  <a:pt x="95719" y="82651"/>
                </a:lnTo>
                <a:lnTo>
                  <a:pt x="97421" y="84137"/>
                </a:lnTo>
                <a:lnTo>
                  <a:pt x="96824" y="82677"/>
                </a:lnTo>
                <a:lnTo>
                  <a:pt x="98018" y="83604"/>
                </a:lnTo>
                <a:lnTo>
                  <a:pt x="98679" y="83756"/>
                </a:lnTo>
                <a:close/>
              </a:path>
              <a:path w="123825" h="106679">
                <a:moveTo>
                  <a:pt x="99428" y="86283"/>
                </a:moveTo>
                <a:lnTo>
                  <a:pt x="99237" y="86436"/>
                </a:lnTo>
                <a:lnTo>
                  <a:pt x="99428" y="86283"/>
                </a:lnTo>
                <a:close/>
              </a:path>
              <a:path w="123825" h="106679">
                <a:moveTo>
                  <a:pt x="100025" y="85940"/>
                </a:moveTo>
                <a:lnTo>
                  <a:pt x="99517" y="85496"/>
                </a:lnTo>
                <a:lnTo>
                  <a:pt x="99682" y="85813"/>
                </a:lnTo>
                <a:lnTo>
                  <a:pt x="99580" y="86080"/>
                </a:lnTo>
                <a:lnTo>
                  <a:pt x="99428" y="86283"/>
                </a:lnTo>
                <a:lnTo>
                  <a:pt x="99707" y="86080"/>
                </a:lnTo>
                <a:lnTo>
                  <a:pt x="100025" y="85940"/>
                </a:lnTo>
                <a:close/>
              </a:path>
              <a:path w="123825" h="106679">
                <a:moveTo>
                  <a:pt x="101663" y="75272"/>
                </a:moveTo>
                <a:lnTo>
                  <a:pt x="100037" y="74193"/>
                </a:lnTo>
                <a:lnTo>
                  <a:pt x="101485" y="73456"/>
                </a:lnTo>
                <a:lnTo>
                  <a:pt x="100037" y="72872"/>
                </a:lnTo>
                <a:lnTo>
                  <a:pt x="98577" y="74472"/>
                </a:lnTo>
                <a:lnTo>
                  <a:pt x="100495" y="75374"/>
                </a:lnTo>
                <a:lnTo>
                  <a:pt x="99707" y="76860"/>
                </a:lnTo>
                <a:lnTo>
                  <a:pt x="101168" y="77978"/>
                </a:lnTo>
                <a:lnTo>
                  <a:pt x="101600" y="77825"/>
                </a:lnTo>
                <a:lnTo>
                  <a:pt x="101612" y="76415"/>
                </a:lnTo>
                <a:lnTo>
                  <a:pt x="100647" y="75234"/>
                </a:lnTo>
                <a:lnTo>
                  <a:pt x="101663" y="75272"/>
                </a:lnTo>
                <a:close/>
              </a:path>
              <a:path w="123825" h="106679">
                <a:moveTo>
                  <a:pt x="102311" y="79057"/>
                </a:moveTo>
                <a:lnTo>
                  <a:pt x="102082" y="78727"/>
                </a:lnTo>
                <a:lnTo>
                  <a:pt x="102184" y="78917"/>
                </a:lnTo>
                <a:lnTo>
                  <a:pt x="102311" y="79057"/>
                </a:lnTo>
                <a:close/>
              </a:path>
              <a:path w="123825" h="106679">
                <a:moveTo>
                  <a:pt x="102463" y="81711"/>
                </a:moveTo>
                <a:lnTo>
                  <a:pt x="102108" y="81381"/>
                </a:lnTo>
                <a:lnTo>
                  <a:pt x="102222" y="81711"/>
                </a:lnTo>
                <a:lnTo>
                  <a:pt x="102463" y="81711"/>
                </a:lnTo>
                <a:close/>
              </a:path>
              <a:path w="123825" h="106679">
                <a:moveTo>
                  <a:pt x="102984" y="83997"/>
                </a:moveTo>
                <a:lnTo>
                  <a:pt x="102222" y="81711"/>
                </a:lnTo>
                <a:lnTo>
                  <a:pt x="101498" y="81699"/>
                </a:lnTo>
                <a:lnTo>
                  <a:pt x="102984" y="83997"/>
                </a:lnTo>
                <a:close/>
              </a:path>
              <a:path w="123825" h="106679">
                <a:moveTo>
                  <a:pt x="104114" y="81229"/>
                </a:moveTo>
                <a:lnTo>
                  <a:pt x="103746" y="80987"/>
                </a:lnTo>
                <a:lnTo>
                  <a:pt x="103390" y="81432"/>
                </a:lnTo>
                <a:lnTo>
                  <a:pt x="103911" y="81711"/>
                </a:lnTo>
                <a:lnTo>
                  <a:pt x="104051" y="81724"/>
                </a:lnTo>
                <a:lnTo>
                  <a:pt x="104114" y="81229"/>
                </a:lnTo>
                <a:close/>
              </a:path>
              <a:path w="123825" h="106679">
                <a:moveTo>
                  <a:pt x="104152" y="80492"/>
                </a:moveTo>
                <a:lnTo>
                  <a:pt x="103619" y="79743"/>
                </a:lnTo>
                <a:lnTo>
                  <a:pt x="102781" y="79527"/>
                </a:lnTo>
                <a:lnTo>
                  <a:pt x="102349" y="79108"/>
                </a:lnTo>
                <a:lnTo>
                  <a:pt x="102806" y="79806"/>
                </a:lnTo>
                <a:lnTo>
                  <a:pt x="102425" y="80149"/>
                </a:lnTo>
                <a:lnTo>
                  <a:pt x="103746" y="80987"/>
                </a:lnTo>
                <a:lnTo>
                  <a:pt x="104152" y="80492"/>
                </a:lnTo>
                <a:close/>
              </a:path>
              <a:path w="123825" h="106679">
                <a:moveTo>
                  <a:pt x="104571" y="85648"/>
                </a:moveTo>
                <a:lnTo>
                  <a:pt x="104228" y="83807"/>
                </a:lnTo>
                <a:lnTo>
                  <a:pt x="103174" y="83820"/>
                </a:lnTo>
                <a:lnTo>
                  <a:pt x="104317" y="84950"/>
                </a:lnTo>
                <a:lnTo>
                  <a:pt x="104394" y="85623"/>
                </a:lnTo>
                <a:lnTo>
                  <a:pt x="104571" y="85648"/>
                </a:lnTo>
                <a:close/>
              </a:path>
              <a:path w="123825" h="106679">
                <a:moveTo>
                  <a:pt x="104571" y="76149"/>
                </a:moveTo>
                <a:lnTo>
                  <a:pt x="104127" y="75590"/>
                </a:lnTo>
                <a:lnTo>
                  <a:pt x="103987" y="74764"/>
                </a:lnTo>
                <a:lnTo>
                  <a:pt x="104114" y="74320"/>
                </a:lnTo>
                <a:lnTo>
                  <a:pt x="103085" y="74968"/>
                </a:lnTo>
                <a:lnTo>
                  <a:pt x="104571" y="76149"/>
                </a:lnTo>
                <a:close/>
              </a:path>
              <a:path w="123825" h="106679">
                <a:moveTo>
                  <a:pt x="104775" y="81648"/>
                </a:moveTo>
                <a:lnTo>
                  <a:pt x="104178" y="80708"/>
                </a:lnTo>
                <a:lnTo>
                  <a:pt x="104114" y="81229"/>
                </a:lnTo>
                <a:lnTo>
                  <a:pt x="104775" y="81648"/>
                </a:lnTo>
                <a:close/>
              </a:path>
              <a:path w="123825" h="106679">
                <a:moveTo>
                  <a:pt x="104902" y="81737"/>
                </a:moveTo>
                <a:lnTo>
                  <a:pt x="104775" y="81648"/>
                </a:lnTo>
                <a:lnTo>
                  <a:pt x="104902" y="81737"/>
                </a:lnTo>
                <a:close/>
              </a:path>
              <a:path w="123825" h="106679">
                <a:moveTo>
                  <a:pt x="105130" y="76606"/>
                </a:moveTo>
                <a:lnTo>
                  <a:pt x="104571" y="76149"/>
                </a:lnTo>
                <a:lnTo>
                  <a:pt x="104724" y="76339"/>
                </a:lnTo>
                <a:lnTo>
                  <a:pt x="104902" y="76504"/>
                </a:lnTo>
                <a:lnTo>
                  <a:pt x="105130" y="76606"/>
                </a:lnTo>
                <a:close/>
              </a:path>
              <a:path w="123825" h="106679">
                <a:moveTo>
                  <a:pt x="106438" y="82905"/>
                </a:moveTo>
                <a:lnTo>
                  <a:pt x="106222" y="83350"/>
                </a:lnTo>
                <a:lnTo>
                  <a:pt x="106438" y="82905"/>
                </a:lnTo>
                <a:close/>
              </a:path>
              <a:path w="123825" h="106679">
                <a:moveTo>
                  <a:pt x="107797" y="84823"/>
                </a:moveTo>
                <a:lnTo>
                  <a:pt x="107086" y="84518"/>
                </a:lnTo>
                <a:lnTo>
                  <a:pt x="106248" y="83375"/>
                </a:lnTo>
                <a:lnTo>
                  <a:pt x="105765" y="84543"/>
                </a:lnTo>
                <a:lnTo>
                  <a:pt x="105003" y="82994"/>
                </a:lnTo>
                <a:lnTo>
                  <a:pt x="105130" y="82207"/>
                </a:lnTo>
                <a:lnTo>
                  <a:pt x="104863" y="81788"/>
                </a:lnTo>
                <a:lnTo>
                  <a:pt x="104051" y="81724"/>
                </a:lnTo>
                <a:lnTo>
                  <a:pt x="102463" y="81711"/>
                </a:lnTo>
                <a:lnTo>
                  <a:pt x="104876" y="83934"/>
                </a:lnTo>
                <a:lnTo>
                  <a:pt x="104990" y="83096"/>
                </a:lnTo>
                <a:lnTo>
                  <a:pt x="105384" y="84912"/>
                </a:lnTo>
                <a:lnTo>
                  <a:pt x="105765" y="84556"/>
                </a:lnTo>
                <a:lnTo>
                  <a:pt x="107530" y="85864"/>
                </a:lnTo>
                <a:lnTo>
                  <a:pt x="107797" y="84823"/>
                </a:lnTo>
                <a:close/>
              </a:path>
              <a:path w="123825" h="106679">
                <a:moveTo>
                  <a:pt x="109486" y="83134"/>
                </a:moveTo>
                <a:lnTo>
                  <a:pt x="109461" y="82918"/>
                </a:lnTo>
                <a:lnTo>
                  <a:pt x="108788" y="82829"/>
                </a:lnTo>
                <a:lnTo>
                  <a:pt x="109486" y="83134"/>
                </a:lnTo>
                <a:close/>
              </a:path>
              <a:path w="123825" h="106679">
                <a:moveTo>
                  <a:pt x="110032" y="83845"/>
                </a:moveTo>
                <a:lnTo>
                  <a:pt x="108788" y="82829"/>
                </a:lnTo>
                <a:lnTo>
                  <a:pt x="108699" y="83667"/>
                </a:lnTo>
                <a:lnTo>
                  <a:pt x="110032" y="83845"/>
                </a:lnTo>
                <a:close/>
              </a:path>
              <a:path w="123825" h="106679">
                <a:moveTo>
                  <a:pt x="110121" y="82994"/>
                </a:moveTo>
                <a:lnTo>
                  <a:pt x="109766" y="82118"/>
                </a:lnTo>
                <a:lnTo>
                  <a:pt x="109385" y="82486"/>
                </a:lnTo>
                <a:lnTo>
                  <a:pt x="109461" y="82918"/>
                </a:lnTo>
                <a:lnTo>
                  <a:pt x="110121" y="82994"/>
                </a:lnTo>
                <a:close/>
              </a:path>
              <a:path w="123825" h="106679">
                <a:moveTo>
                  <a:pt x="111836" y="97802"/>
                </a:moveTo>
                <a:lnTo>
                  <a:pt x="109842" y="97142"/>
                </a:lnTo>
                <a:lnTo>
                  <a:pt x="109448" y="94919"/>
                </a:lnTo>
                <a:lnTo>
                  <a:pt x="109156" y="93814"/>
                </a:lnTo>
                <a:lnTo>
                  <a:pt x="109093" y="94462"/>
                </a:lnTo>
                <a:lnTo>
                  <a:pt x="108610" y="94411"/>
                </a:lnTo>
                <a:lnTo>
                  <a:pt x="107962" y="94297"/>
                </a:lnTo>
                <a:lnTo>
                  <a:pt x="108000" y="93408"/>
                </a:lnTo>
                <a:lnTo>
                  <a:pt x="107645" y="93802"/>
                </a:lnTo>
                <a:lnTo>
                  <a:pt x="106718" y="93433"/>
                </a:lnTo>
                <a:lnTo>
                  <a:pt x="107111" y="94399"/>
                </a:lnTo>
                <a:lnTo>
                  <a:pt x="108445" y="94615"/>
                </a:lnTo>
                <a:lnTo>
                  <a:pt x="108089" y="95008"/>
                </a:lnTo>
                <a:lnTo>
                  <a:pt x="107873" y="96723"/>
                </a:lnTo>
                <a:lnTo>
                  <a:pt x="108242" y="97193"/>
                </a:lnTo>
                <a:lnTo>
                  <a:pt x="108585" y="95923"/>
                </a:lnTo>
                <a:lnTo>
                  <a:pt x="109410" y="96443"/>
                </a:lnTo>
                <a:lnTo>
                  <a:pt x="109893" y="97370"/>
                </a:lnTo>
                <a:lnTo>
                  <a:pt x="109321" y="97764"/>
                </a:lnTo>
                <a:lnTo>
                  <a:pt x="110896" y="97701"/>
                </a:lnTo>
                <a:lnTo>
                  <a:pt x="111213" y="98844"/>
                </a:lnTo>
                <a:lnTo>
                  <a:pt x="111836" y="97802"/>
                </a:lnTo>
                <a:close/>
              </a:path>
              <a:path w="123825" h="106679">
                <a:moveTo>
                  <a:pt x="114998" y="85686"/>
                </a:moveTo>
                <a:lnTo>
                  <a:pt x="114922" y="85445"/>
                </a:lnTo>
                <a:lnTo>
                  <a:pt x="114554" y="85077"/>
                </a:lnTo>
                <a:lnTo>
                  <a:pt x="114998" y="85686"/>
                </a:lnTo>
                <a:close/>
              </a:path>
              <a:path w="123825" h="106679">
                <a:moveTo>
                  <a:pt x="116268" y="92494"/>
                </a:moveTo>
                <a:lnTo>
                  <a:pt x="115951" y="92354"/>
                </a:lnTo>
                <a:lnTo>
                  <a:pt x="115773" y="92113"/>
                </a:lnTo>
                <a:lnTo>
                  <a:pt x="115646" y="91821"/>
                </a:lnTo>
                <a:lnTo>
                  <a:pt x="115633" y="92036"/>
                </a:lnTo>
                <a:lnTo>
                  <a:pt x="115747" y="92265"/>
                </a:lnTo>
                <a:lnTo>
                  <a:pt x="116268" y="92494"/>
                </a:lnTo>
                <a:close/>
              </a:path>
              <a:path w="123825" h="106679">
                <a:moveTo>
                  <a:pt x="116789" y="86347"/>
                </a:moveTo>
                <a:lnTo>
                  <a:pt x="115925" y="85445"/>
                </a:lnTo>
                <a:lnTo>
                  <a:pt x="116687" y="86575"/>
                </a:lnTo>
                <a:lnTo>
                  <a:pt x="116789" y="86347"/>
                </a:lnTo>
                <a:close/>
              </a:path>
              <a:path w="123825" h="106679">
                <a:moveTo>
                  <a:pt x="117157" y="87274"/>
                </a:moveTo>
                <a:lnTo>
                  <a:pt x="116687" y="86575"/>
                </a:lnTo>
                <a:lnTo>
                  <a:pt x="116560" y="86817"/>
                </a:lnTo>
                <a:lnTo>
                  <a:pt x="116611" y="87007"/>
                </a:lnTo>
                <a:lnTo>
                  <a:pt x="117157" y="87274"/>
                </a:lnTo>
                <a:close/>
              </a:path>
              <a:path w="123825" h="106679">
                <a:moveTo>
                  <a:pt x="117792" y="95910"/>
                </a:moveTo>
                <a:lnTo>
                  <a:pt x="116217" y="94894"/>
                </a:lnTo>
                <a:lnTo>
                  <a:pt x="116789" y="96266"/>
                </a:lnTo>
                <a:lnTo>
                  <a:pt x="117792" y="95910"/>
                </a:lnTo>
                <a:close/>
              </a:path>
              <a:path w="123825" h="106679">
                <a:moveTo>
                  <a:pt x="119659" y="92024"/>
                </a:moveTo>
                <a:lnTo>
                  <a:pt x="118960" y="92697"/>
                </a:lnTo>
                <a:lnTo>
                  <a:pt x="119049" y="92138"/>
                </a:lnTo>
                <a:lnTo>
                  <a:pt x="119202" y="90970"/>
                </a:lnTo>
                <a:lnTo>
                  <a:pt x="117297" y="92138"/>
                </a:lnTo>
                <a:lnTo>
                  <a:pt x="117627" y="90944"/>
                </a:lnTo>
                <a:lnTo>
                  <a:pt x="117767" y="90436"/>
                </a:lnTo>
                <a:lnTo>
                  <a:pt x="115963" y="90309"/>
                </a:lnTo>
                <a:lnTo>
                  <a:pt x="116154" y="89255"/>
                </a:lnTo>
                <a:lnTo>
                  <a:pt x="118008" y="89598"/>
                </a:lnTo>
                <a:lnTo>
                  <a:pt x="118211" y="89255"/>
                </a:lnTo>
                <a:lnTo>
                  <a:pt x="118440" y="88900"/>
                </a:lnTo>
                <a:lnTo>
                  <a:pt x="118643" y="88569"/>
                </a:lnTo>
                <a:lnTo>
                  <a:pt x="118364" y="88201"/>
                </a:lnTo>
                <a:lnTo>
                  <a:pt x="117995" y="87680"/>
                </a:lnTo>
                <a:lnTo>
                  <a:pt x="117475" y="87426"/>
                </a:lnTo>
                <a:lnTo>
                  <a:pt x="117157" y="87274"/>
                </a:lnTo>
                <a:lnTo>
                  <a:pt x="117259" y="87426"/>
                </a:lnTo>
                <a:lnTo>
                  <a:pt x="116090" y="87134"/>
                </a:lnTo>
                <a:lnTo>
                  <a:pt x="114998" y="85686"/>
                </a:lnTo>
                <a:lnTo>
                  <a:pt x="115100" y="86347"/>
                </a:lnTo>
                <a:lnTo>
                  <a:pt x="114985" y="86817"/>
                </a:lnTo>
                <a:lnTo>
                  <a:pt x="113919" y="88201"/>
                </a:lnTo>
                <a:lnTo>
                  <a:pt x="113423" y="86055"/>
                </a:lnTo>
                <a:lnTo>
                  <a:pt x="112852" y="83540"/>
                </a:lnTo>
                <a:lnTo>
                  <a:pt x="112763" y="83312"/>
                </a:lnTo>
                <a:lnTo>
                  <a:pt x="112687" y="82854"/>
                </a:lnTo>
                <a:lnTo>
                  <a:pt x="112788" y="83312"/>
                </a:lnTo>
                <a:lnTo>
                  <a:pt x="113182" y="83362"/>
                </a:lnTo>
                <a:lnTo>
                  <a:pt x="113499" y="84035"/>
                </a:lnTo>
                <a:lnTo>
                  <a:pt x="114554" y="85077"/>
                </a:lnTo>
                <a:lnTo>
                  <a:pt x="114160" y="84556"/>
                </a:lnTo>
                <a:lnTo>
                  <a:pt x="115963" y="82854"/>
                </a:lnTo>
                <a:lnTo>
                  <a:pt x="116636" y="82232"/>
                </a:lnTo>
                <a:lnTo>
                  <a:pt x="114020" y="80860"/>
                </a:lnTo>
                <a:lnTo>
                  <a:pt x="113652" y="80670"/>
                </a:lnTo>
                <a:lnTo>
                  <a:pt x="113474" y="80860"/>
                </a:lnTo>
                <a:lnTo>
                  <a:pt x="110604" y="79108"/>
                </a:lnTo>
                <a:lnTo>
                  <a:pt x="110820" y="78955"/>
                </a:lnTo>
                <a:lnTo>
                  <a:pt x="113233" y="77304"/>
                </a:lnTo>
                <a:lnTo>
                  <a:pt x="111683" y="76530"/>
                </a:lnTo>
                <a:lnTo>
                  <a:pt x="110109" y="75755"/>
                </a:lnTo>
                <a:lnTo>
                  <a:pt x="109728" y="76530"/>
                </a:lnTo>
                <a:lnTo>
                  <a:pt x="109296" y="76263"/>
                </a:lnTo>
                <a:lnTo>
                  <a:pt x="109245" y="74536"/>
                </a:lnTo>
                <a:lnTo>
                  <a:pt x="107454" y="73685"/>
                </a:lnTo>
                <a:lnTo>
                  <a:pt x="106184" y="71970"/>
                </a:lnTo>
                <a:lnTo>
                  <a:pt x="104749" y="72720"/>
                </a:lnTo>
                <a:lnTo>
                  <a:pt x="106222" y="74739"/>
                </a:lnTo>
                <a:lnTo>
                  <a:pt x="108966" y="76568"/>
                </a:lnTo>
                <a:lnTo>
                  <a:pt x="109867" y="79146"/>
                </a:lnTo>
                <a:lnTo>
                  <a:pt x="110058" y="78955"/>
                </a:lnTo>
                <a:lnTo>
                  <a:pt x="111048" y="80467"/>
                </a:lnTo>
                <a:lnTo>
                  <a:pt x="111950" y="82232"/>
                </a:lnTo>
                <a:lnTo>
                  <a:pt x="111836" y="83540"/>
                </a:lnTo>
                <a:lnTo>
                  <a:pt x="112166" y="83337"/>
                </a:lnTo>
                <a:lnTo>
                  <a:pt x="111823" y="83642"/>
                </a:lnTo>
                <a:lnTo>
                  <a:pt x="111683" y="83654"/>
                </a:lnTo>
                <a:lnTo>
                  <a:pt x="111607" y="83807"/>
                </a:lnTo>
                <a:lnTo>
                  <a:pt x="110617" y="84759"/>
                </a:lnTo>
                <a:lnTo>
                  <a:pt x="111125" y="85242"/>
                </a:lnTo>
                <a:lnTo>
                  <a:pt x="111404" y="87007"/>
                </a:lnTo>
                <a:lnTo>
                  <a:pt x="112204" y="87998"/>
                </a:lnTo>
                <a:lnTo>
                  <a:pt x="112318" y="86055"/>
                </a:lnTo>
                <a:lnTo>
                  <a:pt x="113284" y="86817"/>
                </a:lnTo>
                <a:lnTo>
                  <a:pt x="113652" y="88201"/>
                </a:lnTo>
                <a:lnTo>
                  <a:pt x="113550" y="88900"/>
                </a:lnTo>
                <a:lnTo>
                  <a:pt x="113068" y="89446"/>
                </a:lnTo>
                <a:lnTo>
                  <a:pt x="114033" y="88900"/>
                </a:lnTo>
                <a:lnTo>
                  <a:pt x="115354" y="89598"/>
                </a:lnTo>
                <a:lnTo>
                  <a:pt x="115379" y="91198"/>
                </a:lnTo>
                <a:lnTo>
                  <a:pt x="115646" y="91808"/>
                </a:lnTo>
                <a:lnTo>
                  <a:pt x="115671" y="91503"/>
                </a:lnTo>
                <a:lnTo>
                  <a:pt x="115951" y="91198"/>
                </a:lnTo>
                <a:lnTo>
                  <a:pt x="115887" y="90944"/>
                </a:lnTo>
                <a:lnTo>
                  <a:pt x="117195" y="91694"/>
                </a:lnTo>
                <a:lnTo>
                  <a:pt x="116979" y="92138"/>
                </a:lnTo>
                <a:lnTo>
                  <a:pt x="116865" y="92697"/>
                </a:lnTo>
                <a:lnTo>
                  <a:pt x="116776" y="93624"/>
                </a:lnTo>
                <a:lnTo>
                  <a:pt x="117398" y="94335"/>
                </a:lnTo>
                <a:lnTo>
                  <a:pt x="118402" y="94843"/>
                </a:lnTo>
                <a:lnTo>
                  <a:pt x="118135" y="92849"/>
                </a:lnTo>
                <a:lnTo>
                  <a:pt x="119227" y="92925"/>
                </a:lnTo>
                <a:lnTo>
                  <a:pt x="119265" y="92697"/>
                </a:lnTo>
                <a:lnTo>
                  <a:pt x="119659" y="92024"/>
                </a:lnTo>
                <a:close/>
              </a:path>
              <a:path w="123825" h="106679">
                <a:moveTo>
                  <a:pt x="120027" y="91681"/>
                </a:moveTo>
                <a:lnTo>
                  <a:pt x="119849" y="91782"/>
                </a:lnTo>
                <a:lnTo>
                  <a:pt x="119659" y="92024"/>
                </a:lnTo>
                <a:lnTo>
                  <a:pt x="120027" y="91681"/>
                </a:lnTo>
                <a:close/>
              </a:path>
              <a:path w="123825" h="106679">
                <a:moveTo>
                  <a:pt x="120561" y="94132"/>
                </a:moveTo>
                <a:lnTo>
                  <a:pt x="119265" y="92964"/>
                </a:lnTo>
                <a:lnTo>
                  <a:pt x="120167" y="94094"/>
                </a:lnTo>
                <a:lnTo>
                  <a:pt x="120561" y="94132"/>
                </a:lnTo>
                <a:close/>
              </a:path>
              <a:path w="123825" h="106679">
                <a:moveTo>
                  <a:pt x="123380" y="93586"/>
                </a:moveTo>
                <a:lnTo>
                  <a:pt x="122212" y="92760"/>
                </a:lnTo>
                <a:lnTo>
                  <a:pt x="122364" y="93370"/>
                </a:lnTo>
                <a:lnTo>
                  <a:pt x="123380" y="935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4" name="bg object 44"/>
          <p:cNvSpPr/>
          <p:nvPr/>
        </p:nvSpPr>
        <p:spPr>
          <a:xfrm>
            <a:off x="10365918" y="3292954"/>
            <a:ext cx="257941" cy="115511"/>
          </a:xfrm>
          <a:custGeom>
            <a:avLst/>
            <a:gdLst/>
            <a:ahLst/>
            <a:cxnLst/>
            <a:rect l="l" t="t" r="r" b="b"/>
            <a:pathLst>
              <a:path w="190500" h="121285">
                <a:moveTo>
                  <a:pt x="2108" y="7073"/>
                </a:moveTo>
                <a:lnTo>
                  <a:pt x="1752" y="6946"/>
                </a:lnTo>
                <a:lnTo>
                  <a:pt x="1778" y="5765"/>
                </a:lnTo>
                <a:lnTo>
                  <a:pt x="1943" y="5080"/>
                </a:lnTo>
                <a:lnTo>
                  <a:pt x="2070" y="4724"/>
                </a:lnTo>
                <a:lnTo>
                  <a:pt x="0" y="5765"/>
                </a:lnTo>
                <a:lnTo>
                  <a:pt x="1155" y="10756"/>
                </a:lnTo>
                <a:lnTo>
                  <a:pt x="2108" y="7073"/>
                </a:lnTo>
                <a:close/>
              </a:path>
              <a:path w="190500" h="121285">
                <a:moveTo>
                  <a:pt x="2667" y="4978"/>
                </a:moveTo>
                <a:lnTo>
                  <a:pt x="2108" y="7073"/>
                </a:lnTo>
                <a:lnTo>
                  <a:pt x="2451" y="7188"/>
                </a:lnTo>
                <a:lnTo>
                  <a:pt x="2667" y="4978"/>
                </a:lnTo>
                <a:close/>
              </a:path>
              <a:path w="190500" h="121285">
                <a:moveTo>
                  <a:pt x="3848" y="6591"/>
                </a:moveTo>
                <a:lnTo>
                  <a:pt x="2717" y="6057"/>
                </a:lnTo>
                <a:lnTo>
                  <a:pt x="2933" y="11607"/>
                </a:lnTo>
                <a:lnTo>
                  <a:pt x="3848" y="6591"/>
                </a:lnTo>
                <a:close/>
              </a:path>
              <a:path w="190500" h="121285">
                <a:moveTo>
                  <a:pt x="4457" y="9372"/>
                </a:moveTo>
                <a:lnTo>
                  <a:pt x="3048" y="11607"/>
                </a:lnTo>
                <a:lnTo>
                  <a:pt x="2946" y="11836"/>
                </a:lnTo>
                <a:lnTo>
                  <a:pt x="4457" y="9372"/>
                </a:lnTo>
                <a:close/>
              </a:path>
              <a:path w="190500" h="121285">
                <a:moveTo>
                  <a:pt x="24574" y="11455"/>
                </a:moveTo>
                <a:lnTo>
                  <a:pt x="23622" y="3835"/>
                </a:lnTo>
                <a:lnTo>
                  <a:pt x="22301" y="0"/>
                </a:lnTo>
                <a:lnTo>
                  <a:pt x="22199" y="317"/>
                </a:lnTo>
                <a:lnTo>
                  <a:pt x="23698" y="13512"/>
                </a:lnTo>
                <a:lnTo>
                  <a:pt x="24472" y="13347"/>
                </a:lnTo>
                <a:lnTo>
                  <a:pt x="24574" y="11455"/>
                </a:lnTo>
                <a:close/>
              </a:path>
              <a:path w="190500" h="121285">
                <a:moveTo>
                  <a:pt x="30721" y="38925"/>
                </a:moveTo>
                <a:lnTo>
                  <a:pt x="30391" y="38747"/>
                </a:lnTo>
                <a:lnTo>
                  <a:pt x="30518" y="39014"/>
                </a:lnTo>
                <a:lnTo>
                  <a:pt x="30721" y="38925"/>
                </a:lnTo>
                <a:close/>
              </a:path>
              <a:path w="190500" h="121285">
                <a:moveTo>
                  <a:pt x="30962" y="14363"/>
                </a:moveTo>
                <a:lnTo>
                  <a:pt x="29933" y="14097"/>
                </a:lnTo>
                <a:lnTo>
                  <a:pt x="30911" y="16205"/>
                </a:lnTo>
                <a:lnTo>
                  <a:pt x="30962" y="14363"/>
                </a:lnTo>
                <a:close/>
              </a:path>
              <a:path w="190500" h="121285">
                <a:moveTo>
                  <a:pt x="31242" y="40614"/>
                </a:moveTo>
                <a:lnTo>
                  <a:pt x="30518" y="39014"/>
                </a:lnTo>
                <a:lnTo>
                  <a:pt x="30365" y="39077"/>
                </a:lnTo>
                <a:lnTo>
                  <a:pt x="31242" y="40614"/>
                </a:lnTo>
                <a:close/>
              </a:path>
              <a:path w="190500" h="121285">
                <a:moveTo>
                  <a:pt x="32016" y="28740"/>
                </a:moveTo>
                <a:lnTo>
                  <a:pt x="31877" y="27863"/>
                </a:lnTo>
                <a:lnTo>
                  <a:pt x="31521" y="27089"/>
                </a:lnTo>
                <a:lnTo>
                  <a:pt x="31851" y="26352"/>
                </a:lnTo>
                <a:lnTo>
                  <a:pt x="31597" y="26454"/>
                </a:lnTo>
                <a:lnTo>
                  <a:pt x="30340" y="25057"/>
                </a:lnTo>
                <a:lnTo>
                  <a:pt x="31483" y="23761"/>
                </a:lnTo>
                <a:lnTo>
                  <a:pt x="30988" y="22402"/>
                </a:lnTo>
                <a:lnTo>
                  <a:pt x="29324" y="20828"/>
                </a:lnTo>
                <a:lnTo>
                  <a:pt x="30353" y="24739"/>
                </a:lnTo>
                <a:lnTo>
                  <a:pt x="30302" y="25361"/>
                </a:lnTo>
                <a:lnTo>
                  <a:pt x="31470" y="27406"/>
                </a:lnTo>
                <a:lnTo>
                  <a:pt x="30708" y="27660"/>
                </a:lnTo>
                <a:lnTo>
                  <a:pt x="32016" y="28740"/>
                </a:lnTo>
                <a:close/>
              </a:path>
              <a:path w="190500" h="121285">
                <a:moveTo>
                  <a:pt x="32054" y="13258"/>
                </a:moveTo>
                <a:lnTo>
                  <a:pt x="31508" y="13716"/>
                </a:lnTo>
                <a:lnTo>
                  <a:pt x="30861" y="11252"/>
                </a:lnTo>
                <a:lnTo>
                  <a:pt x="31051" y="13893"/>
                </a:lnTo>
                <a:lnTo>
                  <a:pt x="31597" y="14262"/>
                </a:lnTo>
                <a:lnTo>
                  <a:pt x="31978" y="15913"/>
                </a:lnTo>
                <a:lnTo>
                  <a:pt x="32042" y="13716"/>
                </a:lnTo>
                <a:lnTo>
                  <a:pt x="32054" y="13258"/>
                </a:lnTo>
                <a:close/>
              </a:path>
              <a:path w="190500" h="121285">
                <a:moveTo>
                  <a:pt x="32715" y="40005"/>
                </a:moveTo>
                <a:lnTo>
                  <a:pt x="31153" y="38112"/>
                </a:lnTo>
                <a:lnTo>
                  <a:pt x="30848" y="38874"/>
                </a:lnTo>
                <a:lnTo>
                  <a:pt x="30721" y="38925"/>
                </a:lnTo>
                <a:lnTo>
                  <a:pt x="32715" y="40005"/>
                </a:lnTo>
                <a:close/>
              </a:path>
              <a:path w="190500" h="121285">
                <a:moveTo>
                  <a:pt x="36995" y="4775"/>
                </a:moveTo>
                <a:lnTo>
                  <a:pt x="36893" y="5181"/>
                </a:lnTo>
                <a:lnTo>
                  <a:pt x="36880" y="5422"/>
                </a:lnTo>
                <a:lnTo>
                  <a:pt x="36893" y="5613"/>
                </a:lnTo>
                <a:lnTo>
                  <a:pt x="36995" y="4775"/>
                </a:lnTo>
                <a:close/>
              </a:path>
              <a:path w="190500" h="121285">
                <a:moveTo>
                  <a:pt x="38112" y="5359"/>
                </a:moveTo>
                <a:lnTo>
                  <a:pt x="36944" y="6629"/>
                </a:lnTo>
                <a:lnTo>
                  <a:pt x="36893" y="5613"/>
                </a:lnTo>
                <a:lnTo>
                  <a:pt x="36766" y="6946"/>
                </a:lnTo>
                <a:lnTo>
                  <a:pt x="37033" y="6629"/>
                </a:lnTo>
                <a:lnTo>
                  <a:pt x="38112" y="5359"/>
                </a:lnTo>
                <a:close/>
              </a:path>
              <a:path w="190500" h="121285">
                <a:moveTo>
                  <a:pt x="40843" y="39890"/>
                </a:moveTo>
                <a:lnTo>
                  <a:pt x="40449" y="38531"/>
                </a:lnTo>
                <a:lnTo>
                  <a:pt x="39751" y="38214"/>
                </a:lnTo>
                <a:lnTo>
                  <a:pt x="40843" y="39890"/>
                </a:lnTo>
                <a:close/>
              </a:path>
              <a:path w="190500" h="121285">
                <a:moveTo>
                  <a:pt x="42976" y="17119"/>
                </a:moveTo>
                <a:lnTo>
                  <a:pt x="42621" y="17335"/>
                </a:lnTo>
                <a:lnTo>
                  <a:pt x="42252" y="17538"/>
                </a:lnTo>
                <a:lnTo>
                  <a:pt x="41948" y="17907"/>
                </a:lnTo>
                <a:lnTo>
                  <a:pt x="42291" y="17792"/>
                </a:lnTo>
                <a:lnTo>
                  <a:pt x="42659" y="17513"/>
                </a:lnTo>
                <a:lnTo>
                  <a:pt x="42976" y="17119"/>
                </a:lnTo>
                <a:close/>
              </a:path>
              <a:path w="190500" h="121285">
                <a:moveTo>
                  <a:pt x="43764" y="20586"/>
                </a:moveTo>
                <a:lnTo>
                  <a:pt x="42976" y="18681"/>
                </a:lnTo>
                <a:lnTo>
                  <a:pt x="43535" y="20751"/>
                </a:lnTo>
                <a:lnTo>
                  <a:pt x="43764" y="20586"/>
                </a:lnTo>
                <a:close/>
              </a:path>
              <a:path w="190500" h="121285">
                <a:moveTo>
                  <a:pt x="44386" y="16205"/>
                </a:moveTo>
                <a:lnTo>
                  <a:pt x="44208" y="14287"/>
                </a:lnTo>
                <a:lnTo>
                  <a:pt x="43383" y="13703"/>
                </a:lnTo>
                <a:lnTo>
                  <a:pt x="43992" y="15125"/>
                </a:lnTo>
                <a:lnTo>
                  <a:pt x="43599" y="16357"/>
                </a:lnTo>
                <a:lnTo>
                  <a:pt x="42976" y="17119"/>
                </a:lnTo>
                <a:lnTo>
                  <a:pt x="43726" y="16675"/>
                </a:lnTo>
                <a:lnTo>
                  <a:pt x="44386" y="16205"/>
                </a:lnTo>
                <a:close/>
              </a:path>
              <a:path w="190500" h="121285">
                <a:moveTo>
                  <a:pt x="45339" y="39560"/>
                </a:moveTo>
                <a:lnTo>
                  <a:pt x="45072" y="39357"/>
                </a:lnTo>
                <a:lnTo>
                  <a:pt x="44754" y="38315"/>
                </a:lnTo>
                <a:lnTo>
                  <a:pt x="44323" y="37452"/>
                </a:lnTo>
                <a:lnTo>
                  <a:pt x="45300" y="37033"/>
                </a:lnTo>
                <a:lnTo>
                  <a:pt x="44424" y="36220"/>
                </a:lnTo>
                <a:lnTo>
                  <a:pt x="43662" y="36855"/>
                </a:lnTo>
                <a:lnTo>
                  <a:pt x="42799" y="35712"/>
                </a:lnTo>
                <a:lnTo>
                  <a:pt x="42151" y="38100"/>
                </a:lnTo>
                <a:lnTo>
                  <a:pt x="42583" y="38531"/>
                </a:lnTo>
                <a:lnTo>
                  <a:pt x="42799" y="38735"/>
                </a:lnTo>
                <a:lnTo>
                  <a:pt x="44234" y="39014"/>
                </a:lnTo>
                <a:lnTo>
                  <a:pt x="44145" y="40576"/>
                </a:lnTo>
                <a:lnTo>
                  <a:pt x="42583" y="38531"/>
                </a:lnTo>
                <a:lnTo>
                  <a:pt x="43370" y="41516"/>
                </a:lnTo>
                <a:lnTo>
                  <a:pt x="42672" y="41224"/>
                </a:lnTo>
                <a:lnTo>
                  <a:pt x="45085" y="44259"/>
                </a:lnTo>
                <a:lnTo>
                  <a:pt x="44564" y="40678"/>
                </a:lnTo>
                <a:lnTo>
                  <a:pt x="45339" y="39560"/>
                </a:lnTo>
                <a:close/>
              </a:path>
              <a:path w="190500" h="121285">
                <a:moveTo>
                  <a:pt x="45580" y="28879"/>
                </a:moveTo>
                <a:lnTo>
                  <a:pt x="45364" y="28092"/>
                </a:lnTo>
                <a:lnTo>
                  <a:pt x="45351" y="29095"/>
                </a:lnTo>
                <a:lnTo>
                  <a:pt x="45580" y="28879"/>
                </a:lnTo>
                <a:close/>
              </a:path>
              <a:path w="190500" h="121285">
                <a:moveTo>
                  <a:pt x="45631" y="39281"/>
                </a:moveTo>
                <a:lnTo>
                  <a:pt x="45415" y="39446"/>
                </a:lnTo>
                <a:lnTo>
                  <a:pt x="45453" y="39649"/>
                </a:lnTo>
                <a:lnTo>
                  <a:pt x="45631" y="39281"/>
                </a:lnTo>
                <a:close/>
              </a:path>
              <a:path w="190500" h="121285">
                <a:moveTo>
                  <a:pt x="46088" y="30746"/>
                </a:moveTo>
                <a:lnTo>
                  <a:pt x="45897" y="28587"/>
                </a:lnTo>
                <a:lnTo>
                  <a:pt x="45580" y="28879"/>
                </a:lnTo>
                <a:lnTo>
                  <a:pt x="46088" y="30746"/>
                </a:lnTo>
                <a:close/>
              </a:path>
              <a:path w="190500" h="121285">
                <a:moveTo>
                  <a:pt x="48031" y="23558"/>
                </a:moveTo>
                <a:lnTo>
                  <a:pt x="47929" y="23761"/>
                </a:lnTo>
                <a:lnTo>
                  <a:pt x="47929" y="24142"/>
                </a:lnTo>
                <a:lnTo>
                  <a:pt x="48031" y="23558"/>
                </a:lnTo>
                <a:close/>
              </a:path>
              <a:path w="190500" h="121285">
                <a:moveTo>
                  <a:pt x="48387" y="22872"/>
                </a:moveTo>
                <a:lnTo>
                  <a:pt x="48133" y="22999"/>
                </a:lnTo>
                <a:lnTo>
                  <a:pt x="48031" y="23558"/>
                </a:lnTo>
                <a:lnTo>
                  <a:pt x="48387" y="22872"/>
                </a:lnTo>
                <a:close/>
              </a:path>
              <a:path w="190500" h="121285">
                <a:moveTo>
                  <a:pt x="53467" y="38620"/>
                </a:moveTo>
                <a:lnTo>
                  <a:pt x="52870" y="37223"/>
                </a:lnTo>
                <a:lnTo>
                  <a:pt x="53467" y="38620"/>
                </a:lnTo>
                <a:close/>
              </a:path>
              <a:path w="190500" h="121285">
                <a:moveTo>
                  <a:pt x="53682" y="27025"/>
                </a:moveTo>
                <a:lnTo>
                  <a:pt x="53530" y="26924"/>
                </a:lnTo>
                <a:lnTo>
                  <a:pt x="53390" y="27406"/>
                </a:lnTo>
                <a:lnTo>
                  <a:pt x="53682" y="27025"/>
                </a:lnTo>
                <a:close/>
              </a:path>
              <a:path w="190500" h="121285">
                <a:moveTo>
                  <a:pt x="54813" y="55130"/>
                </a:moveTo>
                <a:lnTo>
                  <a:pt x="54571" y="54876"/>
                </a:lnTo>
                <a:lnTo>
                  <a:pt x="54571" y="55003"/>
                </a:lnTo>
                <a:lnTo>
                  <a:pt x="54813" y="55130"/>
                </a:lnTo>
                <a:close/>
              </a:path>
              <a:path w="190500" h="121285">
                <a:moveTo>
                  <a:pt x="55003" y="28803"/>
                </a:moveTo>
                <a:lnTo>
                  <a:pt x="54330" y="25869"/>
                </a:lnTo>
                <a:lnTo>
                  <a:pt x="53327" y="21437"/>
                </a:lnTo>
                <a:lnTo>
                  <a:pt x="52590" y="26339"/>
                </a:lnTo>
                <a:lnTo>
                  <a:pt x="53530" y="26924"/>
                </a:lnTo>
                <a:lnTo>
                  <a:pt x="53848" y="25869"/>
                </a:lnTo>
                <a:lnTo>
                  <a:pt x="55003" y="28803"/>
                </a:lnTo>
                <a:close/>
              </a:path>
              <a:path w="190500" h="121285">
                <a:moveTo>
                  <a:pt x="56108" y="28244"/>
                </a:moveTo>
                <a:lnTo>
                  <a:pt x="55054" y="28930"/>
                </a:lnTo>
                <a:lnTo>
                  <a:pt x="55435" y="29895"/>
                </a:lnTo>
                <a:lnTo>
                  <a:pt x="56108" y="28244"/>
                </a:lnTo>
                <a:close/>
              </a:path>
              <a:path w="190500" h="121285">
                <a:moveTo>
                  <a:pt x="57492" y="32651"/>
                </a:moveTo>
                <a:lnTo>
                  <a:pt x="57454" y="32931"/>
                </a:lnTo>
                <a:lnTo>
                  <a:pt x="57480" y="32766"/>
                </a:lnTo>
                <a:close/>
              </a:path>
              <a:path w="190500" h="121285">
                <a:moveTo>
                  <a:pt x="58483" y="30010"/>
                </a:moveTo>
                <a:lnTo>
                  <a:pt x="58064" y="27736"/>
                </a:lnTo>
                <a:lnTo>
                  <a:pt x="57607" y="27660"/>
                </a:lnTo>
                <a:lnTo>
                  <a:pt x="57937" y="28600"/>
                </a:lnTo>
                <a:lnTo>
                  <a:pt x="57645" y="28981"/>
                </a:lnTo>
                <a:lnTo>
                  <a:pt x="58483" y="30010"/>
                </a:lnTo>
                <a:close/>
              </a:path>
              <a:path w="190500" h="121285">
                <a:moveTo>
                  <a:pt x="60147" y="44335"/>
                </a:moveTo>
                <a:lnTo>
                  <a:pt x="59436" y="41668"/>
                </a:lnTo>
                <a:lnTo>
                  <a:pt x="59575" y="43573"/>
                </a:lnTo>
                <a:lnTo>
                  <a:pt x="60147" y="44335"/>
                </a:lnTo>
                <a:close/>
              </a:path>
              <a:path w="190500" h="121285">
                <a:moveTo>
                  <a:pt x="60794" y="32321"/>
                </a:moveTo>
                <a:lnTo>
                  <a:pt x="60655" y="31940"/>
                </a:lnTo>
                <a:lnTo>
                  <a:pt x="60477" y="32283"/>
                </a:lnTo>
                <a:lnTo>
                  <a:pt x="60350" y="32537"/>
                </a:lnTo>
                <a:lnTo>
                  <a:pt x="60439" y="32372"/>
                </a:lnTo>
                <a:lnTo>
                  <a:pt x="60579" y="32283"/>
                </a:lnTo>
                <a:lnTo>
                  <a:pt x="60794" y="32321"/>
                </a:lnTo>
                <a:close/>
              </a:path>
              <a:path w="190500" h="121285">
                <a:moveTo>
                  <a:pt x="61391" y="46494"/>
                </a:moveTo>
                <a:lnTo>
                  <a:pt x="60159" y="45567"/>
                </a:lnTo>
                <a:lnTo>
                  <a:pt x="61391" y="46494"/>
                </a:lnTo>
                <a:close/>
              </a:path>
              <a:path w="190500" h="121285">
                <a:moveTo>
                  <a:pt x="61595" y="31419"/>
                </a:moveTo>
                <a:lnTo>
                  <a:pt x="61175" y="31064"/>
                </a:lnTo>
                <a:lnTo>
                  <a:pt x="60375" y="27876"/>
                </a:lnTo>
                <a:lnTo>
                  <a:pt x="60096" y="30149"/>
                </a:lnTo>
                <a:lnTo>
                  <a:pt x="60896" y="31457"/>
                </a:lnTo>
                <a:lnTo>
                  <a:pt x="60693" y="31851"/>
                </a:lnTo>
                <a:lnTo>
                  <a:pt x="61531" y="31991"/>
                </a:lnTo>
                <a:lnTo>
                  <a:pt x="61595" y="31419"/>
                </a:lnTo>
                <a:close/>
              </a:path>
              <a:path w="190500" h="121285">
                <a:moveTo>
                  <a:pt x="65684" y="42557"/>
                </a:moveTo>
                <a:lnTo>
                  <a:pt x="64300" y="40652"/>
                </a:lnTo>
                <a:lnTo>
                  <a:pt x="64198" y="40525"/>
                </a:lnTo>
                <a:lnTo>
                  <a:pt x="63741" y="39890"/>
                </a:lnTo>
                <a:lnTo>
                  <a:pt x="63931" y="40525"/>
                </a:lnTo>
                <a:lnTo>
                  <a:pt x="63487" y="40271"/>
                </a:lnTo>
                <a:lnTo>
                  <a:pt x="63220" y="40652"/>
                </a:lnTo>
                <a:lnTo>
                  <a:pt x="61836" y="36461"/>
                </a:lnTo>
                <a:lnTo>
                  <a:pt x="62725" y="37223"/>
                </a:lnTo>
                <a:lnTo>
                  <a:pt x="62077" y="36461"/>
                </a:lnTo>
                <a:lnTo>
                  <a:pt x="61214" y="35445"/>
                </a:lnTo>
                <a:lnTo>
                  <a:pt x="61671" y="35064"/>
                </a:lnTo>
                <a:lnTo>
                  <a:pt x="61823" y="34937"/>
                </a:lnTo>
                <a:lnTo>
                  <a:pt x="61976" y="34810"/>
                </a:lnTo>
                <a:lnTo>
                  <a:pt x="61734" y="34937"/>
                </a:lnTo>
                <a:lnTo>
                  <a:pt x="61264" y="34810"/>
                </a:lnTo>
                <a:lnTo>
                  <a:pt x="60782" y="35064"/>
                </a:lnTo>
                <a:lnTo>
                  <a:pt x="60325" y="34429"/>
                </a:lnTo>
                <a:lnTo>
                  <a:pt x="60058" y="33159"/>
                </a:lnTo>
                <a:lnTo>
                  <a:pt x="60299" y="32524"/>
                </a:lnTo>
                <a:lnTo>
                  <a:pt x="60007" y="33159"/>
                </a:lnTo>
                <a:lnTo>
                  <a:pt x="59029" y="31127"/>
                </a:lnTo>
                <a:lnTo>
                  <a:pt x="58839" y="33159"/>
                </a:lnTo>
                <a:lnTo>
                  <a:pt x="57454" y="30619"/>
                </a:lnTo>
                <a:lnTo>
                  <a:pt x="57683" y="31254"/>
                </a:lnTo>
                <a:lnTo>
                  <a:pt x="57594" y="32143"/>
                </a:lnTo>
                <a:lnTo>
                  <a:pt x="57658" y="33159"/>
                </a:lnTo>
                <a:lnTo>
                  <a:pt x="58572" y="36080"/>
                </a:lnTo>
                <a:lnTo>
                  <a:pt x="58674" y="39890"/>
                </a:lnTo>
                <a:lnTo>
                  <a:pt x="61480" y="42938"/>
                </a:lnTo>
                <a:lnTo>
                  <a:pt x="60337" y="42303"/>
                </a:lnTo>
                <a:lnTo>
                  <a:pt x="60159" y="44335"/>
                </a:lnTo>
                <a:lnTo>
                  <a:pt x="60248" y="44970"/>
                </a:lnTo>
                <a:lnTo>
                  <a:pt x="59537" y="45097"/>
                </a:lnTo>
                <a:lnTo>
                  <a:pt x="60159" y="45567"/>
                </a:lnTo>
                <a:lnTo>
                  <a:pt x="60413" y="45046"/>
                </a:lnTo>
                <a:lnTo>
                  <a:pt x="60528" y="44335"/>
                </a:lnTo>
                <a:lnTo>
                  <a:pt x="60401" y="43446"/>
                </a:lnTo>
                <a:lnTo>
                  <a:pt x="60718" y="43827"/>
                </a:lnTo>
                <a:lnTo>
                  <a:pt x="62039" y="43827"/>
                </a:lnTo>
                <a:lnTo>
                  <a:pt x="65557" y="43827"/>
                </a:lnTo>
                <a:lnTo>
                  <a:pt x="65595" y="43446"/>
                </a:lnTo>
                <a:lnTo>
                  <a:pt x="65646" y="42938"/>
                </a:lnTo>
                <a:lnTo>
                  <a:pt x="65684" y="42557"/>
                </a:lnTo>
                <a:close/>
              </a:path>
              <a:path w="190500" h="121285">
                <a:moveTo>
                  <a:pt x="68122" y="49301"/>
                </a:moveTo>
                <a:lnTo>
                  <a:pt x="67906" y="49504"/>
                </a:lnTo>
                <a:lnTo>
                  <a:pt x="67906" y="49758"/>
                </a:lnTo>
                <a:lnTo>
                  <a:pt x="68122" y="49301"/>
                </a:lnTo>
                <a:close/>
              </a:path>
              <a:path w="190500" h="121285">
                <a:moveTo>
                  <a:pt x="69418" y="80606"/>
                </a:moveTo>
                <a:lnTo>
                  <a:pt x="69176" y="79768"/>
                </a:lnTo>
                <a:lnTo>
                  <a:pt x="68821" y="80403"/>
                </a:lnTo>
                <a:lnTo>
                  <a:pt x="69418" y="80606"/>
                </a:lnTo>
                <a:close/>
              </a:path>
              <a:path w="190500" h="121285">
                <a:moveTo>
                  <a:pt x="69608" y="78371"/>
                </a:moveTo>
                <a:lnTo>
                  <a:pt x="69532" y="78219"/>
                </a:lnTo>
                <a:lnTo>
                  <a:pt x="68135" y="78117"/>
                </a:lnTo>
                <a:lnTo>
                  <a:pt x="69608" y="78371"/>
                </a:lnTo>
                <a:close/>
              </a:path>
              <a:path w="190500" h="121285">
                <a:moveTo>
                  <a:pt x="69799" y="80721"/>
                </a:moveTo>
                <a:lnTo>
                  <a:pt x="69557" y="80530"/>
                </a:lnTo>
                <a:lnTo>
                  <a:pt x="69596" y="80657"/>
                </a:lnTo>
                <a:lnTo>
                  <a:pt x="69799" y="80721"/>
                </a:lnTo>
                <a:close/>
              </a:path>
              <a:path w="190500" h="121285">
                <a:moveTo>
                  <a:pt x="69938" y="82308"/>
                </a:moveTo>
                <a:lnTo>
                  <a:pt x="69481" y="80784"/>
                </a:lnTo>
                <a:lnTo>
                  <a:pt x="69278" y="81419"/>
                </a:lnTo>
                <a:lnTo>
                  <a:pt x="69938" y="82308"/>
                </a:lnTo>
                <a:close/>
              </a:path>
              <a:path w="190500" h="121285">
                <a:moveTo>
                  <a:pt x="70256" y="51346"/>
                </a:moveTo>
                <a:lnTo>
                  <a:pt x="69786" y="48437"/>
                </a:lnTo>
                <a:lnTo>
                  <a:pt x="69557" y="48552"/>
                </a:lnTo>
                <a:lnTo>
                  <a:pt x="69088" y="49403"/>
                </a:lnTo>
                <a:lnTo>
                  <a:pt x="68618" y="48209"/>
                </a:lnTo>
                <a:lnTo>
                  <a:pt x="68122" y="49301"/>
                </a:lnTo>
                <a:lnTo>
                  <a:pt x="68275" y="49187"/>
                </a:lnTo>
                <a:lnTo>
                  <a:pt x="68478" y="49161"/>
                </a:lnTo>
                <a:lnTo>
                  <a:pt x="68618" y="49085"/>
                </a:lnTo>
                <a:lnTo>
                  <a:pt x="69088" y="49695"/>
                </a:lnTo>
                <a:lnTo>
                  <a:pt x="68846" y="50393"/>
                </a:lnTo>
                <a:lnTo>
                  <a:pt x="68859" y="50977"/>
                </a:lnTo>
                <a:lnTo>
                  <a:pt x="69316" y="50139"/>
                </a:lnTo>
                <a:lnTo>
                  <a:pt x="69545" y="50876"/>
                </a:lnTo>
                <a:lnTo>
                  <a:pt x="70256" y="51346"/>
                </a:lnTo>
                <a:close/>
              </a:path>
              <a:path w="190500" h="121285">
                <a:moveTo>
                  <a:pt x="71755" y="54089"/>
                </a:moveTo>
                <a:lnTo>
                  <a:pt x="71462" y="54127"/>
                </a:lnTo>
                <a:lnTo>
                  <a:pt x="71755" y="54089"/>
                </a:lnTo>
                <a:close/>
              </a:path>
              <a:path w="190500" h="121285">
                <a:moveTo>
                  <a:pt x="72072" y="54787"/>
                </a:moveTo>
                <a:lnTo>
                  <a:pt x="72047" y="54648"/>
                </a:lnTo>
                <a:lnTo>
                  <a:pt x="71945" y="54419"/>
                </a:lnTo>
                <a:lnTo>
                  <a:pt x="71945" y="54559"/>
                </a:lnTo>
                <a:lnTo>
                  <a:pt x="71970" y="54711"/>
                </a:lnTo>
                <a:lnTo>
                  <a:pt x="72034" y="54889"/>
                </a:lnTo>
                <a:close/>
              </a:path>
              <a:path w="190500" h="121285">
                <a:moveTo>
                  <a:pt x="72161" y="54013"/>
                </a:moveTo>
                <a:lnTo>
                  <a:pt x="71755" y="54089"/>
                </a:lnTo>
                <a:lnTo>
                  <a:pt x="71894" y="54317"/>
                </a:lnTo>
                <a:lnTo>
                  <a:pt x="71996" y="54102"/>
                </a:lnTo>
                <a:lnTo>
                  <a:pt x="72161" y="54013"/>
                </a:lnTo>
                <a:close/>
              </a:path>
              <a:path w="190500" h="121285">
                <a:moveTo>
                  <a:pt x="72351" y="55702"/>
                </a:moveTo>
                <a:lnTo>
                  <a:pt x="72148" y="55194"/>
                </a:lnTo>
                <a:lnTo>
                  <a:pt x="72034" y="54889"/>
                </a:lnTo>
                <a:lnTo>
                  <a:pt x="71920" y="55194"/>
                </a:lnTo>
                <a:lnTo>
                  <a:pt x="71259" y="55029"/>
                </a:lnTo>
                <a:lnTo>
                  <a:pt x="70789" y="55105"/>
                </a:lnTo>
                <a:lnTo>
                  <a:pt x="71539" y="56413"/>
                </a:lnTo>
                <a:lnTo>
                  <a:pt x="72351" y="55702"/>
                </a:lnTo>
                <a:close/>
              </a:path>
              <a:path w="190500" h="121285">
                <a:moveTo>
                  <a:pt x="72656" y="55435"/>
                </a:moveTo>
                <a:lnTo>
                  <a:pt x="72428" y="55638"/>
                </a:lnTo>
                <a:lnTo>
                  <a:pt x="72517" y="55918"/>
                </a:lnTo>
                <a:lnTo>
                  <a:pt x="72656" y="55435"/>
                </a:lnTo>
                <a:close/>
              </a:path>
              <a:path w="190500" h="121285">
                <a:moveTo>
                  <a:pt x="73025" y="56578"/>
                </a:moveTo>
                <a:lnTo>
                  <a:pt x="72517" y="55918"/>
                </a:lnTo>
                <a:lnTo>
                  <a:pt x="72250" y="56857"/>
                </a:lnTo>
                <a:lnTo>
                  <a:pt x="73025" y="56578"/>
                </a:lnTo>
                <a:close/>
              </a:path>
              <a:path w="190500" h="121285">
                <a:moveTo>
                  <a:pt x="73456" y="59042"/>
                </a:moveTo>
                <a:lnTo>
                  <a:pt x="72936" y="56730"/>
                </a:lnTo>
                <a:lnTo>
                  <a:pt x="72047" y="57861"/>
                </a:lnTo>
                <a:lnTo>
                  <a:pt x="72567" y="58712"/>
                </a:lnTo>
                <a:lnTo>
                  <a:pt x="73456" y="59042"/>
                </a:lnTo>
                <a:close/>
              </a:path>
              <a:path w="190500" h="121285">
                <a:moveTo>
                  <a:pt x="74447" y="59550"/>
                </a:moveTo>
                <a:lnTo>
                  <a:pt x="73736" y="59143"/>
                </a:lnTo>
                <a:lnTo>
                  <a:pt x="73456" y="59042"/>
                </a:lnTo>
                <a:lnTo>
                  <a:pt x="73507" y="59270"/>
                </a:lnTo>
                <a:lnTo>
                  <a:pt x="74447" y="59550"/>
                </a:lnTo>
                <a:close/>
              </a:path>
              <a:path w="190500" h="121285">
                <a:moveTo>
                  <a:pt x="77965" y="66687"/>
                </a:moveTo>
                <a:lnTo>
                  <a:pt x="77863" y="66941"/>
                </a:lnTo>
                <a:lnTo>
                  <a:pt x="77952" y="67932"/>
                </a:lnTo>
                <a:lnTo>
                  <a:pt x="77965" y="66687"/>
                </a:lnTo>
                <a:close/>
              </a:path>
              <a:path w="190500" h="121285">
                <a:moveTo>
                  <a:pt x="79311" y="65201"/>
                </a:moveTo>
                <a:lnTo>
                  <a:pt x="79121" y="64668"/>
                </a:lnTo>
                <a:lnTo>
                  <a:pt x="79108" y="64947"/>
                </a:lnTo>
                <a:lnTo>
                  <a:pt x="79311" y="65201"/>
                </a:lnTo>
                <a:close/>
              </a:path>
              <a:path w="190500" h="121285">
                <a:moveTo>
                  <a:pt x="79438" y="65582"/>
                </a:moveTo>
                <a:lnTo>
                  <a:pt x="79387" y="65303"/>
                </a:lnTo>
                <a:lnTo>
                  <a:pt x="79438" y="65582"/>
                </a:lnTo>
                <a:close/>
              </a:path>
              <a:path w="190500" h="121285">
                <a:moveTo>
                  <a:pt x="80721" y="68199"/>
                </a:moveTo>
                <a:lnTo>
                  <a:pt x="79438" y="65582"/>
                </a:lnTo>
                <a:lnTo>
                  <a:pt x="79108" y="66471"/>
                </a:lnTo>
                <a:lnTo>
                  <a:pt x="79248" y="67310"/>
                </a:lnTo>
                <a:lnTo>
                  <a:pt x="80721" y="68199"/>
                </a:lnTo>
                <a:close/>
              </a:path>
              <a:path w="190500" h="121285">
                <a:moveTo>
                  <a:pt x="80848" y="86220"/>
                </a:moveTo>
                <a:lnTo>
                  <a:pt x="79209" y="85991"/>
                </a:lnTo>
                <a:lnTo>
                  <a:pt x="79730" y="87007"/>
                </a:lnTo>
                <a:lnTo>
                  <a:pt x="80848" y="86220"/>
                </a:lnTo>
                <a:close/>
              </a:path>
              <a:path w="190500" h="121285">
                <a:moveTo>
                  <a:pt x="81076" y="68402"/>
                </a:moveTo>
                <a:lnTo>
                  <a:pt x="80721" y="68199"/>
                </a:lnTo>
                <a:lnTo>
                  <a:pt x="80987" y="68757"/>
                </a:lnTo>
                <a:lnTo>
                  <a:pt x="81076" y="68402"/>
                </a:lnTo>
                <a:close/>
              </a:path>
              <a:path w="190500" h="121285">
                <a:moveTo>
                  <a:pt x="81318" y="86283"/>
                </a:moveTo>
                <a:lnTo>
                  <a:pt x="81165" y="85991"/>
                </a:lnTo>
                <a:lnTo>
                  <a:pt x="80848" y="86220"/>
                </a:lnTo>
                <a:lnTo>
                  <a:pt x="81318" y="86283"/>
                </a:lnTo>
                <a:close/>
              </a:path>
              <a:path w="190500" h="121285">
                <a:moveTo>
                  <a:pt x="81559" y="67246"/>
                </a:moveTo>
                <a:lnTo>
                  <a:pt x="80810" y="66459"/>
                </a:lnTo>
                <a:lnTo>
                  <a:pt x="80568" y="64376"/>
                </a:lnTo>
                <a:lnTo>
                  <a:pt x="80543" y="64147"/>
                </a:lnTo>
                <a:lnTo>
                  <a:pt x="80492" y="63792"/>
                </a:lnTo>
                <a:lnTo>
                  <a:pt x="79006" y="64147"/>
                </a:lnTo>
                <a:lnTo>
                  <a:pt x="79222" y="63982"/>
                </a:lnTo>
                <a:lnTo>
                  <a:pt x="79019" y="62420"/>
                </a:lnTo>
                <a:lnTo>
                  <a:pt x="76733" y="62928"/>
                </a:lnTo>
                <a:lnTo>
                  <a:pt x="76923" y="63233"/>
                </a:lnTo>
                <a:lnTo>
                  <a:pt x="76314" y="62763"/>
                </a:lnTo>
                <a:lnTo>
                  <a:pt x="76568" y="63360"/>
                </a:lnTo>
                <a:lnTo>
                  <a:pt x="76123" y="63411"/>
                </a:lnTo>
                <a:lnTo>
                  <a:pt x="76187" y="64198"/>
                </a:lnTo>
                <a:lnTo>
                  <a:pt x="76911" y="63411"/>
                </a:lnTo>
                <a:lnTo>
                  <a:pt x="77622" y="64312"/>
                </a:lnTo>
                <a:lnTo>
                  <a:pt x="78689" y="65278"/>
                </a:lnTo>
                <a:lnTo>
                  <a:pt x="79032" y="64401"/>
                </a:lnTo>
                <a:lnTo>
                  <a:pt x="79121" y="64668"/>
                </a:lnTo>
                <a:lnTo>
                  <a:pt x="80035" y="64401"/>
                </a:lnTo>
                <a:lnTo>
                  <a:pt x="80530" y="66459"/>
                </a:lnTo>
                <a:lnTo>
                  <a:pt x="81559" y="67246"/>
                </a:lnTo>
                <a:close/>
              </a:path>
              <a:path w="190500" h="121285">
                <a:moveTo>
                  <a:pt x="81584" y="67259"/>
                </a:moveTo>
                <a:close/>
              </a:path>
              <a:path w="190500" h="121285">
                <a:moveTo>
                  <a:pt x="81864" y="67462"/>
                </a:moveTo>
                <a:lnTo>
                  <a:pt x="81762" y="67322"/>
                </a:lnTo>
                <a:lnTo>
                  <a:pt x="81584" y="67195"/>
                </a:lnTo>
                <a:lnTo>
                  <a:pt x="81864" y="67462"/>
                </a:lnTo>
                <a:close/>
              </a:path>
              <a:path w="190500" h="121285">
                <a:moveTo>
                  <a:pt x="81902" y="70612"/>
                </a:moveTo>
                <a:lnTo>
                  <a:pt x="80987" y="68757"/>
                </a:lnTo>
                <a:lnTo>
                  <a:pt x="80810" y="69596"/>
                </a:lnTo>
                <a:lnTo>
                  <a:pt x="81902" y="70612"/>
                </a:lnTo>
                <a:close/>
              </a:path>
              <a:path w="190500" h="121285">
                <a:moveTo>
                  <a:pt x="90627" y="50749"/>
                </a:moveTo>
                <a:lnTo>
                  <a:pt x="90424" y="49364"/>
                </a:lnTo>
                <a:lnTo>
                  <a:pt x="90424" y="49872"/>
                </a:lnTo>
                <a:lnTo>
                  <a:pt x="89763" y="49276"/>
                </a:lnTo>
                <a:lnTo>
                  <a:pt x="89306" y="49314"/>
                </a:lnTo>
                <a:lnTo>
                  <a:pt x="89293" y="50076"/>
                </a:lnTo>
                <a:lnTo>
                  <a:pt x="89750" y="49796"/>
                </a:lnTo>
                <a:lnTo>
                  <a:pt x="90627" y="50749"/>
                </a:lnTo>
                <a:close/>
              </a:path>
              <a:path w="190500" h="121285">
                <a:moveTo>
                  <a:pt x="95059" y="92722"/>
                </a:moveTo>
                <a:lnTo>
                  <a:pt x="94513" y="91833"/>
                </a:lnTo>
                <a:lnTo>
                  <a:pt x="95059" y="92760"/>
                </a:lnTo>
                <a:close/>
              </a:path>
              <a:path w="190500" h="121285">
                <a:moveTo>
                  <a:pt x="95897" y="73190"/>
                </a:moveTo>
                <a:lnTo>
                  <a:pt x="94665" y="70777"/>
                </a:lnTo>
                <a:lnTo>
                  <a:pt x="95021" y="72390"/>
                </a:lnTo>
                <a:lnTo>
                  <a:pt x="95897" y="73190"/>
                </a:lnTo>
                <a:close/>
              </a:path>
              <a:path w="190500" h="121285">
                <a:moveTo>
                  <a:pt x="96100" y="94564"/>
                </a:moveTo>
                <a:lnTo>
                  <a:pt x="96024" y="94373"/>
                </a:lnTo>
                <a:lnTo>
                  <a:pt x="95059" y="92760"/>
                </a:lnTo>
                <a:lnTo>
                  <a:pt x="95135" y="93878"/>
                </a:lnTo>
                <a:lnTo>
                  <a:pt x="96100" y="94564"/>
                </a:lnTo>
                <a:close/>
              </a:path>
              <a:path w="190500" h="121285">
                <a:moveTo>
                  <a:pt x="97129" y="82054"/>
                </a:moveTo>
                <a:lnTo>
                  <a:pt x="96723" y="82308"/>
                </a:lnTo>
                <a:lnTo>
                  <a:pt x="95453" y="81292"/>
                </a:lnTo>
                <a:lnTo>
                  <a:pt x="94729" y="80352"/>
                </a:lnTo>
                <a:lnTo>
                  <a:pt x="94919" y="81902"/>
                </a:lnTo>
                <a:lnTo>
                  <a:pt x="94754" y="82804"/>
                </a:lnTo>
                <a:lnTo>
                  <a:pt x="96697" y="84353"/>
                </a:lnTo>
                <a:lnTo>
                  <a:pt x="96710" y="83477"/>
                </a:lnTo>
                <a:lnTo>
                  <a:pt x="96685" y="82423"/>
                </a:lnTo>
                <a:lnTo>
                  <a:pt x="97129" y="82054"/>
                </a:lnTo>
                <a:close/>
              </a:path>
              <a:path w="190500" h="121285">
                <a:moveTo>
                  <a:pt x="97205" y="82054"/>
                </a:moveTo>
                <a:close/>
              </a:path>
              <a:path w="190500" h="121285">
                <a:moveTo>
                  <a:pt x="97701" y="66179"/>
                </a:moveTo>
                <a:lnTo>
                  <a:pt x="96824" y="64211"/>
                </a:lnTo>
                <a:lnTo>
                  <a:pt x="96062" y="63969"/>
                </a:lnTo>
                <a:lnTo>
                  <a:pt x="97701" y="66179"/>
                </a:lnTo>
                <a:close/>
              </a:path>
              <a:path w="190500" h="121285">
                <a:moveTo>
                  <a:pt x="98907" y="79616"/>
                </a:moveTo>
                <a:lnTo>
                  <a:pt x="98831" y="79349"/>
                </a:lnTo>
                <a:lnTo>
                  <a:pt x="98590" y="79311"/>
                </a:lnTo>
                <a:lnTo>
                  <a:pt x="98437" y="79336"/>
                </a:lnTo>
                <a:lnTo>
                  <a:pt x="98907" y="79616"/>
                </a:lnTo>
                <a:close/>
              </a:path>
              <a:path w="190500" h="121285">
                <a:moveTo>
                  <a:pt x="99263" y="85674"/>
                </a:moveTo>
                <a:lnTo>
                  <a:pt x="99098" y="84886"/>
                </a:lnTo>
                <a:lnTo>
                  <a:pt x="98628" y="83908"/>
                </a:lnTo>
                <a:lnTo>
                  <a:pt x="98425" y="83629"/>
                </a:lnTo>
                <a:lnTo>
                  <a:pt x="98615" y="84429"/>
                </a:lnTo>
                <a:lnTo>
                  <a:pt x="98920" y="85090"/>
                </a:lnTo>
                <a:lnTo>
                  <a:pt x="99263" y="85674"/>
                </a:lnTo>
                <a:close/>
              </a:path>
              <a:path w="190500" h="121285">
                <a:moveTo>
                  <a:pt x="99936" y="83807"/>
                </a:moveTo>
                <a:lnTo>
                  <a:pt x="99491" y="82372"/>
                </a:lnTo>
                <a:lnTo>
                  <a:pt x="99047" y="81813"/>
                </a:lnTo>
                <a:lnTo>
                  <a:pt x="97459" y="79857"/>
                </a:lnTo>
                <a:lnTo>
                  <a:pt x="97421" y="79692"/>
                </a:lnTo>
                <a:lnTo>
                  <a:pt x="98323" y="79375"/>
                </a:lnTo>
                <a:lnTo>
                  <a:pt x="97078" y="78867"/>
                </a:lnTo>
                <a:lnTo>
                  <a:pt x="95351" y="78028"/>
                </a:lnTo>
                <a:lnTo>
                  <a:pt x="95084" y="79375"/>
                </a:lnTo>
                <a:lnTo>
                  <a:pt x="95199" y="79717"/>
                </a:lnTo>
                <a:lnTo>
                  <a:pt x="96240" y="79857"/>
                </a:lnTo>
                <a:lnTo>
                  <a:pt x="97180" y="82003"/>
                </a:lnTo>
                <a:lnTo>
                  <a:pt x="97485" y="81813"/>
                </a:lnTo>
                <a:lnTo>
                  <a:pt x="97980" y="81915"/>
                </a:lnTo>
                <a:lnTo>
                  <a:pt x="98806" y="82511"/>
                </a:lnTo>
                <a:lnTo>
                  <a:pt x="99936" y="83807"/>
                </a:lnTo>
                <a:close/>
              </a:path>
              <a:path w="190500" h="121285">
                <a:moveTo>
                  <a:pt x="103085" y="74041"/>
                </a:moveTo>
                <a:lnTo>
                  <a:pt x="102539" y="73406"/>
                </a:lnTo>
                <a:lnTo>
                  <a:pt x="102069" y="72758"/>
                </a:lnTo>
                <a:lnTo>
                  <a:pt x="101739" y="73406"/>
                </a:lnTo>
                <a:lnTo>
                  <a:pt x="101498" y="73329"/>
                </a:lnTo>
                <a:lnTo>
                  <a:pt x="101447" y="73050"/>
                </a:lnTo>
                <a:lnTo>
                  <a:pt x="101206" y="72974"/>
                </a:lnTo>
                <a:lnTo>
                  <a:pt x="101955" y="74485"/>
                </a:lnTo>
                <a:lnTo>
                  <a:pt x="103085" y="74041"/>
                </a:lnTo>
                <a:close/>
              </a:path>
              <a:path w="190500" h="121285">
                <a:moveTo>
                  <a:pt x="103593" y="92671"/>
                </a:moveTo>
                <a:lnTo>
                  <a:pt x="103339" y="92443"/>
                </a:lnTo>
                <a:lnTo>
                  <a:pt x="103022" y="92176"/>
                </a:lnTo>
                <a:lnTo>
                  <a:pt x="103263" y="92405"/>
                </a:lnTo>
                <a:lnTo>
                  <a:pt x="103593" y="92671"/>
                </a:lnTo>
                <a:close/>
              </a:path>
              <a:path w="190500" h="121285">
                <a:moveTo>
                  <a:pt x="103974" y="75450"/>
                </a:moveTo>
                <a:lnTo>
                  <a:pt x="103720" y="73736"/>
                </a:lnTo>
                <a:lnTo>
                  <a:pt x="103746" y="74676"/>
                </a:lnTo>
                <a:lnTo>
                  <a:pt x="103974" y="75450"/>
                </a:lnTo>
                <a:close/>
              </a:path>
              <a:path w="190500" h="121285">
                <a:moveTo>
                  <a:pt x="104038" y="93002"/>
                </a:moveTo>
                <a:lnTo>
                  <a:pt x="103657" y="92710"/>
                </a:lnTo>
                <a:lnTo>
                  <a:pt x="104038" y="93002"/>
                </a:lnTo>
                <a:close/>
              </a:path>
              <a:path w="190500" h="121285">
                <a:moveTo>
                  <a:pt x="107772" y="102120"/>
                </a:moveTo>
                <a:lnTo>
                  <a:pt x="107365" y="102641"/>
                </a:lnTo>
                <a:lnTo>
                  <a:pt x="107569" y="102882"/>
                </a:lnTo>
                <a:lnTo>
                  <a:pt x="107772" y="102120"/>
                </a:lnTo>
                <a:close/>
              </a:path>
              <a:path w="190500" h="121285">
                <a:moveTo>
                  <a:pt x="111975" y="106972"/>
                </a:moveTo>
                <a:close/>
              </a:path>
              <a:path w="190500" h="121285">
                <a:moveTo>
                  <a:pt x="112369" y="109994"/>
                </a:moveTo>
                <a:lnTo>
                  <a:pt x="111239" y="109359"/>
                </a:lnTo>
                <a:lnTo>
                  <a:pt x="112369" y="109994"/>
                </a:lnTo>
                <a:close/>
              </a:path>
              <a:path w="190500" h="121285">
                <a:moveTo>
                  <a:pt x="118694" y="119265"/>
                </a:moveTo>
                <a:lnTo>
                  <a:pt x="118237" y="118656"/>
                </a:lnTo>
                <a:lnTo>
                  <a:pt x="118249" y="119011"/>
                </a:lnTo>
                <a:lnTo>
                  <a:pt x="118694" y="119265"/>
                </a:lnTo>
                <a:close/>
              </a:path>
              <a:path w="190500" h="121285">
                <a:moveTo>
                  <a:pt x="118872" y="116433"/>
                </a:moveTo>
                <a:lnTo>
                  <a:pt x="118770" y="115684"/>
                </a:lnTo>
                <a:lnTo>
                  <a:pt x="118529" y="115900"/>
                </a:lnTo>
                <a:lnTo>
                  <a:pt x="118630" y="116154"/>
                </a:lnTo>
                <a:lnTo>
                  <a:pt x="118872" y="116433"/>
                </a:lnTo>
                <a:close/>
              </a:path>
              <a:path w="190500" h="121285">
                <a:moveTo>
                  <a:pt x="121297" y="114731"/>
                </a:moveTo>
                <a:lnTo>
                  <a:pt x="119075" y="115201"/>
                </a:lnTo>
                <a:lnTo>
                  <a:pt x="120929" y="116014"/>
                </a:lnTo>
                <a:lnTo>
                  <a:pt x="121297" y="114731"/>
                </a:lnTo>
                <a:close/>
              </a:path>
              <a:path w="190500" h="121285">
                <a:moveTo>
                  <a:pt x="121564" y="113804"/>
                </a:moveTo>
                <a:lnTo>
                  <a:pt x="121297" y="113880"/>
                </a:lnTo>
                <a:lnTo>
                  <a:pt x="121513" y="113969"/>
                </a:lnTo>
                <a:lnTo>
                  <a:pt x="121564" y="113804"/>
                </a:lnTo>
                <a:close/>
              </a:path>
              <a:path w="190500" h="121285">
                <a:moveTo>
                  <a:pt x="122707" y="114439"/>
                </a:moveTo>
                <a:lnTo>
                  <a:pt x="121513" y="113969"/>
                </a:lnTo>
                <a:lnTo>
                  <a:pt x="121297" y="114731"/>
                </a:lnTo>
                <a:lnTo>
                  <a:pt x="122707" y="114439"/>
                </a:lnTo>
                <a:close/>
              </a:path>
              <a:path w="190500" h="121285">
                <a:moveTo>
                  <a:pt x="122986" y="121043"/>
                </a:moveTo>
                <a:lnTo>
                  <a:pt x="122389" y="120408"/>
                </a:lnTo>
                <a:lnTo>
                  <a:pt x="122339" y="119011"/>
                </a:lnTo>
                <a:lnTo>
                  <a:pt x="122974" y="118630"/>
                </a:lnTo>
                <a:lnTo>
                  <a:pt x="122275" y="117995"/>
                </a:lnTo>
                <a:lnTo>
                  <a:pt x="121996" y="117741"/>
                </a:lnTo>
                <a:lnTo>
                  <a:pt x="121577" y="117614"/>
                </a:lnTo>
                <a:lnTo>
                  <a:pt x="120726" y="117995"/>
                </a:lnTo>
                <a:lnTo>
                  <a:pt x="120421" y="117487"/>
                </a:lnTo>
                <a:lnTo>
                  <a:pt x="119341" y="116979"/>
                </a:lnTo>
                <a:lnTo>
                  <a:pt x="119253" y="116852"/>
                </a:lnTo>
                <a:lnTo>
                  <a:pt x="118872" y="116344"/>
                </a:lnTo>
                <a:lnTo>
                  <a:pt x="118935" y="116852"/>
                </a:lnTo>
                <a:lnTo>
                  <a:pt x="115824" y="116217"/>
                </a:lnTo>
                <a:lnTo>
                  <a:pt x="115938" y="114185"/>
                </a:lnTo>
                <a:lnTo>
                  <a:pt x="115951" y="113804"/>
                </a:lnTo>
                <a:lnTo>
                  <a:pt x="116014" y="112661"/>
                </a:lnTo>
                <a:lnTo>
                  <a:pt x="116827" y="115201"/>
                </a:lnTo>
                <a:lnTo>
                  <a:pt x="120269" y="114185"/>
                </a:lnTo>
                <a:lnTo>
                  <a:pt x="121297" y="113880"/>
                </a:lnTo>
                <a:lnTo>
                  <a:pt x="119202" y="113042"/>
                </a:lnTo>
                <a:lnTo>
                  <a:pt x="118135" y="114185"/>
                </a:lnTo>
                <a:lnTo>
                  <a:pt x="117195" y="112661"/>
                </a:lnTo>
                <a:lnTo>
                  <a:pt x="116179" y="111010"/>
                </a:lnTo>
                <a:lnTo>
                  <a:pt x="114642" y="110883"/>
                </a:lnTo>
                <a:lnTo>
                  <a:pt x="116332" y="111645"/>
                </a:lnTo>
                <a:lnTo>
                  <a:pt x="115417" y="112661"/>
                </a:lnTo>
                <a:lnTo>
                  <a:pt x="115366" y="113042"/>
                </a:lnTo>
                <a:lnTo>
                  <a:pt x="115557" y="113804"/>
                </a:lnTo>
                <a:lnTo>
                  <a:pt x="113919" y="111010"/>
                </a:lnTo>
                <a:lnTo>
                  <a:pt x="113677" y="114185"/>
                </a:lnTo>
                <a:lnTo>
                  <a:pt x="111848" y="112153"/>
                </a:lnTo>
                <a:lnTo>
                  <a:pt x="111125" y="111264"/>
                </a:lnTo>
                <a:lnTo>
                  <a:pt x="110604" y="110629"/>
                </a:lnTo>
                <a:lnTo>
                  <a:pt x="111112" y="109613"/>
                </a:lnTo>
                <a:lnTo>
                  <a:pt x="111188" y="109359"/>
                </a:lnTo>
                <a:lnTo>
                  <a:pt x="110248" y="108851"/>
                </a:lnTo>
                <a:lnTo>
                  <a:pt x="110109" y="108470"/>
                </a:lnTo>
                <a:lnTo>
                  <a:pt x="109601" y="107073"/>
                </a:lnTo>
                <a:lnTo>
                  <a:pt x="109651" y="106184"/>
                </a:lnTo>
                <a:lnTo>
                  <a:pt x="110451" y="107708"/>
                </a:lnTo>
                <a:lnTo>
                  <a:pt x="113576" y="108724"/>
                </a:lnTo>
                <a:lnTo>
                  <a:pt x="113334" y="107708"/>
                </a:lnTo>
                <a:lnTo>
                  <a:pt x="111975" y="106972"/>
                </a:lnTo>
                <a:lnTo>
                  <a:pt x="112039" y="107708"/>
                </a:lnTo>
                <a:lnTo>
                  <a:pt x="111937" y="106946"/>
                </a:lnTo>
                <a:lnTo>
                  <a:pt x="111899" y="106184"/>
                </a:lnTo>
                <a:lnTo>
                  <a:pt x="111874" y="105803"/>
                </a:lnTo>
                <a:lnTo>
                  <a:pt x="106883" y="103263"/>
                </a:lnTo>
                <a:lnTo>
                  <a:pt x="107365" y="102641"/>
                </a:lnTo>
                <a:lnTo>
                  <a:pt x="106413" y="101485"/>
                </a:lnTo>
                <a:lnTo>
                  <a:pt x="105041" y="99834"/>
                </a:lnTo>
                <a:lnTo>
                  <a:pt x="104000" y="101485"/>
                </a:lnTo>
                <a:lnTo>
                  <a:pt x="103555" y="100850"/>
                </a:lnTo>
                <a:lnTo>
                  <a:pt x="102222" y="98945"/>
                </a:lnTo>
                <a:lnTo>
                  <a:pt x="101511" y="97929"/>
                </a:lnTo>
                <a:lnTo>
                  <a:pt x="101574" y="98691"/>
                </a:lnTo>
                <a:lnTo>
                  <a:pt x="100393" y="98945"/>
                </a:lnTo>
                <a:lnTo>
                  <a:pt x="99250" y="97421"/>
                </a:lnTo>
                <a:lnTo>
                  <a:pt x="99707" y="97294"/>
                </a:lnTo>
                <a:lnTo>
                  <a:pt x="99225" y="94627"/>
                </a:lnTo>
                <a:lnTo>
                  <a:pt x="99174" y="94373"/>
                </a:lnTo>
                <a:lnTo>
                  <a:pt x="96139" y="94564"/>
                </a:lnTo>
                <a:lnTo>
                  <a:pt x="95199" y="94627"/>
                </a:lnTo>
                <a:lnTo>
                  <a:pt x="95135" y="93878"/>
                </a:lnTo>
                <a:lnTo>
                  <a:pt x="94246" y="93230"/>
                </a:lnTo>
                <a:lnTo>
                  <a:pt x="94145" y="92976"/>
                </a:lnTo>
                <a:lnTo>
                  <a:pt x="93091" y="91071"/>
                </a:lnTo>
                <a:lnTo>
                  <a:pt x="92938" y="90817"/>
                </a:lnTo>
                <a:lnTo>
                  <a:pt x="92024" y="91071"/>
                </a:lnTo>
                <a:lnTo>
                  <a:pt x="91122" y="90055"/>
                </a:lnTo>
                <a:lnTo>
                  <a:pt x="88811" y="84086"/>
                </a:lnTo>
                <a:lnTo>
                  <a:pt x="89446" y="85864"/>
                </a:lnTo>
                <a:lnTo>
                  <a:pt x="91973" y="87007"/>
                </a:lnTo>
                <a:lnTo>
                  <a:pt x="90449" y="87896"/>
                </a:lnTo>
                <a:lnTo>
                  <a:pt x="91935" y="88531"/>
                </a:lnTo>
                <a:lnTo>
                  <a:pt x="93116" y="88404"/>
                </a:lnTo>
                <a:lnTo>
                  <a:pt x="93941" y="89420"/>
                </a:lnTo>
                <a:lnTo>
                  <a:pt x="95669" y="89420"/>
                </a:lnTo>
                <a:lnTo>
                  <a:pt x="95224" y="88404"/>
                </a:lnTo>
                <a:lnTo>
                  <a:pt x="94780" y="87388"/>
                </a:lnTo>
                <a:lnTo>
                  <a:pt x="94780" y="85991"/>
                </a:lnTo>
                <a:lnTo>
                  <a:pt x="95580" y="86880"/>
                </a:lnTo>
                <a:lnTo>
                  <a:pt x="96037" y="89039"/>
                </a:lnTo>
                <a:lnTo>
                  <a:pt x="97205" y="88912"/>
                </a:lnTo>
                <a:lnTo>
                  <a:pt x="95313" y="85991"/>
                </a:lnTo>
                <a:lnTo>
                  <a:pt x="95237" y="85864"/>
                </a:lnTo>
                <a:lnTo>
                  <a:pt x="97675" y="86880"/>
                </a:lnTo>
                <a:lnTo>
                  <a:pt x="98806" y="87769"/>
                </a:lnTo>
                <a:lnTo>
                  <a:pt x="100584" y="89674"/>
                </a:lnTo>
                <a:lnTo>
                  <a:pt x="101320" y="90563"/>
                </a:lnTo>
                <a:lnTo>
                  <a:pt x="101523" y="90817"/>
                </a:lnTo>
                <a:lnTo>
                  <a:pt x="103035" y="92087"/>
                </a:lnTo>
                <a:lnTo>
                  <a:pt x="101422" y="90563"/>
                </a:lnTo>
                <a:lnTo>
                  <a:pt x="103949" y="90817"/>
                </a:lnTo>
                <a:lnTo>
                  <a:pt x="103466" y="90309"/>
                </a:lnTo>
                <a:lnTo>
                  <a:pt x="102019" y="88785"/>
                </a:lnTo>
                <a:lnTo>
                  <a:pt x="102539" y="89674"/>
                </a:lnTo>
                <a:lnTo>
                  <a:pt x="101574" y="89674"/>
                </a:lnTo>
                <a:lnTo>
                  <a:pt x="101307" y="90309"/>
                </a:lnTo>
                <a:lnTo>
                  <a:pt x="101574" y="88404"/>
                </a:lnTo>
                <a:lnTo>
                  <a:pt x="100266" y="87388"/>
                </a:lnTo>
                <a:lnTo>
                  <a:pt x="100126" y="87134"/>
                </a:lnTo>
                <a:lnTo>
                  <a:pt x="99263" y="85610"/>
                </a:lnTo>
                <a:lnTo>
                  <a:pt x="99390" y="86220"/>
                </a:lnTo>
                <a:lnTo>
                  <a:pt x="99288" y="87007"/>
                </a:lnTo>
                <a:lnTo>
                  <a:pt x="99250" y="87134"/>
                </a:lnTo>
                <a:lnTo>
                  <a:pt x="96951" y="85864"/>
                </a:lnTo>
                <a:lnTo>
                  <a:pt x="94881" y="84721"/>
                </a:lnTo>
                <a:lnTo>
                  <a:pt x="94488" y="84086"/>
                </a:lnTo>
                <a:lnTo>
                  <a:pt x="93713" y="82816"/>
                </a:lnTo>
                <a:lnTo>
                  <a:pt x="91782" y="79641"/>
                </a:lnTo>
                <a:lnTo>
                  <a:pt x="91313" y="78879"/>
                </a:lnTo>
                <a:lnTo>
                  <a:pt x="90093" y="79641"/>
                </a:lnTo>
                <a:lnTo>
                  <a:pt x="89103" y="78371"/>
                </a:lnTo>
                <a:lnTo>
                  <a:pt x="88709" y="77863"/>
                </a:lnTo>
                <a:lnTo>
                  <a:pt x="90919" y="78625"/>
                </a:lnTo>
                <a:lnTo>
                  <a:pt x="90525" y="77863"/>
                </a:lnTo>
                <a:lnTo>
                  <a:pt x="89916" y="76720"/>
                </a:lnTo>
                <a:lnTo>
                  <a:pt x="89814" y="76466"/>
                </a:lnTo>
                <a:lnTo>
                  <a:pt x="89700" y="76085"/>
                </a:lnTo>
                <a:lnTo>
                  <a:pt x="89331" y="74841"/>
                </a:lnTo>
                <a:lnTo>
                  <a:pt x="89484" y="74066"/>
                </a:lnTo>
                <a:lnTo>
                  <a:pt x="89408" y="73139"/>
                </a:lnTo>
                <a:lnTo>
                  <a:pt x="89242" y="73088"/>
                </a:lnTo>
                <a:lnTo>
                  <a:pt x="88988" y="73494"/>
                </a:lnTo>
                <a:lnTo>
                  <a:pt x="89115" y="74193"/>
                </a:lnTo>
                <a:lnTo>
                  <a:pt x="89306" y="74904"/>
                </a:lnTo>
                <a:lnTo>
                  <a:pt x="89230" y="75323"/>
                </a:lnTo>
                <a:lnTo>
                  <a:pt x="89065" y="75831"/>
                </a:lnTo>
                <a:lnTo>
                  <a:pt x="88773" y="76085"/>
                </a:lnTo>
                <a:lnTo>
                  <a:pt x="88696" y="75958"/>
                </a:lnTo>
                <a:lnTo>
                  <a:pt x="87985" y="74815"/>
                </a:lnTo>
                <a:lnTo>
                  <a:pt x="87909" y="74688"/>
                </a:lnTo>
                <a:lnTo>
                  <a:pt x="87591" y="74180"/>
                </a:lnTo>
                <a:lnTo>
                  <a:pt x="87731" y="74688"/>
                </a:lnTo>
                <a:lnTo>
                  <a:pt x="86880" y="73799"/>
                </a:lnTo>
                <a:lnTo>
                  <a:pt x="86410" y="73291"/>
                </a:lnTo>
                <a:lnTo>
                  <a:pt x="85801" y="73799"/>
                </a:lnTo>
                <a:lnTo>
                  <a:pt x="85382" y="72402"/>
                </a:lnTo>
                <a:lnTo>
                  <a:pt x="85305" y="72275"/>
                </a:lnTo>
                <a:lnTo>
                  <a:pt x="83680" y="69735"/>
                </a:lnTo>
                <a:lnTo>
                  <a:pt x="82296" y="68592"/>
                </a:lnTo>
                <a:lnTo>
                  <a:pt x="82461" y="67576"/>
                </a:lnTo>
                <a:lnTo>
                  <a:pt x="82537" y="67195"/>
                </a:lnTo>
                <a:lnTo>
                  <a:pt x="82130" y="67576"/>
                </a:lnTo>
                <a:lnTo>
                  <a:pt x="81864" y="67462"/>
                </a:lnTo>
                <a:lnTo>
                  <a:pt x="81470" y="68465"/>
                </a:lnTo>
                <a:lnTo>
                  <a:pt x="81495" y="69100"/>
                </a:lnTo>
                <a:lnTo>
                  <a:pt x="82257" y="71259"/>
                </a:lnTo>
                <a:lnTo>
                  <a:pt x="81483" y="72275"/>
                </a:lnTo>
                <a:lnTo>
                  <a:pt x="80276" y="70624"/>
                </a:lnTo>
                <a:lnTo>
                  <a:pt x="79641" y="69100"/>
                </a:lnTo>
                <a:lnTo>
                  <a:pt x="79438" y="68592"/>
                </a:lnTo>
                <a:lnTo>
                  <a:pt x="79044" y="67462"/>
                </a:lnTo>
                <a:lnTo>
                  <a:pt x="78130" y="66179"/>
                </a:lnTo>
                <a:lnTo>
                  <a:pt x="79235" y="68592"/>
                </a:lnTo>
                <a:lnTo>
                  <a:pt x="78511" y="68465"/>
                </a:lnTo>
                <a:lnTo>
                  <a:pt x="77952" y="67970"/>
                </a:lnTo>
                <a:lnTo>
                  <a:pt x="77990" y="68211"/>
                </a:lnTo>
                <a:lnTo>
                  <a:pt x="77317" y="68465"/>
                </a:lnTo>
                <a:lnTo>
                  <a:pt x="75920" y="66687"/>
                </a:lnTo>
                <a:lnTo>
                  <a:pt x="75692" y="65417"/>
                </a:lnTo>
                <a:lnTo>
                  <a:pt x="75577" y="62623"/>
                </a:lnTo>
                <a:lnTo>
                  <a:pt x="75615" y="62496"/>
                </a:lnTo>
                <a:lnTo>
                  <a:pt x="75615" y="61861"/>
                </a:lnTo>
                <a:lnTo>
                  <a:pt x="75209" y="60718"/>
                </a:lnTo>
                <a:lnTo>
                  <a:pt x="75488" y="62496"/>
                </a:lnTo>
                <a:lnTo>
                  <a:pt x="74053" y="60083"/>
                </a:lnTo>
                <a:lnTo>
                  <a:pt x="73329" y="60210"/>
                </a:lnTo>
                <a:lnTo>
                  <a:pt x="74104" y="61226"/>
                </a:lnTo>
                <a:lnTo>
                  <a:pt x="74358" y="62623"/>
                </a:lnTo>
                <a:lnTo>
                  <a:pt x="73444" y="62369"/>
                </a:lnTo>
                <a:lnTo>
                  <a:pt x="72872" y="61861"/>
                </a:lnTo>
                <a:lnTo>
                  <a:pt x="72402" y="60972"/>
                </a:lnTo>
                <a:lnTo>
                  <a:pt x="72288" y="60464"/>
                </a:lnTo>
                <a:lnTo>
                  <a:pt x="72237" y="60286"/>
                </a:lnTo>
                <a:lnTo>
                  <a:pt x="72275" y="60071"/>
                </a:lnTo>
                <a:lnTo>
                  <a:pt x="72148" y="59855"/>
                </a:lnTo>
                <a:lnTo>
                  <a:pt x="72148" y="59994"/>
                </a:lnTo>
                <a:lnTo>
                  <a:pt x="72186" y="60159"/>
                </a:lnTo>
                <a:lnTo>
                  <a:pt x="72174" y="60337"/>
                </a:lnTo>
                <a:lnTo>
                  <a:pt x="71958" y="60464"/>
                </a:lnTo>
                <a:lnTo>
                  <a:pt x="71780" y="59321"/>
                </a:lnTo>
                <a:lnTo>
                  <a:pt x="71615" y="58305"/>
                </a:lnTo>
                <a:lnTo>
                  <a:pt x="71424" y="59321"/>
                </a:lnTo>
                <a:lnTo>
                  <a:pt x="71247" y="58686"/>
                </a:lnTo>
                <a:lnTo>
                  <a:pt x="70878" y="57416"/>
                </a:lnTo>
                <a:lnTo>
                  <a:pt x="70167" y="57035"/>
                </a:lnTo>
                <a:lnTo>
                  <a:pt x="68021" y="55892"/>
                </a:lnTo>
                <a:lnTo>
                  <a:pt x="68948" y="55638"/>
                </a:lnTo>
                <a:lnTo>
                  <a:pt x="68326" y="54368"/>
                </a:lnTo>
                <a:lnTo>
                  <a:pt x="67475" y="52590"/>
                </a:lnTo>
                <a:lnTo>
                  <a:pt x="67932" y="52082"/>
                </a:lnTo>
                <a:lnTo>
                  <a:pt x="69329" y="52463"/>
                </a:lnTo>
                <a:lnTo>
                  <a:pt x="69088" y="52082"/>
                </a:lnTo>
                <a:lnTo>
                  <a:pt x="68427" y="51066"/>
                </a:lnTo>
                <a:lnTo>
                  <a:pt x="67932" y="50304"/>
                </a:lnTo>
                <a:lnTo>
                  <a:pt x="66992" y="51066"/>
                </a:lnTo>
                <a:lnTo>
                  <a:pt x="66789" y="50685"/>
                </a:lnTo>
                <a:lnTo>
                  <a:pt x="66052" y="49288"/>
                </a:lnTo>
                <a:lnTo>
                  <a:pt x="67208" y="49288"/>
                </a:lnTo>
                <a:lnTo>
                  <a:pt x="66624" y="47764"/>
                </a:lnTo>
                <a:lnTo>
                  <a:pt x="66522" y="47510"/>
                </a:lnTo>
                <a:lnTo>
                  <a:pt x="66294" y="47383"/>
                </a:lnTo>
                <a:lnTo>
                  <a:pt x="65595" y="47764"/>
                </a:lnTo>
                <a:lnTo>
                  <a:pt x="65481" y="46748"/>
                </a:lnTo>
                <a:lnTo>
                  <a:pt x="65417" y="45097"/>
                </a:lnTo>
                <a:lnTo>
                  <a:pt x="65544" y="43954"/>
                </a:lnTo>
                <a:lnTo>
                  <a:pt x="62052" y="43954"/>
                </a:lnTo>
                <a:lnTo>
                  <a:pt x="62280" y="45605"/>
                </a:lnTo>
                <a:lnTo>
                  <a:pt x="62382" y="47764"/>
                </a:lnTo>
                <a:lnTo>
                  <a:pt x="62484" y="50685"/>
                </a:lnTo>
                <a:lnTo>
                  <a:pt x="60934" y="48044"/>
                </a:lnTo>
                <a:lnTo>
                  <a:pt x="60934" y="60337"/>
                </a:lnTo>
                <a:lnTo>
                  <a:pt x="57962" y="60579"/>
                </a:lnTo>
                <a:lnTo>
                  <a:pt x="58267" y="59067"/>
                </a:lnTo>
                <a:lnTo>
                  <a:pt x="58013" y="58686"/>
                </a:lnTo>
                <a:lnTo>
                  <a:pt x="60934" y="60337"/>
                </a:lnTo>
                <a:lnTo>
                  <a:pt x="60934" y="48044"/>
                </a:lnTo>
                <a:lnTo>
                  <a:pt x="60185" y="46748"/>
                </a:lnTo>
                <a:lnTo>
                  <a:pt x="59512" y="45605"/>
                </a:lnTo>
                <a:lnTo>
                  <a:pt x="58623" y="44081"/>
                </a:lnTo>
                <a:lnTo>
                  <a:pt x="58178" y="44716"/>
                </a:lnTo>
                <a:lnTo>
                  <a:pt x="58293" y="45046"/>
                </a:lnTo>
                <a:lnTo>
                  <a:pt x="58585" y="45605"/>
                </a:lnTo>
                <a:lnTo>
                  <a:pt x="57950" y="45046"/>
                </a:lnTo>
                <a:lnTo>
                  <a:pt x="57734" y="45351"/>
                </a:lnTo>
                <a:lnTo>
                  <a:pt x="57734" y="45605"/>
                </a:lnTo>
                <a:lnTo>
                  <a:pt x="58013" y="45986"/>
                </a:lnTo>
                <a:lnTo>
                  <a:pt x="58089" y="46748"/>
                </a:lnTo>
                <a:lnTo>
                  <a:pt x="57632" y="46621"/>
                </a:lnTo>
                <a:lnTo>
                  <a:pt x="57581" y="46494"/>
                </a:lnTo>
                <a:lnTo>
                  <a:pt x="56730" y="44081"/>
                </a:lnTo>
                <a:lnTo>
                  <a:pt x="57391" y="46494"/>
                </a:lnTo>
                <a:lnTo>
                  <a:pt x="56007" y="45351"/>
                </a:lnTo>
                <a:lnTo>
                  <a:pt x="54749" y="42303"/>
                </a:lnTo>
                <a:lnTo>
                  <a:pt x="54698" y="42176"/>
                </a:lnTo>
                <a:lnTo>
                  <a:pt x="57950" y="45046"/>
                </a:lnTo>
                <a:lnTo>
                  <a:pt x="58585" y="45605"/>
                </a:lnTo>
                <a:lnTo>
                  <a:pt x="58140" y="44767"/>
                </a:lnTo>
                <a:lnTo>
                  <a:pt x="56794" y="42176"/>
                </a:lnTo>
                <a:lnTo>
                  <a:pt x="56591" y="41795"/>
                </a:lnTo>
                <a:lnTo>
                  <a:pt x="55829" y="39001"/>
                </a:lnTo>
                <a:lnTo>
                  <a:pt x="51358" y="42303"/>
                </a:lnTo>
                <a:lnTo>
                  <a:pt x="52260" y="39255"/>
                </a:lnTo>
                <a:lnTo>
                  <a:pt x="52857" y="37261"/>
                </a:lnTo>
                <a:lnTo>
                  <a:pt x="52057" y="32143"/>
                </a:lnTo>
                <a:lnTo>
                  <a:pt x="51955" y="31508"/>
                </a:lnTo>
                <a:lnTo>
                  <a:pt x="51828" y="31000"/>
                </a:lnTo>
                <a:lnTo>
                  <a:pt x="51701" y="30619"/>
                </a:lnTo>
                <a:lnTo>
                  <a:pt x="51435" y="29857"/>
                </a:lnTo>
                <a:lnTo>
                  <a:pt x="50165" y="30619"/>
                </a:lnTo>
                <a:lnTo>
                  <a:pt x="48983" y="26555"/>
                </a:lnTo>
                <a:lnTo>
                  <a:pt x="49606" y="25793"/>
                </a:lnTo>
                <a:lnTo>
                  <a:pt x="48818" y="26301"/>
                </a:lnTo>
                <a:lnTo>
                  <a:pt x="48958" y="25412"/>
                </a:lnTo>
                <a:lnTo>
                  <a:pt x="49034" y="24904"/>
                </a:lnTo>
                <a:lnTo>
                  <a:pt x="47675" y="24269"/>
                </a:lnTo>
                <a:lnTo>
                  <a:pt x="47828" y="23977"/>
                </a:lnTo>
                <a:lnTo>
                  <a:pt x="47180" y="22999"/>
                </a:lnTo>
                <a:lnTo>
                  <a:pt x="47434" y="23558"/>
                </a:lnTo>
                <a:lnTo>
                  <a:pt x="47561" y="23977"/>
                </a:lnTo>
                <a:lnTo>
                  <a:pt x="47523" y="25412"/>
                </a:lnTo>
                <a:lnTo>
                  <a:pt x="46405" y="22745"/>
                </a:lnTo>
                <a:lnTo>
                  <a:pt x="46304" y="22491"/>
                </a:lnTo>
                <a:lnTo>
                  <a:pt x="43662" y="21221"/>
                </a:lnTo>
                <a:lnTo>
                  <a:pt x="43535" y="20751"/>
                </a:lnTo>
                <a:lnTo>
                  <a:pt x="41859" y="21983"/>
                </a:lnTo>
                <a:lnTo>
                  <a:pt x="43421" y="23977"/>
                </a:lnTo>
                <a:lnTo>
                  <a:pt x="43345" y="24650"/>
                </a:lnTo>
                <a:lnTo>
                  <a:pt x="43891" y="22745"/>
                </a:lnTo>
                <a:lnTo>
                  <a:pt x="44297" y="23761"/>
                </a:lnTo>
                <a:lnTo>
                  <a:pt x="44424" y="24904"/>
                </a:lnTo>
                <a:lnTo>
                  <a:pt x="44513" y="28206"/>
                </a:lnTo>
                <a:lnTo>
                  <a:pt x="44945" y="26555"/>
                </a:lnTo>
                <a:lnTo>
                  <a:pt x="45364" y="28092"/>
                </a:lnTo>
                <a:lnTo>
                  <a:pt x="45389" y="27063"/>
                </a:lnTo>
                <a:lnTo>
                  <a:pt x="44970" y="26555"/>
                </a:lnTo>
                <a:lnTo>
                  <a:pt x="46431" y="26301"/>
                </a:lnTo>
                <a:lnTo>
                  <a:pt x="47586" y="28206"/>
                </a:lnTo>
                <a:lnTo>
                  <a:pt x="46189" y="30111"/>
                </a:lnTo>
                <a:lnTo>
                  <a:pt x="46202" y="32143"/>
                </a:lnTo>
                <a:lnTo>
                  <a:pt x="45377" y="31000"/>
                </a:lnTo>
                <a:lnTo>
                  <a:pt x="46926" y="33921"/>
                </a:lnTo>
                <a:lnTo>
                  <a:pt x="47790" y="38239"/>
                </a:lnTo>
                <a:lnTo>
                  <a:pt x="49072" y="41541"/>
                </a:lnTo>
                <a:lnTo>
                  <a:pt x="49415" y="39255"/>
                </a:lnTo>
                <a:lnTo>
                  <a:pt x="50126" y="39255"/>
                </a:lnTo>
                <a:lnTo>
                  <a:pt x="50126" y="40652"/>
                </a:lnTo>
                <a:lnTo>
                  <a:pt x="50634" y="41541"/>
                </a:lnTo>
                <a:lnTo>
                  <a:pt x="50634" y="41795"/>
                </a:lnTo>
                <a:lnTo>
                  <a:pt x="49695" y="43319"/>
                </a:lnTo>
                <a:lnTo>
                  <a:pt x="54737" y="47510"/>
                </a:lnTo>
                <a:lnTo>
                  <a:pt x="51663" y="51828"/>
                </a:lnTo>
                <a:lnTo>
                  <a:pt x="54571" y="54876"/>
                </a:lnTo>
                <a:lnTo>
                  <a:pt x="54571" y="54368"/>
                </a:lnTo>
                <a:lnTo>
                  <a:pt x="57010" y="57035"/>
                </a:lnTo>
                <a:lnTo>
                  <a:pt x="54610" y="56527"/>
                </a:lnTo>
                <a:lnTo>
                  <a:pt x="56540" y="59321"/>
                </a:lnTo>
                <a:lnTo>
                  <a:pt x="57886" y="60972"/>
                </a:lnTo>
                <a:lnTo>
                  <a:pt x="57962" y="60591"/>
                </a:lnTo>
                <a:lnTo>
                  <a:pt x="58013" y="60718"/>
                </a:lnTo>
                <a:lnTo>
                  <a:pt x="60617" y="63004"/>
                </a:lnTo>
                <a:lnTo>
                  <a:pt x="60464" y="64401"/>
                </a:lnTo>
                <a:lnTo>
                  <a:pt x="59575" y="65036"/>
                </a:lnTo>
                <a:lnTo>
                  <a:pt x="60147" y="66179"/>
                </a:lnTo>
                <a:lnTo>
                  <a:pt x="60871" y="66433"/>
                </a:lnTo>
                <a:lnTo>
                  <a:pt x="62547" y="69100"/>
                </a:lnTo>
                <a:lnTo>
                  <a:pt x="60452" y="66941"/>
                </a:lnTo>
                <a:lnTo>
                  <a:pt x="60883" y="68973"/>
                </a:lnTo>
                <a:lnTo>
                  <a:pt x="63957" y="72275"/>
                </a:lnTo>
                <a:lnTo>
                  <a:pt x="66535" y="72402"/>
                </a:lnTo>
                <a:lnTo>
                  <a:pt x="69532" y="78219"/>
                </a:lnTo>
                <a:lnTo>
                  <a:pt x="69811" y="78244"/>
                </a:lnTo>
                <a:lnTo>
                  <a:pt x="69176" y="79641"/>
                </a:lnTo>
                <a:lnTo>
                  <a:pt x="69176" y="79768"/>
                </a:lnTo>
                <a:lnTo>
                  <a:pt x="69672" y="80530"/>
                </a:lnTo>
                <a:lnTo>
                  <a:pt x="70358" y="80911"/>
                </a:lnTo>
                <a:lnTo>
                  <a:pt x="69723" y="80606"/>
                </a:lnTo>
                <a:lnTo>
                  <a:pt x="71589" y="83451"/>
                </a:lnTo>
                <a:lnTo>
                  <a:pt x="71805" y="82181"/>
                </a:lnTo>
                <a:lnTo>
                  <a:pt x="72682" y="81800"/>
                </a:lnTo>
                <a:lnTo>
                  <a:pt x="71437" y="80911"/>
                </a:lnTo>
                <a:lnTo>
                  <a:pt x="70180" y="80022"/>
                </a:lnTo>
                <a:lnTo>
                  <a:pt x="70256" y="79260"/>
                </a:lnTo>
                <a:lnTo>
                  <a:pt x="72224" y="80784"/>
                </a:lnTo>
                <a:lnTo>
                  <a:pt x="71628" y="79260"/>
                </a:lnTo>
                <a:lnTo>
                  <a:pt x="71386" y="78625"/>
                </a:lnTo>
                <a:lnTo>
                  <a:pt x="71285" y="78371"/>
                </a:lnTo>
                <a:lnTo>
                  <a:pt x="70612" y="78625"/>
                </a:lnTo>
                <a:lnTo>
                  <a:pt x="69342" y="75831"/>
                </a:lnTo>
                <a:lnTo>
                  <a:pt x="72339" y="76466"/>
                </a:lnTo>
                <a:lnTo>
                  <a:pt x="72174" y="77990"/>
                </a:lnTo>
                <a:lnTo>
                  <a:pt x="75565" y="79641"/>
                </a:lnTo>
                <a:lnTo>
                  <a:pt x="75095" y="77228"/>
                </a:lnTo>
                <a:lnTo>
                  <a:pt x="76669" y="77990"/>
                </a:lnTo>
                <a:lnTo>
                  <a:pt x="75501" y="77228"/>
                </a:lnTo>
                <a:lnTo>
                  <a:pt x="75311" y="77101"/>
                </a:lnTo>
                <a:lnTo>
                  <a:pt x="75463" y="75831"/>
                </a:lnTo>
                <a:lnTo>
                  <a:pt x="75590" y="74815"/>
                </a:lnTo>
                <a:lnTo>
                  <a:pt x="76936" y="75704"/>
                </a:lnTo>
                <a:lnTo>
                  <a:pt x="77012" y="77355"/>
                </a:lnTo>
                <a:lnTo>
                  <a:pt x="77597" y="78244"/>
                </a:lnTo>
                <a:lnTo>
                  <a:pt x="79489" y="79641"/>
                </a:lnTo>
                <a:lnTo>
                  <a:pt x="80302" y="78625"/>
                </a:lnTo>
                <a:lnTo>
                  <a:pt x="80302" y="78371"/>
                </a:lnTo>
                <a:lnTo>
                  <a:pt x="80073" y="78117"/>
                </a:lnTo>
                <a:lnTo>
                  <a:pt x="79908" y="78219"/>
                </a:lnTo>
                <a:lnTo>
                  <a:pt x="79946" y="78625"/>
                </a:lnTo>
                <a:lnTo>
                  <a:pt x="78422" y="77482"/>
                </a:lnTo>
                <a:lnTo>
                  <a:pt x="79248" y="76720"/>
                </a:lnTo>
                <a:lnTo>
                  <a:pt x="79082" y="75958"/>
                </a:lnTo>
                <a:lnTo>
                  <a:pt x="80733" y="77228"/>
                </a:lnTo>
                <a:lnTo>
                  <a:pt x="81305" y="79082"/>
                </a:lnTo>
                <a:lnTo>
                  <a:pt x="81343" y="78371"/>
                </a:lnTo>
                <a:lnTo>
                  <a:pt x="83248" y="80149"/>
                </a:lnTo>
                <a:lnTo>
                  <a:pt x="84836" y="82562"/>
                </a:lnTo>
                <a:lnTo>
                  <a:pt x="83705" y="82816"/>
                </a:lnTo>
                <a:lnTo>
                  <a:pt x="83286" y="82308"/>
                </a:lnTo>
                <a:lnTo>
                  <a:pt x="81927" y="80657"/>
                </a:lnTo>
                <a:lnTo>
                  <a:pt x="82105" y="82308"/>
                </a:lnTo>
                <a:lnTo>
                  <a:pt x="80479" y="81673"/>
                </a:lnTo>
                <a:lnTo>
                  <a:pt x="82207" y="83578"/>
                </a:lnTo>
                <a:lnTo>
                  <a:pt x="81495" y="84594"/>
                </a:lnTo>
                <a:lnTo>
                  <a:pt x="81965" y="86372"/>
                </a:lnTo>
                <a:lnTo>
                  <a:pt x="81318" y="86283"/>
                </a:lnTo>
                <a:lnTo>
                  <a:pt x="82473" y="88404"/>
                </a:lnTo>
                <a:lnTo>
                  <a:pt x="82638" y="88785"/>
                </a:lnTo>
                <a:lnTo>
                  <a:pt x="82778" y="89293"/>
                </a:lnTo>
                <a:lnTo>
                  <a:pt x="81216" y="88912"/>
                </a:lnTo>
                <a:lnTo>
                  <a:pt x="81432" y="90563"/>
                </a:lnTo>
                <a:lnTo>
                  <a:pt x="82016" y="90055"/>
                </a:lnTo>
                <a:lnTo>
                  <a:pt x="83273" y="92214"/>
                </a:lnTo>
                <a:lnTo>
                  <a:pt x="85585" y="92468"/>
                </a:lnTo>
                <a:lnTo>
                  <a:pt x="86207" y="93230"/>
                </a:lnTo>
                <a:lnTo>
                  <a:pt x="86334" y="94627"/>
                </a:lnTo>
                <a:lnTo>
                  <a:pt x="86347" y="95643"/>
                </a:lnTo>
                <a:lnTo>
                  <a:pt x="90589" y="96913"/>
                </a:lnTo>
                <a:lnTo>
                  <a:pt x="90144" y="97802"/>
                </a:lnTo>
                <a:lnTo>
                  <a:pt x="92951" y="99453"/>
                </a:lnTo>
                <a:lnTo>
                  <a:pt x="92202" y="100342"/>
                </a:lnTo>
                <a:lnTo>
                  <a:pt x="96469" y="102374"/>
                </a:lnTo>
                <a:lnTo>
                  <a:pt x="96913" y="102247"/>
                </a:lnTo>
                <a:lnTo>
                  <a:pt x="97091" y="100850"/>
                </a:lnTo>
                <a:lnTo>
                  <a:pt x="98552" y="102641"/>
                </a:lnTo>
                <a:lnTo>
                  <a:pt x="98577" y="102882"/>
                </a:lnTo>
                <a:lnTo>
                  <a:pt x="97942" y="104025"/>
                </a:lnTo>
                <a:lnTo>
                  <a:pt x="102692" y="104406"/>
                </a:lnTo>
                <a:lnTo>
                  <a:pt x="102273" y="105295"/>
                </a:lnTo>
                <a:lnTo>
                  <a:pt x="101612" y="106692"/>
                </a:lnTo>
                <a:lnTo>
                  <a:pt x="102298" y="105295"/>
                </a:lnTo>
                <a:lnTo>
                  <a:pt x="104902" y="108978"/>
                </a:lnTo>
                <a:lnTo>
                  <a:pt x="106603" y="108470"/>
                </a:lnTo>
                <a:lnTo>
                  <a:pt x="108458" y="109613"/>
                </a:lnTo>
                <a:lnTo>
                  <a:pt x="107657" y="111137"/>
                </a:lnTo>
                <a:lnTo>
                  <a:pt x="109829" y="111772"/>
                </a:lnTo>
                <a:lnTo>
                  <a:pt x="109562" y="111264"/>
                </a:lnTo>
                <a:lnTo>
                  <a:pt x="110667" y="112915"/>
                </a:lnTo>
                <a:lnTo>
                  <a:pt x="112420" y="114312"/>
                </a:lnTo>
                <a:lnTo>
                  <a:pt x="115836" y="116852"/>
                </a:lnTo>
                <a:lnTo>
                  <a:pt x="117652" y="117868"/>
                </a:lnTo>
                <a:lnTo>
                  <a:pt x="118237" y="118656"/>
                </a:lnTo>
                <a:lnTo>
                  <a:pt x="118300" y="117868"/>
                </a:lnTo>
                <a:lnTo>
                  <a:pt x="118516" y="117487"/>
                </a:lnTo>
                <a:lnTo>
                  <a:pt x="121031" y="119011"/>
                </a:lnTo>
                <a:lnTo>
                  <a:pt x="119430" y="119138"/>
                </a:lnTo>
                <a:lnTo>
                  <a:pt x="120891" y="119265"/>
                </a:lnTo>
                <a:lnTo>
                  <a:pt x="121805" y="120408"/>
                </a:lnTo>
                <a:lnTo>
                  <a:pt x="122986" y="121043"/>
                </a:lnTo>
                <a:close/>
              </a:path>
              <a:path w="190500" h="121285">
                <a:moveTo>
                  <a:pt x="123151" y="116598"/>
                </a:moveTo>
                <a:lnTo>
                  <a:pt x="122936" y="116217"/>
                </a:lnTo>
                <a:lnTo>
                  <a:pt x="122821" y="115328"/>
                </a:lnTo>
                <a:lnTo>
                  <a:pt x="122847" y="115201"/>
                </a:lnTo>
                <a:lnTo>
                  <a:pt x="122123" y="115328"/>
                </a:lnTo>
                <a:lnTo>
                  <a:pt x="122707" y="115836"/>
                </a:lnTo>
                <a:lnTo>
                  <a:pt x="122288" y="116598"/>
                </a:lnTo>
                <a:lnTo>
                  <a:pt x="120929" y="116014"/>
                </a:lnTo>
                <a:lnTo>
                  <a:pt x="120840" y="116344"/>
                </a:lnTo>
                <a:lnTo>
                  <a:pt x="122161" y="117233"/>
                </a:lnTo>
                <a:lnTo>
                  <a:pt x="123151" y="116598"/>
                </a:lnTo>
                <a:close/>
              </a:path>
              <a:path w="190500" h="121285">
                <a:moveTo>
                  <a:pt x="124218" y="119773"/>
                </a:moveTo>
                <a:lnTo>
                  <a:pt x="123621" y="119138"/>
                </a:lnTo>
                <a:lnTo>
                  <a:pt x="122974" y="118630"/>
                </a:lnTo>
                <a:lnTo>
                  <a:pt x="124218" y="119773"/>
                </a:lnTo>
                <a:close/>
              </a:path>
              <a:path w="190500" h="121285">
                <a:moveTo>
                  <a:pt x="124853" y="120535"/>
                </a:moveTo>
                <a:lnTo>
                  <a:pt x="124587" y="120230"/>
                </a:lnTo>
                <a:lnTo>
                  <a:pt x="124853" y="120535"/>
                </a:lnTo>
                <a:close/>
              </a:path>
              <a:path w="190500" h="121285">
                <a:moveTo>
                  <a:pt x="136537" y="65455"/>
                </a:moveTo>
                <a:lnTo>
                  <a:pt x="135153" y="63868"/>
                </a:lnTo>
                <a:lnTo>
                  <a:pt x="134975" y="63652"/>
                </a:lnTo>
                <a:lnTo>
                  <a:pt x="134226" y="62776"/>
                </a:lnTo>
                <a:lnTo>
                  <a:pt x="134454" y="63322"/>
                </a:lnTo>
                <a:lnTo>
                  <a:pt x="134302" y="63919"/>
                </a:lnTo>
                <a:lnTo>
                  <a:pt x="133883" y="63207"/>
                </a:lnTo>
                <a:lnTo>
                  <a:pt x="133477" y="63373"/>
                </a:lnTo>
                <a:lnTo>
                  <a:pt x="133794" y="64528"/>
                </a:lnTo>
                <a:lnTo>
                  <a:pt x="134937" y="65328"/>
                </a:lnTo>
                <a:lnTo>
                  <a:pt x="135039" y="64655"/>
                </a:lnTo>
                <a:lnTo>
                  <a:pt x="135394" y="65455"/>
                </a:lnTo>
                <a:lnTo>
                  <a:pt x="136105" y="65455"/>
                </a:lnTo>
                <a:lnTo>
                  <a:pt x="136537" y="65455"/>
                </a:lnTo>
                <a:close/>
              </a:path>
              <a:path w="190500" h="121285">
                <a:moveTo>
                  <a:pt x="136690" y="77914"/>
                </a:moveTo>
                <a:lnTo>
                  <a:pt x="135267" y="75539"/>
                </a:lnTo>
                <a:lnTo>
                  <a:pt x="134594" y="75031"/>
                </a:lnTo>
                <a:lnTo>
                  <a:pt x="136169" y="77190"/>
                </a:lnTo>
                <a:lnTo>
                  <a:pt x="134480" y="76606"/>
                </a:lnTo>
                <a:lnTo>
                  <a:pt x="133337" y="74917"/>
                </a:lnTo>
                <a:lnTo>
                  <a:pt x="132969" y="76466"/>
                </a:lnTo>
                <a:lnTo>
                  <a:pt x="133553" y="76073"/>
                </a:lnTo>
                <a:lnTo>
                  <a:pt x="136690" y="77914"/>
                </a:lnTo>
                <a:close/>
              </a:path>
              <a:path w="190500" h="121285">
                <a:moveTo>
                  <a:pt x="136829" y="65786"/>
                </a:moveTo>
                <a:lnTo>
                  <a:pt x="136677" y="65608"/>
                </a:lnTo>
                <a:lnTo>
                  <a:pt x="136436" y="65608"/>
                </a:lnTo>
                <a:lnTo>
                  <a:pt x="136829" y="65786"/>
                </a:lnTo>
                <a:close/>
              </a:path>
              <a:path w="190500" h="121285">
                <a:moveTo>
                  <a:pt x="137223" y="66243"/>
                </a:moveTo>
                <a:lnTo>
                  <a:pt x="137185" y="65938"/>
                </a:lnTo>
                <a:lnTo>
                  <a:pt x="136829" y="65786"/>
                </a:lnTo>
                <a:lnTo>
                  <a:pt x="137223" y="66243"/>
                </a:lnTo>
                <a:close/>
              </a:path>
              <a:path w="190500" h="121285">
                <a:moveTo>
                  <a:pt x="137388" y="66040"/>
                </a:moveTo>
                <a:lnTo>
                  <a:pt x="136944" y="64414"/>
                </a:lnTo>
                <a:lnTo>
                  <a:pt x="137185" y="65938"/>
                </a:lnTo>
                <a:lnTo>
                  <a:pt x="137388" y="66040"/>
                </a:lnTo>
                <a:close/>
              </a:path>
              <a:path w="190500" h="121285">
                <a:moveTo>
                  <a:pt x="143052" y="78613"/>
                </a:moveTo>
                <a:lnTo>
                  <a:pt x="141554" y="77609"/>
                </a:lnTo>
                <a:lnTo>
                  <a:pt x="142278" y="79527"/>
                </a:lnTo>
                <a:lnTo>
                  <a:pt x="143052" y="78613"/>
                </a:lnTo>
                <a:close/>
              </a:path>
              <a:path w="190500" h="121285">
                <a:moveTo>
                  <a:pt x="143471" y="78892"/>
                </a:moveTo>
                <a:lnTo>
                  <a:pt x="143205" y="78435"/>
                </a:lnTo>
                <a:lnTo>
                  <a:pt x="143052" y="78613"/>
                </a:lnTo>
                <a:lnTo>
                  <a:pt x="143471" y="78892"/>
                </a:lnTo>
                <a:close/>
              </a:path>
              <a:path w="190500" h="121285">
                <a:moveTo>
                  <a:pt x="143979" y="69570"/>
                </a:moveTo>
                <a:lnTo>
                  <a:pt x="143852" y="69621"/>
                </a:lnTo>
                <a:lnTo>
                  <a:pt x="143979" y="69570"/>
                </a:lnTo>
                <a:close/>
              </a:path>
              <a:path w="190500" h="121285">
                <a:moveTo>
                  <a:pt x="144475" y="78193"/>
                </a:moveTo>
                <a:lnTo>
                  <a:pt x="143865" y="77952"/>
                </a:lnTo>
                <a:lnTo>
                  <a:pt x="142671" y="77457"/>
                </a:lnTo>
                <a:lnTo>
                  <a:pt x="143205" y="78435"/>
                </a:lnTo>
                <a:lnTo>
                  <a:pt x="143624" y="77952"/>
                </a:lnTo>
                <a:lnTo>
                  <a:pt x="144475" y="78193"/>
                </a:lnTo>
                <a:close/>
              </a:path>
              <a:path w="190500" h="121285">
                <a:moveTo>
                  <a:pt x="145300" y="70446"/>
                </a:moveTo>
                <a:lnTo>
                  <a:pt x="143497" y="70065"/>
                </a:lnTo>
                <a:lnTo>
                  <a:pt x="143751" y="69723"/>
                </a:lnTo>
                <a:lnTo>
                  <a:pt x="143268" y="69799"/>
                </a:lnTo>
                <a:lnTo>
                  <a:pt x="142608" y="68681"/>
                </a:lnTo>
                <a:lnTo>
                  <a:pt x="142138" y="69037"/>
                </a:lnTo>
                <a:lnTo>
                  <a:pt x="142227" y="69926"/>
                </a:lnTo>
                <a:lnTo>
                  <a:pt x="144233" y="70942"/>
                </a:lnTo>
                <a:lnTo>
                  <a:pt x="144627" y="71412"/>
                </a:lnTo>
                <a:lnTo>
                  <a:pt x="145300" y="70446"/>
                </a:lnTo>
                <a:close/>
              </a:path>
              <a:path w="190500" h="121285">
                <a:moveTo>
                  <a:pt x="145961" y="82981"/>
                </a:moveTo>
                <a:lnTo>
                  <a:pt x="144665" y="81813"/>
                </a:lnTo>
                <a:lnTo>
                  <a:pt x="145707" y="82981"/>
                </a:lnTo>
                <a:lnTo>
                  <a:pt x="145961" y="82981"/>
                </a:lnTo>
                <a:close/>
              </a:path>
              <a:path w="190500" h="121285">
                <a:moveTo>
                  <a:pt x="146672" y="71970"/>
                </a:moveTo>
                <a:lnTo>
                  <a:pt x="144881" y="72110"/>
                </a:lnTo>
                <a:lnTo>
                  <a:pt x="144678" y="73456"/>
                </a:lnTo>
                <a:lnTo>
                  <a:pt x="146672" y="71970"/>
                </a:lnTo>
                <a:close/>
              </a:path>
              <a:path w="190500" h="121285">
                <a:moveTo>
                  <a:pt x="154216" y="64719"/>
                </a:moveTo>
                <a:lnTo>
                  <a:pt x="153390" y="63868"/>
                </a:lnTo>
                <a:lnTo>
                  <a:pt x="153123" y="64960"/>
                </a:lnTo>
                <a:lnTo>
                  <a:pt x="154216" y="64719"/>
                </a:lnTo>
                <a:close/>
              </a:path>
              <a:path w="190500" h="121285">
                <a:moveTo>
                  <a:pt x="155511" y="85064"/>
                </a:moveTo>
                <a:lnTo>
                  <a:pt x="154787" y="84645"/>
                </a:lnTo>
                <a:lnTo>
                  <a:pt x="155282" y="85077"/>
                </a:lnTo>
                <a:lnTo>
                  <a:pt x="155511" y="85064"/>
                </a:lnTo>
                <a:close/>
              </a:path>
              <a:path w="190500" h="121285">
                <a:moveTo>
                  <a:pt x="155943" y="85826"/>
                </a:moveTo>
                <a:lnTo>
                  <a:pt x="155790" y="84607"/>
                </a:lnTo>
                <a:lnTo>
                  <a:pt x="155778" y="85064"/>
                </a:lnTo>
                <a:lnTo>
                  <a:pt x="155524" y="85077"/>
                </a:lnTo>
                <a:lnTo>
                  <a:pt x="155943" y="85826"/>
                </a:lnTo>
                <a:close/>
              </a:path>
              <a:path w="190500" h="121285">
                <a:moveTo>
                  <a:pt x="157467" y="64084"/>
                </a:moveTo>
                <a:lnTo>
                  <a:pt x="156578" y="62915"/>
                </a:lnTo>
                <a:lnTo>
                  <a:pt x="156184" y="63144"/>
                </a:lnTo>
                <a:lnTo>
                  <a:pt x="156692" y="63779"/>
                </a:lnTo>
                <a:lnTo>
                  <a:pt x="156629" y="64223"/>
                </a:lnTo>
                <a:lnTo>
                  <a:pt x="157467" y="64084"/>
                </a:lnTo>
                <a:close/>
              </a:path>
              <a:path w="190500" h="121285">
                <a:moveTo>
                  <a:pt x="157594" y="74815"/>
                </a:moveTo>
                <a:lnTo>
                  <a:pt x="157378" y="74676"/>
                </a:lnTo>
                <a:lnTo>
                  <a:pt x="156121" y="73875"/>
                </a:lnTo>
                <a:lnTo>
                  <a:pt x="156044" y="74676"/>
                </a:lnTo>
                <a:lnTo>
                  <a:pt x="153695" y="73113"/>
                </a:lnTo>
                <a:lnTo>
                  <a:pt x="153962" y="75361"/>
                </a:lnTo>
                <a:lnTo>
                  <a:pt x="157594" y="74815"/>
                </a:lnTo>
                <a:close/>
              </a:path>
              <a:path w="190500" h="121285">
                <a:moveTo>
                  <a:pt x="158394" y="63931"/>
                </a:moveTo>
                <a:lnTo>
                  <a:pt x="157556" y="62445"/>
                </a:lnTo>
                <a:lnTo>
                  <a:pt x="157556" y="64071"/>
                </a:lnTo>
                <a:lnTo>
                  <a:pt x="158394" y="63931"/>
                </a:lnTo>
                <a:close/>
              </a:path>
              <a:path w="190500" h="121285">
                <a:moveTo>
                  <a:pt x="158635" y="74650"/>
                </a:moveTo>
                <a:lnTo>
                  <a:pt x="157594" y="74815"/>
                </a:lnTo>
                <a:lnTo>
                  <a:pt x="158038" y="75095"/>
                </a:lnTo>
                <a:lnTo>
                  <a:pt x="158635" y="74650"/>
                </a:lnTo>
                <a:close/>
              </a:path>
              <a:path w="190500" h="121285">
                <a:moveTo>
                  <a:pt x="160947" y="73888"/>
                </a:moveTo>
                <a:lnTo>
                  <a:pt x="159702" y="72859"/>
                </a:lnTo>
                <a:lnTo>
                  <a:pt x="158305" y="71716"/>
                </a:lnTo>
                <a:lnTo>
                  <a:pt x="156908" y="72859"/>
                </a:lnTo>
                <a:lnTo>
                  <a:pt x="156095" y="69278"/>
                </a:lnTo>
                <a:lnTo>
                  <a:pt x="155270" y="69532"/>
                </a:lnTo>
                <a:lnTo>
                  <a:pt x="154203" y="70434"/>
                </a:lnTo>
                <a:lnTo>
                  <a:pt x="153352" y="72885"/>
                </a:lnTo>
                <a:lnTo>
                  <a:pt x="156121" y="73774"/>
                </a:lnTo>
                <a:lnTo>
                  <a:pt x="160947" y="73888"/>
                </a:lnTo>
                <a:close/>
              </a:path>
              <a:path w="190500" h="121285">
                <a:moveTo>
                  <a:pt x="160997" y="76720"/>
                </a:moveTo>
                <a:lnTo>
                  <a:pt x="160604" y="76314"/>
                </a:lnTo>
                <a:lnTo>
                  <a:pt x="160007" y="75717"/>
                </a:lnTo>
                <a:lnTo>
                  <a:pt x="160045" y="76314"/>
                </a:lnTo>
                <a:lnTo>
                  <a:pt x="159334" y="75907"/>
                </a:lnTo>
                <a:lnTo>
                  <a:pt x="158038" y="75095"/>
                </a:lnTo>
                <a:lnTo>
                  <a:pt x="156502" y="76263"/>
                </a:lnTo>
                <a:lnTo>
                  <a:pt x="157530" y="77355"/>
                </a:lnTo>
                <a:lnTo>
                  <a:pt x="160083" y="78790"/>
                </a:lnTo>
                <a:lnTo>
                  <a:pt x="160947" y="78079"/>
                </a:lnTo>
                <a:lnTo>
                  <a:pt x="158775" y="77279"/>
                </a:lnTo>
                <a:lnTo>
                  <a:pt x="160997" y="76720"/>
                </a:lnTo>
                <a:close/>
              </a:path>
              <a:path w="190500" h="121285">
                <a:moveTo>
                  <a:pt x="161036" y="69596"/>
                </a:moveTo>
                <a:lnTo>
                  <a:pt x="160375" y="69418"/>
                </a:lnTo>
                <a:lnTo>
                  <a:pt x="159918" y="69443"/>
                </a:lnTo>
                <a:lnTo>
                  <a:pt x="160007" y="69596"/>
                </a:lnTo>
                <a:lnTo>
                  <a:pt x="160832" y="70104"/>
                </a:lnTo>
                <a:lnTo>
                  <a:pt x="161036" y="69596"/>
                </a:lnTo>
                <a:close/>
              </a:path>
              <a:path w="190500" h="121285">
                <a:moveTo>
                  <a:pt x="161201" y="69176"/>
                </a:moveTo>
                <a:lnTo>
                  <a:pt x="161099" y="69443"/>
                </a:lnTo>
                <a:lnTo>
                  <a:pt x="161150" y="69634"/>
                </a:lnTo>
                <a:lnTo>
                  <a:pt x="161201" y="69176"/>
                </a:lnTo>
                <a:close/>
              </a:path>
              <a:path w="190500" h="121285">
                <a:moveTo>
                  <a:pt x="161353" y="86652"/>
                </a:moveTo>
                <a:lnTo>
                  <a:pt x="161137" y="86512"/>
                </a:lnTo>
                <a:lnTo>
                  <a:pt x="161226" y="86639"/>
                </a:lnTo>
                <a:lnTo>
                  <a:pt x="161353" y="86652"/>
                </a:lnTo>
                <a:close/>
              </a:path>
              <a:path w="190500" h="121285">
                <a:moveTo>
                  <a:pt x="161747" y="70662"/>
                </a:moveTo>
                <a:lnTo>
                  <a:pt x="160832" y="70104"/>
                </a:lnTo>
                <a:lnTo>
                  <a:pt x="160743" y="70307"/>
                </a:lnTo>
                <a:lnTo>
                  <a:pt x="161747" y="70662"/>
                </a:lnTo>
                <a:close/>
              </a:path>
              <a:path w="190500" h="121285">
                <a:moveTo>
                  <a:pt x="162166" y="76962"/>
                </a:moveTo>
                <a:lnTo>
                  <a:pt x="161251" y="76708"/>
                </a:lnTo>
                <a:lnTo>
                  <a:pt x="162166" y="76962"/>
                </a:lnTo>
                <a:close/>
              </a:path>
              <a:path w="190500" h="121285">
                <a:moveTo>
                  <a:pt x="163410" y="87769"/>
                </a:moveTo>
                <a:lnTo>
                  <a:pt x="162598" y="86487"/>
                </a:lnTo>
                <a:lnTo>
                  <a:pt x="161747" y="86652"/>
                </a:lnTo>
                <a:lnTo>
                  <a:pt x="161353" y="86652"/>
                </a:lnTo>
                <a:lnTo>
                  <a:pt x="163372" y="87833"/>
                </a:lnTo>
                <a:close/>
              </a:path>
              <a:path w="190500" h="121285">
                <a:moveTo>
                  <a:pt x="163423" y="71678"/>
                </a:moveTo>
                <a:lnTo>
                  <a:pt x="162877" y="71043"/>
                </a:lnTo>
                <a:lnTo>
                  <a:pt x="161747" y="70662"/>
                </a:lnTo>
                <a:lnTo>
                  <a:pt x="163423" y="71678"/>
                </a:lnTo>
                <a:close/>
              </a:path>
              <a:path w="190500" h="121285">
                <a:moveTo>
                  <a:pt x="164096" y="77914"/>
                </a:moveTo>
                <a:lnTo>
                  <a:pt x="163690" y="77279"/>
                </a:lnTo>
                <a:lnTo>
                  <a:pt x="162966" y="76174"/>
                </a:lnTo>
                <a:lnTo>
                  <a:pt x="163283" y="77279"/>
                </a:lnTo>
                <a:lnTo>
                  <a:pt x="162166" y="76962"/>
                </a:lnTo>
                <a:lnTo>
                  <a:pt x="163614" y="78397"/>
                </a:lnTo>
                <a:lnTo>
                  <a:pt x="164096" y="77914"/>
                </a:lnTo>
                <a:close/>
              </a:path>
              <a:path w="190500" h="121285">
                <a:moveTo>
                  <a:pt x="164287" y="81229"/>
                </a:moveTo>
                <a:lnTo>
                  <a:pt x="163690" y="80518"/>
                </a:lnTo>
                <a:lnTo>
                  <a:pt x="163410" y="80899"/>
                </a:lnTo>
                <a:lnTo>
                  <a:pt x="164287" y="81229"/>
                </a:lnTo>
                <a:close/>
              </a:path>
              <a:path w="190500" h="121285">
                <a:moveTo>
                  <a:pt x="164426" y="79489"/>
                </a:moveTo>
                <a:lnTo>
                  <a:pt x="163080" y="79781"/>
                </a:lnTo>
                <a:lnTo>
                  <a:pt x="163690" y="80518"/>
                </a:lnTo>
                <a:lnTo>
                  <a:pt x="164426" y="79489"/>
                </a:lnTo>
                <a:close/>
              </a:path>
              <a:path w="190500" h="121285">
                <a:moveTo>
                  <a:pt x="165963" y="91821"/>
                </a:moveTo>
                <a:lnTo>
                  <a:pt x="164211" y="90589"/>
                </a:lnTo>
                <a:lnTo>
                  <a:pt x="163525" y="89319"/>
                </a:lnTo>
                <a:lnTo>
                  <a:pt x="163258" y="88811"/>
                </a:lnTo>
                <a:lnTo>
                  <a:pt x="163144" y="88303"/>
                </a:lnTo>
                <a:lnTo>
                  <a:pt x="163271" y="88036"/>
                </a:lnTo>
                <a:lnTo>
                  <a:pt x="160909" y="88214"/>
                </a:lnTo>
                <a:lnTo>
                  <a:pt x="160007" y="87820"/>
                </a:lnTo>
                <a:lnTo>
                  <a:pt x="162636" y="90589"/>
                </a:lnTo>
                <a:lnTo>
                  <a:pt x="161340" y="89789"/>
                </a:lnTo>
                <a:lnTo>
                  <a:pt x="159893" y="88887"/>
                </a:lnTo>
                <a:lnTo>
                  <a:pt x="158762" y="88188"/>
                </a:lnTo>
                <a:lnTo>
                  <a:pt x="159766" y="88163"/>
                </a:lnTo>
                <a:lnTo>
                  <a:pt x="158775" y="87718"/>
                </a:lnTo>
                <a:lnTo>
                  <a:pt x="158280" y="86829"/>
                </a:lnTo>
                <a:lnTo>
                  <a:pt x="158026" y="87718"/>
                </a:lnTo>
                <a:lnTo>
                  <a:pt x="158635" y="88887"/>
                </a:lnTo>
                <a:lnTo>
                  <a:pt x="157759" y="88684"/>
                </a:lnTo>
                <a:lnTo>
                  <a:pt x="157670" y="88252"/>
                </a:lnTo>
                <a:lnTo>
                  <a:pt x="157391" y="87071"/>
                </a:lnTo>
                <a:lnTo>
                  <a:pt x="156006" y="86423"/>
                </a:lnTo>
                <a:lnTo>
                  <a:pt x="155968" y="86042"/>
                </a:lnTo>
                <a:lnTo>
                  <a:pt x="155854" y="85826"/>
                </a:lnTo>
                <a:lnTo>
                  <a:pt x="155536" y="85521"/>
                </a:lnTo>
                <a:lnTo>
                  <a:pt x="152971" y="86042"/>
                </a:lnTo>
                <a:lnTo>
                  <a:pt x="152311" y="86741"/>
                </a:lnTo>
                <a:lnTo>
                  <a:pt x="155854" y="89420"/>
                </a:lnTo>
                <a:lnTo>
                  <a:pt x="155600" y="88950"/>
                </a:lnTo>
                <a:lnTo>
                  <a:pt x="155613" y="88506"/>
                </a:lnTo>
                <a:lnTo>
                  <a:pt x="156248" y="88252"/>
                </a:lnTo>
                <a:lnTo>
                  <a:pt x="157251" y="90538"/>
                </a:lnTo>
                <a:lnTo>
                  <a:pt x="159169" y="91668"/>
                </a:lnTo>
                <a:lnTo>
                  <a:pt x="160870" y="89789"/>
                </a:lnTo>
                <a:lnTo>
                  <a:pt x="161721" y="91084"/>
                </a:lnTo>
                <a:lnTo>
                  <a:pt x="163944" y="91605"/>
                </a:lnTo>
                <a:lnTo>
                  <a:pt x="164211" y="92049"/>
                </a:lnTo>
                <a:lnTo>
                  <a:pt x="165582" y="93345"/>
                </a:lnTo>
                <a:lnTo>
                  <a:pt x="165963" y="91821"/>
                </a:lnTo>
                <a:close/>
              </a:path>
              <a:path w="190500" h="121285">
                <a:moveTo>
                  <a:pt x="167233" y="83146"/>
                </a:moveTo>
                <a:lnTo>
                  <a:pt x="166154" y="81940"/>
                </a:lnTo>
                <a:lnTo>
                  <a:pt x="164287" y="81229"/>
                </a:lnTo>
                <a:lnTo>
                  <a:pt x="165087" y="82194"/>
                </a:lnTo>
                <a:lnTo>
                  <a:pt x="165201" y="82423"/>
                </a:lnTo>
                <a:lnTo>
                  <a:pt x="167233" y="83146"/>
                </a:lnTo>
                <a:close/>
              </a:path>
              <a:path w="190500" h="121285">
                <a:moveTo>
                  <a:pt x="167271" y="79794"/>
                </a:moveTo>
                <a:lnTo>
                  <a:pt x="166458" y="79146"/>
                </a:lnTo>
                <a:lnTo>
                  <a:pt x="166103" y="79844"/>
                </a:lnTo>
                <a:lnTo>
                  <a:pt x="165684" y="80137"/>
                </a:lnTo>
                <a:lnTo>
                  <a:pt x="166827" y="81165"/>
                </a:lnTo>
                <a:lnTo>
                  <a:pt x="167081" y="81114"/>
                </a:lnTo>
                <a:lnTo>
                  <a:pt x="167271" y="79794"/>
                </a:lnTo>
                <a:close/>
              </a:path>
              <a:path w="190500" h="121285">
                <a:moveTo>
                  <a:pt x="167436" y="86080"/>
                </a:moveTo>
                <a:lnTo>
                  <a:pt x="167170" y="85648"/>
                </a:lnTo>
                <a:lnTo>
                  <a:pt x="166420" y="85712"/>
                </a:lnTo>
                <a:lnTo>
                  <a:pt x="166039" y="85521"/>
                </a:lnTo>
                <a:lnTo>
                  <a:pt x="166573" y="86385"/>
                </a:lnTo>
                <a:lnTo>
                  <a:pt x="167081" y="86791"/>
                </a:lnTo>
                <a:lnTo>
                  <a:pt x="167322" y="86321"/>
                </a:lnTo>
                <a:lnTo>
                  <a:pt x="167436" y="86080"/>
                </a:lnTo>
                <a:close/>
              </a:path>
              <a:path w="190500" h="121285">
                <a:moveTo>
                  <a:pt x="168465" y="74930"/>
                </a:moveTo>
                <a:lnTo>
                  <a:pt x="167551" y="74079"/>
                </a:lnTo>
                <a:lnTo>
                  <a:pt x="167068" y="72097"/>
                </a:lnTo>
                <a:lnTo>
                  <a:pt x="165265" y="72885"/>
                </a:lnTo>
                <a:lnTo>
                  <a:pt x="166649" y="73240"/>
                </a:lnTo>
                <a:lnTo>
                  <a:pt x="166916" y="75704"/>
                </a:lnTo>
                <a:lnTo>
                  <a:pt x="168465" y="74930"/>
                </a:lnTo>
                <a:close/>
              </a:path>
              <a:path w="190500" h="121285">
                <a:moveTo>
                  <a:pt x="168541" y="82550"/>
                </a:moveTo>
                <a:lnTo>
                  <a:pt x="168529" y="82270"/>
                </a:lnTo>
                <a:lnTo>
                  <a:pt x="168414" y="82118"/>
                </a:lnTo>
                <a:lnTo>
                  <a:pt x="167589" y="81991"/>
                </a:lnTo>
                <a:lnTo>
                  <a:pt x="168541" y="82550"/>
                </a:lnTo>
                <a:close/>
              </a:path>
              <a:path w="190500" h="121285">
                <a:moveTo>
                  <a:pt x="169240" y="82969"/>
                </a:moveTo>
                <a:lnTo>
                  <a:pt x="168541" y="82550"/>
                </a:lnTo>
                <a:lnTo>
                  <a:pt x="168363" y="83286"/>
                </a:lnTo>
                <a:lnTo>
                  <a:pt x="169240" y="82969"/>
                </a:lnTo>
                <a:close/>
              </a:path>
              <a:path w="190500" h="121285">
                <a:moveTo>
                  <a:pt x="170497" y="73418"/>
                </a:moveTo>
                <a:lnTo>
                  <a:pt x="170281" y="73444"/>
                </a:lnTo>
                <a:lnTo>
                  <a:pt x="170027" y="73685"/>
                </a:lnTo>
                <a:lnTo>
                  <a:pt x="170497" y="73418"/>
                </a:lnTo>
                <a:close/>
              </a:path>
              <a:path w="190500" h="121285">
                <a:moveTo>
                  <a:pt x="171005" y="73367"/>
                </a:moveTo>
                <a:lnTo>
                  <a:pt x="170980" y="73152"/>
                </a:lnTo>
                <a:lnTo>
                  <a:pt x="170497" y="73418"/>
                </a:lnTo>
                <a:lnTo>
                  <a:pt x="171005" y="73367"/>
                </a:lnTo>
                <a:close/>
              </a:path>
              <a:path w="190500" h="121285">
                <a:moveTo>
                  <a:pt x="171208" y="82778"/>
                </a:moveTo>
                <a:lnTo>
                  <a:pt x="168579" y="81902"/>
                </a:lnTo>
                <a:lnTo>
                  <a:pt x="169189" y="81165"/>
                </a:lnTo>
                <a:lnTo>
                  <a:pt x="167449" y="80873"/>
                </a:lnTo>
                <a:lnTo>
                  <a:pt x="168414" y="82118"/>
                </a:lnTo>
                <a:lnTo>
                  <a:pt x="169341" y="82270"/>
                </a:lnTo>
                <a:lnTo>
                  <a:pt x="169849" y="83146"/>
                </a:lnTo>
                <a:lnTo>
                  <a:pt x="171208" y="82778"/>
                </a:lnTo>
                <a:close/>
              </a:path>
              <a:path w="190500" h="121285">
                <a:moveTo>
                  <a:pt x="171348" y="72440"/>
                </a:moveTo>
                <a:lnTo>
                  <a:pt x="170141" y="73469"/>
                </a:lnTo>
                <a:lnTo>
                  <a:pt x="170281" y="73444"/>
                </a:lnTo>
                <a:lnTo>
                  <a:pt x="171348" y="72440"/>
                </a:lnTo>
                <a:close/>
              </a:path>
              <a:path w="190500" h="121285">
                <a:moveTo>
                  <a:pt x="172275" y="75006"/>
                </a:moveTo>
                <a:lnTo>
                  <a:pt x="171119" y="74129"/>
                </a:lnTo>
                <a:lnTo>
                  <a:pt x="171221" y="74891"/>
                </a:lnTo>
                <a:lnTo>
                  <a:pt x="172275" y="75006"/>
                </a:lnTo>
                <a:close/>
              </a:path>
              <a:path w="190500" h="121285">
                <a:moveTo>
                  <a:pt x="172796" y="75387"/>
                </a:moveTo>
                <a:lnTo>
                  <a:pt x="172313" y="75006"/>
                </a:lnTo>
                <a:lnTo>
                  <a:pt x="172796" y="75387"/>
                </a:lnTo>
                <a:close/>
              </a:path>
              <a:path w="190500" h="121285">
                <a:moveTo>
                  <a:pt x="173037" y="73126"/>
                </a:moveTo>
                <a:lnTo>
                  <a:pt x="171005" y="73367"/>
                </a:lnTo>
                <a:lnTo>
                  <a:pt x="171094" y="74002"/>
                </a:lnTo>
                <a:lnTo>
                  <a:pt x="172072" y="73685"/>
                </a:lnTo>
                <a:lnTo>
                  <a:pt x="172669" y="73837"/>
                </a:lnTo>
                <a:lnTo>
                  <a:pt x="172669" y="74295"/>
                </a:lnTo>
                <a:lnTo>
                  <a:pt x="172910" y="74714"/>
                </a:lnTo>
                <a:lnTo>
                  <a:pt x="172986" y="73685"/>
                </a:lnTo>
                <a:lnTo>
                  <a:pt x="173037" y="73126"/>
                </a:lnTo>
                <a:close/>
              </a:path>
              <a:path w="190500" h="121285">
                <a:moveTo>
                  <a:pt x="173189" y="83058"/>
                </a:moveTo>
                <a:lnTo>
                  <a:pt x="171348" y="83464"/>
                </a:lnTo>
                <a:lnTo>
                  <a:pt x="172504" y="84493"/>
                </a:lnTo>
                <a:lnTo>
                  <a:pt x="173189" y="83058"/>
                </a:lnTo>
                <a:close/>
              </a:path>
              <a:path w="190500" h="121285">
                <a:moveTo>
                  <a:pt x="174256" y="77038"/>
                </a:moveTo>
                <a:lnTo>
                  <a:pt x="173278" y="75780"/>
                </a:lnTo>
                <a:lnTo>
                  <a:pt x="173164" y="76022"/>
                </a:lnTo>
                <a:lnTo>
                  <a:pt x="174256" y="77038"/>
                </a:lnTo>
                <a:close/>
              </a:path>
              <a:path w="190500" h="121285">
                <a:moveTo>
                  <a:pt x="179501" y="79159"/>
                </a:moveTo>
                <a:lnTo>
                  <a:pt x="177876" y="78447"/>
                </a:lnTo>
                <a:lnTo>
                  <a:pt x="178371" y="79311"/>
                </a:lnTo>
                <a:lnTo>
                  <a:pt x="179501" y="79159"/>
                </a:lnTo>
                <a:close/>
              </a:path>
              <a:path w="190500" h="121285">
                <a:moveTo>
                  <a:pt x="190423" y="84785"/>
                </a:moveTo>
                <a:lnTo>
                  <a:pt x="188379" y="84061"/>
                </a:lnTo>
                <a:lnTo>
                  <a:pt x="186207" y="82257"/>
                </a:lnTo>
                <a:lnTo>
                  <a:pt x="184823" y="81788"/>
                </a:lnTo>
                <a:lnTo>
                  <a:pt x="186855" y="82854"/>
                </a:lnTo>
                <a:lnTo>
                  <a:pt x="188099" y="84785"/>
                </a:lnTo>
                <a:lnTo>
                  <a:pt x="190423" y="84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5" name="bg object 45"/>
          <p:cNvSpPr/>
          <p:nvPr/>
        </p:nvSpPr>
        <p:spPr>
          <a:xfrm>
            <a:off x="10325815" y="3238125"/>
            <a:ext cx="314688" cy="168124"/>
          </a:xfrm>
          <a:custGeom>
            <a:avLst/>
            <a:gdLst/>
            <a:ahLst/>
            <a:cxnLst/>
            <a:rect l="l" t="t" r="r" b="b"/>
            <a:pathLst>
              <a:path w="232409" h="176529">
                <a:moveTo>
                  <a:pt x="2692" y="16129"/>
                </a:moveTo>
                <a:lnTo>
                  <a:pt x="533" y="19431"/>
                </a:lnTo>
                <a:lnTo>
                  <a:pt x="0" y="21805"/>
                </a:lnTo>
                <a:lnTo>
                  <a:pt x="1574" y="19075"/>
                </a:lnTo>
                <a:lnTo>
                  <a:pt x="2235" y="17741"/>
                </a:lnTo>
                <a:lnTo>
                  <a:pt x="2692" y="16129"/>
                </a:lnTo>
                <a:close/>
              </a:path>
              <a:path w="232409" h="176529">
                <a:moveTo>
                  <a:pt x="3416" y="15011"/>
                </a:moveTo>
                <a:lnTo>
                  <a:pt x="3365" y="13741"/>
                </a:lnTo>
                <a:lnTo>
                  <a:pt x="3098" y="14579"/>
                </a:lnTo>
                <a:lnTo>
                  <a:pt x="2692" y="16129"/>
                </a:lnTo>
                <a:lnTo>
                  <a:pt x="3416" y="15011"/>
                </a:lnTo>
                <a:close/>
              </a:path>
              <a:path w="232409" h="176529">
                <a:moveTo>
                  <a:pt x="3543" y="56375"/>
                </a:moveTo>
                <a:lnTo>
                  <a:pt x="3454" y="56540"/>
                </a:lnTo>
                <a:lnTo>
                  <a:pt x="3390" y="56769"/>
                </a:lnTo>
                <a:lnTo>
                  <a:pt x="3365" y="57238"/>
                </a:lnTo>
                <a:lnTo>
                  <a:pt x="3543" y="56375"/>
                </a:lnTo>
                <a:close/>
              </a:path>
              <a:path w="232409" h="176529">
                <a:moveTo>
                  <a:pt x="4025" y="19926"/>
                </a:moveTo>
                <a:lnTo>
                  <a:pt x="3530" y="18923"/>
                </a:lnTo>
                <a:lnTo>
                  <a:pt x="2984" y="19926"/>
                </a:lnTo>
                <a:lnTo>
                  <a:pt x="2413" y="21145"/>
                </a:lnTo>
                <a:lnTo>
                  <a:pt x="4025" y="19926"/>
                </a:lnTo>
                <a:close/>
              </a:path>
              <a:path w="232409" h="176529">
                <a:moveTo>
                  <a:pt x="4546" y="56159"/>
                </a:moveTo>
                <a:lnTo>
                  <a:pt x="4457" y="51765"/>
                </a:lnTo>
                <a:lnTo>
                  <a:pt x="3606" y="56019"/>
                </a:lnTo>
                <a:lnTo>
                  <a:pt x="3530" y="56375"/>
                </a:lnTo>
                <a:lnTo>
                  <a:pt x="3708" y="56019"/>
                </a:lnTo>
                <a:lnTo>
                  <a:pt x="3924" y="56159"/>
                </a:lnTo>
                <a:lnTo>
                  <a:pt x="4140" y="56159"/>
                </a:lnTo>
                <a:lnTo>
                  <a:pt x="4546" y="56159"/>
                </a:lnTo>
                <a:close/>
              </a:path>
              <a:path w="232409" h="176529">
                <a:moveTo>
                  <a:pt x="6477" y="5448"/>
                </a:moveTo>
                <a:lnTo>
                  <a:pt x="3200" y="9525"/>
                </a:lnTo>
                <a:lnTo>
                  <a:pt x="3365" y="13741"/>
                </a:lnTo>
                <a:lnTo>
                  <a:pt x="3594" y="13030"/>
                </a:lnTo>
                <a:lnTo>
                  <a:pt x="4152" y="11506"/>
                </a:lnTo>
                <a:lnTo>
                  <a:pt x="5143" y="8394"/>
                </a:lnTo>
                <a:lnTo>
                  <a:pt x="6477" y="5448"/>
                </a:lnTo>
                <a:close/>
              </a:path>
              <a:path w="232409" h="176529">
                <a:moveTo>
                  <a:pt x="7213" y="39319"/>
                </a:moveTo>
                <a:lnTo>
                  <a:pt x="6489" y="39751"/>
                </a:lnTo>
                <a:lnTo>
                  <a:pt x="6781" y="42506"/>
                </a:lnTo>
                <a:lnTo>
                  <a:pt x="7213" y="39319"/>
                </a:lnTo>
                <a:close/>
              </a:path>
              <a:path w="232409" h="176529">
                <a:moveTo>
                  <a:pt x="7505" y="47929"/>
                </a:moveTo>
                <a:lnTo>
                  <a:pt x="7239" y="47929"/>
                </a:lnTo>
                <a:lnTo>
                  <a:pt x="7315" y="48056"/>
                </a:lnTo>
                <a:lnTo>
                  <a:pt x="7493" y="48107"/>
                </a:lnTo>
                <a:lnTo>
                  <a:pt x="7505" y="47929"/>
                </a:lnTo>
                <a:close/>
              </a:path>
              <a:path w="232409" h="176529">
                <a:moveTo>
                  <a:pt x="9702" y="54622"/>
                </a:moveTo>
                <a:lnTo>
                  <a:pt x="9398" y="51854"/>
                </a:lnTo>
                <a:lnTo>
                  <a:pt x="8839" y="52565"/>
                </a:lnTo>
                <a:lnTo>
                  <a:pt x="9245" y="54660"/>
                </a:lnTo>
                <a:lnTo>
                  <a:pt x="9702" y="54622"/>
                </a:lnTo>
                <a:close/>
              </a:path>
              <a:path w="232409" h="176529">
                <a:moveTo>
                  <a:pt x="9779" y="57404"/>
                </a:moveTo>
                <a:lnTo>
                  <a:pt x="9245" y="54660"/>
                </a:lnTo>
                <a:lnTo>
                  <a:pt x="8369" y="54737"/>
                </a:lnTo>
                <a:lnTo>
                  <a:pt x="8178" y="57607"/>
                </a:lnTo>
                <a:lnTo>
                  <a:pt x="9779" y="57404"/>
                </a:lnTo>
                <a:close/>
              </a:path>
              <a:path w="232409" h="176529">
                <a:moveTo>
                  <a:pt x="11099" y="43802"/>
                </a:moveTo>
                <a:lnTo>
                  <a:pt x="10947" y="43751"/>
                </a:lnTo>
                <a:lnTo>
                  <a:pt x="9004" y="41592"/>
                </a:lnTo>
                <a:lnTo>
                  <a:pt x="8496" y="44729"/>
                </a:lnTo>
                <a:lnTo>
                  <a:pt x="8420" y="45186"/>
                </a:lnTo>
                <a:lnTo>
                  <a:pt x="8597" y="44729"/>
                </a:lnTo>
                <a:lnTo>
                  <a:pt x="8864" y="44729"/>
                </a:lnTo>
                <a:lnTo>
                  <a:pt x="8851" y="47472"/>
                </a:lnTo>
                <a:lnTo>
                  <a:pt x="8039" y="48437"/>
                </a:lnTo>
                <a:lnTo>
                  <a:pt x="7493" y="48107"/>
                </a:lnTo>
                <a:lnTo>
                  <a:pt x="7150" y="53555"/>
                </a:lnTo>
                <a:lnTo>
                  <a:pt x="6311" y="43484"/>
                </a:lnTo>
                <a:lnTo>
                  <a:pt x="5575" y="49847"/>
                </a:lnTo>
                <a:lnTo>
                  <a:pt x="6070" y="52565"/>
                </a:lnTo>
                <a:lnTo>
                  <a:pt x="6007" y="52857"/>
                </a:lnTo>
                <a:lnTo>
                  <a:pt x="4572" y="57569"/>
                </a:lnTo>
                <a:lnTo>
                  <a:pt x="4546" y="56184"/>
                </a:lnTo>
                <a:lnTo>
                  <a:pt x="4140" y="56184"/>
                </a:lnTo>
                <a:lnTo>
                  <a:pt x="4686" y="65341"/>
                </a:lnTo>
                <a:lnTo>
                  <a:pt x="4940" y="67868"/>
                </a:lnTo>
                <a:lnTo>
                  <a:pt x="5359" y="71196"/>
                </a:lnTo>
                <a:lnTo>
                  <a:pt x="6235" y="73101"/>
                </a:lnTo>
                <a:lnTo>
                  <a:pt x="5930" y="71602"/>
                </a:lnTo>
                <a:lnTo>
                  <a:pt x="5270" y="66687"/>
                </a:lnTo>
                <a:lnTo>
                  <a:pt x="5613" y="66179"/>
                </a:lnTo>
                <a:lnTo>
                  <a:pt x="6070" y="67868"/>
                </a:lnTo>
                <a:lnTo>
                  <a:pt x="6261" y="68275"/>
                </a:lnTo>
                <a:lnTo>
                  <a:pt x="6324" y="67868"/>
                </a:lnTo>
                <a:lnTo>
                  <a:pt x="6388" y="66179"/>
                </a:lnTo>
                <a:lnTo>
                  <a:pt x="6540" y="62382"/>
                </a:lnTo>
                <a:lnTo>
                  <a:pt x="6667" y="60299"/>
                </a:lnTo>
                <a:lnTo>
                  <a:pt x="6896" y="58674"/>
                </a:lnTo>
                <a:lnTo>
                  <a:pt x="7747" y="59474"/>
                </a:lnTo>
                <a:lnTo>
                  <a:pt x="7683" y="58674"/>
                </a:lnTo>
                <a:lnTo>
                  <a:pt x="7632" y="57569"/>
                </a:lnTo>
                <a:lnTo>
                  <a:pt x="7569" y="53886"/>
                </a:lnTo>
                <a:lnTo>
                  <a:pt x="7988" y="55257"/>
                </a:lnTo>
                <a:lnTo>
                  <a:pt x="8343" y="53886"/>
                </a:lnTo>
                <a:lnTo>
                  <a:pt x="8420" y="53555"/>
                </a:lnTo>
                <a:lnTo>
                  <a:pt x="8610" y="52857"/>
                </a:lnTo>
                <a:lnTo>
                  <a:pt x="8801" y="52603"/>
                </a:lnTo>
                <a:lnTo>
                  <a:pt x="8686" y="51752"/>
                </a:lnTo>
                <a:lnTo>
                  <a:pt x="9639" y="48437"/>
                </a:lnTo>
                <a:lnTo>
                  <a:pt x="10985" y="43840"/>
                </a:lnTo>
                <a:close/>
              </a:path>
              <a:path w="232409" h="176529">
                <a:moveTo>
                  <a:pt x="11391" y="546"/>
                </a:moveTo>
                <a:lnTo>
                  <a:pt x="11239" y="0"/>
                </a:lnTo>
                <a:lnTo>
                  <a:pt x="10833" y="406"/>
                </a:lnTo>
                <a:lnTo>
                  <a:pt x="9664" y="4330"/>
                </a:lnTo>
                <a:lnTo>
                  <a:pt x="11188" y="1422"/>
                </a:lnTo>
                <a:lnTo>
                  <a:pt x="11391" y="546"/>
                </a:lnTo>
                <a:close/>
              </a:path>
              <a:path w="232409" h="176529">
                <a:moveTo>
                  <a:pt x="12446" y="61937"/>
                </a:moveTo>
                <a:lnTo>
                  <a:pt x="12395" y="61709"/>
                </a:lnTo>
                <a:lnTo>
                  <a:pt x="11811" y="62026"/>
                </a:lnTo>
                <a:lnTo>
                  <a:pt x="12446" y="61937"/>
                </a:lnTo>
                <a:close/>
              </a:path>
              <a:path w="232409" h="176529">
                <a:moveTo>
                  <a:pt x="12992" y="23876"/>
                </a:moveTo>
                <a:lnTo>
                  <a:pt x="11785" y="24828"/>
                </a:lnTo>
                <a:lnTo>
                  <a:pt x="11201" y="28740"/>
                </a:lnTo>
                <a:lnTo>
                  <a:pt x="12179" y="27508"/>
                </a:lnTo>
                <a:lnTo>
                  <a:pt x="12992" y="23876"/>
                </a:lnTo>
                <a:close/>
              </a:path>
              <a:path w="232409" h="176529">
                <a:moveTo>
                  <a:pt x="13030" y="53505"/>
                </a:moveTo>
                <a:lnTo>
                  <a:pt x="12852" y="55003"/>
                </a:lnTo>
                <a:lnTo>
                  <a:pt x="13017" y="55651"/>
                </a:lnTo>
                <a:lnTo>
                  <a:pt x="13030" y="53505"/>
                </a:lnTo>
                <a:close/>
              </a:path>
              <a:path w="232409" h="176529">
                <a:moveTo>
                  <a:pt x="13550" y="57937"/>
                </a:moveTo>
                <a:lnTo>
                  <a:pt x="13017" y="55651"/>
                </a:lnTo>
                <a:lnTo>
                  <a:pt x="12814" y="55676"/>
                </a:lnTo>
                <a:lnTo>
                  <a:pt x="12420" y="56184"/>
                </a:lnTo>
                <a:lnTo>
                  <a:pt x="12217" y="57937"/>
                </a:lnTo>
                <a:lnTo>
                  <a:pt x="13004" y="57937"/>
                </a:lnTo>
                <a:lnTo>
                  <a:pt x="13550" y="57937"/>
                </a:lnTo>
                <a:close/>
              </a:path>
              <a:path w="232409" h="176529">
                <a:moveTo>
                  <a:pt x="14135" y="21539"/>
                </a:moveTo>
                <a:lnTo>
                  <a:pt x="13258" y="22669"/>
                </a:lnTo>
                <a:lnTo>
                  <a:pt x="12992" y="23876"/>
                </a:lnTo>
                <a:lnTo>
                  <a:pt x="13741" y="23279"/>
                </a:lnTo>
                <a:lnTo>
                  <a:pt x="14135" y="21539"/>
                </a:lnTo>
                <a:close/>
              </a:path>
              <a:path w="232409" h="176529">
                <a:moveTo>
                  <a:pt x="14465" y="19799"/>
                </a:moveTo>
                <a:lnTo>
                  <a:pt x="14274" y="18440"/>
                </a:lnTo>
                <a:lnTo>
                  <a:pt x="12915" y="19977"/>
                </a:lnTo>
                <a:lnTo>
                  <a:pt x="14465" y="19799"/>
                </a:lnTo>
                <a:close/>
              </a:path>
              <a:path w="232409" h="176529">
                <a:moveTo>
                  <a:pt x="14541" y="19786"/>
                </a:moveTo>
                <a:lnTo>
                  <a:pt x="14478" y="19913"/>
                </a:lnTo>
                <a:lnTo>
                  <a:pt x="14541" y="19786"/>
                </a:lnTo>
                <a:close/>
              </a:path>
              <a:path w="232409" h="176529">
                <a:moveTo>
                  <a:pt x="14668" y="64198"/>
                </a:moveTo>
                <a:lnTo>
                  <a:pt x="14351" y="63436"/>
                </a:lnTo>
                <a:lnTo>
                  <a:pt x="14058" y="63436"/>
                </a:lnTo>
                <a:lnTo>
                  <a:pt x="13576" y="62242"/>
                </a:lnTo>
                <a:lnTo>
                  <a:pt x="13639" y="62026"/>
                </a:lnTo>
                <a:lnTo>
                  <a:pt x="14185" y="60591"/>
                </a:lnTo>
                <a:lnTo>
                  <a:pt x="13970" y="59588"/>
                </a:lnTo>
                <a:lnTo>
                  <a:pt x="13563" y="58026"/>
                </a:lnTo>
                <a:lnTo>
                  <a:pt x="13030" y="58026"/>
                </a:lnTo>
                <a:lnTo>
                  <a:pt x="13589" y="59448"/>
                </a:lnTo>
                <a:lnTo>
                  <a:pt x="13512" y="60591"/>
                </a:lnTo>
                <a:lnTo>
                  <a:pt x="13296" y="62242"/>
                </a:lnTo>
                <a:lnTo>
                  <a:pt x="12712" y="61468"/>
                </a:lnTo>
                <a:lnTo>
                  <a:pt x="12611" y="61925"/>
                </a:lnTo>
                <a:lnTo>
                  <a:pt x="12446" y="61937"/>
                </a:lnTo>
                <a:lnTo>
                  <a:pt x="12687" y="63233"/>
                </a:lnTo>
                <a:lnTo>
                  <a:pt x="13728" y="67703"/>
                </a:lnTo>
                <a:lnTo>
                  <a:pt x="14249" y="67614"/>
                </a:lnTo>
                <a:lnTo>
                  <a:pt x="14668" y="64198"/>
                </a:lnTo>
                <a:close/>
              </a:path>
              <a:path w="232409" h="176529">
                <a:moveTo>
                  <a:pt x="14757" y="20739"/>
                </a:moveTo>
                <a:lnTo>
                  <a:pt x="14617" y="20459"/>
                </a:lnTo>
                <a:lnTo>
                  <a:pt x="14490" y="19964"/>
                </a:lnTo>
                <a:lnTo>
                  <a:pt x="14135" y="21539"/>
                </a:lnTo>
                <a:lnTo>
                  <a:pt x="14757" y="20739"/>
                </a:lnTo>
                <a:close/>
              </a:path>
              <a:path w="232409" h="176529">
                <a:moveTo>
                  <a:pt x="16205" y="27965"/>
                </a:moveTo>
                <a:lnTo>
                  <a:pt x="15951" y="28371"/>
                </a:lnTo>
                <a:lnTo>
                  <a:pt x="15481" y="28308"/>
                </a:lnTo>
                <a:lnTo>
                  <a:pt x="15519" y="27101"/>
                </a:lnTo>
                <a:lnTo>
                  <a:pt x="15786" y="26060"/>
                </a:lnTo>
                <a:lnTo>
                  <a:pt x="15074" y="27406"/>
                </a:lnTo>
                <a:lnTo>
                  <a:pt x="14859" y="27813"/>
                </a:lnTo>
                <a:lnTo>
                  <a:pt x="15113" y="27406"/>
                </a:lnTo>
                <a:lnTo>
                  <a:pt x="15379" y="27432"/>
                </a:lnTo>
                <a:lnTo>
                  <a:pt x="15151" y="28270"/>
                </a:lnTo>
                <a:lnTo>
                  <a:pt x="13995" y="28790"/>
                </a:lnTo>
                <a:lnTo>
                  <a:pt x="13474" y="35331"/>
                </a:lnTo>
                <a:lnTo>
                  <a:pt x="13398" y="37922"/>
                </a:lnTo>
                <a:lnTo>
                  <a:pt x="12115" y="39865"/>
                </a:lnTo>
                <a:lnTo>
                  <a:pt x="13284" y="40309"/>
                </a:lnTo>
                <a:lnTo>
                  <a:pt x="12865" y="43319"/>
                </a:lnTo>
                <a:lnTo>
                  <a:pt x="11823" y="43357"/>
                </a:lnTo>
                <a:lnTo>
                  <a:pt x="11112" y="43802"/>
                </a:lnTo>
                <a:lnTo>
                  <a:pt x="11341" y="43878"/>
                </a:lnTo>
                <a:lnTo>
                  <a:pt x="11772" y="44246"/>
                </a:lnTo>
                <a:lnTo>
                  <a:pt x="11747" y="45542"/>
                </a:lnTo>
                <a:lnTo>
                  <a:pt x="11137" y="47320"/>
                </a:lnTo>
                <a:lnTo>
                  <a:pt x="10033" y="52222"/>
                </a:lnTo>
                <a:lnTo>
                  <a:pt x="12979" y="51155"/>
                </a:lnTo>
                <a:lnTo>
                  <a:pt x="13030" y="53505"/>
                </a:lnTo>
                <a:lnTo>
                  <a:pt x="13157" y="52489"/>
                </a:lnTo>
                <a:lnTo>
                  <a:pt x="13169" y="51155"/>
                </a:lnTo>
                <a:lnTo>
                  <a:pt x="13296" y="41617"/>
                </a:lnTo>
                <a:lnTo>
                  <a:pt x="13982" y="41630"/>
                </a:lnTo>
                <a:lnTo>
                  <a:pt x="14109" y="32943"/>
                </a:lnTo>
                <a:lnTo>
                  <a:pt x="15849" y="31318"/>
                </a:lnTo>
                <a:lnTo>
                  <a:pt x="16192" y="30988"/>
                </a:lnTo>
                <a:lnTo>
                  <a:pt x="15163" y="31318"/>
                </a:lnTo>
                <a:lnTo>
                  <a:pt x="15900" y="28790"/>
                </a:lnTo>
                <a:lnTo>
                  <a:pt x="16052" y="28371"/>
                </a:lnTo>
                <a:lnTo>
                  <a:pt x="16205" y="27965"/>
                </a:lnTo>
                <a:close/>
              </a:path>
              <a:path w="232409" h="176529">
                <a:moveTo>
                  <a:pt x="16611" y="24523"/>
                </a:moveTo>
                <a:lnTo>
                  <a:pt x="16281" y="24663"/>
                </a:lnTo>
                <a:lnTo>
                  <a:pt x="15989" y="25323"/>
                </a:lnTo>
                <a:lnTo>
                  <a:pt x="15798" y="26060"/>
                </a:lnTo>
                <a:lnTo>
                  <a:pt x="16611" y="24523"/>
                </a:lnTo>
                <a:close/>
              </a:path>
              <a:path w="232409" h="176529">
                <a:moveTo>
                  <a:pt x="17373" y="13703"/>
                </a:moveTo>
                <a:lnTo>
                  <a:pt x="16637" y="13055"/>
                </a:lnTo>
                <a:lnTo>
                  <a:pt x="16319" y="13462"/>
                </a:lnTo>
                <a:lnTo>
                  <a:pt x="16471" y="14820"/>
                </a:lnTo>
                <a:lnTo>
                  <a:pt x="15316" y="15494"/>
                </a:lnTo>
                <a:lnTo>
                  <a:pt x="15570" y="12827"/>
                </a:lnTo>
                <a:lnTo>
                  <a:pt x="14135" y="16116"/>
                </a:lnTo>
                <a:lnTo>
                  <a:pt x="13754" y="17843"/>
                </a:lnTo>
                <a:lnTo>
                  <a:pt x="14274" y="18364"/>
                </a:lnTo>
                <a:lnTo>
                  <a:pt x="14224" y="17970"/>
                </a:lnTo>
                <a:lnTo>
                  <a:pt x="16332" y="16891"/>
                </a:lnTo>
                <a:lnTo>
                  <a:pt x="16789" y="15494"/>
                </a:lnTo>
                <a:lnTo>
                  <a:pt x="17373" y="13703"/>
                </a:lnTo>
                <a:close/>
              </a:path>
              <a:path w="232409" h="176529">
                <a:moveTo>
                  <a:pt x="24612" y="69837"/>
                </a:moveTo>
                <a:lnTo>
                  <a:pt x="24447" y="68453"/>
                </a:lnTo>
                <a:lnTo>
                  <a:pt x="23888" y="67411"/>
                </a:lnTo>
                <a:lnTo>
                  <a:pt x="24612" y="69837"/>
                </a:lnTo>
                <a:close/>
              </a:path>
              <a:path w="232409" h="176529">
                <a:moveTo>
                  <a:pt x="24917" y="84645"/>
                </a:moveTo>
                <a:lnTo>
                  <a:pt x="24803" y="84277"/>
                </a:lnTo>
                <a:lnTo>
                  <a:pt x="24650" y="84048"/>
                </a:lnTo>
                <a:lnTo>
                  <a:pt x="24574" y="84378"/>
                </a:lnTo>
                <a:lnTo>
                  <a:pt x="24574" y="84785"/>
                </a:lnTo>
                <a:lnTo>
                  <a:pt x="24904" y="85432"/>
                </a:lnTo>
                <a:lnTo>
                  <a:pt x="24917" y="84645"/>
                </a:lnTo>
                <a:close/>
              </a:path>
              <a:path w="232409" h="176529">
                <a:moveTo>
                  <a:pt x="25425" y="83146"/>
                </a:moveTo>
                <a:lnTo>
                  <a:pt x="24536" y="82143"/>
                </a:lnTo>
                <a:lnTo>
                  <a:pt x="23799" y="83947"/>
                </a:lnTo>
                <a:lnTo>
                  <a:pt x="24307" y="83540"/>
                </a:lnTo>
                <a:lnTo>
                  <a:pt x="24650" y="84048"/>
                </a:lnTo>
                <a:lnTo>
                  <a:pt x="24828" y="83400"/>
                </a:lnTo>
                <a:lnTo>
                  <a:pt x="25425" y="83146"/>
                </a:lnTo>
                <a:close/>
              </a:path>
              <a:path w="232409" h="176529">
                <a:moveTo>
                  <a:pt x="26098" y="74574"/>
                </a:moveTo>
                <a:lnTo>
                  <a:pt x="25400" y="75869"/>
                </a:lnTo>
                <a:lnTo>
                  <a:pt x="25095" y="74066"/>
                </a:lnTo>
                <a:lnTo>
                  <a:pt x="24676" y="70396"/>
                </a:lnTo>
                <a:lnTo>
                  <a:pt x="24625" y="70002"/>
                </a:lnTo>
                <a:lnTo>
                  <a:pt x="24333" y="70396"/>
                </a:lnTo>
                <a:lnTo>
                  <a:pt x="23698" y="69253"/>
                </a:lnTo>
                <a:lnTo>
                  <a:pt x="23037" y="67957"/>
                </a:lnTo>
                <a:lnTo>
                  <a:pt x="23418" y="66725"/>
                </a:lnTo>
                <a:lnTo>
                  <a:pt x="23812" y="65443"/>
                </a:lnTo>
                <a:lnTo>
                  <a:pt x="23279" y="66725"/>
                </a:lnTo>
                <a:lnTo>
                  <a:pt x="23291" y="64008"/>
                </a:lnTo>
                <a:lnTo>
                  <a:pt x="23291" y="63182"/>
                </a:lnTo>
                <a:lnTo>
                  <a:pt x="23101" y="64008"/>
                </a:lnTo>
                <a:lnTo>
                  <a:pt x="22961" y="63690"/>
                </a:lnTo>
                <a:lnTo>
                  <a:pt x="22669" y="63690"/>
                </a:lnTo>
                <a:lnTo>
                  <a:pt x="22326" y="62941"/>
                </a:lnTo>
                <a:lnTo>
                  <a:pt x="22682" y="69253"/>
                </a:lnTo>
                <a:lnTo>
                  <a:pt x="23037" y="74625"/>
                </a:lnTo>
                <a:lnTo>
                  <a:pt x="25031" y="80124"/>
                </a:lnTo>
                <a:lnTo>
                  <a:pt x="25844" y="75869"/>
                </a:lnTo>
                <a:lnTo>
                  <a:pt x="26098" y="74574"/>
                </a:lnTo>
                <a:close/>
              </a:path>
              <a:path w="232409" h="176529">
                <a:moveTo>
                  <a:pt x="31724" y="64643"/>
                </a:moveTo>
                <a:lnTo>
                  <a:pt x="31369" y="64516"/>
                </a:lnTo>
                <a:lnTo>
                  <a:pt x="31394" y="63334"/>
                </a:lnTo>
                <a:lnTo>
                  <a:pt x="31559" y="62649"/>
                </a:lnTo>
                <a:lnTo>
                  <a:pt x="31686" y="62293"/>
                </a:lnTo>
                <a:lnTo>
                  <a:pt x="29616" y="63334"/>
                </a:lnTo>
                <a:lnTo>
                  <a:pt x="30772" y="68326"/>
                </a:lnTo>
                <a:lnTo>
                  <a:pt x="31724" y="64643"/>
                </a:lnTo>
                <a:close/>
              </a:path>
              <a:path w="232409" h="176529">
                <a:moveTo>
                  <a:pt x="32283" y="62547"/>
                </a:moveTo>
                <a:lnTo>
                  <a:pt x="31724" y="64643"/>
                </a:lnTo>
                <a:lnTo>
                  <a:pt x="32067" y="64757"/>
                </a:lnTo>
                <a:lnTo>
                  <a:pt x="32283" y="62547"/>
                </a:lnTo>
                <a:close/>
              </a:path>
              <a:path w="232409" h="176529">
                <a:moveTo>
                  <a:pt x="32816" y="61722"/>
                </a:moveTo>
                <a:lnTo>
                  <a:pt x="32321" y="61036"/>
                </a:lnTo>
                <a:lnTo>
                  <a:pt x="31953" y="61544"/>
                </a:lnTo>
                <a:lnTo>
                  <a:pt x="31686" y="62293"/>
                </a:lnTo>
                <a:lnTo>
                  <a:pt x="32816" y="61722"/>
                </a:lnTo>
                <a:close/>
              </a:path>
              <a:path w="232409" h="176529">
                <a:moveTo>
                  <a:pt x="33464" y="64160"/>
                </a:moveTo>
                <a:lnTo>
                  <a:pt x="32334" y="63627"/>
                </a:lnTo>
                <a:lnTo>
                  <a:pt x="32550" y="69176"/>
                </a:lnTo>
                <a:lnTo>
                  <a:pt x="33464" y="64160"/>
                </a:lnTo>
                <a:close/>
              </a:path>
              <a:path w="232409" h="176529">
                <a:moveTo>
                  <a:pt x="34074" y="66941"/>
                </a:moveTo>
                <a:lnTo>
                  <a:pt x="32664" y="69176"/>
                </a:lnTo>
                <a:lnTo>
                  <a:pt x="32562" y="69405"/>
                </a:lnTo>
                <a:lnTo>
                  <a:pt x="34074" y="66941"/>
                </a:lnTo>
                <a:close/>
              </a:path>
              <a:path w="232409" h="176529">
                <a:moveTo>
                  <a:pt x="48945" y="92595"/>
                </a:moveTo>
                <a:lnTo>
                  <a:pt x="47498" y="89484"/>
                </a:lnTo>
                <a:lnTo>
                  <a:pt x="47447" y="87833"/>
                </a:lnTo>
                <a:lnTo>
                  <a:pt x="46609" y="86474"/>
                </a:lnTo>
                <a:lnTo>
                  <a:pt x="46901" y="84074"/>
                </a:lnTo>
                <a:lnTo>
                  <a:pt x="45313" y="83248"/>
                </a:lnTo>
                <a:lnTo>
                  <a:pt x="45402" y="86563"/>
                </a:lnTo>
                <a:lnTo>
                  <a:pt x="45872" y="86728"/>
                </a:lnTo>
                <a:lnTo>
                  <a:pt x="46520" y="87515"/>
                </a:lnTo>
                <a:lnTo>
                  <a:pt x="46621" y="88798"/>
                </a:lnTo>
                <a:lnTo>
                  <a:pt x="46583" y="89141"/>
                </a:lnTo>
                <a:lnTo>
                  <a:pt x="46304" y="89573"/>
                </a:lnTo>
                <a:lnTo>
                  <a:pt x="46189" y="90627"/>
                </a:lnTo>
                <a:lnTo>
                  <a:pt x="46367" y="91567"/>
                </a:lnTo>
                <a:lnTo>
                  <a:pt x="47091" y="91630"/>
                </a:lnTo>
                <a:lnTo>
                  <a:pt x="47498" y="92468"/>
                </a:lnTo>
                <a:lnTo>
                  <a:pt x="48945" y="92595"/>
                </a:lnTo>
                <a:close/>
              </a:path>
              <a:path w="232409" h="176529">
                <a:moveTo>
                  <a:pt x="49110" y="97269"/>
                </a:moveTo>
                <a:lnTo>
                  <a:pt x="48882" y="96964"/>
                </a:lnTo>
                <a:lnTo>
                  <a:pt x="48996" y="99250"/>
                </a:lnTo>
                <a:lnTo>
                  <a:pt x="49110" y="97269"/>
                </a:lnTo>
                <a:close/>
              </a:path>
              <a:path w="232409" h="176529">
                <a:moveTo>
                  <a:pt x="49669" y="98018"/>
                </a:moveTo>
                <a:lnTo>
                  <a:pt x="49136" y="96862"/>
                </a:lnTo>
                <a:lnTo>
                  <a:pt x="49199" y="97370"/>
                </a:lnTo>
                <a:lnTo>
                  <a:pt x="49669" y="98018"/>
                </a:lnTo>
                <a:close/>
              </a:path>
              <a:path w="232409" h="176529">
                <a:moveTo>
                  <a:pt x="49784" y="98272"/>
                </a:moveTo>
                <a:lnTo>
                  <a:pt x="49669" y="98018"/>
                </a:lnTo>
                <a:lnTo>
                  <a:pt x="49784" y="98272"/>
                </a:lnTo>
                <a:close/>
              </a:path>
              <a:path w="232409" h="176529">
                <a:moveTo>
                  <a:pt x="51358" y="100304"/>
                </a:moveTo>
                <a:lnTo>
                  <a:pt x="50647" y="98298"/>
                </a:lnTo>
                <a:lnTo>
                  <a:pt x="50317" y="97370"/>
                </a:lnTo>
                <a:lnTo>
                  <a:pt x="50507" y="98298"/>
                </a:lnTo>
                <a:lnTo>
                  <a:pt x="50025" y="98171"/>
                </a:lnTo>
                <a:lnTo>
                  <a:pt x="49834" y="98247"/>
                </a:lnTo>
                <a:lnTo>
                  <a:pt x="51358" y="100304"/>
                </a:lnTo>
                <a:close/>
              </a:path>
              <a:path w="232409" h="176529">
                <a:moveTo>
                  <a:pt x="58775" y="114477"/>
                </a:moveTo>
                <a:lnTo>
                  <a:pt x="58699" y="114719"/>
                </a:lnTo>
                <a:lnTo>
                  <a:pt x="58762" y="114566"/>
                </a:lnTo>
                <a:close/>
              </a:path>
              <a:path w="232409" h="176529">
                <a:moveTo>
                  <a:pt x="58889" y="113614"/>
                </a:moveTo>
                <a:lnTo>
                  <a:pt x="58039" y="112014"/>
                </a:lnTo>
                <a:lnTo>
                  <a:pt x="57213" y="112090"/>
                </a:lnTo>
                <a:lnTo>
                  <a:pt x="58864" y="113779"/>
                </a:lnTo>
                <a:lnTo>
                  <a:pt x="58889" y="113614"/>
                </a:lnTo>
                <a:close/>
              </a:path>
              <a:path w="232409" h="176529">
                <a:moveTo>
                  <a:pt x="59613" y="111887"/>
                </a:moveTo>
                <a:lnTo>
                  <a:pt x="57924" y="110032"/>
                </a:lnTo>
                <a:lnTo>
                  <a:pt x="57696" y="111366"/>
                </a:lnTo>
                <a:lnTo>
                  <a:pt x="58039" y="112014"/>
                </a:lnTo>
                <a:lnTo>
                  <a:pt x="59613" y="111887"/>
                </a:lnTo>
                <a:close/>
              </a:path>
              <a:path w="232409" h="176529">
                <a:moveTo>
                  <a:pt x="61874" y="116827"/>
                </a:moveTo>
                <a:lnTo>
                  <a:pt x="58864" y="113779"/>
                </a:lnTo>
                <a:lnTo>
                  <a:pt x="58775" y="114477"/>
                </a:lnTo>
                <a:lnTo>
                  <a:pt x="59677" y="115582"/>
                </a:lnTo>
                <a:lnTo>
                  <a:pt x="61874" y="116827"/>
                </a:lnTo>
                <a:close/>
              </a:path>
              <a:path w="232409" h="176529">
                <a:moveTo>
                  <a:pt x="63195" y="108788"/>
                </a:moveTo>
                <a:lnTo>
                  <a:pt x="62928" y="108229"/>
                </a:lnTo>
                <a:lnTo>
                  <a:pt x="62484" y="107149"/>
                </a:lnTo>
                <a:lnTo>
                  <a:pt x="62014" y="106743"/>
                </a:lnTo>
                <a:lnTo>
                  <a:pt x="62014" y="107721"/>
                </a:lnTo>
                <a:lnTo>
                  <a:pt x="63195" y="108788"/>
                </a:lnTo>
                <a:close/>
              </a:path>
              <a:path w="232409" h="176529">
                <a:moveTo>
                  <a:pt x="63436" y="109004"/>
                </a:moveTo>
                <a:lnTo>
                  <a:pt x="63195" y="108788"/>
                </a:lnTo>
                <a:lnTo>
                  <a:pt x="63347" y="109093"/>
                </a:lnTo>
                <a:lnTo>
                  <a:pt x="63436" y="109232"/>
                </a:lnTo>
                <a:lnTo>
                  <a:pt x="63436" y="109004"/>
                </a:lnTo>
                <a:close/>
              </a:path>
              <a:path w="232409" h="176529">
                <a:moveTo>
                  <a:pt x="75590" y="125399"/>
                </a:moveTo>
                <a:lnTo>
                  <a:pt x="74726" y="123545"/>
                </a:lnTo>
                <a:lnTo>
                  <a:pt x="75311" y="125171"/>
                </a:lnTo>
                <a:lnTo>
                  <a:pt x="75590" y="125399"/>
                </a:lnTo>
                <a:close/>
              </a:path>
              <a:path w="232409" h="176529">
                <a:moveTo>
                  <a:pt x="75641" y="126047"/>
                </a:moveTo>
                <a:lnTo>
                  <a:pt x="75311" y="125171"/>
                </a:lnTo>
                <a:lnTo>
                  <a:pt x="73012" y="123190"/>
                </a:lnTo>
                <a:lnTo>
                  <a:pt x="73812" y="125171"/>
                </a:lnTo>
                <a:lnTo>
                  <a:pt x="73939" y="125399"/>
                </a:lnTo>
                <a:lnTo>
                  <a:pt x="75641" y="126047"/>
                </a:lnTo>
                <a:close/>
              </a:path>
              <a:path w="232409" h="176529">
                <a:moveTo>
                  <a:pt x="80619" y="125349"/>
                </a:moveTo>
                <a:lnTo>
                  <a:pt x="79006" y="123329"/>
                </a:lnTo>
                <a:lnTo>
                  <a:pt x="78511" y="122961"/>
                </a:lnTo>
                <a:lnTo>
                  <a:pt x="77990" y="122275"/>
                </a:lnTo>
                <a:lnTo>
                  <a:pt x="77774" y="122732"/>
                </a:lnTo>
                <a:lnTo>
                  <a:pt x="78359" y="124066"/>
                </a:lnTo>
                <a:lnTo>
                  <a:pt x="80619" y="125349"/>
                </a:lnTo>
                <a:close/>
              </a:path>
              <a:path w="232409" h="176529">
                <a:moveTo>
                  <a:pt x="103238" y="148183"/>
                </a:moveTo>
                <a:lnTo>
                  <a:pt x="99021" y="145122"/>
                </a:lnTo>
                <a:lnTo>
                  <a:pt x="98856" y="145008"/>
                </a:lnTo>
                <a:lnTo>
                  <a:pt x="99390" y="144056"/>
                </a:lnTo>
                <a:lnTo>
                  <a:pt x="99682" y="143535"/>
                </a:lnTo>
                <a:lnTo>
                  <a:pt x="99072" y="144056"/>
                </a:lnTo>
                <a:lnTo>
                  <a:pt x="98463" y="142748"/>
                </a:lnTo>
                <a:lnTo>
                  <a:pt x="97929" y="141376"/>
                </a:lnTo>
                <a:lnTo>
                  <a:pt x="98044" y="142748"/>
                </a:lnTo>
                <a:lnTo>
                  <a:pt x="98031" y="143535"/>
                </a:lnTo>
                <a:lnTo>
                  <a:pt x="97218" y="145338"/>
                </a:lnTo>
                <a:lnTo>
                  <a:pt x="96786" y="146481"/>
                </a:lnTo>
                <a:lnTo>
                  <a:pt x="97891" y="145122"/>
                </a:lnTo>
                <a:lnTo>
                  <a:pt x="99250" y="146481"/>
                </a:lnTo>
                <a:lnTo>
                  <a:pt x="100025" y="147345"/>
                </a:lnTo>
                <a:lnTo>
                  <a:pt x="101523" y="148247"/>
                </a:lnTo>
                <a:lnTo>
                  <a:pt x="103238" y="148183"/>
                </a:lnTo>
                <a:close/>
              </a:path>
              <a:path w="232409" h="176529">
                <a:moveTo>
                  <a:pt x="108216" y="141122"/>
                </a:moveTo>
                <a:lnTo>
                  <a:pt x="107861" y="140538"/>
                </a:lnTo>
                <a:lnTo>
                  <a:pt x="106070" y="137452"/>
                </a:lnTo>
                <a:lnTo>
                  <a:pt x="106286" y="139547"/>
                </a:lnTo>
                <a:lnTo>
                  <a:pt x="106324" y="139801"/>
                </a:lnTo>
                <a:lnTo>
                  <a:pt x="106299" y="139623"/>
                </a:lnTo>
                <a:lnTo>
                  <a:pt x="107569" y="140830"/>
                </a:lnTo>
                <a:lnTo>
                  <a:pt x="107505" y="140538"/>
                </a:lnTo>
                <a:lnTo>
                  <a:pt x="108216" y="141122"/>
                </a:lnTo>
                <a:close/>
              </a:path>
              <a:path w="232409" h="176529">
                <a:moveTo>
                  <a:pt x="109372" y="142201"/>
                </a:moveTo>
                <a:lnTo>
                  <a:pt x="108216" y="141122"/>
                </a:lnTo>
                <a:lnTo>
                  <a:pt x="109105" y="142646"/>
                </a:lnTo>
                <a:lnTo>
                  <a:pt x="109372" y="142201"/>
                </a:lnTo>
                <a:close/>
              </a:path>
              <a:path w="232409" h="176529">
                <a:moveTo>
                  <a:pt x="110350" y="142963"/>
                </a:moveTo>
                <a:lnTo>
                  <a:pt x="110070" y="141046"/>
                </a:lnTo>
                <a:lnTo>
                  <a:pt x="109372" y="142201"/>
                </a:lnTo>
                <a:lnTo>
                  <a:pt x="110083" y="142849"/>
                </a:lnTo>
                <a:lnTo>
                  <a:pt x="110350" y="142963"/>
                </a:lnTo>
                <a:close/>
              </a:path>
              <a:path w="232409" h="176529">
                <a:moveTo>
                  <a:pt x="128079" y="148894"/>
                </a:moveTo>
                <a:lnTo>
                  <a:pt x="126377" y="147396"/>
                </a:lnTo>
                <a:lnTo>
                  <a:pt x="126288" y="147866"/>
                </a:lnTo>
                <a:lnTo>
                  <a:pt x="128079" y="148894"/>
                </a:lnTo>
                <a:close/>
              </a:path>
              <a:path w="232409" h="176529">
                <a:moveTo>
                  <a:pt x="131521" y="151536"/>
                </a:moveTo>
                <a:lnTo>
                  <a:pt x="130086" y="149301"/>
                </a:lnTo>
                <a:lnTo>
                  <a:pt x="129870" y="149174"/>
                </a:lnTo>
                <a:lnTo>
                  <a:pt x="129247" y="149491"/>
                </a:lnTo>
                <a:lnTo>
                  <a:pt x="129794" y="150406"/>
                </a:lnTo>
                <a:lnTo>
                  <a:pt x="129819" y="151155"/>
                </a:lnTo>
                <a:lnTo>
                  <a:pt x="131521" y="151536"/>
                </a:lnTo>
                <a:close/>
              </a:path>
              <a:path w="232409" h="176529">
                <a:moveTo>
                  <a:pt x="135953" y="157251"/>
                </a:moveTo>
                <a:lnTo>
                  <a:pt x="135851" y="156730"/>
                </a:lnTo>
                <a:lnTo>
                  <a:pt x="135166" y="156768"/>
                </a:lnTo>
                <a:lnTo>
                  <a:pt x="135953" y="157251"/>
                </a:lnTo>
                <a:close/>
              </a:path>
              <a:path w="232409" h="176529">
                <a:moveTo>
                  <a:pt x="136867" y="156667"/>
                </a:moveTo>
                <a:lnTo>
                  <a:pt x="135597" y="155397"/>
                </a:lnTo>
                <a:lnTo>
                  <a:pt x="135851" y="156730"/>
                </a:lnTo>
                <a:lnTo>
                  <a:pt x="136867" y="156667"/>
                </a:lnTo>
                <a:close/>
              </a:path>
              <a:path w="232409" h="176529">
                <a:moveTo>
                  <a:pt x="137109" y="149504"/>
                </a:moveTo>
                <a:lnTo>
                  <a:pt x="135826" y="148399"/>
                </a:lnTo>
                <a:lnTo>
                  <a:pt x="136652" y="150507"/>
                </a:lnTo>
                <a:lnTo>
                  <a:pt x="137109" y="149504"/>
                </a:lnTo>
                <a:close/>
              </a:path>
              <a:path w="232409" h="176529">
                <a:moveTo>
                  <a:pt x="137147" y="157975"/>
                </a:moveTo>
                <a:lnTo>
                  <a:pt x="135953" y="157251"/>
                </a:lnTo>
                <a:lnTo>
                  <a:pt x="136042" y="157721"/>
                </a:lnTo>
                <a:lnTo>
                  <a:pt x="137147" y="157975"/>
                </a:lnTo>
                <a:close/>
              </a:path>
              <a:path w="232409" h="176529">
                <a:moveTo>
                  <a:pt x="137464" y="148755"/>
                </a:moveTo>
                <a:lnTo>
                  <a:pt x="137109" y="149504"/>
                </a:lnTo>
                <a:lnTo>
                  <a:pt x="137337" y="149694"/>
                </a:lnTo>
                <a:lnTo>
                  <a:pt x="137464" y="148755"/>
                </a:lnTo>
                <a:close/>
              </a:path>
              <a:path w="232409" h="176529">
                <a:moveTo>
                  <a:pt x="140525" y="145072"/>
                </a:moveTo>
                <a:lnTo>
                  <a:pt x="139852" y="143268"/>
                </a:lnTo>
                <a:lnTo>
                  <a:pt x="139585" y="143217"/>
                </a:lnTo>
                <a:lnTo>
                  <a:pt x="140258" y="145021"/>
                </a:lnTo>
                <a:lnTo>
                  <a:pt x="140525" y="145072"/>
                </a:lnTo>
                <a:close/>
              </a:path>
              <a:path w="232409" h="176529">
                <a:moveTo>
                  <a:pt x="142189" y="150723"/>
                </a:moveTo>
                <a:lnTo>
                  <a:pt x="141478" y="148869"/>
                </a:lnTo>
                <a:lnTo>
                  <a:pt x="140716" y="149440"/>
                </a:lnTo>
                <a:lnTo>
                  <a:pt x="142189" y="150723"/>
                </a:lnTo>
                <a:close/>
              </a:path>
              <a:path w="232409" h="176529">
                <a:moveTo>
                  <a:pt x="143256" y="162255"/>
                </a:moveTo>
                <a:lnTo>
                  <a:pt x="143027" y="161251"/>
                </a:lnTo>
                <a:lnTo>
                  <a:pt x="139966" y="159778"/>
                </a:lnTo>
                <a:lnTo>
                  <a:pt x="139763" y="160464"/>
                </a:lnTo>
                <a:lnTo>
                  <a:pt x="139814" y="160807"/>
                </a:lnTo>
                <a:lnTo>
                  <a:pt x="140182" y="161251"/>
                </a:lnTo>
                <a:lnTo>
                  <a:pt x="140436" y="161645"/>
                </a:lnTo>
                <a:lnTo>
                  <a:pt x="140220" y="162471"/>
                </a:lnTo>
                <a:lnTo>
                  <a:pt x="140919" y="162458"/>
                </a:lnTo>
                <a:lnTo>
                  <a:pt x="140754" y="162090"/>
                </a:lnTo>
                <a:lnTo>
                  <a:pt x="140449" y="161645"/>
                </a:lnTo>
                <a:lnTo>
                  <a:pt x="140601" y="161086"/>
                </a:lnTo>
                <a:lnTo>
                  <a:pt x="141579" y="161493"/>
                </a:lnTo>
                <a:lnTo>
                  <a:pt x="142227" y="162331"/>
                </a:lnTo>
                <a:lnTo>
                  <a:pt x="142494" y="162852"/>
                </a:lnTo>
                <a:lnTo>
                  <a:pt x="142659" y="162636"/>
                </a:lnTo>
                <a:lnTo>
                  <a:pt x="143217" y="162725"/>
                </a:lnTo>
                <a:lnTo>
                  <a:pt x="143256" y="162255"/>
                </a:lnTo>
                <a:close/>
              </a:path>
              <a:path w="232409" h="176529">
                <a:moveTo>
                  <a:pt x="143611" y="158711"/>
                </a:moveTo>
                <a:lnTo>
                  <a:pt x="143484" y="158546"/>
                </a:lnTo>
                <a:lnTo>
                  <a:pt x="143395" y="158356"/>
                </a:lnTo>
                <a:lnTo>
                  <a:pt x="143370" y="158191"/>
                </a:lnTo>
                <a:lnTo>
                  <a:pt x="143217" y="158407"/>
                </a:lnTo>
                <a:lnTo>
                  <a:pt x="142900" y="158838"/>
                </a:lnTo>
                <a:lnTo>
                  <a:pt x="143268" y="159613"/>
                </a:lnTo>
                <a:lnTo>
                  <a:pt x="143611" y="158711"/>
                </a:lnTo>
                <a:close/>
              </a:path>
              <a:path w="232409" h="176529">
                <a:moveTo>
                  <a:pt x="143624" y="158699"/>
                </a:moveTo>
                <a:close/>
              </a:path>
              <a:path w="232409" h="176529">
                <a:moveTo>
                  <a:pt x="145249" y="153543"/>
                </a:moveTo>
                <a:lnTo>
                  <a:pt x="143344" y="152412"/>
                </a:lnTo>
                <a:lnTo>
                  <a:pt x="143294" y="153695"/>
                </a:lnTo>
                <a:lnTo>
                  <a:pt x="144932" y="154546"/>
                </a:lnTo>
                <a:lnTo>
                  <a:pt x="145249" y="153543"/>
                </a:lnTo>
                <a:close/>
              </a:path>
              <a:path w="232409" h="176529">
                <a:moveTo>
                  <a:pt x="145770" y="154978"/>
                </a:moveTo>
                <a:lnTo>
                  <a:pt x="144932" y="154546"/>
                </a:lnTo>
                <a:lnTo>
                  <a:pt x="144805" y="154978"/>
                </a:lnTo>
                <a:lnTo>
                  <a:pt x="144818" y="155257"/>
                </a:lnTo>
                <a:lnTo>
                  <a:pt x="145770" y="154978"/>
                </a:lnTo>
                <a:close/>
              </a:path>
              <a:path w="232409" h="176529">
                <a:moveTo>
                  <a:pt x="146596" y="157289"/>
                </a:moveTo>
                <a:lnTo>
                  <a:pt x="146469" y="156527"/>
                </a:lnTo>
                <a:lnTo>
                  <a:pt x="145961" y="157645"/>
                </a:lnTo>
                <a:lnTo>
                  <a:pt x="144957" y="156057"/>
                </a:lnTo>
                <a:lnTo>
                  <a:pt x="144818" y="155257"/>
                </a:lnTo>
                <a:lnTo>
                  <a:pt x="144145" y="155448"/>
                </a:lnTo>
                <a:lnTo>
                  <a:pt x="144551" y="155752"/>
                </a:lnTo>
                <a:lnTo>
                  <a:pt x="145288" y="157289"/>
                </a:lnTo>
                <a:lnTo>
                  <a:pt x="146050" y="158381"/>
                </a:lnTo>
                <a:lnTo>
                  <a:pt x="146418" y="157645"/>
                </a:lnTo>
                <a:lnTo>
                  <a:pt x="146596" y="157289"/>
                </a:lnTo>
                <a:close/>
              </a:path>
              <a:path w="232409" h="176529">
                <a:moveTo>
                  <a:pt x="146951" y="161886"/>
                </a:moveTo>
                <a:lnTo>
                  <a:pt x="145669" y="159753"/>
                </a:lnTo>
                <a:lnTo>
                  <a:pt x="144945" y="159816"/>
                </a:lnTo>
                <a:lnTo>
                  <a:pt x="144094" y="159334"/>
                </a:lnTo>
                <a:lnTo>
                  <a:pt x="143649" y="158775"/>
                </a:lnTo>
                <a:lnTo>
                  <a:pt x="144627" y="160782"/>
                </a:lnTo>
                <a:lnTo>
                  <a:pt x="144957" y="159880"/>
                </a:lnTo>
                <a:lnTo>
                  <a:pt x="146951" y="161886"/>
                </a:lnTo>
                <a:close/>
              </a:path>
              <a:path w="232409" h="176529">
                <a:moveTo>
                  <a:pt x="147916" y="162280"/>
                </a:moveTo>
                <a:lnTo>
                  <a:pt x="147726" y="160807"/>
                </a:lnTo>
                <a:lnTo>
                  <a:pt x="145669" y="159753"/>
                </a:lnTo>
                <a:lnTo>
                  <a:pt x="147916" y="162280"/>
                </a:lnTo>
                <a:close/>
              </a:path>
              <a:path w="232409" h="176529">
                <a:moveTo>
                  <a:pt x="148336" y="146354"/>
                </a:moveTo>
                <a:lnTo>
                  <a:pt x="147688" y="144551"/>
                </a:lnTo>
                <a:lnTo>
                  <a:pt x="147421" y="144500"/>
                </a:lnTo>
                <a:lnTo>
                  <a:pt x="148094" y="146316"/>
                </a:lnTo>
                <a:lnTo>
                  <a:pt x="148336" y="146354"/>
                </a:lnTo>
                <a:close/>
              </a:path>
              <a:path w="232409" h="176529">
                <a:moveTo>
                  <a:pt x="148399" y="147828"/>
                </a:moveTo>
                <a:lnTo>
                  <a:pt x="146532" y="146011"/>
                </a:lnTo>
                <a:lnTo>
                  <a:pt x="146088" y="146177"/>
                </a:lnTo>
                <a:lnTo>
                  <a:pt x="146646" y="147015"/>
                </a:lnTo>
                <a:lnTo>
                  <a:pt x="146126" y="146900"/>
                </a:lnTo>
                <a:lnTo>
                  <a:pt x="147688" y="149136"/>
                </a:lnTo>
                <a:lnTo>
                  <a:pt x="147650" y="148412"/>
                </a:lnTo>
                <a:lnTo>
                  <a:pt x="147701" y="147205"/>
                </a:lnTo>
                <a:lnTo>
                  <a:pt x="148399" y="147828"/>
                </a:lnTo>
                <a:close/>
              </a:path>
              <a:path w="232409" h="176529">
                <a:moveTo>
                  <a:pt x="149047" y="162534"/>
                </a:moveTo>
                <a:lnTo>
                  <a:pt x="148793" y="161912"/>
                </a:lnTo>
                <a:lnTo>
                  <a:pt x="147929" y="162280"/>
                </a:lnTo>
                <a:lnTo>
                  <a:pt x="149047" y="162534"/>
                </a:lnTo>
                <a:close/>
              </a:path>
              <a:path w="232409" h="176529">
                <a:moveTo>
                  <a:pt x="149225" y="155270"/>
                </a:moveTo>
                <a:lnTo>
                  <a:pt x="148475" y="154203"/>
                </a:lnTo>
                <a:lnTo>
                  <a:pt x="147878" y="154597"/>
                </a:lnTo>
                <a:lnTo>
                  <a:pt x="149225" y="155270"/>
                </a:lnTo>
                <a:close/>
              </a:path>
              <a:path w="232409" h="176529">
                <a:moveTo>
                  <a:pt x="150025" y="147497"/>
                </a:moveTo>
                <a:lnTo>
                  <a:pt x="149948" y="147116"/>
                </a:lnTo>
                <a:lnTo>
                  <a:pt x="149885" y="146697"/>
                </a:lnTo>
                <a:lnTo>
                  <a:pt x="149440" y="146088"/>
                </a:lnTo>
                <a:lnTo>
                  <a:pt x="149771" y="146913"/>
                </a:lnTo>
                <a:lnTo>
                  <a:pt x="150025" y="147497"/>
                </a:lnTo>
                <a:close/>
              </a:path>
              <a:path w="232409" h="176529">
                <a:moveTo>
                  <a:pt x="152565" y="165811"/>
                </a:moveTo>
                <a:lnTo>
                  <a:pt x="152019" y="164820"/>
                </a:lnTo>
                <a:lnTo>
                  <a:pt x="151511" y="165150"/>
                </a:lnTo>
                <a:lnTo>
                  <a:pt x="152565" y="165811"/>
                </a:lnTo>
                <a:close/>
              </a:path>
              <a:path w="232409" h="176529">
                <a:moveTo>
                  <a:pt x="153504" y="150164"/>
                </a:moveTo>
                <a:lnTo>
                  <a:pt x="151752" y="148513"/>
                </a:lnTo>
                <a:lnTo>
                  <a:pt x="151536" y="148018"/>
                </a:lnTo>
                <a:lnTo>
                  <a:pt x="151003" y="147955"/>
                </a:lnTo>
                <a:lnTo>
                  <a:pt x="150939" y="148412"/>
                </a:lnTo>
                <a:lnTo>
                  <a:pt x="150317" y="148107"/>
                </a:lnTo>
                <a:lnTo>
                  <a:pt x="150025" y="147497"/>
                </a:lnTo>
                <a:lnTo>
                  <a:pt x="150152" y="148094"/>
                </a:lnTo>
                <a:lnTo>
                  <a:pt x="150304" y="148615"/>
                </a:lnTo>
                <a:lnTo>
                  <a:pt x="152044" y="149733"/>
                </a:lnTo>
                <a:lnTo>
                  <a:pt x="153504" y="150164"/>
                </a:lnTo>
                <a:close/>
              </a:path>
              <a:path w="232409" h="176529">
                <a:moveTo>
                  <a:pt x="153670" y="164134"/>
                </a:moveTo>
                <a:lnTo>
                  <a:pt x="153289" y="163906"/>
                </a:lnTo>
                <a:lnTo>
                  <a:pt x="151892" y="163106"/>
                </a:lnTo>
                <a:lnTo>
                  <a:pt x="151892" y="163626"/>
                </a:lnTo>
                <a:lnTo>
                  <a:pt x="150495" y="163906"/>
                </a:lnTo>
                <a:lnTo>
                  <a:pt x="149542" y="163512"/>
                </a:lnTo>
                <a:lnTo>
                  <a:pt x="151358" y="163080"/>
                </a:lnTo>
                <a:lnTo>
                  <a:pt x="151892" y="163626"/>
                </a:lnTo>
                <a:lnTo>
                  <a:pt x="151892" y="163106"/>
                </a:lnTo>
                <a:lnTo>
                  <a:pt x="150837" y="162496"/>
                </a:lnTo>
                <a:lnTo>
                  <a:pt x="151358" y="163068"/>
                </a:lnTo>
                <a:lnTo>
                  <a:pt x="149047" y="162534"/>
                </a:lnTo>
                <a:lnTo>
                  <a:pt x="150380" y="165887"/>
                </a:lnTo>
                <a:lnTo>
                  <a:pt x="151409" y="165227"/>
                </a:lnTo>
                <a:lnTo>
                  <a:pt x="151053" y="164922"/>
                </a:lnTo>
                <a:lnTo>
                  <a:pt x="153670" y="164134"/>
                </a:lnTo>
                <a:close/>
              </a:path>
              <a:path w="232409" h="176529">
                <a:moveTo>
                  <a:pt x="153809" y="165087"/>
                </a:moveTo>
                <a:lnTo>
                  <a:pt x="153454" y="164973"/>
                </a:lnTo>
                <a:lnTo>
                  <a:pt x="153708" y="165150"/>
                </a:lnTo>
                <a:close/>
              </a:path>
              <a:path w="232409" h="176529">
                <a:moveTo>
                  <a:pt x="156718" y="166014"/>
                </a:moveTo>
                <a:lnTo>
                  <a:pt x="154597" y="164617"/>
                </a:lnTo>
                <a:lnTo>
                  <a:pt x="153809" y="165087"/>
                </a:lnTo>
                <a:lnTo>
                  <a:pt x="156718" y="166014"/>
                </a:lnTo>
                <a:close/>
              </a:path>
              <a:path w="232409" h="176529">
                <a:moveTo>
                  <a:pt x="158534" y="168833"/>
                </a:moveTo>
                <a:lnTo>
                  <a:pt x="157175" y="166776"/>
                </a:lnTo>
                <a:lnTo>
                  <a:pt x="156845" y="166268"/>
                </a:lnTo>
                <a:lnTo>
                  <a:pt x="157124" y="166776"/>
                </a:lnTo>
                <a:lnTo>
                  <a:pt x="156883" y="166687"/>
                </a:lnTo>
                <a:lnTo>
                  <a:pt x="155155" y="166103"/>
                </a:lnTo>
                <a:lnTo>
                  <a:pt x="153708" y="165150"/>
                </a:lnTo>
                <a:lnTo>
                  <a:pt x="155714" y="166624"/>
                </a:lnTo>
                <a:lnTo>
                  <a:pt x="154584" y="166992"/>
                </a:lnTo>
                <a:lnTo>
                  <a:pt x="152565" y="165811"/>
                </a:lnTo>
                <a:lnTo>
                  <a:pt x="153149" y="166839"/>
                </a:lnTo>
                <a:lnTo>
                  <a:pt x="155003" y="167754"/>
                </a:lnTo>
                <a:lnTo>
                  <a:pt x="155917" y="166992"/>
                </a:lnTo>
                <a:lnTo>
                  <a:pt x="156286" y="166687"/>
                </a:lnTo>
                <a:lnTo>
                  <a:pt x="158534" y="168833"/>
                </a:lnTo>
                <a:close/>
              </a:path>
              <a:path w="232409" h="176529">
                <a:moveTo>
                  <a:pt x="165442" y="163677"/>
                </a:moveTo>
                <a:lnTo>
                  <a:pt x="165354" y="163880"/>
                </a:lnTo>
                <a:lnTo>
                  <a:pt x="165366" y="164033"/>
                </a:lnTo>
                <a:lnTo>
                  <a:pt x="165392" y="164198"/>
                </a:lnTo>
                <a:lnTo>
                  <a:pt x="165430" y="164020"/>
                </a:lnTo>
                <a:lnTo>
                  <a:pt x="165442" y="163830"/>
                </a:lnTo>
                <a:lnTo>
                  <a:pt x="165442" y="163677"/>
                </a:lnTo>
                <a:close/>
              </a:path>
              <a:path w="232409" h="176529">
                <a:moveTo>
                  <a:pt x="174891" y="158927"/>
                </a:moveTo>
                <a:lnTo>
                  <a:pt x="174713" y="158623"/>
                </a:lnTo>
                <a:lnTo>
                  <a:pt x="174574" y="158318"/>
                </a:lnTo>
                <a:lnTo>
                  <a:pt x="174434" y="158026"/>
                </a:lnTo>
                <a:lnTo>
                  <a:pt x="174421" y="158292"/>
                </a:lnTo>
                <a:lnTo>
                  <a:pt x="174599" y="158610"/>
                </a:lnTo>
                <a:lnTo>
                  <a:pt x="174891" y="158927"/>
                </a:lnTo>
                <a:close/>
              </a:path>
              <a:path w="232409" h="176529">
                <a:moveTo>
                  <a:pt x="175183" y="157454"/>
                </a:moveTo>
                <a:lnTo>
                  <a:pt x="173824" y="156972"/>
                </a:lnTo>
                <a:lnTo>
                  <a:pt x="174066" y="157251"/>
                </a:lnTo>
                <a:lnTo>
                  <a:pt x="174256" y="157619"/>
                </a:lnTo>
                <a:lnTo>
                  <a:pt x="174434" y="158026"/>
                </a:lnTo>
                <a:lnTo>
                  <a:pt x="174459" y="157772"/>
                </a:lnTo>
                <a:lnTo>
                  <a:pt x="174675" y="157568"/>
                </a:lnTo>
                <a:lnTo>
                  <a:pt x="175183" y="157454"/>
                </a:lnTo>
                <a:close/>
              </a:path>
              <a:path w="232409" h="176529">
                <a:moveTo>
                  <a:pt x="176745" y="160667"/>
                </a:moveTo>
                <a:lnTo>
                  <a:pt x="176326" y="160223"/>
                </a:lnTo>
                <a:lnTo>
                  <a:pt x="175437" y="159550"/>
                </a:lnTo>
                <a:lnTo>
                  <a:pt x="174891" y="158927"/>
                </a:lnTo>
                <a:lnTo>
                  <a:pt x="175260" y="159575"/>
                </a:lnTo>
                <a:lnTo>
                  <a:pt x="175793" y="160210"/>
                </a:lnTo>
                <a:lnTo>
                  <a:pt x="176745" y="160667"/>
                </a:lnTo>
                <a:close/>
              </a:path>
              <a:path w="232409" h="176529">
                <a:moveTo>
                  <a:pt x="177063" y="161061"/>
                </a:moveTo>
                <a:lnTo>
                  <a:pt x="176860" y="160807"/>
                </a:lnTo>
                <a:lnTo>
                  <a:pt x="176745" y="160667"/>
                </a:lnTo>
                <a:lnTo>
                  <a:pt x="176847" y="160807"/>
                </a:lnTo>
                <a:lnTo>
                  <a:pt x="176631" y="161213"/>
                </a:lnTo>
                <a:lnTo>
                  <a:pt x="177063" y="161226"/>
                </a:lnTo>
                <a:lnTo>
                  <a:pt x="177063" y="161061"/>
                </a:lnTo>
                <a:close/>
              </a:path>
              <a:path w="232409" h="176529">
                <a:moveTo>
                  <a:pt x="177266" y="174269"/>
                </a:moveTo>
                <a:lnTo>
                  <a:pt x="177101" y="174040"/>
                </a:lnTo>
                <a:lnTo>
                  <a:pt x="175374" y="172415"/>
                </a:lnTo>
                <a:lnTo>
                  <a:pt x="176923" y="172148"/>
                </a:lnTo>
                <a:lnTo>
                  <a:pt x="176250" y="170738"/>
                </a:lnTo>
                <a:lnTo>
                  <a:pt x="173228" y="170611"/>
                </a:lnTo>
                <a:lnTo>
                  <a:pt x="173837" y="169456"/>
                </a:lnTo>
                <a:lnTo>
                  <a:pt x="172923" y="170141"/>
                </a:lnTo>
                <a:lnTo>
                  <a:pt x="170865" y="168160"/>
                </a:lnTo>
                <a:lnTo>
                  <a:pt x="169595" y="167881"/>
                </a:lnTo>
                <a:lnTo>
                  <a:pt x="170040" y="166192"/>
                </a:lnTo>
                <a:lnTo>
                  <a:pt x="165646" y="165696"/>
                </a:lnTo>
                <a:lnTo>
                  <a:pt x="165392" y="164198"/>
                </a:lnTo>
                <a:lnTo>
                  <a:pt x="165328" y="164630"/>
                </a:lnTo>
                <a:lnTo>
                  <a:pt x="165138" y="165023"/>
                </a:lnTo>
                <a:lnTo>
                  <a:pt x="164477" y="164807"/>
                </a:lnTo>
                <a:lnTo>
                  <a:pt x="163931" y="163804"/>
                </a:lnTo>
                <a:lnTo>
                  <a:pt x="164084" y="161658"/>
                </a:lnTo>
                <a:lnTo>
                  <a:pt x="162458" y="160578"/>
                </a:lnTo>
                <a:lnTo>
                  <a:pt x="163677" y="162344"/>
                </a:lnTo>
                <a:lnTo>
                  <a:pt x="161353" y="160959"/>
                </a:lnTo>
                <a:lnTo>
                  <a:pt x="160540" y="160413"/>
                </a:lnTo>
                <a:lnTo>
                  <a:pt x="161112" y="159524"/>
                </a:lnTo>
                <a:lnTo>
                  <a:pt x="159880" y="158711"/>
                </a:lnTo>
                <a:lnTo>
                  <a:pt x="157556" y="157810"/>
                </a:lnTo>
                <a:lnTo>
                  <a:pt x="158610" y="159778"/>
                </a:lnTo>
                <a:lnTo>
                  <a:pt x="157657" y="159004"/>
                </a:lnTo>
                <a:lnTo>
                  <a:pt x="159118" y="161721"/>
                </a:lnTo>
                <a:lnTo>
                  <a:pt x="159016" y="160528"/>
                </a:lnTo>
                <a:lnTo>
                  <a:pt x="163804" y="162585"/>
                </a:lnTo>
                <a:lnTo>
                  <a:pt x="159918" y="165620"/>
                </a:lnTo>
                <a:lnTo>
                  <a:pt x="165201" y="167017"/>
                </a:lnTo>
                <a:lnTo>
                  <a:pt x="166014" y="169646"/>
                </a:lnTo>
                <a:lnTo>
                  <a:pt x="169125" y="169760"/>
                </a:lnTo>
                <a:lnTo>
                  <a:pt x="170992" y="173177"/>
                </a:lnTo>
                <a:lnTo>
                  <a:pt x="172783" y="172529"/>
                </a:lnTo>
                <a:lnTo>
                  <a:pt x="173951" y="173520"/>
                </a:lnTo>
                <a:lnTo>
                  <a:pt x="173456" y="174485"/>
                </a:lnTo>
                <a:lnTo>
                  <a:pt x="174536" y="175717"/>
                </a:lnTo>
                <a:lnTo>
                  <a:pt x="177063" y="176403"/>
                </a:lnTo>
                <a:lnTo>
                  <a:pt x="175717" y="174523"/>
                </a:lnTo>
                <a:lnTo>
                  <a:pt x="177266" y="174269"/>
                </a:lnTo>
                <a:close/>
              </a:path>
              <a:path w="232409" h="176529">
                <a:moveTo>
                  <a:pt x="177952" y="153060"/>
                </a:moveTo>
                <a:lnTo>
                  <a:pt x="176085" y="151218"/>
                </a:lnTo>
                <a:lnTo>
                  <a:pt x="176212" y="152831"/>
                </a:lnTo>
                <a:lnTo>
                  <a:pt x="177952" y="153060"/>
                </a:lnTo>
                <a:close/>
              </a:path>
              <a:path w="232409" h="176529">
                <a:moveTo>
                  <a:pt x="184391" y="154686"/>
                </a:moveTo>
                <a:lnTo>
                  <a:pt x="183997" y="153974"/>
                </a:lnTo>
                <a:lnTo>
                  <a:pt x="183095" y="154686"/>
                </a:lnTo>
                <a:lnTo>
                  <a:pt x="182029" y="153289"/>
                </a:lnTo>
                <a:lnTo>
                  <a:pt x="182321" y="155143"/>
                </a:lnTo>
                <a:lnTo>
                  <a:pt x="184391" y="154686"/>
                </a:lnTo>
                <a:close/>
              </a:path>
              <a:path w="232409" h="176529">
                <a:moveTo>
                  <a:pt x="184619" y="151853"/>
                </a:moveTo>
                <a:lnTo>
                  <a:pt x="183299" y="150482"/>
                </a:lnTo>
                <a:lnTo>
                  <a:pt x="183832" y="152336"/>
                </a:lnTo>
                <a:lnTo>
                  <a:pt x="184619" y="151853"/>
                </a:lnTo>
                <a:close/>
              </a:path>
              <a:path w="232409" h="176529">
                <a:moveTo>
                  <a:pt x="185140" y="151434"/>
                </a:moveTo>
                <a:lnTo>
                  <a:pt x="184988" y="151155"/>
                </a:lnTo>
                <a:lnTo>
                  <a:pt x="184848" y="151409"/>
                </a:lnTo>
                <a:lnTo>
                  <a:pt x="185140" y="151434"/>
                </a:lnTo>
                <a:close/>
              </a:path>
              <a:path w="232409" h="176529">
                <a:moveTo>
                  <a:pt x="186220" y="151523"/>
                </a:moveTo>
                <a:lnTo>
                  <a:pt x="185762" y="151155"/>
                </a:lnTo>
                <a:lnTo>
                  <a:pt x="185280" y="151447"/>
                </a:lnTo>
                <a:lnTo>
                  <a:pt x="186220" y="151523"/>
                </a:lnTo>
                <a:close/>
              </a:path>
              <a:path w="232409" h="176529">
                <a:moveTo>
                  <a:pt x="186334" y="154901"/>
                </a:moveTo>
                <a:lnTo>
                  <a:pt x="185788" y="153479"/>
                </a:lnTo>
                <a:lnTo>
                  <a:pt x="185127" y="152806"/>
                </a:lnTo>
                <a:lnTo>
                  <a:pt x="185293" y="154432"/>
                </a:lnTo>
                <a:lnTo>
                  <a:pt x="186334" y="154901"/>
                </a:lnTo>
                <a:close/>
              </a:path>
              <a:path w="232409" h="176529">
                <a:moveTo>
                  <a:pt x="186372" y="150444"/>
                </a:moveTo>
                <a:lnTo>
                  <a:pt x="183159" y="147942"/>
                </a:lnTo>
                <a:lnTo>
                  <a:pt x="184988" y="151155"/>
                </a:lnTo>
                <a:lnTo>
                  <a:pt x="185356" y="150456"/>
                </a:lnTo>
                <a:lnTo>
                  <a:pt x="186372" y="150444"/>
                </a:lnTo>
                <a:close/>
              </a:path>
              <a:path w="232409" h="176529">
                <a:moveTo>
                  <a:pt x="186423" y="153695"/>
                </a:moveTo>
                <a:lnTo>
                  <a:pt x="185178" y="151511"/>
                </a:lnTo>
                <a:lnTo>
                  <a:pt x="184619" y="151853"/>
                </a:lnTo>
                <a:lnTo>
                  <a:pt x="186423" y="153695"/>
                </a:lnTo>
                <a:close/>
              </a:path>
              <a:path w="232409" h="176529">
                <a:moveTo>
                  <a:pt x="187172" y="152298"/>
                </a:moveTo>
                <a:lnTo>
                  <a:pt x="187032" y="151599"/>
                </a:lnTo>
                <a:lnTo>
                  <a:pt x="186220" y="151523"/>
                </a:lnTo>
                <a:lnTo>
                  <a:pt x="187172" y="152298"/>
                </a:lnTo>
                <a:close/>
              </a:path>
              <a:path w="232409" h="176529">
                <a:moveTo>
                  <a:pt x="190512" y="152666"/>
                </a:moveTo>
                <a:lnTo>
                  <a:pt x="190347" y="152450"/>
                </a:lnTo>
                <a:lnTo>
                  <a:pt x="190080" y="152628"/>
                </a:lnTo>
                <a:lnTo>
                  <a:pt x="190512" y="152666"/>
                </a:lnTo>
                <a:close/>
              </a:path>
              <a:path w="232409" h="176529">
                <a:moveTo>
                  <a:pt x="198666" y="154508"/>
                </a:moveTo>
                <a:lnTo>
                  <a:pt x="198640" y="154343"/>
                </a:lnTo>
                <a:lnTo>
                  <a:pt x="196761" y="153365"/>
                </a:lnTo>
                <a:lnTo>
                  <a:pt x="197307" y="153797"/>
                </a:lnTo>
                <a:lnTo>
                  <a:pt x="196926" y="154051"/>
                </a:lnTo>
                <a:lnTo>
                  <a:pt x="196951" y="154508"/>
                </a:lnTo>
                <a:lnTo>
                  <a:pt x="196443" y="154254"/>
                </a:lnTo>
                <a:lnTo>
                  <a:pt x="195770" y="153898"/>
                </a:lnTo>
                <a:lnTo>
                  <a:pt x="195211" y="153466"/>
                </a:lnTo>
                <a:lnTo>
                  <a:pt x="196100" y="153174"/>
                </a:lnTo>
                <a:lnTo>
                  <a:pt x="194487" y="152628"/>
                </a:lnTo>
                <a:lnTo>
                  <a:pt x="192366" y="152120"/>
                </a:lnTo>
                <a:lnTo>
                  <a:pt x="191223" y="151866"/>
                </a:lnTo>
                <a:lnTo>
                  <a:pt x="189763" y="151726"/>
                </a:lnTo>
                <a:lnTo>
                  <a:pt x="190347" y="152450"/>
                </a:lnTo>
                <a:lnTo>
                  <a:pt x="190842" y="152120"/>
                </a:lnTo>
                <a:lnTo>
                  <a:pt x="191249" y="152742"/>
                </a:lnTo>
                <a:lnTo>
                  <a:pt x="190512" y="152666"/>
                </a:lnTo>
                <a:lnTo>
                  <a:pt x="191173" y="153479"/>
                </a:lnTo>
                <a:lnTo>
                  <a:pt x="191490" y="152857"/>
                </a:lnTo>
                <a:lnTo>
                  <a:pt x="193408" y="153581"/>
                </a:lnTo>
                <a:lnTo>
                  <a:pt x="192278" y="154343"/>
                </a:lnTo>
                <a:lnTo>
                  <a:pt x="193840" y="154254"/>
                </a:lnTo>
                <a:lnTo>
                  <a:pt x="196367" y="155244"/>
                </a:lnTo>
                <a:lnTo>
                  <a:pt x="196723" y="156641"/>
                </a:lnTo>
                <a:lnTo>
                  <a:pt x="197827" y="155867"/>
                </a:lnTo>
                <a:lnTo>
                  <a:pt x="198666" y="154508"/>
                </a:lnTo>
                <a:close/>
              </a:path>
              <a:path w="232409" h="176529">
                <a:moveTo>
                  <a:pt x="198945" y="146710"/>
                </a:moveTo>
                <a:lnTo>
                  <a:pt x="198869" y="144868"/>
                </a:lnTo>
                <a:lnTo>
                  <a:pt x="198120" y="145389"/>
                </a:lnTo>
                <a:lnTo>
                  <a:pt x="197612" y="144983"/>
                </a:lnTo>
                <a:lnTo>
                  <a:pt x="196481" y="145300"/>
                </a:lnTo>
                <a:lnTo>
                  <a:pt x="197523" y="146126"/>
                </a:lnTo>
                <a:lnTo>
                  <a:pt x="198869" y="145326"/>
                </a:lnTo>
                <a:lnTo>
                  <a:pt x="198945" y="146710"/>
                </a:lnTo>
                <a:close/>
              </a:path>
              <a:path w="232409" h="176529">
                <a:moveTo>
                  <a:pt x="200367" y="157492"/>
                </a:moveTo>
                <a:lnTo>
                  <a:pt x="200101" y="157518"/>
                </a:lnTo>
                <a:lnTo>
                  <a:pt x="200088" y="157746"/>
                </a:lnTo>
                <a:lnTo>
                  <a:pt x="200152" y="157937"/>
                </a:lnTo>
                <a:lnTo>
                  <a:pt x="200266" y="158102"/>
                </a:lnTo>
                <a:lnTo>
                  <a:pt x="200367" y="157492"/>
                </a:lnTo>
                <a:close/>
              </a:path>
              <a:path w="232409" h="176529">
                <a:moveTo>
                  <a:pt x="200456" y="158369"/>
                </a:moveTo>
                <a:lnTo>
                  <a:pt x="200317" y="158191"/>
                </a:lnTo>
                <a:lnTo>
                  <a:pt x="200202" y="158445"/>
                </a:lnTo>
                <a:lnTo>
                  <a:pt x="200367" y="158394"/>
                </a:lnTo>
                <a:close/>
              </a:path>
              <a:path w="232409" h="176529">
                <a:moveTo>
                  <a:pt x="203504" y="159321"/>
                </a:moveTo>
                <a:lnTo>
                  <a:pt x="202260" y="157772"/>
                </a:lnTo>
                <a:lnTo>
                  <a:pt x="200456" y="158356"/>
                </a:lnTo>
                <a:lnTo>
                  <a:pt x="201206" y="159042"/>
                </a:lnTo>
                <a:lnTo>
                  <a:pt x="202869" y="159270"/>
                </a:lnTo>
                <a:lnTo>
                  <a:pt x="203415" y="159740"/>
                </a:lnTo>
                <a:lnTo>
                  <a:pt x="203504" y="159321"/>
                </a:lnTo>
                <a:close/>
              </a:path>
              <a:path w="232409" h="176529">
                <a:moveTo>
                  <a:pt x="204089" y="159042"/>
                </a:moveTo>
                <a:lnTo>
                  <a:pt x="203733" y="159321"/>
                </a:lnTo>
                <a:lnTo>
                  <a:pt x="203746" y="159639"/>
                </a:lnTo>
                <a:lnTo>
                  <a:pt x="204038" y="159321"/>
                </a:lnTo>
                <a:lnTo>
                  <a:pt x="204089" y="159042"/>
                </a:lnTo>
                <a:close/>
              </a:path>
              <a:path w="232409" h="176529">
                <a:moveTo>
                  <a:pt x="208457" y="160858"/>
                </a:moveTo>
                <a:lnTo>
                  <a:pt x="208165" y="160464"/>
                </a:lnTo>
                <a:lnTo>
                  <a:pt x="207708" y="159854"/>
                </a:lnTo>
                <a:lnTo>
                  <a:pt x="207327" y="159321"/>
                </a:lnTo>
                <a:lnTo>
                  <a:pt x="206870" y="159854"/>
                </a:lnTo>
                <a:lnTo>
                  <a:pt x="206070" y="159473"/>
                </a:lnTo>
                <a:lnTo>
                  <a:pt x="205955" y="159270"/>
                </a:lnTo>
                <a:lnTo>
                  <a:pt x="205663" y="158572"/>
                </a:lnTo>
                <a:lnTo>
                  <a:pt x="205092" y="158165"/>
                </a:lnTo>
                <a:lnTo>
                  <a:pt x="204292" y="159042"/>
                </a:lnTo>
                <a:lnTo>
                  <a:pt x="204406" y="159270"/>
                </a:lnTo>
                <a:lnTo>
                  <a:pt x="206895" y="161023"/>
                </a:lnTo>
                <a:lnTo>
                  <a:pt x="207086" y="160540"/>
                </a:lnTo>
                <a:lnTo>
                  <a:pt x="207873" y="160464"/>
                </a:lnTo>
                <a:lnTo>
                  <a:pt x="208457" y="160858"/>
                </a:lnTo>
                <a:close/>
              </a:path>
              <a:path w="232409" h="176529">
                <a:moveTo>
                  <a:pt x="211162" y="153479"/>
                </a:moveTo>
                <a:lnTo>
                  <a:pt x="209854" y="152019"/>
                </a:lnTo>
                <a:lnTo>
                  <a:pt x="209600" y="152044"/>
                </a:lnTo>
                <a:lnTo>
                  <a:pt x="211162" y="153479"/>
                </a:lnTo>
                <a:close/>
              </a:path>
              <a:path w="232409" h="176529">
                <a:moveTo>
                  <a:pt x="222592" y="154762"/>
                </a:moveTo>
                <a:lnTo>
                  <a:pt x="220967" y="153936"/>
                </a:lnTo>
                <a:lnTo>
                  <a:pt x="221234" y="153530"/>
                </a:lnTo>
                <a:lnTo>
                  <a:pt x="219824" y="152831"/>
                </a:lnTo>
                <a:lnTo>
                  <a:pt x="218998" y="152501"/>
                </a:lnTo>
                <a:lnTo>
                  <a:pt x="218630" y="153504"/>
                </a:lnTo>
                <a:lnTo>
                  <a:pt x="219633" y="153327"/>
                </a:lnTo>
                <a:lnTo>
                  <a:pt x="220700" y="154330"/>
                </a:lnTo>
                <a:lnTo>
                  <a:pt x="220903" y="154025"/>
                </a:lnTo>
                <a:lnTo>
                  <a:pt x="222123" y="155028"/>
                </a:lnTo>
                <a:lnTo>
                  <a:pt x="222592" y="154762"/>
                </a:lnTo>
                <a:close/>
              </a:path>
              <a:path w="232409" h="176529">
                <a:moveTo>
                  <a:pt x="223291" y="154368"/>
                </a:moveTo>
                <a:lnTo>
                  <a:pt x="222592" y="154762"/>
                </a:lnTo>
                <a:lnTo>
                  <a:pt x="222872" y="154914"/>
                </a:lnTo>
                <a:lnTo>
                  <a:pt x="223291" y="154368"/>
                </a:lnTo>
                <a:close/>
              </a:path>
              <a:path w="232409" h="176529">
                <a:moveTo>
                  <a:pt x="223354" y="142659"/>
                </a:moveTo>
                <a:lnTo>
                  <a:pt x="221373" y="141871"/>
                </a:lnTo>
                <a:lnTo>
                  <a:pt x="221107" y="143764"/>
                </a:lnTo>
                <a:lnTo>
                  <a:pt x="221983" y="142684"/>
                </a:lnTo>
                <a:lnTo>
                  <a:pt x="222859" y="142748"/>
                </a:lnTo>
                <a:lnTo>
                  <a:pt x="223354" y="142659"/>
                </a:lnTo>
                <a:close/>
              </a:path>
              <a:path w="232409" h="176529">
                <a:moveTo>
                  <a:pt x="224688" y="161632"/>
                </a:moveTo>
                <a:lnTo>
                  <a:pt x="223888" y="160375"/>
                </a:lnTo>
                <a:lnTo>
                  <a:pt x="221615" y="159880"/>
                </a:lnTo>
                <a:lnTo>
                  <a:pt x="223278" y="161429"/>
                </a:lnTo>
                <a:lnTo>
                  <a:pt x="222770" y="161544"/>
                </a:lnTo>
                <a:lnTo>
                  <a:pt x="224688" y="161632"/>
                </a:lnTo>
                <a:close/>
              </a:path>
              <a:path w="232409" h="176529">
                <a:moveTo>
                  <a:pt x="225907" y="165430"/>
                </a:moveTo>
                <a:lnTo>
                  <a:pt x="221703" y="162433"/>
                </a:lnTo>
                <a:lnTo>
                  <a:pt x="222770" y="161544"/>
                </a:lnTo>
                <a:lnTo>
                  <a:pt x="222237" y="161645"/>
                </a:lnTo>
                <a:lnTo>
                  <a:pt x="221081" y="162814"/>
                </a:lnTo>
                <a:lnTo>
                  <a:pt x="218300" y="160362"/>
                </a:lnTo>
                <a:lnTo>
                  <a:pt x="216649" y="160858"/>
                </a:lnTo>
                <a:lnTo>
                  <a:pt x="218274" y="161086"/>
                </a:lnTo>
                <a:lnTo>
                  <a:pt x="218109" y="161594"/>
                </a:lnTo>
                <a:lnTo>
                  <a:pt x="217576" y="161658"/>
                </a:lnTo>
                <a:lnTo>
                  <a:pt x="217665" y="162128"/>
                </a:lnTo>
                <a:lnTo>
                  <a:pt x="215773" y="161239"/>
                </a:lnTo>
                <a:lnTo>
                  <a:pt x="216966" y="163385"/>
                </a:lnTo>
                <a:lnTo>
                  <a:pt x="220548" y="162928"/>
                </a:lnTo>
                <a:lnTo>
                  <a:pt x="222008" y="164503"/>
                </a:lnTo>
                <a:lnTo>
                  <a:pt x="225907" y="165430"/>
                </a:lnTo>
                <a:close/>
              </a:path>
              <a:path w="232409" h="176529">
                <a:moveTo>
                  <a:pt x="226758" y="155854"/>
                </a:moveTo>
                <a:lnTo>
                  <a:pt x="225691" y="154990"/>
                </a:lnTo>
                <a:lnTo>
                  <a:pt x="224993" y="154292"/>
                </a:lnTo>
                <a:lnTo>
                  <a:pt x="224002" y="155854"/>
                </a:lnTo>
                <a:lnTo>
                  <a:pt x="225412" y="155854"/>
                </a:lnTo>
                <a:lnTo>
                  <a:pt x="226758" y="155854"/>
                </a:lnTo>
                <a:close/>
              </a:path>
              <a:path w="232409" h="176529">
                <a:moveTo>
                  <a:pt x="227330" y="156286"/>
                </a:moveTo>
                <a:lnTo>
                  <a:pt x="227076" y="156083"/>
                </a:lnTo>
                <a:lnTo>
                  <a:pt x="226847" y="155905"/>
                </a:lnTo>
                <a:lnTo>
                  <a:pt x="225412" y="155905"/>
                </a:lnTo>
                <a:lnTo>
                  <a:pt x="225425" y="157251"/>
                </a:lnTo>
                <a:lnTo>
                  <a:pt x="226364" y="156591"/>
                </a:lnTo>
                <a:lnTo>
                  <a:pt x="226199" y="156400"/>
                </a:lnTo>
                <a:lnTo>
                  <a:pt x="226263" y="156133"/>
                </a:lnTo>
                <a:lnTo>
                  <a:pt x="226529" y="156083"/>
                </a:lnTo>
                <a:lnTo>
                  <a:pt x="227088" y="156184"/>
                </a:lnTo>
                <a:lnTo>
                  <a:pt x="227330" y="156286"/>
                </a:lnTo>
                <a:close/>
              </a:path>
              <a:path w="232409" h="176529">
                <a:moveTo>
                  <a:pt x="232410" y="159385"/>
                </a:moveTo>
                <a:lnTo>
                  <a:pt x="230936" y="158788"/>
                </a:lnTo>
                <a:lnTo>
                  <a:pt x="229171" y="157683"/>
                </a:lnTo>
                <a:lnTo>
                  <a:pt x="227571" y="156464"/>
                </a:lnTo>
                <a:lnTo>
                  <a:pt x="227876" y="156845"/>
                </a:lnTo>
                <a:lnTo>
                  <a:pt x="226733" y="157353"/>
                </a:lnTo>
                <a:lnTo>
                  <a:pt x="228269" y="158089"/>
                </a:lnTo>
                <a:lnTo>
                  <a:pt x="232410" y="1593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6" name="bg object 46"/>
          <p:cNvSpPr/>
          <p:nvPr/>
        </p:nvSpPr>
        <p:spPr>
          <a:xfrm>
            <a:off x="10305887" y="3234861"/>
            <a:ext cx="349080" cy="230415"/>
          </a:xfrm>
          <a:custGeom>
            <a:avLst/>
            <a:gdLst/>
            <a:ahLst/>
            <a:cxnLst/>
            <a:rect l="l" t="t" r="r" b="b"/>
            <a:pathLst>
              <a:path w="257809" h="241935">
                <a:moveTo>
                  <a:pt x="4724" y="33870"/>
                </a:moveTo>
                <a:lnTo>
                  <a:pt x="4495" y="34277"/>
                </a:lnTo>
                <a:lnTo>
                  <a:pt x="4724" y="33870"/>
                </a:lnTo>
                <a:close/>
              </a:path>
              <a:path w="257809" h="241935">
                <a:moveTo>
                  <a:pt x="5638" y="25171"/>
                </a:moveTo>
                <a:lnTo>
                  <a:pt x="5295" y="25133"/>
                </a:lnTo>
                <a:lnTo>
                  <a:pt x="5067" y="25120"/>
                </a:lnTo>
                <a:lnTo>
                  <a:pt x="4991" y="25755"/>
                </a:lnTo>
                <a:lnTo>
                  <a:pt x="4953" y="26060"/>
                </a:lnTo>
                <a:lnTo>
                  <a:pt x="5257" y="25222"/>
                </a:lnTo>
                <a:lnTo>
                  <a:pt x="4940" y="26136"/>
                </a:lnTo>
                <a:lnTo>
                  <a:pt x="4622" y="28689"/>
                </a:lnTo>
                <a:lnTo>
                  <a:pt x="4102" y="28143"/>
                </a:lnTo>
                <a:lnTo>
                  <a:pt x="4927" y="26136"/>
                </a:lnTo>
                <a:lnTo>
                  <a:pt x="4991" y="25755"/>
                </a:lnTo>
                <a:lnTo>
                  <a:pt x="3378" y="29654"/>
                </a:lnTo>
                <a:lnTo>
                  <a:pt x="3200" y="31191"/>
                </a:lnTo>
                <a:lnTo>
                  <a:pt x="3683" y="30187"/>
                </a:lnTo>
                <a:lnTo>
                  <a:pt x="3949" y="30213"/>
                </a:lnTo>
                <a:lnTo>
                  <a:pt x="3200" y="38938"/>
                </a:lnTo>
                <a:lnTo>
                  <a:pt x="0" y="45770"/>
                </a:lnTo>
                <a:lnTo>
                  <a:pt x="1079" y="52552"/>
                </a:lnTo>
                <a:lnTo>
                  <a:pt x="1600" y="53606"/>
                </a:lnTo>
                <a:lnTo>
                  <a:pt x="2654" y="51333"/>
                </a:lnTo>
                <a:lnTo>
                  <a:pt x="2235" y="56184"/>
                </a:lnTo>
                <a:lnTo>
                  <a:pt x="2794" y="51841"/>
                </a:lnTo>
                <a:lnTo>
                  <a:pt x="3340" y="51917"/>
                </a:lnTo>
                <a:lnTo>
                  <a:pt x="3314" y="51333"/>
                </a:lnTo>
                <a:lnTo>
                  <a:pt x="3175" y="48844"/>
                </a:lnTo>
                <a:lnTo>
                  <a:pt x="3073" y="46748"/>
                </a:lnTo>
                <a:lnTo>
                  <a:pt x="2933" y="48806"/>
                </a:lnTo>
                <a:lnTo>
                  <a:pt x="2387" y="48844"/>
                </a:lnTo>
                <a:lnTo>
                  <a:pt x="2311" y="46748"/>
                </a:lnTo>
                <a:lnTo>
                  <a:pt x="3149" y="46482"/>
                </a:lnTo>
                <a:lnTo>
                  <a:pt x="3213" y="44170"/>
                </a:lnTo>
                <a:lnTo>
                  <a:pt x="3302" y="41452"/>
                </a:lnTo>
                <a:lnTo>
                  <a:pt x="3416" y="38938"/>
                </a:lnTo>
                <a:lnTo>
                  <a:pt x="3721" y="35636"/>
                </a:lnTo>
                <a:lnTo>
                  <a:pt x="4432" y="34391"/>
                </a:lnTo>
                <a:lnTo>
                  <a:pt x="4457" y="33870"/>
                </a:lnTo>
                <a:lnTo>
                  <a:pt x="4241" y="34391"/>
                </a:lnTo>
                <a:lnTo>
                  <a:pt x="4533" y="32118"/>
                </a:lnTo>
                <a:lnTo>
                  <a:pt x="5181" y="31483"/>
                </a:lnTo>
                <a:lnTo>
                  <a:pt x="5257" y="31292"/>
                </a:lnTo>
                <a:lnTo>
                  <a:pt x="5626" y="30327"/>
                </a:lnTo>
                <a:lnTo>
                  <a:pt x="5270" y="31229"/>
                </a:lnTo>
                <a:lnTo>
                  <a:pt x="4991" y="30886"/>
                </a:lnTo>
                <a:lnTo>
                  <a:pt x="4559" y="31292"/>
                </a:lnTo>
                <a:lnTo>
                  <a:pt x="4724" y="30187"/>
                </a:lnTo>
                <a:lnTo>
                  <a:pt x="4965" y="28689"/>
                </a:lnTo>
                <a:lnTo>
                  <a:pt x="5270" y="26682"/>
                </a:lnTo>
                <a:lnTo>
                  <a:pt x="5638" y="25171"/>
                </a:lnTo>
                <a:close/>
              </a:path>
              <a:path w="257809" h="241935">
                <a:moveTo>
                  <a:pt x="5930" y="23456"/>
                </a:moveTo>
                <a:lnTo>
                  <a:pt x="5257" y="25120"/>
                </a:lnTo>
                <a:lnTo>
                  <a:pt x="5930" y="23456"/>
                </a:lnTo>
                <a:close/>
              </a:path>
              <a:path w="257809" h="241935">
                <a:moveTo>
                  <a:pt x="6261" y="22656"/>
                </a:moveTo>
                <a:lnTo>
                  <a:pt x="6223" y="22529"/>
                </a:lnTo>
                <a:lnTo>
                  <a:pt x="5930" y="23456"/>
                </a:lnTo>
                <a:lnTo>
                  <a:pt x="6261" y="22656"/>
                </a:lnTo>
                <a:close/>
              </a:path>
              <a:path w="257809" h="241935">
                <a:moveTo>
                  <a:pt x="10871" y="12026"/>
                </a:moveTo>
                <a:lnTo>
                  <a:pt x="9804" y="13106"/>
                </a:lnTo>
                <a:lnTo>
                  <a:pt x="9817" y="12446"/>
                </a:lnTo>
                <a:lnTo>
                  <a:pt x="10007" y="11290"/>
                </a:lnTo>
                <a:lnTo>
                  <a:pt x="9918" y="10769"/>
                </a:lnTo>
                <a:lnTo>
                  <a:pt x="4978" y="18707"/>
                </a:lnTo>
                <a:lnTo>
                  <a:pt x="6223" y="22529"/>
                </a:lnTo>
                <a:lnTo>
                  <a:pt x="6769" y="20764"/>
                </a:lnTo>
                <a:lnTo>
                  <a:pt x="7747" y="18186"/>
                </a:lnTo>
                <a:lnTo>
                  <a:pt x="8458" y="15697"/>
                </a:lnTo>
                <a:lnTo>
                  <a:pt x="8737" y="14185"/>
                </a:lnTo>
                <a:lnTo>
                  <a:pt x="9779" y="13144"/>
                </a:lnTo>
                <a:lnTo>
                  <a:pt x="9779" y="13855"/>
                </a:lnTo>
                <a:lnTo>
                  <a:pt x="9944" y="14008"/>
                </a:lnTo>
                <a:lnTo>
                  <a:pt x="10871" y="12026"/>
                </a:lnTo>
                <a:close/>
              </a:path>
              <a:path w="257809" h="241935">
                <a:moveTo>
                  <a:pt x="14249" y="32512"/>
                </a:moveTo>
                <a:lnTo>
                  <a:pt x="14147" y="31051"/>
                </a:lnTo>
                <a:lnTo>
                  <a:pt x="12649" y="35318"/>
                </a:lnTo>
                <a:lnTo>
                  <a:pt x="12255" y="36779"/>
                </a:lnTo>
                <a:lnTo>
                  <a:pt x="12788" y="35445"/>
                </a:lnTo>
                <a:lnTo>
                  <a:pt x="14249" y="32512"/>
                </a:lnTo>
                <a:close/>
              </a:path>
              <a:path w="257809" h="241935">
                <a:moveTo>
                  <a:pt x="15201" y="431"/>
                </a:moveTo>
                <a:lnTo>
                  <a:pt x="14363" y="965"/>
                </a:lnTo>
                <a:lnTo>
                  <a:pt x="14592" y="0"/>
                </a:lnTo>
                <a:lnTo>
                  <a:pt x="12903" y="3073"/>
                </a:lnTo>
                <a:lnTo>
                  <a:pt x="10007" y="8204"/>
                </a:lnTo>
                <a:lnTo>
                  <a:pt x="11366" y="7975"/>
                </a:lnTo>
                <a:lnTo>
                  <a:pt x="12077" y="7099"/>
                </a:lnTo>
                <a:lnTo>
                  <a:pt x="12865" y="5765"/>
                </a:lnTo>
                <a:lnTo>
                  <a:pt x="13042" y="6311"/>
                </a:lnTo>
                <a:lnTo>
                  <a:pt x="13182" y="5575"/>
                </a:lnTo>
                <a:lnTo>
                  <a:pt x="14363" y="2641"/>
                </a:lnTo>
                <a:lnTo>
                  <a:pt x="14897" y="1384"/>
                </a:lnTo>
                <a:lnTo>
                  <a:pt x="15201" y="431"/>
                </a:lnTo>
                <a:close/>
              </a:path>
              <a:path w="257809" h="241935">
                <a:moveTo>
                  <a:pt x="15443" y="40220"/>
                </a:moveTo>
                <a:lnTo>
                  <a:pt x="13157" y="46431"/>
                </a:lnTo>
                <a:lnTo>
                  <a:pt x="15252" y="41224"/>
                </a:lnTo>
                <a:lnTo>
                  <a:pt x="15443" y="40220"/>
                </a:lnTo>
                <a:close/>
              </a:path>
              <a:path w="257809" h="241935">
                <a:moveTo>
                  <a:pt x="15582" y="36918"/>
                </a:moveTo>
                <a:lnTo>
                  <a:pt x="14592" y="38328"/>
                </a:lnTo>
                <a:lnTo>
                  <a:pt x="15405" y="38341"/>
                </a:lnTo>
                <a:lnTo>
                  <a:pt x="15328" y="37871"/>
                </a:lnTo>
                <a:lnTo>
                  <a:pt x="15582" y="36918"/>
                </a:lnTo>
                <a:close/>
              </a:path>
              <a:path w="257809" h="241935">
                <a:moveTo>
                  <a:pt x="15671" y="38354"/>
                </a:moveTo>
                <a:lnTo>
                  <a:pt x="15405" y="38341"/>
                </a:lnTo>
                <a:lnTo>
                  <a:pt x="15659" y="38366"/>
                </a:lnTo>
                <a:close/>
              </a:path>
              <a:path w="257809" h="241935">
                <a:moveTo>
                  <a:pt x="15875" y="37896"/>
                </a:moveTo>
                <a:lnTo>
                  <a:pt x="15684" y="38328"/>
                </a:lnTo>
                <a:lnTo>
                  <a:pt x="15875" y="37896"/>
                </a:lnTo>
                <a:close/>
              </a:path>
              <a:path w="257809" h="241935">
                <a:moveTo>
                  <a:pt x="16129" y="38366"/>
                </a:moveTo>
                <a:lnTo>
                  <a:pt x="15786" y="38354"/>
                </a:lnTo>
                <a:lnTo>
                  <a:pt x="15443" y="40220"/>
                </a:lnTo>
                <a:lnTo>
                  <a:pt x="16129" y="38366"/>
                </a:lnTo>
                <a:close/>
              </a:path>
              <a:path w="257809" h="241935">
                <a:moveTo>
                  <a:pt x="16548" y="35534"/>
                </a:moveTo>
                <a:lnTo>
                  <a:pt x="16192" y="34544"/>
                </a:lnTo>
                <a:lnTo>
                  <a:pt x="15582" y="36918"/>
                </a:lnTo>
                <a:lnTo>
                  <a:pt x="16548" y="35534"/>
                </a:lnTo>
                <a:close/>
              </a:path>
              <a:path w="257809" h="241935">
                <a:moveTo>
                  <a:pt x="16675" y="32702"/>
                </a:moveTo>
                <a:lnTo>
                  <a:pt x="15862" y="32639"/>
                </a:lnTo>
                <a:lnTo>
                  <a:pt x="14960" y="31140"/>
                </a:lnTo>
                <a:lnTo>
                  <a:pt x="16192" y="34544"/>
                </a:lnTo>
                <a:lnTo>
                  <a:pt x="16675" y="32702"/>
                </a:lnTo>
                <a:close/>
              </a:path>
              <a:path w="257809" h="241935">
                <a:moveTo>
                  <a:pt x="18910" y="50101"/>
                </a:moveTo>
                <a:lnTo>
                  <a:pt x="18186" y="49212"/>
                </a:lnTo>
                <a:lnTo>
                  <a:pt x="17373" y="49225"/>
                </a:lnTo>
                <a:lnTo>
                  <a:pt x="18542" y="53835"/>
                </a:lnTo>
                <a:lnTo>
                  <a:pt x="18846" y="50990"/>
                </a:lnTo>
                <a:lnTo>
                  <a:pt x="18910" y="50101"/>
                </a:lnTo>
                <a:close/>
              </a:path>
              <a:path w="257809" h="241935">
                <a:moveTo>
                  <a:pt x="19291" y="50520"/>
                </a:moveTo>
                <a:lnTo>
                  <a:pt x="18935" y="50126"/>
                </a:lnTo>
                <a:lnTo>
                  <a:pt x="19278" y="50546"/>
                </a:lnTo>
                <a:close/>
              </a:path>
              <a:path w="257809" h="241935">
                <a:moveTo>
                  <a:pt x="20269" y="47764"/>
                </a:moveTo>
                <a:lnTo>
                  <a:pt x="19291" y="50520"/>
                </a:lnTo>
                <a:lnTo>
                  <a:pt x="19659" y="50990"/>
                </a:lnTo>
                <a:lnTo>
                  <a:pt x="20269" y="47764"/>
                </a:lnTo>
                <a:close/>
              </a:path>
              <a:path w="257809" h="241935">
                <a:moveTo>
                  <a:pt x="26314" y="76200"/>
                </a:moveTo>
                <a:lnTo>
                  <a:pt x="25869" y="76403"/>
                </a:lnTo>
                <a:lnTo>
                  <a:pt x="25679" y="76885"/>
                </a:lnTo>
                <a:lnTo>
                  <a:pt x="25641" y="77520"/>
                </a:lnTo>
                <a:lnTo>
                  <a:pt x="26314" y="76200"/>
                </a:lnTo>
                <a:close/>
              </a:path>
              <a:path w="257809" h="241935">
                <a:moveTo>
                  <a:pt x="29222" y="74345"/>
                </a:moveTo>
                <a:lnTo>
                  <a:pt x="29108" y="77622"/>
                </a:lnTo>
                <a:lnTo>
                  <a:pt x="29222" y="74345"/>
                </a:lnTo>
                <a:close/>
              </a:path>
              <a:path w="257809" h="241935">
                <a:moveTo>
                  <a:pt x="29248" y="73698"/>
                </a:moveTo>
                <a:lnTo>
                  <a:pt x="28346" y="74510"/>
                </a:lnTo>
                <a:lnTo>
                  <a:pt x="29133" y="74345"/>
                </a:lnTo>
                <a:lnTo>
                  <a:pt x="29248" y="73698"/>
                </a:lnTo>
                <a:close/>
              </a:path>
              <a:path w="257809" h="241935">
                <a:moveTo>
                  <a:pt x="29514" y="74561"/>
                </a:moveTo>
                <a:lnTo>
                  <a:pt x="29413" y="74155"/>
                </a:lnTo>
                <a:lnTo>
                  <a:pt x="29248" y="75133"/>
                </a:lnTo>
                <a:lnTo>
                  <a:pt x="29514" y="74561"/>
                </a:lnTo>
                <a:close/>
              </a:path>
              <a:path w="257809" h="241935">
                <a:moveTo>
                  <a:pt x="29527" y="73456"/>
                </a:moveTo>
                <a:lnTo>
                  <a:pt x="29298" y="73660"/>
                </a:lnTo>
                <a:lnTo>
                  <a:pt x="29413" y="74155"/>
                </a:lnTo>
                <a:lnTo>
                  <a:pt x="29527" y="73456"/>
                </a:lnTo>
                <a:close/>
              </a:path>
              <a:path w="257809" h="241935">
                <a:moveTo>
                  <a:pt x="30797" y="96723"/>
                </a:moveTo>
                <a:lnTo>
                  <a:pt x="30784" y="94043"/>
                </a:lnTo>
                <a:lnTo>
                  <a:pt x="30734" y="93395"/>
                </a:lnTo>
                <a:lnTo>
                  <a:pt x="30416" y="91249"/>
                </a:lnTo>
                <a:lnTo>
                  <a:pt x="30137" y="89027"/>
                </a:lnTo>
                <a:lnTo>
                  <a:pt x="29667" y="86804"/>
                </a:lnTo>
                <a:lnTo>
                  <a:pt x="29083" y="85356"/>
                </a:lnTo>
                <a:lnTo>
                  <a:pt x="29768" y="84518"/>
                </a:lnTo>
                <a:lnTo>
                  <a:pt x="29959" y="84302"/>
                </a:lnTo>
                <a:lnTo>
                  <a:pt x="29502" y="84175"/>
                </a:lnTo>
                <a:lnTo>
                  <a:pt x="29591" y="83197"/>
                </a:lnTo>
                <a:lnTo>
                  <a:pt x="29184" y="84518"/>
                </a:lnTo>
                <a:lnTo>
                  <a:pt x="29095" y="84315"/>
                </a:lnTo>
                <a:lnTo>
                  <a:pt x="28282" y="82194"/>
                </a:lnTo>
                <a:lnTo>
                  <a:pt x="28054" y="81584"/>
                </a:lnTo>
                <a:lnTo>
                  <a:pt x="27216" y="82194"/>
                </a:lnTo>
                <a:lnTo>
                  <a:pt x="27381" y="81000"/>
                </a:lnTo>
                <a:lnTo>
                  <a:pt x="27609" y="79235"/>
                </a:lnTo>
                <a:lnTo>
                  <a:pt x="27114" y="81000"/>
                </a:lnTo>
                <a:lnTo>
                  <a:pt x="26708" y="80200"/>
                </a:lnTo>
                <a:lnTo>
                  <a:pt x="25615" y="77685"/>
                </a:lnTo>
                <a:lnTo>
                  <a:pt x="25730" y="79235"/>
                </a:lnTo>
                <a:lnTo>
                  <a:pt x="25882" y="80137"/>
                </a:lnTo>
                <a:lnTo>
                  <a:pt x="26250" y="81940"/>
                </a:lnTo>
                <a:lnTo>
                  <a:pt x="26631" y="83451"/>
                </a:lnTo>
                <a:lnTo>
                  <a:pt x="26581" y="84518"/>
                </a:lnTo>
                <a:lnTo>
                  <a:pt x="26352" y="85305"/>
                </a:lnTo>
                <a:lnTo>
                  <a:pt x="26962" y="84315"/>
                </a:lnTo>
                <a:lnTo>
                  <a:pt x="26784" y="90119"/>
                </a:lnTo>
                <a:lnTo>
                  <a:pt x="29514" y="94043"/>
                </a:lnTo>
                <a:lnTo>
                  <a:pt x="30797" y="96723"/>
                </a:lnTo>
                <a:close/>
              </a:path>
              <a:path w="257809" h="241935">
                <a:moveTo>
                  <a:pt x="36677" y="115722"/>
                </a:moveTo>
                <a:lnTo>
                  <a:pt x="35941" y="114884"/>
                </a:lnTo>
                <a:lnTo>
                  <a:pt x="35179" y="113309"/>
                </a:lnTo>
                <a:lnTo>
                  <a:pt x="34226" y="110985"/>
                </a:lnTo>
                <a:lnTo>
                  <a:pt x="34975" y="110299"/>
                </a:lnTo>
                <a:lnTo>
                  <a:pt x="35445" y="112014"/>
                </a:lnTo>
                <a:lnTo>
                  <a:pt x="35471" y="110083"/>
                </a:lnTo>
                <a:lnTo>
                  <a:pt x="33985" y="109931"/>
                </a:lnTo>
                <a:lnTo>
                  <a:pt x="34302" y="106324"/>
                </a:lnTo>
                <a:lnTo>
                  <a:pt x="33312" y="106705"/>
                </a:lnTo>
                <a:lnTo>
                  <a:pt x="32905" y="103746"/>
                </a:lnTo>
                <a:lnTo>
                  <a:pt x="31915" y="104521"/>
                </a:lnTo>
                <a:lnTo>
                  <a:pt x="33502" y="108191"/>
                </a:lnTo>
                <a:lnTo>
                  <a:pt x="32512" y="109740"/>
                </a:lnTo>
                <a:lnTo>
                  <a:pt x="33502" y="109334"/>
                </a:lnTo>
                <a:lnTo>
                  <a:pt x="33718" y="111988"/>
                </a:lnTo>
                <a:lnTo>
                  <a:pt x="35687" y="115023"/>
                </a:lnTo>
                <a:lnTo>
                  <a:pt x="36677" y="115722"/>
                </a:lnTo>
                <a:close/>
              </a:path>
              <a:path w="257809" h="241935">
                <a:moveTo>
                  <a:pt x="37998" y="106387"/>
                </a:moveTo>
                <a:lnTo>
                  <a:pt x="37934" y="106032"/>
                </a:lnTo>
                <a:lnTo>
                  <a:pt x="37630" y="106146"/>
                </a:lnTo>
                <a:lnTo>
                  <a:pt x="37998" y="106387"/>
                </a:lnTo>
                <a:close/>
              </a:path>
              <a:path w="257809" h="241935">
                <a:moveTo>
                  <a:pt x="38011" y="106006"/>
                </a:moveTo>
                <a:close/>
              </a:path>
              <a:path w="257809" h="241935">
                <a:moveTo>
                  <a:pt x="38188" y="108572"/>
                </a:moveTo>
                <a:lnTo>
                  <a:pt x="37477" y="107353"/>
                </a:lnTo>
                <a:lnTo>
                  <a:pt x="37261" y="106299"/>
                </a:lnTo>
                <a:lnTo>
                  <a:pt x="37630" y="106146"/>
                </a:lnTo>
                <a:lnTo>
                  <a:pt x="37274" y="105918"/>
                </a:lnTo>
                <a:lnTo>
                  <a:pt x="36957" y="102146"/>
                </a:lnTo>
                <a:lnTo>
                  <a:pt x="36931" y="101841"/>
                </a:lnTo>
                <a:lnTo>
                  <a:pt x="36182" y="102146"/>
                </a:lnTo>
                <a:lnTo>
                  <a:pt x="34975" y="101447"/>
                </a:lnTo>
                <a:lnTo>
                  <a:pt x="35026" y="100520"/>
                </a:lnTo>
                <a:lnTo>
                  <a:pt x="35255" y="96354"/>
                </a:lnTo>
                <a:lnTo>
                  <a:pt x="34721" y="93827"/>
                </a:lnTo>
                <a:lnTo>
                  <a:pt x="35991" y="93408"/>
                </a:lnTo>
                <a:lnTo>
                  <a:pt x="35128" y="91808"/>
                </a:lnTo>
                <a:lnTo>
                  <a:pt x="33121" y="89331"/>
                </a:lnTo>
                <a:lnTo>
                  <a:pt x="33248" y="86017"/>
                </a:lnTo>
                <a:lnTo>
                  <a:pt x="33731" y="81813"/>
                </a:lnTo>
                <a:lnTo>
                  <a:pt x="30683" y="77660"/>
                </a:lnTo>
                <a:lnTo>
                  <a:pt x="30505" y="75399"/>
                </a:lnTo>
                <a:lnTo>
                  <a:pt x="29972" y="75399"/>
                </a:lnTo>
                <a:lnTo>
                  <a:pt x="29654" y="74244"/>
                </a:lnTo>
                <a:lnTo>
                  <a:pt x="29527" y="74510"/>
                </a:lnTo>
                <a:lnTo>
                  <a:pt x="29641" y="75133"/>
                </a:lnTo>
                <a:lnTo>
                  <a:pt x="30035" y="76784"/>
                </a:lnTo>
                <a:lnTo>
                  <a:pt x="30264" y="81813"/>
                </a:lnTo>
                <a:lnTo>
                  <a:pt x="30060" y="81445"/>
                </a:lnTo>
                <a:lnTo>
                  <a:pt x="30340" y="84201"/>
                </a:lnTo>
                <a:lnTo>
                  <a:pt x="30657" y="86906"/>
                </a:lnTo>
                <a:lnTo>
                  <a:pt x="30695" y="86487"/>
                </a:lnTo>
                <a:lnTo>
                  <a:pt x="30962" y="86423"/>
                </a:lnTo>
                <a:lnTo>
                  <a:pt x="31000" y="86017"/>
                </a:lnTo>
                <a:lnTo>
                  <a:pt x="32156" y="91186"/>
                </a:lnTo>
                <a:lnTo>
                  <a:pt x="31496" y="96913"/>
                </a:lnTo>
                <a:lnTo>
                  <a:pt x="34264" y="100926"/>
                </a:lnTo>
                <a:lnTo>
                  <a:pt x="34290" y="100520"/>
                </a:lnTo>
                <a:lnTo>
                  <a:pt x="35560" y="102374"/>
                </a:lnTo>
                <a:lnTo>
                  <a:pt x="36842" y="104165"/>
                </a:lnTo>
                <a:lnTo>
                  <a:pt x="36715" y="108419"/>
                </a:lnTo>
                <a:lnTo>
                  <a:pt x="38188" y="108572"/>
                </a:lnTo>
                <a:close/>
              </a:path>
              <a:path w="257809" h="241935">
                <a:moveTo>
                  <a:pt x="38696" y="107988"/>
                </a:moveTo>
                <a:lnTo>
                  <a:pt x="38049" y="104838"/>
                </a:lnTo>
                <a:lnTo>
                  <a:pt x="37376" y="102819"/>
                </a:lnTo>
                <a:lnTo>
                  <a:pt x="37909" y="105918"/>
                </a:lnTo>
                <a:lnTo>
                  <a:pt x="38214" y="106667"/>
                </a:lnTo>
                <a:lnTo>
                  <a:pt x="38455" y="107708"/>
                </a:lnTo>
                <a:lnTo>
                  <a:pt x="38696" y="107988"/>
                </a:lnTo>
                <a:close/>
              </a:path>
              <a:path w="257809" h="241935">
                <a:moveTo>
                  <a:pt x="41338" y="114058"/>
                </a:moveTo>
                <a:lnTo>
                  <a:pt x="40830" y="110515"/>
                </a:lnTo>
                <a:lnTo>
                  <a:pt x="39382" y="111493"/>
                </a:lnTo>
                <a:lnTo>
                  <a:pt x="38671" y="109143"/>
                </a:lnTo>
                <a:lnTo>
                  <a:pt x="38417" y="109626"/>
                </a:lnTo>
                <a:lnTo>
                  <a:pt x="39128" y="111607"/>
                </a:lnTo>
                <a:lnTo>
                  <a:pt x="39611" y="111772"/>
                </a:lnTo>
                <a:lnTo>
                  <a:pt x="39624" y="111391"/>
                </a:lnTo>
                <a:lnTo>
                  <a:pt x="40093" y="113461"/>
                </a:lnTo>
                <a:lnTo>
                  <a:pt x="40843" y="112382"/>
                </a:lnTo>
                <a:lnTo>
                  <a:pt x="41338" y="114058"/>
                </a:lnTo>
                <a:close/>
              </a:path>
              <a:path w="257809" h="241935">
                <a:moveTo>
                  <a:pt x="42595" y="102222"/>
                </a:moveTo>
                <a:lnTo>
                  <a:pt x="42227" y="102171"/>
                </a:lnTo>
                <a:lnTo>
                  <a:pt x="42316" y="102425"/>
                </a:lnTo>
                <a:lnTo>
                  <a:pt x="42595" y="102222"/>
                </a:lnTo>
                <a:close/>
              </a:path>
              <a:path w="257809" h="241935">
                <a:moveTo>
                  <a:pt x="42900" y="105918"/>
                </a:moveTo>
                <a:lnTo>
                  <a:pt x="42075" y="102146"/>
                </a:lnTo>
                <a:lnTo>
                  <a:pt x="42227" y="102171"/>
                </a:lnTo>
                <a:lnTo>
                  <a:pt x="41884" y="101104"/>
                </a:lnTo>
                <a:lnTo>
                  <a:pt x="41910" y="100355"/>
                </a:lnTo>
                <a:lnTo>
                  <a:pt x="41440" y="100177"/>
                </a:lnTo>
                <a:lnTo>
                  <a:pt x="40678" y="100444"/>
                </a:lnTo>
                <a:lnTo>
                  <a:pt x="41338" y="102438"/>
                </a:lnTo>
                <a:lnTo>
                  <a:pt x="41516" y="103860"/>
                </a:lnTo>
                <a:lnTo>
                  <a:pt x="42900" y="105918"/>
                </a:lnTo>
                <a:close/>
              </a:path>
              <a:path w="257809" h="241935">
                <a:moveTo>
                  <a:pt x="44145" y="113195"/>
                </a:moveTo>
                <a:lnTo>
                  <a:pt x="41338" y="109562"/>
                </a:lnTo>
                <a:lnTo>
                  <a:pt x="43535" y="113461"/>
                </a:lnTo>
                <a:lnTo>
                  <a:pt x="44145" y="113195"/>
                </a:lnTo>
                <a:close/>
              </a:path>
              <a:path w="257809" h="241935">
                <a:moveTo>
                  <a:pt x="44373" y="105702"/>
                </a:moveTo>
                <a:lnTo>
                  <a:pt x="43548" y="103174"/>
                </a:lnTo>
                <a:lnTo>
                  <a:pt x="43332" y="101676"/>
                </a:lnTo>
                <a:lnTo>
                  <a:pt x="42684" y="102146"/>
                </a:lnTo>
                <a:lnTo>
                  <a:pt x="42811" y="102247"/>
                </a:lnTo>
                <a:lnTo>
                  <a:pt x="43256" y="103174"/>
                </a:lnTo>
                <a:lnTo>
                  <a:pt x="43027" y="103860"/>
                </a:lnTo>
                <a:lnTo>
                  <a:pt x="42951" y="104406"/>
                </a:lnTo>
                <a:lnTo>
                  <a:pt x="44373" y="105702"/>
                </a:lnTo>
                <a:close/>
              </a:path>
              <a:path w="257809" h="241935">
                <a:moveTo>
                  <a:pt x="44996" y="114312"/>
                </a:moveTo>
                <a:lnTo>
                  <a:pt x="44348" y="113106"/>
                </a:lnTo>
                <a:lnTo>
                  <a:pt x="44145" y="113195"/>
                </a:lnTo>
                <a:lnTo>
                  <a:pt x="44996" y="114312"/>
                </a:lnTo>
                <a:close/>
              </a:path>
              <a:path w="257809" h="241935">
                <a:moveTo>
                  <a:pt x="44996" y="112814"/>
                </a:moveTo>
                <a:lnTo>
                  <a:pt x="44018" y="111747"/>
                </a:lnTo>
                <a:lnTo>
                  <a:pt x="44526" y="110426"/>
                </a:lnTo>
                <a:lnTo>
                  <a:pt x="43586" y="108242"/>
                </a:lnTo>
                <a:lnTo>
                  <a:pt x="41668" y="106781"/>
                </a:lnTo>
                <a:lnTo>
                  <a:pt x="43053" y="110693"/>
                </a:lnTo>
                <a:lnTo>
                  <a:pt x="44348" y="113106"/>
                </a:lnTo>
                <a:lnTo>
                  <a:pt x="44996" y="112814"/>
                </a:lnTo>
                <a:close/>
              </a:path>
              <a:path w="257809" h="241935">
                <a:moveTo>
                  <a:pt x="54165" y="127723"/>
                </a:moveTo>
                <a:lnTo>
                  <a:pt x="53022" y="123863"/>
                </a:lnTo>
                <a:lnTo>
                  <a:pt x="51777" y="123736"/>
                </a:lnTo>
                <a:lnTo>
                  <a:pt x="53746" y="128689"/>
                </a:lnTo>
                <a:lnTo>
                  <a:pt x="54165" y="127723"/>
                </a:lnTo>
                <a:close/>
              </a:path>
              <a:path w="257809" h="241935">
                <a:moveTo>
                  <a:pt x="64592" y="130619"/>
                </a:moveTo>
                <a:lnTo>
                  <a:pt x="63957" y="128778"/>
                </a:lnTo>
                <a:lnTo>
                  <a:pt x="61417" y="126504"/>
                </a:lnTo>
                <a:lnTo>
                  <a:pt x="62103" y="125768"/>
                </a:lnTo>
                <a:lnTo>
                  <a:pt x="60490" y="127342"/>
                </a:lnTo>
                <a:lnTo>
                  <a:pt x="63030" y="129286"/>
                </a:lnTo>
                <a:lnTo>
                  <a:pt x="63982" y="132067"/>
                </a:lnTo>
                <a:lnTo>
                  <a:pt x="64185" y="131584"/>
                </a:lnTo>
                <a:lnTo>
                  <a:pt x="63271" y="129146"/>
                </a:lnTo>
                <a:lnTo>
                  <a:pt x="64592" y="130619"/>
                </a:lnTo>
                <a:close/>
              </a:path>
              <a:path w="257809" h="241935">
                <a:moveTo>
                  <a:pt x="69164" y="143725"/>
                </a:moveTo>
                <a:lnTo>
                  <a:pt x="68440" y="140296"/>
                </a:lnTo>
                <a:lnTo>
                  <a:pt x="67957" y="140233"/>
                </a:lnTo>
                <a:lnTo>
                  <a:pt x="66687" y="137591"/>
                </a:lnTo>
                <a:lnTo>
                  <a:pt x="67551" y="136690"/>
                </a:lnTo>
                <a:lnTo>
                  <a:pt x="66332" y="136652"/>
                </a:lnTo>
                <a:lnTo>
                  <a:pt x="66065" y="133819"/>
                </a:lnTo>
                <a:lnTo>
                  <a:pt x="65481" y="132676"/>
                </a:lnTo>
                <a:lnTo>
                  <a:pt x="65976" y="135382"/>
                </a:lnTo>
                <a:lnTo>
                  <a:pt x="64058" y="133134"/>
                </a:lnTo>
                <a:lnTo>
                  <a:pt x="64223" y="134886"/>
                </a:lnTo>
                <a:lnTo>
                  <a:pt x="65633" y="137071"/>
                </a:lnTo>
                <a:lnTo>
                  <a:pt x="65532" y="138264"/>
                </a:lnTo>
                <a:lnTo>
                  <a:pt x="66929" y="139725"/>
                </a:lnTo>
                <a:lnTo>
                  <a:pt x="68402" y="141871"/>
                </a:lnTo>
                <a:lnTo>
                  <a:pt x="69164" y="143725"/>
                </a:lnTo>
                <a:close/>
              </a:path>
              <a:path w="257809" h="241935">
                <a:moveTo>
                  <a:pt x="69176" y="130251"/>
                </a:moveTo>
                <a:lnTo>
                  <a:pt x="69062" y="128511"/>
                </a:lnTo>
                <a:lnTo>
                  <a:pt x="67894" y="129159"/>
                </a:lnTo>
                <a:lnTo>
                  <a:pt x="69176" y="130251"/>
                </a:lnTo>
                <a:close/>
              </a:path>
              <a:path w="257809" h="241935">
                <a:moveTo>
                  <a:pt x="71005" y="141033"/>
                </a:moveTo>
                <a:lnTo>
                  <a:pt x="70243" y="138836"/>
                </a:lnTo>
                <a:lnTo>
                  <a:pt x="70015" y="138976"/>
                </a:lnTo>
                <a:lnTo>
                  <a:pt x="71005" y="141033"/>
                </a:lnTo>
                <a:close/>
              </a:path>
              <a:path w="257809" h="241935">
                <a:moveTo>
                  <a:pt x="72669" y="128778"/>
                </a:moveTo>
                <a:lnTo>
                  <a:pt x="72631" y="128612"/>
                </a:lnTo>
                <a:lnTo>
                  <a:pt x="72212" y="128549"/>
                </a:lnTo>
                <a:lnTo>
                  <a:pt x="72669" y="128778"/>
                </a:lnTo>
                <a:close/>
              </a:path>
              <a:path w="257809" h="241935">
                <a:moveTo>
                  <a:pt x="73202" y="129044"/>
                </a:moveTo>
                <a:lnTo>
                  <a:pt x="72669" y="128778"/>
                </a:lnTo>
                <a:lnTo>
                  <a:pt x="72783" y="129235"/>
                </a:lnTo>
                <a:lnTo>
                  <a:pt x="73139" y="129832"/>
                </a:lnTo>
                <a:lnTo>
                  <a:pt x="73202" y="129044"/>
                </a:lnTo>
                <a:close/>
              </a:path>
              <a:path w="257809" h="241935">
                <a:moveTo>
                  <a:pt x="73291" y="130073"/>
                </a:moveTo>
                <a:lnTo>
                  <a:pt x="73190" y="129908"/>
                </a:lnTo>
                <a:lnTo>
                  <a:pt x="73152" y="130048"/>
                </a:lnTo>
                <a:lnTo>
                  <a:pt x="73291" y="130073"/>
                </a:lnTo>
                <a:close/>
              </a:path>
              <a:path w="257809" h="241935">
                <a:moveTo>
                  <a:pt x="74002" y="135267"/>
                </a:moveTo>
                <a:lnTo>
                  <a:pt x="73240" y="131927"/>
                </a:lnTo>
                <a:lnTo>
                  <a:pt x="73152" y="130048"/>
                </a:lnTo>
                <a:lnTo>
                  <a:pt x="71920" y="129921"/>
                </a:lnTo>
                <a:lnTo>
                  <a:pt x="69786" y="128270"/>
                </a:lnTo>
                <a:lnTo>
                  <a:pt x="71513" y="132168"/>
                </a:lnTo>
                <a:lnTo>
                  <a:pt x="73037" y="133096"/>
                </a:lnTo>
                <a:lnTo>
                  <a:pt x="72326" y="135712"/>
                </a:lnTo>
                <a:lnTo>
                  <a:pt x="73164" y="136690"/>
                </a:lnTo>
                <a:lnTo>
                  <a:pt x="74002" y="135267"/>
                </a:lnTo>
                <a:close/>
              </a:path>
              <a:path w="257809" h="241935">
                <a:moveTo>
                  <a:pt x="91528" y="155498"/>
                </a:moveTo>
                <a:lnTo>
                  <a:pt x="90957" y="155435"/>
                </a:lnTo>
                <a:lnTo>
                  <a:pt x="90779" y="152755"/>
                </a:lnTo>
                <a:lnTo>
                  <a:pt x="89547" y="151790"/>
                </a:lnTo>
                <a:lnTo>
                  <a:pt x="89738" y="151295"/>
                </a:lnTo>
                <a:lnTo>
                  <a:pt x="90004" y="150622"/>
                </a:lnTo>
                <a:lnTo>
                  <a:pt x="89674" y="151295"/>
                </a:lnTo>
                <a:lnTo>
                  <a:pt x="88087" y="150952"/>
                </a:lnTo>
                <a:lnTo>
                  <a:pt x="87439" y="149415"/>
                </a:lnTo>
                <a:lnTo>
                  <a:pt x="87439" y="151295"/>
                </a:lnTo>
                <a:lnTo>
                  <a:pt x="88265" y="153631"/>
                </a:lnTo>
                <a:lnTo>
                  <a:pt x="90004" y="154609"/>
                </a:lnTo>
                <a:lnTo>
                  <a:pt x="91389" y="157124"/>
                </a:lnTo>
                <a:lnTo>
                  <a:pt x="91528" y="155498"/>
                </a:lnTo>
                <a:close/>
              </a:path>
              <a:path w="257809" h="241935">
                <a:moveTo>
                  <a:pt x="92240" y="155587"/>
                </a:moveTo>
                <a:lnTo>
                  <a:pt x="91579" y="154927"/>
                </a:lnTo>
                <a:lnTo>
                  <a:pt x="91528" y="155498"/>
                </a:lnTo>
                <a:lnTo>
                  <a:pt x="92240" y="155587"/>
                </a:lnTo>
                <a:close/>
              </a:path>
              <a:path w="257809" h="241935">
                <a:moveTo>
                  <a:pt x="92951" y="155409"/>
                </a:moveTo>
                <a:lnTo>
                  <a:pt x="92163" y="155257"/>
                </a:lnTo>
                <a:lnTo>
                  <a:pt x="92240" y="155587"/>
                </a:lnTo>
                <a:lnTo>
                  <a:pt x="92913" y="156260"/>
                </a:lnTo>
                <a:lnTo>
                  <a:pt x="92532" y="155752"/>
                </a:lnTo>
                <a:lnTo>
                  <a:pt x="92735" y="155587"/>
                </a:lnTo>
                <a:lnTo>
                  <a:pt x="92951" y="155409"/>
                </a:lnTo>
                <a:close/>
              </a:path>
              <a:path w="257809" h="241935">
                <a:moveTo>
                  <a:pt x="94856" y="161188"/>
                </a:moveTo>
                <a:lnTo>
                  <a:pt x="93446" y="157403"/>
                </a:lnTo>
                <a:lnTo>
                  <a:pt x="92265" y="157607"/>
                </a:lnTo>
                <a:lnTo>
                  <a:pt x="93624" y="159512"/>
                </a:lnTo>
                <a:lnTo>
                  <a:pt x="94297" y="160489"/>
                </a:lnTo>
                <a:lnTo>
                  <a:pt x="94856" y="161188"/>
                </a:lnTo>
                <a:close/>
              </a:path>
              <a:path w="257809" h="241935">
                <a:moveTo>
                  <a:pt x="97624" y="161556"/>
                </a:moveTo>
                <a:lnTo>
                  <a:pt x="97459" y="161442"/>
                </a:lnTo>
                <a:lnTo>
                  <a:pt x="94703" y="159600"/>
                </a:lnTo>
                <a:lnTo>
                  <a:pt x="95732" y="161201"/>
                </a:lnTo>
                <a:lnTo>
                  <a:pt x="97434" y="162001"/>
                </a:lnTo>
                <a:lnTo>
                  <a:pt x="96837" y="161442"/>
                </a:lnTo>
                <a:lnTo>
                  <a:pt x="97624" y="161556"/>
                </a:lnTo>
                <a:close/>
              </a:path>
              <a:path w="257809" h="241935">
                <a:moveTo>
                  <a:pt x="98437" y="161671"/>
                </a:moveTo>
                <a:lnTo>
                  <a:pt x="97421" y="160108"/>
                </a:lnTo>
                <a:lnTo>
                  <a:pt x="97586" y="161201"/>
                </a:lnTo>
                <a:lnTo>
                  <a:pt x="97688" y="161569"/>
                </a:lnTo>
                <a:lnTo>
                  <a:pt x="98437" y="161671"/>
                </a:lnTo>
                <a:close/>
              </a:path>
              <a:path w="257809" h="241935">
                <a:moveTo>
                  <a:pt x="100330" y="166319"/>
                </a:moveTo>
                <a:lnTo>
                  <a:pt x="100291" y="165874"/>
                </a:lnTo>
                <a:lnTo>
                  <a:pt x="100114" y="166014"/>
                </a:lnTo>
                <a:lnTo>
                  <a:pt x="100330" y="166319"/>
                </a:lnTo>
                <a:close/>
              </a:path>
              <a:path w="257809" h="241935">
                <a:moveTo>
                  <a:pt x="102082" y="168871"/>
                </a:moveTo>
                <a:lnTo>
                  <a:pt x="100330" y="166319"/>
                </a:lnTo>
                <a:lnTo>
                  <a:pt x="100457" y="167830"/>
                </a:lnTo>
                <a:lnTo>
                  <a:pt x="102082" y="168871"/>
                </a:lnTo>
                <a:close/>
              </a:path>
              <a:path w="257809" h="241935">
                <a:moveTo>
                  <a:pt x="102362" y="164325"/>
                </a:moveTo>
                <a:lnTo>
                  <a:pt x="100241" y="163182"/>
                </a:lnTo>
                <a:lnTo>
                  <a:pt x="98640" y="162318"/>
                </a:lnTo>
                <a:lnTo>
                  <a:pt x="99047" y="162763"/>
                </a:lnTo>
                <a:lnTo>
                  <a:pt x="98856" y="162966"/>
                </a:lnTo>
                <a:lnTo>
                  <a:pt x="98653" y="163131"/>
                </a:lnTo>
                <a:lnTo>
                  <a:pt x="97497" y="162064"/>
                </a:lnTo>
                <a:lnTo>
                  <a:pt x="97028" y="162090"/>
                </a:lnTo>
                <a:lnTo>
                  <a:pt x="97764" y="163537"/>
                </a:lnTo>
                <a:lnTo>
                  <a:pt x="97777" y="164363"/>
                </a:lnTo>
                <a:lnTo>
                  <a:pt x="98691" y="164795"/>
                </a:lnTo>
                <a:lnTo>
                  <a:pt x="97663" y="163207"/>
                </a:lnTo>
                <a:lnTo>
                  <a:pt x="98158" y="163182"/>
                </a:lnTo>
                <a:lnTo>
                  <a:pt x="100177" y="164680"/>
                </a:lnTo>
                <a:lnTo>
                  <a:pt x="100291" y="165874"/>
                </a:lnTo>
                <a:lnTo>
                  <a:pt x="102362" y="164325"/>
                </a:lnTo>
                <a:close/>
              </a:path>
              <a:path w="257809" h="241935">
                <a:moveTo>
                  <a:pt x="116611" y="157149"/>
                </a:moveTo>
                <a:lnTo>
                  <a:pt x="115328" y="154470"/>
                </a:lnTo>
                <a:lnTo>
                  <a:pt x="113512" y="154228"/>
                </a:lnTo>
                <a:lnTo>
                  <a:pt x="112560" y="153555"/>
                </a:lnTo>
                <a:lnTo>
                  <a:pt x="111125" y="153720"/>
                </a:lnTo>
                <a:lnTo>
                  <a:pt x="116039" y="158521"/>
                </a:lnTo>
                <a:lnTo>
                  <a:pt x="113588" y="155321"/>
                </a:lnTo>
                <a:lnTo>
                  <a:pt x="116611" y="157149"/>
                </a:lnTo>
                <a:close/>
              </a:path>
              <a:path w="257809" h="241935">
                <a:moveTo>
                  <a:pt x="120484" y="161340"/>
                </a:moveTo>
                <a:lnTo>
                  <a:pt x="119214" y="159905"/>
                </a:lnTo>
                <a:lnTo>
                  <a:pt x="117932" y="158254"/>
                </a:lnTo>
                <a:lnTo>
                  <a:pt x="118021" y="159372"/>
                </a:lnTo>
                <a:lnTo>
                  <a:pt x="118516" y="159842"/>
                </a:lnTo>
                <a:lnTo>
                  <a:pt x="120484" y="161340"/>
                </a:lnTo>
                <a:close/>
              </a:path>
              <a:path w="257809" h="241935">
                <a:moveTo>
                  <a:pt x="128917" y="170484"/>
                </a:moveTo>
                <a:lnTo>
                  <a:pt x="127762" y="169456"/>
                </a:lnTo>
                <a:lnTo>
                  <a:pt x="127558" y="169037"/>
                </a:lnTo>
                <a:lnTo>
                  <a:pt x="127076" y="168033"/>
                </a:lnTo>
                <a:lnTo>
                  <a:pt x="126898" y="167665"/>
                </a:lnTo>
                <a:lnTo>
                  <a:pt x="126301" y="168033"/>
                </a:lnTo>
                <a:lnTo>
                  <a:pt x="126492" y="166535"/>
                </a:lnTo>
                <a:lnTo>
                  <a:pt x="124828" y="164147"/>
                </a:lnTo>
                <a:lnTo>
                  <a:pt x="124764" y="163944"/>
                </a:lnTo>
                <a:lnTo>
                  <a:pt x="124066" y="162077"/>
                </a:lnTo>
                <a:lnTo>
                  <a:pt x="121958" y="159804"/>
                </a:lnTo>
                <a:lnTo>
                  <a:pt x="124256" y="163944"/>
                </a:lnTo>
                <a:lnTo>
                  <a:pt x="122377" y="163042"/>
                </a:lnTo>
                <a:lnTo>
                  <a:pt x="122135" y="163715"/>
                </a:lnTo>
                <a:lnTo>
                  <a:pt x="124307" y="168109"/>
                </a:lnTo>
                <a:lnTo>
                  <a:pt x="126466" y="170446"/>
                </a:lnTo>
                <a:lnTo>
                  <a:pt x="126187" y="169037"/>
                </a:lnTo>
                <a:lnTo>
                  <a:pt x="128917" y="170484"/>
                </a:lnTo>
                <a:close/>
              </a:path>
              <a:path w="257809" h="241935">
                <a:moveTo>
                  <a:pt x="130378" y="171157"/>
                </a:moveTo>
                <a:lnTo>
                  <a:pt x="129730" y="170878"/>
                </a:lnTo>
                <a:lnTo>
                  <a:pt x="128917" y="170484"/>
                </a:lnTo>
                <a:lnTo>
                  <a:pt x="129349" y="170865"/>
                </a:lnTo>
                <a:lnTo>
                  <a:pt x="129844" y="171170"/>
                </a:lnTo>
                <a:lnTo>
                  <a:pt x="130378" y="171157"/>
                </a:lnTo>
                <a:close/>
              </a:path>
              <a:path w="257809" h="241935">
                <a:moveTo>
                  <a:pt x="135623" y="168821"/>
                </a:moveTo>
                <a:lnTo>
                  <a:pt x="134112" y="167170"/>
                </a:lnTo>
                <a:lnTo>
                  <a:pt x="133324" y="165963"/>
                </a:lnTo>
                <a:lnTo>
                  <a:pt x="131508" y="165963"/>
                </a:lnTo>
                <a:lnTo>
                  <a:pt x="133807" y="167093"/>
                </a:lnTo>
                <a:lnTo>
                  <a:pt x="134099" y="168922"/>
                </a:lnTo>
                <a:lnTo>
                  <a:pt x="135623" y="168821"/>
                </a:lnTo>
                <a:close/>
              </a:path>
              <a:path w="257809" h="241935">
                <a:moveTo>
                  <a:pt x="136525" y="167322"/>
                </a:moveTo>
                <a:lnTo>
                  <a:pt x="135064" y="166941"/>
                </a:lnTo>
                <a:lnTo>
                  <a:pt x="136347" y="168008"/>
                </a:lnTo>
                <a:lnTo>
                  <a:pt x="136525" y="167322"/>
                </a:lnTo>
                <a:close/>
              </a:path>
              <a:path w="257809" h="241935">
                <a:moveTo>
                  <a:pt x="136728" y="168338"/>
                </a:moveTo>
                <a:lnTo>
                  <a:pt x="136347" y="168008"/>
                </a:lnTo>
                <a:lnTo>
                  <a:pt x="136207" y="168516"/>
                </a:lnTo>
                <a:lnTo>
                  <a:pt x="136728" y="168338"/>
                </a:lnTo>
                <a:close/>
              </a:path>
              <a:path w="257809" h="241935">
                <a:moveTo>
                  <a:pt x="137833" y="167830"/>
                </a:moveTo>
                <a:lnTo>
                  <a:pt x="136956" y="167576"/>
                </a:lnTo>
                <a:lnTo>
                  <a:pt x="137477" y="168109"/>
                </a:lnTo>
                <a:lnTo>
                  <a:pt x="137833" y="167830"/>
                </a:lnTo>
                <a:close/>
              </a:path>
              <a:path w="257809" h="241935">
                <a:moveTo>
                  <a:pt x="137896" y="168541"/>
                </a:moveTo>
                <a:lnTo>
                  <a:pt x="137477" y="168109"/>
                </a:lnTo>
                <a:lnTo>
                  <a:pt x="136855" y="168592"/>
                </a:lnTo>
                <a:lnTo>
                  <a:pt x="137896" y="168541"/>
                </a:lnTo>
                <a:close/>
              </a:path>
              <a:path w="257809" h="241935">
                <a:moveTo>
                  <a:pt x="143522" y="179628"/>
                </a:moveTo>
                <a:lnTo>
                  <a:pt x="143383" y="179336"/>
                </a:lnTo>
                <a:lnTo>
                  <a:pt x="143154" y="179019"/>
                </a:lnTo>
                <a:lnTo>
                  <a:pt x="143230" y="179552"/>
                </a:lnTo>
                <a:lnTo>
                  <a:pt x="143052" y="179933"/>
                </a:lnTo>
                <a:lnTo>
                  <a:pt x="143370" y="179832"/>
                </a:lnTo>
                <a:lnTo>
                  <a:pt x="143522" y="179628"/>
                </a:lnTo>
                <a:close/>
              </a:path>
              <a:path w="257809" h="241935">
                <a:moveTo>
                  <a:pt x="144424" y="170154"/>
                </a:moveTo>
                <a:lnTo>
                  <a:pt x="144348" y="169989"/>
                </a:lnTo>
                <a:lnTo>
                  <a:pt x="143916" y="169481"/>
                </a:lnTo>
                <a:lnTo>
                  <a:pt x="144424" y="170154"/>
                </a:lnTo>
                <a:close/>
              </a:path>
              <a:path w="257809" h="241935">
                <a:moveTo>
                  <a:pt x="146900" y="183222"/>
                </a:moveTo>
                <a:lnTo>
                  <a:pt x="145618" y="182524"/>
                </a:lnTo>
                <a:lnTo>
                  <a:pt x="146824" y="183273"/>
                </a:lnTo>
                <a:close/>
              </a:path>
              <a:path w="257809" h="241935">
                <a:moveTo>
                  <a:pt x="147434" y="182943"/>
                </a:moveTo>
                <a:lnTo>
                  <a:pt x="147015" y="182435"/>
                </a:lnTo>
                <a:lnTo>
                  <a:pt x="146380" y="182435"/>
                </a:lnTo>
                <a:lnTo>
                  <a:pt x="147154" y="183083"/>
                </a:lnTo>
                <a:lnTo>
                  <a:pt x="147434" y="182943"/>
                </a:lnTo>
                <a:close/>
              </a:path>
              <a:path w="257809" h="241935">
                <a:moveTo>
                  <a:pt x="147612" y="180759"/>
                </a:moveTo>
                <a:lnTo>
                  <a:pt x="147307" y="180530"/>
                </a:lnTo>
                <a:lnTo>
                  <a:pt x="147561" y="180784"/>
                </a:lnTo>
                <a:close/>
              </a:path>
              <a:path w="257809" h="241935">
                <a:moveTo>
                  <a:pt x="147878" y="183705"/>
                </a:moveTo>
                <a:lnTo>
                  <a:pt x="147154" y="183083"/>
                </a:lnTo>
                <a:lnTo>
                  <a:pt x="146913" y="183197"/>
                </a:lnTo>
                <a:lnTo>
                  <a:pt x="147878" y="183705"/>
                </a:lnTo>
                <a:close/>
              </a:path>
              <a:path w="257809" h="241935">
                <a:moveTo>
                  <a:pt x="149098" y="182435"/>
                </a:moveTo>
                <a:lnTo>
                  <a:pt x="147561" y="180784"/>
                </a:lnTo>
                <a:lnTo>
                  <a:pt x="146392" y="181419"/>
                </a:lnTo>
                <a:lnTo>
                  <a:pt x="146812" y="182181"/>
                </a:lnTo>
                <a:lnTo>
                  <a:pt x="147015" y="182435"/>
                </a:lnTo>
                <a:lnTo>
                  <a:pt x="149098" y="182435"/>
                </a:lnTo>
                <a:close/>
              </a:path>
              <a:path w="257809" h="241935">
                <a:moveTo>
                  <a:pt x="150888" y="184848"/>
                </a:moveTo>
                <a:lnTo>
                  <a:pt x="149694" y="183070"/>
                </a:lnTo>
                <a:lnTo>
                  <a:pt x="149098" y="183959"/>
                </a:lnTo>
                <a:lnTo>
                  <a:pt x="150888" y="184848"/>
                </a:lnTo>
                <a:close/>
              </a:path>
              <a:path w="257809" h="241935">
                <a:moveTo>
                  <a:pt x="151485" y="186245"/>
                </a:moveTo>
                <a:lnTo>
                  <a:pt x="151244" y="185991"/>
                </a:lnTo>
                <a:lnTo>
                  <a:pt x="150139" y="184848"/>
                </a:lnTo>
                <a:lnTo>
                  <a:pt x="150431" y="185991"/>
                </a:lnTo>
                <a:lnTo>
                  <a:pt x="149237" y="184721"/>
                </a:lnTo>
                <a:lnTo>
                  <a:pt x="150075" y="186245"/>
                </a:lnTo>
                <a:lnTo>
                  <a:pt x="150304" y="186245"/>
                </a:lnTo>
                <a:lnTo>
                  <a:pt x="151485" y="186245"/>
                </a:lnTo>
                <a:close/>
              </a:path>
              <a:path w="257809" h="241935">
                <a:moveTo>
                  <a:pt x="155765" y="187604"/>
                </a:moveTo>
                <a:lnTo>
                  <a:pt x="153784" y="187007"/>
                </a:lnTo>
                <a:lnTo>
                  <a:pt x="155384" y="188785"/>
                </a:lnTo>
                <a:lnTo>
                  <a:pt x="155765" y="187604"/>
                </a:lnTo>
                <a:close/>
              </a:path>
              <a:path w="257809" h="241935">
                <a:moveTo>
                  <a:pt x="156159" y="187718"/>
                </a:moveTo>
                <a:lnTo>
                  <a:pt x="155790" y="187515"/>
                </a:lnTo>
                <a:lnTo>
                  <a:pt x="156159" y="187718"/>
                </a:lnTo>
                <a:close/>
              </a:path>
              <a:path w="257809" h="241935">
                <a:moveTo>
                  <a:pt x="160362" y="170395"/>
                </a:moveTo>
                <a:lnTo>
                  <a:pt x="160172" y="170192"/>
                </a:lnTo>
                <a:lnTo>
                  <a:pt x="160172" y="170484"/>
                </a:lnTo>
                <a:lnTo>
                  <a:pt x="160299" y="170675"/>
                </a:lnTo>
                <a:lnTo>
                  <a:pt x="160350" y="170548"/>
                </a:lnTo>
                <a:lnTo>
                  <a:pt x="160362" y="170395"/>
                </a:lnTo>
                <a:close/>
              </a:path>
              <a:path w="257809" h="241935">
                <a:moveTo>
                  <a:pt x="161569" y="172085"/>
                </a:moveTo>
                <a:lnTo>
                  <a:pt x="160680" y="171284"/>
                </a:lnTo>
                <a:lnTo>
                  <a:pt x="160299" y="170675"/>
                </a:lnTo>
                <a:lnTo>
                  <a:pt x="160210" y="170929"/>
                </a:lnTo>
                <a:lnTo>
                  <a:pt x="159969" y="171157"/>
                </a:lnTo>
                <a:lnTo>
                  <a:pt x="160413" y="171704"/>
                </a:lnTo>
                <a:lnTo>
                  <a:pt x="161569" y="172085"/>
                </a:lnTo>
                <a:close/>
              </a:path>
              <a:path w="257809" h="241935">
                <a:moveTo>
                  <a:pt x="164985" y="171399"/>
                </a:moveTo>
                <a:lnTo>
                  <a:pt x="164261" y="170129"/>
                </a:lnTo>
                <a:lnTo>
                  <a:pt x="164109" y="170345"/>
                </a:lnTo>
                <a:lnTo>
                  <a:pt x="162242" y="168084"/>
                </a:lnTo>
                <a:lnTo>
                  <a:pt x="162204" y="169062"/>
                </a:lnTo>
                <a:lnTo>
                  <a:pt x="161378" y="168440"/>
                </a:lnTo>
                <a:lnTo>
                  <a:pt x="160845" y="167855"/>
                </a:lnTo>
                <a:lnTo>
                  <a:pt x="160870" y="167373"/>
                </a:lnTo>
                <a:lnTo>
                  <a:pt x="160807" y="168351"/>
                </a:lnTo>
                <a:lnTo>
                  <a:pt x="157937" y="165519"/>
                </a:lnTo>
                <a:lnTo>
                  <a:pt x="157746" y="164680"/>
                </a:lnTo>
                <a:lnTo>
                  <a:pt x="154686" y="163207"/>
                </a:lnTo>
                <a:lnTo>
                  <a:pt x="154482" y="163893"/>
                </a:lnTo>
                <a:lnTo>
                  <a:pt x="154533" y="164236"/>
                </a:lnTo>
                <a:lnTo>
                  <a:pt x="154901" y="164680"/>
                </a:lnTo>
                <a:lnTo>
                  <a:pt x="155168" y="165074"/>
                </a:lnTo>
                <a:lnTo>
                  <a:pt x="155321" y="164515"/>
                </a:lnTo>
                <a:lnTo>
                  <a:pt x="156298" y="164922"/>
                </a:lnTo>
                <a:lnTo>
                  <a:pt x="156946" y="165760"/>
                </a:lnTo>
                <a:lnTo>
                  <a:pt x="157213" y="166281"/>
                </a:lnTo>
                <a:lnTo>
                  <a:pt x="157378" y="166065"/>
                </a:lnTo>
                <a:lnTo>
                  <a:pt x="157937" y="166154"/>
                </a:lnTo>
                <a:lnTo>
                  <a:pt x="157937" y="166014"/>
                </a:lnTo>
                <a:lnTo>
                  <a:pt x="158178" y="167182"/>
                </a:lnTo>
                <a:lnTo>
                  <a:pt x="158318" y="166954"/>
                </a:lnTo>
                <a:lnTo>
                  <a:pt x="163118" y="170929"/>
                </a:lnTo>
                <a:lnTo>
                  <a:pt x="162572" y="170345"/>
                </a:lnTo>
                <a:lnTo>
                  <a:pt x="163271" y="170218"/>
                </a:lnTo>
                <a:lnTo>
                  <a:pt x="163144" y="169951"/>
                </a:lnTo>
                <a:lnTo>
                  <a:pt x="163969" y="170586"/>
                </a:lnTo>
                <a:lnTo>
                  <a:pt x="164261" y="171081"/>
                </a:lnTo>
                <a:lnTo>
                  <a:pt x="164985" y="171399"/>
                </a:lnTo>
                <a:close/>
              </a:path>
              <a:path w="257809" h="241935">
                <a:moveTo>
                  <a:pt x="166001" y="172110"/>
                </a:moveTo>
                <a:lnTo>
                  <a:pt x="165798" y="172224"/>
                </a:lnTo>
                <a:lnTo>
                  <a:pt x="165849" y="172440"/>
                </a:lnTo>
                <a:lnTo>
                  <a:pt x="166001" y="172110"/>
                </a:lnTo>
                <a:close/>
              </a:path>
              <a:path w="257809" h="241935">
                <a:moveTo>
                  <a:pt x="167881" y="172923"/>
                </a:moveTo>
                <a:lnTo>
                  <a:pt x="167805" y="172097"/>
                </a:lnTo>
                <a:lnTo>
                  <a:pt x="167741" y="171424"/>
                </a:lnTo>
                <a:lnTo>
                  <a:pt x="166725" y="170624"/>
                </a:lnTo>
                <a:lnTo>
                  <a:pt x="166001" y="172110"/>
                </a:lnTo>
                <a:lnTo>
                  <a:pt x="166306" y="172008"/>
                </a:lnTo>
                <a:lnTo>
                  <a:pt x="166903" y="172250"/>
                </a:lnTo>
                <a:lnTo>
                  <a:pt x="167005" y="172097"/>
                </a:lnTo>
                <a:lnTo>
                  <a:pt x="167779" y="172504"/>
                </a:lnTo>
                <a:lnTo>
                  <a:pt x="167881" y="172923"/>
                </a:lnTo>
                <a:close/>
              </a:path>
              <a:path w="257809" h="241935">
                <a:moveTo>
                  <a:pt x="168427" y="173875"/>
                </a:moveTo>
                <a:lnTo>
                  <a:pt x="167944" y="173164"/>
                </a:lnTo>
                <a:lnTo>
                  <a:pt x="167982" y="173380"/>
                </a:lnTo>
                <a:lnTo>
                  <a:pt x="168427" y="173875"/>
                </a:lnTo>
                <a:close/>
              </a:path>
              <a:path w="257809" h="241935">
                <a:moveTo>
                  <a:pt x="169176" y="175450"/>
                </a:moveTo>
                <a:lnTo>
                  <a:pt x="168732" y="174688"/>
                </a:lnTo>
                <a:lnTo>
                  <a:pt x="167881" y="174586"/>
                </a:lnTo>
                <a:lnTo>
                  <a:pt x="167894" y="175552"/>
                </a:lnTo>
                <a:lnTo>
                  <a:pt x="169176" y="175450"/>
                </a:lnTo>
                <a:close/>
              </a:path>
              <a:path w="257809" h="241935">
                <a:moveTo>
                  <a:pt x="169303" y="174269"/>
                </a:moveTo>
                <a:lnTo>
                  <a:pt x="168998" y="174282"/>
                </a:lnTo>
                <a:lnTo>
                  <a:pt x="168783" y="174205"/>
                </a:lnTo>
                <a:lnTo>
                  <a:pt x="168592" y="174066"/>
                </a:lnTo>
                <a:lnTo>
                  <a:pt x="168783" y="174231"/>
                </a:lnTo>
                <a:lnTo>
                  <a:pt x="168998" y="174332"/>
                </a:lnTo>
                <a:lnTo>
                  <a:pt x="169303" y="174269"/>
                </a:lnTo>
                <a:close/>
              </a:path>
              <a:path w="257809" h="241935">
                <a:moveTo>
                  <a:pt x="169697" y="176796"/>
                </a:moveTo>
                <a:lnTo>
                  <a:pt x="168046" y="175818"/>
                </a:lnTo>
                <a:lnTo>
                  <a:pt x="168351" y="177774"/>
                </a:lnTo>
                <a:lnTo>
                  <a:pt x="168592" y="177609"/>
                </a:lnTo>
                <a:lnTo>
                  <a:pt x="169697" y="176796"/>
                </a:lnTo>
                <a:close/>
              </a:path>
              <a:path w="257809" h="241935">
                <a:moveTo>
                  <a:pt x="169913" y="176263"/>
                </a:moveTo>
                <a:lnTo>
                  <a:pt x="169176" y="175450"/>
                </a:lnTo>
                <a:lnTo>
                  <a:pt x="169329" y="175717"/>
                </a:lnTo>
                <a:lnTo>
                  <a:pt x="169913" y="176263"/>
                </a:lnTo>
                <a:close/>
              </a:path>
              <a:path w="257809" h="241935">
                <a:moveTo>
                  <a:pt x="169964" y="187706"/>
                </a:moveTo>
                <a:lnTo>
                  <a:pt x="169278" y="186690"/>
                </a:lnTo>
                <a:lnTo>
                  <a:pt x="169100" y="186601"/>
                </a:lnTo>
                <a:lnTo>
                  <a:pt x="169532" y="187210"/>
                </a:lnTo>
                <a:lnTo>
                  <a:pt x="169964" y="187706"/>
                </a:lnTo>
                <a:close/>
              </a:path>
              <a:path w="257809" h="241935">
                <a:moveTo>
                  <a:pt x="170776" y="180365"/>
                </a:moveTo>
                <a:lnTo>
                  <a:pt x="169989" y="179679"/>
                </a:lnTo>
                <a:lnTo>
                  <a:pt x="170040" y="181140"/>
                </a:lnTo>
                <a:lnTo>
                  <a:pt x="170776" y="180365"/>
                </a:lnTo>
                <a:close/>
              </a:path>
              <a:path w="257809" h="241935">
                <a:moveTo>
                  <a:pt x="170827" y="203631"/>
                </a:moveTo>
                <a:lnTo>
                  <a:pt x="170776" y="203492"/>
                </a:lnTo>
                <a:lnTo>
                  <a:pt x="170649" y="203301"/>
                </a:lnTo>
                <a:lnTo>
                  <a:pt x="170459" y="203111"/>
                </a:lnTo>
                <a:lnTo>
                  <a:pt x="170827" y="203631"/>
                </a:lnTo>
                <a:close/>
              </a:path>
              <a:path w="257809" h="241935">
                <a:moveTo>
                  <a:pt x="171424" y="180911"/>
                </a:moveTo>
                <a:lnTo>
                  <a:pt x="170853" y="180289"/>
                </a:lnTo>
                <a:lnTo>
                  <a:pt x="171424" y="180911"/>
                </a:lnTo>
                <a:close/>
              </a:path>
              <a:path w="257809" h="241935">
                <a:moveTo>
                  <a:pt x="172072" y="211162"/>
                </a:moveTo>
                <a:lnTo>
                  <a:pt x="171170" y="210616"/>
                </a:lnTo>
                <a:lnTo>
                  <a:pt x="171894" y="211137"/>
                </a:lnTo>
                <a:lnTo>
                  <a:pt x="172072" y="211162"/>
                </a:lnTo>
                <a:close/>
              </a:path>
              <a:path w="257809" h="241935">
                <a:moveTo>
                  <a:pt x="173951" y="212331"/>
                </a:moveTo>
                <a:lnTo>
                  <a:pt x="173697" y="211467"/>
                </a:lnTo>
                <a:lnTo>
                  <a:pt x="172072" y="211162"/>
                </a:lnTo>
                <a:lnTo>
                  <a:pt x="173951" y="212331"/>
                </a:lnTo>
                <a:close/>
              </a:path>
              <a:path w="257809" h="241935">
                <a:moveTo>
                  <a:pt x="174180" y="212483"/>
                </a:moveTo>
                <a:lnTo>
                  <a:pt x="173951" y="212331"/>
                </a:lnTo>
                <a:lnTo>
                  <a:pt x="174180" y="212483"/>
                </a:lnTo>
                <a:close/>
              </a:path>
              <a:path w="257809" h="241935">
                <a:moveTo>
                  <a:pt x="175094" y="215988"/>
                </a:moveTo>
                <a:lnTo>
                  <a:pt x="173723" y="215328"/>
                </a:lnTo>
                <a:lnTo>
                  <a:pt x="174142" y="216649"/>
                </a:lnTo>
                <a:lnTo>
                  <a:pt x="175094" y="215988"/>
                </a:lnTo>
                <a:close/>
              </a:path>
              <a:path w="257809" h="241935">
                <a:moveTo>
                  <a:pt x="175425" y="181356"/>
                </a:moveTo>
                <a:lnTo>
                  <a:pt x="173266" y="180352"/>
                </a:lnTo>
                <a:lnTo>
                  <a:pt x="172580" y="179959"/>
                </a:lnTo>
                <a:lnTo>
                  <a:pt x="173431" y="180467"/>
                </a:lnTo>
                <a:lnTo>
                  <a:pt x="174320" y="181089"/>
                </a:lnTo>
                <a:lnTo>
                  <a:pt x="175209" y="181749"/>
                </a:lnTo>
                <a:lnTo>
                  <a:pt x="175425" y="181356"/>
                </a:lnTo>
                <a:close/>
              </a:path>
              <a:path w="257809" h="241935">
                <a:moveTo>
                  <a:pt x="179438" y="189572"/>
                </a:moveTo>
                <a:lnTo>
                  <a:pt x="179209" y="188455"/>
                </a:lnTo>
                <a:lnTo>
                  <a:pt x="178346" y="188772"/>
                </a:lnTo>
                <a:lnTo>
                  <a:pt x="179438" y="189572"/>
                </a:lnTo>
                <a:close/>
              </a:path>
              <a:path w="257809" h="241935">
                <a:moveTo>
                  <a:pt x="179641" y="188277"/>
                </a:moveTo>
                <a:lnTo>
                  <a:pt x="179311" y="188328"/>
                </a:lnTo>
                <a:lnTo>
                  <a:pt x="179209" y="188455"/>
                </a:lnTo>
                <a:lnTo>
                  <a:pt x="179476" y="188366"/>
                </a:lnTo>
                <a:lnTo>
                  <a:pt x="179641" y="188277"/>
                </a:lnTo>
                <a:close/>
              </a:path>
              <a:path w="257809" h="241935">
                <a:moveTo>
                  <a:pt x="180378" y="195478"/>
                </a:moveTo>
                <a:lnTo>
                  <a:pt x="180314" y="195211"/>
                </a:lnTo>
                <a:lnTo>
                  <a:pt x="180213" y="195046"/>
                </a:lnTo>
                <a:lnTo>
                  <a:pt x="180098" y="194919"/>
                </a:lnTo>
                <a:lnTo>
                  <a:pt x="180213" y="195110"/>
                </a:lnTo>
                <a:lnTo>
                  <a:pt x="180314" y="195300"/>
                </a:lnTo>
                <a:lnTo>
                  <a:pt x="180378" y="195478"/>
                </a:lnTo>
                <a:close/>
              </a:path>
              <a:path w="257809" h="241935">
                <a:moveTo>
                  <a:pt x="181229" y="220472"/>
                </a:moveTo>
                <a:lnTo>
                  <a:pt x="180390" y="219913"/>
                </a:lnTo>
                <a:lnTo>
                  <a:pt x="179628" y="220395"/>
                </a:lnTo>
                <a:lnTo>
                  <a:pt x="181229" y="220472"/>
                </a:lnTo>
                <a:close/>
              </a:path>
              <a:path w="257809" h="241935">
                <a:moveTo>
                  <a:pt x="181444" y="219240"/>
                </a:moveTo>
                <a:lnTo>
                  <a:pt x="179501" y="218503"/>
                </a:lnTo>
                <a:lnTo>
                  <a:pt x="179209" y="219125"/>
                </a:lnTo>
                <a:lnTo>
                  <a:pt x="180390" y="219913"/>
                </a:lnTo>
                <a:lnTo>
                  <a:pt x="181444" y="219240"/>
                </a:lnTo>
                <a:close/>
              </a:path>
              <a:path w="257809" h="241935">
                <a:moveTo>
                  <a:pt x="184150" y="212534"/>
                </a:moveTo>
                <a:lnTo>
                  <a:pt x="183248" y="211543"/>
                </a:lnTo>
                <a:lnTo>
                  <a:pt x="182968" y="211645"/>
                </a:lnTo>
                <a:lnTo>
                  <a:pt x="184150" y="212534"/>
                </a:lnTo>
                <a:close/>
              </a:path>
              <a:path w="257809" h="241935">
                <a:moveTo>
                  <a:pt x="184467" y="222313"/>
                </a:moveTo>
                <a:lnTo>
                  <a:pt x="184340" y="221424"/>
                </a:lnTo>
                <a:lnTo>
                  <a:pt x="183718" y="223710"/>
                </a:lnTo>
                <a:lnTo>
                  <a:pt x="184467" y="223075"/>
                </a:lnTo>
                <a:lnTo>
                  <a:pt x="184467" y="222313"/>
                </a:lnTo>
                <a:close/>
              </a:path>
              <a:path w="257809" h="241935">
                <a:moveTo>
                  <a:pt x="185178" y="219570"/>
                </a:moveTo>
                <a:lnTo>
                  <a:pt x="184848" y="218097"/>
                </a:lnTo>
                <a:lnTo>
                  <a:pt x="184645" y="217208"/>
                </a:lnTo>
                <a:lnTo>
                  <a:pt x="184073" y="216509"/>
                </a:lnTo>
                <a:lnTo>
                  <a:pt x="183375" y="215760"/>
                </a:lnTo>
                <a:lnTo>
                  <a:pt x="182041" y="214312"/>
                </a:lnTo>
                <a:lnTo>
                  <a:pt x="179959" y="213956"/>
                </a:lnTo>
                <a:lnTo>
                  <a:pt x="177736" y="212712"/>
                </a:lnTo>
                <a:lnTo>
                  <a:pt x="176644" y="212102"/>
                </a:lnTo>
                <a:lnTo>
                  <a:pt x="174066" y="212712"/>
                </a:lnTo>
                <a:lnTo>
                  <a:pt x="173977" y="212445"/>
                </a:lnTo>
                <a:lnTo>
                  <a:pt x="172732" y="212242"/>
                </a:lnTo>
                <a:lnTo>
                  <a:pt x="172567" y="212217"/>
                </a:lnTo>
                <a:lnTo>
                  <a:pt x="169621" y="211747"/>
                </a:lnTo>
                <a:lnTo>
                  <a:pt x="171386" y="212813"/>
                </a:lnTo>
                <a:lnTo>
                  <a:pt x="171538" y="212826"/>
                </a:lnTo>
                <a:lnTo>
                  <a:pt x="170395" y="213499"/>
                </a:lnTo>
                <a:lnTo>
                  <a:pt x="172173" y="214579"/>
                </a:lnTo>
                <a:lnTo>
                  <a:pt x="173723" y="215328"/>
                </a:lnTo>
                <a:lnTo>
                  <a:pt x="172935" y="212902"/>
                </a:lnTo>
                <a:lnTo>
                  <a:pt x="173316" y="212915"/>
                </a:lnTo>
                <a:lnTo>
                  <a:pt x="174002" y="214172"/>
                </a:lnTo>
                <a:lnTo>
                  <a:pt x="176110" y="215277"/>
                </a:lnTo>
                <a:lnTo>
                  <a:pt x="175094" y="215988"/>
                </a:lnTo>
                <a:lnTo>
                  <a:pt x="176174" y="216509"/>
                </a:lnTo>
                <a:lnTo>
                  <a:pt x="176199" y="215760"/>
                </a:lnTo>
                <a:lnTo>
                  <a:pt x="176187" y="216509"/>
                </a:lnTo>
                <a:lnTo>
                  <a:pt x="176161" y="217246"/>
                </a:lnTo>
                <a:lnTo>
                  <a:pt x="179501" y="218503"/>
                </a:lnTo>
                <a:lnTo>
                  <a:pt x="181775" y="219252"/>
                </a:lnTo>
                <a:lnTo>
                  <a:pt x="180873" y="218503"/>
                </a:lnTo>
                <a:lnTo>
                  <a:pt x="180428" y="217208"/>
                </a:lnTo>
                <a:lnTo>
                  <a:pt x="181787" y="217766"/>
                </a:lnTo>
                <a:lnTo>
                  <a:pt x="182816" y="219786"/>
                </a:lnTo>
                <a:lnTo>
                  <a:pt x="183248" y="218097"/>
                </a:lnTo>
                <a:lnTo>
                  <a:pt x="185178" y="219570"/>
                </a:lnTo>
                <a:close/>
              </a:path>
              <a:path w="257809" h="241935">
                <a:moveTo>
                  <a:pt x="185216" y="222440"/>
                </a:moveTo>
                <a:lnTo>
                  <a:pt x="184556" y="222999"/>
                </a:lnTo>
                <a:lnTo>
                  <a:pt x="184581" y="223202"/>
                </a:lnTo>
                <a:lnTo>
                  <a:pt x="185204" y="223024"/>
                </a:lnTo>
                <a:lnTo>
                  <a:pt x="185216" y="222440"/>
                </a:lnTo>
                <a:close/>
              </a:path>
              <a:path w="257809" h="241935">
                <a:moveTo>
                  <a:pt x="185407" y="213931"/>
                </a:moveTo>
                <a:lnTo>
                  <a:pt x="185318" y="213423"/>
                </a:lnTo>
                <a:lnTo>
                  <a:pt x="184150" y="212534"/>
                </a:lnTo>
                <a:lnTo>
                  <a:pt x="185407" y="213931"/>
                </a:lnTo>
                <a:close/>
              </a:path>
              <a:path w="257809" h="241935">
                <a:moveTo>
                  <a:pt x="185877" y="190804"/>
                </a:moveTo>
                <a:lnTo>
                  <a:pt x="185242" y="189750"/>
                </a:lnTo>
                <a:lnTo>
                  <a:pt x="184988" y="189344"/>
                </a:lnTo>
                <a:lnTo>
                  <a:pt x="182892" y="188366"/>
                </a:lnTo>
                <a:lnTo>
                  <a:pt x="182473" y="187985"/>
                </a:lnTo>
                <a:lnTo>
                  <a:pt x="180276" y="185851"/>
                </a:lnTo>
                <a:lnTo>
                  <a:pt x="178981" y="184569"/>
                </a:lnTo>
                <a:lnTo>
                  <a:pt x="177292" y="183311"/>
                </a:lnTo>
                <a:lnTo>
                  <a:pt x="173913" y="183311"/>
                </a:lnTo>
                <a:lnTo>
                  <a:pt x="177279" y="183299"/>
                </a:lnTo>
                <a:lnTo>
                  <a:pt x="176301" y="182575"/>
                </a:lnTo>
                <a:lnTo>
                  <a:pt x="175209" y="181749"/>
                </a:lnTo>
                <a:lnTo>
                  <a:pt x="174764" y="182511"/>
                </a:lnTo>
                <a:lnTo>
                  <a:pt x="173837" y="181825"/>
                </a:lnTo>
                <a:lnTo>
                  <a:pt x="172974" y="181076"/>
                </a:lnTo>
                <a:lnTo>
                  <a:pt x="171729" y="180352"/>
                </a:lnTo>
                <a:lnTo>
                  <a:pt x="171615" y="181076"/>
                </a:lnTo>
                <a:lnTo>
                  <a:pt x="171424" y="180911"/>
                </a:lnTo>
                <a:lnTo>
                  <a:pt x="172529" y="182143"/>
                </a:lnTo>
                <a:lnTo>
                  <a:pt x="171665" y="182575"/>
                </a:lnTo>
                <a:lnTo>
                  <a:pt x="169646" y="181825"/>
                </a:lnTo>
                <a:lnTo>
                  <a:pt x="169697" y="183311"/>
                </a:lnTo>
                <a:lnTo>
                  <a:pt x="171221" y="183311"/>
                </a:lnTo>
                <a:lnTo>
                  <a:pt x="174650" y="186563"/>
                </a:lnTo>
                <a:lnTo>
                  <a:pt x="178219" y="187312"/>
                </a:lnTo>
                <a:lnTo>
                  <a:pt x="177406" y="186537"/>
                </a:lnTo>
                <a:lnTo>
                  <a:pt x="178092" y="185851"/>
                </a:lnTo>
                <a:lnTo>
                  <a:pt x="179679" y="187401"/>
                </a:lnTo>
                <a:lnTo>
                  <a:pt x="179895" y="188137"/>
                </a:lnTo>
                <a:lnTo>
                  <a:pt x="179641" y="188277"/>
                </a:lnTo>
                <a:lnTo>
                  <a:pt x="181483" y="187985"/>
                </a:lnTo>
                <a:lnTo>
                  <a:pt x="182372" y="189750"/>
                </a:lnTo>
                <a:lnTo>
                  <a:pt x="181203" y="189687"/>
                </a:lnTo>
                <a:lnTo>
                  <a:pt x="182372" y="191528"/>
                </a:lnTo>
                <a:lnTo>
                  <a:pt x="185877" y="190804"/>
                </a:lnTo>
                <a:close/>
              </a:path>
              <a:path w="257809" h="241935">
                <a:moveTo>
                  <a:pt x="186080" y="190754"/>
                </a:moveTo>
                <a:lnTo>
                  <a:pt x="185877" y="190804"/>
                </a:lnTo>
                <a:lnTo>
                  <a:pt x="186016" y="191046"/>
                </a:lnTo>
                <a:lnTo>
                  <a:pt x="186080" y="190754"/>
                </a:lnTo>
                <a:close/>
              </a:path>
              <a:path w="257809" h="241935">
                <a:moveTo>
                  <a:pt x="186740" y="194310"/>
                </a:moveTo>
                <a:lnTo>
                  <a:pt x="185839" y="193573"/>
                </a:lnTo>
                <a:lnTo>
                  <a:pt x="185331" y="194144"/>
                </a:lnTo>
                <a:lnTo>
                  <a:pt x="186740" y="194310"/>
                </a:lnTo>
                <a:close/>
              </a:path>
              <a:path w="257809" h="241935">
                <a:moveTo>
                  <a:pt x="187502" y="183172"/>
                </a:moveTo>
                <a:lnTo>
                  <a:pt x="186728" y="182816"/>
                </a:lnTo>
                <a:lnTo>
                  <a:pt x="184518" y="181610"/>
                </a:lnTo>
                <a:lnTo>
                  <a:pt x="186550" y="183883"/>
                </a:lnTo>
                <a:lnTo>
                  <a:pt x="182308" y="182460"/>
                </a:lnTo>
                <a:lnTo>
                  <a:pt x="184188" y="184492"/>
                </a:lnTo>
                <a:lnTo>
                  <a:pt x="187071" y="186321"/>
                </a:lnTo>
                <a:lnTo>
                  <a:pt x="186867" y="183883"/>
                </a:lnTo>
                <a:lnTo>
                  <a:pt x="187502" y="183172"/>
                </a:lnTo>
                <a:close/>
              </a:path>
              <a:path w="257809" h="241935">
                <a:moveTo>
                  <a:pt x="187883" y="194437"/>
                </a:moveTo>
                <a:lnTo>
                  <a:pt x="186740" y="194310"/>
                </a:lnTo>
                <a:lnTo>
                  <a:pt x="187185" y="194652"/>
                </a:lnTo>
                <a:lnTo>
                  <a:pt x="187883" y="194437"/>
                </a:lnTo>
                <a:close/>
              </a:path>
              <a:path w="257809" h="241935">
                <a:moveTo>
                  <a:pt x="188785" y="194043"/>
                </a:moveTo>
                <a:lnTo>
                  <a:pt x="188595" y="194195"/>
                </a:lnTo>
                <a:lnTo>
                  <a:pt x="188734" y="194195"/>
                </a:lnTo>
                <a:lnTo>
                  <a:pt x="188785" y="194043"/>
                </a:lnTo>
                <a:close/>
              </a:path>
              <a:path w="257809" h="241935">
                <a:moveTo>
                  <a:pt x="189471" y="193433"/>
                </a:moveTo>
                <a:lnTo>
                  <a:pt x="188290" y="191998"/>
                </a:lnTo>
                <a:lnTo>
                  <a:pt x="187883" y="191516"/>
                </a:lnTo>
                <a:lnTo>
                  <a:pt x="186702" y="190080"/>
                </a:lnTo>
                <a:lnTo>
                  <a:pt x="186309" y="191516"/>
                </a:lnTo>
                <a:lnTo>
                  <a:pt x="186016" y="191046"/>
                </a:lnTo>
                <a:lnTo>
                  <a:pt x="185597" y="192951"/>
                </a:lnTo>
                <a:lnTo>
                  <a:pt x="184708" y="192938"/>
                </a:lnTo>
                <a:lnTo>
                  <a:pt x="185661" y="193433"/>
                </a:lnTo>
                <a:lnTo>
                  <a:pt x="185839" y="193573"/>
                </a:lnTo>
                <a:lnTo>
                  <a:pt x="186410" y="192951"/>
                </a:lnTo>
                <a:lnTo>
                  <a:pt x="186613" y="192722"/>
                </a:lnTo>
                <a:lnTo>
                  <a:pt x="186067" y="191998"/>
                </a:lnTo>
                <a:lnTo>
                  <a:pt x="187325" y="192011"/>
                </a:lnTo>
                <a:lnTo>
                  <a:pt x="188747" y="193433"/>
                </a:lnTo>
                <a:lnTo>
                  <a:pt x="188785" y="194043"/>
                </a:lnTo>
                <a:lnTo>
                  <a:pt x="189407" y="193573"/>
                </a:lnTo>
                <a:lnTo>
                  <a:pt x="189471" y="193433"/>
                </a:lnTo>
                <a:close/>
              </a:path>
              <a:path w="257809" h="241935">
                <a:moveTo>
                  <a:pt x="190563" y="193725"/>
                </a:moveTo>
                <a:lnTo>
                  <a:pt x="189712" y="193725"/>
                </a:lnTo>
                <a:lnTo>
                  <a:pt x="189534" y="193509"/>
                </a:lnTo>
                <a:lnTo>
                  <a:pt x="189623" y="195173"/>
                </a:lnTo>
                <a:lnTo>
                  <a:pt x="190563" y="193725"/>
                </a:lnTo>
                <a:close/>
              </a:path>
              <a:path w="257809" h="241935">
                <a:moveTo>
                  <a:pt x="190842" y="221996"/>
                </a:moveTo>
                <a:lnTo>
                  <a:pt x="190461" y="222199"/>
                </a:lnTo>
                <a:lnTo>
                  <a:pt x="190334" y="222415"/>
                </a:lnTo>
                <a:lnTo>
                  <a:pt x="190360" y="222631"/>
                </a:lnTo>
                <a:lnTo>
                  <a:pt x="190614" y="222491"/>
                </a:lnTo>
                <a:lnTo>
                  <a:pt x="190804" y="222300"/>
                </a:lnTo>
                <a:lnTo>
                  <a:pt x="190842" y="221996"/>
                </a:lnTo>
                <a:close/>
              </a:path>
              <a:path w="257809" h="241935">
                <a:moveTo>
                  <a:pt x="191008" y="193738"/>
                </a:moveTo>
                <a:lnTo>
                  <a:pt x="190715" y="193497"/>
                </a:lnTo>
                <a:lnTo>
                  <a:pt x="190563" y="193725"/>
                </a:lnTo>
                <a:lnTo>
                  <a:pt x="191008" y="193738"/>
                </a:lnTo>
                <a:close/>
              </a:path>
              <a:path w="257809" h="241935">
                <a:moveTo>
                  <a:pt x="192087" y="206756"/>
                </a:moveTo>
                <a:lnTo>
                  <a:pt x="191312" y="206057"/>
                </a:lnTo>
                <a:lnTo>
                  <a:pt x="190893" y="206311"/>
                </a:lnTo>
                <a:lnTo>
                  <a:pt x="192087" y="206756"/>
                </a:lnTo>
                <a:close/>
              </a:path>
              <a:path w="257809" h="241935">
                <a:moveTo>
                  <a:pt x="192773" y="193509"/>
                </a:moveTo>
                <a:lnTo>
                  <a:pt x="192341" y="193268"/>
                </a:lnTo>
                <a:lnTo>
                  <a:pt x="190207" y="192036"/>
                </a:lnTo>
                <a:lnTo>
                  <a:pt x="191490" y="193738"/>
                </a:lnTo>
                <a:lnTo>
                  <a:pt x="191008" y="193738"/>
                </a:lnTo>
                <a:lnTo>
                  <a:pt x="192214" y="194729"/>
                </a:lnTo>
                <a:lnTo>
                  <a:pt x="191719" y="193738"/>
                </a:lnTo>
                <a:lnTo>
                  <a:pt x="191643" y="193484"/>
                </a:lnTo>
                <a:lnTo>
                  <a:pt x="192290" y="193268"/>
                </a:lnTo>
                <a:lnTo>
                  <a:pt x="192773" y="193509"/>
                </a:lnTo>
                <a:close/>
              </a:path>
              <a:path w="257809" h="241935">
                <a:moveTo>
                  <a:pt x="195884" y="226377"/>
                </a:moveTo>
                <a:lnTo>
                  <a:pt x="195440" y="225869"/>
                </a:lnTo>
                <a:lnTo>
                  <a:pt x="195643" y="226441"/>
                </a:lnTo>
                <a:lnTo>
                  <a:pt x="195884" y="226377"/>
                </a:lnTo>
                <a:close/>
              </a:path>
              <a:path w="257809" h="241935">
                <a:moveTo>
                  <a:pt x="197764" y="212115"/>
                </a:moveTo>
                <a:lnTo>
                  <a:pt x="197637" y="211950"/>
                </a:lnTo>
                <a:lnTo>
                  <a:pt x="197446" y="211861"/>
                </a:lnTo>
                <a:lnTo>
                  <a:pt x="197586" y="211950"/>
                </a:lnTo>
                <a:lnTo>
                  <a:pt x="197764" y="212115"/>
                </a:lnTo>
                <a:close/>
              </a:path>
              <a:path w="257809" h="241935">
                <a:moveTo>
                  <a:pt x="204787" y="217741"/>
                </a:moveTo>
                <a:lnTo>
                  <a:pt x="203263" y="217233"/>
                </a:lnTo>
                <a:lnTo>
                  <a:pt x="203301" y="216725"/>
                </a:lnTo>
                <a:lnTo>
                  <a:pt x="203327" y="216217"/>
                </a:lnTo>
                <a:lnTo>
                  <a:pt x="203149" y="216725"/>
                </a:lnTo>
                <a:lnTo>
                  <a:pt x="202793" y="216598"/>
                </a:lnTo>
                <a:lnTo>
                  <a:pt x="201002" y="215963"/>
                </a:lnTo>
                <a:lnTo>
                  <a:pt x="199364" y="215455"/>
                </a:lnTo>
                <a:lnTo>
                  <a:pt x="200583" y="214693"/>
                </a:lnTo>
                <a:lnTo>
                  <a:pt x="198043" y="213423"/>
                </a:lnTo>
                <a:lnTo>
                  <a:pt x="198716" y="212915"/>
                </a:lnTo>
                <a:lnTo>
                  <a:pt x="198043" y="212280"/>
                </a:lnTo>
                <a:lnTo>
                  <a:pt x="197764" y="212026"/>
                </a:lnTo>
                <a:lnTo>
                  <a:pt x="197764" y="212280"/>
                </a:lnTo>
                <a:lnTo>
                  <a:pt x="197561" y="212280"/>
                </a:lnTo>
                <a:lnTo>
                  <a:pt x="196126" y="212026"/>
                </a:lnTo>
                <a:lnTo>
                  <a:pt x="195084" y="211137"/>
                </a:lnTo>
                <a:lnTo>
                  <a:pt x="194779" y="210883"/>
                </a:lnTo>
                <a:lnTo>
                  <a:pt x="193446" y="209740"/>
                </a:lnTo>
                <a:lnTo>
                  <a:pt x="193852" y="210883"/>
                </a:lnTo>
                <a:lnTo>
                  <a:pt x="192620" y="210248"/>
                </a:lnTo>
                <a:lnTo>
                  <a:pt x="192189" y="209486"/>
                </a:lnTo>
                <a:lnTo>
                  <a:pt x="191897" y="208978"/>
                </a:lnTo>
                <a:lnTo>
                  <a:pt x="191084" y="208089"/>
                </a:lnTo>
                <a:lnTo>
                  <a:pt x="193344" y="208470"/>
                </a:lnTo>
                <a:lnTo>
                  <a:pt x="193090" y="208089"/>
                </a:lnTo>
                <a:lnTo>
                  <a:pt x="192582" y="207327"/>
                </a:lnTo>
                <a:lnTo>
                  <a:pt x="192417" y="207073"/>
                </a:lnTo>
                <a:lnTo>
                  <a:pt x="192176" y="206844"/>
                </a:lnTo>
                <a:lnTo>
                  <a:pt x="191401" y="207327"/>
                </a:lnTo>
                <a:lnTo>
                  <a:pt x="190436" y="206844"/>
                </a:lnTo>
                <a:lnTo>
                  <a:pt x="190322" y="206565"/>
                </a:lnTo>
                <a:lnTo>
                  <a:pt x="190271" y="206311"/>
                </a:lnTo>
                <a:lnTo>
                  <a:pt x="189865" y="205930"/>
                </a:lnTo>
                <a:lnTo>
                  <a:pt x="189255" y="206565"/>
                </a:lnTo>
                <a:lnTo>
                  <a:pt x="187274" y="204787"/>
                </a:lnTo>
                <a:lnTo>
                  <a:pt x="188036" y="206565"/>
                </a:lnTo>
                <a:lnTo>
                  <a:pt x="186905" y="205549"/>
                </a:lnTo>
                <a:lnTo>
                  <a:pt x="186067" y="204787"/>
                </a:lnTo>
                <a:lnTo>
                  <a:pt x="187388" y="204533"/>
                </a:lnTo>
                <a:lnTo>
                  <a:pt x="185991" y="203517"/>
                </a:lnTo>
                <a:lnTo>
                  <a:pt x="184696" y="200596"/>
                </a:lnTo>
                <a:lnTo>
                  <a:pt x="184353" y="199834"/>
                </a:lnTo>
                <a:lnTo>
                  <a:pt x="181876" y="200596"/>
                </a:lnTo>
                <a:lnTo>
                  <a:pt x="181660" y="199961"/>
                </a:lnTo>
                <a:lnTo>
                  <a:pt x="181622" y="199580"/>
                </a:lnTo>
                <a:lnTo>
                  <a:pt x="181698" y="198310"/>
                </a:lnTo>
                <a:lnTo>
                  <a:pt x="181267" y="198564"/>
                </a:lnTo>
                <a:lnTo>
                  <a:pt x="181419" y="199580"/>
                </a:lnTo>
                <a:lnTo>
                  <a:pt x="180060" y="198564"/>
                </a:lnTo>
                <a:lnTo>
                  <a:pt x="180263" y="199961"/>
                </a:lnTo>
                <a:lnTo>
                  <a:pt x="177380" y="198310"/>
                </a:lnTo>
                <a:lnTo>
                  <a:pt x="177901" y="196278"/>
                </a:lnTo>
                <a:lnTo>
                  <a:pt x="177977" y="196024"/>
                </a:lnTo>
                <a:lnTo>
                  <a:pt x="178041" y="195770"/>
                </a:lnTo>
                <a:lnTo>
                  <a:pt x="174231" y="193484"/>
                </a:lnTo>
                <a:lnTo>
                  <a:pt x="176974" y="194246"/>
                </a:lnTo>
                <a:lnTo>
                  <a:pt x="177406" y="193992"/>
                </a:lnTo>
                <a:lnTo>
                  <a:pt x="176911" y="193611"/>
                </a:lnTo>
                <a:lnTo>
                  <a:pt x="176098" y="192976"/>
                </a:lnTo>
                <a:lnTo>
                  <a:pt x="176987" y="192976"/>
                </a:lnTo>
                <a:lnTo>
                  <a:pt x="178092" y="194881"/>
                </a:lnTo>
                <a:lnTo>
                  <a:pt x="179476" y="194119"/>
                </a:lnTo>
                <a:lnTo>
                  <a:pt x="180111" y="194881"/>
                </a:lnTo>
                <a:lnTo>
                  <a:pt x="179666" y="194119"/>
                </a:lnTo>
                <a:lnTo>
                  <a:pt x="179298" y="193484"/>
                </a:lnTo>
                <a:lnTo>
                  <a:pt x="178587" y="192976"/>
                </a:lnTo>
                <a:lnTo>
                  <a:pt x="177342" y="192087"/>
                </a:lnTo>
                <a:lnTo>
                  <a:pt x="176174" y="192214"/>
                </a:lnTo>
                <a:lnTo>
                  <a:pt x="175425" y="193611"/>
                </a:lnTo>
                <a:lnTo>
                  <a:pt x="175272" y="193484"/>
                </a:lnTo>
                <a:lnTo>
                  <a:pt x="173951" y="192341"/>
                </a:lnTo>
                <a:lnTo>
                  <a:pt x="175069" y="191452"/>
                </a:lnTo>
                <a:lnTo>
                  <a:pt x="174155" y="191325"/>
                </a:lnTo>
                <a:lnTo>
                  <a:pt x="173863" y="190182"/>
                </a:lnTo>
                <a:lnTo>
                  <a:pt x="173532" y="188912"/>
                </a:lnTo>
                <a:lnTo>
                  <a:pt x="173469" y="188658"/>
                </a:lnTo>
                <a:lnTo>
                  <a:pt x="171259" y="188658"/>
                </a:lnTo>
                <a:lnTo>
                  <a:pt x="169100" y="188531"/>
                </a:lnTo>
                <a:lnTo>
                  <a:pt x="168541" y="188023"/>
                </a:lnTo>
                <a:lnTo>
                  <a:pt x="167703" y="187261"/>
                </a:lnTo>
                <a:lnTo>
                  <a:pt x="168808" y="187388"/>
                </a:lnTo>
                <a:lnTo>
                  <a:pt x="168719" y="187261"/>
                </a:lnTo>
                <a:lnTo>
                  <a:pt x="167652" y="185737"/>
                </a:lnTo>
                <a:lnTo>
                  <a:pt x="169011" y="186499"/>
                </a:lnTo>
                <a:lnTo>
                  <a:pt x="168452" y="185737"/>
                </a:lnTo>
                <a:lnTo>
                  <a:pt x="166954" y="183705"/>
                </a:lnTo>
                <a:lnTo>
                  <a:pt x="167347" y="186118"/>
                </a:lnTo>
                <a:lnTo>
                  <a:pt x="167157" y="185610"/>
                </a:lnTo>
                <a:lnTo>
                  <a:pt x="166852" y="184848"/>
                </a:lnTo>
                <a:lnTo>
                  <a:pt x="164172" y="182816"/>
                </a:lnTo>
                <a:lnTo>
                  <a:pt x="163830" y="182562"/>
                </a:lnTo>
                <a:lnTo>
                  <a:pt x="162763" y="181165"/>
                </a:lnTo>
                <a:lnTo>
                  <a:pt x="160147" y="182816"/>
                </a:lnTo>
                <a:lnTo>
                  <a:pt x="159385" y="178625"/>
                </a:lnTo>
                <a:lnTo>
                  <a:pt x="159080" y="176974"/>
                </a:lnTo>
                <a:lnTo>
                  <a:pt x="156654" y="178625"/>
                </a:lnTo>
                <a:lnTo>
                  <a:pt x="156184" y="178117"/>
                </a:lnTo>
                <a:lnTo>
                  <a:pt x="154457" y="176212"/>
                </a:lnTo>
                <a:lnTo>
                  <a:pt x="153987" y="175704"/>
                </a:lnTo>
                <a:lnTo>
                  <a:pt x="153644" y="175323"/>
                </a:lnTo>
                <a:lnTo>
                  <a:pt x="149948" y="172529"/>
                </a:lnTo>
                <a:lnTo>
                  <a:pt x="147320" y="170751"/>
                </a:lnTo>
                <a:lnTo>
                  <a:pt x="145592" y="170370"/>
                </a:lnTo>
                <a:lnTo>
                  <a:pt x="147269" y="171767"/>
                </a:lnTo>
                <a:lnTo>
                  <a:pt x="146812" y="171894"/>
                </a:lnTo>
                <a:lnTo>
                  <a:pt x="146634" y="172529"/>
                </a:lnTo>
                <a:lnTo>
                  <a:pt x="145897" y="172148"/>
                </a:lnTo>
                <a:lnTo>
                  <a:pt x="144957" y="170878"/>
                </a:lnTo>
                <a:lnTo>
                  <a:pt x="144856" y="170751"/>
                </a:lnTo>
                <a:lnTo>
                  <a:pt x="144424" y="170154"/>
                </a:lnTo>
                <a:lnTo>
                  <a:pt x="143967" y="170751"/>
                </a:lnTo>
                <a:lnTo>
                  <a:pt x="141897" y="168846"/>
                </a:lnTo>
                <a:lnTo>
                  <a:pt x="142341" y="169481"/>
                </a:lnTo>
                <a:lnTo>
                  <a:pt x="142468" y="170370"/>
                </a:lnTo>
                <a:lnTo>
                  <a:pt x="142494" y="170878"/>
                </a:lnTo>
                <a:lnTo>
                  <a:pt x="140995" y="169989"/>
                </a:lnTo>
                <a:lnTo>
                  <a:pt x="140792" y="169862"/>
                </a:lnTo>
                <a:lnTo>
                  <a:pt x="140487" y="169862"/>
                </a:lnTo>
                <a:lnTo>
                  <a:pt x="140119" y="168973"/>
                </a:lnTo>
                <a:lnTo>
                  <a:pt x="140322" y="169989"/>
                </a:lnTo>
                <a:lnTo>
                  <a:pt x="139801" y="169100"/>
                </a:lnTo>
                <a:lnTo>
                  <a:pt x="139420" y="168465"/>
                </a:lnTo>
                <a:lnTo>
                  <a:pt x="137896" y="168541"/>
                </a:lnTo>
                <a:lnTo>
                  <a:pt x="138328" y="168973"/>
                </a:lnTo>
                <a:lnTo>
                  <a:pt x="136055" y="169100"/>
                </a:lnTo>
                <a:lnTo>
                  <a:pt x="136207" y="168516"/>
                </a:lnTo>
                <a:lnTo>
                  <a:pt x="135636" y="168719"/>
                </a:lnTo>
                <a:lnTo>
                  <a:pt x="136144" y="169862"/>
                </a:lnTo>
                <a:lnTo>
                  <a:pt x="138709" y="171640"/>
                </a:lnTo>
                <a:lnTo>
                  <a:pt x="140208" y="173291"/>
                </a:lnTo>
                <a:lnTo>
                  <a:pt x="141719" y="175450"/>
                </a:lnTo>
                <a:lnTo>
                  <a:pt x="140804" y="175704"/>
                </a:lnTo>
                <a:lnTo>
                  <a:pt x="139090" y="172529"/>
                </a:lnTo>
                <a:lnTo>
                  <a:pt x="138125" y="173164"/>
                </a:lnTo>
                <a:lnTo>
                  <a:pt x="138988" y="173926"/>
                </a:lnTo>
                <a:lnTo>
                  <a:pt x="140093" y="175323"/>
                </a:lnTo>
                <a:lnTo>
                  <a:pt x="141528" y="176212"/>
                </a:lnTo>
                <a:lnTo>
                  <a:pt x="139979" y="175831"/>
                </a:lnTo>
                <a:lnTo>
                  <a:pt x="140601" y="176593"/>
                </a:lnTo>
                <a:lnTo>
                  <a:pt x="141528" y="177482"/>
                </a:lnTo>
                <a:lnTo>
                  <a:pt x="142786" y="178498"/>
                </a:lnTo>
                <a:lnTo>
                  <a:pt x="143154" y="179006"/>
                </a:lnTo>
                <a:lnTo>
                  <a:pt x="143040" y="178498"/>
                </a:lnTo>
                <a:lnTo>
                  <a:pt x="142811" y="178244"/>
                </a:lnTo>
                <a:lnTo>
                  <a:pt x="142519" y="178117"/>
                </a:lnTo>
                <a:lnTo>
                  <a:pt x="148513" y="180276"/>
                </a:lnTo>
                <a:lnTo>
                  <a:pt x="147612" y="180759"/>
                </a:lnTo>
                <a:lnTo>
                  <a:pt x="149987" y="182562"/>
                </a:lnTo>
                <a:lnTo>
                  <a:pt x="149745" y="182943"/>
                </a:lnTo>
                <a:lnTo>
                  <a:pt x="149694" y="183070"/>
                </a:lnTo>
                <a:lnTo>
                  <a:pt x="151180" y="183832"/>
                </a:lnTo>
                <a:lnTo>
                  <a:pt x="150901" y="184213"/>
                </a:lnTo>
                <a:lnTo>
                  <a:pt x="152349" y="186118"/>
                </a:lnTo>
                <a:lnTo>
                  <a:pt x="152730" y="187134"/>
                </a:lnTo>
                <a:lnTo>
                  <a:pt x="152361" y="185610"/>
                </a:lnTo>
                <a:lnTo>
                  <a:pt x="153936" y="186880"/>
                </a:lnTo>
                <a:lnTo>
                  <a:pt x="154355" y="186118"/>
                </a:lnTo>
                <a:lnTo>
                  <a:pt x="157175" y="188023"/>
                </a:lnTo>
                <a:lnTo>
                  <a:pt x="156159" y="187718"/>
                </a:lnTo>
                <a:lnTo>
                  <a:pt x="158280" y="188912"/>
                </a:lnTo>
                <a:lnTo>
                  <a:pt x="155994" y="188785"/>
                </a:lnTo>
                <a:lnTo>
                  <a:pt x="156514" y="190182"/>
                </a:lnTo>
                <a:lnTo>
                  <a:pt x="153301" y="189420"/>
                </a:lnTo>
                <a:lnTo>
                  <a:pt x="152349" y="187134"/>
                </a:lnTo>
                <a:lnTo>
                  <a:pt x="151612" y="186372"/>
                </a:lnTo>
                <a:lnTo>
                  <a:pt x="150393" y="186372"/>
                </a:lnTo>
                <a:lnTo>
                  <a:pt x="153581" y="190563"/>
                </a:lnTo>
                <a:lnTo>
                  <a:pt x="160832" y="191198"/>
                </a:lnTo>
                <a:lnTo>
                  <a:pt x="162928" y="196024"/>
                </a:lnTo>
                <a:lnTo>
                  <a:pt x="161226" y="195516"/>
                </a:lnTo>
                <a:lnTo>
                  <a:pt x="163817" y="197294"/>
                </a:lnTo>
                <a:lnTo>
                  <a:pt x="165112" y="197929"/>
                </a:lnTo>
                <a:lnTo>
                  <a:pt x="163156" y="196786"/>
                </a:lnTo>
                <a:lnTo>
                  <a:pt x="162788" y="196278"/>
                </a:lnTo>
                <a:lnTo>
                  <a:pt x="164033" y="196405"/>
                </a:lnTo>
                <a:lnTo>
                  <a:pt x="166801" y="197802"/>
                </a:lnTo>
                <a:lnTo>
                  <a:pt x="167589" y="199326"/>
                </a:lnTo>
                <a:lnTo>
                  <a:pt x="166446" y="200215"/>
                </a:lnTo>
                <a:lnTo>
                  <a:pt x="167919" y="201485"/>
                </a:lnTo>
                <a:lnTo>
                  <a:pt x="170345" y="201993"/>
                </a:lnTo>
                <a:lnTo>
                  <a:pt x="170764" y="203390"/>
                </a:lnTo>
                <a:lnTo>
                  <a:pt x="173266" y="206184"/>
                </a:lnTo>
                <a:lnTo>
                  <a:pt x="176682" y="205549"/>
                </a:lnTo>
                <a:lnTo>
                  <a:pt x="178155" y="208978"/>
                </a:lnTo>
                <a:lnTo>
                  <a:pt x="177520" y="208978"/>
                </a:lnTo>
                <a:lnTo>
                  <a:pt x="177888" y="210121"/>
                </a:lnTo>
                <a:lnTo>
                  <a:pt x="176415" y="209867"/>
                </a:lnTo>
                <a:lnTo>
                  <a:pt x="178917" y="210629"/>
                </a:lnTo>
                <a:lnTo>
                  <a:pt x="178612" y="210121"/>
                </a:lnTo>
                <a:lnTo>
                  <a:pt x="178231" y="209486"/>
                </a:lnTo>
                <a:lnTo>
                  <a:pt x="179070" y="210248"/>
                </a:lnTo>
                <a:lnTo>
                  <a:pt x="180467" y="211518"/>
                </a:lnTo>
                <a:lnTo>
                  <a:pt x="179146" y="210248"/>
                </a:lnTo>
                <a:lnTo>
                  <a:pt x="181749" y="210756"/>
                </a:lnTo>
                <a:lnTo>
                  <a:pt x="182880" y="211137"/>
                </a:lnTo>
                <a:lnTo>
                  <a:pt x="183248" y="211543"/>
                </a:lnTo>
                <a:lnTo>
                  <a:pt x="184429" y="211137"/>
                </a:lnTo>
                <a:lnTo>
                  <a:pt x="186118" y="213042"/>
                </a:lnTo>
                <a:lnTo>
                  <a:pt x="190131" y="213804"/>
                </a:lnTo>
                <a:lnTo>
                  <a:pt x="190373" y="215455"/>
                </a:lnTo>
                <a:lnTo>
                  <a:pt x="190322" y="216217"/>
                </a:lnTo>
                <a:lnTo>
                  <a:pt x="189941" y="216598"/>
                </a:lnTo>
                <a:lnTo>
                  <a:pt x="188671" y="215836"/>
                </a:lnTo>
                <a:lnTo>
                  <a:pt x="188353" y="216598"/>
                </a:lnTo>
                <a:lnTo>
                  <a:pt x="188874" y="217741"/>
                </a:lnTo>
                <a:lnTo>
                  <a:pt x="189433" y="217741"/>
                </a:lnTo>
                <a:lnTo>
                  <a:pt x="204787" y="217741"/>
                </a:lnTo>
                <a:close/>
              </a:path>
              <a:path w="257809" h="241935">
                <a:moveTo>
                  <a:pt x="205282" y="234124"/>
                </a:moveTo>
                <a:lnTo>
                  <a:pt x="204419" y="233260"/>
                </a:lnTo>
                <a:lnTo>
                  <a:pt x="204774" y="233794"/>
                </a:lnTo>
                <a:lnTo>
                  <a:pt x="205282" y="234124"/>
                </a:lnTo>
                <a:close/>
              </a:path>
              <a:path w="257809" h="241935">
                <a:moveTo>
                  <a:pt x="210337" y="221094"/>
                </a:moveTo>
                <a:lnTo>
                  <a:pt x="209537" y="220027"/>
                </a:lnTo>
                <a:lnTo>
                  <a:pt x="209130" y="220141"/>
                </a:lnTo>
                <a:lnTo>
                  <a:pt x="210337" y="221094"/>
                </a:lnTo>
                <a:close/>
              </a:path>
              <a:path w="257809" h="241935">
                <a:moveTo>
                  <a:pt x="211848" y="222059"/>
                </a:moveTo>
                <a:lnTo>
                  <a:pt x="211582" y="222821"/>
                </a:lnTo>
                <a:lnTo>
                  <a:pt x="211848" y="222059"/>
                </a:lnTo>
                <a:close/>
              </a:path>
              <a:path w="257809" h="241935">
                <a:moveTo>
                  <a:pt x="211886" y="221919"/>
                </a:moveTo>
                <a:lnTo>
                  <a:pt x="211086" y="221678"/>
                </a:lnTo>
                <a:lnTo>
                  <a:pt x="210337" y="221094"/>
                </a:lnTo>
                <a:lnTo>
                  <a:pt x="210781" y="221678"/>
                </a:lnTo>
                <a:lnTo>
                  <a:pt x="211061" y="222694"/>
                </a:lnTo>
                <a:lnTo>
                  <a:pt x="211836" y="222059"/>
                </a:lnTo>
                <a:lnTo>
                  <a:pt x="211886" y="221919"/>
                </a:lnTo>
                <a:close/>
              </a:path>
              <a:path w="257809" h="241935">
                <a:moveTo>
                  <a:pt x="213207" y="181368"/>
                </a:moveTo>
                <a:lnTo>
                  <a:pt x="210832" y="180581"/>
                </a:lnTo>
                <a:lnTo>
                  <a:pt x="210286" y="180619"/>
                </a:lnTo>
                <a:lnTo>
                  <a:pt x="210921" y="181051"/>
                </a:lnTo>
                <a:lnTo>
                  <a:pt x="211099" y="181279"/>
                </a:lnTo>
                <a:lnTo>
                  <a:pt x="213207" y="181368"/>
                </a:lnTo>
                <a:close/>
              </a:path>
              <a:path w="257809" h="241935">
                <a:moveTo>
                  <a:pt x="213410" y="180682"/>
                </a:moveTo>
                <a:lnTo>
                  <a:pt x="213220" y="180606"/>
                </a:lnTo>
                <a:lnTo>
                  <a:pt x="213029" y="180505"/>
                </a:lnTo>
                <a:lnTo>
                  <a:pt x="212775" y="180441"/>
                </a:lnTo>
                <a:lnTo>
                  <a:pt x="213131" y="180721"/>
                </a:lnTo>
                <a:lnTo>
                  <a:pt x="213321" y="180771"/>
                </a:lnTo>
                <a:close/>
              </a:path>
              <a:path w="257809" h="241935">
                <a:moveTo>
                  <a:pt x="216979" y="180606"/>
                </a:moveTo>
                <a:lnTo>
                  <a:pt x="214807" y="180047"/>
                </a:lnTo>
                <a:lnTo>
                  <a:pt x="214287" y="179374"/>
                </a:lnTo>
                <a:lnTo>
                  <a:pt x="213194" y="179095"/>
                </a:lnTo>
                <a:lnTo>
                  <a:pt x="213702" y="180454"/>
                </a:lnTo>
                <a:lnTo>
                  <a:pt x="213410" y="180695"/>
                </a:lnTo>
                <a:lnTo>
                  <a:pt x="214376" y="181102"/>
                </a:lnTo>
                <a:lnTo>
                  <a:pt x="214845" y="181648"/>
                </a:lnTo>
                <a:lnTo>
                  <a:pt x="215696" y="181190"/>
                </a:lnTo>
                <a:lnTo>
                  <a:pt x="216979" y="180606"/>
                </a:lnTo>
                <a:close/>
              </a:path>
              <a:path w="257809" h="241935">
                <a:moveTo>
                  <a:pt x="219214" y="183197"/>
                </a:moveTo>
                <a:lnTo>
                  <a:pt x="218008" y="180721"/>
                </a:lnTo>
                <a:lnTo>
                  <a:pt x="217068" y="181063"/>
                </a:lnTo>
                <a:lnTo>
                  <a:pt x="219214" y="183197"/>
                </a:lnTo>
                <a:close/>
              </a:path>
              <a:path w="257809" h="241935">
                <a:moveTo>
                  <a:pt x="219468" y="174485"/>
                </a:moveTo>
                <a:lnTo>
                  <a:pt x="219163" y="173774"/>
                </a:lnTo>
                <a:lnTo>
                  <a:pt x="218744" y="172808"/>
                </a:lnTo>
                <a:lnTo>
                  <a:pt x="217220" y="173405"/>
                </a:lnTo>
                <a:lnTo>
                  <a:pt x="217906" y="174307"/>
                </a:lnTo>
                <a:lnTo>
                  <a:pt x="218871" y="173774"/>
                </a:lnTo>
                <a:lnTo>
                  <a:pt x="219468" y="174485"/>
                </a:lnTo>
                <a:close/>
              </a:path>
              <a:path w="257809" h="241935">
                <a:moveTo>
                  <a:pt x="220002" y="175133"/>
                </a:moveTo>
                <a:lnTo>
                  <a:pt x="219468" y="174485"/>
                </a:lnTo>
                <a:lnTo>
                  <a:pt x="219824" y="175336"/>
                </a:lnTo>
                <a:lnTo>
                  <a:pt x="220002" y="175133"/>
                </a:lnTo>
                <a:close/>
              </a:path>
              <a:path w="257809" h="241935">
                <a:moveTo>
                  <a:pt x="222796" y="226504"/>
                </a:moveTo>
                <a:lnTo>
                  <a:pt x="222338" y="225488"/>
                </a:lnTo>
                <a:lnTo>
                  <a:pt x="221703" y="224091"/>
                </a:lnTo>
                <a:lnTo>
                  <a:pt x="215849" y="222694"/>
                </a:lnTo>
                <a:lnTo>
                  <a:pt x="214566" y="221170"/>
                </a:lnTo>
                <a:lnTo>
                  <a:pt x="214630" y="221932"/>
                </a:lnTo>
                <a:lnTo>
                  <a:pt x="214312" y="221932"/>
                </a:lnTo>
                <a:lnTo>
                  <a:pt x="214376" y="222694"/>
                </a:lnTo>
                <a:lnTo>
                  <a:pt x="212051" y="221970"/>
                </a:lnTo>
                <a:lnTo>
                  <a:pt x="213156" y="223583"/>
                </a:lnTo>
                <a:lnTo>
                  <a:pt x="218782" y="224853"/>
                </a:lnTo>
                <a:lnTo>
                  <a:pt x="220700" y="226377"/>
                </a:lnTo>
                <a:lnTo>
                  <a:pt x="220014" y="225742"/>
                </a:lnTo>
                <a:lnTo>
                  <a:pt x="220078" y="225488"/>
                </a:lnTo>
                <a:lnTo>
                  <a:pt x="222796" y="226504"/>
                </a:lnTo>
                <a:close/>
              </a:path>
              <a:path w="257809" h="241935">
                <a:moveTo>
                  <a:pt x="223545" y="175653"/>
                </a:moveTo>
                <a:lnTo>
                  <a:pt x="223139" y="174879"/>
                </a:lnTo>
                <a:lnTo>
                  <a:pt x="220776" y="174244"/>
                </a:lnTo>
                <a:lnTo>
                  <a:pt x="220002" y="175133"/>
                </a:lnTo>
                <a:lnTo>
                  <a:pt x="220649" y="175907"/>
                </a:lnTo>
                <a:lnTo>
                  <a:pt x="222389" y="176885"/>
                </a:lnTo>
                <a:lnTo>
                  <a:pt x="223545" y="175653"/>
                </a:lnTo>
                <a:close/>
              </a:path>
              <a:path w="257809" h="241935">
                <a:moveTo>
                  <a:pt x="224523" y="177520"/>
                </a:moveTo>
                <a:lnTo>
                  <a:pt x="223672" y="175526"/>
                </a:lnTo>
                <a:lnTo>
                  <a:pt x="223685" y="175907"/>
                </a:lnTo>
                <a:lnTo>
                  <a:pt x="224523" y="177520"/>
                </a:lnTo>
                <a:close/>
              </a:path>
              <a:path w="257809" h="241935">
                <a:moveTo>
                  <a:pt x="226034" y="176898"/>
                </a:moveTo>
                <a:lnTo>
                  <a:pt x="224663" y="177787"/>
                </a:lnTo>
                <a:lnTo>
                  <a:pt x="224523" y="177520"/>
                </a:lnTo>
                <a:lnTo>
                  <a:pt x="224929" y="178460"/>
                </a:lnTo>
                <a:lnTo>
                  <a:pt x="225412" y="177787"/>
                </a:lnTo>
                <a:lnTo>
                  <a:pt x="226034" y="176898"/>
                </a:lnTo>
                <a:close/>
              </a:path>
              <a:path w="257809" h="241935">
                <a:moveTo>
                  <a:pt x="226288" y="239585"/>
                </a:moveTo>
                <a:lnTo>
                  <a:pt x="226212" y="239331"/>
                </a:lnTo>
                <a:lnTo>
                  <a:pt x="225958" y="238569"/>
                </a:lnTo>
                <a:lnTo>
                  <a:pt x="225806" y="238061"/>
                </a:lnTo>
                <a:lnTo>
                  <a:pt x="224396" y="237045"/>
                </a:lnTo>
                <a:lnTo>
                  <a:pt x="221221" y="234759"/>
                </a:lnTo>
                <a:lnTo>
                  <a:pt x="220421" y="234378"/>
                </a:lnTo>
                <a:lnTo>
                  <a:pt x="217741" y="233108"/>
                </a:lnTo>
                <a:lnTo>
                  <a:pt x="217893" y="232981"/>
                </a:lnTo>
                <a:lnTo>
                  <a:pt x="218617" y="232346"/>
                </a:lnTo>
                <a:lnTo>
                  <a:pt x="216877" y="232981"/>
                </a:lnTo>
                <a:lnTo>
                  <a:pt x="216763" y="232727"/>
                </a:lnTo>
                <a:lnTo>
                  <a:pt x="216001" y="230822"/>
                </a:lnTo>
                <a:lnTo>
                  <a:pt x="216319" y="232727"/>
                </a:lnTo>
                <a:lnTo>
                  <a:pt x="211188" y="232346"/>
                </a:lnTo>
                <a:lnTo>
                  <a:pt x="209283" y="230187"/>
                </a:lnTo>
                <a:lnTo>
                  <a:pt x="207708" y="228409"/>
                </a:lnTo>
                <a:lnTo>
                  <a:pt x="207594" y="228282"/>
                </a:lnTo>
                <a:lnTo>
                  <a:pt x="202387" y="228028"/>
                </a:lnTo>
                <a:lnTo>
                  <a:pt x="202272" y="227647"/>
                </a:lnTo>
                <a:lnTo>
                  <a:pt x="202158" y="227266"/>
                </a:lnTo>
                <a:lnTo>
                  <a:pt x="202069" y="226377"/>
                </a:lnTo>
                <a:lnTo>
                  <a:pt x="202692" y="224599"/>
                </a:lnTo>
                <a:lnTo>
                  <a:pt x="200533" y="223710"/>
                </a:lnTo>
                <a:lnTo>
                  <a:pt x="203022" y="224599"/>
                </a:lnTo>
                <a:lnTo>
                  <a:pt x="202882" y="224091"/>
                </a:lnTo>
                <a:lnTo>
                  <a:pt x="203835" y="224091"/>
                </a:lnTo>
                <a:lnTo>
                  <a:pt x="203250" y="223710"/>
                </a:lnTo>
                <a:lnTo>
                  <a:pt x="201307" y="222440"/>
                </a:lnTo>
                <a:lnTo>
                  <a:pt x="200012" y="221805"/>
                </a:lnTo>
                <a:lnTo>
                  <a:pt x="202082" y="221170"/>
                </a:lnTo>
                <a:lnTo>
                  <a:pt x="203644" y="222821"/>
                </a:lnTo>
                <a:lnTo>
                  <a:pt x="207111" y="222694"/>
                </a:lnTo>
                <a:lnTo>
                  <a:pt x="207492" y="222186"/>
                </a:lnTo>
                <a:lnTo>
                  <a:pt x="207530" y="221970"/>
                </a:lnTo>
                <a:lnTo>
                  <a:pt x="206984" y="221170"/>
                </a:lnTo>
                <a:lnTo>
                  <a:pt x="206209" y="220027"/>
                </a:lnTo>
                <a:lnTo>
                  <a:pt x="208165" y="221297"/>
                </a:lnTo>
                <a:lnTo>
                  <a:pt x="207721" y="220916"/>
                </a:lnTo>
                <a:lnTo>
                  <a:pt x="208127" y="220662"/>
                </a:lnTo>
                <a:lnTo>
                  <a:pt x="208203" y="220408"/>
                </a:lnTo>
                <a:lnTo>
                  <a:pt x="209130" y="220141"/>
                </a:lnTo>
                <a:lnTo>
                  <a:pt x="208991" y="220027"/>
                </a:lnTo>
                <a:lnTo>
                  <a:pt x="208343" y="219519"/>
                </a:lnTo>
                <a:lnTo>
                  <a:pt x="207060" y="218503"/>
                </a:lnTo>
                <a:lnTo>
                  <a:pt x="205536" y="217995"/>
                </a:lnTo>
                <a:lnTo>
                  <a:pt x="189953" y="217995"/>
                </a:lnTo>
                <a:lnTo>
                  <a:pt x="191020" y="218503"/>
                </a:lnTo>
                <a:lnTo>
                  <a:pt x="188379" y="219519"/>
                </a:lnTo>
                <a:lnTo>
                  <a:pt x="186334" y="215328"/>
                </a:lnTo>
                <a:lnTo>
                  <a:pt x="184645" y="217106"/>
                </a:lnTo>
                <a:lnTo>
                  <a:pt x="186245" y="218503"/>
                </a:lnTo>
                <a:lnTo>
                  <a:pt x="189014" y="219900"/>
                </a:lnTo>
                <a:lnTo>
                  <a:pt x="189026" y="220408"/>
                </a:lnTo>
                <a:lnTo>
                  <a:pt x="189039" y="221424"/>
                </a:lnTo>
                <a:lnTo>
                  <a:pt x="189141" y="220408"/>
                </a:lnTo>
                <a:lnTo>
                  <a:pt x="191795" y="222313"/>
                </a:lnTo>
                <a:lnTo>
                  <a:pt x="194271" y="222313"/>
                </a:lnTo>
                <a:lnTo>
                  <a:pt x="197942" y="225996"/>
                </a:lnTo>
                <a:lnTo>
                  <a:pt x="198615" y="227647"/>
                </a:lnTo>
                <a:lnTo>
                  <a:pt x="197878" y="227393"/>
                </a:lnTo>
                <a:lnTo>
                  <a:pt x="197523" y="227266"/>
                </a:lnTo>
                <a:lnTo>
                  <a:pt x="195897" y="227139"/>
                </a:lnTo>
                <a:lnTo>
                  <a:pt x="195757" y="226758"/>
                </a:lnTo>
                <a:lnTo>
                  <a:pt x="195643" y="226441"/>
                </a:lnTo>
                <a:lnTo>
                  <a:pt x="195465" y="226504"/>
                </a:lnTo>
                <a:lnTo>
                  <a:pt x="195364" y="226758"/>
                </a:lnTo>
                <a:lnTo>
                  <a:pt x="195389" y="225234"/>
                </a:lnTo>
                <a:lnTo>
                  <a:pt x="194513" y="224980"/>
                </a:lnTo>
                <a:lnTo>
                  <a:pt x="191858" y="224218"/>
                </a:lnTo>
                <a:lnTo>
                  <a:pt x="190525" y="223837"/>
                </a:lnTo>
                <a:lnTo>
                  <a:pt x="190385" y="222694"/>
                </a:lnTo>
                <a:lnTo>
                  <a:pt x="189572" y="223075"/>
                </a:lnTo>
                <a:lnTo>
                  <a:pt x="188277" y="223075"/>
                </a:lnTo>
                <a:lnTo>
                  <a:pt x="188214" y="222186"/>
                </a:lnTo>
                <a:lnTo>
                  <a:pt x="185305" y="222999"/>
                </a:lnTo>
                <a:lnTo>
                  <a:pt x="185178" y="224218"/>
                </a:lnTo>
                <a:lnTo>
                  <a:pt x="185153" y="225615"/>
                </a:lnTo>
                <a:lnTo>
                  <a:pt x="187972" y="225869"/>
                </a:lnTo>
                <a:lnTo>
                  <a:pt x="187413" y="224980"/>
                </a:lnTo>
                <a:lnTo>
                  <a:pt x="188290" y="225869"/>
                </a:lnTo>
                <a:lnTo>
                  <a:pt x="188912" y="225234"/>
                </a:lnTo>
                <a:lnTo>
                  <a:pt x="190373" y="227139"/>
                </a:lnTo>
                <a:lnTo>
                  <a:pt x="191439" y="225234"/>
                </a:lnTo>
                <a:lnTo>
                  <a:pt x="191579" y="224980"/>
                </a:lnTo>
                <a:lnTo>
                  <a:pt x="194119" y="227393"/>
                </a:lnTo>
                <a:lnTo>
                  <a:pt x="191427" y="226885"/>
                </a:lnTo>
                <a:lnTo>
                  <a:pt x="193929" y="227901"/>
                </a:lnTo>
                <a:lnTo>
                  <a:pt x="191262" y="228155"/>
                </a:lnTo>
                <a:lnTo>
                  <a:pt x="194957" y="229425"/>
                </a:lnTo>
                <a:lnTo>
                  <a:pt x="195008" y="228409"/>
                </a:lnTo>
                <a:lnTo>
                  <a:pt x="196989" y="229044"/>
                </a:lnTo>
                <a:lnTo>
                  <a:pt x="199339" y="230441"/>
                </a:lnTo>
                <a:lnTo>
                  <a:pt x="200075" y="230187"/>
                </a:lnTo>
                <a:lnTo>
                  <a:pt x="201688" y="231838"/>
                </a:lnTo>
                <a:lnTo>
                  <a:pt x="206794" y="232600"/>
                </a:lnTo>
                <a:lnTo>
                  <a:pt x="205879" y="234378"/>
                </a:lnTo>
                <a:lnTo>
                  <a:pt x="205651" y="234251"/>
                </a:lnTo>
                <a:lnTo>
                  <a:pt x="205473" y="234251"/>
                </a:lnTo>
                <a:lnTo>
                  <a:pt x="205295" y="234124"/>
                </a:lnTo>
                <a:lnTo>
                  <a:pt x="206730" y="235521"/>
                </a:lnTo>
                <a:lnTo>
                  <a:pt x="206578" y="235013"/>
                </a:lnTo>
                <a:lnTo>
                  <a:pt x="207302" y="234759"/>
                </a:lnTo>
                <a:lnTo>
                  <a:pt x="208419" y="235140"/>
                </a:lnTo>
                <a:lnTo>
                  <a:pt x="209689" y="235140"/>
                </a:lnTo>
                <a:lnTo>
                  <a:pt x="210159" y="236537"/>
                </a:lnTo>
                <a:lnTo>
                  <a:pt x="210731" y="236791"/>
                </a:lnTo>
                <a:lnTo>
                  <a:pt x="210096" y="236791"/>
                </a:lnTo>
                <a:lnTo>
                  <a:pt x="212432" y="238315"/>
                </a:lnTo>
                <a:lnTo>
                  <a:pt x="215315" y="237045"/>
                </a:lnTo>
                <a:lnTo>
                  <a:pt x="217004" y="238696"/>
                </a:lnTo>
                <a:lnTo>
                  <a:pt x="219608" y="240347"/>
                </a:lnTo>
                <a:lnTo>
                  <a:pt x="219811" y="238696"/>
                </a:lnTo>
                <a:lnTo>
                  <a:pt x="222999" y="241617"/>
                </a:lnTo>
                <a:lnTo>
                  <a:pt x="222389" y="240474"/>
                </a:lnTo>
                <a:lnTo>
                  <a:pt x="224777" y="241871"/>
                </a:lnTo>
                <a:lnTo>
                  <a:pt x="223850" y="240728"/>
                </a:lnTo>
                <a:lnTo>
                  <a:pt x="223367" y="240474"/>
                </a:lnTo>
                <a:lnTo>
                  <a:pt x="221424" y="239458"/>
                </a:lnTo>
                <a:lnTo>
                  <a:pt x="222694" y="238696"/>
                </a:lnTo>
                <a:lnTo>
                  <a:pt x="222910" y="238569"/>
                </a:lnTo>
                <a:lnTo>
                  <a:pt x="225437" y="240474"/>
                </a:lnTo>
                <a:lnTo>
                  <a:pt x="224840" y="239331"/>
                </a:lnTo>
                <a:lnTo>
                  <a:pt x="226288" y="239585"/>
                </a:lnTo>
                <a:close/>
              </a:path>
              <a:path w="257809" h="241935">
                <a:moveTo>
                  <a:pt x="237540" y="177761"/>
                </a:moveTo>
                <a:lnTo>
                  <a:pt x="235750" y="175450"/>
                </a:lnTo>
                <a:lnTo>
                  <a:pt x="236728" y="175526"/>
                </a:lnTo>
                <a:lnTo>
                  <a:pt x="237413" y="174205"/>
                </a:lnTo>
                <a:lnTo>
                  <a:pt x="236689" y="174104"/>
                </a:lnTo>
                <a:lnTo>
                  <a:pt x="234353" y="174282"/>
                </a:lnTo>
                <a:lnTo>
                  <a:pt x="233426" y="173266"/>
                </a:lnTo>
                <a:lnTo>
                  <a:pt x="232879" y="173342"/>
                </a:lnTo>
                <a:lnTo>
                  <a:pt x="233616" y="174167"/>
                </a:lnTo>
                <a:lnTo>
                  <a:pt x="233540" y="174409"/>
                </a:lnTo>
                <a:lnTo>
                  <a:pt x="235369" y="175044"/>
                </a:lnTo>
                <a:lnTo>
                  <a:pt x="233743" y="175323"/>
                </a:lnTo>
                <a:lnTo>
                  <a:pt x="236245" y="177038"/>
                </a:lnTo>
                <a:lnTo>
                  <a:pt x="237540" y="177761"/>
                </a:lnTo>
                <a:close/>
              </a:path>
              <a:path w="257809" h="241935">
                <a:moveTo>
                  <a:pt x="238188" y="172110"/>
                </a:moveTo>
                <a:lnTo>
                  <a:pt x="238150" y="171932"/>
                </a:lnTo>
                <a:lnTo>
                  <a:pt x="238010" y="171742"/>
                </a:lnTo>
                <a:lnTo>
                  <a:pt x="238036" y="171919"/>
                </a:lnTo>
                <a:lnTo>
                  <a:pt x="238188" y="172110"/>
                </a:lnTo>
                <a:close/>
              </a:path>
              <a:path w="257809" h="241935">
                <a:moveTo>
                  <a:pt x="238810" y="173012"/>
                </a:moveTo>
                <a:lnTo>
                  <a:pt x="237261" y="172339"/>
                </a:lnTo>
                <a:lnTo>
                  <a:pt x="237642" y="172732"/>
                </a:lnTo>
                <a:lnTo>
                  <a:pt x="236753" y="173139"/>
                </a:lnTo>
                <a:lnTo>
                  <a:pt x="237578" y="173710"/>
                </a:lnTo>
                <a:lnTo>
                  <a:pt x="238658" y="173507"/>
                </a:lnTo>
                <a:lnTo>
                  <a:pt x="238810" y="173012"/>
                </a:lnTo>
                <a:close/>
              </a:path>
              <a:path w="257809" h="241935">
                <a:moveTo>
                  <a:pt x="240614" y="168148"/>
                </a:moveTo>
                <a:lnTo>
                  <a:pt x="239369" y="167436"/>
                </a:lnTo>
                <a:lnTo>
                  <a:pt x="240347" y="168198"/>
                </a:lnTo>
                <a:lnTo>
                  <a:pt x="240004" y="168503"/>
                </a:lnTo>
                <a:lnTo>
                  <a:pt x="240614" y="168148"/>
                </a:lnTo>
                <a:close/>
              </a:path>
              <a:path w="257809" h="241935">
                <a:moveTo>
                  <a:pt x="241439" y="172681"/>
                </a:moveTo>
                <a:lnTo>
                  <a:pt x="240652" y="171145"/>
                </a:lnTo>
                <a:lnTo>
                  <a:pt x="240093" y="170637"/>
                </a:lnTo>
                <a:lnTo>
                  <a:pt x="239039" y="169659"/>
                </a:lnTo>
                <a:lnTo>
                  <a:pt x="237934" y="169100"/>
                </a:lnTo>
                <a:lnTo>
                  <a:pt x="237629" y="168948"/>
                </a:lnTo>
                <a:lnTo>
                  <a:pt x="237464" y="169100"/>
                </a:lnTo>
                <a:lnTo>
                  <a:pt x="236296" y="168846"/>
                </a:lnTo>
                <a:lnTo>
                  <a:pt x="234937" y="168351"/>
                </a:lnTo>
                <a:lnTo>
                  <a:pt x="233667" y="167830"/>
                </a:lnTo>
                <a:lnTo>
                  <a:pt x="233108" y="167538"/>
                </a:lnTo>
                <a:lnTo>
                  <a:pt x="232105" y="167017"/>
                </a:lnTo>
                <a:lnTo>
                  <a:pt x="226364" y="165735"/>
                </a:lnTo>
                <a:lnTo>
                  <a:pt x="229831" y="167830"/>
                </a:lnTo>
                <a:lnTo>
                  <a:pt x="230187" y="167538"/>
                </a:lnTo>
                <a:lnTo>
                  <a:pt x="231444" y="168186"/>
                </a:lnTo>
                <a:lnTo>
                  <a:pt x="233197" y="168821"/>
                </a:lnTo>
                <a:lnTo>
                  <a:pt x="234746" y="169545"/>
                </a:lnTo>
                <a:lnTo>
                  <a:pt x="236181" y="170129"/>
                </a:lnTo>
                <a:lnTo>
                  <a:pt x="237388" y="170802"/>
                </a:lnTo>
                <a:lnTo>
                  <a:pt x="237934" y="171640"/>
                </a:lnTo>
                <a:lnTo>
                  <a:pt x="237794" y="171221"/>
                </a:lnTo>
                <a:lnTo>
                  <a:pt x="237769" y="170637"/>
                </a:lnTo>
                <a:lnTo>
                  <a:pt x="238734" y="170891"/>
                </a:lnTo>
                <a:lnTo>
                  <a:pt x="239560" y="171551"/>
                </a:lnTo>
                <a:lnTo>
                  <a:pt x="240804" y="172034"/>
                </a:lnTo>
                <a:lnTo>
                  <a:pt x="241439" y="172681"/>
                </a:lnTo>
                <a:close/>
              </a:path>
              <a:path w="257809" h="241935">
                <a:moveTo>
                  <a:pt x="241896" y="173278"/>
                </a:moveTo>
                <a:lnTo>
                  <a:pt x="241719" y="172961"/>
                </a:lnTo>
                <a:lnTo>
                  <a:pt x="241439" y="172681"/>
                </a:lnTo>
                <a:lnTo>
                  <a:pt x="241604" y="172999"/>
                </a:lnTo>
                <a:lnTo>
                  <a:pt x="241782" y="173316"/>
                </a:lnTo>
                <a:lnTo>
                  <a:pt x="241858" y="173647"/>
                </a:lnTo>
                <a:lnTo>
                  <a:pt x="241896" y="173278"/>
                </a:lnTo>
                <a:close/>
              </a:path>
              <a:path w="257809" h="241935">
                <a:moveTo>
                  <a:pt x="247497" y="176530"/>
                </a:moveTo>
                <a:lnTo>
                  <a:pt x="247027" y="176428"/>
                </a:lnTo>
                <a:lnTo>
                  <a:pt x="246849" y="176517"/>
                </a:lnTo>
                <a:lnTo>
                  <a:pt x="247332" y="177126"/>
                </a:lnTo>
                <a:lnTo>
                  <a:pt x="247497" y="176530"/>
                </a:lnTo>
                <a:close/>
              </a:path>
              <a:path w="257809" h="241935">
                <a:moveTo>
                  <a:pt x="247510" y="175641"/>
                </a:moveTo>
                <a:lnTo>
                  <a:pt x="246722" y="174853"/>
                </a:lnTo>
                <a:lnTo>
                  <a:pt x="245110" y="175209"/>
                </a:lnTo>
                <a:lnTo>
                  <a:pt x="247510" y="175641"/>
                </a:lnTo>
                <a:close/>
              </a:path>
              <a:path w="257809" h="241935">
                <a:moveTo>
                  <a:pt x="249059" y="176961"/>
                </a:moveTo>
                <a:lnTo>
                  <a:pt x="247954" y="176428"/>
                </a:lnTo>
                <a:lnTo>
                  <a:pt x="247548" y="176352"/>
                </a:lnTo>
                <a:lnTo>
                  <a:pt x="247497" y="176530"/>
                </a:lnTo>
                <a:lnTo>
                  <a:pt x="247878" y="176606"/>
                </a:lnTo>
                <a:lnTo>
                  <a:pt x="248462" y="176809"/>
                </a:lnTo>
                <a:lnTo>
                  <a:pt x="249059" y="176961"/>
                </a:lnTo>
                <a:close/>
              </a:path>
              <a:path w="257809" h="241935">
                <a:moveTo>
                  <a:pt x="251117" y="177965"/>
                </a:moveTo>
                <a:lnTo>
                  <a:pt x="250875" y="177063"/>
                </a:lnTo>
                <a:lnTo>
                  <a:pt x="250405" y="177253"/>
                </a:lnTo>
                <a:lnTo>
                  <a:pt x="249732" y="177126"/>
                </a:lnTo>
                <a:lnTo>
                  <a:pt x="249072" y="176961"/>
                </a:lnTo>
                <a:lnTo>
                  <a:pt x="250113" y="177469"/>
                </a:lnTo>
                <a:lnTo>
                  <a:pt x="251117" y="177965"/>
                </a:lnTo>
                <a:close/>
              </a:path>
              <a:path w="257809" h="241935">
                <a:moveTo>
                  <a:pt x="252349" y="167246"/>
                </a:moveTo>
                <a:lnTo>
                  <a:pt x="251231" y="166535"/>
                </a:lnTo>
                <a:lnTo>
                  <a:pt x="251104" y="166446"/>
                </a:lnTo>
                <a:lnTo>
                  <a:pt x="247904" y="166535"/>
                </a:lnTo>
                <a:lnTo>
                  <a:pt x="247218" y="165658"/>
                </a:lnTo>
                <a:lnTo>
                  <a:pt x="248119" y="167449"/>
                </a:lnTo>
                <a:lnTo>
                  <a:pt x="252349" y="167246"/>
                </a:lnTo>
                <a:close/>
              </a:path>
              <a:path w="257809" h="241935">
                <a:moveTo>
                  <a:pt x="252514" y="166611"/>
                </a:moveTo>
                <a:lnTo>
                  <a:pt x="252247" y="166662"/>
                </a:lnTo>
                <a:lnTo>
                  <a:pt x="252514" y="166611"/>
                </a:lnTo>
                <a:close/>
              </a:path>
              <a:path w="257809" h="241935">
                <a:moveTo>
                  <a:pt x="252831" y="167233"/>
                </a:moveTo>
                <a:lnTo>
                  <a:pt x="252349" y="167246"/>
                </a:lnTo>
                <a:lnTo>
                  <a:pt x="252755" y="167513"/>
                </a:lnTo>
                <a:lnTo>
                  <a:pt x="252831" y="167233"/>
                </a:lnTo>
                <a:close/>
              </a:path>
              <a:path w="257809" h="241935">
                <a:moveTo>
                  <a:pt x="253403" y="166878"/>
                </a:moveTo>
                <a:lnTo>
                  <a:pt x="252844" y="167424"/>
                </a:lnTo>
                <a:lnTo>
                  <a:pt x="252869" y="167957"/>
                </a:lnTo>
                <a:lnTo>
                  <a:pt x="253403" y="166878"/>
                </a:lnTo>
                <a:close/>
              </a:path>
              <a:path w="257809" h="241935">
                <a:moveTo>
                  <a:pt x="253542" y="166370"/>
                </a:moveTo>
                <a:lnTo>
                  <a:pt x="253060" y="165849"/>
                </a:lnTo>
                <a:lnTo>
                  <a:pt x="252272" y="165709"/>
                </a:lnTo>
                <a:lnTo>
                  <a:pt x="253149" y="166458"/>
                </a:lnTo>
                <a:lnTo>
                  <a:pt x="253542" y="166370"/>
                </a:lnTo>
                <a:close/>
              </a:path>
              <a:path w="257809" h="241935">
                <a:moveTo>
                  <a:pt x="253580" y="166839"/>
                </a:moveTo>
                <a:lnTo>
                  <a:pt x="253149" y="166458"/>
                </a:lnTo>
                <a:lnTo>
                  <a:pt x="252514" y="166611"/>
                </a:lnTo>
                <a:lnTo>
                  <a:pt x="253403" y="166878"/>
                </a:lnTo>
                <a:lnTo>
                  <a:pt x="253580" y="166839"/>
                </a:lnTo>
                <a:close/>
              </a:path>
              <a:path w="257809" h="241935">
                <a:moveTo>
                  <a:pt x="254228" y="167398"/>
                </a:moveTo>
                <a:lnTo>
                  <a:pt x="253669" y="166827"/>
                </a:lnTo>
                <a:lnTo>
                  <a:pt x="254228" y="167398"/>
                </a:lnTo>
                <a:close/>
              </a:path>
              <a:path w="257809" h="241935">
                <a:moveTo>
                  <a:pt x="255727" y="166319"/>
                </a:moveTo>
                <a:lnTo>
                  <a:pt x="253873" y="164947"/>
                </a:lnTo>
                <a:lnTo>
                  <a:pt x="253530" y="164693"/>
                </a:lnTo>
                <a:lnTo>
                  <a:pt x="253453" y="164947"/>
                </a:lnTo>
                <a:lnTo>
                  <a:pt x="249682" y="163004"/>
                </a:lnTo>
                <a:lnTo>
                  <a:pt x="249021" y="163626"/>
                </a:lnTo>
                <a:lnTo>
                  <a:pt x="248513" y="163728"/>
                </a:lnTo>
                <a:lnTo>
                  <a:pt x="249415" y="164757"/>
                </a:lnTo>
                <a:lnTo>
                  <a:pt x="252247" y="164998"/>
                </a:lnTo>
                <a:lnTo>
                  <a:pt x="253060" y="165849"/>
                </a:lnTo>
                <a:lnTo>
                  <a:pt x="255727" y="166319"/>
                </a:lnTo>
                <a:close/>
              </a:path>
              <a:path w="257809" h="241935">
                <a:moveTo>
                  <a:pt x="257225" y="167894"/>
                </a:moveTo>
                <a:lnTo>
                  <a:pt x="256209" y="167170"/>
                </a:lnTo>
                <a:lnTo>
                  <a:pt x="254927" y="167474"/>
                </a:lnTo>
                <a:lnTo>
                  <a:pt x="257225" y="16789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7" name="bg object 47"/>
          <p:cNvSpPr/>
          <p:nvPr/>
        </p:nvSpPr>
        <p:spPr>
          <a:xfrm>
            <a:off x="10299214" y="3272441"/>
            <a:ext cx="447097" cy="184452"/>
          </a:xfrm>
          <a:custGeom>
            <a:avLst/>
            <a:gdLst/>
            <a:ahLst/>
            <a:cxnLst/>
            <a:rect l="l" t="t" r="r" b="b"/>
            <a:pathLst>
              <a:path w="330200" h="193675">
                <a:moveTo>
                  <a:pt x="1473" y="13487"/>
                </a:moveTo>
                <a:lnTo>
                  <a:pt x="863" y="10769"/>
                </a:lnTo>
                <a:lnTo>
                  <a:pt x="0" y="11887"/>
                </a:lnTo>
                <a:lnTo>
                  <a:pt x="38" y="16802"/>
                </a:lnTo>
                <a:lnTo>
                  <a:pt x="368" y="18008"/>
                </a:lnTo>
                <a:lnTo>
                  <a:pt x="685" y="13906"/>
                </a:lnTo>
                <a:lnTo>
                  <a:pt x="1473" y="13487"/>
                </a:lnTo>
                <a:close/>
              </a:path>
              <a:path w="330200" h="193675">
                <a:moveTo>
                  <a:pt x="1879" y="14300"/>
                </a:moveTo>
                <a:lnTo>
                  <a:pt x="1320" y="15367"/>
                </a:lnTo>
                <a:lnTo>
                  <a:pt x="1752" y="16370"/>
                </a:lnTo>
                <a:lnTo>
                  <a:pt x="1879" y="14300"/>
                </a:lnTo>
                <a:close/>
              </a:path>
              <a:path w="330200" h="193675">
                <a:moveTo>
                  <a:pt x="3009" y="1930"/>
                </a:moveTo>
                <a:lnTo>
                  <a:pt x="2705" y="2997"/>
                </a:lnTo>
                <a:lnTo>
                  <a:pt x="2298" y="3962"/>
                </a:lnTo>
                <a:lnTo>
                  <a:pt x="2527" y="5359"/>
                </a:lnTo>
                <a:lnTo>
                  <a:pt x="3009" y="1930"/>
                </a:lnTo>
                <a:close/>
              </a:path>
              <a:path w="330200" h="193675">
                <a:moveTo>
                  <a:pt x="3238" y="11709"/>
                </a:moveTo>
                <a:lnTo>
                  <a:pt x="2705" y="11747"/>
                </a:lnTo>
                <a:lnTo>
                  <a:pt x="2628" y="10147"/>
                </a:lnTo>
                <a:lnTo>
                  <a:pt x="2057" y="11252"/>
                </a:lnTo>
                <a:lnTo>
                  <a:pt x="1879" y="14300"/>
                </a:lnTo>
                <a:lnTo>
                  <a:pt x="3225" y="11747"/>
                </a:lnTo>
                <a:close/>
              </a:path>
              <a:path w="330200" h="193675">
                <a:moveTo>
                  <a:pt x="3327" y="736"/>
                </a:moveTo>
                <a:lnTo>
                  <a:pt x="3314" y="0"/>
                </a:lnTo>
                <a:lnTo>
                  <a:pt x="3009" y="1930"/>
                </a:lnTo>
                <a:lnTo>
                  <a:pt x="3327" y="736"/>
                </a:lnTo>
                <a:close/>
              </a:path>
              <a:path w="330200" h="193675">
                <a:moveTo>
                  <a:pt x="4343" y="22339"/>
                </a:moveTo>
                <a:lnTo>
                  <a:pt x="1752" y="16370"/>
                </a:lnTo>
                <a:lnTo>
                  <a:pt x="1536" y="20180"/>
                </a:lnTo>
                <a:lnTo>
                  <a:pt x="1384" y="22339"/>
                </a:lnTo>
                <a:lnTo>
                  <a:pt x="1257" y="24993"/>
                </a:lnTo>
                <a:lnTo>
                  <a:pt x="1384" y="35293"/>
                </a:lnTo>
                <a:lnTo>
                  <a:pt x="1676" y="37376"/>
                </a:lnTo>
                <a:lnTo>
                  <a:pt x="2159" y="40360"/>
                </a:lnTo>
                <a:lnTo>
                  <a:pt x="2819" y="42494"/>
                </a:lnTo>
                <a:lnTo>
                  <a:pt x="3771" y="44234"/>
                </a:lnTo>
                <a:lnTo>
                  <a:pt x="3517" y="37376"/>
                </a:lnTo>
                <a:lnTo>
                  <a:pt x="2235" y="35610"/>
                </a:lnTo>
                <a:lnTo>
                  <a:pt x="3251" y="35623"/>
                </a:lnTo>
                <a:lnTo>
                  <a:pt x="2819" y="33058"/>
                </a:lnTo>
                <a:lnTo>
                  <a:pt x="2425" y="30391"/>
                </a:lnTo>
                <a:lnTo>
                  <a:pt x="1727" y="24853"/>
                </a:lnTo>
                <a:lnTo>
                  <a:pt x="2616" y="24993"/>
                </a:lnTo>
                <a:lnTo>
                  <a:pt x="3187" y="27571"/>
                </a:lnTo>
                <a:lnTo>
                  <a:pt x="3797" y="24853"/>
                </a:lnTo>
                <a:lnTo>
                  <a:pt x="4343" y="22339"/>
                </a:lnTo>
                <a:close/>
              </a:path>
              <a:path w="330200" h="193675">
                <a:moveTo>
                  <a:pt x="8432" y="35052"/>
                </a:moveTo>
                <a:lnTo>
                  <a:pt x="8318" y="32626"/>
                </a:lnTo>
                <a:lnTo>
                  <a:pt x="8128" y="29832"/>
                </a:lnTo>
                <a:lnTo>
                  <a:pt x="7988" y="26898"/>
                </a:lnTo>
                <a:lnTo>
                  <a:pt x="7747" y="24295"/>
                </a:lnTo>
                <a:lnTo>
                  <a:pt x="7759" y="23202"/>
                </a:lnTo>
                <a:lnTo>
                  <a:pt x="7924" y="21564"/>
                </a:lnTo>
                <a:lnTo>
                  <a:pt x="7378" y="24295"/>
                </a:lnTo>
                <a:lnTo>
                  <a:pt x="7188" y="23202"/>
                </a:lnTo>
                <a:lnTo>
                  <a:pt x="6807" y="19519"/>
                </a:lnTo>
                <a:lnTo>
                  <a:pt x="6807" y="24295"/>
                </a:lnTo>
                <a:lnTo>
                  <a:pt x="7251" y="26098"/>
                </a:lnTo>
                <a:lnTo>
                  <a:pt x="8039" y="32372"/>
                </a:lnTo>
                <a:lnTo>
                  <a:pt x="7797" y="35941"/>
                </a:lnTo>
                <a:lnTo>
                  <a:pt x="8432" y="35052"/>
                </a:lnTo>
                <a:close/>
              </a:path>
              <a:path w="330200" h="193675">
                <a:moveTo>
                  <a:pt x="10617" y="54254"/>
                </a:moveTo>
                <a:lnTo>
                  <a:pt x="9817" y="53670"/>
                </a:lnTo>
                <a:lnTo>
                  <a:pt x="8305" y="51904"/>
                </a:lnTo>
                <a:lnTo>
                  <a:pt x="9626" y="56616"/>
                </a:lnTo>
                <a:lnTo>
                  <a:pt x="9677" y="55651"/>
                </a:lnTo>
                <a:lnTo>
                  <a:pt x="10210" y="54584"/>
                </a:lnTo>
                <a:lnTo>
                  <a:pt x="10617" y="54254"/>
                </a:lnTo>
                <a:close/>
              </a:path>
              <a:path w="330200" h="193675">
                <a:moveTo>
                  <a:pt x="11023" y="54368"/>
                </a:moveTo>
                <a:lnTo>
                  <a:pt x="10960" y="54102"/>
                </a:lnTo>
                <a:lnTo>
                  <a:pt x="10795" y="54102"/>
                </a:lnTo>
                <a:lnTo>
                  <a:pt x="10617" y="54254"/>
                </a:lnTo>
                <a:lnTo>
                  <a:pt x="10807" y="54406"/>
                </a:lnTo>
                <a:lnTo>
                  <a:pt x="10960" y="54470"/>
                </a:lnTo>
                <a:close/>
              </a:path>
              <a:path w="330200" h="193675">
                <a:moveTo>
                  <a:pt x="26098" y="59055"/>
                </a:moveTo>
                <a:lnTo>
                  <a:pt x="25730" y="57581"/>
                </a:lnTo>
                <a:lnTo>
                  <a:pt x="25374" y="55816"/>
                </a:lnTo>
                <a:lnTo>
                  <a:pt x="24968" y="54762"/>
                </a:lnTo>
                <a:lnTo>
                  <a:pt x="25336" y="55943"/>
                </a:lnTo>
                <a:lnTo>
                  <a:pt x="25717" y="57632"/>
                </a:lnTo>
                <a:lnTo>
                  <a:pt x="26098" y="59055"/>
                </a:lnTo>
                <a:close/>
              </a:path>
              <a:path w="330200" h="193675">
                <a:moveTo>
                  <a:pt x="26784" y="61201"/>
                </a:moveTo>
                <a:lnTo>
                  <a:pt x="26568" y="60744"/>
                </a:lnTo>
                <a:lnTo>
                  <a:pt x="26339" y="59969"/>
                </a:lnTo>
                <a:lnTo>
                  <a:pt x="26098" y="59055"/>
                </a:lnTo>
                <a:lnTo>
                  <a:pt x="26327" y="59982"/>
                </a:lnTo>
                <a:lnTo>
                  <a:pt x="26543" y="60769"/>
                </a:lnTo>
                <a:lnTo>
                  <a:pt x="26784" y="61201"/>
                </a:lnTo>
                <a:close/>
              </a:path>
              <a:path w="330200" h="193675">
                <a:moveTo>
                  <a:pt x="27330" y="61391"/>
                </a:moveTo>
                <a:lnTo>
                  <a:pt x="27139" y="61658"/>
                </a:lnTo>
                <a:lnTo>
                  <a:pt x="26962" y="61544"/>
                </a:lnTo>
                <a:lnTo>
                  <a:pt x="26784" y="61201"/>
                </a:lnTo>
                <a:lnTo>
                  <a:pt x="26987" y="61645"/>
                </a:lnTo>
                <a:lnTo>
                  <a:pt x="27178" y="61798"/>
                </a:lnTo>
                <a:lnTo>
                  <a:pt x="27330" y="61391"/>
                </a:lnTo>
                <a:close/>
              </a:path>
              <a:path w="330200" h="193675">
                <a:moveTo>
                  <a:pt x="29108" y="68059"/>
                </a:moveTo>
                <a:lnTo>
                  <a:pt x="28143" y="66027"/>
                </a:lnTo>
                <a:lnTo>
                  <a:pt x="27940" y="64846"/>
                </a:lnTo>
                <a:lnTo>
                  <a:pt x="27914" y="65684"/>
                </a:lnTo>
                <a:lnTo>
                  <a:pt x="27647" y="66611"/>
                </a:lnTo>
                <a:lnTo>
                  <a:pt x="28130" y="67627"/>
                </a:lnTo>
                <a:lnTo>
                  <a:pt x="29108" y="68059"/>
                </a:lnTo>
                <a:close/>
              </a:path>
              <a:path w="330200" h="193675">
                <a:moveTo>
                  <a:pt x="32283" y="69621"/>
                </a:moveTo>
                <a:lnTo>
                  <a:pt x="31292" y="70434"/>
                </a:lnTo>
                <a:lnTo>
                  <a:pt x="31521" y="71132"/>
                </a:lnTo>
                <a:lnTo>
                  <a:pt x="32283" y="69621"/>
                </a:lnTo>
                <a:close/>
              </a:path>
              <a:path w="330200" h="193675">
                <a:moveTo>
                  <a:pt x="36195" y="99733"/>
                </a:moveTo>
                <a:lnTo>
                  <a:pt x="35915" y="99275"/>
                </a:lnTo>
                <a:lnTo>
                  <a:pt x="35623" y="98818"/>
                </a:lnTo>
                <a:lnTo>
                  <a:pt x="35280" y="98399"/>
                </a:lnTo>
                <a:lnTo>
                  <a:pt x="35712" y="99237"/>
                </a:lnTo>
                <a:lnTo>
                  <a:pt x="35991" y="99606"/>
                </a:lnTo>
                <a:lnTo>
                  <a:pt x="36195" y="99733"/>
                </a:lnTo>
                <a:close/>
              </a:path>
              <a:path w="330200" h="193675">
                <a:moveTo>
                  <a:pt x="40678" y="100838"/>
                </a:moveTo>
                <a:lnTo>
                  <a:pt x="40563" y="100368"/>
                </a:lnTo>
                <a:lnTo>
                  <a:pt x="40411" y="99847"/>
                </a:lnTo>
                <a:lnTo>
                  <a:pt x="40322" y="99402"/>
                </a:lnTo>
                <a:lnTo>
                  <a:pt x="40106" y="99504"/>
                </a:lnTo>
                <a:lnTo>
                  <a:pt x="40373" y="100139"/>
                </a:lnTo>
                <a:lnTo>
                  <a:pt x="40678" y="100838"/>
                </a:lnTo>
                <a:close/>
              </a:path>
              <a:path w="330200" h="193675">
                <a:moveTo>
                  <a:pt x="41452" y="102603"/>
                </a:moveTo>
                <a:lnTo>
                  <a:pt x="41046" y="101676"/>
                </a:lnTo>
                <a:lnTo>
                  <a:pt x="40678" y="100838"/>
                </a:lnTo>
                <a:lnTo>
                  <a:pt x="41021" y="102209"/>
                </a:lnTo>
                <a:lnTo>
                  <a:pt x="41211" y="102933"/>
                </a:lnTo>
                <a:lnTo>
                  <a:pt x="41452" y="102603"/>
                </a:lnTo>
                <a:close/>
              </a:path>
              <a:path w="330200" h="193675">
                <a:moveTo>
                  <a:pt x="42468" y="107556"/>
                </a:moveTo>
                <a:lnTo>
                  <a:pt x="41236" y="103022"/>
                </a:lnTo>
                <a:lnTo>
                  <a:pt x="39344" y="100076"/>
                </a:lnTo>
                <a:lnTo>
                  <a:pt x="38519" y="98729"/>
                </a:lnTo>
                <a:lnTo>
                  <a:pt x="39484" y="98615"/>
                </a:lnTo>
                <a:lnTo>
                  <a:pt x="38722" y="96393"/>
                </a:lnTo>
                <a:lnTo>
                  <a:pt x="38201" y="94830"/>
                </a:lnTo>
                <a:lnTo>
                  <a:pt x="38315" y="96393"/>
                </a:lnTo>
                <a:lnTo>
                  <a:pt x="37947" y="95834"/>
                </a:lnTo>
                <a:lnTo>
                  <a:pt x="36931" y="94284"/>
                </a:lnTo>
                <a:lnTo>
                  <a:pt x="37045" y="95834"/>
                </a:lnTo>
                <a:lnTo>
                  <a:pt x="36322" y="92773"/>
                </a:lnTo>
                <a:lnTo>
                  <a:pt x="35648" y="89674"/>
                </a:lnTo>
                <a:lnTo>
                  <a:pt x="36728" y="91160"/>
                </a:lnTo>
                <a:lnTo>
                  <a:pt x="37947" y="90957"/>
                </a:lnTo>
                <a:lnTo>
                  <a:pt x="38684" y="90982"/>
                </a:lnTo>
                <a:lnTo>
                  <a:pt x="37642" y="89916"/>
                </a:lnTo>
                <a:lnTo>
                  <a:pt x="36144" y="89827"/>
                </a:lnTo>
                <a:lnTo>
                  <a:pt x="36144" y="89674"/>
                </a:lnTo>
                <a:lnTo>
                  <a:pt x="36004" y="87109"/>
                </a:lnTo>
                <a:lnTo>
                  <a:pt x="37731" y="87083"/>
                </a:lnTo>
                <a:lnTo>
                  <a:pt x="34975" y="85991"/>
                </a:lnTo>
                <a:lnTo>
                  <a:pt x="35306" y="85267"/>
                </a:lnTo>
                <a:lnTo>
                  <a:pt x="35890" y="83959"/>
                </a:lnTo>
                <a:lnTo>
                  <a:pt x="34112" y="83210"/>
                </a:lnTo>
                <a:lnTo>
                  <a:pt x="34251" y="78333"/>
                </a:lnTo>
                <a:lnTo>
                  <a:pt x="32816" y="79781"/>
                </a:lnTo>
                <a:lnTo>
                  <a:pt x="33578" y="81445"/>
                </a:lnTo>
                <a:lnTo>
                  <a:pt x="33756" y="82677"/>
                </a:lnTo>
                <a:lnTo>
                  <a:pt x="33909" y="83959"/>
                </a:lnTo>
                <a:lnTo>
                  <a:pt x="33959" y="85267"/>
                </a:lnTo>
                <a:lnTo>
                  <a:pt x="32639" y="82677"/>
                </a:lnTo>
                <a:lnTo>
                  <a:pt x="33718" y="85763"/>
                </a:lnTo>
                <a:lnTo>
                  <a:pt x="34480" y="91846"/>
                </a:lnTo>
                <a:lnTo>
                  <a:pt x="35318" y="95910"/>
                </a:lnTo>
                <a:lnTo>
                  <a:pt x="36995" y="98323"/>
                </a:lnTo>
                <a:lnTo>
                  <a:pt x="36791" y="98615"/>
                </a:lnTo>
                <a:lnTo>
                  <a:pt x="36703" y="100076"/>
                </a:lnTo>
                <a:lnTo>
                  <a:pt x="36195" y="99733"/>
                </a:lnTo>
                <a:lnTo>
                  <a:pt x="38315" y="103301"/>
                </a:lnTo>
                <a:lnTo>
                  <a:pt x="38544" y="107556"/>
                </a:lnTo>
                <a:lnTo>
                  <a:pt x="41186" y="107556"/>
                </a:lnTo>
                <a:lnTo>
                  <a:pt x="42468" y="107556"/>
                </a:lnTo>
                <a:close/>
              </a:path>
              <a:path w="330200" h="193675">
                <a:moveTo>
                  <a:pt x="46355" y="118630"/>
                </a:moveTo>
                <a:lnTo>
                  <a:pt x="44500" y="113715"/>
                </a:lnTo>
                <a:lnTo>
                  <a:pt x="44005" y="112255"/>
                </a:lnTo>
                <a:lnTo>
                  <a:pt x="42468" y="107581"/>
                </a:lnTo>
                <a:lnTo>
                  <a:pt x="41186" y="107556"/>
                </a:lnTo>
                <a:lnTo>
                  <a:pt x="42125" y="109118"/>
                </a:lnTo>
                <a:lnTo>
                  <a:pt x="42291" y="110286"/>
                </a:lnTo>
                <a:lnTo>
                  <a:pt x="42621" y="111353"/>
                </a:lnTo>
                <a:lnTo>
                  <a:pt x="42570" y="112255"/>
                </a:lnTo>
                <a:lnTo>
                  <a:pt x="41935" y="111353"/>
                </a:lnTo>
                <a:lnTo>
                  <a:pt x="41376" y="110832"/>
                </a:lnTo>
                <a:lnTo>
                  <a:pt x="43027" y="113715"/>
                </a:lnTo>
                <a:lnTo>
                  <a:pt x="44373" y="114566"/>
                </a:lnTo>
                <a:lnTo>
                  <a:pt x="46355" y="118630"/>
                </a:lnTo>
                <a:close/>
              </a:path>
              <a:path w="330200" h="193675">
                <a:moveTo>
                  <a:pt x="46647" y="83540"/>
                </a:moveTo>
                <a:lnTo>
                  <a:pt x="44170" y="82435"/>
                </a:lnTo>
                <a:lnTo>
                  <a:pt x="43345" y="78562"/>
                </a:lnTo>
                <a:lnTo>
                  <a:pt x="42405" y="80530"/>
                </a:lnTo>
                <a:lnTo>
                  <a:pt x="44005" y="85217"/>
                </a:lnTo>
                <a:lnTo>
                  <a:pt x="44932" y="88646"/>
                </a:lnTo>
                <a:lnTo>
                  <a:pt x="45453" y="89154"/>
                </a:lnTo>
                <a:lnTo>
                  <a:pt x="44551" y="85712"/>
                </a:lnTo>
                <a:lnTo>
                  <a:pt x="45059" y="85864"/>
                </a:lnTo>
                <a:lnTo>
                  <a:pt x="45529" y="85623"/>
                </a:lnTo>
                <a:lnTo>
                  <a:pt x="46316" y="86779"/>
                </a:lnTo>
                <a:lnTo>
                  <a:pt x="46647" y="83540"/>
                </a:lnTo>
                <a:close/>
              </a:path>
              <a:path w="330200" h="193675">
                <a:moveTo>
                  <a:pt x="78549" y="111048"/>
                </a:moveTo>
                <a:lnTo>
                  <a:pt x="78181" y="110578"/>
                </a:lnTo>
                <a:lnTo>
                  <a:pt x="78079" y="109194"/>
                </a:lnTo>
                <a:lnTo>
                  <a:pt x="78054" y="109054"/>
                </a:lnTo>
                <a:lnTo>
                  <a:pt x="77622" y="108432"/>
                </a:lnTo>
                <a:lnTo>
                  <a:pt x="75996" y="105803"/>
                </a:lnTo>
                <a:lnTo>
                  <a:pt x="76225" y="108432"/>
                </a:lnTo>
                <a:lnTo>
                  <a:pt x="74879" y="107734"/>
                </a:lnTo>
                <a:lnTo>
                  <a:pt x="76123" y="109321"/>
                </a:lnTo>
                <a:lnTo>
                  <a:pt x="76060" y="108953"/>
                </a:lnTo>
                <a:lnTo>
                  <a:pt x="78549" y="111048"/>
                </a:lnTo>
                <a:close/>
              </a:path>
              <a:path w="330200" h="193675">
                <a:moveTo>
                  <a:pt x="78778" y="111239"/>
                </a:moveTo>
                <a:lnTo>
                  <a:pt x="78549" y="111048"/>
                </a:lnTo>
                <a:lnTo>
                  <a:pt x="78778" y="111340"/>
                </a:lnTo>
                <a:close/>
              </a:path>
              <a:path w="330200" h="193675">
                <a:moveTo>
                  <a:pt x="78930" y="115684"/>
                </a:moveTo>
                <a:lnTo>
                  <a:pt x="76911" y="114134"/>
                </a:lnTo>
                <a:lnTo>
                  <a:pt x="77762" y="116408"/>
                </a:lnTo>
                <a:lnTo>
                  <a:pt x="76923" y="117081"/>
                </a:lnTo>
                <a:lnTo>
                  <a:pt x="78828" y="118300"/>
                </a:lnTo>
                <a:lnTo>
                  <a:pt x="78803" y="117386"/>
                </a:lnTo>
                <a:lnTo>
                  <a:pt x="78409" y="116878"/>
                </a:lnTo>
                <a:lnTo>
                  <a:pt x="77673" y="116052"/>
                </a:lnTo>
                <a:lnTo>
                  <a:pt x="77876" y="115862"/>
                </a:lnTo>
                <a:lnTo>
                  <a:pt x="78930" y="115684"/>
                </a:lnTo>
                <a:close/>
              </a:path>
              <a:path w="330200" h="193675">
                <a:moveTo>
                  <a:pt x="80683" y="123037"/>
                </a:moveTo>
                <a:lnTo>
                  <a:pt x="80632" y="122897"/>
                </a:lnTo>
                <a:lnTo>
                  <a:pt x="78244" y="120662"/>
                </a:lnTo>
                <a:lnTo>
                  <a:pt x="77952" y="120497"/>
                </a:lnTo>
                <a:lnTo>
                  <a:pt x="80479" y="123202"/>
                </a:lnTo>
                <a:lnTo>
                  <a:pt x="80683" y="123037"/>
                </a:lnTo>
                <a:close/>
              </a:path>
              <a:path w="330200" h="193675">
                <a:moveTo>
                  <a:pt x="80924" y="121145"/>
                </a:moveTo>
                <a:lnTo>
                  <a:pt x="80340" y="120497"/>
                </a:lnTo>
                <a:lnTo>
                  <a:pt x="79032" y="119049"/>
                </a:lnTo>
                <a:lnTo>
                  <a:pt x="78828" y="119214"/>
                </a:lnTo>
                <a:lnTo>
                  <a:pt x="78943" y="120497"/>
                </a:lnTo>
                <a:lnTo>
                  <a:pt x="77978" y="118973"/>
                </a:lnTo>
                <a:lnTo>
                  <a:pt x="78232" y="120561"/>
                </a:lnTo>
                <a:lnTo>
                  <a:pt x="80924" y="121145"/>
                </a:lnTo>
                <a:close/>
              </a:path>
              <a:path w="330200" h="193675">
                <a:moveTo>
                  <a:pt x="80937" y="123469"/>
                </a:moveTo>
                <a:lnTo>
                  <a:pt x="80860" y="123202"/>
                </a:lnTo>
                <a:lnTo>
                  <a:pt x="80683" y="123037"/>
                </a:lnTo>
                <a:lnTo>
                  <a:pt x="80937" y="123469"/>
                </a:lnTo>
                <a:close/>
              </a:path>
              <a:path w="330200" h="193675">
                <a:moveTo>
                  <a:pt x="81915" y="113741"/>
                </a:moveTo>
                <a:lnTo>
                  <a:pt x="81483" y="114071"/>
                </a:lnTo>
                <a:lnTo>
                  <a:pt x="81026" y="113398"/>
                </a:lnTo>
                <a:lnTo>
                  <a:pt x="78701" y="109982"/>
                </a:lnTo>
                <a:lnTo>
                  <a:pt x="78778" y="111239"/>
                </a:lnTo>
                <a:lnTo>
                  <a:pt x="79311" y="111683"/>
                </a:lnTo>
                <a:lnTo>
                  <a:pt x="75145" y="112102"/>
                </a:lnTo>
                <a:lnTo>
                  <a:pt x="74714" y="111112"/>
                </a:lnTo>
                <a:lnTo>
                  <a:pt x="74142" y="110045"/>
                </a:lnTo>
                <a:lnTo>
                  <a:pt x="74155" y="109728"/>
                </a:lnTo>
                <a:lnTo>
                  <a:pt x="73367" y="109118"/>
                </a:lnTo>
                <a:lnTo>
                  <a:pt x="73926" y="110858"/>
                </a:lnTo>
                <a:lnTo>
                  <a:pt x="73037" y="111683"/>
                </a:lnTo>
                <a:lnTo>
                  <a:pt x="75082" y="113969"/>
                </a:lnTo>
                <a:lnTo>
                  <a:pt x="75831" y="113919"/>
                </a:lnTo>
                <a:lnTo>
                  <a:pt x="75552" y="113030"/>
                </a:lnTo>
                <a:lnTo>
                  <a:pt x="75145" y="112128"/>
                </a:lnTo>
                <a:lnTo>
                  <a:pt x="78955" y="115671"/>
                </a:lnTo>
                <a:lnTo>
                  <a:pt x="79146" y="115849"/>
                </a:lnTo>
                <a:lnTo>
                  <a:pt x="80924" y="118808"/>
                </a:lnTo>
                <a:lnTo>
                  <a:pt x="79590" y="113588"/>
                </a:lnTo>
                <a:lnTo>
                  <a:pt x="80556" y="113398"/>
                </a:lnTo>
                <a:lnTo>
                  <a:pt x="81889" y="115570"/>
                </a:lnTo>
                <a:lnTo>
                  <a:pt x="81902" y="114071"/>
                </a:lnTo>
                <a:lnTo>
                  <a:pt x="81915" y="113741"/>
                </a:lnTo>
                <a:close/>
              </a:path>
              <a:path w="330200" h="193675">
                <a:moveTo>
                  <a:pt x="82270" y="120472"/>
                </a:moveTo>
                <a:lnTo>
                  <a:pt x="81851" y="120218"/>
                </a:lnTo>
                <a:lnTo>
                  <a:pt x="81394" y="119545"/>
                </a:lnTo>
                <a:lnTo>
                  <a:pt x="80924" y="118808"/>
                </a:lnTo>
                <a:lnTo>
                  <a:pt x="81292" y="119532"/>
                </a:lnTo>
                <a:lnTo>
                  <a:pt x="81737" y="120167"/>
                </a:lnTo>
                <a:lnTo>
                  <a:pt x="82270" y="120472"/>
                </a:lnTo>
                <a:close/>
              </a:path>
              <a:path w="330200" h="193675">
                <a:moveTo>
                  <a:pt x="82397" y="124612"/>
                </a:moveTo>
                <a:lnTo>
                  <a:pt x="81915" y="122897"/>
                </a:lnTo>
                <a:lnTo>
                  <a:pt x="80772" y="123024"/>
                </a:lnTo>
                <a:lnTo>
                  <a:pt x="80962" y="123202"/>
                </a:lnTo>
                <a:lnTo>
                  <a:pt x="82397" y="124612"/>
                </a:lnTo>
                <a:close/>
              </a:path>
              <a:path w="330200" h="193675">
                <a:moveTo>
                  <a:pt x="83108" y="127139"/>
                </a:moveTo>
                <a:lnTo>
                  <a:pt x="80937" y="123469"/>
                </a:lnTo>
                <a:lnTo>
                  <a:pt x="80581" y="124612"/>
                </a:lnTo>
                <a:lnTo>
                  <a:pt x="80530" y="125018"/>
                </a:lnTo>
                <a:lnTo>
                  <a:pt x="83108" y="127139"/>
                </a:lnTo>
                <a:close/>
              </a:path>
              <a:path w="330200" h="193675">
                <a:moveTo>
                  <a:pt x="83426" y="125564"/>
                </a:moveTo>
                <a:lnTo>
                  <a:pt x="82397" y="124612"/>
                </a:lnTo>
                <a:lnTo>
                  <a:pt x="82499" y="125018"/>
                </a:lnTo>
                <a:lnTo>
                  <a:pt x="83426" y="125564"/>
                </a:lnTo>
                <a:close/>
              </a:path>
              <a:path w="330200" h="193675">
                <a:moveTo>
                  <a:pt x="92405" y="118884"/>
                </a:moveTo>
                <a:lnTo>
                  <a:pt x="89217" y="115316"/>
                </a:lnTo>
                <a:lnTo>
                  <a:pt x="91135" y="117856"/>
                </a:lnTo>
                <a:lnTo>
                  <a:pt x="90932" y="118033"/>
                </a:lnTo>
                <a:lnTo>
                  <a:pt x="91109" y="118719"/>
                </a:lnTo>
                <a:lnTo>
                  <a:pt x="91884" y="119735"/>
                </a:lnTo>
                <a:lnTo>
                  <a:pt x="91998" y="119227"/>
                </a:lnTo>
                <a:lnTo>
                  <a:pt x="92405" y="118884"/>
                </a:lnTo>
                <a:close/>
              </a:path>
              <a:path w="330200" h="193675">
                <a:moveTo>
                  <a:pt x="105295" y="135382"/>
                </a:moveTo>
                <a:lnTo>
                  <a:pt x="104076" y="130517"/>
                </a:lnTo>
                <a:lnTo>
                  <a:pt x="102400" y="130822"/>
                </a:lnTo>
                <a:lnTo>
                  <a:pt x="103708" y="133083"/>
                </a:lnTo>
                <a:lnTo>
                  <a:pt x="105156" y="135242"/>
                </a:lnTo>
                <a:lnTo>
                  <a:pt x="105295" y="135382"/>
                </a:lnTo>
                <a:close/>
              </a:path>
              <a:path w="330200" h="193675">
                <a:moveTo>
                  <a:pt x="105524" y="135636"/>
                </a:moveTo>
                <a:lnTo>
                  <a:pt x="105295" y="135382"/>
                </a:lnTo>
                <a:lnTo>
                  <a:pt x="105410" y="135864"/>
                </a:lnTo>
                <a:lnTo>
                  <a:pt x="105524" y="135636"/>
                </a:lnTo>
                <a:close/>
              </a:path>
              <a:path w="330200" h="193675">
                <a:moveTo>
                  <a:pt x="108165" y="135788"/>
                </a:moveTo>
                <a:lnTo>
                  <a:pt x="106324" y="134073"/>
                </a:lnTo>
                <a:lnTo>
                  <a:pt x="105651" y="135382"/>
                </a:lnTo>
                <a:lnTo>
                  <a:pt x="105752" y="135864"/>
                </a:lnTo>
                <a:lnTo>
                  <a:pt x="106921" y="137083"/>
                </a:lnTo>
                <a:lnTo>
                  <a:pt x="106845" y="136245"/>
                </a:lnTo>
                <a:lnTo>
                  <a:pt x="108165" y="135788"/>
                </a:lnTo>
                <a:close/>
              </a:path>
              <a:path w="330200" h="193675">
                <a:moveTo>
                  <a:pt x="108508" y="134543"/>
                </a:moveTo>
                <a:lnTo>
                  <a:pt x="106654" y="132842"/>
                </a:lnTo>
                <a:lnTo>
                  <a:pt x="107226" y="134493"/>
                </a:lnTo>
                <a:lnTo>
                  <a:pt x="108508" y="134543"/>
                </a:lnTo>
                <a:close/>
              </a:path>
              <a:path w="330200" h="193675">
                <a:moveTo>
                  <a:pt x="109766" y="135039"/>
                </a:moveTo>
                <a:lnTo>
                  <a:pt x="109423" y="133946"/>
                </a:lnTo>
                <a:lnTo>
                  <a:pt x="108978" y="132270"/>
                </a:lnTo>
                <a:lnTo>
                  <a:pt x="109093" y="133946"/>
                </a:lnTo>
                <a:lnTo>
                  <a:pt x="107467" y="132473"/>
                </a:lnTo>
                <a:lnTo>
                  <a:pt x="109766" y="135039"/>
                </a:lnTo>
                <a:close/>
              </a:path>
              <a:path w="330200" h="193675">
                <a:moveTo>
                  <a:pt x="110350" y="138684"/>
                </a:moveTo>
                <a:lnTo>
                  <a:pt x="108673" y="137528"/>
                </a:lnTo>
                <a:lnTo>
                  <a:pt x="110350" y="139192"/>
                </a:lnTo>
                <a:lnTo>
                  <a:pt x="110350" y="138684"/>
                </a:lnTo>
                <a:close/>
              </a:path>
              <a:path w="330200" h="193675">
                <a:moveTo>
                  <a:pt x="111302" y="133007"/>
                </a:moveTo>
                <a:lnTo>
                  <a:pt x="110655" y="132346"/>
                </a:lnTo>
                <a:lnTo>
                  <a:pt x="110045" y="131648"/>
                </a:lnTo>
                <a:lnTo>
                  <a:pt x="110121" y="131140"/>
                </a:lnTo>
                <a:lnTo>
                  <a:pt x="110705" y="131406"/>
                </a:lnTo>
                <a:lnTo>
                  <a:pt x="110896" y="131216"/>
                </a:lnTo>
                <a:lnTo>
                  <a:pt x="109054" y="128701"/>
                </a:lnTo>
                <a:lnTo>
                  <a:pt x="108775" y="129400"/>
                </a:lnTo>
                <a:lnTo>
                  <a:pt x="108800" y="131648"/>
                </a:lnTo>
                <a:lnTo>
                  <a:pt x="110502" y="132956"/>
                </a:lnTo>
                <a:lnTo>
                  <a:pt x="111302" y="133007"/>
                </a:lnTo>
                <a:close/>
              </a:path>
              <a:path w="330200" h="193675">
                <a:moveTo>
                  <a:pt x="112966" y="137096"/>
                </a:moveTo>
                <a:lnTo>
                  <a:pt x="112407" y="136131"/>
                </a:lnTo>
                <a:lnTo>
                  <a:pt x="111290" y="136334"/>
                </a:lnTo>
                <a:lnTo>
                  <a:pt x="112966" y="137096"/>
                </a:lnTo>
                <a:close/>
              </a:path>
              <a:path w="330200" h="193675">
                <a:moveTo>
                  <a:pt x="116700" y="135369"/>
                </a:moveTo>
                <a:lnTo>
                  <a:pt x="116560" y="135267"/>
                </a:lnTo>
                <a:lnTo>
                  <a:pt x="111925" y="131927"/>
                </a:lnTo>
                <a:lnTo>
                  <a:pt x="112483" y="132664"/>
                </a:lnTo>
                <a:lnTo>
                  <a:pt x="112776" y="134010"/>
                </a:lnTo>
                <a:lnTo>
                  <a:pt x="113004" y="135267"/>
                </a:lnTo>
                <a:lnTo>
                  <a:pt x="111188" y="134010"/>
                </a:lnTo>
                <a:lnTo>
                  <a:pt x="112407" y="136131"/>
                </a:lnTo>
                <a:lnTo>
                  <a:pt x="116700" y="135369"/>
                </a:lnTo>
                <a:close/>
              </a:path>
              <a:path w="330200" h="193675">
                <a:moveTo>
                  <a:pt x="117627" y="140246"/>
                </a:moveTo>
                <a:lnTo>
                  <a:pt x="117563" y="140119"/>
                </a:lnTo>
                <a:lnTo>
                  <a:pt x="117094" y="139496"/>
                </a:lnTo>
                <a:lnTo>
                  <a:pt x="117627" y="140246"/>
                </a:lnTo>
                <a:close/>
              </a:path>
              <a:path w="330200" h="193675">
                <a:moveTo>
                  <a:pt x="117678" y="138277"/>
                </a:moveTo>
                <a:lnTo>
                  <a:pt x="117182" y="137375"/>
                </a:lnTo>
                <a:lnTo>
                  <a:pt x="116636" y="136525"/>
                </a:lnTo>
                <a:lnTo>
                  <a:pt x="115671" y="136029"/>
                </a:lnTo>
                <a:lnTo>
                  <a:pt x="115176" y="136105"/>
                </a:lnTo>
                <a:lnTo>
                  <a:pt x="115735" y="136855"/>
                </a:lnTo>
                <a:lnTo>
                  <a:pt x="116001" y="137490"/>
                </a:lnTo>
                <a:lnTo>
                  <a:pt x="116230" y="136779"/>
                </a:lnTo>
                <a:lnTo>
                  <a:pt x="116865" y="137325"/>
                </a:lnTo>
                <a:lnTo>
                  <a:pt x="117335" y="137820"/>
                </a:lnTo>
                <a:lnTo>
                  <a:pt x="117678" y="138277"/>
                </a:lnTo>
                <a:close/>
              </a:path>
              <a:path w="330200" h="193675">
                <a:moveTo>
                  <a:pt x="118452" y="139636"/>
                </a:moveTo>
                <a:lnTo>
                  <a:pt x="118300" y="139230"/>
                </a:lnTo>
                <a:lnTo>
                  <a:pt x="118059" y="138772"/>
                </a:lnTo>
                <a:lnTo>
                  <a:pt x="117678" y="138277"/>
                </a:lnTo>
                <a:lnTo>
                  <a:pt x="117932" y="138734"/>
                </a:lnTo>
                <a:lnTo>
                  <a:pt x="118173" y="139204"/>
                </a:lnTo>
                <a:lnTo>
                  <a:pt x="118452" y="139636"/>
                </a:lnTo>
                <a:close/>
              </a:path>
              <a:path w="330200" h="193675">
                <a:moveTo>
                  <a:pt x="121183" y="132219"/>
                </a:moveTo>
                <a:lnTo>
                  <a:pt x="121056" y="131991"/>
                </a:lnTo>
                <a:lnTo>
                  <a:pt x="121145" y="132219"/>
                </a:lnTo>
                <a:close/>
              </a:path>
              <a:path w="330200" h="193675">
                <a:moveTo>
                  <a:pt x="121780" y="131648"/>
                </a:moveTo>
                <a:lnTo>
                  <a:pt x="121754" y="131445"/>
                </a:lnTo>
                <a:lnTo>
                  <a:pt x="121640" y="131165"/>
                </a:lnTo>
                <a:lnTo>
                  <a:pt x="121348" y="130784"/>
                </a:lnTo>
                <a:lnTo>
                  <a:pt x="121450" y="131102"/>
                </a:lnTo>
                <a:lnTo>
                  <a:pt x="121602" y="131381"/>
                </a:lnTo>
                <a:lnTo>
                  <a:pt x="121780" y="131648"/>
                </a:lnTo>
                <a:close/>
              </a:path>
              <a:path w="330200" h="193675">
                <a:moveTo>
                  <a:pt x="122618" y="154851"/>
                </a:moveTo>
                <a:lnTo>
                  <a:pt x="121361" y="153530"/>
                </a:lnTo>
                <a:lnTo>
                  <a:pt x="120357" y="153606"/>
                </a:lnTo>
                <a:lnTo>
                  <a:pt x="121158" y="154647"/>
                </a:lnTo>
                <a:lnTo>
                  <a:pt x="121970" y="154647"/>
                </a:lnTo>
                <a:lnTo>
                  <a:pt x="122618" y="154851"/>
                </a:lnTo>
                <a:close/>
              </a:path>
              <a:path w="330200" h="193675">
                <a:moveTo>
                  <a:pt x="122694" y="153428"/>
                </a:moveTo>
                <a:lnTo>
                  <a:pt x="119748" y="151841"/>
                </a:lnTo>
                <a:lnTo>
                  <a:pt x="121361" y="153530"/>
                </a:lnTo>
                <a:lnTo>
                  <a:pt x="122694" y="153428"/>
                </a:lnTo>
                <a:close/>
              </a:path>
              <a:path w="330200" h="193675">
                <a:moveTo>
                  <a:pt x="125768" y="134035"/>
                </a:moveTo>
                <a:lnTo>
                  <a:pt x="122974" y="133337"/>
                </a:lnTo>
                <a:lnTo>
                  <a:pt x="122783" y="133057"/>
                </a:lnTo>
                <a:lnTo>
                  <a:pt x="122199" y="132245"/>
                </a:lnTo>
                <a:lnTo>
                  <a:pt x="121780" y="131648"/>
                </a:lnTo>
                <a:lnTo>
                  <a:pt x="121856" y="132245"/>
                </a:lnTo>
                <a:lnTo>
                  <a:pt x="121183" y="132219"/>
                </a:lnTo>
                <a:lnTo>
                  <a:pt x="122770" y="134988"/>
                </a:lnTo>
                <a:lnTo>
                  <a:pt x="122504" y="133057"/>
                </a:lnTo>
                <a:lnTo>
                  <a:pt x="124028" y="134937"/>
                </a:lnTo>
                <a:lnTo>
                  <a:pt x="125171" y="135890"/>
                </a:lnTo>
                <a:lnTo>
                  <a:pt x="125768" y="134035"/>
                </a:lnTo>
                <a:close/>
              </a:path>
              <a:path w="330200" h="193675">
                <a:moveTo>
                  <a:pt x="130860" y="136512"/>
                </a:moveTo>
                <a:lnTo>
                  <a:pt x="130543" y="136220"/>
                </a:lnTo>
                <a:lnTo>
                  <a:pt x="129133" y="134924"/>
                </a:lnTo>
                <a:lnTo>
                  <a:pt x="127482" y="134594"/>
                </a:lnTo>
                <a:lnTo>
                  <a:pt x="128562" y="136042"/>
                </a:lnTo>
                <a:lnTo>
                  <a:pt x="129717" y="137414"/>
                </a:lnTo>
                <a:lnTo>
                  <a:pt x="129184" y="136220"/>
                </a:lnTo>
                <a:lnTo>
                  <a:pt x="130860" y="136512"/>
                </a:lnTo>
                <a:close/>
              </a:path>
              <a:path w="330200" h="193675">
                <a:moveTo>
                  <a:pt x="131521" y="149529"/>
                </a:moveTo>
                <a:lnTo>
                  <a:pt x="130365" y="147993"/>
                </a:lnTo>
                <a:lnTo>
                  <a:pt x="129019" y="148247"/>
                </a:lnTo>
                <a:lnTo>
                  <a:pt x="129971" y="148882"/>
                </a:lnTo>
                <a:lnTo>
                  <a:pt x="131521" y="149529"/>
                </a:lnTo>
                <a:close/>
              </a:path>
              <a:path w="330200" h="193675">
                <a:moveTo>
                  <a:pt x="132676" y="147535"/>
                </a:moveTo>
                <a:lnTo>
                  <a:pt x="129120" y="145694"/>
                </a:lnTo>
                <a:lnTo>
                  <a:pt x="129235" y="146494"/>
                </a:lnTo>
                <a:lnTo>
                  <a:pt x="130365" y="147993"/>
                </a:lnTo>
                <a:lnTo>
                  <a:pt x="130987" y="147866"/>
                </a:lnTo>
                <a:lnTo>
                  <a:pt x="131381" y="147789"/>
                </a:lnTo>
                <a:lnTo>
                  <a:pt x="132676" y="147535"/>
                </a:lnTo>
                <a:close/>
              </a:path>
              <a:path w="330200" h="193675">
                <a:moveTo>
                  <a:pt x="135356" y="157302"/>
                </a:moveTo>
                <a:lnTo>
                  <a:pt x="135293" y="157137"/>
                </a:lnTo>
                <a:lnTo>
                  <a:pt x="135216" y="156959"/>
                </a:lnTo>
                <a:lnTo>
                  <a:pt x="135356" y="157302"/>
                </a:lnTo>
                <a:close/>
              </a:path>
              <a:path w="330200" h="193675">
                <a:moveTo>
                  <a:pt x="135636" y="161645"/>
                </a:moveTo>
                <a:lnTo>
                  <a:pt x="135293" y="161404"/>
                </a:lnTo>
                <a:lnTo>
                  <a:pt x="133350" y="160032"/>
                </a:lnTo>
                <a:lnTo>
                  <a:pt x="134340" y="161340"/>
                </a:lnTo>
                <a:lnTo>
                  <a:pt x="133680" y="161163"/>
                </a:lnTo>
                <a:lnTo>
                  <a:pt x="134874" y="162750"/>
                </a:lnTo>
                <a:lnTo>
                  <a:pt x="134658" y="161404"/>
                </a:lnTo>
                <a:lnTo>
                  <a:pt x="135636" y="161645"/>
                </a:lnTo>
                <a:close/>
              </a:path>
              <a:path w="330200" h="193675">
                <a:moveTo>
                  <a:pt x="139128" y="156133"/>
                </a:moveTo>
                <a:lnTo>
                  <a:pt x="137045" y="154800"/>
                </a:lnTo>
                <a:lnTo>
                  <a:pt x="135280" y="153682"/>
                </a:lnTo>
                <a:lnTo>
                  <a:pt x="134670" y="152730"/>
                </a:lnTo>
                <a:lnTo>
                  <a:pt x="133985" y="151536"/>
                </a:lnTo>
                <a:lnTo>
                  <a:pt x="133477" y="150634"/>
                </a:lnTo>
                <a:lnTo>
                  <a:pt x="132778" y="149377"/>
                </a:lnTo>
                <a:lnTo>
                  <a:pt x="131025" y="147866"/>
                </a:lnTo>
                <a:lnTo>
                  <a:pt x="131076" y="147993"/>
                </a:lnTo>
                <a:lnTo>
                  <a:pt x="132600" y="150101"/>
                </a:lnTo>
                <a:lnTo>
                  <a:pt x="132600" y="150634"/>
                </a:lnTo>
                <a:lnTo>
                  <a:pt x="131152" y="149669"/>
                </a:lnTo>
                <a:lnTo>
                  <a:pt x="129971" y="148882"/>
                </a:lnTo>
                <a:lnTo>
                  <a:pt x="129171" y="148551"/>
                </a:lnTo>
                <a:lnTo>
                  <a:pt x="125882" y="146265"/>
                </a:lnTo>
                <a:lnTo>
                  <a:pt x="124358" y="144145"/>
                </a:lnTo>
                <a:lnTo>
                  <a:pt x="122872" y="142074"/>
                </a:lnTo>
                <a:lnTo>
                  <a:pt x="122059" y="140957"/>
                </a:lnTo>
                <a:lnTo>
                  <a:pt x="121831" y="140639"/>
                </a:lnTo>
                <a:lnTo>
                  <a:pt x="119519" y="140957"/>
                </a:lnTo>
                <a:lnTo>
                  <a:pt x="119049" y="140538"/>
                </a:lnTo>
                <a:lnTo>
                  <a:pt x="118452" y="139636"/>
                </a:lnTo>
                <a:lnTo>
                  <a:pt x="118732" y="140398"/>
                </a:lnTo>
                <a:lnTo>
                  <a:pt x="118808" y="141516"/>
                </a:lnTo>
                <a:lnTo>
                  <a:pt x="118935" y="142074"/>
                </a:lnTo>
                <a:lnTo>
                  <a:pt x="118821" y="141909"/>
                </a:lnTo>
                <a:lnTo>
                  <a:pt x="118059" y="140843"/>
                </a:lnTo>
                <a:lnTo>
                  <a:pt x="117627" y="140246"/>
                </a:lnTo>
                <a:lnTo>
                  <a:pt x="117170" y="140335"/>
                </a:lnTo>
                <a:lnTo>
                  <a:pt x="117132" y="140843"/>
                </a:lnTo>
                <a:lnTo>
                  <a:pt x="116979" y="140728"/>
                </a:lnTo>
                <a:lnTo>
                  <a:pt x="114223" y="138684"/>
                </a:lnTo>
                <a:lnTo>
                  <a:pt x="111264" y="136499"/>
                </a:lnTo>
                <a:lnTo>
                  <a:pt x="111086" y="136359"/>
                </a:lnTo>
                <a:lnTo>
                  <a:pt x="111290" y="136334"/>
                </a:lnTo>
                <a:lnTo>
                  <a:pt x="108762" y="135166"/>
                </a:lnTo>
                <a:lnTo>
                  <a:pt x="111963" y="139103"/>
                </a:lnTo>
                <a:lnTo>
                  <a:pt x="110096" y="136499"/>
                </a:lnTo>
                <a:lnTo>
                  <a:pt x="113131" y="138772"/>
                </a:lnTo>
                <a:lnTo>
                  <a:pt x="113626" y="138684"/>
                </a:lnTo>
                <a:lnTo>
                  <a:pt x="113969" y="139039"/>
                </a:lnTo>
                <a:lnTo>
                  <a:pt x="114096" y="139192"/>
                </a:lnTo>
                <a:lnTo>
                  <a:pt x="114731" y="140728"/>
                </a:lnTo>
                <a:lnTo>
                  <a:pt x="113931" y="140690"/>
                </a:lnTo>
                <a:lnTo>
                  <a:pt x="112725" y="139674"/>
                </a:lnTo>
                <a:lnTo>
                  <a:pt x="113487" y="142113"/>
                </a:lnTo>
                <a:lnTo>
                  <a:pt x="113652" y="141909"/>
                </a:lnTo>
                <a:lnTo>
                  <a:pt x="115900" y="144145"/>
                </a:lnTo>
                <a:lnTo>
                  <a:pt x="113550" y="142697"/>
                </a:lnTo>
                <a:lnTo>
                  <a:pt x="112941" y="142697"/>
                </a:lnTo>
                <a:lnTo>
                  <a:pt x="111353" y="140639"/>
                </a:lnTo>
                <a:lnTo>
                  <a:pt x="111252" y="139319"/>
                </a:lnTo>
                <a:lnTo>
                  <a:pt x="110312" y="137655"/>
                </a:lnTo>
                <a:lnTo>
                  <a:pt x="110045" y="137020"/>
                </a:lnTo>
                <a:lnTo>
                  <a:pt x="110350" y="138684"/>
                </a:lnTo>
                <a:lnTo>
                  <a:pt x="110490" y="138772"/>
                </a:lnTo>
                <a:lnTo>
                  <a:pt x="110464" y="139319"/>
                </a:lnTo>
                <a:lnTo>
                  <a:pt x="110350" y="139192"/>
                </a:lnTo>
                <a:lnTo>
                  <a:pt x="109296" y="141516"/>
                </a:lnTo>
                <a:lnTo>
                  <a:pt x="111696" y="142214"/>
                </a:lnTo>
                <a:lnTo>
                  <a:pt x="114350" y="143497"/>
                </a:lnTo>
                <a:lnTo>
                  <a:pt x="115150" y="147408"/>
                </a:lnTo>
                <a:lnTo>
                  <a:pt x="118541" y="148323"/>
                </a:lnTo>
                <a:lnTo>
                  <a:pt x="117030" y="149123"/>
                </a:lnTo>
                <a:lnTo>
                  <a:pt x="122974" y="153403"/>
                </a:lnTo>
                <a:lnTo>
                  <a:pt x="122694" y="153428"/>
                </a:lnTo>
                <a:lnTo>
                  <a:pt x="124574" y="154444"/>
                </a:lnTo>
                <a:lnTo>
                  <a:pt x="124421" y="153073"/>
                </a:lnTo>
                <a:lnTo>
                  <a:pt x="126187" y="153885"/>
                </a:lnTo>
                <a:lnTo>
                  <a:pt x="128562" y="157518"/>
                </a:lnTo>
                <a:lnTo>
                  <a:pt x="129197" y="156133"/>
                </a:lnTo>
                <a:lnTo>
                  <a:pt x="129298" y="158102"/>
                </a:lnTo>
                <a:lnTo>
                  <a:pt x="133350" y="160032"/>
                </a:lnTo>
                <a:lnTo>
                  <a:pt x="131800" y="158927"/>
                </a:lnTo>
                <a:lnTo>
                  <a:pt x="130454" y="156133"/>
                </a:lnTo>
                <a:lnTo>
                  <a:pt x="126669" y="153784"/>
                </a:lnTo>
                <a:lnTo>
                  <a:pt x="126682" y="153073"/>
                </a:lnTo>
                <a:lnTo>
                  <a:pt x="126682" y="152730"/>
                </a:lnTo>
                <a:lnTo>
                  <a:pt x="123545" y="149669"/>
                </a:lnTo>
                <a:lnTo>
                  <a:pt x="127368" y="150863"/>
                </a:lnTo>
                <a:lnTo>
                  <a:pt x="128447" y="151980"/>
                </a:lnTo>
                <a:lnTo>
                  <a:pt x="127482" y="152196"/>
                </a:lnTo>
                <a:lnTo>
                  <a:pt x="130162" y="154863"/>
                </a:lnTo>
                <a:lnTo>
                  <a:pt x="129578" y="151536"/>
                </a:lnTo>
                <a:lnTo>
                  <a:pt x="132080" y="153885"/>
                </a:lnTo>
                <a:lnTo>
                  <a:pt x="132448" y="154444"/>
                </a:lnTo>
                <a:lnTo>
                  <a:pt x="134035" y="156425"/>
                </a:lnTo>
                <a:lnTo>
                  <a:pt x="134175" y="155689"/>
                </a:lnTo>
                <a:lnTo>
                  <a:pt x="134785" y="156032"/>
                </a:lnTo>
                <a:lnTo>
                  <a:pt x="135216" y="156959"/>
                </a:lnTo>
                <a:lnTo>
                  <a:pt x="137426" y="157505"/>
                </a:lnTo>
                <a:lnTo>
                  <a:pt x="136017" y="156425"/>
                </a:lnTo>
                <a:lnTo>
                  <a:pt x="136067" y="156133"/>
                </a:lnTo>
                <a:lnTo>
                  <a:pt x="136283" y="155689"/>
                </a:lnTo>
                <a:lnTo>
                  <a:pt x="136728" y="154800"/>
                </a:lnTo>
                <a:lnTo>
                  <a:pt x="138036" y="156629"/>
                </a:lnTo>
                <a:lnTo>
                  <a:pt x="139128" y="156133"/>
                </a:lnTo>
                <a:close/>
              </a:path>
              <a:path w="330200" h="193675">
                <a:moveTo>
                  <a:pt x="145211" y="141693"/>
                </a:moveTo>
                <a:lnTo>
                  <a:pt x="144589" y="141566"/>
                </a:lnTo>
                <a:lnTo>
                  <a:pt x="144818" y="141744"/>
                </a:lnTo>
                <a:lnTo>
                  <a:pt x="145211" y="141693"/>
                </a:lnTo>
                <a:close/>
              </a:path>
              <a:path w="330200" h="193675">
                <a:moveTo>
                  <a:pt x="148247" y="148844"/>
                </a:moveTo>
                <a:lnTo>
                  <a:pt x="147320" y="147637"/>
                </a:lnTo>
                <a:lnTo>
                  <a:pt x="146545" y="147218"/>
                </a:lnTo>
                <a:lnTo>
                  <a:pt x="145465" y="147231"/>
                </a:lnTo>
                <a:lnTo>
                  <a:pt x="145465" y="148247"/>
                </a:lnTo>
                <a:lnTo>
                  <a:pt x="147015" y="148082"/>
                </a:lnTo>
                <a:lnTo>
                  <a:pt x="148247" y="148844"/>
                </a:lnTo>
                <a:close/>
              </a:path>
              <a:path w="330200" h="193675">
                <a:moveTo>
                  <a:pt x="149606" y="145034"/>
                </a:moveTo>
                <a:lnTo>
                  <a:pt x="148666" y="143840"/>
                </a:lnTo>
                <a:lnTo>
                  <a:pt x="147447" y="142265"/>
                </a:lnTo>
                <a:lnTo>
                  <a:pt x="146443" y="140970"/>
                </a:lnTo>
                <a:lnTo>
                  <a:pt x="145503" y="142265"/>
                </a:lnTo>
                <a:lnTo>
                  <a:pt x="144818" y="141744"/>
                </a:lnTo>
                <a:lnTo>
                  <a:pt x="144437" y="141782"/>
                </a:lnTo>
                <a:lnTo>
                  <a:pt x="146862" y="144792"/>
                </a:lnTo>
                <a:lnTo>
                  <a:pt x="148259" y="143840"/>
                </a:lnTo>
                <a:lnTo>
                  <a:pt x="149606" y="145034"/>
                </a:lnTo>
                <a:close/>
              </a:path>
              <a:path w="330200" h="193675">
                <a:moveTo>
                  <a:pt x="150837" y="146126"/>
                </a:moveTo>
                <a:lnTo>
                  <a:pt x="149606" y="145034"/>
                </a:lnTo>
                <a:lnTo>
                  <a:pt x="149910" y="145427"/>
                </a:lnTo>
                <a:lnTo>
                  <a:pt x="150837" y="146126"/>
                </a:lnTo>
                <a:close/>
              </a:path>
              <a:path w="330200" h="193675">
                <a:moveTo>
                  <a:pt x="153720" y="148488"/>
                </a:moveTo>
                <a:lnTo>
                  <a:pt x="152793" y="147281"/>
                </a:lnTo>
                <a:lnTo>
                  <a:pt x="152666" y="148018"/>
                </a:lnTo>
                <a:lnTo>
                  <a:pt x="152044" y="146888"/>
                </a:lnTo>
                <a:lnTo>
                  <a:pt x="152349" y="147955"/>
                </a:lnTo>
                <a:lnTo>
                  <a:pt x="152666" y="148513"/>
                </a:lnTo>
                <a:lnTo>
                  <a:pt x="152971" y="148082"/>
                </a:lnTo>
                <a:lnTo>
                  <a:pt x="153720" y="148488"/>
                </a:lnTo>
                <a:close/>
              </a:path>
              <a:path w="330200" h="193675">
                <a:moveTo>
                  <a:pt x="188874" y="156819"/>
                </a:moveTo>
                <a:lnTo>
                  <a:pt x="186804" y="154863"/>
                </a:lnTo>
                <a:lnTo>
                  <a:pt x="186524" y="156044"/>
                </a:lnTo>
                <a:lnTo>
                  <a:pt x="188874" y="156819"/>
                </a:lnTo>
                <a:close/>
              </a:path>
              <a:path w="330200" h="193675">
                <a:moveTo>
                  <a:pt x="190030" y="156362"/>
                </a:moveTo>
                <a:lnTo>
                  <a:pt x="188899" y="156832"/>
                </a:lnTo>
                <a:lnTo>
                  <a:pt x="189687" y="157086"/>
                </a:lnTo>
                <a:lnTo>
                  <a:pt x="190030" y="156362"/>
                </a:lnTo>
                <a:close/>
              </a:path>
              <a:path w="330200" h="193675">
                <a:moveTo>
                  <a:pt x="198640" y="148247"/>
                </a:moveTo>
                <a:lnTo>
                  <a:pt x="198208" y="147523"/>
                </a:lnTo>
                <a:lnTo>
                  <a:pt x="197345" y="146088"/>
                </a:lnTo>
                <a:lnTo>
                  <a:pt x="197065" y="146088"/>
                </a:lnTo>
                <a:lnTo>
                  <a:pt x="197827" y="147523"/>
                </a:lnTo>
                <a:lnTo>
                  <a:pt x="196430" y="146812"/>
                </a:lnTo>
                <a:lnTo>
                  <a:pt x="197891" y="148018"/>
                </a:lnTo>
                <a:lnTo>
                  <a:pt x="198640" y="148247"/>
                </a:lnTo>
                <a:close/>
              </a:path>
              <a:path w="330200" h="193675">
                <a:moveTo>
                  <a:pt x="210388" y="146710"/>
                </a:moveTo>
                <a:lnTo>
                  <a:pt x="209854" y="146507"/>
                </a:lnTo>
                <a:lnTo>
                  <a:pt x="209753" y="146659"/>
                </a:lnTo>
                <a:lnTo>
                  <a:pt x="209765" y="146900"/>
                </a:lnTo>
                <a:lnTo>
                  <a:pt x="209956" y="146799"/>
                </a:lnTo>
                <a:lnTo>
                  <a:pt x="210146" y="146723"/>
                </a:lnTo>
                <a:lnTo>
                  <a:pt x="210388" y="146710"/>
                </a:lnTo>
                <a:close/>
              </a:path>
              <a:path w="330200" h="193675">
                <a:moveTo>
                  <a:pt x="210413" y="148323"/>
                </a:moveTo>
                <a:lnTo>
                  <a:pt x="209804" y="147408"/>
                </a:lnTo>
                <a:lnTo>
                  <a:pt x="209765" y="146900"/>
                </a:lnTo>
                <a:lnTo>
                  <a:pt x="209537" y="147040"/>
                </a:lnTo>
                <a:lnTo>
                  <a:pt x="209346" y="147218"/>
                </a:lnTo>
                <a:lnTo>
                  <a:pt x="209219" y="147497"/>
                </a:lnTo>
                <a:lnTo>
                  <a:pt x="208749" y="147281"/>
                </a:lnTo>
                <a:lnTo>
                  <a:pt x="210413" y="148323"/>
                </a:lnTo>
                <a:close/>
              </a:path>
              <a:path w="330200" h="193675">
                <a:moveTo>
                  <a:pt x="212064" y="150520"/>
                </a:moveTo>
                <a:lnTo>
                  <a:pt x="211886" y="150228"/>
                </a:lnTo>
                <a:lnTo>
                  <a:pt x="211429" y="150202"/>
                </a:lnTo>
                <a:lnTo>
                  <a:pt x="212064" y="150520"/>
                </a:lnTo>
                <a:close/>
              </a:path>
              <a:path w="330200" h="193675">
                <a:moveTo>
                  <a:pt x="213614" y="150329"/>
                </a:moveTo>
                <a:lnTo>
                  <a:pt x="212102" y="149186"/>
                </a:lnTo>
                <a:lnTo>
                  <a:pt x="213525" y="149821"/>
                </a:lnTo>
                <a:lnTo>
                  <a:pt x="213004" y="149186"/>
                </a:lnTo>
                <a:lnTo>
                  <a:pt x="211683" y="147535"/>
                </a:lnTo>
                <a:lnTo>
                  <a:pt x="210426" y="147789"/>
                </a:lnTo>
                <a:lnTo>
                  <a:pt x="211886" y="150228"/>
                </a:lnTo>
                <a:lnTo>
                  <a:pt x="213614" y="150329"/>
                </a:lnTo>
                <a:close/>
              </a:path>
              <a:path w="330200" h="193675">
                <a:moveTo>
                  <a:pt x="220103" y="152869"/>
                </a:moveTo>
                <a:lnTo>
                  <a:pt x="218249" y="152488"/>
                </a:lnTo>
                <a:lnTo>
                  <a:pt x="217017" y="152234"/>
                </a:lnTo>
                <a:lnTo>
                  <a:pt x="217347" y="151726"/>
                </a:lnTo>
                <a:lnTo>
                  <a:pt x="217678" y="151218"/>
                </a:lnTo>
                <a:lnTo>
                  <a:pt x="217195" y="151726"/>
                </a:lnTo>
                <a:lnTo>
                  <a:pt x="217068" y="151599"/>
                </a:lnTo>
                <a:lnTo>
                  <a:pt x="216814" y="151345"/>
                </a:lnTo>
                <a:lnTo>
                  <a:pt x="215861" y="151599"/>
                </a:lnTo>
                <a:lnTo>
                  <a:pt x="213499" y="151218"/>
                </a:lnTo>
                <a:lnTo>
                  <a:pt x="212725" y="150837"/>
                </a:lnTo>
                <a:lnTo>
                  <a:pt x="212064" y="150520"/>
                </a:lnTo>
                <a:lnTo>
                  <a:pt x="212255" y="150837"/>
                </a:lnTo>
                <a:lnTo>
                  <a:pt x="211213" y="150202"/>
                </a:lnTo>
                <a:lnTo>
                  <a:pt x="209346" y="149059"/>
                </a:lnTo>
                <a:lnTo>
                  <a:pt x="207314" y="148424"/>
                </a:lnTo>
                <a:lnTo>
                  <a:pt x="206095" y="148043"/>
                </a:lnTo>
                <a:lnTo>
                  <a:pt x="205232" y="146773"/>
                </a:lnTo>
                <a:lnTo>
                  <a:pt x="204724" y="146011"/>
                </a:lnTo>
                <a:lnTo>
                  <a:pt x="204216" y="145249"/>
                </a:lnTo>
                <a:lnTo>
                  <a:pt x="201968" y="144106"/>
                </a:lnTo>
                <a:lnTo>
                  <a:pt x="202501" y="146011"/>
                </a:lnTo>
                <a:lnTo>
                  <a:pt x="201002" y="144614"/>
                </a:lnTo>
                <a:lnTo>
                  <a:pt x="198958" y="142709"/>
                </a:lnTo>
                <a:lnTo>
                  <a:pt x="199466" y="144614"/>
                </a:lnTo>
                <a:lnTo>
                  <a:pt x="198805" y="143852"/>
                </a:lnTo>
                <a:lnTo>
                  <a:pt x="197815" y="142709"/>
                </a:lnTo>
                <a:lnTo>
                  <a:pt x="198081" y="143852"/>
                </a:lnTo>
                <a:lnTo>
                  <a:pt x="196088" y="142709"/>
                </a:lnTo>
                <a:lnTo>
                  <a:pt x="197802" y="143852"/>
                </a:lnTo>
                <a:lnTo>
                  <a:pt x="198488" y="146011"/>
                </a:lnTo>
                <a:lnTo>
                  <a:pt x="200977" y="147408"/>
                </a:lnTo>
                <a:lnTo>
                  <a:pt x="201561" y="147408"/>
                </a:lnTo>
                <a:lnTo>
                  <a:pt x="201599" y="146773"/>
                </a:lnTo>
                <a:lnTo>
                  <a:pt x="202806" y="147154"/>
                </a:lnTo>
                <a:lnTo>
                  <a:pt x="202920" y="148043"/>
                </a:lnTo>
                <a:lnTo>
                  <a:pt x="203390" y="148424"/>
                </a:lnTo>
                <a:lnTo>
                  <a:pt x="202082" y="148170"/>
                </a:lnTo>
                <a:lnTo>
                  <a:pt x="202869" y="148932"/>
                </a:lnTo>
                <a:lnTo>
                  <a:pt x="205346" y="149821"/>
                </a:lnTo>
                <a:lnTo>
                  <a:pt x="205600" y="151218"/>
                </a:lnTo>
                <a:lnTo>
                  <a:pt x="206006" y="150964"/>
                </a:lnTo>
                <a:lnTo>
                  <a:pt x="206324" y="150202"/>
                </a:lnTo>
                <a:lnTo>
                  <a:pt x="208699" y="151218"/>
                </a:lnTo>
                <a:lnTo>
                  <a:pt x="208965" y="151980"/>
                </a:lnTo>
                <a:lnTo>
                  <a:pt x="209346" y="152488"/>
                </a:lnTo>
                <a:lnTo>
                  <a:pt x="207810" y="151980"/>
                </a:lnTo>
                <a:lnTo>
                  <a:pt x="208559" y="152996"/>
                </a:lnTo>
                <a:lnTo>
                  <a:pt x="207416" y="152234"/>
                </a:lnTo>
                <a:lnTo>
                  <a:pt x="207784" y="153250"/>
                </a:lnTo>
                <a:lnTo>
                  <a:pt x="208178" y="153250"/>
                </a:lnTo>
                <a:lnTo>
                  <a:pt x="218846" y="153250"/>
                </a:lnTo>
                <a:lnTo>
                  <a:pt x="219684" y="152996"/>
                </a:lnTo>
                <a:lnTo>
                  <a:pt x="220103" y="152869"/>
                </a:lnTo>
                <a:close/>
              </a:path>
              <a:path w="330200" h="193675">
                <a:moveTo>
                  <a:pt x="223291" y="143827"/>
                </a:moveTo>
                <a:lnTo>
                  <a:pt x="222834" y="143649"/>
                </a:lnTo>
                <a:lnTo>
                  <a:pt x="221424" y="143090"/>
                </a:lnTo>
                <a:lnTo>
                  <a:pt x="221424" y="143802"/>
                </a:lnTo>
                <a:lnTo>
                  <a:pt x="222834" y="144360"/>
                </a:lnTo>
                <a:lnTo>
                  <a:pt x="223291" y="143827"/>
                </a:lnTo>
                <a:close/>
              </a:path>
              <a:path w="330200" h="193675">
                <a:moveTo>
                  <a:pt x="225272" y="164922"/>
                </a:moveTo>
                <a:lnTo>
                  <a:pt x="224751" y="164617"/>
                </a:lnTo>
                <a:lnTo>
                  <a:pt x="225044" y="165061"/>
                </a:lnTo>
                <a:lnTo>
                  <a:pt x="225272" y="164922"/>
                </a:lnTo>
                <a:close/>
              </a:path>
              <a:path w="330200" h="193675">
                <a:moveTo>
                  <a:pt x="227050" y="143129"/>
                </a:moveTo>
                <a:lnTo>
                  <a:pt x="226441" y="142646"/>
                </a:lnTo>
                <a:lnTo>
                  <a:pt x="225501" y="141490"/>
                </a:lnTo>
                <a:lnTo>
                  <a:pt x="224332" y="141808"/>
                </a:lnTo>
                <a:lnTo>
                  <a:pt x="227050" y="143129"/>
                </a:lnTo>
                <a:close/>
              </a:path>
              <a:path w="330200" h="193675">
                <a:moveTo>
                  <a:pt x="227482" y="143344"/>
                </a:moveTo>
                <a:lnTo>
                  <a:pt x="227050" y="143129"/>
                </a:lnTo>
                <a:lnTo>
                  <a:pt x="227215" y="143268"/>
                </a:lnTo>
                <a:lnTo>
                  <a:pt x="227368" y="143370"/>
                </a:lnTo>
                <a:close/>
              </a:path>
              <a:path w="330200" h="193675">
                <a:moveTo>
                  <a:pt x="227634" y="165061"/>
                </a:moveTo>
                <a:lnTo>
                  <a:pt x="226479" y="164172"/>
                </a:lnTo>
                <a:lnTo>
                  <a:pt x="225272" y="164922"/>
                </a:lnTo>
                <a:lnTo>
                  <a:pt x="227279" y="166077"/>
                </a:lnTo>
                <a:lnTo>
                  <a:pt x="227634" y="165061"/>
                </a:lnTo>
                <a:close/>
              </a:path>
              <a:path w="330200" h="193675">
                <a:moveTo>
                  <a:pt x="239420" y="141884"/>
                </a:moveTo>
                <a:lnTo>
                  <a:pt x="238582" y="141592"/>
                </a:lnTo>
                <a:lnTo>
                  <a:pt x="239242" y="141973"/>
                </a:lnTo>
                <a:lnTo>
                  <a:pt x="239420" y="141884"/>
                </a:lnTo>
                <a:close/>
              </a:path>
              <a:path w="330200" h="193675">
                <a:moveTo>
                  <a:pt x="240906" y="142405"/>
                </a:moveTo>
                <a:lnTo>
                  <a:pt x="240131" y="141579"/>
                </a:lnTo>
                <a:lnTo>
                  <a:pt x="239420" y="141884"/>
                </a:lnTo>
                <a:lnTo>
                  <a:pt x="240906" y="142405"/>
                </a:lnTo>
                <a:close/>
              </a:path>
              <a:path w="330200" h="193675">
                <a:moveTo>
                  <a:pt x="241782" y="141300"/>
                </a:moveTo>
                <a:lnTo>
                  <a:pt x="240868" y="140627"/>
                </a:lnTo>
                <a:lnTo>
                  <a:pt x="241033" y="139280"/>
                </a:lnTo>
                <a:lnTo>
                  <a:pt x="240271" y="140360"/>
                </a:lnTo>
                <a:lnTo>
                  <a:pt x="240550" y="141109"/>
                </a:lnTo>
                <a:lnTo>
                  <a:pt x="241160" y="141173"/>
                </a:lnTo>
                <a:lnTo>
                  <a:pt x="241782" y="141300"/>
                </a:lnTo>
                <a:close/>
              </a:path>
              <a:path w="330200" h="193675">
                <a:moveTo>
                  <a:pt x="242227" y="151498"/>
                </a:moveTo>
                <a:lnTo>
                  <a:pt x="242138" y="150583"/>
                </a:lnTo>
                <a:lnTo>
                  <a:pt x="242049" y="149694"/>
                </a:lnTo>
                <a:lnTo>
                  <a:pt x="241414" y="150037"/>
                </a:lnTo>
                <a:lnTo>
                  <a:pt x="240982" y="150583"/>
                </a:lnTo>
                <a:lnTo>
                  <a:pt x="239903" y="149796"/>
                </a:lnTo>
                <a:lnTo>
                  <a:pt x="238556" y="150723"/>
                </a:lnTo>
                <a:lnTo>
                  <a:pt x="242227" y="151498"/>
                </a:lnTo>
                <a:close/>
              </a:path>
              <a:path w="330200" h="193675">
                <a:moveTo>
                  <a:pt x="242544" y="151561"/>
                </a:moveTo>
                <a:lnTo>
                  <a:pt x="242227" y="151498"/>
                </a:lnTo>
                <a:lnTo>
                  <a:pt x="242316" y="152323"/>
                </a:lnTo>
                <a:lnTo>
                  <a:pt x="242544" y="151561"/>
                </a:lnTo>
                <a:close/>
              </a:path>
              <a:path w="330200" h="193675">
                <a:moveTo>
                  <a:pt x="242709" y="141630"/>
                </a:moveTo>
                <a:lnTo>
                  <a:pt x="242417" y="141439"/>
                </a:lnTo>
                <a:lnTo>
                  <a:pt x="242100" y="141351"/>
                </a:lnTo>
                <a:lnTo>
                  <a:pt x="241782" y="141300"/>
                </a:lnTo>
                <a:lnTo>
                  <a:pt x="242011" y="141465"/>
                </a:lnTo>
                <a:lnTo>
                  <a:pt x="242303" y="141592"/>
                </a:lnTo>
                <a:lnTo>
                  <a:pt x="242709" y="141630"/>
                </a:lnTo>
                <a:close/>
              </a:path>
              <a:path w="330200" h="193675">
                <a:moveTo>
                  <a:pt x="244309" y="162140"/>
                </a:moveTo>
                <a:lnTo>
                  <a:pt x="244284" y="162013"/>
                </a:lnTo>
                <a:lnTo>
                  <a:pt x="243878" y="161632"/>
                </a:lnTo>
                <a:lnTo>
                  <a:pt x="244309" y="162140"/>
                </a:lnTo>
                <a:close/>
              </a:path>
              <a:path w="330200" h="193675">
                <a:moveTo>
                  <a:pt x="244386" y="166179"/>
                </a:moveTo>
                <a:lnTo>
                  <a:pt x="243852" y="165823"/>
                </a:lnTo>
                <a:lnTo>
                  <a:pt x="243293" y="165963"/>
                </a:lnTo>
                <a:lnTo>
                  <a:pt x="243776" y="166077"/>
                </a:lnTo>
                <a:lnTo>
                  <a:pt x="244386" y="166179"/>
                </a:lnTo>
                <a:close/>
              </a:path>
              <a:path w="330200" h="193675">
                <a:moveTo>
                  <a:pt x="245008" y="166585"/>
                </a:moveTo>
                <a:lnTo>
                  <a:pt x="244576" y="166204"/>
                </a:lnTo>
                <a:lnTo>
                  <a:pt x="244386" y="166179"/>
                </a:lnTo>
                <a:lnTo>
                  <a:pt x="245008" y="166585"/>
                </a:lnTo>
                <a:close/>
              </a:path>
              <a:path w="330200" h="193675">
                <a:moveTo>
                  <a:pt x="247040" y="153428"/>
                </a:moveTo>
                <a:lnTo>
                  <a:pt x="244170" y="152273"/>
                </a:lnTo>
                <a:lnTo>
                  <a:pt x="246481" y="153530"/>
                </a:lnTo>
                <a:lnTo>
                  <a:pt x="247040" y="153428"/>
                </a:lnTo>
                <a:close/>
              </a:path>
              <a:path w="330200" h="193675">
                <a:moveTo>
                  <a:pt x="253161" y="146392"/>
                </a:moveTo>
                <a:lnTo>
                  <a:pt x="251752" y="144932"/>
                </a:lnTo>
                <a:lnTo>
                  <a:pt x="249059" y="142506"/>
                </a:lnTo>
                <a:lnTo>
                  <a:pt x="245681" y="141122"/>
                </a:lnTo>
                <a:lnTo>
                  <a:pt x="245643" y="142087"/>
                </a:lnTo>
                <a:lnTo>
                  <a:pt x="244322" y="141338"/>
                </a:lnTo>
                <a:lnTo>
                  <a:pt x="245097" y="142176"/>
                </a:lnTo>
                <a:lnTo>
                  <a:pt x="244094" y="142113"/>
                </a:lnTo>
                <a:lnTo>
                  <a:pt x="245465" y="144297"/>
                </a:lnTo>
                <a:lnTo>
                  <a:pt x="247738" y="145376"/>
                </a:lnTo>
                <a:lnTo>
                  <a:pt x="250837" y="146380"/>
                </a:lnTo>
                <a:lnTo>
                  <a:pt x="250647" y="145211"/>
                </a:lnTo>
                <a:lnTo>
                  <a:pt x="251320" y="145567"/>
                </a:lnTo>
                <a:lnTo>
                  <a:pt x="252209" y="146100"/>
                </a:lnTo>
                <a:lnTo>
                  <a:pt x="253161" y="146392"/>
                </a:lnTo>
                <a:close/>
              </a:path>
              <a:path w="330200" h="193675">
                <a:moveTo>
                  <a:pt x="253796" y="166458"/>
                </a:moveTo>
                <a:lnTo>
                  <a:pt x="253492" y="166014"/>
                </a:lnTo>
                <a:lnTo>
                  <a:pt x="253669" y="166420"/>
                </a:lnTo>
                <a:lnTo>
                  <a:pt x="253796" y="166458"/>
                </a:lnTo>
                <a:close/>
              </a:path>
              <a:path w="330200" h="193675">
                <a:moveTo>
                  <a:pt x="253987" y="137502"/>
                </a:moveTo>
                <a:lnTo>
                  <a:pt x="252882" y="136969"/>
                </a:lnTo>
                <a:lnTo>
                  <a:pt x="252476" y="136893"/>
                </a:lnTo>
                <a:lnTo>
                  <a:pt x="252425" y="137071"/>
                </a:lnTo>
                <a:lnTo>
                  <a:pt x="252806" y="137147"/>
                </a:lnTo>
                <a:lnTo>
                  <a:pt x="253390" y="137350"/>
                </a:lnTo>
                <a:lnTo>
                  <a:pt x="253987" y="137502"/>
                </a:lnTo>
                <a:close/>
              </a:path>
              <a:path w="330200" h="193675">
                <a:moveTo>
                  <a:pt x="254723" y="166077"/>
                </a:moveTo>
                <a:lnTo>
                  <a:pt x="253390" y="164807"/>
                </a:lnTo>
                <a:lnTo>
                  <a:pt x="252984" y="165442"/>
                </a:lnTo>
                <a:lnTo>
                  <a:pt x="253199" y="165569"/>
                </a:lnTo>
                <a:lnTo>
                  <a:pt x="253365" y="165823"/>
                </a:lnTo>
                <a:lnTo>
                  <a:pt x="253492" y="166014"/>
                </a:lnTo>
                <a:lnTo>
                  <a:pt x="253415" y="165823"/>
                </a:lnTo>
                <a:lnTo>
                  <a:pt x="254723" y="166077"/>
                </a:lnTo>
                <a:close/>
              </a:path>
              <a:path w="330200" h="193675">
                <a:moveTo>
                  <a:pt x="258381" y="169087"/>
                </a:moveTo>
                <a:lnTo>
                  <a:pt x="257035" y="168998"/>
                </a:lnTo>
                <a:lnTo>
                  <a:pt x="258356" y="169125"/>
                </a:lnTo>
                <a:close/>
              </a:path>
              <a:path w="330200" h="193675">
                <a:moveTo>
                  <a:pt x="259156" y="138061"/>
                </a:moveTo>
                <a:lnTo>
                  <a:pt x="257187" y="137058"/>
                </a:lnTo>
                <a:lnTo>
                  <a:pt x="258368" y="138239"/>
                </a:lnTo>
                <a:lnTo>
                  <a:pt x="259156" y="138061"/>
                </a:lnTo>
                <a:close/>
              </a:path>
              <a:path w="330200" h="193675">
                <a:moveTo>
                  <a:pt x="259689" y="166865"/>
                </a:moveTo>
                <a:lnTo>
                  <a:pt x="259461" y="166712"/>
                </a:lnTo>
                <a:lnTo>
                  <a:pt x="259600" y="167246"/>
                </a:lnTo>
                <a:lnTo>
                  <a:pt x="259689" y="166865"/>
                </a:lnTo>
                <a:close/>
              </a:path>
              <a:path w="330200" h="193675">
                <a:moveTo>
                  <a:pt x="261454" y="168579"/>
                </a:moveTo>
                <a:lnTo>
                  <a:pt x="261277" y="168236"/>
                </a:lnTo>
                <a:lnTo>
                  <a:pt x="261226" y="168490"/>
                </a:lnTo>
                <a:lnTo>
                  <a:pt x="261454" y="168579"/>
                </a:lnTo>
                <a:close/>
              </a:path>
              <a:path w="330200" h="193675">
                <a:moveTo>
                  <a:pt x="262318" y="168617"/>
                </a:moveTo>
                <a:lnTo>
                  <a:pt x="262191" y="167855"/>
                </a:lnTo>
                <a:lnTo>
                  <a:pt x="259740" y="166585"/>
                </a:lnTo>
                <a:lnTo>
                  <a:pt x="259842" y="166966"/>
                </a:lnTo>
                <a:lnTo>
                  <a:pt x="262318" y="168617"/>
                </a:lnTo>
                <a:close/>
              </a:path>
              <a:path w="330200" h="193675">
                <a:moveTo>
                  <a:pt x="267309" y="140423"/>
                </a:moveTo>
                <a:lnTo>
                  <a:pt x="263804" y="139395"/>
                </a:lnTo>
                <a:lnTo>
                  <a:pt x="263702" y="139103"/>
                </a:lnTo>
                <a:lnTo>
                  <a:pt x="263512" y="138493"/>
                </a:lnTo>
                <a:lnTo>
                  <a:pt x="263131" y="138696"/>
                </a:lnTo>
                <a:lnTo>
                  <a:pt x="263131" y="139103"/>
                </a:lnTo>
                <a:lnTo>
                  <a:pt x="262547" y="140423"/>
                </a:lnTo>
                <a:lnTo>
                  <a:pt x="261747" y="140652"/>
                </a:lnTo>
                <a:lnTo>
                  <a:pt x="261327" y="139700"/>
                </a:lnTo>
                <a:lnTo>
                  <a:pt x="261772" y="139560"/>
                </a:lnTo>
                <a:lnTo>
                  <a:pt x="263131" y="139103"/>
                </a:lnTo>
                <a:lnTo>
                  <a:pt x="263131" y="138696"/>
                </a:lnTo>
                <a:lnTo>
                  <a:pt x="261518" y="139509"/>
                </a:lnTo>
                <a:lnTo>
                  <a:pt x="259943" y="138861"/>
                </a:lnTo>
                <a:lnTo>
                  <a:pt x="260400" y="140004"/>
                </a:lnTo>
                <a:lnTo>
                  <a:pt x="261162" y="139750"/>
                </a:lnTo>
                <a:lnTo>
                  <a:pt x="260731" y="140639"/>
                </a:lnTo>
                <a:lnTo>
                  <a:pt x="263944" y="140830"/>
                </a:lnTo>
                <a:lnTo>
                  <a:pt x="263283" y="143637"/>
                </a:lnTo>
                <a:lnTo>
                  <a:pt x="266115" y="143408"/>
                </a:lnTo>
                <a:lnTo>
                  <a:pt x="264680" y="142074"/>
                </a:lnTo>
                <a:lnTo>
                  <a:pt x="266954" y="140652"/>
                </a:lnTo>
                <a:lnTo>
                  <a:pt x="267309" y="140423"/>
                </a:lnTo>
                <a:close/>
              </a:path>
              <a:path w="330200" h="193675">
                <a:moveTo>
                  <a:pt x="270103" y="147053"/>
                </a:moveTo>
                <a:lnTo>
                  <a:pt x="269951" y="146608"/>
                </a:lnTo>
                <a:lnTo>
                  <a:pt x="269049" y="146100"/>
                </a:lnTo>
                <a:lnTo>
                  <a:pt x="269163" y="145580"/>
                </a:lnTo>
                <a:lnTo>
                  <a:pt x="265912" y="145415"/>
                </a:lnTo>
                <a:lnTo>
                  <a:pt x="266534" y="145986"/>
                </a:lnTo>
                <a:lnTo>
                  <a:pt x="268973" y="147586"/>
                </a:lnTo>
                <a:lnTo>
                  <a:pt x="270103" y="147053"/>
                </a:lnTo>
                <a:close/>
              </a:path>
              <a:path w="330200" h="193675">
                <a:moveTo>
                  <a:pt x="273024" y="173583"/>
                </a:moveTo>
                <a:lnTo>
                  <a:pt x="272910" y="173355"/>
                </a:lnTo>
                <a:lnTo>
                  <a:pt x="272935" y="173494"/>
                </a:lnTo>
                <a:close/>
              </a:path>
              <a:path w="330200" h="193675">
                <a:moveTo>
                  <a:pt x="273113" y="173697"/>
                </a:moveTo>
                <a:close/>
              </a:path>
              <a:path w="330200" h="193675">
                <a:moveTo>
                  <a:pt x="273164" y="174091"/>
                </a:moveTo>
                <a:lnTo>
                  <a:pt x="273062" y="173710"/>
                </a:lnTo>
                <a:lnTo>
                  <a:pt x="273062" y="174421"/>
                </a:lnTo>
                <a:lnTo>
                  <a:pt x="273164" y="174091"/>
                </a:lnTo>
                <a:close/>
              </a:path>
              <a:path w="330200" h="193675">
                <a:moveTo>
                  <a:pt x="283946" y="169468"/>
                </a:moveTo>
                <a:lnTo>
                  <a:pt x="283286" y="169354"/>
                </a:lnTo>
                <a:lnTo>
                  <a:pt x="283324" y="169633"/>
                </a:lnTo>
                <a:lnTo>
                  <a:pt x="283540" y="169595"/>
                </a:lnTo>
                <a:lnTo>
                  <a:pt x="283756" y="169570"/>
                </a:lnTo>
                <a:lnTo>
                  <a:pt x="283946" y="169468"/>
                </a:lnTo>
                <a:close/>
              </a:path>
              <a:path w="330200" h="193675">
                <a:moveTo>
                  <a:pt x="287096" y="186055"/>
                </a:moveTo>
                <a:lnTo>
                  <a:pt x="286816" y="185826"/>
                </a:lnTo>
                <a:lnTo>
                  <a:pt x="286689" y="185724"/>
                </a:lnTo>
                <a:lnTo>
                  <a:pt x="286702" y="185851"/>
                </a:lnTo>
                <a:lnTo>
                  <a:pt x="286854" y="185953"/>
                </a:lnTo>
                <a:lnTo>
                  <a:pt x="287096" y="186055"/>
                </a:lnTo>
                <a:close/>
              </a:path>
              <a:path w="330200" h="193675">
                <a:moveTo>
                  <a:pt x="289953" y="186639"/>
                </a:moveTo>
                <a:lnTo>
                  <a:pt x="288010" y="186410"/>
                </a:lnTo>
                <a:lnTo>
                  <a:pt x="287096" y="186055"/>
                </a:lnTo>
                <a:lnTo>
                  <a:pt x="287540" y="186410"/>
                </a:lnTo>
                <a:lnTo>
                  <a:pt x="287997" y="186766"/>
                </a:lnTo>
                <a:lnTo>
                  <a:pt x="288505" y="187045"/>
                </a:lnTo>
                <a:lnTo>
                  <a:pt x="289953" y="186639"/>
                </a:lnTo>
                <a:close/>
              </a:path>
              <a:path w="330200" h="193675">
                <a:moveTo>
                  <a:pt x="292315" y="187312"/>
                </a:moveTo>
                <a:lnTo>
                  <a:pt x="291960" y="187261"/>
                </a:lnTo>
                <a:lnTo>
                  <a:pt x="291604" y="187286"/>
                </a:lnTo>
                <a:lnTo>
                  <a:pt x="291236" y="187515"/>
                </a:lnTo>
                <a:lnTo>
                  <a:pt x="292315" y="187312"/>
                </a:lnTo>
                <a:close/>
              </a:path>
              <a:path w="330200" h="193675">
                <a:moveTo>
                  <a:pt x="292315" y="178777"/>
                </a:moveTo>
                <a:lnTo>
                  <a:pt x="291846" y="178142"/>
                </a:lnTo>
                <a:lnTo>
                  <a:pt x="291833" y="178269"/>
                </a:lnTo>
                <a:lnTo>
                  <a:pt x="292315" y="178777"/>
                </a:lnTo>
                <a:close/>
              </a:path>
              <a:path w="330200" h="193675">
                <a:moveTo>
                  <a:pt x="305308" y="175729"/>
                </a:moveTo>
                <a:lnTo>
                  <a:pt x="302653" y="175602"/>
                </a:lnTo>
                <a:lnTo>
                  <a:pt x="302831" y="176491"/>
                </a:lnTo>
                <a:lnTo>
                  <a:pt x="302399" y="176364"/>
                </a:lnTo>
                <a:lnTo>
                  <a:pt x="301548" y="176110"/>
                </a:lnTo>
                <a:lnTo>
                  <a:pt x="299847" y="175602"/>
                </a:lnTo>
                <a:lnTo>
                  <a:pt x="298157" y="175094"/>
                </a:lnTo>
                <a:lnTo>
                  <a:pt x="296329" y="174586"/>
                </a:lnTo>
                <a:lnTo>
                  <a:pt x="296570" y="174840"/>
                </a:lnTo>
                <a:lnTo>
                  <a:pt x="296481" y="175602"/>
                </a:lnTo>
                <a:lnTo>
                  <a:pt x="293839" y="175221"/>
                </a:lnTo>
                <a:lnTo>
                  <a:pt x="292811" y="174840"/>
                </a:lnTo>
                <a:lnTo>
                  <a:pt x="292519" y="174332"/>
                </a:lnTo>
                <a:lnTo>
                  <a:pt x="292150" y="173697"/>
                </a:lnTo>
                <a:lnTo>
                  <a:pt x="295059" y="174078"/>
                </a:lnTo>
                <a:lnTo>
                  <a:pt x="293966" y="173697"/>
                </a:lnTo>
                <a:lnTo>
                  <a:pt x="293243" y="173443"/>
                </a:lnTo>
                <a:lnTo>
                  <a:pt x="290271" y="171792"/>
                </a:lnTo>
                <a:lnTo>
                  <a:pt x="289648" y="172427"/>
                </a:lnTo>
                <a:lnTo>
                  <a:pt x="288975" y="173443"/>
                </a:lnTo>
                <a:lnTo>
                  <a:pt x="288201" y="173189"/>
                </a:lnTo>
                <a:lnTo>
                  <a:pt x="286626" y="172808"/>
                </a:lnTo>
                <a:lnTo>
                  <a:pt x="288544" y="172554"/>
                </a:lnTo>
                <a:lnTo>
                  <a:pt x="287820" y="172046"/>
                </a:lnTo>
                <a:lnTo>
                  <a:pt x="288429" y="171538"/>
                </a:lnTo>
                <a:lnTo>
                  <a:pt x="286778" y="171792"/>
                </a:lnTo>
                <a:lnTo>
                  <a:pt x="284137" y="171538"/>
                </a:lnTo>
                <a:lnTo>
                  <a:pt x="282689" y="170522"/>
                </a:lnTo>
                <a:lnTo>
                  <a:pt x="284670" y="170776"/>
                </a:lnTo>
                <a:lnTo>
                  <a:pt x="284302" y="170522"/>
                </a:lnTo>
                <a:lnTo>
                  <a:pt x="283933" y="170268"/>
                </a:lnTo>
                <a:lnTo>
                  <a:pt x="283552" y="170014"/>
                </a:lnTo>
                <a:lnTo>
                  <a:pt x="283324" y="169633"/>
                </a:lnTo>
                <a:lnTo>
                  <a:pt x="280631" y="170268"/>
                </a:lnTo>
                <a:lnTo>
                  <a:pt x="279933" y="169887"/>
                </a:lnTo>
                <a:lnTo>
                  <a:pt x="276440" y="167982"/>
                </a:lnTo>
                <a:lnTo>
                  <a:pt x="274713" y="167855"/>
                </a:lnTo>
                <a:lnTo>
                  <a:pt x="272999" y="167728"/>
                </a:lnTo>
                <a:lnTo>
                  <a:pt x="273240" y="167855"/>
                </a:lnTo>
                <a:lnTo>
                  <a:pt x="267639" y="167601"/>
                </a:lnTo>
                <a:lnTo>
                  <a:pt x="268909" y="167982"/>
                </a:lnTo>
                <a:lnTo>
                  <a:pt x="267436" y="169887"/>
                </a:lnTo>
                <a:lnTo>
                  <a:pt x="265226" y="168998"/>
                </a:lnTo>
                <a:lnTo>
                  <a:pt x="263969" y="168490"/>
                </a:lnTo>
                <a:lnTo>
                  <a:pt x="262178" y="168846"/>
                </a:lnTo>
                <a:lnTo>
                  <a:pt x="261454" y="168579"/>
                </a:lnTo>
                <a:lnTo>
                  <a:pt x="261658" y="168948"/>
                </a:lnTo>
                <a:lnTo>
                  <a:pt x="261391" y="168998"/>
                </a:lnTo>
                <a:lnTo>
                  <a:pt x="261658" y="168960"/>
                </a:lnTo>
                <a:lnTo>
                  <a:pt x="261391" y="168998"/>
                </a:lnTo>
                <a:lnTo>
                  <a:pt x="260311" y="168998"/>
                </a:lnTo>
                <a:lnTo>
                  <a:pt x="259905" y="168363"/>
                </a:lnTo>
                <a:lnTo>
                  <a:pt x="259803" y="167982"/>
                </a:lnTo>
                <a:lnTo>
                  <a:pt x="259600" y="167246"/>
                </a:lnTo>
                <a:lnTo>
                  <a:pt x="259448" y="167982"/>
                </a:lnTo>
                <a:lnTo>
                  <a:pt x="258826" y="167728"/>
                </a:lnTo>
                <a:lnTo>
                  <a:pt x="256959" y="166966"/>
                </a:lnTo>
                <a:lnTo>
                  <a:pt x="254279" y="167855"/>
                </a:lnTo>
                <a:lnTo>
                  <a:pt x="253669" y="166420"/>
                </a:lnTo>
                <a:lnTo>
                  <a:pt x="252755" y="166077"/>
                </a:lnTo>
                <a:lnTo>
                  <a:pt x="252056" y="165823"/>
                </a:lnTo>
                <a:lnTo>
                  <a:pt x="251218" y="165061"/>
                </a:lnTo>
                <a:lnTo>
                  <a:pt x="250939" y="164807"/>
                </a:lnTo>
                <a:lnTo>
                  <a:pt x="250520" y="164426"/>
                </a:lnTo>
                <a:lnTo>
                  <a:pt x="249313" y="164807"/>
                </a:lnTo>
                <a:lnTo>
                  <a:pt x="248869" y="164045"/>
                </a:lnTo>
                <a:lnTo>
                  <a:pt x="248577" y="163537"/>
                </a:lnTo>
                <a:lnTo>
                  <a:pt x="246773" y="164045"/>
                </a:lnTo>
                <a:lnTo>
                  <a:pt x="246545" y="162902"/>
                </a:lnTo>
                <a:lnTo>
                  <a:pt x="246329" y="161759"/>
                </a:lnTo>
                <a:lnTo>
                  <a:pt x="244398" y="162128"/>
                </a:lnTo>
                <a:lnTo>
                  <a:pt x="244970" y="162648"/>
                </a:lnTo>
                <a:lnTo>
                  <a:pt x="244106" y="162902"/>
                </a:lnTo>
                <a:lnTo>
                  <a:pt x="241223" y="162521"/>
                </a:lnTo>
                <a:lnTo>
                  <a:pt x="239306" y="162267"/>
                </a:lnTo>
                <a:lnTo>
                  <a:pt x="239585" y="161378"/>
                </a:lnTo>
                <a:lnTo>
                  <a:pt x="239864" y="160489"/>
                </a:lnTo>
                <a:lnTo>
                  <a:pt x="239903" y="160362"/>
                </a:lnTo>
                <a:lnTo>
                  <a:pt x="238556" y="159981"/>
                </a:lnTo>
                <a:lnTo>
                  <a:pt x="235851" y="159219"/>
                </a:lnTo>
                <a:lnTo>
                  <a:pt x="232206" y="158076"/>
                </a:lnTo>
                <a:lnTo>
                  <a:pt x="229374" y="157187"/>
                </a:lnTo>
                <a:lnTo>
                  <a:pt x="226441" y="156552"/>
                </a:lnTo>
                <a:lnTo>
                  <a:pt x="225259" y="156298"/>
                </a:lnTo>
                <a:lnTo>
                  <a:pt x="219913" y="153758"/>
                </a:lnTo>
                <a:lnTo>
                  <a:pt x="208965" y="153758"/>
                </a:lnTo>
                <a:lnTo>
                  <a:pt x="211328" y="155282"/>
                </a:lnTo>
                <a:lnTo>
                  <a:pt x="208902" y="155536"/>
                </a:lnTo>
                <a:lnTo>
                  <a:pt x="209270" y="156806"/>
                </a:lnTo>
                <a:lnTo>
                  <a:pt x="209765" y="157060"/>
                </a:lnTo>
                <a:lnTo>
                  <a:pt x="209956" y="156552"/>
                </a:lnTo>
                <a:lnTo>
                  <a:pt x="210540" y="157187"/>
                </a:lnTo>
                <a:lnTo>
                  <a:pt x="211404" y="157949"/>
                </a:lnTo>
                <a:lnTo>
                  <a:pt x="212178" y="158838"/>
                </a:lnTo>
                <a:lnTo>
                  <a:pt x="211988" y="158584"/>
                </a:lnTo>
                <a:lnTo>
                  <a:pt x="213017" y="158076"/>
                </a:lnTo>
                <a:lnTo>
                  <a:pt x="215341" y="160997"/>
                </a:lnTo>
                <a:lnTo>
                  <a:pt x="217855" y="162013"/>
                </a:lnTo>
                <a:lnTo>
                  <a:pt x="216916" y="159981"/>
                </a:lnTo>
                <a:lnTo>
                  <a:pt x="221119" y="162521"/>
                </a:lnTo>
                <a:lnTo>
                  <a:pt x="221399" y="162394"/>
                </a:lnTo>
                <a:lnTo>
                  <a:pt x="220078" y="163791"/>
                </a:lnTo>
                <a:lnTo>
                  <a:pt x="215671" y="161759"/>
                </a:lnTo>
                <a:lnTo>
                  <a:pt x="214515" y="163283"/>
                </a:lnTo>
                <a:lnTo>
                  <a:pt x="217538" y="164426"/>
                </a:lnTo>
                <a:lnTo>
                  <a:pt x="221068" y="168363"/>
                </a:lnTo>
                <a:lnTo>
                  <a:pt x="223316" y="166712"/>
                </a:lnTo>
                <a:lnTo>
                  <a:pt x="228828" y="171919"/>
                </a:lnTo>
                <a:lnTo>
                  <a:pt x="231622" y="169379"/>
                </a:lnTo>
                <a:lnTo>
                  <a:pt x="231051" y="168998"/>
                </a:lnTo>
                <a:lnTo>
                  <a:pt x="230682" y="168744"/>
                </a:lnTo>
                <a:lnTo>
                  <a:pt x="234289" y="167982"/>
                </a:lnTo>
                <a:lnTo>
                  <a:pt x="231178" y="166204"/>
                </a:lnTo>
                <a:lnTo>
                  <a:pt x="229501" y="166204"/>
                </a:lnTo>
                <a:lnTo>
                  <a:pt x="229997" y="168998"/>
                </a:lnTo>
                <a:lnTo>
                  <a:pt x="228587" y="167601"/>
                </a:lnTo>
                <a:lnTo>
                  <a:pt x="227939" y="166966"/>
                </a:lnTo>
                <a:lnTo>
                  <a:pt x="227431" y="166458"/>
                </a:lnTo>
                <a:lnTo>
                  <a:pt x="227596" y="166878"/>
                </a:lnTo>
                <a:lnTo>
                  <a:pt x="227901" y="167601"/>
                </a:lnTo>
                <a:lnTo>
                  <a:pt x="225971" y="166712"/>
                </a:lnTo>
                <a:lnTo>
                  <a:pt x="225425" y="166458"/>
                </a:lnTo>
                <a:lnTo>
                  <a:pt x="227622" y="166928"/>
                </a:lnTo>
                <a:lnTo>
                  <a:pt x="226491" y="166458"/>
                </a:lnTo>
                <a:lnTo>
                  <a:pt x="224802" y="165823"/>
                </a:lnTo>
                <a:lnTo>
                  <a:pt x="224421" y="164426"/>
                </a:lnTo>
                <a:lnTo>
                  <a:pt x="224751" y="164617"/>
                </a:lnTo>
                <a:lnTo>
                  <a:pt x="224624" y="164426"/>
                </a:lnTo>
                <a:lnTo>
                  <a:pt x="224193" y="163791"/>
                </a:lnTo>
                <a:lnTo>
                  <a:pt x="224116" y="163664"/>
                </a:lnTo>
                <a:lnTo>
                  <a:pt x="224980" y="163537"/>
                </a:lnTo>
                <a:lnTo>
                  <a:pt x="224688" y="162902"/>
                </a:lnTo>
                <a:lnTo>
                  <a:pt x="224332" y="162140"/>
                </a:lnTo>
                <a:lnTo>
                  <a:pt x="222123" y="162902"/>
                </a:lnTo>
                <a:lnTo>
                  <a:pt x="221996" y="162394"/>
                </a:lnTo>
                <a:lnTo>
                  <a:pt x="221767" y="161505"/>
                </a:lnTo>
                <a:lnTo>
                  <a:pt x="224015" y="161505"/>
                </a:lnTo>
                <a:lnTo>
                  <a:pt x="227660" y="163156"/>
                </a:lnTo>
                <a:lnTo>
                  <a:pt x="230365" y="164426"/>
                </a:lnTo>
                <a:lnTo>
                  <a:pt x="230530" y="163918"/>
                </a:lnTo>
                <a:lnTo>
                  <a:pt x="230009" y="163664"/>
                </a:lnTo>
                <a:lnTo>
                  <a:pt x="229806" y="163537"/>
                </a:lnTo>
                <a:lnTo>
                  <a:pt x="230847" y="162902"/>
                </a:lnTo>
                <a:lnTo>
                  <a:pt x="230301" y="162013"/>
                </a:lnTo>
                <a:lnTo>
                  <a:pt x="232079" y="162267"/>
                </a:lnTo>
                <a:lnTo>
                  <a:pt x="232219" y="162293"/>
                </a:lnTo>
                <a:lnTo>
                  <a:pt x="232968" y="162394"/>
                </a:lnTo>
                <a:lnTo>
                  <a:pt x="232219" y="162293"/>
                </a:lnTo>
                <a:lnTo>
                  <a:pt x="236321" y="164045"/>
                </a:lnTo>
                <a:lnTo>
                  <a:pt x="237680" y="163664"/>
                </a:lnTo>
                <a:lnTo>
                  <a:pt x="238137" y="163537"/>
                </a:lnTo>
                <a:lnTo>
                  <a:pt x="235610" y="163664"/>
                </a:lnTo>
                <a:lnTo>
                  <a:pt x="235496" y="163283"/>
                </a:lnTo>
                <a:lnTo>
                  <a:pt x="235432" y="162648"/>
                </a:lnTo>
                <a:lnTo>
                  <a:pt x="235534" y="162509"/>
                </a:lnTo>
                <a:lnTo>
                  <a:pt x="233972" y="162394"/>
                </a:lnTo>
                <a:lnTo>
                  <a:pt x="232816" y="162318"/>
                </a:lnTo>
                <a:lnTo>
                  <a:pt x="232257" y="162013"/>
                </a:lnTo>
                <a:lnTo>
                  <a:pt x="232308" y="161505"/>
                </a:lnTo>
                <a:lnTo>
                  <a:pt x="232168" y="160489"/>
                </a:lnTo>
                <a:lnTo>
                  <a:pt x="233451" y="160870"/>
                </a:lnTo>
                <a:lnTo>
                  <a:pt x="235927" y="161950"/>
                </a:lnTo>
                <a:lnTo>
                  <a:pt x="236308" y="161378"/>
                </a:lnTo>
                <a:lnTo>
                  <a:pt x="237490" y="162623"/>
                </a:lnTo>
                <a:lnTo>
                  <a:pt x="235927" y="161950"/>
                </a:lnTo>
                <a:lnTo>
                  <a:pt x="235534" y="162509"/>
                </a:lnTo>
                <a:lnTo>
                  <a:pt x="237528" y="162648"/>
                </a:lnTo>
                <a:lnTo>
                  <a:pt x="239471" y="164680"/>
                </a:lnTo>
                <a:lnTo>
                  <a:pt x="239395" y="163791"/>
                </a:lnTo>
                <a:lnTo>
                  <a:pt x="239280" y="163156"/>
                </a:lnTo>
                <a:lnTo>
                  <a:pt x="239115" y="163029"/>
                </a:lnTo>
                <a:lnTo>
                  <a:pt x="239204" y="162788"/>
                </a:lnTo>
                <a:lnTo>
                  <a:pt x="239280" y="163156"/>
                </a:lnTo>
                <a:lnTo>
                  <a:pt x="242506" y="165696"/>
                </a:lnTo>
                <a:lnTo>
                  <a:pt x="239623" y="165061"/>
                </a:lnTo>
                <a:lnTo>
                  <a:pt x="240258" y="166712"/>
                </a:lnTo>
                <a:lnTo>
                  <a:pt x="243293" y="165963"/>
                </a:lnTo>
                <a:lnTo>
                  <a:pt x="243573" y="165696"/>
                </a:lnTo>
                <a:lnTo>
                  <a:pt x="244335" y="165061"/>
                </a:lnTo>
                <a:lnTo>
                  <a:pt x="247548" y="166458"/>
                </a:lnTo>
                <a:lnTo>
                  <a:pt x="248069" y="167601"/>
                </a:lnTo>
                <a:lnTo>
                  <a:pt x="247764" y="166585"/>
                </a:lnTo>
                <a:lnTo>
                  <a:pt x="248907" y="166458"/>
                </a:lnTo>
                <a:lnTo>
                  <a:pt x="249567" y="166077"/>
                </a:lnTo>
                <a:lnTo>
                  <a:pt x="252260" y="167220"/>
                </a:lnTo>
                <a:lnTo>
                  <a:pt x="252450" y="167601"/>
                </a:lnTo>
                <a:lnTo>
                  <a:pt x="256019" y="168744"/>
                </a:lnTo>
                <a:lnTo>
                  <a:pt x="255905" y="167982"/>
                </a:lnTo>
                <a:lnTo>
                  <a:pt x="257225" y="168236"/>
                </a:lnTo>
                <a:lnTo>
                  <a:pt x="257289" y="167982"/>
                </a:lnTo>
                <a:lnTo>
                  <a:pt x="257314" y="167855"/>
                </a:lnTo>
                <a:lnTo>
                  <a:pt x="257352" y="167728"/>
                </a:lnTo>
                <a:lnTo>
                  <a:pt x="258876" y="168109"/>
                </a:lnTo>
                <a:lnTo>
                  <a:pt x="258381" y="169087"/>
                </a:lnTo>
                <a:lnTo>
                  <a:pt x="261353" y="169252"/>
                </a:lnTo>
                <a:lnTo>
                  <a:pt x="258254" y="170903"/>
                </a:lnTo>
                <a:lnTo>
                  <a:pt x="261416" y="171538"/>
                </a:lnTo>
                <a:lnTo>
                  <a:pt x="260324" y="171538"/>
                </a:lnTo>
                <a:lnTo>
                  <a:pt x="261073" y="173062"/>
                </a:lnTo>
                <a:lnTo>
                  <a:pt x="258991" y="172554"/>
                </a:lnTo>
                <a:lnTo>
                  <a:pt x="258356" y="172935"/>
                </a:lnTo>
                <a:lnTo>
                  <a:pt x="260146" y="173443"/>
                </a:lnTo>
                <a:lnTo>
                  <a:pt x="260045" y="174078"/>
                </a:lnTo>
                <a:lnTo>
                  <a:pt x="257949" y="173443"/>
                </a:lnTo>
                <a:lnTo>
                  <a:pt x="258622" y="174586"/>
                </a:lnTo>
                <a:lnTo>
                  <a:pt x="262140" y="174586"/>
                </a:lnTo>
                <a:lnTo>
                  <a:pt x="267068" y="174586"/>
                </a:lnTo>
                <a:lnTo>
                  <a:pt x="267068" y="174459"/>
                </a:lnTo>
                <a:lnTo>
                  <a:pt x="263436" y="173570"/>
                </a:lnTo>
                <a:lnTo>
                  <a:pt x="264375" y="174332"/>
                </a:lnTo>
                <a:lnTo>
                  <a:pt x="263512" y="174459"/>
                </a:lnTo>
                <a:lnTo>
                  <a:pt x="262661" y="174078"/>
                </a:lnTo>
                <a:lnTo>
                  <a:pt x="261251" y="173443"/>
                </a:lnTo>
                <a:lnTo>
                  <a:pt x="262331" y="173062"/>
                </a:lnTo>
                <a:lnTo>
                  <a:pt x="263042" y="172808"/>
                </a:lnTo>
                <a:lnTo>
                  <a:pt x="262382" y="172046"/>
                </a:lnTo>
                <a:lnTo>
                  <a:pt x="264845" y="172046"/>
                </a:lnTo>
                <a:lnTo>
                  <a:pt x="268274" y="172681"/>
                </a:lnTo>
                <a:lnTo>
                  <a:pt x="270268" y="173570"/>
                </a:lnTo>
                <a:lnTo>
                  <a:pt x="272427" y="173824"/>
                </a:lnTo>
                <a:lnTo>
                  <a:pt x="270586" y="172046"/>
                </a:lnTo>
                <a:lnTo>
                  <a:pt x="270332" y="171792"/>
                </a:lnTo>
                <a:lnTo>
                  <a:pt x="272999" y="172173"/>
                </a:lnTo>
                <a:lnTo>
                  <a:pt x="273202" y="172300"/>
                </a:lnTo>
                <a:lnTo>
                  <a:pt x="273862" y="173570"/>
                </a:lnTo>
                <a:lnTo>
                  <a:pt x="273113" y="173570"/>
                </a:lnTo>
                <a:lnTo>
                  <a:pt x="274891" y="175348"/>
                </a:lnTo>
                <a:lnTo>
                  <a:pt x="282130" y="174332"/>
                </a:lnTo>
                <a:lnTo>
                  <a:pt x="278434" y="176745"/>
                </a:lnTo>
                <a:lnTo>
                  <a:pt x="282359" y="176110"/>
                </a:lnTo>
                <a:lnTo>
                  <a:pt x="281787" y="178015"/>
                </a:lnTo>
                <a:lnTo>
                  <a:pt x="286118" y="178269"/>
                </a:lnTo>
                <a:lnTo>
                  <a:pt x="286537" y="179158"/>
                </a:lnTo>
                <a:lnTo>
                  <a:pt x="288531" y="178650"/>
                </a:lnTo>
                <a:lnTo>
                  <a:pt x="288201" y="178904"/>
                </a:lnTo>
                <a:lnTo>
                  <a:pt x="288417" y="179412"/>
                </a:lnTo>
                <a:lnTo>
                  <a:pt x="289153" y="179920"/>
                </a:lnTo>
                <a:lnTo>
                  <a:pt x="291122" y="179666"/>
                </a:lnTo>
                <a:lnTo>
                  <a:pt x="291604" y="178650"/>
                </a:lnTo>
                <a:lnTo>
                  <a:pt x="291719" y="178142"/>
                </a:lnTo>
                <a:lnTo>
                  <a:pt x="291592" y="178015"/>
                </a:lnTo>
                <a:lnTo>
                  <a:pt x="291134" y="177380"/>
                </a:lnTo>
                <a:lnTo>
                  <a:pt x="290957" y="176618"/>
                </a:lnTo>
                <a:lnTo>
                  <a:pt x="292925" y="178015"/>
                </a:lnTo>
                <a:lnTo>
                  <a:pt x="296125" y="178777"/>
                </a:lnTo>
                <a:lnTo>
                  <a:pt x="297776" y="178523"/>
                </a:lnTo>
                <a:lnTo>
                  <a:pt x="293331" y="177126"/>
                </a:lnTo>
                <a:lnTo>
                  <a:pt x="293598" y="176999"/>
                </a:lnTo>
                <a:lnTo>
                  <a:pt x="293395" y="176618"/>
                </a:lnTo>
                <a:lnTo>
                  <a:pt x="293420" y="176364"/>
                </a:lnTo>
                <a:lnTo>
                  <a:pt x="297154" y="176872"/>
                </a:lnTo>
                <a:lnTo>
                  <a:pt x="298754" y="176872"/>
                </a:lnTo>
                <a:lnTo>
                  <a:pt x="301523" y="178777"/>
                </a:lnTo>
                <a:lnTo>
                  <a:pt x="300329" y="179920"/>
                </a:lnTo>
                <a:lnTo>
                  <a:pt x="301371" y="180301"/>
                </a:lnTo>
                <a:lnTo>
                  <a:pt x="303326" y="179666"/>
                </a:lnTo>
                <a:lnTo>
                  <a:pt x="303504" y="180682"/>
                </a:lnTo>
                <a:lnTo>
                  <a:pt x="301307" y="180809"/>
                </a:lnTo>
                <a:lnTo>
                  <a:pt x="303390" y="181698"/>
                </a:lnTo>
                <a:lnTo>
                  <a:pt x="303949" y="180809"/>
                </a:lnTo>
                <a:lnTo>
                  <a:pt x="303885" y="180428"/>
                </a:lnTo>
                <a:lnTo>
                  <a:pt x="303466" y="179666"/>
                </a:lnTo>
                <a:lnTo>
                  <a:pt x="303110" y="179031"/>
                </a:lnTo>
                <a:lnTo>
                  <a:pt x="301332" y="178015"/>
                </a:lnTo>
                <a:lnTo>
                  <a:pt x="303479" y="178142"/>
                </a:lnTo>
                <a:lnTo>
                  <a:pt x="303644" y="178015"/>
                </a:lnTo>
                <a:lnTo>
                  <a:pt x="304634" y="177253"/>
                </a:lnTo>
                <a:lnTo>
                  <a:pt x="302768" y="176999"/>
                </a:lnTo>
                <a:lnTo>
                  <a:pt x="303784" y="176491"/>
                </a:lnTo>
                <a:lnTo>
                  <a:pt x="305308" y="175729"/>
                </a:lnTo>
                <a:close/>
              </a:path>
              <a:path w="330200" h="193675">
                <a:moveTo>
                  <a:pt x="305320" y="131267"/>
                </a:moveTo>
                <a:lnTo>
                  <a:pt x="305104" y="130632"/>
                </a:lnTo>
                <a:lnTo>
                  <a:pt x="304546" y="131368"/>
                </a:lnTo>
                <a:lnTo>
                  <a:pt x="302247" y="130771"/>
                </a:lnTo>
                <a:lnTo>
                  <a:pt x="303745" y="130175"/>
                </a:lnTo>
                <a:lnTo>
                  <a:pt x="300736" y="129616"/>
                </a:lnTo>
                <a:lnTo>
                  <a:pt x="300558" y="132676"/>
                </a:lnTo>
                <a:lnTo>
                  <a:pt x="304990" y="131368"/>
                </a:lnTo>
                <a:lnTo>
                  <a:pt x="305320" y="131267"/>
                </a:lnTo>
                <a:close/>
              </a:path>
              <a:path w="330200" h="193675">
                <a:moveTo>
                  <a:pt x="306235" y="187375"/>
                </a:moveTo>
                <a:lnTo>
                  <a:pt x="306095" y="187464"/>
                </a:lnTo>
                <a:lnTo>
                  <a:pt x="305968" y="187553"/>
                </a:lnTo>
                <a:lnTo>
                  <a:pt x="306171" y="187490"/>
                </a:lnTo>
                <a:close/>
              </a:path>
              <a:path w="330200" h="193675">
                <a:moveTo>
                  <a:pt x="306666" y="131445"/>
                </a:moveTo>
                <a:lnTo>
                  <a:pt x="305765" y="131140"/>
                </a:lnTo>
                <a:lnTo>
                  <a:pt x="305320" y="131267"/>
                </a:lnTo>
                <a:lnTo>
                  <a:pt x="305638" y="132194"/>
                </a:lnTo>
                <a:lnTo>
                  <a:pt x="306666" y="131445"/>
                </a:lnTo>
                <a:close/>
              </a:path>
              <a:path w="330200" h="193675">
                <a:moveTo>
                  <a:pt x="307657" y="186461"/>
                </a:moveTo>
                <a:lnTo>
                  <a:pt x="306108" y="186194"/>
                </a:lnTo>
                <a:lnTo>
                  <a:pt x="306463" y="186905"/>
                </a:lnTo>
                <a:lnTo>
                  <a:pt x="306235" y="187375"/>
                </a:lnTo>
                <a:lnTo>
                  <a:pt x="306781" y="187020"/>
                </a:lnTo>
                <a:lnTo>
                  <a:pt x="307644" y="186715"/>
                </a:lnTo>
                <a:lnTo>
                  <a:pt x="307657" y="186461"/>
                </a:lnTo>
                <a:close/>
              </a:path>
              <a:path w="330200" h="193675">
                <a:moveTo>
                  <a:pt x="308102" y="190030"/>
                </a:moveTo>
                <a:lnTo>
                  <a:pt x="304787" y="190715"/>
                </a:lnTo>
                <a:lnTo>
                  <a:pt x="307213" y="189572"/>
                </a:lnTo>
                <a:lnTo>
                  <a:pt x="302996" y="189572"/>
                </a:lnTo>
                <a:lnTo>
                  <a:pt x="301155" y="190715"/>
                </a:lnTo>
                <a:lnTo>
                  <a:pt x="306793" y="193128"/>
                </a:lnTo>
                <a:lnTo>
                  <a:pt x="307809" y="190715"/>
                </a:lnTo>
                <a:lnTo>
                  <a:pt x="308102" y="190030"/>
                </a:lnTo>
                <a:close/>
              </a:path>
              <a:path w="330200" h="193675">
                <a:moveTo>
                  <a:pt x="308724" y="129959"/>
                </a:moveTo>
                <a:lnTo>
                  <a:pt x="306666" y="131445"/>
                </a:lnTo>
                <a:lnTo>
                  <a:pt x="307797" y="131838"/>
                </a:lnTo>
                <a:lnTo>
                  <a:pt x="308724" y="129959"/>
                </a:lnTo>
                <a:close/>
              </a:path>
              <a:path w="330200" h="193675">
                <a:moveTo>
                  <a:pt x="309981" y="189649"/>
                </a:moveTo>
                <a:lnTo>
                  <a:pt x="308559" y="188937"/>
                </a:lnTo>
                <a:lnTo>
                  <a:pt x="308102" y="190030"/>
                </a:lnTo>
                <a:lnTo>
                  <a:pt x="309981" y="189649"/>
                </a:lnTo>
                <a:close/>
              </a:path>
              <a:path w="330200" h="193675">
                <a:moveTo>
                  <a:pt x="314629" y="192366"/>
                </a:moveTo>
                <a:lnTo>
                  <a:pt x="313842" y="190969"/>
                </a:lnTo>
                <a:lnTo>
                  <a:pt x="313537" y="190842"/>
                </a:lnTo>
                <a:lnTo>
                  <a:pt x="312648" y="190461"/>
                </a:lnTo>
                <a:lnTo>
                  <a:pt x="312585" y="190842"/>
                </a:lnTo>
                <a:lnTo>
                  <a:pt x="312496" y="190525"/>
                </a:lnTo>
                <a:lnTo>
                  <a:pt x="312623" y="190576"/>
                </a:lnTo>
                <a:lnTo>
                  <a:pt x="312483" y="190500"/>
                </a:lnTo>
                <a:lnTo>
                  <a:pt x="312153" y="189191"/>
                </a:lnTo>
                <a:lnTo>
                  <a:pt x="309981" y="189649"/>
                </a:lnTo>
                <a:lnTo>
                  <a:pt x="313918" y="191604"/>
                </a:lnTo>
                <a:lnTo>
                  <a:pt x="314629" y="192366"/>
                </a:lnTo>
                <a:close/>
              </a:path>
              <a:path w="330200" h="193675">
                <a:moveTo>
                  <a:pt x="314896" y="189572"/>
                </a:moveTo>
                <a:lnTo>
                  <a:pt x="314401" y="189382"/>
                </a:lnTo>
                <a:lnTo>
                  <a:pt x="313855" y="189001"/>
                </a:lnTo>
                <a:lnTo>
                  <a:pt x="313296" y="188696"/>
                </a:lnTo>
                <a:lnTo>
                  <a:pt x="313207" y="189039"/>
                </a:lnTo>
                <a:lnTo>
                  <a:pt x="313918" y="189445"/>
                </a:lnTo>
                <a:lnTo>
                  <a:pt x="314896" y="189572"/>
                </a:lnTo>
                <a:close/>
              </a:path>
              <a:path w="330200" h="193675">
                <a:moveTo>
                  <a:pt x="325285" y="189953"/>
                </a:moveTo>
                <a:lnTo>
                  <a:pt x="325132" y="189903"/>
                </a:lnTo>
                <a:lnTo>
                  <a:pt x="325285" y="189953"/>
                </a:lnTo>
                <a:close/>
              </a:path>
              <a:path w="330200" h="193675">
                <a:moveTo>
                  <a:pt x="326428" y="190474"/>
                </a:moveTo>
                <a:lnTo>
                  <a:pt x="325666" y="190207"/>
                </a:lnTo>
                <a:lnTo>
                  <a:pt x="325285" y="190068"/>
                </a:lnTo>
                <a:lnTo>
                  <a:pt x="325539" y="190284"/>
                </a:lnTo>
                <a:lnTo>
                  <a:pt x="326034" y="190398"/>
                </a:lnTo>
                <a:lnTo>
                  <a:pt x="326428" y="190474"/>
                </a:lnTo>
                <a:close/>
              </a:path>
              <a:path w="330200" h="193675">
                <a:moveTo>
                  <a:pt x="327050" y="190588"/>
                </a:moveTo>
                <a:lnTo>
                  <a:pt x="326771" y="190538"/>
                </a:lnTo>
                <a:lnTo>
                  <a:pt x="326428" y="190474"/>
                </a:lnTo>
                <a:lnTo>
                  <a:pt x="327037" y="190690"/>
                </a:lnTo>
                <a:close/>
              </a:path>
              <a:path w="330200" h="193675">
                <a:moveTo>
                  <a:pt x="328968" y="189318"/>
                </a:moveTo>
                <a:lnTo>
                  <a:pt x="328155" y="188937"/>
                </a:lnTo>
                <a:lnTo>
                  <a:pt x="327825" y="188683"/>
                </a:lnTo>
                <a:lnTo>
                  <a:pt x="327317" y="188302"/>
                </a:lnTo>
                <a:lnTo>
                  <a:pt x="326313" y="188556"/>
                </a:lnTo>
                <a:lnTo>
                  <a:pt x="326275" y="189064"/>
                </a:lnTo>
                <a:lnTo>
                  <a:pt x="324104" y="188302"/>
                </a:lnTo>
                <a:lnTo>
                  <a:pt x="325615" y="187286"/>
                </a:lnTo>
                <a:lnTo>
                  <a:pt x="325805" y="187159"/>
                </a:lnTo>
                <a:lnTo>
                  <a:pt x="324535" y="186143"/>
                </a:lnTo>
                <a:lnTo>
                  <a:pt x="323430" y="185254"/>
                </a:lnTo>
                <a:lnTo>
                  <a:pt x="316496" y="186143"/>
                </a:lnTo>
                <a:lnTo>
                  <a:pt x="312762" y="184238"/>
                </a:lnTo>
                <a:lnTo>
                  <a:pt x="312521" y="184111"/>
                </a:lnTo>
                <a:lnTo>
                  <a:pt x="314185" y="183857"/>
                </a:lnTo>
                <a:lnTo>
                  <a:pt x="311518" y="182968"/>
                </a:lnTo>
                <a:lnTo>
                  <a:pt x="312039" y="183222"/>
                </a:lnTo>
                <a:lnTo>
                  <a:pt x="311734" y="183603"/>
                </a:lnTo>
                <a:lnTo>
                  <a:pt x="311708" y="183857"/>
                </a:lnTo>
                <a:lnTo>
                  <a:pt x="307428" y="182587"/>
                </a:lnTo>
                <a:lnTo>
                  <a:pt x="304241" y="184238"/>
                </a:lnTo>
                <a:lnTo>
                  <a:pt x="300482" y="183730"/>
                </a:lnTo>
                <a:lnTo>
                  <a:pt x="302196" y="185762"/>
                </a:lnTo>
                <a:lnTo>
                  <a:pt x="298145" y="185000"/>
                </a:lnTo>
                <a:lnTo>
                  <a:pt x="298589" y="183603"/>
                </a:lnTo>
                <a:lnTo>
                  <a:pt x="296583" y="185178"/>
                </a:lnTo>
                <a:lnTo>
                  <a:pt x="296583" y="186639"/>
                </a:lnTo>
                <a:lnTo>
                  <a:pt x="294487" y="188175"/>
                </a:lnTo>
                <a:lnTo>
                  <a:pt x="293738" y="187413"/>
                </a:lnTo>
                <a:lnTo>
                  <a:pt x="293573" y="186397"/>
                </a:lnTo>
                <a:lnTo>
                  <a:pt x="296583" y="186639"/>
                </a:lnTo>
                <a:lnTo>
                  <a:pt x="296583" y="185178"/>
                </a:lnTo>
                <a:lnTo>
                  <a:pt x="295351" y="183095"/>
                </a:lnTo>
                <a:lnTo>
                  <a:pt x="293192" y="185000"/>
                </a:lnTo>
                <a:lnTo>
                  <a:pt x="294005" y="185000"/>
                </a:lnTo>
                <a:lnTo>
                  <a:pt x="293992" y="185254"/>
                </a:lnTo>
                <a:lnTo>
                  <a:pt x="294513" y="185635"/>
                </a:lnTo>
                <a:lnTo>
                  <a:pt x="292493" y="186270"/>
                </a:lnTo>
                <a:lnTo>
                  <a:pt x="293433" y="185635"/>
                </a:lnTo>
                <a:lnTo>
                  <a:pt x="293992" y="185254"/>
                </a:lnTo>
                <a:lnTo>
                  <a:pt x="289547" y="185381"/>
                </a:lnTo>
                <a:lnTo>
                  <a:pt x="289674" y="184492"/>
                </a:lnTo>
                <a:lnTo>
                  <a:pt x="289725" y="184111"/>
                </a:lnTo>
                <a:lnTo>
                  <a:pt x="287883" y="183603"/>
                </a:lnTo>
                <a:lnTo>
                  <a:pt x="284645" y="182714"/>
                </a:lnTo>
                <a:lnTo>
                  <a:pt x="283286" y="181952"/>
                </a:lnTo>
                <a:lnTo>
                  <a:pt x="280555" y="180428"/>
                </a:lnTo>
                <a:lnTo>
                  <a:pt x="279196" y="179666"/>
                </a:lnTo>
                <a:lnTo>
                  <a:pt x="278066" y="179031"/>
                </a:lnTo>
                <a:lnTo>
                  <a:pt x="271653" y="178015"/>
                </a:lnTo>
                <a:lnTo>
                  <a:pt x="266979" y="177888"/>
                </a:lnTo>
                <a:lnTo>
                  <a:pt x="267068" y="174840"/>
                </a:lnTo>
                <a:lnTo>
                  <a:pt x="262750" y="174840"/>
                </a:lnTo>
                <a:lnTo>
                  <a:pt x="264922" y="175729"/>
                </a:lnTo>
                <a:lnTo>
                  <a:pt x="265176" y="177126"/>
                </a:lnTo>
                <a:lnTo>
                  <a:pt x="267690" y="179920"/>
                </a:lnTo>
                <a:lnTo>
                  <a:pt x="269963" y="179666"/>
                </a:lnTo>
                <a:lnTo>
                  <a:pt x="269773" y="180682"/>
                </a:lnTo>
                <a:lnTo>
                  <a:pt x="272046" y="180428"/>
                </a:lnTo>
                <a:lnTo>
                  <a:pt x="277279" y="182079"/>
                </a:lnTo>
                <a:lnTo>
                  <a:pt x="278701" y="181952"/>
                </a:lnTo>
                <a:lnTo>
                  <a:pt x="281978" y="182333"/>
                </a:lnTo>
                <a:lnTo>
                  <a:pt x="279031" y="183349"/>
                </a:lnTo>
                <a:lnTo>
                  <a:pt x="280289" y="184238"/>
                </a:lnTo>
                <a:lnTo>
                  <a:pt x="280644" y="183603"/>
                </a:lnTo>
                <a:lnTo>
                  <a:pt x="282663" y="185127"/>
                </a:lnTo>
                <a:lnTo>
                  <a:pt x="282702" y="184873"/>
                </a:lnTo>
                <a:lnTo>
                  <a:pt x="285089" y="185635"/>
                </a:lnTo>
                <a:lnTo>
                  <a:pt x="284873" y="185254"/>
                </a:lnTo>
                <a:lnTo>
                  <a:pt x="284073" y="185000"/>
                </a:lnTo>
                <a:lnTo>
                  <a:pt x="284175" y="184873"/>
                </a:lnTo>
                <a:lnTo>
                  <a:pt x="284391" y="184619"/>
                </a:lnTo>
                <a:lnTo>
                  <a:pt x="285191" y="184492"/>
                </a:lnTo>
                <a:lnTo>
                  <a:pt x="285927" y="185000"/>
                </a:lnTo>
                <a:lnTo>
                  <a:pt x="286677" y="185635"/>
                </a:lnTo>
                <a:lnTo>
                  <a:pt x="286766" y="185381"/>
                </a:lnTo>
                <a:lnTo>
                  <a:pt x="288645" y="185889"/>
                </a:lnTo>
                <a:lnTo>
                  <a:pt x="291452" y="185635"/>
                </a:lnTo>
                <a:lnTo>
                  <a:pt x="293217" y="187032"/>
                </a:lnTo>
                <a:lnTo>
                  <a:pt x="292303" y="187286"/>
                </a:lnTo>
                <a:lnTo>
                  <a:pt x="293636" y="187413"/>
                </a:lnTo>
                <a:lnTo>
                  <a:pt x="294906" y="189064"/>
                </a:lnTo>
                <a:lnTo>
                  <a:pt x="296976" y="188175"/>
                </a:lnTo>
                <a:lnTo>
                  <a:pt x="296875" y="186664"/>
                </a:lnTo>
                <a:lnTo>
                  <a:pt x="298488" y="186905"/>
                </a:lnTo>
                <a:lnTo>
                  <a:pt x="301396" y="188302"/>
                </a:lnTo>
                <a:lnTo>
                  <a:pt x="299707" y="188556"/>
                </a:lnTo>
                <a:lnTo>
                  <a:pt x="298564" y="188937"/>
                </a:lnTo>
                <a:lnTo>
                  <a:pt x="297751" y="188683"/>
                </a:lnTo>
                <a:lnTo>
                  <a:pt x="298145" y="189445"/>
                </a:lnTo>
                <a:lnTo>
                  <a:pt x="303212" y="189445"/>
                </a:lnTo>
                <a:lnTo>
                  <a:pt x="307479" y="189445"/>
                </a:lnTo>
                <a:lnTo>
                  <a:pt x="308559" y="188937"/>
                </a:lnTo>
                <a:lnTo>
                  <a:pt x="308838" y="188810"/>
                </a:lnTo>
                <a:lnTo>
                  <a:pt x="309410" y="188556"/>
                </a:lnTo>
                <a:lnTo>
                  <a:pt x="308114" y="187540"/>
                </a:lnTo>
                <a:lnTo>
                  <a:pt x="308013" y="188810"/>
                </a:lnTo>
                <a:lnTo>
                  <a:pt x="306679" y="188569"/>
                </a:lnTo>
                <a:lnTo>
                  <a:pt x="305727" y="188175"/>
                </a:lnTo>
                <a:lnTo>
                  <a:pt x="305714" y="187794"/>
                </a:lnTo>
                <a:lnTo>
                  <a:pt x="305879" y="187540"/>
                </a:lnTo>
                <a:lnTo>
                  <a:pt x="305663" y="187667"/>
                </a:lnTo>
                <a:lnTo>
                  <a:pt x="305346" y="187794"/>
                </a:lnTo>
                <a:lnTo>
                  <a:pt x="304774" y="187667"/>
                </a:lnTo>
                <a:lnTo>
                  <a:pt x="304876" y="186397"/>
                </a:lnTo>
                <a:lnTo>
                  <a:pt x="304888" y="186270"/>
                </a:lnTo>
                <a:lnTo>
                  <a:pt x="304927" y="185762"/>
                </a:lnTo>
                <a:lnTo>
                  <a:pt x="307416" y="186016"/>
                </a:lnTo>
                <a:lnTo>
                  <a:pt x="309359" y="185762"/>
                </a:lnTo>
                <a:lnTo>
                  <a:pt x="310946" y="186778"/>
                </a:lnTo>
                <a:lnTo>
                  <a:pt x="311378" y="188429"/>
                </a:lnTo>
                <a:lnTo>
                  <a:pt x="311988" y="188048"/>
                </a:lnTo>
                <a:lnTo>
                  <a:pt x="312648" y="188302"/>
                </a:lnTo>
                <a:lnTo>
                  <a:pt x="313296" y="188683"/>
                </a:lnTo>
                <a:lnTo>
                  <a:pt x="313283" y="188556"/>
                </a:lnTo>
                <a:lnTo>
                  <a:pt x="317093" y="189699"/>
                </a:lnTo>
                <a:lnTo>
                  <a:pt x="316395" y="188556"/>
                </a:lnTo>
                <a:lnTo>
                  <a:pt x="316077" y="188048"/>
                </a:lnTo>
                <a:lnTo>
                  <a:pt x="315849" y="187667"/>
                </a:lnTo>
                <a:lnTo>
                  <a:pt x="319646" y="188810"/>
                </a:lnTo>
                <a:lnTo>
                  <a:pt x="321360" y="188175"/>
                </a:lnTo>
                <a:lnTo>
                  <a:pt x="319176" y="187667"/>
                </a:lnTo>
                <a:lnTo>
                  <a:pt x="317525" y="187286"/>
                </a:lnTo>
                <a:lnTo>
                  <a:pt x="321119" y="187413"/>
                </a:lnTo>
                <a:lnTo>
                  <a:pt x="321703" y="188569"/>
                </a:lnTo>
                <a:lnTo>
                  <a:pt x="323405" y="189318"/>
                </a:lnTo>
                <a:lnTo>
                  <a:pt x="325132" y="189903"/>
                </a:lnTo>
                <a:lnTo>
                  <a:pt x="325158" y="189572"/>
                </a:lnTo>
                <a:lnTo>
                  <a:pt x="328345" y="190334"/>
                </a:lnTo>
                <a:lnTo>
                  <a:pt x="327621" y="189572"/>
                </a:lnTo>
                <a:lnTo>
                  <a:pt x="327139" y="189064"/>
                </a:lnTo>
                <a:lnTo>
                  <a:pt x="326771" y="188683"/>
                </a:lnTo>
                <a:lnTo>
                  <a:pt x="328968" y="189318"/>
                </a:lnTo>
                <a:close/>
              </a:path>
              <a:path w="330200" h="193675">
                <a:moveTo>
                  <a:pt x="329857" y="189598"/>
                </a:moveTo>
                <a:lnTo>
                  <a:pt x="329488" y="189471"/>
                </a:lnTo>
                <a:lnTo>
                  <a:pt x="329222" y="189395"/>
                </a:lnTo>
                <a:lnTo>
                  <a:pt x="328968" y="189331"/>
                </a:lnTo>
                <a:lnTo>
                  <a:pt x="329260" y="189458"/>
                </a:lnTo>
                <a:lnTo>
                  <a:pt x="329552" y="189572"/>
                </a:lnTo>
                <a:lnTo>
                  <a:pt x="329857" y="1895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8" name="bg object 48"/>
          <p:cNvSpPr/>
          <p:nvPr/>
        </p:nvSpPr>
        <p:spPr>
          <a:xfrm>
            <a:off x="10291045" y="3308083"/>
            <a:ext cx="445379" cy="131839"/>
          </a:xfrm>
          <a:custGeom>
            <a:avLst/>
            <a:gdLst/>
            <a:ahLst/>
            <a:cxnLst/>
            <a:rect l="l" t="t" r="r" b="b"/>
            <a:pathLst>
              <a:path w="328929" h="138429">
                <a:moveTo>
                  <a:pt x="444" y="4064"/>
                </a:moveTo>
                <a:lnTo>
                  <a:pt x="0" y="1054"/>
                </a:lnTo>
                <a:lnTo>
                  <a:pt x="127" y="4673"/>
                </a:lnTo>
                <a:lnTo>
                  <a:pt x="444" y="4064"/>
                </a:lnTo>
                <a:close/>
              </a:path>
              <a:path w="328929" h="138429">
                <a:moveTo>
                  <a:pt x="5854" y="8343"/>
                </a:moveTo>
                <a:lnTo>
                  <a:pt x="5740" y="8813"/>
                </a:lnTo>
                <a:lnTo>
                  <a:pt x="5765" y="9423"/>
                </a:lnTo>
                <a:lnTo>
                  <a:pt x="5854" y="10033"/>
                </a:lnTo>
                <a:lnTo>
                  <a:pt x="5816" y="9410"/>
                </a:lnTo>
                <a:lnTo>
                  <a:pt x="5816" y="8826"/>
                </a:lnTo>
                <a:lnTo>
                  <a:pt x="5854" y="8343"/>
                </a:lnTo>
                <a:close/>
              </a:path>
              <a:path w="328929" h="138429">
                <a:moveTo>
                  <a:pt x="6413" y="15748"/>
                </a:moveTo>
                <a:lnTo>
                  <a:pt x="6197" y="14287"/>
                </a:lnTo>
                <a:lnTo>
                  <a:pt x="5956" y="14846"/>
                </a:lnTo>
                <a:lnTo>
                  <a:pt x="6413" y="15748"/>
                </a:lnTo>
                <a:close/>
              </a:path>
              <a:path w="328929" h="138429">
                <a:moveTo>
                  <a:pt x="7048" y="12407"/>
                </a:moveTo>
                <a:lnTo>
                  <a:pt x="6667" y="12865"/>
                </a:lnTo>
                <a:lnTo>
                  <a:pt x="6057" y="11468"/>
                </a:lnTo>
                <a:lnTo>
                  <a:pt x="5854" y="10045"/>
                </a:lnTo>
                <a:lnTo>
                  <a:pt x="5956" y="12649"/>
                </a:lnTo>
                <a:lnTo>
                  <a:pt x="6197" y="14287"/>
                </a:lnTo>
                <a:lnTo>
                  <a:pt x="6845" y="12865"/>
                </a:lnTo>
                <a:lnTo>
                  <a:pt x="7048" y="12407"/>
                </a:lnTo>
                <a:close/>
              </a:path>
              <a:path w="328929" h="138429">
                <a:moveTo>
                  <a:pt x="9740" y="22047"/>
                </a:moveTo>
                <a:lnTo>
                  <a:pt x="9690" y="22352"/>
                </a:lnTo>
                <a:lnTo>
                  <a:pt x="9702" y="22618"/>
                </a:lnTo>
                <a:lnTo>
                  <a:pt x="9715" y="22428"/>
                </a:lnTo>
                <a:lnTo>
                  <a:pt x="9715" y="22212"/>
                </a:lnTo>
                <a:lnTo>
                  <a:pt x="9740" y="22047"/>
                </a:lnTo>
                <a:close/>
              </a:path>
              <a:path w="328929" h="138429">
                <a:moveTo>
                  <a:pt x="10845" y="26555"/>
                </a:moveTo>
                <a:lnTo>
                  <a:pt x="10833" y="26708"/>
                </a:lnTo>
                <a:lnTo>
                  <a:pt x="10845" y="26555"/>
                </a:lnTo>
                <a:close/>
              </a:path>
              <a:path w="328929" h="138429">
                <a:moveTo>
                  <a:pt x="10858" y="26238"/>
                </a:moveTo>
                <a:lnTo>
                  <a:pt x="10833" y="26377"/>
                </a:lnTo>
                <a:lnTo>
                  <a:pt x="10845" y="26555"/>
                </a:lnTo>
                <a:lnTo>
                  <a:pt x="10858" y="26238"/>
                </a:lnTo>
                <a:close/>
              </a:path>
              <a:path w="328929" h="138429">
                <a:moveTo>
                  <a:pt x="12992" y="34086"/>
                </a:moveTo>
                <a:lnTo>
                  <a:pt x="12674" y="34556"/>
                </a:lnTo>
                <a:lnTo>
                  <a:pt x="12979" y="35001"/>
                </a:lnTo>
                <a:lnTo>
                  <a:pt x="12992" y="34086"/>
                </a:lnTo>
                <a:close/>
              </a:path>
              <a:path w="328929" h="138429">
                <a:moveTo>
                  <a:pt x="18732" y="39166"/>
                </a:moveTo>
                <a:lnTo>
                  <a:pt x="18618" y="38633"/>
                </a:lnTo>
                <a:lnTo>
                  <a:pt x="17970" y="38341"/>
                </a:lnTo>
                <a:lnTo>
                  <a:pt x="18732" y="39166"/>
                </a:lnTo>
                <a:close/>
              </a:path>
              <a:path w="328929" h="138429">
                <a:moveTo>
                  <a:pt x="20472" y="39446"/>
                </a:moveTo>
                <a:lnTo>
                  <a:pt x="18211" y="33223"/>
                </a:lnTo>
                <a:lnTo>
                  <a:pt x="17767" y="31851"/>
                </a:lnTo>
                <a:lnTo>
                  <a:pt x="17500" y="31026"/>
                </a:lnTo>
                <a:lnTo>
                  <a:pt x="16497" y="31851"/>
                </a:lnTo>
                <a:lnTo>
                  <a:pt x="15544" y="29108"/>
                </a:lnTo>
                <a:lnTo>
                  <a:pt x="13817" y="27508"/>
                </a:lnTo>
                <a:lnTo>
                  <a:pt x="16243" y="31508"/>
                </a:lnTo>
                <a:lnTo>
                  <a:pt x="15976" y="32931"/>
                </a:lnTo>
                <a:lnTo>
                  <a:pt x="18186" y="36525"/>
                </a:lnTo>
                <a:lnTo>
                  <a:pt x="18618" y="38633"/>
                </a:lnTo>
                <a:lnTo>
                  <a:pt x="20472" y="39446"/>
                </a:lnTo>
                <a:close/>
              </a:path>
              <a:path w="328929" h="138429">
                <a:moveTo>
                  <a:pt x="20955" y="60172"/>
                </a:moveTo>
                <a:lnTo>
                  <a:pt x="19278" y="55181"/>
                </a:lnTo>
                <a:lnTo>
                  <a:pt x="19011" y="55016"/>
                </a:lnTo>
                <a:lnTo>
                  <a:pt x="18923" y="55181"/>
                </a:lnTo>
                <a:lnTo>
                  <a:pt x="19037" y="56400"/>
                </a:lnTo>
                <a:lnTo>
                  <a:pt x="19202" y="57353"/>
                </a:lnTo>
                <a:lnTo>
                  <a:pt x="20955" y="60172"/>
                </a:lnTo>
                <a:close/>
              </a:path>
              <a:path w="328929" h="138429">
                <a:moveTo>
                  <a:pt x="21158" y="56400"/>
                </a:moveTo>
                <a:lnTo>
                  <a:pt x="20193" y="54127"/>
                </a:lnTo>
                <a:lnTo>
                  <a:pt x="18262" y="49504"/>
                </a:lnTo>
                <a:lnTo>
                  <a:pt x="18415" y="47485"/>
                </a:lnTo>
                <a:lnTo>
                  <a:pt x="18440" y="47256"/>
                </a:lnTo>
                <a:lnTo>
                  <a:pt x="16929" y="47485"/>
                </a:lnTo>
                <a:lnTo>
                  <a:pt x="16827" y="43573"/>
                </a:lnTo>
                <a:lnTo>
                  <a:pt x="16484" y="43014"/>
                </a:lnTo>
                <a:lnTo>
                  <a:pt x="15532" y="41490"/>
                </a:lnTo>
                <a:lnTo>
                  <a:pt x="15074" y="43014"/>
                </a:lnTo>
                <a:lnTo>
                  <a:pt x="15214" y="42405"/>
                </a:lnTo>
                <a:lnTo>
                  <a:pt x="15976" y="39166"/>
                </a:lnTo>
                <a:lnTo>
                  <a:pt x="11747" y="35941"/>
                </a:lnTo>
                <a:lnTo>
                  <a:pt x="12674" y="34556"/>
                </a:lnTo>
                <a:lnTo>
                  <a:pt x="11988" y="33578"/>
                </a:lnTo>
                <a:lnTo>
                  <a:pt x="12001" y="32385"/>
                </a:lnTo>
                <a:lnTo>
                  <a:pt x="12014" y="31305"/>
                </a:lnTo>
                <a:lnTo>
                  <a:pt x="11493" y="32385"/>
                </a:lnTo>
                <a:lnTo>
                  <a:pt x="11290" y="30429"/>
                </a:lnTo>
                <a:lnTo>
                  <a:pt x="10718" y="28257"/>
                </a:lnTo>
                <a:lnTo>
                  <a:pt x="10795" y="27254"/>
                </a:lnTo>
                <a:lnTo>
                  <a:pt x="10833" y="26822"/>
                </a:lnTo>
                <a:lnTo>
                  <a:pt x="10414" y="26822"/>
                </a:lnTo>
                <a:lnTo>
                  <a:pt x="9804" y="24130"/>
                </a:lnTo>
                <a:lnTo>
                  <a:pt x="9715" y="22631"/>
                </a:lnTo>
                <a:lnTo>
                  <a:pt x="9601" y="24130"/>
                </a:lnTo>
                <a:lnTo>
                  <a:pt x="10020" y="26200"/>
                </a:lnTo>
                <a:lnTo>
                  <a:pt x="9334" y="27254"/>
                </a:lnTo>
                <a:lnTo>
                  <a:pt x="9144" y="24130"/>
                </a:lnTo>
                <a:lnTo>
                  <a:pt x="7696" y="20002"/>
                </a:lnTo>
                <a:lnTo>
                  <a:pt x="7366" y="19075"/>
                </a:lnTo>
                <a:lnTo>
                  <a:pt x="6845" y="15405"/>
                </a:lnTo>
                <a:lnTo>
                  <a:pt x="6400" y="19075"/>
                </a:lnTo>
                <a:lnTo>
                  <a:pt x="6324" y="19392"/>
                </a:lnTo>
                <a:lnTo>
                  <a:pt x="5829" y="20002"/>
                </a:lnTo>
                <a:lnTo>
                  <a:pt x="5727" y="18110"/>
                </a:lnTo>
                <a:lnTo>
                  <a:pt x="5702" y="17653"/>
                </a:lnTo>
                <a:lnTo>
                  <a:pt x="5270" y="16357"/>
                </a:lnTo>
                <a:lnTo>
                  <a:pt x="5956" y="14846"/>
                </a:lnTo>
                <a:lnTo>
                  <a:pt x="4991" y="12992"/>
                </a:lnTo>
                <a:lnTo>
                  <a:pt x="4178" y="11976"/>
                </a:lnTo>
                <a:lnTo>
                  <a:pt x="3860" y="10248"/>
                </a:lnTo>
                <a:lnTo>
                  <a:pt x="3594" y="6261"/>
                </a:lnTo>
                <a:lnTo>
                  <a:pt x="3543" y="3416"/>
                </a:lnTo>
                <a:lnTo>
                  <a:pt x="3416" y="2362"/>
                </a:lnTo>
                <a:lnTo>
                  <a:pt x="3302" y="3416"/>
                </a:lnTo>
                <a:lnTo>
                  <a:pt x="2540" y="1054"/>
                </a:lnTo>
                <a:lnTo>
                  <a:pt x="2159" y="0"/>
                </a:lnTo>
                <a:lnTo>
                  <a:pt x="2260" y="5727"/>
                </a:lnTo>
                <a:lnTo>
                  <a:pt x="3098" y="14287"/>
                </a:lnTo>
                <a:lnTo>
                  <a:pt x="3086" y="19392"/>
                </a:lnTo>
                <a:lnTo>
                  <a:pt x="4191" y="22910"/>
                </a:lnTo>
                <a:lnTo>
                  <a:pt x="4165" y="18110"/>
                </a:lnTo>
                <a:lnTo>
                  <a:pt x="5321" y="20142"/>
                </a:lnTo>
                <a:lnTo>
                  <a:pt x="8216" y="27825"/>
                </a:lnTo>
                <a:lnTo>
                  <a:pt x="9918" y="36258"/>
                </a:lnTo>
                <a:lnTo>
                  <a:pt x="12344" y="43256"/>
                </a:lnTo>
                <a:lnTo>
                  <a:pt x="12319" y="42405"/>
                </a:lnTo>
                <a:lnTo>
                  <a:pt x="14084" y="51930"/>
                </a:lnTo>
                <a:lnTo>
                  <a:pt x="19011" y="55016"/>
                </a:lnTo>
                <a:lnTo>
                  <a:pt x="19507" y="54127"/>
                </a:lnTo>
                <a:lnTo>
                  <a:pt x="20751" y="57899"/>
                </a:lnTo>
                <a:lnTo>
                  <a:pt x="21158" y="56400"/>
                </a:lnTo>
                <a:close/>
              </a:path>
              <a:path w="328929" h="138429">
                <a:moveTo>
                  <a:pt x="21894" y="62992"/>
                </a:moveTo>
                <a:lnTo>
                  <a:pt x="21475" y="61023"/>
                </a:lnTo>
                <a:lnTo>
                  <a:pt x="20955" y="60172"/>
                </a:lnTo>
                <a:lnTo>
                  <a:pt x="21894" y="62992"/>
                </a:lnTo>
                <a:close/>
              </a:path>
              <a:path w="328929" h="138429">
                <a:moveTo>
                  <a:pt x="22275" y="42989"/>
                </a:moveTo>
                <a:lnTo>
                  <a:pt x="18732" y="39166"/>
                </a:lnTo>
                <a:lnTo>
                  <a:pt x="19253" y="41706"/>
                </a:lnTo>
                <a:lnTo>
                  <a:pt x="21361" y="45529"/>
                </a:lnTo>
                <a:lnTo>
                  <a:pt x="22275" y="42989"/>
                </a:lnTo>
                <a:close/>
              </a:path>
              <a:path w="328929" h="138429">
                <a:moveTo>
                  <a:pt x="29006" y="62445"/>
                </a:moveTo>
                <a:lnTo>
                  <a:pt x="28702" y="61239"/>
                </a:lnTo>
                <a:lnTo>
                  <a:pt x="28194" y="61074"/>
                </a:lnTo>
                <a:lnTo>
                  <a:pt x="29006" y="62445"/>
                </a:lnTo>
                <a:close/>
              </a:path>
              <a:path w="328929" h="138429">
                <a:moveTo>
                  <a:pt x="29705" y="63601"/>
                </a:moveTo>
                <a:lnTo>
                  <a:pt x="29006" y="62445"/>
                </a:lnTo>
                <a:lnTo>
                  <a:pt x="29095" y="62750"/>
                </a:lnTo>
                <a:lnTo>
                  <a:pt x="29667" y="63715"/>
                </a:lnTo>
                <a:close/>
              </a:path>
              <a:path w="328929" h="138429">
                <a:moveTo>
                  <a:pt x="30365" y="65976"/>
                </a:moveTo>
                <a:lnTo>
                  <a:pt x="30149" y="64998"/>
                </a:lnTo>
                <a:lnTo>
                  <a:pt x="30086" y="65659"/>
                </a:lnTo>
                <a:lnTo>
                  <a:pt x="30365" y="65976"/>
                </a:lnTo>
                <a:close/>
              </a:path>
              <a:path w="328929" h="138429">
                <a:moveTo>
                  <a:pt x="31775" y="66548"/>
                </a:moveTo>
                <a:lnTo>
                  <a:pt x="30975" y="65392"/>
                </a:lnTo>
                <a:lnTo>
                  <a:pt x="31445" y="67208"/>
                </a:lnTo>
                <a:lnTo>
                  <a:pt x="31775" y="66548"/>
                </a:lnTo>
                <a:close/>
              </a:path>
              <a:path w="328929" h="138429">
                <a:moveTo>
                  <a:pt x="31838" y="63017"/>
                </a:moveTo>
                <a:lnTo>
                  <a:pt x="30429" y="61188"/>
                </a:lnTo>
                <a:lnTo>
                  <a:pt x="29819" y="63220"/>
                </a:lnTo>
                <a:lnTo>
                  <a:pt x="29768" y="63715"/>
                </a:lnTo>
                <a:lnTo>
                  <a:pt x="29946" y="64008"/>
                </a:lnTo>
                <a:lnTo>
                  <a:pt x="30149" y="64998"/>
                </a:lnTo>
                <a:lnTo>
                  <a:pt x="30226" y="64300"/>
                </a:lnTo>
                <a:lnTo>
                  <a:pt x="30975" y="65392"/>
                </a:lnTo>
                <a:lnTo>
                  <a:pt x="30734" y="64439"/>
                </a:lnTo>
                <a:lnTo>
                  <a:pt x="30721" y="64300"/>
                </a:lnTo>
                <a:lnTo>
                  <a:pt x="30619" y="63220"/>
                </a:lnTo>
                <a:lnTo>
                  <a:pt x="31838" y="63017"/>
                </a:lnTo>
                <a:close/>
              </a:path>
              <a:path w="328929" h="138429">
                <a:moveTo>
                  <a:pt x="32562" y="65659"/>
                </a:moveTo>
                <a:lnTo>
                  <a:pt x="32486" y="65392"/>
                </a:lnTo>
                <a:lnTo>
                  <a:pt x="32258" y="64922"/>
                </a:lnTo>
                <a:lnTo>
                  <a:pt x="31775" y="66548"/>
                </a:lnTo>
                <a:lnTo>
                  <a:pt x="31953" y="66802"/>
                </a:lnTo>
                <a:lnTo>
                  <a:pt x="32562" y="65659"/>
                </a:lnTo>
                <a:close/>
              </a:path>
              <a:path w="328929" h="138429">
                <a:moveTo>
                  <a:pt x="32639" y="68567"/>
                </a:moveTo>
                <a:lnTo>
                  <a:pt x="31661" y="67449"/>
                </a:lnTo>
                <a:lnTo>
                  <a:pt x="31546" y="67322"/>
                </a:lnTo>
                <a:lnTo>
                  <a:pt x="31508" y="67449"/>
                </a:lnTo>
                <a:lnTo>
                  <a:pt x="31445" y="67208"/>
                </a:lnTo>
                <a:lnTo>
                  <a:pt x="30365" y="65976"/>
                </a:lnTo>
                <a:lnTo>
                  <a:pt x="31711" y="69075"/>
                </a:lnTo>
                <a:lnTo>
                  <a:pt x="32639" y="68567"/>
                </a:lnTo>
                <a:close/>
              </a:path>
              <a:path w="328929" h="138429">
                <a:moveTo>
                  <a:pt x="33261" y="72047"/>
                </a:moveTo>
                <a:lnTo>
                  <a:pt x="32918" y="71005"/>
                </a:lnTo>
                <a:lnTo>
                  <a:pt x="32702" y="73291"/>
                </a:lnTo>
                <a:lnTo>
                  <a:pt x="33261" y="72047"/>
                </a:lnTo>
                <a:close/>
              </a:path>
              <a:path w="328929" h="138429">
                <a:moveTo>
                  <a:pt x="34010" y="74345"/>
                </a:moveTo>
                <a:lnTo>
                  <a:pt x="33477" y="71551"/>
                </a:lnTo>
                <a:lnTo>
                  <a:pt x="33261" y="72047"/>
                </a:lnTo>
                <a:lnTo>
                  <a:pt x="34010" y="74345"/>
                </a:lnTo>
                <a:close/>
              </a:path>
              <a:path w="328929" h="138429">
                <a:moveTo>
                  <a:pt x="42633" y="82892"/>
                </a:moveTo>
                <a:lnTo>
                  <a:pt x="40894" y="79387"/>
                </a:lnTo>
                <a:lnTo>
                  <a:pt x="40767" y="79121"/>
                </a:lnTo>
                <a:lnTo>
                  <a:pt x="40297" y="79387"/>
                </a:lnTo>
                <a:lnTo>
                  <a:pt x="40233" y="79146"/>
                </a:lnTo>
                <a:lnTo>
                  <a:pt x="40017" y="78206"/>
                </a:lnTo>
                <a:lnTo>
                  <a:pt x="39662" y="76708"/>
                </a:lnTo>
                <a:lnTo>
                  <a:pt x="38608" y="78206"/>
                </a:lnTo>
                <a:lnTo>
                  <a:pt x="37160" y="75361"/>
                </a:lnTo>
                <a:lnTo>
                  <a:pt x="35852" y="72809"/>
                </a:lnTo>
                <a:lnTo>
                  <a:pt x="35572" y="73291"/>
                </a:lnTo>
                <a:lnTo>
                  <a:pt x="35521" y="73863"/>
                </a:lnTo>
                <a:lnTo>
                  <a:pt x="36042" y="74676"/>
                </a:lnTo>
                <a:lnTo>
                  <a:pt x="35966" y="75361"/>
                </a:lnTo>
                <a:lnTo>
                  <a:pt x="35509" y="74676"/>
                </a:lnTo>
                <a:lnTo>
                  <a:pt x="34721" y="73456"/>
                </a:lnTo>
                <a:lnTo>
                  <a:pt x="34124" y="74676"/>
                </a:lnTo>
                <a:lnTo>
                  <a:pt x="34010" y="74345"/>
                </a:lnTo>
                <a:lnTo>
                  <a:pt x="34239" y="75488"/>
                </a:lnTo>
                <a:lnTo>
                  <a:pt x="34569" y="76161"/>
                </a:lnTo>
                <a:lnTo>
                  <a:pt x="34455" y="75349"/>
                </a:lnTo>
                <a:lnTo>
                  <a:pt x="36601" y="78079"/>
                </a:lnTo>
                <a:lnTo>
                  <a:pt x="36944" y="78752"/>
                </a:lnTo>
                <a:lnTo>
                  <a:pt x="39522" y="80759"/>
                </a:lnTo>
                <a:lnTo>
                  <a:pt x="39255" y="79146"/>
                </a:lnTo>
                <a:lnTo>
                  <a:pt x="42633" y="82892"/>
                </a:lnTo>
                <a:close/>
              </a:path>
              <a:path w="328929" h="138429">
                <a:moveTo>
                  <a:pt x="50927" y="70104"/>
                </a:moveTo>
                <a:lnTo>
                  <a:pt x="50838" y="69570"/>
                </a:lnTo>
                <a:lnTo>
                  <a:pt x="50533" y="69037"/>
                </a:lnTo>
                <a:lnTo>
                  <a:pt x="50927" y="70104"/>
                </a:lnTo>
                <a:close/>
              </a:path>
              <a:path w="328929" h="138429">
                <a:moveTo>
                  <a:pt x="52832" y="73126"/>
                </a:moveTo>
                <a:lnTo>
                  <a:pt x="52247" y="70561"/>
                </a:lnTo>
                <a:lnTo>
                  <a:pt x="51358" y="69418"/>
                </a:lnTo>
                <a:lnTo>
                  <a:pt x="50888" y="69684"/>
                </a:lnTo>
                <a:lnTo>
                  <a:pt x="52832" y="73126"/>
                </a:lnTo>
                <a:close/>
              </a:path>
              <a:path w="328929" h="138429">
                <a:moveTo>
                  <a:pt x="52920" y="75603"/>
                </a:moveTo>
                <a:lnTo>
                  <a:pt x="51295" y="71120"/>
                </a:lnTo>
                <a:lnTo>
                  <a:pt x="50927" y="70104"/>
                </a:lnTo>
                <a:lnTo>
                  <a:pt x="50558" y="71120"/>
                </a:lnTo>
                <a:lnTo>
                  <a:pt x="48971" y="66217"/>
                </a:lnTo>
                <a:lnTo>
                  <a:pt x="49263" y="68554"/>
                </a:lnTo>
                <a:lnTo>
                  <a:pt x="49568" y="69418"/>
                </a:lnTo>
                <a:lnTo>
                  <a:pt x="50355" y="71247"/>
                </a:lnTo>
                <a:lnTo>
                  <a:pt x="50609" y="73202"/>
                </a:lnTo>
                <a:lnTo>
                  <a:pt x="52920" y="75603"/>
                </a:lnTo>
                <a:close/>
              </a:path>
              <a:path w="328929" h="138429">
                <a:moveTo>
                  <a:pt x="57378" y="90131"/>
                </a:moveTo>
                <a:lnTo>
                  <a:pt x="57010" y="88773"/>
                </a:lnTo>
                <a:lnTo>
                  <a:pt x="56718" y="87528"/>
                </a:lnTo>
                <a:lnTo>
                  <a:pt x="55765" y="86741"/>
                </a:lnTo>
                <a:lnTo>
                  <a:pt x="57378" y="90131"/>
                </a:lnTo>
                <a:close/>
              </a:path>
              <a:path w="328929" h="138429">
                <a:moveTo>
                  <a:pt x="61988" y="83883"/>
                </a:moveTo>
                <a:lnTo>
                  <a:pt x="61810" y="83680"/>
                </a:lnTo>
                <a:lnTo>
                  <a:pt x="59016" y="80454"/>
                </a:lnTo>
                <a:lnTo>
                  <a:pt x="60934" y="83680"/>
                </a:lnTo>
                <a:lnTo>
                  <a:pt x="57886" y="81165"/>
                </a:lnTo>
                <a:lnTo>
                  <a:pt x="59918" y="84848"/>
                </a:lnTo>
                <a:lnTo>
                  <a:pt x="61417" y="85737"/>
                </a:lnTo>
                <a:lnTo>
                  <a:pt x="60883" y="84632"/>
                </a:lnTo>
                <a:lnTo>
                  <a:pt x="61988" y="83883"/>
                </a:lnTo>
                <a:close/>
              </a:path>
              <a:path w="328929" h="138429">
                <a:moveTo>
                  <a:pt x="63487" y="90030"/>
                </a:moveTo>
                <a:lnTo>
                  <a:pt x="62077" y="86118"/>
                </a:lnTo>
                <a:lnTo>
                  <a:pt x="61417" y="85737"/>
                </a:lnTo>
                <a:lnTo>
                  <a:pt x="63487" y="90030"/>
                </a:lnTo>
                <a:close/>
              </a:path>
              <a:path w="328929" h="138429">
                <a:moveTo>
                  <a:pt x="66763" y="93167"/>
                </a:moveTo>
                <a:lnTo>
                  <a:pt x="63017" y="87858"/>
                </a:lnTo>
                <a:lnTo>
                  <a:pt x="63474" y="89979"/>
                </a:lnTo>
                <a:lnTo>
                  <a:pt x="64693" y="93332"/>
                </a:lnTo>
                <a:lnTo>
                  <a:pt x="66763" y="93167"/>
                </a:lnTo>
                <a:close/>
              </a:path>
              <a:path w="328929" h="138429">
                <a:moveTo>
                  <a:pt x="77317" y="109588"/>
                </a:moveTo>
                <a:lnTo>
                  <a:pt x="76314" y="108013"/>
                </a:lnTo>
                <a:lnTo>
                  <a:pt x="75793" y="107238"/>
                </a:lnTo>
                <a:lnTo>
                  <a:pt x="75361" y="106400"/>
                </a:lnTo>
                <a:lnTo>
                  <a:pt x="74422" y="106756"/>
                </a:lnTo>
                <a:lnTo>
                  <a:pt x="76339" y="108496"/>
                </a:lnTo>
                <a:lnTo>
                  <a:pt x="76644" y="109207"/>
                </a:lnTo>
                <a:lnTo>
                  <a:pt x="77317" y="109588"/>
                </a:lnTo>
                <a:close/>
              </a:path>
              <a:path w="328929" h="138429">
                <a:moveTo>
                  <a:pt x="87528" y="97701"/>
                </a:moveTo>
                <a:lnTo>
                  <a:pt x="85737" y="93840"/>
                </a:lnTo>
                <a:lnTo>
                  <a:pt x="82880" y="90932"/>
                </a:lnTo>
                <a:lnTo>
                  <a:pt x="81559" y="87172"/>
                </a:lnTo>
                <a:lnTo>
                  <a:pt x="79654" y="85953"/>
                </a:lnTo>
                <a:lnTo>
                  <a:pt x="81521" y="90462"/>
                </a:lnTo>
                <a:lnTo>
                  <a:pt x="78790" y="86588"/>
                </a:lnTo>
                <a:lnTo>
                  <a:pt x="77889" y="88493"/>
                </a:lnTo>
                <a:lnTo>
                  <a:pt x="85280" y="94792"/>
                </a:lnTo>
                <a:lnTo>
                  <a:pt x="84937" y="96964"/>
                </a:lnTo>
                <a:lnTo>
                  <a:pt x="86106" y="97904"/>
                </a:lnTo>
                <a:lnTo>
                  <a:pt x="86575" y="96139"/>
                </a:lnTo>
                <a:lnTo>
                  <a:pt x="87528" y="97701"/>
                </a:lnTo>
                <a:close/>
              </a:path>
              <a:path w="328929" h="138429">
                <a:moveTo>
                  <a:pt x="87795" y="102349"/>
                </a:moveTo>
                <a:lnTo>
                  <a:pt x="86614" y="101993"/>
                </a:lnTo>
                <a:lnTo>
                  <a:pt x="85966" y="100241"/>
                </a:lnTo>
                <a:lnTo>
                  <a:pt x="86537" y="102539"/>
                </a:lnTo>
                <a:lnTo>
                  <a:pt x="87795" y="102349"/>
                </a:lnTo>
                <a:close/>
              </a:path>
              <a:path w="328929" h="138429">
                <a:moveTo>
                  <a:pt x="88074" y="98806"/>
                </a:moveTo>
                <a:lnTo>
                  <a:pt x="87922" y="98412"/>
                </a:lnTo>
                <a:lnTo>
                  <a:pt x="88074" y="98806"/>
                </a:lnTo>
                <a:close/>
              </a:path>
              <a:path w="328929" h="138429">
                <a:moveTo>
                  <a:pt x="88633" y="90589"/>
                </a:moveTo>
                <a:lnTo>
                  <a:pt x="87718" y="90043"/>
                </a:lnTo>
                <a:lnTo>
                  <a:pt x="88341" y="92189"/>
                </a:lnTo>
                <a:lnTo>
                  <a:pt x="88633" y="90589"/>
                </a:lnTo>
                <a:close/>
              </a:path>
              <a:path w="328929" h="138429">
                <a:moveTo>
                  <a:pt x="89496" y="101257"/>
                </a:moveTo>
                <a:lnTo>
                  <a:pt x="88442" y="101269"/>
                </a:lnTo>
                <a:lnTo>
                  <a:pt x="89103" y="103035"/>
                </a:lnTo>
                <a:lnTo>
                  <a:pt x="89496" y="101257"/>
                </a:lnTo>
                <a:close/>
              </a:path>
              <a:path w="328929" h="138429">
                <a:moveTo>
                  <a:pt x="93853" y="109296"/>
                </a:moveTo>
                <a:lnTo>
                  <a:pt x="93827" y="109067"/>
                </a:lnTo>
                <a:lnTo>
                  <a:pt x="93726" y="108788"/>
                </a:lnTo>
                <a:lnTo>
                  <a:pt x="93484" y="108458"/>
                </a:lnTo>
                <a:lnTo>
                  <a:pt x="93586" y="108750"/>
                </a:lnTo>
                <a:lnTo>
                  <a:pt x="93726" y="109016"/>
                </a:lnTo>
                <a:lnTo>
                  <a:pt x="93853" y="109296"/>
                </a:lnTo>
                <a:close/>
              </a:path>
              <a:path w="328929" h="138429">
                <a:moveTo>
                  <a:pt x="94132" y="114236"/>
                </a:moveTo>
                <a:lnTo>
                  <a:pt x="93954" y="113931"/>
                </a:lnTo>
                <a:lnTo>
                  <a:pt x="94005" y="115912"/>
                </a:lnTo>
                <a:lnTo>
                  <a:pt x="94132" y="114236"/>
                </a:lnTo>
                <a:close/>
              </a:path>
              <a:path w="328929" h="138429">
                <a:moveTo>
                  <a:pt x="95046" y="95681"/>
                </a:moveTo>
                <a:lnTo>
                  <a:pt x="94996" y="94818"/>
                </a:lnTo>
                <a:lnTo>
                  <a:pt x="94767" y="94145"/>
                </a:lnTo>
                <a:lnTo>
                  <a:pt x="93497" y="93472"/>
                </a:lnTo>
                <a:lnTo>
                  <a:pt x="93421" y="93992"/>
                </a:lnTo>
                <a:lnTo>
                  <a:pt x="94183" y="94665"/>
                </a:lnTo>
                <a:lnTo>
                  <a:pt x="95046" y="95681"/>
                </a:lnTo>
                <a:close/>
              </a:path>
              <a:path w="328929" h="138429">
                <a:moveTo>
                  <a:pt x="100533" y="120738"/>
                </a:moveTo>
                <a:lnTo>
                  <a:pt x="100330" y="120243"/>
                </a:lnTo>
                <a:lnTo>
                  <a:pt x="100088" y="119697"/>
                </a:lnTo>
                <a:lnTo>
                  <a:pt x="98475" y="117614"/>
                </a:lnTo>
                <a:lnTo>
                  <a:pt x="96151" y="114630"/>
                </a:lnTo>
                <a:lnTo>
                  <a:pt x="94246" y="110197"/>
                </a:lnTo>
                <a:lnTo>
                  <a:pt x="93853" y="109308"/>
                </a:lnTo>
                <a:lnTo>
                  <a:pt x="93916" y="110070"/>
                </a:lnTo>
                <a:lnTo>
                  <a:pt x="92913" y="110197"/>
                </a:lnTo>
                <a:lnTo>
                  <a:pt x="92595" y="109791"/>
                </a:lnTo>
                <a:lnTo>
                  <a:pt x="91744" y="108712"/>
                </a:lnTo>
                <a:lnTo>
                  <a:pt x="89560" y="106426"/>
                </a:lnTo>
                <a:lnTo>
                  <a:pt x="92151" y="109791"/>
                </a:lnTo>
                <a:lnTo>
                  <a:pt x="88531" y="106451"/>
                </a:lnTo>
                <a:lnTo>
                  <a:pt x="88874" y="108064"/>
                </a:lnTo>
                <a:lnTo>
                  <a:pt x="90436" y="111467"/>
                </a:lnTo>
                <a:lnTo>
                  <a:pt x="94221" y="113144"/>
                </a:lnTo>
                <a:lnTo>
                  <a:pt x="94132" y="114236"/>
                </a:lnTo>
                <a:lnTo>
                  <a:pt x="95923" y="117233"/>
                </a:lnTo>
                <a:lnTo>
                  <a:pt x="95338" y="117068"/>
                </a:lnTo>
                <a:lnTo>
                  <a:pt x="98158" y="119697"/>
                </a:lnTo>
                <a:lnTo>
                  <a:pt x="97459" y="119926"/>
                </a:lnTo>
                <a:lnTo>
                  <a:pt x="99822" y="121526"/>
                </a:lnTo>
                <a:lnTo>
                  <a:pt x="98996" y="120332"/>
                </a:lnTo>
                <a:lnTo>
                  <a:pt x="99860" y="120434"/>
                </a:lnTo>
                <a:lnTo>
                  <a:pt x="100037" y="120243"/>
                </a:lnTo>
                <a:lnTo>
                  <a:pt x="100533" y="120738"/>
                </a:lnTo>
                <a:close/>
              </a:path>
              <a:path w="328929" h="138429">
                <a:moveTo>
                  <a:pt x="101904" y="123278"/>
                </a:moveTo>
                <a:lnTo>
                  <a:pt x="101003" y="122326"/>
                </a:lnTo>
                <a:lnTo>
                  <a:pt x="99822" y="121526"/>
                </a:lnTo>
                <a:lnTo>
                  <a:pt x="101320" y="123024"/>
                </a:lnTo>
                <a:lnTo>
                  <a:pt x="101904" y="123278"/>
                </a:lnTo>
                <a:close/>
              </a:path>
              <a:path w="328929" h="138429">
                <a:moveTo>
                  <a:pt x="103644" y="125107"/>
                </a:moveTo>
                <a:lnTo>
                  <a:pt x="102870" y="123456"/>
                </a:lnTo>
                <a:lnTo>
                  <a:pt x="102514" y="122707"/>
                </a:lnTo>
                <a:lnTo>
                  <a:pt x="102323" y="123456"/>
                </a:lnTo>
                <a:lnTo>
                  <a:pt x="101904" y="123278"/>
                </a:lnTo>
                <a:lnTo>
                  <a:pt x="103644" y="125107"/>
                </a:lnTo>
                <a:close/>
              </a:path>
              <a:path w="328929" h="138429">
                <a:moveTo>
                  <a:pt x="104571" y="126085"/>
                </a:moveTo>
                <a:lnTo>
                  <a:pt x="103644" y="125107"/>
                </a:lnTo>
                <a:lnTo>
                  <a:pt x="103974" y="125818"/>
                </a:lnTo>
                <a:lnTo>
                  <a:pt x="104571" y="126085"/>
                </a:lnTo>
                <a:close/>
              </a:path>
              <a:path w="328929" h="138429">
                <a:moveTo>
                  <a:pt x="106654" y="127000"/>
                </a:moveTo>
                <a:lnTo>
                  <a:pt x="104571" y="126085"/>
                </a:lnTo>
                <a:lnTo>
                  <a:pt x="106489" y="128841"/>
                </a:lnTo>
                <a:lnTo>
                  <a:pt x="106654" y="127000"/>
                </a:lnTo>
                <a:close/>
              </a:path>
              <a:path w="328929" h="138429">
                <a:moveTo>
                  <a:pt x="121323" y="124256"/>
                </a:moveTo>
                <a:lnTo>
                  <a:pt x="121183" y="124256"/>
                </a:lnTo>
                <a:lnTo>
                  <a:pt x="121069" y="124409"/>
                </a:lnTo>
                <a:lnTo>
                  <a:pt x="121297" y="124574"/>
                </a:lnTo>
                <a:lnTo>
                  <a:pt x="121323" y="124256"/>
                </a:lnTo>
                <a:close/>
              </a:path>
              <a:path w="328929" h="138429">
                <a:moveTo>
                  <a:pt x="121894" y="121259"/>
                </a:moveTo>
                <a:lnTo>
                  <a:pt x="121081" y="119138"/>
                </a:lnTo>
                <a:lnTo>
                  <a:pt x="120738" y="119545"/>
                </a:lnTo>
                <a:lnTo>
                  <a:pt x="121894" y="121259"/>
                </a:lnTo>
                <a:close/>
              </a:path>
              <a:path w="328929" h="138429">
                <a:moveTo>
                  <a:pt x="122821" y="124561"/>
                </a:moveTo>
                <a:lnTo>
                  <a:pt x="121399" y="123456"/>
                </a:lnTo>
                <a:lnTo>
                  <a:pt x="121323" y="124256"/>
                </a:lnTo>
                <a:lnTo>
                  <a:pt x="121831" y="124206"/>
                </a:lnTo>
                <a:lnTo>
                  <a:pt x="122821" y="124561"/>
                </a:lnTo>
                <a:close/>
              </a:path>
              <a:path w="328929" h="138429">
                <a:moveTo>
                  <a:pt x="127241" y="128854"/>
                </a:moveTo>
                <a:lnTo>
                  <a:pt x="127215" y="127787"/>
                </a:lnTo>
                <a:lnTo>
                  <a:pt x="126657" y="127914"/>
                </a:lnTo>
                <a:lnTo>
                  <a:pt x="126758" y="128320"/>
                </a:lnTo>
                <a:lnTo>
                  <a:pt x="127190" y="128816"/>
                </a:lnTo>
                <a:close/>
              </a:path>
              <a:path w="328929" h="138429">
                <a:moveTo>
                  <a:pt x="127520" y="129209"/>
                </a:moveTo>
                <a:lnTo>
                  <a:pt x="127139" y="128790"/>
                </a:lnTo>
                <a:lnTo>
                  <a:pt x="122237" y="125260"/>
                </a:lnTo>
                <a:lnTo>
                  <a:pt x="121297" y="124574"/>
                </a:lnTo>
                <a:lnTo>
                  <a:pt x="121234" y="125260"/>
                </a:lnTo>
                <a:lnTo>
                  <a:pt x="120726" y="124828"/>
                </a:lnTo>
                <a:lnTo>
                  <a:pt x="120573" y="125577"/>
                </a:lnTo>
                <a:lnTo>
                  <a:pt x="122415" y="126453"/>
                </a:lnTo>
                <a:lnTo>
                  <a:pt x="124587" y="127990"/>
                </a:lnTo>
                <a:lnTo>
                  <a:pt x="126796" y="131127"/>
                </a:lnTo>
                <a:lnTo>
                  <a:pt x="126415" y="129387"/>
                </a:lnTo>
                <a:lnTo>
                  <a:pt x="127520" y="129209"/>
                </a:lnTo>
                <a:close/>
              </a:path>
              <a:path w="328929" h="138429">
                <a:moveTo>
                  <a:pt x="128257" y="129882"/>
                </a:moveTo>
                <a:lnTo>
                  <a:pt x="127863" y="129146"/>
                </a:lnTo>
                <a:lnTo>
                  <a:pt x="127520" y="129209"/>
                </a:lnTo>
                <a:lnTo>
                  <a:pt x="127927" y="129667"/>
                </a:lnTo>
                <a:lnTo>
                  <a:pt x="128257" y="129882"/>
                </a:lnTo>
                <a:close/>
              </a:path>
              <a:path w="328929" h="138429">
                <a:moveTo>
                  <a:pt x="129159" y="131572"/>
                </a:moveTo>
                <a:lnTo>
                  <a:pt x="128816" y="130949"/>
                </a:lnTo>
                <a:lnTo>
                  <a:pt x="128295" y="130759"/>
                </a:lnTo>
                <a:lnTo>
                  <a:pt x="129159" y="131572"/>
                </a:lnTo>
                <a:close/>
              </a:path>
              <a:path w="328929" h="138429">
                <a:moveTo>
                  <a:pt x="130352" y="119519"/>
                </a:moveTo>
                <a:lnTo>
                  <a:pt x="130263" y="118999"/>
                </a:lnTo>
                <a:lnTo>
                  <a:pt x="129451" y="118465"/>
                </a:lnTo>
                <a:lnTo>
                  <a:pt x="128320" y="117843"/>
                </a:lnTo>
                <a:lnTo>
                  <a:pt x="128320" y="118364"/>
                </a:lnTo>
                <a:lnTo>
                  <a:pt x="129628" y="119938"/>
                </a:lnTo>
                <a:lnTo>
                  <a:pt x="129667" y="119595"/>
                </a:lnTo>
                <a:lnTo>
                  <a:pt x="130352" y="119519"/>
                </a:lnTo>
                <a:close/>
              </a:path>
              <a:path w="328929" h="138429">
                <a:moveTo>
                  <a:pt x="130416" y="120878"/>
                </a:moveTo>
                <a:lnTo>
                  <a:pt x="129628" y="119938"/>
                </a:lnTo>
                <a:lnTo>
                  <a:pt x="129603" y="120116"/>
                </a:lnTo>
                <a:lnTo>
                  <a:pt x="129781" y="120383"/>
                </a:lnTo>
                <a:lnTo>
                  <a:pt x="130416" y="120878"/>
                </a:lnTo>
                <a:close/>
              </a:path>
              <a:path w="328929" h="138429">
                <a:moveTo>
                  <a:pt x="130911" y="133235"/>
                </a:moveTo>
                <a:lnTo>
                  <a:pt x="130581" y="132676"/>
                </a:lnTo>
                <a:lnTo>
                  <a:pt x="130327" y="132676"/>
                </a:lnTo>
                <a:lnTo>
                  <a:pt x="130911" y="133235"/>
                </a:lnTo>
                <a:close/>
              </a:path>
              <a:path w="328929" h="138429">
                <a:moveTo>
                  <a:pt x="132105" y="129984"/>
                </a:moveTo>
                <a:lnTo>
                  <a:pt x="130048" y="129565"/>
                </a:lnTo>
                <a:lnTo>
                  <a:pt x="130657" y="130886"/>
                </a:lnTo>
                <a:lnTo>
                  <a:pt x="131432" y="130327"/>
                </a:lnTo>
                <a:lnTo>
                  <a:pt x="132067" y="130022"/>
                </a:lnTo>
                <a:close/>
              </a:path>
              <a:path w="328929" h="138429">
                <a:moveTo>
                  <a:pt x="132676" y="132803"/>
                </a:moveTo>
                <a:lnTo>
                  <a:pt x="131813" y="131102"/>
                </a:lnTo>
                <a:lnTo>
                  <a:pt x="131483" y="130429"/>
                </a:lnTo>
                <a:lnTo>
                  <a:pt x="130492" y="131102"/>
                </a:lnTo>
                <a:lnTo>
                  <a:pt x="129514" y="130708"/>
                </a:lnTo>
                <a:lnTo>
                  <a:pt x="128257" y="129882"/>
                </a:lnTo>
                <a:lnTo>
                  <a:pt x="128816" y="130949"/>
                </a:lnTo>
                <a:lnTo>
                  <a:pt x="131533" y="131889"/>
                </a:lnTo>
                <a:lnTo>
                  <a:pt x="132676" y="132803"/>
                </a:lnTo>
                <a:close/>
              </a:path>
              <a:path w="328929" h="138429">
                <a:moveTo>
                  <a:pt x="132816" y="135166"/>
                </a:moveTo>
                <a:lnTo>
                  <a:pt x="132778" y="135001"/>
                </a:lnTo>
                <a:lnTo>
                  <a:pt x="130975" y="133299"/>
                </a:lnTo>
                <a:lnTo>
                  <a:pt x="130022" y="132702"/>
                </a:lnTo>
                <a:lnTo>
                  <a:pt x="129755" y="132702"/>
                </a:lnTo>
                <a:lnTo>
                  <a:pt x="130009" y="132689"/>
                </a:lnTo>
                <a:lnTo>
                  <a:pt x="130327" y="132676"/>
                </a:lnTo>
                <a:lnTo>
                  <a:pt x="129159" y="131572"/>
                </a:lnTo>
                <a:lnTo>
                  <a:pt x="129603" y="132422"/>
                </a:lnTo>
                <a:lnTo>
                  <a:pt x="129413" y="132613"/>
                </a:lnTo>
                <a:lnTo>
                  <a:pt x="130302" y="133629"/>
                </a:lnTo>
                <a:lnTo>
                  <a:pt x="131051" y="134861"/>
                </a:lnTo>
                <a:lnTo>
                  <a:pt x="132105" y="135674"/>
                </a:lnTo>
                <a:lnTo>
                  <a:pt x="132816" y="135166"/>
                </a:lnTo>
                <a:close/>
              </a:path>
              <a:path w="328929" h="138429">
                <a:moveTo>
                  <a:pt x="132918" y="133007"/>
                </a:moveTo>
                <a:lnTo>
                  <a:pt x="132676" y="132803"/>
                </a:lnTo>
                <a:lnTo>
                  <a:pt x="132765" y="133007"/>
                </a:lnTo>
                <a:lnTo>
                  <a:pt x="132918" y="133007"/>
                </a:lnTo>
                <a:close/>
              </a:path>
              <a:path w="328929" h="138429">
                <a:moveTo>
                  <a:pt x="133781" y="131013"/>
                </a:moveTo>
                <a:lnTo>
                  <a:pt x="133299" y="130035"/>
                </a:lnTo>
                <a:lnTo>
                  <a:pt x="132499" y="128879"/>
                </a:lnTo>
                <a:lnTo>
                  <a:pt x="131533" y="128549"/>
                </a:lnTo>
                <a:lnTo>
                  <a:pt x="130898" y="128879"/>
                </a:lnTo>
                <a:lnTo>
                  <a:pt x="130505" y="128790"/>
                </a:lnTo>
                <a:lnTo>
                  <a:pt x="129501" y="128117"/>
                </a:lnTo>
                <a:lnTo>
                  <a:pt x="129184" y="127901"/>
                </a:lnTo>
                <a:lnTo>
                  <a:pt x="129336" y="127685"/>
                </a:lnTo>
                <a:lnTo>
                  <a:pt x="127533" y="127368"/>
                </a:lnTo>
                <a:lnTo>
                  <a:pt x="127533" y="129044"/>
                </a:lnTo>
                <a:lnTo>
                  <a:pt x="130048" y="129565"/>
                </a:lnTo>
                <a:lnTo>
                  <a:pt x="129730" y="128879"/>
                </a:lnTo>
                <a:lnTo>
                  <a:pt x="129019" y="128117"/>
                </a:lnTo>
                <a:lnTo>
                  <a:pt x="130708" y="129438"/>
                </a:lnTo>
                <a:lnTo>
                  <a:pt x="132880" y="129667"/>
                </a:lnTo>
                <a:lnTo>
                  <a:pt x="133781" y="131013"/>
                </a:lnTo>
                <a:close/>
              </a:path>
              <a:path w="328929" h="138429">
                <a:moveTo>
                  <a:pt x="134099" y="131711"/>
                </a:moveTo>
                <a:lnTo>
                  <a:pt x="134023" y="131445"/>
                </a:lnTo>
                <a:lnTo>
                  <a:pt x="133921" y="131216"/>
                </a:lnTo>
                <a:lnTo>
                  <a:pt x="133781" y="131013"/>
                </a:lnTo>
                <a:lnTo>
                  <a:pt x="133921" y="131279"/>
                </a:lnTo>
                <a:lnTo>
                  <a:pt x="134023" y="131521"/>
                </a:lnTo>
                <a:lnTo>
                  <a:pt x="134099" y="131711"/>
                </a:lnTo>
                <a:close/>
              </a:path>
              <a:path w="328929" h="138429">
                <a:moveTo>
                  <a:pt x="134200" y="132092"/>
                </a:moveTo>
                <a:lnTo>
                  <a:pt x="134188" y="131953"/>
                </a:lnTo>
                <a:lnTo>
                  <a:pt x="134200" y="132092"/>
                </a:lnTo>
                <a:close/>
              </a:path>
              <a:path w="328929" h="138429">
                <a:moveTo>
                  <a:pt x="137960" y="135674"/>
                </a:moveTo>
                <a:lnTo>
                  <a:pt x="137909" y="135001"/>
                </a:lnTo>
                <a:lnTo>
                  <a:pt x="136588" y="133184"/>
                </a:lnTo>
                <a:lnTo>
                  <a:pt x="136410" y="132930"/>
                </a:lnTo>
                <a:lnTo>
                  <a:pt x="132918" y="133007"/>
                </a:lnTo>
                <a:lnTo>
                  <a:pt x="135382" y="135001"/>
                </a:lnTo>
                <a:lnTo>
                  <a:pt x="135432" y="133184"/>
                </a:lnTo>
                <a:lnTo>
                  <a:pt x="137807" y="136664"/>
                </a:lnTo>
                <a:lnTo>
                  <a:pt x="137960" y="135674"/>
                </a:lnTo>
                <a:close/>
              </a:path>
              <a:path w="328929" h="138429">
                <a:moveTo>
                  <a:pt x="140296" y="121412"/>
                </a:moveTo>
                <a:lnTo>
                  <a:pt x="139928" y="121158"/>
                </a:lnTo>
                <a:lnTo>
                  <a:pt x="139573" y="120865"/>
                </a:lnTo>
                <a:lnTo>
                  <a:pt x="139293" y="120573"/>
                </a:lnTo>
                <a:lnTo>
                  <a:pt x="139865" y="121285"/>
                </a:lnTo>
                <a:lnTo>
                  <a:pt x="140131" y="121437"/>
                </a:lnTo>
                <a:lnTo>
                  <a:pt x="140296" y="121412"/>
                </a:lnTo>
                <a:close/>
              </a:path>
              <a:path w="328929" h="138429">
                <a:moveTo>
                  <a:pt x="141744" y="121945"/>
                </a:moveTo>
                <a:lnTo>
                  <a:pt x="140487" y="120421"/>
                </a:lnTo>
                <a:lnTo>
                  <a:pt x="140652" y="121361"/>
                </a:lnTo>
                <a:lnTo>
                  <a:pt x="140296" y="121412"/>
                </a:lnTo>
                <a:lnTo>
                  <a:pt x="140779" y="121742"/>
                </a:lnTo>
                <a:lnTo>
                  <a:pt x="141287" y="121983"/>
                </a:lnTo>
                <a:lnTo>
                  <a:pt x="141744" y="121945"/>
                </a:lnTo>
                <a:close/>
              </a:path>
              <a:path w="328929" h="138429">
                <a:moveTo>
                  <a:pt x="146545" y="129794"/>
                </a:moveTo>
                <a:lnTo>
                  <a:pt x="145630" y="129565"/>
                </a:lnTo>
                <a:lnTo>
                  <a:pt x="146469" y="130022"/>
                </a:lnTo>
                <a:lnTo>
                  <a:pt x="146545" y="129794"/>
                </a:lnTo>
                <a:close/>
              </a:path>
              <a:path w="328929" h="138429">
                <a:moveTo>
                  <a:pt x="148412" y="130467"/>
                </a:moveTo>
                <a:lnTo>
                  <a:pt x="146850" y="128854"/>
                </a:lnTo>
                <a:lnTo>
                  <a:pt x="146621" y="129565"/>
                </a:lnTo>
                <a:lnTo>
                  <a:pt x="146608" y="129806"/>
                </a:lnTo>
                <a:lnTo>
                  <a:pt x="148145" y="131457"/>
                </a:lnTo>
                <a:lnTo>
                  <a:pt x="148412" y="130467"/>
                </a:lnTo>
                <a:close/>
              </a:path>
              <a:path w="328929" h="138429">
                <a:moveTo>
                  <a:pt x="148704" y="130022"/>
                </a:moveTo>
                <a:lnTo>
                  <a:pt x="148005" y="129387"/>
                </a:lnTo>
                <a:lnTo>
                  <a:pt x="146786" y="127254"/>
                </a:lnTo>
                <a:lnTo>
                  <a:pt x="145872" y="128079"/>
                </a:lnTo>
                <a:lnTo>
                  <a:pt x="146507" y="128219"/>
                </a:lnTo>
                <a:lnTo>
                  <a:pt x="147535" y="129527"/>
                </a:lnTo>
                <a:lnTo>
                  <a:pt x="148704" y="130022"/>
                </a:lnTo>
                <a:close/>
              </a:path>
              <a:path w="328929" h="138429">
                <a:moveTo>
                  <a:pt x="149885" y="117309"/>
                </a:moveTo>
                <a:lnTo>
                  <a:pt x="149453" y="116967"/>
                </a:lnTo>
                <a:lnTo>
                  <a:pt x="149047" y="116586"/>
                </a:lnTo>
                <a:lnTo>
                  <a:pt x="148755" y="116243"/>
                </a:lnTo>
                <a:lnTo>
                  <a:pt x="149288" y="117055"/>
                </a:lnTo>
                <a:lnTo>
                  <a:pt x="149631" y="117297"/>
                </a:lnTo>
                <a:lnTo>
                  <a:pt x="149885" y="117309"/>
                </a:lnTo>
                <a:close/>
              </a:path>
              <a:path w="328929" h="138429">
                <a:moveTo>
                  <a:pt x="151930" y="117983"/>
                </a:moveTo>
                <a:lnTo>
                  <a:pt x="150622" y="115658"/>
                </a:lnTo>
                <a:lnTo>
                  <a:pt x="150571" y="117348"/>
                </a:lnTo>
                <a:lnTo>
                  <a:pt x="149885" y="117309"/>
                </a:lnTo>
                <a:lnTo>
                  <a:pt x="150622" y="117919"/>
                </a:lnTo>
                <a:lnTo>
                  <a:pt x="151447" y="118364"/>
                </a:lnTo>
                <a:lnTo>
                  <a:pt x="151930" y="117983"/>
                </a:lnTo>
                <a:close/>
              </a:path>
              <a:path w="328929" h="138429">
                <a:moveTo>
                  <a:pt x="156222" y="132664"/>
                </a:moveTo>
                <a:lnTo>
                  <a:pt x="154444" y="130822"/>
                </a:lnTo>
                <a:lnTo>
                  <a:pt x="155003" y="131686"/>
                </a:lnTo>
                <a:lnTo>
                  <a:pt x="156222" y="132664"/>
                </a:lnTo>
                <a:close/>
              </a:path>
              <a:path w="328929" h="138429">
                <a:moveTo>
                  <a:pt x="158546" y="131800"/>
                </a:moveTo>
                <a:lnTo>
                  <a:pt x="155613" y="129540"/>
                </a:lnTo>
                <a:lnTo>
                  <a:pt x="157238" y="131584"/>
                </a:lnTo>
                <a:lnTo>
                  <a:pt x="158546" y="131800"/>
                </a:lnTo>
                <a:close/>
              </a:path>
              <a:path w="328929" h="138429">
                <a:moveTo>
                  <a:pt x="165671" y="136296"/>
                </a:moveTo>
                <a:lnTo>
                  <a:pt x="159969" y="131419"/>
                </a:lnTo>
                <a:lnTo>
                  <a:pt x="160401" y="131533"/>
                </a:lnTo>
                <a:lnTo>
                  <a:pt x="160578" y="131470"/>
                </a:lnTo>
                <a:lnTo>
                  <a:pt x="159867" y="130784"/>
                </a:lnTo>
                <a:lnTo>
                  <a:pt x="159804" y="130949"/>
                </a:lnTo>
                <a:lnTo>
                  <a:pt x="159854" y="131165"/>
                </a:lnTo>
                <a:lnTo>
                  <a:pt x="159956" y="131394"/>
                </a:lnTo>
                <a:lnTo>
                  <a:pt x="159423" y="131241"/>
                </a:lnTo>
                <a:lnTo>
                  <a:pt x="158470" y="130784"/>
                </a:lnTo>
                <a:lnTo>
                  <a:pt x="158127" y="130721"/>
                </a:lnTo>
                <a:lnTo>
                  <a:pt x="159372" y="132194"/>
                </a:lnTo>
                <a:lnTo>
                  <a:pt x="161531" y="134607"/>
                </a:lnTo>
                <a:lnTo>
                  <a:pt x="163385" y="135661"/>
                </a:lnTo>
                <a:lnTo>
                  <a:pt x="165671" y="136296"/>
                </a:lnTo>
                <a:close/>
              </a:path>
              <a:path w="328929" h="138429">
                <a:moveTo>
                  <a:pt x="178092" y="132588"/>
                </a:moveTo>
                <a:lnTo>
                  <a:pt x="178015" y="132092"/>
                </a:lnTo>
                <a:lnTo>
                  <a:pt x="177685" y="130810"/>
                </a:lnTo>
                <a:lnTo>
                  <a:pt x="176047" y="130162"/>
                </a:lnTo>
                <a:lnTo>
                  <a:pt x="178092" y="132588"/>
                </a:lnTo>
                <a:close/>
              </a:path>
              <a:path w="328929" h="138429">
                <a:moveTo>
                  <a:pt x="181102" y="133134"/>
                </a:moveTo>
                <a:lnTo>
                  <a:pt x="180098" y="132537"/>
                </a:lnTo>
                <a:lnTo>
                  <a:pt x="181025" y="134620"/>
                </a:lnTo>
                <a:lnTo>
                  <a:pt x="181102" y="133134"/>
                </a:lnTo>
                <a:close/>
              </a:path>
              <a:path w="328929" h="138429">
                <a:moveTo>
                  <a:pt x="181940" y="128727"/>
                </a:moveTo>
                <a:lnTo>
                  <a:pt x="181394" y="128054"/>
                </a:lnTo>
                <a:lnTo>
                  <a:pt x="180416" y="127406"/>
                </a:lnTo>
                <a:lnTo>
                  <a:pt x="178422" y="126936"/>
                </a:lnTo>
                <a:lnTo>
                  <a:pt x="180721" y="128041"/>
                </a:lnTo>
                <a:lnTo>
                  <a:pt x="181940" y="128727"/>
                </a:lnTo>
                <a:close/>
              </a:path>
              <a:path w="328929" h="138429">
                <a:moveTo>
                  <a:pt x="185724" y="131089"/>
                </a:moveTo>
                <a:lnTo>
                  <a:pt x="183959" y="129844"/>
                </a:lnTo>
                <a:lnTo>
                  <a:pt x="181952" y="128727"/>
                </a:lnTo>
                <a:lnTo>
                  <a:pt x="183159" y="130200"/>
                </a:lnTo>
                <a:lnTo>
                  <a:pt x="182245" y="131787"/>
                </a:lnTo>
                <a:lnTo>
                  <a:pt x="185305" y="131940"/>
                </a:lnTo>
                <a:lnTo>
                  <a:pt x="185724" y="131089"/>
                </a:lnTo>
                <a:close/>
              </a:path>
              <a:path w="328929" h="138429">
                <a:moveTo>
                  <a:pt x="191668" y="121018"/>
                </a:moveTo>
                <a:lnTo>
                  <a:pt x="191096" y="119062"/>
                </a:lnTo>
                <a:lnTo>
                  <a:pt x="190804" y="120269"/>
                </a:lnTo>
                <a:lnTo>
                  <a:pt x="191668" y="121018"/>
                </a:lnTo>
                <a:close/>
              </a:path>
              <a:path w="328929" h="138429">
                <a:moveTo>
                  <a:pt x="193027" y="136677"/>
                </a:moveTo>
                <a:lnTo>
                  <a:pt x="192646" y="135432"/>
                </a:lnTo>
                <a:lnTo>
                  <a:pt x="192011" y="135407"/>
                </a:lnTo>
                <a:lnTo>
                  <a:pt x="191693" y="135394"/>
                </a:lnTo>
                <a:lnTo>
                  <a:pt x="191592" y="135636"/>
                </a:lnTo>
                <a:lnTo>
                  <a:pt x="191681" y="136131"/>
                </a:lnTo>
                <a:lnTo>
                  <a:pt x="192824" y="136423"/>
                </a:lnTo>
                <a:lnTo>
                  <a:pt x="193027" y="136677"/>
                </a:lnTo>
                <a:close/>
              </a:path>
              <a:path w="328929" h="138429">
                <a:moveTo>
                  <a:pt x="236156" y="137807"/>
                </a:moveTo>
                <a:lnTo>
                  <a:pt x="234607" y="136271"/>
                </a:lnTo>
                <a:lnTo>
                  <a:pt x="234302" y="136309"/>
                </a:lnTo>
                <a:lnTo>
                  <a:pt x="235851" y="137833"/>
                </a:lnTo>
                <a:lnTo>
                  <a:pt x="236156" y="137807"/>
                </a:lnTo>
                <a:close/>
              </a:path>
              <a:path w="328929" h="138429">
                <a:moveTo>
                  <a:pt x="236804" y="118084"/>
                </a:moveTo>
                <a:lnTo>
                  <a:pt x="234569" y="116662"/>
                </a:lnTo>
                <a:lnTo>
                  <a:pt x="234022" y="117436"/>
                </a:lnTo>
                <a:lnTo>
                  <a:pt x="235839" y="117716"/>
                </a:lnTo>
                <a:lnTo>
                  <a:pt x="235102" y="118300"/>
                </a:lnTo>
                <a:lnTo>
                  <a:pt x="236169" y="118389"/>
                </a:lnTo>
                <a:lnTo>
                  <a:pt x="236664" y="118567"/>
                </a:lnTo>
                <a:lnTo>
                  <a:pt x="236804" y="118084"/>
                </a:lnTo>
                <a:close/>
              </a:path>
              <a:path w="328929" h="138429">
                <a:moveTo>
                  <a:pt x="240017" y="128028"/>
                </a:moveTo>
                <a:lnTo>
                  <a:pt x="238645" y="126987"/>
                </a:lnTo>
                <a:lnTo>
                  <a:pt x="239166" y="128143"/>
                </a:lnTo>
                <a:lnTo>
                  <a:pt x="240017" y="128028"/>
                </a:lnTo>
                <a:close/>
              </a:path>
              <a:path w="328929" h="138429">
                <a:moveTo>
                  <a:pt x="241058" y="131064"/>
                </a:moveTo>
                <a:lnTo>
                  <a:pt x="240893" y="131572"/>
                </a:lnTo>
                <a:lnTo>
                  <a:pt x="241058" y="131064"/>
                </a:lnTo>
                <a:close/>
              </a:path>
              <a:path w="328929" h="138429">
                <a:moveTo>
                  <a:pt x="242646" y="132321"/>
                </a:moveTo>
                <a:lnTo>
                  <a:pt x="241211" y="130556"/>
                </a:lnTo>
                <a:lnTo>
                  <a:pt x="241058" y="131064"/>
                </a:lnTo>
                <a:lnTo>
                  <a:pt x="242646" y="132321"/>
                </a:lnTo>
                <a:close/>
              </a:path>
              <a:path w="328929" h="138429">
                <a:moveTo>
                  <a:pt x="242760" y="128308"/>
                </a:moveTo>
                <a:lnTo>
                  <a:pt x="241541" y="127571"/>
                </a:lnTo>
                <a:lnTo>
                  <a:pt x="241871" y="127990"/>
                </a:lnTo>
                <a:lnTo>
                  <a:pt x="242303" y="128193"/>
                </a:lnTo>
                <a:lnTo>
                  <a:pt x="242760" y="128308"/>
                </a:lnTo>
                <a:close/>
              </a:path>
              <a:path w="328929" h="138429">
                <a:moveTo>
                  <a:pt x="245224" y="128282"/>
                </a:moveTo>
                <a:lnTo>
                  <a:pt x="243954" y="128612"/>
                </a:lnTo>
                <a:lnTo>
                  <a:pt x="242760" y="128308"/>
                </a:lnTo>
                <a:lnTo>
                  <a:pt x="244843" y="129578"/>
                </a:lnTo>
                <a:lnTo>
                  <a:pt x="245224" y="128282"/>
                </a:lnTo>
                <a:close/>
              </a:path>
              <a:path w="328929" h="138429">
                <a:moveTo>
                  <a:pt x="250888" y="135178"/>
                </a:moveTo>
                <a:lnTo>
                  <a:pt x="249135" y="134226"/>
                </a:lnTo>
                <a:lnTo>
                  <a:pt x="249453" y="135153"/>
                </a:lnTo>
                <a:lnTo>
                  <a:pt x="250888" y="135178"/>
                </a:lnTo>
                <a:close/>
              </a:path>
              <a:path w="328929" h="138429">
                <a:moveTo>
                  <a:pt x="252793" y="135204"/>
                </a:moveTo>
                <a:lnTo>
                  <a:pt x="250888" y="135178"/>
                </a:lnTo>
                <a:lnTo>
                  <a:pt x="252577" y="136093"/>
                </a:lnTo>
                <a:lnTo>
                  <a:pt x="252793" y="135204"/>
                </a:lnTo>
                <a:close/>
              </a:path>
              <a:path w="328929" h="138429">
                <a:moveTo>
                  <a:pt x="253072" y="116001"/>
                </a:moveTo>
                <a:lnTo>
                  <a:pt x="250202" y="114846"/>
                </a:lnTo>
                <a:lnTo>
                  <a:pt x="252514" y="116103"/>
                </a:lnTo>
                <a:lnTo>
                  <a:pt x="253072" y="116001"/>
                </a:lnTo>
                <a:close/>
              </a:path>
              <a:path w="328929" h="138429">
                <a:moveTo>
                  <a:pt x="255943" y="136004"/>
                </a:moveTo>
                <a:lnTo>
                  <a:pt x="253225" y="133527"/>
                </a:lnTo>
                <a:lnTo>
                  <a:pt x="252793" y="135204"/>
                </a:lnTo>
                <a:lnTo>
                  <a:pt x="253365" y="135216"/>
                </a:lnTo>
                <a:lnTo>
                  <a:pt x="254787" y="136207"/>
                </a:lnTo>
                <a:lnTo>
                  <a:pt x="255943" y="136004"/>
                </a:lnTo>
                <a:close/>
              </a:path>
              <a:path w="328929" h="138429">
                <a:moveTo>
                  <a:pt x="256717" y="117373"/>
                </a:moveTo>
                <a:lnTo>
                  <a:pt x="256438" y="117284"/>
                </a:lnTo>
                <a:lnTo>
                  <a:pt x="255879" y="116420"/>
                </a:lnTo>
                <a:lnTo>
                  <a:pt x="254889" y="117094"/>
                </a:lnTo>
                <a:lnTo>
                  <a:pt x="256717" y="117373"/>
                </a:lnTo>
                <a:close/>
              </a:path>
              <a:path w="328929" h="138429">
                <a:moveTo>
                  <a:pt x="257416" y="117576"/>
                </a:moveTo>
                <a:lnTo>
                  <a:pt x="256717" y="117373"/>
                </a:lnTo>
                <a:lnTo>
                  <a:pt x="257416" y="117576"/>
                </a:lnTo>
                <a:close/>
              </a:path>
              <a:path w="328929" h="138429">
                <a:moveTo>
                  <a:pt x="258445" y="116636"/>
                </a:moveTo>
                <a:lnTo>
                  <a:pt x="258241" y="116446"/>
                </a:lnTo>
                <a:lnTo>
                  <a:pt x="256997" y="116205"/>
                </a:lnTo>
                <a:lnTo>
                  <a:pt x="257390" y="117475"/>
                </a:lnTo>
                <a:lnTo>
                  <a:pt x="257695" y="117525"/>
                </a:lnTo>
                <a:lnTo>
                  <a:pt x="256159" y="118313"/>
                </a:lnTo>
                <a:lnTo>
                  <a:pt x="257911" y="117729"/>
                </a:lnTo>
                <a:lnTo>
                  <a:pt x="258000" y="117373"/>
                </a:lnTo>
                <a:lnTo>
                  <a:pt x="258127" y="117094"/>
                </a:lnTo>
                <a:lnTo>
                  <a:pt x="258445" y="116636"/>
                </a:lnTo>
                <a:close/>
              </a:path>
              <a:path w="328929" h="138429">
                <a:moveTo>
                  <a:pt x="265341" y="128168"/>
                </a:moveTo>
                <a:lnTo>
                  <a:pt x="262280" y="126885"/>
                </a:lnTo>
                <a:lnTo>
                  <a:pt x="264655" y="128320"/>
                </a:lnTo>
                <a:lnTo>
                  <a:pt x="265341" y="128168"/>
                </a:lnTo>
                <a:close/>
              </a:path>
              <a:path w="328929" h="138429">
                <a:moveTo>
                  <a:pt x="265734" y="128333"/>
                </a:moveTo>
                <a:lnTo>
                  <a:pt x="264947" y="127025"/>
                </a:lnTo>
                <a:lnTo>
                  <a:pt x="265112" y="127482"/>
                </a:lnTo>
                <a:lnTo>
                  <a:pt x="265506" y="128130"/>
                </a:lnTo>
                <a:lnTo>
                  <a:pt x="265341" y="128168"/>
                </a:lnTo>
                <a:lnTo>
                  <a:pt x="265734" y="128333"/>
                </a:lnTo>
                <a:close/>
              </a:path>
              <a:path w="328929" h="138429">
                <a:moveTo>
                  <a:pt x="267550" y="128663"/>
                </a:moveTo>
                <a:lnTo>
                  <a:pt x="266877" y="128079"/>
                </a:lnTo>
                <a:lnTo>
                  <a:pt x="266992" y="128790"/>
                </a:lnTo>
                <a:lnTo>
                  <a:pt x="267550" y="128663"/>
                </a:lnTo>
                <a:close/>
              </a:path>
              <a:path w="328929" h="138429">
                <a:moveTo>
                  <a:pt x="272542" y="130517"/>
                </a:moveTo>
                <a:lnTo>
                  <a:pt x="271856" y="129921"/>
                </a:lnTo>
                <a:lnTo>
                  <a:pt x="271119" y="128358"/>
                </a:lnTo>
                <a:lnTo>
                  <a:pt x="269925" y="128866"/>
                </a:lnTo>
                <a:lnTo>
                  <a:pt x="271132" y="129590"/>
                </a:lnTo>
                <a:lnTo>
                  <a:pt x="270776" y="129921"/>
                </a:lnTo>
                <a:lnTo>
                  <a:pt x="272542" y="130517"/>
                </a:lnTo>
                <a:close/>
              </a:path>
              <a:path w="328929" h="138429">
                <a:moveTo>
                  <a:pt x="275894" y="115608"/>
                </a:moveTo>
                <a:lnTo>
                  <a:pt x="273989" y="116065"/>
                </a:lnTo>
                <a:lnTo>
                  <a:pt x="269709" y="114401"/>
                </a:lnTo>
                <a:lnTo>
                  <a:pt x="269049" y="115049"/>
                </a:lnTo>
                <a:lnTo>
                  <a:pt x="268452" y="116586"/>
                </a:lnTo>
                <a:lnTo>
                  <a:pt x="273888" y="116586"/>
                </a:lnTo>
                <a:lnTo>
                  <a:pt x="275526" y="116586"/>
                </a:lnTo>
                <a:lnTo>
                  <a:pt x="275234" y="116255"/>
                </a:lnTo>
                <a:lnTo>
                  <a:pt x="275437" y="116065"/>
                </a:lnTo>
                <a:lnTo>
                  <a:pt x="275894" y="115608"/>
                </a:lnTo>
                <a:close/>
              </a:path>
              <a:path w="328929" h="138429">
                <a:moveTo>
                  <a:pt x="278244" y="117576"/>
                </a:moveTo>
                <a:lnTo>
                  <a:pt x="278180" y="117449"/>
                </a:lnTo>
                <a:lnTo>
                  <a:pt x="278130" y="117322"/>
                </a:lnTo>
                <a:lnTo>
                  <a:pt x="278130" y="117475"/>
                </a:lnTo>
                <a:close/>
              </a:path>
              <a:path w="328929" h="138429">
                <a:moveTo>
                  <a:pt x="284721" y="109677"/>
                </a:moveTo>
                <a:lnTo>
                  <a:pt x="282829" y="109004"/>
                </a:lnTo>
                <a:lnTo>
                  <a:pt x="284454" y="109753"/>
                </a:lnTo>
                <a:lnTo>
                  <a:pt x="284721" y="109677"/>
                </a:lnTo>
                <a:close/>
              </a:path>
              <a:path w="328929" h="138429">
                <a:moveTo>
                  <a:pt x="286512" y="116598"/>
                </a:moveTo>
                <a:lnTo>
                  <a:pt x="286359" y="116649"/>
                </a:lnTo>
                <a:lnTo>
                  <a:pt x="286219" y="116776"/>
                </a:lnTo>
                <a:lnTo>
                  <a:pt x="286346" y="116738"/>
                </a:lnTo>
                <a:lnTo>
                  <a:pt x="286512" y="116598"/>
                </a:lnTo>
                <a:close/>
              </a:path>
              <a:path w="328929" h="138429">
                <a:moveTo>
                  <a:pt x="286918" y="120497"/>
                </a:moveTo>
                <a:lnTo>
                  <a:pt x="286613" y="120167"/>
                </a:lnTo>
                <a:lnTo>
                  <a:pt x="286258" y="119862"/>
                </a:lnTo>
                <a:lnTo>
                  <a:pt x="285965" y="119748"/>
                </a:lnTo>
                <a:lnTo>
                  <a:pt x="286258" y="119989"/>
                </a:lnTo>
                <a:lnTo>
                  <a:pt x="286918" y="120497"/>
                </a:lnTo>
                <a:close/>
              </a:path>
              <a:path w="328929" h="138429">
                <a:moveTo>
                  <a:pt x="287020" y="118122"/>
                </a:moveTo>
                <a:lnTo>
                  <a:pt x="285877" y="117221"/>
                </a:lnTo>
                <a:lnTo>
                  <a:pt x="286219" y="116776"/>
                </a:lnTo>
                <a:lnTo>
                  <a:pt x="285457" y="116992"/>
                </a:lnTo>
                <a:lnTo>
                  <a:pt x="283527" y="116459"/>
                </a:lnTo>
                <a:lnTo>
                  <a:pt x="282359" y="116776"/>
                </a:lnTo>
                <a:lnTo>
                  <a:pt x="285470" y="118135"/>
                </a:lnTo>
                <a:lnTo>
                  <a:pt x="287020" y="118122"/>
                </a:lnTo>
                <a:close/>
              </a:path>
              <a:path w="328929" h="138429">
                <a:moveTo>
                  <a:pt x="288912" y="122161"/>
                </a:moveTo>
                <a:lnTo>
                  <a:pt x="288848" y="122021"/>
                </a:lnTo>
                <a:lnTo>
                  <a:pt x="288721" y="121881"/>
                </a:lnTo>
                <a:lnTo>
                  <a:pt x="286918" y="120497"/>
                </a:lnTo>
                <a:lnTo>
                  <a:pt x="287362" y="120980"/>
                </a:lnTo>
                <a:lnTo>
                  <a:pt x="287604" y="121361"/>
                </a:lnTo>
                <a:lnTo>
                  <a:pt x="287642" y="122021"/>
                </a:lnTo>
                <a:lnTo>
                  <a:pt x="286397" y="121399"/>
                </a:lnTo>
                <a:lnTo>
                  <a:pt x="285572" y="120980"/>
                </a:lnTo>
                <a:lnTo>
                  <a:pt x="284772" y="120573"/>
                </a:lnTo>
                <a:lnTo>
                  <a:pt x="284581" y="120421"/>
                </a:lnTo>
                <a:lnTo>
                  <a:pt x="284010" y="119938"/>
                </a:lnTo>
                <a:lnTo>
                  <a:pt x="283413" y="119456"/>
                </a:lnTo>
                <a:lnTo>
                  <a:pt x="279387" y="118846"/>
                </a:lnTo>
                <a:lnTo>
                  <a:pt x="280174" y="118402"/>
                </a:lnTo>
                <a:lnTo>
                  <a:pt x="280352" y="118300"/>
                </a:lnTo>
                <a:lnTo>
                  <a:pt x="280555" y="118186"/>
                </a:lnTo>
                <a:lnTo>
                  <a:pt x="280822" y="118033"/>
                </a:lnTo>
                <a:lnTo>
                  <a:pt x="278752" y="118033"/>
                </a:lnTo>
                <a:lnTo>
                  <a:pt x="278244" y="117576"/>
                </a:lnTo>
                <a:lnTo>
                  <a:pt x="278371" y="117881"/>
                </a:lnTo>
                <a:lnTo>
                  <a:pt x="278358" y="118033"/>
                </a:lnTo>
                <a:lnTo>
                  <a:pt x="278218" y="118186"/>
                </a:lnTo>
                <a:lnTo>
                  <a:pt x="276707" y="117881"/>
                </a:lnTo>
                <a:lnTo>
                  <a:pt x="275615" y="116687"/>
                </a:lnTo>
                <a:lnTo>
                  <a:pt x="273888" y="116687"/>
                </a:lnTo>
                <a:lnTo>
                  <a:pt x="274040" y="118275"/>
                </a:lnTo>
                <a:lnTo>
                  <a:pt x="271195" y="116979"/>
                </a:lnTo>
                <a:lnTo>
                  <a:pt x="269163" y="117970"/>
                </a:lnTo>
                <a:lnTo>
                  <a:pt x="271843" y="118376"/>
                </a:lnTo>
                <a:lnTo>
                  <a:pt x="271970" y="118300"/>
                </a:lnTo>
                <a:lnTo>
                  <a:pt x="272338" y="118440"/>
                </a:lnTo>
                <a:lnTo>
                  <a:pt x="272948" y="118541"/>
                </a:lnTo>
                <a:lnTo>
                  <a:pt x="274142" y="118999"/>
                </a:lnTo>
                <a:lnTo>
                  <a:pt x="274535" y="118402"/>
                </a:lnTo>
                <a:lnTo>
                  <a:pt x="275793" y="118579"/>
                </a:lnTo>
                <a:lnTo>
                  <a:pt x="275361" y="119583"/>
                </a:lnTo>
                <a:lnTo>
                  <a:pt x="272338" y="118440"/>
                </a:lnTo>
                <a:lnTo>
                  <a:pt x="271843" y="118376"/>
                </a:lnTo>
                <a:lnTo>
                  <a:pt x="268084" y="120421"/>
                </a:lnTo>
                <a:lnTo>
                  <a:pt x="264121" y="118186"/>
                </a:lnTo>
                <a:lnTo>
                  <a:pt x="264490" y="118821"/>
                </a:lnTo>
                <a:lnTo>
                  <a:pt x="264591" y="119456"/>
                </a:lnTo>
                <a:lnTo>
                  <a:pt x="265303" y="119849"/>
                </a:lnTo>
                <a:lnTo>
                  <a:pt x="269582" y="121983"/>
                </a:lnTo>
                <a:lnTo>
                  <a:pt x="273519" y="121983"/>
                </a:lnTo>
                <a:lnTo>
                  <a:pt x="278015" y="123164"/>
                </a:lnTo>
                <a:lnTo>
                  <a:pt x="277571" y="122796"/>
                </a:lnTo>
                <a:lnTo>
                  <a:pt x="277495" y="121970"/>
                </a:lnTo>
                <a:lnTo>
                  <a:pt x="277926" y="120980"/>
                </a:lnTo>
                <a:lnTo>
                  <a:pt x="282117" y="122288"/>
                </a:lnTo>
                <a:lnTo>
                  <a:pt x="282714" y="123380"/>
                </a:lnTo>
                <a:lnTo>
                  <a:pt x="282816" y="121361"/>
                </a:lnTo>
                <a:lnTo>
                  <a:pt x="285584" y="121843"/>
                </a:lnTo>
                <a:lnTo>
                  <a:pt x="285369" y="121640"/>
                </a:lnTo>
                <a:lnTo>
                  <a:pt x="285419" y="121399"/>
                </a:lnTo>
                <a:lnTo>
                  <a:pt x="286169" y="121424"/>
                </a:lnTo>
                <a:lnTo>
                  <a:pt x="286359" y="121881"/>
                </a:lnTo>
                <a:lnTo>
                  <a:pt x="286715" y="122161"/>
                </a:lnTo>
                <a:lnTo>
                  <a:pt x="287096" y="122161"/>
                </a:lnTo>
                <a:lnTo>
                  <a:pt x="288912" y="122161"/>
                </a:lnTo>
                <a:close/>
              </a:path>
              <a:path w="328929" h="138429">
                <a:moveTo>
                  <a:pt x="289001" y="122351"/>
                </a:moveTo>
                <a:lnTo>
                  <a:pt x="287147" y="122237"/>
                </a:lnTo>
                <a:lnTo>
                  <a:pt x="288150" y="123647"/>
                </a:lnTo>
                <a:lnTo>
                  <a:pt x="288912" y="122796"/>
                </a:lnTo>
                <a:lnTo>
                  <a:pt x="289001" y="122351"/>
                </a:lnTo>
                <a:close/>
              </a:path>
              <a:path w="328929" h="138429">
                <a:moveTo>
                  <a:pt x="298170" y="122745"/>
                </a:moveTo>
                <a:lnTo>
                  <a:pt x="297497" y="121945"/>
                </a:lnTo>
                <a:lnTo>
                  <a:pt x="294944" y="121754"/>
                </a:lnTo>
                <a:lnTo>
                  <a:pt x="295287" y="122897"/>
                </a:lnTo>
                <a:lnTo>
                  <a:pt x="296075" y="122897"/>
                </a:lnTo>
                <a:lnTo>
                  <a:pt x="296278" y="123342"/>
                </a:lnTo>
                <a:lnTo>
                  <a:pt x="296735" y="123698"/>
                </a:lnTo>
                <a:lnTo>
                  <a:pt x="298170" y="122745"/>
                </a:lnTo>
                <a:close/>
              </a:path>
              <a:path w="328929" h="138429">
                <a:moveTo>
                  <a:pt x="306451" y="107340"/>
                </a:moveTo>
                <a:lnTo>
                  <a:pt x="306311" y="106921"/>
                </a:lnTo>
                <a:lnTo>
                  <a:pt x="306285" y="106692"/>
                </a:lnTo>
                <a:lnTo>
                  <a:pt x="306298" y="106413"/>
                </a:lnTo>
                <a:lnTo>
                  <a:pt x="305536" y="106692"/>
                </a:lnTo>
                <a:lnTo>
                  <a:pt x="303758" y="106184"/>
                </a:lnTo>
                <a:lnTo>
                  <a:pt x="302221" y="106070"/>
                </a:lnTo>
                <a:lnTo>
                  <a:pt x="302907" y="105638"/>
                </a:lnTo>
                <a:lnTo>
                  <a:pt x="303034" y="105549"/>
                </a:lnTo>
                <a:lnTo>
                  <a:pt x="301828" y="105460"/>
                </a:lnTo>
                <a:lnTo>
                  <a:pt x="300824" y="105549"/>
                </a:lnTo>
                <a:lnTo>
                  <a:pt x="301205" y="104673"/>
                </a:lnTo>
                <a:lnTo>
                  <a:pt x="300570" y="105638"/>
                </a:lnTo>
                <a:lnTo>
                  <a:pt x="298958" y="104927"/>
                </a:lnTo>
                <a:lnTo>
                  <a:pt x="298615" y="105549"/>
                </a:lnTo>
                <a:lnTo>
                  <a:pt x="299796" y="105638"/>
                </a:lnTo>
                <a:lnTo>
                  <a:pt x="301383" y="105994"/>
                </a:lnTo>
                <a:lnTo>
                  <a:pt x="304825" y="106921"/>
                </a:lnTo>
                <a:lnTo>
                  <a:pt x="306451" y="107340"/>
                </a:lnTo>
                <a:close/>
              </a:path>
              <a:path w="328929" h="138429">
                <a:moveTo>
                  <a:pt x="306679" y="105981"/>
                </a:moveTo>
                <a:lnTo>
                  <a:pt x="306349" y="106019"/>
                </a:lnTo>
                <a:lnTo>
                  <a:pt x="306298" y="106210"/>
                </a:lnTo>
                <a:lnTo>
                  <a:pt x="306298" y="106400"/>
                </a:lnTo>
                <a:lnTo>
                  <a:pt x="306501" y="106324"/>
                </a:lnTo>
                <a:lnTo>
                  <a:pt x="306654" y="106210"/>
                </a:lnTo>
                <a:lnTo>
                  <a:pt x="306679" y="105981"/>
                </a:lnTo>
                <a:close/>
              </a:path>
              <a:path w="328929" h="138429">
                <a:moveTo>
                  <a:pt x="311442" y="108623"/>
                </a:moveTo>
                <a:lnTo>
                  <a:pt x="311391" y="108496"/>
                </a:lnTo>
                <a:lnTo>
                  <a:pt x="311277" y="108788"/>
                </a:lnTo>
                <a:lnTo>
                  <a:pt x="311429" y="108737"/>
                </a:lnTo>
                <a:close/>
              </a:path>
              <a:path w="328929" h="138429">
                <a:moveTo>
                  <a:pt x="311619" y="107911"/>
                </a:moveTo>
                <a:lnTo>
                  <a:pt x="310730" y="107721"/>
                </a:lnTo>
                <a:lnTo>
                  <a:pt x="311277" y="108140"/>
                </a:lnTo>
                <a:lnTo>
                  <a:pt x="311391" y="108496"/>
                </a:lnTo>
                <a:lnTo>
                  <a:pt x="311619" y="107911"/>
                </a:lnTo>
                <a:close/>
              </a:path>
              <a:path w="328929" h="138429">
                <a:moveTo>
                  <a:pt x="317563" y="110731"/>
                </a:moveTo>
                <a:lnTo>
                  <a:pt x="315861" y="109855"/>
                </a:lnTo>
                <a:lnTo>
                  <a:pt x="313994" y="108788"/>
                </a:lnTo>
                <a:lnTo>
                  <a:pt x="312940" y="109435"/>
                </a:lnTo>
                <a:lnTo>
                  <a:pt x="313880" y="109855"/>
                </a:lnTo>
                <a:lnTo>
                  <a:pt x="315099" y="110159"/>
                </a:lnTo>
                <a:lnTo>
                  <a:pt x="314528" y="110883"/>
                </a:lnTo>
                <a:lnTo>
                  <a:pt x="317563" y="110731"/>
                </a:lnTo>
                <a:close/>
              </a:path>
              <a:path w="328929" h="138429">
                <a:moveTo>
                  <a:pt x="328752" y="113982"/>
                </a:moveTo>
                <a:lnTo>
                  <a:pt x="327507" y="113487"/>
                </a:lnTo>
                <a:lnTo>
                  <a:pt x="327063" y="112610"/>
                </a:lnTo>
                <a:lnTo>
                  <a:pt x="326478" y="113614"/>
                </a:lnTo>
                <a:lnTo>
                  <a:pt x="328752" y="1139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9" name="bg object 49"/>
          <p:cNvSpPr/>
          <p:nvPr/>
        </p:nvSpPr>
        <p:spPr>
          <a:xfrm>
            <a:off x="10320659" y="3368077"/>
            <a:ext cx="521900" cy="104624"/>
          </a:xfrm>
          <a:custGeom>
            <a:avLst/>
            <a:gdLst/>
            <a:ahLst/>
            <a:cxnLst/>
            <a:rect l="l" t="t" r="r" b="b"/>
            <a:pathLst>
              <a:path w="385445" h="109854">
                <a:moveTo>
                  <a:pt x="3365" y="6959"/>
                </a:moveTo>
                <a:lnTo>
                  <a:pt x="3340" y="6756"/>
                </a:lnTo>
                <a:lnTo>
                  <a:pt x="0" y="0"/>
                </a:lnTo>
                <a:lnTo>
                  <a:pt x="977" y="4749"/>
                </a:lnTo>
                <a:lnTo>
                  <a:pt x="3060" y="8039"/>
                </a:lnTo>
                <a:lnTo>
                  <a:pt x="3365" y="6959"/>
                </a:lnTo>
                <a:close/>
              </a:path>
              <a:path w="385445" h="109854">
                <a:moveTo>
                  <a:pt x="4051" y="5448"/>
                </a:moveTo>
                <a:lnTo>
                  <a:pt x="3098" y="3619"/>
                </a:lnTo>
                <a:lnTo>
                  <a:pt x="3289" y="5448"/>
                </a:lnTo>
                <a:lnTo>
                  <a:pt x="3784" y="5448"/>
                </a:lnTo>
                <a:lnTo>
                  <a:pt x="4051" y="5448"/>
                </a:lnTo>
                <a:close/>
              </a:path>
              <a:path w="385445" h="109854">
                <a:moveTo>
                  <a:pt x="14084" y="25996"/>
                </a:moveTo>
                <a:lnTo>
                  <a:pt x="10998" y="18021"/>
                </a:lnTo>
                <a:lnTo>
                  <a:pt x="6845" y="10883"/>
                </a:lnTo>
                <a:lnTo>
                  <a:pt x="4724" y="6756"/>
                </a:lnTo>
                <a:lnTo>
                  <a:pt x="4292" y="6756"/>
                </a:lnTo>
                <a:lnTo>
                  <a:pt x="5740" y="10464"/>
                </a:lnTo>
                <a:lnTo>
                  <a:pt x="5905" y="10883"/>
                </a:lnTo>
                <a:lnTo>
                  <a:pt x="5854" y="10464"/>
                </a:lnTo>
                <a:lnTo>
                  <a:pt x="9931" y="16992"/>
                </a:lnTo>
                <a:lnTo>
                  <a:pt x="9423" y="21399"/>
                </a:lnTo>
                <a:lnTo>
                  <a:pt x="14084" y="25996"/>
                </a:lnTo>
                <a:close/>
              </a:path>
              <a:path w="385445" h="109854">
                <a:moveTo>
                  <a:pt x="27381" y="50177"/>
                </a:moveTo>
                <a:lnTo>
                  <a:pt x="26847" y="47675"/>
                </a:lnTo>
                <a:lnTo>
                  <a:pt x="24942" y="46888"/>
                </a:lnTo>
                <a:lnTo>
                  <a:pt x="27292" y="51371"/>
                </a:lnTo>
                <a:lnTo>
                  <a:pt x="27381" y="50177"/>
                </a:lnTo>
                <a:close/>
              </a:path>
              <a:path w="385445" h="109854">
                <a:moveTo>
                  <a:pt x="37960" y="40055"/>
                </a:moveTo>
                <a:lnTo>
                  <a:pt x="35890" y="37947"/>
                </a:lnTo>
                <a:lnTo>
                  <a:pt x="34721" y="36131"/>
                </a:lnTo>
                <a:lnTo>
                  <a:pt x="35102" y="37985"/>
                </a:lnTo>
                <a:lnTo>
                  <a:pt x="37020" y="40335"/>
                </a:lnTo>
                <a:lnTo>
                  <a:pt x="37630" y="40716"/>
                </a:lnTo>
                <a:lnTo>
                  <a:pt x="37960" y="40055"/>
                </a:lnTo>
                <a:close/>
              </a:path>
              <a:path w="385445" h="109854">
                <a:moveTo>
                  <a:pt x="45313" y="56032"/>
                </a:moveTo>
                <a:lnTo>
                  <a:pt x="42951" y="53492"/>
                </a:lnTo>
                <a:lnTo>
                  <a:pt x="43053" y="54419"/>
                </a:lnTo>
                <a:lnTo>
                  <a:pt x="45250" y="56578"/>
                </a:lnTo>
                <a:lnTo>
                  <a:pt x="45313" y="56032"/>
                </a:lnTo>
                <a:close/>
              </a:path>
              <a:path w="385445" h="109854">
                <a:moveTo>
                  <a:pt x="50761" y="64744"/>
                </a:moveTo>
                <a:lnTo>
                  <a:pt x="50469" y="63385"/>
                </a:lnTo>
                <a:lnTo>
                  <a:pt x="49403" y="61849"/>
                </a:lnTo>
                <a:lnTo>
                  <a:pt x="48437" y="60464"/>
                </a:lnTo>
                <a:lnTo>
                  <a:pt x="46977" y="58166"/>
                </a:lnTo>
                <a:lnTo>
                  <a:pt x="46736" y="58915"/>
                </a:lnTo>
                <a:lnTo>
                  <a:pt x="47599" y="59702"/>
                </a:lnTo>
                <a:lnTo>
                  <a:pt x="47383" y="60464"/>
                </a:lnTo>
                <a:lnTo>
                  <a:pt x="45554" y="57137"/>
                </a:lnTo>
                <a:lnTo>
                  <a:pt x="45262" y="56591"/>
                </a:lnTo>
                <a:lnTo>
                  <a:pt x="44678" y="57137"/>
                </a:lnTo>
                <a:lnTo>
                  <a:pt x="42214" y="53619"/>
                </a:lnTo>
                <a:lnTo>
                  <a:pt x="39497" y="50444"/>
                </a:lnTo>
                <a:lnTo>
                  <a:pt x="34290" y="44843"/>
                </a:lnTo>
                <a:lnTo>
                  <a:pt x="32105" y="42202"/>
                </a:lnTo>
                <a:lnTo>
                  <a:pt x="30937" y="40614"/>
                </a:lnTo>
                <a:lnTo>
                  <a:pt x="30187" y="39192"/>
                </a:lnTo>
                <a:lnTo>
                  <a:pt x="29679" y="38481"/>
                </a:lnTo>
                <a:lnTo>
                  <a:pt x="28282" y="36804"/>
                </a:lnTo>
                <a:lnTo>
                  <a:pt x="29933" y="39966"/>
                </a:lnTo>
                <a:lnTo>
                  <a:pt x="29921" y="40614"/>
                </a:lnTo>
                <a:lnTo>
                  <a:pt x="34480" y="45999"/>
                </a:lnTo>
                <a:lnTo>
                  <a:pt x="38976" y="51549"/>
                </a:lnTo>
                <a:lnTo>
                  <a:pt x="41884" y="55372"/>
                </a:lnTo>
                <a:lnTo>
                  <a:pt x="45262" y="58724"/>
                </a:lnTo>
                <a:lnTo>
                  <a:pt x="48209" y="61823"/>
                </a:lnTo>
                <a:lnTo>
                  <a:pt x="48755" y="61836"/>
                </a:lnTo>
                <a:lnTo>
                  <a:pt x="50431" y="63969"/>
                </a:lnTo>
                <a:lnTo>
                  <a:pt x="50761" y="64744"/>
                </a:lnTo>
                <a:close/>
              </a:path>
              <a:path w="385445" h="109854">
                <a:moveTo>
                  <a:pt x="55448" y="46596"/>
                </a:moveTo>
                <a:lnTo>
                  <a:pt x="54444" y="45021"/>
                </a:lnTo>
                <a:lnTo>
                  <a:pt x="53924" y="44246"/>
                </a:lnTo>
                <a:lnTo>
                  <a:pt x="53492" y="43408"/>
                </a:lnTo>
                <a:lnTo>
                  <a:pt x="52552" y="43764"/>
                </a:lnTo>
                <a:lnTo>
                  <a:pt x="54470" y="45504"/>
                </a:lnTo>
                <a:lnTo>
                  <a:pt x="54775" y="46215"/>
                </a:lnTo>
                <a:lnTo>
                  <a:pt x="55448" y="46596"/>
                </a:lnTo>
                <a:close/>
              </a:path>
              <a:path w="385445" h="109854">
                <a:moveTo>
                  <a:pt x="102006" y="73253"/>
                </a:moveTo>
                <a:lnTo>
                  <a:pt x="101384" y="71818"/>
                </a:lnTo>
                <a:lnTo>
                  <a:pt x="99225" y="70739"/>
                </a:lnTo>
                <a:lnTo>
                  <a:pt x="98729" y="71399"/>
                </a:lnTo>
                <a:lnTo>
                  <a:pt x="99250" y="72402"/>
                </a:lnTo>
                <a:lnTo>
                  <a:pt x="101866" y="74041"/>
                </a:lnTo>
                <a:lnTo>
                  <a:pt x="102006" y="73253"/>
                </a:lnTo>
                <a:close/>
              </a:path>
              <a:path w="385445" h="109854">
                <a:moveTo>
                  <a:pt x="104686" y="75145"/>
                </a:moveTo>
                <a:lnTo>
                  <a:pt x="103936" y="74066"/>
                </a:lnTo>
                <a:lnTo>
                  <a:pt x="104241" y="74574"/>
                </a:lnTo>
                <a:lnTo>
                  <a:pt x="104470" y="74891"/>
                </a:lnTo>
                <a:lnTo>
                  <a:pt x="104686" y="75145"/>
                </a:lnTo>
                <a:close/>
              </a:path>
              <a:path w="385445" h="109854">
                <a:moveTo>
                  <a:pt x="104902" y="70192"/>
                </a:moveTo>
                <a:lnTo>
                  <a:pt x="104482" y="69291"/>
                </a:lnTo>
                <a:lnTo>
                  <a:pt x="104267" y="68757"/>
                </a:lnTo>
                <a:lnTo>
                  <a:pt x="103593" y="67144"/>
                </a:lnTo>
                <a:lnTo>
                  <a:pt x="103632" y="68757"/>
                </a:lnTo>
                <a:lnTo>
                  <a:pt x="102971" y="68541"/>
                </a:lnTo>
                <a:lnTo>
                  <a:pt x="102933" y="67462"/>
                </a:lnTo>
                <a:lnTo>
                  <a:pt x="102285" y="67779"/>
                </a:lnTo>
                <a:lnTo>
                  <a:pt x="102120" y="68567"/>
                </a:lnTo>
                <a:lnTo>
                  <a:pt x="104902" y="70192"/>
                </a:lnTo>
                <a:close/>
              </a:path>
              <a:path w="385445" h="109854">
                <a:moveTo>
                  <a:pt x="105448" y="71374"/>
                </a:moveTo>
                <a:lnTo>
                  <a:pt x="105029" y="70269"/>
                </a:lnTo>
                <a:lnTo>
                  <a:pt x="104902" y="70192"/>
                </a:lnTo>
                <a:lnTo>
                  <a:pt x="105448" y="71374"/>
                </a:lnTo>
                <a:close/>
              </a:path>
              <a:path w="385445" h="109854">
                <a:moveTo>
                  <a:pt x="107188" y="74714"/>
                </a:moveTo>
                <a:lnTo>
                  <a:pt x="106210" y="72618"/>
                </a:lnTo>
                <a:lnTo>
                  <a:pt x="105587" y="73482"/>
                </a:lnTo>
                <a:lnTo>
                  <a:pt x="107188" y="74714"/>
                </a:lnTo>
                <a:close/>
              </a:path>
              <a:path w="385445" h="109854">
                <a:moveTo>
                  <a:pt x="110185" y="78663"/>
                </a:moveTo>
                <a:lnTo>
                  <a:pt x="108889" y="76898"/>
                </a:lnTo>
                <a:lnTo>
                  <a:pt x="108496" y="76365"/>
                </a:lnTo>
                <a:lnTo>
                  <a:pt x="108521" y="76898"/>
                </a:lnTo>
                <a:lnTo>
                  <a:pt x="107975" y="76517"/>
                </a:lnTo>
                <a:lnTo>
                  <a:pt x="105498" y="74764"/>
                </a:lnTo>
                <a:lnTo>
                  <a:pt x="105765" y="75057"/>
                </a:lnTo>
                <a:lnTo>
                  <a:pt x="105765" y="76492"/>
                </a:lnTo>
                <a:lnTo>
                  <a:pt x="104686" y="75145"/>
                </a:lnTo>
                <a:lnTo>
                  <a:pt x="106172" y="77292"/>
                </a:lnTo>
                <a:lnTo>
                  <a:pt x="106400" y="77622"/>
                </a:lnTo>
                <a:lnTo>
                  <a:pt x="106197" y="77292"/>
                </a:lnTo>
                <a:lnTo>
                  <a:pt x="107784" y="78003"/>
                </a:lnTo>
                <a:lnTo>
                  <a:pt x="110185" y="78663"/>
                </a:lnTo>
                <a:close/>
              </a:path>
              <a:path w="385445" h="109854">
                <a:moveTo>
                  <a:pt x="113360" y="74815"/>
                </a:moveTo>
                <a:lnTo>
                  <a:pt x="112598" y="73317"/>
                </a:lnTo>
                <a:lnTo>
                  <a:pt x="109486" y="73787"/>
                </a:lnTo>
                <a:lnTo>
                  <a:pt x="113360" y="74815"/>
                </a:lnTo>
                <a:close/>
              </a:path>
              <a:path w="385445" h="109854">
                <a:moveTo>
                  <a:pt x="114401" y="75095"/>
                </a:moveTo>
                <a:lnTo>
                  <a:pt x="113360" y="74815"/>
                </a:lnTo>
                <a:lnTo>
                  <a:pt x="113982" y="76022"/>
                </a:lnTo>
                <a:lnTo>
                  <a:pt x="114401" y="75095"/>
                </a:lnTo>
                <a:close/>
              </a:path>
              <a:path w="385445" h="109854">
                <a:moveTo>
                  <a:pt x="115443" y="75374"/>
                </a:moveTo>
                <a:lnTo>
                  <a:pt x="114820" y="74168"/>
                </a:lnTo>
                <a:lnTo>
                  <a:pt x="114401" y="75095"/>
                </a:lnTo>
                <a:lnTo>
                  <a:pt x="115443" y="75374"/>
                </a:lnTo>
                <a:close/>
              </a:path>
              <a:path w="385445" h="109854">
                <a:moveTo>
                  <a:pt x="116205" y="76873"/>
                </a:moveTo>
                <a:lnTo>
                  <a:pt x="115595" y="75412"/>
                </a:lnTo>
                <a:lnTo>
                  <a:pt x="115443" y="75374"/>
                </a:lnTo>
                <a:lnTo>
                  <a:pt x="116205" y="76873"/>
                </a:lnTo>
                <a:close/>
              </a:path>
              <a:path w="385445" h="109854">
                <a:moveTo>
                  <a:pt x="119443" y="74307"/>
                </a:moveTo>
                <a:lnTo>
                  <a:pt x="116840" y="72351"/>
                </a:lnTo>
                <a:lnTo>
                  <a:pt x="117246" y="73482"/>
                </a:lnTo>
                <a:lnTo>
                  <a:pt x="119443" y="74307"/>
                </a:lnTo>
                <a:close/>
              </a:path>
              <a:path w="385445" h="109854">
                <a:moveTo>
                  <a:pt x="124383" y="77393"/>
                </a:moveTo>
                <a:lnTo>
                  <a:pt x="123380" y="76314"/>
                </a:lnTo>
                <a:lnTo>
                  <a:pt x="121208" y="73977"/>
                </a:lnTo>
                <a:lnTo>
                  <a:pt x="120764" y="74637"/>
                </a:lnTo>
                <a:lnTo>
                  <a:pt x="121005" y="75463"/>
                </a:lnTo>
                <a:lnTo>
                  <a:pt x="122148" y="76695"/>
                </a:lnTo>
                <a:lnTo>
                  <a:pt x="122783" y="76314"/>
                </a:lnTo>
                <a:lnTo>
                  <a:pt x="124383" y="77393"/>
                </a:lnTo>
                <a:close/>
              </a:path>
              <a:path w="385445" h="109854">
                <a:moveTo>
                  <a:pt x="129565" y="91224"/>
                </a:moveTo>
                <a:lnTo>
                  <a:pt x="128701" y="90030"/>
                </a:lnTo>
                <a:lnTo>
                  <a:pt x="127812" y="90906"/>
                </a:lnTo>
                <a:lnTo>
                  <a:pt x="128854" y="91097"/>
                </a:lnTo>
                <a:lnTo>
                  <a:pt x="129565" y="91224"/>
                </a:lnTo>
                <a:close/>
              </a:path>
              <a:path w="385445" h="109854">
                <a:moveTo>
                  <a:pt x="130403" y="92417"/>
                </a:moveTo>
                <a:lnTo>
                  <a:pt x="130327" y="91414"/>
                </a:lnTo>
                <a:lnTo>
                  <a:pt x="129565" y="91224"/>
                </a:lnTo>
                <a:lnTo>
                  <a:pt x="130403" y="92417"/>
                </a:lnTo>
                <a:close/>
              </a:path>
              <a:path w="385445" h="109854">
                <a:moveTo>
                  <a:pt x="133350" y="92544"/>
                </a:moveTo>
                <a:lnTo>
                  <a:pt x="131965" y="91249"/>
                </a:lnTo>
                <a:lnTo>
                  <a:pt x="131127" y="90449"/>
                </a:lnTo>
                <a:lnTo>
                  <a:pt x="130213" y="90030"/>
                </a:lnTo>
                <a:lnTo>
                  <a:pt x="130327" y="91414"/>
                </a:lnTo>
                <a:lnTo>
                  <a:pt x="131610" y="92278"/>
                </a:lnTo>
                <a:lnTo>
                  <a:pt x="131432" y="91249"/>
                </a:lnTo>
                <a:lnTo>
                  <a:pt x="131775" y="91300"/>
                </a:lnTo>
                <a:lnTo>
                  <a:pt x="133350" y="92544"/>
                </a:lnTo>
                <a:close/>
              </a:path>
              <a:path w="385445" h="109854">
                <a:moveTo>
                  <a:pt x="135166" y="96862"/>
                </a:moveTo>
                <a:lnTo>
                  <a:pt x="133908" y="95656"/>
                </a:lnTo>
                <a:lnTo>
                  <a:pt x="131572" y="93027"/>
                </a:lnTo>
                <a:lnTo>
                  <a:pt x="130479" y="93624"/>
                </a:lnTo>
                <a:lnTo>
                  <a:pt x="130657" y="92646"/>
                </a:lnTo>
                <a:lnTo>
                  <a:pt x="128866" y="91109"/>
                </a:lnTo>
                <a:lnTo>
                  <a:pt x="130771" y="94462"/>
                </a:lnTo>
                <a:lnTo>
                  <a:pt x="127647" y="91884"/>
                </a:lnTo>
                <a:lnTo>
                  <a:pt x="125768" y="89204"/>
                </a:lnTo>
                <a:lnTo>
                  <a:pt x="127190" y="88887"/>
                </a:lnTo>
                <a:lnTo>
                  <a:pt x="128765" y="88696"/>
                </a:lnTo>
                <a:lnTo>
                  <a:pt x="127342" y="86410"/>
                </a:lnTo>
                <a:lnTo>
                  <a:pt x="126809" y="88620"/>
                </a:lnTo>
                <a:lnTo>
                  <a:pt x="119722" y="80518"/>
                </a:lnTo>
                <a:lnTo>
                  <a:pt x="117068" y="82257"/>
                </a:lnTo>
                <a:lnTo>
                  <a:pt x="113868" y="81051"/>
                </a:lnTo>
                <a:lnTo>
                  <a:pt x="115290" y="79463"/>
                </a:lnTo>
                <a:lnTo>
                  <a:pt x="112534" y="78765"/>
                </a:lnTo>
                <a:lnTo>
                  <a:pt x="113118" y="79705"/>
                </a:lnTo>
                <a:lnTo>
                  <a:pt x="110985" y="78092"/>
                </a:lnTo>
                <a:lnTo>
                  <a:pt x="111645" y="80098"/>
                </a:lnTo>
                <a:lnTo>
                  <a:pt x="110388" y="78968"/>
                </a:lnTo>
                <a:lnTo>
                  <a:pt x="114909" y="83439"/>
                </a:lnTo>
                <a:lnTo>
                  <a:pt x="119049" y="87274"/>
                </a:lnTo>
                <a:lnTo>
                  <a:pt x="120243" y="88544"/>
                </a:lnTo>
                <a:lnTo>
                  <a:pt x="122478" y="88773"/>
                </a:lnTo>
                <a:lnTo>
                  <a:pt x="125590" y="92748"/>
                </a:lnTo>
                <a:lnTo>
                  <a:pt x="126606" y="91668"/>
                </a:lnTo>
                <a:lnTo>
                  <a:pt x="129501" y="94005"/>
                </a:lnTo>
                <a:lnTo>
                  <a:pt x="130771" y="95186"/>
                </a:lnTo>
                <a:lnTo>
                  <a:pt x="130543" y="94894"/>
                </a:lnTo>
                <a:lnTo>
                  <a:pt x="132321" y="94411"/>
                </a:lnTo>
                <a:lnTo>
                  <a:pt x="134658" y="97802"/>
                </a:lnTo>
                <a:lnTo>
                  <a:pt x="135166" y="96862"/>
                </a:lnTo>
                <a:close/>
              </a:path>
              <a:path w="385445" h="109854">
                <a:moveTo>
                  <a:pt x="149606" y="95885"/>
                </a:moveTo>
                <a:lnTo>
                  <a:pt x="148971" y="95973"/>
                </a:lnTo>
                <a:lnTo>
                  <a:pt x="148869" y="96177"/>
                </a:lnTo>
                <a:lnTo>
                  <a:pt x="149021" y="96469"/>
                </a:lnTo>
                <a:lnTo>
                  <a:pt x="149606" y="95885"/>
                </a:lnTo>
                <a:close/>
              </a:path>
              <a:path w="385445" h="109854">
                <a:moveTo>
                  <a:pt x="151599" y="98399"/>
                </a:moveTo>
                <a:lnTo>
                  <a:pt x="149415" y="97193"/>
                </a:lnTo>
                <a:lnTo>
                  <a:pt x="149085" y="96570"/>
                </a:lnTo>
                <a:lnTo>
                  <a:pt x="148907" y="96570"/>
                </a:lnTo>
                <a:lnTo>
                  <a:pt x="146329" y="95237"/>
                </a:lnTo>
                <a:lnTo>
                  <a:pt x="143802" y="93764"/>
                </a:lnTo>
                <a:lnTo>
                  <a:pt x="144868" y="95986"/>
                </a:lnTo>
                <a:lnTo>
                  <a:pt x="146697" y="98145"/>
                </a:lnTo>
                <a:lnTo>
                  <a:pt x="149263" y="100355"/>
                </a:lnTo>
                <a:lnTo>
                  <a:pt x="147523" y="98704"/>
                </a:lnTo>
                <a:lnTo>
                  <a:pt x="151447" y="99555"/>
                </a:lnTo>
                <a:lnTo>
                  <a:pt x="151193" y="99275"/>
                </a:lnTo>
                <a:lnTo>
                  <a:pt x="151472" y="98704"/>
                </a:lnTo>
                <a:lnTo>
                  <a:pt x="151599" y="98399"/>
                </a:lnTo>
                <a:close/>
              </a:path>
              <a:path w="385445" h="109854">
                <a:moveTo>
                  <a:pt x="154863" y="85585"/>
                </a:moveTo>
                <a:lnTo>
                  <a:pt x="153174" y="84264"/>
                </a:lnTo>
                <a:lnTo>
                  <a:pt x="154241" y="86321"/>
                </a:lnTo>
                <a:lnTo>
                  <a:pt x="154863" y="85585"/>
                </a:lnTo>
                <a:close/>
              </a:path>
              <a:path w="385445" h="109854">
                <a:moveTo>
                  <a:pt x="155752" y="100774"/>
                </a:moveTo>
                <a:lnTo>
                  <a:pt x="155333" y="99529"/>
                </a:lnTo>
                <a:lnTo>
                  <a:pt x="155448" y="98323"/>
                </a:lnTo>
                <a:lnTo>
                  <a:pt x="152692" y="96901"/>
                </a:lnTo>
                <a:lnTo>
                  <a:pt x="152488" y="97955"/>
                </a:lnTo>
                <a:lnTo>
                  <a:pt x="153555" y="98818"/>
                </a:lnTo>
                <a:lnTo>
                  <a:pt x="155752" y="100774"/>
                </a:lnTo>
                <a:close/>
              </a:path>
              <a:path w="385445" h="109854">
                <a:moveTo>
                  <a:pt x="155930" y="100939"/>
                </a:moveTo>
                <a:lnTo>
                  <a:pt x="155752" y="100774"/>
                </a:lnTo>
                <a:lnTo>
                  <a:pt x="155790" y="100901"/>
                </a:lnTo>
                <a:lnTo>
                  <a:pt x="155930" y="100939"/>
                </a:lnTo>
                <a:close/>
              </a:path>
              <a:path w="385445" h="109854">
                <a:moveTo>
                  <a:pt x="156057" y="84721"/>
                </a:moveTo>
                <a:lnTo>
                  <a:pt x="155841" y="84455"/>
                </a:lnTo>
                <a:lnTo>
                  <a:pt x="154863" y="85585"/>
                </a:lnTo>
                <a:lnTo>
                  <a:pt x="156057" y="84721"/>
                </a:lnTo>
                <a:close/>
              </a:path>
              <a:path w="385445" h="109854">
                <a:moveTo>
                  <a:pt x="159308" y="89395"/>
                </a:moveTo>
                <a:lnTo>
                  <a:pt x="159016" y="88925"/>
                </a:lnTo>
                <a:lnTo>
                  <a:pt x="158877" y="88887"/>
                </a:lnTo>
                <a:lnTo>
                  <a:pt x="159308" y="89395"/>
                </a:lnTo>
                <a:close/>
              </a:path>
              <a:path w="385445" h="109854">
                <a:moveTo>
                  <a:pt x="160667" y="103797"/>
                </a:moveTo>
                <a:lnTo>
                  <a:pt x="160210" y="102666"/>
                </a:lnTo>
                <a:lnTo>
                  <a:pt x="157746" y="101346"/>
                </a:lnTo>
                <a:lnTo>
                  <a:pt x="155930" y="100939"/>
                </a:lnTo>
                <a:lnTo>
                  <a:pt x="156489" y="101422"/>
                </a:lnTo>
                <a:lnTo>
                  <a:pt x="156832" y="101739"/>
                </a:lnTo>
                <a:lnTo>
                  <a:pt x="157505" y="101587"/>
                </a:lnTo>
                <a:lnTo>
                  <a:pt x="160108" y="103187"/>
                </a:lnTo>
                <a:lnTo>
                  <a:pt x="160667" y="103797"/>
                </a:lnTo>
                <a:close/>
              </a:path>
              <a:path w="385445" h="109854">
                <a:moveTo>
                  <a:pt x="160832" y="104000"/>
                </a:moveTo>
                <a:lnTo>
                  <a:pt x="160667" y="103797"/>
                </a:lnTo>
                <a:lnTo>
                  <a:pt x="160756" y="103949"/>
                </a:lnTo>
                <a:close/>
              </a:path>
              <a:path w="385445" h="109854">
                <a:moveTo>
                  <a:pt x="163398" y="90449"/>
                </a:moveTo>
                <a:lnTo>
                  <a:pt x="162839" y="90170"/>
                </a:lnTo>
                <a:lnTo>
                  <a:pt x="162217" y="89763"/>
                </a:lnTo>
                <a:lnTo>
                  <a:pt x="161620" y="89560"/>
                </a:lnTo>
                <a:lnTo>
                  <a:pt x="162382" y="88925"/>
                </a:lnTo>
                <a:lnTo>
                  <a:pt x="162737" y="88633"/>
                </a:lnTo>
                <a:lnTo>
                  <a:pt x="159537" y="88925"/>
                </a:lnTo>
                <a:lnTo>
                  <a:pt x="159651" y="86436"/>
                </a:lnTo>
                <a:lnTo>
                  <a:pt x="157810" y="85331"/>
                </a:lnTo>
                <a:lnTo>
                  <a:pt x="156057" y="84721"/>
                </a:lnTo>
                <a:lnTo>
                  <a:pt x="157568" y="86550"/>
                </a:lnTo>
                <a:lnTo>
                  <a:pt x="159016" y="88925"/>
                </a:lnTo>
                <a:lnTo>
                  <a:pt x="163398" y="90449"/>
                </a:lnTo>
                <a:close/>
              </a:path>
              <a:path w="385445" h="109854">
                <a:moveTo>
                  <a:pt x="164172" y="90716"/>
                </a:moveTo>
                <a:lnTo>
                  <a:pt x="163398" y="90449"/>
                </a:lnTo>
                <a:lnTo>
                  <a:pt x="163677" y="90589"/>
                </a:lnTo>
                <a:lnTo>
                  <a:pt x="163944" y="90703"/>
                </a:lnTo>
                <a:lnTo>
                  <a:pt x="164172" y="90716"/>
                </a:lnTo>
                <a:close/>
              </a:path>
              <a:path w="385445" h="109854">
                <a:moveTo>
                  <a:pt x="168122" y="99885"/>
                </a:moveTo>
                <a:lnTo>
                  <a:pt x="168033" y="99707"/>
                </a:lnTo>
                <a:lnTo>
                  <a:pt x="167881" y="99529"/>
                </a:lnTo>
                <a:lnTo>
                  <a:pt x="167868" y="99796"/>
                </a:lnTo>
                <a:lnTo>
                  <a:pt x="167982" y="100037"/>
                </a:lnTo>
                <a:lnTo>
                  <a:pt x="168122" y="99885"/>
                </a:lnTo>
                <a:close/>
              </a:path>
              <a:path w="385445" h="109854">
                <a:moveTo>
                  <a:pt x="169113" y="98361"/>
                </a:moveTo>
                <a:lnTo>
                  <a:pt x="167830" y="96304"/>
                </a:lnTo>
                <a:lnTo>
                  <a:pt x="166293" y="96774"/>
                </a:lnTo>
                <a:lnTo>
                  <a:pt x="169113" y="98361"/>
                </a:lnTo>
                <a:close/>
              </a:path>
              <a:path w="385445" h="109854">
                <a:moveTo>
                  <a:pt x="169862" y="99580"/>
                </a:moveTo>
                <a:lnTo>
                  <a:pt x="169786" y="98742"/>
                </a:lnTo>
                <a:lnTo>
                  <a:pt x="169113" y="98361"/>
                </a:lnTo>
                <a:lnTo>
                  <a:pt x="169862" y="99580"/>
                </a:lnTo>
                <a:close/>
              </a:path>
              <a:path w="385445" h="109854">
                <a:moveTo>
                  <a:pt x="170408" y="99098"/>
                </a:moveTo>
                <a:lnTo>
                  <a:pt x="169672" y="97586"/>
                </a:lnTo>
                <a:lnTo>
                  <a:pt x="169786" y="98742"/>
                </a:lnTo>
                <a:lnTo>
                  <a:pt x="170408" y="99098"/>
                </a:lnTo>
                <a:close/>
              </a:path>
              <a:path w="385445" h="109854">
                <a:moveTo>
                  <a:pt x="180898" y="97345"/>
                </a:moveTo>
                <a:lnTo>
                  <a:pt x="179438" y="96494"/>
                </a:lnTo>
                <a:lnTo>
                  <a:pt x="180505" y="97497"/>
                </a:lnTo>
                <a:lnTo>
                  <a:pt x="180809" y="97561"/>
                </a:lnTo>
                <a:lnTo>
                  <a:pt x="180898" y="97345"/>
                </a:lnTo>
                <a:close/>
              </a:path>
              <a:path w="385445" h="109854">
                <a:moveTo>
                  <a:pt x="181737" y="96481"/>
                </a:moveTo>
                <a:lnTo>
                  <a:pt x="180721" y="96062"/>
                </a:lnTo>
                <a:lnTo>
                  <a:pt x="181038" y="97028"/>
                </a:lnTo>
                <a:lnTo>
                  <a:pt x="180898" y="97345"/>
                </a:lnTo>
                <a:lnTo>
                  <a:pt x="181279" y="97548"/>
                </a:lnTo>
                <a:lnTo>
                  <a:pt x="181584" y="97726"/>
                </a:lnTo>
                <a:lnTo>
                  <a:pt x="181737" y="96481"/>
                </a:lnTo>
                <a:close/>
              </a:path>
              <a:path w="385445" h="109854">
                <a:moveTo>
                  <a:pt x="184645" y="95656"/>
                </a:moveTo>
                <a:lnTo>
                  <a:pt x="182994" y="95707"/>
                </a:lnTo>
                <a:lnTo>
                  <a:pt x="184365" y="96405"/>
                </a:lnTo>
                <a:lnTo>
                  <a:pt x="184645" y="95656"/>
                </a:lnTo>
                <a:close/>
              </a:path>
              <a:path w="385445" h="109854">
                <a:moveTo>
                  <a:pt x="218440" y="83439"/>
                </a:moveTo>
                <a:lnTo>
                  <a:pt x="218147" y="83439"/>
                </a:lnTo>
                <a:lnTo>
                  <a:pt x="218440" y="83439"/>
                </a:lnTo>
                <a:close/>
              </a:path>
              <a:path w="385445" h="109854">
                <a:moveTo>
                  <a:pt x="219087" y="84302"/>
                </a:moveTo>
                <a:lnTo>
                  <a:pt x="218173" y="83464"/>
                </a:lnTo>
                <a:lnTo>
                  <a:pt x="216916" y="83604"/>
                </a:lnTo>
                <a:lnTo>
                  <a:pt x="217995" y="83972"/>
                </a:lnTo>
                <a:lnTo>
                  <a:pt x="219087" y="84302"/>
                </a:lnTo>
                <a:close/>
              </a:path>
              <a:path w="385445" h="109854">
                <a:moveTo>
                  <a:pt x="219506" y="75641"/>
                </a:moveTo>
                <a:lnTo>
                  <a:pt x="218821" y="74980"/>
                </a:lnTo>
                <a:lnTo>
                  <a:pt x="217728" y="74879"/>
                </a:lnTo>
                <a:lnTo>
                  <a:pt x="217639" y="75133"/>
                </a:lnTo>
                <a:lnTo>
                  <a:pt x="217728" y="75869"/>
                </a:lnTo>
                <a:lnTo>
                  <a:pt x="218909" y="75717"/>
                </a:lnTo>
                <a:lnTo>
                  <a:pt x="219506" y="75641"/>
                </a:lnTo>
                <a:close/>
              </a:path>
              <a:path w="385445" h="109854">
                <a:moveTo>
                  <a:pt x="222161" y="83019"/>
                </a:moveTo>
                <a:lnTo>
                  <a:pt x="222097" y="82842"/>
                </a:lnTo>
                <a:lnTo>
                  <a:pt x="221869" y="82638"/>
                </a:lnTo>
                <a:lnTo>
                  <a:pt x="221945" y="82829"/>
                </a:lnTo>
                <a:lnTo>
                  <a:pt x="222034" y="83019"/>
                </a:lnTo>
                <a:lnTo>
                  <a:pt x="222123" y="83197"/>
                </a:lnTo>
                <a:lnTo>
                  <a:pt x="222161" y="83019"/>
                </a:lnTo>
                <a:close/>
              </a:path>
              <a:path w="385445" h="109854">
                <a:moveTo>
                  <a:pt x="227850" y="81953"/>
                </a:moveTo>
                <a:lnTo>
                  <a:pt x="227330" y="81800"/>
                </a:lnTo>
                <a:lnTo>
                  <a:pt x="227393" y="81940"/>
                </a:lnTo>
                <a:lnTo>
                  <a:pt x="227850" y="81953"/>
                </a:lnTo>
                <a:close/>
              </a:path>
              <a:path w="385445" h="109854">
                <a:moveTo>
                  <a:pt x="231355" y="88836"/>
                </a:moveTo>
                <a:lnTo>
                  <a:pt x="227685" y="87185"/>
                </a:lnTo>
                <a:lnTo>
                  <a:pt x="227037" y="86283"/>
                </a:lnTo>
                <a:lnTo>
                  <a:pt x="224599" y="84429"/>
                </a:lnTo>
                <a:lnTo>
                  <a:pt x="224536" y="84696"/>
                </a:lnTo>
                <a:lnTo>
                  <a:pt x="223189" y="84505"/>
                </a:lnTo>
                <a:lnTo>
                  <a:pt x="222516" y="83908"/>
                </a:lnTo>
                <a:lnTo>
                  <a:pt x="222123" y="83197"/>
                </a:lnTo>
                <a:lnTo>
                  <a:pt x="221919" y="84277"/>
                </a:lnTo>
                <a:lnTo>
                  <a:pt x="217424" y="84874"/>
                </a:lnTo>
                <a:lnTo>
                  <a:pt x="220522" y="86537"/>
                </a:lnTo>
                <a:lnTo>
                  <a:pt x="220891" y="86233"/>
                </a:lnTo>
                <a:lnTo>
                  <a:pt x="221513" y="86131"/>
                </a:lnTo>
                <a:lnTo>
                  <a:pt x="221348" y="85674"/>
                </a:lnTo>
                <a:lnTo>
                  <a:pt x="222758" y="86931"/>
                </a:lnTo>
                <a:lnTo>
                  <a:pt x="227584" y="88671"/>
                </a:lnTo>
                <a:lnTo>
                  <a:pt x="230492" y="89979"/>
                </a:lnTo>
                <a:lnTo>
                  <a:pt x="228688" y="89001"/>
                </a:lnTo>
                <a:lnTo>
                  <a:pt x="230987" y="89154"/>
                </a:lnTo>
                <a:lnTo>
                  <a:pt x="231355" y="88836"/>
                </a:lnTo>
                <a:close/>
              </a:path>
              <a:path w="385445" h="109854">
                <a:moveTo>
                  <a:pt x="234099" y="85839"/>
                </a:moveTo>
                <a:lnTo>
                  <a:pt x="234073" y="84848"/>
                </a:lnTo>
                <a:lnTo>
                  <a:pt x="234035" y="83680"/>
                </a:lnTo>
                <a:lnTo>
                  <a:pt x="230009" y="84848"/>
                </a:lnTo>
                <a:lnTo>
                  <a:pt x="228663" y="83312"/>
                </a:lnTo>
                <a:lnTo>
                  <a:pt x="227888" y="82943"/>
                </a:lnTo>
                <a:lnTo>
                  <a:pt x="227393" y="81940"/>
                </a:lnTo>
                <a:lnTo>
                  <a:pt x="224142" y="81813"/>
                </a:lnTo>
                <a:lnTo>
                  <a:pt x="225780" y="83235"/>
                </a:lnTo>
                <a:lnTo>
                  <a:pt x="231292" y="85445"/>
                </a:lnTo>
                <a:lnTo>
                  <a:pt x="234099" y="85839"/>
                </a:lnTo>
                <a:close/>
              </a:path>
              <a:path w="385445" h="109854">
                <a:moveTo>
                  <a:pt x="235864" y="88226"/>
                </a:moveTo>
                <a:lnTo>
                  <a:pt x="235737" y="87503"/>
                </a:lnTo>
                <a:lnTo>
                  <a:pt x="233857" y="86880"/>
                </a:lnTo>
                <a:lnTo>
                  <a:pt x="235013" y="88138"/>
                </a:lnTo>
                <a:lnTo>
                  <a:pt x="233311" y="87972"/>
                </a:lnTo>
                <a:lnTo>
                  <a:pt x="234962" y="88404"/>
                </a:lnTo>
                <a:lnTo>
                  <a:pt x="235864" y="88226"/>
                </a:lnTo>
                <a:close/>
              </a:path>
              <a:path w="385445" h="109854">
                <a:moveTo>
                  <a:pt x="236397" y="85890"/>
                </a:moveTo>
                <a:lnTo>
                  <a:pt x="235546" y="85813"/>
                </a:lnTo>
                <a:lnTo>
                  <a:pt x="235737" y="86271"/>
                </a:lnTo>
                <a:lnTo>
                  <a:pt x="235369" y="86588"/>
                </a:lnTo>
                <a:lnTo>
                  <a:pt x="236397" y="85890"/>
                </a:lnTo>
                <a:close/>
              </a:path>
              <a:path w="385445" h="109854">
                <a:moveTo>
                  <a:pt x="245567" y="76352"/>
                </a:moveTo>
                <a:lnTo>
                  <a:pt x="244627" y="75552"/>
                </a:lnTo>
                <a:lnTo>
                  <a:pt x="244983" y="76466"/>
                </a:lnTo>
                <a:lnTo>
                  <a:pt x="245567" y="76352"/>
                </a:lnTo>
                <a:close/>
              </a:path>
              <a:path w="385445" h="109854">
                <a:moveTo>
                  <a:pt x="246367" y="85229"/>
                </a:moveTo>
                <a:lnTo>
                  <a:pt x="246253" y="82423"/>
                </a:lnTo>
                <a:lnTo>
                  <a:pt x="243674" y="83947"/>
                </a:lnTo>
                <a:lnTo>
                  <a:pt x="246367" y="85229"/>
                </a:lnTo>
                <a:close/>
              </a:path>
              <a:path w="385445" h="109854">
                <a:moveTo>
                  <a:pt x="246672" y="76644"/>
                </a:moveTo>
                <a:lnTo>
                  <a:pt x="245859" y="76288"/>
                </a:lnTo>
                <a:lnTo>
                  <a:pt x="245567" y="76352"/>
                </a:lnTo>
                <a:lnTo>
                  <a:pt x="246507" y="77139"/>
                </a:lnTo>
                <a:lnTo>
                  <a:pt x="246672" y="76644"/>
                </a:lnTo>
                <a:close/>
              </a:path>
              <a:path w="385445" h="109854">
                <a:moveTo>
                  <a:pt x="247662" y="86791"/>
                </a:moveTo>
                <a:lnTo>
                  <a:pt x="245859" y="85750"/>
                </a:lnTo>
                <a:lnTo>
                  <a:pt x="247637" y="86855"/>
                </a:lnTo>
                <a:close/>
              </a:path>
              <a:path w="385445" h="109854">
                <a:moveTo>
                  <a:pt x="247929" y="85458"/>
                </a:moveTo>
                <a:lnTo>
                  <a:pt x="247027" y="85547"/>
                </a:lnTo>
                <a:lnTo>
                  <a:pt x="246367" y="85229"/>
                </a:lnTo>
                <a:lnTo>
                  <a:pt x="246392" y="85928"/>
                </a:lnTo>
                <a:lnTo>
                  <a:pt x="247637" y="85547"/>
                </a:lnTo>
                <a:lnTo>
                  <a:pt x="247929" y="85458"/>
                </a:lnTo>
                <a:close/>
              </a:path>
              <a:path w="385445" h="109854">
                <a:moveTo>
                  <a:pt x="248031" y="76288"/>
                </a:moveTo>
                <a:lnTo>
                  <a:pt x="247243" y="74993"/>
                </a:lnTo>
                <a:lnTo>
                  <a:pt x="246672" y="76644"/>
                </a:lnTo>
                <a:lnTo>
                  <a:pt x="247383" y="76949"/>
                </a:lnTo>
                <a:lnTo>
                  <a:pt x="248018" y="76352"/>
                </a:lnTo>
                <a:close/>
              </a:path>
              <a:path w="385445" h="109854">
                <a:moveTo>
                  <a:pt x="248970" y="91770"/>
                </a:moveTo>
                <a:lnTo>
                  <a:pt x="248412" y="91503"/>
                </a:lnTo>
                <a:lnTo>
                  <a:pt x="248742" y="91986"/>
                </a:lnTo>
                <a:lnTo>
                  <a:pt x="248970" y="91770"/>
                </a:lnTo>
                <a:close/>
              </a:path>
              <a:path w="385445" h="109854">
                <a:moveTo>
                  <a:pt x="249783" y="93573"/>
                </a:moveTo>
                <a:lnTo>
                  <a:pt x="248805" y="92100"/>
                </a:lnTo>
                <a:lnTo>
                  <a:pt x="248627" y="92100"/>
                </a:lnTo>
                <a:lnTo>
                  <a:pt x="246405" y="91605"/>
                </a:lnTo>
                <a:lnTo>
                  <a:pt x="247916" y="94246"/>
                </a:lnTo>
                <a:lnTo>
                  <a:pt x="249783" y="93573"/>
                </a:lnTo>
                <a:close/>
              </a:path>
              <a:path w="385445" h="109854">
                <a:moveTo>
                  <a:pt x="249783" y="91414"/>
                </a:moveTo>
                <a:lnTo>
                  <a:pt x="249250" y="91338"/>
                </a:lnTo>
                <a:lnTo>
                  <a:pt x="249275" y="91694"/>
                </a:lnTo>
                <a:lnTo>
                  <a:pt x="249783" y="91414"/>
                </a:lnTo>
                <a:close/>
              </a:path>
              <a:path w="385445" h="109854">
                <a:moveTo>
                  <a:pt x="250317" y="84721"/>
                </a:moveTo>
                <a:lnTo>
                  <a:pt x="249135" y="85001"/>
                </a:lnTo>
                <a:lnTo>
                  <a:pt x="250317" y="84721"/>
                </a:lnTo>
                <a:close/>
              </a:path>
              <a:path w="385445" h="109854">
                <a:moveTo>
                  <a:pt x="250799" y="86042"/>
                </a:moveTo>
                <a:lnTo>
                  <a:pt x="249770" y="85394"/>
                </a:lnTo>
                <a:lnTo>
                  <a:pt x="249224" y="85051"/>
                </a:lnTo>
                <a:lnTo>
                  <a:pt x="247929" y="85458"/>
                </a:lnTo>
                <a:lnTo>
                  <a:pt x="248437" y="85407"/>
                </a:lnTo>
                <a:lnTo>
                  <a:pt x="250799" y="86042"/>
                </a:lnTo>
                <a:close/>
              </a:path>
              <a:path w="385445" h="109854">
                <a:moveTo>
                  <a:pt x="251574" y="91655"/>
                </a:moveTo>
                <a:lnTo>
                  <a:pt x="250875" y="90817"/>
                </a:lnTo>
                <a:lnTo>
                  <a:pt x="249783" y="91414"/>
                </a:lnTo>
                <a:lnTo>
                  <a:pt x="251574" y="91655"/>
                </a:lnTo>
                <a:close/>
              </a:path>
              <a:path w="385445" h="109854">
                <a:moveTo>
                  <a:pt x="252082" y="74866"/>
                </a:moveTo>
                <a:lnTo>
                  <a:pt x="251612" y="73723"/>
                </a:lnTo>
                <a:lnTo>
                  <a:pt x="250964" y="73888"/>
                </a:lnTo>
                <a:lnTo>
                  <a:pt x="251637" y="74422"/>
                </a:lnTo>
                <a:lnTo>
                  <a:pt x="252082" y="74866"/>
                </a:lnTo>
                <a:close/>
              </a:path>
              <a:path w="385445" h="109854">
                <a:moveTo>
                  <a:pt x="252272" y="75057"/>
                </a:moveTo>
                <a:lnTo>
                  <a:pt x="252145" y="74930"/>
                </a:lnTo>
                <a:lnTo>
                  <a:pt x="252158" y="75069"/>
                </a:lnTo>
                <a:close/>
              </a:path>
              <a:path w="385445" h="109854">
                <a:moveTo>
                  <a:pt x="253860" y="74891"/>
                </a:moveTo>
                <a:lnTo>
                  <a:pt x="252272" y="75057"/>
                </a:lnTo>
                <a:lnTo>
                  <a:pt x="252374" y="75196"/>
                </a:lnTo>
                <a:lnTo>
                  <a:pt x="253860" y="74891"/>
                </a:lnTo>
                <a:close/>
              </a:path>
              <a:path w="385445" h="109854">
                <a:moveTo>
                  <a:pt x="258000" y="94729"/>
                </a:moveTo>
                <a:lnTo>
                  <a:pt x="257886" y="94957"/>
                </a:lnTo>
                <a:lnTo>
                  <a:pt x="258000" y="94818"/>
                </a:lnTo>
                <a:close/>
              </a:path>
              <a:path w="385445" h="109854">
                <a:moveTo>
                  <a:pt x="263194" y="83007"/>
                </a:moveTo>
                <a:lnTo>
                  <a:pt x="262445" y="82473"/>
                </a:lnTo>
                <a:lnTo>
                  <a:pt x="261073" y="82346"/>
                </a:lnTo>
                <a:lnTo>
                  <a:pt x="260946" y="83121"/>
                </a:lnTo>
                <a:lnTo>
                  <a:pt x="261696" y="83680"/>
                </a:lnTo>
                <a:lnTo>
                  <a:pt x="262610" y="83172"/>
                </a:lnTo>
                <a:lnTo>
                  <a:pt x="263194" y="83007"/>
                </a:lnTo>
                <a:close/>
              </a:path>
              <a:path w="385445" h="109854">
                <a:moveTo>
                  <a:pt x="274408" y="81813"/>
                </a:moveTo>
                <a:lnTo>
                  <a:pt x="274231" y="81102"/>
                </a:lnTo>
                <a:lnTo>
                  <a:pt x="271881" y="80276"/>
                </a:lnTo>
                <a:lnTo>
                  <a:pt x="271653" y="81838"/>
                </a:lnTo>
                <a:lnTo>
                  <a:pt x="268605" y="80213"/>
                </a:lnTo>
                <a:lnTo>
                  <a:pt x="270040" y="81546"/>
                </a:lnTo>
                <a:lnTo>
                  <a:pt x="272415" y="82384"/>
                </a:lnTo>
                <a:lnTo>
                  <a:pt x="273481" y="82588"/>
                </a:lnTo>
                <a:lnTo>
                  <a:pt x="273812" y="82245"/>
                </a:lnTo>
                <a:lnTo>
                  <a:pt x="274408" y="81813"/>
                </a:lnTo>
                <a:close/>
              </a:path>
              <a:path w="385445" h="109854">
                <a:moveTo>
                  <a:pt x="278663" y="89623"/>
                </a:moveTo>
                <a:lnTo>
                  <a:pt x="278536" y="88887"/>
                </a:lnTo>
                <a:lnTo>
                  <a:pt x="276847" y="88912"/>
                </a:lnTo>
                <a:lnTo>
                  <a:pt x="278460" y="89979"/>
                </a:lnTo>
                <a:lnTo>
                  <a:pt x="278663" y="89877"/>
                </a:lnTo>
                <a:lnTo>
                  <a:pt x="278663" y="89623"/>
                </a:lnTo>
                <a:close/>
              </a:path>
              <a:path w="385445" h="109854">
                <a:moveTo>
                  <a:pt x="279184" y="90462"/>
                </a:moveTo>
                <a:lnTo>
                  <a:pt x="278460" y="89979"/>
                </a:lnTo>
                <a:lnTo>
                  <a:pt x="277977" y="90233"/>
                </a:lnTo>
                <a:lnTo>
                  <a:pt x="279184" y="90462"/>
                </a:lnTo>
                <a:close/>
              </a:path>
              <a:path w="385445" h="109854">
                <a:moveTo>
                  <a:pt x="285648" y="95008"/>
                </a:moveTo>
                <a:lnTo>
                  <a:pt x="284861" y="95567"/>
                </a:lnTo>
                <a:lnTo>
                  <a:pt x="285635" y="95097"/>
                </a:lnTo>
                <a:close/>
              </a:path>
              <a:path w="385445" h="109854">
                <a:moveTo>
                  <a:pt x="286524" y="94869"/>
                </a:moveTo>
                <a:lnTo>
                  <a:pt x="286372" y="94881"/>
                </a:lnTo>
                <a:lnTo>
                  <a:pt x="286524" y="95097"/>
                </a:lnTo>
                <a:lnTo>
                  <a:pt x="286524" y="94869"/>
                </a:lnTo>
                <a:close/>
              </a:path>
              <a:path w="385445" h="109854">
                <a:moveTo>
                  <a:pt x="286537" y="94018"/>
                </a:moveTo>
                <a:lnTo>
                  <a:pt x="284645" y="94615"/>
                </a:lnTo>
                <a:lnTo>
                  <a:pt x="285483" y="94615"/>
                </a:lnTo>
                <a:lnTo>
                  <a:pt x="285457" y="94881"/>
                </a:lnTo>
                <a:lnTo>
                  <a:pt x="285648" y="95008"/>
                </a:lnTo>
                <a:lnTo>
                  <a:pt x="286219" y="94615"/>
                </a:lnTo>
                <a:lnTo>
                  <a:pt x="286512" y="94411"/>
                </a:lnTo>
                <a:lnTo>
                  <a:pt x="286537" y="94018"/>
                </a:lnTo>
                <a:close/>
              </a:path>
              <a:path w="385445" h="109854">
                <a:moveTo>
                  <a:pt x="291058" y="76149"/>
                </a:moveTo>
                <a:lnTo>
                  <a:pt x="289445" y="75869"/>
                </a:lnTo>
                <a:lnTo>
                  <a:pt x="291058" y="76149"/>
                </a:lnTo>
                <a:close/>
              </a:path>
              <a:path w="385445" h="109854">
                <a:moveTo>
                  <a:pt x="291833" y="76288"/>
                </a:moveTo>
                <a:lnTo>
                  <a:pt x="291058" y="76149"/>
                </a:lnTo>
                <a:lnTo>
                  <a:pt x="291211" y="77279"/>
                </a:lnTo>
                <a:lnTo>
                  <a:pt x="291693" y="77863"/>
                </a:lnTo>
                <a:lnTo>
                  <a:pt x="291833" y="76288"/>
                </a:lnTo>
                <a:close/>
              </a:path>
              <a:path w="385445" h="109854">
                <a:moveTo>
                  <a:pt x="297091" y="71272"/>
                </a:moveTo>
                <a:lnTo>
                  <a:pt x="294741" y="70599"/>
                </a:lnTo>
                <a:lnTo>
                  <a:pt x="295592" y="70027"/>
                </a:lnTo>
                <a:lnTo>
                  <a:pt x="293179" y="70167"/>
                </a:lnTo>
                <a:lnTo>
                  <a:pt x="292798" y="71323"/>
                </a:lnTo>
                <a:lnTo>
                  <a:pt x="297091" y="71272"/>
                </a:lnTo>
                <a:close/>
              </a:path>
              <a:path w="385445" h="109854">
                <a:moveTo>
                  <a:pt x="298335" y="72631"/>
                </a:moveTo>
                <a:lnTo>
                  <a:pt x="297307" y="71970"/>
                </a:lnTo>
                <a:lnTo>
                  <a:pt x="296976" y="72859"/>
                </a:lnTo>
                <a:lnTo>
                  <a:pt x="298335" y="72631"/>
                </a:lnTo>
                <a:close/>
              </a:path>
              <a:path w="385445" h="109854">
                <a:moveTo>
                  <a:pt x="299173" y="97066"/>
                </a:moveTo>
                <a:lnTo>
                  <a:pt x="298589" y="96304"/>
                </a:lnTo>
                <a:lnTo>
                  <a:pt x="297129" y="97066"/>
                </a:lnTo>
                <a:lnTo>
                  <a:pt x="299173" y="97066"/>
                </a:lnTo>
                <a:close/>
              </a:path>
              <a:path w="385445" h="109854">
                <a:moveTo>
                  <a:pt x="300494" y="61239"/>
                </a:moveTo>
                <a:lnTo>
                  <a:pt x="296608" y="60934"/>
                </a:lnTo>
                <a:lnTo>
                  <a:pt x="299923" y="61976"/>
                </a:lnTo>
                <a:lnTo>
                  <a:pt x="300215" y="61607"/>
                </a:lnTo>
                <a:lnTo>
                  <a:pt x="299720" y="61290"/>
                </a:lnTo>
                <a:lnTo>
                  <a:pt x="300494" y="61239"/>
                </a:lnTo>
                <a:close/>
              </a:path>
              <a:path w="385445" h="109854">
                <a:moveTo>
                  <a:pt x="301548" y="98615"/>
                </a:moveTo>
                <a:lnTo>
                  <a:pt x="301002" y="98298"/>
                </a:lnTo>
                <a:lnTo>
                  <a:pt x="301244" y="97993"/>
                </a:lnTo>
                <a:lnTo>
                  <a:pt x="301180" y="97726"/>
                </a:lnTo>
                <a:lnTo>
                  <a:pt x="301053" y="97510"/>
                </a:lnTo>
                <a:lnTo>
                  <a:pt x="299897" y="97993"/>
                </a:lnTo>
                <a:lnTo>
                  <a:pt x="299720" y="97764"/>
                </a:lnTo>
                <a:lnTo>
                  <a:pt x="299186" y="97078"/>
                </a:lnTo>
                <a:lnTo>
                  <a:pt x="297129" y="97066"/>
                </a:lnTo>
                <a:lnTo>
                  <a:pt x="296329" y="96570"/>
                </a:lnTo>
                <a:lnTo>
                  <a:pt x="295795" y="96253"/>
                </a:lnTo>
                <a:lnTo>
                  <a:pt x="294970" y="95745"/>
                </a:lnTo>
                <a:lnTo>
                  <a:pt x="293522" y="96253"/>
                </a:lnTo>
                <a:lnTo>
                  <a:pt x="290207" y="95643"/>
                </a:lnTo>
                <a:lnTo>
                  <a:pt x="289623" y="95542"/>
                </a:lnTo>
                <a:lnTo>
                  <a:pt x="289153" y="94411"/>
                </a:lnTo>
                <a:lnTo>
                  <a:pt x="288290" y="94716"/>
                </a:lnTo>
                <a:lnTo>
                  <a:pt x="287362" y="94792"/>
                </a:lnTo>
                <a:lnTo>
                  <a:pt x="288518" y="93700"/>
                </a:lnTo>
                <a:lnTo>
                  <a:pt x="288671" y="93560"/>
                </a:lnTo>
                <a:lnTo>
                  <a:pt x="287553" y="93433"/>
                </a:lnTo>
                <a:lnTo>
                  <a:pt x="289877" y="92621"/>
                </a:lnTo>
                <a:lnTo>
                  <a:pt x="289077" y="92214"/>
                </a:lnTo>
                <a:lnTo>
                  <a:pt x="288099" y="91706"/>
                </a:lnTo>
                <a:lnTo>
                  <a:pt x="287197" y="91249"/>
                </a:lnTo>
                <a:lnTo>
                  <a:pt x="284924" y="91706"/>
                </a:lnTo>
                <a:lnTo>
                  <a:pt x="284264" y="91427"/>
                </a:lnTo>
                <a:lnTo>
                  <a:pt x="281178" y="90081"/>
                </a:lnTo>
                <a:lnTo>
                  <a:pt x="279361" y="91427"/>
                </a:lnTo>
                <a:lnTo>
                  <a:pt x="277507" y="90487"/>
                </a:lnTo>
                <a:lnTo>
                  <a:pt x="277977" y="90233"/>
                </a:lnTo>
                <a:lnTo>
                  <a:pt x="275628" y="89814"/>
                </a:lnTo>
                <a:lnTo>
                  <a:pt x="275247" y="89420"/>
                </a:lnTo>
                <a:lnTo>
                  <a:pt x="274713" y="88849"/>
                </a:lnTo>
                <a:lnTo>
                  <a:pt x="273405" y="87490"/>
                </a:lnTo>
                <a:lnTo>
                  <a:pt x="270992" y="88849"/>
                </a:lnTo>
                <a:lnTo>
                  <a:pt x="269367" y="87947"/>
                </a:lnTo>
                <a:lnTo>
                  <a:pt x="268922" y="87693"/>
                </a:lnTo>
                <a:lnTo>
                  <a:pt x="269151" y="87528"/>
                </a:lnTo>
                <a:lnTo>
                  <a:pt x="269532" y="87261"/>
                </a:lnTo>
                <a:lnTo>
                  <a:pt x="266280" y="86639"/>
                </a:lnTo>
                <a:lnTo>
                  <a:pt x="264007" y="86017"/>
                </a:lnTo>
                <a:lnTo>
                  <a:pt x="264007" y="86804"/>
                </a:lnTo>
                <a:lnTo>
                  <a:pt x="261378" y="87528"/>
                </a:lnTo>
                <a:lnTo>
                  <a:pt x="261150" y="86995"/>
                </a:lnTo>
                <a:lnTo>
                  <a:pt x="261023" y="86664"/>
                </a:lnTo>
                <a:lnTo>
                  <a:pt x="260832" y="86233"/>
                </a:lnTo>
                <a:lnTo>
                  <a:pt x="260667" y="85813"/>
                </a:lnTo>
                <a:lnTo>
                  <a:pt x="264007" y="86804"/>
                </a:lnTo>
                <a:lnTo>
                  <a:pt x="264007" y="86017"/>
                </a:lnTo>
                <a:lnTo>
                  <a:pt x="262775" y="85674"/>
                </a:lnTo>
                <a:lnTo>
                  <a:pt x="261493" y="85064"/>
                </a:lnTo>
                <a:lnTo>
                  <a:pt x="259664" y="84201"/>
                </a:lnTo>
                <a:lnTo>
                  <a:pt x="259715" y="85217"/>
                </a:lnTo>
                <a:lnTo>
                  <a:pt x="255409" y="86233"/>
                </a:lnTo>
                <a:lnTo>
                  <a:pt x="253860" y="85369"/>
                </a:lnTo>
                <a:lnTo>
                  <a:pt x="253619" y="86664"/>
                </a:lnTo>
                <a:lnTo>
                  <a:pt x="251358" y="85217"/>
                </a:lnTo>
                <a:lnTo>
                  <a:pt x="252437" y="86956"/>
                </a:lnTo>
                <a:lnTo>
                  <a:pt x="251180" y="86271"/>
                </a:lnTo>
                <a:lnTo>
                  <a:pt x="250888" y="86093"/>
                </a:lnTo>
                <a:lnTo>
                  <a:pt x="250164" y="86995"/>
                </a:lnTo>
                <a:lnTo>
                  <a:pt x="248132" y="85737"/>
                </a:lnTo>
                <a:lnTo>
                  <a:pt x="247751" y="86588"/>
                </a:lnTo>
                <a:lnTo>
                  <a:pt x="247777" y="86855"/>
                </a:lnTo>
                <a:lnTo>
                  <a:pt x="249682" y="87947"/>
                </a:lnTo>
                <a:lnTo>
                  <a:pt x="246265" y="87198"/>
                </a:lnTo>
                <a:lnTo>
                  <a:pt x="241503" y="86156"/>
                </a:lnTo>
                <a:lnTo>
                  <a:pt x="242430" y="87198"/>
                </a:lnTo>
                <a:lnTo>
                  <a:pt x="239903" y="86956"/>
                </a:lnTo>
                <a:lnTo>
                  <a:pt x="237629" y="85394"/>
                </a:lnTo>
                <a:lnTo>
                  <a:pt x="235204" y="84899"/>
                </a:lnTo>
                <a:lnTo>
                  <a:pt x="236397" y="85890"/>
                </a:lnTo>
                <a:lnTo>
                  <a:pt x="237972" y="87820"/>
                </a:lnTo>
                <a:lnTo>
                  <a:pt x="239623" y="88252"/>
                </a:lnTo>
                <a:lnTo>
                  <a:pt x="238404" y="88480"/>
                </a:lnTo>
                <a:lnTo>
                  <a:pt x="239636" y="89484"/>
                </a:lnTo>
                <a:lnTo>
                  <a:pt x="240182" y="89623"/>
                </a:lnTo>
                <a:lnTo>
                  <a:pt x="242189" y="89738"/>
                </a:lnTo>
                <a:lnTo>
                  <a:pt x="243751" y="91935"/>
                </a:lnTo>
                <a:lnTo>
                  <a:pt x="243662" y="91198"/>
                </a:lnTo>
                <a:lnTo>
                  <a:pt x="245452" y="90614"/>
                </a:lnTo>
                <a:lnTo>
                  <a:pt x="247662" y="91071"/>
                </a:lnTo>
                <a:lnTo>
                  <a:pt x="247929" y="91262"/>
                </a:lnTo>
                <a:lnTo>
                  <a:pt x="248412" y="91503"/>
                </a:lnTo>
                <a:lnTo>
                  <a:pt x="248208" y="91198"/>
                </a:lnTo>
                <a:lnTo>
                  <a:pt x="249250" y="91338"/>
                </a:lnTo>
                <a:lnTo>
                  <a:pt x="249250" y="91198"/>
                </a:lnTo>
                <a:lnTo>
                  <a:pt x="249224" y="90614"/>
                </a:lnTo>
                <a:lnTo>
                  <a:pt x="249288" y="90081"/>
                </a:lnTo>
                <a:lnTo>
                  <a:pt x="249415" y="89420"/>
                </a:lnTo>
                <a:lnTo>
                  <a:pt x="250761" y="89839"/>
                </a:lnTo>
                <a:lnTo>
                  <a:pt x="252755" y="89877"/>
                </a:lnTo>
                <a:lnTo>
                  <a:pt x="253873" y="92341"/>
                </a:lnTo>
                <a:lnTo>
                  <a:pt x="254038" y="92341"/>
                </a:lnTo>
                <a:lnTo>
                  <a:pt x="286245" y="92341"/>
                </a:lnTo>
                <a:lnTo>
                  <a:pt x="286550" y="92214"/>
                </a:lnTo>
                <a:lnTo>
                  <a:pt x="286537" y="94018"/>
                </a:lnTo>
                <a:lnTo>
                  <a:pt x="286524" y="94399"/>
                </a:lnTo>
                <a:lnTo>
                  <a:pt x="286524" y="94869"/>
                </a:lnTo>
                <a:lnTo>
                  <a:pt x="286575" y="95161"/>
                </a:lnTo>
                <a:lnTo>
                  <a:pt x="286524" y="95592"/>
                </a:lnTo>
                <a:lnTo>
                  <a:pt x="286778" y="95351"/>
                </a:lnTo>
                <a:lnTo>
                  <a:pt x="286969" y="95542"/>
                </a:lnTo>
                <a:lnTo>
                  <a:pt x="284937" y="95592"/>
                </a:lnTo>
                <a:lnTo>
                  <a:pt x="283311" y="96570"/>
                </a:lnTo>
                <a:lnTo>
                  <a:pt x="282473" y="96570"/>
                </a:lnTo>
                <a:lnTo>
                  <a:pt x="281647" y="96329"/>
                </a:lnTo>
                <a:lnTo>
                  <a:pt x="281457" y="96062"/>
                </a:lnTo>
                <a:lnTo>
                  <a:pt x="280962" y="95351"/>
                </a:lnTo>
                <a:lnTo>
                  <a:pt x="281012" y="95097"/>
                </a:lnTo>
                <a:lnTo>
                  <a:pt x="281254" y="94665"/>
                </a:lnTo>
                <a:lnTo>
                  <a:pt x="283197" y="95084"/>
                </a:lnTo>
                <a:lnTo>
                  <a:pt x="283298" y="94665"/>
                </a:lnTo>
                <a:lnTo>
                  <a:pt x="283451" y="94094"/>
                </a:lnTo>
                <a:lnTo>
                  <a:pt x="283629" y="93408"/>
                </a:lnTo>
                <a:lnTo>
                  <a:pt x="285610" y="92595"/>
                </a:lnTo>
                <a:lnTo>
                  <a:pt x="254635" y="92595"/>
                </a:lnTo>
                <a:lnTo>
                  <a:pt x="256311" y="93306"/>
                </a:lnTo>
                <a:lnTo>
                  <a:pt x="257949" y="94221"/>
                </a:lnTo>
                <a:lnTo>
                  <a:pt x="258000" y="94729"/>
                </a:lnTo>
                <a:lnTo>
                  <a:pt x="258305" y="94094"/>
                </a:lnTo>
                <a:lnTo>
                  <a:pt x="261086" y="94640"/>
                </a:lnTo>
                <a:lnTo>
                  <a:pt x="261607" y="94983"/>
                </a:lnTo>
                <a:lnTo>
                  <a:pt x="262267" y="96329"/>
                </a:lnTo>
                <a:lnTo>
                  <a:pt x="261708" y="96227"/>
                </a:lnTo>
                <a:lnTo>
                  <a:pt x="260807" y="96469"/>
                </a:lnTo>
                <a:lnTo>
                  <a:pt x="263334" y="96799"/>
                </a:lnTo>
                <a:lnTo>
                  <a:pt x="262661" y="97485"/>
                </a:lnTo>
                <a:lnTo>
                  <a:pt x="264693" y="96329"/>
                </a:lnTo>
                <a:lnTo>
                  <a:pt x="265163" y="96062"/>
                </a:lnTo>
                <a:lnTo>
                  <a:pt x="269011" y="99314"/>
                </a:lnTo>
                <a:lnTo>
                  <a:pt x="271830" y="99834"/>
                </a:lnTo>
                <a:lnTo>
                  <a:pt x="271183" y="99390"/>
                </a:lnTo>
                <a:lnTo>
                  <a:pt x="271081" y="99237"/>
                </a:lnTo>
                <a:lnTo>
                  <a:pt x="271703" y="98615"/>
                </a:lnTo>
                <a:lnTo>
                  <a:pt x="272859" y="98526"/>
                </a:lnTo>
                <a:lnTo>
                  <a:pt x="274548" y="98780"/>
                </a:lnTo>
                <a:lnTo>
                  <a:pt x="273812" y="99999"/>
                </a:lnTo>
                <a:lnTo>
                  <a:pt x="275221" y="100342"/>
                </a:lnTo>
                <a:lnTo>
                  <a:pt x="275107" y="98844"/>
                </a:lnTo>
                <a:lnTo>
                  <a:pt x="276961" y="100063"/>
                </a:lnTo>
                <a:lnTo>
                  <a:pt x="277888" y="98844"/>
                </a:lnTo>
                <a:lnTo>
                  <a:pt x="278688" y="98526"/>
                </a:lnTo>
                <a:lnTo>
                  <a:pt x="279158" y="98374"/>
                </a:lnTo>
                <a:lnTo>
                  <a:pt x="280492" y="99237"/>
                </a:lnTo>
                <a:lnTo>
                  <a:pt x="280327" y="98374"/>
                </a:lnTo>
                <a:lnTo>
                  <a:pt x="284429" y="99822"/>
                </a:lnTo>
                <a:lnTo>
                  <a:pt x="283933" y="98272"/>
                </a:lnTo>
                <a:lnTo>
                  <a:pt x="283768" y="97726"/>
                </a:lnTo>
                <a:lnTo>
                  <a:pt x="286766" y="99085"/>
                </a:lnTo>
                <a:lnTo>
                  <a:pt x="285013" y="99644"/>
                </a:lnTo>
                <a:lnTo>
                  <a:pt x="287870" y="99517"/>
                </a:lnTo>
                <a:lnTo>
                  <a:pt x="288620" y="100749"/>
                </a:lnTo>
                <a:lnTo>
                  <a:pt x="291185" y="100660"/>
                </a:lnTo>
                <a:lnTo>
                  <a:pt x="290588" y="101117"/>
                </a:lnTo>
                <a:lnTo>
                  <a:pt x="290817" y="101815"/>
                </a:lnTo>
                <a:lnTo>
                  <a:pt x="291947" y="101955"/>
                </a:lnTo>
                <a:lnTo>
                  <a:pt x="296824" y="101269"/>
                </a:lnTo>
                <a:lnTo>
                  <a:pt x="299707" y="100850"/>
                </a:lnTo>
                <a:lnTo>
                  <a:pt x="299135" y="100812"/>
                </a:lnTo>
                <a:lnTo>
                  <a:pt x="299148" y="100660"/>
                </a:lnTo>
                <a:lnTo>
                  <a:pt x="299224" y="99517"/>
                </a:lnTo>
                <a:lnTo>
                  <a:pt x="299313" y="98158"/>
                </a:lnTo>
                <a:lnTo>
                  <a:pt x="301548" y="98615"/>
                </a:lnTo>
                <a:close/>
              </a:path>
              <a:path w="385445" h="109854">
                <a:moveTo>
                  <a:pt x="302844" y="100457"/>
                </a:moveTo>
                <a:lnTo>
                  <a:pt x="299440" y="100672"/>
                </a:lnTo>
                <a:lnTo>
                  <a:pt x="299593" y="100774"/>
                </a:lnTo>
                <a:lnTo>
                  <a:pt x="302844" y="100457"/>
                </a:lnTo>
                <a:close/>
              </a:path>
              <a:path w="385445" h="109854">
                <a:moveTo>
                  <a:pt x="304495" y="59207"/>
                </a:moveTo>
                <a:lnTo>
                  <a:pt x="304063" y="58585"/>
                </a:lnTo>
                <a:lnTo>
                  <a:pt x="304279" y="59283"/>
                </a:lnTo>
                <a:lnTo>
                  <a:pt x="302475" y="59207"/>
                </a:lnTo>
                <a:lnTo>
                  <a:pt x="303733" y="59740"/>
                </a:lnTo>
                <a:lnTo>
                  <a:pt x="304444" y="59283"/>
                </a:lnTo>
                <a:close/>
              </a:path>
              <a:path w="385445" h="109854">
                <a:moveTo>
                  <a:pt x="305676" y="58585"/>
                </a:moveTo>
                <a:lnTo>
                  <a:pt x="304571" y="59207"/>
                </a:lnTo>
                <a:lnTo>
                  <a:pt x="305498" y="60629"/>
                </a:lnTo>
                <a:lnTo>
                  <a:pt x="305638" y="59740"/>
                </a:lnTo>
                <a:lnTo>
                  <a:pt x="305676" y="58585"/>
                </a:lnTo>
                <a:close/>
              </a:path>
              <a:path w="385445" h="109854">
                <a:moveTo>
                  <a:pt x="307352" y="69494"/>
                </a:moveTo>
                <a:lnTo>
                  <a:pt x="299821" y="70523"/>
                </a:lnTo>
                <a:lnTo>
                  <a:pt x="297395" y="70904"/>
                </a:lnTo>
                <a:lnTo>
                  <a:pt x="298881" y="72415"/>
                </a:lnTo>
                <a:lnTo>
                  <a:pt x="300431" y="73139"/>
                </a:lnTo>
                <a:lnTo>
                  <a:pt x="299605" y="73444"/>
                </a:lnTo>
                <a:lnTo>
                  <a:pt x="303403" y="73787"/>
                </a:lnTo>
                <a:lnTo>
                  <a:pt x="304685" y="73837"/>
                </a:lnTo>
                <a:lnTo>
                  <a:pt x="300431" y="73177"/>
                </a:lnTo>
                <a:lnTo>
                  <a:pt x="307352" y="69494"/>
                </a:lnTo>
                <a:close/>
              </a:path>
              <a:path w="385445" h="109854">
                <a:moveTo>
                  <a:pt x="308178" y="59486"/>
                </a:moveTo>
                <a:lnTo>
                  <a:pt x="305943" y="57823"/>
                </a:lnTo>
                <a:lnTo>
                  <a:pt x="305790" y="58775"/>
                </a:lnTo>
                <a:lnTo>
                  <a:pt x="307530" y="61544"/>
                </a:lnTo>
                <a:lnTo>
                  <a:pt x="308178" y="59486"/>
                </a:lnTo>
                <a:close/>
              </a:path>
              <a:path w="385445" h="109854">
                <a:moveTo>
                  <a:pt x="310121" y="61849"/>
                </a:moveTo>
                <a:lnTo>
                  <a:pt x="309994" y="61874"/>
                </a:lnTo>
                <a:lnTo>
                  <a:pt x="309816" y="61912"/>
                </a:lnTo>
                <a:lnTo>
                  <a:pt x="309600" y="62014"/>
                </a:lnTo>
                <a:lnTo>
                  <a:pt x="309816" y="62026"/>
                </a:lnTo>
                <a:lnTo>
                  <a:pt x="309968" y="61950"/>
                </a:lnTo>
                <a:lnTo>
                  <a:pt x="310121" y="61849"/>
                </a:lnTo>
                <a:close/>
              </a:path>
              <a:path w="385445" h="109854">
                <a:moveTo>
                  <a:pt x="310146" y="109753"/>
                </a:moveTo>
                <a:lnTo>
                  <a:pt x="309397" y="106680"/>
                </a:lnTo>
                <a:lnTo>
                  <a:pt x="309029" y="109131"/>
                </a:lnTo>
                <a:lnTo>
                  <a:pt x="310146" y="109753"/>
                </a:lnTo>
                <a:close/>
              </a:path>
              <a:path w="385445" h="109854">
                <a:moveTo>
                  <a:pt x="310705" y="60553"/>
                </a:moveTo>
                <a:lnTo>
                  <a:pt x="309689" y="60147"/>
                </a:lnTo>
                <a:lnTo>
                  <a:pt x="310692" y="60909"/>
                </a:lnTo>
                <a:lnTo>
                  <a:pt x="310705" y="60553"/>
                </a:lnTo>
                <a:close/>
              </a:path>
              <a:path w="385445" h="109854">
                <a:moveTo>
                  <a:pt x="314325" y="62712"/>
                </a:moveTo>
                <a:lnTo>
                  <a:pt x="313639" y="61760"/>
                </a:lnTo>
                <a:lnTo>
                  <a:pt x="313283" y="61264"/>
                </a:lnTo>
                <a:lnTo>
                  <a:pt x="311696" y="61658"/>
                </a:lnTo>
                <a:lnTo>
                  <a:pt x="310692" y="60909"/>
                </a:lnTo>
                <a:lnTo>
                  <a:pt x="310680" y="61506"/>
                </a:lnTo>
                <a:lnTo>
                  <a:pt x="310121" y="61849"/>
                </a:lnTo>
                <a:lnTo>
                  <a:pt x="310921" y="61760"/>
                </a:lnTo>
                <a:lnTo>
                  <a:pt x="310375" y="62712"/>
                </a:lnTo>
                <a:lnTo>
                  <a:pt x="311645" y="62712"/>
                </a:lnTo>
                <a:lnTo>
                  <a:pt x="314325" y="62712"/>
                </a:lnTo>
                <a:close/>
              </a:path>
              <a:path w="385445" h="109854">
                <a:moveTo>
                  <a:pt x="314490" y="99745"/>
                </a:moveTo>
                <a:lnTo>
                  <a:pt x="313994" y="99555"/>
                </a:lnTo>
                <a:lnTo>
                  <a:pt x="313601" y="99631"/>
                </a:lnTo>
                <a:lnTo>
                  <a:pt x="314490" y="99745"/>
                </a:lnTo>
                <a:close/>
              </a:path>
              <a:path w="385445" h="109854">
                <a:moveTo>
                  <a:pt x="314998" y="63677"/>
                </a:moveTo>
                <a:lnTo>
                  <a:pt x="314655" y="63182"/>
                </a:lnTo>
                <a:lnTo>
                  <a:pt x="314401" y="62839"/>
                </a:lnTo>
                <a:lnTo>
                  <a:pt x="311175" y="62839"/>
                </a:lnTo>
                <a:lnTo>
                  <a:pt x="309791" y="63220"/>
                </a:lnTo>
                <a:lnTo>
                  <a:pt x="311315" y="64147"/>
                </a:lnTo>
                <a:lnTo>
                  <a:pt x="312407" y="63182"/>
                </a:lnTo>
                <a:lnTo>
                  <a:pt x="314998" y="63677"/>
                </a:lnTo>
                <a:close/>
              </a:path>
              <a:path w="385445" h="109854">
                <a:moveTo>
                  <a:pt x="317347" y="109664"/>
                </a:moveTo>
                <a:lnTo>
                  <a:pt x="316611" y="106629"/>
                </a:lnTo>
                <a:lnTo>
                  <a:pt x="316572" y="106502"/>
                </a:lnTo>
                <a:lnTo>
                  <a:pt x="315150" y="106286"/>
                </a:lnTo>
                <a:lnTo>
                  <a:pt x="315353" y="105397"/>
                </a:lnTo>
                <a:lnTo>
                  <a:pt x="315480" y="104838"/>
                </a:lnTo>
                <a:lnTo>
                  <a:pt x="316598" y="104902"/>
                </a:lnTo>
                <a:lnTo>
                  <a:pt x="316420" y="104838"/>
                </a:lnTo>
                <a:lnTo>
                  <a:pt x="314490" y="104190"/>
                </a:lnTo>
                <a:lnTo>
                  <a:pt x="312381" y="103428"/>
                </a:lnTo>
                <a:lnTo>
                  <a:pt x="309194" y="105397"/>
                </a:lnTo>
                <a:lnTo>
                  <a:pt x="308521" y="105206"/>
                </a:lnTo>
                <a:lnTo>
                  <a:pt x="306031" y="104495"/>
                </a:lnTo>
                <a:lnTo>
                  <a:pt x="301675" y="103251"/>
                </a:lnTo>
                <a:lnTo>
                  <a:pt x="301536" y="103212"/>
                </a:lnTo>
                <a:lnTo>
                  <a:pt x="299237" y="103251"/>
                </a:lnTo>
                <a:lnTo>
                  <a:pt x="297624" y="101765"/>
                </a:lnTo>
                <a:lnTo>
                  <a:pt x="297357" y="101650"/>
                </a:lnTo>
                <a:lnTo>
                  <a:pt x="297103" y="101498"/>
                </a:lnTo>
                <a:lnTo>
                  <a:pt x="296824" y="101269"/>
                </a:lnTo>
                <a:lnTo>
                  <a:pt x="297307" y="102628"/>
                </a:lnTo>
                <a:lnTo>
                  <a:pt x="298678" y="104114"/>
                </a:lnTo>
                <a:lnTo>
                  <a:pt x="301485" y="104609"/>
                </a:lnTo>
                <a:lnTo>
                  <a:pt x="301777" y="104495"/>
                </a:lnTo>
                <a:lnTo>
                  <a:pt x="302336" y="104825"/>
                </a:lnTo>
                <a:lnTo>
                  <a:pt x="303415" y="105968"/>
                </a:lnTo>
                <a:lnTo>
                  <a:pt x="302260" y="106413"/>
                </a:lnTo>
                <a:lnTo>
                  <a:pt x="301752" y="105029"/>
                </a:lnTo>
                <a:lnTo>
                  <a:pt x="300850" y="105879"/>
                </a:lnTo>
                <a:lnTo>
                  <a:pt x="301358" y="106997"/>
                </a:lnTo>
                <a:lnTo>
                  <a:pt x="302958" y="106413"/>
                </a:lnTo>
                <a:lnTo>
                  <a:pt x="304292" y="105918"/>
                </a:lnTo>
                <a:lnTo>
                  <a:pt x="303339" y="107302"/>
                </a:lnTo>
                <a:lnTo>
                  <a:pt x="304507" y="107137"/>
                </a:lnTo>
                <a:lnTo>
                  <a:pt x="304634" y="106286"/>
                </a:lnTo>
                <a:lnTo>
                  <a:pt x="304736" y="105918"/>
                </a:lnTo>
                <a:lnTo>
                  <a:pt x="304876" y="105435"/>
                </a:lnTo>
                <a:lnTo>
                  <a:pt x="305727" y="105638"/>
                </a:lnTo>
                <a:lnTo>
                  <a:pt x="306273" y="105435"/>
                </a:lnTo>
                <a:lnTo>
                  <a:pt x="306882" y="105206"/>
                </a:lnTo>
                <a:lnTo>
                  <a:pt x="307047" y="105638"/>
                </a:lnTo>
                <a:lnTo>
                  <a:pt x="307073" y="105968"/>
                </a:lnTo>
                <a:lnTo>
                  <a:pt x="305943" y="107124"/>
                </a:lnTo>
                <a:lnTo>
                  <a:pt x="309410" y="106629"/>
                </a:lnTo>
                <a:lnTo>
                  <a:pt x="317347" y="109664"/>
                </a:lnTo>
                <a:close/>
              </a:path>
              <a:path w="385445" h="109854">
                <a:moveTo>
                  <a:pt x="317538" y="99060"/>
                </a:moveTo>
                <a:lnTo>
                  <a:pt x="317512" y="98920"/>
                </a:lnTo>
                <a:lnTo>
                  <a:pt x="317373" y="98044"/>
                </a:lnTo>
                <a:lnTo>
                  <a:pt x="315925" y="98920"/>
                </a:lnTo>
                <a:lnTo>
                  <a:pt x="315518" y="98691"/>
                </a:lnTo>
                <a:lnTo>
                  <a:pt x="315048" y="98425"/>
                </a:lnTo>
                <a:lnTo>
                  <a:pt x="313131" y="97358"/>
                </a:lnTo>
                <a:lnTo>
                  <a:pt x="313131" y="98425"/>
                </a:lnTo>
                <a:lnTo>
                  <a:pt x="310603" y="98069"/>
                </a:lnTo>
                <a:lnTo>
                  <a:pt x="311518" y="97726"/>
                </a:lnTo>
                <a:lnTo>
                  <a:pt x="312559" y="97332"/>
                </a:lnTo>
                <a:lnTo>
                  <a:pt x="313131" y="98425"/>
                </a:lnTo>
                <a:lnTo>
                  <a:pt x="313131" y="97358"/>
                </a:lnTo>
                <a:lnTo>
                  <a:pt x="312343" y="96913"/>
                </a:lnTo>
                <a:lnTo>
                  <a:pt x="312534" y="97294"/>
                </a:lnTo>
                <a:lnTo>
                  <a:pt x="311772" y="97078"/>
                </a:lnTo>
                <a:lnTo>
                  <a:pt x="310667" y="96748"/>
                </a:lnTo>
                <a:lnTo>
                  <a:pt x="309791" y="97078"/>
                </a:lnTo>
                <a:lnTo>
                  <a:pt x="307568" y="96875"/>
                </a:lnTo>
                <a:lnTo>
                  <a:pt x="306527" y="95173"/>
                </a:lnTo>
                <a:lnTo>
                  <a:pt x="301066" y="97510"/>
                </a:lnTo>
                <a:lnTo>
                  <a:pt x="305777" y="98844"/>
                </a:lnTo>
                <a:lnTo>
                  <a:pt x="307454" y="98996"/>
                </a:lnTo>
                <a:lnTo>
                  <a:pt x="310819" y="99809"/>
                </a:lnTo>
                <a:lnTo>
                  <a:pt x="310019" y="98818"/>
                </a:lnTo>
                <a:lnTo>
                  <a:pt x="312242" y="99542"/>
                </a:lnTo>
                <a:lnTo>
                  <a:pt x="311785" y="98818"/>
                </a:lnTo>
                <a:lnTo>
                  <a:pt x="311708" y="98691"/>
                </a:lnTo>
                <a:lnTo>
                  <a:pt x="313994" y="99555"/>
                </a:lnTo>
                <a:lnTo>
                  <a:pt x="314858" y="99390"/>
                </a:lnTo>
                <a:lnTo>
                  <a:pt x="317538" y="99060"/>
                </a:lnTo>
                <a:close/>
              </a:path>
              <a:path w="385445" h="109854">
                <a:moveTo>
                  <a:pt x="322719" y="68694"/>
                </a:moveTo>
                <a:lnTo>
                  <a:pt x="322643" y="68567"/>
                </a:lnTo>
                <a:lnTo>
                  <a:pt x="322173" y="69202"/>
                </a:lnTo>
                <a:lnTo>
                  <a:pt x="322719" y="68694"/>
                </a:lnTo>
                <a:close/>
              </a:path>
              <a:path w="385445" h="109854">
                <a:moveTo>
                  <a:pt x="323011" y="68059"/>
                </a:moveTo>
                <a:lnTo>
                  <a:pt x="322465" y="68287"/>
                </a:lnTo>
                <a:lnTo>
                  <a:pt x="322643" y="68567"/>
                </a:lnTo>
                <a:lnTo>
                  <a:pt x="323011" y="68059"/>
                </a:lnTo>
                <a:close/>
              </a:path>
              <a:path w="385445" h="109854">
                <a:moveTo>
                  <a:pt x="327380" y="57670"/>
                </a:moveTo>
                <a:lnTo>
                  <a:pt x="325831" y="57581"/>
                </a:lnTo>
                <a:lnTo>
                  <a:pt x="323532" y="57048"/>
                </a:lnTo>
                <a:lnTo>
                  <a:pt x="322745" y="57137"/>
                </a:lnTo>
                <a:lnTo>
                  <a:pt x="324802" y="57518"/>
                </a:lnTo>
                <a:lnTo>
                  <a:pt x="324802" y="57785"/>
                </a:lnTo>
                <a:lnTo>
                  <a:pt x="327380" y="57670"/>
                </a:lnTo>
                <a:close/>
              </a:path>
              <a:path w="385445" h="109854">
                <a:moveTo>
                  <a:pt x="327507" y="68859"/>
                </a:moveTo>
                <a:lnTo>
                  <a:pt x="327317" y="68681"/>
                </a:lnTo>
                <a:lnTo>
                  <a:pt x="326504" y="67932"/>
                </a:lnTo>
                <a:lnTo>
                  <a:pt x="326351" y="67792"/>
                </a:lnTo>
                <a:lnTo>
                  <a:pt x="326123" y="67576"/>
                </a:lnTo>
                <a:lnTo>
                  <a:pt x="324612" y="65659"/>
                </a:lnTo>
                <a:lnTo>
                  <a:pt x="320967" y="65544"/>
                </a:lnTo>
                <a:lnTo>
                  <a:pt x="316280" y="64185"/>
                </a:lnTo>
                <a:lnTo>
                  <a:pt x="319570" y="67792"/>
                </a:lnTo>
                <a:lnTo>
                  <a:pt x="314883" y="66598"/>
                </a:lnTo>
                <a:lnTo>
                  <a:pt x="315099" y="67818"/>
                </a:lnTo>
                <a:lnTo>
                  <a:pt x="317195" y="68008"/>
                </a:lnTo>
                <a:lnTo>
                  <a:pt x="318503" y="68465"/>
                </a:lnTo>
                <a:lnTo>
                  <a:pt x="319836" y="68402"/>
                </a:lnTo>
                <a:lnTo>
                  <a:pt x="322986" y="68059"/>
                </a:lnTo>
                <a:lnTo>
                  <a:pt x="323265" y="67932"/>
                </a:lnTo>
                <a:lnTo>
                  <a:pt x="323608" y="69227"/>
                </a:lnTo>
                <a:lnTo>
                  <a:pt x="325894" y="68681"/>
                </a:lnTo>
                <a:lnTo>
                  <a:pt x="327507" y="68859"/>
                </a:lnTo>
                <a:close/>
              </a:path>
              <a:path w="385445" h="109854">
                <a:moveTo>
                  <a:pt x="329057" y="69862"/>
                </a:moveTo>
                <a:lnTo>
                  <a:pt x="328891" y="69176"/>
                </a:lnTo>
                <a:lnTo>
                  <a:pt x="328269" y="68948"/>
                </a:lnTo>
                <a:lnTo>
                  <a:pt x="327507" y="68859"/>
                </a:lnTo>
                <a:lnTo>
                  <a:pt x="328002" y="69316"/>
                </a:lnTo>
                <a:lnTo>
                  <a:pt x="328485" y="69697"/>
                </a:lnTo>
                <a:lnTo>
                  <a:pt x="329057" y="69862"/>
                </a:lnTo>
                <a:close/>
              </a:path>
              <a:path w="385445" h="109854">
                <a:moveTo>
                  <a:pt x="340106" y="44627"/>
                </a:moveTo>
                <a:lnTo>
                  <a:pt x="339585" y="44577"/>
                </a:lnTo>
                <a:lnTo>
                  <a:pt x="338353" y="45199"/>
                </a:lnTo>
                <a:lnTo>
                  <a:pt x="337096" y="43967"/>
                </a:lnTo>
                <a:lnTo>
                  <a:pt x="336600" y="44221"/>
                </a:lnTo>
                <a:lnTo>
                  <a:pt x="336969" y="44437"/>
                </a:lnTo>
                <a:lnTo>
                  <a:pt x="337096" y="44767"/>
                </a:lnTo>
                <a:lnTo>
                  <a:pt x="338315" y="45224"/>
                </a:lnTo>
                <a:lnTo>
                  <a:pt x="340106" y="44627"/>
                </a:lnTo>
                <a:close/>
              </a:path>
              <a:path w="385445" h="109854">
                <a:moveTo>
                  <a:pt x="341020" y="44716"/>
                </a:moveTo>
                <a:lnTo>
                  <a:pt x="340664" y="44437"/>
                </a:lnTo>
                <a:lnTo>
                  <a:pt x="340106" y="44627"/>
                </a:lnTo>
                <a:lnTo>
                  <a:pt x="341020" y="44716"/>
                </a:lnTo>
                <a:close/>
              </a:path>
              <a:path w="385445" h="109854">
                <a:moveTo>
                  <a:pt x="341515" y="45123"/>
                </a:moveTo>
                <a:lnTo>
                  <a:pt x="341350" y="44767"/>
                </a:lnTo>
                <a:lnTo>
                  <a:pt x="341020" y="44716"/>
                </a:lnTo>
                <a:lnTo>
                  <a:pt x="341515" y="45123"/>
                </a:lnTo>
                <a:close/>
              </a:path>
              <a:path w="385445" h="109854">
                <a:moveTo>
                  <a:pt x="341858" y="45834"/>
                </a:moveTo>
                <a:lnTo>
                  <a:pt x="341845" y="45491"/>
                </a:lnTo>
                <a:lnTo>
                  <a:pt x="341706" y="45275"/>
                </a:lnTo>
                <a:lnTo>
                  <a:pt x="341515" y="45123"/>
                </a:lnTo>
                <a:lnTo>
                  <a:pt x="341858" y="45834"/>
                </a:lnTo>
                <a:close/>
              </a:path>
              <a:path w="385445" h="109854">
                <a:moveTo>
                  <a:pt x="345363" y="47180"/>
                </a:moveTo>
                <a:lnTo>
                  <a:pt x="342366" y="46647"/>
                </a:lnTo>
                <a:lnTo>
                  <a:pt x="342874" y="46926"/>
                </a:lnTo>
                <a:lnTo>
                  <a:pt x="341617" y="47015"/>
                </a:lnTo>
                <a:lnTo>
                  <a:pt x="341122" y="47536"/>
                </a:lnTo>
                <a:lnTo>
                  <a:pt x="342887" y="48247"/>
                </a:lnTo>
                <a:lnTo>
                  <a:pt x="342900" y="48514"/>
                </a:lnTo>
                <a:lnTo>
                  <a:pt x="343179" y="49720"/>
                </a:lnTo>
                <a:lnTo>
                  <a:pt x="343750" y="49644"/>
                </a:lnTo>
                <a:lnTo>
                  <a:pt x="344347" y="49085"/>
                </a:lnTo>
                <a:lnTo>
                  <a:pt x="345287" y="49187"/>
                </a:lnTo>
                <a:lnTo>
                  <a:pt x="344055" y="48539"/>
                </a:lnTo>
                <a:lnTo>
                  <a:pt x="345363" y="47180"/>
                </a:lnTo>
                <a:close/>
              </a:path>
              <a:path w="385445" h="109854">
                <a:moveTo>
                  <a:pt x="345465" y="50673"/>
                </a:moveTo>
                <a:lnTo>
                  <a:pt x="344195" y="50012"/>
                </a:lnTo>
                <a:lnTo>
                  <a:pt x="342938" y="50647"/>
                </a:lnTo>
                <a:lnTo>
                  <a:pt x="344195" y="50673"/>
                </a:lnTo>
                <a:lnTo>
                  <a:pt x="345465" y="50673"/>
                </a:lnTo>
                <a:close/>
              </a:path>
              <a:path w="385445" h="109854">
                <a:moveTo>
                  <a:pt x="346202" y="49479"/>
                </a:moveTo>
                <a:lnTo>
                  <a:pt x="345846" y="49288"/>
                </a:lnTo>
                <a:lnTo>
                  <a:pt x="345554" y="49225"/>
                </a:lnTo>
                <a:lnTo>
                  <a:pt x="345287" y="49187"/>
                </a:lnTo>
                <a:lnTo>
                  <a:pt x="345503" y="49301"/>
                </a:lnTo>
                <a:lnTo>
                  <a:pt x="345782" y="49415"/>
                </a:lnTo>
                <a:lnTo>
                  <a:pt x="346202" y="49479"/>
                </a:lnTo>
                <a:close/>
              </a:path>
              <a:path w="385445" h="109854">
                <a:moveTo>
                  <a:pt x="346329" y="44564"/>
                </a:moveTo>
                <a:lnTo>
                  <a:pt x="343560" y="43649"/>
                </a:lnTo>
                <a:lnTo>
                  <a:pt x="343547" y="42824"/>
                </a:lnTo>
                <a:lnTo>
                  <a:pt x="343065" y="43878"/>
                </a:lnTo>
                <a:lnTo>
                  <a:pt x="342315" y="43459"/>
                </a:lnTo>
                <a:lnTo>
                  <a:pt x="341807" y="42646"/>
                </a:lnTo>
                <a:lnTo>
                  <a:pt x="340817" y="42875"/>
                </a:lnTo>
                <a:lnTo>
                  <a:pt x="342328" y="43713"/>
                </a:lnTo>
                <a:lnTo>
                  <a:pt x="341820" y="43967"/>
                </a:lnTo>
                <a:lnTo>
                  <a:pt x="344563" y="44170"/>
                </a:lnTo>
                <a:lnTo>
                  <a:pt x="343852" y="45364"/>
                </a:lnTo>
                <a:lnTo>
                  <a:pt x="345351" y="45631"/>
                </a:lnTo>
                <a:lnTo>
                  <a:pt x="346329" y="44564"/>
                </a:lnTo>
                <a:close/>
              </a:path>
              <a:path w="385445" h="109854">
                <a:moveTo>
                  <a:pt x="349008" y="50660"/>
                </a:moveTo>
                <a:lnTo>
                  <a:pt x="348716" y="49199"/>
                </a:lnTo>
                <a:lnTo>
                  <a:pt x="347433" y="49072"/>
                </a:lnTo>
                <a:lnTo>
                  <a:pt x="347726" y="49999"/>
                </a:lnTo>
                <a:lnTo>
                  <a:pt x="348246" y="50266"/>
                </a:lnTo>
                <a:lnTo>
                  <a:pt x="349008" y="50660"/>
                </a:lnTo>
                <a:close/>
              </a:path>
              <a:path w="385445" h="109854">
                <a:moveTo>
                  <a:pt x="350405" y="46228"/>
                </a:moveTo>
                <a:lnTo>
                  <a:pt x="348602" y="45758"/>
                </a:lnTo>
                <a:lnTo>
                  <a:pt x="350380" y="46405"/>
                </a:lnTo>
                <a:lnTo>
                  <a:pt x="350405" y="46228"/>
                </a:lnTo>
                <a:close/>
              </a:path>
              <a:path w="385445" h="109854">
                <a:moveTo>
                  <a:pt x="351332" y="45085"/>
                </a:moveTo>
                <a:lnTo>
                  <a:pt x="350583" y="45224"/>
                </a:lnTo>
                <a:lnTo>
                  <a:pt x="350405" y="46228"/>
                </a:lnTo>
                <a:lnTo>
                  <a:pt x="350621" y="46278"/>
                </a:lnTo>
                <a:lnTo>
                  <a:pt x="351332" y="45085"/>
                </a:lnTo>
                <a:close/>
              </a:path>
              <a:path w="385445" h="109854">
                <a:moveTo>
                  <a:pt x="353148" y="44754"/>
                </a:moveTo>
                <a:lnTo>
                  <a:pt x="353021" y="44462"/>
                </a:lnTo>
                <a:lnTo>
                  <a:pt x="352844" y="44246"/>
                </a:lnTo>
                <a:lnTo>
                  <a:pt x="352755" y="44513"/>
                </a:lnTo>
                <a:lnTo>
                  <a:pt x="352780" y="44831"/>
                </a:lnTo>
                <a:lnTo>
                  <a:pt x="353085" y="45224"/>
                </a:lnTo>
                <a:lnTo>
                  <a:pt x="353148" y="44754"/>
                </a:lnTo>
                <a:close/>
              </a:path>
              <a:path w="385445" h="109854">
                <a:moveTo>
                  <a:pt x="354926" y="47205"/>
                </a:moveTo>
                <a:lnTo>
                  <a:pt x="354863" y="46012"/>
                </a:lnTo>
                <a:lnTo>
                  <a:pt x="352615" y="46012"/>
                </a:lnTo>
                <a:lnTo>
                  <a:pt x="354926" y="47205"/>
                </a:lnTo>
                <a:close/>
              </a:path>
              <a:path w="385445" h="109854">
                <a:moveTo>
                  <a:pt x="354939" y="43014"/>
                </a:moveTo>
                <a:lnTo>
                  <a:pt x="353949" y="42303"/>
                </a:lnTo>
                <a:lnTo>
                  <a:pt x="352742" y="43230"/>
                </a:lnTo>
                <a:lnTo>
                  <a:pt x="350977" y="42291"/>
                </a:lnTo>
                <a:lnTo>
                  <a:pt x="351942" y="41770"/>
                </a:lnTo>
                <a:lnTo>
                  <a:pt x="350964" y="41770"/>
                </a:lnTo>
                <a:lnTo>
                  <a:pt x="349008" y="43103"/>
                </a:lnTo>
                <a:lnTo>
                  <a:pt x="348284" y="43497"/>
                </a:lnTo>
                <a:lnTo>
                  <a:pt x="348119" y="44716"/>
                </a:lnTo>
                <a:lnTo>
                  <a:pt x="351853" y="43078"/>
                </a:lnTo>
                <a:lnTo>
                  <a:pt x="352844" y="44246"/>
                </a:lnTo>
                <a:lnTo>
                  <a:pt x="353136" y="43345"/>
                </a:lnTo>
                <a:lnTo>
                  <a:pt x="354939" y="43014"/>
                </a:lnTo>
                <a:close/>
              </a:path>
              <a:path w="385445" h="109854">
                <a:moveTo>
                  <a:pt x="355117" y="46012"/>
                </a:moveTo>
                <a:lnTo>
                  <a:pt x="354901" y="45173"/>
                </a:lnTo>
                <a:lnTo>
                  <a:pt x="354863" y="46012"/>
                </a:lnTo>
                <a:lnTo>
                  <a:pt x="355117" y="46012"/>
                </a:lnTo>
                <a:close/>
              </a:path>
              <a:path w="385445" h="109854">
                <a:moveTo>
                  <a:pt x="362724" y="43840"/>
                </a:moveTo>
                <a:lnTo>
                  <a:pt x="362013" y="44259"/>
                </a:lnTo>
                <a:lnTo>
                  <a:pt x="359524" y="44335"/>
                </a:lnTo>
                <a:lnTo>
                  <a:pt x="360553" y="45097"/>
                </a:lnTo>
                <a:lnTo>
                  <a:pt x="359346" y="45796"/>
                </a:lnTo>
                <a:lnTo>
                  <a:pt x="356806" y="44856"/>
                </a:lnTo>
                <a:lnTo>
                  <a:pt x="354812" y="44818"/>
                </a:lnTo>
                <a:lnTo>
                  <a:pt x="354901" y="45173"/>
                </a:lnTo>
                <a:lnTo>
                  <a:pt x="359460" y="47955"/>
                </a:lnTo>
                <a:lnTo>
                  <a:pt x="359105" y="45948"/>
                </a:lnTo>
                <a:lnTo>
                  <a:pt x="362483" y="46113"/>
                </a:lnTo>
                <a:lnTo>
                  <a:pt x="362496" y="45948"/>
                </a:lnTo>
                <a:lnTo>
                  <a:pt x="362521" y="45796"/>
                </a:lnTo>
                <a:lnTo>
                  <a:pt x="362724" y="43840"/>
                </a:lnTo>
                <a:close/>
              </a:path>
              <a:path w="385445" h="109854">
                <a:moveTo>
                  <a:pt x="362902" y="46139"/>
                </a:moveTo>
                <a:lnTo>
                  <a:pt x="362483" y="46113"/>
                </a:lnTo>
                <a:lnTo>
                  <a:pt x="362407" y="46774"/>
                </a:lnTo>
                <a:lnTo>
                  <a:pt x="362902" y="46139"/>
                </a:lnTo>
                <a:close/>
              </a:path>
              <a:path w="385445" h="109854">
                <a:moveTo>
                  <a:pt x="365633" y="46278"/>
                </a:moveTo>
                <a:lnTo>
                  <a:pt x="365175" y="43230"/>
                </a:lnTo>
                <a:lnTo>
                  <a:pt x="362902" y="46139"/>
                </a:lnTo>
                <a:lnTo>
                  <a:pt x="365633" y="46278"/>
                </a:lnTo>
                <a:close/>
              </a:path>
              <a:path w="385445" h="109854">
                <a:moveTo>
                  <a:pt x="367436" y="42291"/>
                </a:moveTo>
                <a:lnTo>
                  <a:pt x="367106" y="42151"/>
                </a:lnTo>
                <a:lnTo>
                  <a:pt x="366788" y="41897"/>
                </a:lnTo>
                <a:lnTo>
                  <a:pt x="366522" y="41338"/>
                </a:lnTo>
                <a:lnTo>
                  <a:pt x="366344" y="42265"/>
                </a:lnTo>
                <a:lnTo>
                  <a:pt x="367436" y="42291"/>
                </a:lnTo>
                <a:close/>
              </a:path>
              <a:path w="385445" h="109854">
                <a:moveTo>
                  <a:pt x="368668" y="42316"/>
                </a:moveTo>
                <a:lnTo>
                  <a:pt x="367804" y="42291"/>
                </a:lnTo>
                <a:lnTo>
                  <a:pt x="367436" y="42291"/>
                </a:lnTo>
                <a:lnTo>
                  <a:pt x="367830" y="42456"/>
                </a:lnTo>
                <a:lnTo>
                  <a:pt x="368236" y="42456"/>
                </a:lnTo>
                <a:lnTo>
                  <a:pt x="368668" y="42316"/>
                </a:lnTo>
                <a:close/>
              </a:path>
              <a:path w="385445" h="109854">
                <a:moveTo>
                  <a:pt x="371792" y="42291"/>
                </a:moveTo>
                <a:lnTo>
                  <a:pt x="371081" y="40919"/>
                </a:lnTo>
                <a:lnTo>
                  <a:pt x="369849" y="41935"/>
                </a:lnTo>
                <a:lnTo>
                  <a:pt x="368668" y="42316"/>
                </a:lnTo>
                <a:lnTo>
                  <a:pt x="371792" y="42291"/>
                </a:lnTo>
                <a:close/>
              </a:path>
              <a:path w="385445" h="109854">
                <a:moveTo>
                  <a:pt x="375615" y="51371"/>
                </a:moveTo>
                <a:lnTo>
                  <a:pt x="374738" y="50050"/>
                </a:lnTo>
                <a:lnTo>
                  <a:pt x="374573" y="49809"/>
                </a:lnTo>
                <a:lnTo>
                  <a:pt x="374421" y="49568"/>
                </a:lnTo>
                <a:lnTo>
                  <a:pt x="371716" y="49542"/>
                </a:lnTo>
                <a:lnTo>
                  <a:pt x="368833" y="49606"/>
                </a:lnTo>
                <a:lnTo>
                  <a:pt x="365937" y="49618"/>
                </a:lnTo>
                <a:lnTo>
                  <a:pt x="362851" y="49809"/>
                </a:lnTo>
                <a:lnTo>
                  <a:pt x="361022" y="48666"/>
                </a:lnTo>
                <a:lnTo>
                  <a:pt x="359346" y="50165"/>
                </a:lnTo>
                <a:lnTo>
                  <a:pt x="359143" y="49987"/>
                </a:lnTo>
                <a:lnTo>
                  <a:pt x="358863" y="49733"/>
                </a:lnTo>
                <a:lnTo>
                  <a:pt x="358279" y="49199"/>
                </a:lnTo>
                <a:lnTo>
                  <a:pt x="355295" y="49733"/>
                </a:lnTo>
                <a:lnTo>
                  <a:pt x="355015" y="49593"/>
                </a:lnTo>
                <a:lnTo>
                  <a:pt x="353733" y="48933"/>
                </a:lnTo>
                <a:lnTo>
                  <a:pt x="352259" y="49733"/>
                </a:lnTo>
                <a:lnTo>
                  <a:pt x="353339" y="49618"/>
                </a:lnTo>
                <a:lnTo>
                  <a:pt x="353479" y="49618"/>
                </a:lnTo>
                <a:lnTo>
                  <a:pt x="352539" y="50393"/>
                </a:lnTo>
                <a:lnTo>
                  <a:pt x="355041" y="50126"/>
                </a:lnTo>
                <a:lnTo>
                  <a:pt x="355600" y="50927"/>
                </a:lnTo>
                <a:lnTo>
                  <a:pt x="357047" y="50126"/>
                </a:lnTo>
                <a:lnTo>
                  <a:pt x="357327" y="49987"/>
                </a:lnTo>
                <a:lnTo>
                  <a:pt x="359651" y="51358"/>
                </a:lnTo>
                <a:lnTo>
                  <a:pt x="365480" y="51333"/>
                </a:lnTo>
                <a:lnTo>
                  <a:pt x="370027" y="51181"/>
                </a:lnTo>
                <a:lnTo>
                  <a:pt x="368973" y="50711"/>
                </a:lnTo>
                <a:lnTo>
                  <a:pt x="369417" y="50165"/>
                </a:lnTo>
                <a:lnTo>
                  <a:pt x="372567" y="51295"/>
                </a:lnTo>
                <a:lnTo>
                  <a:pt x="373164" y="50152"/>
                </a:lnTo>
                <a:lnTo>
                  <a:pt x="375615" y="51371"/>
                </a:lnTo>
                <a:close/>
              </a:path>
              <a:path w="385445" h="109854">
                <a:moveTo>
                  <a:pt x="384873" y="33540"/>
                </a:moveTo>
                <a:lnTo>
                  <a:pt x="384416" y="31851"/>
                </a:lnTo>
                <a:lnTo>
                  <a:pt x="383959" y="31902"/>
                </a:lnTo>
                <a:lnTo>
                  <a:pt x="382930" y="31457"/>
                </a:lnTo>
                <a:lnTo>
                  <a:pt x="384086" y="30949"/>
                </a:lnTo>
                <a:lnTo>
                  <a:pt x="384530" y="30645"/>
                </a:lnTo>
                <a:lnTo>
                  <a:pt x="383032" y="30251"/>
                </a:lnTo>
                <a:lnTo>
                  <a:pt x="380466" y="30899"/>
                </a:lnTo>
                <a:lnTo>
                  <a:pt x="380149" y="30213"/>
                </a:lnTo>
                <a:lnTo>
                  <a:pt x="379920" y="30365"/>
                </a:lnTo>
                <a:lnTo>
                  <a:pt x="380733" y="31254"/>
                </a:lnTo>
                <a:lnTo>
                  <a:pt x="379272" y="31064"/>
                </a:lnTo>
                <a:lnTo>
                  <a:pt x="378828" y="31356"/>
                </a:lnTo>
                <a:lnTo>
                  <a:pt x="380580" y="31965"/>
                </a:lnTo>
                <a:lnTo>
                  <a:pt x="384873" y="33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0" name="bg object 50"/>
          <p:cNvSpPr/>
          <p:nvPr/>
        </p:nvSpPr>
        <p:spPr>
          <a:xfrm>
            <a:off x="10398023" y="3392315"/>
            <a:ext cx="523620" cy="94343"/>
          </a:xfrm>
          <a:custGeom>
            <a:avLst/>
            <a:gdLst/>
            <a:ahLst/>
            <a:cxnLst/>
            <a:rect l="l" t="t" r="r" b="b"/>
            <a:pathLst>
              <a:path w="386715" h="99060">
                <a:moveTo>
                  <a:pt x="533" y="52920"/>
                </a:moveTo>
                <a:lnTo>
                  <a:pt x="0" y="53517"/>
                </a:lnTo>
                <a:lnTo>
                  <a:pt x="444" y="53822"/>
                </a:lnTo>
                <a:lnTo>
                  <a:pt x="533" y="52920"/>
                </a:lnTo>
                <a:close/>
              </a:path>
              <a:path w="386715" h="99060">
                <a:moveTo>
                  <a:pt x="1778" y="54724"/>
                </a:moveTo>
                <a:lnTo>
                  <a:pt x="444" y="53822"/>
                </a:lnTo>
                <a:lnTo>
                  <a:pt x="393" y="54279"/>
                </a:lnTo>
                <a:lnTo>
                  <a:pt x="1778" y="54724"/>
                </a:lnTo>
                <a:close/>
              </a:path>
              <a:path w="386715" h="99060">
                <a:moveTo>
                  <a:pt x="5651" y="55930"/>
                </a:moveTo>
                <a:lnTo>
                  <a:pt x="1778" y="54724"/>
                </a:lnTo>
                <a:lnTo>
                  <a:pt x="2946" y="55511"/>
                </a:lnTo>
                <a:lnTo>
                  <a:pt x="3530" y="56629"/>
                </a:lnTo>
                <a:lnTo>
                  <a:pt x="5651" y="55930"/>
                </a:lnTo>
                <a:close/>
              </a:path>
              <a:path w="386715" h="99060">
                <a:moveTo>
                  <a:pt x="46012" y="81737"/>
                </a:moveTo>
                <a:lnTo>
                  <a:pt x="44602" y="79819"/>
                </a:lnTo>
                <a:lnTo>
                  <a:pt x="44983" y="79908"/>
                </a:lnTo>
                <a:lnTo>
                  <a:pt x="42418" y="78498"/>
                </a:lnTo>
                <a:lnTo>
                  <a:pt x="42214" y="79489"/>
                </a:lnTo>
                <a:lnTo>
                  <a:pt x="44704" y="80365"/>
                </a:lnTo>
                <a:lnTo>
                  <a:pt x="46012" y="81737"/>
                </a:lnTo>
                <a:close/>
              </a:path>
              <a:path w="386715" h="99060">
                <a:moveTo>
                  <a:pt x="73698" y="71018"/>
                </a:moveTo>
                <a:lnTo>
                  <a:pt x="71031" y="69583"/>
                </a:lnTo>
                <a:lnTo>
                  <a:pt x="71361" y="70396"/>
                </a:lnTo>
                <a:lnTo>
                  <a:pt x="71831" y="70218"/>
                </a:lnTo>
                <a:lnTo>
                  <a:pt x="72644" y="70853"/>
                </a:lnTo>
                <a:lnTo>
                  <a:pt x="73698" y="71018"/>
                </a:lnTo>
                <a:close/>
              </a:path>
              <a:path w="386715" h="99060">
                <a:moveTo>
                  <a:pt x="73774" y="81013"/>
                </a:moveTo>
                <a:lnTo>
                  <a:pt x="71780" y="78828"/>
                </a:lnTo>
                <a:lnTo>
                  <a:pt x="73063" y="80835"/>
                </a:lnTo>
                <a:lnTo>
                  <a:pt x="73774" y="81013"/>
                </a:lnTo>
                <a:close/>
              </a:path>
              <a:path w="386715" h="99060">
                <a:moveTo>
                  <a:pt x="75692" y="81508"/>
                </a:moveTo>
                <a:lnTo>
                  <a:pt x="73774" y="81013"/>
                </a:lnTo>
                <a:lnTo>
                  <a:pt x="74256" y="81534"/>
                </a:lnTo>
                <a:lnTo>
                  <a:pt x="75692" y="81508"/>
                </a:lnTo>
                <a:close/>
              </a:path>
              <a:path w="386715" h="99060">
                <a:moveTo>
                  <a:pt x="78028" y="82448"/>
                </a:moveTo>
                <a:lnTo>
                  <a:pt x="76644" y="82169"/>
                </a:lnTo>
                <a:lnTo>
                  <a:pt x="77800" y="82905"/>
                </a:lnTo>
                <a:lnTo>
                  <a:pt x="78028" y="82448"/>
                </a:lnTo>
                <a:close/>
              </a:path>
              <a:path w="386715" h="99060">
                <a:moveTo>
                  <a:pt x="79832" y="84188"/>
                </a:moveTo>
                <a:lnTo>
                  <a:pt x="77800" y="82905"/>
                </a:lnTo>
                <a:lnTo>
                  <a:pt x="77343" y="83807"/>
                </a:lnTo>
                <a:lnTo>
                  <a:pt x="79832" y="84188"/>
                </a:lnTo>
                <a:close/>
              </a:path>
              <a:path w="386715" h="99060">
                <a:moveTo>
                  <a:pt x="81140" y="83108"/>
                </a:moveTo>
                <a:lnTo>
                  <a:pt x="79019" y="81241"/>
                </a:lnTo>
                <a:lnTo>
                  <a:pt x="78562" y="81432"/>
                </a:lnTo>
                <a:lnTo>
                  <a:pt x="75692" y="81508"/>
                </a:lnTo>
                <a:lnTo>
                  <a:pt x="78181" y="82143"/>
                </a:lnTo>
                <a:lnTo>
                  <a:pt x="78028" y="82448"/>
                </a:lnTo>
                <a:lnTo>
                  <a:pt x="81140" y="83108"/>
                </a:lnTo>
                <a:close/>
              </a:path>
              <a:path w="386715" h="99060">
                <a:moveTo>
                  <a:pt x="83731" y="92329"/>
                </a:moveTo>
                <a:lnTo>
                  <a:pt x="83108" y="91643"/>
                </a:lnTo>
                <a:lnTo>
                  <a:pt x="83019" y="91465"/>
                </a:lnTo>
                <a:lnTo>
                  <a:pt x="82931" y="91681"/>
                </a:lnTo>
                <a:lnTo>
                  <a:pt x="83731" y="92329"/>
                </a:lnTo>
                <a:close/>
              </a:path>
              <a:path w="386715" h="99060">
                <a:moveTo>
                  <a:pt x="84848" y="92849"/>
                </a:moveTo>
                <a:lnTo>
                  <a:pt x="84366" y="92417"/>
                </a:lnTo>
                <a:lnTo>
                  <a:pt x="84594" y="92671"/>
                </a:lnTo>
                <a:lnTo>
                  <a:pt x="84848" y="92849"/>
                </a:lnTo>
                <a:close/>
              </a:path>
              <a:path w="386715" h="99060">
                <a:moveTo>
                  <a:pt x="85864" y="92151"/>
                </a:moveTo>
                <a:lnTo>
                  <a:pt x="85648" y="91922"/>
                </a:lnTo>
                <a:lnTo>
                  <a:pt x="84391" y="91541"/>
                </a:lnTo>
                <a:lnTo>
                  <a:pt x="82486" y="90436"/>
                </a:lnTo>
                <a:lnTo>
                  <a:pt x="83019" y="91465"/>
                </a:lnTo>
                <a:lnTo>
                  <a:pt x="83223" y="91401"/>
                </a:lnTo>
                <a:lnTo>
                  <a:pt x="84366" y="92417"/>
                </a:lnTo>
                <a:lnTo>
                  <a:pt x="83908" y="91795"/>
                </a:lnTo>
                <a:lnTo>
                  <a:pt x="85864" y="92151"/>
                </a:lnTo>
                <a:close/>
              </a:path>
              <a:path w="386715" h="99060">
                <a:moveTo>
                  <a:pt x="89877" y="90436"/>
                </a:moveTo>
                <a:lnTo>
                  <a:pt x="89509" y="90030"/>
                </a:lnTo>
                <a:lnTo>
                  <a:pt x="88061" y="89141"/>
                </a:lnTo>
                <a:lnTo>
                  <a:pt x="85178" y="88074"/>
                </a:lnTo>
                <a:lnTo>
                  <a:pt x="86029" y="88671"/>
                </a:lnTo>
                <a:lnTo>
                  <a:pt x="89877" y="90436"/>
                </a:lnTo>
                <a:close/>
              </a:path>
              <a:path w="386715" h="99060">
                <a:moveTo>
                  <a:pt x="90982" y="90944"/>
                </a:moveTo>
                <a:lnTo>
                  <a:pt x="89877" y="90436"/>
                </a:lnTo>
                <a:lnTo>
                  <a:pt x="90766" y="91427"/>
                </a:lnTo>
                <a:lnTo>
                  <a:pt x="90982" y="90944"/>
                </a:lnTo>
                <a:close/>
              </a:path>
              <a:path w="386715" h="99060">
                <a:moveTo>
                  <a:pt x="92697" y="94678"/>
                </a:moveTo>
                <a:lnTo>
                  <a:pt x="92646" y="94551"/>
                </a:lnTo>
                <a:lnTo>
                  <a:pt x="92456" y="94310"/>
                </a:lnTo>
                <a:lnTo>
                  <a:pt x="92557" y="94500"/>
                </a:lnTo>
                <a:lnTo>
                  <a:pt x="92697" y="94678"/>
                </a:lnTo>
                <a:close/>
              </a:path>
              <a:path w="386715" h="99060">
                <a:moveTo>
                  <a:pt x="96608" y="94221"/>
                </a:moveTo>
                <a:lnTo>
                  <a:pt x="96088" y="93268"/>
                </a:lnTo>
                <a:lnTo>
                  <a:pt x="95237" y="91706"/>
                </a:lnTo>
                <a:lnTo>
                  <a:pt x="94754" y="90805"/>
                </a:lnTo>
                <a:lnTo>
                  <a:pt x="92341" y="89547"/>
                </a:lnTo>
                <a:lnTo>
                  <a:pt x="93040" y="90970"/>
                </a:lnTo>
                <a:lnTo>
                  <a:pt x="92925" y="91643"/>
                </a:lnTo>
                <a:lnTo>
                  <a:pt x="91274" y="89446"/>
                </a:lnTo>
                <a:lnTo>
                  <a:pt x="90703" y="89903"/>
                </a:lnTo>
                <a:lnTo>
                  <a:pt x="91236" y="90805"/>
                </a:lnTo>
                <a:lnTo>
                  <a:pt x="91135" y="91427"/>
                </a:lnTo>
                <a:lnTo>
                  <a:pt x="91020" y="91706"/>
                </a:lnTo>
                <a:lnTo>
                  <a:pt x="90766" y="91427"/>
                </a:lnTo>
                <a:lnTo>
                  <a:pt x="90551" y="91909"/>
                </a:lnTo>
                <a:lnTo>
                  <a:pt x="88722" y="92202"/>
                </a:lnTo>
                <a:lnTo>
                  <a:pt x="91503" y="93141"/>
                </a:lnTo>
                <a:lnTo>
                  <a:pt x="92456" y="94310"/>
                </a:lnTo>
                <a:lnTo>
                  <a:pt x="92303" y="93865"/>
                </a:lnTo>
                <a:lnTo>
                  <a:pt x="93865" y="94564"/>
                </a:lnTo>
                <a:lnTo>
                  <a:pt x="95415" y="96164"/>
                </a:lnTo>
                <a:lnTo>
                  <a:pt x="95732" y="95415"/>
                </a:lnTo>
                <a:lnTo>
                  <a:pt x="95478" y="95161"/>
                </a:lnTo>
                <a:lnTo>
                  <a:pt x="94145" y="94843"/>
                </a:lnTo>
                <a:lnTo>
                  <a:pt x="93865" y="93865"/>
                </a:lnTo>
                <a:lnTo>
                  <a:pt x="93700" y="93268"/>
                </a:lnTo>
                <a:lnTo>
                  <a:pt x="96139" y="94462"/>
                </a:lnTo>
                <a:lnTo>
                  <a:pt x="96608" y="94221"/>
                </a:lnTo>
                <a:close/>
              </a:path>
              <a:path w="386715" h="99060">
                <a:moveTo>
                  <a:pt x="110985" y="74434"/>
                </a:moveTo>
                <a:lnTo>
                  <a:pt x="110896" y="74256"/>
                </a:lnTo>
                <a:lnTo>
                  <a:pt x="110744" y="74079"/>
                </a:lnTo>
                <a:lnTo>
                  <a:pt x="110731" y="74345"/>
                </a:lnTo>
                <a:lnTo>
                  <a:pt x="110845" y="74587"/>
                </a:lnTo>
                <a:lnTo>
                  <a:pt x="110985" y="74434"/>
                </a:lnTo>
                <a:close/>
              </a:path>
              <a:path w="386715" h="99060">
                <a:moveTo>
                  <a:pt x="112534" y="74142"/>
                </a:moveTo>
                <a:lnTo>
                  <a:pt x="110210" y="72834"/>
                </a:lnTo>
                <a:lnTo>
                  <a:pt x="108153" y="72580"/>
                </a:lnTo>
                <a:lnTo>
                  <a:pt x="110159" y="73367"/>
                </a:lnTo>
                <a:lnTo>
                  <a:pt x="110744" y="74079"/>
                </a:lnTo>
                <a:lnTo>
                  <a:pt x="110883" y="73431"/>
                </a:lnTo>
                <a:lnTo>
                  <a:pt x="112534" y="74142"/>
                </a:lnTo>
                <a:close/>
              </a:path>
              <a:path w="386715" h="99060">
                <a:moveTo>
                  <a:pt x="114160" y="91871"/>
                </a:moveTo>
                <a:lnTo>
                  <a:pt x="113766" y="91478"/>
                </a:lnTo>
                <a:lnTo>
                  <a:pt x="108762" y="86461"/>
                </a:lnTo>
                <a:lnTo>
                  <a:pt x="106375" y="88912"/>
                </a:lnTo>
                <a:lnTo>
                  <a:pt x="108877" y="89763"/>
                </a:lnTo>
                <a:lnTo>
                  <a:pt x="112991" y="90906"/>
                </a:lnTo>
                <a:lnTo>
                  <a:pt x="113639" y="92951"/>
                </a:lnTo>
                <a:lnTo>
                  <a:pt x="113499" y="91478"/>
                </a:lnTo>
                <a:lnTo>
                  <a:pt x="114160" y="91871"/>
                </a:lnTo>
                <a:close/>
              </a:path>
              <a:path w="386715" h="99060">
                <a:moveTo>
                  <a:pt x="115684" y="92786"/>
                </a:moveTo>
                <a:lnTo>
                  <a:pt x="114160" y="91871"/>
                </a:lnTo>
                <a:lnTo>
                  <a:pt x="115354" y="93065"/>
                </a:lnTo>
                <a:lnTo>
                  <a:pt x="115684" y="92786"/>
                </a:lnTo>
                <a:close/>
              </a:path>
              <a:path w="386715" h="99060">
                <a:moveTo>
                  <a:pt x="117208" y="93687"/>
                </a:moveTo>
                <a:lnTo>
                  <a:pt x="116370" y="92202"/>
                </a:lnTo>
                <a:lnTo>
                  <a:pt x="115684" y="92786"/>
                </a:lnTo>
                <a:lnTo>
                  <a:pt x="117208" y="93687"/>
                </a:lnTo>
                <a:close/>
              </a:path>
              <a:path w="386715" h="99060">
                <a:moveTo>
                  <a:pt x="118046" y="77685"/>
                </a:moveTo>
                <a:lnTo>
                  <a:pt x="117919" y="75476"/>
                </a:lnTo>
                <a:lnTo>
                  <a:pt x="117297" y="76212"/>
                </a:lnTo>
                <a:lnTo>
                  <a:pt x="116090" y="76695"/>
                </a:lnTo>
                <a:lnTo>
                  <a:pt x="118046" y="77685"/>
                </a:lnTo>
                <a:close/>
              </a:path>
              <a:path w="386715" h="99060">
                <a:moveTo>
                  <a:pt x="118186" y="77762"/>
                </a:moveTo>
                <a:lnTo>
                  <a:pt x="118046" y="77685"/>
                </a:lnTo>
                <a:lnTo>
                  <a:pt x="118186" y="77762"/>
                </a:lnTo>
                <a:close/>
              </a:path>
              <a:path w="386715" h="99060">
                <a:moveTo>
                  <a:pt x="120497" y="96164"/>
                </a:moveTo>
                <a:lnTo>
                  <a:pt x="118491" y="94932"/>
                </a:lnTo>
                <a:lnTo>
                  <a:pt x="118033" y="96189"/>
                </a:lnTo>
                <a:lnTo>
                  <a:pt x="120497" y="96164"/>
                </a:lnTo>
                <a:close/>
              </a:path>
              <a:path w="386715" h="99060">
                <a:moveTo>
                  <a:pt x="126326" y="85534"/>
                </a:moveTo>
                <a:lnTo>
                  <a:pt x="126136" y="85382"/>
                </a:lnTo>
                <a:lnTo>
                  <a:pt x="125971" y="85267"/>
                </a:lnTo>
                <a:lnTo>
                  <a:pt x="125755" y="85102"/>
                </a:lnTo>
                <a:lnTo>
                  <a:pt x="125971" y="85318"/>
                </a:lnTo>
                <a:lnTo>
                  <a:pt x="126161" y="85445"/>
                </a:lnTo>
                <a:lnTo>
                  <a:pt x="126326" y="85534"/>
                </a:lnTo>
                <a:close/>
              </a:path>
              <a:path w="386715" h="99060">
                <a:moveTo>
                  <a:pt x="126606" y="79857"/>
                </a:moveTo>
                <a:lnTo>
                  <a:pt x="122072" y="77749"/>
                </a:lnTo>
                <a:lnTo>
                  <a:pt x="123469" y="78460"/>
                </a:lnTo>
                <a:lnTo>
                  <a:pt x="124104" y="79425"/>
                </a:lnTo>
                <a:lnTo>
                  <a:pt x="123253" y="79946"/>
                </a:lnTo>
                <a:lnTo>
                  <a:pt x="122301" y="78041"/>
                </a:lnTo>
                <a:lnTo>
                  <a:pt x="118186" y="77762"/>
                </a:lnTo>
                <a:lnTo>
                  <a:pt x="118630" y="77990"/>
                </a:lnTo>
                <a:lnTo>
                  <a:pt x="121640" y="79806"/>
                </a:lnTo>
                <a:lnTo>
                  <a:pt x="125971" y="80848"/>
                </a:lnTo>
                <a:lnTo>
                  <a:pt x="124510" y="80162"/>
                </a:lnTo>
                <a:lnTo>
                  <a:pt x="126047" y="79946"/>
                </a:lnTo>
                <a:lnTo>
                  <a:pt x="126606" y="79857"/>
                </a:lnTo>
                <a:close/>
              </a:path>
              <a:path w="386715" h="99060">
                <a:moveTo>
                  <a:pt x="126974" y="81330"/>
                </a:moveTo>
                <a:lnTo>
                  <a:pt x="126834" y="81064"/>
                </a:lnTo>
                <a:lnTo>
                  <a:pt x="125971" y="80848"/>
                </a:lnTo>
                <a:lnTo>
                  <a:pt x="126974" y="81330"/>
                </a:lnTo>
                <a:close/>
              </a:path>
              <a:path w="386715" h="99060">
                <a:moveTo>
                  <a:pt x="129946" y="86499"/>
                </a:moveTo>
                <a:lnTo>
                  <a:pt x="127660" y="84848"/>
                </a:lnTo>
                <a:lnTo>
                  <a:pt x="127317" y="86055"/>
                </a:lnTo>
                <a:lnTo>
                  <a:pt x="126326" y="85534"/>
                </a:lnTo>
                <a:lnTo>
                  <a:pt x="127812" y="86664"/>
                </a:lnTo>
                <a:lnTo>
                  <a:pt x="128828" y="87198"/>
                </a:lnTo>
                <a:lnTo>
                  <a:pt x="129946" y="86499"/>
                </a:lnTo>
                <a:close/>
              </a:path>
              <a:path w="386715" h="99060">
                <a:moveTo>
                  <a:pt x="132270" y="92697"/>
                </a:moveTo>
                <a:lnTo>
                  <a:pt x="127406" y="91059"/>
                </a:lnTo>
                <a:lnTo>
                  <a:pt x="126225" y="90589"/>
                </a:lnTo>
                <a:lnTo>
                  <a:pt x="121158" y="90411"/>
                </a:lnTo>
                <a:lnTo>
                  <a:pt x="125361" y="93103"/>
                </a:lnTo>
                <a:lnTo>
                  <a:pt x="127596" y="94576"/>
                </a:lnTo>
                <a:lnTo>
                  <a:pt x="130594" y="94361"/>
                </a:lnTo>
                <a:lnTo>
                  <a:pt x="128346" y="93332"/>
                </a:lnTo>
                <a:lnTo>
                  <a:pt x="132270" y="92697"/>
                </a:lnTo>
                <a:close/>
              </a:path>
              <a:path w="386715" h="99060">
                <a:moveTo>
                  <a:pt x="132905" y="95415"/>
                </a:moveTo>
                <a:lnTo>
                  <a:pt x="132448" y="94234"/>
                </a:lnTo>
                <a:lnTo>
                  <a:pt x="130594" y="94361"/>
                </a:lnTo>
                <a:lnTo>
                  <a:pt x="132905" y="95415"/>
                </a:lnTo>
                <a:close/>
              </a:path>
              <a:path w="386715" h="99060">
                <a:moveTo>
                  <a:pt x="133642" y="94030"/>
                </a:moveTo>
                <a:lnTo>
                  <a:pt x="133553" y="93853"/>
                </a:lnTo>
                <a:lnTo>
                  <a:pt x="132892" y="93903"/>
                </a:lnTo>
                <a:lnTo>
                  <a:pt x="133642" y="94030"/>
                </a:lnTo>
                <a:close/>
              </a:path>
              <a:path w="386715" h="99060">
                <a:moveTo>
                  <a:pt x="136626" y="83261"/>
                </a:moveTo>
                <a:lnTo>
                  <a:pt x="135572" y="83883"/>
                </a:lnTo>
                <a:lnTo>
                  <a:pt x="134518" y="83629"/>
                </a:lnTo>
                <a:lnTo>
                  <a:pt x="133400" y="83121"/>
                </a:lnTo>
                <a:lnTo>
                  <a:pt x="133642" y="82384"/>
                </a:lnTo>
                <a:lnTo>
                  <a:pt x="132245" y="81686"/>
                </a:lnTo>
                <a:lnTo>
                  <a:pt x="133350" y="83108"/>
                </a:lnTo>
                <a:lnTo>
                  <a:pt x="131940" y="82461"/>
                </a:lnTo>
                <a:lnTo>
                  <a:pt x="130390" y="81394"/>
                </a:lnTo>
                <a:lnTo>
                  <a:pt x="128511" y="81051"/>
                </a:lnTo>
                <a:lnTo>
                  <a:pt x="128485" y="82042"/>
                </a:lnTo>
                <a:lnTo>
                  <a:pt x="126974" y="81330"/>
                </a:lnTo>
                <a:lnTo>
                  <a:pt x="128054" y="83312"/>
                </a:lnTo>
                <a:lnTo>
                  <a:pt x="128574" y="82791"/>
                </a:lnTo>
                <a:lnTo>
                  <a:pt x="129794" y="82588"/>
                </a:lnTo>
                <a:lnTo>
                  <a:pt x="130149" y="82994"/>
                </a:lnTo>
                <a:lnTo>
                  <a:pt x="133057" y="83172"/>
                </a:lnTo>
                <a:lnTo>
                  <a:pt x="135216" y="84582"/>
                </a:lnTo>
                <a:lnTo>
                  <a:pt x="136626" y="83261"/>
                </a:lnTo>
                <a:close/>
              </a:path>
              <a:path w="386715" h="99060">
                <a:moveTo>
                  <a:pt x="137375" y="95173"/>
                </a:moveTo>
                <a:lnTo>
                  <a:pt x="137198" y="94983"/>
                </a:lnTo>
                <a:lnTo>
                  <a:pt x="136829" y="94792"/>
                </a:lnTo>
                <a:lnTo>
                  <a:pt x="136563" y="94742"/>
                </a:lnTo>
                <a:lnTo>
                  <a:pt x="136956" y="94945"/>
                </a:lnTo>
                <a:lnTo>
                  <a:pt x="137375" y="95173"/>
                </a:lnTo>
                <a:close/>
              </a:path>
              <a:path w="386715" h="99060">
                <a:moveTo>
                  <a:pt x="138036" y="78359"/>
                </a:moveTo>
                <a:lnTo>
                  <a:pt x="136893" y="77546"/>
                </a:lnTo>
                <a:lnTo>
                  <a:pt x="138036" y="78359"/>
                </a:lnTo>
                <a:close/>
              </a:path>
              <a:path w="386715" h="99060">
                <a:moveTo>
                  <a:pt x="138328" y="96799"/>
                </a:moveTo>
                <a:lnTo>
                  <a:pt x="137553" y="96113"/>
                </a:lnTo>
                <a:lnTo>
                  <a:pt x="137439" y="96278"/>
                </a:lnTo>
                <a:lnTo>
                  <a:pt x="138328" y="96799"/>
                </a:lnTo>
                <a:close/>
              </a:path>
              <a:path w="386715" h="99060">
                <a:moveTo>
                  <a:pt x="140957" y="88150"/>
                </a:moveTo>
                <a:lnTo>
                  <a:pt x="139179" y="86550"/>
                </a:lnTo>
                <a:lnTo>
                  <a:pt x="138874" y="87553"/>
                </a:lnTo>
                <a:lnTo>
                  <a:pt x="140957" y="88150"/>
                </a:lnTo>
                <a:close/>
              </a:path>
              <a:path w="386715" h="99060">
                <a:moveTo>
                  <a:pt x="144310" y="79857"/>
                </a:moveTo>
                <a:lnTo>
                  <a:pt x="144132" y="79730"/>
                </a:lnTo>
                <a:lnTo>
                  <a:pt x="143954" y="79603"/>
                </a:lnTo>
                <a:lnTo>
                  <a:pt x="142875" y="78841"/>
                </a:lnTo>
                <a:lnTo>
                  <a:pt x="143624" y="79514"/>
                </a:lnTo>
                <a:lnTo>
                  <a:pt x="141401" y="78435"/>
                </a:lnTo>
                <a:lnTo>
                  <a:pt x="139750" y="79603"/>
                </a:lnTo>
                <a:lnTo>
                  <a:pt x="138036" y="78359"/>
                </a:lnTo>
                <a:lnTo>
                  <a:pt x="139255" y="79730"/>
                </a:lnTo>
                <a:lnTo>
                  <a:pt x="139179" y="80352"/>
                </a:lnTo>
                <a:lnTo>
                  <a:pt x="139103" y="80606"/>
                </a:lnTo>
                <a:lnTo>
                  <a:pt x="142659" y="81584"/>
                </a:lnTo>
                <a:lnTo>
                  <a:pt x="141160" y="80200"/>
                </a:lnTo>
                <a:lnTo>
                  <a:pt x="140995" y="79730"/>
                </a:lnTo>
                <a:lnTo>
                  <a:pt x="141668" y="79857"/>
                </a:lnTo>
                <a:lnTo>
                  <a:pt x="142557" y="79857"/>
                </a:lnTo>
                <a:lnTo>
                  <a:pt x="144310" y="79857"/>
                </a:lnTo>
                <a:close/>
              </a:path>
              <a:path w="386715" h="99060">
                <a:moveTo>
                  <a:pt x="145478" y="98602"/>
                </a:moveTo>
                <a:lnTo>
                  <a:pt x="145427" y="98272"/>
                </a:lnTo>
                <a:lnTo>
                  <a:pt x="145237" y="97116"/>
                </a:lnTo>
                <a:lnTo>
                  <a:pt x="142354" y="96735"/>
                </a:lnTo>
                <a:lnTo>
                  <a:pt x="141401" y="96621"/>
                </a:lnTo>
                <a:lnTo>
                  <a:pt x="139420" y="95504"/>
                </a:lnTo>
                <a:lnTo>
                  <a:pt x="140017" y="96735"/>
                </a:lnTo>
                <a:lnTo>
                  <a:pt x="138557" y="95821"/>
                </a:lnTo>
                <a:lnTo>
                  <a:pt x="138163" y="95605"/>
                </a:lnTo>
                <a:lnTo>
                  <a:pt x="137375" y="95173"/>
                </a:lnTo>
                <a:lnTo>
                  <a:pt x="137528" y="95338"/>
                </a:lnTo>
                <a:lnTo>
                  <a:pt x="137553" y="95504"/>
                </a:lnTo>
                <a:lnTo>
                  <a:pt x="137363" y="95618"/>
                </a:lnTo>
                <a:lnTo>
                  <a:pt x="135153" y="94576"/>
                </a:lnTo>
                <a:lnTo>
                  <a:pt x="135115" y="94272"/>
                </a:lnTo>
                <a:lnTo>
                  <a:pt x="133642" y="94030"/>
                </a:lnTo>
                <a:lnTo>
                  <a:pt x="134823" y="96278"/>
                </a:lnTo>
                <a:lnTo>
                  <a:pt x="132905" y="95415"/>
                </a:lnTo>
                <a:lnTo>
                  <a:pt x="133172" y="96126"/>
                </a:lnTo>
                <a:lnTo>
                  <a:pt x="136144" y="97447"/>
                </a:lnTo>
                <a:lnTo>
                  <a:pt x="137375" y="96278"/>
                </a:lnTo>
                <a:lnTo>
                  <a:pt x="137210" y="96139"/>
                </a:lnTo>
                <a:lnTo>
                  <a:pt x="137680" y="95618"/>
                </a:lnTo>
                <a:lnTo>
                  <a:pt x="143192" y="98513"/>
                </a:lnTo>
                <a:lnTo>
                  <a:pt x="142925" y="98272"/>
                </a:lnTo>
                <a:lnTo>
                  <a:pt x="145478" y="98602"/>
                </a:lnTo>
                <a:close/>
              </a:path>
              <a:path w="386715" h="99060">
                <a:moveTo>
                  <a:pt x="146278" y="82283"/>
                </a:moveTo>
                <a:lnTo>
                  <a:pt x="142392" y="80352"/>
                </a:lnTo>
                <a:lnTo>
                  <a:pt x="141160" y="80200"/>
                </a:lnTo>
                <a:lnTo>
                  <a:pt x="144653" y="82423"/>
                </a:lnTo>
                <a:lnTo>
                  <a:pt x="146278" y="82283"/>
                </a:lnTo>
                <a:close/>
              </a:path>
              <a:path w="386715" h="99060">
                <a:moveTo>
                  <a:pt x="149529" y="81026"/>
                </a:moveTo>
                <a:lnTo>
                  <a:pt x="147548" y="80187"/>
                </a:lnTo>
                <a:lnTo>
                  <a:pt x="149301" y="81788"/>
                </a:lnTo>
                <a:lnTo>
                  <a:pt x="149529" y="81026"/>
                </a:lnTo>
                <a:close/>
              </a:path>
              <a:path w="386715" h="99060">
                <a:moveTo>
                  <a:pt x="150698" y="82423"/>
                </a:moveTo>
                <a:lnTo>
                  <a:pt x="149301" y="81788"/>
                </a:lnTo>
                <a:lnTo>
                  <a:pt x="147751" y="81673"/>
                </a:lnTo>
                <a:lnTo>
                  <a:pt x="146418" y="80784"/>
                </a:lnTo>
                <a:lnTo>
                  <a:pt x="144437" y="79946"/>
                </a:lnTo>
                <a:lnTo>
                  <a:pt x="142646" y="79895"/>
                </a:lnTo>
                <a:lnTo>
                  <a:pt x="144818" y="80772"/>
                </a:lnTo>
                <a:lnTo>
                  <a:pt x="148577" y="82092"/>
                </a:lnTo>
                <a:lnTo>
                  <a:pt x="150698" y="82423"/>
                </a:lnTo>
                <a:close/>
              </a:path>
              <a:path w="386715" h="99060">
                <a:moveTo>
                  <a:pt x="150850" y="79654"/>
                </a:moveTo>
                <a:lnTo>
                  <a:pt x="148729" y="78359"/>
                </a:lnTo>
                <a:lnTo>
                  <a:pt x="148818" y="79095"/>
                </a:lnTo>
                <a:lnTo>
                  <a:pt x="148170" y="79146"/>
                </a:lnTo>
                <a:lnTo>
                  <a:pt x="148272" y="79883"/>
                </a:lnTo>
                <a:lnTo>
                  <a:pt x="150850" y="79654"/>
                </a:lnTo>
                <a:close/>
              </a:path>
              <a:path w="386715" h="99060">
                <a:moveTo>
                  <a:pt x="151206" y="77393"/>
                </a:moveTo>
                <a:lnTo>
                  <a:pt x="149733" y="76034"/>
                </a:lnTo>
                <a:lnTo>
                  <a:pt x="149161" y="75831"/>
                </a:lnTo>
                <a:lnTo>
                  <a:pt x="149085" y="76085"/>
                </a:lnTo>
                <a:lnTo>
                  <a:pt x="149326" y="76314"/>
                </a:lnTo>
                <a:lnTo>
                  <a:pt x="151206" y="77393"/>
                </a:lnTo>
                <a:close/>
              </a:path>
              <a:path w="386715" h="99060">
                <a:moveTo>
                  <a:pt x="157175" y="80429"/>
                </a:moveTo>
                <a:lnTo>
                  <a:pt x="156921" y="79248"/>
                </a:lnTo>
                <a:lnTo>
                  <a:pt x="153695" y="79641"/>
                </a:lnTo>
                <a:lnTo>
                  <a:pt x="157175" y="80429"/>
                </a:lnTo>
                <a:close/>
              </a:path>
              <a:path w="386715" h="99060">
                <a:moveTo>
                  <a:pt x="160883" y="80187"/>
                </a:moveTo>
                <a:lnTo>
                  <a:pt x="157276" y="77965"/>
                </a:lnTo>
                <a:lnTo>
                  <a:pt x="154190" y="77851"/>
                </a:lnTo>
                <a:lnTo>
                  <a:pt x="157251" y="79197"/>
                </a:lnTo>
                <a:lnTo>
                  <a:pt x="156921" y="79248"/>
                </a:lnTo>
                <a:lnTo>
                  <a:pt x="158318" y="79806"/>
                </a:lnTo>
                <a:lnTo>
                  <a:pt x="160883" y="80187"/>
                </a:lnTo>
                <a:close/>
              </a:path>
              <a:path w="386715" h="99060">
                <a:moveTo>
                  <a:pt x="160883" y="77851"/>
                </a:moveTo>
                <a:lnTo>
                  <a:pt x="160426" y="77139"/>
                </a:lnTo>
                <a:lnTo>
                  <a:pt x="159588" y="75920"/>
                </a:lnTo>
                <a:lnTo>
                  <a:pt x="158140" y="75869"/>
                </a:lnTo>
                <a:lnTo>
                  <a:pt x="158076" y="76123"/>
                </a:lnTo>
                <a:lnTo>
                  <a:pt x="158330" y="76339"/>
                </a:lnTo>
                <a:lnTo>
                  <a:pt x="157759" y="76174"/>
                </a:lnTo>
                <a:lnTo>
                  <a:pt x="160883" y="77851"/>
                </a:lnTo>
                <a:close/>
              </a:path>
              <a:path w="386715" h="99060">
                <a:moveTo>
                  <a:pt x="160947" y="84213"/>
                </a:moveTo>
                <a:close/>
              </a:path>
              <a:path w="386715" h="99060">
                <a:moveTo>
                  <a:pt x="161099" y="77965"/>
                </a:moveTo>
                <a:lnTo>
                  <a:pt x="160883" y="77851"/>
                </a:lnTo>
                <a:lnTo>
                  <a:pt x="160972" y="77978"/>
                </a:lnTo>
                <a:lnTo>
                  <a:pt x="161099" y="77965"/>
                </a:lnTo>
                <a:close/>
              </a:path>
              <a:path w="386715" h="99060">
                <a:moveTo>
                  <a:pt x="161112" y="80327"/>
                </a:moveTo>
                <a:lnTo>
                  <a:pt x="160883" y="80187"/>
                </a:lnTo>
                <a:lnTo>
                  <a:pt x="161112" y="80327"/>
                </a:lnTo>
                <a:close/>
              </a:path>
              <a:path w="386715" h="99060">
                <a:moveTo>
                  <a:pt x="161201" y="82321"/>
                </a:moveTo>
                <a:lnTo>
                  <a:pt x="158813" y="81280"/>
                </a:lnTo>
                <a:lnTo>
                  <a:pt x="158584" y="81165"/>
                </a:lnTo>
                <a:lnTo>
                  <a:pt x="158318" y="81051"/>
                </a:lnTo>
                <a:lnTo>
                  <a:pt x="157327" y="81165"/>
                </a:lnTo>
                <a:lnTo>
                  <a:pt x="157175" y="80479"/>
                </a:lnTo>
                <a:lnTo>
                  <a:pt x="156375" y="81280"/>
                </a:lnTo>
                <a:lnTo>
                  <a:pt x="152819" y="80530"/>
                </a:lnTo>
                <a:lnTo>
                  <a:pt x="151511" y="81051"/>
                </a:lnTo>
                <a:lnTo>
                  <a:pt x="151574" y="81280"/>
                </a:lnTo>
                <a:lnTo>
                  <a:pt x="152527" y="82130"/>
                </a:lnTo>
                <a:lnTo>
                  <a:pt x="153670" y="83108"/>
                </a:lnTo>
                <a:lnTo>
                  <a:pt x="154393" y="82778"/>
                </a:lnTo>
                <a:lnTo>
                  <a:pt x="156286" y="82791"/>
                </a:lnTo>
                <a:lnTo>
                  <a:pt x="156083" y="82321"/>
                </a:lnTo>
                <a:lnTo>
                  <a:pt x="157340" y="82778"/>
                </a:lnTo>
                <a:lnTo>
                  <a:pt x="159321" y="83413"/>
                </a:lnTo>
                <a:lnTo>
                  <a:pt x="160934" y="84201"/>
                </a:lnTo>
                <a:lnTo>
                  <a:pt x="161124" y="83413"/>
                </a:lnTo>
                <a:lnTo>
                  <a:pt x="161201" y="82321"/>
                </a:lnTo>
                <a:close/>
              </a:path>
              <a:path w="386715" h="99060">
                <a:moveTo>
                  <a:pt x="161709" y="81114"/>
                </a:moveTo>
                <a:lnTo>
                  <a:pt x="161251" y="80429"/>
                </a:lnTo>
                <a:lnTo>
                  <a:pt x="161112" y="80327"/>
                </a:lnTo>
                <a:lnTo>
                  <a:pt x="161709" y="81114"/>
                </a:lnTo>
                <a:close/>
              </a:path>
              <a:path w="386715" h="99060">
                <a:moveTo>
                  <a:pt x="163512" y="87630"/>
                </a:moveTo>
                <a:lnTo>
                  <a:pt x="163017" y="87210"/>
                </a:lnTo>
                <a:lnTo>
                  <a:pt x="162839" y="86563"/>
                </a:lnTo>
                <a:lnTo>
                  <a:pt x="163334" y="86448"/>
                </a:lnTo>
                <a:lnTo>
                  <a:pt x="162699" y="86372"/>
                </a:lnTo>
                <a:lnTo>
                  <a:pt x="162077" y="86309"/>
                </a:lnTo>
                <a:lnTo>
                  <a:pt x="161620" y="86360"/>
                </a:lnTo>
                <a:lnTo>
                  <a:pt x="162471" y="86753"/>
                </a:lnTo>
                <a:lnTo>
                  <a:pt x="162852" y="87706"/>
                </a:lnTo>
                <a:lnTo>
                  <a:pt x="163512" y="87630"/>
                </a:lnTo>
                <a:close/>
              </a:path>
              <a:path w="386715" h="99060">
                <a:moveTo>
                  <a:pt x="163982" y="86537"/>
                </a:moveTo>
                <a:lnTo>
                  <a:pt x="163703" y="86461"/>
                </a:lnTo>
                <a:lnTo>
                  <a:pt x="163487" y="86423"/>
                </a:lnTo>
                <a:lnTo>
                  <a:pt x="163334" y="86461"/>
                </a:lnTo>
                <a:lnTo>
                  <a:pt x="163550" y="86487"/>
                </a:lnTo>
                <a:lnTo>
                  <a:pt x="163753" y="86512"/>
                </a:lnTo>
                <a:lnTo>
                  <a:pt x="163982" y="86537"/>
                </a:lnTo>
                <a:close/>
              </a:path>
              <a:path w="386715" h="99060">
                <a:moveTo>
                  <a:pt x="165315" y="87896"/>
                </a:moveTo>
                <a:lnTo>
                  <a:pt x="164922" y="86944"/>
                </a:lnTo>
                <a:lnTo>
                  <a:pt x="164795" y="86880"/>
                </a:lnTo>
                <a:lnTo>
                  <a:pt x="164604" y="86791"/>
                </a:lnTo>
                <a:lnTo>
                  <a:pt x="164693" y="87071"/>
                </a:lnTo>
                <a:lnTo>
                  <a:pt x="164884" y="87414"/>
                </a:lnTo>
                <a:lnTo>
                  <a:pt x="165315" y="87896"/>
                </a:lnTo>
                <a:close/>
              </a:path>
              <a:path w="386715" h="99060">
                <a:moveTo>
                  <a:pt x="165582" y="76619"/>
                </a:moveTo>
                <a:lnTo>
                  <a:pt x="165176" y="76466"/>
                </a:lnTo>
                <a:lnTo>
                  <a:pt x="164236" y="76047"/>
                </a:lnTo>
                <a:lnTo>
                  <a:pt x="164477" y="77508"/>
                </a:lnTo>
                <a:lnTo>
                  <a:pt x="165582" y="76619"/>
                </a:lnTo>
                <a:close/>
              </a:path>
              <a:path w="386715" h="99060">
                <a:moveTo>
                  <a:pt x="165811" y="91186"/>
                </a:moveTo>
                <a:lnTo>
                  <a:pt x="165188" y="90855"/>
                </a:lnTo>
                <a:lnTo>
                  <a:pt x="164592" y="90551"/>
                </a:lnTo>
                <a:lnTo>
                  <a:pt x="164109" y="90309"/>
                </a:lnTo>
                <a:lnTo>
                  <a:pt x="164630" y="90741"/>
                </a:lnTo>
                <a:lnTo>
                  <a:pt x="164833" y="91224"/>
                </a:lnTo>
                <a:lnTo>
                  <a:pt x="165773" y="91363"/>
                </a:lnTo>
                <a:lnTo>
                  <a:pt x="165811" y="91186"/>
                </a:lnTo>
                <a:close/>
              </a:path>
              <a:path w="386715" h="99060">
                <a:moveTo>
                  <a:pt x="166420" y="76923"/>
                </a:moveTo>
                <a:lnTo>
                  <a:pt x="165989" y="76288"/>
                </a:lnTo>
                <a:lnTo>
                  <a:pt x="165582" y="76619"/>
                </a:lnTo>
                <a:lnTo>
                  <a:pt x="166420" y="76923"/>
                </a:lnTo>
                <a:close/>
              </a:path>
              <a:path w="386715" h="99060">
                <a:moveTo>
                  <a:pt x="166471" y="75361"/>
                </a:moveTo>
                <a:lnTo>
                  <a:pt x="165874" y="74333"/>
                </a:lnTo>
                <a:lnTo>
                  <a:pt x="164490" y="75018"/>
                </a:lnTo>
                <a:lnTo>
                  <a:pt x="166471" y="75361"/>
                </a:lnTo>
                <a:close/>
              </a:path>
              <a:path w="386715" h="99060">
                <a:moveTo>
                  <a:pt x="166966" y="84937"/>
                </a:moveTo>
                <a:lnTo>
                  <a:pt x="165100" y="84924"/>
                </a:lnTo>
                <a:lnTo>
                  <a:pt x="163436" y="84150"/>
                </a:lnTo>
                <a:lnTo>
                  <a:pt x="161912" y="84086"/>
                </a:lnTo>
                <a:lnTo>
                  <a:pt x="160947" y="84213"/>
                </a:lnTo>
                <a:lnTo>
                  <a:pt x="162280" y="84848"/>
                </a:lnTo>
                <a:lnTo>
                  <a:pt x="163474" y="85623"/>
                </a:lnTo>
                <a:lnTo>
                  <a:pt x="164084" y="86550"/>
                </a:lnTo>
                <a:lnTo>
                  <a:pt x="164363" y="86677"/>
                </a:lnTo>
                <a:lnTo>
                  <a:pt x="164604" y="86791"/>
                </a:lnTo>
                <a:lnTo>
                  <a:pt x="164528" y="86550"/>
                </a:lnTo>
                <a:lnTo>
                  <a:pt x="164236" y="85623"/>
                </a:lnTo>
                <a:lnTo>
                  <a:pt x="166255" y="85839"/>
                </a:lnTo>
                <a:lnTo>
                  <a:pt x="166420" y="85623"/>
                </a:lnTo>
                <a:lnTo>
                  <a:pt x="166966" y="84937"/>
                </a:lnTo>
                <a:close/>
              </a:path>
              <a:path w="386715" h="99060">
                <a:moveTo>
                  <a:pt x="168046" y="85928"/>
                </a:moveTo>
                <a:lnTo>
                  <a:pt x="167030" y="85928"/>
                </a:lnTo>
                <a:lnTo>
                  <a:pt x="168021" y="86347"/>
                </a:lnTo>
                <a:lnTo>
                  <a:pt x="168046" y="85928"/>
                </a:lnTo>
                <a:close/>
              </a:path>
              <a:path w="386715" h="99060">
                <a:moveTo>
                  <a:pt x="168275" y="76250"/>
                </a:moveTo>
                <a:lnTo>
                  <a:pt x="167690" y="75565"/>
                </a:lnTo>
                <a:lnTo>
                  <a:pt x="166471" y="75361"/>
                </a:lnTo>
                <a:lnTo>
                  <a:pt x="166941" y="76174"/>
                </a:lnTo>
                <a:lnTo>
                  <a:pt x="168275" y="76250"/>
                </a:lnTo>
                <a:close/>
              </a:path>
              <a:path w="386715" h="99060">
                <a:moveTo>
                  <a:pt x="169037" y="82613"/>
                </a:moveTo>
                <a:lnTo>
                  <a:pt x="166547" y="81508"/>
                </a:lnTo>
                <a:lnTo>
                  <a:pt x="167347" y="81216"/>
                </a:lnTo>
                <a:lnTo>
                  <a:pt x="168910" y="80657"/>
                </a:lnTo>
                <a:lnTo>
                  <a:pt x="167894" y="79806"/>
                </a:lnTo>
                <a:lnTo>
                  <a:pt x="164833" y="78740"/>
                </a:lnTo>
                <a:lnTo>
                  <a:pt x="164388" y="78371"/>
                </a:lnTo>
                <a:lnTo>
                  <a:pt x="163334" y="77508"/>
                </a:lnTo>
                <a:lnTo>
                  <a:pt x="161099" y="77978"/>
                </a:lnTo>
                <a:lnTo>
                  <a:pt x="163703" y="79362"/>
                </a:lnTo>
                <a:lnTo>
                  <a:pt x="164084" y="79070"/>
                </a:lnTo>
                <a:lnTo>
                  <a:pt x="163004" y="78460"/>
                </a:lnTo>
                <a:lnTo>
                  <a:pt x="163639" y="78371"/>
                </a:lnTo>
                <a:lnTo>
                  <a:pt x="166674" y="80657"/>
                </a:lnTo>
                <a:lnTo>
                  <a:pt x="166636" y="81216"/>
                </a:lnTo>
                <a:lnTo>
                  <a:pt x="165468" y="80873"/>
                </a:lnTo>
                <a:lnTo>
                  <a:pt x="164249" y="80784"/>
                </a:lnTo>
                <a:lnTo>
                  <a:pt x="167068" y="81902"/>
                </a:lnTo>
                <a:lnTo>
                  <a:pt x="164909" y="81953"/>
                </a:lnTo>
                <a:lnTo>
                  <a:pt x="165798" y="82080"/>
                </a:lnTo>
                <a:lnTo>
                  <a:pt x="166001" y="82562"/>
                </a:lnTo>
                <a:lnTo>
                  <a:pt x="166497" y="82981"/>
                </a:lnTo>
                <a:lnTo>
                  <a:pt x="169037" y="82613"/>
                </a:lnTo>
                <a:close/>
              </a:path>
              <a:path w="386715" h="99060">
                <a:moveTo>
                  <a:pt x="170446" y="87363"/>
                </a:moveTo>
                <a:lnTo>
                  <a:pt x="169367" y="86918"/>
                </a:lnTo>
                <a:lnTo>
                  <a:pt x="168021" y="86347"/>
                </a:lnTo>
                <a:lnTo>
                  <a:pt x="167970" y="87261"/>
                </a:lnTo>
                <a:lnTo>
                  <a:pt x="168681" y="86918"/>
                </a:lnTo>
                <a:lnTo>
                  <a:pt x="170446" y="87363"/>
                </a:lnTo>
                <a:close/>
              </a:path>
              <a:path w="386715" h="99060">
                <a:moveTo>
                  <a:pt x="171335" y="78867"/>
                </a:moveTo>
                <a:lnTo>
                  <a:pt x="170789" y="78587"/>
                </a:lnTo>
                <a:lnTo>
                  <a:pt x="170853" y="78841"/>
                </a:lnTo>
                <a:lnTo>
                  <a:pt x="171335" y="78867"/>
                </a:lnTo>
                <a:close/>
              </a:path>
              <a:path w="386715" h="99060">
                <a:moveTo>
                  <a:pt x="172313" y="77838"/>
                </a:moveTo>
                <a:lnTo>
                  <a:pt x="172173" y="77127"/>
                </a:lnTo>
                <a:lnTo>
                  <a:pt x="171500" y="76758"/>
                </a:lnTo>
                <a:lnTo>
                  <a:pt x="172313" y="77838"/>
                </a:lnTo>
                <a:close/>
              </a:path>
              <a:path w="386715" h="99060">
                <a:moveTo>
                  <a:pt x="173520" y="79146"/>
                </a:moveTo>
                <a:lnTo>
                  <a:pt x="173482" y="78981"/>
                </a:lnTo>
                <a:lnTo>
                  <a:pt x="171335" y="78867"/>
                </a:lnTo>
                <a:lnTo>
                  <a:pt x="173342" y="79895"/>
                </a:lnTo>
                <a:lnTo>
                  <a:pt x="173520" y="79146"/>
                </a:lnTo>
                <a:close/>
              </a:path>
              <a:path w="386715" h="99060">
                <a:moveTo>
                  <a:pt x="173837" y="96088"/>
                </a:moveTo>
                <a:lnTo>
                  <a:pt x="173291" y="94157"/>
                </a:lnTo>
                <a:lnTo>
                  <a:pt x="173634" y="94107"/>
                </a:lnTo>
                <a:lnTo>
                  <a:pt x="171196" y="92240"/>
                </a:lnTo>
                <a:lnTo>
                  <a:pt x="170891" y="92290"/>
                </a:lnTo>
                <a:lnTo>
                  <a:pt x="170167" y="92659"/>
                </a:lnTo>
                <a:lnTo>
                  <a:pt x="169316" y="92303"/>
                </a:lnTo>
                <a:lnTo>
                  <a:pt x="167703" y="91046"/>
                </a:lnTo>
                <a:lnTo>
                  <a:pt x="170522" y="91109"/>
                </a:lnTo>
                <a:lnTo>
                  <a:pt x="170903" y="90792"/>
                </a:lnTo>
                <a:lnTo>
                  <a:pt x="169087" y="89115"/>
                </a:lnTo>
                <a:lnTo>
                  <a:pt x="164490" y="88811"/>
                </a:lnTo>
                <a:lnTo>
                  <a:pt x="161696" y="88607"/>
                </a:lnTo>
                <a:lnTo>
                  <a:pt x="166179" y="89547"/>
                </a:lnTo>
                <a:lnTo>
                  <a:pt x="165811" y="91186"/>
                </a:lnTo>
                <a:lnTo>
                  <a:pt x="167335" y="91998"/>
                </a:lnTo>
                <a:lnTo>
                  <a:pt x="169062" y="93002"/>
                </a:lnTo>
                <a:lnTo>
                  <a:pt x="170205" y="93903"/>
                </a:lnTo>
                <a:lnTo>
                  <a:pt x="170002" y="93433"/>
                </a:lnTo>
                <a:lnTo>
                  <a:pt x="171780" y="93903"/>
                </a:lnTo>
                <a:lnTo>
                  <a:pt x="173342" y="95415"/>
                </a:lnTo>
                <a:lnTo>
                  <a:pt x="171767" y="95402"/>
                </a:lnTo>
                <a:lnTo>
                  <a:pt x="173837" y="96088"/>
                </a:lnTo>
                <a:close/>
              </a:path>
              <a:path w="386715" h="99060">
                <a:moveTo>
                  <a:pt x="174040" y="79019"/>
                </a:moveTo>
                <a:lnTo>
                  <a:pt x="173583" y="78854"/>
                </a:lnTo>
                <a:lnTo>
                  <a:pt x="173672" y="78994"/>
                </a:lnTo>
                <a:lnTo>
                  <a:pt x="174040" y="79019"/>
                </a:lnTo>
                <a:close/>
              </a:path>
              <a:path w="386715" h="99060">
                <a:moveTo>
                  <a:pt x="174536" y="79044"/>
                </a:moveTo>
                <a:lnTo>
                  <a:pt x="174040" y="79019"/>
                </a:lnTo>
                <a:lnTo>
                  <a:pt x="174536" y="79044"/>
                </a:lnTo>
                <a:close/>
              </a:path>
              <a:path w="386715" h="99060">
                <a:moveTo>
                  <a:pt x="174688" y="76682"/>
                </a:moveTo>
                <a:lnTo>
                  <a:pt x="173164" y="75450"/>
                </a:lnTo>
                <a:lnTo>
                  <a:pt x="171653" y="75501"/>
                </a:lnTo>
                <a:lnTo>
                  <a:pt x="169887" y="75272"/>
                </a:lnTo>
                <a:lnTo>
                  <a:pt x="169887" y="76352"/>
                </a:lnTo>
                <a:lnTo>
                  <a:pt x="168275" y="76250"/>
                </a:lnTo>
                <a:lnTo>
                  <a:pt x="168579" y="76619"/>
                </a:lnTo>
                <a:lnTo>
                  <a:pt x="169519" y="78066"/>
                </a:lnTo>
                <a:lnTo>
                  <a:pt x="166420" y="76923"/>
                </a:lnTo>
                <a:lnTo>
                  <a:pt x="167563" y="78613"/>
                </a:lnTo>
                <a:lnTo>
                  <a:pt x="169913" y="78994"/>
                </a:lnTo>
                <a:lnTo>
                  <a:pt x="170091" y="78219"/>
                </a:lnTo>
                <a:lnTo>
                  <a:pt x="170789" y="78587"/>
                </a:lnTo>
                <a:lnTo>
                  <a:pt x="170700" y="78219"/>
                </a:lnTo>
                <a:lnTo>
                  <a:pt x="170662" y="78066"/>
                </a:lnTo>
                <a:lnTo>
                  <a:pt x="170395" y="76923"/>
                </a:lnTo>
                <a:lnTo>
                  <a:pt x="170954" y="76466"/>
                </a:lnTo>
                <a:lnTo>
                  <a:pt x="170827" y="76403"/>
                </a:lnTo>
                <a:lnTo>
                  <a:pt x="170700" y="76403"/>
                </a:lnTo>
                <a:lnTo>
                  <a:pt x="171145" y="76327"/>
                </a:lnTo>
                <a:lnTo>
                  <a:pt x="170954" y="76466"/>
                </a:lnTo>
                <a:lnTo>
                  <a:pt x="171500" y="76758"/>
                </a:lnTo>
                <a:lnTo>
                  <a:pt x="171157" y="76327"/>
                </a:lnTo>
                <a:lnTo>
                  <a:pt x="173355" y="75920"/>
                </a:lnTo>
                <a:lnTo>
                  <a:pt x="174688" y="76682"/>
                </a:lnTo>
                <a:close/>
              </a:path>
              <a:path w="386715" h="99060">
                <a:moveTo>
                  <a:pt x="176466" y="79006"/>
                </a:moveTo>
                <a:lnTo>
                  <a:pt x="174536" y="79044"/>
                </a:lnTo>
                <a:lnTo>
                  <a:pt x="176250" y="79146"/>
                </a:lnTo>
                <a:lnTo>
                  <a:pt x="176466" y="79006"/>
                </a:lnTo>
                <a:close/>
              </a:path>
              <a:path w="386715" h="99060">
                <a:moveTo>
                  <a:pt x="176961" y="80022"/>
                </a:moveTo>
                <a:lnTo>
                  <a:pt x="174180" y="79070"/>
                </a:lnTo>
                <a:lnTo>
                  <a:pt x="173837" y="79070"/>
                </a:lnTo>
                <a:lnTo>
                  <a:pt x="176961" y="80022"/>
                </a:lnTo>
                <a:close/>
              </a:path>
              <a:path w="386715" h="99060">
                <a:moveTo>
                  <a:pt x="177292" y="78460"/>
                </a:moveTo>
                <a:lnTo>
                  <a:pt x="176466" y="79006"/>
                </a:lnTo>
                <a:lnTo>
                  <a:pt x="177203" y="78981"/>
                </a:lnTo>
                <a:lnTo>
                  <a:pt x="177292" y="78460"/>
                </a:lnTo>
                <a:close/>
              </a:path>
              <a:path w="386715" h="99060">
                <a:moveTo>
                  <a:pt x="178054" y="83756"/>
                </a:moveTo>
                <a:lnTo>
                  <a:pt x="177850" y="82867"/>
                </a:lnTo>
                <a:lnTo>
                  <a:pt x="177609" y="83108"/>
                </a:lnTo>
                <a:lnTo>
                  <a:pt x="177736" y="83413"/>
                </a:lnTo>
                <a:lnTo>
                  <a:pt x="178054" y="83756"/>
                </a:lnTo>
                <a:close/>
              </a:path>
              <a:path w="386715" h="99060">
                <a:moveTo>
                  <a:pt x="178485" y="91160"/>
                </a:moveTo>
                <a:lnTo>
                  <a:pt x="178320" y="91071"/>
                </a:lnTo>
                <a:lnTo>
                  <a:pt x="176504" y="92392"/>
                </a:lnTo>
                <a:lnTo>
                  <a:pt x="176987" y="92405"/>
                </a:lnTo>
                <a:lnTo>
                  <a:pt x="178485" y="91160"/>
                </a:lnTo>
                <a:close/>
              </a:path>
              <a:path w="386715" h="99060">
                <a:moveTo>
                  <a:pt x="179120" y="84924"/>
                </a:moveTo>
                <a:lnTo>
                  <a:pt x="178714" y="84480"/>
                </a:lnTo>
                <a:lnTo>
                  <a:pt x="178562" y="84315"/>
                </a:lnTo>
                <a:lnTo>
                  <a:pt x="178054" y="83756"/>
                </a:lnTo>
                <a:lnTo>
                  <a:pt x="178168" y="84315"/>
                </a:lnTo>
                <a:lnTo>
                  <a:pt x="175488" y="84023"/>
                </a:lnTo>
                <a:lnTo>
                  <a:pt x="171373" y="83223"/>
                </a:lnTo>
                <a:lnTo>
                  <a:pt x="169456" y="83553"/>
                </a:lnTo>
                <a:lnTo>
                  <a:pt x="169862" y="84480"/>
                </a:lnTo>
                <a:lnTo>
                  <a:pt x="167652" y="83959"/>
                </a:lnTo>
                <a:lnTo>
                  <a:pt x="165468" y="83375"/>
                </a:lnTo>
                <a:lnTo>
                  <a:pt x="165671" y="83845"/>
                </a:lnTo>
                <a:lnTo>
                  <a:pt x="166395" y="84759"/>
                </a:lnTo>
                <a:lnTo>
                  <a:pt x="165100" y="84924"/>
                </a:lnTo>
                <a:lnTo>
                  <a:pt x="179120" y="84924"/>
                </a:lnTo>
                <a:close/>
              </a:path>
              <a:path w="386715" h="99060">
                <a:moveTo>
                  <a:pt x="180568" y="93726"/>
                </a:moveTo>
                <a:lnTo>
                  <a:pt x="180517" y="92468"/>
                </a:lnTo>
                <a:lnTo>
                  <a:pt x="176987" y="92405"/>
                </a:lnTo>
                <a:lnTo>
                  <a:pt x="175996" y="93230"/>
                </a:lnTo>
                <a:lnTo>
                  <a:pt x="180568" y="93726"/>
                </a:lnTo>
                <a:close/>
              </a:path>
              <a:path w="386715" h="99060">
                <a:moveTo>
                  <a:pt x="182613" y="90982"/>
                </a:moveTo>
                <a:lnTo>
                  <a:pt x="182549" y="90855"/>
                </a:lnTo>
                <a:lnTo>
                  <a:pt x="182473" y="90728"/>
                </a:lnTo>
                <a:lnTo>
                  <a:pt x="182410" y="90601"/>
                </a:lnTo>
                <a:lnTo>
                  <a:pt x="182143" y="90525"/>
                </a:lnTo>
                <a:lnTo>
                  <a:pt x="181902" y="90474"/>
                </a:lnTo>
                <a:lnTo>
                  <a:pt x="181686" y="90436"/>
                </a:lnTo>
                <a:lnTo>
                  <a:pt x="182029" y="90601"/>
                </a:lnTo>
                <a:lnTo>
                  <a:pt x="182346" y="90779"/>
                </a:lnTo>
                <a:lnTo>
                  <a:pt x="182613" y="90982"/>
                </a:lnTo>
                <a:close/>
              </a:path>
              <a:path w="386715" h="99060">
                <a:moveTo>
                  <a:pt x="185216" y="92049"/>
                </a:moveTo>
                <a:lnTo>
                  <a:pt x="183946" y="91998"/>
                </a:lnTo>
                <a:lnTo>
                  <a:pt x="183299" y="91490"/>
                </a:lnTo>
                <a:lnTo>
                  <a:pt x="182613" y="90982"/>
                </a:lnTo>
                <a:lnTo>
                  <a:pt x="183019" y="91744"/>
                </a:lnTo>
                <a:lnTo>
                  <a:pt x="183565" y="92379"/>
                </a:lnTo>
                <a:lnTo>
                  <a:pt x="185216" y="92049"/>
                </a:lnTo>
                <a:close/>
              </a:path>
              <a:path w="386715" h="99060">
                <a:moveTo>
                  <a:pt x="185331" y="89763"/>
                </a:moveTo>
                <a:lnTo>
                  <a:pt x="181444" y="87769"/>
                </a:lnTo>
                <a:lnTo>
                  <a:pt x="183311" y="86842"/>
                </a:lnTo>
                <a:lnTo>
                  <a:pt x="179247" y="85064"/>
                </a:lnTo>
                <a:lnTo>
                  <a:pt x="179133" y="84937"/>
                </a:lnTo>
                <a:lnTo>
                  <a:pt x="166966" y="84937"/>
                </a:lnTo>
                <a:lnTo>
                  <a:pt x="168059" y="85534"/>
                </a:lnTo>
                <a:lnTo>
                  <a:pt x="168046" y="85928"/>
                </a:lnTo>
                <a:lnTo>
                  <a:pt x="168605" y="85940"/>
                </a:lnTo>
                <a:lnTo>
                  <a:pt x="169697" y="86791"/>
                </a:lnTo>
                <a:lnTo>
                  <a:pt x="172085" y="88353"/>
                </a:lnTo>
                <a:lnTo>
                  <a:pt x="172224" y="89077"/>
                </a:lnTo>
                <a:lnTo>
                  <a:pt x="170294" y="89395"/>
                </a:lnTo>
                <a:lnTo>
                  <a:pt x="171729" y="89903"/>
                </a:lnTo>
                <a:lnTo>
                  <a:pt x="173062" y="90944"/>
                </a:lnTo>
                <a:lnTo>
                  <a:pt x="174294" y="90995"/>
                </a:lnTo>
                <a:lnTo>
                  <a:pt x="173761" y="90576"/>
                </a:lnTo>
                <a:lnTo>
                  <a:pt x="178638" y="91020"/>
                </a:lnTo>
                <a:lnTo>
                  <a:pt x="178485" y="91160"/>
                </a:lnTo>
                <a:lnTo>
                  <a:pt x="182283" y="92989"/>
                </a:lnTo>
                <a:lnTo>
                  <a:pt x="179438" y="90576"/>
                </a:lnTo>
                <a:lnTo>
                  <a:pt x="178562" y="89839"/>
                </a:lnTo>
                <a:lnTo>
                  <a:pt x="181686" y="90436"/>
                </a:lnTo>
                <a:lnTo>
                  <a:pt x="181267" y="90195"/>
                </a:lnTo>
                <a:lnTo>
                  <a:pt x="180975" y="90131"/>
                </a:lnTo>
                <a:lnTo>
                  <a:pt x="182626" y="89839"/>
                </a:lnTo>
                <a:lnTo>
                  <a:pt x="183210" y="89738"/>
                </a:lnTo>
                <a:lnTo>
                  <a:pt x="181114" y="89344"/>
                </a:lnTo>
                <a:lnTo>
                  <a:pt x="180975" y="88607"/>
                </a:lnTo>
                <a:lnTo>
                  <a:pt x="182537" y="89217"/>
                </a:lnTo>
                <a:lnTo>
                  <a:pt x="184111" y="89763"/>
                </a:lnTo>
                <a:lnTo>
                  <a:pt x="183578" y="89369"/>
                </a:lnTo>
                <a:lnTo>
                  <a:pt x="183896" y="89306"/>
                </a:lnTo>
                <a:lnTo>
                  <a:pt x="185331" y="89763"/>
                </a:lnTo>
                <a:close/>
              </a:path>
              <a:path w="386715" h="99060">
                <a:moveTo>
                  <a:pt x="187972" y="88722"/>
                </a:moveTo>
                <a:lnTo>
                  <a:pt x="184975" y="86829"/>
                </a:lnTo>
                <a:lnTo>
                  <a:pt x="185585" y="88455"/>
                </a:lnTo>
                <a:lnTo>
                  <a:pt x="187972" y="88722"/>
                </a:lnTo>
                <a:close/>
              </a:path>
              <a:path w="386715" h="99060">
                <a:moveTo>
                  <a:pt x="194322" y="81292"/>
                </a:moveTo>
                <a:lnTo>
                  <a:pt x="193611" y="80708"/>
                </a:lnTo>
                <a:lnTo>
                  <a:pt x="193738" y="80886"/>
                </a:lnTo>
                <a:lnTo>
                  <a:pt x="194005" y="81089"/>
                </a:lnTo>
                <a:lnTo>
                  <a:pt x="194322" y="81292"/>
                </a:lnTo>
                <a:close/>
              </a:path>
              <a:path w="386715" h="99060">
                <a:moveTo>
                  <a:pt x="198983" y="83223"/>
                </a:moveTo>
                <a:lnTo>
                  <a:pt x="198564" y="82905"/>
                </a:lnTo>
                <a:lnTo>
                  <a:pt x="198259" y="82677"/>
                </a:lnTo>
                <a:lnTo>
                  <a:pt x="198043" y="82511"/>
                </a:lnTo>
                <a:lnTo>
                  <a:pt x="197269" y="81927"/>
                </a:lnTo>
                <a:lnTo>
                  <a:pt x="195808" y="81749"/>
                </a:lnTo>
                <a:lnTo>
                  <a:pt x="197485" y="82384"/>
                </a:lnTo>
                <a:lnTo>
                  <a:pt x="196862" y="82511"/>
                </a:lnTo>
                <a:lnTo>
                  <a:pt x="196456" y="82435"/>
                </a:lnTo>
                <a:lnTo>
                  <a:pt x="195173" y="81864"/>
                </a:lnTo>
                <a:lnTo>
                  <a:pt x="195021" y="81749"/>
                </a:lnTo>
                <a:lnTo>
                  <a:pt x="194322" y="81305"/>
                </a:lnTo>
                <a:lnTo>
                  <a:pt x="192189" y="81749"/>
                </a:lnTo>
                <a:lnTo>
                  <a:pt x="190220" y="81203"/>
                </a:lnTo>
                <a:lnTo>
                  <a:pt x="187591" y="81013"/>
                </a:lnTo>
                <a:lnTo>
                  <a:pt x="189255" y="81661"/>
                </a:lnTo>
                <a:lnTo>
                  <a:pt x="193370" y="83781"/>
                </a:lnTo>
                <a:lnTo>
                  <a:pt x="193865" y="82677"/>
                </a:lnTo>
                <a:lnTo>
                  <a:pt x="195148" y="83908"/>
                </a:lnTo>
                <a:lnTo>
                  <a:pt x="195821" y="83502"/>
                </a:lnTo>
                <a:lnTo>
                  <a:pt x="198412" y="83947"/>
                </a:lnTo>
                <a:lnTo>
                  <a:pt x="197980" y="83502"/>
                </a:lnTo>
                <a:lnTo>
                  <a:pt x="197396" y="82905"/>
                </a:lnTo>
                <a:lnTo>
                  <a:pt x="198755" y="83197"/>
                </a:lnTo>
                <a:lnTo>
                  <a:pt x="198983" y="83223"/>
                </a:lnTo>
                <a:close/>
              </a:path>
              <a:path w="386715" h="99060">
                <a:moveTo>
                  <a:pt x="199237" y="83261"/>
                </a:moveTo>
                <a:lnTo>
                  <a:pt x="198983" y="83223"/>
                </a:lnTo>
                <a:lnTo>
                  <a:pt x="199123" y="83324"/>
                </a:lnTo>
                <a:close/>
              </a:path>
              <a:path w="386715" h="99060">
                <a:moveTo>
                  <a:pt x="202374" y="84505"/>
                </a:moveTo>
                <a:lnTo>
                  <a:pt x="202209" y="84556"/>
                </a:lnTo>
                <a:lnTo>
                  <a:pt x="202082" y="84620"/>
                </a:lnTo>
                <a:lnTo>
                  <a:pt x="202158" y="84785"/>
                </a:lnTo>
                <a:lnTo>
                  <a:pt x="202374" y="84505"/>
                </a:lnTo>
                <a:close/>
              </a:path>
              <a:path w="386715" h="99060">
                <a:moveTo>
                  <a:pt x="203441" y="84201"/>
                </a:moveTo>
                <a:lnTo>
                  <a:pt x="201371" y="82181"/>
                </a:lnTo>
                <a:lnTo>
                  <a:pt x="199237" y="83261"/>
                </a:lnTo>
                <a:lnTo>
                  <a:pt x="202907" y="83832"/>
                </a:lnTo>
                <a:lnTo>
                  <a:pt x="202387" y="84505"/>
                </a:lnTo>
                <a:lnTo>
                  <a:pt x="202692" y="84429"/>
                </a:lnTo>
                <a:lnTo>
                  <a:pt x="203225" y="84429"/>
                </a:lnTo>
                <a:lnTo>
                  <a:pt x="203441" y="84201"/>
                </a:lnTo>
                <a:close/>
              </a:path>
              <a:path w="386715" h="99060">
                <a:moveTo>
                  <a:pt x="232232" y="76441"/>
                </a:moveTo>
                <a:lnTo>
                  <a:pt x="229069" y="76644"/>
                </a:lnTo>
                <a:lnTo>
                  <a:pt x="229628" y="76974"/>
                </a:lnTo>
                <a:lnTo>
                  <a:pt x="229882" y="77406"/>
                </a:lnTo>
                <a:lnTo>
                  <a:pt x="230416" y="77736"/>
                </a:lnTo>
                <a:lnTo>
                  <a:pt x="230720" y="77622"/>
                </a:lnTo>
                <a:lnTo>
                  <a:pt x="231698" y="78574"/>
                </a:lnTo>
                <a:lnTo>
                  <a:pt x="231038" y="77533"/>
                </a:lnTo>
                <a:lnTo>
                  <a:pt x="232232" y="76441"/>
                </a:lnTo>
                <a:close/>
              </a:path>
              <a:path w="386715" h="99060">
                <a:moveTo>
                  <a:pt x="232308" y="79159"/>
                </a:moveTo>
                <a:lnTo>
                  <a:pt x="231711" y="78574"/>
                </a:lnTo>
                <a:lnTo>
                  <a:pt x="231825" y="78778"/>
                </a:lnTo>
                <a:lnTo>
                  <a:pt x="232003" y="78968"/>
                </a:lnTo>
                <a:lnTo>
                  <a:pt x="232308" y="79159"/>
                </a:lnTo>
                <a:close/>
              </a:path>
              <a:path w="386715" h="99060">
                <a:moveTo>
                  <a:pt x="244563" y="52908"/>
                </a:moveTo>
                <a:lnTo>
                  <a:pt x="244030" y="52844"/>
                </a:lnTo>
                <a:lnTo>
                  <a:pt x="242684" y="52552"/>
                </a:lnTo>
                <a:lnTo>
                  <a:pt x="242900" y="53505"/>
                </a:lnTo>
                <a:lnTo>
                  <a:pt x="244563" y="52908"/>
                </a:lnTo>
                <a:close/>
              </a:path>
              <a:path w="386715" h="99060">
                <a:moveTo>
                  <a:pt x="244906" y="64947"/>
                </a:moveTo>
                <a:lnTo>
                  <a:pt x="241604" y="64325"/>
                </a:lnTo>
                <a:lnTo>
                  <a:pt x="241554" y="65112"/>
                </a:lnTo>
                <a:lnTo>
                  <a:pt x="242658" y="65252"/>
                </a:lnTo>
                <a:lnTo>
                  <a:pt x="244830" y="66027"/>
                </a:lnTo>
                <a:lnTo>
                  <a:pt x="244906" y="64947"/>
                </a:lnTo>
                <a:close/>
              </a:path>
              <a:path w="386715" h="99060">
                <a:moveTo>
                  <a:pt x="245452" y="66725"/>
                </a:moveTo>
                <a:lnTo>
                  <a:pt x="245389" y="66573"/>
                </a:lnTo>
                <a:lnTo>
                  <a:pt x="245237" y="66421"/>
                </a:lnTo>
                <a:lnTo>
                  <a:pt x="244830" y="66281"/>
                </a:lnTo>
                <a:lnTo>
                  <a:pt x="245173" y="66421"/>
                </a:lnTo>
                <a:lnTo>
                  <a:pt x="245351" y="66573"/>
                </a:lnTo>
                <a:lnTo>
                  <a:pt x="245452" y="66725"/>
                </a:lnTo>
                <a:close/>
              </a:path>
              <a:path w="386715" h="99060">
                <a:moveTo>
                  <a:pt x="246176" y="53073"/>
                </a:moveTo>
                <a:lnTo>
                  <a:pt x="244843" y="52819"/>
                </a:lnTo>
                <a:lnTo>
                  <a:pt x="244563" y="52908"/>
                </a:lnTo>
                <a:lnTo>
                  <a:pt x="245097" y="52984"/>
                </a:lnTo>
                <a:lnTo>
                  <a:pt x="246176" y="53073"/>
                </a:lnTo>
                <a:close/>
              </a:path>
              <a:path w="386715" h="99060">
                <a:moveTo>
                  <a:pt x="246938" y="68326"/>
                </a:moveTo>
                <a:lnTo>
                  <a:pt x="245186" y="67957"/>
                </a:lnTo>
                <a:lnTo>
                  <a:pt x="245884" y="67322"/>
                </a:lnTo>
                <a:lnTo>
                  <a:pt x="245452" y="66725"/>
                </a:lnTo>
                <a:lnTo>
                  <a:pt x="245757" y="67424"/>
                </a:lnTo>
                <a:lnTo>
                  <a:pt x="243751" y="68262"/>
                </a:lnTo>
                <a:lnTo>
                  <a:pt x="246938" y="68326"/>
                </a:lnTo>
                <a:close/>
              </a:path>
              <a:path w="386715" h="99060">
                <a:moveTo>
                  <a:pt x="248196" y="65773"/>
                </a:moveTo>
                <a:lnTo>
                  <a:pt x="246583" y="64833"/>
                </a:lnTo>
                <a:lnTo>
                  <a:pt x="246557" y="65354"/>
                </a:lnTo>
                <a:lnTo>
                  <a:pt x="246253" y="65747"/>
                </a:lnTo>
                <a:lnTo>
                  <a:pt x="247078" y="65938"/>
                </a:lnTo>
                <a:lnTo>
                  <a:pt x="247637" y="65989"/>
                </a:lnTo>
                <a:lnTo>
                  <a:pt x="247891" y="66141"/>
                </a:lnTo>
                <a:lnTo>
                  <a:pt x="248196" y="65773"/>
                </a:lnTo>
                <a:close/>
              </a:path>
              <a:path w="386715" h="99060">
                <a:moveTo>
                  <a:pt x="251307" y="64846"/>
                </a:moveTo>
                <a:lnTo>
                  <a:pt x="248539" y="64325"/>
                </a:lnTo>
                <a:lnTo>
                  <a:pt x="248881" y="63423"/>
                </a:lnTo>
                <a:lnTo>
                  <a:pt x="248272" y="64185"/>
                </a:lnTo>
                <a:lnTo>
                  <a:pt x="249085" y="64643"/>
                </a:lnTo>
                <a:lnTo>
                  <a:pt x="249897" y="65112"/>
                </a:lnTo>
                <a:lnTo>
                  <a:pt x="251307" y="64846"/>
                </a:lnTo>
                <a:close/>
              </a:path>
              <a:path w="386715" h="99060">
                <a:moveTo>
                  <a:pt x="256755" y="62293"/>
                </a:moveTo>
                <a:lnTo>
                  <a:pt x="255308" y="61455"/>
                </a:lnTo>
                <a:lnTo>
                  <a:pt x="256374" y="62344"/>
                </a:lnTo>
                <a:lnTo>
                  <a:pt x="256755" y="62293"/>
                </a:lnTo>
                <a:close/>
              </a:path>
              <a:path w="386715" h="99060">
                <a:moveTo>
                  <a:pt x="257200" y="62547"/>
                </a:moveTo>
                <a:lnTo>
                  <a:pt x="257086" y="62242"/>
                </a:lnTo>
                <a:lnTo>
                  <a:pt x="256755" y="62293"/>
                </a:lnTo>
                <a:lnTo>
                  <a:pt x="257200" y="62547"/>
                </a:lnTo>
                <a:close/>
              </a:path>
              <a:path w="386715" h="99060">
                <a:moveTo>
                  <a:pt x="258851" y="62141"/>
                </a:moveTo>
                <a:lnTo>
                  <a:pt x="256984" y="60807"/>
                </a:lnTo>
                <a:lnTo>
                  <a:pt x="256705" y="61175"/>
                </a:lnTo>
                <a:lnTo>
                  <a:pt x="257086" y="62242"/>
                </a:lnTo>
                <a:lnTo>
                  <a:pt x="257492" y="62191"/>
                </a:lnTo>
                <a:lnTo>
                  <a:pt x="258851" y="62141"/>
                </a:lnTo>
                <a:close/>
              </a:path>
              <a:path w="386715" h="99060">
                <a:moveTo>
                  <a:pt x="260591" y="59347"/>
                </a:moveTo>
                <a:lnTo>
                  <a:pt x="256489" y="59448"/>
                </a:lnTo>
                <a:lnTo>
                  <a:pt x="255409" y="59067"/>
                </a:lnTo>
                <a:lnTo>
                  <a:pt x="256209" y="59537"/>
                </a:lnTo>
                <a:lnTo>
                  <a:pt x="258127" y="59575"/>
                </a:lnTo>
                <a:lnTo>
                  <a:pt x="258381" y="60261"/>
                </a:lnTo>
                <a:lnTo>
                  <a:pt x="260591" y="59347"/>
                </a:lnTo>
                <a:close/>
              </a:path>
              <a:path w="386715" h="99060">
                <a:moveTo>
                  <a:pt x="261823" y="45161"/>
                </a:moveTo>
                <a:lnTo>
                  <a:pt x="261518" y="44831"/>
                </a:lnTo>
                <a:lnTo>
                  <a:pt x="260261" y="44538"/>
                </a:lnTo>
                <a:lnTo>
                  <a:pt x="261823" y="45161"/>
                </a:lnTo>
                <a:close/>
              </a:path>
              <a:path w="386715" h="99060">
                <a:moveTo>
                  <a:pt x="261835" y="44894"/>
                </a:moveTo>
                <a:lnTo>
                  <a:pt x="260921" y="44107"/>
                </a:lnTo>
                <a:lnTo>
                  <a:pt x="261518" y="44831"/>
                </a:lnTo>
                <a:lnTo>
                  <a:pt x="261835" y="44894"/>
                </a:lnTo>
                <a:close/>
              </a:path>
              <a:path w="386715" h="99060">
                <a:moveTo>
                  <a:pt x="261861" y="44107"/>
                </a:moveTo>
                <a:lnTo>
                  <a:pt x="260032" y="43345"/>
                </a:lnTo>
                <a:lnTo>
                  <a:pt x="260845" y="44043"/>
                </a:lnTo>
                <a:lnTo>
                  <a:pt x="261861" y="44107"/>
                </a:lnTo>
                <a:close/>
              </a:path>
              <a:path w="386715" h="99060">
                <a:moveTo>
                  <a:pt x="272326" y="64376"/>
                </a:moveTo>
                <a:lnTo>
                  <a:pt x="266534" y="63652"/>
                </a:lnTo>
                <a:lnTo>
                  <a:pt x="267106" y="62623"/>
                </a:lnTo>
                <a:lnTo>
                  <a:pt x="266839" y="62204"/>
                </a:lnTo>
                <a:lnTo>
                  <a:pt x="265480" y="61468"/>
                </a:lnTo>
                <a:lnTo>
                  <a:pt x="267411" y="61175"/>
                </a:lnTo>
                <a:lnTo>
                  <a:pt x="268770" y="61645"/>
                </a:lnTo>
                <a:lnTo>
                  <a:pt x="268795" y="60325"/>
                </a:lnTo>
                <a:lnTo>
                  <a:pt x="265518" y="59334"/>
                </a:lnTo>
                <a:lnTo>
                  <a:pt x="263055" y="59867"/>
                </a:lnTo>
                <a:lnTo>
                  <a:pt x="260832" y="60528"/>
                </a:lnTo>
                <a:lnTo>
                  <a:pt x="259156" y="61506"/>
                </a:lnTo>
                <a:lnTo>
                  <a:pt x="261048" y="62534"/>
                </a:lnTo>
                <a:lnTo>
                  <a:pt x="261023" y="63601"/>
                </a:lnTo>
                <a:lnTo>
                  <a:pt x="261835" y="64579"/>
                </a:lnTo>
                <a:lnTo>
                  <a:pt x="264604" y="64465"/>
                </a:lnTo>
                <a:lnTo>
                  <a:pt x="267068" y="64744"/>
                </a:lnTo>
                <a:lnTo>
                  <a:pt x="270116" y="65582"/>
                </a:lnTo>
                <a:lnTo>
                  <a:pt x="269836" y="64643"/>
                </a:lnTo>
                <a:lnTo>
                  <a:pt x="270675" y="64566"/>
                </a:lnTo>
                <a:lnTo>
                  <a:pt x="272326" y="64376"/>
                </a:lnTo>
                <a:close/>
              </a:path>
              <a:path w="386715" h="99060">
                <a:moveTo>
                  <a:pt x="278612" y="57251"/>
                </a:moveTo>
                <a:lnTo>
                  <a:pt x="277787" y="55765"/>
                </a:lnTo>
                <a:lnTo>
                  <a:pt x="278333" y="55778"/>
                </a:lnTo>
                <a:lnTo>
                  <a:pt x="278320" y="55257"/>
                </a:lnTo>
                <a:lnTo>
                  <a:pt x="276428" y="55600"/>
                </a:lnTo>
                <a:lnTo>
                  <a:pt x="275348" y="55562"/>
                </a:lnTo>
                <a:lnTo>
                  <a:pt x="276974" y="56413"/>
                </a:lnTo>
                <a:lnTo>
                  <a:pt x="276707" y="56540"/>
                </a:lnTo>
                <a:lnTo>
                  <a:pt x="276428" y="56400"/>
                </a:lnTo>
                <a:lnTo>
                  <a:pt x="276148" y="56527"/>
                </a:lnTo>
                <a:lnTo>
                  <a:pt x="276161" y="57581"/>
                </a:lnTo>
                <a:lnTo>
                  <a:pt x="277787" y="56565"/>
                </a:lnTo>
                <a:lnTo>
                  <a:pt x="278612" y="57251"/>
                </a:lnTo>
                <a:close/>
              </a:path>
              <a:path w="386715" h="99060">
                <a:moveTo>
                  <a:pt x="284289" y="56489"/>
                </a:moveTo>
                <a:lnTo>
                  <a:pt x="281584" y="56146"/>
                </a:lnTo>
                <a:lnTo>
                  <a:pt x="280797" y="57581"/>
                </a:lnTo>
                <a:lnTo>
                  <a:pt x="282422" y="57632"/>
                </a:lnTo>
                <a:lnTo>
                  <a:pt x="283489" y="57124"/>
                </a:lnTo>
                <a:lnTo>
                  <a:pt x="284289" y="56489"/>
                </a:lnTo>
                <a:close/>
              </a:path>
              <a:path w="386715" h="99060">
                <a:moveTo>
                  <a:pt x="305206" y="36080"/>
                </a:moveTo>
                <a:lnTo>
                  <a:pt x="301078" y="32207"/>
                </a:lnTo>
                <a:lnTo>
                  <a:pt x="299504" y="35483"/>
                </a:lnTo>
                <a:lnTo>
                  <a:pt x="299605" y="35636"/>
                </a:lnTo>
                <a:lnTo>
                  <a:pt x="303187" y="37325"/>
                </a:lnTo>
                <a:lnTo>
                  <a:pt x="303974" y="37426"/>
                </a:lnTo>
                <a:lnTo>
                  <a:pt x="301040" y="36055"/>
                </a:lnTo>
                <a:lnTo>
                  <a:pt x="303669" y="36779"/>
                </a:lnTo>
                <a:lnTo>
                  <a:pt x="305206" y="36080"/>
                </a:lnTo>
                <a:close/>
              </a:path>
              <a:path w="386715" h="99060">
                <a:moveTo>
                  <a:pt x="307390" y="36423"/>
                </a:moveTo>
                <a:lnTo>
                  <a:pt x="306197" y="35636"/>
                </a:lnTo>
                <a:lnTo>
                  <a:pt x="305206" y="36080"/>
                </a:lnTo>
                <a:lnTo>
                  <a:pt x="306565" y="37350"/>
                </a:lnTo>
                <a:lnTo>
                  <a:pt x="307301" y="36576"/>
                </a:lnTo>
                <a:lnTo>
                  <a:pt x="307390" y="36423"/>
                </a:lnTo>
                <a:close/>
              </a:path>
              <a:path w="386715" h="99060">
                <a:moveTo>
                  <a:pt x="307987" y="35877"/>
                </a:moveTo>
                <a:lnTo>
                  <a:pt x="307505" y="35991"/>
                </a:lnTo>
                <a:lnTo>
                  <a:pt x="307530" y="36347"/>
                </a:lnTo>
                <a:lnTo>
                  <a:pt x="307987" y="35877"/>
                </a:lnTo>
                <a:close/>
              </a:path>
              <a:path w="386715" h="99060">
                <a:moveTo>
                  <a:pt x="308851" y="34975"/>
                </a:moveTo>
                <a:lnTo>
                  <a:pt x="307975" y="35179"/>
                </a:lnTo>
                <a:lnTo>
                  <a:pt x="308648" y="35191"/>
                </a:lnTo>
                <a:lnTo>
                  <a:pt x="308851" y="34975"/>
                </a:lnTo>
                <a:close/>
              </a:path>
              <a:path w="386715" h="99060">
                <a:moveTo>
                  <a:pt x="311175" y="36423"/>
                </a:moveTo>
                <a:lnTo>
                  <a:pt x="310984" y="36525"/>
                </a:lnTo>
                <a:lnTo>
                  <a:pt x="311175" y="36423"/>
                </a:lnTo>
                <a:close/>
              </a:path>
              <a:path w="386715" h="99060">
                <a:moveTo>
                  <a:pt x="311277" y="34417"/>
                </a:moveTo>
                <a:lnTo>
                  <a:pt x="309130" y="33426"/>
                </a:lnTo>
                <a:lnTo>
                  <a:pt x="309384" y="33274"/>
                </a:lnTo>
                <a:lnTo>
                  <a:pt x="306819" y="33350"/>
                </a:lnTo>
                <a:lnTo>
                  <a:pt x="306362" y="34175"/>
                </a:lnTo>
                <a:lnTo>
                  <a:pt x="309460" y="34340"/>
                </a:lnTo>
                <a:lnTo>
                  <a:pt x="308851" y="34975"/>
                </a:lnTo>
                <a:lnTo>
                  <a:pt x="311277" y="34417"/>
                </a:lnTo>
                <a:close/>
              </a:path>
              <a:path w="386715" h="99060">
                <a:moveTo>
                  <a:pt x="312280" y="36563"/>
                </a:moveTo>
                <a:lnTo>
                  <a:pt x="311962" y="36563"/>
                </a:lnTo>
                <a:lnTo>
                  <a:pt x="312077" y="36931"/>
                </a:lnTo>
                <a:lnTo>
                  <a:pt x="312280" y="36563"/>
                </a:lnTo>
                <a:close/>
              </a:path>
              <a:path w="386715" h="99060">
                <a:moveTo>
                  <a:pt x="312318" y="37693"/>
                </a:moveTo>
                <a:lnTo>
                  <a:pt x="312115" y="37058"/>
                </a:lnTo>
                <a:lnTo>
                  <a:pt x="312077" y="36931"/>
                </a:lnTo>
                <a:lnTo>
                  <a:pt x="312013" y="37058"/>
                </a:lnTo>
                <a:lnTo>
                  <a:pt x="310984" y="36576"/>
                </a:lnTo>
                <a:lnTo>
                  <a:pt x="310197" y="37249"/>
                </a:lnTo>
                <a:lnTo>
                  <a:pt x="312318" y="37693"/>
                </a:lnTo>
                <a:close/>
              </a:path>
              <a:path w="386715" h="99060">
                <a:moveTo>
                  <a:pt x="315620" y="33807"/>
                </a:moveTo>
                <a:lnTo>
                  <a:pt x="312750" y="33578"/>
                </a:lnTo>
                <a:lnTo>
                  <a:pt x="314413" y="34836"/>
                </a:lnTo>
                <a:lnTo>
                  <a:pt x="311543" y="34569"/>
                </a:lnTo>
                <a:lnTo>
                  <a:pt x="311340" y="35217"/>
                </a:lnTo>
                <a:lnTo>
                  <a:pt x="308648" y="35191"/>
                </a:lnTo>
                <a:lnTo>
                  <a:pt x="307987" y="35877"/>
                </a:lnTo>
                <a:lnTo>
                  <a:pt x="309295" y="35547"/>
                </a:lnTo>
                <a:lnTo>
                  <a:pt x="312686" y="35852"/>
                </a:lnTo>
                <a:lnTo>
                  <a:pt x="312280" y="36563"/>
                </a:lnTo>
                <a:lnTo>
                  <a:pt x="314299" y="36550"/>
                </a:lnTo>
                <a:lnTo>
                  <a:pt x="314210" y="35547"/>
                </a:lnTo>
                <a:lnTo>
                  <a:pt x="314439" y="35217"/>
                </a:lnTo>
                <a:lnTo>
                  <a:pt x="314756" y="34836"/>
                </a:lnTo>
                <a:lnTo>
                  <a:pt x="315620" y="33807"/>
                </a:lnTo>
                <a:close/>
              </a:path>
              <a:path w="386715" h="99060">
                <a:moveTo>
                  <a:pt x="318160" y="31127"/>
                </a:moveTo>
                <a:lnTo>
                  <a:pt x="317347" y="30238"/>
                </a:lnTo>
                <a:lnTo>
                  <a:pt x="316598" y="30416"/>
                </a:lnTo>
                <a:lnTo>
                  <a:pt x="317157" y="30911"/>
                </a:lnTo>
                <a:lnTo>
                  <a:pt x="316915" y="31064"/>
                </a:lnTo>
                <a:lnTo>
                  <a:pt x="317449" y="31305"/>
                </a:lnTo>
                <a:lnTo>
                  <a:pt x="318160" y="31127"/>
                </a:lnTo>
                <a:close/>
              </a:path>
              <a:path w="386715" h="99060">
                <a:moveTo>
                  <a:pt x="318490" y="31496"/>
                </a:moveTo>
                <a:lnTo>
                  <a:pt x="318211" y="31127"/>
                </a:lnTo>
                <a:lnTo>
                  <a:pt x="318312" y="31305"/>
                </a:lnTo>
                <a:lnTo>
                  <a:pt x="318490" y="31496"/>
                </a:lnTo>
                <a:close/>
              </a:path>
              <a:path w="386715" h="99060">
                <a:moveTo>
                  <a:pt x="319138" y="25412"/>
                </a:moveTo>
                <a:lnTo>
                  <a:pt x="318897" y="25107"/>
                </a:lnTo>
                <a:lnTo>
                  <a:pt x="317677" y="25565"/>
                </a:lnTo>
                <a:lnTo>
                  <a:pt x="319138" y="25412"/>
                </a:lnTo>
                <a:close/>
              </a:path>
              <a:path w="386715" h="99060">
                <a:moveTo>
                  <a:pt x="320433" y="25273"/>
                </a:moveTo>
                <a:lnTo>
                  <a:pt x="319138" y="25412"/>
                </a:lnTo>
                <a:lnTo>
                  <a:pt x="320433" y="25273"/>
                </a:lnTo>
                <a:close/>
              </a:path>
              <a:path w="386715" h="99060">
                <a:moveTo>
                  <a:pt x="322313" y="23825"/>
                </a:moveTo>
                <a:lnTo>
                  <a:pt x="318833" y="24561"/>
                </a:lnTo>
                <a:lnTo>
                  <a:pt x="318363" y="24853"/>
                </a:lnTo>
                <a:lnTo>
                  <a:pt x="318897" y="25107"/>
                </a:lnTo>
                <a:lnTo>
                  <a:pt x="322313" y="23825"/>
                </a:lnTo>
                <a:close/>
              </a:path>
              <a:path w="386715" h="99060">
                <a:moveTo>
                  <a:pt x="326898" y="27114"/>
                </a:moveTo>
                <a:lnTo>
                  <a:pt x="325856" y="26860"/>
                </a:lnTo>
                <a:lnTo>
                  <a:pt x="325704" y="25895"/>
                </a:lnTo>
                <a:lnTo>
                  <a:pt x="323799" y="25996"/>
                </a:lnTo>
                <a:lnTo>
                  <a:pt x="324383" y="26758"/>
                </a:lnTo>
                <a:lnTo>
                  <a:pt x="322643" y="27000"/>
                </a:lnTo>
                <a:lnTo>
                  <a:pt x="324713" y="27406"/>
                </a:lnTo>
                <a:lnTo>
                  <a:pt x="325437" y="27178"/>
                </a:lnTo>
                <a:lnTo>
                  <a:pt x="326161" y="27101"/>
                </a:lnTo>
                <a:lnTo>
                  <a:pt x="326898" y="27114"/>
                </a:lnTo>
                <a:close/>
              </a:path>
              <a:path w="386715" h="99060">
                <a:moveTo>
                  <a:pt x="327571" y="27178"/>
                </a:moveTo>
                <a:lnTo>
                  <a:pt x="327355" y="27139"/>
                </a:lnTo>
                <a:lnTo>
                  <a:pt x="327126" y="27127"/>
                </a:lnTo>
                <a:lnTo>
                  <a:pt x="326898" y="27114"/>
                </a:lnTo>
                <a:lnTo>
                  <a:pt x="327088" y="27165"/>
                </a:lnTo>
                <a:lnTo>
                  <a:pt x="327317" y="27178"/>
                </a:lnTo>
                <a:lnTo>
                  <a:pt x="327571" y="27178"/>
                </a:lnTo>
                <a:close/>
              </a:path>
              <a:path w="386715" h="99060">
                <a:moveTo>
                  <a:pt x="331444" y="30403"/>
                </a:moveTo>
                <a:lnTo>
                  <a:pt x="331076" y="29819"/>
                </a:lnTo>
                <a:lnTo>
                  <a:pt x="330619" y="29819"/>
                </a:lnTo>
                <a:lnTo>
                  <a:pt x="330720" y="29679"/>
                </a:lnTo>
                <a:lnTo>
                  <a:pt x="330835" y="29451"/>
                </a:lnTo>
                <a:lnTo>
                  <a:pt x="329514" y="29387"/>
                </a:lnTo>
                <a:lnTo>
                  <a:pt x="330657" y="30327"/>
                </a:lnTo>
                <a:lnTo>
                  <a:pt x="331444" y="30403"/>
                </a:lnTo>
                <a:close/>
              </a:path>
              <a:path w="386715" h="99060">
                <a:moveTo>
                  <a:pt x="331584" y="29565"/>
                </a:moveTo>
                <a:lnTo>
                  <a:pt x="331089" y="29464"/>
                </a:lnTo>
                <a:lnTo>
                  <a:pt x="330923" y="29425"/>
                </a:lnTo>
                <a:lnTo>
                  <a:pt x="331012" y="29718"/>
                </a:lnTo>
                <a:lnTo>
                  <a:pt x="331584" y="29565"/>
                </a:lnTo>
                <a:close/>
              </a:path>
              <a:path w="386715" h="99060">
                <a:moveTo>
                  <a:pt x="332282" y="28994"/>
                </a:moveTo>
                <a:lnTo>
                  <a:pt x="331609" y="28549"/>
                </a:lnTo>
                <a:lnTo>
                  <a:pt x="330974" y="29362"/>
                </a:lnTo>
                <a:lnTo>
                  <a:pt x="331851" y="29489"/>
                </a:lnTo>
                <a:lnTo>
                  <a:pt x="332219" y="29400"/>
                </a:lnTo>
                <a:lnTo>
                  <a:pt x="332282" y="28994"/>
                </a:lnTo>
                <a:close/>
              </a:path>
              <a:path w="386715" h="99060">
                <a:moveTo>
                  <a:pt x="332892" y="6807"/>
                </a:moveTo>
                <a:lnTo>
                  <a:pt x="332816" y="6223"/>
                </a:lnTo>
                <a:lnTo>
                  <a:pt x="332308" y="6070"/>
                </a:lnTo>
                <a:lnTo>
                  <a:pt x="332892" y="6807"/>
                </a:lnTo>
                <a:close/>
              </a:path>
              <a:path w="386715" h="99060">
                <a:moveTo>
                  <a:pt x="333451" y="26225"/>
                </a:moveTo>
                <a:lnTo>
                  <a:pt x="331419" y="26149"/>
                </a:lnTo>
                <a:lnTo>
                  <a:pt x="329120" y="25958"/>
                </a:lnTo>
                <a:lnTo>
                  <a:pt x="327139" y="26403"/>
                </a:lnTo>
                <a:lnTo>
                  <a:pt x="327660" y="26631"/>
                </a:lnTo>
                <a:lnTo>
                  <a:pt x="328447" y="26695"/>
                </a:lnTo>
                <a:lnTo>
                  <a:pt x="328244" y="27101"/>
                </a:lnTo>
                <a:lnTo>
                  <a:pt x="327990" y="27152"/>
                </a:lnTo>
                <a:lnTo>
                  <a:pt x="327583" y="27178"/>
                </a:lnTo>
                <a:lnTo>
                  <a:pt x="329336" y="27381"/>
                </a:lnTo>
                <a:lnTo>
                  <a:pt x="331012" y="28155"/>
                </a:lnTo>
                <a:lnTo>
                  <a:pt x="331609" y="28549"/>
                </a:lnTo>
                <a:lnTo>
                  <a:pt x="333451" y="26225"/>
                </a:lnTo>
                <a:close/>
              </a:path>
              <a:path w="386715" h="99060">
                <a:moveTo>
                  <a:pt x="333768" y="7937"/>
                </a:moveTo>
                <a:lnTo>
                  <a:pt x="332892" y="6807"/>
                </a:lnTo>
                <a:lnTo>
                  <a:pt x="332955" y="7340"/>
                </a:lnTo>
                <a:lnTo>
                  <a:pt x="333768" y="7937"/>
                </a:lnTo>
                <a:close/>
              </a:path>
              <a:path w="386715" h="99060">
                <a:moveTo>
                  <a:pt x="336042" y="8661"/>
                </a:moveTo>
                <a:lnTo>
                  <a:pt x="335534" y="8445"/>
                </a:lnTo>
                <a:lnTo>
                  <a:pt x="335038" y="8496"/>
                </a:lnTo>
                <a:lnTo>
                  <a:pt x="336042" y="8661"/>
                </a:lnTo>
                <a:close/>
              </a:path>
              <a:path w="386715" h="99060">
                <a:moveTo>
                  <a:pt x="338391" y="8115"/>
                </a:moveTo>
                <a:lnTo>
                  <a:pt x="338251" y="8026"/>
                </a:lnTo>
                <a:lnTo>
                  <a:pt x="337515" y="7569"/>
                </a:lnTo>
                <a:lnTo>
                  <a:pt x="335889" y="7493"/>
                </a:lnTo>
                <a:lnTo>
                  <a:pt x="335114" y="6642"/>
                </a:lnTo>
                <a:lnTo>
                  <a:pt x="335610" y="6896"/>
                </a:lnTo>
                <a:lnTo>
                  <a:pt x="335826" y="7086"/>
                </a:lnTo>
                <a:lnTo>
                  <a:pt x="336092" y="6896"/>
                </a:lnTo>
                <a:lnTo>
                  <a:pt x="336169" y="6692"/>
                </a:lnTo>
                <a:lnTo>
                  <a:pt x="334911" y="5702"/>
                </a:lnTo>
                <a:lnTo>
                  <a:pt x="333679" y="5410"/>
                </a:lnTo>
                <a:lnTo>
                  <a:pt x="331546" y="5740"/>
                </a:lnTo>
                <a:lnTo>
                  <a:pt x="332790" y="6019"/>
                </a:lnTo>
                <a:lnTo>
                  <a:pt x="332816" y="6223"/>
                </a:lnTo>
                <a:lnTo>
                  <a:pt x="334314" y="6692"/>
                </a:lnTo>
                <a:lnTo>
                  <a:pt x="335534" y="8445"/>
                </a:lnTo>
                <a:lnTo>
                  <a:pt x="335749" y="8293"/>
                </a:lnTo>
                <a:lnTo>
                  <a:pt x="335711" y="8026"/>
                </a:lnTo>
                <a:lnTo>
                  <a:pt x="338391" y="8115"/>
                </a:lnTo>
                <a:close/>
              </a:path>
              <a:path w="386715" h="99060">
                <a:moveTo>
                  <a:pt x="340779" y="29362"/>
                </a:moveTo>
                <a:lnTo>
                  <a:pt x="338112" y="30327"/>
                </a:lnTo>
                <a:lnTo>
                  <a:pt x="338442" y="29514"/>
                </a:lnTo>
                <a:lnTo>
                  <a:pt x="339242" y="27571"/>
                </a:lnTo>
                <a:lnTo>
                  <a:pt x="332384" y="29362"/>
                </a:lnTo>
                <a:lnTo>
                  <a:pt x="332359" y="29514"/>
                </a:lnTo>
                <a:lnTo>
                  <a:pt x="331889" y="29502"/>
                </a:lnTo>
                <a:lnTo>
                  <a:pt x="331584" y="29565"/>
                </a:lnTo>
                <a:lnTo>
                  <a:pt x="332117" y="29679"/>
                </a:lnTo>
                <a:lnTo>
                  <a:pt x="335953" y="29705"/>
                </a:lnTo>
                <a:lnTo>
                  <a:pt x="337248" y="31546"/>
                </a:lnTo>
                <a:lnTo>
                  <a:pt x="340436" y="30467"/>
                </a:lnTo>
                <a:lnTo>
                  <a:pt x="340474" y="30327"/>
                </a:lnTo>
                <a:lnTo>
                  <a:pt x="340779" y="29362"/>
                </a:lnTo>
                <a:close/>
              </a:path>
              <a:path w="386715" h="99060">
                <a:moveTo>
                  <a:pt x="342658" y="20154"/>
                </a:moveTo>
                <a:lnTo>
                  <a:pt x="337642" y="19977"/>
                </a:lnTo>
                <a:lnTo>
                  <a:pt x="338074" y="21132"/>
                </a:lnTo>
                <a:lnTo>
                  <a:pt x="340931" y="20243"/>
                </a:lnTo>
                <a:lnTo>
                  <a:pt x="342442" y="20307"/>
                </a:lnTo>
                <a:lnTo>
                  <a:pt x="342658" y="20154"/>
                </a:lnTo>
                <a:close/>
              </a:path>
              <a:path w="386715" h="99060">
                <a:moveTo>
                  <a:pt x="345211" y="5461"/>
                </a:moveTo>
                <a:lnTo>
                  <a:pt x="343446" y="4940"/>
                </a:lnTo>
                <a:lnTo>
                  <a:pt x="342671" y="5803"/>
                </a:lnTo>
                <a:lnTo>
                  <a:pt x="342696" y="5994"/>
                </a:lnTo>
                <a:lnTo>
                  <a:pt x="343014" y="6731"/>
                </a:lnTo>
                <a:lnTo>
                  <a:pt x="345211" y="5461"/>
                </a:lnTo>
                <a:close/>
              </a:path>
              <a:path w="386715" h="99060">
                <a:moveTo>
                  <a:pt x="346544" y="4699"/>
                </a:moveTo>
                <a:lnTo>
                  <a:pt x="345211" y="5461"/>
                </a:lnTo>
                <a:lnTo>
                  <a:pt x="345986" y="5702"/>
                </a:lnTo>
                <a:lnTo>
                  <a:pt x="346163" y="5461"/>
                </a:lnTo>
                <a:lnTo>
                  <a:pt x="346544" y="4699"/>
                </a:lnTo>
                <a:close/>
              </a:path>
              <a:path w="386715" h="99060">
                <a:moveTo>
                  <a:pt x="350100" y="22364"/>
                </a:moveTo>
                <a:lnTo>
                  <a:pt x="349999" y="22237"/>
                </a:lnTo>
                <a:lnTo>
                  <a:pt x="349999" y="22377"/>
                </a:lnTo>
                <a:close/>
              </a:path>
              <a:path w="386715" h="99060">
                <a:moveTo>
                  <a:pt x="356222" y="7518"/>
                </a:moveTo>
                <a:lnTo>
                  <a:pt x="355701" y="7327"/>
                </a:lnTo>
                <a:lnTo>
                  <a:pt x="356108" y="7556"/>
                </a:lnTo>
                <a:close/>
              </a:path>
              <a:path w="386715" h="99060">
                <a:moveTo>
                  <a:pt x="356806" y="7962"/>
                </a:moveTo>
                <a:lnTo>
                  <a:pt x="356108" y="7556"/>
                </a:lnTo>
                <a:lnTo>
                  <a:pt x="355549" y="7759"/>
                </a:lnTo>
                <a:lnTo>
                  <a:pt x="355333" y="7924"/>
                </a:lnTo>
                <a:lnTo>
                  <a:pt x="356806" y="7962"/>
                </a:lnTo>
                <a:close/>
              </a:path>
              <a:path w="386715" h="99060">
                <a:moveTo>
                  <a:pt x="369557" y="5232"/>
                </a:moveTo>
                <a:lnTo>
                  <a:pt x="369023" y="5270"/>
                </a:lnTo>
                <a:lnTo>
                  <a:pt x="369227" y="5321"/>
                </a:lnTo>
                <a:lnTo>
                  <a:pt x="369443" y="5334"/>
                </a:lnTo>
                <a:close/>
              </a:path>
              <a:path w="386715" h="99060">
                <a:moveTo>
                  <a:pt x="375869" y="3492"/>
                </a:moveTo>
                <a:lnTo>
                  <a:pt x="374929" y="2971"/>
                </a:lnTo>
                <a:lnTo>
                  <a:pt x="374484" y="2730"/>
                </a:lnTo>
                <a:lnTo>
                  <a:pt x="372160" y="2971"/>
                </a:lnTo>
                <a:lnTo>
                  <a:pt x="371170" y="2895"/>
                </a:lnTo>
                <a:lnTo>
                  <a:pt x="371043" y="2387"/>
                </a:lnTo>
                <a:lnTo>
                  <a:pt x="370992" y="1816"/>
                </a:lnTo>
                <a:lnTo>
                  <a:pt x="371767" y="1422"/>
                </a:lnTo>
                <a:lnTo>
                  <a:pt x="371970" y="2209"/>
                </a:lnTo>
                <a:lnTo>
                  <a:pt x="373062" y="1816"/>
                </a:lnTo>
                <a:lnTo>
                  <a:pt x="373773" y="1422"/>
                </a:lnTo>
                <a:lnTo>
                  <a:pt x="373900" y="1346"/>
                </a:lnTo>
                <a:lnTo>
                  <a:pt x="372389" y="0"/>
                </a:lnTo>
                <a:lnTo>
                  <a:pt x="368236" y="1676"/>
                </a:lnTo>
                <a:lnTo>
                  <a:pt x="367055" y="1790"/>
                </a:lnTo>
                <a:lnTo>
                  <a:pt x="367449" y="2387"/>
                </a:lnTo>
                <a:lnTo>
                  <a:pt x="366458" y="2311"/>
                </a:lnTo>
                <a:lnTo>
                  <a:pt x="366725" y="2730"/>
                </a:lnTo>
                <a:lnTo>
                  <a:pt x="366661" y="2971"/>
                </a:lnTo>
                <a:lnTo>
                  <a:pt x="363931" y="3886"/>
                </a:lnTo>
                <a:lnTo>
                  <a:pt x="365417" y="1968"/>
                </a:lnTo>
                <a:lnTo>
                  <a:pt x="362978" y="2857"/>
                </a:lnTo>
                <a:lnTo>
                  <a:pt x="361315" y="4000"/>
                </a:lnTo>
                <a:lnTo>
                  <a:pt x="359752" y="2286"/>
                </a:lnTo>
                <a:lnTo>
                  <a:pt x="357263" y="4241"/>
                </a:lnTo>
                <a:lnTo>
                  <a:pt x="354850" y="2895"/>
                </a:lnTo>
                <a:lnTo>
                  <a:pt x="354139" y="3467"/>
                </a:lnTo>
                <a:lnTo>
                  <a:pt x="354203" y="3886"/>
                </a:lnTo>
                <a:lnTo>
                  <a:pt x="355092" y="5410"/>
                </a:lnTo>
                <a:lnTo>
                  <a:pt x="352145" y="5067"/>
                </a:lnTo>
                <a:lnTo>
                  <a:pt x="351790" y="4686"/>
                </a:lnTo>
                <a:lnTo>
                  <a:pt x="351523" y="4368"/>
                </a:lnTo>
                <a:lnTo>
                  <a:pt x="353898" y="4254"/>
                </a:lnTo>
                <a:lnTo>
                  <a:pt x="352831" y="3619"/>
                </a:lnTo>
                <a:lnTo>
                  <a:pt x="351129" y="3492"/>
                </a:lnTo>
                <a:lnTo>
                  <a:pt x="347027" y="4686"/>
                </a:lnTo>
                <a:lnTo>
                  <a:pt x="347078" y="4368"/>
                </a:lnTo>
                <a:lnTo>
                  <a:pt x="347256" y="3263"/>
                </a:lnTo>
                <a:lnTo>
                  <a:pt x="346976" y="4368"/>
                </a:lnTo>
                <a:lnTo>
                  <a:pt x="346176" y="5461"/>
                </a:lnTo>
                <a:lnTo>
                  <a:pt x="345465" y="6959"/>
                </a:lnTo>
                <a:lnTo>
                  <a:pt x="344004" y="6883"/>
                </a:lnTo>
                <a:lnTo>
                  <a:pt x="343433" y="7886"/>
                </a:lnTo>
                <a:lnTo>
                  <a:pt x="346976" y="8775"/>
                </a:lnTo>
                <a:lnTo>
                  <a:pt x="349034" y="9334"/>
                </a:lnTo>
                <a:lnTo>
                  <a:pt x="349377" y="8470"/>
                </a:lnTo>
                <a:lnTo>
                  <a:pt x="351866" y="8877"/>
                </a:lnTo>
                <a:lnTo>
                  <a:pt x="353695" y="8470"/>
                </a:lnTo>
                <a:lnTo>
                  <a:pt x="353974" y="8407"/>
                </a:lnTo>
                <a:lnTo>
                  <a:pt x="354025" y="6959"/>
                </a:lnTo>
                <a:lnTo>
                  <a:pt x="354050" y="6248"/>
                </a:lnTo>
                <a:lnTo>
                  <a:pt x="354520" y="6413"/>
                </a:lnTo>
                <a:lnTo>
                  <a:pt x="356336" y="6819"/>
                </a:lnTo>
                <a:lnTo>
                  <a:pt x="358889" y="6299"/>
                </a:lnTo>
                <a:lnTo>
                  <a:pt x="361200" y="6858"/>
                </a:lnTo>
                <a:lnTo>
                  <a:pt x="361873" y="6591"/>
                </a:lnTo>
                <a:lnTo>
                  <a:pt x="361353" y="6438"/>
                </a:lnTo>
                <a:lnTo>
                  <a:pt x="361391" y="6299"/>
                </a:lnTo>
                <a:lnTo>
                  <a:pt x="361505" y="5994"/>
                </a:lnTo>
                <a:lnTo>
                  <a:pt x="362432" y="5803"/>
                </a:lnTo>
                <a:lnTo>
                  <a:pt x="362686" y="6248"/>
                </a:lnTo>
                <a:lnTo>
                  <a:pt x="362635" y="6858"/>
                </a:lnTo>
                <a:lnTo>
                  <a:pt x="363626" y="5803"/>
                </a:lnTo>
                <a:lnTo>
                  <a:pt x="364007" y="5410"/>
                </a:lnTo>
                <a:lnTo>
                  <a:pt x="364223" y="5181"/>
                </a:lnTo>
                <a:lnTo>
                  <a:pt x="365086" y="4749"/>
                </a:lnTo>
                <a:lnTo>
                  <a:pt x="368376" y="4381"/>
                </a:lnTo>
                <a:lnTo>
                  <a:pt x="367169" y="5422"/>
                </a:lnTo>
                <a:lnTo>
                  <a:pt x="369023" y="5270"/>
                </a:lnTo>
                <a:lnTo>
                  <a:pt x="368554" y="5156"/>
                </a:lnTo>
                <a:lnTo>
                  <a:pt x="371424" y="4381"/>
                </a:lnTo>
                <a:lnTo>
                  <a:pt x="372135" y="4241"/>
                </a:lnTo>
                <a:lnTo>
                  <a:pt x="373418" y="4000"/>
                </a:lnTo>
                <a:lnTo>
                  <a:pt x="373989" y="3886"/>
                </a:lnTo>
                <a:lnTo>
                  <a:pt x="375831" y="3568"/>
                </a:lnTo>
                <a:close/>
              </a:path>
              <a:path w="386715" h="99060">
                <a:moveTo>
                  <a:pt x="376402" y="3467"/>
                </a:moveTo>
                <a:lnTo>
                  <a:pt x="375945" y="3543"/>
                </a:lnTo>
                <a:lnTo>
                  <a:pt x="376174" y="3670"/>
                </a:lnTo>
                <a:lnTo>
                  <a:pt x="376402" y="3467"/>
                </a:lnTo>
                <a:close/>
              </a:path>
              <a:path w="386715" h="99060">
                <a:moveTo>
                  <a:pt x="381165" y="1168"/>
                </a:moveTo>
                <a:lnTo>
                  <a:pt x="380834" y="1244"/>
                </a:lnTo>
                <a:lnTo>
                  <a:pt x="381012" y="1333"/>
                </a:lnTo>
                <a:lnTo>
                  <a:pt x="381152" y="1371"/>
                </a:lnTo>
                <a:lnTo>
                  <a:pt x="381152" y="1231"/>
                </a:lnTo>
                <a:close/>
              </a:path>
              <a:path w="386715" h="99060">
                <a:moveTo>
                  <a:pt x="384429" y="1117"/>
                </a:moveTo>
                <a:lnTo>
                  <a:pt x="384340" y="825"/>
                </a:lnTo>
                <a:lnTo>
                  <a:pt x="383908" y="1104"/>
                </a:lnTo>
                <a:lnTo>
                  <a:pt x="383819" y="1282"/>
                </a:lnTo>
                <a:lnTo>
                  <a:pt x="383882" y="1422"/>
                </a:lnTo>
                <a:lnTo>
                  <a:pt x="384225" y="1308"/>
                </a:lnTo>
                <a:lnTo>
                  <a:pt x="384429" y="1117"/>
                </a:lnTo>
                <a:close/>
              </a:path>
              <a:path w="386715" h="99060">
                <a:moveTo>
                  <a:pt x="386194" y="1778"/>
                </a:moveTo>
                <a:lnTo>
                  <a:pt x="384098" y="1879"/>
                </a:lnTo>
                <a:lnTo>
                  <a:pt x="384009" y="1676"/>
                </a:lnTo>
                <a:lnTo>
                  <a:pt x="383882" y="1422"/>
                </a:lnTo>
                <a:lnTo>
                  <a:pt x="383171" y="1676"/>
                </a:lnTo>
                <a:lnTo>
                  <a:pt x="381825" y="1587"/>
                </a:lnTo>
                <a:lnTo>
                  <a:pt x="381152" y="1371"/>
                </a:lnTo>
                <a:lnTo>
                  <a:pt x="381101" y="1587"/>
                </a:lnTo>
                <a:lnTo>
                  <a:pt x="379349" y="1981"/>
                </a:lnTo>
                <a:lnTo>
                  <a:pt x="380072" y="1955"/>
                </a:lnTo>
                <a:lnTo>
                  <a:pt x="379869" y="2133"/>
                </a:lnTo>
                <a:lnTo>
                  <a:pt x="379945" y="2387"/>
                </a:lnTo>
                <a:lnTo>
                  <a:pt x="378764" y="2527"/>
                </a:lnTo>
                <a:lnTo>
                  <a:pt x="378510" y="2451"/>
                </a:lnTo>
                <a:lnTo>
                  <a:pt x="378117" y="1866"/>
                </a:lnTo>
                <a:lnTo>
                  <a:pt x="376402" y="3467"/>
                </a:lnTo>
                <a:lnTo>
                  <a:pt x="379628" y="2908"/>
                </a:lnTo>
                <a:lnTo>
                  <a:pt x="382676" y="2616"/>
                </a:lnTo>
                <a:lnTo>
                  <a:pt x="383273" y="2527"/>
                </a:lnTo>
                <a:lnTo>
                  <a:pt x="385229" y="2247"/>
                </a:lnTo>
                <a:lnTo>
                  <a:pt x="385826" y="1955"/>
                </a:lnTo>
                <a:lnTo>
                  <a:pt x="385991" y="1879"/>
                </a:lnTo>
                <a:lnTo>
                  <a:pt x="386194" y="177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1" name="bg object 51"/>
          <p:cNvSpPr/>
          <p:nvPr/>
        </p:nvSpPr>
        <p:spPr>
          <a:xfrm>
            <a:off x="10526494" y="3395857"/>
            <a:ext cx="433341" cy="102811"/>
          </a:xfrm>
          <a:custGeom>
            <a:avLst/>
            <a:gdLst/>
            <a:ahLst/>
            <a:cxnLst/>
            <a:rect l="l" t="t" r="r" b="b"/>
            <a:pathLst>
              <a:path w="320040" h="107950">
                <a:moveTo>
                  <a:pt x="4229" y="92379"/>
                </a:moveTo>
                <a:lnTo>
                  <a:pt x="3568" y="91338"/>
                </a:lnTo>
                <a:lnTo>
                  <a:pt x="3721" y="91859"/>
                </a:lnTo>
                <a:lnTo>
                  <a:pt x="2743" y="91554"/>
                </a:lnTo>
                <a:lnTo>
                  <a:pt x="2019" y="91516"/>
                </a:lnTo>
                <a:lnTo>
                  <a:pt x="4229" y="92379"/>
                </a:lnTo>
                <a:close/>
              </a:path>
              <a:path w="320040" h="107950">
                <a:moveTo>
                  <a:pt x="5219" y="107594"/>
                </a:moveTo>
                <a:lnTo>
                  <a:pt x="1739" y="105867"/>
                </a:lnTo>
                <a:lnTo>
                  <a:pt x="0" y="105498"/>
                </a:lnTo>
                <a:lnTo>
                  <a:pt x="3835" y="107251"/>
                </a:lnTo>
                <a:lnTo>
                  <a:pt x="5219" y="107594"/>
                </a:lnTo>
                <a:close/>
              </a:path>
              <a:path w="320040" h="107950">
                <a:moveTo>
                  <a:pt x="14770" y="94132"/>
                </a:moveTo>
                <a:lnTo>
                  <a:pt x="11049" y="91706"/>
                </a:lnTo>
                <a:lnTo>
                  <a:pt x="10845" y="92202"/>
                </a:lnTo>
                <a:lnTo>
                  <a:pt x="14770" y="94132"/>
                </a:lnTo>
                <a:close/>
              </a:path>
              <a:path w="320040" h="107950">
                <a:moveTo>
                  <a:pt x="17805" y="100469"/>
                </a:moveTo>
                <a:lnTo>
                  <a:pt x="15570" y="98717"/>
                </a:lnTo>
                <a:lnTo>
                  <a:pt x="16332" y="95758"/>
                </a:lnTo>
                <a:lnTo>
                  <a:pt x="9359" y="94145"/>
                </a:lnTo>
                <a:lnTo>
                  <a:pt x="12763" y="96545"/>
                </a:lnTo>
                <a:lnTo>
                  <a:pt x="13766" y="98742"/>
                </a:lnTo>
                <a:lnTo>
                  <a:pt x="17805" y="100469"/>
                </a:lnTo>
                <a:close/>
              </a:path>
              <a:path w="320040" h="107950">
                <a:moveTo>
                  <a:pt x="35890" y="98513"/>
                </a:moveTo>
                <a:lnTo>
                  <a:pt x="35140" y="98044"/>
                </a:lnTo>
                <a:lnTo>
                  <a:pt x="35445" y="98577"/>
                </a:lnTo>
                <a:lnTo>
                  <a:pt x="35890" y="98513"/>
                </a:lnTo>
                <a:close/>
              </a:path>
              <a:path w="320040" h="107950">
                <a:moveTo>
                  <a:pt x="36715" y="100711"/>
                </a:moveTo>
                <a:lnTo>
                  <a:pt x="35483" y="98628"/>
                </a:lnTo>
                <a:lnTo>
                  <a:pt x="34975" y="98628"/>
                </a:lnTo>
                <a:lnTo>
                  <a:pt x="31572" y="97409"/>
                </a:lnTo>
                <a:lnTo>
                  <a:pt x="32702" y="98171"/>
                </a:lnTo>
                <a:lnTo>
                  <a:pt x="34277" y="98602"/>
                </a:lnTo>
                <a:lnTo>
                  <a:pt x="35801" y="99263"/>
                </a:lnTo>
                <a:lnTo>
                  <a:pt x="35839" y="99656"/>
                </a:lnTo>
                <a:lnTo>
                  <a:pt x="36715" y="100711"/>
                </a:lnTo>
                <a:close/>
              </a:path>
              <a:path w="320040" h="107950">
                <a:moveTo>
                  <a:pt x="37719" y="99656"/>
                </a:moveTo>
                <a:lnTo>
                  <a:pt x="36398" y="98450"/>
                </a:lnTo>
                <a:lnTo>
                  <a:pt x="35890" y="98513"/>
                </a:lnTo>
                <a:lnTo>
                  <a:pt x="37719" y="99656"/>
                </a:lnTo>
                <a:close/>
              </a:path>
              <a:path w="320040" h="107950">
                <a:moveTo>
                  <a:pt x="41275" y="104990"/>
                </a:moveTo>
                <a:lnTo>
                  <a:pt x="40665" y="103517"/>
                </a:lnTo>
                <a:lnTo>
                  <a:pt x="35267" y="102031"/>
                </a:lnTo>
                <a:lnTo>
                  <a:pt x="35115" y="102539"/>
                </a:lnTo>
                <a:lnTo>
                  <a:pt x="38493" y="103873"/>
                </a:lnTo>
                <a:lnTo>
                  <a:pt x="38849" y="103860"/>
                </a:lnTo>
                <a:lnTo>
                  <a:pt x="41275" y="104990"/>
                </a:lnTo>
                <a:close/>
              </a:path>
              <a:path w="320040" h="107950">
                <a:moveTo>
                  <a:pt x="41871" y="102946"/>
                </a:moveTo>
                <a:lnTo>
                  <a:pt x="39611" y="101320"/>
                </a:lnTo>
                <a:lnTo>
                  <a:pt x="38925" y="101358"/>
                </a:lnTo>
                <a:lnTo>
                  <a:pt x="41871" y="102946"/>
                </a:lnTo>
                <a:close/>
              </a:path>
              <a:path w="320040" h="107950">
                <a:moveTo>
                  <a:pt x="50152" y="97447"/>
                </a:moveTo>
                <a:lnTo>
                  <a:pt x="49911" y="97345"/>
                </a:lnTo>
                <a:lnTo>
                  <a:pt x="49872" y="97472"/>
                </a:lnTo>
                <a:lnTo>
                  <a:pt x="50152" y="97447"/>
                </a:lnTo>
                <a:close/>
              </a:path>
              <a:path w="320040" h="107950">
                <a:moveTo>
                  <a:pt x="50165" y="96405"/>
                </a:moveTo>
                <a:lnTo>
                  <a:pt x="49022" y="95745"/>
                </a:lnTo>
                <a:lnTo>
                  <a:pt x="47739" y="95580"/>
                </a:lnTo>
                <a:lnTo>
                  <a:pt x="48539" y="96278"/>
                </a:lnTo>
                <a:lnTo>
                  <a:pt x="48653" y="97028"/>
                </a:lnTo>
                <a:lnTo>
                  <a:pt x="49618" y="97231"/>
                </a:lnTo>
                <a:lnTo>
                  <a:pt x="49911" y="97345"/>
                </a:lnTo>
                <a:lnTo>
                  <a:pt x="50165" y="96405"/>
                </a:lnTo>
                <a:close/>
              </a:path>
              <a:path w="320040" h="107950">
                <a:moveTo>
                  <a:pt x="51930" y="97294"/>
                </a:moveTo>
                <a:lnTo>
                  <a:pt x="50152" y="97447"/>
                </a:lnTo>
                <a:lnTo>
                  <a:pt x="51714" y="98069"/>
                </a:lnTo>
                <a:lnTo>
                  <a:pt x="51930" y="97294"/>
                </a:lnTo>
                <a:close/>
              </a:path>
              <a:path w="320040" h="107950">
                <a:moveTo>
                  <a:pt x="73685" y="96202"/>
                </a:moveTo>
                <a:lnTo>
                  <a:pt x="70662" y="95415"/>
                </a:lnTo>
                <a:lnTo>
                  <a:pt x="71970" y="96710"/>
                </a:lnTo>
                <a:lnTo>
                  <a:pt x="72072" y="96189"/>
                </a:lnTo>
                <a:lnTo>
                  <a:pt x="73558" y="96710"/>
                </a:lnTo>
                <a:lnTo>
                  <a:pt x="73685" y="96202"/>
                </a:lnTo>
                <a:close/>
              </a:path>
              <a:path w="320040" h="107950">
                <a:moveTo>
                  <a:pt x="82778" y="100088"/>
                </a:moveTo>
                <a:lnTo>
                  <a:pt x="81940" y="99453"/>
                </a:lnTo>
                <a:lnTo>
                  <a:pt x="80670" y="97891"/>
                </a:lnTo>
                <a:lnTo>
                  <a:pt x="78689" y="98196"/>
                </a:lnTo>
                <a:lnTo>
                  <a:pt x="82778" y="100088"/>
                </a:lnTo>
                <a:close/>
              </a:path>
              <a:path w="320040" h="107950">
                <a:moveTo>
                  <a:pt x="89725" y="102057"/>
                </a:moveTo>
                <a:lnTo>
                  <a:pt x="86804" y="102336"/>
                </a:lnTo>
                <a:lnTo>
                  <a:pt x="84493" y="101079"/>
                </a:lnTo>
                <a:lnTo>
                  <a:pt x="82067" y="100457"/>
                </a:lnTo>
                <a:lnTo>
                  <a:pt x="82346" y="100660"/>
                </a:lnTo>
                <a:lnTo>
                  <a:pt x="82956" y="100825"/>
                </a:lnTo>
                <a:lnTo>
                  <a:pt x="83413" y="101765"/>
                </a:lnTo>
                <a:lnTo>
                  <a:pt x="81915" y="101231"/>
                </a:lnTo>
                <a:lnTo>
                  <a:pt x="80962" y="101130"/>
                </a:lnTo>
                <a:lnTo>
                  <a:pt x="79070" y="99390"/>
                </a:lnTo>
                <a:lnTo>
                  <a:pt x="78689" y="98209"/>
                </a:lnTo>
                <a:lnTo>
                  <a:pt x="76720" y="98501"/>
                </a:lnTo>
                <a:lnTo>
                  <a:pt x="78689" y="99707"/>
                </a:lnTo>
                <a:lnTo>
                  <a:pt x="75107" y="98501"/>
                </a:lnTo>
                <a:lnTo>
                  <a:pt x="75387" y="98704"/>
                </a:lnTo>
                <a:lnTo>
                  <a:pt x="76530" y="99288"/>
                </a:lnTo>
                <a:lnTo>
                  <a:pt x="74549" y="99580"/>
                </a:lnTo>
                <a:lnTo>
                  <a:pt x="77038" y="101473"/>
                </a:lnTo>
                <a:lnTo>
                  <a:pt x="88214" y="103352"/>
                </a:lnTo>
                <a:lnTo>
                  <a:pt x="87591" y="103212"/>
                </a:lnTo>
                <a:lnTo>
                  <a:pt x="87033" y="102831"/>
                </a:lnTo>
                <a:lnTo>
                  <a:pt x="86093" y="102743"/>
                </a:lnTo>
                <a:lnTo>
                  <a:pt x="89725" y="102057"/>
                </a:lnTo>
                <a:close/>
              </a:path>
              <a:path w="320040" h="107950">
                <a:moveTo>
                  <a:pt x="90792" y="87477"/>
                </a:moveTo>
                <a:lnTo>
                  <a:pt x="90309" y="86817"/>
                </a:lnTo>
                <a:lnTo>
                  <a:pt x="89255" y="87541"/>
                </a:lnTo>
                <a:lnTo>
                  <a:pt x="90792" y="87477"/>
                </a:lnTo>
                <a:close/>
              </a:path>
              <a:path w="320040" h="107950">
                <a:moveTo>
                  <a:pt x="96710" y="89306"/>
                </a:moveTo>
                <a:lnTo>
                  <a:pt x="96304" y="89293"/>
                </a:lnTo>
                <a:lnTo>
                  <a:pt x="95986" y="89344"/>
                </a:lnTo>
                <a:lnTo>
                  <a:pt x="96494" y="89636"/>
                </a:lnTo>
                <a:lnTo>
                  <a:pt x="96634" y="89509"/>
                </a:lnTo>
                <a:lnTo>
                  <a:pt x="96710" y="89306"/>
                </a:lnTo>
                <a:close/>
              </a:path>
              <a:path w="320040" h="107950">
                <a:moveTo>
                  <a:pt x="98882" y="90347"/>
                </a:moveTo>
                <a:lnTo>
                  <a:pt x="98831" y="90208"/>
                </a:lnTo>
                <a:lnTo>
                  <a:pt x="98742" y="90068"/>
                </a:lnTo>
                <a:lnTo>
                  <a:pt x="98882" y="90347"/>
                </a:lnTo>
                <a:close/>
              </a:path>
              <a:path w="320040" h="107950">
                <a:moveTo>
                  <a:pt x="100063" y="89687"/>
                </a:moveTo>
                <a:lnTo>
                  <a:pt x="99415" y="88976"/>
                </a:lnTo>
                <a:lnTo>
                  <a:pt x="96608" y="87782"/>
                </a:lnTo>
                <a:lnTo>
                  <a:pt x="96888" y="88798"/>
                </a:lnTo>
                <a:lnTo>
                  <a:pt x="96710" y="89306"/>
                </a:lnTo>
                <a:lnTo>
                  <a:pt x="97332" y="89319"/>
                </a:lnTo>
                <a:lnTo>
                  <a:pt x="98183" y="89484"/>
                </a:lnTo>
                <a:lnTo>
                  <a:pt x="98640" y="89966"/>
                </a:lnTo>
                <a:lnTo>
                  <a:pt x="98552" y="89446"/>
                </a:lnTo>
                <a:lnTo>
                  <a:pt x="100063" y="89687"/>
                </a:lnTo>
                <a:close/>
              </a:path>
              <a:path w="320040" h="107950">
                <a:moveTo>
                  <a:pt x="100406" y="92316"/>
                </a:moveTo>
                <a:lnTo>
                  <a:pt x="94475" y="91008"/>
                </a:lnTo>
                <a:lnTo>
                  <a:pt x="95885" y="91732"/>
                </a:lnTo>
                <a:lnTo>
                  <a:pt x="98894" y="92125"/>
                </a:lnTo>
                <a:lnTo>
                  <a:pt x="98094" y="93306"/>
                </a:lnTo>
                <a:lnTo>
                  <a:pt x="100406" y="92316"/>
                </a:lnTo>
                <a:close/>
              </a:path>
              <a:path w="320040" h="107950">
                <a:moveTo>
                  <a:pt x="103886" y="97840"/>
                </a:moveTo>
                <a:lnTo>
                  <a:pt x="101866" y="96799"/>
                </a:lnTo>
                <a:lnTo>
                  <a:pt x="101231" y="96951"/>
                </a:lnTo>
                <a:lnTo>
                  <a:pt x="99936" y="97243"/>
                </a:lnTo>
                <a:lnTo>
                  <a:pt x="101104" y="97739"/>
                </a:lnTo>
                <a:lnTo>
                  <a:pt x="103886" y="97840"/>
                </a:lnTo>
                <a:close/>
              </a:path>
              <a:path w="320040" h="107950">
                <a:moveTo>
                  <a:pt x="106743" y="97358"/>
                </a:moveTo>
                <a:lnTo>
                  <a:pt x="106476" y="97447"/>
                </a:lnTo>
                <a:lnTo>
                  <a:pt x="106337" y="97548"/>
                </a:lnTo>
                <a:lnTo>
                  <a:pt x="106692" y="97688"/>
                </a:lnTo>
                <a:lnTo>
                  <a:pt x="106743" y="97358"/>
                </a:lnTo>
                <a:close/>
              </a:path>
              <a:path w="320040" h="107950">
                <a:moveTo>
                  <a:pt x="108724" y="96989"/>
                </a:moveTo>
                <a:lnTo>
                  <a:pt x="106870" y="96367"/>
                </a:lnTo>
                <a:lnTo>
                  <a:pt x="106743" y="97358"/>
                </a:lnTo>
                <a:lnTo>
                  <a:pt x="107353" y="97155"/>
                </a:lnTo>
                <a:lnTo>
                  <a:pt x="108724" y="96989"/>
                </a:lnTo>
                <a:close/>
              </a:path>
              <a:path w="320040" h="107950">
                <a:moveTo>
                  <a:pt x="111226" y="82588"/>
                </a:moveTo>
                <a:lnTo>
                  <a:pt x="110185" y="81584"/>
                </a:lnTo>
                <a:lnTo>
                  <a:pt x="110756" y="81686"/>
                </a:lnTo>
                <a:lnTo>
                  <a:pt x="110934" y="81508"/>
                </a:lnTo>
                <a:lnTo>
                  <a:pt x="109639" y="81216"/>
                </a:lnTo>
                <a:lnTo>
                  <a:pt x="110058" y="81584"/>
                </a:lnTo>
                <a:lnTo>
                  <a:pt x="111226" y="82588"/>
                </a:lnTo>
                <a:close/>
              </a:path>
              <a:path w="320040" h="107950">
                <a:moveTo>
                  <a:pt x="112801" y="81927"/>
                </a:moveTo>
                <a:lnTo>
                  <a:pt x="112064" y="80860"/>
                </a:lnTo>
                <a:lnTo>
                  <a:pt x="109435" y="80505"/>
                </a:lnTo>
                <a:lnTo>
                  <a:pt x="110858" y="80911"/>
                </a:lnTo>
                <a:lnTo>
                  <a:pt x="111036" y="81216"/>
                </a:lnTo>
                <a:lnTo>
                  <a:pt x="110934" y="81508"/>
                </a:lnTo>
                <a:lnTo>
                  <a:pt x="112801" y="81927"/>
                </a:lnTo>
                <a:close/>
              </a:path>
              <a:path w="320040" h="107950">
                <a:moveTo>
                  <a:pt x="116509" y="92163"/>
                </a:moveTo>
                <a:lnTo>
                  <a:pt x="116319" y="92036"/>
                </a:lnTo>
                <a:lnTo>
                  <a:pt x="114896" y="91097"/>
                </a:lnTo>
                <a:lnTo>
                  <a:pt x="112509" y="90919"/>
                </a:lnTo>
                <a:lnTo>
                  <a:pt x="114109" y="92557"/>
                </a:lnTo>
                <a:lnTo>
                  <a:pt x="114350" y="93014"/>
                </a:lnTo>
                <a:lnTo>
                  <a:pt x="114909" y="93395"/>
                </a:lnTo>
                <a:lnTo>
                  <a:pt x="114173" y="92036"/>
                </a:lnTo>
                <a:lnTo>
                  <a:pt x="116509" y="92163"/>
                </a:lnTo>
                <a:close/>
              </a:path>
              <a:path w="320040" h="107950">
                <a:moveTo>
                  <a:pt x="117144" y="82600"/>
                </a:moveTo>
                <a:lnTo>
                  <a:pt x="113855" y="80645"/>
                </a:lnTo>
                <a:lnTo>
                  <a:pt x="112407" y="80518"/>
                </a:lnTo>
                <a:lnTo>
                  <a:pt x="113982" y="81876"/>
                </a:lnTo>
                <a:lnTo>
                  <a:pt x="113347" y="82308"/>
                </a:lnTo>
                <a:lnTo>
                  <a:pt x="114744" y="82969"/>
                </a:lnTo>
                <a:lnTo>
                  <a:pt x="117055" y="83388"/>
                </a:lnTo>
                <a:lnTo>
                  <a:pt x="117144" y="82600"/>
                </a:lnTo>
                <a:close/>
              </a:path>
              <a:path w="320040" h="107950">
                <a:moveTo>
                  <a:pt x="118198" y="92341"/>
                </a:moveTo>
                <a:lnTo>
                  <a:pt x="116890" y="92176"/>
                </a:lnTo>
                <a:lnTo>
                  <a:pt x="116509" y="92163"/>
                </a:lnTo>
                <a:lnTo>
                  <a:pt x="117690" y="92951"/>
                </a:lnTo>
                <a:lnTo>
                  <a:pt x="118198" y="92341"/>
                </a:lnTo>
                <a:close/>
              </a:path>
              <a:path w="320040" h="107950">
                <a:moveTo>
                  <a:pt x="119849" y="84899"/>
                </a:moveTo>
                <a:lnTo>
                  <a:pt x="119354" y="84734"/>
                </a:lnTo>
                <a:lnTo>
                  <a:pt x="119849" y="84899"/>
                </a:lnTo>
                <a:close/>
              </a:path>
              <a:path w="320040" h="107950">
                <a:moveTo>
                  <a:pt x="120891" y="83578"/>
                </a:moveTo>
                <a:lnTo>
                  <a:pt x="118249" y="83324"/>
                </a:lnTo>
                <a:lnTo>
                  <a:pt x="116992" y="83921"/>
                </a:lnTo>
                <a:lnTo>
                  <a:pt x="119354" y="84734"/>
                </a:lnTo>
                <a:lnTo>
                  <a:pt x="120891" y="83578"/>
                </a:lnTo>
                <a:close/>
              </a:path>
              <a:path w="320040" h="107950">
                <a:moveTo>
                  <a:pt x="121551" y="78181"/>
                </a:moveTo>
                <a:lnTo>
                  <a:pt x="121285" y="77838"/>
                </a:lnTo>
                <a:lnTo>
                  <a:pt x="121437" y="77304"/>
                </a:lnTo>
                <a:lnTo>
                  <a:pt x="120116" y="77698"/>
                </a:lnTo>
                <a:lnTo>
                  <a:pt x="120599" y="77876"/>
                </a:lnTo>
                <a:lnTo>
                  <a:pt x="121081" y="78028"/>
                </a:lnTo>
                <a:lnTo>
                  <a:pt x="121551" y="78181"/>
                </a:lnTo>
                <a:close/>
              </a:path>
              <a:path w="320040" h="107950">
                <a:moveTo>
                  <a:pt x="122021" y="92202"/>
                </a:moveTo>
                <a:lnTo>
                  <a:pt x="119113" y="91211"/>
                </a:lnTo>
                <a:lnTo>
                  <a:pt x="118198" y="92341"/>
                </a:lnTo>
                <a:lnTo>
                  <a:pt x="120459" y="92621"/>
                </a:lnTo>
                <a:lnTo>
                  <a:pt x="122021" y="92202"/>
                </a:lnTo>
                <a:close/>
              </a:path>
              <a:path w="320040" h="107950">
                <a:moveTo>
                  <a:pt x="122186" y="78447"/>
                </a:moveTo>
                <a:lnTo>
                  <a:pt x="121983" y="78359"/>
                </a:lnTo>
                <a:lnTo>
                  <a:pt x="121780" y="78270"/>
                </a:lnTo>
                <a:lnTo>
                  <a:pt x="121551" y="78181"/>
                </a:lnTo>
                <a:lnTo>
                  <a:pt x="121666" y="78320"/>
                </a:lnTo>
                <a:lnTo>
                  <a:pt x="121843" y="78422"/>
                </a:lnTo>
                <a:lnTo>
                  <a:pt x="122186" y="78447"/>
                </a:lnTo>
                <a:close/>
              </a:path>
              <a:path w="320040" h="107950">
                <a:moveTo>
                  <a:pt x="123609" y="77673"/>
                </a:moveTo>
                <a:lnTo>
                  <a:pt x="122974" y="78117"/>
                </a:lnTo>
                <a:lnTo>
                  <a:pt x="122948" y="78384"/>
                </a:lnTo>
                <a:lnTo>
                  <a:pt x="122618" y="78447"/>
                </a:lnTo>
                <a:lnTo>
                  <a:pt x="122377" y="78460"/>
                </a:lnTo>
                <a:lnTo>
                  <a:pt x="122186" y="78447"/>
                </a:lnTo>
                <a:lnTo>
                  <a:pt x="122542" y="78613"/>
                </a:lnTo>
                <a:lnTo>
                  <a:pt x="122885" y="78803"/>
                </a:lnTo>
                <a:lnTo>
                  <a:pt x="123164" y="79082"/>
                </a:lnTo>
                <a:lnTo>
                  <a:pt x="123228" y="78562"/>
                </a:lnTo>
                <a:lnTo>
                  <a:pt x="123609" y="77673"/>
                </a:lnTo>
                <a:close/>
              </a:path>
              <a:path w="320040" h="107950">
                <a:moveTo>
                  <a:pt x="132930" y="80467"/>
                </a:moveTo>
                <a:lnTo>
                  <a:pt x="132664" y="80467"/>
                </a:lnTo>
                <a:lnTo>
                  <a:pt x="132651" y="80645"/>
                </a:lnTo>
                <a:lnTo>
                  <a:pt x="132930" y="80467"/>
                </a:lnTo>
                <a:close/>
              </a:path>
              <a:path w="320040" h="107950">
                <a:moveTo>
                  <a:pt x="132981" y="76923"/>
                </a:moveTo>
                <a:lnTo>
                  <a:pt x="128422" y="79057"/>
                </a:lnTo>
                <a:lnTo>
                  <a:pt x="126784" y="78016"/>
                </a:lnTo>
                <a:lnTo>
                  <a:pt x="127825" y="79235"/>
                </a:lnTo>
                <a:lnTo>
                  <a:pt x="127000" y="78714"/>
                </a:lnTo>
                <a:lnTo>
                  <a:pt x="124066" y="78816"/>
                </a:lnTo>
                <a:lnTo>
                  <a:pt x="125133" y="79781"/>
                </a:lnTo>
                <a:lnTo>
                  <a:pt x="127114" y="80467"/>
                </a:lnTo>
                <a:lnTo>
                  <a:pt x="132664" y="80467"/>
                </a:lnTo>
                <a:lnTo>
                  <a:pt x="132778" y="79235"/>
                </a:lnTo>
                <a:lnTo>
                  <a:pt x="132791" y="79057"/>
                </a:lnTo>
                <a:lnTo>
                  <a:pt x="132981" y="76923"/>
                </a:lnTo>
                <a:close/>
              </a:path>
              <a:path w="320040" h="107950">
                <a:moveTo>
                  <a:pt x="139306" y="76720"/>
                </a:moveTo>
                <a:lnTo>
                  <a:pt x="138125" y="76669"/>
                </a:lnTo>
                <a:lnTo>
                  <a:pt x="136944" y="76593"/>
                </a:lnTo>
                <a:lnTo>
                  <a:pt x="138137" y="77520"/>
                </a:lnTo>
                <a:lnTo>
                  <a:pt x="138734" y="77495"/>
                </a:lnTo>
                <a:lnTo>
                  <a:pt x="138684" y="76923"/>
                </a:lnTo>
                <a:lnTo>
                  <a:pt x="139306" y="76720"/>
                </a:lnTo>
                <a:close/>
              </a:path>
              <a:path w="320040" h="107950">
                <a:moveTo>
                  <a:pt x="139598" y="81813"/>
                </a:moveTo>
                <a:lnTo>
                  <a:pt x="139547" y="81686"/>
                </a:lnTo>
                <a:lnTo>
                  <a:pt x="139103" y="81610"/>
                </a:lnTo>
                <a:lnTo>
                  <a:pt x="139598" y="81813"/>
                </a:lnTo>
                <a:close/>
              </a:path>
              <a:path w="320040" h="107950">
                <a:moveTo>
                  <a:pt x="140106" y="82016"/>
                </a:moveTo>
                <a:lnTo>
                  <a:pt x="139598" y="81813"/>
                </a:lnTo>
                <a:lnTo>
                  <a:pt x="140042" y="82816"/>
                </a:lnTo>
                <a:lnTo>
                  <a:pt x="140106" y="82016"/>
                </a:lnTo>
                <a:close/>
              </a:path>
              <a:path w="320040" h="107950">
                <a:moveTo>
                  <a:pt x="140500" y="76720"/>
                </a:moveTo>
                <a:lnTo>
                  <a:pt x="139928" y="76619"/>
                </a:lnTo>
                <a:lnTo>
                  <a:pt x="139560" y="76644"/>
                </a:lnTo>
                <a:lnTo>
                  <a:pt x="139319" y="76720"/>
                </a:lnTo>
                <a:lnTo>
                  <a:pt x="139750" y="76746"/>
                </a:lnTo>
                <a:lnTo>
                  <a:pt x="140182" y="76758"/>
                </a:lnTo>
                <a:lnTo>
                  <a:pt x="140500" y="76720"/>
                </a:lnTo>
                <a:close/>
              </a:path>
              <a:path w="320040" h="107950">
                <a:moveTo>
                  <a:pt x="140728" y="73545"/>
                </a:moveTo>
                <a:lnTo>
                  <a:pt x="139573" y="73672"/>
                </a:lnTo>
                <a:lnTo>
                  <a:pt x="140665" y="74333"/>
                </a:lnTo>
                <a:lnTo>
                  <a:pt x="140728" y="73545"/>
                </a:lnTo>
                <a:close/>
              </a:path>
              <a:path w="320040" h="107950">
                <a:moveTo>
                  <a:pt x="141693" y="76060"/>
                </a:moveTo>
                <a:lnTo>
                  <a:pt x="139484" y="74739"/>
                </a:lnTo>
                <a:lnTo>
                  <a:pt x="139204" y="74828"/>
                </a:lnTo>
                <a:lnTo>
                  <a:pt x="141401" y="76161"/>
                </a:lnTo>
                <a:lnTo>
                  <a:pt x="141693" y="76060"/>
                </a:lnTo>
                <a:close/>
              </a:path>
              <a:path w="320040" h="107950">
                <a:moveTo>
                  <a:pt x="142036" y="79311"/>
                </a:moveTo>
                <a:lnTo>
                  <a:pt x="136639" y="78016"/>
                </a:lnTo>
                <a:lnTo>
                  <a:pt x="132930" y="80467"/>
                </a:lnTo>
                <a:lnTo>
                  <a:pt x="134099" y="80467"/>
                </a:lnTo>
                <a:lnTo>
                  <a:pt x="135305" y="82677"/>
                </a:lnTo>
                <a:lnTo>
                  <a:pt x="135356" y="82816"/>
                </a:lnTo>
                <a:lnTo>
                  <a:pt x="134480" y="83108"/>
                </a:lnTo>
                <a:lnTo>
                  <a:pt x="136550" y="82677"/>
                </a:lnTo>
                <a:lnTo>
                  <a:pt x="135140" y="82118"/>
                </a:lnTo>
                <a:lnTo>
                  <a:pt x="135534" y="80962"/>
                </a:lnTo>
                <a:lnTo>
                  <a:pt x="139103" y="81610"/>
                </a:lnTo>
                <a:lnTo>
                  <a:pt x="137528" y="80962"/>
                </a:lnTo>
                <a:lnTo>
                  <a:pt x="136334" y="80467"/>
                </a:lnTo>
                <a:lnTo>
                  <a:pt x="135585" y="80162"/>
                </a:lnTo>
                <a:lnTo>
                  <a:pt x="142036" y="79311"/>
                </a:lnTo>
                <a:close/>
              </a:path>
              <a:path w="320040" h="107950">
                <a:moveTo>
                  <a:pt x="142506" y="79895"/>
                </a:moveTo>
                <a:lnTo>
                  <a:pt x="142290" y="79743"/>
                </a:lnTo>
                <a:lnTo>
                  <a:pt x="142392" y="79921"/>
                </a:lnTo>
                <a:close/>
              </a:path>
              <a:path w="320040" h="107950">
                <a:moveTo>
                  <a:pt x="144081" y="83553"/>
                </a:moveTo>
                <a:lnTo>
                  <a:pt x="142367" y="82816"/>
                </a:lnTo>
                <a:lnTo>
                  <a:pt x="143459" y="84010"/>
                </a:lnTo>
                <a:lnTo>
                  <a:pt x="144081" y="83553"/>
                </a:lnTo>
                <a:close/>
              </a:path>
              <a:path w="320040" h="107950">
                <a:moveTo>
                  <a:pt x="147408" y="81127"/>
                </a:moveTo>
                <a:lnTo>
                  <a:pt x="144462" y="80429"/>
                </a:lnTo>
                <a:lnTo>
                  <a:pt x="143205" y="81381"/>
                </a:lnTo>
                <a:lnTo>
                  <a:pt x="142443" y="80022"/>
                </a:lnTo>
                <a:lnTo>
                  <a:pt x="142252" y="80429"/>
                </a:lnTo>
                <a:lnTo>
                  <a:pt x="141147" y="81140"/>
                </a:lnTo>
                <a:lnTo>
                  <a:pt x="142468" y="81495"/>
                </a:lnTo>
                <a:lnTo>
                  <a:pt x="142697" y="82194"/>
                </a:lnTo>
                <a:lnTo>
                  <a:pt x="145084" y="81394"/>
                </a:lnTo>
                <a:lnTo>
                  <a:pt x="145364" y="81572"/>
                </a:lnTo>
                <a:lnTo>
                  <a:pt x="147408" y="81127"/>
                </a:lnTo>
                <a:close/>
              </a:path>
              <a:path w="320040" h="107950">
                <a:moveTo>
                  <a:pt x="148145" y="72326"/>
                </a:moveTo>
                <a:lnTo>
                  <a:pt x="145313" y="72326"/>
                </a:lnTo>
                <a:lnTo>
                  <a:pt x="145605" y="72605"/>
                </a:lnTo>
                <a:lnTo>
                  <a:pt x="146913" y="73164"/>
                </a:lnTo>
                <a:lnTo>
                  <a:pt x="148145" y="72326"/>
                </a:lnTo>
                <a:close/>
              </a:path>
              <a:path w="320040" h="107950">
                <a:moveTo>
                  <a:pt x="153314" y="93002"/>
                </a:moveTo>
                <a:lnTo>
                  <a:pt x="152908" y="92925"/>
                </a:lnTo>
                <a:lnTo>
                  <a:pt x="152412" y="92862"/>
                </a:lnTo>
                <a:lnTo>
                  <a:pt x="151777" y="92824"/>
                </a:lnTo>
                <a:lnTo>
                  <a:pt x="152057" y="92976"/>
                </a:lnTo>
                <a:lnTo>
                  <a:pt x="152641" y="93306"/>
                </a:lnTo>
                <a:lnTo>
                  <a:pt x="153263" y="93091"/>
                </a:lnTo>
                <a:close/>
              </a:path>
              <a:path w="320040" h="107950">
                <a:moveTo>
                  <a:pt x="153708" y="83007"/>
                </a:moveTo>
                <a:lnTo>
                  <a:pt x="147891" y="82765"/>
                </a:lnTo>
                <a:lnTo>
                  <a:pt x="153390" y="83108"/>
                </a:lnTo>
                <a:lnTo>
                  <a:pt x="151053" y="83439"/>
                </a:lnTo>
                <a:lnTo>
                  <a:pt x="152527" y="83972"/>
                </a:lnTo>
                <a:lnTo>
                  <a:pt x="153708" y="83007"/>
                </a:lnTo>
                <a:close/>
              </a:path>
              <a:path w="320040" h="107950">
                <a:moveTo>
                  <a:pt x="156781" y="71678"/>
                </a:moveTo>
                <a:lnTo>
                  <a:pt x="154571" y="70421"/>
                </a:lnTo>
                <a:lnTo>
                  <a:pt x="154533" y="71475"/>
                </a:lnTo>
                <a:lnTo>
                  <a:pt x="156781" y="71678"/>
                </a:lnTo>
                <a:close/>
              </a:path>
              <a:path w="320040" h="107950">
                <a:moveTo>
                  <a:pt x="158038" y="82854"/>
                </a:moveTo>
                <a:lnTo>
                  <a:pt x="157772" y="82626"/>
                </a:lnTo>
                <a:lnTo>
                  <a:pt x="157314" y="82537"/>
                </a:lnTo>
                <a:lnTo>
                  <a:pt x="156781" y="82499"/>
                </a:lnTo>
                <a:lnTo>
                  <a:pt x="157149" y="82651"/>
                </a:lnTo>
                <a:lnTo>
                  <a:pt x="157594" y="82778"/>
                </a:lnTo>
                <a:lnTo>
                  <a:pt x="158038" y="82854"/>
                </a:lnTo>
                <a:close/>
              </a:path>
              <a:path w="320040" h="107950">
                <a:moveTo>
                  <a:pt x="158102" y="81648"/>
                </a:moveTo>
                <a:lnTo>
                  <a:pt x="152641" y="81038"/>
                </a:lnTo>
                <a:lnTo>
                  <a:pt x="153162" y="81889"/>
                </a:lnTo>
                <a:lnTo>
                  <a:pt x="152869" y="81991"/>
                </a:lnTo>
                <a:lnTo>
                  <a:pt x="151155" y="81584"/>
                </a:lnTo>
                <a:lnTo>
                  <a:pt x="152273" y="82931"/>
                </a:lnTo>
                <a:lnTo>
                  <a:pt x="155028" y="82397"/>
                </a:lnTo>
                <a:lnTo>
                  <a:pt x="156781" y="82499"/>
                </a:lnTo>
                <a:lnTo>
                  <a:pt x="156451" y="82359"/>
                </a:lnTo>
                <a:lnTo>
                  <a:pt x="156324" y="82296"/>
                </a:lnTo>
                <a:lnTo>
                  <a:pt x="158102" y="81648"/>
                </a:lnTo>
                <a:close/>
              </a:path>
              <a:path w="320040" h="107950">
                <a:moveTo>
                  <a:pt x="167284" y="70446"/>
                </a:moveTo>
                <a:lnTo>
                  <a:pt x="166433" y="70269"/>
                </a:lnTo>
                <a:lnTo>
                  <a:pt x="165569" y="71145"/>
                </a:lnTo>
                <a:lnTo>
                  <a:pt x="167284" y="70446"/>
                </a:lnTo>
                <a:close/>
              </a:path>
              <a:path w="320040" h="107950">
                <a:moveTo>
                  <a:pt x="167754" y="69303"/>
                </a:moveTo>
                <a:lnTo>
                  <a:pt x="165925" y="68110"/>
                </a:lnTo>
                <a:lnTo>
                  <a:pt x="167030" y="69227"/>
                </a:lnTo>
                <a:lnTo>
                  <a:pt x="167754" y="69303"/>
                </a:lnTo>
                <a:close/>
              </a:path>
              <a:path w="320040" h="107950">
                <a:moveTo>
                  <a:pt x="168249" y="69354"/>
                </a:moveTo>
                <a:lnTo>
                  <a:pt x="167754" y="69303"/>
                </a:lnTo>
                <a:lnTo>
                  <a:pt x="168148" y="69557"/>
                </a:lnTo>
                <a:lnTo>
                  <a:pt x="168249" y="69354"/>
                </a:lnTo>
                <a:close/>
              </a:path>
              <a:path w="320040" h="107950">
                <a:moveTo>
                  <a:pt x="168592" y="76504"/>
                </a:moveTo>
                <a:lnTo>
                  <a:pt x="163728" y="76085"/>
                </a:lnTo>
                <a:lnTo>
                  <a:pt x="165709" y="77127"/>
                </a:lnTo>
                <a:lnTo>
                  <a:pt x="166839" y="77736"/>
                </a:lnTo>
                <a:lnTo>
                  <a:pt x="167436" y="76441"/>
                </a:lnTo>
                <a:lnTo>
                  <a:pt x="168592" y="76504"/>
                </a:lnTo>
                <a:close/>
              </a:path>
              <a:path w="320040" h="107950">
                <a:moveTo>
                  <a:pt x="171208" y="66370"/>
                </a:moveTo>
                <a:lnTo>
                  <a:pt x="171005" y="66268"/>
                </a:lnTo>
                <a:lnTo>
                  <a:pt x="171018" y="66535"/>
                </a:lnTo>
                <a:lnTo>
                  <a:pt x="171208" y="66370"/>
                </a:lnTo>
                <a:close/>
              </a:path>
              <a:path w="320040" h="107950">
                <a:moveTo>
                  <a:pt x="171538" y="68961"/>
                </a:moveTo>
                <a:lnTo>
                  <a:pt x="169024" y="67881"/>
                </a:lnTo>
                <a:lnTo>
                  <a:pt x="168249" y="69354"/>
                </a:lnTo>
                <a:lnTo>
                  <a:pt x="170116" y="69545"/>
                </a:lnTo>
                <a:lnTo>
                  <a:pt x="171538" y="68961"/>
                </a:lnTo>
                <a:close/>
              </a:path>
              <a:path w="320040" h="107950">
                <a:moveTo>
                  <a:pt x="171792" y="78054"/>
                </a:moveTo>
                <a:lnTo>
                  <a:pt x="171030" y="77876"/>
                </a:lnTo>
                <a:lnTo>
                  <a:pt x="169506" y="77558"/>
                </a:lnTo>
                <a:lnTo>
                  <a:pt x="168262" y="77685"/>
                </a:lnTo>
                <a:lnTo>
                  <a:pt x="169189" y="78828"/>
                </a:lnTo>
                <a:lnTo>
                  <a:pt x="170891" y="78066"/>
                </a:lnTo>
                <a:lnTo>
                  <a:pt x="171792" y="78054"/>
                </a:lnTo>
                <a:close/>
              </a:path>
              <a:path w="320040" h="107950">
                <a:moveTo>
                  <a:pt x="172262" y="78181"/>
                </a:moveTo>
                <a:lnTo>
                  <a:pt x="171983" y="78054"/>
                </a:lnTo>
                <a:lnTo>
                  <a:pt x="171792" y="78054"/>
                </a:lnTo>
                <a:lnTo>
                  <a:pt x="172262" y="78181"/>
                </a:lnTo>
                <a:close/>
              </a:path>
              <a:path w="320040" h="107950">
                <a:moveTo>
                  <a:pt x="173786" y="67500"/>
                </a:moveTo>
                <a:lnTo>
                  <a:pt x="173037" y="67170"/>
                </a:lnTo>
                <a:lnTo>
                  <a:pt x="173228" y="67741"/>
                </a:lnTo>
                <a:lnTo>
                  <a:pt x="173418" y="67767"/>
                </a:lnTo>
                <a:lnTo>
                  <a:pt x="173786" y="67500"/>
                </a:lnTo>
                <a:close/>
              </a:path>
              <a:path w="320040" h="107950">
                <a:moveTo>
                  <a:pt x="174345" y="68580"/>
                </a:moveTo>
                <a:lnTo>
                  <a:pt x="174104" y="68580"/>
                </a:lnTo>
                <a:lnTo>
                  <a:pt x="174332" y="68592"/>
                </a:lnTo>
                <a:close/>
              </a:path>
              <a:path w="320040" h="107950">
                <a:moveTo>
                  <a:pt x="175196" y="67449"/>
                </a:moveTo>
                <a:lnTo>
                  <a:pt x="174078" y="67386"/>
                </a:lnTo>
                <a:lnTo>
                  <a:pt x="174625" y="67945"/>
                </a:lnTo>
                <a:lnTo>
                  <a:pt x="173418" y="67767"/>
                </a:lnTo>
                <a:lnTo>
                  <a:pt x="172948" y="68122"/>
                </a:lnTo>
                <a:lnTo>
                  <a:pt x="172656" y="68491"/>
                </a:lnTo>
                <a:lnTo>
                  <a:pt x="171831" y="68313"/>
                </a:lnTo>
                <a:lnTo>
                  <a:pt x="171246" y="68287"/>
                </a:lnTo>
                <a:lnTo>
                  <a:pt x="171716" y="68529"/>
                </a:lnTo>
                <a:lnTo>
                  <a:pt x="173215" y="68529"/>
                </a:lnTo>
                <a:lnTo>
                  <a:pt x="174383" y="68529"/>
                </a:lnTo>
                <a:lnTo>
                  <a:pt x="174828" y="67945"/>
                </a:lnTo>
                <a:lnTo>
                  <a:pt x="175196" y="67449"/>
                </a:lnTo>
                <a:close/>
              </a:path>
              <a:path w="320040" h="107950">
                <a:moveTo>
                  <a:pt x="177228" y="84213"/>
                </a:moveTo>
                <a:lnTo>
                  <a:pt x="176517" y="84061"/>
                </a:lnTo>
                <a:lnTo>
                  <a:pt x="177228" y="84213"/>
                </a:lnTo>
                <a:close/>
              </a:path>
              <a:path w="320040" h="107950">
                <a:moveTo>
                  <a:pt x="177431" y="67017"/>
                </a:moveTo>
                <a:lnTo>
                  <a:pt x="176453" y="66090"/>
                </a:lnTo>
                <a:lnTo>
                  <a:pt x="176301" y="65951"/>
                </a:lnTo>
                <a:lnTo>
                  <a:pt x="171589" y="66040"/>
                </a:lnTo>
                <a:lnTo>
                  <a:pt x="171208" y="66370"/>
                </a:lnTo>
                <a:lnTo>
                  <a:pt x="173037" y="67170"/>
                </a:lnTo>
                <a:lnTo>
                  <a:pt x="172681" y="66090"/>
                </a:lnTo>
                <a:lnTo>
                  <a:pt x="175742" y="67246"/>
                </a:lnTo>
                <a:lnTo>
                  <a:pt x="177431" y="67017"/>
                </a:lnTo>
                <a:close/>
              </a:path>
              <a:path w="320040" h="107950">
                <a:moveTo>
                  <a:pt x="177939" y="69481"/>
                </a:moveTo>
                <a:lnTo>
                  <a:pt x="176860" y="69126"/>
                </a:lnTo>
                <a:lnTo>
                  <a:pt x="177139" y="69278"/>
                </a:lnTo>
                <a:lnTo>
                  <a:pt x="177939" y="69481"/>
                </a:lnTo>
                <a:close/>
              </a:path>
              <a:path w="320040" h="107950">
                <a:moveTo>
                  <a:pt x="178206" y="95402"/>
                </a:moveTo>
                <a:lnTo>
                  <a:pt x="177749" y="95326"/>
                </a:lnTo>
                <a:lnTo>
                  <a:pt x="175679" y="94322"/>
                </a:lnTo>
                <a:lnTo>
                  <a:pt x="176568" y="95554"/>
                </a:lnTo>
                <a:lnTo>
                  <a:pt x="178206" y="95402"/>
                </a:lnTo>
                <a:close/>
              </a:path>
              <a:path w="320040" h="107950">
                <a:moveTo>
                  <a:pt x="178269" y="69570"/>
                </a:moveTo>
                <a:lnTo>
                  <a:pt x="177939" y="69481"/>
                </a:lnTo>
                <a:lnTo>
                  <a:pt x="178257" y="69596"/>
                </a:lnTo>
                <a:close/>
              </a:path>
              <a:path w="320040" h="107950">
                <a:moveTo>
                  <a:pt x="178295" y="84442"/>
                </a:moveTo>
                <a:lnTo>
                  <a:pt x="178193" y="84315"/>
                </a:lnTo>
                <a:lnTo>
                  <a:pt x="178003" y="84048"/>
                </a:lnTo>
                <a:lnTo>
                  <a:pt x="178003" y="84315"/>
                </a:lnTo>
                <a:lnTo>
                  <a:pt x="177228" y="84213"/>
                </a:lnTo>
                <a:lnTo>
                  <a:pt x="178295" y="84442"/>
                </a:lnTo>
                <a:close/>
              </a:path>
              <a:path w="320040" h="107950">
                <a:moveTo>
                  <a:pt x="178638" y="95478"/>
                </a:moveTo>
                <a:lnTo>
                  <a:pt x="178206" y="95402"/>
                </a:lnTo>
                <a:lnTo>
                  <a:pt x="178638" y="95478"/>
                </a:lnTo>
                <a:close/>
              </a:path>
              <a:path w="320040" h="107950">
                <a:moveTo>
                  <a:pt x="179044" y="69850"/>
                </a:moveTo>
                <a:lnTo>
                  <a:pt x="178257" y="69596"/>
                </a:lnTo>
                <a:lnTo>
                  <a:pt x="177990" y="69964"/>
                </a:lnTo>
                <a:lnTo>
                  <a:pt x="176428" y="70104"/>
                </a:lnTo>
                <a:lnTo>
                  <a:pt x="176225" y="70269"/>
                </a:lnTo>
                <a:lnTo>
                  <a:pt x="176060" y="70231"/>
                </a:lnTo>
                <a:lnTo>
                  <a:pt x="175907" y="70205"/>
                </a:lnTo>
                <a:lnTo>
                  <a:pt x="175729" y="70142"/>
                </a:lnTo>
                <a:lnTo>
                  <a:pt x="176072" y="70408"/>
                </a:lnTo>
                <a:lnTo>
                  <a:pt x="175958" y="70535"/>
                </a:lnTo>
                <a:lnTo>
                  <a:pt x="175806" y="70739"/>
                </a:lnTo>
                <a:lnTo>
                  <a:pt x="175437" y="71056"/>
                </a:lnTo>
                <a:lnTo>
                  <a:pt x="177990" y="71818"/>
                </a:lnTo>
                <a:lnTo>
                  <a:pt x="176085" y="70408"/>
                </a:lnTo>
                <a:lnTo>
                  <a:pt x="176212" y="70281"/>
                </a:lnTo>
                <a:lnTo>
                  <a:pt x="177431" y="70510"/>
                </a:lnTo>
                <a:lnTo>
                  <a:pt x="178206" y="69850"/>
                </a:lnTo>
                <a:lnTo>
                  <a:pt x="179044" y="69850"/>
                </a:lnTo>
                <a:close/>
              </a:path>
              <a:path w="320040" h="107950">
                <a:moveTo>
                  <a:pt x="179158" y="83807"/>
                </a:moveTo>
                <a:lnTo>
                  <a:pt x="177990" y="83502"/>
                </a:lnTo>
                <a:lnTo>
                  <a:pt x="178003" y="84048"/>
                </a:lnTo>
                <a:lnTo>
                  <a:pt x="179158" y="83807"/>
                </a:lnTo>
                <a:close/>
              </a:path>
              <a:path w="320040" h="107950">
                <a:moveTo>
                  <a:pt x="179946" y="70154"/>
                </a:moveTo>
                <a:lnTo>
                  <a:pt x="179628" y="69926"/>
                </a:lnTo>
                <a:lnTo>
                  <a:pt x="179336" y="69850"/>
                </a:lnTo>
                <a:lnTo>
                  <a:pt x="179044" y="69850"/>
                </a:lnTo>
                <a:lnTo>
                  <a:pt x="179946" y="70154"/>
                </a:lnTo>
                <a:close/>
              </a:path>
              <a:path w="320040" h="107950">
                <a:moveTo>
                  <a:pt x="200875" y="52184"/>
                </a:moveTo>
                <a:lnTo>
                  <a:pt x="198869" y="51625"/>
                </a:lnTo>
                <a:lnTo>
                  <a:pt x="198640" y="52819"/>
                </a:lnTo>
                <a:lnTo>
                  <a:pt x="200875" y="52184"/>
                </a:lnTo>
                <a:close/>
              </a:path>
              <a:path w="320040" h="107950">
                <a:moveTo>
                  <a:pt x="201371" y="52692"/>
                </a:moveTo>
                <a:lnTo>
                  <a:pt x="201345" y="52552"/>
                </a:lnTo>
                <a:lnTo>
                  <a:pt x="201079" y="52946"/>
                </a:lnTo>
                <a:lnTo>
                  <a:pt x="201371" y="52692"/>
                </a:lnTo>
                <a:close/>
              </a:path>
              <a:path w="320040" h="107950">
                <a:moveTo>
                  <a:pt x="202374" y="51752"/>
                </a:moveTo>
                <a:lnTo>
                  <a:pt x="200875" y="52184"/>
                </a:lnTo>
                <a:lnTo>
                  <a:pt x="201676" y="52400"/>
                </a:lnTo>
                <a:lnTo>
                  <a:pt x="202374" y="51752"/>
                </a:lnTo>
                <a:close/>
              </a:path>
              <a:path w="320040" h="107950">
                <a:moveTo>
                  <a:pt x="202692" y="52679"/>
                </a:moveTo>
                <a:lnTo>
                  <a:pt x="201676" y="52400"/>
                </a:lnTo>
                <a:lnTo>
                  <a:pt x="201498" y="52578"/>
                </a:lnTo>
                <a:lnTo>
                  <a:pt x="202145" y="52692"/>
                </a:lnTo>
                <a:lnTo>
                  <a:pt x="202692" y="52679"/>
                </a:lnTo>
                <a:close/>
              </a:path>
              <a:path w="320040" h="107950">
                <a:moveTo>
                  <a:pt x="209575" y="54279"/>
                </a:moveTo>
                <a:lnTo>
                  <a:pt x="208749" y="54165"/>
                </a:lnTo>
                <a:lnTo>
                  <a:pt x="207378" y="53809"/>
                </a:lnTo>
                <a:lnTo>
                  <a:pt x="206311" y="54368"/>
                </a:lnTo>
                <a:lnTo>
                  <a:pt x="207416" y="54610"/>
                </a:lnTo>
                <a:lnTo>
                  <a:pt x="209054" y="54813"/>
                </a:lnTo>
                <a:lnTo>
                  <a:pt x="209575" y="54279"/>
                </a:lnTo>
                <a:close/>
              </a:path>
              <a:path w="320040" h="107950">
                <a:moveTo>
                  <a:pt x="212166" y="56184"/>
                </a:moveTo>
                <a:lnTo>
                  <a:pt x="211023" y="55689"/>
                </a:lnTo>
                <a:lnTo>
                  <a:pt x="210248" y="56375"/>
                </a:lnTo>
                <a:lnTo>
                  <a:pt x="212166" y="56184"/>
                </a:lnTo>
                <a:close/>
              </a:path>
              <a:path w="320040" h="107950">
                <a:moveTo>
                  <a:pt x="212267" y="97878"/>
                </a:moveTo>
                <a:lnTo>
                  <a:pt x="211201" y="97155"/>
                </a:lnTo>
                <a:lnTo>
                  <a:pt x="210388" y="96608"/>
                </a:lnTo>
                <a:lnTo>
                  <a:pt x="203288" y="97091"/>
                </a:lnTo>
                <a:lnTo>
                  <a:pt x="203276" y="96761"/>
                </a:lnTo>
                <a:lnTo>
                  <a:pt x="200621" y="97155"/>
                </a:lnTo>
                <a:lnTo>
                  <a:pt x="201676" y="94500"/>
                </a:lnTo>
                <a:lnTo>
                  <a:pt x="198767" y="95567"/>
                </a:lnTo>
                <a:lnTo>
                  <a:pt x="199961" y="95834"/>
                </a:lnTo>
                <a:lnTo>
                  <a:pt x="200279" y="96227"/>
                </a:lnTo>
                <a:lnTo>
                  <a:pt x="200012" y="96608"/>
                </a:lnTo>
                <a:lnTo>
                  <a:pt x="197637" y="97155"/>
                </a:lnTo>
                <a:lnTo>
                  <a:pt x="197751" y="96989"/>
                </a:lnTo>
                <a:lnTo>
                  <a:pt x="198399" y="96088"/>
                </a:lnTo>
                <a:lnTo>
                  <a:pt x="198462" y="95961"/>
                </a:lnTo>
                <a:lnTo>
                  <a:pt x="197586" y="95567"/>
                </a:lnTo>
                <a:lnTo>
                  <a:pt x="195529" y="95961"/>
                </a:lnTo>
                <a:lnTo>
                  <a:pt x="191668" y="96088"/>
                </a:lnTo>
                <a:lnTo>
                  <a:pt x="191363" y="95681"/>
                </a:lnTo>
                <a:lnTo>
                  <a:pt x="187947" y="95250"/>
                </a:lnTo>
                <a:lnTo>
                  <a:pt x="181571" y="94221"/>
                </a:lnTo>
                <a:lnTo>
                  <a:pt x="181571" y="92379"/>
                </a:lnTo>
                <a:lnTo>
                  <a:pt x="184797" y="92875"/>
                </a:lnTo>
                <a:lnTo>
                  <a:pt x="184124" y="92379"/>
                </a:lnTo>
                <a:lnTo>
                  <a:pt x="182994" y="91541"/>
                </a:lnTo>
                <a:lnTo>
                  <a:pt x="181356" y="91541"/>
                </a:lnTo>
                <a:lnTo>
                  <a:pt x="182981" y="91528"/>
                </a:lnTo>
                <a:lnTo>
                  <a:pt x="181406" y="90373"/>
                </a:lnTo>
                <a:lnTo>
                  <a:pt x="181267" y="90271"/>
                </a:lnTo>
                <a:lnTo>
                  <a:pt x="180657" y="89827"/>
                </a:lnTo>
                <a:lnTo>
                  <a:pt x="185356" y="91033"/>
                </a:lnTo>
                <a:lnTo>
                  <a:pt x="184810" y="89827"/>
                </a:lnTo>
                <a:lnTo>
                  <a:pt x="184442" y="89014"/>
                </a:lnTo>
                <a:lnTo>
                  <a:pt x="177736" y="90271"/>
                </a:lnTo>
                <a:lnTo>
                  <a:pt x="177444" y="89941"/>
                </a:lnTo>
                <a:lnTo>
                  <a:pt x="176403" y="88811"/>
                </a:lnTo>
                <a:lnTo>
                  <a:pt x="176085" y="88480"/>
                </a:lnTo>
                <a:lnTo>
                  <a:pt x="175971" y="88353"/>
                </a:lnTo>
                <a:lnTo>
                  <a:pt x="179184" y="88582"/>
                </a:lnTo>
                <a:lnTo>
                  <a:pt x="178701" y="88353"/>
                </a:lnTo>
                <a:lnTo>
                  <a:pt x="176441" y="87249"/>
                </a:lnTo>
                <a:lnTo>
                  <a:pt x="175679" y="86880"/>
                </a:lnTo>
                <a:lnTo>
                  <a:pt x="176098" y="86677"/>
                </a:lnTo>
                <a:lnTo>
                  <a:pt x="177609" y="85915"/>
                </a:lnTo>
                <a:lnTo>
                  <a:pt x="179158" y="85140"/>
                </a:lnTo>
                <a:lnTo>
                  <a:pt x="177292" y="84480"/>
                </a:lnTo>
                <a:lnTo>
                  <a:pt x="176974" y="84378"/>
                </a:lnTo>
                <a:lnTo>
                  <a:pt x="175399" y="83820"/>
                </a:lnTo>
                <a:lnTo>
                  <a:pt x="176517" y="84061"/>
                </a:lnTo>
                <a:lnTo>
                  <a:pt x="176415" y="83820"/>
                </a:lnTo>
                <a:lnTo>
                  <a:pt x="176276" y="83502"/>
                </a:lnTo>
                <a:lnTo>
                  <a:pt x="176174" y="83362"/>
                </a:lnTo>
                <a:lnTo>
                  <a:pt x="175793" y="83007"/>
                </a:lnTo>
                <a:lnTo>
                  <a:pt x="174561" y="82042"/>
                </a:lnTo>
                <a:lnTo>
                  <a:pt x="170764" y="84340"/>
                </a:lnTo>
                <a:lnTo>
                  <a:pt x="169341" y="83159"/>
                </a:lnTo>
                <a:lnTo>
                  <a:pt x="168198" y="82207"/>
                </a:lnTo>
                <a:lnTo>
                  <a:pt x="168478" y="82613"/>
                </a:lnTo>
                <a:lnTo>
                  <a:pt x="168109" y="82677"/>
                </a:lnTo>
                <a:lnTo>
                  <a:pt x="168109" y="87249"/>
                </a:lnTo>
                <a:lnTo>
                  <a:pt x="166344" y="88480"/>
                </a:lnTo>
                <a:lnTo>
                  <a:pt x="163969" y="87922"/>
                </a:lnTo>
                <a:lnTo>
                  <a:pt x="162547" y="87579"/>
                </a:lnTo>
                <a:lnTo>
                  <a:pt x="163715" y="87922"/>
                </a:lnTo>
                <a:lnTo>
                  <a:pt x="162128" y="87795"/>
                </a:lnTo>
                <a:lnTo>
                  <a:pt x="160972" y="87693"/>
                </a:lnTo>
                <a:lnTo>
                  <a:pt x="160794" y="87795"/>
                </a:lnTo>
                <a:lnTo>
                  <a:pt x="160959" y="87693"/>
                </a:lnTo>
                <a:lnTo>
                  <a:pt x="162864" y="86677"/>
                </a:lnTo>
                <a:lnTo>
                  <a:pt x="164299" y="87680"/>
                </a:lnTo>
                <a:lnTo>
                  <a:pt x="168109" y="87249"/>
                </a:lnTo>
                <a:lnTo>
                  <a:pt x="168109" y="82677"/>
                </a:lnTo>
                <a:lnTo>
                  <a:pt x="167309" y="82804"/>
                </a:lnTo>
                <a:lnTo>
                  <a:pt x="166446" y="83159"/>
                </a:lnTo>
                <a:lnTo>
                  <a:pt x="166408" y="82943"/>
                </a:lnTo>
                <a:lnTo>
                  <a:pt x="166370" y="82753"/>
                </a:lnTo>
                <a:lnTo>
                  <a:pt x="166166" y="81661"/>
                </a:lnTo>
                <a:lnTo>
                  <a:pt x="161861" y="81610"/>
                </a:lnTo>
                <a:lnTo>
                  <a:pt x="159816" y="81534"/>
                </a:lnTo>
                <a:lnTo>
                  <a:pt x="161505" y="82753"/>
                </a:lnTo>
                <a:lnTo>
                  <a:pt x="158381" y="81813"/>
                </a:lnTo>
                <a:lnTo>
                  <a:pt x="158915" y="82918"/>
                </a:lnTo>
                <a:lnTo>
                  <a:pt x="158635" y="82943"/>
                </a:lnTo>
                <a:lnTo>
                  <a:pt x="158038" y="82854"/>
                </a:lnTo>
                <a:lnTo>
                  <a:pt x="158203" y="83007"/>
                </a:lnTo>
                <a:lnTo>
                  <a:pt x="158305" y="83934"/>
                </a:lnTo>
                <a:lnTo>
                  <a:pt x="155676" y="84378"/>
                </a:lnTo>
                <a:lnTo>
                  <a:pt x="154838" y="83362"/>
                </a:lnTo>
                <a:lnTo>
                  <a:pt x="155371" y="84480"/>
                </a:lnTo>
                <a:lnTo>
                  <a:pt x="153924" y="84480"/>
                </a:lnTo>
                <a:lnTo>
                  <a:pt x="152527" y="83972"/>
                </a:lnTo>
                <a:lnTo>
                  <a:pt x="148539" y="87210"/>
                </a:lnTo>
                <a:lnTo>
                  <a:pt x="155028" y="85915"/>
                </a:lnTo>
                <a:lnTo>
                  <a:pt x="157632" y="86258"/>
                </a:lnTo>
                <a:lnTo>
                  <a:pt x="160515" y="87655"/>
                </a:lnTo>
                <a:lnTo>
                  <a:pt x="158165" y="87464"/>
                </a:lnTo>
                <a:lnTo>
                  <a:pt x="156057" y="89433"/>
                </a:lnTo>
                <a:lnTo>
                  <a:pt x="150749" y="89535"/>
                </a:lnTo>
                <a:lnTo>
                  <a:pt x="148488" y="88811"/>
                </a:lnTo>
                <a:lnTo>
                  <a:pt x="148297" y="88506"/>
                </a:lnTo>
                <a:lnTo>
                  <a:pt x="147891" y="87693"/>
                </a:lnTo>
                <a:lnTo>
                  <a:pt x="145897" y="87109"/>
                </a:lnTo>
                <a:lnTo>
                  <a:pt x="145796" y="88696"/>
                </a:lnTo>
                <a:lnTo>
                  <a:pt x="146405" y="88506"/>
                </a:lnTo>
                <a:lnTo>
                  <a:pt x="148018" y="91033"/>
                </a:lnTo>
                <a:lnTo>
                  <a:pt x="146278" y="90614"/>
                </a:lnTo>
                <a:lnTo>
                  <a:pt x="146494" y="92087"/>
                </a:lnTo>
                <a:lnTo>
                  <a:pt x="148437" y="91033"/>
                </a:lnTo>
                <a:lnTo>
                  <a:pt x="149237" y="90601"/>
                </a:lnTo>
                <a:lnTo>
                  <a:pt x="150393" y="90703"/>
                </a:lnTo>
                <a:lnTo>
                  <a:pt x="149745" y="92214"/>
                </a:lnTo>
                <a:lnTo>
                  <a:pt x="154533" y="91541"/>
                </a:lnTo>
                <a:lnTo>
                  <a:pt x="153314" y="92989"/>
                </a:lnTo>
                <a:lnTo>
                  <a:pt x="156845" y="93611"/>
                </a:lnTo>
                <a:lnTo>
                  <a:pt x="152641" y="95135"/>
                </a:lnTo>
                <a:lnTo>
                  <a:pt x="158496" y="95415"/>
                </a:lnTo>
                <a:lnTo>
                  <a:pt x="158483" y="95148"/>
                </a:lnTo>
                <a:lnTo>
                  <a:pt x="160578" y="95224"/>
                </a:lnTo>
                <a:lnTo>
                  <a:pt x="163817" y="96024"/>
                </a:lnTo>
                <a:lnTo>
                  <a:pt x="166192" y="96177"/>
                </a:lnTo>
                <a:lnTo>
                  <a:pt x="167195" y="95567"/>
                </a:lnTo>
                <a:lnTo>
                  <a:pt x="167259" y="95148"/>
                </a:lnTo>
                <a:lnTo>
                  <a:pt x="166903" y="94297"/>
                </a:lnTo>
                <a:lnTo>
                  <a:pt x="166814" y="94081"/>
                </a:lnTo>
                <a:lnTo>
                  <a:pt x="164160" y="94068"/>
                </a:lnTo>
                <a:lnTo>
                  <a:pt x="161493" y="94297"/>
                </a:lnTo>
                <a:lnTo>
                  <a:pt x="160591" y="93649"/>
                </a:lnTo>
                <a:lnTo>
                  <a:pt x="160312" y="93459"/>
                </a:lnTo>
                <a:lnTo>
                  <a:pt x="158254" y="93649"/>
                </a:lnTo>
                <a:lnTo>
                  <a:pt x="158280" y="93141"/>
                </a:lnTo>
                <a:lnTo>
                  <a:pt x="161810" y="93408"/>
                </a:lnTo>
                <a:lnTo>
                  <a:pt x="161010" y="93141"/>
                </a:lnTo>
                <a:lnTo>
                  <a:pt x="160350" y="92900"/>
                </a:lnTo>
                <a:lnTo>
                  <a:pt x="156794" y="92875"/>
                </a:lnTo>
                <a:lnTo>
                  <a:pt x="154813" y="91541"/>
                </a:lnTo>
                <a:lnTo>
                  <a:pt x="154495" y="91325"/>
                </a:lnTo>
                <a:lnTo>
                  <a:pt x="158356" y="90741"/>
                </a:lnTo>
                <a:lnTo>
                  <a:pt x="158305" y="90601"/>
                </a:lnTo>
                <a:lnTo>
                  <a:pt x="157975" y="89535"/>
                </a:lnTo>
                <a:lnTo>
                  <a:pt x="157835" y="89090"/>
                </a:lnTo>
                <a:lnTo>
                  <a:pt x="158369" y="89941"/>
                </a:lnTo>
                <a:lnTo>
                  <a:pt x="158699" y="89293"/>
                </a:lnTo>
                <a:lnTo>
                  <a:pt x="158965" y="89090"/>
                </a:lnTo>
                <a:lnTo>
                  <a:pt x="159296" y="88811"/>
                </a:lnTo>
                <a:lnTo>
                  <a:pt x="160464" y="88925"/>
                </a:lnTo>
                <a:lnTo>
                  <a:pt x="160693" y="90665"/>
                </a:lnTo>
                <a:lnTo>
                  <a:pt x="161899" y="89941"/>
                </a:lnTo>
                <a:lnTo>
                  <a:pt x="165976" y="90982"/>
                </a:lnTo>
                <a:lnTo>
                  <a:pt x="166890" y="90373"/>
                </a:lnTo>
                <a:lnTo>
                  <a:pt x="166281" y="91401"/>
                </a:lnTo>
                <a:lnTo>
                  <a:pt x="170992" y="91401"/>
                </a:lnTo>
                <a:lnTo>
                  <a:pt x="175971" y="91871"/>
                </a:lnTo>
                <a:lnTo>
                  <a:pt x="179666" y="91541"/>
                </a:lnTo>
                <a:lnTo>
                  <a:pt x="179793" y="91541"/>
                </a:lnTo>
                <a:lnTo>
                  <a:pt x="180962" y="92875"/>
                </a:lnTo>
                <a:lnTo>
                  <a:pt x="177533" y="94081"/>
                </a:lnTo>
                <a:lnTo>
                  <a:pt x="177634" y="94322"/>
                </a:lnTo>
                <a:lnTo>
                  <a:pt x="178549" y="95364"/>
                </a:lnTo>
                <a:lnTo>
                  <a:pt x="179806" y="95250"/>
                </a:lnTo>
                <a:lnTo>
                  <a:pt x="181610" y="96634"/>
                </a:lnTo>
                <a:lnTo>
                  <a:pt x="183680" y="97091"/>
                </a:lnTo>
                <a:lnTo>
                  <a:pt x="182524" y="97586"/>
                </a:lnTo>
                <a:lnTo>
                  <a:pt x="185496" y="97955"/>
                </a:lnTo>
                <a:lnTo>
                  <a:pt x="184581" y="96989"/>
                </a:lnTo>
                <a:lnTo>
                  <a:pt x="186982" y="97853"/>
                </a:lnTo>
                <a:lnTo>
                  <a:pt x="190271" y="98653"/>
                </a:lnTo>
                <a:lnTo>
                  <a:pt x="192938" y="98209"/>
                </a:lnTo>
                <a:lnTo>
                  <a:pt x="192633" y="98082"/>
                </a:lnTo>
                <a:lnTo>
                  <a:pt x="197980" y="98082"/>
                </a:lnTo>
                <a:lnTo>
                  <a:pt x="198031" y="99148"/>
                </a:lnTo>
                <a:lnTo>
                  <a:pt x="196570" y="99809"/>
                </a:lnTo>
                <a:lnTo>
                  <a:pt x="195364" y="99682"/>
                </a:lnTo>
                <a:lnTo>
                  <a:pt x="195186" y="99682"/>
                </a:lnTo>
                <a:lnTo>
                  <a:pt x="195313" y="99669"/>
                </a:lnTo>
                <a:lnTo>
                  <a:pt x="194170" y="99555"/>
                </a:lnTo>
                <a:lnTo>
                  <a:pt x="192671" y="99148"/>
                </a:lnTo>
                <a:lnTo>
                  <a:pt x="191185" y="99275"/>
                </a:lnTo>
                <a:lnTo>
                  <a:pt x="192684" y="99669"/>
                </a:lnTo>
                <a:lnTo>
                  <a:pt x="192697" y="99936"/>
                </a:lnTo>
                <a:lnTo>
                  <a:pt x="195021" y="99682"/>
                </a:lnTo>
                <a:lnTo>
                  <a:pt x="199872" y="100482"/>
                </a:lnTo>
                <a:lnTo>
                  <a:pt x="199009" y="101142"/>
                </a:lnTo>
                <a:lnTo>
                  <a:pt x="201942" y="99809"/>
                </a:lnTo>
                <a:lnTo>
                  <a:pt x="202234" y="99682"/>
                </a:lnTo>
                <a:lnTo>
                  <a:pt x="202526" y="99555"/>
                </a:lnTo>
                <a:lnTo>
                  <a:pt x="200444" y="99682"/>
                </a:lnTo>
                <a:lnTo>
                  <a:pt x="199834" y="99415"/>
                </a:lnTo>
                <a:lnTo>
                  <a:pt x="200393" y="98615"/>
                </a:lnTo>
                <a:lnTo>
                  <a:pt x="211416" y="98310"/>
                </a:lnTo>
                <a:lnTo>
                  <a:pt x="211886" y="98082"/>
                </a:lnTo>
                <a:lnTo>
                  <a:pt x="212267" y="97878"/>
                </a:lnTo>
                <a:close/>
              </a:path>
              <a:path w="320040" h="107950">
                <a:moveTo>
                  <a:pt x="214579" y="49961"/>
                </a:moveTo>
                <a:lnTo>
                  <a:pt x="214134" y="49631"/>
                </a:lnTo>
                <a:lnTo>
                  <a:pt x="214439" y="50012"/>
                </a:lnTo>
                <a:lnTo>
                  <a:pt x="214579" y="49961"/>
                </a:lnTo>
                <a:close/>
              </a:path>
              <a:path w="320040" h="107950">
                <a:moveTo>
                  <a:pt x="216128" y="57937"/>
                </a:moveTo>
                <a:lnTo>
                  <a:pt x="214172" y="57594"/>
                </a:lnTo>
                <a:lnTo>
                  <a:pt x="214706" y="57315"/>
                </a:lnTo>
                <a:lnTo>
                  <a:pt x="212267" y="57785"/>
                </a:lnTo>
                <a:lnTo>
                  <a:pt x="214503" y="58242"/>
                </a:lnTo>
                <a:lnTo>
                  <a:pt x="216128" y="57937"/>
                </a:lnTo>
                <a:close/>
              </a:path>
              <a:path w="320040" h="107950">
                <a:moveTo>
                  <a:pt x="216154" y="51295"/>
                </a:moveTo>
                <a:lnTo>
                  <a:pt x="214998" y="50533"/>
                </a:lnTo>
                <a:lnTo>
                  <a:pt x="210566" y="48806"/>
                </a:lnTo>
                <a:lnTo>
                  <a:pt x="209486" y="48831"/>
                </a:lnTo>
                <a:lnTo>
                  <a:pt x="207010" y="47713"/>
                </a:lnTo>
                <a:lnTo>
                  <a:pt x="204685" y="49009"/>
                </a:lnTo>
                <a:lnTo>
                  <a:pt x="201218" y="49898"/>
                </a:lnTo>
                <a:lnTo>
                  <a:pt x="200977" y="50558"/>
                </a:lnTo>
                <a:lnTo>
                  <a:pt x="204736" y="50304"/>
                </a:lnTo>
                <a:lnTo>
                  <a:pt x="203085" y="49504"/>
                </a:lnTo>
                <a:lnTo>
                  <a:pt x="207708" y="50431"/>
                </a:lnTo>
                <a:lnTo>
                  <a:pt x="201815" y="51231"/>
                </a:lnTo>
                <a:lnTo>
                  <a:pt x="202095" y="51625"/>
                </a:lnTo>
                <a:lnTo>
                  <a:pt x="205397" y="52666"/>
                </a:lnTo>
                <a:lnTo>
                  <a:pt x="205638" y="52006"/>
                </a:lnTo>
                <a:lnTo>
                  <a:pt x="207010" y="52628"/>
                </a:lnTo>
                <a:lnTo>
                  <a:pt x="209994" y="52400"/>
                </a:lnTo>
                <a:lnTo>
                  <a:pt x="211861" y="51943"/>
                </a:lnTo>
                <a:lnTo>
                  <a:pt x="211658" y="52882"/>
                </a:lnTo>
                <a:lnTo>
                  <a:pt x="214896" y="52793"/>
                </a:lnTo>
                <a:lnTo>
                  <a:pt x="213448" y="51371"/>
                </a:lnTo>
                <a:lnTo>
                  <a:pt x="216154" y="51295"/>
                </a:lnTo>
                <a:close/>
              </a:path>
              <a:path w="320040" h="107950">
                <a:moveTo>
                  <a:pt x="218109" y="48844"/>
                </a:moveTo>
                <a:lnTo>
                  <a:pt x="214579" y="49961"/>
                </a:lnTo>
                <a:lnTo>
                  <a:pt x="214985" y="50266"/>
                </a:lnTo>
                <a:lnTo>
                  <a:pt x="216598" y="50215"/>
                </a:lnTo>
                <a:lnTo>
                  <a:pt x="217398" y="50063"/>
                </a:lnTo>
                <a:lnTo>
                  <a:pt x="218109" y="48844"/>
                </a:lnTo>
                <a:close/>
              </a:path>
              <a:path w="320040" h="107950">
                <a:moveTo>
                  <a:pt x="228930" y="34378"/>
                </a:moveTo>
                <a:lnTo>
                  <a:pt x="228295" y="33350"/>
                </a:lnTo>
                <a:lnTo>
                  <a:pt x="226834" y="34239"/>
                </a:lnTo>
                <a:lnTo>
                  <a:pt x="226034" y="34150"/>
                </a:lnTo>
                <a:lnTo>
                  <a:pt x="225793" y="34302"/>
                </a:lnTo>
                <a:lnTo>
                  <a:pt x="227647" y="34582"/>
                </a:lnTo>
                <a:lnTo>
                  <a:pt x="228930" y="34378"/>
                </a:lnTo>
                <a:close/>
              </a:path>
              <a:path w="320040" h="107950">
                <a:moveTo>
                  <a:pt x="249199" y="20510"/>
                </a:moveTo>
                <a:lnTo>
                  <a:pt x="248945" y="20574"/>
                </a:lnTo>
                <a:lnTo>
                  <a:pt x="249161" y="20574"/>
                </a:lnTo>
                <a:close/>
              </a:path>
              <a:path w="320040" h="107950">
                <a:moveTo>
                  <a:pt x="250901" y="18592"/>
                </a:moveTo>
                <a:lnTo>
                  <a:pt x="249732" y="17665"/>
                </a:lnTo>
                <a:lnTo>
                  <a:pt x="250355" y="18389"/>
                </a:lnTo>
                <a:lnTo>
                  <a:pt x="250901" y="18592"/>
                </a:lnTo>
                <a:close/>
              </a:path>
              <a:path w="320040" h="107950">
                <a:moveTo>
                  <a:pt x="251383" y="20002"/>
                </a:moveTo>
                <a:lnTo>
                  <a:pt x="249389" y="20256"/>
                </a:lnTo>
                <a:lnTo>
                  <a:pt x="249199" y="20510"/>
                </a:lnTo>
                <a:lnTo>
                  <a:pt x="251383" y="20002"/>
                </a:lnTo>
                <a:close/>
              </a:path>
              <a:path w="320040" h="107950">
                <a:moveTo>
                  <a:pt x="252730" y="20497"/>
                </a:moveTo>
                <a:lnTo>
                  <a:pt x="249161" y="20574"/>
                </a:lnTo>
                <a:lnTo>
                  <a:pt x="248983" y="20828"/>
                </a:lnTo>
                <a:lnTo>
                  <a:pt x="249478" y="20764"/>
                </a:lnTo>
                <a:lnTo>
                  <a:pt x="250253" y="20815"/>
                </a:lnTo>
                <a:lnTo>
                  <a:pt x="250596" y="20764"/>
                </a:lnTo>
                <a:lnTo>
                  <a:pt x="252730" y="20497"/>
                </a:lnTo>
                <a:close/>
              </a:path>
              <a:path w="320040" h="107950">
                <a:moveTo>
                  <a:pt x="254406" y="17881"/>
                </a:moveTo>
                <a:lnTo>
                  <a:pt x="253987" y="17538"/>
                </a:lnTo>
                <a:lnTo>
                  <a:pt x="251879" y="18516"/>
                </a:lnTo>
                <a:lnTo>
                  <a:pt x="254304" y="18008"/>
                </a:lnTo>
                <a:lnTo>
                  <a:pt x="254406" y="17881"/>
                </a:lnTo>
                <a:close/>
              </a:path>
              <a:path w="320040" h="107950">
                <a:moveTo>
                  <a:pt x="255219" y="18643"/>
                </a:moveTo>
                <a:lnTo>
                  <a:pt x="255117" y="18516"/>
                </a:lnTo>
                <a:lnTo>
                  <a:pt x="255117" y="18656"/>
                </a:lnTo>
                <a:close/>
              </a:path>
              <a:path w="320040" h="107950">
                <a:moveTo>
                  <a:pt x="261493" y="19900"/>
                </a:moveTo>
                <a:lnTo>
                  <a:pt x="260654" y="19380"/>
                </a:lnTo>
                <a:lnTo>
                  <a:pt x="260426" y="19227"/>
                </a:lnTo>
                <a:lnTo>
                  <a:pt x="259854" y="18884"/>
                </a:lnTo>
                <a:lnTo>
                  <a:pt x="257759" y="18884"/>
                </a:lnTo>
                <a:lnTo>
                  <a:pt x="257606" y="17995"/>
                </a:lnTo>
                <a:lnTo>
                  <a:pt x="257530" y="17576"/>
                </a:lnTo>
                <a:lnTo>
                  <a:pt x="259842" y="17881"/>
                </a:lnTo>
                <a:lnTo>
                  <a:pt x="259791" y="17602"/>
                </a:lnTo>
                <a:lnTo>
                  <a:pt x="259651" y="16827"/>
                </a:lnTo>
                <a:lnTo>
                  <a:pt x="260985" y="17297"/>
                </a:lnTo>
                <a:lnTo>
                  <a:pt x="260908" y="16827"/>
                </a:lnTo>
                <a:lnTo>
                  <a:pt x="260845" y="16510"/>
                </a:lnTo>
                <a:lnTo>
                  <a:pt x="260083" y="16497"/>
                </a:lnTo>
                <a:lnTo>
                  <a:pt x="258749" y="16040"/>
                </a:lnTo>
                <a:lnTo>
                  <a:pt x="257822" y="16446"/>
                </a:lnTo>
                <a:lnTo>
                  <a:pt x="259041" y="17602"/>
                </a:lnTo>
                <a:lnTo>
                  <a:pt x="258762" y="17576"/>
                </a:lnTo>
                <a:lnTo>
                  <a:pt x="256984" y="17399"/>
                </a:lnTo>
                <a:lnTo>
                  <a:pt x="255600" y="16256"/>
                </a:lnTo>
                <a:lnTo>
                  <a:pt x="254914" y="15684"/>
                </a:lnTo>
                <a:lnTo>
                  <a:pt x="256654" y="15557"/>
                </a:lnTo>
                <a:lnTo>
                  <a:pt x="254127" y="15430"/>
                </a:lnTo>
                <a:lnTo>
                  <a:pt x="250786" y="14833"/>
                </a:lnTo>
                <a:lnTo>
                  <a:pt x="249199" y="16827"/>
                </a:lnTo>
                <a:lnTo>
                  <a:pt x="249174" y="16954"/>
                </a:lnTo>
                <a:lnTo>
                  <a:pt x="251472" y="17564"/>
                </a:lnTo>
                <a:lnTo>
                  <a:pt x="253771" y="16256"/>
                </a:lnTo>
                <a:lnTo>
                  <a:pt x="256349" y="16941"/>
                </a:lnTo>
                <a:lnTo>
                  <a:pt x="256235" y="17399"/>
                </a:lnTo>
                <a:lnTo>
                  <a:pt x="254749" y="17945"/>
                </a:lnTo>
                <a:lnTo>
                  <a:pt x="254825" y="18186"/>
                </a:lnTo>
                <a:lnTo>
                  <a:pt x="255117" y="18516"/>
                </a:lnTo>
                <a:lnTo>
                  <a:pt x="255193" y="18186"/>
                </a:lnTo>
                <a:lnTo>
                  <a:pt x="256349" y="18008"/>
                </a:lnTo>
                <a:lnTo>
                  <a:pt x="258076" y="19227"/>
                </a:lnTo>
                <a:lnTo>
                  <a:pt x="255257" y="19011"/>
                </a:lnTo>
                <a:lnTo>
                  <a:pt x="256654" y="19735"/>
                </a:lnTo>
                <a:lnTo>
                  <a:pt x="255435" y="20066"/>
                </a:lnTo>
                <a:lnTo>
                  <a:pt x="252730" y="19024"/>
                </a:lnTo>
                <a:lnTo>
                  <a:pt x="252463" y="20408"/>
                </a:lnTo>
                <a:lnTo>
                  <a:pt x="253949" y="20231"/>
                </a:lnTo>
                <a:lnTo>
                  <a:pt x="256679" y="21247"/>
                </a:lnTo>
                <a:lnTo>
                  <a:pt x="258813" y="20459"/>
                </a:lnTo>
                <a:lnTo>
                  <a:pt x="258279" y="20231"/>
                </a:lnTo>
                <a:lnTo>
                  <a:pt x="257898" y="20066"/>
                </a:lnTo>
                <a:lnTo>
                  <a:pt x="256324" y="19380"/>
                </a:lnTo>
                <a:lnTo>
                  <a:pt x="261493" y="19900"/>
                </a:lnTo>
                <a:close/>
              </a:path>
              <a:path w="320040" h="107950">
                <a:moveTo>
                  <a:pt x="262407" y="24599"/>
                </a:moveTo>
                <a:lnTo>
                  <a:pt x="261378" y="23279"/>
                </a:lnTo>
                <a:lnTo>
                  <a:pt x="259143" y="22288"/>
                </a:lnTo>
                <a:lnTo>
                  <a:pt x="256273" y="24765"/>
                </a:lnTo>
                <a:lnTo>
                  <a:pt x="258127" y="25146"/>
                </a:lnTo>
                <a:lnTo>
                  <a:pt x="258927" y="23939"/>
                </a:lnTo>
                <a:lnTo>
                  <a:pt x="262407" y="24599"/>
                </a:lnTo>
                <a:close/>
              </a:path>
              <a:path w="320040" h="107950">
                <a:moveTo>
                  <a:pt x="268973" y="16827"/>
                </a:moveTo>
                <a:lnTo>
                  <a:pt x="268262" y="16408"/>
                </a:lnTo>
                <a:lnTo>
                  <a:pt x="268490" y="16929"/>
                </a:lnTo>
                <a:lnTo>
                  <a:pt x="268808" y="17259"/>
                </a:lnTo>
                <a:lnTo>
                  <a:pt x="268973" y="16827"/>
                </a:lnTo>
                <a:close/>
              </a:path>
              <a:path w="320040" h="107950">
                <a:moveTo>
                  <a:pt x="269773" y="15875"/>
                </a:moveTo>
                <a:lnTo>
                  <a:pt x="269443" y="15798"/>
                </a:lnTo>
                <a:lnTo>
                  <a:pt x="267131" y="15278"/>
                </a:lnTo>
                <a:lnTo>
                  <a:pt x="266369" y="16446"/>
                </a:lnTo>
                <a:lnTo>
                  <a:pt x="267995" y="15798"/>
                </a:lnTo>
                <a:lnTo>
                  <a:pt x="268224" y="16306"/>
                </a:lnTo>
                <a:lnTo>
                  <a:pt x="269354" y="16205"/>
                </a:lnTo>
                <a:lnTo>
                  <a:pt x="269773" y="15875"/>
                </a:lnTo>
                <a:close/>
              </a:path>
              <a:path w="320040" h="107950">
                <a:moveTo>
                  <a:pt x="280035" y="13462"/>
                </a:moveTo>
                <a:lnTo>
                  <a:pt x="279984" y="13208"/>
                </a:lnTo>
                <a:lnTo>
                  <a:pt x="278053" y="13576"/>
                </a:lnTo>
                <a:lnTo>
                  <a:pt x="278384" y="13919"/>
                </a:lnTo>
                <a:lnTo>
                  <a:pt x="280035" y="13462"/>
                </a:lnTo>
                <a:close/>
              </a:path>
              <a:path w="320040" h="107950">
                <a:moveTo>
                  <a:pt x="280441" y="10020"/>
                </a:moveTo>
                <a:lnTo>
                  <a:pt x="278460" y="11061"/>
                </a:lnTo>
                <a:lnTo>
                  <a:pt x="279361" y="10655"/>
                </a:lnTo>
                <a:lnTo>
                  <a:pt x="280416" y="10642"/>
                </a:lnTo>
                <a:lnTo>
                  <a:pt x="280441" y="10020"/>
                </a:lnTo>
                <a:close/>
              </a:path>
              <a:path w="320040" h="107950">
                <a:moveTo>
                  <a:pt x="280720" y="12204"/>
                </a:moveTo>
                <a:lnTo>
                  <a:pt x="280403" y="11899"/>
                </a:lnTo>
                <a:lnTo>
                  <a:pt x="279869" y="11734"/>
                </a:lnTo>
                <a:lnTo>
                  <a:pt x="280720" y="12204"/>
                </a:lnTo>
                <a:close/>
              </a:path>
              <a:path w="320040" h="107950">
                <a:moveTo>
                  <a:pt x="281749" y="673"/>
                </a:moveTo>
                <a:lnTo>
                  <a:pt x="281152" y="1117"/>
                </a:lnTo>
                <a:lnTo>
                  <a:pt x="278714" y="1549"/>
                </a:lnTo>
                <a:lnTo>
                  <a:pt x="277202" y="1854"/>
                </a:lnTo>
                <a:lnTo>
                  <a:pt x="277596" y="1981"/>
                </a:lnTo>
                <a:lnTo>
                  <a:pt x="275450" y="2717"/>
                </a:lnTo>
                <a:lnTo>
                  <a:pt x="279450" y="5016"/>
                </a:lnTo>
                <a:lnTo>
                  <a:pt x="281686" y="2044"/>
                </a:lnTo>
                <a:lnTo>
                  <a:pt x="281114" y="2044"/>
                </a:lnTo>
                <a:lnTo>
                  <a:pt x="281749" y="673"/>
                </a:lnTo>
                <a:close/>
              </a:path>
              <a:path w="320040" h="107950">
                <a:moveTo>
                  <a:pt x="281825" y="10617"/>
                </a:moveTo>
                <a:lnTo>
                  <a:pt x="280416" y="10642"/>
                </a:lnTo>
                <a:lnTo>
                  <a:pt x="280403" y="10934"/>
                </a:lnTo>
                <a:lnTo>
                  <a:pt x="281724" y="10934"/>
                </a:lnTo>
                <a:lnTo>
                  <a:pt x="281825" y="10617"/>
                </a:lnTo>
                <a:close/>
              </a:path>
              <a:path w="320040" h="107950">
                <a:moveTo>
                  <a:pt x="281952" y="469"/>
                </a:moveTo>
                <a:lnTo>
                  <a:pt x="281749" y="660"/>
                </a:lnTo>
                <a:lnTo>
                  <a:pt x="281876" y="571"/>
                </a:lnTo>
                <a:close/>
              </a:path>
              <a:path w="320040" h="107950">
                <a:moveTo>
                  <a:pt x="284467" y="1143"/>
                </a:moveTo>
                <a:lnTo>
                  <a:pt x="283235" y="0"/>
                </a:lnTo>
                <a:lnTo>
                  <a:pt x="281711" y="2019"/>
                </a:lnTo>
                <a:lnTo>
                  <a:pt x="282549" y="1981"/>
                </a:lnTo>
                <a:lnTo>
                  <a:pt x="284467" y="1143"/>
                </a:lnTo>
                <a:close/>
              </a:path>
              <a:path w="320040" h="107950">
                <a:moveTo>
                  <a:pt x="286613" y="5270"/>
                </a:moveTo>
                <a:lnTo>
                  <a:pt x="284289" y="5803"/>
                </a:lnTo>
                <a:lnTo>
                  <a:pt x="285356" y="6108"/>
                </a:lnTo>
                <a:lnTo>
                  <a:pt x="286613" y="5270"/>
                </a:lnTo>
                <a:close/>
              </a:path>
              <a:path w="320040" h="107950">
                <a:moveTo>
                  <a:pt x="286867" y="850"/>
                </a:moveTo>
                <a:lnTo>
                  <a:pt x="284518" y="1117"/>
                </a:lnTo>
                <a:lnTo>
                  <a:pt x="284784" y="1447"/>
                </a:lnTo>
                <a:lnTo>
                  <a:pt x="285216" y="1854"/>
                </a:lnTo>
                <a:lnTo>
                  <a:pt x="284848" y="1447"/>
                </a:lnTo>
                <a:lnTo>
                  <a:pt x="286169" y="1828"/>
                </a:lnTo>
                <a:lnTo>
                  <a:pt x="285889" y="1549"/>
                </a:lnTo>
                <a:lnTo>
                  <a:pt x="286689" y="1028"/>
                </a:lnTo>
                <a:lnTo>
                  <a:pt x="286867" y="850"/>
                </a:lnTo>
                <a:close/>
              </a:path>
              <a:path w="320040" h="107950">
                <a:moveTo>
                  <a:pt x="287439" y="2209"/>
                </a:moveTo>
                <a:lnTo>
                  <a:pt x="285851" y="2451"/>
                </a:lnTo>
                <a:lnTo>
                  <a:pt x="285216" y="1854"/>
                </a:lnTo>
                <a:lnTo>
                  <a:pt x="286588" y="3365"/>
                </a:lnTo>
                <a:lnTo>
                  <a:pt x="287261" y="2451"/>
                </a:lnTo>
                <a:lnTo>
                  <a:pt x="287439" y="2209"/>
                </a:lnTo>
                <a:close/>
              </a:path>
              <a:path w="320040" h="107950">
                <a:moveTo>
                  <a:pt x="290398" y="2082"/>
                </a:moveTo>
                <a:lnTo>
                  <a:pt x="290296" y="1955"/>
                </a:lnTo>
                <a:lnTo>
                  <a:pt x="288912" y="241"/>
                </a:lnTo>
                <a:lnTo>
                  <a:pt x="287439" y="2209"/>
                </a:lnTo>
                <a:lnTo>
                  <a:pt x="289128" y="1955"/>
                </a:lnTo>
                <a:lnTo>
                  <a:pt x="287312" y="2374"/>
                </a:lnTo>
                <a:lnTo>
                  <a:pt x="290398" y="2082"/>
                </a:lnTo>
                <a:close/>
              </a:path>
              <a:path w="320040" h="107950">
                <a:moveTo>
                  <a:pt x="296799" y="13271"/>
                </a:moveTo>
                <a:lnTo>
                  <a:pt x="296418" y="13233"/>
                </a:lnTo>
                <a:lnTo>
                  <a:pt x="296633" y="13716"/>
                </a:lnTo>
                <a:lnTo>
                  <a:pt x="296799" y="13271"/>
                </a:lnTo>
                <a:close/>
              </a:path>
              <a:path w="320040" h="107950">
                <a:moveTo>
                  <a:pt x="296989" y="12788"/>
                </a:moveTo>
                <a:lnTo>
                  <a:pt x="296938" y="12928"/>
                </a:lnTo>
                <a:lnTo>
                  <a:pt x="296989" y="12788"/>
                </a:lnTo>
                <a:close/>
              </a:path>
              <a:path w="320040" h="107950">
                <a:moveTo>
                  <a:pt x="297230" y="15074"/>
                </a:moveTo>
                <a:lnTo>
                  <a:pt x="296633" y="13716"/>
                </a:lnTo>
                <a:lnTo>
                  <a:pt x="296506" y="14046"/>
                </a:lnTo>
                <a:lnTo>
                  <a:pt x="296621" y="14376"/>
                </a:lnTo>
                <a:lnTo>
                  <a:pt x="297230" y="15074"/>
                </a:lnTo>
                <a:close/>
              </a:path>
              <a:path w="320040" h="107950">
                <a:moveTo>
                  <a:pt x="297637" y="13360"/>
                </a:moveTo>
                <a:lnTo>
                  <a:pt x="296938" y="12928"/>
                </a:lnTo>
                <a:lnTo>
                  <a:pt x="296799" y="13271"/>
                </a:lnTo>
                <a:lnTo>
                  <a:pt x="297637" y="13360"/>
                </a:lnTo>
                <a:close/>
              </a:path>
              <a:path w="320040" h="107950">
                <a:moveTo>
                  <a:pt x="298361" y="13804"/>
                </a:moveTo>
                <a:lnTo>
                  <a:pt x="298246" y="13423"/>
                </a:lnTo>
                <a:lnTo>
                  <a:pt x="297637" y="13360"/>
                </a:lnTo>
                <a:lnTo>
                  <a:pt x="298361" y="13804"/>
                </a:lnTo>
                <a:close/>
              </a:path>
              <a:path w="320040" h="107950">
                <a:moveTo>
                  <a:pt x="299313" y="14376"/>
                </a:moveTo>
                <a:lnTo>
                  <a:pt x="298361" y="13804"/>
                </a:lnTo>
                <a:lnTo>
                  <a:pt x="298399" y="13931"/>
                </a:lnTo>
                <a:lnTo>
                  <a:pt x="297535" y="14439"/>
                </a:lnTo>
                <a:lnTo>
                  <a:pt x="297141" y="14820"/>
                </a:lnTo>
                <a:lnTo>
                  <a:pt x="299313" y="14376"/>
                </a:lnTo>
                <a:close/>
              </a:path>
              <a:path w="320040" h="107950">
                <a:moveTo>
                  <a:pt x="302526" y="13335"/>
                </a:moveTo>
                <a:lnTo>
                  <a:pt x="300837" y="13538"/>
                </a:lnTo>
                <a:lnTo>
                  <a:pt x="301078" y="14300"/>
                </a:lnTo>
                <a:lnTo>
                  <a:pt x="302526" y="13335"/>
                </a:lnTo>
                <a:close/>
              </a:path>
              <a:path w="320040" h="107950">
                <a:moveTo>
                  <a:pt x="302907" y="11201"/>
                </a:moveTo>
                <a:lnTo>
                  <a:pt x="302768" y="10998"/>
                </a:lnTo>
                <a:lnTo>
                  <a:pt x="302437" y="11328"/>
                </a:lnTo>
                <a:lnTo>
                  <a:pt x="302907" y="11201"/>
                </a:lnTo>
                <a:close/>
              </a:path>
              <a:path w="320040" h="107950">
                <a:moveTo>
                  <a:pt x="303225" y="16522"/>
                </a:moveTo>
                <a:lnTo>
                  <a:pt x="302971" y="16459"/>
                </a:lnTo>
                <a:lnTo>
                  <a:pt x="302729" y="16370"/>
                </a:lnTo>
                <a:lnTo>
                  <a:pt x="302475" y="16268"/>
                </a:lnTo>
                <a:lnTo>
                  <a:pt x="302768" y="16471"/>
                </a:lnTo>
                <a:lnTo>
                  <a:pt x="302996" y="16535"/>
                </a:lnTo>
                <a:lnTo>
                  <a:pt x="303225" y="16522"/>
                </a:lnTo>
                <a:close/>
              </a:path>
              <a:path w="320040" h="107950">
                <a:moveTo>
                  <a:pt x="303593" y="13093"/>
                </a:moveTo>
                <a:lnTo>
                  <a:pt x="303199" y="12890"/>
                </a:lnTo>
                <a:lnTo>
                  <a:pt x="302526" y="13335"/>
                </a:lnTo>
                <a:lnTo>
                  <a:pt x="303517" y="13220"/>
                </a:lnTo>
                <a:lnTo>
                  <a:pt x="303593" y="13093"/>
                </a:lnTo>
                <a:close/>
              </a:path>
              <a:path w="320040" h="107950">
                <a:moveTo>
                  <a:pt x="303999" y="6781"/>
                </a:moveTo>
                <a:lnTo>
                  <a:pt x="303834" y="6680"/>
                </a:lnTo>
                <a:lnTo>
                  <a:pt x="303707" y="6972"/>
                </a:lnTo>
                <a:lnTo>
                  <a:pt x="303999" y="6781"/>
                </a:lnTo>
                <a:close/>
              </a:path>
              <a:path w="320040" h="107950">
                <a:moveTo>
                  <a:pt x="304495" y="5270"/>
                </a:moveTo>
                <a:lnTo>
                  <a:pt x="301891" y="6515"/>
                </a:lnTo>
                <a:lnTo>
                  <a:pt x="301510" y="6896"/>
                </a:lnTo>
                <a:lnTo>
                  <a:pt x="303364" y="6388"/>
                </a:lnTo>
                <a:lnTo>
                  <a:pt x="303834" y="6680"/>
                </a:lnTo>
                <a:lnTo>
                  <a:pt x="303974" y="6388"/>
                </a:lnTo>
                <a:lnTo>
                  <a:pt x="304495" y="5270"/>
                </a:lnTo>
                <a:close/>
              </a:path>
              <a:path w="320040" h="107950">
                <a:moveTo>
                  <a:pt x="304774" y="7188"/>
                </a:moveTo>
                <a:lnTo>
                  <a:pt x="303618" y="7162"/>
                </a:lnTo>
                <a:lnTo>
                  <a:pt x="303707" y="6972"/>
                </a:lnTo>
                <a:lnTo>
                  <a:pt x="302958" y="7467"/>
                </a:lnTo>
                <a:lnTo>
                  <a:pt x="304253" y="7543"/>
                </a:lnTo>
                <a:lnTo>
                  <a:pt x="304774" y="7188"/>
                </a:lnTo>
                <a:close/>
              </a:path>
              <a:path w="320040" h="107950">
                <a:moveTo>
                  <a:pt x="305066" y="6985"/>
                </a:moveTo>
                <a:lnTo>
                  <a:pt x="304812" y="7162"/>
                </a:lnTo>
                <a:lnTo>
                  <a:pt x="305028" y="7099"/>
                </a:lnTo>
                <a:close/>
              </a:path>
              <a:path w="320040" h="107950">
                <a:moveTo>
                  <a:pt x="311823" y="8331"/>
                </a:moveTo>
                <a:lnTo>
                  <a:pt x="311531" y="8534"/>
                </a:lnTo>
                <a:lnTo>
                  <a:pt x="311315" y="8775"/>
                </a:lnTo>
                <a:lnTo>
                  <a:pt x="311111" y="9017"/>
                </a:lnTo>
                <a:lnTo>
                  <a:pt x="311480" y="8915"/>
                </a:lnTo>
                <a:lnTo>
                  <a:pt x="311670" y="8597"/>
                </a:lnTo>
                <a:lnTo>
                  <a:pt x="311823" y="8331"/>
                </a:lnTo>
                <a:close/>
              </a:path>
              <a:path w="320040" h="107950">
                <a:moveTo>
                  <a:pt x="312496" y="7988"/>
                </a:moveTo>
                <a:lnTo>
                  <a:pt x="312127" y="7823"/>
                </a:lnTo>
                <a:lnTo>
                  <a:pt x="311975" y="8051"/>
                </a:lnTo>
                <a:lnTo>
                  <a:pt x="311823" y="8331"/>
                </a:lnTo>
                <a:lnTo>
                  <a:pt x="312000" y="8191"/>
                </a:lnTo>
                <a:lnTo>
                  <a:pt x="312216" y="8077"/>
                </a:lnTo>
                <a:lnTo>
                  <a:pt x="312496" y="7988"/>
                </a:lnTo>
                <a:close/>
              </a:path>
              <a:path w="320040" h="107950">
                <a:moveTo>
                  <a:pt x="313715" y="13716"/>
                </a:moveTo>
                <a:lnTo>
                  <a:pt x="312242" y="13766"/>
                </a:lnTo>
                <a:lnTo>
                  <a:pt x="312039" y="14668"/>
                </a:lnTo>
                <a:lnTo>
                  <a:pt x="312140" y="14922"/>
                </a:lnTo>
                <a:lnTo>
                  <a:pt x="313715" y="13716"/>
                </a:lnTo>
                <a:close/>
              </a:path>
              <a:path w="320040" h="107950">
                <a:moveTo>
                  <a:pt x="314794" y="7264"/>
                </a:moveTo>
                <a:lnTo>
                  <a:pt x="314617" y="7112"/>
                </a:lnTo>
                <a:lnTo>
                  <a:pt x="314350" y="7226"/>
                </a:lnTo>
                <a:lnTo>
                  <a:pt x="314159" y="7302"/>
                </a:lnTo>
                <a:lnTo>
                  <a:pt x="314401" y="7302"/>
                </a:lnTo>
                <a:lnTo>
                  <a:pt x="314629" y="7302"/>
                </a:lnTo>
                <a:lnTo>
                  <a:pt x="314794" y="7264"/>
                </a:lnTo>
                <a:close/>
              </a:path>
              <a:path w="320040" h="107950">
                <a:moveTo>
                  <a:pt x="316458" y="4381"/>
                </a:moveTo>
                <a:lnTo>
                  <a:pt x="315328" y="3251"/>
                </a:lnTo>
                <a:lnTo>
                  <a:pt x="313321" y="5334"/>
                </a:lnTo>
                <a:lnTo>
                  <a:pt x="312140" y="3505"/>
                </a:lnTo>
                <a:lnTo>
                  <a:pt x="311416" y="4267"/>
                </a:lnTo>
                <a:lnTo>
                  <a:pt x="312140" y="4889"/>
                </a:lnTo>
                <a:lnTo>
                  <a:pt x="312966" y="5054"/>
                </a:lnTo>
                <a:lnTo>
                  <a:pt x="310502" y="5969"/>
                </a:lnTo>
                <a:lnTo>
                  <a:pt x="309702" y="3708"/>
                </a:lnTo>
                <a:lnTo>
                  <a:pt x="307619" y="4927"/>
                </a:lnTo>
                <a:lnTo>
                  <a:pt x="308419" y="5092"/>
                </a:lnTo>
                <a:lnTo>
                  <a:pt x="305257" y="6972"/>
                </a:lnTo>
                <a:lnTo>
                  <a:pt x="306070" y="7188"/>
                </a:lnTo>
                <a:lnTo>
                  <a:pt x="306019" y="7327"/>
                </a:lnTo>
                <a:lnTo>
                  <a:pt x="305028" y="8394"/>
                </a:lnTo>
                <a:lnTo>
                  <a:pt x="304939" y="8153"/>
                </a:lnTo>
                <a:lnTo>
                  <a:pt x="304279" y="9169"/>
                </a:lnTo>
                <a:lnTo>
                  <a:pt x="301332" y="8724"/>
                </a:lnTo>
                <a:lnTo>
                  <a:pt x="302577" y="7848"/>
                </a:lnTo>
                <a:lnTo>
                  <a:pt x="300380" y="7327"/>
                </a:lnTo>
                <a:lnTo>
                  <a:pt x="299415" y="6629"/>
                </a:lnTo>
                <a:lnTo>
                  <a:pt x="296113" y="7251"/>
                </a:lnTo>
                <a:lnTo>
                  <a:pt x="295122" y="8547"/>
                </a:lnTo>
                <a:lnTo>
                  <a:pt x="296125" y="8902"/>
                </a:lnTo>
                <a:lnTo>
                  <a:pt x="297040" y="8661"/>
                </a:lnTo>
                <a:lnTo>
                  <a:pt x="296951" y="9080"/>
                </a:lnTo>
                <a:lnTo>
                  <a:pt x="296849" y="9398"/>
                </a:lnTo>
                <a:lnTo>
                  <a:pt x="297078" y="9613"/>
                </a:lnTo>
                <a:lnTo>
                  <a:pt x="295871" y="9791"/>
                </a:lnTo>
                <a:lnTo>
                  <a:pt x="294043" y="8648"/>
                </a:lnTo>
                <a:lnTo>
                  <a:pt x="293687" y="9994"/>
                </a:lnTo>
                <a:lnTo>
                  <a:pt x="291909" y="9131"/>
                </a:lnTo>
                <a:lnTo>
                  <a:pt x="290766" y="8547"/>
                </a:lnTo>
                <a:lnTo>
                  <a:pt x="291185" y="9131"/>
                </a:lnTo>
                <a:lnTo>
                  <a:pt x="288404" y="9080"/>
                </a:lnTo>
                <a:lnTo>
                  <a:pt x="290664" y="10883"/>
                </a:lnTo>
                <a:lnTo>
                  <a:pt x="287337" y="10693"/>
                </a:lnTo>
                <a:lnTo>
                  <a:pt x="287502" y="10502"/>
                </a:lnTo>
                <a:lnTo>
                  <a:pt x="288277" y="9525"/>
                </a:lnTo>
                <a:lnTo>
                  <a:pt x="285788" y="10502"/>
                </a:lnTo>
                <a:lnTo>
                  <a:pt x="284975" y="8369"/>
                </a:lnTo>
                <a:lnTo>
                  <a:pt x="282295" y="8585"/>
                </a:lnTo>
                <a:lnTo>
                  <a:pt x="280022" y="9398"/>
                </a:lnTo>
                <a:lnTo>
                  <a:pt x="280822" y="9613"/>
                </a:lnTo>
                <a:lnTo>
                  <a:pt x="281965" y="10160"/>
                </a:lnTo>
                <a:lnTo>
                  <a:pt x="282155" y="10947"/>
                </a:lnTo>
                <a:lnTo>
                  <a:pt x="281724" y="10934"/>
                </a:lnTo>
                <a:lnTo>
                  <a:pt x="281406" y="11925"/>
                </a:lnTo>
                <a:lnTo>
                  <a:pt x="280746" y="12217"/>
                </a:lnTo>
                <a:lnTo>
                  <a:pt x="283362" y="13652"/>
                </a:lnTo>
                <a:lnTo>
                  <a:pt x="283489" y="13220"/>
                </a:lnTo>
                <a:lnTo>
                  <a:pt x="284581" y="12560"/>
                </a:lnTo>
                <a:lnTo>
                  <a:pt x="286613" y="13106"/>
                </a:lnTo>
                <a:lnTo>
                  <a:pt x="286537" y="13538"/>
                </a:lnTo>
                <a:lnTo>
                  <a:pt x="286702" y="13233"/>
                </a:lnTo>
                <a:lnTo>
                  <a:pt x="286804" y="12560"/>
                </a:lnTo>
                <a:lnTo>
                  <a:pt x="288582" y="12446"/>
                </a:lnTo>
                <a:lnTo>
                  <a:pt x="289293" y="13220"/>
                </a:lnTo>
                <a:lnTo>
                  <a:pt x="291668" y="12827"/>
                </a:lnTo>
                <a:lnTo>
                  <a:pt x="294703" y="12446"/>
                </a:lnTo>
                <a:lnTo>
                  <a:pt x="295567" y="12331"/>
                </a:lnTo>
                <a:lnTo>
                  <a:pt x="297154" y="12344"/>
                </a:lnTo>
                <a:lnTo>
                  <a:pt x="296989" y="12788"/>
                </a:lnTo>
                <a:lnTo>
                  <a:pt x="298411" y="12331"/>
                </a:lnTo>
                <a:lnTo>
                  <a:pt x="301891" y="11201"/>
                </a:lnTo>
                <a:lnTo>
                  <a:pt x="301726" y="10947"/>
                </a:lnTo>
                <a:lnTo>
                  <a:pt x="301129" y="9994"/>
                </a:lnTo>
                <a:lnTo>
                  <a:pt x="301002" y="9791"/>
                </a:lnTo>
                <a:lnTo>
                  <a:pt x="300850" y="9550"/>
                </a:lnTo>
                <a:lnTo>
                  <a:pt x="301942" y="9804"/>
                </a:lnTo>
                <a:lnTo>
                  <a:pt x="302628" y="10795"/>
                </a:lnTo>
                <a:lnTo>
                  <a:pt x="303263" y="11506"/>
                </a:lnTo>
                <a:lnTo>
                  <a:pt x="304444" y="10693"/>
                </a:lnTo>
                <a:lnTo>
                  <a:pt x="305854" y="11620"/>
                </a:lnTo>
                <a:lnTo>
                  <a:pt x="303974" y="12153"/>
                </a:lnTo>
                <a:lnTo>
                  <a:pt x="304215" y="12204"/>
                </a:lnTo>
                <a:lnTo>
                  <a:pt x="304088" y="12446"/>
                </a:lnTo>
                <a:lnTo>
                  <a:pt x="303758" y="12928"/>
                </a:lnTo>
                <a:lnTo>
                  <a:pt x="303885" y="13233"/>
                </a:lnTo>
                <a:lnTo>
                  <a:pt x="305041" y="13817"/>
                </a:lnTo>
                <a:lnTo>
                  <a:pt x="306844" y="13931"/>
                </a:lnTo>
                <a:lnTo>
                  <a:pt x="306717" y="14439"/>
                </a:lnTo>
                <a:lnTo>
                  <a:pt x="306374" y="15494"/>
                </a:lnTo>
                <a:lnTo>
                  <a:pt x="304850" y="14173"/>
                </a:lnTo>
                <a:lnTo>
                  <a:pt x="304355" y="16484"/>
                </a:lnTo>
                <a:lnTo>
                  <a:pt x="303225" y="16522"/>
                </a:lnTo>
                <a:lnTo>
                  <a:pt x="305003" y="16992"/>
                </a:lnTo>
                <a:lnTo>
                  <a:pt x="306616" y="16256"/>
                </a:lnTo>
                <a:lnTo>
                  <a:pt x="308508" y="15494"/>
                </a:lnTo>
                <a:lnTo>
                  <a:pt x="309816" y="14960"/>
                </a:lnTo>
                <a:lnTo>
                  <a:pt x="309714" y="14706"/>
                </a:lnTo>
                <a:lnTo>
                  <a:pt x="312000" y="14668"/>
                </a:lnTo>
                <a:lnTo>
                  <a:pt x="311645" y="14046"/>
                </a:lnTo>
                <a:lnTo>
                  <a:pt x="310794" y="12560"/>
                </a:lnTo>
                <a:lnTo>
                  <a:pt x="308724" y="14046"/>
                </a:lnTo>
                <a:lnTo>
                  <a:pt x="308648" y="13817"/>
                </a:lnTo>
                <a:lnTo>
                  <a:pt x="308521" y="13271"/>
                </a:lnTo>
                <a:lnTo>
                  <a:pt x="309486" y="12877"/>
                </a:lnTo>
                <a:lnTo>
                  <a:pt x="310057" y="12649"/>
                </a:lnTo>
                <a:lnTo>
                  <a:pt x="311251" y="12420"/>
                </a:lnTo>
                <a:lnTo>
                  <a:pt x="312102" y="11176"/>
                </a:lnTo>
                <a:lnTo>
                  <a:pt x="307555" y="12877"/>
                </a:lnTo>
                <a:lnTo>
                  <a:pt x="308330" y="11379"/>
                </a:lnTo>
                <a:lnTo>
                  <a:pt x="309029" y="11074"/>
                </a:lnTo>
                <a:lnTo>
                  <a:pt x="309346" y="10947"/>
                </a:lnTo>
                <a:lnTo>
                  <a:pt x="308610" y="10731"/>
                </a:lnTo>
                <a:lnTo>
                  <a:pt x="307975" y="11074"/>
                </a:lnTo>
                <a:lnTo>
                  <a:pt x="308076" y="10655"/>
                </a:lnTo>
                <a:lnTo>
                  <a:pt x="308178" y="10185"/>
                </a:lnTo>
                <a:lnTo>
                  <a:pt x="310070" y="10261"/>
                </a:lnTo>
                <a:lnTo>
                  <a:pt x="310654" y="9550"/>
                </a:lnTo>
                <a:lnTo>
                  <a:pt x="310972" y="9169"/>
                </a:lnTo>
                <a:lnTo>
                  <a:pt x="311099" y="9017"/>
                </a:lnTo>
                <a:lnTo>
                  <a:pt x="310896" y="9067"/>
                </a:lnTo>
                <a:lnTo>
                  <a:pt x="310654" y="9080"/>
                </a:lnTo>
                <a:lnTo>
                  <a:pt x="310286" y="8953"/>
                </a:lnTo>
                <a:lnTo>
                  <a:pt x="310273" y="8394"/>
                </a:lnTo>
                <a:lnTo>
                  <a:pt x="310235" y="7035"/>
                </a:lnTo>
                <a:lnTo>
                  <a:pt x="312458" y="7277"/>
                </a:lnTo>
                <a:lnTo>
                  <a:pt x="313931" y="7302"/>
                </a:lnTo>
                <a:lnTo>
                  <a:pt x="313956" y="7099"/>
                </a:lnTo>
                <a:lnTo>
                  <a:pt x="314858" y="6604"/>
                </a:lnTo>
                <a:lnTo>
                  <a:pt x="314198" y="5969"/>
                </a:lnTo>
                <a:lnTo>
                  <a:pt x="313956" y="5715"/>
                </a:lnTo>
                <a:lnTo>
                  <a:pt x="314566" y="5334"/>
                </a:lnTo>
                <a:lnTo>
                  <a:pt x="314794" y="5194"/>
                </a:lnTo>
                <a:lnTo>
                  <a:pt x="316458" y="4381"/>
                </a:lnTo>
                <a:close/>
              </a:path>
              <a:path w="320040" h="107950">
                <a:moveTo>
                  <a:pt x="316611" y="13931"/>
                </a:moveTo>
                <a:lnTo>
                  <a:pt x="316255" y="13690"/>
                </a:lnTo>
                <a:lnTo>
                  <a:pt x="314871" y="13093"/>
                </a:lnTo>
                <a:lnTo>
                  <a:pt x="314591" y="13042"/>
                </a:lnTo>
                <a:lnTo>
                  <a:pt x="313715" y="13716"/>
                </a:lnTo>
                <a:lnTo>
                  <a:pt x="314299" y="13690"/>
                </a:lnTo>
                <a:lnTo>
                  <a:pt x="314845" y="14490"/>
                </a:lnTo>
                <a:lnTo>
                  <a:pt x="316611" y="13931"/>
                </a:lnTo>
                <a:close/>
              </a:path>
              <a:path w="320040" h="107950">
                <a:moveTo>
                  <a:pt x="316623" y="6464"/>
                </a:moveTo>
                <a:lnTo>
                  <a:pt x="316077" y="5918"/>
                </a:lnTo>
                <a:lnTo>
                  <a:pt x="314858" y="6604"/>
                </a:lnTo>
                <a:lnTo>
                  <a:pt x="316623" y="6464"/>
                </a:lnTo>
                <a:close/>
              </a:path>
              <a:path w="320040" h="107950">
                <a:moveTo>
                  <a:pt x="316941" y="4876"/>
                </a:moveTo>
                <a:lnTo>
                  <a:pt x="316509" y="4356"/>
                </a:lnTo>
                <a:lnTo>
                  <a:pt x="316941" y="4876"/>
                </a:lnTo>
                <a:close/>
              </a:path>
              <a:path w="320040" h="107950">
                <a:moveTo>
                  <a:pt x="319570" y="5753"/>
                </a:moveTo>
                <a:lnTo>
                  <a:pt x="317538" y="6388"/>
                </a:lnTo>
                <a:lnTo>
                  <a:pt x="316623" y="6464"/>
                </a:lnTo>
                <a:lnTo>
                  <a:pt x="317715" y="7569"/>
                </a:lnTo>
                <a:lnTo>
                  <a:pt x="319570" y="57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2" name="bg object 52"/>
          <p:cNvSpPr/>
          <p:nvPr/>
        </p:nvSpPr>
        <p:spPr>
          <a:xfrm>
            <a:off x="10594779" y="3390223"/>
            <a:ext cx="383472" cy="130629"/>
          </a:xfrm>
          <a:custGeom>
            <a:avLst/>
            <a:gdLst/>
            <a:ahLst/>
            <a:cxnLst/>
            <a:rect l="l" t="t" r="r" b="b"/>
            <a:pathLst>
              <a:path w="283209" h="137160">
                <a:moveTo>
                  <a:pt x="1447" y="120840"/>
                </a:moveTo>
                <a:lnTo>
                  <a:pt x="0" y="120116"/>
                </a:lnTo>
                <a:lnTo>
                  <a:pt x="431" y="120383"/>
                </a:lnTo>
                <a:lnTo>
                  <a:pt x="939" y="120624"/>
                </a:lnTo>
                <a:lnTo>
                  <a:pt x="1447" y="120840"/>
                </a:lnTo>
                <a:close/>
              </a:path>
              <a:path w="283209" h="137160">
                <a:moveTo>
                  <a:pt x="4648" y="121500"/>
                </a:moveTo>
                <a:lnTo>
                  <a:pt x="4025" y="121627"/>
                </a:lnTo>
                <a:lnTo>
                  <a:pt x="2705" y="121348"/>
                </a:lnTo>
                <a:lnTo>
                  <a:pt x="1447" y="120840"/>
                </a:lnTo>
                <a:lnTo>
                  <a:pt x="4267" y="122250"/>
                </a:lnTo>
                <a:lnTo>
                  <a:pt x="4648" y="121500"/>
                </a:lnTo>
                <a:close/>
              </a:path>
              <a:path w="283209" h="137160">
                <a:moveTo>
                  <a:pt x="5143" y="121259"/>
                </a:moveTo>
                <a:lnTo>
                  <a:pt x="4953" y="120929"/>
                </a:lnTo>
                <a:lnTo>
                  <a:pt x="4648" y="121500"/>
                </a:lnTo>
                <a:lnTo>
                  <a:pt x="4991" y="121424"/>
                </a:lnTo>
                <a:lnTo>
                  <a:pt x="5143" y="121259"/>
                </a:lnTo>
                <a:close/>
              </a:path>
              <a:path w="283209" h="137160">
                <a:moveTo>
                  <a:pt x="8686" y="119570"/>
                </a:moveTo>
                <a:lnTo>
                  <a:pt x="7188" y="118694"/>
                </a:lnTo>
                <a:lnTo>
                  <a:pt x="7073" y="119214"/>
                </a:lnTo>
                <a:lnTo>
                  <a:pt x="8686" y="119570"/>
                </a:lnTo>
                <a:close/>
              </a:path>
              <a:path w="283209" h="137160">
                <a:moveTo>
                  <a:pt x="18351" y="124358"/>
                </a:moveTo>
                <a:lnTo>
                  <a:pt x="17919" y="123507"/>
                </a:lnTo>
                <a:lnTo>
                  <a:pt x="17767" y="123850"/>
                </a:lnTo>
                <a:lnTo>
                  <a:pt x="17983" y="124129"/>
                </a:lnTo>
                <a:lnTo>
                  <a:pt x="18351" y="124358"/>
                </a:lnTo>
                <a:close/>
              </a:path>
              <a:path w="283209" h="137160">
                <a:moveTo>
                  <a:pt x="21996" y="128282"/>
                </a:moveTo>
                <a:lnTo>
                  <a:pt x="20586" y="128460"/>
                </a:lnTo>
                <a:lnTo>
                  <a:pt x="20726" y="128562"/>
                </a:lnTo>
                <a:lnTo>
                  <a:pt x="21996" y="128282"/>
                </a:lnTo>
                <a:close/>
              </a:path>
              <a:path w="283209" h="137160">
                <a:moveTo>
                  <a:pt x="23545" y="125501"/>
                </a:moveTo>
                <a:lnTo>
                  <a:pt x="19723" y="125222"/>
                </a:lnTo>
                <a:lnTo>
                  <a:pt x="18351" y="124358"/>
                </a:lnTo>
                <a:lnTo>
                  <a:pt x="18643" y="124929"/>
                </a:lnTo>
                <a:lnTo>
                  <a:pt x="16598" y="124942"/>
                </a:lnTo>
                <a:lnTo>
                  <a:pt x="16179" y="123736"/>
                </a:lnTo>
                <a:lnTo>
                  <a:pt x="14262" y="123228"/>
                </a:lnTo>
                <a:lnTo>
                  <a:pt x="12877" y="123405"/>
                </a:lnTo>
                <a:lnTo>
                  <a:pt x="15608" y="124828"/>
                </a:lnTo>
                <a:lnTo>
                  <a:pt x="16827" y="125425"/>
                </a:lnTo>
                <a:lnTo>
                  <a:pt x="20040" y="126263"/>
                </a:lnTo>
                <a:lnTo>
                  <a:pt x="19443" y="125831"/>
                </a:lnTo>
                <a:lnTo>
                  <a:pt x="18453" y="125717"/>
                </a:lnTo>
                <a:lnTo>
                  <a:pt x="18224" y="125234"/>
                </a:lnTo>
                <a:lnTo>
                  <a:pt x="19507" y="125564"/>
                </a:lnTo>
                <a:lnTo>
                  <a:pt x="21831" y="125768"/>
                </a:lnTo>
                <a:lnTo>
                  <a:pt x="22009" y="126504"/>
                </a:lnTo>
                <a:lnTo>
                  <a:pt x="23545" y="125501"/>
                </a:lnTo>
                <a:close/>
              </a:path>
              <a:path w="283209" h="137160">
                <a:moveTo>
                  <a:pt x="24955" y="130429"/>
                </a:moveTo>
                <a:lnTo>
                  <a:pt x="23558" y="130619"/>
                </a:lnTo>
                <a:lnTo>
                  <a:pt x="20726" y="128562"/>
                </a:lnTo>
                <a:lnTo>
                  <a:pt x="19151" y="128917"/>
                </a:lnTo>
                <a:lnTo>
                  <a:pt x="23507" y="130873"/>
                </a:lnTo>
                <a:lnTo>
                  <a:pt x="24358" y="130619"/>
                </a:lnTo>
                <a:lnTo>
                  <a:pt x="24955" y="130429"/>
                </a:lnTo>
                <a:close/>
              </a:path>
              <a:path w="283209" h="137160">
                <a:moveTo>
                  <a:pt x="29464" y="131495"/>
                </a:moveTo>
                <a:lnTo>
                  <a:pt x="26593" y="130721"/>
                </a:lnTo>
                <a:lnTo>
                  <a:pt x="25552" y="130860"/>
                </a:lnTo>
                <a:lnTo>
                  <a:pt x="26530" y="131064"/>
                </a:lnTo>
                <a:lnTo>
                  <a:pt x="29464" y="131495"/>
                </a:lnTo>
                <a:close/>
              </a:path>
              <a:path w="283209" h="137160">
                <a:moveTo>
                  <a:pt x="31597" y="130886"/>
                </a:moveTo>
                <a:lnTo>
                  <a:pt x="28714" y="130111"/>
                </a:lnTo>
                <a:lnTo>
                  <a:pt x="27432" y="128079"/>
                </a:lnTo>
                <a:lnTo>
                  <a:pt x="23761" y="127787"/>
                </a:lnTo>
                <a:lnTo>
                  <a:pt x="24079" y="128003"/>
                </a:lnTo>
                <a:lnTo>
                  <a:pt x="24320" y="128485"/>
                </a:lnTo>
                <a:lnTo>
                  <a:pt x="24714" y="128168"/>
                </a:lnTo>
                <a:lnTo>
                  <a:pt x="25107" y="129641"/>
                </a:lnTo>
                <a:lnTo>
                  <a:pt x="28067" y="130022"/>
                </a:lnTo>
                <a:lnTo>
                  <a:pt x="29171" y="131279"/>
                </a:lnTo>
                <a:lnTo>
                  <a:pt x="31597" y="130886"/>
                </a:lnTo>
                <a:close/>
              </a:path>
              <a:path w="283209" h="137160">
                <a:moveTo>
                  <a:pt x="56057" y="109512"/>
                </a:moveTo>
                <a:lnTo>
                  <a:pt x="55689" y="109359"/>
                </a:lnTo>
                <a:lnTo>
                  <a:pt x="53682" y="108521"/>
                </a:lnTo>
                <a:lnTo>
                  <a:pt x="52959" y="107442"/>
                </a:lnTo>
                <a:lnTo>
                  <a:pt x="51638" y="105473"/>
                </a:lnTo>
                <a:lnTo>
                  <a:pt x="48285" y="106972"/>
                </a:lnTo>
                <a:lnTo>
                  <a:pt x="50723" y="107442"/>
                </a:lnTo>
                <a:lnTo>
                  <a:pt x="46977" y="107289"/>
                </a:lnTo>
                <a:lnTo>
                  <a:pt x="51460" y="108788"/>
                </a:lnTo>
                <a:lnTo>
                  <a:pt x="50723" y="109474"/>
                </a:lnTo>
                <a:lnTo>
                  <a:pt x="50342" y="109283"/>
                </a:lnTo>
                <a:lnTo>
                  <a:pt x="47510" y="107886"/>
                </a:lnTo>
                <a:lnTo>
                  <a:pt x="46266" y="107886"/>
                </a:lnTo>
                <a:lnTo>
                  <a:pt x="48234" y="109283"/>
                </a:lnTo>
                <a:lnTo>
                  <a:pt x="45808" y="108737"/>
                </a:lnTo>
                <a:lnTo>
                  <a:pt x="48133" y="109931"/>
                </a:lnTo>
                <a:lnTo>
                  <a:pt x="50482" y="111048"/>
                </a:lnTo>
                <a:lnTo>
                  <a:pt x="50368" y="109804"/>
                </a:lnTo>
                <a:lnTo>
                  <a:pt x="54698" y="110337"/>
                </a:lnTo>
                <a:lnTo>
                  <a:pt x="53416" y="109804"/>
                </a:lnTo>
                <a:lnTo>
                  <a:pt x="52590" y="109474"/>
                </a:lnTo>
                <a:lnTo>
                  <a:pt x="52311" y="109359"/>
                </a:lnTo>
                <a:lnTo>
                  <a:pt x="55092" y="109740"/>
                </a:lnTo>
                <a:lnTo>
                  <a:pt x="56057" y="109512"/>
                </a:lnTo>
                <a:close/>
              </a:path>
              <a:path w="283209" h="137160">
                <a:moveTo>
                  <a:pt x="56362" y="134264"/>
                </a:moveTo>
                <a:lnTo>
                  <a:pt x="53505" y="133337"/>
                </a:lnTo>
                <a:lnTo>
                  <a:pt x="54737" y="134099"/>
                </a:lnTo>
                <a:lnTo>
                  <a:pt x="56362" y="134264"/>
                </a:lnTo>
                <a:close/>
              </a:path>
              <a:path w="283209" h="137160">
                <a:moveTo>
                  <a:pt x="60350" y="110299"/>
                </a:moveTo>
                <a:lnTo>
                  <a:pt x="58166" y="110032"/>
                </a:lnTo>
                <a:lnTo>
                  <a:pt x="58140" y="110286"/>
                </a:lnTo>
                <a:lnTo>
                  <a:pt x="57772" y="110629"/>
                </a:lnTo>
                <a:lnTo>
                  <a:pt x="58686" y="110934"/>
                </a:lnTo>
                <a:lnTo>
                  <a:pt x="58712" y="110667"/>
                </a:lnTo>
                <a:lnTo>
                  <a:pt x="60350" y="110299"/>
                </a:lnTo>
                <a:close/>
              </a:path>
              <a:path w="283209" h="137160">
                <a:moveTo>
                  <a:pt x="61175" y="103695"/>
                </a:moveTo>
                <a:lnTo>
                  <a:pt x="60680" y="102793"/>
                </a:lnTo>
                <a:lnTo>
                  <a:pt x="58140" y="103403"/>
                </a:lnTo>
                <a:lnTo>
                  <a:pt x="60896" y="103822"/>
                </a:lnTo>
                <a:lnTo>
                  <a:pt x="61175" y="103695"/>
                </a:lnTo>
                <a:close/>
              </a:path>
              <a:path w="283209" h="137160">
                <a:moveTo>
                  <a:pt x="61620" y="104914"/>
                </a:moveTo>
                <a:lnTo>
                  <a:pt x="59867" y="104267"/>
                </a:lnTo>
                <a:lnTo>
                  <a:pt x="60045" y="104190"/>
                </a:lnTo>
                <a:lnTo>
                  <a:pt x="56743" y="104508"/>
                </a:lnTo>
                <a:lnTo>
                  <a:pt x="59702" y="105575"/>
                </a:lnTo>
                <a:lnTo>
                  <a:pt x="61620" y="104914"/>
                </a:lnTo>
                <a:close/>
              </a:path>
              <a:path w="283209" h="137160">
                <a:moveTo>
                  <a:pt x="62077" y="104000"/>
                </a:moveTo>
                <a:lnTo>
                  <a:pt x="60896" y="103822"/>
                </a:lnTo>
                <a:lnTo>
                  <a:pt x="60045" y="104190"/>
                </a:lnTo>
                <a:lnTo>
                  <a:pt x="62077" y="104000"/>
                </a:lnTo>
                <a:close/>
              </a:path>
              <a:path w="283209" h="137160">
                <a:moveTo>
                  <a:pt x="62458" y="105219"/>
                </a:moveTo>
                <a:lnTo>
                  <a:pt x="61976" y="104787"/>
                </a:lnTo>
                <a:lnTo>
                  <a:pt x="61620" y="104914"/>
                </a:lnTo>
                <a:lnTo>
                  <a:pt x="62458" y="105219"/>
                </a:lnTo>
                <a:close/>
              </a:path>
              <a:path w="283209" h="137160">
                <a:moveTo>
                  <a:pt x="63563" y="116459"/>
                </a:moveTo>
                <a:lnTo>
                  <a:pt x="61976" y="115697"/>
                </a:lnTo>
                <a:lnTo>
                  <a:pt x="62928" y="115023"/>
                </a:lnTo>
                <a:lnTo>
                  <a:pt x="59143" y="114668"/>
                </a:lnTo>
                <a:lnTo>
                  <a:pt x="57226" y="114858"/>
                </a:lnTo>
                <a:lnTo>
                  <a:pt x="60794" y="116598"/>
                </a:lnTo>
                <a:lnTo>
                  <a:pt x="57086" y="115912"/>
                </a:lnTo>
                <a:lnTo>
                  <a:pt x="60972" y="117830"/>
                </a:lnTo>
                <a:lnTo>
                  <a:pt x="63144" y="118325"/>
                </a:lnTo>
                <a:lnTo>
                  <a:pt x="62344" y="116433"/>
                </a:lnTo>
                <a:lnTo>
                  <a:pt x="63563" y="116459"/>
                </a:lnTo>
                <a:close/>
              </a:path>
              <a:path w="283209" h="137160">
                <a:moveTo>
                  <a:pt x="64439" y="102958"/>
                </a:moveTo>
                <a:lnTo>
                  <a:pt x="62585" y="102336"/>
                </a:lnTo>
                <a:lnTo>
                  <a:pt x="63106" y="102971"/>
                </a:lnTo>
                <a:lnTo>
                  <a:pt x="64439" y="102958"/>
                </a:lnTo>
                <a:close/>
              </a:path>
              <a:path w="283209" h="137160">
                <a:moveTo>
                  <a:pt x="65163" y="117017"/>
                </a:moveTo>
                <a:lnTo>
                  <a:pt x="64376" y="116598"/>
                </a:lnTo>
                <a:lnTo>
                  <a:pt x="63906" y="116471"/>
                </a:lnTo>
                <a:lnTo>
                  <a:pt x="63563" y="116459"/>
                </a:lnTo>
                <a:lnTo>
                  <a:pt x="63931" y="116649"/>
                </a:lnTo>
                <a:lnTo>
                  <a:pt x="64401" y="116840"/>
                </a:lnTo>
                <a:lnTo>
                  <a:pt x="65163" y="117017"/>
                </a:lnTo>
                <a:close/>
              </a:path>
              <a:path w="283209" h="137160">
                <a:moveTo>
                  <a:pt x="65252" y="102958"/>
                </a:moveTo>
                <a:lnTo>
                  <a:pt x="64439" y="102958"/>
                </a:lnTo>
                <a:lnTo>
                  <a:pt x="65138" y="103200"/>
                </a:lnTo>
                <a:lnTo>
                  <a:pt x="65252" y="102958"/>
                </a:lnTo>
                <a:close/>
              </a:path>
              <a:path w="283209" h="137160">
                <a:moveTo>
                  <a:pt x="66598" y="104622"/>
                </a:moveTo>
                <a:lnTo>
                  <a:pt x="66141" y="103822"/>
                </a:lnTo>
                <a:lnTo>
                  <a:pt x="66116" y="103479"/>
                </a:lnTo>
                <a:lnTo>
                  <a:pt x="65138" y="103200"/>
                </a:lnTo>
                <a:lnTo>
                  <a:pt x="64846" y="103822"/>
                </a:lnTo>
                <a:lnTo>
                  <a:pt x="63639" y="103606"/>
                </a:lnTo>
                <a:lnTo>
                  <a:pt x="65138" y="104013"/>
                </a:lnTo>
                <a:lnTo>
                  <a:pt x="65100" y="104267"/>
                </a:lnTo>
                <a:lnTo>
                  <a:pt x="66598" y="104622"/>
                </a:lnTo>
                <a:close/>
              </a:path>
              <a:path w="283209" h="137160">
                <a:moveTo>
                  <a:pt x="67246" y="107010"/>
                </a:moveTo>
                <a:lnTo>
                  <a:pt x="65570" y="106375"/>
                </a:lnTo>
                <a:lnTo>
                  <a:pt x="62458" y="105219"/>
                </a:lnTo>
                <a:lnTo>
                  <a:pt x="64465" y="106997"/>
                </a:lnTo>
                <a:lnTo>
                  <a:pt x="63919" y="106375"/>
                </a:lnTo>
                <a:lnTo>
                  <a:pt x="67246" y="107010"/>
                </a:lnTo>
                <a:close/>
              </a:path>
              <a:path w="283209" h="137160">
                <a:moveTo>
                  <a:pt x="67475" y="107708"/>
                </a:moveTo>
                <a:lnTo>
                  <a:pt x="65925" y="107886"/>
                </a:lnTo>
                <a:lnTo>
                  <a:pt x="65011" y="107607"/>
                </a:lnTo>
                <a:lnTo>
                  <a:pt x="65265" y="108051"/>
                </a:lnTo>
                <a:lnTo>
                  <a:pt x="66497" y="108242"/>
                </a:lnTo>
                <a:lnTo>
                  <a:pt x="67411" y="108242"/>
                </a:lnTo>
                <a:lnTo>
                  <a:pt x="67475" y="107708"/>
                </a:lnTo>
                <a:close/>
              </a:path>
              <a:path w="283209" h="137160">
                <a:moveTo>
                  <a:pt x="69062" y="106146"/>
                </a:moveTo>
                <a:lnTo>
                  <a:pt x="68922" y="105778"/>
                </a:lnTo>
                <a:lnTo>
                  <a:pt x="66446" y="105943"/>
                </a:lnTo>
                <a:lnTo>
                  <a:pt x="69062" y="106146"/>
                </a:lnTo>
                <a:close/>
              </a:path>
              <a:path w="283209" h="137160">
                <a:moveTo>
                  <a:pt x="69646" y="107632"/>
                </a:moveTo>
                <a:lnTo>
                  <a:pt x="69227" y="106540"/>
                </a:lnTo>
                <a:lnTo>
                  <a:pt x="67208" y="107264"/>
                </a:lnTo>
                <a:lnTo>
                  <a:pt x="69646" y="107632"/>
                </a:lnTo>
                <a:close/>
              </a:path>
              <a:path w="283209" h="137160">
                <a:moveTo>
                  <a:pt x="70104" y="106222"/>
                </a:moveTo>
                <a:lnTo>
                  <a:pt x="69062" y="106146"/>
                </a:lnTo>
                <a:lnTo>
                  <a:pt x="69227" y="106540"/>
                </a:lnTo>
                <a:lnTo>
                  <a:pt x="70104" y="106222"/>
                </a:lnTo>
                <a:close/>
              </a:path>
              <a:path w="283209" h="137160">
                <a:moveTo>
                  <a:pt x="72618" y="105613"/>
                </a:moveTo>
                <a:lnTo>
                  <a:pt x="70307" y="104368"/>
                </a:lnTo>
                <a:lnTo>
                  <a:pt x="72605" y="105778"/>
                </a:lnTo>
                <a:lnTo>
                  <a:pt x="72618" y="105613"/>
                </a:lnTo>
                <a:close/>
              </a:path>
              <a:path w="283209" h="137160">
                <a:moveTo>
                  <a:pt x="73799" y="106235"/>
                </a:moveTo>
                <a:lnTo>
                  <a:pt x="72644" y="105511"/>
                </a:lnTo>
                <a:lnTo>
                  <a:pt x="73799" y="106235"/>
                </a:lnTo>
                <a:close/>
              </a:path>
              <a:path w="283209" h="137160">
                <a:moveTo>
                  <a:pt x="74472" y="122034"/>
                </a:moveTo>
                <a:lnTo>
                  <a:pt x="73025" y="120611"/>
                </a:lnTo>
                <a:lnTo>
                  <a:pt x="72364" y="120789"/>
                </a:lnTo>
                <a:lnTo>
                  <a:pt x="74472" y="122034"/>
                </a:lnTo>
                <a:close/>
              </a:path>
              <a:path w="283209" h="137160">
                <a:moveTo>
                  <a:pt x="77266" y="108432"/>
                </a:moveTo>
                <a:lnTo>
                  <a:pt x="75984" y="105600"/>
                </a:lnTo>
                <a:lnTo>
                  <a:pt x="72466" y="107111"/>
                </a:lnTo>
                <a:lnTo>
                  <a:pt x="74815" y="108242"/>
                </a:lnTo>
                <a:lnTo>
                  <a:pt x="77266" y="108432"/>
                </a:lnTo>
                <a:close/>
              </a:path>
              <a:path w="283209" h="137160">
                <a:moveTo>
                  <a:pt x="79425" y="108597"/>
                </a:moveTo>
                <a:lnTo>
                  <a:pt x="77266" y="108432"/>
                </a:lnTo>
                <a:lnTo>
                  <a:pt x="77774" y="109550"/>
                </a:lnTo>
                <a:lnTo>
                  <a:pt x="79425" y="108597"/>
                </a:lnTo>
                <a:close/>
              </a:path>
              <a:path w="283209" h="137160">
                <a:moveTo>
                  <a:pt x="79616" y="107251"/>
                </a:moveTo>
                <a:lnTo>
                  <a:pt x="78930" y="106857"/>
                </a:lnTo>
                <a:lnTo>
                  <a:pt x="79197" y="107048"/>
                </a:lnTo>
                <a:lnTo>
                  <a:pt x="79425" y="107175"/>
                </a:lnTo>
                <a:lnTo>
                  <a:pt x="79616" y="107251"/>
                </a:lnTo>
                <a:close/>
              </a:path>
              <a:path w="283209" h="137160">
                <a:moveTo>
                  <a:pt x="81927" y="100571"/>
                </a:moveTo>
                <a:lnTo>
                  <a:pt x="78511" y="98234"/>
                </a:lnTo>
                <a:lnTo>
                  <a:pt x="76581" y="99529"/>
                </a:lnTo>
                <a:lnTo>
                  <a:pt x="79133" y="101130"/>
                </a:lnTo>
                <a:lnTo>
                  <a:pt x="81000" y="100584"/>
                </a:lnTo>
                <a:lnTo>
                  <a:pt x="81927" y="100571"/>
                </a:lnTo>
                <a:close/>
              </a:path>
              <a:path w="283209" h="137160">
                <a:moveTo>
                  <a:pt x="82219" y="103784"/>
                </a:moveTo>
                <a:lnTo>
                  <a:pt x="80162" y="103200"/>
                </a:lnTo>
                <a:lnTo>
                  <a:pt x="74510" y="101879"/>
                </a:lnTo>
                <a:lnTo>
                  <a:pt x="72351" y="102260"/>
                </a:lnTo>
                <a:lnTo>
                  <a:pt x="73545" y="102438"/>
                </a:lnTo>
                <a:lnTo>
                  <a:pt x="73977" y="104381"/>
                </a:lnTo>
                <a:lnTo>
                  <a:pt x="75057" y="102489"/>
                </a:lnTo>
                <a:lnTo>
                  <a:pt x="79514" y="103924"/>
                </a:lnTo>
                <a:lnTo>
                  <a:pt x="82219" y="103784"/>
                </a:lnTo>
                <a:close/>
              </a:path>
              <a:path w="283209" h="137160">
                <a:moveTo>
                  <a:pt x="84277" y="100545"/>
                </a:moveTo>
                <a:lnTo>
                  <a:pt x="81927" y="100571"/>
                </a:lnTo>
                <a:lnTo>
                  <a:pt x="82169" y="100736"/>
                </a:lnTo>
                <a:lnTo>
                  <a:pt x="84277" y="100545"/>
                </a:lnTo>
                <a:close/>
              </a:path>
              <a:path w="283209" h="137160">
                <a:moveTo>
                  <a:pt x="85763" y="108877"/>
                </a:moveTo>
                <a:lnTo>
                  <a:pt x="82994" y="109220"/>
                </a:lnTo>
                <a:lnTo>
                  <a:pt x="81419" y="107797"/>
                </a:lnTo>
                <a:lnTo>
                  <a:pt x="81292" y="107683"/>
                </a:lnTo>
                <a:lnTo>
                  <a:pt x="83146" y="107353"/>
                </a:lnTo>
                <a:lnTo>
                  <a:pt x="80860" y="106273"/>
                </a:lnTo>
                <a:lnTo>
                  <a:pt x="80873" y="107797"/>
                </a:lnTo>
                <a:lnTo>
                  <a:pt x="79616" y="107251"/>
                </a:lnTo>
                <a:lnTo>
                  <a:pt x="80657" y="107873"/>
                </a:lnTo>
                <a:lnTo>
                  <a:pt x="79425" y="108597"/>
                </a:lnTo>
                <a:lnTo>
                  <a:pt x="81788" y="109080"/>
                </a:lnTo>
                <a:lnTo>
                  <a:pt x="84759" y="109956"/>
                </a:lnTo>
                <a:lnTo>
                  <a:pt x="81419" y="109969"/>
                </a:lnTo>
                <a:lnTo>
                  <a:pt x="82003" y="110299"/>
                </a:lnTo>
                <a:lnTo>
                  <a:pt x="85648" y="110464"/>
                </a:lnTo>
                <a:lnTo>
                  <a:pt x="85737" y="109220"/>
                </a:lnTo>
                <a:lnTo>
                  <a:pt x="85763" y="108877"/>
                </a:lnTo>
                <a:close/>
              </a:path>
              <a:path w="283209" h="137160">
                <a:moveTo>
                  <a:pt x="89700" y="118770"/>
                </a:moveTo>
                <a:lnTo>
                  <a:pt x="89281" y="118618"/>
                </a:lnTo>
                <a:lnTo>
                  <a:pt x="88887" y="118579"/>
                </a:lnTo>
                <a:lnTo>
                  <a:pt x="88442" y="118668"/>
                </a:lnTo>
                <a:lnTo>
                  <a:pt x="89674" y="118821"/>
                </a:lnTo>
                <a:close/>
              </a:path>
              <a:path w="283209" h="137160">
                <a:moveTo>
                  <a:pt x="92214" y="97726"/>
                </a:moveTo>
                <a:lnTo>
                  <a:pt x="89928" y="96659"/>
                </a:lnTo>
                <a:lnTo>
                  <a:pt x="88404" y="97142"/>
                </a:lnTo>
                <a:lnTo>
                  <a:pt x="90716" y="98209"/>
                </a:lnTo>
                <a:lnTo>
                  <a:pt x="90995" y="98386"/>
                </a:lnTo>
                <a:lnTo>
                  <a:pt x="89865" y="97447"/>
                </a:lnTo>
                <a:lnTo>
                  <a:pt x="92214" y="97726"/>
                </a:lnTo>
                <a:close/>
              </a:path>
              <a:path w="283209" h="137160">
                <a:moveTo>
                  <a:pt x="92976" y="114922"/>
                </a:moveTo>
                <a:lnTo>
                  <a:pt x="92824" y="114985"/>
                </a:lnTo>
                <a:lnTo>
                  <a:pt x="92722" y="115112"/>
                </a:lnTo>
                <a:lnTo>
                  <a:pt x="92646" y="115277"/>
                </a:lnTo>
                <a:lnTo>
                  <a:pt x="92925" y="115087"/>
                </a:lnTo>
                <a:lnTo>
                  <a:pt x="92976" y="114922"/>
                </a:lnTo>
                <a:close/>
              </a:path>
              <a:path w="283209" h="137160">
                <a:moveTo>
                  <a:pt x="93268" y="114655"/>
                </a:moveTo>
                <a:lnTo>
                  <a:pt x="92811" y="112636"/>
                </a:lnTo>
                <a:lnTo>
                  <a:pt x="90284" y="113944"/>
                </a:lnTo>
                <a:lnTo>
                  <a:pt x="91795" y="113982"/>
                </a:lnTo>
                <a:lnTo>
                  <a:pt x="92062" y="114655"/>
                </a:lnTo>
                <a:lnTo>
                  <a:pt x="92938" y="114896"/>
                </a:lnTo>
                <a:lnTo>
                  <a:pt x="93268" y="114655"/>
                </a:lnTo>
                <a:close/>
              </a:path>
              <a:path w="283209" h="137160">
                <a:moveTo>
                  <a:pt x="95427" y="99339"/>
                </a:moveTo>
                <a:lnTo>
                  <a:pt x="95148" y="99301"/>
                </a:lnTo>
                <a:lnTo>
                  <a:pt x="94894" y="99250"/>
                </a:lnTo>
                <a:lnTo>
                  <a:pt x="94640" y="99187"/>
                </a:lnTo>
                <a:lnTo>
                  <a:pt x="94869" y="99326"/>
                </a:lnTo>
                <a:lnTo>
                  <a:pt x="95084" y="99390"/>
                </a:lnTo>
                <a:lnTo>
                  <a:pt x="95313" y="99352"/>
                </a:lnTo>
                <a:close/>
              </a:path>
              <a:path w="283209" h="137160">
                <a:moveTo>
                  <a:pt x="96443" y="98272"/>
                </a:moveTo>
                <a:lnTo>
                  <a:pt x="96316" y="98272"/>
                </a:lnTo>
                <a:lnTo>
                  <a:pt x="96189" y="98272"/>
                </a:lnTo>
                <a:lnTo>
                  <a:pt x="96062" y="98285"/>
                </a:lnTo>
                <a:lnTo>
                  <a:pt x="93408" y="97866"/>
                </a:lnTo>
                <a:lnTo>
                  <a:pt x="92684" y="98577"/>
                </a:lnTo>
                <a:lnTo>
                  <a:pt x="93459" y="98945"/>
                </a:lnTo>
                <a:lnTo>
                  <a:pt x="94640" y="99187"/>
                </a:lnTo>
                <a:lnTo>
                  <a:pt x="93459" y="98552"/>
                </a:lnTo>
                <a:lnTo>
                  <a:pt x="96024" y="98348"/>
                </a:lnTo>
                <a:lnTo>
                  <a:pt x="96024" y="98539"/>
                </a:lnTo>
                <a:lnTo>
                  <a:pt x="96443" y="98272"/>
                </a:lnTo>
                <a:close/>
              </a:path>
              <a:path w="283209" h="137160">
                <a:moveTo>
                  <a:pt x="96926" y="99555"/>
                </a:moveTo>
                <a:lnTo>
                  <a:pt x="96227" y="99225"/>
                </a:lnTo>
                <a:lnTo>
                  <a:pt x="95427" y="99339"/>
                </a:lnTo>
                <a:lnTo>
                  <a:pt x="96926" y="99555"/>
                </a:lnTo>
                <a:close/>
              </a:path>
              <a:path w="283209" h="137160">
                <a:moveTo>
                  <a:pt x="97523" y="98285"/>
                </a:moveTo>
                <a:lnTo>
                  <a:pt x="96939" y="97967"/>
                </a:lnTo>
                <a:lnTo>
                  <a:pt x="96443" y="98272"/>
                </a:lnTo>
                <a:lnTo>
                  <a:pt x="97523" y="98285"/>
                </a:lnTo>
                <a:close/>
              </a:path>
              <a:path w="283209" h="137160">
                <a:moveTo>
                  <a:pt x="97739" y="99606"/>
                </a:moveTo>
                <a:lnTo>
                  <a:pt x="96926" y="99555"/>
                </a:lnTo>
                <a:lnTo>
                  <a:pt x="97726" y="99923"/>
                </a:lnTo>
                <a:lnTo>
                  <a:pt x="97739" y="99606"/>
                </a:lnTo>
                <a:close/>
              </a:path>
              <a:path w="283209" h="137160">
                <a:moveTo>
                  <a:pt x="97751" y="98285"/>
                </a:moveTo>
                <a:lnTo>
                  <a:pt x="97523" y="98285"/>
                </a:lnTo>
                <a:lnTo>
                  <a:pt x="97713" y="98386"/>
                </a:lnTo>
                <a:close/>
              </a:path>
              <a:path w="283209" h="137160">
                <a:moveTo>
                  <a:pt x="98818" y="121043"/>
                </a:moveTo>
                <a:lnTo>
                  <a:pt x="98577" y="119557"/>
                </a:lnTo>
                <a:lnTo>
                  <a:pt x="96075" y="120408"/>
                </a:lnTo>
                <a:lnTo>
                  <a:pt x="96964" y="120878"/>
                </a:lnTo>
                <a:lnTo>
                  <a:pt x="97891" y="121094"/>
                </a:lnTo>
                <a:lnTo>
                  <a:pt x="98818" y="121043"/>
                </a:lnTo>
                <a:close/>
              </a:path>
              <a:path w="283209" h="137160">
                <a:moveTo>
                  <a:pt x="99263" y="110959"/>
                </a:moveTo>
                <a:lnTo>
                  <a:pt x="98983" y="111061"/>
                </a:lnTo>
                <a:lnTo>
                  <a:pt x="97421" y="111594"/>
                </a:lnTo>
                <a:lnTo>
                  <a:pt x="95935" y="110794"/>
                </a:lnTo>
                <a:lnTo>
                  <a:pt x="97104" y="111696"/>
                </a:lnTo>
                <a:lnTo>
                  <a:pt x="95910" y="111594"/>
                </a:lnTo>
                <a:lnTo>
                  <a:pt x="95592" y="111963"/>
                </a:lnTo>
                <a:lnTo>
                  <a:pt x="97701" y="112280"/>
                </a:lnTo>
                <a:lnTo>
                  <a:pt x="98640" y="111696"/>
                </a:lnTo>
                <a:lnTo>
                  <a:pt x="99263" y="110959"/>
                </a:lnTo>
                <a:close/>
              </a:path>
              <a:path w="283209" h="137160">
                <a:moveTo>
                  <a:pt x="100101" y="99961"/>
                </a:moveTo>
                <a:lnTo>
                  <a:pt x="99250" y="98958"/>
                </a:lnTo>
                <a:lnTo>
                  <a:pt x="98666" y="98907"/>
                </a:lnTo>
                <a:lnTo>
                  <a:pt x="97713" y="98386"/>
                </a:lnTo>
                <a:lnTo>
                  <a:pt x="97523" y="98844"/>
                </a:lnTo>
                <a:lnTo>
                  <a:pt x="97751" y="99225"/>
                </a:lnTo>
                <a:lnTo>
                  <a:pt x="97739" y="99606"/>
                </a:lnTo>
                <a:lnTo>
                  <a:pt x="98259" y="99644"/>
                </a:lnTo>
                <a:lnTo>
                  <a:pt x="98920" y="99872"/>
                </a:lnTo>
                <a:lnTo>
                  <a:pt x="100101" y="99961"/>
                </a:lnTo>
                <a:close/>
              </a:path>
              <a:path w="283209" h="137160">
                <a:moveTo>
                  <a:pt x="103314" y="94386"/>
                </a:moveTo>
                <a:lnTo>
                  <a:pt x="101561" y="94234"/>
                </a:lnTo>
                <a:lnTo>
                  <a:pt x="100965" y="94449"/>
                </a:lnTo>
                <a:lnTo>
                  <a:pt x="103314" y="94386"/>
                </a:lnTo>
                <a:close/>
              </a:path>
              <a:path w="283209" h="137160">
                <a:moveTo>
                  <a:pt x="118973" y="84734"/>
                </a:moveTo>
                <a:lnTo>
                  <a:pt x="118376" y="85229"/>
                </a:lnTo>
                <a:lnTo>
                  <a:pt x="118656" y="85915"/>
                </a:lnTo>
                <a:lnTo>
                  <a:pt x="118973" y="84734"/>
                </a:lnTo>
                <a:close/>
              </a:path>
              <a:path w="283209" h="137160">
                <a:moveTo>
                  <a:pt x="119710" y="101117"/>
                </a:moveTo>
                <a:lnTo>
                  <a:pt x="117259" y="100723"/>
                </a:lnTo>
                <a:lnTo>
                  <a:pt x="119329" y="101777"/>
                </a:lnTo>
                <a:lnTo>
                  <a:pt x="119710" y="101117"/>
                </a:lnTo>
                <a:close/>
              </a:path>
              <a:path w="283209" h="137160">
                <a:moveTo>
                  <a:pt x="120650" y="101269"/>
                </a:moveTo>
                <a:lnTo>
                  <a:pt x="119926" y="100749"/>
                </a:lnTo>
                <a:lnTo>
                  <a:pt x="119710" y="101117"/>
                </a:lnTo>
                <a:lnTo>
                  <a:pt x="120650" y="101269"/>
                </a:lnTo>
                <a:close/>
              </a:path>
              <a:path w="283209" h="137160">
                <a:moveTo>
                  <a:pt x="121107" y="128308"/>
                </a:moveTo>
                <a:lnTo>
                  <a:pt x="119418" y="128511"/>
                </a:lnTo>
                <a:lnTo>
                  <a:pt x="117868" y="128282"/>
                </a:lnTo>
                <a:lnTo>
                  <a:pt x="120980" y="128993"/>
                </a:lnTo>
                <a:lnTo>
                  <a:pt x="121069" y="128511"/>
                </a:lnTo>
                <a:lnTo>
                  <a:pt x="121107" y="128308"/>
                </a:lnTo>
                <a:close/>
              </a:path>
              <a:path w="283209" h="137160">
                <a:moveTo>
                  <a:pt x="121615" y="128244"/>
                </a:moveTo>
                <a:lnTo>
                  <a:pt x="121208" y="127800"/>
                </a:lnTo>
                <a:lnTo>
                  <a:pt x="121107" y="128308"/>
                </a:lnTo>
                <a:lnTo>
                  <a:pt x="121615" y="128244"/>
                </a:lnTo>
                <a:close/>
              </a:path>
              <a:path w="283209" h="137160">
                <a:moveTo>
                  <a:pt x="124079" y="85090"/>
                </a:moveTo>
                <a:lnTo>
                  <a:pt x="123837" y="83820"/>
                </a:lnTo>
                <a:lnTo>
                  <a:pt x="122415" y="83870"/>
                </a:lnTo>
                <a:lnTo>
                  <a:pt x="124079" y="85090"/>
                </a:lnTo>
                <a:close/>
              </a:path>
              <a:path w="283209" h="137160">
                <a:moveTo>
                  <a:pt x="124383" y="85318"/>
                </a:moveTo>
                <a:lnTo>
                  <a:pt x="124079" y="85090"/>
                </a:lnTo>
                <a:lnTo>
                  <a:pt x="124117" y="85293"/>
                </a:lnTo>
                <a:lnTo>
                  <a:pt x="124383" y="85318"/>
                </a:lnTo>
                <a:close/>
              </a:path>
              <a:path w="283209" h="137160">
                <a:moveTo>
                  <a:pt x="124409" y="85674"/>
                </a:moveTo>
                <a:lnTo>
                  <a:pt x="121526" y="85280"/>
                </a:lnTo>
                <a:lnTo>
                  <a:pt x="121246" y="86182"/>
                </a:lnTo>
                <a:lnTo>
                  <a:pt x="124409" y="85674"/>
                </a:lnTo>
                <a:close/>
              </a:path>
              <a:path w="283209" h="137160">
                <a:moveTo>
                  <a:pt x="124650" y="100495"/>
                </a:moveTo>
                <a:lnTo>
                  <a:pt x="121996" y="100469"/>
                </a:lnTo>
                <a:lnTo>
                  <a:pt x="121107" y="101346"/>
                </a:lnTo>
                <a:lnTo>
                  <a:pt x="120650" y="101269"/>
                </a:lnTo>
                <a:lnTo>
                  <a:pt x="122288" y="102476"/>
                </a:lnTo>
                <a:lnTo>
                  <a:pt x="124358" y="102196"/>
                </a:lnTo>
                <a:lnTo>
                  <a:pt x="122885" y="101714"/>
                </a:lnTo>
                <a:lnTo>
                  <a:pt x="123418" y="101346"/>
                </a:lnTo>
                <a:lnTo>
                  <a:pt x="124650" y="100495"/>
                </a:lnTo>
                <a:close/>
              </a:path>
              <a:path w="283209" h="137160">
                <a:moveTo>
                  <a:pt x="124968" y="85750"/>
                </a:moveTo>
                <a:lnTo>
                  <a:pt x="124790" y="85610"/>
                </a:lnTo>
                <a:lnTo>
                  <a:pt x="124409" y="85674"/>
                </a:lnTo>
                <a:lnTo>
                  <a:pt x="124968" y="85750"/>
                </a:lnTo>
                <a:close/>
              </a:path>
              <a:path w="283209" h="137160">
                <a:moveTo>
                  <a:pt x="129286" y="85229"/>
                </a:moveTo>
                <a:lnTo>
                  <a:pt x="127012" y="85509"/>
                </a:lnTo>
                <a:lnTo>
                  <a:pt x="127038" y="85382"/>
                </a:lnTo>
                <a:lnTo>
                  <a:pt x="127177" y="84543"/>
                </a:lnTo>
                <a:lnTo>
                  <a:pt x="126288" y="83997"/>
                </a:lnTo>
                <a:lnTo>
                  <a:pt x="126580" y="84264"/>
                </a:lnTo>
                <a:lnTo>
                  <a:pt x="126466" y="84543"/>
                </a:lnTo>
                <a:lnTo>
                  <a:pt x="126415" y="84874"/>
                </a:lnTo>
                <a:lnTo>
                  <a:pt x="125272" y="85382"/>
                </a:lnTo>
                <a:lnTo>
                  <a:pt x="124383" y="85318"/>
                </a:lnTo>
                <a:lnTo>
                  <a:pt x="124790" y="85610"/>
                </a:lnTo>
                <a:lnTo>
                  <a:pt x="125844" y="85445"/>
                </a:lnTo>
                <a:lnTo>
                  <a:pt x="126987" y="86487"/>
                </a:lnTo>
                <a:lnTo>
                  <a:pt x="126987" y="85953"/>
                </a:lnTo>
                <a:lnTo>
                  <a:pt x="128397" y="85610"/>
                </a:lnTo>
                <a:lnTo>
                  <a:pt x="128638" y="85509"/>
                </a:lnTo>
                <a:lnTo>
                  <a:pt x="129286" y="85229"/>
                </a:lnTo>
                <a:close/>
              </a:path>
              <a:path w="283209" h="137160">
                <a:moveTo>
                  <a:pt x="129895" y="91084"/>
                </a:moveTo>
                <a:lnTo>
                  <a:pt x="127571" y="90754"/>
                </a:lnTo>
                <a:lnTo>
                  <a:pt x="129032" y="91732"/>
                </a:lnTo>
                <a:lnTo>
                  <a:pt x="129895" y="91084"/>
                </a:lnTo>
                <a:close/>
              </a:path>
              <a:path w="283209" h="137160">
                <a:moveTo>
                  <a:pt x="132740" y="86664"/>
                </a:moveTo>
                <a:lnTo>
                  <a:pt x="131000" y="85547"/>
                </a:lnTo>
                <a:lnTo>
                  <a:pt x="131013" y="86080"/>
                </a:lnTo>
                <a:lnTo>
                  <a:pt x="131292" y="85953"/>
                </a:lnTo>
                <a:lnTo>
                  <a:pt x="132740" y="86664"/>
                </a:lnTo>
                <a:close/>
              </a:path>
              <a:path w="283209" h="137160">
                <a:moveTo>
                  <a:pt x="133692" y="92938"/>
                </a:moveTo>
                <a:lnTo>
                  <a:pt x="131940" y="93141"/>
                </a:lnTo>
                <a:lnTo>
                  <a:pt x="133096" y="93281"/>
                </a:lnTo>
                <a:lnTo>
                  <a:pt x="133692" y="92938"/>
                </a:lnTo>
                <a:close/>
              </a:path>
              <a:path w="283209" h="137160">
                <a:moveTo>
                  <a:pt x="137769" y="95719"/>
                </a:moveTo>
                <a:lnTo>
                  <a:pt x="137541" y="95567"/>
                </a:lnTo>
                <a:lnTo>
                  <a:pt x="137642" y="95694"/>
                </a:lnTo>
                <a:lnTo>
                  <a:pt x="137769" y="95719"/>
                </a:lnTo>
                <a:close/>
              </a:path>
              <a:path w="283209" h="137160">
                <a:moveTo>
                  <a:pt x="139319" y="96685"/>
                </a:moveTo>
                <a:lnTo>
                  <a:pt x="138684" y="96278"/>
                </a:lnTo>
                <a:lnTo>
                  <a:pt x="138277" y="96367"/>
                </a:lnTo>
                <a:lnTo>
                  <a:pt x="137883" y="96469"/>
                </a:lnTo>
                <a:lnTo>
                  <a:pt x="137566" y="96634"/>
                </a:lnTo>
                <a:lnTo>
                  <a:pt x="139319" y="96685"/>
                </a:lnTo>
                <a:close/>
              </a:path>
              <a:path w="283209" h="137160">
                <a:moveTo>
                  <a:pt x="139776" y="76619"/>
                </a:moveTo>
                <a:lnTo>
                  <a:pt x="138290" y="76238"/>
                </a:lnTo>
                <a:lnTo>
                  <a:pt x="138557" y="77406"/>
                </a:lnTo>
                <a:lnTo>
                  <a:pt x="139776" y="76619"/>
                </a:lnTo>
                <a:close/>
              </a:path>
              <a:path w="283209" h="137160">
                <a:moveTo>
                  <a:pt x="140004" y="76682"/>
                </a:moveTo>
                <a:lnTo>
                  <a:pt x="139928" y="76517"/>
                </a:lnTo>
                <a:lnTo>
                  <a:pt x="139776" y="76619"/>
                </a:lnTo>
                <a:lnTo>
                  <a:pt x="140004" y="76682"/>
                </a:lnTo>
                <a:close/>
              </a:path>
              <a:path w="283209" h="137160">
                <a:moveTo>
                  <a:pt x="140220" y="91414"/>
                </a:moveTo>
                <a:lnTo>
                  <a:pt x="136855" y="91554"/>
                </a:lnTo>
                <a:lnTo>
                  <a:pt x="134912" y="92036"/>
                </a:lnTo>
                <a:lnTo>
                  <a:pt x="135458" y="92290"/>
                </a:lnTo>
                <a:lnTo>
                  <a:pt x="135483" y="92722"/>
                </a:lnTo>
                <a:lnTo>
                  <a:pt x="135420" y="93167"/>
                </a:lnTo>
                <a:lnTo>
                  <a:pt x="134861" y="93497"/>
                </a:lnTo>
                <a:lnTo>
                  <a:pt x="133096" y="93281"/>
                </a:lnTo>
                <a:lnTo>
                  <a:pt x="131953" y="93941"/>
                </a:lnTo>
                <a:lnTo>
                  <a:pt x="133159" y="96100"/>
                </a:lnTo>
                <a:lnTo>
                  <a:pt x="138404" y="93624"/>
                </a:lnTo>
                <a:lnTo>
                  <a:pt x="138696" y="93700"/>
                </a:lnTo>
                <a:lnTo>
                  <a:pt x="138950" y="93649"/>
                </a:lnTo>
                <a:lnTo>
                  <a:pt x="138950" y="93357"/>
                </a:lnTo>
                <a:lnTo>
                  <a:pt x="140220" y="91414"/>
                </a:lnTo>
                <a:close/>
              </a:path>
              <a:path w="283209" h="137160">
                <a:moveTo>
                  <a:pt x="140614" y="90830"/>
                </a:moveTo>
                <a:lnTo>
                  <a:pt x="140030" y="90970"/>
                </a:lnTo>
                <a:lnTo>
                  <a:pt x="140284" y="91325"/>
                </a:lnTo>
                <a:lnTo>
                  <a:pt x="140614" y="90830"/>
                </a:lnTo>
                <a:close/>
              </a:path>
              <a:path w="283209" h="137160">
                <a:moveTo>
                  <a:pt x="141846" y="90144"/>
                </a:moveTo>
                <a:lnTo>
                  <a:pt x="141592" y="90093"/>
                </a:lnTo>
                <a:lnTo>
                  <a:pt x="141452" y="89560"/>
                </a:lnTo>
                <a:lnTo>
                  <a:pt x="141160" y="90004"/>
                </a:lnTo>
                <a:lnTo>
                  <a:pt x="140284" y="89801"/>
                </a:lnTo>
                <a:lnTo>
                  <a:pt x="141058" y="90157"/>
                </a:lnTo>
                <a:lnTo>
                  <a:pt x="140614" y="90830"/>
                </a:lnTo>
                <a:lnTo>
                  <a:pt x="141732" y="90551"/>
                </a:lnTo>
                <a:lnTo>
                  <a:pt x="141630" y="90208"/>
                </a:lnTo>
                <a:lnTo>
                  <a:pt x="141846" y="90144"/>
                </a:lnTo>
                <a:close/>
              </a:path>
              <a:path w="283209" h="137160">
                <a:moveTo>
                  <a:pt x="142151" y="126377"/>
                </a:moveTo>
                <a:lnTo>
                  <a:pt x="141998" y="126263"/>
                </a:lnTo>
                <a:lnTo>
                  <a:pt x="141782" y="126555"/>
                </a:lnTo>
                <a:lnTo>
                  <a:pt x="142151" y="126466"/>
                </a:lnTo>
                <a:close/>
              </a:path>
              <a:path w="283209" h="137160">
                <a:moveTo>
                  <a:pt x="142303" y="95453"/>
                </a:moveTo>
                <a:lnTo>
                  <a:pt x="140423" y="94576"/>
                </a:lnTo>
                <a:lnTo>
                  <a:pt x="140690" y="93649"/>
                </a:lnTo>
                <a:lnTo>
                  <a:pt x="138963" y="93649"/>
                </a:lnTo>
                <a:lnTo>
                  <a:pt x="139001" y="95745"/>
                </a:lnTo>
                <a:lnTo>
                  <a:pt x="138595" y="95732"/>
                </a:lnTo>
                <a:lnTo>
                  <a:pt x="138061" y="95770"/>
                </a:lnTo>
                <a:lnTo>
                  <a:pt x="137769" y="95719"/>
                </a:lnTo>
                <a:lnTo>
                  <a:pt x="138684" y="96278"/>
                </a:lnTo>
                <a:lnTo>
                  <a:pt x="140906" y="95770"/>
                </a:lnTo>
                <a:lnTo>
                  <a:pt x="142303" y="95453"/>
                </a:lnTo>
                <a:close/>
              </a:path>
              <a:path w="283209" h="137160">
                <a:moveTo>
                  <a:pt x="142468" y="95491"/>
                </a:moveTo>
                <a:lnTo>
                  <a:pt x="142303" y="95453"/>
                </a:lnTo>
                <a:lnTo>
                  <a:pt x="142468" y="95491"/>
                </a:lnTo>
                <a:close/>
              </a:path>
              <a:path w="283209" h="137160">
                <a:moveTo>
                  <a:pt x="142849" y="76301"/>
                </a:moveTo>
                <a:lnTo>
                  <a:pt x="142735" y="75996"/>
                </a:lnTo>
                <a:lnTo>
                  <a:pt x="142443" y="76250"/>
                </a:lnTo>
                <a:lnTo>
                  <a:pt x="142417" y="76428"/>
                </a:lnTo>
                <a:lnTo>
                  <a:pt x="142494" y="76581"/>
                </a:lnTo>
                <a:lnTo>
                  <a:pt x="142722" y="76466"/>
                </a:lnTo>
                <a:lnTo>
                  <a:pt x="142849" y="76301"/>
                </a:lnTo>
                <a:close/>
              </a:path>
              <a:path w="283209" h="137160">
                <a:moveTo>
                  <a:pt x="143370" y="127215"/>
                </a:moveTo>
                <a:lnTo>
                  <a:pt x="142735" y="127215"/>
                </a:lnTo>
                <a:lnTo>
                  <a:pt x="143370" y="127228"/>
                </a:lnTo>
                <a:close/>
              </a:path>
              <a:path w="283209" h="137160">
                <a:moveTo>
                  <a:pt x="144284" y="127609"/>
                </a:moveTo>
                <a:lnTo>
                  <a:pt x="140919" y="128778"/>
                </a:lnTo>
                <a:lnTo>
                  <a:pt x="144284" y="127609"/>
                </a:lnTo>
                <a:close/>
              </a:path>
              <a:path w="283209" h="137160">
                <a:moveTo>
                  <a:pt x="144602" y="127635"/>
                </a:moveTo>
                <a:lnTo>
                  <a:pt x="144386" y="127546"/>
                </a:lnTo>
                <a:lnTo>
                  <a:pt x="144602" y="127635"/>
                </a:lnTo>
                <a:close/>
              </a:path>
              <a:path w="283209" h="137160">
                <a:moveTo>
                  <a:pt x="145059" y="77851"/>
                </a:moveTo>
                <a:lnTo>
                  <a:pt x="145034" y="77216"/>
                </a:lnTo>
                <a:lnTo>
                  <a:pt x="142773" y="77165"/>
                </a:lnTo>
                <a:lnTo>
                  <a:pt x="142494" y="76581"/>
                </a:lnTo>
                <a:lnTo>
                  <a:pt x="141541" y="77063"/>
                </a:lnTo>
                <a:lnTo>
                  <a:pt x="140004" y="76682"/>
                </a:lnTo>
                <a:lnTo>
                  <a:pt x="140830" y="78244"/>
                </a:lnTo>
                <a:lnTo>
                  <a:pt x="141973" y="78511"/>
                </a:lnTo>
                <a:lnTo>
                  <a:pt x="143954" y="78651"/>
                </a:lnTo>
                <a:lnTo>
                  <a:pt x="143357" y="77851"/>
                </a:lnTo>
                <a:lnTo>
                  <a:pt x="145059" y="77851"/>
                </a:lnTo>
                <a:close/>
              </a:path>
              <a:path w="283209" h="137160">
                <a:moveTo>
                  <a:pt x="145453" y="89077"/>
                </a:moveTo>
                <a:lnTo>
                  <a:pt x="145186" y="89128"/>
                </a:lnTo>
                <a:lnTo>
                  <a:pt x="145440" y="89128"/>
                </a:lnTo>
                <a:close/>
              </a:path>
              <a:path w="283209" h="137160">
                <a:moveTo>
                  <a:pt x="146062" y="97104"/>
                </a:moveTo>
                <a:lnTo>
                  <a:pt x="144500" y="95961"/>
                </a:lnTo>
                <a:lnTo>
                  <a:pt x="142468" y="95491"/>
                </a:lnTo>
                <a:lnTo>
                  <a:pt x="146062" y="97104"/>
                </a:lnTo>
                <a:close/>
              </a:path>
              <a:path w="283209" h="137160">
                <a:moveTo>
                  <a:pt x="147662" y="126174"/>
                </a:moveTo>
                <a:lnTo>
                  <a:pt x="143929" y="126161"/>
                </a:lnTo>
                <a:lnTo>
                  <a:pt x="145503" y="126568"/>
                </a:lnTo>
                <a:lnTo>
                  <a:pt x="146685" y="126314"/>
                </a:lnTo>
                <a:lnTo>
                  <a:pt x="147662" y="126174"/>
                </a:lnTo>
                <a:close/>
              </a:path>
              <a:path w="283209" h="137160">
                <a:moveTo>
                  <a:pt x="149199" y="90322"/>
                </a:moveTo>
                <a:lnTo>
                  <a:pt x="149136" y="90195"/>
                </a:lnTo>
                <a:lnTo>
                  <a:pt x="148666" y="89395"/>
                </a:lnTo>
                <a:lnTo>
                  <a:pt x="147548" y="90195"/>
                </a:lnTo>
                <a:lnTo>
                  <a:pt x="146342" y="89141"/>
                </a:lnTo>
                <a:lnTo>
                  <a:pt x="145440" y="89128"/>
                </a:lnTo>
                <a:lnTo>
                  <a:pt x="145097" y="90589"/>
                </a:lnTo>
                <a:lnTo>
                  <a:pt x="142913" y="90195"/>
                </a:lnTo>
                <a:lnTo>
                  <a:pt x="145186" y="89128"/>
                </a:lnTo>
                <a:lnTo>
                  <a:pt x="145453" y="89001"/>
                </a:lnTo>
                <a:lnTo>
                  <a:pt x="145846" y="89001"/>
                </a:lnTo>
                <a:lnTo>
                  <a:pt x="147180" y="88734"/>
                </a:lnTo>
                <a:lnTo>
                  <a:pt x="147027" y="88658"/>
                </a:lnTo>
                <a:lnTo>
                  <a:pt x="145719" y="88074"/>
                </a:lnTo>
                <a:lnTo>
                  <a:pt x="144551" y="87528"/>
                </a:lnTo>
                <a:lnTo>
                  <a:pt x="144564" y="88074"/>
                </a:lnTo>
                <a:lnTo>
                  <a:pt x="140766" y="86334"/>
                </a:lnTo>
                <a:lnTo>
                  <a:pt x="142519" y="85725"/>
                </a:lnTo>
                <a:lnTo>
                  <a:pt x="143040" y="85547"/>
                </a:lnTo>
                <a:lnTo>
                  <a:pt x="139890" y="85725"/>
                </a:lnTo>
                <a:lnTo>
                  <a:pt x="139293" y="85496"/>
                </a:lnTo>
                <a:lnTo>
                  <a:pt x="135851" y="84201"/>
                </a:lnTo>
                <a:lnTo>
                  <a:pt x="132994" y="84937"/>
                </a:lnTo>
                <a:lnTo>
                  <a:pt x="137312" y="85458"/>
                </a:lnTo>
                <a:lnTo>
                  <a:pt x="135305" y="86067"/>
                </a:lnTo>
                <a:lnTo>
                  <a:pt x="135623" y="87007"/>
                </a:lnTo>
                <a:lnTo>
                  <a:pt x="138455" y="85496"/>
                </a:lnTo>
                <a:lnTo>
                  <a:pt x="139636" y="86601"/>
                </a:lnTo>
                <a:lnTo>
                  <a:pt x="141084" y="87528"/>
                </a:lnTo>
                <a:lnTo>
                  <a:pt x="141135" y="89115"/>
                </a:lnTo>
                <a:lnTo>
                  <a:pt x="142430" y="89001"/>
                </a:lnTo>
                <a:lnTo>
                  <a:pt x="142570" y="89560"/>
                </a:lnTo>
                <a:lnTo>
                  <a:pt x="142671" y="89941"/>
                </a:lnTo>
                <a:lnTo>
                  <a:pt x="141846" y="90144"/>
                </a:lnTo>
                <a:lnTo>
                  <a:pt x="142633" y="90322"/>
                </a:lnTo>
                <a:lnTo>
                  <a:pt x="141732" y="90551"/>
                </a:lnTo>
                <a:lnTo>
                  <a:pt x="142405" y="92849"/>
                </a:lnTo>
                <a:lnTo>
                  <a:pt x="143852" y="92189"/>
                </a:lnTo>
                <a:lnTo>
                  <a:pt x="145288" y="91122"/>
                </a:lnTo>
                <a:lnTo>
                  <a:pt x="146126" y="91122"/>
                </a:lnTo>
                <a:lnTo>
                  <a:pt x="146189" y="92456"/>
                </a:lnTo>
                <a:lnTo>
                  <a:pt x="148450" y="91122"/>
                </a:lnTo>
                <a:lnTo>
                  <a:pt x="149123" y="90589"/>
                </a:lnTo>
                <a:lnTo>
                  <a:pt x="149199" y="90322"/>
                </a:lnTo>
                <a:close/>
              </a:path>
              <a:path w="283209" h="137160">
                <a:moveTo>
                  <a:pt x="149301" y="129654"/>
                </a:moveTo>
                <a:lnTo>
                  <a:pt x="149148" y="129387"/>
                </a:lnTo>
                <a:lnTo>
                  <a:pt x="149072" y="129628"/>
                </a:lnTo>
                <a:lnTo>
                  <a:pt x="149301" y="129654"/>
                </a:lnTo>
                <a:close/>
              </a:path>
              <a:path w="283209" h="137160">
                <a:moveTo>
                  <a:pt x="151447" y="127241"/>
                </a:moveTo>
                <a:lnTo>
                  <a:pt x="149250" y="126834"/>
                </a:lnTo>
                <a:lnTo>
                  <a:pt x="149301" y="127838"/>
                </a:lnTo>
                <a:lnTo>
                  <a:pt x="146494" y="127660"/>
                </a:lnTo>
                <a:lnTo>
                  <a:pt x="144602" y="127635"/>
                </a:lnTo>
                <a:lnTo>
                  <a:pt x="145796" y="128155"/>
                </a:lnTo>
                <a:lnTo>
                  <a:pt x="146824" y="128155"/>
                </a:lnTo>
                <a:lnTo>
                  <a:pt x="146265" y="129222"/>
                </a:lnTo>
                <a:lnTo>
                  <a:pt x="145326" y="129628"/>
                </a:lnTo>
                <a:lnTo>
                  <a:pt x="148170" y="130289"/>
                </a:lnTo>
                <a:lnTo>
                  <a:pt x="148717" y="128701"/>
                </a:lnTo>
                <a:lnTo>
                  <a:pt x="149148" y="129387"/>
                </a:lnTo>
                <a:lnTo>
                  <a:pt x="149364" y="128689"/>
                </a:lnTo>
                <a:lnTo>
                  <a:pt x="150583" y="127838"/>
                </a:lnTo>
                <a:lnTo>
                  <a:pt x="151447" y="127241"/>
                </a:lnTo>
                <a:close/>
              </a:path>
              <a:path w="283209" h="137160">
                <a:moveTo>
                  <a:pt x="151917" y="130022"/>
                </a:moveTo>
                <a:lnTo>
                  <a:pt x="149301" y="129654"/>
                </a:lnTo>
                <a:lnTo>
                  <a:pt x="150418" y="131483"/>
                </a:lnTo>
                <a:lnTo>
                  <a:pt x="151917" y="130022"/>
                </a:lnTo>
                <a:close/>
              </a:path>
              <a:path w="283209" h="137160">
                <a:moveTo>
                  <a:pt x="152133" y="95377"/>
                </a:moveTo>
                <a:lnTo>
                  <a:pt x="150609" y="93916"/>
                </a:lnTo>
                <a:lnTo>
                  <a:pt x="149275" y="96443"/>
                </a:lnTo>
                <a:lnTo>
                  <a:pt x="146900" y="95377"/>
                </a:lnTo>
                <a:lnTo>
                  <a:pt x="144526" y="94843"/>
                </a:lnTo>
                <a:lnTo>
                  <a:pt x="147408" y="93789"/>
                </a:lnTo>
                <a:lnTo>
                  <a:pt x="145910" y="92849"/>
                </a:lnTo>
                <a:lnTo>
                  <a:pt x="140385" y="92976"/>
                </a:lnTo>
                <a:lnTo>
                  <a:pt x="144500" y="95961"/>
                </a:lnTo>
                <a:lnTo>
                  <a:pt x="149059" y="97028"/>
                </a:lnTo>
                <a:lnTo>
                  <a:pt x="150164" y="96443"/>
                </a:lnTo>
                <a:lnTo>
                  <a:pt x="152133" y="95377"/>
                </a:lnTo>
                <a:close/>
              </a:path>
              <a:path w="283209" h="137160">
                <a:moveTo>
                  <a:pt x="152323" y="137020"/>
                </a:moveTo>
                <a:lnTo>
                  <a:pt x="151726" y="136359"/>
                </a:lnTo>
                <a:lnTo>
                  <a:pt x="151244" y="135839"/>
                </a:lnTo>
                <a:lnTo>
                  <a:pt x="150977" y="135788"/>
                </a:lnTo>
                <a:lnTo>
                  <a:pt x="148818" y="134289"/>
                </a:lnTo>
                <a:lnTo>
                  <a:pt x="148361" y="133959"/>
                </a:lnTo>
                <a:lnTo>
                  <a:pt x="145796" y="132892"/>
                </a:lnTo>
                <a:lnTo>
                  <a:pt x="143814" y="132676"/>
                </a:lnTo>
                <a:lnTo>
                  <a:pt x="142214" y="131381"/>
                </a:lnTo>
                <a:lnTo>
                  <a:pt x="141605" y="130886"/>
                </a:lnTo>
                <a:lnTo>
                  <a:pt x="138036" y="130886"/>
                </a:lnTo>
                <a:lnTo>
                  <a:pt x="136652" y="130276"/>
                </a:lnTo>
                <a:lnTo>
                  <a:pt x="135356" y="130213"/>
                </a:lnTo>
                <a:lnTo>
                  <a:pt x="136550" y="129540"/>
                </a:lnTo>
                <a:lnTo>
                  <a:pt x="140398" y="130086"/>
                </a:lnTo>
                <a:lnTo>
                  <a:pt x="140982" y="130289"/>
                </a:lnTo>
                <a:lnTo>
                  <a:pt x="140957" y="129540"/>
                </a:lnTo>
                <a:lnTo>
                  <a:pt x="140944" y="129019"/>
                </a:lnTo>
                <a:lnTo>
                  <a:pt x="143141" y="129425"/>
                </a:lnTo>
                <a:lnTo>
                  <a:pt x="144386" y="129413"/>
                </a:lnTo>
                <a:lnTo>
                  <a:pt x="142367" y="129019"/>
                </a:lnTo>
                <a:lnTo>
                  <a:pt x="141909" y="128930"/>
                </a:lnTo>
                <a:lnTo>
                  <a:pt x="141008" y="128790"/>
                </a:lnTo>
                <a:lnTo>
                  <a:pt x="140627" y="128930"/>
                </a:lnTo>
                <a:lnTo>
                  <a:pt x="141097" y="128549"/>
                </a:lnTo>
                <a:lnTo>
                  <a:pt x="142379" y="127508"/>
                </a:lnTo>
                <a:lnTo>
                  <a:pt x="142570" y="127355"/>
                </a:lnTo>
                <a:lnTo>
                  <a:pt x="141820" y="127355"/>
                </a:lnTo>
                <a:lnTo>
                  <a:pt x="139941" y="127355"/>
                </a:lnTo>
                <a:lnTo>
                  <a:pt x="140055" y="125780"/>
                </a:lnTo>
                <a:lnTo>
                  <a:pt x="141503" y="125945"/>
                </a:lnTo>
                <a:lnTo>
                  <a:pt x="141998" y="126263"/>
                </a:lnTo>
                <a:lnTo>
                  <a:pt x="142379" y="126022"/>
                </a:lnTo>
                <a:lnTo>
                  <a:pt x="143344" y="126428"/>
                </a:lnTo>
                <a:lnTo>
                  <a:pt x="143408" y="127215"/>
                </a:lnTo>
                <a:lnTo>
                  <a:pt x="144272" y="127495"/>
                </a:lnTo>
                <a:lnTo>
                  <a:pt x="143929" y="126161"/>
                </a:lnTo>
                <a:lnTo>
                  <a:pt x="147662" y="126161"/>
                </a:lnTo>
                <a:lnTo>
                  <a:pt x="147650" y="126022"/>
                </a:lnTo>
                <a:lnTo>
                  <a:pt x="147650" y="125768"/>
                </a:lnTo>
                <a:lnTo>
                  <a:pt x="147637" y="125641"/>
                </a:lnTo>
                <a:lnTo>
                  <a:pt x="148882" y="125641"/>
                </a:lnTo>
                <a:lnTo>
                  <a:pt x="148234" y="125107"/>
                </a:lnTo>
                <a:lnTo>
                  <a:pt x="145389" y="123901"/>
                </a:lnTo>
                <a:lnTo>
                  <a:pt x="143281" y="125095"/>
                </a:lnTo>
                <a:lnTo>
                  <a:pt x="142379" y="125768"/>
                </a:lnTo>
                <a:lnTo>
                  <a:pt x="141097" y="124955"/>
                </a:lnTo>
                <a:lnTo>
                  <a:pt x="140093" y="125285"/>
                </a:lnTo>
                <a:lnTo>
                  <a:pt x="140144" y="124675"/>
                </a:lnTo>
                <a:lnTo>
                  <a:pt x="133972" y="124675"/>
                </a:lnTo>
                <a:lnTo>
                  <a:pt x="133781" y="123317"/>
                </a:lnTo>
                <a:lnTo>
                  <a:pt x="133616" y="122148"/>
                </a:lnTo>
                <a:lnTo>
                  <a:pt x="132727" y="123317"/>
                </a:lnTo>
                <a:lnTo>
                  <a:pt x="131927" y="122720"/>
                </a:lnTo>
                <a:lnTo>
                  <a:pt x="129908" y="121234"/>
                </a:lnTo>
                <a:lnTo>
                  <a:pt x="130860" y="122720"/>
                </a:lnTo>
                <a:lnTo>
                  <a:pt x="126784" y="121234"/>
                </a:lnTo>
                <a:lnTo>
                  <a:pt x="125298" y="120700"/>
                </a:lnTo>
                <a:lnTo>
                  <a:pt x="135420" y="120078"/>
                </a:lnTo>
                <a:lnTo>
                  <a:pt x="135089" y="120027"/>
                </a:lnTo>
                <a:lnTo>
                  <a:pt x="131724" y="119532"/>
                </a:lnTo>
                <a:lnTo>
                  <a:pt x="130797" y="119392"/>
                </a:lnTo>
                <a:lnTo>
                  <a:pt x="128714" y="119087"/>
                </a:lnTo>
                <a:lnTo>
                  <a:pt x="124675" y="119392"/>
                </a:lnTo>
                <a:lnTo>
                  <a:pt x="120383" y="118338"/>
                </a:lnTo>
                <a:lnTo>
                  <a:pt x="118097" y="117741"/>
                </a:lnTo>
                <a:lnTo>
                  <a:pt x="117030" y="117462"/>
                </a:lnTo>
                <a:lnTo>
                  <a:pt x="117348" y="117081"/>
                </a:lnTo>
                <a:lnTo>
                  <a:pt x="117170" y="116827"/>
                </a:lnTo>
                <a:lnTo>
                  <a:pt x="116751" y="116255"/>
                </a:lnTo>
                <a:lnTo>
                  <a:pt x="118275" y="116471"/>
                </a:lnTo>
                <a:lnTo>
                  <a:pt x="117678" y="116255"/>
                </a:lnTo>
                <a:lnTo>
                  <a:pt x="116154" y="115684"/>
                </a:lnTo>
                <a:lnTo>
                  <a:pt x="115201" y="116827"/>
                </a:lnTo>
                <a:lnTo>
                  <a:pt x="112153" y="116573"/>
                </a:lnTo>
                <a:lnTo>
                  <a:pt x="109410" y="116344"/>
                </a:lnTo>
                <a:lnTo>
                  <a:pt x="109728" y="116497"/>
                </a:lnTo>
                <a:lnTo>
                  <a:pt x="106667" y="116573"/>
                </a:lnTo>
                <a:lnTo>
                  <a:pt x="106070" y="116205"/>
                </a:lnTo>
                <a:lnTo>
                  <a:pt x="102438" y="115100"/>
                </a:lnTo>
                <a:lnTo>
                  <a:pt x="99580" y="117906"/>
                </a:lnTo>
                <a:lnTo>
                  <a:pt x="99402" y="117068"/>
                </a:lnTo>
                <a:lnTo>
                  <a:pt x="99339" y="116776"/>
                </a:lnTo>
                <a:lnTo>
                  <a:pt x="99060" y="115493"/>
                </a:lnTo>
                <a:lnTo>
                  <a:pt x="95770" y="115392"/>
                </a:lnTo>
                <a:lnTo>
                  <a:pt x="96367" y="114566"/>
                </a:lnTo>
                <a:lnTo>
                  <a:pt x="94869" y="115214"/>
                </a:lnTo>
                <a:lnTo>
                  <a:pt x="95021" y="115366"/>
                </a:lnTo>
                <a:lnTo>
                  <a:pt x="94576" y="115354"/>
                </a:lnTo>
                <a:lnTo>
                  <a:pt x="94869" y="115214"/>
                </a:lnTo>
                <a:lnTo>
                  <a:pt x="93802" y="114249"/>
                </a:lnTo>
                <a:lnTo>
                  <a:pt x="93383" y="114566"/>
                </a:lnTo>
                <a:lnTo>
                  <a:pt x="93408" y="115214"/>
                </a:lnTo>
                <a:lnTo>
                  <a:pt x="92646" y="115277"/>
                </a:lnTo>
                <a:lnTo>
                  <a:pt x="91097" y="116776"/>
                </a:lnTo>
                <a:lnTo>
                  <a:pt x="84353" y="114249"/>
                </a:lnTo>
                <a:lnTo>
                  <a:pt x="83172" y="114846"/>
                </a:lnTo>
                <a:lnTo>
                  <a:pt x="85242" y="116027"/>
                </a:lnTo>
                <a:lnTo>
                  <a:pt x="83680" y="116255"/>
                </a:lnTo>
                <a:lnTo>
                  <a:pt x="85991" y="116776"/>
                </a:lnTo>
                <a:lnTo>
                  <a:pt x="90030" y="117513"/>
                </a:lnTo>
                <a:lnTo>
                  <a:pt x="89687" y="118694"/>
                </a:lnTo>
                <a:lnTo>
                  <a:pt x="91528" y="119062"/>
                </a:lnTo>
                <a:lnTo>
                  <a:pt x="92964" y="120840"/>
                </a:lnTo>
                <a:lnTo>
                  <a:pt x="94551" y="119862"/>
                </a:lnTo>
                <a:lnTo>
                  <a:pt x="93052" y="119087"/>
                </a:lnTo>
                <a:lnTo>
                  <a:pt x="91287" y="118338"/>
                </a:lnTo>
                <a:lnTo>
                  <a:pt x="91363" y="118122"/>
                </a:lnTo>
                <a:lnTo>
                  <a:pt x="91935" y="117068"/>
                </a:lnTo>
                <a:lnTo>
                  <a:pt x="95872" y="117881"/>
                </a:lnTo>
                <a:lnTo>
                  <a:pt x="97091" y="118478"/>
                </a:lnTo>
                <a:lnTo>
                  <a:pt x="99860" y="118338"/>
                </a:lnTo>
                <a:lnTo>
                  <a:pt x="99872" y="118071"/>
                </a:lnTo>
                <a:lnTo>
                  <a:pt x="102908" y="118605"/>
                </a:lnTo>
                <a:lnTo>
                  <a:pt x="102006" y="118122"/>
                </a:lnTo>
                <a:lnTo>
                  <a:pt x="102273" y="118071"/>
                </a:lnTo>
                <a:lnTo>
                  <a:pt x="103073" y="117906"/>
                </a:lnTo>
                <a:lnTo>
                  <a:pt x="103873" y="117741"/>
                </a:lnTo>
                <a:lnTo>
                  <a:pt x="107200" y="119011"/>
                </a:lnTo>
                <a:lnTo>
                  <a:pt x="109334" y="119532"/>
                </a:lnTo>
                <a:lnTo>
                  <a:pt x="107505" y="119430"/>
                </a:lnTo>
                <a:lnTo>
                  <a:pt x="106832" y="120929"/>
                </a:lnTo>
                <a:lnTo>
                  <a:pt x="108089" y="120789"/>
                </a:lnTo>
                <a:lnTo>
                  <a:pt x="107162" y="120573"/>
                </a:lnTo>
                <a:lnTo>
                  <a:pt x="108089" y="120256"/>
                </a:lnTo>
                <a:lnTo>
                  <a:pt x="108712" y="120027"/>
                </a:lnTo>
                <a:lnTo>
                  <a:pt x="110820" y="122148"/>
                </a:lnTo>
                <a:lnTo>
                  <a:pt x="110540" y="121462"/>
                </a:lnTo>
                <a:lnTo>
                  <a:pt x="113284" y="121234"/>
                </a:lnTo>
                <a:lnTo>
                  <a:pt x="115443" y="122288"/>
                </a:lnTo>
                <a:lnTo>
                  <a:pt x="116992" y="123317"/>
                </a:lnTo>
                <a:lnTo>
                  <a:pt x="113880" y="123926"/>
                </a:lnTo>
                <a:lnTo>
                  <a:pt x="116014" y="126301"/>
                </a:lnTo>
                <a:lnTo>
                  <a:pt x="115938" y="127393"/>
                </a:lnTo>
                <a:lnTo>
                  <a:pt x="113512" y="127762"/>
                </a:lnTo>
                <a:lnTo>
                  <a:pt x="111010" y="127622"/>
                </a:lnTo>
                <a:lnTo>
                  <a:pt x="109169" y="127762"/>
                </a:lnTo>
                <a:lnTo>
                  <a:pt x="114731" y="129171"/>
                </a:lnTo>
                <a:lnTo>
                  <a:pt x="116624" y="128485"/>
                </a:lnTo>
                <a:lnTo>
                  <a:pt x="116814" y="127762"/>
                </a:lnTo>
                <a:lnTo>
                  <a:pt x="116865" y="127215"/>
                </a:lnTo>
                <a:lnTo>
                  <a:pt x="116027" y="126060"/>
                </a:lnTo>
                <a:lnTo>
                  <a:pt x="118491" y="127520"/>
                </a:lnTo>
                <a:lnTo>
                  <a:pt x="118313" y="126060"/>
                </a:lnTo>
                <a:lnTo>
                  <a:pt x="118211" y="125247"/>
                </a:lnTo>
                <a:lnTo>
                  <a:pt x="120319" y="125768"/>
                </a:lnTo>
                <a:lnTo>
                  <a:pt x="120345" y="126834"/>
                </a:lnTo>
                <a:lnTo>
                  <a:pt x="121208" y="127800"/>
                </a:lnTo>
                <a:lnTo>
                  <a:pt x="124104" y="127787"/>
                </a:lnTo>
                <a:lnTo>
                  <a:pt x="126428" y="128130"/>
                </a:lnTo>
                <a:lnTo>
                  <a:pt x="125755" y="127774"/>
                </a:lnTo>
                <a:lnTo>
                  <a:pt x="125158" y="127393"/>
                </a:lnTo>
                <a:lnTo>
                  <a:pt x="124714" y="127317"/>
                </a:lnTo>
                <a:lnTo>
                  <a:pt x="127317" y="125780"/>
                </a:lnTo>
                <a:lnTo>
                  <a:pt x="127266" y="128257"/>
                </a:lnTo>
                <a:lnTo>
                  <a:pt x="126428" y="128130"/>
                </a:lnTo>
                <a:lnTo>
                  <a:pt x="127152" y="128498"/>
                </a:lnTo>
                <a:lnTo>
                  <a:pt x="127965" y="128816"/>
                </a:lnTo>
                <a:lnTo>
                  <a:pt x="128778" y="128638"/>
                </a:lnTo>
                <a:lnTo>
                  <a:pt x="128168" y="128435"/>
                </a:lnTo>
                <a:lnTo>
                  <a:pt x="127342" y="128270"/>
                </a:lnTo>
                <a:lnTo>
                  <a:pt x="128981" y="127520"/>
                </a:lnTo>
                <a:lnTo>
                  <a:pt x="128587" y="128016"/>
                </a:lnTo>
                <a:lnTo>
                  <a:pt x="131152" y="129120"/>
                </a:lnTo>
                <a:lnTo>
                  <a:pt x="132537" y="129286"/>
                </a:lnTo>
                <a:lnTo>
                  <a:pt x="134391" y="128549"/>
                </a:lnTo>
                <a:lnTo>
                  <a:pt x="134975" y="130467"/>
                </a:lnTo>
                <a:lnTo>
                  <a:pt x="134010" y="130467"/>
                </a:lnTo>
                <a:lnTo>
                  <a:pt x="133083" y="130632"/>
                </a:lnTo>
                <a:lnTo>
                  <a:pt x="132257" y="131140"/>
                </a:lnTo>
                <a:lnTo>
                  <a:pt x="134531" y="132626"/>
                </a:lnTo>
                <a:lnTo>
                  <a:pt x="137236" y="131597"/>
                </a:lnTo>
                <a:lnTo>
                  <a:pt x="138938" y="131381"/>
                </a:lnTo>
                <a:lnTo>
                  <a:pt x="142697" y="134632"/>
                </a:lnTo>
                <a:lnTo>
                  <a:pt x="143675" y="134289"/>
                </a:lnTo>
                <a:lnTo>
                  <a:pt x="146939" y="136398"/>
                </a:lnTo>
                <a:lnTo>
                  <a:pt x="150431" y="136855"/>
                </a:lnTo>
                <a:lnTo>
                  <a:pt x="150088" y="136728"/>
                </a:lnTo>
                <a:lnTo>
                  <a:pt x="149453" y="136626"/>
                </a:lnTo>
                <a:lnTo>
                  <a:pt x="149428" y="136359"/>
                </a:lnTo>
                <a:lnTo>
                  <a:pt x="152323" y="137020"/>
                </a:lnTo>
                <a:close/>
              </a:path>
              <a:path w="283209" h="137160">
                <a:moveTo>
                  <a:pt x="153212" y="136182"/>
                </a:moveTo>
                <a:lnTo>
                  <a:pt x="150964" y="135521"/>
                </a:lnTo>
                <a:lnTo>
                  <a:pt x="151244" y="135839"/>
                </a:lnTo>
                <a:lnTo>
                  <a:pt x="153212" y="136182"/>
                </a:lnTo>
                <a:close/>
              </a:path>
              <a:path w="283209" h="137160">
                <a:moveTo>
                  <a:pt x="154190" y="95250"/>
                </a:moveTo>
                <a:lnTo>
                  <a:pt x="153263" y="94094"/>
                </a:lnTo>
                <a:lnTo>
                  <a:pt x="152666" y="94056"/>
                </a:lnTo>
                <a:lnTo>
                  <a:pt x="152387" y="94449"/>
                </a:lnTo>
                <a:lnTo>
                  <a:pt x="154190" y="95250"/>
                </a:lnTo>
                <a:close/>
              </a:path>
              <a:path w="283209" h="137160">
                <a:moveTo>
                  <a:pt x="156184" y="94272"/>
                </a:moveTo>
                <a:lnTo>
                  <a:pt x="154432" y="94183"/>
                </a:lnTo>
                <a:lnTo>
                  <a:pt x="153327" y="94107"/>
                </a:lnTo>
                <a:lnTo>
                  <a:pt x="155930" y="94957"/>
                </a:lnTo>
                <a:lnTo>
                  <a:pt x="156184" y="94272"/>
                </a:lnTo>
                <a:close/>
              </a:path>
              <a:path w="283209" h="137160">
                <a:moveTo>
                  <a:pt x="165696" y="63855"/>
                </a:moveTo>
                <a:lnTo>
                  <a:pt x="163741" y="63512"/>
                </a:lnTo>
                <a:lnTo>
                  <a:pt x="164274" y="63233"/>
                </a:lnTo>
                <a:lnTo>
                  <a:pt x="161836" y="63703"/>
                </a:lnTo>
                <a:lnTo>
                  <a:pt x="164071" y="64160"/>
                </a:lnTo>
                <a:lnTo>
                  <a:pt x="165696" y="63855"/>
                </a:lnTo>
                <a:close/>
              </a:path>
              <a:path w="283209" h="137160">
                <a:moveTo>
                  <a:pt x="168135" y="66967"/>
                </a:moveTo>
                <a:lnTo>
                  <a:pt x="166179" y="66636"/>
                </a:lnTo>
                <a:lnTo>
                  <a:pt x="167106" y="67792"/>
                </a:lnTo>
                <a:lnTo>
                  <a:pt x="166001" y="67830"/>
                </a:lnTo>
                <a:lnTo>
                  <a:pt x="167716" y="68567"/>
                </a:lnTo>
                <a:lnTo>
                  <a:pt x="167614" y="67246"/>
                </a:lnTo>
                <a:lnTo>
                  <a:pt x="168135" y="66967"/>
                </a:lnTo>
                <a:close/>
              </a:path>
              <a:path w="283209" h="137160">
                <a:moveTo>
                  <a:pt x="173418" y="79971"/>
                </a:moveTo>
                <a:lnTo>
                  <a:pt x="173405" y="79819"/>
                </a:lnTo>
                <a:lnTo>
                  <a:pt x="173139" y="78917"/>
                </a:lnTo>
                <a:lnTo>
                  <a:pt x="171157" y="79159"/>
                </a:lnTo>
                <a:lnTo>
                  <a:pt x="173253" y="80238"/>
                </a:lnTo>
                <a:lnTo>
                  <a:pt x="173418" y="79971"/>
                </a:lnTo>
                <a:close/>
              </a:path>
              <a:path w="283209" h="137160">
                <a:moveTo>
                  <a:pt x="173901" y="79971"/>
                </a:moveTo>
                <a:lnTo>
                  <a:pt x="173507" y="79819"/>
                </a:lnTo>
                <a:lnTo>
                  <a:pt x="173558" y="80352"/>
                </a:lnTo>
                <a:lnTo>
                  <a:pt x="173901" y="79971"/>
                </a:lnTo>
                <a:close/>
              </a:path>
              <a:path w="283209" h="137160">
                <a:moveTo>
                  <a:pt x="174993" y="80403"/>
                </a:moveTo>
                <a:lnTo>
                  <a:pt x="174586" y="79222"/>
                </a:lnTo>
                <a:lnTo>
                  <a:pt x="173901" y="79971"/>
                </a:lnTo>
                <a:lnTo>
                  <a:pt x="174993" y="80403"/>
                </a:lnTo>
                <a:close/>
              </a:path>
              <a:path w="283209" h="137160">
                <a:moveTo>
                  <a:pt x="186969" y="55994"/>
                </a:moveTo>
                <a:lnTo>
                  <a:pt x="186842" y="54940"/>
                </a:lnTo>
                <a:lnTo>
                  <a:pt x="186436" y="56032"/>
                </a:lnTo>
                <a:lnTo>
                  <a:pt x="186969" y="55994"/>
                </a:lnTo>
                <a:close/>
              </a:path>
              <a:path w="283209" h="137160">
                <a:moveTo>
                  <a:pt x="191579" y="63969"/>
                </a:moveTo>
                <a:lnTo>
                  <a:pt x="190093" y="63169"/>
                </a:lnTo>
                <a:lnTo>
                  <a:pt x="189331" y="63639"/>
                </a:lnTo>
                <a:lnTo>
                  <a:pt x="191579" y="63969"/>
                </a:lnTo>
                <a:close/>
              </a:path>
              <a:path w="283209" h="137160">
                <a:moveTo>
                  <a:pt x="193662" y="55181"/>
                </a:moveTo>
                <a:lnTo>
                  <a:pt x="192671" y="54114"/>
                </a:lnTo>
                <a:lnTo>
                  <a:pt x="190042" y="54648"/>
                </a:lnTo>
                <a:lnTo>
                  <a:pt x="189826" y="55067"/>
                </a:lnTo>
                <a:lnTo>
                  <a:pt x="188582" y="55841"/>
                </a:lnTo>
                <a:lnTo>
                  <a:pt x="190080" y="56908"/>
                </a:lnTo>
                <a:lnTo>
                  <a:pt x="193662" y="55181"/>
                </a:lnTo>
                <a:close/>
              </a:path>
              <a:path w="283209" h="137160">
                <a:moveTo>
                  <a:pt x="193776" y="74345"/>
                </a:moveTo>
                <a:lnTo>
                  <a:pt x="192887" y="74447"/>
                </a:lnTo>
                <a:lnTo>
                  <a:pt x="191579" y="74231"/>
                </a:lnTo>
                <a:lnTo>
                  <a:pt x="191439" y="73190"/>
                </a:lnTo>
                <a:lnTo>
                  <a:pt x="190474" y="74028"/>
                </a:lnTo>
                <a:lnTo>
                  <a:pt x="190601" y="74218"/>
                </a:lnTo>
                <a:lnTo>
                  <a:pt x="192024" y="75399"/>
                </a:lnTo>
                <a:lnTo>
                  <a:pt x="193598" y="74447"/>
                </a:lnTo>
                <a:lnTo>
                  <a:pt x="193776" y="74345"/>
                </a:lnTo>
                <a:close/>
              </a:path>
              <a:path w="283209" h="137160">
                <a:moveTo>
                  <a:pt x="194144" y="54940"/>
                </a:moveTo>
                <a:lnTo>
                  <a:pt x="193662" y="55181"/>
                </a:lnTo>
                <a:lnTo>
                  <a:pt x="194056" y="55600"/>
                </a:lnTo>
                <a:lnTo>
                  <a:pt x="194144" y="54940"/>
                </a:lnTo>
                <a:close/>
              </a:path>
              <a:path w="283209" h="137160">
                <a:moveTo>
                  <a:pt x="194640" y="56235"/>
                </a:moveTo>
                <a:lnTo>
                  <a:pt x="194056" y="55600"/>
                </a:lnTo>
                <a:lnTo>
                  <a:pt x="193865" y="56832"/>
                </a:lnTo>
                <a:lnTo>
                  <a:pt x="194640" y="56235"/>
                </a:lnTo>
                <a:close/>
              </a:path>
              <a:path w="283209" h="137160">
                <a:moveTo>
                  <a:pt x="194792" y="74193"/>
                </a:moveTo>
                <a:lnTo>
                  <a:pt x="194373" y="73977"/>
                </a:lnTo>
                <a:lnTo>
                  <a:pt x="193776" y="74345"/>
                </a:lnTo>
                <a:lnTo>
                  <a:pt x="194779" y="74218"/>
                </a:lnTo>
                <a:close/>
              </a:path>
              <a:path w="283209" h="137160">
                <a:moveTo>
                  <a:pt x="196215" y="56019"/>
                </a:moveTo>
                <a:lnTo>
                  <a:pt x="195592" y="55499"/>
                </a:lnTo>
                <a:lnTo>
                  <a:pt x="194640" y="56235"/>
                </a:lnTo>
                <a:lnTo>
                  <a:pt x="194919" y="56527"/>
                </a:lnTo>
                <a:lnTo>
                  <a:pt x="196215" y="56019"/>
                </a:lnTo>
                <a:close/>
              </a:path>
              <a:path w="283209" h="137160">
                <a:moveTo>
                  <a:pt x="197993" y="55308"/>
                </a:moveTo>
                <a:lnTo>
                  <a:pt x="196215" y="56019"/>
                </a:lnTo>
                <a:lnTo>
                  <a:pt x="197129" y="56756"/>
                </a:lnTo>
                <a:lnTo>
                  <a:pt x="197993" y="55308"/>
                </a:lnTo>
                <a:close/>
              </a:path>
              <a:path w="283209" h="137160">
                <a:moveTo>
                  <a:pt x="201574" y="74752"/>
                </a:moveTo>
                <a:lnTo>
                  <a:pt x="200152" y="74714"/>
                </a:lnTo>
                <a:lnTo>
                  <a:pt x="200494" y="75069"/>
                </a:lnTo>
                <a:lnTo>
                  <a:pt x="201574" y="74752"/>
                </a:lnTo>
                <a:close/>
              </a:path>
              <a:path w="283209" h="137160">
                <a:moveTo>
                  <a:pt x="201866" y="74764"/>
                </a:moveTo>
                <a:lnTo>
                  <a:pt x="201574" y="74752"/>
                </a:lnTo>
                <a:lnTo>
                  <a:pt x="201866" y="74764"/>
                </a:lnTo>
                <a:close/>
              </a:path>
              <a:path w="283209" h="137160">
                <a:moveTo>
                  <a:pt x="202768" y="76796"/>
                </a:moveTo>
                <a:lnTo>
                  <a:pt x="202247" y="76581"/>
                </a:lnTo>
                <a:lnTo>
                  <a:pt x="202057" y="76809"/>
                </a:lnTo>
                <a:lnTo>
                  <a:pt x="202768" y="76796"/>
                </a:lnTo>
                <a:close/>
              </a:path>
              <a:path w="283209" h="137160">
                <a:moveTo>
                  <a:pt x="203720" y="77343"/>
                </a:moveTo>
                <a:lnTo>
                  <a:pt x="202590" y="77482"/>
                </a:lnTo>
                <a:lnTo>
                  <a:pt x="201955" y="77025"/>
                </a:lnTo>
                <a:lnTo>
                  <a:pt x="202057" y="76809"/>
                </a:lnTo>
                <a:lnTo>
                  <a:pt x="197637" y="76898"/>
                </a:lnTo>
                <a:lnTo>
                  <a:pt x="197980" y="77241"/>
                </a:lnTo>
                <a:lnTo>
                  <a:pt x="198208" y="78828"/>
                </a:lnTo>
                <a:lnTo>
                  <a:pt x="202628" y="77749"/>
                </a:lnTo>
                <a:lnTo>
                  <a:pt x="203327" y="77482"/>
                </a:lnTo>
                <a:lnTo>
                  <a:pt x="203720" y="77343"/>
                </a:lnTo>
                <a:close/>
              </a:path>
              <a:path w="283209" h="137160">
                <a:moveTo>
                  <a:pt x="205397" y="73660"/>
                </a:moveTo>
                <a:lnTo>
                  <a:pt x="205219" y="73698"/>
                </a:lnTo>
                <a:lnTo>
                  <a:pt x="205333" y="73825"/>
                </a:lnTo>
                <a:lnTo>
                  <a:pt x="205397" y="73660"/>
                </a:lnTo>
                <a:close/>
              </a:path>
              <a:path w="283209" h="137160">
                <a:moveTo>
                  <a:pt x="206489" y="71793"/>
                </a:moveTo>
                <a:lnTo>
                  <a:pt x="204495" y="71628"/>
                </a:lnTo>
                <a:lnTo>
                  <a:pt x="204165" y="73012"/>
                </a:lnTo>
                <a:lnTo>
                  <a:pt x="203428" y="73774"/>
                </a:lnTo>
                <a:lnTo>
                  <a:pt x="203073" y="73710"/>
                </a:lnTo>
                <a:lnTo>
                  <a:pt x="201676" y="73456"/>
                </a:lnTo>
                <a:lnTo>
                  <a:pt x="197180" y="73977"/>
                </a:lnTo>
                <a:lnTo>
                  <a:pt x="194932" y="74206"/>
                </a:lnTo>
                <a:lnTo>
                  <a:pt x="195059" y="74320"/>
                </a:lnTo>
                <a:lnTo>
                  <a:pt x="196202" y="74891"/>
                </a:lnTo>
                <a:lnTo>
                  <a:pt x="198120" y="74320"/>
                </a:lnTo>
                <a:lnTo>
                  <a:pt x="198716" y="74460"/>
                </a:lnTo>
                <a:lnTo>
                  <a:pt x="199263" y="74320"/>
                </a:lnTo>
                <a:lnTo>
                  <a:pt x="201714" y="73710"/>
                </a:lnTo>
                <a:lnTo>
                  <a:pt x="201307" y="74218"/>
                </a:lnTo>
                <a:lnTo>
                  <a:pt x="201422" y="74447"/>
                </a:lnTo>
                <a:lnTo>
                  <a:pt x="201777" y="74701"/>
                </a:lnTo>
                <a:lnTo>
                  <a:pt x="202133" y="74599"/>
                </a:lnTo>
                <a:lnTo>
                  <a:pt x="203466" y="74028"/>
                </a:lnTo>
                <a:lnTo>
                  <a:pt x="204800" y="73774"/>
                </a:lnTo>
                <a:lnTo>
                  <a:pt x="205143" y="73710"/>
                </a:lnTo>
                <a:lnTo>
                  <a:pt x="205117" y="73456"/>
                </a:lnTo>
                <a:lnTo>
                  <a:pt x="205232" y="72618"/>
                </a:lnTo>
                <a:lnTo>
                  <a:pt x="206489" y="71793"/>
                </a:lnTo>
                <a:close/>
              </a:path>
              <a:path w="283209" h="137160">
                <a:moveTo>
                  <a:pt x="209765" y="76581"/>
                </a:moveTo>
                <a:lnTo>
                  <a:pt x="205092" y="76581"/>
                </a:lnTo>
                <a:lnTo>
                  <a:pt x="206971" y="77889"/>
                </a:lnTo>
                <a:lnTo>
                  <a:pt x="209727" y="77279"/>
                </a:lnTo>
                <a:lnTo>
                  <a:pt x="209765" y="76581"/>
                </a:lnTo>
                <a:close/>
              </a:path>
              <a:path w="283209" h="137160">
                <a:moveTo>
                  <a:pt x="212382" y="62306"/>
                </a:moveTo>
                <a:lnTo>
                  <a:pt x="209461" y="61429"/>
                </a:lnTo>
                <a:lnTo>
                  <a:pt x="208241" y="62484"/>
                </a:lnTo>
                <a:lnTo>
                  <a:pt x="210083" y="62725"/>
                </a:lnTo>
                <a:lnTo>
                  <a:pt x="211937" y="62903"/>
                </a:lnTo>
                <a:lnTo>
                  <a:pt x="212382" y="62306"/>
                </a:lnTo>
                <a:close/>
              </a:path>
              <a:path w="283209" h="137160">
                <a:moveTo>
                  <a:pt x="222542" y="73609"/>
                </a:moveTo>
                <a:lnTo>
                  <a:pt x="221437" y="72936"/>
                </a:lnTo>
                <a:lnTo>
                  <a:pt x="220256" y="72212"/>
                </a:lnTo>
                <a:lnTo>
                  <a:pt x="215201" y="72771"/>
                </a:lnTo>
                <a:lnTo>
                  <a:pt x="210972" y="72986"/>
                </a:lnTo>
                <a:lnTo>
                  <a:pt x="212382" y="72936"/>
                </a:lnTo>
                <a:lnTo>
                  <a:pt x="211328" y="73342"/>
                </a:lnTo>
                <a:lnTo>
                  <a:pt x="210807" y="73660"/>
                </a:lnTo>
                <a:lnTo>
                  <a:pt x="210477" y="73228"/>
                </a:lnTo>
                <a:lnTo>
                  <a:pt x="210070" y="72694"/>
                </a:lnTo>
                <a:lnTo>
                  <a:pt x="207886" y="73228"/>
                </a:lnTo>
                <a:lnTo>
                  <a:pt x="207441" y="72339"/>
                </a:lnTo>
                <a:lnTo>
                  <a:pt x="207556" y="73012"/>
                </a:lnTo>
                <a:lnTo>
                  <a:pt x="207657" y="73228"/>
                </a:lnTo>
                <a:lnTo>
                  <a:pt x="208330" y="74117"/>
                </a:lnTo>
                <a:lnTo>
                  <a:pt x="205790" y="74282"/>
                </a:lnTo>
                <a:lnTo>
                  <a:pt x="205333" y="73825"/>
                </a:lnTo>
                <a:lnTo>
                  <a:pt x="205117" y="74460"/>
                </a:lnTo>
                <a:lnTo>
                  <a:pt x="205168" y="74891"/>
                </a:lnTo>
                <a:lnTo>
                  <a:pt x="205651" y="75234"/>
                </a:lnTo>
                <a:lnTo>
                  <a:pt x="204063" y="75958"/>
                </a:lnTo>
                <a:lnTo>
                  <a:pt x="202298" y="75641"/>
                </a:lnTo>
                <a:lnTo>
                  <a:pt x="200317" y="75755"/>
                </a:lnTo>
                <a:lnTo>
                  <a:pt x="201053" y="76073"/>
                </a:lnTo>
                <a:lnTo>
                  <a:pt x="204368" y="76073"/>
                </a:lnTo>
                <a:lnTo>
                  <a:pt x="209804" y="76073"/>
                </a:lnTo>
                <a:lnTo>
                  <a:pt x="208076" y="76009"/>
                </a:lnTo>
                <a:lnTo>
                  <a:pt x="207378" y="75298"/>
                </a:lnTo>
                <a:lnTo>
                  <a:pt x="212483" y="74980"/>
                </a:lnTo>
                <a:lnTo>
                  <a:pt x="214896" y="74282"/>
                </a:lnTo>
                <a:lnTo>
                  <a:pt x="215201" y="74206"/>
                </a:lnTo>
                <a:lnTo>
                  <a:pt x="219811" y="74307"/>
                </a:lnTo>
                <a:lnTo>
                  <a:pt x="219557" y="74231"/>
                </a:lnTo>
                <a:lnTo>
                  <a:pt x="219456" y="73952"/>
                </a:lnTo>
                <a:lnTo>
                  <a:pt x="222072" y="73660"/>
                </a:lnTo>
                <a:lnTo>
                  <a:pt x="222542" y="73609"/>
                </a:lnTo>
                <a:close/>
              </a:path>
              <a:path w="283209" h="137160">
                <a:moveTo>
                  <a:pt x="223266" y="32626"/>
                </a:moveTo>
                <a:lnTo>
                  <a:pt x="220662" y="32600"/>
                </a:lnTo>
                <a:lnTo>
                  <a:pt x="219773" y="32105"/>
                </a:lnTo>
                <a:lnTo>
                  <a:pt x="219163" y="32893"/>
                </a:lnTo>
                <a:lnTo>
                  <a:pt x="221488" y="32842"/>
                </a:lnTo>
                <a:lnTo>
                  <a:pt x="221551" y="33108"/>
                </a:lnTo>
                <a:lnTo>
                  <a:pt x="221869" y="33451"/>
                </a:lnTo>
                <a:lnTo>
                  <a:pt x="222313" y="33096"/>
                </a:lnTo>
                <a:lnTo>
                  <a:pt x="223088" y="33070"/>
                </a:lnTo>
                <a:lnTo>
                  <a:pt x="223266" y="32626"/>
                </a:lnTo>
                <a:close/>
              </a:path>
              <a:path w="283209" h="137160">
                <a:moveTo>
                  <a:pt x="242049" y="37223"/>
                </a:moveTo>
                <a:lnTo>
                  <a:pt x="241198" y="36055"/>
                </a:lnTo>
                <a:lnTo>
                  <a:pt x="240195" y="36283"/>
                </a:lnTo>
                <a:lnTo>
                  <a:pt x="240106" y="37947"/>
                </a:lnTo>
                <a:lnTo>
                  <a:pt x="242049" y="37223"/>
                </a:lnTo>
                <a:close/>
              </a:path>
              <a:path w="283209" h="137160">
                <a:moveTo>
                  <a:pt x="243878" y="18897"/>
                </a:moveTo>
                <a:lnTo>
                  <a:pt x="242951" y="19177"/>
                </a:lnTo>
                <a:lnTo>
                  <a:pt x="241706" y="19329"/>
                </a:lnTo>
                <a:lnTo>
                  <a:pt x="241096" y="19875"/>
                </a:lnTo>
                <a:lnTo>
                  <a:pt x="241719" y="20269"/>
                </a:lnTo>
                <a:lnTo>
                  <a:pt x="241846" y="19824"/>
                </a:lnTo>
                <a:lnTo>
                  <a:pt x="242874" y="19392"/>
                </a:lnTo>
                <a:lnTo>
                  <a:pt x="243878" y="18897"/>
                </a:lnTo>
                <a:close/>
              </a:path>
              <a:path w="283209" h="137160">
                <a:moveTo>
                  <a:pt x="254825" y="27559"/>
                </a:moveTo>
                <a:lnTo>
                  <a:pt x="254215" y="27368"/>
                </a:lnTo>
                <a:lnTo>
                  <a:pt x="254355" y="27622"/>
                </a:lnTo>
                <a:lnTo>
                  <a:pt x="254825" y="27559"/>
                </a:lnTo>
                <a:close/>
              </a:path>
              <a:path w="283209" h="137160">
                <a:moveTo>
                  <a:pt x="254838" y="28448"/>
                </a:moveTo>
                <a:lnTo>
                  <a:pt x="254355" y="27622"/>
                </a:lnTo>
                <a:lnTo>
                  <a:pt x="254381" y="27876"/>
                </a:lnTo>
                <a:lnTo>
                  <a:pt x="253580" y="28651"/>
                </a:lnTo>
                <a:lnTo>
                  <a:pt x="254838" y="28448"/>
                </a:lnTo>
                <a:close/>
              </a:path>
              <a:path w="283209" h="137160">
                <a:moveTo>
                  <a:pt x="256857" y="28181"/>
                </a:moveTo>
                <a:lnTo>
                  <a:pt x="256336" y="27355"/>
                </a:lnTo>
                <a:lnTo>
                  <a:pt x="254825" y="27559"/>
                </a:lnTo>
                <a:lnTo>
                  <a:pt x="256857" y="28181"/>
                </a:lnTo>
                <a:close/>
              </a:path>
              <a:path w="283209" h="137160">
                <a:moveTo>
                  <a:pt x="260794" y="25298"/>
                </a:moveTo>
                <a:lnTo>
                  <a:pt x="260604" y="25349"/>
                </a:lnTo>
                <a:lnTo>
                  <a:pt x="260426" y="25374"/>
                </a:lnTo>
                <a:lnTo>
                  <a:pt x="260197" y="25501"/>
                </a:lnTo>
                <a:lnTo>
                  <a:pt x="260502" y="25501"/>
                </a:lnTo>
                <a:lnTo>
                  <a:pt x="260692" y="25425"/>
                </a:lnTo>
                <a:lnTo>
                  <a:pt x="260794" y="25298"/>
                </a:lnTo>
                <a:close/>
              </a:path>
              <a:path w="283209" h="137160">
                <a:moveTo>
                  <a:pt x="261010" y="24752"/>
                </a:moveTo>
                <a:lnTo>
                  <a:pt x="260832" y="24485"/>
                </a:lnTo>
                <a:lnTo>
                  <a:pt x="260286" y="25044"/>
                </a:lnTo>
                <a:lnTo>
                  <a:pt x="260946" y="24803"/>
                </a:lnTo>
                <a:close/>
              </a:path>
              <a:path w="283209" h="137160">
                <a:moveTo>
                  <a:pt x="261645" y="23634"/>
                </a:moveTo>
                <a:lnTo>
                  <a:pt x="259854" y="23787"/>
                </a:lnTo>
                <a:lnTo>
                  <a:pt x="260553" y="24091"/>
                </a:lnTo>
                <a:lnTo>
                  <a:pt x="260832" y="24485"/>
                </a:lnTo>
                <a:lnTo>
                  <a:pt x="261645" y="23634"/>
                </a:lnTo>
                <a:close/>
              </a:path>
              <a:path w="283209" h="137160">
                <a:moveTo>
                  <a:pt x="265747" y="24752"/>
                </a:moveTo>
                <a:lnTo>
                  <a:pt x="265493" y="24803"/>
                </a:lnTo>
                <a:lnTo>
                  <a:pt x="264718" y="25603"/>
                </a:lnTo>
                <a:lnTo>
                  <a:pt x="265747" y="24752"/>
                </a:lnTo>
                <a:close/>
              </a:path>
              <a:path w="283209" h="137160">
                <a:moveTo>
                  <a:pt x="267208" y="24752"/>
                </a:moveTo>
                <a:lnTo>
                  <a:pt x="266890" y="24752"/>
                </a:lnTo>
                <a:lnTo>
                  <a:pt x="267195" y="25107"/>
                </a:lnTo>
                <a:lnTo>
                  <a:pt x="267208" y="24752"/>
                </a:lnTo>
                <a:close/>
              </a:path>
              <a:path w="283209" h="137160">
                <a:moveTo>
                  <a:pt x="269024" y="3098"/>
                </a:moveTo>
                <a:lnTo>
                  <a:pt x="267970" y="2908"/>
                </a:lnTo>
                <a:lnTo>
                  <a:pt x="267131" y="3924"/>
                </a:lnTo>
                <a:lnTo>
                  <a:pt x="269024" y="3098"/>
                </a:lnTo>
                <a:close/>
              </a:path>
              <a:path w="283209" h="137160">
                <a:moveTo>
                  <a:pt x="271526" y="21831"/>
                </a:moveTo>
                <a:lnTo>
                  <a:pt x="268058" y="22440"/>
                </a:lnTo>
                <a:lnTo>
                  <a:pt x="268363" y="22567"/>
                </a:lnTo>
                <a:lnTo>
                  <a:pt x="269468" y="22834"/>
                </a:lnTo>
                <a:lnTo>
                  <a:pt x="270319" y="22529"/>
                </a:lnTo>
                <a:lnTo>
                  <a:pt x="269392" y="22466"/>
                </a:lnTo>
                <a:lnTo>
                  <a:pt x="271526" y="21831"/>
                </a:lnTo>
                <a:close/>
              </a:path>
              <a:path w="283209" h="137160">
                <a:moveTo>
                  <a:pt x="274535" y="23380"/>
                </a:moveTo>
                <a:lnTo>
                  <a:pt x="274459" y="23126"/>
                </a:lnTo>
                <a:lnTo>
                  <a:pt x="273951" y="21234"/>
                </a:lnTo>
                <a:lnTo>
                  <a:pt x="270319" y="22529"/>
                </a:lnTo>
                <a:lnTo>
                  <a:pt x="272376" y="22644"/>
                </a:lnTo>
                <a:lnTo>
                  <a:pt x="270700" y="23126"/>
                </a:lnTo>
                <a:lnTo>
                  <a:pt x="269468" y="22834"/>
                </a:lnTo>
                <a:lnTo>
                  <a:pt x="266509" y="23876"/>
                </a:lnTo>
                <a:lnTo>
                  <a:pt x="267119" y="23253"/>
                </a:lnTo>
                <a:lnTo>
                  <a:pt x="267385" y="22961"/>
                </a:lnTo>
                <a:lnTo>
                  <a:pt x="267855" y="22479"/>
                </a:lnTo>
                <a:lnTo>
                  <a:pt x="268058" y="22440"/>
                </a:lnTo>
                <a:lnTo>
                  <a:pt x="267931" y="22390"/>
                </a:lnTo>
                <a:lnTo>
                  <a:pt x="272516" y="17589"/>
                </a:lnTo>
                <a:lnTo>
                  <a:pt x="273075" y="16992"/>
                </a:lnTo>
                <a:lnTo>
                  <a:pt x="265836" y="19265"/>
                </a:lnTo>
                <a:lnTo>
                  <a:pt x="272262" y="17589"/>
                </a:lnTo>
                <a:lnTo>
                  <a:pt x="266623" y="21831"/>
                </a:lnTo>
                <a:lnTo>
                  <a:pt x="266166" y="21640"/>
                </a:lnTo>
                <a:lnTo>
                  <a:pt x="263271" y="22301"/>
                </a:lnTo>
                <a:lnTo>
                  <a:pt x="263347" y="23253"/>
                </a:lnTo>
                <a:lnTo>
                  <a:pt x="261734" y="23202"/>
                </a:lnTo>
                <a:lnTo>
                  <a:pt x="262864" y="24104"/>
                </a:lnTo>
                <a:lnTo>
                  <a:pt x="261086" y="24752"/>
                </a:lnTo>
                <a:lnTo>
                  <a:pt x="260972" y="25107"/>
                </a:lnTo>
                <a:lnTo>
                  <a:pt x="260794" y="25298"/>
                </a:lnTo>
                <a:lnTo>
                  <a:pt x="261670" y="25107"/>
                </a:lnTo>
                <a:lnTo>
                  <a:pt x="262191" y="25590"/>
                </a:lnTo>
                <a:lnTo>
                  <a:pt x="262826" y="25488"/>
                </a:lnTo>
                <a:lnTo>
                  <a:pt x="262331" y="25107"/>
                </a:lnTo>
                <a:lnTo>
                  <a:pt x="262001" y="25107"/>
                </a:lnTo>
                <a:lnTo>
                  <a:pt x="262331" y="25095"/>
                </a:lnTo>
                <a:lnTo>
                  <a:pt x="262077" y="24904"/>
                </a:lnTo>
                <a:lnTo>
                  <a:pt x="263690" y="24942"/>
                </a:lnTo>
                <a:lnTo>
                  <a:pt x="263867" y="24904"/>
                </a:lnTo>
                <a:lnTo>
                  <a:pt x="266344" y="24257"/>
                </a:lnTo>
                <a:lnTo>
                  <a:pt x="265988" y="24549"/>
                </a:lnTo>
                <a:lnTo>
                  <a:pt x="266725" y="24549"/>
                </a:lnTo>
                <a:lnTo>
                  <a:pt x="267398" y="24549"/>
                </a:lnTo>
                <a:lnTo>
                  <a:pt x="267411" y="24257"/>
                </a:lnTo>
                <a:lnTo>
                  <a:pt x="267309" y="23952"/>
                </a:lnTo>
                <a:lnTo>
                  <a:pt x="267639" y="23876"/>
                </a:lnTo>
                <a:lnTo>
                  <a:pt x="270002" y="23342"/>
                </a:lnTo>
                <a:lnTo>
                  <a:pt x="274535" y="23380"/>
                </a:lnTo>
                <a:close/>
              </a:path>
              <a:path w="283209" h="137160">
                <a:moveTo>
                  <a:pt x="278231" y="8204"/>
                </a:moveTo>
                <a:lnTo>
                  <a:pt x="277025" y="7175"/>
                </a:lnTo>
                <a:lnTo>
                  <a:pt x="275120" y="9359"/>
                </a:lnTo>
                <a:lnTo>
                  <a:pt x="272897" y="10172"/>
                </a:lnTo>
                <a:lnTo>
                  <a:pt x="274104" y="11290"/>
                </a:lnTo>
                <a:lnTo>
                  <a:pt x="276021" y="9055"/>
                </a:lnTo>
                <a:lnTo>
                  <a:pt x="277393" y="9271"/>
                </a:lnTo>
                <a:lnTo>
                  <a:pt x="278231" y="8204"/>
                </a:lnTo>
                <a:close/>
              </a:path>
              <a:path w="283209" h="137160">
                <a:moveTo>
                  <a:pt x="282168" y="1104"/>
                </a:moveTo>
                <a:lnTo>
                  <a:pt x="281152" y="520"/>
                </a:lnTo>
                <a:lnTo>
                  <a:pt x="280771" y="254"/>
                </a:lnTo>
                <a:lnTo>
                  <a:pt x="281000" y="736"/>
                </a:lnTo>
                <a:lnTo>
                  <a:pt x="278498" y="1333"/>
                </a:lnTo>
                <a:lnTo>
                  <a:pt x="278917" y="0"/>
                </a:lnTo>
                <a:lnTo>
                  <a:pt x="277202" y="2349"/>
                </a:lnTo>
                <a:lnTo>
                  <a:pt x="271627" y="381"/>
                </a:lnTo>
                <a:lnTo>
                  <a:pt x="274599" y="2654"/>
                </a:lnTo>
                <a:lnTo>
                  <a:pt x="274396" y="3987"/>
                </a:lnTo>
                <a:lnTo>
                  <a:pt x="274955" y="5270"/>
                </a:lnTo>
                <a:lnTo>
                  <a:pt x="278345" y="2679"/>
                </a:lnTo>
                <a:lnTo>
                  <a:pt x="279044" y="2540"/>
                </a:lnTo>
                <a:lnTo>
                  <a:pt x="278777" y="2349"/>
                </a:lnTo>
                <a:lnTo>
                  <a:pt x="279831" y="1498"/>
                </a:lnTo>
                <a:lnTo>
                  <a:pt x="279755" y="1333"/>
                </a:lnTo>
                <a:lnTo>
                  <a:pt x="280517" y="1358"/>
                </a:lnTo>
                <a:lnTo>
                  <a:pt x="281216" y="1257"/>
                </a:lnTo>
                <a:lnTo>
                  <a:pt x="282168" y="1104"/>
                </a:lnTo>
                <a:close/>
              </a:path>
              <a:path w="283209" h="137160">
                <a:moveTo>
                  <a:pt x="283197" y="1689"/>
                </a:moveTo>
                <a:lnTo>
                  <a:pt x="282181" y="1104"/>
                </a:lnTo>
                <a:lnTo>
                  <a:pt x="280860" y="2082"/>
                </a:lnTo>
                <a:lnTo>
                  <a:pt x="283197" y="168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3" name="bg object 53"/>
          <p:cNvSpPr/>
          <p:nvPr/>
        </p:nvSpPr>
        <p:spPr>
          <a:xfrm>
            <a:off x="10667228" y="3361038"/>
            <a:ext cx="379173" cy="164495"/>
          </a:xfrm>
          <a:custGeom>
            <a:avLst/>
            <a:gdLst/>
            <a:ahLst/>
            <a:cxnLst/>
            <a:rect l="l" t="t" r="r" b="b"/>
            <a:pathLst>
              <a:path w="280034" h="172720">
                <a:moveTo>
                  <a:pt x="2857" y="164909"/>
                </a:moveTo>
                <a:lnTo>
                  <a:pt x="0" y="163982"/>
                </a:lnTo>
                <a:lnTo>
                  <a:pt x="1231" y="164744"/>
                </a:lnTo>
                <a:lnTo>
                  <a:pt x="2857" y="164909"/>
                </a:lnTo>
                <a:close/>
              </a:path>
              <a:path w="280034" h="172720">
                <a:moveTo>
                  <a:pt x="14033" y="171513"/>
                </a:moveTo>
                <a:lnTo>
                  <a:pt x="11798" y="170776"/>
                </a:lnTo>
                <a:lnTo>
                  <a:pt x="10439" y="171107"/>
                </a:lnTo>
                <a:lnTo>
                  <a:pt x="14033" y="171513"/>
                </a:lnTo>
                <a:close/>
              </a:path>
              <a:path w="280034" h="172720">
                <a:moveTo>
                  <a:pt x="36055" y="166954"/>
                </a:moveTo>
                <a:lnTo>
                  <a:pt x="35458" y="166357"/>
                </a:lnTo>
                <a:lnTo>
                  <a:pt x="33489" y="167462"/>
                </a:lnTo>
                <a:lnTo>
                  <a:pt x="36055" y="166954"/>
                </a:lnTo>
                <a:close/>
              </a:path>
              <a:path w="280034" h="172720">
                <a:moveTo>
                  <a:pt x="37960" y="166560"/>
                </a:moveTo>
                <a:lnTo>
                  <a:pt x="36055" y="166954"/>
                </a:lnTo>
                <a:lnTo>
                  <a:pt x="36677" y="167576"/>
                </a:lnTo>
                <a:lnTo>
                  <a:pt x="37960" y="166560"/>
                </a:lnTo>
                <a:close/>
              </a:path>
              <a:path w="280034" h="172720">
                <a:moveTo>
                  <a:pt x="40868" y="166357"/>
                </a:moveTo>
                <a:lnTo>
                  <a:pt x="40157" y="166141"/>
                </a:lnTo>
                <a:lnTo>
                  <a:pt x="38366" y="165735"/>
                </a:lnTo>
                <a:lnTo>
                  <a:pt x="38341" y="166268"/>
                </a:lnTo>
                <a:lnTo>
                  <a:pt x="38976" y="166357"/>
                </a:lnTo>
                <a:lnTo>
                  <a:pt x="40868" y="166357"/>
                </a:lnTo>
                <a:close/>
              </a:path>
              <a:path w="280034" h="172720">
                <a:moveTo>
                  <a:pt x="42900" y="167106"/>
                </a:moveTo>
                <a:lnTo>
                  <a:pt x="41897" y="166700"/>
                </a:lnTo>
                <a:lnTo>
                  <a:pt x="41541" y="166560"/>
                </a:lnTo>
                <a:lnTo>
                  <a:pt x="38900" y="166560"/>
                </a:lnTo>
                <a:lnTo>
                  <a:pt x="38595" y="167487"/>
                </a:lnTo>
                <a:lnTo>
                  <a:pt x="40220" y="166700"/>
                </a:lnTo>
                <a:lnTo>
                  <a:pt x="40386" y="167106"/>
                </a:lnTo>
                <a:lnTo>
                  <a:pt x="40373" y="167576"/>
                </a:lnTo>
                <a:lnTo>
                  <a:pt x="40233" y="168021"/>
                </a:lnTo>
                <a:lnTo>
                  <a:pt x="40144" y="168554"/>
                </a:lnTo>
                <a:lnTo>
                  <a:pt x="40119" y="168732"/>
                </a:lnTo>
                <a:lnTo>
                  <a:pt x="40144" y="168567"/>
                </a:lnTo>
                <a:lnTo>
                  <a:pt x="40424" y="168617"/>
                </a:lnTo>
                <a:lnTo>
                  <a:pt x="40805" y="168744"/>
                </a:lnTo>
                <a:lnTo>
                  <a:pt x="41224" y="168910"/>
                </a:lnTo>
                <a:lnTo>
                  <a:pt x="42900" y="167106"/>
                </a:lnTo>
                <a:close/>
              </a:path>
              <a:path w="280034" h="172720">
                <a:moveTo>
                  <a:pt x="44208" y="155714"/>
                </a:moveTo>
                <a:lnTo>
                  <a:pt x="43929" y="155079"/>
                </a:lnTo>
                <a:lnTo>
                  <a:pt x="41148" y="154660"/>
                </a:lnTo>
                <a:lnTo>
                  <a:pt x="44208" y="155714"/>
                </a:lnTo>
                <a:close/>
              </a:path>
              <a:path w="280034" h="172720">
                <a:moveTo>
                  <a:pt x="44932" y="160451"/>
                </a:moveTo>
                <a:lnTo>
                  <a:pt x="44818" y="160172"/>
                </a:lnTo>
                <a:lnTo>
                  <a:pt x="44030" y="159169"/>
                </a:lnTo>
                <a:lnTo>
                  <a:pt x="42760" y="159600"/>
                </a:lnTo>
                <a:lnTo>
                  <a:pt x="43713" y="159816"/>
                </a:lnTo>
                <a:lnTo>
                  <a:pt x="43459" y="160083"/>
                </a:lnTo>
                <a:lnTo>
                  <a:pt x="43586" y="160477"/>
                </a:lnTo>
                <a:lnTo>
                  <a:pt x="43662" y="160604"/>
                </a:lnTo>
                <a:lnTo>
                  <a:pt x="44932" y="160451"/>
                </a:lnTo>
                <a:close/>
              </a:path>
              <a:path w="280034" h="172720">
                <a:moveTo>
                  <a:pt x="45059" y="160477"/>
                </a:moveTo>
                <a:lnTo>
                  <a:pt x="44932" y="160451"/>
                </a:lnTo>
                <a:lnTo>
                  <a:pt x="45059" y="160477"/>
                </a:lnTo>
                <a:close/>
              </a:path>
              <a:path w="280034" h="172720">
                <a:moveTo>
                  <a:pt x="45466" y="155308"/>
                </a:moveTo>
                <a:lnTo>
                  <a:pt x="45186" y="154990"/>
                </a:lnTo>
                <a:lnTo>
                  <a:pt x="43916" y="155028"/>
                </a:lnTo>
                <a:lnTo>
                  <a:pt x="45466" y="155308"/>
                </a:lnTo>
                <a:close/>
              </a:path>
              <a:path w="280034" h="172720">
                <a:moveTo>
                  <a:pt x="46329" y="160769"/>
                </a:moveTo>
                <a:lnTo>
                  <a:pt x="45059" y="160477"/>
                </a:lnTo>
                <a:lnTo>
                  <a:pt x="45821" y="161467"/>
                </a:lnTo>
                <a:lnTo>
                  <a:pt x="46329" y="160769"/>
                </a:lnTo>
                <a:close/>
              </a:path>
              <a:path w="280034" h="172720">
                <a:moveTo>
                  <a:pt x="47345" y="154927"/>
                </a:moveTo>
                <a:lnTo>
                  <a:pt x="44577" y="154292"/>
                </a:lnTo>
                <a:lnTo>
                  <a:pt x="45186" y="154990"/>
                </a:lnTo>
                <a:lnTo>
                  <a:pt x="47345" y="154927"/>
                </a:lnTo>
                <a:close/>
              </a:path>
              <a:path w="280034" h="172720">
                <a:moveTo>
                  <a:pt x="47739" y="161099"/>
                </a:moveTo>
                <a:lnTo>
                  <a:pt x="46837" y="160083"/>
                </a:lnTo>
                <a:lnTo>
                  <a:pt x="46329" y="160769"/>
                </a:lnTo>
                <a:lnTo>
                  <a:pt x="47739" y="161099"/>
                </a:lnTo>
                <a:close/>
              </a:path>
              <a:path w="280034" h="172720">
                <a:moveTo>
                  <a:pt x="55422" y="154012"/>
                </a:moveTo>
                <a:lnTo>
                  <a:pt x="53606" y="153085"/>
                </a:lnTo>
                <a:lnTo>
                  <a:pt x="53263" y="153720"/>
                </a:lnTo>
                <a:lnTo>
                  <a:pt x="55422" y="154012"/>
                </a:lnTo>
                <a:close/>
              </a:path>
              <a:path w="280034" h="172720">
                <a:moveTo>
                  <a:pt x="65760" y="161632"/>
                </a:moveTo>
                <a:lnTo>
                  <a:pt x="65278" y="161505"/>
                </a:lnTo>
                <a:lnTo>
                  <a:pt x="63398" y="161671"/>
                </a:lnTo>
                <a:lnTo>
                  <a:pt x="65760" y="161632"/>
                </a:lnTo>
                <a:close/>
              </a:path>
              <a:path w="280034" h="172720">
                <a:moveTo>
                  <a:pt x="67157" y="161620"/>
                </a:moveTo>
                <a:lnTo>
                  <a:pt x="65760" y="161632"/>
                </a:lnTo>
                <a:lnTo>
                  <a:pt x="66890" y="161937"/>
                </a:lnTo>
                <a:lnTo>
                  <a:pt x="67157" y="161620"/>
                </a:lnTo>
                <a:close/>
              </a:path>
              <a:path w="280034" h="172720">
                <a:moveTo>
                  <a:pt x="67779" y="162179"/>
                </a:moveTo>
                <a:lnTo>
                  <a:pt x="66890" y="161937"/>
                </a:lnTo>
                <a:lnTo>
                  <a:pt x="66535" y="162382"/>
                </a:lnTo>
                <a:lnTo>
                  <a:pt x="62128" y="162115"/>
                </a:lnTo>
                <a:lnTo>
                  <a:pt x="65265" y="162572"/>
                </a:lnTo>
                <a:lnTo>
                  <a:pt x="65278" y="162839"/>
                </a:lnTo>
                <a:lnTo>
                  <a:pt x="67030" y="162382"/>
                </a:lnTo>
                <a:lnTo>
                  <a:pt x="67779" y="162179"/>
                </a:lnTo>
                <a:close/>
              </a:path>
              <a:path w="280034" h="172720">
                <a:moveTo>
                  <a:pt x="72885" y="170903"/>
                </a:moveTo>
                <a:lnTo>
                  <a:pt x="67779" y="170700"/>
                </a:lnTo>
                <a:lnTo>
                  <a:pt x="72263" y="171399"/>
                </a:lnTo>
                <a:lnTo>
                  <a:pt x="72885" y="170903"/>
                </a:lnTo>
                <a:close/>
              </a:path>
              <a:path w="280034" h="172720">
                <a:moveTo>
                  <a:pt x="82118" y="171310"/>
                </a:moveTo>
                <a:lnTo>
                  <a:pt x="80200" y="170726"/>
                </a:lnTo>
                <a:lnTo>
                  <a:pt x="77343" y="171831"/>
                </a:lnTo>
                <a:lnTo>
                  <a:pt x="76073" y="171259"/>
                </a:lnTo>
                <a:lnTo>
                  <a:pt x="75120" y="171361"/>
                </a:lnTo>
                <a:lnTo>
                  <a:pt x="76720" y="171805"/>
                </a:lnTo>
                <a:lnTo>
                  <a:pt x="77050" y="171958"/>
                </a:lnTo>
                <a:lnTo>
                  <a:pt x="79260" y="171361"/>
                </a:lnTo>
                <a:lnTo>
                  <a:pt x="80556" y="172199"/>
                </a:lnTo>
                <a:lnTo>
                  <a:pt x="82118" y="171310"/>
                </a:lnTo>
                <a:close/>
              </a:path>
              <a:path w="280034" h="172720">
                <a:moveTo>
                  <a:pt x="92659" y="144208"/>
                </a:moveTo>
                <a:lnTo>
                  <a:pt x="90525" y="143548"/>
                </a:lnTo>
                <a:lnTo>
                  <a:pt x="90220" y="143929"/>
                </a:lnTo>
                <a:lnTo>
                  <a:pt x="92659" y="144208"/>
                </a:lnTo>
                <a:close/>
              </a:path>
              <a:path w="280034" h="172720">
                <a:moveTo>
                  <a:pt x="95719" y="150977"/>
                </a:moveTo>
                <a:lnTo>
                  <a:pt x="94449" y="149910"/>
                </a:lnTo>
                <a:lnTo>
                  <a:pt x="88938" y="150164"/>
                </a:lnTo>
                <a:lnTo>
                  <a:pt x="89585" y="150698"/>
                </a:lnTo>
                <a:lnTo>
                  <a:pt x="90220" y="151498"/>
                </a:lnTo>
                <a:lnTo>
                  <a:pt x="89319" y="152171"/>
                </a:lnTo>
                <a:lnTo>
                  <a:pt x="93319" y="152298"/>
                </a:lnTo>
                <a:lnTo>
                  <a:pt x="92075" y="151777"/>
                </a:lnTo>
                <a:lnTo>
                  <a:pt x="92684" y="151498"/>
                </a:lnTo>
                <a:lnTo>
                  <a:pt x="95719" y="150977"/>
                </a:lnTo>
                <a:close/>
              </a:path>
              <a:path w="280034" h="172720">
                <a:moveTo>
                  <a:pt x="96545" y="138798"/>
                </a:moveTo>
                <a:lnTo>
                  <a:pt x="96189" y="138671"/>
                </a:lnTo>
                <a:lnTo>
                  <a:pt x="95897" y="138607"/>
                </a:lnTo>
                <a:lnTo>
                  <a:pt x="95732" y="138760"/>
                </a:lnTo>
                <a:lnTo>
                  <a:pt x="96545" y="138798"/>
                </a:lnTo>
                <a:close/>
              </a:path>
              <a:path w="280034" h="172720">
                <a:moveTo>
                  <a:pt x="98437" y="150050"/>
                </a:moveTo>
                <a:lnTo>
                  <a:pt x="97231" y="150050"/>
                </a:lnTo>
                <a:lnTo>
                  <a:pt x="97561" y="150990"/>
                </a:lnTo>
                <a:lnTo>
                  <a:pt x="98437" y="150050"/>
                </a:lnTo>
                <a:close/>
              </a:path>
              <a:path w="280034" h="172720">
                <a:moveTo>
                  <a:pt x="107924" y="139242"/>
                </a:moveTo>
                <a:lnTo>
                  <a:pt x="107467" y="139255"/>
                </a:lnTo>
                <a:lnTo>
                  <a:pt x="107264" y="140462"/>
                </a:lnTo>
                <a:lnTo>
                  <a:pt x="107924" y="139242"/>
                </a:lnTo>
                <a:close/>
              </a:path>
              <a:path w="280034" h="172720">
                <a:moveTo>
                  <a:pt x="109512" y="144983"/>
                </a:moveTo>
                <a:lnTo>
                  <a:pt x="109258" y="144907"/>
                </a:lnTo>
                <a:lnTo>
                  <a:pt x="109004" y="144805"/>
                </a:lnTo>
                <a:lnTo>
                  <a:pt x="108788" y="144665"/>
                </a:lnTo>
                <a:lnTo>
                  <a:pt x="109156" y="145592"/>
                </a:lnTo>
                <a:lnTo>
                  <a:pt x="109118" y="145059"/>
                </a:lnTo>
                <a:lnTo>
                  <a:pt x="109245" y="145008"/>
                </a:lnTo>
                <a:lnTo>
                  <a:pt x="109385" y="144995"/>
                </a:lnTo>
                <a:lnTo>
                  <a:pt x="109512" y="144983"/>
                </a:lnTo>
                <a:close/>
              </a:path>
              <a:path w="280034" h="172720">
                <a:moveTo>
                  <a:pt x="110832" y="135978"/>
                </a:moveTo>
                <a:lnTo>
                  <a:pt x="108089" y="135128"/>
                </a:lnTo>
                <a:lnTo>
                  <a:pt x="107238" y="135813"/>
                </a:lnTo>
                <a:lnTo>
                  <a:pt x="110832" y="135978"/>
                </a:lnTo>
                <a:close/>
              </a:path>
              <a:path w="280034" h="172720">
                <a:moveTo>
                  <a:pt x="111010" y="145059"/>
                </a:moveTo>
                <a:lnTo>
                  <a:pt x="110540" y="144932"/>
                </a:lnTo>
                <a:lnTo>
                  <a:pt x="110032" y="144881"/>
                </a:lnTo>
                <a:lnTo>
                  <a:pt x="109512" y="144970"/>
                </a:lnTo>
                <a:lnTo>
                  <a:pt x="109982" y="145097"/>
                </a:lnTo>
                <a:lnTo>
                  <a:pt x="110490" y="145110"/>
                </a:lnTo>
                <a:lnTo>
                  <a:pt x="111010" y="145059"/>
                </a:lnTo>
                <a:close/>
              </a:path>
              <a:path w="280034" h="172720">
                <a:moveTo>
                  <a:pt x="116357" y="144322"/>
                </a:moveTo>
                <a:lnTo>
                  <a:pt x="114490" y="143840"/>
                </a:lnTo>
                <a:lnTo>
                  <a:pt x="114515" y="144018"/>
                </a:lnTo>
                <a:lnTo>
                  <a:pt x="112750" y="144907"/>
                </a:lnTo>
                <a:lnTo>
                  <a:pt x="111010" y="145059"/>
                </a:lnTo>
                <a:lnTo>
                  <a:pt x="112255" y="145415"/>
                </a:lnTo>
                <a:lnTo>
                  <a:pt x="113360" y="146138"/>
                </a:lnTo>
                <a:lnTo>
                  <a:pt x="114312" y="145300"/>
                </a:lnTo>
                <a:lnTo>
                  <a:pt x="114261" y="144780"/>
                </a:lnTo>
                <a:lnTo>
                  <a:pt x="116357" y="144322"/>
                </a:lnTo>
                <a:close/>
              </a:path>
              <a:path w="280034" h="172720">
                <a:moveTo>
                  <a:pt x="120637" y="144335"/>
                </a:moveTo>
                <a:lnTo>
                  <a:pt x="119367" y="143878"/>
                </a:lnTo>
                <a:lnTo>
                  <a:pt x="116649" y="144170"/>
                </a:lnTo>
                <a:lnTo>
                  <a:pt x="118224" y="144741"/>
                </a:lnTo>
                <a:lnTo>
                  <a:pt x="117640" y="145034"/>
                </a:lnTo>
                <a:lnTo>
                  <a:pt x="120637" y="144335"/>
                </a:lnTo>
                <a:close/>
              </a:path>
              <a:path w="280034" h="172720">
                <a:moveTo>
                  <a:pt x="121183" y="141782"/>
                </a:moveTo>
                <a:lnTo>
                  <a:pt x="120370" y="141693"/>
                </a:lnTo>
                <a:lnTo>
                  <a:pt x="120383" y="141935"/>
                </a:lnTo>
                <a:lnTo>
                  <a:pt x="120662" y="141833"/>
                </a:lnTo>
                <a:lnTo>
                  <a:pt x="121183" y="141782"/>
                </a:lnTo>
                <a:close/>
              </a:path>
              <a:path w="280034" h="172720">
                <a:moveTo>
                  <a:pt x="121323" y="141808"/>
                </a:moveTo>
                <a:lnTo>
                  <a:pt x="121183" y="141782"/>
                </a:lnTo>
                <a:lnTo>
                  <a:pt x="121323" y="141808"/>
                </a:lnTo>
                <a:close/>
              </a:path>
              <a:path w="280034" h="172720">
                <a:moveTo>
                  <a:pt x="123545" y="143103"/>
                </a:moveTo>
                <a:lnTo>
                  <a:pt x="121323" y="141808"/>
                </a:lnTo>
                <a:lnTo>
                  <a:pt x="121881" y="142278"/>
                </a:lnTo>
                <a:lnTo>
                  <a:pt x="120446" y="142494"/>
                </a:lnTo>
                <a:lnTo>
                  <a:pt x="120192" y="142900"/>
                </a:lnTo>
                <a:lnTo>
                  <a:pt x="123545" y="143103"/>
                </a:lnTo>
                <a:close/>
              </a:path>
              <a:path w="280034" h="172720">
                <a:moveTo>
                  <a:pt x="136893" y="134594"/>
                </a:moveTo>
                <a:lnTo>
                  <a:pt x="136436" y="134213"/>
                </a:lnTo>
                <a:lnTo>
                  <a:pt x="132486" y="133921"/>
                </a:lnTo>
                <a:lnTo>
                  <a:pt x="130327" y="135953"/>
                </a:lnTo>
                <a:lnTo>
                  <a:pt x="128816" y="136410"/>
                </a:lnTo>
                <a:lnTo>
                  <a:pt x="127698" y="136740"/>
                </a:lnTo>
                <a:lnTo>
                  <a:pt x="127723" y="136461"/>
                </a:lnTo>
                <a:lnTo>
                  <a:pt x="127749" y="136283"/>
                </a:lnTo>
                <a:lnTo>
                  <a:pt x="127850" y="135267"/>
                </a:lnTo>
                <a:lnTo>
                  <a:pt x="125996" y="134848"/>
                </a:lnTo>
                <a:lnTo>
                  <a:pt x="124358" y="136283"/>
                </a:lnTo>
                <a:lnTo>
                  <a:pt x="123507" y="135966"/>
                </a:lnTo>
                <a:lnTo>
                  <a:pt x="122478" y="135585"/>
                </a:lnTo>
                <a:lnTo>
                  <a:pt x="121513" y="134975"/>
                </a:lnTo>
                <a:lnTo>
                  <a:pt x="122504" y="135851"/>
                </a:lnTo>
                <a:lnTo>
                  <a:pt x="122783" y="135953"/>
                </a:lnTo>
                <a:lnTo>
                  <a:pt x="120891" y="135928"/>
                </a:lnTo>
                <a:lnTo>
                  <a:pt x="120891" y="137820"/>
                </a:lnTo>
                <a:lnTo>
                  <a:pt x="115824" y="138226"/>
                </a:lnTo>
                <a:lnTo>
                  <a:pt x="116344" y="137528"/>
                </a:lnTo>
                <a:lnTo>
                  <a:pt x="116547" y="137248"/>
                </a:lnTo>
                <a:lnTo>
                  <a:pt x="120891" y="137820"/>
                </a:lnTo>
                <a:lnTo>
                  <a:pt x="120891" y="135928"/>
                </a:lnTo>
                <a:lnTo>
                  <a:pt x="117703" y="135864"/>
                </a:lnTo>
                <a:lnTo>
                  <a:pt x="114604" y="136944"/>
                </a:lnTo>
                <a:lnTo>
                  <a:pt x="112153" y="137528"/>
                </a:lnTo>
                <a:lnTo>
                  <a:pt x="112674" y="136448"/>
                </a:lnTo>
                <a:lnTo>
                  <a:pt x="110045" y="137452"/>
                </a:lnTo>
                <a:lnTo>
                  <a:pt x="104343" y="137477"/>
                </a:lnTo>
                <a:lnTo>
                  <a:pt x="101955" y="137553"/>
                </a:lnTo>
                <a:lnTo>
                  <a:pt x="98793" y="139509"/>
                </a:lnTo>
                <a:lnTo>
                  <a:pt x="99047" y="138899"/>
                </a:lnTo>
                <a:lnTo>
                  <a:pt x="96545" y="138798"/>
                </a:lnTo>
                <a:lnTo>
                  <a:pt x="97434" y="139103"/>
                </a:lnTo>
                <a:lnTo>
                  <a:pt x="98450" y="139725"/>
                </a:lnTo>
                <a:lnTo>
                  <a:pt x="97917" y="140055"/>
                </a:lnTo>
                <a:lnTo>
                  <a:pt x="108064" y="138963"/>
                </a:lnTo>
                <a:lnTo>
                  <a:pt x="107924" y="139242"/>
                </a:lnTo>
                <a:lnTo>
                  <a:pt x="112877" y="139103"/>
                </a:lnTo>
                <a:lnTo>
                  <a:pt x="112090" y="140576"/>
                </a:lnTo>
                <a:lnTo>
                  <a:pt x="116078" y="141135"/>
                </a:lnTo>
                <a:lnTo>
                  <a:pt x="112458" y="141236"/>
                </a:lnTo>
                <a:lnTo>
                  <a:pt x="114312" y="141719"/>
                </a:lnTo>
                <a:lnTo>
                  <a:pt x="113118" y="142011"/>
                </a:lnTo>
                <a:lnTo>
                  <a:pt x="116116" y="141655"/>
                </a:lnTo>
                <a:lnTo>
                  <a:pt x="117856" y="140804"/>
                </a:lnTo>
                <a:lnTo>
                  <a:pt x="114452" y="140004"/>
                </a:lnTo>
                <a:lnTo>
                  <a:pt x="114376" y="139103"/>
                </a:lnTo>
                <a:lnTo>
                  <a:pt x="114376" y="138963"/>
                </a:lnTo>
                <a:lnTo>
                  <a:pt x="114350" y="138658"/>
                </a:lnTo>
                <a:lnTo>
                  <a:pt x="120815" y="140131"/>
                </a:lnTo>
                <a:lnTo>
                  <a:pt x="121424" y="138658"/>
                </a:lnTo>
                <a:lnTo>
                  <a:pt x="121602" y="138226"/>
                </a:lnTo>
                <a:lnTo>
                  <a:pt x="122034" y="137185"/>
                </a:lnTo>
                <a:lnTo>
                  <a:pt x="128879" y="139204"/>
                </a:lnTo>
                <a:lnTo>
                  <a:pt x="131445" y="137845"/>
                </a:lnTo>
                <a:lnTo>
                  <a:pt x="131152" y="137185"/>
                </a:lnTo>
                <a:lnTo>
                  <a:pt x="129565" y="137172"/>
                </a:lnTo>
                <a:lnTo>
                  <a:pt x="129171" y="136740"/>
                </a:lnTo>
                <a:lnTo>
                  <a:pt x="128866" y="136410"/>
                </a:lnTo>
                <a:lnTo>
                  <a:pt x="130733" y="136994"/>
                </a:lnTo>
                <a:lnTo>
                  <a:pt x="129565" y="137172"/>
                </a:lnTo>
                <a:lnTo>
                  <a:pt x="131152" y="137172"/>
                </a:lnTo>
                <a:lnTo>
                  <a:pt x="132384" y="137515"/>
                </a:lnTo>
                <a:lnTo>
                  <a:pt x="131737" y="137693"/>
                </a:lnTo>
                <a:lnTo>
                  <a:pt x="134213" y="138010"/>
                </a:lnTo>
                <a:lnTo>
                  <a:pt x="134556" y="138379"/>
                </a:lnTo>
                <a:lnTo>
                  <a:pt x="136042" y="138112"/>
                </a:lnTo>
                <a:lnTo>
                  <a:pt x="134734" y="137439"/>
                </a:lnTo>
                <a:lnTo>
                  <a:pt x="133794" y="137121"/>
                </a:lnTo>
                <a:lnTo>
                  <a:pt x="133578" y="137185"/>
                </a:lnTo>
                <a:lnTo>
                  <a:pt x="133883" y="136944"/>
                </a:lnTo>
                <a:lnTo>
                  <a:pt x="136893" y="134594"/>
                </a:lnTo>
                <a:close/>
              </a:path>
              <a:path w="280034" h="172720">
                <a:moveTo>
                  <a:pt x="139166" y="134645"/>
                </a:moveTo>
                <a:lnTo>
                  <a:pt x="137350" y="134239"/>
                </a:lnTo>
                <a:lnTo>
                  <a:pt x="136893" y="134594"/>
                </a:lnTo>
                <a:lnTo>
                  <a:pt x="137452" y="135051"/>
                </a:lnTo>
                <a:lnTo>
                  <a:pt x="139166" y="134645"/>
                </a:lnTo>
                <a:close/>
              </a:path>
              <a:path w="280034" h="172720">
                <a:moveTo>
                  <a:pt x="141478" y="114846"/>
                </a:moveTo>
                <a:lnTo>
                  <a:pt x="140169" y="113893"/>
                </a:lnTo>
                <a:lnTo>
                  <a:pt x="140017" y="114833"/>
                </a:lnTo>
                <a:lnTo>
                  <a:pt x="140855" y="114617"/>
                </a:lnTo>
                <a:lnTo>
                  <a:pt x="141236" y="115252"/>
                </a:lnTo>
                <a:lnTo>
                  <a:pt x="141478" y="114846"/>
                </a:lnTo>
                <a:close/>
              </a:path>
              <a:path w="280034" h="172720">
                <a:moveTo>
                  <a:pt x="141833" y="133997"/>
                </a:moveTo>
                <a:lnTo>
                  <a:pt x="139166" y="134645"/>
                </a:lnTo>
                <a:lnTo>
                  <a:pt x="141693" y="135204"/>
                </a:lnTo>
                <a:lnTo>
                  <a:pt x="141833" y="133997"/>
                </a:lnTo>
                <a:close/>
              </a:path>
              <a:path w="280034" h="172720">
                <a:moveTo>
                  <a:pt x="147129" y="113982"/>
                </a:moveTo>
                <a:lnTo>
                  <a:pt x="145973" y="112115"/>
                </a:lnTo>
                <a:lnTo>
                  <a:pt x="144348" y="113131"/>
                </a:lnTo>
                <a:lnTo>
                  <a:pt x="143052" y="113893"/>
                </a:lnTo>
                <a:lnTo>
                  <a:pt x="144386" y="113131"/>
                </a:lnTo>
                <a:lnTo>
                  <a:pt x="145872" y="113334"/>
                </a:lnTo>
                <a:lnTo>
                  <a:pt x="147129" y="113982"/>
                </a:lnTo>
                <a:close/>
              </a:path>
              <a:path w="280034" h="172720">
                <a:moveTo>
                  <a:pt x="150063" y="111467"/>
                </a:moveTo>
                <a:lnTo>
                  <a:pt x="149021" y="111340"/>
                </a:lnTo>
                <a:lnTo>
                  <a:pt x="148577" y="112204"/>
                </a:lnTo>
                <a:lnTo>
                  <a:pt x="150063" y="111467"/>
                </a:lnTo>
                <a:close/>
              </a:path>
              <a:path w="280034" h="172720">
                <a:moveTo>
                  <a:pt x="150736" y="111137"/>
                </a:moveTo>
                <a:lnTo>
                  <a:pt x="150063" y="111467"/>
                </a:lnTo>
                <a:lnTo>
                  <a:pt x="150634" y="111544"/>
                </a:lnTo>
                <a:lnTo>
                  <a:pt x="150736" y="111137"/>
                </a:lnTo>
                <a:close/>
              </a:path>
              <a:path w="280034" h="172720">
                <a:moveTo>
                  <a:pt x="152857" y="111810"/>
                </a:moveTo>
                <a:lnTo>
                  <a:pt x="150634" y="111544"/>
                </a:lnTo>
                <a:lnTo>
                  <a:pt x="150202" y="113207"/>
                </a:lnTo>
                <a:lnTo>
                  <a:pt x="152679" y="112496"/>
                </a:lnTo>
                <a:lnTo>
                  <a:pt x="152857" y="111810"/>
                </a:lnTo>
                <a:close/>
              </a:path>
              <a:path w="280034" h="172720">
                <a:moveTo>
                  <a:pt x="153695" y="113309"/>
                </a:moveTo>
                <a:lnTo>
                  <a:pt x="152996" y="112598"/>
                </a:lnTo>
                <a:lnTo>
                  <a:pt x="150812" y="113398"/>
                </a:lnTo>
                <a:lnTo>
                  <a:pt x="149974" y="113639"/>
                </a:lnTo>
                <a:lnTo>
                  <a:pt x="151155" y="113753"/>
                </a:lnTo>
                <a:lnTo>
                  <a:pt x="152565" y="113461"/>
                </a:lnTo>
                <a:lnTo>
                  <a:pt x="153695" y="113309"/>
                </a:lnTo>
                <a:close/>
              </a:path>
              <a:path w="280034" h="172720">
                <a:moveTo>
                  <a:pt x="155295" y="115798"/>
                </a:moveTo>
                <a:lnTo>
                  <a:pt x="154000" y="115150"/>
                </a:lnTo>
                <a:lnTo>
                  <a:pt x="153657" y="114795"/>
                </a:lnTo>
                <a:lnTo>
                  <a:pt x="152831" y="115023"/>
                </a:lnTo>
                <a:lnTo>
                  <a:pt x="153174" y="115379"/>
                </a:lnTo>
                <a:lnTo>
                  <a:pt x="152958" y="115798"/>
                </a:lnTo>
                <a:lnTo>
                  <a:pt x="155295" y="115798"/>
                </a:lnTo>
                <a:close/>
              </a:path>
              <a:path w="280034" h="172720">
                <a:moveTo>
                  <a:pt x="158927" y="108521"/>
                </a:moveTo>
                <a:lnTo>
                  <a:pt x="158635" y="108445"/>
                </a:lnTo>
                <a:lnTo>
                  <a:pt x="158115" y="108762"/>
                </a:lnTo>
                <a:lnTo>
                  <a:pt x="158927" y="108521"/>
                </a:lnTo>
                <a:close/>
              </a:path>
              <a:path w="280034" h="172720">
                <a:moveTo>
                  <a:pt x="160045" y="108343"/>
                </a:moveTo>
                <a:lnTo>
                  <a:pt x="158775" y="107734"/>
                </a:lnTo>
                <a:lnTo>
                  <a:pt x="158584" y="108165"/>
                </a:lnTo>
                <a:lnTo>
                  <a:pt x="158927" y="108521"/>
                </a:lnTo>
                <a:lnTo>
                  <a:pt x="159232" y="108610"/>
                </a:lnTo>
                <a:lnTo>
                  <a:pt x="160045" y="108343"/>
                </a:lnTo>
                <a:close/>
              </a:path>
              <a:path w="280034" h="172720">
                <a:moveTo>
                  <a:pt x="166116" y="106857"/>
                </a:moveTo>
                <a:lnTo>
                  <a:pt x="164642" y="106680"/>
                </a:lnTo>
                <a:lnTo>
                  <a:pt x="164185" y="107302"/>
                </a:lnTo>
                <a:lnTo>
                  <a:pt x="164033" y="107988"/>
                </a:lnTo>
                <a:lnTo>
                  <a:pt x="164782" y="107467"/>
                </a:lnTo>
                <a:lnTo>
                  <a:pt x="165963" y="107556"/>
                </a:lnTo>
                <a:lnTo>
                  <a:pt x="166116" y="106857"/>
                </a:lnTo>
                <a:close/>
              </a:path>
              <a:path w="280034" h="172720">
                <a:moveTo>
                  <a:pt x="167132" y="120675"/>
                </a:moveTo>
                <a:lnTo>
                  <a:pt x="165404" y="120942"/>
                </a:lnTo>
                <a:lnTo>
                  <a:pt x="165188" y="121386"/>
                </a:lnTo>
                <a:lnTo>
                  <a:pt x="165239" y="121640"/>
                </a:lnTo>
                <a:lnTo>
                  <a:pt x="166712" y="121551"/>
                </a:lnTo>
                <a:lnTo>
                  <a:pt x="167132" y="120675"/>
                </a:lnTo>
                <a:close/>
              </a:path>
              <a:path w="280034" h="172720">
                <a:moveTo>
                  <a:pt x="171577" y="106324"/>
                </a:moveTo>
                <a:lnTo>
                  <a:pt x="170700" y="106680"/>
                </a:lnTo>
                <a:lnTo>
                  <a:pt x="171526" y="106400"/>
                </a:lnTo>
                <a:close/>
              </a:path>
              <a:path w="280034" h="172720">
                <a:moveTo>
                  <a:pt x="171945" y="109715"/>
                </a:moveTo>
                <a:lnTo>
                  <a:pt x="171792" y="109588"/>
                </a:lnTo>
                <a:lnTo>
                  <a:pt x="171627" y="109601"/>
                </a:lnTo>
                <a:lnTo>
                  <a:pt x="171945" y="109715"/>
                </a:lnTo>
                <a:close/>
              </a:path>
              <a:path w="280034" h="172720">
                <a:moveTo>
                  <a:pt x="173748" y="122199"/>
                </a:moveTo>
                <a:lnTo>
                  <a:pt x="171107" y="122478"/>
                </a:lnTo>
                <a:lnTo>
                  <a:pt x="173482" y="122377"/>
                </a:lnTo>
                <a:lnTo>
                  <a:pt x="173748" y="122199"/>
                </a:lnTo>
                <a:close/>
              </a:path>
              <a:path w="280034" h="172720">
                <a:moveTo>
                  <a:pt x="176288" y="104927"/>
                </a:moveTo>
                <a:lnTo>
                  <a:pt x="175285" y="104305"/>
                </a:lnTo>
                <a:lnTo>
                  <a:pt x="175044" y="104305"/>
                </a:lnTo>
                <a:lnTo>
                  <a:pt x="176288" y="104927"/>
                </a:lnTo>
                <a:close/>
              </a:path>
              <a:path w="280034" h="172720">
                <a:moveTo>
                  <a:pt x="176555" y="105105"/>
                </a:moveTo>
                <a:lnTo>
                  <a:pt x="176428" y="104990"/>
                </a:lnTo>
                <a:lnTo>
                  <a:pt x="176288" y="104927"/>
                </a:lnTo>
                <a:lnTo>
                  <a:pt x="176453" y="105041"/>
                </a:lnTo>
                <a:close/>
              </a:path>
              <a:path w="280034" h="172720">
                <a:moveTo>
                  <a:pt x="176885" y="106730"/>
                </a:moveTo>
                <a:lnTo>
                  <a:pt x="176847" y="106603"/>
                </a:lnTo>
                <a:lnTo>
                  <a:pt x="176415" y="106210"/>
                </a:lnTo>
                <a:lnTo>
                  <a:pt x="175171" y="107124"/>
                </a:lnTo>
                <a:lnTo>
                  <a:pt x="176885" y="106730"/>
                </a:lnTo>
                <a:close/>
              </a:path>
              <a:path w="280034" h="172720">
                <a:moveTo>
                  <a:pt x="177914" y="110248"/>
                </a:moveTo>
                <a:lnTo>
                  <a:pt x="177495" y="109651"/>
                </a:lnTo>
                <a:lnTo>
                  <a:pt x="175552" y="110159"/>
                </a:lnTo>
                <a:lnTo>
                  <a:pt x="177914" y="110248"/>
                </a:lnTo>
                <a:close/>
              </a:path>
              <a:path w="280034" h="172720">
                <a:moveTo>
                  <a:pt x="178765" y="106299"/>
                </a:moveTo>
                <a:lnTo>
                  <a:pt x="176961" y="106705"/>
                </a:lnTo>
                <a:lnTo>
                  <a:pt x="177393" y="107099"/>
                </a:lnTo>
                <a:lnTo>
                  <a:pt x="178765" y="106299"/>
                </a:lnTo>
                <a:close/>
              </a:path>
              <a:path w="280034" h="172720">
                <a:moveTo>
                  <a:pt x="179819" y="104609"/>
                </a:moveTo>
                <a:lnTo>
                  <a:pt x="178650" y="104559"/>
                </a:lnTo>
                <a:lnTo>
                  <a:pt x="178955" y="105854"/>
                </a:lnTo>
                <a:lnTo>
                  <a:pt x="179819" y="104609"/>
                </a:lnTo>
                <a:close/>
              </a:path>
              <a:path w="280034" h="172720">
                <a:moveTo>
                  <a:pt x="180378" y="102069"/>
                </a:moveTo>
                <a:lnTo>
                  <a:pt x="179273" y="102285"/>
                </a:lnTo>
                <a:lnTo>
                  <a:pt x="180340" y="102196"/>
                </a:lnTo>
                <a:lnTo>
                  <a:pt x="180378" y="102069"/>
                </a:lnTo>
                <a:close/>
              </a:path>
              <a:path w="280034" h="172720">
                <a:moveTo>
                  <a:pt x="181698" y="93764"/>
                </a:moveTo>
                <a:lnTo>
                  <a:pt x="180390" y="93814"/>
                </a:lnTo>
                <a:lnTo>
                  <a:pt x="181000" y="93967"/>
                </a:lnTo>
                <a:lnTo>
                  <a:pt x="181698" y="93764"/>
                </a:lnTo>
                <a:close/>
              </a:path>
              <a:path w="280034" h="172720">
                <a:moveTo>
                  <a:pt x="182689" y="101815"/>
                </a:moveTo>
                <a:lnTo>
                  <a:pt x="181546" y="102108"/>
                </a:lnTo>
                <a:lnTo>
                  <a:pt x="180340" y="102196"/>
                </a:lnTo>
                <a:lnTo>
                  <a:pt x="180073" y="103212"/>
                </a:lnTo>
                <a:lnTo>
                  <a:pt x="181749" y="102895"/>
                </a:lnTo>
                <a:lnTo>
                  <a:pt x="181864" y="102184"/>
                </a:lnTo>
                <a:lnTo>
                  <a:pt x="182689" y="101815"/>
                </a:lnTo>
                <a:close/>
              </a:path>
              <a:path w="280034" h="172720">
                <a:moveTo>
                  <a:pt x="182956" y="101739"/>
                </a:moveTo>
                <a:lnTo>
                  <a:pt x="182689" y="101815"/>
                </a:lnTo>
                <a:lnTo>
                  <a:pt x="182956" y="101739"/>
                </a:lnTo>
                <a:close/>
              </a:path>
              <a:path w="280034" h="172720">
                <a:moveTo>
                  <a:pt x="183083" y="93357"/>
                </a:moveTo>
                <a:lnTo>
                  <a:pt x="181698" y="93764"/>
                </a:lnTo>
                <a:lnTo>
                  <a:pt x="182930" y="93713"/>
                </a:lnTo>
                <a:lnTo>
                  <a:pt x="183083" y="93357"/>
                </a:lnTo>
                <a:close/>
              </a:path>
              <a:path w="280034" h="172720">
                <a:moveTo>
                  <a:pt x="183108" y="115874"/>
                </a:moveTo>
                <a:lnTo>
                  <a:pt x="181648" y="116014"/>
                </a:lnTo>
                <a:lnTo>
                  <a:pt x="179717" y="116801"/>
                </a:lnTo>
                <a:lnTo>
                  <a:pt x="179616" y="116281"/>
                </a:lnTo>
                <a:lnTo>
                  <a:pt x="179336" y="117678"/>
                </a:lnTo>
                <a:lnTo>
                  <a:pt x="173710" y="116598"/>
                </a:lnTo>
                <a:lnTo>
                  <a:pt x="175577" y="118275"/>
                </a:lnTo>
                <a:lnTo>
                  <a:pt x="181876" y="118275"/>
                </a:lnTo>
                <a:lnTo>
                  <a:pt x="180936" y="118046"/>
                </a:lnTo>
                <a:lnTo>
                  <a:pt x="180860" y="117792"/>
                </a:lnTo>
                <a:lnTo>
                  <a:pt x="181063" y="117348"/>
                </a:lnTo>
                <a:lnTo>
                  <a:pt x="182270" y="117386"/>
                </a:lnTo>
                <a:lnTo>
                  <a:pt x="182664" y="117716"/>
                </a:lnTo>
                <a:lnTo>
                  <a:pt x="183108" y="115874"/>
                </a:lnTo>
                <a:close/>
              </a:path>
              <a:path w="280034" h="172720">
                <a:moveTo>
                  <a:pt x="189115" y="107784"/>
                </a:moveTo>
                <a:lnTo>
                  <a:pt x="187807" y="107873"/>
                </a:lnTo>
                <a:lnTo>
                  <a:pt x="186499" y="107924"/>
                </a:lnTo>
                <a:lnTo>
                  <a:pt x="187325" y="108839"/>
                </a:lnTo>
                <a:lnTo>
                  <a:pt x="187820" y="108496"/>
                </a:lnTo>
                <a:lnTo>
                  <a:pt x="188633" y="108191"/>
                </a:lnTo>
                <a:lnTo>
                  <a:pt x="189115" y="107784"/>
                </a:lnTo>
                <a:close/>
              </a:path>
              <a:path w="280034" h="172720">
                <a:moveTo>
                  <a:pt x="190461" y="92062"/>
                </a:moveTo>
                <a:lnTo>
                  <a:pt x="190398" y="91833"/>
                </a:lnTo>
                <a:lnTo>
                  <a:pt x="190207" y="92341"/>
                </a:lnTo>
                <a:lnTo>
                  <a:pt x="190385" y="92227"/>
                </a:lnTo>
                <a:lnTo>
                  <a:pt x="190461" y="92062"/>
                </a:lnTo>
                <a:close/>
              </a:path>
              <a:path w="280034" h="172720">
                <a:moveTo>
                  <a:pt x="197916" y="97053"/>
                </a:moveTo>
                <a:lnTo>
                  <a:pt x="196138" y="96913"/>
                </a:lnTo>
                <a:lnTo>
                  <a:pt x="195427" y="97485"/>
                </a:lnTo>
                <a:lnTo>
                  <a:pt x="197916" y="97053"/>
                </a:lnTo>
                <a:close/>
              </a:path>
              <a:path w="280034" h="172720">
                <a:moveTo>
                  <a:pt x="199351" y="94005"/>
                </a:moveTo>
                <a:lnTo>
                  <a:pt x="197573" y="93865"/>
                </a:lnTo>
                <a:lnTo>
                  <a:pt x="197789" y="95580"/>
                </a:lnTo>
                <a:lnTo>
                  <a:pt x="199351" y="94005"/>
                </a:lnTo>
                <a:close/>
              </a:path>
              <a:path w="280034" h="172720">
                <a:moveTo>
                  <a:pt x="204139" y="99187"/>
                </a:moveTo>
                <a:lnTo>
                  <a:pt x="202806" y="98717"/>
                </a:lnTo>
                <a:lnTo>
                  <a:pt x="202184" y="99580"/>
                </a:lnTo>
                <a:lnTo>
                  <a:pt x="204139" y="99187"/>
                </a:lnTo>
                <a:close/>
              </a:path>
              <a:path w="280034" h="172720">
                <a:moveTo>
                  <a:pt x="206705" y="106603"/>
                </a:moveTo>
                <a:lnTo>
                  <a:pt x="206463" y="105156"/>
                </a:lnTo>
                <a:lnTo>
                  <a:pt x="205994" y="105283"/>
                </a:lnTo>
                <a:lnTo>
                  <a:pt x="206705" y="106603"/>
                </a:lnTo>
                <a:close/>
              </a:path>
              <a:path w="280034" h="172720">
                <a:moveTo>
                  <a:pt x="206844" y="91401"/>
                </a:moveTo>
                <a:lnTo>
                  <a:pt x="206629" y="91224"/>
                </a:lnTo>
                <a:lnTo>
                  <a:pt x="206705" y="91478"/>
                </a:lnTo>
                <a:lnTo>
                  <a:pt x="206844" y="91401"/>
                </a:lnTo>
                <a:close/>
              </a:path>
              <a:path w="280034" h="172720">
                <a:moveTo>
                  <a:pt x="207530" y="90424"/>
                </a:moveTo>
                <a:lnTo>
                  <a:pt x="205308" y="90754"/>
                </a:lnTo>
                <a:lnTo>
                  <a:pt x="206629" y="91224"/>
                </a:lnTo>
                <a:lnTo>
                  <a:pt x="207530" y="90424"/>
                </a:lnTo>
                <a:close/>
              </a:path>
              <a:path w="280034" h="172720">
                <a:moveTo>
                  <a:pt x="208927" y="58839"/>
                </a:moveTo>
                <a:lnTo>
                  <a:pt x="206806" y="58051"/>
                </a:lnTo>
                <a:lnTo>
                  <a:pt x="205917" y="59309"/>
                </a:lnTo>
                <a:lnTo>
                  <a:pt x="206425" y="60820"/>
                </a:lnTo>
                <a:lnTo>
                  <a:pt x="208927" y="58839"/>
                </a:lnTo>
                <a:close/>
              </a:path>
              <a:path w="280034" h="172720">
                <a:moveTo>
                  <a:pt x="209511" y="58381"/>
                </a:moveTo>
                <a:lnTo>
                  <a:pt x="208927" y="58839"/>
                </a:lnTo>
                <a:lnTo>
                  <a:pt x="209245" y="58953"/>
                </a:lnTo>
                <a:lnTo>
                  <a:pt x="209511" y="58381"/>
                </a:lnTo>
                <a:close/>
              </a:path>
              <a:path w="280034" h="172720">
                <a:moveTo>
                  <a:pt x="210718" y="57429"/>
                </a:moveTo>
                <a:lnTo>
                  <a:pt x="209842" y="57658"/>
                </a:lnTo>
                <a:lnTo>
                  <a:pt x="209511" y="58381"/>
                </a:lnTo>
                <a:lnTo>
                  <a:pt x="210718" y="57429"/>
                </a:lnTo>
                <a:close/>
              </a:path>
              <a:path w="280034" h="172720">
                <a:moveTo>
                  <a:pt x="210781" y="101511"/>
                </a:moveTo>
                <a:lnTo>
                  <a:pt x="209778" y="100139"/>
                </a:lnTo>
                <a:lnTo>
                  <a:pt x="207340" y="100939"/>
                </a:lnTo>
                <a:lnTo>
                  <a:pt x="210781" y="101511"/>
                </a:lnTo>
                <a:close/>
              </a:path>
              <a:path w="280034" h="172720">
                <a:moveTo>
                  <a:pt x="213588" y="87655"/>
                </a:moveTo>
                <a:lnTo>
                  <a:pt x="212890" y="87337"/>
                </a:lnTo>
                <a:lnTo>
                  <a:pt x="211442" y="87325"/>
                </a:lnTo>
                <a:lnTo>
                  <a:pt x="211696" y="88074"/>
                </a:lnTo>
                <a:lnTo>
                  <a:pt x="213588" y="87655"/>
                </a:lnTo>
                <a:close/>
              </a:path>
              <a:path w="280034" h="172720">
                <a:moveTo>
                  <a:pt x="213741" y="90893"/>
                </a:moveTo>
                <a:lnTo>
                  <a:pt x="213321" y="90614"/>
                </a:lnTo>
                <a:lnTo>
                  <a:pt x="212940" y="90906"/>
                </a:lnTo>
                <a:lnTo>
                  <a:pt x="213741" y="90893"/>
                </a:lnTo>
                <a:close/>
              </a:path>
              <a:path w="280034" h="172720">
                <a:moveTo>
                  <a:pt x="214058" y="89916"/>
                </a:moveTo>
                <a:lnTo>
                  <a:pt x="213702" y="89966"/>
                </a:lnTo>
                <a:lnTo>
                  <a:pt x="213372" y="90525"/>
                </a:lnTo>
                <a:lnTo>
                  <a:pt x="214058" y="89916"/>
                </a:lnTo>
                <a:close/>
              </a:path>
              <a:path w="280034" h="172720">
                <a:moveTo>
                  <a:pt x="214388" y="90881"/>
                </a:moveTo>
                <a:lnTo>
                  <a:pt x="213741" y="90893"/>
                </a:lnTo>
                <a:lnTo>
                  <a:pt x="214045" y="90995"/>
                </a:lnTo>
                <a:lnTo>
                  <a:pt x="214388" y="90881"/>
                </a:lnTo>
                <a:close/>
              </a:path>
              <a:path w="280034" h="172720">
                <a:moveTo>
                  <a:pt x="215430" y="87909"/>
                </a:moveTo>
                <a:lnTo>
                  <a:pt x="214553" y="87071"/>
                </a:lnTo>
                <a:lnTo>
                  <a:pt x="214998" y="87998"/>
                </a:lnTo>
                <a:lnTo>
                  <a:pt x="215430" y="87909"/>
                </a:lnTo>
                <a:close/>
              </a:path>
              <a:path w="280034" h="172720">
                <a:moveTo>
                  <a:pt x="215519" y="89077"/>
                </a:moveTo>
                <a:lnTo>
                  <a:pt x="214998" y="87998"/>
                </a:lnTo>
                <a:lnTo>
                  <a:pt x="212712" y="88493"/>
                </a:lnTo>
                <a:lnTo>
                  <a:pt x="215519" y="89077"/>
                </a:lnTo>
                <a:close/>
              </a:path>
              <a:path w="280034" h="172720">
                <a:moveTo>
                  <a:pt x="216166" y="89217"/>
                </a:moveTo>
                <a:lnTo>
                  <a:pt x="215938" y="89166"/>
                </a:lnTo>
                <a:lnTo>
                  <a:pt x="215519" y="89077"/>
                </a:lnTo>
                <a:lnTo>
                  <a:pt x="213944" y="89154"/>
                </a:lnTo>
                <a:lnTo>
                  <a:pt x="213944" y="89458"/>
                </a:lnTo>
                <a:lnTo>
                  <a:pt x="213360" y="89535"/>
                </a:lnTo>
                <a:lnTo>
                  <a:pt x="213868" y="89458"/>
                </a:lnTo>
                <a:lnTo>
                  <a:pt x="213944" y="89154"/>
                </a:lnTo>
                <a:lnTo>
                  <a:pt x="210578" y="89103"/>
                </a:lnTo>
                <a:lnTo>
                  <a:pt x="209219" y="90246"/>
                </a:lnTo>
                <a:lnTo>
                  <a:pt x="208876" y="89966"/>
                </a:lnTo>
                <a:lnTo>
                  <a:pt x="210108" y="89458"/>
                </a:lnTo>
                <a:lnTo>
                  <a:pt x="210261" y="89014"/>
                </a:lnTo>
                <a:lnTo>
                  <a:pt x="208445" y="89636"/>
                </a:lnTo>
                <a:lnTo>
                  <a:pt x="207695" y="90932"/>
                </a:lnTo>
                <a:lnTo>
                  <a:pt x="206844" y="91401"/>
                </a:lnTo>
                <a:lnTo>
                  <a:pt x="207022" y="91528"/>
                </a:lnTo>
                <a:lnTo>
                  <a:pt x="208000" y="90982"/>
                </a:lnTo>
                <a:lnTo>
                  <a:pt x="207721" y="90944"/>
                </a:lnTo>
                <a:lnTo>
                  <a:pt x="211975" y="90246"/>
                </a:lnTo>
                <a:lnTo>
                  <a:pt x="213702" y="89966"/>
                </a:lnTo>
                <a:lnTo>
                  <a:pt x="213956" y="89535"/>
                </a:lnTo>
                <a:lnTo>
                  <a:pt x="214198" y="89446"/>
                </a:lnTo>
                <a:lnTo>
                  <a:pt x="216166" y="89217"/>
                </a:lnTo>
                <a:close/>
              </a:path>
              <a:path w="280034" h="172720">
                <a:moveTo>
                  <a:pt x="216535" y="82829"/>
                </a:moveTo>
                <a:lnTo>
                  <a:pt x="215150" y="82156"/>
                </a:lnTo>
                <a:lnTo>
                  <a:pt x="214630" y="82321"/>
                </a:lnTo>
                <a:lnTo>
                  <a:pt x="215328" y="82651"/>
                </a:lnTo>
                <a:lnTo>
                  <a:pt x="215112" y="82854"/>
                </a:lnTo>
                <a:lnTo>
                  <a:pt x="216535" y="82829"/>
                </a:lnTo>
                <a:close/>
              </a:path>
              <a:path w="280034" h="172720">
                <a:moveTo>
                  <a:pt x="216903" y="57937"/>
                </a:moveTo>
                <a:lnTo>
                  <a:pt x="216065" y="57505"/>
                </a:lnTo>
                <a:lnTo>
                  <a:pt x="215582" y="57251"/>
                </a:lnTo>
                <a:lnTo>
                  <a:pt x="215671" y="57505"/>
                </a:lnTo>
                <a:lnTo>
                  <a:pt x="215201" y="56248"/>
                </a:lnTo>
                <a:lnTo>
                  <a:pt x="210832" y="57391"/>
                </a:lnTo>
                <a:lnTo>
                  <a:pt x="211810" y="59397"/>
                </a:lnTo>
                <a:lnTo>
                  <a:pt x="213537" y="58991"/>
                </a:lnTo>
                <a:lnTo>
                  <a:pt x="215569" y="58648"/>
                </a:lnTo>
                <a:lnTo>
                  <a:pt x="216903" y="57937"/>
                </a:lnTo>
                <a:close/>
              </a:path>
              <a:path w="280034" h="172720">
                <a:moveTo>
                  <a:pt x="217944" y="101193"/>
                </a:moveTo>
                <a:lnTo>
                  <a:pt x="217271" y="101257"/>
                </a:lnTo>
                <a:lnTo>
                  <a:pt x="216573" y="99872"/>
                </a:lnTo>
                <a:lnTo>
                  <a:pt x="210807" y="101511"/>
                </a:lnTo>
                <a:lnTo>
                  <a:pt x="211124" y="101561"/>
                </a:lnTo>
                <a:lnTo>
                  <a:pt x="207657" y="101955"/>
                </a:lnTo>
                <a:lnTo>
                  <a:pt x="207111" y="101142"/>
                </a:lnTo>
                <a:lnTo>
                  <a:pt x="205130" y="101917"/>
                </a:lnTo>
                <a:lnTo>
                  <a:pt x="203949" y="102539"/>
                </a:lnTo>
                <a:lnTo>
                  <a:pt x="201993" y="102920"/>
                </a:lnTo>
                <a:lnTo>
                  <a:pt x="199161" y="102362"/>
                </a:lnTo>
                <a:lnTo>
                  <a:pt x="195478" y="101828"/>
                </a:lnTo>
                <a:lnTo>
                  <a:pt x="194017" y="100812"/>
                </a:lnTo>
                <a:lnTo>
                  <a:pt x="195300" y="100596"/>
                </a:lnTo>
                <a:lnTo>
                  <a:pt x="199910" y="99860"/>
                </a:lnTo>
                <a:lnTo>
                  <a:pt x="199999" y="98209"/>
                </a:lnTo>
                <a:lnTo>
                  <a:pt x="194678" y="99974"/>
                </a:lnTo>
                <a:lnTo>
                  <a:pt x="194487" y="100431"/>
                </a:lnTo>
                <a:lnTo>
                  <a:pt x="190766" y="100596"/>
                </a:lnTo>
                <a:lnTo>
                  <a:pt x="191135" y="100266"/>
                </a:lnTo>
                <a:lnTo>
                  <a:pt x="191782" y="99682"/>
                </a:lnTo>
                <a:lnTo>
                  <a:pt x="191947" y="99542"/>
                </a:lnTo>
                <a:lnTo>
                  <a:pt x="193014" y="98602"/>
                </a:lnTo>
                <a:lnTo>
                  <a:pt x="193433" y="98221"/>
                </a:lnTo>
                <a:lnTo>
                  <a:pt x="194259" y="97485"/>
                </a:lnTo>
                <a:lnTo>
                  <a:pt x="189814" y="98221"/>
                </a:lnTo>
                <a:lnTo>
                  <a:pt x="190881" y="97561"/>
                </a:lnTo>
                <a:lnTo>
                  <a:pt x="191604" y="97142"/>
                </a:lnTo>
                <a:lnTo>
                  <a:pt x="194602" y="96596"/>
                </a:lnTo>
                <a:lnTo>
                  <a:pt x="195072" y="96278"/>
                </a:lnTo>
                <a:lnTo>
                  <a:pt x="195580" y="95948"/>
                </a:lnTo>
                <a:lnTo>
                  <a:pt x="196545" y="95313"/>
                </a:lnTo>
                <a:lnTo>
                  <a:pt x="194983" y="95948"/>
                </a:lnTo>
                <a:lnTo>
                  <a:pt x="194602" y="95631"/>
                </a:lnTo>
                <a:lnTo>
                  <a:pt x="195618" y="95123"/>
                </a:lnTo>
                <a:lnTo>
                  <a:pt x="195872" y="94919"/>
                </a:lnTo>
                <a:lnTo>
                  <a:pt x="196100" y="94742"/>
                </a:lnTo>
                <a:lnTo>
                  <a:pt x="195719" y="94424"/>
                </a:lnTo>
                <a:lnTo>
                  <a:pt x="194703" y="94919"/>
                </a:lnTo>
                <a:lnTo>
                  <a:pt x="194335" y="94602"/>
                </a:lnTo>
                <a:lnTo>
                  <a:pt x="194411" y="93929"/>
                </a:lnTo>
                <a:lnTo>
                  <a:pt x="194500" y="93205"/>
                </a:lnTo>
                <a:lnTo>
                  <a:pt x="197573" y="93853"/>
                </a:lnTo>
                <a:lnTo>
                  <a:pt x="198031" y="93205"/>
                </a:lnTo>
                <a:lnTo>
                  <a:pt x="198120" y="93078"/>
                </a:lnTo>
                <a:lnTo>
                  <a:pt x="198589" y="92392"/>
                </a:lnTo>
                <a:lnTo>
                  <a:pt x="196189" y="93078"/>
                </a:lnTo>
                <a:lnTo>
                  <a:pt x="196227" y="91173"/>
                </a:lnTo>
                <a:lnTo>
                  <a:pt x="194627" y="92240"/>
                </a:lnTo>
                <a:lnTo>
                  <a:pt x="194830" y="92303"/>
                </a:lnTo>
                <a:lnTo>
                  <a:pt x="194703" y="92341"/>
                </a:lnTo>
                <a:lnTo>
                  <a:pt x="194284" y="92138"/>
                </a:lnTo>
                <a:lnTo>
                  <a:pt x="194284" y="92468"/>
                </a:lnTo>
                <a:lnTo>
                  <a:pt x="194081" y="92608"/>
                </a:lnTo>
                <a:lnTo>
                  <a:pt x="192951" y="93827"/>
                </a:lnTo>
                <a:lnTo>
                  <a:pt x="188976" y="93929"/>
                </a:lnTo>
                <a:lnTo>
                  <a:pt x="191249" y="93294"/>
                </a:lnTo>
                <a:lnTo>
                  <a:pt x="194284" y="92468"/>
                </a:lnTo>
                <a:lnTo>
                  <a:pt x="194284" y="92138"/>
                </a:lnTo>
                <a:lnTo>
                  <a:pt x="192620" y="91579"/>
                </a:lnTo>
                <a:lnTo>
                  <a:pt x="192595" y="92544"/>
                </a:lnTo>
                <a:lnTo>
                  <a:pt x="191757" y="92608"/>
                </a:lnTo>
                <a:lnTo>
                  <a:pt x="190525" y="93294"/>
                </a:lnTo>
                <a:lnTo>
                  <a:pt x="190246" y="92938"/>
                </a:lnTo>
                <a:lnTo>
                  <a:pt x="190093" y="92748"/>
                </a:lnTo>
                <a:lnTo>
                  <a:pt x="190207" y="92341"/>
                </a:lnTo>
                <a:lnTo>
                  <a:pt x="189636" y="92748"/>
                </a:lnTo>
                <a:lnTo>
                  <a:pt x="187960" y="92659"/>
                </a:lnTo>
                <a:lnTo>
                  <a:pt x="186715" y="92938"/>
                </a:lnTo>
                <a:lnTo>
                  <a:pt x="186156" y="92557"/>
                </a:lnTo>
                <a:lnTo>
                  <a:pt x="186220" y="92329"/>
                </a:lnTo>
                <a:lnTo>
                  <a:pt x="186169" y="92125"/>
                </a:lnTo>
                <a:lnTo>
                  <a:pt x="185674" y="92240"/>
                </a:lnTo>
                <a:lnTo>
                  <a:pt x="186055" y="92506"/>
                </a:lnTo>
                <a:lnTo>
                  <a:pt x="183464" y="92456"/>
                </a:lnTo>
                <a:lnTo>
                  <a:pt x="183083" y="93357"/>
                </a:lnTo>
                <a:lnTo>
                  <a:pt x="183654" y="93192"/>
                </a:lnTo>
                <a:lnTo>
                  <a:pt x="182829" y="94424"/>
                </a:lnTo>
                <a:lnTo>
                  <a:pt x="180594" y="94589"/>
                </a:lnTo>
                <a:lnTo>
                  <a:pt x="176720" y="96278"/>
                </a:lnTo>
                <a:lnTo>
                  <a:pt x="174853" y="95554"/>
                </a:lnTo>
                <a:lnTo>
                  <a:pt x="174688" y="95948"/>
                </a:lnTo>
                <a:lnTo>
                  <a:pt x="172275" y="96596"/>
                </a:lnTo>
                <a:lnTo>
                  <a:pt x="173748" y="96989"/>
                </a:lnTo>
                <a:lnTo>
                  <a:pt x="172364" y="97142"/>
                </a:lnTo>
                <a:lnTo>
                  <a:pt x="170561" y="96634"/>
                </a:lnTo>
                <a:lnTo>
                  <a:pt x="169570" y="97307"/>
                </a:lnTo>
                <a:lnTo>
                  <a:pt x="169633" y="97561"/>
                </a:lnTo>
                <a:lnTo>
                  <a:pt x="167792" y="97218"/>
                </a:lnTo>
                <a:lnTo>
                  <a:pt x="164693" y="96634"/>
                </a:lnTo>
                <a:lnTo>
                  <a:pt x="164871" y="96443"/>
                </a:lnTo>
                <a:lnTo>
                  <a:pt x="162737" y="97040"/>
                </a:lnTo>
                <a:lnTo>
                  <a:pt x="163029" y="97129"/>
                </a:lnTo>
                <a:lnTo>
                  <a:pt x="163588" y="97040"/>
                </a:lnTo>
                <a:lnTo>
                  <a:pt x="163893" y="97116"/>
                </a:lnTo>
                <a:lnTo>
                  <a:pt x="163436" y="97726"/>
                </a:lnTo>
                <a:lnTo>
                  <a:pt x="162166" y="98336"/>
                </a:lnTo>
                <a:lnTo>
                  <a:pt x="160502" y="98602"/>
                </a:lnTo>
                <a:lnTo>
                  <a:pt x="160756" y="98425"/>
                </a:lnTo>
                <a:lnTo>
                  <a:pt x="160883" y="98336"/>
                </a:lnTo>
                <a:lnTo>
                  <a:pt x="162001" y="97548"/>
                </a:lnTo>
                <a:lnTo>
                  <a:pt x="159613" y="98336"/>
                </a:lnTo>
                <a:lnTo>
                  <a:pt x="159207" y="97726"/>
                </a:lnTo>
                <a:lnTo>
                  <a:pt x="158711" y="98069"/>
                </a:lnTo>
                <a:lnTo>
                  <a:pt x="159016" y="98145"/>
                </a:lnTo>
                <a:lnTo>
                  <a:pt x="159054" y="98425"/>
                </a:lnTo>
                <a:lnTo>
                  <a:pt x="159308" y="98247"/>
                </a:lnTo>
                <a:lnTo>
                  <a:pt x="159702" y="98856"/>
                </a:lnTo>
                <a:lnTo>
                  <a:pt x="159918" y="98425"/>
                </a:lnTo>
                <a:lnTo>
                  <a:pt x="163347" y="100228"/>
                </a:lnTo>
                <a:lnTo>
                  <a:pt x="152996" y="99288"/>
                </a:lnTo>
                <a:lnTo>
                  <a:pt x="156425" y="101066"/>
                </a:lnTo>
                <a:lnTo>
                  <a:pt x="157149" y="100342"/>
                </a:lnTo>
                <a:lnTo>
                  <a:pt x="159740" y="100596"/>
                </a:lnTo>
                <a:lnTo>
                  <a:pt x="160401" y="101041"/>
                </a:lnTo>
                <a:lnTo>
                  <a:pt x="160045" y="100685"/>
                </a:lnTo>
                <a:lnTo>
                  <a:pt x="163360" y="101650"/>
                </a:lnTo>
                <a:lnTo>
                  <a:pt x="165328" y="100685"/>
                </a:lnTo>
                <a:lnTo>
                  <a:pt x="166039" y="100342"/>
                </a:lnTo>
                <a:lnTo>
                  <a:pt x="166217" y="100253"/>
                </a:lnTo>
                <a:lnTo>
                  <a:pt x="167373" y="100228"/>
                </a:lnTo>
                <a:lnTo>
                  <a:pt x="169316" y="100164"/>
                </a:lnTo>
                <a:lnTo>
                  <a:pt x="168706" y="99999"/>
                </a:lnTo>
                <a:lnTo>
                  <a:pt x="167868" y="99999"/>
                </a:lnTo>
                <a:lnTo>
                  <a:pt x="168046" y="99568"/>
                </a:lnTo>
                <a:lnTo>
                  <a:pt x="171475" y="99542"/>
                </a:lnTo>
                <a:lnTo>
                  <a:pt x="170916" y="100926"/>
                </a:lnTo>
                <a:lnTo>
                  <a:pt x="175171" y="100774"/>
                </a:lnTo>
                <a:lnTo>
                  <a:pt x="178663" y="99682"/>
                </a:lnTo>
                <a:lnTo>
                  <a:pt x="179565" y="100139"/>
                </a:lnTo>
                <a:lnTo>
                  <a:pt x="179679" y="100266"/>
                </a:lnTo>
                <a:lnTo>
                  <a:pt x="180263" y="101549"/>
                </a:lnTo>
                <a:lnTo>
                  <a:pt x="181978" y="100266"/>
                </a:lnTo>
                <a:lnTo>
                  <a:pt x="182956" y="100761"/>
                </a:lnTo>
                <a:lnTo>
                  <a:pt x="183337" y="101434"/>
                </a:lnTo>
                <a:lnTo>
                  <a:pt x="183261" y="101663"/>
                </a:lnTo>
                <a:lnTo>
                  <a:pt x="183057" y="101714"/>
                </a:lnTo>
                <a:lnTo>
                  <a:pt x="183146" y="101854"/>
                </a:lnTo>
                <a:lnTo>
                  <a:pt x="184581" y="102616"/>
                </a:lnTo>
                <a:lnTo>
                  <a:pt x="186131" y="102997"/>
                </a:lnTo>
                <a:lnTo>
                  <a:pt x="184467" y="104521"/>
                </a:lnTo>
                <a:lnTo>
                  <a:pt x="186080" y="103949"/>
                </a:lnTo>
                <a:lnTo>
                  <a:pt x="185839" y="104521"/>
                </a:lnTo>
                <a:lnTo>
                  <a:pt x="185724" y="105473"/>
                </a:lnTo>
                <a:lnTo>
                  <a:pt x="184924" y="106337"/>
                </a:lnTo>
                <a:lnTo>
                  <a:pt x="183464" y="105778"/>
                </a:lnTo>
                <a:lnTo>
                  <a:pt x="183108" y="105651"/>
                </a:lnTo>
                <a:lnTo>
                  <a:pt x="182359" y="105473"/>
                </a:lnTo>
                <a:lnTo>
                  <a:pt x="181673" y="105067"/>
                </a:lnTo>
                <a:lnTo>
                  <a:pt x="183603" y="104559"/>
                </a:lnTo>
                <a:lnTo>
                  <a:pt x="181864" y="104622"/>
                </a:lnTo>
                <a:lnTo>
                  <a:pt x="180441" y="105981"/>
                </a:lnTo>
                <a:lnTo>
                  <a:pt x="182130" y="105651"/>
                </a:lnTo>
                <a:lnTo>
                  <a:pt x="181635" y="106235"/>
                </a:lnTo>
                <a:lnTo>
                  <a:pt x="181737" y="106451"/>
                </a:lnTo>
                <a:lnTo>
                  <a:pt x="182041" y="106603"/>
                </a:lnTo>
                <a:lnTo>
                  <a:pt x="181533" y="106362"/>
                </a:lnTo>
                <a:lnTo>
                  <a:pt x="181559" y="106489"/>
                </a:lnTo>
                <a:lnTo>
                  <a:pt x="181483" y="106337"/>
                </a:lnTo>
                <a:lnTo>
                  <a:pt x="181063" y="106133"/>
                </a:lnTo>
                <a:lnTo>
                  <a:pt x="177520" y="107213"/>
                </a:lnTo>
                <a:lnTo>
                  <a:pt x="177393" y="107099"/>
                </a:lnTo>
                <a:lnTo>
                  <a:pt x="176707" y="107492"/>
                </a:lnTo>
                <a:lnTo>
                  <a:pt x="173723" y="107251"/>
                </a:lnTo>
                <a:lnTo>
                  <a:pt x="174790" y="106235"/>
                </a:lnTo>
                <a:lnTo>
                  <a:pt x="174929" y="106108"/>
                </a:lnTo>
                <a:lnTo>
                  <a:pt x="172529" y="105727"/>
                </a:lnTo>
                <a:lnTo>
                  <a:pt x="174485" y="105765"/>
                </a:lnTo>
                <a:lnTo>
                  <a:pt x="175044" y="104305"/>
                </a:lnTo>
                <a:lnTo>
                  <a:pt x="174536" y="104267"/>
                </a:lnTo>
                <a:lnTo>
                  <a:pt x="172377" y="104978"/>
                </a:lnTo>
                <a:lnTo>
                  <a:pt x="171577" y="106324"/>
                </a:lnTo>
                <a:lnTo>
                  <a:pt x="171767" y="106235"/>
                </a:lnTo>
                <a:lnTo>
                  <a:pt x="171996" y="107251"/>
                </a:lnTo>
                <a:lnTo>
                  <a:pt x="171983" y="107632"/>
                </a:lnTo>
                <a:lnTo>
                  <a:pt x="171615" y="108153"/>
                </a:lnTo>
                <a:lnTo>
                  <a:pt x="169748" y="107632"/>
                </a:lnTo>
                <a:lnTo>
                  <a:pt x="169202" y="109194"/>
                </a:lnTo>
                <a:lnTo>
                  <a:pt x="166598" y="109207"/>
                </a:lnTo>
                <a:lnTo>
                  <a:pt x="167297" y="110070"/>
                </a:lnTo>
                <a:lnTo>
                  <a:pt x="170726" y="109080"/>
                </a:lnTo>
                <a:lnTo>
                  <a:pt x="171704" y="109550"/>
                </a:lnTo>
                <a:lnTo>
                  <a:pt x="172135" y="109093"/>
                </a:lnTo>
                <a:lnTo>
                  <a:pt x="174561" y="108254"/>
                </a:lnTo>
                <a:lnTo>
                  <a:pt x="174967" y="108788"/>
                </a:lnTo>
                <a:lnTo>
                  <a:pt x="173685" y="109715"/>
                </a:lnTo>
                <a:lnTo>
                  <a:pt x="175844" y="109207"/>
                </a:lnTo>
                <a:lnTo>
                  <a:pt x="180047" y="108254"/>
                </a:lnTo>
                <a:lnTo>
                  <a:pt x="180517" y="108153"/>
                </a:lnTo>
                <a:lnTo>
                  <a:pt x="181495" y="107937"/>
                </a:lnTo>
                <a:lnTo>
                  <a:pt x="182943" y="109004"/>
                </a:lnTo>
                <a:lnTo>
                  <a:pt x="182829" y="107937"/>
                </a:lnTo>
                <a:lnTo>
                  <a:pt x="182791" y="107492"/>
                </a:lnTo>
                <a:lnTo>
                  <a:pt x="182765" y="107213"/>
                </a:lnTo>
                <a:lnTo>
                  <a:pt x="182740" y="107010"/>
                </a:lnTo>
                <a:lnTo>
                  <a:pt x="188429" y="107454"/>
                </a:lnTo>
                <a:lnTo>
                  <a:pt x="188963" y="107010"/>
                </a:lnTo>
                <a:lnTo>
                  <a:pt x="189166" y="106819"/>
                </a:lnTo>
                <a:lnTo>
                  <a:pt x="190207" y="106616"/>
                </a:lnTo>
                <a:lnTo>
                  <a:pt x="191579" y="106337"/>
                </a:lnTo>
                <a:lnTo>
                  <a:pt x="194487" y="105740"/>
                </a:lnTo>
                <a:lnTo>
                  <a:pt x="194221" y="109080"/>
                </a:lnTo>
                <a:lnTo>
                  <a:pt x="200240" y="106489"/>
                </a:lnTo>
                <a:lnTo>
                  <a:pt x="200190" y="106946"/>
                </a:lnTo>
                <a:lnTo>
                  <a:pt x="202031" y="106184"/>
                </a:lnTo>
                <a:lnTo>
                  <a:pt x="203098" y="105740"/>
                </a:lnTo>
                <a:lnTo>
                  <a:pt x="206336" y="104406"/>
                </a:lnTo>
                <a:lnTo>
                  <a:pt x="206463" y="105156"/>
                </a:lnTo>
                <a:lnTo>
                  <a:pt x="209296" y="104406"/>
                </a:lnTo>
                <a:lnTo>
                  <a:pt x="209905" y="104241"/>
                </a:lnTo>
                <a:lnTo>
                  <a:pt x="206400" y="107518"/>
                </a:lnTo>
                <a:lnTo>
                  <a:pt x="210769" y="106057"/>
                </a:lnTo>
                <a:lnTo>
                  <a:pt x="210934" y="107530"/>
                </a:lnTo>
                <a:lnTo>
                  <a:pt x="212458" y="107530"/>
                </a:lnTo>
                <a:lnTo>
                  <a:pt x="213410" y="106730"/>
                </a:lnTo>
                <a:lnTo>
                  <a:pt x="215163" y="106133"/>
                </a:lnTo>
                <a:lnTo>
                  <a:pt x="214744" y="105981"/>
                </a:lnTo>
                <a:lnTo>
                  <a:pt x="214820" y="105727"/>
                </a:lnTo>
                <a:lnTo>
                  <a:pt x="215239" y="104863"/>
                </a:lnTo>
                <a:lnTo>
                  <a:pt x="216458" y="105778"/>
                </a:lnTo>
                <a:lnTo>
                  <a:pt x="217589" y="105460"/>
                </a:lnTo>
                <a:lnTo>
                  <a:pt x="216763" y="104863"/>
                </a:lnTo>
                <a:lnTo>
                  <a:pt x="215925" y="104241"/>
                </a:lnTo>
                <a:lnTo>
                  <a:pt x="215544" y="103949"/>
                </a:lnTo>
                <a:lnTo>
                  <a:pt x="217081" y="103619"/>
                </a:lnTo>
                <a:lnTo>
                  <a:pt x="217538" y="103530"/>
                </a:lnTo>
                <a:lnTo>
                  <a:pt x="216344" y="103619"/>
                </a:lnTo>
                <a:lnTo>
                  <a:pt x="215938" y="103289"/>
                </a:lnTo>
                <a:lnTo>
                  <a:pt x="216052" y="102920"/>
                </a:lnTo>
                <a:lnTo>
                  <a:pt x="217093" y="101955"/>
                </a:lnTo>
                <a:lnTo>
                  <a:pt x="217309" y="101511"/>
                </a:lnTo>
                <a:lnTo>
                  <a:pt x="217424" y="101663"/>
                </a:lnTo>
                <a:lnTo>
                  <a:pt x="217385" y="101511"/>
                </a:lnTo>
                <a:lnTo>
                  <a:pt x="217944" y="101193"/>
                </a:lnTo>
                <a:close/>
              </a:path>
              <a:path w="280034" h="172720">
                <a:moveTo>
                  <a:pt x="220014" y="101917"/>
                </a:moveTo>
                <a:lnTo>
                  <a:pt x="219506" y="101549"/>
                </a:lnTo>
                <a:lnTo>
                  <a:pt x="219405" y="101269"/>
                </a:lnTo>
                <a:lnTo>
                  <a:pt x="219481" y="100990"/>
                </a:lnTo>
                <a:lnTo>
                  <a:pt x="218465" y="101142"/>
                </a:lnTo>
                <a:lnTo>
                  <a:pt x="217944" y="101193"/>
                </a:lnTo>
                <a:lnTo>
                  <a:pt x="218363" y="102425"/>
                </a:lnTo>
                <a:lnTo>
                  <a:pt x="220014" y="101917"/>
                </a:lnTo>
                <a:close/>
              </a:path>
              <a:path w="280034" h="172720">
                <a:moveTo>
                  <a:pt x="220522" y="100787"/>
                </a:moveTo>
                <a:lnTo>
                  <a:pt x="219798" y="100698"/>
                </a:lnTo>
                <a:lnTo>
                  <a:pt x="219532" y="100812"/>
                </a:lnTo>
                <a:lnTo>
                  <a:pt x="219481" y="100990"/>
                </a:lnTo>
                <a:lnTo>
                  <a:pt x="219862" y="100939"/>
                </a:lnTo>
                <a:lnTo>
                  <a:pt x="220243" y="100876"/>
                </a:lnTo>
                <a:lnTo>
                  <a:pt x="220522" y="100787"/>
                </a:lnTo>
                <a:close/>
              </a:path>
              <a:path w="280034" h="172720">
                <a:moveTo>
                  <a:pt x="227203" y="39306"/>
                </a:moveTo>
                <a:lnTo>
                  <a:pt x="226174" y="39255"/>
                </a:lnTo>
                <a:lnTo>
                  <a:pt x="226822" y="39560"/>
                </a:lnTo>
                <a:lnTo>
                  <a:pt x="227203" y="39306"/>
                </a:lnTo>
                <a:close/>
              </a:path>
              <a:path w="280034" h="172720">
                <a:moveTo>
                  <a:pt x="227850" y="38989"/>
                </a:moveTo>
                <a:lnTo>
                  <a:pt x="227406" y="39166"/>
                </a:lnTo>
                <a:lnTo>
                  <a:pt x="227203" y="39306"/>
                </a:lnTo>
                <a:lnTo>
                  <a:pt x="227647" y="39319"/>
                </a:lnTo>
                <a:lnTo>
                  <a:pt x="227850" y="38989"/>
                </a:lnTo>
                <a:close/>
              </a:path>
              <a:path w="280034" h="172720">
                <a:moveTo>
                  <a:pt x="227914" y="56146"/>
                </a:moveTo>
                <a:lnTo>
                  <a:pt x="227736" y="55892"/>
                </a:lnTo>
                <a:lnTo>
                  <a:pt x="227406" y="55930"/>
                </a:lnTo>
                <a:lnTo>
                  <a:pt x="227050" y="56057"/>
                </a:lnTo>
                <a:lnTo>
                  <a:pt x="226606" y="56438"/>
                </a:lnTo>
                <a:lnTo>
                  <a:pt x="227799" y="56362"/>
                </a:lnTo>
                <a:lnTo>
                  <a:pt x="227914" y="56146"/>
                </a:lnTo>
                <a:close/>
              </a:path>
              <a:path w="280034" h="172720">
                <a:moveTo>
                  <a:pt x="229362" y="39408"/>
                </a:moveTo>
                <a:lnTo>
                  <a:pt x="227647" y="39319"/>
                </a:lnTo>
                <a:lnTo>
                  <a:pt x="226796" y="40703"/>
                </a:lnTo>
                <a:lnTo>
                  <a:pt x="229362" y="39408"/>
                </a:lnTo>
                <a:close/>
              </a:path>
              <a:path w="280034" h="172720">
                <a:moveTo>
                  <a:pt x="229590" y="39420"/>
                </a:moveTo>
                <a:lnTo>
                  <a:pt x="229362" y="39408"/>
                </a:lnTo>
                <a:lnTo>
                  <a:pt x="229590" y="39420"/>
                </a:lnTo>
                <a:close/>
              </a:path>
              <a:path w="280034" h="172720">
                <a:moveTo>
                  <a:pt x="230022" y="55486"/>
                </a:moveTo>
                <a:lnTo>
                  <a:pt x="227126" y="55118"/>
                </a:lnTo>
                <a:lnTo>
                  <a:pt x="227101" y="55346"/>
                </a:lnTo>
                <a:lnTo>
                  <a:pt x="227558" y="55638"/>
                </a:lnTo>
                <a:lnTo>
                  <a:pt x="227736" y="55892"/>
                </a:lnTo>
                <a:lnTo>
                  <a:pt x="228434" y="55803"/>
                </a:lnTo>
                <a:lnTo>
                  <a:pt x="229006" y="56159"/>
                </a:lnTo>
                <a:lnTo>
                  <a:pt x="230022" y="55486"/>
                </a:lnTo>
                <a:close/>
              </a:path>
              <a:path w="280034" h="172720">
                <a:moveTo>
                  <a:pt x="230352" y="78663"/>
                </a:moveTo>
                <a:lnTo>
                  <a:pt x="228815" y="78498"/>
                </a:lnTo>
                <a:lnTo>
                  <a:pt x="223774" y="79679"/>
                </a:lnTo>
                <a:lnTo>
                  <a:pt x="220421" y="80784"/>
                </a:lnTo>
                <a:lnTo>
                  <a:pt x="221322" y="81267"/>
                </a:lnTo>
                <a:lnTo>
                  <a:pt x="230352" y="78663"/>
                </a:lnTo>
                <a:close/>
              </a:path>
              <a:path w="280034" h="172720">
                <a:moveTo>
                  <a:pt x="230682" y="57658"/>
                </a:moveTo>
                <a:lnTo>
                  <a:pt x="229501" y="56819"/>
                </a:lnTo>
                <a:lnTo>
                  <a:pt x="226644" y="58534"/>
                </a:lnTo>
                <a:lnTo>
                  <a:pt x="225691" y="58877"/>
                </a:lnTo>
                <a:lnTo>
                  <a:pt x="227228" y="58610"/>
                </a:lnTo>
                <a:lnTo>
                  <a:pt x="228320" y="59220"/>
                </a:lnTo>
                <a:lnTo>
                  <a:pt x="230682" y="57658"/>
                </a:lnTo>
                <a:close/>
              </a:path>
              <a:path w="280034" h="172720">
                <a:moveTo>
                  <a:pt x="231686" y="48183"/>
                </a:moveTo>
                <a:lnTo>
                  <a:pt x="229844" y="47053"/>
                </a:lnTo>
                <a:lnTo>
                  <a:pt x="228244" y="50685"/>
                </a:lnTo>
                <a:lnTo>
                  <a:pt x="225564" y="50736"/>
                </a:lnTo>
                <a:lnTo>
                  <a:pt x="225907" y="52171"/>
                </a:lnTo>
                <a:lnTo>
                  <a:pt x="226834" y="51841"/>
                </a:lnTo>
                <a:lnTo>
                  <a:pt x="225882" y="51295"/>
                </a:lnTo>
                <a:lnTo>
                  <a:pt x="225869" y="50774"/>
                </a:lnTo>
                <a:lnTo>
                  <a:pt x="229311" y="51295"/>
                </a:lnTo>
                <a:lnTo>
                  <a:pt x="229755" y="50774"/>
                </a:lnTo>
                <a:lnTo>
                  <a:pt x="230759" y="49618"/>
                </a:lnTo>
                <a:lnTo>
                  <a:pt x="230378" y="49453"/>
                </a:lnTo>
                <a:lnTo>
                  <a:pt x="230619" y="48768"/>
                </a:lnTo>
                <a:lnTo>
                  <a:pt x="231686" y="48183"/>
                </a:lnTo>
                <a:close/>
              </a:path>
              <a:path w="280034" h="172720">
                <a:moveTo>
                  <a:pt x="232625" y="49072"/>
                </a:moveTo>
                <a:lnTo>
                  <a:pt x="231089" y="49250"/>
                </a:lnTo>
                <a:lnTo>
                  <a:pt x="230759" y="49618"/>
                </a:lnTo>
                <a:lnTo>
                  <a:pt x="231038" y="49745"/>
                </a:lnTo>
                <a:lnTo>
                  <a:pt x="232575" y="49250"/>
                </a:lnTo>
                <a:lnTo>
                  <a:pt x="232625" y="49072"/>
                </a:lnTo>
                <a:close/>
              </a:path>
              <a:path w="280034" h="172720">
                <a:moveTo>
                  <a:pt x="235026" y="51816"/>
                </a:moveTo>
                <a:lnTo>
                  <a:pt x="234569" y="52171"/>
                </a:lnTo>
                <a:lnTo>
                  <a:pt x="235026" y="51816"/>
                </a:lnTo>
                <a:close/>
              </a:path>
              <a:path w="280034" h="172720">
                <a:moveTo>
                  <a:pt x="235877" y="46748"/>
                </a:moveTo>
                <a:lnTo>
                  <a:pt x="233540" y="48133"/>
                </a:lnTo>
                <a:lnTo>
                  <a:pt x="233502" y="47434"/>
                </a:lnTo>
                <a:lnTo>
                  <a:pt x="232473" y="48387"/>
                </a:lnTo>
                <a:lnTo>
                  <a:pt x="232549" y="48895"/>
                </a:lnTo>
                <a:lnTo>
                  <a:pt x="232625" y="49072"/>
                </a:lnTo>
                <a:lnTo>
                  <a:pt x="234149" y="48895"/>
                </a:lnTo>
                <a:lnTo>
                  <a:pt x="234048" y="48653"/>
                </a:lnTo>
                <a:lnTo>
                  <a:pt x="233667" y="48387"/>
                </a:lnTo>
                <a:lnTo>
                  <a:pt x="234035" y="48133"/>
                </a:lnTo>
                <a:lnTo>
                  <a:pt x="234276" y="47980"/>
                </a:lnTo>
                <a:lnTo>
                  <a:pt x="235419" y="48082"/>
                </a:lnTo>
                <a:lnTo>
                  <a:pt x="235877" y="46748"/>
                </a:lnTo>
                <a:close/>
              </a:path>
              <a:path w="280034" h="172720">
                <a:moveTo>
                  <a:pt x="236181" y="50939"/>
                </a:moveTo>
                <a:lnTo>
                  <a:pt x="235115" y="51765"/>
                </a:lnTo>
                <a:lnTo>
                  <a:pt x="235775" y="51816"/>
                </a:lnTo>
                <a:lnTo>
                  <a:pt x="236181" y="50939"/>
                </a:lnTo>
                <a:close/>
              </a:path>
              <a:path w="280034" h="172720">
                <a:moveTo>
                  <a:pt x="239674" y="54241"/>
                </a:moveTo>
                <a:lnTo>
                  <a:pt x="238760" y="52324"/>
                </a:lnTo>
                <a:lnTo>
                  <a:pt x="238175" y="52920"/>
                </a:lnTo>
                <a:lnTo>
                  <a:pt x="237312" y="52184"/>
                </a:lnTo>
                <a:lnTo>
                  <a:pt x="238302" y="51358"/>
                </a:lnTo>
                <a:lnTo>
                  <a:pt x="237159" y="51257"/>
                </a:lnTo>
                <a:lnTo>
                  <a:pt x="236334" y="51866"/>
                </a:lnTo>
                <a:lnTo>
                  <a:pt x="236397" y="52565"/>
                </a:lnTo>
                <a:lnTo>
                  <a:pt x="236626" y="53047"/>
                </a:lnTo>
                <a:lnTo>
                  <a:pt x="238125" y="52971"/>
                </a:lnTo>
                <a:lnTo>
                  <a:pt x="234823" y="56375"/>
                </a:lnTo>
                <a:lnTo>
                  <a:pt x="234442" y="54952"/>
                </a:lnTo>
                <a:lnTo>
                  <a:pt x="233667" y="56273"/>
                </a:lnTo>
                <a:lnTo>
                  <a:pt x="231686" y="56807"/>
                </a:lnTo>
                <a:lnTo>
                  <a:pt x="231571" y="58432"/>
                </a:lnTo>
                <a:lnTo>
                  <a:pt x="231267" y="60286"/>
                </a:lnTo>
                <a:lnTo>
                  <a:pt x="234315" y="57734"/>
                </a:lnTo>
                <a:lnTo>
                  <a:pt x="234962" y="59194"/>
                </a:lnTo>
                <a:lnTo>
                  <a:pt x="235521" y="58547"/>
                </a:lnTo>
                <a:lnTo>
                  <a:pt x="236016" y="57734"/>
                </a:lnTo>
                <a:lnTo>
                  <a:pt x="236423" y="57061"/>
                </a:lnTo>
                <a:lnTo>
                  <a:pt x="237337" y="57061"/>
                </a:lnTo>
                <a:lnTo>
                  <a:pt x="237845" y="56934"/>
                </a:lnTo>
                <a:lnTo>
                  <a:pt x="236474" y="56984"/>
                </a:lnTo>
                <a:lnTo>
                  <a:pt x="236842" y="56553"/>
                </a:lnTo>
                <a:lnTo>
                  <a:pt x="236905" y="56375"/>
                </a:lnTo>
                <a:lnTo>
                  <a:pt x="237324" y="55206"/>
                </a:lnTo>
                <a:lnTo>
                  <a:pt x="238772" y="55321"/>
                </a:lnTo>
                <a:lnTo>
                  <a:pt x="238594" y="55206"/>
                </a:lnTo>
                <a:lnTo>
                  <a:pt x="237972" y="54800"/>
                </a:lnTo>
                <a:lnTo>
                  <a:pt x="239674" y="54241"/>
                </a:lnTo>
                <a:close/>
              </a:path>
              <a:path w="280034" h="172720">
                <a:moveTo>
                  <a:pt x="240106" y="56362"/>
                </a:moveTo>
                <a:lnTo>
                  <a:pt x="237845" y="56934"/>
                </a:lnTo>
                <a:lnTo>
                  <a:pt x="238404" y="56921"/>
                </a:lnTo>
                <a:lnTo>
                  <a:pt x="240106" y="56362"/>
                </a:lnTo>
                <a:close/>
              </a:path>
              <a:path w="280034" h="172720">
                <a:moveTo>
                  <a:pt x="241096" y="37744"/>
                </a:moveTo>
                <a:lnTo>
                  <a:pt x="240906" y="37363"/>
                </a:lnTo>
                <a:lnTo>
                  <a:pt x="240144" y="35839"/>
                </a:lnTo>
                <a:lnTo>
                  <a:pt x="238074" y="37998"/>
                </a:lnTo>
                <a:lnTo>
                  <a:pt x="237896" y="37274"/>
                </a:lnTo>
                <a:lnTo>
                  <a:pt x="237782" y="36804"/>
                </a:lnTo>
                <a:lnTo>
                  <a:pt x="237604" y="36055"/>
                </a:lnTo>
                <a:lnTo>
                  <a:pt x="237566" y="35877"/>
                </a:lnTo>
                <a:lnTo>
                  <a:pt x="240017" y="35598"/>
                </a:lnTo>
                <a:lnTo>
                  <a:pt x="239369" y="35318"/>
                </a:lnTo>
                <a:lnTo>
                  <a:pt x="237210" y="35153"/>
                </a:lnTo>
                <a:lnTo>
                  <a:pt x="236867" y="36055"/>
                </a:lnTo>
                <a:lnTo>
                  <a:pt x="236359" y="35560"/>
                </a:lnTo>
                <a:lnTo>
                  <a:pt x="234099" y="36779"/>
                </a:lnTo>
                <a:lnTo>
                  <a:pt x="235445" y="35255"/>
                </a:lnTo>
                <a:lnTo>
                  <a:pt x="234734" y="35915"/>
                </a:lnTo>
                <a:lnTo>
                  <a:pt x="233946" y="36461"/>
                </a:lnTo>
                <a:lnTo>
                  <a:pt x="232803" y="36804"/>
                </a:lnTo>
                <a:lnTo>
                  <a:pt x="232524" y="35636"/>
                </a:lnTo>
                <a:lnTo>
                  <a:pt x="231165" y="36626"/>
                </a:lnTo>
                <a:lnTo>
                  <a:pt x="229654" y="36664"/>
                </a:lnTo>
                <a:lnTo>
                  <a:pt x="227418" y="37134"/>
                </a:lnTo>
                <a:lnTo>
                  <a:pt x="227850" y="36690"/>
                </a:lnTo>
                <a:lnTo>
                  <a:pt x="226771" y="35407"/>
                </a:lnTo>
                <a:lnTo>
                  <a:pt x="226390" y="37439"/>
                </a:lnTo>
                <a:lnTo>
                  <a:pt x="224574" y="36753"/>
                </a:lnTo>
                <a:lnTo>
                  <a:pt x="224777" y="37249"/>
                </a:lnTo>
                <a:lnTo>
                  <a:pt x="224624" y="37452"/>
                </a:lnTo>
                <a:lnTo>
                  <a:pt x="224561" y="37909"/>
                </a:lnTo>
                <a:lnTo>
                  <a:pt x="226669" y="37477"/>
                </a:lnTo>
                <a:lnTo>
                  <a:pt x="226288" y="38341"/>
                </a:lnTo>
                <a:lnTo>
                  <a:pt x="227101" y="37490"/>
                </a:lnTo>
                <a:lnTo>
                  <a:pt x="229489" y="39344"/>
                </a:lnTo>
                <a:lnTo>
                  <a:pt x="232702" y="37706"/>
                </a:lnTo>
                <a:lnTo>
                  <a:pt x="231076" y="39814"/>
                </a:lnTo>
                <a:lnTo>
                  <a:pt x="235013" y="39306"/>
                </a:lnTo>
                <a:lnTo>
                  <a:pt x="234518" y="37706"/>
                </a:lnTo>
                <a:lnTo>
                  <a:pt x="234467" y="37515"/>
                </a:lnTo>
                <a:lnTo>
                  <a:pt x="237718" y="37274"/>
                </a:lnTo>
                <a:lnTo>
                  <a:pt x="237261" y="37934"/>
                </a:lnTo>
                <a:lnTo>
                  <a:pt x="238429" y="38696"/>
                </a:lnTo>
                <a:lnTo>
                  <a:pt x="238760" y="37998"/>
                </a:lnTo>
                <a:lnTo>
                  <a:pt x="239077" y="37363"/>
                </a:lnTo>
                <a:lnTo>
                  <a:pt x="241096" y="37744"/>
                </a:lnTo>
                <a:close/>
              </a:path>
              <a:path w="280034" h="172720">
                <a:moveTo>
                  <a:pt x="243459" y="47790"/>
                </a:moveTo>
                <a:lnTo>
                  <a:pt x="242252" y="47040"/>
                </a:lnTo>
                <a:lnTo>
                  <a:pt x="242697" y="46812"/>
                </a:lnTo>
                <a:lnTo>
                  <a:pt x="241020" y="46723"/>
                </a:lnTo>
                <a:lnTo>
                  <a:pt x="241414" y="48094"/>
                </a:lnTo>
                <a:lnTo>
                  <a:pt x="243459" y="47790"/>
                </a:lnTo>
                <a:close/>
              </a:path>
              <a:path w="280034" h="172720">
                <a:moveTo>
                  <a:pt x="243725" y="53378"/>
                </a:moveTo>
                <a:lnTo>
                  <a:pt x="243662" y="52679"/>
                </a:lnTo>
                <a:lnTo>
                  <a:pt x="242354" y="52857"/>
                </a:lnTo>
                <a:lnTo>
                  <a:pt x="242760" y="54279"/>
                </a:lnTo>
                <a:lnTo>
                  <a:pt x="243725" y="53378"/>
                </a:lnTo>
                <a:close/>
              </a:path>
              <a:path w="280034" h="172720">
                <a:moveTo>
                  <a:pt x="245491" y="38481"/>
                </a:moveTo>
                <a:lnTo>
                  <a:pt x="243268" y="38341"/>
                </a:lnTo>
                <a:lnTo>
                  <a:pt x="243484" y="39255"/>
                </a:lnTo>
                <a:lnTo>
                  <a:pt x="245491" y="38481"/>
                </a:lnTo>
                <a:close/>
              </a:path>
              <a:path w="280034" h="172720">
                <a:moveTo>
                  <a:pt x="247624" y="51739"/>
                </a:moveTo>
                <a:lnTo>
                  <a:pt x="244729" y="52031"/>
                </a:lnTo>
                <a:lnTo>
                  <a:pt x="244868" y="53428"/>
                </a:lnTo>
                <a:lnTo>
                  <a:pt x="246646" y="53035"/>
                </a:lnTo>
                <a:lnTo>
                  <a:pt x="247624" y="51739"/>
                </a:lnTo>
                <a:close/>
              </a:path>
              <a:path w="280034" h="172720">
                <a:moveTo>
                  <a:pt x="249313" y="51066"/>
                </a:moveTo>
                <a:lnTo>
                  <a:pt x="247662" y="51689"/>
                </a:lnTo>
                <a:lnTo>
                  <a:pt x="247942" y="51701"/>
                </a:lnTo>
                <a:lnTo>
                  <a:pt x="249313" y="51066"/>
                </a:lnTo>
                <a:close/>
              </a:path>
              <a:path w="280034" h="172720">
                <a:moveTo>
                  <a:pt x="252095" y="26441"/>
                </a:moveTo>
                <a:lnTo>
                  <a:pt x="251561" y="26885"/>
                </a:lnTo>
                <a:lnTo>
                  <a:pt x="250088" y="27051"/>
                </a:lnTo>
                <a:lnTo>
                  <a:pt x="250621" y="27520"/>
                </a:lnTo>
                <a:lnTo>
                  <a:pt x="250761" y="27305"/>
                </a:lnTo>
                <a:lnTo>
                  <a:pt x="251841" y="26885"/>
                </a:lnTo>
                <a:lnTo>
                  <a:pt x="252095" y="26441"/>
                </a:lnTo>
                <a:close/>
              </a:path>
              <a:path w="280034" h="172720">
                <a:moveTo>
                  <a:pt x="276809" y="381"/>
                </a:moveTo>
                <a:lnTo>
                  <a:pt x="276771" y="101"/>
                </a:lnTo>
                <a:lnTo>
                  <a:pt x="276123" y="304"/>
                </a:lnTo>
                <a:lnTo>
                  <a:pt x="276682" y="787"/>
                </a:lnTo>
                <a:lnTo>
                  <a:pt x="276809" y="381"/>
                </a:lnTo>
                <a:close/>
              </a:path>
              <a:path w="280034" h="172720">
                <a:moveTo>
                  <a:pt x="278574" y="431"/>
                </a:moveTo>
                <a:lnTo>
                  <a:pt x="277609" y="774"/>
                </a:lnTo>
                <a:lnTo>
                  <a:pt x="277241" y="1270"/>
                </a:lnTo>
                <a:lnTo>
                  <a:pt x="276682" y="787"/>
                </a:lnTo>
                <a:lnTo>
                  <a:pt x="276555" y="1193"/>
                </a:lnTo>
                <a:lnTo>
                  <a:pt x="276275" y="1727"/>
                </a:lnTo>
                <a:lnTo>
                  <a:pt x="276250" y="2044"/>
                </a:lnTo>
                <a:lnTo>
                  <a:pt x="277622" y="2844"/>
                </a:lnTo>
                <a:lnTo>
                  <a:pt x="278231" y="1270"/>
                </a:lnTo>
                <a:lnTo>
                  <a:pt x="278574" y="431"/>
                </a:lnTo>
                <a:close/>
              </a:path>
              <a:path w="280034" h="172720">
                <a:moveTo>
                  <a:pt x="279400" y="292"/>
                </a:moveTo>
                <a:lnTo>
                  <a:pt x="279006" y="165"/>
                </a:lnTo>
                <a:lnTo>
                  <a:pt x="278523" y="101"/>
                </a:lnTo>
                <a:lnTo>
                  <a:pt x="278295" y="0"/>
                </a:lnTo>
                <a:lnTo>
                  <a:pt x="278625" y="381"/>
                </a:lnTo>
                <a:lnTo>
                  <a:pt x="279400" y="292"/>
                </a:lnTo>
                <a:close/>
              </a:path>
              <a:path w="280034" h="172720">
                <a:moveTo>
                  <a:pt x="279857" y="444"/>
                </a:moveTo>
                <a:lnTo>
                  <a:pt x="279603" y="266"/>
                </a:lnTo>
                <a:lnTo>
                  <a:pt x="279400" y="292"/>
                </a:lnTo>
                <a:lnTo>
                  <a:pt x="279857" y="4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4" name="bg object 54"/>
          <p:cNvSpPr/>
          <p:nvPr/>
        </p:nvSpPr>
        <p:spPr>
          <a:xfrm>
            <a:off x="10779930" y="3349607"/>
            <a:ext cx="329303" cy="180824"/>
          </a:xfrm>
          <a:custGeom>
            <a:avLst/>
            <a:gdLst/>
            <a:ahLst/>
            <a:cxnLst/>
            <a:rect l="l" t="t" r="r" b="b"/>
            <a:pathLst>
              <a:path w="243204" h="189864">
                <a:moveTo>
                  <a:pt x="2819" y="186613"/>
                </a:moveTo>
                <a:lnTo>
                  <a:pt x="241" y="186283"/>
                </a:lnTo>
                <a:lnTo>
                  <a:pt x="2603" y="187515"/>
                </a:lnTo>
                <a:lnTo>
                  <a:pt x="2819" y="186613"/>
                </a:lnTo>
                <a:close/>
              </a:path>
              <a:path w="243204" h="189864">
                <a:moveTo>
                  <a:pt x="2857" y="187655"/>
                </a:moveTo>
                <a:lnTo>
                  <a:pt x="2603" y="187515"/>
                </a:lnTo>
                <a:lnTo>
                  <a:pt x="2578" y="187667"/>
                </a:lnTo>
                <a:lnTo>
                  <a:pt x="2857" y="187655"/>
                </a:lnTo>
                <a:close/>
              </a:path>
              <a:path w="243204" h="189864">
                <a:moveTo>
                  <a:pt x="4152" y="187655"/>
                </a:moveTo>
                <a:lnTo>
                  <a:pt x="2552" y="187769"/>
                </a:lnTo>
                <a:lnTo>
                  <a:pt x="1244" y="187769"/>
                </a:lnTo>
                <a:lnTo>
                  <a:pt x="0" y="189090"/>
                </a:lnTo>
                <a:lnTo>
                  <a:pt x="2921" y="189242"/>
                </a:lnTo>
                <a:lnTo>
                  <a:pt x="4064" y="187769"/>
                </a:lnTo>
                <a:close/>
              </a:path>
              <a:path w="243204" h="189864">
                <a:moveTo>
                  <a:pt x="15811" y="176885"/>
                </a:moveTo>
                <a:lnTo>
                  <a:pt x="15481" y="176834"/>
                </a:lnTo>
                <a:lnTo>
                  <a:pt x="15214" y="176796"/>
                </a:lnTo>
                <a:lnTo>
                  <a:pt x="15087" y="176784"/>
                </a:lnTo>
                <a:lnTo>
                  <a:pt x="15811" y="176885"/>
                </a:lnTo>
                <a:close/>
              </a:path>
              <a:path w="243204" h="189864">
                <a:moveTo>
                  <a:pt x="20548" y="178181"/>
                </a:moveTo>
                <a:lnTo>
                  <a:pt x="19558" y="177533"/>
                </a:lnTo>
                <a:lnTo>
                  <a:pt x="18008" y="178257"/>
                </a:lnTo>
                <a:lnTo>
                  <a:pt x="17373" y="178244"/>
                </a:lnTo>
                <a:lnTo>
                  <a:pt x="18072" y="179057"/>
                </a:lnTo>
                <a:lnTo>
                  <a:pt x="19926" y="178460"/>
                </a:lnTo>
                <a:lnTo>
                  <a:pt x="20548" y="178181"/>
                </a:lnTo>
                <a:close/>
              </a:path>
              <a:path w="243204" h="189864">
                <a:moveTo>
                  <a:pt x="20701" y="177266"/>
                </a:moveTo>
                <a:lnTo>
                  <a:pt x="19748" y="176923"/>
                </a:lnTo>
                <a:lnTo>
                  <a:pt x="14668" y="175107"/>
                </a:lnTo>
                <a:lnTo>
                  <a:pt x="16052" y="176923"/>
                </a:lnTo>
                <a:lnTo>
                  <a:pt x="15811" y="176885"/>
                </a:lnTo>
                <a:lnTo>
                  <a:pt x="17030" y="177088"/>
                </a:lnTo>
                <a:lnTo>
                  <a:pt x="19316" y="177520"/>
                </a:lnTo>
                <a:lnTo>
                  <a:pt x="20701" y="177266"/>
                </a:lnTo>
                <a:close/>
              </a:path>
              <a:path w="243204" h="189864">
                <a:moveTo>
                  <a:pt x="21107" y="177406"/>
                </a:moveTo>
                <a:lnTo>
                  <a:pt x="20878" y="177139"/>
                </a:lnTo>
                <a:lnTo>
                  <a:pt x="20701" y="177266"/>
                </a:lnTo>
                <a:lnTo>
                  <a:pt x="21107" y="177406"/>
                </a:lnTo>
                <a:close/>
              </a:path>
              <a:path w="243204" h="189864">
                <a:moveTo>
                  <a:pt x="21323" y="175641"/>
                </a:moveTo>
                <a:lnTo>
                  <a:pt x="19418" y="175425"/>
                </a:lnTo>
                <a:lnTo>
                  <a:pt x="20878" y="177139"/>
                </a:lnTo>
                <a:lnTo>
                  <a:pt x="21094" y="176834"/>
                </a:lnTo>
                <a:lnTo>
                  <a:pt x="21323" y="175641"/>
                </a:lnTo>
                <a:close/>
              </a:path>
              <a:path w="243204" h="189864">
                <a:moveTo>
                  <a:pt x="29146" y="182460"/>
                </a:moveTo>
                <a:lnTo>
                  <a:pt x="28727" y="181279"/>
                </a:lnTo>
                <a:lnTo>
                  <a:pt x="26771" y="180809"/>
                </a:lnTo>
                <a:lnTo>
                  <a:pt x="22987" y="181165"/>
                </a:lnTo>
                <a:lnTo>
                  <a:pt x="24638" y="182054"/>
                </a:lnTo>
                <a:lnTo>
                  <a:pt x="24955" y="181914"/>
                </a:lnTo>
                <a:lnTo>
                  <a:pt x="27254" y="182778"/>
                </a:lnTo>
                <a:lnTo>
                  <a:pt x="24739" y="183375"/>
                </a:lnTo>
                <a:lnTo>
                  <a:pt x="27317" y="183578"/>
                </a:lnTo>
                <a:lnTo>
                  <a:pt x="28587" y="183540"/>
                </a:lnTo>
                <a:lnTo>
                  <a:pt x="29146" y="182460"/>
                </a:lnTo>
                <a:close/>
              </a:path>
              <a:path w="243204" h="189864">
                <a:moveTo>
                  <a:pt x="39484" y="178485"/>
                </a:moveTo>
                <a:lnTo>
                  <a:pt x="39255" y="178562"/>
                </a:lnTo>
                <a:lnTo>
                  <a:pt x="38925" y="178612"/>
                </a:lnTo>
                <a:lnTo>
                  <a:pt x="38354" y="178625"/>
                </a:lnTo>
                <a:lnTo>
                  <a:pt x="39027" y="178854"/>
                </a:lnTo>
                <a:lnTo>
                  <a:pt x="39484" y="178485"/>
                </a:lnTo>
                <a:close/>
              </a:path>
              <a:path w="243204" h="189864">
                <a:moveTo>
                  <a:pt x="39865" y="178206"/>
                </a:moveTo>
                <a:lnTo>
                  <a:pt x="39738" y="178295"/>
                </a:lnTo>
                <a:lnTo>
                  <a:pt x="39611" y="178384"/>
                </a:lnTo>
                <a:lnTo>
                  <a:pt x="39484" y="178485"/>
                </a:lnTo>
                <a:lnTo>
                  <a:pt x="39700" y="178409"/>
                </a:lnTo>
                <a:lnTo>
                  <a:pt x="39827" y="178320"/>
                </a:lnTo>
                <a:close/>
              </a:path>
              <a:path w="243204" h="189864">
                <a:moveTo>
                  <a:pt x="41097" y="177266"/>
                </a:moveTo>
                <a:lnTo>
                  <a:pt x="40424" y="177038"/>
                </a:lnTo>
                <a:lnTo>
                  <a:pt x="39484" y="177342"/>
                </a:lnTo>
                <a:lnTo>
                  <a:pt x="39979" y="177838"/>
                </a:lnTo>
                <a:lnTo>
                  <a:pt x="39865" y="178206"/>
                </a:lnTo>
                <a:lnTo>
                  <a:pt x="40500" y="177749"/>
                </a:lnTo>
                <a:lnTo>
                  <a:pt x="41097" y="177266"/>
                </a:lnTo>
                <a:close/>
              </a:path>
              <a:path w="243204" h="189864">
                <a:moveTo>
                  <a:pt x="41592" y="173113"/>
                </a:moveTo>
                <a:lnTo>
                  <a:pt x="41313" y="172364"/>
                </a:lnTo>
                <a:lnTo>
                  <a:pt x="41160" y="171945"/>
                </a:lnTo>
                <a:lnTo>
                  <a:pt x="35814" y="171856"/>
                </a:lnTo>
                <a:lnTo>
                  <a:pt x="38442" y="174701"/>
                </a:lnTo>
                <a:lnTo>
                  <a:pt x="38785" y="173405"/>
                </a:lnTo>
                <a:lnTo>
                  <a:pt x="39052" y="172999"/>
                </a:lnTo>
                <a:lnTo>
                  <a:pt x="40894" y="172364"/>
                </a:lnTo>
                <a:lnTo>
                  <a:pt x="41592" y="173113"/>
                </a:lnTo>
                <a:close/>
              </a:path>
              <a:path w="243204" h="189864">
                <a:moveTo>
                  <a:pt x="41706" y="174828"/>
                </a:moveTo>
                <a:lnTo>
                  <a:pt x="39573" y="174955"/>
                </a:lnTo>
                <a:lnTo>
                  <a:pt x="38608" y="174879"/>
                </a:lnTo>
                <a:lnTo>
                  <a:pt x="38442" y="174701"/>
                </a:lnTo>
                <a:lnTo>
                  <a:pt x="38100" y="175983"/>
                </a:lnTo>
                <a:lnTo>
                  <a:pt x="41325" y="174955"/>
                </a:lnTo>
                <a:lnTo>
                  <a:pt x="41706" y="174828"/>
                </a:lnTo>
                <a:close/>
              </a:path>
              <a:path w="243204" h="189864">
                <a:moveTo>
                  <a:pt x="46075" y="174828"/>
                </a:moveTo>
                <a:lnTo>
                  <a:pt x="42113" y="174828"/>
                </a:lnTo>
                <a:lnTo>
                  <a:pt x="44729" y="175717"/>
                </a:lnTo>
                <a:lnTo>
                  <a:pt x="46075" y="174828"/>
                </a:lnTo>
                <a:close/>
              </a:path>
              <a:path w="243204" h="189864">
                <a:moveTo>
                  <a:pt x="46494" y="174561"/>
                </a:moveTo>
                <a:lnTo>
                  <a:pt x="44234" y="174028"/>
                </a:lnTo>
                <a:lnTo>
                  <a:pt x="41770" y="174815"/>
                </a:lnTo>
                <a:lnTo>
                  <a:pt x="42087" y="174815"/>
                </a:lnTo>
                <a:lnTo>
                  <a:pt x="46113" y="174815"/>
                </a:lnTo>
                <a:lnTo>
                  <a:pt x="46494" y="174561"/>
                </a:lnTo>
                <a:close/>
              </a:path>
              <a:path w="243204" h="189864">
                <a:moveTo>
                  <a:pt x="60883" y="159778"/>
                </a:moveTo>
                <a:lnTo>
                  <a:pt x="58940" y="159156"/>
                </a:lnTo>
                <a:lnTo>
                  <a:pt x="59372" y="160058"/>
                </a:lnTo>
                <a:lnTo>
                  <a:pt x="57213" y="160108"/>
                </a:lnTo>
                <a:lnTo>
                  <a:pt x="60058" y="160528"/>
                </a:lnTo>
                <a:lnTo>
                  <a:pt x="60032" y="160261"/>
                </a:lnTo>
                <a:lnTo>
                  <a:pt x="60591" y="159956"/>
                </a:lnTo>
                <a:lnTo>
                  <a:pt x="60883" y="159778"/>
                </a:lnTo>
                <a:close/>
              </a:path>
              <a:path w="243204" h="189864">
                <a:moveTo>
                  <a:pt x="74498" y="153847"/>
                </a:moveTo>
                <a:lnTo>
                  <a:pt x="72466" y="152755"/>
                </a:lnTo>
                <a:lnTo>
                  <a:pt x="73850" y="153657"/>
                </a:lnTo>
                <a:lnTo>
                  <a:pt x="70421" y="153403"/>
                </a:lnTo>
                <a:lnTo>
                  <a:pt x="69532" y="153644"/>
                </a:lnTo>
                <a:lnTo>
                  <a:pt x="71488" y="152476"/>
                </a:lnTo>
                <a:lnTo>
                  <a:pt x="67779" y="152387"/>
                </a:lnTo>
                <a:lnTo>
                  <a:pt x="67373" y="151765"/>
                </a:lnTo>
                <a:lnTo>
                  <a:pt x="64960" y="152057"/>
                </a:lnTo>
                <a:lnTo>
                  <a:pt x="64236" y="153352"/>
                </a:lnTo>
                <a:lnTo>
                  <a:pt x="65786" y="153301"/>
                </a:lnTo>
                <a:lnTo>
                  <a:pt x="65811" y="153555"/>
                </a:lnTo>
                <a:lnTo>
                  <a:pt x="66624" y="152793"/>
                </a:lnTo>
                <a:lnTo>
                  <a:pt x="68262" y="153543"/>
                </a:lnTo>
                <a:lnTo>
                  <a:pt x="70675" y="154978"/>
                </a:lnTo>
                <a:lnTo>
                  <a:pt x="74498" y="153847"/>
                </a:lnTo>
                <a:close/>
              </a:path>
              <a:path w="243204" h="189864">
                <a:moveTo>
                  <a:pt x="75565" y="151168"/>
                </a:moveTo>
                <a:lnTo>
                  <a:pt x="73406" y="151041"/>
                </a:lnTo>
                <a:lnTo>
                  <a:pt x="72275" y="151701"/>
                </a:lnTo>
                <a:lnTo>
                  <a:pt x="73901" y="152184"/>
                </a:lnTo>
                <a:lnTo>
                  <a:pt x="75565" y="151168"/>
                </a:lnTo>
                <a:close/>
              </a:path>
              <a:path w="243204" h="189864">
                <a:moveTo>
                  <a:pt x="77139" y="148678"/>
                </a:moveTo>
                <a:lnTo>
                  <a:pt x="76327" y="148628"/>
                </a:lnTo>
                <a:lnTo>
                  <a:pt x="75907" y="148348"/>
                </a:lnTo>
                <a:lnTo>
                  <a:pt x="74561" y="148894"/>
                </a:lnTo>
                <a:lnTo>
                  <a:pt x="75412" y="149720"/>
                </a:lnTo>
                <a:lnTo>
                  <a:pt x="76708" y="148894"/>
                </a:lnTo>
                <a:lnTo>
                  <a:pt x="77139" y="148678"/>
                </a:lnTo>
                <a:close/>
              </a:path>
              <a:path w="243204" h="189864">
                <a:moveTo>
                  <a:pt x="77343" y="148590"/>
                </a:moveTo>
                <a:lnTo>
                  <a:pt x="77152" y="148678"/>
                </a:lnTo>
                <a:lnTo>
                  <a:pt x="77292" y="148691"/>
                </a:lnTo>
                <a:close/>
              </a:path>
              <a:path w="243204" h="189864">
                <a:moveTo>
                  <a:pt x="82067" y="151231"/>
                </a:moveTo>
                <a:lnTo>
                  <a:pt x="80848" y="150914"/>
                </a:lnTo>
                <a:lnTo>
                  <a:pt x="79146" y="150482"/>
                </a:lnTo>
                <a:lnTo>
                  <a:pt x="78181" y="150190"/>
                </a:lnTo>
                <a:lnTo>
                  <a:pt x="76796" y="151028"/>
                </a:lnTo>
                <a:lnTo>
                  <a:pt x="78320" y="151231"/>
                </a:lnTo>
                <a:lnTo>
                  <a:pt x="78790" y="151853"/>
                </a:lnTo>
                <a:lnTo>
                  <a:pt x="78689" y="151320"/>
                </a:lnTo>
                <a:lnTo>
                  <a:pt x="80772" y="150914"/>
                </a:lnTo>
                <a:lnTo>
                  <a:pt x="80098" y="152196"/>
                </a:lnTo>
                <a:lnTo>
                  <a:pt x="82067" y="151231"/>
                </a:lnTo>
                <a:close/>
              </a:path>
              <a:path w="243204" h="189864">
                <a:moveTo>
                  <a:pt x="89039" y="145846"/>
                </a:moveTo>
                <a:lnTo>
                  <a:pt x="84747" y="145986"/>
                </a:lnTo>
                <a:lnTo>
                  <a:pt x="86982" y="146304"/>
                </a:lnTo>
                <a:lnTo>
                  <a:pt x="89039" y="145846"/>
                </a:lnTo>
                <a:close/>
              </a:path>
              <a:path w="243204" h="189864">
                <a:moveTo>
                  <a:pt x="98793" y="162953"/>
                </a:moveTo>
                <a:lnTo>
                  <a:pt x="98640" y="162331"/>
                </a:lnTo>
                <a:lnTo>
                  <a:pt x="98463" y="162547"/>
                </a:lnTo>
                <a:lnTo>
                  <a:pt x="98564" y="162750"/>
                </a:lnTo>
                <a:lnTo>
                  <a:pt x="98793" y="162953"/>
                </a:lnTo>
                <a:close/>
              </a:path>
              <a:path w="243204" h="189864">
                <a:moveTo>
                  <a:pt x="104495" y="144614"/>
                </a:moveTo>
                <a:lnTo>
                  <a:pt x="104228" y="144475"/>
                </a:lnTo>
                <a:lnTo>
                  <a:pt x="103505" y="145300"/>
                </a:lnTo>
                <a:lnTo>
                  <a:pt x="104495" y="144614"/>
                </a:lnTo>
                <a:close/>
              </a:path>
              <a:path w="243204" h="189864">
                <a:moveTo>
                  <a:pt x="106654" y="141833"/>
                </a:moveTo>
                <a:lnTo>
                  <a:pt x="105981" y="141617"/>
                </a:lnTo>
                <a:lnTo>
                  <a:pt x="105206" y="141643"/>
                </a:lnTo>
                <a:lnTo>
                  <a:pt x="104254" y="142049"/>
                </a:lnTo>
                <a:lnTo>
                  <a:pt x="104648" y="142697"/>
                </a:lnTo>
                <a:lnTo>
                  <a:pt x="105994" y="141973"/>
                </a:lnTo>
                <a:lnTo>
                  <a:pt x="106654" y="141833"/>
                </a:lnTo>
                <a:close/>
              </a:path>
              <a:path w="243204" h="189864">
                <a:moveTo>
                  <a:pt x="107022" y="141922"/>
                </a:moveTo>
                <a:lnTo>
                  <a:pt x="106997" y="141795"/>
                </a:lnTo>
                <a:lnTo>
                  <a:pt x="106845" y="141795"/>
                </a:lnTo>
                <a:lnTo>
                  <a:pt x="106654" y="141833"/>
                </a:lnTo>
                <a:lnTo>
                  <a:pt x="106921" y="141859"/>
                </a:lnTo>
                <a:close/>
              </a:path>
              <a:path w="243204" h="189864">
                <a:moveTo>
                  <a:pt x="108267" y="127825"/>
                </a:moveTo>
                <a:lnTo>
                  <a:pt x="106184" y="127889"/>
                </a:lnTo>
                <a:lnTo>
                  <a:pt x="105994" y="128320"/>
                </a:lnTo>
                <a:lnTo>
                  <a:pt x="106641" y="128485"/>
                </a:lnTo>
                <a:lnTo>
                  <a:pt x="106946" y="128536"/>
                </a:lnTo>
                <a:lnTo>
                  <a:pt x="108267" y="127825"/>
                </a:lnTo>
                <a:close/>
              </a:path>
              <a:path w="243204" h="189864">
                <a:moveTo>
                  <a:pt x="110464" y="144348"/>
                </a:moveTo>
                <a:lnTo>
                  <a:pt x="106895" y="143840"/>
                </a:lnTo>
                <a:lnTo>
                  <a:pt x="107073" y="144614"/>
                </a:lnTo>
                <a:lnTo>
                  <a:pt x="104571" y="144564"/>
                </a:lnTo>
                <a:lnTo>
                  <a:pt x="108407" y="146138"/>
                </a:lnTo>
                <a:lnTo>
                  <a:pt x="110159" y="144614"/>
                </a:lnTo>
                <a:lnTo>
                  <a:pt x="110464" y="144348"/>
                </a:lnTo>
                <a:close/>
              </a:path>
              <a:path w="243204" h="189864">
                <a:moveTo>
                  <a:pt x="111099" y="157035"/>
                </a:moveTo>
                <a:lnTo>
                  <a:pt x="110629" y="157086"/>
                </a:lnTo>
                <a:lnTo>
                  <a:pt x="110159" y="157175"/>
                </a:lnTo>
                <a:lnTo>
                  <a:pt x="109689" y="157353"/>
                </a:lnTo>
                <a:lnTo>
                  <a:pt x="110451" y="157353"/>
                </a:lnTo>
                <a:lnTo>
                  <a:pt x="110845" y="157213"/>
                </a:lnTo>
                <a:lnTo>
                  <a:pt x="111099" y="157035"/>
                </a:lnTo>
                <a:close/>
              </a:path>
              <a:path w="243204" h="189864">
                <a:moveTo>
                  <a:pt x="112826" y="128955"/>
                </a:moveTo>
                <a:lnTo>
                  <a:pt x="112141" y="128574"/>
                </a:lnTo>
                <a:lnTo>
                  <a:pt x="112306" y="128130"/>
                </a:lnTo>
                <a:lnTo>
                  <a:pt x="112420" y="127419"/>
                </a:lnTo>
                <a:lnTo>
                  <a:pt x="110769" y="128066"/>
                </a:lnTo>
                <a:lnTo>
                  <a:pt x="109766" y="128854"/>
                </a:lnTo>
                <a:lnTo>
                  <a:pt x="112826" y="128955"/>
                </a:lnTo>
                <a:close/>
              </a:path>
              <a:path w="243204" h="189864">
                <a:moveTo>
                  <a:pt x="125806" y="122199"/>
                </a:moveTo>
                <a:lnTo>
                  <a:pt x="125044" y="121767"/>
                </a:lnTo>
                <a:lnTo>
                  <a:pt x="125209" y="122275"/>
                </a:lnTo>
                <a:lnTo>
                  <a:pt x="125806" y="122199"/>
                </a:lnTo>
                <a:close/>
              </a:path>
              <a:path w="243204" h="189864">
                <a:moveTo>
                  <a:pt x="126377" y="122135"/>
                </a:moveTo>
                <a:lnTo>
                  <a:pt x="125806" y="122199"/>
                </a:lnTo>
                <a:lnTo>
                  <a:pt x="126187" y="122415"/>
                </a:lnTo>
                <a:lnTo>
                  <a:pt x="126377" y="122135"/>
                </a:lnTo>
                <a:close/>
              </a:path>
              <a:path w="243204" h="189864">
                <a:moveTo>
                  <a:pt x="127368" y="122377"/>
                </a:moveTo>
                <a:lnTo>
                  <a:pt x="127304" y="122135"/>
                </a:lnTo>
                <a:lnTo>
                  <a:pt x="127063" y="122135"/>
                </a:lnTo>
                <a:lnTo>
                  <a:pt x="127368" y="122377"/>
                </a:lnTo>
                <a:close/>
              </a:path>
              <a:path w="243204" h="189864">
                <a:moveTo>
                  <a:pt x="127825" y="160997"/>
                </a:moveTo>
                <a:lnTo>
                  <a:pt x="127177" y="161188"/>
                </a:lnTo>
                <a:lnTo>
                  <a:pt x="126873" y="161302"/>
                </a:lnTo>
                <a:lnTo>
                  <a:pt x="127241" y="161251"/>
                </a:lnTo>
                <a:lnTo>
                  <a:pt x="127546" y="161137"/>
                </a:lnTo>
                <a:lnTo>
                  <a:pt x="127825" y="160997"/>
                </a:lnTo>
                <a:close/>
              </a:path>
              <a:path w="243204" h="189864">
                <a:moveTo>
                  <a:pt x="128841" y="121145"/>
                </a:moveTo>
                <a:lnTo>
                  <a:pt x="128104" y="120802"/>
                </a:lnTo>
                <a:lnTo>
                  <a:pt x="127228" y="120904"/>
                </a:lnTo>
                <a:lnTo>
                  <a:pt x="126428" y="122072"/>
                </a:lnTo>
                <a:lnTo>
                  <a:pt x="126987" y="122072"/>
                </a:lnTo>
                <a:lnTo>
                  <a:pt x="127292" y="122072"/>
                </a:lnTo>
                <a:lnTo>
                  <a:pt x="127228" y="121856"/>
                </a:lnTo>
                <a:lnTo>
                  <a:pt x="128841" y="121145"/>
                </a:lnTo>
                <a:close/>
              </a:path>
              <a:path w="243204" h="189864">
                <a:moveTo>
                  <a:pt x="133451" y="152742"/>
                </a:moveTo>
                <a:lnTo>
                  <a:pt x="133350" y="152908"/>
                </a:lnTo>
                <a:lnTo>
                  <a:pt x="133451" y="152742"/>
                </a:lnTo>
                <a:close/>
              </a:path>
              <a:path w="243204" h="189864">
                <a:moveTo>
                  <a:pt x="133578" y="152514"/>
                </a:moveTo>
                <a:lnTo>
                  <a:pt x="133477" y="152666"/>
                </a:lnTo>
                <a:lnTo>
                  <a:pt x="133578" y="152514"/>
                </a:lnTo>
                <a:close/>
              </a:path>
              <a:path w="243204" h="189864">
                <a:moveTo>
                  <a:pt x="133985" y="165493"/>
                </a:moveTo>
                <a:lnTo>
                  <a:pt x="133832" y="165201"/>
                </a:lnTo>
                <a:lnTo>
                  <a:pt x="133438" y="164960"/>
                </a:lnTo>
                <a:lnTo>
                  <a:pt x="133413" y="165303"/>
                </a:lnTo>
                <a:lnTo>
                  <a:pt x="133464" y="165633"/>
                </a:lnTo>
                <a:lnTo>
                  <a:pt x="133667" y="165912"/>
                </a:lnTo>
                <a:lnTo>
                  <a:pt x="133985" y="165493"/>
                </a:lnTo>
                <a:close/>
              </a:path>
              <a:path w="243204" h="189864">
                <a:moveTo>
                  <a:pt x="136067" y="160591"/>
                </a:moveTo>
                <a:lnTo>
                  <a:pt x="135572" y="160324"/>
                </a:lnTo>
                <a:lnTo>
                  <a:pt x="134569" y="160185"/>
                </a:lnTo>
                <a:lnTo>
                  <a:pt x="133337" y="160185"/>
                </a:lnTo>
                <a:lnTo>
                  <a:pt x="134239" y="160515"/>
                </a:lnTo>
                <a:lnTo>
                  <a:pt x="135483" y="160515"/>
                </a:lnTo>
                <a:lnTo>
                  <a:pt x="136067" y="160591"/>
                </a:lnTo>
                <a:close/>
              </a:path>
              <a:path w="243204" h="189864">
                <a:moveTo>
                  <a:pt x="137033" y="122605"/>
                </a:moveTo>
                <a:lnTo>
                  <a:pt x="136385" y="122529"/>
                </a:lnTo>
                <a:lnTo>
                  <a:pt x="136639" y="122669"/>
                </a:lnTo>
                <a:lnTo>
                  <a:pt x="136766" y="122745"/>
                </a:lnTo>
                <a:lnTo>
                  <a:pt x="137033" y="122605"/>
                </a:lnTo>
                <a:close/>
              </a:path>
              <a:path w="243204" h="189864">
                <a:moveTo>
                  <a:pt x="137261" y="123024"/>
                </a:moveTo>
                <a:lnTo>
                  <a:pt x="136766" y="122745"/>
                </a:lnTo>
                <a:lnTo>
                  <a:pt x="135712" y="123291"/>
                </a:lnTo>
                <a:lnTo>
                  <a:pt x="134378" y="123926"/>
                </a:lnTo>
                <a:lnTo>
                  <a:pt x="137261" y="123024"/>
                </a:lnTo>
                <a:close/>
              </a:path>
              <a:path w="243204" h="189864">
                <a:moveTo>
                  <a:pt x="138188" y="123532"/>
                </a:moveTo>
                <a:lnTo>
                  <a:pt x="137452" y="122961"/>
                </a:lnTo>
                <a:lnTo>
                  <a:pt x="137261" y="123024"/>
                </a:lnTo>
                <a:lnTo>
                  <a:pt x="138188" y="123532"/>
                </a:lnTo>
                <a:close/>
              </a:path>
              <a:path w="243204" h="189864">
                <a:moveTo>
                  <a:pt x="140042" y="111925"/>
                </a:moveTo>
                <a:lnTo>
                  <a:pt x="139852" y="111747"/>
                </a:lnTo>
                <a:lnTo>
                  <a:pt x="139738" y="111620"/>
                </a:lnTo>
                <a:lnTo>
                  <a:pt x="139674" y="111772"/>
                </a:lnTo>
                <a:lnTo>
                  <a:pt x="139712" y="111899"/>
                </a:lnTo>
                <a:lnTo>
                  <a:pt x="140042" y="111925"/>
                </a:lnTo>
                <a:close/>
              </a:path>
              <a:path w="243204" h="189864">
                <a:moveTo>
                  <a:pt x="140157" y="100101"/>
                </a:moveTo>
                <a:lnTo>
                  <a:pt x="139115" y="100025"/>
                </a:lnTo>
                <a:lnTo>
                  <a:pt x="139420" y="100431"/>
                </a:lnTo>
                <a:lnTo>
                  <a:pt x="140157" y="100101"/>
                </a:lnTo>
                <a:close/>
              </a:path>
              <a:path w="243204" h="189864">
                <a:moveTo>
                  <a:pt x="142265" y="100101"/>
                </a:moveTo>
                <a:lnTo>
                  <a:pt x="141465" y="99517"/>
                </a:lnTo>
                <a:lnTo>
                  <a:pt x="140157" y="100101"/>
                </a:lnTo>
                <a:lnTo>
                  <a:pt x="140779" y="100152"/>
                </a:lnTo>
                <a:lnTo>
                  <a:pt x="142265" y="100101"/>
                </a:lnTo>
                <a:close/>
              </a:path>
              <a:path w="243204" h="189864">
                <a:moveTo>
                  <a:pt x="142621" y="151955"/>
                </a:moveTo>
                <a:lnTo>
                  <a:pt x="141960" y="151955"/>
                </a:lnTo>
                <a:lnTo>
                  <a:pt x="141376" y="152107"/>
                </a:lnTo>
                <a:lnTo>
                  <a:pt x="140830" y="152311"/>
                </a:lnTo>
                <a:lnTo>
                  <a:pt x="141452" y="152209"/>
                </a:lnTo>
                <a:lnTo>
                  <a:pt x="142062" y="152107"/>
                </a:lnTo>
                <a:lnTo>
                  <a:pt x="142621" y="151955"/>
                </a:lnTo>
                <a:close/>
              </a:path>
              <a:path w="243204" h="189864">
                <a:moveTo>
                  <a:pt x="144564" y="96812"/>
                </a:moveTo>
                <a:lnTo>
                  <a:pt x="140830" y="97840"/>
                </a:lnTo>
                <a:lnTo>
                  <a:pt x="139928" y="98577"/>
                </a:lnTo>
                <a:lnTo>
                  <a:pt x="136398" y="98590"/>
                </a:lnTo>
                <a:lnTo>
                  <a:pt x="135750" y="99225"/>
                </a:lnTo>
                <a:lnTo>
                  <a:pt x="136982" y="99377"/>
                </a:lnTo>
                <a:lnTo>
                  <a:pt x="136017" y="99974"/>
                </a:lnTo>
                <a:lnTo>
                  <a:pt x="137083" y="101295"/>
                </a:lnTo>
                <a:lnTo>
                  <a:pt x="136842" y="99847"/>
                </a:lnTo>
                <a:lnTo>
                  <a:pt x="139115" y="100025"/>
                </a:lnTo>
                <a:lnTo>
                  <a:pt x="138988" y="99847"/>
                </a:lnTo>
                <a:lnTo>
                  <a:pt x="138836" y="99644"/>
                </a:lnTo>
                <a:lnTo>
                  <a:pt x="141452" y="99504"/>
                </a:lnTo>
                <a:lnTo>
                  <a:pt x="143014" y="97396"/>
                </a:lnTo>
                <a:lnTo>
                  <a:pt x="144564" y="96812"/>
                </a:lnTo>
                <a:close/>
              </a:path>
              <a:path w="243204" h="189864">
                <a:moveTo>
                  <a:pt x="146037" y="152044"/>
                </a:moveTo>
                <a:lnTo>
                  <a:pt x="145745" y="152120"/>
                </a:lnTo>
                <a:lnTo>
                  <a:pt x="146037" y="152069"/>
                </a:lnTo>
                <a:close/>
              </a:path>
              <a:path w="243204" h="189864">
                <a:moveTo>
                  <a:pt x="147066" y="109461"/>
                </a:moveTo>
                <a:lnTo>
                  <a:pt x="146316" y="109143"/>
                </a:lnTo>
                <a:lnTo>
                  <a:pt x="145935" y="108140"/>
                </a:lnTo>
                <a:lnTo>
                  <a:pt x="144907" y="109435"/>
                </a:lnTo>
                <a:lnTo>
                  <a:pt x="144233" y="110070"/>
                </a:lnTo>
                <a:lnTo>
                  <a:pt x="140982" y="110375"/>
                </a:lnTo>
                <a:lnTo>
                  <a:pt x="136245" y="109778"/>
                </a:lnTo>
                <a:lnTo>
                  <a:pt x="134658" y="112217"/>
                </a:lnTo>
                <a:lnTo>
                  <a:pt x="136448" y="111239"/>
                </a:lnTo>
                <a:lnTo>
                  <a:pt x="137477" y="111607"/>
                </a:lnTo>
                <a:lnTo>
                  <a:pt x="137388" y="111366"/>
                </a:lnTo>
                <a:lnTo>
                  <a:pt x="137617" y="111239"/>
                </a:lnTo>
                <a:lnTo>
                  <a:pt x="138772" y="110604"/>
                </a:lnTo>
                <a:lnTo>
                  <a:pt x="139331" y="111163"/>
                </a:lnTo>
                <a:lnTo>
                  <a:pt x="139738" y="111620"/>
                </a:lnTo>
                <a:lnTo>
                  <a:pt x="139801" y="111480"/>
                </a:lnTo>
                <a:lnTo>
                  <a:pt x="140081" y="111226"/>
                </a:lnTo>
                <a:lnTo>
                  <a:pt x="141592" y="111163"/>
                </a:lnTo>
                <a:lnTo>
                  <a:pt x="143243" y="112318"/>
                </a:lnTo>
                <a:lnTo>
                  <a:pt x="143967" y="111645"/>
                </a:lnTo>
                <a:lnTo>
                  <a:pt x="144157" y="111480"/>
                </a:lnTo>
                <a:lnTo>
                  <a:pt x="143598" y="111645"/>
                </a:lnTo>
                <a:lnTo>
                  <a:pt x="143573" y="111163"/>
                </a:lnTo>
                <a:lnTo>
                  <a:pt x="143560" y="110693"/>
                </a:lnTo>
                <a:lnTo>
                  <a:pt x="143916" y="110604"/>
                </a:lnTo>
                <a:lnTo>
                  <a:pt x="144856" y="110375"/>
                </a:lnTo>
                <a:lnTo>
                  <a:pt x="145516" y="110223"/>
                </a:lnTo>
                <a:lnTo>
                  <a:pt x="147066" y="109461"/>
                </a:lnTo>
                <a:close/>
              </a:path>
              <a:path w="243204" h="189864">
                <a:moveTo>
                  <a:pt x="147878" y="151295"/>
                </a:moveTo>
                <a:lnTo>
                  <a:pt x="144462" y="151447"/>
                </a:lnTo>
                <a:lnTo>
                  <a:pt x="144868" y="151726"/>
                </a:lnTo>
                <a:lnTo>
                  <a:pt x="145999" y="151396"/>
                </a:lnTo>
                <a:lnTo>
                  <a:pt x="146011" y="152019"/>
                </a:lnTo>
                <a:lnTo>
                  <a:pt x="147624" y="151396"/>
                </a:lnTo>
                <a:lnTo>
                  <a:pt x="147878" y="151295"/>
                </a:lnTo>
                <a:close/>
              </a:path>
              <a:path w="243204" h="189864">
                <a:moveTo>
                  <a:pt x="148221" y="151180"/>
                </a:moveTo>
                <a:lnTo>
                  <a:pt x="147878" y="151295"/>
                </a:lnTo>
                <a:lnTo>
                  <a:pt x="148132" y="151282"/>
                </a:lnTo>
                <a:close/>
              </a:path>
              <a:path w="243204" h="189864">
                <a:moveTo>
                  <a:pt x="149390" y="157454"/>
                </a:moveTo>
                <a:close/>
              </a:path>
              <a:path w="243204" h="189864">
                <a:moveTo>
                  <a:pt x="150825" y="108813"/>
                </a:moveTo>
                <a:lnTo>
                  <a:pt x="147535" y="108292"/>
                </a:lnTo>
                <a:lnTo>
                  <a:pt x="149212" y="108686"/>
                </a:lnTo>
                <a:lnTo>
                  <a:pt x="150825" y="108813"/>
                </a:lnTo>
                <a:close/>
              </a:path>
              <a:path w="243204" h="189864">
                <a:moveTo>
                  <a:pt x="151625" y="157149"/>
                </a:moveTo>
                <a:lnTo>
                  <a:pt x="151079" y="157187"/>
                </a:lnTo>
                <a:lnTo>
                  <a:pt x="150342" y="157289"/>
                </a:lnTo>
                <a:lnTo>
                  <a:pt x="149606" y="157416"/>
                </a:lnTo>
                <a:lnTo>
                  <a:pt x="151625" y="157149"/>
                </a:lnTo>
                <a:close/>
              </a:path>
              <a:path w="243204" h="189864">
                <a:moveTo>
                  <a:pt x="153504" y="148069"/>
                </a:moveTo>
                <a:lnTo>
                  <a:pt x="153441" y="147929"/>
                </a:lnTo>
                <a:lnTo>
                  <a:pt x="153162" y="147993"/>
                </a:lnTo>
                <a:lnTo>
                  <a:pt x="152806" y="148297"/>
                </a:lnTo>
                <a:lnTo>
                  <a:pt x="153073" y="148209"/>
                </a:lnTo>
                <a:lnTo>
                  <a:pt x="153289" y="148132"/>
                </a:lnTo>
                <a:lnTo>
                  <a:pt x="153504" y="148069"/>
                </a:lnTo>
                <a:close/>
              </a:path>
              <a:path w="243204" h="189864">
                <a:moveTo>
                  <a:pt x="153695" y="153441"/>
                </a:moveTo>
                <a:lnTo>
                  <a:pt x="153517" y="153543"/>
                </a:lnTo>
                <a:lnTo>
                  <a:pt x="153390" y="153581"/>
                </a:lnTo>
                <a:lnTo>
                  <a:pt x="153225" y="153670"/>
                </a:lnTo>
                <a:lnTo>
                  <a:pt x="153441" y="153631"/>
                </a:lnTo>
                <a:lnTo>
                  <a:pt x="153619" y="153568"/>
                </a:lnTo>
                <a:lnTo>
                  <a:pt x="153695" y="153441"/>
                </a:lnTo>
                <a:close/>
              </a:path>
              <a:path w="243204" h="189864">
                <a:moveTo>
                  <a:pt x="154927" y="120599"/>
                </a:moveTo>
                <a:lnTo>
                  <a:pt x="152946" y="120484"/>
                </a:lnTo>
                <a:lnTo>
                  <a:pt x="149669" y="121894"/>
                </a:lnTo>
                <a:lnTo>
                  <a:pt x="149847" y="121297"/>
                </a:lnTo>
                <a:lnTo>
                  <a:pt x="150215" y="120027"/>
                </a:lnTo>
                <a:lnTo>
                  <a:pt x="146596" y="121297"/>
                </a:lnTo>
                <a:lnTo>
                  <a:pt x="146392" y="121208"/>
                </a:lnTo>
                <a:lnTo>
                  <a:pt x="145834" y="120980"/>
                </a:lnTo>
                <a:lnTo>
                  <a:pt x="143751" y="121208"/>
                </a:lnTo>
                <a:lnTo>
                  <a:pt x="145376" y="119722"/>
                </a:lnTo>
                <a:lnTo>
                  <a:pt x="142811" y="119875"/>
                </a:lnTo>
                <a:lnTo>
                  <a:pt x="138607" y="123761"/>
                </a:lnTo>
                <a:lnTo>
                  <a:pt x="138188" y="123532"/>
                </a:lnTo>
                <a:lnTo>
                  <a:pt x="138760" y="123990"/>
                </a:lnTo>
                <a:lnTo>
                  <a:pt x="139954" y="123761"/>
                </a:lnTo>
                <a:lnTo>
                  <a:pt x="141122" y="123558"/>
                </a:lnTo>
                <a:lnTo>
                  <a:pt x="135636" y="124917"/>
                </a:lnTo>
                <a:lnTo>
                  <a:pt x="132854" y="126784"/>
                </a:lnTo>
                <a:lnTo>
                  <a:pt x="127114" y="128358"/>
                </a:lnTo>
                <a:lnTo>
                  <a:pt x="125552" y="130289"/>
                </a:lnTo>
                <a:lnTo>
                  <a:pt x="129476" y="128955"/>
                </a:lnTo>
                <a:lnTo>
                  <a:pt x="130213" y="130263"/>
                </a:lnTo>
                <a:lnTo>
                  <a:pt x="133096" y="129489"/>
                </a:lnTo>
                <a:lnTo>
                  <a:pt x="135636" y="128955"/>
                </a:lnTo>
                <a:lnTo>
                  <a:pt x="138391" y="128371"/>
                </a:lnTo>
                <a:lnTo>
                  <a:pt x="140233" y="126339"/>
                </a:lnTo>
                <a:lnTo>
                  <a:pt x="141706" y="126987"/>
                </a:lnTo>
                <a:lnTo>
                  <a:pt x="142811" y="126339"/>
                </a:lnTo>
                <a:lnTo>
                  <a:pt x="146151" y="124345"/>
                </a:lnTo>
                <a:lnTo>
                  <a:pt x="146494" y="123558"/>
                </a:lnTo>
                <a:lnTo>
                  <a:pt x="146824" y="122745"/>
                </a:lnTo>
                <a:lnTo>
                  <a:pt x="150037" y="126199"/>
                </a:lnTo>
                <a:lnTo>
                  <a:pt x="151041" y="122961"/>
                </a:lnTo>
                <a:lnTo>
                  <a:pt x="153022" y="123113"/>
                </a:lnTo>
                <a:lnTo>
                  <a:pt x="153047" y="122961"/>
                </a:lnTo>
                <a:lnTo>
                  <a:pt x="153073" y="122745"/>
                </a:lnTo>
                <a:lnTo>
                  <a:pt x="153187" y="121932"/>
                </a:lnTo>
                <a:lnTo>
                  <a:pt x="153771" y="121716"/>
                </a:lnTo>
                <a:lnTo>
                  <a:pt x="154927" y="120599"/>
                </a:lnTo>
                <a:close/>
              </a:path>
              <a:path w="243204" h="189864">
                <a:moveTo>
                  <a:pt x="155460" y="149326"/>
                </a:moveTo>
                <a:lnTo>
                  <a:pt x="154470" y="149136"/>
                </a:lnTo>
                <a:lnTo>
                  <a:pt x="154457" y="149542"/>
                </a:lnTo>
                <a:lnTo>
                  <a:pt x="155460" y="149326"/>
                </a:lnTo>
                <a:close/>
              </a:path>
              <a:path w="243204" h="189864">
                <a:moveTo>
                  <a:pt x="158051" y="146685"/>
                </a:moveTo>
                <a:lnTo>
                  <a:pt x="153517" y="148069"/>
                </a:lnTo>
                <a:lnTo>
                  <a:pt x="153492" y="148361"/>
                </a:lnTo>
                <a:lnTo>
                  <a:pt x="150025" y="149021"/>
                </a:lnTo>
                <a:lnTo>
                  <a:pt x="148221" y="151180"/>
                </a:lnTo>
                <a:lnTo>
                  <a:pt x="149694" y="150660"/>
                </a:lnTo>
                <a:lnTo>
                  <a:pt x="150469" y="150279"/>
                </a:lnTo>
                <a:lnTo>
                  <a:pt x="151866" y="150393"/>
                </a:lnTo>
                <a:lnTo>
                  <a:pt x="153047" y="150279"/>
                </a:lnTo>
                <a:lnTo>
                  <a:pt x="153200" y="150279"/>
                </a:lnTo>
                <a:lnTo>
                  <a:pt x="154444" y="150850"/>
                </a:lnTo>
                <a:lnTo>
                  <a:pt x="154444" y="150266"/>
                </a:lnTo>
                <a:lnTo>
                  <a:pt x="154457" y="149733"/>
                </a:lnTo>
                <a:lnTo>
                  <a:pt x="154457" y="149542"/>
                </a:lnTo>
                <a:lnTo>
                  <a:pt x="153581" y="149733"/>
                </a:lnTo>
                <a:lnTo>
                  <a:pt x="154470" y="149136"/>
                </a:lnTo>
                <a:lnTo>
                  <a:pt x="158051" y="146685"/>
                </a:lnTo>
                <a:close/>
              </a:path>
              <a:path w="243204" h="189864">
                <a:moveTo>
                  <a:pt x="158318" y="163690"/>
                </a:moveTo>
                <a:lnTo>
                  <a:pt x="157530" y="163868"/>
                </a:lnTo>
                <a:lnTo>
                  <a:pt x="156692" y="164084"/>
                </a:lnTo>
                <a:lnTo>
                  <a:pt x="155714" y="164490"/>
                </a:lnTo>
                <a:lnTo>
                  <a:pt x="158318" y="163690"/>
                </a:lnTo>
                <a:close/>
              </a:path>
              <a:path w="243204" h="189864">
                <a:moveTo>
                  <a:pt x="160058" y="76962"/>
                </a:moveTo>
                <a:lnTo>
                  <a:pt x="157289" y="77241"/>
                </a:lnTo>
                <a:lnTo>
                  <a:pt x="158000" y="76657"/>
                </a:lnTo>
                <a:lnTo>
                  <a:pt x="156210" y="77393"/>
                </a:lnTo>
                <a:lnTo>
                  <a:pt x="155651" y="78054"/>
                </a:lnTo>
                <a:lnTo>
                  <a:pt x="157822" y="77749"/>
                </a:lnTo>
                <a:lnTo>
                  <a:pt x="160058" y="76962"/>
                </a:lnTo>
                <a:close/>
              </a:path>
              <a:path w="243204" h="189864">
                <a:moveTo>
                  <a:pt x="161467" y="147739"/>
                </a:moveTo>
                <a:lnTo>
                  <a:pt x="160528" y="147967"/>
                </a:lnTo>
                <a:lnTo>
                  <a:pt x="157695" y="147764"/>
                </a:lnTo>
                <a:lnTo>
                  <a:pt x="158076" y="148742"/>
                </a:lnTo>
                <a:lnTo>
                  <a:pt x="155460" y="149326"/>
                </a:lnTo>
                <a:lnTo>
                  <a:pt x="159981" y="150164"/>
                </a:lnTo>
                <a:lnTo>
                  <a:pt x="161328" y="147967"/>
                </a:lnTo>
                <a:lnTo>
                  <a:pt x="161467" y="147739"/>
                </a:lnTo>
                <a:close/>
              </a:path>
              <a:path w="243204" h="189864">
                <a:moveTo>
                  <a:pt x="162001" y="85496"/>
                </a:moveTo>
                <a:lnTo>
                  <a:pt x="161594" y="85115"/>
                </a:lnTo>
                <a:lnTo>
                  <a:pt x="161086" y="85369"/>
                </a:lnTo>
                <a:lnTo>
                  <a:pt x="160528" y="85674"/>
                </a:lnTo>
                <a:lnTo>
                  <a:pt x="160083" y="85864"/>
                </a:lnTo>
                <a:lnTo>
                  <a:pt x="162001" y="85496"/>
                </a:lnTo>
                <a:close/>
              </a:path>
              <a:path w="243204" h="189864">
                <a:moveTo>
                  <a:pt x="162420" y="84772"/>
                </a:moveTo>
                <a:lnTo>
                  <a:pt x="162166" y="84747"/>
                </a:lnTo>
                <a:lnTo>
                  <a:pt x="161874" y="84759"/>
                </a:lnTo>
                <a:lnTo>
                  <a:pt x="161467" y="85001"/>
                </a:lnTo>
                <a:lnTo>
                  <a:pt x="161594" y="85115"/>
                </a:lnTo>
                <a:lnTo>
                  <a:pt x="161899" y="84963"/>
                </a:lnTo>
                <a:lnTo>
                  <a:pt x="162191" y="84836"/>
                </a:lnTo>
                <a:lnTo>
                  <a:pt x="162420" y="84772"/>
                </a:lnTo>
                <a:close/>
              </a:path>
              <a:path w="243204" h="189864">
                <a:moveTo>
                  <a:pt x="162890" y="84848"/>
                </a:moveTo>
                <a:lnTo>
                  <a:pt x="162826" y="84721"/>
                </a:lnTo>
                <a:lnTo>
                  <a:pt x="162648" y="84721"/>
                </a:lnTo>
                <a:lnTo>
                  <a:pt x="162420" y="84772"/>
                </a:lnTo>
                <a:lnTo>
                  <a:pt x="162598" y="84797"/>
                </a:lnTo>
                <a:lnTo>
                  <a:pt x="162750" y="84848"/>
                </a:lnTo>
                <a:lnTo>
                  <a:pt x="162890" y="84848"/>
                </a:lnTo>
                <a:close/>
              </a:path>
              <a:path w="243204" h="189864">
                <a:moveTo>
                  <a:pt x="163753" y="73304"/>
                </a:moveTo>
                <a:lnTo>
                  <a:pt x="158292" y="71970"/>
                </a:lnTo>
                <a:lnTo>
                  <a:pt x="158089" y="75184"/>
                </a:lnTo>
                <a:lnTo>
                  <a:pt x="159334" y="74815"/>
                </a:lnTo>
                <a:lnTo>
                  <a:pt x="159981" y="75565"/>
                </a:lnTo>
                <a:lnTo>
                  <a:pt x="160261" y="74815"/>
                </a:lnTo>
                <a:lnTo>
                  <a:pt x="160489" y="74206"/>
                </a:lnTo>
                <a:lnTo>
                  <a:pt x="162331" y="75031"/>
                </a:lnTo>
                <a:lnTo>
                  <a:pt x="163017" y="74206"/>
                </a:lnTo>
                <a:lnTo>
                  <a:pt x="163753" y="73304"/>
                </a:lnTo>
                <a:close/>
              </a:path>
              <a:path w="243204" h="189864">
                <a:moveTo>
                  <a:pt x="164045" y="73177"/>
                </a:moveTo>
                <a:lnTo>
                  <a:pt x="163969" y="73037"/>
                </a:lnTo>
                <a:lnTo>
                  <a:pt x="163855" y="73177"/>
                </a:lnTo>
                <a:lnTo>
                  <a:pt x="163779" y="73304"/>
                </a:lnTo>
                <a:lnTo>
                  <a:pt x="164045" y="73177"/>
                </a:lnTo>
                <a:close/>
              </a:path>
              <a:path w="243204" h="189864">
                <a:moveTo>
                  <a:pt x="165354" y="172669"/>
                </a:moveTo>
                <a:lnTo>
                  <a:pt x="165163" y="172808"/>
                </a:lnTo>
                <a:lnTo>
                  <a:pt x="164973" y="172948"/>
                </a:lnTo>
                <a:lnTo>
                  <a:pt x="164744" y="173101"/>
                </a:lnTo>
                <a:lnTo>
                  <a:pt x="165100" y="173215"/>
                </a:lnTo>
                <a:lnTo>
                  <a:pt x="165188" y="172986"/>
                </a:lnTo>
                <a:lnTo>
                  <a:pt x="165354" y="172669"/>
                </a:lnTo>
                <a:close/>
              </a:path>
              <a:path w="243204" h="189864">
                <a:moveTo>
                  <a:pt x="166116" y="72136"/>
                </a:moveTo>
                <a:lnTo>
                  <a:pt x="164045" y="73177"/>
                </a:lnTo>
                <a:lnTo>
                  <a:pt x="164287" y="73698"/>
                </a:lnTo>
                <a:lnTo>
                  <a:pt x="166116" y="72136"/>
                </a:lnTo>
                <a:close/>
              </a:path>
              <a:path w="243204" h="189864">
                <a:moveTo>
                  <a:pt x="166636" y="171653"/>
                </a:moveTo>
                <a:lnTo>
                  <a:pt x="165811" y="171869"/>
                </a:lnTo>
                <a:lnTo>
                  <a:pt x="165531" y="172313"/>
                </a:lnTo>
                <a:lnTo>
                  <a:pt x="165354" y="172669"/>
                </a:lnTo>
                <a:lnTo>
                  <a:pt x="165887" y="172275"/>
                </a:lnTo>
                <a:lnTo>
                  <a:pt x="166293" y="171945"/>
                </a:lnTo>
                <a:lnTo>
                  <a:pt x="166636" y="171653"/>
                </a:lnTo>
                <a:close/>
              </a:path>
              <a:path w="243204" h="189864">
                <a:moveTo>
                  <a:pt x="166700" y="82359"/>
                </a:moveTo>
                <a:lnTo>
                  <a:pt x="164541" y="83312"/>
                </a:lnTo>
                <a:lnTo>
                  <a:pt x="164896" y="84023"/>
                </a:lnTo>
                <a:lnTo>
                  <a:pt x="165823" y="84086"/>
                </a:lnTo>
                <a:lnTo>
                  <a:pt x="166700" y="82359"/>
                </a:lnTo>
                <a:close/>
              </a:path>
              <a:path w="243204" h="189864">
                <a:moveTo>
                  <a:pt x="169659" y="71069"/>
                </a:moveTo>
                <a:lnTo>
                  <a:pt x="168871" y="70116"/>
                </a:lnTo>
                <a:lnTo>
                  <a:pt x="166065" y="71424"/>
                </a:lnTo>
                <a:lnTo>
                  <a:pt x="165442" y="70243"/>
                </a:lnTo>
                <a:lnTo>
                  <a:pt x="164706" y="71628"/>
                </a:lnTo>
                <a:lnTo>
                  <a:pt x="167995" y="71259"/>
                </a:lnTo>
                <a:lnTo>
                  <a:pt x="168656" y="70815"/>
                </a:lnTo>
                <a:lnTo>
                  <a:pt x="169062" y="71056"/>
                </a:lnTo>
                <a:lnTo>
                  <a:pt x="169659" y="71069"/>
                </a:lnTo>
                <a:close/>
              </a:path>
              <a:path w="243204" h="189864">
                <a:moveTo>
                  <a:pt x="174307" y="72580"/>
                </a:moveTo>
                <a:lnTo>
                  <a:pt x="173393" y="72567"/>
                </a:lnTo>
                <a:lnTo>
                  <a:pt x="173685" y="72669"/>
                </a:lnTo>
                <a:lnTo>
                  <a:pt x="173964" y="72656"/>
                </a:lnTo>
                <a:lnTo>
                  <a:pt x="174244" y="72605"/>
                </a:lnTo>
                <a:close/>
              </a:path>
              <a:path w="243204" h="189864">
                <a:moveTo>
                  <a:pt x="175958" y="72301"/>
                </a:moveTo>
                <a:lnTo>
                  <a:pt x="174345" y="72656"/>
                </a:lnTo>
                <a:lnTo>
                  <a:pt x="174510" y="72555"/>
                </a:lnTo>
                <a:lnTo>
                  <a:pt x="174244" y="72605"/>
                </a:lnTo>
                <a:lnTo>
                  <a:pt x="172542" y="73266"/>
                </a:lnTo>
                <a:lnTo>
                  <a:pt x="171716" y="73926"/>
                </a:lnTo>
                <a:lnTo>
                  <a:pt x="169418" y="74561"/>
                </a:lnTo>
                <a:lnTo>
                  <a:pt x="171069" y="74371"/>
                </a:lnTo>
                <a:lnTo>
                  <a:pt x="172110" y="74625"/>
                </a:lnTo>
                <a:lnTo>
                  <a:pt x="172478" y="74371"/>
                </a:lnTo>
                <a:lnTo>
                  <a:pt x="174078" y="73279"/>
                </a:lnTo>
                <a:lnTo>
                  <a:pt x="174853" y="73063"/>
                </a:lnTo>
                <a:lnTo>
                  <a:pt x="175437" y="72656"/>
                </a:lnTo>
                <a:lnTo>
                  <a:pt x="175958" y="72301"/>
                </a:lnTo>
                <a:close/>
              </a:path>
              <a:path w="243204" h="189864">
                <a:moveTo>
                  <a:pt x="175971" y="71704"/>
                </a:moveTo>
                <a:lnTo>
                  <a:pt x="174510" y="72555"/>
                </a:lnTo>
                <a:lnTo>
                  <a:pt x="175374" y="72402"/>
                </a:lnTo>
                <a:lnTo>
                  <a:pt x="175971" y="71704"/>
                </a:lnTo>
                <a:close/>
              </a:path>
              <a:path w="243204" h="189864">
                <a:moveTo>
                  <a:pt x="176161" y="72161"/>
                </a:moveTo>
                <a:lnTo>
                  <a:pt x="175958" y="72301"/>
                </a:lnTo>
                <a:lnTo>
                  <a:pt x="176149" y="72263"/>
                </a:lnTo>
                <a:close/>
              </a:path>
              <a:path w="243204" h="189864">
                <a:moveTo>
                  <a:pt x="176834" y="71208"/>
                </a:moveTo>
                <a:lnTo>
                  <a:pt x="176377" y="71234"/>
                </a:lnTo>
                <a:lnTo>
                  <a:pt x="175971" y="71704"/>
                </a:lnTo>
                <a:lnTo>
                  <a:pt x="176834" y="71208"/>
                </a:lnTo>
                <a:close/>
              </a:path>
              <a:path w="243204" h="189864">
                <a:moveTo>
                  <a:pt x="178879" y="71666"/>
                </a:moveTo>
                <a:lnTo>
                  <a:pt x="176149" y="72263"/>
                </a:lnTo>
                <a:lnTo>
                  <a:pt x="176060" y="73088"/>
                </a:lnTo>
                <a:lnTo>
                  <a:pt x="178879" y="71666"/>
                </a:lnTo>
                <a:close/>
              </a:path>
              <a:path w="243204" h="189864">
                <a:moveTo>
                  <a:pt x="181419" y="75336"/>
                </a:moveTo>
                <a:lnTo>
                  <a:pt x="181254" y="75336"/>
                </a:lnTo>
                <a:lnTo>
                  <a:pt x="181419" y="75336"/>
                </a:lnTo>
                <a:close/>
              </a:path>
              <a:path w="243204" h="189864">
                <a:moveTo>
                  <a:pt x="181521" y="75336"/>
                </a:moveTo>
                <a:close/>
              </a:path>
              <a:path w="243204" h="189864">
                <a:moveTo>
                  <a:pt x="185039" y="157530"/>
                </a:moveTo>
                <a:lnTo>
                  <a:pt x="184429" y="157721"/>
                </a:lnTo>
                <a:lnTo>
                  <a:pt x="185039" y="157530"/>
                </a:lnTo>
                <a:close/>
              </a:path>
              <a:path w="243204" h="189864">
                <a:moveTo>
                  <a:pt x="187248" y="75260"/>
                </a:moveTo>
                <a:lnTo>
                  <a:pt x="186550" y="75399"/>
                </a:lnTo>
                <a:lnTo>
                  <a:pt x="186918" y="75526"/>
                </a:lnTo>
                <a:lnTo>
                  <a:pt x="187248" y="75260"/>
                </a:lnTo>
                <a:close/>
              </a:path>
              <a:path w="243204" h="189864">
                <a:moveTo>
                  <a:pt x="187833" y="162902"/>
                </a:moveTo>
                <a:lnTo>
                  <a:pt x="187769" y="162521"/>
                </a:lnTo>
                <a:lnTo>
                  <a:pt x="186436" y="163258"/>
                </a:lnTo>
                <a:lnTo>
                  <a:pt x="187299" y="163436"/>
                </a:lnTo>
                <a:lnTo>
                  <a:pt x="187731" y="163855"/>
                </a:lnTo>
                <a:lnTo>
                  <a:pt x="187756" y="163385"/>
                </a:lnTo>
                <a:lnTo>
                  <a:pt x="187833" y="162902"/>
                </a:lnTo>
                <a:close/>
              </a:path>
              <a:path w="243204" h="189864">
                <a:moveTo>
                  <a:pt x="187998" y="164198"/>
                </a:moveTo>
                <a:lnTo>
                  <a:pt x="187896" y="164020"/>
                </a:lnTo>
                <a:lnTo>
                  <a:pt x="187731" y="163855"/>
                </a:lnTo>
                <a:lnTo>
                  <a:pt x="187731" y="164096"/>
                </a:lnTo>
                <a:lnTo>
                  <a:pt x="187731" y="164325"/>
                </a:lnTo>
                <a:lnTo>
                  <a:pt x="187794" y="164528"/>
                </a:lnTo>
                <a:lnTo>
                  <a:pt x="187921" y="164465"/>
                </a:lnTo>
                <a:lnTo>
                  <a:pt x="187998" y="164198"/>
                </a:lnTo>
                <a:close/>
              </a:path>
              <a:path w="243204" h="189864">
                <a:moveTo>
                  <a:pt x="188772" y="74396"/>
                </a:moveTo>
                <a:lnTo>
                  <a:pt x="187985" y="74650"/>
                </a:lnTo>
                <a:lnTo>
                  <a:pt x="187248" y="75260"/>
                </a:lnTo>
                <a:lnTo>
                  <a:pt x="187960" y="75120"/>
                </a:lnTo>
                <a:lnTo>
                  <a:pt x="188772" y="74396"/>
                </a:lnTo>
                <a:close/>
              </a:path>
              <a:path w="243204" h="189864">
                <a:moveTo>
                  <a:pt x="190309" y="62826"/>
                </a:moveTo>
                <a:lnTo>
                  <a:pt x="189344" y="63576"/>
                </a:lnTo>
                <a:lnTo>
                  <a:pt x="189598" y="63550"/>
                </a:lnTo>
                <a:lnTo>
                  <a:pt x="189877" y="63385"/>
                </a:lnTo>
                <a:lnTo>
                  <a:pt x="190309" y="62826"/>
                </a:lnTo>
                <a:close/>
              </a:path>
              <a:path w="243204" h="189864">
                <a:moveTo>
                  <a:pt x="192112" y="26670"/>
                </a:moveTo>
                <a:lnTo>
                  <a:pt x="191719" y="26720"/>
                </a:lnTo>
                <a:lnTo>
                  <a:pt x="190931" y="27495"/>
                </a:lnTo>
                <a:lnTo>
                  <a:pt x="189992" y="26631"/>
                </a:lnTo>
                <a:lnTo>
                  <a:pt x="189890" y="26873"/>
                </a:lnTo>
                <a:lnTo>
                  <a:pt x="189738" y="27774"/>
                </a:lnTo>
                <a:lnTo>
                  <a:pt x="190690" y="27940"/>
                </a:lnTo>
                <a:lnTo>
                  <a:pt x="191389" y="28117"/>
                </a:lnTo>
                <a:lnTo>
                  <a:pt x="191693" y="27495"/>
                </a:lnTo>
                <a:lnTo>
                  <a:pt x="192112" y="26670"/>
                </a:lnTo>
                <a:close/>
              </a:path>
              <a:path w="243204" h="189864">
                <a:moveTo>
                  <a:pt x="193128" y="61468"/>
                </a:moveTo>
                <a:lnTo>
                  <a:pt x="190868" y="63728"/>
                </a:lnTo>
                <a:lnTo>
                  <a:pt x="192214" y="62928"/>
                </a:lnTo>
                <a:lnTo>
                  <a:pt x="193103" y="63461"/>
                </a:lnTo>
                <a:lnTo>
                  <a:pt x="193103" y="62928"/>
                </a:lnTo>
                <a:lnTo>
                  <a:pt x="193128" y="61468"/>
                </a:lnTo>
                <a:close/>
              </a:path>
              <a:path w="243204" h="189864">
                <a:moveTo>
                  <a:pt x="193243" y="63550"/>
                </a:moveTo>
                <a:lnTo>
                  <a:pt x="193103" y="63461"/>
                </a:lnTo>
                <a:lnTo>
                  <a:pt x="193090" y="63792"/>
                </a:lnTo>
                <a:lnTo>
                  <a:pt x="193243" y="63550"/>
                </a:lnTo>
                <a:close/>
              </a:path>
              <a:path w="243204" h="189864">
                <a:moveTo>
                  <a:pt x="193573" y="12382"/>
                </a:moveTo>
                <a:lnTo>
                  <a:pt x="193535" y="12103"/>
                </a:lnTo>
                <a:lnTo>
                  <a:pt x="192887" y="12306"/>
                </a:lnTo>
                <a:lnTo>
                  <a:pt x="193446" y="12788"/>
                </a:lnTo>
                <a:lnTo>
                  <a:pt x="193573" y="12382"/>
                </a:lnTo>
                <a:close/>
              </a:path>
              <a:path w="243204" h="189864">
                <a:moveTo>
                  <a:pt x="194398" y="28740"/>
                </a:moveTo>
                <a:lnTo>
                  <a:pt x="193382" y="27432"/>
                </a:lnTo>
                <a:lnTo>
                  <a:pt x="192328" y="28244"/>
                </a:lnTo>
                <a:lnTo>
                  <a:pt x="192430" y="29857"/>
                </a:lnTo>
                <a:lnTo>
                  <a:pt x="194398" y="28740"/>
                </a:lnTo>
                <a:close/>
              </a:path>
              <a:path w="243204" h="189864">
                <a:moveTo>
                  <a:pt x="194716" y="28562"/>
                </a:moveTo>
                <a:lnTo>
                  <a:pt x="194398" y="28740"/>
                </a:lnTo>
                <a:lnTo>
                  <a:pt x="194525" y="28905"/>
                </a:lnTo>
                <a:lnTo>
                  <a:pt x="194716" y="28562"/>
                </a:lnTo>
                <a:close/>
              </a:path>
              <a:path w="243204" h="189864">
                <a:moveTo>
                  <a:pt x="194805" y="26352"/>
                </a:moveTo>
                <a:lnTo>
                  <a:pt x="194754" y="25323"/>
                </a:lnTo>
                <a:lnTo>
                  <a:pt x="194360" y="25501"/>
                </a:lnTo>
                <a:lnTo>
                  <a:pt x="192608" y="25704"/>
                </a:lnTo>
                <a:lnTo>
                  <a:pt x="192112" y="26670"/>
                </a:lnTo>
                <a:lnTo>
                  <a:pt x="194805" y="26352"/>
                </a:lnTo>
                <a:close/>
              </a:path>
              <a:path w="243204" h="189864">
                <a:moveTo>
                  <a:pt x="195465" y="28143"/>
                </a:moveTo>
                <a:lnTo>
                  <a:pt x="195453" y="27203"/>
                </a:lnTo>
                <a:lnTo>
                  <a:pt x="194716" y="28562"/>
                </a:lnTo>
                <a:lnTo>
                  <a:pt x="195465" y="28143"/>
                </a:lnTo>
                <a:close/>
              </a:path>
              <a:path w="243204" h="189864">
                <a:moveTo>
                  <a:pt x="196570" y="27520"/>
                </a:moveTo>
                <a:lnTo>
                  <a:pt x="195465" y="28143"/>
                </a:lnTo>
                <a:lnTo>
                  <a:pt x="195465" y="29032"/>
                </a:lnTo>
                <a:lnTo>
                  <a:pt x="196494" y="27686"/>
                </a:lnTo>
                <a:lnTo>
                  <a:pt x="196570" y="27520"/>
                </a:lnTo>
                <a:close/>
              </a:path>
              <a:path w="243204" h="189864">
                <a:moveTo>
                  <a:pt x="196786" y="67170"/>
                </a:moveTo>
                <a:lnTo>
                  <a:pt x="196773" y="66802"/>
                </a:lnTo>
                <a:lnTo>
                  <a:pt x="196761" y="66522"/>
                </a:lnTo>
                <a:lnTo>
                  <a:pt x="196265" y="66954"/>
                </a:lnTo>
                <a:lnTo>
                  <a:pt x="196634" y="66802"/>
                </a:lnTo>
                <a:lnTo>
                  <a:pt x="196786" y="67170"/>
                </a:lnTo>
                <a:close/>
              </a:path>
              <a:path w="243204" h="189864">
                <a:moveTo>
                  <a:pt x="197015" y="27012"/>
                </a:moveTo>
                <a:lnTo>
                  <a:pt x="196494" y="27686"/>
                </a:lnTo>
                <a:lnTo>
                  <a:pt x="195897" y="29197"/>
                </a:lnTo>
                <a:lnTo>
                  <a:pt x="196977" y="28384"/>
                </a:lnTo>
                <a:lnTo>
                  <a:pt x="197015" y="27012"/>
                </a:lnTo>
                <a:close/>
              </a:path>
              <a:path w="243204" h="189864">
                <a:moveTo>
                  <a:pt x="199250" y="20167"/>
                </a:moveTo>
                <a:lnTo>
                  <a:pt x="198958" y="20040"/>
                </a:lnTo>
                <a:lnTo>
                  <a:pt x="198170" y="21094"/>
                </a:lnTo>
                <a:lnTo>
                  <a:pt x="199250" y="20167"/>
                </a:lnTo>
                <a:close/>
              </a:path>
              <a:path w="243204" h="189864">
                <a:moveTo>
                  <a:pt x="199453" y="67271"/>
                </a:moveTo>
                <a:lnTo>
                  <a:pt x="198437" y="67119"/>
                </a:lnTo>
                <a:lnTo>
                  <a:pt x="198247" y="67398"/>
                </a:lnTo>
                <a:lnTo>
                  <a:pt x="197205" y="68173"/>
                </a:lnTo>
                <a:lnTo>
                  <a:pt x="196786" y="67170"/>
                </a:lnTo>
                <a:lnTo>
                  <a:pt x="196875" y="69138"/>
                </a:lnTo>
                <a:lnTo>
                  <a:pt x="198247" y="68173"/>
                </a:lnTo>
                <a:lnTo>
                  <a:pt x="199326" y="67398"/>
                </a:lnTo>
                <a:lnTo>
                  <a:pt x="199453" y="67271"/>
                </a:lnTo>
                <a:close/>
              </a:path>
              <a:path w="243204" h="189864">
                <a:moveTo>
                  <a:pt x="199859" y="20408"/>
                </a:moveTo>
                <a:lnTo>
                  <a:pt x="199390" y="20218"/>
                </a:lnTo>
                <a:lnTo>
                  <a:pt x="199567" y="20624"/>
                </a:lnTo>
                <a:lnTo>
                  <a:pt x="199859" y="20408"/>
                </a:lnTo>
                <a:close/>
              </a:path>
              <a:path w="243204" h="189864">
                <a:moveTo>
                  <a:pt x="199999" y="18275"/>
                </a:moveTo>
                <a:lnTo>
                  <a:pt x="198526" y="19215"/>
                </a:lnTo>
                <a:lnTo>
                  <a:pt x="198907" y="19951"/>
                </a:lnTo>
                <a:lnTo>
                  <a:pt x="199999" y="18275"/>
                </a:lnTo>
                <a:close/>
              </a:path>
              <a:path w="243204" h="189864">
                <a:moveTo>
                  <a:pt x="200126" y="19405"/>
                </a:moveTo>
                <a:lnTo>
                  <a:pt x="199250" y="20167"/>
                </a:lnTo>
                <a:lnTo>
                  <a:pt x="199390" y="20218"/>
                </a:lnTo>
                <a:lnTo>
                  <a:pt x="200126" y="19405"/>
                </a:lnTo>
                <a:close/>
              </a:path>
              <a:path w="243204" h="189864">
                <a:moveTo>
                  <a:pt x="200888" y="7200"/>
                </a:moveTo>
                <a:lnTo>
                  <a:pt x="199161" y="7442"/>
                </a:lnTo>
                <a:lnTo>
                  <a:pt x="199034" y="7886"/>
                </a:lnTo>
                <a:lnTo>
                  <a:pt x="200774" y="7658"/>
                </a:lnTo>
                <a:lnTo>
                  <a:pt x="200888" y="7200"/>
                </a:lnTo>
                <a:close/>
              </a:path>
              <a:path w="243204" h="189864">
                <a:moveTo>
                  <a:pt x="200964" y="19723"/>
                </a:moveTo>
                <a:lnTo>
                  <a:pt x="200456" y="19799"/>
                </a:lnTo>
                <a:lnTo>
                  <a:pt x="199669" y="20853"/>
                </a:lnTo>
                <a:lnTo>
                  <a:pt x="199567" y="20624"/>
                </a:lnTo>
                <a:lnTo>
                  <a:pt x="198437" y="21450"/>
                </a:lnTo>
                <a:lnTo>
                  <a:pt x="194564" y="21196"/>
                </a:lnTo>
                <a:lnTo>
                  <a:pt x="194754" y="25323"/>
                </a:lnTo>
                <a:lnTo>
                  <a:pt x="196786" y="24345"/>
                </a:lnTo>
                <a:lnTo>
                  <a:pt x="196570" y="24345"/>
                </a:lnTo>
                <a:lnTo>
                  <a:pt x="196392" y="24142"/>
                </a:lnTo>
                <a:lnTo>
                  <a:pt x="196481" y="23901"/>
                </a:lnTo>
                <a:lnTo>
                  <a:pt x="197345" y="23558"/>
                </a:lnTo>
                <a:lnTo>
                  <a:pt x="200050" y="21958"/>
                </a:lnTo>
                <a:lnTo>
                  <a:pt x="200609" y="21450"/>
                </a:lnTo>
                <a:lnTo>
                  <a:pt x="200774" y="20853"/>
                </a:lnTo>
                <a:lnTo>
                  <a:pt x="200964" y="19723"/>
                </a:lnTo>
                <a:close/>
              </a:path>
              <a:path w="243204" h="189864">
                <a:moveTo>
                  <a:pt x="202018" y="59245"/>
                </a:moveTo>
                <a:lnTo>
                  <a:pt x="201396" y="59321"/>
                </a:lnTo>
                <a:lnTo>
                  <a:pt x="201460" y="59740"/>
                </a:lnTo>
                <a:lnTo>
                  <a:pt x="202018" y="59245"/>
                </a:lnTo>
                <a:close/>
              </a:path>
              <a:path w="243204" h="189864">
                <a:moveTo>
                  <a:pt x="203111" y="9753"/>
                </a:moveTo>
                <a:lnTo>
                  <a:pt x="201676" y="9499"/>
                </a:lnTo>
                <a:lnTo>
                  <a:pt x="202615" y="10490"/>
                </a:lnTo>
                <a:lnTo>
                  <a:pt x="203111" y="9753"/>
                </a:lnTo>
                <a:close/>
              </a:path>
              <a:path w="243204" h="189864">
                <a:moveTo>
                  <a:pt x="203365" y="61214"/>
                </a:moveTo>
                <a:lnTo>
                  <a:pt x="202514" y="61264"/>
                </a:lnTo>
                <a:lnTo>
                  <a:pt x="202336" y="61582"/>
                </a:lnTo>
                <a:lnTo>
                  <a:pt x="203365" y="61214"/>
                </a:lnTo>
                <a:close/>
              </a:path>
              <a:path w="243204" h="189864">
                <a:moveTo>
                  <a:pt x="203746" y="59029"/>
                </a:moveTo>
                <a:lnTo>
                  <a:pt x="202793" y="58559"/>
                </a:lnTo>
                <a:lnTo>
                  <a:pt x="202018" y="59245"/>
                </a:lnTo>
                <a:lnTo>
                  <a:pt x="203746" y="59029"/>
                </a:lnTo>
                <a:close/>
              </a:path>
              <a:path w="243204" h="189864">
                <a:moveTo>
                  <a:pt x="203771" y="9880"/>
                </a:moveTo>
                <a:lnTo>
                  <a:pt x="203606" y="9004"/>
                </a:lnTo>
                <a:lnTo>
                  <a:pt x="203111" y="9753"/>
                </a:lnTo>
                <a:lnTo>
                  <a:pt x="203771" y="9880"/>
                </a:lnTo>
                <a:close/>
              </a:path>
              <a:path w="243204" h="189864">
                <a:moveTo>
                  <a:pt x="205117" y="56515"/>
                </a:moveTo>
                <a:lnTo>
                  <a:pt x="202247" y="58280"/>
                </a:lnTo>
                <a:lnTo>
                  <a:pt x="202793" y="58559"/>
                </a:lnTo>
                <a:lnTo>
                  <a:pt x="205117" y="56515"/>
                </a:lnTo>
                <a:close/>
              </a:path>
              <a:path w="243204" h="189864">
                <a:moveTo>
                  <a:pt x="205892" y="7340"/>
                </a:moveTo>
                <a:lnTo>
                  <a:pt x="203428" y="8064"/>
                </a:lnTo>
                <a:lnTo>
                  <a:pt x="203606" y="9004"/>
                </a:lnTo>
                <a:lnTo>
                  <a:pt x="203796" y="8724"/>
                </a:lnTo>
                <a:lnTo>
                  <a:pt x="204558" y="9220"/>
                </a:lnTo>
                <a:lnTo>
                  <a:pt x="205155" y="8724"/>
                </a:lnTo>
                <a:lnTo>
                  <a:pt x="205689" y="8293"/>
                </a:lnTo>
                <a:lnTo>
                  <a:pt x="205892" y="7340"/>
                </a:lnTo>
                <a:close/>
              </a:path>
              <a:path w="243204" h="189864">
                <a:moveTo>
                  <a:pt x="206324" y="56603"/>
                </a:moveTo>
                <a:lnTo>
                  <a:pt x="206298" y="56362"/>
                </a:lnTo>
                <a:lnTo>
                  <a:pt x="205574" y="56692"/>
                </a:lnTo>
                <a:lnTo>
                  <a:pt x="206324" y="56603"/>
                </a:lnTo>
                <a:close/>
              </a:path>
              <a:path w="243204" h="189864">
                <a:moveTo>
                  <a:pt x="208864" y="2260"/>
                </a:moveTo>
                <a:lnTo>
                  <a:pt x="208749" y="1968"/>
                </a:lnTo>
                <a:lnTo>
                  <a:pt x="207911" y="0"/>
                </a:lnTo>
                <a:lnTo>
                  <a:pt x="207111" y="2832"/>
                </a:lnTo>
                <a:lnTo>
                  <a:pt x="208572" y="2552"/>
                </a:lnTo>
                <a:lnTo>
                  <a:pt x="208864" y="2260"/>
                </a:lnTo>
                <a:close/>
              </a:path>
              <a:path w="243204" h="189864">
                <a:moveTo>
                  <a:pt x="209969" y="54737"/>
                </a:moveTo>
                <a:lnTo>
                  <a:pt x="207619" y="55486"/>
                </a:lnTo>
                <a:lnTo>
                  <a:pt x="207772" y="55714"/>
                </a:lnTo>
                <a:lnTo>
                  <a:pt x="207200" y="56248"/>
                </a:lnTo>
                <a:lnTo>
                  <a:pt x="206476" y="56578"/>
                </a:lnTo>
                <a:lnTo>
                  <a:pt x="206324" y="56603"/>
                </a:lnTo>
                <a:lnTo>
                  <a:pt x="206336" y="56832"/>
                </a:lnTo>
                <a:lnTo>
                  <a:pt x="206489" y="57035"/>
                </a:lnTo>
                <a:lnTo>
                  <a:pt x="205460" y="57404"/>
                </a:lnTo>
                <a:lnTo>
                  <a:pt x="204889" y="57950"/>
                </a:lnTo>
                <a:lnTo>
                  <a:pt x="204000" y="58064"/>
                </a:lnTo>
                <a:lnTo>
                  <a:pt x="204470" y="58699"/>
                </a:lnTo>
                <a:lnTo>
                  <a:pt x="203746" y="59029"/>
                </a:lnTo>
                <a:lnTo>
                  <a:pt x="201574" y="59740"/>
                </a:lnTo>
                <a:lnTo>
                  <a:pt x="201574" y="60490"/>
                </a:lnTo>
                <a:lnTo>
                  <a:pt x="199110" y="61976"/>
                </a:lnTo>
                <a:lnTo>
                  <a:pt x="200152" y="60820"/>
                </a:lnTo>
                <a:lnTo>
                  <a:pt x="200545" y="60375"/>
                </a:lnTo>
                <a:lnTo>
                  <a:pt x="198932" y="60337"/>
                </a:lnTo>
                <a:lnTo>
                  <a:pt x="198843" y="60490"/>
                </a:lnTo>
                <a:lnTo>
                  <a:pt x="198907" y="60769"/>
                </a:lnTo>
                <a:lnTo>
                  <a:pt x="196684" y="60756"/>
                </a:lnTo>
                <a:lnTo>
                  <a:pt x="193103" y="63792"/>
                </a:lnTo>
                <a:lnTo>
                  <a:pt x="192798" y="64287"/>
                </a:lnTo>
                <a:lnTo>
                  <a:pt x="191173" y="64160"/>
                </a:lnTo>
                <a:lnTo>
                  <a:pt x="191884" y="65290"/>
                </a:lnTo>
                <a:lnTo>
                  <a:pt x="189776" y="66382"/>
                </a:lnTo>
                <a:lnTo>
                  <a:pt x="189788" y="65430"/>
                </a:lnTo>
                <a:lnTo>
                  <a:pt x="190449" y="64109"/>
                </a:lnTo>
                <a:lnTo>
                  <a:pt x="190893" y="63246"/>
                </a:lnTo>
                <a:lnTo>
                  <a:pt x="188658" y="64109"/>
                </a:lnTo>
                <a:lnTo>
                  <a:pt x="189242" y="63665"/>
                </a:lnTo>
                <a:lnTo>
                  <a:pt x="188810" y="63665"/>
                </a:lnTo>
                <a:lnTo>
                  <a:pt x="188468" y="63093"/>
                </a:lnTo>
                <a:lnTo>
                  <a:pt x="187363" y="63957"/>
                </a:lnTo>
                <a:lnTo>
                  <a:pt x="186766" y="64960"/>
                </a:lnTo>
                <a:lnTo>
                  <a:pt x="186397" y="65862"/>
                </a:lnTo>
                <a:lnTo>
                  <a:pt x="185191" y="66802"/>
                </a:lnTo>
                <a:lnTo>
                  <a:pt x="183299" y="67805"/>
                </a:lnTo>
                <a:lnTo>
                  <a:pt x="180390" y="69037"/>
                </a:lnTo>
                <a:lnTo>
                  <a:pt x="178587" y="69532"/>
                </a:lnTo>
                <a:lnTo>
                  <a:pt x="179717" y="69977"/>
                </a:lnTo>
                <a:lnTo>
                  <a:pt x="186004" y="67284"/>
                </a:lnTo>
                <a:lnTo>
                  <a:pt x="186804" y="69570"/>
                </a:lnTo>
                <a:lnTo>
                  <a:pt x="189242" y="68630"/>
                </a:lnTo>
                <a:lnTo>
                  <a:pt x="190017" y="68262"/>
                </a:lnTo>
                <a:lnTo>
                  <a:pt x="189979" y="69202"/>
                </a:lnTo>
                <a:lnTo>
                  <a:pt x="191350" y="68262"/>
                </a:lnTo>
                <a:lnTo>
                  <a:pt x="191516" y="68148"/>
                </a:lnTo>
                <a:lnTo>
                  <a:pt x="189750" y="67335"/>
                </a:lnTo>
                <a:lnTo>
                  <a:pt x="190017" y="67271"/>
                </a:lnTo>
                <a:lnTo>
                  <a:pt x="192430" y="66662"/>
                </a:lnTo>
                <a:lnTo>
                  <a:pt x="192709" y="67589"/>
                </a:lnTo>
                <a:lnTo>
                  <a:pt x="194665" y="67195"/>
                </a:lnTo>
                <a:lnTo>
                  <a:pt x="193878" y="68427"/>
                </a:lnTo>
                <a:lnTo>
                  <a:pt x="191795" y="68605"/>
                </a:lnTo>
                <a:lnTo>
                  <a:pt x="191693" y="70967"/>
                </a:lnTo>
                <a:lnTo>
                  <a:pt x="189979" y="70192"/>
                </a:lnTo>
                <a:lnTo>
                  <a:pt x="188036" y="71628"/>
                </a:lnTo>
                <a:lnTo>
                  <a:pt x="190106" y="71818"/>
                </a:lnTo>
                <a:lnTo>
                  <a:pt x="189966" y="72707"/>
                </a:lnTo>
                <a:lnTo>
                  <a:pt x="187566" y="73964"/>
                </a:lnTo>
                <a:lnTo>
                  <a:pt x="184873" y="73583"/>
                </a:lnTo>
                <a:lnTo>
                  <a:pt x="186918" y="72351"/>
                </a:lnTo>
                <a:lnTo>
                  <a:pt x="183553" y="72669"/>
                </a:lnTo>
                <a:lnTo>
                  <a:pt x="183718" y="75679"/>
                </a:lnTo>
                <a:lnTo>
                  <a:pt x="181508" y="75349"/>
                </a:lnTo>
                <a:lnTo>
                  <a:pt x="179768" y="76619"/>
                </a:lnTo>
                <a:lnTo>
                  <a:pt x="175907" y="77292"/>
                </a:lnTo>
                <a:lnTo>
                  <a:pt x="175171" y="77012"/>
                </a:lnTo>
                <a:lnTo>
                  <a:pt x="172732" y="79260"/>
                </a:lnTo>
                <a:lnTo>
                  <a:pt x="167754" y="81889"/>
                </a:lnTo>
                <a:lnTo>
                  <a:pt x="166878" y="82283"/>
                </a:lnTo>
                <a:lnTo>
                  <a:pt x="167614" y="83451"/>
                </a:lnTo>
                <a:lnTo>
                  <a:pt x="167259" y="82740"/>
                </a:lnTo>
                <a:lnTo>
                  <a:pt x="173215" y="81368"/>
                </a:lnTo>
                <a:lnTo>
                  <a:pt x="178828" y="78117"/>
                </a:lnTo>
                <a:lnTo>
                  <a:pt x="180517" y="77292"/>
                </a:lnTo>
                <a:lnTo>
                  <a:pt x="183159" y="75984"/>
                </a:lnTo>
                <a:lnTo>
                  <a:pt x="183515" y="77139"/>
                </a:lnTo>
                <a:lnTo>
                  <a:pt x="185204" y="75984"/>
                </a:lnTo>
                <a:lnTo>
                  <a:pt x="185864" y="76365"/>
                </a:lnTo>
                <a:lnTo>
                  <a:pt x="187426" y="75920"/>
                </a:lnTo>
                <a:lnTo>
                  <a:pt x="187604" y="75869"/>
                </a:lnTo>
                <a:lnTo>
                  <a:pt x="187731" y="75831"/>
                </a:lnTo>
                <a:lnTo>
                  <a:pt x="186918" y="75526"/>
                </a:lnTo>
                <a:lnTo>
                  <a:pt x="186524" y="75869"/>
                </a:lnTo>
                <a:lnTo>
                  <a:pt x="186410" y="75679"/>
                </a:lnTo>
                <a:lnTo>
                  <a:pt x="190792" y="73177"/>
                </a:lnTo>
                <a:lnTo>
                  <a:pt x="193065" y="72364"/>
                </a:lnTo>
                <a:lnTo>
                  <a:pt x="193827" y="72085"/>
                </a:lnTo>
                <a:lnTo>
                  <a:pt x="194373" y="71691"/>
                </a:lnTo>
                <a:lnTo>
                  <a:pt x="192468" y="70662"/>
                </a:lnTo>
                <a:lnTo>
                  <a:pt x="191935" y="72364"/>
                </a:lnTo>
                <a:lnTo>
                  <a:pt x="190944" y="71653"/>
                </a:lnTo>
                <a:lnTo>
                  <a:pt x="191706" y="70967"/>
                </a:lnTo>
                <a:lnTo>
                  <a:pt x="195757" y="67398"/>
                </a:lnTo>
                <a:lnTo>
                  <a:pt x="196265" y="66954"/>
                </a:lnTo>
                <a:lnTo>
                  <a:pt x="195110" y="67398"/>
                </a:lnTo>
                <a:lnTo>
                  <a:pt x="195122" y="67195"/>
                </a:lnTo>
                <a:lnTo>
                  <a:pt x="195135" y="66662"/>
                </a:lnTo>
                <a:lnTo>
                  <a:pt x="195135" y="66382"/>
                </a:lnTo>
                <a:lnTo>
                  <a:pt x="195148" y="65989"/>
                </a:lnTo>
                <a:lnTo>
                  <a:pt x="196342" y="65430"/>
                </a:lnTo>
                <a:lnTo>
                  <a:pt x="197116" y="64668"/>
                </a:lnTo>
                <a:lnTo>
                  <a:pt x="197561" y="65328"/>
                </a:lnTo>
                <a:lnTo>
                  <a:pt x="200571" y="61366"/>
                </a:lnTo>
                <a:lnTo>
                  <a:pt x="202514" y="61264"/>
                </a:lnTo>
                <a:lnTo>
                  <a:pt x="202755" y="60820"/>
                </a:lnTo>
                <a:lnTo>
                  <a:pt x="202844" y="60490"/>
                </a:lnTo>
                <a:lnTo>
                  <a:pt x="202755" y="60337"/>
                </a:lnTo>
                <a:lnTo>
                  <a:pt x="204736" y="58699"/>
                </a:lnTo>
                <a:lnTo>
                  <a:pt x="207530" y="57150"/>
                </a:lnTo>
                <a:lnTo>
                  <a:pt x="209931" y="56832"/>
                </a:lnTo>
                <a:lnTo>
                  <a:pt x="209524" y="56578"/>
                </a:lnTo>
                <a:lnTo>
                  <a:pt x="209410" y="56248"/>
                </a:lnTo>
                <a:lnTo>
                  <a:pt x="209842" y="55448"/>
                </a:lnTo>
                <a:lnTo>
                  <a:pt x="209969" y="54737"/>
                </a:lnTo>
                <a:close/>
              </a:path>
              <a:path w="243204" h="189864">
                <a:moveTo>
                  <a:pt x="211797" y="8115"/>
                </a:moveTo>
                <a:lnTo>
                  <a:pt x="210845" y="10147"/>
                </a:lnTo>
                <a:lnTo>
                  <a:pt x="211582" y="10579"/>
                </a:lnTo>
                <a:lnTo>
                  <a:pt x="211797" y="8115"/>
                </a:lnTo>
                <a:close/>
              </a:path>
              <a:path w="243204" h="189864">
                <a:moveTo>
                  <a:pt x="211836" y="10706"/>
                </a:moveTo>
                <a:lnTo>
                  <a:pt x="211582" y="10579"/>
                </a:lnTo>
                <a:lnTo>
                  <a:pt x="211543" y="11137"/>
                </a:lnTo>
                <a:lnTo>
                  <a:pt x="211836" y="10706"/>
                </a:lnTo>
                <a:close/>
              </a:path>
              <a:path w="243204" h="189864">
                <a:moveTo>
                  <a:pt x="212636" y="9525"/>
                </a:moveTo>
                <a:lnTo>
                  <a:pt x="211836" y="10706"/>
                </a:lnTo>
                <a:lnTo>
                  <a:pt x="212293" y="10972"/>
                </a:lnTo>
                <a:lnTo>
                  <a:pt x="212636" y="9525"/>
                </a:lnTo>
                <a:close/>
              </a:path>
              <a:path w="243204" h="189864">
                <a:moveTo>
                  <a:pt x="222300" y="148831"/>
                </a:moveTo>
                <a:lnTo>
                  <a:pt x="221869" y="148882"/>
                </a:lnTo>
                <a:lnTo>
                  <a:pt x="221703" y="148958"/>
                </a:lnTo>
                <a:lnTo>
                  <a:pt x="222110" y="148882"/>
                </a:lnTo>
                <a:lnTo>
                  <a:pt x="222300" y="148831"/>
                </a:lnTo>
                <a:close/>
              </a:path>
              <a:path w="243204" h="189864">
                <a:moveTo>
                  <a:pt x="242658" y="128155"/>
                </a:moveTo>
                <a:lnTo>
                  <a:pt x="242176" y="128371"/>
                </a:lnTo>
                <a:lnTo>
                  <a:pt x="241706" y="128625"/>
                </a:lnTo>
                <a:lnTo>
                  <a:pt x="241223" y="128866"/>
                </a:lnTo>
                <a:lnTo>
                  <a:pt x="241287" y="129095"/>
                </a:lnTo>
                <a:lnTo>
                  <a:pt x="241274" y="129222"/>
                </a:lnTo>
                <a:lnTo>
                  <a:pt x="242658" y="1281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5" name="bg object 55"/>
          <p:cNvSpPr/>
          <p:nvPr/>
        </p:nvSpPr>
        <p:spPr>
          <a:xfrm>
            <a:off x="10802249" y="3314822"/>
            <a:ext cx="338763" cy="221343"/>
          </a:xfrm>
          <a:custGeom>
            <a:avLst/>
            <a:gdLst/>
            <a:ahLst/>
            <a:cxnLst/>
            <a:rect l="l" t="t" r="r" b="b"/>
            <a:pathLst>
              <a:path w="250190" h="232410">
                <a:moveTo>
                  <a:pt x="3581" y="231584"/>
                </a:moveTo>
                <a:lnTo>
                  <a:pt x="2286" y="231622"/>
                </a:lnTo>
                <a:lnTo>
                  <a:pt x="622" y="230987"/>
                </a:lnTo>
                <a:lnTo>
                  <a:pt x="0" y="231508"/>
                </a:lnTo>
                <a:lnTo>
                  <a:pt x="660" y="231787"/>
                </a:lnTo>
                <a:lnTo>
                  <a:pt x="2971" y="232130"/>
                </a:lnTo>
                <a:lnTo>
                  <a:pt x="3581" y="231584"/>
                </a:lnTo>
                <a:close/>
              </a:path>
              <a:path w="250190" h="232410">
                <a:moveTo>
                  <a:pt x="44653" y="213233"/>
                </a:moveTo>
                <a:lnTo>
                  <a:pt x="44030" y="213271"/>
                </a:lnTo>
                <a:lnTo>
                  <a:pt x="43853" y="214223"/>
                </a:lnTo>
                <a:lnTo>
                  <a:pt x="44653" y="213233"/>
                </a:lnTo>
                <a:close/>
              </a:path>
              <a:path w="250190" h="232410">
                <a:moveTo>
                  <a:pt x="49022" y="227177"/>
                </a:moveTo>
                <a:lnTo>
                  <a:pt x="48679" y="227152"/>
                </a:lnTo>
                <a:lnTo>
                  <a:pt x="48323" y="227152"/>
                </a:lnTo>
                <a:lnTo>
                  <a:pt x="48704" y="227253"/>
                </a:lnTo>
                <a:lnTo>
                  <a:pt x="48920" y="227203"/>
                </a:lnTo>
                <a:close/>
              </a:path>
              <a:path w="250190" h="232410">
                <a:moveTo>
                  <a:pt x="51384" y="225780"/>
                </a:moveTo>
                <a:lnTo>
                  <a:pt x="50419" y="225501"/>
                </a:lnTo>
                <a:lnTo>
                  <a:pt x="51358" y="225806"/>
                </a:lnTo>
                <a:close/>
              </a:path>
              <a:path w="250190" h="232410">
                <a:moveTo>
                  <a:pt x="54279" y="226796"/>
                </a:moveTo>
                <a:lnTo>
                  <a:pt x="52933" y="226339"/>
                </a:lnTo>
                <a:lnTo>
                  <a:pt x="52603" y="226047"/>
                </a:lnTo>
                <a:lnTo>
                  <a:pt x="52514" y="225907"/>
                </a:lnTo>
                <a:lnTo>
                  <a:pt x="52565" y="226047"/>
                </a:lnTo>
                <a:lnTo>
                  <a:pt x="52717" y="226263"/>
                </a:lnTo>
                <a:lnTo>
                  <a:pt x="51358" y="225806"/>
                </a:lnTo>
                <a:lnTo>
                  <a:pt x="50469" y="226796"/>
                </a:lnTo>
                <a:lnTo>
                  <a:pt x="49022" y="227177"/>
                </a:lnTo>
                <a:lnTo>
                  <a:pt x="50228" y="227253"/>
                </a:lnTo>
                <a:lnTo>
                  <a:pt x="51574" y="227037"/>
                </a:lnTo>
                <a:lnTo>
                  <a:pt x="52933" y="226885"/>
                </a:lnTo>
                <a:lnTo>
                  <a:pt x="53162" y="227037"/>
                </a:lnTo>
                <a:lnTo>
                  <a:pt x="53060" y="226885"/>
                </a:lnTo>
                <a:lnTo>
                  <a:pt x="53263" y="226936"/>
                </a:lnTo>
                <a:lnTo>
                  <a:pt x="53975" y="226796"/>
                </a:lnTo>
                <a:lnTo>
                  <a:pt x="54279" y="226796"/>
                </a:lnTo>
                <a:close/>
              </a:path>
              <a:path w="250190" h="232410">
                <a:moveTo>
                  <a:pt x="68872" y="228079"/>
                </a:moveTo>
                <a:lnTo>
                  <a:pt x="68618" y="226809"/>
                </a:lnTo>
                <a:lnTo>
                  <a:pt x="63385" y="227431"/>
                </a:lnTo>
                <a:lnTo>
                  <a:pt x="61582" y="226707"/>
                </a:lnTo>
                <a:lnTo>
                  <a:pt x="61404" y="225666"/>
                </a:lnTo>
                <a:lnTo>
                  <a:pt x="59626" y="224942"/>
                </a:lnTo>
                <a:lnTo>
                  <a:pt x="62115" y="224104"/>
                </a:lnTo>
                <a:lnTo>
                  <a:pt x="60071" y="223824"/>
                </a:lnTo>
                <a:lnTo>
                  <a:pt x="57670" y="225183"/>
                </a:lnTo>
                <a:lnTo>
                  <a:pt x="59397" y="225640"/>
                </a:lnTo>
                <a:lnTo>
                  <a:pt x="60223" y="226618"/>
                </a:lnTo>
                <a:lnTo>
                  <a:pt x="58483" y="226148"/>
                </a:lnTo>
                <a:lnTo>
                  <a:pt x="56578" y="226656"/>
                </a:lnTo>
                <a:lnTo>
                  <a:pt x="56095" y="227774"/>
                </a:lnTo>
                <a:lnTo>
                  <a:pt x="57188" y="228320"/>
                </a:lnTo>
                <a:lnTo>
                  <a:pt x="61988" y="227076"/>
                </a:lnTo>
                <a:lnTo>
                  <a:pt x="61214" y="228358"/>
                </a:lnTo>
                <a:lnTo>
                  <a:pt x="62674" y="227253"/>
                </a:lnTo>
                <a:lnTo>
                  <a:pt x="65532" y="228231"/>
                </a:lnTo>
                <a:lnTo>
                  <a:pt x="64795" y="227812"/>
                </a:lnTo>
                <a:lnTo>
                  <a:pt x="68872" y="228079"/>
                </a:lnTo>
                <a:close/>
              </a:path>
              <a:path w="250190" h="232410">
                <a:moveTo>
                  <a:pt x="76835" y="192176"/>
                </a:moveTo>
                <a:lnTo>
                  <a:pt x="76555" y="192316"/>
                </a:lnTo>
                <a:lnTo>
                  <a:pt x="76822" y="192493"/>
                </a:lnTo>
                <a:lnTo>
                  <a:pt x="76796" y="192341"/>
                </a:lnTo>
                <a:lnTo>
                  <a:pt x="76835" y="192176"/>
                </a:lnTo>
                <a:close/>
              </a:path>
              <a:path w="250190" h="232410">
                <a:moveTo>
                  <a:pt x="78536" y="192735"/>
                </a:moveTo>
                <a:lnTo>
                  <a:pt x="78270" y="192493"/>
                </a:lnTo>
                <a:lnTo>
                  <a:pt x="77241" y="192633"/>
                </a:lnTo>
                <a:lnTo>
                  <a:pt x="76822" y="192493"/>
                </a:lnTo>
                <a:lnTo>
                  <a:pt x="76860" y="192671"/>
                </a:lnTo>
                <a:lnTo>
                  <a:pt x="76962" y="192836"/>
                </a:lnTo>
                <a:lnTo>
                  <a:pt x="77317" y="192913"/>
                </a:lnTo>
                <a:lnTo>
                  <a:pt x="78536" y="192735"/>
                </a:lnTo>
                <a:close/>
              </a:path>
              <a:path w="250190" h="232410">
                <a:moveTo>
                  <a:pt x="118224" y="173697"/>
                </a:moveTo>
                <a:lnTo>
                  <a:pt x="117449" y="173355"/>
                </a:lnTo>
                <a:lnTo>
                  <a:pt x="116281" y="174637"/>
                </a:lnTo>
                <a:lnTo>
                  <a:pt x="118224" y="173697"/>
                </a:lnTo>
                <a:close/>
              </a:path>
              <a:path w="250190" h="232410">
                <a:moveTo>
                  <a:pt x="120040" y="170599"/>
                </a:moveTo>
                <a:lnTo>
                  <a:pt x="119634" y="170294"/>
                </a:lnTo>
                <a:lnTo>
                  <a:pt x="117284" y="170916"/>
                </a:lnTo>
                <a:lnTo>
                  <a:pt x="117043" y="170167"/>
                </a:lnTo>
                <a:lnTo>
                  <a:pt x="116459" y="171284"/>
                </a:lnTo>
                <a:lnTo>
                  <a:pt x="117538" y="171678"/>
                </a:lnTo>
                <a:lnTo>
                  <a:pt x="119126" y="170700"/>
                </a:lnTo>
                <a:lnTo>
                  <a:pt x="120040" y="170599"/>
                </a:lnTo>
                <a:close/>
              </a:path>
              <a:path w="250190" h="232410">
                <a:moveTo>
                  <a:pt x="122682" y="185153"/>
                </a:moveTo>
                <a:lnTo>
                  <a:pt x="119646" y="185978"/>
                </a:lnTo>
                <a:lnTo>
                  <a:pt x="122135" y="185572"/>
                </a:lnTo>
                <a:lnTo>
                  <a:pt x="122682" y="185153"/>
                </a:lnTo>
                <a:close/>
              </a:path>
              <a:path w="250190" h="232410">
                <a:moveTo>
                  <a:pt x="132308" y="150444"/>
                </a:moveTo>
                <a:lnTo>
                  <a:pt x="129247" y="150571"/>
                </a:lnTo>
                <a:lnTo>
                  <a:pt x="131864" y="150876"/>
                </a:lnTo>
                <a:lnTo>
                  <a:pt x="132308" y="150444"/>
                </a:lnTo>
                <a:close/>
              </a:path>
              <a:path w="250190" h="232410">
                <a:moveTo>
                  <a:pt x="139738" y="153797"/>
                </a:moveTo>
                <a:lnTo>
                  <a:pt x="136791" y="154622"/>
                </a:lnTo>
                <a:lnTo>
                  <a:pt x="138760" y="154762"/>
                </a:lnTo>
                <a:lnTo>
                  <a:pt x="139738" y="153797"/>
                </a:lnTo>
                <a:close/>
              </a:path>
              <a:path w="250190" h="232410">
                <a:moveTo>
                  <a:pt x="140131" y="153695"/>
                </a:moveTo>
                <a:lnTo>
                  <a:pt x="139890" y="153644"/>
                </a:lnTo>
                <a:lnTo>
                  <a:pt x="139738" y="153797"/>
                </a:lnTo>
                <a:lnTo>
                  <a:pt x="140131" y="153695"/>
                </a:lnTo>
                <a:close/>
              </a:path>
              <a:path w="250190" h="232410">
                <a:moveTo>
                  <a:pt x="141922" y="141211"/>
                </a:moveTo>
                <a:lnTo>
                  <a:pt x="140208" y="140830"/>
                </a:lnTo>
                <a:lnTo>
                  <a:pt x="140512" y="142278"/>
                </a:lnTo>
                <a:lnTo>
                  <a:pt x="141274" y="141160"/>
                </a:lnTo>
                <a:lnTo>
                  <a:pt x="141922" y="141211"/>
                </a:lnTo>
                <a:close/>
              </a:path>
              <a:path w="250190" h="232410">
                <a:moveTo>
                  <a:pt x="142519" y="149364"/>
                </a:moveTo>
                <a:lnTo>
                  <a:pt x="142113" y="149936"/>
                </a:lnTo>
                <a:lnTo>
                  <a:pt x="142519" y="149364"/>
                </a:lnTo>
                <a:close/>
              </a:path>
              <a:path w="250190" h="232410">
                <a:moveTo>
                  <a:pt x="144322" y="148247"/>
                </a:moveTo>
                <a:lnTo>
                  <a:pt x="142900" y="148615"/>
                </a:lnTo>
                <a:lnTo>
                  <a:pt x="142557" y="149301"/>
                </a:lnTo>
                <a:lnTo>
                  <a:pt x="144322" y="148247"/>
                </a:lnTo>
                <a:close/>
              </a:path>
              <a:path w="250190" h="232410">
                <a:moveTo>
                  <a:pt x="144830" y="151193"/>
                </a:moveTo>
                <a:lnTo>
                  <a:pt x="142430" y="151282"/>
                </a:lnTo>
                <a:lnTo>
                  <a:pt x="140093" y="151218"/>
                </a:lnTo>
                <a:lnTo>
                  <a:pt x="138785" y="150939"/>
                </a:lnTo>
                <a:lnTo>
                  <a:pt x="141757" y="150431"/>
                </a:lnTo>
                <a:lnTo>
                  <a:pt x="142087" y="149961"/>
                </a:lnTo>
                <a:lnTo>
                  <a:pt x="140474" y="149618"/>
                </a:lnTo>
                <a:lnTo>
                  <a:pt x="140906" y="149186"/>
                </a:lnTo>
                <a:lnTo>
                  <a:pt x="136880" y="149352"/>
                </a:lnTo>
                <a:lnTo>
                  <a:pt x="137287" y="149618"/>
                </a:lnTo>
                <a:lnTo>
                  <a:pt x="137960" y="149682"/>
                </a:lnTo>
                <a:lnTo>
                  <a:pt x="138061" y="149936"/>
                </a:lnTo>
                <a:lnTo>
                  <a:pt x="135890" y="149999"/>
                </a:lnTo>
                <a:lnTo>
                  <a:pt x="135928" y="151676"/>
                </a:lnTo>
                <a:lnTo>
                  <a:pt x="135153" y="152095"/>
                </a:lnTo>
                <a:lnTo>
                  <a:pt x="137795" y="151574"/>
                </a:lnTo>
                <a:lnTo>
                  <a:pt x="137883" y="151828"/>
                </a:lnTo>
                <a:lnTo>
                  <a:pt x="139852" y="151968"/>
                </a:lnTo>
                <a:lnTo>
                  <a:pt x="137756" y="152298"/>
                </a:lnTo>
                <a:lnTo>
                  <a:pt x="140195" y="153644"/>
                </a:lnTo>
                <a:lnTo>
                  <a:pt x="141655" y="154012"/>
                </a:lnTo>
                <a:lnTo>
                  <a:pt x="144399" y="151574"/>
                </a:lnTo>
                <a:lnTo>
                  <a:pt x="144729" y="151282"/>
                </a:lnTo>
                <a:close/>
              </a:path>
              <a:path w="250190" h="232410">
                <a:moveTo>
                  <a:pt x="145300" y="151168"/>
                </a:moveTo>
                <a:lnTo>
                  <a:pt x="145135" y="151066"/>
                </a:lnTo>
                <a:lnTo>
                  <a:pt x="145135" y="150926"/>
                </a:lnTo>
                <a:lnTo>
                  <a:pt x="144830" y="151193"/>
                </a:lnTo>
                <a:lnTo>
                  <a:pt x="144995" y="151193"/>
                </a:lnTo>
                <a:lnTo>
                  <a:pt x="145148" y="151168"/>
                </a:lnTo>
                <a:lnTo>
                  <a:pt x="145300" y="151168"/>
                </a:lnTo>
                <a:close/>
              </a:path>
              <a:path w="250190" h="232410">
                <a:moveTo>
                  <a:pt x="145554" y="140246"/>
                </a:moveTo>
                <a:lnTo>
                  <a:pt x="144233" y="140792"/>
                </a:lnTo>
                <a:lnTo>
                  <a:pt x="142887" y="141287"/>
                </a:lnTo>
                <a:lnTo>
                  <a:pt x="144614" y="140957"/>
                </a:lnTo>
                <a:lnTo>
                  <a:pt x="145326" y="141173"/>
                </a:lnTo>
                <a:lnTo>
                  <a:pt x="145249" y="140957"/>
                </a:lnTo>
                <a:lnTo>
                  <a:pt x="144805" y="140690"/>
                </a:lnTo>
                <a:lnTo>
                  <a:pt x="145554" y="140246"/>
                </a:lnTo>
                <a:close/>
              </a:path>
              <a:path w="250190" h="232410">
                <a:moveTo>
                  <a:pt x="146367" y="151104"/>
                </a:moveTo>
                <a:lnTo>
                  <a:pt x="145313" y="151168"/>
                </a:lnTo>
                <a:lnTo>
                  <a:pt x="145656" y="151384"/>
                </a:lnTo>
                <a:lnTo>
                  <a:pt x="146367" y="151104"/>
                </a:lnTo>
                <a:close/>
              </a:path>
              <a:path w="250190" h="232410">
                <a:moveTo>
                  <a:pt x="147713" y="168910"/>
                </a:moveTo>
                <a:lnTo>
                  <a:pt x="147193" y="169202"/>
                </a:lnTo>
                <a:lnTo>
                  <a:pt x="144919" y="169214"/>
                </a:lnTo>
                <a:lnTo>
                  <a:pt x="144767" y="170243"/>
                </a:lnTo>
                <a:lnTo>
                  <a:pt x="146812" y="170357"/>
                </a:lnTo>
                <a:lnTo>
                  <a:pt x="147713" y="168910"/>
                </a:lnTo>
                <a:close/>
              </a:path>
              <a:path w="250190" h="232410">
                <a:moveTo>
                  <a:pt x="153987" y="149161"/>
                </a:moveTo>
                <a:lnTo>
                  <a:pt x="153365" y="149352"/>
                </a:lnTo>
                <a:lnTo>
                  <a:pt x="152793" y="149555"/>
                </a:lnTo>
                <a:lnTo>
                  <a:pt x="152400" y="149783"/>
                </a:lnTo>
                <a:lnTo>
                  <a:pt x="153060" y="149555"/>
                </a:lnTo>
                <a:lnTo>
                  <a:pt x="153568" y="149352"/>
                </a:lnTo>
                <a:lnTo>
                  <a:pt x="153987" y="149161"/>
                </a:lnTo>
                <a:close/>
              </a:path>
              <a:path w="250190" h="232410">
                <a:moveTo>
                  <a:pt x="154114" y="133731"/>
                </a:moveTo>
                <a:lnTo>
                  <a:pt x="153263" y="133819"/>
                </a:lnTo>
                <a:lnTo>
                  <a:pt x="152285" y="133273"/>
                </a:lnTo>
                <a:lnTo>
                  <a:pt x="152044" y="134581"/>
                </a:lnTo>
                <a:lnTo>
                  <a:pt x="154114" y="133731"/>
                </a:lnTo>
                <a:close/>
              </a:path>
              <a:path w="250190" h="232410">
                <a:moveTo>
                  <a:pt x="154508" y="132753"/>
                </a:moveTo>
                <a:lnTo>
                  <a:pt x="154381" y="132715"/>
                </a:lnTo>
                <a:lnTo>
                  <a:pt x="154228" y="132715"/>
                </a:lnTo>
                <a:lnTo>
                  <a:pt x="153987" y="132778"/>
                </a:lnTo>
                <a:lnTo>
                  <a:pt x="154114" y="132778"/>
                </a:lnTo>
                <a:lnTo>
                  <a:pt x="154317" y="132765"/>
                </a:lnTo>
                <a:lnTo>
                  <a:pt x="154508" y="132753"/>
                </a:lnTo>
                <a:close/>
              </a:path>
              <a:path w="250190" h="232410">
                <a:moveTo>
                  <a:pt x="154749" y="133464"/>
                </a:moveTo>
                <a:lnTo>
                  <a:pt x="154114" y="133731"/>
                </a:lnTo>
                <a:lnTo>
                  <a:pt x="154343" y="133705"/>
                </a:lnTo>
                <a:lnTo>
                  <a:pt x="154559" y="133642"/>
                </a:lnTo>
                <a:lnTo>
                  <a:pt x="154749" y="133464"/>
                </a:lnTo>
                <a:close/>
              </a:path>
              <a:path w="250190" h="232410">
                <a:moveTo>
                  <a:pt x="155054" y="135636"/>
                </a:moveTo>
                <a:lnTo>
                  <a:pt x="151663" y="136448"/>
                </a:lnTo>
                <a:lnTo>
                  <a:pt x="148945" y="138709"/>
                </a:lnTo>
                <a:lnTo>
                  <a:pt x="146304" y="139801"/>
                </a:lnTo>
                <a:lnTo>
                  <a:pt x="146824" y="141008"/>
                </a:lnTo>
                <a:lnTo>
                  <a:pt x="150660" y="139014"/>
                </a:lnTo>
                <a:lnTo>
                  <a:pt x="150139" y="139941"/>
                </a:lnTo>
                <a:lnTo>
                  <a:pt x="151815" y="139014"/>
                </a:lnTo>
                <a:lnTo>
                  <a:pt x="154178" y="137718"/>
                </a:lnTo>
                <a:lnTo>
                  <a:pt x="153517" y="137706"/>
                </a:lnTo>
                <a:lnTo>
                  <a:pt x="154686" y="136918"/>
                </a:lnTo>
                <a:lnTo>
                  <a:pt x="155054" y="135636"/>
                </a:lnTo>
                <a:close/>
              </a:path>
              <a:path w="250190" h="232410">
                <a:moveTo>
                  <a:pt x="155194" y="133286"/>
                </a:moveTo>
                <a:lnTo>
                  <a:pt x="155067" y="133184"/>
                </a:lnTo>
                <a:lnTo>
                  <a:pt x="155067" y="133045"/>
                </a:lnTo>
                <a:lnTo>
                  <a:pt x="155117" y="132765"/>
                </a:lnTo>
                <a:lnTo>
                  <a:pt x="154813" y="132740"/>
                </a:lnTo>
                <a:lnTo>
                  <a:pt x="154508" y="132753"/>
                </a:lnTo>
                <a:lnTo>
                  <a:pt x="154736" y="132803"/>
                </a:lnTo>
                <a:lnTo>
                  <a:pt x="154838" y="132969"/>
                </a:lnTo>
                <a:lnTo>
                  <a:pt x="154990" y="133134"/>
                </a:lnTo>
                <a:lnTo>
                  <a:pt x="154927" y="133261"/>
                </a:lnTo>
                <a:lnTo>
                  <a:pt x="154838" y="133388"/>
                </a:lnTo>
                <a:lnTo>
                  <a:pt x="155194" y="133286"/>
                </a:lnTo>
                <a:close/>
              </a:path>
              <a:path w="250190" h="232410">
                <a:moveTo>
                  <a:pt x="155232" y="136550"/>
                </a:moveTo>
                <a:lnTo>
                  <a:pt x="154686" y="136918"/>
                </a:lnTo>
                <a:lnTo>
                  <a:pt x="154584" y="137261"/>
                </a:lnTo>
                <a:lnTo>
                  <a:pt x="155232" y="136550"/>
                </a:lnTo>
                <a:close/>
              </a:path>
              <a:path w="250190" h="232410">
                <a:moveTo>
                  <a:pt x="158318" y="136410"/>
                </a:moveTo>
                <a:lnTo>
                  <a:pt x="158280" y="135750"/>
                </a:lnTo>
                <a:lnTo>
                  <a:pt x="158242" y="134988"/>
                </a:lnTo>
                <a:lnTo>
                  <a:pt x="157073" y="134556"/>
                </a:lnTo>
                <a:lnTo>
                  <a:pt x="155232" y="136550"/>
                </a:lnTo>
                <a:lnTo>
                  <a:pt x="157010" y="135750"/>
                </a:lnTo>
                <a:lnTo>
                  <a:pt x="158318" y="136410"/>
                </a:lnTo>
                <a:close/>
              </a:path>
              <a:path w="250190" h="232410">
                <a:moveTo>
                  <a:pt x="158623" y="146443"/>
                </a:moveTo>
                <a:lnTo>
                  <a:pt x="158305" y="146367"/>
                </a:lnTo>
                <a:lnTo>
                  <a:pt x="157784" y="146583"/>
                </a:lnTo>
                <a:lnTo>
                  <a:pt x="158623" y="146443"/>
                </a:lnTo>
                <a:close/>
              </a:path>
              <a:path w="250190" h="232410">
                <a:moveTo>
                  <a:pt x="159067" y="151358"/>
                </a:moveTo>
                <a:lnTo>
                  <a:pt x="156959" y="151803"/>
                </a:lnTo>
                <a:lnTo>
                  <a:pt x="156400" y="152742"/>
                </a:lnTo>
                <a:lnTo>
                  <a:pt x="159067" y="151358"/>
                </a:lnTo>
                <a:close/>
              </a:path>
              <a:path w="250190" h="232410">
                <a:moveTo>
                  <a:pt x="162445" y="128257"/>
                </a:moveTo>
                <a:lnTo>
                  <a:pt x="161518" y="128244"/>
                </a:lnTo>
                <a:lnTo>
                  <a:pt x="162090" y="127190"/>
                </a:lnTo>
                <a:lnTo>
                  <a:pt x="161683" y="127393"/>
                </a:lnTo>
                <a:lnTo>
                  <a:pt x="160705" y="128574"/>
                </a:lnTo>
                <a:lnTo>
                  <a:pt x="162445" y="128257"/>
                </a:lnTo>
                <a:close/>
              </a:path>
              <a:path w="250190" h="232410">
                <a:moveTo>
                  <a:pt x="163334" y="128079"/>
                </a:moveTo>
                <a:lnTo>
                  <a:pt x="162445" y="128257"/>
                </a:lnTo>
                <a:lnTo>
                  <a:pt x="162661" y="128257"/>
                </a:lnTo>
                <a:lnTo>
                  <a:pt x="162928" y="128219"/>
                </a:lnTo>
                <a:lnTo>
                  <a:pt x="163334" y="128079"/>
                </a:lnTo>
                <a:close/>
              </a:path>
              <a:path w="250190" h="232410">
                <a:moveTo>
                  <a:pt x="164363" y="146634"/>
                </a:moveTo>
                <a:lnTo>
                  <a:pt x="164274" y="145719"/>
                </a:lnTo>
                <a:lnTo>
                  <a:pt x="163893" y="144970"/>
                </a:lnTo>
                <a:lnTo>
                  <a:pt x="160693" y="147167"/>
                </a:lnTo>
                <a:lnTo>
                  <a:pt x="160007" y="146443"/>
                </a:lnTo>
                <a:lnTo>
                  <a:pt x="161455" y="145719"/>
                </a:lnTo>
                <a:lnTo>
                  <a:pt x="162902" y="144983"/>
                </a:lnTo>
                <a:lnTo>
                  <a:pt x="162217" y="144272"/>
                </a:lnTo>
                <a:lnTo>
                  <a:pt x="161912" y="144310"/>
                </a:lnTo>
                <a:lnTo>
                  <a:pt x="160388" y="145237"/>
                </a:lnTo>
                <a:lnTo>
                  <a:pt x="160197" y="146177"/>
                </a:lnTo>
                <a:lnTo>
                  <a:pt x="158623" y="146443"/>
                </a:lnTo>
                <a:lnTo>
                  <a:pt x="159410" y="146621"/>
                </a:lnTo>
                <a:lnTo>
                  <a:pt x="159321" y="147104"/>
                </a:lnTo>
                <a:lnTo>
                  <a:pt x="158242" y="147548"/>
                </a:lnTo>
                <a:lnTo>
                  <a:pt x="157340" y="147053"/>
                </a:lnTo>
                <a:lnTo>
                  <a:pt x="156133" y="147269"/>
                </a:lnTo>
                <a:lnTo>
                  <a:pt x="155575" y="148132"/>
                </a:lnTo>
                <a:lnTo>
                  <a:pt x="155194" y="148615"/>
                </a:lnTo>
                <a:lnTo>
                  <a:pt x="154000" y="149161"/>
                </a:lnTo>
                <a:lnTo>
                  <a:pt x="157086" y="148221"/>
                </a:lnTo>
                <a:lnTo>
                  <a:pt x="162306" y="147675"/>
                </a:lnTo>
                <a:lnTo>
                  <a:pt x="162280" y="147548"/>
                </a:lnTo>
                <a:lnTo>
                  <a:pt x="162191" y="147167"/>
                </a:lnTo>
                <a:lnTo>
                  <a:pt x="162090" y="146672"/>
                </a:lnTo>
                <a:lnTo>
                  <a:pt x="162534" y="146900"/>
                </a:lnTo>
                <a:lnTo>
                  <a:pt x="164084" y="146672"/>
                </a:lnTo>
                <a:lnTo>
                  <a:pt x="164363" y="146634"/>
                </a:lnTo>
                <a:close/>
              </a:path>
              <a:path w="250190" h="232410">
                <a:moveTo>
                  <a:pt x="165036" y="151892"/>
                </a:moveTo>
                <a:lnTo>
                  <a:pt x="161302" y="151218"/>
                </a:lnTo>
                <a:lnTo>
                  <a:pt x="159105" y="152768"/>
                </a:lnTo>
                <a:lnTo>
                  <a:pt x="157899" y="153720"/>
                </a:lnTo>
                <a:lnTo>
                  <a:pt x="160210" y="153771"/>
                </a:lnTo>
                <a:lnTo>
                  <a:pt x="160794" y="154254"/>
                </a:lnTo>
                <a:lnTo>
                  <a:pt x="159880" y="153047"/>
                </a:lnTo>
                <a:lnTo>
                  <a:pt x="162801" y="152857"/>
                </a:lnTo>
                <a:lnTo>
                  <a:pt x="164147" y="152158"/>
                </a:lnTo>
                <a:lnTo>
                  <a:pt x="163042" y="153327"/>
                </a:lnTo>
                <a:lnTo>
                  <a:pt x="164045" y="152628"/>
                </a:lnTo>
                <a:lnTo>
                  <a:pt x="164680" y="152158"/>
                </a:lnTo>
                <a:lnTo>
                  <a:pt x="165036" y="151892"/>
                </a:lnTo>
                <a:close/>
              </a:path>
              <a:path w="250190" h="232410">
                <a:moveTo>
                  <a:pt x="177888" y="142646"/>
                </a:moveTo>
                <a:lnTo>
                  <a:pt x="177647" y="142595"/>
                </a:lnTo>
                <a:lnTo>
                  <a:pt x="177507" y="142595"/>
                </a:lnTo>
                <a:lnTo>
                  <a:pt x="177888" y="142646"/>
                </a:lnTo>
                <a:close/>
              </a:path>
              <a:path w="250190" h="232410">
                <a:moveTo>
                  <a:pt x="179349" y="117119"/>
                </a:moveTo>
                <a:lnTo>
                  <a:pt x="179222" y="117157"/>
                </a:lnTo>
                <a:lnTo>
                  <a:pt x="179057" y="117246"/>
                </a:lnTo>
                <a:lnTo>
                  <a:pt x="178803" y="117398"/>
                </a:lnTo>
                <a:lnTo>
                  <a:pt x="179108" y="117271"/>
                </a:lnTo>
                <a:lnTo>
                  <a:pt x="179349" y="117119"/>
                </a:lnTo>
                <a:close/>
              </a:path>
              <a:path w="250190" h="232410">
                <a:moveTo>
                  <a:pt x="179768" y="107226"/>
                </a:moveTo>
                <a:lnTo>
                  <a:pt x="179285" y="107391"/>
                </a:lnTo>
                <a:lnTo>
                  <a:pt x="179527" y="107543"/>
                </a:lnTo>
                <a:lnTo>
                  <a:pt x="179590" y="107365"/>
                </a:lnTo>
                <a:lnTo>
                  <a:pt x="179768" y="107226"/>
                </a:lnTo>
                <a:close/>
              </a:path>
              <a:path w="250190" h="232410">
                <a:moveTo>
                  <a:pt x="180327" y="108013"/>
                </a:moveTo>
                <a:lnTo>
                  <a:pt x="179527" y="107543"/>
                </a:lnTo>
                <a:lnTo>
                  <a:pt x="179247" y="108343"/>
                </a:lnTo>
                <a:lnTo>
                  <a:pt x="180327" y="108013"/>
                </a:lnTo>
                <a:close/>
              </a:path>
              <a:path w="250190" h="232410">
                <a:moveTo>
                  <a:pt x="181178" y="116471"/>
                </a:moveTo>
                <a:lnTo>
                  <a:pt x="180746" y="116166"/>
                </a:lnTo>
                <a:lnTo>
                  <a:pt x="179920" y="116738"/>
                </a:lnTo>
                <a:lnTo>
                  <a:pt x="179349" y="117106"/>
                </a:lnTo>
                <a:lnTo>
                  <a:pt x="180073" y="116865"/>
                </a:lnTo>
                <a:lnTo>
                  <a:pt x="179387" y="118059"/>
                </a:lnTo>
                <a:lnTo>
                  <a:pt x="181178" y="116471"/>
                </a:lnTo>
                <a:close/>
              </a:path>
              <a:path w="250190" h="232410">
                <a:moveTo>
                  <a:pt x="182664" y="106172"/>
                </a:moveTo>
                <a:lnTo>
                  <a:pt x="180213" y="106845"/>
                </a:lnTo>
                <a:lnTo>
                  <a:pt x="179768" y="107226"/>
                </a:lnTo>
                <a:lnTo>
                  <a:pt x="182664" y="106172"/>
                </a:lnTo>
                <a:close/>
              </a:path>
              <a:path w="250190" h="232410">
                <a:moveTo>
                  <a:pt x="185267" y="118465"/>
                </a:moveTo>
                <a:lnTo>
                  <a:pt x="185115" y="118465"/>
                </a:lnTo>
                <a:lnTo>
                  <a:pt x="184683" y="118872"/>
                </a:lnTo>
                <a:lnTo>
                  <a:pt x="184454" y="119011"/>
                </a:lnTo>
                <a:lnTo>
                  <a:pt x="185166" y="117957"/>
                </a:lnTo>
                <a:lnTo>
                  <a:pt x="179705" y="118351"/>
                </a:lnTo>
                <a:lnTo>
                  <a:pt x="178790" y="119507"/>
                </a:lnTo>
                <a:lnTo>
                  <a:pt x="179273" y="119253"/>
                </a:lnTo>
                <a:lnTo>
                  <a:pt x="179247" y="119722"/>
                </a:lnTo>
                <a:lnTo>
                  <a:pt x="177126" y="120523"/>
                </a:lnTo>
                <a:lnTo>
                  <a:pt x="177088" y="119837"/>
                </a:lnTo>
                <a:lnTo>
                  <a:pt x="177076" y="119367"/>
                </a:lnTo>
                <a:lnTo>
                  <a:pt x="177012" y="119837"/>
                </a:lnTo>
                <a:lnTo>
                  <a:pt x="176479" y="118922"/>
                </a:lnTo>
                <a:lnTo>
                  <a:pt x="175031" y="119240"/>
                </a:lnTo>
                <a:lnTo>
                  <a:pt x="173012" y="120738"/>
                </a:lnTo>
                <a:lnTo>
                  <a:pt x="171488" y="121996"/>
                </a:lnTo>
                <a:lnTo>
                  <a:pt x="172554" y="122174"/>
                </a:lnTo>
                <a:lnTo>
                  <a:pt x="174955" y="121818"/>
                </a:lnTo>
                <a:lnTo>
                  <a:pt x="172910" y="123342"/>
                </a:lnTo>
                <a:lnTo>
                  <a:pt x="171653" y="123405"/>
                </a:lnTo>
                <a:lnTo>
                  <a:pt x="171589" y="123875"/>
                </a:lnTo>
                <a:lnTo>
                  <a:pt x="173050" y="123571"/>
                </a:lnTo>
                <a:lnTo>
                  <a:pt x="172173" y="124320"/>
                </a:lnTo>
                <a:lnTo>
                  <a:pt x="169646" y="124447"/>
                </a:lnTo>
                <a:lnTo>
                  <a:pt x="171996" y="124574"/>
                </a:lnTo>
                <a:lnTo>
                  <a:pt x="169049" y="125666"/>
                </a:lnTo>
                <a:lnTo>
                  <a:pt x="171488" y="124841"/>
                </a:lnTo>
                <a:lnTo>
                  <a:pt x="171018" y="126276"/>
                </a:lnTo>
                <a:lnTo>
                  <a:pt x="174675" y="124841"/>
                </a:lnTo>
                <a:lnTo>
                  <a:pt x="176618" y="124066"/>
                </a:lnTo>
                <a:lnTo>
                  <a:pt x="177266" y="123571"/>
                </a:lnTo>
                <a:lnTo>
                  <a:pt x="179489" y="121818"/>
                </a:lnTo>
                <a:lnTo>
                  <a:pt x="181140" y="120523"/>
                </a:lnTo>
                <a:lnTo>
                  <a:pt x="181317" y="120396"/>
                </a:lnTo>
                <a:lnTo>
                  <a:pt x="184962" y="119253"/>
                </a:lnTo>
                <a:lnTo>
                  <a:pt x="185229" y="119164"/>
                </a:lnTo>
                <a:lnTo>
                  <a:pt x="185204" y="119011"/>
                </a:lnTo>
                <a:lnTo>
                  <a:pt x="185127" y="118567"/>
                </a:lnTo>
                <a:lnTo>
                  <a:pt x="185267" y="118465"/>
                </a:lnTo>
                <a:close/>
              </a:path>
              <a:path w="250190" h="232410">
                <a:moveTo>
                  <a:pt x="185432" y="117944"/>
                </a:moveTo>
                <a:lnTo>
                  <a:pt x="185216" y="117881"/>
                </a:lnTo>
                <a:lnTo>
                  <a:pt x="185432" y="117944"/>
                </a:lnTo>
                <a:close/>
              </a:path>
              <a:path w="250190" h="232410">
                <a:moveTo>
                  <a:pt x="185483" y="117487"/>
                </a:moveTo>
                <a:lnTo>
                  <a:pt x="183476" y="116967"/>
                </a:lnTo>
                <a:lnTo>
                  <a:pt x="182537" y="117055"/>
                </a:lnTo>
                <a:lnTo>
                  <a:pt x="185216" y="117881"/>
                </a:lnTo>
                <a:lnTo>
                  <a:pt x="185483" y="117487"/>
                </a:lnTo>
                <a:close/>
              </a:path>
              <a:path w="250190" h="232410">
                <a:moveTo>
                  <a:pt x="187096" y="138112"/>
                </a:moveTo>
                <a:lnTo>
                  <a:pt x="185788" y="136550"/>
                </a:lnTo>
                <a:lnTo>
                  <a:pt x="182460" y="139166"/>
                </a:lnTo>
                <a:lnTo>
                  <a:pt x="177253" y="139128"/>
                </a:lnTo>
                <a:lnTo>
                  <a:pt x="174231" y="141630"/>
                </a:lnTo>
                <a:lnTo>
                  <a:pt x="172351" y="141922"/>
                </a:lnTo>
                <a:lnTo>
                  <a:pt x="174866" y="140906"/>
                </a:lnTo>
                <a:lnTo>
                  <a:pt x="174053" y="140690"/>
                </a:lnTo>
                <a:lnTo>
                  <a:pt x="172097" y="141452"/>
                </a:lnTo>
                <a:lnTo>
                  <a:pt x="172326" y="143103"/>
                </a:lnTo>
                <a:lnTo>
                  <a:pt x="169621" y="144360"/>
                </a:lnTo>
                <a:lnTo>
                  <a:pt x="174790" y="142621"/>
                </a:lnTo>
                <a:lnTo>
                  <a:pt x="176504" y="142011"/>
                </a:lnTo>
                <a:lnTo>
                  <a:pt x="175806" y="142875"/>
                </a:lnTo>
                <a:lnTo>
                  <a:pt x="176720" y="142595"/>
                </a:lnTo>
                <a:lnTo>
                  <a:pt x="177419" y="142595"/>
                </a:lnTo>
                <a:lnTo>
                  <a:pt x="176415" y="142494"/>
                </a:lnTo>
                <a:lnTo>
                  <a:pt x="183337" y="138887"/>
                </a:lnTo>
                <a:lnTo>
                  <a:pt x="187096" y="138112"/>
                </a:lnTo>
                <a:close/>
              </a:path>
              <a:path w="250190" h="232410">
                <a:moveTo>
                  <a:pt x="187096" y="103809"/>
                </a:moveTo>
                <a:lnTo>
                  <a:pt x="186855" y="103720"/>
                </a:lnTo>
                <a:lnTo>
                  <a:pt x="186702" y="103771"/>
                </a:lnTo>
                <a:lnTo>
                  <a:pt x="186232" y="104241"/>
                </a:lnTo>
                <a:lnTo>
                  <a:pt x="187096" y="103809"/>
                </a:lnTo>
                <a:close/>
              </a:path>
              <a:path w="250190" h="232410">
                <a:moveTo>
                  <a:pt x="187109" y="101257"/>
                </a:moveTo>
                <a:lnTo>
                  <a:pt x="185559" y="102069"/>
                </a:lnTo>
                <a:lnTo>
                  <a:pt x="183946" y="102781"/>
                </a:lnTo>
                <a:lnTo>
                  <a:pt x="185000" y="103390"/>
                </a:lnTo>
                <a:lnTo>
                  <a:pt x="185559" y="102895"/>
                </a:lnTo>
                <a:lnTo>
                  <a:pt x="187109" y="101257"/>
                </a:lnTo>
                <a:close/>
              </a:path>
              <a:path w="250190" h="232410">
                <a:moveTo>
                  <a:pt x="187591" y="102895"/>
                </a:moveTo>
                <a:lnTo>
                  <a:pt x="186067" y="104000"/>
                </a:lnTo>
                <a:lnTo>
                  <a:pt x="186702" y="103771"/>
                </a:lnTo>
                <a:lnTo>
                  <a:pt x="187591" y="102895"/>
                </a:lnTo>
                <a:close/>
              </a:path>
              <a:path w="250190" h="232410">
                <a:moveTo>
                  <a:pt x="188201" y="103251"/>
                </a:moveTo>
                <a:lnTo>
                  <a:pt x="187096" y="103809"/>
                </a:lnTo>
                <a:lnTo>
                  <a:pt x="188188" y="104203"/>
                </a:lnTo>
                <a:lnTo>
                  <a:pt x="188201" y="103251"/>
                </a:lnTo>
                <a:close/>
              </a:path>
              <a:path w="250190" h="232410">
                <a:moveTo>
                  <a:pt x="190766" y="95516"/>
                </a:moveTo>
                <a:lnTo>
                  <a:pt x="190169" y="95542"/>
                </a:lnTo>
                <a:lnTo>
                  <a:pt x="189547" y="95542"/>
                </a:lnTo>
                <a:lnTo>
                  <a:pt x="189064" y="95796"/>
                </a:lnTo>
                <a:lnTo>
                  <a:pt x="189445" y="95872"/>
                </a:lnTo>
                <a:lnTo>
                  <a:pt x="190080" y="95783"/>
                </a:lnTo>
                <a:lnTo>
                  <a:pt x="190766" y="95516"/>
                </a:lnTo>
                <a:close/>
              </a:path>
              <a:path w="250190" h="232410">
                <a:moveTo>
                  <a:pt x="192062" y="100355"/>
                </a:moveTo>
                <a:lnTo>
                  <a:pt x="191846" y="100355"/>
                </a:lnTo>
                <a:lnTo>
                  <a:pt x="192062" y="100355"/>
                </a:lnTo>
                <a:close/>
              </a:path>
              <a:path w="250190" h="232410">
                <a:moveTo>
                  <a:pt x="192595" y="94399"/>
                </a:moveTo>
                <a:lnTo>
                  <a:pt x="192036" y="94919"/>
                </a:lnTo>
                <a:lnTo>
                  <a:pt x="191389" y="95288"/>
                </a:lnTo>
                <a:lnTo>
                  <a:pt x="190766" y="95516"/>
                </a:lnTo>
                <a:lnTo>
                  <a:pt x="191592" y="95478"/>
                </a:lnTo>
                <a:lnTo>
                  <a:pt x="192366" y="95389"/>
                </a:lnTo>
                <a:lnTo>
                  <a:pt x="192595" y="94399"/>
                </a:lnTo>
                <a:close/>
              </a:path>
              <a:path w="250190" h="232410">
                <a:moveTo>
                  <a:pt x="194284" y="88493"/>
                </a:moveTo>
                <a:lnTo>
                  <a:pt x="193649" y="88112"/>
                </a:lnTo>
                <a:lnTo>
                  <a:pt x="192176" y="89141"/>
                </a:lnTo>
                <a:lnTo>
                  <a:pt x="191744" y="89839"/>
                </a:lnTo>
                <a:lnTo>
                  <a:pt x="192659" y="89763"/>
                </a:lnTo>
                <a:lnTo>
                  <a:pt x="193243" y="88430"/>
                </a:lnTo>
                <a:lnTo>
                  <a:pt x="194284" y="88493"/>
                </a:lnTo>
                <a:close/>
              </a:path>
              <a:path w="250190" h="232410">
                <a:moveTo>
                  <a:pt x="195313" y="44640"/>
                </a:moveTo>
                <a:lnTo>
                  <a:pt x="194360" y="46672"/>
                </a:lnTo>
                <a:lnTo>
                  <a:pt x="195097" y="47104"/>
                </a:lnTo>
                <a:lnTo>
                  <a:pt x="195313" y="44640"/>
                </a:lnTo>
                <a:close/>
              </a:path>
              <a:path w="250190" h="232410">
                <a:moveTo>
                  <a:pt x="195351" y="47231"/>
                </a:moveTo>
                <a:lnTo>
                  <a:pt x="195097" y="47104"/>
                </a:lnTo>
                <a:lnTo>
                  <a:pt x="195059" y="47663"/>
                </a:lnTo>
                <a:lnTo>
                  <a:pt x="195351" y="47231"/>
                </a:lnTo>
                <a:close/>
              </a:path>
              <a:path w="250190" h="232410">
                <a:moveTo>
                  <a:pt x="195922" y="93853"/>
                </a:moveTo>
                <a:lnTo>
                  <a:pt x="195440" y="92849"/>
                </a:lnTo>
                <a:lnTo>
                  <a:pt x="194360" y="93218"/>
                </a:lnTo>
                <a:lnTo>
                  <a:pt x="195922" y="93853"/>
                </a:lnTo>
                <a:close/>
              </a:path>
              <a:path w="250190" h="232410">
                <a:moveTo>
                  <a:pt x="196011" y="89852"/>
                </a:moveTo>
                <a:lnTo>
                  <a:pt x="195402" y="89484"/>
                </a:lnTo>
                <a:lnTo>
                  <a:pt x="193954" y="89750"/>
                </a:lnTo>
                <a:lnTo>
                  <a:pt x="195186" y="90474"/>
                </a:lnTo>
                <a:lnTo>
                  <a:pt x="194805" y="91262"/>
                </a:lnTo>
                <a:lnTo>
                  <a:pt x="195770" y="90373"/>
                </a:lnTo>
                <a:lnTo>
                  <a:pt x="196011" y="89852"/>
                </a:lnTo>
                <a:close/>
              </a:path>
              <a:path w="250190" h="232410">
                <a:moveTo>
                  <a:pt x="196151" y="46050"/>
                </a:moveTo>
                <a:lnTo>
                  <a:pt x="195351" y="47231"/>
                </a:lnTo>
                <a:lnTo>
                  <a:pt x="195808" y="47498"/>
                </a:lnTo>
                <a:lnTo>
                  <a:pt x="196151" y="46050"/>
                </a:lnTo>
                <a:close/>
              </a:path>
              <a:path w="250190" h="232410">
                <a:moveTo>
                  <a:pt x="196265" y="92570"/>
                </a:moveTo>
                <a:lnTo>
                  <a:pt x="195364" y="92710"/>
                </a:lnTo>
                <a:lnTo>
                  <a:pt x="195440" y="92849"/>
                </a:lnTo>
                <a:lnTo>
                  <a:pt x="196265" y="92570"/>
                </a:lnTo>
                <a:close/>
              </a:path>
              <a:path w="250190" h="232410">
                <a:moveTo>
                  <a:pt x="196291" y="68897"/>
                </a:moveTo>
                <a:lnTo>
                  <a:pt x="196138" y="68948"/>
                </a:lnTo>
                <a:lnTo>
                  <a:pt x="195999" y="69011"/>
                </a:lnTo>
                <a:lnTo>
                  <a:pt x="195846" y="69062"/>
                </a:lnTo>
                <a:lnTo>
                  <a:pt x="196049" y="69037"/>
                </a:lnTo>
                <a:lnTo>
                  <a:pt x="196291" y="68897"/>
                </a:lnTo>
                <a:close/>
              </a:path>
              <a:path w="250190" h="232410">
                <a:moveTo>
                  <a:pt x="196684" y="57746"/>
                </a:moveTo>
                <a:lnTo>
                  <a:pt x="195910" y="58356"/>
                </a:lnTo>
                <a:lnTo>
                  <a:pt x="196189" y="58508"/>
                </a:lnTo>
                <a:lnTo>
                  <a:pt x="195491" y="59093"/>
                </a:lnTo>
                <a:lnTo>
                  <a:pt x="196202" y="59182"/>
                </a:lnTo>
                <a:lnTo>
                  <a:pt x="196684" y="57746"/>
                </a:lnTo>
                <a:close/>
              </a:path>
              <a:path w="250190" h="232410">
                <a:moveTo>
                  <a:pt x="196888" y="57581"/>
                </a:moveTo>
                <a:lnTo>
                  <a:pt x="196684" y="57746"/>
                </a:lnTo>
                <a:lnTo>
                  <a:pt x="196888" y="57581"/>
                </a:lnTo>
                <a:close/>
              </a:path>
              <a:path w="250190" h="232410">
                <a:moveTo>
                  <a:pt x="196926" y="67830"/>
                </a:moveTo>
                <a:lnTo>
                  <a:pt x="196189" y="68364"/>
                </a:lnTo>
                <a:lnTo>
                  <a:pt x="196926" y="67830"/>
                </a:lnTo>
                <a:close/>
              </a:path>
              <a:path w="250190" h="232410">
                <a:moveTo>
                  <a:pt x="197967" y="58851"/>
                </a:moveTo>
                <a:lnTo>
                  <a:pt x="197891" y="58648"/>
                </a:lnTo>
                <a:lnTo>
                  <a:pt x="197751" y="58508"/>
                </a:lnTo>
                <a:lnTo>
                  <a:pt x="197764" y="59143"/>
                </a:lnTo>
                <a:lnTo>
                  <a:pt x="197967" y="58851"/>
                </a:lnTo>
                <a:close/>
              </a:path>
              <a:path w="250190" h="232410">
                <a:moveTo>
                  <a:pt x="198361" y="58280"/>
                </a:moveTo>
                <a:lnTo>
                  <a:pt x="197891" y="58648"/>
                </a:lnTo>
                <a:lnTo>
                  <a:pt x="198107" y="58648"/>
                </a:lnTo>
                <a:lnTo>
                  <a:pt x="198361" y="58280"/>
                </a:lnTo>
                <a:close/>
              </a:path>
              <a:path w="250190" h="232410">
                <a:moveTo>
                  <a:pt x="198577" y="87820"/>
                </a:moveTo>
                <a:lnTo>
                  <a:pt x="197713" y="87414"/>
                </a:lnTo>
                <a:lnTo>
                  <a:pt x="194614" y="88925"/>
                </a:lnTo>
                <a:lnTo>
                  <a:pt x="195402" y="89484"/>
                </a:lnTo>
                <a:lnTo>
                  <a:pt x="196596" y="88074"/>
                </a:lnTo>
                <a:lnTo>
                  <a:pt x="197002" y="89446"/>
                </a:lnTo>
                <a:lnTo>
                  <a:pt x="198386" y="88226"/>
                </a:lnTo>
                <a:lnTo>
                  <a:pt x="198450" y="88074"/>
                </a:lnTo>
                <a:lnTo>
                  <a:pt x="198577" y="87820"/>
                </a:lnTo>
                <a:close/>
              </a:path>
              <a:path w="250190" h="232410">
                <a:moveTo>
                  <a:pt x="198843" y="58648"/>
                </a:moveTo>
                <a:lnTo>
                  <a:pt x="198107" y="58648"/>
                </a:lnTo>
                <a:lnTo>
                  <a:pt x="198081" y="58851"/>
                </a:lnTo>
                <a:lnTo>
                  <a:pt x="198843" y="58648"/>
                </a:lnTo>
                <a:close/>
              </a:path>
              <a:path w="250190" h="232410">
                <a:moveTo>
                  <a:pt x="199110" y="86677"/>
                </a:moveTo>
                <a:lnTo>
                  <a:pt x="198577" y="87820"/>
                </a:lnTo>
                <a:lnTo>
                  <a:pt x="198793" y="87909"/>
                </a:lnTo>
                <a:lnTo>
                  <a:pt x="199110" y="86677"/>
                </a:lnTo>
                <a:close/>
              </a:path>
              <a:path w="250190" h="232410">
                <a:moveTo>
                  <a:pt x="199771" y="61226"/>
                </a:moveTo>
                <a:lnTo>
                  <a:pt x="199047" y="61150"/>
                </a:lnTo>
                <a:lnTo>
                  <a:pt x="196291" y="63309"/>
                </a:lnTo>
                <a:lnTo>
                  <a:pt x="195237" y="64211"/>
                </a:lnTo>
                <a:lnTo>
                  <a:pt x="196824" y="63893"/>
                </a:lnTo>
                <a:lnTo>
                  <a:pt x="199517" y="61963"/>
                </a:lnTo>
                <a:lnTo>
                  <a:pt x="199771" y="61226"/>
                </a:lnTo>
                <a:close/>
              </a:path>
              <a:path w="250190" h="232410">
                <a:moveTo>
                  <a:pt x="200075" y="55041"/>
                </a:moveTo>
                <a:lnTo>
                  <a:pt x="197002" y="57492"/>
                </a:lnTo>
                <a:lnTo>
                  <a:pt x="197040" y="57746"/>
                </a:lnTo>
                <a:lnTo>
                  <a:pt x="197751" y="58508"/>
                </a:lnTo>
                <a:lnTo>
                  <a:pt x="197764" y="57467"/>
                </a:lnTo>
                <a:lnTo>
                  <a:pt x="200075" y="55041"/>
                </a:lnTo>
                <a:close/>
              </a:path>
              <a:path w="250190" h="232410">
                <a:moveTo>
                  <a:pt x="200406" y="41313"/>
                </a:moveTo>
                <a:lnTo>
                  <a:pt x="199682" y="41516"/>
                </a:lnTo>
                <a:lnTo>
                  <a:pt x="200329" y="41427"/>
                </a:lnTo>
                <a:close/>
              </a:path>
              <a:path w="250190" h="232410">
                <a:moveTo>
                  <a:pt x="200812" y="56718"/>
                </a:moveTo>
                <a:lnTo>
                  <a:pt x="200520" y="55156"/>
                </a:lnTo>
                <a:lnTo>
                  <a:pt x="198361" y="58280"/>
                </a:lnTo>
                <a:lnTo>
                  <a:pt x="198805" y="57937"/>
                </a:lnTo>
                <a:lnTo>
                  <a:pt x="199263" y="57111"/>
                </a:lnTo>
                <a:lnTo>
                  <a:pt x="200812" y="56718"/>
                </a:lnTo>
                <a:close/>
              </a:path>
              <a:path w="250190" h="232410">
                <a:moveTo>
                  <a:pt x="201333" y="41275"/>
                </a:moveTo>
                <a:lnTo>
                  <a:pt x="200329" y="41427"/>
                </a:lnTo>
                <a:lnTo>
                  <a:pt x="199796" y="42176"/>
                </a:lnTo>
                <a:lnTo>
                  <a:pt x="200469" y="42214"/>
                </a:lnTo>
                <a:lnTo>
                  <a:pt x="201333" y="41275"/>
                </a:lnTo>
                <a:close/>
              </a:path>
              <a:path w="250190" h="232410">
                <a:moveTo>
                  <a:pt x="201942" y="61734"/>
                </a:moveTo>
                <a:lnTo>
                  <a:pt x="200190" y="62344"/>
                </a:lnTo>
                <a:lnTo>
                  <a:pt x="200367" y="61950"/>
                </a:lnTo>
                <a:lnTo>
                  <a:pt x="199453" y="63258"/>
                </a:lnTo>
                <a:lnTo>
                  <a:pt x="200952" y="62344"/>
                </a:lnTo>
                <a:lnTo>
                  <a:pt x="201942" y="61734"/>
                </a:lnTo>
                <a:close/>
              </a:path>
              <a:path w="250190" h="232410">
                <a:moveTo>
                  <a:pt x="203644" y="110337"/>
                </a:moveTo>
                <a:lnTo>
                  <a:pt x="201866" y="110744"/>
                </a:lnTo>
                <a:lnTo>
                  <a:pt x="202349" y="111379"/>
                </a:lnTo>
                <a:lnTo>
                  <a:pt x="203644" y="110337"/>
                </a:lnTo>
                <a:close/>
              </a:path>
              <a:path w="250190" h="232410">
                <a:moveTo>
                  <a:pt x="205206" y="109982"/>
                </a:moveTo>
                <a:lnTo>
                  <a:pt x="204558" y="109601"/>
                </a:lnTo>
                <a:lnTo>
                  <a:pt x="203644" y="110337"/>
                </a:lnTo>
                <a:lnTo>
                  <a:pt x="205206" y="109982"/>
                </a:lnTo>
                <a:close/>
              </a:path>
              <a:path w="250190" h="232410">
                <a:moveTo>
                  <a:pt x="205600" y="59486"/>
                </a:moveTo>
                <a:lnTo>
                  <a:pt x="201942" y="61734"/>
                </a:lnTo>
                <a:lnTo>
                  <a:pt x="202882" y="61404"/>
                </a:lnTo>
                <a:lnTo>
                  <a:pt x="202590" y="62433"/>
                </a:lnTo>
                <a:lnTo>
                  <a:pt x="203644" y="61404"/>
                </a:lnTo>
                <a:lnTo>
                  <a:pt x="205600" y="59486"/>
                </a:lnTo>
                <a:close/>
              </a:path>
              <a:path w="250190" h="232410">
                <a:moveTo>
                  <a:pt x="206400" y="28549"/>
                </a:moveTo>
                <a:lnTo>
                  <a:pt x="205003" y="28790"/>
                </a:lnTo>
                <a:lnTo>
                  <a:pt x="204330" y="28790"/>
                </a:lnTo>
                <a:lnTo>
                  <a:pt x="205816" y="29908"/>
                </a:lnTo>
                <a:lnTo>
                  <a:pt x="206400" y="28549"/>
                </a:lnTo>
                <a:close/>
              </a:path>
              <a:path w="250190" h="232410">
                <a:moveTo>
                  <a:pt x="208000" y="56273"/>
                </a:moveTo>
                <a:lnTo>
                  <a:pt x="207264" y="56235"/>
                </a:lnTo>
                <a:lnTo>
                  <a:pt x="206489" y="57467"/>
                </a:lnTo>
                <a:lnTo>
                  <a:pt x="208000" y="56273"/>
                </a:lnTo>
                <a:close/>
              </a:path>
              <a:path w="250190" h="232410">
                <a:moveTo>
                  <a:pt x="208216" y="54889"/>
                </a:moveTo>
                <a:lnTo>
                  <a:pt x="207759" y="55003"/>
                </a:lnTo>
                <a:lnTo>
                  <a:pt x="207302" y="55003"/>
                </a:lnTo>
                <a:lnTo>
                  <a:pt x="206946" y="55613"/>
                </a:lnTo>
                <a:lnTo>
                  <a:pt x="207111" y="55676"/>
                </a:lnTo>
                <a:lnTo>
                  <a:pt x="206552" y="56184"/>
                </a:lnTo>
                <a:lnTo>
                  <a:pt x="206209" y="56515"/>
                </a:lnTo>
                <a:lnTo>
                  <a:pt x="205689" y="56642"/>
                </a:lnTo>
                <a:lnTo>
                  <a:pt x="205892" y="55892"/>
                </a:lnTo>
                <a:lnTo>
                  <a:pt x="204673" y="57619"/>
                </a:lnTo>
                <a:lnTo>
                  <a:pt x="200177" y="59016"/>
                </a:lnTo>
                <a:lnTo>
                  <a:pt x="200901" y="60731"/>
                </a:lnTo>
                <a:lnTo>
                  <a:pt x="200367" y="61950"/>
                </a:lnTo>
                <a:lnTo>
                  <a:pt x="201498" y="60337"/>
                </a:lnTo>
                <a:lnTo>
                  <a:pt x="202501" y="61023"/>
                </a:lnTo>
                <a:lnTo>
                  <a:pt x="203212" y="60337"/>
                </a:lnTo>
                <a:lnTo>
                  <a:pt x="204177" y="59397"/>
                </a:lnTo>
                <a:lnTo>
                  <a:pt x="204457" y="58381"/>
                </a:lnTo>
                <a:lnTo>
                  <a:pt x="206298" y="58839"/>
                </a:lnTo>
                <a:lnTo>
                  <a:pt x="206006" y="58381"/>
                </a:lnTo>
                <a:lnTo>
                  <a:pt x="205778" y="58039"/>
                </a:lnTo>
                <a:lnTo>
                  <a:pt x="206286" y="57632"/>
                </a:lnTo>
                <a:lnTo>
                  <a:pt x="206349" y="57467"/>
                </a:lnTo>
                <a:lnTo>
                  <a:pt x="206146" y="56769"/>
                </a:lnTo>
                <a:lnTo>
                  <a:pt x="206324" y="56642"/>
                </a:lnTo>
                <a:lnTo>
                  <a:pt x="207772" y="55702"/>
                </a:lnTo>
                <a:lnTo>
                  <a:pt x="207949" y="55587"/>
                </a:lnTo>
                <a:lnTo>
                  <a:pt x="207606" y="55676"/>
                </a:lnTo>
                <a:lnTo>
                  <a:pt x="207391" y="55702"/>
                </a:lnTo>
                <a:lnTo>
                  <a:pt x="207213" y="55689"/>
                </a:lnTo>
                <a:lnTo>
                  <a:pt x="207543" y="55422"/>
                </a:lnTo>
                <a:lnTo>
                  <a:pt x="207873" y="55130"/>
                </a:lnTo>
                <a:lnTo>
                  <a:pt x="208216" y="54889"/>
                </a:lnTo>
                <a:close/>
              </a:path>
              <a:path w="250190" h="232410">
                <a:moveTo>
                  <a:pt x="209194" y="56426"/>
                </a:moveTo>
                <a:lnTo>
                  <a:pt x="209016" y="55778"/>
                </a:lnTo>
                <a:lnTo>
                  <a:pt x="208902" y="56045"/>
                </a:lnTo>
                <a:lnTo>
                  <a:pt x="208902" y="56261"/>
                </a:lnTo>
                <a:lnTo>
                  <a:pt x="209194" y="56426"/>
                </a:lnTo>
                <a:close/>
              </a:path>
              <a:path w="250190" h="232410">
                <a:moveTo>
                  <a:pt x="209715" y="62128"/>
                </a:moveTo>
                <a:lnTo>
                  <a:pt x="209664" y="61747"/>
                </a:lnTo>
                <a:lnTo>
                  <a:pt x="209397" y="59270"/>
                </a:lnTo>
                <a:lnTo>
                  <a:pt x="207708" y="60960"/>
                </a:lnTo>
                <a:lnTo>
                  <a:pt x="205740" y="62445"/>
                </a:lnTo>
                <a:lnTo>
                  <a:pt x="202082" y="63969"/>
                </a:lnTo>
                <a:lnTo>
                  <a:pt x="200634" y="63817"/>
                </a:lnTo>
                <a:lnTo>
                  <a:pt x="201612" y="62458"/>
                </a:lnTo>
                <a:lnTo>
                  <a:pt x="199263" y="63398"/>
                </a:lnTo>
                <a:lnTo>
                  <a:pt x="197980" y="65620"/>
                </a:lnTo>
                <a:lnTo>
                  <a:pt x="195224" y="67005"/>
                </a:lnTo>
                <a:lnTo>
                  <a:pt x="192925" y="68364"/>
                </a:lnTo>
                <a:lnTo>
                  <a:pt x="188036" y="71081"/>
                </a:lnTo>
                <a:lnTo>
                  <a:pt x="187756" y="73583"/>
                </a:lnTo>
                <a:lnTo>
                  <a:pt x="191681" y="71869"/>
                </a:lnTo>
                <a:lnTo>
                  <a:pt x="192379" y="70358"/>
                </a:lnTo>
                <a:lnTo>
                  <a:pt x="195846" y="69062"/>
                </a:lnTo>
                <a:lnTo>
                  <a:pt x="195719" y="69062"/>
                </a:lnTo>
                <a:lnTo>
                  <a:pt x="195694" y="68935"/>
                </a:lnTo>
                <a:lnTo>
                  <a:pt x="195580" y="68808"/>
                </a:lnTo>
                <a:lnTo>
                  <a:pt x="196075" y="68453"/>
                </a:lnTo>
                <a:lnTo>
                  <a:pt x="195719" y="67906"/>
                </a:lnTo>
                <a:lnTo>
                  <a:pt x="195757" y="67627"/>
                </a:lnTo>
                <a:lnTo>
                  <a:pt x="195859" y="67348"/>
                </a:lnTo>
                <a:lnTo>
                  <a:pt x="198285" y="65443"/>
                </a:lnTo>
                <a:lnTo>
                  <a:pt x="196646" y="68592"/>
                </a:lnTo>
                <a:lnTo>
                  <a:pt x="198323" y="67906"/>
                </a:lnTo>
                <a:lnTo>
                  <a:pt x="199009" y="67627"/>
                </a:lnTo>
                <a:lnTo>
                  <a:pt x="199288" y="66865"/>
                </a:lnTo>
                <a:lnTo>
                  <a:pt x="197650" y="67906"/>
                </a:lnTo>
                <a:lnTo>
                  <a:pt x="197980" y="67005"/>
                </a:lnTo>
                <a:lnTo>
                  <a:pt x="198069" y="66865"/>
                </a:lnTo>
                <a:lnTo>
                  <a:pt x="200279" y="65506"/>
                </a:lnTo>
                <a:lnTo>
                  <a:pt x="200291" y="67906"/>
                </a:lnTo>
                <a:lnTo>
                  <a:pt x="201015" y="68364"/>
                </a:lnTo>
                <a:lnTo>
                  <a:pt x="201460" y="66395"/>
                </a:lnTo>
                <a:lnTo>
                  <a:pt x="204635" y="66230"/>
                </a:lnTo>
                <a:lnTo>
                  <a:pt x="204660" y="65506"/>
                </a:lnTo>
                <a:lnTo>
                  <a:pt x="204660" y="65239"/>
                </a:lnTo>
                <a:lnTo>
                  <a:pt x="205409" y="65989"/>
                </a:lnTo>
                <a:lnTo>
                  <a:pt x="206476" y="65697"/>
                </a:lnTo>
                <a:lnTo>
                  <a:pt x="206883" y="65239"/>
                </a:lnTo>
                <a:lnTo>
                  <a:pt x="207594" y="64427"/>
                </a:lnTo>
                <a:lnTo>
                  <a:pt x="207645" y="63969"/>
                </a:lnTo>
                <a:lnTo>
                  <a:pt x="207911" y="61747"/>
                </a:lnTo>
                <a:lnTo>
                  <a:pt x="209715" y="62128"/>
                </a:lnTo>
                <a:close/>
              </a:path>
              <a:path w="250190" h="232410">
                <a:moveTo>
                  <a:pt x="210807" y="54051"/>
                </a:moveTo>
                <a:lnTo>
                  <a:pt x="210629" y="53619"/>
                </a:lnTo>
                <a:lnTo>
                  <a:pt x="209956" y="53479"/>
                </a:lnTo>
                <a:lnTo>
                  <a:pt x="209321" y="54051"/>
                </a:lnTo>
                <a:lnTo>
                  <a:pt x="208216" y="54889"/>
                </a:lnTo>
                <a:lnTo>
                  <a:pt x="208534" y="54787"/>
                </a:lnTo>
                <a:lnTo>
                  <a:pt x="208699" y="54686"/>
                </a:lnTo>
                <a:lnTo>
                  <a:pt x="209016" y="55778"/>
                </a:lnTo>
                <a:lnTo>
                  <a:pt x="209232" y="55257"/>
                </a:lnTo>
                <a:lnTo>
                  <a:pt x="209867" y="54686"/>
                </a:lnTo>
                <a:lnTo>
                  <a:pt x="210058" y="54051"/>
                </a:lnTo>
                <a:lnTo>
                  <a:pt x="210807" y="54051"/>
                </a:lnTo>
                <a:close/>
              </a:path>
              <a:path w="250190" h="232410">
                <a:moveTo>
                  <a:pt x="210883" y="55575"/>
                </a:moveTo>
                <a:lnTo>
                  <a:pt x="210769" y="55448"/>
                </a:lnTo>
                <a:lnTo>
                  <a:pt x="210718" y="55308"/>
                </a:lnTo>
                <a:lnTo>
                  <a:pt x="210705" y="55143"/>
                </a:lnTo>
                <a:lnTo>
                  <a:pt x="210553" y="55308"/>
                </a:lnTo>
                <a:lnTo>
                  <a:pt x="210883" y="55575"/>
                </a:lnTo>
                <a:close/>
              </a:path>
              <a:path w="250190" h="232410">
                <a:moveTo>
                  <a:pt x="211035" y="54597"/>
                </a:moveTo>
                <a:lnTo>
                  <a:pt x="210883" y="54216"/>
                </a:lnTo>
                <a:lnTo>
                  <a:pt x="210705" y="54597"/>
                </a:lnTo>
                <a:lnTo>
                  <a:pt x="210705" y="55143"/>
                </a:lnTo>
                <a:lnTo>
                  <a:pt x="210947" y="54889"/>
                </a:lnTo>
                <a:lnTo>
                  <a:pt x="211035" y="54597"/>
                </a:lnTo>
                <a:close/>
              </a:path>
              <a:path w="250190" h="232410">
                <a:moveTo>
                  <a:pt x="211188" y="52184"/>
                </a:moveTo>
                <a:lnTo>
                  <a:pt x="209715" y="53428"/>
                </a:lnTo>
                <a:lnTo>
                  <a:pt x="209956" y="53479"/>
                </a:lnTo>
                <a:lnTo>
                  <a:pt x="210159" y="53289"/>
                </a:lnTo>
                <a:lnTo>
                  <a:pt x="211188" y="52184"/>
                </a:lnTo>
                <a:close/>
              </a:path>
              <a:path w="250190" h="232410">
                <a:moveTo>
                  <a:pt x="211340" y="55816"/>
                </a:moveTo>
                <a:lnTo>
                  <a:pt x="210883" y="55575"/>
                </a:lnTo>
                <a:lnTo>
                  <a:pt x="211099" y="55765"/>
                </a:lnTo>
                <a:lnTo>
                  <a:pt x="211340" y="55816"/>
                </a:lnTo>
                <a:close/>
              </a:path>
              <a:path w="250190" h="232410">
                <a:moveTo>
                  <a:pt x="211975" y="53568"/>
                </a:moveTo>
                <a:lnTo>
                  <a:pt x="211582" y="54216"/>
                </a:lnTo>
                <a:lnTo>
                  <a:pt x="211137" y="54686"/>
                </a:lnTo>
                <a:lnTo>
                  <a:pt x="211251" y="55118"/>
                </a:lnTo>
                <a:lnTo>
                  <a:pt x="211975" y="53568"/>
                </a:lnTo>
                <a:close/>
              </a:path>
              <a:path w="250190" h="232410">
                <a:moveTo>
                  <a:pt x="212077" y="29337"/>
                </a:moveTo>
                <a:lnTo>
                  <a:pt x="211188" y="28956"/>
                </a:lnTo>
                <a:lnTo>
                  <a:pt x="210642" y="29845"/>
                </a:lnTo>
                <a:lnTo>
                  <a:pt x="210604" y="30340"/>
                </a:lnTo>
                <a:lnTo>
                  <a:pt x="209613" y="30924"/>
                </a:lnTo>
                <a:lnTo>
                  <a:pt x="210312" y="30899"/>
                </a:lnTo>
                <a:lnTo>
                  <a:pt x="212077" y="29337"/>
                </a:lnTo>
                <a:close/>
              </a:path>
              <a:path w="250190" h="232410">
                <a:moveTo>
                  <a:pt x="212204" y="30467"/>
                </a:moveTo>
                <a:lnTo>
                  <a:pt x="210324" y="30899"/>
                </a:lnTo>
                <a:lnTo>
                  <a:pt x="210985" y="31140"/>
                </a:lnTo>
                <a:lnTo>
                  <a:pt x="212204" y="30467"/>
                </a:lnTo>
                <a:close/>
              </a:path>
              <a:path w="250190" h="232410">
                <a:moveTo>
                  <a:pt x="212255" y="50431"/>
                </a:moveTo>
                <a:lnTo>
                  <a:pt x="211188" y="52184"/>
                </a:lnTo>
                <a:lnTo>
                  <a:pt x="211632" y="51803"/>
                </a:lnTo>
                <a:lnTo>
                  <a:pt x="212255" y="50431"/>
                </a:lnTo>
                <a:close/>
              </a:path>
              <a:path w="250190" h="232410">
                <a:moveTo>
                  <a:pt x="212674" y="51257"/>
                </a:moveTo>
                <a:lnTo>
                  <a:pt x="212026" y="51473"/>
                </a:lnTo>
                <a:lnTo>
                  <a:pt x="211632" y="51803"/>
                </a:lnTo>
                <a:lnTo>
                  <a:pt x="211353" y="52400"/>
                </a:lnTo>
                <a:lnTo>
                  <a:pt x="212674" y="51257"/>
                </a:lnTo>
                <a:close/>
              </a:path>
              <a:path w="250190" h="232410">
                <a:moveTo>
                  <a:pt x="213334" y="53200"/>
                </a:moveTo>
                <a:lnTo>
                  <a:pt x="213220" y="52565"/>
                </a:lnTo>
                <a:lnTo>
                  <a:pt x="213017" y="51384"/>
                </a:lnTo>
                <a:lnTo>
                  <a:pt x="211975" y="53568"/>
                </a:lnTo>
                <a:lnTo>
                  <a:pt x="212598" y="52565"/>
                </a:lnTo>
                <a:lnTo>
                  <a:pt x="213334" y="53200"/>
                </a:lnTo>
                <a:close/>
              </a:path>
              <a:path w="250190" h="232410">
                <a:moveTo>
                  <a:pt x="213995" y="50101"/>
                </a:moveTo>
                <a:lnTo>
                  <a:pt x="212674" y="51257"/>
                </a:lnTo>
                <a:lnTo>
                  <a:pt x="213321" y="51041"/>
                </a:lnTo>
                <a:lnTo>
                  <a:pt x="213995" y="50101"/>
                </a:lnTo>
                <a:close/>
              </a:path>
              <a:path w="250190" h="232410">
                <a:moveTo>
                  <a:pt x="214071" y="58432"/>
                </a:moveTo>
                <a:lnTo>
                  <a:pt x="211759" y="60413"/>
                </a:lnTo>
                <a:lnTo>
                  <a:pt x="211950" y="60604"/>
                </a:lnTo>
                <a:lnTo>
                  <a:pt x="213207" y="59778"/>
                </a:lnTo>
                <a:lnTo>
                  <a:pt x="213741" y="59626"/>
                </a:lnTo>
                <a:lnTo>
                  <a:pt x="213931" y="58978"/>
                </a:lnTo>
                <a:lnTo>
                  <a:pt x="214071" y="58432"/>
                </a:lnTo>
                <a:close/>
              </a:path>
              <a:path w="250190" h="232410">
                <a:moveTo>
                  <a:pt x="214210" y="49047"/>
                </a:moveTo>
                <a:lnTo>
                  <a:pt x="213144" y="49669"/>
                </a:lnTo>
                <a:lnTo>
                  <a:pt x="213233" y="50342"/>
                </a:lnTo>
                <a:lnTo>
                  <a:pt x="214210" y="49047"/>
                </a:lnTo>
                <a:close/>
              </a:path>
              <a:path w="250190" h="232410">
                <a:moveTo>
                  <a:pt x="215239" y="103632"/>
                </a:moveTo>
                <a:lnTo>
                  <a:pt x="212864" y="101727"/>
                </a:lnTo>
                <a:lnTo>
                  <a:pt x="211874" y="103632"/>
                </a:lnTo>
                <a:lnTo>
                  <a:pt x="211048" y="103124"/>
                </a:lnTo>
                <a:lnTo>
                  <a:pt x="209423" y="105156"/>
                </a:lnTo>
                <a:lnTo>
                  <a:pt x="207695" y="104775"/>
                </a:lnTo>
                <a:lnTo>
                  <a:pt x="208508" y="105410"/>
                </a:lnTo>
                <a:lnTo>
                  <a:pt x="206375" y="106807"/>
                </a:lnTo>
                <a:lnTo>
                  <a:pt x="205905" y="106680"/>
                </a:lnTo>
                <a:lnTo>
                  <a:pt x="206502" y="106045"/>
                </a:lnTo>
                <a:lnTo>
                  <a:pt x="206641" y="105791"/>
                </a:lnTo>
                <a:lnTo>
                  <a:pt x="204114" y="106299"/>
                </a:lnTo>
                <a:lnTo>
                  <a:pt x="203238" y="106426"/>
                </a:lnTo>
                <a:lnTo>
                  <a:pt x="201841" y="108331"/>
                </a:lnTo>
                <a:lnTo>
                  <a:pt x="197840" y="108966"/>
                </a:lnTo>
                <a:lnTo>
                  <a:pt x="193814" y="114427"/>
                </a:lnTo>
                <a:lnTo>
                  <a:pt x="189877" y="114427"/>
                </a:lnTo>
                <a:lnTo>
                  <a:pt x="188734" y="115697"/>
                </a:lnTo>
                <a:lnTo>
                  <a:pt x="186994" y="117221"/>
                </a:lnTo>
                <a:lnTo>
                  <a:pt x="185280" y="118364"/>
                </a:lnTo>
                <a:lnTo>
                  <a:pt x="187909" y="118745"/>
                </a:lnTo>
                <a:lnTo>
                  <a:pt x="190995" y="115443"/>
                </a:lnTo>
                <a:lnTo>
                  <a:pt x="193167" y="115697"/>
                </a:lnTo>
                <a:lnTo>
                  <a:pt x="194005" y="115443"/>
                </a:lnTo>
                <a:lnTo>
                  <a:pt x="197777" y="114300"/>
                </a:lnTo>
                <a:lnTo>
                  <a:pt x="199948" y="110109"/>
                </a:lnTo>
                <a:lnTo>
                  <a:pt x="203923" y="109220"/>
                </a:lnTo>
                <a:lnTo>
                  <a:pt x="204558" y="109601"/>
                </a:lnTo>
                <a:lnTo>
                  <a:pt x="205854" y="110236"/>
                </a:lnTo>
                <a:lnTo>
                  <a:pt x="206603" y="109220"/>
                </a:lnTo>
                <a:lnTo>
                  <a:pt x="207264" y="108331"/>
                </a:lnTo>
                <a:lnTo>
                  <a:pt x="209207" y="107696"/>
                </a:lnTo>
                <a:lnTo>
                  <a:pt x="211264" y="106934"/>
                </a:lnTo>
                <a:lnTo>
                  <a:pt x="211112" y="106807"/>
                </a:lnTo>
                <a:lnTo>
                  <a:pt x="213042" y="105918"/>
                </a:lnTo>
                <a:lnTo>
                  <a:pt x="213779" y="105156"/>
                </a:lnTo>
                <a:lnTo>
                  <a:pt x="215239" y="103632"/>
                </a:lnTo>
                <a:close/>
              </a:path>
              <a:path w="250190" h="232410">
                <a:moveTo>
                  <a:pt x="215315" y="48641"/>
                </a:moveTo>
                <a:lnTo>
                  <a:pt x="214896" y="48133"/>
                </a:lnTo>
                <a:lnTo>
                  <a:pt x="214210" y="49047"/>
                </a:lnTo>
                <a:lnTo>
                  <a:pt x="215061" y="48564"/>
                </a:lnTo>
                <a:lnTo>
                  <a:pt x="215315" y="48641"/>
                </a:lnTo>
                <a:close/>
              </a:path>
              <a:path w="250190" h="232410">
                <a:moveTo>
                  <a:pt x="216179" y="23355"/>
                </a:moveTo>
                <a:lnTo>
                  <a:pt x="215912" y="23685"/>
                </a:lnTo>
                <a:lnTo>
                  <a:pt x="214718" y="26301"/>
                </a:lnTo>
                <a:lnTo>
                  <a:pt x="216090" y="26187"/>
                </a:lnTo>
                <a:lnTo>
                  <a:pt x="216179" y="23355"/>
                </a:lnTo>
                <a:close/>
              </a:path>
              <a:path w="250190" h="232410">
                <a:moveTo>
                  <a:pt x="216192" y="48895"/>
                </a:moveTo>
                <a:lnTo>
                  <a:pt x="215315" y="48641"/>
                </a:lnTo>
                <a:lnTo>
                  <a:pt x="215671" y="49072"/>
                </a:lnTo>
                <a:lnTo>
                  <a:pt x="215353" y="49415"/>
                </a:lnTo>
                <a:lnTo>
                  <a:pt x="216192" y="48895"/>
                </a:lnTo>
                <a:close/>
              </a:path>
              <a:path w="250190" h="232410">
                <a:moveTo>
                  <a:pt x="216420" y="23050"/>
                </a:moveTo>
                <a:lnTo>
                  <a:pt x="216192" y="22999"/>
                </a:lnTo>
                <a:lnTo>
                  <a:pt x="216179" y="23355"/>
                </a:lnTo>
                <a:lnTo>
                  <a:pt x="216420" y="23050"/>
                </a:lnTo>
                <a:close/>
              </a:path>
              <a:path w="250190" h="232410">
                <a:moveTo>
                  <a:pt x="216738" y="27139"/>
                </a:moveTo>
                <a:lnTo>
                  <a:pt x="216662" y="27432"/>
                </a:lnTo>
                <a:lnTo>
                  <a:pt x="216738" y="27139"/>
                </a:lnTo>
                <a:close/>
              </a:path>
              <a:path w="250190" h="232410">
                <a:moveTo>
                  <a:pt x="217309" y="27597"/>
                </a:moveTo>
                <a:lnTo>
                  <a:pt x="216750" y="26885"/>
                </a:lnTo>
                <a:lnTo>
                  <a:pt x="216738" y="27139"/>
                </a:lnTo>
                <a:lnTo>
                  <a:pt x="217309" y="27597"/>
                </a:lnTo>
                <a:close/>
              </a:path>
              <a:path w="250190" h="232410">
                <a:moveTo>
                  <a:pt x="217766" y="27965"/>
                </a:moveTo>
                <a:lnTo>
                  <a:pt x="217309" y="27597"/>
                </a:lnTo>
                <a:lnTo>
                  <a:pt x="217614" y="27978"/>
                </a:lnTo>
                <a:lnTo>
                  <a:pt x="217766" y="27965"/>
                </a:lnTo>
                <a:close/>
              </a:path>
              <a:path w="250190" h="232410">
                <a:moveTo>
                  <a:pt x="218020" y="23418"/>
                </a:moveTo>
                <a:lnTo>
                  <a:pt x="217881" y="23380"/>
                </a:lnTo>
                <a:lnTo>
                  <a:pt x="217512" y="24599"/>
                </a:lnTo>
                <a:lnTo>
                  <a:pt x="218020" y="23418"/>
                </a:lnTo>
                <a:close/>
              </a:path>
              <a:path w="250190" h="232410">
                <a:moveTo>
                  <a:pt x="218287" y="27914"/>
                </a:moveTo>
                <a:lnTo>
                  <a:pt x="217766" y="27965"/>
                </a:lnTo>
                <a:lnTo>
                  <a:pt x="217919" y="28079"/>
                </a:lnTo>
                <a:lnTo>
                  <a:pt x="218287" y="27914"/>
                </a:lnTo>
                <a:close/>
              </a:path>
              <a:path w="250190" h="232410">
                <a:moveTo>
                  <a:pt x="218313" y="31635"/>
                </a:moveTo>
                <a:lnTo>
                  <a:pt x="216954" y="32245"/>
                </a:lnTo>
                <a:lnTo>
                  <a:pt x="217779" y="33616"/>
                </a:lnTo>
                <a:lnTo>
                  <a:pt x="218313" y="31635"/>
                </a:lnTo>
                <a:close/>
              </a:path>
              <a:path w="250190" h="232410">
                <a:moveTo>
                  <a:pt x="218503" y="33058"/>
                </a:moveTo>
                <a:lnTo>
                  <a:pt x="217906" y="33477"/>
                </a:lnTo>
                <a:lnTo>
                  <a:pt x="217843" y="33680"/>
                </a:lnTo>
                <a:lnTo>
                  <a:pt x="217982" y="33832"/>
                </a:lnTo>
                <a:lnTo>
                  <a:pt x="218503" y="33058"/>
                </a:lnTo>
                <a:close/>
              </a:path>
              <a:path w="250190" h="232410">
                <a:moveTo>
                  <a:pt x="218681" y="12534"/>
                </a:moveTo>
                <a:lnTo>
                  <a:pt x="218020" y="12573"/>
                </a:lnTo>
                <a:lnTo>
                  <a:pt x="217779" y="12217"/>
                </a:lnTo>
                <a:lnTo>
                  <a:pt x="218313" y="13906"/>
                </a:lnTo>
                <a:lnTo>
                  <a:pt x="218668" y="12573"/>
                </a:lnTo>
                <a:close/>
              </a:path>
              <a:path w="250190" h="232410">
                <a:moveTo>
                  <a:pt x="219151" y="12496"/>
                </a:moveTo>
                <a:lnTo>
                  <a:pt x="219138" y="12268"/>
                </a:lnTo>
                <a:lnTo>
                  <a:pt x="218694" y="12484"/>
                </a:lnTo>
                <a:lnTo>
                  <a:pt x="219151" y="12496"/>
                </a:lnTo>
                <a:close/>
              </a:path>
              <a:path w="250190" h="232410">
                <a:moveTo>
                  <a:pt x="219290" y="31191"/>
                </a:moveTo>
                <a:lnTo>
                  <a:pt x="218389" y="31356"/>
                </a:lnTo>
                <a:lnTo>
                  <a:pt x="218313" y="31635"/>
                </a:lnTo>
                <a:lnTo>
                  <a:pt x="219290" y="31191"/>
                </a:lnTo>
                <a:close/>
              </a:path>
              <a:path w="250190" h="232410">
                <a:moveTo>
                  <a:pt x="219837" y="50050"/>
                </a:moveTo>
                <a:lnTo>
                  <a:pt x="216573" y="51638"/>
                </a:lnTo>
                <a:lnTo>
                  <a:pt x="213106" y="54800"/>
                </a:lnTo>
                <a:lnTo>
                  <a:pt x="211493" y="57150"/>
                </a:lnTo>
                <a:lnTo>
                  <a:pt x="209499" y="59169"/>
                </a:lnTo>
                <a:lnTo>
                  <a:pt x="210781" y="59207"/>
                </a:lnTo>
                <a:lnTo>
                  <a:pt x="212344" y="58356"/>
                </a:lnTo>
                <a:lnTo>
                  <a:pt x="215023" y="56095"/>
                </a:lnTo>
                <a:lnTo>
                  <a:pt x="216331" y="54864"/>
                </a:lnTo>
                <a:lnTo>
                  <a:pt x="217385" y="54495"/>
                </a:lnTo>
                <a:lnTo>
                  <a:pt x="216573" y="53797"/>
                </a:lnTo>
                <a:lnTo>
                  <a:pt x="219837" y="50050"/>
                </a:lnTo>
                <a:close/>
              </a:path>
              <a:path w="250190" h="232410">
                <a:moveTo>
                  <a:pt x="220167" y="27063"/>
                </a:moveTo>
                <a:lnTo>
                  <a:pt x="218490" y="27813"/>
                </a:lnTo>
                <a:lnTo>
                  <a:pt x="218516" y="28549"/>
                </a:lnTo>
                <a:lnTo>
                  <a:pt x="217919" y="28079"/>
                </a:lnTo>
                <a:lnTo>
                  <a:pt x="216446" y="28740"/>
                </a:lnTo>
                <a:lnTo>
                  <a:pt x="216662" y="27432"/>
                </a:lnTo>
                <a:lnTo>
                  <a:pt x="216471" y="28105"/>
                </a:lnTo>
                <a:lnTo>
                  <a:pt x="215747" y="29298"/>
                </a:lnTo>
                <a:lnTo>
                  <a:pt x="214896" y="30200"/>
                </a:lnTo>
                <a:lnTo>
                  <a:pt x="213969" y="31064"/>
                </a:lnTo>
                <a:lnTo>
                  <a:pt x="212902" y="31610"/>
                </a:lnTo>
                <a:lnTo>
                  <a:pt x="212115" y="31432"/>
                </a:lnTo>
                <a:lnTo>
                  <a:pt x="210248" y="33756"/>
                </a:lnTo>
                <a:lnTo>
                  <a:pt x="212305" y="33959"/>
                </a:lnTo>
                <a:lnTo>
                  <a:pt x="211023" y="35356"/>
                </a:lnTo>
                <a:lnTo>
                  <a:pt x="211137" y="35547"/>
                </a:lnTo>
                <a:lnTo>
                  <a:pt x="212420" y="37020"/>
                </a:lnTo>
                <a:lnTo>
                  <a:pt x="212394" y="37274"/>
                </a:lnTo>
                <a:lnTo>
                  <a:pt x="213614" y="36817"/>
                </a:lnTo>
                <a:lnTo>
                  <a:pt x="213690" y="36233"/>
                </a:lnTo>
                <a:lnTo>
                  <a:pt x="213995" y="35471"/>
                </a:lnTo>
                <a:lnTo>
                  <a:pt x="214503" y="35039"/>
                </a:lnTo>
                <a:lnTo>
                  <a:pt x="216077" y="35382"/>
                </a:lnTo>
                <a:lnTo>
                  <a:pt x="215988" y="35547"/>
                </a:lnTo>
                <a:lnTo>
                  <a:pt x="214160" y="38049"/>
                </a:lnTo>
                <a:lnTo>
                  <a:pt x="216331" y="37465"/>
                </a:lnTo>
                <a:lnTo>
                  <a:pt x="215925" y="38823"/>
                </a:lnTo>
                <a:lnTo>
                  <a:pt x="216839" y="38950"/>
                </a:lnTo>
                <a:lnTo>
                  <a:pt x="217220" y="37465"/>
                </a:lnTo>
                <a:lnTo>
                  <a:pt x="217271" y="37274"/>
                </a:lnTo>
                <a:lnTo>
                  <a:pt x="217385" y="37020"/>
                </a:lnTo>
                <a:lnTo>
                  <a:pt x="217716" y="36741"/>
                </a:lnTo>
                <a:lnTo>
                  <a:pt x="217589" y="36741"/>
                </a:lnTo>
                <a:lnTo>
                  <a:pt x="217373" y="36588"/>
                </a:lnTo>
                <a:lnTo>
                  <a:pt x="217754" y="36233"/>
                </a:lnTo>
                <a:lnTo>
                  <a:pt x="218706" y="35356"/>
                </a:lnTo>
                <a:lnTo>
                  <a:pt x="217652" y="36233"/>
                </a:lnTo>
                <a:lnTo>
                  <a:pt x="216319" y="35547"/>
                </a:lnTo>
                <a:lnTo>
                  <a:pt x="216941" y="35039"/>
                </a:lnTo>
                <a:lnTo>
                  <a:pt x="217398" y="34645"/>
                </a:lnTo>
                <a:lnTo>
                  <a:pt x="217893" y="34239"/>
                </a:lnTo>
                <a:lnTo>
                  <a:pt x="218198" y="34645"/>
                </a:lnTo>
                <a:lnTo>
                  <a:pt x="218173" y="35039"/>
                </a:lnTo>
                <a:lnTo>
                  <a:pt x="217995" y="35382"/>
                </a:lnTo>
                <a:lnTo>
                  <a:pt x="219049" y="34505"/>
                </a:lnTo>
                <a:lnTo>
                  <a:pt x="218986" y="34239"/>
                </a:lnTo>
                <a:lnTo>
                  <a:pt x="218960" y="34112"/>
                </a:lnTo>
                <a:lnTo>
                  <a:pt x="218211" y="34061"/>
                </a:lnTo>
                <a:lnTo>
                  <a:pt x="217982" y="33832"/>
                </a:lnTo>
                <a:lnTo>
                  <a:pt x="217652" y="34328"/>
                </a:lnTo>
                <a:lnTo>
                  <a:pt x="216192" y="34645"/>
                </a:lnTo>
                <a:lnTo>
                  <a:pt x="217004" y="33070"/>
                </a:lnTo>
                <a:lnTo>
                  <a:pt x="216954" y="32245"/>
                </a:lnTo>
                <a:lnTo>
                  <a:pt x="215099" y="33070"/>
                </a:lnTo>
                <a:lnTo>
                  <a:pt x="216331" y="31610"/>
                </a:lnTo>
                <a:lnTo>
                  <a:pt x="218757" y="28740"/>
                </a:lnTo>
                <a:lnTo>
                  <a:pt x="218909" y="28549"/>
                </a:lnTo>
                <a:lnTo>
                  <a:pt x="220167" y="27063"/>
                </a:lnTo>
                <a:close/>
              </a:path>
              <a:path w="250190" h="232410">
                <a:moveTo>
                  <a:pt x="220205" y="23495"/>
                </a:moveTo>
                <a:lnTo>
                  <a:pt x="219633" y="23672"/>
                </a:lnTo>
                <a:lnTo>
                  <a:pt x="220205" y="23495"/>
                </a:lnTo>
                <a:close/>
              </a:path>
              <a:path w="250190" h="232410">
                <a:moveTo>
                  <a:pt x="220294" y="12420"/>
                </a:moveTo>
                <a:lnTo>
                  <a:pt x="219798" y="11684"/>
                </a:lnTo>
                <a:lnTo>
                  <a:pt x="219316" y="12293"/>
                </a:lnTo>
                <a:lnTo>
                  <a:pt x="220294" y="12420"/>
                </a:lnTo>
                <a:close/>
              </a:path>
              <a:path w="250190" h="232410">
                <a:moveTo>
                  <a:pt x="220700" y="25387"/>
                </a:moveTo>
                <a:lnTo>
                  <a:pt x="218948" y="23482"/>
                </a:lnTo>
                <a:lnTo>
                  <a:pt x="219760" y="26035"/>
                </a:lnTo>
                <a:lnTo>
                  <a:pt x="217970" y="24879"/>
                </a:lnTo>
                <a:lnTo>
                  <a:pt x="218401" y="27813"/>
                </a:lnTo>
                <a:lnTo>
                  <a:pt x="219925" y="26390"/>
                </a:lnTo>
                <a:lnTo>
                  <a:pt x="220205" y="26035"/>
                </a:lnTo>
                <a:lnTo>
                  <a:pt x="220700" y="25387"/>
                </a:lnTo>
                <a:close/>
              </a:path>
              <a:path w="250190" h="232410">
                <a:moveTo>
                  <a:pt x="220802" y="0"/>
                </a:moveTo>
                <a:lnTo>
                  <a:pt x="220687" y="812"/>
                </a:lnTo>
                <a:lnTo>
                  <a:pt x="220230" y="1701"/>
                </a:lnTo>
                <a:lnTo>
                  <a:pt x="220802" y="1765"/>
                </a:lnTo>
                <a:lnTo>
                  <a:pt x="220802" y="0"/>
                </a:lnTo>
                <a:close/>
              </a:path>
              <a:path w="250190" h="232410">
                <a:moveTo>
                  <a:pt x="220929" y="2692"/>
                </a:moveTo>
                <a:lnTo>
                  <a:pt x="219773" y="2603"/>
                </a:lnTo>
                <a:lnTo>
                  <a:pt x="220230" y="1701"/>
                </a:lnTo>
                <a:lnTo>
                  <a:pt x="219964" y="1676"/>
                </a:lnTo>
                <a:lnTo>
                  <a:pt x="217119" y="1346"/>
                </a:lnTo>
                <a:lnTo>
                  <a:pt x="218782" y="3683"/>
                </a:lnTo>
                <a:lnTo>
                  <a:pt x="218744" y="1676"/>
                </a:lnTo>
                <a:lnTo>
                  <a:pt x="220827" y="3771"/>
                </a:lnTo>
                <a:lnTo>
                  <a:pt x="220929" y="2692"/>
                </a:lnTo>
                <a:close/>
              </a:path>
              <a:path w="250190" h="232410">
                <a:moveTo>
                  <a:pt x="221208" y="24752"/>
                </a:moveTo>
                <a:lnTo>
                  <a:pt x="220700" y="25387"/>
                </a:lnTo>
                <a:lnTo>
                  <a:pt x="221157" y="25882"/>
                </a:lnTo>
                <a:lnTo>
                  <a:pt x="221208" y="24752"/>
                </a:lnTo>
                <a:close/>
              </a:path>
              <a:path w="250190" h="232410">
                <a:moveTo>
                  <a:pt x="221589" y="15151"/>
                </a:moveTo>
                <a:lnTo>
                  <a:pt x="220624" y="15443"/>
                </a:lnTo>
                <a:lnTo>
                  <a:pt x="220827" y="16421"/>
                </a:lnTo>
                <a:lnTo>
                  <a:pt x="221589" y="15151"/>
                </a:lnTo>
                <a:close/>
              </a:path>
              <a:path w="250190" h="232410">
                <a:moveTo>
                  <a:pt x="222516" y="10553"/>
                </a:moveTo>
                <a:lnTo>
                  <a:pt x="220713" y="11709"/>
                </a:lnTo>
                <a:lnTo>
                  <a:pt x="222110" y="11988"/>
                </a:lnTo>
                <a:lnTo>
                  <a:pt x="222516" y="10553"/>
                </a:lnTo>
                <a:close/>
              </a:path>
              <a:path w="250190" h="232410">
                <a:moveTo>
                  <a:pt x="225450" y="13995"/>
                </a:moveTo>
                <a:lnTo>
                  <a:pt x="225082" y="11391"/>
                </a:lnTo>
                <a:lnTo>
                  <a:pt x="224383" y="8902"/>
                </a:lnTo>
                <a:lnTo>
                  <a:pt x="224510" y="12052"/>
                </a:lnTo>
                <a:lnTo>
                  <a:pt x="222605" y="12471"/>
                </a:lnTo>
                <a:lnTo>
                  <a:pt x="221665" y="15036"/>
                </a:lnTo>
                <a:lnTo>
                  <a:pt x="225450" y="13995"/>
                </a:lnTo>
                <a:close/>
              </a:path>
              <a:path w="250190" h="232410">
                <a:moveTo>
                  <a:pt x="227126" y="16065"/>
                </a:moveTo>
                <a:lnTo>
                  <a:pt x="226631" y="15062"/>
                </a:lnTo>
                <a:lnTo>
                  <a:pt x="224536" y="15684"/>
                </a:lnTo>
                <a:lnTo>
                  <a:pt x="222275" y="18846"/>
                </a:lnTo>
                <a:lnTo>
                  <a:pt x="222275" y="22275"/>
                </a:lnTo>
                <a:lnTo>
                  <a:pt x="220522" y="23241"/>
                </a:lnTo>
                <a:lnTo>
                  <a:pt x="221030" y="22072"/>
                </a:lnTo>
                <a:lnTo>
                  <a:pt x="221310" y="21437"/>
                </a:lnTo>
                <a:lnTo>
                  <a:pt x="222275" y="22275"/>
                </a:lnTo>
                <a:lnTo>
                  <a:pt x="222275" y="18846"/>
                </a:lnTo>
                <a:lnTo>
                  <a:pt x="221043" y="20561"/>
                </a:lnTo>
                <a:lnTo>
                  <a:pt x="219011" y="19583"/>
                </a:lnTo>
                <a:lnTo>
                  <a:pt x="221221" y="18427"/>
                </a:lnTo>
                <a:lnTo>
                  <a:pt x="220827" y="16421"/>
                </a:lnTo>
                <a:lnTo>
                  <a:pt x="218973" y="19469"/>
                </a:lnTo>
                <a:lnTo>
                  <a:pt x="217563" y="21640"/>
                </a:lnTo>
                <a:lnTo>
                  <a:pt x="216420" y="23050"/>
                </a:lnTo>
                <a:lnTo>
                  <a:pt x="217881" y="23380"/>
                </a:lnTo>
                <a:lnTo>
                  <a:pt x="218274" y="22072"/>
                </a:lnTo>
                <a:lnTo>
                  <a:pt x="220129" y="23444"/>
                </a:lnTo>
                <a:lnTo>
                  <a:pt x="220256" y="23482"/>
                </a:lnTo>
                <a:lnTo>
                  <a:pt x="220357" y="23622"/>
                </a:lnTo>
                <a:lnTo>
                  <a:pt x="220446" y="23431"/>
                </a:lnTo>
                <a:lnTo>
                  <a:pt x="221272" y="23177"/>
                </a:lnTo>
                <a:lnTo>
                  <a:pt x="221208" y="24752"/>
                </a:lnTo>
                <a:lnTo>
                  <a:pt x="222427" y="23177"/>
                </a:lnTo>
                <a:lnTo>
                  <a:pt x="223913" y="21437"/>
                </a:lnTo>
                <a:lnTo>
                  <a:pt x="224688" y="20561"/>
                </a:lnTo>
                <a:lnTo>
                  <a:pt x="224917" y="20294"/>
                </a:lnTo>
                <a:lnTo>
                  <a:pt x="224485" y="22072"/>
                </a:lnTo>
                <a:lnTo>
                  <a:pt x="226161" y="20294"/>
                </a:lnTo>
                <a:lnTo>
                  <a:pt x="226504" y="19939"/>
                </a:lnTo>
                <a:lnTo>
                  <a:pt x="225755" y="16789"/>
                </a:lnTo>
                <a:lnTo>
                  <a:pt x="227126" y="16065"/>
                </a:lnTo>
                <a:close/>
              </a:path>
              <a:path w="250190" h="232410">
                <a:moveTo>
                  <a:pt x="228587" y="82410"/>
                </a:moveTo>
                <a:lnTo>
                  <a:pt x="228498" y="81991"/>
                </a:lnTo>
                <a:lnTo>
                  <a:pt x="227228" y="83566"/>
                </a:lnTo>
                <a:lnTo>
                  <a:pt x="228587" y="82410"/>
                </a:lnTo>
                <a:close/>
              </a:path>
              <a:path w="250190" h="232410">
                <a:moveTo>
                  <a:pt x="228739" y="74930"/>
                </a:moveTo>
                <a:lnTo>
                  <a:pt x="227584" y="75946"/>
                </a:lnTo>
                <a:lnTo>
                  <a:pt x="227799" y="75869"/>
                </a:lnTo>
                <a:lnTo>
                  <a:pt x="228739" y="74930"/>
                </a:lnTo>
                <a:close/>
              </a:path>
              <a:path w="250190" h="232410">
                <a:moveTo>
                  <a:pt x="230212" y="81026"/>
                </a:moveTo>
                <a:lnTo>
                  <a:pt x="228587" y="82410"/>
                </a:lnTo>
                <a:lnTo>
                  <a:pt x="228612" y="82550"/>
                </a:lnTo>
                <a:lnTo>
                  <a:pt x="230212" y="81026"/>
                </a:lnTo>
                <a:close/>
              </a:path>
              <a:path w="250190" h="232410">
                <a:moveTo>
                  <a:pt x="232752" y="90424"/>
                </a:moveTo>
                <a:lnTo>
                  <a:pt x="230733" y="90932"/>
                </a:lnTo>
                <a:lnTo>
                  <a:pt x="228219" y="91948"/>
                </a:lnTo>
                <a:lnTo>
                  <a:pt x="228409" y="92202"/>
                </a:lnTo>
                <a:lnTo>
                  <a:pt x="226314" y="92075"/>
                </a:lnTo>
                <a:lnTo>
                  <a:pt x="224231" y="96139"/>
                </a:lnTo>
                <a:lnTo>
                  <a:pt x="225844" y="96139"/>
                </a:lnTo>
                <a:lnTo>
                  <a:pt x="229565" y="94742"/>
                </a:lnTo>
                <a:lnTo>
                  <a:pt x="230771" y="94107"/>
                </a:lnTo>
                <a:lnTo>
                  <a:pt x="231470" y="92456"/>
                </a:lnTo>
                <a:lnTo>
                  <a:pt x="232156" y="91313"/>
                </a:lnTo>
                <a:lnTo>
                  <a:pt x="232333" y="90805"/>
                </a:lnTo>
                <a:lnTo>
                  <a:pt x="231800" y="91567"/>
                </a:lnTo>
                <a:lnTo>
                  <a:pt x="231216" y="91694"/>
                </a:lnTo>
                <a:lnTo>
                  <a:pt x="230670" y="92456"/>
                </a:lnTo>
                <a:lnTo>
                  <a:pt x="230251" y="92202"/>
                </a:lnTo>
                <a:lnTo>
                  <a:pt x="229616" y="91821"/>
                </a:lnTo>
                <a:lnTo>
                  <a:pt x="232752" y="90424"/>
                </a:lnTo>
                <a:close/>
              </a:path>
              <a:path w="250190" h="232410">
                <a:moveTo>
                  <a:pt x="232943" y="79971"/>
                </a:moveTo>
                <a:lnTo>
                  <a:pt x="232117" y="78613"/>
                </a:lnTo>
                <a:lnTo>
                  <a:pt x="231521" y="80391"/>
                </a:lnTo>
                <a:lnTo>
                  <a:pt x="232295" y="81026"/>
                </a:lnTo>
                <a:lnTo>
                  <a:pt x="232943" y="79971"/>
                </a:lnTo>
                <a:close/>
              </a:path>
              <a:path w="250190" h="232410">
                <a:moveTo>
                  <a:pt x="233616" y="78867"/>
                </a:moveTo>
                <a:lnTo>
                  <a:pt x="232943" y="79971"/>
                </a:lnTo>
                <a:lnTo>
                  <a:pt x="233108" y="80264"/>
                </a:lnTo>
                <a:lnTo>
                  <a:pt x="233616" y="78867"/>
                </a:lnTo>
                <a:close/>
              </a:path>
              <a:path w="250190" h="232410">
                <a:moveTo>
                  <a:pt x="236969" y="72707"/>
                </a:moveTo>
                <a:lnTo>
                  <a:pt x="235318" y="74803"/>
                </a:lnTo>
                <a:lnTo>
                  <a:pt x="232841" y="75565"/>
                </a:lnTo>
                <a:lnTo>
                  <a:pt x="230479" y="76835"/>
                </a:lnTo>
                <a:lnTo>
                  <a:pt x="231927" y="75438"/>
                </a:lnTo>
                <a:lnTo>
                  <a:pt x="233629" y="73787"/>
                </a:lnTo>
                <a:lnTo>
                  <a:pt x="230403" y="74549"/>
                </a:lnTo>
                <a:lnTo>
                  <a:pt x="230124" y="75438"/>
                </a:lnTo>
                <a:lnTo>
                  <a:pt x="230212" y="75057"/>
                </a:lnTo>
                <a:lnTo>
                  <a:pt x="227799" y="75869"/>
                </a:lnTo>
                <a:lnTo>
                  <a:pt x="227088" y="76581"/>
                </a:lnTo>
                <a:lnTo>
                  <a:pt x="224942" y="78359"/>
                </a:lnTo>
                <a:lnTo>
                  <a:pt x="223977" y="78867"/>
                </a:lnTo>
                <a:lnTo>
                  <a:pt x="225031" y="79502"/>
                </a:lnTo>
                <a:lnTo>
                  <a:pt x="224586" y="79768"/>
                </a:lnTo>
                <a:lnTo>
                  <a:pt x="224586" y="83477"/>
                </a:lnTo>
                <a:lnTo>
                  <a:pt x="223342" y="83566"/>
                </a:lnTo>
                <a:lnTo>
                  <a:pt x="224523" y="81661"/>
                </a:lnTo>
                <a:lnTo>
                  <a:pt x="224586" y="83477"/>
                </a:lnTo>
                <a:lnTo>
                  <a:pt x="224586" y="79768"/>
                </a:lnTo>
                <a:lnTo>
                  <a:pt x="219697" y="82677"/>
                </a:lnTo>
                <a:lnTo>
                  <a:pt x="216052" y="85852"/>
                </a:lnTo>
                <a:lnTo>
                  <a:pt x="211124" y="86487"/>
                </a:lnTo>
                <a:lnTo>
                  <a:pt x="211353" y="85852"/>
                </a:lnTo>
                <a:lnTo>
                  <a:pt x="208381" y="89789"/>
                </a:lnTo>
                <a:lnTo>
                  <a:pt x="207479" y="90043"/>
                </a:lnTo>
                <a:lnTo>
                  <a:pt x="206705" y="89916"/>
                </a:lnTo>
                <a:lnTo>
                  <a:pt x="205257" y="90678"/>
                </a:lnTo>
                <a:lnTo>
                  <a:pt x="205536" y="88900"/>
                </a:lnTo>
                <a:lnTo>
                  <a:pt x="206146" y="88773"/>
                </a:lnTo>
                <a:lnTo>
                  <a:pt x="205867" y="87757"/>
                </a:lnTo>
                <a:lnTo>
                  <a:pt x="205587" y="87757"/>
                </a:lnTo>
                <a:lnTo>
                  <a:pt x="205663" y="87630"/>
                </a:lnTo>
                <a:lnTo>
                  <a:pt x="206463" y="86360"/>
                </a:lnTo>
                <a:lnTo>
                  <a:pt x="207276" y="85725"/>
                </a:lnTo>
                <a:lnTo>
                  <a:pt x="208318" y="85725"/>
                </a:lnTo>
                <a:lnTo>
                  <a:pt x="208902" y="85598"/>
                </a:lnTo>
                <a:lnTo>
                  <a:pt x="206641" y="87757"/>
                </a:lnTo>
                <a:lnTo>
                  <a:pt x="208280" y="87630"/>
                </a:lnTo>
                <a:lnTo>
                  <a:pt x="209664" y="85598"/>
                </a:lnTo>
                <a:lnTo>
                  <a:pt x="210273" y="84709"/>
                </a:lnTo>
                <a:lnTo>
                  <a:pt x="210756" y="84328"/>
                </a:lnTo>
                <a:lnTo>
                  <a:pt x="210921" y="84201"/>
                </a:lnTo>
                <a:lnTo>
                  <a:pt x="211086" y="84074"/>
                </a:lnTo>
                <a:lnTo>
                  <a:pt x="210502" y="84201"/>
                </a:lnTo>
                <a:lnTo>
                  <a:pt x="210197" y="83566"/>
                </a:lnTo>
                <a:lnTo>
                  <a:pt x="210070" y="83312"/>
                </a:lnTo>
                <a:lnTo>
                  <a:pt x="209194" y="83566"/>
                </a:lnTo>
                <a:lnTo>
                  <a:pt x="211048" y="82804"/>
                </a:lnTo>
                <a:lnTo>
                  <a:pt x="213131" y="81534"/>
                </a:lnTo>
                <a:lnTo>
                  <a:pt x="215112" y="80645"/>
                </a:lnTo>
                <a:lnTo>
                  <a:pt x="214680" y="81661"/>
                </a:lnTo>
                <a:lnTo>
                  <a:pt x="215900" y="80645"/>
                </a:lnTo>
                <a:lnTo>
                  <a:pt x="215849" y="79502"/>
                </a:lnTo>
                <a:lnTo>
                  <a:pt x="214591" y="79248"/>
                </a:lnTo>
                <a:lnTo>
                  <a:pt x="212788" y="78613"/>
                </a:lnTo>
                <a:lnTo>
                  <a:pt x="210108" y="82550"/>
                </a:lnTo>
                <a:lnTo>
                  <a:pt x="207683" y="84162"/>
                </a:lnTo>
                <a:lnTo>
                  <a:pt x="207124" y="83566"/>
                </a:lnTo>
                <a:lnTo>
                  <a:pt x="205168" y="86487"/>
                </a:lnTo>
                <a:lnTo>
                  <a:pt x="203009" y="88011"/>
                </a:lnTo>
                <a:lnTo>
                  <a:pt x="204012" y="87630"/>
                </a:lnTo>
                <a:lnTo>
                  <a:pt x="204381" y="88011"/>
                </a:lnTo>
                <a:lnTo>
                  <a:pt x="204851" y="88138"/>
                </a:lnTo>
                <a:lnTo>
                  <a:pt x="202526" y="90678"/>
                </a:lnTo>
                <a:lnTo>
                  <a:pt x="201155" y="90805"/>
                </a:lnTo>
                <a:lnTo>
                  <a:pt x="198120" y="92075"/>
                </a:lnTo>
                <a:lnTo>
                  <a:pt x="198666" y="90932"/>
                </a:lnTo>
                <a:lnTo>
                  <a:pt x="199021" y="90170"/>
                </a:lnTo>
                <a:lnTo>
                  <a:pt x="197040" y="89789"/>
                </a:lnTo>
                <a:lnTo>
                  <a:pt x="196265" y="92570"/>
                </a:lnTo>
                <a:lnTo>
                  <a:pt x="197116" y="92456"/>
                </a:lnTo>
                <a:lnTo>
                  <a:pt x="196951" y="92202"/>
                </a:lnTo>
                <a:lnTo>
                  <a:pt x="198615" y="90970"/>
                </a:lnTo>
                <a:lnTo>
                  <a:pt x="197192" y="93345"/>
                </a:lnTo>
                <a:lnTo>
                  <a:pt x="198793" y="92837"/>
                </a:lnTo>
                <a:lnTo>
                  <a:pt x="197891" y="94742"/>
                </a:lnTo>
                <a:lnTo>
                  <a:pt x="195643" y="94488"/>
                </a:lnTo>
                <a:lnTo>
                  <a:pt x="194805" y="96393"/>
                </a:lnTo>
                <a:lnTo>
                  <a:pt x="193332" y="97536"/>
                </a:lnTo>
                <a:lnTo>
                  <a:pt x="189738" y="98425"/>
                </a:lnTo>
                <a:lnTo>
                  <a:pt x="187375" y="99314"/>
                </a:lnTo>
                <a:lnTo>
                  <a:pt x="188595" y="100076"/>
                </a:lnTo>
                <a:lnTo>
                  <a:pt x="187693" y="100203"/>
                </a:lnTo>
                <a:lnTo>
                  <a:pt x="188607" y="101473"/>
                </a:lnTo>
                <a:lnTo>
                  <a:pt x="187121" y="102108"/>
                </a:lnTo>
                <a:lnTo>
                  <a:pt x="189217" y="101473"/>
                </a:lnTo>
                <a:lnTo>
                  <a:pt x="190931" y="100330"/>
                </a:lnTo>
                <a:lnTo>
                  <a:pt x="191731" y="100330"/>
                </a:lnTo>
                <a:lnTo>
                  <a:pt x="191376" y="99695"/>
                </a:lnTo>
                <a:lnTo>
                  <a:pt x="192951" y="99695"/>
                </a:lnTo>
                <a:lnTo>
                  <a:pt x="193395" y="98933"/>
                </a:lnTo>
                <a:lnTo>
                  <a:pt x="194170" y="99949"/>
                </a:lnTo>
                <a:lnTo>
                  <a:pt x="195529" y="99060"/>
                </a:lnTo>
                <a:lnTo>
                  <a:pt x="194957" y="100584"/>
                </a:lnTo>
                <a:lnTo>
                  <a:pt x="196761" y="99060"/>
                </a:lnTo>
                <a:lnTo>
                  <a:pt x="196900" y="98933"/>
                </a:lnTo>
                <a:lnTo>
                  <a:pt x="197650" y="98298"/>
                </a:lnTo>
                <a:lnTo>
                  <a:pt x="195656" y="103378"/>
                </a:lnTo>
                <a:lnTo>
                  <a:pt x="199428" y="100076"/>
                </a:lnTo>
                <a:lnTo>
                  <a:pt x="199567" y="99949"/>
                </a:lnTo>
                <a:lnTo>
                  <a:pt x="198945" y="100076"/>
                </a:lnTo>
                <a:lnTo>
                  <a:pt x="199821" y="98425"/>
                </a:lnTo>
                <a:lnTo>
                  <a:pt x="201079" y="98298"/>
                </a:lnTo>
                <a:lnTo>
                  <a:pt x="202336" y="98171"/>
                </a:lnTo>
                <a:lnTo>
                  <a:pt x="204050" y="97155"/>
                </a:lnTo>
                <a:lnTo>
                  <a:pt x="204266" y="97028"/>
                </a:lnTo>
                <a:lnTo>
                  <a:pt x="203657" y="97155"/>
                </a:lnTo>
                <a:lnTo>
                  <a:pt x="205105" y="95885"/>
                </a:lnTo>
                <a:lnTo>
                  <a:pt x="206578" y="95123"/>
                </a:lnTo>
                <a:lnTo>
                  <a:pt x="207251" y="94742"/>
                </a:lnTo>
                <a:lnTo>
                  <a:pt x="209727" y="93345"/>
                </a:lnTo>
                <a:lnTo>
                  <a:pt x="210451" y="92837"/>
                </a:lnTo>
                <a:lnTo>
                  <a:pt x="211366" y="92202"/>
                </a:lnTo>
                <a:lnTo>
                  <a:pt x="211455" y="92075"/>
                </a:lnTo>
                <a:lnTo>
                  <a:pt x="212509" y="90678"/>
                </a:lnTo>
                <a:lnTo>
                  <a:pt x="212991" y="90043"/>
                </a:lnTo>
                <a:lnTo>
                  <a:pt x="220116" y="87757"/>
                </a:lnTo>
                <a:lnTo>
                  <a:pt x="221792" y="86487"/>
                </a:lnTo>
                <a:lnTo>
                  <a:pt x="222796" y="85725"/>
                </a:lnTo>
                <a:lnTo>
                  <a:pt x="221754" y="85090"/>
                </a:lnTo>
                <a:lnTo>
                  <a:pt x="224650" y="83693"/>
                </a:lnTo>
                <a:lnTo>
                  <a:pt x="225183" y="83439"/>
                </a:lnTo>
                <a:lnTo>
                  <a:pt x="224739" y="83464"/>
                </a:lnTo>
                <a:lnTo>
                  <a:pt x="225793" y="81788"/>
                </a:lnTo>
                <a:lnTo>
                  <a:pt x="225755" y="83312"/>
                </a:lnTo>
                <a:lnTo>
                  <a:pt x="228219" y="81788"/>
                </a:lnTo>
                <a:lnTo>
                  <a:pt x="228434" y="81661"/>
                </a:lnTo>
                <a:lnTo>
                  <a:pt x="228498" y="81991"/>
                </a:lnTo>
                <a:lnTo>
                  <a:pt x="228777" y="81661"/>
                </a:lnTo>
                <a:lnTo>
                  <a:pt x="228981" y="81407"/>
                </a:lnTo>
                <a:lnTo>
                  <a:pt x="230924" y="78994"/>
                </a:lnTo>
                <a:lnTo>
                  <a:pt x="228447" y="80137"/>
                </a:lnTo>
                <a:lnTo>
                  <a:pt x="227761" y="81407"/>
                </a:lnTo>
                <a:lnTo>
                  <a:pt x="227266" y="81280"/>
                </a:lnTo>
                <a:lnTo>
                  <a:pt x="226682" y="80772"/>
                </a:lnTo>
                <a:lnTo>
                  <a:pt x="227952" y="80010"/>
                </a:lnTo>
                <a:lnTo>
                  <a:pt x="228955" y="77978"/>
                </a:lnTo>
                <a:lnTo>
                  <a:pt x="229946" y="78867"/>
                </a:lnTo>
                <a:lnTo>
                  <a:pt x="229743" y="79502"/>
                </a:lnTo>
                <a:lnTo>
                  <a:pt x="230733" y="78867"/>
                </a:lnTo>
                <a:lnTo>
                  <a:pt x="231482" y="77978"/>
                </a:lnTo>
                <a:lnTo>
                  <a:pt x="232130" y="77216"/>
                </a:lnTo>
                <a:lnTo>
                  <a:pt x="232918" y="77851"/>
                </a:lnTo>
                <a:lnTo>
                  <a:pt x="232714" y="78486"/>
                </a:lnTo>
                <a:lnTo>
                  <a:pt x="233184" y="77216"/>
                </a:lnTo>
                <a:lnTo>
                  <a:pt x="233222" y="77089"/>
                </a:lnTo>
                <a:lnTo>
                  <a:pt x="234226" y="76835"/>
                </a:lnTo>
                <a:lnTo>
                  <a:pt x="233908" y="75438"/>
                </a:lnTo>
                <a:lnTo>
                  <a:pt x="236156" y="75565"/>
                </a:lnTo>
                <a:lnTo>
                  <a:pt x="236194" y="75438"/>
                </a:lnTo>
                <a:lnTo>
                  <a:pt x="236969" y="72707"/>
                </a:lnTo>
                <a:close/>
              </a:path>
              <a:path w="250190" h="232410">
                <a:moveTo>
                  <a:pt x="238658" y="70599"/>
                </a:moveTo>
                <a:lnTo>
                  <a:pt x="237832" y="69723"/>
                </a:lnTo>
                <a:lnTo>
                  <a:pt x="236969" y="72707"/>
                </a:lnTo>
                <a:lnTo>
                  <a:pt x="238658" y="70599"/>
                </a:lnTo>
                <a:close/>
              </a:path>
              <a:path w="250190" h="232410">
                <a:moveTo>
                  <a:pt x="246964" y="67310"/>
                </a:moveTo>
                <a:lnTo>
                  <a:pt x="242214" y="67310"/>
                </a:lnTo>
                <a:lnTo>
                  <a:pt x="239052" y="70104"/>
                </a:lnTo>
                <a:lnTo>
                  <a:pt x="238658" y="70599"/>
                </a:lnTo>
                <a:lnTo>
                  <a:pt x="239598" y="71628"/>
                </a:lnTo>
                <a:lnTo>
                  <a:pt x="237528" y="73406"/>
                </a:lnTo>
                <a:lnTo>
                  <a:pt x="239585" y="73406"/>
                </a:lnTo>
                <a:lnTo>
                  <a:pt x="236347" y="75692"/>
                </a:lnTo>
                <a:lnTo>
                  <a:pt x="236867" y="76581"/>
                </a:lnTo>
                <a:lnTo>
                  <a:pt x="235686" y="76327"/>
                </a:lnTo>
                <a:lnTo>
                  <a:pt x="236105" y="77343"/>
                </a:lnTo>
                <a:lnTo>
                  <a:pt x="234391" y="78105"/>
                </a:lnTo>
                <a:lnTo>
                  <a:pt x="234124" y="78994"/>
                </a:lnTo>
                <a:lnTo>
                  <a:pt x="233527" y="78359"/>
                </a:lnTo>
                <a:lnTo>
                  <a:pt x="233616" y="78486"/>
                </a:lnTo>
                <a:lnTo>
                  <a:pt x="233616" y="78867"/>
                </a:lnTo>
                <a:lnTo>
                  <a:pt x="235000" y="79375"/>
                </a:lnTo>
                <a:lnTo>
                  <a:pt x="233108" y="81026"/>
                </a:lnTo>
                <a:lnTo>
                  <a:pt x="231343" y="82169"/>
                </a:lnTo>
                <a:lnTo>
                  <a:pt x="230530" y="82550"/>
                </a:lnTo>
                <a:lnTo>
                  <a:pt x="230593" y="82207"/>
                </a:lnTo>
                <a:lnTo>
                  <a:pt x="230098" y="82727"/>
                </a:lnTo>
                <a:lnTo>
                  <a:pt x="230505" y="82651"/>
                </a:lnTo>
                <a:lnTo>
                  <a:pt x="230390" y="83439"/>
                </a:lnTo>
                <a:lnTo>
                  <a:pt x="229298" y="83566"/>
                </a:lnTo>
                <a:lnTo>
                  <a:pt x="229196" y="84201"/>
                </a:lnTo>
                <a:lnTo>
                  <a:pt x="227977" y="85090"/>
                </a:lnTo>
                <a:lnTo>
                  <a:pt x="228447" y="85852"/>
                </a:lnTo>
                <a:lnTo>
                  <a:pt x="227203" y="86360"/>
                </a:lnTo>
                <a:lnTo>
                  <a:pt x="225996" y="87630"/>
                </a:lnTo>
                <a:lnTo>
                  <a:pt x="225158" y="88773"/>
                </a:lnTo>
                <a:lnTo>
                  <a:pt x="224256" y="89789"/>
                </a:lnTo>
                <a:lnTo>
                  <a:pt x="223786" y="90678"/>
                </a:lnTo>
                <a:lnTo>
                  <a:pt x="223774" y="90932"/>
                </a:lnTo>
                <a:lnTo>
                  <a:pt x="223939" y="91313"/>
                </a:lnTo>
                <a:lnTo>
                  <a:pt x="220345" y="91567"/>
                </a:lnTo>
                <a:lnTo>
                  <a:pt x="219138" y="94107"/>
                </a:lnTo>
                <a:lnTo>
                  <a:pt x="216471" y="93738"/>
                </a:lnTo>
                <a:lnTo>
                  <a:pt x="216522" y="93421"/>
                </a:lnTo>
                <a:lnTo>
                  <a:pt x="216547" y="93141"/>
                </a:lnTo>
                <a:lnTo>
                  <a:pt x="215722" y="93599"/>
                </a:lnTo>
                <a:lnTo>
                  <a:pt x="215988" y="93687"/>
                </a:lnTo>
                <a:lnTo>
                  <a:pt x="216217" y="93713"/>
                </a:lnTo>
                <a:lnTo>
                  <a:pt x="216458" y="93751"/>
                </a:lnTo>
                <a:lnTo>
                  <a:pt x="216344" y="94488"/>
                </a:lnTo>
                <a:lnTo>
                  <a:pt x="217347" y="94107"/>
                </a:lnTo>
                <a:lnTo>
                  <a:pt x="214858" y="96393"/>
                </a:lnTo>
                <a:lnTo>
                  <a:pt x="210604" y="98679"/>
                </a:lnTo>
                <a:lnTo>
                  <a:pt x="208254" y="101092"/>
                </a:lnTo>
                <a:lnTo>
                  <a:pt x="209524" y="101219"/>
                </a:lnTo>
                <a:lnTo>
                  <a:pt x="207556" y="102489"/>
                </a:lnTo>
                <a:lnTo>
                  <a:pt x="206108" y="104140"/>
                </a:lnTo>
                <a:lnTo>
                  <a:pt x="205193" y="104902"/>
                </a:lnTo>
                <a:lnTo>
                  <a:pt x="209423" y="102489"/>
                </a:lnTo>
                <a:lnTo>
                  <a:pt x="213601" y="100838"/>
                </a:lnTo>
                <a:lnTo>
                  <a:pt x="213817" y="99949"/>
                </a:lnTo>
                <a:lnTo>
                  <a:pt x="213842" y="99822"/>
                </a:lnTo>
                <a:lnTo>
                  <a:pt x="213537" y="99949"/>
                </a:lnTo>
                <a:lnTo>
                  <a:pt x="213499" y="99441"/>
                </a:lnTo>
                <a:lnTo>
                  <a:pt x="213309" y="99314"/>
                </a:lnTo>
                <a:lnTo>
                  <a:pt x="215341" y="99822"/>
                </a:lnTo>
                <a:lnTo>
                  <a:pt x="215811" y="99314"/>
                </a:lnTo>
                <a:lnTo>
                  <a:pt x="219392" y="95504"/>
                </a:lnTo>
                <a:lnTo>
                  <a:pt x="219786" y="97663"/>
                </a:lnTo>
                <a:lnTo>
                  <a:pt x="216801" y="98552"/>
                </a:lnTo>
                <a:lnTo>
                  <a:pt x="215252" y="103606"/>
                </a:lnTo>
                <a:lnTo>
                  <a:pt x="215480" y="103378"/>
                </a:lnTo>
                <a:lnTo>
                  <a:pt x="218020" y="100965"/>
                </a:lnTo>
                <a:lnTo>
                  <a:pt x="220484" y="98425"/>
                </a:lnTo>
                <a:lnTo>
                  <a:pt x="223113" y="96139"/>
                </a:lnTo>
                <a:lnTo>
                  <a:pt x="224231" y="96139"/>
                </a:lnTo>
                <a:lnTo>
                  <a:pt x="221792" y="95504"/>
                </a:lnTo>
                <a:lnTo>
                  <a:pt x="220446" y="94996"/>
                </a:lnTo>
                <a:lnTo>
                  <a:pt x="224078" y="92202"/>
                </a:lnTo>
                <a:lnTo>
                  <a:pt x="225425" y="90424"/>
                </a:lnTo>
                <a:lnTo>
                  <a:pt x="225615" y="91440"/>
                </a:lnTo>
                <a:lnTo>
                  <a:pt x="226707" y="90424"/>
                </a:lnTo>
                <a:lnTo>
                  <a:pt x="229844" y="87503"/>
                </a:lnTo>
                <a:lnTo>
                  <a:pt x="229984" y="87376"/>
                </a:lnTo>
                <a:lnTo>
                  <a:pt x="228815" y="86995"/>
                </a:lnTo>
                <a:lnTo>
                  <a:pt x="228104" y="87503"/>
                </a:lnTo>
                <a:lnTo>
                  <a:pt x="228028" y="86995"/>
                </a:lnTo>
                <a:lnTo>
                  <a:pt x="227647" y="86614"/>
                </a:lnTo>
                <a:lnTo>
                  <a:pt x="230454" y="84709"/>
                </a:lnTo>
                <a:lnTo>
                  <a:pt x="232079" y="83185"/>
                </a:lnTo>
                <a:lnTo>
                  <a:pt x="234302" y="81407"/>
                </a:lnTo>
                <a:lnTo>
                  <a:pt x="234010" y="80772"/>
                </a:lnTo>
                <a:lnTo>
                  <a:pt x="236194" y="80772"/>
                </a:lnTo>
                <a:lnTo>
                  <a:pt x="236220" y="80645"/>
                </a:lnTo>
                <a:lnTo>
                  <a:pt x="236689" y="78994"/>
                </a:lnTo>
                <a:lnTo>
                  <a:pt x="237363" y="76581"/>
                </a:lnTo>
                <a:lnTo>
                  <a:pt x="237426" y="76327"/>
                </a:lnTo>
                <a:lnTo>
                  <a:pt x="238658" y="77343"/>
                </a:lnTo>
                <a:lnTo>
                  <a:pt x="238556" y="76327"/>
                </a:lnTo>
                <a:lnTo>
                  <a:pt x="238645" y="75869"/>
                </a:lnTo>
                <a:lnTo>
                  <a:pt x="240969" y="72009"/>
                </a:lnTo>
                <a:lnTo>
                  <a:pt x="245211" y="71501"/>
                </a:lnTo>
                <a:lnTo>
                  <a:pt x="246964" y="67310"/>
                </a:lnTo>
                <a:close/>
              </a:path>
              <a:path w="250190" h="232410">
                <a:moveTo>
                  <a:pt x="249770" y="65405"/>
                </a:moveTo>
                <a:lnTo>
                  <a:pt x="249389" y="63754"/>
                </a:lnTo>
                <a:lnTo>
                  <a:pt x="249415" y="63373"/>
                </a:lnTo>
                <a:lnTo>
                  <a:pt x="249478" y="62611"/>
                </a:lnTo>
                <a:lnTo>
                  <a:pt x="249504" y="62103"/>
                </a:lnTo>
                <a:lnTo>
                  <a:pt x="249301" y="62344"/>
                </a:lnTo>
                <a:lnTo>
                  <a:pt x="248983" y="61087"/>
                </a:lnTo>
                <a:lnTo>
                  <a:pt x="247307" y="62611"/>
                </a:lnTo>
                <a:lnTo>
                  <a:pt x="246761" y="63119"/>
                </a:lnTo>
                <a:lnTo>
                  <a:pt x="247383" y="62611"/>
                </a:lnTo>
                <a:lnTo>
                  <a:pt x="249072" y="62611"/>
                </a:lnTo>
                <a:lnTo>
                  <a:pt x="248462" y="63373"/>
                </a:lnTo>
                <a:lnTo>
                  <a:pt x="247510" y="63119"/>
                </a:lnTo>
                <a:lnTo>
                  <a:pt x="247040" y="62992"/>
                </a:lnTo>
                <a:lnTo>
                  <a:pt x="246761" y="63119"/>
                </a:lnTo>
                <a:lnTo>
                  <a:pt x="245110" y="62611"/>
                </a:lnTo>
                <a:lnTo>
                  <a:pt x="242582" y="65151"/>
                </a:lnTo>
                <a:lnTo>
                  <a:pt x="242976" y="65532"/>
                </a:lnTo>
                <a:lnTo>
                  <a:pt x="242163" y="67183"/>
                </a:lnTo>
                <a:lnTo>
                  <a:pt x="242366" y="67183"/>
                </a:lnTo>
                <a:lnTo>
                  <a:pt x="247015" y="67183"/>
                </a:lnTo>
                <a:lnTo>
                  <a:pt x="247218" y="66675"/>
                </a:lnTo>
                <a:lnTo>
                  <a:pt x="249770" y="654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6" name="bg object 56"/>
          <p:cNvSpPr/>
          <p:nvPr/>
        </p:nvSpPr>
        <p:spPr>
          <a:xfrm>
            <a:off x="10954970" y="3273989"/>
            <a:ext cx="178839" cy="255815"/>
          </a:xfrm>
          <a:custGeom>
            <a:avLst/>
            <a:gdLst/>
            <a:ahLst/>
            <a:cxnLst/>
            <a:rect l="l" t="t" r="r" b="b"/>
            <a:pathLst>
              <a:path w="132079" h="268604">
                <a:moveTo>
                  <a:pt x="5130" y="258864"/>
                </a:moveTo>
                <a:lnTo>
                  <a:pt x="1587" y="259816"/>
                </a:lnTo>
                <a:lnTo>
                  <a:pt x="0" y="260311"/>
                </a:lnTo>
                <a:lnTo>
                  <a:pt x="368" y="261594"/>
                </a:lnTo>
                <a:lnTo>
                  <a:pt x="4064" y="259930"/>
                </a:lnTo>
                <a:lnTo>
                  <a:pt x="5080" y="259829"/>
                </a:lnTo>
                <a:lnTo>
                  <a:pt x="5130" y="258864"/>
                </a:lnTo>
                <a:close/>
              </a:path>
              <a:path w="132079" h="268604">
                <a:moveTo>
                  <a:pt x="6273" y="268274"/>
                </a:moveTo>
                <a:lnTo>
                  <a:pt x="5588" y="267208"/>
                </a:lnTo>
                <a:lnTo>
                  <a:pt x="4470" y="268287"/>
                </a:lnTo>
                <a:lnTo>
                  <a:pt x="6273" y="268274"/>
                </a:lnTo>
                <a:close/>
              </a:path>
              <a:path w="132079" h="268604">
                <a:moveTo>
                  <a:pt x="8229" y="250888"/>
                </a:moveTo>
                <a:lnTo>
                  <a:pt x="5422" y="250812"/>
                </a:lnTo>
                <a:lnTo>
                  <a:pt x="4953" y="251485"/>
                </a:lnTo>
                <a:lnTo>
                  <a:pt x="8229" y="250888"/>
                </a:lnTo>
                <a:close/>
              </a:path>
              <a:path w="132079" h="268604">
                <a:moveTo>
                  <a:pt x="8661" y="235369"/>
                </a:moveTo>
                <a:lnTo>
                  <a:pt x="7696" y="235496"/>
                </a:lnTo>
                <a:lnTo>
                  <a:pt x="7035" y="236639"/>
                </a:lnTo>
                <a:lnTo>
                  <a:pt x="8661" y="235369"/>
                </a:lnTo>
                <a:close/>
              </a:path>
              <a:path w="132079" h="268604">
                <a:moveTo>
                  <a:pt x="10807" y="245541"/>
                </a:moveTo>
                <a:lnTo>
                  <a:pt x="10414" y="245084"/>
                </a:lnTo>
                <a:lnTo>
                  <a:pt x="9842" y="245224"/>
                </a:lnTo>
                <a:lnTo>
                  <a:pt x="10807" y="245541"/>
                </a:lnTo>
                <a:close/>
              </a:path>
              <a:path w="132079" h="268604">
                <a:moveTo>
                  <a:pt x="12153" y="245986"/>
                </a:moveTo>
                <a:lnTo>
                  <a:pt x="10807" y="245541"/>
                </a:lnTo>
                <a:lnTo>
                  <a:pt x="11087" y="245859"/>
                </a:lnTo>
                <a:lnTo>
                  <a:pt x="8559" y="246545"/>
                </a:lnTo>
                <a:lnTo>
                  <a:pt x="12153" y="245986"/>
                </a:lnTo>
                <a:close/>
              </a:path>
              <a:path w="132079" h="268604">
                <a:moveTo>
                  <a:pt x="12382" y="244551"/>
                </a:moveTo>
                <a:lnTo>
                  <a:pt x="9448" y="243954"/>
                </a:lnTo>
                <a:lnTo>
                  <a:pt x="10414" y="245084"/>
                </a:lnTo>
                <a:lnTo>
                  <a:pt x="12382" y="244551"/>
                </a:lnTo>
                <a:close/>
              </a:path>
              <a:path w="132079" h="268604">
                <a:moveTo>
                  <a:pt x="25184" y="250126"/>
                </a:moveTo>
                <a:lnTo>
                  <a:pt x="23825" y="249288"/>
                </a:lnTo>
                <a:lnTo>
                  <a:pt x="20421" y="251790"/>
                </a:lnTo>
                <a:lnTo>
                  <a:pt x="17818" y="252450"/>
                </a:lnTo>
                <a:lnTo>
                  <a:pt x="20205" y="252260"/>
                </a:lnTo>
                <a:lnTo>
                  <a:pt x="23622" y="251726"/>
                </a:lnTo>
                <a:lnTo>
                  <a:pt x="25184" y="250126"/>
                </a:lnTo>
                <a:close/>
              </a:path>
              <a:path w="132079" h="268604">
                <a:moveTo>
                  <a:pt x="32016" y="220814"/>
                </a:moveTo>
                <a:lnTo>
                  <a:pt x="29946" y="221564"/>
                </a:lnTo>
                <a:lnTo>
                  <a:pt x="26085" y="222859"/>
                </a:lnTo>
                <a:lnTo>
                  <a:pt x="29502" y="222986"/>
                </a:lnTo>
                <a:lnTo>
                  <a:pt x="32016" y="220814"/>
                </a:lnTo>
                <a:close/>
              </a:path>
              <a:path w="132079" h="268604">
                <a:moveTo>
                  <a:pt x="33350" y="220345"/>
                </a:moveTo>
                <a:lnTo>
                  <a:pt x="32575" y="220345"/>
                </a:lnTo>
                <a:lnTo>
                  <a:pt x="32016" y="220814"/>
                </a:lnTo>
                <a:lnTo>
                  <a:pt x="33350" y="220345"/>
                </a:lnTo>
                <a:close/>
              </a:path>
              <a:path w="132079" h="268604">
                <a:moveTo>
                  <a:pt x="34925" y="211785"/>
                </a:moveTo>
                <a:lnTo>
                  <a:pt x="34404" y="212077"/>
                </a:lnTo>
                <a:lnTo>
                  <a:pt x="32131" y="212090"/>
                </a:lnTo>
                <a:lnTo>
                  <a:pt x="31978" y="213118"/>
                </a:lnTo>
                <a:lnTo>
                  <a:pt x="34023" y="213233"/>
                </a:lnTo>
                <a:lnTo>
                  <a:pt x="34925" y="211785"/>
                </a:lnTo>
                <a:close/>
              </a:path>
              <a:path w="132079" h="268604">
                <a:moveTo>
                  <a:pt x="35052" y="211670"/>
                </a:moveTo>
                <a:lnTo>
                  <a:pt x="34925" y="211772"/>
                </a:lnTo>
                <a:lnTo>
                  <a:pt x="35052" y="211670"/>
                </a:lnTo>
                <a:close/>
              </a:path>
              <a:path w="132079" h="268604">
                <a:moveTo>
                  <a:pt x="43853" y="217754"/>
                </a:moveTo>
                <a:lnTo>
                  <a:pt x="42684" y="217474"/>
                </a:lnTo>
                <a:lnTo>
                  <a:pt x="42354" y="216738"/>
                </a:lnTo>
                <a:lnTo>
                  <a:pt x="41275" y="217411"/>
                </a:lnTo>
                <a:lnTo>
                  <a:pt x="41173" y="217754"/>
                </a:lnTo>
                <a:lnTo>
                  <a:pt x="41287" y="217970"/>
                </a:lnTo>
                <a:lnTo>
                  <a:pt x="41592" y="218135"/>
                </a:lnTo>
                <a:lnTo>
                  <a:pt x="39065" y="219481"/>
                </a:lnTo>
                <a:lnTo>
                  <a:pt x="39230" y="219138"/>
                </a:lnTo>
                <a:lnTo>
                  <a:pt x="39979" y="217601"/>
                </a:lnTo>
                <a:lnTo>
                  <a:pt x="37731" y="217970"/>
                </a:lnTo>
                <a:lnTo>
                  <a:pt x="33858" y="220154"/>
                </a:lnTo>
                <a:lnTo>
                  <a:pt x="33350" y="220345"/>
                </a:lnTo>
                <a:lnTo>
                  <a:pt x="36664" y="220332"/>
                </a:lnTo>
                <a:lnTo>
                  <a:pt x="36855" y="219138"/>
                </a:lnTo>
                <a:lnTo>
                  <a:pt x="37858" y="219900"/>
                </a:lnTo>
                <a:lnTo>
                  <a:pt x="40182" y="219481"/>
                </a:lnTo>
                <a:lnTo>
                  <a:pt x="41059" y="219316"/>
                </a:lnTo>
                <a:lnTo>
                  <a:pt x="42608" y="218909"/>
                </a:lnTo>
                <a:lnTo>
                  <a:pt x="43853" y="217754"/>
                </a:lnTo>
                <a:close/>
              </a:path>
              <a:path w="132079" h="268604">
                <a:moveTo>
                  <a:pt x="50203" y="214337"/>
                </a:moveTo>
                <a:lnTo>
                  <a:pt x="49555" y="214147"/>
                </a:lnTo>
                <a:lnTo>
                  <a:pt x="49530" y="215595"/>
                </a:lnTo>
                <a:lnTo>
                  <a:pt x="49745" y="216077"/>
                </a:lnTo>
                <a:lnTo>
                  <a:pt x="50203" y="214337"/>
                </a:lnTo>
                <a:close/>
              </a:path>
              <a:path w="132079" h="268604">
                <a:moveTo>
                  <a:pt x="50215" y="216319"/>
                </a:moveTo>
                <a:lnTo>
                  <a:pt x="48742" y="218490"/>
                </a:lnTo>
                <a:lnTo>
                  <a:pt x="50177" y="216547"/>
                </a:lnTo>
                <a:lnTo>
                  <a:pt x="50215" y="216319"/>
                </a:lnTo>
                <a:close/>
              </a:path>
              <a:path w="132079" h="268604">
                <a:moveTo>
                  <a:pt x="50546" y="214261"/>
                </a:moveTo>
                <a:lnTo>
                  <a:pt x="50253" y="214147"/>
                </a:lnTo>
                <a:lnTo>
                  <a:pt x="50355" y="214388"/>
                </a:lnTo>
                <a:lnTo>
                  <a:pt x="50546" y="214261"/>
                </a:lnTo>
                <a:close/>
              </a:path>
              <a:path w="132079" h="268604">
                <a:moveTo>
                  <a:pt x="51879" y="216128"/>
                </a:moveTo>
                <a:lnTo>
                  <a:pt x="50698" y="215836"/>
                </a:lnTo>
                <a:lnTo>
                  <a:pt x="50342" y="216319"/>
                </a:lnTo>
                <a:lnTo>
                  <a:pt x="50393" y="216547"/>
                </a:lnTo>
                <a:lnTo>
                  <a:pt x="50990" y="217246"/>
                </a:lnTo>
                <a:lnTo>
                  <a:pt x="51879" y="216128"/>
                </a:lnTo>
                <a:close/>
              </a:path>
              <a:path w="132079" h="268604">
                <a:moveTo>
                  <a:pt x="54330" y="215493"/>
                </a:moveTo>
                <a:lnTo>
                  <a:pt x="54165" y="215557"/>
                </a:lnTo>
                <a:lnTo>
                  <a:pt x="53975" y="215646"/>
                </a:lnTo>
                <a:lnTo>
                  <a:pt x="53809" y="215709"/>
                </a:lnTo>
                <a:lnTo>
                  <a:pt x="54051" y="215709"/>
                </a:lnTo>
                <a:lnTo>
                  <a:pt x="54190" y="215607"/>
                </a:lnTo>
                <a:lnTo>
                  <a:pt x="54330" y="215493"/>
                </a:lnTo>
                <a:close/>
              </a:path>
              <a:path w="132079" h="268604">
                <a:moveTo>
                  <a:pt x="54406" y="216547"/>
                </a:moveTo>
                <a:lnTo>
                  <a:pt x="52705" y="217030"/>
                </a:lnTo>
                <a:lnTo>
                  <a:pt x="52209" y="217233"/>
                </a:lnTo>
                <a:lnTo>
                  <a:pt x="51714" y="218008"/>
                </a:lnTo>
                <a:lnTo>
                  <a:pt x="54406" y="216547"/>
                </a:lnTo>
                <a:close/>
              </a:path>
              <a:path w="132079" h="268604">
                <a:moveTo>
                  <a:pt x="55435" y="196354"/>
                </a:moveTo>
                <a:lnTo>
                  <a:pt x="53174" y="195973"/>
                </a:lnTo>
                <a:lnTo>
                  <a:pt x="51498" y="196697"/>
                </a:lnTo>
                <a:lnTo>
                  <a:pt x="52425" y="197192"/>
                </a:lnTo>
                <a:lnTo>
                  <a:pt x="50406" y="197866"/>
                </a:lnTo>
                <a:lnTo>
                  <a:pt x="49720" y="198577"/>
                </a:lnTo>
                <a:lnTo>
                  <a:pt x="50850" y="198120"/>
                </a:lnTo>
                <a:lnTo>
                  <a:pt x="51879" y="198145"/>
                </a:lnTo>
                <a:lnTo>
                  <a:pt x="53124" y="198602"/>
                </a:lnTo>
                <a:lnTo>
                  <a:pt x="53784" y="197866"/>
                </a:lnTo>
                <a:lnTo>
                  <a:pt x="52654" y="197662"/>
                </a:lnTo>
                <a:lnTo>
                  <a:pt x="54102" y="197142"/>
                </a:lnTo>
                <a:lnTo>
                  <a:pt x="55435" y="196354"/>
                </a:lnTo>
                <a:close/>
              </a:path>
              <a:path w="132079" h="268604">
                <a:moveTo>
                  <a:pt x="57086" y="215099"/>
                </a:moveTo>
                <a:lnTo>
                  <a:pt x="54406" y="216547"/>
                </a:lnTo>
                <a:lnTo>
                  <a:pt x="56121" y="216052"/>
                </a:lnTo>
                <a:lnTo>
                  <a:pt x="56121" y="216776"/>
                </a:lnTo>
                <a:lnTo>
                  <a:pt x="54914" y="217271"/>
                </a:lnTo>
                <a:lnTo>
                  <a:pt x="54102" y="217030"/>
                </a:lnTo>
                <a:lnTo>
                  <a:pt x="54800" y="217741"/>
                </a:lnTo>
                <a:lnTo>
                  <a:pt x="55549" y="217271"/>
                </a:lnTo>
                <a:lnTo>
                  <a:pt x="56692" y="216547"/>
                </a:lnTo>
                <a:lnTo>
                  <a:pt x="56832" y="216052"/>
                </a:lnTo>
                <a:lnTo>
                  <a:pt x="57086" y="215099"/>
                </a:lnTo>
                <a:close/>
              </a:path>
              <a:path w="132079" h="268604">
                <a:moveTo>
                  <a:pt x="57454" y="215087"/>
                </a:moveTo>
                <a:lnTo>
                  <a:pt x="55651" y="214388"/>
                </a:lnTo>
                <a:lnTo>
                  <a:pt x="54381" y="213906"/>
                </a:lnTo>
                <a:lnTo>
                  <a:pt x="55308" y="213423"/>
                </a:lnTo>
                <a:lnTo>
                  <a:pt x="55803" y="213169"/>
                </a:lnTo>
                <a:lnTo>
                  <a:pt x="57442" y="211493"/>
                </a:lnTo>
                <a:lnTo>
                  <a:pt x="49898" y="213423"/>
                </a:lnTo>
                <a:lnTo>
                  <a:pt x="49784" y="213906"/>
                </a:lnTo>
                <a:lnTo>
                  <a:pt x="51676" y="213423"/>
                </a:lnTo>
                <a:lnTo>
                  <a:pt x="50546" y="214261"/>
                </a:lnTo>
                <a:lnTo>
                  <a:pt x="52705" y="215074"/>
                </a:lnTo>
                <a:lnTo>
                  <a:pt x="51879" y="216128"/>
                </a:lnTo>
                <a:lnTo>
                  <a:pt x="52692" y="216319"/>
                </a:lnTo>
                <a:lnTo>
                  <a:pt x="50888" y="217766"/>
                </a:lnTo>
                <a:lnTo>
                  <a:pt x="52209" y="217233"/>
                </a:lnTo>
                <a:lnTo>
                  <a:pt x="52895" y="216128"/>
                </a:lnTo>
                <a:lnTo>
                  <a:pt x="53263" y="215912"/>
                </a:lnTo>
                <a:lnTo>
                  <a:pt x="53809" y="215709"/>
                </a:lnTo>
                <a:lnTo>
                  <a:pt x="53441" y="214858"/>
                </a:lnTo>
                <a:lnTo>
                  <a:pt x="54584" y="214388"/>
                </a:lnTo>
                <a:lnTo>
                  <a:pt x="55283" y="214579"/>
                </a:lnTo>
                <a:lnTo>
                  <a:pt x="55041" y="214960"/>
                </a:lnTo>
                <a:lnTo>
                  <a:pt x="54330" y="215493"/>
                </a:lnTo>
                <a:lnTo>
                  <a:pt x="55486" y="215112"/>
                </a:lnTo>
                <a:lnTo>
                  <a:pt x="57086" y="215099"/>
                </a:lnTo>
                <a:lnTo>
                  <a:pt x="57454" y="215087"/>
                </a:lnTo>
                <a:close/>
              </a:path>
              <a:path w="132079" h="268604">
                <a:moveTo>
                  <a:pt x="57619" y="191998"/>
                </a:moveTo>
                <a:lnTo>
                  <a:pt x="54737" y="192303"/>
                </a:lnTo>
                <a:lnTo>
                  <a:pt x="57429" y="192227"/>
                </a:lnTo>
                <a:lnTo>
                  <a:pt x="57619" y="191998"/>
                </a:lnTo>
                <a:close/>
              </a:path>
              <a:path w="132079" h="268604">
                <a:moveTo>
                  <a:pt x="59664" y="212432"/>
                </a:moveTo>
                <a:lnTo>
                  <a:pt x="57442" y="212953"/>
                </a:lnTo>
                <a:lnTo>
                  <a:pt x="59575" y="212890"/>
                </a:lnTo>
                <a:lnTo>
                  <a:pt x="59664" y="212432"/>
                </a:lnTo>
                <a:close/>
              </a:path>
              <a:path w="132079" h="268604">
                <a:moveTo>
                  <a:pt x="65354" y="211404"/>
                </a:moveTo>
                <a:lnTo>
                  <a:pt x="64706" y="211442"/>
                </a:lnTo>
                <a:lnTo>
                  <a:pt x="57340" y="214947"/>
                </a:lnTo>
                <a:lnTo>
                  <a:pt x="64300" y="212915"/>
                </a:lnTo>
                <a:lnTo>
                  <a:pt x="65354" y="211404"/>
                </a:lnTo>
                <a:close/>
              </a:path>
              <a:path w="132079" h="268604">
                <a:moveTo>
                  <a:pt x="66395" y="210629"/>
                </a:moveTo>
                <a:lnTo>
                  <a:pt x="65989" y="210718"/>
                </a:lnTo>
                <a:lnTo>
                  <a:pt x="65811" y="210896"/>
                </a:lnTo>
                <a:lnTo>
                  <a:pt x="63220" y="211505"/>
                </a:lnTo>
                <a:lnTo>
                  <a:pt x="63461" y="211988"/>
                </a:lnTo>
                <a:lnTo>
                  <a:pt x="64630" y="211442"/>
                </a:lnTo>
                <a:lnTo>
                  <a:pt x="66395" y="210629"/>
                </a:lnTo>
                <a:close/>
              </a:path>
              <a:path w="132079" h="268604">
                <a:moveTo>
                  <a:pt x="70535" y="201536"/>
                </a:moveTo>
                <a:lnTo>
                  <a:pt x="69837" y="201561"/>
                </a:lnTo>
                <a:lnTo>
                  <a:pt x="68834" y="203047"/>
                </a:lnTo>
                <a:lnTo>
                  <a:pt x="70535" y="201536"/>
                </a:lnTo>
                <a:close/>
              </a:path>
              <a:path w="132079" h="268604">
                <a:moveTo>
                  <a:pt x="73101" y="205460"/>
                </a:moveTo>
                <a:lnTo>
                  <a:pt x="70154" y="206705"/>
                </a:lnTo>
                <a:lnTo>
                  <a:pt x="68732" y="205460"/>
                </a:lnTo>
                <a:lnTo>
                  <a:pt x="62623" y="211048"/>
                </a:lnTo>
                <a:lnTo>
                  <a:pt x="62255" y="210934"/>
                </a:lnTo>
                <a:lnTo>
                  <a:pt x="60007" y="210197"/>
                </a:lnTo>
                <a:lnTo>
                  <a:pt x="58978" y="210972"/>
                </a:lnTo>
                <a:lnTo>
                  <a:pt x="60020" y="210934"/>
                </a:lnTo>
                <a:lnTo>
                  <a:pt x="60261" y="211404"/>
                </a:lnTo>
                <a:lnTo>
                  <a:pt x="58153" y="212217"/>
                </a:lnTo>
                <a:lnTo>
                  <a:pt x="59664" y="212432"/>
                </a:lnTo>
                <a:lnTo>
                  <a:pt x="60159" y="211899"/>
                </a:lnTo>
                <a:lnTo>
                  <a:pt x="64338" y="211048"/>
                </a:lnTo>
                <a:lnTo>
                  <a:pt x="65989" y="210718"/>
                </a:lnTo>
                <a:lnTo>
                  <a:pt x="68567" y="207860"/>
                </a:lnTo>
                <a:lnTo>
                  <a:pt x="71539" y="207949"/>
                </a:lnTo>
                <a:lnTo>
                  <a:pt x="70396" y="207860"/>
                </a:lnTo>
                <a:lnTo>
                  <a:pt x="69646" y="207810"/>
                </a:lnTo>
                <a:lnTo>
                  <a:pt x="70586" y="207175"/>
                </a:lnTo>
                <a:lnTo>
                  <a:pt x="70802" y="207264"/>
                </a:lnTo>
                <a:lnTo>
                  <a:pt x="70650" y="207124"/>
                </a:lnTo>
                <a:lnTo>
                  <a:pt x="73101" y="205460"/>
                </a:lnTo>
                <a:close/>
              </a:path>
              <a:path w="132079" h="268604">
                <a:moveTo>
                  <a:pt x="76619" y="192532"/>
                </a:moveTo>
                <a:lnTo>
                  <a:pt x="73875" y="192773"/>
                </a:lnTo>
                <a:lnTo>
                  <a:pt x="73456" y="193294"/>
                </a:lnTo>
                <a:lnTo>
                  <a:pt x="76619" y="192532"/>
                </a:lnTo>
                <a:close/>
              </a:path>
              <a:path w="132079" h="268604">
                <a:moveTo>
                  <a:pt x="80670" y="170929"/>
                </a:moveTo>
                <a:lnTo>
                  <a:pt x="80581" y="169748"/>
                </a:lnTo>
                <a:lnTo>
                  <a:pt x="78727" y="170688"/>
                </a:lnTo>
                <a:lnTo>
                  <a:pt x="77063" y="171361"/>
                </a:lnTo>
                <a:lnTo>
                  <a:pt x="78003" y="171729"/>
                </a:lnTo>
                <a:lnTo>
                  <a:pt x="80010" y="171018"/>
                </a:lnTo>
                <a:lnTo>
                  <a:pt x="80670" y="170929"/>
                </a:lnTo>
                <a:close/>
              </a:path>
              <a:path w="132079" h="268604">
                <a:moveTo>
                  <a:pt x="82486" y="193306"/>
                </a:moveTo>
                <a:lnTo>
                  <a:pt x="81572" y="192798"/>
                </a:lnTo>
                <a:lnTo>
                  <a:pt x="80314" y="194360"/>
                </a:lnTo>
                <a:lnTo>
                  <a:pt x="77368" y="195592"/>
                </a:lnTo>
                <a:lnTo>
                  <a:pt x="74828" y="197523"/>
                </a:lnTo>
                <a:lnTo>
                  <a:pt x="75209" y="196278"/>
                </a:lnTo>
                <a:lnTo>
                  <a:pt x="72948" y="197446"/>
                </a:lnTo>
                <a:lnTo>
                  <a:pt x="72123" y="197281"/>
                </a:lnTo>
                <a:lnTo>
                  <a:pt x="74269" y="197815"/>
                </a:lnTo>
                <a:lnTo>
                  <a:pt x="72440" y="198462"/>
                </a:lnTo>
                <a:lnTo>
                  <a:pt x="76873" y="198501"/>
                </a:lnTo>
                <a:lnTo>
                  <a:pt x="77939" y="197523"/>
                </a:lnTo>
                <a:lnTo>
                  <a:pt x="82473" y="193408"/>
                </a:lnTo>
                <a:close/>
              </a:path>
              <a:path w="132079" h="268604">
                <a:moveTo>
                  <a:pt x="84797" y="167551"/>
                </a:moveTo>
                <a:lnTo>
                  <a:pt x="83781" y="168160"/>
                </a:lnTo>
                <a:lnTo>
                  <a:pt x="84404" y="168567"/>
                </a:lnTo>
                <a:lnTo>
                  <a:pt x="84797" y="167551"/>
                </a:lnTo>
                <a:close/>
              </a:path>
              <a:path w="132079" h="268604">
                <a:moveTo>
                  <a:pt x="85064" y="192913"/>
                </a:moveTo>
                <a:lnTo>
                  <a:pt x="82588" y="193306"/>
                </a:lnTo>
                <a:lnTo>
                  <a:pt x="85013" y="192976"/>
                </a:lnTo>
                <a:close/>
              </a:path>
              <a:path w="132079" h="268604">
                <a:moveTo>
                  <a:pt x="87007" y="155651"/>
                </a:moveTo>
                <a:lnTo>
                  <a:pt x="84162" y="157073"/>
                </a:lnTo>
                <a:lnTo>
                  <a:pt x="85725" y="156819"/>
                </a:lnTo>
                <a:lnTo>
                  <a:pt x="87007" y="155651"/>
                </a:lnTo>
                <a:close/>
              </a:path>
              <a:path w="132079" h="268604">
                <a:moveTo>
                  <a:pt x="88163" y="190741"/>
                </a:moveTo>
                <a:lnTo>
                  <a:pt x="86550" y="191185"/>
                </a:lnTo>
                <a:lnTo>
                  <a:pt x="85064" y="192913"/>
                </a:lnTo>
                <a:lnTo>
                  <a:pt x="87071" y="192608"/>
                </a:lnTo>
                <a:lnTo>
                  <a:pt x="88163" y="190741"/>
                </a:lnTo>
                <a:close/>
              </a:path>
              <a:path w="132079" h="268604">
                <a:moveTo>
                  <a:pt x="88823" y="178777"/>
                </a:moveTo>
                <a:lnTo>
                  <a:pt x="86410" y="179578"/>
                </a:lnTo>
                <a:lnTo>
                  <a:pt x="88252" y="179565"/>
                </a:lnTo>
                <a:lnTo>
                  <a:pt x="88823" y="178777"/>
                </a:lnTo>
                <a:close/>
              </a:path>
              <a:path w="132079" h="268604">
                <a:moveTo>
                  <a:pt x="89674" y="161810"/>
                </a:moveTo>
                <a:lnTo>
                  <a:pt x="88760" y="162179"/>
                </a:lnTo>
                <a:lnTo>
                  <a:pt x="87655" y="162826"/>
                </a:lnTo>
                <a:lnTo>
                  <a:pt x="87414" y="162090"/>
                </a:lnTo>
                <a:lnTo>
                  <a:pt x="87388" y="163207"/>
                </a:lnTo>
                <a:lnTo>
                  <a:pt x="88785" y="162255"/>
                </a:lnTo>
                <a:lnTo>
                  <a:pt x="89674" y="161810"/>
                </a:lnTo>
                <a:close/>
              </a:path>
              <a:path w="132079" h="268604">
                <a:moveTo>
                  <a:pt x="90297" y="161607"/>
                </a:moveTo>
                <a:lnTo>
                  <a:pt x="89954" y="161671"/>
                </a:lnTo>
                <a:lnTo>
                  <a:pt x="89674" y="161810"/>
                </a:lnTo>
                <a:lnTo>
                  <a:pt x="89903" y="161721"/>
                </a:lnTo>
                <a:lnTo>
                  <a:pt x="90119" y="161632"/>
                </a:lnTo>
                <a:lnTo>
                  <a:pt x="90297" y="161607"/>
                </a:lnTo>
                <a:close/>
              </a:path>
              <a:path w="132079" h="268604">
                <a:moveTo>
                  <a:pt x="96304" y="161759"/>
                </a:moveTo>
                <a:lnTo>
                  <a:pt x="91541" y="164287"/>
                </a:lnTo>
                <a:lnTo>
                  <a:pt x="92049" y="163487"/>
                </a:lnTo>
                <a:lnTo>
                  <a:pt x="90754" y="163703"/>
                </a:lnTo>
                <a:lnTo>
                  <a:pt x="88404" y="166535"/>
                </a:lnTo>
                <a:lnTo>
                  <a:pt x="88455" y="165074"/>
                </a:lnTo>
                <a:lnTo>
                  <a:pt x="85991" y="166700"/>
                </a:lnTo>
                <a:lnTo>
                  <a:pt x="87134" y="166801"/>
                </a:lnTo>
                <a:lnTo>
                  <a:pt x="85737" y="168389"/>
                </a:lnTo>
                <a:lnTo>
                  <a:pt x="85915" y="169202"/>
                </a:lnTo>
                <a:lnTo>
                  <a:pt x="91998" y="165417"/>
                </a:lnTo>
                <a:lnTo>
                  <a:pt x="94488" y="163791"/>
                </a:lnTo>
                <a:lnTo>
                  <a:pt x="96304" y="161759"/>
                </a:lnTo>
                <a:close/>
              </a:path>
              <a:path w="132079" h="268604">
                <a:moveTo>
                  <a:pt x="96977" y="157797"/>
                </a:moveTo>
                <a:lnTo>
                  <a:pt x="91770" y="160629"/>
                </a:lnTo>
                <a:lnTo>
                  <a:pt x="92735" y="161417"/>
                </a:lnTo>
                <a:lnTo>
                  <a:pt x="94373" y="159702"/>
                </a:lnTo>
                <a:lnTo>
                  <a:pt x="95516" y="159258"/>
                </a:lnTo>
                <a:lnTo>
                  <a:pt x="94856" y="159372"/>
                </a:lnTo>
                <a:lnTo>
                  <a:pt x="96977" y="157797"/>
                </a:lnTo>
                <a:close/>
              </a:path>
              <a:path w="132079" h="268604">
                <a:moveTo>
                  <a:pt x="97383" y="179095"/>
                </a:moveTo>
                <a:lnTo>
                  <a:pt x="96901" y="179044"/>
                </a:lnTo>
                <a:lnTo>
                  <a:pt x="97282" y="179793"/>
                </a:lnTo>
                <a:lnTo>
                  <a:pt x="97383" y="179095"/>
                </a:lnTo>
                <a:close/>
              </a:path>
              <a:path w="132079" h="268604">
                <a:moveTo>
                  <a:pt x="97574" y="180390"/>
                </a:moveTo>
                <a:lnTo>
                  <a:pt x="97282" y="179793"/>
                </a:lnTo>
                <a:lnTo>
                  <a:pt x="97104" y="180860"/>
                </a:lnTo>
                <a:lnTo>
                  <a:pt x="97574" y="180390"/>
                </a:lnTo>
                <a:close/>
              </a:path>
              <a:path w="132079" h="268604">
                <a:moveTo>
                  <a:pt x="98450" y="178384"/>
                </a:moveTo>
                <a:lnTo>
                  <a:pt x="97840" y="178384"/>
                </a:lnTo>
                <a:lnTo>
                  <a:pt x="98437" y="178371"/>
                </a:lnTo>
                <a:lnTo>
                  <a:pt x="97955" y="177990"/>
                </a:lnTo>
                <a:lnTo>
                  <a:pt x="93091" y="180073"/>
                </a:lnTo>
                <a:lnTo>
                  <a:pt x="91274" y="180708"/>
                </a:lnTo>
                <a:lnTo>
                  <a:pt x="90373" y="180479"/>
                </a:lnTo>
                <a:lnTo>
                  <a:pt x="90855" y="180657"/>
                </a:lnTo>
                <a:lnTo>
                  <a:pt x="89941" y="181508"/>
                </a:lnTo>
                <a:lnTo>
                  <a:pt x="89560" y="182041"/>
                </a:lnTo>
                <a:lnTo>
                  <a:pt x="91198" y="182829"/>
                </a:lnTo>
                <a:lnTo>
                  <a:pt x="94145" y="180708"/>
                </a:lnTo>
                <a:lnTo>
                  <a:pt x="96685" y="178879"/>
                </a:lnTo>
                <a:lnTo>
                  <a:pt x="96545" y="179006"/>
                </a:lnTo>
                <a:lnTo>
                  <a:pt x="96901" y="179044"/>
                </a:lnTo>
                <a:lnTo>
                  <a:pt x="96774" y="178816"/>
                </a:lnTo>
                <a:lnTo>
                  <a:pt x="97256" y="178384"/>
                </a:lnTo>
                <a:lnTo>
                  <a:pt x="97764" y="178523"/>
                </a:lnTo>
                <a:lnTo>
                  <a:pt x="98450" y="178384"/>
                </a:lnTo>
                <a:close/>
              </a:path>
              <a:path w="132079" h="268604">
                <a:moveTo>
                  <a:pt x="98907" y="179031"/>
                </a:moveTo>
                <a:lnTo>
                  <a:pt x="97574" y="180390"/>
                </a:lnTo>
                <a:lnTo>
                  <a:pt x="97637" y="180517"/>
                </a:lnTo>
                <a:lnTo>
                  <a:pt x="98907" y="179031"/>
                </a:lnTo>
                <a:close/>
              </a:path>
              <a:path w="132079" h="268604">
                <a:moveTo>
                  <a:pt x="101422" y="155816"/>
                </a:moveTo>
                <a:lnTo>
                  <a:pt x="99961" y="155422"/>
                </a:lnTo>
                <a:lnTo>
                  <a:pt x="100457" y="156044"/>
                </a:lnTo>
                <a:lnTo>
                  <a:pt x="101422" y="155816"/>
                </a:lnTo>
                <a:close/>
              </a:path>
              <a:path w="132079" h="268604">
                <a:moveTo>
                  <a:pt x="103759" y="153619"/>
                </a:moveTo>
                <a:lnTo>
                  <a:pt x="103682" y="153479"/>
                </a:lnTo>
                <a:lnTo>
                  <a:pt x="103606" y="153352"/>
                </a:lnTo>
                <a:lnTo>
                  <a:pt x="103276" y="153428"/>
                </a:lnTo>
                <a:lnTo>
                  <a:pt x="103759" y="153619"/>
                </a:lnTo>
                <a:close/>
              </a:path>
              <a:path w="132079" h="268604">
                <a:moveTo>
                  <a:pt x="104432" y="153885"/>
                </a:moveTo>
                <a:lnTo>
                  <a:pt x="103759" y="153619"/>
                </a:lnTo>
                <a:lnTo>
                  <a:pt x="103822" y="153746"/>
                </a:lnTo>
                <a:lnTo>
                  <a:pt x="103873" y="153911"/>
                </a:lnTo>
                <a:lnTo>
                  <a:pt x="104101" y="153974"/>
                </a:lnTo>
                <a:lnTo>
                  <a:pt x="103314" y="154393"/>
                </a:lnTo>
                <a:lnTo>
                  <a:pt x="104432" y="153885"/>
                </a:lnTo>
                <a:close/>
              </a:path>
              <a:path w="132079" h="268604">
                <a:moveTo>
                  <a:pt x="107073" y="119697"/>
                </a:moveTo>
                <a:lnTo>
                  <a:pt x="104876" y="121627"/>
                </a:lnTo>
                <a:lnTo>
                  <a:pt x="106692" y="120815"/>
                </a:lnTo>
                <a:lnTo>
                  <a:pt x="107073" y="119697"/>
                </a:lnTo>
                <a:close/>
              </a:path>
              <a:path w="132079" h="268604">
                <a:moveTo>
                  <a:pt x="109385" y="39966"/>
                </a:moveTo>
                <a:lnTo>
                  <a:pt x="108521" y="40271"/>
                </a:lnTo>
                <a:lnTo>
                  <a:pt x="108864" y="40640"/>
                </a:lnTo>
                <a:lnTo>
                  <a:pt x="108534" y="41579"/>
                </a:lnTo>
                <a:lnTo>
                  <a:pt x="109385" y="39966"/>
                </a:lnTo>
                <a:close/>
              </a:path>
              <a:path w="132079" h="268604">
                <a:moveTo>
                  <a:pt x="109512" y="153911"/>
                </a:moveTo>
                <a:lnTo>
                  <a:pt x="107086" y="155232"/>
                </a:lnTo>
                <a:lnTo>
                  <a:pt x="106578" y="154609"/>
                </a:lnTo>
                <a:lnTo>
                  <a:pt x="104368" y="156603"/>
                </a:lnTo>
                <a:lnTo>
                  <a:pt x="105371" y="157340"/>
                </a:lnTo>
                <a:lnTo>
                  <a:pt x="107746" y="155067"/>
                </a:lnTo>
                <a:lnTo>
                  <a:pt x="109512" y="153911"/>
                </a:lnTo>
                <a:close/>
              </a:path>
              <a:path w="132079" h="268604">
                <a:moveTo>
                  <a:pt x="109766" y="92633"/>
                </a:moveTo>
                <a:lnTo>
                  <a:pt x="108623" y="93878"/>
                </a:lnTo>
                <a:lnTo>
                  <a:pt x="106781" y="95135"/>
                </a:lnTo>
                <a:lnTo>
                  <a:pt x="106248" y="96558"/>
                </a:lnTo>
                <a:lnTo>
                  <a:pt x="107238" y="96456"/>
                </a:lnTo>
                <a:lnTo>
                  <a:pt x="107302" y="96189"/>
                </a:lnTo>
                <a:lnTo>
                  <a:pt x="108356" y="95821"/>
                </a:lnTo>
                <a:lnTo>
                  <a:pt x="108572" y="95986"/>
                </a:lnTo>
                <a:lnTo>
                  <a:pt x="108686" y="95821"/>
                </a:lnTo>
                <a:lnTo>
                  <a:pt x="109677" y="94399"/>
                </a:lnTo>
                <a:lnTo>
                  <a:pt x="109766" y="92633"/>
                </a:lnTo>
                <a:close/>
              </a:path>
              <a:path w="132079" h="268604">
                <a:moveTo>
                  <a:pt x="110871" y="92189"/>
                </a:moveTo>
                <a:lnTo>
                  <a:pt x="110731" y="92062"/>
                </a:lnTo>
                <a:lnTo>
                  <a:pt x="110566" y="92036"/>
                </a:lnTo>
                <a:lnTo>
                  <a:pt x="110871" y="92189"/>
                </a:lnTo>
                <a:close/>
              </a:path>
              <a:path w="132079" h="268604">
                <a:moveTo>
                  <a:pt x="111633" y="88353"/>
                </a:moveTo>
                <a:lnTo>
                  <a:pt x="110223" y="88188"/>
                </a:lnTo>
                <a:lnTo>
                  <a:pt x="110312" y="87655"/>
                </a:lnTo>
                <a:lnTo>
                  <a:pt x="109715" y="88392"/>
                </a:lnTo>
                <a:lnTo>
                  <a:pt x="109943" y="88557"/>
                </a:lnTo>
                <a:lnTo>
                  <a:pt x="110363" y="88874"/>
                </a:lnTo>
                <a:lnTo>
                  <a:pt x="108800" y="89763"/>
                </a:lnTo>
                <a:lnTo>
                  <a:pt x="109562" y="89458"/>
                </a:lnTo>
                <a:lnTo>
                  <a:pt x="109397" y="90525"/>
                </a:lnTo>
                <a:lnTo>
                  <a:pt x="110274" y="89408"/>
                </a:lnTo>
                <a:lnTo>
                  <a:pt x="111633" y="88353"/>
                </a:lnTo>
                <a:close/>
              </a:path>
              <a:path w="132079" h="268604">
                <a:moveTo>
                  <a:pt x="111671" y="92583"/>
                </a:moveTo>
                <a:lnTo>
                  <a:pt x="110871" y="92189"/>
                </a:lnTo>
                <a:lnTo>
                  <a:pt x="110985" y="92329"/>
                </a:lnTo>
                <a:lnTo>
                  <a:pt x="110947" y="92557"/>
                </a:lnTo>
                <a:lnTo>
                  <a:pt x="110896" y="92900"/>
                </a:lnTo>
                <a:lnTo>
                  <a:pt x="111671" y="92583"/>
                </a:lnTo>
                <a:close/>
              </a:path>
              <a:path w="132079" h="268604">
                <a:moveTo>
                  <a:pt x="112877" y="114668"/>
                </a:moveTo>
                <a:lnTo>
                  <a:pt x="112369" y="114211"/>
                </a:lnTo>
                <a:lnTo>
                  <a:pt x="111899" y="114503"/>
                </a:lnTo>
                <a:lnTo>
                  <a:pt x="111442" y="115138"/>
                </a:lnTo>
                <a:lnTo>
                  <a:pt x="112877" y="114668"/>
                </a:lnTo>
                <a:close/>
              </a:path>
              <a:path w="132079" h="268604">
                <a:moveTo>
                  <a:pt x="112903" y="86334"/>
                </a:moveTo>
                <a:lnTo>
                  <a:pt x="112166" y="86398"/>
                </a:lnTo>
                <a:lnTo>
                  <a:pt x="111988" y="85979"/>
                </a:lnTo>
                <a:lnTo>
                  <a:pt x="112877" y="84874"/>
                </a:lnTo>
                <a:lnTo>
                  <a:pt x="111607" y="85394"/>
                </a:lnTo>
                <a:lnTo>
                  <a:pt x="111328" y="87236"/>
                </a:lnTo>
                <a:lnTo>
                  <a:pt x="112344" y="86817"/>
                </a:lnTo>
                <a:lnTo>
                  <a:pt x="112001" y="87452"/>
                </a:lnTo>
                <a:lnTo>
                  <a:pt x="112814" y="86868"/>
                </a:lnTo>
                <a:lnTo>
                  <a:pt x="112890" y="86398"/>
                </a:lnTo>
                <a:close/>
              </a:path>
              <a:path w="132079" h="268604">
                <a:moveTo>
                  <a:pt x="113398" y="110248"/>
                </a:moveTo>
                <a:lnTo>
                  <a:pt x="111760" y="110871"/>
                </a:lnTo>
                <a:lnTo>
                  <a:pt x="112903" y="111175"/>
                </a:lnTo>
                <a:lnTo>
                  <a:pt x="112407" y="112128"/>
                </a:lnTo>
                <a:lnTo>
                  <a:pt x="113233" y="111810"/>
                </a:lnTo>
                <a:lnTo>
                  <a:pt x="113258" y="110794"/>
                </a:lnTo>
                <a:lnTo>
                  <a:pt x="113398" y="110248"/>
                </a:lnTo>
                <a:close/>
              </a:path>
              <a:path w="132079" h="268604">
                <a:moveTo>
                  <a:pt x="113538" y="113499"/>
                </a:moveTo>
                <a:lnTo>
                  <a:pt x="112306" y="114173"/>
                </a:lnTo>
                <a:lnTo>
                  <a:pt x="113538" y="113499"/>
                </a:lnTo>
                <a:close/>
              </a:path>
              <a:path w="132079" h="268604">
                <a:moveTo>
                  <a:pt x="114261" y="41719"/>
                </a:moveTo>
                <a:lnTo>
                  <a:pt x="112750" y="42291"/>
                </a:lnTo>
                <a:lnTo>
                  <a:pt x="114185" y="42659"/>
                </a:lnTo>
                <a:lnTo>
                  <a:pt x="114261" y="41719"/>
                </a:lnTo>
                <a:close/>
              </a:path>
              <a:path w="132079" h="268604">
                <a:moveTo>
                  <a:pt x="114350" y="36017"/>
                </a:moveTo>
                <a:lnTo>
                  <a:pt x="112966" y="37249"/>
                </a:lnTo>
                <a:lnTo>
                  <a:pt x="114185" y="36398"/>
                </a:lnTo>
                <a:lnTo>
                  <a:pt x="114350" y="36017"/>
                </a:lnTo>
                <a:close/>
              </a:path>
              <a:path w="132079" h="268604">
                <a:moveTo>
                  <a:pt x="114439" y="112903"/>
                </a:moveTo>
                <a:lnTo>
                  <a:pt x="112839" y="113233"/>
                </a:lnTo>
                <a:lnTo>
                  <a:pt x="113474" y="113474"/>
                </a:lnTo>
                <a:lnTo>
                  <a:pt x="114439" y="112903"/>
                </a:lnTo>
                <a:close/>
              </a:path>
              <a:path w="132079" h="268604">
                <a:moveTo>
                  <a:pt x="114452" y="41643"/>
                </a:moveTo>
                <a:lnTo>
                  <a:pt x="114287" y="41440"/>
                </a:lnTo>
                <a:lnTo>
                  <a:pt x="114261" y="41719"/>
                </a:lnTo>
                <a:lnTo>
                  <a:pt x="114452" y="41643"/>
                </a:lnTo>
                <a:close/>
              </a:path>
              <a:path w="132079" h="268604">
                <a:moveTo>
                  <a:pt x="114566" y="45707"/>
                </a:moveTo>
                <a:lnTo>
                  <a:pt x="114147" y="45821"/>
                </a:lnTo>
                <a:lnTo>
                  <a:pt x="114528" y="45935"/>
                </a:lnTo>
                <a:lnTo>
                  <a:pt x="114566" y="45707"/>
                </a:lnTo>
                <a:close/>
              </a:path>
              <a:path w="132079" h="268604">
                <a:moveTo>
                  <a:pt x="114592" y="37465"/>
                </a:moveTo>
                <a:lnTo>
                  <a:pt x="114554" y="37185"/>
                </a:lnTo>
                <a:lnTo>
                  <a:pt x="114528" y="36969"/>
                </a:lnTo>
                <a:lnTo>
                  <a:pt x="114414" y="37592"/>
                </a:lnTo>
                <a:lnTo>
                  <a:pt x="114592" y="37465"/>
                </a:lnTo>
                <a:close/>
              </a:path>
              <a:path w="132079" h="268604">
                <a:moveTo>
                  <a:pt x="115049" y="39852"/>
                </a:moveTo>
                <a:lnTo>
                  <a:pt x="113004" y="39916"/>
                </a:lnTo>
                <a:lnTo>
                  <a:pt x="114287" y="41440"/>
                </a:lnTo>
                <a:lnTo>
                  <a:pt x="114401" y="40030"/>
                </a:lnTo>
                <a:lnTo>
                  <a:pt x="115049" y="39852"/>
                </a:lnTo>
                <a:close/>
              </a:path>
              <a:path w="132079" h="268604">
                <a:moveTo>
                  <a:pt x="115062" y="37172"/>
                </a:moveTo>
                <a:lnTo>
                  <a:pt x="114642" y="37439"/>
                </a:lnTo>
                <a:lnTo>
                  <a:pt x="114681" y="37960"/>
                </a:lnTo>
                <a:lnTo>
                  <a:pt x="114795" y="38684"/>
                </a:lnTo>
                <a:lnTo>
                  <a:pt x="115062" y="37172"/>
                </a:lnTo>
                <a:close/>
              </a:path>
              <a:path w="132079" h="268604">
                <a:moveTo>
                  <a:pt x="115570" y="36842"/>
                </a:moveTo>
                <a:lnTo>
                  <a:pt x="115189" y="36410"/>
                </a:lnTo>
                <a:lnTo>
                  <a:pt x="115062" y="37172"/>
                </a:lnTo>
                <a:lnTo>
                  <a:pt x="115570" y="36842"/>
                </a:lnTo>
                <a:close/>
              </a:path>
              <a:path w="132079" h="268604">
                <a:moveTo>
                  <a:pt x="116179" y="91414"/>
                </a:moveTo>
                <a:lnTo>
                  <a:pt x="114998" y="91173"/>
                </a:lnTo>
                <a:lnTo>
                  <a:pt x="112179" y="92367"/>
                </a:lnTo>
                <a:lnTo>
                  <a:pt x="112026" y="94703"/>
                </a:lnTo>
                <a:lnTo>
                  <a:pt x="113614" y="93776"/>
                </a:lnTo>
                <a:lnTo>
                  <a:pt x="112941" y="93560"/>
                </a:lnTo>
                <a:lnTo>
                  <a:pt x="116179" y="91414"/>
                </a:lnTo>
                <a:close/>
              </a:path>
              <a:path w="132079" h="268604">
                <a:moveTo>
                  <a:pt x="116332" y="80479"/>
                </a:moveTo>
                <a:lnTo>
                  <a:pt x="115443" y="81508"/>
                </a:lnTo>
                <a:lnTo>
                  <a:pt x="115760" y="81432"/>
                </a:lnTo>
                <a:lnTo>
                  <a:pt x="116332" y="80479"/>
                </a:lnTo>
                <a:close/>
              </a:path>
              <a:path w="132079" h="268604">
                <a:moveTo>
                  <a:pt x="116471" y="81508"/>
                </a:moveTo>
                <a:lnTo>
                  <a:pt x="116395" y="81292"/>
                </a:lnTo>
                <a:lnTo>
                  <a:pt x="115760" y="81432"/>
                </a:lnTo>
                <a:lnTo>
                  <a:pt x="115404" y="82029"/>
                </a:lnTo>
                <a:lnTo>
                  <a:pt x="116471" y="81508"/>
                </a:lnTo>
                <a:close/>
              </a:path>
              <a:path w="132079" h="268604">
                <a:moveTo>
                  <a:pt x="116560" y="84556"/>
                </a:moveTo>
                <a:lnTo>
                  <a:pt x="115341" y="84582"/>
                </a:lnTo>
                <a:lnTo>
                  <a:pt x="116001" y="85039"/>
                </a:lnTo>
                <a:lnTo>
                  <a:pt x="115697" y="85420"/>
                </a:lnTo>
                <a:lnTo>
                  <a:pt x="116560" y="84556"/>
                </a:lnTo>
                <a:close/>
              </a:path>
              <a:path w="132079" h="268604">
                <a:moveTo>
                  <a:pt x="117919" y="105829"/>
                </a:moveTo>
                <a:lnTo>
                  <a:pt x="117475" y="106184"/>
                </a:lnTo>
                <a:lnTo>
                  <a:pt x="117602" y="106629"/>
                </a:lnTo>
                <a:lnTo>
                  <a:pt x="117919" y="105829"/>
                </a:lnTo>
                <a:close/>
              </a:path>
              <a:path w="132079" h="268604">
                <a:moveTo>
                  <a:pt x="118211" y="97612"/>
                </a:moveTo>
                <a:lnTo>
                  <a:pt x="116268" y="97713"/>
                </a:lnTo>
                <a:lnTo>
                  <a:pt x="116624" y="98323"/>
                </a:lnTo>
                <a:lnTo>
                  <a:pt x="115900" y="98374"/>
                </a:lnTo>
                <a:lnTo>
                  <a:pt x="115595" y="98780"/>
                </a:lnTo>
                <a:lnTo>
                  <a:pt x="115951" y="99377"/>
                </a:lnTo>
                <a:lnTo>
                  <a:pt x="118211" y="97612"/>
                </a:lnTo>
                <a:close/>
              </a:path>
              <a:path w="132079" h="268604">
                <a:moveTo>
                  <a:pt x="118440" y="94437"/>
                </a:moveTo>
                <a:lnTo>
                  <a:pt x="117284" y="94716"/>
                </a:lnTo>
                <a:lnTo>
                  <a:pt x="117640" y="94970"/>
                </a:lnTo>
                <a:lnTo>
                  <a:pt x="118033" y="94767"/>
                </a:lnTo>
                <a:lnTo>
                  <a:pt x="118440" y="94437"/>
                </a:lnTo>
                <a:close/>
              </a:path>
              <a:path w="132079" h="268604">
                <a:moveTo>
                  <a:pt x="118503" y="104889"/>
                </a:moveTo>
                <a:lnTo>
                  <a:pt x="118313" y="104876"/>
                </a:lnTo>
                <a:lnTo>
                  <a:pt x="117919" y="105829"/>
                </a:lnTo>
                <a:lnTo>
                  <a:pt x="118097" y="105702"/>
                </a:lnTo>
                <a:lnTo>
                  <a:pt x="118503" y="104889"/>
                </a:lnTo>
                <a:close/>
              </a:path>
              <a:path w="132079" h="268604">
                <a:moveTo>
                  <a:pt x="119291" y="104990"/>
                </a:moveTo>
                <a:lnTo>
                  <a:pt x="119164" y="103555"/>
                </a:lnTo>
                <a:lnTo>
                  <a:pt x="118503" y="104889"/>
                </a:lnTo>
                <a:lnTo>
                  <a:pt x="119291" y="104990"/>
                </a:lnTo>
                <a:close/>
              </a:path>
              <a:path w="132079" h="268604">
                <a:moveTo>
                  <a:pt x="119481" y="77673"/>
                </a:moveTo>
                <a:lnTo>
                  <a:pt x="119380" y="77520"/>
                </a:lnTo>
                <a:lnTo>
                  <a:pt x="119087" y="77546"/>
                </a:lnTo>
                <a:lnTo>
                  <a:pt x="118846" y="77533"/>
                </a:lnTo>
                <a:lnTo>
                  <a:pt x="119481" y="77673"/>
                </a:lnTo>
                <a:close/>
              </a:path>
              <a:path w="132079" h="268604">
                <a:moveTo>
                  <a:pt x="120675" y="94729"/>
                </a:moveTo>
                <a:lnTo>
                  <a:pt x="120396" y="93599"/>
                </a:lnTo>
                <a:lnTo>
                  <a:pt x="120103" y="92544"/>
                </a:lnTo>
                <a:lnTo>
                  <a:pt x="119278" y="93764"/>
                </a:lnTo>
                <a:lnTo>
                  <a:pt x="118440" y="94437"/>
                </a:lnTo>
                <a:lnTo>
                  <a:pt x="119824" y="94107"/>
                </a:lnTo>
                <a:lnTo>
                  <a:pt x="119456" y="94780"/>
                </a:lnTo>
                <a:lnTo>
                  <a:pt x="119214" y="96164"/>
                </a:lnTo>
                <a:lnTo>
                  <a:pt x="119418" y="95046"/>
                </a:lnTo>
                <a:lnTo>
                  <a:pt x="120675" y="94729"/>
                </a:lnTo>
                <a:close/>
              </a:path>
              <a:path w="132079" h="268604">
                <a:moveTo>
                  <a:pt x="120942" y="78016"/>
                </a:moveTo>
                <a:lnTo>
                  <a:pt x="119481" y="77673"/>
                </a:lnTo>
                <a:lnTo>
                  <a:pt x="119494" y="78105"/>
                </a:lnTo>
                <a:lnTo>
                  <a:pt x="118973" y="78740"/>
                </a:lnTo>
                <a:lnTo>
                  <a:pt x="117856" y="78016"/>
                </a:lnTo>
                <a:lnTo>
                  <a:pt x="119214" y="75831"/>
                </a:lnTo>
                <a:lnTo>
                  <a:pt x="117602" y="77076"/>
                </a:lnTo>
                <a:lnTo>
                  <a:pt x="117449" y="77190"/>
                </a:lnTo>
                <a:lnTo>
                  <a:pt x="117690" y="77076"/>
                </a:lnTo>
                <a:lnTo>
                  <a:pt x="117576" y="78397"/>
                </a:lnTo>
                <a:lnTo>
                  <a:pt x="116332" y="80213"/>
                </a:lnTo>
                <a:lnTo>
                  <a:pt x="116306" y="80441"/>
                </a:lnTo>
                <a:lnTo>
                  <a:pt x="116865" y="81305"/>
                </a:lnTo>
                <a:lnTo>
                  <a:pt x="116611" y="81432"/>
                </a:lnTo>
                <a:lnTo>
                  <a:pt x="117627" y="83273"/>
                </a:lnTo>
                <a:lnTo>
                  <a:pt x="119710" y="80479"/>
                </a:lnTo>
                <a:lnTo>
                  <a:pt x="119862" y="80213"/>
                </a:lnTo>
                <a:lnTo>
                  <a:pt x="120586" y="78740"/>
                </a:lnTo>
                <a:lnTo>
                  <a:pt x="120942" y="78016"/>
                </a:lnTo>
                <a:close/>
              </a:path>
              <a:path w="132079" h="268604">
                <a:moveTo>
                  <a:pt x="120980" y="107556"/>
                </a:moveTo>
                <a:lnTo>
                  <a:pt x="119748" y="108038"/>
                </a:lnTo>
                <a:lnTo>
                  <a:pt x="120002" y="108940"/>
                </a:lnTo>
                <a:lnTo>
                  <a:pt x="120980" y="107556"/>
                </a:lnTo>
                <a:close/>
              </a:path>
              <a:path w="132079" h="268604">
                <a:moveTo>
                  <a:pt x="121221" y="107213"/>
                </a:moveTo>
                <a:lnTo>
                  <a:pt x="120980" y="107556"/>
                </a:lnTo>
                <a:lnTo>
                  <a:pt x="121145" y="107492"/>
                </a:lnTo>
                <a:lnTo>
                  <a:pt x="121221" y="107213"/>
                </a:lnTo>
                <a:close/>
              </a:path>
              <a:path w="132079" h="268604">
                <a:moveTo>
                  <a:pt x="121399" y="103670"/>
                </a:moveTo>
                <a:lnTo>
                  <a:pt x="121107" y="103632"/>
                </a:lnTo>
                <a:lnTo>
                  <a:pt x="120891" y="103606"/>
                </a:lnTo>
                <a:lnTo>
                  <a:pt x="120700" y="103581"/>
                </a:lnTo>
                <a:lnTo>
                  <a:pt x="120789" y="103720"/>
                </a:lnTo>
                <a:lnTo>
                  <a:pt x="120967" y="103797"/>
                </a:lnTo>
                <a:lnTo>
                  <a:pt x="121399" y="103670"/>
                </a:lnTo>
                <a:close/>
              </a:path>
              <a:path w="132079" h="268604">
                <a:moveTo>
                  <a:pt x="122008" y="28244"/>
                </a:moveTo>
                <a:lnTo>
                  <a:pt x="121843" y="28130"/>
                </a:lnTo>
                <a:lnTo>
                  <a:pt x="121704" y="28092"/>
                </a:lnTo>
                <a:lnTo>
                  <a:pt x="121818" y="28244"/>
                </a:lnTo>
                <a:lnTo>
                  <a:pt x="122008" y="28244"/>
                </a:lnTo>
                <a:close/>
              </a:path>
              <a:path w="132079" h="268604">
                <a:moveTo>
                  <a:pt x="122034" y="100799"/>
                </a:moveTo>
                <a:lnTo>
                  <a:pt x="121158" y="101180"/>
                </a:lnTo>
                <a:lnTo>
                  <a:pt x="120002" y="103174"/>
                </a:lnTo>
                <a:lnTo>
                  <a:pt x="119926" y="103454"/>
                </a:lnTo>
                <a:lnTo>
                  <a:pt x="120700" y="103581"/>
                </a:lnTo>
                <a:lnTo>
                  <a:pt x="120370" y="102997"/>
                </a:lnTo>
                <a:lnTo>
                  <a:pt x="122034" y="100799"/>
                </a:lnTo>
                <a:close/>
              </a:path>
              <a:path w="132079" h="268604">
                <a:moveTo>
                  <a:pt x="123088" y="101346"/>
                </a:moveTo>
                <a:lnTo>
                  <a:pt x="122478" y="101295"/>
                </a:lnTo>
                <a:lnTo>
                  <a:pt x="121729" y="101955"/>
                </a:lnTo>
                <a:lnTo>
                  <a:pt x="122097" y="102565"/>
                </a:lnTo>
                <a:lnTo>
                  <a:pt x="123088" y="101346"/>
                </a:lnTo>
                <a:close/>
              </a:path>
              <a:path w="132079" h="268604">
                <a:moveTo>
                  <a:pt x="123190" y="88963"/>
                </a:moveTo>
                <a:lnTo>
                  <a:pt x="122961" y="88963"/>
                </a:lnTo>
                <a:lnTo>
                  <a:pt x="122478" y="90157"/>
                </a:lnTo>
                <a:lnTo>
                  <a:pt x="123190" y="88963"/>
                </a:lnTo>
                <a:close/>
              </a:path>
              <a:path w="132079" h="268604">
                <a:moveTo>
                  <a:pt x="123469" y="99352"/>
                </a:moveTo>
                <a:lnTo>
                  <a:pt x="122021" y="100533"/>
                </a:lnTo>
                <a:lnTo>
                  <a:pt x="122694" y="100457"/>
                </a:lnTo>
                <a:lnTo>
                  <a:pt x="123469" y="99352"/>
                </a:lnTo>
                <a:close/>
              </a:path>
              <a:path w="132079" h="268604">
                <a:moveTo>
                  <a:pt x="123520" y="100368"/>
                </a:moveTo>
                <a:lnTo>
                  <a:pt x="122694" y="100457"/>
                </a:lnTo>
                <a:lnTo>
                  <a:pt x="122123" y="101257"/>
                </a:lnTo>
                <a:lnTo>
                  <a:pt x="122478" y="101295"/>
                </a:lnTo>
                <a:lnTo>
                  <a:pt x="123520" y="100368"/>
                </a:lnTo>
                <a:close/>
              </a:path>
              <a:path w="132079" h="268604">
                <a:moveTo>
                  <a:pt x="124536" y="59296"/>
                </a:moveTo>
                <a:lnTo>
                  <a:pt x="122593" y="60756"/>
                </a:lnTo>
                <a:lnTo>
                  <a:pt x="124002" y="61214"/>
                </a:lnTo>
                <a:lnTo>
                  <a:pt x="124536" y="59296"/>
                </a:lnTo>
                <a:close/>
              </a:path>
              <a:path w="132079" h="268604">
                <a:moveTo>
                  <a:pt x="124675" y="68922"/>
                </a:moveTo>
                <a:lnTo>
                  <a:pt x="123507" y="68008"/>
                </a:lnTo>
                <a:lnTo>
                  <a:pt x="123723" y="70015"/>
                </a:lnTo>
                <a:lnTo>
                  <a:pt x="123952" y="69342"/>
                </a:lnTo>
                <a:lnTo>
                  <a:pt x="124193" y="69202"/>
                </a:lnTo>
                <a:lnTo>
                  <a:pt x="124675" y="68922"/>
                </a:lnTo>
                <a:close/>
              </a:path>
              <a:path w="132079" h="268604">
                <a:moveTo>
                  <a:pt x="124752" y="10020"/>
                </a:moveTo>
                <a:lnTo>
                  <a:pt x="124193" y="10020"/>
                </a:lnTo>
                <a:lnTo>
                  <a:pt x="124320" y="10172"/>
                </a:lnTo>
                <a:lnTo>
                  <a:pt x="124752" y="10020"/>
                </a:lnTo>
                <a:close/>
              </a:path>
              <a:path w="132079" h="268604">
                <a:moveTo>
                  <a:pt x="125018" y="58940"/>
                </a:moveTo>
                <a:lnTo>
                  <a:pt x="124764" y="58496"/>
                </a:lnTo>
                <a:lnTo>
                  <a:pt x="124536" y="59296"/>
                </a:lnTo>
                <a:lnTo>
                  <a:pt x="125018" y="58940"/>
                </a:lnTo>
                <a:close/>
              </a:path>
              <a:path w="132079" h="268604">
                <a:moveTo>
                  <a:pt x="125907" y="87934"/>
                </a:moveTo>
                <a:lnTo>
                  <a:pt x="124155" y="88569"/>
                </a:lnTo>
                <a:lnTo>
                  <a:pt x="125717" y="85394"/>
                </a:lnTo>
                <a:lnTo>
                  <a:pt x="124371" y="86309"/>
                </a:lnTo>
                <a:lnTo>
                  <a:pt x="123253" y="88861"/>
                </a:lnTo>
                <a:lnTo>
                  <a:pt x="123863" y="88988"/>
                </a:lnTo>
                <a:lnTo>
                  <a:pt x="124066" y="89420"/>
                </a:lnTo>
                <a:lnTo>
                  <a:pt x="123151" y="90614"/>
                </a:lnTo>
                <a:lnTo>
                  <a:pt x="124345" y="90068"/>
                </a:lnTo>
                <a:lnTo>
                  <a:pt x="125488" y="89471"/>
                </a:lnTo>
                <a:lnTo>
                  <a:pt x="125730" y="88569"/>
                </a:lnTo>
                <a:lnTo>
                  <a:pt x="125907" y="87934"/>
                </a:lnTo>
                <a:close/>
              </a:path>
              <a:path w="132079" h="268604">
                <a:moveTo>
                  <a:pt x="126555" y="91770"/>
                </a:moveTo>
                <a:lnTo>
                  <a:pt x="126377" y="91681"/>
                </a:lnTo>
                <a:lnTo>
                  <a:pt x="126555" y="91770"/>
                </a:lnTo>
                <a:close/>
              </a:path>
              <a:path w="132079" h="268604">
                <a:moveTo>
                  <a:pt x="126923" y="20307"/>
                </a:moveTo>
                <a:lnTo>
                  <a:pt x="126784" y="20396"/>
                </a:lnTo>
                <a:lnTo>
                  <a:pt x="126657" y="20726"/>
                </a:lnTo>
                <a:lnTo>
                  <a:pt x="126923" y="20307"/>
                </a:lnTo>
                <a:close/>
              </a:path>
              <a:path w="132079" h="268604">
                <a:moveTo>
                  <a:pt x="127101" y="91719"/>
                </a:moveTo>
                <a:lnTo>
                  <a:pt x="126555" y="91770"/>
                </a:lnTo>
                <a:lnTo>
                  <a:pt x="127101" y="91719"/>
                </a:lnTo>
                <a:close/>
              </a:path>
              <a:path w="132079" h="268604">
                <a:moveTo>
                  <a:pt x="127622" y="89814"/>
                </a:moveTo>
                <a:lnTo>
                  <a:pt x="125920" y="91617"/>
                </a:lnTo>
                <a:lnTo>
                  <a:pt x="126288" y="91643"/>
                </a:lnTo>
                <a:lnTo>
                  <a:pt x="127622" y="89814"/>
                </a:lnTo>
                <a:close/>
              </a:path>
              <a:path w="132079" h="268604">
                <a:moveTo>
                  <a:pt x="127736" y="18719"/>
                </a:moveTo>
                <a:lnTo>
                  <a:pt x="127304" y="18846"/>
                </a:lnTo>
                <a:lnTo>
                  <a:pt x="127038" y="18783"/>
                </a:lnTo>
                <a:lnTo>
                  <a:pt x="127558" y="18910"/>
                </a:lnTo>
                <a:lnTo>
                  <a:pt x="127736" y="18719"/>
                </a:lnTo>
                <a:close/>
              </a:path>
              <a:path w="132079" h="268604">
                <a:moveTo>
                  <a:pt x="128092" y="19964"/>
                </a:moveTo>
                <a:close/>
              </a:path>
              <a:path w="132079" h="268604">
                <a:moveTo>
                  <a:pt x="128308" y="18186"/>
                </a:moveTo>
                <a:lnTo>
                  <a:pt x="127762" y="18719"/>
                </a:lnTo>
                <a:lnTo>
                  <a:pt x="127812" y="18961"/>
                </a:lnTo>
                <a:lnTo>
                  <a:pt x="126923" y="20307"/>
                </a:lnTo>
                <a:lnTo>
                  <a:pt x="127203" y="20154"/>
                </a:lnTo>
                <a:lnTo>
                  <a:pt x="127647" y="20142"/>
                </a:lnTo>
                <a:lnTo>
                  <a:pt x="128054" y="19964"/>
                </a:lnTo>
                <a:lnTo>
                  <a:pt x="128308" y="18186"/>
                </a:lnTo>
                <a:close/>
              </a:path>
              <a:path w="132079" h="268604">
                <a:moveTo>
                  <a:pt x="128320" y="62865"/>
                </a:moveTo>
                <a:lnTo>
                  <a:pt x="127838" y="63207"/>
                </a:lnTo>
                <a:lnTo>
                  <a:pt x="126580" y="64109"/>
                </a:lnTo>
                <a:lnTo>
                  <a:pt x="126403" y="64249"/>
                </a:lnTo>
                <a:lnTo>
                  <a:pt x="126631" y="64109"/>
                </a:lnTo>
                <a:lnTo>
                  <a:pt x="127355" y="64211"/>
                </a:lnTo>
                <a:lnTo>
                  <a:pt x="125412" y="65862"/>
                </a:lnTo>
                <a:lnTo>
                  <a:pt x="126860" y="65278"/>
                </a:lnTo>
                <a:lnTo>
                  <a:pt x="128320" y="62865"/>
                </a:lnTo>
                <a:close/>
              </a:path>
              <a:path w="132079" h="268604">
                <a:moveTo>
                  <a:pt x="128409" y="10020"/>
                </a:moveTo>
                <a:lnTo>
                  <a:pt x="124752" y="10020"/>
                </a:lnTo>
                <a:lnTo>
                  <a:pt x="123723" y="11658"/>
                </a:lnTo>
                <a:lnTo>
                  <a:pt x="123317" y="12166"/>
                </a:lnTo>
                <a:lnTo>
                  <a:pt x="124701" y="12674"/>
                </a:lnTo>
                <a:lnTo>
                  <a:pt x="124904" y="11404"/>
                </a:lnTo>
                <a:lnTo>
                  <a:pt x="125018" y="10083"/>
                </a:lnTo>
                <a:lnTo>
                  <a:pt x="128409" y="10071"/>
                </a:lnTo>
                <a:close/>
              </a:path>
              <a:path w="132079" h="268604">
                <a:moveTo>
                  <a:pt x="128485" y="54394"/>
                </a:moveTo>
                <a:lnTo>
                  <a:pt x="128003" y="54165"/>
                </a:lnTo>
                <a:lnTo>
                  <a:pt x="126860" y="54648"/>
                </a:lnTo>
                <a:lnTo>
                  <a:pt x="127508" y="53682"/>
                </a:lnTo>
                <a:lnTo>
                  <a:pt x="125780" y="56184"/>
                </a:lnTo>
                <a:lnTo>
                  <a:pt x="124472" y="57594"/>
                </a:lnTo>
                <a:lnTo>
                  <a:pt x="124929" y="57302"/>
                </a:lnTo>
                <a:lnTo>
                  <a:pt x="125691" y="58445"/>
                </a:lnTo>
                <a:lnTo>
                  <a:pt x="125018" y="58940"/>
                </a:lnTo>
                <a:lnTo>
                  <a:pt x="126326" y="61328"/>
                </a:lnTo>
                <a:lnTo>
                  <a:pt x="127317" y="58178"/>
                </a:lnTo>
                <a:lnTo>
                  <a:pt x="126339" y="57454"/>
                </a:lnTo>
                <a:lnTo>
                  <a:pt x="126453" y="57302"/>
                </a:lnTo>
                <a:lnTo>
                  <a:pt x="128308" y="54648"/>
                </a:lnTo>
                <a:lnTo>
                  <a:pt x="128485" y="54394"/>
                </a:lnTo>
                <a:close/>
              </a:path>
              <a:path w="132079" h="268604">
                <a:moveTo>
                  <a:pt x="129006" y="58978"/>
                </a:moveTo>
                <a:lnTo>
                  <a:pt x="127685" y="60693"/>
                </a:lnTo>
                <a:lnTo>
                  <a:pt x="128828" y="59931"/>
                </a:lnTo>
                <a:lnTo>
                  <a:pt x="129006" y="58978"/>
                </a:lnTo>
                <a:close/>
              </a:path>
              <a:path w="132079" h="268604">
                <a:moveTo>
                  <a:pt x="129349" y="60972"/>
                </a:moveTo>
                <a:lnTo>
                  <a:pt x="127736" y="61493"/>
                </a:lnTo>
                <a:lnTo>
                  <a:pt x="127774" y="62318"/>
                </a:lnTo>
                <a:lnTo>
                  <a:pt x="129349" y="60972"/>
                </a:lnTo>
                <a:close/>
              </a:path>
              <a:path w="132079" h="268604">
                <a:moveTo>
                  <a:pt x="129374" y="25908"/>
                </a:moveTo>
                <a:lnTo>
                  <a:pt x="123990" y="25908"/>
                </a:lnTo>
                <a:lnTo>
                  <a:pt x="123139" y="27203"/>
                </a:lnTo>
                <a:lnTo>
                  <a:pt x="123063" y="27838"/>
                </a:lnTo>
                <a:lnTo>
                  <a:pt x="122720" y="26428"/>
                </a:lnTo>
                <a:lnTo>
                  <a:pt x="122478" y="28143"/>
                </a:lnTo>
                <a:lnTo>
                  <a:pt x="122008" y="28244"/>
                </a:lnTo>
                <a:lnTo>
                  <a:pt x="123431" y="28981"/>
                </a:lnTo>
                <a:lnTo>
                  <a:pt x="120421" y="31623"/>
                </a:lnTo>
                <a:lnTo>
                  <a:pt x="120802" y="33223"/>
                </a:lnTo>
                <a:lnTo>
                  <a:pt x="118579" y="32931"/>
                </a:lnTo>
                <a:lnTo>
                  <a:pt x="116624" y="36004"/>
                </a:lnTo>
                <a:lnTo>
                  <a:pt x="116420" y="36309"/>
                </a:lnTo>
                <a:lnTo>
                  <a:pt x="115570" y="36842"/>
                </a:lnTo>
                <a:lnTo>
                  <a:pt x="115862" y="37172"/>
                </a:lnTo>
                <a:lnTo>
                  <a:pt x="115773" y="37960"/>
                </a:lnTo>
                <a:lnTo>
                  <a:pt x="115544" y="38696"/>
                </a:lnTo>
                <a:lnTo>
                  <a:pt x="117195" y="38887"/>
                </a:lnTo>
                <a:lnTo>
                  <a:pt x="116687" y="36004"/>
                </a:lnTo>
                <a:lnTo>
                  <a:pt x="117983" y="37312"/>
                </a:lnTo>
                <a:lnTo>
                  <a:pt x="117970" y="37960"/>
                </a:lnTo>
                <a:lnTo>
                  <a:pt x="117690" y="39090"/>
                </a:lnTo>
                <a:lnTo>
                  <a:pt x="116573" y="39331"/>
                </a:lnTo>
                <a:lnTo>
                  <a:pt x="115798" y="40157"/>
                </a:lnTo>
                <a:lnTo>
                  <a:pt x="115874" y="40589"/>
                </a:lnTo>
                <a:lnTo>
                  <a:pt x="114820" y="41109"/>
                </a:lnTo>
                <a:lnTo>
                  <a:pt x="115062" y="43700"/>
                </a:lnTo>
                <a:lnTo>
                  <a:pt x="114884" y="43865"/>
                </a:lnTo>
                <a:lnTo>
                  <a:pt x="114566" y="45707"/>
                </a:lnTo>
                <a:lnTo>
                  <a:pt x="115735" y="45377"/>
                </a:lnTo>
                <a:lnTo>
                  <a:pt x="115366" y="46202"/>
                </a:lnTo>
                <a:lnTo>
                  <a:pt x="114528" y="45935"/>
                </a:lnTo>
                <a:lnTo>
                  <a:pt x="114439" y="46418"/>
                </a:lnTo>
                <a:lnTo>
                  <a:pt x="112712" y="47459"/>
                </a:lnTo>
                <a:lnTo>
                  <a:pt x="113868" y="47536"/>
                </a:lnTo>
                <a:lnTo>
                  <a:pt x="112763" y="50025"/>
                </a:lnTo>
                <a:lnTo>
                  <a:pt x="113487" y="50355"/>
                </a:lnTo>
                <a:lnTo>
                  <a:pt x="114693" y="48844"/>
                </a:lnTo>
                <a:lnTo>
                  <a:pt x="113512" y="48526"/>
                </a:lnTo>
                <a:lnTo>
                  <a:pt x="115201" y="47485"/>
                </a:lnTo>
                <a:lnTo>
                  <a:pt x="114871" y="47383"/>
                </a:lnTo>
                <a:lnTo>
                  <a:pt x="114312" y="47269"/>
                </a:lnTo>
                <a:lnTo>
                  <a:pt x="115112" y="46774"/>
                </a:lnTo>
                <a:lnTo>
                  <a:pt x="114896" y="47269"/>
                </a:lnTo>
                <a:lnTo>
                  <a:pt x="115493" y="46545"/>
                </a:lnTo>
                <a:lnTo>
                  <a:pt x="115697" y="46418"/>
                </a:lnTo>
                <a:lnTo>
                  <a:pt x="115684" y="46291"/>
                </a:lnTo>
                <a:lnTo>
                  <a:pt x="116370" y="45377"/>
                </a:lnTo>
                <a:lnTo>
                  <a:pt x="117246" y="44183"/>
                </a:lnTo>
                <a:lnTo>
                  <a:pt x="117856" y="45605"/>
                </a:lnTo>
                <a:lnTo>
                  <a:pt x="117703" y="44615"/>
                </a:lnTo>
                <a:lnTo>
                  <a:pt x="117995" y="44183"/>
                </a:lnTo>
                <a:lnTo>
                  <a:pt x="118440" y="43510"/>
                </a:lnTo>
                <a:lnTo>
                  <a:pt x="118694" y="42227"/>
                </a:lnTo>
                <a:lnTo>
                  <a:pt x="118770" y="44119"/>
                </a:lnTo>
                <a:lnTo>
                  <a:pt x="120281" y="42227"/>
                </a:lnTo>
                <a:lnTo>
                  <a:pt x="120878" y="41478"/>
                </a:lnTo>
                <a:lnTo>
                  <a:pt x="121716" y="40868"/>
                </a:lnTo>
                <a:lnTo>
                  <a:pt x="120294" y="40792"/>
                </a:lnTo>
                <a:lnTo>
                  <a:pt x="120510" y="40640"/>
                </a:lnTo>
                <a:lnTo>
                  <a:pt x="120713" y="40487"/>
                </a:lnTo>
                <a:lnTo>
                  <a:pt x="121691" y="39789"/>
                </a:lnTo>
                <a:lnTo>
                  <a:pt x="122809" y="38976"/>
                </a:lnTo>
                <a:lnTo>
                  <a:pt x="121310" y="39789"/>
                </a:lnTo>
                <a:lnTo>
                  <a:pt x="121691" y="37960"/>
                </a:lnTo>
                <a:lnTo>
                  <a:pt x="122872" y="36525"/>
                </a:lnTo>
                <a:lnTo>
                  <a:pt x="124955" y="33820"/>
                </a:lnTo>
                <a:lnTo>
                  <a:pt x="125526" y="33223"/>
                </a:lnTo>
                <a:lnTo>
                  <a:pt x="126060" y="32664"/>
                </a:lnTo>
                <a:lnTo>
                  <a:pt x="126542" y="31661"/>
                </a:lnTo>
                <a:lnTo>
                  <a:pt x="126034" y="31496"/>
                </a:lnTo>
                <a:lnTo>
                  <a:pt x="126314" y="30911"/>
                </a:lnTo>
                <a:lnTo>
                  <a:pt x="126517" y="30492"/>
                </a:lnTo>
                <a:lnTo>
                  <a:pt x="125666" y="30911"/>
                </a:lnTo>
                <a:lnTo>
                  <a:pt x="127139" y="30124"/>
                </a:lnTo>
                <a:lnTo>
                  <a:pt x="128308" y="28244"/>
                </a:lnTo>
                <a:lnTo>
                  <a:pt x="128498" y="27838"/>
                </a:lnTo>
                <a:lnTo>
                  <a:pt x="129374" y="25908"/>
                </a:lnTo>
                <a:close/>
              </a:path>
              <a:path w="132079" h="268604">
                <a:moveTo>
                  <a:pt x="130365" y="20281"/>
                </a:moveTo>
                <a:lnTo>
                  <a:pt x="128993" y="21310"/>
                </a:lnTo>
                <a:lnTo>
                  <a:pt x="129247" y="21374"/>
                </a:lnTo>
                <a:lnTo>
                  <a:pt x="129438" y="21196"/>
                </a:lnTo>
                <a:lnTo>
                  <a:pt x="129387" y="21882"/>
                </a:lnTo>
                <a:lnTo>
                  <a:pt x="129806" y="21196"/>
                </a:lnTo>
                <a:lnTo>
                  <a:pt x="130365" y="20281"/>
                </a:lnTo>
                <a:close/>
              </a:path>
              <a:path w="132079" h="268604">
                <a:moveTo>
                  <a:pt x="130657" y="21259"/>
                </a:moveTo>
                <a:lnTo>
                  <a:pt x="129387" y="21882"/>
                </a:lnTo>
                <a:lnTo>
                  <a:pt x="129019" y="22237"/>
                </a:lnTo>
                <a:lnTo>
                  <a:pt x="128308" y="22288"/>
                </a:lnTo>
                <a:lnTo>
                  <a:pt x="127685" y="22593"/>
                </a:lnTo>
                <a:lnTo>
                  <a:pt x="128054" y="20002"/>
                </a:lnTo>
                <a:lnTo>
                  <a:pt x="126199" y="21132"/>
                </a:lnTo>
                <a:lnTo>
                  <a:pt x="124955" y="23533"/>
                </a:lnTo>
                <a:lnTo>
                  <a:pt x="123329" y="25882"/>
                </a:lnTo>
                <a:lnTo>
                  <a:pt x="124015" y="25882"/>
                </a:lnTo>
                <a:lnTo>
                  <a:pt x="129387" y="25882"/>
                </a:lnTo>
                <a:lnTo>
                  <a:pt x="130098" y="24345"/>
                </a:lnTo>
                <a:lnTo>
                  <a:pt x="130378" y="22593"/>
                </a:lnTo>
                <a:lnTo>
                  <a:pt x="130429" y="22288"/>
                </a:lnTo>
                <a:lnTo>
                  <a:pt x="130657" y="21259"/>
                </a:lnTo>
                <a:close/>
              </a:path>
              <a:path w="132079" h="268604">
                <a:moveTo>
                  <a:pt x="131775" y="228"/>
                </a:moveTo>
                <a:lnTo>
                  <a:pt x="130187" y="0"/>
                </a:lnTo>
                <a:lnTo>
                  <a:pt x="130975" y="787"/>
                </a:lnTo>
                <a:lnTo>
                  <a:pt x="129374" y="1905"/>
                </a:lnTo>
                <a:lnTo>
                  <a:pt x="129108" y="3187"/>
                </a:lnTo>
                <a:lnTo>
                  <a:pt x="128498" y="2209"/>
                </a:lnTo>
                <a:lnTo>
                  <a:pt x="126987" y="5575"/>
                </a:lnTo>
                <a:lnTo>
                  <a:pt x="124028" y="8128"/>
                </a:lnTo>
                <a:lnTo>
                  <a:pt x="123634" y="9639"/>
                </a:lnTo>
                <a:lnTo>
                  <a:pt x="123875" y="9639"/>
                </a:lnTo>
                <a:lnTo>
                  <a:pt x="128447" y="9639"/>
                </a:lnTo>
                <a:lnTo>
                  <a:pt x="128739" y="6299"/>
                </a:lnTo>
                <a:lnTo>
                  <a:pt x="130835" y="3187"/>
                </a:lnTo>
                <a:lnTo>
                  <a:pt x="131495" y="2209"/>
                </a:lnTo>
                <a:lnTo>
                  <a:pt x="130619" y="1854"/>
                </a:lnTo>
                <a:lnTo>
                  <a:pt x="131318" y="1054"/>
                </a:lnTo>
                <a:lnTo>
                  <a:pt x="131775" y="228"/>
                </a:lnTo>
                <a:close/>
              </a:path>
              <a:path w="132079" h="268604">
                <a:moveTo>
                  <a:pt x="131902" y="50038"/>
                </a:moveTo>
                <a:lnTo>
                  <a:pt x="130924" y="49618"/>
                </a:lnTo>
                <a:lnTo>
                  <a:pt x="131724" y="50469"/>
                </a:lnTo>
                <a:lnTo>
                  <a:pt x="131902" y="500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7" name="bg object 57"/>
          <p:cNvSpPr/>
          <p:nvPr/>
        </p:nvSpPr>
        <p:spPr>
          <a:xfrm>
            <a:off x="10985528" y="3273987"/>
            <a:ext cx="186577" cy="252791"/>
          </a:xfrm>
          <a:custGeom>
            <a:avLst/>
            <a:gdLst/>
            <a:ahLst/>
            <a:cxnLst/>
            <a:rect l="l" t="t" r="r" b="b"/>
            <a:pathLst>
              <a:path w="137795" h="265429">
                <a:moveTo>
                  <a:pt x="2120" y="262813"/>
                </a:moveTo>
                <a:lnTo>
                  <a:pt x="1854" y="262051"/>
                </a:lnTo>
                <a:lnTo>
                  <a:pt x="114" y="263372"/>
                </a:lnTo>
                <a:lnTo>
                  <a:pt x="2120" y="262813"/>
                </a:lnTo>
                <a:close/>
              </a:path>
              <a:path w="137795" h="265429">
                <a:moveTo>
                  <a:pt x="2768" y="262636"/>
                </a:moveTo>
                <a:lnTo>
                  <a:pt x="2120" y="262813"/>
                </a:lnTo>
                <a:lnTo>
                  <a:pt x="2171" y="262953"/>
                </a:lnTo>
                <a:lnTo>
                  <a:pt x="2768" y="262636"/>
                </a:lnTo>
                <a:close/>
              </a:path>
              <a:path w="137795" h="265429">
                <a:moveTo>
                  <a:pt x="2908" y="265049"/>
                </a:moveTo>
                <a:lnTo>
                  <a:pt x="2171" y="262953"/>
                </a:lnTo>
                <a:lnTo>
                  <a:pt x="0" y="264096"/>
                </a:lnTo>
                <a:lnTo>
                  <a:pt x="1498" y="264236"/>
                </a:lnTo>
                <a:lnTo>
                  <a:pt x="901" y="264680"/>
                </a:lnTo>
                <a:lnTo>
                  <a:pt x="25" y="265061"/>
                </a:lnTo>
                <a:lnTo>
                  <a:pt x="1409" y="264960"/>
                </a:lnTo>
                <a:lnTo>
                  <a:pt x="2908" y="265049"/>
                </a:lnTo>
                <a:close/>
              </a:path>
              <a:path w="137795" h="265429">
                <a:moveTo>
                  <a:pt x="4521" y="261899"/>
                </a:moveTo>
                <a:lnTo>
                  <a:pt x="2413" y="261620"/>
                </a:lnTo>
                <a:lnTo>
                  <a:pt x="1866" y="262039"/>
                </a:lnTo>
                <a:lnTo>
                  <a:pt x="4521" y="261899"/>
                </a:lnTo>
                <a:close/>
              </a:path>
              <a:path w="137795" h="265429">
                <a:moveTo>
                  <a:pt x="5575" y="261848"/>
                </a:moveTo>
                <a:lnTo>
                  <a:pt x="4521" y="261899"/>
                </a:lnTo>
                <a:lnTo>
                  <a:pt x="5130" y="261988"/>
                </a:lnTo>
                <a:lnTo>
                  <a:pt x="5575" y="261848"/>
                </a:lnTo>
                <a:close/>
              </a:path>
              <a:path w="137795" h="265429">
                <a:moveTo>
                  <a:pt x="6946" y="261848"/>
                </a:moveTo>
                <a:lnTo>
                  <a:pt x="6210" y="261848"/>
                </a:lnTo>
                <a:lnTo>
                  <a:pt x="6642" y="262089"/>
                </a:lnTo>
                <a:lnTo>
                  <a:pt x="6946" y="261848"/>
                </a:lnTo>
                <a:close/>
              </a:path>
              <a:path w="137795" h="265429">
                <a:moveTo>
                  <a:pt x="7785" y="261175"/>
                </a:moveTo>
                <a:lnTo>
                  <a:pt x="5676" y="261823"/>
                </a:lnTo>
                <a:lnTo>
                  <a:pt x="6172" y="261823"/>
                </a:lnTo>
                <a:lnTo>
                  <a:pt x="6985" y="261823"/>
                </a:lnTo>
                <a:lnTo>
                  <a:pt x="7785" y="261175"/>
                </a:lnTo>
                <a:close/>
              </a:path>
              <a:path w="137795" h="265429">
                <a:moveTo>
                  <a:pt x="38874" y="242392"/>
                </a:moveTo>
                <a:lnTo>
                  <a:pt x="38265" y="240398"/>
                </a:lnTo>
                <a:lnTo>
                  <a:pt x="37287" y="242366"/>
                </a:lnTo>
                <a:lnTo>
                  <a:pt x="38531" y="242582"/>
                </a:lnTo>
                <a:lnTo>
                  <a:pt x="38874" y="242392"/>
                </a:lnTo>
                <a:close/>
              </a:path>
              <a:path w="137795" h="265429">
                <a:moveTo>
                  <a:pt x="39446" y="242062"/>
                </a:moveTo>
                <a:lnTo>
                  <a:pt x="38900" y="242366"/>
                </a:lnTo>
                <a:lnTo>
                  <a:pt x="38925" y="242557"/>
                </a:lnTo>
                <a:lnTo>
                  <a:pt x="39446" y="242062"/>
                </a:lnTo>
                <a:close/>
              </a:path>
              <a:path w="137795" h="265429">
                <a:moveTo>
                  <a:pt x="42151" y="240538"/>
                </a:moveTo>
                <a:lnTo>
                  <a:pt x="40741" y="240817"/>
                </a:lnTo>
                <a:lnTo>
                  <a:pt x="39446" y="242062"/>
                </a:lnTo>
                <a:lnTo>
                  <a:pt x="42151" y="240538"/>
                </a:lnTo>
                <a:close/>
              </a:path>
              <a:path w="137795" h="265429">
                <a:moveTo>
                  <a:pt x="45110" y="236308"/>
                </a:moveTo>
                <a:lnTo>
                  <a:pt x="44818" y="236245"/>
                </a:lnTo>
                <a:lnTo>
                  <a:pt x="44577" y="236131"/>
                </a:lnTo>
                <a:lnTo>
                  <a:pt x="44450" y="235864"/>
                </a:lnTo>
                <a:lnTo>
                  <a:pt x="44348" y="236258"/>
                </a:lnTo>
                <a:lnTo>
                  <a:pt x="44640" y="236347"/>
                </a:lnTo>
                <a:lnTo>
                  <a:pt x="45110" y="236308"/>
                </a:lnTo>
                <a:close/>
              </a:path>
              <a:path w="137795" h="265429">
                <a:moveTo>
                  <a:pt x="45491" y="242620"/>
                </a:moveTo>
                <a:lnTo>
                  <a:pt x="44107" y="242176"/>
                </a:lnTo>
                <a:lnTo>
                  <a:pt x="43319" y="242938"/>
                </a:lnTo>
                <a:lnTo>
                  <a:pt x="43434" y="243166"/>
                </a:lnTo>
                <a:lnTo>
                  <a:pt x="44589" y="243116"/>
                </a:lnTo>
                <a:lnTo>
                  <a:pt x="45491" y="242620"/>
                </a:lnTo>
                <a:close/>
              </a:path>
              <a:path w="137795" h="265429">
                <a:moveTo>
                  <a:pt x="46583" y="216522"/>
                </a:moveTo>
                <a:lnTo>
                  <a:pt x="46545" y="214261"/>
                </a:lnTo>
                <a:lnTo>
                  <a:pt x="44881" y="214693"/>
                </a:lnTo>
                <a:lnTo>
                  <a:pt x="43688" y="215963"/>
                </a:lnTo>
                <a:lnTo>
                  <a:pt x="46583" y="216522"/>
                </a:lnTo>
                <a:close/>
              </a:path>
              <a:path w="137795" h="265429">
                <a:moveTo>
                  <a:pt x="48183" y="237197"/>
                </a:moveTo>
                <a:lnTo>
                  <a:pt x="44208" y="239255"/>
                </a:lnTo>
                <a:lnTo>
                  <a:pt x="47434" y="241096"/>
                </a:lnTo>
                <a:lnTo>
                  <a:pt x="47853" y="240347"/>
                </a:lnTo>
                <a:lnTo>
                  <a:pt x="47345" y="240118"/>
                </a:lnTo>
                <a:lnTo>
                  <a:pt x="48183" y="237197"/>
                </a:lnTo>
                <a:close/>
              </a:path>
              <a:path w="137795" h="265429">
                <a:moveTo>
                  <a:pt x="48463" y="213766"/>
                </a:moveTo>
                <a:lnTo>
                  <a:pt x="48171" y="213233"/>
                </a:lnTo>
                <a:lnTo>
                  <a:pt x="46532" y="213626"/>
                </a:lnTo>
                <a:lnTo>
                  <a:pt x="46545" y="214261"/>
                </a:lnTo>
                <a:lnTo>
                  <a:pt x="48463" y="213766"/>
                </a:lnTo>
                <a:close/>
              </a:path>
              <a:path w="137795" h="265429">
                <a:moveTo>
                  <a:pt x="49149" y="234911"/>
                </a:moveTo>
                <a:lnTo>
                  <a:pt x="46443" y="236181"/>
                </a:lnTo>
                <a:lnTo>
                  <a:pt x="45110" y="236308"/>
                </a:lnTo>
                <a:lnTo>
                  <a:pt x="45847" y="236461"/>
                </a:lnTo>
                <a:lnTo>
                  <a:pt x="46901" y="236169"/>
                </a:lnTo>
                <a:lnTo>
                  <a:pt x="47053" y="236499"/>
                </a:lnTo>
                <a:lnTo>
                  <a:pt x="49149" y="234911"/>
                </a:lnTo>
                <a:close/>
              </a:path>
              <a:path w="137795" h="265429">
                <a:moveTo>
                  <a:pt x="49161" y="212991"/>
                </a:moveTo>
                <a:lnTo>
                  <a:pt x="48475" y="212585"/>
                </a:lnTo>
                <a:lnTo>
                  <a:pt x="46951" y="211670"/>
                </a:lnTo>
                <a:lnTo>
                  <a:pt x="45656" y="212725"/>
                </a:lnTo>
                <a:lnTo>
                  <a:pt x="47815" y="212585"/>
                </a:lnTo>
                <a:lnTo>
                  <a:pt x="48171" y="213233"/>
                </a:lnTo>
                <a:lnTo>
                  <a:pt x="49161" y="212991"/>
                </a:lnTo>
                <a:close/>
              </a:path>
              <a:path w="137795" h="265429">
                <a:moveTo>
                  <a:pt x="51282" y="208711"/>
                </a:moveTo>
                <a:lnTo>
                  <a:pt x="51066" y="208546"/>
                </a:lnTo>
                <a:lnTo>
                  <a:pt x="50800" y="208572"/>
                </a:lnTo>
                <a:lnTo>
                  <a:pt x="50812" y="208749"/>
                </a:lnTo>
                <a:lnTo>
                  <a:pt x="51003" y="208762"/>
                </a:lnTo>
                <a:lnTo>
                  <a:pt x="51282" y="208711"/>
                </a:lnTo>
                <a:close/>
              </a:path>
              <a:path w="137795" h="265429">
                <a:moveTo>
                  <a:pt x="53860" y="207632"/>
                </a:moveTo>
                <a:lnTo>
                  <a:pt x="52158" y="208559"/>
                </a:lnTo>
                <a:lnTo>
                  <a:pt x="51282" y="208711"/>
                </a:lnTo>
                <a:lnTo>
                  <a:pt x="51498" y="209003"/>
                </a:lnTo>
                <a:lnTo>
                  <a:pt x="51244" y="209511"/>
                </a:lnTo>
                <a:lnTo>
                  <a:pt x="52730" y="208661"/>
                </a:lnTo>
                <a:lnTo>
                  <a:pt x="53860" y="207632"/>
                </a:lnTo>
                <a:close/>
              </a:path>
              <a:path w="137795" h="265429">
                <a:moveTo>
                  <a:pt x="54152" y="208521"/>
                </a:moveTo>
                <a:lnTo>
                  <a:pt x="53657" y="208330"/>
                </a:lnTo>
                <a:lnTo>
                  <a:pt x="54076" y="208572"/>
                </a:lnTo>
                <a:close/>
              </a:path>
              <a:path w="137795" h="265429">
                <a:moveTo>
                  <a:pt x="54762" y="208953"/>
                </a:moveTo>
                <a:lnTo>
                  <a:pt x="54076" y="208572"/>
                </a:lnTo>
                <a:lnTo>
                  <a:pt x="53340" y="209092"/>
                </a:lnTo>
                <a:lnTo>
                  <a:pt x="53124" y="209359"/>
                </a:lnTo>
                <a:lnTo>
                  <a:pt x="54762" y="208953"/>
                </a:lnTo>
                <a:close/>
              </a:path>
              <a:path w="137795" h="265429">
                <a:moveTo>
                  <a:pt x="56400" y="210502"/>
                </a:moveTo>
                <a:lnTo>
                  <a:pt x="55333" y="210616"/>
                </a:lnTo>
                <a:lnTo>
                  <a:pt x="55587" y="211061"/>
                </a:lnTo>
                <a:lnTo>
                  <a:pt x="56400" y="210502"/>
                </a:lnTo>
                <a:close/>
              </a:path>
              <a:path w="137795" h="265429">
                <a:moveTo>
                  <a:pt x="57569" y="209677"/>
                </a:moveTo>
                <a:lnTo>
                  <a:pt x="56400" y="210502"/>
                </a:lnTo>
                <a:lnTo>
                  <a:pt x="57137" y="210426"/>
                </a:lnTo>
                <a:lnTo>
                  <a:pt x="57569" y="209677"/>
                </a:lnTo>
                <a:close/>
              </a:path>
              <a:path w="137795" h="265429">
                <a:moveTo>
                  <a:pt x="61010" y="236435"/>
                </a:moveTo>
                <a:lnTo>
                  <a:pt x="60375" y="236220"/>
                </a:lnTo>
                <a:lnTo>
                  <a:pt x="60540" y="236385"/>
                </a:lnTo>
                <a:lnTo>
                  <a:pt x="60769" y="236435"/>
                </a:lnTo>
                <a:lnTo>
                  <a:pt x="61010" y="236435"/>
                </a:lnTo>
                <a:close/>
              </a:path>
              <a:path w="137795" h="265429">
                <a:moveTo>
                  <a:pt x="62814" y="239915"/>
                </a:moveTo>
                <a:lnTo>
                  <a:pt x="61125" y="239814"/>
                </a:lnTo>
                <a:lnTo>
                  <a:pt x="61531" y="238328"/>
                </a:lnTo>
                <a:lnTo>
                  <a:pt x="57658" y="240106"/>
                </a:lnTo>
                <a:lnTo>
                  <a:pt x="58813" y="240017"/>
                </a:lnTo>
                <a:lnTo>
                  <a:pt x="59842" y="239674"/>
                </a:lnTo>
                <a:lnTo>
                  <a:pt x="59715" y="240182"/>
                </a:lnTo>
                <a:lnTo>
                  <a:pt x="58293" y="241287"/>
                </a:lnTo>
                <a:lnTo>
                  <a:pt x="54546" y="243293"/>
                </a:lnTo>
                <a:lnTo>
                  <a:pt x="54686" y="242049"/>
                </a:lnTo>
                <a:lnTo>
                  <a:pt x="51346" y="243293"/>
                </a:lnTo>
                <a:lnTo>
                  <a:pt x="51269" y="245529"/>
                </a:lnTo>
                <a:lnTo>
                  <a:pt x="55816" y="243446"/>
                </a:lnTo>
                <a:lnTo>
                  <a:pt x="56603" y="242646"/>
                </a:lnTo>
                <a:lnTo>
                  <a:pt x="61379" y="241020"/>
                </a:lnTo>
                <a:lnTo>
                  <a:pt x="62814" y="239915"/>
                </a:lnTo>
                <a:close/>
              </a:path>
              <a:path w="137795" h="265429">
                <a:moveTo>
                  <a:pt x="68211" y="207010"/>
                </a:moveTo>
                <a:lnTo>
                  <a:pt x="66598" y="205016"/>
                </a:lnTo>
                <a:lnTo>
                  <a:pt x="64350" y="205752"/>
                </a:lnTo>
                <a:lnTo>
                  <a:pt x="61963" y="207454"/>
                </a:lnTo>
                <a:lnTo>
                  <a:pt x="59575" y="208711"/>
                </a:lnTo>
                <a:lnTo>
                  <a:pt x="59969" y="207454"/>
                </a:lnTo>
                <a:lnTo>
                  <a:pt x="57264" y="208699"/>
                </a:lnTo>
                <a:lnTo>
                  <a:pt x="57899" y="209118"/>
                </a:lnTo>
                <a:lnTo>
                  <a:pt x="57569" y="209677"/>
                </a:lnTo>
                <a:lnTo>
                  <a:pt x="58039" y="209359"/>
                </a:lnTo>
                <a:lnTo>
                  <a:pt x="58978" y="209003"/>
                </a:lnTo>
                <a:lnTo>
                  <a:pt x="59651" y="210146"/>
                </a:lnTo>
                <a:lnTo>
                  <a:pt x="60756" y="209003"/>
                </a:lnTo>
                <a:lnTo>
                  <a:pt x="61048" y="208711"/>
                </a:lnTo>
                <a:lnTo>
                  <a:pt x="62268" y="207454"/>
                </a:lnTo>
                <a:lnTo>
                  <a:pt x="68211" y="207010"/>
                </a:lnTo>
                <a:close/>
              </a:path>
              <a:path w="137795" h="265429">
                <a:moveTo>
                  <a:pt x="69049" y="203962"/>
                </a:moveTo>
                <a:lnTo>
                  <a:pt x="68313" y="203200"/>
                </a:lnTo>
                <a:lnTo>
                  <a:pt x="67906" y="203390"/>
                </a:lnTo>
                <a:lnTo>
                  <a:pt x="69049" y="203962"/>
                </a:lnTo>
                <a:close/>
              </a:path>
              <a:path w="137795" h="265429">
                <a:moveTo>
                  <a:pt x="70700" y="232879"/>
                </a:moveTo>
                <a:lnTo>
                  <a:pt x="68148" y="233451"/>
                </a:lnTo>
                <a:lnTo>
                  <a:pt x="69240" y="231089"/>
                </a:lnTo>
                <a:lnTo>
                  <a:pt x="64935" y="233616"/>
                </a:lnTo>
                <a:lnTo>
                  <a:pt x="65087" y="234581"/>
                </a:lnTo>
                <a:lnTo>
                  <a:pt x="63461" y="235140"/>
                </a:lnTo>
                <a:lnTo>
                  <a:pt x="61988" y="236397"/>
                </a:lnTo>
                <a:lnTo>
                  <a:pt x="61010" y="236435"/>
                </a:lnTo>
                <a:lnTo>
                  <a:pt x="63842" y="237388"/>
                </a:lnTo>
                <a:lnTo>
                  <a:pt x="61772" y="238048"/>
                </a:lnTo>
                <a:lnTo>
                  <a:pt x="63957" y="237617"/>
                </a:lnTo>
                <a:lnTo>
                  <a:pt x="63830" y="236651"/>
                </a:lnTo>
                <a:lnTo>
                  <a:pt x="65570" y="235788"/>
                </a:lnTo>
                <a:lnTo>
                  <a:pt x="67271" y="234797"/>
                </a:lnTo>
                <a:lnTo>
                  <a:pt x="69672" y="233451"/>
                </a:lnTo>
                <a:lnTo>
                  <a:pt x="70700" y="232879"/>
                </a:lnTo>
                <a:close/>
              </a:path>
              <a:path w="137795" h="265429">
                <a:moveTo>
                  <a:pt x="72936" y="191350"/>
                </a:moveTo>
                <a:lnTo>
                  <a:pt x="71805" y="192024"/>
                </a:lnTo>
                <a:lnTo>
                  <a:pt x="68999" y="192443"/>
                </a:lnTo>
                <a:lnTo>
                  <a:pt x="67208" y="194411"/>
                </a:lnTo>
                <a:lnTo>
                  <a:pt x="69024" y="193662"/>
                </a:lnTo>
                <a:lnTo>
                  <a:pt x="72161" y="191960"/>
                </a:lnTo>
                <a:lnTo>
                  <a:pt x="72936" y="191350"/>
                </a:lnTo>
                <a:close/>
              </a:path>
              <a:path w="137795" h="265429">
                <a:moveTo>
                  <a:pt x="81089" y="179070"/>
                </a:moveTo>
                <a:lnTo>
                  <a:pt x="80975" y="178333"/>
                </a:lnTo>
                <a:lnTo>
                  <a:pt x="80708" y="178587"/>
                </a:lnTo>
                <a:lnTo>
                  <a:pt x="80225" y="179006"/>
                </a:lnTo>
                <a:lnTo>
                  <a:pt x="79705" y="179362"/>
                </a:lnTo>
                <a:lnTo>
                  <a:pt x="81089" y="179070"/>
                </a:lnTo>
                <a:close/>
              </a:path>
              <a:path w="137795" h="265429">
                <a:moveTo>
                  <a:pt x="81483" y="177800"/>
                </a:moveTo>
                <a:lnTo>
                  <a:pt x="81318" y="177888"/>
                </a:lnTo>
                <a:lnTo>
                  <a:pt x="81229" y="178028"/>
                </a:lnTo>
                <a:lnTo>
                  <a:pt x="81127" y="178168"/>
                </a:lnTo>
                <a:lnTo>
                  <a:pt x="81254" y="178054"/>
                </a:lnTo>
                <a:lnTo>
                  <a:pt x="81483" y="177800"/>
                </a:lnTo>
                <a:close/>
              </a:path>
              <a:path w="137795" h="265429">
                <a:moveTo>
                  <a:pt x="85026" y="190347"/>
                </a:moveTo>
                <a:lnTo>
                  <a:pt x="84124" y="190792"/>
                </a:lnTo>
                <a:lnTo>
                  <a:pt x="82080" y="190233"/>
                </a:lnTo>
                <a:lnTo>
                  <a:pt x="81749" y="192036"/>
                </a:lnTo>
                <a:lnTo>
                  <a:pt x="83527" y="191668"/>
                </a:lnTo>
                <a:lnTo>
                  <a:pt x="83578" y="191147"/>
                </a:lnTo>
                <a:lnTo>
                  <a:pt x="84823" y="190639"/>
                </a:lnTo>
                <a:lnTo>
                  <a:pt x="85026" y="190347"/>
                </a:lnTo>
                <a:close/>
              </a:path>
              <a:path w="137795" h="265429">
                <a:moveTo>
                  <a:pt x="87236" y="175615"/>
                </a:moveTo>
                <a:lnTo>
                  <a:pt x="85509" y="175488"/>
                </a:lnTo>
                <a:lnTo>
                  <a:pt x="82740" y="176542"/>
                </a:lnTo>
                <a:lnTo>
                  <a:pt x="83616" y="175628"/>
                </a:lnTo>
                <a:lnTo>
                  <a:pt x="83286" y="175526"/>
                </a:lnTo>
                <a:lnTo>
                  <a:pt x="82562" y="176644"/>
                </a:lnTo>
                <a:lnTo>
                  <a:pt x="81483" y="177800"/>
                </a:lnTo>
                <a:lnTo>
                  <a:pt x="82130" y="177482"/>
                </a:lnTo>
                <a:lnTo>
                  <a:pt x="83185" y="177609"/>
                </a:lnTo>
                <a:lnTo>
                  <a:pt x="84086" y="177253"/>
                </a:lnTo>
                <a:lnTo>
                  <a:pt x="82994" y="178435"/>
                </a:lnTo>
                <a:lnTo>
                  <a:pt x="82511" y="177825"/>
                </a:lnTo>
                <a:lnTo>
                  <a:pt x="82283" y="179082"/>
                </a:lnTo>
                <a:lnTo>
                  <a:pt x="83693" y="178308"/>
                </a:lnTo>
                <a:lnTo>
                  <a:pt x="87236" y="175615"/>
                </a:lnTo>
                <a:close/>
              </a:path>
              <a:path w="137795" h="265429">
                <a:moveTo>
                  <a:pt x="92710" y="174193"/>
                </a:moveTo>
                <a:lnTo>
                  <a:pt x="90830" y="174942"/>
                </a:lnTo>
                <a:lnTo>
                  <a:pt x="89115" y="174891"/>
                </a:lnTo>
                <a:lnTo>
                  <a:pt x="87909" y="175958"/>
                </a:lnTo>
                <a:lnTo>
                  <a:pt x="90131" y="175120"/>
                </a:lnTo>
                <a:lnTo>
                  <a:pt x="87566" y="176542"/>
                </a:lnTo>
                <a:lnTo>
                  <a:pt x="88226" y="176872"/>
                </a:lnTo>
                <a:lnTo>
                  <a:pt x="85775" y="177876"/>
                </a:lnTo>
                <a:lnTo>
                  <a:pt x="86461" y="177736"/>
                </a:lnTo>
                <a:lnTo>
                  <a:pt x="85572" y="178650"/>
                </a:lnTo>
                <a:lnTo>
                  <a:pt x="85394" y="178930"/>
                </a:lnTo>
                <a:lnTo>
                  <a:pt x="86309" y="179336"/>
                </a:lnTo>
                <a:lnTo>
                  <a:pt x="87782" y="178752"/>
                </a:lnTo>
                <a:lnTo>
                  <a:pt x="89192" y="177749"/>
                </a:lnTo>
                <a:lnTo>
                  <a:pt x="90576" y="176695"/>
                </a:lnTo>
                <a:lnTo>
                  <a:pt x="91922" y="175285"/>
                </a:lnTo>
                <a:lnTo>
                  <a:pt x="92710" y="174193"/>
                </a:lnTo>
                <a:close/>
              </a:path>
              <a:path w="137795" h="265429">
                <a:moveTo>
                  <a:pt x="94932" y="196811"/>
                </a:moveTo>
                <a:lnTo>
                  <a:pt x="94678" y="196723"/>
                </a:lnTo>
                <a:lnTo>
                  <a:pt x="94411" y="197205"/>
                </a:lnTo>
                <a:lnTo>
                  <a:pt x="94932" y="196811"/>
                </a:lnTo>
                <a:close/>
              </a:path>
              <a:path w="137795" h="265429">
                <a:moveTo>
                  <a:pt x="96227" y="192328"/>
                </a:moveTo>
                <a:lnTo>
                  <a:pt x="93878" y="192608"/>
                </a:lnTo>
                <a:lnTo>
                  <a:pt x="95491" y="192493"/>
                </a:lnTo>
                <a:lnTo>
                  <a:pt x="96227" y="192328"/>
                </a:lnTo>
                <a:close/>
              </a:path>
              <a:path w="137795" h="265429">
                <a:moveTo>
                  <a:pt x="97586" y="193497"/>
                </a:moveTo>
                <a:lnTo>
                  <a:pt x="96761" y="192455"/>
                </a:lnTo>
                <a:lnTo>
                  <a:pt x="93446" y="195948"/>
                </a:lnTo>
                <a:lnTo>
                  <a:pt x="92011" y="195770"/>
                </a:lnTo>
                <a:lnTo>
                  <a:pt x="92837" y="194576"/>
                </a:lnTo>
                <a:lnTo>
                  <a:pt x="89293" y="198374"/>
                </a:lnTo>
                <a:lnTo>
                  <a:pt x="93751" y="196380"/>
                </a:lnTo>
                <a:lnTo>
                  <a:pt x="94678" y="196723"/>
                </a:lnTo>
                <a:lnTo>
                  <a:pt x="94856" y="196380"/>
                </a:lnTo>
                <a:lnTo>
                  <a:pt x="95084" y="195948"/>
                </a:lnTo>
                <a:lnTo>
                  <a:pt x="95465" y="195224"/>
                </a:lnTo>
                <a:lnTo>
                  <a:pt x="96215" y="194576"/>
                </a:lnTo>
                <a:lnTo>
                  <a:pt x="96647" y="193967"/>
                </a:lnTo>
                <a:lnTo>
                  <a:pt x="97586" y="193497"/>
                </a:lnTo>
                <a:close/>
              </a:path>
              <a:path w="137795" h="265429">
                <a:moveTo>
                  <a:pt x="97675" y="194716"/>
                </a:moveTo>
                <a:lnTo>
                  <a:pt x="95059" y="196723"/>
                </a:lnTo>
                <a:lnTo>
                  <a:pt x="95719" y="196659"/>
                </a:lnTo>
                <a:lnTo>
                  <a:pt x="96151" y="197802"/>
                </a:lnTo>
                <a:lnTo>
                  <a:pt x="96951" y="196659"/>
                </a:lnTo>
                <a:lnTo>
                  <a:pt x="97193" y="196316"/>
                </a:lnTo>
                <a:lnTo>
                  <a:pt x="97675" y="194716"/>
                </a:lnTo>
                <a:close/>
              </a:path>
              <a:path w="137795" h="265429">
                <a:moveTo>
                  <a:pt x="99428" y="173240"/>
                </a:moveTo>
                <a:lnTo>
                  <a:pt x="98412" y="173926"/>
                </a:lnTo>
                <a:lnTo>
                  <a:pt x="96316" y="175488"/>
                </a:lnTo>
                <a:lnTo>
                  <a:pt x="94907" y="177368"/>
                </a:lnTo>
                <a:lnTo>
                  <a:pt x="99098" y="175729"/>
                </a:lnTo>
                <a:lnTo>
                  <a:pt x="99428" y="173240"/>
                </a:lnTo>
                <a:close/>
              </a:path>
              <a:path w="137795" h="265429">
                <a:moveTo>
                  <a:pt x="101879" y="171475"/>
                </a:moveTo>
                <a:lnTo>
                  <a:pt x="100279" y="171704"/>
                </a:lnTo>
                <a:lnTo>
                  <a:pt x="99631" y="172847"/>
                </a:lnTo>
                <a:lnTo>
                  <a:pt x="99479" y="172885"/>
                </a:lnTo>
                <a:lnTo>
                  <a:pt x="99428" y="173240"/>
                </a:lnTo>
                <a:lnTo>
                  <a:pt x="99593" y="173139"/>
                </a:lnTo>
                <a:lnTo>
                  <a:pt x="100317" y="172656"/>
                </a:lnTo>
                <a:lnTo>
                  <a:pt x="100063" y="172720"/>
                </a:lnTo>
                <a:lnTo>
                  <a:pt x="101879" y="171475"/>
                </a:lnTo>
                <a:close/>
              </a:path>
              <a:path w="137795" h="265429">
                <a:moveTo>
                  <a:pt x="102184" y="10020"/>
                </a:moveTo>
                <a:lnTo>
                  <a:pt x="101625" y="10020"/>
                </a:lnTo>
                <a:lnTo>
                  <a:pt x="101752" y="10172"/>
                </a:lnTo>
                <a:lnTo>
                  <a:pt x="102184" y="10020"/>
                </a:lnTo>
                <a:close/>
              </a:path>
              <a:path w="137795" h="265429">
                <a:moveTo>
                  <a:pt x="102336" y="147853"/>
                </a:moveTo>
                <a:lnTo>
                  <a:pt x="101917" y="147993"/>
                </a:lnTo>
                <a:lnTo>
                  <a:pt x="101866" y="148132"/>
                </a:lnTo>
                <a:lnTo>
                  <a:pt x="101930" y="148310"/>
                </a:lnTo>
                <a:lnTo>
                  <a:pt x="102120" y="148120"/>
                </a:lnTo>
                <a:lnTo>
                  <a:pt x="102285" y="147955"/>
                </a:lnTo>
                <a:close/>
              </a:path>
              <a:path w="137795" h="265429">
                <a:moveTo>
                  <a:pt x="102641" y="149161"/>
                </a:moveTo>
                <a:lnTo>
                  <a:pt x="102057" y="148678"/>
                </a:lnTo>
                <a:lnTo>
                  <a:pt x="101930" y="148310"/>
                </a:lnTo>
                <a:lnTo>
                  <a:pt x="101053" y="149161"/>
                </a:lnTo>
                <a:lnTo>
                  <a:pt x="99199" y="150583"/>
                </a:lnTo>
                <a:lnTo>
                  <a:pt x="101346" y="149910"/>
                </a:lnTo>
                <a:lnTo>
                  <a:pt x="102641" y="149161"/>
                </a:lnTo>
                <a:close/>
              </a:path>
              <a:path w="137795" h="265429">
                <a:moveTo>
                  <a:pt x="102933" y="171170"/>
                </a:moveTo>
                <a:lnTo>
                  <a:pt x="101714" y="171272"/>
                </a:lnTo>
                <a:lnTo>
                  <a:pt x="101815" y="171399"/>
                </a:lnTo>
                <a:lnTo>
                  <a:pt x="102933" y="171170"/>
                </a:lnTo>
                <a:close/>
              </a:path>
              <a:path w="137795" h="265429">
                <a:moveTo>
                  <a:pt x="105511" y="152844"/>
                </a:moveTo>
                <a:lnTo>
                  <a:pt x="103390" y="153771"/>
                </a:lnTo>
                <a:lnTo>
                  <a:pt x="103098" y="154355"/>
                </a:lnTo>
                <a:lnTo>
                  <a:pt x="104228" y="153758"/>
                </a:lnTo>
                <a:lnTo>
                  <a:pt x="104406" y="153936"/>
                </a:lnTo>
                <a:lnTo>
                  <a:pt x="105079" y="153733"/>
                </a:lnTo>
                <a:lnTo>
                  <a:pt x="105511" y="152844"/>
                </a:lnTo>
                <a:close/>
              </a:path>
              <a:path w="137795" h="265429">
                <a:moveTo>
                  <a:pt x="105816" y="122072"/>
                </a:moveTo>
                <a:lnTo>
                  <a:pt x="103085" y="123469"/>
                </a:lnTo>
                <a:lnTo>
                  <a:pt x="103682" y="124002"/>
                </a:lnTo>
                <a:lnTo>
                  <a:pt x="103162" y="124675"/>
                </a:lnTo>
                <a:lnTo>
                  <a:pt x="102425" y="125310"/>
                </a:lnTo>
                <a:lnTo>
                  <a:pt x="101650" y="125895"/>
                </a:lnTo>
                <a:lnTo>
                  <a:pt x="100647" y="126428"/>
                </a:lnTo>
                <a:lnTo>
                  <a:pt x="100406" y="126771"/>
                </a:lnTo>
                <a:lnTo>
                  <a:pt x="102489" y="125615"/>
                </a:lnTo>
                <a:lnTo>
                  <a:pt x="105168" y="124142"/>
                </a:lnTo>
                <a:lnTo>
                  <a:pt x="105816" y="122072"/>
                </a:lnTo>
                <a:close/>
              </a:path>
              <a:path w="137795" h="265429">
                <a:moveTo>
                  <a:pt x="105841" y="10020"/>
                </a:moveTo>
                <a:lnTo>
                  <a:pt x="102184" y="10020"/>
                </a:lnTo>
                <a:lnTo>
                  <a:pt x="101155" y="11658"/>
                </a:lnTo>
                <a:lnTo>
                  <a:pt x="100749" y="12166"/>
                </a:lnTo>
                <a:lnTo>
                  <a:pt x="102133" y="12674"/>
                </a:lnTo>
                <a:lnTo>
                  <a:pt x="102336" y="11404"/>
                </a:lnTo>
                <a:lnTo>
                  <a:pt x="102450" y="10083"/>
                </a:lnTo>
                <a:lnTo>
                  <a:pt x="105841" y="10071"/>
                </a:lnTo>
                <a:close/>
              </a:path>
              <a:path w="137795" h="265429">
                <a:moveTo>
                  <a:pt x="106438" y="167144"/>
                </a:moveTo>
                <a:lnTo>
                  <a:pt x="106108" y="167144"/>
                </a:lnTo>
                <a:lnTo>
                  <a:pt x="105752" y="167449"/>
                </a:lnTo>
                <a:lnTo>
                  <a:pt x="102044" y="169684"/>
                </a:lnTo>
                <a:lnTo>
                  <a:pt x="98259" y="171704"/>
                </a:lnTo>
                <a:lnTo>
                  <a:pt x="98171" y="171831"/>
                </a:lnTo>
                <a:lnTo>
                  <a:pt x="97358" y="173202"/>
                </a:lnTo>
                <a:lnTo>
                  <a:pt x="99275" y="172935"/>
                </a:lnTo>
                <a:lnTo>
                  <a:pt x="99479" y="172885"/>
                </a:lnTo>
                <a:lnTo>
                  <a:pt x="99618" y="171831"/>
                </a:lnTo>
                <a:lnTo>
                  <a:pt x="100279" y="171704"/>
                </a:lnTo>
                <a:lnTo>
                  <a:pt x="100431" y="171437"/>
                </a:lnTo>
                <a:lnTo>
                  <a:pt x="100647" y="171069"/>
                </a:lnTo>
                <a:lnTo>
                  <a:pt x="99263" y="171437"/>
                </a:lnTo>
                <a:lnTo>
                  <a:pt x="100838" y="170789"/>
                </a:lnTo>
                <a:lnTo>
                  <a:pt x="103606" y="169506"/>
                </a:lnTo>
                <a:lnTo>
                  <a:pt x="105079" y="168186"/>
                </a:lnTo>
                <a:lnTo>
                  <a:pt x="106438" y="167144"/>
                </a:lnTo>
                <a:close/>
              </a:path>
              <a:path w="137795" h="265429">
                <a:moveTo>
                  <a:pt x="106502" y="185331"/>
                </a:moveTo>
                <a:lnTo>
                  <a:pt x="104368" y="185572"/>
                </a:lnTo>
                <a:lnTo>
                  <a:pt x="106172" y="185559"/>
                </a:lnTo>
                <a:lnTo>
                  <a:pt x="106502" y="185331"/>
                </a:lnTo>
                <a:close/>
              </a:path>
              <a:path w="137795" h="265429">
                <a:moveTo>
                  <a:pt x="106680" y="17868"/>
                </a:moveTo>
                <a:lnTo>
                  <a:pt x="106565" y="17691"/>
                </a:lnTo>
                <a:lnTo>
                  <a:pt x="106032" y="19151"/>
                </a:lnTo>
                <a:lnTo>
                  <a:pt x="106680" y="17868"/>
                </a:lnTo>
                <a:close/>
              </a:path>
              <a:path w="137795" h="265429">
                <a:moveTo>
                  <a:pt x="107086" y="166649"/>
                </a:moveTo>
                <a:lnTo>
                  <a:pt x="105892" y="166636"/>
                </a:lnTo>
                <a:lnTo>
                  <a:pt x="105727" y="166941"/>
                </a:lnTo>
                <a:lnTo>
                  <a:pt x="106248" y="167030"/>
                </a:lnTo>
                <a:lnTo>
                  <a:pt x="106591" y="167030"/>
                </a:lnTo>
                <a:lnTo>
                  <a:pt x="107086" y="166649"/>
                </a:lnTo>
                <a:close/>
              </a:path>
              <a:path w="137795" h="265429">
                <a:moveTo>
                  <a:pt x="107162" y="206133"/>
                </a:moveTo>
                <a:lnTo>
                  <a:pt x="103924" y="208457"/>
                </a:lnTo>
                <a:lnTo>
                  <a:pt x="104851" y="208470"/>
                </a:lnTo>
                <a:lnTo>
                  <a:pt x="105702" y="207759"/>
                </a:lnTo>
                <a:lnTo>
                  <a:pt x="106299" y="207352"/>
                </a:lnTo>
                <a:lnTo>
                  <a:pt x="106959" y="208191"/>
                </a:lnTo>
                <a:lnTo>
                  <a:pt x="107162" y="206133"/>
                </a:lnTo>
                <a:close/>
              </a:path>
              <a:path w="137795" h="265429">
                <a:moveTo>
                  <a:pt x="107264" y="185242"/>
                </a:moveTo>
                <a:lnTo>
                  <a:pt x="107137" y="184912"/>
                </a:lnTo>
                <a:lnTo>
                  <a:pt x="106502" y="185331"/>
                </a:lnTo>
                <a:lnTo>
                  <a:pt x="107264" y="185242"/>
                </a:lnTo>
                <a:close/>
              </a:path>
              <a:path w="137795" h="265429">
                <a:moveTo>
                  <a:pt x="107442" y="166382"/>
                </a:moveTo>
                <a:lnTo>
                  <a:pt x="107086" y="166649"/>
                </a:lnTo>
                <a:lnTo>
                  <a:pt x="107302" y="166649"/>
                </a:lnTo>
                <a:lnTo>
                  <a:pt x="107442" y="166382"/>
                </a:lnTo>
                <a:close/>
              </a:path>
              <a:path w="137795" h="265429">
                <a:moveTo>
                  <a:pt x="108038" y="17868"/>
                </a:moveTo>
                <a:lnTo>
                  <a:pt x="108026" y="17487"/>
                </a:lnTo>
                <a:lnTo>
                  <a:pt x="107886" y="16383"/>
                </a:lnTo>
                <a:lnTo>
                  <a:pt x="107721" y="17487"/>
                </a:lnTo>
                <a:lnTo>
                  <a:pt x="106946" y="17322"/>
                </a:lnTo>
                <a:lnTo>
                  <a:pt x="106680" y="17868"/>
                </a:lnTo>
                <a:lnTo>
                  <a:pt x="107518" y="19278"/>
                </a:lnTo>
                <a:lnTo>
                  <a:pt x="108038" y="17868"/>
                </a:lnTo>
                <a:close/>
              </a:path>
              <a:path w="137795" h="265429">
                <a:moveTo>
                  <a:pt x="108191" y="167652"/>
                </a:moveTo>
                <a:lnTo>
                  <a:pt x="108140" y="166649"/>
                </a:lnTo>
                <a:lnTo>
                  <a:pt x="107302" y="166649"/>
                </a:lnTo>
                <a:lnTo>
                  <a:pt x="105816" y="169481"/>
                </a:lnTo>
                <a:lnTo>
                  <a:pt x="108191" y="167652"/>
                </a:lnTo>
                <a:close/>
              </a:path>
              <a:path w="137795" h="265429">
                <a:moveTo>
                  <a:pt x="109207" y="129209"/>
                </a:moveTo>
                <a:lnTo>
                  <a:pt x="107518" y="129667"/>
                </a:lnTo>
                <a:lnTo>
                  <a:pt x="107924" y="130022"/>
                </a:lnTo>
                <a:lnTo>
                  <a:pt x="109207" y="129209"/>
                </a:lnTo>
                <a:close/>
              </a:path>
              <a:path w="137795" h="265429">
                <a:moveTo>
                  <a:pt x="109207" y="228"/>
                </a:moveTo>
                <a:lnTo>
                  <a:pt x="107619" y="0"/>
                </a:lnTo>
                <a:lnTo>
                  <a:pt x="108407" y="787"/>
                </a:lnTo>
                <a:lnTo>
                  <a:pt x="106807" y="1905"/>
                </a:lnTo>
                <a:lnTo>
                  <a:pt x="106540" y="3187"/>
                </a:lnTo>
                <a:lnTo>
                  <a:pt x="105930" y="2209"/>
                </a:lnTo>
                <a:lnTo>
                  <a:pt x="104419" y="5575"/>
                </a:lnTo>
                <a:lnTo>
                  <a:pt x="101460" y="8128"/>
                </a:lnTo>
                <a:lnTo>
                  <a:pt x="101066" y="9639"/>
                </a:lnTo>
                <a:lnTo>
                  <a:pt x="101307" y="9639"/>
                </a:lnTo>
                <a:lnTo>
                  <a:pt x="105879" y="9639"/>
                </a:lnTo>
                <a:lnTo>
                  <a:pt x="106172" y="6299"/>
                </a:lnTo>
                <a:lnTo>
                  <a:pt x="108267" y="3187"/>
                </a:lnTo>
                <a:lnTo>
                  <a:pt x="108927" y="2209"/>
                </a:lnTo>
                <a:lnTo>
                  <a:pt x="108051" y="1854"/>
                </a:lnTo>
                <a:lnTo>
                  <a:pt x="108750" y="1054"/>
                </a:lnTo>
                <a:lnTo>
                  <a:pt x="109207" y="228"/>
                </a:lnTo>
                <a:close/>
              </a:path>
              <a:path w="137795" h="265429">
                <a:moveTo>
                  <a:pt x="109461" y="14211"/>
                </a:moveTo>
                <a:lnTo>
                  <a:pt x="107899" y="14808"/>
                </a:lnTo>
                <a:lnTo>
                  <a:pt x="107886" y="16383"/>
                </a:lnTo>
                <a:lnTo>
                  <a:pt x="109131" y="16433"/>
                </a:lnTo>
                <a:lnTo>
                  <a:pt x="109461" y="14211"/>
                </a:lnTo>
                <a:close/>
              </a:path>
              <a:path w="137795" h="265429">
                <a:moveTo>
                  <a:pt x="110528" y="127584"/>
                </a:moveTo>
                <a:lnTo>
                  <a:pt x="109829" y="126987"/>
                </a:lnTo>
                <a:lnTo>
                  <a:pt x="109308" y="127330"/>
                </a:lnTo>
                <a:lnTo>
                  <a:pt x="110528" y="127584"/>
                </a:lnTo>
                <a:close/>
              </a:path>
              <a:path w="137795" h="265429">
                <a:moveTo>
                  <a:pt x="111302" y="125933"/>
                </a:moveTo>
                <a:lnTo>
                  <a:pt x="109512" y="126707"/>
                </a:lnTo>
                <a:lnTo>
                  <a:pt x="109829" y="126987"/>
                </a:lnTo>
                <a:lnTo>
                  <a:pt x="111302" y="126009"/>
                </a:lnTo>
                <a:close/>
              </a:path>
              <a:path w="137795" h="265429">
                <a:moveTo>
                  <a:pt x="111607" y="20027"/>
                </a:moveTo>
                <a:lnTo>
                  <a:pt x="111442" y="18580"/>
                </a:lnTo>
                <a:lnTo>
                  <a:pt x="111302" y="18084"/>
                </a:lnTo>
                <a:lnTo>
                  <a:pt x="108915" y="20764"/>
                </a:lnTo>
                <a:lnTo>
                  <a:pt x="109740" y="22860"/>
                </a:lnTo>
                <a:lnTo>
                  <a:pt x="110604" y="21666"/>
                </a:lnTo>
                <a:lnTo>
                  <a:pt x="111607" y="20027"/>
                </a:lnTo>
                <a:close/>
              </a:path>
              <a:path w="137795" h="265429">
                <a:moveTo>
                  <a:pt x="111887" y="7708"/>
                </a:moveTo>
                <a:lnTo>
                  <a:pt x="111353" y="8318"/>
                </a:lnTo>
                <a:lnTo>
                  <a:pt x="111874" y="9817"/>
                </a:lnTo>
                <a:lnTo>
                  <a:pt x="111887" y="7708"/>
                </a:lnTo>
                <a:close/>
              </a:path>
              <a:path w="137795" h="265429">
                <a:moveTo>
                  <a:pt x="112407" y="118249"/>
                </a:moveTo>
                <a:lnTo>
                  <a:pt x="110566" y="120802"/>
                </a:lnTo>
                <a:lnTo>
                  <a:pt x="108242" y="120027"/>
                </a:lnTo>
                <a:lnTo>
                  <a:pt x="106743" y="123228"/>
                </a:lnTo>
                <a:lnTo>
                  <a:pt x="108496" y="121704"/>
                </a:lnTo>
                <a:lnTo>
                  <a:pt x="107835" y="123024"/>
                </a:lnTo>
                <a:lnTo>
                  <a:pt x="109410" y="122097"/>
                </a:lnTo>
                <a:lnTo>
                  <a:pt x="110490" y="121119"/>
                </a:lnTo>
                <a:lnTo>
                  <a:pt x="112407" y="118249"/>
                </a:lnTo>
                <a:close/>
              </a:path>
              <a:path w="137795" h="265429">
                <a:moveTo>
                  <a:pt x="112433" y="118211"/>
                </a:moveTo>
                <a:close/>
              </a:path>
              <a:path w="137795" h="265429">
                <a:moveTo>
                  <a:pt x="112534" y="179832"/>
                </a:moveTo>
                <a:lnTo>
                  <a:pt x="110617" y="179781"/>
                </a:lnTo>
                <a:lnTo>
                  <a:pt x="108534" y="183565"/>
                </a:lnTo>
                <a:lnTo>
                  <a:pt x="106768" y="183108"/>
                </a:lnTo>
                <a:lnTo>
                  <a:pt x="107048" y="182803"/>
                </a:lnTo>
                <a:lnTo>
                  <a:pt x="108407" y="181368"/>
                </a:lnTo>
                <a:lnTo>
                  <a:pt x="108038" y="181483"/>
                </a:lnTo>
                <a:lnTo>
                  <a:pt x="106946" y="182803"/>
                </a:lnTo>
                <a:lnTo>
                  <a:pt x="106235" y="182511"/>
                </a:lnTo>
                <a:lnTo>
                  <a:pt x="106972" y="181292"/>
                </a:lnTo>
                <a:lnTo>
                  <a:pt x="104495" y="182003"/>
                </a:lnTo>
                <a:lnTo>
                  <a:pt x="104648" y="182206"/>
                </a:lnTo>
                <a:lnTo>
                  <a:pt x="100863" y="184543"/>
                </a:lnTo>
                <a:lnTo>
                  <a:pt x="102260" y="182003"/>
                </a:lnTo>
                <a:lnTo>
                  <a:pt x="103809" y="179184"/>
                </a:lnTo>
                <a:lnTo>
                  <a:pt x="98793" y="182587"/>
                </a:lnTo>
                <a:lnTo>
                  <a:pt x="98437" y="183197"/>
                </a:lnTo>
                <a:lnTo>
                  <a:pt x="99326" y="182702"/>
                </a:lnTo>
                <a:lnTo>
                  <a:pt x="100050" y="182003"/>
                </a:lnTo>
                <a:lnTo>
                  <a:pt x="100571" y="182105"/>
                </a:lnTo>
                <a:lnTo>
                  <a:pt x="100698" y="182702"/>
                </a:lnTo>
                <a:lnTo>
                  <a:pt x="100634" y="182867"/>
                </a:lnTo>
                <a:lnTo>
                  <a:pt x="96989" y="184607"/>
                </a:lnTo>
                <a:lnTo>
                  <a:pt x="95961" y="183870"/>
                </a:lnTo>
                <a:lnTo>
                  <a:pt x="92316" y="187883"/>
                </a:lnTo>
                <a:lnTo>
                  <a:pt x="86525" y="191223"/>
                </a:lnTo>
                <a:lnTo>
                  <a:pt x="82702" y="195072"/>
                </a:lnTo>
                <a:lnTo>
                  <a:pt x="81394" y="194424"/>
                </a:lnTo>
                <a:lnTo>
                  <a:pt x="76784" y="195846"/>
                </a:lnTo>
                <a:lnTo>
                  <a:pt x="78333" y="194640"/>
                </a:lnTo>
                <a:lnTo>
                  <a:pt x="77825" y="194360"/>
                </a:lnTo>
                <a:lnTo>
                  <a:pt x="77812" y="194208"/>
                </a:lnTo>
                <a:lnTo>
                  <a:pt x="81673" y="191363"/>
                </a:lnTo>
                <a:lnTo>
                  <a:pt x="80581" y="191541"/>
                </a:lnTo>
                <a:lnTo>
                  <a:pt x="79781" y="191973"/>
                </a:lnTo>
                <a:lnTo>
                  <a:pt x="77279" y="193103"/>
                </a:lnTo>
                <a:lnTo>
                  <a:pt x="77736" y="193763"/>
                </a:lnTo>
                <a:lnTo>
                  <a:pt x="76454" y="194208"/>
                </a:lnTo>
                <a:lnTo>
                  <a:pt x="74726" y="193992"/>
                </a:lnTo>
                <a:lnTo>
                  <a:pt x="73482" y="195656"/>
                </a:lnTo>
                <a:lnTo>
                  <a:pt x="73367" y="196646"/>
                </a:lnTo>
                <a:lnTo>
                  <a:pt x="72885" y="197713"/>
                </a:lnTo>
                <a:lnTo>
                  <a:pt x="71031" y="198488"/>
                </a:lnTo>
                <a:lnTo>
                  <a:pt x="67208" y="201117"/>
                </a:lnTo>
                <a:lnTo>
                  <a:pt x="63474" y="201282"/>
                </a:lnTo>
                <a:lnTo>
                  <a:pt x="59677" y="203098"/>
                </a:lnTo>
                <a:lnTo>
                  <a:pt x="59372" y="203403"/>
                </a:lnTo>
                <a:lnTo>
                  <a:pt x="59372" y="205803"/>
                </a:lnTo>
                <a:lnTo>
                  <a:pt x="58483" y="206870"/>
                </a:lnTo>
                <a:lnTo>
                  <a:pt x="56959" y="205562"/>
                </a:lnTo>
                <a:lnTo>
                  <a:pt x="59372" y="205803"/>
                </a:lnTo>
                <a:lnTo>
                  <a:pt x="59372" y="203403"/>
                </a:lnTo>
                <a:lnTo>
                  <a:pt x="57772" y="204990"/>
                </a:lnTo>
                <a:lnTo>
                  <a:pt x="56349" y="205130"/>
                </a:lnTo>
                <a:lnTo>
                  <a:pt x="55397" y="207416"/>
                </a:lnTo>
                <a:lnTo>
                  <a:pt x="58470" y="206883"/>
                </a:lnTo>
                <a:lnTo>
                  <a:pt x="58026" y="207403"/>
                </a:lnTo>
                <a:lnTo>
                  <a:pt x="58991" y="207048"/>
                </a:lnTo>
                <a:lnTo>
                  <a:pt x="59550" y="206756"/>
                </a:lnTo>
                <a:lnTo>
                  <a:pt x="60426" y="206908"/>
                </a:lnTo>
                <a:lnTo>
                  <a:pt x="60490" y="206756"/>
                </a:lnTo>
                <a:lnTo>
                  <a:pt x="60731" y="206146"/>
                </a:lnTo>
                <a:lnTo>
                  <a:pt x="60096" y="205714"/>
                </a:lnTo>
                <a:lnTo>
                  <a:pt x="60744" y="205562"/>
                </a:lnTo>
                <a:lnTo>
                  <a:pt x="61760" y="205295"/>
                </a:lnTo>
                <a:lnTo>
                  <a:pt x="61506" y="206756"/>
                </a:lnTo>
                <a:lnTo>
                  <a:pt x="63830" y="205295"/>
                </a:lnTo>
                <a:lnTo>
                  <a:pt x="67868" y="202755"/>
                </a:lnTo>
                <a:lnTo>
                  <a:pt x="68313" y="203200"/>
                </a:lnTo>
                <a:lnTo>
                  <a:pt x="69227" y="202755"/>
                </a:lnTo>
                <a:lnTo>
                  <a:pt x="70916" y="201942"/>
                </a:lnTo>
                <a:lnTo>
                  <a:pt x="72072" y="201269"/>
                </a:lnTo>
                <a:lnTo>
                  <a:pt x="73063" y="201599"/>
                </a:lnTo>
                <a:lnTo>
                  <a:pt x="71793" y="202044"/>
                </a:lnTo>
                <a:lnTo>
                  <a:pt x="70777" y="202946"/>
                </a:lnTo>
                <a:lnTo>
                  <a:pt x="72428" y="202438"/>
                </a:lnTo>
                <a:lnTo>
                  <a:pt x="73012" y="202095"/>
                </a:lnTo>
                <a:lnTo>
                  <a:pt x="74028" y="201269"/>
                </a:lnTo>
                <a:lnTo>
                  <a:pt x="75590" y="199961"/>
                </a:lnTo>
                <a:lnTo>
                  <a:pt x="76542" y="200787"/>
                </a:lnTo>
                <a:lnTo>
                  <a:pt x="76111" y="201358"/>
                </a:lnTo>
                <a:lnTo>
                  <a:pt x="78879" y="200647"/>
                </a:lnTo>
                <a:lnTo>
                  <a:pt x="78790" y="199961"/>
                </a:lnTo>
                <a:lnTo>
                  <a:pt x="78701" y="199212"/>
                </a:lnTo>
                <a:lnTo>
                  <a:pt x="82435" y="197573"/>
                </a:lnTo>
                <a:lnTo>
                  <a:pt x="82245" y="199669"/>
                </a:lnTo>
                <a:lnTo>
                  <a:pt x="84874" y="198094"/>
                </a:lnTo>
                <a:lnTo>
                  <a:pt x="85331" y="197573"/>
                </a:lnTo>
                <a:lnTo>
                  <a:pt x="86258" y="196545"/>
                </a:lnTo>
                <a:lnTo>
                  <a:pt x="87198" y="195846"/>
                </a:lnTo>
                <a:lnTo>
                  <a:pt x="88226" y="195072"/>
                </a:lnTo>
                <a:lnTo>
                  <a:pt x="89192" y="194360"/>
                </a:lnTo>
                <a:lnTo>
                  <a:pt x="90055" y="193713"/>
                </a:lnTo>
                <a:lnTo>
                  <a:pt x="89357" y="193370"/>
                </a:lnTo>
                <a:lnTo>
                  <a:pt x="88671" y="193713"/>
                </a:lnTo>
                <a:lnTo>
                  <a:pt x="87160" y="194360"/>
                </a:lnTo>
                <a:lnTo>
                  <a:pt x="87007" y="194132"/>
                </a:lnTo>
                <a:lnTo>
                  <a:pt x="90944" y="191008"/>
                </a:lnTo>
                <a:lnTo>
                  <a:pt x="96989" y="189547"/>
                </a:lnTo>
                <a:lnTo>
                  <a:pt x="99123" y="188315"/>
                </a:lnTo>
                <a:lnTo>
                  <a:pt x="97828" y="189445"/>
                </a:lnTo>
                <a:lnTo>
                  <a:pt x="100431" y="188315"/>
                </a:lnTo>
                <a:lnTo>
                  <a:pt x="101079" y="188036"/>
                </a:lnTo>
                <a:lnTo>
                  <a:pt x="105054" y="184607"/>
                </a:lnTo>
                <a:lnTo>
                  <a:pt x="105486" y="184238"/>
                </a:lnTo>
                <a:lnTo>
                  <a:pt x="106908" y="184327"/>
                </a:lnTo>
                <a:lnTo>
                  <a:pt x="107137" y="184912"/>
                </a:lnTo>
                <a:lnTo>
                  <a:pt x="108127" y="184238"/>
                </a:lnTo>
                <a:lnTo>
                  <a:pt x="109131" y="183565"/>
                </a:lnTo>
                <a:lnTo>
                  <a:pt x="109855" y="183083"/>
                </a:lnTo>
                <a:lnTo>
                  <a:pt x="110185" y="182867"/>
                </a:lnTo>
                <a:lnTo>
                  <a:pt x="109461" y="183083"/>
                </a:lnTo>
                <a:lnTo>
                  <a:pt x="111798" y="180695"/>
                </a:lnTo>
                <a:lnTo>
                  <a:pt x="112534" y="179832"/>
                </a:lnTo>
                <a:close/>
              </a:path>
              <a:path w="137795" h="265429">
                <a:moveTo>
                  <a:pt x="112839" y="185305"/>
                </a:moveTo>
                <a:lnTo>
                  <a:pt x="112420" y="185699"/>
                </a:lnTo>
                <a:lnTo>
                  <a:pt x="112217" y="185978"/>
                </a:lnTo>
                <a:lnTo>
                  <a:pt x="112483" y="185966"/>
                </a:lnTo>
                <a:lnTo>
                  <a:pt x="112522" y="185801"/>
                </a:lnTo>
                <a:lnTo>
                  <a:pt x="112661" y="185559"/>
                </a:lnTo>
                <a:lnTo>
                  <a:pt x="112839" y="185305"/>
                </a:lnTo>
                <a:close/>
              </a:path>
              <a:path w="137795" h="265429">
                <a:moveTo>
                  <a:pt x="113372" y="116776"/>
                </a:moveTo>
                <a:lnTo>
                  <a:pt x="112864" y="116751"/>
                </a:lnTo>
                <a:lnTo>
                  <a:pt x="112242" y="116255"/>
                </a:lnTo>
                <a:lnTo>
                  <a:pt x="111074" y="117525"/>
                </a:lnTo>
                <a:lnTo>
                  <a:pt x="110604" y="118237"/>
                </a:lnTo>
                <a:lnTo>
                  <a:pt x="109905" y="118795"/>
                </a:lnTo>
                <a:lnTo>
                  <a:pt x="109728" y="119380"/>
                </a:lnTo>
                <a:lnTo>
                  <a:pt x="110629" y="118986"/>
                </a:lnTo>
                <a:lnTo>
                  <a:pt x="111607" y="118325"/>
                </a:lnTo>
                <a:lnTo>
                  <a:pt x="112420" y="118211"/>
                </a:lnTo>
                <a:lnTo>
                  <a:pt x="113372" y="116776"/>
                </a:lnTo>
                <a:close/>
              </a:path>
              <a:path w="137795" h="265429">
                <a:moveTo>
                  <a:pt x="113728" y="11557"/>
                </a:moveTo>
                <a:lnTo>
                  <a:pt x="113423" y="11912"/>
                </a:lnTo>
                <a:lnTo>
                  <a:pt x="113652" y="12395"/>
                </a:lnTo>
                <a:lnTo>
                  <a:pt x="113728" y="11557"/>
                </a:lnTo>
                <a:close/>
              </a:path>
              <a:path w="137795" h="265429">
                <a:moveTo>
                  <a:pt x="113880" y="142722"/>
                </a:moveTo>
                <a:lnTo>
                  <a:pt x="113792" y="142379"/>
                </a:lnTo>
                <a:lnTo>
                  <a:pt x="113715" y="142074"/>
                </a:lnTo>
                <a:lnTo>
                  <a:pt x="113550" y="142379"/>
                </a:lnTo>
                <a:lnTo>
                  <a:pt x="112318" y="142074"/>
                </a:lnTo>
                <a:lnTo>
                  <a:pt x="113880" y="142722"/>
                </a:lnTo>
                <a:close/>
              </a:path>
              <a:path w="137795" h="265429">
                <a:moveTo>
                  <a:pt x="113944" y="142735"/>
                </a:moveTo>
                <a:close/>
              </a:path>
              <a:path w="137795" h="265429">
                <a:moveTo>
                  <a:pt x="114033" y="13208"/>
                </a:moveTo>
                <a:lnTo>
                  <a:pt x="113652" y="12395"/>
                </a:lnTo>
                <a:lnTo>
                  <a:pt x="113588" y="13208"/>
                </a:lnTo>
                <a:lnTo>
                  <a:pt x="112864" y="14935"/>
                </a:lnTo>
                <a:lnTo>
                  <a:pt x="114033" y="13208"/>
                </a:lnTo>
                <a:close/>
              </a:path>
              <a:path w="137795" h="265429">
                <a:moveTo>
                  <a:pt x="114046" y="141160"/>
                </a:moveTo>
                <a:lnTo>
                  <a:pt x="113855" y="141300"/>
                </a:lnTo>
                <a:lnTo>
                  <a:pt x="113741" y="141884"/>
                </a:lnTo>
                <a:lnTo>
                  <a:pt x="114046" y="141160"/>
                </a:lnTo>
                <a:close/>
              </a:path>
              <a:path w="137795" h="265429">
                <a:moveTo>
                  <a:pt x="114376" y="12687"/>
                </a:moveTo>
                <a:lnTo>
                  <a:pt x="114274" y="12839"/>
                </a:lnTo>
                <a:lnTo>
                  <a:pt x="114160" y="13017"/>
                </a:lnTo>
                <a:lnTo>
                  <a:pt x="114033" y="13208"/>
                </a:lnTo>
                <a:lnTo>
                  <a:pt x="114223" y="13220"/>
                </a:lnTo>
                <a:lnTo>
                  <a:pt x="114312" y="12954"/>
                </a:lnTo>
                <a:lnTo>
                  <a:pt x="114376" y="12687"/>
                </a:lnTo>
                <a:close/>
              </a:path>
              <a:path w="137795" h="265429">
                <a:moveTo>
                  <a:pt x="114414" y="143586"/>
                </a:moveTo>
                <a:lnTo>
                  <a:pt x="114198" y="143395"/>
                </a:lnTo>
                <a:lnTo>
                  <a:pt x="114007" y="143116"/>
                </a:lnTo>
                <a:lnTo>
                  <a:pt x="113906" y="142773"/>
                </a:lnTo>
                <a:lnTo>
                  <a:pt x="111252" y="145326"/>
                </a:lnTo>
                <a:lnTo>
                  <a:pt x="112331" y="144640"/>
                </a:lnTo>
                <a:lnTo>
                  <a:pt x="113245" y="143776"/>
                </a:lnTo>
                <a:lnTo>
                  <a:pt x="114414" y="143586"/>
                </a:lnTo>
                <a:close/>
              </a:path>
              <a:path w="137795" h="265429">
                <a:moveTo>
                  <a:pt x="114414" y="10731"/>
                </a:moveTo>
                <a:lnTo>
                  <a:pt x="114160" y="9296"/>
                </a:lnTo>
                <a:lnTo>
                  <a:pt x="113868" y="9944"/>
                </a:lnTo>
                <a:lnTo>
                  <a:pt x="113728" y="11557"/>
                </a:lnTo>
                <a:lnTo>
                  <a:pt x="114414" y="10731"/>
                </a:lnTo>
                <a:close/>
              </a:path>
              <a:path w="137795" h="265429">
                <a:moveTo>
                  <a:pt x="114668" y="12217"/>
                </a:moveTo>
                <a:lnTo>
                  <a:pt x="114515" y="11747"/>
                </a:lnTo>
                <a:lnTo>
                  <a:pt x="114477" y="12230"/>
                </a:lnTo>
                <a:lnTo>
                  <a:pt x="114376" y="12687"/>
                </a:lnTo>
                <a:lnTo>
                  <a:pt x="114668" y="12217"/>
                </a:lnTo>
                <a:close/>
              </a:path>
              <a:path w="137795" h="265429">
                <a:moveTo>
                  <a:pt x="115201" y="192252"/>
                </a:moveTo>
                <a:lnTo>
                  <a:pt x="114261" y="192798"/>
                </a:lnTo>
                <a:lnTo>
                  <a:pt x="115201" y="192252"/>
                </a:lnTo>
                <a:close/>
              </a:path>
              <a:path w="137795" h="265429">
                <a:moveTo>
                  <a:pt x="115303" y="141236"/>
                </a:moveTo>
                <a:lnTo>
                  <a:pt x="115023" y="140868"/>
                </a:lnTo>
                <a:lnTo>
                  <a:pt x="113715" y="142049"/>
                </a:lnTo>
                <a:lnTo>
                  <a:pt x="115303" y="141236"/>
                </a:lnTo>
                <a:close/>
              </a:path>
              <a:path w="137795" h="265429">
                <a:moveTo>
                  <a:pt x="115811" y="40881"/>
                </a:moveTo>
                <a:lnTo>
                  <a:pt x="113182" y="42722"/>
                </a:lnTo>
                <a:lnTo>
                  <a:pt x="114579" y="40703"/>
                </a:lnTo>
                <a:lnTo>
                  <a:pt x="115277" y="40703"/>
                </a:lnTo>
                <a:lnTo>
                  <a:pt x="114617" y="39712"/>
                </a:lnTo>
                <a:lnTo>
                  <a:pt x="114668" y="39992"/>
                </a:lnTo>
                <a:lnTo>
                  <a:pt x="114211" y="40081"/>
                </a:lnTo>
                <a:lnTo>
                  <a:pt x="113271" y="41249"/>
                </a:lnTo>
                <a:lnTo>
                  <a:pt x="112331" y="45516"/>
                </a:lnTo>
                <a:lnTo>
                  <a:pt x="111721" y="46431"/>
                </a:lnTo>
                <a:lnTo>
                  <a:pt x="113449" y="45072"/>
                </a:lnTo>
                <a:lnTo>
                  <a:pt x="113080" y="44767"/>
                </a:lnTo>
                <a:lnTo>
                  <a:pt x="114642" y="42989"/>
                </a:lnTo>
                <a:lnTo>
                  <a:pt x="115811" y="40881"/>
                </a:lnTo>
                <a:close/>
              </a:path>
              <a:path w="137795" h="265429">
                <a:moveTo>
                  <a:pt x="116230" y="139788"/>
                </a:moveTo>
                <a:lnTo>
                  <a:pt x="114427" y="140246"/>
                </a:lnTo>
                <a:lnTo>
                  <a:pt x="114046" y="141160"/>
                </a:lnTo>
                <a:lnTo>
                  <a:pt x="114820" y="140601"/>
                </a:lnTo>
                <a:lnTo>
                  <a:pt x="115023" y="140868"/>
                </a:lnTo>
                <a:lnTo>
                  <a:pt x="115316" y="140601"/>
                </a:lnTo>
                <a:lnTo>
                  <a:pt x="116230" y="139788"/>
                </a:lnTo>
                <a:close/>
              </a:path>
              <a:path w="137795" h="265429">
                <a:moveTo>
                  <a:pt x="116890" y="14795"/>
                </a:moveTo>
                <a:lnTo>
                  <a:pt x="116713" y="14846"/>
                </a:lnTo>
                <a:lnTo>
                  <a:pt x="116573" y="14973"/>
                </a:lnTo>
                <a:lnTo>
                  <a:pt x="116598" y="15125"/>
                </a:lnTo>
                <a:lnTo>
                  <a:pt x="116801" y="14935"/>
                </a:lnTo>
                <a:lnTo>
                  <a:pt x="116890" y="14795"/>
                </a:lnTo>
                <a:close/>
              </a:path>
              <a:path w="137795" h="265429">
                <a:moveTo>
                  <a:pt x="116979" y="20091"/>
                </a:moveTo>
                <a:lnTo>
                  <a:pt x="115671" y="19545"/>
                </a:lnTo>
                <a:lnTo>
                  <a:pt x="115747" y="19367"/>
                </a:lnTo>
                <a:lnTo>
                  <a:pt x="116903" y="17043"/>
                </a:lnTo>
                <a:lnTo>
                  <a:pt x="116865" y="16560"/>
                </a:lnTo>
                <a:lnTo>
                  <a:pt x="116611" y="15201"/>
                </a:lnTo>
                <a:lnTo>
                  <a:pt x="116039" y="15951"/>
                </a:lnTo>
                <a:lnTo>
                  <a:pt x="115366" y="16548"/>
                </a:lnTo>
                <a:lnTo>
                  <a:pt x="114973" y="16306"/>
                </a:lnTo>
                <a:lnTo>
                  <a:pt x="115366" y="16560"/>
                </a:lnTo>
                <a:lnTo>
                  <a:pt x="116154" y="17043"/>
                </a:lnTo>
                <a:lnTo>
                  <a:pt x="113906" y="18681"/>
                </a:lnTo>
                <a:lnTo>
                  <a:pt x="113474" y="19761"/>
                </a:lnTo>
                <a:lnTo>
                  <a:pt x="113855" y="19367"/>
                </a:lnTo>
                <a:lnTo>
                  <a:pt x="113931" y="19621"/>
                </a:lnTo>
                <a:lnTo>
                  <a:pt x="114109" y="19431"/>
                </a:lnTo>
                <a:lnTo>
                  <a:pt x="113766" y="21729"/>
                </a:lnTo>
                <a:lnTo>
                  <a:pt x="111734" y="20535"/>
                </a:lnTo>
                <a:lnTo>
                  <a:pt x="110959" y="22936"/>
                </a:lnTo>
                <a:lnTo>
                  <a:pt x="111188" y="24650"/>
                </a:lnTo>
                <a:lnTo>
                  <a:pt x="109143" y="26695"/>
                </a:lnTo>
                <a:lnTo>
                  <a:pt x="110210" y="26682"/>
                </a:lnTo>
                <a:lnTo>
                  <a:pt x="109512" y="27508"/>
                </a:lnTo>
                <a:lnTo>
                  <a:pt x="108902" y="28028"/>
                </a:lnTo>
                <a:lnTo>
                  <a:pt x="109016" y="28524"/>
                </a:lnTo>
                <a:lnTo>
                  <a:pt x="109728" y="27317"/>
                </a:lnTo>
                <a:lnTo>
                  <a:pt x="110439" y="27279"/>
                </a:lnTo>
                <a:lnTo>
                  <a:pt x="109639" y="29171"/>
                </a:lnTo>
                <a:lnTo>
                  <a:pt x="110807" y="29286"/>
                </a:lnTo>
                <a:lnTo>
                  <a:pt x="113715" y="28448"/>
                </a:lnTo>
                <a:lnTo>
                  <a:pt x="113804" y="27279"/>
                </a:lnTo>
                <a:lnTo>
                  <a:pt x="113868" y="26365"/>
                </a:lnTo>
                <a:lnTo>
                  <a:pt x="113957" y="25247"/>
                </a:lnTo>
                <a:lnTo>
                  <a:pt x="113969" y="25120"/>
                </a:lnTo>
                <a:lnTo>
                  <a:pt x="113525" y="25247"/>
                </a:lnTo>
                <a:lnTo>
                  <a:pt x="115290" y="23774"/>
                </a:lnTo>
                <a:lnTo>
                  <a:pt x="115023" y="21729"/>
                </a:lnTo>
                <a:lnTo>
                  <a:pt x="114846" y="20307"/>
                </a:lnTo>
                <a:lnTo>
                  <a:pt x="116979" y="20091"/>
                </a:lnTo>
                <a:close/>
              </a:path>
              <a:path w="137795" h="265429">
                <a:moveTo>
                  <a:pt x="117449" y="14541"/>
                </a:moveTo>
                <a:lnTo>
                  <a:pt x="117284" y="14147"/>
                </a:lnTo>
                <a:lnTo>
                  <a:pt x="117170" y="14351"/>
                </a:lnTo>
                <a:lnTo>
                  <a:pt x="116890" y="14782"/>
                </a:lnTo>
                <a:lnTo>
                  <a:pt x="117449" y="14541"/>
                </a:lnTo>
                <a:close/>
              </a:path>
              <a:path w="137795" h="265429">
                <a:moveTo>
                  <a:pt x="117640" y="121589"/>
                </a:moveTo>
                <a:lnTo>
                  <a:pt x="117068" y="121894"/>
                </a:lnTo>
                <a:lnTo>
                  <a:pt x="117475" y="121526"/>
                </a:lnTo>
                <a:lnTo>
                  <a:pt x="115481" y="121526"/>
                </a:lnTo>
                <a:lnTo>
                  <a:pt x="113360" y="122694"/>
                </a:lnTo>
                <a:lnTo>
                  <a:pt x="112788" y="123736"/>
                </a:lnTo>
                <a:lnTo>
                  <a:pt x="111747" y="122897"/>
                </a:lnTo>
                <a:lnTo>
                  <a:pt x="111467" y="123786"/>
                </a:lnTo>
                <a:lnTo>
                  <a:pt x="110172" y="124612"/>
                </a:lnTo>
                <a:lnTo>
                  <a:pt x="109372" y="124701"/>
                </a:lnTo>
                <a:lnTo>
                  <a:pt x="109778" y="125031"/>
                </a:lnTo>
                <a:lnTo>
                  <a:pt x="111620" y="125806"/>
                </a:lnTo>
                <a:lnTo>
                  <a:pt x="111404" y="125933"/>
                </a:lnTo>
                <a:lnTo>
                  <a:pt x="111315" y="126720"/>
                </a:lnTo>
                <a:lnTo>
                  <a:pt x="110921" y="127939"/>
                </a:lnTo>
                <a:lnTo>
                  <a:pt x="112433" y="127266"/>
                </a:lnTo>
                <a:lnTo>
                  <a:pt x="114350" y="125349"/>
                </a:lnTo>
                <a:lnTo>
                  <a:pt x="115239" y="123901"/>
                </a:lnTo>
                <a:lnTo>
                  <a:pt x="115735" y="123736"/>
                </a:lnTo>
                <a:lnTo>
                  <a:pt x="116814" y="123393"/>
                </a:lnTo>
                <a:lnTo>
                  <a:pt x="117360" y="123215"/>
                </a:lnTo>
                <a:lnTo>
                  <a:pt x="116319" y="123393"/>
                </a:lnTo>
                <a:lnTo>
                  <a:pt x="115481" y="123278"/>
                </a:lnTo>
                <a:lnTo>
                  <a:pt x="117246" y="121894"/>
                </a:lnTo>
                <a:lnTo>
                  <a:pt x="117640" y="121589"/>
                </a:lnTo>
                <a:close/>
              </a:path>
              <a:path w="137795" h="265429">
                <a:moveTo>
                  <a:pt x="117640" y="32956"/>
                </a:moveTo>
                <a:lnTo>
                  <a:pt x="116827" y="33693"/>
                </a:lnTo>
                <a:lnTo>
                  <a:pt x="116890" y="33870"/>
                </a:lnTo>
                <a:lnTo>
                  <a:pt x="117640" y="32956"/>
                </a:lnTo>
                <a:close/>
              </a:path>
              <a:path w="137795" h="265429">
                <a:moveTo>
                  <a:pt x="117703" y="206209"/>
                </a:moveTo>
                <a:lnTo>
                  <a:pt x="116509" y="206336"/>
                </a:lnTo>
                <a:lnTo>
                  <a:pt x="112382" y="206260"/>
                </a:lnTo>
                <a:lnTo>
                  <a:pt x="110159" y="209892"/>
                </a:lnTo>
                <a:lnTo>
                  <a:pt x="110769" y="209486"/>
                </a:lnTo>
                <a:lnTo>
                  <a:pt x="112077" y="209346"/>
                </a:lnTo>
                <a:lnTo>
                  <a:pt x="110350" y="211924"/>
                </a:lnTo>
                <a:lnTo>
                  <a:pt x="113309" y="210261"/>
                </a:lnTo>
                <a:lnTo>
                  <a:pt x="117703" y="206209"/>
                </a:lnTo>
                <a:close/>
              </a:path>
              <a:path w="137795" h="265429">
                <a:moveTo>
                  <a:pt x="117817" y="139941"/>
                </a:moveTo>
                <a:lnTo>
                  <a:pt x="115303" y="141236"/>
                </a:lnTo>
                <a:lnTo>
                  <a:pt x="115887" y="141973"/>
                </a:lnTo>
                <a:lnTo>
                  <a:pt x="117817" y="139941"/>
                </a:lnTo>
                <a:close/>
              </a:path>
              <a:path w="137795" h="265429">
                <a:moveTo>
                  <a:pt x="117843" y="196570"/>
                </a:moveTo>
                <a:lnTo>
                  <a:pt x="117322" y="196367"/>
                </a:lnTo>
                <a:lnTo>
                  <a:pt x="116179" y="197967"/>
                </a:lnTo>
                <a:lnTo>
                  <a:pt x="117843" y="196570"/>
                </a:lnTo>
                <a:close/>
              </a:path>
              <a:path w="137795" h="265429">
                <a:moveTo>
                  <a:pt x="118021" y="14287"/>
                </a:moveTo>
                <a:lnTo>
                  <a:pt x="117449" y="14541"/>
                </a:lnTo>
                <a:lnTo>
                  <a:pt x="117729" y="15138"/>
                </a:lnTo>
                <a:lnTo>
                  <a:pt x="118021" y="14287"/>
                </a:lnTo>
                <a:close/>
              </a:path>
              <a:path w="137795" h="265429">
                <a:moveTo>
                  <a:pt x="118173" y="16256"/>
                </a:moveTo>
                <a:lnTo>
                  <a:pt x="117729" y="15138"/>
                </a:lnTo>
                <a:lnTo>
                  <a:pt x="116547" y="18567"/>
                </a:lnTo>
                <a:lnTo>
                  <a:pt x="118173" y="16256"/>
                </a:lnTo>
                <a:close/>
              </a:path>
              <a:path w="137795" h="265429">
                <a:moveTo>
                  <a:pt x="118186" y="37109"/>
                </a:moveTo>
                <a:lnTo>
                  <a:pt x="117322" y="34937"/>
                </a:lnTo>
                <a:lnTo>
                  <a:pt x="116890" y="33870"/>
                </a:lnTo>
                <a:lnTo>
                  <a:pt x="116662" y="34150"/>
                </a:lnTo>
                <a:lnTo>
                  <a:pt x="114922" y="35102"/>
                </a:lnTo>
                <a:lnTo>
                  <a:pt x="114985" y="36601"/>
                </a:lnTo>
                <a:lnTo>
                  <a:pt x="116814" y="34937"/>
                </a:lnTo>
                <a:lnTo>
                  <a:pt x="117119" y="35280"/>
                </a:lnTo>
                <a:lnTo>
                  <a:pt x="116306" y="36029"/>
                </a:lnTo>
                <a:lnTo>
                  <a:pt x="118186" y="37109"/>
                </a:lnTo>
                <a:close/>
              </a:path>
              <a:path w="137795" h="265429">
                <a:moveTo>
                  <a:pt x="118414" y="194830"/>
                </a:moveTo>
                <a:lnTo>
                  <a:pt x="116687" y="196126"/>
                </a:lnTo>
                <a:lnTo>
                  <a:pt x="117322" y="196367"/>
                </a:lnTo>
                <a:lnTo>
                  <a:pt x="118414" y="194830"/>
                </a:lnTo>
                <a:close/>
              </a:path>
              <a:path w="137795" h="265429">
                <a:moveTo>
                  <a:pt x="118529" y="38989"/>
                </a:moveTo>
                <a:lnTo>
                  <a:pt x="117970" y="38557"/>
                </a:lnTo>
                <a:lnTo>
                  <a:pt x="118084" y="37833"/>
                </a:lnTo>
                <a:lnTo>
                  <a:pt x="116789" y="41198"/>
                </a:lnTo>
                <a:lnTo>
                  <a:pt x="117805" y="41541"/>
                </a:lnTo>
                <a:lnTo>
                  <a:pt x="117500" y="41198"/>
                </a:lnTo>
                <a:lnTo>
                  <a:pt x="118529" y="38989"/>
                </a:lnTo>
                <a:close/>
              </a:path>
              <a:path w="137795" h="265429">
                <a:moveTo>
                  <a:pt x="118541" y="21069"/>
                </a:moveTo>
                <a:lnTo>
                  <a:pt x="117589" y="21437"/>
                </a:lnTo>
                <a:lnTo>
                  <a:pt x="118198" y="21691"/>
                </a:lnTo>
                <a:lnTo>
                  <a:pt x="118541" y="21069"/>
                </a:lnTo>
                <a:close/>
              </a:path>
              <a:path w="137795" h="265429">
                <a:moveTo>
                  <a:pt x="118579" y="122936"/>
                </a:moveTo>
                <a:lnTo>
                  <a:pt x="118135" y="122999"/>
                </a:lnTo>
                <a:lnTo>
                  <a:pt x="117729" y="123101"/>
                </a:lnTo>
                <a:lnTo>
                  <a:pt x="117360" y="123215"/>
                </a:lnTo>
                <a:lnTo>
                  <a:pt x="117817" y="123139"/>
                </a:lnTo>
                <a:lnTo>
                  <a:pt x="118300" y="122999"/>
                </a:lnTo>
                <a:lnTo>
                  <a:pt x="118579" y="122936"/>
                </a:lnTo>
                <a:close/>
              </a:path>
              <a:path w="137795" h="265429">
                <a:moveTo>
                  <a:pt x="118922" y="122821"/>
                </a:moveTo>
                <a:lnTo>
                  <a:pt x="118732" y="122885"/>
                </a:lnTo>
                <a:lnTo>
                  <a:pt x="118922" y="122821"/>
                </a:lnTo>
                <a:close/>
              </a:path>
              <a:path w="137795" h="265429">
                <a:moveTo>
                  <a:pt x="118948" y="21996"/>
                </a:moveTo>
                <a:lnTo>
                  <a:pt x="118198" y="21691"/>
                </a:lnTo>
                <a:lnTo>
                  <a:pt x="116840" y="24168"/>
                </a:lnTo>
                <a:lnTo>
                  <a:pt x="118948" y="21996"/>
                </a:lnTo>
                <a:close/>
              </a:path>
              <a:path w="137795" h="265429">
                <a:moveTo>
                  <a:pt x="119456" y="102019"/>
                </a:moveTo>
                <a:lnTo>
                  <a:pt x="119189" y="102323"/>
                </a:lnTo>
                <a:lnTo>
                  <a:pt x="118973" y="102590"/>
                </a:lnTo>
                <a:lnTo>
                  <a:pt x="118808" y="102831"/>
                </a:lnTo>
                <a:lnTo>
                  <a:pt x="119049" y="102590"/>
                </a:lnTo>
                <a:lnTo>
                  <a:pt x="119265" y="102298"/>
                </a:lnTo>
                <a:lnTo>
                  <a:pt x="119456" y="102019"/>
                </a:lnTo>
                <a:close/>
              </a:path>
              <a:path w="137795" h="265429">
                <a:moveTo>
                  <a:pt x="119583" y="20675"/>
                </a:moveTo>
                <a:lnTo>
                  <a:pt x="119316" y="19634"/>
                </a:lnTo>
                <a:lnTo>
                  <a:pt x="118541" y="21069"/>
                </a:lnTo>
                <a:lnTo>
                  <a:pt x="119583" y="20675"/>
                </a:lnTo>
                <a:close/>
              </a:path>
              <a:path w="137795" h="265429">
                <a:moveTo>
                  <a:pt x="119608" y="120116"/>
                </a:moveTo>
                <a:lnTo>
                  <a:pt x="118567" y="121170"/>
                </a:lnTo>
                <a:lnTo>
                  <a:pt x="119202" y="121666"/>
                </a:lnTo>
                <a:lnTo>
                  <a:pt x="119608" y="120116"/>
                </a:lnTo>
                <a:close/>
              </a:path>
              <a:path w="137795" h="265429">
                <a:moveTo>
                  <a:pt x="119900" y="101180"/>
                </a:moveTo>
                <a:lnTo>
                  <a:pt x="118173" y="101346"/>
                </a:lnTo>
                <a:lnTo>
                  <a:pt x="117665" y="102031"/>
                </a:lnTo>
                <a:lnTo>
                  <a:pt x="117068" y="102628"/>
                </a:lnTo>
                <a:lnTo>
                  <a:pt x="115900" y="103873"/>
                </a:lnTo>
                <a:lnTo>
                  <a:pt x="115354" y="105194"/>
                </a:lnTo>
                <a:lnTo>
                  <a:pt x="117551" y="103314"/>
                </a:lnTo>
                <a:lnTo>
                  <a:pt x="116928" y="104927"/>
                </a:lnTo>
                <a:lnTo>
                  <a:pt x="118300" y="104597"/>
                </a:lnTo>
                <a:lnTo>
                  <a:pt x="117995" y="104063"/>
                </a:lnTo>
                <a:lnTo>
                  <a:pt x="118491" y="103314"/>
                </a:lnTo>
                <a:lnTo>
                  <a:pt x="118808" y="102831"/>
                </a:lnTo>
                <a:lnTo>
                  <a:pt x="118579" y="103060"/>
                </a:lnTo>
                <a:lnTo>
                  <a:pt x="118325" y="103238"/>
                </a:lnTo>
                <a:lnTo>
                  <a:pt x="118059" y="103301"/>
                </a:lnTo>
                <a:lnTo>
                  <a:pt x="117729" y="102743"/>
                </a:lnTo>
                <a:lnTo>
                  <a:pt x="119900" y="101180"/>
                </a:lnTo>
                <a:close/>
              </a:path>
              <a:path w="137795" h="265429">
                <a:moveTo>
                  <a:pt x="120142" y="101320"/>
                </a:moveTo>
                <a:lnTo>
                  <a:pt x="120053" y="101092"/>
                </a:lnTo>
                <a:lnTo>
                  <a:pt x="119811" y="101511"/>
                </a:lnTo>
                <a:lnTo>
                  <a:pt x="119456" y="102019"/>
                </a:lnTo>
                <a:lnTo>
                  <a:pt x="119659" y="101803"/>
                </a:lnTo>
                <a:lnTo>
                  <a:pt x="119875" y="101574"/>
                </a:lnTo>
                <a:lnTo>
                  <a:pt x="120142" y="101320"/>
                </a:lnTo>
                <a:close/>
              </a:path>
              <a:path w="137795" h="265429">
                <a:moveTo>
                  <a:pt x="120357" y="143916"/>
                </a:moveTo>
                <a:lnTo>
                  <a:pt x="120294" y="143776"/>
                </a:lnTo>
                <a:lnTo>
                  <a:pt x="119341" y="145478"/>
                </a:lnTo>
                <a:lnTo>
                  <a:pt x="120357" y="143916"/>
                </a:lnTo>
                <a:close/>
              </a:path>
              <a:path w="137795" h="265429">
                <a:moveTo>
                  <a:pt x="120561" y="71920"/>
                </a:moveTo>
                <a:lnTo>
                  <a:pt x="120027" y="70218"/>
                </a:lnTo>
                <a:lnTo>
                  <a:pt x="118351" y="69684"/>
                </a:lnTo>
                <a:lnTo>
                  <a:pt x="119278" y="67843"/>
                </a:lnTo>
                <a:lnTo>
                  <a:pt x="117919" y="69684"/>
                </a:lnTo>
                <a:lnTo>
                  <a:pt x="117221" y="70675"/>
                </a:lnTo>
                <a:lnTo>
                  <a:pt x="116547" y="71374"/>
                </a:lnTo>
                <a:lnTo>
                  <a:pt x="116395" y="71539"/>
                </a:lnTo>
                <a:lnTo>
                  <a:pt x="116649" y="71374"/>
                </a:lnTo>
                <a:lnTo>
                  <a:pt x="116865" y="71793"/>
                </a:lnTo>
                <a:lnTo>
                  <a:pt x="117106" y="71907"/>
                </a:lnTo>
                <a:lnTo>
                  <a:pt x="115544" y="74523"/>
                </a:lnTo>
                <a:lnTo>
                  <a:pt x="115735" y="75234"/>
                </a:lnTo>
                <a:lnTo>
                  <a:pt x="117259" y="74002"/>
                </a:lnTo>
                <a:lnTo>
                  <a:pt x="117716" y="74523"/>
                </a:lnTo>
                <a:lnTo>
                  <a:pt x="117856" y="74002"/>
                </a:lnTo>
                <a:lnTo>
                  <a:pt x="118313" y="72237"/>
                </a:lnTo>
                <a:lnTo>
                  <a:pt x="120561" y="71920"/>
                </a:lnTo>
                <a:close/>
              </a:path>
              <a:path w="137795" h="265429">
                <a:moveTo>
                  <a:pt x="121627" y="141960"/>
                </a:moveTo>
                <a:lnTo>
                  <a:pt x="120357" y="143916"/>
                </a:lnTo>
                <a:lnTo>
                  <a:pt x="121196" y="145630"/>
                </a:lnTo>
                <a:lnTo>
                  <a:pt x="121627" y="141960"/>
                </a:lnTo>
                <a:close/>
              </a:path>
              <a:path w="137795" h="265429">
                <a:moveTo>
                  <a:pt x="122923" y="118122"/>
                </a:moveTo>
                <a:lnTo>
                  <a:pt x="121170" y="117944"/>
                </a:lnTo>
                <a:lnTo>
                  <a:pt x="120142" y="119024"/>
                </a:lnTo>
                <a:lnTo>
                  <a:pt x="121043" y="117475"/>
                </a:lnTo>
                <a:lnTo>
                  <a:pt x="118859" y="119176"/>
                </a:lnTo>
                <a:lnTo>
                  <a:pt x="116420" y="120650"/>
                </a:lnTo>
                <a:lnTo>
                  <a:pt x="114388" y="121475"/>
                </a:lnTo>
                <a:lnTo>
                  <a:pt x="115582" y="121475"/>
                </a:lnTo>
                <a:lnTo>
                  <a:pt x="117525" y="121475"/>
                </a:lnTo>
                <a:lnTo>
                  <a:pt x="119507" y="119659"/>
                </a:lnTo>
                <a:lnTo>
                  <a:pt x="119900" y="119964"/>
                </a:lnTo>
                <a:lnTo>
                  <a:pt x="119202" y="121666"/>
                </a:lnTo>
                <a:lnTo>
                  <a:pt x="120688" y="119659"/>
                </a:lnTo>
                <a:lnTo>
                  <a:pt x="121145" y="119037"/>
                </a:lnTo>
                <a:lnTo>
                  <a:pt x="121996" y="119672"/>
                </a:lnTo>
                <a:lnTo>
                  <a:pt x="122377" y="119037"/>
                </a:lnTo>
                <a:lnTo>
                  <a:pt x="122923" y="118122"/>
                </a:lnTo>
                <a:close/>
              </a:path>
              <a:path w="137795" h="265429">
                <a:moveTo>
                  <a:pt x="122974" y="192252"/>
                </a:moveTo>
                <a:lnTo>
                  <a:pt x="118452" y="196062"/>
                </a:lnTo>
                <a:lnTo>
                  <a:pt x="117843" y="196570"/>
                </a:lnTo>
                <a:lnTo>
                  <a:pt x="118148" y="196684"/>
                </a:lnTo>
                <a:lnTo>
                  <a:pt x="115798" y="198958"/>
                </a:lnTo>
                <a:lnTo>
                  <a:pt x="119621" y="197256"/>
                </a:lnTo>
                <a:lnTo>
                  <a:pt x="118554" y="196062"/>
                </a:lnTo>
                <a:lnTo>
                  <a:pt x="120396" y="196507"/>
                </a:lnTo>
                <a:lnTo>
                  <a:pt x="121424" y="194386"/>
                </a:lnTo>
                <a:lnTo>
                  <a:pt x="121843" y="194132"/>
                </a:lnTo>
                <a:lnTo>
                  <a:pt x="122262" y="194284"/>
                </a:lnTo>
                <a:lnTo>
                  <a:pt x="122783" y="194322"/>
                </a:lnTo>
                <a:lnTo>
                  <a:pt x="122809" y="194132"/>
                </a:lnTo>
                <a:lnTo>
                  <a:pt x="122974" y="192252"/>
                </a:lnTo>
                <a:close/>
              </a:path>
              <a:path w="137795" h="265429">
                <a:moveTo>
                  <a:pt x="122986" y="194335"/>
                </a:moveTo>
                <a:lnTo>
                  <a:pt x="122859" y="194322"/>
                </a:lnTo>
                <a:lnTo>
                  <a:pt x="122770" y="194551"/>
                </a:lnTo>
                <a:lnTo>
                  <a:pt x="122707" y="194716"/>
                </a:lnTo>
                <a:lnTo>
                  <a:pt x="122783" y="194589"/>
                </a:lnTo>
                <a:lnTo>
                  <a:pt x="122986" y="194335"/>
                </a:lnTo>
                <a:close/>
              </a:path>
              <a:path w="137795" h="265429">
                <a:moveTo>
                  <a:pt x="123190" y="176390"/>
                </a:moveTo>
                <a:lnTo>
                  <a:pt x="122910" y="176657"/>
                </a:lnTo>
                <a:lnTo>
                  <a:pt x="122758" y="176949"/>
                </a:lnTo>
                <a:lnTo>
                  <a:pt x="123190" y="176390"/>
                </a:lnTo>
                <a:close/>
              </a:path>
              <a:path w="137795" h="265429">
                <a:moveTo>
                  <a:pt x="123367" y="143510"/>
                </a:moveTo>
                <a:lnTo>
                  <a:pt x="121361" y="145630"/>
                </a:lnTo>
                <a:lnTo>
                  <a:pt x="121399" y="146050"/>
                </a:lnTo>
                <a:lnTo>
                  <a:pt x="123367" y="143510"/>
                </a:lnTo>
                <a:close/>
              </a:path>
              <a:path w="137795" h="265429">
                <a:moveTo>
                  <a:pt x="124079" y="10782"/>
                </a:moveTo>
                <a:lnTo>
                  <a:pt x="123736" y="9728"/>
                </a:lnTo>
                <a:lnTo>
                  <a:pt x="123202" y="10375"/>
                </a:lnTo>
                <a:lnTo>
                  <a:pt x="123215" y="8928"/>
                </a:lnTo>
                <a:lnTo>
                  <a:pt x="122288" y="12179"/>
                </a:lnTo>
                <a:lnTo>
                  <a:pt x="122720" y="13487"/>
                </a:lnTo>
                <a:lnTo>
                  <a:pt x="124079" y="10782"/>
                </a:lnTo>
                <a:close/>
              </a:path>
              <a:path w="137795" h="265429">
                <a:moveTo>
                  <a:pt x="124421" y="179209"/>
                </a:moveTo>
                <a:lnTo>
                  <a:pt x="122580" y="179374"/>
                </a:lnTo>
                <a:lnTo>
                  <a:pt x="120789" y="180530"/>
                </a:lnTo>
                <a:lnTo>
                  <a:pt x="122732" y="176987"/>
                </a:lnTo>
                <a:lnTo>
                  <a:pt x="118783" y="179959"/>
                </a:lnTo>
                <a:lnTo>
                  <a:pt x="117576" y="180390"/>
                </a:lnTo>
                <a:lnTo>
                  <a:pt x="113995" y="183616"/>
                </a:lnTo>
                <a:lnTo>
                  <a:pt x="112839" y="185305"/>
                </a:lnTo>
                <a:lnTo>
                  <a:pt x="113131" y="185013"/>
                </a:lnTo>
                <a:lnTo>
                  <a:pt x="113982" y="184289"/>
                </a:lnTo>
                <a:lnTo>
                  <a:pt x="115087" y="183286"/>
                </a:lnTo>
                <a:lnTo>
                  <a:pt x="116471" y="182079"/>
                </a:lnTo>
                <a:lnTo>
                  <a:pt x="117195" y="181305"/>
                </a:lnTo>
                <a:lnTo>
                  <a:pt x="118262" y="181444"/>
                </a:lnTo>
                <a:lnTo>
                  <a:pt x="117729" y="181889"/>
                </a:lnTo>
                <a:lnTo>
                  <a:pt x="117017" y="183184"/>
                </a:lnTo>
                <a:lnTo>
                  <a:pt x="118948" y="182067"/>
                </a:lnTo>
                <a:lnTo>
                  <a:pt x="118643" y="183908"/>
                </a:lnTo>
                <a:lnTo>
                  <a:pt x="120802" y="182092"/>
                </a:lnTo>
                <a:lnTo>
                  <a:pt x="123367" y="181673"/>
                </a:lnTo>
                <a:lnTo>
                  <a:pt x="124421" y="179209"/>
                </a:lnTo>
                <a:close/>
              </a:path>
              <a:path w="137795" h="265429">
                <a:moveTo>
                  <a:pt x="125374" y="174205"/>
                </a:moveTo>
                <a:lnTo>
                  <a:pt x="125361" y="173685"/>
                </a:lnTo>
                <a:lnTo>
                  <a:pt x="124104" y="174396"/>
                </a:lnTo>
                <a:lnTo>
                  <a:pt x="123736" y="174548"/>
                </a:lnTo>
                <a:lnTo>
                  <a:pt x="124650" y="174472"/>
                </a:lnTo>
                <a:lnTo>
                  <a:pt x="123190" y="176390"/>
                </a:lnTo>
                <a:lnTo>
                  <a:pt x="125107" y="174472"/>
                </a:lnTo>
                <a:lnTo>
                  <a:pt x="125374" y="174205"/>
                </a:lnTo>
                <a:close/>
              </a:path>
              <a:path w="137795" h="265429">
                <a:moveTo>
                  <a:pt x="125526" y="192887"/>
                </a:moveTo>
                <a:lnTo>
                  <a:pt x="124968" y="192836"/>
                </a:lnTo>
                <a:lnTo>
                  <a:pt x="125476" y="192176"/>
                </a:lnTo>
                <a:lnTo>
                  <a:pt x="123952" y="193103"/>
                </a:lnTo>
                <a:lnTo>
                  <a:pt x="122986" y="194335"/>
                </a:lnTo>
                <a:lnTo>
                  <a:pt x="123609" y="194335"/>
                </a:lnTo>
                <a:lnTo>
                  <a:pt x="124383" y="194094"/>
                </a:lnTo>
                <a:lnTo>
                  <a:pt x="125526" y="192887"/>
                </a:lnTo>
                <a:close/>
              </a:path>
              <a:path w="137795" h="265429">
                <a:moveTo>
                  <a:pt x="125768" y="187312"/>
                </a:moveTo>
                <a:lnTo>
                  <a:pt x="125018" y="187071"/>
                </a:lnTo>
                <a:lnTo>
                  <a:pt x="122275" y="188328"/>
                </a:lnTo>
                <a:lnTo>
                  <a:pt x="123926" y="186423"/>
                </a:lnTo>
                <a:lnTo>
                  <a:pt x="119875" y="188391"/>
                </a:lnTo>
                <a:lnTo>
                  <a:pt x="119570" y="189699"/>
                </a:lnTo>
                <a:lnTo>
                  <a:pt x="115201" y="192252"/>
                </a:lnTo>
                <a:lnTo>
                  <a:pt x="114998" y="192570"/>
                </a:lnTo>
                <a:lnTo>
                  <a:pt x="115189" y="192773"/>
                </a:lnTo>
                <a:lnTo>
                  <a:pt x="109689" y="196215"/>
                </a:lnTo>
                <a:lnTo>
                  <a:pt x="108546" y="194297"/>
                </a:lnTo>
                <a:lnTo>
                  <a:pt x="102971" y="199174"/>
                </a:lnTo>
                <a:lnTo>
                  <a:pt x="103276" y="200152"/>
                </a:lnTo>
                <a:lnTo>
                  <a:pt x="106006" y="197307"/>
                </a:lnTo>
                <a:lnTo>
                  <a:pt x="104800" y="199174"/>
                </a:lnTo>
                <a:lnTo>
                  <a:pt x="103632" y="200012"/>
                </a:lnTo>
                <a:lnTo>
                  <a:pt x="104609" y="199961"/>
                </a:lnTo>
                <a:lnTo>
                  <a:pt x="107480" y="199682"/>
                </a:lnTo>
                <a:lnTo>
                  <a:pt x="106908" y="200113"/>
                </a:lnTo>
                <a:lnTo>
                  <a:pt x="115506" y="193700"/>
                </a:lnTo>
                <a:lnTo>
                  <a:pt x="118491" y="193268"/>
                </a:lnTo>
                <a:lnTo>
                  <a:pt x="118313" y="193065"/>
                </a:lnTo>
                <a:lnTo>
                  <a:pt x="120294" y="192049"/>
                </a:lnTo>
                <a:lnTo>
                  <a:pt x="122224" y="190969"/>
                </a:lnTo>
                <a:lnTo>
                  <a:pt x="120764" y="190969"/>
                </a:lnTo>
                <a:lnTo>
                  <a:pt x="122059" y="189712"/>
                </a:lnTo>
                <a:lnTo>
                  <a:pt x="120789" y="189395"/>
                </a:lnTo>
                <a:lnTo>
                  <a:pt x="122085" y="189179"/>
                </a:lnTo>
                <a:lnTo>
                  <a:pt x="124460" y="188582"/>
                </a:lnTo>
                <a:lnTo>
                  <a:pt x="124714" y="188328"/>
                </a:lnTo>
                <a:lnTo>
                  <a:pt x="125768" y="187312"/>
                </a:lnTo>
                <a:close/>
              </a:path>
              <a:path w="137795" h="265429">
                <a:moveTo>
                  <a:pt x="126009" y="191858"/>
                </a:moveTo>
                <a:lnTo>
                  <a:pt x="125793" y="191757"/>
                </a:lnTo>
                <a:lnTo>
                  <a:pt x="125476" y="192176"/>
                </a:lnTo>
                <a:lnTo>
                  <a:pt x="126009" y="191858"/>
                </a:lnTo>
                <a:close/>
              </a:path>
              <a:path w="137795" h="265429">
                <a:moveTo>
                  <a:pt x="126098" y="191363"/>
                </a:moveTo>
                <a:lnTo>
                  <a:pt x="125171" y="191452"/>
                </a:lnTo>
                <a:lnTo>
                  <a:pt x="125793" y="191757"/>
                </a:lnTo>
                <a:lnTo>
                  <a:pt x="126098" y="191363"/>
                </a:lnTo>
                <a:close/>
              </a:path>
              <a:path w="137795" h="265429">
                <a:moveTo>
                  <a:pt x="134467" y="49987"/>
                </a:moveTo>
                <a:lnTo>
                  <a:pt x="133769" y="49669"/>
                </a:lnTo>
                <a:lnTo>
                  <a:pt x="132003" y="49187"/>
                </a:lnTo>
                <a:lnTo>
                  <a:pt x="131076" y="52057"/>
                </a:lnTo>
                <a:lnTo>
                  <a:pt x="132219" y="51079"/>
                </a:lnTo>
                <a:lnTo>
                  <a:pt x="132194" y="53848"/>
                </a:lnTo>
                <a:lnTo>
                  <a:pt x="133540" y="52387"/>
                </a:lnTo>
                <a:lnTo>
                  <a:pt x="133718" y="51650"/>
                </a:lnTo>
                <a:lnTo>
                  <a:pt x="133413" y="49999"/>
                </a:lnTo>
                <a:lnTo>
                  <a:pt x="134467" y="49987"/>
                </a:lnTo>
                <a:close/>
              </a:path>
              <a:path w="137795" h="265429">
                <a:moveTo>
                  <a:pt x="134785" y="50126"/>
                </a:moveTo>
                <a:lnTo>
                  <a:pt x="134594" y="49949"/>
                </a:lnTo>
                <a:lnTo>
                  <a:pt x="134467" y="49987"/>
                </a:lnTo>
                <a:lnTo>
                  <a:pt x="134785" y="50126"/>
                </a:lnTo>
                <a:close/>
              </a:path>
              <a:path w="137795" h="265429">
                <a:moveTo>
                  <a:pt x="137325" y="110007"/>
                </a:moveTo>
                <a:lnTo>
                  <a:pt x="136258" y="111531"/>
                </a:lnTo>
                <a:lnTo>
                  <a:pt x="136639" y="112141"/>
                </a:lnTo>
                <a:lnTo>
                  <a:pt x="137325" y="1100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8" name="bg object 58"/>
          <p:cNvSpPr/>
          <p:nvPr/>
        </p:nvSpPr>
        <p:spPr>
          <a:xfrm>
            <a:off x="10836917" y="2988201"/>
            <a:ext cx="346499" cy="488043"/>
          </a:xfrm>
          <a:custGeom>
            <a:avLst/>
            <a:gdLst/>
            <a:ahLst/>
            <a:cxnLst/>
            <a:rect l="l" t="t" r="r" b="b"/>
            <a:pathLst>
              <a:path w="255904" h="512445">
                <a:moveTo>
                  <a:pt x="2019" y="49542"/>
                </a:moveTo>
                <a:lnTo>
                  <a:pt x="457" y="48907"/>
                </a:lnTo>
                <a:lnTo>
                  <a:pt x="1054" y="49250"/>
                </a:lnTo>
                <a:lnTo>
                  <a:pt x="1562" y="49428"/>
                </a:lnTo>
                <a:lnTo>
                  <a:pt x="2019" y="49542"/>
                </a:lnTo>
                <a:close/>
              </a:path>
              <a:path w="255904" h="512445">
                <a:moveTo>
                  <a:pt x="3124" y="66078"/>
                </a:moveTo>
                <a:lnTo>
                  <a:pt x="1739" y="66294"/>
                </a:lnTo>
                <a:lnTo>
                  <a:pt x="2133" y="66586"/>
                </a:lnTo>
                <a:lnTo>
                  <a:pt x="2616" y="66319"/>
                </a:lnTo>
                <a:lnTo>
                  <a:pt x="3124" y="66078"/>
                </a:lnTo>
                <a:close/>
              </a:path>
              <a:path w="255904" h="512445">
                <a:moveTo>
                  <a:pt x="3975" y="70802"/>
                </a:moveTo>
                <a:lnTo>
                  <a:pt x="3632" y="71069"/>
                </a:lnTo>
                <a:lnTo>
                  <a:pt x="3975" y="71208"/>
                </a:lnTo>
                <a:lnTo>
                  <a:pt x="3975" y="70802"/>
                </a:lnTo>
                <a:close/>
              </a:path>
              <a:path w="255904" h="512445">
                <a:moveTo>
                  <a:pt x="3987" y="49682"/>
                </a:moveTo>
                <a:lnTo>
                  <a:pt x="3276" y="49034"/>
                </a:lnTo>
                <a:lnTo>
                  <a:pt x="3543" y="49415"/>
                </a:lnTo>
                <a:lnTo>
                  <a:pt x="3771" y="49593"/>
                </a:lnTo>
                <a:lnTo>
                  <a:pt x="3987" y="49682"/>
                </a:lnTo>
                <a:close/>
              </a:path>
              <a:path w="255904" h="512445">
                <a:moveTo>
                  <a:pt x="4216" y="25273"/>
                </a:moveTo>
                <a:lnTo>
                  <a:pt x="2489" y="23672"/>
                </a:lnTo>
                <a:lnTo>
                  <a:pt x="0" y="23152"/>
                </a:lnTo>
                <a:lnTo>
                  <a:pt x="2552" y="24739"/>
                </a:lnTo>
                <a:lnTo>
                  <a:pt x="4216" y="25273"/>
                </a:lnTo>
                <a:close/>
              </a:path>
              <a:path w="255904" h="512445">
                <a:moveTo>
                  <a:pt x="4330" y="71335"/>
                </a:moveTo>
                <a:lnTo>
                  <a:pt x="3975" y="71208"/>
                </a:lnTo>
                <a:lnTo>
                  <a:pt x="4000" y="72009"/>
                </a:lnTo>
                <a:lnTo>
                  <a:pt x="4178" y="72009"/>
                </a:lnTo>
                <a:lnTo>
                  <a:pt x="4330" y="71335"/>
                </a:lnTo>
                <a:close/>
              </a:path>
              <a:path w="255904" h="512445">
                <a:moveTo>
                  <a:pt x="4356" y="65887"/>
                </a:moveTo>
                <a:lnTo>
                  <a:pt x="3949" y="65709"/>
                </a:lnTo>
                <a:lnTo>
                  <a:pt x="3530" y="65887"/>
                </a:lnTo>
                <a:lnTo>
                  <a:pt x="3124" y="66078"/>
                </a:lnTo>
                <a:lnTo>
                  <a:pt x="4356" y="65887"/>
                </a:lnTo>
                <a:close/>
              </a:path>
              <a:path w="255904" h="512445">
                <a:moveTo>
                  <a:pt x="5130" y="45339"/>
                </a:moveTo>
                <a:lnTo>
                  <a:pt x="5067" y="45135"/>
                </a:lnTo>
                <a:lnTo>
                  <a:pt x="4864" y="45707"/>
                </a:lnTo>
                <a:lnTo>
                  <a:pt x="5130" y="45339"/>
                </a:lnTo>
                <a:close/>
              </a:path>
              <a:path w="255904" h="512445">
                <a:moveTo>
                  <a:pt x="5334" y="44894"/>
                </a:moveTo>
                <a:lnTo>
                  <a:pt x="5168" y="44843"/>
                </a:lnTo>
                <a:lnTo>
                  <a:pt x="5334" y="44894"/>
                </a:lnTo>
                <a:close/>
              </a:path>
              <a:path w="255904" h="512445">
                <a:moveTo>
                  <a:pt x="5740" y="43192"/>
                </a:moveTo>
                <a:lnTo>
                  <a:pt x="4902" y="43688"/>
                </a:lnTo>
                <a:lnTo>
                  <a:pt x="3848" y="44513"/>
                </a:lnTo>
                <a:lnTo>
                  <a:pt x="5168" y="44843"/>
                </a:lnTo>
                <a:lnTo>
                  <a:pt x="5740" y="43192"/>
                </a:lnTo>
                <a:close/>
              </a:path>
              <a:path w="255904" h="512445">
                <a:moveTo>
                  <a:pt x="5981" y="44919"/>
                </a:moveTo>
                <a:lnTo>
                  <a:pt x="5651" y="44843"/>
                </a:lnTo>
                <a:lnTo>
                  <a:pt x="5461" y="44843"/>
                </a:lnTo>
                <a:lnTo>
                  <a:pt x="5334" y="44881"/>
                </a:lnTo>
                <a:lnTo>
                  <a:pt x="5499" y="44919"/>
                </a:lnTo>
                <a:lnTo>
                  <a:pt x="5689" y="44945"/>
                </a:lnTo>
                <a:lnTo>
                  <a:pt x="5981" y="44919"/>
                </a:lnTo>
                <a:close/>
              </a:path>
              <a:path w="255904" h="512445">
                <a:moveTo>
                  <a:pt x="6159" y="51562"/>
                </a:moveTo>
                <a:lnTo>
                  <a:pt x="5969" y="51689"/>
                </a:lnTo>
                <a:lnTo>
                  <a:pt x="6108" y="51663"/>
                </a:lnTo>
                <a:close/>
              </a:path>
              <a:path w="255904" h="512445">
                <a:moveTo>
                  <a:pt x="7048" y="40944"/>
                </a:moveTo>
                <a:lnTo>
                  <a:pt x="6870" y="40220"/>
                </a:lnTo>
                <a:lnTo>
                  <a:pt x="6642" y="40144"/>
                </a:lnTo>
                <a:lnTo>
                  <a:pt x="7048" y="40944"/>
                </a:lnTo>
                <a:close/>
              </a:path>
              <a:path w="255904" h="512445">
                <a:moveTo>
                  <a:pt x="7277" y="74129"/>
                </a:moveTo>
                <a:lnTo>
                  <a:pt x="6134" y="72263"/>
                </a:lnTo>
                <a:lnTo>
                  <a:pt x="6057" y="72136"/>
                </a:lnTo>
                <a:lnTo>
                  <a:pt x="6921" y="73063"/>
                </a:lnTo>
                <a:lnTo>
                  <a:pt x="6997" y="72136"/>
                </a:lnTo>
                <a:lnTo>
                  <a:pt x="7061" y="71335"/>
                </a:lnTo>
                <a:lnTo>
                  <a:pt x="6019" y="71069"/>
                </a:lnTo>
                <a:lnTo>
                  <a:pt x="4013" y="72402"/>
                </a:lnTo>
                <a:lnTo>
                  <a:pt x="4000" y="72009"/>
                </a:lnTo>
                <a:lnTo>
                  <a:pt x="1955" y="72123"/>
                </a:lnTo>
                <a:lnTo>
                  <a:pt x="3365" y="73469"/>
                </a:lnTo>
                <a:lnTo>
                  <a:pt x="4394" y="72402"/>
                </a:lnTo>
                <a:lnTo>
                  <a:pt x="4521" y="72263"/>
                </a:lnTo>
                <a:lnTo>
                  <a:pt x="7277" y="74129"/>
                </a:lnTo>
                <a:close/>
              </a:path>
              <a:path w="255904" h="512445">
                <a:moveTo>
                  <a:pt x="8013" y="40551"/>
                </a:moveTo>
                <a:lnTo>
                  <a:pt x="6832" y="40005"/>
                </a:lnTo>
                <a:lnTo>
                  <a:pt x="6870" y="40220"/>
                </a:lnTo>
                <a:lnTo>
                  <a:pt x="8013" y="40551"/>
                </a:lnTo>
                <a:close/>
              </a:path>
              <a:path w="255904" h="512445">
                <a:moveTo>
                  <a:pt x="8394" y="24587"/>
                </a:moveTo>
                <a:lnTo>
                  <a:pt x="5842" y="24714"/>
                </a:lnTo>
                <a:lnTo>
                  <a:pt x="7721" y="26111"/>
                </a:lnTo>
                <a:lnTo>
                  <a:pt x="8394" y="24587"/>
                </a:lnTo>
                <a:close/>
              </a:path>
              <a:path w="255904" h="512445">
                <a:moveTo>
                  <a:pt x="9093" y="41313"/>
                </a:moveTo>
                <a:lnTo>
                  <a:pt x="8801" y="41351"/>
                </a:lnTo>
                <a:lnTo>
                  <a:pt x="8991" y="41478"/>
                </a:lnTo>
                <a:lnTo>
                  <a:pt x="9093" y="41313"/>
                </a:lnTo>
                <a:close/>
              </a:path>
              <a:path w="255904" h="512445">
                <a:moveTo>
                  <a:pt x="9207" y="43205"/>
                </a:moveTo>
                <a:lnTo>
                  <a:pt x="8242" y="42799"/>
                </a:lnTo>
                <a:lnTo>
                  <a:pt x="8432" y="41871"/>
                </a:lnTo>
                <a:lnTo>
                  <a:pt x="7048" y="40944"/>
                </a:lnTo>
                <a:lnTo>
                  <a:pt x="6261" y="40678"/>
                </a:lnTo>
                <a:lnTo>
                  <a:pt x="5689" y="41071"/>
                </a:lnTo>
                <a:lnTo>
                  <a:pt x="5715" y="41605"/>
                </a:lnTo>
                <a:lnTo>
                  <a:pt x="6045" y="41668"/>
                </a:lnTo>
                <a:lnTo>
                  <a:pt x="3594" y="41732"/>
                </a:lnTo>
                <a:lnTo>
                  <a:pt x="1358" y="43599"/>
                </a:lnTo>
                <a:lnTo>
                  <a:pt x="1066" y="45974"/>
                </a:lnTo>
                <a:lnTo>
                  <a:pt x="4902" y="43688"/>
                </a:lnTo>
                <a:lnTo>
                  <a:pt x="7251" y="41871"/>
                </a:lnTo>
                <a:lnTo>
                  <a:pt x="7289" y="43205"/>
                </a:lnTo>
                <a:lnTo>
                  <a:pt x="9207" y="43205"/>
                </a:lnTo>
                <a:close/>
              </a:path>
              <a:path w="255904" h="512445">
                <a:moveTo>
                  <a:pt x="9283" y="40500"/>
                </a:moveTo>
                <a:lnTo>
                  <a:pt x="8394" y="40284"/>
                </a:lnTo>
                <a:lnTo>
                  <a:pt x="8140" y="40462"/>
                </a:lnTo>
                <a:lnTo>
                  <a:pt x="8978" y="40944"/>
                </a:lnTo>
                <a:lnTo>
                  <a:pt x="9283" y="40500"/>
                </a:lnTo>
                <a:close/>
              </a:path>
              <a:path w="255904" h="512445">
                <a:moveTo>
                  <a:pt x="11785" y="43789"/>
                </a:moveTo>
                <a:lnTo>
                  <a:pt x="10744" y="43472"/>
                </a:lnTo>
                <a:lnTo>
                  <a:pt x="11137" y="44538"/>
                </a:lnTo>
                <a:lnTo>
                  <a:pt x="11315" y="43878"/>
                </a:lnTo>
                <a:lnTo>
                  <a:pt x="11785" y="43789"/>
                </a:lnTo>
                <a:close/>
              </a:path>
              <a:path w="255904" h="512445">
                <a:moveTo>
                  <a:pt x="12852" y="43497"/>
                </a:moveTo>
                <a:lnTo>
                  <a:pt x="12661" y="43230"/>
                </a:lnTo>
                <a:lnTo>
                  <a:pt x="12446" y="43002"/>
                </a:lnTo>
                <a:lnTo>
                  <a:pt x="12217" y="43230"/>
                </a:lnTo>
                <a:lnTo>
                  <a:pt x="12153" y="43370"/>
                </a:lnTo>
                <a:lnTo>
                  <a:pt x="12852" y="43497"/>
                </a:lnTo>
                <a:close/>
              </a:path>
              <a:path w="255904" h="512445">
                <a:moveTo>
                  <a:pt x="12865" y="33807"/>
                </a:moveTo>
                <a:lnTo>
                  <a:pt x="11671" y="32727"/>
                </a:lnTo>
                <a:lnTo>
                  <a:pt x="12268" y="33401"/>
                </a:lnTo>
                <a:lnTo>
                  <a:pt x="11468" y="33667"/>
                </a:lnTo>
                <a:lnTo>
                  <a:pt x="11074" y="34188"/>
                </a:lnTo>
                <a:lnTo>
                  <a:pt x="12865" y="33807"/>
                </a:lnTo>
                <a:close/>
              </a:path>
              <a:path w="255904" h="512445">
                <a:moveTo>
                  <a:pt x="13131" y="43548"/>
                </a:moveTo>
                <a:lnTo>
                  <a:pt x="12852" y="43497"/>
                </a:lnTo>
                <a:lnTo>
                  <a:pt x="13131" y="43548"/>
                </a:lnTo>
                <a:close/>
              </a:path>
              <a:path w="255904" h="512445">
                <a:moveTo>
                  <a:pt x="13436" y="44284"/>
                </a:moveTo>
                <a:lnTo>
                  <a:pt x="12915" y="43586"/>
                </a:lnTo>
                <a:lnTo>
                  <a:pt x="11785" y="43789"/>
                </a:lnTo>
                <a:lnTo>
                  <a:pt x="13436" y="44284"/>
                </a:lnTo>
                <a:close/>
              </a:path>
              <a:path w="255904" h="512445">
                <a:moveTo>
                  <a:pt x="13563" y="43624"/>
                </a:moveTo>
                <a:lnTo>
                  <a:pt x="13423" y="43484"/>
                </a:lnTo>
                <a:lnTo>
                  <a:pt x="13131" y="43548"/>
                </a:lnTo>
                <a:lnTo>
                  <a:pt x="13563" y="43624"/>
                </a:lnTo>
                <a:close/>
              </a:path>
              <a:path w="255904" h="512445">
                <a:moveTo>
                  <a:pt x="13830" y="41643"/>
                </a:moveTo>
                <a:lnTo>
                  <a:pt x="13792" y="41313"/>
                </a:lnTo>
                <a:lnTo>
                  <a:pt x="11112" y="41313"/>
                </a:lnTo>
                <a:lnTo>
                  <a:pt x="11125" y="42684"/>
                </a:lnTo>
                <a:lnTo>
                  <a:pt x="9575" y="42418"/>
                </a:lnTo>
                <a:lnTo>
                  <a:pt x="10744" y="43472"/>
                </a:lnTo>
                <a:lnTo>
                  <a:pt x="11290" y="42849"/>
                </a:lnTo>
                <a:lnTo>
                  <a:pt x="11506" y="42684"/>
                </a:lnTo>
                <a:lnTo>
                  <a:pt x="11887" y="42418"/>
                </a:lnTo>
                <a:lnTo>
                  <a:pt x="12446" y="43002"/>
                </a:lnTo>
                <a:lnTo>
                  <a:pt x="13030" y="42418"/>
                </a:lnTo>
                <a:lnTo>
                  <a:pt x="13563" y="41897"/>
                </a:lnTo>
                <a:lnTo>
                  <a:pt x="13830" y="41643"/>
                </a:lnTo>
                <a:close/>
              </a:path>
              <a:path w="255904" h="512445">
                <a:moveTo>
                  <a:pt x="14033" y="38595"/>
                </a:moveTo>
                <a:lnTo>
                  <a:pt x="12661" y="39763"/>
                </a:lnTo>
                <a:lnTo>
                  <a:pt x="10706" y="38430"/>
                </a:lnTo>
                <a:lnTo>
                  <a:pt x="9309" y="40462"/>
                </a:lnTo>
                <a:lnTo>
                  <a:pt x="9436" y="40538"/>
                </a:lnTo>
                <a:lnTo>
                  <a:pt x="9321" y="40944"/>
                </a:lnTo>
                <a:lnTo>
                  <a:pt x="9232" y="41097"/>
                </a:lnTo>
                <a:lnTo>
                  <a:pt x="11112" y="41097"/>
                </a:lnTo>
                <a:lnTo>
                  <a:pt x="13779" y="41097"/>
                </a:lnTo>
                <a:lnTo>
                  <a:pt x="13652" y="39763"/>
                </a:lnTo>
                <a:lnTo>
                  <a:pt x="13881" y="39725"/>
                </a:lnTo>
                <a:lnTo>
                  <a:pt x="14033" y="38595"/>
                </a:lnTo>
                <a:close/>
              </a:path>
              <a:path w="255904" h="512445">
                <a:moveTo>
                  <a:pt x="14312" y="39878"/>
                </a:moveTo>
                <a:lnTo>
                  <a:pt x="13881" y="39725"/>
                </a:lnTo>
                <a:lnTo>
                  <a:pt x="13830" y="40043"/>
                </a:lnTo>
                <a:lnTo>
                  <a:pt x="14312" y="39878"/>
                </a:lnTo>
                <a:close/>
              </a:path>
              <a:path w="255904" h="512445">
                <a:moveTo>
                  <a:pt x="14846" y="32715"/>
                </a:moveTo>
                <a:lnTo>
                  <a:pt x="14655" y="32334"/>
                </a:lnTo>
                <a:lnTo>
                  <a:pt x="14262" y="32004"/>
                </a:lnTo>
                <a:lnTo>
                  <a:pt x="14846" y="32715"/>
                </a:lnTo>
                <a:close/>
              </a:path>
              <a:path w="255904" h="512445">
                <a:moveTo>
                  <a:pt x="15786" y="49961"/>
                </a:moveTo>
                <a:lnTo>
                  <a:pt x="14935" y="49301"/>
                </a:lnTo>
                <a:lnTo>
                  <a:pt x="14185" y="47980"/>
                </a:lnTo>
                <a:lnTo>
                  <a:pt x="14935" y="46951"/>
                </a:lnTo>
                <a:lnTo>
                  <a:pt x="12471" y="47866"/>
                </a:lnTo>
                <a:lnTo>
                  <a:pt x="6997" y="47447"/>
                </a:lnTo>
                <a:lnTo>
                  <a:pt x="6832" y="48374"/>
                </a:lnTo>
                <a:lnTo>
                  <a:pt x="5511" y="48514"/>
                </a:lnTo>
                <a:lnTo>
                  <a:pt x="4000" y="48514"/>
                </a:lnTo>
                <a:lnTo>
                  <a:pt x="3276" y="49034"/>
                </a:lnTo>
                <a:lnTo>
                  <a:pt x="5715" y="49212"/>
                </a:lnTo>
                <a:lnTo>
                  <a:pt x="5029" y="49415"/>
                </a:lnTo>
                <a:lnTo>
                  <a:pt x="4559" y="49911"/>
                </a:lnTo>
                <a:lnTo>
                  <a:pt x="3987" y="49682"/>
                </a:lnTo>
                <a:lnTo>
                  <a:pt x="4394" y="50050"/>
                </a:lnTo>
                <a:lnTo>
                  <a:pt x="3771" y="49758"/>
                </a:lnTo>
                <a:lnTo>
                  <a:pt x="2946" y="49758"/>
                </a:lnTo>
                <a:lnTo>
                  <a:pt x="2032" y="49542"/>
                </a:lnTo>
                <a:lnTo>
                  <a:pt x="4064" y="50355"/>
                </a:lnTo>
                <a:lnTo>
                  <a:pt x="5080" y="50673"/>
                </a:lnTo>
                <a:lnTo>
                  <a:pt x="5765" y="51295"/>
                </a:lnTo>
                <a:lnTo>
                  <a:pt x="6184" y="51435"/>
                </a:lnTo>
                <a:lnTo>
                  <a:pt x="6172" y="51574"/>
                </a:lnTo>
                <a:lnTo>
                  <a:pt x="7086" y="51079"/>
                </a:lnTo>
                <a:lnTo>
                  <a:pt x="7340" y="50673"/>
                </a:lnTo>
                <a:lnTo>
                  <a:pt x="7327" y="50050"/>
                </a:lnTo>
                <a:lnTo>
                  <a:pt x="7302" y="49911"/>
                </a:lnTo>
                <a:lnTo>
                  <a:pt x="7277" y="49758"/>
                </a:lnTo>
                <a:lnTo>
                  <a:pt x="7175" y="49415"/>
                </a:lnTo>
                <a:lnTo>
                  <a:pt x="6858" y="49301"/>
                </a:lnTo>
                <a:lnTo>
                  <a:pt x="15786" y="49961"/>
                </a:lnTo>
                <a:close/>
              </a:path>
              <a:path w="255904" h="512445">
                <a:moveTo>
                  <a:pt x="15900" y="49961"/>
                </a:moveTo>
                <a:close/>
              </a:path>
              <a:path w="255904" h="512445">
                <a:moveTo>
                  <a:pt x="16573" y="39535"/>
                </a:moveTo>
                <a:lnTo>
                  <a:pt x="15201" y="39382"/>
                </a:lnTo>
                <a:lnTo>
                  <a:pt x="14808" y="38849"/>
                </a:lnTo>
                <a:lnTo>
                  <a:pt x="14224" y="39255"/>
                </a:lnTo>
                <a:lnTo>
                  <a:pt x="14605" y="39789"/>
                </a:lnTo>
                <a:lnTo>
                  <a:pt x="14312" y="39878"/>
                </a:lnTo>
                <a:lnTo>
                  <a:pt x="15963" y="40462"/>
                </a:lnTo>
                <a:lnTo>
                  <a:pt x="16573" y="39535"/>
                </a:lnTo>
                <a:close/>
              </a:path>
              <a:path w="255904" h="512445">
                <a:moveTo>
                  <a:pt x="16675" y="32105"/>
                </a:moveTo>
                <a:lnTo>
                  <a:pt x="16433" y="31877"/>
                </a:lnTo>
                <a:lnTo>
                  <a:pt x="16256" y="31762"/>
                </a:lnTo>
                <a:lnTo>
                  <a:pt x="16090" y="31686"/>
                </a:lnTo>
                <a:lnTo>
                  <a:pt x="16281" y="31826"/>
                </a:lnTo>
                <a:lnTo>
                  <a:pt x="16471" y="31978"/>
                </a:lnTo>
                <a:lnTo>
                  <a:pt x="16675" y="32105"/>
                </a:lnTo>
                <a:close/>
              </a:path>
              <a:path w="255904" h="512445">
                <a:moveTo>
                  <a:pt x="17221" y="35699"/>
                </a:moveTo>
                <a:lnTo>
                  <a:pt x="16040" y="34620"/>
                </a:lnTo>
                <a:lnTo>
                  <a:pt x="15836" y="34759"/>
                </a:lnTo>
                <a:lnTo>
                  <a:pt x="17221" y="35699"/>
                </a:lnTo>
                <a:close/>
              </a:path>
              <a:path w="255904" h="512445">
                <a:moveTo>
                  <a:pt x="17487" y="42329"/>
                </a:moveTo>
                <a:lnTo>
                  <a:pt x="15176" y="41783"/>
                </a:lnTo>
                <a:lnTo>
                  <a:pt x="15570" y="42049"/>
                </a:lnTo>
                <a:lnTo>
                  <a:pt x="15417" y="42329"/>
                </a:lnTo>
                <a:lnTo>
                  <a:pt x="15557" y="42849"/>
                </a:lnTo>
                <a:lnTo>
                  <a:pt x="14782" y="42837"/>
                </a:lnTo>
                <a:lnTo>
                  <a:pt x="14592" y="42443"/>
                </a:lnTo>
                <a:lnTo>
                  <a:pt x="13868" y="42684"/>
                </a:lnTo>
                <a:lnTo>
                  <a:pt x="13754" y="43002"/>
                </a:lnTo>
                <a:lnTo>
                  <a:pt x="13627" y="43637"/>
                </a:lnTo>
                <a:lnTo>
                  <a:pt x="14389" y="44437"/>
                </a:lnTo>
                <a:lnTo>
                  <a:pt x="14109" y="43637"/>
                </a:lnTo>
                <a:lnTo>
                  <a:pt x="14008" y="43370"/>
                </a:lnTo>
                <a:lnTo>
                  <a:pt x="16687" y="43649"/>
                </a:lnTo>
                <a:lnTo>
                  <a:pt x="15240" y="43370"/>
                </a:lnTo>
                <a:lnTo>
                  <a:pt x="14592" y="43243"/>
                </a:lnTo>
                <a:lnTo>
                  <a:pt x="15836" y="42849"/>
                </a:lnTo>
                <a:lnTo>
                  <a:pt x="17487" y="42329"/>
                </a:lnTo>
                <a:close/>
              </a:path>
              <a:path w="255904" h="512445">
                <a:moveTo>
                  <a:pt x="18097" y="49047"/>
                </a:moveTo>
                <a:lnTo>
                  <a:pt x="17729" y="48755"/>
                </a:lnTo>
                <a:lnTo>
                  <a:pt x="15900" y="49961"/>
                </a:lnTo>
                <a:lnTo>
                  <a:pt x="16598" y="50025"/>
                </a:lnTo>
                <a:lnTo>
                  <a:pt x="18097" y="49047"/>
                </a:lnTo>
                <a:close/>
              </a:path>
              <a:path w="255904" h="512445">
                <a:moveTo>
                  <a:pt x="18402" y="49199"/>
                </a:moveTo>
                <a:lnTo>
                  <a:pt x="18288" y="48920"/>
                </a:lnTo>
                <a:lnTo>
                  <a:pt x="18097" y="49047"/>
                </a:lnTo>
                <a:lnTo>
                  <a:pt x="18402" y="49199"/>
                </a:lnTo>
                <a:close/>
              </a:path>
              <a:path w="255904" h="512445">
                <a:moveTo>
                  <a:pt x="19024" y="49504"/>
                </a:moveTo>
                <a:lnTo>
                  <a:pt x="18402" y="49199"/>
                </a:lnTo>
                <a:lnTo>
                  <a:pt x="18643" y="49745"/>
                </a:lnTo>
                <a:lnTo>
                  <a:pt x="19024" y="49504"/>
                </a:lnTo>
                <a:close/>
              </a:path>
              <a:path w="255904" h="512445">
                <a:moveTo>
                  <a:pt x="19151" y="51511"/>
                </a:moveTo>
                <a:lnTo>
                  <a:pt x="18923" y="51206"/>
                </a:lnTo>
                <a:lnTo>
                  <a:pt x="18986" y="51384"/>
                </a:lnTo>
                <a:lnTo>
                  <a:pt x="19151" y="51511"/>
                </a:lnTo>
                <a:close/>
              </a:path>
              <a:path w="255904" h="512445">
                <a:moveTo>
                  <a:pt x="20459" y="50927"/>
                </a:moveTo>
                <a:lnTo>
                  <a:pt x="19253" y="50939"/>
                </a:lnTo>
                <a:lnTo>
                  <a:pt x="18605" y="50812"/>
                </a:lnTo>
                <a:lnTo>
                  <a:pt x="18923" y="51206"/>
                </a:lnTo>
                <a:lnTo>
                  <a:pt x="18897" y="51028"/>
                </a:lnTo>
                <a:lnTo>
                  <a:pt x="19240" y="50952"/>
                </a:lnTo>
                <a:lnTo>
                  <a:pt x="20447" y="51193"/>
                </a:lnTo>
                <a:lnTo>
                  <a:pt x="20459" y="50927"/>
                </a:lnTo>
                <a:close/>
              </a:path>
              <a:path w="255904" h="512445">
                <a:moveTo>
                  <a:pt x="23050" y="38938"/>
                </a:moveTo>
                <a:lnTo>
                  <a:pt x="22593" y="38950"/>
                </a:lnTo>
                <a:lnTo>
                  <a:pt x="22783" y="39103"/>
                </a:lnTo>
                <a:lnTo>
                  <a:pt x="23050" y="38938"/>
                </a:lnTo>
                <a:close/>
              </a:path>
              <a:path w="255904" h="512445">
                <a:moveTo>
                  <a:pt x="23545" y="39687"/>
                </a:moveTo>
                <a:lnTo>
                  <a:pt x="22783" y="39103"/>
                </a:lnTo>
                <a:lnTo>
                  <a:pt x="22580" y="39230"/>
                </a:lnTo>
                <a:lnTo>
                  <a:pt x="22656" y="39687"/>
                </a:lnTo>
                <a:lnTo>
                  <a:pt x="22745" y="39903"/>
                </a:lnTo>
                <a:lnTo>
                  <a:pt x="23545" y="39687"/>
                </a:lnTo>
                <a:close/>
              </a:path>
              <a:path w="255904" h="512445">
                <a:moveTo>
                  <a:pt x="25311" y="38874"/>
                </a:moveTo>
                <a:lnTo>
                  <a:pt x="23177" y="38862"/>
                </a:lnTo>
                <a:lnTo>
                  <a:pt x="23050" y="38938"/>
                </a:lnTo>
                <a:lnTo>
                  <a:pt x="25311" y="38874"/>
                </a:lnTo>
                <a:close/>
              </a:path>
              <a:path w="255904" h="512445">
                <a:moveTo>
                  <a:pt x="26073" y="43268"/>
                </a:moveTo>
                <a:lnTo>
                  <a:pt x="25615" y="43116"/>
                </a:lnTo>
                <a:lnTo>
                  <a:pt x="25082" y="43002"/>
                </a:lnTo>
                <a:lnTo>
                  <a:pt x="24358" y="43065"/>
                </a:lnTo>
                <a:lnTo>
                  <a:pt x="26060" y="43307"/>
                </a:lnTo>
                <a:close/>
              </a:path>
              <a:path w="255904" h="512445">
                <a:moveTo>
                  <a:pt x="31826" y="44767"/>
                </a:moveTo>
                <a:lnTo>
                  <a:pt x="31318" y="44996"/>
                </a:lnTo>
                <a:lnTo>
                  <a:pt x="31572" y="44297"/>
                </a:lnTo>
                <a:lnTo>
                  <a:pt x="31788" y="43700"/>
                </a:lnTo>
                <a:lnTo>
                  <a:pt x="30784" y="44297"/>
                </a:lnTo>
                <a:lnTo>
                  <a:pt x="30543" y="43535"/>
                </a:lnTo>
                <a:lnTo>
                  <a:pt x="29870" y="41490"/>
                </a:lnTo>
                <a:lnTo>
                  <a:pt x="27724" y="43535"/>
                </a:lnTo>
                <a:lnTo>
                  <a:pt x="26098" y="43180"/>
                </a:lnTo>
                <a:lnTo>
                  <a:pt x="28041" y="43929"/>
                </a:lnTo>
                <a:lnTo>
                  <a:pt x="28130" y="46024"/>
                </a:lnTo>
                <a:lnTo>
                  <a:pt x="31051" y="45910"/>
                </a:lnTo>
                <a:lnTo>
                  <a:pt x="31673" y="44996"/>
                </a:lnTo>
                <a:lnTo>
                  <a:pt x="31826" y="44767"/>
                </a:lnTo>
                <a:close/>
              </a:path>
              <a:path w="255904" h="512445">
                <a:moveTo>
                  <a:pt x="32156" y="44627"/>
                </a:moveTo>
                <a:lnTo>
                  <a:pt x="31915" y="44640"/>
                </a:lnTo>
                <a:lnTo>
                  <a:pt x="31826" y="44767"/>
                </a:lnTo>
                <a:lnTo>
                  <a:pt x="32156" y="44627"/>
                </a:lnTo>
                <a:close/>
              </a:path>
              <a:path w="255904" h="512445">
                <a:moveTo>
                  <a:pt x="32588" y="32207"/>
                </a:moveTo>
                <a:lnTo>
                  <a:pt x="31813" y="31953"/>
                </a:lnTo>
                <a:lnTo>
                  <a:pt x="32512" y="32334"/>
                </a:lnTo>
                <a:lnTo>
                  <a:pt x="32588" y="32207"/>
                </a:lnTo>
                <a:close/>
              </a:path>
              <a:path w="255904" h="512445">
                <a:moveTo>
                  <a:pt x="33604" y="59842"/>
                </a:moveTo>
                <a:lnTo>
                  <a:pt x="33299" y="59867"/>
                </a:lnTo>
                <a:lnTo>
                  <a:pt x="33007" y="59867"/>
                </a:lnTo>
                <a:lnTo>
                  <a:pt x="32740" y="59766"/>
                </a:lnTo>
                <a:lnTo>
                  <a:pt x="33083" y="59994"/>
                </a:lnTo>
                <a:lnTo>
                  <a:pt x="33375" y="59969"/>
                </a:lnTo>
                <a:lnTo>
                  <a:pt x="33604" y="59842"/>
                </a:lnTo>
                <a:close/>
              </a:path>
              <a:path w="255904" h="512445">
                <a:moveTo>
                  <a:pt x="33870" y="44627"/>
                </a:moveTo>
                <a:lnTo>
                  <a:pt x="32867" y="44627"/>
                </a:lnTo>
                <a:lnTo>
                  <a:pt x="32829" y="45110"/>
                </a:lnTo>
                <a:lnTo>
                  <a:pt x="33388" y="45275"/>
                </a:lnTo>
                <a:lnTo>
                  <a:pt x="33870" y="44627"/>
                </a:lnTo>
                <a:close/>
              </a:path>
              <a:path w="255904" h="512445">
                <a:moveTo>
                  <a:pt x="34404" y="54533"/>
                </a:moveTo>
                <a:lnTo>
                  <a:pt x="34264" y="54432"/>
                </a:lnTo>
                <a:lnTo>
                  <a:pt x="34112" y="54457"/>
                </a:lnTo>
                <a:lnTo>
                  <a:pt x="34404" y="54533"/>
                </a:lnTo>
                <a:close/>
              </a:path>
              <a:path w="255904" h="512445">
                <a:moveTo>
                  <a:pt x="34683" y="43510"/>
                </a:moveTo>
                <a:lnTo>
                  <a:pt x="32258" y="44577"/>
                </a:lnTo>
                <a:lnTo>
                  <a:pt x="32880" y="44577"/>
                </a:lnTo>
                <a:lnTo>
                  <a:pt x="33896" y="44577"/>
                </a:lnTo>
                <a:lnTo>
                  <a:pt x="34683" y="43510"/>
                </a:lnTo>
                <a:close/>
              </a:path>
              <a:path w="255904" h="512445">
                <a:moveTo>
                  <a:pt x="35814" y="12992"/>
                </a:moveTo>
                <a:lnTo>
                  <a:pt x="35280" y="12750"/>
                </a:lnTo>
                <a:lnTo>
                  <a:pt x="35229" y="12915"/>
                </a:lnTo>
                <a:lnTo>
                  <a:pt x="35814" y="12992"/>
                </a:lnTo>
                <a:close/>
              </a:path>
              <a:path w="255904" h="512445">
                <a:moveTo>
                  <a:pt x="37477" y="12852"/>
                </a:moveTo>
                <a:lnTo>
                  <a:pt x="37312" y="12801"/>
                </a:lnTo>
                <a:lnTo>
                  <a:pt x="36398" y="12573"/>
                </a:lnTo>
                <a:lnTo>
                  <a:pt x="36055" y="12496"/>
                </a:lnTo>
                <a:lnTo>
                  <a:pt x="36410" y="12649"/>
                </a:lnTo>
                <a:lnTo>
                  <a:pt x="37477" y="12852"/>
                </a:lnTo>
                <a:close/>
              </a:path>
              <a:path w="255904" h="512445">
                <a:moveTo>
                  <a:pt x="38430" y="35534"/>
                </a:moveTo>
                <a:lnTo>
                  <a:pt x="38290" y="35255"/>
                </a:lnTo>
                <a:lnTo>
                  <a:pt x="37769" y="35598"/>
                </a:lnTo>
                <a:lnTo>
                  <a:pt x="38430" y="35534"/>
                </a:lnTo>
                <a:close/>
              </a:path>
              <a:path w="255904" h="512445">
                <a:moveTo>
                  <a:pt x="38798" y="36271"/>
                </a:moveTo>
                <a:lnTo>
                  <a:pt x="38658" y="35509"/>
                </a:lnTo>
                <a:lnTo>
                  <a:pt x="38430" y="35534"/>
                </a:lnTo>
                <a:lnTo>
                  <a:pt x="38798" y="36271"/>
                </a:lnTo>
                <a:close/>
              </a:path>
              <a:path w="255904" h="512445">
                <a:moveTo>
                  <a:pt x="39103" y="49123"/>
                </a:moveTo>
                <a:lnTo>
                  <a:pt x="37833" y="48158"/>
                </a:lnTo>
                <a:lnTo>
                  <a:pt x="35255" y="46177"/>
                </a:lnTo>
                <a:lnTo>
                  <a:pt x="30708" y="48158"/>
                </a:lnTo>
                <a:lnTo>
                  <a:pt x="30035" y="47434"/>
                </a:lnTo>
                <a:lnTo>
                  <a:pt x="29895" y="47282"/>
                </a:lnTo>
                <a:lnTo>
                  <a:pt x="29654" y="47015"/>
                </a:lnTo>
                <a:lnTo>
                  <a:pt x="30048" y="46786"/>
                </a:lnTo>
                <a:lnTo>
                  <a:pt x="28994" y="46596"/>
                </a:lnTo>
                <a:lnTo>
                  <a:pt x="27800" y="46367"/>
                </a:lnTo>
                <a:lnTo>
                  <a:pt x="25323" y="46596"/>
                </a:lnTo>
                <a:lnTo>
                  <a:pt x="20993" y="46177"/>
                </a:lnTo>
                <a:lnTo>
                  <a:pt x="19837" y="47167"/>
                </a:lnTo>
                <a:lnTo>
                  <a:pt x="17564" y="47307"/>
                </a:lnTo>
                <a:lnTo>
                  <a:pt x="18770" y="44919"/>
                </a:lnTo>
                <a:lnTo>
                  <a:pt x="17068" y="44704"/>
                </a:lnTo>
                <a:lnTo>
                  <a:pt x="17094" y="46367"/>
                </a:lnTo>
                <a:lnTo>
                  <a:pt x="17589" y="46748"/>
                </a:lnTo>
                <a:lnTo>
                  <a:pt x="16637" y="47358"/>
                </a:lnTo>
                <a:lnTo>
                  <a:pt x="16662" y="45770"/>
                </a:lnTo>
                <a:lnTo>
                  <a:pt x="16078" y="46164"/>
                </a:lnTo>
                <a:lnTo>
                  <a:pt x="15544" y="47282"/>
                </a:lnTo>
                <a:lnTo>
                  <a:pt x="15544" y="47485"/>
                </a:lnTo>
                <a:lnTo>
                  <a:pt x="15875" y="48082"/>
                </a:lnTo>
                <a:lnTo>
                  <a:pt x="17919" y="48361"/>
                </a:lnTo>
                <a:lnTo>
                  <a:pt x="17741" y="48221"/>
                </a:lnTo>
                <a:lnTo>
                  <a:pt x="19494" y="47358"/>
                </a:lnTo>
                <a:lnTo>
                  <a:pt x="19646" y="47282"/>
                </a:lnTo>
                <a:lnTo>
                  <a:pt x="22821" y="47891"/>
                </a:lnTo>
                <a:lnTo>
                  <a:pt x="23964" y="47434"/>
                </a:lnTo>
                <a:lnTo>
                  <a:pt x="25819" y="48082"/>
                </a:lnTo>
                <a:lnTo>
                  <a:pt x="23164" y="48437"/>
                </a:lnTo>
                <a:lnTo>
                  <a:pt x="24320" y="49123"/>
                </a:lnTo>
                <a:lnTo>
                  <a:pt x="27444" y="49123"/>
                </a:lnTo>
                <a:lnTo>
                  <a:pt x="39103" y="49123"/>
                </a:lnTo>
                <a:close/>
              </a:path>
              <a:path w="255904" h="512445">
                <a:moveTo>
                  <a:pt x="39192" y="13347"/>
                </a:moveTo>
                <a:lnTo>
                  <a:pt x="38785" y="13106"/>
                </a:lnTo>
                <a:lnTo>
                  <a:pt x="37477" y="12852"/>
                </a:lnTo>
                <a:lnTo>
                  <a:pt x="39192" y="13347"/>
                </a:lnTo>
                <a:close/>
              </a:path>
              <a:path w="255904" h="512445">
                <a:moveTo>
                  <a:pt x="39662" y="57518"/>
                </a:moveTo>
                <a:lnTo>
                  <a:pt x="39293" y="57531"/>
                </a:lnTo>
                <a:lnTo>
                  <a:pt x="39509" y="57734"/>
                </a:lnTo>
                <a:lnTo>
                  <a:pt x="39662" y="57556"/>
                </a:lnTo>
                <a:close/>
              </a:path>
              <a:path w="255904" h="512445">
                <a:moveTo>
                  <a:pt x="39700" y="57124"/>
                </a:moveTo>
                <a:lnTo>
                  <a:pt x="39624" y="56997"/>
                </a:lnTo>
                <a:lnTo>
                  <a:pt x="39027" y="56680"/>
                </a:lnTo>
                <a:lnTo>
                  <a:pt x="39357" y="56997"/>
                </a:lnTo>
                <a:lnTo>
                  <a:pt x="39700" y="57124"/>
                </a:lnTo>
                <a:close/>
              </a:path>
              <a:path w="255904" h="512445">
                <a:moveTo>
                  <a:pt x="40005" y="64312"/>
                </a:moveTo>
                <a:lnTo>
                  <a:pt x="39852" y="64135"/>
                </a:lnTo>
                <a:lnTo>
                  <a:pt x="40005" y="64312"/>
                </a:lnTo>
                <a:close/>
              </a:path>
              <a:path w="255904" h="512445">
                <a:moveTo>
                  <a:pt x="40208" y="57505"/>
                </a:moveTo>
                <a:lnTo>
                  <a:pt x="39878" y="57200"/>
                </a:lnTo>
                <a:lnTo>
                  <a:pt x="39700" y="57124"/>
                </a:lnTo>
                <a:lnTo>
                  <a:pt x="39662" y="57518"/>
                </a:lnTo>
                <a:lnTo>
                  <a:pt x="40208" y="57505"/>
                </a:lnTo>
                <a:close/>
              </a:path>
              <a:path w="255904" h="512445">
                <a:moveTo>
                  <a:pt x="40487" y="12344"/>
                </a:moveTo>
                <a:lnTo>
                  <a:pt x="39916" y="12242"/>
                </a:lnTo>
                <a:lnTo>
                  <a:pt x="40233" y="12395"/>
                </a:lnTo>
                <a:lnTo>
                  <a:pt x="40386" y="12395"/>
                </a:lnTo>
                <a:close/>
              </a:path>
              <a:path w="255904" h="512445">
                <a:moveTo>
                  <a:pt x="41452" y="63944"/>
                </a:moveTo>
                <a:lnTo>
                  <a:pt x="41122" y="63639"/>
                </a:lnTo>
                <a:lnTo>
                  <a:pt x="39420" y="63639"/>
                </a:lnTo>
                <a:lnTo>
                  <a:pt x="39852" y="64135"/>
                </a:lnTo>
                <a:lnTo>
                  <a:pt x="41452" y="63944"/>
                </a:lnTo>
                <a:close/>
              </a:path>
              <a:path w="255904" h="512445">
                <a:moveTo>
                  <a:pt x="41846" y="7188"/>
                </a:moveTo>
                <a:lnTo>
                  <a:pt x="41643" y="7061"/>
                </a:lnTo>
                <a:lnTo>
                  <a:pt x="41757" y="7188"/>
                </a:lnTo>
                <a:close/>
              </a:path>
              <a:path w="255904" h="512445">
                <a:moveTo>
                  <a:pt x="42214" y="12649"/>
                </a:moveTo>
                <a:lnTo>
                  <a:pt x="41224" y="11861"/>
                </a:lnTo>
                <a:lnTo>
                  <a:pt x="40652" y="11785"/>
                </a:lnTo>
                <a:lnTo>
                  <a:pt x="40703" y="12217"/>
                </a:lnTo>
                <a:lnTo>
                  <a:pt x="40487" y="12344"/>
                </a:lnTo>
                <a:lnTo>
                  <a:pt x="42214" y="12649"/>
                </a:lnTo>
                <a:close/>
              </a:path>
              <a:path w="255904" h="512445">
                <a:moveTo>
                  <a:pt x="42532" y="56464"/>
                </a:moveTo>
                <a:lnTo>
                  <a:pt x="42494" y="55257"/>
                </a:lnTo>
                <a:lnTo>
                  <a:pt x="42367" y="55130"/>
                </a:lnTo>
                <a:lnTo>
                  <a:pt x="42164" y="55194"/>
                </a:lnTo>
                <a:lnTo>
                  <a:pt x="42265" y="55613"/>
                </a:lnTo>
                <a:lnTo>
                  <a:pt x="42532" y="56464"/>
                </a:lnTo>
                <a:close/>
              </a:path>
              <a:path w="255904" h="512445">
                <a:moveTo>
                  <a:pt x="44488" y="3632"/>
                </a:moveTo>
                <a:lnTo>
                  <a:pt x="44145" y="3492"/>
                </a:lnTo>
                <a:lnTo>
                  <a:pt x="44399" y="4597"/>
                </a:lnTo>
                <a:lnTo>
                  <a:pt x="44488" y="3632"/>
                </a:lnTo>
                <a:close/>
              </a:path>
              <a:path w="255904" h="512445">
                <a:moveTo>
                  <a:pt x="44970" y="10591"/>
                </a:moveTo>
                <a:lnTo>
                  <a:pt x="43700" y="10439"/>
                </a:lnTo>
                <a:lnTo>
                  <a:pt x="43434" y="11061"/>
                </a:lnTo>
                <a:lnTo>
                  <a:pt x="44970" y="10591"/>
                </a:lnTo>
                <a:close/>
              </a:path>
              <a:path w="255904" h="512445">
                <a:moveTo>
                  <a:pt x="45516" y="64325"/>
                </a:moveTo>
                <a:lnTo>
                  <a:pt x="45288" y="64020"/>
                </a:lnTo>
                <a:lnTo>
                  <a:pt x="45516" y="64325"/>
                </a:lnTo>
                <a:close/>
              </a:path>
              <a:path w="255904" h="512445">
                <a:moveTo>
                  <a:pt x="47498" y="15824"/>
                </a:moveTo>
                <a:lnTo>
                  <a:pt x="46824" y="15189"/>
                </a:lnTo>
                <a:lnTo>
                  <a:pt x="46723" y="16179"/>
                </a:lnTo>
                <a:lnTo>
                  <a:pt x="47498" y="15824"/>
                </a:lnTo>
                <a:close/>
              </a:path>
              <a:path w="255904" h="512445">
                <a:moveTo>
                  <a:pt x="48158" y="16624"/>
                </a:moveTo>
                <a:lnTo>
                  <a:pt x="47599" y="15887"/>
                </a:lnTo>
                <a:lnTo>
                  <a:pt x="48158" y="16624"/>
                </a:lnTo>
                <a:close/>
              </a:path>
              <a:path w="255904" h="512445">
                <a:moveTo>
                  <a:pt x="48209" y="8204"/>
                </a:moveTo>
                <a:lnTo>
                  <a:pt x="46101" y="6553"/>
                </a:lnTo>
                <a:lnTo>
                  <a:pt x="45618" y="6172"/>
                </a:lnTo>
                <a:lnTo>
                  <a:pt x="46291" y="5918"/>
                </a:lnTo>
                <a:lnTo>
                  <a:pt x="42760" y="6553"/>
                </a:lnTo>
                <a:lnTo>
                  <a:pt x="40894" y="5664"/>
                </a:lnTo>
                <a:lnTo>
                  <a:pt x="41795" y="7099"/>
                </a:lnTo>
                <a:lnTo>
                  <a:pt x="45821" y="8331"/>
                </a:lnTo>
                <a:lnTo>
                  <a:pt x="48209" y="8204"/>
                </a:lnTo>
                <a:close/>
              </a:path>
              <a:path w="255904" h="512445">
                <a:moveTo>
                  <a:pt x="48983" y="55727"/>
                </a:moveTo>
                <a:lnTo>
                  <a:pt x="48298" y="54762"/>
                </a:lnTo>
                <a:lnTo>
                  <a:pt x="47307" y="56553"/>
                </a:lnTo>
                <a:lnTo>
                  <a:pt x="46812" y="55257"/>
                </a:lnTo>
                <a:lnTo>
                  <a:pt x="42494" y="55257"/>
                </a:lnTo>
                <a:lnTo>
                  <a:pt x="45212" y="55727"/>
                </a:lnTo>
                <a:lnTo>
                  <a:pt x="46786" y="56337"/>
                </a:lnTo>
                <a:lnTo>
                  <a:pt x="46355" y="56819"/>
                </a:lnTo>
                <a:lnTo>
                  <a:pt x="48869" y="57162"/>
                </a:lnTo>
                <a:lnTo>
                  <a:pt x="48971" y="56553"/>
                </a:lnTo>
                <a:lnTo>
                  <a:pt x="48983" y="55727"/>
                </a:lnTo>
                <a:close/>
              </a:path>
              <a:path w="255904" h="512445">
                <a:moveTo>
                  <a:pt x="49847" y="54660"/>
                </a:moveTo>
                <a:lnTo>
                  <a:pt x="49644" y="54546"/>
                </a:lnTo>
                <a:lnTo>
                  <a:pt x="49326" y="54533"/>
                </a:lnTo>
                <a:lnTo>
                  <a:pt x="49733" y="55029"/>
                </a:lnTo>
                <a:lnTo>
                  <a:pt x="49847" y="54660"/>
                </a:lnTo>
                <a:close/>
              </a:path>
              <a:path w="255904" h="512445">
                <a:moveTo>
                  <a:pt x="49936" y="12153"/>
                </a:moveTo>
                <a:lnTo>
                  <a:pt x="49517" y="12115"/>
                </a:lnTo>
                <a:lnTo>
                  <a:pt x="49237" y="12166"/>
                </a:lnTo>
                <a:lnTo>
                  <a:pt x="49276" y="12357"/>
                </a:lnTo>
                <a:lnTo>
                  <a:pt x="49428" y="12293"/>
                </a:lnTo>
                <a:lnTo>
                  <a:pt x="49669" y="12217"/>
                </a:lnTo>
                <a:lnTo>
                  <a:pt x="49936" y="12153"/>
                </a:lnTo>
                <a:close/>
              </a:path>
              <a:path w="255904" h="512445">
                <a:moveTo>
                  <a:pt x="51384" y="11353"/>
                </a:moveTo>
                <a:lnTo>
                  <a:pt x="51130" y="11099"/>
                </a:lnTo>
                <a:lnTo>
                  <a:pt x="50723" y="10934"/>
                </a:lnTo>
                <a:lnTo>
                  <a:pt x="50990" y="11150"/>
                </a:lnTo>
                <a:lnTo>
                  <a:pt x="51181" y="11264"/>
                </a:lnTo>
                <a:lnTo>
                  <a:pt x="51384" y="11353"/>
                </a:lnTo>
                <a:close/>
              </a:path>
              <a:path w="255904" h="512445">
                <a:moveTo>
                  <a:pt x="51435" y="24955"/>
                </a:moveTo>
                <a:lnTo>
                  <a:pt x="50749" y="24587"/>
                </a:lnTo>
                <a:lnTo>
                  <a:pt x="50914" y="25006"/>
                </a:lnTo>
                <a:lnTo>
                  <a:pt x="51435" y="24955"/>
                </a:lnTo>
                <a:close/>
              </a:path>
              <a:path w="255904" h="512445">
                <a:moveTo>
                  <a:pt x="52565" y="37998"/>
                </a:moveTo>
                <a:lnTo>
                  <a:pt x="52476" y="37299"/>
                </a:lnTo>
                <a:lnTo>
                  <a:pt x="52565" y="37998"/>
                </a:lnTo>
                <a:close/>
              </a:path>
              <a:path w="255904" h="512445">
                <a:moveTo>
                  <a:pt x="52768" y="15227"/>
                </a:moveTo>
                <a:lnTo>
                  <a:pt x="52298" y="13957"/>
                </a:lnTo>
                <a:lnTo>
                  <a:pt x="51638" y="13995"/>
                </a:lnTo>
                <a:lnTo>
                  <a:pt x="51384" y="14376"/>
                </a:lnTo>
                <a:lnTo>
                  <a:pt x="51993" y="14592"/>
                </a:lnTo>
                <a:lnTo>
                  <a:pt x="52768" y="15227"/>
                </a:lnTo>
                <a:close/>
              </a:path>
              <a:path w="255904" h="512445">
                <a:moveTo>
                  <a:pt x="53314" y="52311"/>
                </a:moveTo>
                <a:lnTo>
                  <a:pt x="53187" y="52679"/>
                </a:lnTo>
                <a:lnTo>
                  <a:pt x="53314" y="52527"/>
                </a:lnTo>
                <a:lnTo>
                  <a:pt x="53314" y="52311"/>
                </a:lnTo>
                <a:close/>
              </a:path>
              <a:path w="255904" h="512445">
                <a:moveTo>
                  <a:pt x="53784" y="46723"/>
                </a:moveTo>
                <a:lnTo>
                  <a:pt x="51625" y="48488"/>
                </a:lnTo>
                <a:lnTo>
                  <a:pt x="53619" y="48310"/>
                </a:lnTo>
                <a:lnTo>
                  <a:pt x="53784" y="46723"/>
                </a:lnTo>
                <a:close/>
              </a:path>
              <a:path w="255904" h="512445">
                <a:moveTo>
                  <a:pt x="54038" y="54610"/>
                </a:moveTo>
                <a:lnTo>
                  <a:pt x="53568" y="54470"/>
                </a:lnTo>
                <a:lnTo>
                  <a:pt x="53187" y="54140"/>
                </a:lnTo>
                <a:lnTo>
                  <a:pt x="53047" y="53733"/>
                </a:lnTo>
                <a:lnTo>
                  <a:pt x="52997" y="53581"/>
                </a:lnTo>
                <a:lnTo>
                  <a:pt x="53022" y="53225"/>
                </a:lnTo>
                <a:lnTo>
                  <a:pt x="53111" y="52933"/>
                </a:lnTo>
                <a:lnTo>
                  <a:pt x="53187" y="52679"/>
                </a:lnTo>
                <a:lnTo>
                  <a:pt x="52882" y="52933"/>
                </a:lnTo>
                <a:lnTo>
                  <a:pt x="52006" y="51866"/>
                </a:lnTo>
                <a:lnTo>
                  <a:pt x="51638" y="52565"/>
                </a:lnTo>
                <a:lnTo>
                  <a:pt x="51727" y="52832"/>
                </a:lnTo>
                <a:lnTo>
                  <a:pt x="52362" y="53200"/>
                </a:lnTo>
                <a:lnTo>
                  <a:pt x="52260" y="53479"/>
                </a:lnTo>
                <a:lnTo>
                  <a:pt x="51574" y="53479"/>
                </a:lnTo>
                <a:lnTo>
                  <a:pt x="51231" y="52984"/>
                </a:lnTo>
                <a:lnTo>
                  <a:pt x="51142" y="52832"/>
                </a:lnTo>
                <a:lnTo>
                  <a:pt x="50685" y="52362"/>
                </a:lnTo>
                <a:lnTo>
                  <a:pt x="50355" y="52527"/>
                </a:lnTo>
                <a:lnTo>
                  <a:pt x="50406" y="52984"/>
                </a:lnTo>
                <a:lnTo>
                  <a:pt x="50342" y="52463"/>
                </a:lnTo>
                <a:lnTo>
                  <a:pt x="50165" y="52146"/>
                </a:lnTo>
                <a:lnTo>
                  <a:pt x="49618" y="51282"/>
                </a:lnTo>
                <a:lnTo>
                  <a:pt x="49187" y="50507"/>
                </a:lnTo>
                <a:lnTo>
                  <a:pt x="49047" y="50012"/>
                </a:lnTo>
                <a:lnTo>
                  <a:pt x="48577" y="48285"/>
                </a:lnTo>
                <a:lnTo>
                  <a:pt x="43865" y="50012"/>
                </a:lnTo>
                <a:lnTo>
                  <a:pt x="43942" y="49758"/>
                </a:lnTo>
                <a:lnTo>
                  <a:pt x="44551" y="47485"/>
                </a:lnTo>
                <a:lnTo>
                  <a:pt x="39941" y="49758"/>
                </a:lnTo>
                <a:lnTo>
                  <a:pt x="39192" y="49187"/>
                </a:lnTo>
                <a:lnTo>
                  <a:pt x="35890" y="49187"/>
                </a:lnTo>
                <a:lnTo>
                  <a:pt x="35890" y="54952"/>
                </a:lnTo>
                <a:lnTo>
                  <a:pt x="34404" y="54546"/>
                </a:lnTo>
                <a:lnTo>
                  <a:pt x="34404" y="55295"/>
                </a:lnTo>
                <a:lnTo>
                  <a:pt x="33261" y="55956"/>
                </a:lnTo>
                <a:lnTo>
                  <a:pt x="32359" y="53975"/>
                </a:lnTo>
                <a:lnTo>
                  <a:pt x="32270" y="53784"/>
                </a:lnTo>
                <a:lnTo>
                  <a:pt x="32334" y="53911"/>
                </a:lnTo>
                <a:lnTo>
                  <a:pt x="32435" y="53543"/>
                </a:lnTo>
                <a:lnTo>
                  <a:pt x="32842" y="52146"/>
                </a:lnTo>
                <a:lnTo>
                  <a:pt x="35890" y="54952"/>
                </a:lnTo>
                <a:lnTo>
                  <a:pt x="35890" y="49187"/>
                </a:lnTo>
                <a:lnTo>
                  <a:pt x="27647" y="49187"/>
                </a:lnTo>
                <a:lnTo>
                  <a:pt x="29108" y="49631"/>
                </a:lnTo>
                <a:lnTo>
                  <a:pt x="31686" y="50076"/>
                </a:lnTo>
                <a:lnTo>
                  <a:pt x="31788" y="51282"/>
                </a:lnTo>
                <a:lnTo>
                  <a:pt x="30010" y="50101"/>
                </a:lnTo>
                <a:lnTo>
                  <a:pt x="29984" y="50355"/>
                </a:lnTo>
                <a:lnTo>
                  <a:pt x="31597" y="51396"/>
                </a:lnTo>
                <a:lnTo>
                  <a:pt x="30822" y="52984"/>
                </a:lnTo>
                <a:lnTo>
                  <a:pt x="30772" y="53225"/>
                </a:lnTo>
                <a:lnTo>
                  <a:pt x="32016" y="53835"/>
                </a:lnTo>
                <a:lnTo>
                  <a:pt x="32169" y="53911"/>
                </a:lnTo>
                <a:lnTo>
                  <a:pt x="32016" y="53835"/>
                </a:lnTo>
                <a:lnTo>
                  <a:pt x="31394" y="54952"/>
                </a:lnTo>
                <a:lnTo>
                  <a:pt x="31470" y="55257"/>
                </a:lnTo>
                <a:lnTo>
                  <a:pt x="31775" y="55524"/>
                </a:lnTo>
                <a:lnTo>
                  <a:pt x="31699" y="55727"/>
                </a:lnTo>
                <a:lnTo>
                  <a:pt x="29984" y="58178"/>
                </a:lnTo>
                <a:lnTo>
                  <a:pt x="32639" y="58826"/>
                </a:lnTo>
                <a:lnTo>
                  <a:pt x="32689" y="58293"/>
                </a:lnTo>
                <a:lnTo>
                  <a:pt x="33756" y="58432"/>
                </a:lnTo>
                <a:lnTo>
                  <a:pt x="34201" y="58826"/>
                </a:lnTo>
                <a:lnTo>
                  <a:pt x="34048" y="59601"/>
                </a:lnTo>
                <a:lnTo>
                  <a:pt x="33604" y="59855"/>
                </a:lnTo>
                <a:lnTo>
                  <a:pt x="34531" y="59778"/>
                </a:lnTo>
                <a:lnTo>
                  <a:pt x="35610" y="59436"/>
                </a:lnTo>
                <a:lnTo>
                  <a:pt x="36322" y="60464"/>
                </a:lnTo>
                <a:lnTo>
                  <a:pt x="36195" y="61277"/>
                </a:lnTo>
                <a:lnTo>
                  <a:pt x="40005" y="62560"/>
                </a:lnTo>
                <a:lnTo>
                  <a:pt x="39027" y="63588"/>
                </a:lnTo>
                <a:lnTo>
                  <a:pt x="39382" y="63588"/>
                </a:lnTo>
                <a:lnTo>
                  <a:pt x="41071" y="63588"/>
                </a:lnTo>
                <a:lnTo>
                  <a:pt x="40640" y="63182"/>
                </a:lnTo>
                <a:lnTo>
                  <a:pt x="41249" y="62585"/>
                </a:lnTo>
                <a:lnTo>
                  <a:pt x="41897" y="62433"/>
                </a:lnTo>
                <a:lnTo>
                  <a:pt x="42570" y="62090"/>
                </a:lnTo>
                <a:lnTo>
                  <a:pt x="42214" y="63512"/>
                </a:lnTo>
                <a:lnTo>
                  <a:pt x="44754" y="63296"/>
                </a:lnTo>
                <a:lnTo>
                  <a:pt x="45288" y="64020"/>
                </a:lnTo>
                <a:lnTo>
                  <a:pt x="46634" y="63931"/>
                </a:lnTo>
                <a:lnTo>
                  <a:pt x="45262" y="63500"/>
                </a:lnTo>
                <a:lnTo>
                  <a:pt x="45110" y="63296"/>
                </a:lnTo>
                <a:lnTo>
                  <a:pt x="44348" y="62306"/>
                </a:lnTo>
                <a:lnTo>
                  <a:pt x="43954" y="62090"/>
                </a:lnTo>
                <a:lnTo>
                  <a:pt x="42824" y="61442"/>
                </a:lnTo>
                <a:lnTo>
                  <a:pt x="41440" y="61010"/>
                </a:lnTo>
                <a:lnTo>
                  <a:pt x="41097" y="62433"/>
                </a:lnTo>
                <a:lnTo>
                  <a:pt x="39827" y="60934"/>
                </a:lnTo>
                <a:lnTo>
                  <a:pt x="42024" y="60680"/>
                </a:lnTo>
                <a:lnTo>
                  <a:pt x="39331" y="60464"/>
                </a:lnTo>
                <a:lnTo>
                  <a:pt x="40208" y="60121"/>
                </a:lnTo>
                <a:lnTo>
                  <a:pt x="40855" y="59855"/>
                </a:lnTo>
                <a:lnTo>
                  <a:pt x="41338" y="59804"/>
                </a:lnTo>
                <a:lnTo>
                  <a:pt x="41668" y="60032"/>
                </a:lnTo>
                <a:lnTo>
                  <a:pt x="42087" y="60236"/>
                </a:lnTo>
                <a:lnTo>
                  <a:pt x="42011" y="60439"/>
                </a:lnTo>
                <a:lnTo>
                  <a:pt x="42252" y="60299"/>
                </a:lnTo>
                <a:lnTo>
                  <a:pt x="42100" y="60236"/>
                </a:lnTo>
                <a:lnTo>
                  <a:pt x="42252" y="59804"/>
                </a:lnTo>
                <a:lnTo>
                  <a:pt x="42532" y="59029"/>
                </a:lnTo>
                <a:lnTo>
                  <a:pt x="42583" y="58877"/>
                </a:lnTo>
                <a:lnTo>
                  <a:pt x="41173" y="58699"/>
                </a:lnTo>
                <a:lnTo>
                  <a:pt x="40589" y="59029"/>
                </a:lnTo>
                <a:lnTo>
                  <a:pt x="39370" y="58470"/>
                </a:lnTo>
                <a:lnTo>
                  <a:pt x="38862" y="58280"/>
                </a:lnTo>
                <a:lnTo>
                  <a:pt x="40119" y="58293"/>
                </a:lnTo>
                <a:lnTo>
                  <a:pt x="39865" y="58051"/>
                </a:lnTo>
                <a:lnTo>
                  <a:pt x="39509" y="57734"/>
                </a:lnTo>
                <a:lnTo>
                  <a:pt x="39243" y="58051"/>
                </a:lnTo>
                <a:lnTo>
                  <a:pt x="38112" y="56705"/>
                </a:lnTo>
                <a:lnTo>
                  <a:pt x="38658" y="60121"/>
                </a:lnTo>
                <a:lnTo>
                  <a:pt x="38036" y="59436"/>
                </a:lnTo>
                <a:lnTo>
                  <a:pt x="36995" y="58293"/>
                </a:lnTo>
                <a:lnTo>
                  <a:pt x="36944" y="58051"/>
                </a:lnTo>
                <a:lnTo>
                  <a:pt x="37719" y="56921"/>
                </a:lnTo>
                <a:lnTo>
                  <a:pt x="37198" y="56718"/>
                </a:lnTo>
                <a:lnTo>
                  <a:pt x="37604" y="56235"/>
                </a:lnTo>
                <a:lnTo>
                  <a:pt x="39077" y="56159"/>
                </a:lnTo>
                <a:lnTo>
                  <a:pt x="38862" y="55956"/>
                </a:lnTo>
                <a:lnTo>
                  <a:pt x="38404" y="55537"/>
                </a:lnTo>
                <a:lnTo>
                  <a:pt x="39344" y="55537"/>
                </a:lnTo>
                <a:lnTo>
                  <a:pt x="39446" y="56197"/>
                </a:lnTo>
                <a:lnTo>
                  <a:pt x="39979" y="56400"/>
                </a:lnTo>
                <a:lnTo>
                  <a:pt x="40055" y="55613"/>
                </a:lnTo>
                <a:lnTo>
                  <a:pt x="40919" y="56121"/>
                </a:lnTo>
                <a:lnTo>
                  <a:pt x="40373" y="55613"/>
                </a:lnTo>
                <a:lnTo>
                  <a:pt x="39662" y="54952"/>
                </a:lnTo>
                <a:lnTo>
                  <a:pt x="39420" y="54724"/>
                </a:lnTo>
                <a:lnTo>
                  <a:pt x="42164" y="55194"/>
                </a:lnTo>
                <a:lnTo>
                  <a:pt x="42354" y="55130"/>
                </a:lnTo>
                <a:lnTo>
                  <a:pt x="41935" y="54724"/>
                </a:lnTo>
                <a:lnTo>
                  <a:pt x="39484" y="52463"/>
                </a:lnTo>
                <a:lnTo>
                  <a:pt x="42672" y="53670"/>
                </a:lnTo>
                <a:lnTo>
                  <a:pt x="43180" y="54610"/>
                </a:lnTo>
                <a:lnTo>
                  <a:pt x="43218" y="54838"/>
                </a:lnTo>
                <a:lnTo>
                  <a:pt x="42418" y="55105"/>
                </a:lnTo>
                <a:lnTo>
                  <a:pt x="42494" y="55245"/>
                </a:lnTo>
                <a:lnTo>
                  <a:pt x="46812" y="55245"/>
                </a:lnTo>
                <a:lnTo>
                  <a:pt x="47155" y="55067"/>
                </a:lnTo>
                <a:lnTo>
                  <a:pt x="48602" y="54495"/>
                </a:lnTo>
                <a:lnTo>
                  <a:pt x="49326" y="54533"/>
                </a:lnTo>
                <a:lnTo>
                  <a:pt x="48475" y="53479"/>
                </a:lnTo>
                <a:lnTo>
                  <a:pt x="49276" y="53784"/>
                </a:lnTo>
                <a:lnTo>
                  <a:pt x="51612" y="54838"/>
                </a:lnTo>
                <a:lnTo>
                  <a:pt x="51422" y="53733"/>
                </a:lnTo>
                <a:lnTo>
                  <a:pt x="53251" y="54711"/>
                </a:lnTo>
                <a:lnTo>
                  <a:pt x="54038" y="54610"/>
                </a:lnTo>
                <a:close/>
              </a:path>
              <a:path w="255904" h="512445">
                <a:moveTo>
                  <a:pt x="54063" y="54610"/>
                </a:moveTo>
                <a:close/>
              </a:path>
              <a:path w="255904" h="512445">
                <a:moveTo>
                  <a:pt x="54127" y="48272"/>
                </a:moveTo>
                <a:lnTo>
                  <a:pt x="53619" y="48310"/>
                </a:lnTo>
                <a:lnTo>
                  <a:pt x="53530" y="49263"/>
                </a:lnTo>
                <a:lnTo>
                  <a:pt x="54127" y="48272"/>
                </a:lnTo>
                <a:close/>
              </a:path>
              <a:path w="255904" h="512445">
                <a:moveTo>
                  <a:pt x="54140" y="25476"/>
                </a:moveTo>
                <a:lnTo>
                  <a:pt x="54025" y="24714"/>
                </a:lnTo>
                <a:lnTo>
                  <a:pt x="51435" y="24955"/>
                </a:lnTo>
                <a:lnTo>
                  <a:pt x="54000" y="26365"/>
                </a:lnTo>
                <a:lnTo>
                  <a:pt x="54127" y="26238"/>
                </a:lnTo>
                <a:lnTo>
                  <a:pt x="54140" y="25476"/>
                </a:lnTo>
                <a:close/>
              </a:path>
              <a:path w="255904" h="512445">
                <a:moveTo>
                  <a:pt x="54965" y="21577"/>
                </a:moveTo>
                <a:lnTo>
                  <a:pt x="52984" y="20370"/>
                </a:lnTo>
                <a:lnTo>
                  <a:pt x="54965" y="21590"/>
                </a:lnTo>
                <a:close/>
              </a:path>
              <a:path w="255904" h="512445">
                <a:moveTo>
                  <a:pt x="55016" y="48933"/>
                </a:moveTo>
                <a:lnTo>
                  <a:pt x="54889" y="48933"/>
                </a:lnTo>
                <a:lnTo>
                  <a:pt x="54635" y="49225"/>
                </a:lnTo>
                <a:lnTo>
                  <a:pt x="55016" y="48933"/>
                </a:lnTo>
                <a:close/>
              </a:path>
              <a:path w="255904" h="512445">
                <a:moveTo>
                  <a:pt x="55206" y="21729"/>
                </a:moveTo>
                <a:lnTo>
                  <a:pt x="54965" y="21590"/>
                </a:lnTo>
                <a:lnTo>
                  <a:pt x="55206" y="21729"/>
                </a:lnTo>
                <a:close/>
              </a:path>
              <a:path w="255904" h="512445">
                <a:moveTo>
                  <a:pt x="55384" y="14770"/>
                </a:moveTo>
                <a:lnTo>
                  <a:pt x="54356" y="13919"/>
                </a:lnTo>
                <a:lnTo>
                  <a:pt x="53644" y="15074"/>
                </a:lnTo>
                <a:lnTo>
                  <a:pt x="54254" y="14998"/>
                </a:lnTo>
                <a:lnTo>
                  <a:pt x="55384" y="14770"/>
                </a:lnTo>
                <a:close/>
              </a:path>
              <a:path w="255904" h="512445">
                <a:moveTo>
                  <a:pt x="55397" y="48641"/>
                </a:moveTo>
                <a:lnTo>
                  <a:pt x="54292" y="48437"/>
                </a:lnTo>
                <a:lnTo>
                  <a:pt x="54686" y="48831"/>
                </a:lnTo>
                <a:lnTo>
                  <a:pt x="54991" y="48831"/>
                </a:lnTo>
                <a:lnTo>
                  <a:pt x="55143" y="48831"/>
                </a:lnTo>
                <a:lnTo>
                  <a:pt x="55397" y="48641"/>
                </a:lnTo>
                <a:close/>
              </a:path>
              <a:path w="255904" h="512445">
                <a:moveTo>
                  <a:pt x="55803" y="14833"/>
                </a:moveTo>
                <a:lnTo>
                  <a:pt x="54254" y="14998"/>
                </a:lnTo>
                <a:lnTo>
                  <a:pt x="51460" y="15582"/>
                </a:lnTo>
                <a:lnTo>
                  <a:pt x="53924" y="16179"/>
                </a:lnTo>
                <a:lnTo>
                  <a:pt x="55803" y="14833"/>
                </a:lnTo>
                <a:close/>
              </a:path>
              <a:path w="255904" h="512445">
                <a:moveTo>
                  <a:pt x="56248" y="50419"/>
                </a:moveTo>
                <a:lnTo>
                  <a:pt x="54559" y="49301"/>
                </a:lnTo>
                <a:lnTo>
                  <a:pt x="53390" y="50558"/>
                </a:lnTo>
                <a:lnTo>
                  <a:pt x="53530" y="49263"/>
                </a:lnTo>
                <a:lnTo>
                  <a:pt x="52082" y="51676"/>
                </a:lnTo>
                <a:lnTo>
                  <a:pt x="54648" y="50927"/>
                </a:lnTo>
                <a:lnTo>
                  <a:pt x="55791" y="50558"/>
                </a:lnTo>
                <a:lnTo>
                  <a:pt x="56248" y="50419"/>
                </a:lnTo>
                <a:close/>
              </a:path>
              <a:path w="255904" h="512445">
                <a:moveTo>
                  <a:pt x="56896" y="53187"/>
                </a:moveTo>
                <a:lnTo>
                  <a:pt x="56718" y="53047"/>
                </a:lnTo>
                <a:lnTo>
                  <a:pt x="56692" y="53174"/>
                </a:lnTo>
                <a:lnTo>
                  <a:pt x="56629" y="53301"/>
                </a:lnTo>
                <a:lnTo>
                  <a:pt x="56502" y="53428"/>
                </a:lnTo>
                <a:lnTo>
                  <a:pt x="56756" y="53251"/>
                </a:lnTo>
                <a:lnTo>
                  <a:pt x="56896" y="53187"/>
                </a:lnTo>
                <a:close/>
              </a:path>
              <a:path w="255904" h="512445">
                <a:moveTo>
                  <a:pt x="56908" y="52235"/>
                </a:moveTo>
                <a:lnTo>
                  <a:pt x="55600" y="51384"/>
                </a:lnTo>
                <a:lnTo>
                  <a:pt x="56197" y="50685"/>
                </a:lnTo>
                <a:lnTo>
                  <a:pt x="55295" y="51587"/>
                </a:lnTo>
                <a:lnTo>
                  <a:pt x="54648" y="50927"/>
                </a:lnTo>
                <a:lnTo>
                  <a:pt x="53962" y="51752"/>
                </a:lnTo>
                <a:lnTo>
                  <a:pt x="54610" y="52412"/>
                </a:lnTo>
                <a:lnTo>
                  <a:pt x="54483" y="53200"/>
                </a:lnTo>
                <a:lnTo>
                  <a:pt x="55448" y="52438"/>
                </a:lnTo>
                <a:lnTo>
                  <a:pt x="56134" y="52590"/>
                </a:lnTo>
                <a:lnTo>
                  <a:pt x="56718" y="53047"/>
                </a:lnTo>
                <a:lnTo>
                  <a:pt x="56908" y="52235"/>
                </a:lnTo>
                <a:close/>
              </a:path>
              <a:path w="255904" h="512445">
                <a:moveTo>
                  <a:pt x="58991" y="18923"/>
                </a:moveTo>
                <a:lnTo>
                  <a:pt x="57442" y="18097"/>
                </a:lnTo>
                <a:lnTo>
                  <a:pt x="58750" y="17792"/>
                </a:lnTo>
                <a:lnTo>
                  <a:pt x="58229" y="15544"/>
                </a:lnTo>
                <a:lnTo>
                  <a:pt x="55841" y="14579"/>
                </a:lnTo>
                <a:lnTo>
                  <a:pt x="57226" y="16687"/>
                </a:lnTo>
                <a:lnTo>
                  <a:pt x="55206" y="16090"/>
                </a:lnTo>
                <a:lnTo>
                  <a:pt x="57404" y="18364"/>
                </a:lnTo>
                <a:lnTo>
                  <a:pt x="56908" y="18567"/>
                </a:lnTo>
                <a:lnTo>
                  <a:pt x="56616" y="18770"/>
                </a:lnTo>
                <a:lnTo>
                  <a:pt x="56400" y="18961"/>
                </a:lnTo>
                <a:lnTo>
                  <a:pt x="56540" y="18923"/>
                </a:lnTo>
                <a:lnTo>
                  <a:pt x="56743" y="18923"/>
                </a:lnTo>
                <a:lnTo>
                  <a:pt x="57111" y="18986"/>
                </a:lnTo>
                <a:lnTo>
                  <a:pt x="58216" y="20002"/>
                </a:lnTo>
                <a:lnTo>
                  <a:pt x="58991" y="18923"/>
                </a:lnTo>
                <a:close/>
              </a:path>
              <a:path w="255904" h="512445">
                <a:moveTo>
                  <a:pt x="59944" y="5549"/>
                </a:moveTo>
                <a:lnTo>
                  <a:pt x="59817" y="4495"/>
                </a:lnTo>
                <a:lnTo>
                  <a:pt x="58394" y="4914"/>
                </a:lnTo>
                <a:lnTo>
                  <a:pt x="58178" y="5168"/>
                </a:lnTo>
                <a:lnTo>
                  <a:pt x="59944" y="5549"/>
                </a:lnTo>
                <a:close/>
              </a:path>
              <a:path w="255904" h="512445">
                <a:moveTo>
                  <a:pt x="60071" y="2844"/>
                </a:moveTo>
                <a:lnTo>
                  <a:pt x="56362" y="2463"/>
                </a:lnTo>
                <a:lnTo>
                  <a:pt x="53619" y="3162"/>
                </a:lnTo>
                <a:lnTo>
                  <a:pt x="53009" y="2806"/>
                </a:lnTo>
                <a:lnTo>
                  <a:pt x="52387" y="2463"/>
                </a:lnTo>
                <a:lnTo>
                  <a:pt x="52070" y="1346"/>
                </a:lnTo>
                <a:lnTo>
                  <a:pt x="50520" y="1270"/>
                </a:lnTo>
                <a:lnTo>
                  <a:pt x="50698" y="1701"/>
                </a:lnTo>
                <a:lnTo>
                  <a:pt x="51308" y="2184"/>
                </a:lnTo>
                <a:lnTo>
                  <a:pt x="51015" y="2806"/>
                </a:lnTo>
                <a:lnTo>
                  <a:pt x="49568" y="1955"/>
                </a:lnTo>
                <a:lnTo>
                  <a:pt x="50088" y="3225"/>
                </a:lnTo>
                <a:lnTo>
                  <a:pt x="47294" y="457"/>
                </a:lnTo>
                <a:lnTo>
                  <a:pt x="49618" y="3429"/>
                </a:lnTo>
                <a:lnTo>
                  <a:pt x="49237" y="3048"/>
                </a:lnTo>
                <a:lnTo>
                  <a:pt x="48895" y="2705"/>
                </a:lnTo>
                <a:lnTo>
                  <a:pt x="48260" y="2082"/>
                </a:lnTo>
                <a:lnTo>
                  <a:pt x="45364" y="2082"/>
                </a:lnTo>
                <a:lnTo>
                  <a:pt x="44856" y="546"/>
                </a:lnTo>
                <a:lnTo>
                  <a:pt x="42684" y="0"/>
                </a:lnTo>
                <a:lnTo>
                  <a:pt x="40601" y="1219"/>
                </a:lnTo>
                <a:lnTo>
                  <a:pt x="43916" y="3505"/>
                </a:lnTo>
                <a:lnTo>
                  <a:pt x="44081" y="3467"/>
                </a:lnTo>
                <a:lnTo>
                  <a:pt x="43992" y="2705"/>
                </a:lnTo>
                <a:lnTo>
                  <a:pt x="45415" y="3822"/>
                </a:lnTo>
                <a:lnTo>
                  <a:pt x="47688" y="3048"/>
                </a:lnTo>
                <a:lnTo>
                  <a:pt x="51104" y="4025"/>
                </a:lnTo>
                <a:lnTo>
                  <a:pt x="55092" y="5499"/>
                </a:lnTo>
                <a:lnTo>
                  <a:pt x="56578" y="5829"/>
                </a:lnTo>
                <a:lnTo>
                  <a:pt x="55511" y="5562"/>
                </a:lnTo>
                <a:lnTo>
                  <a:pt x="55765" y="5232"/>
                </a:lnTo>
                <a:lnTo>
                  <a:pt x="55816" y="4927"/>
                </a:lnTo>
                <a:lnTo>
                  <a:pt x="57327" y="5232"/>
                </a:lnTo>
                <a:lnTo>
                  <a:pt x="58356" y="4927"/>
                </a:lnTo>
                <a:lnTo>
                  <a:pt x="59601" y="3429"/>
                </a:lnTo>
                <a:lnTo>
                  <a:pt x="59766" y="3225"/>
                </a:lnTo>
                <a:lnTo>
                  <a:pt x="60071" y="2844"/>
                </a:lnTo>
                <a:close/>
              </a:path>
              <a:path w="255904" h="512445">
                <a:moveTo>
                  <a:pt x="60667" y="20586"/>
                </a:moveTo>
                <a:lnTo>
                  <a:pt x="59753" y="20815"/>
                </a:lnTo>
                <a:lnTo>
                  <a:pt x="60413" y="21069"/>
                </a:lnTo>
                <a:lnTo>
                  <a:pt x="60642" y="20904"/>
                </a:lnTo>
                <a:lnTo>
                  <a:pt x="60667" y="20586"/>
                </a:lnTo>
                <a:close/>
              </a:path>
              <a:path w="255904" h="512445">
                <a:moveTo>
                  <a:pt x="61061" y="12179"/>
                </a:moveTo>
                <a:lnTo>
                  <a:pt x="60833" y="12077"/>
                </a:lnTo>
                <a:lnTo>
                  <a:pt x="60223" y="11798"/>
                </a:lnTo>
                <a:lnTo>
                  <a:pt x="59575" y="11493"/>
                </a:lnTo>
                <a:lnTo>
                  <a:pt x="60871" y="10109"/>
                </a:lnTo>
                <a:lnTo>
                  <a:pt x="57886" y="10490"/>
                </a:lnTo>
                <a:lnTo>
                  <a:pt x="58648" y="11163"/>
                </a:lnTo>
                <a:lnTo>
                  <a:pt x="58343" y="11798"/>
                </a:lnTo>
                <a:lnTo>
                  <a:pt x="57289" y="11468"/>
                </a:lnTo>
                <a:lnTo>
                  <a:pt x="56921" y="11366"/>
                </a:lnTo>
                <a:lnTo>
                  <a:pt x="55841" y="11353"/>
                </a:lnTo>
                <a:lnTo>
                  <a:pt x="55549" y="10871"/>
                </a:lnTo>
                <a:lnTo>
                  <a:pt x="55143" y="10185"/>
                </a:lnTo>
                <a:lnTo>
                  <a:pt x="54317" y="9817"/>
                </a:lnTo>
                <a:lnTo>
                  <a:pt x="55245" y="10858"/>
                </a:lnTo>
                <a:lnTo>
                  <a:pt x="54190" y="10858"/>
                </a:lnTo>
                <a:lnTo>
                  <a:pt x="52120" y="10045"/>
                </a:lnTo>
                <a:lnTo>
                  <a:pt x="52514" y="10375"/>
                </a:lnTo>
                <a:lnTo>
                  <a:pt x="51638" y="10515"/>
                </a:lnTo>
                <a:lnTo>
                  <a:pt x="51409" y="10629"/>
                </a:lnTo>
                <a:lnTo>
                  <a:pt x="51803" y="10947"/>
                </a:lnTo>
                <a:lnTo>
                  <a:pt x="52425" y="11163"/>
                </a:lnTo>
                <a:lnTo>
                  <a:pt x="51739" y="11468"/>
                </a:lnTo>
                <a:lnTo>
                  <a:pt x="51587" y="11455"/>
                </a:lnTo>
                <a:lnTo>
                  <a:pt x="51384" y="11353"/>
                </a:lnTo>
                <a:lnTo>
                  <a:pt x="51625" y="11722"/>
                </a:lnTo>
                <a:lnTo>
                  <a:pt x="49936" y="12153"/>
                </a:lnTo>
                <a:lnTo>
                  <a:pt x="51041" y="12242"/>
                </a:lnTo>
                <a:lnTo>
                  <a:pt x="53200" y="12966"/>
                </a:lnTo>
                <a:lnTo>
                  <a:pt x="54356" y="13919"/>
                </a:lnTo>
                <a:lnTo>
                  <a:pt x="54724" y="13347"/>
                </a:lnTo>
                <a:lnTo>
                  <a:pt x="55270" y="13804"/>
                </a:lnTo>
                <a:lnTo>
                  <a:pt x="55854" y="14554"/>
                </a:lnTo>
                <a:lnTo>
                  <a:pt x="56667" y="14719"/>
                </a:lnTo>
                <a:lnTo>
                  <a:pt x="55714" y="13881"/>
                </a:lnTo>
                <a:lnTo>
                  <a:pt x="57454" y="13627"/>
                </a:lnTo>
                <a:lnTo>
                  <a:pt x="57124" y="13347"/>
                </a:lnTo>
                <a:lnTo>
                  <a:pt x="59143" y="13690"/>
                </a:lnTo>
                <a:lnTo>
                  <a:pt x="58940" y="13309"/>
                </a:lnTo>
                <a:lnTo>
                  <a:pt x="58813" y="13081"/>
                </a:lnTo>
                <a:lnTo>
                  <a:pt x="57569" y="12865"/>
                </a:lnTo>
                <a:lnTo>
                  <a:pt x="57632" y="12331"/>
                </a:lnTo>
                <a:lnTo>
                  <a:pt x="58508" y="12217"/>
                </a:lnTo>
                <a:lnTo>
                  <a:pt x="59486" y="12801"/>
                </a:lnTo>
                <a:lnTo>
                  <a:pt x="60007" y="13576"/>
                </a:lnTo>
                <a:lnTo>
                  <a:pt x="60769" y="12369"/>
                </a:lnTo>
                <a:lnTo>
                  <a:pt x="60706" y="12217"/>
                </a:lnTo>
                <a:lnTo>
                  <a:pt x="60667" y="12077"/>
                </a:lnTo>
                <a:lnTo>
                  <a:pt x="61061" y="12179"/>
                </a:lnTo>
                <a:close/>
              </a:path>
              <a:path w="255904" h="512445">
                <a:moveTo>
                  <a:pt x="61264" y="13804"/>
                </a:moveTo>
                <a:lnTo>
                  <a:pt x="60845" y="12242"/>
                </a:lnTo>
                <a:lnTo>
                  <a:pt x="60972" y="12966"/>
                </a:lnTo>
                <a:lnTo>
                  <a:pt x="61264" y="13804"/>
                </a:lnTo>
                <a:close/>
              </a:path>
              <a:path w="255904" h="512445">
                <a:moveTo>
                  <a:pt x="61366" y="38303"/>
                </a:moveTo>
                <a:lnTo>
                  <a:pt x="61201" y="38176"/>
                </a:lnTo>
                <a:lnTo>
                  <a:pt x="61366" y="38303"/>
                </a:lnTo>
                <a:close/>
              </a:path>
              <a:path w="255904" h="512445">
                <a:moveTo>
                  <a:pt x="61569" y="4279"/>
                </a:moveTo>
                <a:lnTo>
                  <a:pt x="60744" y="4127"/>
                </a:lnTo>
                <a:lnTo>
                  <a:pt x="61531" y="4737"/>
                </a:lnTo>
                <a:lnTo>
                  <a:pt x="61569" y="4279"/>
                </a:lnTo>
                <a:close/>
              </a:path>
              <a:path w="255904" h="512445">
                <a:moveTo>
                  <a:pt x="62090" y="12471"/>
                </a:moveTo>
                <a:lnTo>
                  <a:pt x="61061" y="12179"/>
                </a:lnTo>
                <a:lnTo>
                  <a:pt x="61315" y="12306"/>
                </a:lnTo>
                <a:lnTo>
                  <a:pt x="61633" y="12407"/>
                </a:lnTo>
                <a:lnTo>
                  <a:pt x="62090" y="12471"/>
                </a:lnTo>
                <a:close/>
              </a:path>
              <a:path w="255904" h="512445">
                <a:moveTo>
                  <a:pt x="62407" y="21158"/>
                </a:moveTo>
                <a:lnTo>
                  <a:pt x="61963" y="21285"/>
                </a:lnTo>
                <a:lnTo>
                  <a:pt x="62407" y="21158"/>
                </a:lnTo>
                <a:close/>
              </a:path>
              <a:path w="255904" h="512445">
                <a:moveTo>
                  <a:pt x="63182" y="17678"/>
                </a:moveTo>
                <a:lnTo>
                  <a:pt x="62915" y="17424"/>
                </a:lnTo>
                <a:lnTo>
                  <a:pt x="62445" y="17005"/>
                </a:lnTo>
                <a:lnTo>
                  <a:pt x="62522" y="17360"/>
                </a:lnTo>
                <a:lnTo>
                  <a:pt x="60985" y="16865"/>
                </a:lnTo>
                <a:lnTo>
                  <a:pt x="63182" y="17678"/>
                </a:lnTo>
                <a:close/>
              </a:path>
              <a:path w="255904" h="512445">
                <a:moveTo>
                  <a:pt x="63474" y="6248"/>
                </a:moveTo>
                <a:lnTo>
                  <a:pt x="62966" y="5854"/>
                </a:lnTo>
                <a:lnTo>
                  <a:pt x="61531" y="4737"/>
                </a:lnTo>
                <a:lnTo>
                  <a:pt x="61366" y="5854"/>
                </a:lnTo>
                <a:lnTo>
                  <a:pt x="59944" y="5549"/>
                </a:lnTo>
                <a:lnTo>
                  <a:pt x="60007" y="6146"/>
                </a:lnTo>
                <a:lnTo>
                  <a:pt x="63474" y="6248"/>
                </a:lnTo>
                <a:close/>
              </a:path>
              <a:path w="255904" h="512445">
                <a:moveTo>
                  <a:pt x="64274" y="16903"/>
                </a:moveTo>
                <a:lnTo>
                  <a:pt x="62788" y="16116"/>
                </a:lnTo>
                <a:lnTo>
                  <a:pt x="61518" y="16154"/>
                </a:lnTo>
                <a:lnTo>
                  <a:pt x="62344" y="16903"/>
                </a:lnTo>
                <a:lnTo>
                  <a:pt x="62674" y="16903"/>
                </a:lnTo>
                <a:lnTo>
                  <a:pt x="64274" y="16903"/>
                </a:lnTo>
                <a:close/>
              </a:path>
              <a:path w="255904" h="512445">
                <a:moveTo>
                  <a:pt x="64350" y="13030"/>
                </a:moveTo>
                <a:lnTo>
                  <a:pt x="63169" y="13754"/>
                </a:lnTo>
                <a:lnTo>
                  <a:pt x="63995" y="13906"/>
                </a:lnTo>
                <a:lnTo>
                  <a:pt x="64350" y="13030"/>
                </a:lnTo>
                <a:close/>
              </a:path>
              <a:path w="255904" h="512445">
                <a:moveTo>
                  <a:pt x="64668" y="52603"/>
                </a:moveTo>
                <a:lnTo>
                  <a:pt x="64439" y="52362"/>
                </a:lnTo>
                <a:lnTo>
                  <a:pt x="63766" y="52908"/>
                </a:lnTo>
                <a:lnTo>
                  <a:pt x="64668" y="52603"/>
                </a:lnTo>
                <a:close/>
              </a:path>
              <a:path w="255904" h="512445">
                <a:moveTo>
                  <a:pt x="64744" y="24168"/>
                </a:moveTo>
                <a:lnTo>
                  <a:pt x="64528" y="23469"/>
                </a:lnTo>
                <a:lnTo>
                  <a:pt x="63957" y="23571"/>
                </a:lnTo>
                <a:lnTo>
                  <a:pt x="63715" y="23723"/>
                </a:lnTo>
                <a:lnTo>
                  <a:pt x="63627" y="23876"/>
                </a:lnTo>
                <a:lnTo>
                  <a:pt x="64236" y="24091"/>
                </a:lnTo>
                <a:lnTo>
                  <a:pt x="64744" y="24168"/>
                </a:lnTo>
                <a:close/>
              </a:path>
              <a:path w="255904" h="512445">
                <a:moveTo>
                  <a:pt x="65138" y="17360"/>
                </a:moveTo>
                <a:lnTo>
                  <a:pt x="64452" y="17005"/>
                </a:lnTo>
                <a:lnTo>
                  <a:pt x="63220" y="17005"/>
                </a:lnTo>
                <a:lnTo>
                  <a:pt x="65138" y="17360"/>
                </a:lnTo>
                <a:close/>
              </a:path>
              <a:path w="255904" h="512445">
                <a:moveTo>
                  <a:pt x="65811" y="9258"/>
                </a:moveTo>
                <a:lnTo>
                  <a:pt x="65709" y="9055"/>
                </a:lnTo>
                <a:lnTo>
                  <a:pt x="65417" y="9182"/>
                </a:lnTo>
                <a:lnTo>
                  <a:pt x="65811" y="9258"/>
                </a:lnTo>
                <a:close/>
              </a:path>
              <a:path w="255904" h="512445">
                <a:moveTo>
                  <a:pt x="65900" y="54546"/>
                </a:moveTo>
                <a:lnTo>
                  <a:pt x="65519" y="54127"/>
                </a:lnTo>
                <a:lnTo>
                  <a:pt x="65011" y="53555"/>
                </a:lnTo>
                <a:lnTo>
                  <a:pt x="64820" y="53352"/>
                </a:lnTo>
                <a:lnTo>
                  <a:pt x="63334" y="53098"/>
                </a:lnTo>
                <a:lnTo>
                  <a:pt x="61468" y="53009"/>
                </a:lnTo>
                <a:lnTo>
                  <a:pt x="61645" y="52070"/>
                </a:lnTo>
                <a:lnTo>
                  <a:pt x="61709" y="51701"/>
                </a:lnTo>
                <a:lnTo>
                  <a:pt x="63766" y="52908"/>
                </a:lnTo>
                <a:lnTo>
                  <a:pt x="62826" y="51701"/>
                </a:lnTo>
                <a:lnTo>
                  <a:pt x="61150" y="49580"/>
                </a:lnTo>
                <a:lnTo>
                  <a:pt x="59461" y="51562"/>
                </a:lnTo>
                <a:lnTo>
                  <a:pt x="59690" y="52412"/>
                </a:lnTo>
                <a:lnTo>
                  <a:pt x="61455" y="52070"/>
                </a:lnTo>
                <a:lnTo>
                  <a:pt x="60972" y="52908"/>
                </a:lnTo>
                <a:lnTo>
                  <a:pt x="60858" y="53073"/>
                </a:lnTo>
                <a:lnTo>
                  <a:pt x="59791" y="53555"/>
                </a:lnTo>
                <a:lnTo>
                  <a:pt x="58051" y="52666"/>
                </a:lnTo>
                <a:lnTo>
                  <a:pt x="56896" y="53200"/>
                </a:lnTo>
                <a:lnTo>
                  <a:pt x="57365" y="53606"/>
                </a:lnTo>
                <a:lnTo>
                  <a:pt x="57734" y="54127"/>
                </a:lnTo>
                <a:lnTo>
                  <a:pt x="58216" y="54635"/>
                </a:lnTo>
                <a:lnTo>
                  <a:pt x="56883" y="54140"/>
                </a:lnTo>
                <a:lnTo>
                  <a:pt x="55232" y="54965"/>
                </a:lnTo>
                <a:lnTo>
                  <a:pt x="54063" y="54635"/>
                </a:lnTo>
                <a:lnTo>
                  <a:pt x="54203" y="54787"/>
                </a:lnTo>
                <a:lnTo>
                  <a:pt x="54165" y="54965"/>
                </a:lnTo>
                <a:lnTo>
                  <a:pt x="53619" y="55067"/>
                </a:lnTo>
                <a:lnTo>
                  <a:pt x="53416" y="55156"/>
                </a:lnTo>
                <a:lnTo>
                  <a:pt x="55003" y="56807"/>
                </a:lnTo>
                <a:lnTo>
                  <a:pt x="58216" y="56451"/>
                </a:lnTo>
                <a:lnTo>
                  <a:pt x="60032" y="57734"/>
                </a:lnTo>
                <a:lnTo>
                  <a:pt x="60477" y="56451"/>
                </a:lnTo>
                <a:lnTo>
                  <a:pt x="60833" y="55448"/>
                </a:lnTo>
                <a:lnTo>
                  <a:pt x="63830" y="57378"/>
                </a:lnTo>
                <a:lnTo>
                  <a:pt x="64566" y="55448"/>
                </a:lnTo>
                <a:lnTo>
                  <a:pt x="64249" y="55295"/>
                </a:lnTo>
                <a:lnTo>
                  <a:pt x="64096" y="54965"/>
                </a:lnTo>
                <a:lnTo>
                  <a:pt x="63944" y="54635"/>
                </a:lnTo>
                <a:lnTo>
                  <a:pt x="63715" y="54127"/>
                </a:lnTo>
                <a:lnTo>
                  <a:pt x="65290" y="54787"/>
                </a:lnTo>
                <a:lnTo>
                  <a:pt x="65900" y="54546"/>
                </a:lnTo>
                <a:close/>
              </a:path>
              <a:path w="255904" h="512445">
                <a:moveTo>
                  <a:pt x="66001" y="53073"/>
                </a:moveTo>
                <a:lnTo>
                  <a:pt x="65798" y="52209"/>
                </a:lnTo>
                <a:lnTo>
                  <a:pt x="64668" y="52603"/>
                </a:lnTo>
                <a:lnTo>
                  <a:pt x="65239" y="52908"/>
                </a:lnTo>
                <a:lnTo>
                  <a:pt x="66001" y="53073"/>
                </a:lnTo>
                <a:close/>
              </a:path>
              <a:path w="255904" h="512445">
                <a:moveTo>
                  <a:pt x="66116" y="45542"/>
                </a:moveTo>
                <a:lnTo>
                  <a:pt x="63119" y="45034"/>
                </a:lnTo>
                <a:lnTo>
                  <a:pt x="65112" y="46685"/>
                </a:lnTo>
                <a:lnTo>
                  <a:pt x="66116" y="45542"/>
                </a:lnTo>
                <a:close/>
              </a:path>
              <a:path w="255904" h="512445">
                <a:moveTo>
                  <a:pt x="66433" y="12204"/>
                </a:moveTo>
                <a:lnTo>
                  <a:pt x="66370" y="11811"/>
                </a:lnTo>
                <a:lnTo>
                  <a:pt x="64985" y="11811"/>
                </a:lnTo>
                <a:lnTo>
                  <a:pt x="65278" y="12661"/>
                </a:lnTo>
                <a:lnTo>
                  <a:pt x="66433" y="12204"/>
                </a:lnTo>
                <a:close/>
              </a:path>
              <a:path w="255904" h="512445">
                <a:moveTo>
                  <a:pt x="66802" y="8636"/>
                </a:moveTo>
                <a:lnTo>
                  <a:pt x="65443" y="7607"/>
                </a:lnTo>
                <a:lnTo>
                  <a:pt x="64871" y="7188"/>
                </a:lnTo>
                <a:lnTo>
                  <a:pt x="63398" y="6781"/>
                </a:lnTo>
                <a:lnTo>
                  <a:pt x="62865" y="7493"/>
                </a:lnTo>
                <a:lnTo>
                  <a:pt x="63385" y="8255"/>
                </a:lnTo>
                <a:lnTo>
                  <a:pt x="62077" y="8293"/>
                </a:lnTo>
                <a:lnTo>
                  <a:pt x="61518" y="7772"/>
                </a:lnTo>
                <a:lnTo>
                  <a:pt x="63525" y="10172"/>
                </a:lnTo>
                <a:lnTo>
                  <a:pt x="64617" y="8293"/>
                </a:lnTo>
                <a:lnTo>
                  <a:pt x="65011" y="7607"/>
                </a:lnTo>
                <a:lnTo>
                  <a:pt x="65709" y="9055"/>
                </a:lnTo>
                <a:lnTo>
                  <a:pt x="66802" y="8636"/>
                </a:lnTo>
                <a:close/>
              </a:path>
              <a:path w="255904" h="512445">
                <a:moveTo>
                  <a:pt x="68376" y="10947"/>
                </a:moveTo>
                <a:lnTo>
                  <a:pt x="68249" y="10820"/>
                </a:lnTo>
                <a:lnTo>
                  <a:pt x="67792" y="10287"/>
                </a:lnTo>
                <a:lnTo>
                  <a:pt x="67094" y="9499"/>
                </a:lnTo>
                <a:lnTo>
                  <a:pt x="65811" y="9258"/>
                </a:lnTo>
                <a:lnTo>
                  <a:pt x="66319" y="10287"/>
                </a:lnTo>
                <a:lnTo>
                  <a:pt x="64401" y="10071"/>
                </a:lnTo>
                <a:lnTo>
                  <a:pt x="65900" y="11430"/>
                </a:lnTo>
                <a:lnTo>
                  <a:pt x="64401" y="11798"/>
                </a:lnTo>
                <a:lnTo>
                  <a:pt x="64985" y="11798"/>
                </a:lnTo>
                <a:lnTo>
                  <a:pt x="66370" y="11798"/>
                </a:lnTo>
                <a:lnTo>
                  <a:pt x="66230" y="10820"/>
                </a:lnTo>
                <a:lnTo>
                  <a:pt x="68376" y="10947"/>
                </a:lnTo>
                <a:close/>
              </a:path>
              <a:path w="255904" h="512445">
                <a:moveTo>
                  <a:pt x="70637" y="12738"/>
                </a:moveTo>
                <a:lnTo>
                  <a:pt x="69634" y="12407"/>
                </a:lnTo>
                <a:lnTo>
                  <a:pt x="68935" y="12674"/>
                </a:lnTo>
                <a:lnTo>
                  <a:pt x="70637" y="12738"/>
                </a:lnTo>
                <a:close/>
              </a:path>
              <a:path w="255904" h="512445">
                <a:moveTo>
                  <a:pt x="71170" y="16205"/>
                </a:moveTo>
                <a:lnTo>
                  <a:pt x="71056" y="15240"/>
                </a:lnTo>
                <a:lnTo>
                  <a:pt x="70599" y="15595"/>
                </a:lnTo>
                <a:lnTo>
                  <a:pt x="70751" y="15913"/>
                </a:lnTo>
                <a:lnTo>
                  <a:pt x="71170" y="16205"/>
                </a:lnTo>
                <a:close/>
              </a:path>
              <a:path w="255904" h="512445">
                <a:moveTo>
                  <a:pt x="71869" y="16611"/>
                </a:moveTo>
                <a:lnTo>
                  <a:pt x="71602" y="16471"/>
                </a:lnTo>
                <a:lnTo>
                  <a:pt x="71361" y="16344"/>
                </a:lnTo>
                <a:lnTo>
                  <a:pt x="71170" y="16205"/>
                </a:lnTo>
                <a:lnTo>
                  <a:pt x="71221" y="16637"/>
                </a:lnTo>
                <a:lnTo>
                  <a:pt x="71475" y="16586"/>
                </a:lnTo>
                <a:lnTo>
                  <a:pt x="71666" y="16598"/>
                </a:lnTo>
                <a:lnTo>
                  <a:pt x="71869" y="16611"/>
                </a:lnTo>
                <a:close/>
              </a:path>
              <a:path w="255904" h="512445">
                <a:moveTo>
                  <a:pt x="72123" y="41160"/>
                </a:moveTo>
                <a:lnTo>
                  <a:pt x="71234" y="40589"/>
                </a:lnTo>
                <a:lnTo>
                  <a:pt x="70218" y="38811"/>
                </a:lnTo>
                <a:lnTo>
                  <a:pt x="68313" y="39446"/>
                </a:lnTo>
                <a:lnTo>
                  <a:pt x="68821" y="40843"/>
                </a:lnTo>
                <a:lnTo>
                  <a:pt x="69253" y="41605"/>
                </a:lnTo>
                <a:lnTo>
                  <a:pt x="72123" y="41160"/>
                </a:lnTo>
                <a:close/>
              </a:path>
              <a:path w="255904" h="512445">
                <a:moveTo>
                  <a:pt x="73101" y="39928"/>
                </a:moveTo>
                <a:lnTo>
                  <a:pt x="72631" y="39331"/>
                </a:lnTo>
                <a:lnTo>
                  <a:pt x="72047" y="39573"/>
                </a:lnTo>
                <a:lnTo>
                  <a:pt x="73101" y="39928"/>
                </a:lnTo>
                <a:close/>
              </a:path>
              <a:path w="255904" h="512445">
                <a:moveTo>
                  <a:pt x="73240" y="23698"/>
                </a:moveTo>
                <a:lnTo>
                  <a:pt x="71526" y="23952"/>
                </a:lnTo>
                <a:lnTo>
                  <a:pt x="73240" y="23698"/>
                </a:lnTo>
                <a:close/>
              </a:path>
              <a:path w="255904" h="512445">
                <a:moveTo>
                  <a:pt x="73469" y="41414"/>
                </a:moveTo>
                <a:lnTo>
                  <a:pt x="73329" y="40970"/>
                </a:lnTo>
                <a:lnTo>
                  <a:pt x="72123" y="41160"/>
                </a:lnTo>
                <a:lnTo>
                  <a:pt x="72631" y="41478"/>
                </a:lnTo>
                <a:lnTo>
                  <a:pt x="73469" y="41414"/>
                </a:lnTo>
                <a:close/>
              </a:path>
              <a:path w="255904" h="512445">
                <a:moveTo>
                  <a:pt x="73685" y="17513"/>
                </a:moveTo>
                <a:lnTo>
                  <a:pt x="72567" y="16662"/>
                </a:lnTo>
                <a:lnTo>
                  <a:pt x="71869" y="16611"/>
                </a:lnTo>
                <a:lnTo>
                  <a:pt x="72453" y="16903"/>
                </a:lnTo>
                <a:lnTo>
                  <a:pt x="73152" y="17183"/>
                </a:lnTo>
                <a:lnTo>
                  <a:pt x="73685" y="17513"/>
                </a:lnTo>
                <a:close/>
              </a:path>
              <a:path w="255904" h="512445">
                <a:moveTo>
                  <a:pt x="73787" y="42468"/>
                </a:moveTo>
                <a:lnTo>
                  <a:pt x="73609" y="41859"/>
                </a:lnTo>
                <a:lnTo>
                  <a:pt x="72631" y="41478"/>
                </a:lnTo>
                <a:lnTo>
                  <a:pt x="73787" y="42468"/>
                </a:lnTo>
                <a:close/>
              </a:path>
              <a:path w="255904" h="512445">
                <a:moveTo>
                  <a:pt x="74168" y="23507"/>
                </a:moveTo>
                <a:lnTo>
                  <a:pt x="72656" y="22555"/>
                </a:lnTo>
                <a:lnTo>
                  <a:pt x="71589" y="22428"/>
                </a:lnTo>
                <a:lnTo>
                  <a:pt x="72542" y="23063"/>
                </a:lnTo>
                <a:lnTo>
                  <a:pt x="73202" y="23672"/>
                </a:lnTo>
                <a:lnTo>
                  <a:pt x="74168" y="23507"/>
                </a:lnTo>
                <a:close/>
              </a:path>
              <a:path w="255904" h="512445">
                <a:moveTo>
                  <a:pt x="74193" y="17881"/>
                </a:moveTo>
                <a:lnTo>
                  <a:pt x="74053" y="17754"/>
                </a:lnTo>
                <a:lnTo>
                  <a:pt x="73875" y="17627"/>
                </a:lnTo>
                <a:lnTo>
                  <a:pt x="73685" y="17513"/>
                </a:lnTo>
                <a:lnTo>
                  <a:pt x="74002" y="17754"/>
                </a:lnTo>
                <a:lnTo>
                  <a:pt x="74193" y="17881"/>
                </a:lnTo>
                <a:close/>
              </a:path>
              <a:path w="255904" h="512445">
                <a:moveTo>
                  <a:pt x="74472" y="23698"/>
                </a:moveTo>
                <a:lnTo>
                  <a:pt x="74460" y="23456"/>
                </a:lnTo>
                <a:lnTo>
                  <a:pt x="74168" y="23507"/>
                </a:lnTo>
                <a:lnTo>
                  <a:pt x="74472" y="23698"/>
                </a:lnTo>
                <a:close/>
              </a:path>
              <a:path w="255904" h="512445">
                <a:moveTo>
                  <a:pt x="75526" y="21666"/>
                </a:moveTo>
                <a:lnTo>
                  <a:pt x="74295" y="21158"/>
                </a:lnTo>
                <a:lnTo>
                  <a:pt x="73355" y="20777"/>
                </a:lnTo>
                <a:lnTo>
                  <a:pt x="72428" y="20396"/>
                </a:lnTo>
                <a:lnTo>
                  <a:pt x="71501" y="20015"/>
                </a:lnTo>
                <a:lnTo>
                  <a:pt x="70269" y="19507"/>
                </a:lnTo>
                <a:lnTo>
                  <a:pt x="63830" y="20015"/>
                </a:lnTo>
                <a:lnTo>
                  <a:pt x="59461" y="17221"/>
                </a:lnTo>
                <a:lnTo>
                  <a:pt x="59639" y="17983"/>
                </a:lnTo>
                <a:lnTo>
                  <a:pt x="60744" y="19761"/>
                </a:lnTo>
                <a:lnTo>
                  <a:pt x="60667" y="20523"/>
                </a:lnTo>
                <a:lnTo>
                  <a:pt x="61277" y="20396"/>
                </a:lnTo>
                <a:lnTo>
                  <a:pt x="62369" y="21132"/>
                </a:lnTo>
                <a:lnTo>
                  <a:pt x="63309" y="20777"/>
                </a:lnTo>
                <a:lnTo>
                  <a:pt x="64528" y="21031"/>
                </a:lnTo>
                <a:lnTo>
                  <a:pt x="64439" y="21920"/>
                </a:lnTo>
                <a:lnTo>
                  <a:pt x="64084" y="22428"/>
                </a:lnTo>
                <a:lnTo>
                  <a:pt x="65024" y="21793"/>
                </a:lnTo>
                <a:lnTo>
                  <a:pt x="67360" y="22682"/>
                </a:lnTo>
                <a:lnTo>
                  <a:pt x="67449" y="22174"/>
                </a:lnTo>
                <a:lnTo>
                  <a:pt x="71005" y="23444"/>
                </a:lnTo>
                <a:lnTo>
                  <a:pt x="69126" y="22174"/>
                </a:lnTo>
                <a:lnTo>
                  <a:pt x="68948" y="22047"/>
                </a:lnTo>
                <a:lnTo>
                  <a:pt x="69621" y="21793"/>
                </a:lnTo>
                <a:lnTo>
                  <a:pt x="70434" y="21920"/>
                </a:lnTo>
                <a:lnTo>
                  <a:pt x="70967" y="22428"/>
                </a:lnTo>
                <a:lnTo>
                  <a:pt x="70777" y="21793"/>
                </a:lnTo>
                <a:lnTo>
                  <a:pt x="70573" y="21158"/>
                </a:lnTo>
                <a:lnTo>
                  <a:pt x="75526" y="21666"/>
                </a:lnTo>
                <a:close/>
              </a:path>
              <a:path w="255904" h="512445">
                <a:moveTo>
                  <a:pt x="80822" y="20574"/>
                </a:moveTo>
                <a:lnTo>
                  <a:pt x="80695" y="20370"/>
                </a:lnTo>
                <a:lnTo>
                  <a:pt x="79768" y="18834"/>
                </a:lnTo>
                <a:lnTo>
                  <a:pt x="79260" y="18008"/>
                </a:lnTo>
                <a:lnTo>
                  <a:pt x="78968" y="17132"/>
                </a:lnTo>
                <a:lnTo>
                  <a:pt x="78511" y="15722"/>
                </a:lnTo>
                <a:lnTo>
                  <a:pt x="76619" y="14351"/>
                </a:lnTo>
                <a:lnTo>
                  <a:pt x="75463" y="13538"/>
                </a:lnTo>
                <a:lnTo>
                  <a:pt x="75996" y="14084"/>
                </a:lnTo>
                <a:lnTo>
                  <a:pt x="75946" y="14351"/>
                </a:lnTo>
                <a:lnTo>
                  <a:pt x="74803" y="13893"/>
                </a:lnTo>
                <a:lnTo>
                  <a:pt x="71297" y="12725"/>
                </a:lnTo>
                <a:lnTo>
                  <a:pt x="72174" y="13538"/>
                </a:lnTo>
                <a:lnTo>
                  <a:pt x="73736" y="14681"/>
                </a:lnTo>
                <a:lnTo>
                  <a:pt x="74180" y="15722"/>
                </a:lnTo>
                <a:lnTo>
                  <a:pt x="73355" y="15557"/>
                </a:lnTo>
                <a:lnTo>
                  <a:pt x="74358" y="16497"/>
                </a:lnTo>
                <a:lnTo>
                  <a:pt x="75323" y="17462"/>
                </a:lnTo>
                <a:lnTo>
                  <a:pt x="75615" y="17132"/>
                </a:lnTo>
                <a:lnTo>
                  <a:pt x="76238" y="17145"/>
                </a:lnTo>
                <a:lnTo>
                  <a:pt x="77050" y="17335"/>
                </a:lnTo>
                <a:lnTo>
                  <a:pt x="77177" y="17780"/>
                </a:lnTo>
                <a:lnTo>
                  <a:pt x="76022" y="18834"/>
                </a:lnTo>
                <a:lnTo>
                  <a:pt x="77597" y="18834"/>
                </a:lnTo>
                <a:lnTo>
                  <a:pt x="78359" y="20256"/>
                </a:lnTo>
                <a:lnTo>
                  <a:pt x="76136" y="18961"/>
                </a:lnTo>
                <a:lnTo>
                  <a:pt x="75971" y="18872"/>
                </a:lnTo>
                <a:lnTo>
                  <a:pt x="75526" y="18605"/>
                </a:lnTo>
                <a:lnTo>
                  <a:pt x="76301" y="20027"/>
                </a:lnTo>
                <a:lnTo>
                  <a:pt x="78587" y="21132"/>
                </a:lnTo>
                <a:lnTo>
                  <a:pt x="79387" y="20370"/>
                </a:lnTo>
                <a:lnTo>
                  <a:pt x="80822" y="20574"/>
                </a:lnTo>
                <a:close/>
              </a:path>
              <a:path w="255904" h="512445">
                <a:moveTo>
                  <a:pt x="98259" y="12065"/>
                </a:moveTo>
                <a:lnTo>
                  <a:pt x="98158" y="11620"/>
                </a:lnTo>
                <a:lnTo>
                  <a:pt x="96545" y="10147"/>
                </a:lnTo>
                <a:lnTo>
                  <a:pt x="95453" y="10960"/>
                </a:lnTo>
                <a:lnTo>
                  <a:pt x="97269" y="11633"/>
                </a:lnTo>
                <a:lnTo>
                  <a:pt x="96418" y="12344"/>
                </a:lnTo>
                <a:lnTo>
                  <a:pt x="96901" y="12204"/>
                </a:lnTo>
                <a:lnTo>
                  <a:pt x="97536" y="12268"/>
                </a:lnTo>
                <a:lnTo>
                  <a:pt x="98259" y="12065"/>
                </a:lnTo>
                <a:close/>
              </a:path>
              <a:path w="255904" h="512445">
                <a:moveTo>
                  <a:pt x="128155" y="54432"/>
                </a:moveTo>
                <a:lnTo>
                  <a:pt x="128079" y="55067"/>
                </a:lnTo>
                <a:lnTo>
                  <a:pt x="128155" y="54432"/>
                </a:lnTo>
                <a:close/>
              </a:path>
              <a:path w="255904" h="512445">
                <a:moveTo>
                  <a:pt x="130009" y="51371"/>
                </a:moveTo>
                <a:lnTo>
                  <a:pt x="126504" y="49606"/>
                </a:lnTo>
                <a:lnTo>
                  <a:pt x="129946" y="51396"/>
                </a:lnTo>
                <a:close/>
              </a:path>
              <a:path w="255904" h="512445">
                <a:moveTo>
                  <a:pt x="144716" y="58750"/>
                </a:moveTo>
                <a:lnTo>
                  <a:pt x="141833" y="59512"/>
                </a:lnTo>
                <a:lnTo>
                  <a:pt x="141719" y="58115"/>
                </a:lnTo>
                <a:lnTo>
                  <a:pt x="141668" y="57480"/>
                </a:lnTo>
                <a:lnTo>
                  <a:pt x="140754" y="58115"/>
                </a:lnTo>
                <a:lnTo>
                  <a:pt x="140652" y="57988"/>
                </a:lnTo>
                <a:lnTo>
                  <a:pt x="140246" y="57480"/>
                </a:lnTo>
                <a:lnTo>
                  <a:pt x="140055" y="57226"/>
                </a:lnTo>
                <a:lnTo>
                  <a:pt x="139090" y="56591"/>
                </a:lnTo>
                <a:lnTo>
                  <a:pt x="139128" y="57480"/>
                </a:lnTo>
                <a:lnTo>
                  <a:pt x="133299" y="57480"/>
                </a:lnTo>
                <a:lnTo>
                  <a:pt x="133273" y="58750"/>
                </a:lnTo>
                <a:lnTo>
                  <a:pt x="136423" y="58750"/>
                </a:lnTo>
                <a:lnTo>
                  <a:pt x="135089" y="60401"/>
                </a:lnTo>
                <a:lnTo>
                  <a:pt x="137528" y="61544"/>
                </a:lnTo>
                <a:lnTo>
                  <a:pt x="136448" y="58750"/>
                </a:lnTo>
                <a:lnTo>
                  <a:pt x="136156" y="57988"/>
                </a:lnTo>
                <a:lnTo>
                  <a:pt x="138963" y="59766"/>
                </a:lnTo>
                <a:lnTo>
                  <a:pt x="140690" y="60147"/>
                </a:lnTo>
                <a:lnTo>
                  <a:pt x="141897" y="62179"/>
                </a:lnTo>
                <a:lnTo>
                  <a:pt x="144094" y="63322"/>
                </a:lnTo>
                <a:lnTo>
                  <a:pt x="143979" y="63195"/>
                </a:lnTo>
                <a:lnTo>
                  <a:pt x="143878" y="62814"/>
                </a:lnTo>
                <a:lnTo>
                  <a:pt x="143408" y="62560"/>
                </a:lnTo>
                <a:lnTo>
                  <a:pt x="144449" y="59512"/>
                </a:lnTo>
                <a:lnTo>
                  <a:pt x="144716" y="58750"/>
                </a:lnTo>
                <a:close/>
              </a:path>
              <a:path w="255904" h="512445">
                <a:moveTo>
                  <a:pt x="145605" y="63766"/>
                </a:moveTo>
                <a:lnTo>
                  <a:pt x="143967" y="62306"/>
                </a:lnTo>
                <a:lnTo>
                  <a:pt x="143979" y="62865"/>
                </a:lnTo>
                <a:lnTo>
                  <a:pt x="145605" y="63766"/>
                </a:lnTo>
                <a:close/>
              </a:path>
              <a:path w="255904" h="512445">
                <a:moveTo>
                  <a:pt x="146646" y="64338"/>
                </a:moveTo>
                <a:lnTo>
                  <a:pt x="145605" y="63766"/>
                </a:lnTo>
                <a:lnTo>
                  <a:pt x="146532" y="64592"/>
                </a:lnTo>
                <a:lnTo>
                  <a:pt x="146646" y="64338"/>
                </a:lnTo>
                <a:close/>
              </a:path>
              <a:path w="255904" h="512445">
                <a:moveTo>
                  <a:pt x="153733" y="85420"/>
                </a:moveTo>
                <a:lnTo>
                  <a:pt x="153238" y="84023"/>
                </a:lnTo>
                <a:lnTo>
                  <a:pt x="153187" y="83896"/>
                </a:lnTo>
                <a:lnTo>
                  <a:pt x="153060" y="83515"/>
                </a:lnTo>
                <a:lnTo>
                  <a:pt x="152031" y="83896"/>
                </a:lnTo>
                <a:lnTo>
                  <a:pt x="151599" y="83515"/>
                </a:lnTo>
                <a:lnTo>
                  <a:pt x="149910" y="81991"/>
                </a:lnTo>
                <a:lnTo>
                  <a:pt x="149491" y="83515"/>
                </a:lnTo>
                <a:lnTo>
                  <a:pt x="148564" y="82118"/>
                </a:lnTo>
                <a:lnTo>
                  <a:pt x="148628" y="80848"/>
                </a:lnTo>
                <a:lnTo>
                  <a:pt x="147332" y="79705"/>
                </a:lnTo>
                <a:lnTo>
                  <a:pt x="148640" y="80340"/>
                </a:lnTo>
                <a:lnTo>
                  <a:pt x="148170" y="79705"/>
                </a:lnTo>
                <a:lnTo>
                  <a:pt x="147218" y="78435"/>
                </a:lnTo>
                <a:lnTo>
                  <a:pt x="146646" y="77673"/>
                </a:lnTo>
                <a:lnTo>
                  <a:pt x="143586" y="78435"/>
                </a:lnTo>
                <a:lnTo>
                  <a:pt x="142544" y="76530"/>
                </a:lnTo>
                <a:lnTo>
                  <a:pt x="142049" y="75641"/>
                </a:lnTo>
                <a:lnTo>
                  <a:pt x="141820" y="76530"/>
                </a:lnTo>
                <a:lnTo>
                  <a:pt x="141414" y="76403"/>
                </a:lnTo>
                <a:lnTo>
                  <a:pt x="140589" y="76149"/>
                </a:lnTo>
                <a:lnTo>
                  <a:pt x="139687" y="76276"/>
                </a:lnTo>
                <a:lnTo>
                  <a:pt x="138684" y="75514"/>
                </a:lnTo>
                <a:lnTo>
                  <a:pt x="138353" y="75260"/>
                </a:lnTo>
                <a:lnTo>
                  <a:pt x="136791" y="75514"/>
                </a:lnTo>
                <a:lnTo>
                  <a:pt x="136690" y="75387"/>
                </a:lnTo>
                <a:lnTo>
                  <a:pt x="135458" y="73990"/>
                </a:lnTo>
                <a:lnTo>
                  <a:pt x="135242" y="75387"/>
                </a:lnTo>
                <a:lnTo>
                  <a:pt x="134200" y="74879"/>
                </a:lnTo>
                <a:lnTo>
                  <a:pt x="132905" y="74244"/>
                </a:lnTo>
                <a:lnTo>
                  <a:pt x="131597" y="74879"/>
                </a:lnTo>
                <a:lnTo>
                  <a:pt x="131914" y="73736"/>
                </a:lnTo>
                <a:lnTo>
                  <a:pt x="130797" y="73101"/>
                </a:lnTo>
                <a:lnTo>
                  <a:pt x="131114" y="71831"/>
                </a:lnTo>
                <a:lnTo>
                  <a:pt x="131445" y="71704"/>
                </a:lnTo>
                <a:lnTo>
                  <a:pt x="133096" y="71069"/>
                </a:lnTo>
                <a:lnTo>
                  <a:pt x="135343" y="72847"/>
                </a:lnTo>
                <a:lnTo>
                  <a:pt x="137464" y="73609"/>
                </a:lnTo>
                <a:lnTo>
                  <a:pt x="138518" y="72593"/>
                </a:lnTo>
                <a:lnTo>
                  <a:pt x="138925" y="72212"/>
                </a:lnTo>
                <a:lnTo>
                  <a:pt x="137909" y="72593"/>
                </a:lnTo>
                <a:lnTo>
                  <a:pt x="137718" y="71069"/>
                </a:lnTo>
                <a:lnTo>
                  <a:pt x="137642" y="70434"/>
                </a:lnTo>
                <a:lnTo>
                  <a:pt x="137553" y="69799"/>
                </a:lnTo>
                <a:lnTo>
                  <a:pt x="136677" y="70434"/>
                </a:lnTo>
                <a:lnTo>
                  <a:pt x="134848" y="68910"/>
                </a:lnTo>
                <a:lnTo>
                  <a:pt x="135128" y="68783"/>
                </a:lnTo>
                <a:lnTo>
                  <a:pt x="136194" y="68275"/>
                </a:lnTo>
                <a:lnTo>
                  <a:pt x="135953" y="67894"/>
                </a:lnTo>
                <a:lnTo>
                  <a:pt x="134747" y="68783"/>
                </a:lnTo>
                <a:lnTo>
                  <a:pt x="134632" y="68656"/>
                </a:lnTo>
                <a:lnTo>
                  <a:pt x="133388" y="67132"/>
                </a:lnTo>
                <a:lnTo>
                  <a:pt x="132638" y="65100"/>
                </a:lnTo>
                <a:lnTo>
                  <a:pt x="129984" y="64592"/>
                </a:lnTo>
                <a:lnTo>
                  <a:pt x="131635" y="63068"/>
                </a:lnTo>
                <a:lnTo>
                  <a:pt x="132892" y="64973"/>
                </a:lnTo>
                <a:lnTo>
                  <a:pt x="136131" y="65100"/>
                </a:lnTo>
                <a:lnTo>
                  <a:pt x="138772" y="67132"/>
                </a:lnTo>
                <a:lnTo>
                  <a:pt x="138087" y="65989"/>
                </a:lnTo>
                <a:lnTo>
                  <a:pt x="138569" y="65354"/>
                </a:lnTo>
                <a:lnTo>
                  <a:pt x="138874" y="64973"/>
                </a:lnTo>
                <a:lnTo>
                  <a:pt x="138938" y="64592"/>
                </a:lnTo>
                <a:lnTo>
                  <a:pt x="138836" y="63830"/>
                </a:lnTo>
                <a:lnTo>
                  <a:pt x="137502" y="63106"/>
                </a:lnTo>
                <a:lnTo>
                  <a:pt x="137502" y="65354"/>
                </a:lnTo>
                <a:lnTo>
                  <a:pt x="136359" y="65100"/>
                </a:lnTo>
                <a:lnTo>
                  <a:pt x="136728" y="64465"/>
                </a:lnTo>
                <a:lnTo>
                  <a:pt x="136842" y="63741"/>
                </a:lnTo>
                <a:lnTo>
                  <a:pt x="136779" y="63601"/>
                </a:lnTo>
                <a:lnTo>
                  <a:pt x="136842" y="63741"/>
                </a:lnTo>
                <a:lnTo>
                  <a:pt x="136956" y="64046"/>
                </a:lnTo>
                <a:lnTo>
                  <a:pt x="137083" y="63842"/>
                </a:lnTo>
                <a:lnTo>
                  <a:pt x="137185" y="64592"/>
                </a:lnTo>
                <a:lnTo>
                  <a:pt x="137502" y="65354"/>
                </a:lnTo>
                <a:lnTo>
                  <a:pt x="137502" y="63106"/>
                </a:lnTo>
                <a:lnTo>
                  <a:pt x="136296" y="62433"/>
                </a:lnTo>
                <a:lnTo>
                  <a:pt x="136601" y="63157"/>
                </a:lnTo>
                <a:lnTo>
                  <a:pt x="136461" y="63068"/>
                </a:lnTo>
                <a:lnTo>
                  <a:pt x="135305" y="62306"/>
                </a:lnTo>
                <a:lnTo>
                  <a:pt x="135115" y="62179"/>
                </a:lnTo>
                <a:lnTo>
                  <a:pt x="134353" y="61671"/>
                </a:lnTo>
                <a:lnTo>
                  <a:pt x="134645" y="60909"/>
                </a:lnTo>
                <a:lnTo>
                  <a:pt x="132702" y="59131"/>
                </a:lnTo>
                <a:lnTo>
                  <a:pt x="131025" y="57607"/>
                </a:lnTo>
                <a:lnTo>
                  <a:pt x="128879" y="56718"/>
                </a:lnTo>
                <a:lnTo>
                  <a:pt x="126060" y="54305"/>
                </a:lnTo>
                <a:lnTo>
                  <a:pt x="125323" y="53670"/>
                </a:lnTo>
                <a:lnTo>
                  <a:pt x="124828" y="52273"/>
                </a:lnTo>
                <a:lnTo>
                  <a:pt x="124726" y="52019"/>
                </a:lnTo>
                <a:lnTo>
                  <a:pt x="126060" y="52781"/>
                </a:lnTo>
                <a:lnTo>
                  <a:pt x="128092" y="53543"/>
                </a:lnTo>
                <a:lnTo>
                  <a:pt x="128155" y="54432"/>
                </a:lnTo>
                <a:lnTo>
                  <a:pt x="129616" y="55448"/>
                </a:lnTo>
                <a:lnTo>
                  <a:pt x="131495" y="55956"/>
                </a:lnTo>
                <a:lnTo>
                  <a:pt x="131851" y="57226"/>
                </a:lnTo>
                <a:lnTo>
                  <a:pt x="133311" y="57226"/>
                </a:lnTo>
                <a:lnTo>
                  <a:pt x="139090" y="57226"/>
                </a:lnTo>
                <a:lnTo>
                  <a:pt x="138988" y="56337"/>
                </a:lnTo>
                <a:lnTo>
                  <a:pt x="136931" y="54686"/>
                </a:lnTo>
                <a:lnTo>
                  <a:pt x="135763" y="54178"/>
                </a:lnTo>
                <a:lnTo>
                  <a:pt x="135470" y="54051"/>
                </a:lnTo>
                <a:lnTo>
                  <a:pt x="133959" y="54178"/>
                </a:lnTo>
                <a:lnTo>
                  <a:pt x="133972" y="52527"/>
                </a:lnTo>
                <a:lnTo>
                  <a:pt x="132829" y="52019"/>
                </a:lnTo>
                <a:lnTo>
                  <a:pt x="131953" y="51638"/>
                </a:lnTo>
                <a:lnTo>
                  <a:pt x="131673" y="51511"/>
                </a:lnTo>
                <a:lnTo>
                  <a:pt x="128778" y="50241"/>
                </a:lnTo>
                <a:lnTo>
                  <a:pt x="130009" y="51371"/>
                </a:lnTo>
                <a:lnTo>
                  <a:pt x="130162" y="51511"/>
                </a:lnTo>
                <a:lnTo>
                  <a:pt x="129946" y="51396"/>
                </a:lnTo>
                <a:lnTo>
                  <a:pt x="128651" y="51638"/>
                </a:lnTo>
                <a:lnTo>
                  <a:pt x="126784" y="51511"/>
                </a:lnTo>
                <a:lnTo>
                  <a:pt x="125120" y="51003"/>
                </a:lnTo>
                <a:lnTo>
                  <a:pt x="124599" y="49352"/>
                </a:lnTo>
                <a:lnTo>
                  <a:pt x="124167" y="47955"/>
                </a:lnTo>
                <a:lnTo>
                  <a:pt x="124485" y="47701"/>
                </a:lnTo>
                <a:lnTo>
                  <a:pt x="124815" y="47447"/>
                </a:lnTo>
                <a:lnTo>
                  <a:pt x="125272" y="47320"/>
                </a:lnTo>
                <a:lnTo>
                  <a:pt x="126098" y="47320"/>
                </a:lnTo>
                <a:lnTo>
                  <a:pt x="127584" y="48463"/>
                </a:lnTo>
                <a:lnTo>
                  <a:pt x="127685" y="47320"/>
                </a:lnTo>
                <a:lnTo>
                  <a:pt x="127711" y="47066"/>
                </a:lnTo>
                <a:lnTo>
                  <a:pt x="130365" y="47828"/>
                </a:lnTo>
                <a:lnTo>
                  <a:pt x="130238" y="47066"/>
                </a:lnTo>
                <a:lnTo>
                  <a:pt x="130073" y="46050"/>
                </a:lnTo>
                <a:lnTo>
                  <a:pt x="129870" y="44780"/>
                </a:lnTo>
                <a:lnTo>
                  <a:pt x="127774" y="44018"/>
                </a:lnTo>
                <a:lnTo>
                  <a:pt x="124993" y="43002"/>
                </a:lnTo>
                <a:lnTo>
                  <a:pt x="124548" y="42367"/>
                </a:lnTo>
                <a:lnTo>
                  <a:pt x="123278" y="40589"/>
                </a:lnTo>
                <a:lnTo>
                  <a:pt x="123190" y="40462"/>
                </a:lnTo>
                <a:lnTo>
                  <a:pt x="119392" y="40208"/>
                </a:lnTo>
                <a:lnTo>
                  <a:pt x="116484" y="38938"/>
                </a:lnTo>
                <a:lnTo>
                  <a:pt x="116306" y="38684"/>
                </a:lnTo>
                <a:lnTo>
                  <a:pt x="115925" y="38176"/>
                </a:lnTo>
                <a:lnTo>
                  <a:pt x="115176" y="37160"/>
                </a:lnTo>
                <a:lnTo>
                  <a:pt x="114261" y="36779"/>
                </a:lnTo>
                <a:lnTo>
                  <a:pt x="113360" y="36398"/>
                </a:lnTo>
                <a:lnTo>
                  <a:pt x="112750" y="36144"/>
                </a:lnTo>
                <a:lnTo>
                  <a:pt x="111048" y="34874"/>
                </a:lnTo>
                <a:lnTo>
                  <a:pt x="109689" y="33858"/>
                </a:lnTo>
                <a:lnTo>
                  <a:pt x="106197" y="34874"/>
                </a:lnTo>
                <a:lnTo>
                  <a:pt x="106387" y="34493"/>
                </a:lnTo>
                <a:lnTo>
                  <a:pt x="106756" y="33731"/>
                </a:lnTo>
                <a:lnTo>
                  <a:pt x="106019" y="34251"/>
                </a:lnTo>
                <a:lnTo>
                  <a:pt x="106019" y="65227"/>
                </a:lnTo>
                <a:lnTo>
                  <a:pt x="105219" y="64465"/>
                </a:lnTo>
                <a:lnTo>
                  <a:pt x="105625" y="64084"/>
                </a:lnTo>
                <a:lnTo>
                  <a:pt x="105892" y="63830"/>
                </a:lnTo>
                <a:lnTo>
                  <a:pt x="106019" y="65227"/>
                </a:lnTo>
                <a:lnTo>
                  <a:pt x="106019" y="34251"/>
                </a:lnTo>
                <a:lnTo>
                  <a:pt x="105664" y="34493"/>
                </a:lnTo>
                <a:lnTo>
                  <a:pt x="104965" y="32588"/>
                </a:lnTo>
                <a:lnTo>
                  <a:pt x="104038" y="32207"/>
                </a:lnTo>
                <a:lnTo>
                  <a:pt x="102641" y="32588"/>
                </a:lnTo>
                <a:lnTo>
                  <a:pt x="104355" y="33985"/>
                </a:lnTo>
                <a:lnTo>
                  <a:pt x="102349" y="34366"/>
                </a:lnTo>
                <a:lnTo>
                  <a:pt x="105498" y="36398"/>
                </a:lnTo>
                <a:lnTo>
                  <a:pt x="100812" y="35255"/>
                </a:lnTo>
                <a:lnTo>
                  <a:pt x="100672" y="36398"/>
                </a:lnTo>
                <a:lnTo>
                  <a:pt x="101600" y="36906"/>
                </a:lnTo>
                <a:lnTo>
                  <a:pt x="104355" y="36779"/>
                </a:lnTo>
                <a:lnTo>
                  <a:pt x="103505" y="38176"/>
                </a:lnTo>
                <a:lnTo>
                  <a:pt x="102450" y="37795"/>
                </a:lnTo>
                <a:lnTo>
                  <a:pt x="101053" y="37287"/>
                </a:lnTo>
                <a:lnTo>
                  <a:pt x="100685" y="37795"/>
                </a:lnTo>
                <a:lnTo>
                  <a:pt x="100355" y="37414"/>
                </a:lnTo>
                <a:lnTo>
                  <a:pt x="100228" y="37287"/>
                </a:lnTo>
                <a:lnTo>
                  <a:pt x="99542" y="37071"/>
                </a:lnTo>
                <a:lnTo>
                  <a:pt x="99542" y="38176"/>
                </a:lnTo>
                <a:lnTo>
                  <a:pt x="99098" y="37922"/>
                </a:lnTo>
                <a:lnTo>
                  <a:pt x="98856" y="37668"/>
                </a:lnTo>
                <a:lnTo>
                  <a:pt x="98717" y="37414"/>
                </a:lnTo>
                <a:lnTo>
                  <a:pt x="99034" y="37795"/>
                </a:lnTo>
                <a:lnTo>
                  <a:pt x="99542" y="38176"/>
                </a:lnTo>
                <a:lnTo>
                  <a:pt x="99542" y="37071"/>
                </a:lnTo>
                <a:lnTo>
                  <a:pt x="98653" y="36779"/>
                </a:lnTo>
                <a:lnTo>
                  <a:pt x="98628" y="37160"/>
                </a:lnTo>
                <a:lnTo>
                  <a:pt x="98475" y="36779"/>
                </a:lnTo>
                <a:lnTo>
                  <a:pt x="98374" y="36525"/>
                </a:lnTo>
                <a:lnTo>
                  <a:pt x="98552" y="35890"/>
                </a:lnTo>
                <a:lnTo>
                  <a:pt x="98310" y="35763"/>
                </a:lnTo>
                <a:lnTo>
                  <a:pt x="97891" y="35534"/>
                </a:lnTo>
                <a:lnTo>
                  <a:pt x="96850" y="35255"/>
                </a:lnTo>
                <a:lnTo>
                  <a:pt x="94665" y="35763"/>
                </a:lnTo>
                <a:lnTo>
                  <a:pt x="93497" y="34747"/>
                </a:lnTo>
                <a:lnTo>
                  <a:pt x="93141" y="36017"/>
                </a:lnTo>
                <a:lnTo>
                  <a:pt x="92176" y="36525"/>
                </a:lnTo>
                <a:lnTo>
                  <a:pt x="91795" y="36271"/>
                </a:lnTo>
                <a:lnTo>
                  <a:pt x="91401" y="36017"/>
                </a:lnTo>
                <a:lnTo>
                  <a:pt x="91198" y="35890"/>
                </a:lnTo>
                <a:lnTo>
                  <a:pt x="90411" y="35382"/>
                </a:lnTo>
                <a:lnTo>
                  <a:pt x="89674" y="35890"/>
                </a:lnTo>
                <a:lnTo>
                  <a:pt x="88341" y="33985"/>
                </a:lnTo>
                <a:lnTo>
                  <a:pt x="87630" y="35890"/>
                </a:lnTo>
                <a:lnTo>
                  <a:pt x="86906" y="35509"/>
                </a:lnTo>
                <a:lnTo>
                  <a:pt x="85445" y="34747"/>
                </a:lnTo>
                <a:lnTo>
                  <a:pt x="85369" y="34493"/>
                </a:lnTo>
                <a:lnTo>
                  <a:pt x="85280" y="34239"/>
                </a:lnTo>
                <a:lnTo>
                  <a:pt x="85077" y="33604"/>
                </a:lnTo>
                <a:lnTo>
                  <a:pt x="84988" y="33350"/>
                </a:lnTo>
                <a:lnTo>
                  <a:pt x="87477" y="34112"/>
                </a:lnTo>
                <a:lnTo>
                  <a:pt x="88163" y="33858"/>
                </a:lnTo>
                <a:lnTo>
                  <a:pt x="87109" y="33096"/>
                </a:lnTo>
                <a:lnTo>
                  <a:pt x="86410" y="32588"/>
                </a:lnTo>
                <a:lnTo>
                  <a:pt x="85051" y="33096"/>
                </a:lnTo>
                <a:lnTo>
                  <a:pt x="83616" y="32207"/>
                </a:lnTo>
                <a:lnTo>
                  <a:pt x="83972" y="31572"/>
                </a:lnTo>
                <a:lnTo>
                  <a:pt x="84480" y="31191"/>
                </a:lnTo>
                <a:lnTo>
                  <a:pt x="85598" y="31699"/>
                </a:lnTo>
                <a:lnTo>
                  <a:pt x="85775" y="31191"/>
                </a:lnTo>
                <a:lnTo>
                  <a:pt x="86207" y="29921"/>
                </a:lnTo>
                <a:lnTo>
                  <a:pt x="86258" y="29794"/>
                </a:lnTo>
                <a:lnTo>
                  <a:pt x="84785" y="29286"/>
                </a:lnTo>
                <a:lnTo>
                  <a:pt x="83693" y="28905"/>
                </a:lnTo>
                <a:lnTo>
                  <a:pt x="82219" y="28397"/>
                </a:lnTo>
                <a:lnTo>
                  <a:pt x="83591" y="27508"/>
                </a:lnTo>
                <a:lnTo>
                  <a:pt x="81483" y="27000"/>
                </a:lnTo>
                <a:lnTo>
                  <a:pt x="80873" y="26758"/>
                </a:lnTo>
                <a:lnTo>
                  <a:pt x="81013" y="26708"/>
                </a:lnTo>
                <a:lnTo>
                  <a:pt x="81140" y="26619"/>
                </a:lnTo>
                <a:lnTo>
                  <a:pt x="81216" y="26416"/>
                </a:lnTo>
                <a:lnTo>
                  <a:pt x="80581" y="26504"/>
                </a:lnTo>
                <a:lnTo>
                  <a:pt x="80835" y="26758"/>
                </a:lnTo>
                <a:lnTo>
                  <a:pt x="80175" y="27000"/>
                </a:lnTo>
                <a:lnTo>
                  <a:pt x="78816" y="25857"/>
                </a:lnTo>
                <a:lnTo>
                  <a:pt x="77825" y="25730"/>
                </a:lnTo>
                <a:lnTo>
                  <a:pt x="77825" y="24333"/>
                </a:lnTo>
                <a:lnTo>
                  <a:pt x="77825" y="23698"/>
                </a:lnTo>
                <a:lnTo>
                  <a:pt x="76238" y="24333"/>
                </a:lnTo>
                <a:lnTo>
                  <a:pt x="74345" y="22301"/>
                </a:lnTo>
                <a:lnTo>
                  <a:pt x="74447" y="23444"/>
                </a:lnTo>
                <a:lnTo>
                  <a:pt x="78168" y="25984"/>
                </a:lnTo>
                <a:lnTo>
                  <a:pt x="78397" y="27889"/>
                </a:lnTo>
                <a:lnTo>
                  <a:pt x="76314" y="28905"/>
                </a:lnTo>
                <a:lnTo>
                  <a:pt x="72313" y="27381"/>
                </a:lnTo>
                <a:lnTo>
                  <a:pt x="72186" y="27254"/>
                </a:lnTo>
                <a:lnTo>
                  <a:pt x="71081" y="26238"/>
                </a:lnTo>
                <a:lnTo>
                  <a:pt x="69723" y="24714"/>
                </a:lnTo>
                <a:lnTo>
                  <a:pt x="68935" y="25476"/>
                </a:lnTo>
                <a:lnTo>
                  <a:pt x="67195" y="25984"/>
                </a:lnTo>
                <a:lnTo>
                  <a:pt x="68605" y="27254"/>
                </a:lnTo>
                <a:lnTo>
                  <a:pt x="65773" y="27000"/>
                </a:lnTo>
                <a:lnTo>
                  <a:pt x="65100" y="26365"/>
                </a:lnTo>
                <a:lnTo>
                  <a:pt x="63779" y="25095"/>
                </a:lnTo>
                <a:lnTo>
                  <a:pt x="63677" y="24955"/>
                </a:lnTo>
                <a:lnTo>
                  <a:pt x="64427" y="24841"/>
                </a:lnTo>
                <a:lnTo>
                  <a:pt x="63512" y="24396"/>
                </a:lnTo>
                <a:lnTo>
                  <a:pt x="63512" y="24079"/>
                </a:lnTo>
                <a:lnTo>
                  <a:pt x="63627" y="23825"/>
                </a:lnTo>
                <a:lnTo>
                  <a:pt x="63119" y="23698"/>
                </a:lnTo>
                <a:lnTo>
                  <a:pt x="62534" y="23317"/>
                </a:lnTo>
                <a:lnTo>
                  <a:pt x="62255" y="23444"/>
                </a:lnTo>
                <a:lnTo>
                  <a:pt x="61747" y="22428"/>
                </a:lnTo>
                <a:lnTo>
                  <a:pt x="61671" y="22047"/>
                </a:lnTo>
                <a:lnTo>
                  <a:pt x="61925" y="21361"/>
                </a:lnTo>
                <a:lnTo>
                  <a:pt x="61518" y="21539"/>
                </a:lnTo>
                <a:lnTo>
                  <a:pt x="60807" y="22047"/>
                </a:lnTo>
                <a:lnTo>
                  <a:pt x="59690" y="21539"/>
                </a:lnTo>
                <a:lnTo>
                  <a:pt x="56337" y="20015"/>
                </a:lnTo>
                <a:lnTo>
                  <a:pt x="56489" y="19761"/>
                </a:lnTo>
                <a:lnTo>
                  <a:pt x="56273" y="19507"/>
                </a:lnTo>
                <a:lnTo>
                  <a:pt x="56222" y="19126"/>
                </a:lnTo>
                <a:lnTo>
                  <a:pt x="56400" y="18961"/>
                </a:lnTo>
                <a:lnTo>
                  <a:pt x="56222" y="19062"/>
                </a:lnTo>
                <a:lnTo>
                  <a:pt x="55689" y="19761"/>
                </a:lnTo>
                <a:lnTo>
                  <a:pt x="56184" y="20396"/>
                </a:lnTo>
                <a:lnTo>
                  <a:pt x="54978" y="21539"/>
                </a:lnTo>
                <a:lnTo>
                  <a:pt x="56210" y="22301"/>
                </a:lnTo>
                <a:lnTo>
                  <a:pt x="55486" y="21539"/>
                </a:lnTo>
                <a:lnTo>
                  <a:pt x="57607" y="22682"/>
                </a:lnTo>
                <a:lnTo>
                  <a:pt x="55448" y="23317"/>
                </a:lnTo>
                <a:lnTo>
                  <a:pt x="56248" y="23444"/>
                </a:lnTo>
                <a:lnTo>
                  <a:pt x="53695" y="24079"/>
                </a:lnTo>
                <a:lnTo>
                  <a:pt x="56857" y="23444"/>
                </a:lnTo>
                <a:lnTo>
                  <a:pt x="56388" y="23952"/>
                </a:lnTo>
                <a:lnTo>
                  <a:pt x="55118" y="24206"/>
                </a:lnTo>
                <a:lnTo>
                  <a:pt x="55765" y="25476"/>
                </a:lnTo>
                <a:lnTo>
                  <a:pt x="57378" y="27000"/>
                </a:lnTo>
                <a:lnTo>
                  <a:pt x="58686" y="26365"/>
                </a:lnTo>
                <a:lnTo>
                  <a:pt x="60947" y="27635"/>
                </a:lnTo>
                <a:lnTo>
                  <a:pt x="60871" y="29286"/>
                </a:lnTo>
                <a:lnTo>
                  <a:pt x="60464" y="28651"/>
                </a:lnTo>
                <a:lnTo>
                  <a:pt x="60236" y="28270"/>
                </a:lnTo>
                <a:lnTo>
                  <a:pt x="60071" y="28016"/>
                </a:lnTo>
                <a:lnTo>
                  <a:pt x="57797" y="28270"/>
                </a:lnTo>
                <a:lnTo>
                  <a:pt x="56502" y="27254"/>
                </a:lnTo>
                <a:lnTo>
                  <a:pt x="56311" y="28651"/>
                </a:lnTo>
                <a:lnTo>
                  <a:pt x="54521" y="28397"/>
                </a:lnTo>
                <a:lnTo>
                  <a:pt x="55664" y="28905"/>
                </a:lnTo>
                <a:lnTo>
                  <a:pt x="54800" y="29286"/>
                </a:lnTo>
                <a:lnTo>
                  <a:pt x="54013" y="29159"/>
                </a:lnTo>
                <a:lnTo>
                  <a:pt x="53911" y="28016"/>
                </a:lnTo>
                <a:lnTo>
                  <a:pt x="53860" y="27508"/>
                </a:lnTo>
                <a:lnTo>
                  <a:pt x="51282" y="26746"/>
                </a:lnTo>
                <a:lnTo>
                  <a:pt x="51079" y="25476"/>
                </a:lnTo>
                <a:lnTo>
                  <a:pt x="50952" y="25095"/>
                </a:lnTo>
                <a:lnTo>
                  <a:pt x="50050" y="25095"/>
                </a:lnTo>
                <a:lnTo>
                  <a:pt x="50876" y="24079"/>
                </a:lnTo>
                <a:lnTo>
                  <a:pt x="51282" y="23571"/>
                </a:lnTo>
                <a:lnTo>
                  <a:pt x="50177" y="24079"/>
                </a:lnTo>
                <a:lnTo>
                  <a:pt x="50266" y="23825"/>
                </a:lnTo>
                <a:lnTo>
                  <a:pt x="50571" y="22821"/>
                </a:lnTo>
                <a:lnTo>
                  <a:pt x="52768" y="23317"/>
                </a:lnTo>
                <a:lnTo>
                  <a:pt x="51892" y="22047"/>
                </a:lnTo>
                <a:lnTo>
                  <a:pt x="53568" y="21920"/>
                </a:lnTo>
                <a:lnTo>
                  <a:pt x="52527" y="21920"/>
                </a:lnTo>
                <a:lnTo>
                  <a:pt x="52489" y="21793"/>
                </a:lnTo>
                <a:lnTo>
                  <a:pt x="51943" y="20015"/>
                </a:lnTo>
                <a:lnTo>
                  <a:pt x="53022" y="19761"/>
                </a:lnTo>
                <a:lnTo>
                  <a:pt x="50393" y="18999"/>
                </a:lnTo>
                <a:lnTo>
                  <a:pt x="50711" y="18110"/>
                </a:lnTo>
                <a:lnTo>
                  <a:pt x="50469" y="17856"/>
                </a:lnTo>
                <a:lnTo>
                  <a:pt x="50279" y="17665"/>
                </a:lnTo>
                <a:lnTo>
                  <a:pt x="50279" y="22758"/>
                </a:lnTo>
                <a:lnTo>
                  <a:pt x="49606" y="23825"/>
                </a:lnTo>
                <a:lnTo>
                  <a:pt x="49796" y="23190"/>
                </a:lnTo>
                <a:lnTo>
                  <a:pt x="49936" y="22682"/>
                </a:lnTo>
                <a:lnTo>
                  <a:pt x="50279" y="22758"/>
                </a:lnTo>
                <a:lnTo>
                  <a:pt x="50279" y="17665"/>
                </a:lnTo>
                <a:lnTo>
                  <a:pt x="48831" y="16205"/>
                </a:lnTo>
                <a:lnTo>
                  <a:pt x="48323" y="17221"/>
                </a:lnTo>
                <a:lnTo>
                  <a:pt x="48260" y="17475"/>
                </a:lnTo>
                <a:lnTo>
                  <a:pt x="47929" y="16967"/>
                </a:lnTo>
                <a:lnTo>
                  <a:pt x="46685" y="16205"/>
                </a:lnTo>
                <a:lnTo>
                  <a:pt x="43192" y="15697"/>
                </a:lnTo>
                <a:lnTo>
                  <a:pt x="42545" y="15062"/>
                </a:lnTo>
                <a:lnTo>
                  <a:pt x="42418" y="14935"/>
                </a:lnTo>
                <a:lnTo>
                  <a:pt x="41643" y="14173"/>
                </a:lnTo>
                <a:lnTo>
                  <a:pt x="38900" y="14173"/>
                </a:lnTo>
                <a:lnTo>
                  <a:pt x="38836" y="14935"/>
                </a:lnTo>
                <a:lnTo>
                  <a:pt x="36690" y="13030"/>
                </a:lnTo>
                <a:lnTo>
                  <a:pt x="38620" y="15062"/>
                </a:lnTo>
                <a:lnTo>
                  <a:pt x="36144" y="14808"/>
                </a:lnTo>
                <a:lnTo>
                  <a:pt x="35166" y="13030"/>
                </a:lnTo>
                <a:lnTo>
                  <a:pt x="32613" y="12776"/>
                </a:lnTo>
                <a:lnTo>
                  <a:pt x="33743" y="12014"/>
                </a:lnTo>
                <a:lnTo>
                  <a:pt x="35280" y="12649"/>
                </a:lnTo>
                <a:lnTo>
                  <a:pt x="35217" y="12268"/>
                </a:lnTo>
                <a:lnTo>
                  <a:pt x="36042" y="12395"/>
                </a:lnTo>
                <a:lnTo>
                  <a:pt x="35572" y="12268"/>
                </a:lnTo>
                <a:lnTo>
                  <a:pt x="35458" y="12014"/>
                </a:lnTo>
                <a:lnTo>
                  <a:pt x="35407" y="11887"/>
                </a:lnTo>
                <a:lnTo>
                  <a:pt x="35928" y="11379"/>
                </a:lnTo>
                <a:lnTo>
                  <a:pt x="36779" y="11379"/>
                </a:lnTo>
                <a:lnTo>
                  <a:pt x="37617" y="11760"/>
                </a:lnTo>
                <a:lnTo>
                  <a:pt x="37249" y="10871"/>
                </a:lnTo>
                <a:lnTo>
                  <a:pt x="34848" y="11379"/>
                </a:lnTo>
                <a:lnTo>
                  <a:pt x="36283" y="10617"/>
                </a:lnTo>
                <a:lnTo>
                  <a:pt x="37084" y="10198"/>
                </a:lnTo>
                <a:lnTo>
                  <a:pt x="38341" y="10871"/>
                </a:lnTo>
                <a:lnTo>
                  <a:pt x="39992" y="11125"/>
                </a:lnTo>
                <a:lnTo>
                  <a:pt x="41935" y="10998"/>
                </a:lnTo>
                <a:lnTo>
                  <a:pt x="43510" y="9601"/>
                </a:lnTo>
                <a:lnTo>
                  <a:pt x="43802" y="9347"/>
                </a:lnTo>
                <a:lnTo>
                  <a:pt x="41757" y="7188"/>
                </a:lnTo>
                <a:lnTo>
                  <a:pt x="37769" y="6807"/>
                </a:lnTo>
                <a:lnTo>
                  <a:pt x="39027" y="7188"/>
                </a:lnTo>
                <a:lnTo>
                  <a:pt x="36779" y="8204"/>
                </a:lnTo>
                <a:lnTo>
                  <a:pt x="36779" y="10033"/>
                </a:lnTo>
                <a:lnTo>
                  <a:pt x="34899" y="10617"/>
                </a:lnTo>
                <a:lnTo>
                  <a:pt x="36677" y="9982"/>
                </a:lnTo>
                <a:lnTo>
                  <a:pt x="36779" y="8204"/>
                </a:lnTo>
                <a:lnTo>
                  <a:pt x="2489" y="23571"/>
                </a:lnTo>
                <a:lnTo>
                  <a:pt x="6413" y="23190"/>
                </a:lnTo>
                <a:lnTo>
                  <a:pt x="7239" y="23444"/>
                </a:lnTo>
                <a:lnTo>
                  <a:pt x="8902" y="23444"/>
                </a:lnTo>
                <a:lnTo>
                  <a:pt x="8572" y="24396"/>
                </a:lnTo>
                <a:lnTo>
                  <a:pt x="10375" y="25984"/>
                </a:lnTo>
                <a:lnTo>
                  <a:pt x="7962" y="28143"/>
                </a:lnTo>
                <a:lnTo>
                  <a:pt x="6540" y="28270"/>
                </a:lnTo>
                <a:lnTo>
                  <a:pt x="4711" y="28143"/>
                </a:lnTo>
                <a:lnTo>
                  <a:pt x="4381" y="29286"/>
                </a:lnTo>
                <a:lnTo>
                  <a:pt x="4432" y="29540"/>
                </a:lnTo>
                <a:lnTo>
                  <a:pt x="5397" y="30937"/>
                </a:lnTo>
                <a:lnTo>
                  <a:pt x="4914" y="28270"/>
                </a:lnTo>
                <a:lnTo>
                  <a:pt x="6362" y="29159"/>
                </a:lnTo>
                <a:lnTo>
                  <a:pt x="6515" y="29413"/>
                </a:lnTo>
                <a:lnTo>
                  <a:pt x="6388" y="30302"/>
                </a:lnTo>
                <a:lnTo>
                  <a:pt x="7607" y="30556"/>
                </a:lnTo>
                <a:lnTo>
                  <a:pt x="6985" y="30175"/>
                </a:lnTo>
                <a:lnTo>
                  <a:pt x="12852" y="30302"/>
                </a:lnTo>
                <a:lnTo>
                  <a:pt x="14097" y="31800"/>
                </a:lnTo>
                <a:lnTo>
                  <a:pt x="14465" y="31572"/>
                </a:lnTo>
                <a:lnTo>
                  <a:pt x="15138" y="33223"/>
                </a:lnTo>
                <a:lnTo>
                  <a:pt x="15113" y="31572"/>
                </a:lnTo>
                <a:lnTo>
                  <a:pt x="15113" y="31191"/>
                </a:lnTo>
                <a:lnTo>
                  <a:pt x="16078" y="31572"/>
                </a:lnTo>
                <a:lnTo>
                  <a:pt x="15519" y="31191"/>
                </a:lnTo>
                <a:lnTo>
                  <a:pt x="15240" y="31064"/>
                </a:lnTo>
                <a:lnTo>
                  <a:pt x="14960" y="30937"/>
                </a:lnTo>
                <a:lnTo>
                  <a:pt x="14058" y="31064"/>
                </a:lnTo>
                <a:lnTo>
                  <a:pt x="14414" y="30175"/>
                </a:lnTo>
                <a:lnTo>
                  <a:pt x="14884" y="29032"/>
                </a:lnTo>
                <a:lnTo>
                  <a:pt x="15887" y="28524"/>
                </a:lnTo>
                <a:lnTo>
                  <a:pt x="16916" y="28778"/>
                </a:lnTo>
                <a:lnTo>
                  <a:pt x="17919" y="28905"/>
                </a:lnTo>
                <a:lnTo>
                  <a:pt x="16903" y="29794"/>
                </a:lnTo>
                <a:lnTo>
                  <a:pt x="17564" y="29794"/>
                </a:lnTo>
                <a:lnTo>
                  <a:pt x="19507" y="30048"/>
                </a:lnTo>
                <a:lnTo>
                  <a:pt x="19316" y="29413"/>
                </a:lnTo>
                <a:lnTo>
                  <a:pt x="22720" y="29413"/>
                </a:lnTo>
                <a:lnTo>
                  <a:pt x="23876" y="30556"/>
                </a:lnTo>
                <a:lnTo>
                  <a:pt x="27546" y="29540"/>
                </a:lnTo>
                <a:lnTo>
                  <a:pt x="27546" y="29413"/>
                </a:lnTo>
                <a:lnTo>
                  <a:pt x="27571" y="29032"/>
                </a:lnTo>
                <a:lnTo>
                  <a:pt x="26949" y="28524"/>
                </a:lnTo>
                <a:lnTo>
                  <a:pt x="26797" y="28397"/>
                </a:lnTo>
                <a:lnTo>
                  <a:pt x="27419" y="28016"/>
                </a:lnTo>
                <a:lnTo>
                  <a:pt x="29832" y="28524"/>
                </a:lnTo>
                <a:lnTo>
                  <a:pt x="29451" y="31191"/>
                </a:lnTo>
                <a:lnTo>
                  <a:pt x="32143" y="29921"/>
                </a:lnTo>
                <a:lnTo>
                  <a:pt x="32715" y="30683"/>
                </a:lnTo>
                <a:lnTo>
                  <a:pt x="34061" y="31445"/>
                </a:lnTo>
                <a:lnTo>
                  <a:pt x="33693" y="32207"/>
                </a:lnTo>
                <a:lnTo>
                  <a:pt x="33743" y="32588"/>
                </a:lnTo>
                <a:lnTo>
                  <a:pt x="34709" y="33350"/>
                </a:lnTo>
                <a:lnTo>
                  <a:pt x="34137" y="33096"/>
                </a:lnTo>
                <a:lnTo>
                  <a:pt x="32981" y="32588"/>
                </a:lnTo>
                <a:lnTo>
                  <a:pt x="32512" y="32334"/>
                </a:lnTo>
                <a:lnTo>
                  <a:pt x="32372" y="32588"/>
                </a:lnTo>
                <a:lnTo>
                  <a:pt x="31927" y="33096"/>
                </a:lnTo>
                <a:lnTo>
                  <a:pt x="29806" y="32080"/>
                </a:lnTo>
                <a:lnTo>
                  <a:pt x="30721" y="33604"/>
                </a:lnTo>
                <a:lnTo>
                  <a:pt x="30543" y="33477"/>
                </a:lnTo>
                <a:lnTo>
                  <a:pt x="27851" y="31445"/>
                </a:lnTo>
                <a:lnTo>
                  <a:pt x="29527" y="33477"/>
                </a:lnTo>
                <a:lnTo>
                  <a:pt x="27432" y="31826"/>
                </a:lnTo>
                <a:lnTo>
                  <a:pt x="25704" y="34493"/>
                </a:lnTo>
                <a:lnTo>
                  <a:pt x="25120" y="33858"/>
                </a:lnTo>
                <a:lnTo>
                  <a:pt x="23812" y="32461"/>
                </a:lnTo>
                <a:lnTo>
                  <a:pt x="21386" y="33858"/>
                </a:lnTo>
                <a:lnTo>
                  <a:pt x="17246" y="33223"/>
                </a:lnTo>
                <a:lnTo>
                  <a:pt x="19824" y="33731"/>
                </a:lnTo>
                <a:lnTo>
                  <a:pt x="21717" y="35763"/>
                </a:lnTo>
                <a:lnTo>
                  <a:pt x="24091" y="35128"/>
                </a:lnTo>
                <a:lnTo>
                  <a:pt x="22948" y="34493"/>
                </a:lnTo>
                <a:lnTo>
                  <a:pt x="27686" y="34620"/>
                </a:lnTo>
                <a:lnTo>
                  <a:pt x="27305" y="34239"/>
                </a:lnTo>
                <a:lnTo>
                  <a:pt x="30454" y="34493"/>
                </a:lnTo>
                <a:lnTo>
                  <a:pt x="31153" y="35890"/>
                </a:lnTo>
                <a:lnTo>
                  <a:pt x="31978" y="35382"/>
                </a:lnTo>
                <a:lnTo>
                  <a:pt x="32016" y="34874"/>
                </a:lnTo>
                <a:lnTo>
                  <a:pt x="32219" y="34747"/>
                </a:lnTo>
                <a:lnTo>
                  <a:pt x="35509" y="35763"/>
                </a:lnTo>
                <a:lnTo>
                  <a:pt x="35737" y="35382"/>
                </a:lnTo>
                <a:lnTo>
                  <a:pt x="36220" y="36652"/>
                </a:lnTo>
                <a:lnTo>
                  <a:pt x="37719" y="35636"/>
                </a:lnTo>
                <a:lnTo>
                  <a:pt x="37477" y="35636"/>
                </a:lnTo>
                <a:lnTo>
                  <a:pt x="36690" y="35636"/>
                </a:lnTo>
                <a:lnTo>
                  <a:pt x="36842" y="35382"/>
                </a:lnTo>
                <a:lnTo>
                  <a:pt x="37236" y="34747"/>
                </a:lnTo>
                <a:lnTo>
                  <a:pt x="37388" y="34493"/>
                </a:lnTo>
                <a:lnTo>
                  <a:pt x="38709" y="35001"/>
                </a:lnTo>
                <a:lnTo>
                  <a:pt x="40373" y="36144"/>
                </a:lnTo>
                <a:lnTo>
                  <a:pt x="42214" y="35509"/>
                </a:lnTo>
                <a:lnTo>
                  <a:pt x="42278" y="36652"/>
                </a:lnTo>
                <a:lnTo>
                  <a:pt x="46062" y="37922"/>
                </a:lnTo>
                <a:lnTo>
                  <a:pt x="45732" y="37414"/>
                </a:lnTo>
                <a:lnTo>
                  <a:pt x="45808" y="36906"/>
                </a:lnTo>
                <a:lnTo>
                  <a:pt x="46393" y="36779"/>
                </a:lnTo>
                <a:lnTo>
                  <a:pt x="49720" y="38557"/>
                </a:lnTo>
                <a:lnTo>
                  <a:pt x="49644" y="37668"/>
                </a:lnTo>
                <a:lnTo>
                  <a:pt x="50380" y="36779"/>
                </a:lnTo>
                <a:lnTo>
                  <a:pt x="50800" y="36271"/>
                </a:lnTo>
                <a:lnTo>
                  <a:pt x="52412" y="37160"/>
                </a:lnTo>
                <a:lnTo>
                  <a:pt x="52324" y="36779"/>
                </a:lnTo>
                <a:lnTo>
                  <a:pt x="54508" y="38049"/>
                </a:lnTo>
                <a:lnTo>
                  <a:pt x="54952" y="36779"/>
                </a:lnTo>
                <a:lnTo>
                  <a:pt x="55130" y="36271"/>
                </a:lnTo>
                <a:lnTo>
                  <a:pt x="55219" y="36017"/>
                </a:lnTo>
                <a:lnTo>
                  <a:pt x="55727" y="36525"/>
                </a:lnTo>
                <a:lnTo>
                  <a:pt x="56743" y="36271"/>
                </a:lnTo>
                <a:lnTo>
                  <a:pt x="56121" y="37795"/>
                </a:lnTo>
                <a:lnTo>
                  <a:pt x="57264" y="37922"/>
                </a:lnTo>
                <a:lnTo>
                  <a:pt x="58585" y="38303"/>
                </a:lnTo>
                <a:lnTo>
                  <a:pt x="59016" y="39446"/>
                </a:lnTo>
                <a:lnTo>
                  <a:pt x="58420" y="39446"/>
                </a:lnTo>
                <a:lnTo>
                  <a:pt x="59855" y="40208"/>
                </a:lnTo>
                <a:lnTo>
                  <a:pt x="60540" y="38430"/>
                </a:lnTo>
                <a:lnTo>
                  <a:pt x="61226" y="39192"/>
                </a:lnTo>
                <a:lnTo>
                  <a:pt x="61201" y="38430"/>
                </a:lnTo>
                <a:lnTo>
                  <a:pt x="61201" y="38252"/>
                </a:lnTo>
                <a:lnTo>
                  <a:pt x="60426" y="38049"/>
                </a:lnTo>
                <a:lnTo>
                  <a:pt x="61633" y="36779"/>
                </a:lnTo>
                <a:lnTo>
                  <a:pt x="64046" y="38811"/>
                </a:lnTo>
                <a:lnTo>
                  <a:pt x="64833" y="37795"/>
                </a:lnTo>
                <a:lnTo>
                  <a:pt x="64731" y="38303"/>
                </a:lnTo>
                <a:lnTo>
                  <a:pt x="64427" y="38938"/>
                </a:lnTo>
                <a:lnTo>
                  <a:pt x="63068" y="38811"/>
                </a:lnTo>
                <a:lnTo>
                  <a:pt x="65913" y="40462"/>
                </a:lnTo>
                <a:lnTo>
                  <a:pt x="66624" y="38938"/>
                </a:lnTo>
                <a:lnTo>
                  <a:pt x="67157" y="37795"/>
                </a:lnTo>
                <a:lnTo>
                  <a:pt x="67627" y="36779"/>
                </a:lnTo>
                <a:lnTo>
                  <a:pt x="70586" y="38938"/>
                </a:lnTo>
                <a:lnTo>
                  <a:pt x="70586" y="38176"/>
                </a:lnTo>
                <a:lnTo>
                  <a:pt x="70485" y="37668"/>
                </a:lnTo>
                <a:lnTo>
                  <a:pt x="70739" y="37160"/>
                </a:lnTo>
                <a:lnTo>
                  <a:pt x="72212" y="38811"/>
                </a:lnTo>
                <a:lnTo>
                  <a:pt x="72631" y="39331"/>
                </a:lnTo>
                <a:lnTo>
                  <a:pt x="72580" y="39192"/>
                </a:lnTo>
                <a:lnTo>
                  <a:pt x="72707" y="39306"/>
                </a:lnTo>
                <a:lnTo>
                  <a:pt x="74206" y="38684"/>
                </a:lnTo>
                <a:lnTo>
                  <a:pt x="75349" y="40678"/>
                </a:lnTo>
                <a:lnTo>
                  <a:pt x="73101" y="39928"/>
                </a:lnTo>
                <a:lnTo>
                  <a:pt x="74244" y="41351"/>
                </a:lnTo>
                <a:lnTo>
                  <a:pt x="73469" y="41414"/>
                </a:lnTo>
                <a:lnTo>
                  <a:pt x="73609" y="41859"/>
                </a:lnTo>
                <a:lnTo>
                  <a:pt x="73914" y="41986"/>
                </a:lnTo>
                <a:lnTo>
                  <a:pt x="75311" y="42875"/>
                </a:lnTo>
                <a:lnTo>
                  <a:pt x="72517" y="43002"/>
                </a:lnTo>
                <a:lnTo>
                  <a:pt x="75069" y="43891"/>
                </a:lnTo>
                <a:lnTo>
                  <a:pt x="71818" y="43510"/>
                </a:lnTo>
                <a:lnTo>
                  <a:pt x="70421" y="43510"/>
                </a:lnTo>
                <a:lnTo>
                  <a:pt x="69735" y="45923"/>
                </a:lnTo>
                <a:lnTo>
                  <a:pt x="69164" y="45923"/>
                </a:lnTo>
                <a:lnTo>
                  <a:pt x="68795" y="45669"/>
                </a:lnTo>
                <a:lnTo>
                  <a:pt x="67538" y="44780"/>
                </a:lnTo>
                <a:lnTo>
                  <a:pt x="65887" y="43764"/>
                </a:lnTo>
                <a:lnTo>
                  <a:pt x="66878" y="45669"/>
                </a:lnTo>
                <a:lnTo>
                  <a:pt x="66116" y="45542"/>
                </a:lnTo>
                <a:lnTo>
                  <a:pt x="67005" y="47066"/>
                </a:lnTo>
                <a:lnTo>
                  <a:pt x="68046" y="47574"/>
                </a:lnTo>
                <a:lnTo>
                  <a:pt x="68732" y="46177"/>
                </a:lnTo>
                <a:lnTo>
                  <a:pt x="71056" y="46177"/>
                </a:lnTo>
                <a:lnTo>
                  <a:pt x="73266" y="46685"/>
                </a:lnTo>
                <a:lnTo>
                  <a:pt x="75514" y="46304"/>
                </a:lnTo>
                <a:lnTo>
                  <a:pt x="75488" y="46177"/>
                </a:lnTo>
                <a:lnTo>
                  <a:pt x="75450" y="45923"/>
                </a:lnTo>
                <a:lnTo>
                  <a:pt x="75184" y="44272"/>
                </a:lnTo>
                <a:lnTo>
                  <a:pt x="77978" y="45796"/>
                </a:lnTo>
                <a:lnTo>
                  <a:pt x="77647" y="44272"/>
                </a:lnTo>
                <a:lnTo>
                  <a:pt x="77597" y="44018"/>
                </a:lnTo>
                <a:lnTo>
                  <a:pt x="79654" y="45415"/>
                </a:lnTo>
                <a:lnTo>
                  <a:pt x="80124" y="44780"/>
                </a:lnTo>
                <a:lnTo>
                  <a:pt x="80213" y="44653"/>
                </a:lnTo>
                <a:lnTo>
                  <a:pt x="80975" y="44907"/>
                </a:lnTo>
                <a:lnTo>
                  <a:pt x="81584" y="45542"/>
                </a:lnTo>
                <a:lnTo>
                  <a:pt x="82499" y="44653"/>
                </a:lnTo>
                <a:lnTo>
                  <a:pt x="83146" y="44018"/>
                </a:lnTo>
                <a:lnTo>
                  <a:pt x="79349" y="43459"/>
                </a:lnTo>
                <a:lnTo>
                  <a:pt x="79336" y="43256"/>
                </a:lnTo>
                <a:lnTo>
                  <a:pt x="79286" y="41986"/>
                </a:lnTo>
                <a:lnTo>
                  <a:pt x="77762" y="41478"/>
                </a:lnTo>
                <a:lnTo>
                  <a:pt x="77038" y="41236"/>
                </a:lnTo>
                <a:lnTo>
                  <a:pt x="80378" y="40589"/>
                </a:lnTo>
                <a:lnTo>
                  <a:pt x="80899" y="43510"/>
                </a:lnTo>
                <a:lnTo>
                  <a:pt x="82778" y="42367"/>
                </a:lnTo>
                <a:lnTo>
                  <a:pt x="83032" y="42875"/>
                </a:lnTo>
                <a:lnTo>
                  <a:pt x="83947" y="43256"/>
                </a:lnTo>
                <a:lnTo>
                  <a:pt x="84912" y="43383"/>
                </a:lnTo>
                <a:lnTo>
                  <a:pt x="84937" y="44145"/>
                </a:lnTo>
                <a:lnTo>
                  <a:pt x="83273" y="45161"/>
                </a:lnTo>
                <a:lnTo>
                  <a:pt x="85217" y="45415"/>
                </a:lnTo>
                <a:lnTo>
                  <a:pt x="85763" y="44018"/>
                </a:lnTo>
                <a:lnTo>
                  <a:pt x="86614" y="44780"/>
                </a:lnTo>
                <a:lnTo>
                  <a:pt x="86525" y="46177"/>
                </a:lnTo>
                <a:lnTo>
                  <a:pt x="87249" y="46050"/>
                </a:lnTo>
                <a:lnTo>
                  <a:pt x="86626" y="46431"/>
                </a:lnTo>
                <a:lnTo>
                  <a:pt x="87274" y="47320"/>
                </a:lnTo>
                <a:lnTo>
                  <a:pt x="87096" y="48082"/>
                </a:lnTo>
                <a:lnTo>
                  <a:pt x="87985" y="47828"/>
                </a:lnTo>
                <a:lnTo>
                  <a:pt x="89433" y="48590"/>
                </a:lnTo>
                <a:lnTo>
                  <a:pt x="90043" y="48717"/>
                </a:lnTo>
                <a:lnTo>
                  <a:pt x="89293" y="49352"/>
                </a:lnTo>
                <a:lnTo>
                  <a:pt x="90614" y="49606"/>
                </a:lnTo>
                <a:lnTo>
                  <a:pt x="91186" y="52400"/>
                </a:lnTo>
                <a:lnTo>
                  <a:pt x="93002" y="52273"/>
                </a:lnTo>
                <a:lnTo>
                  <a:pt x="95961" y="54305"/>
                </a:lnTo>
                <a:lnTo>
                  <a:pt x="95364" y="54940"/>
                </a:lnTo>
                <a:lnTo>
                  <a:pt x="96139" y="56337"/>
                </a:lnTo>
                <a:lnTo>
                  <a:pt x="98945" y="54305"/>
                </a:lnTo>
                <a:lnTo>
                  <a:pt x="98056" y="55194"/>
                </a:lnTo>
                <a:lnTo>
                  <a:pt x="98552" y="56210"/>
                </a:lnTo>
                <a:lnTo>
                  <a:pt x="98653" y="56718"/>
                </a:lnTo>
                <a:lnTo>
                  <a:pt x="98577" y="57480"/>
                </a:lnTo>
                <a:lnTo>
                  <a:pt x="98094" y="58115"/>
                </a:lnTo>
                <a:lnTo>
                  <a:pt x="99275" y="59258"/>
                </a:lnTo>
                <a:lnTo>
                  <a:pt x="104927" y="59131"/>
                </a:lnTo>
                <a:lnTo>
                  <a:pt x="104927" y="62179"/>
                </a:lnTo>
                <a:lnTo>
                  <a:pt x="103860" y="61417"/>
                </a:lnTo>
                <a:lnTo>
                  <a:pt x="103784" y="62814"/>
                </a:lnTo>
                <a:lnTo>
                  <a:pt x="106006" y="62433"/>
                </a:lnTo>
                <a:lnTo>
                  <a:pt x="104914" y="63830"/>
                </a:lnTo>
                <a:lnTo>
                  <a:pt x="104114" y="64084"/>
                </a:lnTo>
                <a:lnTo>
                  <a:pt x="103136" y="61925"/>
                </a:lnTo>
                <a:lnTo>
                  <a:pt x="101942" y="63195"/>
                </a:lnTo>
                <a:lnTo>
                  <a:pt x="104775" y="64592"/>
                </a:lnTo>
                <a:lnTo>
                  <a:pt x="105803" y="68402"/>
                </a:lnTo>
                <a:lnTo>
                  <a:pt x="106972" y="67767"/>
                </a:lnTo>
                <a:lnTo>
                  <a:pt x="105956" y="66243"/>
                </a:lnTo>
                <a:lnTo>
                  <a:pt x="106540" y="65227"/>
                </a:lnTo>
                <a:lnTo>
                  <a:pt x="106908" y="64592"/>
                </a:lnTo>
                <a:lnTo>
                  <a:pt x="106426" y="65481"/>
                </a:lnTo>
                <a:lnTo>
                  <a:pt x="109156" y="65989"/>
                </a:lnTo>
                <a:lnTo>
                  <a:pt x="108902" y="65608"/>
                </a:lnTo>
                <a:lnTo>
                  <a:pt x="109334" y="65481"/>
                </a:lnTo>
                <a:lnTo>
                  <a:pt x="108292" y="64592"/>
                </a:lnTo>
                <a:lnTo>
                  <a:pt x="108000" y="64338"/>
                </a:lnTo>
                <a:lnTo>
                  <a:pt x="106514" y="64084"/>
                </a:lnTo>
                <a:lnTo>
                  <a:pt x="106362" y="63830"/>
                </a:lnTo>
                <a:lnTo>
                  <a:pt x="106299" y="63703"/>
                </a:lnTo>
                <a:lnTo>
                  <a:pt x="111277" y="64592"/>
                </a:lnTo>
                <a:lnTo>
                  <a:pt x="110007" y="64211"/>
                </a:lnTo>
                <a:lnTo>
                  <a:pt x="110655" y="63576"/>
                </a:lnTo>
                <a:lnTo>
                  <a:pt x="111556" y="62687"/>
                </a:lnTo>
                <a:lnTo>
                  <a:pt x="109397" y="62560"/>
                </a:lnTo>
                <a:lnTo>
                  <a:pt x="109842" y="62433"/>
                </a:lnTo>
                <a:lnTo>
                  <a:pt x="110286" y="62306"/>
                </a:lnTo>
                <a:lnTo>
                  <a:pt x="111429" y="62433"/>
                </a:lnTo>
                <a:lnTo>
                  <a:pt x="112306" y="63766"/>
                </a:lnTo>
                <a:lnTo>
                  <a:pt x="113588" y="65227"/>
                </a:lnTo>
                <a:lnTo>
                  <a:pt x="114350" y="65227"/>
                </a:lnTo>
                <a:lnTo>
                  <a:pt x="116598" y="65100"/>
                </a:lnTo>
                <a:lnTo>
                  <a:pt x="119900" y="66370"/>
                </a:lnTo>
                <a:lnTo>
                  <a:pt x="121183" y="69291"/>
                </a:lnTo>
                <a:lnTo>
                  <a:pt x="121793" y="69646"/>
                </a:lnTo>
                <a:lnTo>
                  <a:pt x="121145" y="70269"/>
                </a:lnTo>
                <a:lnTo>
                  <a:pt x="121208" y="70434"/>
                </a:lnTo>
                <a:lnTo>
                  <a:pt x="122288" y="71831"/>
                </a:lnTo>
                <a:lnTo>
                  <a:pt x="122948" y="71704"/>
                </a:lnTo>
                <a:lnTo>
                  <a:pt x="122885" y="70269"/>
                </a:lnTo>
                <a:lnTo>
                  <a:pt x="124714" y="71323"/>
                </a:lnTo>
                <a:lnTo>
                  <a:pt x="123532" y="71577"/>
                </a:lnTo>
                <a:lnTo>
                  <a:pt x="122961" y="71704"/>
                </a:lnTo>
                <a:lnTo>
                  <a:pt x="123609" y="71577"/>
                </a:lnTo>
                <a:lnTo>
                  <a:pt x="123977" y="72593"/>
                </a:lnTo>
                <a:lnTo>
                  <a:pt x="126580" y="73990"/>
                </a:lnTo>
                <a:lnTo>
                  <a:pt x="126961" y="71704"/>
                </a:lnTo>
                <a:lnTo>
                  <a:pt x="129374" y="73609"/>
                </a:lnTo>
                <a:lnTo>
                  <a:pt x="128371" y="73990"/>
                </a:lnTo>
                <a:lnTo>
                  <a:pt x="129197" y="74752"/>
                </a:lnTo>
                <a:lnTo>
                  <a:pt x="131597" y="77165"/>
                </a:lnTo>
                <a:lnTo>
                  <a:pt x="132359" y="76276"/>
                </a:lnTo>
                <a:lnTo>
                  <a:pt x="133464" y="77419"/>
                </a:lnTo>
                <a:lnTo>
                  <a:pt x="134010" y="79324"/>
                </a:lnTo>
                <a:lnTo>
                  <a:pt x="135661" y="79705"/>
                </a:lnTo>
                <a:lnTo>
                  <a:pt x="134353" y="78181"/>
                </a:lnTo>
                <a:lnTo>
                  <a:pt x="134785" y="76784"/>
                </a:lnTo>
                <a:lnTo>
                  <a:pt x="135343" y="76911"/>
                </a:lnTo>
                <a:lnTo>
                  <a:pt x="136004" y="78054"/>
                </a:lnTo>
                <a:lnTo>
                  <a:pt x="136436" y="76784"/>
                </a:lnTo>
                <a:lnTo>
                  <a:pt x="136563" y="76403"/>
                </a:lnTo>
                <a:lnTo>
                  <a:pt x="138988" y="78562"/>
                </a:lnTo>
                <a:lnTo>
                  <a:pt x="140208" y="79451"/>
                </a:lnTo>
                <a:lnTo>
                  <a:pt x="139077" y="80086"/>
                </a:lnTo>
                <a:lnTo>
                  <a:pt x="142405" y="80467"/>
                </a:lnTo>
                <a:lnTo>
                  <a:pt x="140843" y="81102"/>
                </a:lnTo>
                <a:lnTo>
                  <a:pt x="143192" y="81737"/>
                </a:lnTo>
                <a:lnTo>
                  <a:pt x="146418" y="83134"/>
                </a:lnTo>
                <a:lnTo>
                  <a:pt x="146900" y="84531"/>
                </a:lnTo>
                <a:lnTo>
                  <a:pt x="146964" y="85674"/>
                </a:lnTo>
                <a:lnTo>
                  <a:pt x="145643" y="85420"/>
                </a:lnTo>
                <a:lnTo>
                  <a:pt x="144767" y="85547"/>
                </a:lnTo>
                <a:lnTo>
                  <a:pt x="146253" y="86563"/>
                </a:lnTo>
                <a:lnTo>
                  <a:pt x="147218" y="85674"/>
                </a:lnTo>
                <a:lnTo>
                  <a:pt x="149021" y="84023"/>
                </a:lnTo>
                <a:lnTo>
                  <a:pt x="151130" y="85928"/>
                </a:lnTo>
                <a:lnTo>
                  <a:pt x="153733" y="85420"/>
                </a:lnTo>
                <a:close/>
              </a:path>
              <a:path w="255904" h="512445">
                <a:moveTo>
                  <a:pt x="227457" y="506285"/>
                </a:moveTo>
                <a:lnTo>
                  <a:pt x="226263" y="506412"/>
                </a:lnTo>
                <a:lnTo>
                  <a:pt x="222135" y="506336"/>
                </a:lnTo>
                <a:lnTo>
                  <a:pt x="219913" y="509968"/>
                </a:lnTo>
                <a:lnTo>
                  <a:pt x="220522" y="509562"/>
                </a:lnTo>
                <a:lnTo>
                  <a:pt x="221830" y="509422"/>
                </a:lnTo>
                <a:lnTo>
                  <a:pt x="220103" y="512000"/>
                </a:lnTo>
                <a:lnTo>
                  <a:pt x="223062" y="510336"/>
                </a:lnTo>
                <a:lnTo>
                  <a:pt x="227457" y="506285"/>
                </a:lnTo>
                <a:close/>
              </a:path>
              <a:path w="255904" h="512445">
                <a:moveTo>
                  <a:pt x="227926" y="506196"/>
                </a:moveTo>
                <a:lnTo>
                  <a:pt x="227711" y="506056"/>
                </a:lnTo>
                <a:lnTo>
                  <a:pt x="227457" y="506285"/>
                </a:lnTo>
                <a:lnTo>
                  <a:pt x="227787" y="506247"/>
                </a:lnTo>
                <a:lnTo>
                  <a:pt x="227926" y="506196"/>
                </a:lnTo>
                <a:close/>
              </a:path>
              <a:path w="255904" h="512445">
                <a:moveTo>
                  <a:pt x="237248" y="496176"/>
                </a:moveTo>
                <a:lnTo>
                  <a:pt x="233857" y="497433"/>
                </a:lnTo>
                <a:lnTo>
                  <a:pt x="234035" y="497636"/>
                </a:lnTo>
                <a:lnTo>
                  <a:pt x="234022" y="498157"/>
                </a:lnTo>
                <a:lnTo>
                  <a:pt x="233413" y="499110"/>
                </a:lnTo>
                <a:lnTo>
                  <a:pt x="235140" y="498322"/>
                </a:lnTo>
                <a:lnTo>
                  <a:pt x="235153" y="497738"/>
                </a:lnTo>
                <a:lnTo>
                  <a:pt x="237248" y="496176"/>
                </a:lnTo>
                <a:close/>
              </a:path>
              <a:path w="255904" h="512445">
                <a:moveTo>
                  <a:pt x="255562" y="454799"/>
                </a:moveTo>
                <a:lnTo>
                  <a:pt x="252615" y="456031"/>
                </a:lnTo>
                <a:lnTo>
                  <a:pt x="252069" y="457415"/>
                </a:lnTo>
                <a:lnTo>
                  <a:pt x="253098" y="456895"/>
                </a:lnTo>
                <a:lnTo>
                  <a:pt x="253860" y="457047"/>
                </a:lnTo>
                <a:lnTo>
                  <a:pt x="253923" y="456196"/>
                </a:lnTo>
                <a:lnTo>
                  <a:pt x="254736" y="455510"/>
                </a:lnTo>
                <a:lnTo>
                  <a:pt x="255562" y="4547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9" name="bg object 59"/>
          <p:cNvSpPr/>
          <p:nvPr/>
        </p:nvSpPr>
        <p:spPr>
          <a:xfrm>
            <a:off x="10839755" y="3000346"/>
            <a:ext cx="179699" cy="71967"/>
          </a:xfrm>
          <a:custGeom>
            <a:avLst/>
            <a:gdLst/>
            <a:ahLst/>
            <a:cxnLst/>
            <a:rect l="l" t="t" r="r" b="b"/>
            <a:pathLst>
              <a:path w="132715" h="75564">
                <a:moveTo>
                  <a:pt x="2667" y="69075"/>
                </a:moveTo>
                <a:lnTo>
                  <a:pt x="2527" y="69227"/>
                </a:lnTo>
                <a:lnTo>
                  <a:pt x="2667" y="69075"/>
                </a:lnTo>
                <a:close/>
              </a:path>
              <a:path w="132715" h="75564">
                <a:moveTo>
                  <a:pt x="3670" y="70142"/>
                </a:moveTo>
                <a:lnTo>
                  <a:pt x="2362" y="69875"/>
                </a:lnTo>
                <a:lnTo>
                  <a:pt x="2527" y="69227"/>
                </a:lnTo>
                <a:lnTo>
                  <a:pt x="1714" y="70142"/>
                </a:lnTo>
                <a:lnTo>
                  <a:pt x="3670" y="70142"/>
                </a:lnTo>
                <a:close/>
              </a:path>
              <a:path w="132715" h="75564">
                <a:moveTo>
                  <a:pt x="4927" y="67221"/>
                </a:moveTo>
                <a:lnTo>
                  <a:pt x="4635" y="66687"/>
                </a:lnTo>
                <a:lnTo>
                  <a:pt x="3898" y="65366"/>
                </a:lnTo>
                <a:lnTo>
                  <a:pt x="3746" y="65747"/>
                </a:lnTo>
                <a:lnTo>
                  <a:pt x="1930" y="66154"/>
                </a:lnTo>
                <a:lnTo>
                  <a:pt x="3098" y="66560"/>
                </a:lnTo>
                <a:lnTo>
                  <a:pt x="2438" y="66560"/>
                </a:lnTo>
                <a:lnTo>
                  <a:pt x="965" y="66687"/>
                </a:lnTo>
                <a:lnTo>
                  <a:pt x="762" y="65747"/>
                </a:lnTo>
                <a:lnTo>
                  <a:pt x="0" y="67475"/>
                </a:lnTo>
                <a:lnTo>
                  <a:pt x="990" y="67475"/>
                </a:lnTo>
                <a:lnTo>
                  <a:pt x="1041" y="69075"/>
                </a:lnTo>
                <a:lnTo>
                  <a:pt x="2565" y="69075"/>
                </a:lnTo>
                <a:lnTo>
                  <a:pt x="2806" y="68135"/>
                </a:lnTo>
                <a:lnTo>
                  <a:pt x="2794" y="67614"/>
                </a:lnTo>
                <a:lnTo>
                  <a:pt x="4445" y="67614"/>
                </a:lnTo>
                <a:lnTo>
                  <a:pt x="4927" y="67221"/>
                </a:lnTo>
                <a:close/>
              </a:path>
              <a:path w="132715" h="75564">
                <a:moveTo>
                  <a:pt x="4953" y="69075"/>
                </a:moveTo>
                <a:lnTo>
                  <a:pt x="4889" y="68834"/>
                </a:lnTo>
                <a:lnTo>
                  <a:pt x="4635" y="69342"/>
                </a:lnTo>
                <a:lnTo>
                  <a:pt x="4953" y="69075"/>
                </a:lnTo>
                <a:close/>
              </a:path>
              <a:path w="132715" h="75564">
                <a:moveTo>
                  <a:pt x="6667" y="60756"/>
                </a:moveTo>
                <a:lnTo>
                  <a:pt x="6565" y="60566"/>
                </a:lnTo>
                <a:lnTo>
                  <a:pt x="6438" y="60363"/>
                </a:lnTo>
                <a:lnTo>
                  <a:pt x="6286" y="60172"/>
                </a:lnTo>
                <a:lnTo>
                  <a:pt x="6286" y="60426"/>
                </a:lnTo>
                <a:lnTo>
                  <a:pt x="6451" y="60617"/>
                </a:lnTo>
                <a:lnTo>
                  <a:pt x="6667" y="60756"/>
                </a:lnTo>
                <a:close/>
              </a:path>
              <a:path w="132715" h="75564">
                <a:moveTo>
                  <a:pt x="7073" y="68948"/>
                </a:moveTo>
                <a:lnTo>
                  <a:pt x="6934" y="68414"/>
                </a:lnTo>
                <a:lnTo>
                  <a:pt x="6908" y="68287"/>
                </a:lnTo>
                <a:lnTo>
                  <a:pt x="4279" y="68008"/>
                </a:lnTo>
                <a:lnTo>
                  <a:pt x="4775" y="68414"/>
                </a:lnTo>
                <a:lnTo>
                  <a:pt x="4889" y="68834"/>
                </a:lnTo>
                <a:lnTo>
                  <a:pt x="5105" y="68414"/>
                </a:lnTo>
                <a:lnTo>
                  <a:pt x="7073" y="68948"/>
                </a:lnTo>
                <a:close/>
              </a:path>
              <a:path w="132715" h="75564">
                <a:moveTo>
                  <a:pt x="7721" y="69481"/>
                </a:moveTo>
                <a:lnTo>
                  <a:pt x="5930" y="69342"/>
                </a:lnTo>
                <a:lnTo>
                  <a:pt x="5613" y="69608"/>
                </a:lnTo>
                <a:lnTo>
                  <a:pt x="7073" y="70269"/>
                </a:lnTo>
                <a:lnTo>
                  <a:pt x="7721" y="69481"/>
                </a:lnTo>
                <a:close/>
              </a:path>
              <a:path w="132715" h="75564">
                <a:moveTo>
                  <a:pt x="7874" y="58991"/>
                </a:moveTo>
                <a:lnTo>
                  <a:pt x="7531" y="57924"/>
                </a:lnTo>
                <a:lnTo>
                  <a:pt x="6515" y="59258"/>
                </a:lnTo>
                <a:lnTo>
                  <a:pt x="5829" y="58724"/>
                </a:lnTo>
                <a:lnTo>
                  <a:pt x="5422" y="59042"/>
                </a:lnTo>
                <a:lnTo>
                  <a:pt x="5880" y="59601"/>
                </a:lnTo>
                <a:lnTo>
                  <a:pt x="6286" y="60172"/>
                </a:lnTo>
                <a:lnTo>
                  <a:pt x="6286" y="59982"/>
                </a:lnTo>
                <a:lnTo>
                  <a:pt x="6350" y="59778"/>
                </a:lnTo>
                <a:lnTo>
                  <a:pt x="6515" y="59524"/>
                </a:lnTo>
                <a:lnTo>
                  <a:pt x="7493" y="60299"/>
                </a:lnTo>
                <a:lnTo>
                  <a:pt x="6858" y="59778"/>
                </a:lnTo>
                <a:lnTo>
                  <a:pt x="7874" y="58991"/>
                </a:lnTo>
                <a:close/>
              </a:path>
              <a:path w="132715" h="75564">
                <a:moveTo>
                  <a:pt x="8216" y="58191"/>
                </a:moveTo>
                <a:lnTo>
                  <a:pt x="7874" y="57404"/>
                </a:lnTo>
                <a:lnTo>
                  <a:pt x="5803" y="56857"/>
                </a:lnTo>
                <a:lnTo>
                  <a:pt x="5816" y="57924"/>
                </a:lnTo>
                <a:lnTo>
                  <a:pt x="6159" y="58191"/>
                </a:lnTo>
                <a:lnTo>
                  <a:pt x="7531" y="57404"/>
                </a:lnTo>
                <a:lnTo>
                  <a:pt x="8216" y="58191"/>
                </a:lnTo>
                <a:close/>
              </a:path>
              <a:path w="132715" h="75564">
                <a:moveTo>
                  <a:pt x="8902" y="60058"/>
                </a:moveTo>
                <a:lnTo>
                  <a:pt x="7543" y="60325"/>
                </a:lnTo>
                <a:lnTo>
                  <a:pt x="8394" y="60985"/>
                </a:lnTo>
                <a:lnTo>
                  <a:pt x="8902" y="60058"/>
                </a:lnTo>
                <a:close/>
              </a:path>
              <a:path w="132715" h="75564">
                <a:moveTo>
                  <a:pt x="9639" y="66560"/>
                </a:moveTo>
                <a:close/>
              </a:path>
              <a:path w="132715" h="75564">
                <a:moveTo>
                  <a:pt x="9804" y="66979"/>
                </a:moveTo>
                <a:lnTo>
                  <a:pt x="9613" y="66586"/>
                </a:lnTo>
                <a:lnTo>
                  <a:pt x="9639" y="66763"/>
                </a:lnTo>
                <a:lnTo>
                  <a:pt x="9804" y="66979"/>
                </a:lnTo>
                <a:close/>
              </a:path>
              <a:path w="132715" h="75564">
                <a:moveTo>
                  <a:pt x="10236" y="65659"/>
                </a:moveTo>
                <a:lnTo>
                  <a:pt x="8051" y="65760"/>
                </a:lnTo>
                <a:lnTo>
                  <a:pt x="8331" y="66433"/>
                </a:lnTo>
                <a:lnTo>
                  <a:pt x="9537" y="66433"/>
                </a:lnTo>
                <a:lnTo>
                  <a:pt x="9728" y="66433"/>
                </a:lnTo>
                <a:lnTo>
                  <a:pt x="10236" y="65659"/>
                </a:lnTo>
                <a:close/>
              </a:path>
              <a:path w="132715" h="75564">
                <a:moveTo>
                  <a:pt x="10248" y="70065"/>
                </a:moveTo>
                <a:lnTo>
                  <a:pt x="9182" y="69608"/>
                </a:lnTo>
                <a:lnTo>
                  <a:pt x="9842" y="70129"/>
                </a:lnTo>
                <a:lnTo>
                  <a:pt x="10248" y="70065"/>
                </a:lnTo>
                <a:close/>
              </a:path>
              <a:path w="132715" h="75564">
                <a:moveTo>
                  <a:pt x="10426" y="65659"/>
                </a:moveTo>
                <a:lnTo>
                  <a:pt x="10401" y="65430"/>
                </a:lnTo>
                <a:lnTo>
                  <a:pt x="10236" y="65659"/>
                </a:lnTo>
                <a:lnTo>
                  <a:pt x="10426" y="65659"/>
                </a:lnTo>
                <a:close/>
              </a:path>
              <a:path w="132715" h="75564">
                <a:moveTo>
                  <a:pt x="10655" y="70002"/>
                </a:moveTo>
                <a:lnTo>
                  <a:pt x="10248" y="70065"/>
                </a:lnTo>
                <a:lnTo>
                  <a:pt x="10591" y="70218"/>
                </a:lnTo>
                <a:lnTo>
                  <a:pt x="10655" y="70002"/>
                </a:lnTo>
                <a:close/>
              </a:path>
              <a:path w="132715" h="75564">
                <a:moveTo>
                  <a:pt x="10706" y="68846"/>
                </a:moveTo>
                <a:lnTo>
                  <a:pt x="10350" y="67881"/>
                </a:lnTo>
                <a:lnTo>
                  <a:pt x="10020" y="67360"/>
                </a:lnTo>
                <a:lnTo>
                  <a:pt x="8712" y="67614"/>
                </a:lnTo>
                <a:lnTo>
                  <a:pt x="8864" y="68287"/>
                </a:lnTo>
                <a:lnTo>
                  <a:pt x="9690" y="68681"/>
                </a:lnTo>
                <a:lnTo>
                  <a:pt x="10007" y="69215"/>
                </a:lnTo>
                <a:lnTo>
                  <a:pt x="10706" y="68846"/>
                </a:lnTo>
                <a:close/>
              </a:path>
              <a:path w="132715" h="75564">
                <a:moveTo>
                  <a:pt x="10934" y="70370"/>
                </a:moveTo>
                <a:lnTo>
                  <a:pt x="10591" y="70218"/>
                </a:lnTo>
                <a:lnTo>
                  <a:pt x="10477" y="70675"/>
                </a:lnTo>
                <a:lnTo>
                  <a:pt x="10807" y="70408"/>
                </a:lnTo>
                <a:lnTo>
                  <a:pt x="10934" y="70370"/>
                </a:lnTo>
                <a:close/>
              </a:path>
              <a:path w="132715" h="75564">
                <a:moveTo>
                  <a:pt x="11861" y="66167"/>
                </a:moveTo>
                <a:lnTo>
                  <a:pt x="10871" y="65633"/>
                </a:lnTo>
                <a:lnTo>
                  <a:pt x="10426" y="65659"/>
                </a:lnTo>
                <a:lnTo>
                  <a:pt x="10718" y="67576"/>
                </a:lnTo>
                <a:lnTo>
                  <a:pt x="11861" y="66167"/>
                </a:lnTo>
                <a:close/>
              </a:path>
              <a:path w="132715" h="75564">
                <a:moveTo>
                  <a:pt x="11938" y="70815"/>
                </a:moveTo>
                <a:lnTo>
                  <a:pt x="11544" y="70065"/>
                </a:lnTo>
                <a:lnTo>
                  <a:pt x="11417" y="69951"/>
                </a:lnTo>
                <a:lnTo>
                  <a:pt x="11137" y="69862"/>
                </a:lnTo>
                <a:lnTo>
                  <a:pt x="11264" y="70192"/>
                </a:lnTo>
                <a:lnTo>
                  <a:pt x="11137" y="70319"/>
                </a:lnTo>
                <a:lnTo>
                  <a:pt x="10934" y="70370"/>
                </a:lnTo>
                <a:lnTo>
                  <a:pt x="11938" y="70815"/>
                </a:lnTo>
                <a:close/>
              </a:path>
              <a:path w="132715" h="75564">
                <a:moveTo>
                  <a:pt x="12877" y="68541"/>
                </a:moveTo>
                <a:lnTo>
                  <a:pt x="12725" y="68173"/>
                </a:lnTo>
                <a:lnTo>
                  <a:pt x="12382" y="68262"/>
                </a:lnTo>
                <a:lnTo>
                  <a:pt x="12001" y="68313"/>
                </a:lnTo>
                <a:lnTo>
                  <a:pt x="12547" y="68440"/>
                </a:lnTo>
                <a:lnTo>
                  <a:pt x="12877" y="68541"/>
                </a:lnTo>
                <a:close/>
              </a:path>
              <a:path w="132715" h="75564">
                <a:moveTo>
                  <a:pt x="17157" y="65913"/>
                </a:moveTo>
                <a:lnTo>
                  <a:pt x="15684" y="65405"/>
                </a:lnTo>
                <a:lnTo>
                  <a:pt x="14224" y="64109"/>
                </a:lnTo>
                <a:lnTo>
                  <a:pt x="14058" y="64236"/>
                </a:lnTo>
                <a:lnTo>
                  <a:pt x="14554" y="64668"/>
                </a:lnTo>
                <a:lnTo>
                  <a:pt x="14376" y="65062"/>
                </a:lnTo>
                <a:lnTo>
                  <a:pt x="12700" y="65214"/>
                </a:lnTo>
                <a:lnTo>
                  <a:pt x="14185" y="65976"/>
                </a:lnTo>
                <a:lnTo>
                  <a:pt x="12865" y="65900"/>
                </a:lnTo>
                <a:lnTo>
                  <a:pt x="14325" y="66649"/>
                </a:lnTo>
                <a:lnTo>
                  <a:pt x="14681" y="65874"/>
                </a:lnTo>
                <a:lnTo>
                  <a:pt x="15316" y="66446"/>
                </a:lnTo>
                <a:lnTo>
                  <a:pt x="16319" y="65976"/>
                </a:lnTo>
                <a:lnTo>
                  <a:pt x="17157" y="65913"/>
                </a:lnTo>
                <a:close/>
              </a:path>
              <a:path w="132715" h="75564">
                <a:moveTo>
                  <a:pt x="17411" y="55143"/>
                </a:moveTo>
                <a:lnTo>
                  <a:pt x="14846" y="53517"/>
                </a:lnTo>
                <a:lnTo>
                  <a:pt x="14147" y="54000"/>
                </a:lnTo>
                <a:lnTo>
                  <a:pt x="17411" y="55143"/>
                </a:lnTo>
                <a:close/>
              </a:path>
              <a:path w="132715" h="75564">
                <a:moveTo>
                  <a:pt x="19113" y="59067"/>
                </a:moveTo>
                <a:lnTo>
                  <a:pt x="18986" y="58699"/>
                </a:lnTo>
                <a:lnTo>
                  <a:pt x="18986" y="58839"/>
                </a:lnTo>
                <a:lnTo>
                  <a:pt x="19037" y="59029"/>
                </a:lnTo>
                <a:close/>
              </a:path>
              <a:path w="132715" h="75564">
                <a:moveTo>
                  <a:pt x="20040" y="54648"/>
                </a:moveTo>
                <a:lnTo>
                  <a:pt x="19862" y="54762"/>
                </a:lnTo>
                <a:lnTo>
                  <a:pt x="20027" y="54813"/>
                </a:lnTo>
                <a:lnTo>
                  <a:pt x="20040" y="54648"/>
                </a:lnTo>
                <a:close/>
              </a:path>
              <a:path w="132715" h="75564">
                <a:moveTo>
                  <a:pt x="20815" y="65862"/>
                </a:moveTo>
                <a:lnTo>
                  <a:pt x="20167" y="65557"/>
                </a:lnTo>
                <a:lnTo>
                  <a:pt x="20053" y="64617"/>
                </a:lnTo>
                <a:lnTo>
                  <a:pt x="19189" y="65239"/>
                </a:lnTo>
                <a:lnTo>
                  <a:pt x="19431" y="63779"/>
                </a:lnTo>
                <a:lnTo>
                  <a:pt x="18046" y="64490"/>
                </a:lnTo>
                <a:lnTo>
                  <a:pt x="18389" y="64516"/>
                </a:lnTo>
                <a:lnTo>
                  <a:pt x="17183" y="65366"/>
                </a:lnTo>
                <a:lnTo>
                  <a:pt x="18161" y="65659"/>
                </a:lnTo>
                <a:lnTo>
                  <a:pt x="19024" y="66128"/>
                </a:lnTo>
                <a:lnTo>
                  <a:pt x="19837" y="66662"/>
                </a:lnTo>
                <a:lnTo>
                  <a:pt x="20815" y="65862"/>
                </a:lnTo>
                <a:close/>
              </a:path>
              <a:path w="132715" h="75564">
                <a:moveTo>
                  <a:pt x="21196" y="38544"/>
                </a:moveTo>
                <a:close/>
              </a:path>
              <a:path w="132715" h="75564">
                <a:moveTo>
                  <a:pt x="21234" y="38633"/>
                </a:moveTo>
                <a:close/>
              </a:path>
              <a:path w="132715" h="75564">
                <a:moveTo>
                  <a:pt x="21361" y="38811"/>
                </a:moveTo>
                <a:lnTo>
                  <a:pt x="21234" y="38633"/>
                </a:lnTo>
                <a:lnTo>
                  <a:pt x="21336" y="39027"/>
                </a:lnTo>
                <a:lnTo>
                  <a:pt x="21361" y="38811"/>
                </a:lnTo>
                <a:close/>
              </a:path>
              <a:path w="132715" h="75564">
                <a:moveTo>
                  <a:pt x="21450" y="39573"/>
                </a:moveTo>
                <a:lnTo>
                  <a:pt x="20980" y="39192"/>
                </a:lnTo>
                <a:lnTo>
                  <a:pt x="21310" y="39039"/>
                </a:lnTo>
                <a:lnTo>
                  <a:pt x="19710" y="38811"/>
                </a:lnTo>
                <a:lnTo>
                  <a:pt x="21450" y="39573"/>
                </a:lnTo>
                <a:close/>
              </a:path>
              <a:path w="132715" h="75564">
                <a:moveTo>
                  <a:pt x="21488" y="67779"/>
                </a:moveTo>
                <a:lnTo>
                  <a:pt x="20955" y="67386"/>
                </a:lnTo>
                <a:lnTo>
                  <a:pt x="20408" y="67017"/>
                </a:lnTo>
                <a:lnTo>
                  <a:pt x="19837" y="66662"/>
                </a:lnTo>
                <a:lnTo>
                  <a:pt x="20180" y="66967"/>
                </a:lnTo>
                <a:lnTo>
                  <a:pt x="20904" y="67691"/>
                </a:lnTo>
                <a:lnTo>
                  <a:pt x="21488" y="67779"/>
                </a:lnTo>
                <a:close/>
              </a:path>
              <a:path w="132715" h="75564">
                <a:moveTo>
                  <a:pt x="22606" y="55473"/>
                </a:moveTo>
                <a:lnTo>
                  <a:pt x="20408" y="54914"/>
                </a:lnTo>
                <a:lnTo>
                  <a:pt x="20027" y="54813"/>
                </a:lnTo>
                <a:lnTo>
                  <a:pt x="17449" y="54076"/>
                </a:lnTo>
                <a:lnTo>
                  <a:pt x="18757" y="56286"/>
                </a:lnTo>
                <a:lnTo>
                  <a:pt x="22606" y="55473"/>
                </a:lnTo>
                <a:close/>
              </a:path>
              <a:path w="132715" h="75564">
                <a:moveTo>
                  <a:pt x="22631" y="62318"/>
                </a:moveTo>
                <a:lnTo>
                  <a:pt x="22301" y="62344"/>
                </a:lnTo>
                <a:lnTo>
                  <a:pt x="22021" y="62484"/>
                </a:lnTo>
                <a:lnTo>
                  <a:pt x="21831" y="62877"/>
                </a:lnTo>
                <a:lnTo>
                  <a:pt x="22326" y="62801"/>
                </a:lnTo>
                <a:lnTo>
                  <a:pt x="22555" y="62585"/>
                </a:lnTo>
                <a:lnTo>
                  <a:pt x="22631" y="62318"/>
                </a:lnTo>
                <a:close/>
              </a:path>
              <a:path w="132715" h="75564">
                <a:moveTo>
                  <a:pt x="22872" y="69672"/>
                </a:moveTo>
                <a:lnTo>
                  <a:pt x="22720" y="69532"/>
                </a:lnTo>
                <a:lnTo>
                  <a:pt x="22606" y="69164"/>
                </a:lnTo>
                <a:lnTo>
                  <a:pt x="22237" y="69684"/>
                </a:lnTo>
                <a:lnTo>
                  <a:pt x="22872" y="69672"/>
                </a:lnTo>
                <a:close/>
              </a:path>
              <a:path w="132715" h="75564">
                <a:moveTo>
                  <a:pt x="23126" y="38823"/>
                </a:moveTo>
                <a:lnTo>
                  <a:pt x="21539" y="37985"/>
                </a:lnTo>
                <a:lnTo>
                  <a:pt x="20777" y="38201"/>
                </a:lnTo>
                <a:lnTo>
                  <a:pt x="21094" y="38430"/>
                </a:lnTo>
                <a:lnTo>
                  <a:pt x="22961" y="39128"/>
                </a:lnTo>
                <a:lnTo>
                  <a:pt x="23126" y="38823"/>
                </a:lnTo>
                <a:close/>
              </a:path>
              <a:path w="132715" h="75564">
                <a:moveTo>
                  <a:pt x="23533" y="39039"/>
                </a:moveTo>
                <a:lnTo>
                  <a:pt x="23241" y="38620"/>
                </a:lnTo>
                <a:lnTo>
                  <a:pt x="23126" y="38823"/>
                </a:lnTo>
                <a:lnTo>
                  <a:pt x="23533" y="39039"/>
                </a:lnTo>
                <a:close/>
              </a:path>
              <a:path w="132715" h="75564">
                <a:moveTo>
                  <a:pt x="23583" y="37985"/>
                </a:moveTo>
                <a:lnTo>
                  <a:pt x="22656" y="37782"/>
                </a:lnTo>
                <a:lnTo>
                  <a:pt x="23241" y="38620"/>
                </a:lnTo>
                <a:lnTo>
                  <a:pt x="23583" y="37985"/>
                </a:lnTo>
                <a:close/>
              </a:path>
              <a:path w="132715" h="75564">
                <a:moveTo>
                  <a:pt x="23710" y="69646"/>
                </a:moveTo>
                <a:lnTo>
                  <a:pt x="22872" y="69672"/>
                </a:lnTo>
                <a:lnTo>
                  <a:pt x="23291" y="69951"/>
                </a:lnTo>
                <a:lnTo>
                  <a:pt x="23710" y="69646"/>
                </a:lnTo>
                <a:close/>
              </a:path>
              <a:path w="132715" h="75564">
                <a:moveTo>
                  <a:pt x="24104" y="30086"/>
                </a:moveTo>
                <a:lnTo>
                  <a:pt x="23368" y="30086"/>
                </a:lnTo>
                <a:lnTo>
                  <a:pt x="23037" y="29832"/>
                </a:lnTo>
                <a:lnTo>
                  <a:pt x="23329" y="30200"/>
                </a:lnTo>
                <a:lnTo>
                  <a:pt x="23660" y="30353"/>
                </a:lnTo>
                <a:lnTo>
                  <a:pt x="24003" y="30429"/>
                </a:lnTo>
                <a:lnTo>
                  <a:pt x="24104" y="30086"/>
                </a:lnTo>
                <a:close/>
              </a:path>
              <a:path w="132715" h="75564">
                <a:moveTo>
                  <a:pt x="24485" y="60934"/>
                </a:moveTo>
                <a:lnTo>
                  <a:pt x="24333" y="60998"/>
                </a:lnTo>
                <a:lnTo>
                  <a:pt x="24485" y="61048"/>
                </a:lnTo>
                <a:close/>
              </a:path>
              <a:path w="132715" h="75564">
                <a:moveTo>
                  <a:pt x="25577" y="62318"/>
                </a:moveTo>
                <a:lnTo>
                  <a:pt x="23977" y="61150"/>
                </a:lnTo>
                <a:lnTo>
                  <a:pt x="24333" y="60998"/>
                </a:lnTo>
                <a:lnTo>
                  <a:pt x="23355" y="60617"/>
                </a:lnTo>
                <a:lnTo>
                  <a:pt x="22047" y="59651"/>
                </a:lnTo>
                <a:lnTo>
                  <a:pt x="22745" y="58940"/>
                </a:lnTo>
                <a:lnTo>
                  <a:pt x="22047" y="59156"/>
                </a:lnTo>
                <a:lnTo>
                  <a:pt x="20688" y="58813"/>
                </a:lnTo>
                <a:lnTo>
                  <a:pt x="21069" y="59143"/>
                </a:lnTo>
                <a:lnTo>
                  <a:pt x="19278" y="60071"/>
                </a:lnTo>
                <a:lnTo>
                  <a:pt x="19037" y="59029"/>
                </a:lnTo>
                <a:lnTo>
                  <a:pt x="18376" y="58331"/>
                </a:lnTo>
                <a:lnTo>
                  <a:pt x="17233" y="58559"/>
                </a:lnTo>
                <a:lnTo>
                  <a:pt x="16281" y="58000"/>
                </a:lnTo>
                <a:lnTo>
                  <a:pt x="16078" y="58915"/>
                </a:lnTo>
                <a:lnTo>
                  <a:pt x="14541" y="58724"/>
                </a:lnTo>
                <a:lnTo>
                  <a:pt x="14033" y="58978"/>
                </a:lnTo>
                <a:lnTo>
                  <a:pt x="12153" y="58877"/>
                </a:lnTo>
                <a:lnTo>
                  <a:pt x="12992" y="59804"/>
                </a:lnTo>
                <a:lnTo>
                  <a:pt x="12458" y="60464"/>
                </a:lnTo>
                <a:lnTo>
                  <a:pt x="11277" y="60071"/>
                </a:lnTo>
                <a:lnTo>
                  <a:pt x="10426" y="59664"/>
                </a:lnTo>
                <a:lnTo>
                  <a:pt x="11264" y="60591"/>
                </a:lnTo>
                <a:lnTo>
                  <a:pt x="11277" y="60325"/>
                </a:lnTo>
                <a:lnTo>
                  <a:pt x="11442" y="60185"/>
                </a:lnTo>
                <a:lnTo>
                  <a:pt x="11950" y="60591"/>
                </a:lnTo>
                <a:lnTo>
                  <a:pt x="11760" y="62318"/>
                </a:lnTo>
                <a:lnTo>
                  <a:pt x="9931" y="59791"/>
                </a:lnTo>
                <a:lnTo>
                  <a:pt x="9626" y="61353"/>
                </a:lnTo>
                <a:lnTo>
                  <a:pt x="7594" y="61404"/>
                </a:lnTo>
                <a:lnTo>
                  <a:pt x="6667" y="60769"/>
                </a:lnTo>
                <a:lnTo>
                  <a:pt x="6870" y="61163"/>
                </a:lnTo>
                <a:lnTo>
                  <a:pt x="6896" y="61544"/>
                </a:lnTo>
                <a:lnTo>
                  <a:pt x="6362" y="61772"/>
                </a:lnTo>
                <a:lnTo>
                  <a:pt x="7886" y="62979"/>
                </a:lnTo>
                <a:lnTo>
                  <a:pt x="8216" y="62966"/>
                </a:lnTo>
                <a:lnTo>
                  <a:pt x="8724" y="61785"/>
                </a:lnTo>
                <a:lnTo>
                  <a:pt x="9575" y="62179"/>
                </a:lnTo>
                <a:lnTo>
                  <a:pt x="9753" y="61734"/>
                </a:lnTo>
                <a:lnTo>
                  <a:pt x="11252" y="62395"/>
                </a:lnTo>
                <a:lnTo>
                  <a:pt x="14782" y="62369"/>
                </a:lnTo>
                <a:lnTo>
                  <a:pt x="14935" y="62826"/>
                </a:lnTo>
                <a:lnTo>
                  <a:pt x="16776" y="63080"/>
                </a:lnTo>
                <a:lnTo>
                  <a:pt x="20294" y="63182"/>
                </a:lnTo>
                <a:lnTo>
                  <a:pt x="20167" y="62509"/>
                </a:lnTo>
                <a:lnTo>
                  <a:pt x="20040" y="61556"/>
                </a:lnTo>
                <a:lnTo>
                  <a:pt x="21539" y="62064"/>
                </a:lnTo>
                <a:lnTo>
                  <a:pt x="20878" y="61747"/>
                </a:lnTo>
                <a:lnTo>
                  <a:pt x="20891" y="61480"/>
                </a:lnTo>
                <a:lnTo>
                  <a:pt x="21082" y="61099"/>
                </a:lnTo>
                <a:lnTo>
                  <a:pt x="21755" y="60452"/>
                </a:lnTo>
                <a:lnTo>
                  <a:pt x="22847" y="61569"/>
                </a:lnTo>
                <a:lnTo>
                  <a:pt x="22631" y="62318"/>
                </a:lnTo>
                <a:lnTo>
                  <a:pt x="23622" y="62242"/>
                </a:lnTo>
                <a:lnTo>
                  <a:pt x="25006" y="63284"/>
                </a:lnTo>
                <a:lnTo>
                  <a:pt x="25577" y="62318"/>
                </a:lnTo>
                <a:close/>
              </a:path>
              <a:path w="132715" h="75564">
                <a:moveTo>
                  <a:pt x="25857" y="56095"/>
                </a:moveTo>
                <a:lnTo>
                  <a:pt x="24180" y="55181"/>
                </a:lnTo>
                <a:lnTo>
                  <a:pt x="23952" y="56095"/>
                </a:lnTo>
                <a:lnTo>
                  <a:pt x="22606" y="55473"/>
                </a:lnTo>
                <a:lnTo>
                  <a:pt x="24574" y="57200"/>
                </a:lnTo>
                <a:lnTo>
                  <a:pt x="25450" y="57124"/>
                </a:lnTo>
                <a:lnTo>
                  <a:pt x="25133" y="56578"/>
                </a:lnTo>
                <a:lnTo>
                  <a:pt x="24650" y="56146"/>
                </a:lnTo>
                <a:lnTo>
                  <a:pt x="25654" y="56095"/>
                </a:lnTo>
                <a:lnTo>
                  <a:pt x="25857" y="56095"/>
                </a:lnTo>
                <a:close/>
              </a:path>
              <a:path w="132715" h="75564">
                <a:moveTo>
                  <a:pt x="26200" y="60198"/>
                </a:moveTo>
                <a:lnTo>
                  <a:pt x="25984" y="59283"/>
                </a:lnTo>
                <a:lnTo>
                  <a:pt x="23393" y="59512"/>
                </a:lnTo>
                <a:lnTo>
                  <a:pt x="24409" y="59575"/>
                </a:lnTo>
                <a:lnTo>
                  <a:pt x="24485" y="60934"/>
                </a:lnTo>
                <a:lnTo>
                  <a:pt x="25361" y="60566"/>
                </a:lnTo>
                <a:lnTo>
                  <a:pt x="26200" y="60198"/>
                </a:lnTo>
                <a:close/>
              </a:path>
              <a:path w="132715" h="75564">
                <a:moveTo>
                  <a:pt x="27305" y="40767"/>
                </a:moveTo>
                <a:lnTo>
                  <a:pt x="27266" y="41287"/>
                </a:lnTo>
                <a:lnTo>
                  <a:pt x="27305" y="40767"/>
                </a:lnTo>
                <a:close/>
              </a:path>
              <a:path w="132715" h="75564">
                <a:moveTo>
                  <a:pt x="28816" y="40335"/>
                </a:moveTo>
                <a:lnTo>
                  <a:pt x="27203" y="40601"/>
                </a:lnTo>
                <a:lnTo>
                  <a:pt x="27305" y="40767"/>
                </a:lnTo>
                <a:lnTo>
                  <a:pt x="28587" y="40982"/>
                </a:lnTo>
                <a:lnTo>
                  <a:pt x="28816" y="40335"/>
                </a:lnTo>
                <a:close/>
              </a:path>
              <a:path w="132715" h="75564">
                <a:moveTo>
                  <a:pt x="29146" y="70307"/>
                </a:moveTo>
                <a:lnTo>
                  <a:pt x="29044" y="70027"/>
                </a:lnTo>
                <a:lnTo>
                  <a:pt x="28702" y="69164"/>
                </a:lnTo>
                <a:lnTo>
                  <a:pt x="25654" y="70027"/>
                </a:lnTo>
                <a:lnTo>
                  <a:pt x="24257" y="69011"/>
                </a:lnTo>
                <a:lnTo>
                  <a:pt x="23990" y="68199"/>
                </a:lnTo>
                <a:lnTo>
                  <a:pt x="23368" y="67830"/>
                </a:lnTo>
                <a:lnTo>
                  <a:pt x="22237" y="67157"/>
                </a:lnTo>
                <a:lnTo>
                  <a:pt x="22085" y="67691"/>
                </a:lnTo>
                <a:lnTo>
                  <a:pt x="21805" y="67830"/>
                </a:lnTo>
                <a:lnTo>
                  <a:pt x="21488" y="67779"/>
                </a:lnTo>
                <a:lnTo>
                  <a:pt x="22402" y="68478"/>
                </a:lnTo>
                <a:lnTo>
                  <a:pt x="23253" y="69164"/>
                </a:lnTo>
                <a:lnTo>
                  <a:pt x="24168" y="69786"/>
                </a:lnTo>
                <a:lnTo>
                  <a:pt x="24041" y="70002"/>
                </a:lnTo>
                <a:lnTo>
                  <a:pt x="23825" y="70307"/>
                </a:lnTo>
                <a:lnTo>
                  <a:pt x="29146" y="70307"/>
                </a:lnTo>
                <a:close/>
              </a:path>
              <a:path w="132715" h="75564">
                <a:moveTo>
                  <a:pt x="29730" y="32016"/>
                </a:moveTo>
                <a:lnTo>
                  <a:pt x="29222" y="32245"/>
                </a:lnTo>
                <a:lnTo>
                  <a:pt x="29476" y="31546"/>
                </a:lnTo>
                <a:lnTo>
                  <a:pt x="29692" y="30949"/>
                </a:lnTo>
                <a:lnTo>
                  <a:pt x="28689" y="31546"/>
                </a:lnTo>
                <a:lnTo>
                  <a:pt x="28448" y="30784"/>
                </a:lnTo>
                <a:lnTo>
                  <a:pt x="27774" y="28740"/>
                </a:lnTo>
                <a:lnTo>
                  <a:pt x="25628" y="30784"/>
                </a:lnTo>
                <a:lnTo>
                  <a:pt x="24003" y="30429"/>
                </a:lnTo>
                <a:lnTo>
                  <a:pt x="25946" y="31178"/>
                </a:lnTo>
                <a:lnTo>
                  <a:pt x="26035" y="33274"/>
                </a:lnTo>
                <a:lnTo>
                  <a:pt x="28956" y="33159"/>
                </a:lnTo>
                <a:lnTo>
                  <a:pt x="29578" y="32245"/>
                </a:lnTo>
                <a:lnTo>
                  <a:pt x="29730" y="32016"/>
                </a:lnTo>
                <a:close/>
              </a:path>
              <a:path w="132715" h="75564">
                <a:moveTo>
                  <a:pt x="30060" y="31877"/>
                </a:moveTo>
                <a:lnTo>
                  <a:pt x="29819" y="31889"/>
                </a:lnTo>
                <a:lnTo>
                  <a:pt x="29730" y="32016"/>
                </a:lnTo>
                <a:lnTo>
                  <a:pt x="30060" y="31877"/>
                </a:lnTo>
                <a:close/>
              </a:path>
              <a:path w="132715" h="75564">
                <a:moveTo>
                  <a:pt x="31775" y="31877"/>
                </a:moveTo>
                <a:lnTo>
                  <a:pt x="30772" y="31877"/>
                </a:lnTo>
                <a:lnTo>
                  <a:pt x="30734" y="32359"/>
                </a:lnTo>
                <a:lnTo>
                  <a:pt x="31292" y="32524"/>
                </a:lnTo>
                <a:lnTo>
                  <a:pt x="31775" y="31877"/>
                </a:lnTo>
                <a:close/>
              </a:path>
              <a:path w="132715" h="75564">
                <a:moveTo>
                  <a:pt x="32588" y="30759"/>
                </a:moveTo>
                <a:lnTo>
                  <a:pt x="30162" y="31826"/>
                </a:lnTo>
                <a:lnTo>
                  <a:pt x="30784" y="31826"/>
                </a:lnTo>
                <a:lnTo>
                  <a:pt x="31800" y="31826"/>
                </a:lnTo>
                <a:lnTo>
                  <a:pt x="32588" y="30759"/>
                </a:lnTo>
                <a:close/>
              </a:path>
              <a:path w="132715" h="75564">
                <a:moveTo>
                  <a:pt x="33985" y="74726"/>
                </a:moveTo>
                <a:lnTo>
                  <a:pt x="32943" y="73939"/>
                </a:lnTo>
                <a:lnTo>
                  <a:pt x="33147" y="73799"/>
                </a:lnTo>
                <a:lnTo>
                  <a:pt x="33820" y="73367"/>
                </a:lnTo>
                <a:lnTo>
                  <a:pt x="30543" y="73799"/>
                </a:lnTo>
                <a:lnTo>
                  <a:pt x="30175" y="72885"/>
                </a:lnTo>
                <a:lnTo>
                  <a:pt x="29946" y="72301"/>
                </a:lnTo>
                <a:lnTo>
                  <a:pt x="29197" y="70408"/>
                </a:lnTo>
                <a:lnTo>
                  <a:pt x="23825" y="70307"/>
                </a:lnTo>
                <a:lnTo>
                  <a:pt x="23291" y="69951"/>
                </a:lnTo>
                <a:lnTo>
                  <a:pt x="22847" y="70256"/>
                </a:lnTo>
                <a:lnTo>
                  <a:pt x="21704" y="70319"/>
                </a:lnTo>
                <a:lnTo>
                  <a:pt x="21691" y="69684"/>
                </a:lnTo>
                <a:lnTo>
                  <a:pt x="21450" y="69240"/>
                </a:lnTo>
                <a:lnTo>
                  <a:pt x="21374" y="70294"/>
                </a:lnTo>
                <a:lnTo>
                  <a:pt x="19761" y="70192"/>
                </a:lnTo>
                <a:lnTo>
                  <a:pt x="20142" y="69926"/>
                </a:lnTo>
                <a:lnTo>
                  <a:pt x="21628" y="68846"/>
                </a:lnTo>
                <a:lnTo>
                  <a:pt x="19659" y="68719"/>
                </a:lnTo>
                <a:lnTo>
                  <a:pt x="19773" y="69926"/>
                </a:lnTo>
                <a:lnTo>
                  <a:pt x="18821" y="69608"/>
                </a:lnTo>
                <a:lnTo>
                  <a:pt x="16992" y="69888"/>
                </a:lnTo>
                <a:lnTo>
                  <a:pt x="16802" y="69532"/>
                </a:lnTo>
                <a:lnTo>
                  <a:pt x="16052" y="69532"/>
                </a:lnTo>
                <a:lnTo>
                  <a:pt x="14300" y="68961"/>
                </a:lnTo>
                <a:lnTo>
                  <a:pt x="13385" y="68694"/>
                </a:lnTo>
                <a:lnTo>
                  <a:pt x="12877" y="68541"/>
                </a:lnTo>
                <a:lnTo>
                  <a:pt x="12954" y="68694"/>
                </a:lnTo>
                <a:lnTo>
                  <a:pt x="11798" y="68338"/>
                </a:lnTo>
                <a:lnTo>
                  <a:pt x="12001" y="68313"/>
                </a:lnTo>
                <a:lnTo>
                  <a:pt x="11772" y="68249"/>
                </a:lnTo>
                <a:lnTo>
                  <a:pt x="11506" y="68173"/>
                </a:lnTo>
                <a:lnTo>
                  <a:pt x="11341" y="68160"/>
                </a:lnTo>
                <a:lnTo>
                  <a:pt x="10350" y="67881"/>
                </a:lnTo>
                <a:lnTo>
                  <a:pt x="11480" y="69964"/>
                </a:lnTo>
                <a:lnTo>
                  <a:pt x="13246" y="70472"/>
                </a:lnTo>
                <a:lnTo>
                  <a:pt x="15328" y="70878"/>
                </a:lnTo>
                <a:lnTo>
                  <a:pt x="16979" y="70408"/>
                </a:lnTo>
                <a:lnTo>
                  <a:pt x="19189" y="70815"/>
                </a:lnTo>
                <a:lnTo>
                  <a:pt x="17805" y="73393"/>
                </a:lnTo>
                <a:lnTo>
                  <a:pt x="20269" y="72605"/>
                </a:lnTo>
                <a:lnTo>
                  <a:pt x="23202" y="72301"/>
                </a:lnTo>
                <a:lnTo>
                  <a:pt x="26187" y="73583"/>
                </a:lnTo>
                <a:lnTo>
                  <a:pt x="27800" y="73558"/>
                </a:lnTo>
                <a:lnTo>
                  <a:pt x="27825" y="73291"/>
                </a:lnTo>
                <a:lnTo>
                  <a:pt x="28829" y="72885"/>
                </a:lnTo>
                <a:lnTo>
                  <a:pt x="30340" y="74142"/>
                </a:lnTo>
                <a:lnTo>
                  <a:pt x="31292" y="74256"/>
                </a:lnTo>
                <a:lnTo>
                  <a:pt x="31496" y="75361"/>
                </a:lnTo>
                <a:lnTo>
                  <a:pt x="33985" y="74726"/>
                </a:lnTo>
                <a:close/>
              </a:path>
              <a:path w="132715" h="75564">
                <a:moveTo>
                  <a:pt x="49009" y="37439"/>
                </a:moveTo>
                <a:lnTo>
                  <a:pt x="48945" y="37223"/>
                </a:lnTo>
                <a:lnTo>
                  <a:pt x="48768" y="37084"/>
                </a:lnTo>
                <a:lnTo>
                  <a:pt x="48742" y="37261"/>
                </a:lnTo>
                <a:lnTo>
                  <a:pt x="49009" y="37439"/>
                </a:lnTo>
                <a:close/>
              </a:path>
              <a:path w="132715" h="75564">
                <a:moveTo>
                  <a:pt x="49504" y="46939"/>
                </a:moveTo>
                <a:lnTo>
                  <a:pt x="48171" y="46151"/>
                </a:lnTo>
                <a:lnTo>
                  <a:pt x="48437" y="46736"/>
                </a:lnTo>
                <a:lnTo>
                  <a:pt x="49504" y="46939"/>
                </a:lnTo>
                <a:close/>
              </a:path>
              <a:path w="132715" h="75564">
                <a:moveTo>
                  <a:pt x="50038" y="37439"/>
                </a:moveTo>
                <a:lnTo>
                  <a:pt x="49758" y="37579"/>
                </a:lnTo>
                <a:lnTo>
                  <a:pt x="49288" y="37592"/>
                </a:lnTo>
                <a:lnTo>
                  <a:pt x="49009" y="37439"/>
                </a:lnTo>
                <a:lnTo>
                  <a:pt x="49022" y="38049"/>
                </a:lnTo>
                <a:lnTo>
                  <a:pt x="46901" y="38328"/>
                </a:lnTo>
                <a:lnTo>
                  <a:pt x="48818" y="39255"/>
                </a:lnTo>
                <a:lnTo>
                  <a:pt x="48704" y="38823"/>
                </a:lnTo>
                <a:lnTo>
                  <a:pt x="49555" y="38176"/>
                </a:lnTo>
                <a:lnTo>
                  <a:pt x="50038" y="37439"/>
                </a:lnTo>
                <a:close/>
              </a:path>
              <a:path w="132715" h="75564">
                <a:moveTo>
                  <a:pt x="56654" y="29489"/>
                </a:moveTo>
                <a:lnTo>
                  <a:pt x="55181" y="27736"/>
                </a:lnTo>
                <a:lnTo>
                  <a:pt x="54851" y="28613"/>
                </a:lnTo>
                <a:lnTo>
                  <a:pt x="53035" y="27736"/>
                </a:lnTo>
                <a:lnTo>
                  <a:pt x="54597" y="28981"/>
                </a:lnTo>
                <a:lnTo>
                  <a:pt x="55308" y="28155"/>
                </a:lnTo>
                <a:lnTo>
                  <a:pt x="55689" y="29438"/>
                </a:lnTo>
                <a:lnTo>
                  <a:pt x="56654" y="29489"/>
                </a:lnTo>
                <a:close/>
              </a:path>
              <a:path w="132715" h="75564">
                <a:moveTo>
                  <a:pt x="56819" y="32397"/>
                </a:moveTo>
                <a:lnTo>
                  <a:pt x="56489" y="32067"/>
                </a:lnTo>
                <a:lnTo>
                  <a:pt x="55803" y="32296"/>
                </a:lnTo>
                <a:lnTo>
                  <a:pt x="56819" y="32397"/>
                </a:lnTo>
                <a:close/>
              </a:path>
              <a:path w="132715" h="75564">
                <a:moveTo>
                  <a:pt x="57645" y="31699"/>
                </a:moveTo>
                <a:lnTo>
                  <a:pt x="57632" y="31343"/>
                </a:lnTo>
                <a:lnTo>
                  <a:pt x="57251" y="29464"/>
                </a:lnTo>
                <a:lnTo>
                  <a:pt x="55765" y="31343"/>
                </a:lnTo>
                <a:lnTo>
                  <a:pt x="55689" y="31089"/>
                </a:lnTo>
                <a:lnTo>
                  <a:pt x="55727" y="30759"/>
                </a:lnTo>
                <a:lnTo>
                  <a:pt x="55930" y="30289"/>
                </a:lnTo>
                <a:lnTo>
                  <a:pt x="55232" y="29895"/>
                </a:lnTo>
                <a:lnTo>
                  <a:pt x="54305" y="30810"/>
                </a:lnTo>
                <a:lnTo>
                  <a:pt x="53886" y="30988"/>
                </a:lnTo>
                <a:lnTo>
                  <a:pt x="52933" y="30759"/>
                </a:lnTo>
                <a:lnTo>
                  <a:pt x="51841" y="30492"/>
                </a:lnTo>
                <a:lnTo>
                  <a:pt x="50888" y="30441"/>
                </a:lnTo>
                <a:lnTo>
                  <a:pt x="51244" y="30086"/>
                </a:lnTo>
                <a:lnTo>
                  <a:pt x="53848" y="30048"/>
                </a:lnTo>
                <a:lnTo>
                  <a:pt x="52044" y="29171"/>
                </a:lnTo>
                <a:lnTo>
                  <a:pt x="50901" y="28968"/>
                </a:lnTo>
                <a:lnTo>
                  <a:pt x="51130" y="30086"/>
                </a:lnTo>
                <a:lnTo>
                  <a:pt x="49834" y="29718"/>
                </a:lnTo>
                <a:lnTo>
                  <a:pt x="49784" y="28752"/>
                </a:lnTo>
                <a:lnTo>
                  <a:pt x="48018" y="27381"/>
                </a:lnTo>
                <a:lnTo>
                  <a:pt x="47409" y="30429"/>
                </a:lnTo>
                <a:lnTo>
                  <a:pt x="46824" y="29248"/>
                </a:lnTo>
                <a:lnTo>
                  <a:pt x="46456" y="28486"/>
                </a:lnTo>
                <a:lnTo>
                  <a:pt x="46342" y="28270"/>
                </a:lnTo>
                <a:lnTo>
                  <a:pt x="43967" y="28486"/>
                </a:lnTo>
                <a:lnTo>
                  <a:pt x="41656" y="28473"/>
                </a:lnTo>
                <a:lnTo>
                  <a:pt x="41402" y="29464"/>
                </a:lnTo>
                <a:lnTo>
                  <a:pt x="41503" y="30086"/>
                </a:lnTo>
                <a:lnTo>
                  <a:pt x="41808" y="30365"/>
                </a:lnTo>
                <a:lnTo>
                  <a:pt x="41986" y="30086"/>
                </a:lnTo>
                <a:lnTo>
                  <a:pt x="41948" y="29895"/>
                </a:lnTo>
                <a:lnTo>
                  <a:pt x="41706" y="29679"/>
                </a:lnTo>
                <a:lnTo>
                  <a:pt x="42113" y="29464"/>
                </a:lnTo>
                <a:lnTo>
                  <a:pt x="43497" y="29248"/>
                </a:lnTo>
                <a:lnTo>
                  <a:pt x="43395" y="30086"/>
                </a:lnTo>
                <a:lnTo>
                  <a:pt x="43446" y="30365"/>
                </a:lnTo>
                <a:lnTo>
                  <a:pt x="43891" y="30759"/>
                </a:lnTo>
                <a:lnTo>
                  <a:pt x="42951" y="30505"/>
                </a:lnTo>
                <a:lnTo>
                  <a:pt x="42519" y="30988"/>
                </a:lnTo>
                <a:lnTo>
                  <a:pt x="41554" y="30988"/>
                </a:lnTo>
                <a:lnTo>
                  <a:pt x="45720" y="31534"/>
                </a:lnTo>
                <a:lnTo>
                  <a:pt x="44297" y="32512"/>
                </a:lnTo>
                <a:lnTo>
                  <a:pt x="47802" y="33147"/>
                </a:lnTo>
                <a:lnTo>
                  <a:pt x="47383" y="32562"/>
                </a:lnTo>
                <a:lnTo>
                  <a:pt x="47269" y="32207"/>
                </a:lnTo>
                <a:lnTo>
                  <a:pt x="49441" y="31089"/>
                </a:lnTo>
                <a:lnTo>
                  <a:pt x="47777" y="33401"/>
                </a:lnTo>
                <a:lnTo>
                  <a:pt x="49834" y="33629"/>
                </a:lnTo>
                <a:lnTo>
                  <a:pt x="50203" y="33693"/>
                </a:lnTo>
                <a:lnTo>
                  <a:pt x="49072" y="32270"/>
                </a:lnTo>
                <a:lnTo>
                  <a:pt x="50609" y="32283"/>
                </a:lnTo>
                <a:lnTo>
                  <a:pt x="50888" y="32270"/>
                </a:lnTo>
                <a:lnTo>
                  <a:pt x="52336" y="32219"/>
                </a:lnTo>
                <a:lnTo>
                  <a:pt x="50863" y="33147"/>
                </a:lnTo>
                <a:lnTo>
                  <a:pt x="51777" y="33451"/>
                </a:lnTo>
                <a:lnTo>
                  <a:pt x="51765" y="32727"/>
                </a:lnTo>
                <a:lnTo>
                  <a:pt x="52108" y="32562"/>
                </a:lnTo>
                <a:lnTo>
                  <a:pt x="52222" y="32981"/>
                </a:lnTo>
                <a:lnTo>
                  <a:pt x="52400" y="33159"/>
                </a:lnTo>
                <a:lnTo>
                  <a:pt x="52489" y="32562"/>
                </a:lnTo>
                <a:lnTo>
                  <a:pt x="52539" y="32207"/>
                </a:lnTo>
                <a:lnTo>
                  <a:pt x="52603" y="31838"/>
                </a:lnTo>
                <a:lnTo>
                  <a:pt x="54851" y="32258"/>
                </a:lnTo>
                <a:lnTo>
                  <a:pt x="56273" y="31851"/>
                </a:lnTo>
                <a:lnTo>
                  <a:pt x="56489" y="32067"/>
                </a:lnTo>
                <a:lnTo>
                  <a:pt x="57175" y="31851"/>
                </a:lnTo>
                <a:lnTo>
                  <a:pt x="57645" y="31699"/>
                </a:lnTo>
                <a:close/>
              </a:path>
              <a:path w="132715" h="75564">
                <a:moveTo>
                  <a:pt x="57734" y="31851"/>
                </a:moveTo>
                <a:lnTo>
                  <a:pt x="57708" y="31699"/>
                </a:lnTo>
                <a:lnTo>
                  <a:pt x="57734" y="31851"/>
                </a:lnTo>
                <a:close/>
              </a:path>
              <a:path w="132715" h="75564">
                <a:moveTo>
                  <a:pt x="58140" y="32296"/>
                </a:moveTo>
                <a:lnTo>
                  <a:pt x="57835" y="32016"/>
                </a:lnTo>
                <a:lnTo>
                  <a:pt x="57734" y="31851"/>
                </a:lnTo>
                <a:lnTo>
                  <a:pt x="57861" y="32435"/>
                </a:lnTo>
                <a:lnTo>
                  <a:pt x="58064" y="32435"/>
                </a:lnTo>
                <a:lnTo>
                  <a:pt x="58140" y="32296"/>
                </a:lnTo>
                <a:close/>
              </a:path>
              <a:path w="132715" h="75564">
                <a:moveTo>
                  <a:pt x="58343" y="32550"/>
                </a:moveTo>
                <a:lnTo>
                  <a:pt x="57950" y="32512"/>
                </a:lnTo>
                <a:lnTo>
                  <a:pt x="58343" y="32550"/>
                </a:lnTo>
                <a:close/>
              </a:path>
              <a:path w="132715" h="75564">
                <a:moveTo>
                  <a:pt x="58623" y="32626"/>
                </a:moveTo>
                <a:lnTo>
                  <a:pt x="57873" y="32550"/>
                </a:lnTo>
                <a:lnTo>
                  <a:pt x="56819" y="32397"/>
                </a:lnTo>
                <a:lnTo>
                  <a:pt x="57746" y="33337"/>
                </a:lnTo>
                <a:lnTo>
                  <a:pt x="58597" y="32753"/>
                </a:lnTo>
                <a:lnTo>
                  <a:pt x="58623" y="32626"/>
                </a:lnTo>
                <a:close/>
              </a:path>
              <a:path w="132715" h="75564">
                <a:moveTo>
                  <a:pt x="58966" y="32816"/>
                </a:moveTo>
                <a:lnTo>
                  <a:pt x="58813" y="32727"/>
                </a:lnTo>
                <a:lnTo>
                  <a:pt x="58801" y="32867"/>
                </a:lnTo>
                <a:lnTo>
                  <a:pt x="58966" y="32816"/>
                </a:lnTo>
                <a:close/>
              </a:path>
              <a:path w="132715" h="75564">
                <a:moveTo>
                  <a:pt x="59042" y="31877"/>
                </a:moveTo>
                <a:lnTo>
                  <a:pt x="58318" y="32296"/>
                </a:lnTo>
                <a:lnTo>
                  <a:pt x="58420" y="32512"/>
                </a:lnTo>
                <a:lnTo>
                  <a:pt x="58623" y="32626"/>
                </a:lnTo>
                <a:lnTo>
                  <a:pt x="58813" y="32600"/>
                </a:lnTo>
                <a:lnTo>
                  <a:pt x="58902" y="32016"/>
                </a:lnTo>
                <a:lnTo>
                  <a:pt x="59042" y="31877"/>
                </a:lnTo>
                <a:close/>
              </a:path>
              <a:path w="132715" h="75564">
                <a:moveTo>
                  <a:pt x="59829" y="31432"/>
                </a:moveTo>
                <a:lnTo>
                  <a:pt x="59232" y="31699"/>
                </a:lnTo>
                <a:lnTo>
                  <a:pt x="59042" y="31877"/>
                </a:lnTo>
                <a:lnTo>
                  <a:pt x="59829" y="31432"/>
                </a:lnTo>
                <a:close/>
              </a:path>
              <a:path w="132715" h="75564">
                <a:moveTo>
                  <a:pt x="60655" y="32270"/>
                </a:moveTo>
                <a:lnTo>
                  <a:pt x="58966" y="32804"/>
                </a:lnTo>
                <a:lnTo>
                  <a:pt x="59601" y="33108"/>
                </a:lnTo>
                <a:lnTo>
                  <a:pt x="60274" y="33172"/>
                </a:lnTo>
                <a:lnTo>
                  <a:pt x="60604" y="32524"/>
                </a:lnTo>
                <a:lnTo>
                  <a:pt x="60655" y="32270"/>
                </a:lnTo>
                <a:close/>
              </a:path>
              <a:path w="132715" h="75564">
                <a:moveTo>
                  <a:pt x="65316" y="12077"/>
                </a:moveTo>
                <a:lnTo>
                  <a:pt x="64947" y="11569"/>
                </a:lnTo>
                <a:lnTo>
                  <a:pt x="63614" y="11734"/>
                </a:lnTo>
                <a:lnTo>
                  <a:pt x="63233" y="12077"/>
                </a:lnTo>
                <a:lnTo>
                  <a:pt x="62788" y="12268"/>
                </a:lnTo>
                <a:lnTo>
                  <a:pt x="65278" y="12204"/>
                </a:lnTo>
                <a:lnTo>
                  <a:pt x="65316" y="12077"/>
                </a:lnTo>
                <a:close/>
              </a:path>
              <a:path w="132715" h="75564">
                <a:moveTo>
                  <a:pt x="65468" y="11112"/>
                </a:moveTo>
                <a:lnTo>
                  <a:pt x="64312" y="10668"/>
                </a:lnTo>
                <a:lnTo>
                  <a:pt x="64947" y="11569"/>
                </a:lnTo>
                <a:lnTo>
                  <a:pt x="65468" y="11112"/>
                </a:lnTo>
                <a:close/>
              </a:path>
              <a:path w="132715" h="75564">
                <a:moveTo>
                  <a:pt x="65811" y="10756"/>
                </a:moveTo>
                <a:lnTo>
                  <a:pt x="65798" y="10541"/>
                </a:lnTo>
                <a:lnTo>
                  <a:pt x="65239" y="10769"/>
                </a:lnTo>
                <a:lnTo>
                  <a:pt x="65278" y="10922"/>
                </a:lnTo>
                <a:lnTo>
                  <a:pt x="65532" y="11061"/>
                </a:lnTo>
                <a:lnTo>
                  <a:pt x="65697" y="10922"/>
                </a:lnTo>
                <a:lnTo>
                  <a:pt x="65811" y="10756"/>
                </a:lnTo>
                <a:close/>
              </a:path>
              <a:path w="132715" h="75564">
                <a:moveTo>
                  <a:pt x="66306" y="13474"/>
                </a:moveTo>
                <a:lnTo>
                  <a:pt x="65405" y="12204"/>
                </a:lnTo>
                <a:lnTo>
                  <a:pt x="65278" y="12204"/>
                </a:lnTo>
                <a:lnTo>
                  <a:pt x="64300" y="13093"/>
                </a:lnTo>
                <a:lnTo>
                  <a:pt x="66306" y="13474"/>
                </a:lnTo>
                <a:close/>
              </a:path>
              <a:path w="132715" h="75564">
                <a:moveTo>
                  <a:pt x="67030" y="11722"/>
                </a:moveTo>
                <a:lnTo>
                  <a:pt x="66725" y="11430"/>
                </a:lnTo>
                <a:lnTo>
                  <a:pt x="65900" y="11264"/>
                </a:lnTo>
                <a:lnTo>
                  <a:pt x="65532" y="11061"/>
                </a:lnTo>
                <a:lnTo>
                  <a:pt x="67030" y="11722"/>
                </a:lnTo>
                <a:close/>
              </a:path>
              <a:path w="132715" h="75564">
                <a:moveTo>
                  <a:pt x="69303" y="43497"/>
                </a:moveTo>
                <a:lnTo>
                  <a:pt x="67576" y="40919"/>
                </a:lnTo>
                <a:lnTo>
                  <a:pt x="66814" y="42646"/>
                </a:lnTo>
                <a:lnTo>
                  <a:pt x="68503" y="43611"/>
                </a:lnTo>
                <a:lnTo>
                  <a:pt x="69303" y="43497"/>
                </a:lnTo>
                <a:close/>
              </a:path>
              <a:path w="132715" h="75564">
                <a:moveTo>
                  <a:pt x="69570" y="43459"/>
                </a:moveTo>
                <a:lnTo>
                  <a:pt x="69303" y="43497"/>
                </a:lnTo>
                <a:lnTo>
                  <a:pt x="69430" y="43688"/>
                </a:lnTo>
                <a:lnTo>
                  <a:pt x="69570" y="43459"/>
                </a:lnTo>
                <a:close/>
              </a:path>
              <a:path w="132715" h="75564">
                <a:moveTo>
                  <a:pt x="71374" y="43459"/>
                </a:moveTo>
                <a:lnTo>
                  <a:pt x="71145" y="43459"/>
                </a:lnTo>
                <a:lnTo>
                  <a:pt x="71374" y="43459"/>
                </a:lnTo>
                <a:close/>
              </a:path>
              <a:path w="132715" h="75564">
                <a:moveTo>
                  <a:pt x="71716" y="44475"/>
                </a:moveTo>
                <a:lnTo>
                  <a:pt x="71208" y="43561"/>
                </a:lnTo>
                <a:lnTo>
                  <a:pt x="70548" y="43929"/>
                </a:lnTo>
                <a:lnTo>
                  <a:pt x="71716" y="44475"/>
                </a:lnTo>
                <a:close/>
              </a:path>
              <a:path w="132715" h="75564">
                <a:moveTo>
                  <a:pt x="72631" y="44869"/>
                </a:moveTo>
                <a:lnTo>
                  <a:pt x="71716" y="44475"/>
                </a:lnTo>
                <a:lnTo>
                  <a:pt x="72110" y="45173"/>
                </a:lnTo>
                <a:lnTo>
                  <a:pt x="72567" y="44983"/>
                </a:lnTo>
                <a:close/>
              </a:path>
              <a:path w="132715" h="75564">
                <a:moveTo>
                  <a:pt x="75946" y="45504"/>
                </a:moveTo>
                <a:lnTo>
                  <a:pt x="75907" y="45364"/>
                </a:lnTo>
                <a:lnTo>
                  <a:pt x="75857" y="45224"/>
                </a:lnTo>
                <a:lnTo>
                  <a:pt x="75641" y="45364"/>
                </a:lnTo>
                <a:lnTo>
                  <a:pt x="75476" y="45453"/>
                </a:lnTo>
                <a:lnTo>
                  <a:pt x="75946" y="45694"/>
                </a:lnTo>
                <a:lnTo>
                  <a:pt x="75946" y="45504"/>
                </a:lnTo>
                <a:close/>
              </a:path>
              <a:path w="132715" h="75564">
                <a:moveTo>
                  <a:pt x="82003" y="6121"/>
                </a:moveTo>
                <a:lnTo>
                  <a:pt x="80683" y="5715"/>
                </a:lnTo>
                <a:lnTo>
                  <a:pt x="82003" y="6121"/>
                </a:lnTo>
                <a:close/>
              </a:path>
              <a:path w="132715" h="75564">
                <a:moveTo>
                  <a:pt x="82194" y="13055"/>
                </a:moveTo>
                <a:lnTo>
                  <a:pt x="79133" y="10807"/>
                </a:lnTo>
                <a:lnTo>
                  <a:pt x="79641" y="11341"/>
                </a:lnTo>
                <a:lnTo>
                  <a:pt x="78092" y="13550"/>
                </a:lnTo>
                <a:lnTo>
                  <a:pt x="81280" y="13385"/>
                </a:lnTo>
                <a:lnTo>
                  <a:pt x="82194" y="13055"/>
                </a:lnTo>
                <a:close/>
              </a:path>
              <a:path w="132715" h="75564">
                <a:moveTo>
                  <a:pt x="83108" y="4965"/>
                </a:moveTo>
                <a:lnTo>
                  <a:pt x="82423" y="4635"/>
                </a:lnTo>
                <a:lnTo>
                  <a:pt x="82588" y="5143"/>
                </a:lnTo>
                <a:lnTo>
                  <a:pt x="82765" y="5435"/>
                </a:lnTo>
                <a:lnTo>
                  <a:pt x="82943" y="5638"/>
                </a:lnTo>
                <a:lnTo>
                  <a:pt x="83045" y="5295"/>
                </a:lnTo>
                <a:lnTo>
                  <a:pt x="83108" y="4965"/>
                </a:lnTo>
                <a:close/>
              </a:path>
              <a:path w="132715" h="75564">
                <a:moveTo>
                  <a:pt x="83426" y="4064"/>
                </a:moveTo>
                <a:lnTo>
                  <a:pt x="83248" y="2921"/>
                </a:lnTo>
                <a:lnTo>
                  <a:pt x="82727" y="3340"/>
                </a:lnTo>
                <a:lnTo>
                  <a:pt x="81724" y="2959"/>
                </a:lnTo>
                <a:lnTo>
                  <a:pt x="81203" y="3378"/>
                </a:lnTo>
                <a:lnTo>
                  <a:pt x="81445" y="4254"/>
                </a:lnTo>
                <a:lnTo>
                  <a:pt x="82600" y="3860"/>
                </a:lnTo>
                <a:lnTo>
                  <a:pt x="83426" y="4064"/>
                </a:lnTo>
                <a:close/>
              </a:path>
              <a:path w="132715" h="75564">
                <a:moveTo>
                  <a:pt x="84442" y="7048"/>
                </a:moveTo>
                <a:lnTo>
                  <a:pt x="84366" y="6388"/>
                </a:lnTo>
                <a:lnTo>
                  <a:pt x="84277" y="5613"/>
                </a:lnTo>
                <a:lnTo>
                  <a:pt x="83591" y="6388"/>
                </a:lnTo>
                <a:lnTo>
                  <a:pt x="82943" y="5638"/>
                </a:lnTo>
                <a:lnTo>
                  <a:pt x="82804" y="6019"/>
                </a:lnTo>
                <a:lnTo>
                  <a:pt x="82880" y="6388"/>
                </a:lnTo>
                <a:lnTo>
                  <a:pt x="82003" y="6121"/>
                </a:lnTo>
                <a:lnTo>
                  <a:pt x="82943" y="7086"/>
                </a:lnTo>
                <a:lnTo>
                  <a:pt x="84442" y="7048"/>
                </a:lnTo>
                <a:close/>
              </a:path>
              <a:path w="132715" h="75564">
                <a:moveTo>
                  <a:pt x="85026" y="46723"/>
                </a:moveTo>
                <a:lnTo>
                  <a:pt x="84988" y="46418"/>
                </a:lnTo>
                <a:lnTo>
                  <a:pt x="84670" y="45224"/>
                </a:lnTo>
                <a:lnTo>
                  <a:pt x="80048" y="43980"/>
                </a:lnTo>
                <a:lnTo>
                  <a:pt x="79844" y="43929"/>
                </a:lnTo>
                <a:lnTo>
                  <a:pt x="80225" y="43726"/>
                </a:lnTo>
                <a:lnTo>
                  <a:pt x="81267" y="43192"/>
                </a:lnTo>
                <a:lnTo>
                  <a:pt x="79273" y="43192"/>
                </a:lnTo>
                <a:lnTo>
                  <a:pt x="79616" y="40868"/>
                </a:lnTo>
                <a:lnTo>
                  <a:pt x="79844" y="39306"/>
                </a:lnTo>
                <a:lnTo>
                  <a:pt x="76644" y="40551"/>
                </a:lnTo>
                <a:lnTo>
                  <a:pt x="74637" y="40868"/>
                </a:lnTo>
                <a:lnTo>
                  <a:pt x="71805" y="39903"/>
                </a:lnTo>
                <a:lnTo>
                  <a:pt x="71031" y="39039"/>
                </a:lnTo>
                <a:lnTo>
                  <a:pt x="70281" y="39801"/>
                </a:lnTo>
                <a:lnTo>
                  <a:pt x="68707" y="38328"/>
                </a:lnTo>
                <a:lnTo>
                  <a:pt x="67538" y="39268"/>
                </a:lnTo>
                <a:lnTo>
                  <a:pt x="66078" y="39878"/>
                </a:lnTo>
                <a:lnTo>
                  <a:pt x="65722" y="38823"/>
                </a:lnTo>
                <a:lnTo>
                  <a:pt x="64541" y="39103"/>
                </a:lnTo>
                <a:lnTo>
                  <a:pt x="65722" y="39789"/>
                </a:lnTo>
                <a:lnTo>
                  <a:pt x="65252" y="40220"/>
                </a:lnTo>
                <a:lnTo>
                  <a:pt x="67221" y="39878"/>
                </a:lnTo>
                <a:lnTo>
                  <a:pt x="68554" y="41706"/>
                </a:lnTo>
                <a:lnTo>
                  <a:pt x="70345" y="42138"/>
                </a:lnTo>
                <a:lnTo>
                  <a:pt x="69684" y="43268"/>
                </a:lnTo>
                <a:lnTo>
                  <a:pt x="71043" y="43268"/>
                </a:lnTo>
                <a:lnTo>
                  <a:pt x="71729" y="43268"/>
                </a:lnTo>
                <a:lnTo>
                  <a:pt x="72021" y="43103"/>
                </a:lnTo>
                <a:lnTo>
                  <a:pt x="72758" y="45148"/>
                </a:lnTo>
                <a:lnTo>
                  <a:pt x="75399" y="43726"/>
                </a:lnTo>
                <a:lnTo>
                  <a:pt x="75857" y="45224"/>
                </a:lnTo>
                <a:lnTo>
                  <a:pt x="76377" y="44869"/>
                </a:lnTo>
                <a:lnTo>
                  <a:pt x="75907" y="44323"/>
                </a:lnTo>
                <a:lnTo>
                  <a:pt x="77571" y="45300"/>
                </a:lnTo>
                <a:lnTo>
                  <a:pt x="78244" y="44323"/>
                </a:lnTo>
                <a:lnTo>
                  <a:pt x="78473" y="43980"/>
                </a:lnTo>
                <a:lnTo>
                  <a:pt x="80060" y="44932"/>
                </a:lnTo>
                <a:lnTo>
                  <a:pt x="79971" y="45300"/>
                </a:lnTo>
                <a:lnTo>
                  <a:pt x="79387" y="46418"/>
                </a:lnTo>
                <a:lnTo>
                  <a:pt x="82550" y="47358"/>
                </a:lnTo>
                <a:lnTo>
                  <a:pt x="83527" y="48641"/>
                </a:lnTo>
                <a:lnTo>
                  <a:pt x="85026" y="46723"/>
                </a:lnTo>
                <a:close/>
              </a:path>
              <a:path w="132715" h="75564">
                <a:moveTo>
                  <a:pt x="85102" y="46837"/>
                </a:moveTo>
                <a:close/>
              </a:path>
              <a:path w="132715" h="75564">
                <a:moveTo>
                  <a:pt x="86283" y="48679"/>
                </a:moveTo>
                <a:lnTo>
                  <a:pt x="85102" y="46837"/>
                </a:lnTo>
                <a:lnTo>
                  <a:pt x="85509" y="48399"/>
                </a:lnTo>
                <a:lnTo>
                  <a:pt x="86283" y="48679"/>
                </a:lnTo>
                <a:close/>
              </a:path>
              <a:path w="132715" h="75564">
                <a:moveTo>
                  <a:pt x="86791" y="13843"/>
                </a:moveTo>
                <a:lnTo>
                  <a:pt x="86652" y="12941"/>
                </a:lnTo>
                <a:lnTo>
                  <a:pt x="85839" y="13690"/>
                </a:lnTo>
                <a:lnTo>
                  <a:pt x="86791" y="13843"/>
                </a:lnTo>
                <a:close/>
              </a:path>
              <a:path w="132715" h="75564">
                <a:moveTo>
                  <a:pt x="87223" y="14859"/>
                </a:moveTo>
                <a:lnTo>
                  <a:pt x="86893" y="14503"/>
                </a:lnTo>
                <a:lnTo>
                  <a:pt x="86842" y="14160"/>
                </a:lnTo>
                <a:lnTo>
                  <a:pt x="85521" y="14986"/>
                </a:lnTo>
                <a:lnTo>
                  <a:pt x="87223" y="14859"/>
                </a:lnTo>
                <a:close/>
              </a:path>
              <a:path w="132715" h="75564">
                <a:moveTo>
                  <a:pt x="87249" y="13906"/>
                </a:moveTo>
                <a:lnTo>
                  <a:pt x="86791" y="13843"/>
                </a:lnTo>
                <a:lnTo>
                  <a:pt x="86842" y="14160"/>
                </a:lnTo>
                <a:lnTo>
                  <a:pt x="87249" y="13906"/>
                </a:lnTo>
                <a:close/>
              </a:path>
              <a:path w="132715" h="75564">
                <a:moveTo>
                  <a:pt x="89141" y="12331"/>
                </a:moveTo>
                <a:lnTo>
                  <a:pt x="86779" y="12420"/>
                </a:lnTo>
                <a:lnTo>
                  <a:pt x="86106" y="11709"/>
                </a:lnTo>
                <a:lnTo>
                  <a:pt x="86207" y="12141"/>
                </a:lnTo>
                <a:lnTo>
                  <a:pt x="85420" y="11950"/>
                </a:lnTo>
                <a:lnTo>
                  <a:pt x="85115" y="12280"/>
                </a:lnTo>
                <a:lnTo>
                  <a:pt x="88480" y="13258"/>
                </a:lnTo>
                <a:lnTo>
                  <a:pt x="89141" y="12331"/>
                </a:lnTo>
                <a:close/>
              </a:path>
              <a:path w="132715" h="75564">
                <a:moveTo>
                  <a:pt x="89293" y="19850"/>
                </a:moveTo>
                <a:lnTo>
                  <a:pt x="87591" y="19202"/>
                </a:lnTo>
                <a:lnTo>
                  <a:pt x="89065" y="19926"/>
                </a:lnTo>
                <a:lnTo>
                  <a:pt x="89293" y="19850"/>
                </a:lnTo>
                <a:close/>
              </a:path>
              <a:path w="132715" h="75564">
                <a:moveTo>
                  <a:pt x="90347" y="50126"/>
                </a:moveTo>
                <a:lnTo>
                  <a:pt x="86283" y="48679"/>
                </a:lnTo>
                <a:lnTo>
                  <a:pt x="87795" y="51015"/>
                </a:lnTo>
                <a:lnTo>
                  <a:pt x="90347" y="50126"/>
                </a:lnTo>
                <a:close/>
              </a:path>
              <a:path w="132715" h="75564">
                <a:moveTo>
                  <a:pt x="91465" y="12700"/>
                </a:moveTo>
                <a:lnTo>
                  <a:pt x="90220" y="12230"/>
                </a:lnTo>
                <a:lnTo>
                  <a:pt x="90881" y="13703"/>
                </a:lnTo>
                <a:lnTo>
                  <a:pt x="91465" y="12890"/>
                </a:lnTo>
                <a:lnTo>
                  <a:pt x="91465" y="12700"/>
                </a:lnTo>
                <a:close/>
              </a:path>
              <a:path w="132715" h="75564">
                <a:moveTo>
                  <a:pt x="91948" y="12890"/>
                </a:moveTo>
                <a:lnTo>
                  <a:pt x="89331" y="11557"/>
                </a:lnTo>
                <a:lnTo>
                  <a:pt x="91465" y="12700"/>
                </a:lnTo>
                <a:lnTo>
                  <a:pt x="91948" y="12890"/>
                </a:lnTo>
                <a:close/>
              </a:path>
              <a:path w="132715" h="75564">
                <a:moveTo>
                  <a:pt x="93662" y="15201"/>
                </a:moveTo>
                <a:lnTo>
                  <a:pt x="93103" y="14897"/>
                </a:lnTo>
                <a:lnTo>
                  <a:pt x="93446" y="13614"/>
                </a:lnTo>
                <a:lnTo>
                  <a:pt x="92392" y="14401"/>
                </a:lnTo>
                <a:lnTo>
                  <a:pt x="92481" y="14846"/>
                </a:lnTo>
                <a:lnTo>
                  <a:pt x="93662" y="15201"/>
                </a:lnTo>
                <a:close/>
              </a:path>
              <a:path w="132715" h="75564">
                <a:moveTo>
                  <a:pt x="93954" y="10160"/>
                </a:moveTo>
                <a:lnTo>
                  <a:pt x="93230" y="9664"/>
                </a:lnTo>
                <a:lnTo>
                  <a:pt x="92697" y="10058"/>
                </a:lnTo>
                <a:lnTo>
                  <a:pt x="93954" y="10160"/>
                </a:lnTo>
                <a:close/>
              </a:path>
              <a:path w="132715" h="75564">
                <a:moveTo>
                  <a:pt x="94653" y="9956"/>
                </a:moveTo>
                <a:lnTo>
                  <a:pt x="93865" y="8051"/>
                </a:lnTo>
                <a:lnTo>
                  <a:pt x="93789" y="8305"/>
                </a:lnTo>
                <a:lnTo>
                  <a:pt x="93903" y="8763"/>
                </a:lnTo>
                <a:lnTo>
                  <a:pt x="93268" y="8699"/>
                </a:lnTo>
                <a:lnTo>
                  <a:pt x="94056" y="8940"/>
                </a:lnTo>
                <a:lnTo>
                  <a:pt x="94322" y="9575"/>
                </a:lnTo>
                <a:lnTo>
                  <a:pt x="94653" y="9956"/>
                </a:lnTo>
                <a:close/>
              </a:path>
              <a:path w="132715" h="75564">
                <a:moveTo>
                  <a:pt x="95173" y="16624"/>
                </a:moveTo>
                <a:lnTo>
                  <a:pt x="93522" y="15709"/>
                </a:lnTo>
                <a:lnTo>
                  <a:pt x="94081" y="16713"/>
                </a:lnTo>
                <a:lnTo>
                  <a:pt x="93611" y="16459"/>
                </a:lnTo>
                <a:lnTo>
                  <a:pt x="92989" y="16103"/>
                </a:lnTo>
                <a:lnTo>
                  <a:pt x="91846" y="16459"/>
                </a:lnTo>
                <a:lnTo>
                  <a:pt x="90728" y="15151"/>
                </a:lnTo>
                <a:lnTo>
                  <a:pt x="91160" y="14312"/>
                </a:lnTo>
                <a:lnTo>
                  <a:pt x="90881" y="13703"/>
                </a:lnTo>
                <a:lnTo>
                  <a:pt x="90233" y="14592"/>
                </a:lnTo>
                <a:lnTo>
                  <a:pt x="90093" y="15151"/>
                </a:lnTo>
                <a:lnTo>
                  <a:pt x="90157" y="15709"/>
                </a:lnTo>
                <a:lnTo>
                  <a:pt x="94043" y="17678"/>
                </a:lnTo>
                <a:lnTo>
                  <a:pt x="93878" y="17487"/>
                </a:lnTo>
                <a:lnTo>
                  <a:pt x="95034" y="16713"/>
                </a:lnTo>
                <a:lnTo>
                  <a:pt x="95173" y="16624"/>
                </a:lnTo>
                <a:close/>
              </a:path>
              <a:path w="132715" h="75564">
                <a:moveTo>
                  <a:pt x="97040" y="15062"/>
                </a:moveTo>
                <a:lnTo>
                  <a:pt x="96608" y="14274"/>
                </a:lnTo>
                <a:lnTo>
                  <a:pt x="95516" y="12293"/>
                </a:lnTo>
                <a:lnTo>
                  <a:pt x="92659" y="11010"/>
                </a:lnTo>
                <a:lnTo>
                  <a:pt x="93522" y="13347"/>
                </a:lnTo>
                <a:lnTo>
                  <a:pt x="94107" y="14363"/>
                </a:lnTo>
                <a:lnTo>
                  <a:pt x="95186" y="14274"/>
                </a:lnTo>
                <a:lnTo>
                  <a:pt x="97040" y="15062"/>
                </a:lnTo>
                <a:close/>
              </a:path>
              <a:path w="132715" h="75564">
                <a:moveTo>
                  <a:pt x="97459" y="15240"/>
                </a:moveTo>
                <a:lnTo>
                  <a:pt x="97409" y="14998"/>
                </a:lnTo>
                <a:lnTo>
                  <a:pt x="97218" y="15062"/>
                </a:lnTo>
                <a:lnTo>
                  <a:pt x="97459" y="15240"/>
                </a:lnTo>
                <a:close/>
              </a:path>
              <a:path w="132715" h="75564">
                <a:moveTo>
                  <a:pt x="97929" y="952"/>
                </a:moveTo>
                <a:lnTo>
                  <a:pt x="97078" y="0"/>
                </a:lnTo>
                <a:lnTo>
                  <a:pt x="96367" y="203"/>
                </a:lnTo>
                <a:lnTo>
                  <a:pt x="95250" y="292"/>
                </a:lnTo>
                <a:lnTo>
                  <a:pt x="97929" y="952"/>
                </a:lnTo>
                <a:close/>
              </a:path>
              <a:path w="132715" h="75564">
                <a:moveTo>
                  <a:pt x="97980" y="14795"/>
                </a:moveTo>
                <a:lnTo>
                  <a:pt x="97282" y="14351"/>
                </a:lnTo>
                <a:lnTo>
                  <a:pt x="97409" y="14998"/>
                </a:lnTo>
                <a:lnTo>
                  <a:pt x="97980" y="14795"/>
                </a:lnTo>
                <a:close/>
              </a:path>
              <a:path w="132715" h="75564">
                <a:moveTo>
                  <a:pt x="98831" y="18580"/>
                </a:moveTo>
                <a:lnTo>
                  <a:pt x="98666" y="17691"/>
                </a:lnTo>
                <a:lnTo>
                  <a:pt x="97599" y="18478"/>
                </a:lnTo>
                <a:lnTo>
                  <a:pt x="98831" y="18580"/>
                </a:lnTo>
                <a:close/>
              </a:path>
              <a:path w="132715" h="75564">
                <a:moveTo>
                  <a:pt x="102031" y="8991"/>
                </a:moveTo>
                <a:lnTo>
                  <a:pt x="101130" y="7607"/>
                </a:lnTo>
                <a:lnTo>
                  <a:pt x="99288" y="7188"/>
                </a:lnTo>
                <a:lnTo>
                  <a:pt x="100304" y="6667"/>
                </a:lnTo>
                <a:lnTo>
                  <a:pt x="97917" y="6629"/>
                </a:lnTo>
                <a:lnTo>
                  <a:pt x="98742" y="5219"/>
                </a:lnTo>
                <a:lnTo>
                  <a:pt x="96913" y="5499"/>
                </a:lnTo>
                <a:lnTo>
                  <a:pt x="96774" y="7670"/>
                </a:lnTo>
                <a:lnTo>
                  <a:pt x="99212" y="7442"/>
                </a:lnTo>
                <a:lnTo>
                  <a:pt x="99656" y="8966"/>
                </a:lnTo>
                <a:lnTo>
                  <a:pt x="101727" y="9321"/>
                </a:lnTo>
                <a:lnTo>
                  <a:pt x="102031" y="8991"/>
                </a:lnTo>
                <a:close/>
              </a:path>
              <a:path w="132715" h="75564">
                <a:moveTo>
                  <a:pt x="103085" y="15697"/>
                </a:moveTo>
                <a:lnTo>
                  <a:pt x="101104" y="13703"/>
                </a:lnTo>
                <a:lnTo>
                  <a:pt x="97980" y="14795"/>
                </a:lnTo>
                <a:lnTo>
                  <a:pt x="99809" y="15951"/>
                </a:lnTo>
                <a:lnTo>
                  <a:pt x="97561" y="16383"/>
                </a:lnTo>
                <a:lnTo>
                  <a:pt x="99682" y="17856"/>
                </a:lnTo>
                <a:lnTo>
                  <a:pt x="99733" y="16205"/>
                </a:lnTo>
                <a:lnTo>
                  <a:pt x="102158" y="16662"/>
                </a:lnTo>
                <a:lnTo>
                  <a:pt x="101498" y="16205"/>
                </a:lnTo>
                <a:lnTo>
                  <a:pt x="100736" y="15671"/>
                </a:lnTo>
                <a:lnTo>
                  <a:pt x="102387" y="15900"/>
                </a:lnTo>
                <a:lnTo>
                  <a:pt x="103085" y="15697"/>
                </a:lnTo>
                <a:close/>
              </a:path>
              <a:path w="132715" h="75564">
                <a:moveTo>
                  <a:pt x="103543" y="9753"/>
                </a:moveTo>
                <a:lnTo>
                  <a:pt x="103314" y="9652"/>
                </a:lnTo>
                <a:lnTo>
                  <a:pt x="103098" y="9550"/>
                </a:lnTo>
                <a:lnTo>
                  <a:pt x="103327" y="9690"/>
                </a:lnTo>
                <a:lnTo>
                  <a:pt x="103543" y="9753"/>
                </a:lnTo>
                <a:close/>
              </a:path>
              <a:path w="132715" h="75564">
                <a:moveTo>
                  <a:pt x="103733" y="6032"/>
                </a:moveTo>
                <a:lnTo>
                  <a:pt x="102908" y="5715"/>
                </a:lnTo>
                <a:lnTo>
                  <a:pt x="102184" y="5016"/>
                </a:lnTo>
                <a:lnTo>
                  <a:pt x="101993" y="4546"/>
                </a:lnTo>
                <a:lnTo>
                  <a:pt x="101460" y="5626"/>
                </a:lnTo>
                <a:lnTo>
                  <a:pt x="103733" y="6032"/>
                </a:lnTo>
                <a:close/>
              </a:path>
              <a:path w="132715" h="75564">
                <a:moveTo>
                  <a:pt x="104597" y="6184"/>
                </a:moveTo>
                <a:lnTo>
                  <a:pt x="103733" y="6032"/>
                </a:lnTo>
                <a:lnTo>
                  <a:pt x="104013" y="6134"/>
                </a:lnTo>
                <a:lnTo>
                  <a:pt x="104305" y="6197"/>
                </a:lnTo>
                <a:lnTo>
                  <a:pt x="104597" y="6184"/>
                </a:lnTo>
                <a:close/>
              </a:path>
              <a:path w="132715" h="75564">
                <a:moveTo>
                  <a:pt x="105270" y="17551"/>
                </a:moveTo>
                <a:lnTo>
                  <a:pt x="105181" y="17767"/>
                </a:lnTo>
                <a:lnTo>
                  <a:pt x="105270" y="17551"/>
                </a:lnTo>
                <a:close/>
              </a:path>
              <a:path w="132715" h="75564">
                <a:moveTo>
                  <a:pt x="105410" y="12065"/>
                </a:moveTo>
                <a:lnTo>
                  <a:pt x="104851" y="11950"/>
                </a:lnTo>
                <a:lnTo>
                  <a:pt x="105156" y="12179"/>
                </a:lnTo>
                <a:lnTo>
                  <a:pt x="105410" y="12065"/>
                </a:lnTo>
                <a:close/>
              </a:path>
              <a:path w="132715" h="75564">
                <a:moveTo>
                  <a:pt x="105638" y="16954"/>
                </a:moveTo>
                <a:lnTo>
                  <a:pt x="104889" y="16814"/>
                </a:lnTo>
                <a:lnTo>
                  <a:pt x="105244" y="17018"/>
                </a:lnTo>
                <a:lnTo>
                  <a:pt x="105295" y="17297"/>
                </a:lnTo>
                <a:lnTo>
                  <a:pt x="105270" y="17551"/>
                </a:lnTo>
                <a:lnTo>
                  <a:pt x="105410" y="17233"/>
                </a:lnTo>
                <a:lnTo>
                  <a:pt x="105638" y="16954"/>
                </a:lnTo>
                <a:close/>
              </a:path>
              <a:path w="132715" h="75564">
                <a:moveTo>
                  <a:pt x="106273" y="10160"/>
                </a:moveTo>
                <a:lnTo>
                  <a:pt x="105765" y="9956"/>
                </a:lnTo>
                <a:lnTo>
                  <a:pt x="105257" y="9740"/>
                </a:lnTo>
                <a:lnTo>
                  <a:pt x="104292" y="9956"/>
                </a:lnTo>
                <a:lnTo>
                  <a:pt x="103606" y="9779"/>
                </a:lnTo>
                <a:lnTo>
                  <a:pt x="104432" y="10160"/>
                </a:lnTo>
                <a:lnTo>
                  <a:pt x="104368" y="10680"/>
                </a:lnTo>
                <a:lnTo>
                  <a:pt x="106197" y="10795"/>
                </a:lnTo>
                <a:lnTo>
                  <a:pt x="106273" y="10160"/>
                </a:lnTo>
                <a:close/>
              </a:path>
              <a:path w="132715" h="75564">
                <a:moveTo>
                  <a:pt x="106908" y="11214"/>
                </a:moveTo>
                <a:lnTo>
                  <a:pt x="106705" y="10833"/>
                </a:lnTo>
                <a:lnTo>
                  <a:pt x="106197" y="10795"/>
                </a:lnTo>
                <a:lnTo>
                  <a:pt x="106121" y="11366"/>
                </a:lnTo>
                <a:lnTo>
                  <a:pt x="106845" y="11353"/>
                </a:lnTo>
                <a:lnTo>
                  <a:pt x="106908" y="11214"/>
                </a:lnTo>
                <a:close/>
              </a:path>
              <a:path w="132715" h="75564">
                <a:moveTo>
                  <a:pt x="107315" y="13817"/>
                </a:moveTo>
                <a:lnTo>
                  <a:pt x="105156" y="12179"/>
                </a:lnTo>
                <a:lnTo>
                  <a:pt x="104470" y="12522"/>
                </a:lnTo>
                <a:lnTo>
                  <a:pt x="107315" y="13817"/>
                </a:lnTo>
                <a:close/>
              </a:path>
              <a:path w="132715" h="75564">
                <a:moveTo>
                  <a:pt x="107632" y="10896"/>
                </a:moveTo>
                <a:lnTo>
                  <a:pt x="106426" y="10350"/>
                </a:lnTo>
                <a:lnTo>
                  <a:pt x="106705" y="10833"/>
                </a:lnTo>
                <a:lnTo>
                  <a:pt x="107632" y="10896"/>
                </a:lnTo>
                <a:close/>
              </a:path>
              <a:path w="132715" h="75564">
                <a:moveTo>
                  <a:pt x="109905" y="14554"/>
                </a:moveTo>
                <a:lnTo>
                  <a:pt x="108432" y="13055"/>
                </a:lnTo>
                <a:lnTo>
                  <a:pt x="107403" y="13550"/>
                </a:lnTo>
                <a:lnTo>
                  <a:pt x="109207" y="14008"/>
                </a:lnTo>
                <a:lnTo>
                  <a:pt x="109664" y="14605"/>
                </a:lnTo>
                <a:lnTo>
                  <a:pt x="109905" y="14554"/>
                </a:lnTo>
                <a:close/>
              </a:path>
              <a:path w="132715" h="75564">
                <a:moveTo>
                  <a:pt x="110375" y="13030"/>
                </a:moveTo>
                <a:lnTo>
                  <a:pt x="108661" y="11887"/>
                </a:lnTo>
                <a:lnTo>
                  <a:pt x="108343" y="11214"/>
                </a:lnTo>
                <a:lnTo>
                  <a:pt x="107721" y="10934"/>
                </a:lnTo>
                <a:lnTo>
                  <a:pt x="105410" y="12065"/>
                </a:lnTo>
                <a:lnTo>
                  <a:pt x="109143" y="12852"/>
                </a:lnTo>
                <a:lnTo>
                  <a:pt x="108699" y="11950"/>
                </a:lnTo>
                <a:lnTo>
                  <a:pt x="110223" y="13538"/>
                </a:lnTo>
                <a:lnTo>
                  <a:pt x="110375" y="13030"/>
                </a:lnTo>
                <a:close/>
              </a:path>
              <a:path w="132715" h="75564">
                <a:moveTo>
                  <a:pt x="112801" y="13614"/>
                </a:moveTo>
                <a:lnTo>
                  <a:pt x="112509" y="12522"/>
                </a:lnTo>
                <a:lnTo>
                  <a:pt x="111645" y="12496"/>
                </a:lnTo>
                <a:lnTo>
                  <a:pt x="110159" y="11696"/>
                </a:lnTo>
                <a:lnTo>
                  <a:pt x="110375" y="13030"/>
                </a:lnTo>
                <a:lnTo>
                  <a:pt x="112801" y="13614"/>
                </a:lnTo>
                <a:close/>
              </a:path>
              <a:path w="132715" h="75564">
                <a:moveTo>
                  <a:pt x="113233" y="10248"/>
                </a:moveTo>
                <a:lnTo>
                  <a:pt x="113080" y="10045"/>
                </a:lnTo>
                <a:lnTo>
                  <a:pt x="112369" y="10210"/>
                </a:lnTo>
                <a:lnTo>
                  <a:pt x="113233" y="10248"/>
                </a:lnTo>
                <a:close/>
              </a:path>
              <a:path w="132715" h="75564">
                <a:moveTo>
                  <a:pt x="113792" y="9880"/>
                </a:moveTo>
                <a:lnTo>
                  <a:pt x="112928" y="9156"/>
                </a:lnTo>
                <a:lnTo>
                  <a:pt x="112763" y="9652"/>
                </a:lnTo>
                <a:lnTo>
                  <a:pt x="113080" y="10045"/>
                </a:lnTo>
                <a:lnTo>
                  <a:pt x="113792" y="9880"/>
                </a:lnTo>
                <a:close/>
              </a:path>
              <a:path w="132715" h="75564">
                <a:moveTo>
                  <a:pt x="114185" y="10731"/>
                </a:moveTo>
                <a:lnTo>
                  <a:pt x="112369" y="10210"/>
                </a:lnTo>
                <a:lnTo>
                  <a:pt x="112750" y="11061"/>
                </a:lnTo>
                <a:lnTo>
                  <a:pt x="114185" y="10731"/>
                </a:lnTo>
                <a:close/>
              </a:path>
              <a:path w="132715" h="75564">
                <a:moveTo>
                  <a:pt x="120319" y="10642"/>
                </a:moveTo>
                <a:lnTo>
                  <a:pt x="120218" y="10502"/>
                </a:lnTo>
                <a:lnTo>
                  <a:pt x="119748" y="10337"/>
                </a:lnTo>
                <a:lnTo>
                  <a:pt x="120319" y="10642"/>
                </a:lnTo>
                <a:close/>
              </a:path>
              <a:path w="132715" h="75564">
                <a:moveTo>
                  <a:pt x="122478" y="23342"/>
                </a:moveTo>
                <a:lnTo>
                  <a:pt x="120294" y="23393"/>
                </a:lnTo>
                <a:lnTo>
                  <a:pt x="119062" y="21399"/>
                </a:lnTo>
                <a:lnTo>
                  <a:pt x="118325" y="20408"/>
                </a:lnTo>
                <a:lnTo>
                  <a:pt x="118541" y="21056"/>
                </a:lnTo>
                <a:lnTo>
                  <a:pt x="117348" y="21336"/>
                </a:lnTo>
                <a:lnTo>
                  <a:pt x="116992" y="20497"/>
                </a:lnTo>
                <a:lnTo>
                  <a:pt x="116814" y="20993"/>
                </a:lnTo>
                <a:lnTo>
                  <a:pt x="115735" y="21031"/>
                </a:lnTo>
                <a:lnTo>
                  <a:pt x="116560" y="21755"/>
                </a:lnTo>
                <a:lnTo>
                  <a:pt x="117983" y="21424"/>
                </a:lnTo>
                <a:lnTo>
                  <a:pt x="117805" y="21920"/>
                </a:lnTo>
                <a:lnTo>
                  <a:pt x="118275" y="23647"/>
                </a:lnTo>
                <a:lnTo>
                  <a:pt x="118795" y="23977"/>
                </a:lnTo>
                <a:lnTo>
                  <a:pt x="118618" y="22644"/>
                </a:lnTo>
                <a:lnTo>
                  <a:pt x="119621" y="22872"/>
                </a:lnTo>
                <a:lnTo>
                  <a:pt x="120434" y="23596"/>
                </a:lnTo>
                <a:lnTo>
                  <a:pt x="120027" y="24142"/>
                </a:lnTo>
                <a:lnTo>
                  <a:pt x="121526" y="23558"/>
                </a:lnTo>
                <a:lnTo>
                  <a:pt x="122262" y="24536"/>
                </a:lnTo>
                <a:lnTo>
                  <a:pt x="122478" y="23342"/>
                </a:lnTo>
                <a:close/>
              </a:path>
              <a:path w="132715" h="75564">
                <a:moveTo>
                  <a:pt x="122593" y="10922"/>
                </a:moveTo>
                <a:lnTo>
                  <a:pt x="122555" y="10642"/>
                </a:lnTo>
                <a:lnTo>
                  <a:pt x="121259" y="10033"/>
                </a:lnTo>
                <a:lnTo>
                  <a:pt x="122593" y="10922"/>
                </a:lnTo>
                <a:close/>
              </a:path>
              <a:path w="132715" h="75564">
                <a:moveTo>
                  <a:pt x="123444" y="11480"/>
                </a:moveTo>
                <a:lnTo>
                  <a:pt x="122593" y="10922"/>
                </a:lnTo>
                <a:lnTo>
                  <a:pt x="122580" y="11366"/>
                </a:lnTo>
                <a:lnTo>
                  <a:pt x="123444" y="11480"/>
                </a:lnTo>
                <a:close/>
              </a:path>
              <a:path w="132715" h="75564">
                <a:moveTo>
                  <a:pt x="124447" y="16827"/>
                </a:moveTo>
                <a:lnTo>
                  <a:pt x="124167" y="16649"/>
                </a:lnTo>
                <a:lnTo>
                  <a:pt x="123913" y="16395"/>
                </a:lnTo>
                <a:lnTo>
                  <a:pt x="123990" y="16624"/>
                </a:lnTo>
                <a:lnTo>
                  <a:pt x="124206" y="16802"/>
                </a:lnTo>
                <a:lnTo>
                  <a:pt x="124447" y="16827"/>
                </a:lnTo>
                <a:close/>
              </a:path>
              <a:path w="132715" h="75564">
                <a:moveTo>
                  <a:pt x="127762" y="19710"/>
                </a:moveTo>
                <a:lnTo>
                  <a:pt x="125768" y="19177"/>
                </a:lnTo>
                <a:lnTo>
                  <a:pt x="126873" y="20332"/>
                </a:lnTo>
                <a:lnTo>
                  <a:pt x="127762" y="19710"/>
                </a:lnTo>
                <a:close/>
              </a:path>
              <a:path w="132715" h="75564">
                <a:moveTo>
                  <a:pt x="128193" y="15379"/>
                </a:moveTo>
                <a:lnTo>
                  <a:pt x="127736" y="16230"/>
                </a:lnTo>
                <a:lnTo>
                  <a:pt x="127266" y="14490"/>
                </a:lnTo>
                <a:lnTo>
                  <a:pt x="125755" y="16205"/>
                </a:lnTo>
                <a:lnTo>
                  <a:pt x="125653" y="15481"/>
                </a:lnTo>
                <a:lnTo>
                  <a:pt x="125564" y="14833"/>
                </a:lnTo>
                <a:lnTo>
                  <a:pt x="125514" y="14414"/>
                </a:lnTo>
                <a:lnTo>
                  <a:pt x="123583" y="14833"/>
                </a:lnTo>
                <a:lnTo>
                  <a:pt x="123380" y="14033"/>
                </a:lnTo>
                <a:lnTo>
                  <a:pt x="123304" y="13741"/>
                </a:lnTo>
                <a:lnTo>
                  <a:pt x="125387" y="13512"/>
                </a:lnTo>
                <a:lnTo>
                  <a:pt x="125590" y="12319"/>
                </a:lnTo>
                <a:lnTo>
                  <a:pt x="124536" y="11658"/>
                </a:lnTo>
                <a:lnTo>
                  <a:pt x="123444" y="11480"/>
                </a:lnTo>
                <a:lnTo>
                  <a:pt x="123621" y="11595"/>
                </a:lnTo>
                <a:lnTo>
                  <a:pt x="122250" y="11658"/>
                </a:lnTo>
                <a:lnTo>
                  <a:pt x="120319" y="10642"/>
                </a:lnTo>
                <a:lnTo>
                  <a:pt x="120891" y="11366"/>
                </a:lnTo>
                <a:lnTo>
                  <a:pt x="120789" y="12369"/>
                </a:lnTo>
                <a:lnTo>
                  <a:pt x="120535" y="13449"/>
                </a:lnTo>
                <a:lnTo>
                  <a:pt x="119227" y="12001"/>
                </a:lnTo>
                <a:lnTo>
                  <a:pt x="116700" y="9207"/>
                </a:lnTo>
                <a:lnTo>
                  <a:pt x="117132" y="9105"/>
                </a:lnTo>
                <a:lnTo>
                  <a:pt x="117843" y="9639"/>
                </a:lnTo>
                <a:lnTo>
                  <a:pt x="119748" y="10337"/>
                </a:lnTo>
                <a:lnTo>
                  <a:pt x="118884" y="9880"/>
                </a:lnTo>
                <a:lnTo>
                  <a:pt x="119189" y="9105"/>
                </a:lnTo>
                <a:lnTo>
                  <a:pt x="119303" y="8826"/>
                </a:lnTo>
                <a:lnTo>
                  <a:pt x="120129" y="6794"/>
                </a:lnTo>
                <a:lnTo>
                  <a:pt x="118237" y="6565"/>
                </a:lnTo>
                <a:lnTo>
                  <a:pt x="116052" y="6311"/>
                </a:lnTo>
                <a:lnTo>
                  <a:pt x="115976" y="6565"/>
                </a:lnTo>
                <a:lnTo>
                  <a:pt x="112839" y="6019"/>
                </a:lnTo>
                <a:lnTo>
                  <a:pt x="111988" y="5867"/>
                </a:lnTo>
                <a:lnTo>
                  <a:pt x="113030" y="3975"/>
                </a:lnTo>
                <a:lnTo>
                  <a:pt x="113538" y="3073"/>
                </a:lnTo>
                <a:lnTo>
                  <a:pt x="109054" y="3098"/>
                </a:lnTo>
                <a:lnTo>
                  <a:pt x="109232" y="3975"/>
                </a:lnTo>
                <a:lnTo>
                  <a:pt x="108585" y="3924"/>
                </a:lnTo>
                <a:lnTo>
                  <a:pt x="107264" y="2400"/>
                </a:lnTo>
                <a:lnTo>
                  <a:pt x="104825" y="2349"/>
                </a:lnTo>
                <a:lnTo>
                  <a:pt x="102209" y="1409"/>
                </a:lnTo>
                <a:lnTo>
                  <a:pt x="101371" y="2832"/>
                </a:lnTo>
                <a:lnTo>
                  <a:pt x="104381" y="3886"/>
                </a:lnTo>
                <a:lnTo>
                  <a:pt x="108432" y="4432"/>
                </a:lnTo>
                <a:lnTo>
                  <a:pt x="111201" y="6273"/>
                </a:lnTo>
                <a:lnTo>
                  <a:pt x="111277" y="6019"/>
                </a:lnTo>
                <a:lnTo>
                  <a:pt x="113258" y="6959"/>
                </a:lnTo>
                <a:lnTo>
                  <a:pt x="115227" y="8432"/>
                </a:lnTo>
                <a:lnTo>
                  <a:pt x="115862" y="9690"/>
                </a:lnTo>
                <a:lnTo>
                  <a:pt x="116090" y="9448"/>
                </a:lnTo>
                <a:lnTo>
                  <a:pt x="115938" y="9829"/>
                </a:lnTo>
                <a:lnTo>
                  <a:pt x="115874" y="9690"/>
                </a:lnTo>
                <a:lnTo>
                  <a:pt x="115697" y="9867"/>
                </a:lnTo>
                <a:lnTo>
                  <a:pt x="115697" y="10083"/>
                </a:lnTo>
                <a:lnTo>
                  <a:pt x="115265" y="11404"/>
                </a:lnTo>
                <a:lnTo>
                  <a:pt x="116052" y="11684"/>
                </a:lnTo>
                <a:lnTo>
                  <a:pt x="117297" y="13258"/>
                </a:lnTo>
                <a:lnTo>
                  <a:pt x="118618" y="13881"/>
                </a:lnTo>
                <a:lnTo>
                  <a:pt x="117716" y="12001"/>
                </a:lnTo>
                <a:lnTo>
                  <a:pt x="119126" y="12369"/>
                </a:lnTo>
                <a:lnTo>
                  <a:pt x="120573" y="13881"/>
                </a:lnTo>
                <a:lnTo>
                  <a:pt x="120548" y="14033"/>
                </a:lnTo>
                <a:lnTo>
                  <a:pt x="120243" y="14897"/>
                </a:lnTo>
                <a:lnTo>
                  <a:pt x="120980" y="14033"/>
                </a:lnTo>
                <a:lnTo>
                  <a:pt x="122682" y="14338"/>
                </a:lnTo>
                <a:lnTo>
                  <a:pt x="123164" y="15671"/>
                </a:lnTo>
                <a:lnTo>
                  <a:pt x="123901" y="16395"/>
                </a:lnTo>
                <a:lnTo>
                  <a:pt x="123913" y="15798"/>
                </a:lnTo>
                <a:lnTo>
                  <a:pt x="123939" y="15671"/>
                </a:lnTo>
                <a:lnTo>
                  <a:pt x="123786" y="15481"/>
                </a:lnTo>
                <a:lnTo>
                  <a:pt x="125450" y="15798"/>
                </a:lnTo>
                <a:lnTo>
                  <a:pt x="125450" y="16624"/>
                </a:lnTo>
                <a:lnTo>
                  <a:pt x="125831" y="17792"/>
                </a:lnTo>
                <a:lnTo>
                  <a:pt x="126758" y="18275"/>
                </a:lnTo>
                <a:lnTo>
                  <a:pt x="128003" y="18503"/>
                </a:lnTo>
                <a:lnTo>
                  <a:pt x="126923" y="16624"/>
                </a:lnTo>
                <a:lnTo>
                  <a:pt x="128016" y="16408"/>
                </a:lnTo>
                <a:lnTo>
                  <a:pt x="128028" y="16230"/>
                </a:lnTo>
                <a:lnTo>
                  <a:pt x="128193" y="15379"/>
                </a:lnTo>
                <a:close/>
              </a:path>
              <a:path w="132715" h="75564">
                <a:moveTo>
                  <a:pt x="128435" y="14947"/>
                </a:moveTo>
                <a:lnTo>
                  <a:pt x="128295" y="15087"/>
                </a:lnTo>
                <a:lnTo>
                  <a:pt x="128219" y="15240"/>
                </a:lnTo>
                <a:lnTo>
                  <a:pt x="128193" y="15379"/>
                </a:lnTo>
                <a:lnTo>
                  <a:pt x="128435" y="14947"/>
                </a:lnTo>
                <a:close/>
              </a:path>
              <a:path w="132715" h="75564">
                <a:moveTo>
                  <a:pt x="129971" y="17208"/>
                </a:moveTo>
                <a:lnTo>
                  <a:pt x="128143" y="16408"/>
                </a:lnTo>
                <a:lnTo>
                  <a:pt x="129552" y="17272"/>
                </a:lnTo>
                <a:lnTo>
                  <a:pt x="129971" y="17208"/>
                </a:lnTo>
                <a:close/>
              </a:path>
              <a:path w="132715" h="75564">
                <a:moveTo>
                  <a:pt x="132715" y="16014"/>
                </a:moveTo>
                <a:lnTo>
                  <a:pt x="131178" y="15367"/>
                </a:lnTo>
                <a:lnTo>
                  <a:pt x="131610" y="15989"/>
                </a:lnTo>
                <a:lnTo>
                  <a:pt x="132715" y="160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0" name="bg object 60"/>
          <p:cNvSpPr/>
          <p:nvPr/>
        </p:nvSpPr>
        <p:spPr>
          <a:xfrm>
            <a:off x="10869350" y="3018233"/>
            <a:ext cx="200335" cy="60476"/>
          </a:xfrm>
          <a:custGeom>
            <a:avLst/>
            <a:gdLst/>
            <a:ahLst/>
            <a:cxnLst/>
            <a:rect l="l" t="t" r="r" b="b"/>
            <a:pathLst>
              <a:path w="147954" h="63500">
                <a:moveTo>
                  <a:pt x="5448" y="43472"/>
                </a:moveTo>
                <a:lnTo>
                  <a:pt x="4940" y="43218"/>
                </a:lnTo>
                <a:lnTo>
                  <a:pt x="5168" y="43383"/>
                </a:lnTo>
                <a:lnTo>
                  <a:pt x="5334" y="43446"/>
                </a:lnTo>
                <a:close/>
              </a:path>
              <a:path w="147954" h="63500">
                <a:moveTo>
                  <a:pt x="6146" y="41135"/>
                </a:moveTo>
                <a:lnTo>
                  <a:pt x="6045" y="40944"/>
                </a:lnTo>
                <a:lnTo>
                  <a:pt x="5829" y="40627"/>
                </a:lnTo>
                <a:lnTo>
                  <a:pt x="4749" y="41351"/>
                </a:lnTo>
                <a:lnTo>
                  <a:pt x="5740" y="41681"/>
                </a:lnTo>
                <a:lnTo>
                  <a:pt x="6146" y="41135"/>
                </a:lnTo>
                <a:close/>
              </a:path>
              <a:path w="147954" h="63500">
                <a:moveTo>
                  <a:pt x="6197" y="41160"/>
                </a:moveTo>
                <a:close/>
              </a:path>
              <a:path w="147954" h="63500">
                <a:moveTo>
                  <a:pt x="6235" y="43853"/>
                </a:moveTo>
                <a:lnTo>
                  <a:pt x="6096" y="43573"/>
                </a:lnTo>
                <a:lnTo>
                  <a:pt x="5448" y="43472"/>
                </a:lnTo>
                <a:lnTo>
                  <a:pt x="6235" y="43853"/>
                </a:lnTo>
                <a:close/>
              </a:path>
              <a:path w="147954" h="63500">
                <a:moveTo>
                  <a:pt x="7162" y="57200"/>
                </a:moveTo>
                <a:lnTo>
                  <a:pt x="6273" y="56489"/>
                </a:lnTo>
                <a:lnTo>
                  <a:pt x="2133" y="55892"/>
                </a:lnTo>
                <a:lnTo>
                  <a:pt x="0" y="56997"/>
                </a:lnTo>
                <a:lnTo>
                  <a:pt x="139" y="57137"/>
                </a:lnTo>
                <a:lnTo>
                  <a:pt x="7086" y="58000"/>
                </a:lnTo>
                <a:lnTo>
                  <a:pt x="7162" y="57200"/>
                </a:lnTo>
                <a:close/>
              </a:path>
              <a:path w="147954" h="63500">
                <a:moveTo>
                  <a:pt x="7848" y="42087"/>
                </a:moveTo>
                <a:lnTo>
                  <a:pt x="6197" y="41160"/>
                </a:lnTo>
                <a:lnTo>
                  <a:pt x="7340" y="42887"/>
                </a:lnTo>
                <a:lnTo>
                  <a:pt x="7848" y="42087"/>
                </a:lnTo>
                <a:close/>
              </a:path>
              <a:path w="147954" h="63500">
                <a:moveTo>
                  <a:pt x="9182" y="51282"/>
                </a:moveTo>
                <a:lnTo>
                  <a:pt x="9118" y="51130"/>
                </a:lnTo>
                <a:lnTo>
                  <a:pt x="8953" y="51079"/>
                </a:lnTo>
                <a:lnTo>
                  <a:pt x="9182" y="51282"/>
                </a:lnTo>
                <a:close/>
              </a:path>
              <a:path w="147954" h="63500">
                <a:moveTo>
                  <a:pt x="10147" y="51816"/>
                </a:moveTo>
                <a:lnTo>
                  <a:pt x="9182" y="51282"/>
                </a:lnTo>
                <a:lnTo>
                  <a:pt x="8788" y="52184"/>
                </a:lnTo>
                <a:lnTo>
                  <a:pt x="10147" y="51816"/>
                </a:lnTo>
                <a:close/>
              </a:path>
              <a:path w="147954" h="63500">
                <a:moveTo>
                  <a:pt x="10261" y="50761"/>
                </a:moveTo>
                <a:lnTo>
                  <a:pt x="10058" y="50647"/>
                </a:lnTo>
                <a:lnTo>
                  <a:pt x="8851" y="49923"/>
                </a:lnTo>
                <a:lnTo>
                  <a:pt x="8953" y="50596"/>
                </a:lnTo>
                <a:lnTo>
                  <a:pt x="7467" y="50546"/>
                </a:lnTo>
                <a:lnTo>
                  <a:pt x="8953" y="51079"/>
                </a:lnTo>
                <a:lnTo>
                  <a:pt x="9271" y="50647"/>
                </a:lnTo>
                <a:lnTo>
                  <a:pt x="10261" y="50761"/>
                </a:lnTo>
                <a:close/>
              </a:path>
              <a:path w="147954" h="63500">
                <a:moveTo>
                  <a:pt x="11950" y="49860"/>
                </a:moveTo>
                <a:lnTo>
                  <a:pt x="11709" y="49606"/>
                </a:lnTo>
                <a:lnTo>
                  <a:pt x="11950" y="50101"/>
                </a:lnTo>
                <a:lnTo>
                  <a:pt x="11950" y="49860"/>
                </a:lnTo>
                <a:close/>
              </a:path>
              <a:path w="147954" h="63500">
                <a:moveTo>
                  <a:pt x="12293" y="40817"/>
                </a:moveTo>
                <a:lnTo>
                  <a:pt x="12255" y="40563"/>
                </a:lnTo>
                <a:lnTo>
                  <a:pt x="12293" y="40817"/>
                </a:lnTo>
                <a:close/>
              </a:path>
              <a:path w="147954" h="63500">
                <a:moveTo>
                  <a:pt x="13233" y="44704"/>
                </a:moveTo>
                <a:lnTo>
                  <a:pt x="12738" y="44589"/>
                </a:lnTo>
                <a:lnTo>
                  <a:pt x="12090" y="44704"/>
                </a:lnTo>
                <a:lnTo>
                  <a:pt x="12852" y="45250"/>
                </a:lnTo>
                <a:lnTo>
                  <a:pt x="13169" y="44843"/>
                </a:lnTo>
                <a:lnTo>
                  <a:pt x="13233" y="44704"/>
                </a:lnTo>
                <a:close/>
              </a:path>
              <a:path w="147954" h="63500">
                <a:moveTo>
                  <a:pt x="13830" y="44386"/>
                </a:moveTo>
                <a:lnTo>
                  <a:pt x="13563" y="44170"/>
                </a:lnTo>
                <a:lnTo>
                  <a:pt x="13296" y="43929"/>
                </a:lnTo>
                <a:lnTo>
                  <a:pt x="12128" y="42913"/>
                </a:lnTo>
                <a:lnTo>
                  <a:pt x="11480" y="42354"/>
                </a:lnTo>
                <a:lnTo>
                  <a:pt x="12204" y="42265"/>
                </a:lnTo>
                <a:lnTo>
                  <a:pt x="12280" y="41808"/>
                </a:lnTo>
                <a:lnTo>
                  <a:pt x="12306" y="41630"/>
                </a:lnTo>
                <a:lnTo>
                  <a:pt x="12293" y="40944"/>
                </a:lnTo>
                <a:lnTo>
                  <a:pt x="12268" y="41351"/>
                </a:lnTo>
                <a:lnTo>
                  <a:pt x="12039" y="41630"/>
                </a:lnTo>
                <a:lnTo>
                  <a:pt x="11569" y="41567"/>
                </a:lnTo>
                <a:lnTo>
                  <a:pt x="9944" y="38836"/>
                </a:lnTo>
                <a:lnTo>
                  <a:pt x="7848" y="42087"/>
                </a:lnTo>
                <a:lnTo>
                  <a:pt x="8089" y="42214"/>
                </a:lnTo>
                <a:lnTo>
                  <a:pt x="9156" y="41808"/>
                </a:lnTo>
                <a:lnTo>
                  <a:pt x="9385" y="42265"/>
                </a:lnTo>
                <a:lnTo>
                  <a:pt x="9359" y="43167"/>
                </a:lnTo>
                <a:lnTo>
                  <a:pt x="10579" y="42913"/>
                </a:lnTo>
                <a:lnTo>
                  <a:pt x="10134" y="43929"/>
                </a:lnTo>
                <a:lnTo>
                  <a:pt x="9804" y="43891"/>
                </a:lnTo>
                <a:lnTo>
                  <a:pt x="10693" y="45072"/>
                </a:lnTo>
                <a:lnTo>
                  <a:pt x="11061" y="44843"/>
                </a:lnTo>
                <a:lnTo>
                  <a:pt x="10960" y="44170"/>
                </a:lnTo>
                <a:lnTo>
                  <a:pt x="12738" y="44589"/>
                </a:lnTo>
                <a:lnTo>
                  <a:pt x="13830" y="44386"/>
                </a:lnTo>
                <a:close/>
              </a:path>
              <a:path w="147954" h="63500">
                <a:moveTo>
                  <a:pt x="13931" y="40779"/>
                </a:moveTo>
                <a:lnTo>
                  <a:pt x="13881" y="39941"/>
                </a:lnTo>
                <a:lnTo>
                  <a:pt x="13792" y="39166"/>
                </a:lnTo>
                <a:lnTo>
                  <a:pt x="12560" y="38735"/>
                </a:lnTo>
                <a:lnTo>
                  <a:pt x="11976" y="39331"/>
                </a:lnTo>
                <a:lnTo>
                  <a:pt x="13017" y="39204"/>
                </a:lnTo>
                <a:lnTo>
                  <a:pt x="13652" y="39954"/>
                </a:lnTo>
                <a:lnTo>
                  <a:pt x="13931" y="40779"/>
                </a:lnTo>
                <a:close/>
              </a:path>
              <a:path w="147954" h="63500">
                <a:moveTo>
                  <a:pt x="14135" y="41643"/>
                </a:moveTo>
                <a:lnTo>
                  <a:pt x="14071" y="41211"/>
                </a:lnTo>
                <a:lnTo>
                  <a:pt x="13931" y="40779"/>
                </a:lnTo>
                <a:lnTo>
                  <a:pt x="13957" y="41186"/>
                </a:lnTo>
                <a:lnTo>
                  <a:pt x="13970" y="41605"/>
                </a:lnTo>
                <a:lnTo>
                  <a:pt x="14097" y="41998"/>
                </a:lnTo>
                <a:lnTo>
                  <a:pt x="14135" y="41643"/>
                </a:lnTo>
                <a:close/>
              </a:path>
              <a:path w="147954" h="63500">
                <a:moveTo>
                  <a:pt x="14503" y="55168"/>
                </a:moveTo>
                <a:lnTo>
                  <a:pt x="14211" y="53670"/>
                </a:lnTo>
                <a:lnTo>
                  <a:pt x="13373" y="53695"/>
                </a:lnTo>
                <a:lnTo>
                  <a:pt x="12115" y="54749"/>
                </a:lnTo>
                <a:lnTo>
                  <a:pt x="14363" y="55029"/>
                </a:lnTo>
                <a:lnTo>
                  <a:pt x="14503" y="55168"/>
                </a:lnTo>
                <a:close/>
              </a:path>
              <a:path w="147954" h="63500">
                <a:moveTo>
                  <a:pt x="15875" y="50380"/>
                </a:moveTo>
                <a:lnTo>
                  <a:pt x="15824" y="50253"/>
                </a:lnTo>
                <a:lnTo>
                  <a:pt x="15875" y="50380"/>
                </a:lnTo>
                <a:close/>
              </a:path>
              <a:path w="147954" h="63500">
                <a:moveTo>
                  <a:pt x="16065" y="47853"/>
                </a:moveTo>
                <a:lnTo>
                  <a:pt x="15646" y="47421"/>
                </a:lnTo>
                <a:lnTo>
                  <a:pt x="15481" y="47472"/>
                </a:lnTo>
                <a:lnTo>
                  <a:pt x="15722" y="48107"/>
                </a:lnTo>
                <a:lnTo>
                  <a:pt x="16014" y="47929"/>
                </a:lnTo>
                <a:close/>
              </a:path>
              <a:path w="147954" h="63500">
                <a:moveTo>
                  <a:pt x="16281" y="41389"/>
                </a:moveTo>
                <a:lnTo>
                  <a:pt x="16256" y="41160"/>
                </a:lnTo>
                <a:lnTo>
                  <a:pt x="14859" y="41287"/>
                </a:lnTo>
                <a:lnTo>
                  <a:pt x="16281" y="41389"/>
                </a:lnTo>
                <a:close/>
              </a:path>
              <a:path w="147954" h="63500">
                <a:moveTo>
                  <a:pt x="16344" y="51117"/>
                </a:moveTo>
                <a:lnTo>
                  <a:pt x="16243" y="50965"/>
                </a:lnTo>
                <a:lnTo>
                  <a:pt x="16027" y="50622"/>
                </a:lnTo>
                <a:lnTo>
                  <a:pt x="15875" y="50380"/>
                </a:lnTo>
                <a:lnTo>
                  <a:pt x="15570" y="50622"/>
                </a:lnTo>
                <a:lnTo>
                  <a:pt x="14859" y="48387"/>
                </a:lnTo>
                <a:lnTo>
                  <a:pt x="14770" y="48006"/>
                </a:lnTo>
                <a:lnTo>
                  <a:pt x="14693" y="47764"/>
                </a:lnTo>
                <a:lnTo>
                  <a:pt x="14973" y="47599"/>
                </a:lnTo>
                <a:lnTo>
                  <a:pt x="15481" y="47472"/>
                </a:lnTo>
                <a:lnTo>
                  <a:pt x="15278" y="46939"/>
                </a:lnTo>
                <a:lnTo>
                  <a:pt x="15227" y="46812"/>
                </a:lnTo>
                <a:lnTo>
                  <a:pt x="14960" y="46139"/>
                </a:lnTo>
                <a:lnTo>
                  <a:pt x="15062" y="46812"/>
                </a:lnTo>
                <a:lnTo>
                  <a:pt x="12852" y="45250"/>
                </a:lnTo>
                <a:lnTo>
                  <a:pt x="12496" y="45694"/>
                </a:lnTo>
                <a:lnTo>
                  <a:pt x="13119" y="46583"/>
                </a:lnTo>
                <a:lnTo>
                  <a:pt x="13055" y="46812"/>
                </a:lnTo>
                <a:lnTo>
                  <a:pt x="12852" y="46939"/>
                </a:lnTo>
                <a:lnTo>
                  <a:pt x="11036" y="46583"/>
                </a:lnTo>
                <a:lnTo>
                  <a:pt x="11709" y="47510"/>
                </a:lnTo>
                <a:lnTo>
                  <a:pt x="10248" y="47828"/>
                </a:lnTo>
                <a:lnTo>
                  <a:pt x="10642" y="45593"/>
                </a:lnTo>
                <a:lnTo>
                  <a:pt x="9740" y="46151"/>
                </a:lnTo>
                <a:lnTo>
                  <a:pt x="8902" y="47929"/>
                </a:lnTo>
                <a:lnTo>
                  <a:pt x="7975" y="47345"/>
                </a:lnTo>
                <a:lnTo>
                  <a:pt x="5105" y="45542"/>
                </a:lnTo>
                <a:lnTo>
                  <a:pt x="3467" y="47472"/>
                </a:lnTo>
                <a:lnTo>
                  <a:pt x="3594" y="47828"/>
                </a:lnTo>
                <a:lnTo>
                  <a:pt x="3492" y="48361"/>
                </a:lnTo>
                <a:lnTo>
                  <a:pt x="3479" y="48971"/>
                </a:lnTo>
                <a:lnTo>
                  <a:pt x="4470" y="49034"/>
                </a:lnTo>
                <a:lnTo>
                  <a:pt x="4673" y="48107"/>
                </a:lnTo>
                <a:lnTo>
                  <a:pt x="4800" y="47764"/>
                </a:lnTo>
                <a:lnTo>
                  <a:pt x="5118" y="47345"/>
                </a:lnTo>
                <a:lnTo>
                  <a:pt x="6629" y="49072"/>
                </a:lnTo>
                <a:lnTo>
                  <a:pt x="9550" y="48006"/>
                </a:lnTo>
                <a:lnTo>
                  <a:pt x="11950" y="48971"/>
                </a:lnTo>
                <a:lnTo>
                  <a:pt x="12052" y="48006"/>
                </a:lnTo>
                <a:lnTo>
                  <a:pt x="12065" y="47828"/>
                </a:lnTo>
                <a:lnTo>
                  <a:pt x="12115" y="47383"/>
                </a:lnTo>
                <a:lnTo>
                  <a:pt x="13246" y="47929"/>
                </a:lnTo>
                <a:lnTo>
                  <a:pt x="14249" y="49250"/>
                </a:lnTo>
                <a:lnTo>
                  <a:pt x="13652" y="50114"/>
                </a:lnTo>
                <a:lnTo>
                  <a:pt x="12928" y="50558"/>
                </a:lnTo>
                <a:lnTo>
                  <a:pt x="11976" y="50177"/>
                </a:lnTo>
                <a:lnTo>
                  <a:pt x="11506" y="51447"/>
                </a:lnTo>
                <a:lnTo>
                  <a:pt x="12801" y="51612"/>
                </a:lnTo>
                <a:lnTo>
                  <a:pt x="13525" y="51168"/>
                </a:lnTo>
                <a:lnTo>
                  <a:pt x="14185" y="51257"/>
                </a:lnTo>
                <a:lnTo>
                  <a:pt x="14071" y="52044"/>
                </a:lnTo>
                <a:lnTo>
                  <a:pt x="15494" y="52616"/>
                </a:lnTo>
                <a:lnTo>
                  <a:pt x="15087" y="51168"/>
                </a:lnTo>
                <a:lnTo>
                  <a:pt x="15036" y="50965"/>
                </a:lnTo>
                <a:lnTo>
                  <a:pt x="16344" y="51117"/>
                </a:lnTo>
                <a:close/>
              </a:path>
              <a:path w="147954" h="63500">
                <a:moveTo>
                  <a:pt x="16344" y="48133"/>
                </a:moveTo>
                <a:lnTo>
                  <a:pt x="16167" y="48564"/>
                </a:lnTo>
                <a:lnTo>
                  <a:pt x="16268" y="48387"/>
                </a:lnTo>
                <a:lnTo>
                  <a:pt x="16344" y="48133"/>
                </a:lnTo>
                <a:close/>
              </a:path>
              <a:path w="147954" h="63500">
                <a:moveTo>
                  <a:pt x="16510" y="47625"/>
                </a:moveTo>
                <a:lnTo>
                  <a:pt x="16192" y="47828"/>
                </a:lnTo>
                <a:lnTo>
                  <a:pt x="16306" y="48107"/>
                </a:lnTo>
                <a:lnTo>
                  <a:pt x="16510" y="47625"/>
                </a:lnTo>
                <a:close/>
              </a:path>
              <a:path w="147954" h="63500">
                <a:moveTo>
                  <a:pt x="16827" y="54927"/>
                </a:moveTo>
                <a:lnTo>
                  <a:pt x="16535" y="54800"/>
                </a:lnTo>
                <a:lnTo>
                  <a:pt x="16357" y="54737"/>
                </a:lnTo>
                <a:lnTo>
                  <a:pt x="15862" y="54800"/>
                </a:lnTo>
                <a:lnTo>
                  <a:pt x="15608" y="54241"/>
                </a:lnTo>
                <a:lnTo>
                  <a:pt x="15570" y="54495"/>
                </a:lnTo>
                <a:lnTo>
                  <a:pt x="14516" y="55168"/>
                </a:lnTo>
                <a:lnTo>
                  <a:pt x="14643" y="55321"/>
                </a:lnTo>
                <a:lnTo>
                  <a:pt x="16002" y="54965"/>
                </a:lnTo>
                <a:lnTo>
                  <a:pt x="15900" y="55753"/>
                </a:lnTo>
                <a:lnTo>
                  <a:pt x="16789" y="54965"/>
                </a:lnTo>
                <a:close/>
              </a:path>
              <a:path w="147954" h="63500">
                <a:moveTo>
                  <a:pt x="17195" y="47218"/>
                </a:moveTo>
                <a:lnTo>
                  <a:pt x="16713" y="47028"/>
                </a:lnTo>
                <a:lnTo>
                  <a:pt x="16510" y="47625"/>
                </a:lnTo>
                <a:lnTo>
                  <a:pt x="17195" y="47218"/>
                </a:lnTo>
                <a:close/>
              </a:path>
              <a:path w="147954" h="63500">
                <a:moveTo>
                  <a:pt x="18034" y="33807"/>
                </a:moveTo>
                <a:lnTo>
                  <a:pt x="17018" y="33413"/>
                </a:lnTo>
                <a:lnTo>
                  <a:pt x="16637" y="33642"/>
                </a:lnTo>
                <a:lnTo>
                  <a:pt x="16725" y="34315"/>
                </a:lnTo>
                <a:lnTo>
                  <a:pt x="17780" y="34455"/>
                </a:lnTo>
                <a:lnTo>
                  <a:pt x="17741" y="34709"/>
                </a:lnTo>
                <a:lnTo>
                  <a:pt x="18034" y="33807"/>
                </a:lnTo>
                <a:close/>
              </a:path>
              <a:path w="147954" h="63500">
                <a:moveTo>
                  <a:pt x="18427" y="43065"/>
                </a:moveTo>
                <a:lnTo>
                  <a:pt x="18161" y="42684"/>
                </a:lnTo>
                <a:lnTo>
                  <a:pt x="18427" y="43065"/>
                </a:lnTo>
                <a:close/>
              </a:path>
              <a:path w="147954" h="63500">
                <a:moveTo>
                  <a:pt x="19392" y="38303"/>
                </a:moveTo>
                <a:lnTo>
                  <a:pt x="19113" y="37731"/>
                </a:lnTo>
                <a:lnTo>
                  <a:pt x="19202" y="38112"/>
                </a:lnTo>
                <a:lnTo>
                  <a:pt x="19392" y="38303"/>
                </a:lnTo>
                <a:close/>
              </a:path>
              <a:path w="147954" h="63500">
                <a:moveTo>
                  <a:pt x="19697" y="38620"/>
                </a:moveTo>
                <a:lnTo>
                  <a:pt x="19392" y="38303"/>
                </a:lnTo>
                <a:lnTo>
                  <a:pt x="19558" y="38658"/>
                </a:lnTo>
                <a:lnTo>
                  <a:pt x="19697" y="38620"/>
                </a:lnTo>
                <a:close/>
              </a:path>
              <a:path w="147954" h="63500">
                <a:moveTo>
                  <a:pt x="21043" y="42532"/>
                </a:moveTo>
                <a:lnTo>
                  <a:pt x="20447" y="42049"/>
                </a:lnTo>
                <a:lnTo>
                  <a:pt x="20066" y="42303"/>
                </a:lnTo>
                <a:lnTo>
                  <a:pt x="21043" y="42532"/>
                </a:lnTo>
                <a:close/>
              </a:path>
              <a:path w="147954" h="63500">
                <a:moveTo>
                  <a:pt x="21539" y="42938"/>
                </a:moveTo>
                <a:lnTo>
                  <a:pt x="21513" y="42646"/>
                </a:lnTo>
                <a:lnTo>
                  <a:pt x="21043" y="42532"/>
                </a:lnTo>
                <a:lnTo>
                  <a:pt x="21539" y="42938"/>
                </a:lnTo>
                <a:close/>
              </a:path>
              <a:path w="147954" h="63500">
                <a:moveTo>
                  <a:pt x="22733" y="42938"/>
                </a:moveTo>
                <a:lnTo>
                  <a:pt x="21463" y="42176"/>
                </a:lnTo>
                <a:lnTo>
                  <a:pt x="21513" y="42646"/>
                </a:lnTo>
                <a:lnTo>
                  <a:pt x="22733" y="42938"/>
                </a:lnTo>
                <a:close/>
              </a:path>
              <a:path w="147954" h="63500">
                <a:moveTo>
                  <a:pt x="23266" y="49491"/>
                </a:moveTo>
                <a:lnTo>
                  <a:pt x="22034" y="49949"/>
                </a:lnTo>
                <a:lnTo>
                  <a:pt x="21336" y="48145"/>
                </a:lnTo>
                <a:lnTo>
                  <a:pt x="21183" y="47764"/>
                </a:lnTo>
                <a:lnTo>
                  <a:pt x="20193" y="47599"/>
                </a:lnTo>
                <a:lnTo>
                  <a:pt x="19265" y="48145"/>
                </a:lnTo>
                <a:lnTo>
                  <a:pt x="19392" y="47726"/>
                </a:lnTo>
                <a:lnTo>
                  <a:pt x="20142" y="45453"/>
                </a:lnTo>
                <a:lnTo>
                  <a:pt x="17195" y="47218"/>
                </a:lnTo>
                <a:lnTo>
                  <a:pt x="17602" y="47383"/>
                </a:lnTo>
                <a:lnTo>
                  <a:pt x="17475" y="48107"/>
                </a:lnTo>
                <a:lnTo>
                  <a:pt x="17348" y="48564"/>
                </a:lnTo>
                <a:lnTo>
                  <a:pt x="17716" y="48361"/>
                </a:lnTo>
                <a:lnTo>
                  <a:pt x="18427" y="48310"/>
                </a:lnTo>
                <a:lnTo>
                  <a:pt x="16027" y="50253"/>
                </a:lnTo>
                <a:lnTo>
                  <a:pt x="16103" y="50380"/>
                </a:lnTo>
                <a:lnTo>
                  <a:pt x="16268" y="50444"/>
                </a:lnTo>
                <a:lnTo>
                  <a:pt x="16967" y="50253"/>
                </a:lnTo>
                <a:lnTo>
                  <a:pt x="17068" y="50685"/>
                </a:lnTo>
                <a:lnTo>
                  <a:pt x="17119" y="50253"/>
                </a:lnTo>
                <a:lnTo>
                  <a:pt x="17170" y="49885"/>
                </a:lnTo>
                <a:lnTo>
                  <a:pt x="18008" y="49860"/>
                </a:lnTo>
                <a:lnTo>
                  <a:pt x="18846" y="51028"/>
                </a:lnTo>
                <a:lnTo>
                  <a:pt x="19138" y="50698"/>
                </a:lnTo>
                <a:lnTo>
                  <a:pt x="19227" y="49860"/>
                </a:lnTo>
                <a:lnTo>
                  <a:pt x="19202" y="49199"/>
                </a:lnTo>
                <a:lnTo>
                  <a:pt x="19177" y="48717"/>
                </a:lnTo>
                <a:lnTo>
                  <a:pt x="19151" y="48869"/>
                </a:lnTo>
                <a:lnTo>
                  <a:pt x="19138" y="48729"/>
                </a:lnTo>
                <a:lnTo>
                  <a:pt x="19164" y="48260"/>
                </a:lnTo>
                <a:lnTo>
                  <a:pt x="19138" y="47726"/>
                </a:lnTo>
                <a:lnTo>
                  <a:pt x="19164" y="48260"/>
                </a:lnTo>
                <a:lnTo>
                  <a:pt x="19189" y="48679"/>
                </a:lnTo>
                <a:lnTo>
                  <a:pt x="21170" y="48933"/>
                </a:lnTo>
                <a:lnTo>
                  <a:pt x="19354" y="50444"/>
                </a:lnTo>
                <a:lnTo>
                  <a:pt x="20701" y="50914"/>
                </a:lnTo>
                <a:lnTo>
                  <a:pt x="20231" y="50698"/>
                </a:lnTo>
                <a:lnTo>
                  <a:pt x="20358" y="49911"/>
                </a:lnTo>
                <a:lnTo>
                  <a:pt x="22771" y="50482"/>
                </a:lnTo>
                <a:lnTo>
                  <a:pt x="23037" y="49949"/>
                </a:lnTo>
                <a:lnTo>
                  <a:pt x="23266" y="49491"/>
                </a:lnTo>
                <a:close/>
              </a:path>
              <a:path w="147954" h="63500">
                <a:moveTo>
                  <a:pt x="24003" y="31940"/>
                </a:moveTo>
                <a:lnTo>
                  <a:pt x="23850" y="30568"/>
                </a:lnTo>
                <a:lnTo>
                  <a:pt x="22834" y="31343"/>
                </a:lnTo>
                <a:lnTo>
                  <a:pt x="23355" y="31534"/>
                </a:lnTo>
                <a:lnTo>
                  <a:pt x="23888" y="31508"/>
                </a:lnTo>
                <a:lnTo>
                  <a:pt x="24003" y="31940"/>
                </a:lnTo>
                <a:close/>
              </a:path>
              <a:path w="147954" h="63500">
                <a:moveTo>
                  <a:pt x="25247" y="51739"/>
                </a:moveTo>
                <a:lnTo>
                  <a:pt x="24460" y="51460"/>
                </a:lnTo>
                <a:lnTo>
                  <a:pt x="24053" y="51930"/>
                </a:lnTo>
                <a:lnTo>
                  <a:pt x="25247" y="51739"/>
                </a:lnTo>
                <a:close/>
              </a:path>
              <a:path w="147954" h="63500">
                <a:moveTo>
                  <a:pt x="25781" y="34417"/>
                </a:moveTo>
                <a:lnTo>
                  <a:pt x="25679" y="34226"/>
                </a:lnTo>
                <a:lnTo>
                  <a:pt x="25082" y="33083"/>
                </a:lnTo>
                <a:lnTo>
                  <a:pt x="25095" y="34226"/>
                </a:lnTo>
                <a:lnTo>
                  <a:pt x="24396" y="34010"/>
                </a:lnTo>
                <a:lnTo>
                  <a:pt x="19977" y="32677"/>
                </a:lnTo>
                <a:lnTo>
                  <a:pt x="22631" y="35331"/>
                </a:lnTo>
                <a:lnTo>
                  <a:pt x="23317" y="34759"/>
                </a:lnTo>
                <a:lnTo>
                  <a:pt x="22821" y="34010"/>
                </a:lnTo>
                <a:lnTo>
                  <a:pt x="25781" y="34417"/>
                </a:lnTo>
                <a:close/>
              </a:path>
              <a:path w="147954" h="63500">
                <a:moveTo>
                  <a:pt x="26949" y="47523"/>
                </a:moveTo>
                <a:lnTo>
                  <a:pt x="26835" y="47307"/>
                </a:lnTo>
                <a:lnTo>
                  <a:pt x="26822" y="47434"/>
                </a:lnTo>
                <a:lnTo>
                  <a:pt x="26847" y="47561"/>
                </a:lnTo>
                <a:close/>
              </a:path>
              <a:path w="147954" h="63500">
                <a:moveTo>
                  <a:pt x="27076" y="31826"/>
                </a:moveTo>
                <a:lnTo>
                  <a:pt x="25565" y="31140"/>
                </a:lnTo>
                <a:lnTo>
                  <a:pt x="25336" y="31508"/>
                </a:lnTo>
                <a:lnTo>
                  <a:pt x="26035" y="31635"/>
                </a:lnTo>
                <a:lnTo>
                  <a:pt x="26149" y="32067"/>
                </a:lnTo>
                <a:lnTo>
                  <a:pt x="27076" y="31826"/>
                </a:lnTo>
                <a:close/>
              </a:path>
              <a:path w="147954" h="63500">
                <a:moveTo>
                  <a:pt x="28282" y="34048"/>
                </a:moveTo>
                <a:lnTo>
                  <a:pt x="28194" y="33921"/>
                </a:lnTo>
                <a:lnTo>
                  <a:pt x="28282" y="34048"/>
                </a:lnTo>
                <a:close/>
              </a:path>
              <a:path w="147954" h="63500">
                <a:moveTo>
                  <a:pt x="28994" y="50114"/>
                </a:moveTo>
                <a:lnTo>
                  <a:pt x="27089" y="48869"/>
                </a:lnTo>
                <a:lnTo>
                  <a:pt x="26860" y="47675"/>
                </a:lnTo>
                <a:lnTo>
                  <a:pt x="26695" y="47828"/>
                </a:lnTo>
                <a:lnTo>
                  <a:pt x="26035" y="47599"/>
                </a:lnTo>
                <a:lnTo>
                  <a:pt x="25425" y="47586"/>
                </a:lnTo>
                <a:lnTo>
                  <a:pt x="25603" y="46532"/>
                </a:lnTo>
                <a:lnTo>
                  <a:pt x="24853" y="46939"/>
                </a:lnTo>
                <a:lnTo>
                  <a:pt x="24866" y="47891"/>
                </a:lnTo>
                <a:lnTo>
                  <a:pt x="23990" y="48133"/>
                </a:lnTo>
                <a:lnTo>
                  <a:pt x="24904" y="49784"/>
                </a:lnTo>
                <a:lnTo>
                  <a:pt x="25273" y="49580"/>
                </a:lnTo>
                <a:lnTo>
                  <a:pt x="25450" y="49479"/>
                </a:lnTo>
                <a:lnTo>
                  <a:pt x="26149" y="48399"/>
                </a:lnTo>
                <a:lnTo>
                  <a:pt x="26860" y="49199"/>
                </a:lnTo>
                <a:lnTo>
                  <a:pt x="25273" y="49580"/>
                </a:lnTo>
                <a:lnTo>
                  <a:pt x="27000" y="50304"/>
                </a:lnTo>
                <a:lnTo>
                  <a:pt x="26581" y="50761"/>
                </a:lnTo>
                <a:lnTo>
                  <a:pt x="28994" y="50114"/>
                </a:lnTo>
                <a:close/>
              </a:path>
              <a:path w="147954" h="63500">
                <a:moveTo>
                  <a:pt x="29273" y="30480"/>
                </a:moveTo>
                <a:lnTo>
                  <a:pt x="28956" y="30480"/>
                </a:lnTo>
                <a:lnTo>
                  <a:pt x="29083" y="30784"/>
                </a:lnTo>
                <a:lnTo>
                  <a:pt x="29273" y="30480"/>
                </a:lnTo>
                <a:close/>
              </a:path>
              <a:path w="147954" h="63500">
                <a:moveTo>
                  <a:pt x="29387" y="30911"/>
                </a:moveTo>
                <a:lnTo>
                  <a:pt x="29108" y="30848"/>
                </a:lnTo>
                <a:lnTo>
                  <a:pt x="29337" y="31432"/>
                </a:lnTo>
                <a:lnTo>
                  <a:pt x="29387" y="30911"/>
                </a:lnTo>
                <a:close/>
              </a:path>
              <a:path w="147954" h="63500">
                <a:moveTo>
                  <a:pt x="29527" y="30111"/>
                </a:moveTo>
                <a:lnTo>
                  <a:pt x="29400" y="29984"/>
                </a:lnTo>
                <a:lnTo>
                  <a:pt x="29210" y="29794"/>
                </a:lnTo>
                <a:lnTo>
                  <a:pt x="28816" y="29984"/>
                </a:lnTo>
                <a:lnTo>
                  <a:pt x="26581" y="29159"/>
                </a:lnTo>
                <a:lnTo>
                  <a:pt x="27762" y="30403"/>
                </a:lnTo>
                <a:lnTo>
                  <a:pt x="28930" y="30403"/>
                </a:lnTo>
                <a:lnTo>
                  <a:pt x="29324" y="30403"/>
                </a:lnTo>
                <a:lnTo>
                  <a:pt x="29527" y="30111"/>
                </a:lnTo>
                <a:close/>
              </a:path>
              <a:path w="147954" h="63500">
                <a:moveTo>
                  <a:pt x="42202" y="34264"/>
                </a:moveTo>
                <a:lnTo>
                  <a:pt x="42075" y="33845"/>
                </a:lnTo>
                <a:lnTo>
                  <a:pt x="42062" y="33985"/>
                </a:lnTo>
                <a:lnTo>
                  <a:pt x="42075" y="34124"/>
                </a:lnTo>
                <a:lnTo>
                  <a:pt x="42202" y="34264"/>
                </a:lnTo>
                <a:close/>
              </a:path>
              <a:path w="147954" h="63500">
                <a:moveTo>
                  <a:pt x="44208" y="33388"/>
                </a:moveTo>
                <a:lnTo>
                  <a:pt x="42494" y="32016"/>
                </a:lnTo>
                <a:lnTo>
                  <a:pt x="42443" y="32270"/>
                </a:lnTo>
                <a:lnTo>
                  <a:pt x="42621" y="33134"/>
                </a:lnTo>
                <a:lnTo>
                  <a:pt x="41783" y="32804"/>
                </a:lnTo>
                <a:lnTo>
                  <a:pt x="42075" y="33845"/>
                </a:lnTo>
                <a:lnTo>
                  <a:pt x="42100" y="33655"/>
                </a:lnTo>
                <a:lnTo>
                  <a:pt x="42189" y="33464"/>
                </a:lnTo>
                <a:lnTo>
                  <a:pt x="42214" y="33324"/>
                </a:lnTo>
                <a:lnTo>
                  <a:pt x="42760" y="33312"/>
                </a:lnTo>
                <a:lnTo>
                  <a:pt x="43002" y="33921"/>
                </a:lnTo>
                <a:lnTo>
                  <a:pt x="43294" y="34251"/>
                </a:lnTo>
                <a:lnTo>
                  <a:pt x="43116" y="33401"/>
                </a:lnTo>
                <a:lnTo>
                  <a:pt x="43599" y="33655"/>
                </a:lnTo>
                <a:lnTo>
                  <a:pt x="44208" y="33388"/>
                </a:lnTo>
                <a:close/>
              </a:path>
              <a:path w="147954" h="63500">
                <a:moveTo>
                  <a:pt x="46367" y="33909"/>
                </a:moveTo>
                <a:lnTo>
                  <a:pt x="46240" y="34163"/>
                </a:lnTo>
                <a:lnTo>
                  <a:pt x="46367" y="33909"/>
                </a:lnTo>
                <a:close/>
              </a:path>
              <a:path w="147954" h="63500">
                <a:moveTo>
                  <a:pt x="46647" y="33972"/>
                </a:moveTo>
                <a:lnTo>
                  <a:pt x="46520" y="33731"/>
                </a:lnTo>
                <a:lnTo>
                  <a:pt x="46558" y="33553"/>
                </a:lnTo>
                <a:lnTo>
                  <a:pt x="46367" y="33909"/>
                </a:lnTo>
                <a:lnTo>
                  <a:pt x="46570" y="33947"/>
                </a:lnTo>
                <a:close/>
              </a:path>
              <a:path w="147954" h="63500">
                <a:moveTo>
                  <a:pt x="46913" y="34188"/>
                </a:moveTo>
                <a:lnTo>
                  <a:pt x="46812" y="34023"/>
                </a:lnTo>
                <a:lnTo>
                  <a:pt x="46647" y="33972"/>
                </a:lnTo>
                <a:lnTo>
                  <a:pt x="46799" y="34137"/>
                </a:lnTo>
                <a:close/>
              </a:path>
              <a:path w="147954" h="63500">
                <a:moveTo>
                  <a:pt x="47434" y="34455"/>
                </a:moveTo>
                <a:lnTo>
                  <a:pt x="46913" y="34188"/>
                </a:lnTo>
                <a:lnTo>
                  <a:pt x="46951" y="34505"/>
                </a:lnTo>
                <a:lnTo>
                  <a:pt x="46558" y="34861"/>
                </a:lnTo>
                <a:lnTo>
                  <a:pt x="46342" y="35280"/>
                </a:lnTo>
                <a:lnTo>
                  <a:pt x="47383" y="35534"/>
                </a:lnTo>
                <a:lnTo>
                  <a:pt x="47434" y="34455"/>
                </a:lnTo>
                <a:close/>
              </a:path>
              <a:path w="147954" h="63500">
                <a:moveTo>
                  <a:pt x="47688" y="34480"/>
                </a:moveTo>
                <a:lnTo>
                  <a:pt x="47536" y="34061"/>
                </a:lnTo>
                <a:lnTo>
                  <a:pt x="47586" y="34467"/>
                </a:lnTo>
                <a:close/>
              </a:path>
              <a:path w="147954" h="63500">
                <a:moveTo>
                  <a:pt x="48298" y="34505"/>
                </a:moveTo>
                <a:lnTo>
                  <a:pt x="47688" y="34480"/>
                </a:lnTo>
                <a:lnTo>
                  <a:pt x="47993" y="35267"/>
                </a:lnTo>
                <a:lnTo>
                  <a:pt x="48298" y="34505"/>
                </a:lnTo>
                <a:close/>
              </a:path>
              <a:path w="147954" h="63500">
                <a:moveTo>
                  <a:pt x="49695" y="37223"/>
                </a:moveTo>
                <a:lnTo>
                  <a:pt x="49352" y="37223"/>
                </a:lnTo>
                <a:lnTo>
                  <a:pt x="49618" y="37541"/>
                </a:lnTo>
                <a:lnTo>
                  <a:pt x="49695" y="37223"/>
                </a:lnTo>
                <a:close/>
              </a:path>
              <a:path w="147954" h="63500">
                <a:moveTo>
                  <a:pt x="49720" y="35737"/>
                </a:moveTo>
                <a:lnTo>
                  <a:pt x="48323" y="34671"/>
                </a:lnTo>
                <a:lnTo>
                  <a:pt x="48361" y="36042"/>
                </a:lnTo>
                <a:lnTo>
                  <a:pt x="49047" y="36207"/>
                </a:lnTo>
                <a:lnTo>
                  <a:pt x="49720" y="35737"/>
                </a:lnTo>
                <a:close/>
              </a:path>
              <a:path w="147954" h="63500">
                <a:moveTo>
                  <a:pt x="50546" y="35344"/>
                </a:moveTo>
                <a:lnTo>
                  <a:pt x="49923" y="35598"/>
                </a:lnTo>
                <a:lnTo>
                  <a:pt x="49720" y="35737"/>
                </a:lnTo>
                <a:lnTo>
                  <a:pt x="49872" y="35852"/>
                </a:lnTo>
                <a:lnTo>
                  <a:pt x="50546" y="35344"/>
                </a:lnTo>
                <a:close/>
              </a:path>
              <a:path w="147954" h="63500">
                <a:moveTo>
                  <a:pt x="54089" y="26720"/>
                </a:moveTo>
                <a:lnTo>
                  <a:pt x="54051" y="26581"/>
                </a:lnTo>
                <a:lnTo>
                  <a:pt x="54000" y="26441"/>
                </a:lnTo>
                <a:lnTo>
                  <a:pt x="53784" y="26581"/>
                </a:lnTo>
                <a:lnTo>
                  <a:pt x="53619" y="26670"/>
                </a:lnTo>
                <a:lnTo>
                  <a:pt x="54089" y="26911"/>
                </a:lnTo>
                <a:lnTo>
                  <a:pt x="54089" y="26720"/>
                </a:lnTo>
                <a:close/>
              </a:path>
              <a:path w="147954" h="63500">
                <a:moveTo>
                  <a:pt x="55156" y="51955"/>
                </a:moveTo>
                <a:lnTo>
                  <a:pt x="54229" y="52844"/>
                </a:lnTo>
                <a:lnTo>
                  <a:pt x="55156" y="51955"/>
                </a:lnTo>
                <a:close/>
              </a:path>
              <a:path w="147954" h="63500">
                <a:moveTo>
                  <a:pt x="55943" y="17805"/>
                </a:moveTo>
                <a:lnTo>
                  <a:pt x="54965" y="17018"/>
                </a:lnTo>
                <a:lnTo>
                  <a:pt x="55270" y="17360"/>
                </a:lnTo>
                <a:lnTo>
                  <a:pt x="54470" y="17437"/>
                </a:lnTo>
                <a:lnTo>
                  <a:pt x="54203" y="17792"/>
                </a:lnTo>
                <a:lnTo>
                  <a:pt x="54660" y="18300"/>
                </a:lnTo>
                <a:lnTo>
                  <a:pt x="54775" y="17792"/>
                </a:lnTo>
                <a:lnTo>
                  <a:pt x="55943" y="17805"/>
                </a:lnTo>
                <a:close/>
              </a:path>
              <a:path w="147954" h="63500">
                <a:moveTo>
                  <a:pt x="56515" y="54622"/>
                </a:moveTo>
                <a:lnTo>
                  <a:pt x="55803" y="53784"/>
                </a:lnTo>
                <a:lnTo>
                  <a:pt x="55880" y="54368"/>
                </a:lnTo>
                <a:lnTo>
                  <a:pt x="56515" y="54622"/>
                </a:lnTo>
                <a:close/>
              </a:path>
              <a:path w="147954" h="63500">
                <a:moveTo>
                  <a:pt x="56515" y="36068"/>
                </a:moveTo>
                <a:lnTo>
                  <a:pt x="56172" y="35775"/>
                </a:lnTo>
                <a:lnTo>
                  <a:pt x="56273" y="35991"/>
                </a:lnTo>
                <a:lnTo>
                  <a:pt x="56515" y="36068"/>
                </a:lnTo>
                <a:close/>
              </a:path>
              <a:path w="147954" h="63500">
                <a:moveTo>
                  <a:pt x="56730" y="38950"/>
                </a:moveTo>
                <a:lnTo>
                  <a:pt x="56540" y="38366"/>
                </a:lnTo>
                <a:lnTo>
                  <a:pt x="56273" y="37985"/>
                </a:lnTo>
                <a:lnTo>
                  <a:pt x="56337" y="38493"/>
                </a:lnTo>
                <a:lnTo>
                  <a:pt x="56730" y="38950"/>
                </a:lnTo>
                <a:close/>
              </a:path>
              <a:path w="147954" h="63500">
                <a:moveTo>
                  <a:pt x="56756" y="36271"/>
                </a:moveTo>
                <a:lnTo>
                  <a:pt x="56616" y="36093"/>
                </a:lnTo>
                <a:lnTo>
                  <a:pt x="56756" y="36271"/>
                </a:lnTo>
                <a:close/>
              </a:path>
              <a:path w="147954" h="63500">
                <a:moveTo>
                  <a:pt x="56769" y="39001"/>
                </a:moveTo>
                <a:close/>
              </a:path>
              <a:path w="147954" h="63500">
                <a:moveTo>
                  <a:pt x="58559" y="37388"/>
                </a:moveTo>
                <a:lnTo>
                  <a:pt x="56756" y="36271"/>
                </a:lnTo>
                <a:lnTo>
                  <a:pt x="56883" y="37147"/>
                </a:lnTo>
                <a:lnTo>
                  <a:pt x="57289" y="37693"/>
                </a:lnTo>
                <a:lnTo>
                  <a:pt x="58559" y="37388"/>
                </a:lnTo>
                <a:close/>
              </a:path>
              <a:path w="147954" h="63500">
                <a:moveTo>
                  <a:pt x="58737" y="36156"/>
                </a:moveTo>
                <a:lnTo>
                  <a:pt x="57950" y="36042"/>
                </a:lnTo>
                <a:lnTo>
                  <a:pt x="57213" y="34975"/>
                </a:lnTo>
                <a:lnTo>
                  <a:pt x="56730" y="34264"/>
                </a:lnTo>
                <a:lnTo>
                  <a:pt x="55867" y="35445"/>
                </a:lnTo>
                <a:lnTo>
                  <a:pt x="55930" y="35191"/>
                </a:lnTo>
                <a:lnTo>
                  <a:pt x="55105" y="34112"/>
                </a:lnTo>
                <a:lnTo>
                  <a:pt x="53886" y="35991"/>
                </a:lnTo>
                <a:lnTo>
                  <a:pt x="54102" y="36118"/>
                </a:lnTo>
                <a:lnTo>
                  <a:pt x="53454" y="36182"/>
                </a:lnTo>
                <a:lnTo>
                  <a:pt x="53949" y="36449"/>
                </a:lnTo>
                <a:lnTo>
                  <a:pt x="53670" y="36791"/>
                </a:lnTo>
                <a:lnTo>
                  <a:pt x="54089" y="37312"/>
                </a:lnTo>
                <a:lnTo>
                  <a:pt x="54203" y="36156"/>
                </a:lnTo>
                <a:lnTo>
                  <a:pt x="55041" y="36461"/>
                </a:lnTo>
                <a:lnTo>
                  <a:pt x="56134" y="36512"/>
                </a:lnTo>
                <a:lnTo>
                  <a:pt x="56007" y="35636"/>
                </a:lnTo>
                <a:lnTo>
                  <a:pt x="56172" y="35775"/>
                </a:lnTo>
                <a:lnTo>
                  <a:pt x="56261" y="35636"/>
                </a:lnTo>
                <a:lnTo>
                  <a:pt x="56375" y="35445"/>
                </a:lnTo>
                <a:lnTo>
                  <a:pt x="56692" y="34975"/>
                </a:lnTo>
                <a:lnTo>
                  <a:pt x="57772" y="36220"/>
                </a:lnTo>
                <a:lnTo>
                  <a:pt x="58737" y="36156"/>
                </a:lnTo>
                <a:close/>
              </a:path>
              <a:path w="147954" h="63500">
                <a:moveTo>
                  <a:pt x="58953" y="37630"/>
                </a:moveTo>
                <a:lnTo>
                  <a:pt x="58864" y="37325"/>
                </a:lnTo>
                <a:lnTo>
                  <a:pt x="58559" y="37388"/>
                </a:lnTo>
                <a:lnTo>
                  <a:pt x="58953" y="37630"/>
                </a:lnTo>
                <a:close/>
              </a:path>
              <a:path w="147954" h="63500">
                <a:moveTo>
                  <a:pt x="60236" y="38430"/>
                </a:moveTo>
                <a:lnTo>
                  <a:pt x="58953" y="37630"/>
                </a:lnTo>
                <a:lnTo>
                  <a:pt x="59131" y="38379"/>
                </a:lnTo>
                <a:lnTo>
                  <a:pt x="60236" y="38430"/>
                </a:lnTo>
                <a:close/>
              </a:path>
              <a:path w="147954" h="63500">
                <a:moveTo>
                  <a:pt x="63017" y="46367"/>
                </a:moveTo>
                <a:lnTo>
                  <a:pt x="62814" y="45478"/>
                </a:lnTo>
                <a:lnTo>
                  <a:pt x="62649" y="45161"/>
                </a:lnTo>
                <a:lnTo>
                  <a:pt x="63017" y="46367"/>
                </a:lnTo>
                <a:close/>
              </a:path>
              <a:path w="147954" h="63500">
                <a:moveTo>
                  <a:pt x="64338" y="50850"/>
                </a:moveTo>
                <a:lnTo>
                  <a:pt x="63195" y="51701"/>
                </a:lnTo>
                <a:lnTo>
                  <a:pt x="63779" y="52209"/>
                </a:lnTo>
                <a:lnTo>
                  <a:pt x="64338" y="50850"/>
                </a:lnTo>
                <a:close/>
              </a:path>
              <a:path w="147954" h="63500">
                <a:moveTo>
                  <a:pt x="64554" y="50685"/>
                </a:moveTo>
                <a:lnTo>
                  <a:pt x="64452" y="50558"/>
                </a:lnTo>
                <a:lnTo>
                  <a:pt x="64338" y="50850"/>
                </a:lnTo>
                <a:lnTo>
                  <a:pt x="64554" y="50685"/>
                </a:lnTo>
                <a:close/>
              </a:path>
              <a:path w="147954" h="63500">
                <a:moveTo>
                  <a:pt x="66636" y="37236"/>
                </a:moveTo>
                <a:lnTo>
                  <a:pt x="66459" y="36487"/>
                </a:lnTo>
                <a:lnTo>
                  <a:pt x="66128" y="35826"/>
                </a:lnTo>
                <a:lnTo>
                  <a:pt x="66001" y="35864"/>
                </a:lnTo>
                <a:lnTo>
                  <a:pt x="65963" y="36334"/>
                </a:lnTo>
                <a:lnTo>
                  <a:pt x="66268" y="36791"/>
                </a:lnTo>
                <a:lnTo>
                  <a:pt x="66636" y="37236"/>
                </a:lnTo>
                <a:close/>
              </a:path>
              <a:path w="147954" h="63500">
                <a:moveTo>
                  <a:pt x="69443" y="25539"/>
                </a:moveTo>
                <a:lnTo>
                  <a:pt x="68021" y="24409"/>
                </a:lnTo>
                <a:lnTo>
                  <a:pt x="67373" y="24638"/>
                </a:lnTo>
                <a:lnTo>
                  <a:pt x="69443" y="25539"/>
                </a:lnTo>
                <a:close/>
              </a:path>
              <a:path w="147954" h="63500">
                <a:moveTo>
                  <a:pt x="70726" y="32169"/>
                </a:moveTo>
                <a:lnTo>
                  <a:pt x="68986" y="30949"/>
                </a:lnTo>
                <a:lnTo>
                  <a:pt x="69811" y="32029"/>
                </a:lnTo>
                <a:lnTo>
                  <a:pt x="70726" y="32169"/>
                </a:lnTo>
                <a:close/>
              </a:path>
              <a:path w="147954" h="63500">
                <a:moveTo>
                  <a:pt x="75298" y="48755"/>
                </a:moveTo>
                <a:lnTo>
                  <a:pt x="74714" y="48272"/>
                </a:lnTo>
                <a:lnTo>
                  <a:pt x="75298" y="48755"/>
                </a:lnTo>
                <a:close/>
              </a:path>
              <a:path w="147954" h="63500">
                <a:moveTo>
                  <a:pt x="76339" y="49657"/>
                </a:moveTo>
                <a:lnTo>
                  <a:pt x="75298" y="48755"/>
                </a:lnTo>
                <a:lnTo>
                  <a:pt x="75539" y="49593"/>
                </a:lnTo>
                <a:lnTo>
                  <a:pt x="76339" y="49657"/>
                </a:lnTo>
                <a:close/>
              </a:path>
              <a:path w="147954" h="63500">
                <a:moveTo>
                  <a:pt x="76377" y="28981"/>
                </a:moveTo>
                <a:lnTo>
                  <a:pt x="75184" y="28422"/>
                </a:lnTo>
                <a:lnTo>
                  <a:pt x="75158" y="29121"/>
                </a:lnTo>
                <a:lnTo>
                  <a:pt x="74942" y="29184"/>
                </a:lnTo>
                <a:lnTo>
                  <a:pt x="74815" y="28994"/>
                </a:lnTo>
                <a:lnTo>
                  <a:pt x="74612" y="29057"/>
                </a:lnTo>
                <a:lnTo>
                  <a:pt x="75692" y="29883"/>
                </a:lnTo>
                <a:lnTo>
                  <a:pt x="76377" y="28981"/>
                </a:lnTo>
                <a:close/>
              </a:path>
              <a:path w="147954" h="63500">
                <a:moveTo>
                  <a:pt x="76720" y="40767"/>
                </a:moveTo>
                <a:lnTo>
                  <a:pt x="76415" y="40182"/>
                </a:lnTo>
                <a:lnTo>
                  <a:pt x="75844" y="39585"/>
                </a:lnTo>
                <a:lnTo>
                  <a:pt x="75628" y="39446"/>
                </a:lnTo>
                <a:lnTo>
                  <a:pt x="75958" y="40030"/>
                </a:lnTo>
                <a:lnTo>
                  <a:pt x="76339" y="40436"/>
                </a:lnTo>
                <a:lnTo>
                  <a:pt x="76720" y="40767"/>
                </a:lnTo>
                <a:close/>
              </a:path>
              <a:path w="147954" h="63500">
                <a:moveTo>
                  <a:pt x="76771" y="38862"/>
                </a:moveTo>
                <a:lnTo>
                  <a:pt x="76085" y="37871"/>
                </a:lnTo>
                <a:lnTo>
                  <a:pt x="73850" y="36639"/>
                </a:lnTo>
                <a:lnTo>
                  <a:pt x="74447" y="35890"/>
                </a:lnTo>
                <a:lnTo>
                  <a:pt x="71920" y="36283"/>
                </a:lnTo>
                <a:lnTo>
                  <a:pt x="72199" y="37782"/>
                </a:lnTo>
                <a:lnTo>
                  <a:pt x="73113" y="37287"/>
                </a:lnTo>
                <a:lnTo>
                  <a:pt x="74333" y="38671"/>
                </a:lnTo>
                <a:lnTo>
                  <a:pt x="74498" y="38366"/>
                </a:lnTo>
                <a:lnTo>
                  <a:pt x="74879" y="38201"/>
                </a:lnTo>
                <a:lnTo>
                  <a:pt x="75615" y="38315"/>
                </a:lnTo>
                <a:lnTo>
                  <a:pt x="76771" y="38862"/>
                </a:lnTo>
                <a:close/>
              </a:path>
              <a:path w="147954" h="63500">
                <a:moveTo>
                  <a:pt x="77470" y="29794"/>
                </a:moveTo>
                <a:lnTo>
                  <a:pt x="76758" y="28422"/>
                </a:lnTo>
                <a:lnTo>
                  <a:pt x="77076" y="29235"/>
                </a:lnTo>
                <a:lnTo>
                  <a:pt x="77470" y="29794"/>
                </a:lnTo>
                <a:close/>
              </a:path>
              <a:path w="147954" h="63500">
                <a:moveTo>
                  <a:pt x="81737" y="44742"/>
                </a:moveTo>
                <a:lnTo>
                  <a:pt x="81394" y="44653"/>
                </a:lnTo>
                <a:lnTo>
                  <a:pt x="81102" y="44538"/>
                </a:lnTo>
                <a:lnTo>
                  <a:pt x="80810" y="44437"/>
                </a:lnTo>
                <a:lnTo>
                  <a:pt x="81026" y="44551"/>
                </a:lnTo>
                <a:lnTo>
                  <a:pt x="81318" y="44653"/>
                </a:lnTo>
                <a:lnTo>
                  <a:pt x="81737" y="44742"/>
                </a:lnTo>
                <a:close/>
              </a:path>
              <a:path w="147954" h="63500">
                <a:moveTo>
                  <a:pt x="82194" y="56019"/>
                </a:moveTo>
                <a:lnTo>
                  <a:pt x="81826" y="57416"/>
                </a:lnTo>
                <a:lnTo>
                  <a:pt x="82194" y="56019"/>
                </a:lnTo>
                <a:close/>
              </a:path>
              <a:path w="147954" h="63500">
                <a:moveTo>
                  <a:pt x="85775" y="51066"/>
                </a:moveTo>
                <a:lnTo>
                  <a:pt x="85686" y="51320"/>
                </a:lnTo>
                <a:lnTo>
                  <a:pt x="85699" y="51701"/>
                </a:lnTo>
                <a:lnTo>
                  <a:pt x="85775" y="51066"/>
                </a:lnTo>
                <a:close/>
              </a:path>
              <a:path w="147954" h="63500">
                <a:moveTo>
                  <a:pt x="89649" y="56400"/>
                </a:moveTo>
                <a:lnTo>
                  <a:pt x="88798" y="56146"/>
                </a:lnTo>
                <a:lnTo>
                  <a:pt x="88861" y="56273"/>
                </a:lnTo>
                <a:lnTo>
                  <a:pt x="89649" y="56400"/>
                </a:lnTo>
                <a:close/>
              </a:path>
              <a:path w="147954" h="63500">
                <a:moveTo>
                  <a:pt x="94348" y="62623"/>
                </a:moveTo>
                <a:lnTo>
                  <a:pt x="94043" y="62242"/>
                </a:lnTo>
                <a:lnTo>
                  <a:pt x="94043" y="62496"/>
                </a:lnTo>
                <a:lnTo>
                  <a:pt x="94348" y="62623"/>
                </a:lnTo>
                <a:close/>
              </a:path>
              <a:path w="147954" h="63500">
                <a:moveTo>
                  <a:pt x="94513" y="59982"/>
                </a:moveTo>
                <a:lnTo>
                  <a:pt x="94437" y="59347"/>
                </a:lnTo>
                <a:lnTo>
                  <a:pt x="94272" y="59613"/>
                </a:lnTo>
                <a:lnTo>
                  <a:pt x="94335" y="59817"/>
                </a:lnTo>
                <a:lnTo>
                  <a:pt x="94513" y="59982"/>
                </a:lnTo>
                <a:close/>
              </a:path>
              <a:path w="147954" h="63500">
                <a:moveTo>
                  <a:pt x="96266" y="57746"/>
                </a:moveTo>
                <a:lnTo>
                  <a:pt x="94665" y="58813"/>
                </a:lnTo>
                <a:lnTo>
                  <a:pt x="96012" y="58953"/>
                </a:lnTo>
                <a:lnTo>
                  <a:pt x="96266" y="57746"/>
                </a:lnTo>
                <a:close/>
              </a:path>
              <a:path w="147954" h="63500">
                <a:moveTo>
                  <a:pt x="96456" y="56781"/>
                </a:moveTo>
                <a:lnTo>
                  <a:pt x="96266" y="56934"/>
                </a:lnTo>
                <a:lnTo>
                  <a:pt x="96431" y="56946"/>
                </a:lnTo>
                <a:lnTo>
                  <a:pt x="96456" y="56781"/>
                </a:lnTo>
                <a:close/>
              </a:path>
              <a:path w="147954" h="63500">
                <a:moveTo>
                  <a:pt x="97320" y="57035"/>
                </a:moveTo>
                <a:lnTo>
                  <a:pt x="96431" y="56946"/>
                </a:lnTo>
                <a:lnTo>
                  <a:pt x="96266" y="57746"/>
                </a:lnTo>
                <a:lnTo>
                  <a:pt x="97320" y="57035"/>
                </a:lnTo>
                <a:close/>
              </a:path>
              <a:path w="147954" h="63500">
                <a:moveTo>
                  <a:pt x="97434" y="57670"/>
                </a:moveTo>
                <a:lnTo>
                  <a:pt x="96901" y="58051"/>
                </a:lnTo>
                <a:lnTo>
                  <a:pt x="97320" y="58305"/>
                </a:lnTo>
                <a:lnTo>
                  <a:pt x="97434" y="57670"/>
                </a:lnTo>
                <a:close/>
              </a:path>
              <a:path w="147954" h="63500">
                <a:moveTo>
                  <a:pt x="97574" y="58813"/>
                </a:moveTo>
                <a:lnTo>
                  <a:pt x="97320" y="58305"/>
                </a:lnTo>
                <a:lnTo>
                  <a:pt x="97002" y="59067"/>
                </a:lnTo>
                <a:lnTo>
                  <a:pt x="96012" y="58953"/>
                </a:lnTo>
                <a:lnTo>
                  <a:pt x="95948" y="59321"/>
                </a:lnTo>
                <a:lnTo>
                  <a:pt x="96901" y="59702"/>
                </a:lnTo>
                <a:lnTo>
                  <a:pt x="97510" y="59067"/>
                </a:lnTo>
                <a:lnTo>
                  <a:pt x="97574" y="58813"/>
                </a:lnTo>
                <a:close/>
              </a:path>
              <a:path w="147954" h="63500">
                <a:moveTo>
                  <a:pt x="97777" y="61048"/>
                </a:moveTo>
                <a:lnTo>
                  <a:pt x="97536" y="60845"/>
                </a:lnTo>
                <a:lnTo>
                  <a:pt x="96761" y="60210"/>
                </a:lnTo>
                <a:lnTo>
                  <a:pt x="96469" y="60337"/>
                </a:lnTo>
                <a:lnTo>
                  <a:pt x="95834" y="60845"/>
                </a:lnTo>
                <a:lnTo>
                  <a:pt x="95770" y="60718"/>
                </a:lnTo>
                <a:lnTo>
                  <a:pt x="95618" y="60464"/>
                </a:lnTo>
                <a:lnTo>
                  <a:pt x="94856" y="60337"/>
                </a:lnTo>
                <a:lnTo>
                  <a:pt x="94513" y="59982"/>
                </a:lnTo>
                <a:lnTo>
                  <a:pt x="94564" y="60337"/>
                </a:lnTo>
                <a:lnTo>
                  <a:pt x="92341" y="60718"/>
                </a:lnTo>
                <a:lnTo>
                  <a:pt x="92379" y="59575"/>
                </a:lnTo>
                <a:lnTo>
                  <a:pt x="92417" y="58559"/>
                </a:lnTo>
                <a:lnTo>
                  <a:pt x="92417" y="57416"/>
                </a:lnTo>
                <a:lnTo>
                  <a:pt x="93065" y="59448"/>
                </a:lnTo>
                <a:lnTo>
                  <a:pt x="94843" y="58051"/>
                </a:lnTo>
                <a:lnTo>
                  <a:pt x="96266" y="56934"/>
                </a:lnTo>
                <a:lnTo>
                  <a:pt x="94754" y="56781"/>
                </a:lnTo>
                <a:lnTo>
                  <a:pt x="94018" y="58051"/>
                </a:lnTo>
                <a:lnTo>
                  <a:pt x="93573" y="57416"/>
                </a:lnTo>
                <a:lnTo>
                  <a:pt x="92506" y="55892"/>
                </a:lnTo>
                <a:lnTo>
                  <a:pt x="91351" y="56400"/>
                </a:lnTo>
                <a:lnTo>
                  <a:pt x="92621" y="56527"/>
                </a:lnTo>
                <a:lnTo>
                  <a:pt x="91973" y="57670"/>
                </a:lnTo>
                <a:lnTo>
                  <a:pt x="92075" y="58432"/>
                </a:lnTo>
                <a:lnTo>
                  <a:pt x="92113" y="58559"/>
                </a:lnTo>
                <a:lnTo>
                  <a:pt x="90830" y="56781"/>
                </a:lnTo>
                <a:lnTo>
                  <a:pt x="90754" y="59575"/>
                </a:lnTo>
                <a:lnTo>
                  <a:pt x="89369" y="58432"/>
                </a:lnTo>
                <a:lnTo>
                  <a:pt x="88569" y="57797"/>
                </a:lnTo>
                <a:lnTo>
                  <a:pt x="88468" y="57416"/>
                </a:lnTo>
                <a:lnTo>
                  <a:pt x="88544" y="57162"/>
                </a:lnTo>
                <a:lnTo>
                  <a:pt x="88773" y="56261"/>
                </a:lnTo>
                <a:lnTo>
                  <a:pt x="88061" y="56146"/>
                </a:lnTo>
                <a:lnTo>
                  <a:pt x="87655" y="55130"/>
                </a:lnTo>
                <a:lnTo>
                  <a:pt x="87553" y="54876"/>
                </a:lnTo>
                <a:lnTo>
                  <a:pt x="87490" y="54495"/>
                </a:lnTo>
                <a:lnTo>
                  <a:pt x="87490" y="54368"/>
                </a:lnTo>
                <a:lnTo>
                  <a:pt x="87464" y="53860"/>
                </a:lnTo>
                <a:lnTo>
                  <a:pt x="88138" y="55130"/>
                </a:lnTo>
                <a:lnTo>
                  <a:pt x="90462" y="54876"/>
                </a:lnTo>
                <a:lnTo>
                  <a:pt x="90347" y="54495"/>
                </a:lnTo>
                <a:lnTo>
                  <a:pt x="90233" y="54114"/>
                </a:lnTo>
                <a:lnTo>
                  <a:pt x="89192" y="53860"/>
                </a:lnTo>
                <a:lnTo>
                  <a:pt x="89281" y="54495"/>
                </a:lnTo>
                <a:lnTo>
                  <a:pt x="89166" y="53860"/>
                </a:lnTo>
                <a:lnTo>
                  <a:pt x="89103" y="53352"/>
                </a:lnTo>
                <a:lnTo>
                  <a:pt x="89065" y="53098"/>
                </a:lnTo>
                <a:lnTo>
                  <a:pt x="89027" y="52844"/>
                </a:lnTo>
                <a:lnTo>
                  <a:pt x="85293" y="52336"/>
                </a:lnTo>
                <a:lnTo>
                  <a:pt x="85394" y="52082"/>
                </a:lnTo>
                <a:lnTo>
                  <a:pt x="85572" y="51600"/>
                </a:lnTo>
                <a:lnTo>
                  <a:pt x="83515" y="50050"/>
                </a:lnTo>
                <a:lnTo>
                  <a:pt x="82981" y="52082"/>
                </a:lnTo>
                <a:lnTo>
                  <a:pt x="82270" y="51447"/>
                </a:lnTo>
                <a:lnTo>
                  <a:pt x="80708" y="50050"/>
                </a:lnTo>
                <a:lnTo>
                  <a:pt x="80860" y="50685"/>
                </a:lnTo>
                <a:lnTo>
                  <a:pt x="80048" y="51447"/>
                </a:lnTo>
                <a:lnTo>
                  <a:pt x="79032" y="50685"/>
                </a:lnTo>
                <a:lnTo>
                  <a:pt x="79400" y="50304"/>
                </a:lnTo>
                <a:lnTo>
                  <a:pt x="79641" y="50050"/>
                </a:lnTo>
                <a:lnTo>
                  <a:pt x="79375" y="50279"/>
                </a:lnTo>
                <a:lnTo>
                  <a:pt x="79121" y="49669"/>
                </a:lnTo>
                <a:lnTo>
                  <a:pt x="78524" y="47891"/>
                </a:lnTo>
                <a:lnTo>
                  <a:pt x="76479" y="49542"/>
                </a:lnTo>
                <a:lnTo>
                  <a:pt x="76415" y="49669"/>
                </a:lnTo>
                <a:lnTo>
                  <a:pt x="75692" y="50177"/>
                </a:lnTo>
                <a:lnTo>
                  <a:pt x="75539" y="49593"/>
                </a:lnTo>
                <a:lnTo>
                  <a:pt x="74815" y="49542"/>
                </a:lnTo>
                <a:lnTo>
                  <a:pt x="74688" y="49288"/>
                </a:lnTo>
                <a:lnTo>
                  <a:pt x="74129" y="48780"/>
                </a:lnTo>
                <a:lnTo>
                  <a:pt x="73418" y="48145"/>
                </a:lnTo>
                <a:lnTo>
                  <a:pt x="72847" y="48780"/>
                </a:lnTo>
                <a:lnTo>
                  <a:pt x="71081" y="48018"/>
                </a:lnTo>
                <a:lnTo>
                  <a:pt x="70243" y="46748"/>
                </a:lnTo>
                <a:lnTo>
                  <a:pt x="69989" y="46367"/>
                </a:lnTo>
                <a:lnTo>
                  <a:pt x="69062" y="44589"/>
                </a:lnTo>
                <a:lnTo>
                  <a:pt x="70015" y="45732"/>
                </a:lnTo>
                <a:lnTo>
                  <a:pt x="71920" y="45478"/>
                </a:lnTo>
                <a:lnTo>
                  <a:pt x="71094" y="46875"/>
                </a:lnTo>
                <a:lnTo>
                  <a:pt x="72250" y="46748"/>
                </a:lnTo>
                <a:lnTo>
                  <a:pt x="73025" y="46113"/>
                </a:lnTo>
                <a:lnTo>
                  <a:pt x="73825" y="46494"/>
                </a:lnTo>
                <a:lnTo>
                  <a:pt x="74333" y="46113"/>
                </a:lnTo>
                <a:lnTo>
                  <a:pt x="75031" y="45605"/>
                </a:lnTo>
                <a:lnTo>
                  <a:pt x="74917" y="45478"/>
                </a:lnTo>
                <a:lnTo>
                  <a:pt x="74168" y="44589"/>
                </a:lnTo>
                <a:lnTo>
                  <a:pt x="73837" y="44208"/>
                </a:lnTo>
                <a:lnTo>
                  <a:pt x="73787" y="43954"/>
                </a:lnTo>
                <a:lnTo>
                  <a:pt x="73710" y="43573"/>
                </a:lnTo>
                <a:lnTo>
                  <a:pt x="73634" y="43192"/>
                </a:lnTo>
                <a:lnTo>
                  <a:pt x="74422" y="43573"/>
                </a:lnTo>
                <a:lnTo>
                  <a:pt x="75196" y="45097"/>
                </a:lnTo>
                <a:lnTo>
                  <a:pt x="76009" y="44462"/>
                </a:lnTo>
                <a:lnTo>
                  <a:pt x="74396" y="43192"/>
                </a:lnTo>
                <a:lnTo>
                  <a:pt x="73926" y="42811"/>
                </a:lnTo>
                <a:lnTo>
                  <a:pt x="77495" y="42303"/>
                </a:lnTo>
                <a:lnTo>
                  <a:pt x="77965" y="43446"/>
                </a:lnTo>
                <a:lnTo>
                  <a:pt x="80835" y="44335"/>
                </a:lnTo>
                <a:lnTo>
                  <a:pt x="79502" y="43700"/>
                </a:lnTo>
                <a:lnTo>
                  <a:pt x="81318" y="42811"/>
                </a:lnTo>
                <a:lnTo>
                  <a:pt x="79476" y="42049"/>
                </a:lnTo>
                <a:lnTo>
                  <a:pt x="80073" y="42557"/>
                </a:lnTo>
                <a:lnTo>
                  <a:pt x="79349" y="42938"/>
                </a:lnTo>
                <a:lnTo>
                  <a:pt x="79286" y="43700"/>
                </a:lnTo>
                <a:lnTo>
                  <a:pt x="79108" y="42303"/>
                </a:lnTo>
                <a:lnTo>
                  <a:pt x="79095" y="42176"/>
                </a:lnTo>
                <a:lnTo>
                  <a:pt x="79057" y="41922"/>
                </a:lnTo>
                <a:lnTo>
                  <a:pt x="77876" y="41668"/>
                </a:lnTo>
                <a:lnTo>
                  <a:pt x="76746" y="40652"/>
                </a:lnTo>
                <a:lnTo>
                  <a:pt x="76962" y="41160"/>
                </a:lnTo>
                <a:lnTo>
                  <a:pt x="77089" y="42049"/>
                </a:lnTo>
                <a:lnTo>
                  <a:pt x="75895" y="42049"/>
                </a:lnTo>
                <a:lnTo>
                  <a:pt x="73406" y="42176"/>
                </a:lnTo>
                <a:lnTo>
                  <a:pt x="72542" y="41414"/>
                </a:lnTo>
                <a:lnTo>
                  <a:pt x="71818" y="40779"/>
                </a:lnTo>
                <a:lnTo>
                  <a:pt x="71539" y="40525"/>
                </a:lnTo>
                <a:lnTo>
                  <a:pt x="71107" y="40144"/>
                </a:lnTo>
                <a:lnTo>
                  <a:pt x="69316" y="39128"/>
                </a:lnTo>
                <a:lnTo>
                  <a:pt x="68694" y="40525"/>
                </a:lnTo>
                <a:lnTo>
                  <a:pt x="67195" y="39890"/>
                </a:lnTo>
                <a:lnTo>
                  <a:pt x="68999" y="39255"/>
                </a:lnTo>
                <a:lnTo>
                  <a:pt x="67919" y="38493"/>
                </a:lnTo>
                <a:lnTo>
                  <a:pt x="67564" y="38239"/>
                </a:lnTo>
                <a:lnTo>
                  <a:pt x="66636" y="37236"/>
                </a:lnTo>
                <a:lnTo>
                  <a:pt x="66763" y="37731"/>
                </a:lnTo>
                <a:lnTo>
                  <a:pt x="66687" y="38493"/>
                </a:lnTo>
                <a:lnTo>
                  <a:pt x="66484" y="38366"/>
                </a:lnTo>
                <a:lnTo>
                  <a:pt x="65874" y="37985"/>
                </a:lnTo>
                <a:lnTo>
                  <a:pt x="65252" y="37604"/>
                </a:lnTo>
                <a:lnTo>
                  <a:pt x="65532" y="37985"/>
                </a:lnTo>
                <a:lnTo>
                  <a:pt x="64160" y="37604"/>
                </a:lnTo>
                <a:lnTo>
                  <a:pt x="63931" y="38366"/>
                </a:lnTo>
                <a:lnTo>
                  <a:pt x="63258" y="37477"/>
                </a:lnTo>
                <a:lnTo>
                  <a:pt x="61074" y="36715"/>
                </a:lnTo>
                <a:lnTo>
                  <a:pt x="59766" y="36715"/>
                </a:lnTo>
                <a:lnTo>
                  <a:pt x="59359" y="35445"/>
                </a:lnTo>
                <a:lnTo>
                  <a:pt x="59232" y="35953"/>
                </a:lnTo>
                <a:lnTo>
                  <a:pt x="59016" y="36080"/>
                </a:lnTo>
                <a:lnTo>
                  <a:pt x="59207" y="37350"/>
                </a:lnTo>
                <a:lnTo>
                  <a:pt x="60706" y="38620"/>
                </a:lnTo>
                <a:lnTo>
                  <a:pt x="60540" y="39890"/>
                </a:lnTo>
                <a:lnTo>
                  <a:pt x="60096" y="39763"/>
                </a:lnTo>
                <a:lnTo>
                  <a:pt x="59194" y="39509"/>
                </a:lnTo>
                <a:lnTo>
                  <a:pt x="57226" y="37858"/>
                </a:lnTo>
                <a:lnTo>
                  <a:pt x="56197" y="37604"/>
                </a:lnTo>
                <a:lnTo>
                  <a:pt x="57772" y="38620"/>
                </a:lnTo>
                <a:lnTo>
                  <a:pt x="57289" y="39001"/>
                </a:lnTo>
                <a:lnTo>
                  <a:pt x="56769" y="39001"/>
                </a:lnTo>
                <a:lnTo>
                  <a:pt x="56680" y="39509"/>
                </a:lnTo>
                <a:lnTo>
                  <a:pt x="56540" y="39763"/>
                </a:lnTo>
                <a:lnTo>
                  <a:pt x="53517" y="38874"/>
                </a:lnTo>
                <a:lnTo>
                  <a:pt x="53581" y="37985"/>
                </a:lnTo>
                <a:lnTo>
                  <a:pt x="53670" y="36715"/>
                </a:lnTo>
                <a:lnTo>
                  <a:pt x="53213" y="36461"/>
                </a:lnTo>
                <a:lnTo>
                  <a:pt x="51574" y="35572"/>
                </a:lnTo>
                <a:lnTo>
                  <a:pt x="52641" y="36461"/>
                </a:lnTo>
                <a:lnTo>
                  <a:pt x="50558" y="35953"/>
                </a:lnTo>
                <a:lnTo>
                  <a:pt x="50228" y="36588"/>
                </a:lnTo>
                <a:lnTo>
                  <a:pt x="51130" y="36715"/>
                </a:lnTo>
                <a:lnTo>
                  <a:pt x="52031" y="37477"/>
                </a:lnTo>
                <a:lnTo>
                  <a:pt x="51358" y="37985"/>
                </a:lnTo>
                <a:lnTo>
                  <a:pt x="50596" y="37985"/>
                </a:lnTo>
                <a:lnTo>
                  <a:pt x="50177" y="37858"/>
                </a:lnTo>
                <a:lnTo>
                  <a:pt x="49771" y="37731"/>
                </a:lnTo>
                <a:lnTo>
                  <a:pt x="49618" y="37541"/>
                </a:lnTo>
                <a:lnTo>
                  <a:pt x="49568" y="37731"/>
                </a:lnTo>
                <a:lnTo>
                  <a:pt x="49276" y="37477"/>
                </a:lnTo>
                <a:lnTo>
                  <a:pt x="48374" y="36715"/>
                </a:lnTo>
                <a:lnTo>
                  <a:pt x="48742" y="37477"/>
                </a:lnTo>
                <a:lnTo>
                  <a:pt x="47485" y="36588"/>
                </a:lnTo>
                <a:lnTo>
                  <a:pt x="45212" y="37858"/>
                </a:lnTo>
                <a:lnTo>
                  <a:pt x="45593" y="36969"/>
                </a:lnTo>
                <a:lnTo>
                  <a:pt x="43383" y="36334"/>
                </a:lnTo>
                <a:lnTo>
                  <a:pt x="43357" y="35699"/>
                </a:lnTo>
                <a:lnTo>
                  <a:pt x="43357" y="35572"/>
                </a:lnTo>
                <a:lnTo>
                  <a:pt x="44272" y="34683"/>
                </a:lnTo>
                <a:lnTo>
                  <a:pt x="42494" y="34556"/>
                </a:lnTo>
                <a:lnTo>
                  <a:pt x="42405" y="35699"/>
                </a:lnTo>
                <a:lnTo>
                  <a:pt x="41719" y="35572"/>
                </a:lnTo>
                <a:lnTo>
                  <a:pt x="41033" y="35445"/>
                </a:lnTo>
                <a:lnTo>
                  <a:pt x="41313" y="34937"/>
                </a:lnTo>
                <a:lnTo>
                  <a:pt x="41605" y="34429"/>
                </a:lnTo>
                <a:lnTo>
                  <a:pt x="40424" y="34048"/>
                </a:lnTo>
                <a:lnTo>
                  <a:pt x="40220" y="34175"/>
                </a:lnTo>
                <a:lnTo>
                  <a:pt x="40055" y="34937"/>
                </a:lnTo>
                <a:lnTo>
                  <a:pt x="38862" y="33794"/>
                </a:lnTo>
                <a:lnTo>
                  <a:pt x="37388" y="31889"/>
                </a:lnTo>
                <a:lnTo>
                  <a:pt x="34975" y="32143"/>
                </a:lnTo>
                <a:lnTo>
                  <a:pt x="35483" y="32397"/>
                </a:lnTo>
                <a:lnTo>
                  <a:pt x="35077" y="32524"/>
                </a:lnTo>
                <a:lnTo>
                  <a:pt x="35179" y="33032"/>
                </a:lnTo>
                <a:lnTo>
                  <a:pt x="33007" y="32270"/>
                </a:lnTo>
                <a:lnTo>
                  <a:pt x="32270" y="32016"/>
                </a:lnTo>
                <a:lnTo>
                  <a:pt x="33058" y="31635"/>
                </a:lnTo>
                <a:lnTo>
                  <a:pt x="31369" y="32016"/>
                </a:lnTo>
                <a:lnTo>
                  <a:pt x="31356" y="31127"/>
                </a:lnTo>
                <a:lnTo>
                  <a:pt x="31318" y="31381"/>
                </a:lnTo>
                <a:lnTo>
                  <a:pt x="31064" y="31635"/>
                </a:lnTo>
                <a:lnTo>
                  <a:pt x="30975" y="32270"/>
                </a:lnTo>
                <a:lnTo>
                  <a:pt x="30429" y="32270"/>
                </a:lnTo>
                <a:lnTo>
                  <a:pt x="29565" y="31889"/>
                </a:lnTo>
                <a:lnTo>
                  <a:pt x="27990" y="31762"/>
                </a:lnTo>
                <a:lnTo>
                  <a:pt x="29057" y="32905"/>
                </a:lnTo>
                <a:lnTo>
                  <a:pt x="27076" y="33032"/>
                </a:lnTo>
                <a:lnTo>
                  <a:pt x="27686" y="33032"/>
                </a:lnTo>
                <a:lnTo>
                  <a:pt x="27952" y="33540"/>
                </a:lnTo>
                <a:lnTo>
                  <a:pt x="28219" y="33921"/>
                </a:lnTo>
                <a:lnTo>
                  <a:pt x="30607" y="34556"/>
                </a:lnTo>
                <a:lnTo>
                  <a:pt x="32588" y="36461"/>
                </a:lnTo>
                <a:lnTo>
                  <a:pt x="35585" y="35572"/>
                </a:lnTo>
                <a:lnTo>
                  <a:pt x="34747" y="36334"/>
                </a:lnTo>
                <a:lnTo>
                  <a:pt x="34886" y="36588"/>
                </a:lnTo>
                <a:lnTo>
                  <a:pt x="35013" y="36715"/>
                </a:lnTo>
                <a:lnTo>
                  <a:pt x="35725" y="37477"/>
                </a:lnTo>
                <a:lnTo>
                  <a:pt x="34010" y="36715"/>
                </a:lnTo>
                <a:lnTo>
                  <a:pt x="35039" y="37604"/>
                </a:lnTo>
                <a:lnTo>
                  <a:pt x="35788" y="37477"/>
                </a:lnTo>
                <a:lnTo>
                  <a:pt x="36080" y="37731"/>
                </a:lnTo>
                <a:lnTo>
                  <a:pt x="35788" y="38366"/>
                </a:lnTo>
                <a:lnTo>
                  <a:pt x="36309" y="38112"/>
                </a:lnTo>
                <a:lnTo>
                  <a:pt x="36258" y="37985"/>
                </a:lnTo>
                <a:lnTo>
                  <a:pt x="36042" y="37223"/>
                </a:lnTo>
                <a:lnTo>
                  <a:pt x="35280" y="36715"/>
                </a:lnTo>
                <a:lnTo>
                  <a:pt x="35788" y="36715"/>
                </a:lnTo>
                <a:lnTo>
                  <a:pt x="36283" y="35572"/>
                </a:lnTo>
                <a:lnTo>
                  <a:pt x="37566" y="36588"/>
                </a:lnTo>
                <a:lnTo>
                  <a:pt x="39966" y="38874"/>
                </a:lnTo>
                <a:lnTo>
                  <a:pt x="35902" y="38684"/>
                </a:lnTo>
                <a:lnTo>
                  <a:pt x="35902" y="40398"/>
                </a:lnTo>
                <a:lnTo>
                  <a:pt x="35661" y="40779"/>
                </a:lnTo>
                <a:lnTo>
                  <a:pt x="34010" y="40144"/>
                </a:lnTo>
                <a:lnTo>
                  <a:pt x="35458" y="40906"/>
                </a:lnTo>
                <a:lnTo>
                  <a:pt x="34290" y="41414"/>
                </a:lnTo>
                <a:lnTo>
                  <a:pt x="32105" y="40906"/>
                </a:lnTo>
                <a:lnTo>
                  <a:pt x="35001" y="39636"/>
                </a:lnTo>
                <a:lnTo>
                  <a:pt x="35090" y="40144"/>
                </a:lnTo>
                <a:lnTo>
                  <a:pt x="35610" y="40144"/>
                </a:lnTo>
                <a:lnTo>
                  <a:pt x="35902" y="40398"/>
                </a:lnTo>
                <a:lnTo>
                  <a:pt x="35902" y="38684"/>
                </a:lnTo>
                <a:lnTo>
                  <a:pt x="34836" y="38620"/>
                </a:lnTo>
                <a:lnTo>
                  <a:pt x="34950" y="39319"/>
                </a:lnTo>
                <a:lnTo>
                  <a:pt x="32791" y="39128"/>
                </a:lnTo>
                <a:lnTo>
                  <a:pt x="30962" y="38366"/>
                </a:lnTo>
                <a:lnTo>
                  <a:pt x="30734" y="43827"/>
                </a:lnTo>
                <a:lnTo>
                  <a:pt x="30530" y="43446"/>
                </a:lnTo>
                <a:lnTo>
                  <a:pt x="24193" y="37858"/>
                </a:lnTo>
                <a:lnTo>
                  <a:pt x="24142" y="39255"/>
                </a:lnTo>
                <a:lnTo>
                  <a:pt x="22364" y="38747"/>
                </a:lnTo>
                <a:lnTo>
                  <a:pt x="21475" y="38493"/>
                </a:lnTo>
                <a:lnTo>
                  <a:pt x="21209" y="37731"/>
                </a:lnTo>
                <a:lnTo>
                  <a:pt x="21259" y="38747"/>
                </a:lnTo>
                <a:lnTo>
                  <a:pt x="20485" y="37985"/>
                </a:lnTo>
                <a:lnTo>
                  <a:pt x="19659" y="38874"/>
                </a:lnTo>
                <a:lnTo>
                  <a:pt x="19558" y="38658"/>
                </a:lnTo>
                <a:lnTo>
                  <a:pt x="18783" y="38874"/>
                </a:lnTo>
                <a:lnTo>
                  <a:pt x="19316" y="38874"/>
                </a:lnTo>
                <a:lnTo>
                  <a:pt x="19812" y="39001"/>
                </a:lnTo>
                <a:lnTo>
                  <a:pt x="20281" y="39509"/>
                </a:lnTo>
                <a:lnTo>
                  <a:pt x="18173" y="39509"/>
                </a:lnTo>
                <a:lnTo>
                  <a:pt x="16548" y="41414"/>
                </a:lnTo>
                <a:lnTo>
                  <a:pt x="16281" y="41389"/>
                </a:lnTo>
                <a:lnTo>
                  <a:pt x="16471" y="43446"/>
                </a:lnTo>
                <a:lnTo>
                  <a:pt x="18122" y="42684"/>
                </a:lnTo>
                <a:lnTo>
                  <a:pt x="18059" y="42532"/>
                </a:lnTo>
                <a:lnTo>
                  <a:pt x="17538" y="41795"/>
                </a:lnTo>
                <a:lnTo>
                  <a:pt x="18415" y="41795"/>
                </a:lnTo>
                <a:lnTo>
                  <a:pt x="20789" y="43319"/>
                </a:lnTo>
                <a:lnTo>
                  <a:pt x="20066" y="42303"/>
                </a:lnTo>
                <a:lnTo>
                  <a:pt x="20205" y="41795"/>
                </a:lnTo>
                <a:lnTo>
                  <a:pt x="20307" y="41414"/>
                </a:lnTo>
                <a:lnTo>
                  <a:pt x="20434" y="40906"/>
                </a:lnTo>
                <a:lnTo>
                  <a:pt x="21882" y="40525"/>
                </a:lnTo>
                <a:lnTo>
                  <a:pt x="22440" y="42684"/>
                </a:lnTo>
                <a:lnTo>
                  <a:pt x="22733" y="42938"/>
                </a:lnTo>
                <a:lnTo>
                  <a:pt x="23507" y="43573"/>
                </a:lnTo>
                <a:lnTo>
                  <a:pt x="22606" y="43827"/>
                </a:lnTo>
                <a:lnTo>
                  <a:pt x="24688" y="43573"/>
                </a:lnTo>
                <a:lnTo>
                  <a:pt x="27241" y="44843"/>
                </a:lnTo>
                <a:lnTo>
                  <a:pt x="29387" y="45351"/>
                </a:lnTo>
                <a:lnTo>
                  <a:pt x="28613" y="44335"/>
                </a:lnTo>
                <a:lnTo>
                  <a:pt x="28536" y="43827"/>
                </a:lnTo>
                <a:lnTo>
                  <a:pt x="28651" y="43573"/>
                </a:lnTo>
                <a:lnTo>
                  <a:pt x="28702" y="43446"/>
                </a:lnTo>
                <a:lnTo>
                  <a:pt x="29286" y="44081"/>
                </a:lnTo>
                <a:lnTo>
                  <a:pt x="30149" y="44081"/>
                </a:lnTo>
                <a:lnTo>
                  <a:pt x="30530" y="45732"/>
                </a:lnTo>
                <a:lnTo>
                  <a:pt x="34251" y="43827"/>
                </a:lnTo>
                <a:lnTo>
                  <a:pt x="34747" y="43573"/>
                </a:lnTo>
                <a:lnTo>
                  <a:pt x="35382" y="48399"/>
                </a:lnTo>
                <a:lnTo>
                  <a:pt x="38252" y="47764"/>
                </a:lnTo>
                <a:lnTo>
                  <a:pt x="38061" y="47764"/>
                </a:lnTo>
                <a:lnTo>
                  <a:pt x="37795" y="47510"/>
                </a:lnTo>
                <a:lnTo>
                  <a:pt x="40119" y="47129"/>
                </a:lnTo>
                <a:lnTo>
                  <a:pt x="38735" y="48653"/>
                </a:lnTo>
                <a:lnTo>
                  <a:pt x="40957" y="48780"/>
                </a:lnTo>
                <a:lnTo>
                  <a:pt x="42202" y="48653"/>
                </a:lnTo>
                <a:lnTo>
                  <a:pt x="42138" y="48526"/>
                </a:lnTo>
                <a:lnTo>
                  <a:pt x="41643" y="47383"/>
                </a:lnTo>
                <a:lnTo>
                  <a:pt x="41313" y="47256"/>
                </a:lnTo>
                <a:lnTo>
                  <a:pt x="41529" y="47129"/>
                </a:lnTo>
                <a:lnTo>
                  <a:pt x="43510" y="45986"/>
                </a:lnTo>
                <a:lnTo>
                  <a:pt x="42214" y="48272"/>
                </a:lnTo>
                <a:lnTo>
                  <a:pt x="42138" y="48501"/>
                </a:lnTo>
                <a:lnTo>
                  <a:pt x="44475" y="47891"/>
                </a:lnTo>
                <a:lnTo>
                  <a:pt x="44894" y="48653"/>
                </a:lnTo>
                <a:lnTo>
                  <a:pt x="44767" y="49542"/>
                </a:lnTo>
                <a:lnTo>
                  <a:pt x="44704" y="49796"/>
                </a:lnTo>
                <a:lnTo>
                  <a:pt x="45491" y="50177"/>
                </a:lnTo>
                <a:lnTo>
                  <a:pt x="45948" y="49796"/>
                </a:lnTo>
                <a:lnTo>
                  <a:pt x="47929" y="50177"/>
                </a:lnTo>
                <a:lnTo>
                  <a:pt x="45961" y="50431"/>
                </a:lnTo>
                <a:lnTo>
                  <a:pt x="46951" y="51320"/>
                </a:lnTo>
                <a:lnTo>
                  <a:pt x="49961" y="51066"/>
                </a:lnTo>
                <a:lnTo>
                  <a:pt x="51562" y="49796"/>
                </a:lnTo>
                <a:lnTo>
                  <a:pt x="55054" y="51892"/>
                </a:lnTo>
                <a:lnTo>
                  <a:pt x="55232" y="51701"/>
                </a:lnTo>
                <a:lnTo>
                  <a:pt x="55283" y="53225"/>
                </a:lnTo>
                <a:lnTo>
                  <a:pt x="55295" y="53987"/>
                </a:lnTo>
                <a:lnTo>
                  <a:pt x="55714" y="53682"/>
                </a:lnTo>
                <a:lnTo>
                  <a:pt x="55321" y="53225"/>
                </a:lnTo>
                <a:lnTo>
                  <a:pt x="55854" y="53441"/>
                </a:lnTo>
                <a:lnTo>
                  <a:pt x="55791" y="53632"/>
                </a:lnTo>
                <a:lnTo>
                  <a:pt x="55981" y="53492"/>
                </a:lnTo>
                <a:lnTo>
                  <a:pt x="57823" y="54241"/>
                </a:lnTo>
                <a:lnTo>
                  <a:pt x="57670" y="53098"/>
                </a:lnTo>
                <a:lnTo>
                  <a:pt x="57886" y="52717"/>
                </a:lnTo>
                <a:lnTo>
                  <a:pt x="58026" y="52463"/>
                </a:lnTo>
                <a:lnTo>
                  <a:pt x="55994" y="52717"/>
                </a:lnTo>
                <a:lnTo>
                  <a:pt x="55803" y="52209"/>
                </a:lnTo>
                <a:lnTo>
                  <a:pt x="57454" y="51955"/>
                </a:lnTo>
                <a:lnTo>
                  <a:pt x="57137" y="51701"/>
                </a:lnTo>
                <a:lnTo>
                  <a:pt x="56807" y="51447"/>
                </a:lnTo>
                <a:lnTo>
                  <a:pt x="56172" y="50939"/>
                </a:lnTo>
                <a:lnTo>
                  <a:pt x="55829" y="51447"/>
                </a:lnTo>
                <a:lnTo>
                  <a:pt x="54216" y="50304"/>
                </a:lnTo>
                <a:lnTo>
                  <a:pt x="54889" y="49796"/>
                </a:lnTo>
                <a:lnTo>
                  <a:pt x="56222" y="48780"/>
                </a:lnTo>
                <a:lnTo>
                  <a:pt x="56591" y="50050"/>
                </a:lnTo>
                <a:lnTo>
                  <a:pt x="59194" y="49034"/>
                </a:lnTo>
                <a:lnTo>
                  <a:pt x="59004" y="48780"/>
                </a:lnTo>
                <a:lnTo>
                  <a:pt x="58356" y="47891"/>
                </a:lnTo>
                <a:lnTo>
                  <a:pt x="58166" y="47637"/>
                </a:lnTo>
                <a:lnTo>
                  <a:pt x="58775" y="47383"/>
                </a:lnTo>
                <a:lnTo>
                  <a:pt x="59385" y="47129"/>
                </a:lnTo>
                <a:lnTo>
                  <a:pt x="58242" y="47383"/>
                </a:lnTo>
                <a:lnTo>
                  <a:pt x="57823" y="45986"/>
                </a:lnTo>
                <a:lnTo>
                  <a:pt x="57683" y="45478"/>
                </a:lnTo>
                <a:lnTo>
                  <a:pt x="58826" y="45351"/>
                </a:lnTo>
                <a:lnTo>
                  <a:pt x="59397" y="46494"/>
                </a:lnTo>
                <a:lnTo>
                  <a:pt x="60058" y="46621"/>
                </a:lnTo>
                <a:lnTo>
                  <a:pt x="61658" y="46748"/>
                </a:lnTo>
                <a:lnTo>
                  <a:pt x="61849" y="45605"/>
                </a:lnTo>
                <a:lnTo>
                  <a:pt x="61912" y="45224"/>
                </a:lnTo>
                <a:lnTo>
                  <a:pt x="61582" y="45224"/>
                </a:lnTo>
                <a:lnTo>
                  <a:pt x="61633" y="45605"/>
                </a:lnTo>
                <a:lnTo>
                  <a:pt x="60350" y="45605"/>
                </a:lnTo>
                <a:lnTo>
                  <a:pt x="60426" y="45351"/>
                </a:lnTo>
                <a:lnTo>
                  <a:pt x="60464" y="45224"/>
                </a:lnTo>
                <a:lnTo>
                  <a:pt x="60553" y="44462"/>
                </a:lnTo>
                <a:lnTo>
                  <a:pt x="60248" y="44081"/>
                </a:lnTo>
                <a:lnTo>
                  <a:pt x="61747" y="43954"/>
                </a:lnTo>
                <a:lnTo>
                  <a:pt x="62649" y="45161"/>
                </a:lnTo>
                <a:lnTo>
                  <a:pt x="62471" y="44589"/>
                </a:lnTo>
                <a:lnTo>
                  <a:pt x="64223" y="44843"/>
                </a:lnTo>
                <a:lnTo>
                  <a:pt x="65951" y="45732"/>
                </a:lnTo>
                <a:lnTo>
                  <a:pt x="65290" y="46748"/>
                </a:lnTo>
                <a:lnTo>
                  <a:pt x="63500" y="45986"/>
                </a:lnTo>
                <a:lnTo>
                  <a:pt x="64058" y="47129"/>
                </a:lnTo>
                <a:lnTo>
                  <a:pt x="62839" y="47637"/>
                </a:lnTo>
                <a:lnTo>
                  <a:pt x="64503" y="48145"/>
                </a:lnTo>
                <a:lnTo>
                  <a:pt x="64389" y="48780"/>
                </a:lnTo>
                <a:lnTo>
                  <a:pt x="64503" y="49542"/>
                </a:lnTo>
                <a:lnTo>
                  <a:pt x="64973" y="50177"/>
                </a:lnTo>
                <a:lnTo>
                  <a:pt x="64897" y="50431"/>
                </a:lnTo>
                <a:lnTo>
                  <a:pt x="64579" y="50660"/>
                </a:lnTo>
                <a:lnTo>
                  <a:pt x="65773" y="51600"/>
                </a:lnTo>
                <a:lnTo>
                  <a:pt x="66179" y="51955"/>
                </a:lnTo>
                <a:lnTo>
                  <a:pt x="66090" y="52209"/>
                </a:lnTo>
                <a:lnTo>
                  <a:pt x="65201" y="52717"/>
                </a:lnTo>
                <a:lnTo>
                  <a:pt x="65735" y="53860"/>
                </a:lnTo>
                <a:lnTo>
                  <a:pt x="65976" y="53098"/>
                </a:lnTo>
                <a:lnTo>
                  <a:pt x="67297" y="53987"/>
                </a:lnTo>
                <a:lnTo>
                  <a:pt x="68795" y="53352"/>
                </a:lnTo>
                <a:lnTo>
                  <a:pt x="69443" y="53479"/>
                </a:lnTo>
                <a:lnTo>
                  <a:pt x="69888" y="55384"/>
                </a:lnTo>
                <a:lnTo>
                  <a:pt x="72936" y="54368"/>
                </a:lnTo>
                <a:lnTo>
                  <a:pt x="72796" y="55257"/>
                </a:lnTo>
                <a:lnTo>
                  <a:pt x="74993" y="55257"/>
                </a:lnTo>
                <a:lnTo>
                  <a:pt x="74637" y="56273"/>
                </a:lnTo>
                <a:lnTo>
                  <a:pt x="77774" y="56146"/>
                </a:lnTo>
                <a:lnTo>
                  <a:pt x="77965" y="55892"/>
                </a:lnTo>
                <a:lnTo>
                  <a:pt x="78003" y="54495"/>
                </a:lnTo>
                <a:lnTo>
                  <a:pt x="79324" y="55384"/>
                </a:lnTo>
                <a:lnTo>
                  <a:pt x="78968" y="56781"/>
                </a:lnTo>
                <a:lnTo>
                  <a:pt x="82372" y="55130"/>
                </a:lnTo>
                <a:lnTo>
                  <a:pt x="82194" y="55892"/>
                </a:lnTo>
                <a:lnTo>
                  <a:pt x="82194" y="56019"/>
                </a:lnTo>
                <a:lnTo>
                  <a:pt x="84340" y="58051"/>
                </a:lnTo>
                <a:lnTo>
                  <a:pt x="85471" y="57162"/>
                </a:lnTo>
                <a:lnTo>
                  <a:pt x="86829" y="57416"/>
                </a:lnTo>
                <a:lnTo>
                  <a:pt x="86347" y="59067"/>
                </a:lnTo>
                <a:lnTo>
                  <a:pt x="87909" y="58813"/>
                </a:lnTo>
                <a:lnTo>
                  <a:pt x="87693" y="58432"/>
                </a:lnTo>
                <a:lnTo>
                  <a:pt x="89408" y="60591"/>
                </a:lnTo>
                <a:lnTo>
                  <a:pt x="92875" y="60845"/>
                </a:lnTo>
                <a:lnTo>
                  <a:pt x="94043" y="62242"/>
                </a:lnTo>
                <a:lnTo>
                  <a:pt x="94094" y="61480"/>
                </a:lnTo>
                <a:lnTo>
                  <a:pt x="94246" y="61099"/>
                </a:lnTo>
                <a:lnTo>
                  <a:pt x="96037" y="61734"/>
                </a:lnTo>
                <a:lnTo>
                  <a:pt x="94881" y="62242"/>
                </a:lnTo>
                <a:lnTo>
                  <a:pt x="95948" y="61988"/>
                </a:lnTo>
                <a:lnTo>
                  <a:pt x="96545" y="62750"/>
                </a:lnTo>
                <a:lnTo>
                  <a:pt x="97383" y="62877"/>
                </a:lnTo>
                <a:lnTo>
                  <a:pt x="96964" y="62623"/>
                </a:lnTo>
                <a:lnTo>
                  <a:pt x="96977" y="61988"/>
                </a:lnTo>
                <a:lnTo>
                  <a:pt x="96989" y="61226"/>
                </a:lnTo>
                <a:lnTo>
                  <a:pt x="97129" y="61099"/>
                </a:lnTo>
                <a:lnTo>
                  <a:pt x="97434" y="60845"/>
                </a:lnTo>
                <a:lnTo>
                  <a:pt x="97777" y="61048"/>
                </a:lnTo>
                <a:close/>
              </a:path>
              <a:path w="147954" h="63500">
                <a:moveTo>
                  <a:pt x="98272" y="61480"/>
                </a:moveTo>
                <a:lnTo>
                  <a:pt x="97866" y="61099"/>
                </a:lnTo>
                <a:lnTo>
                  <a:pt x="98272" y="61480"/>
                </a:lnTo>
                <a:close/>
              </a:path>
              <a:path w="147954" h="63500">
                <a:moveTo>
                  <a:pt x="98336" y="61595"/>
                </a:moveTo>
                <a:close/>
              </a:path>
              <a:path w="147954" h="63500">
                <a:moveTo>
                  <a:pt x="98615" y="61887"/>
                </a:moveTo>
                <a:lnTo>
                  <a:pt x="98488" y="61747"/>
                </a:lnTo>
                <a:lnTo>
                  <a:pt x="98615" y="61887"/>
                </a:lnTo>
                <a:close/>
              </a:path>
              <a:path w="147954" h="63500">
                <a:moveTo>
                  <a:pt x="98742" y="62014"/>
                </a:moveTo>
                <a:lnTo>
                  <a:pt x="98615" y="61887"/>
                </a:lnTo>
                <a:lnTo>
                  <a:pt x="98742" y="62014"/>
                </a:lnTo>
                <a:close/>
              </a:path>
              <a:path w="147954" h="63500">
                <a:moveTo>
                  <a:pt x="102717" y="7823"/>
                </a:moveTo>
                <a:lnTo>
                  <a:pt x="102527" y="7721"/>
                </a:lnTo>
                <a:lnTo>
                  <a:pt x="100380" y="6540"/>
                </a:lnTo>
                <a:lnTo>
                  <a:pt x="100152" y="6413"/>
                </a:lnTo>
                <a:lnTo>
                  <a:pt x="99098" y="5816"/>
                </a:lnTo>
                <a:lnTo>
                  <a:pt x="99517" y="6261"/>
                </a:lnTo>
                <a:lnTo>
                  <a:pt x="99364" y="6223"/>
                </a:lnTo>
                <a:lnTo>
                  <a:pt x="99568" y="6870"/>
                </a:lnTo>
                <a:lnTo>
                  <a:pt x="98907" y="6337"/>
                </a:lnTo>
                <a:lnTo>
                  <a:pt x="98577" y="6642"/>
                </a:lnTo>
                <a:lnTo>
                  <a:pt x="99288" y="7620"/>
                </a:lnTo>
                <a:lnTo>
                  <a:pt x="100660" y="7975"/>
                </a:lnTo>
                <a:lnTo>
                  <a:pt x="100520" y="7289"/>
                </a:lnTo>
                <a:lnTo>
                  <a:pt x="101282" y="8064"/>
                </a:lnTo>
                <a:lnTo>
                  <a:pt x="101841" y="7721"/>
                </a:lnTo>
                <a:lnTo>
                  <a:pt x="102717" y="7823"/>
                </a:lnTo>
                <a:close/>
              </a:path>
              <a:path w="147954" h="63500">
                <a:moveTo>
                  <a:pt x="103212" y="8089"/>
                </a:moveTo>
                <a:lnTo>
                  <a:pt x="103073" y="7861"/>
                </a:lnTo>
                <a:lnTo>
                  <a:pt x="102717" y="7823"/>
                </a:lnTo>
                <a:lnTo>
                  <a:pt x="103212" y="8089"/>
                </a:lnTo>
                <a:close/>
              </a:path>
              <a:path w="147954" h="63500">
                <a:moveTo>
                  <a:pt x="103289" y="7886"/>
                </a:moveTo>
                <a:lnTo>
                  <a:pt x="102298" y="6477"/>
                </a:lnTo>
                <a:lnTo>
                  <a:pt x="103073" y="7861"/>
                </a:lnTo>
                <a:lnTo>
                  <a:pt x="103289" y="7886"/>
                </a:lnTo>
                <a:close/>
              </a:path>
              <a:path w="147954" h="63500">
                <a:moveTo>
                  <a:pt x="105587" y="19507"/>
                </a:moveTo>
                <a:lnTo>
                  <a:pt x="103797" y="17602"/>
                </a:lnTo>
                <a:lnTo>
                  <a:pt x="103085" y="17310"/>
                </a:lnTo>
                <a:lnTo>
                  <a:pt x="104965" y="18961"/>
                </a:lnTo>
                <a:lnTo>
                  <a:pt x="103327" y="18846"/>
                </a:lnTo>
                <a:lnTo>
                  <a:pt x="101930" y="17538"/>
                </a:lnTo>
                <a:lnTo>
                  <a:pt x="101942" y="19126"/>
                </a:lnTo>
                <a:lnTo>
                  <a:pt x="102362" y="18592"/>
                </a:lnTo>
                <a:lnTo>
                  <a:pt x="105587" y="19507"/>
                </a:lnTo>
                <a:close/>
              </a:path>
              <a:path w="147954" h="63500">
                <a:moveTo>
                  <a:pt x="110617" y="9664"/>
                </a:moveTo>
                <a:lnTo>
                  <a:pt x="110451" y="9804"/>
                </a:lnTo>
                <a:lnTo>
                  <a:pt x="110578" y="9766"/>
                </a:lnTo>
                <a:close/>
              </a:path>
              <a:path w="147954" h="63500">
                <a:moveTo>
                  <a:pt x="111658" y="18503"/>
                </a:moveTo>
                <a:lnTo>
                  <a:pt x="110058" y="17932"/>
                </a:lnTo>
                <a:lnTo>
                  <a:pt x="111099" y="19532"/>
                </a:lnTo>
                <a:lnTo>
                  <a:pt x="111658" y="18503"/>
                </a:lnTo>
                <a:close/>
              </a:path>
              <a:path w="147954" h="63500">
                <a:moveTo>
                  <a:pt x="112115" y="18656"/>
                </a:moveTo>
                <a:lnTo>
                  <a:pt x="111785" y="18288"/>
                </a:lnTo>
                <a:lnTo>
                  <a:pt x="111658" y="18503"/>
                </a:lnTo>
                <a:lnTo>
                  <a:pt x="112115" y="18656"/>
                </a:lnTo>
                <a:close/>
              </a:path>
              <a:path w="147954" h="63500">
                <a:moveTo>
                  <a:pt x="112141" y="10198"/>
                </a:moveTo>
                <a:lnTo>
                  <a:pt x="110274" y="10248"/>
                </a:lnTo>
                <a:lnTo>
                  <a:pt x="110426" y="9855"/>
                </a:lnTo>
                <a:lnTo>
                  <a:pt x="109982" y="10033"/>
                </a:lnTo>
                <a:lnTo>
                  <a:pt x="109054" y="9105"/>
                </a:lnTo>
                <a:lnTo>
                  <a:pt x="108686" y="9575"/>
                </a:lnTo>
                <a:lnTo>
                  <a:pt x="109004" y="10426"/>
                </a:lnTo>
                <a:lnTo>
                  <a:pt x="111201" y="10922"/>
                </a:lnTo>
                <a:lnTo>
                  <a:pt x="111696" y="11277"/>
                </a:lnTo>
                <a:lnTo>
                  <a:pt x="112141" y="10198"/>
                </a:lnTo>
                <a:close/>
              </a:path>
              <a:path w="147954" h="63500">
                <a:moveTo>
                  <a:pt x="112890" y="17843"/>
                </a:moveTo>
                <a:lnTo>
                  <a:pt x="112534" y="17780"/>
                </a:lnTo>
                <a:lnTo>
                  <a:pt x="111086" y="17500"/>
                </a:lnTo>
                <a:lnTo>
                  <a:pt x="111785" y="18288"/>
                </a:lnTo>
                <a:lnTo>
                  <a:pt x="112052" y="17780"/>
                </a:lnTo>
                <a:lnTo>
                  <a:pt x="112890" y="17843"/>
                </a:lnTo>
                <a:close/>
              </a:path>
              <a:path w="147954" h="63500">
                <a:moveTo>
                  <a:pt x="113868" y="11328"/>
                </a:moveTo>
                <a:lnTo>
                  <a:pt x="112102" y="11887"/>
                </a:lnTo>
                <a:lnTo>
                  <a:pt x="112217" y="13220"/>
                </a:lnTo>
                <a:lnTo>
                  <a:pt x="113868" y="11328"/>
                </a:lnTo>
                <a:close/>
              </a:path>
              <a:path w="147954" h="63500">
                <a:moveTo>
                  <a:pt x="114909" y="22161"/>
                </a:moveTo>
                <a:lnTo>
                  <a:pt x="113576" y="21297"/>
                </a:lnTo>
                <a:lnTo>
                  <a:pt x="114681" y="22212"/>
                </a:lnTo>
                <a:lnTo>
                  <a:pt x="114909" y="22161"/>
                </a:lnTo>
                <a:close/>
              </a:path>
              <a:path w="147954" h="63500">
                <a:moveTo>
                  <a:pt x="119875" y="2768"/>
                </a:moveTo>
                <a:lnTo>
                  <a:pt x="118833" y="2032"/>
                </a:lnTo>
                <a:lnTo>
                  <a:pt x="118808" y="3175"/>
                </a:lnTo>
                <a:lnTo>
                  <a:pt x="119875" y="2768"/>
                </a:lnTo>
                <a:close/>
              </a:path>
              <a:path w="147954" h="63500">
                <a:moveTo>
                  <a:pt x="123139" y="1663"/>
                </a:moveTo>
                <a:lnTo>
                  <a:pt x="121920" y="609"/>
                </a:lnTo>
                <a:lnTo>
                  <a:pt x="121564" y="889"/>
                </a:lnTo>
                <a:lnTo>
                  <a:pt x="122148" y="1384"/>
                </a:lnTo>
                <a:lnTo>
                  <a:pt x="122275" y="1917"/>
                </a:lnTo>
                <a:lnTo>
                  <a:pt x="123139" y="1663"/>
                </a:lnTo>
                <a:close/>
              </a:path>
              <a:path w="147954" h="63500">
                <a:moveTo>
                  <a:pt x="123888" y="22809"/>
                </a:moveTo>
                <a:lnTo>
                  <a:pt x="123215" y="22466"/>
                </a:lnTo>
                <a:lnTo>
                  <a:pt x="123685" y="22847"/>
                </a:lnTo>
                <a:lnTo>
                  <a:pt x="123888" y="22809"/>
                </a:lnTo>
                <a:close/>
              </a:path>
              <a:path w="147954" h="63500">
                <a:moveTo>
                  <a:pt x="124091" y="1384"/>
                </a:moveTo>
                <a:lnTo>
                  <a:pt x="122859" y="0"/>
                </a:lnTo>
                <a:lnTo>
                  <a:pt x="123228" y="1638"/>
                </a:lnTo>
                <a:lnTo>
                  <a:pt x="124091" y="1384"/>
                </a:lnTo>
                <a:close/>
              </a:path>
              <a:path w="147954" h="63500">
                <a:moveTo>
                  <a:pt x="124333" y="23520"/>
                </a:moveTo>
                <a:lnTo>
                  <a:pt x="124142" y="22326"/>
                </a:lnTo>
                <a:lnTo>
                  <a:pt x="124155" y="22771"/>
                </a:lnTo>
                <a:lnTo>
                  <a:pt x="123913" y="22809"/>
                </a:lnTo>
                <a:lnTo>
                  <a:pt x="124333" y="23520"/>
                </a:lnTo>
                <a:close/>
              </a:path>
              <a:path w="147954" h="63500">
                <a:moveTo>
                  <a:pt x="125107" y="12382"/>
                </a:moveTo>
                <a:lnTo>
                  <a:pt x="123507" y="11544"/>
                </a:lnTo>
                <a:lnTo>
                  <a:pt x="123545" y="12446"/>
                </a:lnTo>
                <a:lnTo>
                  <a:pt x="120980" y="11226"/>
                </a:lnTo>
                <a:lnTo>
                  <a:pt x="121564" y="13411"/>
                </a:lnTo>
                <a:lnTo>
                  <a:pt x="124879" y="12446"/>
                </a:lnTo>
                <a:lnTo>
                  <a:pt x="125107" y="12382"/>
                </a:lnTo>
                <a:close/>
              </a:path>
              <a:path w="147954" h="63500">
                <a:moveTo>
                  <a:pt x="126149" y="12077"/>
                </a:moveTo>
                <a:lnTo>
                  <a:pt x="125107" y="12382"/>
                </a:lnTo>
                <a:lnTo>
                  <a:pt x="125577" y="12623"/>
                </a:lnTo>
                <a:lnTo>
                  <a:pt x="126149" y="12077"/>
                </a:lnTo>
                <a:close/>
              </a:path>
              <a:path w="147954" h="63500">
                <a:moveTo>
                  <a:pt x="127939" y="6794"/>
                </a:moveTo>
                <a:lnTo>
                  <a:pt x="127228" y="6692"/>
                </a:lnTo>
                <a:lnTo>
                  <a:pt x="126746" y="6769"/>
                </a:lnTo>
                <a:lnTo>
                  <a:pt x="127812" y="7315"/>
                </a:lnTo>
                <a:lnTo>
                  <a:pt x="127939" y="6794"/>
                </a:lnTo>
                <a:close/>
              </a:path>
              <a:path w="147954" h="63500">
                <a:moveTo>
                  <a:pt x="128346" y="26174"/>
                </a:moveTo>
                <a:lnTo>
                  <a:pt x="127038" y="25488"/>
                </a:lnTo>
                <a:lnTo>
                  <a:pt x="127990" y="25361"/>
                </a:lnTo>
                <a:lnTo>
                  <a:pt x="127038" y="25044"/>
                </a:lnTo>
                <a:lnTo>
                  <a:pt x="126555" y="24231"/>
                </a:lnTo>
                <a:lnTo>
                  <a:pt x="126352" y="25044"/>
                </a:lnTo>
                <a:lnTo>
                  <a:pt x="126453" y="25361"/>
                </a:lnTo>
                <a:lnTo>
                  <a:pt x="126936" y="26174"/>
                </a:lnTo>
                <a:lnTo>
                  <a:pt x="128346" y="26174"/>
                </a:lnTo>
                <a:close/>
              </a:path>
              <a:path w="147954" h="63500">
                <a:moveTo>
                  <a:pt x="128409" y="11099"/>
                </a:moveTo>
                <a:lnTo>
                  <a:pt x="127520" y="10541"/>
                </a:lnTo>
                <a:lnTo>
                  <a:pt x="125425" y="9220"/>
                </a:lnTo>
                <a:lnTo>
                  <a:pt x="124167" y="10541"/>
                </a:lnTo>
                <a:lnTo>
                  <a:pt x="122770" y="7073"/>
                </a:lnTo>
                <a:lnTo>
                  <a:pt x="121958" y="7416"/>
                </a:lnTo>
                <a:lnTo>
                  <a:pt x="121056" y="8458"/>
                </a:lnTo>
                <a:lnTo>
                  <a:pt x="120611" y="11036"/>
                </a:lnTo>
                <a:lnTo>
                  <a:pt x="123507" y="11544"/>
                </a:lnTo>
                <a:lnTo>
                  <a:pt x="128409" y="11099"/>
                </a:lnTo>
                <a:close/>
              </a:path>
              <a:path w="147954" h="63500">
                <a:moveTo>
                  <a:pt x="128689" y="15367"/>
                </a:moveTo>
                <a:lnTo>
                  <a:pt x="126504" y="14757"/>
                </a:lnTo>
                <a:lnTo>
                  <a:pt x="128638" y="14020"/>
                </a:lnTo>
                <a:lnTo>
                  <a:pt x="128270" y="13690"/>
                </a:lnTo>
                <a:lnTo>
                  <a:pt x="127584" y="13081"/>
                </a:lnTo>
                <a:lnTo>
                  <a:pt x="127660" y="13690"/>
                </a:lnTo>
                <a:lnTo>
                  <a:pt x="126936" y="13347"/>
                </a:lnTo>
                <a:lnTo>
                  <a:pt x="125577" y="12623"/>
                </a:lnTo>
                <a:lnTo>
                  <a:pt x="124218" y="13944"/>
                </a:lnTo>
                <a:lnTo>
                  <a:pt x="125323" y="14922"/>
                </a:lnTo>
                <a:lnTo>
                  <a:pt x="127876" y="16154"/>
                </a:lnTo>
                <a:lnTo>
                  <a:pt x="128689" y="15367"/>
                </a:lnTo>
                <a:close/>
              </a:path>
              <a:path w="147954" h="63500">
                <a:moveTo>
                  <a:pt x="128828" y="7848"/>
                </a:moveTo>
                <a:lnTo>
                  <a:pt x="127812" y="7315"/>
                </a:lnTo>
                <a:lnTo>
                  <a:pt x="127749" y="7543"/>
                </a:lnTo>
                <a:lnTo>
                  <a:pt x="128828" y="7848"/>
                </a:lnTo>
                <a:close/>
              </a:path>
              <a:path w="147954" h="63500">
                <a:moveTo>
                  <a:pt x="129476" y="23736"/>
                </a:moveTo>
                <a:lnTo>
                  <a:pt x="129260" y="23622"/>
                </a:lnTo>
                <a:lnTo>
                  <a:pt x="129336" y="23749"/>
                </a:lnTo>
                <a:lnTo>
                  <a:pt x="129476" y="23736"/>
                </a:lnTo>
                <a:close/>
              </a:path>
              <a:path w="147954" h="63500">
                <a:moveTo>
                  <a:pt x="129832" y="14173"/>
                </a:moveTo>
                <a:lnTo>
                  <a:pt x="128879" y="13995"/>
                </a:lnTo>
                <a:lnTo>
                  <a:pt x="129832" y="14173"/>
                </a:lnTo>
                <a:close/>
              </a:path>
              <a:path w="147954" h="63500">
                <a:moveTo>
                  <a:pt x="130606" y="8763"/>
                </a:moveTo>
                <a:lnTo>
                  <a:pt x="129971" y="8166"/>
                </a:lnTo>
                <a:lnTo>
                  <a:pt x="128828" y="7848"/>
                </a:lnTo>
                <a:lnTo>
                  <a:pt x="130606" y="8763"/>
                </a:lnTo>
                <a:close/>
              </a:path>
              <a:path w="147954" h="63500">
                <a:moveTo>
                  <a:pt x="131419" y="24663"/>
                </a:moveTo>
                <a:lnTo>
                  <a:pt x="130695" y="23431"/>
                </a:lnTo>
                <a:lnTo>
                  <a:pt x="129857" y="23698"/>
                </a:lnTo>
                <a:lnTo>
                  <a:pt x="129476" y="23736"/>
                </a:lnTo>
                <a:lnTo>
                  <a:pt x="131406" y="24688"/>
                </a:lnTo>
                <a:close/>
              </a:path>
              <a:path w="147954" h="63500">
                <a:moveTo>
                  <a:pt x="131813" y="14960"/>
                </a:moveTo>
                <a:lnTo>
                  <a:pt x="131381" y="14389"/>
                </a:lnTo>
                <a:lnTo>
                  <a:pt x="130543" y="13322"/>
                </a:lnTo>
                <a:lnTo>
                  <a:pt x="130949" y="14389"/>
                </a:lnTo>
                <a:lnTo>
                  <a:pt x="129832" y="14173"/>
                </a:lnTo>
                <a:lnTo>
                  <a:pt x="131343" y="15468"/>
                </a:lnTo>
                <a:lnTo>
                  <a:pt x="131813" y="14960"/>
                </a:lnTo>
                <a:close/>
              </a:path>
              <a:path w="147954" h="63500">
                <a:moveTo>
                  <a:pt x="132156" y="18199"/>
                </a:moveTo>
                <a:lnTo>
                  <a:pt x="131546" y="17551"/>
                </a:lnTo>
                <a:lnTo>
                  <a:pt x="131292" y="17957"/>
                </a:lnTo>
                <a:lnTo>
                  <a:pt x="132156" y="18199"/>
                </a:lnTo>
                <a:close/>
              </a:path>
              <a:path w="147954" h="63500">
                <a:moveTo>
                  <a:pt x="132219" y="16484"/>
                </a:moveTo>
                <a:lnTo>
                  <a:pt x="130898" y="16891"/>
                </a:lnTo>
                <a:lnTo>
                  <a:pt x="131546" y="17551"/>
                </a:lnTo>
                <a:lnTo>
                  <a:pt x="132219" y="16484"/>
                </a:lnTo>
                <a:close/>
              </a:path>
              <a:path w="147954" h="63500">
                <a:moveTo>
                  <a:pt x="133629" y="28536"/>
                </a:moveTo>
                <a:lnTo>
                  <a:pt x="132118" y="27419"/>
                </a:lnTo>
                <a:lnTo>
                  <a:pt x="131495" y="26187"/>
                </a:lnTo>
                <a:lnTo>
                  <a:pt x="131343" y="26136"/>
                </a:lnTo>
                <a:lnTo>
                  <a:pt x="131495" y="26174"/>
                </a:lnTo>
                <a:lnTo>
                  <a:pt x="131254" y="25692"/>
                </a:lnTo>
                <a:lnTo>
                  <a:pt x="131152" y="25196"/>
                </a:lnTo>
                <a:lnTo>
                  <a:pt x="131305" y="24892"/>
                </a:lnTo>
                <a:lnTo>
                  <a:pt x="129070" y="25260"/>
                </a:lnTo>
                <a:lnTo>
                  <a:pt x="128257" y="24930"/>
                </a:lnTo>
                <a:lnTo>
                  <a:pt x="128638" y="25323"/>
                </a:lnTo>
                <a:lnTo>
                  <a:pt x="130708" y="27419"/>
                </a:lnTo>
                <a:lnTo>
                  <a:pt x="129476" y="26771"/>
                </a:lnTo>
                <a:lnTo>
                  <a:pt x="128358" y="26187"/>
                </a:lnTo>
                <a:lnTo>
                  <a:pt x="126936" y="26174"/>
                </a:lnTo>
                <a:lnTo>
                  <a:pt x="126111" y="26073"/>
                </a:lnTo>
                <a:lnTo>
                  <a:pt x="126047" y="25831"/>
                </a:lnTo>
                <a:lnTo>
                  <a:pt x="125730" y="24561"/>
                </a:lnTo>
                <a:lnTo>
                  <a:pt x="124434" y="24079"/>
                </a:lnTo>
                <a:lnTo>
                  <a:pt x="124358" y="23634"/>
                </a:lnTo>
                <a:lnTo>
                  <a:pt x="123939" y="23253"/>
                </a:lnTo>
                <a:lnTo>
                  <a:pt x="121602" y="24053"/>
                </a:lnTo>
                <a:lnTo>
                  <a:pt x="121043" y="24815"/>
                </a:lnTo>
                <a:lnTo>
                  <a:pt x="124358" y="27012"/>
                </a:lnTo>
                <a:lnTo>
                  <a:pt x="124231" y="26771"/>
                </a:lnTo>
                <a:lnTo>
                  <a:pt x="124117" y="26149"/>
                </a:lnTo>
                <a:lnTo>
                  <a:pt x="124701" y="25831"/>
                </a:lnTo>
                <a:lnTo>
                  <a:pt x="125666" y="27927"/>
                </a:lnTo>
                <a:lnTo>
                  <a:pt x="127431" y="28790"/>
                </a:lnTo>
                <a:lnTo>
                  <a:pt x="129070" y="26771"/>
                </a:lnTo>
                <a:lnTo>
                  <a:pt x="129794" y="28003"/>
                </a:lnTo>
                <a:lnTo>
                  <a:pt x="131800" y="28384"/>
                </a:lnTo>
                <a:lnTo>
                  <a:pt x="132016" y="28829"/>
                </a:lnTo>
                <a:lnTo>
                  <a:pt x="133172" y="30048"/>
                </a:lnTo>
                <a:lnTo>
                  <a:pt x="133629" y="28536"/>
                </a:lnTo>
                <a:close/>
              </a:path>
              <a:path w="147954" h="63500">
                <a:moveTo>
                  <a:pt x="135064" y="19939"/>
                </a:moveTo>
                <a:lnTo>
                  <a:pt x="134086" y="18719"/>
                </a:lnTo>
                <a:lnTo>
                  <a:pt x="132156" y="18199"/>
                </a:lnTo>
                <a:lnTo>
                  <a:pt x="133007" y="19075"/>
                </a:lnTo>
                <a:lnTo>
                  <a:pt x="133134" y="19291"/>
                </a:lnTo>
                <a:lnTo>
                  <a:pt x="135064" y="19939"/>
                </a:lnTo>
                <a:close/>
              </a:path>
              <a:path w="147954" h="63500">
                <a:moveTo>
                  <a:pt x="135128" y="16573"/>
                </a:moveTo>
                <a:lnTo>
                  <a:pt x="134264" y="16002"/>
                </a:lnTo>
                <a:lnTo>
                  <a:pt x="133921" y="16725"/>
                </a:lnTo>
                <a:lnTo>
                  <a:pt x="133565" y="16992"/>
                </a:lnTo>
                <a:lnTo>
                  <a:pt x="134670" y="17970"/>
                </a:lnTo>
                <a:lnTo>
                  <a:pt x="134912" y="17945"/>
                </a:lnTo>
                <a:lnTo>
                  <a:pt x="135128" y="16573"/>
                </a:lnTo>
                <a:close/>
              </a:path>
              <a:path w="147954" h="63500">
                <a:moveTo>
                  <a:pt x="135216" y="22834"/>
                </a:moveTo>
                <a:lnTo>
                  <a:pt x="134975" y="22402"/>
                </a:lnTo>
                <a:lnTo>
                  <a:pt x="134251" y="22504"/>
                </a:lnTo>
                <a:lnTo>
                  <a:pt x="133896" y="22326"/>
                </a:lnTo>
                <a:lnTo>
                  <a:pt x="134391" y="23164"/>
                </a:lnTo>
                <a:lnTo>
                  <a:pt x="134861" y="23558"/>
                </a:lnTo>
                <a:lnTo>
                  <a:pt x="135089" y="23088"/>
                </a:lnTo>
                <a:lnTo>
                  <a:pt x="135216" y="22834"/>
                </a:lnTo>
                <a:close/>
              </a:path>
              <a:path w="147954" h="63500">
                <a:moveTo>
                  <a:pt x="136334" y="19316"/>
                </a:moveTo>
                <a:lnTo>
                  <a:pt x="136321" y="19024"/>
                </a:lnTo>
                <a:lnTo>
                  <a:pt x="136220" y="18884"/>
                </a:lnTo>
                <a:lnTo>
                  <a:pt x="135407" y="18770"/>
                </a:lnTo>
                <a:lnTo>
                  <a:pt x="136334" y="19316"/>
                </a:lnTo>
                <a:close/>
              </a:path>
              <a:path w="147954" h="63500">
                <a:moveTo>
                  <a:pt x="136372" y="10464"/>
                </a:moveTo>
                <a:lnTo>
                  <a:pt x="135305" y="10515"/>
                </a:lnTo>
                <a:lnTo>
                  <a:pt x="135699" y="10693"/>
                </a:lnTo>
                <a:lnTo>
                  <a:pt x="135623" y="11264"/>
                </a:lnTo>
                <a:lnTo>
                  <a:pt x="134835" y="10375"/>
                </a:lnTo>
                <a:lnTo>
                  <a:pt x="134112" y="9118"/>
                </a:lnTo>
                <a:lnTo>
                  <a:pt x="132613" y="9880"/>
                </a:lnTo>
                <a:lnTo>
                  <a:pt x="133896" y="10121"/>
                </a:lnTo>
                <a:lnTo>
                  <a:pt x="134404" y="11988"/>
                </a:lnTo>
                <a:lnTo>
                  <a:pt x="135534" y="11899"/>
                </a:lnTo>
                <a:lnTo>
                  <a:pt x="135420" y="12763"/>
                </a:lnTo>
                <a:lnTo>
                  <a:pt x="136093" y="12941"/>
                </a:lnTo>
                <a:lnTo>
                  <a:pt x="136220" y="13563"/>
                </a:lnTo>
                <a:lnTo>
                  <a:pt x="136372" y="10464"/>
                </a:lnTo>
                <a:close/>
              </a:path>
              <a:path w="147954" h="63500">
                <a:moveTo>
                  <a:pt x="136994" y="19710"/>
                </a:moveTo>
                <a:lnTo>
                  <a:pt x="136334" y="19316"/>
                </a:lnTo>
                <a:lnTo>
                  <a:pt x="136156" y="20040"/>
                </a:lnTo>
                <a:lnTo>
                  <a:pt x="136994" y="19710"/>
                </a:lnTo>
                <a:close/>
              </a:path>
              <a:path w="147954" h="63500">
                <a:moveTo>
                  <a:pt x="138887" y="19545"/>
                </a:moveTo>
                <a:lnTo>
                  <a:pt x="136385" y="18643"/>
                </a:lnTo>
                <a:lnTo>
                  <a:pt x="136969" y="17919"/>
                </a:lnTo>
                <a:lnTo>
                  <a:pt x="135280" y="17678"/>
                </a:lnTo>
                <a:lnTo>
                  <a:pt x="136220" y="18884"/>
                </a:lnTo>
                <a:lnTo>
                  <a:pt x="137096" y="19024"/>
                </a:lnTo>
                <a:lnTo>
                  <a:pt x="137579" y="19888"/>
                </a:lnTo>
                <a:lnTo>
                  <a:pt x="138887" y="19545"/>
                </a:lnTo>
                <a:close/>
              </a:path>
              <a:path w="147954" h="63500">
                <a:moveTo>
                  <a:pt x="140512" y="12115"/>
                </a:moveTo>
                <a:lnTo>
                  <a:pt x="140017" y="11722"/>
                </a:lnTo>
                <a:lnTo>
                  <a:pt x="140512" y="12115"/>
                </a:lnTo>
                <a:close/>
              </a:path>
              <a:path w="147954" h="63500">
                <a:moveTo>
                  <a:pt x="140614" y="11430"/>
                </a:moveTo>
                <a:lnTo>
                  <a:pt x="140563" y="10553"/>
                </a:lnTo>
                <a:lnTo>
                  <a:pt x="140169" y="10388"/>
                </a:lnTo>
                <a:lnTo>
                  <a:pt x="139928" y="10299"/>
                </a:lnTo>
                <a:lnTo>
                  <a:pt x="139293" y="10045"/>
                </a:lnTo>
                <a:lnTo>
                  <a:pt x="139344" y="9690"/>
                </a:lnTo>
                <a:lnTo>
                  <a:pt x="139458" y="8851"/>
                </a:lnTo>
                <a:lnTo>
                  <a:pt x="139446" y="8305"/>
                </a:lnTo>
                <a:lnTo>
                  <a:pt x="138417" y="5613"/>
                </a:lnTo>
                <a:lnTo>
                  <a:pt x="137655" y="8305"/>
                </a:lnTo>
                <a:lnTo>
                  <a:pt x="137528" y="9994"/>
                </a:lnTo>
                <a:lnTo>
                  <a:pt x="138531" y="8851"/>
                </a:lnTo>
                <a:lnTo>
                  <a:pt x="138696" y="9372"/>
                </a:lnTo>
                <a:lnTo>
                  <a:pt x="137642" y="10414"/>
                </a:lnTo>
                <a:lnTo>
                  <a:pt x="137820" y="10299"/>
                </a:lnTo>
                <a:lnTo>
                  <a:pt x="137985" y="10299"/>
                </a:lnTo>
                <a:lnTo>
                  <a:pt x="138823" y="10922"/>
                </a:lnTo>
                <a:lnTo>
                  <a:pt x="139509" y="11671"/>
                </a:lnTo>
                <a:lnTo>
                  <a:pt x="139966" y="11709"/>
                </a:lnTo>
                <a:lnTo>
                  <a:pt x="138874" y="10922"/>
                </a:lnTo>
                <a:lnTo>
                  <a:pt x="138633" y="10744"/>
                </a:lnTo>
                <a:lnTo>
                  <a:pt x="139738" y="10388"/>
                </a:lnTo>
                <a:lnTo>
                  <a:pt x="140347" y="10553"/>
                </a:lnTo>
                <a:lnTo>
                  <a:pt x="140360" y="10998"/>
                </a:lnTo>
                <a:lnTo>
                  <a:pt x="140614" y="11430"/>
                </a:lnTo>
                <a:close/>
              </a:path>
              <a:path w="147954" h="63500">
                <a:moveTo>
                  <a:pt x="140804" y="19824"/>
                </a:moveTo>
                <a:lnTo>
                  <a:pt x="139014" y="20218"/>
                </a:lnTo>
                <a:lnTo>
                  <a:pt x="140081" y="21247"/>
                </a:lnTo>
                <a:lnTo>
                  <a:pt x="140804" y="19824"/>
                </a:lnTo>
                <a:close/>
              </a:path>
              <a:path w="147954" h="63500">
                <a:moveTo>
                  <a:pt x="141986" y="13817"/>
                </a:moveTo>
                <a:lnTo>
                  <a:pt x="141008" y="12522"/>
                </a:lnTo>
                <a:lnTo>
                  <a:pt x="140881" y="12763"/>
                </a:lnTo>
                <a:lnTo>
                  <a:pt x="141986" y="13817"/>
                </a:lnTo>
                <a:close/>
              </a:path>
              <a:path w="147954" h="63500">
                <a:moveTo>
                  <a:pt x="147332" y="16116"/>
                </a:moveTo>
                <a:lnTo>
                  <a:pt x="145630" y="15341"/>
                </a:lnTo>
                <a:lnTo>
                  <a:pt x="146113" y="16205"/>
                </a:lnTo>
                <a:lnTo>
                  <a:pt x="147332" y="161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1" name="bg object 61"/>
          <p:cNvSpPr/>
          <p:nvPr/>
        </p:nvSpPr>
        <p:spPr>
          <a:xfrm>
            <a:off x="10841544" y="3039557"/>
            <a:ext cx="251923" cy="85876"/>
          </a:xfrm>
          <a:custGeom>
            <a:avLst/>
            <a:gdLst/>
            <a:ahLst/>
            <a:cxnLst/>
            <a:rect l="l" t="t" r="r" b="b"/>
            <a:pathLst>
              <a:path w="186054" h="90170">
                <a:moveTo>
                  <a:pt x="609" y="88163"/>
                </a:moveTo>
                <a:lnTo>
                  <a:pt x="127" y="87655"/>
                </a:lnTo>
                <a:lnTo>
                  <a:pt x="0" y="87769"/>
                </a:lnTo>
                <a:lnTo>
                  <a:pt x="609" y="88163"/>
                </a:lnTo>
                <a:close/>
              </a:path>
              <a:path w="186054" h="90170">
                <a:moveTo>
                  <a:pt x="1168" y="86715"/>
                </a:moveTo>
                <a:lnTo>
                  <a:pt x="342" y="86842"/>
                </a:lnTo>
                <a:lnTo>
                  <a:pt x="114" y="87109"/>
                </a:lnTo>
                <a:lnTo>
                  <a:pt x="127" y="87655"/>
                </a:lnTo>
                <a:lnTo>
                  <a:pt x="1168" y="86715"/>
                </a:lnTo>
                <a:close/>
              </a:path>
              <a:path w="186054" h="90170">
                <a:moveTo>
                  <a:pt x="3835" y="88633"/>
                </a:moveTo>
                <a:lnTo>
                  <a:pt x="1676" y="89090"/>
                </a:lnTo>
                <a:lnTo>
                  <a:pt x="2844" y="90157"/>
                </a:lnTo>
                <a:lnTo>
                  <a:pt x="3835" y="88633"/>
                </a:lnTo>
                <a:close/>
              </a:path>
              <a:path w="186054" h="90170">
                <a:moveTo>
                  <a:pt x="4445" y="88493"/>
                </a:moveTo>
                <a:lnTo>
                  <a:pt x="4140" y="88150"/>
                </a:lnTo>
                <a:lnTo>
                  <a:pt x="3835" y="88633"/>
                </a:lnTo>
                <a:lnTo>
                  <a:pt x="4445" y="88493"/>
                </a:lnTo>
                <a:close/>
              </a:path>
              <a:path w="186054" h="90170">
                <a:moveTo>
                  <a:pt x="4559" y="76898"/>
                </a:moveTo>
                <a:lnTo>
                  <a:pt x="4445" y="77076"/>
                </a:lnTo>
                <a:lnTo>
                  <a:pt x="4216" y="76212"/>
                </a:lnTo>
                <a:lnTo>
                  <a:pt x="4038" y="75476"/>
                </a:lnTo>
                <a:lnTo>
                  <a:pt x="3048" y="75819"/>
                </a:lnTo>
                <a:lnTo>
                  <a:pt x="2984" y="76263"/>
                </a:lnTo>
                <a:lnTo>
                  <a:pt x="3048" y="76885"/>
                </a:lnTo>
                <a:lnTo>
                  <a:pt x="3429" y="76212"/>
                </a:lnTo>
                <a:lnTo>
                  <a:pt x="3594" y="76746"/>
                </a:lnTo>
                <a:lnTo>
                  <a:pt x="3619" y="77076"/>
                </a:lnTo>
                <a:lnTo>
                  <a:pt x="2933" y="77812"/>
                </a:lnTo>
                <a:lnTo>
                  <a:pt x="3937" y="77800"/>
                </a:lnTo>
                <a:lnTo>
                  <a:pt x="4432" y="77533"/>
                </a:lnTo>
                <a:lnTo>
                  <a:pt x="4521" y="77076"/>
                </a:lnTo>
                <a:lnTo>
                  <a:pt x="4559" y="76898"/>
                </a:lnTo>
                <a:close/>
              </a:path>
              <a:path w="186054" h="90170">
                <a:moveTo>
                  <a:pt x="5003" y="76187"/>
                </a:moveTo>
                <a:close/>
              </a:path>
              <a:path w="186054" h="90170">
                <a:moveTo>
                  <a:pt x="5067" y="77660"/>
                </a:moveTo>
                <a:lnTo>
                  <a:pt x="4953" y="76263"/>
                </a:lnTo>
                <a:lnTo>
                  <a:pt x="4648" y="76746"/>
                </a:lnTo>
                <a:lnTo>
                  <a:pt x="4699" y="77076"/>
                </a:lnTo>
                <a:lnTo>
                  <a:pt x="5067" y="77660"/>
                </a:lnTo>
                <a:close/>
              </a:path>
              <a:path w="186054" h="90170">
                <a:moveTo>
                  <a:pt x="5486" y="75958"/>
                </a:moveTo>
                <a:lnTo>
                  <a:pt x="5207" y="75679"/>
                </a:lnTo>
                <a:lnTo>
                  <a:pt x="5003" y="76187"/>
                </a:lnTo>
                <a:lnTo>
                  <a:pt x="5486" y="75958"/>
                </a:lnTo>
                <a:close/>
              </a:path>
              <a:path w="186054" h="90170">
                <a:moveTo>
                  <a:pt x="5689" y="87210"/>
                </a:moveTo>
                <a:lnTo>
                  <a:pt x="5346" y="86004"/>
                </a:lnTo>
                <a:lnTo>
                  <a:pt x="5105" y="86817"/>
                </a:lnTo>
                <a:lnTo>
                  <a:pt x="5689" y="87210"/>
                </a:lnTo>
                <a:close/>
              </a:path>
              <a:path w="186054" h="90170">
                <a:moveTo>
                  <a:pt x="5892" y="89331"/>
                </a:moveTo>
                <a:lnTo>
                  <a:pt x="5207" y="88544"/>
                </a:lnTo>
                <a:lnTo>
                  <a:pt x="4851" y="88404"/>
                </a:lnTo>
                <a:lnTo>
                  <a:pt x="4445" y="88493"/>
                </a:lnTo>
                <a:lnTo>
                  <a:pt x="5308" y="89458"/>
                </a:lnTo>
                <a:lnTo>
                  <a:pt x="5892" y="89331"/>
                </a:lnTo>
                <a:close/>
              </a:path>
              <a:path w="186054" h="90170">
                <a:moveTo>
                  <a:pt x="6172" y="76288"/>
                </a:moveTo>
                <a:lnTo>
                  <a:pt x="5994" y="75730"/>
                </a:lnTo>
                <a:lnTo>
                  <a:pt x="5486" y="75958"/>
                </a:lnTo>
                <a:lnTo>
                  <a:pt x="5842" y="76327"/>
                </a:lnTo>
                <a:lnTo>
                  <a:pt x="6172" y="76288"/>
                </a:lnTo>
                <a:close/>
              </a:path>
              <a:path w="186054" h="90170">
                <a:moveTo>
                  <a:pt x="6705" y="73075"/>
                </a:moveTo>
                <a:lnTo>
                  <a:pt x="6273" y="72745"/>
                </a:lnTo>
                <a:lnTo>
                  <a:pt x="6311" y="72999"/>
                </a:lnTo>
                <a:lnTo>
                  <a:pt x="6502" y="73075"/>
                </a:lnTo>
                <a:lnTo>
                  <a:pt x="6705" y="73075"/>
                </a:lnTo>
                <a:close/>
              </a:path>
              <a:path w="186054" h="90170">
                <a:moveTo>
                  <a:pt x="7607" y="76835"/>
                </a:moveTo>
                <a:lnTo>
                  <a:pt x="7239" y="76174"/>
                </a:lnTo>
                <a:lnTo>
                  <a:pt x="6172" y="76288"/>
                </a:lnTo>
                <a:lnTo>
                  <a:pt x="6477" y="77241"/>
                </a:lnTo>
                <a:lnTo>
                  <a:pt x="7607" y="76835"/>
                </a:lnTo>
                <a:close/>
              </a:path>
              <a:path w="186054" h="90170">
                <a:moveTo>
                  <a:pt x="9309" y="72771"/>
                </a:moveTo>
                <a:lnTo>
                  <a:pt x="8851" y="72910"/>
                </a:lnTo>
                <a:lnTo>
                  <a:pt x="8648" y="72453"/>
                </a:lnTo>
                <a:lnTo>
                  <a:pt x="8255" y="71526"/>
                </a:lnTo>
                <a:lnTo>
                  <a:pt x="8356" y="72453"/>
                </a:lnTo>
                <a:lnTo>
                  <a:pt x="7327" y="72199"/>
                </a:lnTo>
                <a:lnTo>
                  <a:pt x="7454" y="72339"/>
                </a:lnTo>
                <a:lnTo>
                  <a:pt x="7378" y="72872"/>
                </a:lnTo>
                <a:lnTo>
                  <a:pt x="7035" y="73088"/>
                </a:lnTo>
                <a:lnTo>
                  <a:pt x="6705" y="73075"/>
                </a:lnTo>
                <a:lnTo>
                  <a:pt x="7302" y="73533"/>
                </a:lnTo>
                <a:lnTo>
                  <a:pt x="7175" y="73126"/>
                </a:lnTo>
                <a:lnTo>
                  <a:pt x="7429" y="73126"/>
                </a:lnTo>
                <a:lnTo>
                  <a:pt x="7772" y="75095"/>
                </a:lnTo>
                <a:lnTo>
                  <a:pt x="9080" y="73126"/>
                </a:lnTo>
                <a:lnTo>
                  <a:pt x="9220" y="72910"/>
                </a:lnTo>
                <a:lnTo>
                  <a:pt x="9309" y="72771"/>
                </a:lnTo>
                <a:close/>
              </a:path>
              <a:path w="186054" h="90170">
                <a:moveTo>
                  <a:pt x="10045" y="72542"/>
                </a:moveTo>
                <a:lnTo>
                  <a:pt x="9791" y="72059"/>
                </a:lnTo>
                <a:lnTo>
                  <a:pt x="9309" y="72771"/>
                </a:lnTo>
                <a:lnTo>
                  <a:pt x="10045" y="72542"/>
                </a:lnTo>
                <a:close/>
              </a:path>
              <a:path w="186054" h="90170">
                <a:moveTo>
                  <a:pt x="11468" y="79248"/>
                </a:moveTo>
                <a:lnTo>
                  <a:pt x="10591" y="79070"/>
                </a:lnTo>
                <a:lnTo>
                  <a:pt x="10680" y="79743"/>
                </a:lnTo>
                <a:lnTo>
                  <a:pt x="11468" y="79248"/>
                </a:lnTo>
                <a:close/>
              </a:path>
              <a:path w="186054" h="90170">
                <a:moveTo>
                  <a:pt x="13093" y="78295"/>
                </a:moveTo>
                <a:lnTo>
                  <a:pt x="13030" y="78549"/>
                </a:lnTo>
                <a:lnTo>
                  <a:pt x="13081" y="78384"/>
                </a:lnTo>
                <a:close/>
              </a:path>
              <a:path w="186054" h="90170">
                <a:moveTo>
                  <a:pt x="14439" y="76898"/>
                </a:moveTo>
                <a:lnTo>
                  <a:pt x="14274" y="76898"/>
                </a:lnTo>
                <a:lnTo>
                  <a:pt x="14439" y="76898"/>
                </a:lnTo>
                <a:close/>
              </a:path>
              <a:path w="186054" h="90170">
                <a:moveTo>
                  <a:pt x="15087" y="72821"/>
                </a:moveTo>
                <a:lnTo>
                  <a:pt x="14795" y="72669"/>
                </a:lnTo>
                <a:lnTo>
                  <a:pt x="11493" y="72872"/>
                </a:lnTo>
                <a:lnTo>
                  <a:pt x="11518" y="72085"/>
                </a:lnTo>
                <a:lnTo>
                  <a:pt x="10083" y="72529"/>
                </a:lnTo>
                <a:lnTo>
                  <a:pt x="10198" y="72834"/>
                </a:lnTo>
                <a:lnTo>
                  <a:pt x="10909" y="74168"/>
                </a:lnTo>
                <a:lnTo>
                  <a:pt x="11087" y="72974"/>
                </a:lnTo>
                <a:lnTo>
                  <a:pt x="11912" y="73152"/>
                </a:lnTo>
                <a:lnTo>
                  <a:pt x="12026" y="74701"/>
                </a:lnTo>
                <a:lnTo>
                  <a:pt x="12052" y="74904"/>
                </a:lnTo>
                <a:lnTo>
                  <a:pt x="12077" y="74701"/>
                </a:lnTo>
                <a:lnTo>
                  <a:pt x="12192" y="74193"/>
                </a:lnTo>
                <a:lnTo>
                  <a:pt x="12611" y="74129"/>
                </a:lnTo>
                <a:lnTo>
                  <a:pt x="13081" y="74676"/>
                </a:lnTo>
                <a:lnTo>
                  <a:pt x="14478" y="75717"/>
                </a:lnTo>
                <a:lnTo>
                  <a:pt x="14427" y="74129"/>
                </a:lnTo>
                <a:lnTo>
                  <a:pt x="14389" y="72974"/>
                </a:lnTo>
                <a:lnTo>
                  <a:pt x="14389" y="72783"/>
                </a:lnTo>
                <a:lnTo>
                  <a:pt x="15087" y="72821"/>
                </a:lnTo>
                <a:close/>
              </a:path>
              <a:path w="186054" h="90170">
                <a:moveTo>
                  <a:pt x="15100" y="76149"/>
                </a:moveTo>
                <a:lnTo>
                  <a:pt x="14300" y="76377"/>
                </a:lnTo>
                <a:lnTo>
                  <a:pt x="14427" y="76835"/>
                </a:lnTo>
                <a:lnTo>
                  <a:pt x="15074" y="76555"/>
                </a:lnTo>
                <a:lnTo>
                  <a:pt x="15100" y="76149"/>
                </a:lnTo>
                <a:close/>
              </a:path>
              <a:path w="186054" h="90170">
                <a:moveTo>
                  <a:pt x="15189" y="82537"/>
                </a:moveTo>
                <a:lnTo>
                  <a:pt x="14986" y="82346"/>
                </a:lnTo>
                <a:lnTo>
                  <a:pt x="15074" y="82486"/>
                </a:lnTo>
                <a:close/>
              </a:path>
              <a:path w="186054" h="90170">
                <a:moveTo>
                  <a:pt x="15709" y="72859"/>
                </a:moveTo>
                <a:lnTo>
                  <a:pt x="15087" y="72821"/>
                </a:lnTo>
                <a:lnTo>
                  <a:pt x="15697" y="73152"/>
                </a:lnTo>
                <a:lnTo>
                  <a:pt x="15709" y="72859"/>
                </a:lnTo>
                <a:close/>
              </a:path>
              <a:path w="186054" h="90170">
                <a:moveTo>
                  <a:pt x="15875" y="76200"/>
                </a:moveTo>
                <a:lnTo>
                  <a:pt x="15074" y="76555"/>
                </a:lnTo>
                <a:lnTo>
                  <a:pt x="15011" y="77482"/>
                </a:lnTo>
                <a:lnTo>
                  <a:pt x="15760" y="77787"/>
                </a:lnTo>
                <a:lnTo>
                  <a:pt x="15875" y="76200"/>
                </a:lnTo>
                <a:close/>
              </a:path>
              <a:path w="186054" h="90170">
                <a:moveTo>
                  <a:pt x="19405" y="72834"/>
                </a:moveTo>
                <a:lnTo>
                  <a:pt x="18427" y="71945"/>
                </a:lnTo>
                <a:lnTo>
                  <a:pt x="18135" y="72199"/>
                </a:lnTo>
                <a:lnTo>
                  <a:pt x="18021" y="72542"/>
                </a:lnTo>
                <a:lnTo>
                  <a:pt x="17691" y="72834"/>
                </a:lnTo>
                <a:lnTo>
                  <a:pt x="17526" y="72529"/>
                </a:lnTo>
                <a:lnTo>
                  <a:pt x="16865" y="71335"/>
                </a:lnTo>
                <a:lnTo>
                  <a:pt x="16192" y="73418"/>
                </a:lnTo>
                <a:lnTo>
                  <a:pt x="15697" y="73152"/>
                </a:lnTo>
                <a:lnTo>
                  <a:pt x="15811" y="73533"/>
                </a:lnTo>
                <a:lnTo>
                  <a:pt x="16294" y="73825"/>
                </a:lnTo>
                <a:lnTo>
                  <a:pt x="16332" y="73418"/>
                </a:lnTo>
                <a:lnTo>
                  <a:pt x="16421" y="72974"/>
                </a:lnTo>
                <a:lnTo>
                  <a:pt x="16903" y="72542"/>
                </a:lnTo>
                <a:lnTo>
                  <a:pt x="17576" y="73037"/>
                </a:lnTo>
                <a:lnTo>
                  <a:pt x="17627" y="73418"/>
                </a:lnTo>
                <a:lnTo>
                  <a:pt x="19316" y="73863"/>
                </a:lnTo>
                <a:lnTo>
                  <a:pt x="19405" y="72834"/>
                </a:lnTo>
                <a:close/>
              </a:path>
              <a:path w="186054" h="90170">
                <a:moveTo>
                  <a:pt x="19812" y="81457"/>
                </a:moveTo>
                <a:lnTo>
                  <a:pt x="17907" y="81483"/>
                </a:lnTo>
                <a:lnTo>
                  <a:pt x="17881" y="81343"/>
                </a:lnTo>
                <a:lnTo>
                  <a:pt x="17818" y="81076"/>
                </a:lnTo>
                <a:lnTo>
                  <a:pt x="18338" y="80848"/>
                </a:lnTo>
                <a:lnTo>
                  <a:pt x="18478" y="80721"/>
                </a:lnTo>
                <a:lnTo>
                  <a:pt x="18135" y="80302"/>
                </a:lnTo>
                <a:lnTo>
                  <a:pt x="16776" y="79832"/>
                </a:lnTo>
                <a:lnTo>
                  <a:pt x="16598" y="79692"/>
                </a:lnTo>
                <a:lnTo>
                  <a:pt x="15925" y="79121"/>
                </a:lnTo>
                <a:lnTo>
                  <a:pt x="16243" y="78346"/>
                </a:lnTo>
                <a:lnTo>
                  <a:pt x="14706" y="78257"/>
                </a:lnTo>
                <a:lnTo>
                  <a:pt x="15113" y="77889"/>
                </a:lnTo>
                <a:lnTo>
                  <a:pt x="14516" y="77190"/>
                </a:lnTo>
                <a:lnTo>
                  <a:pt x="14452" y="76911"/>
                </a:lnTo>
                <a:lnTo>
                  <a:pt x="14274" y="76898"/>
                </a:lnTo>
                <a:lnTo>
                  <a:pt x="12052" y="74904"/>
                </a:lnTo>
                <a:lnTo>
                  <a:pt x="11379" y="76911"/>
                </a:lnTo>
                <a:lnTo>
                  <a:pt x="11493" y="77190"/>
                </a:lnTo>
                <a:lnTo>
                  <a:pt x="12319" y="77457"/>
                </a:lnTo>
                <a:lnTo>
                  <a:pt x="12293" y="76962"/>
                </a:lnTo>
                <a:lnTo>
                  <a:pt x="13004" y="76962"/>
                </a:lnTo>
                <a:lnTo>
                  <a:pt x="13106" y="77304"/>
                </a:lnTo>
                <a:lnTo>
                  <a:pt x="13093" y="78295"/>
                </a:lnTo>
                <a:lnTo>
                  <a:pt x="14579" y="78562"/>
                </a:lnTo>
                <a:lnTo>
                  <a:pt x="11734" y="79552"/>
                </a:lnTo>
                <a:lnTo>
                  <a:pt x="13449" y="80175"/>
                </a:lnTo>
                <a:lnTo>
                  <a:pt x="14236" y="79692"/>
                </a:lnTo>
                <a:lnTo>
                  <a:pt x="15392" y="81343"/>
                </a:lnTo>
                <a:lnTo>
                  <a:pt x="13893" y="81267"/>
                </a:lnTo>
                <a:lnTo>
                  <a:pt x="14986" y="82346"/>
                </a:lnTo>
                <a:lnTo>
                  <a:pt x="14986" y="81724"/>
                </a:lnTo>
                <a:lnTo>
                  <a:pt x="16522" y="81546"/>
                </a:lnTo>
                <a:lnTo>
                  <a:pt x="18453" y="82423"/>
                </a:lnTo>
                <a:lnTo>
                  <a:pt x="19685" y="81546"/>
                </a:lnTo>
                <a:lnTo>
                  <a:pt x="19812" y="81457"/>
                </a:lnTo>
                <a:close/>
              </a:path>
              <a:path w="186054" h="90170">
                <a:moveTo>
                  <a:pt x="20002" y="54991"/>
                </a:moveTo>
                <a:lnTo>
                  <a:pt x="19951" y="53835"/>
                </a:lnTo>
                <a:lnTo>
                  <a:pt x="19621" y="54267"/>
                </a:lnTo>
                <a:lnTo>
                  <a:pt x="19761" y="54648"/>
                </a:lnTo>
                <a:lnTo>
                  <a:pt x="20002" y="54991"/>
                </a:lnTo>
                <a:close/>
              </a:path>
              <a:path w="186054" h="90170">
                <a:moveTo>
                  <a:pt x="20929" y="55257"/>
                </a:moveTo>
                <a:lnTo>
                  <a:pt x="20916" y="54597"/>
                </a:lnTo>
                <a:lnTo>
                  <a:pt x="20612" y="54546"/>
                </a:lnTo>
                <a:lnTo>
                  <a:pt x="20193" y="54368"/>
                </a:lnTo>
                <a:lnTo>
                  <a:pt x="20929" y="55257"/>
                </a:lnTo>
                <a:close/>
              </a:path>
              <a:path w="186054" h="90170">
                <a:moveTo>
                  <a:pt x="21615" y="63017"/>
                </a:moveTo>
                <a:lnTo>
                  <a:pt x="21209" y="62890"/>
                </a:lnTo>
                <a:lnTo>
                  <a:pt x="21120" y="63017"/>
                </a:lnTo>
                <a:lnTo>
                  <a:pt x="20751" y="63322"/>
                </a:lnTo>
                <a:lnTo>
                  <a:pt x="21615" y="63017"/>
                </a:lnTo>
                <a:close/>
              </a:path>
              <a:path w="186054" h="90170">
                <a:moveTo>
                  <a:pt x="22174" y="56756"/>
                </a:moveTo>
                <a:lnTo>
                  <a:pt x="21221" y="55613"/>
                </a:lnTo>
                <a:lnTo>
                  <a:pt x="20929" y="55257"/>
                </a:lnTo>
                <a:lnTo>
                  <a:pt x="20828" y="55613"/>
                </a:lnTo>
                <a:lnTo>
                  <a:pt x="20408" y="55460"/>
                </a:lnTo>
                <a:lnTo>
                  <a:pt x="20002" y="54991"/>
                </a:lnTo>
                <a:lnTo>
                  <a:pt x="20129" y="57162"/>
                </a:lnTo>
                <a:lnTo>
                  <a:pt x="22174" y="56756"/>
                </a:lnTo>
                <a:close/>
              </a:path>
              <a:path w="186054" h="90170">
                <a:moveTo>
                  <a:pt x="22885" y="55206"/>
                </a:moveTo>
                <a:lnTo>
                  <a:pt x="20993" y="53492"/>
                </a:lnTo>
                <a:lnTo>
                  <a:pt x="20675" y="54368"/>
                </a:lnTo>
                <a:lnTo>
                  <a:pt x="20777" y="54546"/>
                </a:lnTo>
                <a:lnTo>
                  <a:pt x="20904" y="54559"/>
                </a:lnTo>
                <a:lnTo>
                  <a:pt x="22885" y="55206"/>
                </a:lnTo>
                <a:close/>
              </a:path>
              <a:path w="186054" h="90170">
                <a:moveTo>
                  <a:pt x="25361" y="64897"/>
                </a:moveTo>
                <a:lnTo>
                  <a:pt x="24892" y="64249"/>
                </a:lnTo>
                <a:lnTo>
                  <a:pt x="24358" y="63525"/>
                </a:lnTo>
                <a:lnTo>
                  <a:pt x="23634" y="62534"/>
                </a:lnTo>
                <a:lnTo>
                  <a:pt x="23964" y="63525"/>
                </a:lnTo>
                <a:lnTo>
                  <a:pt x="21780" y="63017"/>
                </a:lnTo>
                <a:lnTo>
                  <a:pt x="21704" y="63525"/>
                </a:lnTo>
                <a:lnTo>
                  <a:pt x="20815" y="64249"/>
                </a:lnTo>
                <a:lnTo>
                  <a:pt x="20535" y="63830"/>
                </a:lnTo>
                <a:lnTo>
                  <a:pt x="20078" y="63144"/>
                </a:lnTo>
                <a:lnTo>
                  <a:pt x="20434" y="63830"/>
                </a:lnTo>
                <a:lnTo>
                  <a:pt x="19215" y="63360"/>
                </a:lnTo>
                <a:lnTo>
                  <a:pt x="19367" y="63525"/>
                </a:lnTo>
                <a:lnTo>
                  <a:pt x="19316" y="64033"/>
                </a:lnTo>
                <a:lnTo>
                  <a:pt x="19011" y="64274"/>
                </a:lnTo>
                <a:lnTo>
                  <a:pt x="21196" y="64604"/>
                </a:lnTo>
                <a:lnTo>
                  <a:pt x="23075" y="65405"/>
                </a:lnTo>
                <a:lnTo>
                  <a:pt x="25361" y="64897"/>
                </a:lnTo>
                <a:close/>
              </a:path>
              <a:path w="186054" h="90170">
                <a:moveTo>
                  <a:pt x="26631" y="66306"/>
                </a:moveTo>
                <a:lnTo>
                  <a:pt x="26441" y="65963"/>
                </a:lnTo>
                <a:lnTo>
                  <a:pt x="26492" y="65328"/>
                </a:lnTo>
                <a:lnTo>
                  <a:pt x="25958" y="65900"/>
                </a:lnTo>
                <a:lnTo>
                  <a:pt x="26403" y="67094"/>
                </a:lnTo>
                <a:lnTo>
                  <a:pt x="26377" y="66497"/>
                </a:lnTo>
                <a:lnTo>
                  <a:pt x="26631" y="66306"/>
                </a:lnTo>
                <a:close/>
              </a:path>
              <a:path w="186054" h="90170">
                <a:moveTo>
                  <a:pt x="27152" y="66446"/>
                </a:moveTo>
                <a:lnTo>
                  <a:pt x="26885" y="66217"/>
                </a:lnTo>
                <a:lnTo>
                  <a:pt x="26733" y="66230"/>
                </a:lnTo>
                <a:lnTo>
                  <a:pt x="26720" y="66484"/>
                </a:lnTo>
                <a:lnTo>
                  <a:pt x="26860" y="66586"/>
                </a:lnTo>
                <a:lnTo>
                  <a:pt x="27152" y="66446"/>
                </a:lnTo>
                <a:close/>
              </a:path>
              <a:path w="186054" h="90170">
                <a:moveTo>
                  <a:pt x="36220" y="46418"/>
                </a:moveTo>
                <a:lnTo>
                  <a:pt x="34493" y="46621"/>
                </a:lnTo>
                <a:lnTo>
                  <a:pt x="33794" y="46126"/>
                </a:lnTo>
                <a:lnTo>
                  <a:pt x="32981" y="46431"/>
                </a:lnTo>
                <a:lnTo>
                  <a:pt x="32042" y="45377"/>
                </a:lnTo>
                <a:lnTo>
                  <a:pt x="31280" y="46621"/>
                </a:lnTo>
                <a:lnTo>
                  <a:pt x="32677" y="47599"/>
                </a:lnTo>
                <a:lnTo>
                  <a:pt x="32880" y="47218"/>
                </a:lnTo>
                <a:lnTo>
                  <a:pt x="33388" y="46875"/>
                </a:lnTo>
                <a:lnTo>
                  <a:pt x="33959" y="47218"/>
                </a:lnTo>
                <a:lnTo>
                  <a:pt x="34086" y="47371"/>
                </a:lnTo>
                <a:lnTo>
                  <a:pt x="34188" y="47790"/>
                </a:lnTo>
                <a:lnTo>
                  <a:pt x="34582" y="48234"/>
                </a:lnTo>
                <a:lnTo>
                  <a:pt x="35013" y="48412"/>
                </a:lnTo>
                <a:lnTo>
                  <a:pt x="35255" y="47777"/>
                </a:lnTo>
                <a:lnTo>
                  <a:pt x="35725" y="47701"/>
                </a:lnTo>
                <a:lnTo>
                  <a:pt x="36220" y="46418"/>
                </a:lnTo>
                <a:close/>
              </a:path>
              <a:path w="186054" h="90170">
                <a:moveTo>
                  <a:pt x="38646" y="47904"/>
                </a:moveTo>
                <a:lnTo>
                  <a:pt x="38011" y="47904"/>
                </a:lnTo>
                <a:lnTo>
                  <a:pt x="38163" y="48094"/>
                </a:lnTo>
                <a:lnTo>
                  <a:pt x="38646" y="47904"/>
                </a:lnTo>
                <a:close/>
              </a:path>
              <a:path w="186054" h="90170">
                <a:moveTo>
                  <a:pt x="38785" y="47853"/>
                </a:moveTo>
                <a:lnTo>
                  <a:pt x="38658" y="47904"/>
                </a:lnTo>
                <a:lnTo>
                  <a:pt x="38785" y="47853"/>
                </a:lnTo>
                <a:close/>
              </a:path>
              <a:path w="186054" h="90170">
                <a:moveTo>
                  <a:pt x="38900" y="49009"/>
                </a:moveTo>
                <a:lnTo>
                  <a:pt x="38163" y="48094"/>
                </a:lnTo>
                <a:lnTo>
                  <a:pt x="37960" y="48171"/>
                </a:lnTo>
                <a:lnTo>
                  <a:pt x="38900" y="49009"/>
                </a:lnTo>
                <a:close/>
              </a:path>
              <a:path w="186054" h="90170">
                <a:moveTo>
                  <a:pt x="40093" y="47345"/>
                </a:moveTo>
                <a:lnTo>
                  <a:pt x="38595" y="47066"/>
                </a:lnTo>
                <a:lnTo>
                  <a:pt x="39027" y="47282"/>
                </a:lnTo>
                <a:lnTo>
                  <a:pt x="38811" y="47650"/>
                </a:lnTo>
                <a:lnTo>
                  <a:pt x="38785" y="47853"/>
                </a:lnTo>
                <a:lnTo>
                  <a:pt x="40093" y="47345"/>
                </a:lnTo>
                <a:close/>
              </a:path>
              <a:path w="186054" h="90170">
                <a:moveTo>
                  <a:pt x="41617" y="37782"/>
                </a:moveTo>
                <a:lnTo>
                  <a:pt x="41427" y="37998"/>
                </a:lnTo>
                <a:lnTo>
                  <a:pt x="41592" y="38011"/>
                </a:lnTo>
                <a:lnTo>
                  <a:pt x="41617" y="37782"/>
                </a:lnTo>
                <a:close/>
              </a:path>
              <a:path w="186054" h="90170">
                <a:moveTo>
                  <a:pt x="42545" y="38074"/>
                </a:moveTo>
                <a:lnTo>
                  <a:pt x="41592" y="38011"/>
                </a:lnTo>
                <a:lnTo>
                  <a:pt x="41567" y="38163"/>
                </a:lnTo>
                <a:lnTo>
                  <a:pt x="42545" y="38074"/>
                </a:lnTo>
                <a:close/>
              </a:path>
              <a:path w="186054" h="90170">
                <a:moveTo>
                  <a:pt x="42799" y="36499"/>
                </a:moveTo>
                <a:lnTo>
                  <a:pt x="41414" y="37045"/>
                </a:lnTo>
                <a:lnTo>
                  <a:pt x="41643" y="37642"/>
                </a:lnTo>
                <a:lnTo>
                  <a:pt x="41617" y="37782"/>
                </a:lnTo>
                <a:lnTo>
                  <a:pt x="42799" y="36499"/>
                </a:lnTo>
                <a:close/>
              </a:path>
              <a:path w="186054" h="90170">
                <a:moveTo>
                  <a:pt x="47625" y="45478"/>
                </a:moveTo>
                <a:lnTo>
                  <a:pt x="46266" y="46037"/>
                </a:lnTo>
                <a:lnTo>
                  <a:pt x="46672" y="46837"/>
                </a:lnTo>
                <a:lnTo>
                  <a:pt x="47053" y="46875"/>
                </a:lnTo>
                <a:lnTo>
                  <a:pt x="47625" y="45478"/>
                </a:lnTo>
                <a:close/>
              </a:path>
              <a:path w="186054" h="90170">
                <a:moveTo>
                  <a:pt x="47853" y="40919"/>
                </a:moveTo>
                <a:lnTo>
                  <a:pt x="47536" y="40894"/>
                </a:lnTo>
                <a:lnTo>
                  <a:pt x="46913" y="40754"/>
                </a:lnTo>
                <a:lnTo>
                  <a:pt x="46558" y="40970"/>
                </a:lnTo>
                <a:lnTo>
                  <a:pt x="46939" y="41440"/>
                </a:lnTo>
                <a:lnTo>
                  <a:pt x="47853" y="40919"/>
                </a:lnTo>
                <a:close/>
              </a:path>
              <a:path w="186054" h="90170">
                <a:moveTo>
                  <a:pt x="47980" y="47053"/>
                </a:moveTo>
                <a:lnTo>
                  <a:pt x="47053" y="46875"/>
                </a:lnTo>
                <a:lnTo>
                  <a:pt x="46748" y="47612"/>
                </a:lnTo>
                <a:lnTo>
                  <a:pt x="47980" y="47053"/>
                </a:lnTo>
                <a:close/>
              </a:path>
              <a:path w="186054" h="90170">
                <a:moveTo>
                  <a:pt x="48107" y="40932"/>
                </a:moveTo>
                <a:lnTo>
                  <a:pt x="47853" y="40919"/>
                </a:lnTo>
                <a:lnTo>
                  <a:pt x="48006" y="40932"/>
                </a:lnTo>
                <a:close/>
              </a:path>
              <a:path w="186054" h="90170">
                <a:moveTo>
                  <a:pt x="50368" y="45974"/>
                </a:moveTo>
                <a:lnTo>
                  <a:pt x="47980" y="47053"/>
                </a:lnTo>
                <a:lnTo>
                  <a:pt x="48196" y="47459"/>
                </a:lnTo>
                <a:lnTo>
                  <a:pt x="48310" y="47625"/>
                </a:lnTo>
                <a:lnTo>
                  <a:pt x="48209" y="47459"/>
                </a:lnTo>
                <a:lnTo>
                  <a:pt x="49022" y="47218"/>
                </a:lnTo>
                <a:lnTo>
                  <a:pt x="50368" y="45974"/>
                </a:lnTo>
                <a:close/>
              </a:path>
              <a:path w="186054" h="90170">
                <a:moveTo>
                  <a:pt x="59512" y="39649"/>
                </a:moveTo>
                <a:lnTo>
                  <a:pt x="58445" y="39255"/>
                </a:lnTo>
                <a:lnTo>
                  <a:pt x="59296" y="39738"/>
                </a:lnTo>
                <a:lnTo>
                  <a:pt x="59512" y="39649"/>
                </a:lnTo>
                <a:close/>
              </a:path>
              <a:path w="186054" h="90170">
                <a:moveTo>
                  <a:pt x="59753" y="39992"/>
                </a:moveTo>
                <a:lnTo>
                  <a:pt x="59296" y="39738"/>
                </a:lnTo>
                <a:lnTo>
                  <a:pt x="57531" y="40411"/>
                </a:lnTo>
                <a:lnTo>
                  <a:pt x="58712" y="40970"/>
                </a:lnTo>
                <a:lnTo>
                  <a:pt x="59753" y="39992"/>
                </a:lnTo>
                <a:close/>
              </a:path>
              <a:path w="186054" h="90170">
                <a:moveTo>
                  <a:pt x="61925" y="35725"/>
                </a:moveTo>
                <a:lnTo>
                  <a:pt x="60401" y="35775"/>
                </a:lnTo>
                <a:lnTo>
                  <a:pt x="60032" y="35953"/>
                </a:lnTo>
                <a:lnTo>
                  <a:pt x="59524" y="35966"/>
                </a:lnTo>
                <a:lnTo>
                  <a:pt x="59588" y="36398"/>
                </a:lnTo>
                <a:lnTo>
                  <a:pt x="60350" y="36715"/>
                </a:lnTo>
                <a:lnTo>
                  <a:pt x="61925" y="35725"/>
                </a:lnTo>
                <a:close/>
              </a:path>
              <a:path w="186054" h="90170">
                <a:moveTo>
                  <a:pt x="81102" y="27825"/>
                </a:moveTo>
                <a:close/>
              </a:path>
              <a:path w="186054" h="90170">
                <a:moveTo>
                  <a:pt x="81280" y="36169"/>
                </a:moveTo>
                <a:lnTo>
                  <a:pt x="77927" y="36398"/>
                </a:lnTo>
                <a:lnTo>
                  <a:pt x="78054" y="34772"/>
                </a:lnTo>
                <a:lnTo>
                  <a:pt x="77825" y="35534"/>
                </a:lnTo>
                <a:lnTo>
                  <a:pt x="76454" y="34302"/>
                </a:lnTo>
                <a:lnTo>
                  <a:pt x="77114" y="35610"/>
                </a:lnTo>
                <a:lnTo>
                  <a:pt x="77025" y="37655"/>
                </a:lnTo>
                <a:lnTo>
                  <a:pt x="77050" y="38773"/>
                </a:lnTo>
                <a:lnTo>
                  <a:pt x="77381" y="37071"/>
                </a:lnTo>
                <a:lnTo>
                  <a:pt x="78524" y="37274"/>
                </a:lnTo>
                <a:lnTo>
                  <a:pt x="79159" y="37465"/>
                </a:lnTo>
                <a:lnTo>
                  <a:pt x="80264" y="37236"/>
                </a:lnTo>
                <a:lnTo>
                  <a:pt x="81280" y="36169"/>
                </a:lnTo>
                <a:close/>
              </a:path>
              <a:path w="186054" h="90170">
                <a:moveTo>
                  <a:pt x="82677" y="27838"/>
                </a:moveTo>
                <a:lnTo>
                  <a:pt x="80403" y="26327"/>
                </a:lnTo>
                <a:lnTo>
                  <a:pt x="81076" y="27762"/>
                </a:lnTo>
                <a:lnTo>
                  <a:pt x="82194" y="27990"/>
                </a:lnTo>
                <a:lnTo>
                  <a:pt x="82067" y="27800"/>
                </a:lnTo>
                <a:lnTo>
                  <a:pt x="82677" y="27838"/>
                </a:lnTo>
                <a:close/>
              </a:path>
              <a:path w="186054" h="90170">
                <a:moveTo>
                  <a:pt x="83705" y="27978"/>
                </a:moveTo>
                <a:lnTo>
                  <a:pt x="82677" y="27838"/>
                </a:lnTo>
                <a:lnTo>
                  <a:pt x="83642" y="28473"/>
                </a:lnTo>
                <a:lnTo>
                  <a:pt x="83705" y="27978"/>
                </a:lnTo>
                <a:close/>
              </a:path>
              <a:path w="186054" h="90170">
                <a:moveTo>
                  <a:pt x="84531" y="27990"/>
                </a:moveTo>
                <a:lnTo>
                  <a:pt x="83845" y="26682"/>
                </a:lnTo>
                <a:lnTo>
                  <a:pt x="83718" y="27762"/>
                </a:lnTo>
                <a:lnTo>
                  <a:pt x="83769" y="27990"/>
                </a:lnTo>
                <a:lnTo>
                  <a:pt x="84315" y="28067"/>
                </a:lnTo>
                <a:lnTo>
                  <a:pt x="84531" y="27990"/>
                </a:lnTo>
                <a:close/>
              </a:path>
              <a:path w="186054" h="90170">
                <a:moveTo>
                  <a:pt x="94894" y="16319"/>
                </a:moveTo>
                <a:close/>
              </a:path>
              <a:path w="186054" h="90170">
                <a:moveTo>
                  <a:pt x="95110" y="18516"/>
                </a:moveTo>
                <a:lnTo>
                  <a:pt x="94907" y="17767"/>
                </a:lnTo>
                <a:lnTo>
                  <a:pt x="94615" y="16878"/>
                </a:lnTo>
                <a:lnTo>
                  <a:pt x="94843" y="16357"/>
                </a:lnTo>
                <a:lnTo>
                  <a:pt x="94615" y="16776"/>
                </a:lnTo>
                <a:lnTo>
                  <a:pt x="93472" y="16510"/>
                </a:lnTo>
                <a:lnTo>
                  <a:pt x="92697" y="16090"/>
                </a:lnTo>
                <a:lnTo>
                  <a:pt x="93256" y="17284"/>
                </a:lnTo>
                <a:lnTo>
                  <a:pt x="93345" y="18161"/>
                </a:lnTo>
                <a:lnTo>
                  <a:pt x="95110" y="18516"/>
                </a:lnTo>
                <a:close/>
              </a:path>
              <a:path w="186054" h="90170">
                <a:moveTo>
                  <a:pt x="95465" y="13411"/>
                </a:moveTo>
                <a:lnTo>
                  <a:pt x="95338" y="13220"/>
                </a:lnTo>
                <a:lnTo>
                  <a:pt x="95161" y="13309"/>
                </a:lnTo>
                <a:lnTo>
                  <a:pt x="94983" y="13500"/>
                </a:lnTo>
                <a:lnTo>
                  <a:pt x="95465" y="13411"/>
                </a:lnTo>
                <a:close/>
              </a:path>
              <a:path w="186054" h="90170">
                <a:moveTo>
                  <a:pt x="97307" y="16471"/>
                </a:moveTo>
                <a:lnTo>
                  <a:pt x="96621" y="15481"/>
                </a:lnTo>
                <a:lnTo>
                  <a:pt x="94386" y="14249"/>
                </a:lnTo>
                <a:lnTo>
                  <a:pt x="94983" y="13500"/>
                </a:lnTo>
                <a:lnTo>
                  <a:pt x="92456" y="13893"/>
                </a:lnTo>
                <a:lnTo>
                  <a:pt x="92735" y="15392"/>
                </a:lnTo>
                <a:lnTo>
                  <a:pt x="93649" y="14897"/>
                </a:lnTo>
                <a:lnTo>
                  <a:pt x="94869" y="16281"/>
                </a:lnTo>
                <a:lnTo>
                  <a:pt x="95034" y="15976"/>
                </a:lnTo>
                <a:lnTo>
                  <a:pt x="95415" y="15811"/>
                </a:lnTo>
                <a:lnTo>
                  <a:pt x="96151" y="15925"/>
                </a:lnTo>
                <a:lnTo>
                  <a:pt x="97307" y="16471"/>
                </a:lnTo>
                <a:close/>
              </a:path>
              <a:path w="186054" h="90170">
                <a:moveTo>
                  <a:pt x="97917" y="23469"/>
                </a:moveTo>
                <a:lnTo>
                  <a:pt x="96380" y="23050"/>
                </a:lnTo>
                <a:lnTo>
                  <a:pt x="96418" y="23495"/>
                </a:lnTo>
                <a:lnTo>
                  <a:pt x="97917" y="23469"/>
                </a:lnTo>
                <a:close/>
              </a:path>
              <a:path w="186054" h="90170">
                <a:moveTo>
                  <a:pt x="100888" y="24117"/>
                </a:moveTo>
                <a:lnTo>
                  <a:pt x="99491" y="22771"/>
                </a:lnTo>
                <a:lnTo>
                  <a:pt x="99275" y="22821"/>
                </a:lnTo>
                <a:lnTo>
                  <a:pt x="98882" y="23393"/>
                </a:lnTo>
                <a:lnTo>
                  <a:pt x="99466" y="23876"/>
                </a:lnTo>
                <a:lnTo>
                  <a:pt x="99618" y="24498"/>
                </a:lnTo>
                <a:lnTo>
                  <a:pt x="100253" y="24307"/>
                </a:lnTo>
                <a:lnTo>
                  <a:pt x="100888" y="24117"/>
                </a:lnTo>
                <a:close/>
              </a:path>
              <a:path w="186054" h="90170">
                <a:moveTo>
                  <a:pt x="104635" y="19964"/>
                </a:moveTo>
                <a:lnTo>
                  <a:pt x="103479" y="19545"/>
                </a:lnTo>
                <a:lnTo>
                  <a:pt x="104470" y="21031"/>
                </a:lnTo>
                <a:lnTo>
                  <a:pt x="104635" y="19964"/>
                </a:lnTo>
                <a:close/>
              </a:path>
              <a:path w="186054" h="90170">
                <a:moveTo>
                  <a:pt x="104838" y="20040"/>
                </a:moveTo>
                <a:lnTo>
                  <a:pt x="104775" y="19164"/>
                </a:lnTo>
                <a:lnTo>
                  <a:pt x="104635" y="19964"/>
                </a:lnTo>
                <a:lnTo>
                  <a:pt x="104838" y="20040"/>
                </a:lnTo>
                <a:close/>
              </a:path>
              <a:path w="186054" h="90170">
                <a:moveTo>
                  <a:pt x="104952" y="27127"/>
                </a:moveTo>
                <a:lnTo>
                  <a:pt x="104813" y="26720"/>
                </a:lnTo>
                <a:lnTo>
                  <a:pt x="104317" y="27038"/>
                </a:lnTo>
                <a:lnTo>
                  <a:pt x="104952" y="27127"/>
                </a:lnTo>
                <a:close/>
              </a:path>
              <a:path w="186054" h="90170">
                <a:moveTo>
                  <a:pt x="105562" y="26225"/>
                </a:moveTo>
                <a:lnTo>
                  <a:pt x="104444" y="25679"/>
                </a:lnTo>
                <a:lnTo>
                  <a:pt x="104813" y="26720"/>
                </a:lnTo>
                <a:lnTo>
                  <a:pt x="105562" y="26225"/>
                </a:lnTo>
                <a:close/>
              </a:path>
              <a:path w="186054" h="90170">
                <a:moveTo>
                  <a:pt x="105918" y="27266"/>
                </a:moveTo>
                <a:lnTo>
                  <a:pt x="104952" y="27127"/>
                </a:lnTo>
                <a:lnTo>
                  <a:pt x="105079" y="27495"/>
                </a:lnTo>
                <a:lnTo>
                  <a:pt x="105918" y="27266"/>
                </a:lnTo>
                <a:close/>
              </a:path>
              <a:path w="186054" h="90170">
                <a:moveTo>
                  <a:pt x="106400" y="14668"/>
                </a:moveTo>
                <a:lnTo>
                  <a:pt x="105524" y="13360"/>
                </a:lnTo>
                <a:lnTo>
                  <a:pt x="105308" y="13423"/>
                </a:lnTo>
                <a:lnTo>
                  <a:pt x="106197" y="14732"/>
                </a:lnTo>
                <a:lnTo>
                  <a:pt x="106400" y="14668"/>
                </a:lnTo>
                <a:close/>
              </a:path>
              <a:path w="186054" h="90170">
                <a:moveTo>
                  <a:pt x="108712" y="18935"/>
                </a:moveTo>
                <a:lnTo>
                  <a:pt x="107861" y="17602"/>
                </a:lnTo>
                <a:lnTo>
                  <a:pt x="107365" y="18415"/>
                </a:lnTo>
                <a:lnTo>
                  <a:pt x="108712" y="18935"/>
                </a:lnTo>
                <a:close/>
              </a:path>
              <a:path w="186054" h="90170">
                <a:moveTo>
                  <a:pt x="110756" y="25552"/>
                </a:moveTo>
                <a:lnTo>
                  <a:pt x="110566" y="25311"/>
                </a:lnTo>
                <a:lnTo>
                  <a:pt x="110528" y="25158"/>
                </a:lnTo>
                <a:lnTo>
                  <a:pt x="110439" y="25412"/>
                </a:lnTo>
                <a:lnTo>
                  <a:pt x="110236" y="25908"/>
                </a:lnTo>
                <a:lnTo>
                  <a:pt x="110591" y="26479"/>
                </a:lnTo>
                <a:lnTo>
                  <a:pt x="110756" y="25552"/>
                </a:lnTo>
                <a:close/>
              </a:path>
              <a:path w="186054" h="90170">
                <a:moveTo>
                  <a:pt x="110782" y="29298"/>
                </a:moveTo>
                <a:lnTo>
                  <a:pt x="110769" y="28854"/>
                </a:lnTo>
                <a:lnTo>
                  <a:pt x="110540" y="28041"/>
                </a:lnTo>
                <a:lnTo>
                  <a:pt x="108178" y="27774"/>
                </a:lnTo>
                <a:lnTo>
                  <a:pt x="108089" y="28460"/>
                </a:lnTo>
                <a:lnTo>
                  <a:pt x="108153" y="28752"/>
                </a:lnTo>
                <a:lnTo>
                  <a:pt x="108458" y="29019"/>
                </a:lnTo>
                <a:lnTo>
                  <a:pt x="108686" y="29286"/>
                </a:lnTo>
                <a:lnTo>
                  <a:pt x="108750" y="28727"/>
                </a:lnTo>
                <a:lnTo>
                  <a:pt x="109486" y="28752"/>
                </a:lnTo>
                <a:lnTo>
                  <a:pt x="110032" y="29286"/>
                </a:lnTo>
                <a:lnTo>
                  <a:pt x="110261" y="29667"/>
                </a:lnTo>
                <a:lnTo>
                  <a:pt x="110363" y="29413"/>
                </a:lnTo>
                <a:lnTo>
                  <a:pt x="110782" y="29298"/>
                </a:lnTo>
                <a:close/>
              </a:path>
              <a:path w="186054" h="90170">
                <a:moveTo>
                  <a:pt x="111506" y="20231"/>
                </a:moveTo>
                <a:lnTo>
                  <a:pt x="109855" y="19977"/>
                </a:lnTo>
                <a:lnTo>
                  <a:pt x="110020" y="21056"/>
                </a:lnTo>
                <a:lnTo>
                  <a:pt x="111340" y="21323"/>
                </a:lnTo>
                <a:lnTo>
                  <a:pt x="111506" y="20231"/>
                </a:lnTo>
                <a:close/>
              </a:path>
              <a:path w="186054" h="90170">
                <a:moveTo>
                  <a:pt x="112001" y="21450"/>
                </a:moveTo>
                <a:lnTo>
                  <a:pt x="111340" y="21323"/>
                </a:lnTo>
                <a:lnTo>
                  <a:pt x="111302" y="22021"/>
                </a:lnTo>
                <a:lnTo>
                  <a:pt x="112001" y="21450"/>
                </a:lnTo>
                <a:close/>
              </a:path>
              <a:path w="186054" h="90170">
                <a:moveTo>
                  <a:pt x="112826" y="12725"/>
                </a:moveTo>
                <a:lnTo>
                  <a:pt x="111975" y="11353"/>
                </a:lnTo>
                <a:lnTo>
                  <a:pt x="111747" y="11417"/>
                </a:lnTo>
                <a:lnTo>
                  <a:pt x="112623" y="12776"/>
                </a:lnTo>
                <a:lnTo>
                  <a:pt x="112826" y="12725"/>
                </a:lnTo>
                <a:close/>
              </a:path>
              <a:path w="186054" h="90170">
                <a:moveTo>
                  <a:pt x="112928" y="22987"/>
                </a:moveTo>
                <a:lnTo>
                  <a:pt x="112699" y="22606"/>
                </a:lnTo>
                <a:lnTo>
                  <a:pt x="112420" y="23787"/>
                </a:lnTo>
                <a:lnTo>
                  <a:pt x="111506" y="22694"/>
                </a:lnTo>
                <a:lnTo>
                  <a:pt x="111302" y="22021"/>
                </a:lnTo>
                <a:lnTo>
                  <a:pt x="110845" y="22402"/>
                </a:lnTo>
                <a:lnTo>
                  <a:pt x="111175" y="22555"/>
                </a:lnTo>
                <a:lnTo>
                  <a:pt x="111887" y="23710"/>
                </a:lnTo>
                <a:lnTo>
                  <a:pt x="112560" y="24422"/>
                </a:lnTo>
                <a:lnTo>
                  <a:pt x="112725" y="23787"/>
                </a:lnTo>
                <a:lnTo>
                  <a:pt x="112928" y="22987"/>
                </a:lnTo>
                <a:close/>
              </a:path>
              <a:path w="186054" h="90170">
                <a:moveTo>
                  <a:pt x="113131" y="14020"/>
                </a:moveTo>
                <a:lnTo>
                  <a:pt x="111315" y="13106"/>
                </a:lnTo>
                <a:lnTo>
                  <a:pt x="110998" y="13411"/>
                </a:lnTo>
                <a:lnTo>
                  <a:pt x="111594" y="13944"/>
                </a:lnTo>
                <a:lnTo>
                  <a:pt x="111150" y="14046"/>
                </a:lnTo>
                <a:lnTo>
                  <a:pt x="112776" y="15443"/>
                </a:lnTo>
                <a:lnTo>
                  <a:pt x="112636" y="14808"/>
                </a:lnTo>
                <a:lnTo>
                  <a:pt x="112458" y="13728"/>
                </a:lnTo>
                <a:lnTo>
                  <a:pt x="113131" y="14020"/>
                </a:lnTo>
                <a:close/>
              </a:path>
              <a:path w="186054" h="90170">
                <a:moveTo>
                  <a:pt x="113525" y="27279"/>
                </a:moveTo>
                <a:lnTo>
                  <a:pt x="112395" y="25793"/>
                </a:lnTo>
                <a:lnTo>
                  <a:pt x="111836" y="26098"/>
                </a:lnTo>
                <a:lnTo>
                  <a:pt x="111163" y="25946"/>
                </a:lnTo>
                <a:lnTo>
                  <a:pt x="110794" y="25590"/>
                </a:lnTo>
                <a:lnTo>
                  <a:pt x="111683" y="27076"/>
                </a:lnTo>
                <a:lnTo>
                  <a:pt x="111861" y="26149"/>
                </a:lnTo>
                <a:lnTo>
                  <a:pt x="113525" y="27279"/>
                </a:lnTo>
                <a:close/>
              </a:path>
              <a:path w="186054" h="90170">
                <a:moveTo>
                  <a:pt x="114274" y="27305"/>
                </a:moveTo>
                <a:lnTo>
                  <a:pt x="114033" y="26047"/>
                </a:lnTo>
                <a:lnTo>
                  <a:pt x="112395" y="25793"/>
                </a:lnTo>
                <a:lnTo>
                  <a:pt x="114274" y="27305"/>
                </a:lnTo>
                <a:close/>
              </a:path>
              <a:path w="186054" h="90170">
                <a:moveTo>
                  <a:pt x="114287" y="27305"/>
                </a:moveTo>
                <a:lnTo>
                  <a:pt x="113639" y="27914"/>
                </a:lnTo>
                <a:lnTo>
                  <a:pt x="114287" y="27305"/>
                </a:lnTo>
                <a:close/>
              </a:path>
              <a:path w="186054" h="90170">
                <a:moveTo>
                  <a:pt x="114388" y="13195"/>
                </a:moveTo>
                <a:lnTo>
                  <a:pt x="114261" y="12865"/>
                </a:lnTo>
                <a:lnTo>
                  <a:pt x="114147" y="12496"/>
                </a:lnTo>
                <a:lnTo>
                  <a:pt x="113677" y="12077"/>
                </a:lnTo>
                <a:lnTo>
                  <a:pt x="114388" y="13195"/>
                </a:lnTo>
                <a:close/>
              </a:path>
              <a:path w="186054" h="90170">
                <a:moveTo>
                  <a:pt x="114693" y="20561"/>
                </a:moveTo>
                <a:lnTo>
                  <a:pt x="113995" y="19837"/>
                </a:lnTo>
                <a:lnTo>
                  <a:pt x="113576" y="20383"/>
                </a:lnTo>
                <a:lnTo>
                  <a:pt x="114693" y="20561"/>
                </a:lnTo>
                <a:close/>
              </a:path>
              <a:path w="186054" h="90170">
                <a:moveTo>
                  <a:pt x="115138" y="27165"/>
                </a:moveTo>
                <a:lnTo>
                  <a:pt x="114909" y="26708"/>
                </a:lnTo>
                <a:lnTo>
                  <a:pt x="114287" y="27305"/>
                </a:lnTo>
                <a:lnTo>
                  <a:pt x="115138" y="27165"/>
                </a:lnTo>
                <a:close/>
              </a:path>
              <a:path w="186054" h="90170">
                <a:moveTo>
                  <a:pt x="117500" y="14541"/>
                </a:moveTo>
                <a:lnTo>
                  <a:pt x="115887" y="13576"/>
                </a:lnTo>
                <a:lnTo>
                  <a:pt x="115646" y="13182"/>
                </a:lnTo>
                <a:lnTo>
                  <a:pt x="115201" y="13284"/>
                </a:lnTo>
                <a:lnTo>
                  <a:pt x="115227" y="13728"/>
                </a:lnTo>
                <a:lnTo>
                  <a:pt x="114668" y="13639"/>
                </a:lnTo>
                <a:lnTo>
                  <a:pt x="114388" y="13195"/>
                </a:lnTo>
                <a:lnTo>
                  <a:pt x="114566" y="13703"/>
                </a:lnTo>
                <a:lnTo>
                  <a:pt x="114769" y="14147"/>
                </a:lnTo>
                <a:lnTo>
                  <a:pt x="116281" y="14592"/>
                </a:lnTo>
                <a:lnTo>
                  <a:pt x="117500" y="14541"/>
                </a:lnTo>
                <a:close/>
              </a:path>
              <a:path w="186054" h="90170">
                <a:moveTo>
                  <a:pt x="118008" y="29032"/>
                </a:moveTo>
                <a:lnTo>
                  <a:pt x="117538" y="28244"/>
                </a:lnTo>
                <a:lnTo>
                  <a:pt x="117119" y="28752"/>
                </a:lnTo>
                <a:lnTo>
                  <a:pt x="118008" y="29032"/>
                </a:lnTo>
                <a:close/>
              </a:path>
              <a:path w="186054" h="90170">
                <a:moveTo>
                  <a:pt x="118833" y="27051"/>
                </a:moveTo>
                <a:lnTo>
                  <a:pt x="116535" y="26530"/>
                </a:lnTo>
                <a:lnTo>
                  <a:pt x="116967" y="26860"/>
                </a:lnTo>
                <a:lnTo>
                  <a:pt x="117411" y="27190"/>
                </a:lnTo>
                <a:lnTo>
                  <a:pt x="116344" y="27889"/>
                </a:lnTo>
                <a:lnTo>
                  <a:pt x="115595" y="27863"/>
                </a:lnTo>
                <a:lnTo>
                  <a:pt x="116979" y="26860"/>
                </a:lnTo>
                <a:lnTo>
                  <a:pt x="115138" y="27165"/>
                </a:lnTo>
                <a:lnTo>
                  <a:pt x="116395" y="29629"/>
                </a:lnTo>
                <a:lnTo>
                  <a:pt x="117017" y="28867"/>
                </a:lnTo>
                <a:lnTo>
                  <a:pt x="117030" y="28727"/>
                </a:lnTo>
                <a:lnTo>
                  <a:pt x="116801" y="28651"/>
                </a:lnTo>
                <a:lnTo>
                  <a:pt x="117767" y="27889"/>
                </a:lnTo>
                <a:lnTo>
                  <a:pt x="118833" y="27051"/>
                </a:lnTo>
                <a:close/>
              </a:path>
              <a:path w="186054" h="90170">
                <a:moveTo>
                  <a:pt x="118910" y="27990"/>
                </a:moveTo>
                <a:lnTo>
                  <a:pt x="118630" y="27990"/>
                </a:lnTo>
                <a:lnTo>
                  <a:pt x="118833" y="28067"/>
                </a:lnTo>
                <a:close/>
              </a:path>
              <a:path w="186054" h="90170">
                <a:moveTo>
                  <a:pt x="121145" y="28028"/>
                </a:moveTo>
                <a:lnTo>
                  <a:pt x="119494" y="27343"/>
                </a:lnTo>
                <a:lnTo>
                  <a:pt x="118910" y="27990"/>
                </a:lnTo>
                <a:lnTo>
                  <a:pt x="121145" y="28028"/>
                </a:lnTo>
                <a:close/>
              </a:path>
              <a:path w="186054" h="90170">
                <a:moveTo>
                  <a:pt x="122542" y="30149"/>
                </a:moveTo>
                <a:lnTo>
                  <a:pt x="121589" y="28727"/>
                </a:lnTo>
                <a:lnTo>
                  <a:pt x="121513" y="28600"/>
                </a:lnTo>
                <a:lnTo>
                  <a:pt x="121246" y="28219"/>
                </a:lnTo>
                <a:lnTo>
                  <a:pt x="121475" y="28600"/>
                </a:lnTo>
                <a:lnTo>
                  <a:pt x="119951" y="28536"/>
                </a:lnTo>
                <a:lnTo>
                  <a:pt x="118833" y="28067"/>
                </a:lnTo>
                <a:lnTo>
                  <a:pt x="118922" y="28244"/>
                </a:lnTo>
                <a:lnTo>
                  <a:pt x="120383" y="28867"/>
                </a:lnTo>
                <a:lnTo>
                  <a:pt x="119532" y="29514"/>
                </a:lnTo>
                <a:lnTo>
                  <a:pt x="118008" y="29032"/>
                </a:lnTo>
                <a:lnTo>
                  <a:pt x="118440" y="29768"/>
                </a:lnTo>
                <a:lnTo>
                  <a:pt x="119849" y="30099"/>
                </a:lnTo>
                <a:lnTo>
                  <a:pt x="120269" y="29514"/>
                </a:lnTo>
                <a:lnTo>
                  <a:pt x="120840" y="28727"/>
                </a:lnTo>
                <a:lnTo>
                  <a:pt x="122542" y="30149"/>
                </a:lnTo>
                <a:close/>
              </a:path>
              <a:path w="186054" h="90170">
                <a:moveTo>
                  <a:pt x="127965" y="23749"/>
                </a:moveTo>
                <a:lnTo>
                  <a:pt x="127901" y="23939"/>
                </a:lnTo>
                <a:lnTo>
                  <a:pt x="127939" y="24218"/>
                </a:lnTo>
                <a:lnTo>
                  <a:pt x="127965" y="24041"/>
                </a:lnTo>
                <a:lnTo>
                  <a:pt x="127965" y="23876"/>
                </a:lnTo>
                <a:lnTo>
                  <a:pt x="127965" y="23749"/>
                </a:lnTo>
                <a:close/>
              </a:path>
              <a:path w="186054" h="90170">
                <a:moveTo>
                  <a:pt x="135712" y="17564"/>
                </a:moveTo>
                <a:lnTo>
                  <a:pt x="135585" y="17322"/>
                </a:lnTo>
                <a:lnTo>
                  <a:pt x="135470" y="17081"/>
                </a:lnTo>
                <a:lnTo>
                  <a:pt x="135369" y="16840"/>
                </a:lnTo>
                <a:lnTo>
                  <a:pt x="135382" y="17081"/>
                </a:lnTo>
                <a:lnTo>
                  <a:pt x="135496" y="17322"/>
                </a:lnTo>
                <a:lnTo>
                  <a:pt x="135712" y="17564"/>
                </a:lnTo>
                <a:close/>
              </a:path>
              <a:path w="186054" h="90170">
                <a:moveTo>
                  <a:pt x="135953" y="16078"/>
                </a:moveTo>
                <a:lnTo>
                  <a:pt x="134810" y="15836"/>
                </a:lnTo>
                <a:lnTo>
                  <a:pt x="135039" y="16090"/>
                </a:lnTo>
                <a:lnTo>
                  <a:pt x="135204" y="16459"/>
                </a:lnTo>
                <a:lnTo>
                  <a:pt x="135369" y="16840"/>
                </a:lnTo>
                <a:lnTo>
                  <a:pt x="135343" y="16560"/>
                </a:lnTo>
                <a:lnTo>
                  <a:pt x="135470" y="16306"/>
                </a:lnTo>
                <a:lnTo>
                  <a:pt x="135953" y="16078"/>
                </a:lnTo>
                <a:close/>
              </a:path>
              <a:path w="186054" h="90170">
                <a:moveTo>
                  <a:pt x="136766" y="31521"/>
                </a:moveTo>
                <a:lnTo>
                  <a:pt x="136664" y="31330"/>
                </a:lnTo>
                <a:lnTo>
                  <a:pt x="135483" y="30022"/>
                </a:lnTo>
                <a:lnTo>
                  <a:pt x="136715" y="29578"/>
                </a:lnTo>
                <a:lnTo>
                  <a:pt x="136296" y="28346"/>
                </a:lnTo>
                <a:lnTo>
                  <a:pt x="133858" y="28790"/>
                </a:lnTo>
                <a:lnTo>
                  <a:pt x="134429" y="27597"/>
                </a:lnTo>
                <a:lnTo>
                  <a:pt x="133654" y="28397"/>
                </a:lnTo>
                <a:lnTo>
                  <a:pt x="132130" y="26924"/>
                </a:lnTo>
                <a:lnTo>
                  <a:pt x="131140" y="26885"/>
                </a:lnTo>
                <a:lnTo>
                  <a:pt x="131546" y="25222"/>
                </a:lnTo>
                <a:lnTo>
                  <a:pt x="128130" y="25539"/>
                </a:lnTo>
                <a:lnTo>
                  <a:pt x="127939" y="24218"/>
                </a:lnTo>
                <a:lnTo>
                  <a:pt x="127901" y="24625"/>
                </a:lnTo>
                <a:lnTo>
                  <a:pt x="127749" y="25057"/>
                </a:lnTo>
                <a:lnTo>
                  <a:pt x="127203" y="25006"/>
                </a:lnTo>
                <a:lnTo>
                  <a:pt x="126771" y="24206"/>
                </a:lnTo>
                <a:lnTo>
                  <a:pt x="126873" y="22186"/>
                </a:lnTo>
                <a:lnTo>
                  <a:pt x="125539" y="21564"/>
                </a:lnTo>
                <a:lnTo>
                  <a:pt x="126542" y="22936"/>
                </a:lnTo>
                <a:lnTo>
                  <a:pt x="124688" y="22148"/>
                </a:lnTo>
                <a:lnTo>
                  <a:pt x="124002" y="21882"/>
                </a:lnTo>
                <a:lnTo>
                  <a:pt x="124421" y="20916"/>
                </a:lnTo>
                <a:lnTo>
                  <a:pt x="123405" y="20485"/>
                </a:lnTo>
                <a:lnTo>
                  <a:pt x="121513" y="20256"/>
                </a:lnTo>
                <a:lnTo>
                  <a:pt x="122440" y="21805"/>
                </a:lnTo>
                <a:lnTo>
                  <a:pt x="121653" y="21336"/>
                </a:lnTo>
                <a:lnTo>
                  <a:pt x="122923" y="23456"/>
                </a:lnTo>
                <a:lnTo>
                  <a:pt x="122796" y="22390"/>
                </a:lnTo>
                <a:lnTo>
                  <a:pt x="126682" y="23050"/>
                </a:lnTo>
                <a:lnTo>
                  <a:pt x="123596" y="26847"/>
                </a:lnTo>
                <a:lnTo>
                  <a:pt x="127749" y="26885"/>
                </a:lnTo>
                <a:lnTo>
                  <a:pt x="128270" y="29210"/>
                </a:lnTo>
                <a:lnTo>
                  <a:pt x="130670" y="28727"/>
                </a:lnTo>
                <a:lnTo>
                  <a:pt x="131940" y="31559"/>
                </a:lnTo>
                <a:lnTo>
                  <a:pt x="133388" y="30632"/>
                </a:lnTo>
                <a:lnTo>
                  <a:pt x="134239" y="31330"/>
                </a:lnTo>
                <a:lnTo>
                  <a:pt x="133769" y="32296"/>
                </a:lnTo>
                <a:lnTo>
                  <a:pt x="134518" y="33235"/>
                </a:lnTo>
                <a:lnTo>
                  <a:pt x="136372" y="33540"/>
                </a:lnTo>
                <a:lnTo>
                  <a:pt x="135547" y="31965"/>
                </a:lnTo>
                <a:lnTo>
                  <a:pt x="136766" y="31521"/>
                </a:lnTo>
                <a:close/>
              </a:path>
              <a:path w="186054" h="90170">
                <a:moveTo>
                  <a:pt x="137134" y="18846"/>
                </a:moveTo>
                <a:lnTo>
                  <a:pt x="136791" y="18491"/>
                </a:lnTo>
                <a:lnTo>
                  <a:pt x="136144" y="18046"/>
                </a:lnTo>
                <a:lnTo>
                  <a:pt x="135712" y="17564"/>
                </a:lnTo>
                <a:lnTo>
                  <a:pt x="136004" y="18084"/>
                </a:lnTo>
                <a:lnTo>
                  <a:pt x="136423" y="18554"/>
                </a:lnTo>
                <a:lnTo>
                  <a:pt x="137134" y="18846"/>
                </a:lnTo>
                <a:close/>
              </a:path>
              <a:path w="186054" h="90170">
                <a:moveTo>
                  <a:pt x="137426" y="19215"/>
                </a:moveTo>
                <a:lnTo>
                  <a:pt x="137274" y="19024"/>
                </a:lnTo>
                <a:lnTo>
                  <a:pt x="137210" y="18872"/>
                </a:lnTo>
                <a:lnTo>
                  <a:pt x="137261" y="19024"/>
                </a:lnTo>
                <a:lnTo>
                  <a:pt x="137083" y="19431"/>
                </a:lnTo>
                <a:lnTo>
                  <a:pt x="137426" y="19367"/>
                </a:lnTo>
                <a:lnTo>
                  <a:pt x="137426" y="19215"/>
                </a:lnTo>
                <a:close/>
              </a:path>
              <a:path w="186054" h="90170">
                <a:moveTo>
                  <a:pt x="138290" y="11455"/>
                </a:moveTo>
                <a:lnTo>
                  <a:pt x="136677" y="9944"/>
                </a:lnTo>
                <a:lnTo>
                  <a:pt x="136817" y="11480"/>
                </a:lnTo>
                <a:lnTo>
                  <a:pt x="138290" y="11455"/>
                </a:lnTo>
                <a:close/>
              </a:path>
              <a:path w="186054" h="90170">
                <a:moveTo>
                  <a:pt x="143929" y="12115"/>
                </a:moveTo>
                <a:lnTo>
                  <a:pt x="143586" y="11506"/>
                </a:lnTo>
                <a:lnTo>
                  <a:pt x="142773" y="12293"/>
                </a:lnTo>
                <a:lnTo>
                  <a:pt x="141846" y="11099"/>
                </a:lnTo>
                <a:lnTo>
                  <a:pt x="142087" y="12839"/>
                </a:lnTo>
                <a:lnTo>
                  <a:pt x="143929" y="12115"/>
                </a:lnTo>
                <a:close/>
              </a:path>
              <a:path w="186054" h="90170">
                <a:moveTo>
                  <a:pt x="144170" y="9398"/>
                </a:moveTo>
                <a:lnTo>
                  <a:pt x="142976" y="8255"/>
                </a:lnTo>
                <a:lnTo>
                  <a:pt x="143459" y="9969"/>
                </a:lnTo>
                <a:lnTo>
                  <a:pt x="144170" y="9398"/>
                </a:lnTo>
                <a:close/>
              </a:path>
              <a:path w="186054" h="90170">
                <a:moveTo>
                  <a:pt x="144627" y="8928"/>
                </a:moveTo>
                <a:lnTo>
                  <a:pt x="144487" y="8686"/>
                </a:lnTo>
                <a:lnTo>
                  <a:pt x="144373" y="8940"/>
                </a:lnTo>
                <a:lnTo>
                  <a:pt x="144627" y="8928"/>
                </a:lnTo>
                <a:close/>
              </a:path>
              <a:path w="186054" h="90170">
                <a:moveTo>
                  <a:pt x="144754" y="8915"/>
                </a:moveTo>
                <a:lnTo>
                  <a:pt x="144627" y="8928"/>
                </a:lnTo>
                <a:lnTo>
                  <a:pt x="144754" y="8915"/>
                </a:lnTo>
                <a:close/>
              </a:path>
              <a:path w="186054" h="90170">
                <a:moveTo>
                  <a:pt x="145605" y="8890"/>
                </a:moveTo>
                <a:lnTo>
                  <a:pt x="145186" y="8585"/>
                </a:lnTo>
                <a:lnTo>
                  <a:pt x="144754" y="8915"/>
                </a:lnTo>
                <a:lnTo>
                  <a:pt x="145605" y="8890"/>
                </a:lnTo>
                <a:close/>
              </a:path>
              <a:path w="186054" h="90170">
                <a:moveTo>
                  <a:pt x="145656" y="12065"/>
                </a:moveTo>
                <a:lnTo>
                  <a:pt x="145199" y="10807"/>
                </a:lnTo>
                <a:lnTo>
                  <a:pt x="144614" y="10236"/>
                </a:lnTo>
                <a:lnTo>
                  <a:pt x="144729" y="11772"/>
                </a:lnTo>
                <a:lnTo>
                  <a:pt x="145656" y="12065"/>
                </a:lnTo>
                <a:close/>
              </a:path>
              <a:path w="186054" h="90170">
                <a:moveTo>
                  <a:pt x="145757" y="7835"/>
                </a:moveTo>
                <a:lnTo>
                  <a:pt x="142836" y="5829"/>
                </a:lnTo>
                <a:lnTo>
                  <a:pt x="144487" y="8686"/>
                </a:lnTo>
                <a:lnTo>
                  <a:pt x="144830" y="7975"/>
                </a:lnTo>
                <a:lnTo>
                  <a:pt x="145757" y="7835"/>
                </a:lnTo>
                <a:close/>
              </a:path>
              <a:path w="186054" h="90170">
                <a:moveTo>
                  <a:pt x="145783" y="10947"/>
                </a:moveTo>
                <a:lnTo>
                  <a:pt x="144665" y="8991"/>
                </a:lnTo>
                <a:lnTo>
                  <a:pt x="144170" y="9398"/>
                </a:lnTo>
                <a:lnTo>
                  <a:pt x="145783" y="10947"/>
                </a:lnTo>
                <a:close/>
              </a:path>
              <a:path w="186054" h="90170">
                <a:moveTo>
                  <a:pt x="146469" y="9512"/>
                </a:moveTo>
                <a:lnTo>
                  <a:pt x="146354" y="8864"/>
                </a:lnTo>
                <a:lnTo>
                  <a:pt x="145605" y="8890"/>
                </a:lnTo>
                <a:lnTo>
                  <a:pt x="146469" y="9512"/>
                </a:lnTo>
                <a:close/>
              </a:path>
              <a:path w="186054" h="90170">
                <a:moveTo>
                  <a:pt x="149415" y="9575"/>
                </a:moveTo>
                <a:lnTo>
                  <a:pt x="149275" y="9385"/>
                </a:lnTo>
                <a:lnTo>
                  <a:pt x="149034" y="9563"/>
                </a:lnTo>
                <a:lnTo>
                  <a:pt x="149415" y="9575"/>
                </a:lnTo>
                <a:close/>
              </a:path>
              <a:path w="186054" h="90170">
                <a:moveTo>
                  <a:pt x="150114" y="9613"/>
                </a:moveTo>
                <a:lnTo>
                  <a:pt x="149415" y="9575"/>
                </a:lnTo>
                <a:lnTo>
                  <a:pt x="149961" y="10325"/>
                </a:lnTo>
                <a:lnTo>
                  <a:pt x="150050" y="10147"/>
                </a:lnTo>
                <a:lnTo>
                  <a:pt x="150114" y="9613"/>
                </a:lnTo>
                <a:close/>
              </a:path>
              <a:path w="186054" h="90170">
                <a:moveTo>
                  <a:pt x="156667" y="10934"/>
                </a:moveTo>
                <a:lnTo>
                  <a:pt x="154940" y="9994"/>
                </a:lnTo>
                <a:lnTo>
                  <a:pt x="155321" y="10325"/>
                </a:lnTo>
                <a:lnTo>
                  <a:pt x="155206" y="10541"/>
                </a:lnTo>
                <a:lnTo>
                  <a:pt x="155041" y="10655"/>
                </a:lnTo>
                <a:lnTo>
                  <a:pt x="155028" y="11099"/>
                </a:lnTo>
                <a:lnTo>
                  <a:pt x="154774" y="10960"/>
                </a:lnTo>
                <a:lnTo>
                  <a:pt x="154012" y="10541"/>
                </a:lnTo>
                <a:lnTo>
                  <a:pt x="153555" y="10147"/>
                </a:lnTo>
                <a:lnTo>
                  <a:pt x="154368" y="9829"/>
                </a:lnTo>
                <a:lnTo>
                  <a:pt x="152869" y="9321"/>
                </a:lnTo>
                <a:lnTo>
                  <a:pt x="151523" y="9029"/>
                </a:lnTo>
                <a:lnTo>
                  <a:pt x="150101" y="8712"/>
                </a:lnTo>
                <a:lnTo>
                  <a:pt x="148793" y="8712"/>
                </a:lnTo>
                <a:lnTo>
                  <a:pt x="149275" y="9385"/>
                </a:lnTo>
                <a:lnTo>
                  <a:pt x="149733" y="9029"/>
                </a:lnTo>
                <a:lnTo>
                  <a:pt x="150101" y="9588"/>
                </a:lnTo>
                <a:lnTo>
                  <a:pt x="150291" y="9677"/>
                </a:lnTo>
                <a:lnTo>
                  <a:pt x="151904" y="10325"/>
                </a:lnTo>
                <a:lnTo>
                  <a:pt x="150876" y="11112"/>
                </a:lnTo>
                <a:lnTo>
                  <a:pt x="152273" y="10960"/>
                </a:lnTo>
                <a:lnTo>
                  <a:pt x="154444" y="11836"/>
                </a:lnTo>
                <a:lnTo>
                  <a:pt x="154635" y="13157"/>
                </a:lnTo>
                <a:lnTo>
                  <a:pt x="155702" y="12369"/>
                </a:lnTo>
                <a:lnTo>
                  <a:pt x="156552" y="11099"/>
                </a:lnTo>
                <a:lnTo>
                  <a:pt x="156667" y="10934"/>
                </a:lnTo>
                <a:close/>
              </a:path>
              <a:path w="186054" h="90170">
                <a:moveTo>
                  <a:pt x="157403" y="1651"/>
                </a:moveTo>
                <a:lnTo>
                  <a:pt x="156679" y="2171"/>
                </a:lnTo>
                <a:lnTo>
                  <a:pt x="156222" y="1765"/>
                </a:lnTo>
                <a:lnTo>
                  <a:pt x="155155" y="2095"/>
                </a:lnTo>
                <a:lnTo>
                  <a:pt x="156083" y="2908"/>
                </a:lnTo>
                <a:lnTo>
                  <a:pt x="157391" y="2095"/>
                </a:lnTo>
                <a:lnTo>
                  <a:pt x="157403" y="1651"/>
                </a:lnTo>
                <a:close/>
              </a:path>
              <a:path w="186054" h="90170">
                <a:moveTo>
                  <a:pt x="160426" y="15557"/>
                </a:moveTo>
                <a:lnTo>
                  <a:pt x="160223" y="15328"/>
                </a:lnTo>
                <a:lnTo>
                  <a:pt x="160020" y="15100"/>
                </a:lnTo>
                <a:lnTo>
                  <a:pt x="159727" y="14757"/>
                </a:lnTo>
                <a:lnTo>
                  <a:pt x="158508" y="14668"/>
                </a:lnTo>
                <a:lnTo>
                  <a:pt x="158521" y="13500"/>
                </a:lnTo>
                <a:lnTo>
                  <a:pt x="158203" y="13157"/>
                </a:lnTo>
                <a:lnTo>
                  <a:pt x="157695" y="13957"/>
                </a:lnTo>
                <a:lnTo>
                  <a:pt x="157518" y="13970"/>
                </a:lnTo>
                <a:lnTo>
                  <a:pt x="157518" y="14249"/>
                </a:lnTo>
                <a:lnTo>
                  <a:pt x="157327" y="14655"/>
                </a:lnTo>
                <a:lnTo>
                  <a:pt x="157391" y="15100"/>
                </a:lnTo>
                <a:lnTo>
                  <a:pt x="157708" y="15684"/>
                </a:lnTo>
                <a:lnTo>
                  <a:pt x="158153" y="15100"/>
                </a:lnTo>
                <a:lnTo>
                  <a:pt x="158330" y="16332"/>
                </a:lnTo>
                <a:lnTo>
                  <a:pt x="158470" y="15328"/>
                </a:lnTo>
                <a:lnTo>
                  <a:pt x="159092" y="15633"/>
                </a:lnTo>
                <a:lnTo>
                  <a:pt x="159829" y="15836"/>
                </a:lnTo>
                <a:lnTo>
                  <a:pt x="160108" y="16141"/>
                </a:lnTo>
                <a:lnTo>
                  <a:pt x="160312" y="15913"/>
                </a:lnTo>
                <a:lnTo>
                  <a:pt x="160426" y="15557"/>
                </a:lnTo>
                <a:close/>
              </a:path>
              <a:path w="186054" h="90170">
                <a:moveTo>
                  <a:pt x="160731" y="15417"/>
                </a:moveTo>
                <a:lnTo>
                  <a:pt x="160604" y="15557"/>
                </a:lnTo>
                <a:lnTo>
                  <a:pt x="160642" y="15811"/>
                </a:lnTo>
                <a:lnTo>
                  <a:pt x="160731" y="15417"/>
                </a:lnTo>
                <a:close/>
              </a:path>
              <a:path w="186054" h="90170">
                <a:moveTo>
                  <a:pt x="164388" y="17272"/>
                </a:moveTo>
                <a:lnTo>
                  <a:pt x="164185" y="16878"/>
                </a:lnTo>
                <a:lnTo>
                  <a:pt x="163880" y="16294"/>
                </a:lnTo>
                <a:lnTo>
                  <a:pt x="163626" y="15798"/>
                </a:lnTo>
                <a:lnTo>
                  <a:pt x="163131" y="16294"/>
                </a:lnTo>
                <a:lnTo>
                  <a:pt x="162458" y="15913"/>
                </a:lnTo>
                <a:lnTo>
                  <a:pt x="162255" y="15049"/>
                </a:lnTo>
                <a:lnTo>
                  <a:pt x="161798" y="14655"/>
                </a:lnTo>
                <a:lnTo>
                  <a:pt x="160896" y="15557"/>
                </a:lnTo>
                <a:lnTo>
                  <a:pt x="162966" y="17411"/>
                </a:lnTo>
                <a:lnTo>
                  <a:pt x="163220" y="16941"/>
                </a:lnTo>
                <a:lnTo>
                  <a:pt x="163931" y="16878"/>
                </a:lnTo>
                <a:lnTo>
                  <a:pt x="164388" y="17272"/>
                </a:lnTo>
                <a:close/>
              </a:path>
              <a:path w="186054" h="90170">
                <a:moveTo>
                  <a:pt x="178066" y="12738"/>
                </a:moveTo>
                <a:lnTo>
                  <a:pt x="176758" y="11734"/>
                </a:lnTo>
                <a:lnTo>
                  <a:pt x="177076" y="11391"/>
                </a:lnTo>
                <a:lnTo>
                  <a:pt x="175945" y="10528"/>
                </a:lnTo>
                <a:lnTo>
                  <a:pt x="175247" y="10109"/>
                </a:lnTo>
                <a:lnTo>
                  <a:pt x="174726" y="11036"/>
                </a:lnTo>
                <a:lnTo>
                  <a:pt x="175679" y="10985"/>
                </a:lnTo>
                <a:lnTo>
                  <a:pt x="176441" y="12090"/>
                </a:lnTo>
                <a:lnTo>
                  <a:pt x="176682" y="11823"/>
                </a:lnTo>
                <a:lnTo>
                  <a:pt x="177571" y="12928"/>
                </a:lnTo>
                <a:lnTo>
                  <a:pt x="178066" y="12738"/>
                </a:lnTo>
                <a:close/>
              </a:path>
              <a:path w="186054" h="90170">
                <a:moveTo>
                  <a:pt x="181127" y="1079"/>
                </a:moveTo>
                <a:lnTo>
                  <a:pt x="179349" y="0"/>
                </a:lnTo>
                <a:lnTo>
                  <a:pt x="178790" y="1841"/>
                </a:lnTo>
                <a:lnTo>
                  <a:pt x="179793" y="889"/>
                </a:lnTo>
                <a:lnTo>
                  <a:pt x="180644" y="1092"/>
                </a:lnTo>
                <a:lnTo>
                  <a:pt x="181127" y="1079"/>
                </a:lnTo>
                <a:close/>
              </a:path>
              <a:path w="186054" h="90170">
                <a:moveTo>
                  <a:pt x="181940" y="14909"/>
                </a:moveTo>
                <a:lnTo>
                  <a:pt x="181698" y="14592"/>
                </a:lnTo>
                <a:lnTo>
                  <a:pt x="181508" y="14338"/>
                </a:lnTo>
                <a:lnTo>
                  <a:pt x="180835" y="13423"/>
                </a:lnTo>
                <a:lnTo>
                  <a:pt x="180619" y="13042"/>
                </a:lnTo>
                <a:lnTo>
                  <a:pt x="180352" y="12611"/>
                </a:lnTo>
                <a:lnTo>
                  <a:pt x="179946" y="13042"/>
                </a:lnTo>
                <a:lnTo>
                  <a:pt x="179679" y="13042"/>
                </a:lnTo>
                <a:lnTo>
                  <a:pt x="179362" y="12903"/>
                </a:lnTo>
                <a:lnTo>
                  <a:pt x="179095" y="13042"/>
                </a:lnTo>
                <a:lnTo>
                  <a:pt x="180213" y="10629"/>
                </a:lnTo>
                <a:lnTo>
                  <a:pt x="178765" y="10363"/>
                </a:lnTo>
                <a:lnTo>
                  <a:pt x="178663" y="12496"/>
                </a:lnTo>
                <a:lnTo>
                  <a:pt x="178066" y="12738"/>
                </a:lnTo>
                <a:lnTo>
                  <a:pt x="178295" y="12903"/>
                </a:lnTo>
                <a:lnTo>
                  <a:pt x="178650" y="12573"/>
                </a:lnTo>
                <a:lnTo>
                  <a:pt x="178638" y="13042"/>
                </a:lnTo>
                <a:lnTo>
                  <a:pt x="176098" y="13423"/>
                </a:lnTo>
                <a:lnTo>
                  <a:pt x="175628" y="15938"/>
                </a:lnTo>
                <a:lnTo>
                  <a:pt x="174383" y="19075"/>
                </a:lnTo>
                <a:lnTo>
                  <a:pt x="173418" y="18567"/>
                </a:lnTo>
                <a:lnTo>
                  <a:pt x="172377" y="17741"/>
                </a:lnTo>
                <a:lnTo>
                  <a:pt x="171462" y="17919"/>
                </a:lnTo>
                <a:lnTo>
                  <a:pt x="172783" y="18288"/>
                </a:lnTo>
                <a:lnTo>
                  <a:pt x="172669" y="18567"/>
                </a:lnTo>
                <a:lnTo>
                  <a:pt x="172567" y="18757"/>
                </a:lnTo>
                <a:lnTo>
                  <a:pt x="172097" y="18770"/>
                </a:lnTo>
                <a:lnTo>
                  <a:pt x="172072" y="19227"/>
                </a:lnTo>
                <a:lnTo>
                  <a:pt x="170611" y="18186"/>
                </a:lnTo>
                <a:lnTo>
                  <a:pt x="170967" y="19621"/>
                </a:lnTo>
                <a:lnTo>
                  <a:pt x="172478" y="20053"/>
                </a:lnTo>
                <a:lnTo>
                  <a:pt x="173672" y="20624"/>
                </a:lnTo>
                <a:lnTo>
                  <a:pt x="173596" y="20916"/>
                </a:lnTo>
                <a:lnTo>
                  <a:pt x="173316" y="21488"/>
                </a:lnTo>
                <a:lnTo>
                  <a:pt x="173736" y="21628"/>
                </a:lnTo>
                <a:lnTo>
                  <a:pt x="173761" y="22199"/>
                </a:lnTo>
                <a:lnTo>
                  <a:pt x="172707" y="21539"/>
                </a:lnTo>
                <a:lnTo>
                  <a:pt x="171894" y="20916"/>
                </a:lnTo>
                <a:lnTo>
                  <a:pt x="171488" y="20586"/>
                </a:lnTo>
                <a:lnTo>
                  <a:pt x="166852" y="18846"/>
                </a:lnTo>
                <a:lnTo>
                  <a:pt x="169367" y="21158"/>
                </a:lnTo>
                <a:lnTo>
                  <a:pt x="169722" y="20916"/>
                </a:lnTo>
                <a:lnTo>
                  <a:pt x="170649" y="21628"/>
                </a:lnTo>
                <a:lnTo>
                  <a:pt x="172148" y="22466"/>
                </a:lnTo>
                <a:lnTo>
                  <a:pt x="173329" y="23329"/>
                </a:lnTo>
                <a:lnTo>
                  <a:pt x="173494" y="23456"/>
                </a:lnTo>
                <a:lnTo>
                  <a:pt x="174383" y="24130"/>
                </a:lnTo>
                <a:lnTo>
                  <a:pt x="175069" y="24853"/>
                </a:lnTo>
                <a:lnTo>
                  <a:pt x="175272" y="25628"/>
                </a:lnTo>
                <a:lnTo>
                  <a:pt x="175310" y="25019"/>
                </a:lnTo>
                <a:lnTo>
                  <a:pt x="175399" y="24650"/>
                </a:lnTo>
                <a:lnTo>
                  <a:pt x="176149" y="25019"/>
                </a:lnTo>
                <a:lnTo>
                  <a:pt x="176644" y="25755"/>
                </a:lnTo>
                <a:lnTo>
                  <a:pt x="177546" y="26377"/>
                </a:lnTo>
                <a:lnTo>
                  <a:pt x="177901" y="27051"/>
                </a:lnTo>
                <a:lnTo>
                  <a:pt x="177685" y="25514"/>
                </a:lnTo>
                <a:lnTo>
                  <a:pt x="177165" y="24650"/>
                </a:lnTo>
                <a:lnTo>
                  <a:pt x="176733" y="23901"/>
                </a:lnTo>
                <a:lnTo>
                  <a:pt x="175831" y="23114"/>
                </a:lnTo>
                <a:lnTo>
                  <a:pt x="175615" y="23114"/>
                </a:lnTo>
                <a:lnTo>
                  <a:pt x="175196" y="22961"/>
                </a:lnTo>
                <a:lnTo>
                  <a:pt x="174650" y="22694"/>
                </a:lnTo>
                <a:lnTo>
                  <a:pt x="174713" y="22466"/>
                </a:lnTo>
                <a:lnTo>
                  <a:pt x="174828" y="22199"/>
                </a:lnTo>
                <a:lnTo>
                  <a:pt x="175069" y="21717"/>
                </a:lnTo>
                <a:lnTo>
                  <a:pt x="175196" y="21856"/>
                </a:lnTo>
                <a:lnTo>
                  <a:pt x="177203" y="22860"/>
                </a:lnTo>
                <a:lnTo>
                  <a:pt x="176745" y="21717"/>
                </a:lnTo>
                <a:lnTo>
                  <a:pt x="176618" y="21209"/>
                </a:lnTo>
                <a:lnTo>
                  <a:pt x="176530" y="20586"/>
                </a:lnTo>
                <a:lnTo>
                  <a:pt x="176745" y="20053"/>
                </a:lnTo>
                <a:lnTo>
                  <a:pt x="177076" y="19329"/>
                </a:lnTo>
                <a:lnTo>
                  <a:pt x="178269" y="19596"/>
                </a:lnTo>
                <a:lnTo>
                  <a:pt x="178193" y="19329"/>
                </a:lnTo>
                <a:lnTo>
                  <a:pt x="178130" y="19075"/>
                </a:lnTo>
                <a:lnTo>
                  <a:pt x="177901" y="18288"/>
                </a:lnTo>
                <a:lnTo>
                  <a:pt x="177647" y="18199"/>
                </a:lnTo>
                <a:lnTo>
                  <a:pt x="178435" y="16751"/>
                </a:lnTo>
                <a:lnTo>
                  <a:pt x="179273" y="15455"/>
                </a:lnTo>
                <a:lnTo>
                  <a:pt x="179806" y="14338"/>
                </a:lnTo>
                <a:lnTo>
                  <a:pt x="180263" y="14770"/>
                </a:lnTo>
                <a:lnTo>
                  <a:pt x="180289" y="15392"/>
                </a:lnTo>
                <a:lnTo>
                  <a:pt x="180987" y="15049"/>
                </a:lnTo>
                <a:lnTo>
                  <a:pt x="180936" y="14770"/>
                </a:lnTo>
                <a:lnTo>
                  <a:pt x="181038" y="14592"/>
                </a:lnTo>
                <a:lnTo>
                  <a:pt x="181279" y="14592"/>
                </a:lnTo>
                <a:lnTo>
                  <a:pt x="181737" y="14770"/>
                </a:lnTo>
                <a:lnTo>
                  <a:pt x="181940" y="14909"/>
                </a:lnTo>
                <a:close/>
              </a:path>
              <a:path w="186054" h="90170">
                <a:moveTo>
                  <a:pt x="185635" y="18681"/>
                </a:moveTo>
                <a:lnTo>
                  <a:pt x="184492" y="17881"/>
                </a:lnTo>
                <a:lnTo>
                  <a:pt x="183222" y="16535"/>
                </a:lnTo>
                <a:lnTo>
                  <a:pt x="182105" y="15113"/>
                </a:lnTo>
                <a:lnTo>
                  <a:pt x="182283" y="15532"/>
                </a:lnTo>
                <a:lnTo>
                  <a:pt x="181140" y="15824"/>
                </a:lnTo>
                <a:lnTo>
                  <a:pt x="182308" y="16789"/>
                </a:lnTo>
                <a:lnTo>
                  <a:pt x="185635" y="186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2" name="bg object 62"/>
          <p:cNvSpPr/>
          <p:nvPr/>
        </p:nvSpPr>
        <p:spPr>
          <a:xfrm>
            <a:off x="10841664" y="3057953"/>
            <a:ext cx="274277" cy="77411"/>
          </a:xfrm>
          <a:custGeom>
            <a:avLst/>
            <a:gdLst/>
            <a:ahLst/>
            <a:cxnLst/>
            <a:rect l="l" t="t" r="r" b="b"/>
            <a:pathLst>
              <a:path w="202565" h="81279">
                <a:moveTo>
                  <a:pt x="2108" y="80137"/>
                </a:moveTo>
                <a:lnTo>
                  <a:pt x="1993" y="78930"/>
                </a:lnTo>
                <a:lnTo>
                  <a:pt x="1778" y="78663"/>
                </a:lnTo>
                <a:lnTo>
                  <a:pt x="1447" y="78536"/>
                </a:lnTo>
                <a:lnTo>
                  <a:pt x="1549" y="78143"/>
                </a:lnTo>
                <a:lnTo>
                  <a:pt x="1219" y="78549"/>
                </a:lnTo>
                <a:lnTo>
                  <a:pt x="0" y="78409"/>
                </a:lnTo>
                <a:lnTo>
                  <a:pt x="342" y="79349"/>
                </a:lnTo>
                <a:lnTo>
                  <a:pt x="127" y="79603"/>
                </a:lnTo>
                <a:lnTo>
                  <a:pt x="901" y="79476"/>
                </a:lnTo>
                <a:lnTo>
                  <a:pt x="2108" y="80137"/>
                </a:lnTo>
                <a:close/>
              </a:path>
              <a:path w="202565" h="81279">
                <a:moveTo>
                  <a:pt x="3352" y="78003"/>
                </a:moveTo>
                <a:lnTo>
                  <a:pt x="2882" y="77863"/>
                </a:lnTo>
                <a:lnTo>
                  <a:pt x="3149" y="78460"/>
                </a:lnTo>
                <a:lnTo>
                  <a:pt x="3314" y="78219"/>
                </a:lnTo>
                <a:lnTo>
                  <a:pt x="3352" y="78003"/>
                </a:lnTo>
                <a:close/>
              </a:path>
              <a:path w="202565" h="81279">
                <a:moveTo>
                  <a:pt x="5295" y="78714"/>
                </a:moveTo>
                <a:lnTo>
                  <a:pt x="4089" y="78524"/>
                </a:lnTo>
                <a:lnTo>
                  <a:pt x="3429" y="79057"/>
                </a:lnTo>
                <a:lnTo>
                  <a:pt x="3149" y="78460"/>
                </a:lnTo>
                <a:lnTo>
                  <a:pt x="3048" y="78638"/>
                </a:lnTo>
                <a:lnTo>
                  <a:pt x="2819" y="78879"/>
                </a:lnTo>
                <a:lnTo>
                  <a:pt x="2692" y="79095"/>
                </a:lnTo>
                <a:lnTo>
                  <a:pt x="2781" y="79311"/>
                </a:lnTo>
                <a:lnTo>
                  <a:pt x="4521" y="80899"/>
                </a:lnTo>
                <a:lnTo>
                  <a:pt x="5168" y="79057"/>
                </a:lnTo>
                <a:lnTo>
                  <a:pt x="5295" y="78714"/>
                </a:lnTo>
                <a:close/>
              </a:path>
              <a:path w="202565" h="81279">
                <a:moveTo>
                  <a:pt x="5867" y="79095"/>
                </a:moveTo>
                <a:lnTo>
                  <a:pt x="5778" y="78879"/>
                </a:lnTo>
                <a:lnTo>
                  <a:pt x="5651" y="78765"/>
                </a:lnTo>
                <a:lnTo>
                  <a:pt x="5435" y="78727"/>
                </a:lnTo>
                <a:lnTo>
                  <a:pt x="5867" y="79095"/>
                </a:lnTo>
                <a:close/>
              </a:path>
              <a:path w="202565" h="81279">
                <a:moveTo>
                  <a:pt x="5981" y="79197"/>
                </a:moveTo>
                <a:lnTo>
                  <a:pt x="5969" y="79057"/>
                </a:lnTo>
                <a:lnTo>
                  <a:pt x="5981" y="79197"/>
                </a:lnTo>
                <a:close/>
              </a:path>
              <a:path w="202565" h="81279">
                <a:moveTo>
                  <a:pt x="5981" y="79197"/>
                </a:moveTo>
                <a:lnTo>
                  <a:pt x="5854" y="79286"/>
                </a:lnTo>
                <a:lnTo>
                  <a:pt x="5981" y="79197"/>
                </a:lnTo>
                <a:close/>
              </a:path>
              <a:path w="202565" h="81279">
                <a:moveTo>
                  <a:pt x="8064" y="66446"/>
                </a:moveTo>
                <a:lnTo>
                  <a:pt x="7658" y="66382"/>
                </a:lnTo>
                <a:lnTo>
                  <a:pt x="7543" y="67500"/>
                </a:lnTo>
                <a:lnTo>
                  <a:pt x="7251" y="68389"/>
                </a:lnTo>
                <a:lnTo>
                  <a:pt x="7950" y="66840"/>
                </a:lnTo>
                <a:lnTo>
                  <a:pt x="8064" y="66446"/>
                </a:lnTo>
                <a:close/>
              </a:path>
              <a:path w="202565" h="81279">
                <a:moveTo>
                  <a:pt x="8140" y="78524"/>
                </a:moveTo>
                <a:lnTo>
                  <a:pt x="8026" y="78295"/>
                </a:lnTo>
                <a:lnTo>
                  <a:pt x="7861" y="77978"/>
                </a:lnTo>
                <a:lnTo>
                  <a:pt x="7886" y="78206"/>
                </a:lnTo>
                <a:lnTo>
                  <a:pt x="7315" y="78295"/>
                </a:lnTo>
                <a:lnTo>
                  <a:pt x="7226" y="77673"/>
                </a:lnTo>
                <a:lnTo>
                  <a:pt x="7213" y="78460"/>
                </a:lnTo>
                <a:lnTo>
                  <a:pt x="5981" y="78727"/>
                </a:lnTo>
                <a:lnTo>
                  <a:pt x="6096" y="79159"/>
                </a:lnTo>
                <a:lnTo>
                  <a:pt x="6642" y="78879"/>
                </a:lnTo>
                <a:lnTo>
                  <a:pt x="6515" y="79540"/>
                </a:lnTo>
                <a:lnTo>
                  <a:pt x="6096" y="79159"/>
                </a:lnTo>
                <a:lnTo>
                  <a:pt x="6210" y="79387"/>
                </a:lnTo>
                <a:lnTo>
                  <a:pt x="6832" y="79921"/>
                </a:lnTo>
                <a:lnTo>
                  <a:pt x="7162" y="79794"/>
                </a:lnTo>
                <a:lnTo>
                  <a:pt x="6959" y="79540"/>
                </a:lnTo>
                <a:lnTo>
                  <a:pt x="7061" y="79209"/>
                </a:lnTo>
                <a:lnTo>
                  <a:pt x="7772" y="78879"/>
                </a:lnTo>
                <a:lnTo>
                  <a:pt x="8013" y="78765"/>
                </a:lnTo>
                <a:lnTo>
                  <a:pt x="8140" y="78524"/>
                </a:lnTo>
                <a:close/>
              </a:path>
              <a:path w="202565" h="81279">
                <a:moveTo>
                  <a:pt x="8585" y="69951"/>
                </a:moveTo>
                <a:lnTo>
                  <a:pt x="7594" y="68795"/>
                </a:lnTo>
                <a:lnTo>
                  <a:pt x="7239" y="69189"/>
                </a:lnTo>
                <a:lnTo>
                  <a:pt x="8585" y="69951"/>
                </a:lnTo>
                <a:close/>
              </a:path>
              <a:path w="202565" h="81279">
                <a:moveTo>
                  <a:pt x="8750" y="66675"/>
                </a:moveTo>
                <a:lnTo>
                  <a:pt x="8407" y="65836"/>
                </a:lnTo>
                <a:lnTo>
                  <a:pt x="8128" y="66459"/>
                </a:lnTo>
                <a:lnTo>
                  <a:pt x="8509" y="66509"/>
                </a:lnTo>
                <a:lnTo>
                  <a:pt x="8750" y="66675"/>
                </a:lnTo>
                <a:close/>
              </a:path>
              <a:path w="202565" h="81279">
                <a:moveTo>
                  <a:pt x="8991" y="78524"/>
                </a:moveTo>
                <a:lnTo>
                  <a:pt x="8902" y="78346"/>
                </a:lnTo>
                <a:lnTo>
                  <a:pt x="8280" y="78638"/>
                </a:lnTo>
                <a:lnTo>
                  <a:pt x="8394" y="79057"/>
                </a:lnTo>
                <a:lnTo>
                  <a:pt x="8521" y="79311"/>
                </a:lnTo>
                <a:lnTo>
                  <a:pt x="8864" y="78955"/>
                </a:lnTo>
                <a:lnTo>
                  <a:pt x="8991" y="78524"/>
                </a:lnTo>
                <a:close/>
              </a:path>
              <a:path w="202565" h="81279">
                <a:moveTo>
                  <a:pt x="9105" y="66840"/>
                </a:moveTo>
                <a:lnTo>
                  <a:pt x="9004" y="66306"/>
                </a:lnTo>
                <a:lnTo>
                  <a:pt x="8978" y="66840"/>
                </a:lnTo>
                <a:lnTo>
                  <a:pt x="8750" y="66675"/>
                </a:lnTo>
                <a:lnTo>
                  <a:pt x="9080" y="67500"/>
                </a:lnTo>
                <a:lnTo>
                  <a:pt x="9105" y="66840"/>
                </a:lnTo>
                <a:close/>
              </a:path>
              <a:path w="202565" h="81279">
                <a:moveTo>
                  <a:pt x="9639" y="66446"/>
                </a:moveTo>
                <a:lnTo>
                  <a:pt x="9144" y="65913"/>
                </a:lnTo>
                <a:lnTo>
                  <a:pt x="9131" y="66332"/>
                </a:lnTo>
                <a:lnTo>
                  <a:pt x="9639" y="66446"/>
                </a:lnTo>
                <a:close/>
              </a:path>
              <a:path w="202565" h="81279">
                <a:moveTo>
                  <a:pt x="11137" y="68033"/>
                </a:moveTo>
                <a:lnTo>
                  <a:pt x="9855" y="66497"/>
                </a:lnTo>
                <a:lnTo>
                  <a:pt x="9639" y="66446"/>
                </a:lnTo>
                <a:lnTo>
                  <a:pt x="11137" y="68033"/>
                </a:lnTo>
                <a:close/>
              </a:path>
              <a:path w="202565" h="81279">
                <a:moveTo>
                  <a:pt x="12636" y="78765"/>
                </a:moveTo>
                <a:lnTo>
                  <a:pt x="11963" y="78308"/>
                </a:lnTo>
                <a:lnTo>
                  <a:pt x="11811" y="78206"/>
                </a:lnTo>
                <a:lnTo>
                  <a:pt x="11785" y="77647"/>
                </a:lnTo>
                <a:lnTo>
                  <a:pt x="10629" y="78117"/>
                </a:lnTo>
                <a:lnTo>
                  <a:pt x="11087" y="78143"/>
                </a:lnTo>
                <a:lnTo>
                  <a:pt x="10972" y="78714"/>
                </a:lnTo>
                <a:lnTo>
                  <a:pt x="10579" y="78905"/>
                </a:lnTo>
                <a:lnTo>
                  <a:pt x="10553" y="77177"/>
                </a:lnTo>
                <a:lnTo>
                  <a:pt x="9169" y="78638"/>
                </a:lnTo>
                <a:lnTo>
                  <a:pt x="9283" y="79095"/>
                </a:lnTo>
                <a:lnTo>
                  <a:pt x="10261" y="81051"/>
                </a:lnTo>
                <a:lnTo>
                  <a:pt x="11747" y="79921"/>
                </a:lnTo>
                <a:lnTo>
                  <a:pt x="11963" y="79540"/>
                </a:lnTo>
                <a:lnTo>
                  <a:pt x="11976" y="79209"/>
                </a:lnTo>
                <a:lnTo>
                  <a:pt x="11861" y="78905"/>
                </a:lnTo>
                <a:lnTo>
                  <a:pt x="11645" y="78308"/>
                </a:lnTo>
                <a:lnTo>
                  <a:pt x="12636" y="78765"/>
                </a:lnTo>
                <a:close/>
              </a:path>
              <a:path w="202565" h="81279">
                <a:moveTo>
                  <a:pt x="12700" y="61480"/>
                </a:moveTo>
                <a:lnTo>
                  <a:pt x="11836" y="61023"/>
                </a:lnTo>
                <a:lnTo>
                  <a:pt x="12547" y="61874"/>
                </a:lnTo>
                <a:lnTo>
                  <a:pt x="12700" y="61480"/>
                </a:lnTo>
                <a:close/>
              </a:path>
              <a:path w="202565" h="81279">
                <a:moveTo>
                  <a:pt x="13385" y="62585"/>
                </a:moveTo>
                <a:lnTo>
                  <a:pt x="12407" y="62268"/>
                </a:lnTo>
                <a:lnTo>
                  <a:pt x="12103" y="63042"/>
                </a:lnTo>
                <a:lnTo>
                  <a:pt x="12065" y="63830"/>
                </a:lnTo>
                <a:lnTo>
                  <a:pt x="13385" y="62585"/>
                </a:lnTo>
                <a:close/>
              </a:path>
              <a:path w="202565" h="81279">
                <a:moveTo>
                  <a:pt x="20320" y="53467"/>
                </a:moveTo>
                <a:lnTo>
                  <a:pt x="20142" y="53251"/>
                </a:lnTo>
                <a:lnTo>
                  <a:pt x="20167" y="53492"/>
                </a:lnTo>
                <a:lnTo>
                  <a:pt x="20320" y="53467"/>
                </a:lnTo>
                <a:close/>
              </a:path>
              <a:path w="202565" h="81279">
                <a:moveTo>
                  <a:pt x="20612" y="53822"/>
                </a:moveTo>
                <a:lnTo>
                  <a:pt x="20472" y="53454"/>
                </a:lnTo>
                <a:lnTo>
                  <a:pt x="20320" y="53467"/>
                </a:lnTo>
                <a:lnTo>
                  <a:pt x="20612" y="53822"/>
                </a:lnTo>
                <a:close/>
              </a:path>
              <a:path w="202565" h="81279">
                <a:moveTo>
                  <a:pt x="20751" y="57797"/>
                </a:moveTo>
                <a:lnTo>
                  <a:pt x="20472" y="56883"/>
                </a:lnTo>
                <a:lnTo>
                  <a:pt x="20459" y="57353"/>
                </a:lnTo>
                <a:lnTo>
                  <a:pt x="20574" y="57619"/>
                </a:lnTo>
                <a:lnTo>
                  <a:pt x="20751" y="57797"/>
                </a:lnTo>
                <a:close/>
              </a:path>
              <a:path w="202565" h="81279">
                <a:moveTo>
                  <a:pt x="20789" y="57835"/>
                </a:moveTo>
                <a:close/>
              </a:path>
              <a:path w="202565" h="81279">
                <a:moveTo>
                  <a:pt x="21361" y="54457"/>
                </a:moveTo>
                <a:lnTo>
                  <a:pt x="20523" y="53809"/>
                </a:lnTo>
                <a:lnTo>
                  <a:pt x="20167" y="53530"/>
                </a:lnTo>
                <a:lnTo>
                  <a:pt x="20281" y="54597"/>
                </a:lnTo>
                <a:lnTo>
                  <a:pt x="20358" y="53809"/>
                </a:lnTo>
                <a:lnTo>
                  <a:pt x="21361" y="54457"/>
                </a:lnTo>
                <a:close/>
              </a:path>
              <a:path w="202565" h="81279">
                <a:moveTo>
                  <a:pt x="27508" y="57734"/>
                </a:moveTo>
                <a:lnTo>
                  <a:pt x="26835" y="56857"/>
                </a:lnTo>
                <a:lnTo>
                  <a:pt x="24815" y="55816"/>
                </a:lnTo>
                <a:lnTo>
                  <a:pt x="23710" y="56210"/>
                </a:lnTo>
                <a:lnTo>
                  <a:pt x="23558" y="55118"/>
                </a:lnTo>
                <a:lnTo>
                  <a:pt x="23444" y="55524"/>
                </a:lnTo>
                <a:lnTo>
                  <a:pt x="23380" y="55397"/>
                </a:lnTo>
                <a:lnTo>
                  <a:pt x="23228" y="55295"/>
                </a:lnTo>
                <a:lnTo>
                  <a:pt x="23482" y="55918"/>
                </a:lnTo>
                <a:lnTo>
                  <a:pt x="22377" y="56311"/>
                </a:lnTo>
                <a:lnTo>
                  <a:pt x="22415" y="57251"/>
                </a:lnTo>
                <a:lnTo>
                  <a:pt x="21590" y="56222"/>
                </a:lnTo>
                <a:lnTo>
                  <a:pt x="22034" y="57073"/>
                </a:lnTo>
                <a:lnTo>
                  <a:pt x="20802" y="57835"/>
                </a:lnTo>
                <a:lnTo>
                  <a:pt x="21412" y="58305"/>
                </a:lnTo>
                <a:lnTo>
                  <a:pt x="22694" y="57772"/>
                </a:lnTo>
                <a:lnTo>
                  <a:pt x="23164" y="58813"/>
                </a:lnTo>
                <a:lnTo>
                  <a:pt x="22987" y="58000"/>
                </a:lnTo>
                <a:lnTo>
                  <a:pt x="24663" y="59537"/>
                </a:lnTo>
                <a:lnTo>
                  <a:pt x="26390" y="58140"/>
                </a:lnTo>
                <a:lnTo>
                  <a:pt x="27508" y="57734"/>
                </a:lnTo>
                <a:close/>
              </a:path>
              <a:path w="202565" h="81279">
                <a:moveTo>
                  <a:pt x="32867" y="54216"/>
                </a:moveTo>
                <a:lnTo>
                  <a:pt x="32715" y="54140"/>
                </a:lnTo>
                <a:lnTo>
                  <a:pt x="31826" y="53708"/>
                </a:lnTo>
                <a:lnTo>
                  <a:pt x="31026" y="53619"/>
                </a:lnTo>
                <a:lnTo>
                  <a:pt x="32156" y="54216"/>
                </a:lnTo>
                <a:lnTo>
                  <a:pt x="32435" y="54165"/>
                </a:lnTo>
                <a:lnTo>
                  <a:pt x="32816" y="54394"/>
                </a:lnTo>
                <a:lnTo>
                  <a:pt x="32867" y="54216"/>
                </a:lnTo>
                <a:close/>
              </a:path>
              <a:path w="202565" h="81279">
                <a:moveTo>
                  <a:pt x="33007" y="54965"/>
                </a:moveTo>
                <a:lnTo>
                  <a:pt x="32435" y="55118"/>
                </a:lnTo>
                <a:lnTo>
                  <a:pt x="32131" y="54965"/>
                </a:lnTo>
                <a:lnTo>
                  <a:pt x="32067" y="54787"/>
                </a:lnTo>
                <a:lnTo>
                  <a:pt x="32118" y="54533"/>
                </a:lnTo>
                <a:lnTo>
                  <a:pt x="31940" y="54787"/>
                </a:lnTo>
                <a:lnTo>
                  <a:pt x="31673" y="54571"/>
                </a:lnTo>
                <a:lnTo>
                  <a:pt x="30607" y="53695"/>
                </a:lnTo>
                <a:lnTo>
                  <a:pt x="30492" y="54483"/>
                </a:lnTo>
                <a:lnTo>
                  <a:pt x="29959" y="55359"/>
                </a:lnTo>
                <a:lnTo>
                  <a:pt x="29337" y="54546"/>
                </a:lnTo>
                <a:lnTo>
                  <a:pt x="28473" y="53441"/>
                </a:lnTo>
                <a:lnTo>
                  <a:pt x="28244" y="53378"/>
                </a:lnTo>
                <a:lnTo>
                  <a:pt x="27546" y="53200"/>
                </a:lnTo>
                <a:lnTo>
                  <a:pt x="27711" y="51879"/>
                </a:lnTo>
                <a:lnTo>
                  <a:pt x="26987" y="52197"/>
                </a:lnTo>
                <a:lnTo>
                  <a:pt x="25768" y="53378"/>
                </a:lnTo>
                <a:lnTo>
                  <a:pt x="24790" y="52463"/>
                </a:lnTo>
                <a:lnTo>
                  <a:pt x="23469" y="50838"/>
                </a:lnTo>
                <a:lnTo>
                  <a:pt x="21590" y="52920"/>
                </a:lnTo>
                <a:lnTo>
                  <a:pt x="20866" y="52654"/>
                </a:lnTo>
                <a:lnTo>
                  <a:pt x="20802" y="53174"/>
                </a:lnTo>
                <a:lnTo>
                  <a:pt x="20459" y="53251"/>
                </a:lnTo>
                <a:lnTo>
                  <a:pt x="20472" y="53454"/>
                </a:lnTo>
                <a:lnTo>
                  <a:pt x="21221" y="53390"/>
                </a:lnTo>
                <a:lnTo>
                  <a:pt x="22809" y="54216"/>
                </a:lnTo>
                <a:lnTo>
                  <a:pt x="22783" y="54394"/>
                </a:lnTo>
                <a:lnTo>
                  <a:pt x="24498" y="55105"/>
                </a:lnTo>
                <a:lnTo>
                  <a:pt x="24371" y="54965"/>
                </a:lnTo>
                <a:lnTo>
                  <a:pt x="24295" y="54546"/>
                </a:lnTo>
                <a:lnTo>
                  <a:pt x="26149" y="54775"/>
                </a:lnTo>
                <a:lnTo>
                  <a:pt x="27724" y="57099"/>
                </a:lnTo>
                <a:lnTo>
                  <a:pt x="29616" y="55854"/>
                </a:lnTo>
                <a:lnTo>
                  <a:pt x="29502" y="55702"/>
                </a:lnTo>
                <a:lnTo>
                  <a:pt x="30048" y="55359"/>
                </a:lnTo>
                <a:lnTo>
                  <a:pt x="31292" y="54571"/>
                </a:lnTo>
                <a:lnTo>
                  <a:pt x="32537" y="56222"/>
                </a:lnTo>
                <a:lnTo>
                  <a:pt x="32943" y="55118"/>
                </a:lnTo>
                <a:lnTo>
                  <a:pt x="33007" y="54965"/>
                </a:lnTo>
                <a:close/>
              </a:path>
              <a:path w="202565" h="81279">
                <a:moveTo>
                  <a:pt x="33540" y="49631"/>
                </a:moveTo>
                <a:lnTo>
                  <a:pt x="32092" y="49060"/>
                </a:lnTo>
                <a:lnTo>
                  <a:pt x="32143" y="48933"/>
                </a:lnTo>
                <a:lnTo>
                  <a:pt x="31699" y="48882"/>
                </a:lnTo>
                <a:lnTo>
                  <a:pt x="31457" y="48590"/>
                </a:lnTo>
                <a:lnTo>
                  <a:pt x="31318" y="48882"/>
                </a:lnTo>
                <a:lnTo>
                  <a:pt x="31254" y="49060"/>
                </a:lnTo>
                <a:lnTo>
                  <a:pt x="31153" y="49758"/>
                </a:lnTo>
                <a:lnTo>
                  <a:pt x="31978" y="49847"/>
                </a:lnTo>
                <a:lnTo>
                  <a:pt x="32486" y="50177"/>
                </a:lnTo>
                <a:lnTo>
                  <a:pt x="33540" y="49631"/>
                </a:lnTo>
                <a:close/>
              </a:path>
              <a:path w="202565" h="81279">
                <a:moveTo>
                  <a:pt x="33896" y="48196"/>
                </a:moveTo>
                <a:lnTo>
                  <a:pt x="32791" y="48069"/>
                </a:lnTo>
                <a:lnTo>
                  <a:pt x="32283" y="47752"/>
                </a:lnTo>
                <a:lnTo>
                  <a:pt x="32258" y="48602"/>
                </a:lnTo>
                <a:lnTo>
                  <a:pt x="32321" y="48412"/>
                </a:lnTo>
                <a:lnTo>
                  <a:pt x="32753" y="48348"/>
                </a:lnTo>
                <a:lnTo>
                  <a:pt x="32956" y="48895"/>
                </a:lnTo>
                <a:lnTo>
                  <a:pt x="33070" y="49047"/>
                </a:lnTo>
                <a:lnTo>
                  <a:pt x="33756" y="48348"/>
                </a:lnTo>
                <a:lnTo>
                  <a:pt x="33896" y="48196"/>
                </a:lnTo>
                <a:close/>
              </a:path>
              <a:path w="202565" h="81279">
                <a:moveTo>
                  <a:pt x="34632" y="59169"/>
                </a:moveTo>
                <a:lnTo>
                  <a:pt x="34175" y="59486"/>
                </a:lnTo>
                <a:lnTo>
                  <a:pt x="33502" y="59499"/>
                </a:lnTo>
                <a:lnTo>
                  <a:pt x="32575" y="59461"/>
                </a:lnTo>
                <a:lnTo>
                  <a:pt x="32588" y="58521"/>
                </a:lnTo>
                <a:lnTo>
                  <a:pt x="33223" y="58775"/>
                </a:lnTo>
                <a:lnTo>
                  <a:pt x="32664" y="58000"/>
                </a:lnTo>
                <a:lnTo>
                  <a:pt x="32207" y="59245"/>
                </a:lnTo>
                <a:lnTo>
                  <a:pt x="31254" y="57607"/>
                </a:lnTo>
                <a:lnTo>
                  <a:pt x="31089" y="58686"/>
                </a:lnTo>
                <a:lnTo>
                  <a:pt x="30124" y="58051"/>
                </a:lnTo>
                <a:lnTo>
                  <a:pt x="30086" y="59258"/>
                </a:lnTo>
                <a:lnTo>
                  <a:pt x="31572" y="58978"/>
                </a:lnTo>
                <a:lnTo>
                  <a:pt x="31737" y="60528"/>
                </a:lnTo>
                <a:lnTo>
                  <a:pt x="31902" y="59474"/>
                </a:lnTo>
                <a:lnTo>
                  <a:pt x="32702" y="60299"/>
                </a:lnTo>
                <a:lnTo>
                  <a:pt x="34124" y="59753"/>
                </a:lnTo>
                <a:lnTo>
                  <a:pt x="34632" y="59169"/>
                </a:lnTo>
                <a:close/>
              </a:path>
              <a:path w="202565" h="81279">
                <a:moveTo>
                  <a:pt x="35572" y="54343"/>
                </a:moveTo>
                <a:lnTo>
                  <a:pt x="34353" y="53314"/>
                </a:lnTo>
                <a:lnTo>
                  <a:pt x="34213" y="55041"/>
                </a:lnTo>
                <a:lnTo>
                  <a:pt x="33312" y="54749"/>
                </a:lnTo>
                <a:lnTo>
                  <a:pt x="33388" y="55168"/>
                </a:lnTo>
                <a:lnTo>
                  <a:pt x="34175" y="55308"/>
                </a:lnTo>
                <a:lnTo>
                  <a:pt x="34366" y="54940"/>
                </a:lnTo>
                <a:lnTo>
                  <a:pt x="34264" y="54775"/>
                </a:lnTo>
                <a:lnTo>
                  <a:pt x="35013" y="55194"/>
                </a:lnTo>
                <a:lnTo>
                  <a:pt x="34925" y="54089"/>
                </a:lnTo>
                <a:lnTo>
                  <a:pt x="35572" y="54343"/>
                </a:lnTo>
                <a:close/>
              </a:path>
              <a:path w="202565" h="81279">
                <a:moveTo>
                  <a:pt x="36182" y="51498"/>
                </a:moveTo>
                <a:lnTo>
                  <a:pt x="34213" y="52476"/>
                </a:lnTo>
                <a:lnTo>
                  <a:pt x="36080" y="52146"/>
                </a:lnTo>
                <a:lnTo>
                  <a:pt x="36182" y="51498"/>
                </a:lnTo>
                <a:close/>
              </a:path>
              <a:path w="202565" h="81279">
                <a:moveTo>
                  <a:pt x="36334" y="50571"/>
                </a:moveTo>
                <a:lnTo>
                  <a:pt x="35699" y="51003"/>
                </a:lnTo>
                <a:lnTo>
                  <a:pt x="35445" y="49999"/>
                </a:lnTo>
                <a:lnTo>
                  <a:pt x="34467" y="49961"/>
                </a:lnTo>
                <a:lnTo>
                  <a:pt x="33451" y="51117"/>
                </a:lnTo>
                <a:lnTo>
                  <a:pt x="35077" y="51422"/>
                </a:lnTo>
                <a:lnTo>
                  <a:pt x="36220" y="51269"/>
                </a:lnTo>
                <a:lnTo>
                  <a:pt x="36334" y="50571"/>
                </a:lnTo>
                <a:close/>
              </a:path>
              <a:path w="202565" h="81279">
                <a:moveTo>
                  <a:pt x="44069" y="50063"/>
                </a:moveTo>
                <a:lnTo>
                  <a:pt x="43954" y="49237"/>
                </a:lnTo>
                <a:lnTo>
                  <a:pt x="42379" y="48425"/>
                </a:lnTo>
                <a:lnTo>
                  <a:pt x="41910" y="49415"/>
                </a:lnTo>
                <a:lnTo>
                  <a:pt x="44069" y="50063"/>
                </a:lnTo>
                <a:close/>
              </a:path>
              <a:path w="202565" h="81279">
                <a:moveTo>
                  <a:pt x="48983" y="43230"/>
                </a:moveTo>
                <a:lnTo>
                  <a:pt x="48920" y="42799"/>
                </a:lnTo>
                <a:lnTo>
                  <a:pt x="47840" y="42265"/>
                </a:lnTo>
                <a:lnTo>
                  <a:pt x="48806" y="41960"/>
                </a:lnTo>
                <a:lnTo>
                  <a:pt x="48006" y="41452"/>
                </a:lnTo>
                <a:lnTo>
                  <a:pt x="46316" y="42519"/>
                </a:lnTo>
                <a:lnTo>
                  <a:pt x="46355" y="41579"/>
                </a:lnTo>
                <a:lnTo>
                  <a:pt x="46215" y="43713"/>
                </a:lnTo>
                <a:lnTo>
                  <a:pt x="47790" y="42494"/>
                </a:lnTo>
                <a:lnTo>
                  <a:pt x="48983" y="43230"/>
                </a:lnTo>
                <a:close/>
              </a:path>
              <a:path w="202565" h="81279">
                <a:moveTo>
                  <a:pt x="50558" y="38011"/>
                </a:moveTo>
                <a:lnTo>
                  <a:pt x="49974" y="37185"/>
                </a:lnTo>
                <a:lnTo>
                  <a:pt x="49695" y="38481"/>
                </a:lnTo>
                <a:lnTo>
                  <a:pt x="50558" y="38011"/>
                </a:lnTo>
                <a:close/>
              </a:path>
              <a:path w="202565" h="81279">
                <a:moveTo>
                  <a:pt x="52120" y="34569"/>
                </a:moveTo>
                <a:lnTo>
                  <a:pt x="52031" y="34404"/>
                </a:lnTo>
                <a:lnTo>
                  <a:pt x="51892" y="34226"/>
                </a:lnTo>
                <a:lnTo>
                  <a:pt x="51866" y="34086"/>
                </a:lnTo>
                <a:lnTo>
                  <a:pt x="51562" y="34378"/>
                </a:lnTo>
                <a:lnTo>
                  <a:pt x="51727" y="34544"/>
                </a:lnTo>
                <a:lnTo>
                  <a:pt x="52120" y="34569"/>
                </a:lnTo>
                <a:close/>
              </a:path>
              <a:path w="202565" h="81279">
                <a:moveTo>
                  <a:pt x="52222" y="34582"/>
                </a:moveTo>
                <a:close/>
              </a:path>
              <a:path w="202565" h="81279">
                <a:moveTo>
                  <a:pt x="54140" y="38328"/>
                </a:moveTo>
                <a:lnTo>
                  <a:pt x="54114" y="36842"/>
                </a:lnTo>
                <a:lnTo>
                  <a:pt x="52781" y="35610"/>
                </a:lnTo>
                <a:lnTo>
                  <a:pt x="52171" y="34658"/>
                </a:lnTo>
                <a:lnTo>
                  <a:pt x="51612" y="35585"/>
                </a:lnTo>
                <a:lnTo>
                  <a:pt x="50190" y="36423"/>
                </a:lnTo>
                <a:lnTo>
                  <a:pt x="52108" y="37160"/>
                </a:lnTo>
                <a:lnTo>
                  <a:pt x="53047" y="36423"/>
                </a:lnTo>
                <a:lnTo>
                  <a:pt x="53505" y="38442"/>
                </a:lnTo>
                <a:lnTo>
                  <a:pt x="54140" y="38328"/>
                </a:lnTo>
                <a:close/>
              </a:path>
              <a:path w="202565" h="81279">
                <a:moveTo>
                  <a:pt x="54279" y="45453"/>
                </a:moveTo>
                <a:lnTo>
                  <a:pt x="53111" y="44081"/>
                </a:lnTo>
                <a:lnTo>
                  <a:pt x="52882" y="44437"/>
                </a:lnTo>
                <a:lnTo>
                  <a:pt x="51638" y="44005"/>
                </a:lnTo>
                <a:lnTo>
                  <a:pt x="51752" y="42811"/>
                </a:lnTo>
                <a:lnTo>
                  <a:pt x="51244" y="43776"/>
                </a:lnTo>
                <a:lnTo>
                  <a:pt x="50342" y="42456"/>
                </a:lnTo>
                <a:lnTo>
                  <a:pt x="49771" y="42316"/>
                </a:lnTo>
                <a:lnTo>
                  <a:pt x="50736" y="43370"/>
                </a:lnTo>
                <a:lnTo>
                  <a:pt x="49326" y="43726"/>
                </a:lnTo>
                <a:lnTo>
                  <a:pt x="49872" y="44538"/>
                </a:lnTo>
                <a:lnTo>
                  <a:pt x="51066" y="44551"/>
                </a:lnTo>
                <a:lnTo>
                  <a:pt x="51346" y="45288"/>
                </a:lnTo>
                <a:lnTo>
                  <a:pt x="52298" y="44983"/>
                </a:lnTo>
                <a:lnTo>
                  <a:pt x="53492" y="44983"/>
                </a:lnTo>
                <a:lnTo>
                  <a:pt x="54279" y="45453"/>
                </a:lnTo>
                <a:close/>
              </a:path>
              <a:path w="202565" h="81279">
                <a:moveTo>
                  <a:pt x="54381" y="42481"/>
                </a:moveTo>
                <a:lnTo>
                  <a:pt x="53479" y="41846"/>
                </a:lnTo>
                <a:lnTo>
                  <a:pt x="53416" y="42100"/>
                </a:lnTo>
                <a:lnTo>
                  <a:pt x="54381" y="42481"/>
                </a:lnTo>
                <a:close/>
              </a:path>
              <a:path w="202565" h="81279">
                <a:moveTo>
                  <a:pt x="67221" y="36880"/>
                </a:moveTo>
                <a:lnTo>
                  <a:pt x="67132" y="36461"/>
                </a:lnTo>
                <a:lnTo>
                  <a:pt x="66827" y="36804"/>
                </a:lnTo>
                <a:lnTo>
                  <a:pt x="66408" y="35674"/>
                </a:lnTo>
                <a:lnTo>
                  <a:pt x="66255" y="35255"/>
                </a:lnTo>
                <a:lnTo>
                  <a:pt x="66192" y="35090"/>
                </a:lnTo>
                <a:lnTo>
                  <a:pt x="65354" y="35255"/>
                </a:lnTo>
                <a:lnTo>
                  <a:pt x="65341" y="34137"/>
                </a:lnTo>
                <a:lnTo>
                  <a:pt x="65316" y="34823"/>
                </a:lnTo>
                <a:lnTo>
                  <a:pt x="64452" y="35674"/>
                </a:lnTo>
                <a:lnTo>
                  <a:pt x="63830" y="35064"/>
                </a:lnTo>
                <a:lnTo>
                  <a:pt x="64135" y="36271"/>
                </a:lnTo>
                <a:lnTo>
                  <a:pt x="64655" y="36880"/>
                </a:lnTo>
                <a:lnTo>
                  <a:pt x="66179" y="36880"/>
                </a:lnTo>
                <a:lnTo>
                  <a:pt x="67221" y="36880"/>
                </a:lnTo>
                <a:close/>
              </a:path>
              <a:path w="202565" h="81279">
                <a:moveTo>
                  <a:pt x="67386" y="37668"/>
                </a:moveTo>
                <a:lnTo>
                  <a:pt x="67322" y="37388"/>
                </a:lnTo>
                <a:lnTo>
                  <a:pt x="66954" y="37388"/>
                </a:lnTo>
                <a:lnTo>
                  <a:pt x="67386" y="37668"/>
                </a:lnTo>
                <a:close/>
              </a:path>
              <a:path w="202565" h="81279">
                <a:moveTo>
                  <a:pt x="67513" y="36042"/>
                </a:moveTo>
                <a:lnTo>
                  <a:pt x="67043" y="36029"/>
                </a:lnTo>
                <a:lnTo>
                  <a:pt x="67132" y="36461"/>
                </a:lnTo>
                <a:lnTo>
                  <a:pt x="67513" y="36042"/>
                </a:lnTo>
                <a:close/>
              </a:path>
              <a:path w="202565" h="81279">
                <a:moveTo>
                  <a:pt x="67995" y="36042"/>
                </a:moveTo>
                <a:lnTo>
                  <a:pt x="67703" y="35953"/>
                </a:lnTo>
                <a:lnTo>
                  <a:pt x="67856" y="35445"/>
                </a:lnTo>
                <a:lnTo>
                  <a:pt x="67411" y="35864"/>
                </a:lnTo>
                <a:lnTo>
                  <a:pt x="67513" y="36042"/>
                </a:lnTo>
                <a:lnTo>
                  <a:pt x="67995" y="36042"/>
                </a:lnTo>
                <a:close/>
              </a:path>
              <a:path w="202565" h="81279">
                <a:moveTo>
                  <a:pt x="70078" y="38188"/>
                </a:moveTo>
                <a:lnTo>
                  <a:pt x="68503" y="36474"/>
                </a:lnTo>
                <a:lnTo>
                  <a:pt x="67932" y="37401"/>
                </a:lnTo>
                <a:lnTo>
                  <a:pt x="70078" y="38188"/>
                </a:lnTo>
                <a:close/>
              </a:path>
              <a:path w="202565" h="81279">
                <a:moveTo>
                  <a:pt x="71488" y="36664"/>
                </a:moveTo>
                <a:lnTo>
                  <a:pt x="69608" y="37071"/>
                </a:lnTo>
                <a:lnTo>
                  <a:pt x="70421" y="37592"/>
                </a:lnTo>
                <a:lnTo>
                  <a:pt x="71450" y="37122"/>
                </a:lnTo>
                <a:lnTo>
                  <a:pt x="71043" y="37084"/>
                </a:lnTo>
                <a:lnTo>
                  <a:pt x="71488" y="36664"/>
                </a:lnTo>
                <a:close/>
              </a:path>
              <a:path w="202565" h="81279">
                <a:moveTo>
                  <a:pt x="71932" y="36245"/>
                </a:moveTo>
                <a:lnTo>
                  <a:pt x="71132" y="35725"/>
                </a:lnTo>
                <a:lnTo>
                  <a:pt x="71488" y="36664"/>
                </a:lnTo>
                <a:lnTo>
                  <a:pt x="71932" y="36245"/>
                </a:lnTo>
                <a:close/>
              </a:path>
              <a:path w="202565" h="81279">
                <a:moveTo>
                  <a:pt x="74498" y="35763"/>
                </a:moveTo>
                <a:lnTo>
                  <a:pt x="72161" y="36588"/>
                </a:lnTo>
                <a:lnTo>
                  <a:pt x="72428" y="36664"/>
                </a:lnTo>
                <a:lnTo>
                  <a:pt x="72288" y="37185"/>
                </a:lnTo>
                <a:lnTo>
                  <a:pt x="71501" y="37122"/>
                </a:lnTo>
                <a:lnTo>
                  <a:pt x="71310" y="37363"/>
                </a:lnTo>
                <a:lnTo>
                  <a:pt x="71424" y="37592"/>
                </a:lnTo>
                <a:lnTo>
                  <a:pt x="71882" y="38023"/>
                </a:lnTo>
                <a:lnTo>
                  <a:pt x="72021" y="38633"/>
                </a:lnTo>
                <a:lnTo>
                  <a:pt x="72567" y="38379"/>
                </a:lnTo>
                <a:lnTo>
                  <a:pt x="71767" y="37858"/>
                </a:lnTo>
                <a:lnTo>
                  <a:pt x="72034" y="37528"/>
                </a:lnTo>
                <a:lnTo>
                  <a:pt x="73367" y="37363"/>
                </a:lnTo>
                <a:lnTo>
                  <a:pt x="73609" y="38188"/>
                </a:lnTo>
                <a:lnTo>
                  <a:pt x="73914" y="37363"/>
                </a:lnTo>
                <a:lnTo>
                  <a:pt x="73977" y="37185"/>
                </a:lnTo>
                <a:lnTo>
                  <a:pt x="74498" y="35763"/>
                </a:lnTo>
                <a:close/>
              </a:path>
              <a:path w="202565" h="81279">
                <a:moveTo>
                  <a:pt x="75018" y="39243"/>
                </a:moveTo>
                <a:lnTo>
                  <a:pt x="73685" y="38481"/>
                </a:lnTo>
                <a:lnTo>
                  <a:pt x="73990" y="39497"/>
                </a:lnTo>
                <a:lnTo>
                  <a:pt x="75018" y="39243"/>
                </a:lnTo>
                <a:close/>
              </a:path>
              <a:path w="202565" h="81279">
                <a:moveTo>
                  <a:pt x="81559" y="21793"/>
                </a:moveTo>
                <a:lnTo>
                  <a:pt x="80225" y="20561"/>
                </a:lnTo>
                <a:lnTo>
                  <a:pt x="79082" y="21475"/>
                </a:lnTo>
                <a:lnTo>
                  <a:pt x="78384" y="21539"/>
                </a:lnTo>
                <a:lnTo>
                  <a:pt x="77571" y="22542"/>
                </a:lnTo>
                <a:lnTo>
                  <a:pt x="81470" y="23164"/>
                </a:lnTo>
                <a:lnTo>
                  <a:pt x="79349" y="22250"/>
                </a:lnTo>
                <a:lnTo>
                  <a:pt x="81559" y="21793"/>
                </a:lnTo>
                <a:close/>
              </a:path>
              <a:path w="202565" h="81279">
                <a:moveTo>
                  <a:pt x="84658" y="22860"/>
                </a:moveTo>
                <a:lnTo>
                  <a:pt x="82575" y="21831"/>
                </a:lnTo>
                <a:lnTo>
                  <a:pt x="82842" y="22631"/>
                </a:lnTo>
                <a:lnTo>
                  <a:pt x="84658" y="22860"/>
                </a:lnTo>
                <a:close/>
              </a:path>
              <a:path w="202565" h="81279">
                <a:moveTo>
                  <a:pt x="91173" y="25806"/>
                </a:moveTo>
                <a:lnTo>
                  <a:pt x="90322" y="25552"/>
                </a:lnTo>
                <a:lnTo>
                  <a:pt x="89547" y="24599"/>
                </a:lnTo>
                <a:lnTo>
                  <a:pt x="89204" y="25184"/>
                </a:lnTo>
                <a:lnTo>
                  <a:pt x="89154" y="23901"/>
                </a:lnTo>
                <a:lnTo>
                  <a:pt x="87769" y="22834"/>
                </a:lnTo>
                <a:lnTo>
                  <a:pt x="86982" y="21564"/>
                </a:lnTo>
                <a:lnTo>
                  <a:pt x="85331" y="20828"/>
                </a:lnTo>
                <a:lnTo>
                  <a:pt x="87376" y="22987"/>
                </a:lnTo>
                <a:lnTo>
                  <a:pt x="86080" y="23228"/>
                </a:lnTo>
                <a:lnTo>
                  <a:pt x="86029" y="23914"/>
                </a:lnTo>
                <a:lnTo>
                  <a:pt x="87972" y="26289"/>
                </a:lnTo>
                <a:lnTo>
                  <a:pt x="89611" y="27025"/>
                </a:lnTo>
                <a:lnTo>
                  <a:pt x="89255" y="26047"/>
                </a:lnTo>
                <a:lnTo>
                  <a:pt x="91173" y="25806"/>
                </a:lnTo>
                <a:close/>
              </a:path>
              <a:path w="202565" h="81279">
                <a:moveTo>
                  <a:pt x="92163" y="25679"/>
                </a:moveTo>
                <a:lnTo>
                  <a:pt x="91173" y="25806"/>
                </a:lnTo>
                <a:lnTo>
                  <a:pt x="91503" y="25908"/>
                </a:lnTo>
                <a:lnTo>
                  <a:pt x="91833" y="25920"/>
                </a:lnTo>
                <a:lnTo>
                  <a:pt x="92163" y="25679"/>
                </a:lnTo>
                <a:close/>
              </a:path>
              <a:path w="202565" h="81279">
                <a:moveTo>
                  <a:pt x="95338" y="21323"/>
                </a:moveTo>
                <a:lnTo>
                  <a:pt x="94170" y="20624"/>
                </a:lnTo>
                <a:lnTo>
                  <a:pt x="93522" y="19964"/>
                </a:lnTo>
                <a:lnTo>
                  <a:pt x="92329" y="20815"/>
                </a:lnTo>
                <a:lnTo>
                  <a:pt x="93980" y="20675"/>
                </a:lnTo>
                <a:lnTo>
                  <a:pt x="94348" y="22085"/>
                </a:lnTo>
                <a:lnTo>
                  <a:pt x="95338" y="21323"/>
                </a:lnTo>
                <a:close/>
              </a:path>
              <a:path w="202565" h="81279">
                <a:moveTo>
                  <a:pt x="95770" y="19558"/>
                </a:moveTo>
                <a:lnTo>
                  <a:pt x="94754" y="19939"/>
                </a:lnTo>
                <a:lnTo>
                  <a:pt x="95732" y="20231"/>
                </a:lnTo>
                <a:lnTo>
                  <a:pt x="95770" y="19558"/>
                </a:lnTo>
                <a:close/>
              </a:path>
              <a:path w="202565" h="81279">
                <a:moveTo>
                  <a:pt x="96012" y="20320"/>
                </a:moveTo>
                <a:lnTo>
                  <a:pt x="95732" y="20231"/>
                </a:lnTo>
                <a:lnTo>
                  <a:pt x="95694" y="20739"/>
                </a:lnTo>
                <a:lnTo>
                  <a:pt x="96012" y="20320"/>
                </a:lnTo>
                <a:close/>
              </a:path>
              <a:path w="202565" h="81279">
                <a:moveTo>
                  <a:pt x="96697" y="19431"/>
                </a:moveTo>
                <a:lnTo>
                  <a:pt x="96088" y="19685"/>
                </a:lnTo>
                <a:lnTo>
                  <a:pt x="96481" y="19875"/>
                </a:lnTo>
                <a:lnTo>
                  <a:pt x="96697" y="19431"/>
                </a:lnTo>
                <a:close/>
              </a:path>
              <a:path w="202565" h="81279">
                <a:moveTo>
                  <a:pt x="96837" y="20040"/>
                </a:moveTo>
                <a:lnTo>
                  <a:pt x="96481" y="19875"/>
                </a:lnTo>
                <a:lnTo>
                  <a:pt x="96126" y="20574"/>
                </a:lnTo>
                <a:lnTo>
                  <a:pt x="96837" y="20040"/>
                </a:lnTo>
                <a:close/>
              </a:path>
              <a:path w="202565" h="81279">
                <a:moveTo>
                  <a:pt x="101295" y="27089"/>
                </a:moveTo>
                <a:lnTo>
                  <a:pt x="101193" y="26885"/>
                </a:lnTo>
                <a:lnTo>
                  <a:pt x="101028" y="26708"/>
                </a:lnTo>
                <a:lnTo>
                  <a:pt x="101104" y="27139"/>
                </a:lnTo>
                <a:lnTo>
                  <a:pt x="100990" y="27546"/>
                </a:lnTo>
                <a:lnTo>
                  <a:pt x="101193" y="27330"/>
                </a:lnTo>
                <a:lnTo>
                  <a:pt x="101295" y="27089"/>
                </a:lnTo>
                <a:close/>
              </a:path>
              <a:path w="202565" h="81279">
                <a:moveTo>
                  <a:pt x="101422" y="18415"/>
                </a:moveTo>
                <a:lnTo>
                  <a:pt x="101003" y="18161"/>
                </a:lnTo>
                <a:lnTo>
                  <a:pt x="101384" y="18529"/>
                </a:lnTo>
                <a:close/>
              </a:path>
              <a:path w="202565" h="81279">
                <a:moveTo>
                  <a:pt x="103593" y="28943"/>
                </a:moveTo>
                <a:lnTo>
                  <a:pt x="102730" y="28829"/>
                </a:lnTo>
                <a:lnTo>
                  <a:pt x="103543" y="29019"/>
                </a:lnTo>
                <a:close/>
              </a:path>
              <a:path w="202565" h="81279">
                <a:moveTo>
                  <a:pt x="103936" y="28575"/>
                </a:moveTo>
                <a:lnTo>
                  <a:pt x="103632" y="28219"/>
                </a:lnTo>
                <a:lnTo>
                  <a:pt x="103225" y="28448"/>
                </a:lnTo>
                <a:lnTo>
                  <a:pt x="103746" y="28714"/>
                </a:lnTo>
                <a:lnTo>
                  <a:pt x="103936" y="28575"/>
                </a:lnTo>
                <a:close/>
              </a:path>
              <a:path w="202565" h="81279">
                <a:moveTo>
                  <a:pt x="103974" y="26606"/>
                </a:moveTo>
                <a:lnTo>
                  <a:pt x="103822" y="26543"/>
                </a:lnTo>
                <a:lnTo>
                  <a:pt x="103949" y="26631"/>
                </a:lnTo>
                <a:close/>
              </a:path>
              <a:path w="202565" h="81279">
                <a:moveTo>
                  <a:pt x="104241" y="28956"/>
                </a:moveTo>
                <a:lnTo>
                  <a:pt x="103746" y="28714"/>
                </a:lnTo>
                <a:lnTo>
                  <a:pt x="103581" y="28829"/>
                </a:lnTo>
                <a:lnTo>
                  <a:pt x="104241" y="28956"/>
                </a:lnTo>
                <a:close/>
              </a:path>
              <a:path w="202565" h="81279">
                <a:moveTo>
                  <a:pt x="105041" y="27432"/>
                </a:moveTo>
                <a:lnTo>
                  <a:pt x="103949" y="26631"/>
                </a:lnTo>
                <a:lnTo>
                  <a:pt x="103327" y="27432"/>
                </a:lnTo>
                <a:lnTo>
                  <a:pt x="103441" y="27940"/>
                </a:lnTo>
                <a:lnTo>
                  <a:pt x="103517" y="28067"/>
                </a:lnTo>
                <a:lnTo>
                  <a:pt x="103632" y="28219"/>
                </a:lnTo>
                <a:lnTo>
                  <a:pt x="105041" y="27432"/>
                </a:lnTo>
                <a:close/>
              </a:path>
              <a:path w="202565" h="81279">
                <a:moveTo>
                  <a:pt x="106273" y="28829"/>
                </a:moveTo>
                <a:lnTo>
                  <a:pt x="105473" y="27724"/>
                </a:lnTo>
                <a:lnTo>
                  <a:pt x="105156" y="28448"/>
                </a:lnTo>
                <a:lnTo>
                  <a:pt x="105143" y="28714"/>
                </a:lnTo>
                <a:lnTo>
                  <a:pt x="106273" y="28829"/>
                </a:lnTo>
                <a:close/>
              </a:path>
              <a:path w="202565" h="81279">
                <a:moveTo>
                  <a:pt x="107657" y="31610"/>
                </a:moveTo>
                <a:lnTo>
                  <a:pt x="107276" y="30226"/>
                </a:lnTo>
                <a:lnTo>
                  <a:pt x="106895" y="29972"/>
                </a:lnTo>
                <a:lnTo>
                  <a:pt x="105752" y="29210"/>
                </a:lnTo>
                <a:lnTo>
                  <a:pt x="105956" y="29972"/>
                </a:lnTo>
                <a:lnTo>
                  <a:pt x="105156" y="29337"/>
                </a:lnTo>
                <a:lnTo>
                  <a:pt x="105752" y="30480"/>
                </a:lnTo>
                <a:lnTo>
                  <a:pt x="105854" y="30226"/>
                </a:lnTo>
                <a:lnTo>
                  <a:pt x="106908" y="31496"/>
                </a:lnTo>
                <a:lnTo>
                  <a:pt x="107657" y="31610"/>
                </a:lnTo>
                <a:close/>
              </a:path>
              <a:path w="202565" h="81279">
                <a:moveTo>
                  <a:pt x="108864" y="31813"/>
                </a:moveTo>
                <a:lnTo>
                  <a:pt x="108623" y="31750"/>
                </a:lnTo>
                <a:lnTo>
                  <a:pt x="107657" y="31610"/>
                </a:lnTo>
                <a:lnTo>
                  <a:pt x="107759" y="32004"/>
                </a:lnTo>
                <a:lnTo>
                  <a:pt x="108864" y="31813"/>
                </a:lnTo>
                <a:close/>
              </a:path>
              <a:path w="202565" h="81279">
                <a:moveTo>
                  <a:pt x="109004" y="10528"/>
                </a:moveTo>
                <a:lnTo>
                  <a:pt x="108851" y="10261"/>
                </a:lnTo>
                <a:lnTo>
                  <a:pt x="108597" y="9969"/>
                </a:lnTo>
                <a:lnTo>
                  <a:pt x="108496" y="10795"/>
                </a:lnTo>
                <a:lnTo>
                  <a:pt x="109004" y="10528"/>
                </a:lnTo>
                <a:close/>
              </a:path>
              <a:path w="202565" h="81279">
                <a:moveTo>
                  <a:pt x="109524" y="29641"/>
                </a:moveTo>
                <a:lnTo>
                  <a:pt x="108204" y="29718"/>
                </a:lnTo>
                <a:lnTo>
                  <a:pt x="109207" y="30734"/>
                </a:lnTo>
                <a:lnTo>
                  <a:pt x="109524" y="29641"/>
                </a:lnTo>
                <a:close/>
              </a:path>
              <a:path w="202565" h="81279">
                <a:moveTo>
                  <a:pt x="109715" y="29629"/>
                </a:moveTo>
                <a:lnTo>
                  <a:pt x="109537" y="29591"/>
                </a:lnTo>
                <a:lnTo>
                  <a:pt x="109715" y="29629"/>
                </a:lnTo>
                <a:close/>
              </a:path>
              <a:path w="202565" h="81279">
                <a:moveTo>
                  <a:pt x="112737" y="12903"/>
                </a:moveTo>
                <a:lnTo>
                  <a:pt x="112585" y="12788"/>
                </a:lnTo>
                <a:lnTo>
                  <a:pt x="112534" y="12915"/>
                </a:lnTo>
                <a:lnTo>
                  <a:pt x="112598" y="13042"/>
                </a:lnTo>
                <a:lnTo>
                  <a:pt x="112699" y="13182"/>
                </a:lnTo>
                <a:lnTo>
                  <a:pt x="112737" y="13042"/>
                </a:lnTo>
                <a:lnTo>
                  <a:pt x="112737" y="12903"/>
                </a:lnTo>
                <a:close/>
              </a:path>
              <a:path w="202565" h="81279">
                <a:moveTo>
                  <a:pt x="113715" y="13982"/>
                </a:moveTo>
                <a:lnTo>
                  <a:pt x="113017" y="13576"/>
                </a:lnTo>
                <a:lnTo>
                  <a:pt x="112699" y="13182"/>
                </a:lnTo>
                <a:lnTo>
                  <a:pt x="112649" y="13436"/>
                </a:lnTo>
                <a:lnTo>
                  <a:pt x="112483" y="13716"/>
                </a:lnTo>
                <a:lnTo>
                  <a:pt x="112826" y="14046"/>
                </a:lnTo>
                <a:lnTo>
                  <a:pt x="113715" y="13982"/>
                </a:lnTo>
                <a:close/>
              </a:path>
              <a:path w="202565" h="81279">
                <a:moveTo>
                  <a:pt x="116217" y="12306"/>
                </a:moveTo>
                <a:lnTo>
                  <a:pt x="115658" y="11341"/>
                </a:lnTo>
                <a:lnTo>
                  <a:pt x="115557" y="11595"/>
                </a:lnTo>
                <a:lnTo>
                  <a:pt x="114020" y="10236"/>
                </a:lnTo>
                <a:lnTo>
                  <a:pt x="114046" y="11099"/>
                </a:lnTo>
                <a:lnTo>
                  <a:pt x="113398" y="10833"/>
                </a:lnTo>
                <a:lnTo>
                  <a:pt x="112966" y="10502"/>
                </a:lnTo>
                <a:lnTo>
                  <a:pt x="112953" y="10058"/>
                </a:lnTo>
                <a:lnTo>
                  <a:pt x="112966" y="10947"/>
                </a:lnTo>
                <a:lnTo>
                  <a:pt x="110629" y="9410"/>
                </a:lnTo>
                <a:lnTo>
                  <a:pt x="110451" y="8724"/>
                </a:lnTo>
                <a:lnTo>
                  <a:pt x="108089" y="8458"/>
                </a:lnTo>
                <a:lnTo>
                  <a:pt x="108000" y="9144"/>
                </a:lnTo>
                <a:lnTo>
                  <a:pt x="108064" y="9436"/>
                </a:lnTo>
                <a:lnTo>
                  <a:pt x="108369" y="9702"/>
                </a:lnTo>
                <a:lnTo>
                  <a:pt x="108597" y="9969"/>
                </a:lnTo>
                <a:lnTo>
                  <a:pt x="108661" y="9410"/>
                </a:lnTo>
                <a:lnTo>
                  <a:pt x="109397" y="9436"/>
                </a:lnTo>
                <a:lnTo>
                  <a:pt x="109943" y="9969"/>
                </a:lnTo>
                <a:lnTo>
                  <a:pt x="110172" y="10350"/>
                </a:lnTo>
                <a:lnTo>
                  <a:pt x="110274" y="10096"/>
                </a:lnTo>
                <a:lnTo>
                  <a:pt x="110693" y="9982"/>
                </a:lnTo>
                <a:lnTo>
                  <a:pt x="110680" y="9791"/>
                </a:lnTo>
                <a:lnTo>
                  <a:pt x="110947" y="10807"/>
                </a:lnTo>
                <a:lnTo>
                  <a:pt x="111036" y="10566"/>
                </a:lnTo>
                <a:lnTo>
                  <a:pt x="114833" y="12446"/>
                </a:lnTo>
                <a:lnTo>
                  <a:pt x="114388" y="12115"/>
                </a:lnTo>
                <a:lnTo>
                  <a:pt x="114922" y="11760"/>
                </a:lnTo>
                <a:lnTo>
                  <a:pt x="114808" y="11569"/>
                </a:lnTo>
                <a:lnTo>
                  <a:pt x="115468" y="11836"/>
                </a:lnTo>
                <a:lnTo>
                  <a:pt x="115684" y="12217"/>
                </a:lnTo>
                <a:lnTo>
                  <a:pt x="116217" y="12306"/>
                </a:lnTo>
                <a:close/>
              </a:path>
              <a:path w="202565" h="81279">
                <a:moveTo>
                  <a:pt x="116992" y="12649"/>
                </a:moveTo>
                <a:lnTo>
                  <a:pt x="116840" y="12827"/>
                </a:lnTo>
                <a:lnTo>
                  <a:pt x="116878" y="13004"/>
                </a:lnTo>
                <a:lnTo>
                  <a:pt x="116992" y="12649"/>
                </a:lnTo>
                <a:close/>
              </a:path>
              <a:path w="202565" h="81279">
                <a:moveTo>
                  <a:pt x="117767" y="46215"/>
                </a:moveTo>
                <a:lnTo>
                  <a:pt x="117373" y="45961"/>
                </a:lnTo>
                <a:lnTo>
                  <a:pt x="117741" y="46278"/>
                </a:lnTo>
                <a:close/>
              </a:path>
              <a:path w="202565" h="81279">
                <a:moveTo>
                  <a:pt x="118198" y="39751"/>
                </a:moveTo>
                <a:lnTo>
                  <a:pt x="118110" y="39598"/>
                </a:lnTo>
                <a:lnTo>
                  <a:pt x="118198" y="39878"/>
                </a:lnTo>
                <a:lnTo>
                  <a:pt x="118198" y="39751"/>
                </a:lnTo>
                <a:close/>
              </a:path>
              <a:path w="202565" h="81279">
                <a:moveTo>
                  <a:pt x="118389" y="12839"/>
                </a:moveTo>
                <a:lnTo>
                  <a:pt x="118351" y="12357"/>
                </a:lnTo>
                <a:lnTo>
                  <a:pt x="118287" y="11531"/>
                </a:lnTo>
                <a:lnTo>
                  <a:pt x="117500" y="11099"/>
                </a:lnTo>
                <a:lnTo>
                  <a:pt x="116992" y="12649"/>
                </a:lnTo>
                <a:lnTo>
                  <a:pt x="117208" y="12484"/>
                </a:lnTo>
                <a:lnTo>
                  <a:pt x="117652" y="12534"/>
                </a:lnTo>
                <a:lnTo>
                  <a:pt x="117729" y="12357"/>
                </a:lnTo>
                <a:lnTo>
                  <a:pt x="118325" y="12509"/>
                </a:lnTo>
                <a:lnTo>
                  <a:pt x="118389" y="12839"/>
                </a:lnTo>
                <a:close/>
              </a:path>
              <a:path w="202565" h="81279">
                <a:moveTo>
                  <a:pt x="118808" y="13576"/>
                </a:moveTo>
                <a:lnTo>
                  <a:pt x="118440" y="13068"/>
                </a:lnTo>
                <a:lnTo>
                  <a:pt x="118478" y="13233"/>
                </a:lnTo>
                <a:lnTo>
                  <a:pt x="118808" y="13576"/>
                </a:lnTo>
                <a:close/>
              </a:path>
              <a:path w="202565" h="81279">
                <a:moveTo>
                  <a:pt x="118846" y="46215"/>
                </a:moveTo>
                <a:lnTo>
                  <a:pt x="117856" y="46266"/>
                </a:lnTo>
                <a:lnTo>
                  <a:pt x="118846" y="46926"/>
                </a:lnTo>
                <a:lnTo>
                  <a:pt x="118846" y="46215"/>
                </a:lnTo>
                <a:close/>
              </a:path>
              <a:path w="202565" h="81279">
                <a:moveTo>
                  <a:pt x="118884" y="49987"/>
                </a:moveTo>
                <a:lnTo>
                  <a:pt x="118148" y="49644"/>
                </a:lnTo>
                <a:lnTo>
                  <a:pt x="118160" y="50749"/>
                </a:lnTo>
                <a:lnTo>
                  <a:pt x="118884" y="49987"/>
                </a:lnTo>
                <a:close/>
              </a:path>
              <a:path w="202565" h="81279">
                <a:moveTo>
                  <a:pt x="119354" y="14795"/>
                </a:moveTo>
                <a:lnTo>
                  <a:pt x="119037" y="14198"/>
                </a:lnTo>
                <a:lnTo>
                  <a:pt x="118389" y="14363"/>
                </a:lnTo>
                <a:lnTo>
                  <a:pt x="118402" y="15227"/>
                </a:lnTo>
                <a:lnTo>
                  <a:pt x="119354" y="14795"/>
                </a:lnTo>
                <a:close/>
              </a:path>
              <a:path w="202565" h="81279">
                <a:moveTo>
                  <a:pt x="119367" y="25704"/>
                </a:moveTo>
                <a:lnTo>
                  <a:pt x="118973" y="24930"/>
                </a:lnTo>
                <a:lnTo>
                  <a:pt x="118808" y="24866"/>
                </a:lnTo>
                <a:lnTo>
                  <a:pt x="119367" y="25704"/>
                </a:lnTo>
                <a:close/>
              </a:path>
              <a:path w="202565" h="81279">
                <a:moveTo>
                  <a:pt x="119456" y="13665"/>
                </a:moveTo>
                <a:lnTo>
                  <a:pt x="119227" y="13779"/>
                </a:lnTo>
                <a:lnTo>
                  <a:pt x="119062" y="13754"/>
                </a:lnTo>
                <a:lnTo>
                  <a:pt x="118935" y="13690"/>
                </a:lnTo>
                <a:lnTo>
                  <a:pt x="119075" y="13792"/>
                </a:lnTo>
                <a:lnTo>
                  <a:pt x="119240" y="13817"/>
                </a:lnTo>
                <a:lnTo>
                  <a:pt x="119456" y="13665"/>
                </a:lnTo>
                <a:close/>
              </a:path>
              <a:path w="202565" h="81279">
                <a:moveTo>
                  <a:pt x="119722" y="15875"/>
                </a:moveTo>
                <a:lnTo>
                  <a:pt x="118516" y="15430"/>
                </a:lnTo>
                <a:lnTo>
                  <a:pt x="118706" y="17119"/>
                </a:lnTo>
                <a:lnTo>
                  <a:pt x="118872" y="16916"/>
                </a:lnTo>
                <a:lnTo>
                  <a:pt x="119722" y="15875"/>
                </a:lnTo>
                <a:close/>
              </a:path>
              <a:path w="202565" h="81279">
                <a:moveTo>
                  <a:pt x="119888" y="15341"/>
                </a:moveTo>
                <a:lnTo>
                  <a:pt x="119354" y="14795"/>
                </a:lnTo>
                <a:lnTo>
                  <a:pt x="119456" y="14998"/>
                </a:lnTo>
                <a:lnTo>
                  <a:pt x="119888" y="15341"/>
                </a:lnTo>
                <a:close/>
              </a:path>
              <a:path w="202565" h="81279">
                <a:moveTo>
                  <a:pt x="120396" y="18834"/>
                </a:moveTo>
                <a:lnTo>
                  <a:pt x="119837" y="18415"/>
                </a:lnTo>
                <a:lnTo>
                  <a:pt x="119824" y="19735"/>
                </a:lnTo>
                <a:lnTo>
                  <a:pt x="120396" y="18834"/>
                </a:lnTo>
                <a:close/>
              </a:path>
              <a:path w="202565" h="81279">
                <a:moveTo>
                  <a:pt x="120891" y="19189"/>
                </a:moveTo>
                <a:lnTo>
                  <a:pt x="120472" y="18719"/>
                </a:lnTo>
                <a:lnTo>
                  <a:pt x="120891" y="19189"/>
                </a:lnTo>
                <a:close/>
              </a:path>
              <a:path w="202565" h="81279">
                <a:moveTo>
                  <a:pt x="121805" y="52908"/>
                </a:moveTo>
                <a:lnTo>
                  <a:pt x="121399" y="52565"/>
                </a:lnTo>
                <a:lnTo>
                  <a:pt x="120815" y="53124"/>
                </a:lnTo>
                <a:lnTo>
                  <a:pt x="121805" y="52908"/>
                </a:lnTo>
                <a:close/>
              </a:path>
              <a:path w="202565" h="81279">
                <a:moveTo>
                  <a:pt x="122224" y="51765"/>
                </a:moveTo>
                <a:lnTo>
                  <a:pt x="121145" y="51460"/>
                </a:lnTo>
                <a:lnTo>
                  <a:pt x="120827" y="52070"/>
                </a:lnTo>
                <a:lnTo>
                  <a:pt x="121399" y="52565"/>
                </a:lnTo>
                <a:lnTo>
                  <a:pt x="122224" y="51765"/>
                </a:lnTo>
                <a:close/>
              </a:path>
              <a:path w="202565" h="81279">
                <a:moveTo>
                  <a:pt x="123507" y="53340"/>
                </a:moveTo>
                <a:lnTo>
                  <a:pt x="122580" y="55372"/>
                </a:lnTo>
                <a:lnTo>
                  <a:pt x="123266" y="54660"/>
                </a:lnTo>
                <a:lnTo>
                  <a:pt x="123507" y="53340"/>
                </a:lnTo>
                <a:close/>
              </a:path>
              <a:path w="202565" h="81279">
                <a:moveTo>
                  <a:pt x="123748" y="18669"/>
                </a:moveTo>
                <a:lnTo>
                  <a:pt x="121754" y="18008"/>
                </a:lnTo>
                <a:lnTo>
                  <a:pt x="122351" y="18288"/>
                </a:lnTo>
                <a:lnTo>
                  <a:pt x="122948" y="18669"/>
                </a:lnTo>
                <a:lnTo>
                  <a:pt x="123558" y="19088"/>
                </a:lnTo>
                <a:lnTo>
                  <a:pt x="123748" y="18669"/>
                </a:lnTo>
                <a:close/>
              </a:path>
              <a:path w="202565" h="81279">
                <a:moveTo>
                  <a:pt x="123812" y="54102"/>
                </a:moveTo>
                <a:lnTo>
                  <a:pt x="123317" y="54610"/>
                </a:lnTo>
                <a:lnTo>
                  <a:pt x="123228" y="54864"/>
                </a:lnTo>
                <a:lnTo>
                  <a:pt x="123596" y="54660"/>
                </a:lnTo>
                <a:lnTo>
                  <a:pt x="123698" y="54483"/>
                </a:lnTo>
                <a:lnTo>
                  <a:pt x="123812" y="54102"/>
                </a:lnTo>
                <a:close/>
              </a:path>
              <a:path w="202565" h="81279">
                <a:moveTo>
                  <a:pt x="124726" y="49606"/>
                </a:moveTo>
                <a:lnTo>
                  <a:pt x="124663" y="49187"/>
                </a:lnTo>
                <a:lnTo>
                  <a:pt x="123850" y="47586"/>
                </a:lnTo>
                <a:lnTo>
                  <a:pt x="123710" y="47320"/>
                </a:lnTo>
                <a:lnTo>
                  <a:pt x="122389" y="47320"/>
                </a:lnTo>
                <a:lnTo>
                  <a:pt x="120624" y="46215"/>
                </a:lnTo>
                <a:lnTo>
                  <a:pt x="118859" y="47256"/>
                </a:lnTo>
                <a:lnTo>
                  <a:pt x="118846" y="47028"/>
                </a:lnTo>
                <a:lnTo>
                  <a:pt x="118097" y="47104"/>
                </a:lnTo>
                <a:lnTo>
                  <a:pt x="116179" y="47294"/>
                </a:lnTo>
                <a:lnTo>
                  <a:pt x="117119" y="47891"/>
                </a:lnTo>
                <a:lnTo>
                  <a:pt x="116370" y="48704"/>
                </a:lnTo>
                <a:lnTo>
                  <a:pt x="117322" y="49263"/>
                </a:lnTo>
                <a:lnTo>
                  <a:pt x="118148" y="49644"/>
                </a:lnTo>
                <a:lnTo>
                  <a:pt x="118110" y="47650"/>
                </a:lnTo>
                <a:lnTo>
                  <a:pt x="118338" y="47586"/>
                </a:lnTo>
                <a:lnTo>
                  <a:pt x="118554" y="48552"/>
                </a:lnTo>
                <a:lnTo>
                  <a:pt x="119659" y="49187"/>
                </a:lnTo>
                <a:lnTo>
                  <a:pt x="118884" y="49987"/>
                </a:lnTo>
                <a:lnTo>
                  <a:pt x="119456" y="50253"/>
                </a:lnTo>
                <a:lnTo>
                  <a:pt x="119621" y="49606"/>
                </a:lnTo>
                <a:lnTo>
                  <a:pt x="119468" y="50253"/>
                </a:lnTo>
                <a:lnTo>
                  <a:pt x="119291" y="50939"/>
                </a:lnTo>
                <a:lnTo>
                  <a:pt x="121145" y="51460"/>
                </a:lnTo>
                <a:lnTo>
                  <a:pt x="122428" y="51727"/>
                </a:lnTo>
                <a:lnTo>
                  <a:pt x="122135" y="51371"/>
                </a:lnTo>
                <a:lnTo>
                  <a:pt x="121996" y="51193"/>
                </a:lnTo>
                <a:lnTo>
                  <a:pt x="122008" y="50253"/>
                </a:lnTo>
                <a:lnTo>
                  <a:pt x="122770" y="50406"/>
                </a:lnTo>
                <a:lnTo>
                  <a:pt x="122986" y="52031"/>
                </a:lnTo>
                <a:lnTo>
                  <a:pt x="123647" y="50419"/>
                </a:lnTo>
                <a:lnTo>
                  <a:pt x="124523" y="51498"/>
                </a:lnTo>
                <a:lnTo>
                  <a:pt x="124637" y="50419"/>
                </a:lnTo>
                <a:lnTo>
                  <a:pt x="124663" y="50139"/>
                </a:lnTo>
                <a:lnTo>
                  <a:pt x="124726" y="49606"/>
                </a:lnTo>
                <a:close/>
              </a:path>
              <a:path w="202565" h="81279">
                <a:moveTo>
                  <a:pt x="125412" y="45262"/>
                </a:moveTo>
                <a:lnTo>
                  <a:pt x="125056" y="44564"/>
                </a:lnTo>
                <a:lnTo>
                  <a:pt x="124828" y="44704"/>
                </a:lnTo>
                <a:lnTo>
                  <a:pt x="125412" y="45262"/>
                </a:lnTo>
                <a:close/>
              </a:path>
              <a:path w="202565" h="81279">
                <a:moveTo>
                  <a:pt x="125920" y="30137"/>
                </a:moveTo>
                <a:lnTo>
                  <a:pt x="125831" y="29984"/>
                </a:lnTo>
                <a:lnTo>
                  <a:pt x="125895" y="30264"/>
                </a:lnTo>
                <a:lnTo>
                  <a:pt x="125920" y="30467"/>
                </a:lnTo>
                <a:lnTo>
                  <a:pt x="125920" y="30137"/>
                </a:lnTo>
                <a:close/>
              </a:path>
              <a:path w="202565" h="81279">
                <a:moveTo>
                  <a:pt x="125958" y="25336"/>
                </a:moveTo>
                <a:lnTo>
                  <a:pt x="125907" y="24371"/>
                </a:lnTo>
                <a:lnTo>
                  <a:pt x="125247" y="24841"/>
                </a:lnTo>
                <a:lnTo>
                  <a:pt x="125958" y="25336"/>
                </a:lnTo>
                <a:close/>
              </a:path>
              <a:path w="202565" h="81279">
                <a:moveTo>
                  <a:pt x="126009" y="45847"/>
                </a:moveTo>
                <a:lnTo>
                  <a:pt x="125412" y="45262"/>
                </a:lnTo>
                <a:lnTo>
                  <a:pt x="125958" y="46355"/>
                </a:lnTo>
                <a:lnTo>
                  <a:pt x="126009" y="45847"/>
                </a:lnTo>
                <a:close/>
              </a:path>
              <a:path w="202565" h="81279">
                <a:moveTo>
                  <a:pt x="126250" y="24104"/>
                </a:moveTo>
                <a:lnTo>
                  <a:pt x="125984" y="24218"/>
                </a:lnTo>
                <a:lnTo>
                  <a:pt x="125907" y="24371"/>
                </a:lnTo>
                <a:lnTo>
                  <a:pt x="126250" y="24104"/>
                </a:lnTo>
                <a:close/>
              </a:path>
              <a:path w="202565" h="81279">
                <a:moveTo>
                  <a:pt x="126517" y="50787"/>
                </a:moveTo>
                <a:lnTo>
                  <a:pt x="126238" y="47498"/>
                </a:lnTo>
                <a:lnTo>
                  <a:pt x="124752" y="49276"/>
                </a:lnTo>
                <a:lnTo>
                  <a:pt x="125425" y="50419"/>
                </a:lnTo>
                <a:lnTo>
                  <a:pt x="126517" y="50787"/>
                </a:lnTo>
                <a:close/>
              </a:path>
              <a:path w="202565" h="81279">
                <a:moveTo>
                  <a:pt x="126809" y="50876"/>
                </a:moveTo>
                <a:lnTo>
                  <a:pt x="126517" y="50787"/>
                </a:lnTo>
                <a:lnTo>
                  <a:pt x="126542" y="51054"/>
                </a:lnTo>
                <a:lnTo>
                  <a:pt x="126809" y="50876"/>
                </a:lnTo>
                <a:close/>
              </a:path>
              <a:path w="202565" h="81279">
                <a:moveTo>
                  <a:pt x="126898" y="51308"/>
                </a:moveTo>
                <a:lnTo>
                  <a:pt x="126593" y="52197"/>
                </a:lnTo>
                <a:lnTo>
                  <a:pt x="126898" y="51308"/>
                </a:lnTo>
                <a:close/>
              </a:path>
              <a:path w="202565" h="81279">
                <a:moveTo>
                  <a:pt x="127495" y="52959"/>
                </a:moveTo>
                <a:lnTo>
                  <a:pt x="127228" y="53174"/>
                </a:lnTo>
                <a:lnTo>
                  <a:pt x="127101" y="53365"/>
                </a:lnTo>
                <a:lnTo>
                  <a:pt x="127050" y="53543"/>
                </a:lnTo>
                <a:lnTo>
                  <a:pt x="127241" y="53390"/>
                </a:lnTo>
                <a:lnTo>
                  <a:pt x="127406" y="53213"/>
                </a:lnTo>
                <a:lnTo>
                  <a:pt x="127495" y="52959"/>
                </a:lnTo>
                <a:close/>
              </a:path>
              <a:path w="202565" h="81279">
                <a:moveTo>
                  <a:pt x="129590" y="56007"/>
                </a:moveTo>
                <a:lnTo>
                  <a:pt x="129438" y="55626"/>
                </a:lnTo>
                <a:lnTo>
                  <a:pt x="129413" y="56134"/>
                </a:lnTo>
                <a:lnTo>
                  <a:pt x="129590" y="56007"/>
                </a:lnTo>
                <a:close/>
              </a:path>
              <a:path w="202565" h="81279">
                <a:moveTo>
                  <a:pt x="130492" y="25260"/>
                </a:moveTo>
                <a:lnTo>
                  <a:pt x="130048" y="24053"/>
                </a:lnTo>
                <a:lnTo>
                  <a:pt x="128612" y="23469"/>
                </a:lnTo>
                <a:lnTo>
                  <a:pt x="127419" y="22225"/>
                </a:lnTo>
                <a:lnTo>
                  <a:pt x="126530" y="21297"/>
                </a:lnTo>
                <a:lnTo>
                  <a:pt x="126123" y="20866"/>
                </a:lnTo>
                <a:lnTo>
                  <a:pt x="125691" y="20561"/>
                </a:lnTo>
                <a:lnTo>
                  <a:pt x="124688" y="19875"/>
                </a:lnTo>
                <a:lnTo>
                  <a:pt x="123558" y="19088"/>
                </a:lnTo>
                <a:lnTo>
                  <a:pt x="123190" y="19875"/>
                </a:lnTo>
                <a:lnTo>
                  <a:pt x="122453" y="19367"/>
                </a:lnTo>
                <a:lnTo>
                  <a:pt x="121945" y="18834"/>
                </a:lnTo>
                <a:lnTo>
                  <a:pt x="121107" y="18580"/>
                </a:lnTo>
                <a:lnTo>
                  <a:pt x="120980" y="19253"/>
                </a:lnTo>
                <a:lnTo>
                  <a:pt x="121602" y="19989"/>
                </a:lnTo>
                <a:lnTo>
                  <a:pt x="120954" y="20561"/>
                </a:lnTo>
                <a:lnTo>
                  <a:pt x="119507" y="20459"/>
                </a:lnTo>
                <a:lnTo>
                  <a:pt x="119468" y="21767"/>
                </a:lnTo>
                <a:lnTo>
                  <a:pt x="120624" y="21297"/>
                </a:lnTo>
                <a:lnTo>
                  <a:pt x="122758" y="23647"/>
                </a:lnTo>
                <a:lnTo>
                  <a:pt x="125298" y="23533"/>
                </a:lnTo>
                <a:lnTo>
                  <a:pt x="124790" y="22999"/>
                </a:lnTo>
                <a:lnTo>
                  <a:pt x="125336" y="22225"/>
                </a:lnTo>
                <a:lnTo>
                  <a:pt x="126365" y="23317"/>
                </a:lnTo>
                <a:lnTo>
                  <a:pt x="126250" y="24104"/>
                </a:lnTo>
                <a:lnTo>
                  <a:pt x="127622" y="23469"/>
                </a:lnTo>
                <a:lnTo>
                  <a:pt x="128092" y="24879"/>
                </a:lnTo>
                <a:lnTo>
                  <a:pt x="127241" y="25057"/>
                </a:lnTo>
                <a:lnTo>
                  <a:pt x="127914" y="26416"/>
                </a:lnTo>
                <a:lnTo>
                  <a:pt x="130492" y="25260"/>
                </a:lnTo>
                <a:close/>
              </a:path>
              <a:path w="202565" h="81279">
                <a:moveTo>
                  <a:pt x="130581" y="28359"/>
                </a:moveTo>
                <a:lnTo>
                  <a:pt x="130073" y="27787"/>
                </a:lnTo>
                <a:lnTo>
                  <a:pt x="129603" y="28409"/>
                </a:lnTo>
                <a:lnTo>
                  <a:pt x="130581" y="28359"/>
                </a:lnTo>
                <a:close/>
              </a:path>
              <a:path w="202565" h="81279">
                <a:moveTo>
                  <a:pt x="130619" y="25209"/>
                </a:moveTo>
                <a:lnTo>
                  <a:pt x="130492" y="25260"/>
                </a:lnTo>
                <a:lnTo>
                  <a:pt x="130556" y="25425"/>
                </a:lnTo>
                <a:lnTo>
                  <a:pt x="130619" y="25209"/>
                </a:lnTo>
                <a:close/>
              </a:path>
              <a:path w="202565" h="81279">
                <a:moveTo>
                  <a:pt x="131368" y="28308"/>
                </a:moveTo>
                <a:lnTo>
                  <a:pt x="130581" y="28359"/>
                </a:lnTo>
                <a:lnTo>
                  <a:pt x="130835" y="28625"/>
                </a:lnTo>
                <a:lnTo>
                  <a:pt x="131368" y="28308"/>
                </a:lnTo>
                <a:close/>
              </a:path>
              <a:path w="202565" h="81279">
                <a:moveTo>
                  <a:pt x="131927" y="38950"/>
                </a:moveTo>
                <a:lnTo>
                  <a:pt x="131584" y="38481"/>
                </a:lnTo>
                <a:lnTo>
                  <a:pt x="131254" y="38735"/>
                </a:lnTo>
                <a:lnTo>
                  <a:pt x="131927" y="38950"/>
                </a:lnTo>
                <a:close/>
              </a:path>
              <a:path w="202565" h="81279">
                <a:moveTo>
                  <a:pt x="132549" y="27889"/>
                </a:moveTo>
                <a:lnTo>
                  <a:pt x="132359" y="27559"/>
                </a:lnTo>
                <a:lnTo>
                  <a:pt x="131927" y="27990"/>
                </a:lnTo>
                <a:lnTo>
                  <a:pt x="132549" y="27889"/>
                </a:lnTo>
                <a:close/>
              </a:path>
              <a:path w="202565" h="81279">
                <a:moveTo>
                  <a:pt x="132664" y="17945"/>
                </a:moveTo>
                <a:lnTo>
                  <a:pt x="130530" y="17056"/>
                </a:lnTo>
                <a:lnTo>
                  <a:pt x="131876" y="18732"/>
                </a:lnTo>
                <a:lnTo>
                  <a:pt x="128765" y="18275"/>
                </a:lnTo>
                <a:lnTo>
                  <a:pt x="130009" y="19748"/>
                </a:lnTo>
                <a:lnTo>
                  <a:pt x="132003" y="20853"/>
                </a:lnTo>
                <a:lnTo>
                  <a:pt x="132092" y="18694"/>
                </a:lnTo>
                <a:lnTo>
                  <a:pt x="132664" y="17945"/>
                </a:lnTo>
                <a:close/>
              </a:path>
              <a:path w="202565" h="81279">
                <a:moveTo>
                  <a:pt x="132676" y="27190"/>
                </a:moveTo>
                <a:lnTo>
                  <a:pt x="132105" y="26111"/>
                </a:lnTo>
                <a:lnTo>
                  <a:pt x="131965" y="25831"/>
                </a:lnTo>
                <a:lnTo>
                  <a:pt x="131216" y="24434"/>
                </a:lnTo>
                <a:lnTo>
                  <a:pt x="130708" y="25831"/>
                </a:lnTo>
                <a:lnTo>
                  <a:pt x="130556" y="25425"/>
                </a:lnTo>
                <a:lnTo>
                  <a:pt x="129984" y="27266"/>
                </a:lnTo>
                <a:lnTo>
                  <a:pt x="129349" y="27393"/>
                </a:lnTo>
                <a:lnTo>
                  <a:pt x="129971" y="27673"/>
                </a:lnTo>
                <a:lnTo>
                  <a:pt x="130505" y="27216"/>
                </a:lnTo>
                <a:lnTo>
                  <a:pt x="130632" y="26657"/>
                </a:lnTo>
                <a:lnTo>
                  <a:pt x="130467" y="26314"/>
                </a:lnTo>
                <a:lnTo>
                  <a:pt x="131521" y="26111"/>
                </a:lnTo>
                <a:lnTo>
                  <a:pt x="132359" y="27559"/>
                </a:lnTo>
                <a:lnTo>
                  <a:pt x="132600" y="27305"/>
                </a:lnTo>
                <a:close/>
              </a:path>
              <a:path w="202565" h="81279">
                <a:moveTo>
                  <a:pt x="132803" y="62268"/>
                </a:moveTo>
                <a:lnTo>
                  <a:pt x="132613" y="61709"/>
                </a:lnTo>
                <a:lnTo>
                  <a:pt x="132689" y="62001"/>
                </a:lnTo>
                <a:lnTo>
                  <a:pt x="132803" y="62268"/>
                </a:lnTo>
                <a:close/>
              </a:path>
              <a:path w="202565" h="81279">
                <a:moveTo>
                  <a:pt x="133400" y="27305"/>
                </a:moveTo>
                <a:lnTo>
                  <a:pt x="132803" y="27419"/>
                </a:lnTo>
                <a:lnTo>
                  <a:pt x="132702" y="27241"/>
                </a:lnTo>
                <a:lnTo>
                  <a:pt x="132499" y="28765"/>
                </a:lnTo>
                <a:lnTo>
                  <a:pt x="133337" y="27419"/>
                </a:lnTo>
                <a:close/>
              </a:path>
              <a:path w="202565" h="81279">
                <a:moveTo>
                  <a:pt x="133680" y="27190"/>
                </a:moveTo>
                <a:lnTo>
                  <a:pt x="133553" y="27063"/>
                </a:lnTo>
                <a:lnTo>
                  <a:pt x="133400" y="27305"/>
                </a:lnTo>
                <a:lnTo>
                  <a:pt x="133680" y="27266"/>
                </a:lnTo>
                <a:close/>
              </a:path>
              <a:path w="202565" h="81279">
                <a:moveTo>
                  <a:pt x="134696" y="43180"/>
                </a:moveTo>
                <a:lnTo>
                  <a:pt x="134404" y="43053"/>
                </a:lnTo>
                <a:lnTo>
                  <a:pt x="134658" y="43268"/>
                </a:lnTo>
                <a:close/>
              </a:path>
              <a:path w="202565" h="81279">
                <a:moveTo>
                  <a:pt x="135051" y="26809"/>
                </a:moveTo>
                <a:lnTo>
                  <a:pt x="134797" y="26657"/>
                </a:lnTo>
                <a:lnTo>
                  <a:pt x="133426" y="25793"/>
                </a:lnTo>
                <a:lnTo>
                  <a:pt x="134023" y="27063"/>
                </a:lnTo>
                <a:lnTo>
                  <a:pt x="133921" y="27216"/>
                </a:lnTo>
                <a:lnTo>
                  <a:pt x="133883" y="27419"/>
                </a:lnTo>
                <a:lnTo>
                  <a:pt x="134429" y="28003"/>
                </a:lnTo>
                <a:lnTo>
                  <a:pt x="134289" y="26898"/>
                </a:lnTo>
                <a:lnTo>
                  <a:pt x="134747" y="26657"/>
                </a:lnTo>
                <a:lnTo>
                  <a:pt x="135051" y="26809"/>
                </a:lnTo>
                <a:close/>
              </a:path>
              <a:path w="202565" h="81279">
                <a:moveTo>
                  <a:pt x="139750" y="49784"/>
                </a:moveTo>
                <a:lnTo>
                  <a:pt x="136855" y="47371"/>
                </a:lnTo>
                <a:lnTo>
                  <a:pt x="136994" y="46990"/>
                </a:lnTo>
                <a:lnTo>
                  <a:pt x="137185" y="46482"/>
                </a:lnTo>
                <a:lnTo>
                  <a:pt x="136918" y="46990"/>
                </a:lnTo>
                <a:lnTo>
                  <a:pt x="135763" y="46355"/>
                </a:lnTo>
                <a:lnTo>
                  <a:pt x="134772" y="46101"/>
                </a:lnTo>
                <a:lnTo>
                  <a:pt x="135788" y="45339"/>
                </a:lnTo>
                <a:lnTo>
                  <a:pt x="134264" y="44323"/>
                </a:lnTo>
                <a:lnTo>
                  <a:pt x="135153" y="43688"/>
                </a:lnTo>
                <a:lnTo>
                  <a:pt x="135001" y="43561"/>
                </a:lnTo>
                <a:lnTo>
                  <a:pt x="134848" y="43434"/>
                </a:lnTo>
                <a:lnTo>
                  <a:pt x="134658" y="43268"/>
                </a:lnTo>
                <a:lnTo>
                  <a:pt x="134569" y="43434"/>
                </a:lnTo>
                <a:lnTo>
                  <a:pt x="133438" y="43434"/>
                </a:lnTo>
                <a:lnTo>
                  <a:pt x="132867" y="42545"/>
                </a:lnTo>
                <a:lnTo>
                  <a:pt x="132219" y="41529"/>
                </a:lnTo>
                <a:lnTo>
                  <a:pt x="132207" y="42545"/>
                </a:lnTo>
                <a:lnTo>
                  <a:pt x="131546" y="42037"/>
                </a:lnTo>
                <a:lnTo>
                  <a:pt x="131343" y="41021"/>
                </a:lnTo>
                <a:lnTo>
                  <a:pt x="131013" y="40259"/>
                </a:lnTo>
                <a:lnTo>
                  <a:pt x="132422" y="40513"/>
                </a:lnTo>
                <a:lnTo>
                  <a:pt x="132359" y="40259"/>
                </a:lnTo>
                <a:lnTo>
                  <a:pt x="132219" y="39624"/>
                </a:lnTo>
                <a:lnTo>
                  <a:pt x="132130" y="39243"/>
                </a:lnTo>
                <a:lnTo>
                  <a:pt x="131991" y="39039"/>
                </a:lnTo>
                <a:lnTo>
                  <a:pt x="131381" y="39624"/>
                </a:lnTo>
                <a:lnTo>
                  <a:pt x="130987" y="39370"/>
                </a:lnTo>
                <a:lnTo>
                  <a:pt x="130797" y="39243"/>
                </a:lnTo>
                <a:lnTo>
                  <a:pt x="130784" y="38735"/>
                </a:lnTo>
                <a:lnTo>
                  <a:pt x="130670" y="38481"/>
                </a:lnTo>
                <a:lnTo>
                  <a:pt x="130086" y="39243"/>
                </a:lnTo>
                <a:lnTo>
                  <a:pt x="129082" y="37846"/>
                </a:lnTo>
                <a:lnTo>
                  <a:pt x="129260" y="39370"/>
                </a:lnTo>
                <a:lnTo>
                  <a:pt x="128257" y="38100"/>
                </a:lnTo>
                <a:lnTo>
                  <a:pt x="129209" y="37592"/>
                </a:lnTo>
                <a:lnTo>
                  <a:pt x="128460" y="36957"/>
                </a:lnTo>
                <a:lnTo>
                  <a:pt x="128130" y="34798"/>
                </a:lnTo>
                <a:lnTo>
                  <a:pt x="127977" y="33782"/>
                </a:lnTo>
                <a:lnTo>
                  <a:pt x="126174" y="34798"/>
                </a:lnTo>
                <a:lnTo>
                  <a:pt x="126149" y="34544"/>
                </a:lnTo>
                <a:lnTo>
                  <a:pt x="126149" y="34036"/>
                </a:lnTo>
                <a:lnTo>
                  <a:pt x="126403" y="32893"/>
                </a:lnTo>
                <a:lnTo>
                  <a:pt x="126072" y="33147"/>
                </a:lnTo>
                <a:lnTo>
                  <a:pt x="126022" y="34036"/>
                </a:lnTo>
                <a:lnTo>
                  <a:pt x="125234" y="33274"/>
                </a:lnTo>
                <a:lnTo>
                  <a:pt x="125158" y="34544"/>
                </a:lnTo>
                <a:lnTo>
                  <a:pt x="123469" y="33528"/>
                </a:lnTo>
                <a:lnTo>
                  <a:pt x="124218" y="31242"/>
                </a:lnTo>
                <a:lnTo>
                  <a:pt x="121793" y="30099"/>
                </a:lnTo>
                <a:lnTo>
                  <a:pt x="123647" y="30099"/>
                </a:lnTo>
                <a:lnTo>
                  <a:pt x="123875" y="29845"/>
                </a:lnTo>
                <a:lnTo>
                  <a:pt x="123888" y="29641"/>
                </a:lnTo>
                <a:lnTo>
                  <a:pt x="123177" y="29083"/>
                </a:lnTo>
                <a:lnTo>
                  <a:pt x="123799" y="28956"/>
                </a:lnTo>
                <a:lnTo>
                  <a:pt x="124307" y="30353"/>
                </a:lnTo>
                <a:lnTo>
                  <a:pt x="125285" y="29591"/>
                </a:lnTo>
                <a:lnTo>
                  <a:pt x="125717" y="29845"/>
                </a:lnTo>
                <a:lnTo>
                  <a:pt x="125603" y="29591"/>
                </a:lnTo>
                <a:lnTo>
                  <a:pt x="125323" y="28956"/>
                </a:lnTo>
                <a:lnTo>
                  <a:pt x="125272" y="28829"/>
                </a:lnTo>
                <a:lnTo>
                  <a:pt x="124117" y="28067"/>
                </a:lnTo>
                <a:lnTo>
                  <a:pt x="123317" y="28448"/>
                </a:lnTo>
                <a:lnTo>
                  <a:pt x="122618" y="29845"/>
                </a:lnTo>
                <a:lnTo>
                  <a:pt x="121729" y="28956"/>
                </a:lnTo>
                <a:lnTo>
                  <a:pt x="121843" y="28829"/>
                </a:lnTo>
                <a:lnTo>
                  <a:pt x="122504" y="28067"/>
                </a:lnTo>
                <a:lnTo>
                  <a:pt x="122605" y="27940"/>
                </a:lnTo>
                <a:lnTo>
                  <a:pt x="121970" y="28067"/>
                </a:lnTo>
                <a:lnTo>
                  <a:pt x="121843" y="26670"/>
                </a:lnTo>
                <a:lnTo>
                  <a:pt x="121754" y="25781"/>
                </a:lnTo>
                <a:lnTo>
                  <a:pt x="120167" y="26289"/>
                </a:lnTo>
                <a:lnTo>
                  <a:pt x="118719" y="26670"/>
                </a:lnTo>
                <a:lnTo>
                  <a:pt x="117817" y="25781"/>
                </a:lnTo>
                <a:lnTo>
                  <a:pt x="118605" y="25654"/>
                </a:lnTo>
                <a:lnTo>
                  <a:pt x="118237" y="25019"/>
                </a:lnTo>
                <a:lnTo>
                  <a:pt x="117881" y="24384"/>
                </a:lnTo>
                <a:lnTo>
                  <a:pt x="118808" y="24765"/>
                </a:lnTo>
                <a:lnTo>
                  <a:pt x="118541" y="24384"/>
                </a:lnTo>
                <a:lnTo>
                  <a:pt x="117475" y="22860"/>
                </a:lnTo>
                <a:lnTo>
                  <a:pt x="117627" y="25019"/>
                </a:lnTo>
                <a:lnTo>
                  <a:pt x="117551" y="24765"/>
                </a:lnTo>
                <a:lnTo>
                  <a:pt x="117335" y="24003"/>
                </a:lnTo>
                <a:lnTo>
                  <a:pt x="115328" y="22606"/>
                </a:lnTo>
                <a:lnTo>
                  <a:pt x="114579" y="21717"/>
                </a:lnTo>
                <a:lnTo>
                  <a:pt x="112687" y="24003"/>
                </a:lnTo>
                <a:lnTo>
                  <a:pt x="112369" y="21463"/>
                </a:lnTo>
                <a:lnTo>
                  <a:pt x="112052" y="18923"/>
                </a:lnTo>
                <a:lnTo>
                  <a:pt x="110274" y="21463"/>
                </a:lnTo>
                <a:lnTo>
                  <a:pt x="110121" y="21336"/>
                </a:lnTo>
                <a:lnTo>
                  <a:pt x="108712" y="20193"/>
                </a:lnTo>
                <a:lnTo>
                  <a:pt x="108394" y="19939"/>
                </a:lnTo>
                <a:lnTo>
                  <a:pt x="108077" y="19685"/>
                </a:lnTo>
                <a:lnTo>
                  <a:pt x="105244" y="18415"/>
                </a:lnTo>
                <a:lnTo>
                  <a:pt x="103466" y="17907"/>
                </a:lnTo>
                <a:lnTo>
                  <a:pt x="102247" y="18161"/>
                </a:lnTo>
                <a:lnTo>
                  <a:pt x="103492" y="18669"/>
                </a:lnTo>
                <a:lnTo>
                  <a:pt x="103301" y="18923"/>
                </a:lnTo>
                <a:lnTo>
                  <a:pt x="103174" y="19177"/>
                </a:lnTo>
                <a:lnTo>
                  <a:pt x="103111" y="19685"/>
                </a:lnTo>
                <a:lnTo>
                  <a:pt x="102590" y="19685"/>
                </a:lnTo>
                <a:lnTo>
                  <a:pt x="102057" y="19177"/>
                </a:lnTo>
                <a:lnTo>
                  <a:pt x="101384" y="18529"/>
                </a:lnTo>
                <a:lnTo>
                  <a:pt x="101142" y="19177"/>
                </a:lnTo>
                <a:lnTo>
                  <a:pt x="99568" y="18542"/>
                </a:lnTo>
                <a:lnTo>
                  <a:pt x="99999" y="18796"/>
                </a:lnTo>
                <a:lnTo>
                  <a:pt x="100152" y="19939"/>
                </a:lnTo>
                <a:lnTo>
                  <a:pt x="98894" y="19812"/>
                </a:lnTo>
                <a:lnTo>
                  <a:pt x="98691" y="19939"/>
                </a:lnTo>
                <a:lnTo>
                  <a:pt x="98361" y="19431"/>
                </a:lnTo>
                <a:lnTo>
                  <a:pt x="98602" y="20193"/>
                </a:lnTo>
                <a:lnTo>
                  <a:pt x="97840" y="19304"/>
                </a:lnTo>
                <a:lnTo>
                  <a:pt x="96837" y="20040"/>
                </a:lnTo>
                <a:lnTo>
                  <a:pt x="97155" y="20193"/>
                </a:lnTo>
                <a:lnTo>
                  <a:pt x="95656" y="21336"/>
                </a:lnTo>
                <a:lnTo>
                  <a:pt x="95694" y="20739"/>
                </a:lnTo>
                <a:lnTo>
                  <a:pt x="95326" y="21209"/>
                </a:lnTo>
                <a:lnTo>
                  <a:pt x="95783" y="21971"/>
                </a:lnTo>
                <a:lnTo>
                  <a:pt x="97650" y="22225"/>
                </a:lnTo>
                <a:lnTo>
                  <a:pt x="98806" y="22987"/>
                </a:lnTo>
                <a:lnTo>
                  <a:pt x="99809" y="24003"/>
                </a:lnTo>
                <a:lnTo>
                  <a:pt x="99695" y="24384"/>
                </a:lnTo>
                <a:lnTo>
                  <a:pt x="99339" y="24765"/>
                </a:lnTo>
                <a:lnTo>
                  <a:pt x="97993" y="22733"/>
                </a:lnTo>
                <a:lnTo>
                  <a:pt x="97396" y="23876"/>
                </a:lnTo>
                <a:lnTo>
                  <a:pt x="98018" y="24003"/>
                </a:lnTo>
                <a:lnTo>
                  <a:pt x="98831" y="24765"/>
                </a:lnTo>
                <a:lnTo>
                  <a:pt x="99847" y="24892"/>
                </a:lnTo>
                <a:lnTo>
                  <a:pt x="98145" y="25527"/>
                </a:lnTo>
                <a:lnTo>
                  <a:pt x="100368" y="25908"/>
                </a:lnTo>
                <a:lnTo>
                  <a:pt x="100584" y="26162"/>
                </a:lnTo>
                <a:lnTo>
                  <a:pt x="100698" y="26289"/>
                </a:lnTo>
                <a:lnTo>
                  <a:pt x="101028" y="26670"/>
                </a:lnTo>
                <a:lnTo>
                  <a:pt x="100926" y="26289"/>
                </a:lnTo>
                <a:lnTo>
                  <a:pt x="100838" y="26136"/>
                </a:lnTo>
                <a:lnTo>
                  <a:pt x="101917" y="26035"/>
                </a:lnTo>
                <a:lnTo>
                  <a:pt x="104622" y="25781"/>
                </a:lnTo>
                <a:lnTo>
                  <a:pt x="104025" y="26543"/>
                </a:lnTo>
                <a:lnTo>
                  <a:pt x="104127" y="26670"/>
                </a:lnTo>
                <a:lnTo>
                  <a:pt x="105651" y="27305"/>
                </a:lnTo>
                <a:lnTo>
                  <a:pt x="105549" y="27559"/>
                </a:lnTo>
                <a:lnTo>
                  <a:pt x="105575" y="27724"/>
                </a:lnTo>
                <a:lnTo>
                  <a:pt x="106476" y="27940"/>
                </a:lnTo>
                <a:lnTo>
                  <a:pt x="106324" y="28219"/>
                </a:lnTo>
                <a:lnTo>
                  <a:pt x="106400" y="28448"/>
                </a:lnTo>
                <a:lnTo>
                  <a:pt x="107276" y="29337"/>
                </a:lnTo>
                <a:lnTo>
                  <a:pt x="107480" y="30226"/>
                </a:lnTo>
                <a:lnTo>
                  <a:pt x="107289" y="28956"/>
                </a:lnTo>
                <a:lnTo>
                  <a:pt x="108305" y="29464"/>
                </a:lnTo>
                <a:lnTo>
                  <a:pt x="108546" y="28956"/>
                </a:lnTo>
                <a:lnTo>
                  <a:pt x="108610" y="28829"/>
                </a:lnTo>
                <a:lnTo>
                  <a:pt x="110451" y="29591"/>
                </a:lnTo>
                <a:lnTo>
                  <a:pt x="109715" y="29629"/>
                </a:lnTo>
                <a:lnTo>
                  <a:pt x="111163" y="29972"/>
                </a:lnTo>
                <a:lnTo>
                  <a:pt x="109613" y="30607"/>
                </a:lnTo>
                <a:lnTo>
                  <a:pt x="109905" y="31623"/>
                </a:lnTo>
                <a:lnTo>
                  <a:pt x="108864" y="31813"/>
                </a:lnTo>
                <a:lnTo>
                  <a:pt x="111823" y="32512"/>
                </a:lnTo>
                <a:lnTo>
                  <a:pt x="113296" y="33147"/>
                </a:lnTo>
                <a:lnTo>
                  <a:pt x="113817" y="34925"/>
                </a:lnTo>
                <a:lnTo>
                  <a:pt x="112712" y="34925"/>
                </a:lnTo>
                <a:lnTo>
                  <a:pt x="114274" y="35814"/>
                </a:lnTo>
                <a:lnTo>
                  <a:pt x="115074" y="36068"/>
                </a:lnTo>
                <a:lnTo>
                  <a:pt x="113906" y="35560"/>
                </a:lnTo>
                <a:lnTo>
                  <a:pt x="113715" y="35179"/>
                </a:lnTo>
                <a:lnTo>
                  <a:pt x="114515" y="34925"/>
                </a:lnTo>
                <a:lnTo>
                  <a:pt x="116217" y="35560"/>
                </a:lnTo>
                <a:lnTo>
                  <a:pt x="116547" y="36830"/>
                </a:lnTo>
                <a:lnTo>
                  <a:pt x="115684" y="37846"/>
                </a:lnTo>
                <a:lnTo>
                  <a:pt x="116471" y="38608"/>
                </a:lnTo>
                <a:lnTo>
                  <a:pt x="117881" y="38608"/>
                </a:lnTo>
                <a:lnTo>
                  <a:pt x="118097" y="39497"/>
                </a:lnTo>
                <a:lnTo>
                  <a:pt x="119367" y="41529"/>
                </a:lnTo>
                <a:lnTo>
                  <a:pt x="121831" y="40259"/>
                </a:lnTo>
                <a:lnTo>
                  <a:pt x="122186" y="43053"/>
                </a:lnTo>
                <a:lnTo>
                  <a:pt x="121780" y="43180"/>
                </a:lnTo>
                <a:lnTo>
                  <a:pt x="121780" y="44196"/>
                </a:lnTo>
                <a:lnTo>
                  <a:pt x="120891" y="44196"/>
                </a:lnTo>
                <a:lnTo>
                  <a:pt x="122351" y="44450"/>
                </a:lnTo>
                <a:lnTo>
                  <a:pt x="122148" y="43561"/>
                </a:lnTo>
                <a:lnTo>
                  <a:pt x="122529" y="44069"/>
                </a:lnTo>
                <a:lnTo>
                  <a:pt x="123202" y="44958"/>
                </a:lnTo>
                <a:lnTo>
                  <a:pt x="122593" y="44069"/>
                </a:lnTo>
                <a:lnTo>
                  <a:pt x="124180" y="44196"/>
                </a:lnTo>
                <a:lnTo>
                  <a:pt x="124866" y="44196"/>
                </a:lnTo>
                <a:lnTo>
                  <a:pt x="125056" y="44564"/>
                </a:lnTo>
                <a:lnTo>
                  <a:pt x="125895" y="44069"/>
                </a:lnTo>
                <a:lnTo>
                  <a:pt x="126657" y="45339"/>
                </a:lnTo>
                <a:lnTo>
                  <a:pt x="129032" y="45720"/>
                </a:lnTo>
                <a:lnTo>
                  <a:pt x="128714" y="47625"/>
                </a:lnTo>
                <a:lnTo>
                  <a:pt x="128257" y="48133"/>
                </a:lnTo>
                <a:lnTo>
                  <a:pt x="127609" y="47625"/>
                </a:lnTo>
                <a:lnTo>
                  <a:pt x="127368" y="48133"/>
                </a:lnTo>
                <a:lnTo>
                  <a:pt x="127292" y="49657"/>
                </a:lnTo>
                <a:lnTo>
                  <a:pt x="127635" y="49276"/>
                </a:lnTo>
                <a:lnTo>
                  <a:pt x="128473" y="49784"/>
                </a:lnTo>
                <a:lnTo>
                  <a:pt x="126809" y="50876"/>
                </a:lnTo>
                <a:lnTo>
                  <a:pt x="126949" y="50927"/>
                </a:lnTo>
                <a:lnTo>
                  <a:pt x="126898" y="51308"/>
                </a:lnTo>
                <a:lnTo>
                  <a:pt x="128485" y="51435"/>
                </a:lnTo>
                <a:lnTo>
                  <a:pt x="128574" y="52324"/>
                </a:lnTo>
                <a:lnTo>
                  <a:pt x="127965" y="52324"/>
                </a:lnTo>
                <a:lnTo>
                  <a:pt x="129438" y="53340"/>
                </a:lnTo>
                <a:lnTo>
                  <a:pt x="130975" y="55118"/>
                </a:lnTo>
                <a:lnTo>
                  <a:pt x="130962" y="56769"/>
                </a:lnTo>
                <a:lnTo>
                  <a:pt x="130784" y="56642"/>
                </a:lnTo>
                <a:lnTo>
                  <a:pt x="130429" y="56388"/>
                </a:lnTo>
                <a:lnTo>
                  <a:pt x="129387" y="56642"/>
                </a:lnTo>
                <a:lnTo>
                  <a:pt x="129400" y="56515"/>
                </a:lnTo>
                <a:lnTo>
                  <a:pt x="129413" y="56134"/>
                </a:lnTo>
                <a:lnTo>
                  <a:pt x="129247" y="56261"/>
                </a:lnTo>
                <a:lnTo>
                  <a:pt x="129120" y="56515"/>
                </a:lnTo>
                <a:lnTo>
                  <a:pt x="129425" y="55499"/>
                </a:lnTo>
                <a:lnTo>
                  <a:pt x="129501" y="55245"/>
                </a:lnTo>
                <a:lnTo>
                  <a:pt x="129552" y="55118"/>
                </a:lnTo>
                <a:lnTo>
                  <a:pt x="126758" y="54483"/>
                </a:lnTo>
                <a:lnTo>
                  <a:pt x="127063" y="53467"/>
                </a:lnTo>
                <a:lnTo>
                  <a:pt x="126428" y="53975"/>
                </a:lnTo>
                <a:lnTo>
                  <a:pt x="125577" y="54203"/>
                </a:lnTo>
                <a:lnTo>
                  <a:pt x="125755" y="53467"/>
                </a:lnTo>
                <a:lnTo>
                  <a:pt x="123685" y="54610"/>
                </a:lnTo>
                <a:lnTo>
                  <a:pt x="123583" y="54864"/>
                </a:lnTo>
                <a:lnTo>
                  <a:pt x="122974" y="56896"/>
                </a:lnTo>
                <a:lnTo>
                  <a:pt x="124663" y="56769"/>
                </a:lnTo>
                <a:lnTo>
                  <a:pt x="124561" y="56007"/>
                </a:lnTo>
                <a:lnTo>
                  <a:pt x="124853" y="56769"/>
                </a:lnTo>
                <a:lnTo>
                  <a:pt x="125437" y="56007"/>
                </a:lnTo>
                <a:lnTo>
                  <a:pt x="125818" y="57531"/>
                </a:lnTo>
                <a:lnTo>
                  <a:pt x="126847" y="56007"/>
                </a:lnTo>
                <a:lnTo>
                  <a:pt x="127190" y="55499"/>
                </a:lnTo>
                <a:lnTo>
                  <a:pt x="128117" y="57277"/>
                </a:lnTo>
                <a:lnTo>
                  <a:pt x="126555" y="57277"/>
                </a:lnTo>
                <a:lnTo>
                  <a:pt x="127863" y="57785"/>
                </a:lnTo>
                <a:lnTo>
                  <a:pt x="126111" y="58293"/>
                </a:lnTo>
                <a:lnTo>
                  <a:pt x="128092" y="58928"/>
                </a:lnTo>
                <a:lnTo>
                  <a:pt x="128409" y="58039"/>
                </a:lnTo>
                <a:lnTo>
                  <a:pt x="129463" y="58420"/>
                </a:lnTo>
                <a:lnTo>
                  <a:pt x="130213" y="59309"/>
                </a:lnTo>
                <a:lnTo>
                  <a:pt x="130975" y="59309"/>
                </a:lnTo>
                <a:lnTo>
                  <a:pt x="136817" y="59309"/>
                </a:lnTo>
                <a:lnTo>
                  <a:pt x="136461" y="58039"/>
                </a:lnTo>
                <a:lnTo>
                  <a:pt x="136220" y="57150"/>
                </a:lnTo>
                <a:lnTo>
                  <a:pt x="133045" y="57277"/>
                </a:lnTo>
                <a:lnTo>
                  <a:pt x="133134" y="56769"/>
                </a:lnTo>
                <a:lnTo>
                  <a:pt x="133248" y="56007"/>
                </a:lnTo>
                <a:lnTo>
                  <a:pt x="134315" y="54102"/>
                </a:lnTo>
                <a:lnTo>
                  <a:pt x="133223" y="53467"/>
                </a:lnTo>
                <a:lnTo>
                  <a:pt x="134518" y="54102"/>
                </a:lnTo>
                <a:lnTo>
                  <a:pt x="134581" y="53594"/>
                </a:lnTo>
                <a:lnTo>
                  <a:pt x="135191" y="53594"/>
                </a:lnTo>
                <a:lnTo>
                  <a:pt x="135077" y="53467"/>
                </a:lnTo>
                <a:lnTo>
                  <a:pt x="134302" y="52578"/>
                </a:lnTo>
                <a:lnTo>
                  <a:pt x="133464" y="51689"/>
                </a:lnTo>
                <a:lnTo>
                  <a:pt x="134937" y="51054"/>
                </a:lnTo>
                <a:lnTo>
                  <a:pt x="135445" y="52451"/>
                </a:lnTo>
                <a:lnTo>
                  <a:pt x="137693" y="52070"/>
                </a:lnTo>
                <a:lnTo>
                  <a:pt x="138176" y="51689"/>
                </a:lnTo>
                <a:lnTo>
                  <a:pt x="138099" y="51054"/>
                </a:lnTo>
                <a:lnTo>
                  <a:pt x="137934" y="49784"/>
                </a:lnTo>
                <a:lnTo>
                  <a:pt x="138785" y="50927"/>
                </a:lnTo>
                <a:lnTo>
                  <a:pt x="138658" y="50533"/>
                </a:lnTo>
                <a:lnTo>
                  <a:pt x="138976" y="50292"/>
                </a:lnTo>
                <a:lnTo>
                  <a:pt x="139115" y="50038"/>
                </a:lnTo>
                <a:lnTo>
                  <a:pt x="139750" y="49784"/>
                </a:lnTo>
                <a:close/>
              </a:path>
              <a:path w="202565" h="81279">
                <a:moveTo>
                  <a:pt x="140258" y="50533"/>
                </a:moveTo>
                <a:lnTo>
                  <a:pt x="140068" y="49657"/>
                </a:lnTo>
                <a:lnTo>
                  <a:pt x="139788" y="49771"/>
                </a:lnTo>
                <a:lnTo>
                  <a:pt x="140258" y="50533"/>
                </a:lnTo>
                <a:close/>
              </a:path>
              <a:path w="202565" h="81279">
                <a:moveTo>
                  <a:pt x="140931" y="51435"/>
                </a:moveTo>
                <a:lnTo>
                  <a:pt x="140512" y="52197"/>
                </a:lnTo>
                <a:lnTo>
                  <a:pt x="140931" y="51435"/>
                </a:lnTo>
                <a:close/>
              </a:path>
              <a:path w="202565" h="81279">
                <a:moveTo>
                  <a:pt x="141033" y="51244"/>
                </a:moveTo>
                <a:lnTo>
                  <a:pt x="140589" y="51054"/>
                </a:lnTo>
                <a:lnTo>
                  <a:pt x="140258" y="50533"/>
                </a:lnTo>
                <a:lnTo>
                  <a:pt x="140246" y="51943"/>
                </a:lnTo>
                <a:lnTo>
                  <a:pt x="140919" y="51435"/>
                </a:lnTo>
                <a:lnTo>
                  <a:pt x="141033" y="51244"/>
                </a:lnTo>
                <a:close/>
              </a:path>
              <a:path w="202565" h="81279">
                <a:moveTo>
                  <a:pt x="143916" y="65405"/>
                </a:moveTo>
                <a:lnTo>
                  <a:pt x="143497" y="64643"/>
                </a:lnTo>
                <a:lnTo>
                  <a:pt x="142684" y="63119"/>
                </a:lnTo>
                <a:lnTo>
                  <a:pt x="142544" y="62865"/>
                </a:lnTo>
                <a:lnTo>
                  <a:pt x="142405" y="62611"/>
                </a:lnTo>
                <a:lnTo>
                  <a:pt x="140817" y="61214"/>
                </a:lnTo>
                <a:lnTo>
                  <a:pt x="140957" y="61087"/>
                </a:lnTo>
                <a:lnTo>
                  <a:pt x="141655" y="60452"/>
                </a:lnTo>
                <a:lnTo>
                  <a:pt x="140335" y="61087"/>
                </a:lnTo>
                <a:lnTo>
                  <a:pt x="140373" y="60833"/>
                </a:lnTo>
                <a:lnTo>
                  <a:pt x="140576" y="59182"/>
                </a:lnTo>
                <a:lnTo>
                  <a:pt x="140081" y="60833"/>
                </a:lnTo>
                <a:lnTo>
                  <a:pt x="137160" y="60579"/>
                </a:lnTo>
                <a:lnTo>
                  <a:pt x="136880" y="59563"/>
                </a:lnTo>
                <a:lnTo>
                  <a:pt x="131064" y="59563"/>
                </a:lnTo>
                <a:lnTo>
                  <a:pt x="131432" y="60579"/>
                </a:lnTo>
                <a:lnTo>
                  <a:pt x="134315" y="60960"/>
                </a:lnTo>
                <a:lnTo>
                  <a:pt x="133159" y="62611"/>
                </a:lnTo>
                <a:lnTo>
                  <a:pt x="132969" y="62611"/>
                </a:lnTo>
                <a:lnTo>
                  <a:pt x="132816" y="62230"/>
                </a:lnTo>
                <a:lnTo>
                  <a:pt x="133286" y="63627"/>
                </a:lnTo>
                <a:lnTo>
                  <a:pt x="133350" y="63246"/>
                </a:lnTo>
                <a:lnTo>
                  <a:pt x="133896" y="62865"/>
                </a:lnTo>
                <a:lnTo>
                  <a:pt x="134429" y="63246"/>
                </a:lnTo>
                <a:lnTo>
                  <a:pt x="135229" y="63119"/>
                </a:lnTo>
                <a:lnTo>
                  <a:pt x="135001" y="64389"/>
                </a:lnTo>
                <a:lnTo>
                  <a:pt x="135267" y="64516"/>
                </a:lnTo>
                <a:lnTo>
                  <a:pt x="134874" y="64516"/>
                </a:lnTo>
                <a:lnTo>
                  <a:pt x="135712" y="65913"/>
                </a:lnTo>
                <a:lnTo>
                  <a:pt x="137896" y="64643"/>
                </a:lnTo>
                <a:lnTo>
                  <a:pt x="138328" y="66040"/>
                </a:lnTo>
                <a:lnTo>
                  <a:pt x="139242" y="67564"/>
                </a:lnTo>
                <a:lnTo>
                  <a:pt x="140030" y="66040"/>
                </a:lnTo>
                <a:lnTo>
                  <a:pt x="140436" y="67183"/>
                </a:lnTo>
                <a:lnTo>
                  <a:pt x="140804" y="68580"/>
                </a:lnTo>
                <a:lnTo>
                  <a:pt x="140919" y="67437"/>
                </a:lnTo>
                <a:lnTo>
                  <a:pt x="141719" y="68834"/>
                </a:lnTo>
                <a:lnTo>
                  <a:pt x="141630" y="67818"/>
                </a:lnTo>
                <a:lnTo>
                  <a:pt x="141312" y="67437"/>
                </a:lnTo>
                <a:lnTo>
                  <a:pt x="140690" y="66675"/>
                </a:lnTo>
                <a:lnTo>
                  <a:pt x="141719" y="66040"/>
                </a:lnTo>
                <a:lnTo>
                  <a:pt x="141922" y="65913"/>
                </a:lnTo>
                <a:lnTo>
                  <a:pt x="142646" y="67691"/>
                </a:lnTo>
                <a:lnTo>
                  <a:pt x="142760" y="66675"/>
                </a:lnTo>
                <a:lnTo>
                  <a:pt x="143471" y="66929"/>
                </a:lnTo>
                <a:lnTo>
                  <a:pt x="143548" y="66675"/>
                </a:lnTo>
                <a:lnTo>
                  <a:pt x="143764" y="65913"/>
                </a:lnTo>
                <a:lnTo>
                  <a:pt x="143916" y="65405"/>
                </a:lnTo>
                <a:close/>
              </a:path>
              <a:path w="202565" h="81279">
                <a:moveTo>
                  <a:pt x="146583" y="53213"/>
                </a:moveTo>
                <a:lnTo>
                  <a:pt x="143294" y="51943"/>
                </a:lnTo>
                <a:lnTo>
                  <a:pt x="143268" y="51816"/>
                </a:lnTo>
                <a:lnTo>
                  <a:pt x="143002" y="50546"/>
                </a:lnTo>
                <a:lnTo>
                  <a:pt x="142798" y="51181"/>
                </a:lnTo>
                <a:lnTo>
                  <a:pt x="142595" y="51181"/>
                </a:lnTo>
                <a:lnTo>
                  <a:pt x="142392" y="51816"/>
                </a:lnTo>
                <a:lnTo>
                  <a:pt x="141084" y="51269"/>
                </a:lnTo>
                <a:lnTo>
                  <a:pt x="141351" y="52578"/>
                </a:lnTo>
                <a:lnTo>
                  <a:pt x="144411" y="53848"/>
                </a:lnTo>
                <a:lnTo>
                  <a:pt x="145110" y="55245"/>
                </a:lnTo>
                <a:lnTo>
                  <a:pt x="145059" y="55118"/>
                </a:lnTo>
                <a:lnTo>
                  <a:pt x="144970" y="54483"/>
                </a:lnTo>
                <a:lnTo>
                  <a:pt x="145034" y="54356"/>
                </a:lnTo>
                <a:lnTo>
                  <a:pt x="146431" y="55245"/>
                </a:lnTo>
                <a:lnTo>
                  <a:pt x="146494" y="54356"/>
                </a:lnTo>
                <a:lnTo>
                  <a:pt x="146583" y="53213"/>
                </a:lnTo>
                <a:close/>
              </a:path>
              <a:path w="202565" h="81279">
                <a:moveTo>
                  <a:pt x="152781" y="14084"/>
                </a:moveTo>
                <a:lnTo>
                  <a:pt x="151041" y="13423"/>
                </a:lnTo>
                <a:lnTo>
                  <a:pt x="150596" y="13487"/>
                </a:lnTo>
                <a:lnTo>
                  <a:pt x="151015" y="13868"/>
                </a:lnTo>
                <a:lnTo>
                  <a:pt x="151117" y="14071"/>
                </a:lnTo>
                <a:lnTo>
                  <a:pt x="152781" y="14084"/>
                </a:lnTo>
                <a:close/>
              </a:path>
              <a:path w="202565" h="81279">
                <a:moveTo>
                  <a:pt x="153085" y="13436"/>
                </a:moveTo>
                <a:lnTo>
                  <a:pt x="152946" y="13360"/>
                </a:lnTo>
                <a:lnTo>
                  <a:pt x="152806" y="13284"/>
                </a:lnTo>
                <a:lnTo>
                  <a:pt x="152615" y="13233"/>
                </a:lnTo>
                <a:lnTo>
                  <a:pt x="152857" y="13474"/>
                </a:lnTo>
                <a:lnTo>
                  <a:pt x="152996" y="13512"/>
                </a:lnTo>
                <a:close/>
              </a:path>
              <a:path w="202565" h="81279">
                <a:moveTo>
                  <a:pt x="155994" y="13258"/>
                </a:moveTo>
                <a:lnTo>
                  <a:pt x="154343" y="12801"/>
                </a:lnTo>
                <a:lnTo>
                  <a:pt x="154038" y="12179"/>
                </a:lnTo>
                <a:lnTo>
                  <a:pt x="153212" y="11963"/>
                </a:lnTo>
                <a:lnTo>
                  <a:pt x="153352" y="13208"/>
                </a:lnTo>
                <a:lnTo>
                  <a:pt x="153085" y="13436"/>
                </a:lnTo>
                <a:lnTo>
                  <a:pt x="153771" y="13792"/>
                </a:lnTo>
                <a:lnTo>
                  <a:pt x="154051" y="14287"/>
                </a:lnTo>
                <a:lnTo>
                  <a:pt x="154825" y="13830"/>
                </a:lnTo>
                <a:lnTo>
                  <a:pt x="155994" y="13258"/>
                </a:lnTo>
                <a:close/>
              </a:path>
              <a:path w="202565" h="81279">
                <a:moveTo>
                  <a:pt x="157124" y="15773"/>
                </a:moveTo>
                <a:lnTo>
                  <a:pt x="156768" y="13385"/>
                </a:lnTo>
                <a:lnTo>
                  <a:pt x="155956" y="13690"/>
                </a:lnTo>
                <a:lnTo>
                  <a:pt x="157124" y="15773"/>
                </a:lnTo>
                <a:close/>
              </a:path>
              <a:path w="202565" h="81279">
                <a:moveTo>
                  <a:pt x="159258" y="7505"/>
                </a:moveTo>
                <a:lnTo>
                  <a:pt x="159143" y="6845"/>
                </a:lnTo>
                <a:lnTo>
                  <a:pt x="158978" y="5956"/>
                </a:lnTo>
                <a:lnTo>
                  <a:pt x="157568" y="6540"/>
                </a:lnTo>
                <a:lnTo>
                  <a:pt x="157975" y="7378"/>
                </a:lnTo>
                <a:lnTo>
                  <a:pt x="158927" y="6845"/>
                </a:lnTo>
                <a:lnTo>
                  <a:pt x="159258" y="7505"/>
                </a:lnTo>
                <a:close/>
              </a:path>
              <a:path w="202565" h="81279">
                <a:moveTo>
                  <a:pt x="159575" y="8140"/>
                </a:moveTo>
                <a:lnTo>
                  <a:pt x="159258" y="7505"/>
                </a:lnTo>
                <a:lnTo>
                  <a:pt x="159410" y="8305"/>
                </a:lnTo>
                <a:lnTo>
                  <a:pt x="159575" y="8140"/>
                </a:lnTo>
                <a:close/>
              </a:path>
              <a:path w="202565" h="81279">
                <a:moveTo>
                  <a:pt x="162280" y="8724"/>
                </a:moveTo>
                <a:lnTo>
                  <a:pt x="162153" y="8077"/>
                </a:lnTo>
                <a:lnTo>
                  <a:pt x="160388" y="7327"/>
                </a:lnTo>
                <a:lnTo>
                  <a:pt x="159639" y="8077"/>
                </a:lnTo>
                <a:lnTo>
                  <a:pt x="159664" y="8305"/>
                </a:lnTo>
                <a:lnTo>
                  <a:pt x="159956" y="8890"/>
                </a:lnTo>
                <a:lnTo>
                  <a:pt x="161086" y="9931"/>
                </a:lnTo>
                <a:lnTo>
                  <a:pt x="162242" y="8890"/>
                </a:lnTo>
                <a:lnTo>
                  <a:pt x="162280" y="8724"/>
                </a:lnTo>
                <a:close/>
              </a:path>
              <a:path w="202565" h="81279">
                <a:moveTo>
                  <a:pt x="162648" y="10668"/>
                </a:moveTo>
                <a:lnTo>
                  <a:pt x="162433" y="8724"/>
                </a:lnTo>
                <a:lnTo>
                  <a:pt x="162306" y="8839"/>
                </a:lnTo>
                <a:lnTo>
                  <a:pt x="162648" y="10668"/>
                </a:lnTo>
                <a:close/>
              </a:path>
              <a:path w="202565" h="81279">
                <a:moveTo>
                  <a:pt x="164007" y="10160"/>
                </a:moveTo>
                <a:lnTo>
                  <a:pt x="162699" y="10922"/>
                </a:lnTo>
                <a:lnTo>
                  <a:pt x="162648" y="10668"/>
                </a:lnTo>
                <a:lnTo>
                  <a:pt x="162750" y="11582"/>
                </a:lnTo>
                <a:lnTo>
                  <a:pt x="163334" y="10922"/>
                </a:lnTo>
                <a:lnTo>
                  <a:pt x="164007" y="10160"/>
                </a:lnTo>
                <a:close/>
              </a:path>
              <a:path w="202565" h="81279">
                <a:moveTo>
                  <a:pt x="174028" y="8661"/>
                </a:moveTo>
                <a:lnTo>
                  <a:pt x="173469" y="8470"/>
                </a:lnTo>
                <a:lnTo>
                  <a:pt x="171500" y="8356"/>
                </a:lnTo>
                <a:lnTo>
                  <a:pt x="171018" y="7289"/>
                </a:lnTo>
                <a:lnTo>
                  <a:pt x="170561" y="7302"/>
                </a:lnTo>
                <a:lnTo>
                  <a:pt x="170942" y="8166"/>
                </a:lnTo>
                <a:lnTo>
                  <a:pt x="170802" y="8382"/>
                </a:lnTo>
                <a:lnTo>
                  <a:pt x="172123" y="9194"/>
                </a:lnTo>
                <a:lnTo>
                  <a:pt x="170726" y="9283"/>
                </a:lnTo>
                <a:lnTo>
                  <a:pt x="172275" y="11176"/>
                </a:lnTo>
                <a:lnTo>
                  <a:pt x="173113" y="11988"/>
                </a:lnTo>
                <a:lnTo>
                  <a:pt x="172313" y="9626"/>
                </a:lnTo>
                <a:lnTo>
                  <a:pt x="173101" y="9804"/>
                </a:lnTo>
                <a:lnTo>
                  <a:pt x="174028" y="8661"/>
                </a:lnTo>
                <a:close/>
              </a:path>
              <a:path w="202565" h="81279">
                <a:moveTo>
                  <a:pt x="175272" y="6616"/>
                </a:moveTo>
                <a:lnTo>
                  <a:pt x="175209" y="6413"/>
                </a:lnTo>
                <a:lnTo>
                  <a:pt x="175183" y="6578"/>
                </a:lnTo>
                <a:lnTo>
                  <a:pt x="175260" y="6781"/>
                </a:lnTo>
                <a:lnTo>
                  <a:pt x="175272" y="6616"/>
                </a:lnTo>
                <a:close/>
              </a:path>
              <a:path w="202565" h="81279">
                <a:moveTo>
                  <a:pt x="175514" y="7708"/>
                </a:moveTo>
                <a:lnTo>
                  <a:pt x="174421" y="6870"/>
                </a:lnTo>
                <a:lnTo>
                  <a:pt x="174625" y="7302"/>
                </a:lnTo>
                <a:lnTo>
                  <a:pt x="173774" y="7569"/>
                </a:lnTo>
                <a:lnTo>
                  <a:pt x="174294" y="8204"/>
                </a:lnTo>
                <a:lnTo>
                  <a:pt x="175247" y="8153"/>
                </a:lnTo>
                <a:lnTo>
                  <a:pt x="175514" y="7708"/>
                </a:lnTo>
                <a:close/>
              </a:path>
              <a:path w="202565" h="81279">
                <a:moveTo>
                  <a:pt x="178015" y="8343"/>
                </a:moveTo>
                <a:lnTo>
                  <a:pt x="177965" y="8039"/>
                </a:lnTo>
                <a:lnTo>
                  <a:pt x="177812" y="7734"/>
                </a:lnTo>
                <a:lnTo>
                  <a:pt x="177850" y="8051"/>
                </a:lnTo>
                <a:lnTo>
                  <a:pt x="177914" y="8382"/>
                </a:lnTo>
                <a:lnTo>
                  <a:pt x="177876" y="8686"/>
                </a:lnTo>
                <a:lnTo>
                  <a:pt x="178015" y="8343"/>
                </a:lnTo>
                <a:close/>
              </a:path>
              <a:path w="202565" h="81279">
                <a:moveTo>
                  <a:pt x="178384" y="3378"/>
                </a:moveTo>
                <a:lnTo>
                  <a:pt x="177520" y="2527"/>
                </a:lnTo>
                <a:lnTo>
                  <a:pt x="178142" y="3390"/>
                </a:lnTo>
                <a:lnTo>
                  <a:pt x="177774" y="3619"/>
                </a:lnTo>
                <a:lnTo>
                  <a:pt x="178384" y="3378"/>
                </a:lnTo>
                <a:close/>
              </a:path>
              <a:path w="202565" h="81279">
                <a:moveTo>
                  <a:pt x="181584" y="12280"/>
                </a:moveTo>
                <a:lnTo>
                  <a:pt x="181241" y="12090"/>
                </a:lnTo>
                <a:lnTo>
                  <a:pt x="181076" y="12141"/>
                </a:lnTo>
                <a:lnTo>
                  <a:pt x="181241" y="12788"/>
                </a:lnTo>
                <a:lnTo>
                  <a:pt x="181584" y="12280"/>
                </a:lnTo>
                <a:close/>
              </a:path>
              <a:path w="202565" h="81279">
                <a:moveTo>
                  <a:pt x="181876" y="11455"/>
                </a:moveTo>
                <a:lnTo>
                  <a:pt x="181521" y="10566"/>
                </a:lnTo>
                <a:lnTo>
                  <a:pt x="180124" y="10591"/>
                </a:lnTo>
                <a:lnTo>
                  <a:pt x="181876" y="11455"/>
                </a:lnTo>
                <a:close/>
              </a:path>
              <a:path w="202565" h="81279">
                <a:moveTo>
                  <a:pt x="182664" y="12979"/>
                </a:moveTo>
                <a:lnTo>
                  <a:pt x="181978" y="12268"/>
                </a:lnTo>
                <a:lnTo>
                  <a:pt x="181673" y="12115"/>
                </a:lnTo>
                <a:lnTo>
                  <a:pt x="181584" y="12280"/>
                </a:lnTo>
                <a:lnTo>
                  <a:pt x="181851" y="12433"/>
                </a:lnTo>
                <a:lnTo>
                  <a:pt x="182245" y="12712"/>
                </a:lnTo>
                <a:lnTo>
                  <a:pt x="182664" y="12979"/>
                </a:lnTo>
                <a:close/>
              </a:path>
              <a:path w="202565" h="81279">
                <a:moveTo>
                  <a:pt x="184073" y="13436"/>
                </a:moveTo>
                <a:lnTo>
                  <a:pt x="183642" y="13512"/>
                </a:lnTo>
                <a:lnTo>
                  <a:pt x="183134" y="13271"/>
                </a:lnTo>
                <a:lnTo>
                  <a:pt x="182664" y="12979"/>
                </a:lnTo>
                <a:lnTo>
                  <a:pt x="183324" y="13652"/>
                </a:lnTo>
                <a:lnTo>
                  <a:pt x="183959" y="14312"/>
                </a:lnTo>
                <a:lnTo>
                  <a:pt x="184073" y="13436"/>
                </a:lnTo>
                <a:close/>
              </a:path>
              <a:path w="202565" h="81279">
                <a:moveTo>
                  <a:pt x="188633" y="4648"/>
                </a:moveTo>
                <a:lnTo>
                  <a:pt x="187833" y="3606"/>
                </a:lnTo>
                <a:lnTo>
                  <a:pt x="185191" y="2921"/>
                </a:lnTo>
                <a:lnTo>
                  <a:pt x="184810" y="2032"/>
                </a:lnTo>
                <a:lnTo>
                  <a:pt x="185102" y="3822"/>
                </a:lnTo>
                <a:lnTo>
                  <a:pt x="188633" y="4648"/>
                </a:lnTo>
                <a:close/>
              </a:path>
              <a:path w="202565" h="81279">
                <a:moveTo>
                  <a:pt x="189014" y="4724"/>
                </a:moveTo>
                <a:lnTo>
                  <a:pt x="188633" y="4648"/>
                </a:lnTo>
                <a:lnTo>
                  <a:pt x="188874" y="4953"/>
                </a:lnTo>
                <a:lnTo>
                  <a:pt x="189014" y="4724"/>
                </a:lnTo>
                <a:close/>
              </a:path>
              <a:path w="202565" h="81279">
                <a:moveTo>
                  <a:pt x="189636" y="4521"/>
                </a:moveTo>
                <a:lnTo>
                  <a:pt x="188963" y="4914"/>
                </a:lnTo>
                <a:lnTo>
                  <a:pt x="188823" y="5410"/>
                </a:lnTo>
                <a:lnTo>
                  <a:pt x="189636" y="4521"/>
                </a:lnTo>
                <a:close/>
              </a:path>
              <a:path w="202565" h="81279">
                <a:moveTo>
                  <a:pt x="189801" y="4521"/>
                </a:moveTo>
                <a:lnTo>
                  <a:pt x="189547" y="4064"/>
                </a:lnTo>
                <a:lnTo>
                  <a:pt x="188976" y="4064"/>
                </a:lnTo>
                <a:lnTo>
                  <a:pt x="189636" y="4521"/>
                </a:lnTo>
                <a:lnTo>
                  <a:pt x="189801" y="4521"/>
                </a:lnTo>
                <a:close/>
              </a:path>
              <a:path w="202565" h="81279">
                <a:moveTo>
                  <a:pt x="189928" y="4064"/>
                </a:moveTo>
                <a:lnTo>
                  <a:pt x="189687" y="3479"/>
                </a:lnTo>
                <a:lnTo>
                  <a:pt x="189064" y="3162"/>
                </a:lnTo>
                <a:lnTo>
                  <a:pt x="189547" y="4064"/>
                </a:lnTo>
                <a:lnTo>
                  <a:pt x="189928" y="4064"/>
                </a:lnTo>
                <a:close/>
              </a:path>
              <a:path w="202565" h="81279">
                <a:moveTo>
                  <a:pt x="190157" y="5194"/>
                </a:moveTo>
                <a:lnTo>
                  <a:pt x="189877" y="4533"/>
                </a:lnTo>
                <a:lnTo>
                  <a:pt x="190157" y="5194"/>
                </a:lnTo>
                <a:close/>
              </a:path>
              <a:path w="202565" h="81279">
                <a:moveTo>
                  <a:pt x="191782" y="4533"/>
                </a:moveTo>
                <a:lnTo>
                  <a:pt x="190601" y="2717"/>
                </a:lnTo>
                <a:lnTo>
                  <a:pt x="190461" y="2501"/>
                </a:lnTo>
                <a:lnTo>
                  <a:pt x="190322" y="2717"/>
                </a:lnTo>
                <a:lnTo>
                  <a:pt x="187744" y="0"/>
                </a:lnTo>
                <a:lnTo>
                  <a:pt x="186994" y="457"/>
                </a:lnTo>
                <a:lnTo>
                  <a:pt x="186512" y="457"/>
                </a:lnTo>
                <a:lnTo>
                  <a:pt x="186994" y="1587"/>
                </a:lnTo>
                <a:lnTo>
                  <a:pt x="189268" y="2489"/>
                </a:lnTo>
                <a:lnTo>
                  <a:pt x="189687" y="3479"/>
                </a:lnTo>
                <a:lnTo>
                  <a:pt x="191782" y="4533"/>
                </a:lnTo>
                <a:close/>
              </a:path>
              <a:path w="202565" h="81279">
                <a:moveTo>
                  <a:pt x="192519" y="6324"/>
                </a:moveTo>
                <a:lnTo>
                  <a:pt x="191909" y="5422"/>
                </a:lnTo>
                <a:lnTo>
                  <a:pt x="190715" y="5422"/>
                </a:lnTo>
                <a:lnTo>
                  <a:pt x="192519" y="6324"/>
                </a:lnTo>
                <a:close/>
              </a:path>
              <a:path w="202565" h="81279">
                <a:moveTo>
                  <a:pt x="202323" y="78892"/>
                </a:moveTo>
                <a:lnTo>
                  <a:pt x="202107" y="78422"/>
                </a:lnTo>
                <a:lnTo>
                  <a:pt x="202006" y="78193"/>
                </a:lnTo>
                <a:lnTo>
                  <a:pt x="201993" y="78447"/>
                </a:lnTo>
                <a:lnTo>
                  <a:pt x="202171" y="78689"/>
                </a:lnTo>
                <a:lnTo>
                  <a:pt x="202323" y="788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3" name="bg object 63"/>
          <p:cNvSpPr/>
          <p:nvPr/>
        </p:nvSpPr>
        <p:spPr>
          <a:xfrm>
            <a:off x="10853597" y="3070085"/>
            <a:ext cx="299211" cy="71363"/>
          </a:xfrm>
          <a:custGeom>
            <a:avLst/>
            <a:gdLst/>
            <a:ahLst/>
            <a:cxnLst/>
            <a:rect l="l" t="t" r="r" b="b"/>
            <a:pathLst>
              <a:path w="220979" h="74929">
                <a:moveTo>
                  <a:pt x="393" y="70700"/>
                </a:moveTo>
                <a:lnTo>
                  <a:pt x="165" y="70497"/>
                </a:lnTo>
                <a:lnTo>
                  <a:pt x="0" y="70586"/>
                </a:lnTo>
                <a:lnTo>
                  <a:pt x="393" y="70700"/>
                </a:lnTo>
                <a:close/>
              </a:path>
              <a:path w="220979" h="74929">
                <a:moveTo>
                  <a:pt x="1092" y="70916"/>
                </a:moveTo>
                <a:lnTo>
                  <a:pt x="393" y="70700"/>
                </a:lnTo>
                <a:lnTo>
                  <a:pt x="609" y="70916"/>
                </a:lnTo>
                <a:lnTo>
                  <a:pt x="787" y="71247"/>
                </a:lnTo>
                <a:lnTo>
                  <a:pt x="1092" y="70916"/>
                </a:lnTo>
                <a:close/>
              </a:path>
              <a:path w="220979" h="74929">
                <a:moveTo>
                  <a:pt x="2933" y="71170"/>
                </a:moveTo>
                <a:lnTo>
                  <a:pt x="2476" y="69938"/>
                </a:lnTo>
                <a:lnTo>
                  <a:pt x="2438" y="70459"/>
                </a:lnTo>
                <a:lnTo>
                  <a:pt x="2108" y="70573"/>
                </a:lnTo>
                <a:lnTo>
                  <a:pt x="2298" y="71120"/>
                </a:lnTo>
                <a:lnTo>
                  <a:pt x="2933" y="71170"/>
                </a:lnTo>
                <a:close/>
              </a:path>
              <a:path w="220979" h="74929">
                <a:moveTo>
                  <a:pt x="3390" y="71208"/>
                </a:moveTo>
                <a:lnTo>
                  <a:pt x="2933" y="71170"/>
                </a:lnTo>
                <a:lnTo>
                  <a:pt x="3136" y="71704"/>
                </a:lnTo>
                <a:lnTo>
                  <a:pt x="3390" y="71208"/>
                </a:lnTo>
                <a:close/>
              </a:path>
              <a:path w="220979" h="74929">
                <a:moveTo>
                  <a:pt x="3505" y="72783"/>
                </a:moveTo>
                <a:lnTo>
                  <a:pt x="2768" y="72351"/>
                </a:lnTo>
                <a:lnTo>
                  <a:pt x="2692" y="71678"/>
                </a:lnTo>
                <a:lnTo>
                  <a:pt x="2108" y="72313"/>
                </a:lnTo>
                <a:lnTo>
                  <a:pt x="2286" y="73113"/>
                </a:lnTo>
                <a:lnTo>
                  <a:pt x="3263" y="73025"/>
                </a:lnTo>
                <a:lnTo>
                  <a:pt x="3505" y="72783"/>
                </a:lnTo>
                <a:close/>
              </a:path>
              <a:path w="220979" h="74929">
                <a:moveTo>
                  <a:pt x="5245" y="72199"/>
                </a:moveTo>
                <a:lnTo>
                  <a:pt x="4940" y="71805"/>
                </a:lnTo>
                <a:lnTo>
                  <a:pt x="4826" y="72580"/>
                </a:lnTo>
                <a:lnTo>
                  <a:pt x="5245" y="72199"/>
                </a:lnTo>
                <a:close/>
              </a:path>
              <a:path w="220979" h="74929">
                <a:moveTo>
                  <a:pt x="5549" y="70319"/>
                </a:moveTo>
                <a:lnTo>
                  <a:pt x="4660" y="68859"/>
                </a:lnTo>
                <a:lnTo>
                  <a:pt x="3441" y="71120"/>
                </a:lnTo>
                <a:lnTo>
                  <a:pt x="4521" y="71297"/>
                </a:lnTo>
                <a:lnTo>
                  <a:pt x="4940" y="71805"/>
                </a:lnTo>
                <a:lnTo>
                  <a:pt x="5067" y="70866"/>
                </a:lnTo>
                <a:lnTo>
                  <a:pt x="5537" y="70573"/>
                </a:lnTo>
                <a:lnTo>
                  <a:pt x="5549" y="70319"/>
                </a:lnTo>
                <a:close/>
              </a:path>
              <a:path w="220979" h="74929">
                <a:moveTo>
                  <a:pt x="6426" y="65811"/>
                </a:moveTo>
                <a:lnTo>
                  <a:pt x="5765" y="66001"/>
                </a:lnTo>
                <a:lnTo>
                  <a:pt x="4902" y="65417"/>
                </a:lnTo>
                <a:lnTo>
                  <a:pt x="5422" y="66103"/>
                </a:lnTo>
                <a:lnTo>
                  <a:pt x="4368" y="66446"/>
                </a:lnTo>
                <a:lnTo>
                  <a:pt x="6159" y="66814"/>
                </a:lnTo>
                <a:lnTo>
                  <a:pt x="6375" y="66001"/>
                </a:lnTo>
                <a:lnTo>
                  <a:pt x="6426" y="65811"/>
                </a:lnTo>
                <a:close/>
              </a:path>
              <a:path w="220979" h="74929">
                <a:moveTo>
                  <a:pt x="6743" y="65722"/>
                </a:moveTo>
                <a:lnTo>
                  <a:pt x="6502" y="65506"/>
                </a:lnTo>
                <a:lnTo>
                  <a:pt x="6426" y="65811"/>
                </a:lnTo>
                <a:lnTo>
                  <a:pt x="6743" y="65722"/>
                </a:lnTo>
                <a:close/>
              </a:path>
              <a:path w="220979" h="74929">
                <a:moveTo>
                  <a:pt x="7975" y="66890"/>
                </a:moveTo>
                <a:lnTo>
                  <a:pt x="7772" y="65430"/>
                </a:lnTo>
                <a:lnTo>
                  <a:pt x="6743" y="65722"/>
                </a:lnTo>
                <a:lnTo>
                  <a:pt x="7975" y="66890"/>
                </a:lnTo>
                <a:close/>
              </a:path>
              <a:path w="220979" h="74929">
                <a:moveTo>
                  <a:pt x="9169" y="72199"/>
                </a:moveTo>
                <a:lnTo>
                  <a:pt x="7696" y="71221"/>
                </a:lnTo>
                <a:lnTo>
                  <a:pt x="7162" y="72288"/>
                </a:lnTo>
                <a:lnTo>
                  <a:pt x="7442" y="70319"/>
                </a:lnTo>
                <a:lnTo>
                  <a:pt x="5270" y="72199"/>
                </a:lnTo>
                <a:lnTo>
                  <a:pt x="7150" y="74587"/>
                </a:lnTo>
                <a:lnTo>
                  <a:pt x="9093" y="72288"/>
                </a:lnTo>
                <a:close/>
              </a:path>
              <a:path w="220979" h="74929">
                <a:moveTo>
                  <a:pt x="12674" y="67614"/>
                </a:moveTo>
                <a:lnTo>
                  <a:pt x="12573" y="67868"/>
                </a:lnTo>
                <a:lnTo>
                  <a:pt x="12623" y="67741"/>
                </a:lnTo>
                <a:lnTo>
                  <a:pt x="12674" y="67614"/>
                </a:lnTo>
                <a:close/>
              </a:path>
              <a:path w="220979" h="74929">
                <a:moveTo>
                  <a:pt x="12903" y="69443"/>
                </a:moveTo>
                <a:lnTo>
                  <a:pt x="12700" y="69138"/>
                </a:lnTo>
                <a:lnTo>
                  <a:pt x="12560" y="68338"/>
                </a:lnTo>
                <a:lnTo>
                  <a:pt x="12573" y="67881"/>
                </a:lnTo>
                <a:lnTo>
                  <a:pt x="12293" y="68478"/>
                </a:lnTo>
                <a:lnTo>
                  <a:pt x="11582" y="69507"/>
                </a:lnTo>
                <a:lnTo>
                  <a:pt x="12903" y="69443"/>
                </a:lnTo>
                <a:close/>
              </a:path>
              <a:path w="220979" h="74929">
                <a:moveTo>
                  <a:pt x="16941" y="54571"/>
                </a:moveTo>
                <a:lnTo>
                  <a:pt x="16471" y="54470"/>
                </a:lnTo>
                <a:lnTo>
                  <a:pt x="15938" y="54305"/>
                </a:lnTo>
                <a:lnTo>
                  <a:pt x="15582" y="54394"/>
                </a:lnTo>
                <a:lnTo>
                  <a:pt x="15963" y="54381"/>
                </a:lnTo>
                <a:lnTo>
                  <a:pt x="16484" y="54495"/>
                </a:lnTo>
                <a:lnTo>
                  <a:pt x="16941" y="54571"/>
                </a:lnTo>
                <a:close/>
              </a:path>
              <a:path w="220979" h="74929">
                <a:moveTo>
                  <a:pt x="17259" y="54635"/>
                </a:moveTo>
                <a:lnTo>
                  <a:pt x="16941" y="54571"/>
                </a:lnTo>
                <a:lnTo>
                  <a:pt x="17259" y="54635"/>
                </a:lnTo>
                <a:close/>
              </a:path>
              <a:path w="220979" h="74929">
                <a:moveTo>
                  <a:pt x="17703" y="54571"/>
                </a:moveTo>
                <a:lnTo>
                  <a:pt x="17526" y="54635"/>
                </a:lnTo>
                <a:lnTo>
                  <a:pt x="17259" y="54635"/>
                </a:lnTo>
                <a:lnTo>
                  <a:pt x="17526" y="54673"/>
                </a:lnTo>
                <a:lnTo>
                  <a:pt x="17703" y="54571"/>
                </a:lnTo>
                <a:close/>
              </a:path>
              <a:path w="220979" h="74929">
                <a:moveTo>
                  <a:pt x="17932" y="54330"/>
                </a:moveTo>
                <a:lnTo>
                  <a:pt x="17881" y="54127"/>
                </a:lnTo>
                <a:lnTo>
                  <a:pt x="17894" y="54317"/>
                </a:lnTo>
                <a:lnTo>
                  <a:pt x="17767" y="54508"/>
                </a:lnTo>
                <a:lnTo>
                  <a:pt x="17932" y="54330"/>
                </a:lnTo>
                <a:close/>
              </a:path>
              <a:path w="220979" h="74929">
                <a:moveTo>
                  <a:pt x="20078" y="54648"/>
                </a:moveTo>
                <a:lnTo>
                  <a:pt x="19304" y="54813"/>
                </a:lnTo>
                <a:lnTo>
                  <a:pt x="18948" y="54648"/>
                </a:lnTo>
                <a:lnTo>
                  <a:pt x="19151" y="54927"/>
                </a:lnTo>
                <a:lnTo>
                  <a:pt x="19329" y="55486"/>
                </a:lnTo>
                <a:lnTo>
                  <a:pt x="19723" y="55397"/>
                </a:lnTo>
                <a:lnTo>
                  <a:pt x="20078" y="54648"/>
                </a:lnTo>
                <a:close/>
              </a:path>
              <a:path w="220979" h="74929">
                <a:moveTo>
                  <a:pt x="21526" y="53467"/>
                </a:moveTo>
                <a:lnTo>
                  <a:pt x="21336" y="52247"/>
                </a:lnTo>
                <a:lnTo>
                  <a:pt x="21285" y="53428"/>
                </a:lnTo>
                <a:lnTo>
                  <a:pt x="21526" y="53467"/>
                </a:lnTo>
                <a:close/>
              </a:path>
              <a:path w="220979" h="74929">
                <a:moveTo>
                  <a:pt x="29857" y="61429"/>
                </a:moveTo>
                <a:lnTo>
                  <a:pt x="29667" y="61442"/>
                </a:lnTo>
                <a:lnTo>
                  <a:pt x="29476" y="61493"/>
                </a:lnTo>
                <a:lnTo>
                  <a:pt x="29273" y="61595"/>
                </a:lnTo>
                <a:lnTo>
                  <a:pt x="29591" y="61620"/>
                </a:lnTo>
                <a:lnTo>
                  <a:pt x="29756" y="61544"/>
                </a:lnTo>
                <a:close/>
              </a:path>
              <a:path w="220979" h="74929">
                <a:moveTo>
                  <a:pt x="30530" y="48615"/>
                </a:moveTo>
                <a:lnTo>
                  <a:pt x="29324" y="47879"/>
                </a:lnTo>
                <a:lnTo>
                  <a:pt x="29540" y="47498"/>
                </a:lnTo>
                <a:lnTo>
                  <a:pt x="29629" y="46977"/>
                </a:lnTo>
                <a:lnTo>
                  <a:pt x="30200" y="46812"/>
                </a:lnTo>
                <a:lnTo>
                  <a:pt x="29438" y="45059"/>
                </a:lnTo>
                <a:lnTo>
                  <a:pt x="28321" y="46748"/>
                </a:lnTo>
                <a:lnTo>
                  <a:pt x="27000" y="45834"/>
                </a:lnTo>
                <a:lnTo>
                  <a:pt x="27254" y="47498"/>
                </a:lnTo>
                <a:lnTo>
                  <a:pt x="29032" y="48082"/>
                </a:lnTo>
                <a:lnTo>
                  <a:pt x="30226" y="48831"/>
                </a:lnTo>
                <a:lnTo>
                  <a:pt x="30530" y="48615"/>
                </a:lnTo>
                <a:close/>
              </a:path>
              <a:path w="220979" h="74929">
                <a:moveTo>
                  <a:pt x="31584" y="58089"/>
                </a:moveTo>
                <a:lnTo>
                  <a:pt x="31330" y="57861"/>
                </a:lnTo>
                <a:lnTo>
                  <a:pt x="31165" y="57950"/>
                </a:lnTo>
                <a:lnTo>
                  <a:pt x="31369" y="58026"/>
                </a:lnTo>
                <a:lnTo>
                  <a:pt x="31584" y="58089"/>
                </a:lnTo>
                <a:close/>
              </a:path>
              <a:path w="220979" h="74929">
                <a:moveTo>
                  <a:pt x="32283" y="58293"/>
                </a:moveTo>
                <a:lnTo>
                  <a:pt x="31915" y="58191"/>
                </a:lnTo>
                <a:lnTo>
                  <a:pt x="31584" y="58089"/>
                </a:lnTo>
                <a:lnTo>
                  <a:pt x="31813" y="58293"/>
                </a:lnTo>
                <a:lnTo>
                  <a:pt x="32029" y="58496"/>
                </a:lnTo>
                <a:lnTo>
                  <a:pt x="32270" y="58699"/>
                </a:lnTo>
                <a:lnTo>
                  <a:pt x="32283" y="58293"/>
                </a:lnTo>
                <a:close/>
              </a:path>
              <a:path w="220979" h="74929">
                <a:moveTo>
                  <a:pt x="37109" y="62649"/>
                </a:moveTo>
                <a:lnTo>
                  <a:pt x="35534" y="61442"/>
                </a:lnTo>
                <a:lnTo>
                  <a:pt x="33756" y="59994"/>
                </a:lnTo>
                <a:lnTo>
                  <a:pt x="32296" y="58737"/>
                </a:lnTo>
                <a:lnTo>
                  <a:pt x="30441" y="58940"/>
                </a:lnTo>
                <a:lnTo>
                  <a:pt x="30759" y="58089"/>
                </a:lnTo>
                <a:lnTo>
                  <a:pt x="29464" y="57454"/>
                </a:lnTo>
                <a:lnTo>
                  <a:pt x="29857" y="58064"/>
                </a:lnTo>
                <a:lnTo>
                  <a:pt x="28917" y="58293"/>
                </a:lnTo>
                <a:lnTo>
                  <a:pt x="29298" y="58902"/>
                </a:lnTo>
                <a:lnTo>
                  <a:pt x="27419" y="57365"/>
                </a:lnTo>
                <a:lnTo>
                  <a:pt x="28117" y="57073"/>
                </a:lnTo>
                <a:lnTo>
                  <a:pt x="28473" y="55930"/>
                </a:lnTo>
                <a:lnTo>
                  <a:pt x="28714" y="55295"/>
                </a:lnTo>
                <a:lnTo>
                  <a:pt x="28117" y="55740"/>
                </a:lnTo>
                <a:lnTo>
                  <a:pt x="27622" y="56997"/>
                </a:lnTo>
                <a:lnTo>
                  <a:pt x="26924" y="55930"/>
                </a:lnTo>
                <a:lnTo>
                  <a:pt x="27457" y="54406"/>
                </a:lnTo>
                <a:lnTo>
                  <a:pt x="26327" y="56362"/>
                </a:lnTo>
                <a:lnTo>
                  <a:pt x="26111" y="54698"/>
                </a:lnTo>
                <a:lnTo>
                  <a:pt x="25374" y="55930"/>
                </a:lnTo>
                <a:lnTo>
                  <a:pt x="24193" y="53822"/>
                </a:lnTo>
                <a:lnTo>
                  <a:pt x="24130" y="55689"/>
                </a:lnTo>
                <a:lnTo>
                  <a:pt x="24777" y="55676"/>
                </a:lnTo>
                <a:lnTo>
                  <a:pt x="25438" y="56337"/>
                </a:lnTo>
                <a:lnTo>
                  <a:pt x="25831" y="56946"/>
                </a:lnTo>
                <a:lnTo>
                  <a:pt x="24803" y="57035"/>
                </a:lnTo>
                <a:lnTo>
                  <a:pt x="25895" y="57365"/>
                </a:lnTo>
                <a:lnTo>
                  <a:pt x="27584" y="59283"/>
                </a:lnTo>
                <a:lnTo>
                  <a:pt x="28752" y="60413"/>
                </a:lnTo>
                <a:lnTo>
                  <a:pt x="29832" y="60071"/>
                </a:lnTo>
                <a:lnTo>
                  <a:pt x="29832" y="60553"/>
                </a:lnTo>
                <a:lnTo>
                  <a:pt x="30099" y="61137"/>
                </a:lnTo>
                <a:lnTo>
                  <a:pt x="29857" y="61417"/>
                </a:lnTo>
                <a:lnTo>
                  <a:pt x="31343" y="61239"/>
                </a:lnTo>
                <a:lnTo>
                  <a:pt x="32270" y="63233"/>
                </a:lnTo>
                <a:lnTo>
                  <a:pt x="33210" y="61036"/>
                </a:lnTo>
                <a:lnTo>
                  <a:pt x="33858" y="61061"/>
                </a:lnTo>
                <a:lnTo>
                  <a:pt x="34137" y="61531"/>
                </a:lnTo>
                <a:lnTo>
                  <a:pt x="34569" y="61912"/>
                </a:lnTo>
                <a:lnTo>
                  <a:pt x="34607" y="62344"/>
                </a:lnTo>
                <a:lnTo>
                  <a:pt x="34201" y="62382"/>
                </a:lnTo>
                <a:lnTo>
                  <a:pt x="33896" y="62572"/>
                </a:lnTo>
                <a:lnTo>
                  <a:pt x="35026" y="62712"/>
                </a:lnTo>
                <a:lnTo>
                  <a:pt x="35699" y="62052"/>
                </a:lnTo>
                <a:lnTo>
                  <a:pt x="37109" y="62649"/>
                </a:lnTo>
                <a:close/>
              </a:path>
              <a:path w="220979" h="74929">
                <a:moveTo>
                  <a:pt x="48958" y="33185"/>
                </a:moveTo>
                <a:lnTo>
                  <a:pt x="48691" y="33185"/>
                </a:lnTo>
                <a:lnTo>
                  <a:pt x="48501" y="32727"/>
                </a:lnTo>
                <a:lnTo>
                  <a:pt x="48348" y="32448"/>
                </a:lnTo>
                <a:lnTo>
                  <a:pt x="46685" y="32067"/>
                </a:lnTo>
                <a:lnTo>
                  <a:pt x="47371" y="33439"/>
                </a:lnTo>
                <a:lnTo>
                  <a:pt x="46621" y="34086"/>
                </a:lnTo>
                <a:lnTo>
                  <a:pt x="47523" y="34023"/>
                </a:lnTo>
                <a:lnTo>
                  <a:pt x="47421" y="33858"/>
                </a:lnTo>
                <a:lnTo>
                  <a:pt x="48958" y="33185"/>
                </a:lnTo>
                <a:close/>
              </a:path>
              <a:path w="220979" h="74929">
                <a:moveTo>
                  <a:pt x="50215" y="37376"/>
                </a:moveTo>
                <a:lnTo>
                  <a:pt x="50076" y="36804"/>
                </a:lnTo>
                <a:lnTo>
                  <a:pt x="49911" y="36753"/>
                </a:lnTo>
                <a:lnTo>
                  <a:pt x="49339" y="36753"/>
                </a:lnTo>
                <a:lnTo>
                  <a:pt x="49479" y="36372"/>
                </a:lnTo>
                <a:lnTo>
                  <a:pt x="49822" y="35636"/>
                </a:lnTo>
                <a:lnTo>
                  <a:pt x="48742" y="36220"/>
                </a:lnTo>
                <a:lnTo>
                  <a:pt x="49326" y="36804"/>
                </a:lnTo>
                <a:lnTo>
                  <a:pt x="49326" y="37376"/>
                </a:lnTo>
                <a:lnTo>
                  <a:pt x="49174" y="37960"/>
                </a:lnTo>
                <a:lnTo>
                  <a:pt x="50215" y="37376"/>
                </a:lnTo>
                <a:close/>
              </a:path>
              <a:path w="220979" h="74929">
                <a:moveTo>
                  <a:pt x="51231" y="36245"/>
                </a:moveTo>
                <a:lnTo>
                  <a:pt x="50584" y="35725"/>
                </a:lnTo>
                <a:lnTo>
                  <a:pt x="50495" y="35521"/>
                </a:lnTo>
                <a:lnTo>
                  <a:pt x="49809" y="33858"/>
                </a:lnTo>
                <a:lnTo>
                  <a:pt x="50177" y="33007"/>
                </a:lnTo>
                <a:lnTo>
                  <a:pt x="51130" y="33375"/>
                </a:lnTo>
                <a:lnTo>
                  <a:pt x="51041" y="33007"/>
                </a:lnTo>
                <a:lnTo>
                  <a:pt x="50965" y="32727"/>
                </a:lnTo>
                <a:lnTo>
                  <a:pt x="50838" y="32207"/>
                </a:lnTo>
                <a:lnTo>
                  <a:pt x="50698" y="32727"/>
                </a:lnTo>
                <a:lnTo>
                  <a:pt x="48831" y="32423"/>
                </a:lnTo>
                <a:lnTo>
                  <a:pt x="49072" y="33134"/>
                </a:lnTo>
                <a:lnTo>
                  <a:pt x="49441" y="32981"/>
                </a:lnTo>
                <a:lnTo>
                  <a:pt x="47675" y="36334"/>
                </a:lnTo>
                <a:lnTo>
                  <a:pt x="46939" y="36334"/>
                </a:lnTo>
                <a:lnTo>
                  <a:pt x="46748" y="35775"/>
                </a:lnTo>
                <a:lnTo>
                  <a:pt x="46278" y="36042"/>
                </a:lnTo>
                <a:lnTo>
                  <a:pt x="46875" y="36588"/>
                </a:lnTo>
                <a:lnTo>
                  <a:pt x="46723" y="37795"/>
                </a:lnTo>
                <a:lnTo>
                  <a:pt x="47967" y="37528"/>
                </a:lnTo>
                <a:lnTo>
                  <a:pt x="48564" y="36334"/>
                </a:lnTo>
                <a:lnTo>
                  <a:pt x="47777" y="36334"/>
                </a:lnTo>
                <a:lnTo>
                  <a:pt x="49745" y="35636"/>
                </a:lnTo>
                <a:lnTo>
                  <a:pt x="49872" y="35521"/>
                </a:lnTo>
                <a:lnTo>
                  <a:pt x="50063" y="35636"/>
                </a:lnTo>
                <a:lnTo>
                  <a:pt x="50596" y="35941"/>
                </a:lnTo>
                <a:lnTo>
                  <a:pt x="51231" y="36245"/>
                </a:lnTo>
                <a:close/>
              </a:path>
              <a:path w="220979" h="74929">
                <a:moveTo>
                  <a:pt x="51587" y="37807"/>
                </a:moveTo>
                <a:lnTo>
                  <a:pt x="50419" y="37731"/>
                </a:lnTo>
                <a:lnTo>
                  <a:pt x="50482" y="38417"/>
                </a:lnTo>
                <a:lnTo>
                  <a:pt x="50596" y="38760"/>
                </a:lnTo>
                <a:lnTo>
                  <a:pt x="49936" y="38417"/>
                </a:lnTo>
                <a:lnTo>
                  <a:pt x="50253" y="39281"/>
                </a:lnTo>
                <a:lnTo>
                  <a:pt x="50736" y="38760"/>
                </a:lnTo>
                <a:lnTo>
                  <a:pt x="51587" y="37807"/>
                </a:lnTo>
                <a:close/>
              </a:path>
              <a:path w="220979" h="74929">
                <a:moveTo>
                  <a:pt x="51803" y="39179"/>
                </a:moveTo>
                <a:lnTo>
                  <a:pt x="50279" y="39344"/>
                </a:lnTo>
                <a:lnTo>
                  <a:pt x="50114" y="39446"/>
                </a:lnTo>
                <a:lnTo>
                  <a:pt x="51714" y="39509"/>
                </a:lnTo>
                <a:lnTo>
                  <a:pt x="51752" y="39344"/>
                </a:lnTo>
                <a:lnTo>
                  <a:pt x="51803" y="39179"/>
                </a:lnTo>
                <a:close/>
              </a:path>
              <a:path w="220979" h="74929">
                <a:moveTo>
                  <a:pt x="51879" y="36550"/>
                </a:moveTo>
                <a:lnTo>
                  <a:pt x="51574" y="36410"/>
                </a:lnTo>
                <a:lnTo>
                  <a:pt x="51231" y="36258"/>
                </a:lnTo>
                <a:lnTo>
                  <a:pt x="51511" y="36474"/>
                </a:lnTo>
                <a:lnTo>
                  <a:pt x="51803" y="36588"/>
                </a:lnTo>
                <a:close/>
              </a:path>
              <a:path w="220979" h="74929">
                <a:moveTo>
                  <a:pt x="51955" y="39166"/>
                </a:moveTo>
                <a:lnTo>
                  <a:pt x="51828" y="39179"/>
                </a:lnTo>
                <a:lnTo>
                  <a:pt x="51955" y="39166"/>
                </a:lnTo>
                <a:close/>
              </a:path>
              <a:path w="220979" h="74929">
                <a:moveTo>
                  <a:pt x="51968" y="39230"/>
                </a:moveTo>
                <a:lnTo>
                  <a:pt x="51790" y="39243"/>
                </a:lnTo>
                <a:lnTo>
                  <a:pt x="51968" y="39357"/>
                </a:lnTo>
                <a:lnTo>
                  <a:pt x="51968" y="39230"/>
                </a:lnTo>
                <a:close/>
              </a:path>
              <a:path w="220979" h="74929">
                <a:moveTo>
                  <a:pt x="52832" y="39128"/>
                </a:moveTo>
                <a:lnTo>
                  <a:pt x="52349" y="38315"/>
                </a:lnTo>
                <a:lnTo>
                  <a:pt x="51904" y="39052"/>
                </a:lnTo>
                <a:lnTo>
                  <a:pt x="51968" y="39230"/>
                </a:lnTo>
                <a:lnTo>
                  <a:pt x="52832" y="39128"/>
                </a:lnTo>
                <a:close/>
              </a:path>
              <a:path w="220979" h="74929">
                <a:moveTo>
                  <a:pt x="53479" y="39052"/>
                </a:moveTo>
                <a:lnTo>
                  <a:pt x="52832" y="39128"/>
                </a:lnTo>
                <a:lnTo>
                  <a:pt x="52946" y="39319"/>
                </a:lnTo>
                <a:lnTo>
                  <a:pt x="53479" y="39052"/>
                </a:lnTo>
                <a:close/>
              </a:path>
              <a:path w="220979" h="74929">
                <a:moveTo>
                  <a:pt x="53555" y="40335"/>
                </a:moveTo>
                <a:lnTo>
                  <a:pt x="51968" y="39357"/>
                </a:lnTo>
                <a:lnTo>
                  <a:pt x="51981" y="40690"/>
                </a:lnTo>
                <a:lnTo>
                  <a:pt x="53555" y="40335"/>
                </a:lnTo>
                <a:close/>
              </a:path>
              <a:path w="220979" h="74929">
                <a:moveTo>
                  <a:pt x="56781" y="28409"/>
                </a:moveTo>
                <a:lnTo>
                  <a:pt x="54533" y="28143"/>
                </a:lnTo>
                <a:lnTo>
                  <a:pt x="55968" y="28575"/>
                </a:lnTo>
                <a:lnTo>
                  <a:pt x="55956" y="28917"/>
                </a:lnTo>
                <a:lnTo>
                  <a:pt x="56108" y="29171"/>
                </a:lnTo>
                <a:lnTo>
                  <a:pt x="56680" y="29349"/>
                </a:lnTo>
                <a:lnTo>
                  <a:pt x="56680" y="28829"/>
                </a:lnTo>
                <a:lnTo>
                  <a:pt x="56781" y="28409"/>
                </a:lnTo>
                <a:close/>
              </a:path>
              <a:path w="220979" h="74929">
                <a:moveTo>
                  <a:pt x="57238" y="40462"/>
                </a:moveTo>
                <a:lnTo>
                  <a:pt x="57111" y="39865"/>
                </a:lnTo>
                <a:lnTo>
                  <a:pt x="56921" y="39535"/>
                </a:lnTo>
                <a:lnTo>
                  <a:pt x="56210" y="39878"/>
                </a:lnTo>
                <a:lnTo>
                  <a:pt x="56248" y="40297"/>
                </a:lnTo>
                <a:lnTo>
                  <a:pt x="56692" y="40284"/>
                </a:lnTo>
                <a:lnTo>
                  <a:pt x="57238" y="40462"/>
                </a:lnTo>
                <a:close/>
              </a:path>
              <a:path w="220979" h="74929">
                <a:moveTo>
                  <a:pt x="65989" y="31813"/>
                </a:moveTo>
                <a:lnTo>
                  <a:pt x="64744" y="29121"/>
                </a:lnTo>
                <a:lnTo>
                  <a:pt x="63919" y="30314"/>
                </a:lnTo>
                <a:lnTo>
                  <a:pt x="63957" y="30454"/>
                </a:lnTo>
                <a:lnTo>
                  <a:pt x="64858" y="31216"/>
                </a:lnTo>
                <a:lnTo>
                  <a:pt x="65989" y="31813"/>
                </a:lnTo>
                <a:close/>
              </a:path>
              <a:path w="220979" h="74929">
                <a:moveTo>
                  <a:pt x="66179" y="31889"/>
                </a:moveTo>
                <a:lnTo>
                  <a:pt x="65989" y="31813"/>
                </a:lnTo>
                <a:lnTo>
                  <a:pt x="66141" y="32143"/>
                </a:lnTo>
                <a:lnTo>
                  <a:pt x="66179" y="31889"/>
                </a:lnTo>
                <a:close/>
              </a:path>
              <a:path w="220979" h="74929">
                <a:moveTo>
                  <a:pt x="67640" y="30454"/>
                </a:moveTo>
                <a:lnTo>
                  <a:pt x="66421" y="30314"/>
                </a:lnTo>
                <a:lnTo>
                  <a:pt x="66179" y="31889"/>
                </a:lnTo>
                <a:lnTo>
                  <a:pt x="67056" y="32232"/>
                </a:lnTo>
                <a:lnTo>
                  <a:pt x="66941" y="31623"/>
                </a:lnTo>
                <a:lnTo>
                  <a:pt x="67640" y="30454"/>
                </a:lnTo>
                <a:close/>
              </a:path>
              <a:path w="220979" h="74929">
                <a:moveTo>
                  <a:pt x="67678" y="29349"/>
                </a:moveTo>
                <a:lnTo>
                  <a:pt x="66459" y="29210"/>
                </a:lnTo>
                <a:lnTo>
                  <a:pt x="66967" y="30073"/>
                </a:lnTo>
                <a:lnTo>
                  <a:pt x="67678" y="29349"/>
                </a:lnTo>
                <a:close/>
              </a:path>
              <a:path w="220979" h="74929">
                <a:moveTo>
                  <a:pt x="68427" y="29044"/>
                </a:moveTo>
                <a:lnTo>
                  <a:pt x="67678" y="27381"/>
                </a:lnTo>
                <a:lnTo>
                  <a:pt x="67945" y="28587"/>
                </a:lnTo>
                <a:lnTo>
                  <a:pt x="66890" y="28359"/>
                </a:lnTo>
                <a:lnTo>
                  <a:pt x="68427" y="29044"/>
                </a:lnTo>
                <a:close/>
              </a:path>
              <a:path w="220979" h="74929">
                <a:moveTo>
                  <a:pt x="69075" y="26593"/>
                </a:moveTo>
                <a:lnTo>
                  <a:pt x="68211" y="26289"/>
                </a:lnTo>
                <a:lnTo>
                  <a:pt x="68186" y="25857"/>
                </a:lnTo>
                <a:lnTo>
                  <a:pt x="68554" y="25704"/>
                </a:lnTo>
                <a:lnTo>
                  <a:pt x="68554" y="25412"/>
                </a:lnTo>
                <a:lnTo>
                  <a:pt x="67246" y="24739"/>
                </a:lnTo>
                <a:lnTo>
                  <a:pt x="67360" y="26289"/>
                </a:lnTo>
                <a:lnTo>
                  <a:pt x="67487" y="27000"/>
                </a:lnTo>
                <a:lnTo>
                  <a:pt x="68618" y="27000"/>
                </a:lnTo>
                <a:lnTo>
                  <a:pt x="69075" y="26593"/>
                </a:lnTo>
                <a:close/>
              </a:path>
              <a:path w="220979" h="74929">
                <a:moveTo>
                  <a:pt x="69113" y="31978"/>
                </a:moveTo>
                <a:lnTo>
                  <a:pt x="69075" y="31572"/>
                </a:lnTo>
                <a:lnTo>
                  <a:pt x="68059" y="31584"/>
                </a:lnTo>
                <a:lnTo>
                  <a:pt x="69113" y="31978"/>
                </a:lnTo>
                <a:close/>
              </a:path>
              <a:path w="220979" h="74929">
                <a:moveTo>
                  <a:pt x="70396" y="28905"/>
                </a:moveTo>
                <a:lnTo>
                  <a:pt x="69989" y="28448"/>
                </a:lnTo>
                <a:lnTo>
                  <a:pt x="69380" y="29222"/>
                </a:lnTo>
                <a:lnTo>
                  <a:pt x="70396" y="28905"/>
                </a:lnTo>
                <a:close/>
              </a:path>
              <a:path w="220979" h="74929">
                <a:moveTo>
                  <a:pt x="72351" y="25514"/>
                </a:moveTo>
                <a:lnTo>
                  <a:pt x="69303" y="25412"/>
                </a:lnTo>
                <a:lnTo>
                  <a:pt x="69697" y="25692"/>
                </a:lnTo>
                <a:lnTo>
                  <a:pt x="70015" y="26657"/>
                </a:lnTo>
                <a:lnTo>
                  <a:pt x="70243" y="27444"/>
                </a:lnTo>
                <a:lnTo>
                  <a:pt x="69113" y="27457"/>
                </a:lnTo>
                <a:lnTo>
                  <a:pt x="69989" y="28448"/>
                </a:lnTo>
                <a:lnTo>
                  <a:pt x="72351" y="25514"/>
                </a:lnTo>
                <a:close/>
              </a:path>
              <a:path w="220979" h="74929">
                <a:moveTo>
                  <a:pt x="73202" y="27305"/>
                </a:moveTo>
                <a:lnTo>
                  <a:pt x="72834" y="26847"/>
                </a:lnTo>
                <a:lnTo>
                  <a:pt x="72440" y="26466"/>
                </a:lnTo>
                <a:lnTo>
                  <a:pt x="71818" y="26593"/>
                </a:lnTo>
                <a:lnTo>
                  <a:pt x="71551" y="26924"/>
                </a:lnTo>
                <a:lnTo>
                  <a:pt x="71945" y="27216"/>
                </a:lnTo>
                <a:lnTo>
                  <a:pt x="72148" y="27559"/>
                </a:lnTo>
                <a:lnTo>
                  <a:pt x="72212" y="26885"/>
                </a:lnTo>
                <a:lnTo>
                  <a:pt x="72656" y="26974"/>
                </a:lnTo>
                <a:lnTo>
                  <a:pt x="72961" y="27127"/>
                </a:lnTo>
                <a:lnTo>
                  <a:pt x="73202" y="27305"/>
                </a:lnTo>
                <a:close/>
              </a:path>
              <a:path w="220979" h="74929">
                <a:moveTo>
                  <a:pt x="73317" y="28829"/>
                </a:moveTo>
                <a:lnTo>
                  <a:pt x="72948" y="28549"/>
                </a:lnTo>
                <a:lnTo>
                  <a:pt x="73317" y="28841"/>
                </a:lnTo>
                <a:close/>
              </a:path>
              <a:path w="220979" h="74929">
                <a:moveTo>
                  <a:pt x="73647" y="27825"/>
                </a:moveTo>
                <a:lnTo>
                  <a:pt x="73533" y="27635"/>
                </a:lnTo>
                <a:lnTo>
                  <a:pt x="73406" y="27457"/>
                </a:lnTo>
                <a:lnTo>
                  <a:pt x="73202" y="27305"/>
                </a:lnTo>
                <a:lnTo>
                  <a:pt x="73355" y="27470"/>
                </a:lnTo>
                <a:lnTo>
                  <a:pt x="73494" y="27660"/>
                </a:lnTo>
                <a:lnTo>
                  <a:pt x="73647" y="27825"/>
                </a:lnTo>
                <a:close/>
              </a:path>
              <a:path w="220979" h="74929">
                <a:moveTo>
                  <a:pt x="74942" y="19850"/>
                </a:moveTo>
                <a:lnTo>
                  <a:pt x="74904" y="19710"/>
                </a:lnTo>
                <a:lnTo>
                  <a:pt x="74803" y="19558"/>
                </a:lnTo>
                <a:lnTo>
                  <a:pt x="74599" y="19405"/>
                </a:lnTo>
                <a:lnTo>
                  <a:pt x="74688" y="19608"/>
                </a:lnTo>
                <a:lnTo>
                  <a:pt x="74803" y="19748"/>
                </a:lnTo>
                <a:lnTo>
                  <a:pt x="74942" y="19850"/>
                </a:lnTo>
                <a:close/>
              </a:path>
              <a:path w="220979" h="74929">
                <a:moveTo>
                  <a:pt x="76758" y="37934"/>
                </a:moveTo>
                <a:lnTo>
                  <a:pt x="76022" y="37490"/>
                </a:lnTo>
                <a:lnTo>
                  <a:pt x="75552" y="37934"/>
                </a:lnTo>
                <a:lnTo>
                  <a:pt x="75628" y="38201"/>
                </a:lnTo>
                <a:lnTo>
                  <a:pt x="75920" y="38481"/>
                </a:lnTo>
                <a:lnTo>
                  <a:pt x="76377" y="38087"/>
                </a:lnTo>
                <a:lnTo>
                  <a:pt x="76758" y="37934"/>
                </a:lnTo>
                <a:close/>
              </a:path>
              <a:path w="220979" h="74929">
                <a:moveTo>
                  <a:pt x="76784" y="36753"/>
                </a:moveTo>
                <a:lnTo>
                  <a:pt x="75082" y="36918"/>
                </a:lnTo>
                <a:lnTo>
                  <a:pt x="76022" y="37490"/>
                </a:lnTo>
                <a:lnTo>
                  <a:pt x="76784" y="36753"/>
                </a:lnTo>
                <a:close/>
              </a:path>
              <a:path w="220979" h="74929">
                <a:moveTo>
                  <a:pt x="77609" y="19634"/>
                </a:moveTo>
                <a:lnTo>
                  <a:pt x="75844" y="20561"/>
                </a:lnTo>
                <a:lnTo>
                  <a:pt x="74942" y="19850"/>
                </a:lnTo>
                <a:lnTo>
                  <a:pt x="75057" y="20281"/>
                </a:lnTo>
                <a:lnTo>
                  <a:pt x="74701" y="20586"/>
                </a:lnTo>
                <a:lnTo>
                  <a:pt x="75882" y="21971"/>
                </a:lnTo>
                <a:lnTo>
                  <a:pt x="75539" y="20586"/>
                </a:lnTo>
                <a:lnTo>
                  <a:pt x="76631" y="21259"/>
                </a:lnTo>
                <a:lnTo>
                  <a:pt x="77419" y="21399"/>
                </a:lnTo>
                <a:lnTo>
                  <a:pt x="77508" y="20586"/>
                </a:lnTo>
                <a:lnTo>
                  <a:pt x="77609" y="19634"/>
                </a:lnTo>
                <a:close/>
              </a:path>
              <a:path w="220979" h="74929">
                <a:moveTo>
                  <a:pt x="80987" y="19011"/>
                </a:moveTo>
                <a:lnTo>
                  <a:pt x="79768" y="18580"/>
                </a:lnTo>
                <a:lnTo>
                  <a:pt x="78714" y="19177"/>
                </a:lnTo>
                <a:lnTo>
                  <a:pt x="80327" y="20332"/>
                </a:lnTo>
                <a:lnTo>
                  <a:pt x="79908" y="19608"/>
                </a:lnTo>
                <a:lnTo>
                  <a:pt x="80987" y="19011"/>
                </a:lnTo>
                <a:close/>
              </a:path>
              <a:path w="220979" h="74929">
                <a:moveTo>
                  <a:pt x="81838" y="29692"/>
                </a:moveTo>
                <a:lnTo>
                  <a:pt x="81076" y="29578"/>
                </a:lnTo>
                <a:lnTo>
                  <a:pt x="80530" y="29692"/>
                </a:lnTo>
                <a:lnTo>
                  <a:pt x="81838" y="29692"/>
                </a:lnTo>
                <a:close/>
              </a:path>
              <a:path w="220979" h="74929">
                <a:moveTo>
                  <a:pt x="81965" y="29349"/>
                </a:moveTo>
                <a:lnTo>
                  <a:pt x="81229" y="28663"/>
                </a:lnTo>
                <a:lnTo>
                  <a:pt x="80454" y="29476"/>
                </a:lnTo>
                <a:lnTo>
                  <a:pt x="81064" y="29578"/>
                </a:lnTo>
                <a:lnTo>
                  <a:pt x="81965" y="29349"/>
                </a:lnTo>
                <a:close/>
              </a:path>
              <a:path w="220979" h="74929">
                <a:moveTo>
                  <a:pt x="82626" y="27228"/>
                </a:moveTo>
                <a:lnTo>
                  <a:pt x="80403" y="27393"/>
                </a:lnTo>
                <a:lnTo>
                  <a:pt x="80518" y="28003"/>
                </a:lnTo>
                <a:lnTo>
                  <a:pt x="81229" y="28663"/>
                </a:lnTo>
                <a:lnTo>
                  <a:pt x="81508" y="28384"/>
                </a:lnTo>
                <a:lnTo>
                  <a:pt x="81584" y="28219"/>
                </a:lnTo>
                <a:lnTo>
                  <a:pt x="82626" y="27228"/>
                </a:lnTo>
                <a:close/>
              </a:path>
              <a:path w="220979" h="74929">
                <a:moveTo>
                  <a:pt x="84213" y="34226"/>
                </a:moveTo>
                <a:lnTo>
                  <a:pt x="84137" y="34023"/>
                </a:lnTo>
                <a:lnTo>
                  <a:pt x="84213" y="34226"/>
                </a:lnTo>
                <a:close/>
              </a:path>
              <a:path w="220979" h="74929">
                <a:moveTo>
                  <a:pt x="86537" y="31711"/>
                </a:moveTo>
                <a:lnTo>
                  <a:pt x="85813" y="31546"/>
                </a:lnTo>
                <a:lnTo>
                  <a:pt x="84239" y="31203"/>
                </a:lnTo>
                <a:lnTo>
                  <a:pt x="83883" y="30480"/>
                </a:lnTo>
                <a:lnTo>
                  <a:pt x="83451" y="29819"/>
                </a:lnTo>
                <a:lnTo>
                  <a:pt x="82740" y="28702"/>
                </a:lnTo>
                <a:lnTo>
                  <a:pt x="81648" y="28244"/>
                </a:lnTo>
                <a:lnTo>
                  <a:pt x="81737" y="28384"/>
                </a:lnTo>
                <a:lnTo>
                  <a:pt x="82613" y="29349"/>
                </a:lnTo>
                <a:lnTo>
                  <a:pt x="82638" y="29819"/>
                </a:lnTo>
                <a:lnTo>
                  <a:pt x="82448" y="29781"/>
                </a:lnTo>
                <a:lnTo>
                  <a:pt x="81876" y="29705"/>
                </a:lnTo>
                <a:lnTo>
                  <a:pt x="80530" y="29692"/>
                </a:lnTo>
                <a:lnTo>
                  <a:pt x="79705" y="29578"/>
                </a:lnTo>
                <a:lnTo>
                  <a:pt x="78511" y="29400"/>
                </a:lnTo>
                <a:lnTo>
                  <a:pt x="77482" y="28384"/>
                </a:lnTo>
                <a:lnTo>
                  <a:pt x="75844" y="26758"/>
                </a:lnTo>
                <a:lnTo>
                  <a:pt x="74460" y="28384"/>
                </a:lnTo>
                <a:lnTo>
                  <a:pt x="74129" y="28308"/>
                </a:lnTo>
                <a:lnTo>
                  <a:pt x="73888" y="28092"/>
                </a:lnTo>
                <a:lnTo>
                  <a:pt x="73647" y="27825"/>
                </a:lnTo>
                <a:lnTo>
                  <a:pt x="73901" y="28257"/>
                </a:lnTo>
                <a:lnTo>
                  <a:pt x="74015" y="28905"/>
                </a:lnTo>
                <a:lnTo>
                  <a:pt x="74206" y="29565"/>
                </a:lnTo>
                <a:lnTo>
                  <a:pt x="73317" y="28841"/>
                </a:lnTo>
                <a:lnTo>
                  <a:pt x="73164" y="29019"/>
                </a:lnTo>
                <a:lnTo>
                  <a:pt x="73063" y="29578"/>
                </a:lnTo>
                <a:lnTo>
                  <a:pt x="69265" y="29349"/>
                </a:lnTo>
                <a:lnTo>
                  <a:pt x="69380" y="29222"/>
                </a:lnTo>
                <a:lnTo>
                  <a:pt x="67906" y="29692"/>
                </a:lnTo>
                <a:lnTo>
                  <a:pt x="69989" y="31026"/>
                </a:lnTo>
                <a:lnTo>
                  <a:pt x="68745" y="30010"/>
                </a:lnTo>
                <a:lnTo>
                  <a:pt x="70624" y="30124"/>
                </a:lnTo>
                <a:lnTo>
                  <a:pt x="70904" y="29781"/>
                </a:lnTo>
                <a:lnTo>
                  <a:pt x="71183" y="29895"/>
                </a:lnTo>
                <a:lnTo>
                  <a:pt x="71691" y="30772"/>
                </a:lnTo>
                <a:lnTo>
                  <a:pt x="71234" y="31178"/>
                </a:lnTo>
                <a:lnTo>
                  <a:pt x="70472" y="31038"/>
                </a:lnTo>
                <a:lnTo>
                  <a:pt x="71081" y="32537"/>
                </a:lnTo>
                <a:lnTo>
                  <a:pt x="71158" y="32270"/>
                </a:lnTo>
                <a:lnTo>
                  <a:pt x="72580" y="32791"/>
                </a:lnTo>
                <a:lnTo>
                  <a:pt x="71081" y="32956"/>
                </a:lnTo>
                <a:lnTo>
                  <a:pt x="70815" y="33286"/>
                </a:lnTo>
                <a:lnTo>
                  <a:pt x="69773" y="32537"/>
                </a:lnTo>
                <a:lnTo>
                  <a:pt x="69659" y="32004"/>
                </a:lnTo>
                <a:lnTo>
                  <a:pt x="69608" y="31546"/>
                </a:lnTo>
                <a:lnTo>
                  <a:pt x="68961" y="30797"/>
                </a:lnTo>
                <a:lnTo>
                  <a:pt x="68757" y="30441"/>
                </a:lnTo>
                <a:lnTo>
                  <a:pt x="69075" y="31572"/>
                </a:lnTo>
                <a:lnTo>
                  <a:pt x="69189" y="32004"/>
                </a:lnTo>
                <a:lnTo>
                  <a:pt x="68707" y="34366"/>
                </a:lnTo>
                <a:lnTo>
                  <a:pt x="70078" y="33591"/>
                </a:lnTo>
                <a:lnTo>
                  <a:pt x="71208" y="33286"/>
                </a:lnTo>
                <a:lnTo>
                  <a:pt x="71653" y="33159"/>
                </a:lnTo>
                <a:lnTo>
                  <a:pt x="72351" y="35674"/>
                </a:lnTo>
                <a:lnTo>
                  <a:pt x="74307" y="34671"/>
                </a:lnTo>
                <a:lnTo>
                  <a:pt x="73469" y="36068"/>
                </a:lnTo>
                <a:lnTo>
                  <a:pt x="76949" y="36601"/>
                </a:lnTo>
                <a:lnTo>
                  <a:pt x="76784" y="36753"/>
                </a:lnTo>
                <a:lnTo>
                  <a:pt x="77889" y="36639"/>
                </a:lnTo>
                <a:lnTo>
                  <a:pt x="77787" y="35623"/>
                </a:lnTo>
                <a:lnTo>
                  <a:pt x="78854" y="35394"/>
                </a:lnTo>
                <a:lnTo>
                  <a:pt x="80213" y="37312"/>
                </a:lnTo>
                <a:lnTo>
                  <a:pt x="80606" y="35877"/>
                </a:lnTo>
                <a:lnTo>
                  <a:pt x="80670" y="37350"/>
                </a:lnTo>
                <a:lnTo>
                  <a:pt x="82918" y="37414"/>
                </a:lnTo>
                <a:lnTo>
                  <a:pt x="83350" y="37934"/>
                </a:lnTo>
                <a:lnTo>
                  <a:pt x="83439" y="38087"/>
                </a:lnTo>
                <a:lnTo>
                  <a:pt x="83083" y="38201"/>
                </a:lnTo>
                <a:lnTo>
                  <a:pt x="83718" y="39052"/>
                </a:lnTo>
                <a:lnTo>
                  <a:pt x="83654" y="38011"/>
                </a:lnTo>
                <a:lnTo>
                  <a:pt x="84226" y="37807"/>
                </a:lnTo>
                <a:lnTo>
                  <a:pt x="82080" y="37071"/>
                </a:lnTo>
                <a:lnTo>
                  <a:pt x="81622" y="35877"/>
                </a:lnTo>
                <a:lnTo>
                  <a:pt x="81445" y="35394"/>
                </a:lnTo>
                <a:lnTo>
                  <a:pt x="81368" y="35191"/>
                </a:lnTo>
                <a:lnTo>
                  <a:pt x="79121" y="35115"/>
                </a:lnTo>
                <a:lnTo>
                  <a:pt x="79121" y="34671"/>
                </a:lnTo>
                <a:lnTo>
                  <a:pt x="79133" y="34264"/>
                </a:lnTo>
                <a:lnTo>
                  <a:pt x="77406" y="33401"/>
                </a:lnTo>
                <a:lnTo>
                  <a:pt x="77279" y="33286"/>
                </a:lnTo>
                <a:lnTo>
                  <a:pt x="77584" y="33159"/>
                </a:lnTo>
                <a:lnTo>
                  <a:pt x="79502" y="32423"/>
                </a:lnTo>
                <a:lnTo>
                  <a:pt x="80149" y="32791"/>
                </a:lnTo>
                <a:lnTo>
                  <a:pt x="80022" y="32956"/>
                </a:lnTo>
                <a:lnTo>
                  <a:pt x="79590" y="33439"/>
                </a:lnTo>
                <a:lnTo>
                  <a:pt x="81191" y="34378"/>
                </a:lnTo>
                <a:lnTo>
                  <a:pt x="80899" y="32423"/>
                </a:lnTo>
                <a:lnTo>
                  <a:pt x="80873" y="32270"/>
                </a:lnTo>
                <a:lnTo>
                  <a:pt x="80835" y="31940"/>
                </a:lnTo>
                <a:lnTo>
                  <a:pt x="82334" y="32702"/>
                </a:lnTo>
                <a:lnTo>
                  <a:pt x="83451" y="34036"/>
                </a:lnTo>
                <a:lnTo>
                  <a:pt x="83553" y="33362"/>
                </a:lnTo>
                <a:lnTo>
                  <a:pt x="83908" y="33401"/>
                </a:lnTo>
                <a:lnTo>
                  <a:pt x="84137" y="34010"/>
                </a:lnTo>
                <a:lnTo>
                  <a:pt x="85458" y="33578"/>
                </a:lnTo>
                <a:lnTo>
                  <a:pt x="84937" y="33362"/>
                </a:lnTo>
                <a:lnTo>
                  <a:pt x="84594" y="33223"/>
                </a:lnTo>
                <a:lnTo>
                  <a:pt x="84988" y="31940"/>
                </a:lnTo>
                <a:lnTo>
                  <a:pt x="85102" y="31546"/>
                </a:lnTo>
                <a:lnTo>
                  <a:pt x="85852" y="32588"/>
                </a:lnTo>
                <a:lnTo>
                  <a:pt x="86537" y="31711"/>
                </a:lnTo>
                <a:close/>
              </a:path>
              <a:path w="220979" h="74929">
                <a:moveTo>
                  <a:pt x="90398" y="16929"/>
                </a:moveTo>
                <a:lnTo>
                  <a:pt x="90004" y="17056"/>
                </a:lnTo>
                <a:lnTo>
                  <a:pt x="90157" y="17119"/>
                </a:lnTo>
                <a:lnTo>
                  <a:pt x="90398" y="16929"/>
                </a:lnTo>
                <a:close/>
              </a:path>
              <a:path w="220979" h="74929">
                <a:moveTo>
                  <a:pt x="92405" y="21945"/>
                </a:moveTo>
                <a:lnTo>
                  <a:pt x="91808" y="21259"/>
                </a:lnTo>
                <a:lnTo>
                  <a:pt x="91313" y="21196"/>
                </a:lnTo>
                <a:lnTo>
                  <a:pt x="90614" y="21628"/>
                </a:lnTo>
                <a:lnTo>
                  <a:pt x="90614" y="22491"/>
                </a:lnTo>
                <a:lnTo>
                  <a:pt x="91605" y="21755"/>
                </a:lnTo>
                <a:lnTo>
                  <a:pt x="92405" y="21945"/>
                </a:lnTo>
                <a:close/>
              </a:path>
              <a:path w="220979" h="74929">
                <a:moveTo>
                  <a:pt x="93319" y="18148"/>
                </a:moveTo>
                <a:lnTo>
                  <a:pt x="92824" y="17614"/>
                </a:lnTo>
                <a:lnTo>
                  <a:pt x="92544" y="17297"/>
                </a:lnTo>
                <a:lnTo>
                  <a:pt x="91198" y="15811"/>
                </a:lnTo>
                <a:lnTo>
                  <a:pt x="90601" y="17297"/>
                </a:lnTo>
                <a:lnTo>
                  <a:pt x="90157" y="17119"/>
                </a:lnTo>
                <a:lnTo>
                  <a:pt x="89903" y="17297"/>
                </a:lnTo>
                <a:lnTo>
                  <a:pt x="91516" y="18973"/>
                </a:lnTo>
                <a:lnTo>
                  <a:pt x="92405" y="17614"/>
                </a:lnTo>
                <a:lnTo>
                  <a:pt x="93319" y="18148"/>
                </a:lnTo>
                <a:close/>
              </a:path>
              <a:path w="220979" h="74929">
                <a:moveTo>
                  <a:pt x="94119" y="18618"/>
                </a:moveTo>
                <a:lnTo>
                  <a:pt x="93319" y="18148"/>
                </a:lnTo>
                <a:lnTo>
                  <a:pt x="93522" y="18376"/>
                </a:lnTo>
                <a:lnTo>
                  <a:pt x="94119" y="18618"/>
                </a:lnTo>
                <a:close/>
              </a:path>
              <a:path w="220979" h="74929">
                <a:moveTo>
                  <a:pt x="96024" y="19570"/>
                </a:moveTo>
                <a:lnTo>
                  <a:pt x="95415" y="18884"/>
                </a:lnTo>
                <a:lnTo>
                  <a:pt x="95313" y="19558"/>
                </a:lnTo>
                <a:lnTo>
                  <a:pt x="94919" y="18821"/>
                </a:lnTo>
                <a:lnTo>
                  <a:pt x="95110" y="19621"/>
                </a:lnTo>
                <a:lnTo>
                  <a:pt x="95313" y="19989"/>
                </a:lnTo>
                <a:lnTo>
                  <a:pt x="95516" y="19494"/>
                </a:lnTo>
                <a:lnTo>
                  <a:pt x="96024" y="19570"/>
                </a:lnTo>
                <a:close/>
              </a:path>
              <a:path w="220979" h="74929">
                <a:moveTo>
                  <a:pt x="116992" y="19875"/>
                </a:moveTo>
                <a:lnTo>
                  <a:pt x="116878" y="18199"/>
                </a:lnTo>
                <a:lnTo>
                  <a:pt x="116497" y="19342"/>
                </a:lnTo>
                <a:lnTo>
                  <a:pt x="116992" y="19875"/>
                </a:lnTo>
                <a:close/>
              </a:path>
              <a:path w="220979" h="74929">
                <a:moveTo>
                  <a:pt x="120383" y="17246"/>
                </a:moveTo>
                <a:lnTo>
                  <a:pt x="119519" y="17830"/>
                </a:lnTo>
                <a:lnTo>
                  <a:pt x="118325" y="16408"/>
                </a:lnTo>
                <a:lnTo>
                  <a:pt x="117957" y="17538"/>
                </a:lnTo>
                <a:lnTo>
                  <a:pt x="120027" y="17945"/>
                </a:lnTo>
                <a:lnTo>
                  <a:pt x="120383" y="17246"/>
                </a:lnTo>
                <a:close/>
              </a:path>
              <a:path w="220979" h="74929">
                <a:moveTo>
                  <a:pt x="127863" y="8610"/>
                </a:moveTo>
                <a:lnTo>
                  <a:pt x="127228" y="6756"/>
                </a:lnTo>
                <a:lnTo>
                  <a:pt x="127012" y="6794"/>
                </a:lnTo>
                <a:lnTo>
                  <a:pt x="127368" y="8039"/>
                </a:lnTo>
                <a:lnTo>
                  <a:pt x="126441" y="7531"/>
                </a:lnTo>
                <a:lnTo>
                  <a:pt x="127342" y="8483"/>
                </a:lnTo>
                <a:lnTo>
                  <a:pt x="127863" y="8610"/>
                </a:lnTo>
                <a:close/>
              </a:path>
              <a:path w="220979" h="74929">
                <a:moveTo>
                  <a:pt x="136690" y="7670"/>
                </a:moveTo>
                <a:lnTo>
                  <a:pt x="136410" y="6845"/>
                </a:lnTo>
                <a:lnTo>
                  <a:pt x="136486" y="6375"/>
                </a:lnTo>
                <a:lnTo>
                  <a:pt x="136283" y="6515"/>
                </a:lnTo>
                <a:lnTo>
                  <a:pt x="136093" y="6692"/>
                </a:lnTo>
                <a:lnTo>
                  <a:pt x="135953" y="6972"/>
                </a:lnTo>
                <a:lnTo>
                  <a:pt x="135636" y="6781"/>
                </a:lnTo>
                <a:lnTo>
                  <a:pt x="136690" y="7670"/>
                </a:lnTo>
                <a:close/>
              </a:path>
              <a:path w="220979" h="74929">
                <a:moveTo>
                  <a:pt x="136994" y="6159"/>
                </a:moveTo>
                <a:lnTo>
                  <a:pt x="136626" y="6007"/>
                </a:lnTo>
                <a:lnTo>
                  <a:pt x="136525" y="6146"/>
                </a:lnTo>
                <a:lnTo>
                  <a:pt x="136486" y="6375"/>
                </a:lnTo>
                <a:lnTo>
                  <a:pt x="136639" y="6273"/>
                </a:lnTo>
                <a:lnTo>
                  <a:pt x="136804" y="6184"/>
                </a:lnTo>
                <a:lnTo>
                  <a:pt x="136994" y="6159"/>
                </a:lnTo>
                <a:close/>
              </a:path>
              <a:path w="220979" h="74929">
                <a:moveTo>
                  <a:pt x="137477" y="9537"/>
                </a:moveTo>
                <a:lnTo>
                  <a:pt x="137401" y="9283"/>
                </a:lnTo>
                <a:lnTo>
                  <a:pt x="137083" y="9283"/>
                </a:lnTo>
                <a:lnTo>
                  <a:pt x="137477" y="9537"/>
                </a:lnTo>
                <a:close/>
              </a:path>
              <a:path w="220979" h="74929">
                <a:moveTo>
                  <a:pt x="138747" y="8902"/>
                </a:moveTo>
                <a:lnTo>
                  <a:pt x="138518" y="8394"/>
                </a:lnTo>
                <a:lnTo>
                  <a:pt x="137820" y="6870"/>
                </a:lnTo>
                <a:lnTo>
                  <a:pt x="136804" y="7251"/>
                </a:lnTo>
                <a:lnTo>
                  <a:pt x="137401" y="9283"/>
                </a:lnTo>
                <a:lnTo>
                  <a:pt x="138722" y="9283"/>
                </a:lnTo>
                <a:lnTo>
                  <a:pt x="137807" y="8394"/>
                </a:lnTo>
                <a:lnTo>
                  <a:pt x="138747" y="8902"/>
                </a:lnTo>
                <a:close/>
              </a:path>
              <a:path w="220979" h="74929">
                <a:moveTo>
                  <a:pt x="143103" y="22237"/>
                </a:moveTo>
                <a:lnTo>
                  <a:pt x="143078" y="22110"/>
                </a:lnTo>
                <a:lnTo>
                  <a:pt x="143103" y="22237"/>
                </a:lnTo>
                <a:close/>
              </a:path>
              <a:path w="220979" h="74929">
                <a:moveTo>
                  <a:pt x="143459" y="22593"/>
                </a:moveTo>
                <a:lnTo>
                  <a:pt x="143103" y="22237"/>
                </a:lnTo>
                <a:lnTo>
                  <a:pt x="143217" y="22745"/>
                </a:lnTo>
                <a:lnTo>
                  <a:pt x="143459" y="22593"/>
                </a:lnTo>
                <a:close/>
              </a:path>
              <a:path w="220979" h="74929">
                <a:moveTo>
                  <a:pt x="145021" y="22745"/>
                </a:moveTo>
                <a:lnTo>
                  <a:pt x="144487" y="21983"/>
                </a:lnTo>
                <a:lnTo>
                  <a:pt x="143459" y="22593"/>
                </a:lnTo>
                <a:lnTo>
                  <a:pt x="144475" y="23634"/>
                </a:lnTo>
                <a:lnTo>
                  <a:pt x="145021" y="22745"/>
                </a:lnTo>
                <a:close/>
              </a:path>
              <a:path w="220979" h="74929">
                <a:moveTo>
                  <a:pt x="147637" y="3086"/>
                </a:moveTo>
                <a:lnTo>
                  <a:pt x="147332" y="2895"/>
                </a:lnTo>
                <a:lnTo>
                  <a:pt x="146367" y="2336"/>
                </a:lnTo>
                <a:lnTo>
                  <a:pt x="146202" y="3022"/>
                </a:lnTo>
                <a:lnTo>
                  <a:pt x="147154" y="3581"/>
                </a:lnTo>
                <a:lnTo>
                  <a:pt x="147637" y="3086"/>
                </a:lnTo>
                <a:close/>
              </a:path>
              <a:path w="220979" h="74929">
                <a:moveTo>
                  <a:pt x="150241" y="14185"/>
                </a:moveTo>
                <a:lnTo>
                  <a:pt x="148983" y="12788"/>
                </a:lnTo>
                <a:lnTo>
                  <a:pt x="148348" y="13500"/>
                </a:lnTo>
                <a:lnTo>
                  <a:pt x="149618" y="13804"/>
                </a:lnTo>
                <a:lnTo>
                  <a:pt x="148907" y="14300"/>
                </a:lnTo>
                <a:lnTo>
                  <a:pt x="149656" y="14452"/>
                </a:lnTo>
                <a:lnTo>
                  <a:pt x="149961" y="14643"/>
                </a:lnTo>
                <a:lnTo>
                  <a:pt x="150241" y="14185"/>
                </a:lnTo>
                <a:close/>
              </a:path>
              <a:path w="220979" h="74929">
                <a:moveTo>
                  <a:pt x="150710" y="2590"/>
                </a:moveTo>
                <a:lnTo>
                  <a:pt x="150355" y="2108"/>
                </a:lnTo>
                <a:lnTo>
                  <a:pt x="149910" y="965"/>
                </a:lnTo>
                <a:lnTo>
                  <a:pt x="148907" y="1219"/>
                </a:lnTo>
                <a:lnTo>
                  <a:pt x="150710" y="2590"/>
                </a:lnTo>
                <a:close/>
              </a:path>
              <a:path w="220979" h="74929">
                <a:moveTo>
                  <a:pt x="151003" y="2806"/>
                </a:moveTo>
                <a:lnTo>
                  <a:pt x="150710" y="2590"/>
                </a:lnTo>
                <a:lnTo>
                  <a:pt x="150812" y="2717"/>
                </a:lnTo>
                <a:lnTo>
                  <a:pt x="151003" y="2806"/>
                </a:lnTo>
                <a:close/>
              </a:path>
              <a:path w="220979" h="74929">
                <a:moveTo>
                  <a:pt x="152831" y="21221"/>
                </a:moveTo>
                <a:lnTo>
                  <a:pt x="151866" y="20434"/>
                </a:lnTo>
                <a:lnTo>
                  <a:pt x="151384" y="20916"/>
                </a:lnTo>
                <a:lnTo>
                  <a:pt x="152831" y="21221"/>
                </a:lnTo>
                <a:close/>
              </a:path>
              <a:path w="220979" h="74929">
                <a:moveTo>
                  <a:pt x="156337" y="24993"/>
                </a:moveTo>
                <a:lnTo>
                  <a:pt x="156108" y="24650"/>
                </a:lnTo>
                <a:lnTo>
                  <a:pt x="155727" y="24701"/>
                </a:lnTo>
                <a:lnTo>
                  <a:pt x="155968" y="24904"/>
                </a:lnTo>
                <a:lnTo>
                  <a:pt x="156337" y="24993"/>
                </a:lnTo>
                <a:close/>
              </a:path>
              <a:path w="220979" h="74929">
                <a:moveTo>
                  <a:pt x="156616" y="25412"/>
                </a:moveTo>
                <a:lnTo>
                  <a:pt x="156476" y="25031"/>
                </a:lnTo>
                <a:lnTo>
                  <a:pt x="156337" y="24993"/>
                </a:lnTo>
                <a:lnTo>
                  <a:pt x="156616" y="25412"/>
                </a:lnTo>
                <a:close/>
              </a:path>
              <a:path w="220979" h="74929">
                <a:moveTo>
                  <a:pt x="157149" y="21348"/>
                </a:moveTo>
                <a:lnTo>
                  <a:pt x="157022" y="21196"/>
                </a:lnTo>
                <a:lnTo>
                  <a:pt x="157073" y="21336"/>
                </a:lnTo>
                <a:close/>
              </a:path>
              <a:path w="220979" h="74929">
                <a:moveTo>
                  <a:pt x="160274" y="11455"/>
                </a:moveTo>
                <a:lnTo>
                  <a:pt x="160045" y="11366"/>
                </a:lnTo>
                <a:lnTo>
                  <a:pt x="159842" y="12128"/>
                </a:lnTo>
                <a:lnTo>
                  <a:pt x="160274" y="11455"/>
                </a:lnTo>
                <a:close/>
              </a:path>
              <a:path w="220979" h="74929">
                <a:moveTo>
                  <a:pt x="160489" y="9715"/>
                </a:moveTo>
                <a:lnTo>
                  <a:pt x="159880" y="9956"/>
                </a:lnTo>
                <a:lnTo>
                  <a:pt x="159385" y="10439"/>
                </a:lnTo>
                <a:lnTo>
                  <a:pt x="158800" y="9613"/>
                </a:lnTo>
                <a:lnTo>
                  <a:pt x="157480" y="10350"/>
                </a:lnTo>
                <a:lnTo>
                  <a:pt x="160045" y="11366"/>
                </a:lnTo>
                <a:lnTo>
                  <a:pt x="160299" y="10439"/>
                </a:lnTo>
                <a:lnTo>
                  <a:pt x="160489" y="9715"/>
                </a:lnTo>
                <a:close/>
              </a:path>
              <a:path w="220979" h="74929">
                <a:moveTo>
                  <a:pt x="160820" y="2260"/>
                </a:moveTo>
                <a:lnTo>
                  <a:pt x="160235" y="1905"/>
                </a:lnTo>
                <a:lnTo>
                  <a:pt x="160655" y="2324"/>
                </a:lnTo>
                <a:lnTo>
                  <a:pt x="160820" y="2260"/>
                </a:lnTo>
                <a:close/>
              </a:path>
              <a:path w="220979" h="74929">
                <a:moveTo>
                  <a:pt x="161848" y="2895"/>
                </a:moveTo>
                <a:lnTo>
                  <a:pt x="161467" y="2044"/>
                </a:lnTo>
                <a:lnTo>
                  <a:pt x="160820" y="2260"/>
                </a:lnTo>
                <a:lnTo>
                  <a:pt x="161848" y="2895"/>
                </a:lnTo>
                <a:close/>
              </a:path>
              <a:path w="220979" h="74929">
                <a:moveTo>
                  <a:pt x="162877" y="1955"/>
                </a:moveTo>
                <a:lnTo>
                  <a:pt x="162331" y="1244"/>
                </a:lnTo>
                <a:lnTo>
                  <a:pt x="162864" y="0"/>
                </a:lnTo>
                <a:lnTo>
                  <a:pt x="161937" y="927"/>
                </a:lnTo>
                <a:lnTo>
                  <a:pt x="161937" y="1651"/>
                </a:lnTo>
                <a:lnTo>
                  <a:pt x="162407" y="1778"/>
                </a:lnTo>
                <a:lnTo>
                  <a:pt x="162877" y="1955"/>
                </a:lnTo>
                <a:close/>
              </a:path>
              <a:path w="220979" h="74929">
                <a:moveTo>
                  <a:pt x="162966" y="13728"/>
                </a:moveTo>
                <a:lnTo>
                  <a:pt x="161277" y="12255"/>
                </a:lnTo>
                <a:lnTo>
                  <a:pt x="162521" y="13741"/>
                </a:lnTo>
                <a:lnTo>
                  <a:pt x="162966" y="13728"/>
                </a:lnTo>
                <a:close/>
              </a:path>
              <a:path w="220979" h="74929">
                <a:moveTo>
                  <a:pt x="163512" y="2362"/>
                </a:moveTo>
                <a:lnTo>
                  <a:pt x="163334" y="2159"/>
                </a:lnTo>
                <a:lnTo>
                  <a:pt x="163106" y="2044"/>
                </a:lnTo>
                <a:lnTo>
                  <a:pt x="162877" y="1955"/>
                </a:lnTo>
                <a:lnTo>
                  <a:pt x="163004" y="2133"/>
                </a:lnTo>
                <a:lnTo>
                  <a:pt x="163195" y="2298"/>
                </a:lnTo>
                <a:lnTo>
                  <a:pt x="163512" y="2362"/>
                </a:lnTo>
                <a:close/>
              </a:path>
              <a:path w="220979" h="74929">
                <a:moveTo>
                  <a:pt x="164744" y="29476"/>
                </a:moveTo>
                <a:lnTo>
                  <a:pt x="163944" y="29222"/>
                </a:lnTo>
                <a:lnTo>
                  <a:pt x="164744" y="29603"/>
                </a:lnTo>
                <a:lnTo>
                  <a:pt x="164744" y="29476"/>
                </a:lnTo>
                <a:close/>
              </a:path>
              <a:path w="220979" h="74929">
                <a:moveTo>
                  <a:pt x="166674" y="27736"/>
                </a:moveTo>
                <a:lnTo>
                  <a:pt x="166573" y="27571"/>
                </a:lnTo>
                <a:lnTo>
                  <a:pt x="166433" y="28105"/>
                </a:lnTo>
                <a:lnTo>
                  <a:pt x="166674" y="27736"/>
                </a:lnTo>
                <a:close/>
              </a:path>
              <a:path w="220979" h="74929">
                <a:moveTo>
                  <a:pt x="167144" y="29222"/>
                </a:moveTo>
                <a:lnTo>
                  <a:pt x="166992" y="29476"/>
                </a:lnTo>
                <a:lnTo>
                  <a:pt x="167132" y="29565"/>
                </a:lnTo>
                <a:lnTo>
                  <a:pt x="167144" y="29222"/>
                </a:lnTo>
                <a:close/>
              </a:path>
              <a:path w="220979" h="74929">
                <a:moveTo>
                  <a:pt x="167970" y="28968"/>
                </a:moveTo>
                <a:lnTo>
                  <a:pt x="166801" y="27571"/>
                </a:lnTo>
                <a:lnTo>
                  <a:pt x="166890" y="28105"/>
                </a:lnTo>
                <a:lnTo>
                  <a:pt x="167741" y="29603"/>
                </a:lnTo>
                <a:lnTo>
                  <a:pt x="167970" y="28968"/>
                </a:lnTo>
                <a:close/>
              </a:path>
              <a:path w="220979" h="74929">
                <a:moveTo>
                  <a:pt x="170078" y="8267"/>
                </a:moveTo>
                <a:lnTo>
                  <a:pt x="169481" y="6756"/>
                </a:lnTo>
                <a:lnTo>
                  <a:pt x="168414" y="3860"/>
                </a:lnTo>
                <a:lnTo>
                  <a:pt x="166052" y="2222"/>
                </a:lnTo>
                <a:lnTo>
                  <a:pt x="165722" y="3111"/>
                </a:lnTo>
                <a:lnTo>
                  <a:pt x="164896" y="2286"/>
                </a:lnTo>
                <a:lnTo>
                  <a:pt x="165265" y="3136"/>
                </a:lnTo>
                <a:lnTo>
                  <a:pt x="164477" y="2959"/>
                </a:lnTo>
                <a:lnTo>
                  <a:pt x="164934" y="5080"/>
                </a:lnTo>
                <a:lnTo>
                  <a:pt x="166357" y="6375"/>
                </a:lnTo>
                <a:lnTo>
                  <a:pt x="168313" y="7874"/>
                </a:lnTo>
                <a:lnTo>
                  <a:pt x="168567" y="6756"/>
                </a:lnTo>
                <a:lnTo>
                  <a:pt x="168973" y="7200"/>
                </a:lnTo>
                <a:lnTo>
                  <a:pt x="169443" y="7848"/>
                </a:lnTo>
                <a:lnTo>
                  <a:pt x="170078" y="8267"/>
                </a:lnTo>
                <a:close/>
              </a:path>
              <a:path w="220979" h="74929">
                <a:moveTo>
                  <a:pt x="172415" y="36385"/>
                </a:moveTo>
                <a:lnTo>
                  <a:pt x="172072" y="36982"/>
                </a:lnTo>
                <a:lnTo>
                  <a:pt x="172288" y="36728"/>
                </a:lnTo>
                <a:lnTo>
                  <a:pt x="172415" y="36385"/>
                </a:lnTo>
                <a:close/>
              </a:path>
              <a:path w="220979" h="74929">
                <a:moveTo>
                  <a:pt x="174688" y="50076"/>
                </a:moveTo>
                <a:lnTo>
                  <a:pt x="174663" y="49949"/>
                </a:lnTo>
                <a:lnTo>
                  <a:pt x="174637" y="49822"/>
                </a:lnTo>
                <a:lnTo>
                  <a:pt x="174625" y="49695"/>
                </a:lnTo>
                <a:lnTo>
                  <a:pt x="174599" y="49936"/>
                </a:lnTo>
                <a:lnTo>
                  <a:pt x="174688" y="50076"/>
                </a:lnTo>
                <a:close/>
              </a:path>
              <a:path w="220979" h="74929">
                <a:moveTo>
                  <a:pt x="176034" y="51295"/>
                </a:moveTo>
                <a:lnTo>
                  <a:pt x="175018" y="50609"/>
                </a:lnTo>
                <a:lnTo>
                  <a:pt x="174688" y="50076"/>
                </a:lnTo>
                <a:lnTo>
                  <a:pt x="174739" y="50482"/>
                </a:lnTo>
                <a:lnTo>
                  <a:pt x="174815" y="50901"/>
                </a:lnTo>
                <a:lnTo>
                  <a:pt x="174967" y="51257"/>
                </a:lnTo>
                <a:lnTo>
                  <a:pt x="176034" y="51295"/>
                </a:lnTo>
                <a:close/>
              </a:path>
              <a:path w="220979" h="74929">
                <a:moveTo>
                  <a:pt x="177012" y="52514"/>
                </a:moveTo>
                <a:lnTo>
                  <a:pt x="176834" y="52374"/>
                </a:lnTo>
                <a:lnTo>
                  <a:pt x="176618" y="52298"/>
                </a:lnTo>
                <a:lnTo>
                  <a:pt x="176276" y="52374"/>
                </a:lnTo>
                <a:lnTo>
                  <a:pt x="177012" y="52514"/>
                </a:lnTo>
                <a:close/>
              </a:path>
              <a:path w="220979" h="74929">
                <a:moveTo>
                  <a:pt x="177800" y="1790"/>
                </a:moveTo>
                <a:lnTo>
                  <a:pt x="176568" y="469"/>
                </a:lnTo>
                <a:lnTo>
                  <a:pt x="177101" y="1790"/>
                </a:lnTo>
                <a:lnTo>
                  <a:pt x="177800" y="1790"/>
                </a:lnTo>
                <a:close/>
              </a:path>
              <a:path w="220979" h="74929">
                <a:moveTo>
                  <a:pt x="181648" y="35433"/>
                </a:moveTo>
                <a:lnTo>
                  <a:pt x="181292" y="35166"/>
                </a:lnTo>
                <a:lnTo>
                  <a:pt x="181152" y="35420"/>
                </a:lnTo>
                <a:lnTo>
                  <a:pt x="181317" y="35433"/>
                </a:lnTo>
                <a:lnTo>
                  <a:pt x="181470" y="35458"/>
                </a:lnTo>
                <a:lnTo>
                  <a:pt x="181648" y="35433"/>
                </a:lnTo>
                <a:close/>
              </a:path>
              <a:path w="220979" h="74929">
                <a:moveTo>
                  <a:pt x="182816" y="11912"/>
                </a:moveTo>
                <a:lnTo>
                  <a:pt x="182359" y="11226"/>
                </a:lnTo>
                <a:lnTo>
                  <a:pt x="182664" y="10795"/>
                </a:lnTo>
                <a:lnTo>
                  <a:pt x="180225" y="9906"/>
                </a:lnTo>
                <a:lnTo>
                  <a:pt x="180479" y="10579"/>
                </a:lnTo>
                <a:lnTo>
                  <a:pt x="181686" y="12509"/>
                </a:lnTo>
                <a:lnTo>
                  <a:pt x="182740" y="12357"/>
                </a:lnTo>
                <a:lnTo>
                  <a:pt x="182816" y="11912"/>
                </a:lnTo>
                <a:close/>
              </a:path>
              <a:path w="220979" h="74929">
                <a:moveTo>
                  <a:pt x="183337" y="5765"/>
                </a:moveTo>
                <a:lnTo>
                  <a:pt x="181876" y="4660"/>
                </a:lnTo>
                <a:lnTo>
                  <a:pt x="181000" y="4000"/>
                </a:lnTo>
                <a:lnTo>
                  <a:pt x="181127" y="3111"/>
                </a:lnTo>
                <a:lnTo>
                  <a:pt x="180606" y="3238"/>
                </a:lnTo>
                <a:lnTo>
                  <a:pt x="180606" y="3556"/>
                </a:lnTo>
                <a:lnTo>
                  <a:pt x="179616" y="4660"/>
                </a:lnTo>
                <a:lnTo>
                  <a:pt x="178917" y="4648"/>
                </a:lnTo>
                <a:lnTo>
                  <a:pt x="178955" y="3708"/>
                </a:lnTo>
                <a:lnTo>
                  <a:pt x="180581" y="3556"/>
                </a:lnTo>
                <a:lnTo>
                  <a:pt x="180606" y="3238"/>
                </a:lnTo>
                <a:lnTo>
                  <a:pt x="179197" y="3556"/>
                </a:lnTo>
                <a:lnTo>
                  <a:pt x="178142" y="2679"/>
                </a:lnTo>
                <a:lnTo>
                  <a:pt x="178104" y="3771"/>
                </a:lnTo>
                <a:lnTo>
                  <a:pt x="178803" y="3721"/>
                </a:lnTo>
                <a:lnTo>
                  <a:pt x="178130" y="4445"/>
                </a:lnTo>
                <a:lnTo>
                  <a:pt x="180581" y="5321"/>
                </a:lnTo>
                <a:lnTo>
                  <a:pt x="178930" y="7734"/>
                </a:lnTo>
                <a:lnTo>
                  <a:pt x="181203" y="8166"/>
                </a:lnTo>
                <a:lnTo>
                  <a:pt x="180619" y="6629"/>
                </a:lnTo>
                <a:lnTo>
                  <a:pt x="183337" y="5765"/>
                </a:lnTo>
                <a:close/>
              </a:path>
              <a:path w="220979" h="74929">
                <a:moveTo>
                  <a:pt x="184861" y="56705"/>
                </a:moveTo>
                <a:lnTo>
                  <a:pt x="184721" y="56730"/>
                </a:lnTo>
                <a:lnTo>
                  <a:pt x="184505" y="56807"/>
                </a:lnTo>
                <a:lnTo>
                  <a:pt x="184632" y="56807"/>
                </a:lnTo>
                <a:lnTo>
                  <a:pt x="184861" y="56705"/>
                </a:lnTo>
                <a:close/>
              </a:path>
              <a:path w="220979" h="74929">
                <a:moveTo>
                  <a:pt x="185483" y="59702"/>
                </a:moveTo>
                <a:lnTo>
                  <a:pt x="185216" y="58686"/>
                </a:lnTo>
                <a:lnTo>
                  <a:pt x="185013" y="58686"/>
                </a:lnTo>
                <a:lnTo>
                  <a:pt x="184137" y="59359"/>
                </a:lnTo>
                <a:lnTo>
                  <a:pt x="185483" y="59702"/>
                </a:lnTo>
                <a:close/>
              </a:path>
              <a:path w="220979" h="74929">
                <a:moveTo>
                  <a:pt x="186220" y="56438"/>
                </a:moveTo>
                <a:lnTo>
                  <a:pt x="185508" y="55727"/>
                </a:lnTo>
                <a:lnTo>
                  <a:pt x="185280" y="56400"/>
                </a:lnTo>
                <a:lnTo>
                  <a:pt x="184861" y="56705"/>
                </a:lnTo>
                <a:lnTo>
                  <a:pt x="185381" y="56603"/>
                </a:lnTo>
                <a:lnTo>
                  <a:pt x="186042" y="56642"/>
                </a:lnTo>
                <a:lnTo>
                  <a:pt x="186220" y="56438"/>
                </a:lnTo>
                <a:close/>
              </a:path>
              <a:path w="220979" h="74929">
                <a:moveTo>
                  <a:pt x="186461" y="61353"/>
                </a:moveTo>
                <a:lnTo>
                  <a:pt x="186270" y="61150"/>
                </a:lnTo>
                <a:lnTo>
                  <a:pt x="186423" y="61353"/>
                </a:lnTo>
                <a:close/>
              </a:path>
              <a:path w="220979" h="74929">
                <a:moveTo>
                  <a:pt x="186918" y="60083"/>
                </a:moveTo>
                <a:lnTo>
                  <a:pt x="185483" y="59702"/>
                </a:lnTo>
                <a:lnTo>
                  <a:pt x="186182" y="62369"/>
                </a:lnTo>
                <a:lnTo>
                  <a:pt x="186169" y="63385"/>
                </a:lnTo>
                <a:lnTo>
                  <a:pt x="186436" y="62623"/>
                </a:lnTo>
                <a:lnTo>
                  <a:pt x="186524" y="61480"/>
                </a:lnTo>
                <a:lnTo>
                  <a:pt x="186423" y="61353"/>
                </a:lnTo>
                <a:lnTo>
                  <a:pt x="186245" y="61353"/>
                </a:lnTo>
                <a:lnTo>
                  <a:pt x="186067" y="61480"/>
                </a:lnTo>
                <a:lnTo>
                  <a:pt x="186143" y="61353"/>
                </a:lnTo>
                <a:lnTo>
                  <a:pt x="186207" y="61099"/>
                </a:lnTo>
                <a:lnTo>
                  <a:pt x="186918" y="60083"/>
                </a:lnTo>
                <a:close/>
              </a:path>
              <a:path w="220979" h="74929">
                <a:moveTo>
                  <a:pt x="188137" y="61315"/>
                </a:moveTo>
                <a:lnTo>
                  <a:pt x="187998" y="60998"/>
                </a:lnTo>
                <a:lnTo>
                  <a:pt x="187947" y="60515"/>
                </a:lnTo>
                <a:lnTo>
                  <a:pt x="187833" y="60096"/>
                </a:lnTo>
                <a:lnTo>
                  <a:pt x="187579" y="60337"/>
                </a:lnTo>
                <a:lnTo>
                  <a:pt x="187693" y="60883"/>
                </a:lnTo>
                <a:lnTo>
                  <a:pt x="188137" y="61315"/>
                </a:lnTo>
                <a:close/>
              </a:path>
              <a:path w="220979" h="74929">
                <a:moveTo>
                  <a:pt x="193509" y="66154"/>
                </a:moveTo>
                <a:lnTo>
                  <a:pt x="193294" y="65684"/>
                </a:lnTo>
                <a:lnTo>
                  <a:pt x="193192" y="65455"/>
                </a:lnTo>
                <a:lnTo>
                  <a:pt x="193179" y="65709"/>
                </a:lnTo>
                <a:lnTo>
                  <a:pt x="193357" y="65951"/>
                </a:lnTo>
                <a:lnTo>
                  <a:pt x="193509" y="66154"/>
                </a:lnTo>
                <a:close/>
              </a:path>
              <a:path w="220979" h="74929">
                <a:moveTo>
                  <a:pt x="193751" y="66484"/>
                </a:moveTo>
                <a:lnTo>
                  <a:pt x="193636" y="66332"/>
                </a:lnTo>
                <a:lnTo>
                  <a:pt x="193509" y="66154"/>
                </a:lnTo>
                <a:lnTo>
                  <a:pt x="193687" y="66548"/>
                </a:lnTo>
                <a:close/>
              </a:path>
              <a:path w="220979" h="74929">
                <a:moveTo>
                  <a:pt x="195580" y="66179"/>
                </a:moveTo>
                <a:lnTo>
                  <a:pt x="195402" y="65671"/>
                </a:lnTo>
                <a:lnTo>
                  <a:pt x="195351" y="64909"/>
                </a:lnTo>
                <a:lnTo>
                  <a:pt x="194678" y="64655"/>
                </a:lnTo>
                <a:lnTo>
                  <a:pt x="194310" y="65036"/>
                </a:lnTo>
                <a:lnTo>
                  <a:pt x="193662" y="63766"/>
                </a:lnTo>
                <a:lnTo>
                  <a:pt x="195338" y="63512"/>
                </a:lnTo>
                <a:lnTo>
                  <a:pt x="195389" y="61099"/>
                </a:lnTo>
                <a:lnTo>
                  <a:pt x="193992" y="60464"/>
                </a:lnTo>
                <a:lnTo>
                  <a:pt x="193154" y="60083"/>
                </a:lnTo>
                <a:lnTo>
                  <a:pt x="191198" y="59194"/>
                </a:lnTo>
                <a:lnTo>
                  <a:pt x="190258" y="56273"/>
                </a:lnTo>
                <a:lnTo>
                  <a:pt x="191389" y="56654"/>
                </a:lnTo>
                <a:lnTo>
                  <a:pt x="191173" y="56273"/>
                </a:lnTo>
                <a:lnTo>
                  <a:pt x="190957" y="55892"/>
                </a:lnTo>
                <a:lnTo>
                  <a:pt x="190461" y="55003"/>
                </a:lnTo>
                <a:lnTo>
                  <a:pt x="190538" y="55511"/>
                </a:lnTo>
                <a:lnTo>
                  <a:pt x="190144" y="55638"/>
                </a:lnTo>
                <a:lnTo>
                  <a:pt x="189953" y="55892"/>
                </a:lnTo>
                <a:lnTo>
                  <a:pt x="189433" y="55003"/>
                </a:lnTo>
                <a:lnTo>
                  <a:pt x="188899" y="54114"/>
                </a:lnTo>
                <a:lnTo>
                  <a:pt x="188595" y="53606"/>
                </a:lnTo>
                <a:lnTo>
                  <a:pt x="188442" y="53352"/>
                </a:lnTo>
                <a:lnTo>
                  <a:pt x="185585" y="53606"/>
                </a:lnTo>
                <a:lnTo>
                  <a:pt x="183743" y="52082"/>
                </a:lnTo>
                <a:lnTo>
                  <a:pt x="183553" y="54114"/>
                </a:lnTo>
                <a:lnTo>
                  <a:pt x="182460" y="53098"/>
                </a:lnTo>
                <a:lnTo>
                  <a:pt x="181648" y="52336"/>
                </a:lnTo>
                <a:lnTo>
                  <a:pt x="181775" y="52209"/>
                </a:lnTo>
                <a:lnTo>
                  <a:pt x="181914" y="52082"/>
                </a:lnTo>
                <a:lnTo>
                  <a:pt x="182727" y="51320"/>
                </a:lnTo>
                <a:lnTo>
                  <a:pt x="180517" y="52082"/>
                </a:lnTo>
                <a:lnTo>
                  <a:pt x="180581" y="51828"/>
                </a:lnTo>
                <a:lnTo>
                  <a:pt x="181114" y="49923"/>
                </a:lnTo>
                <a:lnTo>
                  <a:pt x="179717" y="50533"/>
                </a:lnTo>
                <a:lnTo>
                  <a:pt x="179717" y="53213"/>
                </a:lnTo>
                <a:lnTo>
                  <a:pt x="177673" y="53860"/>
                </a:lnTo>
                <a:lnTo>
                  <a:pt x="177711" y="52971"/>
                </a:lnTo>
                <a:lnTo>
                  <a:pt x="177939" y="52590"/>
                </a:lnTo>
                <a:lnTo>
                  <a:pt x="178168" y="52209"/>
                </a:lnTo>
                <a:lnTo>
                  <a:pt x="179717" y="53213"/>
                </a:lnTo>
                <a:lnTo>
                  <a:pt x="179717" y="50533"/>
                </a:lnTo>
                <a:lnTo>
                  <a:pt x="178752" y="50939"/>
                </a:lnTo>
                <a:lnTo>
                  <a:pt x="179222" y="51193"/>
                </a:lnTo>
                <a:lnTo>
                  <a:pt x="179070" y="51320"/>
                </a:lnTo>
                <a:lnTo>
                  <a:pt x="179158" y="51828"/>
                </a:lnTo>
                <a:lnTo>
                  <a:pt x="177647" y="51701"/>
                </a:lnTo>
                <a:lnTo>
                  <a:pt x="179070" y="51320"/>
                </a:lnTo>
                <a:lnTo>
                  <a:pt x="176453" y="50177"/>
                </a:lnTo>
                <a:lnTo>
                  <a:pt x="177177" y="49288"/>
                </a:lnTo>
                <a:lnTo>
                  <a:pt x="177063" y="48907"/>
                </a:lnTo>
                <a:lnTo>
                  <a:pt x="176403" y="48145"/>
                </a:lnTo>
                <a:lnTo>
                  <a:pt x="176301" y="48018"/>
                </a:lnTo>
                <a:lnTo>
                  <a:pt x="175082" y="46621"/>
                </a:lnTo>
                <a:lnTo>
                  <a:pt x="175031" y="46494"/>
                </a:lnTo>
                <a:lnTo>
                  <a:pt x="173024" y="41922"/>
                </a:lnTo>
                <a:lnTo>
                  <a:pt x="169367" y="39763"/>
                </a:lnTo>
                <a:lnTo>
                  <a:pt x="166458" y="38747"/>
                </a:lnTo>
                <a:lnTo>
                  <a:pt x="168224" y="35699"/>
                </a:lnTo>
                <a:lnTo>
                  <a:pt x="167398" y="35064"/>
                </a:lnTo>
                <a:lnTo>
                  <a:pt x="166255" y="34175"/>
                </a:lnTo>
                <a:lnTo>
                  <a:pt x="166497" y="35064"/>
                </a:lnTo>
                <a:lnTo>
                  <a:pt x="165849" y="35064"/>
                </a:lnTo>
                <a:lnTo>
                  <a:pt x="165023" y="34048"/>
                </a:lnTo>
                <a:lnTo>
                  <a:pt x="164820" y="33794"/>
                </a:lnTo>
                <a:lnTo>
                  <a:pt x="166281" y="33540"/>
                </a:lnTo>
                <a:lnTo>
                  <a:pt x="166281" y="33413"/>
                </a:lnTo>
                <a:lnTo>
                  <a:pt x="166243" y="32651"/>
                </a:lnTo>
                <a:lnTo>
                  <a:pt x="167894" y="33159"/>
                </a:lnTo>
                <a:lnTo>
                  <a:pt x="169824" y="34429"/>
                </a:lnTo>
                <a:lnTo>
                  <a:pt x="170637" y="35699"/>
                </a:lnTo>
                <a:lnTo>
                  <a:pt x="171919" y="36334"/>
                </a:lnTo>
                <a:lnTo>
                  <a:pt x="171513" y="34175"/>
                </a:lnTo>
                <a:lnTo>
                  <a:pt x="173088" y="35064"/>
                </a:lnTo>
                <a:lnTo>
                  <a:pt x="173024" y="35953"/>
                </a:lnTo>
                <a:lnTo>
                  <a:pt x="172935" y="36461"/>
                </a:lnTo>
                <a:lnTo>
                  <a:pt x="172453" y="36334"/>
                </a:lnTo>
                <a:lnTo>
                  <a:pt x="172796" y="38112"/>
                </a:lnTo>
                <a:lnTo>
                  <a:pt x="177914" y="39001"/>
                </a:lnTo>
                <a:lnTo>
                  <a:pt x="174332" y="40144"/>
                </a:lnTo>
                <a:lnTo>
                  <a:pt x="177101" y="40652"/>
                </a:lnTo>
                <a:lnTo>
                  <a:pt x="175768" y="42049"/>
                </a:lnTo>
                <a:lnTo>
                  <a:pt x="178295" y="43446"/>
                </a:lnTo>
                <a:lnTo>
                  <a:pt x="178079" y="44208"/>
                </a:lnTo>
                <a:lnTo>
                  <a:pt x="179603" y="44335"/>
                </a:lnTo>
                <a:lnTo>
                  <a:pt x="179222" y="44462"/>
                </a:lnTo>
                <a:lnTo>
                  <a:pt x="179247" y="45605"/>
                </a:lnTo>
                <a:lnTo>
                  <a:pt x="180619" y="45859"/>
                </a:lnTo>
                <a:lnTo>
                  <a:pt x="181838" y="44881"/>
                </a:lnTo>
                <a:lnTo>
                  <a:pt x="181902" y="43954"/>
                </a:lnTo>
                <a:lnTo>
                  <a:pt x="182181" y="43319"/>
                </a:lnTo>
                <a:lnTo>
                  <a:pt x="182600" y="45097"/>
                </a:lnTo>
                <a:lnTo>
                  <a:pt x="184061" y="46748"/>
                </a:lnTo>
                <a:lnTo>
                  <a:pt x="185216" y="47002"/>
                </a:lnTo>
                <a:lnTo>
                  <a:pt x="183324" y="44589"/>
                </a:lnTo>
                <a:lnTo>
                  <a:pt x="183540" y="44589"/>
                </a:lnTo>
                <a:lnTo>
                  <a:pt x="183654" y="44081"/>
                </a:lnTo>
                <a:lnTo>
                  <a:pt x="183832" y="43954"/>
                </a:lnTo>
                <a:lnTo>
                  <a:pt x="185737" y="45478"/>
                </a:lnTo>
                <a:lnTo>
                  <a:pt x="186728" y="45986"/>
                </a:lnTo>
                <a:lnTo>
                  <a:pt x="187286" y="48399"/>
                </a:lnTo>
                <a:lnTo>
                  <a:pt x="185889" y="48907"/>
                </a:lnTo>
                <a:lnTo>
                  <a:pt x="186258" y="49669"/>
                </a:lnTo>
                <a:lnTo>
                  <a:pt x="187794" y="49669"/>
                </a:lnTo>
                <a:lnTo>
                  <a:pt x="187325" y="50558"/>
                </a:lnTo>
                <a:lnTo>
                  <a:pt x="185902" y="50050"/>
                </a:lnTo>
                <a:lnTo>
                  <a:pt x="186639" y="51320"/>
                </a:lnTo>
                <a:lnTo>
                  <a:pt x="187604" y="50812"/>
                </a:lnTo>
                <a:lnTo>
                  <a:pt x="187680" y="50558"/>
                </a:lnTo>
                <a:lnTo>
                  <a:pt x="187947" y="49669"/>
                </a:lnTo>
                <a:lnTo>
                  <a:pt x="188010" y="48907"/>
                </a:lnTo>
                <a:lnTo>
                  <a:pt x="187579" y="47764"/>
                </a:lnTo>
                <a:lnTo>
                  <a:pt x="188836" y="48526"/>
                </a:lnTo>
                <a:lnTo>
                  <a:pt x="190068" y="48145"/>
                </a:lnTo>
                <a:lnTo>
                  <a:pt x="189445" y="47764"/>
                </a:lnTo>
                <a:lnTo>
                  <a:pt x="189026" y="47510"/>
                </a:lnTo>
                <a:lnTo>
                  <a:pt x="191389" y="47129"/>
                </a:lnTo>
                <a:lnTo>
                  <a:pt x="191160" y="47002"/>
                </a:lnTo>
                <a:lnTo>
                  <a:pt x="189852" y="46240"/>
                </a:lnTo>
                <a:lnTo>
                  <a:pt x="189382" y="47002"/>
                </a:lnTo>
                <a:lnTo>
                  <a:pt x="187299" y="44208"/>
                </a:lnTo>
                <a:lnTo>
                  <a:pt x="186550" y="43446"/>
                </a:lnTo>
                <a:lnTo>
                  <a:pt x="186613" y="43573"/>
                </a:lnTo>
                <a:lnTo>
                  <a:pt x="186105" y="44208"/>
                </a:lnTo>
                <a:lnTo>
                  <a:pt x="185801" y="43954"/>
                </a:lnTo>
                <a:lnTo>
                  <a:pt x="185039" y="43319"/>
                </a:lnTo>
                <a:lnTo>
                  <a:pt x="184734" y="43065"/>
                </a:lnTo>
                <a:lnTo>
                  <a:pt x="184429" y="42557"/>
                </a:lnTo>
                <a:lnTo>
                  <a:pt x="184404" y="42049"/>
                </a:lnTo>
                <a:lnTo>
                  <a:pt x="184531" y="41287"/>
                </a:lnTo>
                <a:lnTo>
                  <a:pt x="186118" y="42557"/>
                </a:lnTo>
                <a:lnTo>
                  <a:pt x="185420" y="41414"/>
                </a:lnTo>
                <a:lnTo>
                  <a:pt x="185356" y="41287"/>
                </a:lnTo>
                <a:lnTo>
                  <a:pt x="184861" y="40144"/>
                </a:lnTo>
                <a:lnTo>
                  <a:pt x="184429" y="39128"/>
                </a:lnTo>
                <a:lnTo>
                  <a:pt x="183654" y="39509"/>
                </a:lnTo>
                <a:lnTo>
                  <a:pt x="182714" y="40144"/>
                </a:lnTo>
                <a:lnTo>
                  <a:pt x="182384" y="39636"/>
                </a:lnTo>
                <a:lnTo>
                  <a:pt x="181559" y="39001"/>
                </a:lnTo>
                <a:lnTo>
                  <a:pt x="182930" y="39255"/>
                </a:lnTo>
                <a:lnTo>
                  <a:pt x="182867" y="39001"/>
                </a:lnTo>
                <a:lnTo>
                  <a:pt x="182765" y="38620"/>
                </a:lnTo>
                <a:lnTo>
                  <a:pt x="183375" y="38493"/>
                </a:lnTo>
                <a:lnTo>
                  <a:pt x="182232" y="38112"/>
                </a:lnTo>
                <a:lnTo>
                  <a:pt x="180619" y="37350"/>
                </a:lnTo>
                <a:lnTo>
                  <a:pt x="180378" y="36461"/>
                </a:lnTo>
                <a:lnTo>
                  <a:pt x="180251" y="35953"/>
                </a:lnTo>
                <a:lnTo>
                  <a:pt x="181406" y="36715"/>
                </a:lnTo>
                <a:lnTo>
                  <a:pt x="181127" y="35953"/>
                </a:lnTo>
                <a:lnTo>
                  <a:pt x="181152" y="35318"/>
                </a:lnTo>
                <a:lnTo>
                  <a:pt x="179044" y="35191"/>
                </a:lnTo>
                <a:lnTo>
                  <a:pt x="178498" y="34175"/>
                </a:lnTo>
                <a:lnTo>
                  <a:pt x="177660" y="32651"/>
                </a:lnTo>
                <a:lnTo>
                  <a:pt x="177444" y="32270"/>
                </a:lnTo>
                <a:lnTo>
                  <a:pt x="176961" y="32016"/>
                </a:lnTo>
                <a:lnTo>
                  <a:pt x="176479" y="31762"/>
                </a:lnTo>
                <a:lnTo>
                  <a:pt x="175755" y="31381"/>
                </a:lnTo>
                <a:lnTo>
                  <a:pt x="175272" y="31127"/>
                </a:lnTo>
                <a:lnTo>
                  <a:pt x="175336" y="31381"/>
                </a:lnTo>
                <a:lnTo>
                  <a:pt x="171780" y="29857"/>
                </a:lnTo>
                <a:lnTo>
                  <a:pt x="172415" y="30492"/>
                </a:lnTo>
                <a:lnTo>
                  <a:pt x="170573" y="31762"/>
                </a:lnTo>
                <a:lnTo>
                  <a:pt x="168935" y="29857"/>
                </a:lnTo>
                <a:lnTo>
                  <a:pt x="167576" y="29857"/>
                </a:lnTo>
                <a:lnTo>
                  <a:pt x="167132" y="29565"/>
                </a:lnTo>
                <a:lnTo>
                  <a:pt x="167132" y="29857"/>
                </a:lnTo>
                <a:lnTo>
                  <a:pt x="166166" y="29730"/>
                </a:lnTo>
                <a:lnTo>
                  <a:pt x="166268" y="28714"/>
                </a:lnTo>
                <a:lnTo>
                  <a:pt x="166433" y="28105"/>
                </a:lnTo>
                <a:lnTo>
                  <a:pt x="166027" y="28714"/>
                </a:lnTo>
                <a:lnTo>
                  <a:pt x="165366" y="28079"/>
                </a:lnTo>
                <a:lnTo>
                  <a:pt x="164973" y="27698"/>
                </a:lnTo>
                <a:lnTo>
                  <a:pt x="164706" y="27444"/>
                </a:lnTo>
                <a:lnTo>
                  <a:pt x="162560" y="27698"/>
                </a:lnTo>
                <a:lnTo>
                  <a:pt x="162712" y="26428"/>
                </a:lnTo>
                <a:lnTo>
                  <a:pt x="162788" y="25793"/>
                </a:lnTo>
                <a:lnTo>
                  <a:pt x="163614" y="26174"/>
                </a:lnTo>
                <a:lnTo>
                  <a:pt x="163474" y="25793"/>
                </a:lnTo>
                <a:lnTo>
                  <a:pt x="163169" y="24904"/>
                </a:lnTo>
                <a:lnTo>
                  <a:pt x="162648" y="25412"/>
                </a:lnTo>
                <a:lnTo>
                  <a:pt x="162191" y="25539"/>
                </a:lnTo>
                <a:lnTo>
                  <a:pt x="162255" y="26428"/>
                </a:lnTo>
                <a:lnTo>
                  <a:pt x="161290" y="25666"/>
                </a:lnTo>
                <a:lnTo>
                  <a:pt x="161353" y="25539"/>
                </a:lnTo>
                <a:lnTo>
                  <a:pt x="161861" y="24396"/>
                </a:lnTo>
                <a:lnTo>
                  <a:pt x="161975" y="24142"/>
                </a:lnTo>
                <a:lnTo>
                  <a:pt x="159207" y="24396"/>
                </a:lnTo>
                <a:lnTo>
                  <a:pt x="159207" y="23888"/>
                </a:lnTo>
                <a:lnTo>
                  <a:pt x="159156" y="23126"/>
                </a:lnTo>
                <a:lnTo>
                  <a:pt x="158953" y="21983"/>
                </a:lnTo>
                <a:lnTo>
                  <a:pt x="158838" y="21348"/>
                </a:lnTo>
                <a:lnTo>
                  <a:pt x="157378" y="21348"/>
                </a:lnTo>
                <a:lnTo>
                  <a:pt x="157505" y="21475"/>
                </a:lnTo>
                <a:lnTo>
                  <a:pt x="157568" y="21983"/>
                </a:lnTo>
                <a:lnTo>
                  <a:pt x="157137" y="21983"/>
                </a:lnTo>
                <a:lnTo>
                  <a:pt x="154736" y="21094"/>
                </a:lnTo>
                <a:lnTo>
                  <a:pt x="154051" y="20840"/>
                </a:lnTo>
                <a:lnTo>
                  <a:pt x="154711" y="19951"/>
                </a:lnTo>
                <a:lnTo>
                  <a:pt x="155181" y="19316"/>
                </a:lnTo>
                <a:lnTo>
                  <a:pt x="154406" y="18935"/>
                </a:lnTo>
                <a:lnTo>
                  <a:pt x="152590" y="18046"/>
                </a:lnTo>
                <a:lnTo>
                  <a:pt x="150215" y="16522"/>
                </a:lnTo>
                <a:lnTo>
                  <a:pt x="148615" y="15506"/>
                </a:lnTo>
                <a:lnTo>
                  <a:pt x="147688" y="15252"/>
                </a:lnTo>
                <a:lnTo>
                  <a:pt x="145834" y="14744"/>
                </a:lnTo>
                <a:lnTo>
                  <a:pt x="142455" y="12331"/>
                </a:lnTo>
                <a:lnTo>
                  <a:pt x="142100" y="12077"/>
                </a:lnTo>
                <a:lnTo>
                  <a:pt x="141922" y="11950"/>
                </a:lnTo>
                <a:lnTo>
                  <a:pt x="142938" y="11569"/>
                </a:lnTo>
                <a:lnTo>
                  <a:pt x="140868" y="10934"/>
                </a:lnTo>
                <a:lnTo>
                  <a:pt x="141173" y="10553"/>
                </a:lnTo>
                <a:lnTo>
                  <a:pt x="141592" y="10045"/>
                </a:lnTo>
                <a:lnTo>
                  <a:pt x="141147" y="10528"/>
                </a:lnTo>
                <a:lnTo>
                  <a:pt x="140944" y="10045"/>
                </a:lnTo>
                <a:lnTo>
                  <a:pt x="140157" y="10426"/>
                </a:lnTo>
                <a:lnTo>
                  <a:pt x="139623" y="10299"/>
                </a:lnTo>
                <a:lnTo>
                  <a:pt x="138417" y="10172"/>
                </a:lnTo>
                <a:lnTo>
                  <a:pt x="138036" y="9918"/>
                </a:lnTo>
                <a:lnTo>
                  <a:pt x="137477" y="9537"/>
                </a:lnTo>
                <a:lnTo>
                  <a:pt x="137579" y="9918"/>
                </a:lnTo>
                <a:lnTo>
                  <a:pt x="137274" y="9664"/>
                </a:lnTo>
                <a:lnTo>
                  <a:pt x="135737" y="8394"/>
                </a:lnTo>
                <a:lnTo>
                  <a:pt x="135369" y="8267"/>
                </a:lnTo>
                <a:lnTo>
                  <a:pt x="133515" y="7632"/>
                </a:lnTo>
                <a:lnTo>
                  <a:pt x="133223" y="6870"/>
                </a:lnTo>
                <a:lnTo>
                  <a:pt x="132930" y="6108"/>
                </a:lnTo>
                <a:lnTo>
                  <a:pt x="132588" y="5219"/>
                </a:lnTo>
                <a:lnTo>
                  <a:pt x="131000" y="4330"/>
                </a:lnTo>
                <a:lnTo>
                  <a:pt x="131127" y="6108"/>
                </a:lnTo>
                <a:lnTo>
                  <a:pt x="130276" y="5092"/>
                </a:lnTo>
                <a:lnTo>
                  <a:pt x="128905" y="3441"/>
                </a:lnTo>
                <a:lnTo>
                  <a:pt x="129019" y="5092"/>
                </a:lnTo>
                <a:lnTo>
                  <a:pt x="128689" y="4584"/>
                </a:lnTo>
                <a:lnTo>
                  <a:pt x="128028" y="3568"/>
                </a:lnTo>
                <a:lnTo>
                  <a:pt x="128079" y="4584"/>
                </a:lnTo>
                <a:lnTo>
                  <a:pt x="127469" y="4203"/>
                </a:lnTo>
                <a:lnTo>
                  <a:pt x="126720" y="3695"/>
                </a:lnTo>
                <a:lnTo>
                  <a:pt x="127876" y="4584"/>
                </a:lnTo>
                <a:lnTo>
                  <a:pt x="128079" y="6616"/>
                </a:lnTo>
                <a:lnTo>
                  <a:pt x="129730" y="7632"/>
                </a:lnTo>
                <a:lnTo>
                  <a:pt x="130175" y="7505"/>
                </a:lnTo>
                <a:lnTo>
                  <a:pt x="130187" y="7251"/>
                </a:lnTo>
                <a:lnTo>
                  <a:pt x="130314" y="6870"/>
                </a:lnTo>
                <a:lnTo>
                  <a:pt x="131152" y="7124"/>
                </a:lnTo>
                <a:lnTo>
                  <a:pt x="131013" y="7886"/>
                </a:lnTo>
                <a:lnTo>
                  <a:pt x="131406" y="8267"/>
                </a:lnTo>
                <a:lnTo>
                  <a:pt x="130454" y="8140"/>
                </a:lnTo>
                <a:lnTo>
                  <a:pt x="130949" y="8775"/>
                </a:lnTo>
                <a:lnTo>
                  <a:pt x="132626" y="9283"/>
                </a:lnTo>
                <a:lnTo>
                  <a:pt x="132537" y="10680"/>
                </a:lnTo>
                <a:lnTo>
                  <a:pt x="132880" y="10426"/>
                </a:lnTo>
                <a:lnTo>
                  <a:pt x="133261" y="9664"/>
                </a:lnTo>
                <a:lnTo>
                  <a:pt x="134810" y="10553"/>
                </a:lnTo>
                <a:lnTo>
                  <a:pt x="134937" y="11315"/>
                </a:lnTo>
                <a:lnTo>
                  <a:pt x="135051" y="11569"/>
                </a:lnTo>
                <a:lnTo>
                  <a:pt x="133997" y="11315"/>
                </a:lnTo>
                <a:lnTo>
                  <a:pt x="134366" y="12077"/>
                </a:lnTo>
                <a:lnTo>
                  <a:pt x="133654" y="11569"/>
                </a:lnTo>
                <a:lnTo>
                  <a:pt x="133769" y="12839"/>
                </a:lnTo>
                <a:lnTo>
                  <a:pt x="134023" y="12331"/>
                </a:lnTo>
                <a:lnTo>
                  <a:pt x="135940" y="13982"/>
                </a:lnTo>
                <a:lnTo>
                  <a:pt x="134061" y="14490"/>
                </a:lnTo>
                <a:lnTo>
                  <a:pt x="134073" y="15633"/>
                </a:lnTo>
                <a:lnTo>
                  <a:pt x="134391" y="15760"/>
                </a:lnTo>
                <a:lnTo>
                  <a:pt x="134645" y="15252"/>
                </a:lnTo>
                <a:lnTo>
                  <a:pt x="134912" y="15887"/>
                </a:lnTo>
                <a:lnTo>
                  <a:pt x="135394" y="16395"/>
                </a:lnTo>
                <a:lnTo>
                  <a:pt x="135750" y="17284"/>
                </a:lnTo>
                <a:lnTo>
                  <a:pt x="135661" y="17030"/>
                </a:lnTo>
                <a:lnTo>
                  <a:pt x="136588" y="16522"/>
                </a:lnTo>
                <a:lnTo>
                  <a:pt x="137515" y="19062"/>
                </a:lnTo>
                <a:lnTo>
                  <a:pt x="138976" y="20078"/>
                </a:lnTo>
                <a:lnTo>
                  <a:pt x="138874" y="18046"/>
                </a:lnTo>
                <a:lnTo>
                  <a:pt x="141160" y="20459"/>
                </a:lnTo>
                <a:lnTo>
                  <a:pt x="141363" y="20459"/>
                </a:lnTo>
                <a:lnTo>
                  <a:pt x="140055" y="21602"/>
                </a:lnTo>
                <a:lnTo>
                  <a:pt x="137515" y="19824"/>
                </a:lnTo>
                <a:lnTo>
                  <a:pt x="136423" y="21094"/>
                </a:lnTo>
                <a:lnTo>
                  <a:pt x="136525" y="21348"/>
                </a:lnTo>
                <a:lnTo>
                  <a:pt x="138074" y="22237"/>
                </a:lnTo>
                <a:lnTo>
                  <a:pt x="139433" y="25793"/>
                </a:lnTo>
                <a:lnTo>
                  <a:pt x="141541" y="24269"/>
                </a:lnTo>
                <a:lnTo>
                  <a:pt x="143611" y="29095"/>
                </a:lnTo>
                <a:lnTo>
                  <a:pt x="146380" y="26936"/>
                </a:lnTo>
                <a:lnTo>
                  <a:pt x="146113" y="26555"/>
                </a:lnTo>
                <a:lnTo>
                  <a:pt x="145923" y="26301"/>
                </a:lnTo>
                <a:lnTo>
                  <a:pt x="148691" y="25793"/>
                </a:lnTo>
                <a:lnTo>
                  <a:pt x="147104" y="24015"/>
                </a:lnTo>
                <a:lnTo>
                  <a:pt x="145948" y="24015"/>
                </a:lnTo>
                <a:lnTo>
                  <a:pt x="145630" y="25539"/>
                </a:lnTo>
                <a:lnTo>
                  <a:pt x="145351" y="26555"/>
                </a:lnTo>
                <a:lnTo>
                  <a:pt x="144818" y="25158"/>
                </a:lnTo>
                <a:lnTo>
                  <a:pt x="144564" y="24511"/>
                </a:lnTo>
                <a:lnTo>
                  <a:pt x="144424" y="24142"/>
                </a:lnTo>
                <a:lnTo>
                  <a:pt x="144462" y="24460"/>
                </a:lnTo>
                <a:lnTo>
                  <a:pt x="144373" y="25158"/>
                </a:lnTo>
                <a:lnTo>
                  <a:pt x="143332" y="24269"/>
                </a:lnTo>
                <a:lnTo>
                  <a:pt x="143040" y="24015"/>
                </a:lnTo>
                <a:lnTo>
                  <a:pt x="144411" y="24460"/>
                </a:lnTo>
                <a:lnTo>
                  <a:pt x="143687" y="24015"/>
                </a:lnTo>
                <a:lnTo>
                  <a:pt x="142798" y="23507"/>
                </a:lnTo>
                <a:lnTo>
                  <a:pt x="142976" y="22110"/>
                </a:lnTo>
                <a:lnTo>
                  <a:pt x="142976" y="21602"/>
                </a:lnTo>
                <a:lnTo>
                  <a:pt x="142951" y="21475"/>
                </a:lnTo>
                <a:lnTo>
                  <a:pt x="143598" y="21475"/>
                </a:lnTo>
                <a:lnTo>
                  <a:pt x="143560" y="20840"/>
                </a:lnTo>
                <a:lnTo>
                  <a:pt x="143535" y="20205"/>
                </a:lnTo>
                <a:lnTo>
                  <a:pt x="141757" y="20840"/>
                </a:lnTo>
                <a:lnTo>
                  <a:pt x="141909" y="19443"/>
                </a:lnTo>
                <a:lnTo>
                  <a:pt x="143510" y="19570"/>
                </a:lnTo>
                <a:lnTo>
                  <a:pt x="145694" y="20967"/>
                </a:lnTo>
                <a:lnTo>
                  <a:pt x="147129" y="22364"/>
                </a:lnTo>
                <a:lnTo>
                  <a:pt x="147459" y="21856"/>
                </a:lnTo>
                <a:lnTo>
                  <a:pt x="147548" y="21729"/>
                </a:lnTo>
                <a:lnTo>
                  <a:pt x="147408" y="21856"/>
                </a:lnTo>
                <a:lnTo>
                  <a:pt x="147104" y="21729"/>
                </a:lnTo>
                <a:lnTo>
                  <a:pt x="147027" y="21475"/>
                </a:lnTo>
                <a:lnTo>
                  <a:pt x="147955" y="20967"/>
                </a:lnTo>
                <a:lnTo>
                  <a:pt x="147853" y="20205"/>
                </a:lnTo>
                <a:lnTo>
                  <a:pt x="149047" y="20459"/>
                </a:lnTo>
                <a:lnTo>
                  <a:pt x="151460" y="22364"/>
                </a:lnTo>
                <a:lnTo>
                  <a:pt x="152933" y="21983"/>
                </a:lnTo>
                <a:lnTo>
                  <a:pt x="151079" y="21983"/>
                </a:lnTo>
                <a:lnTo>
                  <a:pt x="151206" y="21094"/>
                </a:lnTo>
                <a:lnTo>
                  <a:pt x="151384" y="20916"/>
                </a:lnTo>
                <a:lnTo>
                  <a:pt x="149733" y="20586"/>
                </a:lnTo>
                <a:lnTo>
                  <a:pt x="149250" y="20205"/>
                </a:lnTo>
                <a:lnTo>
                  <a:pt x="149390" y="19951"/>
                </a:lnTo>
                <a:lnTo>
                  <a:pt x="149517" y="19443"/>
                </a:lnTo>
                <a:lnTo>
                  <a:pt x="149644" y="18935"/>
                </a:lnTo>
                <a:lnTo>
                  <a:pt x="150469" y="19316"/>
                </a:lnTo>
                <a:lnTo>
                  <a:pt x="151866" y="20434"/>
                </a:lnTo>
                <a:lnTo>
                  <a:pt x="152349" y="19951"/>
                </a:lnTo>
                <a:lnTo>
                  <a:pt x="153555" y="22999"/>
                </a:lnTo>
                <a:lnTo>
                  <a:pt x="153885" y="21983"/>
                </a:lnTo>
                <a:lnTo>
                  <a:pt x="153987" y="21348"/>
                </a:lnTo>
                <a:lnTo>
                  <a:pt x="153987" y="21653"/>
                </a:lnTo>
                <a:lnTo>
                  <a:pt x="154165" y="21094"/>
                </a:lnTo>
                <a:lnTo>
                  <a:pt x="154051" y="21475"/>
                </a:lnTo>
                <a:lnTo>
                  <a:pt x="154152" y="21983"/>
                </a:lnTo>
                <a:lnTo>
                  <a:pt x="155295" y="24269"/>
                </a:lnTo>
                <a:lnTo>
                  <a:pt x="153479" y="23507"/>
                </a:lnTo>
                <a:lnTo>
                  <a:pt x="153352" y="25031"/>
                </a:lnTo>
                <a:lnTo>
                  <a:pt x="155727" y="24701"/>
                </a:lnTo>
                <a:lnTo>
                  <a:pt x="155854" y="24523"/>
                </a:lnTo>
                <a:lnTo>
                  <a:pt x="156210" y="24269"/>
                </a:lnTo>
                <a:lnTo>
                  <a:pt x="156756" y="23888"/>
                </a:lnTo>
                <a:lnTo>
                  <a:pt x="158457" y="25539"/>
                </a:lnTo>
                <a:lnTo>
                  <a:pt x="158445" y="25793"/>
                </a:lnTo>
                <a:lnTo>
                  <a:pt x="158369" y="26682"/>
                </a:lnTo>
                <a:lnTo>
                  <a:pt x="158521" y="25793"/>
                </a:lnTo>
                <a:lnTo>
                  <a:pt x="159397" y="25793"/>
                </a:lnTo>
                <a:lnTo>
                  <a:pt x="159994" y="25539"/>
                </a:lnTo>
                <a:lnTo>
                  <a:pt x="161391" y="26936"/>
                </a:lnTo>
                <a:lnTo>
                  <a:pt x="161455" y="27190"/>
                </a:lnTo>
                <a:lnTo>
                  <a:pt x="163360" y="28714"/>
                </a:lnTo>
                <a:lnTo>
                  <a:pt x="163588" y="28079"/>
                </a:lnTo>
                <a:lnTo>
                  <a:pt x="164388" y="28460"/>
                </a:lnTo>
                <a:lnTo>
                  <a:pt x="164706" y="28079"/>
                </a:lnTo>
                <a:lnTo>
                  <a:pt x="165569" y="28714"/>
                </a:lnTo>
                <a:lnTo>
                  <a:pt x="164833" y="29502"/>
                </a:lnTo>
                <a:lnTo>
                  <a:pt x="166751" y="30111"/>
                </a:lnTo>
                <a:lnTo>
                  <a:pt x="163918" y="31127"/>
                </a:lnTo>
                <a:lnTo>
                  <a:pt x="165823" y="32016"/>
                </a:lnTo>
                <a:lnTo>
                  <a:pt x="165087" y="31889"/>
                </a:lnTo>
                <a:lnTo>
                  <a:pt x="164896" y="33413"/>
                </a:lnTo>
                <a:lnTo>
                  <a:pt x="163741" y="32524"/>
                </a:lnTo>
                <a:lnTo>
                  <a:pt x="163144" y="32778"/>
                </a:lnTo>
                <a:lnTo>
                  <a:pt x="164084" y="33667"/>
                </a:lnTo>
                <a:lnTo>
                  <a:pt x="163766" y="34048"/>
                </a:lnTo>
                <a:lnTo>
                  <a:pt x="162623" y="33286"/>
                </a:lnTo>
                <a:lnTo>
                  <a:pt x="162585" y="34556"/>
                </a:lnTo>
                <a:lnTo>
                  <a:pt x="164934" y="34810"/>
                </a:lnTo>
                <a:lnTo>
                  <a:pt x="166217" y="36334"/>
                </a:lnTo>
                <a:lnTo>
                  <a:pt x="165823" y="37350"/>
                </a:lnTo>
                <a:lnTo>
                  <a:pt x="165912" y="40652"/>
                </a:lnTo>
                <a:lnTo>
                  <a:pt x="167487" y="40779"/>
                </a:lnTo>
                <a:lnTo>
                  <a:pt x="166852" y="41668"/>
                </a:lnTo>
                <a:lnTo>
                  <a:pt x="168427" y="41922"/>
                </a:lnTo>
                <a:lnTo>
                  <a:pt x="170878" y="44462"/>
                </a:lnTo>
                <a:lnTo>
                  <a:pt x="171805" y="44589"/>
                </a:lnTo>
                <a:lnTo>
                  <a:pt x="173621" y="45605"/>
                </a:lnTo>
                <a:lnTo>
                  <a:pt x="171272" y="45859"/>
                </a:lnTo>
                <a:lnTo>
                  <a:pt x="171551" y="46875"/>
                </a:lnTo>
                <a:lnTo>
                  <a:pt x="172085" y="46494"/>
                </a:lnTo>
                <a:lnTo>
                  <a:pt x="172542" y="48145"/>
                </a:lnTo>
                <a:lnTo>
                  <a:pt x="172707" y="48018"/>
                </a:lnTo>
                <a:lnTo>
                  <a:pt x="173672" y="49288"/>
                </a:lnTo>
                <a:lnTo>
                  <a:pt x="173786" y="48780"/>
                </a:lnTo>
                <a:lnTo>
                  <a:pt x="173482" y="48399"/>
                </a:lnTo>
                <a:lnTo>
                  <a:pt x="173850" y="48145"/>
                </a:lnTo>
                <a:lnTo>
                  <a:pt x="174371" y="48272"/>
                </a:lnTo>
                <a:lnTo>
                  <a:pt x="174485" y="48780"/>
                </a:lnTo>
                <a:lnTo>
                  <a:pt x="174599" y="49542"/>
                </a:lnTo>
                <a:lnTo>
                  <a:pt x="174625" y="49669"/>
                </a:lnTo>
                <a:lnTo>
                  <a:pt x="174688" y="49542"/>
                </a:lnTo>
                <a:lnTo>
                  <a:pt x="175628" y="50431"/>
                </a:lnTo>
                <a:lnTo>
                  <a:pt x="177457" y="50939"/>
                </a:lnTo>
                <a:lnTo>
                  <a:pt x="177622" y="52590"/>
                </a:lnTo>
                <a:lnTo>
                  <a:pt x="176999" y="52463"/>
                </a:lnTo>
                <a:lnTo>
                  <a:pt x="177647" y="52971"/>
                </a:lnTo>
                <a:lnTo>
                  <a:pt x="177444" y="54622"/>
                </a:lnTo>
                <a:lnTo>
                  <a:pt x="179120" y="54495"/>
                </a:lnTo>
                <a:lnTo>
                  <a:pt x="179552" y="53860"/>
                </a:lnTo>
                <a:lnTo>
                  <a:pt x="179920" y="53340"/>
                </a:lnTo>
                <a:lnTo>
                  <a:pt x="180086" y="53098"/>
                </a:lnTo>
                <a:lnTo>
                  <a:pt x="179933" y="53352"/>
                </a:lnTo>
                <a:lnTo>
                  <a:pt x="180721" y="53987"/>
                </a:lnTo>
                <a:lnTo>
                  <a:pt x="181559" y="55892"/>
                </a:lnTo>
                <a:lnTo>
                  <a:pt x="180428" y="55638"/>
                </a:lnTo>
                <a:lnTo>
                  <a:pt x="179565" y="55638"/>
                </a:lnTo>
                <a:lnTo>
                  <a:pt x="179247" y="55130"/>
                </a:lnTo>
                <a:lnTo>
                  <a:pt x="178993" y="56019"/>
                </a:lnTo>
                <a:lnTo>
                  <a:pt x="181864" y="57416"/>
                </a:lnTo>
                <a:lnTo>
                  <a:pt x="179997" y="57797"/>
                </a:lnTo>
                <a:lnTo>
                  <a:pt x="181610" y="61353"/>
                </a:lnTo>
                <a:lnTo>
                  <a:pt x="184137" y="59359"/>
                </a:lnTo>
                <a:lnTo>
                  <a:pt x="181991" y="58813"/>
                </a:lnTo>
                <a:lnTo>
                  <a:pt x="185013" y="58686"/>
                </a:lnTo>
                <a:lnTo>
                  <a:pt x="185178" y="58559"/>
                </a:lnTo>
                <a:lnTo>
                  <a:pt x="185216" y="58686"/>
                </a:lnTo>
                <a:lnTo>
                  <a:pt x="185801" y="58686"/>
                </a:lnTo>
                <a:lnTo>
                  <a:pt x="185801" y="58559"/>
                </a:lnTo>
                <a:lnTo>
                  <a:pt x="185801" y="58432"/>
                </a:lnTo>
                <a:lnTo>
                  <a:pt x="185788" y="57416"/>
                </a:lnTo>
                <a:lnTo>
                  <a:pt x="184886" y="58432"/>
                </a:lnTo>
                <a:lnTo>
                  <a:pt x="184315" y="57797"/>
                </a:lnTo>
                <a:lnTo>
                  <a:pt x="184150" y="57416"/>
                </a:lnTo>
                <a:lnTo>
                  <a:pt x="184188" y="56908"/>
                </a:lnTo>
                <a:lnTo>
                  <a:pt x="184492" y="56781"/>
                </a:lnTo>
                <a:lnTo>
                  <a:pt x="184315" y="56781"/>
                </a:lnTo>
                <a:lnTo>
                  <a:pt x="184111" y="56654"/>
                </a:lnTo>
                <a:lnTo>
                  <a:pt x="183832" y="56527"/>
                </a:lnTo>
                <a:lnTo>
                  <a:pt x="184340" y="55892"/>
                </a:lnTo>
                <a:lnTo>
                  <a:pt x="185064" y="55003"/>
                </a:lnTo>
                <a:lnTo>
                  <a:pt x="186334" y="56019"/>
                </a:lnTo>
                <a:lnTo>
                  <a:pt x="187553" y="56400"/>
                </a:lnTo>
                <a:lnTo>
                  <a:pt x="187769" y="57797"/>
                </a:lnTo>
                <a:lnTo>
                  <a:pt x="186956" y="59194"/>
                </a:lnTo>
                <a:lnTo>
                  <a:pt x="187502" y="59194"/>
                </a:lnTo>
                <a:lnTo>
                  <a:pt x="187718" y="59575"/>
                </a:lnTo>
                <a:lnTo>
                  <a:pt x="187807" y="59956"/>
                </a:lnTo>
                <a:lnTo>
                  <a:pt x="187833" y="60083"/>
                </a:lnTo>
                <a:lnTo>
                  <a:pt x="187883" y="59956"/>
                </a:lnTo>
                <a:lnTo>
                  <a:pt x="189153" y="62242"/>
                </a:lnTo>
                <a:lnTo>
                  <a:pt x="189865" y="60083"/>
                </a:lnTo>
                <a:lnTo>
                  <a:pt x="191096" y="62369"/>
                </a:lnTo>
                <a:lnTo>
                  <a:pt x="192405" y="62496"/>
                </a:lnTo>
                <a:lnTo>
                  <a:pt x="190982" y="60464"/>
                </a:lnTo>
                <a:lnTo>
                  <a:pt x="192735" y="61988"/>
                </a:lnTo>
                <a:lnTo>
                  <a:pt x="192252" y="63004"/>
                </a:lnTo>
                <a:lnTo>
                  <a:pt x="192671" y="64274"/>
                </a:lnTo>
                <a:lnTo>
                  <a:pt x="193192" y="65417"/>
                </a:lnTo>
                <a:lnTo>
                  <a:pt x="193255" y="65163"/>
                </a:lnTo>
                <a:lnTo>
                  <a:pt x="193446" y="65036"/>
                </a:lnTo>
                <a:lnTo>
                  <a:pt x="194500" y="66814"/>
                </a:lnTo>
                <a:lnTo>
                  <a:pt x="194818" y="65036"/>
                </a:lnTo>
                <a:lnTo>
                  <a:pt x="195580" y="66179"/>
                </a:lnTo>
                <a:close/>
              </a:path>
              <a:path w="220979" h="74929">
                <a:moveTo>
                  <a:pt x="195872" y="66776"/>
                </a:moveTo>
                <a:lnTo>
                  <a:pt x="195770" y="66548"/>
                </a:lnTo>
                <a:lnTo>
                  <a:pt x="195668" y="66395"/>
                </a:lnTo>
                <a:lnTo>
                  <a:pt x="195580" y="66255"/>
                </a:lnTo>
                <a:lnTo>
                  <a:pt x="195656" y="66459"/>
                </a:lnTo>
                <a:lnTo>
                  <a:pt x="195732" y="66649"/>
                </a:lnTo>
                <a:lnTo>
                  <a:pt x="195872" y="66776"/>
                </a:lnTo>
                <a:close/>
              </a:path>
              <a:path w="220979" h="74929">
                <a:moveTo>
                  <a:pt x="217233" y="10502"/>
                </a:moveTo>
                <a:lnTo>
                  <a:pt x="216408" y="10858"/>
                </a:lnTo>
                <a:lnTo>
                  <a:pt x="215011" y="9296"/>
                </a:lnTo>
                <a:lnTo>
                  <a:pt x="216458" y="9486"/>
                </a:lnTo>
                <a:lnTo>
                  <a:pt x="216255" y="9296"/>
                </a:lnTo>
                <a:lnTo>
                  <a:pt x="214490" y="7645"/>
                </a:lnTo>
                <a:lnTo>
                  <a:pt x="212712" y="10160"/>
                </a:lnTo>
                <a:lnTo>
                  <a:pt x="217043" y="11112"/>
                </a:lnTo>
                <a:lnTo>
                  <a:pt x="217119" y="10858"/>
                </a:lnTo>
                <a:lnTo>
                  <a:pt x="217233" y="10502"/>
                </a:lnTo>
                <a:close/>
              </a:path>
              <a:path w="220979" h="74929">
                <a:moveTo>
                  <a:pt x="217957" y="11887"/>
                </a:moveTo>
                <a:lnTo>
                  <a:pt x="217436" y="11201"/>
                </a:lnTo>
                <a:lnTo>
                  <a:pt x="217043" y="11112"/>
                </a:lnTo>
                <a:lnTo>
                  <a:pt x="216763" y="12026"/>
                </a:lnTo>
                <a:lnTo>
                  <a:pt x="217957" y="11887"/>
                </a:lnTo>
                <a:close/>
              </a:path>
              <a:path w="220979" h="74929">
                <a:moveTo>
                  <a:pt x="220357" y="11595"/>
                </a:moveTo>
                <a:lnTo>
                  <a:pt x="217957" y="11887"/>
                </a:lnTo>
                <a:lnTo>
                  <a:pt x="218592" y="12725"/>
                </a:lnTo>
                <a:lnTo>
                  <a:pt x="220357" y="115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4" name="bg object 64"/>
          <p:cNvSpPr/>
          <p:nvPr/>
        </p:nvSpPr>
        <p:spPr>
          <a:xfrm>
            <a:off x="10862542" y="3083090"/>
            <a:ext cx="285455" cy="64711"/>
          </a:xfrm>
          <a:custGeom>
            <a:avLst/>
            <a:gdLst/>
            <a:ahLst/>
            <a:cxnLst/>
            <a:rect l="l" t="t" r="r" b="b"/>
            <a:pathLst>
              <a:path w="210820" h="67945">
                <a:moveTo>
                  <a:pt x="685" y="67538"/>
                </a:moveTo>
                <a:lnTo>
                  <a:pt x="609" y="67106"/>
                </a:lnTo>
                <a:lnTo>
                  <a:pt x="0" y="67094"/>
                </a:lnTo>
                <a:lnTo>
                  <a:pt x="685" y="67538"/>
                </a:lnTo>
                <a:close/>
              </a:path>
              <a:path w="210820" h="67945">
                <a:moveTo>
                  <a:pt x="2590" y="63004"/>
                </a:moveTo>
                <a:lnTo>
                  <a:pt x="2463" y="62903"/>
                </a:lnTo>
                <a:lnTo>
                  <a:pt x="2260" y="62661"/>
                </a:lnTo>
                <a:lnTo>
                  <a:pt x="2336" y="62865"/>
                </a:lnTo>
                <a:lnTo>
                  <a:pt x="2590" y="63004"/>
                </a:lnTo>
                <a:close/>
              </a:path>
              <a:path w="210820" h="67945">
                <a:moveTo>
                  <a:pt x="3505" y="63601"/>
                </a:moveTo>
                <a:lnTo>
                  <a:pt x="3416" y="63131"/>
                </a:lnTo>
                <a:lnTo>
                  <a:pt x="3276" y="62382"/>
                </a:lnTo>
                <a:lnTo>
                  <a:pt x="3162" y="62953"/>
                </a:lnTo>
                <a:lnTo>
                  <a:pt x="2908" y="63131"/>
                </a:lnTo>
                <a:lnTo>
                  <a:pt x="2590" y="63004"/>
                </a:lnTo>
                <a:lnTo>
                  <a:pt x="3136" y="63461"/>
                </a:lnTo>
                <a:lnTo>
                  <a:pt x="3505" y="63601"/>
                </a:lnTo>
                <a:close/>
              </a:path>
              <a:path w="210820" h="67945">
                <a:moveTo>
                  <a:pt x="3848" y="63715"/>
                </a:moveTo>
                <a:lnTo>
                  <a:pt x="3505" y="63601"/>
                </a:lnTo>
                <a:lnTo>
                  <a:pt x="3581" y="63982"/>
                </a:lnTo>
                <a:lnTo>
                  <a:pt x="3848" y="63715"/>
                </a:lnTo>
                <a:close/>
              </a:path>
              <a:path w="210820" h="67945">
                <a:moveTo>
                  <a:pt x="5892" y="62572"/>
                </a:moveTo>
                <a:lnTo>
                  <a:pt x="5740" y="62141"/>
                </a:lnTo>
                <a:lnTo>
                  <a:pt x="5803" y="62547"/>
                </a:lnTo>
                <a:close/>
              </a:path>
              <a:path w="210820" h="67945">
                <a:moveTo>
                  <a:pt x="8966" y="62725"/>
                </a:moveTo>
                <a:lnTo>
                  <a:pt x="8928" y="63055"/>
                </a:lnTo>
                <a:lnTo>
                  <a:pt x="8966" y="62725"/>
                </a:lnTo>
                <a:close/>
              </a:path>
              <a:path w="210820" h="67945">
                <a:moveTo>
                  <a:pt x="11315" y="58966"/>
                </a:moveTo>
                <a:lnTo>
                  <a:pt x="11188" y="58851"/>
                </a:lnTo>
                <a:lnTo>
                  <a:pt x="10960" y="59334"/>
                </a:lnTo>
                <a:lnTo>
                  <a:pt x="11315" y="58966"/>
                </a:lnTo>
                <a:close/>
              </a:path>
              <a:path w="210820" h="67945">
                <a:moveTo>
                  <a:pt x="11836" y="57480"/>
                </a:moveTo>
                <a:lnTo>
                  <a:pt x="9296" y="57467"/>
                </a:lnTo>
                <a:lnTo>
                  <a:pt x="9245" y="58661"/>
                </a:lnTo>
                <a:lnTo>
                  <a:pt x="8445" y="58699"/>
                </a:lnTo>
                <a:lnTo>
                  <a:pt x="7721" y="59829"/>
                </a:lnTo>
                <a:lnTo>
                  <a:pt x="9118" y="58775"/>
                </a:lnTo>
                <a:lnTo>
                  <a:pt x="9359" y="59474"/>
                </a:lnTo>
                <a:lnTo>
                  <a:pt x="10287" y="58775"/>
                </a:lnTo>
                <a:lnTo>
                  <a:pt x="10629" y="58508"/>
                </a:lnTo>
                <a:lnTo>
                  <a:pt x="11188" y="58851"/>
                </a:lnTo>
                <a:lnTo>
                  <a:pt x="11353" y="58508"/>
                </a:lnTo>
                <a:lnTo>
                  <a:pt x="11836" y="57480"/>
                </a:lnTo>
                <a:close/>
              </a:path>
              <a:path w="210820" h="67945">
                <a:moveTo>
                  <a:pt x="13360" y="58966"/>
                </a:moveTo>
                <a:lnTo>
                  <a:pt x="13068" y="57162"/>
                </a:lnTo>
                <a:lnTo>
                  <a:pt x="11430" y="58851"/>
                </a:lnTo>
                <a:lnTo>
                  <a:pt x="12001" y="59359"/>
                </a:lnTo>
                <a:lnTo>
                  <a:pt x="13360" y="58966"/>
                </a:lnTo>
                <a:close/>
              </a:path>
              <a:path w="210820" h="67945">
                <a:moveTo>
                  <a:pt x="15621" y="64503"/>
                </a:moveTo>
                <a:lnTo>
                  <a:pt x="15544" y="64046"/>
                </a:lnTo>
                <a:lnTo>
                  <a:pt x="15494" y="63703"/>
                </a:lnTo>
                <a:lnTo>
                  <a:pt x="15455" y="63525"/>
                </a:lnTo>
                <a:lnTo>
                  <a:pt x="15163" y="63487"/>
                </a:lnTo>
                <a:lnTo>
                  <a:pt x="13322" y="63296"/>
                </a:lnTo>
                <a:lnTo>
                  <a:pt x="12928" y="62268"/>
                </a:lnTo>
                <a:lnTo>
                  <a:pt x="12573" y="63690"/>
                </a:lnTo>
                <a:lnTo>
                  <a:pt x="11772" y="62331"/>
                </a:lnTo>
                <a:lnTo>
                  <a:pt x="11125" y="62674"/>
                </a:lnTo>
                <a:lnTo>
                  <a:pt x="11201" y="63703"/>
                </a:lnTo>
                <a:lnTo>
                  <a:pt x="10642" y="61429"/>
                </a:lnTo>
                <a:lnTo>
                  <a:pt x="8978" y="64389"/>
                </a:lnTo>
                <a:lnTo>
                  <a:pt x="8966" y="63982"/>
                </a:lnTo>
                <a:lnTo>
                  <a:pt x="8940" y="63487"/>
                </a:lnTo>
                <a:lnTo>
                  <a:pt x="8928" y="63055"/>
                </a:lnTo>
                <a:lnTo>
                  <a:pt x="8572" y="63385"/>
                </a:lnTo>
                <a:lnTo>
                  <a:pt x="8115" y="62674"/>
                </a:lnTo>
                <a:lnTo>
                  <a:pt x="8229" y="63487"/>
                </a:lnTo>
                <a:lnTo>
                  <a:pt x="7747" y="63055"/>
                </a:lnTo>
                <a:lnTo>
                  <a:pt x="7213" y="62953"/>
                </a:lnTo>
                <a:lnTo>
                  <a:pt x="6921" y="62420"/>
                </a:lnTo>
                <a:lnTo>
                  <a:pt x="6845" y="62928"/>
                </a:lnTo>
                <a:lnTo>
                  <a:pt x="5892" y="62572"/>
                </a:lnTo>
                <a:lnTo>
                  <a:pt x="5994" y="62839"/>
                </a:lnTo>
                <a:lnTo>
                  <a:pt x="6642" y="62903"/>
                </a:lnTo>
                <a:lnTo>
                  <a:pt x="6731" y="63982"/>
                </a:lnTo>
                <a:lnTo>
                  <a:pt x="6388" y="63614"/>
                </a:lnTo>
                <a:lnTo>
                  <a:pt x="6045" y="63233"/>
                </a:lnTo>
                <a:lnTo>
                  <a:pt x="4686" y="63614"/>
                </a:lnTo>
                <a:lnTo>
                  <a:pt x="3848" y="63246"/>
                </a:lnTo>
                <a:lnTo>
                  <a:pt x="4521" y="64604"/>
                </a:lnTo>
                <a:lnTo>
                  <a:pt x="4584" y="65341"/>
                </a:lnTo>
                <a:lnTo>
                  <a:pt x="4191" y="64973"/>
                </a:lnTo>
                <a:lnTo>
                  <a:pt x="3759" y="64973"/>
                </a:lnTo>
                <a:lnTo>
                  <a:pt x="3581" y="63982"/>
                </a:lnTo>
                <a:lnTo>
                  <a:pt x="3035" y="64503"/>
                </a:lnTo>
                <a:lnTo>
                  <a:pt x="2387" y="65620"/>
                </a:lnTo>
                <a:lnTo>
                  <a:pt x="1447" y="64147"/>
                </a:lnTo>
                <a:lnTo>
                  <a:pt x="711" y="63944"/>
                </a:lnTo>
                <a:lnTo>
                  <a:pt x="901" y="64223"/>
                </a:lnTo>
                <a:lnTo>
                  <a:pt x="330" y="64592"/>
                </a:lnTo>
                <a:lnTo>
                  <a:pt x="177" y="64757"/>
                </a:lnTo>
                <a:lnTo>
                  <a:pt x="279" y="64973"/>
                </a:lnTo>
                <a:lnTo>
                  <a:pt x="2298" y="66357"/>
                </a:lnTo>
                <a:lnTo>
                  <a:pt x="2882" y="66103"/>
                </a:lnTo>
                <a:lnTo>
                  <a:pt x="3962" y="67805"/>
                </a:lnTo>
                <a:lnTo>
                  <a:pt x="4838" y="67640"/>
                </a:lnTo>
                <a:lnTo>
                  <a:pt x="3911" y="66471"/>
                </a:lnTo>
                <a:lnTo>
                  <a:pt x="4279" y="66103"/>
                </a:lnTo>
                <a:lnTo>
                  <a:pt x="4521" y="65874"/>
                </a:lnTo>
                <a:lnTo>
                  <a:pt x="5168" y="65620"/>
                </a:lnTo>
                <a:lnTo>
                  <a:pt x="5854" y="65341"/>
                </a:lnTo>
                <a:lnTo>
                  <a:pt x="6578" y="65062"/>
                </a:lnTo>
                <a:lnTo>
                  <a:pt x="8636" y="66027"/>
                </a:lnTo>
                <a:lnTo>
                  <a:pt x="10566" y="66281"/>
                </a:lnTo>
                <a:lnTo>
                  <a:pt x="10388" y="65976"/>
                </a:lnTo>
                <a:lnTo>
                  <a:pt x="12636" y="67894"/>
                </a:lnTo>
                <a:lnTo>
                  <a:pt x="13817" y="65976"/>
                </a:lnTo>
                <a:lnTo>
                  <a:pt x="14389" y="65062"/>
                </a:lnTo>
                <a:lnTo>
                  <a:pt x="14503" y="64884"/>
                </a:lnTo>
                <a:lnTo>
                  <a:pt x="14566" y="64389"/>
                </a:lnTo>
                <a:lnTo>
                  <a:pt x="14554" y="64046"/>
                </a:lnTo>
                <a:lnTo>
                  <a:pt x="15621" y="64503"/>
                </a:lnTo>
                <a:close/>
              </a:path>
              <a:path w="210820" h="67945">
                <a:moveTo>
                  <a:pt x="16090" y="65278"/>
                </a:moveTo>
                <a:lnTo>
                  <a:pt x="14668" y="64604"/>
                </a:lnTo>
                <a:lnTo>
                  <a:pt x="14744" y="65278"/>
                </a:lnTo>
                <a:lnTo>
                  <a:pt x="15074" y="65620"/>
                </a:lnTo>
                <a:lnTo>
                  <a:pt x="16090" y="65278"/>
                </a:lnTo>
                <a:close/>
              </a:path>
              <a:path w="210820" h="67945">
                <a:moveTo>
                  <a:pt x="16878" y="65659"/>
                </a:moveTo>
                <a:lnTo>
                  <a:pt x="16408" y="65176"/>
                </a:lnTo>
                <a:lnTo>
                  <a:pt x="16090" y="65278"/>
                </a:lnTo>
                <a:lnTo>
                  <a:pt x="16878" y="65659"/>
                </a:lnTo>
                <a:close/>
              </a:path>
              <a:path w="210820" h="67945">
                <a:moveTo>
                  <a:pt x="18973" y="59220"/>
                </a:moveTo>
                <a:lnTo>
                  <a:pt x="18643" y="58966"/>
                </a:lnTo>
                <a:lnTo>
                  <a:pt x="18453" y="59334"/>
                </a:lnTo>
                <a:lnTo>
                  <a:pt x="18973" y="59220"/>
                </a:lnTo>
                <a:close/>
              </a:path>
              <a:path w="210820" h="67945">
                <a:moveTo>
                  <a:pt x="19202" y="66586"/>
                </a:moveTo>
                <a:lnTo>
                  <a:pt x="19100" y="65760"/>
                </a:lnTo>
                <a:lnTo>
                  <a:pt x="16878" y="65671"/>
                </a:lnTo>
                <a:lnTo>
                  <a:pt x="17995" y="66929"/>
                </a:lnTo>
                <a:lnTo>
                  <a:pt x="19202" y="66586"/>
                </a:lnTo>
                <a:close/>
              </a:path>
              <a:path w="210820" h="67945">
                <a:moveTo>
                  <a:pt x="19405" y="59156"/>
                </a:moveTo>
                <a:lnTo>
                  <a:pt x="19037" y="59220"/>
                </a:lnTo>
                <a:lnTo>
                  <a:pt x="19367" y="59232"/>
                </a:lnTo>
                <a:close/>
              </a:path>
              <a:path w="210820" h="67945">
                <a:moveTo>
                  <a:pt x="19812" y="59372"/>
                </a:moveTo>
                <a:lnTo>
                  <a:pt x="19748" y="59156"/>
                </a:lnTo>
                <a:lnTo>
                  <a:pt x="19596" y="59156"/>
                </a:lnTo>
                <a:lnTo>
                  <a:pt x="19812" y="59372"/>
                </a:lnTo>
                <a:close/>
              </a:path>
              <a:path w="210820" h="67945">
                <a:moveTo>
                  <a:pt x="20078" y="59613"/>
                </a:moveTo>
                <a:lnTo>
                  <a:pt x="19812" y="59372"/>
                </a:lnTo>
                <a:lnTo>
                  <a:pt x="19913" y="59715"/>
                </a:lnTo>
                <a:lnTo>
                  <a:pt x="20078" y="59613"/>
                </a:lnTo>
                <a:close/>
              </a:path>
              <a:path w="210820" h="67945">
                <a:moveTo>
                  <a:pt x="20154" y="58851"/>
                </a:moveTo>
                <a:lnTo>
                  <a:pt x="19900" y="58635"/>
                </a:lnTo>
                <a:lnTo>
                  <a:pt x="19634" y="58178"/>
                </a:lnTo>
                <a:lnTo>
                  <a:pt x="19977" y="57035"/>
                </a:lnTo>
                <a:lnTo>
                  <a:pt x="19177" y="57442"/>
                </a:lnTo>
                <a:lnTo>
                  <a:pt x="19405" y="59118"/>
                </a:lnTo>
                <a:lnTo>
                  <a:pt x="19558" y="59118"/>
                </a:lnTo>
                <a:lnTo>
                  <a:pt x="19735" y="59118"/>
                </a:lnTo>
                <a:lnTo>
                  <a:pt x="20154" y="58851"/>
                </a:lnTo>
                <a:close/>
              </a:path>
              <a:path w="210820" h="67945">
                <a:moveTo>
                  <a:pt x="20650" y="59258"/>
                </a:moveTo>
                <a:lnTo>
                  <a:pt x="20637" y="58686"/>
                </a:lnTo>
                <a:lnTo>
                  <a:pt x="20154" y="58851"/>
                </a:lnTo>
                <a:lnTo>
                  <a:pt x="20650" y="59258"/>
                </a:lnTo>
                <a:close/>
              </a:path>
              <a:path w="210820" h="67945">
                <a:moveTo>
                  <a:pt x="20713" y="57556"/>
                </a:moveTo>
                <a:lnTo>
                  <a:pt x="20485" y="57518"/>
                </a:lnTo>
                <a:lnTo>
                  <a:pt x="20637" y="58686"/>
                </a:lnTo>
                <a:lnTo>
                  <a:pt x="20713" y="57556"/>
                </a:lnTo>
                <a:close/>
              </a:path>
              <a:path w="210820" h="67945">
                <a:moveTo>
                  <a:pt x="21285" y="58864"/>
                </a:moveTo>
                <a:lnTo>
                  <a:pt x="20815" y="59156"/>
                </a:lnTo>
                <a:lnTo>
                  <a:pt x="20713" y="59309"/>
                </a:lnTo>
                <a:lnTo>
                  <a:pt x="20078" y="59613"/>
                </a:lnTo>
                <a:lnTo>
                  <a:pt x="21056" y="59905"/>
                </a:lnTo>
                <a:lnTo>
                  <a:pt x="21183" y="59309"/>
                </a:lnTo>
                <a:lnTo>
                  <a:pt x="21285" y="58864"/>
                </a:lnTo>
                <a:close/>
              </a:path>
              <a:path w="210820" h="67945">
                <a:moveTo>
                  <a:pt x="22123" y="61074"/>
                </a:moveTo>
                <a:lnTo>
                  <a:pt x="22098" y="59994"/>
                </a:lnTo>
                <a:lnTo>
                  <a:pt x="21805" y="59766"/>
                </a:lnTo>
                <a:lnTo>
                  <a:pt x="22123" y="61074"/>
                </a:lnTo>
                <a:close/>
              </a:path>
              <a:path w="210820" h="67945">
                <a:moveTo>
                  <a:pt x="22745" y="60490"/>
                </a:moveTo>
                <a:lnTo>
                  <a:pt x="22085" y="59550"/>
                </a:lnTo>
                <a:lnTo>
                  <a:pt x="22098" y="59994"/>
                </a:lnTo>
                <a:lnTo>
                  <a:pt x="22745" y="60490"/>
                </a:lnTo>
                <a:close/>
              </a:path>
              <a:path w="210820" h="67945">
                <a:moveTo>
                  <a:pt x="25539" y="66382"/>
                </a:moveTo>
                <a:lnTo>
                  <a:pt x="23926" y="65087"/>
                </a:lnTo>
                <a:lnTo>
                  <a:pt x="23571" y="64795"/>
                </a:lnTo>
                <a:lnTo>
                  <a:pt x="20878" y="64477"/>
                </a:lnTo>
                <a:lnTo>
                  <a:pt x="18465" y="64579"/>
                </a:lnTo>
                <a:lnTo>
                  <a:pt x="19100" y="65697"/>
                </a:lnTo>
                <a:lnTo>
                  <a:pt x="18999" y="64795"/>
                </a:lnTo>
                <a:lnTo>
                  <a:pt x="20586" y="65481"/>
                </a:lnTo>
                <a:lnTo>
                  <a:pt x="20497" y="65316"/>
                </a:lnTo>
                <a:lnTo>
                  <a:pt x="22898" y="65087"/>
                </a:lnTo>
                <a:lnTo>
                  <a:pt x="23329" y="67779"/>
                </a:lnTo>
                <a:lnTo>
                  <a:pt x="25539" y="66382"/>
                </a:lnTo>
                <a:close/>
              </a:path>
              <a:path w="210820" h="67945">
                <a:moveTo>
                  <a:pt x="27127" y="57759"/>
                </a:moveTo>
                <a:lnTo>
                  <a:pt x="25882" y="57327"/>
                </a:lnTo>
                <a:lnTo>
                  <a:pt x="25755" y="57848"/>
                </a:lnTo>
                <a:lnTo>
                  <a:pt x="25095" y="56997"/>
                </a:lnTo>
                <a:lnTo>
                  <a:pt x="24968" y="58610"/>
                </a:lnTo>
                <a:lnTo>
                  <a:pt x="23114" y="58166"/>
                </a:lnTo>
                <a:lnTo>
                  <a:pt x="23177" y="58991"/>
                </a:lnTo>
                <a:lnTo>
                  <a:pt x="23558" y="58953"/>
                </a:lnTo>
                <a:lnTo>
                  <a:pt x="23583" y="59372"/>
                </a:lnTo>
                <a:lnTo>
                  <a:pt x="22834" y="59448"/>
                </a:lnTo>
                <a:lnTo>
                  <a:pt x="22834" y="60553"/>
                </a:lnTo>
                <a:lnTo>
                  <a:pt x="23012" y="60871"/>
                </a:lnTo>
                <a:lnTo>
                  <a:pt x="23228" y="60921"/>
                </a:lnTo>
                <a:lnTo>
                  <a:pt x="23063" y="60604"/>
                </a:lnTo>
                <a:lnTo>
                  <a:pt x="23215" y="60553"/>
                </a:lnTo>
                <a:lnTo>
                  <a:pt x="24231" y="60210"/>
                </a:lnTo>
                <a:lnTo>
                  <a:pt x="24460" y="60261"/>
                </a:lnTo>
                <a:lnTo>
                  <a:pt x="25692" y="59182"/>
                </a:lnTo>
                <a:lnTo>
                  <a:pt x="25552" y="58953"/>
                </a:lnTo>
                <a:lnTo>
                  <a:pt x="25374" y="58610"/>
                </a:lnTo>
                <a:lnTo>
                  <a:pt x="26949" y="57848"/>
                </a:lnTo>
                <a:lnTo>
                  <a:pt x="27127" y="57759"/>
                </a:lnTo>
                <a:close/>
              </a:path>
              <a:path w="210820" h="67945">
                <a:moveTo>
                  <a:pt x="27952" y="44323"/>
                </a:moveTo>
                <a:lnTo>
                  <a:pt x="27863" y="44132"/>
                </a:lnTo>
                <a:lnTo>
                  <a:pt x="27609" y="44094"/>
                </a:lnTo>
                <a:lnTo>
                  <a:pt x="27952" y="44323"/>
                </a:lnTo>
                <a:close/>
              </a:path>
              <a:path w="210820" h="67945">
                <a:moveTo>
                  <a:pt x="29260" y="44348"/>
                </a:moveTo>
                <a:lnTo>
                  <a:pt x="28536" y="43484"/>
                </a:lnTo>
                <a:lnTo>
                  <a:pt x="27978" y="43624"/>
                </a:lnTo>
                <a:lnTo>
                  <a:pt x="27978" y="44145"/>
                </a:lnTo>
                <a:lnTo>
                  <a:pt x="29260" y="44348"/>
                </a:lnTo>
                <a:close/>
              </a:path>
              <a:path w="210820" h="67945">
                <a:moveTo>
                  <a:pt x="29768" y="45554"/>
                </a:moveTo>
                <a:lnTo>
                  <a:pt x="29159" y="45148"/>
                </a:lnTo>
                <a:lnTo>
                  <a:pt x="27952" y="44323"/>
                </a:lnTo>
                <a:lnTo>
                  <a:pt x="28028" y="45148"/>
                </a:lnTo>
                <a:lnTo>
                  <a:pt x="26454" y="43942"/>
                </a:lnTo>
                <a:lnTo>
                  <a:pt x="27038" y="44907"/>
                </a:lnTo>
                <a:lnTo>
                  <a:pt x="27381" y="45123"/>
                </a:lnTo>
                <a:lnTo>
                  <a:pt x="27965" y="45402"/>
                </a:lnTo>
                <a:lnTo>
                  <a:pt x="28448" y="46202"/>
                </a:lnTo>
                <a:lnTo>
                  <a:pt x="29768" y="45554"/>
                </a:lnTo>
                <a:close/>
              </a:path>
              <a:path w="210820" h="67945">
                <a:moveTo>
                  <a:pt x="33616" y="49999"/>
                </a:moveTo>
                <a:lnTo>
                  <a:pt x="33083" y="49060"/>
                </a:lnTo>
                <a:lnTo>
                  <a:pt x="32613" y="49364"/>
                </a:lnTo>
                <a:lnTo>
                  <a:pt x="33616" y="49999"/>
                </a:lnTo>
                <a:close/>
              </a:path>
              <a:path w="210820" h="67945">
                <a:moveTo>
                  <a:pt x="34747" y="44437"/>
                </a:moveTo>
                <a:lnTo>
                  <a:pt x="34328" y="44170"/>
                </a:lnTo>
                <a:lnTo>
                  <a:pt x="34658" y="42887"/>
                </a:lnTo>
                <a:lnTo>
                  <a:pt x="32956" y="43307"/>
                </a:lnTo>
                <a:lnTo>
                  <a:pt x="34213" y="43599"/>
                </a:lnTo>
                <a:lnTo>
                  <a:pt x="32626" y="44602"/>
                </a:lnTo>
                <a:lnTo>
                  <a:pt x="33972" y="45046"/>
                </a:lnTo>
                <a:lnTo>
                  <a:pt x="34747" y="44437"/>
                </a:lnTo>
                <a:close/>
              </a:path>
              <a:path w="210820" h="67945">
                <a:moveTo>
                  <a:pt x="35382" y="55943"/>
                </a:moveTo>
                <a:lnTo>
                  <a:pt x="34442" y="56070"/>
                </a:lnTo>
                <a:lnTo>
                  <a:pt x="33883" y="55765"/>
                </a:lnTo>
                <a:lnTo>
                  <a:pt x="34150" y="56667"/>
                </a:lnTo>
                <a:lnTo>
                  <a:pt x="35001" y="56794"/>
                </a:lnTo>
                <a:lnTo>
                  <a:pt x="35318" y="56616"/>
                </a:lnTo>
                <a:lnTo>
                  <a:pt x="35382" y="55943"/>
                </a:lnTo>
                <a:close/>
              </a:path>
              <a:path w="210820" h="67945">
                <a:moveTo>
                  <a:pt x="35902" y="45161"/>
                </a:moveTo>
                <a:lnTo>
                  <a:pt x="35153" y="44094"/>
                </a:lnTo>
                <a:lnTo>
                  <a:pt x="34747" y="44437"/>
                </a:lnTo>
                <a:lnTo>
                  <a:pt x="35902" y="45161"/>
                </a:lnTo>
                <a:close/>
              </a:path>
              <a:path w="210820" h="67945">
                <a:moveTo>
                  <a:pt x="37426" y="44627"/>
                </a:moveTo>
                <a:lnTo>
                  <a:pt x="35407" y="44145"/>
                </a:lnTo>
                <a:lnTo>
                  <a:pt x="36055" y="45262"/>
                </a:lnTo>
                <a:lnTo>
                  <a:pt x="35902" y="45161"/>
                </a:lnTo>
                <a:lnTo>
                  <a:pt x="36512" y="46024"/>
                </a:lnTo>
                <a:lnTo>
                  <a:pt x="37007" y="45262"/>
                </a:lnTo>
                <a:lnTo>
                  <a:pt x="37426" y="44627"/>
                </a:lnTo>
                <a:close/>
              </a:path>
              <a:path w="210820" h="67945">
                <a:moveTo>
                  <a:pt x="43472" y="48082"/>
                </a:moveTo>
                <a:lnTo>
                  <a:pt x="42379" y="47218"/>
                </a:lnTo>
                <a:lnTo>
                  <a:pt x="41986" y="48069"/>
                </a:lnTo>
                <a:lnTo>
                  <a:pt x="42976" y="47942"/>
                </a:lnTo>
                <a:lnTo>
                  <a:pt x="43141" y="48260"/>
                </a:lnTo>
                <a:lnTo>
                  <a:pt x="43472" y="48082"/>
                </a:lnTo>
                <a:close/>
              </a:path>
              <a:path w="210820" h="67945">
                <a:moveTo>
                  <a:pt x="46913" y="28879"/>
                </a:moveTo>
                <a:lnTo>
                  <a:pt x="46824" y="27622"/>
                </a:lnTo>
                <a:lnTo>
                  <a:pt x="46316" y="27876"/>
                </a:lnTo>
                <a:lnTo>
                  <a:pt x="46913" y="28879"/>
                </a:lnTo>
                <a:close/>
              </a:path>
              <a:path w="210820" h="67945">
                <a:moveTo>
                  <a:pt x="47586" y="33515"/>
                </a:moveTo>
                <a:lnTo>
                  <a:pt x="46266" y="31610"/>
                </a:lnTo>
                <a:lnTo>
                  <a:pt x="44272" y="31991"/>
                </a:lnTo>
                <a:lnTo>
                  <a:pt x="43027" y="30226"/>
                </a:lnTo>
                <a:lnTo>
                  <a:pt x="42024" y="30746"/>
                </a:lnTo>
                <a:lnTo>
                  <a:pt x="43434" y="32423"/>
                </a:lnTo>
                <a:lnTo>
                  <a:pt x="41744" y="31775"/>
                </a:lnTo>
                <a:lnTo>
                  <a:pt x="41503" y="33655"/>
                </a:lnTo>
                <a:lnTo>
                  <a:pt x="45796" y="32715"/>
                </a:lnTo>
                <a:lnTo>
                  <a:pt x="45885" y="34391"/>
                </a:lnTo>
                <a:lnTo>
                  <a:pt x="46659" y="34201"/>
                </a:lnTo>
                <a:lnTo>
                  <a:pt x="46558" y="32105"/>
                </a:lnTo>
                <a:lnTo>
                  <a:pt x="47586" y="33515"/>
                </a:lnTo>
                <a:close/>
              </a:path>
              <a:path w="210820" h="67945">
                <a:moveTo>
                  <a:pt x="47777" y="36195"/>
                </a:moveTo>
                <a:lnTo>
                  <a:pt x="47193" y="36715"/>
                </a:lnTo>
                <a:lnTo>
                  <a:pt x="46723" y="35902"/>
                </a:lnTo>
                <a:lnTo>
                  <a:pt x="47205" y="37147"/>
                </a:lnTo>
                <a:lnTo>
                  <a:pt x="47777" y="36195"/>
                </a:lnTo>
                <a:close/>
              </a:path>
              <a:path w="210820" h="67945">
                <a:moveTo>
                  <a:pt x="48501" y="34340"/>
                </a:moveTo>
                <a:lnTo>
                  <a:pt x="47993" y="35026"/>
                </a:lnTo>
                <a:lnTo>
                  <a:pt x="48463" y="35852"/>
                </a:lnTo>
                <a:lnTo>
                  <a:pt x="48501" y="34340"/>
                </a:lnTo>
                <a:close/>
              </a:path>
              <a:path w="210820" h="67945">
                <a:moveTo>
                  <a:pt x="50634" y="26809"/>
                </a:moveTo>
                <a:lnTo>
                  <a:pt x="50507" y="26212"/>
                </a:lnTo>
                <a:lnTo>
                  <a:pt x="50317" y="25882"/>
                </a:lnTo>
                <a:lnTo>
                  <a:pt x="49606" y="26225"/>
                </a:lnTo>
                <a:lnTo>
                  <a:pt x="49644" y="26644"/>
                </a:lnTo>
                <a:lnTo>
                  <a:pt x="50088" y="26631"/>
                </a:lnTo>
                <a:lnTo>
                  <a:pt x="50634" y="26809"/>
                </a:lnTo>
                <a:close/>
              </a:path>
              <a:path w="210820" h="67945">
                <a:moveTo>
                  <a:pt x="51650" y="37198"/>
                </a:moveTo>
                <a:lnTo>
                  <a:pt x="51028" y="36868"/>
                </a:lnTo>
                <a:lnTo>
                  <a:pt x="51485" y="37566"/>
                </a:lnTo>
                <a:lnTo>
                  <a:pt x="51650" y="37198"/>
                </a:lnTo>
                <a:close/>
              </a:path>
              <a:path w="210820" h="67945">
                <a:moveTo>
                  <a:pt x="55041" y="41757"/>
                </a:moveTo>
                <a:lnTo>
                  <a:pt x="54787" y="41275"/>
                </a:lnTo>
                <a:lnTo>
                  <a:pt x="53060" y="39674"/>
                </a:lnTo>
                <a:lnTo>
                  <a:pt x="52578" y="39230"/>
                </a:lnTo>
                <a:lnTo>
                  <a:pt x="52197" y="38646"/>
                </a:lnTo>
                <a:lnTo>
                  <a:pt x="51485" y="37566"/>
                </a:lnTo>
                <a:lnTo>
                  <a:pt x="51066" y="38544"/>
                </a:lnTo>
                <a:lnTo>
                  <a:pt x="50190" y="38150"/>
                </a:lnTo>
                <a:lnTo>
                  <a:pt x="48971" y="37934"/>
                </a:lnTo>
                <a:lnTo>
                  <a:pt x="50457" y="38646"/>
                </a:lnTo>
                <a:lnTo>
                  <a:pt x="48463" y="38620"/>
                </a:lnTo>
                <a:lnTo>
                  <a:pt x="48742" y="39535"/>
                </a:lnTo>
                <a:lnTo>
                  <a:pt x="49733" y="40919"/>
                </a:lnTo>
                <a:lnTo>
                  <a:pt x="51701" y="39674"/>
                </a:lnTo>
                <a:lnTo>
                  <a:pt x="51701" y="40500"/>
                </a:lnTo>
                <a:lnTo>
                  <a:pt x="52692" y="41732"/>
                </a:lnTo>
                <a:lnTo>
                  <a:pt x="52387" y="41935"/>
                </a:lnTo>
                <a:lnTo>
                  <a:pt x="53835" y="42303"/>
                </a:lnTo>
                <a:lnTo>
                  <a:pt x="53492" y="42887"/>
                </a:lnTo>
                <a:lnTo>
                  <a:pt x="54698" y="42748"/>
                </a:lnTo>
                <a:lnTo>
                  <a:pt x="54267" y="42316"/>
                </a:lnTo>
                <a:lnTo>
                  <a:pt x="54660" y="41935"/>
                </a:lnTo>
                <a:lnTo>
                  <a:pt x="54737" y="41770"/>
                </a:lnTo>
                <a:lnTo>
                  <a:pt x="55041" y="41757"/>
                </a:lnTo>
                <a:close/>
              </a:path>
              <a:path w="210820" h="67945">
                <a:moveTo>
                  <a:pt x="55765" y="42887"/>
                </a:moveTo>
                <a:lnTo>
                  <a:pt x="55283" y="42684"/>
                </a:lnTo>
                <a:lnTo>
                  <a:pt x="54711" y="42748"/>
                </a:lnTo>
                <a:lnTo>
                  <a:pt x="55460" y="43027"/>
                </a:lnTo>
                <a:lnTo>
                  <a:pt x="55765" y="42887"/>
                </a:lnTo>
                <a:close/>
              </a:path>
              <a:path w="210820" h="67945">
                <a:moveTo>
                  <a:pt x="56629" y="43268"/>
                </a:moveTo>
                <a:lnTo>
                  <a:pt x="56057" y="42113"/>
                </a:lnTo>
                <a:lnTo>
                  <a:pt x="55968" y="42786"/>
                </a:lnTo>
                <a:lnTo>
                  <a:pt x="55765" y="42887"/>
                </a:lnTo>
                <a:lnTo>
                  <a:pt x="56629" y="43268"/>
                </a:lnTo>
                <a:close/>
              </a:path>
              <a:path w="210820" h="67945">
                <a:moveTo>
                  <a:pt x="57162" y="43484"/>
                </a:moveTo>
                <a:lnTo>
                  <a:pt x="56629" y="43268"/>
                </a:lnTo>
                <a:lnTo>
                  <a:pt x="56819" y="43649"/>
                </a:lnTo>
                <a:lnTo>
                  <a:pt x="57162" y="43484"/>
                </a:lnTo>
                <a:close/>
              </a:path>
              <a:path w="210820" h="67945">
                <a:moveTo>
                  <a:pt x="58204" y="43002"/>
                </a:moveTo>
                <a:lnTo>
                  <a:pt x="57162" y="43484"/>
                </a:lnTo>
                <a:lnTo>
                  <a:pt x="58089" y="44526"/>
                </a:lnTo>
                <a:lnTo>
                  <a:pt x="58204" y="43002"/>
                </a:lnTo>
                <a:close/>
              </a:path>
              <a:path w="210820" h="67945">
                <a:moveTo>
                  <a:pt x="66001" y="33337"/>
                </a:moveTo>
                <a:lnTo>
                  <a:pt x="65862" y="33502"/>
                </a:lnTo>
                <a:lnTo>
                  <a:pt x="66001" y="33337"/>
                </a:lnTo>
                <a:close/>
              </a:path>
              <a:path w="210820" h="67945">
                <a:moveTo>
                  <a:pt x="66344" y="30683"/>
                </a:moveTo>
                <a:lnTo>
                  <a:pt x="65887" y="29387"/>
                </a:lnTo>
                <a:lnTo>
                  <a:pt x="65697" y="29895"/>
                </a:lnTo>
                <a:lnTo>
                  <a:pt x="66344" y="30683"/>
                </a:lnTo>
                <a:close/>
              </a:path>
              <a:path w="210820" h="67945">
                <a:moveTo>
                  <a:pt x="66827" y="32842"/>
                </a:moveTo>
                <a:lnTo>
                  <a:pt x="66052" y="32689"/>
                </a:lnTo>
                <a:lnTo>
                  <a:pt x="66001" y="33337"/>
                </a:lnTo>
                <a:lnTo>
                  <a:pt x="66281" y="33058"/>
                </a:lnTo>
                <a:lnTo>
                  <a:pt x="66827" y="32842"/>
                </a:lnTo>
                <a:close/>
              </a:path>
              <a:path w="210820" h="67945">
                <a:moveTo>
                  <a:pt x="68668" y="37884"/>
                </a:moveTo>
                <a:lnTo>
                  <a:pt x="68541" y="37452"/>
                </a:lnTo>
                <a:lnTo>
                  <a:pt x="68122" y="36042"/>
                </a:lnTo>
                <a:lnTo>
                  <a:pt x="68072" y="37312"/>
                </a:lnTo>
                <a:lnTo>
                  <a:pt x="67716" y="37452"/>
                </a:lnTo>
                <a:lnTo>
                  <a:pt x="67741" y="36614"/>
                </a:lnTo>
                <a:lnTo>
                  <a:pt x="67373" y="37172"/>
                </a:lnTo>
                <a:lnTo>
                  <a:pt x="67259" y="37846"/>
                </a:lnTo>
                <a:lnTo>
                  <a:pt x="68668" y="37884"/>
                </a:lnTo>
                <a:close/>
              </a:path>
              <a:path w="210820" h="67945">
                <a:moveTo>
                  <a:pt x="68910" y="38671"/>
                </a:moveTo>
                <a:lnTo>
                  <a:pt x="68770" y="37896"/>
                </a:lnTo>
                <a:lnTo>
                  <a:pt x="68910" y="38671"/>
                </a:lnTo>
                <a:close/>
              </a:path>
              <a:path w="210820" h="67945">
                <a:moveTo>
                  <a:pt x="69189" y="33324"/>
                </a:moveTo>
                <a:lnTo>
                  <a:pt x="68872" y="33680"/>
                </a:lnTo>
                <a:lnTo>
                  <a:pt x="68922" y="33959"/>
                </a:lnTo>
                <a:lnTo>
                  <a:pt x="69138" y="34163"/>
                </a:lnTo>
                <a:lnTo>
                  <a:pt x="69189" y="33324"/>
                </a:lnTo>
                <a:close/>
              </a:path>
              <a:path w="210820" h="67945">
                <a:moveTo>
                  <a:pt x="69265" y="34340"/>
                </a:moveTo>
                <a:lnTo>
                  <a:pt x="69164" y="34188"/>
                </a:lnTo>
                <a:lnTo>
                  <a:pt x="67525" y="33845"/>
                </a:lnTo>
                <a:lnTo>
                  <a:pt x="65976" y="33616"/>
                </a:lnTo>
                <a:lnTo>
                  <a:pt x="65925" y="34188"/>
                </a:lnTo>
                <a:lnTo>
                  <a:pt x="65659" y="34099"/>
                </a:lnTo>
                <a:lnTo>
                  <a:pt x="65557" y="34772"/>
                </a:lnTo>
                <a:lnTo>
                  <a:pt x="66509" y="34544"/>
                </a:lnTo>
                <a:lnTo>
                  <a:pt x="66636" y="34544"/>
                </a:lnTo>
                <a:lnTo>
                  <a:pt x="67729" y="34709"/>
                </a:lnTo>
                <a:lnTo>
                  <a:pt x="68821" y="36195"/>
                </a:lnTo>
                <a:lnTo>
                  <a:pt x="68681" y="34988"/>
                </a:lnTo>
                <a:lnTo>
                  <a:pt x="69100" y="34531"/>
                </a:lnTo>
                <a:lnTo>
                  <a:pt x="69265" y="34340"/>
                </a:lnTo>
                <a:close/>
              </a:path>
              <a:path w="210820" h="67945">
                <a:moveTo>
                  <a:pt x="69710" y="34544"/>
                </a:moveTo>
                <a:lnTo>
                  <a:pt x="69532" y="34036"/>
                </a:lnTo>
                <a:lnTo>
                  <a:pt x="69418" y="34163"/>
                </a:lnTo>
                <a:lnTo>
                  <a:pt x="69507" y="34505"/>
                </a:lnTo>
                <a:lnTo>
                  <a:pt x="69710" y="34544"/>
                </a:lnTo>
                <a:close/>
              </a:path>
              <a:path w="210820" h="67945">
                <a:moveTo>
                  <a:pt x="70091" y="35560"/>
                </a:moveTo>
                <a:lnTo>
                  <a:pt x="69951" y="35166"/>
                </a:lnTo>
                <a:lnTo>
                  <a:pt x="69659" y="35242"/>
                </a:lnTo>
                <a:lnTo>
                  <a:pt x="70091" y="35560"/>
                </a:lnTo>
                <a:close/>
              </a:path>
              <a:path w="210820" h="67945">
                <a:moveTo>
                  <a:pt x="70954" y="36195"/>
                </a:moveTo>
                <a:lnTo>
                  <a:pt x="70815" y="35864"/>
                </a:lnTo>
                <a:lnTo>
                  <a:pt x="70662" y="35979"/>
                </a:lnTo>
                <a:lnTo>
                  <a:pt x="70954" y="36195"/>
                </a:lnTo>
                <a:close/>
              </a:path>
              <a:path w="210820" h="67945">
                <a:moveTo>
                  <a:pt x="71145" y="25171"/>
                </a:moveTo>
                <a:lnTo>
                  <a:pt x="71094" y="24765"/>
                </a:lnTo>
                <a:lnTo>
                  <a:pt x="70624" y="24726"/>
                </a:lnTo>
                <a:lnTo>
                  <a:pt x="69964" y="24777"/>
                </a:lnTo>
                <a:lnTo>
                  <a:pt x="69964" y="25196"/>
                </a:lnTo>
                <a:lnTo>
                  <a:pt x="70269" y="25438"/>
                </a:lnTo>
                <a:lnTo>
                  <a:pt x="70573" y="25692"/>
                </a:lnTo>
                <a:lnTo>
                  <a:pt x="70751" y="25857"/>
                </a:lnTo>
                <a:lnTo>
                  <a:pt x="70739" y="25552"/>
                </a:lnTo>
                <a:lnTo>
                  <a:pt x="71145" y="25171"/>
                </a:lnTo>
                <a:close/>
              </a:path>
              <a:path w="210820" h="67945">
                <a:moveTo>
                  <a:pt x="71158" y="26212"/>
                </a:moveTo>
                <a:lnTo>
                  <a:pt x="70980" y="26047"/>
                </a:lnTo>
                <a:lnTo>
                  <a:pt x="70751" y="25857"/>
                </a:lnTo>
                <a:lnTo>
                  <a:pt x="70764" y="25996"/>
                </a:lnTo>
                <a:lnTo>
                  <a:pt x="70827" y="26136"/>
                </a:lnTo>
                <a:lnTo>
                  <a:pt x="71158" y="26212"/>
                </a:lnTo>
                <a:close/>
              </a:path>
              <a:path w="210820" h="67945">
                <a:moveTo>
                  <a:pt x="71805" y="32969"/>
                </a:moveTo>
                <a:lnTo>
                  <a:pt x="70688" y="33477"/>
                </a:lnTo>
                <a:lnTo>
                  <a:pt x="70954" y="34340"/>
                </a:lnTo>
                <a:lnTo>
                  <a:pt x="71386" y="33616"/>
                </a:lnTo>
                <a:lnTo>
                  <a:pt x="71348" y="33362"/>
                </a:lnTo>
                <a:lnTo>
                  <a:pt x="71437" y="33604"/>
                </a:lnTo>
                <a:lnTo>
                  <a:pt x="71577" y="33362"/>
                </a:lnTo>
                <a:lnTo>
                  <a:pt x="71805" y="32969"/>
                </a:lnTo>
                <a:close/>
              </a:path>
              <a:path w="210820" h="67945">
                <a:moveTo>
                  <a:pt x="71932" y="36906"/>
                </a:moveTo>
                <a:lnTo>
                  <a:pt x="71043" y="36258"/>
                </a:lnTo>
                <a:lnTo>
                  <a:pt x="70497" y="36118"/>
                </a:lnTo>
                <a:lnTo>
                  <a:pt x="70662" y="35979"/>
                </a:lnTo>
                <a:lnTo>
                  <a:pt x="70091" y="35560"/>
                </a:lnTo>
                <a:lnTo>
                  <a:pt x="70281" y="36068"/>
                </a:lnTo>
                <a:lnTo>
                  <a:pt x="70345" y="36258"/>
                </a:lnTo>
                <a:lnTo>
                  <a:pt x="70256" y="36068"/>
                </a:lnTo>
                <a:lnTo>
                  <a:pt x="70167" y="36309"/>
                </a:lnTo>
                <a:lnTo>
                  <a:pt x="70586" y="36779"/>
                </a:lnTo>
                <a:lnTo>
                  <a:pt x="70916" y="37490"/>
                </a:lnTo>
                <a:lnTo>
                  <a:pt x="71437" y="37706"/>
                </a:lnTo>
                <a:lnTo>
                  <a:pt x="71932" y="36906"/>
                </a:lnTo>
                <a:close/>
              </a:path>
              <a:path w="210820" h="67945">
                <a:moveTo>
                  <a:pt x="71958" y="35090"/>
                </a:moveTo>
                <a:lnTo>
                  <a:pt x="71856" y="34810"/>
                </a:lnTo>
                <a:lnTo>
                  <a:pt x="71805" y="34645"/>
                </a:lnTo>
                <a:lnTo>
                  <a:pt x="71437" y="33604"/>
                </a:lnTo>
                <a:lnTo>
                  <a:pt x="70853" y="34582"/>
                </a:lnTo>
                <a:lnTo>
                  <a:pt x="70345" y="34645"/>
                </a:lnTo>
                <a:lnTo>
                  <a:pt x="69710" y="34544"/>
                </a:lnTo>
                <a:lnTo>
                  <a:pt x="69951" y="35166"/>
                </a:lnTo>
                <a:lnTo>
                  <a:pt x="71386" y="34810"/>
                </a:lnTo>
                <a:lnTo>
                  <a:pt x="71958" y="35090"/>
                </a:lnTo>
                <a:close/>
              </a:path>
              <a:path w="210820" h="67945">
                <a:moveTo>
                  <a:pt x="72656" y="33058"/>
                </a:moveTo>
                <a:lnTo>
                  <a:pt x="72402" y="32410"/>
                </a:lnTo>
                <a:lnTo>
                  <a:pt x="72047" y="31838"/>
                </a:lnTo>
                <a:lnTo>
                  <a:pt x="71577" y="32016"/>
                </a:lnTo>
                <a:lnTo>
                  <a:pt x="71196" y="32562"/>
                </a:lnTo>
                <a:lnTo>
                  <a:pt x="71005" y="32639"/>
                </a:lnTo>
                <a:lnTo>
                  <a:pt x="70294" y="32486"/>
                </a:lnTo>
                <a:lnTo>
                  <a:pt x="70396" y="32232"/>
                </a:lnTo>
                <a:lnTo>
                  <a:pt x="69380" y="32816"/>
                </a:lnTo>
                <a:lnTo>
                  <a:pt x="69342" y="34099"/>
                </a:lnTo>
                <a:lnTo>
                  <a:pt x="70535" y="33553"/>
                </a:lnTo>
                <a:lnTo>
                  <a:pt x="70573" y="33083"/>
                </a:lnTo>
                <a:lnTo>
                  <a:pt x="70192" y="32727"/>
                </a:lnTo>
                <a:lnTo>
                  <a:pt x="71043" y="33083"/>
                </a:lnTo>
                <a:lnTo>
                  <a:pt x="71666" y="32727"/>
                </a:lnTo>
                <a:lnTo>
                  <a:pt x="71818" y="32639"/>
                </a:lnTo>
                <a:lnTo>
                  <a:pt x="72199" y="32410"/>
                </a:lnTo>
                <a:lnTo>
                  <a:pt x="72656" y="33058"/>
                </a:lnTo>
                <a:close/>
              </a:path>
              <a:path w="210820" h="67945">
                <a:moveTo>
                  <a:pt x="72859" y="33655"/>
                </a:moveTo>
                <a:lnTo>
                  <a:pt x="72783" y="33223"/>
                </a:lnTo>
                <a:lnTo>
                  <a:pt x="72656" y="33058"/>
                </a:lnTo>
                <a:lnTo>
                  <a:pt x="72783" y="33375"/>
                </a:lnTo>
                <a:lnTo>
                  <a:pt x="72859" y="33655"/>
                </a:lnTo>
                <a:close/>
              </a:path>
              <a:path w="210820" h="67945">
                <a:moveTo>
                  <a:pt x="73025" y="38150"/>
                </a:moveTo>
                <a:lnTo>
                  <a:pt x="72707" y="37236"/>
                </a:lnTo>
                <a:lnTo>
                  <a:pt x="70929" y="38938"/>
                </a:lnTo>
                <a:lnTo>
                  <a:pt x="73025" y="38150"/>
                </a:lnTo>
                <a:close/>
              </a:path>
              <a:path w="210820" h="67945">
                <a:moveTo>
                  <a:pt x="73583" y="37947"/>
                </a:moveTo>
                <a:lnTo>
                  <a:pt x="73025" y="38150"/>
                </a:lnTo>
                <a:lnTo>
                  <a:pt x="73266" y="38900"/>
                </a:lnTo>
                <a:lnTo>
                  <a:pt x="73583" y="37947"/>
                </a:lnTo>
                <a:close/>
              </a:path>
              <a:path w="210820" h="67945">
                <a:moveTo>
                  <a:pt x="74142" y="37731"/>
                </a:moveTo>
                <a:lnTo>
                  <a:pt x="73901" y="36995"/>
                </a:lnTo>
                <a:lnTo>
                  <a:pt x="73583" y="37947"/>
                </a:lnTo>
                <a:lnTo>
                  <a:pt x="74142" y="37731"/>
                </a:lnTo>
                <a:close/>
              </a:path>
              <a:path w="210820" h="67945">
                <a:moveTo>
                  <a:pt x="74447" y="38658"/>
                </a:moveTo>
                <a:lnTo>
                  <a:pt x="74218" y="37706"/>
                </a:lnTo>
                <a:lnTo>
                  <a:pt x="74282" y="38150"/>
                </a:lnTo>
                <a:lnTo>
                  <a:pt x="74447" y="38658"/>
                </a:lnTo>
                <a:close/>
              </a:path>
              <a:path w="210820" h="67945">
                <a:moveTo>
                  <a:pt x="74764" y="34709"/>
                </a:moveTo>
                <a:lnTo>
                  <a:pt x="74460" y="34239"/>
                </a:lnTo>
                <a:lnTo>
                  <a:pt x="74053" y="33616"/>
                </a:lnTo>
                <a:lnTo>
                  <a:pt x="72148" y="35090"/>
                </a:lnTo>
                <a:lnTo>
                  <a:pt x="72275" y="35242"/>
                </a:lnTo>
                <a:lnTo>
                  <a:pt x="73329" y="35763"/>
                </a:lnTo>
                <a:lnTo>
                  <a:pt x="73494" y="34239"/>
                </a:lnTo>
                <a:lnTo>
                  <a:pt x="74574" y="36131"/>
                </a:lnTo>
                <a:lnTo>
                  <a:pt x="74637" y="35763"/>
                </a:lnTo>
                <a:lnTo>
                  <a:pt x="74764" y="34709"/>
                </a:lnTo>
                <a:close/>
              </a:path>
              <a:path w="210820" h="67945">
                <a:moveTo>
                  <a:pt x="76530" y="35217"/>
                </a:moveTo>
                <a:lnTo>
                  <a:pt x="75196" y="34658"/>
                </a:lnTo>
                <a:lnTo>
                  <a:pt x="75336" y="35433"/>
                </a:lnTo>
                <a:lnTo>
                  <a:pt x="76530" y="35217"/>
                </a:lnTo>
                <a:close/>
              </a:path>
              <a:path w="210820" h="67945">
                <a:moveTo>
                  <a:pt x="76911" y="22352"/>
                </a:moveTo>
                <a:lnTo>
                  <a:pt x="76708" y="22288"/>
                </a:lnTo>
                <a:lnTo>
                  <a:pt x="76504" y="22174"/>
                </a:lnTo>
                <a:lnTo>
                  <a:pt x="76352" y="22047"/>
                </a:lnTo>
                <a:lnTo>
                  <a:pt x="76669" y="22402"/>
                </a:lnTo>
                <a:lnTo>
                  <a:pt x="76809" y="22428"/>
                </a:lnTo>
                <a:close/>
              </a:path>
              <a:path w="210820" h="67945">
                <a:moveTo>
                  <a:pt x="77749" y="22199"/>
                </a:moveTo>
                <a:lnTo>
                  <a:pt x="77063" y="21424"/>
                </a:lnTo>
                <a:lnTo>
                  <a:pt x="77127" y="22161"/>
                </a:lnTo>
                <a:lnTo>
                  <a:pt x="76911" y="22352"/>
                </a:lnTo>
                <a:lnTo>
                  <a:pt x="77190" y="22428"/>
                </a:lnTo>
                <a:lnTo>
                  <a:pt x="77482" y="22428"/>
                </a:lnTo>
                <a:lnTo>
                  <a:pt x="77749" y="22199"/>
                </a:lnTo>
                <a:close/>
              </a:path>
              <a:path w="210820" h="67945">
                <a:moveTo>
                  <a:pt x="79044" y="35966"/>
                </a:moveTo>
                <a:lnTo>
                  <a:pt x="78778" y="35636"/>
                </a:lnTo>
                <a:lnTo>
                  <a:pt x="77584" y="34201"/>
                </a:lnTo>
                <a:lnTo>
                  <a:pt x="77266" y="34937"/>
                </a:lnTo>
                <a:lnTo>
                  <a:pt x="77330" y="35547"/>
                </a:lnTo>
                <a:lnTo>
                  <a:pt x="77851" y="36182"/>
                </a:lnTo>
                <a:lnTo>
                  <a:pt x="78244" y="35636"/>
                </a:lnTo>
                <a:lnTo>
                  <a:pt x="79044" y="35966"/>
                </a:lnTo>
                <a:close/>
              </a:path>
              <a:path w="210820" h="67945">
                <a:moveTo>
                  <a:pt x="80213" y="26847"/>
                </a:moveTo>
                <a:lnTo>
                  <a:pt x="79679" y="27025"/>
                </a:lnTo>
                <a:lnTo>
                  <a:pt x="80149" y="27089"/>
                </a:lnTo>
                <a:lnTo>
                  <a:pt x="80213" y="26847"/>
                </a:lnTo>
                <a:close/>
              </a:path>
              <a:path w="210820" h="67945">
                <a:moveTo>
                  <a:pt x="80251" y="26835"/>
                </a:moveTo>
                <a:close/>
              </a:path>
              <a:path w="210820" h="67945">
                <a:moveTo>
                  <a:pt x="81292" y="26682"/>
                </a:moveTo>
                <a:lnTo>
                  <a:pt x="80479" y="25920"/>
                </a:lnTo>
                <a:lnTo>
                  <a:pt x="80264" y="26682"/>
                </a:lnTo>
                <a:lnTo>
                  <a:pt x="80251" y="26835"/>
                </a:lnTo>
                <a:lnTo>
                  <a:pt x="81064" y="27597"/>
                </a:lnTo>
                <a:lnTo>
                  <a:pt x="81292" y="26682"/>
                </a:lnTo>
                <a:close/>
              </a:path>
              <a:path w="210820" h="67945">
                <a:moveTo>
                  <a:pt x="81495" y="26200"/>
                </a:moveTo>
                <a:lnTo>
                  <a:pt x="81140" y="25908"/>
                </a:lnTo>
                <a:lnTo>
                  <a:pt x="80518" y="24650"/>
                </a:lnTo>
                <a:lnTo>
                  <a:pt x="79921" y="25692"/>
                </a:lnTo>
                <a:lnTo>
                  <a:pt x="80289" y="25565"/>
                </a:lnTo>
                <a:lnTo>
                  <a:pt x="80835" y="26212"/>
                </a:lnTo>
                <a:lnTo>
                  <a:pt x="81495" y="26200"/>
                </a:lnTo>
                <a:close/>
              </a:path>
              <a:path w="210820" h="67945">
                <a:moveTo>
                  <a:pt x="82880" y="15024"/>
                </a:moveTo>
                <a:lnTo>
                  <a:pt x="82626" y="14897"/>
                </a:lnTo>
                <a:lnTo>
                  <a:pt x="82372" y="14732"/>
                </a:lnTo>
                <a:lnTo>
                  <a:pt x="82194" y="14554"/>
                </a:lnTo>
                <a:lnTo>
                  <a:pt x="82511" y="15036"/>
                </a:lnTo>
                <a:lnTo>
                  <a:pt x="82715" y="15113"/>
                </a:lnTo>
                <a:lnTo>
                  <a:pt x="82880" y="15024"/>
                </a:lnTo>
                <a:close/>
              </a:path>
              <a:path w="210820" h="67945">
                <a:moveTo>
                  <a:pt x="84150" y="14782"/>
                </a:moveTo>
                <a:lnTo>
                  <a:pt x="83388" y="13322"/>
                </a:lnTo>
                <a:lnTo>
                  <a:pt x="83299" y="14782"/>
                </a:lnTo>
                <a:lnTo>
                  <a:pt x="82880" y="15024"/>
                </a:lnTo>
                <a:lnTo>
                  <a:pt x="83324" y="15240"/>
                </a:lnTo>
                <a:lnTo>
                  <a:pt x="83832" y="15303"/>
                </a:lnTo>
                <a:lnTo>
                  <a:pt x="84150" y="14782"/>
                </a:lnTo>
                <a:close/>
              </a:path>
              <a:path w="210820" h="67945">
                <a:moveTo>
                  <a:pt x="85788" y="25831"/>
                </a:moveTo>
                <a:lnTo>
                  <a:pt x="84886" y="24866"/>
                </a:lnTo>
                <a:lnTo>
                  <a:pt x="85153" y="25412"/>
                </a:lnTo>
                <a:lnTo>
                  <a:pt x="85788" y="25831"/>
                </a:lnTo>
                <a:close/>
              </a:path>
              <a:path w="210820" h="67945">
                <a:moveTo>
                  <a:pt x="87287" y="24333"/>
                </a:moveTo>
                <a:lnTo>
                  <a:pt x="86512" y="23825"/>
                </a:lnTo>
                <a:lnTo>
                  <a:pt x="85725" y="23355"/>
                </a:lnTo>
                <a:lnTo>
                  <a:pt x="86512" y="24561"/>
                </a:lnTo>
                <a:lnTo>
                  <a:pt x="87287" y="24333"/>
                </a:lnTo>
                <a:close/>
              </a:path>
              <a:path w="210820" h="67945">
                <a:moveTo>
                  <a:pt x="88569" y="23380"/>
                </a:moveTo>
                <a:lnTo>
                  <a:pt x="88214" y="23025"/>
                </a:lnTo>
                <a:lnTo>
                  <a:pt x="88150" y="23190"/>
                </a:lnTo>
                <a:lnTo>
                  <a:pt x="88176" y="23368"/>
                </a:lnTo>
                <a:lnTo>
                  <a:pt x="88226" y="23533"/>
                </a:lnTo>
                <a:lnTo>
                  <a:pt x="88468" y="23495"/>
                </a:lnTo>
                <a:close/>
              </a:path>
              <a:path w="210820" h="67945">
                <a:moveTo>
                  <a:pt x="92125" y="26060"/>
                </a:moveTo>
                <a:lnTo>
                  <a:pt x="88595" y="24942"/>
                </a:lnTo>
                <a:lnTo>
                  <a:pt x="88226" y="23533"/>
                </a:lnTo>
                <a:lnTo>
                  <a:pt x="87909" y="23571"/>
                </a:lnTo>
                <a:lnTo>
                  <a:pt x="87363" y="23469"/>
                </a:lnTo>
                <a:lnTo>
                  <a:pt x="87147" y="23533"/>
                </a:lnTo>
                <a:lnTo>
                  <a:pt x="87757" y="24409"/>
                </a:lnTo>
                <a:lnTo>
                  <a:pt x="88811" y="25806"/>
                </a:lnTo>
                <a:lnTo>
                  <a:pt x="89814" y="26136"/>
                </a:lnTo>
                <a:lnTo>
                  <a:pt x="92125" y="26060"/>
                </a:lnTo>
                <a:close/>
              </a:path>
              <a:path w="210820" h="67945">
                <a:moveTo>
                  <a:pt x="99517" y="19138"/>
                </a:moveTo>
                <a:lnTo>
                  <a:pt x="99479" y="18084"/>
                </a:lnTo>
                <a:lnTo>
                  <a:pt x="98513" y="17919"/>
                </a:lnTo>
                <a:lnTo>
                  <a:pt x="99479" y="19558"/>
                </a:lnTo>
                <a:lnTo>
                  <a:pt x="99517" y="19138"/>
                </a:lnTo>
                <a:close/>
              </a:path>
              <a:path w="210820" h="67945">
                <a:moveTo>
                  <a:pt x="101371" y="19291"/>
                </a:moveTo>
                <a:lnTo>
                  <a:pt x="100799" y="19024"/>
                </a:lnTo>
                <a:lnTo>
                  <a:pt x="101079" y="20624"/>
                </a:lnTo>
                <a:lnTo>
                  <a:pt x="101371" y="19291"/>
                </a:lnTo>
                <a:close/>
              </a:path>
              <a:path w="210820" h="67945">
                <a:moveTo>
                  <a:pt x="102539" y="15163"/>
                </a:moveTo>
                <a:lnTo>
                  <a:pt x="102247" y="14732"/>
                </a:lnTo>
                <a:lnTo>
                  <a:pt x="101714" y="14414"/>
                </a:lnTo>
                <a:lnTo>
                  <a:pt x="100507" y="14452"/>
                </a:lnTo>
                <a:lnTo>
                  <a:pt x="101079" y="14630"/>
                </a:lnTo>
                <a:lnTo>
                  <a:pt x="101841" y="14859"/>
                </a:lnTo>
                <a:lnTo>
                  <a:pt x="102539" y="15163"/>
                </a:lnTo>
                <a:close/>
              </a:path>
              <a:path w="210820" h="67945">
                <a:moveTo>
                  <a:pt x="104775" y="16408"/>
                </a:moveTo>
                <a:lnTo>
                  <a:pt x="103746" y="15684"/>
                </a:lnTo>
                <a:lnTo>
                  <a:pt x="102539" y="15163"/>
                </a:lnTo>
                <a:lnTo>
                  <a:pt x="103187" y="16154"/>
                </a:lnTo>
                <a:lnTo>
                  <a:pt x="102323" y="17792"/>
                </a:lnTo>
                <a:lnTo>
                  <a:pt x="104317" y="17310"/>
                </a:lnTo>
                <a:lnTo>
                  <a:pt x="104775" y="16408"/>
                </a:lnTo>
                <a:close/>
              </a:path>
              <a:path w="210820" h="67945">
                <a:moveTo>
                  <a:pt x="108445" y="19151"/>
                </a:moveTo>
                <a:lnTo>
                  <a:pt x="107823" y="19278"/>
                </a:lnTo>
                <a:lnTo>
                  <a:pt x="107708" y="19519"/>
                </a:lnTo>
                <a:lnTo>
                  <a:pt x="107657" y="19951"/>
                </a:lnTo>
                <a:lnTo>
                  <a:pt x="108343" y="20015"/>
                </a:lnTo>
                <a:lnTo>
                  <a:pt x="108432" y="20218"/>
                </a:lnTo>
                <a:lnTo>
                  <a:pt x="108445" y="19151"/>
                </a:lnTo>
                <a:close/>
              </a:path>
              <a:path w="210820" h="67945">
                <a:moveTo>
                  <a:pt x="136779" y="18465"/>
                </a:moveTo>
                <a:lnTo>
                  <a:pt x="136245" y="17043"/>
                </a:lnTo>
                <a:lnTo>
                  <a:pt x="136029" y="17068"/>
                </a:lnTo>
                <a:lnTo>
                  <a:pt x="136563" y="18478"/>
                </a:lnTo>
                <a:lnTo>
                  <a:pt x="136779" y="18465"/>
                </a:lnTo>
                <a:close/>
              </a:path>
              <a:path w="210820" h="67945">
                <a:moveTo>
                  <a:pt x="140030" y="19367"/>
                </a:moveTo>
                <a:lnTo>
                  <a:pt x="139801" y="18745"/>
                </a:lnTo>
                <a:lnTo>
                  <a:pt x="139077" y="18618"/>
                </a:lnTo>
                <a:lnTo>
                  <a:pt x="138938" y="18846"/>
                </a:lnTo>
                <a:lnTo>
                  <a:pt x="138722" y="19494"/>
                </a:lnTo>
                <a:lnTo>
                  <a:pt x="139585" y="19392"/>
                </a:lnTo>
                <a:lnTo>
                  <a:pt x="140030" y="19367"/>
                </a:lnTo>
                <a:close/>
              </a:path>
              <a:path w="210820" h="67945">
                <a:moveTo>
                  <a:pt x="142760" y="9804"/>
                </a:moveTo>
                <a:lnTo>
                  <a:pt x="142138" y="8801"/>
                </a:lnTo>
                <a:lnTo>
                  <a:pt x="142113" y="9880"/>
                </a:lnTo>
                <a:lnTo>
                  <a:pt x="142760" y="9804"/>
                </a:lnTo>
                <a:close/>
              </a:path>
              <a:path w="210820" h="67945">
                <a:moveTo>
                  <a:pt x="143154" y="13792"/>
                </a:moveTo>
                <a:lnTo>
                  <a:pt x="142748" y="12141"/>
                </a:lnTo>
                <a:lnTo>
                  <a:pt x="142468" y="12585"/>
                </a:lnTo>
                <a:lnTo>
                  <a:pt x="142189" y="13042"/>
                </a:lnTo>
                <a:lnTo>
                  <a:pt x="142468" y="12598"/>
                </a:lnTo>
                <a:lnTo>
                  <a:pt x="143154" y="13792"/>
                </a:lnTo>
                <a:close/>
              </a:path>
              <a:path w="210820" h="67945">
                <a:moveTo>
                  <a:pt x="144602" y="10198"/>
                </a:moveTo>
                <a:lnTo>
                  <a:pt x="143992" y="9486"/>
                </a:lnTo>
                <a:lnTo>
                  <a:pt x="144081" y="9867"/>
                </a:lnTo>
                <a:lnTo>
                  <a:pt x="144322" y="10071"/>
                </a:lnTo>
                <a:lnTo>
                  <a:pt x="144602" y="10198"/>
                </a:lnTo>
                <a:close/>
              </a:path>
              <a:path w="210820" h="67945">
                <a:moveTo>
                  <a:pt x="146405" y="10287"/>
                </a:moveTo>
                <a:lnTo>
                  <a:pt x="145351" y="10541"/>
                </a:lnTo>
                <a:lnTo>
                  <a:pt x="144602" y="10198"/>
                </a:lnTo>
                <a:lnTo>
                  <a:pt x="145669" y="11455"/>
                </a:lnTo>
                <a:lnTo>
                  <a:pt x="146405" y="10287"/>
                </a:lnTo>
                <a:close/>
              </a:path>
              <a:path w="210820" h="67945">
                <a:moveTo>
                  <a:pt x="147624" y="17145"/>
                </a:moveTo>
                <a:lnTo>
                  <a:pt x="146824" y="16103"/>
                </a:lnTo>
                <a:lnTo>
                  <a:pt x="146672" y="16967"/>
                </a:lnTo>
                <a:lnTo>
                  <a:pt x="147624" y="17145"/>
                </a:lnTo>
                <a:close/>
              </a:path>
              <a:path w="210820" h="67945">
                <a:moveTo>
                  <a:pt x="148894" y="17373"/>
                </a:moveTo>
                <a:lnTo>
                  <a:pt x="147624" y="17145"/>
                </a:lnTo>
                <a:lnTo>
                  <a:pt x="148386" y="18135"/>
                </a:lnTo>
                <a:lnTo>
                  <a:pt x="148894" y="17373"/>
                </a:lnTo>
                <a:close/>
              </a:path>
              <a:path w="210820" h="67945">
                <a:moveTo>
                  <a:pt x="150710" y="18427"/>
                </a:moveTo>
                <a:lnTo>
                  <a:pt x="149860" y="15925"/>
                </a:lnTo>
                <a:lnTo>
                  <a:pt x="148894" y="17373"/>
                </a:lnTo>
                <a:lnTo>
                  <a:pt x="149275" y="17449"/>
                </a:lnTo>
                <a:lnTo>
                  <a:pt x="149834" y="18478"/>
                </a:lnTo>
                <a:lnTo>
                  <a:pt x="150710" y="18427"/>
                </a:lnTo>
                <a:close/>
              </a:path>
              <a:path w="210820" h="67945">
                <a:moveTo>
                  <a:pt x="158546" y="1892"/>
                </a:moveTo>
                <a:lnTo>
                  <a:pt x="158356" y="1765"/>
                </a:lnTo>
                <a:lnTo>
                  <a:pt x="158254" y="889"/>
                </a:lnTo>
                <a:lnTo>
                  <a:pt x="157289" y="1346"/>
                </a:lnTo>
                <a:lnTo>
                  <a:pt x="158546" y="1892"/>
                </a:lnTo>
                <a:close/>
              </a:path>
              <a:path w="210820" h="67945">
                <a:moveTo>
                  <a:pt x="158978" y="2070"/>
                </a:moveTo>
                <a:lnTo>
                  <a:pt x="158546" y="1892"/>
                </a:lnTo>
                <a:lnTo>
                  <a:pt x="158965" y="2171"/>
                </a:lnTo>
                <a:close/>
              </a:path>
              <a:path w="210820" h="67945">
                <a:moveTo>
                  <a:pt x="160070" y="1485"/>
                </a:moveTo>
                <a:lnTo>
                  <a:pt x="159994" y="1270"/>
                </a:lnTo>
                <a:lnTo>
                  <a:pt x="159169" y="863"/>
                </a:lnTo>
                <a:lnTo>
                  <a:pt x="159067" y="1485"/>
                </a:lnTo>
                <a:lnTo>
                  <a:pt x="159181" y="2171"/>
                </a:lnTo>
                <a:lnTo>
                  <a:pt x="157772" y="2641"/>
                </a:lnTo>
                <a:lnTo>
                  <a:pt x="159270" y="2387"/>
                </a:lnTo>
                <a:lnTo>
                  <a:pt x="159550" y="1930"/>
                </a:lnTo>
                <a:lnTo>
                  <a:pt x="160070" y="1485"/>
                </a:lnTo>
                <a:close/>
              </a:path>
              <a:path w="210820" h="67945">
                <a:moveTo>
                  <a:pt x="160362" y="12890"/>
                </a:moveTo>
                <a:lnTo>
                  <a:pt x="158800" y="11239"/>
                </a:lnTo>
                <a:lnTo>
                  <a:pt x="159829" y="12915"/>
                </a:lnTo>
                <a:lnTo>
                  <a:pt x="160362" y="12890"/>
                </a:lnTo>
                <a:close/>
              </a:path>
              <a:path w="210820" h="67945">
                <a:moveTo>
                  <a:pt x="160591" y="11811"/>
                </a:moveTo>
                <a:lnTo>
                  <a:pt x="160502" y="12890"/>
                </a:lnTo>
                <a:lnTo>
                  <a:pt x="160362" y="12890"/>
                </a:lnTo>
                <a:lnTo>
                  <a:pt x="160566" y="13106"/>
                </a:lnTo>
                <a:lnTo>
                  <a:pt x="160591" y="11811"/>
                </a:lnTo>
                <a:close/>
              </a:path>
              <a:path w="210820" h="67945">
                <a:moveTo>
                  <a:pt x="161759" y="23050"/>
                </a:moveTo>
                <a:close/>
              </a:path>
              <a:path w="210820" h="67945">
                <a:moveTo>
                  <a:pt x="163042" y="13665"/>
                </a:moveTo>
                <a:lnTo>
                  <a:pt x="161683" y="13703"/>
                </a:lnTo>
                <a:lnTo>
                  <a:pt x="161467" y="13081"/>
                </a:lnTo>
                <a:lnTo>
                  <a:pt x="161239" y="13728"/>
                </a:lnTo>
                <a:lnTo>
                  <a:pt x="163042" y="13665"/>
                </a:lnTo>
                <a:close/>
              </a:path>
              <a:path w="210820" h="67945">
                <a:moveTo>
                  <a:pt x="164287" y="14097"/>
                </a:moveTo>
                <a:lnTo>
                  <a:pt x="163245" y="14300"/>
                </a:lnTo>
                <a:lnTo>
                  <a:pt x="163741" y="15176"/>
                </a:lnTo>
                <a:lnTo>
                  <a:pt x="163360" y="15392"/>
                </a:lnTo>
                <a:lnTo>
                  <a:pt x="164287" y="16256"/>
                </a:lnTo>
                <a:lnTo>
                  <a:pt x="164084" y="15608"/>
                </a:lnTo>
                <a:lnTo>
                  <a:pt x="164287" y="14097"/>
                </a:lnTo>
                <a:close/>
              </a:path>
              <a:path w="210820" h="67945">
                <a:moveTo>
                  <a:pt x="174269" y="6807"/>
                </a:moveTo>
                <a:lnTo>
                  <a:pt x="174129" y="6273"/>
                </a:lnTo>
                <a:lnTo>
                  <a:pt x="174142" y="6146"/>
                </a:lnTo>
                <a:lnTo>
                  <a:pt x="174167" y="6019"/>
                </a:lnTo>
                <a:lnTo>
                  <a:pt x="174091" y="6159"/>
                </a:lnTo>
                <a:lnTo>
                  <a:pt x="174053" y="6680"/>
                </a:lnTo>
                <a:lnTo>
                  <a:pt x="173824" y="6807"/>
                </a:lnTo>
                <a:lnTo>
                  <a:pt x="174269" y="6807"/>
                </a:lnTo>
                <a:close/>
              </a:path>
              <a:path w="210820" h="67945">
                <a:moveTo>
                  <a:pt x="178854" y="11125"/>
                </a:moveTo>
                <a:lnTo>
                  <a:pt x="178790" y="10756"/>
                </a:lnTo>
                <a:lnTo>
                  <a:pt x="178689" y="10414"/>
                </a:lnTo>
                <a:lnTo>
                  <a:pt x="178536" y="10223"/>
                </a:lnTo>
                <a:lnTo>
                  <a:pt x="178625" y="10515"/>
                </a:lnTo>
                <a:lnTo>
                  <a:pt x="178854" y="11125"/>
                </a:lnTo>
                <a:close/>
              </a:path>
              <a:path w="210820" h="67945">
                <a:moveTo>
                  <a:pt x="179463" y="12865"/>
                </a:moveTo>
                <a:lnTo>
                  <a:pt x="179374" y="12611"/>
                </a:lnTo>
                <a:lnTo>
                  <a:pt x="178854" y="11125"/>
                </a:lnTo>
                <a:lnTo>
                  <a:pt x="178879" y="12255"/>
                </a:lnTo>
                <a:lnTo>
                  <a:pt x="178612" y="12611"/>
                </a:lnTo>
                <a:lnTo>
                  <a:pt x="177876" y="11493"/>
                </a:lnTo>
                <a:lnTo>
                  <a:pt x="177406" y="10782"/>
                </a:lnTo>
                <a:lnTo>
                  <a:pt x="177304" y="10629"/>
                </a:lnTo>
                <a:lnTo>
                  <a:pt x="176885" y="9296"/>
                </a:lnTo>
                <a:lnTo>
                  <a:pt x="176682" y="9169"/>
                </a:lnTo>
                <a:lnTo>
                  <a:pt x="174586" y="7848"/>
                </a:lnTo>
                <a:lnTo>
                  <a:pt x="174345" y="7683"/>
                </a:lnTo>
                <a:lnTo>
                  <a:pt x="175729" y="7366"/>
                </a:lnTo>
                <a:lnTo>
                  <a:pt x="174282" y="6819"/>
                </a:lnTo>
                <a:lnTo>
                  <a:pt x="173824" y="6807"/>
                </a:lnTo>
                <a:lnTo>
                  <a:pt x="172935" y="6121"/>
                </a:lnTo>
                <a:lnTo>
                  <a:pt x="172885" y="5854"/>
                </a:lnTo>
                <a:lnTo>
                  <a:pt x="172580" y="4343"/>
                </a:lnTo>
                <a:lnTo>
                  <a:pt x="173342" y="3924"/>
                </a:lnTo>
                <a:lnTo>
                  <a:pt x="171894" y="3848"/>
                </a:lnTo>
                <a:lnTo>
                  <a:pt x="171894" y="6502"/>
                </a:lnTo>
                <a:lnTo>
                  <a:pt x="171805" y="6680"/>
                </a:lnTo>
                <a:lnTo>
                  <a:pt x="171183" y="7302"/>
                </a:lnTo>
                <a:lnTo>
                  <a:pt x="170484" y="6553"/>
                </a:lnTo>
                <a:lnTo>
                  <a:pt x="169646" y="5651"/>
                </a:lnTo>
                <a:lnTo>
                  <a:pt x="169951" y="5791"/>
                </a:lnTo>
                <a:lnTo>
                  <a:pt x="170586" y="6502"/>
                </a:lnTo>
                <a:lnTo>
                  <a:pt x="171119" y="6070"/>
                </a:lnTo>
                <a:lnTo>
                  <a:pt x="171894" y="6502"/>
                </a:lnTo>
                <a:lnTo>
                  <a:pt x="171894" y="3848"/>
                </a:lnTo>
                <a:lnTo>
                  <a:pt x="169303" y="1511"/>
                </a:lnTo>
                <a:lnTo>
                  <a:pt x="168529" y="1955"/>
                </a:lnTo>
                <a:lnTo>
                  <a:pt x="167386" y="3276"/>
                </a:lnTo>
                <a:lnTo>
                  <a:pt x="171488" y="4267"/>
                </a:lnTo>
                <a:lnTo>
                  <a:pt x="170827" y="5854"/>
                </a:lnTo>
                <a:lnTo>
                  <a:pt x="170395" y="5334"/>
                </a:lnTo>
                <a:lnTo>
                  <a:pt x="170078" y="4953"/>
                </a:lnTo>
                <a:lnTo>
                  <a:pt x="169316" y="4102"/>
                </a:lnTo>
                <a:lnTo>
                  <a:pt x="167398" y="4572"/>
                </a:lnTo>
                <a:lnTo>
                  <a:pt x="169138" y="5410"/>
                </a:lnTo>
                <a:lnTo>
                  <a:pt x="165569" y="6553"/>
                </a:lnTo>
                <a:lnTo>
                  <a:pt x="163664" y="3771"/>
                </a:lnTo>
                <a:lnTo>
                  <a:pt x="163576" y="4572"/>
                </a:lnTo>
                <a:lnTo>
                  <a:pt x="163372" y="4864"/>
                </a:lnTo>
                <a:lnTo>
                  <a:pt x="163715" y="5334"/>
                </a:lnTo>
                <a:lnTo>
                  <a:pt x="165989" y="8216"/>
                </a:lnTo>
                <a:lnTo>
                  <a:pt x="168910" y="8851"/>
                </a:lnTo>
                <a:lnTo>
                  <a:pt x="171373" y="11125"/>
                </a:lnTo>
                <a:lnTo>
                  <a:pt x="171335" y="10236"/>
                </a:lnTo>
                <a:lnTo>
                  <a:pt x="171488" y="10033"/>
                </a:lnTo>
                <a:lnTo>
                  <a:pt x="172339" y="9169"/>
                </a:lnTo>
                <a:lnTo>
                  <a:pt x="174625" y="11404"/>
                </a:lnTo>
                <a:lnTo>
                  <a:pt x="174510" y="12496"/>
                </a:lnTo>
                <a:lnTo>
                  <a:pt x="175552" y="10782"/>
                </a:lnTo>
                <a:lnTo>
                  <a:pt x="177253" y="11912"/>
                </a:lnTo>
                <a:lnTo>
                  <a:pt x="177215" y="11658"/>
                </a:lnTo>
                <a:lnTo>
                  <a:pt x="177355" y="11493"/>
                </a:lnTo>
                <a:lnTo>
                  <a:pt x="177800" y="11696"/>
                </a:lnTo>
                <a:lnTo>
                  <a:pt x="177914" y="12585"/>
                </a:lnTo>
                <a:lnTo>
                  <a:pt x="176555" y="12547"/>
                </a:lnTo>
                <a:lnTo>
                  <a:pt x="178155" y="12598"/>
                </a:lnTo>
                <a:lnTo>
                  <a:pt x="178168" y="14122"/>
                </a:lnTo>
                <a:lnTo>
                  <a:pt x="179336" y="13500"/>
                </a:lnTo>
                <a:lnTo>
                  <a:pt x="179463" y="12865"/>
                </a:lnTo>
                <a:close/>
              </a:path>
              <a:path w="210820" h="67945">
                <a:moveTo>
                  <a:pt x="180251" y="9182"/>
                </a:moveTo>
                <a:lnTo>
                  <a:pt x="179590" y="7772"/>
                </a:lnTo>
                <a:lnTo>
                  <a:pt x="178562" y="6731"/>
                </a:lnTo>
                <a:lnTo>
                  <a:pt x="177406" y="6680"/>
                </a:lnTo>
                <a:lnTo>
                  <a:pt x="178955" y="8712"/>
                </a:lnTo>
                <a:lnTo>
                  <a:pt x="180251" y="9182"/>
                </a:lnTo>
                <a:close/>
              </a:path>
              <a:path w="210820" h="67945">
                <a:moveTo>
                  <a:pt x="180441" y="7670"/>
                </a:moveTo>
                <a:lnTo>
                  <a:pt x="179527" y="7645"/>
                </a:lnTo>
                <a:lnTo>
                  <a:pt x="179590" y="7772"/>
                </a:lnTo>
                <a:lnTo>
                  <a:pt x="179908" y="8089"/>
                </a:lnTo>
                <a:lnTo>
                  <a:pt x="180441" y="7670"/>
                </a:lnTo>
                <a:close/>
              </a:path>
              <a:path w="210820" h="67945">
                <a:moveTo>
                  <a:pt x="182435" y="1155"/>
                </a:moveTo>
                <a:lnTo>
                  <a:pt x="181356" y="0"/>
                </a:lnTo>
                <a:lnTo>
                  <a:pt x="182206" y="1143"/>
                </a:lnTo>
                <a:lnTo>
                  <a:pt x="182435" y="1155"/>
                </a:lnTo>
                <a:close/>
              </a:path>
              <a:path w="210820" h="67945">
                <a:moveTo>
                  <a:pt x="185369" y="16421"/>
                </a:moveTo>
                <a:lnTo>
                  <a:pt x="185343" y="15532"/>
                </a:lnTo>
                <a:lnTo>
                  <a:pt x="183743" y="14528"/>
                </a:lnTo>
                <a:lnTo>
                  <a:pt x="183362" y="15608"/>
                </a:lnTo>
                <a:lnTo>
                  <a:pt x="183883" y="15875"/>
                </a:lnTo>
                <a:lnTo>
                  <a:pt x="183781" y="16306"/>
                </a:lnTo>
                <a:lnTo>
                  <a:pt x="183896" y="16764"/>
                </a:lnTo>
                <a:lnTo>
                  <a:pt x="185369" y="16421"/>
                </a:lnTo>
                <a:close/>
              </a:path>
              <a:path w="210820" h="67945">
                <a:moveTo>
                  <a:pt x="199834" y="5765"/>
                </a:moveTo>
                <a:lnTo>
                  <a:pt x="199148" y="5689"/>
                </a:lnTo>
                <a:lnTo>
                  <a:pt x="198183" y="4521"/>
                </a:lnTo>
                <a:lnTo>
                  <a:pt x="197104" y="3873"/>
                </a:lnTo>
                <a:lnTo>
                  <a:pt x="197980" y="3733"/>
                </a:lnTo>
                <a:lnTo>
                  <a:pt x="197129" y="3200"/>
                </a:lnTo>
                <a:lnTo>
                  <a:pt x="196367" y="2895"/>
                </a:lnTo>
                <a:lnTo>
                  <a:pt x="197104" y="2298"/>
                </a:lnTo>
                <a:lnTo>
                  <a:pt x="196126" y="2870"/>
                </a:lnTo>
                <a:lnTo>
                  <a:pt x="195326" y="1663"/>
                </a:lnTo>
                <a:lnTo>
                  <a:pt x="194754" y="2057"/>
                </a:lnTo>
                <a:lnTo>
                  <a:pt x="196443" y="3136"/>
                </a:lnTo>
                <a:lnTo>
                  <a:pt x="198526" y="5588"/>
                </a:lnTo>
                <a:lnTo>
                  <a:pt x="199428" y="6591"/>
                </a:lnTo>
                <a:lnTo>
                  <a:pt x="199593" y="6108"/>
                </a:lnTo>
                <a:lnTo>
                  <a:pt x="199834" y="5765"/>
                </a:lnTo>
                <a:close/>
              </a:path>
              <a:path w="210820" h="67945">
                <a:moveTo>
                  <a:pt x="200342" y="5562"/>
                </a:moveTo>
                <a:lnTo>
                  <a:pt x="200088" y="5461"/>
                </a:lnTo>
                <a:lnTo>
                  <a:pt x="199948" y="5600"/>
                </a:lnTo>
                <a:lnTo>
                  <a:pt x="199834" y="5765"/>
                </a:lnTo>
                <a:lnTo>
                  <a:pt x="200025" y="5778"/>
                </a:lnTo>
                <a:lnTo>
                  <a:pt x="200190" y="5740"/>
                </a:lnTo>
                <a:lnTo>
                  <a:pt x="200342" y="5562"/>
                </a:lnTo>
                <a:close/>
              </a:path>
              <a:path w="210820" h="67945">
                <a:moveTo>
                  <a:pt x="202234" y="8661"/>
                </a:moveTo>
                <a:lnTo>
                  <a:pt x="201777" y="8191"/>
                </a:lnTo>
                <a:lnTo>
                  <a:pt x="202234" y="8661"/>
                </a:lnTo>
                <a:close/>
              </a:path>
              <a:path w="210820" h="67945">
                <a:moveTo>
                  <a:pt x="202260" y="9575"/>
                </a:moveTo>
                <a:lnTo>
                  <a:pt x="201993" y="9779"/>
                </a:lnTo>
                <a:lnTo>
                  <a:pt x="202133" y="9791"/>
                </a:lnTo>
                <a:lnTo>
                  <a:pt x="202260" y="9575"/>
                </a:lnTo>
                <a:close/>
              </a:path>
              <a:path w="210820" h="67945">
                <a:moveTo>
                  <a:pt x="202742" y="9182"/>
                </a:moveTo>
                <a:lnTo>
                  <a:pt x="202234" y="8661"/>
                </a:lnTo>
                <a:lnTo>
                  <a:pt x="202361" y="9182"/>
                </a:lnTo>
                <a:lnTo>
                  <a:pt x="202260" y="9575"/>
                </a:lnTo>
                <a:lnTo>
                  <a:pt x="202742" y="9182"/>
                </a:lnTo>
                <a:close/>
              </a:path>
              <a:path w="210820" h="67945">
                <a:moveTo>
                  <a:pt x="205206" y="13919"/>
                </a:moveTo>
                <a:lnTo>
                  <a:pt x="203911" y="10883"/>
                </a:lnTo>
                <a:lnTo>
                  <a:pt x="202793" y="10985"/>
                </a:lnTo>
                <a:lnTo>
                  <a:pt x="203225" y="11696"/>
                </a:lnTo>
                <a:lnTo>
                  <a:pt x="203885" y="12446"/>
                </a:lnTo>
                <a:lnTo>
                  <a:pt x="203060" y="12788"/>
                </a:lnTo>
                <a:lnTo>
                  <a:pt x="205206" y="13919"/>
                </a:lnTo>
                <a:close/>
              </a:path>
              <a:path w="210820" h="67945">
                <a:moveTo>
                  <a:pt x="210400" y="21437"/>
                </a:moveTo>
                <a:lnTo>
                  <a:pt x="209956" y="20459"/>
                </a:lnTo>
                <a:lnTo>
                  <a:pt x="210210" y="19608"/>
                </a:lnTo>
                <a:lnTo>
                  <a:pt x="209194" y="20116"/>
                </a:lnTo>
                <a:lnTo>
                  <a:pt x="210400" y="21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5" name="bg object 65"/>
          <p:cNvSpPr/>
          <p:nvPr/>
        </p:nvSpPr>
        <p:spPr>
          <a:xfrm>
            <a:off x="10904104" y="3103916"/>
            <a:ext cx="302651" cy="47171"/>
          </a:xfrm>
          <a:custGeom>
            <a:avLst/>
            <a:gdLst/>
            <a:ahLst/>
            <a:cxnLst/>
            <a:rect l="l" t="t" r="r" b="b"/>
            <a:pathLst>
              <a:path w="223520" h="49529">
                <a:moveTo>
                  <a:pt x="1104" y="48120"/>
                </a:moveTo>
                <a:lnTo>
                  <a:pt x="723" y="46888"/>
                </a:lnTo>
                <a:lnTo>
                  <a:pt x="0" y="47777"/>
                </a:lnTo>
                <a:lnTo>
                  <a:pt x="1104" y="48933"/>
                </a:lnTo>
                <a:lnTo>
                  <a:pt x="1104" y="48120"/>
                </a:lnTo>
                <a:close/>
              </a:path>
              <a:path w="223520" h="49529">
                <a:moveTo>
                  <a:pt x="2781" y="40208"/>
                </a:moveTo>
                <a:lnTo>
                  <a:pt x="1638" y="39128"/>
                </a:lnTo>
                <a:lnTo>
                  <a:pt x="1447" y="39077"/>
                </a:lnTo>
                <a:lnTo>
                  <a:pt x="800" y="39077"/>
                </a:lnTo>
                <a:lnTo>
                  <a:pt x="1587" y="39776"/>
                </a:lnTo>
                <a:lnTo>
                  <a:pt x="1600" y="40208"/>
                </a:lnTo>
                <a:lnTo>
                  <a:pt x="2781" y="40208"/>
                </a:lnTo>
                <a:close/>
              </a:path>
              <a:path w="223520" h="49529">
                <a:moveTo>
                  <a:pt x="3708" y="40208"/>
                </a:moveTo>
                <a:lnTo>
                  <a:pt x="2781" y="40208"/>
                </a:lnTo>
                <a:lnTo>
                  <a:pt x="3111" y="40525"/>
                </a:lnTo>
                <a:lnTo>
                  <a:pt x="3708" y="40208"/>
                </a:lnTo>
                <a:close/>
              </a:path>
              <a:path w="223520" h="49529">
                <a:moveTo>
                  <a:pt x="8737" y="39408"/>
                </a:moveTo>
                <a:lnTo>
                  <a:pt x="7645" y="39230"/>
                </a:lnTo>
                <a:lnTo>
                  <a:pt x="7721" y="39814"/>
                </a:lnTo>
                <a:lnTo>
                  <a:pt x="8737" y="39827"/>
                </a:lnTo>
                <a:lnTo>
                  <a:pt x="8737" y="39408"/>
                </a:lnTo>
                <a:close/>
              </a:path>
              <a:path w="223520" h="49529">
                <a:moveTo>
                  <a:pt x="11277" y="41795"/>
                </a:moveTo>
                <a:lnTo>
                  <a:pt x="11137" y="41071"/>
                </a:lnTo>
                <a:lnTo>
                  <a:pt x="10744" y="40779"/>
                </a:lnTo>
                <a:lnTo>
                  <a:pt x="10248" y="40424"/>
                </a:lnTo>
                <a:lnTo>
                  <a:pt x="9499" y="39776"/>
                </a:lnTo>
                <a:lnTo>
                  <a:pt x="9423" y="40449"/>
                </a:lnTo>
                <a:lnTo>
                  <a:pt x="9817" y="40424"/>
                </a:lnTo>
                <a:lnTo>
                  <a:pt x="9728" y="41084"/>
                </a:lnTo>
                <a:lnTo>
                  <a:pt x="9334" y="40589"/>
                </a:lnTo>
                <a:lnTo>
                  <a:pt x="8737" y="39827"/>
                </a:lnTo>
                <a:lnTo>
                  <a:pt x="8496" y="40589"/>
                </a:lnTo>
                <a:lnTo>
                  <a:pt x="8013" y="40208"/>
                </a:lnTo>
                <a:lnTo>
                  <a:pt x="6248" y="38836"/>
                </a:lnTo>
                <a:lnTo>
                  <a:pt x="3708" y="40208"/>
                </a:lnTo>
                <a:lnTo>
                  <a:pt x="4330" y="40208"/>
                </a:lnTo>
                <a:lnTo>
                  <a:pt x="7404" y="41249"/>
                </a:lnTo>
                <a:lnTo>
                  <a:pt x="10121" y="41465"/>
                </a:lnTo>
                <a:lnTo>
                  <a:pt x="10350" y="41122"/>
                </a:lnTo>
                <a:lnTo>
                  <a:pt x="11125" y="41478"/>
                </a:lnTo>
                <a:lnTo>
                  <a:pt x="11277" y="41795"/>
                </a:lnTo>
                <a:close/>
              </a:path>
              <a:path w="223520" h="49529">
                <a:moveTo>
                  <a:pt x="36233" y="19862"/>
                </a:moveTo>
                <a:lnTo>
                  <a:pt x="36017" y="18910"/>
                </a:lnTo>
                <a:lnTo>
                  <a:pt x="34874" y="19151"/>
                </a:lnTo>
                <a:lnTo>
                  <a:pt x="34582" y="19888"/>
                </a:lnTo>
                <a:lnTo>
                  <a:pt x="34823" y="20421"/>
                </a:lnTo>
                <a:lnTo>
                  <a:pt x="36118" y="20535"/>
                </a:lnTo>
                <a:lnTo>
                  <a:pt x="36233" y="19862"/>
                </a:lnTo>
                <a:close/>
              </a:path>
              <a:path w="223520" h="49529">
                <a:moveTo>
                  <a:pt x="37515" y="20256"/>
                </a:moveTo>
                <a:lnTo>
                  <a:pt x="37211" y="19697"/>
                </a:lnTo>
                <a:lnTo>
                  <a:pt x="37325" y="19977"/>
                </a:lnTo>
                <a:lnTo>
                  <a:pt x="37426" y="20142"/>
                </a:lnTo>
                <a:close/>
              </a:path>
              <a:path w="223520" h="49529">
                <a:moveTo>
                  <a:pt x="38925" y="18821"/>
                </a:moveTo>
                <a:lnTo>
                  <a:pt x="38544" y="17513"/>
                </a:lnTo>
                <a:lnTo>
                  <a:pt x="38138" y="18491"/>
                </a:lnTo>
                <a:lnTo>
                  <a:pt x="38925" y="18821"/>
                </a:lnTo>
                <a:close/>
              </a:path>
              <a:path w="223520" h="49529">
                <a:moveTo>
                  <a:pt x="40220" y="20802"/>
                </a:moveTo>
                <a:lnTo>
                  <a:pt x="39497" y="19634"/>
                </a:lnTo>
                <a:lnTo>
                  <a:pt x="39471" y="20066"/>
                </a:lnTo>
                <a:lnTo>
                  <a:pt x="37998" y="19596"/>
                </a:lnTo>
                <a:lnTo>
                  <a:pt x="38011" y="20916"/>
                </a:lnTo>
                <a:lnTo>
                  <a:pt x="37515" y="20256"/>
                </a:lnTo>
                <a:lnTo>
                  <a:pt x="38252" y="21564"/>
                </a:lnTo>
                <a:lnTo>
                  <a:pt x="38176" y="21386"/>
                </a:lnTo>
                <a:lnTo>
                  <a:pt x="38963" y="21285"/>
                </a:lnTo>
                <a:lnTo>
                  <a:pt x="40220" y="20802"/>
                </a:lnTo>
                <a:close/>
              </a:path>
              <a:path w="223520" h="49529">
                <a:moveTo>
                  <a:pt x="49098" y="28206"/>
                </a:moveTo>
                <a:lnTo>
                  <a:pt x="47917" y="27787"/>
                </a:lnTo>
                <a:lnTo>
                  <a:pt x="47942" y="28384"/>
                </a:lnTo>
                <a:lnTo>
                  <a:pt x="48234" y="28079"/>
                </a:lnTo>
                <a:lnTo>
                  <a:pt x="48552" y="28384"/>
                </a:lnTo>
                <a:lnTo>
                  <a:pt x="49098" y="28206"/>
                </a:lnTo>
                <a:close/>
              </a:path>
              <a:path w="223520" h="49529">
                <a:moveTo>
                  <a:pt x="49339" y="24053"/>
                </a:moveTo>
                <a:lnTo>
                  <a:pt x="49060" y="23329"/>
                </a:lnTo>
                <a:lnTo>
                  <a:pt x="48437" y="24358"/>
                </a:lnTo>
                <a:lnTo>
                  <a:pt x="48983" y="24180"/>
                </a:lnTo>
                <a:lnTo>
                  <a:pt x="49339" y="24053"/>
                </a:lnTo>
                <a:close/>
              </a:path>
              <a:path w="223520" h="49529">
                <a:moveTo>
                  <a:pt x="49707" y="23926"/>
                </a:moveTo>
                <a:lnTo>
                  <a:pt x="49339" y="24053"/>
                </a:lnTo>
                <a:lnTo>
                  <a:pt x="49631" y="24777"/>
                </a:lnTo>
                <a:lnTo>
                  <a:pt x="49707" y="23926"/>
                </a:lnTo>
                <a:close/>
              </a:path>
              <a:path w="223520" h="49529">
                <a:moveTo>
                  <a:pt x="51409" y="27228"/>
                </a:moveTo>
                <a:lnTo>
                  <a:pt x="50952" y="26581"/>
                </a:lnTo>
                <a:lnTo>
                  <a:pt x="50139" y="25006"/>
                </a:lnTo>
                <a:lnTo>
                  <a:pt x="49428" y="25857"/>
                </a:lnTo>
                <a:lnTo>
                  <a:pt x="49695" y="24955"/>
                </a:lnTo>
                <a:lnTo>
                  <a:pt x="48983" y="24180"/>
                </a:lnTo>
                <a:lnTo>
                  <a:pt x="49453" y="26454"/>
                </a:lnTo>
                <a:lnTo>
                  <a:pt x="48171" y="25260"/>
                </a:lnTo>
                <a:lnTo>
                  <a:pt x="45720" y="22174"/>
                </a:lnTo>
                <a:lnTo>
                  <a:pt x="49847" y="23228"/>
                </a:lnTo>
                <a:lnTo>
                  <a:pt x="49809" y="23507"/>
                </a:lnTo>
                <a:lnTo>
                  <a:pt x="49885" y="24053"/>
                </a:lnTo>
                <a:lnTo>
                  <a:pt x="50292" y="24345"/>
                </a:lnTo>
                <a:lnTo>
                  <a:pt x="50380" y="23507"/>
                </a:lnTo>
                <a:lnTo>
                  <a:pt x="50558" y="23444"/>
                </a:lnTo>
                <a:lnTo>
                  <a:pt x="51206" y="24053"/>
                </a:lnTo>
                <a:lnTo>
                  <a:pt x="50749" y="23456"/>
                </a:lnTo>
                <a:lnTo>
                  <a:pt x="50990" y="23507"/>
                </a:lnTo>
                <a:lnTo>
                  <a:pt x="48856" y="20726"/>
                </a:lnTo>
                <a:lnTo>
                  <a:pt x="48260" y="22733"/>
                </a:lnTo>
                <a:lnTo>
                  <a:pt x="45377" y="18415"/>
                </a:lnTo>
                <a:lnTo>
                  <a:pt x="43675" y="20929"/>
                </a:lnTo>
                <a:lnTo>
                  <a:pt x="42062" y="21120"/>
                </a:lnTo>
                <a:lnTo>
                  <a:pt x="42976" y="19342"/>
                </a:lnTo>
                <a:lnTo>
                  <a:pt x="41516" y="19888"/>
                </a:lnTo>
                <a:lnTo>
                  <a:pt x="41744" y="20421"/>
                </a:lnTo>
                <a:lnTo>
                  <a:pt x="40716" y="19989"/>
                </a:lnTo>
                <a:lnTo>
                  <a:pt x="40894" y="21361"/>
                </a:lnTo>
                <a:lnTo>
                  <a:pt x="40309" y="20967"/>
                </a:lnTo>
                <a:lnTo>
                  <a:pt x="43649" y="23787"/>
                </a:lnTo>
                <a:lnTo>
                  <a:pt x="44602" y="25044"/>
                </a:lnTo>
                <a:lnTo>
                  <a:pt x="45796" y="24409"/>
                </a:lnTo>
                <a:lnTo>
                  <a:pt x="46888" y="26708"/>
                </a:lnTo>
                <a:lnTo>
                  <a:pt x="47625" y="25438"/>
                </a:lnTo>
                <a:lnTo>
                  <a:pt x="47891" y="25565"/>
                </a:lnTo>
                <a:lnTo>
                  <a:pt x="48844" y="26466"/>
                </a:lnTo>
                <a:lnTo>
                  <a:pt x="49301" y="27127"/>
                </a:lnTo>
                <a:lnTo>
                  <a:pt x="49225" y="26949"/>
                </a:lnTo>
                <a:lnTo>
                  <a:pt x="50304" y="25971"/>
                </a:lnTo>
                <a:lnTo>
                  <a:pt x="50952" y="28194"/>
                </a:lnTo>
                <a:lnTo>
                  <a:pt x="51409" y="27228"/>
                </a:lnTo>
                <a:close/>
              </a:path>
              <a:path w="223520" h="49529">
                <a:moveTo>
                  <a:pt x="60363" y="24104"/>
                </a:moveTo>
                <a:lnTo>
                  <a:pt x="59397" y="23558"/>
                </a:lnTo>
                <a:lnTo>
                  <a:pt x="59334" y="23025"/>
                </a:lnTo>
                <a:lnTo>
                  <a:pt x="59791" y="22377"/>
                </a:lnTo>
                <a:lnTo>
                  <a:pt x="59410" y="22606"/>
                </a:lnTo>
                <a:lnTo>
                  <a:pt x="59309" y="22809"/>
                </a:lnTo>
                <a:lnTo>
                  <a:pt x="59321" y="23025"/>
                </a:lnTo>
                <a:lnTo>
                  <a:pt x="59245" y="23152"/>
                </a:lnTo>
                <a:lnTo>
                  <a:pt x="56908" y="22047"/>
                </a:lnTo>
                <a:lnTo>
                  <a:pt x="57099" y="23609"/>
                </a:lnTo>
                <a:lnTo>
                  <a:pt x="57658" y="25044"/>
                </a:lnTo>
                <a:lnTo>
                  <a:pt x="58572" y="26365"/>
                </a:lnTo>
                <a:lnTo>
                  <a:pt x="57988" y="25311"/>
                </a:lnTo>
                <a:lnTo>
                  <a:pt x="59982" y="25158"/>
                </a:lnTo>
                <a:lnTo>
                  <a:pt x="59918" y="24980"/>
                </a:lnTo>
                <a:lnTo>
                  <a:pt x="60363" y="24104"/>
                </a:lnTo>
                <a:close/>
              </a:path>
              <a:path w="223520" h="49529">
                <a:moveTo>
                  <a:pt x="62179" y="25412"/>
                </a:moveTo>
                <a:close/>
              </a:path>
              <a:path w="223520" h="49529">
                <a:moveTo>
                  <a:pt x="62547" y="23228"/>
                </a:moveTo>
                <a:lnTo>
                  <a:pt x="61315" y="22567"/>
                </a:lnTo>
                <a:lnTo>
                  <a:pt x="60947" y="23533"/>
                </a:lnTo>
                <a:lnTo>
                  <a:pt x="61353" y="24066"/>
                </a:lnTo>
                <a:lnTo>
                  <a:pt x="62115" y="25298"/>
                </a:lnTo>
                <a:lnTo>
                  <a:pt x="62191" y="24307"/>
                </a:lnTo>
                <a:lnTo>
                  <a:pt x="62547" y="23228"/>
                </a:lnTo>
                <a:close/>
              </a:path>
              <a:path w="223520" h="49529">
                <a:moveTo>
                  <a:pt x="63525" y="25577"/>
                </a:moveTo>
                <a:lnTo>
                  <a:pt x="63169" y="25387"/>
                </a:lnTo>
                <a:lnTo>
                  <a:pt x="62179" y="25412"/>
                </a:lnTo>
                <a:lnTo>
                  <a:pt x="62280" y="25577"/>
                </a:lnTo>
                <a:lnTo>
                  <a:pt x="62992" y="25577"/>
                </a:lnTo>
                <a:lnTo>
                  <a:pt x="63525" y="25577"/>
                </a:lnTo>
                <a:close/>
              </a:path>
              <a:path w="223520" h="49529">
                <a:moveTo>
                  <a:pt x="64363" y="26047"/>
                </a:moveTo>
                <a:lnTo>
                  <a:pt x="64109" y="25908"/>
                </a:lnTo>
                <a:lnTo>
                  <a:pt x="63373" y="25908"/>
                </a:lnTo>
                <a:lnTo>
                  <a:pt x="64223" y="26644"/>
                </a:lnTo>
                <a:lnTo>
                  <a:pt x="64363" y="26047"/>
                </a:lnTo>
                <a:close/>
              </a:path>
              <a:path w="223520" h="49529">
                <a:moveTo>
                  <a:pt x="64439" y="26822"/>
                </a:moveTo>
                <a:lnTo>
                  <a:pt x="64223" y="26644"/>
                </a:lnTo>
                <a:lnTo>
                  <a:pt x="64122" y="27101"/>
                </a:lnTo>
                <a:lnTo>
                  <a:pt x="64439" y="26822"/>
                </a:lnTo>
                <a:close/>
              </a:path>
              <a:path w="223520" h="49529">
                <a:moveTo>
                  <a:pt x="65087" y="12103"/>
                </a:moveTo>
                <a:lnTo>
                  <a:pt x="64338" y="11315"/>
                </a:lnTo>
                <a:lnTo>
                  <a:pt x="64554" y="12903"/>
                </a:lnTo>
                <a:lnTo>
                  <a:pt x="65087" y="12103"/>
                </a:lnTo>
                <a:close/>
              </a:path>
              <a:path w="223520" h="49529">
                <a:moveTo>
                  <a:pt x="65989" y="11061"/>
                </a:moveTo>
                <a:lnTo>
                  <a:pt x="65913" y="10858"/>
                </a:lnTo>
                <a:lnTo>
                  <a:pt x="65087" y="12103"/>
                </a:lnTo>
                <a:lnTo>
                  <a:pt x="65989" y="11061"/>
                </a:lnTo>
                <a:close/>
              </a:path>
              <a:path w="223520" h="49529">
                <a:moveTo>
                  <a:pt x="66903" y="14554"/>
                </a:moveTo>
                <a:lnTo>
                  <a:pt x="66840" y="14185"/>
                </a:lnTo>
                <a:lnTo>
                  <a:pt x="66903" y="14554"/>
                </a:lnTo>
                <a:close/>
              </a:path>
              <a:path w="223520" h="49529">
                <a:moveTo>
                  <a:pt x="69138" y="13182"/>
                </a:moveTo>
                <a:lnTo>
                  <a:pt x="67144" y="14071"/>
                </a:lnTo>
                <a:lnTo>
                  <a:pt x="67792" y="11861"/>
                </a:lnTo>
                <a:lnTo>
                  <a:pt x="66916" y="11226"/>
                </a:lnTo>
                <a:lnTo>
                  <a:pt x="65989" y="11061"/>
                </a:lnTo>
                <a:lnTo>
                  <a:pt x="66509" y="12369"/>
                </a:lnTo>
                <a:lnTo>
                  <a:pt x="66840" y="14185"/>
                </a:lnTo>
                <a:lnTo>
                  <a:pt x="69113" y="14668"/>
                </a:lnTo>
                <a:lnTo>
                  <a:pt x="68846" y="14528"/>
                </a:lnTo>
                <a:lnTo>
                  <a:pt x="68567" y="14287"/>
                </a:lnTo>
                <a:lnTo>
                  <a:pt x="68249" y="14224"/>
                </a:lnTo>
                <a:lnTo>
                  <a:pt x="68376" y="14071"/>
                </a:lnTo>
                <a:lnTo>
                  <a:pt x="69138" y="13182"/>
                </a:lnTo>
                <a:close/>
              </a:path>
              <a:path w="223520" h="49529">
                <a:moveTo>
                  <a:pt x="69443" y="22059"/>
                </a:moveTo>
                <a:lnTo>
                  <a:pt x="69405" y="21920"/>
                </a:lnTo>
                <a:lnTo>
                  <a:pt x="69316" y="22161"/>
                </a:lnTo>
                <a:lnTo>
                  <a:pt x="69316" y="22352"/>
                </a:lnTo>
                <a:lnTo>
                  <a:pt x="69443" y="22199"/>
                </a:lnTo>
                <a:lnTo>
                  <a:pt x="69443" y="22059"/>
                </a:lnTo>
                <a:close/>
              </a:path>
              <a:path w="223520" h="49529">
                <a:moveTo>
                  <a:pt x="69507" y="14744"/>
                </a:moveTo>
                <a:lnTo>
                  <a:pt x="69113" y="14668"/>
                </a:lnTo>
                <a:lnTo>
                  <a:pt x="69240" y="14732"/>
                </a:lnTo>
                <a:lnTo>
                  <a:pt x="69380" y="14782"/>
                </a:lnTo>
                <a:lnTo>
                  <a:pt x="69507" y="14744"/>
                </a:lnTo>
                <a:close/>
              </a:path>
              <a:path w="223520" h="49529">
                <a:moveTo>
                  <a:pt x="70421" y="21691"/>
                </a:moveTo>
                <a:lnTo>
                  <a:pt x="69430" y="20904"/>
                </a:lnTo>
                <a:lnTo>
                  <a:pt x="68300" y="21018"/>
                </a:lnTo>
                <a:lnTo>
                  <a:pt x="69253" y="21386"/>
                </a:lnTo>
                <a:lnTo>
                  <a:pt x="69405" y="21920"/>
                </a:lnTo>
                <a:lnTo>
                  <a:pt x="69659" y="21323"/>
                </a:lnTo>
                <a:lnTo>
                  <a:pt x="70421" y="21691"/>
                </a:lnTo>
                <a:close/>
              </a:path>
              <a:path w="223520" h="49529">
                <a:moveTo>
                  <a:pt x="70434" y="20688"/>
                </a:moveTo>
                <a:lnTo>
                  <a:pt x="70243" y="19075"/>
                </a:lnTo>
                <a:lnTo>
                  <a:pt x="69227" y="19735"/>
                </a:lnTo>
                <a:lnTo>
                  <a:pt x="70434" y="20688"/>
                </a:lnTo>
                <a:close/>
              </a:path>
              <a:path w="223520" h="49529">
                <a:moveTo>
                  <a:pt x="70726" y="20929"/>
                </a:moveTo>
                <a:lnTo>
                  <a:pt x="70434" y="20688"/>
                </a:lnTo>
                <a:lnTo>
                  <a:pt x="70535" y="21653"/>
                </a:lnTo>
                <a:lnTo>
                  <a:pt x="70726" y="20929"/>
                </a:lnTo>
                <a:close/>
              </a:path>
              <a:path w="223520" h="49529">
                <a:moveTo>
                  <a:pt x="70980" y="21132"/>
                </a:moveTo>
                <a:lnTo>
                  <a:pt x="70967" y="19926"/>
                </a:lnTo>
                <a:lnTo>
                  <a:pt x="70726" y="20929"/>
                </a:lnTo>
                <a:lnTo>
                  <a:pt x="70980" y="21132"/>
                </a:lnTo>
                <a:close/>
              </a:path>
              <a:path w="223520" h="49529">
                <a:moveTo>
                  <a:pt x="73190" y="22021"/>
                </a:moveTo>
                <a:lnTo>
                  <a:pt x="72605" y="22758"/>
                </a:lnTo>
                <a:lnTo>
                  <a:pt x="71767" y="23368"/>
                </a:lnTo>
                <a:lnTo>
                  <a:pt x="72618" y="23939"/>
                </a:lnTo>
                <a:lnTo>
                  <a:pt x="73190" y="22021"/>
                </a:lnTo>
                <a:close/>
              </a:path>
              <a:path w="223520" h="49529">
                <a:moveTo>
                  <a:pt x="76555" y="25946"/>
                </a:moveTo>
                <a:lnTo>
                  <a:pt x="76200" y="25844"/>
                </a:lnTo>
                <a:lnTo>
                  <a:pt x="76542" y="26111"/>
                </a:lnTo>
                <a:lnTo>
                  <a:pt x="76555" y="25946"/>
                </a:lnTo>
                <a:close/>
              </a:path>
              <a:path w="223520" h="49529">
                <a:moveTo>
                  <a:pt x="76847" y="24841"/>
                </a:moveTo>
                <a:lnTo>
                  <a:pt x="74955" y="23418"/>
                </a:lnTo>
                <a:lnTo>
                  <a:pt x="75526" y="23888"/>
                </a:lnTo>
                <a:lnTo>
                  <a:pt x="75565" y="24714"/>
                </a:lnTo>
                <a:lnTo>
                  <a:pt x="74917" y="25247"/>
                </a:lnTo>
                <a:lnTo>
                  <a:pt x="75044" y="23571"/>
                </a:lnTo>
                <a:lnTo>
                  <a:pt x="72669" y="23964"/>
                </a:lnTo>
                <a:lnTo>
                  <a:pt x="72872" y="24104"/>
                </a:lnTo>
                <a:lnTo>
                  <a:pt x="74129" y="25171"/>
                </a:lnTo>
                <a:lnTo>
                  <a:pt x="76200" y="25844"/>
                </a:lnTo>
                <a:lnTo>
                  <a:pt x="75552" y="25323"/>
                </a:lnTo>
                <a:lnTo>
                  <a:pt x="75768" y="25247"/>
                </a:lnTo>
                <a:lnTo>
                  <a:pt x="76847" y="24841"/>
                </a:lnTo>
                <a:close/>
              </a:path>
              <a:path w="223520" h="49529">
                <a:moveTo>
                  <a:pt x="77749" y="18046"/>
                </a:moveTo>
                <a:lnTo>
                  <a:pt x="77114" y="17487"/>
                </a:lnTo>
                <a:lnTo>
                  <a:pt x="77470" y="18211"/>
                </a:lnTo>
                <a:lnTo>
                  <a:pt x="77622" y="18237"/>
                </a:lnTo>
                <a:lnTo>
                  <a:pt x="77749" y="18046"/>
                </a:lnTo>
                <a:close/>
              </a:path>
              <a:path w="223520" h="49529">
                <a:moveTo>
                  <a:pt x="78511" y="17183"/>
                </a:moveTo>
                <a:lnTo>
                  <a:pt x="78028" y="16916"/>
                </a:lnTo>
                <a:lnTo>
                  <a:pt x="77939" y="17741"/>
                </a:lnTo>
                <a:lnTo>
                  <a:pt x="77749" y="18046"/>
                </a:lnTo>
                <a:lnTo>
                  <a:pt x="78041" y="18300"/>
                </a:lnTo>
                <a:lnTo>
                  <a:pt x="78511" y="17183"/>
                </a:lnTo>
                <a:close/>
              </a:path>
              <a:path w="223520" h="49529">
                <a:moveTo>
                  <a:pt x="80479" y="16179"/>
                </a:moveTo>
                <a:lnTo>
                  <a:pt x="79502" y="16357"/>
                </a:lnTo>
                <a:lnTo>
                  <a:pt x="80086" y="16865"/>
                </a:lnTo>
                <a:lnTo>
                  <a:pt x="80479" y="16179"/>
                </a:lnTo>
                <a:close/>
              </a:path>
              <a:path w="223520" h="49529">
                <a:moveTo>
                  <a:pt x="81407" y="27012"/>
                </a:moveTo>
                <a:lnTo>
                  <a:pt x="80581" y="27609"/>
                </a:lnTo>
                <a:lnTo>
                  <a:pt x="80073" y="27470"/>
                </a:lnTo>
                <a:lnTo>
                  <a:pt x="79603" y="27127"/>
                </a:lnTo>
                <a:lnTo>
                  <a:pt x="79997" y="26466"/>
                </a:lnTo>
                <a:lnTo>
                  <a:pt x="79438" y="25971"/>
                </a:lnTo>
                <a:lnTo>
                  <a:pt x="79590" y="27114"/>
                </a:lnTo>
                <a:lnTo>
                  <a:pt x="79006" y="26670"/>
                </a:lnTo>
                <a:lnTo>
                  <a:pt x="78486" y="25895"/>
                </a:lnTo>
                <a:lnTo>
                  <a:pt x="77520" y="25742"/>
                </a:lnTo>
                <a:lnTo>
                  <a:pt x="77177" y="26606"/>
                </a:lnTo>
                <a:lnTo>
                  <a:pt x="76542" y="26111"/>
                </a:lnTo>
                <a:lnTo>
                  <a:pt x="76504" y="27762"/>
                </a:lnTo>
                <a:lnTo>
                  <a:pt x="76962" y="27266"/>
                </a:lnTo>
                <a:lnTo>
                  <a:pt x="77736" y="26974"/>
                </a:lnTo>
                <a:lnTo>
                  <a:pt x="77800" y="27305"/>
                </a:lnTo>
                <a:lnTo>
                  <a:pt x="79400" y="27190"/>
                </a:lnTo>
                <a:lnTo>
                  <a:pt x="80124" y="28257"/>
                </a:lnTo>
                <a:lnTo>
                  <a:pt x="81407" y="27012"/>
                </a:lnTo>
                <a:close/>
              </a:path>
              <a:path w="223520" h="49529">
                <a:moveTo>
                  <a:pt x="83997" y="22694"/>
                </a:moveTo>
                <a:lnTo>
                  <a:pt x="83972" y="22504"/>
                </a:lnTo>
                <a:lnTo>
                  <a:pt x="83591" y="21958"/>
                </a:lnTo>
                <a:lnTo>
                  <a:pt x="83997" y="22694"/>
                </a:lnTo>
                <a:close/>
              </a:path>
              <a:path w="223520" h="49529">
                <a:moveTo>
                  <a:pt x="89636" y="24536"/>
                </a:moveTo>
                <a:lnTo>
                  <a:pt x="88798" y="23876"/>
                </a:lnTo>
                <a:lnTo>
                  <a:pt x="89204" y="25209"/>
                </a:lnTo>
                <a:lnTo>
                  <a:pt x="89636" y="24536"/>
                </a:lnTo>
                <a:close/>
              </a:path>
              <a:path w="223520" h="49529">
                <a:moveTo>
                  <a:pt x="89776" y="25704"/>
                </a:moveTo>
                <a:lnTo>
                  <a:pt x="89204" y="25209"/>
                </a:lnTo>
                <a:lnTo>
                  <a:pt x="88353" y="25158"/>
                </a:lnTo>
                <a:lnTo>
                  <a:pt x="87909" y="24422"/>
                </a:lnTo>
                <a:lnTo>
                  <a:pt x="87071" y="23749"/>
                </a:lnTo>
                <a:lnTo>
                  <a:pt x="86995" y="23609"/>
                </a:lnTo>
                <a:lnTo>
                  <a:pt x="86893" y="23418"/>
                </a:lnTo>
                <a:lnTo>
                  <a:pt x="86588" y="22847"/>
                </a:lnTo>
                <a:lnTo>
                  <a:pt x="86766" y="23418"/>
                </a:lnTo>
                <a:lnTo>
                  <a:pt x="85864" y="22567"/>
                </a:lnTo>
                <a:lnTo>
                  <a:pt x="84518" y="23609"/>
                </a:lnTo>
                <a:lnTo>
                  <a:pt x="83997" y="22694"/>
                </a:lnTo>
                <a:lnTo>
                  <a:pt x="84112" y="23418"/>
                </a:lnTo>
                <a:lnTo>
                  <a:pt x="84035" y="24117"/>
                </a:lnTo>
                <a:lnTo>
                  <a:pt x="83845" y="24422"/>
                </a:lnTo>
                <a:lnTo>
                  <a:pt x="83794" y="24561"/>
                </a:lnTo>
                <a:lnTo>
                  <a:pt x="85445" y="25260"/>
                </a:lnTo>
                <a:lnTo>
                  <a:pt x="85229" y="24561"/>
                </a:lnTo>
                <a:lnTo>
                  <a:pt x="85204" y="24295"/>
                </a:lnTo>
                <a:lnTo>
                  <a:pt x="86271" y="25920"/>
                </a:lnTo>
                <a:lnTo>
                  <a:pt x="87261" y="25742"/>
                </a:lnTo>
                <a:lnTo>
                  <a:pt x="85750" y="24206"/>
                </a:lnTo>
                <a:lnTo>
                  <a:pt x="85204" y="24142"/>
                </a:lnTo>
                <a:lnTo>
                  <a:pt x="85178" y="23698"/>
                </a:lnTo>
                <a:lnTo>
                  <a:pt x="85623" y="23812"/>
                </a:lnTo>
                <a:lnTo>
                  <a:pt x="86029" y="23749"/>
                </a:lnTo>
                <a:lnTo>
                  <a:pt x="87071" y="24536"/>
                </a:lnTo>
                <a:lnTo>
                  <a:pt x="88658" y="25501"/>
                </a:lnTo>
                <a:lnTo>
                  <a:pt x="89776" y="25704"/>
                </a:lnTo>
                <a:close/>
              </a:path>
              <a:path w="223520" h="49529">
                <a:moveTo>
                  <a:pt x="92036" y="21323"/>
                </a:moveTo>
                <a:lnTo>
                  <a:pt x="91681" y="20180"/>
                </a:lnTo>
                <a:lnTo>
                  <a:pt x="91414" y="20015"/>
                </a:lnTo>
                <a:lnTo>
                  <a:pt x="91274" y="20243"/>
                </a:lnTo>
                <a:lnTo>
                  <a:pt x="91325" y="20434"/>
                </a:lnTo>
                <a:lnTo>
                  <a:pt x="92036" y="21323"/>
                </a:lnTo>
                <a:close/>
              </a:path>
              <a:path w="223520" h="49529">
                <a:moveTo>
                  <a:pt x="100698" y="21094"/>
                </a:moveTo>
                <a:lnTo>
                  <a:pt x="100469" y="20891"/>
                </a:lnTo>
                <a:lnTo>
                  <a:pt x="100152" y="20523"/>
                </a:lnTo>
                <a:lnTo>
                  <a:pt x="99669" y="21805"/>
                </a:lnTo>
                <a:lnTo>
                  <a:pt x="100698" y="21094"/>
                </a:lnTo>
                <a:close/>
              </a:path>
              <a:path w="223520" h="49529">
                <a:moveTo>
                  <a:pt x="101066" y="20828"/>
                </a:moveTo>
                <a:lnTo>
                  <a:pt x="100698" y="21094"/>
                </a:lnTo>
                <a:lnTo>
                  <a:pt x="101053" y="21399"/>
                </a:lnTo>
                <a:lnTo>
                  <a:pt x="101066" y="20828"/>
                </a:lnTo>
                <a:close/>
              </a:path>
              <a:path w="223520" h="49529">
                <a:moveTo>
                  <a:pt x="101841" y="19113"/>
                </a:moveTo>
                <a:lnTo>
                  <a:pt x="100736" y="19634"/>
                </a:lnTo>
                <a:lnTo>
                  <a:pt x="101752" y="20027"/>
                </a:lnTo>
                <a:lnTo>
                  <a:pt x="101841" y="19113"/>
                </a:lnTo>
                <a:close/>
              </a:path>
              <a:path w="223520" h="49529">
                <a:moveTo>
                  <a:pt x="102438" y="20891"/>
                </a:moveTo>
                <a:lnTo>
                  <a:pt x="102387" y="20281"/>
                </a:lnTo>
                <a:lnTo>
                  <a:pt x="101752" y="20027"/>
                </a:lnTo>
                <a:lnTo>
                  <a:pt x="101688" y="20764"/>
                </a:lnTo>
                <a:lnTo>
                  <a:pt x="102438" y="20891"/>
                </a:lnTo>
                <a:close/>
              </a:path>
              <a:path w="223520" h="49529">
                <a:moveTo>
                  <a:pt x="103060" y="23355"/>
                </a:moveTo>
                <a:lnTo>
                  <a:pt x="102870" y="23075"/>
                </a:lnTo>
                <a:lnTo>
                  <a:pt x="102793" y="23291"/>
                </a:lnTo>
                <a:lnTo>
                  <a:pt x="103060" y="23355"/>
                </a:lnTo>
                <a:close/>
              </a:path>
              <a:path w="223520" h="49529">
                <a:moveTo>
                  <a:pt x="103898" y="21145"/>
                </a:moveTo>
                <a:lnTo>
                  <a:pt x="102438" y="20891"/>
                </a:lnTo>
                <a:lnTo>
                  <a:pt x="102387" y="22529"/>
                </a:lnTo>
                <a:lnTo>
                  <a:pt x="101053" y="21399"/>
                </a:lnTo>
                <a:lnTo>
                  <a:pt x="101003" y="22885"/>
                </a:lnTo>
                <a:lnTo>
                  <a:pt x="102184" y="23368"/>
                </a:lnTo>
                <a:lnTo>
                  <a:pt x="102628" y="22707"/>
                </a:lnTo>
                <a:lnTo>
                  <a:pt x="102870" y="23075"/>
                </a:lnTo>
                <a:lnTo>
                  <a:pt x="103009" y="22707"/>
                </a:lnTo>
                <a:lnTo>
                  <a:pt x="103060" y="22529"/>
                </a:lnTo>
                <a:lnTo>
                  <a:pt x="103378" y="21602"/>
                </a:lnTo>
                <a:lnTo>
                  <a:pt x="103860" y="21297"/>
                </a:lnTo>
                <a:lnTo>
                  <a:pt x="103898" y="21145"/>
                </a:lnTo>
                <a:close/>
              </a:path>
              <a:path w="223520" h="49529">
                <a:moveTo>
                  <a:pt x="104101" y="21132"/>
                </a:moveTo>
                <a:lnTo>
                  <a:pt x="103949" y="21234"/>
                </a:lnTo>
                <a:lnTo>
                  <a:pt x="104101" y="21513"/>
                </a:lnTo>
                <a:lnTo>
                  <a:pt x="104101" y="21132"/>
                </a:lnTo>
                <a:close/>
              </a:path>
              <a:path w="223520" h="49529">
                <a:moveTo>
                  <a:pt x="104267" y="23647"/>
                </a:moveTo>
                <a:lnTo>
                  <a:pt x="103060" y="23355"/>
                </a:lnTo>
                <a:lnTo>
                  <a:pt x="103733" y="24409"/>
                </a:lnTo>
                <a:lnTo>
                  <a:pt x="104267" y="23647"/>
                </a:lnTo>
                <a:close/>
              </a:path>
              <a:path w="223520" h="49529">
                <a:moveTo>
                  <a:pt x="104317" y="21920"/>
                </a:moveTo>
                <a:lnTo>
                  <a:pt x="104101" y="21513"/>
                </a:lnTo>
                <a:lnTo>
                  <a:pt x="104076" y="22555"/>
                </a:lnTo>
                <a:lnTo>
                  <a:pt x="104317" y="21920"/>
                </a:lnTo>
                <a:close/>
              </a:path>
              <a:path w="223520" h="49529">
                <a:moveTo>
                  <a:pt x="104521" y="23710"/>
                </a:moveTo>
                <a:lnTo>
                  <a:pt x="104343" y="23545"/>
                </a:lnTo>
                <a:lnTo>
                  <a:pt x="104521" y="23710"/>
                </a:lnTo>
                <a:close/>
              </a:path>
              <a:path w="223520" h="49529">
                <a:moveTo>
                  <a:pt x="104825" y="23774"/>
                </a:moveTo>
                <a:lnTo>
                  <a:pt x="104521" y="23710"/>
                </a:lnTo>
                <a:lnTo>
                  <a:pt x="104825" y="23774"/>
                </a:lnTo>
                <a:close/>
              </a:path>
              <a:path w="223520" h="49529">
                <a:moveTo>
                  <a:pt x="105740" y="24815"/>
                </a:moveTo>
                <a:lnTo>
                  <a:pt x="104571" y="23749"/>
                </a:lnTo>
                <a:lnTo>
                  <a:pt x="104394" y="23736"/>
                </a:lnTo>
                <a:lnTo>
                  <a:pt x="105740" y="24815"/>
                </a:lnTo>
                <a:close/>
              </a:path>
              <a:path w="223520" h="49529">
                <a:moveTo>
                  <a:pt x="105778" y="5207"/>
                </a:moveTo>
                <a:lnTo>
                  <a:pt x="105511" y="4394"/>
                </a:lnTo>
                <a:lnTo>
                  <a:pt x="104686" y="4457"/>
                </a:lnTo>
                <a:lnTo>
                  <a:pt x="105778" y="5207"/>
                </a:lnTo>
                <a:close/>
              </a:path>
              <a:path w="223520" h="49529">
                <a:moveTo>
                  <a:pt x="105918" y="23901"/>
                </a:moveTo>
                <a:lnTo>
                  <a:pt x="104825" y="23774"/>
                </a:lnTo>
                <a:lnTo>
                  <a:pt x="105727" y="23990"/>
                </a:lnTo>
                <a:lnTo>
                  <a:pt x="105918" y="23901"/>
                </a:lnTo>
                <a:close/>
              </a:path>
              <a:path w="223520" h="49529">
                <a:moveTo>
                  <a:pt x="106654" y="23507"/>
                </a:moveTo>
                <a:lnTo>
                  <a:pt x="105918" y="23901"/>
                </a:lnTo>
                <a:lnTo>
                  <a:pt x="106362" y="23952"/>
                </a:lnTo>
                <a:lnTo>
                  <a:pt x="106654" y="23507"/>
                </a:lnTo>
                <a:close/>
              </a:path>
              <a:path w="223520" h="49529">
                <a:moveTo>
                  <a:pt x="108229" y="4140"/>
                </a:moveTo>
                <a:lnTo>
                  <a:pt x="108165" y="3949"/>
                </a:lnTo>
                <a:lnTo>
                  <a:pt x="108140" y="4114"/>
                </a:lnTo>
                <a:lnTo>
                  <a:pt x="108127" y="4279"/>
                </a:lnTo>
                <a:lnTo>
                  <a:pt x="108115" y="4445"/>
                </a:lnTo>
                <a:lnTo>
                  <a:pt x="108204" y="4292"/>
                </a:lnTo>
                <a:lnTo>
                  <a:pt x="108229" y="4140"/>
                </a:lnTo>
                <a:close/>
              </a:path>
              <a:path w="223520" h="49529">
                <a:moveTo>
                  <a:pt x="111620" y="10147"/>
                </a:moveTo>
                <a:lnTo>
                  <a:pt x="110007" y="8407"/>
                </a:lnTo>
                <a:lnTo>
                  <a:pt x="109969" y="7581"/>
                </a:lnTo>
                <a:lnTo>
                  <a:pt x="109169" y="5753"/>
                </a:lnTo>
                <a:lnTo>
                  <a:pt x="109042" y="5981"/>
                </a:lnTo>
                <a:lnTo>
                  <a:pt x="108254" y="5702"/>
                </a:lnTo>
                <a:lnTo>
                  <a:pt x="108077" y="5118"/>
                </a:lnTo>
                <a:lnTo>
                  <a:pt x="108115" y="4445"/>
                </a:lnTo>
                <a:lnTo>
                  <a:pt x="107581" y="5397"/>
                </a:lnTo>
                <a:lnTo>
                  <a:pt x="104508" y="5600"/>
                </a:lnTo>
                <a:lnTo>
                  <a:pt x="105778" y="7315"/>
                </a:lnTo>
                <a:lnTo>
                  <a:pt x="106133" y="7073"/>
                </a:lnTo>
                <a:lnTo>
                  <a:pt x="106553" y="7035"/>
                </a:lnTo>
                <a:lnTo>
                  <a:pt x="106641" y="6604"/>
                </a:lnTo>
                <a:lnTo>
                  <a:pt x="107022" y="7835"/>
                </a:lnTo>
                <a:lnTo>
                  <a:pt x="109321" y="9715"/>
                </a:lnTo>
                <a:lnTo>
                  <a:pt x="110591" y="11074"/>
                </a:lnTo>
                <a:lnTo>
                  <a:pt x="109867" y="10083"/>
                </a:lnTo>
                <a:lnTo>
                  <a:pt x="111252" y="10388"/>
                </a:lnTo>
                <a:lnTo>
                  <a:pt x="111620" y="10147"/>
                </a:lnTo>
                <a:close/>
              </a:path>
              <a:path w="223520" h="49529">
                <a:moveTo>
                  <a:pt x="112255" y="3835"/>
                </a:moveTo>
                <a:lnTo>
                  <a:pt x="111975" y="3644"/>
                </a:lnTo>
                <a:lnTo>
                  <a:pt x="111963" y="3771"/>
                </a:lnTo>
                <a:lnTo>
                  <a:pt x="112255" y="3835"/>
                </a:lnTo>
                <a:close/>
              </a:path>
              <a:path w="223520" h="49529">
                <a:moveTo>
                  <a:pt x="114884" y="9486"/>
                </a:moveTo>
                <a:lnTo>
                  <a:pt x="113995" y="8724"/>
                </a:lnTo>
                <a:lnTo>
                  <a:pt x="114160" y="9956"/>
                </a:lnTo>
                <a:lnTo>
                  <a:pt x="113182" y="9613"/>
                </a:lnTo>
                <a:lnTo>
                  <a:pt x="114007" y="10172"/>
                </a:lnTo>
                <a:lnTo>
                  <a:pt x="114642" y="10134"/>
                </a:lnTo>
                <a:lnTo>
                  <a:pt x="114884" y="9486"/>
                </a:lnTo>
                <a:close/>
              </a:path>
              <a:path w="223520" h="49529">
                <a:moveTo>
                  <a:pt x="115531" y="5905"/>
                </a:moveTo>
                <a:lnTo>
                  <a:pt x="112458" y="6540"/>
                </a:lnTo>
                <a:lnTo>
                  <a:pt x="112229" y="5092"/>
                </a:lnTo>
                <a:lnTo>
                  <a:pt x="111988" y="4826"/>
                </a:lnTo>
                <a:lnTo>
                  <a:pt x="111963" y="3771"/>
                </a:lnTo>
                <a:lnTo>
                  <a:pt x="109943" y="3390"/>
                </a:lnTo>
                <a:lnTo>
                  <a:pt x="110401" y="4826"/>
                </a:lnTo>
                <a:lnTo>
                  <a:pt x="113068" y="7124"/>
                </a:lnTo>
                <a:lnTo>
                  <a:pt x="114604" y="7835"/>
                </a:lnTo>
                <a:lnTo>
                  <a:pt x="115227" y="6540"/>
                </a:lnTo>
                <a:lnTo>
                  <a:pt x="115531" y="5905"/>
                </a:lnTo>
                <a:close/>
              </a:path>
              <a:path w="223520" h="49529">
                <a:moveTo>
                  <a:pt x="115989" y="8153"/>
                </a:moveTo>
                <a:lnTo>
                  <a:pt x="115519" y="7988"/>
                </a:lnTo>
                <a:lnTo>
                  <a:pt x="115430" y="8407"/>
                </a:lnTo>
                <a:lnTo>
                  <a:pt x="115062" y="8648"/>
                </a:lnTo>
                <a:lnTo>
                  <a:pt x="115989" y="8153"/>
                </a:lnTo>
                <a:close/>
              </a:path>
              <a:path w="223520" h="49529">
                <a:moveTo>
                  <a:pt x="120688" y="15176"/>
                </a:moveTo>
                <a:lnTo>
                  <a:pt x="119507" y="14452"/>
                </a:lnTo>
                <a:lnTo>
                  <a:pt x="119100" y="16967"/>
                </a:lnTo>
                <a:lnTo>
                  <a:pt x="120523" y="16713"/>
                </a:lnTo>
                <a:lnTo>
                  <a:pt x="120688" y="15252"/>
                </a:lnTo>
                <a:close/>
              </a:path>
              <a:path w="223520" h="49529">
                <a:moveTo>
                  <a:pt x="120942" y="15024"/>
                </a:moveTo>
                <a:lnTo>
                  <a:pt x="120751" y="14706"/>
                </a:lnTo>
                <a:lnTo>
                  <a:pt x="120688" y="15176"/>
                </a:lnTo>
                <a:lnTo>
                  <a:pt x="120942" y="15024"/>
                </a:lnTo>
                <a:close/>
              </a:path>
              <a:path w="223520" h="49529">
                <a:moveTo>
                  <a:pt x="121602" y="14871"/>
                </a:moveTo>
                <a:lnTo>
                  <a:pt x="121323" y="14706"/>
                </a:lnTo>
                <a:lnTo>
                  <a:pt x="121158" y="15024"/>
                </a:lnTo>
                <a:lnTo>
                  <a:pt x="121602" y="14871"/>
                </a:lnTo>
                <a:close/>
              </a:path>
              <a:path w="223520" h="49529">
                <a:moveTo>
                  <a:pt x="122529" y="14554"/>
                </a:moveTo>
                <a:lnTo>
                  <a:pt x="121602" y="14871"/>
                </a:lnTo>
                <a:lnTo>
                  <a:pt x="122529" y="15405"/>
                </a:lnTo>
                <a:lnTo>
                  <a:pt x="122529" y="14554"/>
                </a:lnTo>
                <a:close/>
              </a:path>
              <a:path w="223520" h="49529">
                <a:moveTo>
                  <a:pt x="122618" y="10477"/>
                </a:moveTo>
                <a:lnTo>
                  <a:pt x="122021" y="9321"/>
                </a:lnTo>
                <a:lnTo>
                  <a:pt x="122567" y="10579"/>
                </a:lnTo>
                <a:close/>
              </a:path>
              <a:path w="223520" h="49529">
                <a:moveTo>
                  <a:pt x="123431" y="9423"/>
                </a:moveTo>
                <a:lnTo>
                  <a:pt x="122859" y="9296"/>
                </a:lnTo>
                <a:lnTo>
                  <a:pt x="122593" y="8928"/>
                </a:lnTo>
                <a:lnTo>
                  <a:pt x="122275" y="9537"/>
                </a:lnTo>
                <a:lnTo>
                  <a:pt x="123431" y="9423"/>
                </a:lnTo>
                <a:close/>
              </a:path>
              <a:path w="223520" h="49529">
                <a:moveTo>
                  <a:pt x="123825" y="6527"/>
                </a:moveTo>
                <a:lnTo>
                  <a:pt x="121500" y="7429"/>
                </a:lnTo>
                <a:lnTo>
                  <a:pt x="122593" y="8928"/>
                </a:lnTo>
                <a:lnTo>
                  <a:pt x="123825" y="6527"/>
                </a:lnTo>
                <a:close/>
              </a:path>
              <a:path w="223520" h="49529">
                <a:moveTo>
                  <a:pt x="124866" y="10477"/>
                </a:moveTo>
                <a:lnTo>
                  <a:pt x="124383" y="9334"/>
                </a:lnTo>
                <a:lnTo>
                  <a:pt x="123431" y="9423"/>
                </a:lnTo>
                <a:lnTo>
                  <a:pt x="123774" y="9499"/>
                </a:lnTo>
                <a:lnTo>
                  <a:pt x="124866" y="10477"/>
                </a:lnTo>
                <a:close/>
              </a:path>
              <a:path w="223520" h="49529">
                <a:moveTo>
                  <a:pt x="125158" y="19075"/>
                </a:moveTo>
                <a:lnTo>
                  <a:pt x="125069" y="18846"/>
                </a:lnTo>
                <a:lnTo>
                  <a:pt x="124574" y="19304"/>
                </a:lnTo>
                <a:lnTo>
                  <a:pt x="125158" y="19075"/>
                </a:lnTo>
                <a:close/>
              </a:path>
              <a:path w="223520" h="49529">
                <a:moveTo>
                  <a:pt x="125209" y="9245"/>
                </a:moveTo>
                <a:lnTo>
                  <a:pt x="124358" y="9271"/>
                </a:lnTo>
                <a:lnTo>
                  <a:pt x="125209" y="9245"/>
                </a:lnTo>
                <a:close/>
              </a:path>
              <a:path w="223520" h="49529">
                <a:moveTo>
                  <a:pt x="126174" y="1130"/>
                </a:moveTo>
                <a:lnTo>
                  <a:pt x="125907" y="279"/>
                </a:lnTo>
                <a:lnTo>
                  <a:pt x="125742" y="1130"/>
                </a:lnTo>
                <a:lnTo>
                  <a:pt x="126174" y="1130"/>
                </a:lnTo>
                <a:close/>
              </a:path>
              <a:path w="223520" h="49529">
                <a:moveTo>
                  <a:pt x="126758" y="1574"/>
                </a:moveTo>
                <a:lnTo>
                  <a:pt x="126403" y="1130"/>
                </a:lnTo>
                <a:lnTo>
                  <a:pt x="126174" y="1130"/>
                </a:lnTo>
                <a:lnTo>
                  <a:pt x="126428" y="1968"/>
                </a:lnTo>
                <a:lnTo>
                  <a:pt x="126758" y="1574"/>
                </a:lnTo>
                <a:close/>
              </a:path>
              <a:path w="223520" h="49529">
                <a:moveTo>
                  <a:pt x="127876" y="254"/>
                </a:moveTo>
                <a:lnTo>
                  <a:pt x="126758" y="1574"/>
                </a:lnTo>
                <a:lnTo>
                  <a:pt x="127063" y="1968"/>
                </a:lnTo>
                <a:lnTo>
                  <a:pt x="127800" y="1536"/>
                </a:lnTo>
                <a:lnTo>
                  <a:pt x="127876" y="254"/>
                </a:lnTo>
                <a:close/>
              </a:path>
              <a:path w="223520" h="49529">
                <a:moveTo>
                  <a:pt x="131064" y="1181"/>
                </a:moveTo>
                <a:close/>
              </a:path>
              <a:path w="223520" h="49529">
                <a:moveTo>
                  <a:pt x="131292" y="0"/>
                </a:moveTo>
                <a:lnTo>
                  <a:pt x="130797" y="0"/>
                </a:lnTo>
                <a:lnTo>
                  <a:pt x="130975" y="609"/>
                </a:lnTo>
                <a:lnTo>
                  <a:pt x="131051" y="1092"/>
                </a:lnTo>
                <a:lnTo>
                  <a:pt x="131292" y="0"/>
                </a:lnTo>
                <a:close/>
              </a:path>
              <a:path w="223520" h="49529">
                <a:moveTo>
                  <a:pt x="132168" y="1498"/>
                </a:moveTo>
                <a:lnTo>
                  <a:pt x="131064" y="1295"/>
                </a:lnTo>
                <a:lnTo>
                  <a:pt x="131076" y="1447"/>
                </a:lnTo>
                <a:lnTo>
                  <a:pt x="132168" y="1498"/>
                </a:lnTo>
                <a:close/>
              </a:path>
              <a:path w="223520" h="49529">
                <a:moveTo>
                  <a:pt x="133972" y="10401"/>
                </a:moveTo>
                <a:lnTo>
                  <a:pt x="133807" y="9766"/>
                </a:lnTo>
                <a:lnTo>
                  <a:pt x="133032" y="9347"/>
                </a:lnTo>
                <a:lnTo>
                  <a:pt x="132549" y="9982"/>
                </a:lnTo>
                <a:lnTo>
                  <a:pt x="132727" y="10617"/>
                </a:lnTo>
                <a:lnTo>
                  <a:pt x="133527" y="10401"/>
                </a:lnTo>
                <a:lnTo>
                  <a:pt x="133972" y="10401"/>
                </a:lnTo>
                <a:close/>
              </a:path>
              <a:path w="223520" h="49529">
                <a:moveTo>
                  <a:pt x="139179" y="20675"/>
                </a:moveTo>
                <a:lnTo>
                  <a:pt x="139052" y="20078"/>
                </a:lnTo>
                <a:lnTo>
                  <a:pt x="138633" y="20154"/>
                </a:lnTo>
                <a:lnTo>
                  <a:pt x="139179" y="20675"/>
                </a:lnTo>
                <a:close/>
              </a:path>
              <a:path w="223520" h="49529">
                <a:moveTo>
                  <a:pt x="139725" y="19215"/>
                </a:moveTo>
                <a:lnTo>
                  <a:pt x="138760" y="18757"/>
                </a:lnTo>
                <a:lnTo>
                  <a:pt x="139052" y="20078"/>
                </a:lnTo>
                <a:lnTo>
                  <a:pt x="139255" y="20040"/>
                </a:lnTo>
                <a:lnTo>
                  <a:pt x="139725" y="19215"/>
                </a:lnTo>
                <a:close/>
              </a:path>
              <a:path w="223520" h="49529">
                <a:moveTo>
                  <a:pt x="140068" y="26098"/>
                </a:moveTo>
                <a:lnTo>
                  <a:pt x="139268" y="26327"/>
                </a:lnTo>
                <a:lnTo>
                  <a:pt x="139992" y="26174"/>
                </a:lnTo>
                <a:close/>
              </a:path>
              <a:path w="223520" h="49529">
                <a:moveTo>
                  <a:pt x="140500" y="26403"/>
                </a:moveTo>
                <a:lnTo>
                  <a:pt x="140208" y="26784"/>
                </a:lnTo>
                <a:lnTo>
                  <a:pt x="140411" y="26695"/>
                </a:lnTo>
                <a:lnTo>
                  <a:pt x="140500" y="26403"/>
                </a:lnTo>
                <a:close/>
              </a:path>
              <a:path w="223520" h="49529">
                <a:moveTo>
                  <a:pt x="141668" y="11620"/>
                </a:moveTo>
                <a:lnTo>
                  <a:pt x="140703" y="10287"/>
                </a:lnTo>
                <a:lnTo>
                  <a:pt x="139725" y="11518"/>
                </a:lnTo>
                <a:lnTo>
                  <a:pt x="138760" y="9372"/>
                </a:lnTo>
                <a:lnTo>
                  <a:pt x="138925" y="10833"/>
                </a:lnTo>
                <a:lnTo>
                  <a:pt x="139852" y="12192"/>
                </a:lnTo>
                <a:lnTo>
                  <a:pt x="140398" y="12636"/>
                </a:lnTo>
                <a:lnTo>
                  <a:pt x="140779" y="12433"/>
                </a:lnTo>
                <a:lnTo>
                  <a:pt x="141376" y="12255"/>
                </a:lnTo>
                <a:lnTo>
                  <a:pt x="141668" y="11620"/>
                </a:lnTo>
                <a:close/>
              </a:path>
              <a:path w="223520" h="49529">
                <a:moveTo>
                  <a:pt x="145440" y="35699"/>
                </a:moveTo>
                <a:lnTo>
                  <a:pt x="143637" y="34721"/>
                </a:lnTo>
                <a:lnTo>
                  <a:pt x="145440" y="35699"/>
                </a:lnTo>
                <a:close/>
              </a:path>
              <a:path w="223520" h="49529">
                <a:moveTo>
                  <a:pt x="151612" y="39141"/>
                </a:moveTo>
                <a:lnTo>
                  <a:pt x="151498" y="38836"/>
                </a:lnTo>
                <a:lnTo>
                  <a:pt x="151269" y="38760"/>
                </a:lnTo>
                <a:lnTo>
                  <a:pt x="151612" y="39141"/>
                </a:lnTo>
                <a:close/>
              </a:path>
              <a:path w="223520" h="49529">
                <a:moveTo>
                  <a:pt x="154139" y="39001"/>
                </a:moveTo>
                <a:lnTo>
                  <a:pt x="152895" y="39052"/>
                </a:lnTo>
                <a:lnTo>
                  <a:pt x="152704" y="37719"/>
                </a:lnTo>
                <a:lnTo>
                  <a:pt x="152565" y="36728"/>
                </a:lnTo>
                <a:lnTo>
                  <a:pt x="152501" y="36322"/>
                </a:lnTo>
                <a:lnTo>
                  <a:pt x="152387" y="36588"/>
                </a:lnTo>
                <a:lnTo>
                  <a:pt x="152349" y="36728"/>
                </a:lnTo>
                <a:lnTo>
                  <a:pt x="151853" y="37719"/>
                </a:lnTo>
                <a:lnTo>
                  <a:pt x="151587" y="37426"/>
                </a:lnTo>
                <a:lnTo>
                  <a:pt x="151155" y="36931"/>
                </a:lnTo>
                <a:lnTo>
                  <a:pt x="150837" y="36588"/>
                </a:lnTo>
                <a:lnTo>
                  <a:pt x="152323" y="36728"/>
                </a:lnTo>
                <a:lnTo>
                  <a:pt x="152273" y="36588"/>
                </a:lnTo>
                <a:lnTo>
                  <a:pt x="151765" y="35623"/>
                </a:lnTo>
                <a:lnTo>
                  <a:pt x="151104" y="35560"/>
                </a:lnTo>
                <a:lnTo>
                  <a:pt x="150139" y="34632"/>
                </a:lnTo>
                <a:lnTo>
                  <a:pt x="150215" y="34404"/>
                </a:lnTo>
                <a:lnTo>
                  <a:pt x="150736" y="33007"/>
                </a:lnTo>
                <a:lnTo>
                  <a:pt x="147408" y="32854"/>
                </a:lnTo>
                <a:lnTo>
                  <a:pt x="145643" y="32778"/>
                </a:lnTo>
                <a:lnTo>
                  <a:pt x="145859" y="31838"/>
                </a:lnTo>
                <a:lnTo>
                  <a:pt x="145999" y="31242"/>
                </a:lnTo>
                <a:lnTo>
                  <a:pt x="144792" y="31242"/>
                </a:lnTo>
                <a:lnTo>
                  <a:pt x="144538" y="29603"/>
                </a:lnTo>
                <a:lnTo>
                  <a:pt x="143484" y="29413"/>
                </a:lnTo>
                <a:lnTo>
                  <a:pt x="141960" y="27724"/>
                </a:lnTo>
                <a:lnTo>
                  <a:pt x="141935" y="27584"/>
                </a:lnTo>
                <a:lnTo>
                  <a:pt x="142074" y="27241"/>
                </a:lnTo>
                <a:lnTo>
                  <a:pt x="142176" y="27000"/>
                </a:lnTo>
                <a:lnTo>
                  <a:pt x="142316" y="26657"/>
                </a:lnTo>
                <a:lnTo>
                  <a:pt x="141681" y="26631"/>
                </a:lnTo>
                <a:lnTo>
                  <a:pt x="141122" y="26416"/>
                </a:lnTo>
                <a:lnTo>
                  <a:pt x="142506" y="25869"/>
                </a:lnTo>
                <a:lnTo>
                  <a:pt x="142481" y="25742"/>
                </a:lnTo>
                <a:lnTo>
                  <a:pt x="142074" y="25400"/>
                </a:lnTo>
                <a:lnTo>
                  <a:pt x="143802" y="25463"/>
                </a:lnTo>
                <a:lnTo>
                  <a:pt x="143383" y="24155"/>
                </a:lnTo>
                <a:lnTo>
                  <a:pt x="143205" y="23571"/>
                </a:lnTo>
                <a:lnTo>
                  <a:pt x="142252" y="23406"/>
                </a:lnTo>
                <a:lnTo>
                  <a:pt x="142252" y="24155"/>
                </a:lnTo>
                <a:lnTo>
                  <a:pt x="141147" y="25565"/>
                </a:lnTo>
                <a:lnTo>
                  <a:pt x="139738" y="25514"/>
                </a:lnTo>
                <a:lnTo>
                  <a:pt x="140093" y="25679"/>
                </a:lnTo>
                <a:lnTo>
                  <a:pt x="140068" y="26098"/>
                </a:lnTo>
                <a:lnTo>
                  <a:pt x="140919" y="25869"/>
                </a:lnTo>
                <a:lnTo>
                  <a:pt x="140639" y="26225"/>
                </a:lnTo>
                <a:lnTo>
                  <a:pt x="140487" y="26670"/>
                </a:lnTo>
                <a:lnTo>
                  <a:pt x="140462" y="27000"/>
                </a:lnTo>
                <a:lnTo>
                  <a:pt x="139915" y="26695"/>
                </a:lnTo>
                <a:lnTo>
                  <a:pt x="139268" y="26327"/>
                </a:lnTo>
                <a:lnTo>
                  <a:pt x="137845" y="26695"/>
                </a:lnTo>
                <a:lnTo>
                  <a:pt x="137375" y="26466"/>
                </a:lnTo>
                <a:lnTo>
                  <a:pt x="137287" y="26339"/>
                </a:lnTo>
                <a:lnTo>
                  <a:pt x="137121" y="25869"/>
                </a:lnTo>
                <a:lnTo>
                  <a:pt x="137248" y="25273"/>
                </a:lnTo>
                <a:lnTo>
                  <a:pt x="137299" y="25019"/>
                </a:lnTo>
                <a:lnTo>
                  <a:pt x="137858" y="24612"/>
                </a:lnTo>
                <a:lnTo>
                  <a:pt x="138671" y="25476"/>
                </a:lnTo>
                <a:lnTo>
                  <a:pt x="139560" y="24612"/>
                </a:lnTo>
                <a:lnTo>
                  <a:pt x="139915" y="24269"/>
                </a:lnTo>
                <a:lnTo>
                  <a:pt x="142252" y="24155"/>
                </a:lnTo>
                <a:lnTo>
                  <a:pt x="142252" y="23406"/>
                </a:lnTo>
                <a:lnTo>
                  <a:pt x="141643" y="23291"/>
                </a:lnTo>
                <a:lnTo>
                  <a:pt x="140855" y="21653"/>
                </a:lnTo>
                <a:lnTo>
                  <a:pt x="140779" y="21501"/>
                </a:lnTo>
                <a:lnTo>
                  <a:pt x="140512" y="20929"/>
                </a:lnTo>
                <a:lnTo>
                  <a:pt x="138709" y="21501"/>
                </a:lnTo>
                <a:lnTo>
                  <a:pt x="138645" y="21323"/>
                </a:lnTo>
                <a:lnTo>
                  <a:pt x="138226" y="20218"/>
                </a:lnTo>
                <a:lnTo>
                  <a:pt x="138633" y="20154"/>
                </a:lnTo>
                <a:lnTo>
                  <a:pt x="137642" y="19215"/>
                </a:lnTo>
                <a:lnTo>
                  <a:pt x="137591" y="18669"/>
                </a:lnTo>
                <a:lnTo>
                  <a:pt x="137642" y="17157"/>
                </a:lnTo>
                <a:lnTo>
                  <a:pt x="137668" y="16611"/>
                </a:lnTo>
                <a:lnTo>
                  <a:pt x="135445" y="17157"/>
                </a:lnTo>
                <a:lnTo>
                  <a:pt x="134899" y="15659"/>
                </a:lnTo>
                <a:lnTo>
                  <a:pt x="135496" y="15455"/>
                </a:lnTo>
                <a:lnTo>
                  <a:pt x="134289" y="14452"/>
                </a:lnTo>
                <a:lnTo>
                  <a:pt x="133578" y="13792"/>
                </a:lnTo>
                <a:lnTo>
                  <a:pt x="132473" y="12661"/>
                </a:lnTo>
                <a:lnTo>
                  <a:pt x="132473" y="13766"/>
                </a:lnTo>
                <a:lnTo>
                  <a:pt x="130530" y="13792"/>
                </a:lnTo>
                <a:lnTo>
                  <a:pt x="130733" y="13093"/>
                </a:lnTo>
                <a:lnTo>
                  <a:pt x="131025" y="12128"/>
                </a:lnTo>
                <a:lnTo>
                  <a:pt x="131102" y="11836"/>
                </a:lnTo>
                <a:lnTo>
                  <a:pt x="131076" y="12192"/>
                </a:lnTo>
                <a:lnTo>
                  <a:pt x="132473" y="13766"/>
                </a:lnTo>
                <a:lnTo>
                  <a:pt x="132473" y="12661"/>
                </a:lnTo>
                <a:lnTo>
                  <a:pt x="132359" y="12534"/>
                </a:lnTo>
                <a:lnTo>
                  <a:pt x="131724" y="11480"/>
                </a:lnTo>
                <a:lnTo>
                  <a:pt x="131216" y="10642"/>
                </a:lnTo>
                <a:lnTo>
                  <a:pt x="130759" y="11480"/>
                </a:lnTo>
                <a:lnTo>
                  <a:pt x="130746" y="11823"/>
                </a:lnTo>
                <a:lnTo>
                  <a:pt x="130708" y="11569"/>
                </a:lnTo>
                <a:lnTo>
                  <a:pt x="127546" y="11518"/>
                </a:lnTo>
                <a:lnTo>
                  <a:pt x="127050" y="10477"/>
                </a:lnTo>
                <a:lnTo>
                  <a:pt x="126263" y="11544"/>
                </a:lnTo>
                <a:lnTo>
                  <a:pt x="125603" y="9880"/>
                </a:lnTo>
                <a:lnTo>
                  <a:pt x="125399" y="11569"/>
                </a:lnTo>
                <a:lnTo>
                  <a:pt x="125196" y="11176"/>
                </a:lnTo>
                <a:lnTo>
                  <a:pt x="124891" y="10541"/>
                </a:lnTo>
                <a:lnTo>
                  <a:pt x="124002" y="11176"/>
                </a:lnTo>
                <a:lnTo>
                  <a:pt x="123405" y="9715"/>
                </a:lnTo>
                <a:lnTo>
                  <a:pt x="122669" y="10477"/>
                </a:lnTo>
                <a:lnTo>
                  <a:pt x="122758" y="10731"/>
                </a:lnTo>
                <a:lnTo>
                  <a:pt x="123329" y="11823"/>
                </a:lnTo>
                <a:lnTo>
                  <a:pt x="120726" y="10045"/>
                </a:lnTo>
                <a:lnTo>
                  <a:pt x="119138" y="8978"/>
                </a:lnTo>
                <a:lnTo>
                  <a:pt x="119227" y="10045"/>
                </a:lnTo>
                <a:lnTo>
                  <a:pt x="117754" y="9512"/>
                </a:lnTo>
                <a:lnTo>
                  <a:pt x="117157" y="8166"/>
                </a:lnTo>
                <a:lnTo>
                  <a:pt x="117043" y="7912"/>
                </a:lnTo>
                <a:lnTo>
                  <a:pt x="115722" y="7162"/>
                </a:lnTo>
                <a:lnTo>
                  <a:pt x="116014" y="8166"/>
                </a:lnTo>
                <a:lnTo>
                  <a:pt x="116128" y="9880"/>
                </a:lnTo>
                <a:lnTo>
                  <a:pt x="116179" y="10045"/>
                </a:lnTo>
                <a:lnTo>
                  <a:pt x="116967" y="10591"/>
                </a:lnTo>
                <a:lnTo>
                  <a:pt x="116192" y="10642"/>
                </a:lnTo>
                <a:lnTo>
                  <a:pt x="117868" y="12192"/>
                </a:lnTo>
                <a:lnTo>
                  <a:pt x="117792" y="14300"/>
                </a:lnTo>
                <a:lnTo>
                  <a:pt x="118046" y="13665"/>
                </a:lnTo>
                <a:lnTo>
                  <a:pt x="119456" y="13398"/>
                </a:lnTo>
                <a:lnTo>
                  <a:pt x="120421" y="14135"/>
                </a:lnTo>
                <a:lnTo>
                  <a:pt x="120535" y="14300"/>
                </a:lnTo>
                <a:lnTo>
                  <a:pt x="120751" y="14706"/>
                </a:lnTo>
                <a:lnTo>
                  <a:pt x="120777" y="14401"/>
                </a:lnTo>
                <a:lnTo>
                  <a:pt x="121323" y="14706"/>
                </a:lnTo>
                <a:lnTo>
                  <a:pt x="121488" y="14401"/>
                </a:lnTo>
                <a:lnTo>
                  <a:pt x="121729" y="13957"/>
                </a:lnTo>
                <a:lnTo>
                  <a:pt x="122148" y="13398"/>
                </a:lnTo>
                <a:lnTo>
                  <a:pt x="122364" y="13093"/>
                </a:lnTo>
                <a:lnTo>
                  <a:pt x="122948" y="13716"/>
                </a:lnTo>
                <a:lnTo>
                  <a:pt x="124129" y="14097"/>
                </a:lnTo>
                <a:lnTo>
                  <a:pt x="123545" y="16421"/>
                </a:lnTo>
                <a:lnTo>
                  <a:pt x="123494" y="16624"/>
                </a:lnTo>
                <a:lnTo>
                  <a:pt x="123647" y="16421"/>
                </a:lnTo>
                <a:lnTo>
                  <a:pt x="124650" y="17856"/>
                </a:lnTo>
                <a:lnTo>
                  <a:pt x="125069" y="18846"/>
                </a:lnTo>
                <a:lnTo>
                  <a:pt x="125272" y="18669"/>
                </a:lnTo>
                <a:lnTo>
                  <a:pt x="126593" y="19659"/>
                </a:lnTo>
                <a:lnTo>
                  <a:pt x="126542" y="20675"/>
                </a:lnTo>
                <a:lnTo>
                  <a:pt x="126352" y="21323"/>
                </a:lnTo>
                <a:lnTo>
                  <a:pt x="126098" y="21120"/>
                </a:lnTo>
                <a:lnTo>
                  <a:pt x="125450" y="21132"/>
                </a:lnTo>
                <a:lnTo>
                  <a:pt x="126707" y="21932"/>
                </a:lnTo>
                <a:lnTo>
                  <a:pt x="125958" y="22352"/>
                </a:lnTo>
                <a:lnTo>
                  <a:pt x="128193" y="21653"/>
                </a:lnTo>
                <a:lnTo>
                  <a:pt x="128447" y="24612"/>
                </a:lnTo>
                <a:lnTo>
                  <a:pt x="128549" y="25273"/>
                </a:lnTo>
                <a:lnTo>
                  <a:pt x="129743" y="26314"/>
                </a:lnTo>
                <a:lnTo>
                  <a:pt x="129616" y="25679"/>
                </a:lnTo>
                <a:lnTo>
                  <a:pt x="130378" y="25273"/>
                </a:lnTo>
                <a:lnTo>
                  <a:pt x="131076" y="25514"/>
                </a:lnTo>
                <a:lnTo>
                  <a:pt x="131711" y="26047"/>
                </a:lnTo>
                <a:lnTo>
                  <a:pt x="131686" y="26225"/>
                </a:lnTo>
                <a:lnTo>
                  <a:pt x="130708" y="26936"/>
                </a:lnTo>
                <a:lnTo>
                  <a:pt x="131254" y="27584"/>
                </a:lnTo>
                <a:lnTo>
                  <a:pt x="132067" y="26339"/>
                </a:lnTo>
                <a:lnTo>
                  <a:pt x="132346" y="27800"/>
                </a:lnTo>
                <a:lnTo>
                  <a:pt x="133654" y="27000"/>
                </a:lnTo>
                <a:lnTo>
                  <a:pt x="134505" y="27025"/>
                </a:lnTo>
                <a:lnTo>
                  <a:pt x="134708" y="28067"/>
                </a:lnTo>
                <a:lnTo>
                  <a:pt x="135178" y="27241"/>
                </a:lnTo>
                <a:lnTo>
                  <a:pt x="136486" y="29565"/>
                </a:lnTo>
                <a:lnTo>
                  <a:pt x="137401" y="27724"/>
                </a:lnTo>
                <a:lnTo>
                  <a:pt x="138188" y="29603"/>
                </a:lnTo>
                <a:lnTo>
                  <a:pt x="136906" y="29578"/>
                </a:lnTo>
                <a:lnTo>
                  <a:pt x="138531" y="30238"/>
                </a:lnTo>
                <a:lnTo>
                  <a:pt x="138112" y="31470"/>
                </a:lnTo>
                <a:lnTo>
                  <a:pt x="139509" y="32118"/>
                </a:lnTo>
                <a:lnTo>
                  <a:pt x="138899" y="32308"/>
                </a:lnTo>
                <a:lnTo>
                  <a:pt x="138658" y="32791"/>
                </a:lnTo>
                <a:lnTo>
                  <a:pt x="138709" y="33007"/>
                </a:lnTo>
                <a:lnTo>
                  <a:pt x="139077" y="33362"/>
                </a:lnTo>
                <a:lnTo>
                  <a:pt x="143662" y="34937"/>
                </a:lnTo>
                <a:lnTo>
                  <a:pt x="143459" y="34721"/>
                </a:lnTo>
                <a:lnTo>
                  <a:pt x="145173" y="32778"/>
                </a:lnTo>
                <a:lnTo>
                  <a:pt x="146011" y="33870"/>
                </a:lnTo>
                <a:lnTo>
                  <a:pt x="145961" y="33439"/>
                </a:lnTo>
                <a:lnTo>
                  <a:pt x="146342" y="33261"/>
                </a:lnTo>
                <a:lnTo>
                  <a:pt x="146494" y="32854"/>
                </a:lnTo>
                <a:lnTo>
                  <a:pt x="147916" y="35445"/>
                </a:lnTo>
                <a:lnTo>
                  <a:pt x="148666" y="36182"/>
                </a:lnTo>
                <a:lnTo>
                  <a:pt x="149758" y="37947"/>
                </a:lnTo>
                <a:lnTo>
                  <a:pt x="150037" y="36931"/>
                </a:lnTo>
                <a:lnTo>
                  <a:pt x="150647" y="38239"/>
                </a:lnTo>
                <a:lnTo>
                  <a:pt x="150964" y="37426"/>
                </a:lnTo>
                <a:lnTo>
                  <a:pt x="151498" y="38836"/>
                </a:lnTo>
                <a:lnTo>
                  <a:pt x="151930" y="39001"/>
                </a:lnTo>
                <a:lnTo>
                  <a:pt x="153530" y="39776"/>
                </a:lnTo>
                <a:lnTo>
                  <a:pt x="154101" y="39052"/>
                </a:lnTo>
                <a:close/>
              </a:path>
              <a:path w="223520" h="49529">
                <a:moveTo>
                  <a:pt x="154571" y="12814"/>
                </a:moveTo>
                <a:lnTo>
                  <a:pt x="153746" y="12115"/>
                </a:lnTo>
                <a:lnTo>
                  <a:pt x="154520" y="12890"/>
                </a:lnTo>
                <a:close/>
              </a:path>
              <a:path w="223520" h="49529">
                <a:moveTo>
                  <a:pt x="154889" y="13258"/>
                </a:moveTo>
                <a:lnTo>
                  <a:pt x="154520" y="12890"/>
                </a:lnTo>
                <a:lnTo>
                  <a:pt x="153924" y="13830"/>
                </a:lnTo>
                <a:lnTo>
                  <a:pt x="153847" y="14465"/>
                </a:lnTo>
                <a:lnTo>
                  <a:pt x="154889" y="13258"/>
                </a:lnTo>
                <a:close/>
              </a:path>
              <a:path w="223520" h="49529">
                <a:moveTo>
                  <a:pt x="159689" y="18935"/>
                </a:moveTo>
                <a:lnTo>
                  <a:pt x="159258" y="18529"/>
                </a:lnTo>
                <a:lnTo>
                  <a:pt x="158813" y="18084"/>
                </a:lnTo>
                <a:lnTo>
                  <a:pt x="158343" y="17487"/>
                </a:lnTo>
                <a:lnTo>
                  <a:pt x="157924" y="18199"/>
                </a:lnTo>
                <a:lnTo>
                  <a:pt x="159029" y="18427"/>
                </a:lnTo>
                <a:lnTo>
                  <a:pt x="159689" y="18935"/>
                </a:lnTo>
                <a:close/>
              </a:path>
              <a:path w="223520" h="49529">
                <a:moveTo>
                  <a:pt x="159956" y="19202"/>
                </a:moveTo>
                <a:lnTo>
                  <a:pt x="159791" y="19024"/>
                </a:lnTo>
                <a:lnTo>
                  <a:pt x="159956" y="19202"/>
                </a:lnTo>
                <a:close/>
              </a:path>
              <a:path w="223520" h="49529">
                <a:moveTo>
                  <a:pt x="160896" y="12763"/>
                </a:moveTo>
                <a:lnTo>
                  <a:pt x="160718" y="11849"/>
                </a:lnTo>
                <a:lnTo>
                  <a:pt x="159969" y="12433"/>
                </a:lnTo>
                <a:lnTo>
                  <a:pt x="160896" y="12763"/>
                </a:lnTo>
                <a:close/>
              </a:path>
              <a:path w="223520" h="49529">
                <a:moveTo>
                  <a:pt x="161023" y="11226"/>
                </a:moveTo>
                <a:lnTo>
                  <a:pt x="160096" y="9791"/>
                </a:lnTo>
                <a:lnTo>
                  <a:pt x="160934" y="9664"/>
                </a:lnTo>
                <a:lnTo>
                  <a:pt x="159410" y="8902"/>
                </a:lnTo>
                <a:lnTo>
                  <a:pt x="158483" y="9677"/>
                </a:lnTo>
                <a:lnTo>
                  <a:pt x="159778" y="10426"/>
                </a:lnTo>
                <a:lnTo>
                  <a:pt x="161023" y="11226"/>
                </a:lnTo>
                <a:close/>
              </a:path>
              <a:path w="223520" h="49529">
                <a:moveTo>
                  <a:pt x="163728" y="16167"/>
                </a:moveTo>
                <a:lnTo>
                  <a:pt x="161772" y="13957"/>
                </a:lnTo>
                <a:lnTo>
                  <a:pt x="161112" y="13881"/>
                </a:lnTo>
                <a:lnTo>
                  <a:pt x="163728" y="16167"/>
                </a:lnTo>
                <a:close/>
              </a:path>
              <a:path w="223520" h="49529">
                <a:moveTo>
                  <a:pt x="168084" y="13868"/>
                </a:moveTo>
                <a:lnTo>
                  <a:pt x="163068" y="11696"/>
                </a:lnTo>
                <a:lnTo>
                  <a:pt x="161429" y="11061"/>
                </a:lnTo>
                <a:lnTo>
                  <a:pt x="161340" y="12814"/>
                </a:lnTo>
                <a:lnTo>
                  <a:pt x="161772" y="13957"/>
                </a:lnTo>
                <a:lnTo>
                  <a:pt x="168084" y="13868"/>
                </a:lnTo>
                <a:close/>
              </a:path>
              <a:path w="223520" h="49529">
                <a:moveTo>
                  <a:pt x="169291" y="4749"/>
                </a:moveTo>
                <a:lnTo>
                  <a:pt x="167132" y="2895"/>
                </a:lnTo>
                <a:lnTo>
                  <a:pt x="168478" y="5092"/>
                </a:lnTo>
                <a:lnTo>
                  <a:pt x="168884" y="4927"/>
                </a:lnTo>
                <a:lnTo>
                  <a:pt x="168783" y="4457"/>
                </a:lnTo>
                <a:lnTo>
                  <a:pt x="169291" y="4749"/>
                </a:lnTo>
                <a:close/>
              </a:path>
              <a:path w="223520" h="49529">
                <a:moveTo>
                  <a:pt x="173139" y="4178"/>
                </a:moveTo>
                <a:lnTo>
                  <a:pt x="172834" y="4800"/>
                </a:lnTo>
                <a:lnTo>
                  <a:pt x="171780" y="3975"/>
                </a:lnTo>
                <a:lnTo>
                  <a:pt x="172199" y="4927"/>
                </a:lnTo>
                <a:lnTo>
                  <a:pt x="173012" y="4864"/>
                </a:lnTo>
                <a:lnTo>
                  <a:pt x="173139" y="4178"/>
                </a:lnTo>
                <a:close/>
              </a:path>
              <a:path w="223520" h="49529">
                <a:moveTo>
                  <a:pt x="173901" y="19329"/>
                </a:moveTo>
                <a:lnTo>
                  <a:pt x="173405" y="18554"/>
                </a:lnTo>
                <a:lnTo>
                  <a:pt x="173837" y="19710"/>
                </a:lnTo>
                <a:lnTo>
                  <a:pt x="173901" y="19329"/>
                </a:lnTo>
                <a:close/>
              </a:path>
              <a:path w="223520" h="49529">
                <a:moveTo>
                  <a:pt x="174040" y="18427"/>
                </a:moveTo>
                <a:lnTo>
                  <a:pt x="173951" y="18948"/>
                </a:lnTo>
                <a:lnTo>
                  <a:pt x="174028" y="19519"/>
                </a:lnTo>
                <a:lnTo>
                  <a:pt x="174040" y="18427"/>
                </a:lnTo>
                <a:close/>
              </a:path>
              <a:path w="223520" h="49529">
                <a:moveTo>
                  <a:pt x="174167" y="4775"/>
                </a:moveTo>
                <a:lnTo>
                  <a:pt x="173012" y="4864"/>
                </a:lnTo>
                <a:lnTo>
                  <a:pt x="172732" y="6350"/>
                </a:lnTo>
                <a:lnTo>
                  <a:pt x="174091" y="5054"/>
                </a:lnTo>
                <a:lnTo>
                  <a:pt x="174167" y="4775"/>
                </a:lnTo>
                <a:close/>
              </a:path>
              <a:path w="223520" h="49529">
                <a:moveTo>
                  <a:pt x="174574" y="18948"/>
                </a:moveTo>
                <a:lnTo>
                  <a:pt x="174091" y="17576"/>
                </a:lnTo>
                <a:lnTo>
                  <a:pt x="174167" y="18554"/>
                </a:lnTo>
                <a:lnTo>
                  <a:pt x="174574" y="18948"/>
                </a:lnTo>
                <a:close/>
              </a:path>
              <a:path w="223520" h="49529">
                <a:moveTo>
                  <a:pt x="174625" y="9347"/>
                </a:moveTo>
                <a:lnTo>
                  <a:pt x="174421" y="9258"/>
                </a:lnTo>
                <a:lnTo>
                  <a:pt x="174218" y="9232"/>
                </a:lnTo>
                <a:lnTo>
                  <a:pt x="174485" y="9347"/>
                </a:lnTo>
                <a:lnTo>
                  <a:pt x="174625" y="9347"/>
                </a:lnTo>
                <a:close/>
              </a:path>
              <a:path w="223520" h="49529">
                <a:moveTo>
                  <a:pt x="175018" y="6680"/>
                </a:moveTo>
                <a:lnTo>
                  <a:pt x="174752" y="4419"/>
                </a:lnTo>
                <a:lnTo>
                  <a:pt x="174091" y="5054"/>
                </a:lnTo>
                <a:lnTo>
                  <a:pt x="173304" y="7975"/>
                </a:lnTo>
                <a:lnTo>
                  <a:pt x="175018" y="6680"/>
                </a:lnTo>
                <a:close/>
              </a:path>
              <a:path w="223520" h="49529">
                <a:moveTo>
                  <a:pt x="175818" y="8623"/>
                </a:moveTo>
                <a:lnTo>
                  <a:pt x="175488" y="7874"/>
                </a:lnTo>
                <a:lnTo>
                  <a:pt x="175590" y="8877"/>
                </a:lnTo>
                <a:lnTo>
                  <a:pt x="175818" y="8623"/>
                </a:lnTo>
                <a:close/>
              </a:path>
              <a:path w="223520" h="49529">
                <a:moveTo>
                  <a:pt x="176580" y="11607"/>
                </a:moveTo>
                <a:lnTo>
                  <a:pt x="175285" y="11607"/>
                </a:lnTo>
                <a:lnTo>
                  <a:pt x="176288" y="12852"/>
                </a:lnTo>
                <a:lnTo>
                  <a:pt x="176580" y="11607"/>
                </a:lnTo>
                <a:close/>
              </a:path>
              <a:path w="223520" h="49529">
                <a:moveTo>
                  <a:pt x="176885" y="10299"/>
                </a:moveTo>
                <a:lnTo>
                  <a:pt x="175691" y="9893"/>
                </a:lnTo>
                <a:lnTo>
                  <a:pt x="175590" y="8877"/>
                </a:lnTo>
                <a:lnTo>
                  <a:pt x="175183" y="9334"/>
                </a:lnTo>
                <a:lnTo>
                  <a:pt x="174625" y="9347"/>
                </a:lnTo>
                <a:lnTo>
                  <a:pt x="175158" y="9626"/>
                </a:lnTo>
                <a:lnTo>
                  <a:pt x="174091" y="10172"/>
                </a:lnTo>
                <a:lnTo>
                  <a:pt x="174955" y="10668"/>
                </a:lnTo>
                <a:lnTo>
                  <a:pt x="173545" y="10236"/>
                </a:lnTo>
                <a:lnTo>
                  <a:pt x="173774" y="11353"/>
                </a:lnTo>
                <a:lnTo>
                  <a:pt x="175094" y="11353"/>
                </a:lnTo>
                <a:lnTo>
                  <a:pt x="176644" y="11353"/>
                </a:lnTo>
                <a:lnTo>
                  <a:pt x="176796" y="10668"/>
                </a:lnTo>
                <a:lnTo>
                  <a:pt x="176885" y="10299"/>
                </a:lnTo>
                <a:close/>
              </a:path>
              <a:path w="223520" h="49529">
                <a:moveTo>
                  <a:pt x="177190" y="19951"/>
                </a:moveTo>
                <a:lnTo>
                  <a:pt x="176491" y="20193"/>
                </a:lnTo>
                <a:lnTo>
                  <a:pt x="177139" y="20078"/>
                </a:lnTo>
                <a:lnTo>
                  <a:pt x="177190" y="19951"/>
                </a:lnTo>
                <a:close/>
              </a:path>
              <a:path w="223520" h="49529">
                <a:moveTo>
                  <a:pt x="177698" y="19735"/>
                </a:moveTo>
                <a:lnTo>
                  <a:pt x="177292" y="19659"/>
                </a:lnTo>
                <a:lnTo>
                  <a:pt x="177190" y="19951"/>
                </a:lnTo>
                <a:lnTo>
                  <a:pt x="177673" y="19786"/>
                </a:lnTo>
                <a:close/>
              </a:path>
              <a:path w="223520" h="49529">
                <a:moveTo>
                  <a:pt x="180073" y="23355"/>
                </a:moveTo>
                <a:lnTo>
                  <a:pt x="179908" y="22898"/>
                </a:lnTo>
                <a:lnTo>
                  <a:pt x="179578" y="22479"/>
                </a:lnTo>
                <a:lnTo>
                  <a:pt x="179514" y="23037"/>
                </a:lnTo>
                <a:lnTo>
                  <a:pt x="179501" y="23533"/>
                </a:lnTo>
                <a:lnTo>
                  <a:pt x="179666" y="23926"/>
                </a:lnTo>
                <a:lnTo>
                  <a:pt x="180073" y="23355"/>
                </a:lnTo>
                <a:close/>
              </a:path>
              <a:path w="223520" h="49529">
                <a:moveTo>
                  <a:pt x="180276" y="18808"/>
                </a:moveTo>
                <a:lnTo>
                  <a:pt x="179349" y="17894"/>
                </a:lnTo>
                <a:lnTo>
                  <a:pt x="178384" y="16954"/>
                </a:lnTo>
                <a:lnTo>
                  <a:pt x="176733" y="13766"/>
                </a:lnTo>
                <a:lnTo>
                  <a:pt x="176136" y="17894"/>
                </a:lnTo>
                <a:lnTo>
                  <a:pt x="174269" y="14973"/>
                </a:lnTo>
                <a:lnTo>
                  <a:pt x="173570" y="15963"/>
                </a:lnTo>
                <a:lnTo>
                  <a:pt x="174650" y="16992"/>
                </a:lnTo>
                <a:lnTo>
                  <a:pt x="175044" y="17932"/>
                </a:lnTo>
                <a:lnTo>
                  <a:pt x="177698" y="19735"/>
                </a:lnTo>
                <a:lnTo>
                  <a:pt x="177838" y="19761"/>
                </a:lnTo>
                <a:lnTo>
                  <a:pt x="177761" y="20078"/>
                </a:lnTo>
                <a:lnTo>
                  <a:pt x="177241" y="20878"/>
                </a:lnTo>
                <a:lnTo>
                  <a:pt x="178841" y="21577"/>
                </a:lnTo>
                <a:lnTo>
                  <a:pt x="179565" y="22479"/>
                </a:lnTo>
                <a:lnTo>
                  <a:pt x="179743" y="20878"/>
                </a:lnTo>
                <a:lnTo>
                  <a:pt x="180276" y="18808"/>
                </a:lnTo>
                <a:close/>
              </a:path>
              <a:path w="223520" h="49529">
                <a:moveTo>
                  <a:pt x="187413" y="14465"/>
                </a:moveTo>
                <a:lnTo>
                  <a:pt x="186601" y="13614"/>
                </a:lnTo>
                <a:lnTo>
                  <a:pt x="185674" y="12052"/>
                </a:lnTo>
                <a:lnTo>
                  <a:pt x="185166" y="11722"/>
                </a:lnTo>
                <a:lnTo>
                  <a:pt x="186067" y="13042"/>
                </a:lnTo>
                <a:lnTo>
                  <a:pt x="185877" y="13233"/>
                </a:lnTo>
                <a:lnTo>
                  <a:pt x="187413" y="14465"/>
                </a:lnTo>
                <a:close/>
              </a:path>
              <a:path w="223520" h="49529">
                <a:moveTo>
                  <a:pt x="202463" y="19558"/>
                </a:moveTo>
                <a:lnTo>
                  <a:pt x="202311" y="18338"/>
                </a:lnTo>
                <a:lnTo>
                  <a:pt x="201155" y="18021"/>
                </a:lnTo>
                <a:lnTo>
                  <a:pt x="202463" y="19558"/>
                </a:lnTo>
                <a:close/>
              </a:path>
              <a:path w="223520" h="49529">
                <a:moveTo>
                  <a:pt x="203758" y="19215"/>
                </a:moveTo>
                <a:lnTo>
                  <a:pt x="203708" y="18884"/>
                </a:lnTo>
                <a:lnTo>
                  <a:pt x="203606" y="18643"/>
                </a:lnTo>
                <a:lnTo>
                  <a:pt x="203492" y="18453"/>
                </a:lnTo>
                <a:lnTo>
                  <a:pt x="203504" y="18669"/>
                </a:lnTo>
                <a:lnTo>
                  <a:pt x="203568" y="18910"/>
                </a:lnTo>
                <a:lnTo>
                  <a:pt x="203758" y="19215"/>
                </a:lnTo>
                <a:close/>
              </a:path>
              <a:path w="223520" h="49529">
                <a:moveTo>
                  <a:pt x="204012" y="12369"/>
                </a:moveTo>
                <a:lnTo>
                  <a:pt x="203758" y="12026"/>
                </a:lnTo>
                <a:lnTo>
                  <a:pt x="202577" y="11747"/>
                </a:lnTo>
                <a:lnTo>
                  <a:pt x="202742" y="10172"/>
                </a:lnTo>
                <a:lnTo>
                  <a:pt x="202272" y="10058"/>
                </a:lnTo>
                <a:lnTo>
                  <a:pt x="202171" y="10718"/>
                </a:lnTo>
                <a:lnTo>
                  <a:pt x="202526" y="11747"/>
                </a:lnTo>
                <a:lnTo>
                  <a:pt x="204012" y="12369"/>
                </a:lnTo>
                <a:close/>
              </a:path>
              <a:path w="223520" h="49529">
                <a:moveTo>
                  <a:pt x="204457" y="13512"/>
                </a:moveTo>
                <a:lnTo>
                  <a:pt x="204127" y="14185"/>
                </a:lnTo>
                <a:lnTo>
                  <a:pt x="204381" y="13944"/>
                </a:lnTo>
                <a:lnTo>
                  <a:pt x="204457" y="13728"/>
                </a:lnTo>
                <a:lnTo>
                  <a:pt x="204457" y="13512"/>
                </a:lnTo>
                <a:close/>
              </a:path>
              <a:path w="223520" h="49529">
                <a:moveTo>
                  <a:pt x="204482" y="12560"/>
                </a:moveTo>
                <a:lnTo>
                  <a:pt x="204012" y="12369"/>
                </a:lnTo>
                <a:lnTo>
                  <a:pt x="204470" y="12954"/>
                </a:lnTo>
                <a:lnTo>
                  <a:pt x="204482" y="12560"/>
                </a:lnTo>
                <a:close/>
              </a:path>
              <a:path w="223520" h="49529">
                <a:moveTo>
                  <a:pt x="204635" y="13169"/>
                </a:moveTo>
                <a:lnTo>
                  <a:pt x="204470" y="12954"/>
                </a:lnTo>
                <a:lnTo>
                  <a:pt x="204457" y="13512"/>
                </a:lnTo>
                <a:lnTo>
                  <a:pt x="204635" y="13169"/>
                </a:lnTo>
                <a:close/>
              </a:path>
              <a:path w="223520" h="49529">
                <a:moveTo>
                  <a:pt x="205092" y="17119"/>
                </a:moveTo>
                <a:lnTo>
                  <a:pt x="203822" y="15036"/>
                </a:lnTo>
                <a:lnTo>
                  <a:pt x="203898" y="15506"/>
                </a:lnTo>
                <a:lnTo>
                  <a:pt x="203111" y="14846"/>
                </a:lnTo>
                <a:lnTo>
                  <a:pt x="202450" y="14922"/>
                </a:lnTo>
                <a:lnTo>
                  <a:pt x="202920" y="16395"/>
                </a:lnTo>
                <a:lnTo>
                  <a:pt x="202730" y="16586"/>
                </a:lnTo>
                <a:lnTo>
                  <a:pt x="201980" y="17538"/>
                </a:lnTo>
                <a:lnTo>
                  <a:pt x="202361" y="17818"/>
                </a:lnTo>
                <a:lnTo>
                  <a:pt x="203085" y="17818"/>
                </a:lnTo>
                <a:lnTo>
                  <a:pt x="203492" y="18453"/>
                </a:lnTo>
                <a:lnTo>
                  <a:pt x="203365" y="17272"/>
                </a:lnTo>
                <a:lnTo>
                  <a:pt x="205092" y="17119"/>
                </a:lnTo>
                <a:close/>
              </a:path>
              <a:path w="223520" h="49529">
                <a:moveTo>
                  <a:pt x="205257" y="20586"/>
                </a:moveTo>
                <a:lnTo>
                  <a:pt x="204698" y="19723"/>
                </a:lnTo>
                <a:lnTo>
                  <a:pt x="204139" y="20497"/>
                </a:lnTo>
                <a:lnTo>
                  <a:pt x="204203" y="20993"/>
                </a:lnTo>
                <a:lnTo>
                  <a:pt x="204292" y="21717"/>
                </a:lnTo>
                <a:lnTo>
                  <a:pt x="205257" y="20586"/>
                </a:lnTo>
                <a:close/>
              </a:path>
              <a:path w="223520" h="49529">
                <a:moveTo>
                  <a:pt x="207543" y="16065"/>
                </a:moveTo>
                <a:lnTo>
                  <a:pt x="206794" y="13792"/>
                </a:lnTo>
                <a:lnTo>
                  <a:pt x="206895" y="13576"/>
                </a:lnTo>
                <a:lnTo>
                  <a:pt x="207352" y="13157"/>
                </a:lnTo>
                <a:lnTo>
                  <a:pt x="206286" y="13576"/>
                </a:lnTo>
                <a:lnTo>
                  <a:pt x="206197" y="13042"/>
                </a:lnTo>
                <a:lnTo>
                  <a:pt x="206171" y="12852"/>
                </a:lnTo>
                <a:lnTo>
                  <a:pt x="206476" y="12014"/>
                </a:lnTo>
                <a:lnTo>
                  <a:pt x="205714" y="11595"/>
                </a:lnTo>
                <a:lnTo>
                  <a:pt x="205981" y="13042"/>
                </a:lnTo>
                <a:lnTo>
                  <a:pt x="205498" y="12915"/>
                </a:lnTo>
                <a:lnTo>
                  <a:pt x="206908" y="14693"/>
                </a:lnTo>
                <a:lnTo>
                  <a:pt x="205625" y="15036"/>
                </a:lnTo>
                <a:lnTo>
                  <a:pt x="206222" y="16141"/>
                </a:lnTo>
                <a:lnTo>
                  <a:pt x="207543" y="16065"/>
                </a:lnTo>
                <a:close/>
              </a:path>
              <a:path w="223520" h="49529">
                <a:moveTo>
                  <a:pt x="209804" y="19570"/>
                </a:moveTo>
                <a:lnTo>
                  <a:pt x="209359" y="19240"/>
                </a:lnTo>
                <a:lnTo>
                  <a:pt x="208546" y="19659"/>
                </a:lnTo>
                <a:lnTo>
                  <a:pt x="208051" y="18796"/>
                </a:lnTo>
                <a:lnTo>
                  <a:pt x="208495" y="19888"/>
                </a:lnTo>
                <a:lnTo>
                  <a:pt x="209804" y="19570"/>
                </a:lnTo>
                <a:close/>
              </a:path>
              <a:path w="223520" h="49529">
                <a:moveTo>
                  <a:pt x="210947" y="22390"/>
                </a:moveTo>
                <a:lnTo>
                  <a:pt x="209765" y="20980"/>
                </a:lnTo>
                <a:lnTo>
                  <a:pt x="210032" y="23177"/>
                </a:lnTo>
                <a:lnTo>
                  <a:pt x="210947" y="22390"/>
                </a:lnTo>
                <a:close/>
              </a:path>
              <a:path w="223520" h="49529">
                <a:moveTo>
                  <a:pt x="211251" y="19989"/>
                </a:moveTo>
                <a:lnTo>
                  <a:pt x="210997" y="20104"/>
                </a:lnTo>
                <a:lnTo>
                  <a:pt x="210769" y="20320"/>
                </a:lnTo>
                <a:lnTo>
                  <a:pt x="210629" y="20764"/>
                </a:lnTo>
                <a:lnTo>
                  <a:pt x="211023" y="20510"/>
                </a:lnTo>
                <a:lnTo>
                  <a:pt x="211175" y="20256"/>
                </a:lnTo>
                <a:lnTo>
                  <a:pt x="211251" y="19989"/>
                </a:lnTo>
                <a:close/>
              </a:path>
              <a:path w="223520" h="49529">
                <a:moveTo>
                  <a:pt x="211658" y="21780"/>
                </a:moveTo>
                <a:lnTo>
                  <a:pt x="210947" y="22390"/>
                </a:lnTo>
                <a:lnTo>
                  <a:pt x="211074" y="22542"/>
                </a:lnTo>
                <a:lnTo>
                  <a:pt x="211658" y="21831"/>
                </a:lnTo>
                <a:close/>
              </a:path>
              <a:path w="223520" h="49529">
                <a:moveTo>
                  <a:pt x="213360" y="19481"/>
                </a:moveTo>
                <a:lnTo>
                  <a:pt x="211988" y="19291"/>
                </a:lnTo>
                <a:lnTo>
                  <a:pt x="211899" y="18554"/>
                </a:lnTo>
                <a:lnTo>
                  <a:pt x="211759" y="17564"/>
                </a:lnTo>
                <a:lnTo>
                  <a:pt x="212699" y="17843"/>
                </a:lnTo>
                <a:lnTo>
                  <a:pt x="212166" y="17208"/>
                </a:lnTo>
                <a:lnTo>
                  <a:pt x="210096" y="16814"/>
                </a:lnTo>
                <a:lnTo>
                  <a:pt x="209397" y="16611"/>
                </a:lnTo>
                <a:lnTo>
                  <a:pt x="208368" y="17297"/>
                </a:lnTo>
                <a:lnTo>
                  <a:pt x="211645" y="18630"/>
                </a:lnTo>
                <a:lnTo>
                  <a:pt x="211251" y="19989"/>
                </a:lnTo>
                <a:lnTo>
                  <a:pt x="212102" y="19608"/>
                </a:lnTo>
                <a:lnTo>
                  <a:pt x="213334" y="20561"/>
                </a:lnTo>
                <a:lnTo>
                  <a:pt x="213360" y="19481"/>
                </a:lnTo>
                <a:close/>
              </a:path>
              <a:path w="223520" h="49529">
                <a:moveTo>
                  <a:pt x="214909" y="27660"/>
                </a:moveTo>
                <a:lnTo>
                  <a:pt x="214718" y="27368"/>
                </a:lnTo>
                <a:lnTo>
                  <a:pt x="214147" y="27711"/>
                </a:lnTo>
                <a:lnTo>
                  <a:pt x="214909" y="27660"/>
                </a:lnTo>
                <a:close/>
              </a:path>
              <a:path w="223520" h="49529">
                <a:moveTo>
                  <a:pt x="216687" y="26162"/>
                </a:moveTo>
                <a:lnTo>
                  <a:pt x="215976" y="25946"/>
                </a:lnTo>
                <a:lnTo>
                  <a:pt x="215620" y="25501"/>
                </a:lnTo>
                <a:lnTo>
                  <a:pt x="214668" y="24358"/>
                </a:lnTo>
                <a:lnTo>
                  <a:pt x="214566" y="25501"/>
                </a:lnTo>
                <a:lnTo>
                  <a:pt x="213410" y="25133"/>
                </a:lnTo>
                <a:lnTo>
                  <a:pt x="212915" y="22872"/>
                </a:lnTo>
                <a:lnTo>
                  <a:pt x="211848" y="21602"/>
                </a:lnTo>
                <a:lnTo>
                  <a:pt x="211696" y="21780"/>
                </a:lnTo>
                <a:lnTo>
                  <a:pt x="211785" y="26517"/>
                </a:lnTo>
                <a:lnTo>
                  <a:pt x="213169" y="25069"/>
                </a:lnTo>
                <a:lnTo>
                  <a:pt x="214718" y="27368"/>
                </a:lnTo>
                <a:lnTo>
                  <a:pt x="216687" y="26162"/>
                </a:lnTo>
                <a:close/>
              </a:path>
              <a:path w="223520" h="49529">
                <a:moveTo>
                  <a:pt x="217589" y="37134"/>
                </a:moveTo>
                <a:lnTo>
                  <a:pt x="216471" y="37134"/>
                </a:lnTo>
                <a:lnTo>
                  <a:pt x="216420" y="39255"/>
                </a:lnTo>
                <a:lnTo>
                  <a:pt x="217589" y="37134"/>
                </a:lnTo>
                <a:close/>
              </a:path>
              <a:path w="223520" h="49529">
                <a:moveTo>
                  <a:pt x="218389" y="35674"/>
                </a:moveTo>
                <a:lnTo>
                  <a:pt x="216306" y="34340"/>
                </a:lnTo>
                <a:lnTo>
                  <a:pt x="215392" y="34340"/>
                </a:lnTo>
                <a:lnTo>
                  <a:pt x="216293" y="34328"/>
                </a:lnTo>
                <a:lnTo>
                  <a:pt x="211988" y="31572"/>
                </a:lnTo>
                <a:lnTo>
                  <a:pt x="211950" y="27965"/>
                </a:lnTo>
                <a:lnTo>
                  <a:pt x="209905" y="27813"/>
                </a:lnTo>
                <a:lnTo>
                  <a:pt x="210210" y="26504"/>
                </a:lnTo>
                <a:lnTo>
                  <a:pt x="208241" y="24980"/>
                </a:lnTo>
                <a:lnTo>
                  <a:pt x="208102" y="23799"/>
                </a:lnTo>
                <a:lnTo>
                  <a:pt x="208064" y="23520"/>
                </a:lnTo>
                <a:lnTo>
                  <a:pt x="206679" y="23114"/>
                </a:lnTo>
                <a:lnTo>
                  <a:pt x="207441" y="23799"/>
                </a:lnTo>
                <a:lnTo>
                  <a:pt x="206311" y="23710"/>
                </a:lnTo>
                <a:lnTo>
                  <a:pt x="207810" y="25082"/>
                </a:lnTo>
                <a:lnTo>
                  <a:pt x="207467" y="25920"/>
                </a:lnTo>
                <a:lnTo>
                  <a:pt x="209092" y="26403"/>
                </a:lnTo>
                <a:lnTo>
                  <a:pt x="209105" y="28778"/>
                </a:lnTo>
                <a:lnTo>
                  <a:pt x="212051" y="32308"/>
                </a:lnTo>
                <a:lnTo>
                  <a:pt x="214172" y="35318"/>
                </a:lnTo>
                <a:lnTo>
                  <a:pt x="214109" y="34340"/>
                </a:lnTo>
                <a:lnTo>
                  <a:pt x="214769" y="34340"/>
                </a:lnTo>
                <a:lnTo>
                  <a:pt x="215150" y="36880"/>
                </a:lnTo>
                <a:lnTo>
                  <a:pt x="216484" y="36880"/>
                </a:lnTo>
                <a:lnTo>
                  <a:pt x="217728" y="36880"/>
                </a:lnTo>
                <a:lnTo>
                  <a:pt x="218389" y="35674"/>
                </a:lnTo>
                <a:close/>
              </a:path>
              <a:path w="223520" h="49529">
                <a:moveTo>
                  <a:pt x="218414" y="27419"/>
                </a:moveTo>
                <a:lnTo>
                  <a:pt x="214909" y="27660"/>
                </a:lnTo>
                <a:lnTo>
                  <a:pt x="216166" y="29514"/>
                </a:lnTo>
                <a:lnTo>
                  <a:pt x="218414" y="27419"/>
                </a:lnTo>
                <a:close/>
              </a:path>
              <a:path w="223520" h="49529">
                <a:moveTo>
                  <a:pt x="220624" y="27254"/>
                </a:moveTo>
                <a:lnTo>
                  <a:pt x="219773" y="27673"/>
                </a:lnTo>
                <a:lnTo>
                  <a:pt x="220294" y="28460"/>
                </a:lnTo>
                <a:lnTo>
                  <a:pt x="220243" y="28143"/>
                </a:lnTo>
                <a:lnTo>
                  <a:pt x="220294" y="27774"/>
                </a:lnTo>
                <a:lnTo>
                  <a:pt x="220624" y="27254"/>
                </a:lnTo>
                <a:close/>
              </a:path>
              <a:path w="223520" h="49529">
                <a:moveTo>
                  <a:pt x="220853" y="29311"/>
                </a:moveTo>
                <a:lnTo>
                  <a:pt x="220294" y="28460"/>
                </a:lnTo>
                <a:lnTo>
                  <a:pt x="220345" y="28816"/>
                </a:lnTo>
                <a:lnTo>
                  <a:pt x="220548" y="29095"/>
                </a:lnTo>
                <a:lnTo>
                  <a:pt x="220853" y="29311"/>
                </a:lnTo>
                <a:close/>
              </a:path>
              <a:path w="223520" h="49529">
                <a:moveTo>
                  <a:pt x="223151" y="30226"/>
                </a:moveTo>
                <a:lnTo>
                  <a:pt x="221729" y="29933"/>
                </a:lnTo>
                <a:lnTo>
                  <a:pt x="220853" y="29311"/>
                </a:lnTo>
                <a:lnTo>
                  <a:pt x="222326" y="31534"/>
                </a:lnTo>
                <a:lnTo>
                  <a:pt x="223151" y="3022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6" name="bg object 66"/>
          <p:cNvSpPr/>
          <p:nvPr/>
        </p:nvSpPr>
        <p:spPr>
          <a:xfrm>
            <a:off x="10922811" y="3123065"/>
            <a:ext cx="333603" cy="61081"/>
          </a:xfrm>
          <a:custGeom>
            <a:avLst/>
            <a:gdLst/>
            <a:ahLst/>
            <a:cxnLst/>
            <a:rect l="l" t="t" r="r" b="b"/>
            <a:pathLst>
              <a:path w="246379" h="64135">
                <a:moveTo>
                  <a:pt x="266" y="27292"/>
                </a:moveTo>
                <a:lnTo>
                  <a:pt x="0" y="28041"/>
                </a:lnTo>
                <a:lnTo>
                  <a:pt x="177" y="28003"/>
                </a:lnTo>
                <a:lnTo>
                  <a:pt x="266" y="27292"/>
                </a:lnTo>
                <a:close/>
              </a:path>
              <a:path w="246379" h="64135">
                <a:moveTo>
                  <a:pt x="736" y="27876"/>
                </a:moveTo>
                <a:lnTo>
                  <a:pt x="177" y="28003"/>
                </a:lnTo>
                <a:lnTo>
                  <a:pt x="139" y="28359"/>
                </a:lnTo>
                <a:lnTo>
                  <a:pt x="736" y="27876"/>
                </a:lnTo>
                <a:close/>
              </a:path>
              <a:path w="246379" h="64135">
                <a:moveTo>
                  <a:pt x="2438" y="26504"/>
                </a:moveTo>
                <a:lnTo>
                  <a:pt x="736" y="27876"/>
                </a:lnTo>
                <a:lnTo>
                  <a:pt x="1231" y="27774"/>
                </a:lnTo>
                <a:lnTo>
                  <a:pt x="1435" y="28257"/>
                </a:lnTo>
                <a:lnTo>
                  <a:pt x="1714" y="27774"/>
                </a:lnTo>
                <a:lnTo>
                  <a:pt x="2438" y="26504"/>
                </a:lnTo>
                <a:close/>
              </a:path>
              <a:path w="246379" h="64135">
                <a:moveTo>
                  <a:pt x="18961" y="27051"/>
                </a:moveTo>
                <a:lnTo>
                  <a:pt x="18580" y="26047"/>
                </a:lnTo>
                <a:lnTo>
                  <a:pt x="18757" y="25958"/>
                </a:lnTo>
                <a:lnTo>
                  <a:pt x="17729" y="25844"/>
                </a:lnTo>
                <a:lnTo>
                  <a:pt x="17462" y="26733"/>
                </a:lnTo>
                <a:lnTo>
                  <a:pt x="18542" y="26454"/>
                </a:lnTo>
                <a:lnTo>
                  <a:pt x="18961" y="27051"/>
                </a:lnTo>
                <a:close/>
              </a:path>
              <a:path w="246379" h="64135">
                <a:moveTo>
                  <a:pt x="33312" y="16637"/>
                </a:moveTo>
                <a:lnTo>
                  <a:pt x="32702" y="15405"/>
                </a:lnTo>
                <a:lnTo>
                  <a:pt x="32969" y="16700"/>
                </a:lnTo>
                <a:lnTo>
                  <a:pt x="33312" y="16637"/>
                </a:lnTo>
                <a:close/>
              </a:path>
              <a:path w="246379" h="64135">
                <a:moveTo>
                  <a:pt x="34226" y="16471"/>
                </a:moveTo>
                <a:lnTo>
                  <a:pt x="33312" y="16637"/>
                </a:lnTo>
                <a:lnTo>
                  <a:pt x="33451" y="16929"/>
                </a:lnTo>
                <a:lnTo>
                  <a:pt x="34226" y="16471"/>
                </a:lnTo>
                <a:close/>
              </a:path>
              <a:path w="246379" h="64135">
                <a:moveTo>
                  <a:pt x="35267" y="16560"/>
                </a:moveTo>
                <a:lnTo>
                  <a:pt x="34594" y="16738"/>
                </a:lnTo>
                <a:lnTo>
                  <a:pt x="35052" y="17005"/>
                </a:lnTo>
                <a:lnTo>
                  <a:pt x="35267" y="16560"/>
                </a:lnTo>
                <a:close/>
              </a:path>
              <a:path w="246379" h="64135">
                <a:moveTo>
                  <a:pt x="35864" y="22771"/>
                </a:moveTo>
                <a:close/>
              </a:path>
              <a:path w="246379" h="64135">
                <a:moveTo>
                  <a:pt x="35864" y="17475"/>
                </a:moveTo>
                <a:lnTo>
                  <a:pt x="35052" y="17005"/>
                </a:lnTo>
                <a:lnTo>
                  <a:pt x="34607" y="17919"/>
                </a:lnTo>
                <a:lnTo>
                  <a:pt x="35864" y="17475"/>
                </a:lnTo>
                <a:close/>
              </a:path>
              <a:path w="246379" h="64135">
                <a:moveTo>
                  <a:pt x="35890" y="23444"/>
                </a:moveTo>
                <a:lnTo>
                  <a:pt x="35750" y="22999"/>
                </a:lnTo>
                <a:lnTo>
                  <a:pt x="35890" y="23444"/>
                </a:lnTo>
                <a:close/>
              </a:path>
              <a:path w="246379" h="64135">
                <a:moveTo>
                  <a:pt x="36322" y="23622"/>
                </a:moveTo>
                <a:lnTo>
                  <a:pt x="35979" y="22961"/>
                </a:lnTo>
                <a:lnTo>
                  <a:pt x="35750" y="22999"/>
                </a:lnTo>
                <a:lnTo>
                  <a:pt x="36322" y="23622"/>
                </a:lnTo>
                <a:close/>
              </a:path>
              <a:path w="246379" h="64135">
                <a:moveTo>
                  <a:pt x="36817" y="16167"/>
                </a:moveTo>
                <a:lnTo>
                  <a:pt x="36080" y="15227"/>
                </a:lnTo>
                <a:lnTo>
                  <a:pt x="35775" y="15532"/>
                </a:lnTo>
                <a:lnTo>
                  <a:pt x="34226" y="16471"/>
                </a:lnTo>
                <a:lnTo>
                  <a:pt x="35433" y="16243"/>
                </a:lnTo>
                <a:lnTo>
                  <a:pt x="35267" y="16560"/>
                </a:lnTo>
                <a:lnTo>
                  <a:pt x="36512" y="16243"/>
                </a:lnTo>
                <a:lnTo>
                  <a:pt x="36817" y="16167"/>
                </a:lnTo>
                <a:close/>
              </a:path>
              <a:path w="246379" h="64135">
                <a:moveTo>
                  <a:pt x="37033" y="22796"/>
                </a:moveTo>
                <a:lnTo>
                  <a:pt x="36982" y="22618"/>
                </a:lnTo>
                <a:lnTo>
                  <a:pt x="36436" y="22606"/>
                </a:lnTo>
                <a:lnTo>
                  <a:pt x="35775" y="22161"/>
                </a:lnTo>
                <a:lnTo>
                  <a:pt x="35864" y="22771"/>
                </a:lnTo>
                <a:lnTo>
                  <a:pt x="35979" y="22961"/>
                </a:lnTo>
                <a:lnTo>
                  <a:pt x="37033" y="22796"/>
                </a:lnTo>
                <a:close/>
              </a:path>
              <a:path w="246379" h="64135">
                <a:moveTo>
                  <a:pt x="39585" y="20307"/>
                </a:moveTo>
                <a:lnTo>
                  <a:pt x="39509" y="20053"/>
                </a:lnTo>
                <a:lnTo>
                  <a:pt x="38976" y="19621"/>
                </a:lnTo>
                <a:lnTo>
                  <a:pt x="37744" y="19392"/>
                </a:lnTo>
                <a:lnTo>
                  <a:pt x="38036" y="19710"/>
                </a:lnTo>
                <a:lnTo>
                  <a:pt x="39585" y="20307"/>
                </a:lnTo>
                <a:close/>
              </a:path>
              <a:path w="246379" h="64135">
                <a:moveTo>
                  <a:pt x="39941" y="22885"/>
                </a:moveTo>
                <a:lnTo>
                  <a:pt x="39903" y="23291"/>
                </a:lnTo>
                <a:lnTo>
                  <a:pt x="39941" y="22885"/>
                </a:lnTo>
                <a:close/>
              </a:path>
              <a:path w="246379" h="64135">
                <a:moveTo>
                  <a:pt x="40043" y="20485"/>
                </a:moveTo>
                <a:lnTo>
                  <a:pt x="39585" y="20307"/>
                </a:lnTo>
                <a:lnTo>
                  <a:pt x="39789" y="20955"/>
                </a:lnTo>
                <a:lnTo>
                  <a:pt x="40043" y="20485"/>
                </a:lnTo>
                <a:close/>
              </a:path>
              <a:path w="246379" h="64135">
                <a:moveTo>
                  <a:pt x="41262" y="23291"/>
                </a:moveTo>
                <a:lnTo>
                  <a:pt x="41211" y="23088"/>
                </a:lnTo>
                <a:lnTo>
                  <a:pt x="40627" y="23088"/>
                </a:lnTo>
                <a:lnTo>
                  <a:pt x="40894" y="23952"/>
                </a:lnTo>
                <a:lnTo>
                  <a:pt x="41262" y="23291"/>
                </a:lnTo>
                <a:close/>
              </a:path>
              <a:path w="246379" h="64135">
                <a:moveTo>
                  <a:pt x="42087" y="19469"/>
                </a:moveTo>
                <a:lnTo>
                  <a:pt x="41135" y="18961"/>
                </a:lnTo>
                <a:lnTo>
                  <a:pt x="41033" y="20307"/>
                </a:lnTo>
                <a:lnTo>
                  <a:pt x="40868" y="20624"/>
                </a:lnTo>
                <a:lnTo>
                  <a:pt x="40589" y="19126"/>
                </a:lnTo>
                <a:lnTo>
                  <a:pt x="40195" y="19621"/>
                </a:lnTo>
                <a:lnTo>
                  <a:pt x="40106" y="20624"/>
                </a:lnTo>
                <a:lnTo>
                  <a:pt x="39839" y="21132"/>
                </a:lnTo>
                <a:lnTo>
                  <a:pt x="39789" y="20955"/>
                </a:lnTo>
                <a:lnTo>
                  <a:pt x="39535" y="21424"/>
                </a:lnTo>
                <a:lnTo>
                  <a:pt x="38404" y="22174"/>
                </a:lnTo>
                <a:lnTo>
                  <a:pt x="39992" y="22275"/>
                </a:lnTo>
                <a:lnTo>
                  <a:pt x="39954" y="22707"/>
                </a:lnTo>
                <a:lnTo>
                  <a:pt x="40500" y="22872"/>
                </a:lnTo>
                <a:lnTo>
                  <a:pt x="40627" y="23088"/>
                </a:lnTo>
                <a:lnTo>
                  <a:pt x="40830" y="21818"/>
                </a:lnTo>
                <a:lnTo>
                  <a:pt x="41770" y="22326"/>
                </a:lnTo>
                <a:lnTo>
                  <a:pt x="42087" y="22034"/>
                </a:lnTo>
                <a:lnTo>
                  <a:pt x="42087" y="21818"/>
                </a:lnTo>
                <a:lnTo>
                  <a:pt x="42087" y="21132"/>
                </a:lnTo>
                <a:lnTo>
                  <a:pt x="42087" y="20624"/>
                </a:lnTo>
                <a:lnTo>
                  <a:pt x="42087" y="19469"/>
                </a:lnTo>
                <a:close/>
              </a:path>
              <a:path w="246379" h="64135">
                <a:moveTo>
                  <a:pt x="42811" y="23190"/>
                </a:moveTo>
                <a:lnTo>
                  <a:pt x="42786" y="22415"/>
                </a:lnTo>
                <a:lnTo>
                  <a:pt x="42710" y="22821"/>
                </a:lnTo>
                <a:lnTo>
                  <a:pt x="42291" y="22758"/>
                </a:lnTo>
                <a:lnTo>
                  <a:pt x="41935" y="22860"/>
                </a:lnTo>
                <a:lnTo>
                  <a:pt x="42811" y="23190"/>
                </a:lnTo>
                <a:close/>
              </a:path>
              <a:path w="246379" h="64135">
                <a:moveTo>
                  <a:pt x="47828" y="22694"/>
                </a:moveTo>
                <a:lnTo>
                  <a:pt x="46609" y="21297"/>
                </a:lnTo>
                <a:lnTo>
                  <a:pt x="46355" y="21767"/>
                </a:lnTo>
                <a:lnTo>
                  <a:pt x="47828" y="22694"/>
                </a:lnTo>
                <a:close/>
              </a:path>
              <a:path w="246379" h="64135">
                <a:moveTo>
                  <a:pt x="48133" y="23787"/>
                </a:moveTo>
                <a:lnTo>
                  <a:pt x="44958" y="23736"/>
                </a:lnTo>
                <a:lnTo>
                  <a:pt x="45974" y="25184"/>
                </a:lnTo>
                <a:lnTo>
                  <a:pt x="45859" y="26720"/>
                </a:lnTo>
                <a:lnTo>
                  <a:pt x="47269" y="27698"/>
                </a:lnTo>
                <a:lnTo>
                  <a:pt x="46774" y="26454"/>
                </a:lnTo>
                <a:lnTo>
                  <a:pt x="48133" y="23787"/>
                </a:lnTo>
                <a:close/>
              </a:path>
              <a:path w="246379" h="64135">
                <a:moveTo>
                  <a:pt x="52260" y="16789"/>
                </a:moveTo>
                <a:lnTo>
                  <a:pt x="52146" y="16484"/>
                </a:lnTo>
                <a:lnTo>
                  <a:pt x="50888" y="13042"/>
                </a:lnTo>
                <a:lnTo>
                  <a:pt x="48856" y="15570"/>
                </a:lnTo>
                <a:lnTo>
                  <a:pt x="49949" y="15849"/>
                </a:lnTo>
                <a:lnTo>
                  <a:pt x="51879" y="16129"/>
                </a:lnTo>
                <a:lnTo>
                  <a:pt x="51574" y="17767"/>
                </a:lnTo>
                <a:lnTo>
                  <a:pt x="51993" y="16484"/>
                </a:lnTo>
                <a:lnTo>
                  <a:pt x="52260" y="16789"/>
                </a:lnTo>
                <a:close/>
              </a:path>
              <a:path w="246379" h="64135">
                <a:moveTo>
                  <a:pt x="52717" y="17322"/>
                </a:moveTo>
                <a:lnTo>
                  <a:pt x="52260" y="16789"/>
                </a:lnTo>
                <a:lnTo>
                  <a:pt x="52527" y="17526"/>
                </a:lnTo>
                <a:lnTo>
                  <a:pt x="52717" y="17322"/>
                </a:lnTo>
                <a:close/>
              </a:path>
              <a:path w="246379" h="64135">
                <a:moveTo>
                  <a:pt x="52730" y="20180"/>
                </a:moveTo>
                <a:close/>
              </a:path>
              <a:path w="246379" h="64135">
                <a:moveTo>
                  <a:pt x="53289" y="16725"/>
                </a:moveTo>
                <a:lnTo>
                  <a:pt x="52717" y="17322"/>
                </a:lnTo>
                <a:lnTo>
                  <a:pt x="53251" y="17919"/>
                </a:lnTo>
                <a:lnTo>
                  <a:pt x="53289" y="16725"/>
                </a:lnTo>
                <a:close/>
              </a:path>
              <a:path w="246379" h="64135">
                <a:moveTo>
                  <a:pt x="54025" y="19608"/>
                </a:moveTo>
                <a:lnTo>
                  <a:pt x="53479" y="18872"/>
                </a:lnTo>
                <a:lnTo>
                  <a:pt x="52730" y="20180"/>
                </a:lnTo>
                <a:lnTo>
                  <a:pt x="52971" y="19977"/>
                </a:lnTo>
                <a:lnTo>
                  <a:pt x="54025" y="19608"/>
                </a:lnTo>
                <a:close/>
              </a:path>
              <a:path w="246379" h="64135">
                <a:moveTo>
                  <a:pt x="60947" y="9779"/>
                </a:moveTo>
                <a:lnTo>
                  <a:pt x="60845" y="9588"/>
                </a:lnTo>
                <a:lnTo>
                  <a:pt x="60782" y="9461"/>
                </a:lnTo>
                <a:lnTo>
                  <a:pt x="60833" y="9626"/>
                </a:lnTo>
                <a:lnTo>
                  <a:pt x="60947" y="9779"/>
                </a:lnTo>
                <a:close/>
              </a:path>
              <a:path w="246379" h="64135">
                <a:moveTo>
                  <a:pt x="61252" y="16738"/>
                </a:moveTo>
                <a:lnTo>
                  <a:pt x="60159" y="17056"/>
                </a:lnTo>
                <a:lnTo>
                  <a:pt x="61023" y="17792"/>
                </a:lnTo>
                <a:lnTo>
                  <a:pt x="61252" y="16738"/>
                </a:lnTo>
                <a:close/>
              </a:path>
              <a:path w="246379" h="64135">
                <a:moveTo>
                  <a:pt x="61696" y="15455"/>
                </a:moveTo>
                <a:lnTo>
                  <a:pt x="59626" y="14516"/>
                </a:lnTo>
                <a:lnTo>
                  <a:pt x="59131" y="14211"/>
                </a:lnTo>
                <a:lnTo>
                  <a:pt x="56451" y="14617"/>
                </a:lnTo>
                <a:lnTo>
                  <a:pt x="57696" y="16370"/>
                </a:lnTo>
                <a:lnTo>
                  <a:pt x="58470" y="17538"/>
                </a:lnTo>
                <a:lnTo>
                  <a:pt x="60159" y="17056"/>
                </a:lnTo>
                <a:lnTo>
                  <a:pt x="59334" y="16370"/>
                </a:lnTo>
                <a:lnTo>
                  <a:pt x="61696" y="15455"/>
                </a:lnTo>
                <a:close/>
              </a:path>
              <a:path w="246379" h="64135">
                <a:moveTo>
                  <a:pt x="61963" y="16395"/>
                </a:moveTo>
                <a:lnTo>
                  <a:pt x="61582" y="16471"/>
                </a:lnTo>
                <a:lnTo>
                  <a:pt x="61950" y="16535"/>
                </a:lnTo>
                <a:lnTo>
                  <a:pt x="61963" y="16395"/>
                </a:lnTo>
                <a:close/>
              </a:path>
              <a:path w="246379" h="64135">
                <a:moveTo>
                  <a:pt x="62649" y="10274"/>
                </a:moveTo>
                <a:lnTo>
                  <a:pt x="61937" y="9055"/>
                </a:lnTo>
                <a:lnTo>
                  <a:pt x="61328" y="10147"/>
                </a:lnTo>
                <a:lnTo>
                  <a:pt x="60947" y="9779"/>
                </a:lnTo>
                <a:lnTo>
                  <a:pt x="61391" y="10642"/>
                </a:lnTo>
                <a:lnTo>
                  <a:pt x="61772" y="10985"/>
                </a:lnTo>
                <a:lnTo>
                  <a:pt x="62649" y="10274"/>
                </a:lnTo>
                <a:close/>
              </a:path>
              <a:path w="246379" h="64135">
                <a:moveTo>
                  <a:pt x="63385" y="18643"/>
                </a:moveTo>
                <a:lnTo>
                  <a:pt x="63233" y="18097"/>
                </a:lnTo>
                <a:lnTo>
                  <a:pt x="63284" y="18503"/>
                </a:lnTo>
                <a:lnTo>
                  <a:pt x="63385" y="18643"/>
                </a:lnTo>
                <a:close/>
              </a:path>
              <a:path w="246379" h="64135">
                <a:moveTo>
                  <a:pt x="63398" y="17157"/>
                </a:moveTo>
                <a:lnTo>
                  <a:pt x="63271" y="16979"/>
                </a:lnTo>
                <a:lnTo>
                  <a:pt x="63398" y="17157"/>
                </a:lnTo>
                <a:close/>
              </a:path>
              <a:path w="246379" h="64135">
                <a:moveTo>
                  <a:pt x="63500" y="17284"/>
                </a:moveTo>
                <a:close/>
              </a:path>
              <a:path w="246379" h="64135">
                <a:moveTo>
                  <a:pt x="66992" y="18503"/>
                </a:moveTo>
                <a:lnTo>
                  <a:pt x="65112" y="18300"/>
                </a:lnTo>
                <a:lnTo>
                  <a:pt x="64477" y="17449"/>
                </a:lnTo>
                <a:lnTo>
                  <a:pt x="64312" y="18503"/>
                </a:lnTo>
                <a:lnTo>
                  <a:pt x="63906" y="17792"/>
                </a:lnTo>
                <a:lnTo>
                  <a:pt x="63792" y="17640"/>
                </a:lnTo>
                <a:lnTo>
                  <a:pt x="63500" y="17284"/>
                </a:lnTo>
                <a:lnTo>
                  <a:pt x="63385" y="17640"/>
                </a:lnTo>
                <a:lnTo>
                  <a:pt x="62496" y="16878"/>
                </a:lnTo>
                <a:lnTo>
                  <a:pt x="62636" y="16649"/>
                </a:lnTo>
                <a:lnTo>
                  <a:pt x="61950" y="16535"/>
                </a:lnTo>
                <a:lnTo>
                  <a:pt x="61709" y="18415"/>
                </a:lnTo>
                <a:lnTo>
                  <a:pt x="61023" y="17792"/>
                </a:lnTo>
                <a:lnTo>
                  <a:pt x="61023" y="18503"/>
                </a:lnTo>
                <a:lnTo>
                  <a:pt x="61963" y="19342"/>
                </a:lnTo>
                <a:lnTo>
                  <a:pt x="62903" y="18415"/>
                </a:lnTo>
                <a:lnTo>
                  <a:pt x="63030" y="18300"/>
                </a:lnTo>
                <a:lnTo>
                  <a:pt x="63093" y="18097"/>
                </a:lnTo>
                <a:lnTo>
                  <a:pt x="63487" y="17691"/>
                </a:lnTo>
                <a:lnTo>
                  <a:pt x="65176" y="19634"/>
                </a:lnTo>
                <a:lnTo>
                  <a:pt x="65328" y="19824"/>
                </a:lnTo>
                <a:lnTo>
                  <a:pt x="65278" y="19634"/>
                </a:lnTo>
                <a:lnTo>
                  <a:pt x="66535" y="19773"/>
                </a:lnTo>
                <a:lnTo>
                  <a:pt x="66954" y="18656"/>
                </a:lnTo>
                <a:lnTo>
                  <a:pt x="66992" y="18503"/>
                </a:lnTo>
                <a:close/>
              </a:path>
              <a:path w="246379" h="64135">
                <a:moveTo>
                  <a:pt x="68173" y="10985"/>
                </a:moveTo>
                <a:lnTo>
                  <a:pt x="67792" y="9664"/>
                </a:lnTo>
                <a:lnTo>
                  <a:pt x="67233" y="10566"/>
                </a:lnTo>
                <a:lnTo>
                  <a:pt x="68173" y="10985"/>
                </a:lnTo>
                <a:close/>
              </a:path>
              <a:path w="246379" h="64135">
                <a:moveTo>
                  <a:pt x="70180" y="2590"/>
                </a:moveTo>
                <a:lnTo>
                  <a:pt x="70154" y="2400"/>
                </a:lnTo>
                <a:lnTo>
                  <a:pt x="69773" y="1854"/>
                </a:lnTo>
                <a:lnTo>
                  <a:pt x="70180" y="2590"/>
                </a:lnTo>
                <a:close/>
              </a:path>
              <a:path w="246379" h="64135">
                <a:moveTo>
                  <a:pt x="75819" y="4432"/>
                </a:moveTo>
                <a:lnTo>
                  <a:pt x="74980" y="3771"/>
                </a:lnTo>
                <a:lnTo>
                  <a:pt x="75387" y="5105"/>
                </a:lnTo>
                <a:lnTo>
                  <a:pt x="75819" y="4432"/>
                </a:lnTo>
                <a:close/>
              </a:path>
              <a:path w="246379" h="64135">
                <a:moveTo>
                  <a:pt x="75958" y="5600"/>
                </a:moveTo>
                <a:lnTo>
                  <a:pt x="75387" y="5105"/>
                </a:lnTo>
                <a:lnTo>
                  <a:pt x="74536" y="5054"/>
                </a:lnTo>
                <a:lnTo>
                  <a:pt x="74091" y="4318"/>
                </a:lnTo>
                <a:lnTo>
                  <a:pt x="73253" y="3644"/>
                </a:lnTo>
                <a:lnTo>
                  <a:pt x="73177" y="3505"/>
                </a:lnTo>
                <a:lnTo>
                  <a:pt x="73075" y="3314"/>
                </a:lnTo>
                <a:lnTo>
                  <a:pt x="72771" y="2743"/>
                </a:lnTo>
                <a:lnTo>
                  <a:pt x="72948" y="3314"/>
                </a:lnTo>
                <a:lnTo>
                  <a:pt x="72047" y="2463"/>
                </a:lnTo>
                <a:lnTo>
                  <a:pt x="70700" y="3505"/>
                </a:lnTo>
                <a:lnTo>
                  <a:pt x="70180" y="2590"/>
                </a:lnTo>
                <a:lnTo>
                  <a:pt x="70294" y="3314"/>
                </a:lnTo>
                <a:lnTo>
                  <a:pt x="70218" y="4013"/>
                </a:lnTo>
                <a:lnTo>
                  <a:pt x="70027" y="4318"/>
                </a:lnTo>
                <a:lnTo>
                  <a:pt x="69977" y="4457"/>
                </a:lnTo>
                <a:lnTo>
                  <a:pt x="71628" y="5156"/>
                </a:lnTo>
                <a:lnTo>
                  <a:pt x="71412" y="4457"/>
                </a:lnTo>
                <a:lnTo>
                  <a:pt x="71386" y="4191"/>
                </a:lnTo>
                <a:lnTo>
                  <a:pt x="72453" y="5816"/>
                </a:lnTo>
                <a:lnTo>
                  <a:pt x="73444" y="5638"/>
                </a:lnTo>
                <a:lnTo>
                  <a:pt x="71932" y="4102"/>
                </a:lnTo>
                <a:lnTo>
                  <a:pt x="71386" y="4038"/>
                </a:lnTo>
                <a:lnTo>
                  <a:pt x="71361" y="3594"/>
                </a:lnTo>
                <a:lnTo>
                  <a:pt x="71805" y="3708"/>
                </a:lnTo>
                <a:lnTo>
                  <a:pt x="72212" y="3644"/>
                </a:lnTo>
                <a:lnTo>
                  <a:pt x="73253" y="4432"/>
                </a:lnTo>
                <a:lnTo>
                  <a:pt x="74841" y="5397"/>
                </a:lnTo>
                <a:lnTo>
                  <a:pt x="75958" y="5600"/>
                </a:lnTo>
                <a:close/>
              </a:path>
              <a:path w="246379" h="64135">
                <a:moveTo>
                  <a:pt x="77139" y="3200"/>
                </a:moveTo>
                <a:lnTo>
                  <a:pt x="76377" y="2133"/>
                </a:lnTo>
                <a:lnTo>
                  <a:pt x="76149" y="2768"/>
                </a:lnTo>
                <a:lnTo>
                  <a:pt x="75755" y="2832"/>
                </a:lnTo>
                <a:lnTo>
                  <a:pt x="75526" y="3479"/>
                </a:lnTo>
                <a:lnTo>
                  <a:pt x="77139" y="3200"/>
                </a:lnTo>
                <a:close/>
              </a:path>
              <a:path w="246379" h="64135">
                <a:moveTo>
                  <a:pt x="80594" y="13512"/>
                </a:moveTo>
                <a:lnTo>
                  <a:pt x="80403" y="13208"/>
                </a:lnTo>
                <a:lnTo>
                  <a:pt x="80225" y="12928"/>
                </a:lnTo>
                <a:lnTo>
                  <a:pt x="80048" y="12712"/>
                </a:lnTo>
                <a:lnTo>
                  <a:pt x="80149" y="13106"/>
                </a:lnTo>
                <a:lnTo>
                  <a:pt x="80048" y="13512"/>
                </a:lnTo>
                <a:lnTo>
                  <a:pt x="80505" y="13652"/>
                </a:lnTo>
                <a:lnTo>
                  <a:pt x="80594" y="13512"/>
                </a:lnTo>
                <a:close/>
              </a:path>
              <a:path w="246379" h="64135">
                <a:moveTo>
                  <a:pt x="80784" y="2921"/>
                </a:moveTo>
                <a:lnTo>
                  <a:pt x="78790" y="3162"/>
                </a:lnTo>
                <a:lnTo>
                  <a:pt x="80441" y="3962"/>
                </a:lnTo>
                <a:lnTo>
                  <a:pt x="80784" y="2921"/>
                </a:lnTo>
                <a:close/>
              </a:path>
              <a:path w="246379" h="64135">
                <a:moveTo>
                  <a:pt x="81330" y="9385"/>
                </a:moveTo>
                <a:lnTo>
                  <a:pt x="81013" y="9296"/>
                </a:lnTo>
                <a:lnTo>
                  <a:pt x="80695" y="9220"/>
                </a:lnTo>
                <a:lnTo>
                  <a:pt x="80403" y="9258"/>
                </a:lnTo>
                <a:lnTo>
                  <a:pt x="80708" y="9626"/>
                </a:lnTo>
                <a:lnTo>
                  <a:pt x="80505" y="10452"/>
                </a:lnTo>
                <a:lnTo>
                  <a:pt x="80911" y="10401"/>
                </a:lnTo>
                <a:lnTo>
                  <a:pt x="80822" y="10033"/>
                </a:lnTo>
                <a:lnTo>
                  <a:pt x="81000" y="9461"/>
                </a:lnTo>
                <a:lnTo>
                  <a:pt x="81330" y="9385"/>
                </a:lnTo>
                <a:close/>
              </a:path>
              <a:path w="246379" h="64135">
                <a:moveTo>
                  <a:pt x="81343" y="7327"/>
                </a:moveTo>
                <a:lnTo>
                  <a:pt x="81102" y="7162"/>
                </a:lnTo>
                <a:lnTo>
                  <a:pt x="80949" y="7378"/>
                </a:lnTo>
                <a:lnTo>
                  <a:pt x="81343" y="7327"/>
                </a:lnTo>
                <a:close/>
              </a:path>
              <a:path w="246379" h="64135">
                <a:moveTo>
                  <a:pt x="81648" y="9474"/>
                </a:moveTo>
                <a:lnTo>
                  <a:pt x="81432" y="9372"/>
                </a:lnTo>
                <a:lnTo>
                  <a:pt x="81648" y="9474"/>
                </a:lnTo>
                <a:close/>
              </a:path>
              <a:path w="246379" h="64135">
                <a:moveTo>
                  <a:pt x="81851" y="6019"/>
                </a:moveTo>
                <a:lnTo>
                  <a:pt x="81775" y="5600"/>
                </a:lnTo>
                <a:lnTo>
                  <a:pt x="80962" y="4699"/>
                </a:lnTo>
                <a:lnTo>
                  <a:pt x="80822" y="4546"/>
                </a:lnTo>
                <a:lnTo>
                  <a:pt x="80225" y="4622"/>
                </a:lnTo>
                <a:lnTo>
                  <a:pt x="80429" y="4013"/>
                </a:lnTo>
                <a:lnTo>
                  <a:pt x="79616" y="4699"/>
                </a:lnTo>
                <a:lnTo>
                  <a:pt x="77965" y="3886"/>
                </a:lnTo>
                <a:lnTo>
                  <a:pt x="76898" y="4445"/>
                </a:lnTo>
                <a:lnTo>
                  <a:pt x="77355" y="6223"/>
                </a:lnTo>
                <a:lnTo>
                  <a:pt x="77901" y="5943"/>
                </a:lnTo>
                <a:lnTo>
                  <a:pt x="78943" y="6019"/>
                </a:lnTo>
                <a:lnTo>
                  <a:pt x="79032" y="5600"/>
                </a:lnTo>
                <a:lnTo>
                  <a:pt x="80086" y="6477"/>
                </a:lnTo>
                <a:lnTo>
                  <a:pt x="81102" y="7162"/>
                </a:lnTo>
                <a:lnTo>
                  <a:pt x="81851" y="6019"/>
                </a:lnTo>
                <a:close/>
              </a:path>
              <a:path w="246379" h="64135">
                <a:moveTo>
                  <a:pt x="82003" y="9855"/>
                </a:moveTo>
                <a:lnTo>
                  <a:pt x="81889" y="9715"/>
                </a:lnTo>
                <a:lnTo>
                  <a:pt x="81813" y="9969"/>
                </a:lnTo>
                <a:lnTo>
                  <a:pt x="81775" y="10261"/>
                </a:lnTo>
                <a:lnTo>
                  <a:pt x="81800" y="10693"/>
                </a:lnTo>
                <a:lnTo>
                  <a:pt x="82003" y="9855"/>
                </a:lnTo>
                <a:close/>
              </a:path>
              <a:path w="246379" h="64135">
                <a:moveTo>
                  <a:pt x="82651" y="3886"/>
                </a:moveTo>
                <a:lnTo>
                  <a:pt x="81508" y="1803"/>
                </a:lnTo>
                <a:lnTo>
                  <a:pt x="79806" y="1600"/>
                </a:lnTo>
                <a:lnTo>
                  <a:pt x="80987" y="2895"/>
                </a:lnTo>
                <a:lnTo>
                  <a:pt x="80784" y="2921"/>
                </a:lnTo>
                <a:lnTo>
                  <a:pt x="81343" y="3454"/>
                </a:lnTo>
                <a:lnTo>
                  <a:pt x="82651" y="3886"/>
                </a:lnTo>
                <a:close/>
              </a:path>
              <a:path w="246379" h="64135">
                <a:moveTo>
                  <a:pt x="83527" y="13462"/>
                </a:moveTo>
                <a:lnTo>
                  <a:pt x="83350" y="11899"/>
                </a:lnTo>
                <a:lnTo>
                  <a:pt x="80949" y="11404"/>
                </a:lnTo>
                <a:lnTo>
                  <a:pt x="79476" y="11201"/>
                </a:lnTo>
                <a:lnTo>
                  <a:pt x="81546" y="12128"/>
                </a:lnTo>
                <a:lnTo>
                  <a:pt x="80594" y="13512"/>
                </a:lnTo>
                <a:lnTo>
                  <a:pt x="81051" y="14287"/>
                </a:lnTo>
                <a:lnTo>
                  <a:pt x="81508" y="15265"/>
                </a:lnTo>
                <a:lnTo>
                  <a:pt x="81699" y="16090"/>
                </a:lnTo>
                <a:lnTo>
                  <a:pt x="81813" y="15671"/>
                </a:lnTo>
                <a:lnTo>
                  <a:pt x="82550" y="16167"/>
                </a:lnTo>
                <a:lnTo>
                  <a:pt x="82664" y="17538"/>
                </a:lnTo>
                <a:lnTo>
                  <a:pt x="81826" y="17449"/>
                </a:lnTo>
                <a:lnTo>
                  <a:pt x="82600" y="18135"/>
                </a:lnTo>
                <a:lnTo>
                  <a:pt x="83235" y="16471"/>
                </a:lnTo>
                <a:lnTo>
                  <a:pt x="83439" y="16459"/>
                </a:lnTo>
                <a:lnTo>
                  <a:pt x="83007" y="14732"/>
                </a:lnTo>
                <a:lnTo>
                  <a:pt x="82829" y="14744"/>
                </a:lnTo>
                <a:lnTo>
                  <a:pt x="82257" y="15024"/>
                </a:lnTo>
                <a:lnTo>
                  <a:pt x="81965" y="14668"/>
                </a:lnTo>
                <a:lnTo>
                  <a:pt x="81686" y="13500"/>
                </a:lnTo>
                <a:lnTo>
                  <a:pt x="83172" y="13716"/>
                </a:lnTo>
                <a:lnTo>
                  <a:pt x="83527" y="13462"/>
                </a:lnTo>
                <a:close/>
              </a:path>
              <a:path w="246379" h="64135">
                <a:moveTo>
                  <a:pt x="83680" y="101"/>
                </a:moveTo>
                <a:lnTo>
                  <a:pt x="82867" y="0"/>
                </a:lnTo>
                <a:lnTo>
                  <a:pt x="82727" y="215"/>
                </a:lnTo>
                <a:lnTo>
                  <a:pt x="82778" y="419"/>
                </a:lnTo>
                <a:lnTo>
                  <a:pt x="82524" y="254"/>
                </a:lnTo>
                <a:lnTo>
                  <a:pt x="83629" y="1854"/>
                </a:lnTo>
                <a:lnTo>
                  <a:pt x="83667" y="1206"/>
                </a:lnTo>
                <a:lnTo>
                  <a:pt x="83680" y="101"/>
                </a:lnTo>
                <a:close/>
              </a:path>
              <a:path w="246379" h="64135">
                <a:moveTo>
                  <a:pt x="83705" y="1955"/>
                </a:moveTo>
                <a:close/>
              </a:path>
              <a:path w="246379" h="64135">
                <a:moveTo>
                  <a:pt x="84201" y="9118"/>
                </a:moveTo>
                <a:lnTo>
                  <a:pt x="83654" y="9042"/>
                </a:lnTo>
                <a:lnTo>
                  <a:pt x="84010" y="9474"/>
                </a:lnTo>
                <a:lnTo>
                  <a:pt x="84201" y="9118"/>
                </a:lnTo>
                <a:close/>
              </a:path>
              <a:path w="246379" h="64135">
                <a:moveTo>
                  <a:pt x="84874" y="10502"/>
                </a:moveTo>
                <a:lnTo>
                  <a:pt x="84442" y="9994"/>
                </a:lnTo>
                <a:lnTo>
                  <a:pt x="84010" y="9474"/>
                </a:lnTo>
                <a:lnTo>
                  <a:pt x="83553" y="10274"/>
                </a:lnTo>
                <a:lnTo>
                  <a:pt x="84112" y="9994"/>
                </a:lnTo>
                <a:lnTo>
                  <a:pt x="84874" y="10502"/>
                </a:lnTo>
                <a:close/>
              </a:path>
              <a:path w="246379" h="64135">
                <a:moveTo>
                  <a:pt x="87058" y="4622"/>
                </a:moveTo>
                <a:lnTo>
                  <a:pt x="86855" y="3835"/>
                </a:lnTo>
                <a:lnTo>
                  <a:pt x="85534" y="2781"/>
                </a:lnTo>
                <a:lnTo>
                  <a:pt x="85178" y="1638"/>
                </a:lnTo>
                <a:lnTo>
                  <a:pt x="83705" y="1955"/>
                </a:lnTo>
                <a:lnTo>
                  <a:pt x="84607" y="3276"/>
                </a:lnTo>
                <a:lnTo>
                  <a:pt x="84963" y="3035"/>
                </a:lnTo>
                <a:lnTo>
                  <a:pt x="84594" y="2463"/>
                </a:lnTo>
                <a:lnTo>
                  <a:pt x="85001" y="2413"/>
                </a:lnTo>
                <a:lnTo>
                  <a:pt x="85788" y="4559"/>
                </a:lnTo>
                <a:lnTo>
                  <a:pt x="85496" y="5003"/>
                </a:lnTo>
                <a:lnTo>
                  <a:pt x="84975" y="4648"/>
                </a:lnTo>
                <a:lnTo>
                  <a:pt x="84315" y="4521"/>
                </a:lnTo>
                <a:lnTo>
                  <a:pt x="85445" y="5613"/>
                </a:lnTo>
                <a:lnTo>
                  <a:pt x="84188" y="5549"/>
                </a:lnTo>
                <a:lnTo>
                  <a:pt x="84645" y="5702"/>
                </a:lnTo>
                <a:lnTo>
                  <a:pt x="84543" y="6134"/>
                </a:lnTo>
                <a:lnTo>
                  <a:pt x="84645" y="6515"/>
                </a:lnTo>
                <a:lnTo>
                  <a:pt x="86271" y="6324"/>
                </a:lnTo>
                <a:lnTo>
                  <a:pt x="85344" y="5219"/>
                </a:lnTo>
                <a:lnTo>
                  <a:pt x="87058" y="4622"/>
                </a:lnTo>
                <a:close/>
              </a:path>
              <a:path w="246379" h="64135">
                <a:moveTo>
                  <a:pt x="87464" y="14274"/>
                </a:moveTo>
                <a:lnTo>
                  <a:pt x="85826" y="15163"/>
                </a:lnTo>
                <a:lnTo>
                  <a:pt x="86067" y="15214"/>
                </a:lnTo>
                <a:lnTo>
                  <a:pt x="87464" y="14274"/>
                </a:lnTo>
                <a:close/>
              </a:path>
              <a:path w="246379" h="64135">
                <a:moveTo>
                  <a:pt x="87909" y="15570"/>
                </a:moveTo>
                <a:lnTo>
                  <a:pt x="86067" y="15214"/>
                </a:lnTo>
                <a:lnTo>
                  <a:pt x="85140" y="15836"/>
                </a:lnTo>
                <a:lnTo>
                  <a:pt x="87325" y="16637"/>
                </a:lnTo>
                <a:lnTo>
                  <a:pt x="87909" y="15570"/>
                </a:lnTo>
                <a:close/>
              </a:path>
              <a:path w="246379" h="64135">
                <a:moveTo>
                  <a:pt x="89839" y="14198"/>
                </a:moveTo>
                <a:lnTo>
                  <a:pt x="89674" y="14109"/>
                </a:lnTo>
                <a:lnTo>
                  <a:pt x="89725" y="14376"/>
                </a:lnTo>
                <a:lnTo>
                  <a:pt x="89750" y="14554"/>
                </a:lnTo>
                <a:lnTo>
                  <a:pt x="89789" y="14427"/>
                </a:lnTo>
                <a:lnTo>
                  <a:pt x="89839" y="14198"/>
                </a:lnTo>
                <a:close/>
              </a:path>
              <a:path w="246379" h="64135">
                <a:moveTo>
                  <a:pt x="90563" y="15760"/>
                </a:moveTo>
                <a:lnTo>
                  <a:pt x="89928" y="15570"/>
                </a:lnTo>
                <a:lnTo>
                  <a:pt x="89852" y="15062"/>
                </a:lnTo>
                <a:lnTo>
                  <a:pt x="89750" y="14554"/>
                </a:lnTo>
                <a:lnTo>
                  <a:pt x="89585" y="15240"/>
                </a:lnTo>
                <a:lnTo>
                  <a:pt x="89535" y="15836"/>
                </a:lnTo>
                <a:lnTo>
                  <a:pt x="90563" y="15760"/>
                </a:lnTo>
                <a:close/>
              </a:path>
              <a:path w="246379" h="64135">
                <a:moveTo>
                  <a:pt x="91109" y="7200"/>
                </a:moveTo>
                <a:lnTo>
                  <a:pt x="90881" y="7378"/>
                </a:lnTo>
                <a:lnTo>
                  <a:pt x="90817" y="7632"/>
                </a:lnTo>
                <a:lnTo>
                  <a:pt x="90817" y="7912"/>
                </a:lnTo>
                <a:lnTo>
                  <a:pt x="91109" y="7200"/>
                </a:lnTo>
                <a:close/>
              </a:path>
              <a:path w="246379" h="64135">
                <a:moveTo>
                  <a:pt x="91313" y="14490"/>
                </a:moveTo>
                <a:lnTo>
                  <a:pt x="90398" y="14973"/>
                </a:lnTo>
                <a:lnTo>
                  <a:pt x="91236" y="15100"/>
                </a:lnTo>
                <a:lnTo>
                  <a:pt x="91313" y="14490"/>
                </a:lnTo>
                <a:close/>
              </a:path>
              <a:path w="246379" h="64135">
                <a:moveTo>
                  <a:pt x="92151" y="1651"/>
                </a:moveTo>
                <a:lnTo>
                  <a:pt x="91833" y="457"/>
                </a:lnTo>
                <a:lnTo>
                  <a:pt x="90944" y="342"/>
                </a:lnTo>
                <a:lnTo>
                  <a:pt x="90004" y="25"/>
                </a:lnTo>
                <a:lnTo>
                  <a:pt x="89458" y="1104"/>
                </a:lnTo>
                <a:lnTo>
                  <a:pt x="91719" y="876"/>
                </a:lnTo>
                <a:lnTo>
                  <a:pt x="92151" y="1651"/>
                </a:lnTo>
                <a:close/>
              </a:path>
              <a:path w="246379" h="64135">
                <a:moveTo>
                  <a:pt x="92252" y="11087"/>
                </a:moveTo>
                <a:lnTo>
                  <a:pt x="90843" y="9156"/>
                </a:lnTo>
                <a:lnTo>
                  <a:pt x="90817" y="8458"/>
                </a:lnTo>
                <a:lnTo>
                  <a:pt x="90830" y="7912"/>
                </a:lnTo>
                <a:lnTo>
                  <a:pt x="90601" y="8458"/>
                </a:lnTo>
                <a:lnTo>
                  <a:pt x="89827" y="8191"/>
                </a:lnTo>
                <a:lnTo>
                  <a:pt x="89598" y="8128"/>
                </a:lnTo>
                <a:lnTo>
                  <a:pt x="89192" y="7988"/>
                </a:lnTo>
                <a:lnTo>
                  <a:pt x="87287" y="7010"/>
                </a:lnTo>
                <a:lnTo>
                  <a:pt x="86080" y="7150"/>
                </a:lnTo>
                <a:lnTo>
                  <a:pt x="85877" y="7988"/>
                </a:lnTo>
                <a:lnTo>
                  <a:pt x="83896" y="6807"/>
                </a:lnTo>
                <a:lnTo>
                  <a:pt x="83807" y="8026"/>
                </a:lnTo>
                <a:lnTo>
                  <a:pt x="83007" y="8128"/>
                </a:lnTo>
                <a:lnTo>
                  <a:pt x="82397" y="7391"/>
                </a:lnTo>
                <a:lnTo>
                  <a:pt x="81546" y="7289"/>
                </a:lnTo>
                <a:lnTo>
                  <a:pt x="81343" y="7327"/>
                </a:lnTo>
                <a:lnTo>
                  <a:pt x="81851" y="7670"/>
                </a:lnTo>
                <a:lnTo>
                  <a:pt x="81699" y="9499"/>
                </a:lnTo>
                <a:lnTo>
                  <a:pt x="81889" y="9715"/>
                </a:lnTo>
                <a:lnTo>
                  <a:pt x="81953" y="9499"/>
                </a:lnTo>
                <a:lnTo>
                  <a:pt x="82194" y="8712"/>
                </a:lnTo>
                <a:lnTo>
                  <a:pt x="83248" y="8940"/>
                </a:lnTo>
                <a:lnTo>
                  <a:pt x="83502" y="8712"/>
                </a:lnTo>
                <a:lnTo>
                  <a:pt x="84061" y="8191"/>
                </a:lnTo>
                <a:lnTo>
                  <a:pt x="84378" y="8712"/>
                </a:lnTo>
                <a:lnTo>
                  <a:pt x="84239" y="9118"/>
                </a:lnTo>
                <a:lnTo>
                  <a:pt x="84518" y="9156"/>
                </a:lnTo>
                <a:lnTo>
                  <a:pt x="84823" y="10274"/>
                </a:lnTo>
                <a:lnTo>
                  <a:pt x="85318" y="11455"/>
                </a:lnTo>
                <a:lnTo>
                  <a:pt x="85051" y="12077"/>
                </a:lnTo>
                <a:lnTo>
                  <a:pt x="83845" y="12230"/>
                </a:lnTo>
                <a:lnTo>
                  <a:pt x="84391" y="12763"/>
                </a:lnTo>
                <a:lnTo>
                  <a:pt x="84607" y="13639"/>
                </a:lnTo>
                <a:lnTo>
                  <a:pt x="85280" y="13843"/>
                </a:lnTo>
                <a:lnTo>
                  <a:pt x="85191" y="13462"/>
                </a:lnTo>
                <a:lnTo>
                  <a:pt x="87655" y="14147"/>
                </a:lnTo>
                <a:lnTo>
                  <a:pt x="87464" y="14274"/>
                </a:lnTo>
                <a:lnTo>
                  <a:pt x="88607" y="16192"/>
                </a:lnTo>
                <a:lnTo>
                  <a:pt x="88239" y="13462"/>
                </a:lnTo>
                <a:lnTo>
                  <a:pt x="88201" y="13157"/>
                </a:lnTo>
                <a:lnTo>
                  <a:pt x="89585" y="14046"/>
                </a:lnTo>
                <a:lnTo>
                  <a:pt x="89509" y="13843"/>
                </a:lnTo>
                <a:lnTo>
                  <a:pt x="89382" y="13690"/>
                </a:lnTo>
                <a:lnTo>
                  <a:pt x="90716" y="13525"/>
                </a:lnTo>
                <a:lnTo>
                  <a:pt x="90081" y="13157"/>
                </a:lnTo>
                <a:lnTo>
                  <a:pt x="89852" y="13030"/>
                </a:lnTo>
                <a:lnTo>
                  <a:pt x="89890" y="12763"/>
                </a:lnTo>
                <a:lnTo>
                  <a:pt x="90068" y="12369"/>
                </a:lnTo>
                <a:lnTo>
                  <a:pt x="91147" y="13690"/>
                </a:lnTo>
                <a:lnTo>
                  <a:pt x="91071" y="13296"/>
                </a:lnTo>
                <a:lnTo>
                  <a:pt x="91274" y="13296"/>
                </a:lnTo>
                <a:lnTo>
                  <a:pt x="91795" y="13843"/>
                </a:lnTo>
                <a:lnTo>
                  <a:pt x="91821" y="13284"/>
                </a:lnTo>
                <a:lnTo>
                  <a:pt x="91821" y="12992"/>
                </a:lnTo>
                <a:lnTo>
                  <a:pt x="91706" y="12433"/>
                </a:lnTo>
                <a:lnTo>
                  <a:pt x="90728" y="11696"/>
                </a:lnTo>
                <a:lnTo>
                  <a:pt x="92252" y="11087"/>
                </a:lnTo>
                <a:close/>
              </a:path>
              <a:path w="246379" h="64135">
                <a:moveTo>
                  <a:pt x="93713" y="13309"/>
                </a:moveTo>
                <a:lnTo>
                  <a:pt x="93078" y="11328"/>
                </a:lnTo>
                <a:lnTo>
                  <a:pt x="92570" y="12776"/>
                </a:lnTo>
                <a:lnTo>
                  <a:pt x="93713" y="13309"/>
                </a:lnTo>
                <a:close/>
              </a:path>
              <a:path w="246379" h="64135">
                <a:moveTo>
                  <a:pt x="100965" y="7975"/>
                </a:moveTo>
                <a:lnTo>
                  <a:pt x="100863" y="7378"/>
                </a:lnTo>
                <a:lnTo>
                  <a:pt x="100850" y="7543"/>
                </a:lnTo>
                <a:lnTo>
                  <a:pt x="100888" y="7759"/>
                </a:lnTo>
                <a:lnTo>
                  <a:pt x="100965" y="7975"/>
                </a:lnTo>
                <a:close/>
              </a:path>
              <a:path w="246379" h="64135">
                <a:moveTo>
                  <a:pt x="102565" y="10274"/>
                </a:moveTo>
                <a:lnTo>
                  <a:pt x="102450" y="9766"/>
                </a:lnTo>
                <a:lnTo>
                  <a:pt x="102362" y="9359"/>
                </a:lnTo>
                <a:lnTo>
                  <a:pt x="102273" y="8940"/>
                </a:lnTo>
                <a:lnTo>
                  <a:pt x="101561" y="8559"/>
                </a:lnTo>
                <a:lnTo>
                  <a:pt x="102158" y="9347"/>
                </a:lnTo>
                <a:lnTo>
                  <a:pt x="101739" y="9359"/>
                </a:lnTo>
                <a:lnTo>
                  <a:pt x="101561" y="9232"/>
                </a:lnTo>
                <a:lnTo>
                  <a:pt x="101447" y="9055"/>
                </a:lnTo>
                <a:lnTo>
                  <a:pt x="101155" y="8559"/>
                </a:lnTo>
                <a:lnTo>
                  <a:pt x="100990" y="8039"/>
                </a:lnTo>
                <a:lnTo>
                  <a:pt x="99555" y="8039"/>
                </a:lnTo>
                <a:lnTo>
                  <a:pt x="98755" y="7277"/>
                </a:lnTo>
                <a:lnTo>
                  <a:pt x="97409" y="6756"/>
                </a:lnTo>
                <a:lnTo>
                  <a:pt x="98005" y="7543"/>
                </a:lnTo>
                <a:lnTo>
                  <a:pt x="99161" y="9918"/>
                </a:lnTo>
                <a:lnTo>
                  <a:pt x="99999" y="9055"/>
                </a:lnTo>
                <a:lnTo>
                  <a:pt x="100063" y="10274"/>
                </a:lnTo>
                <a:lnTo>
                  <a:pt x="100647" y="10033"/>
                </a:lnTo>
                <a:lnTo>
                  <a:pt x="101841" y="10782"/>
                </a:lnTo>
                <a:lnTo>
                  <a:pt x="101828" y="10033"/>
                </a:lnTo>
                <a:lnTo>
                  <a:pt x="101828" y="9766"/>
                </a:lnTo>
                <a:lnTo>
                  <a:pt x="102565" y="10274"/>
                </a:lnTo>
                <a:close/>
              </a:path>
              <a:path w="246379" h="64135">
                <a:moveTo>
                  <a:pt x="103644" y="11938"/>
                </a:moveTo>
                <a:lnTo>
                  <a:pt x="103428" y="11976"/>
                </a:lnTo>
                <a:lnTo>
                  <a:pt x="103378" y="12128"/>
                </a:lnTo>
                <a:lnTo>
                  <a:pt x="103644" y="11938"/>
                </a:lnTo>
                <a:close/>
              </a:path>
              <a:path w="246379" h="64135">
                <a:moveTo>
                  <a:pt x="104368" y="9855"/>
                </a:moveTo>
                <a:lnTo>
                  <a:pt x="102641" y="10325"/>
                </a:lnTo>
                <a:lnTo>
                  <a:pt x="104292" y="11468"/>
                </a:lnTo>
                <a:lnTo>
                  <a:pt x="103644" y="11938"/>
                </a:lnTo>
                <a:lnTo>
                  <a:pt x="103898" y="11938"/>
                </a:lnTo>
                <a:lnTo>
                  <a:pt x="104152" y="12014"/>
                </a:lnTo>
                <a:lnTo>
                  <a:pt x="104305" y="11912"/>
                </a:lnTo>
                <a:lnTo>
                  <a:pt x="104368" y="9855"/>
                </a:lnTo>
                <a:close/>
              </a:path>
              <a:path w="246379" h="64135">
                <a:moveTo>
                  <a:pt x="106032" y="12827"/>
                </a:moveTo>
                <a:lnTo>
                  <a:pt x="104825" y="12052"/>
                </a:lnTo>
                <a:lnTo>
                  <a:pt x="105371" y="12636"/>
                </a:lnTo>
                <a:lnTo>
                  <a:pt x="105257" y="13042"/>
                </a:lnTo>
                <a:lnTo>
                  <a:pt x="105079" y="13144"/>
                </a:lnTo>
                <a:lnTo>
                  <a:pt x="105829" y="13830"/>
                </a:lnTo>
                <a:lnTo>
                  <a:pt x="106032" y="12827"/>
                </a:lnTo>
                <a:close/>
              </a:path>
              <a:path w="246379" h="64135">
                <a:moveTo>
                  <a:pt x="107696" y="15265"/>
                </a:moveTo>
                <a:lnTo>
                  <a:pt x="107099" y="13017"/>
                </a:lnTo>
                <a:lnTo>
                  <a:pt x="106413" y="12611"/>
                </a:lnTo>
                <a:lnTo>
                  <a:pt x="106464" y="14046"/>
                </a:lnTo>
                <a:lnTo>
                  <a:pt x="105892" y="14262"/>
                </a:lnTo>
                <a:lnTo>
                  <a:pt x="106235" y="15074"/>
                </a:lnTo>
                <a:lnTo>
                  <a:pt x="107188" y="15887"/>
                </a:lnTo>
                <a:lnTo>
                  <a:pt x="107696" y="15265"/>
                </a:lnTo>
                <a:close/>
              </a:path>
              <a:path w="246379" h="64135">
                <a:moveTo>
                  <a:pt x="112661" y="13068"/>
                </a:moveTo>
                <a:lnTo>
                  <a:pt x="112610" y="12941"/>
                </a:lnTo>
                <a:lnTo>
                  <a:pt x="112483" y="12712"/>
                </a:lnTo>
                <a:lnTo>
                  <a:pt x="112471" y="12839"/>
                </a:lnTo>
                <a:lnTo>
                  <a:pt x="112496" y="12966"/>
                </a:lnTo>
                <a:lnTo>
                  <a:pt x="112661" y="13068"/>
                </a:lnTo>
                <a:close/>
              </a:path>
              <a:path w="246379" h="64135">
                <a:moveTo>
                  <a:pt x="112941" y="11976"/>
                </a:moveTo>
                <a:lnTo>
                  <a:pt x="112039" y="11963"/>
                </a:lnTo>
                <a:lnTo>
                  <a:pt x="112179" y="12230"/>
                </a:lnTo>
                <a:lnTo>
                  <a:pt x="112344" y="12471"/>
                </a:lnTo>
                <a:lnTo>
                  <a:pt x="112483" y="12712"/>
                </a:lnTo>
                <a:lnTo>
                  <a:pt x="112560" y="12357"/>
                </a:lnTo>
                <a:lnTo>
                  <a:pt x="112941" y="11976"/>
                </a:lnTo>
                <a:close/>
              </a:path>
              <a:path w="246379" h="64135">
                <a:moveTo>
                  <a:pt x="113842" y="12788"/>
                </a:moveTo>
                <a:lnTo>
                  <a:pt x="113258" y="12992"/>
                </a:lnTo>
                <a:lnTo>
                  <a:pt x="113093" y="13195"/>
                </a:lnTo>
                <a:lnTo>
                  <a:pt x="112890" y="13169"/>
                </a:lnTo>
                <a:lnTo>
                  <a:pt x="112750" y="13131"/>
                </a:lnTo>
                <a:lnTo>
                  <a:pt x="112750" y="13284"/>
                </a:lnTo>
                <a:lnTo>
                  <a:pt x="112814" y="13512"/>
                </a:lnTo>
                <a:lnTo>
                  <a:pt x="112788" y="13817"/>
                </a:lnTo>
                <a:lnTo>
                  <a:pt x="113131" y="13411"/>
                </a:lnTo>
                <a:lnTo>
                  <a:pt x="113842" y="12788"/>
                </a:lnTo>
                <a:close/>
              </a:path>
              <a:path w="246379" h="64135">
                <a:moveTo>
                  <a:pt x="116979" y="17246"/>
                </a:moveTo>
                <a:lnTo>
                  <a:pt x="116840" y="17183"/>
                </a:lnTo>
                <a:lnTo>
                  <a:pt x="116725" y="17310"/>
                </a:lnTo>
                <a:lnTo>
                  <a:pt x="116979" y="17246"/>
                </a:lnTo>
                <a:close/>
              </a:path>
              <a:path w="246379" h="64135">
                <a:moveTo>
                  <a:pt x="119164" y="14503"/>
                </a:moveTo>
                <a:lnTo>
                  <a:pt x="115493" y="15062"/>
                </a:lnTo>
                <a:lnTo>
                  <a:pt x="115277" y="13830"/>
                </a:lnTo>
                <a:lnTo>
                  <a:pt x="115087" y="15062"/>
                </a:lnTo>
                <a:lnTo>
                  <a:pt x="114973" y="14439"/>
                </a:lnTo>
                <a:lnTo>
                  <a:pt x="113411" y="13817"/>
                </a:lnTo>
                <a:lnTo>
                  <a:pt x="113512" y="15062"/>
                </a:lnTo>
                <a:lnTo>
                  <a:pt x="113982" y="15862"/>
                </a:lnTo>
                <a:lnTo>
                  <a:pt x="116840" y="17183"/>
                </a:lnTo>
                <a:lnTo>
                  <a:pt x="118668" y="15062"/>
                </a:lnTo>
                <a:lnTo>
                  <a:pt x="119164" y="14503"/>
                </a:lnTo>
                <a:close/>
              </a:path>
              <a:path w="246379" h="64135">
                <a:moveTo>
                  <a:pt x="119418" y="19951"/>
                </a:moveTo>
                <a:lnTo>
                  <a:pt x="119240" y="19748"/>
                </a:lnTo>
                <a:lnTo>
                  <a:pt x="119392" y="20154"/>
                </a:lnTo>
                <a:lnTo>
                  <a:pt x="119418" y="19951"/>
                </a:lnTo>
                <a:close/>
              </a:path>
              <a:path w="246379" h="64135">
                <a:moveTo>
                  <a:pt x="119494" y="20434"/>
                </a:moveTo>
                <a:lnTo>
                  <a:pt x="119392" y="20154"/>
                </a:lnTo>
                <a:lnTo>
                  <a:pt x="118960" y="21031"/>
                </a:lnTo>
                <a:lnTo>
                  <a:pt x="119494" y="20434"/>
                </a:lnTo>
                <a:close/>
              </a:path>
              <a:path w="246379" h="64135">
                <a:moveTo>
                  <a:pt x="122174" y="18872"/>
                </a:moveTo>
                <a:lnTo>
                  <a:pt x="121310" y="17703"/>
                </a:lnTo>
                <a:lnTo>
                  <a:pt x="120332" y="16357"/>
                </a:lnTo>
                <a:lnTo>
                  <a:pt x="116979" y="17246"/>
                </a:lnTo>
                <a:lnTo>
                  <a:pt x="117602" y="17538"/>
                </a:lnTo>
                <a:lnTo>
                  <a:pt x="116713" y="19748"/>
                </a:lnTo>
                <a:lnTo>
                  <a:pt x="116090" y="19735"/>
                </a:lnTo>
                <a:lnTo>
                  <a:pt x="117373" y="19951"/>
                </a:lnTo>
                <a:lnTo>
                  <a:pt x="117284" y="19748"/>
                </a:lnTo>
                <a:lnTo>
                  <a:pt x="117030" y="19138"/>
                </a:lnTo>
                <a:lnTo>
                  <a:pt x="117957" y="18326"/>
                </a:lnTo>
                <a:lnTo>
                  <a:pt x="119240" y="19748"/>
                </a:lnTo>
                <a:lnTo>
                  <a:pt x="118732" y="18326"/>
                </a:lnTo>
                <a:lnTo>
                  <a:pt x="118503" y="17703"/>
                </a:lnTo>
                <a:lnTo>
                  <a:pt x="122174" y="18872"/>
                </a:lnTo>
                <a:close/>
              </a:path>
              <a:path w="246379" h="64135">
                <a:moveTo>
                  <a:pt x="122377" y="13957"/>
                </a:moveTo>
                <a:lnTo>
                  <a:pt x="122326" y="14147"/>
                </a:lnTo>
                <a:lnTo>
                  <a:pt x="122288" y="14351"/>
                </a:lnTo>
                <a:lnTo>
                  <a:pt x="122339" y="14579"/>
                </a:lnTo>
                <a:lnTo>
                  <a:pt x="122377" y="13957"/>
                </a:lnTo>
                <a:close/>
              </a:path>
              <a:path w="246379" h="64135">
                <a:moveTo>
                  <a:pt x="123977" y="12446"/>
                </a:moveTo>
                <a:lnTo>
                  <a:pt x="122237" y="11696"/>
                </a:lnTo>
                <a:lnTo>
                  <a:pt x="122313" y="12115"/>
                </a:lnTo>
                <a:lnTo>
                  <a:pt x="122174" y="12522"/>
                </a:lnTo>
                <a:lnTo>
                  <a:pt x="122250" y="12941"/>
                </a:lnTo>
                <a:lnTo>
                  <a:pt x="122466" y="12941"/>
                </a:lnTo>
                <a:lnTo>
                  <a:pt x="122377" y="13957"/>
                </a:lnTo>
                <a:lnTo>
                  <a:pt x="122682" y="12954"/>
                </a:lnTo>
                <a:lnTo>
                  <a:pt x="123977" y="12446"/>
                </a:lnTo>
                <a:close/>
              </a:path>
              <a:path w="246379" h="64135">
                <a:moveTo>
                  <a:pt x="124053" y="16319"/>
                </a:moveTo>
                <a:lnTo>
                  <a:pt x="123812" y="14630"/>
                </a:lnTo>
                <a:lnTo>
                  <a:pt x="123609" y="14617"/>
                </a:lnTo>
                <a:lnTo>
                  <a:pt x="123850" y="16306"/>
                </a:lnTo>
                <a:lnTo>
                  <a:pt x="124053" y="16319"/>
                </a:lnTo>
                <a:close/>
              </a:path>
              <a:path w="246379" h="64135">
                <a:moveTo>
                  <a:pt x="125171" y="14071"/>
                </a:moveTo>
                <a:lnTo>
                  <a:pt x="124510" y="13830"/>
                </a:lnTo>
                <a:lnTo>
                  <a:pt x="124637" y="14668"/>
                </a:lnTo>
                <a:lnTo>
                  <a:pt x="125171" y="14071"/>
                </a:lnTo>
                <a:close/>
              </a:path>
              <a:path w="246379" h="64135">
                <a:moveTo>
                  <a:pt x="128193" y="15976"/>
                </a:moveTo>
                <a:lnTo>
                  <a:pt x="127635" y="15621"/>
                </a:lnTo>
                <a:lnTo>
                  <a:pt x="127558" y="16344"/>
                </a:lnTo>
                <a:lnTo>
                  <a:pt x="128193" y="15976"/>
                </a:lnTo>
                <a:close/>
              </a:path>
              <a:path w="246379" h="64135">
                <a:moveTo>
                  <a:pt x="129870" y="15036"/>
                </a:moveTo>
                <a:lnTo>
                  <a:pt x="128193" y="15976"/>
                </a:lnTo>
                <a:lnTo>
                  <a:pt x="129260" y="16662"/>
                </a:lnTo>
                <a:lnTo>
                  <a:pt x="129870" y="15036"/>
                </a:lnTo>
                <a:close/>
              </a:path>
              <a:path w="246379" h="64135">
                <a:moveTo>
                  <a:pt x="134251" y="17894"/>
                </a:moveTo>
                <a:lnTo>
                  <a:pt x="134023" y="16205"/>
                </a:lnTo>
                <a:lnTo>
                  <a:pt x="133286" y="16979"/>
                </a:lnTo>
                <a:lnTo>
                  <a:pt x="134251" y="17894"/>
                </a:lnTo>
                <a:close/>
              </a:path>
              <a:path w="246379" h="64135">
                <a:moveTo>
                  <a:pt x="135216" y="23558"/>
                </a:moveTo>
                <a:lnTo>
                  <a:pt x="135039" y="23114"/>
                </a:lnTo>
                <a:lnTo>
                  <a:pt x="134391" y="21386"/>
                </a:lnTo>
                <a:lnTo>
                  <a:pt x="134251" y="21005"/>
                </a:lnTo>
                <a:lnTo>
                  <a:pt x="131368" y="21386"/>
                </a:lnTo>
                <a:lnTo>
                  <a:pt x="130403" y="20002"/>
                </a:lnTo>
                <a:lnTo>
                  <a:pt x="128803" y="17691"/>
                </a:lnTo>
                <a:lnTo>
                  <a:pt x="127647" y="16967"/>
                </a:lnTo>
                <a:lnTo>
                  <a:pt x="127558" y="16344"/>
                </a:lnTo>
                <a:lnTo>
                  <a:pt x="127444" y="15494"/>
                </a:lnTo>
                <a:lnTo>
                  <a:pt x="127635" y="15621"/>
                </a:lnTo>
                <a:lnTo>
                  <a:pt x="127647" y="15494"/>
                </a:lnTo>
                <a:lnTo>
                  <a:pt x="127736" y="14681"/>
                </a:lnTo>
                <a:lnTo>
                  <a:pt x="127088" y="15887"/>
                </a:lnTo>
                <a:lnTo>
                  <a:pt x="127254" y="16967"/>
                </a:lnTo>
                <a:lnTo>
                  <a:pt x="128231" y="18262"/>
                </a:lnTo>
                <a:lnTo>
                  <a:pt x="128447" y="18275"/>
                </a:lnTo>
                <a:lnTo>
                  <a:pt x="128435" y="19011"/>
                </a:lnTo>
                <a:lnTo>
                  <a:pt x="128257" y="19926"/>
                </a:lnTo>
                <a:lnTo>
                  <a:pt x="127419" y="19875"/>
                </a:lnTo>
                <a:lnTo>
                  <a:pt x="128092" y="18669"/>
                </a:lnTo>
                <a:lnTo>
                  <a:pt x="127101" y="19011"/>
                </a:lnTo>
                <a:lnTo>
                  <a:pt x="126619" y="20027"/>
                </a:lnTo>
                <a:lnTo>
                  <a:pt x="128714" y="20154"/>
                </a:lnTo>
                <a:lnTo>
                  <a:pt x="127355" y="20891"/>
                </a:lnTo>
                <a:lnTo>
                  <a:pt x="128003" y="21145"/>
                </a:lnTo>
                <a:lnTo>
                  <a:pt x="128371" y="20751"/>
                </a:lnTo>
                <a:lnTo>
                  <a:pt x="129311" y="20002"/>
                </a:lnTo>
                <a:lnTo>
                  <a:pt x="129578" y="20421"/>
                </a:lnTo>
                <a:lnTo>
                  <a:pt x="130416" y="20485"/>
                </a:lnTo>
                <a:lnTo>
                  <a:pt x="130073" y="21094"/>
                </a:lnTo>
                <a:lnTo>
                  <a:pt x="128689" y="21602"/>
                </a:lnTo>
                <a:lnTo>
                  <a:pt x="130644" y="22377"/>
                </a:lnTo>
                <a:lnTo>
                  <a:pt x="128854" y="24041"/>
                </a:lnTo>
                <a:lnTo>
                  <a:pt x="128892" y="24904"/>
                </a:lnTo>
                <a:lnTo>
                  <a:pt x="130657" y="22377"/>
                </a:lnTo>
                <a:lnTo>
                  <a:pt x="132308" y="27203"/>
                </a:lnTo>
                <a:lnTo>
                  <a:pt x="134099" y="24701"/>
                </a:lnTo>
                <a:lnTo>
                  <a:pt x="133604" y="24041"/>
                </a:lnTo>
                <a:lnTo>
                  <a:pt x="134734" y="23114"/>
                </a:lnTo>
                <a:lnTo>
                  <a:pt x="135216" y="23558"/>
                </a:lnTo>
                <a:close/>
              </a:path>
              <a:path w="246379" h="64135">
                <a:moveTo>
                  <a:pt x="136906" y="9232"/>
                </a:moveTo>
                <a:lnTo>
                  <a:pt x="136601" y="9867"/>
                </a:lnTo>
                <a:lnTo>
                  <a:pt x="135051" y="9791"/>
                </a:lnTo>
                <a:lnTo>
                  <a:pt x="136601" y="10972"/>
                </a:lnTo>
                <a:lnTo>
                  <a:pt x="135966" y="10071"/>
                </a:lnTo>
                <a:lnTo>
                  <a:pt x="136740" y="9829"/>
                </a:lnTo>
                <a:lnTo>
                  <a:pt x="136906" y="9232"/>
                </a:lnTo>
                <a:close/>
              </a:path>
              <a:path w="246379" h="64135">
                <a:moveTo>
                  <a:pt x="137007" y="8915"/>
                </a:moveTo>
                <a:lnTo>
                  <a:pt x="136880" y="8661"/>
                </a:lnTo>
                <a:lnTo>
                  <a:pt x="136969" y="8890"/>
                </a:lnTo>
                <a:lnTo>
                  <a:pt x="136956" y="9067"/>
                </a:lnTo>
                <a:lnTo>
                  <a:pt x="136906" y="9232"/>
                </a:lnTo>
                <a:lnTo>
                  <a:pt x="136982" y="9080"/>
                </a:lnTo>
                <a:lnTo>
                  <a:pt x="137007" y="8915"/>
                </a:lnTo>
                <a:close/>
              </a:path>
              <a:path w="246379" h="64135">
                <a:moveTo>
                  <a:pt x="137795" y="7683"/>
                </a:moveTo>
                <a:lnTo>
                  <a:pt x="136448" y="6057"/>
                </a:lnTo>
                <a:lnTo>
                  <a:pt x="135915" y="6654"/>
                </a:lnTo>
                <a:lnTo>
                  <a:pt x="136423" y="7124"/>
                </a:lnTo>
                <a:lnTo>
                  <a:pt x="137058" y="8458"/>
                </a:lnTo>
                <a:lnTo>
                  <a:pt x="137795" y="7683"/>
                </a:lnTo>
                <a:close/>
              </a:path>
              <a:path w="246379" h="64135">
                <a:moveTo>
                  <a:pt x="138925" y="9486"/>
                </a:moveTo>
                <a:lnTo>
                  <a:pt x="138722" y="8191"/>
                </a:lnTo>
                <a:lnTo>
                  <a:pt x="138366" y="8585"/>
                </a:lnTo>
                <a:lnTo>
                  <a:pt x="137960" y="8763"/>
                </a:lnTo>
                <a:lnTo>
                  <a:pt x="138252" y="9207"/>
                </a:lnTo>
                <a:lnTo>
                  <a:pt x="138493" y="9448"/>
                </a:lnTo>
                <a:lnTo>
                  <a:pt x="138531" y="9664"/>
                </a:lnTo>
                <a:lnTo>
                  <a:pt x="138925" y="9486"/>
                </a:lnTo>
                <a:close/>
              </a:path>
              <a:path w="246379" h="64135">
                <a:moveTo>
                  <a:pt x="141122" y="9918"/>
                </a:moveTo>
                <a:lnTo>
                  <a:pt x="140055" y="8534"/>
                </a:lnTo>
                <a:lnTo>
                  <a:pt x="140817" y="7975"/>
                </a:lnTo>
                <a:lnTo>
                  <a:pt x="140004" y="8331"/>
                </a:lnTo>
                <a:lnTo>
                  <a:pt x="140119" y="8966"/>
                </a:lnTo>
                <a:lnTo>
                  <a:pt x="140220" y="9613"/>
                </a:lnTo>
                <a:lnTo>
                  <a:pt x="141122" y="9918"/>
                </a:lnTo>
                <a:close/>
              </a:path>
              <a:path w="246379" h="64135">
                <a:moveTo>
                  <a:pt x="145656" y="10058"/>
                </a:moveTo>
                <a:lnTo>
                  <a:pt x="145465" y="8902"/>
                </a:lnTo>
                <a:lnTo>
                  <a:pt x="145427" y="9956"/>
                </a:lnTo>
                <a:lnTo>
                  <a:pt x="145656" y="10058"/>
                </a:lnTo>
                <a:close/>
              </a:path>
              <a:path w="246379" h="64135">
                <a:moveTo>
                  <a:pt x="145859" y="10147"/>
                </a:moveTo>
                <a:lnTo>
                  <a:pt x="145656" y="10058"/>
                </a:lnTo>
                <a:lnTo>
                  <a:pt x="145719" y="10414"/>
                </a:lnTo>
                <a:lnTo>
                  <a:pt x="145859" y="10147"/>
                </a:lnTo>
                <a:close/>
              </a:path>
              <a:path w="246379" h="64135">
                <a:moveTo>
                  <a:pt x="146837" y="10744"/>
                </a:moveTo>
                <a:lnTo>
                  <a:pt x="146786" y="9055"/>
                </a:lnTo>
                <a:lnTo>
                  <a:pt x="146380" y="9220"/>
                </a:lnTo>
                <a:lnTo>
                  <a:pt x="145859" y="10147"/>
                </a:lnTo>
                <a:lnTo>
                  <a:pt x="146113" y="10248"/>
                </a:lnTo>
                <a:lnTo>
                  <a:pt x="146837" y="10744"/>
                </a:lnTo>
                <a:close/>
              </a:path>
              <a:path w="246379" h="64135">
                <a:moveTo>
                  <a:pt x="149656" y="9385"/>
                </a:moveTo>
                <a:lnTo>
                  <a:pt x="147459" y="7848"/>
                </a:lnTo>
                <a:lnTo>
                  <a:pt x="147129" y="7175"/>
                </a:lnTo>
                <a:lnTo>
                  <a:pt x="147231" y="7823"/>
                </a:lnTo>
                <a:lnTo>
                  <a:pt x="148221" y="8585"/>
                </a:lnTo>
                <a:lnTo>
                  <a:pt x="147891" y="9182"/>
                </a:lnTo>
                <a:lnTo>
                  <a:pt x="149656" y="9385"/>
                </a:lnTo>
                <a:close/>
              </a:path>
              <a:path w="246379" h="64135">
                <a:moveTo>
                  <a:pt x="152946" y="13627"/>
                </a:moveTo>
                <a:lnTo>
                  <a:pt x="152044" y="11518"/>
                </a:lnTo>
                <a:lnTo>
                  <a:pt x="150469" y="10833"/>
                </a:lnTo>
                <a:lnTo>
                  <a:pt x="148958" y="10337"/>
                </a:lnTo>
                <a:lnTo>
                  <a:pt x="147434" y="10401"/>
                </a:lnTo>
                <a:lnTo>
                  <a:pt x="147675" y="11899"/>
                </a:lnTo>
                <a:lnTo>
                  <a:pt x="146913" y="12687"/>
                </a:lnTo>
                <a:lnTo>
                  <a:pt x="146621" y="13716"/>
                </a:lnTo>
                <a:lnTo>
                  <a:pt x="148005" y="14795"/>
                </a:lnTo>
                <a:lnTo>
                  <a:pt x="148983" y="16027"/>
                </a:lnTo>
                <a:lnTo>
                  <a:pt x="149834" y="17881"/>
                </a:lnTo>
                <a:lnTo>
                  <a:pt x="150368" y="17106"/>
                </a:lnTo>
                <a:lnTo>
                  <a:pt x="151752" y="17970"/>
                </a:lnTo>
                <a:lnTo>
                  <a:pt x="149504" y="15024"/>
                </a:lnTo>
                <a:lnTo>
                  <a:pt x="150495" y="14516"/>
                </a:lnTo>
                <a:lnTo>
                  <a:pt x="150672" y="14122"/>
                </a:lnTo>
                <a:lnTo>
                  <a:pt x="150533" y="13017"/>
                </a:lnTo>
                <a:lnTo>
                  <a:pt x="151676" y="13627"/>
                </a:lnTo>
                <a:lnTo>
                  <a:pt x="151993" y="14554"/>
                </a:lnTo>
                <a:lnTo>
                  <a:pt x="152946" y="13627"/>
                </a:lnTo>
                <a:close/>
              </a:path>
              <a:path w="246379" h="64135">
                <a:moveTo>
                  <a:pt x="161188" y="14389"/>
                </a:moveTo>
                <a:lnTo>
                  <a:pt x="160032" y="13741"/>
                </a:lnTo>
                <a:lnTo>
                  <a:pt x="159537" y="13220"/>
                </a:lnTo>
                <a:lnTo>
                  <a:pt x="159689" y="14566"/>
                </a:lnTo>
                <a:lnTo>
                  <a:pt x="159473" y="14516"/>
                </a:lnTo>
                <a:lnTo>
                  <a:pt x="159435" y="14287"/>
                </a:lnTo>
                <a:lnTo>
                  <a:pt x="159219" y="14249"/>
                </a:lnTo>
                <a:lnTo>
                  <a:pt x="158445" y="14986"/>
                </a:lnTo>
                <a:lnTo>
                  <a:pt x="159969" y="15036"/>
                </a:lnTo>
                <a:lnTo>
                  <a:pt x="159854" y="15887"/>
                </a:lnTo>
                <a:lnTo>
                  <a:pt x="160553" y="14503"/>
                </a:lnTo>
                <a:lnTo>
                  <a:pt x="160794" y="14757"/>
                </a:lnTo>
                <a:lnTo>
                  <a:pt x="161188" y="14389"/>
                </a:lnTo>
                <a:close/>
              </a:path>
              <a:path w="246379" h="64135">
                <a:moveTo>
                  <a:pt x="163118" y="18008"/>
                </a:moveTo>
                <a:lnTo>
                  <a:pt x="162090" y="16510"/>
                </a:lnTo>
                <a:lnTo>
                  <a:pt x="160642" y="17119"/>
                </a:lnTo>
                <a:lnTo>
                  <a:pt x="161378" y="17907"/>
                </a:lnTo>
                <a:lnTo>
                  <a:pt x="162255" y="18059"/>
                </a:lnTo>
                <a:lnTo>
                  <a:pt x="163118" y="18008"/>
                </a:lnTo>
                <a:close/>
              </a:path>
              <a:path w="246379" h="64135">
                <a:moveTo>
                  <a:pt x="189255" y="16751"/>
                </a:moveTo>
                <a:lnTo>
                  <a:pt x="188455" y="16433"/>
                </a:lnTo>
                <a:lnTo>
                  <a:pt x="188074" y="17995"/>
                </a:lnTo>
                <a:lnTo>
                  <a:pt x="189153" y="17983"/>
                </a:lnTo>
                <a:lnTo>
                  <a:pt x="189255" y="16751"/>
                </a:lnTo>
                <a:close/>
              </a:path>
              <a:path w="246379" h="64135">
                <a:moveTo>
                  <a:pt x="189280" y="17983"/>
                </a:moveTo>
                <a:lnTo>
                  <a:pt x="189153" y="17995"/>
                </a:lnTo>
                <a:lnTo>
                  <a:pt x="189280" y="17983"/>
                </a:lnTo>
                <a:close/>
              </a:path>
              <a:path w="246379" h="64135">
                <a:moveTo>
                  <a:pt x="189623" y="11620"/>
                </a:moveTo>
                <a:lnTo>
                  <a:pt x="186207" y="12700"/>
                </a:lnTo>
                <a:lnTo>
                  <a:pt x="186524" y="15989"/>
                </a:lnTo>
                <a:lnTo>
                  <a:pt x="186791" y="16510"/>
                </a:lnTo>
                <a:lnTo>
                  <a:pt x="186550" y="13931"/>
                </a:lnTo>
                <a:lnTo>
                  <a:pt x="187185" y="15938"/>
                </a:lnTo>
                <a:lnTo>
                  <a:pt x="188455" y="16433"/>
                </a:lnTo>
                <a:lnTo>
                  <a:pt x="189064" y="13931"/>
                </a:lnTo>
                <a:lnTo>
                  <a:pt x="189623" y="11620"/>
                </a:lnTo>
                <a:close/>
              </a:path>
              <a:path w="246379" h="64135">
                <a:moveTo>
                  <a:pt x="189903" y="17983"/>
                </a:moveTo>
                <a:lnTo>
                  <a:pt x="189560" y="17754"/>
                </a:lnTo>
                <a:lnTo>
                  <a:pt x="189280" y="17983"/>
                </a:lnTo>
                <a:lnTo>
                  <a:pt x="189903" y="17983"/>
                </a:lnTo>
                <a:close/>
              </a:path>
              <a:path w="246379" h="64135">
                <a:moveTo>
                  <a:pt x="190792" y="21120"/>
                </a:moveTo>
                <a:lnTo>
                  <a:pt x="190652" y="21145"/>
                </a:lnTo>
                <a:lnTo>
                  <a:pt x="190601" y="20231"/>
                </a:lnTo>
                <a:lnTo>
                  <a:pt x="189725" y="20142"/>
                </a:lnTo>
                <a:lnTo>
                  <a:pt x="190246" y="21717"/>
                </a:lnTo>
                <a:lnTo>
                  <a:pt x="190766" y="21145"/>
                </a:lnTo>
                <a:close/>
              </a:path>
              <a:path w="246379" h="64135">
                <a:moveTo>
                  <a:pt x="190817" y="20256"/>
                </a:moveTo>
                <a:lnTo>
                  <a:pt x="190601" y="20193"/>
                </a:lnTo>
                <a:lnTo>
                  <a:pt x="190817" y="20256"/>
                </a:lnTo>
                <a:close/>
              </a:path>
              <a:path w="246379" h="64135">
                <a:moveTo>
                  <a:pt x="191020" y="17983"/>
                </a:moveTo>
                <a:lnTo>
                  <a:pt x="190449" y="17526"/>
                </a:lnTo>
                <a:lnTo>
                  <a:pt x="190754" y="17983"/>
                </a:lnTo>
                <a:lnTo>
                  <a:pt x="191020" y="17983"/>
                </a:lnTo>
                <a:close/>
              </a:path>
              <a:path w="246379" h="64135">
                <a:moveTo>
                  <a:pt x="191198" y="21031"/>
                </a:moveTo>
                <a:lnTo>
                  <a:pt x="191058" y="20815"/>
                </a:lnTo>
                <a:lnTo>
                  <a:pt x="190792" y="21120"/>
                </a:lnTo>
                <a:lnTo>
                  <a:pt x="191198" y="21031"/>
                </a:lnTo>
                <a:close/>
              </a:path>
              <a:path w="246379" h="64135">
                <a:moveTo>
                  <a:pt x="192620" y="17284"/>
                </a:moveTo>
                <a:lnTo>
                  <a:pt x="191376" y="15760"/>
                </a:lnTo>
                <a:lnTo>
                  <a:pt x="190500" y="15976"/>
                </a:lnTo>
                <a:lnTo>
                  <a:pt x="191770" y="17983"/>
                </a:lnTo>
                <a:lnTo>
                  <a:pt x="191020" y="17983"/>
                </a:lnTo>
                <a:lnTo>
                  <a:pt x="192506" y="19164"/>
                </a:lnTo>
                <a:lnTo>
                  <a:pt x="192379" y="17233"/>
                </a:lnTo>
                <a:lnTo>
                  <a:pt x="192620" y="17284"/>
                </a:lnTo>
                <a:close/>
              </a:path>
              <a:path w="246379" h="64135">
                <a:moveTo>
                  <a:pt x="194830" y="21615"/>
                </a:moveTo>
                <a:lnTo>
                  <a:pt x="194716" y="21399"/>
                </a:lnTo>
                <a:lnTo>
                  <a:pt x="193840" y="19621"/>
                </a:lnTo>
                <a:lnTo>
                  <a:pt x="193497" y="21399"/>
                </a:lnTo>
                <a:lnTo>
                  <a:pt x="192633" y="19672"/>
                </a:lnTo>
                <a:lnTo>
                  <a:pt x="192506" y="19418"/>
                </a:lnTo>
                <a:lnTo>
                  <a:pt x="191871" y="19672"/>
                </a:lnTo>
                <a:lnTo>
                  <a:pt x="190754" y="17983"/>
                </a:lnTo>
                <a:lnTo>
                  <a:pt x="189903" y="17983"/>
                </a:lnTo>
                <a:lnTo>
                  <a:pt x="190766" y="18542"/>
                </a:lnTo>
                <a:lnTo>
                  <a:pt x="191922" y="20891"/>
                </a:lnTo>
                <a:lnTo>
                  <a:pt x="191198" y="21031"/>
                </a:lnTo>
                <a:lnTo>
                  <a:pt x="192011" y="22313"/>
                </a:lnTo>
                <a:lnTo>
                  <a:pt x="192849" y="21653"/>
                </a:lnTo>
                <a:lnTo>
                  <a:pt x="194830" y="21615"/>
                </a:lnTo>
                <a:close/>
              </a:path>
              <a:path w="246379" h="64135">
                <a:moveTo>
                  <a:pt x="195135" y="28308"/>
                </a:moveTo>
                <a:lnTo>
                  <a:pt x="193789" y="27851"/>
                </a:lnTo>
                <a:lnTo>
                  <a:pt x="193548" y="27292"/>
                </a:lnTo>
                <a:lnTo>
                  <a:pt x="193332" y="27228"/>
                </a:lnTo>
                <a:lnTo>
                  <a:pt x="193827" y="28562"/>
                </a:lnTo>
                <a:lnTo>
                  <a:pt x="194513" y="29260"/>
                </a:lnTo>
                <a:lnTo>
                  <a:pt x="195135" y="28308"/>
                </a:lnTo>
                <a:close/>
              </a:path>
              <a:path w="246379" h="64135">
                <a:moveTo>
                  <a:pt x="198132" y="21831"/>
                </a:moveTo>
                <a:lnTo>
                  <a:pt x="197929" y="22225"/>
                </a:lnTo>
                <a:lnTo>
                  <a:pt x="198132" y="21831"/>
                </a:lnTo>
                <a:close/>
              </a:path>
              <a:path w="246379" h="64135">
                <a:moveTo>
                  <a:pt x="198513" y="20764"/>
                </a:moveTo>
                <a:lnTo>
                  <a:pt x="198043" y="20370"/>
                </a:lnTo>
                <a:lnTo>
                  <a:pt x="197866" y="21018"/>
                </a:lnTo>
                <a:lnTo>
                  <a:pt x="197637" y="20942"/>
                </a:lnTo>
                <a:lnTo>
                  <a:pt x="197662" y="21424"/>
                </a:lnTo>
                <a:lnTo>
                  <a:pt x="198094" y="21805"/>
                </a:lnTo>
                <a:lnTo>
                  <a:pt x="198412" y="21018"/>
                </a:lnTo>
                <a:lnTo>
                  <a:pt x="198513" y="20764"/>
                </a:lnTo>
                <a:close/>
              </a:path>
              <a:path w="246379" h="64135">
                <a:moveTo>
                  <a:pt x="204000" y="20129"/>
                </a:moveTo>
                <a:lnTo>
                  <a:pt x="203314" y="19329"/>
                </a:lnTo>
                <a:lnTo>
                  <a:pt x="204000" y="20129"/>
                </a:lnTo>
                <a:close/>
              </a:path>
              <a:path w="246379" h="64135">
                <a:moveTo>
                  <a:pt x="204647" y="29464"/>
                </a:moveTo>
                <a:lnTo>
                  <a:pt x="204228" y="28486"/>
                </a:lnTo>
                <a:lnTo>
                  <a:pt x="203936" y="29413"/>
                </a:lnTo>
                <a:lnTo>
                  <a:pt x="204050" y="30353"/>
                </a:lnTo>
                <a:lnTo>
                  <a:pt x="204431" y="29781"/>
                </a:lnTo>
                <a:lnTo>
                  <a:pt x="204419" y="29629"/>
                </a:lnTo>
                <a:lnTo>
                  <a:pt x="204254" y="29464"/>
                </a:lnTo>
                <a:lnTo>
                  <a:pt x="204635" y="29489"/>
                </a:lnTo>
                <a:close/>
              </a:path>
              <a:path w="246379" h="64135">
                <a:moveTo>
                  <a:pt x="204825" y="30035"/>
                </a:moveTo>
                <a:lnTo>
                  <a:pt x="204762" y="29743"/>
                </a:lnTo>
                <a:lnTo>
                  <a:pt x="204635" y="29489"/>
                </a:lnTo>
                <a:lnTo>
                  <a:pt x="204533" y="29629"/>
                </a:lnTo>
                <a:lnTo>
                  <a:pt x="204571" y="29781"/>
                </a:lnTo>
                <a:lnTo>
                  <a:pt x="204825" y="30035"/>
                </a:lnTo>
                <a:close/>
              </a:path>
              <a:path w="246379" h="64135">
                <a:moveTo>
                  <a:pt x="205727" y="29565"/>
                </a:moveTo>
                <a:lnTo>
                  <a:pt x="204698" y="29489"/>
                </a:lnTo>
                <a:lnTo>
                  <a:pt x="204800" y="29781"/>
                </a:lnTo>
                <a:lnTo>
                  <a:pt x="205041" y="30251"/>
                </a:lnTo>
                <a:lnTo>
                  <a:pt x="205257" y="30480"/>
                </a:lnTo>
                <a:lnTo>
                  <a:pt x="205562" y="30251"/>
                </a:lnTo>
                <a:lnTo>
                  <a:pt x="205727" y="29565"/>
                </a:lnTo>
                <a:close/>
              </a:path>
              <a:path w="246379" h="64135">
                <a:moveTo>
                  <a:pt x="205905" y="26428"/>
                </a:moveTo>
                <a:lnTo>
                  <a:pt x="205841" y="25603"/>
                </a:lnTo>
                <a:lnTo>
                  <a:pt x="204825" y="24815"/>
                </a:lnTo>
                <a:lnTo>
                  <a:pt x="204266" y="24993"/>
                </a:lnTo>
                <a:lnTo>
                  <a:pt x="205676" y="26466"/>
                </a:lnTo>
                <a:lnTo>
                  <a:pt x="205905" y="26428"/>
                </a:lnTo>
                <a:close/>
              </a:path>
              <a:path w="246379" h="64135">
                <a:moveTo>
                  <a:pt x="206019" y="24447"/>
                </a:moveTo>
                <a:lnTo>
                  <a:pt x="205409" y="23622"/>
                </a:lnTo>
                <a:lnTo>
                  <a:pt x="204825" y="22821"/>
                </a:lnTo>
                <a:lnTo>
                  <a:pt x="204419" y="23622"/>
                </a:lnTo>
                <a:lnTo>
                  <a:pt x="203479" y="22567"/>
                </a:lnTo>
                <a:lnTo>
                  <a:pt x="204000" y="24180"/>
                </a:lnTo>
                <a:lnTo>
                  <a:pt x="204825" y="24815"/>
                </a:lnTo>
                <a:lnTo>
                  <a:pt x="206019" y="24447"/>
                </a:lnTo>
                <a:close/>
              </a:path>
              <a:path w="246379" h="64135">
                <a:moveTo>
                  <a:pt x="206032" y="20637"/>
                </a:moveTo>
                <a:lnTo>
                  <a:pt x="203898" y="18656"/>
                </a:lnTo>
                <a:lnTo>
                  <a:pt x="203454" y="18491"/>
                </a:lnTo>
                <a:lnTo>
                  <a:pt x="203479" y="18973"/>
                </a:lnTo>
                <a:lnTo>
                  <a:pt x="206032" y="20637"/>
                </a:lnTo>
                <a:close/>
              </a:path>
              <a:path w="246379" h="64135">
                <a:moveTo>
                  <a:pt x="208419" y="29743"/>
                </a:moveTo>
                <a:lnTo>
                  <a:pt x="207035" y="26479"/>
                </a:lnTo>
                <a:lnTo>
                  <a:pt x="205841" y="25336"/>
                </a:lnTo>
                <a:lnTo>
                  <a:pt x="205867" y="25819"/>
                </a:lnTo>
                <a:lnTo>
                  <a:pt x="206121" y="26390"/>
                </a:lnTo>
                <a:lnTo>
                  <a:pt x="205905" y="26428"/>
                </a:lnTo>
                <a:lnTo>
                  <a:pt x="205968" y="28486"/>
                </a:lnTo>
                <a:lnTo>
                  <a:pt x="205727" y="29565"/>
                </a:lnTo>
                <a:lnTo>
                  <a:pt x="208419" y="29743"/>
                </a:lnTo>
                <a:close/>
              </a:path>
              <a:path w="246379" h="64135">
                <a:moveTo>
                  <a:pt x="209321" y="34569"/>
                </a:moveTo>
                <a:lnTo>
                  <a:pt x="205346" y="30568"/>
                </a:lnTo>
                <a:lnTo>
                  <a:pt x="205155" y="30568"/>
                </a:lnTo>
                <a:lnTo>
                  <a:pt x="204990" y="30213"/>
                </a:lnTo>
                <a:lnTo>
                  <a:pt x="204825" y="30035"/>
                </a:lnTo>
                <a:lnTo>
                  <a:pt x="204914" y="30480"/>
                </a:lnTo>
                <a:lnTo>
                  <a:pt x="206248" y="33248"/>
                </a:lnTo>
                <a:lnTo>
                  <a:pt x="205130" y="34975"/>
                </a:lnTo>
                <a:lnTo>
                  <a:pt x="207111" y="36791"/>
                </a:lnTo>
                <a:lnTo>
                  <a:pt x="208216" y="36537"/>
                </a:lnTo>
                <a:lnTo>
                  <a:pt x="206463" y="35052"/>
                </a:lnTo>
                <a:lnTo>
                  <a:pt x="209321" y="34569"/>
                </a:lnTo>
                <a:close/>
              </a:path>
              <a:path w="246379" h="64135">
                <a:moveTo>
                  <a:pt x="213893" y="36690"/>
                </a:moveTo>
                <a:lnTo>
                  <a:pt x="213753" y="36525"/>
                </a:lnTo>
                <a:lnTo>
                  <a:pt x="213829" y="36690"/>
                </a:lnTo>
                <a:close/>
              </a:path>
              <a:path w="246379" h="64135">
                <a:moveTo>
                  <a:pt x="215074" y="39331"/>
                </a:moveTo>
                <a:lnTo>
                  <a:pt x="213829" y="36690"/>
                </a:lnTo>
                <a:lnTo>
                  <a:pt x="213525" y="36664"/>
                </a:lnTo>
                <a:lnTo>
                  <a:pt x="213753" y="37020"/>
                </a:lnTo>
                <a:lnTo>
                  <a:pt x="213969" y="37604"/>
                </a:lnTo>
                <a:lnTo>
                  <a:pt x="215074" y="39331"/>
                </a:lnTo>
                <a:close/>
              </a:path>
              <a:path w="246379" h="64135">
                <a:moveTo>
                  <a:pt x="215074" y="38112"/>
                </a:moveTo>
                <a:lnTo>
                  <a:pt x="214185" y="36715"/>
                </a:lnTo>
                <a:lnTo>
                  <a:pt x="213893" y="36690"/>
                </a:lnTo>
                <a:lnTo>
                  <a:pt x="215074" y="38112"/>
                </a:lnTo>
                <a:close/>
              </a:path>
              <a:path w="246379" h="64135">
                <a:moveTo>
                  <a:pt x="216649" y="35852"/>
                </a:moveTo>
                <a:lnTo>
                  <a:pt x="216204" y="36639"/>
                </a:lnTo>
                <a:lnTo>
                  <a:pt x="216204" y="37134"/>
                </a:lnTo>
                <a:lnTo>
                  <a:pt x="216649" y="35852"/>
                </a:lnTo>
                <a:close/>
              </a:path>
              <a:path w="246379" h="64135">
                <a:moveTo>
                  <a:pt x="217093" y="33820"/>
                </a:moveTo>
                <a:lnTo>
                  <a:pt x="215493" y="29870"/>
                </a:lnTo>
                <a:lnTo>
                  <a:pt x="214617" y="30734"/>
                </a:lnTo>
                <a:lnTo>
                  <a:pt x="216408" y="32524"/>
                </a:lnTo>
                <a:lnTo>
                  <a:pt x="216865" y="33731"/>
                </a:lnTo>
                <a:lnTo>
                  <a:pt x="217093" y="33820"/>
                </a:lnTo>
                <a:close/>
              </a:path>
              <a:path w="246379" h="64135">
                <a:moveTo>
                  <a:pt x="239102" y="50863"/>
                </a:moveTo>
                <a:lnTo>
                  <a:pt x="238912" y="50406"/>
                </a:lnTo>
                <a:lnTo>
                  <a:pt x="238937" y="50609"/>
                </a:lnTo>
                <a:lnTo>
                  <a:pt x="238975" y="50800"/>
                </a:lnTo>
                <a:lnTo>
                  <a:pt x="239102" y="50863"/>
                </a:lnTo>
                <a:close/>
              </a:path>
              <a:path w="246379" h="64135">
                <a:moveTo>
                  <a:pt x="245414" y="60769"/>
                </a:moveTo>
                <a:lnTo>
                  <a:pt x="245275" y="60477"/>
                </a:lnTo>
                <a:lnTo>
                  <a:pt x="245211" y="60667"/>
                </a:lnTo>
                <a:lnTo>
                  <a:pt x="245198" y="60794"/>
                </a:lnTo>
                <a:lnTo>
                  <a:pt x="245338" y="60782"/>
                </a:lnTo>
                <a:close/>
              </a:path>
              <a:path w="246379" h="64135">
                <a:moveTo>
                  <a:pt x="246329" y="63703"/>
                </a:moveTo>
                <a:lnTo>
                  <a:pt x="245986" y="63347"/>
                </a:lnTo>
                <a:lnTo>
                  <a:pt x="245783" y="63284"/>
                </a:lnTo>
                <a:lnTo>
                  <a:pt x="245656" y="63373"/>
                </a:lnTo>
                <a:lnTo>
                  <a:pt x="245833" y="63665"/>
                </a:lnTo>
                <a:lnTo>
                  <a:pt x="246062" y="63830"/>
                </a:lnTo>
                <a:lnTo>
                  <a:pt x="246329" y="637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7" name="bg object 67"/>
          <p:cNvSpPr/>
          <p:nvPr/>
        </p:nvSpPr>
        <p:spPr>
          <a:xfrm>
            <a:off x="11087138" y="3137663"/>
            <a:ext cx="73943" cy="15119"/>
          </a:xfrm>
          <a:custGeom>
            <a:avLst/>
            <a:gdLst/>
            <a:ahLst/>
            <a:cxnLst/>
            <a:rect l="l" t="t" r="r" b="b"/>
            <a:pathLst>
              <a:path w="54609" h="15875">
                <a:moveTo>
                  <a:pt x="1130" y="787"/>
                </a:moveTo>
                <a:lnTo>
                  <a:pt x="571" y="406"/>
                </a:lnTo>
                <a:lnTo>
                  <a:pt x="0" y="0"/>
                </a:lnTo>
                <a:lnTo>
                  <a:pt x="25" y="1054"/>
                </a:lnTo>
                <a:lnTo>
                  <a:pt x="342" y="1206"/>
                </a:lnTo>
                <a:lnTo>
                  <a:pt x="685" y="749"/>
                </a:lnTo>
                <a:lnTo>
                  <a:pt x="1130" y="787"/>
                </a:lnTo>
                <a:close/>
              </a:path>
              <a:path w="54609" h="15875">
                <a:moveTo>
                  <a:pt x="1689" y="1143"/>
                </a:moveTo>
                <a:lnTo>
                  <a:pt x="1473" y="889"/>
                </a:lnTo>
                <a:lnTo>
                  <a:pt x="1295" y="812"/>
                </a:lnTo>
                <a:lnTo>
                  <a:pt x="1130" y="787"/>
                </a:lnTo>
                <a:lnTo>
                  <a:pt x="1524" y="1079"/>
                </a:lnTo>
                <a:lnTo>
                  <a:pt x="1689" y="1143"/>
                </a:lnTo>
                <a:close/>
              </a:path>
              <a:path w="54609" h="15875">
                <a:moveTo>
                  <a:pt x="12890" y="2565"/>
                </a:moveTo>
                <a:lnTo>
                  <a:pt x="12661" y="876"/>
                </a:lnTo>
                <a:lnTo>
                  <a:pt x="11925" y="1651"/>
                </a:lnTo>
                <a:lnTo>
                  <a:pt x="12890" y="2565"/>
                </a:lnTo>
                <a:close/>
              </a:path>
              <a:path w="54609" h="15875">
                <a:moveTo>
                  <a:pt x="47167" y="8661"/>
                </a:moveTo>
                <a:lnTo>
                  <a:pt x="46697" y="8686"/>
                </a:lnTo>
                <a:lnTo>
                  <a:pt x="47167" y="8661"/>
                </a:lnTo>
                <a:close/>
              </a:path>
              <a:path w="54609" h="15875">
                <a:moveTo>
                  <a:pt x="47218" y="8102"/>
                </a:moveTo>
                <a:lnTo>
                  <a:pt x="46774" y="6705"/>
                </a:lnTo>
                <a:lnTo>
                  <a:pt x="45758" y="7353"/>
                </a:lnTo>
                <a:lnTo>
                  <a:pt x="47218" y="8102"/>
                </a:lnTo>
                <a:close/>
              </a:path>
              <a:path w="54609" h="15875">
                <a:moveTo>
                  <a:pt x="47599" y="9347"/>
                </a:moveTo>
                <a:lnTo>
                  <a:pt x="47383" y="8648"/>
                </a:lnTo>
                <a:lnTo>
                  <a:pt x="47167" y="8661"/>
                </a:lnTo>
                <a:lnTo>
                  <a:pt x="47371" y="9067"/>
                </a:lnTo>
                <a:lnTo>
                  <a:pt x="47599" y="9347"/>
                </a:lnTo>
                <a:close/>
              </a:path>
              <a:path w="54609" h="15875">
                <a:moveTo>
                  <a:pt x="48196" y="8597"/>
                </a:moveTo>
                <a:lnTo>
                  <a:pt x="47218" y="8102"/>
                </a:lnTo>
                <a:lnTo>
                  <a:pt x="47383" y="8648"/>
                </a:lnTo>
                <a:lnTo>
                  <a:pt x="48196" y="8597"/>
                </a:lnTo>
                <a:close/>
              </a:path>
              <a:path w="54609" h="15875">
                <a:moveTo>
                  <a:pt x="54432" y="14566"/>
                </a:moveTo>
                <a:lnTo>
                  <a:pt x="53975" y="11150"/>
                </a:lnTo>
                <a:lnTo>
                  <a:pt x="53505" y="10579"/>
                </a:lnTo>
                <a:lnTo>
                  <a:pt x="53365" y="8547"/>
                </a:lnTo>
                <a:lnTo>
                  <a:pt x="51371" y="8039"/>
                </a:lnTo>
                <a:lnTo>
                  <a:pt x="49136" y="6832"/>
                </a:lnTo>
                <a:lnTo>
                  <a:pt x="48514" y="7124"/>
                </a:lnTo>
                <a:lnTo>
                  <a:pt x="50368" y="8902"/>
                </a:lnTo>
                <a:lnTo>
                  <a:pt x="50266" y="7556"/>
                </a:lnTo>
                <a:lnTo>
                  <a:pt x="51562" y="10541"/>
                </a:lnTo>
                <a:lnTo>
                  <a:pt x="48361" y="7975"/>
                </a:lnTo>
                <a:lnTo>
                  <a:pt x="48171" y="8382"/>
                </a:lnTo>
                <a:lnTo>
                  <a:pt x="48768" y="10731"/>
                </a:lnTo>
                <a:lnTo>
                  <a:pt x="49390" y="10452"/>
                </a:lnTo>
                <a:lnTo>
                  <a:pt x="49466" y="11557"/>
                </a:lnTo>
                <a:lnTo>
                  <a:pt x="50850" y="13004"/>
                </a:lnTo>
                <a:lnTo>
                  <a:pt x="51968" y="13728"/>
                </a:lnTo>
                <a:lnTo>
                  <a:pt x="51130" y="14185"/>
                </a:lnTo>
                <a:lnTo>
                  <a:pt x="52514" y="15849"/>
                </a:lnTo>
                <a:lnTo>
                  <a:pt x="53098" y="14211"/>
                </a:lnTo>
                <a:lnTo>
                  <a:pt x="54203" y="15684"/>
                </a:lnTo>
                <a:lnTo>
                  <a:pt x="54432" y="145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68" name="bg object 6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3462" y="626677"/>
            <a:ext cx="5614311" cy="2933607"/>
          </a:xfrm>
          <a:prstGeom prst="rect">
            <a:avLst/>
          </a:prstGeom>
        </p:spPr>
      </p:pic>
      <p:sp>
        <p:nvSpPr>
          <p:cNvPr id="69" name="bg object 69"/>
          <p:cNvSpPr/>
          <p:nvPr/>
        </p:nvSpPr>
        <p:spPr>
          <a:xfrm>
            <a:off x="10997717" y="3138375"/>
            <a:ext cx="166800" cy="39311"/>
          </a:xfrm>
          <a:custGeom>
            <a:avLst/>
            <a:gdLst/>
            <a:ahLst/>
            <a:cxnLst/>
            <a:rect l="l" t="t" r="r" b="b"/>
            <a:pathLst>
              <a:path w="123190" h="41275">
                <a:moveTo>
                  <a:pt x="1727" y="7861"/>
                </a:moveTo>
                <a:lnTo>
                  <a:pt x="1485" y="7924"/>
                </a:lnTo>
                <a:lnTo>
                  <a:pt x="139" y="7251"/>
                </a:lnTo>
                <a:lnTo>
                  <a:pt x="457" y="7747"/>
                </a:lnTo>
                <a:lnTo>
                  <a:pt x="1117" y="8013"/>
                </a:lnTo>
                <a:lnTo>
                  <a:pt x="1638" y="8470"/>
                </a:lnTo>
                <a:lnTo>
                  <a:pt x="1524" y="8661"/>
                </a:lnTo>
                <a:lnTo>
                  <a:pt x="1536" y="9664"/>
                </a:lnTo>
                <a:lnTo>
                  <a:pt x="1727" y="7924"/>
                </a:lnTo>
                <a:close/>
              </a:path>
              <a:path w="123190" h="41275">
                <a:moveTo>
                  <a:pt x="1968" y="7810"/>
                </a:moveTo>
                <a:lnTo>
                  <a:pt x="1765" y="7467"/>
                </a:lnTo>
                <a:lnTo>
                  <a:pt x="1727" y="7861"/>
                </a:lnTo>
                <a:lnTo>
                  <a:pt x="1968" y="7810"/>
                </a:lnTo>
                <a:close/>
              </a:path>
              <a:path w="123190" h="41275">
                <a:moveTo>
                  <a:pt x="2463" y="11760"/>
                </a:moveTo>
                <a:lnTo>
                  <a:pt x="279" y="10922"/>
                </a:lnTo>
                <a:lnTo>
                  <a:pt x="0" y="11379"/>
                </a:lnTo>
                <a:lnTo>
                  <a:pt x="1206" y="12242"/>
                </a:lnTo>
                <a:lnTo>
                  <a:pt x="1384" y="12204"/>
                </a:lnTo>
                <a:lnTo>
                  <a:pt x="2171" y="12979"/>
                </a:lnTo>
                <a:lnTo>
                  <a:pt x="2463" y="11760"/>
                </a:lnTo>
                <a:close/>
              </a:path>
              <a:path w="123190" h="41275">
                <a:moveTo>
                  <a:pt x="2476" y="8661"/>
                </a:moveTo>
                <a:lnTo>
                  <a:pt x="2247" y="7747"/>
                </a:lnTo>
                <a:lnTo>
                  <a:pt x="1968" y="7810"/>
                </a:lnTo>
                <a:lnTo>
                  <a:pt x="2476" y="8661"/>
                </a:lnTo>
                <a:close/>
              </a:path>
              <a:path w="123190" h="41275">
                <a:moveTo>
                  <a:pt x="3302" y="11176"/>
                </a:moveTo>
                <a:lnTo>
                  <a:pt x="2794" y="9944"/>
                </a:lnTo>
                <a:lnTo>
                  <a:pt x="2425" y="10033"/>
                </a:lnTo>
                <a:lnTo>
                  <a:pt x="3302" y="11176"/>
                </a:lnTo>
                <a:close/>
              </a:path>
              <a:path w="123190" h="41275">
                <a:moveTo>
                  <a:pt x="9918" y="5892"/>
                </a:moveTo>
                <a:lnTo>
                  <a:pt x="9766" y="5918"/>
                </a:lnTo>
                <a:lnTo>
                  <a:pt x="9918" y="5892"/>
                </a:lnTo>
                <a:close/>
              </a:path>
              <a:path w="123190" h="41275">
                <a:moveTo>
                  <a:pt x="10350" y="5016"/>
                </a:moveTo>
                <a:lnTo>
                  <a:pt x="10007" y="4508"/>
                </a:lnTo>
                <a:lnTo>
                  <a:pt x="9385" y="4445"/>
                </a:lnTo>
                <a:lnTo>
                  <a:pt x="9525" y="5003"/>
                </a:lnTo>
                <a:lnTo>
                  <a:pt x="9283" y="5626"/>
                </a:lnTo>
                <a:lnTo>
                  <a:pt x="9728" y="5727"/>
                </a:lnTo>
                <a:lnTo>
                  <a:pt x="10350" y="5016"/>
                </a:lnTo>
                <a:close/>
              </a:path>
              <a:path w="123190" h="41275">
                <a:moveTo>
                  <a:pt x="10883" y="5727"/>
                </a:moveTo>
                <a:lnTo>
                  <a:pt x="9918" y="5892"/>
                </a:lnTo>
                <a:lnTo>
                  <a:pt x="10452" y="6400"/>
                </a:lnTo>
                <a:lnTo>
                  <a:pt x="10883" y="5727"/>
                </a:lnTo>
                <a:close/>
              </a:path>
              <a:path w="123190" h="41275">
                <a:moveTo>
                  <a:pt x="22669" y="5041"/>
                </a:moveTo>
                <a:lnTo>
                  <a:pt x="21475" y="4229"/>
                </a:lnTo>
                <a:lnTo>
                  <a:pt x="21551" y="5397"/>
                </a:lnTo>
                <a:lnTo>
                  <a:pt x="21844" y="4953"/>
                </a:lnTo>
                <a:lnTo>
                  <a:pt x="22364" y="5461"/>
                </a:lnTo>
                <a:lnTo>
                  <a:pt x="22669" y="5041"/>
                </a:lnTo>
                <a:close/>
              </a:path>
              <a:path w="123190" h="41275">
                <a:moveTo>
                  <a:pt x="25501" y="6781"/>
                </a:moveTo>
                <a:lnTo>
                  <a:pt x="24396" y="6934"/>
                </a:lnTo>
                <a:lnTo>
                  <a:pt x="24511" y="7226"/>
                </a:lnTo>
                <a:lnTo>
                  <a:pt x="25463" y="8801"/>
                </a:lnTo>
                <a:lnTo>
                  <a:pt x="25387" y="7975"/>
                </a:lnTo>
                <a:lnTo>
                  <a:pt x="25501" y="6781"/>
                </a:lnTo>
                <a:close/>
              </a:path>
              <a:path w="123190" h="41275">
                <a:moveTo>
                  <a:pt x="27838" y="11099"/>
                </a:moveTo>
                <a:lnTo>
                  <a:pt x="26263" y="11061"/>
                </a:lnTo>
                <a:lnTo>
                  <a:pt x="25996" y="10236"/>
                </a:lnTo>
                <a:lnTo>
                  <a:pt x="25831" y="9740"/>
                </a:lnTo>
                <a:lnTo>
                  <a:pt x="24917" y="9055"/>
                </a:lnTo>
                <a:lnTo>
                  <a:pt x="24955" y="9232"/>
                </a:lnTo>
                <a:lnTo>
                  <a:pt x="25184" y="9423"/>
                </a:lnTo>
                <a:lnTo>
                  <a:pt x="24942" y="10236"/>
                </a:lnTo>
                <a:lnTo>
                  <a:pt x="24447" y="9702"/>
                </a:lnTo>
                <a:lnTo>
                  <a:pt x="24028" y="9550"/>
                </a:lnTo>
                <a:lnTo>
                  <a:pt x="23952" y="8216"/>
                </a:lnTo>
                <a:lnTo>
                  <a:pt x="24015" y="7772"/>
                </a:lnTo>
                <a:lnTo>
                  <a:pt x="24333" y="6946"/>
                </a:lnTo>
                <a:lnTo>
                  <a:pt x="23152" y="7112"/>
                </a:lnTo>
                <a:lnTo>
                  <a:pt x="23583" y="8216"/>
                </a:lnTo>
                <a:lnTo>
                  <a:pt x="22313" y="7048"/>
                </a:lnTo>
                <a:lnTo>
                  <a:pt x="22364" y="7226"/>
                </a:lnTo>
                <a:lnTo>
                  <a:pt x="22669" y="7772"/>
                </a:lnTo>
                <a:lnTo>
                  <a:pt x="21513" y="7937"/>
                </a:lnTo>
                <a:lnTo>
                  <a:pt x="21920" y="9575"/>
                </a:lnTo>
                <a:lnTo>
                  <a:pt x="24879" y="11023"/>
                </a:lnTo>
                <a:lnTo>
                  <a:pt x="26428" y="12026"/>
                </a:lnTo>
                <a:lnTo>
                  <a:pt x="26212" y="11849"/>
                </a:lnTo>
                <a:lnTo>
                  <a:pt x="26136" y="11480"/>
                </a:lnTo>
                <a:lnTo>
                  <a:pt x="25717" y="11315"/>
                </a:lnTo>
                <a:lnTo>
                  <a:pt x="27838" y="11099"/>
                </a:lnTo>
                <a:close/>
              </a:path>
              <a:path w="123190" h="41275">
                <a:moveTo>
                  <a:pt x="37109" y="9258"/>
                </a:moveTo>
                <a:lnTo>
                  <a:pt x="36690" y="8115"/>
                </a:lnTo>
                <a:lnTo>
                  <a:pt x="35509" y="8216"/>
                </a:lnTo>
                <a:lnTo>
                  <a:pt x="35814" y="8775"/>
                </a:lnTo>
                <a:lnTo>
                  <a:pt x="37109" y="9258"/>
                </a:lnTo>
                <a:close/>
              </a:path>
              <a:path w="123190" h="41275">
                <a:moveTo>
                  <a:pt x="38049" y="1295"/>
                </a:moveTo>
                <a:lnTo>
                  <a:pt x="37846" y="1244"/>
                </a:lnTo>
                <a:lnTo>
                  <a:pt x="37655" y="1231"/>
                </a:lnTo>
                <a:lnTo>
                  <a:pt x="37769" y="1524"/>
                </a:lnTo>
                <a:lnTo>
                  <a:pt x="37909" y="1460"/>
                </a:lnTo>
                <a:lnTo>
                  <a:pt x="38049" y="1295"/>
                </a:lnTo>
                <a:close/>
              </a:path>
              <a:path w="123190" h="41275">
                <a:moveTo>
                  <a:pt x="38392" y="4229"/>
                </a:moveTo>
                <a:lnTo>
                  <a:pt x="36004" y="2425"/>
                </a:lnTo>
                <a:lnTo>
                  <a:pt x="36360" y="3200"/>
                </a:lnTo>
                <a:lnTo>
                  <a:pt x="37719" y="3886"/>
                </a:lnTo>
                <a:lnTo>
                  <a:pt x="36664" y="4762"/>
                </a:lnTo>
                <a:lnTo>
                  <a:pt x="38392" y="4229"/>
                </a:lnTo>
                <a:close/>
              </a:path>
              <a:path w="123190" h="41275">
                <a:moveTo>
                  <a:pt x="38912" y="1739"/>
                </a:moveTo>
                <a:lnTo>
                  <a:pt x="38646" y="1549"/>
                </a:lnTo>
                <a:lnTo>
                  <a:pt x="38646" y="2425"/>
                </a:lnTo>
                <a:lnTo>
                  <a:pt x="38912" y="1739"/>
                </a:lnTo>
                <a:close/>
              </a:path>
              <a:path w="123190" h="41275">
                <a:moveTo>
                  <a:pt x="39649" y="1549"/>
                </a:moveTo>
                <a:lnTo>
                  <a:pt x="38811" y="1549"/>
                </a:lnTo>
                <a:lnTo>
                  <a:pt x="39611" y="2159"/>
                </a:lnTo>
                <a:lnTo>
                  <a:pt x="39649" y="1549"/>
                </a:lnTo>
                <a:close/>
              </a:path>
              <a:path w="123190" h="41275">
                <a:moveTo>
                  <a:pt x="39649" y="1422"/>
                </a:moveTo>
                <a:lnTo>
                  <a:pt x="39624" y="1295"/>
                </a:lnTo>
                <a:lnTo>
                  <a:pt x="38798" y="0"/>
                </a:lnTo>
                <a:lnTo>
                  <a:pt x="38404" y="914"/>
                </a:lnTo>
                <a:lnTo>
                  <a:pt x="38049" y="1295"/>
                </a:lnTo>
                <a:lnTo>
                  <a:pt x="38481" y="1422"/>
                </a:lnTo>
                <a:lnTo>
                  <a:pt x="38646" y="1422"/>
                </a:lnTo>
                <a:lnTo>
                  <a:pt x="39649" y="1422"/>
                </a:lnTo>
                <a:close/>
              </a:path>
              <a:path w="123190" h="41275">
                <a:moveTo>
                  <a:pt x="46520" y="6705"/>
                </a:moveTo>
                <a:lnTo>
                  <a:pt x="46443" y="6223"/>
                </a:lnTo>
                <a:lnTo>
                  <a:pt x="46355" y="5600"/>
                </a:lnTo>
                <a:lnTo>
                  <a:pt x="45262" y="5029"/>
                </a:lnTo>
                <a:lnTo>
                  <a:pt x="45148" y="6223"/>
                </a:lnTo>
                <a:lnTo>
                  <a:pt x="45059" y="6794"/>
                </a:lnTo>
                <a:lnTo>
                  <a:pt x="45034" y="7442"/>
                </a:lnTo>
                <a:lnTo>
                  <a:pt x="45440" y="6223"/>
                </a:lnTo>
                <a:lnTo>
                  <a:pt x="46520" y="6705"/>
                </a:lnTo>
                <a:close/>
              </a:path>
              <a:path w="123190" h="41275">
                <a:moveTo>
                  <a:pt x="47244" y="7226"/>
                </a:moveTo>
                <a:lnTo>
                  <a:pt x="46736" y="6794"/>
                </a:lnTo>
                <a:lnTo>
                  <a:pt x="46520" y="6705"/>
                </a:lnTo>
                <a:lnTo>
                  <a:pt x="46659" y="7607"/>
                </a:lnTo>
                <a:lnTo>
                  <a:pt x="47244" y="7226"/>
                </a:lnTo>
                <a:close/>
              </a:path>
              <a:path w="123190" h="41275">
                <a:moveTo>
                  <a:pt x="49136" y="7950"/>
                </a:moveTo>
                <a:lnTo>
                  <a:pt x="48310" y="6553"/>
                </a:lnTo>
                <a:lnTo>
                  <a:pt x="47244" y="7226"/>
                </a:lnTo>
                <a:lnTo>
                  <a:pt x="48120" y="7962"/>
                </a:lnTo>
                <a:lnTo>
                  <a:pt x="49136" y="7950"/>
                </a:lnTo>
                <a:close/>
              </a:path>
              <a:path w="123190" h="41275">
                <a:moveTo>
                  <a:pt x="52387" y="1638"/>
                </a:moveTo>
                <a:lnTo>
                  <a:pt x="52247" y="1397"/>
                </a:lnTo>
                <a:lnTo>
                  <a:pt x="52387" y="1638"/>
                </a:lnTo>
                <a:close/>
              </a:path>
              <a:path w="123190" h="41275">
                <a:moveTo>
                  <a:pt x="53682" y="812"/>
                </a:moveTo>
                <a:lnTo>
                  <a:pt x="52514" y="0"/>
                </a:lnTo>
                <a:lnTo>
                  <a:pt x="51536" y="215"/>
                </a:lnTo>
                <a:lnTo>
                  <a:pt x="52247" y="1397"/>
                </a:lnTo>
                <a:lnTo>
                  <a:pt x="53682" y="812"/>
                </a:lnTo>
                <a:close/>
              </a:path>
              <a:path w="123190" h="41275">
                <a:moveTo>
                  <a:pt x="65074" y="6680"/>
                </a:moveTo>
                <a:lnTo>
                  <a:pt x="64731" y="5626"/>
                </a:lnTo>
                <a:lnTo>
                  <a:pt x="64477" y="6845"/>
                </a:lnTo>
                <a:lnTo>
                  <a:pt x="65074" y="6680"/>
                </a:lnTo>
                <a:close/>
              </a:path>
              <a:path w="123190" h="41275">
                <a:moveTo>
                  <a:pt x="66738" y="3340"/>
                </a:moveTo>
                <a:lnTo>
                  <a:pt x="66611" y="3416"/>
                </a:lnTo>
                <a:lnTo>
                  <a:pt x="66738" y="3340"/>
                </a:lnTo>
                <a:close/>
              </a:path>
              <a:path w="123190" h="41275">
                <a:moveTo>
                  <a:pt x="67970" y="21437"/>
                </a:moveTo>
                <a:lnTo>
                  <a:pt x="66941" y="20548"/>
                </a:lnTo>
                <a:lnTo>
                  <a:pt x="65697" y="19824"/>
                </a:lnTo>
                <a:lnTo>
                  <a:pt x="64084" y="19761"/>
                </a:lnTo>
                <a:lnTo>
                  <a:pt x="64706" y="20193"/>
                </a:lnTo>
                <a:lnTo>
                  <a:pt x="65443" y="21818"/>
                </a:lnTo>
                <a:lnTo>
                  <a:pt x="66255" y="22720"/>
                </a:lnTo>
                <a:lnTo>
                  <a:pt x="67233" y="22593"/>
                </a:lnTo>
                <a:lnTo>
                  <a:pt x="67970" y="21437"/>
                </a:lnTo>
                <a:close/>
              </a:path>
              <a:path w="123190" h="41275">
                <a:moveTo>
                  <a:pt x="68237" y="5816"/>
                </a:moveTo>
                <a:lnTo>
                  <a:pt x="67284" y="4406"/>
                </a:lnTo>
                <a:lnTo>
                  <a:pt x="66065" y="4775"/>
                </a:lnTo>
                <a:lnTo>
                  <a:pt x="66573" y="3505"/>
                </a:lnTo>
                <a:lnTo>
                  <a:pt x="66217" y="3759"/>
                </a:lnTo>
                <a:lnTo>
                  <a:pt x="65239" y="3975"/>
                </a:lnTo>
                <a:lnTo>
                  <a:pt x="65633" y="4635"/>
                </a:lnTo>
                <a:lnTo>
                  <a:pt x="65303" y="5245"/>
                </a:lnTo>
                <a:lnTo>
                  <a:pt x="66941" y="5334"/>
                </a:lnTo>
                <a:lnTo>
                  <a:pt x="66967" y="5537"/>
                </a:lnTo>
                <a:lnTo>
                  <a:pt x="68237" y="5816"/>
                </a:lnTo>
                <a:close/>
              </a:path>
              <a:path w="123190" h="41275">
                <a:moveTo>
                  <a:pt x="71488" y="26200"/>
                </a:moveTo>
                <a:lnTo>
                  <a:pt x="71374" y="25996"/>
                </a:lnTo>
                <a:lnTo>
                  <a:pt x="71323" y="24574"/>
                </a:lnTo>
                <a:lnTo>
                  <a:pt x="70891" y="25476"/>
                </a:lnTo>
                <a:lnTo>
                  <a:pt x="70878" y="25806"/>
                </a:lnTo>
                <a:lnTo>
                  <a:pt x="71488" y="26200"/>
                </a:lnTo>
                <a:close/>
              </a:path>
              <a:path w="123190" h="41275">
                <a:moveTo>
                  <a:pt x="72834" y="9588"/>
                </a:moveTo>
                <a:lnTo>
                  <a:pt x="70700" y="7416"/>
                </a:lnTo>
                <a:lnTo>
                  <a:pt x="70383" y="8204"/>
                </a:lnTo>
                <a:lnTo>
                  <a:pt x="70180" y="8191"/>
                </a:lnTo>
                <a:lnTo>
                  <a:pt x="69659" y="7353"/>
                </a:lnTo>
                <a:lnTo>
                  <a:pt x="69253" y="8712"/>
                </a:lnTo>
                <a:lnTo>
                  <a:pt x="67386" y="7200"/>
                </a:lnTo>
                <a:lnTo>
                  <a:pt x="69672" y="9182"/>
                </a:lnTo>
                <a:lnTo>
                  <a:pt x="68376" y="8699"/>
                </a:lnTo>
                <a:lnTo>
                  <a:pt x="68694" y="9563"/>
                </a:lnTo>
                <a:lnTo>
                  <a:pt x="69888" y="9207"/>
                </a:lnTo>
                <a:lnTo>
                  <a:pt x="69316" y="8763"/>
                </a:lnTo>
                <a:lnTo>
                  <a:pt x="70980" y="9194"/>
                </a:lnTo>
                <a:lnTo>
                  <a:pt x="71691" y="9842"/>
                </a:lnTo>
                <a:lnTo>
                  <a:pt x="71589" y="9601"/>
                </a:lnTo>
                <a:lnTo>
                  <a:pt x="72834" y="9588"/>
                </a:lnTo>
                <a:close/>
              </a:path>
              <a:path w="123190" h="41275">
                <a:moveTo>
                  <a:pt x="79260" y="18122"/>
                </a:moveTo>
                <a:lnTo>
                  <a:pt x="79095" y="17780"/>
                </a:lnTo>
                <a:lnTo>
                  <a:pt x="79197" y="18034"/>
                </a:lnTo>
                <a:close/>
              </a:path>
              <a:path w="123190" h="41275">
                <a:moveTo>
                  <a:pt x="79705" y="18326"/>
                </a:moveTo>
                <a:lnTo>
                  <a:pt x="79514" y="18503"/>
                </a:lnTo>
                <a:lnTo>
                  <a:pt x="79260" y="18122"/>
                </a:lnTo>
                <a:lnTo>
                  <a:pt x="79527" y="18707"/>
                </a:lnTo>
                <a:lnTo>
                  <a:pt x="79616" y="18503"/>
                </a:lnTo>
                <a:lnTo>
                  <a:pt x="79705" y="18326"/>
                </a:lnTo>
                <a:close/>
              </a:path>
              <a:path w="123190" h="41275">
                <a:moveTo>
                  <a:pt x="80340" y="18605"/>
                </a:moveTo>
                <a:lnTo>
                  <a:pt x="80098" y="17945"/>
                </a:lnTo>
                <a:lnTo>
                  <a:pt x="79705" y="18313"/>
                </a:lnTo>
                <a:lnTo>
                  <a:pt x="80340" y="18605"/>
                </a:lnTo>
                <a:close/>
              </a:path>
              <a:path w="123190" h="41275">
                <a:moveTo>
                  <a:pt x="81102" y="9537"/>
                </a:moveTo>
                <a:lnTo>
                  <a:pt x="79273" y="7416"/>
                </a:lnTo>
                <a:lnTo>
                  <a:pt x="79400" y="8902"/>
                </a:lnTo>
                <a:lnTo>
                  <a:pt x="79476" y="9766"/>
                </a:lnTo>
                <a:lnTo>
                  <a:pt x="80645" y="9055"/>
                </a:lnTo>
                <a:lnTo>
                  <a:pt x="81102" y="9537"/>
                </a:lnTo>
                <a:close/>
              </a:path>
              <a:path w="123190" h="41275">
                <a:moveTo>
                  <a:pt x="81635" y="39217"/>
                </a:moveTo>
                <a:lnTo>
                  <a:pt x="79070" y="36614"/>
                </a:lnTo>
                <a:lnTo>
                  <a:pt x="79222" y="36499"/>
                </a:lnTo>
                <a:lnTo>
                  <a:pt x="78511" y="35941"/>
                </a:lnTo>
                <a:lnTo>
                  <a:pt x="78092" y="35661"/>
                </a:lnTo>
                <a:lnTo>
                  <a:pt x="79197" y="35090"/>
                </a:lnTo>
                <a:lnTo>
                  <a:pt x="80518" y="34404"/>
                </a:lnTo>
                <a:lnTo>
                  <a:pt x="78727" y="33934"/>
                </a:lnTo>
                <a:lnTo>
                  <a:pt x="78816" y="34226"/>
                </a:lnTo>
                <a:lnTo>
                  <a:pt x="78701" y="34937"/>
                </a:lnTo>
                <a:lnTo>
                  <a:pt x="78308" y="35090"/>
                </a:lnTo>
                <a:lnTo>
                  <a:pt x="77114" y="34505"/>
                </a:lnTo>
                <a:lnTo>
                  <a:pt x="78320" y="34074"/>
                </a:lnTo>
                <a:lnTo>
                  <a:pt x="78320" y="33464"/>
                </a:lnTo>
                <a:lnTo>
                  <a:pt x="77800" y="33172"/>
                </a:lnTo>
                <a:lnTo>
                  <a:pt x="77343" y="32905"/>
                </a:lnTo>
                <a:lnTo>
                  <a:pt x="75958" y="31496"/>
                </a:lnTo>
                <a:lnTo>
                  <a:pt x="76174" y="31115"/>
                </a:lnTo>
                <a:lnTo>
                  <a:pt x="75399" y="29514"/>
                </a:lnTo>
                <a:lnTo>
                  <a:pt x="75260" y="29286"/>
                </a:lnTo>
                <a:lnTo>
                  <a:pt x="73596" y="26631"/>
                </a:lnTo>
                <a:lnTo>
                  <a:pt x="74853" y="25476"/>
                </a:lnTo>
                <a:lnTo>
                  <a:pt x="74993" y="25336"/>
                </a:lnTo>
                <a:lnTo>
                  <a:pt x="75869" y="26847"/>
                </a:lnTo>
                <a:lnTo>
                  <a:pt x="76149" y="25336"/>
                </a:lnTo>
                <a:lnTo>
                  <a:pt x="76530" y="23279"/>
                </a:lnTo>
                <a:lnTo>
                  <a:pt x="77457" y="25806"/>
                </a:lnTo>
                <a:lnTo>
                  <a:pt x="78600" y="24117"/>
                </a:lnTo>
                <a:lnTo>
                  <a:pt x="76771" y="23279"/>
                </a:lnTo>
                <a:lnTo>
                  <a:pt x="75057" y="22504"/>
                </a:lnTo>
                <a:lnTo>
                  <a:pt x="75768" y="20548"/>
                </a:lnTo>
                <a:lnTo>
                  <a:pt x="76860" y="21882"/>
                </a:lnTo>
                <a:lnTo>
                  <a:pt x="76784" y="20548"/>
                </a:lnTo>
                <a:lnTo>
                  <a:pt x="76720" y="19418"/>
                </a:lnTo>
                <a:lnTo>
                  <a:pt x="79375" y="19507"/>
                </a:lnTo>
                <a:lnTo>
                  <a:pt x="79209" y="18808"/>
                </a:lnTo>
                <a:lnTo>
                  <a:pt x="78841" y="17272"/>
                </a:lnTo>
                <a:lnTo>
                  <a:pt x="79095" y="17780"/>
                </a:lnTo>
                <a:lnTo>
                  <a:pt x="79324" y="17411"/>
                </a:lnTo>
                <a:lnTo>
                  <a:pt x="79451" y="17183"/>
                </a:lnTo>
                <a:lnTo>
                  <a:pt x="79603" y="16649"/>
                </a:lnTo>
                <a:lnTo>
                  <a:pt x="79692" y="15887"/>
                </a:lnTo>
                <a:lnTo>
                  <a:pt x="79730" y="15633"/>
                </a:lnTo>
                <a:lnTo>
                  <a:pt x="76479" y="15887"/>
                </a:lnTo>
                <a:lnTo>
                  <a:pt x="76682" y="14782"/>
                </a:lnTo>
                <a:lnTo>
                  <a:pt x="76847" y="13843"/>
                </a:lnTo>
                <a:lnTo>
                  <a:pt x="76923" y="13436"/>
                </a:lnTo>
                <a:lnTo>
                  <a:pt x="76746" y="13843"/>
                </a:lnTo>
                <a:lnTo>
                  <a:pt x="76111" y="13563"/>
                </a:lnTo>
                <a:lnTo>
                  <a:pt x="75565" y="13500"/>
                </a:lnTo>
                <a:lnTo>
                  <a:pt x="76454" y="12319"/>
                </a:lnTo>
                <a:lnTo>
                  <a:pt x="75514" y="11480"/>
                </a:lnTo>
                <a:lnTo>
                  <a:pt x="74777" y="10833"/>
                </a:lnTo>
                <a:lnTo>
                  <a:pt x="73710" y="10058"/>
                </a:lnTo>
                <a:lnTo>
                  <a:pt x="73672" y="11480"/>
                </a:lnTo>
                <a:lnTo>
                  <a:pt x="73596" y="11328"/>
                </a:lnTo>
                <a:lnTo>
                  <a:pt x="73329" y="10782"/>
                </a:lnTo>
                <a:lnTo>
                  <a:pt x="72859" y="9791"/>
                </a:lnTo>
                <a:lnTo>
                  <a:pt x="72339" y="10782"/>
                </a:lnTo>
                <a:lnTo>
                  <a:pt x="72212" y="10718"/>
                </a:lnTo>
                <a:lnTo>
                  <a:pt x="71983" y="10401"/>
                </a:lnTo>
                <a:lnTo>
                  <a:pt x="71996" y="10185"/>
                </a:lnTo>
                <a:lnTo>
                  <a:pt x="71869" y="10007"/>
                </a:lnTo>
                <a:lnTo>
                  <a:pt x="71691" y="9842"/>
                </a:lnTo>
                <a:lnTo>
                  <a:pt x="71755" y="10045"/>
                </a:lnTo>
                <a:lnTo>
                  <a:pt x="71856" y="10210"/>
                </a:lnTo>
                <a:lnTo>
                  <a:pt x="71970" y="10401"/>
                </a:lnTo>
                <a:lnTo>
                  <a:pt x="71882" y="10782"/>
                </a:lnTo>
                <a:lnTo>
                  <a:pt x="71374" y="11328"/>
                </a:lnTo>
                <a:lnTo>
                  <a:pt x="69875" y="10833"/>
                </a:lnTo>
                <a:lnTo>
                  <a:pt x="70167" y="9817"/>
                </a:lnTo>
                <a:lnTo>
                  <a:pt x="69659" y="10807"/>
                </a:lnTo>
                <a:lnTo>
                  <a:pt x="68999" y="10363"/>
                </a:lnTo>
                <a:lnTo>
                  <a:pt x="68694" y="9563"/>
                </a:lnTo>
                <a:lnTo>
                  <a:pt x="64757" y="10731"/>
                </a:lnTo>
                <a:lnTo>
                  <a:pt x="68541" y="11772"/>
                </a:lnTo>
                <a:lnTo>
                  <a:pt x="69481" y="12839"/>
                </a:lnTo>
                <a:lnTo>
                  <a:pt x="69862" y="14681"/>
                </a:lnTo>
                <a:lnTo>
                  <a:pt x="69989" y="14871"/>
                </a:lnTo>
                <a:lnTo>
                  <a:pt x="69811" y="14681"/>
                </a:lnTo>
                <a:lnTo>
                  <a:pt x="68973" y="13804"/>
                </a:lnTo>
                <a:lnTo>
                  <a:pt x="66598" y="14681"/>
                </a:lnTo>
                <a:lnTo>
                  <a:pt x="64731" y="13500"/>
                </a:lnTo>
                <a:lnTo>
                  <a:pt x="64198" y="13157"/>
                </a:lnTo>
                <a:lnTo>
                  <a:pt x="63652" y="11925"/>
                </a:lnTo>
                <a:lnTo>
                  <a:pt x="63957" y="11328"/>
                </a:lnTo>
                <a:lnTo>
                  <a:pt x="64084" y="10782"/>
                </a:lnTo>
                <a:lnTo>
                  <a:pt x="63627" y="9893"/>
                </a:lnTo>
                <a:lnTo>
                  <a:pt x="62534" y="11061"/>
                </a:lnTo>
                <a:lnTo>
                  <a:pt x="62953" y="11087"/>
                </a:lnTo>
                <a:lnTo>
                  <a:pt x="62001" y="13474"/>
                </a:lnTo>
                <a:lnTo>
                  <a:pt x="61506" y="12636"/>
                </a:lnTo>
                <a:lnTo>
                  <a:pt x="60629" y="13817"/>
                </a:lnTo>
                <a:lnTo>
                  <a:pt x="62814" y="13500"/>
                </a:lnTo>
                <a:lnTo>
                  <a:pt x="63258" y="13919"/>
                </a:lnTo>
                <a:lnTo>
                  <a:pt x="62077" y="14782"/>
                </a:lnTo>
                <a:lnTo>
                  <a:pt x="64541" y="15773"/>
                </a:lnTo>
                <a:lnTo>
                  <a:pt x="63004" y="16484"/>
                </a:lnTo>
                <a:lnTo>
                  <a:pt x="62865" y="16306"/>
                </a:lnTo>
                <a:lnTo>
                  <a:pt x="62712" y="16129"/>
                </a:lnTo>
                <a:lnTo>
                  <a:pt x="62458" y="15900"/>
                </a:lnTo>
                <a:lnTo>
                  <a:pt x="62471" y="16103"/>
                </a:lnTo>
                <a:lnTo>
                  <a:pt x="62509" y="16510"/>
                </a:lnTo>
                <a:lnTo>
                  <a:pt x="62928" y="16522"/>
                </a:lnTo>
                <a:lnTo>
                  <a:pt x="64109" y="17957"/>
                </a:lnTo>
                <a:lnTo>
                  <a:pt x="61277" y="17868"/>
                </a:lnTo>
                <a:lnTo>
                  <a:pt x="63385" y="19558"/>
                </a:lnTo>
                <a:lnTo>
                  <a:pt x="63804" y="19558"/>
                </a:lnTo>
                <a:lnTo>
                  <a:pt x="65722" y="19558"/>
                </a:lnTo>
                <a:lnTo>
                  <a:pt x="65773" y="18872"/>
                </a:lnTo>
                <a:lnTo>
                  <a:pt x="64719" y="18415"/>
                </a:lnTo>
                <a:lnTo>
                  <a:pt x="65100" y="18034"/>
                </a:lnTo>
                <a:lnTo>
                  <a:pt x="66446" y="19291"/>
                </a:lnTo>
                <a:lnTo>
                  <a:pt x="66167" y="18503"/>
                </a:lnTo>
                <a:lnTo>
                  <a:pt x="65519" y="18034"/>
                </a:lnTo>
                <a:lnTo>
                  <a:pt x="64630" y="17411"/>
                </a:lnTo>
                <a:lnTo>
                  <a:pt x="64655" y="15608"/>
                </a:lnTo>
                <a:lnTo>
                  <a:pt x="66763" y="16306"/>
                </a:lnTo>
                <a:lnTo>
                  <a:pt x="67221" y="15608"/>
                </a:lnTo>
                <a:lnTo>
                  <a:pt x="67652" y="14960"/>
                </a:lnTo>
                <a:lnTo>
                  <a:pt x="67322" y="15735"/>
                </a:lnTo>
                <a:lnTo>
                  <a:pt x="67906" y="15367"/>
                </a:lnTo>
                <a:lnTo>
                  <a:pt x="68503" y="15201"/>
                </a:lnTo>
                <a:lnTo>
                  <a:pt x="68935" y="15608"/>
                </a:lnTo>
                <a:lnTo>
                  <a:pt x="68834" y="15773"/>
                </a:lnTo>
                <a:lnTo>
                  <a:pt x="67983" y="16802"/>
                </a:lnTo>
                <a:lnTo>
                  <a:pt x="68897" y="16802"/>
                </a:lnTo>
                <a:lnTo>
                  <a:pt x="71501" y="16802"/>
                </a:lnTo>
                <a:lnTo>
                  <a:pt x="71094" y="15989"/>
                </a:lnTo>
                <a:lnTo>
                  <a:pt x="70777" y="15328"/>
                </a:lnTo>
                <a:lnTo>
                  <a:pt x="71018" y="15938"/>
                </a:lnTo>
                <a:lnTo>
                  <a:pt x="70307" y="15201"/>
                </a:lnTo>
                <a:lnTo>
                  <a:pt x="70078" y="14960"/>
                </a:lnTo>
                <a:lnTo>
                  <a:pt x="71551" y="14782"/>
                </a:lnTo>
                <a:lnTo>
                  <a:pt x="71462" y="15989"/>
                </a:lnTo>
                <a:lnTo>
                  <a:pt x="73317" y="17018"/>
                </a:lnTo>
                <a:lnTo>
                  <a:pt x="71729" y="17272"/>
                </a:lnTo>
                <a:lnTo>
                  <a:pt x="71577" y="16967"/>
                </a:lnTo>
                <a:lnTo>
                  <a:pt x="68961" y="16967"/>
                </a:lnTo>
                <a:lnTo>
                  <a:pt x="69837" y="18923"/>
                </a:lnTo>
                <a:lnTo>
                  <a:pt x="70624" y="18808"/>
                </a:lnTo>
                <a:lnTo>
                  <a:pt x="69735" y="19291"/>
                </a:lnTo>
                <a:lnTo>
                  <a:pt x="69850" y="19507"/>
                </a:lnTo>
                <a:lnTo>
                  <a:pt x="71551" y="20942"/>
                </a:lnTo>
                <a:lnTo>
                  <a:pt x="73253" y="22948"/>
                </a:lnTo>
                <a:lnTo>
                  <a:pt x="74942" y="24130"/>
                </a:lnTo>
                <a:lnTo>
                  <a:pt x="74383" y="25476"/>
                </a:lnTo>
                <a:lnTo>
                  <a:pt x="72148" y="25057"/>
                </a:lnTo>
                <a:lnTo>
                  <a:pt x="71767" y="25996"/>
                </a:lnTo>
                <a:lnTo>
                  <a:pt x="71818" y="26416"/>
                </a:lnTo>
                <a:lnTo>
                  <a:pt x="72148" y="26631"/>
                </a:lnTo>
                <a:lnTo>
                  <a:pt x="72174" y="26847"/>
                </a:lnTo>
                <a:lnTo>
                  <a:pt x="71882" y="28244"/>
                </a:lnTo>
                <a:lnTo>
                  <a:pt x="72313" y="29286"/>
                </a:lnTo>
                <a:lnTo>
                  <a:pt x="71501" y="29210"/>
                </a:lnTo>
                <a:lnTo>
                  <a:pt x="72351" y="30480"/>
                </a:lnTo>
                <a:lnTo>
                  <a:pt x="72821" y="29514"/>
                </a:lnTo>
                <a:lnTo>
                  <a:pt x="73012" y="30480"/>
                </a:lnTo>
                <a:lnTo>
                  <a:pt x="72999" y="31115"/>
                </a:lnTo>
                <a:lnTo>
                  <a:pt x="72186" y="32575"/>
                </a:lnTo>
                <a:lnTo>
                  <a:pt x="74968" y="33375"/>
                </a:lnTo>
                <a:lnTo>
                  <a:pt x="74968" y="33172"/>
                </a:lnTo>
                <a:lnTo>
                  <a:pt x="75044" y="33934"/>
                </a:lnTo>
                <a:lnTo>
                  <a:pt x="76606" y="35242"/>
                </a:lnTo>
                <a:lnTo>
                  <a:pt x="75793" y="35941"/>
                </a:lnTo>
                <a:lnTo>
                  <a:pt x="74815" y="35788"/>
                </a:lnTo>
                <a:lnTo>
                  <a:pt x="74193" y="34721"/>
                </a:lnTo>
                <a:lnTo>
                  <a:pt x="74002" y="33858"/>
                </a:lnTo>
                <a:lnTo>
                  <a:pt x="73431" y="33388"/>
                </a:lnTo>
                <a:lnTo>
                  <a:pt x="73596" y="34226"/>
                </a:lnTo>
                <a:lnTo>
                  <a:pt x="73393" y="34404"/>
                </a:lnTo>
                <a:lnTo>
                  <a:pt x="74295" y="35090"/>
                </a:lnTo>
                <a:lnTo>
                  <a:pt x="74396" y="35242"/>
                </a:lnTo>
                <a:lnTo>
                  <a:pt x="75285" y="37490"/>
                </a:lnTo>
                <a:lnTo>
                  <a:pt x="74485" y="37579"/>
                </a:lnTo>
                <a:lnTo>
                  <a:pt x="76860" y="37909"/>
                </a:lnTo>
                <a:lnTo>
                  <a:pt x="76085" y="37185"/>
                </a:lnTo>
                <a:lnTo>
                  <a:pt x="76085" y="36791"/>
                </a:lnTo>
                <a:lnTo>
                  <a:pt x="76885" y="36499"/>
                </a:lnTo>
                <a:lnTo>
                  <a:pt x="77863" y="37439"/>
                </a:lnTo>
                <a:lnTo>
                  <a:pt x="80581" y="40652"/>
                </a:lnTo>
                <a:lnTo>
                  <a:pt x="81191" y="40754"/>
                </a:lnTo>
                <a:lnTo>
                  <a:pt x="81635" y="39217"/>
                </a:lnTo>
                <a:close/>
              </a:path>
              <a:path w="123190" h="41275">
                <a:moveTo>
                  <a:pt x="84772" y="4699"/>
                </a:moveTo>
                <a:lnTo>
                  <a:pt x="84518" y="4229"/>
                </a:lnTo>
                <a:lnTo>
                  <a:pt x="83515" y="4533"/>
                </a:lnTo>
                <a:lnTo>
                  <a:pt x="84772" y="4699"/>
                </a:lnTo>
                <a:close/>
              </a:path>
              <a:path w="123190" h="41275">
                <a:moveTo>
                  <a:pt x="85788" y="2476"/>
                </a:moveTo>
                <a:lnTo>
                  <a:pt x="85509" y="3721"/>
                </a:lnTo>
                <a:lnTo>
                  <a:pt x="85788" y="4064"/>
                </a:lnTo>
                <a:lnTo>
                  <a:pt x="85788" y="2476"/>
                </a:lnTo>
                <a:close/>
              </a:path>
              <a:path w="123190" h="41275">
                <a:moveTo>
                  <a:pt x="85979" y="4292"/>
                </a:moveTo>
                <a:lnTo>
                  <a:pt x="85788" y="4064"/>
                </a:lnTo>
                <a:lnTo>
                  <a:pt x="85775" y="4406"/>
                </a:lnTo>
                <a:lnTo>
                  <a:pt x="85979" y="4292"/>
                </a:lnTo>
                <a:close/>
              </a:path>
              <a:path w="123190" h="41275">
                <a:moveTo>
                  <a:pt x="87744" y="5308"/>
                </a:moveTo>
                <a:lnTo>
                  <a:pt x="87363" y="3543"/>
                </a:lnTo>
                <a:lnTo>
                  <a:pt x="85979" y="4292"/>
                </a:lnTo>
                <a:lnTo>
                  <a:pt x="86677" y="5156"/>
                </a:lnTo>
                <a:lnTo>
                  <a:pt x="87744" y="5308"/>
                </a:lnTo>
                <a:close/>
              </a:path>
              <a:path w="123190" h="41275">
                <a:moveTo>
                  <a:pt x="88773" y="8128"/>
                </a:moveTo>
                <a:lnTo>
                  <a:pt x="88620" y="8166"/>
                </a:lnTo>
                <a:lnTo>
                  <a:pt x="88417" y="8242"/>
                </a:lnTo>
                <a:lnTo>
                  <a:pt x="88023" y="8318"/>
                </a:lnTo>
                <a:lnTo>
                  <a:pt x="88582" y="9880"/>
                </a:lnTo>
                <a:lnTo>
                  <a:pt x="88773" y="8128"/>
                </a:lnTo>
                <a:close/>
              </a:path>
              <a:path w="123190" h="41275">
                <a:moveTo>
                  <a:pt x="88938" y="8077"/>
                </a:moveTo>
                <a:lnTo>
                  <a:pt x="88836" y="7912"/>
                </a:lnTo>
                <a:lnTo>
                  <a:pt x="88773" y="8128"/>
                </a:lnTo>
                <a:lnTo>
                  <a:pt x="88938" y="8077"/>
                </a:lnTo>
                <a:close/>
              </a:path>
              <a:path w="123190" h="41275">
                <a:moveTo>
                  <a:pt x="89433" y="3327"/>
                </a:moveTo>
                <a:lnTo>
                  <a:pt x="89395" y="3187"/>
                </a:lnTo>
                <a:lnTo>
                  <a:pt x="89217" y="3378"/>
                </a:lnTo>
                <a:lnTo>
                  <a:pt x="89433" y="3327"/>
                </a:lnTo>
                <a:close/>
              </a:path>
              <a:path w="123190" h="41275">
                <a:moveTo>
                  <a:pt x="89814" y="5181"/>
                </a:moveTo>
                <a:lnTo>
                  <a:pt x="89700" y="4635"/>
                </a:lnTo>
                <a:lnTo>
                  <a:pt x="89484" y="4965"/>
                </a:lnTo>
                <a:lnTo>
                  <a:pt x="89458" y="5219"/>
                </a:lnTo>
                <a:lnTo>
                  <a:pt x="89814" y="5181"/>
                </a:lnTo>
                <a:close/>
              </a:path>
              <a:path w="123190" h="41275">
                <a:moveTo>
                  <a:pt x="90246" y="8216"/>
                </a:moveTo>
                <a:lnTo>
                  <a:pt x="90043" y="7543"/>
                </a:lnTo>
                <a:lnTo>
                  <a:pt x="90068" y="7759"/>
                </a:lnTo>
                <a:lnTo>
                  <a:pt x="90246" y="8216"/>
                </a:lnTo>
                <a:close/>
              </a:path>
              <a:path w="123190" h="41275">
                <a:moveTo>
                  <a:pt x="90360" y="8597"/>
                </a:moveTo>
                <a:lnTo>
                  <a:pt x="90309" y="8445"/>
                </a:lnTo>
                <a:lnTo>
                  <a:pt x="89941" y="8597"/>
                </a:lnTo>
                <a:lnTo>
                  <a:pt x="89154" y="8051"/>
                </a:lnTo>
                <a:lnTo>
                  <a:pt x="88938" y="8077"/>
                </a:lnTo>
                <a:lnTo>
                  <a:pt x="89230" y="8610"/>
                </a:lnTo>
                <a:lnTo>
                  <a:pt x="90106" y="8610"/>
                </a:lnTo>
                <a:lnTo>
                  <a:pt x="90360" y="8610"/>
                </a:lnTo>
                <a:close/>
              </a:path>
              <a:path w="123190" h="41275">
                <a:moveTo>
                  <a:pt x="90436" y="3746"/>
                </a:moveTo>
                <a:lnTo>
                  <a:pt x="89827" y="3251"/>
                </a:lnTo>
                <a:lnTo>
                  <a:pt x="89433" y="3327"/>
                </a:lnTo>
                <a:lnTo>
                  <a:pt x="89509" y="3746"/>
                </a:lnTo>
                <a:lnTo>
                  <a:pt x="90297" y="3746"/>
                </a:lnTo>
                <a:lnTo>
                  <a:pt x="90436" y="3746"/>
                </a:lnTo>
                <a:close/>
              </a:path>
              <a:path w="123190" h="41275">
                <a:moveTo>
                  <a:pt x="90474" y="8953"/>
                </a:moveTo>
                <a:lnTo>
                  <a:pt x="90398" y="8737"/>
                </a:lnTo>
                <a:lnTo>
                  <a:pt x="90233" y="8737"/>
                </a:lnTo>
                <a:lnTo>
                  <a:pt x="90474" y="8953"/>
                </a:lnTo>
                <a:close/>
              </a:path>
              <a:path w="123190" h="41275">
                <a:moveTo>
                  <a:pt x="90500" y="5702"/>
                </a:moveTo>
                <a:lnTo>
                  <a:pt x="90030" y="5207"/>
                </a:lnTo>
                <a:lnTo>
                  <a:pt x="89877" y="5829"/>
                </a:lnTo>
                <a:lnTo>
                  <a:pt x="89598" y="5422"/>
                </a:lnTo>
                <a:lnTo>
                  <a:pt x="89458" y="5219"/>
                </a:lnTo>
                <a:lnTo>
                  <a:pt x="88988" y="5270"/>
                </a:lnTo>
                <a:lnTo>
                  <a:pt x="88582" y="5422"/>
                </a:lnTo>
                <a:lnTo>
                  <a:pt x="88328" y="4965"/>
                </a:lnTo>
                <a:lnTo>
                  <a:pt x="88099" y="4711"/>
                </a:lnTo>
                <a:lnTo>
                  <a:pt x="88214" y="5207"/>
                </a:lnTo>
                <a:lnTo>
                  <a:pt x="88823" y="5676"/>
                </a:lnTo>
                <a:lnTo>
                  <a:pt x="89281" y="6159"/>
                </a:lnTo>
                <a:lnTo>
                  <a:pt x="90170" y="5829"/>
                </a:lnTo>
                <a:lnTo>
                  <a:pt x="90500" y="5702"/>
                </a:lnTo>
                <a:close/>
              </a:path>
              <a:path w="123190" h="41275">
                <a:moveTo>
                  <a:pt x="90665" y="9245"/>
                </a:moveTo>
                <a:lnTo>
                  <a:pt x="90601" y="9080"/>
                </a:lnTo>
                <a:lnTo>
                  <a:pt x="90474" y="8953"/>
                </a:lnTo>
                <a:lnTo>
                  <a:pt x="90652" y="9537"/>
                </a:lnTo>
                <a:lnTo>
                  <a:pt x="90665" y="9245"/>
                </a:lnTo>
                <a:close/>
              </a:path>
              <a:path w="123190" h="41275">
                <a:moveTo>
                  <a:pt x="92113" y="5080"/>
                </a:moveTo>
                <a:lnTo>
                  <a:pt x="91554" y="4635"/>
                </a:lnTo>
                <a:lnTo>
                  <a:pt x="90563" y="4635"/>
                </a:lnTo>
                <a:lnTo>
                  <a:pt x="90919" y="5765"/>
                </a:lnTo>
                <a:lnTo>
                  <a:pt x="91821" y="6324"/>
                </a:lnTo>
                <a:lnTo>
                  <a:pt x="92113" y="5080"/>
                </a:lnTo>
                <a:close/>
              </a:path>
              <a:path w="123190" h="41275">
                <a:moveTo>
                  <a:pt x="114719" y="15671"/>
                </a:moveTo>
                <a:lnTo>
                  <a:pt x="114655" y="14782"/>
                </a:lnTo>
                <a:lnTo>
                  <a:pt x="113792" y="14795"/>
                </a:lnTo>
                <a:lnTo>
                  <a:pt x="114719" y="15671"/>
                </a:lnTo>
                <a:close/>
              </a:path>
              <a:path w="123190" h="41275">
                <a:moveTo>
                  <a:pt x="115214" y="13169"/>
                </a:moveTo>
                <a:lnTo>
                  <a:pt x="114973" y="12674"/>
                </a:lnTo>
                <a:lnTo>
                  <a:pt x="114706" y="11722"/>
                </a:lnTo>
                <a:lnTo>
                  <a:pt x="113830" y="11518"/>
                </a:lnTo>
                <a:lnTo>
                  <a:pt x="114084" y="12242"/>
                </a:lnTo>
                <a:lnTo>
                  <a:pt x="114579" y="13233"/>
                </a:lnTo>
                <a:lnTo>
                  <a:pt x="115214" y="13169"/>
                </a:lnTo>
                <a:close/>
              </a:path>
              <a:path w="123190" h="41275">
                <a:moveTo>
                  <a:pt x="120815" y="12814"/>
                </a:moveTo>
                <a:lnTo>
                  <a:pt x="120624" y="13208"/>
                </a:lnTo>
                <a:lnTo>
                  <a:pt x="120815" y="12814"/>
                </a:lnTo>
                <a:close/>
              </a:path>
              <a:path w="123190" h="41275">
                <a:moveTo>
                  <a:pt x="122986" y="14617"/>
                </a:moveTo>
                <a:lnTo>
                  <a:pt x="120726" y="13271"/>
                </a:lnTo>
                <a:lnTo>
                  <a:pt x="120637" y="13677"/>
                </a:lnTo>
                <a:lnTo>
                  <a:pt x="121285" y="14554"/>
                </a:lnTo>
                <a:lnTo>
                  <a:pt x="121729" y="14922"/>
                </a:lnTo>
                <a:lnTo>
                  <a:pt x="122986" y="146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0" name="bg object 70"/>
          <p:cNvSpPr/>
          <p:nvPr/>
        </p:nvSpPr>
        <p:spPr>
          <a:xfrm>
            <a:off x="11232204" y="3197835"/>
            <a:ext cx="13757" cy="9676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66" y="0"/>
                </a:moveTo>
                <a:lnTo>
                  <a:pt x="12" y="342"/>
                </a:lnTo>
                <a:lnTo>
                  <a:pt x="0" y="596"/>
                </a:lnTo>
                <a:lnTo>
                  <a:pt x="76" y="812"/>
                </a:lnTo>
                <a:lnTo>
                  <a:pt x="127" y="546"/>
                </a:lnTo>
                <a:lnTo>
                  <a:pt x="139" y="292"/>
                </a:lnTo>
                <a:lnTo>
                  <a:pt x="266" y="0"/>
                </a:lnTo>
                <a:close/>
              </a:path>
              <a:path w="10159" h="10160">
                <a:moveTo>
                  <a:pt x="8356" y="7302"/>
                </a:moveTo>
                <a:lnTo>
                  <a:pt x="8153" y="7061"/>
                </a:lnTo>
                <a:lnTo>
                  <a:pt x="7899" y="6883"/>
                </a:lnTo>
                <a:lnTo>
                  <a:pt x="7658" y="6718"/>
                </a:lnTo>
                <a:lnTo>
                  <a:pt x="7772" y="7048"/>
                </a:lnTo>
                <a:lnTo>
                  <a:pt x="8356" y="7302"/>
                </a:lnTo>
                <a:close/>
              </a:path>
              <a:path w="10159" h="10160">
                <a:moveTo>
                  <a:pt x="8864" y="7543"/>
                </a:moveTo>
                <a:lnTo>
                  <a:pt x="8636" y="7429"/>
                </a:lnTo>
                <a:lnTo>
                  <a:pt x="8356" y="7302"/>
                </a:lnTo>
                <a:lnTo>
                  <a:pt x="8483" y="7467"/>
                </a:lnTo>
                <a:lnTo>
                  <a:pt x="8610" y="7645"/>
                </a:lnTo>
                <a:lnTo>
                  <a:pt x="8699" y="7886"/>
                </a:lnTo>
                <a:lnTo>
                  <a:pt x="8864" y="7543"/>
                </a:lnTo>
                <a:close/>
              </a:path>
              <a:path w="10159" h="10160">
                <a:moveTo>
                  <a:pt x="9601" y="9715"/>
                </a:moveTo>
                <a:lnTo>
                  <a:pt x="9398" y="9321"/>
                </a:lnTo>
                <a:lnTo>
                  <a:pt x="9410" y="9537"/>
                </a:lnTo>
                <a:lnTo>
                  <a:pt x="9423" y="9728"/>
                </a:lnTo>
                <a:lnTo>
                  <a:pt x="9448" y="9880"/>
                </a:lnTo>
                <a:lnTo>
                  <a:pt x="9601" y="97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1" name="bg object 71"/>
          <p:cNvSpPr/>
          <p:nvPr/>
        </p:nvSpPr>
        <p:spPr>
          <a:xfrm>
            <a:off x="10972353" y="315669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903" y="755"/>
                </a:moveTo>
                <a:lnTo>
                  <a:pt x="1329" y="750"/>
                </a:lnTo>
                <a:lnTo>
                  <a:pt x="0" y="49"/>
                </a:lnTo>
                <a:lnTo>
                  <a:pt x="743" y="0"/>
                </a:lnTo>
                <a:lnTo>
                  <a:pt x="1903" y="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2" name="bg object 72"/>
          <p:cNvSpPr/>
          <p:nvPr/>
        </p:nvSpPr>
        <p:spPr>
          <a:xfrm>
            <a:off x="11243367" y="318086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29" y="1972"/>
                </a:moveTo>
                <a:lnTo>
                  <a:pt x="0" y="1028"/>
                </a:lnTo>
                <a:lnTo>
                  <a:pt x="110" y="0"/>
                </a:lnTo>
                <a:lnTo>
                  <a:pt x="1029" y="197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3" name="bg object 73"/>
          <p:cNvSpPr/>
          <p:nvPr/>
        </p:nvSpPr>
        <p:spPr>
          <a:xfrm>
            <a:off x="11002276" y="3146468"/>
            <a:ext cx="250203" cy="74387"/>
          </a:xfrm>
          <a:custGeom>
            <a:avLst/>
            <a:gdLst/>
            <a:ahLst/>
            <a:cxnLst/>
            <a:rect l="l" t="t" r="r" b="b"/>
            <a:pathLst>
              <a:path w="184784" h="78104">
                <a:moveTo>
                  <a:pt x="1016" y="12852"/>
                </a:moveTo>
                <a:lnTo>
                  <a:pt x="508" y="13042"/>
                </a:lnTo>
                <a:lnTo>
                  <a:pt x="0" y="12776"/>
                </a:lnTo>
                <a:lnTo>
                  <a:pt x="482" y="13512"/>
                </a:lnTo>
                <a:lnTo>
                  <a:pt x="1016" y="12852"/>
                </a:lnTo>
                <a:close/>
              </a:path>
              <a:path w="184784" h="78104">
                <a:moveTo>
                  <a:pt x="1409" y="12369"/>
                </a:moveTo>
                <a:lnTo>
                  <a:pt x="1016" y="12852"/>
                </a:lnTo>
                <a:lnTo>
                  <a:pt x="1206" y="12788"/>
                </a:lnTo>
                <a:lnTo>
                  <a:pt x="1358" y="12649"/>
                </a:lnTo>
                <a:lnTo>
                  <a:pt x="1409" y="12369"/>
                </a:lnTo>
                <a:close/>
              </a:path>
              <a:path w="184784" h="78104">
                <a:moveTo>
                  <a:pt x="3848" y="11125"/>
                </a:moveTo>
                <a:lnTo>
                  <a:pt x="3517" y="10426"/>
                </a:lnTo>
                <a:lnTo>
                  <a:pt x="3225" y="10871"/>
                </a:lnTo>
                <a:lnTo>
                  <a:pt x="3848" y="11125"/>
                </a:lnTo>
                <a:close/>
              </a:path>
              <a:path w="184784" h="78104">
                <a:moveTo>
                  <a:pt x="5930" y="18427"/>
                </a:moveTo>
                <a:lnTo>
                  <a:pt x="5194" y="18567"/>
                </a:lnTo>
                <a:lnTo>
                  <a:pt x="5930" y="18427"/>
                </a:lnTo>
                <a:close/>
              </a:path>
              <a:path w="184784" h="78104">
                <a:moveTo>
                  <a:pt x="6172" y="20281"/>
                </a:moveTo>
                <a:lnTo>
                  <a:pt x="5461" y="20396"/>
                </a:lnTo>
                <a:lnTo>
                  <a:pt x="5207" y="18656"/>
                </a:lnTo>
                <a:lnTo>
                  <a:pt x="4292" y="18948"/>
                </a:lnTo>
                <a:lnTo>
                  <a:pt x="5067" y="20167"/>
                </a:lnTo>
                <a:lnTo>
                  <a:pt x="5295" y="20624"/>
                </a:lnTo>
                <a:lnTo>
                  <a:pt x="5892" y="20396"/>
                </a:lnTo>
                <a:lnTo>
                  <a:pt x="6172" y="20281"/>
                </a:lnTo>
                <a:close/>
              </a:path>
              <a:path w="184784" h="78104">
                <a:moveTo>
                  <a:pt x="6375" y="14427"/>
                </a:moveTo>
                <a:lnTo>
                  <a:pt x="6146" y="14693"/>
                </a:lnTo>
                <a:lnTo>
                  <a:pt x="6121" y="14909"/>
                </a:lnTo>
                <a:lnTo>
                  <a:pt x="6172" y="15100"/>
                </a:lnTo>
                <a:lnTo>
                  <a:pt x="6375" y="14427"/>
                </a:lnTo>
                <a:close/>
              </a:path>
              <a:path w="184784" h="78104">
                <a:moveTo>
                  <a:pt x="7607" y="21361"/>
                </a:moveTo>
                <a:lnTo>
                  <a:pt x="6769" y="20561"/>
                </a:lnTo>
                <a:lnTo>
                  <a:pt x="6223" y="20650"/>
                </a:lnTo>
                <a:lnTo>
                  <a:pt x="7607" y="21361"/>
                </a:lnTo>
                <a:close/>
              </a:path>
              <a:path w="184784" h="78104">
                <a:moveTo>
                  <a:pt x="8064" y="16141"/>
                </a:moveTo>
                <a:lnTo>
                  <a:pt x="6362" y="15862"/>
                </a:lnTo>
                <a:lnTo>
                  <a:pt x="6172" y="15100"/>
                </a:lnTo>
                <a:lnTo>
                  <a:pt x="6019" y="15621"/>
                </a:lnTo>
                <a:lnTo>
                  <a:pt x="5054" y="15621"/>
                </a:lnTo>
                <a:lnTo>
                  <a:pt x="5448" y="14605"/>
                </a:lnTo>
                <a:lnTo>
                  <a:pt x="4787" y="14160"/>
                </a:lnTo>
                <a:lnTo>
                  <a:pt x="4051" y="14312"/>
                </a:lnTo>
                <a:lnTo>
                  <a:pt x="4648" y="15506"/>
                </a:lnTo>
                <a:lnTo>
                  <a:pt x="4927" y="16014"/>
                </a:lnTo>
                <a:lnTo>
                  <a:pt x="6019" y="16751"/>
                </a:lnTo>
                <a:lnTo>
                  <a:pt x="5956" y="16383"/>
                </a:lnTo>
                <a:lnTo>
                  <a:pt x="5549" y="16268"/>
                </a:lnTo>
                <a:lnTo>
                  <a:pt x="5664" y="15875"/>
                </a:lnTo>
                <a:lnTo>
                  <a:pt x="6108" y="16167"/>
                </a:lnTo>
                <a:lnTo>
                  <a:pt x="7099" y="16357"/>
                </a:lnTo>
                <a:lnTo>
                  <a:pt x="6819" y="16967"/>
                </a:lnTo>
                <a:lnTo>
                  <a:pt x="8064" y="16141"/>
                </a:lnTo>
                <a:close/>
              </a:path>
              <a:path w="184784" h="78104">
                <a:moveTo>
                  <a:pt x="8851" y="20980"/>
                </a:moveTo>
                <a:lnTo>
                  <a:pt x="8013" y="20180"/>
                </a:lnTo>
                <a:lnTo>
                  <a:pt x="8521" y="18389"/>
                </a:lnTo>
                <a:lnTo>
                  <a:pt x="6985" y="18059"/>
                </a:lnTo>
                <a:lnTo>
                  <a:pt x="7023" y="18249"/>
                </a:lnTo>
                <a:lnTo>
                  <a:pt x="6883" y="18656"/>
                </a:lnTo>
                <a:lnTo>
                  <a:pt x="7226" y="18402"/>
                </a:lnTo>
                <a:lnTo>
                  <a:pt x="6642" y="19634"/>
                </a:lnTo>
                <a:lnTo>
                  <a:pt x="7797" y="20015"/>
                </a:lnTo>
                <a:lnTo>
                  <a:pt x="7569" y="21183"/>
                </a:lnTo>
                <a:lnTo>
                  <a:pt x="8851" y="20980"/>
                </a:lnTo>
                <a:close/>
              </a:path>
              <a:path w="184784" h="78104">
                <a:moveTo>
                  <a:pt x="17640" y="25692"/>
                </a:moveTo>
                <a:lnTo>
                  <a:pt x="17005" y="24625"/>
                </a:lnTo>
                <a:lnTo>
                  <a:pt x="17056" y="25374"/>
                </a:lnTo>
                <a:lnTo>
                  <a:pt x="17640" y="25692"/>
                </a:lnTo>
                <a:close/>
              </a:path>
              <a:path w="184784" h="78104">
                <a:moveTo>
                  <a:pt x="31572" y="13233"/>
                </a:moveTo>
                <a:lnTo>
                  <a:pt x="31470" y="12776"/>
                </a:lnTo>
                <a:lnTo>
                  <a:pt x="31356" y="12585"/>
                </a:lnTo>
                <a:lnTo>
                  <a:pt x="31203" y="12522"/>
                </a:lnTo>
                <a:lnTo>
                  <a:pt x="31267" y="12725"/>
                </a:lnTo>
                <a:lnTo>
                  <a:pt x="31356" y="12954"/>
                </a:lnTo>
                <a:lnTo>
                  <a:pt x="31572" y="13233"/>
                </a:lnTo>
                <a:close/>
              </a:path>
              <a:path w="184784" h="78104">
                <a:moveTo>
                  <a:pt x="31788" y="11252"/>
                </a:moveTo>
                <a:lnTo>
                  <a:pt x="30276" y="10401"/>
                </a:lnTo>
                <a:lnTo>
                  <a:pt x="29298" y="10274"/>
                </a:lnTo>
                <a:lnTo>
                  <a:pt x="29908" y="12192"/>
                </a:lnTo>
                <a:lnTo>
                  <a:pt x="28625" y="11099"/>
                </a:lnTo>
                <a:lnTo>
                  <a:pt x="29248" y="13208"/>
                </a:lnTo>
                <a:lnTo>
                  <a:pt x="29933" y="13919"/>
                </a:lnTo>
                <a:lnTo>
                  <a:pt x="30695" y="12280"/>
                </a:lnTo>
                <a:lnTo>
                  <a:pt x="31203" y="12522"/>
                </a:lnTo>
                <a:lnTo>
                  <a:pt x="30975" y="11620"/>
                </a:lnTo>
                <a:lnTo>
                  <a:pt x="31788" y="11252"/>
                </a:lnTo>
                <a:close/>
              </a:path>
              <a:path w="184784" h="78104">
                <a:moveTo>
                  <a:pt x="31915" y="1892"/>
                </a:moveTo>
                <a:lnTo>
                  <a:pt x="29464" y="2692"/>
                </a:lnTo>
                <a:lnTo>
                  <a:pt x="30391" y="3390"/>
                </a:lnTo>
                <a:lnTo>
                  <a:pt x="28663" y="2768"/>
                </a:lnTo>
                <a:lnTo>
                  <a:pt x="29997" y="4597"/>
                </a:lnTo>
                <a:lnTo>
                  <a:pt x="29273" y="5054"/>
                </a:lnTo>
                <a:lnTo>
                  <a:pt x="28587" y="3365"/>
                </a:lnTo>
                <a:lnTo>
                  <a:pt x="27965" y="3238"/>
                </a:lnTo>
                <a:lnTo>
                  <a:pt x="28194" y="4572"/>
                </a:lnTo>
                <a:lnTo>
                  <a:pt x="27279" y="3873"/>
                </a:lnTo>
                <a:lnTo>
                  <a:pt x="28282" y="6311"/>
                </a:lnTo>
                <a:lnTo>
                  <a:pt x="28917" y="5283"/>
                </a:lnTo>
                <a:lnTo>
                  <a:pt x="30683" y="6273"/>
                </a:lnTo>
                <a:lnTo>
                  <a:pt x="30099" y="5168"/>
                </a:lnTo>
                <a:lnTo>
                  <a:pt x="31203" y="5842"/>
                </a:lnTo>
                <a:lnTo>
                  <a:pt x="31800" y="5791"/>
                </a:lnTo>
                <a:lnTo>
                  <a:pt x="31229" y="4686"/>
                </a:lnTo>
                <a:lnTo>
                  <a:pt x="31915" y="1892"/>
                </a:lnTo>
                <a:close/>
              </a:path>
              <a:path w="184784" h="78104">
                <a:moveTo>
                  <a:pt x="32804" y="17399"/>
                </a:moveTo>
                <a:lnTo>
                  <a:pt x="32410" y="17424"/>
                </a:lnTo>
                <a:lnTo>
                  <a:pt x="32550" y="18745"/>
                </a:lnTo>
                <a:lnTo>
                  <a:pt x="32804" y="17399"/>
                </a:lnTo>
                <a:close/>
              </a:path>
              <a:path w="184784" h="78104">
                <a:moveTo>
                  <a:pt x="33350" y="7073"/>
                </a:moveTo>
                <a:lnTo>
                  <a:pt x="32499" y="6527"/>
                </a:lnTo>
                <a:lnTo>
                  <a:pt x="32334" y="6731"/>
                </a:lnTo>
                <a:lnTo>
                  <a:pt x="31965" y="6946"/>
                </a:lnTo>
                <a:lnTo>
                  <a:pt x="32207" y="7327"/>
                </a:lnTo>
                <a:lnTo>
                  <a:pt x="32372" y="7124"/>
                </a:lnTo>
                <a:lnTo>
                  <a:pt x="33350" y="7073"/>
                </a:lnTo>
                <a:close/>
              </a:path>
              <a:path w="184784" h="78104">
                <a:moveTo>
                  <a:pt x="35420" y="774"/>
                </a:moveTo>
                <a:lnTo>
                  <a:pt x="35242" y="812"/>
                </a:lnTo>
                <a:lnTo>
                  <a:pt x="35217" y="1041"/>
                </a:lnTo>
                <a:lnTo>
                  <a:pt x="35420" y="774"/>
                </a:lnTo>
                <a:close/>
              </a:path>
              <a:path w="184784" h="78104">
                <a:moveTo>
                  <a:pt x="36614" y="774"/>
                </a:moveTo>
                <a:lnTo>
                  <a:pt x="36042" y="0"/>
                </a:lnTo>
                <a:lnTo>
                  <a:pt x="35420" y="774"/>
                </a:lnTo>
                <a:lnTo>
                  <a:pt x="35839" y="698"/>
                </a:lnTo>
                <a:lnTo>
                  <a:pt x="36614" y="774"/>
                </a:lnTo>
                <a:close/>
              </a:path>
              <a:path w="184784" h="78104">
                <a:moveTo>
                  <a:pt x="37045" y="2959"/>
                </a:moveTo>
                <a:lnTo>
                  <a:pt x="36677" y="2298"/>
                </a:lnTo>
                <a:lnTo>
                  <a:pt x="36703" y="2108"/>
                </a:lnTo>
                <a:lnTo>
                  <a:pt x="34963" y="1828"/>
                </a:lnTo>
                <a:lnTo>
                  <a:pt x="35750" y="3175"/>
                </a:lnTo>
                <a:lnTo>
                  <a:pt x="37045" y="2959"/>
                </a:lnTo>
                <a:close/>
              </a:path>
              <a:path w="184784" h="78104">
                <a:moveTo>
                  <a:pt x="37287" y="2908"/>
                </a:moveTo>
                <a:lnTo>
                  <a:pt x="37045" y="2959"/>
                </a:lnTo>
                <a:lnTo>
                  <a:pt x="37274" y="3365"/>
                </a:lnTo>
                <a:lnTo>
                  <a:pt x="37287" y="2908"/>
                </a:lnTo>
                <a:close/>
              </a:path>
              <a:path w="184784" h="78104">
                <a:moveTo>
                  <a:pt x="37312" y="4495"/>
                </a:moveTo>
                <a:lnTo>
                  <a:pt x="37198" y="5105"/>
                </a:lnTo>
                <a:lnTo>
                  <a:pt x="37312" y="4495"/>
                </a:lnTo>
                <a:close/>
              </a:path>
              <a:path w="184784" h="78104">
                <a:moveTo>
                  <a:pt x="37795" y="2298"/>
                </a:moveTo>
                <a:lnTo>
                  <a:pt x="37325" y="1955"/>
                </a:lnTo>
                <a:lnTo>
                  <a:pt x="36703" y="2108"/>
                </a:lnTo>
                <a:lnTo>
                  <a:pt x="37795" y="2298"/>
                </a:lnTo>
                <a:close/>
              </a:path>
              <a:path w="184784" h="78104">
                <a:moveTo>
                  <a:pt x="37820" y="1092"/>
                </a:moveTo>
                <a:lnTo>
                  <a:pt x="36245" y="1168"/>
                </a:lnTo>
                <a:lnTo>
                  <a:pt x="37325" y="1955"/>
                </a:lnTo>
                <a:lnTo>
                  <a:pt x="37541" y="1892"/>
                </a:lnTo>
                <a:lnTo>
                  <a:pt x="37820" y="1092"/>
                </a:lnTo>
                <a:close/>
              </a:path>
              <a:path w="184784" h="78104">
                <a:moveTo>
                  <a:pt x="38138" y="6248"/>
                </a:moveTo>
                <a:lnTo>
                  <a:pt x="37338" y="6096"/>
                </a:lnTo>
                <a:lnTo>
                  <a:pt x="37084" y="5702"/>
                </a:lnTo>
                <a:lnTo>
                  <a:pt x="36944" y="6096"/>
                </a:lnTo>
                <a:lnTo>
                  <a:pt x="37388" y="6477"/>
                </a:lnTo>
                <a:lnTo>
                  <a:pt x="37807" y="6654"/>
                </a:lnTo>
                <a:lnTo>
                  <a:pt x="38138" y="6248"/>
                </a:lnTo>
                <a:close/>
              </a:path>
              <a:path w="184784" h="78104">
                <a:moveTo>
                  <a:pt x="38455" y="5638"/>
                </a:moveTo>
                <a:lnTo>
                  <a:pt x="37922" y="4495"/>
                </a:lnTo>
                <a:lnTo>
                  <a:pt x="37274" y="3365"/>
                </a:lnTo>
                <a:lnTo>
                  <a:pt x="37312" y="4495"/>
                </a:lnTo>
                <a:lnTo>
                  <a:pt x="38455" y="5638"/>
                </a:lnTo>
                <a:close/>
              </a:path>
              <a:path w="184784" h="78104">
                <a:moveTo>
                  <a:pt x="39535" y="1866"/>
                </a:moveTo>
                <a:lnTo>
                  <a:pt x="39001" y="1054"/>
                </a:lnTo>
                <a:lnTo>
                  <a:pt x="38887" y="1651"/>
                </a:lnTo>
                <a:lnTo>
                  <a:pt x="39535" y="1866"/>
                </a:lnTo>
                <a:close/>
              </a:path>
              <a:path w="184784" h="78104">
                <a:moveTo>
                  <a:pt x="39636" y="5651"/>
                </a:moveTo>
                <a:lnTo>
                  <a:pt x="38290" y="5842"/>
                </a:lnTo>
                <a:lnTo>
                  <a:pt x="39179" y="6604"/>
                </a:lnTo>
                <a:lnTo>
                  <a:pt x="39636" y="5651"/>
                </a:lnTo>
                <a:close/>
              </a:path>
              <a:path w="184784" h="78104">
                <a:moveTo>
                  <a:pt x="39928" y="2006"/>
                </a:moveTo>
                <a:lnTo>
                  <a:pt x="39535" y="1866"/>
                </a:lnTo>
                <a:lnTo>
                  <a:pt x="39738" y="2184"/>
                </a:lnTo>
                <a:lnTo>
                  <a:pt x="39928" y="2006"/>
                </a:lnTo>
                <a:close/>
              </a:path>
              <a:path w="184784" h="78104">
                <a:moveTo>
                  <a:pt x="39954" y="4991"/>
                </a:moveTo>
                <a:lnTo>
                  <a:pt x="38722" y="4648"/>
                </a:lnTo>
                <a:lnTo>
                  <a:pt x="39801" y="5308"/>
                </a:lnTo>
                <a:lnTo>
                  <a:pt x="39954" y="4991"/>
                </a:lnTo>
                <a:close/>
              </a:path>
              <a:path w="184784" h="78104">
                <a:moveTo>
                  <a:pt x="40017" y="2616"/>
                </a:moveTo>
                <a:lnTo>
                  <a:pt x="39738" y="2184"/>
                </a:lnTo>
                <a:lnTo>
                  <a:pt x="39230" y="2628"/>
                </a:lnTo>
                <a:lnTo>
                  <a:pt x="38773" y="2260"/>
                </a:lnTo>
                <a:lnTo>
                  <a:pt x="39255" y="2832"/>
                </a:lnTo>
                <a:lnTo>
                  <a:pt x="39090" y="3035"/>
                </a:lnTo>
                <a:lnTo>
                  <a:pt x="39560" y="3619"/>
                </a:lnTo>
                <a:lnTo>
                  <a:pt x="39852" y="2819"/>
                </a:lnTo>
                <a:lnTo>
                  <a:pt x="39992" y="2628"/>
                </a:lnTo>
                <a:close/>
              </a:path>
              <a:path w="184784" h="78104">
                <a:moveTo>
                  <a:pt x="40233" y="5575"/>
                </a:moveTo>
                <a:lnTo>
                  <a:pt x="39801" y="5308"/>
                </a:lnTo>
                <a:lnTo>
                  <a:pt x="39636" y="5651"/>
                </a:lnTo>
                <a:lnTo>
                  <a:pt x="40233" y="5575"/>
                </a:lnTo>
                <a:close/>
              </a:path>
              <a:path w="184784" h="78104">
                <a:moveTo>
                  <a:pt x="41008" y="19291"/>
                </a:moveTo>
                <a:lnTo>
                  <a:pt x="40894" y="19151"/>
                </a:lnTo>
                <a:lnTo>
                  <a:pt x="40754" y="19024"/>
                </a:lnTo>
                <a:lnTo>
                  <a:pt x="40513" y="18999"/>
                </a:lnTo>
                <a:lnTo>
                  <a:pt x="40919" y="19380"/>
                </a:lnTo>
                <a:close/>
              </a:path>
              <a:path w="184784" h="78104">
                <a:moveTo>
                  <a:pt x="41757" y="5588"/>
                </a:moveTo>
                <a:lnTo>
                  <a:pt x="41427" y="4140"/>
                </a:lnTo>
                <a:lnTo>
                  <a:pt x="41643" y="5715"/>
                </a:lnTo>
                <a:lnTo>
                  <a:pt x="41757" y="5588"/>
                </a:lnTo>
                <a:close/>
              </a:path>
              <a:path w="184784" h="78104">
                <a:moveTo>
                  <a:pt x="41922" y="6311"/>
                </a:moveTo>
                <a:lnTo>
                  <a:pt x="41821" y="5511"/>
                </a:lnTo>
                <a:lnTo>
                  <a:pt x="41922" y="6311"/>
                </a:lnTo>
                <a:close/>
              </a:path>
              <a:path w="184784" h="78104">
                <a:moveTo>
                  <a:pt x="43141" y="9245"/>
                </a:moveTo>
                <a:lnTo>
                  <a:pt x="42202" y="8686"/>
                </a:lnTo>
                <a:lnTo>
                  <a:pt x="41757" y="9639"/>
                </a:lnTo>
                <a:lnTo>
                  <a:pt x="43141" y="9245"/>
                </a:lnTo>
                <a:close/>
              </a:path>
              <a:path w="184784" h="78104">
                <a:moveTo>
                  <a:pt x="43319" y="6261"/>
                </a:moveTo>
                <a:lnTo>
                  <a:pt x="40779" y="6731"/>
                </a:lnTo>
                <a:lnTo>
                  <a:pt x="41160" y="8089"/>
                </a:lnTo>
                <a:lnTo>
                  <a:pt x="42202" y="8686"/>
                </a:lnTo>
                <a:lnTo>
                  <a:pt x="43319" y="6261"/>
                </a:lnTo>
                <a:close/>
              </a:path>
              <a:path w="184784" h="78104">
                <a:moveTo>
                  <a:pt x="43954" y="8153"/>
                </a:moveTo>
                <a:lnTo>
                  <a:pt x="43929" y="7810"/>
                </a:lnTo>
                <a:lnTo>
                  <a:pt x="43929" y="8013"/>
                </a:lnTo>
                <a:lnTo>
                  <a:pt x="43954" y="8153"/>
                </a:lnTo>
                <a:close/>
              </a:path>
              <a:path w="184784" h="78104">
                <a:moveTo>
                  <a:pt x="43980" y="22072"/>
                </a:moveTo>
                <a:lnTo>
                  <a:pt x="42430" y="22085"/>
                </a:lnTo>
                <a:lnTo>
                  <a:pt x="42456" y="22656"/>
                </a:lnTo>
                <a:lnTo>
                  <a:pt x="42672" y="23037"/>
                </a:lnTo>
                <a:lnTo>
                  <a:pt x="43065" y="23228"/>
                </a:lnTo>
                <a:lnTo>
                  <a:pt x="43980" y="22072"/>
                </a:lnTo>
                <a:close/>
              </a:path>
              <a:path w="184784" h="78104">
                <a:moveTo>
                  <a:pt x="44831" y="17195"/>
                </a:moveTo>
                <a:lnTo>
                  <a:pt x="44615" y="17297"/>
                </a:lnTo>
                <a:lnTo>
                  <a:pt x="44462" y="17411"/>
                </a:lnTo>
                <a:lnTo>
                  <a:pt x="44589" y="17348"/>
                </a:lnTo>
                <a:lnTo>
                  <a:pt x="44831" y="17195"/>
                </a:lnTo>
                <a:close/>
              </a:path>
              <a:path w="184784" h="78104">
                <a:moveTo>
                  <a:pt x="45720" y="10883"/>
                </a:moveTo>
                <a:lnTo>
                  <a:pt x="44284" y="10528"/>
                </a:lnTo>
                <a:lnTo>
                  <a:pt x="44488" y="8966"/>
                </a:lnTo>
                <a:lnTo>
                  <a:pt x="45516" y="9144"/>
                </a:lnTo>
                <a:lnTo>
                  <a:pt x="45161" y="7785"/>
                </a:lnTo>
                <a:lnTo>
                  <a:pt x="44221" y="8966"/>
                </a:lnTo>
                <a:lnTo>
                  <a:pt x="43980" y="8267"/>
                </a:lnTo>
                <a:lnTo>
                  <a:pt x="44069" y="8978"/>
                </a:lnTo>
                <a:lnTo>
                  <a:pt x="43141" y="9245"/>
                </a:lnTo>
                <a:lnTo>
                  <a:pt x="43827" y="10160"/>
                </a:lnTo>
                <a:lnTo>
                  <a:pt x="44602" y="11493"/>
                </a:lnTo>
                <a:lnTo>
                  <a:pt x="43103" y="10756"/>
                </a:lnTo>
                <a:lnTo>
                  <a:pt x="43141" y="11150"/>
                </a:lnTo>
                <a:lnTo>
                  <a:pt x="44297" y="11836"/>
                </a:lnTo>
                <a:lnTo>
                  <a:pt x="44640" y="12090"/>
                </a:lnTo>
                <a:lnTo>
                  <a:pt x="45186" y="11493"/>
                </a:lnTo>
                <a:lnTo>
                  <a:pt x="45720" y="10883"/>
                </a:lnTo>
                <a:close/>
              </a:path>
              <a:path w="184784" h="78104">
                <a:moveTo>
                  <a:pt x="46012" y="31254"/>
                </a:moveTo>
                <a:lnTo>
                  <a:pt x="45821" y="31445"/>
                </a:lnTo>
                <a:lnTo>
                  <a:pt x="45059" y="32194"/>
                </a:lnTo>
                <a:lnTo>
                  <a:pt x="43916" y="31788"/>
                </a:lnTo>
                <a:lnTo>
                  <a:pt x="43205" y="30975"/>
                </a:lnTo>
                <a:lnTo>
                  <a:pt x="42418" y="30619"/>
                </a:lnTo>
                <a:lnTo>
                  <a:pt x="42697" y="31254"/>
                </a:lnTo>
                <a:lnTo>
                  <a:pt x="43345" y="33096"/>
                </a:lnTo>
                <a:lnTo>
                  <a:pt x="44475" y="33121"/>
                </a:lnTo>
                <a:lnTo>
                  <a:pt x="45427" y="32385"/>
                </a:lnTo>
                <a:lnTo>
                  <a:pt x="45529" y="32194"/>
                </a:lnTo>
                <a:lnTo>
                  <a:pt x="46012" y="31254"/>
                </a:lnTo>
                <a:close/>
              </a:path>
              <a:path w="184784" h="78104">
                <a:moveTo>
                  <a:pt x="46139" y="34226"/>
                </a:moveTo>
                <a:lnTo>
                  <a:pt x="45415" y="33909"/>
                </a:lnTo>
                <a:lnTo>
                  <a:pt x="45046" y="33324"/>
                </a:lnTo>
                <a:lnTo>
                  <a:pt x="45593" y="34683"/>
                </a:lnTo>
                <a:lnTo>
                  <a:pt x="46139" y="34226"/>
                </a:lnTo>
                <a:close/>
              </a:path>
              <a:path w="184784" h="78104">
                <a:moveTo>
                  <a:pt x="46266" y="15455"/>
                </a:moveTo>
                <a:lnTo>
                  <a:pt x="44348" y="15849"/>
                </a:lnTo>
                <a:lnTo>
                  <a:pt x="44958" y="16230"/>
                </a:lnTo>
                <a:lnTo>
                  <a:pt x="44627" y="16802"/>
                </a:lnTo>
                <a:lnTo>
                  <a:pt x="44831" y="17195"/>
                </a:lnTo>
                <a:lnTo>
                  <a:pt x="45135" y="17081"/>
                </a:lnTo>
                <a:lnTo>
                  <a:pt x="46266" y="15455"/>
                </a:lnTo>
                <a:close/>
              </a:path>
              <a:path w="184784" h="78104">
                <a:moveTo>
                  <a:pt x="46532" y="33896"/>
                </a:moveTo>
                <a:lnTo>
                  <a:pt x="46139" y="34226"/>
                </a:lnTo>
                <a:lnTo>
                  <a:pt x="46342" y="34315"/>
                </a:lnTo>
                <a:lnTo>
                  <a:pt x="46532" y="33896"/>
                </a:lnTo>
                <a:close/>
              </a:path>
              <a:path w="184784" h="78104">
                <a:moveTo>
                  <a:pt x="46558" y="33883"/>
                </a:moveTo>
                <a:close/>
              </a:path>
              <a:path w="184784" h="78104">
                <a:moveTo>
                  <a:pt x="47345" y="6172"/>
                </a:moveTo>
                <a:lnTo>
                  <a:pt x="46799" y="5181"/>
                </a:lnTo>
                <a:lnTo>
                  <a:pt x="44881" y="3048"/>
                </a:lnTo>
                <a:lnTo>
                  <a:pt x="43649" y="2882"/>
                </a:lnTo>
                <a:lnTo>
                  <a:pt x="44107" y="3276"/>
                </a:lnTo>
                <a:lnTo>
                  <a:pt x="43141" y="4889"/>
                </a:lnTo>
                <a:lnTo>
                  <a:pt x="44767" y="3644"/>
                </a:lnTo>
                <a:lnTo>
                  <a:pt x="46050" y="5613"/>
                </a:lnTo>
                <a:lnTo>
                  <a:pt x="47345" y="6172"/>
                </a:lnTo>
                <a:close/>
              </a:path>
              <a:path w="184784" h="78104">
                <a:moveTo>
                  <a:pt x="49225" y="3378"/>
                </a:moveTo>
                <a:lnTo>
                  <a:pt x="49047" y="990"/>
                </a:lnTo>
                <a:lnTo>
                  <a:pt x="47307" y="1625"/>
                </a:lnTo>
                <a:lnTo>
                  <a:pt x="47561" y="3378"/>
                </a:lnTo>
                <a:lnTo>
                  <a:pt x="48780" y="3378"/>
                </a:lnTo>
                <a:lnTo>
                  <a:pt x="49225" y="3378"/>
                </a:lnTo>
                <a:close/>
              </a:path>
              <a:path w="184784" h="78104">
                <a:moveTo>
                  <a:pt x="49237" y="3606"/>
                </a:moveTo>
                <a:lnTo>
                  <a:pt x="49225" y="3390"/>
                </a:lnTo>
                <a:lnTo>
                  <a:pt x="48806" y="3390"/>
                </a:lnTo>
                <a:lnTo>
                  <a:pt x="49237" y="3606"/>
                </a:lnTo>
                <a:close/>
              </a:path>
              <a:path w="184784" h="78104">
                <a:moveTo>
                  <a:pt x="50025" y="15887"/>
                </a:moveTo>
                <a:lnTo>
                  <a:pt x="49834" y="15887"/>
                </a:lnTo>
                <a:lnTo>
                  <a:pt x="48844" y="15875"/>
                </a:lnTo>
                <a:lnTo>
                  <a:pt x="48768" y="14884"/>
                </a:lnTo>
                <a:lnTo>
                  <a:pt x="48653" y="15862"/>
                </a:lnTo>
                <a:lnTo>
                  <a:pt x="48234" y="15468"/>
                </a:lnTo>
                <a:lnTo>
                  <a:pt x="47853" y="15659"/>
                </a:lnTo>
                <a:lnTo>
                  <a:pt x="48501" y="16459"/>
                </a:lnTo>
                <a:lnTo>
                  <a:pt x="49276" y="16268"/>
                </a:lnTo>
                <a:lnTo>
                  <a:pt x="50025" y="15887"/>
                </a:lnTo>
                <a:close/>
              </a:path>
              <a:path w="184784" h="78104">
                <a:moveTo>
                  <a:pt x="50317" y="4152"/>
                </a:moveTo>
                <a:lnTo>
                  <a:pt x="49237" y="3606"/>
                </a:lnTo>
                <a:lnTo>
                  <a:pt x="49250" y="3771"/>
                </a:lnTo>
                <a:lnTo>
                  <a:pt x="50317" y="4152"/>
                </a:lnTo>
                <a:close/>
              </a:path>
              <a:path w="184784" h="78104">
                <a:moveTo>
                  <a:pt x="53911" y="43446"/>
                </a:moveTo>
                <a:lnTo>
                  <a:pt x="53721" y="43573"/>
                </a:lnTo>
                <a:lnTo>
                  <a:pt x="53911" y="43446"/>
                </a:lnTo>
                <a:close/>
              </a:path>
              <a:path w="184784" h="78104">
                <a:moveTo>
                  <a:pt x="53924" y="40741"/>
                </a:moveTo>
                <a:lnTo>
                  <a:pt x="52082" y="40398"/>
                </a:lnTo>
                <a:lnTo>
                  <a:pt x="53924" y="40741"/>
                </a:lnTo>
                <a:close/>
              </a:path>
              <a:path w="184784" h="78104">
                <a:moveTo>
                  <a:pt x="53962" y="40157"/>
                </a:moveTo>
                <a:lnTo>
                  <a:pt x="53797" y="39966"/>
                </a:lnTo>
                <a:lnTo>
                  <a:pt x="53962" y="40157"/>
                </a:lnTo>
                <a:close/>
              </a:path>
              <a:path w="184784" h="78104">
                <a:moveTo>
                  <a:pt x="54190" y="44742"/>
                </a:moveTo>
                <a:lnTo>
                  <a:pt x="53759" y="43662"/>
                </a:lnTo>
                <a:lnTo>
                  <a:pt x="52641" y="45186"/>
                </a:lnTo>
                <a:lnTo>
                  <a:pt x="54190" y="44742"/>
                </a:lnTo>
                <a:close/>
              </a:path>
              <a:path w="184784" h="78104">
                <a:moveTo>
                  <a:pt x="54317" y="39103"/>
                </a:moveTo>
                <a:lnTo>
                  <a:pt x="54038" y="39217"/>
                </a:lnTo>
                <a:lnTo>
                  <a:pt x="54216" y="39281"/>
                </a:lnTo>
                <a:lnTo>
                  <a:pt x="54317" y="39103"/>
                </a:lnTo>
                <a:close/>
              </a:path>
              <a:path w="184784" h="78104">
                <a:moveTo>
                  <a:pt x="54432" y="39052"/>
                </a:moveTo>
                <a:close/>
              </a:path>
              <a:path w="184784" h="78104">
                <a:moveTo>
                  <a:pt x="55714" y="4051"/>
                </a:moveTo>
                <a:lnTo>
                  <a:pt x="55359" y="2628"/>
                </a:lnTo>
                <a:lnTo>
                  <a:pt x="54356" y="2590"/>
                </a:lnTo>
                <a:lnTo>
                  <a:pt x="54724" y="4025"/>
                </a:lnTo>
                <a:lnTo>
                  <a:pt x="54737" y="4229"/>
                </a:lnTo>
                <a:lnTo>
                  <a:pt x="54825" y="3213"/>
                </a:lnTo>
                <a:lnTo>
                  <a:pt x="55714" y="4051"/>
                </a:lnTo>
                <a:close/>
              </a:path>
              <a:path w="184784" h="78104">
                <a:moveTo>
                  <a:pt x="56095" y="6134"/>
                </a:moveTo>
                <a:lnTo>
                  <a:pt x="55943" y="5930"/>
                </a:lnTo>
                <a:lnTo>
                  <a:pt x="55930" y="6096"/>
                </a:lnTo>
                <a:lnTo>
                  <a:pt x="56095" y="6134"/>
                </a:lnTo>
                <a:close/>
              </a:path>
              <a:path w="184784" h="78104">
                <a:moveTo>
                  <a:pt x="56235" y="42849"/>
                </a:moveTo>
                <a:lnTo>
                  <a:pt x="56134" y="42519"/>
                </a:lnTo>
                <a:lnTo>
                  <a:pt x="55943" y="41859"/>
                </a:lnTo>
                <a:lnTo>
                  <a:pt x="55168" y="42519"/>
                </a:lnTo>
                <a:lnTo>
                  <a:pt x="54584" y="41567"/>
                </a:lnTo>
                <a:lnTo>
                  <a:pt x="54013" y="40843"/>
                </a:lnTo>
                <a:lnTo>
                  <a:pt x="53936" y="41567"/>
                </a:lnTo>
                <a:lnTo>
                  <a:pt x="54229" y="41910"/>
                </a:lnTo>
                <a:lnTo>
                  <a:pt x="53238" y="42405"/>
                </a:lnTo>
                <a:lnTo>
                  <a:pt x="52679" y="42367"/>
                </a:lnTo>
                <a:lnTo>
                  <a:pt x="52946" y="43700"/>
                </a:lnTo>
                <a:lnTo>
                  <a:pt x="54343" y="42862"/>
                </a:lnTo>
                <a:lnTo>
                  <a:pt x="53911" y="43446"/>
                </a:lnTo>
                <a:lnTo>
                  <a:pt x="54508" y="43078"/>
                </a:lnTo>
                <a:lnTo>
                  <a:pt x="56070" y="42862"/>
                </a:lnTo>
                <a:lnTo>
                  <a:pt x="56235" y="42849"/>
                </a:lnTo>
                <a:close/>
              </a:path>
              <a:path w="184784" h="78104">
                <a:moveTo>
                  <a:pt x="56616" y="6718"/>
                </a:moveTo>
                <a:lnTo>
                  <a:pt x="56540" y="6261"/>
                </a:lnTo>
                <a:lnTo>
                  <a:pt x="56095" y="6134"/>
                </a:lnTo>
                <a:lnTo>
                  <a:pt x="56616" y="6718"/>
                </a:lnTo>
                <a:close/>
              </a:path>
              <a:path w="184784" h="78104">
                <a:moveTo>
                  <a:pt x="56946" y="6997"/>
                </a:moveTo>
                <a:lnTo>
                  <a:pt x="56616" y="6718"/>
                </a:lnTo>
                <a:lnTo>
                  <a:pt x="56718" y="7251"/>
                </a:lnTo>
                <a:lnTo>
                  <a:pt x="56946" y="6997"/>
                </a:lnTo>
                <a:close/>
              </a:path>
              <a:path w="184784" h="78104">
                <a:moveTo>
                  <a:pt x="57111" y="38722"/>
                </a:moveTo>
                <a:lnTo>
                  <a:pt x="55575" y="38773"/>
                </a:lnTo>
                <a:lnTo>
                  <a:pt x="54813" y="38900"/>
                </a:lnTo>
                <a:lnTo>
                  <a:pt x="55067" y="37947"/>
                </a:lnTo>
                <a:lnTo>
                  <a:pt x="54546" y="37833"/>
                </a:lnTo>
                <a:lnTo>
                  <a:pt x="54673" y="37719"/>
                </a:lnTo>
                <a:lnTo>
                  <a:pt x="55143" y="37350"/>
                </a:lnTo>
                <a:lnTo>
                  <a:pt x="53276" y="35725"/>
                </a:lnTo>
                <a:lnTo>
                  <a:pt x="53060" y="35534"/>
                </a:lnTo>
                <a:lnTo>
                  <a:pt x="54292" y="34264"/>
                </a:lnTo>
                <a:lnTo>
                  <a:pt x="54813" y="33731"/>
                </a:lnTo>
                <a:lnTo>
                  <a:pt x="53644" y="34251"/>
                </a:lnTo>
                <a:lnTo>
                  <a:pt x="53911" y="33286"/>
                </a:lnTo>
                <a:lnTo>
                  <a:pt x="54241" y="31991"/>
                </a:lnTo>
                <a:lnTo>
                  <a:pt x="53467" y="33286"/>
                </a:lnTo>
                <a:lnTo>
                  <a:pt x="53225" y="31292"/>
                </a:lnTo>
                <a:lnTo>
                  <a:pt x="53086" y="30200"/>
                </a:lnTo>
                <a:lnTo>
                  <a:pt x="56972" y="32905"/>
                </a:lnTo>
                <a:lnTo>
                  <a:pt x="55460" y="30200"/>
                </a:lnTo>
                <a:lnTo>
                  <a:pt x="54635" y="29603"/>
                </a:lnTo>
                <a:lnTo>
                  <a:pt x="53860" y="29083"/>
                </a:lnTo>
                <a:lnTo>
                  <a:pt x="52844" y="26466"/>
                </a:lnTo>
                <a:lnTo>
                  <a:pt x="52476" y="25501"/>
                </a:lnTo>
                <a:lnTo>
                  <a:pt x="52857" y="25323"/>
                </a:lnTo>
                <a:lnTo>
                  <a:pt x="53149" y="24752"/>
                </a:lnTo>
                <a:lnTo>
                  <a:pt x="53238" y="24561"/>
                </a:lnTo>
                <a:lnTo>
                  <a:pt x="53632" y="25171"/>
                </a:lnTo>
                <a:lnTo>
                  <a:pt x="53530" y="24561"/>
                </a:lnTo>
                <a:lnTo>
                  <a:pt x="53428" y="23977"/>
                </a:lnTo>
                <a:lnTo>
                  <a:pt x="52273" y="24511"/>
                </a:lnTo>
                <a:lnTo>
                  <a:pt x="50977" y="22948"/>
                </a:lnTo>
                <a:lnTo>
                  <a:pt x="50685" y="22682"/>
                </a:lnTo>
                <a:lnTo>
                  <a:pt x="50482" y="22479"/>
                </a:lnTo>
                <a:lnTo>
                  <a:pt x="50482" y="22682"/>
                </a:lnTo>
                <a:lnTo>
                  <a:pt x="49250" y="21894"/>
                </a:lnTo>
                <a:lnTo>
                  <a:pt x="49149" y="21297"/>
                </a:lnTo>
                <a:lnTo>
                  <a:pt x="49060" y="21094"/>
                </a:lnTo>
                <a:lnTo>
                  <a:pt x="48526" y="19761"/>
                </a:lnTo>
                <a:lnTo>
                  <a:pt x="45478" y="21094"/>
                </a:lnTo>
                <a:lnTo>
                  <a:pt x="46926" y="19177"/>
                </a:lnTo>
                <a:lnTo>
                  <a:pt x="46101" y="18580"/>
                </a:lnTo>
                <a:lnTo>
                  <a:pt x="45656" y="18275"/>
                </a:lnTo>
                <a:lnTo>
                  <a:pt x="46443" y="17805"/>
                </a:lnTo>
                <a:lnTo>
                  <a:pt x="45402" y="17907"/>
                </a:lnTo>
                <a:lnTo>
                  <a:pt x="45364" y="18059"/>
                </a:lnTo>
                <a:lnTo>
                  <a:pt x="45173" y="17932"/>
                </a:lnTo>
                <a:lnTo>
                  <a:pt x="45402" y="17907"/>
                </a:lnTo>
                <a:lnTo>
                  <a:pt x="45631" y="16903"/>
                </a:lnTo>
                <a:lnTo>
                  <a:pt x="45135" y="17081"/>
                </a:lnTo>
                <a:lnTo>
                  <a:pt x="44754" y="17627"/>
                </a:lnTo>
                <a:lnTo>
                  <a:pt x="44462" y="17411"/>
                </a:lnTo>
                <a:lnTo>
                  <a:pt x="42837" y="18173"/>
                </a:lnTo>
                <a:lnTo>
                  <a:pt x="42214" y="16256"/>
                </a:lnTo>
                <a:lnTo>
                  <a:pt x="41706" y="14681"/>
                </a:lnTo>
                <a:lnTo>
                  <a:pt x="40792" y="14897"/>
                </a:lnTo>
                <a:lnTo>
                  <a:pt x="40906" y="16256"/>
                </a:lnTo>
                <a:lnTo>
                  <a:pt x="40119" y="16065"/>
                </a:lnTo>
                <a:lnTo>
                  <a:pt x="40741" y="17005"/>
                </a:lnTo>
                <a:lnTo>
                  <a:pt x="41922" y="18478"/>
                </a:lnTo>
                <a:lnTo>
                  <a:pt x="41008" y="19291"/>
                </a:lnTo>
                <a:lnTo>
                  <a:pt x="41516" y="19989"/>
                </a:lnTo>
                <a:lnTo>
                  <a:pt x="40944" y="21640"/>
                </a:lnTo>
                <a:lnTo>
                  <a:pt x="42189" y="21310"/>
                </a:lnTo>
                <a:lnTo>
                  <a:pt x="41998" y="19291"/>
                </a:lnTo>
                <a:lnTo>
                  <a:pt x="42989" y="18580"/>
                </a:lnTo>
                <a:lnTo>
                  <a:pt x="43954" y="19989"/>
                </a:lnTo>
                <a:lnTo>
                  <a:pt x="44069" y="20345"/>
                </a:lnTo>
                <a:lnTo>
                  <a:pt x="44107" y="20916"/>
                </a:lnTo>
                <a:lnTo>
                  <a:pt x="45313" y="21488"/>
                </a:lnTo>
                <a:lnTo>
                  <a:pt x="45478" y="21310"/>
                </a:lnTo>
                <a:lnTo>
                  <a:pt x="46329" y="22453"/>
                </a:lnTo>
                <a:lnTo>
                  <a:pt x="46291" y="21882"/>
                </a:lnTo>
                <a:lnTo>
                  <a:pt x="47294" y="22072"/>
                </a:lnTo>
                <a:lnTo>
                  <a:pt x="47790" y="23799"/>
                </a:lnTo>
                <a:lnTo>
                  <a:pt x="48221" y="24752"/>
                </a:lnTo>
                <a:lnTo>
                  <a:pt x="47612" y="24193"/>
                </a:lnTo>
                <a:lnTo>
                  <a:pt x="46545" y="24942"/>
                </a:lnTo>
                <a:lnTo>
                  <a:pt x="46278" y="25133"/>
                </a:lnTo>
                <a:lnTo>
                  <a:pt x="46875" y="25323"/>
                </a:lnTo>
                <a:lnTo>
                  <a:pt x="46672" y="24942"/>
                </a:lnTo>
                <a:lnTo>
                  <a:pt x="47637" y="24942"/>
                </a:lnTo>
                <a:lnTo>
                  <a:pt x="46951" y="27025"/>
                </a:lnTo>
                <a:lnTo>
                  <a:pt x="47332" y="26466"/>
                </a:lnTo>
                <a:lnTo>
                  <a:pt x="48387" y="27025"/>
                </a:lnTo>
                <a:lnTo>
                  <a:pt x="48298" y="29603"/>
                </a:lnTo>
                <a:lnTo>
                  <a:pt x="46774" y="29159"/>
                </a:lnTo>
                <a:lnTo>
                  <a:pt x="46012" y="30975"/>
                </a:lnTo>
                <a:lnTo>
                  <a:pt x="46012" y="31254"/>
                </a:lnTo>
                <a:lnTo>
                  <a:pt x="45808" y="32969"/>
                </a:lnTo>
                <a:lnTo>
                  <a:pt x="47332" y="31292"/>
                </a:lnTo>
                <a:lnTo>
                  <a:pt x="47599" y="31991"/>
                </a:lnTo>
                <a:lnTo>
                  <a:pt x="47574" y="32385"/>
                </a:lnTo>
                <a:lnTo>
                  <a:pt x="46926" y="33007"/>
                </a:lnTo>
                <a:lnTo>
                  <a:pt x="46558" y="33883"/>
                </a:lnTo>
                <a:lnTo>
                  <a:pt x="47498" y="34683"/>
                </a:lnTo>
                <a:lnTo>
                  <a:pt x="48018" y="35610"/>
                </a:lnTo>
                <a:lnTo>
                  <a:pt x="48056" y="34556"/>
                </a:lnTo>
                <a:lnTo>
                  <a:pt x="50165" y="34264"/>
                </a:lnTo>
                <a:lnTo>
                  <a:pt x="48196" y="35953"/>
                </a:lnTo>
                <a:lnTo>
                  <a:pt x="48018" y="35610"/>
                </a:lnTo>
                <a:lnTo>
                  <a:pt x="47980" y="36080"/>
                </a:lnTo>
                <a:lnTo>
                  <a:pt x="47840" y="36258"/>
                </a:lnTo>
                <a:lnTo>
                  <a:pt x="47980" y="36233"/>
                </a:lnTo>
                <a:lnTo>
                  <a:pt x="47993" y="36537"/>
                </a:lnTo>
                <a:lnTo>
                  <a:pt x="48399" y="36652"/>
                </a:lnTo>
                <a:lnTo>
                  <a:pt x="48348" y="36334"/>
                </a:lnTo>
                <a:lnTo>
                  <a:pt x="48285" y="36182"/>
                </a:lnTo>
                <a:lnTo>
                  <a:pt x="48793" y="36080"/>
                </a:lnTo>
                <a:lnTo>
                  <a:pt x="48907" y="37833"/>
                </a:lnTo>
                <a:lnTo>
                  <a:pt x="49136" y="38188"/>
                </a:lnTo>
                <a:lnTo>
                  <a:pt x="50279" y="38227"/>
                </a:lnTo>
                <a:lnTo>
                  <a:pt x="48895" y="39839"/>
                </a:lnTo>
                <a:lnTo>
                  <a:pt x="49898" y="39306"/>
                </a:lnTo>
                <a:lnTo>
                  <a:pt x="50863" y="40919"/>
                </a:lnTo>
                <a:lnTo>
                  <a:pt x="50876" y="41465"/>
                </a:lnTo>
                <a:lnTo>
                  <a:pt x="51879" y="40589"/>
                </a:lnTo>
                <a:lnTo>
                  <a:pt x="52184" y="41567"/>
                </a:lnTo>
                <a:lnTo>
                  <a:pt x="52527" y="41960"/>
                </a:lnTo>
                <a:lnTo>
                  <a:pt x="52311" y="41071"/>
                </a:lnTo>
                <a:lnTo>
                  <a:pt x="52158" y="40589"/>
                </a:lnTo>
                <a:lnTo>
                  <a:pt x="52082" y="40424"/>
                </a:lnTo>
                <a:lnTo>
                  <a:pt x="51904" y="40386"/>
                </a:lnTo>
                <a:lnTo>
                  <a:pt x="53746" y="39979"/>
                </a:lnTo>
                <a:lnTo>
                  <a:pt x="53441" y="39751"/>
                </a:lnTo>
                <a:lnTo>
                  <a:pt x="53073" y="39306"/>
                </a:lnTo>
                <a:lnTo>
                  <a:pt x="52920" y="39128"/>
                </a:lnTo>
                <a:lnTo>
                  <a:pt x="54038" y="38227"/>
                </a:lnTo>
                <a:lnTo>
                  <a:pt x="54152" y="37947"/>
                </a:lnTo>
                <a:lnTo>
                  <a:pt x="54203" y="38100"/>
                </a:lnTo>
                <a:lnTo>
                  <a:pt x="54432" y="38722"/>
                </a:lnTo>
                <a:lnTo>
                  <a:pt x="54432" y="39052"/>
                </a:lnTo>
                <a:lnTo>
                  <a:pt x="54622" y="39077"/>
                </a:lnTo>
                <a:lnTo>
                  <a:pt x="54546" y="39687"/>
                </a:lnTo>
                <a:lnTo>
                  <a:pt x="53975" y="40170"/>
                </a:lnTo>
                <a:lnTo>
                  <a:pt x="54000" y="40665"/>
                </a:lnTo>
                <a:lnTo>
                  <a:pt x="53987" y="40805"/>
                </a:lnTo>
                <a:lnTo>
                  <a:pt x="54013" y="40665"/>
                </a:lnTo>
                <a:lnTo>
                  <a:pt x="54483" y="40170"/>
                </a:lnTo>
                <a:lnTo>
                  <a:pt x="54952" y="39687"/>
                </a:lnTo>
                <a:lnTo>
                  <a:pt x="55092" y="40462"/>
                </a:lnTo>
                <a:lnTo>
                  <a:pt x="55537" y="40665"/>
                </a:lnTo>
                <a:lnTo>
                  <a:pt x="56007" y="40919"/>
                </a:lnTo>
                <a:lnTo>
                  <a:pt x="56413" y="40576"/>
                </a:lnTo>
                <a:lnTo>
                  <a:pt x="56756" y="40995"/>
                </a:lnTo>
                <a:lnTo>
                  <a:pt x="56934" y="40576"/>
                </a:lnTo>
                <a:lnTo>
                  <a:pt x="57048" y="39687"/>
                </a:lnTo>
                <a:lnTo>
                  <a:pt x="57099" y="38900"/>
                </a:lnTo>
                <a:lnTo>
                  <a:pt x="57111" y="38722"/>
                </a:lnTo>
                <a:close/>
              </a:path>
              <a:path w="184784" h="78104">
                <a:moveTo>
                  <a:pt x="57226" y="5638"/>
                </a:moveTo>
                <a:lnTo>
                  <a:pt x="56159" y="4483"/>
                </a:lnTo>
                <a:lnTo>
                  <a:pt x="55384" y="4813"/>
                </a:lnTo>
                <a:lnTo>
                  <a:pt x="55499" y="5321"/>
                </a:lnTo>
                <a:lnTo>
                  <a:pt x="55867" y="5829"/>
                </a:lnTo>
                <a:lnTo>
                  <a:pt x="55727" y="5016"/>
                </a:lnTo>
                <a:lnTo>
                  <a:pt x="57035" y="5562"/>
                </a:lnTo>
                <a:lnTo>
                  <a:pt x="56896" y="5715"/>
                </a:lnTo>
                <a:lnTo>
                  <a:pt x="57226" y="5638"/>
                </a:lnTo>
                <a:close/>
              </a:path>
              <a:path w="184784" h="78104">
                <a:moveTo>
                  <a:pt x="57721" y="5994"/>
                </a:moveTo>
                <a:lnTo>
                  <a:pt x="57683" y="5537"/>
                </a:lnTo>
                <a:lnTo>
                  <a:pt x="57226" y="5638"/>
                </a:lnTo>
                <a:lnTo>
                  <a:pt x="57721" y="5994"/>
                </a:lnTo>
                <a:close/>
              </a:path>
              <a:path w="184784" h="78104">
                <a:moveTo>
                  <a:pt x="58026" y="6972"/>
                </a:moveTo>
                <a:lnTo>
                  <a:pt x="57810" y="6756"/>
                </a:lnTo>
                <a:lnTo>
                  <a:pt x="57734" y="6057"/>
                </a:lnTo>
                <a:lnTo>
                  <a:pt x="57353" y="6375"/>
                </a:lnTo>
                <a:lnTo>
                  <a:pt x="57175" y="6756"/>
                </a:lnTo>
                <a:lnTo>
                  <a:pt x="56946" y="6997"/>
                </a:lnTo>
                <a:lnTo>
                  <a:pt x="57150" y="7175"/>
                </a:lnTo>
                <a:lnTo>
                  <a:pt x="57277" y="7543"/>
                </a:lnTo>
                <a:lnTo>
                  <a:pt x="57721" y="7950"/>
                </a:lnTo>
                <a:lnTo>
                  <a:pt x="58026" y="6972"/>
                </a:lnTo>
                <a:close/>
              </a:path>
              <a:path w="184784" h="78104">
                <a:moveTo>
                  <a:pt x="62877" y="4762"/>
                </a:moveTo>
                <a:lnTo>
                  <a:pt x="62191" y="4127"/>
                </a:lnTo>
                <a:lnTo>
                  <a:pt x="61785" y="4102"/>
                </a:lnTo>
                <a:lnTo>
                  <a:pt x="62877" y="4762"/>
                </a:lnTo>
                <a:close/>
              </a:path>
              <a:path w="184784" h="78104">
                <a:moveTo>
                  <a:pt x="65138" y="14833"/>
                </a:moveTo>
                <a:lnTo>
                  <a:pt x="64452" y="13741"/>
                </a:lnTo>
                <a:lnTo>
                  <a:pt x="64516" y="15163"/>
                </a:lnTo>
                <a:lnTo>
                  <a:pt x="65138" y="14833"/>
                </a:lnTo>
                <a:close/>
              </a:path>
              <a:path w="184784" h="78104">
                <a:moveTo>
                  <a:pt x="65493" y="14643"/>
                </a:moveTo>
                <a:lnTo>
                  <a:pt x="65138" y="14833"/>
                </a:lnTo>
                <a:lnTo>
                  <a:pt x="65392" y="15252"/>
                </a:lnTo>
                <a:lnTo>
                  <a:pt x="65493" y="14643"/>
                </a:lnTo>
                <a:close/>
              </a:path>
              <a:path w="184784" h="78104">
                <a:moveTo>
                  <a:pt x="67551" y="16040"/>
                </a:moveTo>
                <a:lnTo>
                  <a:pt x="66878" y="15455"/>
                </a:lnTo>
                <a:lnTo>
                  <a:pt x="66509" y="15138"/>
                </a:lnTo>
                <a:lnTo>
                  <a:pt x="65532" y="15455"/>
                </a:lnTo>
                <a:lnTo>
                  <a:pt x="65392" y="15252"/>
                </a:lnTo>
                <a:lnTo>
                  <a:pt x="65189" y="16637"/>
                </a:lnTo>
                <a:lnTo>
                  <a:pt x="66205" y="17119"/>
                </a:lnTo>
                <a:lnTo>
                  <a:pt x="65963" y="16294"/>
                </a:lnTo>
                <a:lnTo>
                  <a:pt x="67551" y="16040"/>
                </a:lnTo>
                <a:close/>
              </a:path>
              <a:path w="184784" h="78104">
                <a:moveTo>
                  <a:pt x="76047" y="18249"/>
                </a:moveTo>
                <a:lnTo>
                  <a:pt x="75819" y="18161"/>
                </a:lnTo>
                <a:lnTo>
                  <a:pt x="75603" y="18072"/>
                </a:lnTo>
                <a:lnTo>
                  <a:pt x="75361" y="18059"/>
                </a:lnTo>
                <a:lnTo>
                  <a:pt x="75984" y="18745"/>
                </a:lnTo>
                <a:lnTo>
                  <a:pt x="76047" y="18249"/>
                </a:lnTo>
                <a:close/>
              </a:path>
              <a:path w="184784" h="78104">
                <a:moveTo>
                  <a:pt x="76136" y="17360"/>
                </a:moveTo>
                <a:lnTo>
                  <a:pt x="76123" y="17526"/>
                </a:lnTo>
                <a:lnTo>
                  <a:pt x="76136" y="17360"/>
                </a:lnTo>
                <a:close/>
              </a:path>
              <a:path w="184784" h="78104">
                <a:moveTo>
                  <a:pt x="76454" y="11480"/>
                </a:moveTo>
                <a:lnTo>
                  <a:pt x="75755" y="10375"/>
                </a:lnTo>
                <a:lnTo>
                  <a:pt x="75628" y="11595"/>
                </a:lnTo>
                <a:lnTo>
                  <a:pt x="76454" y="11480"/>
                </a:lnTo>
                <a:close/>
              </a:path>
              <a:path w="184784" h="78104">
                <a:moveTo>
                  <a:pt x="76466" y="2984"/>
                </a:moveTo>
                <a:lnTo>
                  <a:pt x="75857" y="3111"/>
                </a:lnTo>
                <a:lnTo>
                  <a:pt x="75488" y="3708"/>
                </a:lnTo>
                <a:lnTo>
                  <a:pt x="76466" y="2984"/>
                </a:lnTo>
                <a:close/>
              </a:path>
              <a:path w="184784" h="78104">
                <a:moveTo>
                  <a:pt x="76593" y="14160"/>
                </a:moveTo>
                <a:lnTo>
                  <a:pt x="75755" y="13652"/>
                </a:lnTo>
                <a:lnTo>
                  <a:pt x="76098" y="14173"/>
                </a:lnTo>
                <a:lnTo>
                  <a:pt x="76593" y="14160"/>
                </a:lnTo>
                <a:close/>
              </a:path>
              <a:path w="184784" h="78104">
                <a:moveTo>
                  <a:pt x="78028" y="3340"/>
                </a:moveTo>
                <a:lnTo>
                  <a:pt x="77825" y="2921"/>
                </a:lnTo>
                <a:lnTo>
                  <a:pt x="77393" y="2146"/>
                </a:lnTo>
                <a:lnTo>
                  <a:pt x="76758" y="1765"/>
                </a:lnTo>
                <a:lnTo>
                  <a:pt x="76365" y="2908"/>
                </a:lnTo>
                <a:lnTo>
                  <a:pt x="77635" y="3009"/>
                </a:lnTo>
                <a:lnTo>
                  <a:pt x="78028" y="3340"/>
                </a:lnTo>
                <a:close/>
              </a:path>
              <a:path w="184784" h="78104">
                <a:moveTo>
                  <a:pt x="78117" y="5626"/>
                </a:moveTo>
                <a:lnTo>
                  <a:pt x="77177" y="4318"/>
                </a:lnTo>
                <a:lnTo>
                  <a:pt x="76403" y="4864"/>
                </a:lnTo>
                <a:lnTo>
                  <a:pt x="78117" y="5626"/>
                </a:lnTo>
                <a:close/>
              </a:path>
              <a:path w="184784" h="78104">
                <a:moveTo>
                  <a:pt x="78181" y="3492"/>
                </a:moveTo>
                <a:lnTo>
                  <a:pt x="78028" y="3340"/>
                </a:lnTo>
                <a:lnTo>
                  <a:pt x="78155" y="3606"/>
                </a:lnTo>
                <a:close/>
              </a:path>
              <a:path w="184784" h="78104">
                <a:moveTo>
                  <a:pt x="78333" y="20320"/>
                </a:moveTo>
                <a:lnTo>
                  <a:pt x="78016" y="19100"/>
                </a:lnTo>
                <a:lnTo>
                  <a:pt x="78003" y="21755"/>
                </a:lnTo>
                <a:lnTo>
                  <a:pt x="78333" y="20320"/>
                </a:lnTo>
                <a:close/>
              </a:path>
              <a:path w="184784" h="78104">
                <a:moveTo>
                  <a:pt x="78346" y="5727"/>
                </a:moveTo>
                <a:lnTo>
                  <a:pt x="78117" y="5626"/>
                </a:lnTo>
                <a:lnTo>
                  <a:pt x="78333" y="5930"/>
                </a:lnTo>
                <a:lnTo>
                  <a:pt x="78346" y="5727"/>
                </a:lnTo>
                <a:close/>
              </a:path>
              <a:path w="184784" h="78104">
                <a:moveTo>
                  <a:pt x="78422" y="5130"/>
                </a:moveTo>
                <a:lnTo>
                  <a:pt x="78384" y="5397"/>
                </a:lnTo>
                <a:lnTo>
                  <a:pt x="78422" y="5130"/>
                </a:lnTo>
                <a:close/>
              </a:path>
              <a:path w="184784" h="78104">
                <a:moveTo>
                  <a:pt x="78778" y="17297"/>
                </a:moveTo>
                <a:lnTo>
                  <a:pt x="78181" y="16548"/>
                </a:lnTo>
                <a:lnTo>
                  <a:pt x="76581" y="18008"/>
                </a:lnTo>
                <a:lnTo>
                  <a:pt x="76428" y="17843"/>
                </a:lnTo>
                <a:lnTo>
                  <a:pt x="76187" y="17678"/>
                </a:lnTo>
                <a:lnTo>
                  <a:pt x="76123" y="17526"/>
                </a:lnTo>
                <a:lnTo>
                  <a:pt x="76047" y="18249"/>
                </a:lnTo>
                <a:lnTo>
                  <a:pt x="77978" y="19088"/>
                </a:lnTo>
                <a:lnTo>
                  <a:pt x="77978" y="18008"/>
                </a:lnTo>
                <a:lnTo>
                  <a:pt x="77978" y="17805"/>
                </a:lnTo>
                <a:lnTo>
                  <a:pt x="78778" y="17297"/>
                </a:lnTo>
                <a:close/>
              </a:path>
              <a:path w="184784" h="78104">
                <a:moveTo>
                  <a:pt x="79222" y="4152"/>
                </a:moveTo>
                <a:lnTo>
                  <a:pt x="78574" y="3657"/>
                </a:lnTo>
                <a:lnTo>
                  <a:pt x="78422" y="5130"/>
                </a:lnTo>
                <a:lnTo>
                  <a:pt x="79222" y="4152"/>
                </a:lnTo>
                <a:close/>
              </a:path>
              <a:path w="184784" h="78104">
                <a:moveTo>
                  <a:pt x="80175" y="5118"/>
                </a:moveTo>
                <a:lnTo>
                  <a:pt x="80111" y="4889"/>
                </a:lnTo>
                <a:lnTo>
                  <a:pt x="80149" y="5118"/>
                </a:lnTo>
                <a:close/>
              </a:path>
              <a:path w="184784" h="78104">
                <a:moveTo>
                  <a:pt x="80340" y="15582"/>
                </a:moveTo>
                <a:lnTo>
                  <a:pt x="78879" y="14427"/>
                </a:lnTo>
                <a:lnTo>
                  <a:pt x="77736" y="14020"/>
                </a:lnTo>
                <a:lnTo>
                  <a:pt x="77647" y="14516"/>
                </a:lnTo>
                <a:lnTo>
                  <a:pt x="77470" y="14693"/>
                </a:lnTo>
                <a:lnTo>
                  <a:pt x="77317" y="14846"/>
                </a:lnTo>
                <a:lnTo>
                  <a:pt x="77101" y="14973"/>
                </a:lnTo>
                <a:lnTo>
                  <a:pt x="76644" y="14986"/>
                </a:lnTo>
                <a:lnTo>
                  <a:pt x="76098" y="14173"/>
                </a:lnTo>
                <a:lnTo>
                  <a:pt x="75158" y="14198"/>
                </a:lnTo>
                <a:lnTo>
                  <a:pt x="74028" y="16090"/>
                </a:lnTo>
                <a:lnTo>
                  <a:pt x="77990" y="16383"/>
                </a:lnTo>
                <a:lnTo>
                  <a:pt x="78155" y="16459"/>
                </a:lnTo>
                <a:lnTo>
                  <a:pt x="78359" y="16395"/>
                </a:lnTo>
                <a:lnTo>
                  <a:pt x="80302" y="15633"/>
                </a:lnTo>
                <a:close/>
              </a:path>
              <a:path w="184784" h="78104">
                <a:moveTo>
                  <a:pt x="80492" y="7239"/>
                </a:moveTo>
                <a:lnTo>
                  <a:pt x="79832" y="6845"/>
                </a:lnTo>
                <a:lnTo>
                  <a:pt x="79349" y="6540"/>
                </a:lnTo>
                <a:lnTo>
                  <a:pt x="80048" y="6007"/>
                </a:lnTo>
                <a:lnTo>
                  <a:pt x="80124" y="5867"/>
                </a:lnTo>
                <a:lnTo>
                  <a:pt x="80149" y="5219"/>
                </a:lnTo>
                <a:lnTo>
                  <a:pt x="80073" y="5511"/>
                </a:lnTo>
                <a:lnTo>
                  <a:pt x="79705" y="5727"/>
                </a:lnTo>
                <a:lnTo>
                  <a:pt x="79565" y="5867"/>
                </a:lnTo>
                <a:lnTo>
                  <a:pt x="78727" y="5765"/>
                </a:lnTo>
                <a:lnTo>
                  <a:pt x="78384" y="5397"/>
                </a:lnTo>
                <a:lnTo>
                  <a:pt x="78435" y="5765"/>
                </a:lnTo>
                <a:lnTo>
                  <a:pt x="78955" y="6007"/>
                </a:lnTo>
                <a:lnTo>
                  <a:pt x="78638" y="7213"/>
                </a:lnTo>
                <a:lnTo>
                  <a:pt x="79019" y="6845"/>
                </a:lnTo>
                <a:lnTo>
                  <a:pt x="79857" y="7150"/>
                </a:lnTo>
                <a:lnTo>
                  <a:pt x="80492" y="7239"/>
                </a:lnTo>
                <a:close/>
              </a:path>
              <a:path w="184784" h="78104">
                <a:moveTo>
                  <a:pt x="80835" y="15430"/>
                </a:moveTo>
                <a:lnTo>
                  <a:pt x="80543" y="15290"/>
                </a:lnTo>
                <a:lnTo>
                  <a:pt x="80416" y="15582"/>
                </a:lnTo>
                <a:lnTo>
                  <a:pt x="80835" y="15430"/>
                </a:lnTo>
                <a:close/>
              </a:path>
              <a:path w="184784" h="78104">
                <a:moveTo>
                  <a:pt x="80975" y="8128"/>
                </a:moveTo>
                <a:lnTo>
                  <a:pt x="80581" y="8496"/>
                </a:lnTo>
                <a:lnTo>
                  <a:pt x="80797" y="8509"/>
                </a:lnTo>
                <a:lnTo>
                  <a:pt x="80860" y="9563"/>
                </a:lnTo>
                <a:lnTo>
                  <a:pt x="80975" y="8128"/>
                </a:lnTo>
                <a:close/>
              </a:path>
              <a:path w="184784" h="78104">
                <a:moveTo>
                  <a:pt x="82016" y="21564"/>
                </a:moveTo>
                <a:lnTo>
                  <a:pt x="79590" y="22606"/>
                </a:lnTo>
                <a:lnTo>
                  <a:pt x="79590" y="20955"/>
                </a:lnTo>
                <a:lnTo>
                  <a:pt x="79197" y="19659"/>
                </a:lnTo>
                <a:lnTo>
                  <a:pt x="81000" y="20154"/>
                </a:lnTo>
                <a:lnTo>
                  <a:pt x="81089" y="19659"/>
                </a:lnTo>
                <a:lnTo>
                  <a:pt x="81203" y="18935"/>
                </a:lnTo>
                <a:lnTo>
                  <a:pt x="79171" y="16738"/>
                </a:lnTo>
                <a:lnTo>
                  <a:pt x="78333" y="20320"/>
                </a:lnTo>
                <a:lnTo>
                  <a:pt x="79032" y="22923"/>
                </a:lnTo>
                <a:lnTo>
                  <a:pt x="81407" y="23114"/>
                </a:lnTo>
                <a:lnTo>
                  <a:pt x="81610" y="22606"/>
                </a:lnTo>
                <a:lnTo>
                  <a:pt x="82016" y="21564"/>
                </a:lnTo>
                <a:close/>
              </a:path>
              <a:path w="184784" h="78104">
                <a:moveTo>
                  <a:pt x="82143" y="14922"/>
                </a:moveTo>
                <a:lnTo>
                  <a:pt x="81699" y="15100"/>
                </a:lnTo>
                <a:lnTo>
                  <a:pt x="81546" y="14592"/>
                </a:lnTo>
                <a:lnTo>
                  <a:pt x="81546" y="15151"/>
                </a:lnTo>
                <a:lnTo>
                  <a:pt x="80835" y="15430"/>
                </a:lnTo>
                <a:lnTo>
                  <a:pt x="81483" y="15709"/>
                </a:lnTo>
                <a:lnTo>
                  <a:pt x="81711" y="15430"/>
                </a:lnTo>
                <a:lnTo>
                  <a:pt x="81838" y="15494"/>
                </a:lnTo>
                <a:lnTo>
                  <a:pt x="81788" y="15354"/>
                </a:lnTo>
                <a:lnTo>
                  <a:pt x="82143" y="14922"/>
                </a:lnTo>
                <a:close/>
              </a:path>
              <a:path w="184784" h="78104">
                <a:moveTo>
                  <a:pt x="82778" y="22821"/>
                </a:moveTo>
                <a:lnTo>
                  <a:pt x="82727" y="22618"/>
                </a:lnTo>
                <a:lnTo>
                  <a:pt x="82638" y="22491"/>
                </a:lnTo>
                <a:lnTo>
                  <a:pt x="82232" y="22618"/>
                </a:lnTo>
                <a:lnTo>
                  <a:pt x="82219" y="23850"/>
                </a:lnTo>
                <a:lnTo>
                  <a:pt x="82778" y="22821"/>
                </a:lnTo>
                <a:close/>
              </a:path>
              <a:path w="184784" h="78104">
                <a:moveTo>
                  <a:pt x="83642" y="24104"/>
                </a:moveTo>
                <a:lnTo>
                  <a:pt x="82842" y="22821"/>
                </a:lnTo>
                <a:lnTo>
                  <a:pt x="83032" y="24409"/>
                </a:lnTo>
                <a:lnTo>
                  <a:pt x="83642" y="24104"/>
                </a:lnTo>
                <a:close/>
              </a:path>
              <a:path w="184784" h="78104">
                <a:moveTo>
                  <a:pt x="83896" y="16344"/>
                </a:moveTo>
                <a:close/>
              </a:path>
              <a:path w="184784" h="78104">
                <a:moveTo>
                  <a:pt x="85763" y="12992"/>
                </a:moveTo>
                <a:lnTo>
                  <a:pt x="85344" y="12534"/>
                </a:lnTo>
                <a:lnTo>
                  <a:pt x="84556" y="11684"/>
                </a:lnTo>
                <a:lnTo>
                  <a:pt x="84277" y="10541"/>
                </a:lnTo>
                <a:lnTo>
                  <a:pt x="83947" y="9144"/>
                </a:lnTo>
                <a:lnTo>
                  <a:pt x="82232" y="8496"/>
                </a:lnTo>
                <a:lnTo>
                  <a:pt x="83629" y="10541"/>
                </a:lnTo>
                <a:lnTo>
                  <a:pt x="82346" y="10160"/>
                </a:lnTo>
                <a:lnTo>
                  <a:pt x="81775" y="10922"/>
                </a:lnTo>
                <a:lnTo>
                  <a:pt x="84086" y="11010"/>
                </a:lnTo>
                <a:lnTo>
                  <a:pt x="83718" y="12217"/>
                </a:lnTo>
                <a:lnTo>
                  <a:pt x="83553" y="13462"/>
                </a:lnTo>
                <a:lnTo>
                  <a:pt x="82448" y="14427"/>
                </a:lnTo>
                <a:lnTo>
                  <a:pt x="82562" y="14693"/>
                </a:lnTo>
                <a:lnTo>
                  <a:pt x="82905" y="14986"/>
                </a:lnTo>
                <a:lnTo>
                  <a:pt x="82283" y="15709"/>
                </a:lnTo>
                <a:lnTo>
                  <a:pt x="81838" y="15494"/>
                </a:lnTo>
                <a:lnTo>
                  <a:pt x="81978" y="15938"/>
                </a:lnTo>
                <a:lnTo>
                  <a:pt x="81483" y="15709"/>
                </a:lnTo>
                <a:lnTo>
                  <a:pt x="79971" y="17487"/>
                </a:lnTo>
                <a:lnTo>
                  <a:pt x="80987" y="17653"/>
                </a:lnTo>
                <a:lnTo>
                  <a:pt x="82308" y="17564"/>
                </a:lnTo>
                <a:lnTo>
                  <a:pt x="82600" y="17919"/>
                </a:lnTo>
                <a:lnTo>
                  <a:pt x="81597" y="18796"/>
                </a:lnTo>
                <a:lnTo>
                  <a:pt x="83426" y="18884"/>
                </a:lnTo>
                <a:lnTo>
                  <a:pt x="84239" y="18821"/>
                </a:lnTo>
                <a:lnTo>
                  <a:pt x="84823" y="17919"/>
                </a:lnTo>
                <a:lnTo>
                  <a:pt x="83820" y="17919"/>
                </a:lnTo>
                <a:lnTo>
                  <a:pt x="84213" y="16725"/>
                </a:lnTo>
                <a:lnTo>
                  <a:pt x="83896" y="16344"/>
                </a:lnTo>
                <a:lnTo>
                  <a:pt x="82651" y="17145"/>
                </a:lnTo>
                <a:lnTo>
                  <a:pt x="82169" y="15963"/>
                </a:lnTo>
                <a:lnTo>
                  <a:pt x="83807" y="16243"/>
                </a:lnTo>
                <a:lnTo>
                  <a:pt x="84010" y="16268"/>
                </a:lnTo>
                <a:lnTo>
                  <a:pt x="84823" y="16840"/>
                </a:lnTo>
                <a:lnTo>
                  <a:pt x="84810" y="15963"/>
                </a:lnTo>
                <a:lnTo>
                  <a:pt x="84810" y="15709"/>
                </a:lnTo>
                <a:lnTo>
                  <a:pt x="84810" y="15570"/>
                </a:lnTo>
                <a:lnTo>
                  <a:pt x="84797" y="15290"/>
                </a:lnTo>
                <a:lnTo>
                  <a:pt x="84797" y="14935"/>
                </a:lnTo>
                <a:lnTo>
                  <a:pt x="84391" y="15290"/>
                </a:lnTo>
                <a:lnTo>
                  <a:pt x="84378" y="14719"/>
                </a:lnTo>
                <a:lnTo>
                  <a:pt x="84328" y="12534"/>
                </a:lnTo>
                <a:lnTo>
                  <a:pt x="85763" y="12992"/>
                </a:lnTo>
                <a:close/>
              </a:path>
              <a:path w="184784" h="78104">
                <a:moveTo>
                  <a:pt x="91313" y="5664"/>
                </a:moveTo>
                <a:lnTo>
                  <a:pt x="91020" y="4762"/>
                </a:lnTo>
                <a:lnTo>
                  <a:pt x="90208" y="5689"/>
                </a:lnTo>
                <a:lnTo>
                  <a:pt x="91313" y="5664"/>
                </a:lnTo>
                <a:close/>
              </a:path>
              <a:path w="184784" h="78104">
                <a:moveTo>
                  <a:pt x="91478" y="5664"/>
                </a:moveTo>
                <a:lnTo>
                  <a:pt x="91313" y="5664"/>
                </a:lnTo>
                <a:lnTo>
                  <a:pt x="91363" y="5842"/>
                </a:lnTo>
                <a:lnTo>
                  <a:pt x="91478" y="5664"/>
                </a:lnTo>
                <a:close/>
              </a:path>
              <a:path w="184784" h="78104">
                <a:moveTo>
                  <a:pt x="92900" y="8470"/>
                </a:moveTo>
                <a:lnTo>
                  <a:pt x="92621" y="8115"/>
                </a:lnTo>
                <a:lnTo>
                  <a:pt x="92075" y="7404"/>
                </a:lnTo>
                <a:lnTo>
                  <a:pt x="92405" y="6896"/>
                </a:lnTo>
                <a:lnTo>
                  <a:pt x="91668" y="6769"/>
                </a:lnTo>
                <a:lnTo>
                  <a:pt x="91363" y="5842"/>
                </a:lnTo>
                <a:lnTo>
                  <a:pt x="90487" y="7239"/>
                </a:lnTo>
                <a:lnTo>
                  <a:pt x="90728" y="7924"/>
                </a:lnTo>
                <a:lnTo>
                  <a:pt x="91389" y="8915"/>
                </a:lnTo>
                <a:lnTo>
                  <a:pt x="91770" y="8115"/>
                </a:lnTo>
                <a:lnTo>
                  <a:pt x="92430" y="8890"/>
                </a:lnTo>
                <a:lnTo>
                  <a:pt x="92900" y="8470"/>
                </a:lnTo>
                <a:close/>
              </a:path>
              <a:path w="184784" h="78104">
                <a:moveTo>
                  <a:pt x="92951" y="6629"/>
                </a:moveTo>
                <a:lnTo>
                  <a:pt x="92646" y="6654"/>
                </a:lnTo>
                <a:lnTo>
                  <a:pt x="92494" y="6756"/>
                </a:lnTo>
                <a:lnTo>
                  <a:pt x="92405" y="6896"/>
                </a:lnTo>
                <a:lnTo>
                  <a:pt x="92583" y="6921"/>
                </a:lnTo>
                <a:lnTo>
                  <a:pt x="92760" y="6870"/>
                </a:lnTo>
                <a:lnTo>
                  <a:pt x="92951" y="6629"/>
                </a:lnTo>
                <a:close/>
              </a:path>
              <a:path w="184784" h="78104">
                <a:moveTo>
                  <a:pt x="100901" y="23583"/>
                </a:moveTo>
                <a:lnTo>
                  <a:pt x="100774" y="23609"/>
                </a:lnTo>
                <a:lnTo>
                  <a:pt x="100469" y="23901"/>
                </a:lnTo>
                <a:lnTo>
                  <a:pt x="100888" y="23863"/>
                </a:lnTo>
                <a:lnTo>
                  <a:pt x="100901" y="23583"/>
                </a:lnTo>
                <a:close/>
              </a:path>
              <a:path w="184784" h="78104">
                <a:moveTo>
                  <a:pt x="101536" y="22885"/>
                </a:moveTo>
                <a:lnTo>
                  <a:pt x="100723" y="22021"/>
                </a:lnTo>
                <a:lnTo>
                  <a:pt x="100482" y="23685"/>
                </a:lnTo>
                <a:lnTo>
                  <a:pt x="100774" y="23609"/>
                </a:lnTo>
                <a:lnTo>
                  <a:pt x="101536" y="22885"/>
                </a:lnTo>
                <a:close/>
              </a:path>
              <a:path w="184784" h="78104">
                <a:moveTo>
                  <a:pt x="101714" y="23787"/>
                </a:moveTo>
                <a:lnTo>
                  <a:pt x="100888" y="23863"/>
                </a:lnTo>
                <a:lnTo>
                  <a:pt x="100863" y="24650"/>
                </a:lnTo>
                <a:lnTo>
                  <a:pt x="101714" y="23787"/>
                </a:lnTo>
                <a:close/>
              </a:path>
              <a:path w="184784" h="78104">
                <a:moveTo>
                  <a:pt x="109791" y="13423"/>
                </a:moveTo>
                <a:lnTo>
                  <a:pt x="109359" y="12192"/>
                </a:lnTo>
                <a:lnTo>
                  <a:pt x="108737" y="13360"/>
                </a:lnTo>
                <a:lnTo>
                  <a:pt x="108318" y="12801"/>
                </a:lnTo>
                <a:lnTo>
                  <a:pt x="108318" y="14135"/>
                </a:lnTo>
                <a:lnTo>
                  <a:pt x="109359" y="13309"/>
                </a:lnTo>
                <a:lnTo>
                  <a:pt x="109791" y="13423"/>
                </a:lnTo>
                <a:close/>
              </a:path>
              <a:path w="184784" h="78104">
                <a:moveTo>
                  <a:pt x="111099" y="37122"/>
                </a:moveTo>
                <a:lnTo>
                  <a:pt x="111048" y="36969"/>
                </a:lnTo>
                <a:lnTo>
                  <a:pt x="110070" y="34683"/>
                </a:lnTo>
                <a:lnTo>
                  <a:pt x="109842" y="35039"/>
                </a:lnTo>
                <a:lnTo>
                  <a:pt x="108572" y="35890"/>
                </a:lnTo>
                <a:lnTo>
                  <a:pt x="108686" y="36106"/>
                </a:lnTo>
                <a:lnTo>
                  <a:pt x="110388" y="37846"/>
                </a:lnTo>
                <a:lnTo>
                  <a:pt x="110998" y="38290"/>
                </a:lnTo>
                <a:lnTo>
                  <a:pt x="110718" y="37871"/>
                </a:lnTo>
                <a:lnTo>
                  <a:pt x="110693" y="37592"/>
                </a:lnTo>
                <a:lnTo>
                  <a:pt x="110896" y="37160"/>
                </a:lnTo>
                <a:lnTo>
                  <a:pt x="111099" y="37122"/>
                </a:lnTo>
                <a:close/>
              </a:path>
              <a:path w="184784" h="78104">
                <a:moveTo>
                  <a:pt x="111328" y="37084"/>
                </a:moveTo>
                <a:lnTo>
                  <a:pt x="111112" y="37122"/>
                </a:lnTo>
                <a:lnTo>
                  <a:pt x="111277" y="37503"/>
                </a:lnTo>
                <a:lnTo>
                  <a:pt x="111328" y="37084"/>
                </a:lnTo>
                <a:close/>
              </a:path>
              <a:path w="184784" h="78104">
                <a:moveTo>
                  <a:pt x="111455" y="10312"/>
                </a:moveTo>
                <a:lnTo>
                  <a:pt x="111010" y="9055"/>
                </a:lnTo>
                <a:lnTo>
                  <a:pt x="111429" y="9169"/>
                </a:lnTo>
                <a:lnTo>
                  <a:pt x="110109" y="8191"/>
                </a:lnTo>
                <a:lnTo>
                  <a:pt x="110604" y="9613"/>
                </a:lnTo>
                <a:lnTo>
                  <a:pt x="111455" y="10312"/>
                </a:lnTo>
                <a:close/>
              </a:path>
              <a:path w="184784" h="78104">
                <a:moveTo>
                  <a:pt x="111747" y="29438"/>
                </a:moveTo>
                <a:lnTo>
                  <a:pt x="110731" y="29311"/>
                </a:lnTo>
                <a:lnTo>
                  <a:pt x="109982" y="30873"/>
                </a:lnTo>
                <a:lnTo>
                  <a:pt x="111074" y="31229"/>
                </a:lnTo>
                <a:lnTo>
                  <a:pt x="110883" y="30048"/>
                </a:lnTo>
                <a:lnTo>
                  <a:pt x="111747" y="29438"/>
                </a:lnTo>
                <a:close/>
              </a:path>
              <a:path w="184784" h="78104">
                <a:moveTo>
                  <a:pt x="111810" y="31470"/>
                </a:moveTo>
                <a:lnTo>
                  <a:pt x="111074" y="31229"/>
                </a:lnTo>
                <a:lnTo>
                  <a:pt x="111163" y="31699"/>
                </a:lnTo>
                <a:lnTo>
                  <a:pt x="111645" y="32143"/>
                </a:lnTo>
                <a:lnTo>
                  <a:pt x="111810" y="31470"/>
                </a:lnTo>
                <a:close/>
              </a:path>
              <a:path w="184784" h="78104">
                <a:moveTo>
                  <a:pt x="112826" y="35890"/>
                </a:moveTo>
                <a:lnTo>
                  <a:pt x="112547" y="35064"/>
                </a:lnTo>
                <a:lnTo>
                  <a:pt x="112306" y="35420"/>
                </a:lnTo>
                <a:lnTo>
                  <a:pt x="112826" y="35890"/>
                </a:lnTo>
                <a:close/>
              </a:path>
              <a:path w="184784" h="78104">
                <a:moveTo>
                  <a:pt x="114642" y="37541"/>
                </a:moveTo>
                <a:lnTo>
                  <a:pt x="114477" y="37592"/>
                </a:lnTo>
                <a:lnTo>
                  <a:pt x="114642" y="37541"/>
                </a:lnTo>
                <a:close/>
              </a:path>
              <a:path w="184784" h="78104">
                <a:moveTo>
                  <a:pt x="116560" y="37325"/>
                </a:moveTo>
                <a:lnTo>
                  <a:pt x="116471" y="36969"/>
                </a:lnTo>
                <a:lnTo>
                  <a:pt x="116357" y="36537"/>
                </a:lnTo>
                <a:lnTo>
                  <a:pt x="116243" y="36106"/>
                </a:lnTo>
                <a:lnTo>
                  <a:pt x="114935" y="36537"/>
                </a:lnTo>
                <a:lnTo>
                  <a:pt x="114096" y="36474"/>
                </a:lnTo>
                <a:lnTo>
                  <a:pt x="113931" y="34683"/>
                </a:lnTo>
                <a:lnTo>
                  <a:pt x="113830" y="34137"/>
                </a:lnTo>
                <a:lnTo>
                  <a:pt x="111645" y="32143"/>
                </a:lnTo>
                <a:lnTo>
                  <a:pt x="111480" y="32918"/>
                </a:lnTo>
                <a:lnTo>
                  <a:pt x="112458" y="33693"/>
                </a:lnTo>
                <a:lnTo>
                  <a:pt x="112471" y="34188"/>
                </a:lnTo>
                <a:lnTo>
                  <a:pt x="113779" y="35483"/>
                </a:lnTo>
                <a:lnTo>
                  <a:pt x="113144" y="35483"/>
                </a:lnTo>
                <a:lnTo>
                  <a:pt x="112953" y="35890"/>
                </a:lnTo>
                <a:lnTo>
                  <a:pt x="113055" y="36106"/>
                </a:lnTo>
                <a:lnTo>
                  <a:pt x="113880" y="36614"/>
                </a:lnTo>
                <a:lnTo>
                  <a:pt x="114566" y="37465"/>
                </a:lnTo>
                <a:lnTo>
                  <a:pt x="114693" y="37325"/>
                </a:lnTo>
                <a:lnTo>
                  <a:pt x="115531" y="36969"/>
                </a:lnTo>
                <a:lnTo>
                  <a:pt x="116560" y="37325"/>
                </a:lnTo>
                <a:close/>
              </a:path>
              <a:path w="184784" h="78104">
                <a:moveTo>
                  <a:pt x="118694" y="45618"/>
                </a:moveTo>
                <a:lnTo>
                  <a:pt x="117513" y="42735"/>
                </a:lnTo>
                <a:lnTo>
                  <a:pt x="116827" y="41160"/>
                </a:lnTo>
                <a:lnTo>
                  <a:pt x="116243" y="40741"/>
                </a:lnTo>
                <a:lnTo>
                  <a:pt x="115824" y="40589"/>
                </a:lnTo>
                <a:lnTo>
                  <a:pt x="116547" y="39751"/>
                </a:lnTo>
                <a:lnTo>
                  <a:pt x="116205" y="39395"/>
                </a:lnTo>
                <a:lnTo>
                  <a:pt x="115582" y="38747"/>
                </a:lnTo>
                <a:lnTo>
                  <a:pt x="116281" y="38112"/>
                </a:lnTo>
                <a:lnTo>
                  <a:pt x="115595" y="38544"/>
                </a:lnTo>
                <a:lnTo>
                  <a:pt x="114884" y="39395"/>
                </a:lnTo>
                <a:lnTo>
                  <a:pt x="114350" y="38404"/>
                </a:lnTo>
                <a:lnTo>
                  <a:pt x="114287" y="37871"/>
                </a:lnTo>
                <a:lnTo>
                  <a:pt x="114477" y="37592"/>
                </a:lnTo>
                <a:lnTo>
                  <a:pt x="113550" y="37833"/>
                </a:lnTo>
                <a:lnTo>
                  <a:pt x="113296" y="38404"/>
                </a:lnTo>
                <a:lnTo>
                  <a:pt x="112293" y="37846"/>
                </a:lnTo>
                <a:lnTo>
                  <a:pt x="112191" y="36715"/>
                </a:lnTo>
                <a:lnTo>
                  <a:pt x="111671" y="35648"/>
                </a:lnTo>
                <a:lnTo>
                  <a:pt x="111442" y="36715"/>
                </a:lnTo>
                <a:lnTo>
                  <a:pt x="111569" y="37338"/>
                </a:lnTo>
                <a:lnTo>
                  <a:pt x="112255" y="38049"/>
                </a:lnTo>
                <a:lnTo>
                  <a:pt x="112166" y="38290"/>
                </a:lnTo>
                <a:lnTo>
                  <a:pt x="111315" y="40106"/>
                </a:lnTo>
                <a:lnTo>
                  <a:pt x="111442" y="40589"/>
                </a:lnTo>
                <a:lnTo>
                  <a:pt x="112331" y="41579"/>
                </a:lnTo>
                <a:lnTo>
                  <a:pt x="113449" y="41084"/>
                </a:lnTo>
                <a:lnTo>
                  <a:pt x="113131" y="40106"/>
                </a:lnTo>
                <a:lnTo>
                  <a:pt x="113614" y="39395"/>
                </a:lnTo>
                <a:lnTo>
                  <a:pt x="115087" y="42049"/>
                </a:lnTo>
                <a:lnTo>
                  <a:pt x="116141" y="43383"/>
                </a:lnTo>
                <a:lnTo>
                  <a:pt x="116738" y="46151"/>
                </a:lnTo>
                <a:lnTo>
                  <a:pt x="116776" y="45935"/>
                </a:lnTo>
                <a:lnTo>
                  <a:pt x="117005" y="45796"/>
                </a:lnTo>
                <a:lnTo>
                  <a:pt x="117792" y="47485"/>
                </a:lnTo>
                <a:lnTo>
                  <a:pt x="118605" y="45796"/>
                </a:lnTo>
                <a:lnTo>
                  <a:pt x="118694" y="45618"/>
                </a:lnTo>
                <a:close/>
              </a:path>
              <a:path w="184784" h="78104">
                <a:moveTo>
                  <a:pt x="120065" y="23634"/>
                </a:moveTo>
                <a:lnTo>
                  <a:pt x="119443" y="23418"/>
                </a:lnTo>
                <a:lnTo>
                  <a:pt x="119786" y="24917"/>
                </a:lnTo>
                <a:lnTo>
                  <a:pt x="120065" y="23634"/>
                </a:lnTo>
                <a:close/>
              </a:path>
              <a:path w="184784" h="78104">
                <a:moveTo>
                  <a:pt x="123139" y="77127"/>
                </a:moveTo>
                <a:lnTo>
                  <a:pt x="123050" y="76987"/>
                </a:lnTo>
                <a:lnTo>
                  <a:pt x="122885" y="76987"/>
                </a:lnTo>
                <a:lnTo>
                  <a:pt x="122910" y="77216"/>
                </a:lnTo>
                <a:lnTo>
                  <a:pt x="122923" y="77444"/>
                </a:lnTo>
                <a:lnTo>
                  <a:pt x="122986" y="77597"/>
                </a:lnTo>
                <a:lnTo>
                  <a:pt x="123139" y="77127"/>
                </a:lnTo>
                <a:close/>
              </a:path>
              <a:path w="184784" h="78104">
                <a:moveTo>
                  <a:pt x="126238" y="17513"/>
                </a:moveTo>
                <a:lnTo>
                  <a:pt x="125158" y="17830"/>
                </a:lnTo>
                <a:lnTo>
                  <a:pt x="125374" y="18122"/>
                </a:lnTo>
                <a:lnTo>
                  <a:pt x="126238" y="17513"/>
                </a:lnTo>
                <a:close/>
              </a:path>
              <a:path w="184784" h="78104">
                <a:moveTo>
                  <a:pt x="126631" y="34493"/>
                </a:moveTo>
                <a:lnTo>
                  <a:pt x="125349" y="34226"/>
                </a:lnTo>
                <a:lnTo>
                  <a:pt x="125806" y="36677"/>
                </a:lnTo>
                <a:lnTo>
                  <a:pt x="126466" y="36690"/>
                </a:lnTo>
                <a:lnTo>
                  <a:pt x="126631" y="34493"/>
                </a:lnTo>
                <a:close/>
              </a:path>
              <a:path w="184784" h="78104">
                <a:moveTo>
                  <a:pt x="127838" y="22301"/>
                </a:moveTo>
                <a:lnTo>
                  <a:pt x="126669" y="22796"/>
                </a:lnTo>
                <a:lnTo>
                  <a:pt x="127457" y="22987"/>
                </a:lnTo>
                <a:lnTo>
                  <a:pt x="127838" y="22301"/>
                </a:lnTo>
                <a:close/>
              </a:path>
              <a:path w="184784" h="78104">
                <a:moveTo>
                  <a:pt x="128371" y="23202"/>
                </a:moveTo>
                <a:lnTo>
                  <a:pt x="127457" y="22987"/>
                </a:lnTo>
                <a:lnTo>
                  <a:pt x="127304" y="23253"/>
                </a:lnTo>
                <a:lnTo>
                  <a:pt x="128079" y="23837"/>
                </a:lnTo>
                <a:lnTo>
                  <a:pt x="128371" y="23202"/>
                </a:lnTo>
                <a:close/>
              </a:path>
              <a:path w="184784" h="78104">
                <a:moveTo>
                  <a:pt x="128422" y="22047"/>
                </a:moveTo>
                <a:lnTo>
                  <a:pt x="128079" y="21869"/>
                </a:lnTo>
                <a:lnTo>
                  <a:pt x="127838" y="22301"/>
                </a:lnTo>
                <a:lnTo>
                  <a:pt x="128422" y="22047"/>
                </a:lnTo>
                <a:close/>
              </a:path>
              <a:path w="184784" h="78104">
                <a:moveTo>
                  <a:pt x="128701" y="20751"/>
                </a:moveTo>
                <a:lnTo>
                  <a:pt x="127520" y="19418"/>
                </a:lnTo>
                <a:lnTo>
                  <a:pt x="127025" y="19418"/>
                </a:lnTo>
                <a:lnTo>
                  <a:pt x="125984" y="19050"/>
                </a:lnTo>
                <a:lnTo>
                  <a:pt x="125501" y="20497"/>
                </a:lnTo>
                <a:lnTo>
                  <a:pt x="128079" y="21869"/>
                </a:lnTo>
                <a:lnTo>
                  <a:pt x="128701" y="20751"/>
                </a:lnTo>
                <a:close/>
              </a:path>
              <a:path w="184784" h="78104">
                <a:moveTo>
                  <a:pt x="129159" y="24663"/>
                </a:moveTo>
                <a:lnTo>
                  <a:pt x="128079" y="23837"/>
                </a:lnTo>
                <a:lnTo>
                  <a:pt x="127647" y="24790"/>
                </a:lnTo>
                <a:lnTo>
                  <a:pt x="129159" y="24663"/>
                </a:lnTo>
                <a:close/>
              </a:path>
              <a:path w="184784" h="78104">
                <a:moveTo>
                  <a:pt x="131749" y="56553"/>
                </a:moveTo>
                <a:lnTo>
                  <a:pt x="131254" y="56578"/>
                </a:lnTo>
                <a:lnTo>
                  <a:pt x="131533" y="56667"/>
                </a:lnTo>
                <a:lnTo>
                  <a:pt x="131749" y="56553"/>
                </a:lnTo>
                <a:close/>
              </a:path>
              <a:path w="184784" h="78104">
                <a:moveTo>
                  <a:pt x="172631" y="46380"/>
                </a:moveTo>
                <a:lnTo>
                  <a:pt x="172275" y="45618"/>
                </a:lnTo>
                <a:lnTo>
                  <a:pt x="171958" y="44615"/>
                </a:lnTo>
                <a:lnTo>
                  <a:pt x="171335" y="44208"/>
                </a:lnTo>
                <a:lnTo>
                  <a:pt x="171018" y="44818"/>
                </a:lnTo>
                <a:lnTo>
                  <a:pt x="171475" y="44843"/>
                </a:lnTo>
                <a:lnTo>
                  <a:pt x="172631" y="46380"/>
                </a:lnTo>
                <a:close/>
              </a:path>
              <a:path w="184784" h="78104">
                <a:moveTo>
                  <a:pt x="184480" y="75412"/>
                </a:moveTo>
                <a:lnTo>
                  <a:pt x="182410" y="73571"/>
                </a:lnTo>
                <a:lnTo>
                  <a:pt x="181800" y="71526"/>
                </a:lnTo>
                <a:lnTo>
                  <a:pt x="180594" y="72605"/>
                </a:lnTo>
                <a:lnTo>
                  <a:pt x="182664" y="74396"/>
                </a:lnTo>
                <a:lnTo>
                  <a:pt x="182321" y="75641"/>
                </a:lnTo>
                <a:lnTo>
                  <a:pt x="183261" y="76479"/>
                </a:lnTo>
                <a:lnTo>
                  <a:pt x="184480" y="754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4" name="bg object 74"/>
          <p:cNvSpPr/>
          <p:nvPr/>
        </p:nvSpPr>
        <p:spPr>
          <a:xfrm>
            <a:off x="11025198" y="3169726"/>
            <a:ext cx="249343" cy="112487"/>
          </a:xfrm>
          <a:custGeom>
            <a:avLst/>
            <a:gdLst/>
            <a:ahLst/>
            <a:cxnLst/>
            <a:rect l="l" t="t" r="r" b="b"/>
            <a:pathLst>
              <a:path w="184150" h="118110">
                <a:moveTo>
                  <a:pt x="1155" y="7886"/>
                </a:moveTo>
                <a:lnTo>
                  <a:pt x="723" y="7023"/>
                </a:lnTo>
                <a:lnTo>
                  <a:pt x="0" y="7099"/>
                </a:lnTo>
                <a:lnTo>
                  <a:pt x="1155" y="7886"/>
                </a:lnTo>
                <a:close/>
              </a:path>
              <a:path w="184150" h="118110">
                <a:moveTo>
                  <a:pt x="12636" y="7493"/>
                </a:moveTo>
                <a:lnTo>
                  <a:pt x="11176" y="7937"/>
                </a:lnTo>
                <a:lnTo>
                  <a:pt x="12471" y="8051"/>
                </a:lnTo>
                <a:lnTo>
                  <a:pt x="12636" y="7493"/>
                </a:lnTo>
                <a:close/>
              </a:path>
              <a:path w="184150" h="118110">
                <a:moveTo>
                  <a:pt x="12890" y="10096"/>
                </a:moveTo>
                <a:close/>
              </a:path>
              <a:path w="184150" h="118110">
                <a:moveTo>
                  <a:pt x="13449" y="8140"/>
                </a:moveTo>
                <a:lnTo>
                  <a:pt x="12471" y="8051"/>
                </a:lnTo>
                <a:lnTo>
                  <a:pt x="12293" y="8636"/>
                </a:lnTo>
                <a:lnTo>
                  <a:pt x="13449" y="8140"/>
                </a:lnTo>
                <a:close/>
              </a:path>
              <a:path w="184150" h="118110">
                <a:moveTo>
                  <a:pt x="14719" y="8724"/>
                </a:moveTo>
                <a:lnTo>
                  <a:pt x="14122" y="7620"/>
                </a:lnTo>
                <a:lnTo>
                  <a:pt x="13766" y="8001"/>
                </a:lnTo>
                <a:lnTo>
                  <a:pt x="13449" y="8140"/>
                </a:lnTo>
                <a:lnTo>
                  <a:pt x="13957" y="8178"/>
                </a:lnTo>
                <a:lnTo>
                  <a:pt x="13322" y="8724"/>
                </a:lnTo>
                <a:lnTo>
                  <a:pt x="14160" y="8724"/>
                </a:lnTo>
                <a:lnTo>
                  <a:pt x="14719" y="8724"/>
                </a:lnTo>
                <a:close/>
              </a:path>
              <a:path w="184150" h="118110">
                <a:moveTo>
                  <a:pt x="15125" y="10909"/>
                </a:moveTo>
                <a:lnTo>
                  <a:pt x="15113" y="10464"/>
                </a:lnTo>
                <a:lnTo>
                  <a:pt x="14986" y="9220"/>
                </a:lnTo>
                <a:lnTo>
                  <a:pt x="14846" y="8966"/>
                </a:lnTo>
                <a:lnTo>
                  <a:pt x="13995" y="8966"/>
                </a:lnTo>
                <a:lnTo>
                  <a:pt x="13843" y="9220"/>
                </a:lnTo>
                <a:lnTo>
                  <a:pt x="13271" y="9715"/>
                </a:lnTo>
                <a:lnTo>
                  <a:pt x="12890" y="10096"/>
                </a:lnTo>
                <a:lnTo>
                  <a:pt x="13068" y="10464"/>
                </a:lnTo>
                <a:lnTo>
                  <a:pt x="13258" y="11734"/>
                </a:lnTo>
                <a:lnTo>
                  <a:pt x="12712" y="11925"/>
                </a:lnTo>
                <a:lnTo>
                  <a:pt x="14579" y="12954"/>
                </a:lnTo>
                <a:lnTo>
                  <a:pt x="15125" y="10909"/>
                </a:lnTo>
                <a:close/>
              </a:path>
              <a:path w="184150" h="118110">
                <a:moveTo>
                  <a:pt x="20383" y="5715"/>
                </a:moveTo>
                <a:lnTo>
                  <a:pt x="20104" y="5219"/>
                </a:lnTo>
                <a:lnTo>
                  <a:pt x="19735" y="6108"/>
                </a:lnTo>
                <a:lnTo>
                  <a:pt x="20383" y="5715"/>
                </a:lnTo>
                <a:close/>
              </a:path>
              <a:path w="184150" h="118110">
                <a:moveTo>
                  <a:pt x="20612" y="4013"/>
                </a:moveTo>
                <a:lnTo>
                  <a:pt x="19850" y="4038"/>
                </a:lnTo>
                <a:lnTo>
                  <a:pt x="20066" y="4406"/>
                </a:lnTo>
                <a:lnTo>
                  <a:pt x="19685" y="4597"/>
                </a:lnTo>
                <a:lnTo>
                  <a:pt x="19507" y="4991"/>
                </a:lnTo>
                <a:lnTo>
                  <a:pt x="20078" y="5168"/>
                </a:lnTo>
                <a:lnTo>
                  <a:pt x="20612" y="4013"/>
                </a:lnTo>
                <a:close/>
              </a:path>
              <a:path w="184150" h="118110">
                <a:moveTo>
                  <a:pt x="21043" y="5321"/>
                </a:moveTo>
                <a:lnTo>
                  <a:pt x="20383" y="5715"/>
                </a:lnTo>
                <a:lnTo>
                  <a:pt x="20688" y="6273"/>
                </a:lnTo>
                <a:lnTo>
                  <a:pt x="21043" y="5321"/>
                </a:lnTo>
                <a:close/>
              </a:path>
              <a:path w="184150" h="118110">
                <a:moveTo>
                  <a:pt x="22161" y="19456"/>
                </a:moveTo>
                <a:lnTo>
                  <a:pt x="20751" y="17970"/>
                </a:lnTo>
                <a:lnTo>
                  <a:pt x="21602" y="19634"/>
                </a:lnTo>
                <a:lnTo>
                  <a:pt x="22161" y="19456"/>
                </a:lnTo>
                <a:close/>
              </a:path>
              <a:path w="184150" h="118110">
                <a:moveTo>
                  <a:pt x="23329" y="965"/>
                </a:moveTo>
                <a:lnTo>
                  <a:pt x="22542" y="0"/>
                </a:lnTo>
                <a:lnTo>
                  <a:pt x="22999" y="1511"/>
                </a:lnTo>
                <a:lnTo>
                  <a:pt x="23329" y="965"/>
                </a:lnTo>
                <a:close/>
              </a:path>
              <a:path w="184150" h="118110">
                <a:moveTo>
                  <a:pt x="23876" y="1206"/>
                </a:moveTo>
                <a:lnTo>
                  <a:pt x="23355" y="927"/>
                </a:lnTo>
                <a:lnTo>
                  <a:pt x="23761" y="1511"/>
                </a:lnTo>
                <a:lnTo>
                  <a:pt x="23876" y="1206"/>
                </a:lnTo>
                <a:close/>
              </a:path>
              <a:path w="184150" h="118110">
                <a:moveTo>
                  <a:pt x="24625" y="22199"/>
                </a:moveTo>
                <a:lnTo>
                  <a:pt x="24498" y="21285"/>
                </a:lnTo>
                <a:lnTo>
                  <a:pt x="22796" y="21272"/>
                </a:lnTo>
                <a:lnTo>
                  <a:pt x="22847" y="20548"/>
                </a:lnTo>
                <a:lnTo>
                  <a:pt x="22491" y="20358"/>
                </a:lnTo>
                <a:lnTo>
                  <a:pt x="22644" y="21094"/>
                </a:lnTo>
                <a:lnTo>
                  <a:pt x="22631" y="21272"/>
                </a:lnTo>
                <a:lnTo>
                  <a:pt x="23736" y="21463"/>
                </a:lnTo>
                <a:lnTo>
                  <a:pt x="23495" y="22364"/>
                </a:lnTo>
                <a:lnTo>
                  <a:pt x="24625" y="22199"/>
                </a:lnTo>
                <a:close/>
              </a:path>
              <a:path w="184150" h="118110">
                <a:moveTo>
                  <a:pt x="24739" y="1676"/>
                </a:moveTo>
                <a:lnTo>
                  <a:pt x="24104" y="546"/>
                </a:lnTo>
                <a:lnTo>
                  <a:pt x="23876" y="1206"/>
                </a:lnTo>
                <a:lnTo>
                  <a:pt x="24739" y="1676"/>
                </a:lnTo>
                <a:close/>
              </a:path>
              <a:path w="184150" h="118110">
                <a:moveTo>
                  <a:pt x="26644" y="11176"/>
                </a:moveTo>
                <a:lnTo>
                  <a:pt x="26568" y="10960"/>
                </a:lnTo>
                <a:lnTo>
                  <a:pt x="25819" y="10566"/>
                </a:lnTo>
                <a:lnTo>
                  <a:pt x="26644" y="11176"/>
                </a:lnTo>
                <a:close/>
              </a:path>
              <a:path w="184150" h="118110">
                <a:moveTo>
                  <a:pt x="26924" y="12103"/>
                </a:moveTo>
                <a:lnTo>
                  <a:pt x="26860" y="11899"/>
                </a:lnTo>
                <a:lnTo>
                  <a:pt x="26797" y="11684"/>
                </a:lnTo>
                <a:lnTo>
                  <a:pt x="26365" y="11899"/>
                </a:lnTo>
                <a:lnTo>
                  <a:pt x="25082" y="10553"/>
                </a:lnTo>
                <a:lnTo>
                  <a:pt x="25704" y="11531"/>
                </a:lnTo>
                <a:lnTo>
                  <a:pt x="25717" y="11899"/>
                </a:lnTo>
                <a:lnTo>
                  <a:pt x="26924" y="12103"/>
                </a:lnTo>
                <a:close/>
              </a:path>
              <a:path w="184150" h="118110">
                <a:moveTo>
                  <a:pt x="27127" y="11531"/>
                </a:moveTo>
                <a:lnTo>
                  <a:pt x="26644" y="11176"/>
                </a:lnTo>
                <a:lnTo>
                  <a:pt x="26797" y="11684"/>
                </a:lnTo>
                <a:lnTo>
                  <a:pt x="27127" y="11531"/>
                </a:lnTo>
                <a:close/>
              </a:path>
              <a:path w="184150" h="118110">
                <a:moveTo>
                  <a:pt x="28473" y="2984"/>
                </a:moveTo>
                <a:lnTo>
                  <a:pt x="28422" y="1854"/>
                </a:lnTo>
                <a:lnTo>
                  <a:pt x="27863" y="2222"/>
                </a:lnTo>
                <a:lnTo>
                  <a:pt x="28473" y="2984"/>
                </a:lnTo>
                <a:close/>
              </a:path>
              <a:path w="184150" h="118110">
                <a:moveTo>
                  <a:pt x="32715" y="24638"/>
                </a:moveTo>
                <a:lnTo>
                  <a:pt x="32639" y="23533"/>
                </a:lnTo>
                <a:lnTo>
                  <a:pt x="32524" y="23698"/>
                </a:lnTo>
                <a:lnTo>
                  <a:pt x="32626" y="24358"/>
                </a:lnTo>
                <a:lnTo>
                  <a:pt x="32715" y="24638"/>
                </a:lnTo>
                <a:close/>
              </a:path>
              <a:path w="184150" h="118110">
                <a:moveTo>
                  <a:pt x="33121" y="16002"/>
                </a:moveTo>
                <a:lnTo>
                  <a:pt x="32854" y="16103"/>
                </a:lnTo>
                <a:lnTo>
                  <a:pt x="32727" y="16624"/>
                </a:lnTo>
                <a:lnTo>
                  <a:pt x="33121" y="16002"/>
                </a:lnTo>
                <a:close/>
              </a:path>
              <a:path w="184150" h="118110">
                <a:moveTo>
                  <a:pt x="33172" y="14884"/>
                </a:moveTo>
                <a:lnTo>
                  <a:pt x="30238" y="15367"/>
                </a:lnTo>
                <a:lnTo>
                  <a:pt x="29768" y="17208"/>
                </a:lnTo>
                <a:lnTo>
                  <a:pt x="32854" y="16103"/>
                </a:lnTo>
                <a:lnTo>
                  <a:pt x="33172" y="14884"/>
                </a:lnTo>
                <a:close/>
              </a:path>
              <a:path w="184150" h="118110">
                <a:moveTo>
                  <a:pt x="33324" y="20205"/>
                </a:moveTo>
                <a:lnTo>
                  <a:pt x="32905" y="20561"/>
                </a:lnTo>
                <a:lnTo>
                  <a:pt x="32169" y="18821"/>
                </a:lnTo>
                <a:lnTo>
                  <a:pt x="32372" y="18034"/>
                </a:lnTo>
                <a:lnTo>
                  <a:pt x="32727" y="16624"/>
                </a:lnTo>
                <a:lnTo>
                  <a:pt x="31826" y="18034"/>
                </a:lnTo>
                <a:lnTo>
                  <a:pt x="31661" y="17843"/>
                </a:lnTo>
                <a:lnTo>
                  <a:pt x="31470" y="20091"/>
                </a:lnTo>
                <a:lnTo>
                  <a:pt x="30441" y="23202"/>
                </a:lnTo>
                <a:lnTo>
                  <a:pt x="31254" y="24358"/>
                </a:lnTo>
                <a:lnTo>
                  <a:pt x="31305" y="23812"/>
                </a:lnTo>
                <a:lnTo>
                  <a:pt x="31508" y="23634"/>
                </a:lnTo>
                <a:lnTo>
                  <a:pt x="31750" y="24942"/>
                </a:lnTo>
                <a:lnTo>
                  <a:pt x="32461" y="23812"/>
                </a:lnTo>
                <a:lnTo>
                  <a:pt x="32461" y="23634"/>
                </a:lnTo>
                <a:lnTo>
                  <a:pt x="33185" y="21704"/>
                </a:lnTo>
                <a:lnTo>
                  <a:pt x="33286" y="20561"/>
                </a:lnTo>
                <a:lnTo>
                  <a:pt x="33324" y="20205"/>
                </a:lnTo>
                <a:close/>
              </a:path>
              <a:path w="184150" h="118110">
                <a:moveTo>
                  <a:pt x="34163" y="23266"/>
                </a:moveTo>
                <a:lnTo>
                  <a:pt x="34099" y="23075"/>
                </a:lnTo>
                <a:lnTo>
                  <a:pt x="34048" y="22936"/>
                </a:lnTo>
                <a:lnTo>
                  <a:pt x="34163" y="23266"/>
                </a:lnTo>
                <a:close/>
              </a:path>
              <a:path w="184150" h="118110">
                <a:moveTo>
                  <a:pt x="35242" y="21678"/>
                </a:moveTo>
                <a:lnTo>
                  <a:pt x="34163" y="23266"/>
                </a:lnTo>
                <a:lnTo>
                  <a:pt x="34594" y="24688"/>
                </a:lnTo>
                <a:lnTo>
                  <a:pt x="35115" y="24993"/>
                </a:lnTo>
                <a:lnTo>
                  <a:pt x="35242" y="21678"/>
                </a:lnTo>
                <a:close/>
              </a:path>
              <a:path w="184150" h="118110">
                <a:moveTo>
                  <a:pt x="35255" y="24942"/>
                </a:moveTo>
                <a:lnTo>
                  <a:pt x="35115" y="24993"/>
                </a:lnTo>
                <a:lnTo>
                  <a:pt x="35102" y="25184"/>
                </a:lnTo>
                <a:lnTo>
                  <a:pt x="35217" y="24993"/>
                </a:lnTo>
                <a:close/>
              </a:path>
              <a:path w="184150" h="118110">
                <a:moveTo>
                  <a:pt x="36537" y="24180"/>
                </a:moveTo>
                <a:lnTo>
                  <a:pt x="36220" y="23418"/>
                </a:lnTo>
                <a:lnTo>
                  <a:pt x="35255" y="24942"/>
                </a:lnTo>
                <a:lnTo>
                  <a:pt x="35509" y="24841"/>
                </a:lnTo>
                <a:lnTo>
                  <a:pt x="36537" y="24180"/>
                </a:lnTo>
                <a:close/>
              </a:path>
              <a:path w="184150" h="118110">
                <a:moveTo>
                  <a:pt x="44513" y="12192"/>
                </a:moveTo>
                <a:lnTo>
                  <a:pt x="42684" y="10439"/>
                </a:lnTo>
                <a:lnTo>
                  <a:pt x="42468" y="11010"/>
                </a:lnTo>
                <a:lnTo>
                  <a:pt x="42037" y="11747"/>
                </a:lnTo>
                <a:lnTo>
                  <a:pt x="41262" y="11874"/>
                </a:lnTo>
                <a:lnTo>
                  <a:pt x="42329" y="13335"/>
                </a:lnTo>
                <a:lnTo>
                  <a:pt x="42379" y="12573"/>
                </a:lnTo>
                <a:lnTo>
                  <a:pt x="42760" y="12598"/>
                </a:lnTo>
                <a:lnTo>
                  <a:pt x="44056" y="13309"/>
                </a:lnTo>
                <a:lnTo>
                  <a:pt x="44513" y="12192"/>
                </a:lnTo>
                <a:close/>
              </a:path>
              <a:path w="184150" h="118110">
                <a:moveTo>
                  <a:pt x="45593" y="13677"/>
                </a:moveTo>
                <a:lnTo>
                  <a:pt x="45224" y="13258"/>
                </a:lnTo>
                <a:lnTo>
                  <a:pt x="44602" y="13957"/>
                </a:lnTo>
                <a:lnTo>
                  <a:pt x="45593" y="13677"/>
                </a:lnTo>
                <a:close/>
              </a:path>
              <a:path w="184150" h="118110">
                <a:moveTo>
                  <a:pt x="48387" y="7912"/>
                </a:moveTo>
                <a:lnTo>
                  <a:pt x="48234" y="6718"/>
                </a:lnTo>
                <a:lnTo>
                  <a:pt x="47853" y="6858"/>
                </a:lnTo>
                <a:lnTo>
                  <a:pt x="48387" y="7912"/>
                </a:lnTo>
                <a:close/>
              </a:path>
              <a:path w="184150" h="118110">
                <a:moveTo>
                  <a:pt x="48412" y="21920"/>
                </a:moveTo>
                <a:lnTo>
                  <a:pt x="47815" y="23583"/>
                </a:lnTo>
                <a:lnTo>
                  <a:pt x="48247" y="23253"/>
                </a:lnTo>
                <a:lnTo>
                  <a:pt x="48412" y="21920"/>
                </a:lnTo>
                <a:close/>
              </a:path>
              <a:path w="184150" h="118110">
                <a:moveTo>
                  <a:pt x="48818" y="35509"/>
                </a:moveTo>
                <a:lnTo>
                  <a:pt x="48768" y="36639"/>
                </a:lnTo>
                <a:lnTo>
                  <a:pt x="48818" y="35509"/>
                </a:lnTo>
                <a:close/>
              </a:path>
              <a:path w="184150" h="118110">
                <a:moveTo>
                  <a:pt x="50139" y="27876"/>
                </a:moveTo>
                <a:lnTo>
                  <a:pt x="49517" y="27444"/>
                </a:lnTo>
                <a:lnTo>
                  <a:pt x="49009" y="28587"/>
                </a:lnTo>
                <a:lnTo>
                  <a:pt x="49403" y="28702"/>
                </a:lnTo>
                <a:lnTo>
                  <a:pt x="50139" y="27876"/>
                </a:lnTo>
                <a:close/>
              </a:path>
              <a:path w="184150" h="118110">
                <a:moveTo>
                  <a:pt x="50203" y="25869"/>
                </a:moveTo>
                <a:lnTo>
                  <a:pt x="49453" y="27101"/>
                </a:lnTo>
                <a:lnTo>
                  <a:pt x="48831" y="26047"/>
                </a:lnTo>
                <a:lnTo>
                  <a:pt x="48336" y="25400"/>
                </a:lnTo>
                <a:lnTo>
                  <a:pt x="49733" y="25031"/>
                </a:lnTo>
                <a:lnTo>
                  <a:pt x="49631" y="24434"/>
                </a:lnTo>
                <a:lnTo>
                  <a:pt x="49517" y="24206"/>
                </a:lnTo>
                <a:lnTo>
                  <a:pt x="49022" y="23177"/>
                </a:lnTo>
                <a:lnTo>
                  <a:pt x="48120" y="24206"/>
                </a:lnTo>
                <a:lnTo>
                  <a:pt x="48247" y="23253"/>
                </a:lnTo>
                <a:lnTo>
                  <a:pt x="46799" y="25552"/>
                </a:lnTo>
                <a:lnTo>
                  <a:pt x="49517" y="27444"/>
                </a:lnTo>
                <a:lnTo>
                  <a:pt x="49669" y="27101"/>
                </a:lnTo>
                <a:lnTo>
                  <a:pt x="50203" y="25869"/>
                </a:lnTo>
                <a:close/>
              </a:path>
              <a:path w="184150" h="118110">
                <a:moveTo>
                  <a:pt x="52819" y="14160"/>
                </a:moveTo>
                <a:lnTo>
                  <a:pt x="52184" y="14859"/>
                </a:lnTo>
                <a:lnTo>
                  <a:pt x="52603" y="14516"/>
                </a:lnTo>
                <a:lnTo>
                  <a:pt x="52730" y="14579"/>
                </a:lnTo>
                <a:lnTo>
                  <a:pt x="52768" y="14325"/>
                </a:lnTo>
                <a:lnTo>
                  <a:pt x="52819" y="14160"/>
                </a:lnTo>
                <a:close/>
              </a:path>
              <a:path w="184150" h="118110">
                <a:moveTo>
                  <a:pt x="53124" y="15252"/>
                </a:moveTo>
                <a:lnTo>
                  <a:pt x="53111" y="14986"/>
                </a:lnTo>
                <a:lnTo>
                  <a:pt x="53009" y="14757"/>
                </a:lnTo>
                <a:lnTo>
                  <a:pt x="52781" y="14617"/>
                </a:lnTo>
                <a:lnTo>
                  <a:pt x="52819" y="14871"/>
                </a:lnTo>
                <a:lnTo>
                  <a:pt x="52946" y="15074"/>
                </a:lnTo>
                <a:lnTo>
                  <a:pt x="53124" y="15252"/>
                </a:lnTo>
                <a:close/>
              </a:path>
              <a:path w="184150" h="118110">
                <a:moveTo>
                  <a:pt x="53797" y="5905"/>
                </a:moveTo>
                <a:lnTo>
                  <a:pt x="53784" y="5689"/>
                </a:lnTo>
                <a:lnTo>
                  <a:pt x="53733" y="5549"/>
                </a:lnTo>
                <a:lnTo>
                  <a:pt x="53568" y="5575"/>
                </a:lnTo>
                <a:lnTo>
                  <a:pt x="53797" y="5905"/>
                </a:lnTo>
                <a:close/>
              </a:path>
              <a:path w="184150" h="118110">
                <a:moveTo>
                  <a:pt x="54635" y="32232"/>
                </a:moveTo>
                <a:lnTo>
                  <a:pt x="54190" y="31546"/>
                </a:lnTo>
                <a:lnTo>
                  <a:pt x="52895" y="29705"/>
                </a:lnTo>
                <a:lnTo>
                  <a:pt x="49403" y="28702"/>
                </a:lnTo>
                <a:lnTo>
                  <a:pt x="48056" y="30200"/>
                </a:lnTo>
                <a:lnTo>
                  <a:pt x="47688" y="28829"/>
                </a:lnTo>
                <a:lnTo>
                  <a:pt x="46367" y="26873"/>
                </a:lnTo>
                <a:lnTo>
                  <a:pt x="44983" y="25908"/>
                </a:lnTo>
                <a:lnTo>
                  <a:pt x="44297" y="28092"/>
                </a:lnTo>
                <a:lnTo>
                  <a:pt x="47574" y="31419"/>
                </a:lnTo>
                <a:lnTo>
                  <a:pt x="48729" y="31419"/>
                </a:lnTo>
                <a:lnTo>
                  <a:pt x="48806" y="30200"/>
                </a:lnTo>
                <a:lnTo>
                  <a:pt x="48844" y="29705"/>
                </a:lnTo>
                <a:lnTo>
                  <a:pt x="49606" y="31140"/>
                </a:lnTo>
                <a:lnTo>
                  <a:pt x="51308" y="31762"/>
                </a:lnTo>
                <a:lnTo>
                  <a:pt x="51333" y="33337"/>
                </a:lnTo>
                <a:lnTo>
                  <a:pt x="50380" y="33350"/>
                </a:lnTo>
                <a:lnTo>
                  <a:pt x="49453" y="32473"/>
                </a:lnTo>
                <a:lnTo>
                  <a:pt x="48768" y="32943"/>
                </a:lnTo>
                <a:lnTo>
                  <a:pt x="48818" y="35509"/>
                </a:lnTo>
                <a:lnTo>
                  <a:pt x="51041" y="35750"/>
                </a:lnTo>
                <a:lnTo>
                  <a:pt x="50152" y="34620"/>
                </a:lnTo>
                <a:lnTo>
                  <a:pt x="51282" y="34645"/>
                </a:lnTo>
                <a:lnTo>
                  <a:pt x="51358" y="34277"/>
                </a:lnTo>
                <a:lnTo>
                  <a:pt x="51028" y="34036"/>
                </a:lnTo>
                <a:lnTo>
                  <a:pt x="51295" y="33680"/>
                </a:lnTo>
                <a:lnTo>
                  <a:pt x="51828" y="34772"/>
                </a:lnTo>
                <a:lnTo>
                  <a:pt x="52158" y="33680"/>
                </a:lnTo>
                <a:lnTo>
                  <a:pt x="52260" y="33350"/>
                </a:lnTo>
                <a:lnTo>
                  <a:pt x="52438" y="32753"/>
                </a:lnTo>
                <a:lnTo>
                  <a:pt x="53721" y="33007"/>
                </a:lnTo>
                <a:lnTo>
                  <a:pt x="53225" y="32753"/>
                </a:lnTo>
                <a:lnTo>
                  <a:pt x="52501" y="32372"/>
                </a:lnTo>
                <a:lnTo>
                  <a:pt x="54635" y="32232"/>
                </a:lnTo>
                <a:close/>
              </a:path>
              <a:path w="184150" h="118110">
                <a:moveTo>
                  <a:pt x="55130" y="16891"/>
                </a:moveTo>
                <a:lnTo>
                  <a:pt x="55041" y="15875"/>
                </a:lnTo>
                <a:lnTo>
                  <a:pt x="54902" y="15989"/>
                </a:lnTo>
                <a:lnTo>
                  <a:pt x="53733" y="15811"/>
                </a:lnTo>
                <a:lnTo>
                  <a:pt x="53124" y="15252"/>
                </a:lnTo>
                <a:lnTo>
                  <a:pt x="53187" y="15925"/>
                </a:lnTo>
                <a:lnTo>
                  <a:pt x="52882" y="16789"/>
                </a:lnTo>
                <a:lnTo>
                  <a:pt x="53797" y="16662"/>
                </a:lnTo>
                <a:lnTo>
                  <a:pt x="54216" y="16332"/>
                </a:lnTo>
                <a:lnTo>
                  <a:pt x="55130" y="16891"/>
                </a:lnTo>
                <a:close/>
              </a:path>
              <a:path w="184150" h="118110">
                <a:moveTo>
                  <a:pt x="56197" y="17868"/>
                </a:moveTo>
                <a:lnTo>
                  <a:pt x="55321" y="16929"/>
                </a:lnTo>
                <a:lnTo>
                  <a:pt x="55219" y="17907"/>
                </a:lnTo>
                <a:lnTo>
                  <a:pt x="54838" y="17830"/>
                </a:lnTo>
                <a:lnTo>
                  <a:pt x="56108" y="18656"/>
                </a:lnTo>
                <a:lnTo>
                  <a:pt x="56197" y="17868"/>
                </a:lnTo>
                <a:close/>
              </a:path>
              <a:path w="184150" h="118110">
                <a:moveTo>
                  <a:pt x="56934" y="10566"/>
                </a:moveTo>
                <a:lnTo>
                  <a:pt x="56781" y="10388"/>
                </a:lnTo>
                <a:lnTo>
                  <a:pt x="55753" y="11036"/>
                </a:lnTo>
                <a:lnTo>
                  <a:pt x="56934" y="10566"/>
                </a:lnTo>
                <a:close/>
              </a:path>
              <a:path w="184150" h="118110">
                <a:moveTo>
                  <a:pt x="58343" y="17424"/>
                </a:moveTo>
                <a:lnTo>
                  <a:pt x="58229" y="17030"/>
                </a:lnTo>
                <a:lnTo>
                  <a:pt x="58039" y="17183"/>
                </a:lnTo>
                <a:lnTo>
                  <a:pt x="58191" y="17246"/>
                </a:lnTo>
                <a:lnTo>
                  <a:pt x="58343" y="17424"/>
                </a:lnTo>
                <a:close/>
              </a:path>
              <a:path w="184150" h="118110">
                <a:moveTo>
                  <a:pt x="58369" y="17500"/>
                </a:moveTo>
                <a:lnTo>
                  <a:pt x="58115" y="17983"/>
                </a:lnTo>
                <a:lnTo>
                  <a:pt x="57594" y="17526"/>
                </a:lnTo>
                <a:lnTo>
                  <a:pt x="57188" y="17653"/>
                </a:lnTo>
                <a:lnTo>
                  <a:pt x="57823" y="19151"/>
                </a:lnTo>
                <a:lnTo>
                  <a:pt x="58216" y="17983"/>
                </a:lnTo>
                <a:lnTo>
                  <a:pt x="58369" y="17500"/>
                </a:lnTo>
                <a:close/>
              </a:path>
              <a:path w="184150" h="118110">
                <a:moveTo>
                  <a:pt x="58369" y="17449"/>
                </a:moveTo>
                <a:close/>
              </a:path>
              <a:path w="184150" h="118110">
                <a:moveTo>
                  <a:pt x="60426" y="9753"/>
                </a:moveTo>
                <a:lnTo>
                  <a:pt x="60274" y="8140"/>
                </a:lnTo>
                <a:lnTo>
                  <a:pt x="59474" y="8216"/>
                </a:lnTo>
                <a:lnTo>
                  <a:pt x="60426" y="9753"/>
                </a:lnTo>
                <a:close/>
              </a:path>
              <a:path w="184150" h="118110">
                <a:moveTo>
                  <a:pt x="68237" y="19558"/>
                </a:moveTo>
                <a:lnTo>
                  <a:pt x="67741" y="18034"/>
                </a:lnTo>
                <a:lnTo>
                  <a:pt x="67703" y="17894"/>
                </a:lnTo>
                <a:lnTo>
                  <a:pt x="65468" y="18034"/>
                </a:lnTo>
                <a:lnTo>
                  <a:pt x="64770" y="17678"/>
                </a:lnTo>
                <a:lnTo>
                  <a:pt x="64668" y="18796"/>
                </a:lnTo>
                <a:lnTo>
                  <a:pt x="64249" y="18389"/>
                </a:lnTo>
                <a:lnTo>
                  <a:pt x="64706" y="17678"/>
                </a:lnTo>
                <a:lnTo>
                  <a:pt x="64135" y="17360"/>
                </a:lnTo>
                <a:lnTo>
                  <a:pt x="65417" y="16611"/>
                </a:lnTo>
                <a:lnTo>
                  <a:pt x="65316" y="15671"/>
                </a:lnTo>
                <a:lnTo>
                  <a:pt x="63703" y="15671"/>
                </a:lnTo>
                <a:lnTo>
                  <a:pt x="63741" y="15201"/>
                </a:lnTo>
                <a:lnTo>
                  <a:pt x="63754" y="15049"/>
                </a:lnTo>
                <a:lnTo>
                  <a:pt x="63779" y="14833"/>
                </a:lnTo>
                <a:lnTo>
                  <a:pt x="63881" y="14249"/>
                </a:lnTo>
                <a:lnTo>
                  <a:pt x="64071" y="13716"/>
                </a:lnTo>
                <a:lnTo>
                  <a:pt x="63677" y="14478"/>
                </a:lnTo>
                <a:lnTo>
                  <a:pt x="63576" y="14833"/>
                </a:lnTo>
                <a:lnTo>
                  <a:pt x="62369" y="12573"/>
                </a:lnTo>
                <a:lnTo>
                  <a:pt x="61569" y="12230"/>
                </a:lnTo>
                <a:lnTo>
                  <a:pt x="61569" y="15049"/>
                </a:lnTo>
                <a:lnTo>
                  <a:pt x="59969" y="13131"/>
                </a:lnTo>
                <a:lnTo>
                  <a:pt x="60960" y="12865"/>
                </a:lnTo>
                <a:lnTo>
                  <a:pt x="61569" y="15049"/>
                </a:lnTo>
                <a:lnTo>
                  <a:pt x="61569" y="12230"/>
                </a:lnTo>
                <a:lnTo>
                  <a:pt x="60667" y="11836"/>
                </a:lnTo>
                <a:lnTo>
                  <a:pt x="60706" y="11963"/>
                </a:lnTo>
                <a:lnTo>
                  <a:pt x="59550" y="11214"/>
                </a:lnTo>
                <a:lnTo>
                  <a:pt x="60566" y="10795"/>
                </a:lnTo>
                <a:lnTo>
                  <a:pt x="59029" y="10299"/>
                </a:lnTo>
                <a:lnTo>
                  <a:pt x="57251" y="8102"/>
                </a:lnTo>
                <a:lnTo>
                  <a:pt x="56489" y="7188"/>
                </a:lnTo>
                <a:lnTo>
                  <a:pt x="54063" y="7150"/>
                </a:lnTo>
                <a:lnTo>
                  <a:pt x="54521" y="6908"/>
                </a:lnTo>
                <a:lnTo>
                  <a:pt x="53797" y="5905"/>
                </a:lnTo>
                <a:lnTo>
                  <a:pt x="53835" y="6426"/>
                </a:lnTo>
                <a:lnTo>
                  <a:pt x="53695" y="7150"/>
                </a:lnTo>
                <a:lnTo>
                  <a:pt x="53327" y="7137"/>
                </a:lnTo>
                <a:lnTo>
                  <a:pt x="57188" y="10452"/>
                </a:lnTo>
                <a:lnTo>
                  <a:pt x="56934" y="10566"/>
                </a:lnTo>
                <a:lnTo>
                  <a:pt x="58521" y="12407"/>
                </a:lnTo>
                <a:lnTo>
                  <a:pt x="57048" y="13004"/>
                </a:lnTo>
                <a:lnTo>
                  <a:pt x="57658" y="14922"/>
                </a:lnTo>
                <a:lnTo>
                  <a:pt x="57378" y="14554"/>
                </a:lnTo>
                <a:lnTo>
                  <a:pt x="56629" y="13525"/>
                </a:lnTo>
                <a:lnTo>
                  <a:pt x="56718" y="14554"/>
                </a:lnTo>
                <a:lnTo>
                  <a:pt x="56159" y="14249"/>
                </a:lnTo>
                <a:lnTo>
                  <a:pt x="57238" y="15252"/>
                </a:lnTo>
                <a:lnTo>
                  <a:pt x="58394" y="15455"/>
                </a:lnTo>
                <a:lnTo>
                  <a:pt x="58331" y="14922"/>
                </a:lnTo>
                <a:lnTo>
                  <a:pt x="58267" y="13525"/>
                </a:lnTo>
                <a:lnTo>
                  <a:pt x="59220" y="12776"/>
                </a:lnTo>
                <a:lnTo>
                  <a:pt x="59677" y="16306"/>
                </a:lnTo>
                <a:lnTo>
                  <a:pt x="62357" y="15201"/>
                </a:lnTo>
                <a:lnTo>
                  <a:pt x="62357" y="19215"/>
                </a:lnTo>
                <a:lnTo>
                  <a:pt x="64122" y="19558"/>
                </a:lnTo>
                <a:lnTo>
                  <a:pt x="64668" y="19024"/>
                </a:lnTo>
                <a:lnTo>
                  <a:pt x="64643" y="19812"/>
                </a:lnTo>
                <a:lnTo>
                  <a:pt x="64325" y="19596"/>
                </a:lnTo>
                <a:lnTo>
                  <a:pt x="64604" y="20866"/>
                </a:lnTo>
                <a:lnTo>
                  <a:pt x="64363" y="21209"/>
                </a:lnTo>
                <a:lnTo>
                  <a:pt x="64909" y="21717"/>
                </a:lnTo>
                <a:lnTo>
                  <a:pt x="65201" y="20789"/>
                </a:lnTo>
                <a:lnTo>
                  <a:pt x="65265" y="20205"/>
                </a:lnTo>
                <a:lnTo>
                  <a:pt x="65087" y="20104"/>
                </a:lnTo>
                <a:lnTo>
                  <a:pt x="68135" y="20218"/>
                </a:lnTo>
                <a:lnTo>
                  <a:pt x="68237" y="19558"/>
                </a:lnTo>
                <a:close/>
              </a:path>
              <a:path w="184150" h="118110">
                <a:moveTo>
                  <a:pt x="68541" y="20231"/>
                </a:moveTo>
                <a:lnTo>
                  <a:pt x="68135" y="20218"/>
                </a:lnTo>
                <a:lnTo>
                  <a:pt x="67868" y="20713"/>
                </a:lnTo>
                <a:lnTo>
                  <a:pt x="68541" y="21310"/>
                </a:lnTo>
                <a:lnTo>
                  <a:pt x="68541" y="20231"/>
                </a:lnTo>
                <a:close/>
              </a:path>
              <a:path w="184150" h="118110">
                <a:moveTo>
                  <a:pt x="69583" y="22225"/>
                </a:moveTo>
                <a:lnTo>
                  <a:pt x="68541" y="21310"/>
                </a:lnTo>
                <a:lnTo>
                  <a:pt x="68529" y="22771"/>
                </a:lnTo>
                <a:lnTo>
                  <a:pt x="69583" y="22225"/>
                </a:lnTo>
                <a:close/>
              </a:path>
              <a:path w="184150" h="118110">
                <a:moveTo>
                  <a:pt x="85013" y="32689"/>
                </a:moveTo>
                <a:lnTo>
                  <a:pt x="84455" y="31419"/>
                </a:lnTo>
                <a:lnTo>
                  <a:pt x="84823" y="32626"/>
                </a:lnTo>
                <a:lnTo>
                  <a:pt x="85013" y="32689"/>
                </a:lnTo>
                <a:close/>
              </a:path>
              <a:path w="184150" h="118110">
                <a:moveTo>
                  <a:pt x="85623" y="28587"/>
                </a:moveTo>
                <a:lnTo>
                  <a:pt x="85166" y="27774"/>
                </a:lnTo>
                <a:lnTo>
                  <a:pt x="84734" y="27851"/>
                </a:lnTo>
                <a:lnTo>
                  <a:pt x="84518" y="27978"/>
                </a:lnTo>
                <a:lnTo>
                  <a:pt x="84772" y="28727"/>
                </a:lnTo>
                <a:lnTo>
                  <a:pt x="85623" y="28587"/>
                </a:lnTo>
                <a:close/>
              </a:path>
              <a:path w="184150" h="118110">
                <a:moveTo>
                  <a:pt x="86639" y="11264"/>
                </a:moveTo>
                <a:lnTo>
                  <a:pt x="85788" y="11658"/>
                </a:lnTo>
                <a:lnTo>
                  <a:pt x="86169" y="12001"/>
                </a:lnTo>
                <a:lnTo>
                  <a:pt x="85699" y="12509"/>
                </a:lnTo>
                <a:lnTo>
                  <a:pt x="86118" y="12433"/>
                </a:lnTo>
                <a:lnTo>
                  <a:pt x="86639" y="11264"/>
                </a:lnTo>
                <a:close/>
              </a:path>
              <a:path w="184150" h="118110">
                <a:moveTo>
                  <a:pt x="88722" y="18859"/>
                </a:moveTo>
                <a:lnTo>
                  <a:pt x="88353" y="18529"/>
                </a:lnTo>
                <a:lnTo>
                  <a:pt x="88099" y="18884"/>
                </a:lnTo>
                <a:lnTo>
                  <a:pt x="87680" y="18961"/>
                </a:lnTo>
                <a:lnTo>
                  <a:pt x="88163" y="20193"/>
                </a:lnTo>
                <a:lnTo>
                  <a:pt x="88480" y="19215"/>
                </a:lnTo>
                <a:lnTo>
                  <a:pt x="88722" y="18859"/>
                </a:lnTo>
                <a:close/>
              </a:path>
              <a:path w="184150" h="118110">
                <a:moveTo>
                  <a:pt x="89522" y="13487"/>
                </a:moveTo>
                <a:lnTo>
                  <a:pt x="88315" y="13106"/>
                </a:lnTo>
                <a:lnTo>
                  <a:pt x="88430" y="14020"/>
                </a:lnTo>
                <a:lnTo>
                  <a:pt x="88125" y="14998"/>
                </a:lnTo>
                <a:lnTo>
                  <a:pt x="89522" y="13487"/>
                </a:lnTo>
                <a:close/>
              </a:path>
              <a:path w="184150" h="118110">
                <a:moveTo>
                  <a:pt x="90538" y="17500"/>
                </a:moveTo>
                <a:lnTo>
                  <a:pt x="89395" y="16700"/>
                </a:lnTo>
                <a:lnTo>
                  <a:pt x="89001" y="16357"/>
                </a:lnTo>
                <a:lnTo>
                  <a:pt x="89141" y="17056"/>
                </a:lnTo>
                <a:lnTo>
                  <a:pt x="89700" y="17665"/>
                </a:lnTo>
                <a:lnTo>
                  <a:pt x="90055" y="18211"/>
                </a:lnTo>
                <a:lnTo>
                  <a:pt x="90538" y="17500"/>
                </a:lnTo>
                <a:close/>
              </a:path>
              <a:path w="184150" h="118110">
                <a:moveTo>
                  <a:pt x="90944" y="15405"/>
                </a:moveTo>
                <a:lnTo>
                  <a:pt x="90843" y="14782"/>
                </a:lnTo>
                <a:lnTo>
                  <a:pt x="89992" y="14935"/>
                </a:lnTo>
                <a:lnTo>
                  <a:pt x="90944" y="15405"/>
                </a:lnTo>
                <a:close/>
              </a:path>
              <a:path w="184150" h="118110">
                <a:moveTo>
                  <a:pt x="91224" y="17081"/>
                </a:moveTo>
                <a:lnTo>
                  <a:pt x="90995" y="15748"/>
                </a:lnTo>
                <a:lnTo>
                  <a:pt x="89433" y="16294"/>
                </a:lnTo>
                <a:lnTo>
                  <a:pt x="90576" y="17297"/>
                </a:lnTo>
                <a:lnTo>
                  <a:pt x="91224" y="17081"/>
                </a:lnTo>
                <a:close/>
              </a:path>
              <a:path w="184150" h="118110">
                <a:moveTo>
                  <a:pt x="91376" y="15608"/>
                </a:moveTo>
                <a:lnTo>
                  <a:pt x="90944" y="15405"/>
                </a:lnTo>
                <a:lnTo>
                  <a:pt x="90995" y="15748"/>
                </a:lnTo>
                <a:lnTo>
                  <a:pt x="91376" y="15608"/>
                </a:lnTo>
                <a:close/>
              </a:path>
              <a:path w="184150" h="118110">
                <a:moveTo>
                  <a:pt x="91732" y="35382"/>
                </a:moveTo>
                <a:lnTo>
                  <a:pt x="91465" y="34632"/>
                </a:lnTo>
                <a:lnTo>
                  <a:pt x="90563" y="33870"/>
                </a:lnTo>
                <a:lnTo>
                  <a:pt x="91033" y="33616"/>
                </a:lnTo>
                <a:lnTo>
                  <a:pt x="89712" y="33985"/>
                </a:lnTo>
                <a:lnTo>
                  <a:pt x="90195" y="30480"/>
                </a:lnTo>
                <a:lnTo>
                  <a:pt x="88836" y="32143"/>
                </a:lnTo>
                <a:lnTo>
                  <a:pt x="89382" y="35572"/>
                </a:lnTo>
                <a:lnTo>
                  <a:pt x="89509" y="34975"/>
                </a:lnTo>
                <a:lnTo>
                  <a:pt x="89750" y="34848"/>
                </a:lnTo>
                <a:lnTo>
                  <a:pt x="90170" y="34798"/>
                </a:lnTo>
                <a:lnTo>
                  <a:pt x="90246" y="35471"/>
                </a:lnTo>
                <a:lnTo>
                  <a:pt x="89979" y="35801"/>
                </a:lnTo>
                <a:lnTo>
                  <a:pt x="91732" y="35382"/>
                </a:lnTo>
                <a:close/>
              </a:path>
              <a:path w="184150" h="118110">
                <a:moveTo>
                  <a:pt x="95453" y="18707"/>
                </a:moveTo>
                <a:lnTo>
                  <a:pt x="95046" y="18567"/>
                </a:lnTo>
                <a:lnTo>
                  <a:pt x="95427" y="18910"/>
                </a:lnTo>
                <a:lnTo>
                  <a:pt x="95453" y="18707"/>
                </a:lnTo>
                <a:close/>
              </a:path>
              <a:path w="184150" h="118110">
                <a:moveTo>
                  <a:pt x="96113" y="18491"/>
                </a:moveTo>
                <a:lnTo>
                  <a:pt x="95681" y="18567"/>
                </a:lnTo>
                <a:lnTo>
                  <a:pt x="95440" y="18910"/>
                </a:lnTo>
                <a:lnTo>
                  <a:pt x="95415" y="19113"/>
                </a:lnTo>
                <a:lnTo>
                  <a:pt x="95796" y="19469"/>
                </a:lnTo>
                <a:lnTo>
                  <a:pt x="96113" y="18491"/>
                </a:lnTo>
                <a:close/>
              </a:path>
              <a:path w="184150" h="118110">
                <a:moveTo>
                  <a:pt x="96380" y="26657"/>
                </a:moveTo>
                <a:lnTo>
                  <a:pt x="96266" y="26847"/>
                </a:lnTo>
                <a:lnTo>
                  <a:pt x="96342" y="26720"/>
                </a:lnTo>
                <a:close/>
              </a:path>
              <a:path w="184150" h="118110">
                <a:moveTo>
                  <a:pt x="96964" y="30010"/>
                </a:moveTo>
                <a:lnTo>
                  <a:pt x="96291" y="29083"/>
                </a:lnTo>
                <a:lnTo>
                  <a:pt x="96456" y="30467"/>
                </a:lnTo>
                <a:lnTo>
                  <a:pt x="96964" y="30010"/>
                </a:lnTo>
                <a:close/>
              </a:path>
              <a:path w="184150" h="118110">
                <a:moveTo>
                  <a:pt x="98044" y="22377"/>
                </a:moveTo>
                <a:lnTo>
                  <a:pt x="97980" y="21450"/>
                </a:lnTo>
                <a:lnTo>
                  <a:pt x="97358" y="21437"/>
                </a:lnTo>
                <a:lnTo>
                  <a:pt x="96710" y="21628"/>
                </a:lnTo>
                <a:lnTo>
                  <a:pt x="97294" y="21856"/>
                </a:lnTo>
                <a:lnTo>
                  <a:pt x="97383" y="22567"/>
                </a:lnTo>
                <a:lnTo>
                  <a:pt x="98044" y="22377"/>
                </a:lnTo>
                <a:close/>
              </a:path>
              <a:path w="184150" h="118110">
                <a:moveTo>
                  <a:pt x="99301" y="25260"/>
                </a:moveTo>
                <a:lnTo>
                  <a:pt x="98882" y="24892"/>
                </a:lnTo>
                <a:lnTo>
                  <a:pt x="99250" y="25273"/>
                </a:lnTo>
                <a:close/>
              </a:path>
              <a:path w="184150" h="118110">
                <a:moveTo>
                  <a:pt x="99720" y="36093"/>
                </a:moveTo>
                <a:lnTo>
                  <a:pt x="99453" y="34594"/>
                </a:lnTo>
                <a:lnTo>
                  <a:pt x="98640" y="35369"/>
                </a:lnTo>
                <a:lnTo>
                  <a:pt x="99021" y="35547"/>
                </a:lnTo>
                <a:lnTo>
                  <a:pt x="99352" y="35928"/>
                </a:lnTo>
                <a:lnTo>
                  <a:pt x="99720" y="36093"/>
                </a:lnTo>
                <a:close/>
              </a:path>
              <a:path w="184150" h="118110">
                <a:moveTo>
                  <a:pt x="100037" y="28067"/>
                </a:moveTo>
                <a:lnTo>
                  <a:pt x="99047" y="27686"/>
                </a:lnTo>
                <a:lnTo>
                  <a:pt x="99631" y="28562"/>
                </a:lnTo>
                <a:lnTo>
                  <a:pt x="100037" y="28067"/>
                </a:lnTo>
                <a:close/>
              </a:path>
              <a:path w="184150" h="118110">
                <a:moveTo>
                  <a:pt x="100215" y="29464"/>
                </a:moveTo>
                <a:lnTo>
                  <a:pt x="99631" y="28562"/>
                </a:lnTo>
                <a:lnTo>
                  <a:pt x="99326" y="28956"/>
                </a:lnTo>
                <a:lnTo>
                  <a:pt x="100215" y="29464"/>
                </a:lnTo>
                <a:close/>
              </a:path>
              <a:path w="184150" h="118110">
                <a:moveTo>
                  <a:pt x="101206" y="27597"/>
                </a:moveTo>
                <a:lnTo>
                  <a:pt x="101130" y="27736"/>
                </a:lnTo>
                <a:lnTo>
                  <a:pt x="101206" y="27597"/>
                </a:lnTo>
                <a:close/>
              </a:path>
              <a:path w="184150" h="118110">
                <a:moveTo>
                  <a:pt x="101663" y="26543"/>
                </a:moveTo>
                <a:lnTo>
                  <a:pt x="101219" y="27559"/>
                </a:lnTo>
                <a:lnTo>
                  <a:pt x="101549" y="26924"/>
                </a:lnTo>
                <a:lnTo>
                  <a:pt x="101663" y="26543"/>
                </a:lnTo>
                <a:close/>
              </a:path>
              <a:path w="184150" h="118110">
                <a:moveTo>
                  <a:pt x="101904" y="29565"/>
                </a:moveTo>
                <a:lnTo>
                  <a:pt x="101815" y="28867"/>
                </a:lnTo>
                <a:lnTo>
                  <a:pt x="100647" y="29502"/>
                </a:lnTo>
                <a:lnTo>
                  <a:pt x="101904" y="29565"/>
                </a:lnTo>
                <a:close/>
              </a:path>
              <a:path w="184150" h="118110">
                <a:moveTo>
                  <a:pt x="102616" y="45593"/>
                </a:moveTo>
                <a:lnTo>
                  <a:pt x="102501" y="45339"/>
                </a:lnTo>
                <a:lnTo>
                  <a:pt x="101219" y="46101"/>
                </a:lnTo>
                <a:lnTo>
                  <a:pt x="102616" y="45593"/>
                </a:lnTo>
                <a:close/>
              </a:path>
              <a:path w="184150" h="118110">
                <a:moveTo>
                  <a:pt x="102692" y="16129"/>
                </a:moveTo>
                <a:lnTo>
                  <a:pt x="102438" y="16510"/>
                </a:lnTo>
                <a:lnTo>
                  <a:pt x="102692" y="16129"/>
                </a:lnTo>
                <a:close/>
              </a:path>
              <a:path w="184150" h="118110">
                <a:moveTo>
                  <a:pt x="104228" y="28981"/>
                </a:moveTo>
                <a:lnTo>
                  <a:pt x="104216" y="28702"/>
                </a:lnTo>
                <a:lnTo>
                  <a:pt x="104025" y="28321"/>
                </a:lnTo>
                <a:lnTo>
                  <a:pt x="104228" y="28981"/>
                </a:lnTo>
                <a:close/>
              </a:path>
              <a:path w="184150" h="118110">
                <a:moveTo>
                  <a:pt x="104825" y="30200"/>
                </a:moveTo>
                <a:lnTo>
                  <a:pt x="104546" y="29845"/>
                </a:lnTo>
                <a:lnTo>
                  <a:pt x="104444" y="29718"/>
                </a:lnTo>
                <a:lnTo>
                  <a:pt x="104228" y="28981"/>
                </a:lnTo>
                <a:lnTo>
                  <a:pt x="103251" y="29210"/>
                </a:lnTo>
                <a:lnTo>
                  <a:pt x="103733" y="30099"/>
                </a:lnTo>
                <a:lnTo>
                  <a:pt x="104419" y="29845"/>
                </a:lnTo>
                <a:lnTo>
                  <a:pt x="104825" y="30200"/>
                </a:lnTo>
                <a:close/>
              </a:path>
              <a:path w="184150" h="118110">
                <a:moveTo>
                  <a:pt x="104990" y="30353"/>
                </a:moveTo>
                <a:lnTo>
                  <a:pt x="104825" y="30200"/>
                </a:lnTo>
                <a:lnTo>
                  <a:pt x="104965" y="30391"/>
                </a:lnTo>
                <a:close/>
              </a:path>
              <a:path w="184150" h="118110">
                <a:moveTo>
                  <a:pt x="105232" y="14478"/>
                </a:moveTo>
                <a:lnTo>
                  <a:pt x="104838" y="14224"/>
                </a:lnTo>
                <a:lnTo>
                  <a:pt x="104813" y="14478"/>
                </a:lnTo>
                <a:lnTo>
                  <a:pt x="104584" y="14605"/>
                </a:lnTo>
                <a:lnTo>
                  <a:pt x="104775" y="14732"/>
                </a:lnTo>
                <a:lnTo>
                  <a:pt x="104419" y="15113"/>
                </a:lnTo>
                <a:lnTo>
                  <a:pt x="104724" y="15113"/>
                </a:lnTo>
                <a:lnTo>
                  <a:pt x="104876" y="15113"/>
                </a:lnTo>
                <a:lnTo>
                  <a:pt x="104876" y="14859"/>
                </a:lnTo>
                <a:lnTo>
                  <a:pt x="105232" y="14478"/>
                </a:lnTo>
                <a:close/>
              </a:path>
              <a:path w="184150" h="118110">
                <a:moveTo>
                  <a:pt x="105867" y="16129"/>
                </a:moveTo>
                <a:lnTo>
                  <a:pt x="105003" y="15240"/>
                </a:lnTo>
                <a:lnTo>
                  <a:pt x="104673" y="15240"/>
                </a:lnTo>
                <a:lnTo>
                  <a:pt x="104635" y="15367"/>
                </a:lnTo>
                <a:lnTo>
                  <a:pt x="104660" y="15621"/>
                </a:lnTo>
                <a:lnTo>
                  <a:pt x="105867" y="16129"/>
                </a:lnTo>
                <a:close/>
              </a:path>
              <a:path w="184150" h="118110">
                <a:moveTo>
                  <a:pt x="105968" y="52451"/>
                </a:moveTo>
                <a:lnTo>
                  <a:pt x="105905" y="51562"/>
                </a:lnTo>
                <a:lnTo>
                  <a:pt x="104686" y="52070"/>
                </a:lnTo>
                <a:lnTo>
                  <a:pt x="105029" y="52959"/>
                </a:lnTo>
                <a:lnTo>
                  <a:pt x="104584" y="53467"/>
                </a:lnTo>
                <a:lnTo>
                  <a:pt x="105549" y="52451"/>
                </a:lnTo>
                <a:lnTo>
                  <a:pt x="105968" y="52451"/>
                </a:lnTo>
                <a:close/>
              </a:path>
              <a:path w="184150" h="118110">
                <a:moveTo>
                  <a:pt x="107340" y="50546"/>
                </a:moveTo>
                <a:lnTo>
                  <a:pt x="106032" y="47498"/>
                </a:lnTo>
                <a:lnTo>
                  <a:pt x="105943" y="47371"/>
                </a:lnTo>
                <a:lnTo>
                  <a:pt x="105676" y="45466"/>
                </a:lnTo>
                <a:lnTo>
                  <a:pt x="106451" y="44958"/>
                </a:lnTo>
                <a:lnTo>
                  <a:pt x="105651" y="43942"/>
                </a:lnTo>
                <a:lnTo>
                  <a:pt x="105130" y="43434"/>
                </a:lnTo>
                <a:lnTo>
                  <a:pt x="104762" y="42291"/>
                </a:lnTo>
                <a:lnTo>
                  <a:pt x="101498" y="42214"/>
                </a:lnTo>
                <a:lnTo>
                  <a:pt x="101295" y="42214"/>
                </a:lnTo>
                <a:lnTo>
                  <a:pt x="100914" y="42291"/>
                </a:lnTo>
                <a:lnTo>
                  <a:pt x="103365" y="45339"/>
                </a:lnTo>
                <a:lnTo>
                  <a:pt x="102616" y="45593"/>
                </a:lnTo>
                <a:lnTo>
                  <a:pt x="103441" y="47358"/>
                </a:lnTo>
                <a:lnTo>
                  <a:pt x="100406" y="46101"/>
                </a:lnTo>
                <a:lnTo>
                  <a:pt x="101650" y="48260"/>
                </a:lnTo>
                <a:lnTo>
                  <a:pt x="100241" y="48768"/>
                </a:lnTo>
                <a:lnTo>
                  <a:pt x="100164" y="49657"/>
                </a:lnTo>
                <a:lnTo>
                  <a:pt x="100876" y="50038"/>
                </a:lnTo>
                <a:lnTo>
                  <a:pt x="101396" y="51054"/>
                </a:lnTo>
                <a:lnTo>
                  <a:pt x="101536" y="50673"/>
                </a:lnTo>
                <a:lnTo>
                  <a:pt x="102565" y="50673"/>
                </a:lnTo>
                <a:lnTo>
                  <a:pt x="101638" y="51549"/>
                </a:lnTo>
                <a:lnTo>
                  <a:pt x="101854" y="52197"/>
                </a:lnTo>
                <a:lnTo>
                  <a:pt x="103428" y="50673"/>
                </a:lnTo>
                <a:lnTo>
                  <a:pt x="103708" y="51816"/>
                </a:lnTo>
                <a:lnTo>
                  <a:pt x="103720" y="51054"/>
                </a:lnTo>
                <a:lnTo>
                  <a:pt x="104025" y="50800"/>
                </a:lnTo>
                <a:lnTo>
                  <a:pt x="104457" y="50800"/>
                </a:lnTo>
                <a:lnTo>
                  <a:pt x="105473" y="51320"/>
                </a:lnTo>
                <a:lnTo>
                  <a:pt x="105308" y="51435"/>
                </a:lnTo>
                <a:lnTo>
                  <a:pt x="105511" y="51346"/>
                </a:lnTo>
                <a:lnTo>
                  <a:pt x="105905" y="51549"/>
                </a:lnTo>
                <a:lnTo>
                  <a:pt x="105905" y="51168"/>
                </a:lnTo>
                <a:lnTo>
                  <a:pt x="106184" y="51054"/>
                </a:lnTo>
                <a:lnTo>
                  <a:pt x="106768" y="50800"/>
                </a:lnTo>
                <a:lnTo>
                  <a:pt x="107061" y="50673"/>
                </a:lnTo>
                <a:lnTo>
                  <a:pt x="107340" y="50546"/>
                </a:lnTo>
                <a:close/>
              </a:path>
              <a:path w="184150" h="118110">
                <a:moveTo>
                  <a:pt x="107340" y="46355"/>
                </a:moveTo>
                <a:lnTo>
                  <a:pt x="106680" y="45085"/>
                </a:lnTo>
                <a:lnTo>
                  <a:pt x="105994" y="47358"/>
                </a:lnTo>
                <a:lnTo>
                  <a:pt x="107340" y="46355"/>
                </a:lnTo>
                <a:close/>
              </a:path>
              <a:path w="184150" h="118110">
                <a:moveTo>
                  <a:pt x="108508" y="19939"/>
                </a:moveTo>
                <a:lnTo>
                  <a:pt x="108165" y="20180"/>
                </a:lnTo>
                <a:lnTo>
                  <a:pt x="108508" y="19939"/>
                </a:lnTo>
                <a:close/>
              </a:path>
              <a:path w="184150" h="118110">
                <a:moveTo>
                  <a:pt x="108762" y="41833"/>
                </a:moveTo>
                <a:lnTo>
                  <a:pt x="107950" y="41656"/>
                </a:lnTo>
                <a:lnTo>
                  <a:pt x="108318" y="42773"/>
                </a:lnTo>
                <a:lnTo>
                  <a:pt x="108762" y="41833"/>
                </a:lnTo>
                <a:close/>
              </a:path>
              <a:path w="184150" h="118110">
                <a:moveTo>
                  <a:pt x="110274" y="37211"/>
                </a:moveTo>
                <a:lnTo>
                  <a:pt x="109702" y="36931"/>
                </a:lnTo>
                <a:lnTo>
                  <a:pt x="110236" y="38366"/>
                </a:lnTo>
                <a:lnTo>
                  <a:pt x="110274" y="37211"/>
                </a:lnTo>
                <a:close/>
              </a:path>
              <a:path w="184150" h="118110">
                <a:moveTo>
                  <a:pt x="111340" y="14732"/>
                </a:moveTo>
                <a:lnTo>
                  <a:pt x="110883" y="15367"/>
                </a:lnTo>
                <a:lnTo>
                  <a:pt x="111010" y="15240"/>
                </a:lnTo>
                <a:lnTo>
                  <a:pt x="111340" y="14732"/>
                </a:lnTo>
                <a:close/>
              </a:path>
              <a:path w="184150" h="118110">
                <a:moveTo>
                  <a:pt x="111607" y="12242"/>
                </a:moveTo>
                <a:lnTo>
                  <a:pt x="110642" y="11938"/>
                </a:lnTo>
                <a:lnTo>
                  <a:pt x="110871" y="13411"/>
                </a:lnTo>
                <a:lnTo>
                  <a:pt x="111607" y="12242"/>
                </a:lnTo>
                <a:close/>
              </a:path>
              <a:path w="184150" h="118110">
                <a:moveTo>
                  <a:pt x="112090" y="8128"/>
                </a:moveTo>
                <a:lnTo>
                  <a:pt x="111556" y="9017"/>
                </a:lnTo>
                <a:lnTo>
                  <a:pt x="111493" y="9245"/>
                </a:lnTo>
                <a:lnTo>
                  <a:pt x="112090" y="8128"/>
                </a:lnTo>
                <a:close/>
              </a:path>
              <a:path w="184150" h="118110">
                <a:moveTo>
                  <a:pt x="112331" y="26924"/>
                </a:moveTo>
                <a:lnTo>
                  <a:pt x="112115" y="26162"/>
                </a:lnTo>
                <a:lnTo>
                  <a:pt x="112153" y="26670"/>
                </a:lnTo>
                <a:lnTo>
                  <a:pt x="112331" y="26924"/>
                </a:lnTo>
                <a:close/>
              </a:path>
              <a:path w="184150" h="118110">
                <a:moveTo>
                  <a:pt x="112649" y="11049"/>
                </a:moveTo>
                <a:lnTo>
                  <a:pt x="112242" y="10668"/>
                </a:lnTo>
                <a:lnTo>
                  <a:pt x="111493" y="10033"/>
                </a:lnTo>
                <a:lnTo>
                  <a:pt x="111493" y="9245"/>
                </a:lnTo>
                <a:lnTo>
                  <a:pt x="110807" y="10541"/>
                </a:lnTo>
                <a:lnTo>
                  <a:pt x="112242" y="11176"/>
                </a:lnTo>
                <a:lnTo>
                  <a:pt x="111607" y="12242"/>
                </a:lnTo>
                <a:lnTo>
                  <a:pt x="112217" y="12446"/>
                </a:lnTo>
                <a:lnTo>
                  <a:pt x="112649" y="11049"/>
                </a:lnTo>
                <a:close/>
              </a:path>
              <a:path w="184150" h="118110">
                <a:moveTo>
                  <a:pt x="112839" y="27686"/>
                </a:moveTo>
                <a:lnTo>
                  <a:pt x="112331" y="26924"/>
                </a:lnTo>
                <a:lnTo>
                  <a:pt x="112547" y="27686"/>
                </a:lnTo>
                <a:lnTo>
                  <a:pt x="112839" y="27686"/>
                </a:lnTo>
                <a:close/>
              </a:path>
              <a:path w="184150" h="118110">
                <a:moveTo>
                  <a:pt x="113284" y="37325"/>
                </a:moveTo>
                <a:lnTo>
                  <a:pt x="111633" y="37896"/>
                </a:lnTo>
                <a:lnTo>
                  <a:pt x="113233" y="38481"/>
                </a:lnTo>
                <a:lnTo>
                  <a:pt x="113284" y="37325"/>
                </a:lnTo>
                <a:close/>
              </a:path>
              <a:path w="184150" h="118110">
                <a:moveTo>
                  <a:pt x="114820" y="32131"/>
                </a:moveTo>
                <a:lnTo>
                  <a:pt x="114325" y="32156"/>
                </a:lnTo>
                <a:lnTo>
                  <a:pt x="114604" y="32245"/>
                </a:lnTo>
                <a:lnTo>
                  <a:pt x="114820" y="32131"/>
                </a:lnTo>
                <a:close/>
              </a:path>
              <a:path w="184150" h="118110">
                <a:moveTo>
                  <a:pt x="115785" y="35687"/>
                </a:moveTo>
                <a:lnTo>
                  <a:pt x="114668" y="34925"/>
                </a:lnTo>
                <a:lnTo>
                  <a:pt x="115100" y="33655"/>
                </a:lnTo>
                <a:lnTo>
                  <a:pt x="115189" y="33401"/>
                </a:lnTo>
                <a:lnTo>
                  <a:pt x="114630" y="33566"/>
                </a:lnTo>
                <a:lnTo>
                  <a:pt x="114630" y="35052"/>
                </a:lnTo>
                <a:lnTo>
                  <a:pt x="114477" y="34798"/>
                </a:lnTo>
                <a:lnTo>
                  <a:pt x="114287" y="34671"/>
                </a:lnTo>
                <a:lnTo>
                  <a:pt x="113068" y="34290"/>
                </a:lnTo>
                <a:lnTo>
                  <a:pt x="112979" y="33528"/>
                </a:lnTo>
                <a:lnTo>
                  <a:pt x="112941" y="33274"/>
                </a:lnTo>
                <a:lnTo>
                  <a:pt x="112877" y="32766"/>
                </a:lnTo>
                <a:lnTo>
                  <a:pt x="112763" y="31750"/>
                </a:lnTo>
                <a:lnTo>
                  <a:pt x="114477" y="34798"/>
                </a:lnTo>
                <a:lnTo>
                  <a:pt x="114630" y="35052"/>
                </a:lnTo>
                <a:lnTo>
                  <a:pt x="114630" y="33566"/>
                </a:lnTo>
                <a:lnTo>
                  <a:pt x="114274" y="33655"/>
                </a:lnTo>
                <a:lnTo>
                  <a:pt x="114173" y="33147"/>
                </a:lnTo>
                <a:lnTo>
                  <a:pt x="113436" y="32512"/>
                </a:lnTo>
                <a:lnTo>
                  <a:pt x="113957" y="32131"/>
                </a:lnTo>
                <a:lnTo>
                  <a:pt x="114325" y="32131"/>
                </a:lnTo>
                <a:lnTo>
                  <a:pt x="113893" y="31877"/>
                </a:lnTo>
                <a:lnTo>
                  <a:pt x="113893" y="31750"/>
                </a:lnTo>
                <a:lnTo>
                  <a:pt x="113830" y="30607"/>
                </a:lnTo>
                <a:lnTo>
                  <a:pt x="113741" y="30391"/>
                </a:lnTo>
                <a:lnTo>
                  <a:pt x="113639" y="29845"/>
                </a:lnTo>
                <a:lnTo>
                  <a:pt x="113906" y="29489"/>
                </a:lnTo>
                <a:lnTo>
                  <a:pt x="114096" y="29527"/>
                </a:lnTo>
                <a:lnTo>
                  <a:pt x="114274" y="29425"/>
                </a:lnTo>
                <a:lnTo>
                  <a:pt x="114147" y="29133"/>
                </a:lnTo>
                <a:lnTo>
                  <a:pt x="113919" y="29464"/>
                </a:lnTo>
                <a:lnTo>
                  <a:pt x="113779" y="28067"/>
                </a:lnTo>
                <a:lnTo>
                  <a:pt x="113766" y="27686"/>
                </a:lnTo>
                <a:lnTo>
                  <a:pt x="112839" y="27686"/>
                </a:lnTo>
                <a:lnTo>
                  <a:pt x="113093" y="28067"/>
                </a:lnTo>
                <a:lnTo>
                  <a:pt x="111823" y="27940"/>
                </a:lnTo>
                <a:lnTo>
                  <a:pt x="111417" y="26543"/>
                </a:lnTo>
                <a:lnTo>
                  <a:pt x="109308" y="24765"/>
                </a:lnTo>
                <a:lnTo>
                  <a:pt x="109702" y="23368"/>
                </a:lnTo>
                <a:lnTo>
                  <a:pt x="109740" y="23241"/>
                </a:lnTo>
                <a:lnTo>
                  <a:pt x="109308" y="23368"/>
                </a:lnTo>
                <a:lnTo>
                  <a:pt x="109143" y="23114"/>
                </a:lnTo>
                <a:lnTo>
                  <a:pt x="108419" y="21971"/>
                </a:lnTo>
                <a:lnTo>
                  <a:pt x="108267" y="23114"/>
                </a:lnTo>
                <a:lnTo>
                  <a:pt x="107962" y="22225"/>
                </a:lnTo>
                <a:lnTo>
                  <a:pt x="108153" y="20955"/>
                </a:lnTo>
                <a:lnTo>
                  <a:pt x="107340" y="20574"/>
                </a:lnTo>
                <a:lnTo>
                  <a:pt x="107950" y="20320"/>
                </a:lnTo>
                <a:lnTo>
                  <a:pt x="108394" y="20447"/>
                </a:lnTo>
                <a:lnTo>
                  <a:pt x="108216" y="20320"/>
                </a:lnTo>
                <a:lnTo>
                  <a:pt x="107988" y="20320"/>
                </a:lnTo>
                <a:lnTo>
                  <a:pt x="108165" y="20180"/>
                </a:lnTo>
                <a:lnTo>
                  <a:pt x="107734" y="19939"/>
                </a:lnTo>
                <a:lnTo>
                  <a:pt x="108127" y="19939"/>
                </a:lnTo>
                <a:lnTo>
                  <a:pt x="107632" y="18542"/>
                </a:lnTo>
                <a:lnTo>
                  <a:pt x="108318" y="17907"/>
                </a:lnTo>
                <a:lnTo>
                  <a:pt x="108597" y="17653"/>
                </a:lnTo>
                <a:lnTo>
                  <a:pt x="108724" y="17526"/>
                </a:lnTo>
                <a:lnTo>
                  <a:pt x="108978" y="17272"/>
                </a:lnTo>
                <a:lnTo>
                  <a:pt x="109105" y="17145"/>
                </a:lnTo>
                <a:lnTo>
                  <a:pt x="110375" y="15875"/>
                </a:lnTo>
                <a:lnTo>
                  <a:pt x="110883" y="15367"/>
                </a:lnTo>
                <a:lnTo>
                  <a:pt x="110591" y="14986"/>
                </a:lnTo>
                <a:lnTo>
                  <a:pt x="110350" y="14859"/>
                </a:lnTo>
                <a:lnTo>
                  <a:pt x="110959" y="13970"/>
                </a:lnTo>
                <a:lnTo>
                  <a:pt x="110871" y="13411"/>
                </a:lnTo>
                <a:lnTo>
                  <a:pt x="109245" y="11176"/>
                </a:lnTo>
                <a:lnTo>
                  <a:pt x="108216" y="13462"/>
                </a:lnTo>
                <a:lnTo>
                  <a:pt x="108331" y="15113"/>
                </a:lnTo>
                <a:lnTo>
                  <a:pt x="108407" y="15494"/>
                </a:lnTo>
                <a:lnTo>
                  <a:pt x="108153" y="15621"/>
                </a:lnTo>
                <a:lnTo>
                  <a:pt x="108153" y="17780"/>
                </a:lnTo>
                <a:lnTo>
                  <a:pt x="106921" y="17907"/>
                </a:lnTo>
                <a:lnTo>
                  <a:pt x="106832" y="17653"/>
                </a:lnTo>
                <a:lnTo>
                  <a:pt x="107251" y="17780"/>
                </a:lnTo>
                <a:lnTo>
                  <a:pt x="108153" y="17780"/>
                </a:lnTo>
                <a:lnTo>
                  <a:pt x="108153" y="15621"/>
                </a:lnTo>
                <a:lnTo>
                  <a:pt x="107721" y="15824"/>
                </a:lnTo>
                <a:lnTo>
                  <a:pt x="107721" y="16891"/>
                </a:lnTo>
                <a:lnTo>
                  <a:pt x="107111" y="17145"/>
                </a:lnTo>
                <a:lnTo>
                  <a:pt x="107073" y="17399"/>
                </a:lnTo>
                <a:lnTo>
                  <a:pt x="106870" y="17526"/>
                </a:lnTo>
                <a:lnTo>
                  <a:pt x="106654" y="17297"/>
                </a:lnTo>
                <a:lnTo>
                  <a:pt x="107073" y="17399"/>
                </a:lnTo>
                <a:lnTo>
                  <a:pt x="107073" y="17094"/>
                </a:lnTo>
                <a:lnTo>
                  <a:pt x="106641" y="16510"/>
                </a:lnTo>
                <a:lnTo>
                  <a:pt x="107327" y="16637"/>
                </a:lnTo>
                <a:lnTo>
                  <a:pt x="107721" y="16891"/>
                </a:lnTo>
                <a:lnTo>
                  <a:pt x="107721" y="15824"/>
                </a:lnTo>
                <a:lnTo>
                  <a:pt x="107594" y="15875"/>
                </a:lnTo>
                <a:lnTo>
                  <a:pt x="106489" y="15748"/>
                </a:lnTo>
                <a:lnTo>
                  <a:pt x="106273" y="16510"/>
                </a:lnTo>
                <a:lnTo>
                  <a:pt x="106489" y="16510"/>
                </a:lnTo>
                <a:lnTo>
                  <a:pt x="106578" y="17018"/>
                </a:lnTo>
                <a:lnTo>
                  <a:pt x="105943" y="17018"/>
                </a:lnTo>
                <a:lnTo>
                  <a:pt x="105168" y="16510"/>
                </a:lnTo>
                <a:lnTo>
                  <a:pt x="104660" y="15621"/>
                </a:lnTo>
                <a:lnTo>
                  <a:pt x="103784" y="17907"/>
                </a:lnTo>
                <a:lnTo>
                  <a:pt x="102565" y="11430"/>
                </a:lnTo>
                <a:lnTo>
                  <a:pt x="101625" y="14224"/>
                </a:lnTo>
                <a:lnTo>
                  <a:pt x="102476" y="14351"/>
                </a:lnTo>
                <a:lnTo>
                  <a:pt x="102730" y="15875"/>
                </a:lnTo>
                <a:lnTo>
                  <a:pt x="102692" y="16129"/>
                </a:lnTo>
                <a:lnTo>
                  <a:pt x="102362" y="18542"/>
                </a:lnTo>
                <a:lnTo>
                  <a:pt x="104089" y="19685"/>
                </a:lnTo>
                <a:lnTo>
                  <a:pt x="104660" y="21590"/>
                </a:lnTo>
                <a:lnTo>
                  <a:pt x="104660" y="20955"/>
                </a:lnTo>
                <a:lnTo>
                  <a:pt x="104597" y="20701"/>
                </a:lnTo>
                <a:lnTo>
                  <a:pt x="105016" y="20574"/>
                </a:lnTo>
                <a:lnTo>
                  <a:pt x="105562" y="22606"/>
                </a:lnTo>
                <a:lnTo>
                  <a:pt x="104267" y="22860"/>
                </a:lnTo>
                <a:lnTo>
                  <a:pt x="104940" y="25400"/>
                </a:lnTo>
                <a:lnTo>
                  <a:pt x="106260" y="26924"/>
                </a:lnTo>
                <a:lnTo>
                  <a:pt x="106146" y="27559"/>
                </a:lnTo>
                <a:lnTo>
                  <a:pt x="106032" y="27813"/>
                </a:lnTo>
                <a:lnTo>
                  <a:pt x="104825" y="28702"/>
                </a:lnTo>
                <a:lnTo>
                  <a:pt x="106222" y="29337"/>
                </a:lnTo>
                <a:lnTo>
                  <a:pt x="105879" y="30099"/>
                </a:lnTo>
                <a:lnTo>
                  <a:pt x="105130" y="30607"/>
                </a:lnTo>
                <a:lnTo>
                  <a:pt x="104965" y="30391"/>
                </a:lnTo>
                <a:lnTo>
                  <a:pt x="104381" y="31496"/>
                </a:lnTo>
                <a:lnTo>
                  <a:pt x="104254" y="31877"/>
                </a:lnTo>
                <a:lnTo>
                  <a:pt x="104063" y="32766"/>
                </a:lnTo>
                <a:lnTo>
                  <a:pt x="102501" y="32258"/>
                </a:lnTo>
                <a:lnTo>
                  <a:pt x="103162" y="33020"/>
                </a:lnTo>
                <a:lnTo>
                  <a:pt x="102298" y="33020"/>
                </a:lnTo>
                <a:lnTo>
                  <a:pt x="101828" y="33274"/>
                </a:lnTo>
                <a:lnTo>
                  <a:pt x="100850" y="33020"/>
                </a:lnTo>
                <a:lnTo>
                  <a:pt x="101231" y="32004"/>
                </a:lnTo>
                <a:lnTo>
                  <a:pt x="101346" y="31496"/>
                </a:lnTo>
                <a:lnTo>
                  <a:pt x="101384" y="31242"/>
                </a:lnTo>
                <a:lnTo>
                  <a:pt x="101688" y="30734"/>
                </a:lnTo>
                <a:lnTo>
                  <a:pt x="102374" y="31750"/>
                </a:lnTo>
                <a:lnTo>
                  <a:pt x="102120" y="30734"/>
                </a:lnTo>
                <a:lnTo>
                  <a:pt x="100698" y="30353"/>
                </a:lnTo>
                <a:lnTo>
                  <a:pt x="101193" y="31242"/>
                </a:lnTo>
                <a:lnTo>
                  <a:pt x="100444" y="31127"/>
                </a:lnTo>
                <a:lnTo>
                  <a:pt x="100279" y="31496"/>
                </a:lnTo>
                <a:lnTo>
                  <a:pt x="100368" y="31115"/>
                </a:lnTo>
                <a:lnTo>
                  <a:pt x="100622" y="30734"/>
                </a:lnTo>
                <a:lnTo>
                  <a:pt x="99441" y="29337"/>
                </a:lnTo>
                <a:lnTo>
                  <a:pt x="99326" y="28956"/>
                </a:lnTo>
                <a:lnTo>
                  <a:pt x="98882" y="28702"/>
                </a:lnTo>
                <a:lnTo>
                  <a:pt x="98844" y="28194"/>
                </a:lnTo>
                <a:lnTo>
                  <a:pt x="98767" y="26924"/>
                </a:lnTo>
                <a:lnTo>
                  <a:pt x="99987" y="27178"/>
                </a:lnTo>
                <a:lnTo>
                  <a:pt x="99999" y="26924"/>
                </a:lnTo>
                <a:lnTo>
                  <a:pt x="100025" y="26035"/>
                </a:lnTo>
                <a:lnTo>
                  <a:pt x="100037" y="25654"/>
                </a:lnTo>
                <a:lnTo>
                  <a:pt x="100241" y="26797"/>
                </a:lnTo>
                <a:lnTo>
                  <a:pt x="101650" y="26543"/>
                </a:lnTo>
                <a:lnTo>
                  <a:pt x="101625" y="26289"/>
                </a:lnTo>
                <a:lnTo>
                  <a:pt x="101130" y="25654"/>
                </a:lnTo>
                <a:lnTo>
                  <a:pt x="100736" y="25146"/>
                </a:lnTo>
                <a:lnTo>
                  <a:pt x="99301" y="25260"/>
                </a:lnTo>
                <a:lnTo>
                  <a:pt x="99441" y="25400"/>
                </a:lnTo>
                <a:lnTo>
                  <a:pt x="98285" y="26035"/>
                </a:lnTo>
                <a:lnTo>
                  <a:pt x="97663" y="26035"/>
                </a:lnTo>
                <a:lnTo>
                  <a:pt x="97828" y="25019"/>
                </a:lnTo>
                <a:lnTo>
                  <a:pt x="97866" y="24765"/>
                </a:lnTo>
                <a:lnTo>
                  <a:pt x="96354" y="25019"/>
                </a:lnTo>
                <a:lnTo>
                  <a:pt x="95973" y="23495"/>
                </a:lnTo>
                <a:lnTo>
                  <a:pt x="95288" y="24257"/>
                </a:lnTo>
                <a:lnTo>
                  <a:pt x="96697" y="25908"/>
                </a:lnTo>
                <a:lnTo>
                  <a:pt x="96380" y="26543"/>
                </a:lnTo>
                <a:lnTo>
                  <a:pt x="96862" y="26670"/>
                </a:lnTo>
                <a:lnTo>
                  <a:pt x="97980" y="27686"/>
                </a:lnTo>
                <a:lnTo>
                  <a:pt x="97497" y="28194"/>
                </a:lnTo>
                <a:lnTo>
                  <a:pt x="96507" y="27813"/>
                </a:lnTo>
                <a:lnTo>
                  <a:pt x="97332" y="28956"/>
                </a:lnTo>
                <a:lnTo>
                  <a:pt x="98920" y="31496"/>
                </a:lnTo>
                <a:lnTo>
                  <a:pt x="98818" y="31877"/>
                </a:lnTo>
                <a:lnTo>
                  <a:pt x="98145" y="32893"/>
                </a:lnTo>
                <a:lnTo>
                  <a:pt x="100025" y="32004"/>
                </a:lnTo>
                <a:lnTo>
                  <a:pt x="100101" y="35433"/>
                </a:lnTo>
                <a:lnTo>
                  <a:pt x="100634" y="35814"/>
                </a:lnTo>
                <a:lnTo>
                  <a:pt x="101841" y="38608"/>
                </a:lnTo>
                <a:lnTo>
                  <a:pt x="98679" y="39370"/>
                </a:lnTo>
                <a:lnTo>
                  <a:pt x="101244" y="42164"/>
                </a:lnTo>
                <a:lnTo>
                  <a:pt x="101600" y="42164"/>
                </a:lnTo>
                <a:lnTo>
                  <a:pt x="104800" y="42164"/>
                </a:lnTo>
                <a:lnTo>
                  <a:pt x="105219" y="40513"/>
                </a:lnTo>
                <a:lnTo>
                  <a:pt x="105575" y="38100"/>
                </a:lnTo>
                <a:lnTo>
                  <a:pt x="106489" y="36957"/>
                </a:lnTo>
                <a:lnTo>
                  <a:pt x="107632" y="40259"/>
                </a:lnTo>
                <a:lnTo>
                  <a:pt x="109220" y="39878"/>
                </a:lnTo>
                <a:lnTo>
                  <a:pt x="107302" y="37084"/>
                </a:lnTo>
                <a:lnTo>
                  <a:pt x="106870" y="37084"/>
                </a:lnTo>
                <a:lnTo>
                  <a:pt x="106857" y="36957"/>
                </a:lnTo>
                <a:lnTo>
                  <a:pt x="106540" y="34798"/>
                </a:lnTo>
                <a:lnTo>
                  <a:pt x="109664" y="36068"/>
                </a:lnTo>
                <a:lnTo>
                  <a:pt x="109207" y="34798"/>
                </a:lnTo>
                <a:lnTo>
                  <a:pt x="108737" y="33528"/>
                </a:lnTo>
                <a:lnTo>
                  <a:pt x="109842" y="34290"/>
                </a:lnTo>
                <a:lnTo>
                  <a:pt x="110515" y="36068"/>
                </a:lnTo>
                <a:lnTo>
                  <a:pt x="111836" y="36957"/>
                </a:lnTo>
                <a:lnTo>
                  <a:pt x="111264" y="36322"/>
                </a:lnTo>
                <a:lnTo>
                  <a:pt x="111252" y="36068"/>
                </a:lnTo>
                <a:lnTo>
                  <a:pt x="111442" y="35814"/>
                </a:lnTo>
                <a:lnTo>
                  <a:pt x="111975" y="36322"/>
                </a:lnTo>
                <a:lnTo>
                  <a:pt x="112369" y="36576"/>
                </a:lnTo>
                <a:lnTo>
                  <a:pt x="112649" y="36195"/>
                </a:lnTo>
                <a:lnTo>
                  <a:pt x="112255" y="35814"/>
                </a:lnTo>
                <a:lnTo>
                  <a:pt x="112115" y="35687"/>
                </a:lnTo>
                <a:lnTo>
                  <a:pt x="112407" y="35433"/>
                </a:lnTo>
                <a:lnTo>
                  <a:pt x="113753" y="35052"/>
                </a:lnTo>
                <a:lnTo>
                  <a:pt x="113284" y="37211"/>
                </a:lnTo>
                <a:lnTo>
                  <a:pt x="114744" y="37465"/>
                </a:lnTo>
                <a:lnTo>
                  <a:pt x="113957" y="36195"/>
                </a:lnTo>
                <a:lnTo>
                  <a:pt x="115785" y="35687"/>
                </a:lnTo>
                <a:close/>
              </a:path>
              <a:path w="184150" h="118110">
                <a:moveTo>
                  <a:pt x="115989" y="42545"/>
                </a:moveTo>
                <a:lnTo>
                  <a:pt x="115735" y="42646"/>
                </a:lnTo>
                <a:lnTo>
                  <a:pt x="115989" y="42545"/>
                </a:lnTo>
                <a:close/>
              </a:path>
              <a:path w="184150" h="118110">
                <a:moveTo>
                  <a:pt x="116078" y="47142"/>
                </a:moveTo>
                <a:lnTo>
                  <a:pt x="115976" y="47358"/>
                </a:lnTo>
                <a:lnTo>
                  <a:pt x="116052" y="47561"/>
                </a:lnTo>
                <a:lnTo>
                  <a:pt x="116078" y="47142"/>
                </a:lnTo>
                <a:close/>
              </a:path>
              <a:path w="184150" h="118110">
                <a:moveTo>
                  <a:pt x="116230" y="43192"/>
                </a:moveTo>
                <a:lnTo>
                  <a:pt x="115811" y="42735"/>
                </a:lnTo>
                <a:lnTo>
                  <a:pt x="115671" y="42862"/>
                </a:lnTo>
                <a:lnTo>
                  <a:pt x="116166" y="43408"/>
                </a:lnTo>
                <a:lnTo>
                  <a:pt x="116230" y="43192"/>
                </a:lnTo>
                <a:close/>
              </a:path>
              <a:path w="184150" h="118110">
                <a:moveTo>
                  <a:pt x="116471" y="46824"/>
                </a:moveTo>
                <a:lnTo>
                  <a:pt x="116116" y="46609"/>
                </a:lnTo>
                <a:lnTo>
                  <a:pt x="116078" y="47142"/>
                </a:lnTo>
                <a:lnTo>
                  <a:pt x="116357" y="46799"/>
                </a:lnTo>
                <a:close/>
              </a:path>
              <a:path w="184150" h="118110">
                <a:moveTo>
                  <a:pt x="116725" y="42976"/>
                </a:moveTo>
                <a:lnTo>
                  <a:pt x="116459" y="41579"/>
                </a:lnTo>
                <a:lnTo>
                  <a:pt x="115989" y="42545"/>
                </a:lnTo>
                <a:lnTo>
                  <a:pt x="116725" y="42976"/>
                </a:lnTo>
                <a:close/>
              </a:path>
              <a:path w="184150" h="118110">
                <a:moveTo>
                  <a:pt x="117043" y="47155"/>
                </a:moveTo>
                <a:lnTo>
                  <a:pt x="117005" y="46951"/>
                </a:lnTo>
                <a:lnTo>
                  <a:pt x="116471" y="46824"/>
                </a:lnTo>
                <a:lnTo>
                  <a:pt x="117043" y="47155"/>
                </a:lnTo>
                <a:close/>
              </a:path>
              <a:path w="184150" h="118110">
                <a:moveTo>
                  <a:pt x="118021" y="44500"/>
                </a:moveTo>
                <a:lnTo>
                  <a:pt x="117627" y="43738"/>
                </a:lnTo>
                <a:lnTo>
                  <a:pt x="117576" y="44475"/>
                </a:lnTo>
                <a:lnTo>
                  <a:pt x="116852" y="44056"/>
                </a:lnTo>
                <a:lnTo>
                  <a:pt x="117157" y="43738"/>
                </a:lnTo>
                <a:lnTo>
                  <a:pt x="117576" y="44475"/>
                </a:lnTo>
                <a:lnTo>
                  <a:pt x="117576" y="43649"/>
                </a:lnTo>
                <a:lnTo>
                  <a:pt x="117449" y="43421"/>
                </a:lnTo>
                <a:lnTo>
                  <a:pt x="116230" y="43192"/>
                </a:lnTo>
                <a:lnTo>
                  <a:pt x="117005" y="46951"/>
                </a:lnTo>
                <a:lnTo>
                  <a:pt x="117436" y="47053"/>
                </a:lnTo>
                <a:lnTo>
                  <a:pt x="117411" y="46634"/>
                </a:lnTo>
                <a:lnTo>
                  <a:pt x="117462" y="47066"/>
                </a:lnTo>
                <a:lnTo>
                  <a:pt x="117538" y="48450"/>
                </a:lnTo>
                <a:lnTo>
                  <a:pt x="117703" y="48018"/>
                </a:lnTo>
                <a:lnTo>
                  <a:pt x="117754" y="47066"/>
                </a:lnTo>
                <a:lnTo>
                  <a:pt x="117792" y="46634"/>
                </a:lnTo>
                <a:lnTo>
                  <a:pt x="117970" y="44704"/>
                </a:lnTo>
                <a:lnTo>
                  <a:pt x="117614" y="44500"/>
                </a:lnTo>
                <a:lnTo>
                  <a:pt x="118021" y="44500"/>
                </a:lnTo>
                <a:close/>
              </a:path>
              <a:path w="184150" h="118110">
                <a:moveTo>
                  <a:pt x="118783" y="47472"/>
                </a:moveTo>
                <a:lnTo>
                  <a:pt x="118465" y="46024"/>
                </a:lnTo>
                <a:lnTo>
                  <a:pt x="117703" y="48006"/>
                </a:lnTo>
                <a:lnTo>
                  <a:pt x="118783" y="47472"/>
                </a:lnTo>
                <a:close/>
              </a:path>
              <a:path w="184150" h="118110">
                <a:moveTo>
                  <a:pt x="119634" y="44970"/>
                </a:moveTo>
                <a:lnTo>
                  <a:pt x="118884" y="45288"/>
                </a:lnTo>
                <a:lnTo>
                  <a:pt x="119214" y="46469"/>
                </a:lnTo>
                <a:lnTo>
                  <a:pt x="119570" y="45935"/>
                </a:lnTo>
                <a:lnTo>
                  <a:pt x="119634" y="44970"/>
                </a:lnTo>
                <a:close/>
              </a:path>
              <a:path w="184150" h="118110">
                <a:moveTo>
                  <a:pt x="119710" y="47015"/>
                </a:moveTo>
                <a:lnTo>
                  <a:pt x="118783" y="47472"/>
                </a:lnTo>
                <a:lnTo>
                  <a:pt x="118846" y="47739"/>
                </a:lnTo>
                <a:lnTo>
                  <a:pt x="119710" y="47015"/>
                </a:lnTo>
                <a:close/>
              </a:path>
              <a:path w="184150" h="118110">
                <a:moveTo>
                  <a:pt x="124434" y="46659"/>
                </a:moveTo>
                <a:lnTo>
                  <a:pt x="124294" y="46329"/>
                </a:lnTo>
                <a:lnTo>
                  <a:pt x="123939" y="46863"/>
                </a:lnTo>
                <a:lnTo>
                  <a:pt x="123748" y="46748"/>
                </a:lnTo>
                <a:lnTo>
                  <a:pt x="123698" y="47713"/>
                </a:lnTo>
                <a:lnTo>
                  <a:pt x="124434" y="46659"/>
                </a:lnTo>
                <a:close/>
              </a:path>
              <a:path w="184150" h="118110">
                <a:moveTo>
                  <a:pt x="126720" y="55067"/>
                </a:moveTo>
                <a:lnTo>
                  <a:pt x="126542" y="53797"/>
                </a:lnTo>
                <a:lnTo>
                  <a:pt x="126326" y="52552"/>
                </a:lnTo>
                <a:lnTo>
                  <a:pt x="125933" y="51168"/>
                </a:lnTo>
                <a:lnTo>
                  <a:pt x="125463" y="50101"/>
                </a:lnTo>
                <a:lnTo>
                  <a:pt x="124396" y="51447"/>
                </a:lnTo>
                <a:lnTo>
                  <a:pt x="125895" y="54876"/>
                </a:lnTo>
                <a:lnTo>
                  <a:pt x="126504" y="56743"/>
                </a:lnTo>
                <a:lnTo>
                  <a:pt x="126695" y="56210"/>
                </a:lnTo>
                <a:lnTo>
                  <a:pt x="126720" y="55067"/>
                </a:lnTo>
                <a:close/>
              </a:path>
              <a:path w="184150" h="118110">
                <a:moveTo>
                  <a:pt x="138353" y="64249"/>
                </a:moveTo>
                <a:lnTo>
                  <a:pt x="138188" y="63715"/>
                </a:lnTo>
                <a:lnTo>
                  <a:pt x="137960" y="62928"/>
                </a:lnTo>
                <a:lnTo>
                  <a:pt x="137414" y="62496"/>
                </a:lnTo>
                <a:lnTo>
                  <a:pt x="137414" y="64503"/>
                </a:lnTo>
                <a:lnTo>
                  <a:pt x="137668" y="65735"/>
                </a:lnTo>
                <a:lnTo>
                  <a:pt x="137909" y="63715"/>
                </a:lnTo>
                <a:lnTo>
                  <a:pt x="138353" y="64249"/>
                </a:lnTo>
                <a:close/>
              </a:path>
              <a:path w="184150" h="118110">
                <a:moveTo>
                  <a:pt x="138569" y="64503"/>
                </a:moveTo>
                <a:lnTo>
                  <a:pt x="138353" y="64249"/>
                </a:lnTo>
                <a:lnTo>
                  <a:pt x="138569" y="64503"/>
                </a:lnTo>
                <a:close/>
              </a:path>
              <a:path w="184150" h="118110">
                <a:moveTo>
                  <a:pt x="140843" y="70523"/>
                </a:moveTo>
                <a:lnTo>
                  <a:pt x="140512" y="68846"/>
                </a:lnTo>
                <a:lnTo>
                  <a:pt x="139839" y="69024"/>
                </a:lnTo>
                <a:lnTo>
                  <a:pt x="140843" y="70523"/>
                </a:lnTo>
                <a:close/>
              </a:path>
              <a:path w="184150" h="118110">
                <a:moveTo>
                  <a:pt x="142976" y="64643"/>
                </a:moveTo>
                <a:lnTo>
                  <a:pt x="139776" y="64363"/>
                </a:lnTo>
                <a:lnTo>
                  <a:pt x="139903" y="65303"/>
                </a:lnTo>
                <a:lnTo>
                  <a:pt x="139052" y="65735"/>
                </a:lnTo>
                <a:lnTo>
                  <a:pt x="140296" y="66179"/>
                </a:lnTo>
                <a:lnTo>
                  <a:pt x="139090" y="67462"/>
                </a:lnTo>
                <a:lnTo>
                  <a:pt x="140487" y="68707"/>
                </a:lnTo>
                <a:lnTo>
                  <a:pt x="142976" y="64643"/>
                </a:lnTo>
                <a:close/>
              </a:path>
              <a:path w="184150" h="118110">
                <a:moveTo>
                  <a:pt x="146697" y="63817"/>
                </a:moveTo>
                <a:lnTo>
                  <a:pt x="146519" y="62026"/>
                </a:lnTo>
                <a:lnTo>
                  <a:pt x="146545" y="63042"/>
                </a:lnTo>
                <a:lnTo>
                  <a:pt x="146697" y="63817"/>
                </a:lnTo>
                <a:close/>
              </a:path>
              <a:path w="184150" h="118110">
                <a:moveTo>
                  <a:pt x="146697" y="60972"/>
                </a:moveTo>
                <a:lnTo>
                  <a:pt x="146596" y="61277"/>
                </a:lnTo>
                <a:lnTo>
                  <a:pt x="146519" y="62026"/>
                </a:lnTo>
                <a:lnTo>
                  <a:pt x="146697" y="60972"/>
                </a:lnTo>
                <a:close/>
              </a:path>
              <a:path w="184150" h="118110">
                <a:moveTo>
                  <a:pt x="149110" y="53784"/>
                </a:moveTo>
                <a:lnTo>
                  <a:pt x="149034" y="53492"/>
                </a:lnTo>
                <a:lnTo>
                  <a:pt x="148691" y="53136"/>
                </a:lnTo>
                <a:lnTo>
                  <a:pt x="148628" y="54102"/>
                </a:lnTo>
                <a:lnTo>
                  <a:pt x="148831" y="54178"/>
                </a:lnTo>
                <a:lnTo>
                  <a:pt x="149110" y="54038"/>
                </a:lnTo>
                <a:lnTo>
                  <a:pt x="149110" y="53784"/>
                </a:lnTo>
                <a:close/>
              </a:path>
              <a:path w="184150" h="118110">
                <a:moveTo>
                  <a:pt x="149542" y="71602"/>
                </a:moveTo>
                <a:lnTo>
                  <a:pt x="149402" y="70446"/>
                </a:lnTo>
                <a:lnTo>
                  <a:pt x="149352" y="70192"/>
                </a:lnTo>
                <a:lnTo>
                  <a:pt x="149288" y="70446"/>
                </a:lnTo>
                <a:lnTo>
                  <a:pt x="149542" y="71602"/>
                </a:lnTo>
                <a:close/>
              </a:path>
              <a:path w="184150" h="118110">
                <a:moveTo>
                  <a:pt x="149669" y="65862"/>
                </a:moveTo>
                <a:lnTo>
                  <a:pt x="148209" y="66052"/>
                </a:lnTo>
                <a:lnTo>
                  <a:pt x="148805" y="66903"/>
                </a:lnTo>
                <a:lnTo>
                  <a:pt x="149491" y="66929"/>
                </a:lnTo>
                <a:lnTo>
                  <a:pt x="149669" y="65862"/>
                </a:lnTo>
                <a:close/>
              </a:path>
              <a:path w="184150" h="118110">
                <a:moveTo>
                  <a:pt x="149834" y="67868"/>
                </a:moveTo>
                <a:lnTo>
                  <a:pt x="148450" y="67818"/>
                </a:lnTo>
                <a:lnTo>
                  <a:pt x="148348" y="69253"/>
                </a:lnTo>
                <a:lnTo>
                  <a:pt x="149352" y="70192"/>
                </a:lnTo>
                <a:lnTo>
                  <a:pt x="149834" y="67868"/>
                </a:lnTo>
                <a:close/>
              </a:path>
              <a:path w="184150" h="118110">
                <a:moveTo>
                  <a:pt x="149936" y="53555"/>
                </a:moveTo>
                <a:lnTo>
                  <a:pt x="149720" y="53530"/>
                </a:lnTo>
                <a:lnTo>
                  <a:pt x="149377" y="53898"/>
                </a:lnTo>
                <a:lnTo>
                  <a:pt x="149110" y="54038"/>
                </a:lnTo>
                <a:lnTo>
                  <a:pt x="149110" y="54597"/>
                </a:lnTo>
                <a:lnTo>
                  <a:pt x="148704" y="55054"/>
                </a:lnTo>
                <a:lnTo>
                  <a:pt x="149225" y="55880"/>
                </a:lnTo>
                <a:lnTo>
                  <a:pt x="149936" y="53555"/>
                </a:lnTo>
                <a:close/>
              </a:path>
              <a:path w="184150" h="118110">
                <a:moveTo>
                  <a:pt x="151942" y="60007"/>
                </a:moveTo>
                <a:lnTo>
                  <a:pt x="151853" y="59804"/>
                </a:lnTo>
                <a:lnTo>
                  <a:pt x="151942" y="60007"/>
                </a:lnTo>
                <a:close/>
              </a:path>
              <a:path w="184150" h="118110">
                <a:moveTo>
                  <a:pt x="152234" y="61861"/>
                </a:moveTo>
                <a:lnTo>
                  <a:pt x="151752" y="61163"/>
                </a:lnTo>
                <a:lnTo>
                  <a:pt x="151066" y="61163"/>
                </a:lnTo>
                <a:lnTo>
                  <a:pt x="150545" y="61302"/>
                </a:lnTo>
                <a:lnTo>
                  <a:pt x="150368" y="62509"/>
                </a:lnTo>
                <a:lnTo>
                  <a:pt x="150139" y="62268"/>
                </a:lnTo>
                <a:lnTo>
                  <a:pt x="147574" y="59690"/>
                </a:lnTo>
                <a:lnTo>
                  <a:pt x="149034" y="59474"/>
                </a:lnTo>
                <a:lnTo>
                  <a:pt x="147866" y="58788"/>
                </a:lnTo>
                <a:lnTo>
                  <a:pt x="147675" y="57188"/>
                </a:lnTo>
                <a:lnTo>
                  <a:pt x="146100" y="57073"/>
                </a:lnTo>
                <a:lnTo>
                  <a:pt x="144348" y="56794"/>
                </a:lnTo>
                <a:lnTo>
                  <a:pt x="146342" y="59258"/>
                </a:lnTo>
                <a:lnTo>
                  <a:pt x="144792" y="59715"/>
                </a:lnTo>
                <a:lnTo>
                  <a:pt x="145338" y="60159"/>
                </a:lnTo>
                <a:lnTo>
                  <a:pt x="146697" y="60972"/>
                </a:lnTo>
                <a:lnTo>
                  <a:pt x="147066" y="61277"/>
                </a:lnTo>
                <a:lnTo>
                  <a:pt x="148310" y="61734"/>
                </a:lnTo>
                <a:lnTo>
                  <a:pt x="147942" y="62865"/>
                </a:lnTo>
                <a:lnTo>
                  <a:pt x="148590" y="62268"/>
                </a:lnTo>
                <a:lnTo>
                  <a:pt x="148856" y="63627"/>
                </a:lnTo>
                <a:lnTo>
                  <a:pt x="150914" y="63042"/>
                </a:lnTo>
                <a:lnTo>
                  <a:pt x="150418" y="62560"/>
                </a:lnTo>
                <a:lnTo>
                  <a:pt x="151282" y="61925"/>
                </a:lnTo>
                <a:lnTo>
                  <a:pt x="151942" y="62776"/>
                </a:lnTo>
                <a:lnTo>
                  <a:pt x="152234" y="61861"/>
                </a:lnTo>
                <a:close/>
              </a:path>
              <a:path w="184150" h="118110">
                <a:moveTo>
                  <a:pt x="152704" y="61112"/>
                </a:moveTo>
                <a:lnTo>
                  <a:pt x="151942" y="60007"/>
                </a:lnTo>
                <a:lnTo>
                  <a:pt x="152031" y="60261"/>
                </a:lnTo>
                <a:lnTo>
                  <a:pt x="151955" y="60540"/>
                </a:lnTo>
                <a:lnTo>
                  <a:pt x="151904" y="60706"/>
                </a:lnTo>
                <a:lnTo>
                  <a:pt x="152704" y="61112"/>
                </a:lnTo>
                <a:close/>
              </a:path>
              <a:path w="184150" h="118110">
                <a:moveTo>
                  <a:pt x="155054" y="56946"/>
                </a:moveTo>
                <a:lnTo>
                  <a:pt x="154851" y="56730"/>
                </a:lnTo>
                <a:lnTo>
                  <a:pt x="154698" y="56946"/>
                </a:lnTo>
                <a:lnTo>
                  <a:pt x="154978" y="58356"/>
                </a:lnTo>
                <a:lnTo>
                  <a:pt x="155054" y="56946"/>
                </a:lnTo>
                <a:close/>
              </a:path>
              <a:path w="184150" h="118110">
                <a:moveTo>
                  <a:pt x="155879" y="65493"/>
                </a:moveTo>
                <a:lnTo>
                  <a:pt x="154470" y="65646"/>
                </a:lnTo>
                <a:lnTo>
                  <a:pt x="154228" y="67373"/>
                </a:lnTo>
                <a:lnTo>
                  <a:pt x="155257" y="66484"/>
                </a:lnTo>
                <a:lnTo>
                  <a:pt x="155359" y="66890"/>
                </a:lnTo>
                <a:lnTo>
                  <a:pt x="155511" y="66484"/>
                </a:lnTo>
                <a:lnTo>
                  <a:pt x="155879" y="65493"/>
                </a:lnTo>
                <a:close/>
              </a:path>
              <a:path w="184150" h="118110">
                <a:moveTo>
                  <a:pt x="156908" y="61175"/>
                </a:moveTo>
                <a:lnTo>
                  <a:pt x="155930" y="59220"/>
                </a:lnTo>
                <a:lnTo>
                  <a:pt x="156591" y="59156"/>
                </a:lnTo>
                <a:lnTo>
                  <a:pt x="155727" y="58115"/>
                </a:lnTo>
                <a:lnTo>
                  <a:pt x="155092" y="58318"/>
                </a:lnTo>
                <a:lnTo>
                  <a:pt x="155054" y="59588"/>
                </a:lnTo>
                <a:lnTo>
                  <a:pt x="155308" y="59524"/>
                </a:lnTo>
                <a:lnTo>
                  <a:pt x="155638" y="59220"/>
                </a:lnTo>
                <a:lnTo>
                  <a:pt x="155943" y="59766"/>
                </a:lnTo>
                <a:lnTo>
                  <a:pt x="155651" y="60693"/>
                </a:lnTo>
                <a:lnTo>
                  <a:pt x="156908" y="61175"/>
                </a:lnTo>
                <a:close/>
              </a:path>
              <a:path w="184150" h="118110">
                <a:moveTo>
                  <a:pt x="157505" y="56083"/>
                </a:moveTo>
                <a:lnTo>
                  <a:pt x="154266" y="54508"/>
                </a:lnTo>
                <a:lnTo>
                  <a:pt x="154432" y="52476"/>
                </a:lnTo>
                <a:lnTo>
                  <a:pt x="154444" y="52311"/>
                </a:lnTo>
                <a:lnTo>
                  <a:pt x="152996" y="52578"/>
                </a:lnTo>
                <a:lnTo>
                  <a:pt x="153225" y="53352"/>
                </a:lnTo>
                <a:lnTo>
                  <a:pt x="153936" y="52476"/>
                </a:lnTo>
                <a:lnTo>
                  <a:pt x="154381" y="52565"/>
                </a:lnTo>
                <a:lnTo>
                  <a:pt x="153543" y="55397"/>
                </a:lnTo>
                <a:lnTo>
                  <a:pt x="154851" y="56730"/>
                </a:lnTo>
                <a:lnTo>
                  <a:pt x="155079" y="56400"/>
                </a:lnTo>
                <a:lnTo>
                  <a:pt x="155727" y="56642"/>
                </a:lnTo>
                <a:lnTo>
                  <a:pt x="156133" y="57569"/>
                </a:lnTo>
                <a:lnTo>
                  <a:pt x="157213" y="56400"/>
                </a:lnTo>
                <a:lnTo>
                  <a:pt x="157505" y="56083"/>
                </a:lnTo>
                <a:close/>
              </a:path>
              <a:path w="184150" h="118110">
                <a:moveTo>
                  <a:pt x="172440" y="77508"/>
                </a:moveTo>
                <a:lnTo>
                  <a:pt x="171805" y="77863"/>
                </a:lnTo>
                <a:lnTo>
                  <a:pt x="171970" y="78054"/>
                </a:lnTo>
                <a:lnTo>
                  <a:pt x="171983" y="79159"/>
                </a:lnTo>
                <a:lnTo>
                  <a:pt x="172300" y="79540"/>
                </a:lnTo>
                <a:lnTo>
                  <a:pt x="172085" y="78917"/>
                </a:lnTo>
                <a:lnTo>
                  <a:pt x="172440" y="77508"/>
                </a:lnTo>
                <a:close/>
              </a:path>
              <a:path w="184150" h="118110">
                <a:moveTo>
                  <a:pt x="181102" y="117602"/>
                </a:moveTo>
                <a:lnTo>
                  <a:pt x="180860" y="117551"/>
                </a:lnTo>
                <a:lnTo>
                  <a:pt x="181025" y="117640"/>
                </a:lnTo>
                <a:close/>
              </a:path>
              <a:path w="184150" h="118110">
                <a:moveTo>
                  <a:pt x="181521" y="117348"/>
                </a:moveTo>
                <a:lnTo>
                  <a:pt x="181203" y="117551"/>
                </a:lnTo>
                <a:lnTo>
                  <a:pt x="181406" y="117525"/>
                </a:lnTo>
                <a:lnTo>
                  <a:pt x="181521" y="117348"/>
                </a:lnTo>
                <a:close/>
              </a:path>
              <a:path w="184150" h="118110">
                <a:moveTo>
                  <a:pt x="182499" y="116624"/>
                </a:moveTo>
                <a:lnTo>
                  <a:pt x="182003" y="116624"/>
                </a:lnTo>
                <a:lnTo>
                  <a:pt x="181521" y="117348"/>
                </a:lnTo>
                <a:lnTo>
                  <a:pt x="181876" y="117106"/>
                </a:lnTo>
                <a:lnTo>
                  <a:pt x="182257" y="116751"/>
                </a:lnTo>
                <a:lnTo>
                  <a:pt x="182499" y="116624"/>
                </a:lnTo>
                <a:close/>
              </a:path>
              <a:path w="184150" h="118110">
                <a:moveTo>
                  <a:pt x="182994" y="114681"/>
                </a:moveTo>
                <a:lnTo>
                  <a:pt x="182753" y="114287"/>
                </a:lnTo>
                <a:lnTo>
                  <a:pt x="182511" y="113665"/>
                </a:lnTo>
                <a:lnTo>
                  <a:pt x="182232" y="113449"/>
                </a:lnTo>
                <a:lnTo>
                  <a:pt x="180911" y="114033"/>
                </a:lnTo>
                <a:lnTo>
                  <a:pt x="181991" y="116535"/>
                </a:lnTo>
                <a:lnTo>
                  <a:pt x="182435" y="115493"/>
                </a:lnTo>
                <a:lnTo>
                  <a:pt x="182270" y="114808"/>
                </a:lnTo>
                <a:lnTo>
                  <a:pt x="182994" y="114681"/>
                </a:lnTo>
                <a:close/>
              </a:path>
              <a:path w="184150" h="118110">
                <a:moveTo>
                  <a:pt x="183730" y="114541"/>
                </a:moveTo>
                <a:lnTo>
                  <a:pt x="182994" y="114681"/>
                </a:lnTo>
                <a:lnTo>
                  <a:pt x="183248" y="115074"/>
                </a:lnTo>
                <a:lnTo>
                  <a:pt x="183489" y="115239"/>
                </a:lnTo>
                <a:lnTo>
                  <a:pt x="183730" y="11454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5" name="bg object 75"/>
          <p:cNvSpPr/>
          <p:nvPr/>
        </p:nvSpPr>
        <p:spPr>
          <a:xfrm>
            <a:off x="11053158" y="3191510"/>
            <a:ext cx="220111" cy="108857"/>
          </a:xfrm>
          <a:custGeom>
            <a:avLst/>
            <a:gdLst/>
            <a:ahLst/>
            <a:cxnLst/>
            <a:rect l="l" t="t" r="r" b="b"/>
            <a:pathLst>
              <a:path w="162559" h="114300">
                <a:moveTo>
                  <a:pt x="2120" y="3644"/>
                </a:moveTo>
                <a:lnTo>
                  <a:pt x="1625" y="3276"/>
                </a:lnTo>
                <a:lnTo>
                  <a:pt x="1600" y="3111"/>
                </a:lnTo>
                <a:lnTo>
                  <a:pt x="1308" y="2882"/>
                </a:lnTo>
                <a:lnTo>
                  <a:pt x="0" y="3390"/>
                </a:lnTo>
                <a:lnTo>
                  <a:pt x="609" y="4330"/>
                </a:lnTo>
                <a:lnTo>
                  <a:pt x="2120" y="3644"/>
                </a:lnTo>
                <a:close/>
              </a:path>
              <a:path w="162559" h="114300">
                <a:moveTo>
                  <a:pt x="2616" y="2552"/>
                </a:moveTo>
                <a:lnTo>
                  <a:pt x="2146" y="1638"/>
                </a:lnTo>
                <a:lnTo>
                  <a:pt x="1841" y="3111"/>
                </a:lnTo>
                <a:lnTo>
                  <a:pt x="2616" y="2552"/>
                </a:lnTo>
                <a:close/>
              </a:path>
              <a:path w="162559" h="114300">
                <a:moveTo>
                  <a:pt x="13182" y="7137"/>
                </a:moveTo>
                <a:lnTo>
                  <a:pt x="13081" y="6223"/>
                </a:lnTo>
                <a:lnTo>
                  <a:pt x="11887" y="5232"/>
                </a:lnTo>
                <a:lnTo>
                  <a:pt x="11569" y="6311"/>
                </a:lnTo>
                <a:lnTo>
                  <a:pt x="11760" y="6311"/>
                </a:lnTo>
                <a:lnTo>
                  <a:pt x="11607" y="7569"/>
                </a:lnTo>
                <a:lnTo>
                  <a:pt x="10528" y="7137"/>
                </a:lnTo>
                <a:lnTo>
                  <a:pt x="10985" y="8064"/>
                </a:lnTo>
                <a:lnTo>
                  <a:pt x="11315" y="8432"/>
                </a:lnTo>
                <a:lnTo>
                  <a:pt x="12319" y="7975"/>
                </a:lnTo>
                <a:lnTo>
                  <a:pt x="13182" y="7137"/>
                </a:lnTo>
                <a:close/>
              </a:path>
              <a:path w="162559" h="114300">
                <a:moveTo>
                  <a:pt x="13512" y="393"/>
                </a:moveTo>
                <a:lnTo>
                  <a:pt x="13449" y="203"/>
                </a:lnTo>
                <a:lnTo>
                  <a:pt x="13398" y="63"/>
                </a:lnTo>
                <a:lnTo>
                  <a:pt x="13512" y="393"/>
                </a:lnTo>
                <a:close/>
              </a:path>
              <a:path w="162559" h="114300">
                <a:moveTo>
                  <a:pt x="13931" y="1892"/>
                </a:moveTo>
                <a:lnTo>
                  <a:pt x="12992" y="1828"/>
                </a:lnTo>
                <a:lnTo>
                  <a:pt x="12827" y="1638"/>
                </a:lnTo>
                <a:lnTo>
                  <a:pt x="12382" y="2349"/>
                </a:lnTo>
                <a:lnTo>
                  <a:pt x="13296" y="2590"/>
                </a:lnTo>
                <a:lnTo>
                  <a:pt x="13665" y="2616"/>
                </a:lnTo>
                <a:lnTo>
                  <a:pt x="13931" y="1892"/>
                </a:lnTo>
                <a:close/>
              </a:path>
              <a:path w="162559" h="114300">
                <a:moveTo>
                  <a:pt x="17627" y="9194"/>
                </a:moveTo>
                <a:lnTo>
                  <a:pt x="17411" y="9080"/>
                </a:lnTo>
                <a:lnTo>
                  <a:pt x="17297" y="8877"/>
                </a:lnTo>
                <a:lnTo>
                  <a:pt x="17233" y="9245"/>
                </a:lnTo>
                <a:lnTo>
                  <a:pt x="17627" y="9194"/>
                </a:lnTo>
                <a:close/>
              </a:path>
              <a:path w="162559" h="114300">
                <a:moveTo>
                  <a:pt x="17945" y="9169"/>
                </a:moveTo>
                <a:lnTo>
                  <a:pt x="17741" y="9194"/>
                </a:lnTo>
                <a:lnTo>
                  <a:pt x="17945" y="9169"/>
                </a:lnTo>
                <a:close/>
              </a:path>
              <a:path w="162559" h="114300">
                <a:moveTo>
                  <a:pt x="19011" y="8712"/>
                </a:moveTo>
                <a:lnTo>
                  <a:pt x="18580" y="8547"/>
                </a:lnTo>
                <a:lnTo>
                  <a:pt x="18262" y="9004"/>
                </a:lnTo>
                <a:lnTo>
                  <a:pt x="17945" y="9169"/>
                </a:lnTo>
                <a:lnTo>
                  <a:pt x="18440" y="9131"/>
                </a:lnTo>
                <a:lnTo>
                  <a:pt x="18948" y="9067"/>
                </a:lnTo>
                <a:lnTo>
                  <a:pt x="19011" y="8712"/>
                </a:lnTo>
                <a:close/>
              </a:path>
              <a:path w="162559" h="114300">
                <a:moveTo>
                  <a:pt x="21082" y="7924"/>
                </a:moveTo>
                <a:lnTo>
                  <a:pt x="20599" y="7264"/>
                </a:lnTo>
                <a:lnTo>
                  <a:pt x="20561" y="6654"/>
                </a:lnTo>
                <a:lnTo>
                  <a:pt x="19418" y="7264"/>
                </a:lnTo>
                <a:lnTo>
                  <a:pt x="21082" y="7924"/>
                </a:lnTo>
                <a:close/>
              </a:path>
              <a:path w="162559" h="114300">
                <a:moveTo>
                  <a:pt x="22275" y="9499"/>
                </a:moveTo>
                <a:lnTo>
                  <a:pt x="22263" y="8382"/>
                </a:lnTo>
                <a:lnTo>
                  <a:pt x="21082" y="7924"/>
                </a:lnTo>
                <a:lnTo>
                  <a:pt x="21132" y="8382"/>
                </a:lnTo>
                <a:lnTo>
                  <a:pt x="20942" y="9499"/>
                </a:lnTo>
                <a:lnTo>
                  <a:pt x="22275" y="9499"/>
                </a:lnTo>
                <a:close/>
              </a:path>
              <a:path w="162559" h="114300">
                <a:moveTo>
                  <a:pt x="23380" y="6096"/>
                </a:moveTo>
                <a:lnTo>
                  <a:pt x="23291" y="5905"/>
                </a:lnTo>
                <a:lnTo>
                  <a:pt x="22352" y="4064"/>
                </a:lnTo>
                <a:lnTo>
                  <a:pt x="20561" y="6654"/>
                </a:lnTo>
                <a:lnTo>
                  <a:pt x="21615" y="6096"/>
                </a:lnTo>
                <a:lnTo>
                  <a:pt x="22072" y="5905"/>
                </a:lnTo>
                <a:lnTo>
                  <a:pt x="22974" y="6235"/>
                </a:lnTo>
                <a:lnTo>
                  <a:pt x="22491" y="6921"/>
                </a:lnTo>
                <a:lnTo>
                  <a:pt x="23380" y="6096"/>
                </a:lnTo>
                <a:close/>
              </a:path>
              <a:path w="162559" h="114300">
                <a:moveTo>
                  <a:pt x="24028" y="61988"/>
                </a:moveTo>
                <a:lnTo>
                  <a:pt x="23812" y="61620"/>
                </a:lnTo>
                <a:lnTo>
                  <a:pt x="24028" y="61988"/>
                </a:lnTo>
                <a:close/>
              </a:path>
              <a:path w="162559" h="114300">
                <a:moveTo>
                  <a:pt x="24612" y="55359"/>
                </a:moveTo>
                <a:lnTo>
                  <a:pt x="24409" y="55295"/>
                </a:lnTo>
                <a:lnTo>
                  <a:pt x="24282" y="55232"/>
                </a:lnTo>
                <a:lnTo>
                  <a:pt x="24104" y="55384"/>
                </a:lnTo>
                <a:lnTo>
                  <a:pt x="24333" y="55372"/>
                </a:lnTo>
                <a:lnTo>
                  <a:pt x="24612" y="55359"/>
                </a:lnTo>
                <a:close/>
              </a:path>
              <a:path w="162559" h="114300">
                <a:moveTo>
                  <a:pt x="27279" y="10579"/>
                </a:moveTo>
                <a:close/>
              </a:path>
              <a:path w="162559" h="114300">
                <a:moveTo>
                  <a:pt x="27381" y="53733"/>
                </a:moveTo>
                <a:lnTo>
                  <a:pt x="27368" y="54622"/>
                </a:lnTo>
                <a:lnTo>
                  <a:pt x="27381" y="53733"/>
                </a:lnTo>
                <a:close/>
              </a:path>
              <a:path w="162559" h="114300">
                <a:moveTo>
                  <a:pt x="27381" y="53225"/>
                </a:moveTo>
                <a:lnTo>
                  <a:pt x="26454" y="54114"/>
                </a:lnTo>
                <a:lnTo>
                  <a:pt x="27292" y="53733"/>
                </a:lnTo>
                <a:lnTo>
                  <a:pt x="27381" y="53225"/>
                </a:lnTo>
                <a:close/>
              </a:path>
              <a:path w="162559" h="114300">
                <a:moveTo>
                  <a:pt x="27444" y="62026"/>
                </a:moveTo>
                <a:lnTo>
                  <a:pt x="27228" y="62039"/>
                </a:lnTo>
                <a:lnTo>
                  <a:pt x="27025" y="62077"/>
                </a:lnTo>
                <a:lnTo>
                  <a:pt x="26822" y="62115"/>
                </a:lnTo>
                <a:lnTo>
                  <a:pt x="27063" y="62141"/>
                </a:lnTo>
                <a:lnTo>
                  <a:pt x="27254" y="62090"/>
                </a:lnTo>
                <a:lnTo>
                  <a:pt x="27444" y="62026"/>
                </a:lnTo>
                <a:close/>
              </a:path>
              <a:path w="162559" h="114300">
                <a:moveTo>
                  <a:pt x="27559" y="11188"/>
                </a:moveTo>
                <a:lnTo>
                  <a:pt x="27279" y="10591"/>
                </a:lnTo>
                <a:lnTo>
                  <a:pt x="27546" y="11201"/>
                </a:lnTo>
                <a:close/>
              </a:path>
              <a:path w="162559" h="114300">
                <a:moveTo>
                  <a:pt x="28714" y="61836"/>
                </a:moveTo>
                <a:lnTo>
                  <a:pt x="28384" y="61455"/>
                </a:lnTo>
                <a:lnTo>
                  <a:pt x="27978" y="61810"/>
                </a:lnTo>
                <a:lnTo>
                  <a:pt x="27444" y="62026"/>
                </a:lnTo>
                <a:lnTo>
                  <a:pt x="27889" y="61963"/>
                </a:lnTo>
                <a:lnTo>
                  <a:pt x="28321" y="61912"/>
                </a:lnTo>
                <a:lnTo>
                  <a:pt x="28714" y="61836"/>
                </a:lnTo>
                <a:close/>
              </a:path>
              <a:path w="162559" h="114300">
                <a:moveTo>
                  <a:pt x="30302" y="14033"/>
                </a:moveTo>
                <a:lnTo>
                  <a:pt x="30251" y="12674"/>
                </a:lnTo>
                <a:lnTo>
                  <a:pt x="28968" y="13373"/>
                </a:lnTo>
                <a:lnTo>
                  <a:pt x="30302" y="14033"/>
                </a:lnTo>
                <a:close/>
              </a:path>
              <a:path w="162559" h="114300">
                <a:moveTo>
                  <a:pt x="30835" y="14312"/>
                </a:moveTo>
                <a:lnTo>
                  <a:pt x="30645" y="14211"/>
                </a:lnTo>
                <a:lnTo>
                  <a:pt x="30099" y="15125"/>
                </a:lnTo>
                <a:lnTo>
                  <a:pt x="30746" y="14439"/>
                </a:lnTo>
                <a:lnTo>
                  <a:pt x="30835" y="14312"/>
                </a:lnTo>
                <a:close/>
              </a:path>
              <a:path w="162559" h="114300">
                <a:moveTo>
                  <a:pt x="31686" y="13144"/>
                </a:moveTo>
                <a:lnTo>
                  <a:pt x="31648" y="12357"/>
                </a:lnTo>
                <a:lnTo>
                  <a:pt x="31470" y="12344"/>
                </a:lnTo>
                <a:lnTo>
                  <a:pt x="31686" y="13144"/>
                </a:lnTo>
                <a:close/>
              </a:path>
              <a:path w="162559" h="114300">
                <a:moveTo>
                  <a:pt x="32461" y="14312"/>
                </a:moveTo>
                <a:lnTo>
                  <a:pt x="31838" y="14097"/>
                </a:lnTo>
                <a:lnTo>
                  <a:pt x="30962" y="13258"/>
                </a:lnTo>
                <a:lnTo>
                  <a:pt x="30416" y="14033"/>
                </a:lnTo>
                <a:lnTo>
                  <a:pt x="30645" y="14211"/>
                </a:lnTo>
                <a:lnTo>
                  <a:pt x="31153" y="14439"/>
                </a:lnTo>
                <a:lnTo>
                  <a:pt x="31940" y="14338"/>
                </a:lnTo>
                <a:lnTo>
                  <a:pt x="32461" y="14312"/>
                </a:lnTo>
                <a:close/>
              </a:path>
              <a:path w="162559" h="114300">
                <a:moveTo>
                  <a:pt x="32956" y="14363"/>
                </a:moveTo>
                <a:lnTo>
                  <a:pt x="32702" y="14287"/>
                </a:lnTo>
                <a:lnTo>
                  <a:pt x="32461" y="14312"/>
                </a:lnTo>
                <a:lnTo>
                  <a:pt x="32626" y="14363"/>
                </a:lnTo>
                <a:lnTo>
                  <a:pt x="32804" y="14401"/>
                </a:lnTo>
                <a:lnTo>
                  <a:pt x="32956" y="14363"/>
                </a:lnTo>
                <a:close/>
              </a:path>
              <a:path w="162559" h="114300">
                <a:moveTo>
                  <a:pt x="33604" y="86626"/>
                </a:moveTo>
                <a:lnTo>
                  <a:pt x="33401" y="85166"/>
                </a:lnTo>
                <a:lnTo>
                  <a:pt x="31699" y="88023"/>
                </a:lnTo>
                <a:lnTo>
                  <a:pt x="33604" y="86626"/>
                </a:lnTo>
                <a:close/>
              </a:path>
              <a:path w="162559" h="114300">
                <a:moveTo>
                  <a:pt x="34150" y="60185"/>
                </a:moveTo>
                <a:lnTo>
                  <a:pt x="34137" y="59982"/>
                </a:lnTo>
                <a:lnTo>
                  <a:pt x="34150" y="60185"/>
                </a:lnTo>
                <a:close/>
              </a:path>
              <a:path w="162559" h="114300">
                <a:moveTo>
                  <a:pt x="34226" y="50685"/>
                </a:moveTo>
                <a:lnTo>
                  <a:pt x="34201" y="50431"/>
                </a:lnTo>
                <a:lnTo>
                  <a:pt x="34112" y="50165"/>
                </a:lnTo>
                <a:lnTo>
                  <a:pt x="33909" y="49872"/>
                </a:lnTo>
                <a:lnTo>
                  <a:pt x="34226" y="50685"/>
                </a:lnTo>
                <a:close/>
              </a:path>
              <a:path w="162559" h="114300">
                <a:moveTo>
                  <a:pt x="35356" y="57162"/>
                </a:moveTo>
                <a:lnTo>
                  <a:pt x="34404" y="57670"/>
                </a:lnTo>
                <a:lnTo>
                  <a:pt x="35356" y="57162"/>
                </a:lnTo>
                <a:close/>
              </a:path>
              <a:path w="162559" h="114300">
                <a:moveTo>
                  <a:pt x="35763" y="81038"/>
                </a:moveTo>
                <a:lnTo>
                  <a:pt x="34264" y="80149"/>
                </a:lnTo>
                <a:lnTo>
                  <a:pt x="31140" y="80149"/>
                </a:lnTo>
                <a:lnTo>
                  <a:pt x="29502" y="81800"/>
                </a:lnTo>
                <a:lnTo>
                  <a:pt x="33362" y="83070"/>
                </a:lnTo>
                <a:lnTo>
                  <a:pt x="31902" y="84721"/>
                </a:lnTo>
                <a:lnTo>
                  <a:pt x="33464" y="84975"/>
                </a:lnTo>
                <a:lnTo>
                  <a:pt x="34505" y="83324"/>
                </a:lnTo>
                <a:lnTo>
                  <a:pt x="33540" y="82308"/>
                </a:lnTo>
                <a:lnTo>
                  <a:pt x="35763" y="81038"/>
                </a:lnTo>
                <a:close/>
              </a:path>
              <a:path w="162559" h="114300">
                <a:moveTo>
                  <a:pt x="36258" y="40754"/>
                </a:moveTo>
                <a:lnTo>
                  <a:pt x="35941" y="40843"/>
                </a:lnTo>
                <a:lnTo>
                  <a:pt x="35623" y="40957"/>
                </a:lnTo>
                <a:lnTo>
                  <a:pt x="35344" y="41135"/>
                </a:lnTo>
                <a:lnTo>
                  <a:pt x="35712" y="41148"/>
                </a:lnTo>
                <a:lnTo>
                  <a:pt x="36004" y="40982"/>
                </a:lnTo>
                <a:lnTo>
                  <a:pt x="36258" y="40754"/>
                </a:lnTo>
                <a:close/>
              </a:path>
              <a:path w="162559" h="114300">
                <a:moveTo>
                  <a:pt x="36614" y="25514"/>
                </a:moveTo>
                <a:lnTo>
                  <a:pt x="36474" y="25615"/>
                </a:lnTo>
                <a:lnTo>
                  <a:pt x="36487" y="25806"/>
                </a:lnTo>
                <a:lnTo>
                  <a:pt x="36614" y="25514"/>
                </a:lnTo>
                <a:close/>
              </a:path>
              <a:path w="162559" h="114300">
                <a:moveTo>
                  <a:pt x="36715" y="25184"/>
                </a:moveTo>
                <a:lnTo>
                  <a:pt x="36588" y="24980"/>
                </a:lnTo>
                <a:lnTo>
                  <a:pt x="35674" y="23558"/>
                </a:lnTo>
                <a:lnTo>
                  <a:pt x="35509" y="25425"/>
                </a:lnTo>
                <a:lnTo>
                  <a:pt x="36029" y="24980"/>
                </a:lnTo>
                <a:lnTo>
                  <a:pt x="36614" y="25514"/>
                </a:lnTo>
                <a:lnTo>
                  <a:pt x="36715" y="25184"/>
                </a:lnTo>
                <a:close/>
              </a:path>
              <a:path w="162559" h="114300">
                <a:moveTo>
                  <a:pt x="36791" y="26327"/>
                </a:moveTo>
                <a:lnTo>
                  <a:pt x="36487" y="25806"/>
                </a:lnTo>
                <a:lnTo>
                  <a:pt x="36220" y="26327"/>
                </a:lnTo>
                <a:lnTo>
                  <a:pt x="36029" y="26530"/>
                </a:lnTo>
                <a:lnTo>
                  <a:pt x="35902" y="26657"/>
                </a:lnTo>
                <a:lnTo>
                  <a:pt x="36144" y="26530"/>
                </a:lnTo>
                <a:lnTo>
                  <a:pt x="36677" y="26670"/>
                </a:lnTo>
                <a:lnTo>
                  <a:pt x="36791" y="26327"/>
                </a:lnTo>
                <a:close/>
              </a:path>
              <a:path w="162559" h="114300">
                <a:moveTo>
                  <a:pt x="37084" y="25184"/>
                </a:moveTo>
                <a:lnTo>
                  <a:pt x="36830" y="25361"/>
                </a:lnTo>
                <a:lnTo>
                  <a:pt x="36995" y="25615"/>
                </a:lnTo>
                <a:lnTo>
                  <a:pt x="37084" y="25184"/>
                </a:lnTo>
                <a:close/>
              </a:path>
              <a:path w="162559" h="114300">
                <a:moveTo>
                  <a:pt x="37490" y="24142"/>
                </a:moveTo>
                <a:lnTo>
                  <a:pt x="37350" y="23799"/>
                </a:lnTo>
                <a:lnTo>
                  <a:pt x="37084" y="25184"/>
                </a:lnTo>
                <a:lnTo>
                  <a:pt x="37363" y="24980"/>
                </a:lnTo>
                <a:lnTo>
                  <a:pt x="37426" y="24206"/>
                </a:lnTo>
                <a:close/>
              </a:path>
              <a:path w="162559" h="114300">
                <a:moveTo>
                  <a:pt x="37566" y="24307"/>
                </a:moveTo>
                <a:lnTo>
                  <a:pt x="37426" y="24206"/>
                </a:lnTo>
                <a:lnTo>
                  <a:pt x="37566" y="24307"/>
                </a:lnTo>
                <a:close/>
              </a:path>
              <a:path w="162559" h="114300">
                <a:moveTo>
                  <a:pt x="37655" y="6197"/>
                </a:moveTo>
                <a:lnTo>
                  <a:pt x="36957" y="6832"/>
                </a:lnTo>
                <a:lnTo>
                  <a:pt x="36537" y="5956"/>
                </a:lnTo>
                <a:lnTo>
                  <a:pt x="36664" y="7366"/>
                </a:lnTo>
                <a:lnTo>
                  <a:pt x="36893" y="7226"/>
                </a:lnTo>
                <a:lnTo>
                  <a:pt x="37249" y="7302"/>
                </a:lnTo>
                <a:lnTo>
                  <a:pt x="37452" y="7340"/>
                </a:lnTo>
                <a:lnTo>
                  <a:pt x="37655" y="6197"/>
                </a:lnTo>
                <a:close/>
              </a:path>
              <a:path w="162559" h="114300">
                <a:moveTo>
                  <a:pt x="37731" y="18935"/>
                </a:moveTo>
                <a:lnTo>
                  <a:pt x="37439" y="18783"/>
                </a:lnTo>
                <a:lnTo>
                  <a:pt x="37604" y="19367"/>
                </a:lnTo>
                <a:lnTo>
                  <a:pt x="37731" y="18935"/>
                </a:lnTo>
                <a:close/>
              </a:path>
              <a:path w="162559" h="114300">
                <a:moveTo>
                  <a:pt x="37858" y="40779"/>
                </a:moveTo>
                <a:lnTo>
                  <a:pt x="37769" y="40652"/>
                </a:lnTo>
                <a:lnTo>
                  <a:pt x="37503" y="40525"/>
                </a:lnTo>
                <a:lnTo>
                  <a:pt x="37858" y="40779"/>
                </a:lnTo>
                <a:close/>
              </a:path>
              <a:path w="162559" h="114300">
                <a:moveTo>
                  <a:pt x="38036" y="24663"/>
                </a:moveTo>
                <a:lnTo>
                  <a:pt x="37566" y="24307"/>
                </a:lnTo>
                <a:lnTo>
                  <a:pt x="37807" y="24879"/>
                </a:lnTo>
                <a:lnTo>
                  <a:pt x="38036" y="24663"/>
                </a:lnTo>
                <a:close/>
              </a:path>
              <a:path w="162559" h="114300">
                <a:moveTo>
                  <a:pt x="38087" y="38747"/>
                </a:moveTo>
                <a:lnTo>
                  <a:pt x="37338" y="38874"/>
                </a:lnTo>
                <a:lnTo>
                  <a:pt x="36944" y="40017"/>
                </a:lnTo>
                <a:lnTo>
                  <a:pt x="36245" y="40652"/>
                </a:lnTo>
                <a:lnTo>
                  <a:pt x="36855" y="40525"/>
                </a:lnTo>
                <a:lnTo>
                  <a:pt x="37452" y="40525"/>
                </a:lnTo>
                <a:lnTo>
                  <a:pt x="37045" y="40271"/>
                </a:lnTo>
                <a:lnTo>
                  <a:pt x="37985" y="39509"/>
                </a:lnTo>
                <a:lnTo>
                  <a:pt x="38087" y="38747"/>
                </a:lnTo>
                <a:close/>
              </a:path>
              <a:path w="162559" h="114300">
                <a:moveTo>
                  <a:pt x="38138" y="20332"/>
                </a:moveTo>
                <a:lnTo>
                  <a:pt x="38087" y="20205"/>
                </a:lnTo>
                <a:lnTo>
                  <a:pt x="38049" y="20078"/>
                </a:lnTo>
                <a:lnTo>
                  <a:pt x="37630" y="19443"/>
                </a:lnTo>
                <a:lnTo>
                  <a:pt x="37376" y="20205"/>
                </a:lnTo>
                <a:lnTo>
                  <a:pt x="36068" y="20078"/>
                </a:lnTo>
                <a:lnTo>
                  <a:pt x="36703" y="21221"/>
                </a:lnTo>
                <a:lnTo>
                  <a:pt x="36804" y="20840"/>
                </a:lnTo>
                <a:lnTo>
                  <a:pt x="37084" y="20586"/>
                </a:lnTo>
                <a:lnTo>
                  <a:pt x="37731" y="20332"/>
                </a:lnTo>
                <a:lnTo>
                  <a:pt x="38125" y="20485"/>
                </a:lnTo>
                <a:lnTo>
                  <a:pt x="38138" y="20332"/>
                </a:lnTo>
                <a:close/>
              </a:path>
              <a:path w="162559" h="114300">
                <a:moveTo>
                  <a:pt x="38595" y="79298"/>
                </a:moveTo>
                <a:lnTo>
                  <a:pt x="38392" y="79298"/>
                </a:lnTo>
                <a:lnTo>
                  <a:pt x="38519" y="79794"/>
                </a:lnTo>
                <a:lnTo>
                  <a:pt x="38569" y="79629"/>
                </a:lnTo>
                <a:lnTo>
                  <a:pt x="38569" y="79463"/>
                </a:lnTo>
                <a:lnTo>
                  <a:pt x="38595" y="79298"/>
                </a:lnTo>
                <a:close/>
              </a:path>
              <a:path w="162559" h="114300">
                <a:moveTo>
                  <a:pt x="38684" y="41579"/>
                </a:moveTo>
                <a:lnTo>
                  <a:pt x="38265" y="41071"/>
                </a:lnTo>
                <a:lnTo>
                  <a:pt x="38290" y="41668"/>
                </a:lnTo>
                <a:lnTo>
                  <a:pt x="38684" y="41579"/>
                </a:lnTo>
                <a:close/>
              </a:path>
              <a:path w="162559" h="114300">
                <a:moveTo>
                  <a:pt x="38709" y="25120"/>
                </a:moveTo>
                <a:lnTo>
                  <a:pt x="38239" y="25387"/>
                </a:lnTo>
                <a:lnTo>
                  <a:pt x="38620" y="24142"/>
                </a:lnTo>
                <a:lnTo>
                  <a:pt x="38036" y="24663"/>
                </a:lnTo>
                <a:lnTo>
                  <a:pt x="38227" y="24803"/>
                </a:lnTo>
                <a:lnTo>
                  <a:pt x="37757" y="25806"/>
                </a:lnTo>
                <a:lnTo>
                  <a:pt x="37846" y="26035"/>
                </a:lnTo>
                <a:lnTo>
                  <a:pt x="38163" y="25806"/>
                </a:lnTo>
                <a:lnTo>
                  <a:pt x="38455" y="25387"/>
                </a:lnTo>
                <a:lnTo>
                  <a:pt x="38709" y="25120"/>
                </a:lnTo>
                <a:close/>
              </a:path>
              <a:path w="162559" h="114300">
                <a:moveTo>
                  <a:pt x="38811" y="22098"/>
                </a:moveTo>
                <a:lnTo>
                  <a:pt x="38633" y="21513"/>
                </a:lnTo>
                <a:lnTo>
                  <a:pt x="38442" y="21107"/>
                </a:lnTo>
                <a:lnTo>
                  <a:pt x="38595" y="21513"/>
                </a:lnTo>
                <a:lnTo>
                  <a:pt x="37998" y="22428"/>
                </a:lnTo>
                <a:lnTo>
                  <a:pt x="38658" y="22606"/>
                </a:lnTo>
                <a:lnTo>
                  <a:pt x="38811" y="22098"/>
                </a:lnTo>
                <a:close/>
              </a:path>
              <a:path w="162559" h="114300">
                <a:moveTo>
                  <a:pt x="39268" y="24815"/>
                </a:moveTo>
                <a:lnTo>
                  <a:pt x="39065" y="24828"/>
                </a:lnTo>
                <a:lnTo>
                  <a:pt x="38887" y="24942"/>
                </a:lnTo>
                <a:lnTo>
                  <a:pt x="38709" y="25120"/>
                </a:lnTo>
                <a:lnTo>
                  <a:pt x="39268" y="24815"/>
                </a:lnTo>
                <a:close/>
              </a:path>
              <a:path w="162559" h="114300">
                <a:moveTo>
                  <a:pt x="39344" y="39509"/>
                </a:moveTo>
                <a:lnTo>
                  <a:pt x="37846" y="39890"/>
                </a:lnTo>
                <a:lnTo>
                  <a:pt x="37858" y="40690"/>
                </a:lnTo>
                <a:lnTo>
                  <a:pt x="38036" y="40779"/>
                </a:lnTo>
                <a:lnTo>
                  <a:pt x="38265" y="41071"/>
                </a:lnTo>
                <a:lnTo>
                  <a:pt x="38239" y="40271"/>
                </a:lnTo>
                <a:lnTo>
                  <a:pt x="38785" y="39890"/>
                </a:lnTo>
                <a:lnTo>
                  <a:pt x="38938" y="40525"/>
                </a:lnTo>
                <a:lnTo>
                  <a:pt x="39293" y="40652"/>
                </a:lnTo>
                <a:lnTo>
                  <a:pt x="39331" y="39890"/>
                </a:lnTo>
                <a:lnTo>
                  <a:pt x="39344" y="39509"/>
                </a:lnTo>
                <a:close/>
              </a:path>
              <a:path w="162559" h="114300">
                <a:moveTo>
                  <a:pt x="40703" y="39382"/>
                </a:moveTo>
                <a:lnTo>
                  <a:pt x="40360" y="39865"/>
                </a:lnTo>
                <a:lnTo>
                  <a:pt x="40259" y="40360"/>
                </a:lnTo>
                <a:lnTo>
                  <a:pt x="40157" y="40627"/>
                </a:lnTo>
                <a:lnTo>
                  <a:pt x="40424" y="40360"/>
                </a:lnTo>
                <a:lnTo>
                  <a:pt x="40601" y="39903"/>
                </a:lnTo>
                <a:lnTo>
                  <a:pt x="40703" y="39382"/>
                </a:lnTo>
                <a:close/>
              </a:path>
              <a:path w="162559" h="114300">
                <a:moveTo>
                  <a:pt x="40716" y="28333"/>
                </a:moveTo>
                <a:lnTo>
                  <a:pt x="40665" y="27317"/>
                </a:lnTo>
                <a:lnTo>
                  <a:pt x="40627" y="27698"/>
                </a:lnTo>
                <a:lnTo>
                  <a:pt x="40601" y="28067"/>
                </a:lnTo>
                <a:lnTo>
                  <a:pt x="40716" y="28333"/>
                </a:lnTo>
                <a:close/>
              </a:path>
              <a:path w="162559" h="114300">
                <a:moveTo>
                  <a:pt x="40792" y="37668"/>
                </a:moveTo>
                <a:lnTo>
                  <a:pt x="40779" y="37477"/>
                </a:lnTo>
                <a:lnTo>
                  <a:pt x="40068" y="36842"/>
                </a:lnTo>
                <a:lnTo>
                  <a:pt x="40271" y="37858"/>
                </a:lnTo>
                <a:lnTo>
                  <a:pt x="40792" y="37668"/>
                </a:lnTo>
                <a:close/>
              </a:path>
              <a:path w="162559" h="114300">
                <a:moveTo>
                  <a:pt x="41529" y="46050"/>
                </a:moveTo>
                <a:lnTo>
                  <a:pt x="41516" y="45770"/>
                </a:lnTo>
                <a:lnTo>
                  <a:pt x="41478" y="46520"/>
                </a:lnTo>
                <a:lnTo>
                  <a:pt x="41529" y="46316"/>
                </a:lnTo>
                <a:lnTo>
                  <a:pt x="41529" y="46050"/>
                </a:lnTo>
                <a:close/>
              </a:path>
              <a:path w="162559" h="114300">
                <a:moveTo>
                  <a:pt x="41529" y="45593"/>
                </a:moveTo>
                <a:close/>
              </a:path>
              <a:path w="162559" h="114300">
                <a:moveTo>
                  <a:pt x="41960" y="41008"/>
                </a:moveTo>
                <a:lnTo>
                  <a:pt x="41452" y="40322"/>
                </a:lnTo>
                <a:lnTo>
                  <a:pt x="40284" y="40779"/>
                </a:lnTo>
                <a:lnTo>
                  <a:pt x="40284" y="41541"/>
                </a:lnTo>
                <a:lnTo>
                  <a:pt x="39382" y="41414"/>
                </a:lnTo>
                <a:lnTo>
                  <a:pt x="38684" y="41579"/>
                </a:lnTo>
                <a:lnTo>
                  <a:pt x="39497" y="42557"/>
                </a:lnTo>
                <a:lnTo>
                  <a:pt x="35902" y="44462"/>
                </a:lnTo>
                <a:lnTo>
                  <a:pt x="37363" y="45478"/>
                </a:lnTo>
                <a:lnTo>
                  <a:pt x="37211" y="46240"/>
                </a:lnTo>
                <a:lnTo>
                  <a:pt x="36207" y="46621"/>
                </a:lnTo>
                <a:lnTo>
                  <a:pt x="35712" y="47129"/>
                </a:lnTo>
                <a:lnTo>
                  <a:pt x="35128" y="46367"/>
                </a:lnTo>
                <a:lnTo>
                  <a:pt x="34302" y="47637"/>
                </a:lnTo>
                <a:lnTo>
                  <a:pt x="34480" y="47637"/>
                </a:lnTo>
                <a:lnTo>
                  <a:pt x="39014" y="47637"/>
                </a:lnTo>
                <a:lnTo>
                  <a:pt x="39331" y="47129"/>
                </a:lnTo>
                <a:lnTo>
                  <a:pt x="40360" y="45478"/>
                </a:lnTo>
                <a:lnTo>
                  <a:pt x="41490" y="45478"/>
                </a:lnTo>
                <a:lnTo>
                  <a:pt x="41440" y="44970"/>
                </a:lnTo>
                <a:lnTo>
                  <a:pt x="41338" y="44716"/>
                </a:lnTo>
                <a:lnTo>
                  <a:pt x="41236" y="44488"/>
                </a:lnTo>
                <a:lnTo>
                  <a:pt x="41757" y="44208"/>
                </a:lnTo>
                <a:lnTo>
                  <a:pt x="41249" y="43192"/>
                </a:lnTo>
                <a:lnTo>
                  <a:pt x="41186" y="42557"/>
                </a:lnTo>
                <a:lnTo>
                  <a:pt x="41478" y="41922"/>
                </a:lnTo>
                <a:lnTo>
                  <a:pt x="41541" y="41795"/>
                </a:lnTo>
                <a:lnTo>
                  <a:pt x="41300" y="41922"/>
                </a:lnTo>
                <a:lnTo>
                  <a:pt x="41592" y="41541"/>
                </a:lnTo>
                <a:lnTo>
                  <a:pt x="41960" y="41071"/>
                </a:lnTo>
                <a:close/>
              </a:path>
              <a:path w="162559" h="114300">
                <a:moveTo>
                  <a:pt x="42189" y="40017"/>
                </a:moveTo>
                <a:lnTo>
                  <a:pt x="41440" y="39382"/>
                </a:lnTo>
                <a:lnTo>
                  <a:pt x="40932" y="39636"/>
                </a:lnTo>
                <a:lnTo>
                  <a:pt x="41452" y="40322"/>
                </a:lnTo>
                <a:lnTo>
                  <a:pt x="42189" y="40017"/>
                </a:lnTo>
                <a:close/>
              </a:path>
              <a:path w="162559" h="114300">
                <a:moveTo>
                  <a:pt x="42748" y="58305"/>
                </a:moveTo>
                <a:lnTo>
                  <a:pt x="42087" y="57670"/>
                </a:lnTo>
                <a:lnTo>
                  <a:pt x="42189" y="57073"/>
                </a:lnTo>
                <a:lnTo>
                  <a:pt x="35483" y="57073"/>
                </a:lnTo>
                <a:lnTo>
                  <a:pt x="35115" y="58305"/>
                </a:lnTo>
                <a:lnTo>
                  <a:pt x="35852" y="58305"/>
                </a:lnTo>
                <a:lnTo>
                  <a:pt x="42748" y="58305"/>
                </a:lnTo>
                <a:close/>
              </a:path>
              <a:path w="162559" h="114300">
                <a:moveTo>
                  <a:pt x="43040" y="51574"/>
                </a:moveTo>
                <a:lnTo>
                  <a:pt x="41579" y="50812"/>
                </a:lnTo>
                <a:lnTo>
                  <a:pt x="38150" y="49034"/>
                </a:lnTo>
                <a:lnTo>
                  <a:pt x="38938" y="47764"/>
                </a:lnTo>
                <a:lnTo>
                  <a:pt x="34480" y="47764"/>
                </a:lnTo>
                <a:lnTo>
                  <a:pt x="34556" y="48653"/>
                </a:lnTo>
                <a:lnTo>
                  <a:pt x="34988" y="50431"/>
                </a:lnTo>
                <a:lnTo>
                  <a:pt x="34328" y="50812"/>
                </a:lnTo>
                <a:lnTo>
                  <a:pt x="34226" y="50685"/>
                </a:lnTo>
                <a:lnTo>
                  <a:pt x="34429" y="51955"/>
                </a:lnTo>
                <a:lnTo>
                  <a:pt x="33070" y="52971"/>
                </a:lnTo>
                <a:lnTo>
                  <a:pt x="34886" y="54114"/>
                </a:lnTo>
                <a:lnTo>
                  <a:pt x="33489" y="55130"/>
                </a:lnTo>
                <a:lnTo>
                  <a:pt x="33782" y="53733"/>
                </a:lnTo>
                <a:lnTo>
                  <a:pt x="32410" y="54241"/>
                </a:lnTo>
                <a:lnTo>
                  <a:pt x="32054" y="55130"/>
                </a:lnTo>
                <a:lnTo>
                  <a:pt x="32181" y="55384"/>
                </a:lnTo>
                <a:lnTo>
                  <a:pt x="33070" y="56019"/>
                </a:lnTo>
                <a:lnTo>
                  <a:pt x="31788" y="56400"/>
                </a:lnTo>
                <a:lnTo>
                  <a:pt x="31775" y="56273"/>
                </a:lnTo>
                <a:lnTo>
                  <a:pt x="31584" y="55257"/>
                </a:lnTo>
                <a:lnTo>
                  <a:pt x="31140" y="55130"/>
                </a:lnTo>
                <a:lnTo>
                  <a:pt x="30264" y="54876"/>
                </a:lnTo>
                <a:lnTo>
                  <a:pt x="31140" y="53352"/>
                </a:lnTo>
                <a:lnTo>
                  <a:pt x="29641" y="52844"/>
                </a:lnTo>
                <a:lnTo>
                  <a:pt x="29298" y="53352"/>
                </a:lnTo>
                <a:lnTo>
                  <a:pt x="29298" y="54368"/>
                </a:lnTo>
                <a:lnTo>
                  <a:pt x="27965" y="54622"/>
                </a:lnTo>
                <a:lnTo>
                  <a:pt x="27368" y="54622"/>
                </a:lnTo>
                <a:lnTo>
                  <a:pt x="26873" y="54876"/>
                </a:lnTo>
                <a:lnTo>
                  <a:pt x="26200" y="54622"/>
                </a:lnTo>
                <a:lnTo>
                  <a:pt x="26530" y="55384"/>
                </a:lnTo>
                <a:lnTo>
                  <a:pt x="27279" y="55130"/>
                </a:lnTo>
                <a:lnTo>
                  <a:pt x="26187" y="56273"/>
                </a:lnTo>
                <a:lnTo>
                  <a:pt x="26085" y="55892"/>
                </a:lnTo>
                <a:lnTo>
                  <a:pt x="25768" y="55765"/>
                </a:lnTo>
                <a:lnTo>
                  <a:pt x="25311" y="55511"/>
                </a:lnTo>
                <a:lnTo>
                  <a:pt x="25273" y="55359"/>
                </a:lnTo>
                <a:lnTo>
                  <a:pt x="24917" y="55359"/>
                </a:lnTo>
                <a:lnTo>
                  <a:pt x="24612" y="55359"/>
                </a:lnTo>
                <a:lnTo>
                  <a:pt x="25120" y="55549"/>
                </a:lnTo>
                <a:lnTo>
                  <a:pt x="25285" y="55626"/>
                </a:lnTo>
                <a:lnTo>
                  <a:pt x="25273" y="55765"/>
                </a:lnTo>
                <a:lnTo>
                  <a:pt x="24434" y="56273"/>
                </a:lnTo>
                <a:lnTo>
                  <a:pt x="24091" y="56146"/>
                </a:lnTo>
                <a:lnTo>
                  <a:pt x="23406" y="56908"/>
                </a:lnTo>
                <a:lnTo>
                  <a:pt x="23558" y="57289"/>
                </a:lnTo>
                <a:lnTo>
                  <a:pt x="24193" y="56654"/>
                </a:lnTo>
                <a:lnTo>
                  <a:pt x="24168" y="57289"/>
                </a:lnTo>
                <a:lnTo>
                  <a:pt x="23736" y="58305"/>
                </a:lnTo>
                <a:lnTo>
                  <a:pt x="23774" y="58686"/>
                </a:lnTo>
                <a:lnTo>
                  <a:pt x="25933" y="60591"/>
                </a:lnTo>
                <a:lnTo>
                  <a:pt x="23825" y="60972"/>
                </a:lnTo>
                <a:lnTo>
                  <a:pt x="23355" y="60845"/>
                </a:lnTo>
                <a:lnTo>
                  <a:pt x="23812" y="61620"/>
                </a:lnTo>
                <a:lnTo>
                  <a:pt x="24485" y="61734"/>
                </a:lnTo>
                <a:lnTo>
                  <a:pt x="24828" y="61480"/>
                </a:lnTo>
                <a:lnTo>
                  <a:pt x="25450" y="64274"/>
                </a:lnTo>
                <a:lnTo>
                  <a:pt x="25895" y="63893"/>
                </a:lnTo>
                <a:lnTo>
                  <a:pt x="26225" y="63258"/>
                </a:lnTo>
                <a:lnTo>
                  <a:pt x="25234" y="63131"/>
                </a:lnTo>
                <a:lnTo>
                  <a:pt x="25514" y="62496"/>
                </a:lnTo>
                <a:lnTo>
                  <a:pt x="26136" y="62242"/>
                </a:lnTo>
                <a:lnTo>
                  <a:pt x="26809" y="62115"/>
                </a:lnTo>
                <a:lnTo>
                  <a:pt x="26289" y="61480"/>
                </a:lnTo>
                <a:lnTo>
                  <a:pt x="25882" y="60972"/>
                </a:lnTo>
                <a:lnTo>
                  <a:pt x="25768" y="60845"/>
                </a:lnTo>
                <a:lnTo>
                  <a:pt x="27254" y="59829"/>
                </a:lnTo>
                <a:lnTo>
                  <a:pt x="27051" y="58686"/>
                </a:lnTo>
                <a:lnTo>
                  <a:pt x="27825" y="59067"/>
                </a:lnTo>
                <a:lnTo>
                  <a:pt x="27571" y="58686"/>
                </a:lnTo>
                <a:lnTo>
                  <a:pt x="27393" y="58432"/>
                </a:lnTo>
                <a:lnTo>
                  <a:pt x="28359" y="57924"/>
                </a:lnTo>
                <a:lnTo>
                  <a:pt x="27317" y="57797"/>
                </a:lnTo>
                <a:lnTo>
                  <a:pt x="28105" y="56654"/>
                </a:lnTo>
                <a:lnTo>
                  <a:pt x="29286" y="56908"/>
                </a:lnTo>
                <a:lnTo>
                  <a:pt x="29883" y="57543"/>
                </a:lnTo>
                <a:lnTo>
                  <a:pt x="29184" y="57924"/>
                </a:lnTo>
                <a:lnTo>
                  <a:pt x="29298" y="58305"/>
                </a:lnTo>
                <a:lnTo>
                  <a:pt x="29387" y="59067"/>
                </a:lnTo>
                <a:lnTo>
                  <a:pt x="30086" y="58686"/>
                </a:lnTo>
                <a:lnTo>
                  <a:pt x="30822" y="58686"/>
                </a:lnTo>
                <a:lnTo>
                  <a:pt x="31369" y="59194"/>
                </a:lnTo>
                <a:lnTo>
                  <a:pt x="32004" y="59448"/>
                </a:lnTo>
                <a:lnTo>
                  <a:pt x="31178" y="61226"/>
                </a:lnTo>
                <a:lnTo>
                  <a:pt x="32143" y="61607"/>
                </a:lnTo>
                <a:lnTo>
                  <a:pt x="33312" y="60464"/>
                </a:lnTo>
                <a:lnTo>
                  <a:pt x="34099" y="59956"/>
                </a:lnTo>
                <a:lnTo>
                  <a:pt x="33820" y="58686"/>
                </a:lnTo>
                <a:lnTo>
                  <a:pt x="32804" y="57289"/>
                </a:lnTo>
                <a:lnTo>
                  <a:pt x="33147" y="56654"/>
                </a:lnTo>
                <a:lnTo>
                  <a:pt x="33299" y="56400"/>
                </a:lnTo>
                <a:lnTo>
                  <a:pt x="33578" y="55892"/>
                </a:lnTo>
                <a:lnTo>
                  <a:pt x="34391" y="55765"/>
                </a:lnTo>
                <a:lnTo>
                  <a:pt x="35179" y="56908"/>
                </a:lnTo>
                <a:lnTo>
                  <a:pt x="35547" y="56908"/>
                </a:lnTo>
                <a:lnTo>
                  <a:pt x="42214" y="56908"/>
                </a:lnTo>
                <a:lnTo>
                  <a:pt x="42405" y="55765"/>
                </a:lnTo>
                <a:lnTo>
                  <a:pt x="42481" y="55257"/>
                </a:lnTo>
                <a:lnTo>
                  <a:pt x="42024" y="55130"/>
                </a:lnTo>
                <a:lnTo>
                  <a:pt x="41097" y="54876"/>
                </a:lnTo>
                <a:lnTo>
                  <a:pt x="43040" y="51574"/>
                </a:lnTo>
                <a:close/>
              </a:path>
              <a:path w="162559" h="114300">
                <a:moveTo>
                  <a:pt x="43599" y="69608"/>
                </a:moveTo>
                <a:lnTo>
                  <a:pt x="43459" y="69621"/>
                </a:lnTo>
                <a:lnTo>
                  <a:pt x="43599" y="70015"/>
                </a:lnTo>
                <a:lnTo>
                  <a:pt x="43599" y="69608"/>
                </a:lnTo>
                <a:close/>
              </a:path>
              <a:path w="162559" h="114300">
                <a:moveTo>
                  <a:pt x="43764" y="70510"/>
                </a:moveTo>
                <a:lnTo>
                  <a:pt x="43599" y="70015"/>
                </a:lnTo>
                <a:lnTo>
                  <a:pt x="43675" y="70370"/>
                </a:lnTo>
                <a:lnTo>
                  <a:pt x="43764" y="70510"/>
                </a:lnTo>
                <a:close/>
              </a:path>
              <a:path w="162559" h="114300">
                <a:moveTo>
                  <a:pt x="43980" y="30073"/>
                </a:moveTo>
                <a:lnTo>
                  <a:pt x="43802" y="30111"/>
                </a:lnTo>
                <a:lnTo>
                  <a:pt x="43942" y="30111"/>
                </a:lnTo>
                <a:close/>
              </a:path>
              <a:path w="162559" h="114300">
                <a:moveTo>
                  <a:pt x="44119" y="71513"/>
                </a:moveTo>
                <a:lnTo>
                  <a:pt x="44107" y="71005"/>
                </a:lnTo>
                <a:lnTo>
                  <a:pt x="43764" y="70510"/>
                </a:lnTo>
                <a:lnTo>
                  <a:pt x="44119" y="71513"/>
                </a:lnTo>
                <a:close/>
              </a:path>
              <a:path w="162559" h="114300">
                <a:moveTo>
                  <a:pt x="44678" y="46634"/>
                </a:moveTo>
                <a:lnTo>
                  <a:pt x="44526" y="46482"/>
                </a:lnTo>
                <a:lnTo>
                  <a:pt x="44564" y="46621"/>
                </a:lnTo>
                <a:close/>
              </a:path>
              <a:path w="162559" h="114300">
                <a:moveTo>
                  <a:pt x="44907" y="40805"/>
                </a:moveTo>
                <a:lnTo>
                  <a:pt x="43954" y="41795"/>
                </a:lnTo>
                <a:lnTo>
                  <a:pt x="44081" y="41783"/>
                </a:lnTo>
                <a:lnTo>
                  <a:pt x="44348" y="41414"/>
                </a:lnTo>
                <a:lnTo>
                  <a:pt x="44907" y="40805"/>
                </a:lnTo>
                <a:close/>
              </a:path>
              <a:path w="162559" h="114300">
                <a:moveTo>
                  <a:pt x="45478" y="6210"/>
                </a:moveTo>
                <a:lnTo>
                  <a:pt x="44843" y="5257"/>
                </a:lnTo>
                <a:lnTo>
                  <a:pt x="43611" y="5562"/>
                </a:lnTo>
                <a:lnTo>
                  <a:pt x="43891" y="6235"/>
                </a:lnTo>
                <a:lnTo>
                  <a:pt x="43662" y="6375"/>
                </a:lnTo>
                <a:lnTo>
                  <a:pt x="44462" y="6375"/>
                </a:lnTo>
                <a:lnTo>
                  <a:pt x="44069" y="7493"/>
                </a:lnTo>
                <a:lnTo>
                  <a:pt x="43154" y="9245"/>
                </a:lnTo>
                <a:lnTo>
                  <a:pt x="44716" y="10426"/>
                </a:lnTo>
                <a:lnTo>
                  <a:pt x="45377" y="8991"/>
                </a:lnTo>
                <a:lnTo>
                  <a:pt x="44792" y="10045"/>
                </a:lnTo>
                <a:lnTo>
                  <a:pt x="44500" y="8382"/>
                </a:lnTo>
                <a:lnTo>
                  <a:pt x="44157" y="8102"/>
                </a:lnTo>
                <a:lnTo>
                  <a:pt x="45478" y="8420"/>
                </a:lnTo>
                <a:lnTo>
                  <a:pt x="44996" y="6705"/>
                </a:lnTo>
                <a:lnTo>
                  <a:pt x="45478" y="6210"/>
                </a:lnTo>
                <a:close/>
              </a:path>
              <a:path w="162559" h="114300">
                <a:moveTo>
                  <a:pt x="45554" y="65925"/>
                </a:moveTo>
                <a:lnTo>
                  <a:pt x="44183" y="63004"/>
                </a:lnTo>
                <a:lnTo>
                  <a:pt x="44132" y="62877"/>
                </a:lnTo>
                <a:lnTo>
                  <a:pt x="43611" y="63004"/>
                </a:lnTo>
                <a:lnTo>
                  <a:pt x="43637" y="62877"/>
                </a:lnTo>
                <a:lnTo>
                  <a:pt x="43700" y="62623"/>
                </a:lnTo>
                <a:lnTo>
                  <a:pt x="43776" y="61734"/>
                </a:lnTo>
                <a:lnTo>
                  <a:pt x="41986" y="59448"/>
                </a:lnTo>
                <a:lnTo>
                  <a:pt x="43281" y="58813"/>
                </a:lnTo>
                <a:lnTo>
                  <a:pt x="42887" y="58432"/>
                </a:lnTo>
                <a:lnTo>
                  <a:pt x="35775" y="58432"/>
                </a:lnTo>
                <a:lnTo>
                  <a:pt x="35153" y="59575"/>
                </a:lnTo>
                <a:lnTo>
                  <a:pt x="36537" y="60083"/>
                </a:lnTo>
                <a:lnTo>
                  <a:pt x="36664" y="60464"/>
                </a:lnTo>
                <a:lnTo>
                  <a:pt x="36588" y="60845"/>
                </a:lnTo>
                <a:lnTo>
                  <a:pt x="34328" y="62623"/>
                </a:lnTo>
                <a:lnTo>
                  <a:pt x="34150" y="61734"/>
                </a:lnTo>
                <a:lnTo>
                  <a:pt x="33121" y="62877"/>
                </a:lnTo>
                <a:lnTo>
                  <a:pt x="33248" y="61480"/>
                </a:lnTo>
                <a:lnTo>
                  <a:pt x="32867" y="63004"/>
                </a:lnTo>
                <a:lnTo>
                  <a:pt x="31445" y="61988"/>
                </a:lnTo>
                <a:lnTo>
                  <a:pt x="31711" y="63639"/>
                </a:lnTo>
                <a:lnTo>
                  <a:pt x="32677" y="64147"/>
                </a:lnTo>
                <a:lnTo>
                  <a:pt x="32524" y="65544"/>
                </a:lnTo>
                <a:lnTo>
                  <a:pt x="32296" y="66306"/>
                </a:lnTo>
                <a:lnTo>
                  <a:pt x="31013" y="66052"/>
                </a:lnTo>
                <a:lnTo>
                  <a:pt x="30797" y="67576"/>
                </a:lnTo>
                <a:lnTo>
                  <a:pt x="31115" y="67703"/>
                </a:lnTo>
                <a:lnTo>
                  <a:pt x="31559" y="66687"/>
                </a:lnTo>
                <a:lnTo>
                  <a:pt x="32385" y="66306"/>
                </a:lnTo>
                <a:lnTo>
                  <a:pt x="32664" y="66179"/>
                </a:lnTo>
                <a:lnTo>
                  <a:pt x="31369" y="67703"/>
                </a:lnTo>
                <a:lnTo>
                  <a:pt x="32385" y="66687"/>
                </a:lnTo>
                <a:lnTo>
                  <a:pt x="32334" y="68338"/>
                </a:lnTo>
                <a:lnTo>
                  <a:pt x="32270" y="68592"/>
                </a:lnTo>
                <a:lnTo>
                  <a:pt x="32143" y="69354"/>
                </a:lnTo>
                <a:lnTo>
                  <a:pt x="31407" y="69481"/>
                </a:lnTo>
                <a:lnTo>
                  <a:pt x="32270" y="68592"/>
                </a:lnTo>
                <a:lnTo>
                  <a:pt x="32270" y="68364"/>
                </a:lnTo>
                <a:lnTo>
                  <a:pt x="31330" y="68719"/>
                </a:lnTo>
                <a:lnTo>
                  <a:pt x="31191" y="69507"/>
                </a:lnTo>
                <a:lnTo>
                  <a:pt x="30568" y="69608"/>
                </a:lnTo>
                <a:lnTo>
                  <a:pt x="32994" y="71132"/>
                </a:lnTo>
                <a:lnTo>
                  <a:pt x="30861" y="70751"/>
                </a:lnTo>
                <a:lnTo>
                  <a:pt x="30924" y="70243"/>
                </a:lnTo>
                <a:lnTo>
                  <a:pt x="30822" y="70116"/>
                </a:lnTo>
                <a:lnTo>
                  <a:pt x="30734" y="69735"/>
                </a:lnTo>
                <a:lnTo>
                  <a:pt x="29121" y="70370"/>
                </a:lnTo>
                <a:lnTo>
                  <a:pt x="29591" y="71005"/>
                </a:lnTo>
                <a:lnTo>
                  <a:pt x="29616" y="72402"/>
                </a:lnTo>
                <a:lnTo>
                  <a:pt x="29768" y="72275"/>
                </a:lnTo>
                <a:lnTo>
                  <a:pt x="30137" y="71767"/>
                </a:lnTo>
                <a:lnTo>
                  <a:pt x="32080" y="71894"/>
                </a:lnTo>
                <a:lnTo>
                  <a:pt x="30213" y="72529"/>
                </a:lnTo>
                <a:lnTo>
                  <a:pt x="30848" y="73037"/>
                </a:lnTo>
                <a:lnTo>
                  <a:pt x="29832" y="72783"/>
                </a:lnTo>
                <a:lnTo>
                  <a:pt x="30289" y="73672"/>
                </a:lnTo>
                <a:lnTo>
                  <a:pt x="29197" y="75069"/>
                </a:lnTo>
                <a:lnTo>
                  <a:pt x="31026" y="75577"/>
                </a:lnTo>
                <a:lnTo>
                  <a:pt x="30530" y="76974"/>
                </a:lnTo>
                <a:lnTo>
                  <a:pt x="30645" y="77863"/>
                </a:lnTo>
                <a:lnTo>
                  <a:pt x="30810" y="78371"/>
                </a:lnTo>
                <a:lnTo>
                  <a:pt x="30721" y="79260"/>
                </a:lnTo>
                <a:lnTo>
                  <a:pt x="30467" y="79895"/>
                </a:lnTo>
                <a:lnTo>
                  <a:pt x="31394" y="79895"/>
                </a:lnTo>
                <a:lnTo>
                  <a:pt x="34315" y="79895"/>
                </a:lnTo>
                <a:lnTo>
                  <a:pt x="34582" y="78625"/>
                </a:lnTo>
                <a:lnTo>
                  <a:pt x="35128" y="77863"/>
                </a:lnTo>
                <a:lnTo>
                  <a:pt x="36017" y="78371"/>
                </a:lnTo>
                <a:lnTo>
                  <a:pt x="36233" y="77863"/>
                </a:lnTo>
                <a:lnTo>
                  <a:pt x="36614" y="76974"/>
                </a:lnTo>
                <a:lnTo>
                  <a:pt x="36715" y="76720"/>
                </a:lnTo>
                <a:lnTo>
                  <a:pt x="36220" y="76974"/>
                </a:lnTo>
                <a:lnTo>
                  <a:pt x="36245" y="76720"/>
                </a:lnTo>
                <a:lnTo>
                  <a:pt x="36372" y="76212"/>
                </a:lnTo>
                <a:lnTo>
                  <a:pt x="36601" y="75958"/>
                </a:lnTo>
                <a:lnTo>
                  <a:pt x="37668" y="76720"/>
                </a:lnTo>
                <a:lnTo>
                  <a:pt x="38011" y="75958"/>
                </a:lnTo>
                <a:lnTo>
                  <a:pt x="38074" y="75831"/>
                </a:lnTo>
                <a:lnTo>
                  <a:pt x="37401" y="75831"/>
                </a:lnTo>
                <a:lnTo>
                  <a:pt x="37465" y="75323"/>
                </a:lnTo>
                <a:lnTo>
                  <a:pt x="37807" y="74942"/>
                </a:lnTo>
                <a:lnTo>
                  <a:pt x="38087" y="74815"/>
                </a:lnTo>
                <a:lnTo>
                  <a:pt x="38633" y="76339"/>
                </a:lnTo>
                <a:lnTo>
                  <a:pt x="38735" y="76974"/>
                </a:lnTo>
                <a:lnTo>
                  <a:pt x="38620" y="79133"/>
                </a:lnTo>
                <a:lnTo>
                  <a:pt x="38595" y="79260"/>
                </a:lnTo>
                <a:lnTo>
                  <a:pt x="38976" y="79260"/>
                </a:lnTo>
                <a:lnTo>
                  <a:pt x="39395" y="79133"/>
                </a:lnTo>
                <a:lnTo>
                  <a:pt x="39547" y="79387"/>
                </a:lnTo>
                <a:lnTo>
                  <a:pt x="39103" y="79895"/>
                </a:lnTo>
                <a:lnTo>
                  <a:pt x="39306" y="81546"/>
                </a:lnTo>
                <a:lnTo>
                  <a:pt x="38150" y="80784"/>
                </a:lnTo>
                <a:lnTo>
                  <a:pt x="37388" y="81546"/>
                </a:lnTo>
                <a:lnTo>
                  <a:pt x="38582" y="81673"/>
                </a:lnTo>
                <a:lnTo>
                  <a:pt x="38227" y="82181"/>
                </a:lnTo>
                <a:lnTo>
                  <a:pt x="37960" y="82562"/>
                </a:lnTo>
                <a:lnTo>
                  <a:pt x="38341" y="82181"/>
                </a:lnTo>
                <a:lnTo>
                  <a:pt x="38900" y="82816"/>
                </a:lnTo>
                <a:lnTo>
                  <a:pt x="38150" y="84086"/>
                </a:lnTo>
                <a:lnTo>
                  <a:pt x="39484" y="83832"/>
                </a:lnTo>
                <a:lnTo>
                  <a:pt x="39878" y="83705"/>
                </a:lnTo>
                <a:lnTo>
                  <a:pt x="39725" y="83324"/>
                </a:lnTo>
                <a:lnTo>
                  <a:pt x="39725" y="83197"/>
                </a:lnTo>
                <a:lnTo>
                  <a:pt x="39585" y="83197"/>
                </a:lnTo>
                <a:lnTo>
                  <a:pt x="39649" y="81673"/>
                </a:lnTo>
                <a:lnTo>
                  <a:pt x="39890" y="81546"/>
                </a:lnTo>
                <a:lnTo>
                  <a:pt x="41554" y="80657"/>
                </a:lnTo>
                <a:lnTo>
                  <a:pt x="41630" y="79133"/>
                </a:lnTo>
                <a:lnTo>
                  <a:pt x="41630" y="79006"/>
                </a:lnTo>
                <a:lnTo>
                  <a:pt x="40424" y="79006"/>
                </a:lnTo>
                <a:lnTo>
                  <a:pt x="41236" y="78117"/>
                </a:lnTo>
                <a:lnTo>
                  <a:pt x="40881" y="77482"/>
                </a:lnTo>
                <a:lnTo>
                  <a:pt x="44246" y="77482"/>
                </a:lnTo>
                <a:lnTo>
                  <a:pt x="41097" y="75323"/>
                </a:lnTo>
                <a:lnTo>
                  <a:pt x="41325" y="74815"/>
                </a:lnTo>
                <a:lnTo>
                  <a:pt x="41668" y="74053"/>
                </a:lnTo>
                <a:lnTo>
                  <a:pt x="41719" y="73926"/>
                </a:lnTo>
                <a:lnTo>
                  <a:pt x="41338" y="74053"/>
                </a:lnTo>
                <a:lnTo>
                  <a:pt x="42532" y="73418"/>
                </a:lnTo>
                <a:lnTo>
                  <a:pt x="42443" y="73037"/>
                </a:lnTo>
                <a:lnTo>
                  <a:pt x="42291" y="72402"/>
                </a:lnTo>
                <a:lnTo>
                  <a:pt x="42189" y="71767"/>
                </a:lnTo>
                <a:lnTo>
                  <a:pt x="42075" y="71132"/>
                </a:lnTo>
                <a:lnTo>
                  <a:pt x="41935" y="70510"/>
                </a:lnTo>
                <a:lnTo>
                  <a:pt x="41833" y="69735"/>
                </a:lnTo>
                <a:lnTo>
                  <a:pt x="43459" y="69621"/>
                </a:lnTo>
                <a:lnTo>
                  <a:pt x="43192" y="68846"/>
                </a:lnTo>
                <a:lnTo>
                  <a:pt x="43395" y="68592"/>
                </a:lnTo>
                <a:lnTo>
                  <a:pt x="44945" y="66687"/>
                </a:lnTo>
                <a:lnTo>
                  <a:pt x="45351" y="66179"/>
                </a:lnTo>
                <a:lnTo>
                  <a:pt x="45554" y="65925"/>
                </a:lnTo>
                <a:close/>
              </a:path>
              <a:path w="162559" h="114300">
                <a:moveTo>
                  <a:pt x="45681" y="43357"/>
                </a:moveTo>
                <a:lnTo>
                  <a:pt x="45237" y="43065"/>
                </a:lnTo>
                <a:lnTo>
                  <a:pt x="44831" y="43700"/>
                </a:lnTo>
                <a:lnTo>
                  <a:pt x="45681" y="43357"/>
                </a:lnTo>
                <a:close/>
              </a:path>
              <a:path w="162559" h="114300">
                <a:moveTo>
                  <a:pt x="45720" y="42303"/>
                </a:moveTo>
                <a:lnTo>
                  <a:pt x="44805" y="42557"/>
                </a:lnTo>
                <a:lnTo>
                  <a:pt x="45618" y="41668"/>
                </a:lnTo>
                <a:lnTo>
                  <a:pt x="44081" y="41783"/>
                </a:lnTo>
                <a:lnTo>
                  <a:pt x="43713" y="42303"/>
                </a:lnTo>
                <a:lnTo>
                  <a:pt x="43040" y="42049"/>
                </a:lnTo>
                <a:lnTo>
                  <a:pt x="43002" y="43827"/>
                </a:lnTo>
                <a:lnTo>
                  <a:pt x="42075" y="43192"/>
                </a:lnTo>
                <a:lnTo>
                  <a:pt x="43091" y="43954"/>
                </a:lnTo>
                <a:lnTo>
                  <a:pt x="43154" y="43827"/>
                </a:lnTo>
                <a:lnTo>
                  <a:pt x="43561" y="43065"/>
                </a:lnTo>
                <a:lnTo>
                  <a:pt x="44132" y="42303"/>
                </a:lnTo>
                <a:lnTo>
                  <a:pt x="45237" y="43065"/>
                </a:lnTo>
                <a:lnTo>
                  <a:pt x="45554" y="42557"/>
                </a:lnTo>
                <a:lnTo>
                  <a:pt x="45720" y="42303"/>
                </a:lnTo>
                <a:close/>
              </a:path>
              <a:path w="162559" h="114300">
                <a:moveTo>
                  <a:pt x="46075" y="43192"/>
                </a:moveTo>
                <a:lnTo>
                  <a:pt x="45681" y="43357"/>
                </a:lnTo>
                <a:lnTo>
                  <a:pt x="46062" y="43611"/>
                </a:lnTo>
                <a:lnTo>
                  <a:pt x="46075" y="43192"/>
                </a:lnTo>
                <a:close/>
              </a:path>
              <a:path w="162559" h="114300">
                <a:moveTo>
                  <a:pt x="46189" y="43700"/>
                </a:moveTo>
                <a:lnTo>
                  <a:pt x="46062" y="43611"/>
                </a:lnTo>
                <a:lnTo>
                  <a:pt x="46050" y="43751"/>
                </a:lnTo>
                <a:lnTo>
                  <a:pt x="46189" y="43700"/>
                </a:lnTo>
                <a:close/>
              </a:path>
              <a:path w="162559" h="114300">
                <a:moveTo>
                  <a:pt x="46545" y="41973"/>
                </a:moveTo>
                <a:lnTo>
                  <a:pt x="45783" y="41033"/>
                </a:lnTo>
                <a:lnTo>
                  <a:pt x="45656" y="41008"/>
                </a:lnTo>
                <a:lnTo>
                  <a:pt x="45516" y="41033"/>
                </a:lnTo>
                <a:lnTo>
                  <a:pt x="46545" y="41973"/>
                </a:lnTo>
                <a:close/>
              </a:path>
              <a:path w="162559" h="114300">
                <a:moveTo>
                  <a:pt x="46621" y="46748"/>
                </a:moveTo>
                <a:lnTo>
                  <a:pt x="46088" y="44462"/>
                </a:lnTo>
                <a:lnTo>
                  <a:pt x="46050" y="43751"/>
                </a:lnTo>
                <a:lnTo>
                  <a:pt x="42735" y="44843"/>
                </a:lnTo>
                <a:lnTo>
                  <a:pt x="44526" y="46367"/>
                </a:lnTo>
                <a:lnTo>
                  <a:pt x="44488" y="45986"/>
                </a:lnTo>
                <a:lnTo>
                  <a:pt x="45199" y="44970"/>
                </a:lnTo>
                <a:lnTo>
                  <a:pt x="44361" y="44716"/>
                </a:lnTo>
                <a:lnTo>
                  <a:pt x="45237" y="44475"/>
                </a:lnTo>
                <a:lnTo>
                  <a:pt x="45808" y="45478"/>
                </a:lnTo>
                <a:lnTo>
                  <a:pt x="46329" y="45732"/>
                </a:lnTo>
                <a:lnTo>
                  <a:pt x="46621" y="46748"/>
                </a:lnTo>
                <a:close/>
              </a:path>
              <a:path w="162559" h="114300">
                <a:moveTo>
                  <a:pt x="47066" y="42684"/>
                </a:moveTo>
                <a:lnTo>
                  <a:pt x="46990" y="42049"/>
                </a:lnTo>
                <a:lnTo>
                  <a:pt x="46964" y="41795"/>
                </a:lnTo>
                <a:lnTo>
                  <a:pt x="46875" y="41922"/>
                </a:lnTo>
                <a:lnTo>
                  <a:pt x="46634" y="42049"/>
                </a:lnTo>
                <a:lnTo>
                  <a:pt x="47066" y="42684"/>
                </a:lnTo>
                <a:close/>
              </a:path>
              <a:path w="162559" h="114300">
                <a:moveTo>
                  <a:pt x="47117" y="42887"/>
                </a:moveTo>
                <a:close/>
              </a:path>
              <a:path w="162559" h="114300">
                <a:moveTo>
                  <a:pt x="47447" y="9715"/>
                </a:moveTo>
                <a:lnTo>
                  <a:pt x="47269" y="9664"/>
                </a:lnTo>
                <a:lnTo>
                  <a:pt x="47040" y="8623"/>
                </a:lnTo>
                <a:lnTo>
                  <a:pt x="46278" y="8420"/>
                </a:lnTo>
                <a:lnTo>
                  <a:pt x="46101" y="9385"/>
                </a:lnTo>
                <a:lnTo>
                  <a:pt x="47447" y="9715"/>
                </a:lnTo>
                <a:close/>
              </a:path>
              <a:path w="162559" h="114300">
                <a:moveTo>
                  <a:pt x="47650" y="37350"/>
                </a:moveTo>
                <a:lnTo>
                  <a:pt x="47561" y="37223"/>
                </a:lnTo>
                <a:lnTo>
                  <a:pt x="47205" y="37096"/>
                </a:lnTo>
                <a:lnTo>
                  <a:pt x="47028" y="37185"/>
                </a:lnTo>
                <a:lnTo>
                  <a:pt x="47129" y="37553"/>
                </a:lnTo>
                <a:lnTo>
                  <a:pt x="47650" y="37350"/>
                </a:lnTo>
                <a:close/>
              </a:path>
              <a:path w="162559" h="114300">
                <a:moveTo>
                  <a:pt x="47675" y="41008"/>
                </a:moveTo>
                <a:lnTo>
                  <a:pt x="47599" y="40779"/>
                </a:lnTo>
                <a:lnTo>
                  <a:pt x="47472" y="40576"/>
                </a:lnTo>
                <a:lnTo>
                  <a:pt x="47485" y="40843"/>
                </a:lnTo>
                <a:lnTo>
                  <a:pt x="47523" y="41097"/>
                </a:lnTo>
                <a:lnTo>
                  <a:pt x="47612" y="41313"/>
                </a:lnTo>
                <a:lnTo>
                  <a:pt x="47675" y="41008"/>
                </a:lnTo>
                <a:close/>
              </a:path>
              <a:path w="162559" h="114300">
                <a:moveTo>
                  <a:pt x="47879" y="42037"/>
                </a:moveTo>
                <a:lnTo>
                  <a:pt x="47561" y="42278"/>
                </a:lnTo>
                <a:lnTo>
                  <a:pt x="47713" y="42735"/>
                </a:lnTo>
                <a:lnTo>
                  <a:pt x="47117" y="42887"/>
                </a:lnTo>
                <a:lnTo>
                  <a:pt x="47548" y="43561"/>
                </a:lnTo>
                <a:lnTo>
                  <a:pt x="47879" y="42037"/>
                </a:lnTo>
                <a:close/>
              </a:path>
              <a:path w="162559" h="114300">
                <a:moveTo>
                  <a:pt x="47980" y="37223"/>
                </a:moveTo>
                <a:lnTo>
                  <a:pt x="47777" y="37299"/>
                </a:lnTo>
                <a:lnTo>
                  <a:pt x="47917" y="37350"/>
                </a:lnTo>
                <a:lnTo>
                  <a:pt x="47980" y="37223"/>
                </a:lnTo>
                <a:close/>
              </a:path>
              <a:path w="162559" h="114300">
                <a:moveTo>
                  <a:pt x="48526" y="10401"/>
                </a:moveTo>
                <a:lnTo>
                  <a:pt x="47574" y="10147"/>
                </a:lnTo>
                <a:lnTo>
                  <a:pt x="47625" y="10960"/>
                </a:lnTo>
                <a:lnTo>
                  <a:pt x="47142" y="11430"/>
                </a:lnTo>
                <a:lnTo>
                  <a:pt x="47599" y="11137"/>
                </a:lnTo>
                <a:lnTo>
                  <a:pt x="48247" y="11912"/>
                </a:lnTo>
                <a:lnTo>
                  <a:pt x="47028" y="12166"/>
                </a:lnTo>
                <a:lnTo>
                  <a:pt x="48082" y="12674"/>
                </a:lnTo>
                <a:lnTo>
                  <a:pt x="48221" y="12166"/>
                </a:lnTo>
                <a:lnTo>
                  <a:pt x="48399" y="11137"/>
                </a:lnTo>
                <a:lnTo>
                  <a:pt x="48526" y="10401"/>
                </a:lnTo>
                <a:close/>
              </a:path>
              <a:path w="162559" h="114300">
                <a:moveTo>
                  <a:pt x="48628" y="46113"/>
                </a:moveTo>
                <a:lnTo>
                  <a:pt x="48272" y="46189"/>
                </a:lnTo>
                <a:lnTo>
                  <a:pt x="48336" y="46570"/>
                </a:lnTo>
                <a:lnTo>
                  <a:pt x="48628" y="46113"/>
                </a:lnTo>
                <a:close/>
              </a:path>
              <a:path w="162559" h="114300">
                <a:moveTo>
                  <a:pt x="49517" y="47282"/>
                </a:moveTo>
                <a:lnTo>
                  <a:pt x="48514" y="47637"/>
                </a:lnTo>
                <a:lnTo>
                  <a:pt x="48336" y="46570"/>
                </a:lnTo>
                <a:lnTo>
                  <a:pt x="46951" y="48729"/>
                </a:lnTo>
                <a:lnTo>
                  <a:pt x="48920" y="48971"/>
                </a:lnTo>
                <a:lnTo>
                  <a:pt x="48895" y="48577"/>
                </a:lnTo>
                <a:lnTo>
                  <a:pt x="49352" y="47637"/>
                </a:lnTo>
                <a:lnTo>
                  <a:pt x="49517" y="47282"/>
                </a:lnTo>
                <a:close/>
              </a:path>
              <a:path w="162559" h="114300">
                <a:moveTo>
                  <a:pt x="49517" y="33667"/>
                </a:moveTo>
                <a:lnTo>
                  <a:pt x="46520" y="32905"/>
                </a:lnTo>
                <a:lnTo>
                  <a:pt x="47650" y="30365"/>
                </a:lnTo>
                <a:lnTo>
                  <a:pt x="47002" y="30365"/>
                </a:lnTo>
                <a:lnTo>
                  <a:pt x="46075" y="25793"/>
                </a:lnTo>
                <a:lnTo>
                  <a:pt x="45974" y="25031"/>
                </a:lnTo>
                <a:lnTo>
                  <a:pt x="45554" y="25031"/>
                </a:lnTo>
                <a:lnTo>
                  <a:pt x="46062" y="22745"/>
                </a:lnTo>
                <a:lnTo>
                  <a:pt x="46088" y="22110"/>
                </a:lnTo>
                <a:lnTo>
                  <a:pt x="46037" y="21221"/>
                </a:lnTo>
                <a:lnTo>
                  <a:pt x="45821" y="19824"/>
                </a:lnTo>
                <a:lnTo>
                  <a:pt x="43065" y="22110"/>
                </a:lnTo>
                <a:lnTo>
                  <a:pt x="43192" y="20840"/>
                </a:lnTo>
                <a:lnTo>
                  <a:pt x="43294" y="19824"/>
                </a:lnTo>
                <a:lnTo>
                  <a:pt x="44081" y="19062"/>
                </a:lnTo>
                <a:lnTo>
                  <a:pt x="45008" y="19316"/>
                </a:lnTo>
                <a:lnTo>
                  <a:pt x="44932" y="19062"/>
                </a:lnTo>
                <a:lnTo>
                  <a:pt x="44742" y="18300"/>
                </a:lnTo>
                <a:lnTo>
                  <a:pt x="44615" y="17792"/>
                </a:lnTo>
                <a:lnTo>
                  <a:pt x="44513" y="18300"/>
                </a:lnTo>
                <a:lnTo>
                  <a:pt x="43980" y="17665"/>
                </a:lnTo>
                <a:lnTo>
                  <a:pt x="43764" y="17411"/>
                </a:lnTo>
                <a:lnTo>
                  <a:pt x="42913" y="16395"/>
                </a:lnTo>
                <a:lnTo>
                  <a:pt x="42697" y="16141"/>
                </a:lnTo>
                <a:lnTo>
                  <a:pt x="42481" y="15760"/>
                </a:lnTo>
                <a:lnTo>
                  <a:pt x="41668" y="14871"/>
                </a:lnTo>
                <a:lnTo>
                  <a:pt x="41554" y="14744"/>
                </a:lnTo>
                <a:lnTo>
                  <a:pt x="40513" y="13601"/>
                </a:lnTo>
                <a:lnTo>
                  <a:pt x="40589" y="13220"/>
                </a:lnTo>
                <a:lnTo>
                  <a:pt x="40843" y="12966"/>
                </a:lnTo>
                <a:lnTo>
                  <a:pt x="40919" y="12585"/>
                </a:lnTo>
                <a:lnTo>
                  <a:pt x="39585" y="12204"/>
                </a:lnTo>
                <a:lnTo>
                  <a:pt x="37985" y="10553"/>
                </a:lnTo>
                <a:lnTo>
                  <a:pt x="37490" y="9029"/>
                </a:lnTo>
                <a:lnTo>
                  <a:pt x="38684" y="8902"/>
                </a:lnTo>
                <a:lnTo>
                  <a:pt x="37630" y="8267"/>
                </a:lnTo>
                <a:lnTo>
                  <a:pt x="37553" y="7759"/>
                </a:lnTo>
                <a:lnTo>
                  <a:pt x="35572" y="10045"/>
                </a:lnTo>
                <a:lnTo>
                  <a:pt x="35826" y="11696"/>
                </a:lnTo>
                <a:lnTo>
                  <a:pt x="36715" y="12077"/>
                </a:lnTo>
                <a:lnTo>
                  <a:pt x="35979" y="12509"/>
                </a:lnTo>
                <a:lnTo>
                  <a:pt x="33172" y="10553"/>
                </a:lnTo>
                <a:lnTo>
                  <a:pt x="32981" y="12446"/>
                </a:lnTo>
                <a:lnTo>
                  <a:pt x="31648" y="12357"/>
                </a:lnTo>
                <a:lnTo>
                  <a:pt x="35636" y="12712"/>
                </a:lnTo>
                <a:lnTo>
                  <a:pt x="34302" y="13474"/>
                </a:lnTo>
                <a:lnTo>
                  <a:pt x="34988" y="14744"/>
                </a:lnTo>
                <a:lnTo>
                  <a:pt x="33655" y="14617"/>
                </a:lnTo>
                <a:lnTo>
                  <a:pt x="34277" y="15379"/>
                </a:lnTo>
                <a:lnTo>
                  <a:pt x="34315" y="15125"/>
                </a:lnTo>
                <a:lnTo>
                  <a:pt x="34582" y="14871"/>
                </a:lnTo>
                <a:lnTo>
                  <a:pt x="34836" y="15506"/>
                </a:lnTo>
                <a:lnTo>
                  <a:pt x="35013" y="15506"/>
                </a:lnTo>
                <a:lnTo>
                  <a:pt x="34137" y="16776"/>
                </a:lnTo>
                <a:lnTo>
                  <a:pt x="34696" y="16903"/>
                </a:lnTo>
                <a:lnTo>
                  <a:pt x="35115" y="16903"/>
                </a:lnTo>
                <a:lnTo>
                  <a:pt x="35420" y="16395"/>
                </a:lnTo>
                <a:lnTo>
                  <a:pt x="36423" y="17157"/>
                </a:lnTo>
                <a:lnTo>
                  <a:pt x="35140" y="17665"/>
                </a:lnTo>
                <a:lnTo>
                  <a:pt x="34823" y="18046"/>
                </a:lnTo>
                <a:lnTo>
                  <a:pt x="36563" y="17411"/>
                </a:lnTo>
                <a:lnTo>
                  <a:pt x="36588" y="18300"/>
                </a:lnTo>
                <a:lnTo>
                  <a:pt x="37439" y="18783"/>
                </a:lnTo>
                <a:lnTo>
                  <a:pt x="39255" y="17665"/>
                </a:lnTo>
                <a:lnTo>
                  <a:pt x="38290" y="20078"/>
                </a:lnTo>
                <a:lnTo>
                  <a:pt x="38341" y="20840"/>
                </a:lnTo>
                <a:lnTo>
                  <a:pt x="38239" y="20586"/>
                </a:lnTo>
                <a:lnTo>
                  <a:pt x="37985" y="20840"/>
                </a:lnTo>
                <a:lnTo>
                  <a:pt x="38430" y="21094"/>
                </a:lnTo>
                <a:lnTo>
                  <a:pt x="39814" y="21856"/>
                </a:lnTo>
                <a:lnTo>
                  <a:pt x="39763" y="23380"/>
                </a:lnTo>
                <a:lnTo>
                  <a:pt x="40106" y="24269"/>
                </a:lnTo>
                <a:lnTo>
                  <a:pt x="39255" y="24777"/>
                </a:lnTo>
                <a:lnTo>
                  <a:pt x="39484" y="24777"/>
                </a:lnTo>
                <a:lnTo>
                  <a:pt x="39725" y="24904"/>
                </a:lnTo>
                <a:lnTo>
                  <a:pt x="40017" y="25285"/>
                </a:lnTo>
                <a:lnTo>
                  <a:pt x="40843" y="25412"/>
                </a:lnTo>
                <a:lnTo>
                  <a:pt x="40665" y="27190"/>
                </a:lnTo>
                <a:lnTo>
                  <a:pt x="40665" y="27317"/>
                </a:lnTo>
                <a:lnTo>
                  <a:pt x="41706" y="27571"/>
                </a:lnTo>
                <a:lnTo>
                  <a:pt x="42557" y="26682"/>
                </a:lnTo>
                <a:lnTo>
                  <a:pt x="42710" y="26174"/>
                </a:lnTo>
                <a:lnTo>
                  <a:pt x="44132" y="26809"/>
                </a:lnTo>
                <a:lnTo>
                  <a:pt x="44424" y="26428"/>
                </a:lnTo>
                <a:lnTo>
                  <a:pt x="44373" y="26174"/>
                </a:lnTo>
                <a:lnTo>
                  <a:pt x="44348" y="26047"/>
                </a:lnTo>
                <a:lnTo>
                  <a:pt x="44805" y="25793"/>
                </a:lnTo>
                <a:lnTo>
                  <a:pt x="44818" y="27190"/>
                </a:lnTo>
                <a:lnTo>
                  <a:pt x="44983" y="26682"/>
                </a:lnTo>
                <a:lnTo>
                  <a:pt x="45618" y="26682"/>
                </a:lnTo>
                <a:lnTo>
                  <a:pt x="45783" y="28333"/>
                </a:lnTo>
                <a:lnTo>
                  <a:pt x="45250" y="28714"/>
                </a:lnTo>
                <a:lnTo>
                  <a:pt x="45300" y="28206"/>
                </a:lnTo>
                <a:lnTo>
                  <a:pt x="44843" y="28333"/>
                </a:lnTo>
                <a:lnTo>
                  <a:pt x="44526" y="28333"/>
                </a:lnTo>
                <a:lnTo>
                  <a:pt x="44488" y="28168"/>
                </a:lnTo>
                <a:lnTo>
                  <a:pt x="44411" y="27990"/>
                </a:lnTo>
                <a:lnTo>
                  <a:pt x="44234" y="27851"/>
                </a:lnTo>
                <a:lnTo>
                  <a:pt x="44234" y="28181"/>
                </a:lnTo>
                <a:lnTo>
                  <a:pt x="44373" y="28295"/>
                </a:lnTo>
                <a:lnTo>
                  <a:pt x="44526" y="28346"/>
                </a:lnTo>
                <a:lnTo>
                  <a:pt x="44716" y="29095"/>
                </a:lnTo>
                <a:lnTo>
                  <a:pt x="43980" y="30073"/>
                </a:lnTo>
                <a:lnTo>
                  <a:pt x="45948" y="29603"/>
                </a:lnTo>
                <a:lnTo>
                  <a:pt x="44437" y="32651"/>
                </a:lnTo>
                <a:lnTo>
                  <a:pt x="45897" y="33540"/>
                </a:lnTo>
                <a:lnTo>
                  <a:pt x="44335" y="33921"/>
                </a:lnTo>
                <a:lnTo>
                  <a:pt x="44881" y="35699"/>
                </a:lnTo>
                <a:lnTo>
                  <a:pt x="45110" y="36207"/>
                </a:lnTo>
                <a:lnTo>
                  <a:pt x="44272" y="37858"/>
                </a:lnTo>
                <a:lnTo>
                  <a:pt x="44119" y="37731"/>
                </a:lnTo>
                <a:lnTo>
                  <a:pt x="43040" y="36842"/>
                </a:lnTo>
                <a:lnTo>
                  <a:pt x="40792" y="37668"/>
                </a:lnTo>
                <a:lnTo>
                  <a:pt x="40690" y="39382"/>
                </a:lnTo>
                <a:lnTo>
                  <a:pt x="40868" y="39128"/>
                </a:lnTo>
                <a:lnTo>
                  <a:pt x="40995" y="39001"/>
                </a:lnTo>
                <a:lnTo>
                  <a:pt x="41440" y="39382"/>
                </a:lnTo>
                <a:lnTo>
                  <a:pt x="42202" y="39001"/>
                </a:lnTo>
                <a:lnTo>
                  <a:pt x="42913" y="37731"/>
                </a:lnTo>
                <a:lnTo>
                  <a:pt x="44551" y="38620"/>
                </a:lnTo>
                <a:lnTo>
                  <a:pt x="44919" y="38747"/>
                </a:lnTo>
                <a:lnTo>
                  <a:pt x="45415" y="39890"/>
                </a:lnTo>
                <a:lnTo>
                  <a:pt x="45364" y="40322"/>
                </a:lnTo>
                <a:lnTo>
                  <a:pt x="44907" y="40805"/>
                </a:lnTo>
                <a:lnTo>
                  <a:pt x="45656" y="41008"/>
                </a:lnTo>
                <a:lnTo>
                  <a:pt x="47244" y="40652"/>
                </a:lnTo>
                <a:lnTo>
                  <a:pt x="46482" y="39763"/>
                </a:lnTo>
                <a:lnTo>
                  <a:pt x="47205" y="40144"/>
                </a:lnTo>
                <a:lnTo>
                  <a:pt x="47459" y="40525"/>
                </a:lnTo>
                <a:lnTo>
                  <a:pt x="47409" y="39763"/>
                </a:lnTo>
                <a:lnTo>
                  <a:pt x="47459" y="39001"/>
                </a:lnTo>
                <a:lnTo>
                  <a:pt x="47739" y="37858"/>
                </a:lnTo>
                <a:lnTo>
                  <a:pt x="47218" y="37604"/>
                </a:lnTo>
                <a:lnTo>
                  <a:pt x="47002" y="37604"/>
                </a:lnTo>
                <a:lnTo>
                  <a:pt x="46964" y="37477"/>
                </a:lnTo>
                <a:lnTo>
                  <a:pt x="46710" y="37350"/>
                </a:lnTo>
                <a:lnTo>
                  <a:pt x="46951" y="37223"/>
                </a:lnTo>
                <a:lnTo>
                  <a:pt x="47040" y="36207"/>
                </a:lnTo>
                <a:lnTo>
                  <a:pt x="46875" y="35826"/>
                </a:lnTo>
                <a:lnTo>
                  <a:pt x="49517" y="33667"/>
                </a:lnTo>
                <a:close/>
              </a:path>
              <a:path w="162559" h="114300">
                <a:moveTo>
                  <a:pt x="49834" y="9296"/>
                </a:moveTo>
                <a:close/>
              </a:path>
              <a:path w="162559" h="114300">
                <a:moveTo>
                  <a:pt x="49834" y="8521"/>
                </a:moveTo>
                <a:lnTo>
                  <a:pt x="49123" y="8166"/>
                </a:lnTo>
                <a:lnTo>
                  <a:pt x="48526" y="8928"/>
                </a:lnTo>
                <a:lnTo>
                  <a:pt x="49466" y="9156"/>
                </a:lnTo>
                <a:lnTo>
                  <a:pt x="49733" y="9245"/>
                </a:lnTo>
                <a:lnTo>
                  <a:pt x="49644" y="8851"/>
                </a:lnTo>
                <a:lnTo>
                  <a:pt x="49834" y="8521"/>
                </a:lnTo>
                <a:close/>
              </a:path>
              <a:path w="162559" h="114300">
                <a:moveTo>
                  <a:pt x="49923" y="45275"/>
                </a:moveTo>
                <a:lnTo>
                  <a:pt x="49695" y="45173"/>
                </a:lnTo>
                <a:lnTo>
                  <a:pt x="49745" y="45339"/>
                </a:lnTo>
                <a:lnTo>
                  <a:pt x="49898" y="45364"/>
                </a:lnTo>
                <a:close/>
              </a:path>
              <a:path w="162559" h="114300">
                <a:moveTo>
                  <a:pt x="50444" y="47205"/>
                </a:moveTo>
                <a:lnTo>
                  <a:pt x="49923" y="45821"/>
                </a:lnTo>
                <a:lnTo>
                  <a:pt x="49809" y="45504"/>
                </a:lnTo>
                <a:lnTo>
                  <a:pt x="49669" y="45504"/>
                </a:lnTo>
                <a:lnTo>
                  <a:pt x="49530" y="45504"/>
                </a:lnTo>
                <a:lnTo>
                  <a:pt x="49390" y="44043"/>
                </a:lnTo>
                <a:lnTo>
                  <a:pt x="47625" y="43700"/>
                </a:lnTo>
                <a:lnTo>
                  <a:pt x="47904" y="44259"/>
                </a:lnTo>
                <a:lnTo>
                  <a:pt x="48145" y="44526"/>
                </a:lnTo>
                <a:lnTo>
                  <a:pt x="47828" y="45186"/>
                </a:lnTo>
                <a:lnTo>
                  <a:pt x="47764" y="45758"/>
                </a:lnTo>
                <a:lnTo>
                  <a:pt x="47028" y="46431"/>
                </a:lnTo>
                <a:lnTo>
                  <a:pt x="48272" y="46189"/>
                </a:lnTo>
                <a:lnTo>
                  <a:pt x="48209" y="45821"/>
                </a:lnTo>
                <a:lnTo>
                  <a:pt x="50444" y="47205"/>
                </a:lnTo>
                <a:close/>
              </a:path>
              <a:path w="162559" h="114300">
                <a:moveTo>
                  <a:pt x="53581" y="13754"/>
                </a:moveTo>
                <a:lnTo>
                  <a:pt x="53047" y="11722"/>
                </a:lnTo>
                <a:lnTo>
                  <a:pt x="52959" y="12941"/>
                </a:lnTo>
                <a:lnTo>
                  <a:pt x="53581" y="13754"/>
                </a:lnTo>
                <a:close/>
              </a:path>
              <a:path w="162559" h="114300">
                <a:moveTo>
                  <a:pt x="55384" y="20789"/>
                </a:moveTo>
                <a:lnTo>
                  <a:pt x="55270" y="20624"/>
                </a:lnTo>
                <a:lnTo>
                  <a:pt x="55384" y="20789"/>
                </a:lnTo>
                <a:close/>
              </a:path>
              <a:path w="162559" h="114300">
                <a:moveTo>
                  <a:pt x="56692" y="21755"/>
                </a:moveTo>
                <a:lnTo>
                  <a:pt x="56095" y="22059"/>
                </a:lnTo>
                <a:lnTo>
                  <a:pt x="55918" y="21183"/>
                </a:lnTo>
                <a:lnTo>
                  <a:pt x="55384" y="20789"/>
                </a:lnTo>
                <a:lnTo>
                  <a:pt x="55676" y="21361"/>
                </a:lnTo>
                <a:lnTo>
                  <a:pt x="54876" y="23342"/>
                </a:lnTo>
                <a:lnTo>
                  <a:pt x="56286" y="23710"/>
                </a:lnTo>
                <a:lnTo>
                  <a:pt x="56692" y="21755"/>
                </a:lnTo>
                <a:close/>
              </a:path>
              <a:path w="162559" h="114300">
                <a:moveTo>
                  <a:pt x="58597" y="21018"/>
                </a:moveTo>
                <a:lnTo>
                  <a:pt x="58470" y="21158"/>
                </a:lnTo>
                <a:lnTo>
                  <a:pt x="58597" y="21094"/>
                </a:lnTo>
                <a:close/>
              </a:path>
              <a:path w="162559" h="114300">
                <a:moveTo>
                  <a:pt x="58724" y="20510"/>
                </a:moveTo>
                <a:lnTo>
                  <a:pt x="58674" y="20129"/>
                </a:lnTo>
                <a:lnTo>
                  <a:pt x="58216" y="19812"/>
                </a:lnTo>
                <a:lnTo>
                  <a:pt x="57658" y="20231"/>
                </a:lnTo>
                <a:lnTo>
                  <a:pt x="58369" y="20637"/>
                </a:lnTo>
                <a:lnTo>
                  <a:pt x="58547" y="20929"/>
                </a:lnTo>
                <a:lnTo>
                  <a:pt x="58724" y="20510"/>
                </a:lnTo>
                <a:close/>
              </a:path>
              <a:path w="162559" h="114300">
                <a:moveTo>
                  <a:pt x="71628" y="17145"/>
                </a:moveTo>
                <a:lnTo>
                  <a:pt x="71526" y="15989"/>
                </a:lnTo>
                <a:lnTo>
                  <a:pt x="71107" y="16040"/>
                </a:lnTo>
                <a:lnTo>
                  <a:pt x="71005" y="16433"/>
                </a:lnTo>
                <a:lnTo>
                  <a:pt x="70942" y="16624"/>
                </a:lnTo>
                <a:lnTo>
                  <a:pt x="71628" y="17145"/>
                </a:lnTo>
                <a:close/>
              </a:path>
              <a:path w="162559" h="114300">
                <a:moveTo>
                  <a:pt x="72085" y="19354"/>
                </a:moveTo>
                <a:lnTo>
                  <a:pt x="71450" y="18643"/>
                </a:lnTo>
                <a:lnTo>
                  <a:pt x="70700" y="18313"/>
                </a:lnTo>
                <a:lnTo>
                  <a:pt x="70650" y="20066"/>
                </a:lnTo>
                <a:lnTo>
                  <a:pt x="71005" y="19558"/>
                </a:lnTo>
                <a:lnTo>
                  <a:pt x="71412" y="19507"/>
                </a:lnTo>
                <a:lnTo>
                  <a:pt x="72085" y="19354"/>
                </a:lnTo>
                <a:close/>
              </a:path>
              <a:path w="162559" h="114300">
                <a:moveTo>
                  <a:pt x="75730" y="32270"/>
                </a:moveTo>
                <a:lnTo>
                  <a:pt x="75666" y="32143"/>
                </a:lnTo>
                <a:lnTo>
                  <a:pt x="75006" y="32854"/>
                </a:lnTo>
                <a:lnTo>
                  <a:pt x="75730" y="32270"/>
                </a:lnTo>
                <a:close/>
              </a:path>
              <a:path w="162559" h="114300">
                <a:moveTo>
                  <a:pt x="75946" y="31851"/>
                </a:moveTo>
                <a:lnTo>
                  <a:pt x="75006" y="30746"/>
                </a:lnTo>
                <a:lnTo>
                  <a:pt x="75666" y="32143"/>
                </a:lnTo>
                <a:lnTo>
                  <a:pt x="75946" y="31851"/>
                </a:lnTo>
                <a:close/>
              </a:path>
              <a:path w="162559" h="114300">
                <a:moveTo>
                  <a:pt x="76200" y="40919"/>
                </a:moveTo>
                <a:lnTo>
                  <a:pt x="74942" y="40919"/>
                </a:lnTo>
                <a:lnTo>
                  <a:pt x="75018" y="41135"/>
                </a:lnTo>
                <a:lnTo>
                  <a:pt x="75857" y="41643"/>
                </a:lnTo>
                <a:lnTo>
                  <a:pt x="76200" y="40919"/>
                </a:lnTo>
                <a:close/>
              </a:path>
              <a:path w="162559" h="114300">
                <a:moveTo>
                  <a:pt x="77139" y="25793"/>
                </a:moveTo>
                <a:lnTo>
                  <a:pt x="77089" y="25476"/>
                </a:lnTo>
                <a:lnTo>
                  <a:pt x="76873" y="25742"/>
                </a:lnTo>
                <a:lnTo>
                  <a:pt x="77139" y="25793"/>
                </a:lnTo>
                <a:close/>
              </a:path>
              <a:path w="162559" h="114300">
                <a:moveTo>
                  <a:pt x="77520" y="24942"/>
                </a:moveTo>
                <a:lnTo>
                  <a:pt x="77038" y="25158"/>
                </a:lnTo>
                <a:lnTo>
                  <a:pt x="77089" y="25476"/>
                </a:lnTo>
                <a:lnTo>
                  <a:pt x="77520" y="24942"/>
                </a:lnTo>
                <a:close/>
              </a:path>
              <a:path w="162559" h="114300">
                <a:moveTo>
                  <a:pt x="78079" y="34747"/>
                </a:moveTo>
                <a:lnTo>
                  <a:pt x="77533" y="34480"/>
                </a:lnTo>
                <a:lnTo>
                  <a:pt x="74790" y="33096"/>
                </a:lnTo>
                <a:lnTo>
                  <a:pt x="75006" y="32854"/>
                </a:lnTo>
                <a:lnTo>
                  <a:pt x="74536" y="33248"/>
                </a:lnTo>
                <a:lnTo>
                  <a:pt x="74726" y="34480"/>
                </a:lnTo>
                <a:lnTo>
                  <a:pt x="74028" y="31648"/>
                </a:lnTo>
                <a:lnTo>
                  <a:pt x="72415" y="30505"/>
                </a:lnTo>
                <a:lnTo>
                  <a:pt x="71183" y="27736"/>
                </a:lnTo>
                <a:lnTo>
                  <a:pt x="69380" y="27381"/>
                </a:lnTo>
                <a:lnTo>
                  <a:pt x="70573" y="29171"/>
                </a:lnTo>
                <a:lnTo>
                  <a:pt x="69240" y="29895"/>
                </a:lnTo>
                <a:lnTo>
                  <a:pt x="69773" y="31292"/>
                </a:lnTo>
                <a:lnTo>
                  <a:pt x="70485" y="33870"/>
                </a:lnTo>
                <a:lnTo>
                  <a:pt x="72072" y="34480"/>
                </a:lnTo>
                <a:lnTo>
                  <a:pt x="71958" y="34747"/>
                </a:lnTo>
                <a:lnTo>
                  <a:pt x="71386" y="35445"/>
                </a:lnTo>
                <a:lnTo>
                  <a:pt x="73431" y="37388"/>
                </a:lnTo>
                <a:lnTo>
                  <a:pt x="71958" y="37312"/>
                </a:lnTo>
                <a:lnTo>
                  <a:pt x="74891" y="37503"/>
                </a:lnTo>
                <a:lnTo>
                  <a:pt x="71208" y="39789"/>
                </a:lnTo>
                <a:lnTo>
                  <a:pt x="74231" y="39814"/>
                </a:lnTo>
                <a:lnTo>
                  <a:pt x="73825" y="40843"/>
                </a:lnTo>
                <a:lnTo>
                  <a:pt x="74917" y="40843"/>
                </a:lnTo>
                <a:lnTo>
                  <a:pt x="76250" y="40843"/>
                </a:lnTo>
                <a:lnTo>
                  <a:pt x="76403" y="40500"/>
                </a:lnTo>
                <a:lnTo>
                  <a:pt x="75425" y="38912"/>
                </a:lnTo>
                <a:lnTo>
                  <a:pt x="77165" y="38938"/>
                </a:lnTo>
                <a:lnTo>
                  <a:pt x="76454" y="37388"/>
                </a:lnTo>
                <a:lnTo>
                  <a:pt x="76327" y="37122"/>
                </a:lnTo>
                <a:lnTo>
                  <a:pt x="76708" y="36664"/>
                </a:lnTo>
                <a:lnTo>
                  <a:pt x="76695" y="35521"/>
                </a:lnTo>
                <a:lnTo>
                  <a:pt x="77965" y="36195"/>
                </a:lnTo>
                <a:lnTo>
                  <a:pt x="78016" y="35521"/>
                </a:lnTo>
                <a:lnTo>
                  <a:pt x="78079" y="34747"/>
                </a:lnTo>
                <a:close/>
              </a:path>
              <a:path w="162559" h="114300">
                <a:moveTo>
                  <a:pt x="78346" y="26200"/>
                </a:moveTo>
                <a:lnTo>
                  <a:pt x="78320" y="25971"/>
                </a:lnTo>
                <a:lnTo>
                  <a:pt x="77139" y="25793"/>
                </a:lnTo>
                <a:lnTo>
                  <a:pt x="77114" y="26200"/>
                </a:lnTo>
                <a:lnTo>
                  <a:pt x="77406" y="26200"/>
                </a:lnTo>
                <a:lnTo>
                  <a:pt x="78346" y="26200"/>
                </a:lnTo>
                <a:close/>
              </a:path>
              <a:path w="162559" h="114300">
                <a:moveTo>
                  <a:pt x="78359" y="26466"/>
                </a:moveTo>
                <a:lnTo>
                  <a:pt x="77558" y="26416"/>
                </a:lnTo>
                <a:lnTo>
                  <a:pt x="77990" y="26974"/>
                </a:lnTo>
                <a:lnTo>
                  <a:pt x="78359" y="26466"/>
                </a:lnTo>
                <a:close/>
              </a:path>
              <a:path w="162559" h="114300">
                <a:moveTo>
                  <a:pt x="86321" y="31584"/>
                </a:moveTo>
                <a:lnTo>
                  <a:pt x="86182" y="31572"/>
                </a:lnTo>
                <a:lnTo>
                  <a:pt x="86055" y="31610"/>
                </a:lnTo>
                <a:lnTo>
                  <a:pt x="85991" y="31813"/>
                </a:lnTo>
                <a:lnTo>
                  <a:pt x="86182" y="31673"/>
                </a:lnTo>
                <a:lnTo>
                  <a:pt x="86321" y="31584"/>
                </a:lnTo>
                <a:close/>
              </a:path>
              <a:path w="162559" h="114300">
                <a:moveTo>
                  <a:pt x="88392" y="29121"/>
                </a:moveTo>
                <a:lnTo>
                  <a:pt x="86182" y="28600"/>
                </a:lnTo>
                <a:lnTo>
                  <a:pt x="86969" y="29514"/>
                </a:lnTo>
                <a:lnTo>
                  <a:pt x="86588" y="30124"/>
                </a:lnTo>
                <a:lnTo>
                  <a:pt x="86766" y="30124"/>
                </a:lnTo>
                <a:lnTo>
                  <a:pt x="88074" y="30124"/>
                </a:lnTo>
                <a:lnTo>
                  <a:pt x="88392" y="29121"/>
                </a:lnTo>
                <a:close/>
              </a:path>
              <a:path w="162559" h="114300">
                <a:moveTo>
                  <a:pt x="88811" y="35801"/>
                </a:moveTo>
                <a:lnTo>
                  <a:pt x="88226" y="36868"/>
                </a:lnTo>
                <a:lnTo>
                  <a:pt x="87833" y="37871"/>
                </a:lnTo>
                <a:lnTo>
                  <a:pt x="88353" y="36830"/>
                </a:lnTo>
                <a:lnTo>
                  <a:pt x="88811" y="35801"/>
                </a:lnTo>
                <a:close/>
              </a:path>
              <a:path w="162559" h="114300">
                <a:moveTo>
                  <a:pt x="89154" y="34810"/>
                </a:moveTo>
                <a:lnTo>
                  <a:pt x="87985" y="34366"/>
                </a:lnTo>
                <a:lnTo>
                  <a:pt x="87426" y="34048"/>
                </a:lnTo>
                <a:lnTo>
                  <a:pt x="87426" y="33731"/>
                </a:lnTo>
                <a:lnTo>
                  <a:pt x="87414" y="32169"/>
                </a:lnTo>
                <a:lnTo>
                  <a:pt x="88049" y="30213"/>
                </a:lnTo>
                <a:lnTo>
                  <a:pt x="86842" y="30213"/>
                </a:lnTo>
                <a:lnTo>
                  <a:pt x="87376" y="30835"/>
                </a:lnTo>
                <a:lnTo>
                  <a:pt x="86321" y="31584"/>
                </a:lnTo>
                <a:lnTo>
                  <a:pt x="86448" y="31597"/>
                </a:lnTo>
                <a:lnTo>
                  <a:pt x="86677" y="31724"/>
                </a:lnTo>
                <a:lnTo>
                  <a:pt x="86588" y="32639"/>
                </a:lnTo>
                <a:lnTo>
                  <a:pt x="85394" y="33731"/>
                </a:lnTo>
                <a:lnTo>
                  <a:pt x="85521" y="33909"/>
                </a:lnTo>
                <a:lnTo>
                  <a:pt x="86055" y="34213"/>
                </a:lnTo>
                <a:lnTo>
                  <a:pt x="85940" y="33909"/>
                </a:lnTo>
                <a:lnTo>
                  <a:pt x="86880" y="33731"/>
                </a:lnTo>
                <a:lnTo>
                  <a:pt x="87160" y="34836"/>
                </a:lnTo>
                <a:lnTo>
                  <a:pt x="87757" y="35661"/>
                </a:lnTo>
                <a:lnTo>
                  <a:pt x="88150" y="35179"/>
                </a:lnTo>
                <a:lnTo>
                  <a:pt x="89154" y="34810"/>
                </a:lnTo>
                <a:close/>
              </a:path>
              <a:path w="162559" h="114300">
                <a:moveTo>
                  <a:pt x="97612" y="29451"/>
                </a:moveTo>
                <a:lnTo>
                  <a:pt x="97193" y="29718"/>
                </a:lnTo>
                <a:lnTo>
                  <a:pt x="97459" y="30149"/>
                </a:lnTo>
                <a:lnTo>
                  <a:pt x="97612" y="29451"/>
                </a:lnTo>
                <a:close/>
              </a:path>
              <a:path w="162559" h="114300">
                <a:moveTo>
                  <a:pt x="97929" y="30911"/>
                </a:moveTo>
                <a:lnTo>
                  <a:pt x="97459" y="30149"/>
                </a:lnTo>
                <a:lnTo>
                  <a:pt x="97345" y="30911"/>
                </a:lnTo>
                <a:lnTo>
                  <a:pt x="97294" y="31496"/>
                </a:lnTo>
                <a:lnTo>
                  <a:pt x="97929" y="30911"/>
                </a:lnTo>
                <a:close/>
              </a:path>
              <a:path w="162559" h="114300">
                <a:moveTo>
                  <a:pt x="99136" y="27978"/>
                </a:moveTo>
                <a:lnTo>
                  <a:pt x="99098" y="27419"/>
                </a:lnTo>
                <a:lnTo>
                  <a:pt x="98628" y="27139"/>
                </a:lnTo>
                <a:lnTo>
                  <a:pt x="98386" y="27978"/>
                </a:lnTo>
                <a:lnTo>
                  <a:pt x="97878" y="27419"/>
                </a:lnTo>
                <a:lnTo>
                  <a:pt x="96520" y="28321"/>
                </a:lnTo>
                <a:lnTo>
                  <a:pt x="97942" y="27940"/>
                </a:lnTo>
                <a:lnTo>
                  <a:pt x="97663" y="29222"/>
                </a:lnTo>
                <a:lnTo>
                  <a:pt x="97993" y="29222"/>
                </a:lnTo>
                <a:lnTo>
                  <a:pt x="98996" y="29222"/>
                </a:lnTo>
                <a:lnTo>
                  <a:pt x="99136" y="27978"/>
                </a:lnTo>
                <a:close/>
              </a:path>
              <a:path w="162559" h="114300">
                <a:moveTo>
                  <a:pt x="100304" y="32626"/>
                </a:moveTo>
                <a:lnTo>
                  <a:pt x="99682" y="30264"/>
                </a:lnTo>
                <a:lnTo>
                  <a:pt x="98933" y="29806"/>
                </a:lnTo>
                <a:lnTo>
                  <a:pt x="98971" y="29451"/>
                </a:lnTo>
                <a:lnTo>
                  <a:pt x="97980" y="29451"/>
                </a:lnTo>
                <a:lnTo>
                  <a:pt x="97942" y="30911"/>
                </a:lnTo>
                <a:lnTo>
                  <a:pt x="99936" y="31648"/>
                </a:lnTo>
                <a:lnTo>
                  <a:pt x="100304" y="32626"/>
                </a:lnTo>
                <a:close/>
              </a:path>
              <a:path w="162559" h="114300">
                <a:moveTo>
                  <a:pt x="108762" y="43675"/>
                </a:moveTo>
                <a:lnTo>
                  <a:pt x="108610" y="43332"/>
                </a:lnTo>
                <a:lnTo>
                  <a:pt x="108419" y="42951"/>
                </a:lnTo>
                <a:lnTo>
                  <a:pt x="108331" y="42646"/>
                </a:lnTo>
                <a:lnTo>
                  <a:pt x="108305" y="43954"/>
                </a:lnTo>
                <a:lnTo>
                  <a:pt x="108762" y="43675"/>
                </a:lnTo>
                <a:close/>
              </a:path>
              <a:path w="162559" h="114300">
                <a:moveTo>
                  <a:pt x="108940" y="44399"/>
                </a:moveTo>
                <a:lnTo>
                  <a:pt x="108927" y="44246"/>
                </a:lnTo>
                <a:lnTo>
                  <a:pt x="108864" y="44373"/>
                </a:lnTo>
                <a:lnTo>
                  <a:pt x="108762" y="44564"/>
                </a:lnTo>
                <a:lnTo>
                  <a:pt x="108902" y="44526"/>
                </a:lnTo>
                <a:lnTo>
                  <a:pt x="108940" y="44399"/>
                </a:lnTo>
                <a:close/>
              </a:path>
              <a:path w="162559" h="114300">
                <a:moveTo>
                  <a:pt x="109054" y="43878"/>
                </a:moveTo>
                <a:lnTo>
                  <a:pt x="108889" y="43599"/>
                </a:lnTo>
                <a:lnTo>
                  <a:pt x="108762" y="43675"/>
                </a:lnTo>
                <a:lnTo>
                  <a:pt x="108851" y="43891"/>
                </a:lnTo>
                <a:lnTo>
                  <a:pt x="108915" y="44094"/>
                </a:lnTo>
                <a:lnTo>
                  <a:pt x="108927" y="44246"/>
                </a:lnTo>
                <a:lnTo>
                  <a:pt x="109004" y="44081"/>
                </a:lnTo>
                <a:lnTo>
                  <a:pt x="109054" y="43878"/>
                </a:lnTo>
                <a:close/>
              </a:path>
              <a:path w="162559" h="114300">
                <a:moveTo>
                  <a:pt x="110363" y="47256"/>
                </a:moveTo>
                <a:lnTo>
                  <a:pt x="109943" y="45732"/>
                </a:lnTo>
                <a:lnTo>
                  <a:pt x="109169" y="45948"/>
                </a:lnTo>
                <a:lnTo>
                  <a:pt x="108902" y="46570"/>
                </a:lnTo>
                <a:lnTo>
                  <a:pt x="110363" y="47256"/>
                </a:lnTo>
                <a:close/>
              </a:path>
              <a:path w="162559" h="114300">
                <a:moveTo>
                  <a:pt x="110782" y="61328"/>
                </a:moveTo>
                <a:lnTo>
                  <a:pt x="110515" y="61544"/>
                </a:lnTo>
                <a:lnTo>
                  <a:pt x="110642" y="61798"/>
                </a:lnTo>
                <a:lnTo>
                  <a:pt x="110782" y="61328"/>
                </a:lnTo>
                <a:close/>
              </a:path>
              <a:path w="162559" h="114300">
                <a:moveTo>
                  <a:pt x="110858" y="62255"/>
                </a:moveTo>
                <a:lnTo>
                  <a:pt x="110642" y="61798"/>
                </a:lnTo>
                <a:lnTo>
                  <a:pt x="110553" y="62115"/>
                </a:lnTo>
                <a:lnTo>
                  <a:pt x="110553" y="62382"/>
                </a:lnTo>
                <a:lnTo>
                  <a:pt x="110858" y="62941"/>
                </a:lnTo>
                <a:lnTo>
                  <a:pt x="110858" y="62255"/>
                </a:lnTo>
                <a:close/>
              </a:path>
              <a:path w="162559" h="114300">
                <a:moveTo>
                  <a:pt x="112674" y="57861"/>
                </a:moveTo>
                <a:close/>
              </a:path>
              <a:path w="162559" h="114300">
                <a:moveTo>
                  <a:pt x="113982" y="69659"/>
                </a:moveTo>
                <a:lnTo>
                  <a:pt x="112204" y="69227"/>
                </a:lnTo>
                <a:lnTo>
                  <a:pt x="112737" y="71323"/>
                </a:lnTo>
                <a:lnTo>
                  <a:pt x="113334" y="70713"/>
                </a:lnTo>
                <a:lnTo>
                  <a:pt x="113182" y="70535"/>
                </a:lnTo>
                <a:lnTo>
                  <a:pt x="112941" y="69672"/>
                </a:lnTo>
                <a:lnTo>
                  <a:pt x="113982" y="69659"/>
                </a:lnTo>
                <a:close/>
              </a:path>
              <a:path w="162559" h="114300">
                <a:moveTo>
                  <a:pt x="114490" y="59804"/>
                </a:moveTo>
                <a:lnTo>
                  <a:pt x="111467" y="59448"/>
                </a:lnTo>
                <a:lnTo>
                  <a:pt x="112572" y="58026"/>
                </a:lnTo>
                <a:lnTo>
                  <a:pt x="112026" y="56667"/>
                </a:lnTo>
                <a:lnTo>
                  <a:pt x="112547" y="54013"/>
                </a:lnTo>
                <a:lnTo>
                  <a:pt x="112979" y="53543"/>
                </a:lnTo>
                <a:lnTo>
                  <a:pt x="111493" y="51638"/>
                </a:lnTo>
                <a:lnTo>
                  <a:pt x="110477" y="47625"/>
                </a:lnTo>
                <a:lnTo>
                  <a:pt x="110375" y="47294"/>
                </a:lnTo>
                <a:lnTo>
                  <a:pt x="109029" y="47815"/>
                </a:lnTo>
                <a:lnTo>
                  <a:pt x="109804" y="47625"/>
                </a:lnTo>
                <a:lnTo>
                  <a:pt x="109334" y="51803"/>
                </a:lnTo>
                <a:lnTo>
                  <a:pt x="111010" y="55803"/>
                </a:lnTo>
                <a:lnTo>
                  <a:pt x="111417" y="59016"/>
                </a:lnTo>
                <a:lnTo>
                  <a:pt x="110197" y="59080"/>
                </a:lnTo>
                <a:lnTo>
                  <a:pt x="110718" y="60426"/>
                </a:lnTo>
                <a:lnTo>
                  <a:pt x="110185" y="60706"/>
                </a:lnTo>
                <a:lnTo>
                  <a:pt x="109931" y="62001"/>
                </a:lnTo>
                <a:lnTo>
                  <a:pt x="110515" y="61544"/>
                </a:lnTo>
                <a:lnTo>
                  <a:pt x="110363" y="61214"/>
                </a:lnTo>
                <a:lnTo>
                  <a:pt x="110896" y="61125"/>
                </a:lnTo>
                <a:lnTo>
                  <a:pt x="111798" y="62953"/>
                </a:lnTo>
                <a:lnTo>
                  <a:pt x="110744" y="66205"/>
                </a:lnTo>
                <a:lnTo>
                  <a:pt x="110985" y="67056"/>
                </a:lnTo>
                <a:lnTo>
                  <a:pt x="112750" y="66078"/>
                </a:lnTo>
                <a:lnTo>
                  <a:pt x="111442" y="65366"/>
                </a:lnTo>
                <a:lnTo>
                  <a:pt x="112674" y="64820"/>
                </a:lnTo>
                <a:lnTo>
                  <a:pt x="112725" y="65074"/>
                </a:lnTo>
                <a:lnTo>
                  <a:pt x="112877" y="65455"/>
                </a:lnTo>
                <a:lnTo>
                  <a:pt x="114300" y="64554"/>
                </a:lnTo>
                <a:lnTo>
                  <a:pt x="113690" y="62992"/>
                </a:lnTo>
                <a:lnTo>
                  <a:pt x="112776" y="64325"/>
                </a:lnTo>
                <a:lnTo>
                  <a:pt x="111937" y="64020"/>
                </a:lnTo>
                <a:lnTo>
                  <a:pt x="111810" y="62953"/>
                </a:lnTo>
                <a:lnTo>
                  <a:pt x="111823" y="62115"/>
                </a:lnTo>
                <a:lnTo>
                  <a:pt x="112623" y="61125"/>
                </a:lnTo>
                <a:lnTo>
                  <a:pt x="113106" y="60528"/>
                </a:lnTo>
                <a:lnTo>
                  <a:pt x="113449" y="62115"/>
                </a:lnTo>
                <a:lnTo>
                  <a:pt x="114160" y="60528"/>
                </a:lnTo>
                <a:lnTo>
                  <a:pt x="114490" y="59804"/>
                </a:lnTo>
                <a:close/>
              </a:path>
              <a:path w="162559" h="114300">
                <a:moveTo>
                  <a:pt x="114566" y="69811"/>
                </a:moveTo>
                <a:lnTo>
                  <a:pt x="114439" y="69469"/>
                </a:lnTo>
                <a:lnTo>
                  <a:pt x="114414" y="69659"/>
                </a:lnTo>
                <a:lnTo>
                  <a:pt x="113982" y="69659"/>
                </a:lnTo>
                <a:lnTo>
                  <a:pt x="114566" y="69811"/>
                </a:lnTo>
                <a:close/>
              </a:path>
              <a:path w="162559" h="114300">
                <a:moveTo>
                  <a:pt x="116725" y="74930"/>
                </a:moveTo>
                <a:lnTo>
                  <a:pt x="116522" y="74714"/>
                </a:lnTo>
                <a:lnTo>
                  <a:pt x="116344" y="75476"/>
                </a:lnTo>
                <a:lnTo>
                  <a:pt x="116725" y="74930"/>
                </a:lnTo>
                <a:close/>
              </a:path>
              <a:path w="162559" h="114300">
                <a:moveTo>
                  <a:pt x="117259" y="54813"/>
                </a:moveTo>
                <a:lnTo>
                  <a:pt x="116484" y="54635"/>
                </a:lnTo>
                <a:lnTo>
                  <a:pt x="116941" y="56819"/>
                </a:lnTo>
                <a:lnTo>
                  <a:pt x="117259" y="54813"/>
                </a:lnTo>
                <a:close/>
              </a:path>
              <a:path w="162559" h="114300">
                <a:moveTo>
                  <a:pt x="117449" y="53238"/>
                </a:moveTo>
                <a:lnTo>
                  <a:pt x="117322" y="52158"/>
                </a:lnTo>
                <a:lnTo>
                  <a:pt x="117030" y="51689"/>
                </a:lnTo>
                <a:lnTo>
                  <a:pt x="116954" y="49796"/>
                </a:lnTo>
                <a:lnTo>
                  <a:pt x="116674" y="50990"/>
                </a:lnTo>
                <a:lnTo>
                  <a:pt x="116141" y="51689"/>
                </a:lnTo>
                <a:lnTo>
                  <a:pt x="116878" y="53238"/>
                </a:lnTo>
                <a:lnTo>
                  <a:pt x="116852" y="53797"/>
                </a:lnTo>
                <a:lnTo>
                  <a:pt x="117284" y="54698"/>
                </a:lnTo>
                <a:lnTo>
                  <a:pt x="117348" y="54267"/>
                </a:lnTo>
                <a:lnTo>
                  <a:pt x="117449" y="53238"/>
                </a:lnTo>
                <a:close/>
              </a:path>
              <a:path w="162559" h="114300">
                <a:moveTo>
                  <a:pt x="117754" y="52844"/>
                </a:moveTo>
                <a:lnTo>
                  <a:pt x="117576" y="53035"/>
                </a:lnTo>
                <a:lnTo>
                  <a:pt x="117500" y="53238"/>
                </a:lnTo>
                <a:lnTo>
                  <a:pt x="117475" y="53441"/>
                </a:lnTo>
                <a:lnTo>
                  <a:pt x="117754" y="52844"/>
                </a:lnTo>
                <a:close/>
              </a:path>
              <a:path w="162559" h="114300">
                <a:moveTo>
                  <a:pt x="117830" y="54762"/>
                </a:moveTo>
                <a:lnTo>
                  <a:pt x="117475" y="53479"/>
                </a:lnTo>
                <a:lnTo>
                  <a:pt x="117348" y="54267"/>
                </a:lnTo>
                <a:lnTo>
                  <a:pt x="117830" y="54762"/>
                </a:lnTo>
                <a:close/>
              </a:path>
              <a:path w="162559" h="114300">
                <a:moveTo>
                  <a:pt x="118173" y="55118"/>
                </a:moveTo>
                <a:lnTo>
                  <a:pt x="117830" y="54762"/>
                </a:lnTo>
                <a:lnTo>
                  <a:pt x="118033" y="55448"/>
                </a:lnTo>
                <a:lnTo>
                  <a:pt x="118173" y="55118"/>
                </a:lnTo>
                <a:close/>
              </a:path>
              <a:path w="162559" h="114300">
                <a:moveTo>
                  <a:pt x="118935" y="75971"/>
                </a:moveTo>
                <a:lnTo>
                  <a:pt x="118745" y="75209"/>
                </a:lnTo>
                <a:lnTo>
                  <a:pt x="118059" y="76403"/>
                </a:lnTo>
                <a:lnTo>
                  <a:pt x="118935" y="75971"/>
                </a:lnTo>
                <a:close/>
              </a:path>
              <a:path w="162559" h="114300">
                <a:moveTo>
                  <a:pt x="118973" y="74828"/>
                </a:moveTo>
                <a:lnTo>
                  <a:pt x="118643" y="74752"/>
                </a:lnTo>
                <a:lnTo>
                  <a:pt x="118745" y="75209"/>
                </a:lnTo>
                <a:lnTo>
                  <a:pt x="118973" y="74828"/>
                </a:lnTo>
                <a:close/>
              </a:path>
              <a:path w="162559" h="114300">
                <a:moveTo>
                  <a:pt x="118973" y="68237"/>
                </a:moveTo>
                <a:lnTo>
                  <a:pt x="118668" y="68135"/>
                </a:lnTo>
                <a:lnTo>
                  <a:pt x="118821" y="68313"/>
                </a:lnTo>
                <a:lnTo>
                  <a:pt x="118973" y="68237"/>
                </a:lnTo>
                <a:close/>
              </a:path>
              <a:path w="162559" h="114300">
                <a:moveTo>
                  <a:pt x="118986" y="80048"/>
                </a:moveTo>
                <a:lnTo>
                  <a:pt x="118719" y="80048"/>
                </a:lnTo>
                <a:lnTo>
                  <a:pt x="118567" y="79502"/>
                </a:lnTo>
                <a:lnTo>
                  <a:pt x="118592" y="78790"/>
                </a:lnTo>
                <a:lnTo>
                  <a:pt x="118275" y="78790"/>
                </a:lnTo>
                <a:lnTo>
                  <a:pt x="118503" y="78028"/>
                </a:lnTo>
                <a:lnTo>
                  <a:pt x="118338" y="77482"/>
                </a:lnTo>
                <a:lnTo>
                  <a:pt x="118668" y="76962"/>
                </a:lnTo>
                <a:lnTo>
                  <a:pt x="117919" y="76962"/>
                </a:lnTo>
                <a:lnTo>
                  <a:pt x="118033" y="76403"/>
                </a:lnTo>
                <a:lnTo>
                  <a:pt x="118376" y="75387"/>
                </a:lnTo>
                <a:lnTo>
                  <a:pt x="117411" y="75387"/>
                </a:lnTo>
                <a:lnTo>
                  <a:pt x="117767" y="76898"/>
                </a:lnTo>
                <a:lnTo>
                  <a:pt x="117652" y="78943"/>
                </a:lnTo>
                <a:lnTo>
                  <a:pt x="117551" y="79502"/>
                </a:lnTo>
                <a:lnTo>
                  <a:pt x="116624" y="80937"/>
                </a:lnTo>
                <a:lnTo>
                  <a:pt x="117284" y="80721"/>
                </a:lnTo>
                <a:lnTo>
                  <a:pt x="117843" y="81407"/>
                </a:lnTo>
                <a:lnTo>
                  <a:pt x="118389" y="81737"/>
                </a:lnTo>
                <a:lnTo>
                  <a:pt x="118757" y="80721"/>
                </a:lnTo>
                <a:lnTo>
                  <a:pt x="118986" y="80048"/>
                </a:lnTo>
                <a:close/>
              </a:path>
              <a:path w="162559" h="114300">
                <a:moveTo>
                  <a:pt x="119049" y="78346"/>
                </a:moveTo>
                <a:lnTo>
                  <a:pt x="118745" y="78841"/>
                </a:lnTo>
                <a:lnTo>
                  <a:pt x="118948" y="78917"/>
                </a:lnTo>
                <a:lnTo>
                  <a:pt x="119049" y="78346"/>
                </a:lnTo>
                <a:close/>
              </a:path>
              <a:path w="162559" h="114300">
                <a:moveTo>
                  <a:pt x="119468" y="75704"/>
                </a:moveTo>
                <a:lnTo>
                  <a:pt x="118935" y="75971"/>
                </a:lnTo>
                <a:lnTo>
                  <a:pt x="119443" y="78117"/>
                </a:lnTo>
                <a:lnTo>
                  <a:pt x="119468" y="75704"/>
                </a:lnTo>
                <a:close/>
              </a:path>
              <a:path w="162559" h="114300">
                <a:moveTo>
                  <a:pt x="120738" y="66522"/>
                </a:moveTo>
                <a:lnTo>
                  <a:pt x="120472" y="65684"/>
                </a:lnTo>
                <a:lnTo>
                  <a:pt x="120408" y="65862"/>
                </a:lnTo>
                <a:lnTo>
                  <a:pt x="120434" y="66090"/>
                </a:lnTo>
                <a:lnTo>
                  <a:pt x="120738" y="66522"/>
                </a:lnTo>
                <a:close/>
              </a:path>
              <a:path w="162559" h="114300">
                <a:moveTo>
                  <a:pt x="120764" y="68795"/>
                </a:moveTo>
                <a:lnTo>
                  <a:pt x="119697" y="66675"/>
                </a:lnTo>
                <a:lnTo>
                  <a:pt x="119799" y="67500"/>
                </a:lnTo>
                <a:lnTo>
                  <a:pt x="119773" y="67818"/>
                </a:lnTo>
                <a:lnTo>
                  <a:pt x="118973" y="68237"/>
                </a:lnTo>
                <a:lnTo>
                  <a:pt x="120764" y="68795"/>
                </a:lnTo>
                <a:close/>
              </a:path>
              <a:path w="162559" h="114300">
                <a:moveTo>
                  <a:pt x="121310" y="65201"/>
                </a:moveTo>
                <a:lnTo>
                  <a:pt x="121259" y="65074"/>
                </a:lnTo>
                <a:lnTo>
                  <a:pt x="120992" y="64211"/>
                </a:lnTo>
                <a:lnTo>
                  <a:pt x="120370" y="63550"/>
                </a:lnTo>
                <a:lnTo>
                  <a:pt x="119634" y="63093"/>
                </a:lnTo>
                <a:lnTo>
                  <a:pt x="119227" y="62039"/>
                </a:lnTo>
                <a:lnTo>
                  <a:pt x="119087" y="60540"/>
                </a:lnTo>
                <a:lnTo>
                  <a:pt x="119024" y="56959"/>
                </a:lnTo>
                <a:lnTo>
                  <a:pt x="118618" y="57327"/>
                </a:lnTo>
                <a:lnTo>
                  <a:pt x="116065" y="62585"/>
                </a:lnTo>
                <a:lnTo>
                  <a:pt x="115976" y="65011"/>
                </a:lnTo>
                <a:lnTo>
                  <a:pt x="115138" y="64770"/>
                </a:lnTo>
                <a:lnTo>
                  <a:pt x="115430" y="66014"/>
                </a:lnTo>
                <a:lnTo>
                  <a:pt x="116928" y="65049"/>
                </a:lnTo>
                <a:lnTo>
                  <a:pt x="116370" y="66979"/>
                </a:lnTo>
                <a:lnTo>
                  <a:pt x="115417" y="66941"/>
                </a:lnTo>
                <a:lnTo>
                  <a:pt x="114909" y="68300"/>
                </a:lnTo>
                <a:lnTo>
                  <a:pt x="114147" y="67500"/>
                </a:lnTo>
                <a:lnTo>
                  <a:pt x="114896" y="66103"/>
                </a:lnTo>
                <a:lnTo>
                  <a:pt x="112915" y="65532"/>
                </a:lnTo>
                <a:lnTo>
                  <a:pt x="114439" y="69469"/>
                </a:lnTo>
                <a:lnTo>
                  <a:pt x="114541" y="68541"/>
                </a:lnTo>
                <a:lnTo>
                  <a:pt x="115798" y="68922"/>
                </a:lnTo>
                <a:lnTo>
                  <a:pt x="115785" y="69837"/>
                </a:lnTo>
                <a:lnTo>
                  <a:pt x="116141" y="70535"/>
                </a:lnTo>
                <a:lnTo>
                  <a:pt x="115341" y="70637"/>
                </a:lnTo>
                <a:lnTo>
                  <a:pt x="115976" y="72555"/>
                </a:lnTo>
                <a:lnTo>
                  <a:pt x="117602" y="73685"/>
                </a:lnTo>
                <a:lnTo>
                  <a:pt x="116725" y="74930"/>
                </a:lnTo>
                <a:lnTo>
                  <a:pt x="117119" y="75361"/>
                </a:lnTo>
                <a:lnTo>
                  <a:pt x="117411" y="75361"/>
                </a:lnTo>
                <a:lnTo>
                  <a:pt x="118389" y="75361"/>
                </a:lnTo>
                <a:lnTo>
                  <a:pt x="118465" y="74714"/>
                </a:lnTo>
                <a:lnTo>
                  <a:pt x="117856" y="74574"/>
                </a:lnTo>
                <a:lnTo>
                  <a:pt x="117741" y="72555"/>
                </a:lnTo>
                <a:lnTo>
                  <a:pt x="118440" y="73964"/>
                </a:lnTo>
                <a:lnTo>
                  <a:pt x="119214" y="72999"/>
                </a:lnTo>
                <a:lnTo>
                  <a:pt x="119113" y="72758"/>
                </a:lnTo>
                <a:lnTo>
                  <a:pt x="118884" y="72783"/>
                </a:lnTo>
                <a:lnTo>
                  <a:pt x="118732" y="72999"/>
                </a:lnTo>
                <a:lnTo>
                  <a:pt x="118846" y="72783"/>
                </a:lnTo>
                <a:lnTo>
                  <a:pt x="119049" y="72555"/>
                </a:lnTo>
                <a:lnTo>
                  <a:pt x="119888" y="71361"/>
                </a:lnTo>
                <a:lnTo>
                  <a:pt x="118821" y="68541"/>
                </a:lnTo>
                <a:lnTo>
                  <a:pt x="118732" y="68300"/>
                </a:lnTo>
                <a:lnTo>
                  <a:pt x="118656" y="68135"/>
                </a:lnTo>
                <a:lnTo>
                  <a:pt x="118351" y="67818"/>
                </a:lnTo>
                <a:lnTo>
                  <a:pt x="118999" y="66979"/>
                </a:lnTo>
                <a:lnTo>
                  <a:pt x="119164" y="66763"/>
                </a:lnTo>
                <a:lnTo>
                  <a:pt x="117843" y="66954"/>
                </a:lnTo>
                <a:lnTo>
                  <a:pt x="117767" y="65278"/>
                </a:lnTo>
                <a:lnTo>
                  <a:pt x="118452" y="65354"/>
                </a:lnTo>
                <a:lnTo>
                  <a:pt x="120116" y="66814"/>
                </a:lnTo>
                <a:lnTo>
                  <a:pt x="120269" y="65278"/>
                </a:lnTo>
                <a:lnTo>
                  <a:pt x="120294" y="65074"/>
                </a:lnTo>
                <a:lnTo>
                  <a:pt x="120484" y="65671"/>
                </a:lnTo>
                <a:lnTo>
                  <a:pt x="120662" y="65278"/>
                </a:lnTo>
                <a:lnTo>
                  <a:pt x="121310" y="65201"/>
                </a:lnTo>
                <a:close/>
              </a:path>
              <a:path w="162559" h="114300">
                <a:moveTo>
                  <a:pt x="122174" y="47345"/>
                </a:moveTo>
                <a:lnTo>
                  <a:pt x="121069" y="46647"/>
                </a:lnTo>
                <a:lnTo>
                  <a:pt x="120510" y="49123"/>
                </a:lnTo>
                <a:lnTo>
                  <a:pt x="120751" y="49657"/>
                </a:lnTo>
                <a:lnTo>
                  <a:pt x="120408" y="49923"/>
                </a:lnTo>
                <a:lnTo>
                  <a:pt x="120230" y="50368"/>
                </a:lnTo>
                <a:lnTo>
                  <a:pt x="121310" y="49923"/>
                </a:lnTo>
                <a:lnTo>
                  <a:pt x="121310" y="49657"/>
                </a:lnTo>
                <a:lnTo>
                  <a:pt x="120878" y="47675"/>
                </a:lnTo>
                <a:lnTo>
                  <a:pt x="122174" y="47345"/>
                </a:lnTo>
                <a:close/>
              </a:path>
              <a:path w="162559" h="114300">
                <a:moveTo>
                  <a:pt x="148590" y="83934"/>
                </a:moveTo>
                <a:lnTo>
                  <a:pt x="147866" y="83451"/>
                </a:lnTo>
                <a:lnTo>
                  <a:pt x="148348" y="84975"/>
                </a:lnTo>
                <a:lnTo>
                  <a:pt x="148463" y="85153"/>
                </a:lnTo>
                <a:lnTo>
                  <a:pt x="148590" y="83934"/>
                </a:lnTo>
                <a:close/>
              </a:path>
              <a:path w="162559" h="114300">
                <a:moveTo>
                  <a:pt x="148615" y="85763"/>
                </a:moveTo>
                <a:lnTo>
                  <a:pt x="148348" y="84975"/>
                </a:lnTo>
                <a:lnTo>
                  <a:pt x="147472" y="83693"/>
                </a:lnTo>
                <a:lnTo>
                  <a:pt x="147561" y="85001"/>
                </a:lnTo>
                <a:lnTo>
                  <a:pt x="148615" y="85763"/>
                </a:lnTo>
                <a:close/>
              </a:path>
              <a:path w="162559" h="114300">
                <a:moveTo>
                  <a:pt x="148717" y="82765"/>
                </a:moveTo>
                <a:lnTo>
                  <a:pt x="148513" y="82778"/>
                </a:lnTo>
                <a:lnTo>
                  <a:pt x="148678" y="83108"/>
                </a:lnTo>
                <a:lnTo>
                  <a:pt x="148717" y="82765"/>
                </a:lnTo>
                <a:close/>
              </a:path>
              <a:path w="162559" h="114300">
                <a:moveTo>
                  <a:pt x="149364" y="84442"/>
                </a:moveTo>
                <a:lnTo>
                  <a:pt x="148678" y="83108"/>
                </a:lnTo>
                <a:lnTo>
                  <a:pt x="148590" y="83934"/>
                </a:lnTo>
                <a:lnTo>
                  <a:pt x="149364" y="84442"/>
                </a:lnTo>
                <a:close/>
              </a:path>
              <a:path w="162559" h="114300">
                <a:moveTo>
                  <a:pt x="150380" y="82664"/>
                </a:moveTo>
                <a:lnTo>
                  <a:pt x="150317" y="81356"/>
                </a:lnTo>
                <a:lnTo>
                  <a:pt x="148958" y="80594"/>
                </a:lnTo>
                <a:lnTo>
                  <a:pt x="148717" y="82765"/>
                </a:lnTo>
                <a:lnTo>
                  <a:pt x="150380" y="82664"/>
                </a:lnTo>
                <a:close/>
              </a:path>
              <a:path w="162559" h="114300">
                <a:moveTo>
                  <a:pt x="152247" y="82969"/>
                </a:moveTo>
                <a:lnTo>
                  <a:pt x="151726" y="82042"/>
                </a:lnTo>
                <a:lnTo>
                  <a:pt x="150431" y="84366"/>
                </a:lnTo>
                <a:lnTo>
                  <a:pt x="151307" y="84937"/>
                </a:lnTo>
                <a:lnTo>
                  <a:pt x="151371" y="84556"/>
                </a:lnTo>
                <a:lnTo>
                  <a:pt x="152247" y="82969"/>
                </a:lnTo>
                <a:close/>
              </a:path>
              <a:path w="162559" h="114300">
                <a:moveTo>
                  <a:pt x="152806" y="91694"/>
                </a:moveTo>
                <a:lnTo>
                  <a:pt x="152400" y="91579"/>
                </a:lnTo>
                <a:lnTo>
                  <a:pt x="152412" y="91922"/>
                </a:lnTo>
                <a:lnTo>
                  <a:pt x="152806" y="91694"/>
                </a:lnTo>
                <a:close/>
              </a:path>
              <a:path w="162559" h="114300">
                <a:moveTo>
                  <a:pt x="152946" y="80289"/>
                </a:moveTo>
                <a:lnTo>
                  <a:pt x="152806" y="80086"/>
                </a:lnTo>
                <a:lnTo>
                  <a:pt x="152120" y="79476"/>
                </a:lnTo>
                <a:lnTo>
                  <a:pt x="151561" y="80086"/>
                </a:lnTo>
                <a:lnTo>
                  <a:pt x="150952" y="80657"/>
                </a:lnTo>
                <a:lnTo>
                  <a:pt x="151726" y="82042"/>
                </a:lnTo>
                <a:lnTo>
                  <a:pt x="151930" y="81686"/>
                </a:lnTo>
                <a:lnTo>
                  <a:pt x="151752" y="80606"/>
                </a:lnTo>
                <a:lnTo>
                  <a:pt x="152946" y="80289"/>
                </a:lnTo>
                <a:close/>
              </a:path>
              <a:path w="162559" h="114300">
                <a:moveTo>
                  <a:pt x="153212" y="91097"/>
                </a:moveTo>
                <a:lnTo>
                  <a:pt x="152933" y="90157"/>
                </a:lnTo>
                <a:lnTo>
                  <a:pt x="152933" y="91617"/>
                </a:lnTo>
                <a:lnTo>
                  <a:pt x="153200" y="91465"/>
                </a:lnTo>
                <a:lnTo>
                  <a:pt x="153212" y="91097"/>
                </a:lnTo>
                <a:close/>
              </a:path>
              <a:path w="162559" h="114300">
                <a:moveTo>
                  <a:pt x="153327" y="91490"/>
                </a:moveTo>
                <a:lnTo>
                  <a:pt x="153200" y="91465"/>
                </a:lnTo>
                <a:lnTo>
                  <a:pt x="153327" y="91490"/>
                </a:lnTo>
                <a:close/>
              </a:path>
              <a:path w="162559" h="114300">
                <a:moveTo>
                  <a:pt x="154127" y="91655"/>
                </a:moveTo>
                <a:lnTo>
                  <a:pt x="153327" y="91490"/>
                </a:lnTo>
                <a:lnTo>
                  <a:pt x="153898" y="93421"/>
                </a:lnTo>
                <a:lnTo>
                  <a:pt x="154127" y="91655"/>
                </a:lnTo>
                <a:close/>
              </a:path>
              <a:path w="162559" h="114300">
                <a:moveTo>
                  <a:pt x="154813" y="87236"/>
                </a:moveTo>
                <a:lnTo>
                  <a:pt x="154381" y="86944"/>
                </a:lnTo>
                <a:lnTo>
                  <a:pt x="151307" y="84937"/>
                </a:lnTo>
                <a:lnTo>
                  <a:pt x="150926" y="87185"/>
                </a:lnTo>
                <a:lnTo>
                  <a:pt x="151066" y="86956"/>
                </a:lnTo>
                <a:lnTo>
                  <a:pt x="151320" y="86956"/>
                </a:lnTo>
                <a:lnTo>
                  <a:pt x="151231" y="88049"/>
                </a:lnTo>
                <a:lnTo>
                  <a:pt x="151117" y="90182"/>
                </a:lnTo>
                <a:lnTo>
                  <a:pt x="151079" y="91948"/>
                </a:lnTo>
                <a:lnTo>
                  <a:pt x="152120" y="93243"/>
                </a:lnTo>
                <a:lnTo>
                  <a:pt x="152425" y="92786"/>
                </a:lnTo>
                <a:lnTo>
                  <a:pt x="152146" y="91503"/>
                </a:lnTo>
                <a:lnTo>
                  <a:pt x="152400" y="91579"/>
                </a:lnTo>
                <a:lnTo>
                  <a:pt x="152374" y="90157"/>
                </a:lnTo>
                <a:lnTo>
                  <a:pt x="154813" y="87236"/>
                </a:lnTo>
                <a:close/>
              </a:path>
              <a:path w="162559" h="114300">
                <a:moveTo>
                  <a:pt x="158153" y="102882"/>
                </a:moveTo>
                <a:lnTo>
                  <a:pt x="157962" y="101917"/>
                </a:lnTo>
                <a:lnTo>
                  <a:pt x="157454" y="102323"/>
                </a:lnTo>
                <a:lnTo>
                  <a:pt x="158153" y="102882"/>
                </a:lnTo>
                <a:close/>
              </a:path>
              <a:path w="162559" h="114300">
                <a:moveTo>
                  <a:pt x="158877" y="103466"/>
                </a:moveTo>
                <a:lnTo>
                  <a:pt x="158153" y="102882"/>
                </a:lnTo>
                <a:lnTo>
                  <a:pt x="158216" y="103225"/>
                </a:lnTo>
                <a:lnTo>
                  <a:pt x="157264" y="103428"/>
                </a:lnTo>
                <a:lnTo>
                  <a:pt x="157048" y="104990"/>
                </a:lnTo>
                <a:lnTo>
                  <a:pt x="156806" y="104546"/>
                </a:lnTo>
                <a:lnTo>
                  <a:pt x="157543" y="105918"/>
                </a:lnTo>
                <a:lnTo>
                  <a:pt x="158038" y="104990"/>
                </a:lnTo>
                <a:lnTo>
                  <a:pt x="158877" y="103466"/>
                </a:lnTo>
                <a:close/>
              </a:path>
              <a:path w="162559" h="114300">
                <a:moveTo>
                  <a:pt x="159131" y="100990"/>
                </a:moveTo>
                <a:lnTo>
                  <a:pt x="157797" y="100977"/>
                </a:lnTo>
                <a:lnTo>
                  <a:pt x="157962" y="101917"/>
                </a:lnTo>
                <a:lnTo>
                  <a:pt x="159131" y="100990"/>
                </a:lnTo>
                <a:close/>
              </a:path>
              <a:path w="162559" h="114300">
                <a:moveTo>
                  <a:pt x="161175" y="114046"/>
                </a:moveTo>
                <a:lnTo>
                  <a:pt x="159677" y="110528"/>
                </a:lnTo>
                <a:lnTo>
                  <a:pt x="158800" y="111836"/>
                </a:lnTo>
                <a:lnTo>
                  <a:pt x="158750" y="112293"/>
                </a:lnTo>
                <a:lnTo>
                  <a:pt x="158330" y="112026"/>
                </a:lnTo>
                <a:lnTo>
                  <a:pt x="161175" y="114046"/>
                </a:lnTo>
                <a:close/>
              </a:path>
              <a:path w="162559" h="114300">
                <a:moveTo>
                  <a:pt x="162356" y="100584"/>
                </a:moveTo>
                <a:lnTo>
                  <a:pt x="162115" y="100139"/>
                </a:lnTo>
                <a:lnTo>
                  <a:pt x="161099" y="101714"/>
                </a:lnTo>
                <a:lnTo>
                  <a:pt x="161340" y="102171"/>
                </a:lnTo>
                <a:lnTo>
                  <a:pt x="162356" y="1005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6" name="bg object 76"/>
          <p:cNvSpPr/>
          <p:nvPr/>
        </p:nvSpPr>
        <p:spPr>
          <a:xfrm>
            <a:off x="11052318" y="3202589"/>
            <a:ext cx="209791" cy="137887"/>
          </a:xfrm>
          <a:custGeom>
            <a:avLst/>
            <a:gdLst/>
            <a:ahLst/>
            <a:cxnLst/>
            <a:rect l="l" t="t" r="r" b="b"/>
            <a:pathLst>
              <a:path w="154940" h="144779">
                <a:moveTo>
                  <a:pt x="800" y="1231"/>
                </a:moveTo>
                <a:lnTo>
                  <a:pt x="495" y="876"/>
                </a:lnTo>
                <a:lnTo>
                  <a:pt x="622" y="0"/>
                </a:lnTo>
                <a:lnTo>
                  <a:pt x="50" y="165"/>
                </a:lnTo>
                <a:lnTo>
                  <a:pt x="0" y="508"/>
                </a:lnTo>
                <a:lnTo>
                  <a:pt x="241" y="1384"/>
                </a:lnTo>
                <a:lnTo>
                  <a:pt x="800" y="1231"/>
                </a:lnTo>
                <a:close/>
              </a:path>
              <a:path w="154940" h="144779">
                <a:moveTo>
                  <a:pt x="11493" y="14757"/>
                </a:moveTo>
                <a:lnTo>
                  <a:pt x="10312" y="15125"/>
                </a:lnTo>
                <a:lnTo>
                  <a:pt x="10934" y="16065"/>
                </a:lnTo>
                <a:lnTo>
                  <a:pt x="10731" y="16738"/>
                </a:lnTo>
                <a:lnTo>
                  <a:pt x="11328" y="17145"/>
                </a:lnTo>
                <a:lnTo>
                  <a:pt x="11493" y="14757"/>
                </a:lnTo>
                <a:close/>
              </a:path>
              <a:path w="154940" h="144779">
                <a:moveTo>
                  <a:pt x="12090" y="13119"/>
                </a:moveTo>
                <a:lnTo>
                  <a:pt x="12077" y="12992"/>
                </a:lnTo>
                <a:lnTo>
                  <a:pt x="12090" y="13119"/>
                </a:lnTo>
                <a:close/>
              </a:path>
              <a:path w="154940" h="144779">
                <a:moveTo>
                  <a:pt x="13512" y="13246"/>
                </a:moveTo>
                <a:lnTo>
                  <a:pt x="12573" y="13423"/>
                </a:lnTo>
                <a:lnTo>
                  <a:pt x="12090" y="13119"/>
                </a:lnTo>
                <a:lnTo>
                  <a:pt x="12179" y="13728"/>
                </a:lnTo>
                <a:lnTo>
                  <a:pt x="12814" y="14173"/>
                </a:lnTo>
                <a:lnTo>
                  <a:pt x="12941" y="14770"/>
                </a:lnTo>
                <a:lnTo>
                  <a:pt x="13449" y="13423"/>
                </a:lnTo>
                <a:lnTo>
                  <a:pt x="13512" y="13246"/>
                </a:lnTo>
                <a:close/>
              </a:path>
              <a:path w="154940" h="144779">
                <a:moveTo>
                  <a:pt x="13703" y="12763"/>
                </a:moveTo>
                <a:lnTo>
                  <a:pt x="13512" y="13246"/>
                </a:lnTo>
                <a:lnTo>
                  <a:pt x="13601" y="13119"/>
                </a:lnTo>
                <a:lnTo>
                  <a:pt x="13703" y="12763"/>
                </a:lnTo>
                <a:close/>
              </a:path>
              <a:path w="154940" h="144779">
                <a:moveTo>
                  <a:pt x="16065" y="15367"/>
                </a:moveTo>
                <a:lnTo>
                  <a:pt x="14643" y="15176"/>
                </a:lnTo>
                <a:lnTo>
                  <a:pt x="14414" y="16002"/>
                </a:lnTo>
                <a:lnTo>
                  <a:pt x="13639" y="16751"/>
                </a:lnTo>
                <a:lnTo>
                  <a:pt x="13881" y="15938"/>
                </a:lnTo>
                <a:lnTo>
                  <a:pt x="13271" y="15506"/>
                </a:lnTo>
                <a:lnTo>
                  <a:pt x="12255" y="15887"/>
                </a:lnTo>
                <a:lnTo>
                  <a:pt x="11874" y="16535"/>
                </a:lnTo>
                <a:lnTo>
                  <a:pt x="13385" y="17589"/>
                </a:lnTo>
                <a:lnTo>
                  <a:pt x="12179" y="17945"/>
                </a:lnTo>
                <a:lnTo>
                  <a:pt x="13284" y="17919"/>
                </a:lnTo>
                <a:lnTo>
                  <a:pt x="12661" y="19367"/>
                </a:lnTo>
                <a:lnTo>
                  <a:pt x="12992" y="18897"/>
                </a:lnTo>
                <a:lnTo>
                  <a:pt x="13068" y="20434"/>
                </a:lnTo>
                <a:lnTo>
                  <a:pt x="14211" y="19748"/>
                </a:lnTo>
                <a:lnTo>
                  <a:pt x="13182" y="18249"/>
                </a:lnTo>
                <a:lnTo>
                  <a:pt x="13665" y="17284"/>
                </a:lnTo>
                <a:lnTo>
                  <a:pt x="14566" y="16725"/>
                </a:lnTo>
                <a:lnTo>
                  <a:pt x="15036" y="15748"/>
                </a:lnTo>
                <a:lnTo>
                  <a:pt x="16002" y="16230"/>
                </a:lnTo>
                <a:lnTo>
                  <a:pt x="16065" y="15367"/>
                </a:lnTo>
                <a:close/>
              </a:path>
              <a:path w="154940" h="144779">
                <a:moveTo>
                  <a:pt x="23545" y="4432"/>
                </a:moveTo>
                <a:lnTo>
                  <a:pt x="23406" y="4229"/>
                </a:lnTo>
                <a:lnTo>
                  <a:pt x="22567" y="4648"/>
                </a:lnTo>
                <a:lnTo>
                  <a:pt x="23545" y="4432"/>
                </a:lnTo>
                <a:close/>
              </a:path>
              <a:path w="154940" h="144779">
                <a:moveTo>
                  <a:pt x="25768" y="18542"/>
                </a:moveTo>
                <a:lnTo>
                  <a:pt x="25234" y="18084"/>
                </a:lnTo>
                <a:lnTo>
                  <a:pt x="25184" y="19342"/>
                </a:lnTo>
                <a:lnTo>
                  <a:pt x="25768" y="19151"/>
                </a:lnTo>
                <a:lnTo>
                  <a:pt x="25768" y="18542"/>
                </a:lnTo>
                <a:close/>
              </a:path>
              <a:path w="154940" h="144779">
                <a:moveTo>
                  <a:pt x="26022" y="18542"/>
                </a:moveTo>
                <a:lnTo>
                  <a:pt x="25869" y="18415"/>
                </a:lnTo>
                <a:lnTo>
                  <a:pt x="25971" y="18694"/>
                </a:lnTo>
                <a:lnTo>
                  <a:pt x="26022" y="18542"/>
                </a:lnTo>
                <a:close/>
              </a:path>
              <a:path w="154940" h="144779">
                <a:moveTo>
                  <a:pt x="26403" y="18859"/>
                </a:moveTo>
                <a:lnTo>
                  <a:pt x="26390" y="17424"/>
                </a:lnTo>
                <a:lnTo>
                  <a:pt x="26060" y="18415"/>
                </a:lnTo>
                <a:lnTo>
                  <a:pt x="26136" y="18630"/>
                </a:lnTo>
                <a:lnTo>
                  <a:pt x="26403" y="18859"/>
                </a:lnTo>
                <a:close/>
              </a:path>
              <a:path w="154940" h="144779">
                <a:moveTo>
                  <a:pt x="26530" y="17018"/>
                </a:moveTo>
                <a:lnTo>
                  <a:pt x="26390" y="16878"/>
                </a:lnTo>
                <a:lnTo>
                  <a:pt x="26390" y="17424"/>
                </a:lnTo>
                <a:lnTo>
                  <a:pt x="26530" y="17018"/>
                </a:lnTo>
                <a:close/>
              </a:path>
              <a:path w="154940" h="144779">
                <a:moveTo>
                  <a:pt x="27432" y="6248"/>
                </a:moveTo>
                <a:lnTo>
                  <a:pt x="26543" y="4394"/>
                </a:lnTo>
                <a:lnTo>
                  <a:pt x="26593" y="4965"/>
                </a:lnTo>
                <a:lnTo>
                  <a:pt x="25920" y="2971"/>
                </a:lnTo>
                <a:lnTo>
                  <a:pt x="25412" y="3632"/>
                </a:lnTo>
                <a:lnTo>
                  <a:pt x="24460" y="2895"/>
                </a:lnTo>
                <a:lnTo>
                  <a:pt x="24345" y="4203"/>
                </a:lnTo>
                <a:lnTo>
                  <a:pt x="25387" y="5308"/>
                </a:lnTo>
                <a:lnTo>
                  <a:pt x="24815" y="6146"/>
                </a:lnTo>
                <a:lnTo>
                  <a:pt x="25565" y="5346"/>
                </a:lnTo>
                <a:lnTo>
                  <a:pt x="25717" y="6299"/>
                </a:lnTo>
                <a:lnTo>
                  <a:pt x="26111" y="5435"/>
                </a:lnTo>
                <a:lnTo>
                  <a:pt x="27114" y="5994"/>
                </a:lnTo>
                <a:lnTo>
                  <a:pt x="27432" y="6248"/>
                </a:lnTo>
                <a:close/>
              </a:path>
              <a:path w="154940" h="144779">
                <a:moveTo>
                  <a:pt x="27800" y="17741"/>
                </a:moveTo>
                <a:lnTo>
                  <a:pt x="26619" y="17018"/>
                </a:lnTo>
                <a:lnTo>
                  <a:pt x="27393" y="18376"/>
                </a:lnTo>
                <a:lnTo>
                  <a:pt x="27597" y="18554"/>
                </a:lnTo>
                <a:lnTo>
                  <a:pt x="27686" y="18084"/>
                </a:lnTo>
                <a:lnTo>
                  <a:pt x="27800" y="17741"/>
                </a:lnTo>
                <a:close/>
              </a:path>
              <a:path w="154940" h="144779">
                <a:moveTo>
                  <a:pt x="27876" y="19761"/>
                </a:moveTo>
                <a:lnTo>
                  <a:pt x="27800" y="19431"/>
                </a:lnTo>
                <a:lnTo>
                  <a:pt x="27635" y="18707"/>
                </a:lnTo>
                <a:lnTo>
                  <a:pt x="27317" y="19151"/>
                </a:lnTo>
                <a:lnTo>
                  <a:pt x="27228" y="19431"/>
                </a:lnTo>
                <a:lnTo>
                  <a:pt x="26708" y="19113"/>
                </a:lnTo>
                <a:lnTo>
                  <a:pt x="26403" y="18859"/>
                </a:lnTo>
                <a:lnTo>
                  <a:pt x="26403" y="19062"/>
                </a:lnTo>
                <a:lnTo>
                  <a:pt x="25971" y="18694"/>
                </a:lnTo>
                <a:lnTo>
                  <a:pt x="25882" y="19494"/>
                </a:lnTo>
                <a:lnTo>
                  <a:pt x="26581" y="19113"/>
                </a:lnTo>
                <a:lnTo>
                  <a:pt x="27114" y="20320"/>
                </a:lnTo>
                <a:lnTo>
                  <a:pt x="27876" y="19761"/>
                </a:lnTo>
                <a:close/>
              </a:path>
              <a:path w="154940" h="144779">
                <a:moveTo>
                  <a:pt x="30949" y="11963"/>
                </a:moveTo>
                <a:lnTo>
                  <a:pt x="30048" y="12496"/>
                </a:lnTo>
                <a:lnTo>
                  <a:pt x="29959" y="12141"/>
                </a:lnTo>
                <a:lnTo>
                  <a:pt x="29908" y="11709"/>
                </a:lnTo>
                <a:lnTo>
                  <a:pt x="30022" y="11036"/>
                </a:lnTo>
                <a:lnTo>
                  <a:pt x="30137" y="10261"/>
                </a:lnTo>
                <a:lnTo>
                  <a:pt x="29108" y="10439"/>
                </a:lnTo>
                <a:lnTo>
                  <a:pt x="29337" y="11036"/>
                </a:lnTo>
                <a:lnTo>
                  <a:pt x="28232" y="10820"/>
                </a:lnTo>
                <a:lnTo>
                  <a:pt x="28727" y="12141"/>
                </a:lnTo>
                <a:lnTo>
                  <a:pt x="29743" y="13385"/>
                </a:lnTo>
                <a:lnTo>
                  <a:pt x="29273" y="14389"/>
                </a:lnTo>
                <a:lnTo>
                  <a:pt x="30492" y="14109"/>
                </a:lnTo>
                <a:lnTo>
                  <a:pt x="30695" y="12852"/>
                </a:lnTo>
                <a:lnTo>
                  <a:pt x="30797" y="12496"/>
                </a:lnTo>
                <a:lnTo>
                  <a:pt x="30949" y="11963"/>
                </a:lnTo>
                <a:close/>
              </a:path>
              <a:path w="154940" h="144779">
                <a:moveTo>
                  <a:pt x="31013" y="11772"/>
                </a:moveTo>
                <a:lnTo>
                  <a:pt x="29908" y="11709"/>
                </a:lnTo>
                <a:lnTo>
                  <a:pt x="30949" y="11950"/>
                </a:lnTo>
                <a:lnTo>
                  <a:pt x="31013" y="11772"/>
                </a:lnTo>
                <a:close/>
              </a:path>
              <a:path w="154940" h="144779">
                <a:moveTo>
                  <a:pt x="31750" y="6692"/>
                </a:moveTo>
                <a:lnTo>
                  <a:pt x="31546" y="5994"/>
                </a:lnTo>
                <a:lnTo>
                  <a:pt x="31521" y="4711"/>
                </a:lnTo>
                <a:lnTo>
                  <a:pt x="30467" y="5511"/>
                </a:lnTo>
                <a:lnTo>
                  <a:pt x="30962" y="5448"/>
                </a:lnTo>
                <a:lnTo>
                  <a:pt x="31750" y="6692"/>
                </a:lnTo>
                <a:close/>
              </a:path>
              <a:path w="154940" h="144779">
                <a:moveTo>
                  <a:pt x="32016" y="7124"/>
                </a:moveTo>
                <a:lnTo>
                  <a:pt x="31927" y="6985"/>
                </a:lnTo>
                <a:lnTo>
                  <a:pt x="31838" y="6845"/>
                </a:lnTo>
                <a:lnTo>
                  <a:pt x="31750" y="6692"/>
                </a:lnTo>
                <a:lnTo>
                  <a:pt x="31800" y="6934"/>
                </a:lnTo>
                <a:lnTo>
                  <a:pt x="31889" y="7112"/>
                </a:lnTo>
                <a:lnTo>
                  <a:pt x="32016" y="7124"/>
                </a:lnTo>
                <a:close/>
              </a:path>
              <a:path w="154940" h="144779">
                <a:moveTo>
                  <a:pt x="35775" y="10439"/>
                </a:moveTo>
                <a:lnTo>
                  <a:pt x="35648" y="10223"/>
                </a:lnTo>
                <a:lnTo>
                  <a:pt x="35725" y="10452"/>
                </a:lnTo>
                <a:close/>
              </a:path>
              <a:path w="154940" h="144779">
                <a:moveTo>
                  <a:pt x="36042" y="11480"/>
                </a:moveTo>
                <a:lnTo>
                  <a:pt x="35737" y="10464"/>
                </a:lnTo>
                <a:lnTo>
                  <a:pt x="35039" y="10947"/>
                </a:lnTo>
                <a:lnTo>
                  <a:pt x="34975" y="9867"/>
                </a:lnTo>
                <a:lnTo>
                  <a:pt x="34582" y="9956"/>
                </a:lnTo>
                <a:lnTo>
                  <a:pt x="33096" y="11125"/>
                </a:lnTo>
                <a:lnTo>
                  <a:pt x="33401" y="11391"/>
                </a:lnTo>
                <a:lnTo>
                  <a:pt x="34937" y="10045"/>
                </a:lnTo>
                <a:lnTo>
                  <a:pt x="34696" y="11518"/>
                </a:lnTo>
                <a:lnTo>
                  <a:pt x="33769" y="12052"/>
                </a:lnTo>
                <a:lnTo>
                  <a:pt x="34429" y="12407"/>
                </a:lnTo>
                <a:lnTo>
                  <a:pt x="34861" y="12890"/>
                </a:lnTo>
                <a:lnTo>
                  <a:pt x="35737" y="12547"/>
                </a:lnTo>
                <a:lnTo>
                  <a:pt x="35153" y="11252"/>
                </a:lnTo>
                <a:lnTo>
                  <a:pt x="36042" y="11480"/>
                </a:lnTo>
                <a:close/>
              </a:path>
              <a:path w="154940" h="144779">
                <a:moveTo>
                  <a:pt x="45478" y="8902"/>
                </a:moveTo>
                <a:lnTo>
                  <a:pt x="45288" y="8483"/>
                </a:lnTo>
                <a:lnTo>
                  <a:pt x="45389" y="8242"/>
                </a:lnTo>
                <a:lnTo>
                  <a:pt x="45224" y="8331"/>
                </a:lnTo>
                <a:lnTo>
                  <a:pt x="45072" y="8445"/>
                </a:lnTo>
                <a:lnTo>
                  <a:pt x="45021" y="8648"/>
                </a:lnTo>
                <a:lnTo>
                  <a:pt x="45288" y="9118"/>
                </a:lnTo>
                <a:lnTo>
                  <a:pt x="45478" y="8902"/>
                </a:lnTo>
                <a:close/>
              </a:path>
              <a:path w="154940" h="144779">
                <a:moveTo>
                  <a:pt x="45758" y="8077"/>
                </a:moveTo>
                <a:lnTo>
                  <a:pt x="45516" y="8051"/>
                </a:lnTo>
                <a:lnTo>
                  <a:pt x="45389" y="8242"/>
                </a:lnTo>
                <a:lnTo>
                  <a:pt x="45516" y="8178"/>
                </a:lnTo>
                <a:lnTo>
                  <a:pt x="45656" y="8128"/>
                </a:lnTo>
                <a:close/>
              </a:path>
              <a:path w="154940" h="144779">
                <a:moveTo>
                  <a:pt x="63360" y="21818"/>
                </a:moveTo>
                <a:lnTo>
                  <a:pt x="62255" y="21526"/>
                </a:lnTo>
                <a:lnTo>
                  <a:pt x="62966" y="22301"/>
                </a:lnTo>
                <a:lnTo>
                  <a:pt x="63360" y="21818"/>
                </a:lnTo>
                <a:close/>
              </a:path>
              <a:path w="154940" h="144779">
                <a:moveTo>
                  <a:pt x="66421" y="20840"/>
                </a:moveTo>
                <a:lnTo>
                  <a:pt x="65405" y="20802"/>
                </a:lnTo>
                <a:lnTo>
                  <a:pt x="64947" y="21463"/>
                </a:lnTo>
                <a:lnTo>
                  <a:pt x="65747" y="22059"/>
                </a:lnTo>
                <a:lnTo>
                  <a:pt x="65773" y="22517"/>
                </a:lnTo>
                <a:lnTo>
                  <a:pt x="66103" y="22237"/>
                </a:lnTo>
                <a:lnTo>
                  <a:pt x="65684" y="21145"/>
                </a:lnTo>
                <a:lnTo>
                  <a:pt x="66421" y="20840"/>
                </a:lnTo>
                <a:close/>
              </a:path>
              <a:path w="154940" h="144779">
                <a:moveTo>
                  <a:pt x="76352" y="20637"/>
                </a:moveTo>
                <a:lnTo>
                  <a:pt x="76288" y="20510"/>
                </a:lnTo>
                <a:lnTo>
                  <a:pt x="75628" y="21221"/>
                </a:lnTo>
                <a:lnTo>
                  <a:pt x="76352" y="20637"/>
                </a:lnTo>
                <a:close/>
              </a:path>
              <a:path w="154940" h="144779">
                <a:moveTo>
                  <a:pt x="76568" y="20218"/>
                </a:moveTo>
                <a:lnTo>
                  <a:pt x="75628" y="19113"/>
                </a:lnTo>
                <a:lnTo>
                  <a:pt x="76288" y="20510"/>
                </a:lnTo>
                <a:lnTo>
                  <a:pt x="76568" y="20218"/>
                </a:lnTo>
                <a:close/>
              </a:path>
              <a:path w="154940" h="144779">
                <a:moveTo>
                  <a:pt x="76809" y="19964"/>
                </a:moveTo>
                <a:lnTo>
                  <a:pt x="76682" y="20040"/>
                </a:lnTo>
                <a:lnTo>
                  <a:pt x="76568" y="20218"/>
                </a:lnTo>
                <a:lnTo>
                  <a:pt x="76669" y="20345"/>
                </a:lnTo>
                <a:lnTo>
                  <a:pt x="76809" y="19964"/>
                </a:lnTo>
                <a:close/>
              </a:path>
              <a:path w="154940" h="144779">
                <a:moveTo>
                  <a:pt x="76822" y="29286"/>
                </a:moveTo>
                <a:lnTo>
                  <a:pt x="75565" y="29286"/>
                </a:lnTo>
                <a:lnTo>
                  <a:pt x="75641" y="29502"/>
                </a:lnTo>
                <a:lnTo>
                  <a:pt x="76479" y="30010"/>
                </a:lnTo>
                <a:lnTo>
                  <a:pt x="76822" y="29286"/>
                </a:lnTo>
                <a:close/>
              </a:path>
              <a:path w="154940" h="144779">
                <a:moveTo>
                  <a:pt x="78701" y="23114"/>
                </a:moveTo>
                <a:lnTo>
                  <a:pt x="78155" y="22847"/>
                </a:lnTo>
                <a:lnTo>
                  <a:pt x="75412" y="21463"/>
                </a:lnTo>
                <a:lnTo>
                  <a:pt x="75628" y="21221"/>
                </a:lnTo>
                <a:lnTo>
                  <a:pt x="75158" y="21615"/>
                </a:lnTo>
                <a:lnTo>
                  <a:pt x="75349" y="22847"/>
                </a:lnTo>
                <a:lnTo>
                  <a:pt x="74650" y="20015"/>
                </a:lnTo>
                <a:lnTo>
                  <a:pt x="73037" y="18872"/>
                </a:lnTo>
                <a:lnTo>
                  <a:pt x="71805" y="16103"/>
                </a:lnTo>
                <a:lnTo>
                  <a:pt x="70002" y="15748"/>
                </a:lnTo>
                <a:lnTo>
                  <a:pt x="71196" y="17538"/>
                </a:lnTo>
                <a:lnTo>
                  <a:pt x="69862" y="18262"/>
                </a:lnTo>
                <a:lnTo>
                  <a:pt x="70396" y="19659"/>
                </a:lnTo>
                <a:lnTo>
                  <a:pt x="71107" y="22237"/>
                </a:lnTo>
                <a:lnTo>
                  <a:pt x="72694" y="22847"/>
                </a:lnTo>
                <a:lnTo>
                  <a:pt x="72580" y="23114"/>
                </a:lnTo>
                <a:lnTo>
                  <a:pt x="72009" y="23812"/>
                </a:lnTo>
                <a:lnTo>
                  <a:pt x="74053" y="25755"/>
                </a:lnTo>
                <a:lnTo>
                  <a:pt x="72580" y="25679"/>
                </a:lnTo>
                <a:lnTo>
                  <a:pt x="75514" y="25869"/>
                </a:lnTo>
                <a:lnTo>
                  <a:pt x="71831" y="28155"/>
                </a:lnTo>
                <a:lnTo>
                  <a:pt x="74853" y="28181"/>
                </a:lnTo>
                <a:lnTo>
                  <a:pt x="74447" y="29210"/>
                </a:lnTo>
                <a:lnTo>
                  <a:pt x="75539" y="29210"/>
                </a:lnTo>
                <a:lnTo>
                  <a:pt x="76873" y="29210"/>
                </a:lnTo>
                <a:lnTo>
                  <a:pt x="77025" y="28867"/>
                </a:lnTo>
                <a:lnTo>
                  <a:pt x="76047" y="27279"/>
                </a:lnTo>
                <a:lnTo>
                  <a:pt x="77787" y="27305"/>
                </a:lnTo>
                <a:lnTo>
                  <a:pt x="77076" y="25755"/>
                </a:lnTo>
                <a:lnTo>
                  <a:pt x="76949" y="25488"/>
                </a:lnTo>
                <a:lnTo>
                  <a:pt x="77330" y="25031"/>
                </a:lnTo>
                <a:lnTo>
                  <a:pt x="77317" y="23888"/>
                </a:lnTo>
                <a:lnTo>
                  <a:pt x="78587" y="24561"/>
                </a:lnTo>
                <a:lnTo>
                  <a:pt x="78638" y="23888"/>
                </a:lnTo>
                <a:lnTo>
                  <a:pt x="78701" y="23114"/>
                </a:lnTo>
                <a:close/>
              </a:path>
              <a:path w="154940" h="144779">
                <a:moveTo>
                  <a:pt x="79400" y="30340"/>
                </a:moveTo>
                <a:lnTo>
                  <a:pt x="79171" y="28765"/>
                </a:lnTo>
                <a:lnTo>
                  <a:pt x="78676" y="29895"/>
                </a:lnTo>
                <a:lnTo>
                  <a:pt x="79400" y="30340"/>
                </a:lnTo>
                <a:close/>
              </a:path>
              <a:path w="154940" h="144779">
                <a:moveTo>
                  <a:pt x="80899" y="33210"/>
                </a:moveTo>
                <a:lnTo>
                  <a:pt x="80632" y="33426"/>
                </a:lnTo>
                <a:lnTo>
                  <a:pt x="80759" y="33820"/>
                </a:lnTo>
                <a:lnTo>
                  <a:pt x="80899" y="33210"/>
                </a:lnTo>
                <a:close/>
              </a:path>
              <a:path w="154940" h="144779">
                <a:moveTo>
                  <a:pt x="80937" y="37934"/>
                </a:moveTo>
                <a:lnTo>
                  <a:pt x="80899" y="37592"/>
                </a:lnTo>
                <a:lnTo>
                  <a:pt x="80835" y="37287"/>
                </a:lnTo>
                <a:lnTo>
                  <a:pt x="80695" y="37071"/>
                </a:lnTo>
                <a:lnTo>
                  <a:pt x="80759" y="37439"/>
                </a:lnTo>
                <a:lnTo>
                  <a:pt x="80848" y="37706"/>
                </a:lnTo>
                <a:lnTo>
                  <a:pt x="80937" y="37934"/>
                </a:lnTo>
                <a:close/>
              </a:path>
              <a:path w="154940" h="144779">
                <a:moveTo>
                  <a:pt x="81165" y="33096"/>
                </a:moveTo>
                <a:lnTo>
                  <a:pt x="80962" y="32956"/>
                </a:lnTo>
                <a:lnTo>
                  <a:pt x="80924" y="33121"/>
                </a:lnTo>
                <a:lnTo>
                  <a:pt x="81165" y="33096"/>
                </a:lnTo>
                <a:close/>
              </a:path>
              <a:path w="154940" h="144779">
                <a:moveTo>
                  <a:pt x="82613" y="40182"/>
                </a:moveTo>
                <a:lnTo>
                  <a:pt x="82524" y="39903"/>
                </a:lnTo>
                <a:lnTo>
                  <a:pt x="82461" y="40360"/>
                </a:lnTo>
                <a:lnTo>
                  <a:pt x="82613" y="40182"/>
                </a:lnTo>
                <a:close/>
              </a:path>
              <a:path w="154940" h="144779">
                <a:moveTo>
                  <a:pt x="83197" y="31496"/>
                </a:moveTo>
                <a:lnTo>
                  <a:pt x="82638" y="31292"/>
                </a:lnTo>
                <a:lnTo>
                  <a:pt x="83197" y="31496"/>
                </a:lnTo>
                <a:close/>
              </a:path>
              <a:path w="154940" h="144779">
                <a:moveTo>
                  <a:pt x="83616" y="42138"/>
                </a:moveTo>
                <a:lnTo>
                  <a:pt x="83172" y="41313"/>
                </a:lnTo>
                <a:lnTo>
                  <a:pt x="82321" y="41211"/>
                </a:lnTo>
                <a:lnTo>
                  <a:pt x="82410" y="40805"/>
                </a:lnTo>
                <a:lnTo>
                  <a:pt x="82461" y="40360"/>
                </a:lnTo>
                <a:lnTo>
                  <a:pt x="82105" y="40805"/>
                </a:lnTo>
                <a:lnTo>
                  <a:pt x="81661" y="40754"/>
                </a:lnTo>
                <a:lnTo>
                  <a:pt x="81495" y="40182"/>
                </a:lnTo>
                <a:lnTo>
                  <a:pt x="82181" y="39674"/>
                </a:lnTo>
                <a:lnTo>
                  <a:pt x="82257" y="39027"/>
                </a:lnTo>
                <a:lnTo>
                  <a:pt x="81559" y="38747"/>
                </a:lnTo>
                <a:lnTo>
                  <a:pt x="81191" y="38557"/>
                </a:lnTo>
                <a:lnTo>
                  <a:pt x="80937" y="37934"/>
                </a:lnTo>
                <a:lnTo>
                  <a:pt x="81051" y="39027"/>
                </a:lnTo>
                <a:lnTo>
                  <a:pt x="80962" y="40182"/>
                </a:lnTo>
                <a:lnTo>
                  <a:pt x="80403" y="42379"/>
                </a:lnTo>
                <a:lnTo>
                  <a:pt x="81318" y="42252"/>
                </a:lnTo>
                <a:lnTo>
                  <a:pt x="80962" y="42506"/>
                </a:lnTo>
                <a:lnTo>
                  <a:pt x="80632" y="43510"/>
                </a:lnTo>
                <a:lnTo>
                  <a:pt x="81318" y="43510"/>
                </a:lnTo>
                <a:lnTo>
                  <a:pt x="82359" y="43243"/>
                </a:lnTo>
                <a:lnTo>
                  <a:pt x="81762" y="42252"/>
                </a:lnTo>
                <a:lnTo>
                  <a:pt x="81292" y="41490"/>
                </a:lnTo>
                <a:lnTo>
                  <a:pt x="82169" y="41097"/>
                </a:lnTo>
                <a:lnTo>
                  <a:pt x="82651" y="42710"/>
                </a:lnTo>
                <a:lnTo>
                  <a:pt x="83515" y="42329"/>
                </a:lnTo>
                <a:lnTo>
                  <a:pt x="83616" y="42138"/>
                </a:lnTo>
                <a:close/>
              </a:path>
              <a:path w="154940" h="144779">
                <a:moveTo>
                  <a:pt x="83896" y="32423"/>
                </a:moveTo>
                <a:lnTo>
                  <a:pt x="83794" y="31635"/>
                </a:lnTo>
                <a:lnTo>
                  <a:pt x="83197" y="31496"/>
                </a:lnTo>
                <a:lnTo>
                  <a:pt x="83896" y="32423"/>
                </a:lnTo>
                <a:close/>
              </a:path>
              <a:path w="154940" h="144779">
                <a:moveTo>
                  <a:pt x="84048" y="23876"/>
                </a:moveTo>
                <a:lnTo>
                  <a:pt x="83502" y="25438"/>
                </a:lnTo>
                <a:lnTo>
                  <a:pt x="83858" y="25628"/>
                </a:lnTo>
                <a:lnTo>
                  <a:pt x="84048" y="23876"/>
                </a:lnTo>
                <a:close/>
              </a:path>
              <a:path w="154940" h="144779">
                <a:moveTo>
                  <a:pt x="84162" y="28206"/>
                </a:moveTo>
                <a:lnTo>
                  <a:pt x="83820" y="28486"/>
                </a:lnTo>
                <a:lnTo>
                  <a:pt x="83667" y="28867"/>
                </a:lnTo>
                <a:lnTo>
                  <a:pt x="83400" y="28956"/>
                </a:lnTo>
                <a:lnTo>
                  <a:pt x="83667" y="27901"/>
                </a:lnTo>
                <a:lnTo>
                  <a:pt x="83731" y="27686"/>
                </a:lnTo>
                <a:lnTo>
                  <a:pt x="82118" y="27901"/>
                </a:lnTo>
                <a:lnTo>
                  <a:pt x="81864" y="27508"/>
                </a:lnTo>
                <a:lnTo>
                  <a:pt x="81889" y="28981"/>
                </a:lnTo>
                <a:lnTo>
                  <a:pt x="81635" y="29057"/>
                </a:lnTo>
                <a:lnTo>
                  <a:pt x="81140" y="30213"/>
                </a:lnTo>
                <a:lnTo>
                  <a:pt x="81203" y="29044"/>
                </a:lnTo>
                <a:lnTo>
                  <a:pt x="79451" y="30607"/>
                </a:lnTo>
                <a:lnTo>
                  <a:pt x="78955" y="31292"/>
                </a:lnTo>
                <a:lnTo>
                  <a:pt x="78930" y="31496"/>
                </a:lnTo>
                <a:lnTo>
                  <a:pt x="80962" y="32956"/>
                </a:lnTo>
                <a:lnTo>
                  <a:pt x="81318" y="31635"/>
                </a:lnTo>
                <a:lnTo>
                  <a:pt x="81686" y="30607"/>
                </a:lnTo>
                <a:lnTo>
                  <a:pt x="81851" y="30213"/>
                </a:lnTo>
                <a:lnTo>
                  <a:pt x="82321" y="29489"/>
                </a:lnTo>
                <a:lnTo>
                  <a:pt x="82257" y="31140"/>
                </a:lnTo>
                <a:lnTo>
                  <a:pt x="82638" y="31292"/>
                </a:lnTo>
                <a:lnTo>
                  <a:pt x="83261" y="30327"/>
                </a:lnTo>
                <a:lnTo>
                  <a:pt x="83604" y="30530"/>
                </a:lnTo>
                <a:lnTo>
                  <a:pt x="83654" y="30327"/>
                </a:lnTo>
                <a:lnTo>
                  <a:pt x="83858" y="29489"/>
                </a:lnTo>
                <a:lnTo>
                  <a:pt x="83985" y="28956"/>
                </a:lnTo>
                <a:lnTo>
                  <a:pt x="84162" y="28206"/>
                </a:lnTo>
                <a:close/>
              </a:path>
              <a:path w="154940" h="144779">
                <a:moveTo>
                  <a:pt x="91338" y="32639"/>
                </a:moveTo>
                <a:lnTo>
                  <a:pt x="90868" y="31076"/>
                </a:lnTo>
                <a:lnTo>
                  <a:pt x="90893" y="32092"/>
                </a:lnTo>
                <a:lnTo>
                  <a:pt x="90474" y="32550"/>
                </a:lnTo>
                <a:lnTo>
                  <a:pt x="90728" y="32473"/>
                </a:lnTo>
                <a:lnTo>
                  <a:pt x="91071" y="32194"/>
                </a:lnTo>
                <a:lnTo>
                  <a:pt x="91338" y="32639"/>
                </a:lnTo>
                <a:close/>
              </a:path>
              <a:path w="154940" h="144779">
                <a:moveTo>
                  <a:pt x="91770" y="29425"/>
                </a:moveTo>
                <a:lnTo>
                  <a:pt x="90335" y="29705"/>
                </a:lnTo>
                <a:lnTo>
                  <a:pt x="91274" y="30086"/>
                </a:lnTo>
                <a:lnTo>
                  <a:pt x="91109" y="30492"/>
                </a:lnTo>
                <a:lnTo>
                  <a:pt x="91770" y="29425"/>
                </a:lnTo>
                <a:close/>
              </a:path>
              <a:path w="154940" h="144779">
                <a:moveTo>
                  <a:pt x="92824" y="38354"/>
                </a:moveTo>
                <a:lnTo>
                  <a:pt x="92557" y="37998"/>
                </a:lnTo>
                <a:lnTo>
                  <a:pt x="92278" y="37934"/>
                </a:lnTo>
                <a:lnTo>
                  <a:pt x="92824" y="38354"/>
                </a:lnTo>
                <a:close/>
              </a:path>
              <a:path w="154940" h="144779">
                <a:moveTo>
                  <a:pt x="93700" y="37338"/>
                </a:moveTo>
                <a:lnTo>
                  <a:pt x="93675" y="36207"/>
                </a:lnTo>
                <a:lnTo>
                  <a:pt x="93116" y="35661"/>
                </a:lnTo>
                <a:lnTo>
                  <a:pt x="92075" y="34620"/>
                </a:lnTo>
                <a:lnTo>
                  <a:pt x="91605" y="33070"/>
                </a:lnTo>
                <a:lnTo>
                  <a:pt x="90335" y="33439"/>
                </a:lnTo>
                <a:lnTo>
                  <a:pt x="91414" y="35661"/>
                </a:lnTo>
                <a:lnTo>
                  <a:pt x="90627" y="35369"/>
                </a:lnTo>
                <a:lnTo>
                  <a:pt x="91884" y="37719"/>
                </a:lnTo>
                <a:lnTo>
                  <a:pt x="92049" y="37338"/>
                </a:lnTo>
                <a:lnTo>
                  <a:pt x="92557" y="37998"/>
                </a:lnTo>
                <a:lnTo>
                  <a:pt x="93700" y="38227"/>
                </a:lnTo>
                <a:lnTo>
                  <a:pt x="93700" y="37338"/>
                </a:lnTo>
                <a:close/>
              </a:path>
              <a:path w="154940" h="144779">
                <a:moveTo>
                  <a:pt x="94234" y="39446"/>
                </a:moveTo>
                <a:lnTo>
                  <a:pt x="92824" y="38354"/>
                </a:lnTo>
                <a:lnTo>
                  <a:pt x="93129" y="39395"/>
                </a:lnTo>
                <a:lnTo>
                  <a:pt x="92075" y="40170"/>
                </a:lnTo>
                <a:lnTo>
                  <a:pt x="93433" y="40157"/>
                </a:lnTo>
                <a:lnTo>
                  <a:pt x="94234" y="39446"/>
                </a:lnTo>
                <a:close/>
              </a:path>
              <a:path w="154940" h="144779">
                <a:moveTo>
                  <a:pt x="95859" y="38074"/>
                </a:moveTo>
                <a:lnTo>
                  <a:pt x="95796" y="37846"/>
                </a:lnTo>
                <a:lnTo>
                  <a:pt x="95758" y="37706"/>
                </a:lnTo>
                <a:lnTo>
                  <a:pt x="95732" y="37833"/>
                </a:lnTo>
                <a:lnTo>
                  <a:pt x="95745" y="37960"/>
                </a:lnTo>
                <a:close/>
              </a:path>
              <a:path w="154940" h="144779">
                <a:moveTo>
                  <a:pt x="96596" y="37922"/>
                </a:moveTo>
                <a:lnTo>
                  <a:pt x="96481" y="38074"/>
                </a:lnTo>
                <a:lnTo>
                  <a:pt x="96304" y="38138"/>
                </a:lnTo>
                <a:lnTo>
                  <a:pt x="96113" y="38227"/>
                </a:lnTo>
                <a:lnTo>
                  <a:pt x="95910" y="38125"/>
                </a:lnTo>
                <a:lnTo>
                  <a:pt x="95910" y="38341"/>
                </a:lnTo>
                <a:lnTo>
                  <a:pt x="96100" y="38239"/>
                </a:lnTo>
                <a:lnTo>
                  <a:pt x="96431" y="38303"/>
                </a:lnTo>
                <a:lnTo>
                  <a:pt x="96532" y="38125"/>
                </a:lnTo>
                <a:lnTo>
                  <a:pt x="96596" y="37922"/>
                </a:lnTo>
                <a:close/>
              </a:path>
              <a:path w="154940" h="144779">
                <a:moveTo>
                  <a:pt x="96621" y="36576"/>
                </a:moveTo>
                <a:lnTo>
                  <a:pt x="95402" y="36423"/>
                </a:lnTo>
                <a:lnTo>
                  <a:pt x="95758" y="37706"/>
                </a:lnTo>
                <a:lnTo>
                  <a:pt x="95846" y="37172"/>
                </a:lnTo>
                <a:lnTo>
                  <a:pt x="96621" y="36576"/>
                </a:lnTo>
                <a:close/>
              </a:path>
              <a:path w="154940" h="144779">
                <a:moveTo>
                  <a:pt x="96710" y="37617"/>
                </a:moveTo>
                <a:lnTo>
                  <a:pt x="96647" y="37807"/>
                </a:lnTo>
                <a:lnTo>
                  <a:pt x="96710" y="37617"/>
                </a:lnTo>
                <a:close/>
              </a:path>
              <a:path w="154940" h="144779">
                <a:moveTo>
                  <a:pt x="97472" y="69938"/>
                </a:moveTo>
                <a:lnTo>
                  <a:pt x="97332" y="69253"/>
                </a:lnTo>
                <a:lnTo>
                  <a:pt x="96824" y="70116"/>
                </a:lnTo>
                <a:lnTo>
                  <a:pt x="97472" y="69938"/>
                </a:lnTo>
                <a:close/>
              </a:path>
              <a:path w="154940" h="144779">
                <a:moveTo>
                  <a:pt x="97955" y="68211"/>
                </a:moveTo>
                <a:lnTo>
                  <a:pt x="97155" y="68338"/>
                </a:lnTo>
                <a:lnTo>
                  <a:pt x="97332" y="69253"/>
                </a:lnTo>
                <a:lnTo>
                  <a:pt x="97955" y="68211"/>
                </a:lnTo>
                <a:close/>
              </a:path>
              <a:path w="154940" h="144779">
                <a:moveTo>
                  <a:pt x="98501" y="43002"/>
                </a:moveTo>
                <a:lnTo>
                  <a:pt x="98437" y="43129"/>
                </a:lnTo>
                <a:lnTo>
                  <a:pt x="98386" y="43294"/>
                </a:lnTo>
                <a:lnTo>
                  <a:pt x="98399" y="43548"/>
                </a:lnTo>
                <a:lnTo>
                  <a:pt x="98501" y="43002"/>
                </a:lnTo>
                <a:close/>
              </a:path>
              <a:path w="154940" h="144779">
                <a:moveTo>
                  <a:pt x="99225" y="57581"/>
                </a:moveTo>
                <a:close/>
              </a:path>
              <a:path w="154940" h="144779">
                <a:moveTo>
                  <a:pt x="99606" y="42849"/>
                </a:moveTo>
                <a:lnTo>
                  <a:pt x="99555" y="42595"/>
                </a:lnTo>
                <a:lnTo>
                  <a:pt x="98729" y="41922"/>
                </a:lnTo>
                <a:lnTo>
                  <a:pt x="98501" y="43002"/>
                </a:lnTo>
                <a:lnTo>
                  <a:pt x="98793" y="42430"/>
                </a:lnTo>
                <a:lnTo>
                  <a:pt x="99606" y="42849"/>
                </a:lnTo>
                <a:close/>
              </a:path>
              <a:path w="154940" h="144779">
                <a:moveTo>
                  <a:pt x="99720" y="57759"/>
                </a:moveTo>
                <a:lnTo>
                  <a:pt x="99542" y="57886"/>
                </a:lnTo>
                <a:lnTo>
                  <a:pt x="99720" y="57759"/>
                </a:lnTo>
                <a:close/>
              </a:path>
              <a:path w="154940" h="144779">
                <a:moveTo>
                  <a:pt x="100787" y="67830"/>
                </a:moveTo>
                <a:lnTo>
                  <a:pt x="100609" y="66179"/>
                </a:lnTo>
                <a:lnTo>
                  <a:pt x="99872" y="61861"/>
                </a:lnTo>
                <a:lnTo>
                  <a:pt x="100761" y="60972"/>
                </a:lnTo>
                <a:lnTo>
                  <a:pt x="100063" y="60083"/>
                </a:lnTo>
                <a:lnTo>
                  <a:pt x="99441" y="58813"/>
                </a:lnTo>
                <a:lnTo>
                  <a:pt x="99161" y="57670"/>
                </a:lnTo>
                <a:lnTo>
                  <a:pt x="97739" y="59067"/>
                </a:lnTo>
                <a:lnTo>
                  <a:pt x="99301" y="61353"/>
                </a:lnTo>
                <a:lnTo>
                  <a:pt x="98120" y="62496"/>
                </a:lnTo>
                <a:lnTo>
                  <a:pt x="97205" y="65163"/>
                </a:lnTo>
                <a:lnTo>
                  <a:pt x="99517" y="67449"/>
                </a:lnTo>
                <a:lnTo>
                  <a:pt x="98145" y="69735"/>
                </a:lnTo>
                <a:lnTo>
                  <a:pt x="97472" y="69938"/>
                </a:lnTo>
                <a:lnTo>
                  <a:pt x="96164" y="70370"/>
                </a:lnTo>
                <a:lnTo>
                  <a:pt x="97028" y="71640"/>
                </a:lnTo>
                <a:lnTo>
                  <a:pt x="95796" y="73926"/>
                </a:lnTo>
                <a:lnTo>
                  <a:pt x="96050" y="73926"/>
                </a:lnTo>
                <a:lnTo>
                  <a:pt x="95618" y="74942"/>
                </a:lnTo>
                <a:lnTo>
                  <a:pt x="95707" y="75450"/>
                </a:lnTo>
                <a:lnTo>
                  <a:pt x="96227" y="76835"/>
                </a:lnTo>
                <a:lnTo>
                  <a:pt x="99110" y="76339"/>
                </a:lnTo>
                <a:lnTo>
                  <a:pt x="98120" y="75323"/>
                </a:lnTo>
                <a:lnTo>
                  <a:pt x="99047" y="75069"/>
                </a:lnTo>
                <a:lnTo>
                  <a:pt x="98323" y="73672"/>
                </a:lnTo>
                <a:lnTo>
                  <a:pt x="99187" y="73164"/>
                </a:lnTo>
                <a:lnTo>
                  <a:pt x="99631" y="72910"/>
                </a:lnTo>
                <a:lnTo>
                  <a:pt x="98704" y="73164"/>
                </a:lnTo>
                <a:lnTo>
                  <a:pt x="98767" y="71640"/>
                </a:lnTo>
                <a:lnTo>
                  <a:pt x="99161" y="71386"/>
                </a:lnTo>
                <a:lnTo>
                  <a:pt x="99326" y="71894"/>
                </a:lnTo>
                <a:lnTo>
                  <a:pt x="99466" y="72148"/>
                </a:lnTo>
                <a:lnTo>
                  <a:pt x="100025" y="71386"/>
                </a:lnTo>
                <a:lnTo>
                  <a:pt x="100660" y="70497"/>
                </a:lnTo>
                <a:lnTo>
                  <a:pt x="100774" y="70116"/>
                </a:lnTo>
                <a:lnTo>
                  <a:pt x="99999" y="68846"/>
                </a:lnTo>
                <a:lnTo>
                  <a:pt x="100787" y="67830"/>
                </a:lnTo>
                <a:close/>
              </a:path>
              <a:path w="154940" h="144779">
                <a:moveTo>
                  <a:pt x="101638" y="56388"/>
                </a:moveTo>
                <a:lnTo>
                  <a:pt x="99796" y="57708"/>
                </a:lnTo>
                <a:lnTo>
                  <a:pt x="99860" y="57886"/>
                </a:lnTo>
                <a:lnTo>
                  <a:pt x="101307" y="56959"/>
                </a:lnTo>
                <a:lnTo>
                  <a:pt x="101638" y="56388"/>
                </a:lnTo>
                <a:close/>
              </a:path>
              <a:path w="154940" h="144779">
                <a:moveTo>
                  <a:pt x="101879" y="92163"/>
                </a:moveTo>
                <a:lnTo>
                  <a:pt x="101854" y="91719"/>
                </a:lnTo>
                <a:lnTo>
                  <a:pt x="101625" y="91922"/>
                </a:lnTo>
                <a:lnTo>
                  <a:pt x="101879" y="92163"/>
                </a:lnTo>
                <a:close/>
              </a:path>
              <a:path w="154940" h="144779">
                <a:moveTo>
                  <a:pt x="101942" y="94627"/>
                </a:moveTo>
                <a:lnTo>
                  <a:pt x="101701" y="93954"/>
                </a:lnTo>
                <a:lnTo>
                  <a:pt x="101396" y="93865"/>
                </a:lnTo>
                <a:lnTo>
                  <a:pt x="101930" y="94767"/>
                </a:lnTo>
                <a:lnTo>
                  <a:pt x="101942" y="94627"/>
                </a:lnTo>
                <a:close/>
              </a:path>
              <a:path w="154940" h="144779">
                <a:moveTo>
                  <a:pt x="102336" y="95008"/>
                </a:moveTo>
                <a:lnTo>
                  <a:pt x="102044" y="94970"/>
                </a:lnTo>
                <a:lnTo>
                  <a:pt x="102336" y="95008"/>
                </a:lnTo>
                <a:close/>
              </a:path>
              <a:path w="154940" h="144779">
                <a:moveTo>
                  <a:pt x="102717" y="51790"/>
                </a:moveTo>
                <a:lnTo>
                  <a:pt x="102603" y="51155"/>
                </a:lnTo>
                <a:lnTo>
                  <a:pt x="102158" y="50139"/>
                </a:lnTo>
                <a:lnTo>
                  <a:pt x="101485" y="49072"/>
                </a:lnTo>
                <a:lnTo>
                  <a:pt x="100939" y="49695"/>
                </a:lnTo>
                <a:lnTo>
                  <a:pt x="100431" y="51155"/>
                </a:lnTo>
                <a:lnTo>
                  <a:pt x="99745" y="49809"/>
                </a:lnTo>
                <a:lnTo>
                  <a:pt x="100101" y="48996"/>
                </a:lnTo>
                <a:lnTo>
                  <a:pt x="99682" y="48907"/>
                </a:lnTo>
                <a:lnTo>
                  <a:pt x="99466" y="49809"/>
                </a:lnTo>
                <a:lnTo>
                  <a:pt x="99060" y="49199"/>
                </a:lnTo>
                <a:lnTo>
                  <a:pt x="99136" y="49072"/>
                </a:lnTo>
                <a:lnTo>
                  <a:pt x="99834" y="47688"/>
                </a:lnTo>
                <a:lnTo>
                  <a:pt x="98894" y="49072"/>
                </a:lnTo>
                <a:lnTo>
                  <a:pt x="98894" y="48729"/>
                </a:lnTo>
                <a:lnTo>
                  <a:pt x="98907" y="47193"/>
                </a:lnTo>
                <a:lnTo>
                  <a:pt x="98831" y="48729"/>
                </a:lnTo>
                <a:lnTo>
                  <a:pt x="97637" y="48298"/>
                </a:lnTo>
                <a:lnTo>
                  <a:pt x="97840" y="51790"/>
                </a:lnTo>
                <a:lnTo>
                  <a:pt x="99263" y="55067"/>
                </a:lnTo>
                <a:lnTo>
                  <a:pt x="98552" y="57518"/>
                </a:lnTo>
                <a:lnTo>
                  <a:pt x="99136" y="57581"/>
                </a:lnTo>
                <a:lnTo>
                  <a:pt x="99034" y="57111"/>
                </a:lnTo>
                <a:lnTo>
                  <a:pt x="99656" y="57708"/>
                </a:lnTo>
                <a:lnTo>
                  <a:pt x="100063" y="57111"/>
                </a:lnTo>
                <a:lnTo>
                  <a:pt x="101803" y="54495"/>
                </a:lnTo>
                <a:lnTo>
                  <a:pt x="101371" y="54089"/>
                </a:lnTo>
                <a:lnTo>
                  <a:pt x="101028" y="53771"/>
                </a:lnTo>
                <a:lnTo>
                  <a:pt x="101079" y="54089"/>
                </a:lnTo>
                <a:lnTo>
                  <a:pt x="100926" y="53962"/>
                </a:lnTo>
                <a:lnTo>
                  <a:pt x="100647" y="53987"/>
                </a:lnTo>
                <a:lnTo>
                  <a:pt x="100749" y="52628"/>
                </a:lnTo>
                <a:lnTo>
                  <a:pt x="101841" y="52781"/>
                </a:lnTo>
                <a:lnTo>
                  <a:pt x="101422" y="52679"/>
                </a:lnTo>
                <a:lnTo>
                  <a:pt x="101701" y="52628"/>
                </a:lnTo>
                <a:lnTo>
                  <a:pt x="102476" y="52501"/>
                </a:lnTo>
                <a:lnTo>
                  <a:pt x="102717" y="51790"/>
                </a:lnTo>
                <a:close/>
              </a:path>
              <a:path w="154940" h="144779">
                <a:moveTo>
                  <a:pt x="103009" y="54419"/>
                </a:moveTo>
                <a:lnTo>
                  <a:pt x="102958" y="54127"/>
                </a:lnTo>
                <a:lnTo>
                  <a:pt x="102984" y="54508"/>
                </a:lnTo>
                <a:close/>
              </a:path>
              <a:path w="154940" h="144779">
                <a:moveTo>
                  <a:pt x="103136" y="91173"/>
                </a:moveTo>
                <a:lnTo>
                  <a:pt x="102984" y="91071"/>
                </a:lnTo>
                <a:lnTo>
                  <a:pt x="102920" y="92468"/>
                </a:lnTo>
                <a:lnTo>
                  <a:pt x="103136" y="91173"/>
                </a:lnTo>
                <a:close/>
              </a:path>
              <a:path w="154940" h="144779">
                <a:moveTo>
                  <a:pt x="103212" y="55511"/>
                </a:moveTo>
                <a:lnTo>
                  <a:pt x="103073" y="54914"/>
                </a:lnTo>
                <a:lnTo>
                  <a:pt x="102997" y="54508"/>
                </a:lnTo>
                <a:lnTo>
                  <a:pt x="102908" y="54991"/>
                </a:lnTo>
                <a:lnTo>
                  <a:pt x="102133" y="54356"/>
                </a:lnTo>
                <a:lnTo>
                  <a:pt x="102768" y="55714"/>
                </a:lnTo>
                <a:lnTo>
                  <a:pt x="103212" y="55511"/>
                </a:lnTo>
                <a:close/>
              </a:path>
              <a:path w="154940" h="144779">
                <a:moveTo>
                  <a:pt x="103225" y="81038"/>
                </a:moveTo>
                <a:lnTo>
                  <a:pt x="102730" y="80657"/>
                </a:lnTo>
                <a:lnTo>
                  <a:pt x="102349" y="81292"/>
                </a:lnTo>
                <a:lnTo>
                  <a:pt x="102489" y="80022"/>
                </a:lnTo>
                <a:lnTo>
                  <a:pt x="102819" y="77355"/>
                </a:lnTo>
                <a:lnTo>
                  <a:pt x="102895" y="76339"/>
                </a:lnTo>
                <a:lnTo>
                  <a:pt x="102501" y="74942"/>
                </a:lnTo>
                <a:lnTo>
                  <a:pt x="102362" y="74434"/>
                </a:lnTo>
                <a:lnTo>
                  <a:pt x="101447" y="74942"/>
                </a:lnTo>
                <a:lnTo>
                  <a:pt x="101498" y="74688"/>
                </a:lnTo>
                <a:lnTo>
                  <a:pt x="101600" y="73545"/>
                </a:lnTo>
                <a:lnTo>
                  <a:pt x="101117" y="72402"/>
                </a:lnTo>
                <a:lnTo>
                  <a:pt x="101041" y="71640"/>
                </a:lnTo>
                <a:lnTo>
                  <a:pt x="100495" y="74561"/>
                </a:lnTo>
                <a:lnTo>
                  <a:pt x="99402" y="77101"/>
                </a:lnTo>
                <a:lnTo>
                  <a:pt x="100088" y="77482"/>
                </a:lnTo>
                <a:lnTo>
                  <a:pt x="100215" y="77355"/>
                </a:lnTo>
                <a:lnTo>
                  <a:pt x="100622" y="77482"/>
                </a:lnTo>
                <a:lnTo>
                  <a:pt x="100888" y="77482"/>
                </a:lnTo>
                <a:lnTo>
                  <a:pt x="99402" y="78244"/>
                </a:lnTo>
                <a:lnTo>
                  <a:pt x="99593" y="79400"/>
                </a:lnTo>
                <a:lnTo>
                  <a:pt x="99974" y="81673"/>
                </a:lnTo>
                <a:lnTo>
                  <a:pt x="98094" y="81038"/>
                </a:lnTo>
                <a:lnTo>
                  <a:pt x="99593" y="79400"/>
                </a:lnTo>
                <a:lnTo>
                  <a:pt x="96278" y="76936"/>
                </a:lnTo>
                <a:lnTo>
                  <a:pt x="96710" y="79006"/>
                </a:lnTo>
                <a:lnTo>
                  <a:pt x="96913" y="80276"/>
                </a:lnTo>
                <a:lnTo>
                  <a:pt x="96926" y="82943"/>
                </a:lnTo>
                <a:lnTo>
                  <a:pt x="95148" y="84086"/>
                </a:lnTo>
                <a:lnTo>
                  <a:pt x="93294" y="86753"/>
                </a:lnTo>
                <a:lnTo>
                  <a:pt x="94056" y="87769"/>
                </a:lnTo>
                <a:lnTo>
                  <a:pt x="94297" y="88404"/>
                </a:lnTo>
                <a:lnTo>
                  <a:pt x="94551" y="88658"/>
                </a:lnTo>
                <a:lnTo>
                  <a:pt x="94526" y="88150"/>
                </a:lnTo>
                <a:lnTo>
                  <a:pt x="94602" y="87388"/>
                </a:lnTo>
                <a:lnTo>
                  <a:pt x="95808" y="87261"/>
                </a:lnTo>
                <a:lnTo>
                  <a:pt x="94538" y="89039"/>
                </a:lnTo>
                <a:lnTo>
                  <a:pt x="95643" y="88150"/>
                </a:lnTo>
                <a:lnTo>
                  <a:pt x="96278" y="87261"/>
                </a:lnTo>
                <a:lnTo>
                  <a:pt x="96647" y="86753"/>
                </a:lnTo>
                <a:lnTo>
                  <a:pt x="96367" y="86626"/>
                </a:lnTo>
                <a:lnTo>
                  <a:pt x="97878" y="85864"/>
                </a:lnTo>
                <a:lnTo>
                  <a:pt x="96253" y="83451"/>
                </a:lnTo>
                <a:lnTo>
                  <a:pt x="98285" y="82689"/>
                </a:lnTo>
                <a:lnTo>
                  <a:pt x="99644" y="82308"/>
                </a:lnTo>
                <a:lnTo>
                  <a:pt x="99339" y="84340"/>
                </a:lnTo>
                <a:lnTo>
                  <a:pt x="99441" y="85483"/>
                </a:lnTo>
                <a:lnTo>
                  <a:pt x="99733" y="86245"/>
                </a:lnTo>
                <a:lnTo>
                  <a:pt x="98945" y="85991"/>
                </a:lnTo>
                <a:lnTo>
                  <a:pt x="98653" y="89420"/>
                </a:lnTo>
                <a:lnTo>
                  <a:pt x="99682" y="89179"/>
                </a:lnTo>
                <a:lnTo>
                  <a:pt x="99783" y="89039"/>
                </a:lnTo>
                <a:lnTo>
                  <a:pt x="99898" y="88658"/>
                </a:lnTo>
                <a:lnTo>
                  <a:pt x="100291" y="88785"/>
                </a:lnTo>
                <a:lnTo>
                  <a:pt x="100825" y="88785"/>
                </a:lnTo>
                <a:lnTo>
                  <a:pt x="100190" y="90944"/>
                </a:lnTo>
                <a:lnTo>
                  <a:pt x="100088" y="92341"/>
                </a:lnTo>
                <a:lnTo>
                  <a:pt x="99796" y="93738"/>
                </a:lnTo>
                <a:lnTo>
                  <a:pt x="100444" y="93992"/>
                </a:lnTo>
                <a:lnTo>
                  <a:pt x="98869" y="94754"/>
                </a:lnTo>
                <a:lnTo>
                  <a:pt x="100533" y="97294"/>
                </a:lnTo>
                <a:lnTo>
                  <a:pt x="98945" y="97167"/>
                </a:lnTo>
                <a:lnTo>
                  <a:pt x="99796" y="97802"/>
                </a:lnTo>
                <a:lnTo>
                  <a:pt x="100317" y="100469"/>
                </a:lnTo>
                <a:lnTo>
                  <a:pt x="100317" y="100761"/>
                </a:lnTo>
                <a:lnTo>
                  <a:pt x="97599" y="102247"/>
                </a:lnTo>
                <a:lnTo>
                  <a:pt x="98526" y="105295"/>
                </a:lnTo>
                <a:lnTo>
                  <a:pt x="97142" y="106692"/>
                </a:lnTo>
                <a:lnTo>
                  <a:pt x="98374" y="107454"/>
                </a:lnTo>
                <a:lnTo>
                  <a:pt x="99174" y="108470"/>
                </a:lnTo>
                <a:lnTo>
                  <a:pt x="99199" y="108267"/>
                </a:lnTo>
                <a:lnTo>
                  <a:pt x="100177" y="108978"/>
                </a:lnTo>
                <a:lnTo>
                  <a:pt x="100838" y="107200"/>
                </a:lnTo>
                <a:lnTo>
                  <a:pt x="102450" y="107073"/>
                </a:lnTo>
                <a:lnTo>
                  <a:pt x="103149" y="105041"/>
                </a:lnTo>
                <a:lnTo>
                  <a:pt x="102628" y="104914"/>
                </a:lnTo>
                <a:lnTo>
                  <a:pt x="102400" y="103771"/>
                </a:lnTo>
                <a:lnTo>
                  <a:pt x="102374" y="103644"/>
                </a:lnTo>
                <a:lnTo>
                  <a:pt x="102235" y="103771"/>
                </a:lnTo>
                <a:lnTo>
                  <a:pt x="103124" y="101231"/>
                </a:lnTo>
                <a:lnTo>
                  <a:pt x="103124" y="100761"/>
                </a:lnTo>
                <a:lnTo>
                  <a:pt x="101727" y="100469"/>
                </a:lnTo>
                <a:lnTo>
                  <a:pt x="101993" y="99580"/>
                </a:lnTo>
                <a:lnTo>
                  <a:pt x="102222" y="98818"/>
                </a:lnTo>
                <a:lnTo>
                  <a:pt x="100812" y="99504"/>
                </a:lnTo>
                <a:lnTo>
                  <a:pt x="100812" y="107226"/>
                </a:lnTo>
                <a:lnTo>
                  <a:pt x="100622" y="107708"/>
                </a:lnTo>
                <a:lnTo>
                  <a:pt x="99237" y="108038"/>
                </a:lnTo>
                <a:lnTo>
                  <a:pt x="99314" y="107454"/>
                </a:lnTo>
                <a:lnTo>
                  <a:pt x="100672" y="107327"/>
                </a:lnTo>
                <a:lnTo>
                  <a:pt x="100812" y="107226"/>
                </a:lnTo>
                <a:lnTo>
                  <a:pt x="100812" y="99504"/>
                </a:lnTo>
                <a:lnTo>
                  <a:pt x="100647" y="99580"/>
                </a:lnTo>
                <a:lnTo>
                  <a:pt x="101765" y="97294"/>
                </a:lnTo>
                <a:lnTo>
                  <a:pt x="100850" y="97040"/>
                </a:lnTo>
                <a:lnTo>
                  <a:pt x="101955" y="96786"/>
                </a:lnTo>
                <a:lnTo>
                  <a:pt x="100939" y="96405"/>
                </a:lnTo>
                <a:lnTo>
                  <a:pt x="101638" y="95643"/>
                </a:lnTo>
                <a:lnTo>
                  <a:pt x="101701" y="95135"/>
                </a:lnTo>
                <a:lnTo>
                  <a:pt x="101612" y="95008"/>
                </a:lnTo>
                <a:lnTo>
                  <a:pt x="101523" y="94881"/>
                </a:lnTo>
                <a:lnTo>
                  <a:pt x="102044" y="94970"/>
                </a:lnTo>
                <a:lnTo>
                  <a:pt x="101930" y="94767"/>
                </a:lnTo>
                <a:lnTo>
                  <a:pt x="100584" y="95008"/>
                </a:lnTo>
                <a:lnTo>
                  <a:pt x="100799" y="93992"/>
                </a:lnTo>
                <a:lnTo>
                  <a:pt x="100901" y="93484"/>
                </a:lnTo>
                <a:lnTo>
                  <a:pt x="101282" y="92341"/>
                </a:lnTo>
                <a:lnTo>
                  <a:pt x="101625" y="91833"/>
                </a:lnTo>
                <a:lnTo>
                  <a:pt x="101104" y="91325"/>
                </a:lnTo>
                <a:lnTo>
                  <a:pt x="101790" y="90944"/>
                </a:lnTo>
                <a:lnTo>
                  <a:pt x="101409" y="90690"/>
                </a:lnTo>
                <a:lnTo>
                  <a:pt x="101714" y="89674"/>
                </a:lnTo>
                <a:lnTo>
                  <a:pt x="100787" y="89547"/>
                </a:lnTo>
                <a:lnTo>
                  <a:pt x="101371" y="88658"/>
                </a:lnTo>
                <a:lnTo>
                  <a:pt x="101625" y="88277"/>
                </a:lnTo>
                <a:lnTo>
                  <a:pt x="101752" y="87896"/>
                </a:lnTo>
                <a:lnTo>
                  <a:pt x="101219" y="86245"/>
                </a:lnTo>
                <a:lnTo>
                  <a:pt x="100965" y="85483"/>
                </a:lnTo>
                <a:lnTo>
                  <a:pt x="100037" y="85356"/>
                </a:lnTo>
                <a:lnTo>
                  <a:pt x="102196" y="83705"/>
                </a:lnTo>
                <a:lnTo>
                  <a:pt x="101219" y="82308"/>
                </a:lnTo>
                <a:lnTo>
                  <a:pt x="101130" y="82181"/>
                </a:lnTo>
                <a:lnTo>
                  <a:pt x="102057" y="81673"/>
                </a:lnTo>
                <a:lnTo>
                  <a:pt x="102755" y="81292"/>
                </a:lnTo>
                <a:lnTo>
                  <a:pt x="103225" y="81038"/>
                </a:lnTo>
                <a:close/>
              </a:path>
              <a:path w="154940" h="144779">
                <a:moveTo>
                  <a:pt x="103238" y="94373"/>
                </a:moveTo>
                <a:lnTo>
                  <a:pt x="102489" y="93357"/>
                </a:lnTo>
                <a:lnTo>
                  <a:pt x="101447" y="93230"/>
                </a:lnTo>
                <a:lnTo>
                  <a:pt x="101701" y="93954"/>
                </a:lnTo>
                <a:lnTo>
                  <a:pt x="103238" y="94373"/>
                </a:lnTo>
                <a:close/>
              </a:path>
              <a:path w="154940" h="144779">
                <a:moveTo>
                  <a:pt x="103466" y="91389"/>
                </a:moveTo>
                <a:lnTo>
                  <a:pt x="103301" y="90182"/>
                </a:lnTo>
                <a:lnTo>
                  <a:pt x="103200" y="90817"/>
                </a:lnTo>
                <a:lnTo>
                  <a:pt x="103174" y="91198"/>
                </a:lnTo>
                <a:lnTo>
                  <a:pt x="103466" y="91389"/>
                </a:lnTo>
                <a:close/>
              </a:path>
              <a:path w="154940" h="144779">
                <a:moveTo>
                  <a:pt x="103847" y="80899"/>
                </a:moveTo>
                <a:lnTo>
                  <a:pt x="103593" y="80987"/>
                </a:lnTo>
                <a:lnTo>
                  <a:pt x="103416" y="81089"/>
                </a:lnTo>
                <a:lnTo>
                  <a:pt x="103225" y="81178"/>
                </a:lnTo>
                <a:lnTo>
                  <a:pt x="103441" y="81343"/>
                </a:lnTo>
                <a:lnTo>
                  <a:pt x="103632" y="81470"/>
                </a:lnTo>
                <a:lnTo>
                  <a:pt x="103847" y="80899"/>
                </a:lnTo>
                <a:close/>
              </a:path>
              <a:path w="154940" h="144779">
                <a:moveTo>
                  <a:pt x="104228" y="100977"/>
                </a:moveTo>
                <a:lnTo>
                  <a:pt x="103098" y="99098"/>
                </a:lnTo>
                <a:lnTo>
                  <a:pt x="103124" y="100761"/>
                </a:lnTo>
                <a:lnTo>
                  <a:pt x="104228" y="100977"/>
                </a:lnTo>
                <a:close/>
              </a:path>
              <a:path w="154940" h="144779">
                <a:moveTo>
                  <a:pt x="108381" y="94119"/>
                </a:moveTo>
                <a:lnTo>
                  <a:pt x="108242" y="94259"/>
                </a:lnTo>
                <a:lnTo>
                  <a:pt x="108242" y="95135"/>
                </a:lnTo>
                <a:lnTo>
                  <a:pt x="108381" y="94119"/>
                </a:lnTo>
                <a:close/>
              </a:path>
              <a:path w="154940" h="144779">
                <a:moveTo>
                  <a:pt x="111506" y="56603"/>
                </a:moveTo>
                <a:lnTo>
                  <a:pt x="110909" y="56248"/>
                </a:lnTo>
                <a:lnTo>
                  <a:pt x="110731" y="56984"/>
                </a:lnTo>
                <a:lnTo>
                  <a:pt x="111506" y="56603"/>
                </a:lnTo>
                <a:close/>
              </a:path>
              <a:path w="154940" h="144779">
                <a:moveTo>
                  <a:pt x="111531" y="62179"/>
                </a:moveTo>
                <a:lnTo>
                  <a:pt x="110655" y="62699"/>
                </a:lnTo>
                <a:lnTo>
                  <a:pt x="111493" y="62966"/>
                </a:lnTo>
                <a:lnTo>
                  <a:pt x="111531" y="62179"/>
                </a:lnTo>
                <a:close/>
              </a:path>
              <a:path w="154940" h="144779">
                <a:moveTo>
                  <a:pt x="111747" y="56489"/>
                </a:moveTo>
                <a:lnTo>
                  <a:pt x="111506" y="56603"/>
                </a:lnTo>
                <a:lnTo>
                  <a:pt x="111645" y="56680"/>
                </a:lnTo>
                <a:lnTo>
                  <a:pt x="111696" y="56832"/>
                </a:lnTo>
                <a:lnTo>
                  <a:pt x="111747" y="56489"/>
                </a:lnTo>
                <a:close/>
              </a:path>
              <a:path w="154940" h="144779">
                <a:moveTo>
                  <a:pt x="111785" y="61976"/>
                </a:moveTo>
                <a:lnTo>
                  <a:pt x="111569" y="61531"/>
                </a:lnTo>
                <a:lnTo>
                  <a:pt x="111531" y="62179"/>
                </a:lnTo>
                <a:lnTo>
                  <a:pt x="111772" y="62039"/>
                </a:lnTo>
                <a:close/>
              </a:path>
              <a:path w="154940" h="144779">
                <a:moveTo>
                  <a:pt x="111836" y="57200"/>
                </a:moveTo>
                <a:lnTo>
                  <a:pt x="111696" y="56832"/>
                </a:lnTo>
                <a:lnTo>
                  <a:pt x="111379" y="58877"/>
                </a:lnTo>
                <a:lnTo>
                  <a:pt x="111836" y="57200"/>
                </a:lnTo>
                <a:close/>
              </a:path>
              <a:path w="154940" h="144779">
                <a:moveTo>
                  <a:pt x="112128" y="62712"/>
                </a:moveTo>
                <a:lnTo>
                  <a:pt x="111848" y="61493"/>
                </a:lnTo>
                <a:lnTo>
                  <a:pt x="111874" y="62179"/>
                </a:lnTo>
                <a:lnTo>
                  <a:pt x="112128" y="62712"/>
                </a:lnTo>
                <a:close/>
              </a:path>
              <a:path w="154940" h="144779">
                <a:moveTo>
                  <a:pt x="112191" y="65938"/>
                </a:moveTo>
                <a:lnTo>
                  <a:pt x="112026" y="66116"/>
                </a:lnTo>
                <a:lnTo>
                  <a:pt x="112128" y="65989"/>
                </a:lnTo>
                <a:close/>
              </a:path>
              <a:path w="154940" h="144779">
                <a:moveTo>
                  <a:pt x="112483" y="82054"/>
                </a:moveTo>
                <a:lnTo>
                  <a:pt x="112344" y="81673"/>
                </a:lnTo>
                <a:lnTo>
                  <a:pt x="112483" y="82054"/>
                </a:lnTo>
                <a:close/>
              </a:path>
              <a:path w="154940" h="144779">
                <a:moveTo>
                  <a:pt x="113868" y="60540"/>
                </a:moveTo>
                <a:lnTo>
                  <a:pt x="112864" y="61010"/>
                </a:lnTo>
                <a:lnTo>
                  <a:pt x="113766" y="62903"/>
                </a:lnTo>
                <a:lnTo>
                  <a:pt x="113868" y="60540"/>
                </a:lnTo>
                <a:close/>
              </a:path>
              <a:path w="154940" h="144779">
                <a:moveTo>
                  <a:pt x="115328" y="63512"/>
                </a:moveTo>
                <a:lnTo>
                  <a:pt x="114046" y="64020"/>
                </a:lnTo>
                <a:lnTo>
                  <a:pt x="114300" y="63639"/>
                </a:lnTo>
                <a:lnTo>
                  <a:pt x="114376" y="63512"/>
                </a:lnTo>
                <a:lnTo>
                  <a:pt x="112788" y="63639"/>
                </a:lnTo>
                <a:lnTo>
                  <a:pt x="112928" y="62496"/>
                </a:lnTo>
                <a:lnTo>
                  <a:pt x="112649" y="63639"/>
                </a:lnTo>
                <a:lnTo>
                  <a:pt x="112623" y="65417"/>
                </a:lnTo>
                <a:lnTo>
                  <a:pt x="112293" y="65798"/>
                </a:lnTo>
                <a:lnTo>
                  <a:pt x="112877" y="65798"/>
                </a:lnTo>
                <a:lnTo>
                  <a:pt x="114604" y="65798"/>
                </a:lnTo>
                <a:lnTo>
                  <a:pt x="114782" y="65417"/>
                </a:lnTo>
                <a:lnTo>
                  <a:pt x="114884" y="65163"/>
                </a:lnTo>
                <a:lnTo>
                  <a:pt x="115189" y="64020"/>
                </a:lnTo>
                <a:lnTo>
                  <a:pt x="115328" y="63512"/>
                </a:lnTo>
                <a:close/>
              </a:path>
              <a:path w="154940" h="144779">
                <a:moveTo>
                  <a:pt x="116052" y="72948"/>
                </a:moveTo>
                <a:lnTo>
                  <a:pt x="115709" y="72402"/>
                </a:lnTo>
                <a:lnTo>
                  <a:pt x="116052" y="72948"/>
                </a:lnTo>
                <a:close/>
              </a:path>
              <a:path w="154940" h="144779">
                <a:moveTo>
                  <a:pt x="116192" y="73126"/>
                </a:moveTo>
                <a:lnTo>
                  <a:pt x="116052" y="72948"/>
                </a:lnTo>
                <a:lnTo>
                  <a:pt x="116192" y="73164"/>
                </a:lnTo>
                <a:close/>
              </a:path>
              <a:path w="154940" h="144779">
                <a:moveTo>
                  <a:pt x="116624" y="70497"/>
                </a:moveTo>
                <a:lnTo>
                  <a:pt x="116357" y="70904"/>
                </a:lnTo>
                <a:lnTo>
                  <a:pt x="116624" y="70497"/>
                </a:lnTo>
                <a:close/>
              </a:path>
              <a:path w="154940" h="144779">
                <a:moveTo>
                  <a:pt x="116827" y="66941"/>
                </a:moveTo>
                <a:lnTo>
                  <a:pt x="116408" y="67449"/>
                </a:lnTo>
                <a:lnTo>
                  <a:pt x="116078" y="67957"/>
                </a:lnTo>
                <a:lnTo>
                  <a:pt x="116801" y="68427"/>
                </a:lnTo>
                <a:lnTo>
                  <a:pt x="116649" y="67906"/>
                </a:lnTo>
                <a:lnTo>
                  <a:pt x="116687" y="67386"/>
                </a:lnTo>
                <a:lnTo>
                  <a:pt x="116827" y="66941"/>
                </a:lnTo>
                <a:close/>
              </a:path>
              <a:path w="154940" h="144779">
                <a:moveTo>
                  <a:pt x="116865" y="69862"/>
                </a:moveTo>
                <a:lnTo>
                  <a:pt x="115417" y="70497"/>
                </a:lnTo>
                <a:lnTo>
                  <a:pt x="116560" y="70497"/>
                </a:lnTo>
                <a:lnTo>
                  <a:pt x="116865" y="69862"/>
                </a:lnTo>
                <a:close/>
              </a:path>
              <a:path w="154940" h="144779">
                <a:moveTo>
                  <a:pt x="117119" y="80911"/>
                </a:moveTo>
                <a:lnTo>
                  <a:pt x="116293" y="78879"/>
                </a:lnTo>
                <a:lnTo>
                  <a:pt x="116166" y="78244"/>
                </a:lnTo>
                <a:lnTo>
                  <a:pt x="116141" y="77736"/>
                </a:lnTo>
                <a:lnTo>
                  <a:pt x="116078" y="76720"/>
                </a:lnTo>
                <a:lnTo>
                  <a:pt x="115836" y="77482"/>
                </a:lnTo>
                <a:lnTo>
                  <a:pt x="115303" y="77482"/>
                </a:lnTo>
                <a:lnTo>
                  <a:pt x="114909" y="77736"/>
                </a:lnTo>
                <a:lnTo>
                  <a:pt x="114617" y="76847"/>
                </a:lnTo>
                <a:lnTo>
                  <a:pt x="114147" y="75450"/>
                </a:lnTo>
                <a:lnTo>
                  <a:pt x="114922" y="74688"/>
                </a:lnTo>
                <a:lnTo>
                  <a:pt x="115277" y="73545"/>
                </a:lnTo>
                <a:lnTo>
                  <a:pt x="115595" y="72529"/>
                </a:lnTo>
                <a:lnTo>
                  <a:pt x="115633" y="72402"/>
                </a:lnTo>
                <a:lnTo>
                  <a:pt x="115620" y="72275"/>
                </a:lnTo>
                <a:lnTo>
                  <a:pt x="115049" y="71386"/>
                </a:lnTo>
                <a:lnTo>
                  <a:pt x="114579" y="72529"/>
                </a:lnTo>
                <a:lnTo>
                  <a:pt x="113588" y="71259"/>
                </a:lnTo>
                <a:lnTo>
                  <a:pt x="115138" y="70116"/>
                </a:lnTo>
                <a:lnTo>
                  <a:pt x="114998" y="69989"/>
                </a:lnTo>
                <a:lnTo>
                  <a:pt x="114858" y="69862"/>
                </a:lnTo>
                <a:lnTo>
                  <a:pt x="113880" y="68973"/>
                </a:lnTo>
                <a:lnTo>
                  <a:pt x="113804" y="68465"/>
                </a:lnTo>
                <a:lnTo>
                  <a:pt x="113728" y="67576"/>
                </a:lnTo>
                <a:lnTo>
                  <a:pt x="114541" y="65925"/>
                </a:lnTo>
                <a:lnTo>
                  <a:pt x="112776" y="65925"/>
                </a:lnTo>
                <a:lnTo>
                  <a:pt x="112064" y="66814"/>
                </a:lnTo>
                <a:lnTo>
                  <a:pt x="112483" y="67195"/>
                </a:lnTo>
                <a:lnTo>
                  <a:pt x="111137" y="67322"/>
                </a:lnTo>
                <a:lnTo>
                  <a:pt x="111201" y="68465"/>
                </a:lnTo>
                <a:lnTo>
                  <a:pt x="110223" y="67576"/>
                </a:lnTo>
                <a:lnTo>
                  <a:pt x="110718" y="69862"/>
                </a:lnTo>
                <a:lnTo>
                  <a:pt x="107530" y="67068"/>
                </a:lnTo>
                <a:lnTo>
                  <a:pt x="108331" y="70370"/>
                </a:lnTo>
                <a:lnTo>
                  <a:pt x="108585" y="69989"/>
                </a:lnTo>
                <a:lnTo>
                  <a:pt x="109347" y="70904"/>
                </a:lnTo>
                <a:lnTo>
                  <a:pt x="109220" y="71259"/>
                </a:lnTo>
                <a:lnTo>
                  <a:pt x="108267" y="72402"/>
                </a:lnTo>
                <a:lnTo>
                  <a:pt x="108140" y="72656"/>
                </a:lnTo>
                <a:lnTo>
                  <a:pt x="107950" y="73926"/>
                </a:lnTo>
                <a:lnTo>
                  <a:pt x="108204" y="73545"/>
                </a:lnTo>
                <a:lnTo>
                  <a:pt x="108521" y="75958"/>
                </a:lnTo>
                <a:lnTo>
                  <a:pt x="107416" y="77736"/>
                </a:lnTo>
                <a:lnTo>
                  <a:pt x="108153" y="80657"/>
                </a:lnTo>
                <a:lnTo>
                  <a:pt x="108077" y="81292"/>
                </a:lnTo>
                <a:lnTo>
                  <a:pt x="105257" y="85229"/>
                </a:lnTo>
                <a:lnTo>
                  <a:pt x="104902" y="87261"/>
                </a:lnTo>
                <a:lnTo>
                  <a:pt x="106108" y="87134"/>
                </a:lnTo>
                <a:lnTo>
                  <a:pt x="105016" y="89039"/>
                </a:lnTo>
                <a:lnTo>
                  <a:pt x="104800" y="89420"/>
                </a:lnTo>
                <a:lnTo>
                  <a:pt x="105143" y="89179"/>
                </a:lnTo>
                <a:lnTo>
                  <a:pt x="105092" y="89039"/>
                </a:lnTo>
                <a:lnTo>
                  <a:pt x="105219" y="89128"/>
                </a:lnTo>
                <a:lnTo>
                  <a:pt x="106045" y="88531"/>
                </a:lnTo>
                <a:lnTo>
                  <a:pt x="106514" y="89928"/>
                </a:lnTo>
                <a:lnTo>
                  <a:pt x="105219" y="89128"/>
                </a:lnTo>
                <a:lnTo>
                  <a:pt x="105308" y="89674"/>
                </a:lnTo>
                <a:lnTo>
                  <a:pt x="105549" y="90436"/>
                </a:lnTo>
                <a:lnTo>
                  <a:pt x="104521" y="89674"/>
                </a:lnTo>
                <a:lnTo>
                  <a:pt x="103771" y="91579"/>
                </a:lnTo>
                <a:lnTo>
                  <a:pt x="103466" y="91389"/>
                </a:lnTo>
                <a:lnTo>
                  <a:pt x="103797" y="93738"/>
                </a:lnTo>
                <a:lnTo>
                  <a:pt x="104635" y="92468"/>
                </a:lnTo>
                <a:lnTo>
                  <a:pt x="104749" y="92087"/>
                </a:lnTo>
                <a:lnTo>
                  <a:pt x="104508" y="91579"/>
                </a:lnTo>
                <a:lnTo>
                  <a:pt x="104546" y="91389"/>
                </a:lnTo>
                <a:lnTo>
                  <a:pt x="104851" y="91198"/>
                </a:lnTo>
                <a:lnTo>
                  <a:pt x="105651" y="91325"/>
                </a:lnTo>
                <a:lnTo>
                  <a:pt x="105219" y="92087"/>
                </a:lnTo>
                <a:lnTo>
                  <a:pt x="105943" y="93611"/>
                </a:lnTo>
                <a:lnTo>
                  <a:pt x="104622" y="93484"/>
                </a:lnTo>
                <a:lnTo>
                  <a:pt x="104368" y="93103"/>
                </a:lnTo>
                <a:lnTo>
                  <a:pt x="104152" y="93611"/>
                </a:lnTo>
                <a:lnTo>
                  <a:pt x="104216" y="95135"/>
                </a:lnTo>
                <a:lnTo>
                  <a:pt x="103136" y="95008"/>
                </a:lnTo>
                <a:lnTo>
                  <a:pt x="102920" y="94627"/>
                </a:lnTo>
                <a:lnTo>
                  <a:pt x="103466" y="95643"/>
                </a:lnTo>
                <a:lnTo>
                  <a:pt x="102730" y="96024"/>
                </a:lnTo>
                <a:lnTo>
                  <a:pt x="103860" y="96659"/>
                </a:lnTo>
                <a:lnTo>
                  <a:pt x="102019" y="97294"/>
                </a:lnTo>
                <a:lnTo>
                  <a:pt x="103098" y="99098"/>
                </a:lnTo>
                <a:lnTo>
                  <a:pt x="103085" y="97421"/>
                </a:lnTo>
                <a:lnTo>
                  <a:pt x="104597" y="96151"/>
                </a:lnTo>
                <a:lnTo>
                  <a:pt x="105422" y="95135"/>
                </a:lnTo>
                <a:lnTo>
                  <a:pt x="105740" y="94754"/>
                </a:lnTo>
                <a:lnTo>
                  <a:pt x="105105" y="97421"/>
                </a:lnTo>
                <a:lnTo>
                  <a:pt x="107200" y="95897"/>
                </a:lnTo>
                <a:lnTo>
                  <a:pt x="106870" y="95389"/>
                </a:lnTo>
                <a:lnTo>
                  <a:pt x="106984" y="95516"/>
                </a:lnTo>
                <a:lnTo>
                  <a:pt x="107111" y="95389"/>
                </a:lnTo>
                <a:lnTo>
                  <a:pt x="107746" y="94754"/>
                </a:lnTo>
                <a:lnTo>
                  <a:pt x="108127" y="94373"/>
                </a:lnTo>
                <a:lnTo>
                  <a:pt x="108254" y="93611"/>
                </a:lnTo>
                <a:lnTo>
                  <a:pt x="108318" y="93103"/>
                </a:lnTo>
                <a:lnTo>
                  <a:pt x="108559" y="91833"/>
                </a:lnTo>
                <a:lnTo>
                  <a:pt x="108864" y="91071"/>
                </a:lnTo>
                <a:lnTo>
                  <a:pt x="107657" y="91198"/>
                </a:lnTo>
                <a:lnTo>
                  <a:pt x="108026" y="90436"/>
                </a:lnTo>
                <a:lnTo>
                  <a:pt x="108267" y="89928"/>
                </a:lnTo>
                <a:lnTo>
                  <a:pt x="108940" y="88531"/>
                </a:lnTo>
                <a:lnTo>
                  <a:pt x="109308" y="87769"/>
                </a:lnTo>
                <a:lnTo>
                  <a:pt x="109423" y="87134"/>
                </a:lnTo>
                <a:lnTo>
                  <a:pt x="109308" y="84340"/>
                </a:lnTo>
                <a:lnTo>
                  <a:pt x="112229" y="81673"/>
                </a:lnTo>
                <a:lnTo>
                  <a:pt x="112217" y="81292"/>
                </a:lnTo>
                <a:lnTo>
                  <a:pt x="112090" y="80276"/>
                </a:lnTo>
                <a:lnTo>
                  <a:pt x="111544" y="79006"/>
                </a:lnTo>
                <a:lnTo>
                  <a:pt x="111582" y="78752"/>
                </a:lnTo>
                <a:lnTo>
                  <a:pt x="111861" y="78371"/>
                </a:lnTo>
                <a:lnTo>
                  <a:pt x="112382" y="77990"/>
                </a:lnTo>
                <a:lnTo>
                  <a:pt x="112610" y="76847"/>
                </a:lnTo>
                <a:lnTo>
                  <a:pt x="113842" y="77736"/>
                </a:lnTo>
                <a:lnTo>
                  <a:pt x="113588" y="78117"/>
                </a:lnTo>
                <a:lnTo>
                  <a:pt x="114668" y="78498"/>
                </a:lnTo>
                <a:lnTo>
                  <a:pt x="114795" y="78244"/>
                </a:lnTo>
                <a:lnTo>
                  <a:pt x="115366" y="79387"/>
                </a:lnTo>
                <a:lnTo>
                  <a:pt x="115404" y="80022"/>
                </a:lnTo>
                <a:lnTo>
                  <a:pt x="114668" y="80657"/>
                </a:lnTo>
                <a:lnTo>
                  <a:pt x="114401" y="80911"/>
                </a:lnTo>
                <a:lnTo>
                  <a:pt x="114338" y="80276"/>
                </a:lnTo>
                <a:lnTo>
                  <a:pt x="114147" y="78752"/>
                </a:lnTo>
                <a:lnTo>
                  <a:pt x="113322" y="79768"/>
                </a:lnTo>
                <a:lnTo>
                  <a:pt x="113931" y="81673"/>
                </a:lnTo>
                <a:lnTo>
                  <a:pt x="114046" y="82816"/>
                </a:lnTo>
                <a:lnTo>
                  <a:pt x="114338" y="82435"/>
                </a:lnTo>
                <a:lnTo>
                  <a:pt x="115265" y="82562"/>
                </a:lnTo>
                <a:lnTo>
                  <a:pt x="115379" y="82435"/>
                </a:lnTo>
                <a:lnTo>
                  <a:pt x="115697" y="82054"/>
                </a:lnTo>
                <a:lnTo>
                  <a:pt x="114960" y="83324"/>
                </a:lnTo>
                <a:lnTo>
                  <a:pt x="114490" y="84975"/>
                </a:lnTo>
                <a:lnTo>
                  <a:pt x="113893" y="86372"/>
                </a:lnTo>
                <a:lnTo>
                  <a:pt x="113385" y="85610"/>
                </a:lnTo>
                <a:lnTo>
                  <a:pt x="113347" y="86753"/>
                </a:lnTo>
                <a:lnTo>
                  <a:pt x="114249" y="87261"/>
                </a:lnTo>
                <a:lnTo>
                  <a:pt x="115214" y="86753"/>
                </a:lnTo>
                <a:lnTo>
                  <a:pt x="116535" y="86372"/>
                </a:lnTo>
                <a:lnTo>
                  <a:pt x="116979" y="86245"/>
                </a:lnTo>
                <a:lnTo>
                  <a:pt x="115963" y="83451"/>
                </a:lnTo>
                <a:lnTo>
                  <a:pt x="115874" y="82562"/>
                </a:lnTo>
                <a:lnTo>
                  <a:pt x="116001" y="82054"/>
                </a:lnTo>
                <a:lnTo>
                  <a:pt x="116268" y="80911"/>
                </a:lnTo>
                <a:lnTo>
                  <a:pt x="117119" y="80911"/>
                </a:lnTo>
                <a:close/>
              </a:path>
              <a:path w="154940" h="144779">
                <a:moveTo>
                  <a:pt x="117487" y="65811"/>
                </a:moveTo>
                <a:lnTo>
                  <a:pt x="117221" y="66027"/>
                </a:lnTo>
                <a:lnTo>
                  <a:pt x="116967" y="66433"/>
                </a:lnTo>
                <a:lnTo>
                  <a:pt x="116827" y="66941"/>
                </a:lnTo>
                <a:lnTo>
                  <a:pt x="117119" y="66573"/>
                </a:lnTo>
                <a:lnTo>
                  <a:pt x="117449" y="66192"/>
                </a:lnTo>
                <a:lnTo>
                  <a:pt x="117487" y="65811"/>
                </a:lnTo>
                <a:close/>
              </a:path>
              <a:path w="154940" h="144779">
                <a:moveTo>
                  <a:pt x="118046" y="72656"/>
                </a:moveTo>
                <a:lnTo>
                  <a:pt x="116255" y="71132"/>
                </a:lnTo>
                <a:lnTo>
                  <a:pt x="116357" y="70904"/>
                </a:lnTo>
                <a:lnTo>
                  <a:pt x="115874" y="71640"/>
                </a:lnTo>
                <a:lnTo>
                  <a:pt x="116141" y="71640"/>
                </a:lnTo>
                <a:lnTo>
                  <a:pt x="116230" y="73164"/>
                </a:lnTo>
                <a:lnTo>
                  <a:pt x="116624" y="73672"/>
                </a:lnTo>
                <a:lnTo>
                  <a:pt x="118046" y="72656"/>
                </a:lnTo>
                <a:close/>
              </a:path>
              <a:path w="154940" h="144779">
                <a:moveTo>
                  <a:pt x="119494" y="75247"/>
                </a:moveTo>
                <a:lnTo>
                  <a:pt x="118872" y="74472"/>
                </a:lnTo>
                <a:lnTo>
                  <a:pt x="118668" y="74561"/>
                </a:lnTo>
                <a:lnTo>
                  <a:pt x="119494" y="75247"/>
                </a:lnTo>
                <a:close/>
              </a:path>
              <a:path w="154940" h="144779">
                <a:moveTo>
                  <a:pt x="120281" y="71691"/>
                </a:moveTo>
                <a:lnTo>
                  <a:pt x="119354" y="71932"/>
                </a:lnTo>
                <a:lnTo>
                  <a:pt x="119989" y="70980"/>
                </a:lnTo>
                <a:lnTo>
                  <a:pt x="118668" y="71424"/>
                </a:lnTo>
                <a:lnTo>
                  <a:pt x="118249" y="70891"/>
                </a:lnTo>
                <a:lnTo>
                  <a:pt x="118414" y="71818"/>
                </a:lnTo>
                <a:lnTo>
                  <a:pt x="118694" y="72161"/>
                </a:lnTo>
                <a:lnTo>
                  <a:pt x="119354" y="71945"/>
                </a:lnTo>
                <a:lnTo>
                  <a:pt x="119811" y="73202"/>
                </a:lnTo>
                <a:lnTo>
                  <a:pt x="118452" y="72898"/>
                </a:lnTo>
                <a:lnTo>
                  <a:pt x="118643" y="74193"/>
                </a:lnTo>
                <a:lnTo>
                  <a:pt x="118872" y="74472"/>
                </a:lnTo>
                <a:lnTo>
                  <a:pt x="119710" y="74142"/>
                </a:lnTo>
                <a:lnTo>
                  <a:pt x="119926" y="73202"/>
                </a:lnTo>
                <a:lnTo>
                  <a:pt x="120281" y="71691"/>
                </a:lnTo>
                <a:close/>
              </a:path>
              <a:path w="154940" h="144779">
                <a:moveTo>
                  <a:pt x="121551" y="70116"/>
                </a:moveTo>
                <a:lnTo>
                  <a:pt x="121132" y="69596"/>
                </a:lnTo>
                <a:lnTo>
                  <a:pt x="120764" y="70180"/>
                </a:lnTo>
                <a:lnTo>
                  <a:pt x="121462" y="71056"/>
                </a:lnTo>
                <a:lnTo>
                  <a:pt x="120815" y="71666"/>
                </a:lnTo>
                <a:lnTo>
                  <a:pt x="121475" y="71437"/>
                </a:lnTo>
                <a:lnTo>
                  <a:pt x="121551" y="70116"/>
                </a:lnTo>
                <a:close/>
              </a:path>
              <a:path w="154940" h="144779">
                <a:moveTo>
                  <a:pt x="130517" y="96202"/>
                </a:moveTo>
                <a:lnTo>
                  <a:pt x="130251" y="96177"/>
                </a:lnTo>
                <a:lnTo>
                  <a:pt x="129933" y="97345"/>
                </a:lnTo>
                <a:lnTo>
                  <a:pt x="129590" y="97713"/>
                </a:lnTo>
                <a:lnTo>
                  <a:pt x="130124" y="98742"/>
                </a:lnTo>
                <a:lnTo>
                  <a:pt x="130479" y="96850"/>
                </a:lnTo>
                <a:lnTo>
                  <a:pt x="130517" y="96202"/>
                </a:lnTo>
                <a:close/>
              </a:path>
              <a:path w="154940" h="144779">
                <a:moveTo>
                  <a:pt x="133083" y="95783"/>
                </a:moveTo>
                <a:close/>
              </a:path>
              <a:path w="154940" h="144779">
                <a:moveTo>
                  <a:pt x="133146" y="100584"/>
                </a:moveTo>
                <a:lnTo>
                  <a:pt x="132918" y="98221"/>
                </a:lnTo>
                <a:lnTo>
                  <a:pt x="133007" y="95846"/>
                </a:lnTo>
                <a:lnTo>
                  <a:pt x="131127" y="97193"/>
                </a:lnTo>
                <a:lnTo>
                  <a:pt x="130949" y="101396"/>
                </a:lnTo>
                <a:lnTo>
                  <a:pt x="129717" y="102844"/>
                </a:lnTo>
                <a:lnTo>
                  <a:pt x="130784" y="102946"/>
                </a:lnTo>
                <a:lnTo>
                  <a:pt x="130365" y="107086"/>
                </a:lnTo>
                <a:lnTo>
                  <a:pt x="132054" y="104482"/>
                </a:lnTo>
                <a:lnTo>
                  <a:pt x="133146" y="100584"/>
                </a:lnTo>
                <a:close/>
              </a:path>
              <a:path w="154940" h="144779">
                <a:moveTo>
                  <a:pt x="134378" y="98971"/>
                </a:moveTo>
                <a:lnTo>
                  <a:pt x="134239" y="98945"/>
                </a:lnTo>
                <a:lnTo>
                  <a:pt x="134086" y="98945"/>
                </a:lnTo>
                <a:lnTo>
                  <a:pt x="133858" y="99047"/>
                </a:lnTo>
                <a:lnTo>
                  <a:pt x="134378" y="98971"/>
                </a:lnTo>
                <a:close/>
              </a:path>
              <a:path w="154940" h="144779">
                <a:moveTo>
                  <a:pt x="134658" y="100901"/>
                </a:moveTo>
                <a:lnTo>
                  <a:pt x="134594" y="99593"/>
                </a:lnTo>
                <a:lnTo>
                  <a:pt x="134353" y="99466"/>
                </a:lnTo>
                <a:lnTo>
                  <a:pt x="134658" y="100901"/>
                </a:lnTo>
                <a:close/>
              </a:path>
              <a:path w="154940" h="144779">
                <a:moveTo>
                  <a:pt x="134823" y="98907"/>
                </a:moveTo>
                <a:lnTo>
                  <a:pt x="134378" y="98971"/>
                </a:lnTo>
                <a:lnTo>
                  <a:pt x="134543" y="98996"/>
                </a:lnTo>
                <a:lnTo>
                  <a:pt x="134670" y="99072"/>
                </a:lnTo>
                <a:lnTo>
                  <a:pt x="134797" y="98983"/>
                </a:lnTo>
                <a:close/>
              </a:path>
              <a:path w="154940" h="144779">
                <a:moveTo>
                  <a:pt x="134835" y="106083"/>
                </a:moveTo>
                <a:lnTo>
                  <a:pt x="134289" y="105918"/>
                </a:lnTo>
                <a:lnTo>
                  <a:pt x="134340" y="105524"/>
                </a:lnTo>
                <a:lnTo>
                  <a:pt x="133972" y="106286"/>
                </a:lnTo>
                <a:lnTo>
                  <a:pt x="134835" y="106083"/>
                </a:lnTo>
                <a:close/>
              </a:path>
              <a:path w="154940" h="144779">
                <a:moveTo>
                  <a:pt x="135102" y="102958"/>
                </a:moveTo>
                <a:lnTo>
                  <a:pt x="134874" y="101930"/>
                </a:lnTo>
                <a:lnTo>
                  <a:pt x="134658" y="100901"/>
                </a:lnTo>
                <a:lnTo>
                  <a:pt x="134734" y="101930"/>
                </a:lnTo>
                <a:lnTo>
                  <a:pt x="133769" y="101841"/>
                </a:lnTo>
                <a:lnTo>
                  <a:pt x="135102" y="102958"/>
                </a:lnTo>
                <a:close/>
              </a:path>
              <a:path w="154940" h="144779">
                <a:moveTo>
                  <a:pt x="135178" y="99898"/>
                </a:moveTo>
                <a:lnTo>
                  <a:pt x="135115" y="99644"/>
                </a:lnTo>
                <a:lnTo>
                  <a:pt x="135026" y="99453"/>
                </a:lnTo>
                <a:lnTo>
                  <a:pt x="134772" y="99174"/>
                </a:lnTo>
                <a:lnTo>
                  <a:pt x="134696" y="99644"/>
                </a:lnTo>
                <a:lnTo>
                  <a:pt x="135178" y="99898"/>
                </a:lnTo>
                <a:close/>
              </a:path>
              <a:path w="154940" h="144779">
                <a:moveTo>
                  <a:pt x="135280" y="99949"/>
                </a:moveTo>
                <a:close/>
              </a:path>
              <a:path w="154940" h="144779">
                <a:moveTo>
                  <a:pt x="135445" y="102895"/>
                </a:moveTo>
                <a:lnTo>
                  <a:pt x="135115" y="103276"/>
                </a:lnTo>
                <a:lnTo>
                  <a:pt x="135039" y="104381"/>
                </a:lnTo>
                <a:lnTo>
                  <a:pt x="135445" y="102895"/>
                </a:lnTo>
                <a:close/>
              </a:path>
              <a:path w="154940" h="144779">
                <a:moveTo>
                  <a:pt x="135496" y="105244"/>
                </a:moveTo>
                <a:lnTo>
                  <a:pt x="135089" y="106019"/>
                </a:lnTo>
                <a:lnTo>
                  <a:pt x="134835" y="106083"/>
                </a:lnTo>
                <a:lnTo>
                  <a:pt x="135470" y="106260"/>
                </a:lnTo>
                <a:lnTo>
                  <a:pt x="135470" y="106019"/>
                </a:lnTo>
                <a:lnTo>
                  <a:pt x="135496" y="105244"/>
                </a:lnTo>
                <a:close/>
              </a:path>
              <a:path w="154940" h="144779">
                <a:moveTo>
                  <a:pt x="135521" y="81838"/>
                </a:moveTo>
                <a:lnTo>
                  <a:pt x="135407" y="81991"/>
                </a:lnTo>
                <a:lnTo>
                  <a:pt x="135343" y="82232"/>
                </a:lnTo>
                <a:lnTo>
                  <a:pt x="135420" y="82092"/>
                </a:lnTo>
                <a:lnTo>
                  <a:pt x="135521" y="81838"/>
                </a:lnTo>
                <a:close/>
              </a:path>
              <a:path w="154940" h="144779">
                <a:moveTo>
                  <a:pt x="135661" y="97840"/>
                </a:moveTo>
                <a:lnTo>
                  <a:pt x="135572" y="97624"/>
                </a:lnTo>
                <a:lnTo>
                  <a:pt x="135432" y="97472"/>
                </a:lnTo>
                <a:lnTo>
                  <a:pt x="135128" y="97510"/>
                </a:lnTo>
                <a:lnTo>
                  <a:pt x="135661" y="97840"/>
                </a:lnTo>
                <a:close/>
              </a:path>
              <a:path w="154940" h="144779">
                <a:moveTo>
                  <a:pt x="135978" y="101968"/>
                </a:moveTo>
                <a:lnTo>
                  <a:pt x="135851" y="101409"/>
                </a:lnTo>
                <a:lnTo>
                  <a:pt x="135445" y="102895"/>
                </a:lnTo>
                <a:lnTo>
                  <a:pt x="135851" y="102425"/>
                </a:lnTo>
                <a:lnTo>
                  <a:pt x="135978" y="101968"/>
                </a:lnTo>
                <a:close/>
              </a:path>
              <a:path w="154940" h="144779">
                <a:moveTo>
                  <a:pt x="136004" y="104279"/>
                </a:moveTo>
                <a:lnTo>
                  <a:pt x="135521" y="103835"/>
                </a:lnTo>
                <a:lnTo>
                  <a:pt x="135496" y="105244"/>
                </a:lnTo>
                <a:lnTo>
                  <a:pt x="136004" y="104279"/>
                </a:lnTo>
                <a:close/>
              </a:path>
              <a:path w="154940" h="144779">
                <a:moveTo>
                  <a:pt x="136271" y="103276"/>
                </a:moveTo>
                <a:lnTo>
                  <a:pt x="136105" y="101523"/>
                </a:lnTo>
                <a:lnTo>
                  <a:pt x="135991" y="101930"/>
                </a:lnTo>
                <a:lnTo>
                  <a:pt x="136080" y="102425"/>
                </a:lnTo>
                <a:lnTo>
                  <a:pt x="136271" y="103276"/>
                </a:lnTo>
                <a:close/>
              </a:path>
              <a:path w="154940" h="144779">
                <a:moveTo>
                  <a:pt x="136588" y="99847"/>
                </a:moveTo>
                <a:lnTo>
                  <a:pt x="136334" y="99949"/>
                </a:lnTo>
                <a:lnTo>
                  <a:pt x="136042" y="100850"/>
                </a:lnTo>
                <a:lnTo>
                  <a:pt x="136105" y="101523"/>
                </a:lnTo>
                <a:lnTo>
                  <a:pt x="136588" y="99847"/>
                </a:lnTo>
                <a:close/>
              </a:path>
              <a:path w="154940" h="144779">
                <a:moveTo>
                  <a:pt x="136639" y="96596"/>
                </a:moveTo>
                <a:lnTo>
                  <a:pt x="136359" y="95338"/>
                </a:lnTo>
                <a:lnTo>
                  <a:pt x="136080" y="96977"/>
                </a:lnTo>
                <a:lnTo>
                  <a:pt x="136639" y="96596"/>
                </a:lnTo>
                <a:close/>
              </a:path>
              <a:path w="154940" h="144779">
                <a:moveTo>
                  <a:pt x="136740" y="89941"/>
                </a:moveTo>
                <a:lnTo>
                  <a:pt x="136283" y="90703"/>
                </a:lnTo>
                <a:lnTo>
                  <a:pt x="135788" y="89877"/>
                </a:lnTo>
                <a:lnTo>
                  <a:pt x="135610" y="93510"/>
                </a:lnTo>
                <a:lnTo>
                  <a:pt x="136499" y="90703"/>
                </a:lnTo>
                <a:lnTo>
                  <a:pt x="136740" y="89941"/>
                </a:lnTo>
                <a:close/>
              </a:path>
              <a:path w="154940" h="144779">
                <a:moveTo>
                  <a:pt x="136842" y="98069"/>
                </a:moveTo>
                <a:lnTo>
                  <a:pt x="136690" y="98285"/>
                </a:lnTo>
                <a:lnTo>
                  <a:pt x="136626" y="98425"/>
                </a:lnTo>
                <a:lnTo>
                  <a:pt x="135661" y="97840"/>
                </a:lnTo>
                <a:lnTo>
                  <a:pt x="135763" y="98069"/>
                </a:lnTo>
                <a:lnTo>
                  <a:pt x="135877" y="99466"/>
                </a:lnTo>
                <a:lnTo>
                  <a:pt x="135864" y="99644"/>
                </a:lnTo>
                <a:lnTo>
                  <a:pt x="135445" y="99898"/>
                </a:lnTo>
                <a:lnTo>
                  <a:pt x="135458" y="100037"/>
                </a:lnTo>
                <a:lnTo>
                  <a:pt x="135737" y="100177"/>
                </a:lnTo>
                <a:lnTo>
                  <a:pt x="136334" y="99949"/>
                </a:lnTo>
                <a:lnTo>
                  <a:pt x="136448" y="99593"/>
                </a:lnTo>
                <a:lnTo>
                  <a:pt x="136753" y="98425"/>
                </a:lnTo>
                <a:lnTo>
                  <a:pt x="136842" y="98069"/>
                </a:lnTo>
                <a:close/>
              </a:path>
              <a:path w="154940" h="144779">
                <a:moveTo>
                  <a:pt x="137477" y="97485"/>
                </a:moveTo>
                <a:lnTo>
                  <a:pt x="137299" y="96837"/>
                </a:lnTo>
                <a:lnTo>
                  <a:pt x="137160" y="96888"/>
                </a:lnTo>
                <a:lnTo>
                  <a:pt x="137033" y="97320"/>
                </a:lnTo>
                <a:lnTo>
                  <a:pt x="136944" y="97701"/>
                </a:lnTo>
                <a:lnTo>
                  <a:pt x="136855" y="98069"/>
                </a:lnTo>
                <a:lnTo>
                  <a:pt x="137121" y="97726"/>
                </a:lnTo>
                <a:lnTo>
                  <a:pt x="137477" y="97485"/>
                </a:lnTo>
                <a:close/>
              </a:path>
              <a:path w="154940" h="144779">
                <a:moveTo>
                  <a:pt x="137604" y="88506"/>
                </a:moveTo>
                <a:lnTo>
                  <a:pt x="137515" y="87490"/>
                </a:lnTo>
                <a:lnTo>
                  <a:pt x="136740" y="89941"/>
                </a:lnTo>
                <a:lnTo>
                  <a:pt x="137604" y="88506"/>
                </a:lnTo>
                <a:close/>
              </a:path>
              <a:path w="154940" h="144779">
                <a:moveTo>
                  <a:pt x="137744" y="88849"/>
                </a:moveTo>
                <a:lnTo>
                  <a:pt x="137693" y="88506"/>
                </a:lnTo>
                <a:lnTo>
                  <a:pt x="137744" y="88849"/>
                </a:lnTo>
                <a:close/>
              </a:path>
              <a:path w="154940" h="144779">
                <a:moveTo>
                  <a:pt x="138671" y="75552"/>
                </a:moveTo>
                <a:lnTo>
                  <a:pt x="136817" y="74117"/>
                </a:lnTo>
                <a:lnTo>
                  <a:pt x="135851" y="77635"/>
                </a:lnTo>
                <a:lnTo>
                  <a:pt x="136982" y="78892"/>
                </a:lnTo>
                <a:lnTo>
                  <a:pt x="135559" y="81762"/>
                </a:lnTo>
                <a:lnTo>
                  <a:pt x="135724" y="81813"/>
                </a:lnTo>
                <a:lnTo>
                  <a:pt x="135890" y="81826"/>
                </a:lnTo>
                <a:lnTo>
                  <a:pt x="135801" y="82423"/>
                </a:lnTo>
                <a:lnTo>
                  <a:pt x="136525" y="82423"/>
                </a:lnTo>
                <a:lnTo>
                  <a:pt x="136664" y="82613"/>
                </a:lnTo>
                <a:lnTo>
                  <a:pt x="136537" y="85445"/>
                </a:lnTo>
                <a:lnTo>
                  <a:pt x="135763" y="83629"/>
                </a:lnTo>
                <a:lnTo>
                  <a:pt x="135318" y="82613"/>
                </a:lnTo>
                <a:lnTo>
                  <a:pt x="134429" y="84620"/>
                </a:lnTo>
                <a:lnTo>
                  <a:pt x="134810" y="85229"/>
                </a:lnTo>
                <a:lnTo>
                  <a:pt x="135140" y="83629"/>
                </a:lnTo>
                <a:lnTo>
                  <a:pt x="135648" y="84429"/>
                </a:lnTo>
                <a:lnTo>
                  <a:pt x="135140" y="86639"/>
                </a:lnTo>
                <a:lnTo>
                  <a:pt x="133477" y="85217"/>
                </a:lnTo>
                <a:lnTo>
                  <a:pt x="132524" y="85407"/>
                </a:lnTo>
                <a:lnTo>
                  <a:pt x="133667" y="86817"/>
                </a:lnTo>
                <a:lnTo>
                  <a:pt x="131699" y="88760"/>
                </a:lnTo>
                <a:lnTo>
                  <a:pt x="132346" y="89369"/>
                </a:lnTo>
                <a:lnTo>
                  <a:pt x="131279" y="89344"/>
                </a:lnTo>
                <a:lnTo>
                  <a:pt x="130708" y="90106"/>
                </a:lnTo>
                <a:lnTo>
                  <a:pt x="130771" y="91490"/>
                </a:lnTo>
                <a:lnTo>
                  <a:pt x="132384" y="93319"/>
                </a:lnTo>
                <a:lnTo>
                  <a:pt x="130822" y="94030"/>
                </a:lnTo>
                <a:lnTo>
                  <a:pt x="133019" y="95719"/>
                </a:lnTo>
                <a:lnTo>
                  <a:pt x="133096" y="94030"/>
                </a:lnTo>
                <a:lnTo>
                  <a:pt x="133184" y="93319"/>
                </a:lnTo>
                <a:lnTo>
                  <a:pt x="133451" y="91668"/>
                </a:lnTo>
                <a:lnTo>
                  <a:pt x="134670" y="89369"/>
                </a:lnTo>
                <a:lnTo>
                  <a:pt x="135051" y="88633"/>
                </a:lnTo>
                <a:lnTo>
                  <a:pt x="136156" y="87871"/>
                </a:lnTo>
                <a:lnTo>
                  <a:pt x="136486" y="89281"/>
                </a:lnTo>
                <a:lnTo>
                  <a:pt x="137121" y="87871"/>
                </a:lnTo>
                <a:lnTo>
                  <a:pt x="137388" y="87287"/>
                </a:lnTo>
                <a:lnTo>
                  <a:pt x="137160" y="86639"/>
                </a:lnTo>
                <a:lnTo>
                  <a:pt x="136728" y="85445"/>
                </a:lnTo>
                <a:lnTo>
                  <a:pt x="136613" y="85140"/>
                </a:lnTo>
                <a:lnTo>
                  <a:pt x="137401" y="82816"/>
                </a:lnTo>
                <a:lnTo>
                  <a:pt x="137515" y="82410"/>
                </a:lnTo>
                <a:lnTo>
                  <a:pt x="138049" y="80225"/>
                </a:lnTo>
                <a:lnTo>
                  <a:pt x="138480" y="77825"/>
                </a:lnTo>
                <a:lnTo>
                  <a:pt x="138671" y="75552"/>
                </a:lnTo>
                <a:close/>
              </a:path>
              <a:path w="154940" h="144779">
                <a:moveTo>
                  <a:pt x="139268" y="116509"/>
                </a:moveTo>
                <a:lnTo>
                  <a:pt x="139103" y="116687"/>
                </a:lnTo>
                <a:lnTo>
                  <a:pt x="139268" y="116509"/>
                </a:lnTo>
                <a:close/>
              </a:path>
              <a:path w="154940" h="144779">
                <a:moveTo>
                  <a:pt x="139446" y="116954"/>
                </a:moveTo>
                <a:lnTo>
                  <a:pt x="138912" y="118122"/>
                </a:lnTo>
                <a:lnTo>
                  <a:pt x="139446" y="116954"/>
                </a:lnTo>
                <a:close/>
              </a:path>
              <a:path w="154940" h="144779">
                <a:moveTo>
                  <a:pt x="139522" y="84239"/>
                </a:moveTo>
                <a:lnTo>
                  <a:pt x="138671" y="85471"/>
                </a:lnTo>
                <a:lnTo>
                  <a:pt x="138277" y="88315"/>
                </a:lnTo>
                <a:lnTo>
                  <a:pt x="138645" y="88938"/>
                </a:lnTo>
                <a:lnTo>
                  <a:pt x="139204" y="88544"/>
                </a:lnTo>
                <a:lnTo>
                  <a:pt x="139471" y="85458"/>
                </a:lnTo>
                <a:lnTo>
                  <a:pt x="139522" y="84239"/>
                </a:lnTo>
                <a:close/>
              </a:path>
              <a:path w="154940" h="144779">
                <a:moveTo>
                  <a:pt x="139903" y="90614"/>
                </a:moveTo>
                <a:lnTo>
                  <a:pt x="138188" y="89941"/>
                </a:lnTo>
                <a:lnTo>
                  <a:pt x="137744" y="88849"/>
                </a:lnTo>
                <a:lnTo>
                  <a:pt x="138036" y="90551"/>
                </a:lnTo>
                <a:lnTo>
                  <a:pt x="136829" y="90716"/>
                </a:lnTo>
                <a:lnTo>
                  <a:pt x="136715" y="92735"/>
                </a:lnTo>
                <a:lnTo>
                  <a:pt x="137210" y="93573"/>
                </a:lnTo>
                <a:lnTo>
                  <a:pt x="135559" y="94310"/>
                </a:lnTo>
                <a:lnTo>
                  <a:pt x="136486" y="94564"/>
                </a:lnTo>
                <a:lnTo>
                  <a:pt x="136385" y="95199"/>
                </a:lnTo>
                <a:lnTo>
                  <a:pt x="137096" y="95618"/>
                </a:lnTo>
                <a:lnTo>
                  <a:pt x="136601" y="97409"/>
                </a:lnTo>
                <a:lnTo>
                  <a:pt x="136804" y="97142"/>
                </a:lnTo>
                <a:lnTo>
                  <a:pt x="136944" y="97002"/>
                </a:lnTo>
                <a:lnTo>
                  <a:pt x="137096" y="96926"/>
                </a:lnTo>
                <a:lnTo>
                  <a:pt x="137223" y="95821"/>
                </a:lnTo>
                <a:lnTo>
                  <a:pt x="137515" y="95427"/>
                </a:lnTo>
                <a:lnTo>
                  <a:pt x="137871" y="96062"/>
                </a:lnTo>
                <a:lnTo>
                  <a:pt x="137782" y="95427"/>
                </a:lnTo>
                <a:lnTo>
                  <a:pt x="137579" y="94221"/>
                </a:lnTo>
                <a:lnTo>
                  <a:pt x="139903" y="90614"/>
                </a:lnTo>
                <a:close/>
              </a:path>
              <a:path w="154940" h="144779">
                <a:moveTo>
                  <a:pt x="140487" y="119405"/>
                </a:moveTo>
                <a:lnTo>
                  <a:pt x="140449" y="119202"/>
                </a:lnTo>
                <a:lnTo>
                  <a:pt x="140246" y="119138"/>
                </a:lnTo>
                <a:lnTo>
                  <a:pt x="140131" y="120015"/>
                </a:lnTo>
                <a:lnTo>
                  <a:pt x="140487" y="119405"/>
                </a:lnTo>
                <a:close/>
              </a:path>
              <a:path w="154940" h="144779">
                <a:moveTo>
                  <a:pt x="140919" y="121424"/>
                </a:moveTo>
                <a:lnTo>
                  <a:pt x="140881" y="121145"/>
                </a:lnTo>
                <a:lnTo>
                  <a:pt x="140119" y="121920"/>
                </a:lnTo>
                <a:lnTo>
                  <a:pt x="140919" y="121424"/>
                </a:lnTo>
                <a:close/>
              </a:path>
              <a:path w="154940" h="144779">
                <a:moveTo>
                  <a:pt x="141020" y="127609"/>
                </a:moveTo>
                <a:lnTo>
                  <a:pt x="140411" y="127304"/>
                </a:lnTo>
                <a:lnTo>
                  <a:pt x="140830" y="128473"/>
                </a:lnTo>
                <a:lnTo>
                  <a:pt x="141020" y="127609"/>
                </a:lnTo>
                <a:close/>
              </a:path>
              <a:path w="154940" h="144779">
                <a:moveTo>
                  <a:pt x="141681" y="89560"/>
                </a:moveTo>
                <a:lnTo>
                  <a:pt x="141566" y="89408"/>
                </a:lnTo>
                <a:lnTo>
                  <a:pt x="141135" y="90017"/>
                </a:lnTo>
                <a:lnTo>
                  <a:pt x="141681" y="89560"/>
                </a:lnTo>
                <a:close/>
              </a:path>
              <a:path w="154940" h="144779">
                <a:moveTo>
                  <a:pt x="141833" y="89420"/>
                </a:moveTo>
                <a:lnTo>
                  <a:pt x="141744" y="89954"/>
                </a:lnTo>
                <a:lnTo>
                  <a:pt x="141833" y="89420"/>
                </a:lnTo>
                <a:close/>
              </a:path>
              <a:path w="154940" h="144779">
                <a:moveTo>
                  <a:pt x="141897" y="120103"/>
                </a:moveTo>
                <a:lnTo>
                  <a:pt x="140589" y="119240"/>
                </a:lnTo>
                <a:lnTo>
                  <a:pt x="140881" y="121145"/>
                </a:lnTo>
                <a:lnTo>
                  <a:pt x="141897" y="120103"/>
                </a:lnTo>
                <a:close/>
              </a:path>
              <a:path w="154940" h="144779">
                <a:moveTo>
                  <a:pt x="142036" y="89420"/>
                </a:moveTo>
                <a:lnTo>
                  <a:pt x="141592" y="89001"/>
                </a:lnTo>
                <a:lnTo>
                  <a:pt x="141655" y="89420"/>
                </a:lnTo>
                <a:lnTo>
                  <a:pt x="141833" y="89420"/>
                </a:lnTo>
                <a:lnTo>
                  <a:pt x="142036" y="89420"/>
                </a:lnTo>
                <a:close/>
              </a:path>
              <a:path w="154940" h="144779">
                <a:moveTo>
                  <a:pt x="142303" y="93408"/>
                </a:moveTo>
                <a:lnTo>
                  <a:pt x="141744" y="89954"/>
                </a:lnTo>
                <a:lnTo>
                  <a:pt x="141655" y="90462"/>
                </a:lnTo>
                <a:lnTo>
                  <a:pt x="141884" y="91300"/>
                </a:lnTo>
                <a:lnTo>
                  <a:pt x="141008" y="92519"/>
                </a:lnTo>
                <a:lnTo>
                  <a:pt x="142303" y="93408"/>
                </a:lnTo>
                <a:close/>
              </a:path>
              <a:path w="154940" h="144779">
                <a:moveTo>
                  <a:pt x="142659" y="128841"/>
                </a:moveTo>
                <a:lnTo>
                  <a:pt x="142240" y="129159"/>
                </a:lnTo>
                <a:lnTo>
                  <a:pt x="142659" y="128841"/>
                </a:lnTo>
                <a:close/>
              </a:path>
              <a:path w="154940" h="144779">
                <a:moveTo>
                  <a:pt x="142773" y="124206"/>
                </a:moveTo>
                <a:lnTo>
                  <a:pt x="142582" y="124155"/>
                </a:lnTo>
                <a:lnTo>
                  <a:pt x="142290" y="124447"/>
                </a:lnTo>
                <a:lnTo>
                  <a:pt x="142773" y="124206"/>
                </a:lnTo>
                <a:close/>
              </a:path>
              <a:path w="154940" h="144779">
                <a:moveTo>
                  <a:pt x="143294" y="89458"/>
                </a:moveTo>
                <a:lnTo>
                  <a:pt x="142036" y="89420"/>
                </a:lnTo>
                <a:lnTo>
                  <a:pt x="142684" y="90017"/>
                </a:lnTo>
                <a:lnTo>
                  <a:pt x="142709" y="93205"/>
                </a:lnTo>
                <a:lnTo>
                  <a:pt x="143294" y="89458"/>
                </a:lnTo>
                <a:close/>
              </a:path>
              <a:path w="154940" h="144779">
                <a:moveTo>
                  <a:pt x="143319" y="124358"/>
                </a:moveTo>
                <a:lnTo>
                  <a:pt x="142913" y="124142"/>
                </a:lnTo>
                <a:lnTo>
                  <a:pt x="143319" y="124358"/>
                </a:lnTo>
                <a:close/>
              </a:path>
              <a:path w="154940" h="144779">
                <a:moveTo>
                  <a:pt x="143497" y="137680"/>
                </a:moveTo>
                <a:lnTo>
                  <a:pt x="139954" y="139763"/>
                </a:lnTo>
                <a:lnTo>
                  <a:pt x="140881" y="142201"/>
                </a:lnTo>
                <a:lnTo>
                  <a:pt x="141973" y="144475"/>
                </a:lnTo>
                <a:lnTo>
                  <a:pt x="141389" y="141452"/>
                </a:lnTo>
                <a:lnTo>
                  <a:pt x="143078" y="140576"/>
                </a:lnTo>
                <a:lnTo>
                  <a:pt x="143497" y="137680"/>
                </a:lnTo>
                <a:close/>
              </a:path>
              <a:path w="154940" h="144779">
                <a:moveTo>
                  <a:pt x="143497" y="88201"/>
                </a:moveTo>
                <a:lnTo>
                  <a:pt x="143078" y="88404"/>
                </a:lnTo>
                <a:lnTo>
                  <a:pt x="143116" y="87579"/>
                </a:lnTo>
                <a:lnTo>
                  <a:pt x="142570" y="87985"/>
                </a:lnTo>
                <a:lnTo>
                  <a:pt x="143332" y="89281"/>
                </a:lnTo>
                <a:lnTo>
                  <a:pt x="143459" y="88404"/>
                </a:lnTo>
                <a:lnTo>
                  <a:pt x="143497" y="88201"/>
                </a:lnTo>
                <a:close/>
              </a:path>
              <a:path w="154940" h="144779">
                <a:moveTo>
                  <a:pt x="143738" y="127114"/>
                </a:moveTo>
                <a:lnTo>
                  <a:pt x="143497" y="126695"/>
                </a:lnTo>
                <a:lnTo>
                  <a:pt x="142227" y="124574"/>
                </a:lnTo>
                <a:lnTo>
                  <a:pt x="141300" y="126415"/>
                </a:lnTo>
                <a:lnTo>
                  <a:pt x="141020" y="127609"/>
                </a:lnTo>
                <a:lnTo>
                  <a:pt x="143357" y="128765"/>
                </a:lnTo>
                <a:lnTo>
                  <a:pt x="141643" y="126695"/>
                </a:lnTo>
                <a:lnTo>
                  <a:pt x="143738" y="127114"/>
                </a:lnTo>
                <a:close/>
              </a:path>
              <a:path w="154940" h="144779">
                <a:moveTo>
                  <a:pt x="144132" y="124802"/>
                </a:moveTo>
                <a:lnTo>
                  <a:pt x="144081" y="124574"/>
                </a:lnTo>
                <a:lnTo>
                  <a:pt x="144005" y="124231"/>
                </a:lnTo>
                <a:lnTo>
                  <a:pt x="144043" y="124574"/>
                </a:lnTo>
                <a:lnTo>
                  <a:pt x="143319" y="124358"/>
                </a:lnTo>
                <a:lnTo>
                  <a:pt x="144132" y="124802"/>
                </a:lnTo>
                <a:close/>
              </a:path>
              <a:path w="154940" h="144779">
                <a:moveTo>
                  <a:pt x="144348" y="137172"/>
                </a:moveTo>
                <a:lnTo>
                  <a:pt x="143852" y="136232"/>
                </a:lnTo>
                <a:lnTo>
                  <a:pt x="143497" y="137680"/>
                </a:lnTo>
                <a:lnTo>
                  <a:pt x="144348" y="137172"/>
                </a:lnTo>
                <a:close/>
              </a:path>
              <a:path w="154940" h="144779">
                <a:moveTo>
                  <a:pt x="145859" y="128282"/>
                </a:moveTo>
                <a:lnTo>
                  <a:pt x="144360" y="128498"/>
                </a:lnTo>
                <a:lnTo>
                  <a:pt x="144475" y="129882"/>
                </a:lnTo>
                <a:lnTo>
                  <a:pt x="142278" y="129235"/>
                </a:lnTo>
                <a:lnTo>
                  <a:pt x="142125" y="129387"/>
                </a:lnTo>
                <a:lnTo>
                  <a:pt x="141998" y="129882"/>
                </a:lnTo>
                <a:lnTo>
                  <a:pt x="141897" y="131508"/>
                </a:lnTo>
                <a:lnTo>
                  <a:pt x="140779" y="131051"/>
                </a:lnTo>
                <a:lnTo>
                  <a:pt x="141732" y="129857"/>
                </a:lnTo>
                <a:lnTo>
                  <a:pt x="142024" y="129514"/>
                </a:lnTo>
                <a:lnTo>
                  <a:pt x="142125" y="129387"/>
                </a:lnTo>
                <a:lnTo>
                  <a:pt x="142189" y="129197"/>
                </a:lnTo>
                <a:lnTo>
                  <a:pt x="142024" y="129387"/>
                </a:lnTo>
                <a:lnTo>
                  <a:pt x="141325" y="129857"/>
                </a:lnTo>
                <a:lnTo>
                  <a:pt x="140830" y="128473"/>
                </a:lnTo>
                <a:lnTo>
                  <a:pt x="140347" y="130530"/>
                </a:lnTo>
                <a:lnTo>
                  <a:pt x="138798" y="133629"/>
                </a:lnTo>
                <a:lnTo>
                  <a:pt x="138658" y="131864"/>
                </a:lnTo>
                <a:lnTo>
                  <a:pt x="137439" y="134366"/>
                </a:lnTo>
                <a:lnTo>
                  <a:pt x="139026" y="137147"/>
                </a:lnTo>
                <a:lnTo>
                  <a:pt x="137833" y="138125"/>
                </a:lnTo>
                <a:lnTo>
                  <a:pt x="138544" y="138963"/>
                </a:lnTo>
                <a:lnTo>
                  <a:pt x="140525" y="137985"/>
                </a:lnTo>
                <a:lnTo>
                  <a:pt x="141973" y="133629"/>
                </a:lnTo>
                <a:lnTo>
                  <a:pt x="142417" y="132308"/>
                </a:lnTo>
                <a:lnTo>
                  <a:pt x="144665" y="132575"/>
                </a:lnTo>
                <a:lnTo>
                  <a:pt x="142875" y="134366"/>
                </a:lnTo>
                <a:lnTo>
                  <a:pt x="143852" y="136232"/>
                </a:lnTo>
                <a:lnTo>
                  <a:pt x="144830" y="132308"/>
                </a:lnTo>
                <a:lnTo>
                  <a:pt x="145021" y="131508"/>
                </a:lnTo>
                <a:lnTo>
                  <a:pt x="145440" y="129882"/>
                </a:lnTo>
                <a:lnTo>
                  <a:pt x="145859" y="128282"/>
                </a:lnTo>
                <a:close/>
              </a:path>
              <a:path w="154940" h="144779">
                <a:moveTo>
                  <a:pt x="146088" y="128244"/>
                </a:moveTo>
                <a:lnTo>
                  <a:pt x="145961" y="127876"/>
                </a:lnTo>
                <a:lnTo>
                  <a:pt x="145859" y="128282"/>
                </a:lnTo>
                <a:lnTo>
                  <a:pt x="146088" y="128244"/>
                </a:lnTo>
                <a:close/>
              </a:path>
              <a:path w="154940" h="144779">
                <a:moveTo>
                  <a:pt x="146240" y="124548"/>
                </a:moveTo>
                <a:lnTo>
                  <a:pt x="145008" y="125183"/>
                </a:lnTo>
                <a:lnTo>
                  <a:pt x="145961" y="127876"/>
                </a:lnTo>
                <a:lnTo>
                  <a:pt x="146024" y="127609"/>
                </a:lnTo>
                <a:lnTo>
                  <a:pt x="146126" y="126415"/>
                </a:lnTo>
                <a:lnTo>
                  <a:pt x="146240" y="124548"/>
                </a:lnTo>
                <a:close/>
              </a:path>
              <a:path w="154940" h="144779">
                <a:moveTo>
                  <a:pt x="147104" y="115773"/>
                </a:moveTo>
                <a:lnTo>
                  <a:pt x="145173" y="116560"/>
                </a:lnTo>
                <a:lnTo>
                  <a:pt x="145605" y="114681"/>
                </a:lnTo>
                <a:lnTo>
                  <a:pt x="143548" y="113957"/>
                </a:lnTo>
                <a:lnTo>
                  <a:pt x="143446" y="113728"/>
                </a:lnTo>
                <a:lnTo>
                  <a:pt x="142633" y="114681"/>
                </a:lnTo>
                <a:lnTo>
                  <a:pt x="142836" y="115138"/>
                </a:lnTo>
                <a:lnTo>
                  <a:pt x="142938" y="115773"/>
                </a:lnTo>
                <a:lnTo>
                  <a:pt x="142938" y="116103"/>
                </a:lnTo>
                <a:lnTo>
                  <a:pt x="142760" y="116624"/>
                </a:lnTo>
                <a:lnTo>
                  <a:pt x="141211" y="117030"/>
                </a:lnTo>
                <a:lnTo>
                  <a:pt x="141376" y="115354"/>
                </a:lnTo>
                <a:lnTo>
                  <a:pt x="141528" y="113893"/>
                </a:lnTo>
                <a:lnTo>
                  <a:pt x="139966" y="115354"/>
                </a:lnTo>
                <a:lnTo>
                  <a:pt x="139623" y="114033"/>
                </a:lnTo>
                <a:lnTo>
                  <a:pt x="138772" y="114338"/>
                </a:lnTo>
                <a:lnTo>
                  <a:pt x="139217" y="115773"/>
                </a:lnTo>
                <a:lnTo>
                  <a:pt x="139268" y="116509"/>
                </a:lnTo>
                <a:lnTo>
                  <a:pt x="139534" y="116547"/>
                </a:lnTo>
                <a:lnTo>
                  <a:pt x="139471" y="116687"/>
                </a:lnTo>
                <a:lnTo>
                  <a:pt x="139446" y="116954"/>
                </a:lnTo>
                <a:lnTo>
                  <a:pt x="140944" y="116979"/>
                </a:lnTo>
                <a:lnTo>
                  <a:pt x="140144" y="118745"/>
                </a:lnTo>
                <a:lnTo>
                  <a:pt x="139534" y="118440"/>
                </a:lnTo>
                <a:lnTo>
                  <a:pt x="139534" y="117817"/>
                </a:lnTo>
                <a:lnTo>
                  <a:pt x="139115" y="118745"/>
                </a:lnTo>
                <a:lnTo>
                  <a:pt x="139230" y="119240"/>
                </a:lnTo>
                <a:lnTo>
                  <a:pt x="139941" y="119037"/>
                </a:lnTo>
                <a:lnTo>
                  <a:pt x="140246" y="119138"/>
                </a:lnTo>
                <a:lnTo>
                  <a:pt x="140296" y="118745"/>
                </a:lnTo>
                <a:lnTo>
                  <a:pt x="140322" y="118567"/>
                </a:lnTo>
                <a:lnTo>
                  <a:pt x="141478" y="117703"/>
                </a:lnTo>
                <a:lnTo>
                  <a:pt x="141465" y="119595"/>
                </a:lnTo>
                <a:lnTo>
                  <a:pt x="141897" y="120103"/>
                </a:lnTo>
                <a:lnTo>
                  <a:pt x="143319" y="118643"/>
                </a:lnTo>
                <a:lnTo>
                  <a:pt x="140881" y="125895"/>
                </a:lnTo>
                <a:lnTo>
                  <a:pt x="142176" y="124574"/>
                </a:lnTo>
                <a:lnTo>
                  <a:pt x="142100" y="124358"/>
                </a:lnTo>
                <a:lnTo>
                  <a:pt x="141859" y="123939"/>
                </a:lnTo>
                <a:lnTo>
                  <a:pt x="142582" y="124155"/>
                </a:lnTo>
                <a:lnTo>
                  <a:pt x="142786" y="123939"/>
                </a:lnTo>
                <a:lnTo>
                  <a:pt x="143713" y="122986"/>
                </a:lnTo>
                <a:lnTo>
                  <a:pt x="144005" y="124231"/>
                </a:lnTo>
                <a:lnTo>
                  <a:pt x="143852" y="122986"/>
                </a:lnTo>
                <a:lnTo>
                  <a:pt x="143814" y="122580"/>
                </a:lnTo>
                <a:lnTo>
                  <a:pt x="144983" y="119126"/>
                </a:lnTo>
                <a:lnTo>
                  <a:pt x="146532" y="118745"/>
                </a:lnTo>
                <a:lnTo>
                  <a:pt x="146761" y="117703"/>
                </a:lnTo>
                <a:lnTo>
                  <a:pt x="146875" y="117030"/>
                </a:lnTo>
                <a:lnTo>
                  <a:pt x="146964" y="116560"/>
                </a:lnTo>
                <a:lnTo>
                  <a:pt x="147104" y="115773"/>
                </a:lnTo>
                <a:close/>
              </a:path>
              <a:path w="154940" h="144779">
                <a:moveTo>
                  <a:pt x="148424" y="118376"/>
                </a:moveTo>
                <a:lnTo>
                  <a:pt x="147726" y="118478"/>
                </a:lnTo>
                <a:lnTo>
                  <a:pt x="146913" y="119646"/>
                </a:lnTo>
                <a:lnTo>
                  <a:pt x="148424" y="118376"/>
                </a:lnTo>
                <a:close/>
              </a:path>
              <a:path w="154940" h="144779">
                <a:moveTo>
                  <a:pt x="149021" y="118008"/>
                </a:moveTo>
                <a:lnTo>
                  <a:pt x="148437" y="118376"/>
                </a:lnTo>
                <a:lnTo>
                  <a:pt x="147535" y="120611"/>
                </a:lnTo>
                <a:lnTo>
                  <a:pt x="148501" y="120561"/>
                </a:lnTo>
                <a:lnTo>
                  <a:pt x="148450" y="119037"/>
                </a:lnTo>
                <a:lnTo>
                  <a:pt x="149021" y="118008"/>
                </a:lnTo>
                <a:close/>
              </a:path>
              <a:path w="154940" h="144779">
                <a:moveTo>
                  <a:pt x="151295" y="102717"/>
                </a:moveTo>
                <a:lnTo>
                  <a:pt x="150710" y="103098"/>
                </a:lnTo>
                <a:lnTo>
                  <a:pt x="150533" y="104394"/>
                </a:lnTo>
                <a:lnTo>
                  <a:pt x="151282" y="103657"/>
                </a:lnTo>
                <a:lnTo>
                  <a:pt x="151295" y="102717"/>
                </a:lnTo>
                <a:close/>
              </a:path>
              <a:path w="154940" h="144779">
                <a:moveTo>
                  <a:pt x="151714" y="97282"/>
                </a:moveTo>
                <a:lnTo>
                  <a:pt x="151498" y="95834"/>
                </a:lnTo>
                <a:lnTo>
                  <a:pt x="150990" y="95935"/>
                </a:lnTo>
                <a:lnTo>
                  <a:pt x="151714" y="97282"/>
                </a:lnTo>
                <a:close/>
              </a:path>
              <a:path w="154940" h="144779">
                <a:moveTo>
                  <a:pt x="151765" y="103187"/>
                </a:moveTo>
                <a:lnTo>
                  <a:pt x="151282" y="103657"/>
                </a:lnTo>
                <a:lnTo>
                  <a:pt x="151282" y="103797"/>
                </a:lnTo>
                <a:lnTo>
                  <a:pt x="151765" y="103187"/>
                </a:lnTo>
                <a:close/>
              </a:path>
              <a:path w="154940" h="144779">
                <a:moveTo>
                  <a:pt x="151777" y="95770"/>
                </a:moveTo>
                <a:lnTo>
                  <a:pt x="151422" y="95300"/>
                </a:lnTo>
                <a:lnTo>
                  <a:pt x="151498" y="95834"/>
                </a:lnTo>
                <a:lnTo>
                  <a:pt x="151777" y="95770"/>
                </a:lnTo>
                <a:close/>
              </a:path>
              <a:path w="154940" h="144779">
                <a:moveTo>
                  <a:pt x="153289" y="97815"/>
                </a:moveTo>
                <a:lnTo>
                  <a:pt x="152603" y="95592"/>
                </a:lnTo>
                <a:lnTo>
                  <a:pt x="151777" y="95770"/>
                </a:lnTo>
                <a:lnTo>
                  <a:pt x="153289" y="97815"/>
                </a:lnTo>
                <a:close/>
              </a:path>
              <a:path w="154940" h="144779">
                <a:moveTo>
                  <a:pt x="154660" y="117284"/>
                </a:moveTo>
                <a:lnTo>
                  <a:pt x="152806" y="117017"/>
                </a:lnTo>
                <a:lnTo>
                  <a:pt x="152971" y="118618"/>
                </a:lnTo>
                <a:lnTo>
                  <a:pt x="154063" y="117665"/>
                </a:lnTo>
                <a:lnTo>
                  <a:pt x="154660" y="1172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7" name="bg object 77"/>
          <p:cNvSpPr/>
          <p:nvPr/>
        </p:nvSpPr>
        <p:spPr>
          <a:xfrm>
            <a:off x="11073105" y="3219972"/>
            <a:ext cx="183139" cy="151795"/>
          </a:xfrm>
          <a:custGeom>
            <a:avLst/>
            <a:gdLst/>
            <a:ahLst/>
            <a:cxnLst/>
            <a:rect l="l" t="t" r="r" b="b"/>
            <a:pathLst>
              <a:path w="135254" h="159385">
                <a:moveTo>
                  <a:pt x="901" y="6692"/>
                </a:moveTo>
                <a:lnTo>
                  <a:pt x="800" y="5981"/>
                </a:lnTo>
                <a:lnTo>
                  <a:pt x="673" y="6311"/>
                </a:lnTo>
                <a:lnTo>
                  <a:pt x="0" y="6184"/>
                </a:lnTo>
                <a:lnTo>
                  <a:pt x="215" y="6565"/>
                </a:lnTo>
                <a:lnTo>
                  <a:pt x="12" y="7556"/>
                </a:lnTo>
                <a:lnTo>
                  <a:pt x="901" y="6692"/>
                </a:lnTo>
                <a:close/>
              </a:path>
              <a:path w="135254" h="159385">
                <a:moveTo>
                  <a:pt x="7366" y="3784"/>
                </a:moveTo>
                <a:lnTo>
                  <a:pt x="7188" y="3467"/>
                </a:lnTo>
                <a:lnTo>
                  <a:pt x="6934" y="3149"/>
                </a:lnTo>
                <a:lnTo>
                  <a:pt x="6667" y="2832"/>
                </a:lnTo>
                <a:lnTo>
                  <a:pt x="6654" y="3225"/>
                </a:lnTo>
                <a:lnTo>
                  <a:pt x="6807" y="3568"/>
                </a:lnTo>
                <a:lnTo>
                  <a:pt x="7366" y="3784"/>
                </a:lnTo>
                <a:close/>
              </a:path>
              <a:path w="135254" h="159385">
                <a:moveTo>
                  <a:pt x="7569" y="825"/>
                </a:moveTo>
                <a:lnTo>
                  <a:pt x="7213" y="0"/>
                </a:lnTo>
                <a:lnTo>
                  <a:pt x="5384" y="0"/>
                </a:lnTo>
                <a:lnTo>
                  <a:pt x="5118" y="1130"/>
                </a:lnTo>
                <a:lnTo>
                  <a:pt x="5930" y="1981"/>
                </a:lnTo>
                <a:lnTo>
                  <a:pt x="6667" y="2832"/>
                </a:lnTo>
                <a:lnTo>
                  <a:pt x="6680" y="1968"/>
                </a:lnTo>
                <a:lnTo>
                  <a:pt x="7569" y="825"/>
                </a:lnTo>
                <a:close/>
              </a:path>
              <a:path w="135254" h="159385">
                <a:moveTo>
                  <a:pt x="7924" y="15621"/>
                </a:moveTo>
                <a:lnTo>
                  <a:pt x="7277" y="14592"/>
                </a:lnTo>
                <a:lnTo>
                  <a:pt x="6921" y="14160"/>
                </a:lnTo>
                <a:lnTo>
                  <a:pt x="5702" y="14719"/>
                </a:lnTo>
                <a:lnTo>
                  <a:pt x="6997" y="15557"/>
                </a:lnTo>
                <a:lnTo>
                  <a:pt x="7035" y="15900"/>
                </a:lnTo>
                <a:lnTo>
                  <a:pt x="7924" y="15621"/>
                </a:lnTo>
                <a:close/>
              </a:path>
              <a:path w="135254" h="159385">
                <a:moveTo>
                  <a:pt x="13525" y="5702"/>
                </a:moveTo>
                <a:lnTo>
                  <a:pt x="13398" y="4775"/>
                </a:lnTo>
                <a:lnTo>
                  <a:pt x="12814" y="1752"/>
                </a:lnTo>
                <a:lnTo>
                  <a:pt x="11125" y="4419"/>
                </a:lnTo>
                <a:lnTo>
                  <a:pt x="11950" y="4775"/>
                </a:lnTo>
                <a:lnTo>
                  <a:pt x="12547" y="6337"/>
                </a:lnTo>
                <a:lnTo>
                  <a:pt x="13525" y="5702"/>
                </a:lnTo>
                <a:close/>
              </a:path>
              <a:path w="135254" h="159385">
                <a:moveTo>
                  <a:pt x="15011" y="6654"/>
                </a:moveTo>
                <a:lnTo>
                  <a:pt x="14732" y="7315"/>
                </a:lnTo>
                <a:lnTo>
                  <a:pt x="14363" y="6845"/>
                </a:lnTo>
                <a:lnTo>
                  <a:pt x="14046" y="7137"/>
                </a:lnTo>
                <a:lnTo>
                  <a:pt x="14846" y="8813"/>
                </a:lnTo>
                <a:lnTo>
                  <a:pt x="15011" y="6654"/>
                </a:lnTo>
                <a:close/>
              </a:path>
              <a:path w="135254" h="159385">
                <a:moveTo>
                  <a:pt x="15392" y="13296"/>
                </a:moveTo>
                <a:lnTo>
                  <a:pt x="14808" y="13296"/>
                </a:lnTo>
                <a:lnTo>
                  <a:pt x="15074" y="14439"/>
                </a:lnTo>
                <a:lnTo>
                  <a:pt x="15392" y="13296"/>
                </a:lnTo>
                <a:close/>
              </a:path>
              <a:path w="135254" h="159385">
                <a:moveTo>
                  <a:pt x="19812" y="13995"/>
                </a:moveTo>
                <a:lnTo>
                  <a:pt x="19532" y="14173"/>
                </a:lnTo>
                <a:lnTo>
                  <a:pt x="19126" y="13322"/>
                </a:lnTo>
                <a:lnTo>
                  <a:pt x="19291" y="14655"/>
                </a:lnTo>
                <a:lnTo>
                  <a:pt x="19685" y="14173"/>
                </a:lnTo>
                <a:lnTo>
                  <a:pt x="19812" y="13995"/>
                </a:lnTo>
                <a:close/>
              </a:path>
              <a:path w="135254" h="159385">
                <a:moveTo>
                  <a:pt x="20294" y="13703"/>
                </a:moveTo>
                <a:lnTo>
                  <a:pt x="20218" y="13500"/>
                </a:lnTo>
                <a:lnTo>
                  <a:pt x="19812" y="13995"/>
                </a:lnTo>
                <a:lnTo>
                  <a:pt x="20294" y="13703"/>
                </a:lnTo>
                <a:close/>
              </a:path>
              <a:path w="135254" h="159385">
                <a:moveTo>
                  <a:pt x="21450" y="12979"/>
                </a:moveTo>
                <a:lnTo>
                  <a:pt x="20294" y="13703"/>
                </a:lnTo>
                <a:lnTo>
                  <a:pt x="20561" y="14363"/>
                </a:lnTo>
                <a:lnTo>
                  <a:pt x="21450" y="12979"/>
                </a:lnTo>
                <a:close/>
              </a:path>
              <a:path w="135254" h="159385">
                <a:moveTo>
                  <a:pt x="29591" y="10325"/>
                </a:moveTo>
                <a:lnTo>
                  <a:pt x="29578" y="9918"/>
                </a:lnTo>
                <a:lnTo>
                  <a:pt x="28575" y="9931"/>
                </a:lnTo>
                <a:lnTo>
                  <a:pt x="29591" y="10325"/>
                </a:lnTo>
                <a:close/>
              </a:path>
              <a:path w="135254" h="159385">
                <a:moveTo>
                  <a:pt x="36372" y="9017"/>
                </a:moveTo>
                <a:lnTo>
                  <a:pt x="35902" y="7797"/>
                </a:lnTo>
                <a:lnTo>
                  <a:pt x="36042" y="8864"/>
                </a:lnTo>
                <a:lnTo>
                  <a:pt x="36372" y="9017"/>
                </a:lnTo>
                <a:close/>
              </a:path>
              <a:path w="135254" h="159385">
                <a:moveTo>
                  <a:pt x="38989" y="27686"/>
                </a:moveTo>
                <a:lnTo>
                  <a:pt x="38900" y="26771"/>
                </a:lnTo>
                <a:lnTo>
                  <a:pt x="38290" y="26619"/>
                </a:lnTo>
                <a:lnTo>
                  <a:pt x="38989" y="27686"/>
                </a:lnTo>
                <a:close/>
              </a:path>
              <a:path w="135254" h="159385">
                <a:moveTo>
                  <a:pt x="39662" y="28752"/>
                </a:moveTo>
                <a:lnTo>
                  <a:pt x="39471" y="28448"/>
                </a:lnTo>
                <a:lnTo>
                  <a:pt x="38989" y="27686"/>
                </a:lnTo>
                <a:lnTo>
                  <a:pt x="39001" y="28397"/>
                </a:lnTo>
                <a:lnTo>
                  <a:pt x="38315" y="28448"/>
                </a:lnTo>
                <a:lnTo>
                  <a:pt x="38163" y="27965"/>
                </a:lnTo>
                <a:lnTo>
                  <a:pt x="38608" y="27584"/>
                </a:lnTo>
                <a:lnTo>
                  <a:pt x="37744" y="27952"/>
                </a:lnTo>
                <a:lnTo>
                  <a:pt x="38392" y="28689"/>
                </a:lnTo>
                <a:lnTo>
                  <a:pt x="39662" y="28752"/>
                </a:lnTo>
                <a:close/>
              </a:path>
              <a:path w="135254" h="159385">
                <a:moveTo>
                  <a:pt x="39992" y="27571"/>
                </a:moveTo>
                <a:lnTo>
                  <a:pt x="39954" y="27432"/>
                </a:lnTo>
                <a:lnTo>
                  <a:pt x="39801" y="27406"/>
                </a:lnTo>
                <a:lnTo>
                  <a:pt x="39992" y="27571"/>
                </a:lnTo>
                <a:close/>
              </a:path>
              <a:path w="135254" h="159385">
                <a:moveTo>
                  <a:pt x="40220" y="17983"/>
                </a:moveTo>
                <a:lnTo>
                  <a:pt x="40043" y="17106"/>
                </a:lnTo>
                <a:lnTo>
                  <a:pt x="39217" y="15544"/>
                </a:lnTo>
                <a:lnTo>
                  <a:pt x="38735" y="17106"/>
                </a:lnTo>
                <a:lnTo>
                  <a:pt x="40220" y="17983"/>
                </a:lnTo>
                <a:close/>
              </a:path>
              <a:path w="135254" h="159385">
                <a:moveTo>
                  <a:pt x="40284" y="25806"/>
                </a:moveTo>
                <a:lnTo>
                  <a:pt x="38595" y="25336"/>
                </a:lnTo>
                <a:lnTo>
                  <a:pt x="40182" y="25844"/>
                </a:lnTo>
                <a:close/>
              </a:path>
              <a:path w="135254" h="159385">
                <a:moveTo>
                  <a:pt x="40513" y="18161"/>
                </a:moveTo>
                <a:lnTo>
                  <a:pt x="40220" y="17983"/>
                </a:lnTo>
                <a:lnTo>
                  <a:pt x="40335" y="18542"/>
                </a:lnTo>
                <a:lnTo>
                  <a:pt x="40513" y="18161"/>
                </a:lnTo>
                <a:close/>
              </a:path>
              <a:path w="135254" h="159385">
                <a:moveTo>
                  <a:pt x="40601" y="31915"/>
                </a:moveTo>
                <a:lnTo>
                  <a:pt x="39827" y="28841"/>
                </a:lnTo>
                <a:lnTo>
                  <a:pt x="39370" y="31788"/>
                </a:lnTo>
                <a:lnTo>
                  <a:pt x="40411" y="32194"/>
                </a:lnTo>
                <a:lnTo>
                  <a:pt x="40601" y="31915"/>
                </a:lnTo>
                <a:close/>
              </a:path>
              <a:path w="135254" h="159385">
                <a:moveTo>
                  <a:pt x="40614" y="25984"/>
                </a:moveTo>
                <a:lnTo>
                  <a:pt x="40182" y="25844"/>
                </a:lnTo>
                <a:lnTo>
                  <a:pt x="39192" y="26238"/>
                </a:lnTo>
                <a:lnTo>
                  <a:pt x="40030" y="26543"/>
                </a:lnTo>
                <a:lnTo>
                  <a:pt x="40614" y="25984"/>
                </a:lnTo>
                <a:close/>
              </a:path>
              <a:path w="135254" h="159385">
                <a:moveTo>
                  <a:pt x="41033" y="31267"/>
                </a:moveTo>
                <a:lnTo>
                  <a:pt x="40513" y="31394"/>
                </a:lnTo>
                <a:lnTo>
                  <a:pt x="40601" y="31915"/>
                </a:lnTo>
                <a:lnTo>
                  <a:pt x="40779" y="32639"/>
                </a:lnTo>
                <a:lnTo>
                  <a:pt x="40767" y="32194"/>
                </a:lnTo>
                <a:lnTo>
                  <a:pt x="41033" y="31267"/>
                </a:lnTo>
                <a:close/>
              </a:path>
              <a:path w="135254" h="159385">
                <a:moveTo>
                  <a:pt x="41440" y="20002"/>
                </a:moveTo>
                <a:lnTo>
                  <a:pt x="40373" y="18732"/>
                </a:lnTo>
                <a:lnTo>
                  <a:pt x="40335" y="18542"/>
                </a:lnTo>
                <a:lnTo>
                  <a:pt x="39674" y="20002"/>
                </a:lnTo>
                <a:lnTo>
                  <a:pt x="40741" y="20002"/>
                </a:lnTo>
                <a:lnTo>
                  <a:pt x="41440" y="20002"/>
                </a:lnTo>
                <a:close/>
              </a:path>
              <a:path w="135254" h="159385">
                <a:moveTo>
                  <a:pt x="41592" y="28778"/>
                </a:moveTo>
                <a:lnTo>
                  <a:pt x="41021" y="29667"/>
                </a:lnTo>
                <a:lnTo>
                  <a:pt x="41224" y="29667"/>
                </a:lnTo>
                <a:lnTo>
                  <a:pt x="41402" y="29667"/>
                </a:lnTo>
                <a:lnTo>
                  <a:pt x="41592" y="28778"/>
                </a:lnTo>
                <a:close/>
              </a:path>
              <a:path w="135254" h="159385">
                <a:moveTo>
                  <a:pt x="41833" y="22250"/>
                </a:moveTo>
                <a:lnTo>
                  <a:pt x="41656" y="22059"/>
                </a:lnTo>
                <a:lnTo>
                  <a:pt x="41427" y="21831"/>
                </a:lnTo>
                <a:lnTo>
                  <a:pt x="41008" y="21818"/>
                </a:lnTo>
                <a:lnTo>
                  <a:pt x="40665" y="22059"/>
                </a:lnTo>
                <a:lnTo>
                  <a:pt x="39941" y="21069"/>
                </a:lnTo>
                <a:lnTo>
                  <a:pt x="41529" y="21259"/>
                </a:lnTo>
                <a:lnTo>
                  <a:pt x="41554" y="21069"/>
                </a:lnTo>
                <a:lnTo>
                  <a:pt x="41503" y="20078"/>
                </a:lnTo>
                <a:lnTo>
                  <a:pt x="40614" y="20078"/>
                </a:lnTo>
                <a:lnTo>
                  <a:pt x="39801" y="20574"/>
                </a:lnTo>
                <a:lnTo>
                  <a:pt x="39674" y="21831"/>
                </a:lnTo>
                <a:lnTo>
                  <a:pt x="39725" y="22618"/>
                </a:lnTo>
                <a:lnTo>
                  <a:pt x="40538" y="23050"/>
                </a:lnTo>
                <a:lnTo>
                  <a:pt x="41071" y="22491"/>
                </a:lnTo>
                <a:lnTo>
                  <a:pt x="41833" y="22250"/>
                </a:lnTo>
                <a:close/>
              </a:path>
              <a:path w="135254" h="159385">
                <a:moveTo>
                  <a:pt x="42506" y="25323"/>
                </a:moveTo>
                <a:lnTo>
                  <a:pt x="41135" y="25438"/>
                </a:lnTo>
                <a:lnTo>
                  <a:pt x="40627" y="25577"/>
                </a:lnTo>
                <a:lnTo>
                  <a:pt x="42151" y="25628"/>
                </a:lnTo>
                <a:lnTo>
                  <a:pt x="42506" y="25323"/>
                </a:lnTo>
                <a:close/>
              </a:path>
              <a:path w="135254" h="159385">
                <a:moveTo>
                  <a:pt x="43091" y="25412"/>
                </a:moveTo>
                <a:lnTo>
                  <a:pt x="42672" y="25400"/>
                </a:lnTo>
                <a:lnTo>
                  <a:pt x="42646" y="26225"/>
                </a:lnTo>
                <a:lnTo>
                  <a:pt x="42151" y="25781"/>
                </a:lnTo>
                <a:lnTo>
                  <a:pt x="40817" y="26835"/>
                </a:lnTo>
                <a:lnTo>
                  <a:pt x="40030" y="26543"/>
                </a:lnTo>
                <a:lnTo>
                  <a:pt x="39649" y="26911"/>
                </a:lnTo>
                <a:lnTo>
                  <a:pt x="38735" y="26238"/>
                </a:lnTo>
                <a:lnTo>
                  <a:pt x="38900" y="26771"/>
                </a:lnTo>
                <a:lnTo>
                  <a:pt x="39814" y="27000"/>
                </a:lnTo>
                <a:lnTo>
                  <a:pt x="39928" y="27355"/>
                </a:lnTo>
                <a:lnTo>
                  <a:pt x="40830" y="27139"/>
                </a:lnTo>
                <a:lnTo>
                  <a:pt x="40982" y="27609"/>
                </a:lnTo>
                <a:lnTo>
                  <a:pt x="40614" y="27927"/>
                </a:lnTo>
                <a:lnTo>
                  <a:pt x="40322" y="27851"/>
                </a:lnTo>
                <a:lnTo>
                  <a:pt x="39992" y="27571"/>
                </a:lnTo>
                <a:lnTo>
                  <a:pt x="40068" y="28067"/>
                </a:lnTo>
                <a:lnTo>
                  <a:pt x="39662" y="28752"/>
                </a:lnTo>
                <a:lnTo>
                  <a:pt x="39573" y="28905"/>
                </a:lnTo>
                <a:lnTo>
                  <a:pt x="40894" y="27927"/>
                </a:lnTo>
                <a:lnTo>
                  <a:pt x="41503" y="27470"/>
                </a:lnTo>
                <a:lnTo>
                  <a:pt x="41833" y="28054"/>
                </a:lnTo>
                <a:lnTo>
                  <a:pt x="42494" y="28422"/>
                </a:lnTo>
                <a:lnTo>
                  <a:pt x="42938" y="28689"/>
                </a:lnTo>
                <a:lnTo>
                  <a:pt x="43065" y="27470"/>
                </a:lnTo>
                <a:lnTo>
                  <a:pt x="43078" y="26225"/>
                </a:lnTo>
                <a:lnTo>
                  <a:pt x="43091" y="25412"/>
                </a:lnTo>
                <a:close/>
              </a:path>
              <a:path w="135254" h="159385">
                <a:moveTo>
                  <a:pt x="44805" y="33566"/>
                </a:moveTo>
                <a:lnTo>
                  <a:pt x="41656" y="30988"/>
                </a:lnTo>
                <a:lnTo>
                  <a:pt x="43078" y="29959"/>
                </a:lnTo>
                <a:lnTo>
                  <a:pt x="43256" y="29832"/>
                </a:lnTo>
                <a:lnTo>
                  <a:pt x="43205" y="29667"/>
                </a:lnTo>
                <a:lnTo>
                  <a:pt x="42951" y="29362"/>
                </a:lnTo>
                <a:lnTo>
                  <a:pt x="42646" y="29832"/>
                </a:lnTo>
                <a:lnTo>
                  <a:pt x="42113" y="29959"/>
                </a:lnTo>
                <a:lnTo>
                  <a:pt x="42100" y="29743"/>
                </a:lnTo>
                <a:lnTo>
                  <a:pt x="42062" y="29057"/>
                </a:lnTo>
                <a:lnTo>
                  <a:pt x="41389" y="29743"/>
                </a:lnTo>
                <a:lnTo>
                  <a:pt x="41706" y="29933"/>
                </a:lnTo>
                <a:lnTo>
                  <a:pt x="40843" y="32448"/>
                </a:lnTo>
                <a:lnTo>
                  <a:pt x="42621" y="33515"/>
                </a:lnTo>
                <a:lnTo>
                  <a:pt x="42227" y="33972"/>
                </a:lnTo>
                <a:lnTo>
                  <a:pt x="41529" y="34785"/>
                </a:lnTo>
                <a:lnTo>
                  <a:pt x="42303" y="33972"/>
                </a:lnTo>
                <a:lnTo>
                  <a:pt x="42583" y="34378"/>
                </a:lnTo>
                <a:lnTo>
                  <a:pt x="42418" y="34467"/>
                </a:lnTo>
                <a:lnTo>
                  <a:pt x="42595" y="34404"/>
                </a:lnTo>
                <a:lnTo>
                  <a:pt x="43319" y="35458"/>
                </a:lnTo>
                <a:lnTo>
                  <a:pt x="43167" y="34188"/>
                </a:lnTo>
                <a:lnTo>
                  <a:pt x="43510" y="34048"/>
                </a:lnTo>
                <a:lnTo>
                  <a:pt x="44805" y="33566"/>
                </a:lnTo>
                <a:close/>
              </a:path>
              <a:path w="135254" h="159385">
                <a:moveTo>
                  <a:pt x="48260" y="18122"/>
                </a:moveTo>
                <a:lnTo>
                  <a:pt x="47879" y="18046"/>
                </a:lnTo>
                <a:lnTo>
                  <a:pt x="47752" y="18300"/>
                </a:lnTo>
                <a:lnTo>
                  <a:pt x="48260" y="18122"/>
                </a:lnTo>
                <a:close/>
              </a:path>
              <a:path w="135254" h="159385">
                <a:moveTo>
                  <a:pt x="48552" y="16738"/>
                </a:moveTo>
                <a:lnTo>
                  <a:pt x="47447" y="16814"/>
                </a:lnTo>
                <a:lnTo>
                  <a:pt x="46926" y="17843"/>
                </a:lnTo>
                <a:lnTo>
                  <a:pt x="47879" y="18046"/>
                </a:lnTo>
                <a:lnTo>
                  <a:pt x="48552" y="16738"/>
                </a:lnTo>
                <a:close/>
              </a:path>
              <a:path w="135254" h="159385">
                <a:moveTo>
                  <a:pt x="50825" y="41973"/>
                </a:moveTo>
                <a:lnTo>
                  <a:pt x="50050" y="41148"/>
                </a:lnTo>
                <a:lnTo>
                  <a:pt x="49352" y="42049"/>
                </a:lnTo>
                <a:lnTo>
                  <a:pt x="50507" y="42684"/>
                </a:lnTo>
                <a:lnTo>
                  <a:pt x="50825" y="41973"/>
                </a:lnTo>
                <a:close/>
              </a:path>
              <a:path w="135254" h="159385">
                <a:moveTo>
                  <a:pt x="51600" y="39687"/>
                </a:moveTo>
                <a:lnTo>
                  <a:pt x="50723" y="39027"/>
                </a:lnTo>
                <a:lnTo>
                  <a:pt x="50711" y="37490"/>
                </a:lnTo>
                <a:lnTo>
                  <a:pt x="49961" y="36436"/>
                </a:lnTo>
                <a:lnTo>
                  <a:pt x="50965" y="36664"/>
                </a:lnTo>
                <a:lnTo>
                  <a:pt x="50914" y="36436"/>
                </a:lnTo>
                <a:lnTo>
                  <a:pt x="50863" y="36182"/>
                </a:lnTo>
                <a:lnTo>
                  <a:pt x="50736" y="35610"/>
                </a:lnTo>
                <a:lnTo>
                  <a:pt x="51206" y="35242"/>
                </a:lnTo>
                <a:lnTo>
                  <a:pt x="49898" y="36182"/>
                </a:lnTo>
                <a:lnTo>
                  <a:pt x="49987" y="35344"/>
                </a:lnTo>
                <a:lnTo>
                  <a:pt x="49085" y="36334"/>
                </a:lnTo>
                <a:lnTo>
                  <a:pt x="49441" y="37490"/>
                </a:lnTo>
                <a:lnTo>
                  <a:pt x="49809" y="39687"/>
                </a:lnTo>
                <a:lnTo>
                  <a:pt x="50101" y="41046"/>
                </a:lnTo>
                <a:lnTo>
                  <a:pt x="50584" y="40119"/>
                </a:lnTo>
                <a:lnTo>
                  <a:pt x="51600" y="39687"/>
                </a:lnTo>
                <a:close/>
              </a:path>
              <a:path w="135254" h="159385">
                <a:moveTo>
                  <a:pt x="54711" y="36258"/>
                </a:moveTo>
                <a:lnTo>
                  <a:pt x="54381" y="36042"/>
                </a:lnTo>
                <a:lnTo>
                  <a:pt x="53898" y="37515"/>
                </a:lnTo>
                <a:lnTo>
                  <a:pt x="54711" y="36258"/>
                </a:lnTo>
                <a:close/>
              </a:path>
              <a:path w="135254" h="159385">
                <a:moveTo>
                  <a:pt x="58775" y="26136"/>
                </a:moveTo>
                <a:lnTo>
                  <a:pt x="58585" y="25285"/>
                </a:lnTo>
                <a:lnTo>
                  <a:pt x="57861" y="25768"/>
                </a:lnTo>
                <a:lnTo>
                  <a:pt x="57823" y="24752"/>
                </a:lnTo>
                <a:lnTo>
                  <a:pt x="57289" y="24434"/>
                </a:lnTo>
                <a:lnTo>
                  <a:pt x="57467" y="24980"/>
                </a:lnTo>
                <a:lnTo>
                  <a:pt x="57124" y="25514"/>
                </a:lnTo>
                <a:lnTo>
                  <a:pt x="56324" y="26149"/>
                </a:lnTo>
                <a:lnTo>
                  <a:pt x="56794" y="26466"/>
                </a:lnTo>
                <a:lnTo>
                  <a:pt x="57353" y="25895"/>
                </a:lnTo>
                <a:lnTo>
                  <a:pt x="57378" y="26619"/>
                </a:lnTo>
                <a:lnTo>
                  <a:pt x="57658" y="27292"/>
                </a:lnTo>
                <a:lnTo>
                  <a:pt x="58775" y="26136"/>
                </a:lnTo>
                <a:close/>
              </a:path>
              <a:path w="135254" h="159385">
                <a:moveTo>
                  <a:pt x="60312" y="21971"/>
                </a:moveTo>
                <a:lnTo>
                  <a:pt x="59537" y="21259"/>
                </a:lnTo>
                <a:lnTo>
                  <a:pt x="60299" y="21996"/>
                </a:lnTo>
                <a:close/>
              </a:path>
              <a:path w="135254" h="159385">
                <a:moveTo>
                  <a:pt x="61252" y="43345"/>
                </a:moveTo>
                <a:lnTo>
                  <a:pt x="60413" y="44170"/>
                </a:lnTo>
                <a:lnTo>
                  <a:pt x="60858" y="44538"/>
                </a:lnTo>
                <a:lnTo>
                  <a:pt x="61252" y="43345"/>
                </a:lnTo>
                <a:close/>
              </a:path>
              <a:path w="135254" h="159385">
                <a:moveTo>
                  <a:pt x="61671" y="26911"/>
                </a:moveTo>
                <a:lnTo>
                  <a:pt x="60883" y="28295"/>
                </a:lnTo>
                <a:lnTo>
                  <a:pt x="61036" y="28409"/>
                </a:lnTo>
                <a:lnTo>
                  <a:pt x="61671" y="26911"/>
                </a:lnTo>
                <a:close/>
              </a:path>
              <a:path w="135254" h="159385">
                <a:moveTo>
                  <a:pt x="61988" y="23672"/>
                </a:moveTo>
                <a:lnTo>
                  <a:pt x="61315" y="22987"/>
                </a:lnTo>
                <a:lnTo>
                  <a:pt x="60299" y="21996"/>
                </a:lnTo>
                <a:lnTo>
                  <a:pt x="59702" y="23190"/>
                </a:lnTo>
                <a:lnTo>
                  <a:pt x="59105" y="23507"/>
                </a:lnTo>
                <a:lnTo>
                  <a:pt x="60490" y="22987"/>
                </a:lnTo>
                <a:lnTo>
                  <a:pt x="59969" y="24485"/>
                </a:lnTo>
                <a:lnTo>
                  <a:pt x="60210" y="25171"/>
                </a:lnTo>
                <a:lnTo>
                  <a:pt x="59410" y="24625"/>
                </a:lnTo>
                <a:lnTo>
                  <a:pt x="60172" y="25628"/>
                </a:lnTo>
                <a:lnTo>
                  <a:pt x="60604" y="25171"/>
                </a:lnTo>
                <a:lnTo>
                  <a:pt x="61988" y="23672"/>
                </a:lnTo>
                <a:close/>
              </a:path>
              <a:path w="135254" h="159385">
                <a:moveTo>
                  <a:pt x="62357" y="21399"/>
                </a:moveTo>
                <a:lnTo>
                  <a:pt x="61582" y="21145"/>
                </a:lnTo>
                <a:lnTo>
                  <a:pt x="62280" y="22504"/>
                </a:lnTo>
                <a:lnTo>
                  <a:pt x="62357" y="21399"/>
                </a:lnTo>
                <a:close/>
              </a:path>
              <a:path w="135254" h="159385">
                <a:moveTo>
                  <a:pt x="65112" y="31940"/>
                </a:moveTo>
                <a:lnTo>
                  <a:pt x="64655" y="32448"/>
                </a:lnTo>
                <a:lnTo>
                  <a:pt x="65112" y="32054"/>
                </a:lnTo>
                <a:close/>
              </a:path>
              <a:path w="135254" h="159385">
                <a:moveTo>
                  <a:pt x="68122" y="32372"/>
                </a:moveTo>
                <a:lnTo>
                  <a:pt x="67691" y="31775"/>
                </a:lnTo>
                <a:lnTo>
                  <a:pt x="66840" y="30619"/>
                </a:lnTo>
                <a:lnTo>
                  <a:pt x="67170" y="29616"/>
                </a:lnTo>
                <a:lnTo>
                  <a:pt x="67335" y="30988"/>
                </a:lnTo>
                <a:lnTo>
                  <a:pt x="67741" y="30619"/>
                </a:lnTo>
                <a:lnTo>
                  <a:pt x="67703" y="29616"/>
                </a:lnTo>
                <a:lnTo>
                  <a:pt x="66065" y="29552"/>
                </a:lnTo>
                <a:lnTo>
                  <a:pt x="65747" y="28092"/>
                </a:lnTo>
                <a:lnTo>
                  <a:pt x="65735" y="31775"/>
                </a:lnTo>
                <a:lnTo>
                  <a:pt x="65087" y="31292"/>
                </a:lnTo>
                <a:lnTo>
                  <a:pt x="65112" y="31940"/>
                </a:lnTo>
                <a:lnTo>
                  <a:pt x="65316" y="31699"/>
                </a:lnTo>
                <a:lnTo>
                  <a:pt x="65125" y="33566"/>
                </a:lnTo>
                <a:lnTo>
                  <a:pt x="66230" y="35496"/>
                </a:lnTo>
                <a:lnTo>
                  <a:pt x="65316" y="37439"/>
                </a:lnTo>
                <a:lnTo>
                  <a:pt x="67284" y="36969"/>
                </a:lnTo>
                <a:lnTo>
                  <a:pt x="66306" y="35026"/>
                </a:lnTo>
                <a:lnTo>
                  <a:pt x="68122" y="32372"/>
                </a:lnTo>
                <a:close/>
              </a:path>
              <a:path w="135254" h="159385">
                <a:moveTo>
                  <a:pt x="72720" y="44640"/>
                </a:moveTo>
                <a:lnTo>
                  <a:pt x="72644" y="44030"/>
                </a:lnTo>
                <a:lnTo>
                  <a:pt x="71996" y="44259"/>
                </a:lnTo>
                <a:lnTo>
                  <a:pt x="72720" y="44640"/>
                </a:lnTo>
                <a:close/>
              </a:path>
              <a:path w="135254" h="159385">
                <a:moveTo>
                  <a:pt x="72796" y="40119"/>
                </a:moveTo>
                <a:lnTo>
                  <a:pt x="72047" y="40538"/>
                </a:lnTo>
                <a:lnTo>
                  <a:pt x="71793" y="41656"/>
                </a:lnTo>
                <a:lnTo>
                  <a:pt x="71564" y="41998"/>
                </a:lnTo>
                <a:lnTo>
                  <a:pt x="72669" y="42164"/>
                </a:lnTo>
                <a:lnTo>
                  <a:pt x="72656" y="41071"/>
                </a:lnTo>
                <a:lnTo>
                  <a:pt x="72796" y="40119"/>
                </a:lnTo>
                <a:close/>
              </a:path>
              <a:path w="135254" h="159385">
                <a:moveTo>
                  <a:pt x="73215" y="48323"/>
                </a:moveTo>
                <a:lnTo>
                  <a:pt x="71920" y="46583"/>
                </a:lnTo>
                <a:lnTo>
                  <a:pt x="73152" y="46926"/>
                </a:lnTo>
                <a:lnTo>
                  <a:pt x="72948" y="45389"/>
                </a:lnTo>
                <a:lnTo>
                  <a:pt x="72351" y="45923"/>
                </a:lnTo>
                <a:lnTo>
                  <a:pt x="71551" y="44932"/>
                </a:lnTo>
                <a:lnTo>
                  <a:pt x="70853" y="44869"/>
                </a:lnTo>
                <a:lnTo>
                  <a:pt x="71145" y="48514"/>
                </a:lnTo>
                <a:lnTo>
                  <a:pt x="71094" y="50025"/>
                </a:lnTo>
                <a:lnTo>
                  <a:pt x="71818" y="51346"/>
                </a:lnTo>
                <a:lnTo>
                  <a:pt x="72237" y="48564"/>
                </a:lnTo>
                <a:lnTo>
                  <a:pt x="72656" y="48983"/>
                </a:lnTo>
                <a:lnTo>
                  <a:pt x="73215" y="48323"/>
                </a:lnTo>
                <a:close/>
              </a:path>
              <a:path w="135254" h="159385">
                <a:moveTo>
                  <a:pt x="74295" y="56908"/>
                </a:moveTo>
                <a:lnTo>
                  <a:pt x="74142" y="56896"/>
                </a:lnTo>
                <a:lnTo>
                  <a:pt x="73990" y="56870"/>
                </a:lnTo>
                <a:lnTo>
                  <a:pt x="73812" y="56946"/>
                </a:lnTo>
                <a:lnTo>
                  <a:pt x="73926" y="56476"/>
                </a:lnTo>
                <a:lnTo>
                  <a:pt x="73685" y="57111"/>
                </a:lnTo>
                <a:lnTo>
                  <a:pt x="74295" y="56908"/>
                </a:lnTo>
                <a:close/>
              </a:path>
              <a:path w="135254" h="159385">
                <a:moveTo>
                  <a:pt x="74739" y="56756"/>
                </a:moveTo>
                <a:lnTo>
                  <a:pt x="74295" y="56908"/>
                </a:lnTo>
                <a:lnTo>
                  <a:pt x="74460" y="56921"/>
                </a:lnTo>
                <a:lnTo>
                  <a:pt x="74599" y="56921"/>
                </a:lnTo>
                <a:lnTo>
                  <a:pt x="74739" y="56756"/>
                </a:lnTo>
                <a:close/>
              </a:path>
              <a:path w="135254" h="159385">
                <a:moveTo>
                  <a:pt x="75044" y="54711"/>
                </a:moveTo>
                <a:lnTo>
                  <a:pt x="74244" y="54749"/>
                </a:lnTo>
                <a:lnTo>
                  <a:pt x="73863" y="55245"/>
                </a:lnTo>
                <a:lnTo>
                  <a:pt x="75044" y="54711"/>
                </a:lnTo>
                <a:close/>
              </a:path>
              <a:path w="135254" h="159385">
                <a:moveTo>
                  <a:pt x="75222" y="49542"/>
                </a:moveTo>
                <a:lnTo>
                  <a:pt x="74028" y="49796"/>
                </a:lnTo>
                <a:lnTo>
                  <a:pt x="74612" y="51003"/>
                </a:lnTo>
                <a:lnTo>
                  <a:pt x="74371" y="51638"/>
                </a:lnTo>
                <a:lnTo>
                  <a:pt x="74625" y="51308"/>
                </a:lnTo>
                <a:lnTo>
                  <a:pt x="74815" y="52705"/>
                </a:lnTo>
                <a:lnTo>
                  <a:pt x="75222" y="49542"/>
                </a:lnTo>
                <a:close/>
              </a:path>
              <a:path w="135254" h="159385">
                <a:moveTo>
                  <a:pt x="75361" y="48209"/>
                </a:moveTo>
                <a:lnTo>
                  <a:pt x="75311" y="48361"/>
                </a:lnTo>
                <a:lnTo>
                  <a:pt x="75260" y="48501"/>
                </a:lnTo>
                <a:lnTo>
                  <a:pt x="75361" y="48209"/>
                </a:lnTo>
                <a:close/>
              </a:path>
              <a:path w="135254" h="159385">
                <a:moveTo>
                  <a:pt x="76276" y="47091"/>
                </a:moveTo>
                <a:lnTo>
                  <a:pt x="75374" y="46837"/>
                </a:lnTo>
                <a:lnTo>
                  <a:pt x="75438" y="47675"/>
                </a:lnTo>
                <a:lnTo>
                  <a:pt x="75361" y="48209"/>
                </a:lnTo>
                <a:lnTo>
                  <a:pt x="75526" y="47688"/>
                </a:lnTo>
                <a:lnTo>
                  <a:pt x="75539" y="47040"/>
                </a:lnTo>
                <a:lnTo>
                  <a:pt x="76276" y="47091"/>
                </a:lnTo>
                <a:close/>
              </a:path>
              <a:path w="135254" h="159385">
                <a:moveTo>
                  <a:pt x="82308" y="46659"/>
                </a:moveTo>
                <a:lnTo>
                  <a:pt x="81686" y="47536"/>
                </a:lnTo>
                <a:lnTo>
                  <a:pt x="81991" y="48488"/>
                </a:lnTo>
                <a:lnTo>
                  <a:pt x="82308" y="46659"/>
                </a:lnTo>
                <a:close/>
              </a:path>
              <a:path w="135254" h="159385">
                <a:moveTo>
                  <a:pt x="95211" y="84772"/>
                </a:moveTo>
                <a:lnTo>
                  <a:pt x="95199" y="84480"/>
                </a:lnTo>
                <a:lnTo>
                  <a:pt x="95211" y="84772"/>
                </a:lnTo>
                <a:close/>
              </a:path>
              <a:path w="135254" h="159385">
                <a:moveTo>
                  <a:pt x="95885" y="83769"/>
                </a:moveTo>
                <a:lnTo>
                  <a:pt x="95135" y="83324"/>
                </a:lnTo>
                <a:lnTo>
                  <a:pt x="95199" y="84480"/>
                </a:lnTo>
                <a:lnTo>
                  <a:pt x="95885" y="83769"/>
                </a:lnTo>
                <a:close/>
              </a:path>
              <a:path w="135254" h="159385">
                <a:moveTo>
                  <a:pt x="97815" y="86817"/>
                </a:moveTo>
                <a:lnTo>
                  <a:pt x="97663" y="86753"/>
                </a:lnTo>
                <a:lnTo>
                  <a:pt x="97472" y="86779"/>
                </a:lnTo>
                <a:lnTo>
                  <a:pt x="97205" y="86995"/>
                </a:lnTo>
                <a:lnTo>
                  <a:pt x="97637" y="86868"/>
                </a:lnTo>
                <a:lnTo>
                  <a:pt x="97815" y="86817"/>
                </a:lnTo>
                <a:close/>
              </a:path>
              <a:path w="135254" h="159385">
                <a:moveTo>
                  <a:pt x="97853" y="88176"/>
                </a:moveTo>
                <a:lnTo>
                  <a:pt x="97218" y="87909"/>
                </a:lnTo>
                <a:lnTo>
                  <a:pt x="97066" y="88976"/>
                </a:lnTo>
                <a:lnTo>
                  <a:pt x="97586" y="88823"/>
                </a:lnTo>
                <a:lnTo>
                  <a:pt x="97853" y="88176"/>
                </a:lnTo>
                <a:close/>
              </a:path>
              <a:path w="135254" h="159385">
                <a:moveTo>
                  <a:pt x="97904" y="88734"/>
                </a:moveTo>
                <a:lnTo>
                  <a:pt x="97586" y="88823"/>
                </a:lnTo>
                <a:lnTo>
                  <a:pt x="97231" y="89738"/>
                </a:lnTo>
                <a:lnTo>
                  <a:pt x="97866" y="89420"/>
                </a:lnTo>
                <a:lnTo>
                  <a:pt x="97904" y="88734"/>
                </a:lnTo>
                <a:close/>
              </a:path>
              <a:path w="135254" h="159385">
                <a:moveTo>
                  <a:pt x="98069" y="77495"/>
                </a:moveTo>
                <a:lnTo>
                  <a:pt x="97536" y="78359"/>
                </a:lnTo>
                <a:lnTo>
                  <a:pt x="97663" y="78232"/>
                </a:lnTo>
                <a:lnTo>
                  <a:pt x="98069" y="77495"/>
                </a:lnTo>
                <a:close/>
              </a:path>
              <a:path w="135254" h="159385">
                <a:moveTo>
                  <a:pt x="98145" y="77152"/>
                </a:moveTo>
                <a:lnTo>
                  <a:pt x="98005" y="76593"/>
                </a:lnTo>
                <a:lnTo>
                  <a:pt x="97269" y="77444"/>
                </a:lnTo>
                <a:lnTo>
                  <a:pt x="97967" y="77495"/>
                </a:lnTo>
                <a:lnTo>
                  <a:pt x="98145" y="77152"/>
                </a:lnTo>
                <a:close/>
              </a:path>
              <a:path w="135254" h="159385">
                <a:moveTo>
                  <a:pt x="98183" y="70307"/>
                </a:moveTo>
                <a:lnTo>
                  <a:pt x="97447" y="71539"/>
                </a:lnTo>
                <a:lnTo>
                  <a:pt x="97942" y="72275"/>
                </a:lnTo>
                <a:lnTo>
                  <a:pt x="98183" y="70307"/>
                </a:lnTo>
                <a:close/>
              </a:path>
              <a:path w="135254" h="159385">
                <a:moveTo>
                  <a:pt x="98234" y="78232"/>
                </a:moveTo>
                <a:lnTo>
                  <a:pt x="97586" y="78346"/>
                </a:lnTo>
                <a:lnTo>
                  <a:pt x="97193" y="79044"/>
                </a:lnTo>
                <a:lnTo>
                  <a:pt x="98234" y="78232"/>
                </a:lnTo>
                <a:close/>
              </a:path>
              <a:path w="135254" h="159385">
                <a:moveTo>
                  <a:pt x="98386" y="89166"/>
                </a:moveTo>
                <a:lnTo>
                  <a:pt x="97866" y="89420"/>
                </a:lnTo>
                <a:lnTo>
                  <a:pt x="97815" y="90373"/>
                </a:lnTo>
                <a:lnTo>
                  <a:pt x="98386" y="89166"/>
                </a:lnTo>
                <a:close/>
              </a:path>
              <a:path w="135254" h="159385">
                <a:moveTo>
                  <a:pt x="98755" y="88480"/>
                </a:moveTo>
                <a:lnTo>
                  <a:pt x="98653" y="86842"/>
                </a:lnTo>
                <a:lnTo>
                  <a:pt x="98513" y="86639"/>
                </a:lnTo>
                <a:lnTo>
                  <a:pt x="97815" y="86817"/>
                </a:lnTo>
                <a:lnTo>
                  <a:pt x="98412" y="87058"/>
                </a:lnTo>
                <a:lnTo>
                  <a:pt x="98247" y="89001"/>
                </a:lnTo>
                <a:lnTo>
                  <a:pt x="98755" y="88480"/>
                </a:lnTo>
                <a:close/>
              </a:path>
              <a:path w="135254" h="159385">
                <a:moveTo>
                  <a:pt x="98806" y="84099"/>
                </a:moveTo>
                <a:lnTo>
                  <a:pt x="98437" y="83870"/>
                </a:lnTo>
                <a:lnTo>
                  <a:pt x="98653" y="84467"/>
                </a:lnTo>
                <a:lnTo>
                  <a:pt x="98806" y="84099"/>
                </a:lnTo>
                <a:close/>
              </a:path>
              <a:path w="135254" h="159385">
                <a:moveTo>
                  <a:pt x="98933" y="85204"/>
                </a:moveTo>
                <a:lnTo>
                  <a:pt x="98653" y="84467"/>
                </a:lnTo>
                <a:lnTo>
                  <a:pt x="98767" y="85255"/>
                </a:lnTo>
                <a:lnTo>
                  <a:pt x="98933" y="85204"/>
                </a:lnTo>
                <a:close/>
              </a:path>
              <a:path w="135254" h="159385">
                <a:moveTo>
                  <a:pt x="99047" y="86309"/>
                </a:moveTo>
                <a:lnTo>
                  <a:pt x="98767" y="85255"/>
                </a:lnTo>
                <a:lnTo>
                  <a:pt x="98082" y="85471"/>
                </a:lnTo>
                <a:lnTo>
                  <a:pt x="99047" y="86309"/>
                </a:lnTo>
                <a:close/>
              </a:path>
              <a:path w="135254" h="159385">
                <a:moveTo>
                  <a:pt x="100545" y="79146"/>
                </a:moveTo>
                <a:lnTo>
                  <a:pt x="99428" y="79425"/>
                </a:lnTo>
                <a:lnTo>
                  <a:pt x="99250" y="78689"/>
                </a:lnTo>
                <a:lnTo>
                  <a:pt x="98793" y="79197"/>
                </a:lnTo>
                <a:lnTo>
                  <a:pt x="99377" y="79781"/>
                </a:lnTo>
                <a:lnTo>
                  <a:pt x="99593" y="80162"/>
                </a:lnTo>
                <a:lnTo>
                  <a:pt x="100545" y="79146"/>
                </a:lnTo>
                <a:close/>
              </a:path>
              <a:path w="135254" h="159385">
                <a:moveTo>
                  <a:pt x="103416" y="98767"/>
                </a:moveTo>
                <a:lnTo>
                  <a:pt x="102641" y="98767"/>
                </a:lnTo>
                <a:lnTo>
                  <a:pt x="102616" y="100520"/>
                </a:lnTo>
                <a:lnTo>
                  <a:pt x="103403" y="99529"/>
                </a:lnTo>
                <a:lnTo>
                  <a:pt x="103416" y="98767"/>
                </a:lnTo>
                <a:close/>
              </a:path>
              <a:path w="135254" h="159385">
                <a:moveTo>
                  <a:pt x="103441" y="97332"/>
                </a:moveTo>
                <a:lnTo>
                  <a:pt x="102755" y="97497"/>
                </a:lnTo>
                <a:lnTo>
                  <a:pt x="102400" y="97256"/>
                </a:lnTo>
                <a:lnTo>
                  <a:pt x="102641" y="96164"/>
                </a:lnTo>
                <a:lnTo>
                  <a:pt x="101180" y="97497"/>
                </a:lnTo>
                <a:lnTo>
                  <a:pt x="101155" y="97866"/>
                </a:lnTo>
                <a:lnTo>
                  <a:pt x="102666" y="97866"/>
                </a:lnTo>
                <a:lnTo>
                  <a:pt x="103441" y="97866"/>
                </a:lnTo>
                <a:lnTo>
                  <a:pt x="103441" y="97497"/>
                </a:lnTo>
                <a:lnTo>
                  <a:pt x="103441" y="97332"/>
                </a:lnTo>
                <a:close/>
              </a:path>
              <a:path w="135254" h="159385">
                <a:moveTo>
                  <a:pt x="103517" y="91960"/>
                </a:moveTo>
                <a:lnTo>
                  <a:pt x="103314" y="91541"/>
                </a:lnTo>
                <a:lnTo>
                  <a:pt x="103098" y="91135"/>
                </a:lnTo>
                <a:lnTo>
                  <a:pt x="103517" y="91960"/>
                </a:lnTo>
                <a:close/>
              </a:path>
              <a:path w="135254" h="159385">
                <a:moveTo>
                  <a:pt x="103632" y="97282"/>
                </a:moveTo>
                <a:lnTo>
                  <a:pt x="103428" y="96291"/>
                </a:lnTo>
                <a:lnTo>
                  <a:pt x="103441" y="97332"/>
                </a:lnTo>
                <a:lnTo>
                  <a:pt x="103632" y="97282"/>
                </a:lnTo>
                <a:close/>
              </a:path>
              <a:path w="135254" h="159385">
                <a:moveTo>
                  <a:pt x="104660" y="92049"/>
                </a:moveTo>
                <a:lnTo>
                  <a:pt x="103670" y="92735"/>
                </a:lnTo>
                <a:lnTo>
                  <a:pt x="103632" y="92151"/>
                </a:lnTo>
                <a:lnTo>
                  <a:pt x="103517" y="91960"/>
                </a:lnTo>
                <a:lnTo>
                  <a:pt x="102628" y="92570"/>
                </a:lnTo>
                <a:lnTo>
                  <a:pt x="103466" y="93268"/>
                </a:lnTo>
                <a:lnTo>
                  <a:pt x="104292" y="93903"/>
                </a:lnTo>
                <a:lnTo>
                  <a:pt x="104317" y="92786"/>
                </a:lnTo>
                <a:lnTo>
                  <a:pt x="104660" y="92049"/>
                </a:lnTo>
                <a:close/>
              </a:path>
              <a:path w="135254" h="159385">
                <a:moveTo>
                  <a:pt x="104724" y="88138"/>
                </a:moveTo>
                <a:lnTo>
                  <a:pt x="104089" y="87884"/>
                </a:lnTo>
                <a:lnTo>
                  <a:pt x="103149" y="89827"/>
                </a:lnTo>
                <a:lnTo>
                  <a:pt x="104724" y="89077"/>
                </a:lnTo>
                <a:lnTo>
                  <a:pt x="104089" y="88811"/>
                </a:lnTo>
                <a:lnTo>
                  <a:pt x="104673" y="88519"/>
                </a:lnTo>
                <a:lnTo>
                  <a:pt x="104724" y="88138"/>
                </a:lnTo>
                <a:close/>
              </a:path>
              <a:path w="135254" h="159385">
                <a:moveTo>
                  <a:pt x="105473" y="91478"/>
                </a:moveTo>
                <a:lnTo>
                  <a:pt x="105041" y="91414"/>
                </a:lnTo>
                <a:lnTo>
                  <a:pt x="104825" y="91694"/>
                </a:lnTo>
                <a:lnTo>
                  <a:pt x="104660" y="92049"/>
                </a:lnTo>
                <a:lnTo>
                  <a:pt x="105473" y="91478"/>
                </a:lnTo>
                <a:close/>
              </a:path>
              <a:path w="135254" h="159385">
                <a:moveTo>
                  <a:pt x="109753" y="156032"/>
                </a:moveTo>
                <a:lnTo>
                  <a:pt x="109499" y="155943"/>
                </a:lnTo>
                <a:lnTo>
                  <a:pt x="109296" y="156057"/>
                </a:lnTo>
                <a:lnTo>
                  <a:pt x="109435" y="155460"/>
                </a:lnTo>
                <a:lnTo>
                  <a:pt x="108216" y="156679"/>
                </a:lnTo>
                <a:lnTo>
                  <a:pt x="109702" y="156057"/>
                </a:lnTo>
                <a:close/>
              </a:path>
              <a:path w="135254" h="159385">
                <a:moveTo>
                  <a:pt x="110045" y="115811"/>
                </a:moveTo>
                <a:lnTo>
                  <a:pt x="108851" y="116522"/>
                </a:lnTo>
                <a:lnTo>
                  <a:pt x="108127" y="118745"/>
                </a:lnTo>
                <a:lnTo>
                  <a:pt x="109562" y="117309"/>
                </a:lnTo>
                <a:lnTo>
                  <a:pt x="109372" y="117462"/>
                </a:lnTo>
                <a:lnTo>
                  <a:pt x="108673" y="117487"/>
                </a:lnTo>
                <a:lnTo>
                  <a:pt x="110045" y="115811"/>
                </a:lnTo>
                <a:close/>
              </a:path>
              <a:path w="135254" h="159385">
                <a:moveTo>
                  <a:pt x="110439" y="157416"/>
                </a:moveTo>
                <a:close/>
              </a:path>
              <a:path w="135254" h="159385">
                <a:moveTo>
                  <a:pt x="111010" y="158610"/>
                </a:moveTo>
                <a:lnTo>
                  <a:pt x="110744" y="158496"/>
                </a:lnTo>
                <a:lnTo>
                  <a:pt x="110528" y="158635"/>
                </a:lnTo>
                <a:lnTo>
                  <a:pt x="111010" y="158610"/>
                </a:lnTo>
                <a:close/>
              </a:path>
              <a:path w="135254" h="159385">
                <a:moveTo>
                  <a:pt x="111023" y="91287"/>
                </a:moveTo>
                <a:lnTo>
                  <a:pt x="109918" y="89585"/>
                </a:lnTo>
                <a:lnTo>
                  <a:pt x="109067" y="90817"/>
                </a:lnTo>
                <a:lnTo>
                  <a:pt x="109753" y="90728"/>
                </a:lnTo>
                <a:lnTo>
                  <a:pt x="108165" y="93421"/>
                </a:lnTo>
                <a:lnTo>
                  <a:pt x="109270" y="93205"/>
                </a:lnTo>
                <a:lnTo>
                  <a:pt x="111023" y="91287"/>
                </a:lnTo>
                <a:close/>
              </a:path>
              <a:path w="135254" h="159385">
                <a:moveTo>
                  <a:pt x="111226" y="113690"/>
                </a:moveTo>
                <a:lnTo>
                  <a:pt x="110375" y="112052"/>
                </a:lnTo>
                <a:lnTo>
                  <a:pt x="110375" y="112661"/>
                </a:lnTo>
                <a:lnTo>
                  <a:pt x="110197" y="112826"/>
                </a:lnTo>
                <a:lnTo>
                  <a:pt x="109855" y="113144"/>
                </a:lnTo>
                <a:lnTo>
                  <a:pt x="111226" y="113690"/>
                </a:lnTo>
                <a:close/>
              </a:path>
              <a:path w="135254" h="159385">
                <a:moveTo>
                  <a:pt x="111607" y="157340"/>
                </a:moveTo>
                <a:lnTo>
                  <a:pt x="111302" y="157429"/>
                </a:lnTo>
                <a:lnTo>
                  <a:pt x="110871" y="157353"/>
                </a:lnTo>
                <a:lnTo>
                  <a:pt x="110439" y="157441"/>
                </a:lnTo>
                <a:lnTo>
                  <a:pt x="109880" y="159004"/>
                </a:lnTo>
                <a:lnTo>
                  <a:pt x="110515" y="158635"/>
                </a:lnTo>
                <a:lnTo>
                  <a:pt x="110502" y="158394"/>
                </a:lnTo>
                <a:lnTo>
                  <a:pt x="111518" y="157429"/>
                </a:lnTo>
                <a:close/>
              </a:path>
              <a:path w="135254" h="159385">
                <a:moveTo>
                  <a:pt x="111963" y="157010"/>
                </a:moveTo>
                <a:lnTo>
                  <a:pt x="111607" y="157340"/>
                </a:lnTo>
                <a:lnTo>
                  <a:pt x="111772" y="157302"/>
                </a:lnTo>
                <a:lnTo>
                  <a:pt x="111899" y="157213"/>
                </a:lnTo>
                <a:lnTo>
                  <a:pt x="111963" y="157010"/>
                </a:lnTo>
                <a:close/>
              </a:path>
              <a:path w="135254" h="159385">
                <a:moveTo>
                  <a:pt x="112064" y="104736"/>
                </a:moveTo>
                <a:lnTo>
                  <a:pt x="111429" y="104787"/>
                </a:lnTo>
                <a:lnTo>
                  <a:pt x="111582" y="104889"/>
                </a:lnTo>
                <a:lnTo>
                  <a:pt x="111836" y="104800"/>
                </a:lnTo>
                <a:lnTo>
                  <a:pt x="112064" y="104736"/>
                </a:lnTo>
                <a:close/>
              </a:path>
              <a:path w="135254" h="159385">
                <a:moveTo>
                  <a:pt x="112064" y="90919"/>
                </a:moveTo>
                <a:lnTo>
                  <a:pt x="111823" y="90398"/>
                </a:lnTo>
                <a:lnTo>
                  <a:pt x="111340" y="90932"/>
                </a:lnTo>
                <a:lnTo>
                  <a:pt x="112064" y="90919"/>
                </a:lnTo>
                <a:close/>
              </a:path>
              <a:path w="135254" h="159385">
                <a:moveTo>
                  <a:pt x="112306" y="98196"/>
                </a:moveTo>
                <a:lnTo>
                  <a:pt x="111518" y="98069"/>
                </a:lnTo>
                <a:lnTo>
                  <a:pt x="111594" y="97688"/>
                </a:lnTo>
                <a:lnTo>
                  <a:pt x="111264" y="98615"/>
                </a:lnTo>
                <a:lnTo>
                  <a:pt x="112306" y="98196"/>
                </a:lnTo>
                <a:close/>
              </a:path>
              <a:path w="135254" h="159385">
                <a:moveTo>
                  <a:pt x="112483" y="121285"/>
                </a:moveTo>
                <a:lnTo>
                  <a:pt x="112077" y="121653"/>
                </a:lnTo>
                <a:lnTo>
                  <a:pt x="112407" y="122008"/>
                </a:lnTo>
                <a:lnTo>
                  <a:pt x="112483" y="121285"/>
                </a:lnTo>
                <a:close/>
              </a:path>
              <a:path w="135254" h="159385">
                <a:moveTo>
                  <a:pt x="112877" y="122758"/>
                </a:moveTo>
                <a:lnTo>
                  <a:pt x="112483" y="123075"/>
                </a:lnTo>
                <a:lnTo>
                  <a:pt x="111531" y="122161"/>
                </a:lnTo>
                <a:lnTo>
                  <a:pt x="112077" y="121653"/>
                </a:lnTo>
                <a:lnTo>
                  <a:pt x="110324" y="119761"/>
                </a:lnTo>
                <a:lnTo>
                  <a:pt x="109994" y="122555"/>
                </a:lnTo>
                <a:lnTo>
                  <a:pt x="111086" y="123088"/>
                </a:lnTo>
                <a:lnTo>
                  <a:pt x="109601" y="125958"/>
                </a:lnTo>
                <a:lnTo>
                  <a:pt x="110109" y="126123"/>
                </a:lnTo>
                <a:lnTo>
                  <a:pt x="111099" y="125615"/>
                </a:lnTo>
                <a:lnTo>
                  <a:pt x="110680" y="126517"/>
                </a:lnTo>
                <a:lnTo>
                  <a:pt x="111137" y="125590"/>
                </a:lnTo>
                <a:lnTo>
                  <a:pt x="111861" y="124142"/>
                </a:lnTo>
                <a:lnTo>
                  <a:pt x="112649" y="123075"/>
                </a:lnTo>
                <a:lnTo>
                  <a:pt x="112877" y="122758"/>
                </a:lnTo>
                <a:close/>
              </a:path>
              <a:path w="135254" h="159385">
                <a:moveTo>
                  <a:pt x="113372" y="100177"/>
                </a:moveTo>
                <a:lnTo>
                  <a:pt x="112585" y="100952"/>
                </a:lnTo>
                <a:lnTo>
                  <a:pt x="112763" y="101053"/>
                </a:lnTo>
                <a:lnTo>
                  <a:pt x="113284" y="100761"/>
                </a:lnTo>
                <a:lnTo>
                  <a:pt x="113372" y="100177"/>
                </a:lnTo>
                <a:close/>
              </a:path>
              <a:path w="135254" h="159385">
                <a:moveTo>
                  <a:pt x="113461" y="104622"/>
                </a:moveTo>
                <a:lnTo>
                  <a:pt x="113322" y="104762"/>
                </a:lnTo>
                <a:lnTo>
                  <a:pt x="112915" y="103822"/>
                </a:lnTo>
                <a:lnTo>
                  <a:pt x="112864" y="103695"/>
                </a:lnTo>
                <a:lnTo>
                  <a:pt x="113258" y="101930"/>
                </a:lnTo>
                <a:lnTo>
                  <a:pt x="113195" y="101701"/>
                </a:lnTo>
                <a:lnTo>
                  <a:pt x="113118" y="101930"/>
                </a:lnTo>
                <a:lnTo>
                  <a:pt x="113157" y="101676"/>
                </a:lnTo>
                <a:lnTo>
                  <a:pt x="112331" y="101193"/>
                </a:lnTo>
                <a:lnTo>
                  <a:pt x="112585" y="100952"/>
                </a:lnTo>
                <a:lnTo>
                  <a:pt x="110832" y="99923"/>
                </a:lnTo>
                <a:lnTo>
                  <a:pt x="110058" y="102755"/>
                </a:lnTo>
                <a:lnTo>
                  <a:pt x="109969" y="104914"/>
                </a:lnTo>
                <a:lnTo>
                  <a:pt x="111429" y="104787"/>
                </a:lnTo>
                <a:lnTo>
                  <a:pt x="111290" y="104711"/>
                </a:lnTo>
                <a:lnTo>
                  <a:pt x="111379" y="104076"/>
                </a:lnTo>
                <a:lnTo>
                  <a:pt x="111467" y="103822"/>
                </a:lnTo>
                <a:lnTo>
                  <a:pt x="112776" y="104076"/>
                </a:lnTo>
                <a:lnTo>
                  <a:pt x="112407" y="106222"/>
                </a:lnTo>
                <a:lnTo>
                  <a:pt x="113360" y="104787"/>
                </a:lnTo>
                <a:lnTo>
                  <a:pt x="113461" y="104622"/>
                </a:lnTo>
                <a:close/>
              </a:path>
              <a:path w="135254" h="159385">
                <a:moveTo>
                  <a:pt x="113550" y="100609"/>
                </a:moveTo>
                <a:lnTo>
                  <a:pt x="113284" y="100761"/>
                </a:lnTo>
                <a:lnTo>
                  <a:pt x="113220" y="101193"/>
                </a:lnTo>
                <a:lnTo>
                  <a:pt x="113195" y="101701"/>
                </a:lnTo>
                <a:lnTo>
                  <a:pt x="113550" y="100609"/>
                </a:lnTo>
                <a:close/>
              </a:path>
              <a:path w="135254" h="159385">
                <a:moveTo>
                  <a:pt x="113893" y="87109"/>
                </a:moveTo>
                <a:lnTo>
                  <a:pt x="113512" y="85890"/>
                </a:lnTo>
                <a:lnTo>
                  <a:pt x="112776" y="86398"/>
                </a:lnTo>
                <a:lnTo>
                  <a:pt x="112877" y="86601"/>
                </a:lnTo>
                <a:lnTo>
                  <a:pt x="112242" y="87325"/>
                </a:lnTo>
                <a:lnTo>
                  <a:pt x="111988" y="87287"/>
                </a:lnTo>
                <a:lnTo>
                  <a:pt x="112039" y="88861"/>
                </a:lnTo>
                <a:lnTo>
                  <a:pt x="112928" y="90157"/>
                </a:lnTo>
                <a:lnTo>
                  <a:pt x="113258" y="88823"/>
                </a:lnTo>
                <a:lnTo>
                  <a:pt x="113893" y="87109"/>
                </a:lnTo>
                <a:close/>
              </a:path>
              <a:path w="135254" h="159385">
                <a:moveTo>
                  <a:pt x="114109" y="119773"/>
                </a:moveTo>
                <a:lnTo>
                  <a:pt x="112636" y="119570"/>
                </a:lnTo>
                <a:lnTo>
                  <a:pt x="112483" y="121285"/>
                </a:lnTo>
                <a:lnTo>
                  <a:pt x="114109" y="119773"/>
                </a:lnTo>
                <a:close/>
              </a:path>
              <a:path w="135254" h="159385">
                <a:moveTo>
                  <a:pt x="115163" y="96278"/>
                </a:moveTo>
                <a:lnTo>
                  <a:pt x="114896" y="95719"/>
                </a:lnTo>
                <a:lnTo>
                  <a:pt x="114769" y="95453"/>
                </a:lnTo>
                <a:lnTo>
                  <a:pt x="114439" y="94754"/>
                </a:lnTo>
                <a:lnTo>
                  <a:pt x="113804" y="95453"/>
                </a:lnTo>
                <a:lnTo>
                  <a:pt x="113753" y="94843"/>
                </a:lnTo>
                <a:lnTo>
                  <a:pt x="113449" y="95453"/>
                </a:lnTo>
                <a:lnTo>
                  <a:pt x="113588" y="96024"/>
                </a:lnTo>
                <a:lnTo>
                  <a:pt x="114173" y="95719"/>
                </a:lnTo>
                <a:lnTo>
                  <a:pt x="114541" y="95973"/>
                </a:lnTo>
                <a:lnTo>
                  <a:pt x="114325" y="97142"/>
                </a:lnTo>
                <a:lnTo>
                  <a:pt x="115163" y="96278"/>
                </a:lnTo>
                <a:close/>
              </a:path>
              <a:path w="135254" h="159385">
                <a:moveTo>
                  <a:pt x="115163" y="77952"/>
                </a:moveTo>
                <a:lnTo>
                  <a:pt x="114896" y="77927"/>
                </a:lnTo>
                <a:lnTo>
                  <a:pt x="114579" y="79095"/>
                </a:lnTo>
                <a:lnTo>
                  <a:pt x="114236" y="79463"/>
                </a:lnTo>
                <a:lnTo>
                  <a:pt x="114769" y="80492"/>
                </a:lnTo>
                <a:lnTo>
                  <a:pt x="115125" y="78600"/>
                </a:lnTo>
                <a:lnTo>
                  <a:pt x="115163" y="77952"/>
                </a:lnTo>
                <a:close/>
              </a:path>
              <a:path w="135254" h="159385">
                <a:moveTo>
                  <a:pt x="115265" y="91871"/>
                </a:moveTo>
                <a:lnTo>
                  <a:pt x="114769" y="92392"/>
                </a:lnTo>
                <a:lnTo>
                  <a:pt x="114363" y="91541"/>
                </a:lnTo>
                <a:lnTo>
                  <a:pt x="114198" y="92710"/>
                </a:lnTo>
                <a:lnTo>
                  <a:pt x="113601" y="94030"/>
                </a:lnTo>
                <a:lnTo>
                  <a:pt x="114871" y="93611"/>
                </a:lnTo>
                <a:lnTo>
                  <a:pt x="115087" y="94043"/>
                </a:lnTo>
                <a:lnTo>
                  <a:pt x="115201" y="93256"/>
                </a:lnTo>
                <a:lnTo>
                  <a:pt x="114935" y="93218"/>
                </a:lnTo>
                <a:lnTo>
                  <a:pt x="114401" y="93141"/>
                </a:lnTo>
                <a:lnTo>
                  <a:pt x="115265" y="91871"/>
                </a:lnTo>
                <a:close/>
              </a:path>
              <a:path w="135254" h="159385">
                <a:moveTo>
                  <a:pt x="117576" y="150520"/>
                </a:moveTo>
                <a:lnTo>
                  <a:pt x="117475" y="150355"/>
                </a:lnTo>
                <a:lnTo>
                  <a:pt x="117284" y="150342"/>
                </a:lnTo>
                <a:lnTo>
                  <a:pt x="117436" y="150482"/>
                </a:lnTo>
                <a:lnTo>
                  <a:pt x="117576" y="150520"/>
                </a:lnTo>
                <a:close/>
              </a:path>
              <a:path w="135254" h="159385">
                <a:moveTo>
                  <a:pt x="124587" y="141579"/>
                </a:moveTo>
                <a:lnTo>
                  <a:pt x="124079" y="141935"/>
                </a:lnTo>
                <a:lnTo>
                  <a:pt x="124460" y="142367"/>
                </a:lnTo>
                <a:lnTo>
                  <a:pt x="124587" y="141579"/>
                </a:lnTo>
                <a:close/>
              </a:path>
              <a:path w="135254" h="159385">
                <a:moveTo>
                  <a:pt x="124942" y="132664"/>
                </a:moveTo>
                <a:lnTo>
                  <a:pt x="124574" y="132588"/>
                </a:lnTo>
                <a:lnTo>
                  <a:pt x="124574" y="132829"/>
                </a:lnTo>
                <a:lnTo>
                  <a:pt x="124942" y="132664"/>
                </a:lnTo>
                <a:close/>
              </a:path>
              <a:path w="135254" h="159385">
                <a:moveTo>
                  <a:pt x="125056" y="141262"/>
                </a:moveTo>
                <a:lnTo>
                  <a:pt x="124853" y="140030"/>
                </a:lnTo>
                <a:lnTo>
                  <a:pt x="124587" y="141579"/>
                </a:lnTo>
                <a:lnTo>
                  <a:pt x="125056" y="141262"/>
                </a:lnTo>
                <a:close/>
              </a:path>
              <a:path w="135254" h="159385">
                <a:moveTo>
                  <a:pt x="125247" y="141135"/>
                </a:moveTo>
                <a:lnTo>
                  <a:pt x="125120" y="141224"/>
                </a:lnTo>
                <a:lnTo>
                  <a:pt x="125107" y="141541"/>
                </a:lnTo>
                <a:lnTo>
                  <a:pt x="125133" y="141782"/>
                </a:lnTo>
                <a:lnTo>
                  <a:pt x="125247" y="141135"/>
                </a:lnTo>
                <a:close/>
              </a:path>
              <a:path w="135254" h="159385">
                <a:moveTo>
                  <a:pt x="125260" y="136893"/>
                </a:moveTo>
                <a:lnTo>
                  <a:pt x="125069" y="136994"/>
                </a:lnTo>
                <a:lnTo>
                  <a:pt x="125260" y="137185"/>
                </a:lnTo>
                <a:lnTo>
                  <a:pt x="125260" y="136893"/>
                </a:lnTo>
                <a:close/>
              </a:path>
              <a:path w="135254" h="159385">
                <a:moveTo>
                  <a:pt x="126136" y="130771"/>
                </a:moveTo>
                <a:lnTo>
                  <a:pt x="124980" y="130873"/>
                </a:lnTo>
                <a:lnTo>
                  <a:pt x="125704" y="128193"/>
                </a:lnTo>
                <a:lnTo>
                  <a:pt x="124929" y="127977"/>
                </a:lnTo>
                <a:lnTo>
                  <a:pt x="123964" y="129667"/>
                </a:lnTo>
                <a:lnTo>
                  <a:pt x="125183" y="129819"/>
                </a:lnTo>
                <a:lnTo>
                  <a:pt x="123621" y="131140"/>
                </a:lnTo>
                <a:lnTo>
                  <a:pt x="124002" y="131165"/>
                </a:lnTo>
                <a:lnTo>
                  <a:pt x="124587" y="131203"/>
                </a:lnTo>
                <a:lnTo>
                  <a:pt x="123875" y="131800"/>
                </a:lnTo>
                <a:lnTo>
                  <a:pt x="124028" y="131203"/>
                </a:lnTo>
                <a:lnTo>
                  <a:pt x="123532" y="132080"/>
                </a:lnTo>
                <a:lnTo>
                  <a:pt x="123228" y="132334"/>
                </a:lnTo>
                <a:lnTo>
                  <a:pt x="123380" y="132372"/>
                </a:lnTo>
                <a:lnTo>
                  <a:pt x="122174" y="134696"/>
                </a:lnTo>
                <a:lnTo>
                  <a:pt x="121373" y="133311"/>
                </a:lnTo>
                <a:lnTo>
                  <a:pt x="121615" y="134264"/>
                </a:lnTo>
                <a:lnTo>
                  <a:pt x="120954" y="135407"/>
                </a:lnTo>
                <a:lnTo>
                  <a:pt x="120802" y="136690"/>
                </a:lnTo>
                <a:lnTo>
                  <a:pt x="120586" y="134835"/>
                </a:lnTo>
                <a:lnTo>
                  <a:pt x="118706" y="137553"/>
                </a:lnTo>
                <a:lnTo>
                  <a:pt x="117843" y="138112"/>
                </a:lnTo>
                <a:lnTo>
                  <a:pt x="119253" y="138163"/>
                </a:lnTo>
                <a:lnTo>
                  <a:pt x="116789" y="139928"/>
                </a:lnTo>
                <a:lnTo>
                  <a:pt x="118275" y="139141"/>
                </a:lnTo>
                <a:lnTo>
                  <a:pt x="117551" y="142646"/>
                </a:lnTo>
                <a:lnTo>
                  <a:pt x="114020" y="144856"/>
                </a:lnTo>
                <a:lnTo>
                  <a:pt x="112966" y="146659"/>
                </a:lnTo>
                <a:lnTo>
                  <a:pt x="113474" y="146837"/>
                </a:lnTo>
                <a:lnTo>
                  <a:pt x="112941" y="147751"/>
                </a:lnTo>
                <a:lnTo>
                  <a:pt x="113804" y="147434"/>
                </a:lnTo>
                <a:lnTo>
                  <a:pt x="110782" y="148653"/>
                </a:lnTo>
                <a:lnTo>
                  <a:pt x="108902" y="154139"/>
                </a:lnTo>
                <a:lnTo>
                  <a:pt x="108102" y="155752"/>
                </a:lnTo>
                <a:lnTo>
                  <a:pt x="109435" y="155460"/>
                </a:lnTo>
                <a:lnTo>
                  <a:pt x="109867" y="155206"/>
                </a:lnTo>
                <a:lnTo>
                  <a:pt x="110591" y="155308"/>
                </a:lnTo>
                <a:lnTo>
                  <a:pt x="110972" y="155206"/>
                </a:lnTo>
                <a:lnTo>
                  <a:pt x="111252" y="155130"/>
                </a:lnTo>
                <a:lnTo>
                  <a:pt x="110439" y="157416"/>
                </a:lnTo>
                <a:lnTo>
                  <a:pt x="112458" y="156756"/>
                </a:lnTo>
                <a:lnTo>
                  <a:pt x="113880" y="155130"/>
                </a:lnTo>
                <a:lnTo>
                  <a:pt x="114173" y="154787"/>
                </a:lnTo>
                <a:lnTo>
                  <a:pt x="115836" y="152539"/>
                </a:lnTo>
                <a:lnTo>
                  <a:pt x="115138" y="152476"/>
                </a:lnTo>
                <a:lnTo>
                  <a:pt x="116090" y="151269"/>
                </a:lnTo>
                <a:lnTo>
                  <a:pt x="116205" y="150634"/>
                </a:lnTo>
                <a:lnTo>
                  <a:pt x="116446" y="152069"/>
                </a:lnTo>
                <a:lnTo>
                  <a:pt x="116751" y="150634"/>
                </a:lnTo>
                <a:lnTo>
                  <a:pt x="116801" y="150406"/>
                </a:lnTo>
                <a:lnTo>
                  <a:pt x="117271" y="150342"/>
                </a:lnTo>
                <a:lnTo>
                  <a:pt x="115912" y="149504"/>
                </a:lnTo>
                <a:lnTo>
                  <a:pt x="118681" y="147434"/>
                </a:lnTo>
                <a:lnTo>
                  <a:pt x="119062" y="147142"/>
                </a:lnTo>
                <a:lnTo>
                  <a:pt x="118783" y="145554"/>
                </a:lnTo>
                <a:lnTo>
                  <a:pt x="121119" y="146011"/>
                </a:lnTo>
                <a:lnTo>
                  <a:pt x="121399" y="145554"/>
                </a:lnTo>
                <a:lnTo>
                  <a:pt x="123024" y="142811"/>
                </a:lnTo>
                <a:lnTo>
                  <a:pt x="123202" y="142532"/>
                </a:lnTo>
                <a:lnTo>
                  <a:pt x="124079" y="141935"/>
                </a:lnTo>
                <a:lnTo>
                  <a:pt x="123761" y="141579"/>
                </a:lnTo>
                <a:lnTo>
                  <a:pt x="123723" y="141262"/>
                </a:lnTo>
                <a:lnTo>
                  <a:pt x="124104" y="140055"/>
                </a:lnTo>
                <a:lnTo>
                  <a:pt x="122428" y="139928"/>
                </a:lnTo>
                <a:lnTo>
                  <a:pt x="122961" y="142811"/>
                </a:lnTo>
                <a:lnTo>
                  <a:pt x="121602" y="141478"/>
                </a:lnTo>
                <a:lnTo>
                  <a:pt x="121551" y="141262"/>
                </a:lnTo>
                <a:lnTo>
                  <a:pt x="121920" y="139750"/>
                </a:lnTo>
                <a:lnTo>
                  <a:pt x="123050" y="139471"/>
                </a:lnTo>
                <a:lnTo>
                  <a:pt x="123355" y="139141"/>
                </a:lnTo>
                <a:lnTo>
                  <a:pt x="123825" y="138620"/>
                </a:lnTo>
                <a:lnTo>
                  <a:pt x="123736" y="138290"/>
                </a:lnTo>
                <a:lnTo>
                  <a:pt x="123710" y="138163"/>
                </a:lnTo>
                <a:lnTo>
                  <a:pt x="124739" y="137566"/>
                </a:lnTo>
                <a:lnTo>
                  <a:pt x="124612" y="136690"/>
                </a:lnTo>
                <a:lnTo>
                  <a:pt x="124409" y="135407"/>
                </a:lnTo>
                <a:lnTo>
                  <a:pt x="124472" y="134835"/>
                </a:lnTo>
                <a:lnTo>
                  <a:pt x="124536" y="134696"/>
                </a:lnTo>
                <a:lnTo>
                  <a:pt x="124561" y="133311"/>
                </a:lnTo>
                <a:lnTo>
                  <a:pt x="124574" y="132829"/>
                </a:lnTo>
                <a:lnTo>
                  <a:pt x="123469" y="133311"/>
                </a:lnTo>
                <a:lnTo>
                  <a:pt x="123710" y="132422"/>
                </a:lnTo>
                <a:lnTo>
                  <a:pt x="124574" y="132588"/>
                </a:lnTo>
                <a:lnTo>
                  <a:pt x="124574" y="132080"/>
                </a:lnTo>
                <a:lnTo>
                  <a:pt x="125806" y="131051"/>
                </a:lnTo>
                <a:lnTo>
                  <a:pt x="126009" y="130873"/>
                </a:lnTo>
                <a:lnTo>
                  <a:pt x="126136" y="130771"/>
                </a:lnTo>
                <a:close/>
              </a:path>
              <a:path w="135254" h="159385">
                <a:moveTo>
                  <a:pt x="126619" y="138658"/>
                </a:moveTo>
                <a:lnTo>
                  <a:pt x="125260" y="137185"/>
                </a:lnTo>
                <a:lnTo>
                  <a:pt x="125183" y="138658"/>
                </a:lnTo>
                <a:lnTo>
                  <a:pt x="124574" y="138874"/>
                </a:lnTo>
                <a:lnTo>
                  <a:pt x="126619" y="138658"/>
                </a:lnTo>
                <a:close/>
              </a:path>
              <a:path w="135254" h="159385">
                <a:moveTo>
                  <a:pt x="126720" y="141414"/>
                </a:moveTo>
                <a:lnTo>
                  <a:pt x="125476" y="142341"/>
                </a:lnTo>
                <a:lnTo>
                  <a:pt x="125310" y="142748"/>
                </a:lnTo>
                <a:lnTo>
                  <a:pt x="126720" y="141414"/>
                </a:lnTo>
                <a:close/>
              </a:path>
              <a:path w="135254" h="159385">
                <a:moveTo>
                  <a:pt x="126746" y="136169"/>
                </a:moveTo>
                <a:lnTo>
                  <a:pt x="125285" y="135928"/>
                </a:lnTo>
                <a:lnTo>
                  <a:pt x="125260" y="136893"/>
                </a:lnTo>
                <a:lnTo>
                  <a:pt x="126746" y="136169"/>
                </a:lnTo>
                <a:close/>
              </a:path>
              <a:path w="135254" h="159385">
                <a:moveTo>
                  <a:pt x="129717" y="122618"/>
                </a:moveTo>
                <a:lnTo>
                  <a:pt x="128295" y="122694"/>
                </a:lnTo>
                <a:lnTo>
                  <a:pt x="128244" y="124231"/>
                </a:lnTo>
                <a:lnTo>
                  <a:pt x="129717" y="122618"/>
                </a:lnTo>
                <a:close/>
              </a:path>
              <a:path w="135254" h="159385">
                <a:moveTo>
                  <a:pt x="130962" y="121678"/>
                </a:moveTo>
                <a:lnTo>
                  <a:pt x="129984" y="121805"/>
                </a:lnTo>
                <a:lnTo>
                  <a:pt x="130632" y="122415"/>
                </a:lnTo>
                <a:lnTo>
                  <a:pt x="130962" y="121678"/>
                </a:lnTo>
                <a:close/>
              </a:path>
              <a:path w="135254" h="159385">
                <a:moveTo>
                  <a:pt x="131127" y="137807"/>
                </a:moveTo>
                <a:lnTo>
                  <a:pt x="130810" y="137477"/>
                </a:lnTo>
                <a:lnTo>
                  <a:pt x="131025" y="136385"/>
                </a:lnTo>
                <a:lnTo>
                  <a:pt x="130276" y="138239"/>
                </a:lnTo>
                <a:lnTo>
                  <a:pt x="131127" y="137807"/>
                </a:lnTo>
                <a:close/>
              </a:path>
              <a:path w="135254" h="159385">
                <a:moveTo>
                  <a:pt x="131533" y="121259"/>
                </a:moveTo>
                <a:lnTo>
                  <a:pt x="131076" y="121424"/>
                </a:lnTo>
                <a:lnTo>
                  <a:pt x="130962" y="121678"/>
                </a:lnTo>
                <a:lnTo>
                  <a:pt x="131152" y="121653"/>
                </a:lnTo>
                <a:lnTo>
                  <a:pt x="131521" y="121323"/>
                </a:lnTo>
                <a:close/>
              </a:path>
              <a:path w="135254" h="159385">
                <a:moveTo>
                  <a:pt x="131749" y="132930"/>
                </a:moveTo>
                <a:lnTo>
                  <a:pt x="131165" y="132981"/>
                </a:lnTo>
                <a:lnTo>
                  <a:pt x="131394" y="134886"/>
                </a:lnTo>
                <a:lnTo>
                  <a:pt x="131406" y="133972"/>
                </a:lnTo>
                <a:lnTo>
                  <a:pt x="131749" y="132930"/>
                </a:lnTo>
                <a:close/>
              </a:path>
              <a:path w="135254" h="159385">
                <a:moveTo>
                  <a:pt x="132511" y="121323"/>
                </a:moveTo>
                <a:lnTo>
                  <a:pt x="132334" y="121031"/>
                </a:lnTo>
                <a:lnTo>
                  <a:pt x="131584" y="119748"/>
                </a:lnTo>
                <a:lnTo>
                  <a:pt x="131533" y="121259"/>
                </a:lnTo>
                <a:lnTo>
                  <a:pt x="132181" y="121031"/>
                </a:lnTo>
                <a:lnTo>
                  <a:pt x="132511" y="121323"/>
                </a:lnTo>
                <a:close/>
              </a:path>
              <a:path w="135254" h="159385">
                <a:moveTo>
                  <a:pt x="134912" y="132702"/>
                </a:moveTo>
                <a:lnTo>
                  <a:pt x="132943" y="130505"/>
                </a:lnTo>
                <a:lnTo>
                  <a:pt x="133235" y="132664"/>
                </a:lnTo>
                <a:lnTo>
                  <a:pt x="132219" y="131864"/>
                </a:lnTo>
                <a:lnTo>
                  <a:pt x="130886" y="130822"/>
                </a:lnTo>
                <a:lnTo>
                  <a:pt x="130924" y="131978"/>
                </a:lnTo>
                <a:lnTo>
                  <a:pt x="132080" y="131876"/>
                </a:lnTo>
                <a:lnTo>
                  <a:pt x="131749" y="132930"/>
                </a:lnTo>
                <a:lnTo>
                  <a:pt x="134912" y="1327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8" name="bg object 78"/>
          <p:cNvSpPr/>
          <p:nvPr/>
        </p:nvSpPr>
        <p:spPr>
          <a:xfrm>
            <a:off x="11071835" y="3237472"/>
            <a:ext cx="155624" cy="149376"/>
          </a:xfrm>
          <a:custGeom>
            <a:avLst/>
            <a:gdLst/>
            <a:ahLst/>
            <a:cxnLst/>
            <a:rect l="l" t="t" r="r" b="b"/>
            <a:pathLst>
              <a:path w="114934" h="156845">
                <a:moveTo>
                  <a:pt x="1041" y="50"/>
                </a:moveTo>
                <a:lnTo>
                  <a:pt x="127" y="0"/>
                </a:lnTo>
                <a:lnTo>
                  <a:pt x="0" y="635"/>
                </a:lnTo>
                <a:lnTo>
                  <a:pt x="1041" y="50"/>
                </a:lnTo>
                <a:close/>
              </a:path>
              <a:path w="114934" h="156845">
                <a:moveTo>
                  <a:pt x="1295" y="5156"/>
                </a:moveTo>
                <a:lnTo>
                  <a:pt x="1054" y="4927"/>
                </a:lnTo>
                <a:lnTo>
                  <a:pt x="762" y="4521"/>
                </a:lnTo>
                <a:lnTo>
                  <a:pt x="444" y="4445"/>
                </a:lnTo>
                <a:lnTo>
                  <a:pt x="736" y="4851"/>
                </a:lnTo>
                <a:lnTo>
                  <a:pt x="139" y="5511"/>
                </a:lnTo>
                <a:lnTo>
                  <a:pt x="1295" y="5156"/>
                </a:lnTo>
                <a:close/>
              </a:path>
              <a:path w="114934" h="156845">
                <a:moveTo>
                  <a:pt x="2565" y="5600"/>
                </a:moveTo>
                <a:lnTo>
                  <a:pt x="1854" y="5143"/>
                </a:lnTo>
                <a:lnTo>
                  <a:pt x="1498" y="5702"/>
                </a:lnTo>
                <a:lnTo>
                  <a:pt x="1143" y="5600"/>
                </a:lnTo>
                <a:lnTo>
                  <a:pt x="939" y="5461"/>
                </a:lnTo>
                <a:lnTo>
                  <a:pt x="838" y="5854"/>
                </a:lnTo>
                <a:lnTo>
                  <a:pt x="482" y="6400"/>
                </a:lnTo>
                <a:lnTo>
                  <a:pt x="2298" y="5702"/>
                </a:lnTo>
                <a:lnTo>
                  <a:pt x="2565" y="5600"/>
                </a:lnTo>
                <a:close/>
              </a:path>
              <a:path w="114934" h="156845">
                <a:moveTo>
                  <a:pt x="2794" y="5715"/>
                </a:moveTo>
                <a:lnTo>
                  <a:pt x="2730" y="5537"/>
                </a:lnTo>
                <a:lnTo>
                  <a:pt x="2590" y="5588"/>
                </a:lnTo>
                <a:lnTo>
                  <a:pt x="2794" y="5715"/>
                </a:lnTo>
                <a:close/>
              </a:path>
              <a:path w="114934" h="156845">
                <a:moveTo>
                  <a:pt x="3124" y="6172"/>
                </a:moveTo>
                <a:lnTo>
                  <a:pt x="2933" y="6400"/>
                </a:lnTo>
                <a:lnTo>
                  <a:pt x="2984" y="6540"/>
                </a:lnTo>
                <a:lnTo>
                  <a:pt x="3124" y="6172"/>
                </a:lnTo>
                <a:close/>
              </a:path>
              <a:path w="114934" h="156845">
                <a:moveTo>
                  <a:pt x="3225" y="7137"/>
                </a:moveTo>
                <a:lnTo>
                  <a:pt x="2984" y="6540"/>
                </a:lnTo>
                <a:lnTo>
                  <a:pt x="2908" y="6731"/>
                </a:lnTo>
                <a:lnTo>
                  <a:pt x="2578" y="6959"/>
                </a:lnTo>
                <a:lnTo>
                  <a:pt x="3225" y="7137"/>
                </a:lnTo>
                <a:close/>
              </a:path>
              <a:path w="114934" h="156845">
                <a:moveTo>
                  <a:pt x="3467" y="5245"/>
                </a:moveTo>
                <a:lnTo>
                  <a:pt x="2501" y="4991"/>
                </a:lnTo>
                <a:lnTo>
                  <a:pt x="2730" y="5537"/>
                </a:lnTo>
                <a:lnTo>
                  <a:pt x="3467" y="5245"/>
                </a:lnTo>
                <a:close/>
              </a:path>
              <a:path w="114934" h="156845">
                <a:moveTo>
                  <a:pt x="3784" y="5334"/>
                </a:moveTo>
                <a:lnTo>
                  <a:pt x="3467" y="5245"/>
                </a:lnTo>
                <a:lnTo>
                  <a:pt x="3124" y="6172"/>
                </a:lnTo>
                <a:lnTo>
                  <a:pt x="3784" y="5334"/>
                </a:lnTo>
                <a:close/>
              </a:path>
              <a:path w="114934" h="156845">
                <a:moveTo>
                  <a:pt x="9918" y="21932"/>
                </a:moveTo>
                <a:lnTo>
                  <a:pt x="9677" y="20828"/>
                </a:lnTo>
                <a:lnTo>
                  <a:pt x="9347" y="21183"/>
                </a:lnTo>
                <a:lnTo>
                  <a:pt x="9271" y="21488"/>
                </a:lnTo>
                <a:lnTo>
                  <a:pt x="8851" y="21475"/>
                </a:lnTo>
                <a:lnTo>
                  <a:pt x="8369" y="21107"/>
                </a:lnTo>
                <a:lnTo>
                  <a:pt x="7874" y="20066"/>
                </a:lnTo>
                <a:lnTo>
                  <a:pt x="8953" y="20015"/>
                </a:lnTo>
                <a:lnTo>
                  <a:pt x="9004" y="19037"/>
                </a:lnTo>
                <a:lnTo>
                  <a:pt x="6997" y="19227"/>
                </a:lnTo>
                <a:lnTo>
                  <a:pt x="7277" y="20497"/>
                </a:lnTo>
                <a:lnTo>
                  <a:pt x="7721" y="20675"/>
                </a:lnTo>
                <a:lnTo>
                  <a:pt x="7493" y="22059"/>
                </a:lnTo>
                <a:lnTo>
                  <a:pt x="7988" y="22428"/>
                </a:lnTo>
                <a:lnTo>
                  <a:pt x="8686" y="21907"/>
                </a:lnTo>
                <a:lnTo>
                  <a:pt x="9918" y="21932"/>
                </a:lnTo>
                <a:close/>
              </a:path>
              <a:path w="114934" h="156845">
                <a:moveTo>
                  <a:pt x="12369" y="16497"/>
                </a:moveTo>
                <a:lnTo>
                  <a:pt x="12217" y="16433"/>
                </a:lnTo>
                <a:lnTo>
                  <a:pt x="11887" y="16306"/>
                </a:lnTo>
                <a:lnTo>
                  <a:pt x="11633" y="16370"/>
                </a:lnTo>
                <a:lnTo>
                  <a:pt x="11353" y="16764"/>
                </a:lnTo>
                <a:lnTo>
                  <a:pt x="11569" y="17005"/>
                </a:lnTo>
                <a:lnTo>
                  <a:pt x="12369" y="16497"/>
                </a:lnTo>
                <a:close/>
              </a:path>
              <a:path w="114934" h="156845">
                <a:moveTo>
                  <a:pt x="13792" y="14859"/>
                </a:moveTo>
                <a:lnTo>
                  <a:pt x="13652" y="14693"/>
                </a:lnTo>
                <a:lnTo>
                  <a:pt x="13474" y="14732"/>
                </a:lnTo>
                <a:lnTo>
                  <a:pt x="13792" y="14859"/>
                </a:lnTo>
                <a:close/>
              </a:path>
              <a:path w="114934" h="156845">
                <a:moveTo>
                  <a:pt x="14605" y="15176"/>
                </a:moveTo>
                <a:lnTo>
                  <a:pt x="13792" y="14859"/>
                </a:lnTo>
                <a:lnTo>
                  <a:pt x="14465" y="15633"/>
                </a:lnTo>
                <a:lnTo>
                  <a:pt x="14605" y="15176"/>
                </a:lnTo>
                <a:close/>
              </a:path>
              <a:path w="114934" h="156845">
                <a:moveTo>
                  <a:pt x="15455" y="1828"/>
                </a:moveTo>
                <a:lnTo>
                  <a:pt x="13741" y="1079"/>
                </a:lnTo>
                <a:lnTo>
                  <a:pt x="13423" y="279"/>
                </a:lnTo>
                <a:lnTo>
                  <a:pt x="13335" y="1143"/>
                </a:lnTo>
                <a:lnTo>
                  <a:pt x="13220" y="2336"/>
                </a:lnTo>
                <a:lnTo>
                  <a:pt x="14465" y="2552"/>
                </a:lnTo>
                <a:lnTo>
                  <a:pt x="15455" y="1828"/>
                </a:lnTo>
                <a:close/>
              </a:path>
              <a:path w="114934" h="156845">
                <a:moveTo>
                  <a:pt x="15697" y="14236"/>
                </a:moveTo>
                <a:lnTo>
                  <a:pt x="14122" y="14135"/>
                </a:lnTo>
                <a:lnTo>
                  <a:pt x="13576" y="14605"/>
                </a:lnTo>
                <a:lnTo>
                  <a:pt x="15697" y="14236"/>
                </a:lnTo>
                <a:close/>
              </a:path>
              <a:path w="114934" h="156845">
                <a:moveTo>
                  <a:pt x="15798" y="17411"/>
                </a:moveTo>
                <a:lnTo>
                  <a:pt x="15087" y="16217"/>
                </a:lnTo>
                <a:lnTo>
                  <a:pt x="12382" y="17513"/>
                </a:lnTo>
                <a:lnTo>
                  <a:pt x="12941" y="17589"/>
                </a:lnTo>
                <a:lnTo>
                  <a:pt x="13296" y="17386"/>
                </a:lnTo>
                <a:lnTo>
                  <a:pt x="15798" y="17411"/>
                </a:lnTo>
                <a:close/>
              </a:path>
              <a:path w="114934" h="156845">
                <a:moveTo>
                  <a:pt x="17614" y="16217"/>
                </a:moveTo>
                <a:lnTo>
                  <a:pt x="17183" y="16497"/>
                </a:lnTo>
                <a:lnTo>
                  <a:pt x="17145" y="16865"/>
                </a:lnTo>
                <a:lnTo>
                  <a:pt x="16764" y="16954"/>
                </a:lnTo>
                <a:lnTo>
                  <a:pt x="17513" y="17576"/>
                </a:lnTo>
                <a:lnTo>
                  <a:pt x="17233" y="16675"/>
                </a:lnTo>
                <a:lnTo>
                  <a:pt x="17614" y="16217"/>
                </a:lnTo>
                <a:close/>
              </a:path>
              <a:path w="114934" h="156845">
                <a:moveTo>
                  <a:pt x="18186" y="15963"/>
                </a:moveTo>
                <a:lnTo>
                  <a:pt x="17907" y="15963"/>
                </a:lnTo>
                <a:lnTo>
                  <a:pt x="17729" y="16065"/>
                </a:lnTo>
                <a:lnTo>
                  <a:pt x="17614" y="16217"/>
                </a:lnTo>
                <a:lnTo>
                  <a:pt x="17754" y="16116"/>
                </a:lnTo>
                <a:lnTo>
                  <a:pt x="17932" y="16040"/>
                </a:lnTo>
                <a:lnTo>
                  <a:pt x="18186" y="15963"/>
                </a:lnTo>
                <a:close/>
              </a:path>
              <a:path w="114934" h="156845">
                <a:moveTo>
                  <a:pt x="31902" y="33947"/>
                </a:moveTo>
                <a:lnTo>
                  <a:pt x="31623" y="33807"/>
                </a:lnTo>
                <a:lnTo>
                  <a:pt x="31673" y="34010"/>
                </a:lnTo>
                <a:lnTo>
                  <a:pt x="31902" y="33947"/>
                </a:lnTo>
                <a:close/>
              </a:path>
              <a:path w="114934" h="156845">
                <a:moveTo>
                  <a:pt x="31940" y="35128"/>
                </a:moveTo>
                <a:lnTo>
                  <a:pt x="31737" y="34264"/>
                </a:lnTo>
                <a:lnTo>
                  <a:pt x="31673" y="34010"/>
                </a:lnTo>
                <a:lnTo>
                  <a:pt x="31369" y="34264"/>
                </a:lnTo>
                <a:lnTo>
                  <a:pt x="30175" y="34226"/>
                </a:lnTo>
                <a:lnTo>
                  <a:pt x="30848" y="34734"/>
                </a:lnTo>
                <a:lnTo>
                  <a:pt x="31940" y="35128"/>
                </a:lnTo>
                <a:close/>
              </a:path>
              <a:path w="114934" h="156845">
                <a:moveTo>
                  <a:pt x="34544" y="39243"/>
                </a:moveTo>
                <a:lnTo>
                  <a:pt x="34175" y="39458"/>
                </a:lnTo>
                <a:lnTo>
                  <a:pt x="34518" y="39484"/>
                </a:lnTo>
                <a:lnTo>
                  <a:pt x="34544" y="39243"/>
                </a:lnTo>
                <a:close/>
              </a:path>
              <a:path w="114934" h="156845">
                <a:moveTo>
                  <a:pt x="34696" y="33693"/>
                </a:moveTo>
                <a:lnTo>
                  <a:pt x="34366" y="33274"/>
                </a:lnTo>
                <a:lnTo>
                  <a:pt x="33426" y="32067"/>
                </a:lnTo>
                <a:lnTo>
                  <a:pt x="32689" y="33731"/>
                </a:lnTo>
                <a:lnTo>
                  <a:pt x="31902" y="33947"/>
                </a:lnTo>
                <a:lnTo>
                  <a:pt x="32715" y="34404"/>
                </a:lnTo>
                <a:lnTo>
                  <a:pt x="32867" y="34734"/>
                </a:lnTo>
                <a:lnTo>
                  <a:pt x="33147" y="34937"/>
                </a:lnTo>
                <a:lnTo>
                  <a:pt x="33020" y="35293"/>
                </a:lnTo>
                <a:lnTo>
                  <a:pt x="34353" y="35204"/>
                </a:lnTo>
                <a:lnTo>
                  <a:pt x="33223" y="33693"/>
                </a:lnTo>
                <a:lnTo>
                  <a:pt x="34137" y="33274"/>
                </a:lnTo>
                <a:lnTo>
                  <a:pt x="34696" y="33693"/>
                </a:lnTo>
                <a:close/>
              </a:path>
              <a:path w="114934" h="156845">
                <a:moveTo>
                  <a:pt x="35598" y="38608"/>
                </a:moveTo>
                <a:lnTo>
                  <a:pt x="34556" y="39103"/>
                </a:lnTo>
                <a:lnTo>
                  <a:pt x="34544" y="39243"/>
                </a:lnTo>
                <a:lnTo>
                  <a:pt x="35598" y="38608"/>
                </a:lnTo>
                <a:close/>
              </a:path>
              <a:path w="114934" h="156845">
                <a:moveTo>
                  <a:pt x="35788" y="34315"/>
                </a:moveTo>
                <a:lnTo>
                  <a:pt x="35013" y="34823"/>
                </a:lnTo>
                <a:lnTo>
                  <a:pt x="34759" y="35064"/>
                </a:lnTo>
                <a:lnTo>
                  <a:pt x="35788" y="34315"/>
                </a:lnTo>
                <a:close/>
              </a:path>
              <a:path w="114934" h="156845">
                <a:moveTo>
                  <a:pt x="37604" y="14808"/>
                </a:moveTo>
                <a:lnTo>
                  <a:pt x="36830" y="14351"/>
                </a:lnTo>
                <a:lnTo>
                  <a:pt x="35306" y="15570"/>
                </a:lnTo>
                <a:lnTo>
                  <a:pt x="37426" y="15481"/>
                </a:lnTo>
                <a:lnTo>
                  <a:pt x="37604" y="14808"/>
                </a:lnTo>
                <a:close/>
              </a:path>
              <a:path w="114934" h="156845">
                <a:moveTo>
                  <a:pt x="37719" y="19913"/>
                </a:moveTo>
                <a:lnTo>
                  <a:pt x="37414" y="19443"/>
                </a:lnTo>
                <a:lnTo>
                  <a:pt x="37198" y="19735"/>
                </a:lnTo>
                <a:lnTo>
                  <a:pt x="37719" y="19913"/>
                </a:lnTo>
                <a:close/>
              </a:path>
              <a:path w="114934" h="156845">
                <a:moveTo>
                  <a:pt x="37719" y="19011"/>
                </a:moveTo>
                <a:lnTo>
                  <a:pt x="37198" y="19113"/>
                </a:lnTo>
                <a:lnTo>
                  <a:pt x="37414" y="19443"/>
                </a:lnTo>
                <a:lnTo>
                  <a:pt x="37719" y="19011"/>
                </a:lnTo>
                <a:close/>
              </a:path>
              <a:path w="114934" h="156845">
                <a:moveTo>
                  <a:pt x="38023" y="15455"/>
                </a:moveTo>
                <a:lnTo>
                  <a:pt x="37426" y="15481"/>
                </a:lnTo>
                <a:lnTo>
                  <a:pt x="37236" y="16256"/>
                </a:lnTo>
                <a:lnTo>
                  <a:pt x="37820" y="16129"/>
                </a:lnTo>
                <a:lnTo>
                  <a:pt x="38023" y="15455"/>
                </a:lnTo>
                <a:close/>
              </a:path>
              <a:path w="114934" h="156845">
                <a:moveTo>
                  <a:pt x="38836" y="20904"/>
                </a:moveTo>
                <a:lnTo>
                  <a:pt x="38823" y="20726"/>
                </a:lnTo>
                <a:lnTo>
                  <a:pt x="38747" y="20053"/>
                </a:lnTo>
                <a:lnTo>
                  <a:pt x="38722" y="19812"/>
                </a:lnTo>
                <a:lnTo>
                  <a:pt x="38100" y="20053"/>
                </a:lnTo>
                <a:lnTo>
                  <a:pt x="37719" y="19913"/>
                </a:lnTo>
                <a:lnTo>
                  <a:pt x="37795" y="20485"/>
                </a:lnTo>
                <a:lnTo>
                  <a:pt x="36487" y="20713"/>
                </a:lnTo>
                <a:lnTo>
                  <a:pt x="38049" y="21805"/>
                </a:lnTo>
                <a:lnTo>
                  <a:pt x="35763" y="24079"/>
                </a:lnTo>
                <a:lnTo>
                  <a:pt x="38290" y="23571"/>
                </a:lnTo>
                <a:lnTo>
                  <a:pt x="38569" y="22682"/>
                </a:lnTo>
                <a:lnTo>
                  <a:pt x="38112" y="21666"/>
                </a:lnTo>
                <a:lnTo>
                  <a:pt x="37833" y="20726"/>
                </a:lnTo>
                <a:lnTo>
                  <a:pt x="38836" y="20904"/>
                </a:lnTo>
                <a:close/>
              </a:path>
              <a:path w="114934" h="156845">
                <a:moveTo>
                  <a:pt x="39179" y="24168"/>
                </a:moveTo>
                <a:lnTo>
                  <a:pt x="38163" y="24561"/>
                </a:lnTo>
                <a:lnTo>
                  <a:pt x="39166" y="24345"/>
                </a:lnTo>
                <a:lnTo>
                  <a:pt x="39179" y="24168"/>
                </a:lnTo>
                <a:close/>
              </a:path>
              <a:path w="114934" h="156845">
                <a:moveTo>
                  <a:pt x="39662" y="15570"/>
                </a:moveTo>
                <a:lnTo>
                  <a:pt x="39166" y="15074"/>
                </a:lnTo>
                <a:lnTo>
                  <a:pt x="38544" y="15976"/>
                </a:lnTo>
                <a:lnTo>
                  <a:pt x="37820" y="16129"/>
                </a:lnTo>
                <a:lnTo>
                  <a:pt x="37706" y="16535"/>
                </a:lnTo>
                <a:lnTo>
                  <a:pt x="39649" y="15621"/>
                </a:lnTo>
                <a:close/>
              </a:path>
              <a:path w="114934" h="156845">
                <a:moveTo>
                  <a:pt x="39992" y="18554"/>
                </a:moveTo>
                <a:lnTo>
                  <a:pt x="39954" y="18351"/>
                </a:lnTo>
                <a:lnTo>
                  <a:pt x="39865" y="18211"/>
                </a:lnTo>
                <a:lnTo>
                  <a:pt x="39712" y="18122"/>
                </a:lnTo>
                <a:lnTo>
                  <a:pt x="39446" y="18796"/>
                </a:lnTo>
                <a:lnTo>
                  <a:pt x="39992" y="18554"/>
                </a:lnTo>
                <a:close/>
              </a:path>
              <a:path w="114934" h="156845">
                <a:moveTo>
                  <a:pt x="40436" y="18351"/>
                </a:moveTo>
                <a:lnTo>
                  <a:pt x="40068" y="18529"/>
                </a:lnTo>
                <a:lnTo>
                  <a:pt x="40436" y="18351"/>
                </a:lnTo>
                <a:close/>
              </a:path>
              <a:path w="114934" h="156845">
                <a:moveTo>
                  <a:pt x="41021" y="18453"/>
                </a:moveTo>
                <a:lnTo>
                  <a:pt x="40805" y="17729"/>
                </a:lnTo>
                <a:lnTo>
                  <a:pt x="40970" y="17373"/>
                </a:lnTo>
                <a:lnTo>
                  <a:pt x="40640" y="17462"/>
                </a:lnTo>
                <a:lnTo>
                  <a:pt x="40246" y="17360"/>
                </a:lnTo>
                <a:lnTo>
                  <a:pt x="40500" y="17970"/>
                </a:lnTo>
                <a:lnTo>
                  <a:pt x="41021" y="18453"/>
                </a:lnTo>
                <a:close/>
              </a:path>
              <a:path w="114934" h="156845">
                <a:moveTo>
                  <a:pt x="41275" y="17183"/>
                </a:moveTo>
                <a:lnTo>
                  <a:pt x="41109" y="17183"/>
                </a:lnTo>
                <a:lnTo>
                  <a:pt x="40970" y="17373"/>
                </a:lnTo>
                <a:lnTo>
                  <a:pt x="41198" y="17284"/>
                </a:lnTo>
                <a:close/>
              </a:path>
              <a:path w="114934" h="156845">
                <a:moveTo>
                  <a:pt x="44119" y="30746"/>
                </a:moveTo>
                <a:lnTo>
                  <a:pt x="42735" y="30378"/>
                </a:lnTo>
                <a:lnTo>
                  <a:pt x="42164" y="31051"/>
                </a:lnTo>
                <a:lnTo>
                  <a:pt x="42583" y="31153"/>
                </a:lnTo>
                <a:lnTo>
                  <a:pt x="42392" y="31648"/>
                </a:lnTo>
                <a:lnTo>
                  <a:pt x="42646" y="31394"/>
                </a:lnTo>
                <a:lnTo>
                  <a:pt x="44119" y="30746"/>
                </a:lnTo>
                <a:close/>
              </a:path>
              <a:path w="114934" h="156845">
                <a:moveTo>
                  <a:pt x="44361" y="27571"/>
                </a:moveTo>
                <a:lnTo>
                  <a:pt x="43459" y="26936"/>
                </a:lnTo>
                <a:lnTo>
                  <a:pt x="42621" y="26784"/>
                </a:lnTo>
                <a:lnTo>
                  <a:pt x="41910" y="26504"/>
                </a:lnTo>
                <a:lnTo>
                  <a:pt x="41973" y="26225"/>
                </a:lnTo>
                <a:lnTo>
                  <a:pt x="41986" y="25412"/>
                </a:lnTo>
                <a:lnTo>
                  <a:pt x="41592" y="24053"/>
                </a:lnTo>
                <a:lnTo>
                  <a:pt x="43014" y="22593"/>
                </a:lnTo>
                <a:lnTo>
                  <a:pt x="42976" y="21704"/>
                </a:lnTo>
                <a:lnTo>
                  <a:pt x="42951" y="21018"/>
                </a:lnTo>
                <a:lnTo>
                  <a:pt x="42684" y="20726"/>
                </a:lnTo>
                <a:lnTo>
                  <a:pt x="41948" y="20104"/>
                </a:lnTo>
                <a:lnTo>
                  <a:pt x="42176" y="19773"/>
                </a:lnTo>
                <a:lnTo>
                  <a:pt x="42354" y="19519"/>
                </a:lnTo>
                <a:lnTo>
                  <a:pt x="40614" y="19088"/>
                </a:lnTo>
                <a:lnTo>
                  <a:pt x="39941" y="20345"/>
                </a:lnTo>
                <a:lnTo>
                  <a:pt x="41719" y="19773"/>
                </a:lnTo>
                <a:lnTo>
                  <a:pt x="40576" y="20726"/>
                </a:lnTo>
                <a:lnTo>
                  <a:pt x="39941" y="20345"/>
                </a:lnTo>
                <a:lnTo>
                  <a:pt x="39624" y="20154"/>
                </a:lnTo>
                <a:lnTo>
                  <a:pt x="39636" y="20777"/>
                </a:lnTo>
                <a:lnTo>
                  <a:pt x="39166" y="21107"/>
                </a:lnTo>
                <a:lnTo>
                  <a:pt x="39738" y="21259"/>
                </a:lnTo>
                <a:lnTo>
                  <a:pt x="40411" y="21018"/>
                </a:lnTo>
                <a:lnTo>
                  <a:pt x="40081" y="21704"/>
                </a:lnTo>
                <a:lnTo>
                  <a:pt x="38849" y="21539"/>
                </a:lnTo>
                <a:lnTo>
                  <a:pt x="39852" y="24193"/>
                </a:lnTo>
                <a:lnTo>
                  <a:pt x="39166" y="24345"/>
                </a:lnTo>
                <a:lnTo>
                  <a:pt x="39052" y="25933"/>
                </a:lnTo>
                <a:lnTo>
                  <a:pt x="38379" y="26225"/>
                </a:lnTo>
                <a:lnTo>
                  <a:pt x="38582" y="25717"/>
                </a:lnTo>
                <a:lnTo>
                  <a:pt x="38252" y="25273"/>
                </a:lnTo>
                <a:lnTo>
                  <a:pt x="38036" y="25717"/>
                </a:lnTo>
                <a:lnTo>
                  <a:pt x="37998" y="26225"/>
                </a:lnTo>
                <a:lnTo>
                  <a:pt x="38658" y="27279"/>
                </a:lnTo>
                <a:lnTo>
                  <a:pt x="37477" y="27546"/>
                </a:lnTo>
                <a:lnTo>
                  <a:pt x="37185" y="27343"/>
                </a:lnTo>
                <a:lnTo>
                  <a:pt x="36512" y="28384"/>
                </a:lnTo>
                <a:lnTo>
                  <a:pt x="37884" y="28460"/>
                </a:lnTo>
                <a:lnTo>
                  <a:pt x="37553" y="29933"/>
                </a:lnTo>
                <a:lnTo>
                  <a:pt x="35890" y="29629"/>
                </a:lnTo>
                <a:lnTo>
                  <a:pt x="35915" y="30683"/>
                </a:lnTo>
                <a:lnTo>
                  <a:pt x="36601" y="31330"/>
                </a:lnTo>
                <a:lnTo>
                  <a:pt x="36969" y="32943"/>
                </a:lnTo>
                <a:lnTo>
                  <a:pt x="37604" y="32778"/>
                </a:lnTo>
                <a:lnTo>
                  <a:pt x="37719" y="32410"/>
                </a:lnTo>
                <a:lnTo>
                  <a:pt x="37973" y="31915"/>
                </a:lnTo>
                <a:lnTo>
                  <a:pt x="38239" y="31902"/>
                </a:lnTo>
                <a:lnTo>
                  <a:pt x="38684" y="33655"/>
                </a:lnTo>
                <a:lnTo>
                  <a:pt x="36791" y="35788"/>
                </a:lnTo>
                <a:lnTo>
                  <a:pt x="36423" y="36601"/>
                </a:lnTo>
                <a:lnTo>
                  <a:pt x="36271" y="36029"/>
                </a:lnTo>
                <a:lnTo>
                  <a:pt x="35521" y="37223"/>
                </a:lnTo>
                <a:lnTo>
                  <a:pt x="36017" y="39103"/>
                </a:lnTo>
                <a:lnTo>
                  <a:pt x="35902" y="39243"/>
                </a:lnTo>
                <a:lnTo>
                  <a:pt x="35128" y="39547"/>
                </a:lnTo>
                <a:lnTo>
                  <a:pt x="34518" y="39484"/>
                </a:lnTo>
                <a:lnTo>
                  <a:pt x="34391" y="40703"/>
                </a:lnTo>
                <a:lnTo>
                  <a:pt x="34645" y="40474"/>
                </a:lnTo>
                <a:lnTo>
                  <a:pt x="35394" y="41960"/>
                </a:lnTo>
                <a:lnTo>
                  <a:pt x="36728" y="41490"/>
                </a:lnTo>
                <a:lnTo>
                  <a:pt x="35255" y="40474"/>
                </a:lnTo>
                <a:lnTo>
                  <a:pt x="34759" y="40132"/>
                </a:lnTo>
                <a:lnTo>
                  <a:pt x="36207" y="39751"/>
                </a:lnTo>
                <a:lnTo>
                  <a:pt x="36652" y="40563"/>
                </a:lnTo>
                <a:lnTo>
                  <a:pt x="36779" y="40436"/>
                </a:lnTo>
                <a:lnTo>
                  <a:pt x="36347" y="39865"/>
                </a:lnTo>
                <a:lnTo>
                  <a:pt x="36906" y="39751"/>
                </a:lnTo>
                <a:lnTo>
                  <a:pt x="37566" y="40195"/>
                </a:lnTo>
                <a:lnTo>
                  <a:pt x="38049" y="39738"/>
                </a:lnTo>
                <a:lnTo>
                  <a:pt x="38252" y="39547"/>
                </a:lnTo>
                <a:lnTo>
                  <a:pt x="38442" y="39357"/>
                </a:lnTo>
                <a:lnTo>
                  <a:pt x="38188" y="39357"/>
                </a:lnTo>
                <a:lnTo>
                  <a:pt x="38493" y="37807"/>
                </a:lnTo>
                <a:lnTo>
                  <a:pt x="41148" y="39776"/>
                </a:lnTo>
                <a:lnTo>
                  <a:pt x="41249" y="38214"/>
                </a:lnTo>
                <a:lnTo>
                  <a:pt x="41300" y="37592"/>
                </a:lnTo>
                <a:lnTo>
                  <a:pt x="41021" y="37363"/>
                </a:lnTo>
                <a:lnTo>
                  <a:pt x="40957" y="38112"/>
                </a:lnTo>
                <a:lnTo>
                  <a:pt x="40652" y="38214"/>
                </a:lnTo>
                <a:lnTo>
                  <a:pt x="39979" y="38112"/>
                </a:lnTo>
                <a:lnTo>
                  <a:pt x="40132" y="37807"/>
                </a:lnTo>
                <a:lnTo>
                  <a:pt x="40703" y="36639"/>
                </a:lnTo>
                <a:lnTo>
                  <a:pt x="40995" y="36601"/>
                </a:lnTo>
                <a:lnTo>
                  <a:pt x="41910" y="36474"/>
                </a:lnTo>
                <a:lnTo>
                  <a:pt x="40678" y="34582"/>
                </a:lnTo>
                <a:lnTo>
                  <a:pt x="41071" y="32143"/>
                </a:lnTo>
                <a:lnTo>
                  <a:pt x="40881" y="31902"/>
                </a:lnTo>
                <a:lnTo>
                  <a:pt x="39624" y="30314"/>
                </a:lnTo>
                <a:lnTo>
                  <a:pt x="40919" y="29959"/>
                </a:lnTo>
                <a:lnTo>
                  <a:pt x="41744" y="28130"/>
                </a:lnTo>
                <a:lnTo>
                  <a:pt x="42113" y="28829"/>
                </a:lnTo>
                <a:lnTo>
                  <a:pt x="42760" y="28638"/>
                </a:lnTo>
                <a:lnTo>
                  <a:pt x="43421" y="30441"/>
                </a:lnTo>
                <a:lnTo>
                  <a:pt x="43764" y="30035"/>
                </a:lnTo>
                <a:lnTo>
                  <a:pt x="43954" y="28714"/>
                </a:lnTo>
                <a:lnTo>
                  <a:pt x="43167" y="28714"/>
                </a:lnTo>
                <a:lnTo>
                  <a:pt x="43357" y="28194"/>
                </a:lnTo>
                <a:lnTo>
                  <a:pt x="44361" y="27571"/>
                </a:lnTo>
                <a:close/>
              </a:path>
              <a:path w="114934" h="156845">
                <a:moveTo>
                  <a:pt x="48387" y="25527"/>
                </a:moveTo>
                <a:lnTo>
                  <a:pt x="47459" y="24612"/>
                </a:lnTo>
                <a:lnTo>
                  <a:pt x="47294" y="25412"/>
                </a:lnTo>
                <a:lnTo>
                  <a:pt x="47345" y="26835"/>
                </a:lnTo>
                <a:lnTo>
                  <a:pt x="47536" y="27203"/>
                </a:lnTo>
                <a:lnTo>
                  <a:pt x="47459" y="26682"/>
                </a:lnTo>
                <a:lnTo>
                  <a:pt x="48387" y="25527"/>
                </a:lnTo>
                <a:close/>
              </a:path>
              <a:path w="114934" h="156845">
                <a:moveTo>
                  <a:pt x="48577" y="39611"/>
                </a:moveTo>
                <a:lnTo>
                  <a:pt x="48552" y="38328"/>
                </a:lnTo>
                <a:lnTo>
                  <a:pt x="47840" y="37452"/>
                </a:lnTo>
                <a:lnTo>
                  <a:pt x="46723" y="39141"/>
                </a:lnTo>
                <a:lnTo>
                  <a:pt x="48577" y="39611"/>
                </a:lnTo>
                <a:close/>
              </a:path>
              <a:path w="114934" h="156845">
                <a:moveTo>
                  <a:pt x="48831" y="40284"/>
                </a:moveTo>
                <a:lnTo>
                  <a:pt x="48564" y="40284"/>
                </a:lnTo>
                <a:lnTo>
                  <a:pt x="48806" y="40297"/>
                </a:lnTo>
                <a:close/>
              </a:path>
              <a:path w="114934" h="156845">
                <a:moveTo>
                  <a:pt x="48895" y="43751"/>
                </a:moveTo>
                <a:lnTo>
                  <a:pt x="47663" y="42608"/>
                </a:lnTo>
                <a:lnTo>
                  <a:pt x="47548" y="43307"/>
                </a:lnTo>
                <a:lnTo>
                  <a:pt x="47612" y="43802"/>
                </a:lnTo>
                <a:lnTo>
                  <a:pt x="48272" y="44018"/>
                </a:lnTo>
                <a:lnTo>
                  <a:pt x="48831" y="43802"/>
                </a:lnTo>
                <a:close/>
              </a:path>
              <a:path w="114934" h="156845">
                <a:moveTo>
                  <a:pt x="49009" y="15722"/>
                </a:moveTo>
                <a:lnTo>
                  <a:pt x="47955" y="15265"/>
                </a:lnTo>
                <a:lnTo>
                  <a:pt x="48806" y="16027"/>
                </a:lnTo>
                <a:lnTo>
                  <a:pt x="49009" y="15722"/>
                </a:lnTo>
                <a:close/>
              </a:path>
              <a:path w="114934" h="156845">
                <a:moveTo>
                  <a:pt x="49047" y="40322"/>
                </a:moveTo>
                <a:lnTo>
                  <a:pt x="48806" y="40297"/>
                </a:lnTo>
                <a:lnTo>
                  <a:pt x="48196" y="41046"/>
                </a:lnTo>
                <a:lnTo>
                  <a:pt x="49047" y="40322"/>
                </a:lnTo>
                <a:close/>
              </a:path>
              <a:path w="114934" h="156845">
                <a:moveTo>
                  <a:pt x="49072" y="39738"/>
                </a:moveTo>
                <a:lnTo>
                  <a:pt x="48577" y="39611"/>
                </a:lnTo>
                <a:lnTo>
                  <a:pt x="48514" y="40259"/>
                </a:lnTo>
                <a:lnTo>
                  <a:pt x="48895" y="39878"/>
                </a:lnTo>
                <a:lnTo>
                  <a:pt x="49072" y="39738"/>
                </a:lnTo>
                <a:close/>
              </a:path>
              <a:path w="114934" h="156845">
                <a:moveTo>
                  <a:pt x="50495" y="39852"/>
                </a:moveTo>
                <a:lnTo>
                  <a:pt x="49796" y="39192"/>
                </a:lnTo>
                <a:lnTo>
                  <a:pt x="49072" y="39738"/>
                </a:lnTo>
                <a:lnTo>
                  <a:pt x="49580" y="39878"/>
                </a:lnTo>
                <a:lnTo>
                  <a:pt x="49047" y="40322"/>
                </a:lnTo>
                <a:lnTo>
                  <a:pt x="49618" y="40373"/>
                </a:lnTo>
                <a:lnTo>
                  <a:pt x="50114" y="39852"/>
                </a:lnTo>
                <a:lnTo>
                  <a:pt x="49720" y="40513"/>
                </a:lnTo>
                <a:lnTo>
                  <a:pt x="49212" y="41871"/>
                </a:lnTo>
                <a:lnTo>
                  <a:pt x="49136" y="42646"/>
                </a:lnTo>
                <a:lnTo>
                  <a:pt x="48945" y="43751"/>
                </a:lnTo>
                <a:lnTo>
                  <a:pt x="49682" y="43472"/>
                </a:lnTo>
                <a:lnTo>
                  <a:pt x="49644" y="43307"/>
                </a:lnTo>
                <a:lnTo>
                  <a:pt x="49364" y="43294"/>
                </a:lnTo>
                <a:lnTo>
                  <a:pt x="49237" y="43472"/>
                </a:lnTo>
                <a:lnTo>
                  <a:pt x="49237" y="43218"/>
                </a:lnTo>
                <a:lnTo>
                  <a:pt x="49796" y="41960"/>
                </a:lnTo>
                <a:lnTo>
                  <a:pt x="50495" y="39852"/>
                </a:lnTo>
                <a:close/>
              </a:path>
              <a:path w="114934" h="156845">
                <a:moveTo>
                  <a:pt x="53251" y="36029"/>
                </a:moveTo>
                <a:lnTo>
                  <a:pt x="53086" y="35369"/>
                </a:lnTo>
                <a:lnTo>
                  <a:pt x="52463" y="36347"/>
                </a:lnTo>
                <a:lnTo>
                  <a:pt x="52806" y="35128"/>
                </a:lnTo>
                <a:lnTo>
                  <a:pt x="52146" y="35293"/>
                </a:lnTo>
                <a:lnTo>
                  <a:pt x="52628" y="34201"/>
                </a:lnTo>
                <a:lnTo>
                  <a:pt x="52374" y="34480"/>
                </a:lnTo>
                <a:lnTo>
                  <a:pt x="52082" y="33972"/>
                </a:lnTo>
                <a:lnTo>
                  <a:pt x="51943" y="33858"/>
                </a:lnTo>
                <a:lnTo>
                  <a:pt x="50228" y="34366"/>
                </a:lnTo>
                <a:lnTo>
                  <a:pt x="50850" y="36398"/>
                </a:lnTo>
                <a:lnTo>
                  <a:pt x="51714" y="37426"/>
                </a:lnTo>
                <a:lnTo>
                  <a:pt x="52209" y="36626"/>
                </a:lnTo>
                <a:lnTo>
                  <a:pt x="53251" y="36029"/>
                </a:lnTo>
                <a:close/>
              </a:path>
              <a:path w="114934" h="156845">
                <a:moveTo>
                  <a:pt x="54521" y="54216"/>
                </a:moveTo>
                <a:lnTo>
                  <a:pt x="54267" y="54140"/>
                </a:lnTo>
                <a:lnTo>
                  <a:pt x="54356" y="55499"/>
                </a:lnTo>
                <a:lnTo>
                  <a:pt x="54521" y="54216"/>
                </a:lnTo>
                <a:close/>
              </a:path>
              <a:path w="114934" h="156845">
                <a:moveTo>
                  <a:pt x="54851" y="32321"/>
                </a:moveTo>
                <a:lnTo>
                  <a:pt x="54775" y="32169"/>
                </a:lnTo>
                <a:lnTo>
                  <a:pt x="54660" y="31648"/>
                </a:lnTo>
                <a:lnTo>
                  <a:pt x="54152" y="32219"/>
                </a:lnTo>
                <a:lnTo>
                  <a:pt x="54851" y="32321"/>
                </a:lnTo>
                <a:close/>
              </a:path>
              <a:path w="114934" h="156845">
                <a:moveTo>
                  <a:pt x="55041" y="32537"/>
                </a:moveTo>
                <a:lnTo>
                  <a:pt x="54889" y="32410"/>
                </a:lnTo>
                <a:lnTo>
                  <a:pt x="54978" y="32537"/>
                </a:lnTo>
                <a:close/>
              </a:path>
              <a:path w="114934" h="156845">
                <a:moveTo>
                  <a:pt x="55956" y="33756"/>
                </a:moveTo>
                <a:lnTo>
                  <a:pt x="55410" y="33248"/>
                </a:lnTo>
                <a:lnTo>
                  <a:pt x="55016" y="32613"/>
                </a:lnTo>
                <a:lnTo>
                  <a:pt x="54952" y="32918"/>
                </a:lnTo>
                <a:lnTo>
                  <a:pt x="54267" y="33299"/>
                </a:lnTo>
                <a:lnTo>
                  <a:pt x="54076" y="33705"/>
                </a:lnTo>
                <a:lnTo>
                  <a:pt x="53657" y="33070"/>
                </a:lnTo>
                <a:lnTo>
                  <a:pt x="54444" y="32994"/>
                </a:lnTo>
                <a:lnTo>
                  <a:pt x="53505" y="32677"/>
                </a:lnTo>
                <a:lnTo>
                  <a:pt x="53390" y="33350"/>
                </a:lnTo>
                <a:lnTo>
                  <a:pt x="53746" y="35191"/>
                </a:lnTo>
                <a:lnTo>
                  <a:pt x="54787" y="34607"/>
                </a:lnTo>
                <a:lnTo>
                  <a:pt x="55397" y="33350"/>
                </a:lnTo>
                <a:lnTo>
                  <a:pt x="55689" y="33870"/>
                </a:lnTo>
                <a:lnTo>
                  <a:pt x="55956" y="33756"/>
                </a:lnTo>
                <a:close/>
              </a:path>
              <a:path w="114934" h="156845">
                <a:moveTo>
                  <a:pt x="56515" y="54737"/>
                </a:moveTo>
                <a:lnTo>
                  <a:pt x="56045" y="53873"/>
                </a:lnTo>
                <a:lnTo>
                  <a:pt x="56375" y="54698"/>
                </a:lnTo>
                <a:lnTo>
                  <a:pt x="56515" y="54737"/>
                </a:lnTo>
                <a:close/>
              </a:path>
              <a:path w="114934" h="156845">
                <a:moveTo>
                  <a:pt x="56730" y="30365"/>
                </a:moveTo>
                <a:lnTo>
                  <a:pt x="56222" y="29603"/>
                </a:lnTo>
                <a:lnTo>
                  <a:pt x="56083" y="29603"/>
                </a:lnTo>
                <a:lnTo>
                  <a:pt x="56730" y="30365"/>
                </a:lnTo>
                <a:close/>
              </a:path>
              <a:path w="114934" h="156845">
                <a:moveTo>
                  <a:pt x="56781" y="55727"/>
                </a:moveTo>
                <a:lnTo>
                  <a:pt x="56375" y="54698"/>
                </a:lnTo>
                <a:lnTo>
                  <a:pt x="54660" y="54241"/>
                </a:lnTo>
                <a:lnTo>
                  <a:pt x="56781" y="55727"/>
                </a:lnTo>
                <a:close/>
              </a:path>
              <a:path w="114934" h="156845">
                <a:moveTo>
                  <a:pt x="57708" y="29565"/>
                </a:moveTo>
                <a:lnTo>
                  <a:pt x="56896" y="29591"/>
                </a:lnTo>
                <a:lnTo>
                  <a:pt x="57442" y="29743"/>
                </a:lnTo>
                <a:lnTo>
                  <a:pt x="57708" y="29565"/>
                </a:lnTo>
                <a:close/>
              </a:path>
              <a:path w="114934" h="156845">
                <a:moveTo>
                  <a:pt x="59575" y="26568"/>
                </a:moveTo>
                <a:lnTo>
                  <a:pt x="59194" y="26746"/>
                </a:lnTo>
                <a:lnTo>
                  <a:pt x="58851" y="26225"/>
                </a:lnTo>
                <a:lnTo>
                  <a:pt x="58547" y="25996"/>
                </a:lnTo>
                <a:lnTo>
                  <a:pt x="57137" y="26581"/>
                </a:lnTo>
                <a:lnTo>
                  <a:pt x="58089" y="29552"/>
                </a:lnTo>
                <a:lnTo>
                  <a:pt x="58127" y="29819"/>
                </a:lnTo>
                <a:lnTo>
                  <a:pt x="57746" y="29997"/>
                </a:lnTo>
                <a:lnTo>
                  <a:pt x="57531" y="30302"/>
                </a:lnTo>
                <a:lnTo>
                  <a:pt x="58699" y="30048"/>
                </a:lnTo>
                <a:lnTo>
                  <a:pt x="58318" y="27292"/>
                </a:lnTo>
                <a:lnTo>
                  <a:pt x="59575" y="26568"/>
                </a:lnTo>
                <a:close/>
              </a:path>
              <a:path w="114934" h="156845">
                <a:moveTo>
                  <a:pt x="61125" y="46621"/>
                </a:moveTo>
                <a:lnTo>
                  <a:pt x="60871" y="46342"/>
                </a:lnTo>
                <a:lnTo>
                  <a:pt x="60566" y="46888"/>
                </a:lnTo>
                <a:lnTo>
                  <a:pt x="60312" y="46888"/>
                </a:lnTo>
                <a:lnTo>
                  <a:pt x="60032" y="47155"/>
                </a:lnTo>
                <a:lnTo>
                  <a:pt x="60413" y="47586"/>
                </a:lnTo>
                <a:lnTo>
                  <a:pt x="61125" y="46621"/>
                </a:lnTo>
                <a:close/>
              </a:path>
              <a:path w="114934" h="156845">
                <a:moveTo>
                  <a:pt x="61836" y="51904"/>
                </a:moveTo>
                <a:lnTo>
                  <a:pt x="61556" y="52451"/>
                </a:lnTo>
                <a:lnTo>
                  <a:pt x="61531" y="53022"/>
                </a:lnTo>
                <a:lnTo>
                  <a:pt x="60858" y="53403"/>
                </a:lnTo>
                <a:lnTo>
                  <a:pt x="61137" y="53428"/>
                </a:lnTo>
                <a:lnTo>
                  <a:pt x="61468" y="53505"/>
                </a:lnTo>
                <a:lnTo>
                  <a:pt x="61785" y="53606"/>
                </a:lnTo>
                <a:lnTo>
                  <a:pt x="61836" y="51904"/>
                </a:lnTo>
                <a:close/>
              </a:path>
              <a:path w="114934" h="156845">
                <a:moveTo>
                  <a:pt x="61899" y="54559"/>
                </a:moveTo>
                <a:lnTo>
                  <a:pt x="60960" y="54406"/>
                </a:lnTo>
                <a:lnTo>
                  <a:pt x="60972" y="55689"/>
                </a:lnTo>
                <a:lnTo>
                  <a:pt x="61899" y="54559"/>
                </a:lnTo>
                <a:close/>
              </a:path>
              <a:path w="114934" h="156845">
                <a:moveTo>
                  <a:pt x="62471" y="53873"/>
                </a:moveTo>
                <a:lnTo>
                  <a:pt x="61899" y="54559"/>
                </a:lnTo>
                <a:lnTo>
                  <a:pt x="62344" y="54635"/>
                </a:lnTo>
                <a:lnTo>
                  <a:pt x="62471" y="53873"/>
                </a:lnTo>
                <a:close/>
              </a:path>
              <a:path w="114934" h="156845">
                <a:moveTo>
                  <a:pt x="62865" y="54140"/>
                </a:moveTo>
                <a:lnTo>
                  <a:pt x="62534" y="53924"/>
                </a:lnTo>
                <a:lnTo>
                  <a:pt x="62826" y="54241"/>
                </a:lnTo>
                <a:close/>
              </a:path>
              <a:path w="114934" h="156845">
                <a:moveTo>
                  <a:pt x="63271" y="54737"/>
                </a:moveTo>
                <a:lnTo>
                  <a:pt x="62826" y="54241"/>
                </a:lnTo>
                <a:lnTo>
                  <a:pt x="62674" y="54686"/>
                </a:lnTo>
                <a:lnTo>
                  <a:pt x="62344" y="54635"/>
                </a:lnTo>
                <a:lnTo>
                  <a:pt x="62191" y="55359"/>
                </a:lnTo>
                <a:lnTo>
                  <a:pt x="63271" y="54737"/>
                </a:lnTo>
                <a:close/>
              </a:path>
              <a:path w="114934" h="156845">
                <a:moveTo>
                  <a:pt x="63398" y="53441"/>
                </a:moveTo>
                <a:lnTo>
                  <a:pt x="61798" y="53619"/>
                </a:lnTo>
                <a:lnTo>
                  <a:pt x="62369" y="53809"/>
                </a:lnTo>
                <a:lnTo>
                  <a:pt x="62293" y="53644"/>
                </a:lnTo>
                <a:lnTo>
                  <a:pt x="63398" y="53441"/>
                </a:lnTo>
                <a:close/>
              </a:path>
              <a:path w="114934" h="156845">
                <a:moveTo>
                  <a:pt x="66294" y="46367"/>
                </a:moveTo>
                <a:lnTo>
                  <a:pt x="65379" y="47307"/>
                </a:lnTo>
                <a:lnTo>
                  <a:pt x="65074" y="47980"/>
                </a:lnTo>
                <a:lnTo>
                  <a:pt x="65824" y="47967"/>
                </a:lnTo>
                <a:lnTo>
                  <a:pt x="66179" y="48056"/>
                </a:lnTo>
                <a:lnTo>
                  <a:pt x="66128" y="47459"/>
                </a:lnTo>
                <a:lnTo>
                  <a:pt x="66294" y="46367"/>
                </a:lnTo>
                <a:close/>
              </a:path>
              <a:path w="114934" h="156845">
                <a:moveTo>
                  <a:pt x="66446" y="48171"/>
                </a:moveTo>
                <a:lnTo>
                  <a:pt x="66179" y="48056"/>
                </a:lnTo>
                <a:lnTo>
                  <a:pt x="66192" y="48183"/>
                </a:lnTo>
                <a:lnTo>
                  <a:pt x="66255" y="48348"/>
                </a:lnTo>
                <a:lnTo>
                  <a:pt x="66446" y="48171"/>
                </a:lnTo>
                <a:close/>
              </a:path>
              <a:path w="114934" h="156845">
                <a:moveTo>
                  <a:pt x="70853" y="63423"/>
                </a:moveTo>
                <a:close/>
              </a:path>
              <a:path w="114934" h="156845">
                <a:moveTo>
                  <a:pt x="70993" y="63347"/>
                </a:moveTo>
                <a:close/>
              </a:path>
              <a:path w="114934" h="156845">
                <a:moveTo>
                  <a:pt x="71704" y="62966"/>
                </a:moveTo>
                <a:lnTo>
                  <a:pt x="71424" y="63093"/>
                </a:lnTo>
                <a:lnTo>
                  <a:pt x="71158" y="63246"/>
                </a:lnTo>
                <a:lnTo>
                  <a:pt x="70993" y="63347"/>
                </a:lnTo>
                <a:lnTo>
                  <a:pt x="71272" y="63220"/>
                </a:lnTo>
                <a:lnTo>
                  <a:pt x="71513" y="63080"/>
                </a:lnTo>
                <a:lnTo>
                  <a:pt x="71704" y="62966"/>
                </a:lnTo>
                <a:close/>
              </a:path>
              <a:path w="114934" h="156845">
                <a:moveTo>
                  <a:pt x="72072" y="64211"/>
                </a:moveTo>
                <a:lnTo>
                  <a:pt x="71285" y="64135"/>
                </a:lnTo>
                <a:lnTo>
                  <a:pt x="71831" y="64947"/>
                </a:lnTo>
                <a:lnTo>
                  <a:pt x="72072" y="64211"/>
                </a:lnTo>
                <a:close/>
              </a:path>
              <a:path w="114934" h="156845">
                <a:moveTo>
                  <a:pt x="72783" y="39408"/>
                </a:moveTo>
                <a:lnTo>
                  <a:pt x="72453" y="37884"/>
                </a:lnTo>
                <a:lnTo>
                  <a:pt x="71247" y="38087"/>
                </a:lnTo>
                <a:lnTo>
                  <a:pt x="71716" y="39738"/>
                </a:lnTo>
                <a:lnTo>
                  <a:pt x="71640" y="40805"/>
                </a:lnTo>
                <a:lnTo>
                  <a:pt x="71983" y="39433"/>
                </a:lnTo>
                <a:lnTo>
                  <a:pt x="72783" y="39408"/>
                </a:lnTo>
                <a:close/>
              </a:path>
              <a:path w="114934" h="156845">
                <a:moveTo>
                  <a:pt x="74333" y="63804"/>
                </a:moveTo>
                <a:lnTo>
                  <a:pt x="72707" y="63804"/>
                </a:lnTo>
                <a:lnTo>
                  <a:pt x="72199" y="65176"/>
                </a:lnTo>
                <a:lnTo>
                  <a:pt x="71678" y="65087"/>
                </a:lnTo>
                <a:lnTo>
                  <a:pt x="71285" y="64135"/>
                </a:lnTo>
                <a:lnTo>
                  <a:pt x="71183" y="65786"/>
                </a:lnTo>
                <a:lnTo>
                  <a:pt x="70129" y="65633"/>
                </a:lnTo>
                <a:lnTo>
                  <a:pt x="70269" y="66586"/>
                </a:lnTo>
                <a:lnTo>
                  <a:pt x="71780" y="66344"/>
                </a:lnTo>
                <a:lnTo>
                  <a:pt x="71958" y="65786"/>
                </a:lnTo>
                <a:lnTo>
                  <a:pt x="72021" y="65595"/>
                </a:lnTo>
                <a:lnTo>
                  <a:pt x="72161" y="66560"/>
                </a:lnTo>
                <a:lnTo>
                  <a:pt x="72796" y="65595"/>
                </a:lnTo>
                <a:lnTo>
                  <a:pt x="72999" y="65278"/>
                </a:lnTo>
                <a:lnTo>
                  <a:pt x="73939" y="64211"/>
                </a:lnTo>
                <a:lnTo>
                  <a:pt x="74333" y="63804"/>
                </a:lnTo>
                <a:close/>
              </a:path>
              <a:path w="114934" h="156845">
                <a:moveTo>
                  <a:pt x="75387" y="57378"/>
                </a:moveTo>
                <a:lnTo>
                  <a:pt x="74866" y="57340"/>
                </a:lnTo>
                <a:lnTo>
                  <a:pt x="74358" y="58064"/>
                </a:lnTo>
                <a:lnTo>
                  <a:pt x="75387" y="57378"/>
                </a:lnTo>
                <a:close/>
              </a:path>
              <a:path w="114934" h="156845">
                <a:moveTo>
                  <a:pt x="75450" y="58966"/>
                </a:moveTo>
                <a:lnTo>
                  <a:pt x="74345" y="59169"/>
                </a:lnTo>
                <a:lnTo>
                  <a:pt x="75260" y="59270"/>
                </a:lnTo>
                <a:lnTo>
                  <a:pt x="75450" y="58966"/>
                </a:lnTo>
                <a:close/>
              </a:path>
              <a:path w="114934" h="156845">
                <a:moveTo>
                  <a:pt x="75679" y="59309"/>
                </a:moveTo>
                <a:lnTo>
                  <a:pt x="75260" y="59270"/>
                </a:lnTo>
                <a:lnTo>
                  <a:pt x="74714" y="60121"/>
                </a:lnTo>
                <a:lnTo>
                  <a:pt x="75679" y="59309"/>
                </a:lnTo>
                <a:close/>
              </a:path>
              <a:path w="114934" h="156845">
                <a:moveTo>
                  <a:pt x="75679" y="38379"/>
                </a:moveTo>
                <a:lnTo>
                  <a:pt x="75234" y="38531"/>
                </a:lnTo>
                <a:lnTo>
                  <a:pt x="75399" y="38544"/>
                </a:lnTo>
                <a:lnTo>
                  <a:pt x="75539" y="38544"/>
                </a:lnTo>
                <a:lnTo>
                  <a:pt x="75679" y="38379"/>
                </a:lnTo>
                <a:close/>
              </a:path>
              <a:path w="114934" h="156845">
                <a:moveTo>
                  <a:pt x="77038" y="60223"/>
                </a:moveTo>
                <a:lnTo>
                  <a:pt x="76504" y="60172"/>
                </a:lnTo>
                <a:lnTo>
                  <a:pt x="74599" y="60299"/>
                </a:lnTo>
                <a:lnTo>
                  <a:pt x="74714" y="60121"/>
                </a:lnTo>
                <a:lnTo>
                  <a:pt x="74269" y="59778"/>
                </a:lnTo>
                <a:lnTo>
                  <a:pt x="73812" y="59118"/>
                </a:lnTo>
                <a:lnTo>
                  <a:pt x="73088" y="59778"/>
                </a:lnTo>
                <a:lnTo>
                  <a:pt x="72961" y="60223"/>
                </a:lnTo>
                <a:lnTo>
                  <a:pt x="72745" y="61214"/>
                </a:lnTo>
                <a:lnTo>
                  <a:pt x="72872" y="61734"/>
                </a:lnTo>
                <a:lnTo>
                  <a:pt x="72796" y="62242"/>
                </a:lnTo>
                <a:lnTo>
                  <a:pt x="71716" y="62953"/>
                </a:lnTo>
                <a:lnTo>
                  <a:pt x="72415" y="62623"/>
                </a:lnTo>
                <a:lnTo>
                  <a:pt x="73164" y="62458"/>
                </a:lnTo>
                <a:lnTo>
                  <a:pt x="72720" y="63385"/>
                </a:lnTo>
                <a:lnTo>
                  <a:pt x="72821" y="63525"/>
                </a:lnTo>
                <a:lnTo>
                  <a:pt x="74637" y="63525"/>
                </a:lnTo>
                <a:lnTo>
                  <a:pt x="74790" y="63385"/>
                </a:lnTo>
                <a:lnTo>
                  <a:pt x="75184" y="63042"/>
                </a:lnTo>
                <a:lnTo>
                  <a:pt x="74193" y="63385"/>
                </a:lnTo>
                <a:lnTo>
                  <a:pt x="74980" y="62458"/>
                </a:lnTo>
                <a:lnTo>
                  <a:pt x="75158" y="62242"/>
                </a:lnTo>
                <a:lnTo>
                  <a:pt x="74968" y="61595"/>
                </a:lnTo>
                <a:lnTo>
                  <a:pt x="76301" y="61734"/>
                </a:lnTo>
                <a:lnTo>
                  <a:pt x="76200" y="61595"/>
                </a:lnTo>
                <a:lnTo>
                  <a:pt x="75958" y="61226"/>
                </a:lnTo>
                <a:lnTo>
                  <a:pt x="76466" y="60490"/>
                </a:lnTo>
                <a:lnTo>
                  <a:pt x="76873" y="60299"/>
                </a:lnTo>
                <a:lnTo>
                  <a:pt x="77038" y="60223"/>
                </a:lnTo>
                <a:close/>
              </a:path>
              <a:path w="114934" h="156845">
                <a:moveTo>
                  <a:pt x="80264" y="63309"/>
                </a:moveTo>
                <a:lnTo>
                  <a:pt x="80048" y="62966"/>
                </a:lnTo>
                <a:lnTo>
                  <a:pt x="79578" y="63398"/>
                </a:lnTo>
                <a:lnTo>
                  <a:pt x="79222" y="63995"/>
                </a:lnTo>
                <a:lnTo>
                  <a:pt x="78651" y="64262"/>
                </a:lnTo>
                <a:lnTo>
                  <a:pt x="78803" y="65239"/>
                </a:lnTo>
                <a:lnTo>
                  <a:pt x="79209" y="65138"/>
                </a:lnTo>
                <a:lnTo>
                  <a:pt x="80010" y="65239"/>
                </a:lnTo>
                <a:lnTo>
                  <a:pt x="80137" y="64274"/>
                </a:lnTo>
                <a:lnTo>
                  <a:pt x="80060" y="63779"/>
                </a:lnTo>
                <a:lnTo>
                  <a:pt x="80264" y="63309"/>
                </a:lnTo>
                <a:close/>
              </a:path>
              <a:path w="114934" h="156845">
                <a:moveTo>
                  <a:pt x="80810" y="62230"/>
                </a:moveTo>
                <a:lnTo>
                  <a:pt x="80010" y="60198"/>
                </a:lnTo>
                <a:lnTo>
                  <a:pt x="79565" y="61442"/>
                </a:lnTo>
                <a:lnTo>
                  <a:pt x="79273" y="60617"/>
                </a:lnTo>
                <a:lnTo>
                  <a:pt x="78613" y="61506"/>
                </a:lnTo>
                <a:lnTo>
                  <a:pt x="78371" y="62293"/>
                </a:lnTo>
                <a:lnTo>
                  <a:pt x="78651" y="64249"/>
                </a:lnTo>
                <a:lnTo>
                  <a:pt x="78498" y="62471"/>
                </a:lnTo>
                <a:lnTo>
                  <a:pt x="80810" y="62230"/>
                </a:lnTo>
                <a:close/>
              </a:path>
              <a:path w="114934" h="156845">
                <a:moveTo>
                  <a:pt x="81724" y="74726"/>
                </a:moveTo>
                <a:lnTo>
                  <a:pt x="81648" y="74879"/>
                </a:lnTo>
                <a:lnTo>
                  <a:pt x="81559" y="75044"/>
                </a:lnTo>
                <a:lnTo>
                  <a:pt x="81432" y="75234"/>
                </a:lnTo>
                <a:lnTo>
                  <a:pt x="81610" y="75349"/>
                </a:lnTo>
                <a:lnTo>
                  <a:pt x="81648" y="75069"/>
                </a:lnTo>
                <a:lnTo>
                  <a:pt x="81724" y="74726"/>
                </a:lnTo>
                <a:close/>
              </a:path>
              <a:path w="114934" h="156845">
                <a:moveTo>
                  <a:pt x="81915" y="74142"/>
                </a:moveTo>
                <a:lnTo>
                  <a:pt x="81813" y="74333"/>
                </a:lnTo>
                <a:lnTo>
                  <a:pt x="81762" y="74536"/>
                </a:lnTo>
                <a:lnTo>
                  <a:pt x="81724" y="74726"/>
                </a:lnTo>
                <a:lnTo>
                  <a:pt x="81826" y="74498"/>
                </a:lnTo>
                <a:lnTo>
                  <a:pt x="81889" y="74307"/>
                </a:lnTo>
                <a:lnTo>
                  <a:pt x="81915" y="74142"/>
                </a:lnTo>
                <a:close/>
              </a:path>
              <a:path w="114934" h="156845">
                <a:moveTo>
                  <a:pt x="82753" y="57023"/>
                </a:moveTo>
                <a:lnTo>
                  <a:pt x="82613" y="56527"/>
                </a:lnTo>
                <a:lnTo>
                  <a:pt x="81978" y="57785"/>
                </a:lnTo>
                <a:lnTo>
                  <a:pt x="80645" y="59296"/>
                </a:lnTo>
                <a:lnTo>
                  <a:pt x="81445" y="60502"/>
                </a:lnTo>
                <a:lnTo>
                  <a:pt x="82727" y="58991"/>
                </a:lnTo>
                <a:lnTo>
                  <a:pt x="81114" y="58839"/>
                </a:lnTo>
                <a:lnTo>
                  <a:pt x="82753" y="57023"/>
                </a:lnTo>
                <a:close/>
              </a:path>
              <a:path w="114934" h="156845">
                <a:moveTo>
                  <a:pt x="83743" y="110045"/>
                </a:moveTo>
                <a:lnTo>
                  <a:pt x="83439" y="109931"/>
                </a:lnTo>
                <a:lnTo>
                  <a:pt x="83642" y="110058"/>
                </a:lnTo>
                <a:close/>
              </a:path>
              <a:path w="114934" h="156845">
                <a:moveTo>
                  <a:pt x="83858" y="72974"/>
                </a:moveTo>
                <a:lnTo>
                  <a:pt x="83642" y="72085"/>
                </a:lnTo>
                <a:lnTo>
                  <a:pt x="82753" y="73621"/>
                </a:lnTo>
                <a:lnTo>
                  <a:pt x="82448" y="72567"/>
                </a:lnTo>
                <a:lnTo>
                  <a:pt x="81419" y="73012"/>
                </a:lnTo>
                <a:lnTo>
                  <a:pt x="82042" y="73291"/>
                </a:lnTo>
                <a:lnTo>
                  <a:pt x="81915" y="74142"/>
                </a:lnTo>
                <a:lnTo>
                  <a:pt x="82003" y="73977"/>
                </a:lnTo>
                <a:lnTo>
                  <a:pt x="82130" y="73812"/>
                </a:lnTo>
                <a:lnTo>
                  <a:pt x="82321" y="73723"/>
                </a:lnTo>
                <a:lnTo>
                  <a:pt x="82943" y="74002"/>
                </a:lnTo>
                <a:lnTo>
                  <a:pt x="81699" y="75285"/>
                </a:lnTo>
                <a:lnTo>
                  <a:pt x="83159" y="74891"/>
                </a:lnTo>
                <a:lnTo>
                  <a:pt x="83858" y="72974"/>
                </a:lnTo>
                <a:close/>
              </a:path>
              <a:path w="114934" h="156845">
                <a:moveTo>
                  <a:pt x="86702" y="108927"/>
                </a:moveTo>
                <a:lnTo>
                  <a:pt x="85750" y="109524"/>
                </a:lnTo>
                <a:lnTo>
                  <a:pt x="85407" y="107530"/>
                </a:lnTo>
                <a:lnTo>
                  <a:pt x="84315" y="108432"/>
                </a:lnTo>
                <a:lnTo>
                  <a:pt x="84251" y="108940"/>
                </a:lnTo>
                <a:lnTo>
                  <a:pt x="84747" y="110172"/>
                </a:lnTo>
                <a:lnTo>
                  <a:pt x="83743" y="110045"/>
                </a:lnTo>
                <a:lnTo>
                  <a:pt x="84442" y="110363"/>
                </a:lnTo>
                <a:lnTo>
                  <a:pt x="86169" y="110934"/>
                </a:lnTo>
                <a:lnTo>
                  <a:pt x="86702" y="108927"/>
                </a:lnTo>
                <a:close/>
              </a:path>
              <a:path w="114934" h="156845">
                <a:moveTo>
                  <a:pt x="93916" y="141389"/>
                </a:moveTo>
                <a:lnTo>
                  <a:pt x="93751" y="140233"/>
                </a:lnTo>
                <a:lnTo>
                  <a:pt x="91973" y="141909"/>
                </a:lnTo>
                <a:lnTo>
                  <a:pt x="92087" y="142849"/>
                </a:lnTo>
                <a:lnTo>
                  <a:pt x="92710" y="142506"/>
                </a:lnTo>
                <a:lnTo>
                  <a:pt x="92430" y="143649"/>
                </a:lnTo>
                <a:lnTo>
                  <a:pt x="93916" y="141389"/>
                </a:lnTo>
                <a:close/>
              </a:path>
              <a:path w="114934" h="156845">
                <a:moveTo>
                  <a:pt x="96608" y="94615"/>
                </a:moveTo>
                <a:lnTo>
                  <a:pt x="96418" y="94754"/>
                </a:lnTo>
                <a:lnTo>
                  <a:pt x="96088" y="94475"/>
                </a:lnTo>
                <a:lnTo>
                  <a:pt x="95846" y="94411"/>
                </a:lnTo>
                <a:lnTo>
                  <a:pt x="96494" y="92329"/>
                </a:lnTo>
                <a:lnTo>
                  <a:pt x="96088" y="91846"/>
                </a:lnTo>
                <a:lnTo>
                  <a:pt x="95059" y="92887"/>
                </a:lnTo>
                <a:lnTo>
                  <a:pt x="94462" y="92544"/>
                </a:lnTo>
                <a:lnTo>
                  <a:pt x="94615" y="94272"/>
                </a:lnTo>
                <a:lnTo>
                  <a:pt x="92671" y="94665"/>
                </a:lnTo>
                <a:lnTo>
                  <a:pt x="93560" y="95846"/>
                </a:lnTo>
                <a:lnTo>
                  <a:pt x="95288" y="96139"/>
                </a:lnTo>
                <a:lnTo>
                  <a:pt x="94843" y="97536"/>
                </a:lnTo>
                <a:lnTo>
                  <a:pt x="96608" y="94615"/>
                </a:lnTo>
                <a:close/>
              </a:path>
              <a:path w="114934" h="156845">
                <a:moveTo>
                  <a:pt x="98869" y="135242"/>
                </a:moveTo>
                <a:lnTo>
                  <a:pt x="97802" y="135318"/>
                </a:lnTo>
                <a:lnTo>
                  <a:pt x="97942" y="136232"/>
                </a:lnTo>
                <a:lnTo>
                  <a:pt x="98869" y="135242"/>
                </a:lnTo>
                <a:close/>
              </a:path>
              <a:path w="114934" h="156845">
                <a:moveTo>
                  <a:pt x="98971" y="140957"/>
                </a:moveTo>
                <a:lnTo>
                  <a:pt x="98831" y="140373"/>
                </a:lnTo>
                <a:lnTo>
                  <a:pt x="98437" y="140982"/>
                </a:lnTo>
                <a:lnTo>
                  <a:pt x="98971" y="140957"/>
                </a:lnTo>
                <a:close/>
              </a:path>
              <a:path w="114934" h="156845">
                <a:moveTo>
                  <a:pt x="99479" y="78130"/>
                </a:moveTo>
                <a:lnTo>
                  <a:pt x="99352" y="78206"/>
                </a:lnTo>
                <a:lnTo>
                  <a:pt x="99479" y="78130"/>
                </a:lnTo>
                <a:close/>
              </a:path>
              <a:path w="114934" h="156845">
                <a:moveTo>
                  <a:pt x="99542" y="140919"/>
                </a:moveTo>
                <a:lnTo>
                  <a:pt x="98971" y="140957"/>
                </a:lnTo>
                <a:lnTo>
                  <a:pt x="99060" y="141312"/>
                </a:lnTo>
                <a:lnTo>
                  <a:pt x="99542" y="140919"/>
                </a:lnTo>
                <a:close/>
              </a:path>
              <a:path w="114934" h="156845">
                <a:moveTo>
                  <a:pt x="99606" y="78079"/>
                </a:moveTo>
                <a:lnTo>
                  <a:pt x="99479" y="78130"/>
                </a:lnTo>
                <a:lnTo>
                  <a:pt x="99606" y="78079"/>
                </a:lnTo>
                <a:close/>
              </a:path>
              <a:path w="114934" h="156845">
                <a:moveTo>
                  <a:pt x="99910" y="140652"/>
                </a:moveTo>
                <a:lnTo>
                  <a:pt x="99783" y="140741"/>
                </a:lnTo>
                <a:lnTo>
                  <a:pt x="99542" y="140919"/>
                </a:lnTo>
                <a:lnTo>
                  <a:pt x="99745" y="140919"/>
                </a:lnTo>
                <a:lnTo>
                  <a:pt x="99910" y="140855"/>
                </a:lnTo>
                <a:lnTo>
                  <a:pt x="99910" y="140716"/>
                </a:lnTo>
                <a:close/>
              </a:path>
              <a:path w="114934" h="156845">
                <a:moveTo>
                  <a:pt x="100025" y="77927"/>
                </a:moveTo>
                <a:lnTo>
                  <a:pt x="99606" y="78079"/>
                </a:lnTo>
                <a:lnTo>
                  <a:pt x="100025" y="77927"/>
                </a:lnTo>
                <a:close/>
              </a:path>
              <a:path w="114934" h="156845">
                <a:moveTo>
                  <a:pt x="100291" y="77838"/>
                </a:moveTo>
                <a:lnTo>
                  <a:pt x="100088" y="77901"/>
                </a:lnTo>
                <a:lnTo>
                  <a:pt x="100266" y="77914"/>
                </a:lnTo>
                <a:close/>
              </a:path>
              <a:path w="114934" h="156845">
                <a:moveTo>
                  <a:pt x="100457" y="137845"/>
                </a:moveTo>
                <a:lnTo>
                  <a:pt x="98577" y="139344"/>
                </a:lnTo>
                <a:lnTo>
                  <a:pt x="98831" y="140373"/>
                </a:lnTo>
                <a:lnTo>
                  <a:pt x="100457" y="137845"/>
                </a:lnTo>
                <a:close/>
              </a:path>
              <a:path w="114934" h="156845">
                <a:moveTo>
                  <a:pt x="100685" y="77851"/>
                </a:moveTo>
                <a:lnTo>
                  <a:pt x="100368" y="77927"/>
                </a:lnTo>
                <a:lnTo>
                  <a:pt x="99961" y="79502"/>
                </a:lnTo>
                <a:lnTo>
                  <a:pt x="100660" y="77927"/>
                </a:lnTo>
                <a:close/>
              </a:path>
              <a:path w="114934" h="156845">
                <a:moveTo>
                  <a:pt x="100901" y="133083"/>
                </a:moveTo>
                <a:lnTo>
                  <a:pt x="98590" y="134378"/>
                </a:lnTo>
                <a:lnTo>
                  <a:pt x="99275" y="134823"/>
                </a:lnTo>
                <a:lnTo>
                  <a:pt x="100901" y="133083"/>
                </a:lnTo>
                <a:close/>
              </a:path>
              <a:path w="114934" h="156845">
                <a:moveTo>
                  <a:pt x="101409" y="124993"/>
                </a:moveTo>
                <a:lnTo>
                  <a:pt x="101346" y="124841"/>
                </a:lnTo>
                <a:lnTo>
                  <a:pt x="100609" y="125514"/>
                </a:lnTo>
                <a:lnTo>
                  <a:pt x="101409" y="124993"/>
                </a:lnTo>
                <a:close/>
              </a:path>
              <a:path w="114934" h="156845">
                <a:moveTo>
                  <a:pt x="101422" y="118745"/>
                </a:moveTo>
                <a:lnTo>
                  <a:pt x="100418" y="118364"/>
                </a:lnTo>
                <a:lnTo>
                  <a:pt x="100723" y="118681"/>
                </a:lnTo>
                <a:lnTo>
                  <a:pt x="99237" y="121196"/>
                </a:lnTo>
                <a:lnTo>
                  <a:pt x="99733" y="120370"/>
                </a:lnTo>
                <a:lnTo>
                  <a:pt x="100279" y="120789"/>
                </a:lnTo>
                <a:lnTo>
                  <a:pt x="100177" y="121373"/>
                </a:lnTo>
                <a:lnTo>
                  <a:pt x="101422" y="118745"/>
                </a:lnTo>
                <a:close/>
              </a:path>
              <a:path w="114934" h="156845">
                <a:moveTo>
                  <a:pt x="101536" y="143344"/>
                </a:moveTo>
                <a:lnTo>
                  <a:pt x="101142" y="143649"/>
                </a:lnTo>
                <a:lnTo>
                  <a:pt x="101193" y="144094"/>
                </a:lnTo>
                <a:lnTo>
                  <a:pt x="101333" y="143700"/>
                </a:lnTo>
                <a:lnTo>
                  <a:pt x="101536" y="143344"/>
                </a:lnTo>
                <a:close/>
              </a:path>
              <a:path w="114934" h="156845">
                <a:moveTo>
                  <a:pt x="101917" y="144475"/>
                </a:moveTo>
                <a:lnTo>
                  <a:pt x="101066" y="144970"/>
                </a:lnTo>
                <a:lnTo>
                  <a:pt x="100990" y="146253"/>
                </a:lnTo>
                <a:lnTo>
                  <a:pt x="101384" y="145770"/>
                </a:lnTo>
                <a:lnTo>
                  <a:pt x="101917" y="144475"/>
                </a:lnTo>
                <a:close/>
              </a:path>
              <a:path w="114934" h="156845">
                <a:moveTo>
                  <a:pt x="101968" y="142951"/>
                </a:moveTo>
                <a:lnTo>
                  <a:pt x="101803" y="142951"/>
                </a:lnTo>
                <a:lnTo>
                  <a:pt x="101663" y="143141"/>
                </a:lnTo>
                <a:lnTo>
                  <a:pt x="101536" y="143344"/>
                </a:lnTo>
                <a:lnTo>
                  <a:pt x="101968" y="143014"/>
                </a:lnTo>
                <a:close/>
              </a:path>
              <a:path w="114934" h="156845">
                <a:moveTo>
                  <a:pt x="102273" y="144259"/>
                </a:moveTo>
                <a:lnTo>
                  <a:pt x="102171" y="143852"/>
                </a:lnTo>
                <a:lnTo>
                  <a:pt x="101917" y="144475"/>
                </a:lnTo>
                <a:lnTo>
                  <a:pt x="102273" y="144259"/>
                </a:lnTo>
                <a:close/>
              </a:path>
              <a:path w="114934" h="156845">
                <a:moveTo>
                  <a:pt x="103251" y="123939"/>
                </a:moveTo>
                <a:lnTo>
                  <a:pt x="103200" y="122770"/>
                </a:lnTo>
                <a:lnTo>
                  <a:pt x="101422" y="123939"/>
                </a:lnTo>
                <a:lnTo>
                  <a:pt x="101117" y="123609"/>
                </a:lnTo>
                <a:lnTo>
                  <a:pt x="101917" y="123088"/>
                </a:lnTo>
                <a:lnTo>
                  <a:pt x="100088" y="121945"/>
                </a:lnTo>
                <a:lnTo>
                  <a:pt x="101346" y="124841"/>
                </a:lnTo>
                <a:lnTo>
                  <a:pt x="101549" y="124650"/>
                </a:lnTo>
                <a:lnTo>
                  <a:pt x="103251" y="124040"/>
                </a:lnTo>
                <a:close/>
              </a:path>
              <a:path w="114934" h="156845">
                <a:moveTo>
                  <a:pt x="103428" y="147942"/>
                </a:moveTo>
                <a:lnTo>
                  <a:pt x="103276" y="146507"/>
                </a:lnTo>
                <a:lnTo>
                  <a:pt x="102781" y="148297"/>
                </a:lnTo>
                <a:lnTo>
                  <a:pt x="103428" y="147942"/>
                </a:lnTo>
                <a:close/>
              </a:path>
              <a:path w="114934" h="156845">
                <a:moveTo>
                  <a:pt x="103428" y="141871"/>
                </a:moveTo>
                <a:lnTo>
                  <a:pt x="101968" y="143014"/>
                </a:lnTo>
                <a:lnTo>
                  <a:pt x="102171" y="143852"/>
                </a:lnTo>
                <a:lnTo>
                  <a:pt x="102450" y="143179"/>
                </a:lnTo>
                <a:lnTo>
                  <a:pt x="103428" y="141871"/>
                </a:lnTo>
                <a:close/>
              </a:path>
              <a:path w="114934" h="156845">
                <a:moveTo>
                  <a:pt x="106006" y="114630"/>
                </a:moveTo>
                <a:lnTo>
                  <a:pt x="104419" y="115709"/>
                </a:lnTo>
                <a:lnTo>
                  <a:pt x="104775" y="115989"/>
                </a:lnTo>
                <a:lnTo>
                  <a:pt x="103416" y="117424"/>
                </a:lnTo>
                <a:lnTo>
                  <a:pt x="102425" y="119126"/>
                </a:lnTo>
                <a:lnTo>
                  <a:pt x="104863" y="117754"/>
                </a:lnTo>
                <a:lnTo>
                  <a:pt x="103619" y="119367"/>
                </a:lnTo>
                <a:lnTo>
                  <a:pt x="102920" y="119303"/>
                </a:lnTo>
                <a:lnTo>
                  <a:pt x="103568" y="120180"/>
                </a:lnTo>
                <a:lnTo>
                  <a:pt x="103517" y="119951"/>
                </a:lnTo>
                <a:lnTo>
                  <a:pt x="103974" y="119913"/>
                </a:lnTo>
                <a:lnTo>
                  <a:pt x="104927" y="119011"/>
                </a:lnTo>
                <a:lnTo>
                  <a:pt x="105422" y="115455"/>
                </a:lnTo>
                <a:lnTo>
                  <a:pt x="106006" y="114630"/>
                </a:lnTo>
                <a:close/>
              </a:path>
              <a:path w="114934" h="156845">
                <a:moveTo>
                  <a:pt x="108153" y="137655"/>
                </a:moveTo>
                <a:lnTo>
                  <a:pt x="107670" y="135661"/>
                </a:lnTo>
                <a:lnTo>
                  <a:pt x="106629" y="136525"/>
                </a:lnTo>
                <a:lnTo>
                  <a:pt x="105422" y="137706"/>
                </a:lnTo>
                <a:lnTo>
                  <a:pt x="105359" y="139014"/>
                </a:lnTo>
                <a:lnTo>
                  <a:pt x="105410" y="139496"/>
                </a:lnTo>
                <a:lnTo>
                  <a:pt x="108153" y="137655"/>
                </a:lnTo>
                <a:close/>
              </a:path>
              <a:path w="114934" h="156845">
                <a:moveTo>
                  <a:pt x="108940" y="131127"/>
                </a:moveTo>
                <a:lnTo>
                  <a:pt x="108851" y="130644"/>
                </a:lnTo>
                <a:lnTo>
                  <a:pt x="108127" y="131673"/>
                </a:lnTo>
                <a:lnTo>
                  <a:pt x="107442" y="131584"/>
                </a:lnTo>
                <a:lnTo>
                  <a:pt x="108280" y="129971"/>
                </a:lnTo>
                <a:lnTo>
                  <a:pt x="107086" y="129692"/>
                </a:lnTo>
                <a:lnTo>
                  <a:pt x="104444" y="130124"/>
                </a:lnTo>
                <a:lnTo>
                  <a:pt x="103835" y="132892"/>
                </a:lnTo>
                <a:lnTo>
                  <a:pt x="104292" y="132867"/>
                </a:lnTo>
                <a:lnTo>
                  <a:pt x="102374" y="133743"/>
                </a:lnTo>
                <a:lnTo>
                  <a:pt x="102311" y="136740"/>
                </a:lnTo>
                <a:lnTo>
                  <a:pt x="100241" y="136423"/>
                </a:lnTo>
                <a:lnTo>
                  <a:pt x="101422" y="137198"/>
                </a:lnTo>
                <a:lnTo>
                  <a:pt x="99860" y="139052"/>
                </a:lnTo>
                <a:lnTo>
                  <a:pt x="99910" y="140652"/>
                </a:lnTo>
                <a:lnTo>
                  <a:pt x="100571" y="140169"/>
                </a:lnTo>
                <a:lnTo>
                  <a:pt x="101269" y="139814"/>
                </a:lnTo>
                <a:lnTo>
                  <a:pt x="100596" y="139204"/>
                </a:lnTo>
                <a:lnTo>
                  <a:pt x="102984" y="138366"/>
                </a:lnTo>
                <a:lnTo>
                  <a:pt x="103390" y="137769"/>
                </a:lnTo>
                <a:lnTo>
                  <a:pt x="103555" y="137528"/>
                </a:lnTo>
                <a:lnTo>
                  <a:pt x="103136" y="137769"/>
                </a:lnTo>
                <a:lnTo>
                  <a:pt x="103111" y="137553"/>
                </a:lnTo>
                <a:lnTo>
                  <a:pt x="102895" y="137655"/>
                </a:lnTo>
                <a:lnTo>
                  <a:pt x="103225" y="136740"/>
                </a:lnTo>
                <a:lnTo>
                  <a:pt x="103568" y="135788"/>
                </a:lnTo>
                <a:lnTo>
                  <a:pt x="105359" y="137261"/>
                </a:lnTo>
                <a:lnTo>
                  <a:pt x="106222" y="135788"/>
                </a:lnTo>
                <a:lnTo>
                  <a:pt x="106489" y="135343"/>
                </a:lnTo>
                <a:lnTo>
                  <a:pt x="106540" y="133870"/>
                </a:lnTo>
                <a:lnTo>
                  <a:pt x="107950" y="132867"/>
                </a:lnTo>
                <a:lnTo>
                  <a:pt x="108546" y="132448"/>
                </a:lnTo>
                <a:lnTo>
                  <a:pt x="108686" y="132346"/>
                </a:lnTo>
                <a:lnTo>
                  <a:pt x="107645" y="132181"/>
                </a:lnTo>
                <a:lnTo>
                  <a:pt x="108191" y="131673"/>
                </a:lnTo>
                <a:lnTo>
                  <a:pt x="108343" y="131533"/>
                </a:lnTo>
                <a:lnTo>
                  <a:pt x="108940" y="131127"/>
                </a:lnTo>
                <a:close/>
              </a:path>
              <a:path w="114934" h="156845">
                <a:moveTo>
                  <a:pt x="108978" y="111912"/>
                </a:moveTo>
                <a:lnTo>
                  <a:pt x="108102" y="111188"/>
                </a:lnTo>
                <a:lnTo>
                  <a:pt x="107975" y="111556"/>
                </a:lnTo>
                <a:lnTo>
                  <a:pt x="108978" y="111912"/>
                </a:lnTo>
                <a:close/>
              </a:path>
              <a:path w="114934" h="156845">
                <a:moveTo>
                  <a:pt x="109766" y="140817"/>
                </a:moveTo>
                <a:lnTo>
                  <a:pt x="109753" y="140462"/>
                </a:lnTo>
                <a:lnTo>
                  <a:pt x="109283" y="139255"/>
                </a:lnTo>
                <a:lnTo>
                  <a:pt x="108496" y="140462"/>
                </a:lnTo>
                <a:lnTo>
                  <a:pt x="108432" y="141782"/>
                </a:lnTo>
                <a:lnTo>
                  <a:pt x="107238" y="141452"/>
                </a:lnTo>
                <a:lnTo>
                  <a:pt x="106553" y="143370"/>
                </a:lnTo>
                <a:lnTo>
                  <a:pt x="108140" y="143217"/>
                </a:lnTo>
                <a:lnTo>
                  <a:pt x="108521" y="141782"/>
                </a:lnTo>
                <a:lnTo>
                  <a:pt x="108775" y="140817"/>
                </a:lnTo>
                <a:lnTo>
                  <a:pt x="109753" y="141274"/>
                </a:lnTo>
                <a:lnTo>
                  <a:pt x="109499" y="141147"/>
                </a:lnTo>
                <a:lnTo>
                  <a:pt x="109766" y="140817"/>
                </a:lnTo>
                <a:close/>
              </a:path>
              <a:path w="114934" h="156845">
                <a:moveTo>
                  <a:pt x="109855" y="101409"/>
                </a:moveTo>
                <a:lnTo>
                  <a:pt x="109651" y="100736"/>
                </a:lnTo>
                <a:lnTo>
                  <a:pt x="108407" y="102019"/>
                </a:lnTo>
                <a:lnTo>
                  <a:pt x="109855" y="101409"/>
                </a:lnTo>
                <a:close/>
              </a:path>
              <a:path w="114934" h="156845">
                <a:moveTo>
                  <a:pt x="110070" y="102082"/>
                </a:moveTo>
                <a:lnTo>
                  <a:pt x="109118" y="102844"/>
                </a:lnTo>
                <a:lnTo>
                  <a:pt x="109131" y="103657"/>
                </a:lnTo>
                <a:lnTo>
                  <a:pt x="110070" y="102082"/>
                </a:lnTo>
                <a:close/>
              </a:path>
              <a:path w="114934" h="156845">
                <a:moveTo>
                  <a:pt x="110705" y="139674"/>
                </a:moveTo>
                <a:lnTo>
                  <a:pt x="109855" y="140716"/>
                </a:lnTo>
                <a:lnTo>
                  <a:pt x="109931" y="140906"/>
                </a:lnTo>
                <a:lnTo>
                  <a:pt x="110705" y="139674"/>
                </a:lnTo>
                <a:close/>
              </a:path>
              <a:path w="114934" h="156845">
                <a:moveTo>
                  <a:pt x="114541" y="147383"/>
                </a:moveTo>
                <a:lnTo>
                  <a:pt x="113309" y="146570"/>
                </a:lnTo>
                <a:lnTo>
                  <a:pt x="112382" y="148920"/>
                </a:lnTo>
                <a:lnTo>
                  <a:pt x="109105" y="148018"/>
                </a:lnTo>
                <a:lnTo>
                  <a:pt x="107823" y="151333"/>
                </a:lnTo>
                <a:lnTo>
                  <a:pt x="104241" y="154101"/>
                </a:lnTo>
                <a:lnTo>
                  <a:pt x="104978" y="154711"/>
                </a:lnTo>
                <a:lnTo>
                  <a:pt x="104114" y="155194"/>
                </a:lnTo>
                <a:lnTo>
                  <a:pt x="103492" y="155790"/>
                </a:lnTo>
                <a:lnTo>
                  <a:pt x="104902" y="156540"/>
                </a:lnTo>
                <a:lnTo>
                  <a:pt x="104368" y="155562"/>
                </a:lnTo>
                <a:lnTo>
                  <a:pt x="106133" y="155092"/>
                </a:lnTo>
                <a:lnTo>
                  <a:pt x="106705" y="154000"/>
                </a:lnTo>
                <a:lnTo>
                  <a:pt x="107035" y="155092"/>
                </a:lnTo>
                <a:lnTo>
                  <a:pt x="109296" y="152527"/>
                </a:lnTo>
                <a:lnTo>
                  <a:pt x="112814" y="151003"/>
                </a:lnTo>
                <a:lnTo>
                  <a:pt x="113804" y="149364"/>
                </a:lnTo>
                <a:lnTo>
                  <a:pt x="113372" y="149631"/>
                </a:lnTo>
                <a:lnTo>
                  <a:pt x="113080" y="149021"/>
                </a:lnTo>
                <a:lnTo>
                  <a:pt x="112623" y="149047"/>
                </a:lnTo>
                <a:lnTo>
                  <a:pt x="114541" y="1473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9" name="bg object 79"/>
          <p:cNvSpPr/>
          <p:nvPr/>
        </p:nvSpPr>
        <p:spPr>
          <a:xfrm>
            <a:off x="11081309" y="3255604"/>
            <a:ext cx="75663" cy="51405"/>
          </a:xfrm>
          <a:custGeom>
            <a:avLst/>
            <a:gdLst/>
            <a:ahLst/>
            <a:cxnLst/>
            <a:rect l="l" t="t" r="r" b="b"/>
            <a:pathLst>
              <a:path w="55879" h="53975">
                <a:moveTo>
                  <a:pt x="2921" y="2895"/>
                </a:moveTo>
                <a:lnTo>
                  <a:pt x="2679" y="1790"/>
                </a:lnTo>
                <a:lnTo>
                  <a:pt x="2349" y="2146"/>
                </a:lnTo>
                <a:lnTo>
                  <a:pt x="2273" y="2451"/>
                </a:lnTo>
                <a:lnTo>
                  <a:pt x="1854" y="2438"/>
                </a:lnTo>
                <a:lnTo>
                  <a:pt x="1371" y="2070"/>
                </a:lnTo>
                <a:lnTo>
                  <a:pt x="876" y="1028"/>
                </a:lnTo>
                <a:lnTo>
                  <a:pt x="1955" y="977"/>
                </a:lnTo>
                <a:lnTo>
                  <a:pt x="2006" y="0"/>
                </a:lnTo>
                <a:lnTo>
                  <a:pt x="0" y="190"/>
                </a:lnTo>
                <a:lnTo>
                  <a:pt x="279" y="1460"/>
                </a:lnTo>
                <a:lnTo>
                  <a:pt x="723" y="1638"/>
                </a:lnTo>
                <a:lnTo>
                  <a:pt x="495" y="3022"/>
                </a:lnTo>
                <a:lnTo>
                  <a:pt x="990" y="3390"/>
                </a:lnTo>
                <a:lnTo>
                  <a:pt x="1689" y="2870"/>
                </a:lnTo>
                <a:lnTo>
                  <a:pt x="2921" y="2895"/>
                </a:lnTo>
                <a:close/>
              </a:path>
              <a:path w="55879" h="53975">
                <a:moveTo>
                  <a:pt x="4013" y="19456"/>
                </a:moveTo>
                <a:lnTo>
                  <a:pt x="3797" y="19443"/>
                </a:lnTo>
                <a:lnTo>
                  <a:pt x="4013" y="19456"/>
                </a:lnTo>
                <a:close/>
              </a:path>
              <a:path w="55879" h="53975">
                <a:moveTo>
                  <a:pt x="5283" y="2413"/>
                </a:moveTo>
                <a:lnTo>
                  <a:pt x="5054" y="2476"/>
                </a:lnTo>
                <a:lnTo>
                  <a:pt x="4851" y="2616"/>
                </a:lnTo>
                <a:lnTo>
                  <a:pt x="5283" y="2413"/>
                </a:lnTo>
                <a:close/>
              </a:path>
              <a:path w="55879" h="53975">
                <a:moveTo>
                  <a:pt x="6591" y="5041"/>
                </a:moveTo>
                <a:lnTo>
                  <a:pt x="6007" y="3759"/>
                </a:lnTo>
                <a:lnTo>
                  <a:pt x="5080" y="3835"/>
                </a:lnTo>
                <a:lnTo>
                  <a:pt x="5181" y="3340"/>
                </a:lnTo>
                <a:lnTo>
                  <a:pt x="4521" y="2933"/>
                </a:lnTo>
                <a:lnTo>
                  <a:pt x="4864" y="2628"/>
                </a:lnTo>
                <a:lnTo>
                  <a:pt x="2946" y="3568"/>
                </a:lnTo>
                <a:lnTo>
                  <a:pt x="3086" y="2959"/>
                </a:lnTo>
                <a:lnTo>
                  <a:pt x="2692" y="3619"/>
                </a:lnTo>
                <a:lnTo>
                  <a:pt x="3632" y="3530"/>
                </a:lnTo>
                <a:lnTo>
                  <a:pt x="4394" y="5537"/>
                </a:lnTo>
                <a:lnTo>
                  <a:pt x="4876" y="4762"/>
                </a:lnTo>
                <a:lnTo>
                  <a:pt x="6591" y="5041"/>
                </a:lnTo>
                <a:close/>
              </a:path>
              <a:path w="55879" h="53975">
                <a:moveTo>
                  <a:pt x="7073" y="18237"/>
                </a:moveTo>
                <a:lnTo>
                  <a:pt x="5346" y="17284"/>
                </a:lnTo>
                <a:lnTo>
                  <a:pt x="5372" y="17475"/>
                </a:lnTo>
                <a:lnTo>
                  <a:pt x="4711" y="17767"/>
                </a:lnTo>
                <a:lnTo>
                  <a:pt x="3606" y="17106"/>
                </a:lnTo>
                <a:lnTo>
                  <a:pt x="3251" y="17945"/>
                </a:lnTo>
                <a:lnTo>
                  <a:pt x="3975" y="19380"/>
                </a:lnTo>
                <a:lnTo>
                  <a:pt x="4572" y="19100"/>
                </a:lnTo>
                <a:lnTo>
                  <a:pt x="7073" y="18237"/>
                </a:lnTo>
                <a:close/>
              </a:path>
              <a:path w="55879" h="53975">
                <a:moveTo>
                  <a:pt x="7416" y="21996"/>
                </a:moveTo>
                <a:lnTo>
                  <a:pt x="7137" y="21996"/>
                </a:lnTo>
                <a:lnTo>
                  <a:pt x="6731" y="21907"/>
                </a:lnTo>
                <a:lnTo>
                  <a:pt x="6311" y="21628"/>
                </a:lnTo>
                <a:lnTo>
                  <a:pt x="5943" y="22098"/>
                </a:lnTo>
                <a:lnTo>
                  <a:pt x="6400" y="22186"/>
                </a:lnTo>
                <a:lnTo>
                  <a:pt x="6223" y="22834"/>
                </a:lnTo>
                <a:lnTo>
                  <a:pt x="6845" y="22415"/>
                </a:lnTo>
                <a:lnTo>
                  <a:pt x="7416" y="21996"/>
                </a:lnTo>
                <a:close/>
              </a:path>
              <a:path w="55879" h="53975">
                <a:moveTo>
                  <a:pt x="10147" y="17043"/>
                </a:moveTo>
                <a:lnTo>
                  <a:pt x="9969" y="15963"/>
                </a:lnTo>
                <a:lnTo>
                  <a:pt x="9448" y="16192"/>
                </a:lnTo>
                <a:lnTo>
                  <a:pt x="9588" y="16484"/>
                </a:lnTo>
                <a:lnTo>
                  <a:pt x="9601" y="16675"/>
                </a:lnTo>
                <a:lnTo>
                  <a:pt x="8534" y="16738"/>
                </a:lnTo>
                <a:lnTo>
                  <a:pt x="10147" y="17043"/>
                </a:lnTo>
                <a:close/>
              </a:path>
              <a:path w="55879" h="53975">
                <a:moveTo>
                  <a:pt x="10629" y="23317"/>
                </a:moveTo>
                <a:lnTo>
                  <a:pt x="10515" y="23177"/>
                </a:lnTo>
                <a:lnTo>
                  <a:pt x="10414" y="23342"/>
                </a:lnTo>
                <a:lnTo>
                  <a:pt x="10629" y="23317"/>
                </a:lnTo>
                <a:close/>
              </a:path>
              <a:path w="55879" h="53975">
                <a:moveTo>
                  <a:pt x="10680" y="22263"/>
                </a:moveTo>
                <a:lnTo>
                  <a:pt x="10490" y="22237"/>
                </a:lnTo>
                <a:lnTo>
                  <a:pt x="10680" y="22263"/>
                </a:lnTo>
                <a:close/>
              </a:path>
              <a:path w="55879" h="53975">
                <a:moveTo>
                  <a:pt x="10807" y="22733"/>
                </a:moveTo>
                <a:lnTo>
                  <a:pt x="10464" y="22326"/>
                </a:lnTo>
                <a:lnTo>
                  <a:pt x="10096" y="22453"/>
                </a:lnTo>
                <a:lnTo>
                  <a:pt x="9779" y="22644"/>
                </a:lnTo>
                <a:lnTo>
                  <a:pt x="9944" y="23063"/>
                </a:lnTo>
                <a:lnTo>
                  <a:pt x="10350" y="22961"/>
                </a:lnTo>
                <a:lnTo>
                  <a:pt x="10515" y="23177"/>
                </a:lnTo>
                <a:lnTo>
                  <a:pt x="10655" y="22961"/>
                </a:lnTo>
                <a:lnTo>
                  <a:pt x="10807" y="22733"/>
                </a:lnTo>
                <a:close/>
              </a:path>
              <a:path w="55879" h="53975">
                <a:moveTo>
                  <a:pt x="11277" y="23266"/>
                </a:moveTo>
                <a:lnTo>
                  <a:pt x="10629" y="23317"/>
                </a:lnTo>
                <a:lnTo>
                  <a:pt x="10731" y="23456"/>
                </a:lnTo>
                <a:lnTo>
                  <a:pt x="11277" y="23266"/>
                </a:lnTo>
                <a:close/>
              </a:path>
              <a:path w="55879" h="53975">
                <a:moveTo>
                  <a:pt x="11772" y="20904"/>
                </a:moveTo>
                <a:lnTo>
                  <a:pt x="11468" y="20904"/>
                </a:lnTo>
                <a:lnTo>
                  <a:pt x="10998" y="20040"/>
                </a:lnTo>
                <a:lnTo>
                  <a:pt x="10147" y="21120"/>
                </a:lnTo>
                <a:lnTo>
                  <a:pt x="11747" y="21107"/>
                </a:lnTo>
                <a:lnTo>
                  <a:pt x="11772" y="20904"/>
                </a:lnTo>
                <a:close/>
              </a:path>
              <a:path w="55879" h="53975">
                <a:moveTo>
                  <a:pt x="12179" y="22606"/>
                </a:moveTo>
                <a:lnTo>
                  <a:pt x="11811" y="21107"/>
                </a:lnTo>
                <a:lnTo>
                  <a:pt x="10299" y="21412"/>
                </a:lnTo>
                <a:lnTo>
                  <a:pt x="11417" y="21983"/>
                </a:lnTo>
                <a:lnTo>
                  <a:pt x="11366" y="22110"/>
                </a:lnTo>
                <a:lnTo>
                  <a:pt x="11023" y="22174"/>
                </a:lnTo>
                <a:lnTo>
                  <a:pt x="10680" y="22263"/>
                </a:lnTo>
                <a:lnTo>
                  <a:pt x="12179" y="22606"/>
                </a:lnTo>
                <a:close/>
              </a:path>
              <a:path w="55879" h="53975">
                <a:moveTo>
                  <a:pt x="12217" y="20777"/>
                </a:moveTo>
                <a:lnTo>
                  <a:pt x="11620" y="20281"/>
                </a:lnTo>
                <a:lnTo>
                  <a:pt x="11760" y="20853"/>
                </a:lnTo>
                <a:lnTo>
                  <a:pt x="12217" y="20777"/>
                </a:lnTo>
                <a:close/>
              </a:path>
              <a:path w="55879" h="53975">
                <a:moveTo>
                  <a:pt x="12827" y="21285"/>
                </a:moveTo>
                <a:lnTo>
                  <a:pt x="12788" y="20688"/>
                </a:lnTo>
                <a:lnTo>
                  <a:pt x="12217" y="20777"/>
                </a:lnTo>
                <a:lnTo>
                  <a:pt x="12827" y="21285"/>
                </a:lnTo>
                <a:close/>
              </a:path>
              <a:path w="55879" h="53975">
                <a:moveTo>
                  <a:pt x="19088" y="19075"/>
                </a:moveTo>
                <a:lnTo>
                  <a:pt x="18694" y="17983"/>
                </a:lnTo>
                <a:lnTo>
                  <a:pt x="18300" y="16891"/>
                </a:lnTo>
                <a:lnTo>
                  <a:pt x="17373" y="16840"/>
                </a:lnTo>
                <a:lnTo>
                  <a:pt x="18084" y="17957"/>
                </a:lnTo>
                <a:lnTo>
                  <a:pt x="17259" y="17373"/>
                </a:lnTo>
                <a:lnTo>
                  <a:pt x="17246" y="16954"/>
                </a:lnTo>
                <a:lnTo>
                  <a:pt x="15290" y="17983"/>
                </a:lnTo>
                <a:lnTo>
                  <a:pt x="15278" y="17614"/>
                </a:lnTo>
                <a:lnTo>
                  <a:pt x="15252" y="19075"/>
                </a:lnTo>
                <a:lnTo>
                  <a:pt x="15455" y="21234"/>
                </a:lnTo>
                <a:lnTo>
                  <a:pt x="14325" y="21234"/>
                </a:lnTo>
                <a:lnTo>
                  <a:pt x="13639" y="22593"/>
                </a:lnTo>
                <a:lnTo>
                  <a:pt x="14528" y="22326"/>
                </a:lnTo>
                <a:lnTo>
                  <a:pt x="14630" y="22733"/>
                </a:lnTo>
                <a:lnTo>
                  <a:pt x="15722" y="22529"/>
                </a:lnTo>
                <a:lnTo>
                  <a:pt x="15024" y="22847"/>
                </a:lnTo>
                <a:lnTo>
                  <a:pt x="13919" y="23558"/>
                </a:lnTo>
                <a:lnTo>
                  <a:pt x="14033" y="24066"/>
                </a:lnTo>
                <a:lnTo>
                  <a:pt x="14706" y="23977"/>
                </a:lnTo>
                <a:lnTo>
                  <a:pt x="15557" y="23241"/>
                </a:lnTo>
                <a:lnTo>
                  <a:pt x="15913" y="23964"/>
                </a:lnTo>
                <a:lnTo>
                  <a:pt x="16598" y="23241"/>
                </a:lnTo>
                <a:lnTo>
                  <a:pt x="16979" y="22847"/>
                </a:lnTo>
                <a:lnTo>
                  <a:pt x="16573" y="22529"/>
                </a:lnTo>
                <a:lnTo>
                  <a:pt x="16408" y="22466"/>
                </a:lnTo>
                <a:lnTo>
                  <a:pt x="16446" y="22326"/>
                </a:lnTo>
                <a:lnTo>
                  <a:pt x="16827" y="21005"/>
                </a:lnTo>
                <a:lnTo>
                  <a:pt x="16929" y="20688"/>
                </a:lnTo>
                <a:lnTo>
                  <a:pt x="16814" y="21005"/>
                </a:lnTo>
                <a:lnTo>
                  <a:pt x="16687" y="20929"/>
                </a:lnTo>
                <a:lnTo>
                  <a:pt x="16408" y="20929"/>
                </a:lnTo>
                <a:lnTo>
                  <a:pt x="16814" y="19062"/>
                </a:lnTo>
                <a:lnTo>
                  <a:pt x="19088" y="19075"/>
                </a:lnTo>
                <a:close/>
              </a:path>
              <a:path w="55879" h="53975">
                <a:moveTo>
                  <a:pt x="23837" y="21780"/>
                </a:moveTo>
                <a:lnTo>
                  <a:pt x="23761" y="21628"/>
                </a:lnTo>
                <a:lnTo>
                  <a:pt x="23520" y="21602"/>
                </a:lnTo>
                <a:lnTo>
                  <a:pt x="23749" y="21704"/>
                </a:lnTo>
                <a:close/>
              </a:path>
              <a:path w="55879" h="53975">
                <a:moveTo>
                  <a:pt x="24003" y="26162"/>
                </a:moveTo>
                <a:lnTo>
                  <a:pt x="23977" y="26009"/>
                </a:lnTo>
                <a:lnTo>
                  <a:pt x="23850" y="25908"/>
                </a:lnTo>
                <a:lnTo>
                  <a:pt x="24003" y="26162"/>
                </a:lnTo>
                <a:close/>
              </a:path>
              <a:path w="55879" h="53975">
                <a:moveTo>
                  <a:pt x="24485" y="35255"/>
                </a:moveTo>
                <a:lnTo>
                  <a:pt x="24015" y="34747"/>
                </a:lnTo>
                <a:lnTo>
                  <a:pt x="23571" y="35039"/>
                </a:lnTo>
                <a:lnTo>
                  <a:pt x="22898" y="35077"/>
                </a:lnTo>
                <a:lnTo>
                  <a:pt x="23393" y="35356"/>
                </a:lnTo>
                <a:lnTo>
                  <a:pt x="23215" y="35661"/>
                </a:lnTo>
                <a:lnTo>
                  <a:pt x="23050" y="35991"/>
                </a:lnTo>
                <a:lnTo>
                  <a:pt x="24485" y="35255"/>
                </a:lnTo>
                <a:close/>
              </a:path>
              <a:path w="55879" h="53975">
                <a:moveTo>
                  <a:pt x="24688" y="23914"/>
                </a:moveTo>
                <a:lnTo>
                  <a:pt x="24574" y="22377"/>
                </a:lnTo>
                <a:lnTo>
                  <a:pt x="23837" y="21780"/>
                </a:lnTo>
                <a:lnTo>
                  <a:pt x="24053" y="22212"/>
                </a:lnTo>
                <a:lnTo>
                  <a:pt x="24104" y="23253"/>
                </a:lnTo>
                <a:lnTo>
                  <a:pt x="24206" y="23710"/>
                </a:lnTo>
                <a:lnTo>
                  <a:pt x="23406" y="23914"/>
                </a:lnTo>
                <a:lnTo>
                  <a:pt x="23418" y="23698"/>
                </a:lnTo>
                <a:lnTo>
                  <a:pt x="22910" y="23253"/>
                </a:lnTo>
                <a:lnTo>
                  <a:pt x="22491" y="23926"/>
                </a:lnTo>
                <a:lnTo>
                  <a:pt x="21285" y="23456"/>
                </a:lnTo>
                <a:lnTo>
                  <a:pt x="21247" y="24333"/>
                </a:lnTo>
                <a:lnTo>
                  <a:pt x="19875" y="24942"/>
                </a:lnTo>
                <a:lnTo>
                  <a:pt x="21056" y="25717"/>
                </a:lnTo>
                <a:lnTo>
                  <a:pt x="22136" y="25323"/>
                </a:lnTo>
                <a:lnTo>
                  <a:pt x="22428" y="24676"/>
                </a:lnTo>
                <a:lnTo>
                  <a:pt x="23850" y="25908"/>
                </a:lnTo>
                <a:lnTo>
                  <a:pt x="24193" y="24371"/>
                </a:lnTo>
                <a:lnTo>
                  <a:pt x="24663" y="23990"/>
                </a:lnTo>
                <a:close/>
              </a:path>
              <a:path w="55879" h="53975">
                <a:moveTo>
                  <a:pt x="25019" y="26720"/>
                </a:moveTo>
                <a:lnTo>
                  <a:pt x="24472" y="26936"/>
                </a:lnTo>
                <a:lnTo>
                  <a:pt x="24003" y="26162"/>
                </a:lnTo>
                <a:lnTo>
                  <a:pt x="24206" y="27139"/>
                </a:lnTo>
                <a:lnTo>
                  <a:pt x="24599" y="27279"/>
                </a:lnTo>
                <a:lnTo>
                  <a:pt x="24828" y="26936"/>
                </a:lnTo>
                <a:lnTo>
                  <a:pt x="25019" y="26720"/>
                </a:lnTo>
                <a:close/>
              </a:path>
              <a:path w="55879" h="53975">
                <a:moveTo>
                  <a:pt x="25019" y="23710"/>
                </a:moveTo>
                <a:lnTo>
                  <a:pt x="24765" y="23914"/>
                </a:lnTo>
                <a:lnTo>
                  <a:pt x="25019" y="23710"/>
                </a:lnTo>
                <a:close/>
              </a:path>
              <a:path w="55879" h="53975">
                <a:moveTo>
                  <a:pt x="55638" y="52755"/>
                </a:moveTo>
                <a:lnTo>
                  <a:pt x="55016" y="52489"/>
                </a:lnTo>
                <a:lnTo>
                  <a:pt x="55448" y="53619"/>
                </a:lnTo>
                <a:lnTo>
                  <a:pt x="55638" y="52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0" name="bg object 80"/>
          <p:cNvSpPr/>
          <p:nvPr/>
        </p:nvSpPr>
        <p:spPr>
          <a:xfrm>
            <a:off x="10643842" y="3050335"/>
            <a:ext cx="126391" cy="78015"/>
          </a:xfrm>
          <a:custGeom>
            <a:avLst/>
            <a:gdLst/>
            <a:ahLst/>
            <a:cxnLst/>
            <a:rect l="l" t="t" r="r" b="b"/>
            <a:pathLst>
              <a:path w="93345" h="81914">
                <a:moveTo>
                  <a:pt x="14071" y="58216"/>
                </a:moveTo>
                <a:lnTo>
                  <a:pt x="13373" y="58127"/>
                </a:lnTo>
                <a:lnTo>
                  <a:pt x="13462" y="58381"/>
                </a:lnTo>
                <a:lnTo>
                  <a:pt x="14071" y="58216"/>
                </a:lnTo>
                <a:close/>
              </a:path>
              <a:path w="93345" h="81914">
                <a:moveTo>
                  <a:pt x="15328" y="58381"/>
                </a:moveTo>
                <a:lnTo>
                  <a:pt x="15024" y="57962"/>
                </a:lnTo>
                <a:lnTo>
                  <a:pt x="14071" y="58216"/>
                </a:lnTo>
                <a:lnTo>
                  <a:pt x="15328" y="58381"/>
                </a:lnTo>
                <a:close/>
              </a:path>
              <a:path w="93345" h="81914">
                <a:moveTo>
                  <a:pt x="16916" y="57873"/>
                </a:moveTo>
                <a:lnTo>
                  <a:pt x="16052" y="57238"/>
                </a:lnTo>
                <a:lnTo>
                  <a:pt x="14744" y="57619"/>
                </a:lnTo>
                <a:lnTo>
                  <a:pt x="14871" y="57746"/>
                </a:lnTo>
                <a:lnTo>
                  <a:pt x="14960" y="57873"/>
                </a:lnTo>
                <a:lnTo>
                  <a:pt x="15354" y="57873"/>
                </a:lnTo>
                <a:lnTo>
                  <a:pt x="16916" y="57873"/>
                </a:lnTo>
                <a:close/>
              </a:path>
              <a:path w="93345" h="81914">
                <a:moveTo>
                  <a:pt x="18465" y="39204"/>
                </a:moveTo>
                <a:lnTo>
                  <a:pt x="18249" y="39712"/>
                </a:lnTo>
                <a:lnTo>
                  <a:pt x="18465" y="39204"/>
                </a:lnTo>
                <a:close/>
              </a:path>
              <a:path w="93345" h="81914">
                <a:moveTo>
                  <a:pt x="27178" y="59270"/>
                </a:moveTo>
                <a:lnTo>
                  <a:pt x="25222" y="59499"/>
                </a:lnTo>
                <a:lnTo>
                  <a:pt x="25311" y="59626"/>
                </a:lnTo>
                <a:lnTo>
                  <a:pt x="27178" y="59270"/>
                </a:lnTo>
                <a:close/>
              </a:path>
              <a:path w="93345" h="81914">
                <a:moveTo>
                  <a:pt x="28257" y="38823"/>
                </a:moveTo>
                <a:lnTo>
                  <a:pt x="27546" y="39204"/>
                </a:lnTo>
                <a:lnTo>
                  <a:pt x="28244" y="38874"/>
                </a:lnTo>
                <a:close/>
              </a:path>
              <a:path w="93345" h="81914">
                <a:moveTo>
                  <a:pt x="30708" y="37503"/>
                </a:moveTo>
                <a:lnTo>
                  <a:pt x="30149" y="37426"/>
                </a:lnTo>
                <a:lnTo>
                  <a:pt x="29959" y="37325"/>
                </a:lnTo>
                <a:lnTo>
                  <a:pt x="29997" y="38061"/>
                </a:lnTo>
                <a:lnTo>
                  <a:pt x="30505" y="37820"/>
                </a:lnTo>
                <a:lnTo>
                  <a:pt x="30708" y="37503"/>
                </a:lnTo>
                <a:close/>
              </a:path>
              <a:path w="93345" h="81914">
                <a:moveTo>
                  <a:pt x="30949" y="37528"/>
                </a:moveTo>
                <a:lnTo>
                  <a:pt x="30835" y="37299"/>
                </a:lnTo>
                <a:lnTo>
                  <a:pt x="30708" y="37503"/>
                </a:lnTo>
                <a:lnTo>
                  <a:pt x="30949" y="37528"/>
                </a:lnTo>
                <a:close/>
              </a:path>
              <a:path w="93345" h="81914">
                <a:moveTo>
                  <a:pt x="31648" y="35902"/>
                </a:moveTo>
                <a:lnTo>
                  <a:pt x="29730" y="36029"/>
                </a:lnTo>
                <a:lnTo>
                  <a:pt x="29578" y="35839"/>
                </a:lnTo>
                <a:lnTo>
                  <a:pt x="29578" y="36410"/>
                </a:lnTo>
                <a:lnTo>
                  <a:pt x="29565" y="37299"/>
                </a:lnTo>
                <a:lnTo>
                  <a:pt x="29438" y="37045"/>
                </a:lnTo>
                <a:lnTo>
                  <a:pt x="28905" y="36156"/>
                </a:lnTo>
                <a:lnTo>
                  <a:pt x="29578" y="36410"/>
                </a:lnTo>
                <a:lnTo>
                  <a:pt x="29578" y="35839"/>
                </a:lnTo>
                <a:lnTo>
                  <a:pt x="27647" y="33362"/>
                </a:lnTo>
                <a:lnTo>
                  <a:pt x="27343" y="34378"/>
                </a:lnTo>
                <a:lnTo>
                  <a:pt x="28473" y="35140"/>
                </a:lnTo>
                <a:lnTo>
                  <a:pt x="28587" y="36029"/>
                </a:lnTo>
                <a:lnTo>
                  <a:pt x="28727" y="37045"/>
                </a:lnTo>
                <a:lnTo>
                  <a:pt x="28587" y="36029"/>
                </a:lnTo>
                <a:lnTo>
                  <a:pt x="27089" y="36918"/>
                </a:lnTo>
                <a:lnTo>
                  <a:pt x="27381" y="37045"/>
                </a:lnTo>
                <a:lnTo>
                  <a:pt x="27228" y="37426"/>
                </a:lnTo>
                <a:lnTo>
                  <a:pt x="29121" y="37807"/>
                </a:lnTo>
                <a:lnTo>
                  <a:pt x="29908" y="37299"/>
                </a:lnTo>
                <a:lnTo>
                  <a:pt x="29933" y="36791"/>
                </a:lnTo>
                <a:lnTo>
                  <a:pt x="30226" y="36156"/>
                </a:lnTo>
                <a:lnTo>
                  <a:pt x="31610" y="37553"/>
                </a:lnTo>
                <a:lnTo>
                  <a:pt x="31635" y="36156"/>
                </a:lnTo>
                <a:lnTo>
                  <a:pt x="31648" y="35902"/>
                </a:lnTo>
                <a:close/>
              </a:path>
              <a:path w="93345" h="81914">
                <a:moveTo>
                  <a:pt x="42862" y="58635"/>
                </a:moveTo>
                <a:lnTo>
                  <a:pt x="42265" y="58115"/>
                </a:lnTo>
                <a:lnTo>
                  <a:pt x="42862" y="58635"/>
                </a:lnTo>
                <a:close/>
              </a:path>
              <a:path w="93345" h="81914">
                <a:moveTo>
                  <a:pt x="51155" y="79121"/>
                </a:moveTo>
                <a:lnTo>
                  <a:pt x="49987" y="79514"/>
                </a:lnTo>
                <a:lnTo>
                  <a:pt x="50584" y="80048"/>
                </a:lnTo>
                <a:lnTo>
                  <a:pt x="50774" y="79590"/>
                </a:lnTo>
                <a:lnTo>
                  <a:pt x="51155" y="79121"/>
                </a:lnTo>
                <a:close/>
              </a:path>
              <a:path w="93345" h="81914">
                <a:moveTo>
                  <a:pt x="52451" y="80340"/>
                </a:moveTo>
                <a:lnTo>
                  <a:pt x="51600" y="80378"/>
                </a:lnTo>
                <a:lnTo>
                  <a:pt x="51689" y="79413"/>
                </a:lnTo>
                <a:lnTo>
                  <a:pt x="51562" y="79705"/>
                </a:lnTo>
                <a:lnTo>
                  <a:pt x="51308" y="79883"/>
                </a:lnTo>
                <a:lnTo>
                  <a:pt x="51117" y="80340"/>
                </a:lnTo>
                <a:lnTo>
                  <a:pt x="51282" y="80708"/>
                </a:lnTo>
                <a:lnTo>
                  <a:pt x="52285" y="81457"/>
                </a:lnTo>
                <a:lnTo>
                  <a:pt x="52451" y="80340"/>
                </a:lnTo>
                <a:close/>
              </a:path>
              <a:path w="93345" h="81914">
                <a:moveTo>
                  <a:pt x="52578" y="43738"/>
                </a:moveTo>
                <a:lnTo>
                  <a:pt x="52387" y="43395"/>
                </a:lnTo>
                <a:lnTo>
                  <a:pt x="52438" y="43649"/>
                </a:lnTo>
                <a:lnTo>
                  <a:pt x="52578" y="43738"/>
                </a:lnTo>
                <a:close/>
              </a:path>
              <a:path w="93345" h="81914">
                <a:moveTo>
                  <a:pt x="53416" y="44284"/>
                </a:moveTo>
                <a:lnTo>
                  <a:pt x="52578" y="43738"/>
                </a:lnTo>
                <a:lnTo>
                  <a:pt x="52870" y="44284"/>
                </a:lnTo>
                <a:lnTo>
                  <a:pt x="53416" y="44284"/>
                </a:lnTo>
                <a:close/>
              </a:path>
              <a:path w="93345" h="81914">
                <a:moveTo>
                  <a:pt x="53733" y="44373"/>
                </a:moveTo>
                <a:lnTo>
                  <a:pt x="53416" y="44284"/>
                </a:lnTo>
                <a:lnTo>
                  <a:pt x="53111" y="44538"/>
                </a:lnTo>
                <a:lnTo>
                  <a:pt x="53213" y="44919"/>
                </a:lnTo>
                <a:lnTo>
                  <a:pt x="53733" y="44373"/>
                </a:lnTo>
                <a:close/>
              </a:path>
              <a:path w="93345" h="81914">
                <a:moveTo>
                  <a:pt x="53924" y="60998"/>
                </a:moveTo>
                <a:lnTo>
                  <a:pt x="53733" y="60858"/>
                </a:lnTo>
                <a:lnTo>
                  <a:pt x="53657" y="61087"/>
                </a:lnTo>
                <a:lnTo>
                  <a:pt x="53682" y="61290"/>
                </a:lnTo>
                <a:lnTo>
                  <a:pt x="53924" y="60998"/>
                </a:lnTo>
                <a:close/>
              </a:path>
              <a:path w="93345" h="81914">
                <a:moveTo>
                  <a:pt x="54216" y="45808"/>
                </a:moveTo>
                <a:lnTo>
                  <a:pt x="53594" y="45821"/>
                </a:lnTo>
                <a:lnTo>
                  <a:pt x="54000" y="46215"/>
                </a:lnTo>
                <a:lnTo>
                  <a:pt x="54216" y="45808"/>
                </a:lnTo>
                <a:close/>
              </a:path>
              <a:path w="93345" h="81914">
                <a:moveTo>
                  <a:pt x="54368" y="46570"/>
                </a:moveTo>
                <a:lnTo>
                  <a:pt x="54000" y="46215"/>
                </a:lnTo>
                <a:lnTo>
                  <a:pt x="54368" y="46570"/>
                </a:lnTo>
                <a:close/>
              </a:path>
              <a:path w="93345" h="81914">
                <a:moveTo>
                  <a:pt x="54394" y="31318"/>
                </a:moveTo>
                <a:lnTo>
                  <a:pt x="54089" y="31254"/>
                </a:lnTo>
                <a:lnTo>
                  <a:pt x="53644" y="31318"/>
                </a:lnTo>
                <a:lnTo>
                  <a:pt x="53987" y="32067"/>
                </a:lnTo>
                <a:lnTo>
                  <a:pt x="54381" y="31546"/>
                </a:lnTo>
                <a:lnTo>
                  <a:pt x="54394" y="31318"/>
                </a:lnTo>
                <a:close/>
              </a:path>
              <a:path w="93345" h="81914">
                <a:moveTo>
                  <a:pt x="54546" y="69291"/>
                </a:moveTo>
                <a:lnTo>
                  <a:pt x="53911" y="68681"/>
                </a:lnTo>
                <a:lnTo>
                  <a:pt x="53314" y="69202"/>
                </a:lnTo>
                <a:lnTo>
                  <a:pt x="53797" y="70497"/>
                </a:lnTo>
                <a:lnTo>
                  <a:pt x="53848" y="69557"/>
                </a:lnTo>
                <a:lnTo>
                  <a:pt x="54317" y="70040"/>
                </a:lnTo>
                <a:lnTo>
                  <a:pt x="54279" y="69786"/>
                </a:lnTo>
                <a:lnTo>
                  <a:pt x="54254" y="69519"/>
                </a:lnTo>
                <a:lnTo>
                  <a:pt x="54127" y="69316"/>
                </a:lnTo>
                <a:lnTo>
                  <a:pt x="54546" y="69291"/>
                </a:lnTo>
                <a:close/>
              </a:path>
              <a:path w="93345" h="81914">
                <a:moveTo>
                  <a:pt x="54800" y="70802"/>
                </a:moveTo>
                <a:lnTo>
                  <a:pt x="54597" y="70383"/>
                </a:lnTo>
                <a:lnTo>
                  <a:pt x="54444" y="70167"/>
                </a:lnTo>
                <a:lnTo>
                  <a:pt x="54317" y="70040"/>
                </a:lnTo>
                <a:lnTo>
                  <a:pt x="54368" y="70383"/>
                </a:lnTo>
                <a:lnTo>
                  <a:pt x="54444" y="70713"/>
                </a:lnTo>
                <a:lnTo>
                  <a:pt x="54800" y="70802"/>
                </a:lnTo>
                <a:close/>
              </a:path>
              <a:path w="93345" h="81914">
                <a:moveTo>
                  <a:pt x="54927" y="30848"/>
                </a:moveTo>
                <a:lnTo>
                  <a:pt x="54610" y="31254"/>
                </a:lnTo>
                <a:lnTo>
                  <a:pt x="54698" y="31546"/>
                </a:lnTo>
                <a:lnTo>
                  <a:pt x="54927" y="30848"/>
                </a:lnTo>
                <a:close/>
              </a:path>
              <a:path w="93345" h="81914">
                <a:moveTo>
                  <a:pt x="55626" y="71577"/>
                </a:moveTo>
                <a:lnTo>
                  <a:pt x="55295" y="70840"/>
                </a:lnTo>
                <a:lnTo>
                  <a:pt x="54940" y="71589"/>
                </a:lnTo>
                <a:lnTo>
                  <a:pt x="54559" y="71666"/>
                </a:lnTo>
                <a:lnTo>
                  <a:pt x="54940" y="72669"/>
                </a:lnTo>
                <a:lnTo>
                  <a:pt x="55041" y="72110"/>
                </a:lnTo>
                <a:lnTo>
                  <a:pt x="55537" y="72148"/>
                </a:lnTo>
                <a:lnTo>
                  <a:pt x="55626" y="71577"/>
                </a:lnTo>
                <a:close/>
              </a:path>
              <a:path w="93345" h="81914">
                <a:moveTo>
                  <a:pt x="56007" y="44602"/>
                </a:moveTo>
                <a:lnTo>
                  <a:pt x="55041" y="43014"/>
                </a:lnTo>
                <a:lnTo>
                  <a:pt x="53822" y="44284"/>
                </a:lnTo>
                <a:lnTo>
                  <a:pt x="53873" y="44411"/>
                </a:lnTo>
                <a:lnTo>
                  <a:pt x="54343" y="44538"/>
                </a:lnTo>
                <a:lnTo>
                  <a:pt x="55321" y="45935"/>
                </a:lnTo>
                <a:lnTo>
                  <a:pt x="55943" y="45046"/>
                </a:lnTo>
                <a:lnTo>
                  <a:pt x="56007" y="44602"/>
                </a:lnTo>
                <a:close/>
              </a:path>
              <a:path w="93345" h="81914">
                <a:moveTo>
                  <a:pt x="57467" y="61531"/>
                </a:moveTo>
                <a:lnTo>
                  <a:pt x="57289" y="61429"/>
                </a:lnTo>
                <a:lnTo>
                  <a:pt x="57353" y="61645"/>
                </a:lnTo>
                <a:close/>
              </a:path>
              <a:path w="93345" h="81914">
                <a:moveTo>
                  <a:pt x="58153" y="66751"/>
                </a:moveTo>
                <a:lnTo>
                  <a:pt x="58013" y="66522"/>
                </a:lnTo>
                <a:lnTo>
                  <a:pt x="57899" y="66649"/>
                </a:lnTo>
                <a:lnTo>
                  <a:pt x="58153" y="66751"/>
                </a:lnTo>
                <a:close/>
              </a:path>
              <a:path w="93345" h="81914">
                <a:moveTo>
                  <a:pt x="58547" y="60413"/>
                </a:moveTo>
                <a:lnTo>
                  <a:pt x="57835" y="61048"/>
                </a:lnTo>
                <a:lnTo>
                  <a:pt x="58547" y="60413"/>
                </a:lnTo>
                <a:close/>
              </a:path>
              <a:path w="93345" h="81914">
                <a:moveTo>
                  <a:pt x="58877" y="61810"/>
                </a:moveTo>
                <a:lnTo>
                  <a:pt x="58318" y="61556"/>
                </a:lnTo>
                <a:lnTo>
                  <a:pt x="57886" y="61099"/>
                </a:lnTo>
                <a:lnTo>
                  <a:pt x="57569" y="61429"/>
                </a:lnTo>
                <a:lnTo>
                  <a:pt x="57670" y="61645"/>
                </a:lnTo>
                <a:lnTo>
                  <a:pt x="58407" y="62064"/>
                </a:lnTo>
                <a:lnTo>
                  <a:pt x="58877" y="61810"/>
                </a:lnTo>
                <a:close/>
              </a:path>
              <a:path w="93345" h="81914">
                <a:moveTo>
                  <a:pt x="58877" y="28803"/>
                </a:moveTo>
                <a:lnTo>
                  <a:pt x="58851" y="28651"/>
                </a:lnTo>
                <a:lnTo>
                  <a:pt x="58801" y="28511"/>
                </a:lnTo>
                <a:lnTo>
                  <a:pt x="58648" y="28638"/>
                </a:lnTo>
                <a:lnTo>
                  <a:pt x="58801" y="28765"/>
                </a:lnTo>
                <a:close/>
              </a:path>
              <a:path w="93345" h="81914">
                <a:moveTo>
                  <a:pt x="59474" y="67437"/>
                </a:moveTo>
                <a:lnTo>
                  <a:pt x="58902" y="67056"/>
                </a:lnTo>
                <a:lnTo>
                  <a:pt x="59232" y="67386"/>
                </a:lnTo>
                <a:lnTo>
                  <a:pt x="59474" y="67437"/>
                </a:lnTo>
                <a:close/>
              </a:path>
              <a:path w="93345" h="81914">
                <a:moveTo>
                  <a:pt x="60185" y="67665"/>
                </a:moveTo>
                <a:lnTo>
                  <a:pt x="59766" y="67500"/>
                </a:lnTo>
                <a:lnTo>
                  <a:pt x="59474" y="67437"/>
                </a:lnTo>
                <a:lnTo>
                  <a:pt x="59804" y="67830"/>
                </a:lnTo>
                <a:lnTo>
                  <a:pt x="60185" y="67665"/>
                </a:lnTo>
                <a:close/>
              </a:path>
              <a:path w="93345" h="81914">
                <a:moveTo>
                  <a:pt x="60210" y="25831"/>
                </a:moveTo>
                <a:lnTo>
                  <a:pt x="58889" y="24701"/>
                </a:lnTo>
                <a:lnTo>
                  <a:pt x="57111" y="25920"/>
                </a:lnTo>
                <a:lnTo>
                  <a:pt x="55740" y="25209"/>
                </a:lnTo>
                <a:lnTo>
                  <a:pt x="55892" y="27609"/>
                </a:lnTo>
                <a:lnTo>
                  <a:pt x="53670" y="26619"/>
                </a:lnTo>
                <a:lnTo>
                  <a:pt x="53784" y="28740"/>
                </a:lnTo>
                <a:lnTo>
                  <a:pt x="54000" y="28714"/>
                </a:lnTo>
                <a:lnTo>
                  <a:pt x="54622" y="29679"/>
                </a:lnTo>
                <a:lnTo>
                  <a:pt x="53555" y="29451"/>
                </a:lnTo>
                <a:lnTo>
                  <a:pt x="53289" y="29895"/>
                </a:lnTo>
                <a:lnTo>
                  <a:pt x="54216" y="30695"/>
                </a:lnTo>
                <a:lnTo>
                  <a:pt x="55105" y="30543"/>
                </a:lnTo>
                <a:lnTo>
                  <a:pt x="56172" y="30111"/>
                </a:lnTo>
                <a:lnTo>
                  <a:pt x="56375" y="31419"/>
                </a:lnTo>
                <a:lnTo>
                  <a:pt x="54927" y="30848"/>
                </a:lnTo>
                <a:lnTo>
                  <a:pt x="57226" y="33299"/>
                </a:lnTo>
                <a:lnTo>
                  <a:pt x="57569" y="31419"/>
                </a:lnTo>
                <a:lnTo>
                  <a:pt x="57645" y="31000"/>
                </a:lnTo>
                <a:lnTo>
                  <a:pt x="57543" y="30695"/>
                </a:lnTo>
                <a:lnTo>
                  <a:pt x="57315" y="30187"/>
                </a:lnTo>
                <a:lnTo>
                  <a:pt x="56413" y="31000"/>
                </a:lnTo>
                <a:lnTo>
                  <a:pt x="56464" y="30111"/>
                </a:lnTo>
                <a:lnTo>
                  <a:pt x="56489" y="29895"/>
                </a:lnTo>
                <a:lnTo>
                  <a:pt x="56616" y="29679"/>
                </a:lnTo>
                <a:lnTo>
                  <a:pt x="56959" y="29133"/>
                </a:lnTo>
                <a:lnTo>
                  <a:pt x="58102" y="29425"/>
                </a:lnTo>
                <a:lnTo>
                  <a:pt x="58305" y="29133"/>
                </a:lnTo>
                <a:lnTo>
                  <a:pt x="58597" y="28714"/>
                </a:lnTo>
                <a:lnTo>
                  <a:pt x="58293" y="28359"/>
                </a:lnTo>
                <a:lnTo>
                  <a:pt x="57937" y="27965"/>
                </a:lnTo>
                <a:lnTo>
                  <a:pt x="57581" y="27673"/>
                </a:lnTo>
                <a:lnTo>
                  <a:pt x="58470" y="27762"/>
                </a:lnTo>
                <a:lnTo>
                  <a:pt x="58559" y="27609"/>
                </a:lnTo>
                <a:lnTo>
                  <a:pt x="59220" y="26517"/>
                </a:lnTo>
                <a:lnTo>
                  <a:pt x="59956" y="26517"/>
                </a:lnTo>
                <a:lnTo>
                  <a:pt x="59740" y="26289"/>
                </a:lnTo>
                <a:lnTo>
                  <a:pt x="60121" y="25971"/>
                </a:lnTo>
                <a:lnTo>
                  <a:pt x="60210" y="25831"/>
                </a:lnTo>
                <a:close/>
              </a:path>
              <a:path w="93345" h="81914">
                <a:moveTo>
                  <a:pt x="60337" y="59702"/>
                </a:moveTo>
                <a:lnTo>
                  <a:pt x="60299" y="59575"/>
                </a:lnTo>
                <a:lnTo>
                  <a:pt x="59486" y="59423"/>
                </a:lnTo>
                <a:lnTo>
                  <a:pt x="59715" y="59639"/>
                </a:lnTo>
                <a:lnTo>
                  <a:pt x="60147" y="59601"/>
                </a:lnTo>
                <a:lnTo>
                  <a:pt x="60337" y="59702"/>
                </a:lnTo>
                <a:close/>
              </a:path>
              <a:path w="93345" h="81914">
                <a:moveTo>
                  <a:pt x="60515" y="59893"/>
                </a:moveTo>
                <a:lnTo>
                  <a:pt x="60452" y="59766"/>
                </a:lnTo>
                <a:lnTo>
                  <a:pt x="60299" y="59867"/>
                </a:lnTo>
                <a:lnTo>
                  <a:pt x="60274" y="60045"/>
                </a:lnTo>
                <a:lnTo>
                  <a:pt x="60325" y="60236"/>
                </a:lnTo>
                <a:lnTo>
                  <a:pt x="60515" y="59893"/>
                </a:lnTo>
                <a:close/>
              </a:path>
              <a:path w="93345" h="81914">
                <a:moveTo>
                  <a:pt x="60591" y="67919"/>
                </a:moveTo>
                <a:lnTo>
                  <a:pt x="60452" y="67462"/>
                </a:lnTo>
                <a:lnTo>
                  <a:pt x="60363" y="67589"/>
                </a:lnTo>
                <a:lnTo>
                  <a:pt x="60185" y="67665"/>
                </a:lnTo>
                <a:lnTo>
                  <a:pt x="60350" y="67729"/>
                </a:lnTo>
                <a:lnTo>
                  <a:pt x="60477" y="67830"/>
                </a:lnTo>
                <a:close/>
              </a:path>
              <a:path w="93345" h="81914">
                <a:moveTo>
                  <a:pt x="60693" y="29248"/>
                </a:moveTo>
                <a:lnTo>
                  <a:pt x="60172" y="28790"/>
                </a:lnTo>
                <a:lnTo>
                  <a:pt x="60058" y="28003"/>
                </a:lnTo>
                <a:lnTo>
                  <a:pt x="59715" y="28956"/>
                </a:lnTo>
                <a:lnTo>
                  <a:pt x="59309" y="29032"/>
                </a:lnTo>
                <a:lnTo>
                  <a:pt x="58877" y="28803"/>
                </a:lnTo>
                <a:lnTo>
                  <a:pt x="59004" y="29591"/>
                </a:lnTo>
                <a:lnTo>
                  <a:pt x="59855" y="30073"/>
                </a:lnTo>
                <a:lnTo>
                  <a:pt x="59690" y="30886"/>
                </a:lnTo>
                <a:lnTo>
                  <a:pt x="59969" y="29768"/>
                </a:lnTo>
                <a:lnTo>
                  <a:pt x="60490" y="30213"/>
                </a:lnTo>
                <a:lnTo>
                  <a:pt x="60693" y="29248"/>
                </a:lnTo>
                <a:close/>
              </a:path>
              <a:path w="93345" h="81914">
                <a:moveTo>
                  <a:pt x="60960" y="68326"/>
                </a:moveTo>
                <a:lnTo>
                  <a:pt x="60807" y="68097"/>
                </a:lnTo>
                <a:lnTo>
                  <a:pt x="60604" y="67919"/>
                </a:lnTo>
                <a:lnTo>
                  <a:pt x="60858" y="68745"/>
                </a:lnTo>
                <a:lnTo>
                  <a:pt x="60960" y="68326"/>
                </a:lnTo>
                <a:close/>
              </a:path>
              <a:path w="93345" h="81914">
                <a:moveTo>
                  <a:pt x="60972" y="59715"/>
                </a:moveTo>
                <a:lnTo>
                  <a:pt x="60477" y="59029"/>
                </a:lnTo>
                <a:lnTo>
                  <a:pt x="60566" y="59639"/>
                </a:lnTo>
                <a:lnTo>
                  <a:pt x="60972" y="59715"/>
                </a:lnTo>
                <a:close/>
              </a:path>
              <a:path w="93345" h="81914">
                <a:moveTo>
                  <a:pt x="61264" y="32512"/>
                </a:moveTo>
                <a:lnTo>
                  <a:pt x="61061" y="32334"/>
                </a:lnTo>
                <a:lnTo>
                  <a:pt x="60883" y="32181"/>
                </a:lnTo>
                <a:lnTo>
                  <a:pt x="60782" y="32334"/>
                </a:lnTo>
                <a:lnTo>
                  <a:pt x="60896" y="31851"/>
                </a:lnTo>
                <a:lnTo>
                  <a:pt x="60604" y="32613"/>
                </a:lnTo>
                <a:lnTo>
                  <a:pt x="61264" y="32512"/>
                </a:lnTo>
                <a:close/>
              </a:path>
              <a:path w="93345" h="81914">
                <a:moveTo>
                  <a:pt x="61341" y="71221"/>
                </a:moveTo>
                <a:lnTo>
                  <a:pt x="61048" y="70929"/>
                </a:lnTo>
                <a:lnTo>
                  <a:pt x="60769" y="70637"/>
                </a:lnTo>
                <a:lnTo>
                  <a:pt x="59867" y="69989"/>
                </a:lnTo>
                <a:lnTo>
                  <a:pt x="59436" y="69113"/>
                </a:lnTo>
                <a:lnTo>
                  <a:pt x="59817" y="69049"/>
                </a:lnTo>
                <a:lnTo>
                  <a:pt x="59182" y="68427"/>
                </a:lnTo>
                <a:lnTo>
                  <a:pt x="58521" y="67779"/>
                </a:lnTo>
                <a:lnTo>
                  <a:pt x="58496" y="68186"/>
                </a:lnTo>
                <a:lnTo>
                  <a:pt x="58229" y="68364"/>
                </a:lnTo>
                <a:lnTo>
                  <a:pt x="57835" y="68427"/>
                </a:lnTo>
                <a:lnTo>
                  <a:pt x="57708" y="67779"/>
                </a:lnTo>
                <a:lnTo>
                  <a:pt x="57810" y="67195"/>
                </a:lnTo>
                <a:lnTo>
                  <a:pt x="57823" y="66611"/>
                </a:lnTo>
                <a:lnTo>
                  <a:pt x="57226" y="67195"/>
                </a:lnTo>
                <a:lnTo>
                  <a:pt x="56540" y="66103"/>
                </a:lnTo>
                <a:lnTo>
                  <a:pt x="57823" y="66611"/>
                </a:lnTo>
                <a:lnTo>
                  <a:pt x="57899" y="66344"/>
                </a:lnTo>
                <a:lnTo>
                  <a:pt x="57746" y="66103"/>
                </a:lnTo>
                <a:lnTo>
                  <a:pt x="57467" y="65659"/>
                </a:lnTo>
                <a:lnTo>
                  <a:pt x="56222" y="65366"/>
                </a:lnTo>
                <a:lnTo>
                  <a:pt x="56083" y="66344"/>
                </a:lnTo>
                <a:lnTo>
                  <a:pt x="55435" y="66611"/>
                </a:lnTo>
                <a:lnTo>
                  <a:pt x="56769" y="68516"/>
                </a:lnTo>
                <a:lnTo>
                  <a:pt x="57696" y="70459"/>
                </a:lnTo>
                <a:lnTo>
                  <a:pt x="59436" y="71539"/>
                </a:lnTo>
                <a:lnTo>
                  <a:pt x="59118" y="71221"/>
                </a:lnTo>
                <a:lnTo>
                  <a:pt x="59042" y="70929"/>
                </a:lnTo>
                <a:lnTo>
                  <a:pt x="61341" y="71221"/>
                </a:lnTo>
                <a:close/>
              </a:path>
              <a:path w="93345" h="81914">
                <a:moveTo>
                  <a:pt x="61607" y="32181"/>
                </a:moveTo>
                <a:lnTo>
                  <a:pt x="61506" y="31508"/>
                </a:lnTo>
                <a:lnTo>
                  <a:pt x="61391" y="32613"/>
                </a:lnTo>
                <a:lnTo>
                  <a:pt x="61556" y="32512"/>
                </a:lnTo>
                <a:lnTo>
                  <a:pt x="61607" y="32181"/>
                </a:lnTo>
                <a:close/>
              </a:path>
              <a:path w="93345" h="81914">
                <a:moveTo>
                  <a:pt x="61760" y="28803"/>
                </a:moveTo>
                <a:lnTo>
                  <a:pt x="60490" y="30213"/>
                </a:lnTo>
                <a:lnTo>
                  <a:pt x="59715" y="31153"/>
                </a:lnTo>
                <a:lnTo>
                  <a:pt x="60921" y="31750"/>
                </a:lnTo>
                <a:lnTo>
                  <a:pt x="61290" y="30238"/>
                </a:lnTo>
                <a:lnTo>
                  <a:pt x="61506" y="31508"/>
                </a:lnTo>
                <a:lnTo>
                  <a:pt x="61620" y="30238"/>
                </a:lnTo>
                <a:lnTo>
                  <a:pt x="61760" y="28803"/>
                </a:lnTo>
                <a:close/>
              </a:path>
              <a:path w="93345" h="81914">
                <a:moveTo>
                  <a:pt x="62115" y="58547"/>
                </a:moveTo>
                <a:lnTo>
                  <a:pt x="61798" y="58508"/>
                </a:lnTo>
                <a:lnTo>
                  <a:pt x="61544" y="58559"/>
                </a:lnTo>
                <a:lnTo>
                  <a:pt x="61810" y="59182"/>
                </a:lnTo>
                <a:lnTo>
                  <a:pt x="62039" y="58928"/>
                </a:lnTo>
                <a:lnTo>
                  <a:pt x="62115" y="58724"/>
                </a:lnTo>
                <a:lnTo>
                  <a:pt x="62115" y="58547"/>
                </a:lnTo>
                <a:close/>
              </a:path>
              <a:path w="93345" h="81914">
                <a:moveTo>
                  <a:pt x="62331" y="70662"/>
                </a:moveTo>
                <a:lnTo>
                  <a:pt x="61607" y="71043"/>
                </a:lnTo>
                <a:lnTo>
                  <a:pt x="62103" y="71094"/>
                </a:lnTo>
                <a:lnTo>
                  <a:pt x="62331" y="70662"/>
                </a:lnTo>
                <a:close/>
              </a:path>
              <a:path w="93345" h="81914">
                <a:moveTo>
                  <a:pt x="62725" y="31750"/>
                </a:moveTo>
                <a:lnTo>
                  <a:pt x="61658" y="32448"/>
                </a:lnTo>
                <a:lnTo>
                  <a:pt x="61925" y="34010"/>
                </a:lnTo>
                <a:lnTo>
                  <a:pt x="62725" y="31750"/>
                </a:lnTo>
                <a:close/>
              </a:path>
              <a:path w="93345" h="81914">
                <a:moveTo>
                  <a:pt x="62725" y="25349"/>
                </a:moveTo>
                <a:lnTo>
                  <a:pt x="62382" y="24968"/>
                </a:lnTo>
                <a:lnTo>
                  <a:pt x="62395" y="25323"/>
                </a:lnTo>
                <a:lnTo>
                  <a:pt x="62534" y="25400"/>
                </a:lnTo>
                <a:lnTo>
                  <a:pt x="62725" y="25349"/>
                </a:lnTo>
                <a:close/>
              </a:path>
              <a:path w="93345" h="81914">
                <a:moveTo>
                  <a:pt x="63195" y="15227"/>
                </a:moveTo>
                <a:lnTo>
                  <a:pt x="62928" y="14998"/>
                </a:lnTo>
                <a:lnTo>
                  <a:pt x="63144" y="15252"/>
                </a:lnTo>
                <a:close/>
              </a:path>
              <a:path w="93345" h="81914">
                <a:moveTo>
                  <a:pt x="64516" y="68135"/>
                </a:moveTo>
                <a:lnTo>
                  <a:pt x="64135" y="68199"/>
                </a:lnTo>
                <a:lnTo>
                  <a:pt x="64173" y="69138"/>
                </a:lnTo>
                <a:lnTo>
                  <a:pt x="64516" y="68135"/>
                </a:lnTo>
                <a:close/>
              </a:path>
              <a:path w="93345" h="81914">
                <a:moveTo>
                  <a:pt x="64681" y="42760"/>
                </a:moveTo>
                <a:lnTo>
                  <a:pt x="64452" y="42100"/>
                </a:lnTo>
                <a:lnTo>
                  <a:pt x="64643" y="42748"/>
                </a:lnTo>
                <a:close/>
              </a:path>
              <a:path w="93345" h="81914">
                <a:moveTo>
                  <a:pt x="64731" y="65417"/>
                </a:moveTo>
                <a:lnTo>
                  <a:pt x="64147" y="64846"/>
                </a:lnTo>
                <a:lnTo>
                  <a:pt x="64071" y="64985"/>
                </a:lnTo>
                <a:lnTo>
                  <a:pt x="62903" y="65189"/>
                </a:lnTo>
                <a:lnTo>
                  <a:pt x="64185" y="65773"/>
                </a:lnTo>
                <a:lnTo>
                  <a:pt x="64731" y="65417"/>
                </a:lnTo>
                <a:close/>
              </a:path>
              <a:path w="93345" h="81914">
                <a:moveTo>
                  <a:pt x="64770" y="71996"/>
                </a:moveTo>
                <a:lnTo>
                  <a:pt x="63868" y="71069"/>
                </a:lnTo>
                <a:lnTo>
                  <a:pt x="64439" y="70307"/>
                </a:lnTo>
                <a:lnTo>
                  <a:pt x="64160" y="70485"/>
                </a:lnTo>
                <a:lnTo>
                  <a:pt x="63868" y="69735"/>
                </a:lnTo>
                <a:lnTo>
                  <a:pt x="63474" y="70459"/>
                </a:lnTo>
                <a:lnTo>
                  <a:pt x="63855" y="71742"/>
                </a:lnTo>
                <a:lnTo>
                  <a:pt x="62953" y="72174"/>
                </a:lnTo>
                <a:lnTo>
                  <a:pt x="63792" y="73240"/>
                </a:lnTo>
                <a:lnTo>
                  <a:pt x="64363" y="73152"/>
                </a:lnTo>
                <a:lnTo>
                  <a:pt x="63944" y="72275"/>
                </a:lnTo>
                <a:lnTo>
                  <a:pt x="64770" y="71996"/>
                </a:lnTo>
                <a:close/>
              </a:path>
              <a:path w="93345" h="81914">
                <a:moveTo>
                  <a:pt x="64808" y="64592"/>
                </a:moveTo>
                <a:lnTo>
                  <a:pt x="64135" y="64465"/>
                </a:lnTo>
                <a:lnTo>
                  <a:pt x="63690" y="64376"/>
                </a:lnTo>
                <a:lnTo>
                  <a:pt x="64147" y="64846"/>
                </a:lnTo>
                <a:lnTo>
                  <a:pt x="64109" y="64592"/>
                </a:lnTo>
                <a:lnTo>
                  <a:pt x="63995" y="64465"/>
                </a:lnTo>
                <a:lnTo>
                  <a:pt x="64808" y="64592"/>
                </a:lnTo>
                <a:close/>
              </a:path>
              <a:path w="93345" h="81914">
                <a:moveTo>
                  <a:pt x="65735" y="69100"/>
                </a:moveTo>
                <a:lnTo>
                  <a:pt x="65608" y="69062"/>
                </a:lnTo>
                <a:lnTo>
                  <a:pt x="65455" y="69037"/>
                </a:lnTo>
                <a:lnTo>
                  <a:pt x="65239" y="69088"/>
                </a:lnTo>
                <a:lnTo>
                  <a:pt x="65735" y="69100"/>
                </a:lnTo>
                <a:close/>
              </a:path>
              <a:path w="93345" h="81914">
                <a:moveTo>
                  <a:pt x="65824" y="68999"/>
                </a:moveTo>
                <a:lnTo>
                  <a:pt x="65760" y="68681"/>
                </a:lnTo>
                <a:lnTo>
                  <a:pt x="65341" y="67602"/>
                </a:lnTo>
                <a:lnTo>
                  <a:pt x="65824" y="68999"/>
                </a:lnTo>
                <a:close/>
              </a:path>
              <a:path w="93345" h="81914">
                <a:moveTo>
                  <a:pt x="65938" y="17957"/>
                </a:moveTo>
                <a:lnTo>
                  <a:pt x="65811" y="18249"/>
                </a:lnTo>
                <a:lnTo>
                  <a:pt x="65925" y="18059"/>
                </a:lnTo>
                <a:close/>
              </a:path>
              <a:path w="93345" h="81914">
                <a:moveTo>
                  <a:pt x="66433" y="73469"/>
                </a:moveTo>
                <a:lnTo>
                  <a:pt x="65112" y="71678"/>
                </a:lnTo>
                <a:lnTo>
                  <a:pt x="65036" y="74510"/>
                </a:lnTo>
                <a:lnTo>
                  <a:pt x="64439" y="73304"/>
                </a:lnTo>
                <a:lnTo>
                  <a:pt x="64096" y="73990"/>
                </a:lnTo>
                <a:lnTo>
                  <a:pt x="65189" y="74891"/>
                </a:lnTo>
                <a:lnTo>
                  <a:pt x="65862" y="74904"/>
                </a:lnTo>
                <a:lnTo>
                  <a:pt x="65938" y="74091"/>
                </a:lnTo>
                <a:lnTo>
                  <a:pt x="65570" y="73482"/>
                </a:lnTo>
                <a:lnTo>
                  <a:pt x="66090" y="73126"/>
                </a:lnTo>
                <a:lnTo>
                  <a:pt x="66433" y="73469"/>
                </a:lnTo>
                <a:close/>
              </a:path>
              <a:path w="93345" h="81914">
                <a:moveTo>
                  <a:pt x="66446" y="61328"/>
                </a:moveTo>
                <a:close/>
              </a:path>
              <a:path w="93345" h="81914">
                <a:moveTo>
                  <a:pt x="66598" y="13995"/>
                </a:moveTo>
                <a:close/>
              </a:path>
              <a:path w="93345" h="81914">
                <a:moveTo>
                  <a:pt x="67449" y="75234"/>
                </a:moveTo>
                <a:lnTo>
                  <a:pt x="67437" y="74942"/>
                </a:lnTo>
                <a:lnTo>
                  <a:pt x="67373" y="74650"/>
                </a:lnTo>
                <a:lnTo>
                  <a:pt x="65938" y="75425"/>
                </a:lnTo>
                <a:lnTo>
                  <a:pt x="67030" y="76390"/>
                </a:lnTo>
                <a:lnTo>
                  <a:pt x="66878" y="75272"/>
                </a:lnTo>
                <a:lnTo>
                  <a:pt x="67449" y="75234"/>
                </a:lnTo>
                <a:close/>
              </a:path>
              <a:path w="93345" h="81914">
                <a:moveTo>
                  <a:pt x="67462" y="76784"/>
                </a:moveTo>
                <a:lnTo>
                  <a:pt x="67030" y="76390"/>
                </a:lnTo>
                <a:lnTo>
                  <a:pt x="67081" y="76847"/>
                </a:lnTo>
                <a:lnTo>
                  <a:pt x="67462" y="76784"/>
                </a:lnTo>
                <a:close/>
              </a:path>
              <a:path w="93345" h="81914">
                <a:moveTo>
                  <a:pt x="67525" y="63931"/>
                </a:moveTo>
                <a:lnTo>
                  <a:pt x="66090" y="62230"/>
                </a:lnTo>
                <a:lnTo>
                  <a:pt x="66281" y="61899"/>
                </a:lnTo>
                <a:lnTo>
                  <a:pt x="66357" y="61658"/>
                </a:lnTo>
                <a:lnTo>
                  <a:pt x="66408" y="61404"/>
                </a:lnTo>
                <a:lnTo>
                  <a:pt x="66281" y="61544"/>
                </a:lnTo>
                <a:lnTo>
                  <a:pt x="66103" y="61569"/>
                </a:lnTo>
                <a:lnTo>
                  <a:pt x="65405" y="60858"/>
                </a:lnTo>
                <a:lnTo>
                  <a:pt x="65278" y="62090"/>
                </a:lnTo>
                <a:lnTo>
                  <a:pt x="66128" y="62496"/>
                </a:lnTo>
                <a:lnTo>
                  <a:pt x="65608" y="63119"/>
                </a:lnTo>
                <a:lnTo>
                  <a:pt x="66281" y="65151"/>
                </a:lnTo>
                <a:lnTo>
                  <a:pt x="67525" y="65532"/>
                </a:lnTo>
                <a:lnTo>
                  <a:pt x="66497" y="63792"/>
                </a:lnTo>
                <a:lnTo>
                  <a:pt x="67525" y="63931"/>
                </a:lnTo>
                <a:close/>
              </a:path>
              <a:path w="93345" h="81914">
                <a:moveTo>
                  <a:pt x="67551" y="54406"/>
                </a:moveTo>
                <a:lnTo>
                  <a:pt x="66078" y="53428"/>
                </a:lnTo>
                <a:lnTo>
                  <a:pt x="66192" y="54444"/>
                </a:lnTo>
                <a:lnTo>
                  <a:pt x="66408" y="55206"/>
                </a:lnTo>
                <a:lnTo>
                  <a:pt x="67551" y="54406"/>
                </a:lnTo>
                <a:close/>
              </a:path>
              <a:path w="93345" h="81914">
                <a:moveTo>
                  <a:pt x="67983" y="20828"/>
                </a:moveTo>
                <a:lnTo>
                  <a:pt x="67945" y="20447"/>
                </a:lnTo>
                <a:lnTo>
                  <a:pt x="67614" y="20561"/>
                </a:lnTo>
                <a:lnTo>
                  <a:pt x="67868" y="20802"/>
                </a:lnTo>
                <a:close/>
              </a:path>
              <a:path w="93345" h="81914">
                <a:moveTo>
                  <a:pt x="67995" y="54698"/>
                </a:moveTo>
                <a:lnTo>
                  <a:pt x="67805" y="54229"/>
                </a:lnTo>
                <a:lnTo>
                  <a:pt x="67678" y="54317"/>
                </a:lnTo>
                <a:lnTo>
                  <a:pt x="67614" y="54444"/>
                </a:lnTo>
                <a:lnTo>
                  <a:pt x="67995" y="54698"/>
                </a:lnTo>
                <a:close/>
              </a:path>
              <a:path w="93345" h="81914">
                <a:moveTo>
                  <a:pt x="68072" y="20396"/>
                </a:moveTo>
                <a:lnTo>
                  <a:pt x="67983" y="20205"/>
                </a:lnTo>
                <a:lnTo>
                  <a:pt x="67945" y="20447"/>
                </a:lnTo>
                <a:lnTo>
                  <a:pt x="68072" y="20396"/>
                </a:lnTo>
                <a:close/>
              </a:path>
              <a:path w="93345" h="81914">
                <a:moveTo>
                  <a:pt x="68300" y="75171"/>
                </a:moveTo>
                <a:lnTo>
                  <a:pt x="67513" y="75234"/>
                </a:lnTo>
                <a:lnTo>
                  <a:pt x="67767" y="76212"/>
                </a:lnTo>
                <a:lnTo>
                  <a:pt x="68224" y="75526"/>
                </a:lnTo>
                <a:lnTo>
                  <a:pt x="68300" y="75171"/>
                </a:lnTo>
                <a:close/>
              </a:path>
              <a:path w="93345" h="81914">
                <a:moveTo>
                  <a:pt x="68414" y="64617"/>
                </a:moveTo>
                <a:lnTo>
                  <a:pt x="68160" y="64795"/>
                </a:lnTo>
                <a:lnTo>
                  <a:pt x="67691" y="65239"/>
                </a:lnTo>
                <a:lnTo>
                  <a:pt x="68313" y="65874"/>
                </a:lnTo>
                <a:lnTo>
                  <a:pt x="68414" y="64617"/>
                </a:lnTo>
                <a:close/>
              </a:path>
              <a:path w="93345" h="81914">
                <a:moveTo>
                  <a:pt x="68478" y="21132"/>
                </a:moveTo>
                <a:lnTo>
                  <a:pt x="68224" y="20891"/>
                </a:lnTo>
                <a:lnTo>
                  <a:pt x="67983" y="20828"/>
                </a:lnTo>
                <a:lnTo>
                  <a:pt x="68478" y="21132"/>
                </a:lnTo>
                <a:close/>
              </a:path>
              <a:path w="93345" h="81914">
                <a:moveTo>
                  <a:pt x="69037" y="20929"/>
                </a:moveTo>
                <a:lnTo>
                  <a:pt x="68834" y="20205"/>
                </a:lnTo>
                <a:lnTo>
                  <a:pt x="68402" y="20205"/>
                </a:lnTo>
                <a:lnTo>
                  <a:pt x="69037" y="20929"/>
                </a:lnTo>
                <a:close/>
              </a:path>
              <a:path w="93345" h="81914">
                <a:moveTo>
                  <a:pt x="69303" y="63703"/>
                </a:moveTo>
                <a:lnTo>
                  <a:pt x="68084" y="63588"/>
                </a:lnTo>
                <a:lnTo>
                  <a:pt x="67500" y="65265"/>
                </a:lnTo>
                <a:lnTo>
                  <a:pt x="68160" y="64795"/>
                </a:lnTo>
                <a:lnTo>
                  <a:pt x="69303" y="63703"/>
                </a:lnTo>
                <a:close/>
              </a:path>
              <a:path w="93345" h="81914">
                <a:moveTo>
                  <a:pt x="69545" y="64871"/>
                </a:moveTo>
                <a:lnTo>
                  <a:pt x="69227" y="64770"/>
                </a:lnTo>
                <a:lnTo>
                  <a:pt x="68770" y="64300"/>
                </a:lnTo>
                <a:lnTo>
                  <a:pt x="69215" y="65443"/>
                </a:lnTo>
                <a:lnTo>
                  <a:pt x="69494" y="65278"/>
                </a:lnTo>
                <a:lnTo>
                  <a:pt x="69545" y="64871"/>
                </a:lnTo>
                <a:close/>
              </a:path>
              <a:path w="93345" h="81914">
                <a:moveTo>
                  <a:pt x="70065" y="67818"/>
                </a:moveTo>
                <a:close/>
              </a:path>
              <a:path w="93345" h="81914">
                <a:moveTo>
                  <a:pt x="70421" y="68097"/>
                </a:moveTo>
                <a:lnTo>
                  <a:pt x="70269" y="67945"/>
                </a:lnTo>
                <a:lnTo>
                  <a:pt x="70065" y="67818"/>
                </a:lnTo>
                <a:lnTo>
                  <a:pt x="70218" y="68021"/>
                </a:lnTo>
                <a:lnTo>
                  <a:pt x="70421" y="68097"/>
                </a:lnTo>
                <a:close/>
              </a:path>
              <a:path w="93345" h="81914">
                <a:moveTo>
                  <a:pt x="70573" y="66763"/>
                </a:moveTo>
                <a:lnTo>
                  <a:pt x="70078" y="66878"/>
                </a:lnTo>
                <a:lnTo>
                  <a:pt x="68999" y="66586"/>
                </a:lnTo>
                <a:lnTo>
                  <a:pt x="68313" y="65874"/>
                </a:lnTo>
                <a:lnTo>
                  <a:pt x="68262" y="66509"/>
                </a:lnTo>
                <a:lnTo>
                  <a:pt x="67932" y="66179"/>
                </a:lnTo>
                <a:lnTo>
                  <a:pt x="67538" y="65532"/>
                </a:lnTo>
                <a:lnTo>
                  <a:pt x="67144" y="65582"/>
                </a:lnTo>
                <a:lnTo>
                  <a:pt x="67716" y="66179"/>
                </a:lnTo>
                <a:lnTo>
                  <a:pt x="67068" y="66763"/>
                </a:lnTo>
                <a:lnTo>
                  <a:pt x="67233" y="67030"/>
                </a:lnTo>
                <a:lnTo>
                  <a:pt x="66255" y="67170"/>
                </a:lnTo>
                <a:lnTo>
                  <a:pt x="66522" y="67665"/>
                </a:lnTo>
                <a:lnTo>
                  <a:pt x="67017" y="67602"/>
                </a:lnTo>
                <a:lnTo>
                  <a:pt x="67081" y="68199"/>
                </a:lnTo>
                <a:lnTo>
                  <a:pt x="66827" y="68414"/>
                </a:lnTo>
                <a:lnTo>
                  <a:pt x="66306" y="68122"/>
                </a:lnTo>
                <a:lnTo>
                  <a:pt x="65913" y="67500"/>
                </a:lnTo>
                <a:lnTo>
                  <a:pt x="65938" y="69113"/>
                </a:lnTo>
                <a:lnTo>
                  <a:pt x="65747" y="69113"/>
                </a:lnTo>
                <a:lnTo>
                  <a:pt x="66509" y="69392"/>
                </a:lnTo>
                <a:lnTo>
                  <a:pt x="66230" y="71031"/>
                </a:lnTo>
                <a:lnTo>
                  <a:pt x="67424" y="69951"/>
                </a:lnTo>
                <a:lnTo>
                  <a:pt x="66967" y="69481"/>
                </a:lnTo>
                <a:lnTo>
                  <a:pt x="66967" y="69113"/>
                </a:lnTo>
                <a:lnTo>
                  <a:pt x="66967" y="68808"/>
                </a:lnTo>
                <a:lnTo>
                  <a:pt x="67665" y="68859"/>
                </a:lnTo>
                <a:lnTo>
                  <a:pt x="68135" y="68656"/>
                </a:lnTo>
                <a:lnTo>
                  <a:pt x="68656" y="69659"/>
                </a:lnTo>
                <a:lnTo>
                  <a:pt x="69075" y="69875"/>
                </a:lnTo>
                <a:lnTo>
                  <a:pt x="68618" y="69227"/>
                </a:lnTo>
                <a:lnTo>
                  <a:pt x="68554" y="68986"/>
                </a:lnTo>
                <a:lnTo>
                  <a:pt x="68935" y="68834"/>
                </a:lnTo>
                <a:lnTo>
                  <a:pt x="69977" y="69227"/>
                </a:lnTo>
                <a:lnTo>
                  <a:pt x="69748" y="68986"/>
                </a:lnTo>
                <a:lnTo>
                  <a:pt x="69926" y="68834"/>
                </a:lnTo>
                <a:lnTo>
                  <a:pt x="70104" y="68656"/>
                </a:lnTo>
                <a:lnTo>
                  <a:pt x="70078" y="68414"/>
                </a:lnTo>
                <a:lnTo>
                  <a:pt x="69951" y="68287"/>
                </a:lnTo>
                <a:lnTo>
                  <a:pt x="69646" y="68199"/>
                </a:lnTo>
                <a:lnTo>
                  <a:pt x="69862" y="67818"/>
                </a:lnTo>
                <a:lnTo>
                  <a:pt x="69951" y="67589"/>
                </a:lnTo>
                <a:lnTo>
                  <a:pt x="70459" y="66878"/>
                </a:lnTo>
                <a:close/>
              </a:path>
              <a:path w="93345" h="81914">
                <a:moveTo>
                  <a:pt x="70866" y="66611"/>
                </a:moveTo>
                <a:lnTo>
                  <a:pt x="70827" y="66446"/>
                </a:lnTo>
                <a:lnTo>
                  <a:pt x="70675" y="66636"/>
                </a:lnTo>
                <a:lnTo>
                  <a:pt x="70866" y="66611"/>
                </a:lnTo>
                <a:close/>
              </a:path>
              <a:path w="93345" h="81914">
                <a:moveTo>
                  <a:pt x="71018" y="62585"/>
                </a:moveTo>
                <a:lnTo>
                  <a:pt x="70612" y="62052"/>
                </a:lnTo>
                <a:lnTo>
                  <a:pt x="70980" y="62674"/>
                </a:lnTo>
                <a:close/>
              </a:path>
              <a:path w="93345" h="81914">
                <a:moveTo>
                  <a:pt x="71843" y="22288"/>
                </a:moveTo>
                <a:lnTo>
                  <a:pt x="71666" y="22275"/>
                </a:lnTo>
                <a:lnTo>
                  <a:pt x="71843" y="22288"/>
                </a:lnTo>
                <a:close/>
              </a:path>
              <a:path w="93345" h="81914">
                <a:moveTo>
                  <a:pt x="71869" y="16827"/>
                </a:moveTo>
                <a:lnTo>
                  <a:pt x="71628" y="16687"/>
                </a:lnTo>
                <a:lnTo>
                  <a:pt x="71475" y="16764"/>
                </a:lnTo>
                <a:lnTo>
                  <a:pt x="71348" y="16903"/>
                </a:lnTo>
                <a:lnTo>
                  <a:pt x="71526" y="16827"/>
                </a:lnTo>
                <a:lnTo>
                  <a:pt x="71704" y="16776"/>
                </a:lnTo>
                <a:lnTo>
                  <a:pt x="71869" y="16827"/>
                </a:lnTo>
                <a:close/>
              </a:path>
              <a:path w="93345" h="81914">
                <a:moveTo>
                  <a:pt x="72263" y="41490"/>
                </a:moveTo>
                <a:lnTo>
                  <a:pt x="72021" y="40982"/>
                </a:lnTo>
                <a:lnTo>
                  <a:pt x="72199" y="41617"/>
                </a:lnTo>
                <a:lnTo>
                  <a:pt x="72263" y="41490"/>
                </a:lnTo>
                <a:close/>
              </a:path>
              <a:path w="93345" h="81914">
                <a:moveTo>
                  <a:pt x="72745" y="41275"/>
                </a:moveTo>
                <a:lnTo>
                  <a:pt x="72402" y="41490"/>
                </a:lnTo>
                <a:lnTo>
                  <a:pt x="72440" y="41871"/>
                </a:lnTo>
                <a:lnTo>
                  <a:pt x="72745" y="41275"/>
                </a:lnTo>
                <a:close/>
              </a:path>
              <a:path w="93345" h="81914">
                <a:moveTo>
                  <a:pt x="73012" y="22453"/>
                </a:moveTo>
                <a:close/>
              </a:path>
              <a:path w="93345" h="81914">
                <a:moveTo>
                  <a:pt x="73609" y="66611"/>
                </a:moveTo>
                <a:lnTo>
                  <a:pt x="72999" y="67360"/>
                </a:lnTo>
                <a:lnTo>
                  <a:pt x="73583" y="67271"/>
                </a:lnTo>
                <a:lnTo>
                  <a:pt x="73609" y="66611"/>
                </a:lnTo>
                <a:close/>
              </a:path>
              <a:path w="93345" h="81914">
                <a:moveTo>
                  <a:pt x="74409" y="74168"/>
                </a:moveTo>
                <a:lnTo>
                  <a:pt x="74155" y="73126"/>
                </a:lnTo>
                <a:lnTo>
                  <a:pt x="74244" y="74091"/>
                </a:lnTo>
                <a:lnTo>
                  <a:pt x="74409" y="74168"/>
                </a:lnTo>
                <a:close/>
              </a:path>
              <a:path w="93345" h="81914">
                <a:moveTo>
                  <a:pt x="74460" y="31686"/>
                </a:moveTo>
                <a:lnTo>
                  <a:pt x="74041" y="31826"/>
                </a:lnTo>
                <a:lnTo>
                  <a:pt x="73990" y="31292"/>
                </a:lnTo>
                <a:lnTo>
                  <a:pt x="73647" y="31191"/>
                </a:lnTo>
                <a:lnTo>
                  <a:pt x="73177" y="33108"/>
                </a:lnTo>
                <a:lnTo>
                  <a:pt x="74333" y="31826"/>
                </a:lnTo>
                <a:lnTo>
                  <a:pt x="74460" y="31686"/>
                </a:lnTo>
                <a:close/>
              </a:path>
              <a:path w="93345" h="81914">
                <a:moveTo>
                  <a:pt x="74625" y="31508"/>
                </a:moveTo>
                <a:lnTo>
                  <a:pt x="74460" y="31686"/>
                </a:lnTo>
                <a:lnTo>
                  <a:pt x="74587" y="31648"/>
                </a:lnTo>
                <a:lnTo>
                  <a:pt x="74625" y="31508"/>
                </a:lnTo>
                <a:close/>
              </a:path>
              <a:path w="93345" h="81914">
                <a:moveTo>
                  <a:pt x="74739" y="64808"/>
                </a:moveTo>
                <a:lnTo>
                  <a:pt x="73926" y="64833"/>
                </a:lnTo>
                <a:lnTo>
                  <a:pt x="74472" y="65417"/>
                </a:lnTo>
                <a:lnTo>
                  <a:pt x="74739" y="65379"/>
                </a:lnTo>
                <a:lnTo>
                  <a:pt x="74650" y="64973"/>
                </a:lnTo>
                <a:lnTo>
                  <a:pt x="74739" y="64808"/>
                </a:lnTo>
                <a:close/>
              </a:path>
              <a:path w="93345" h="81914">
                <a:moveTo>
                  <a:pt x="75488" y="71335"/>
                </a:moveTo>
                <a:lnTo>
                  <a:pt x="75260" y="70827"/>
                </a:lnTo>
                <a:lnTo>
                  <a:pt x="74904" y="70040"/>
                </a:lnTo>
                <a:lnTo>
                  <a:pt x="72961" y="69557"/>
                </a:lnTo>
                <a:lnTo>
                  <a:pt x="71945" y="70065"/>
                </a:lnTo>
                <a:lnTo>
                  <a:pt x="73393" y="71589"/>
                </a:lnTo>
                <a:lnTo>
                  <a:pt x="73139" y="72097"/>
                </a:lnTo>
                <a:lnTo>
                  <a:pt x="74561" y="70827"/>
                </a:lnTo>
                <a:lnTo>
                  <a:pt x="75488" y="71335"/>
                </a:lnTo>
                <a:close/>
              </a:path>
              <a:path w="93345" h="81914">
                <a:moveTo>
                  <a:pt x="76085" y="63804"/>
                </a:moveTo>
                <a:lnTo>
                  <a:pt x="75184" y="63588"/>
                </a:lnTo>
                <a:lnTo>
                  <a:pt x="75412" y="63754"/>
                </a:lnTo>
                <a:lnTo>
                  <a:pt x="75755" y="63779"/>
                </a:lnTo>
                <a:lnTo>
                  <a:pt x="76085" y="63804"/>
                </a:lnTo>
                <a:close/>
              </a:path>
              <a:path w="93345" h="81914">
                <a:moveTo>
                  <a:pt x="76212" y="75755"/>
                </a:moveTo>
                <a:lnTo>
                  <a:pt x="75692" y="75247"/>
                </a:lnTo>
                <a:lnTo>
                  <a:pt x="75336" y="74904"/>
                </a:lnTo>
                <a:lnTo>
                  <a:pt x="74510" y="74117"/>
                </a:lnTo>
                <a:lnTo>
                  <a:pt x="74587" y="74904"/>
                </a:lnTo>
                <a:lnTo>
                  <a:pt x="73837" y="74079"/>
                </a:lnTo>
                <a:lnTo>
                  <a:pt x="72999" y="75247"/>
                </a:lnTo>
                <a:lnTo>
                  <a:pt x="71488" y="74942"/>
                </a:lnTo>
                <a:lnTo>
                  <a:pt x="69519" y="74244"/>
                </a:lnTo>
                <a:lnTo>
                  <a:pt x="68846" y="74193"/>
                </a:lnTo>
                <a:lnTo>
                  <a:pt x="69329" y="74256"/>
                </a:lnTo>
                <a:lnTo>
                  <a:pt x="69329" y="74942"/>
                </a:lnTo>
                <a:lnTo>
                  <a:pt x="68643" y="74891"/>
                </a:lnTo>
                <a:lnTo>
                  <a:pt x="68262" y="75450"/>
                </a:lnTo>
                <a:lnTo>
                  <a:pt x="67970" y="77800"/>
                </a:lnTo>
                <a:lnTo>
                  <a:pt x="69545" y="77444"/>
                </a:lnTo>
                <a:lnTo>
                  <a:pt x="70535" y="76238"/>
                </a:lnTo>
                <a:lnTo>
                  <a:pt x="71132" y="76669"/>
                </a:lnTo>
                <a:lnTo>
                  <a:pt x="71208" y="76847"/>
                </a:lnTo>
                <a:lnTo>
                  <a:pt x="71475" y="77736"/>
                </a:lnTo>
                <a:lnTo>
                  <a:pt x="72123" y="77508"/>
                </a:lnTo>
                <a:lnTo>
                  <a:pt x="71996" y="77190"/>
                </a:lnTo>
                <a:lnTo>
                  <a:pt x="71894" y="77038"/>
                </a:lnTo>
                <a:lnTo>
                  <a:pt x="71729" y="76847"/>
                </a:lnTo>
                <a:lnTo>
                  <a:pt x="71666" y="76238"/>
                </a:lnTo>
                <a:lnTo>
                  <a:pt x="71666" y="76098"/>
                </a:lnTo>
                <a:lnTo>
                  <a:pt x="72402" y="76669"/>
                </a:lnTo>
                <a:lnTo>
                  <a:pt x="72199" y="76098"/>
                </a:lnTo>
                <a:lnTo>
                  <a:pt x="71983" y="75526"/>
                </a:lnTo>
                <a:lnTo>
                  <a:pt x="73571" y="77711"/>
                </a:lnTo>
                <a:lnTo>
                  <a:pt x="72313" y="75526"/>
                </a:lnTo>
                <a:lnTo>
                  <a:pt x="72148" y="75234"/>
                </a:lnTo>
                <a:lnTo>
                  <a:pt x="72936" y="76327"/>
                </a:lnTo>
                <a:lnTo>
                  <a:pt x="74104" y="75780"/>
                </a:lnTo>
                <a:lnTo>
                  <a:pt x="74549" y="77190"/>
                </a:lnTo>
                <a:lnTo>
                  <a:pt x="75514" y="77317"/>
                </a:lnTo>
                <a:lnTo>
                  <a:pt x="76200" y="75780"/>
                </a:lnTo>
                <a:close/>
              </a:path>
              <a:path w="93345" h="81914">
                <a:moveTo>
                  <a:pt x="76314" y="44030"/>
                </a:moveTo>
                <a:lnTo>
                  <a:pt x="75882" y="43789"/>
                </a:lnTo>
                <a:lnTo>
                  <a:pt x="76314" y="44030"/>
                </a:lnTo>
                <a:close/>
              </a:path>
              <a:path w="93345" h="81914">
                <a:moveTo>
                  <a:pt x="76733" y="63969"/>
                </a:moveTo>
                <a:lnTo>
                  <a:pt x="76568" y="63868"/>
                </a:lnTo>
                <a:lnTo>
                  <a:pt x="76085" y="63804"/>
                </a:lnTo>
                <a:lnTo>
                  <a:pt x="76733" y="63969"/>
                </a:lnTo>
                <a:close/>
              </a:path>
              <a:path w="93345" h="81914">
                <a:moveTo>
                  <a:pt x="78105" y="32296"/>
                </a:moveTo>
                <a:lnTo>
                  <a:pt x="77901" y="32219"/>
                </a:lnTo>
                <a:lnTo>
                  <a:pt x="76898" y="31877"/>
                </a:lnTo>
                <a:lnTo>
                  <a:pt x="76809" y="31216"/>
                </a:lnTo>
                <a:lnTo>
                  <a:pt x="76593" y="29806"/>
                </a:lnTo>
                <a:lnTo>
                  <a:pt x="74904" y="30276"/>
                </a:lnTo>
                <a:lnTo>
                  <a:pt x="74625" y="31508"/>
                </a:lnTo>
                <a:lnTo>
                  <a:pt x="74879" y="31216"/>
                </a:lnTo>
                <a:lnTo>
                  <a:pt x="74790" y="32562"/>
                </a:lnTo>
                <a:lnTo>
                  <a:pt x="75272" y="31838"/>
                </a:lnTo>
                <a:lnTo>
                  <a:pt x="76161" y="34505"/>
                </a:lnTo>
                <a:lnTo>
                  <a:pt x="77127" y="32219"/>
                </a:lnTo>
                <a:lnTo>
                  <a:pt x="78092" y="32385"/>
                </a:lnTo>
                <a:close/>
              </a:path>
              <a:path w="93345" h="81914">
                <a:moveTo>
                  <a:pt x="78714" y="32854"/>
                </a:moveTo>
                <a:lnTo>
                  <a:pt x="78511" y="32524"/>
                </a:lnTo>
                <a:lnTo>
                  <a:pt x="78308" y="32423"/>
                </a:lnTo>
                <a:lnTo>
                  <a:pt x="78092" y="32385"/>
                </a:lnTo>
                <a:lnTo>
                  <a:pt x="78079" y="32740"/>
                </a:lnTo>
                <a:lnTo>
                  <a:pt x="78498" y="32639"/>
                </a:lnTo>
                <a:lnTo>
                  <a:pt x="78714" y="32854"/>
                </a:lnTo>
                <a:close/>
              </a:path>
              <a:path w="93345" h="81914">
                <a:moveTo>
                  <a:pt x="79108" y="32283"/>
                </a:moveTo>
                <a:lnTo>
                  <a:pt x="78105" y="32245"/>
                </a:lnTo>
                <a:lnTo>
                  <a:pt x="78384" y="32397"/>
                </a:lnTo>
                <a:lnTo>
                  <a:pt x="78689" y="32423"/>
                </a:lnTo>
                <a:lnTo>
                  <a:pt x="79108" y="32283"/>
                </a:lnTo>
                <a:close/>
              </a:path>
              <a:path w="93345" h="81914">
                <a:moveTo>
                  <a:pt x="80264" y="36220"/>
                </a:moveTo>
                <a:lnTo>
                  <a:pt x="79006" y="36563"/>
                </a:lnTo>
                <a:lnTo>
                  <a:pt x="80200" y="36309"/>
                </a:lnTo>
                <a:close/>
              </a:path>
              <a:path w="93345" h="81914">
                <a:moveTo>
                  <a:pt x="80441" y="35547"/>
                </a:moveTo>
                <a:lnTo>
                  <a:pt x="80340" y="35229"/>
                </a:lnTo>
                <a:lnTo>
                  <a:pt x="79921" y="35547"/>
                </a:lnTo>
                <a:lnTo>
                  <a:pt x="80391" y="36029"/>
                </a:lnTo>
                <a:lnTo>
                  <a:pt x="80441" y="35547"/>
                </a:lnTo>
                <a:close/>
              </a:path>
              <a:path w="93345" h="81914">
                <a:moveTo>
                  <a:pt x="80518" y="36156"/>
                </a:moveTo>
                <a:lnTo>
                  <a:pt x="80391" y="36029"/>
                </a:lnTo>
                <a:lnTo>
                  <a:pt x="80264" y="36220"/>
                </a:lnTo>
                <a:lnTo>
                  <a:pt x="80518" y="36156"/>
                </a:lnTo>
                <a:close/>
              </a:path>
              <a:path w="93345" h="81914">
                <a:moveTo>
                  <a:pt x="81216" y="63207"/>
                </a:moveTo>
                <a:lnTo>
                  <a:pt x="78193" y="63207"/>
                </a:lnTo>
                <a:lnTo>
                  <a:pt x="77838" y="64096"/>
                </a:lnTo>
                <a:lnTo>
                  <a:pt x="77635" y="63969"/>
                </a:lnTo>
                <a:lnTo>
                  <a:pt x="77470" y="63868"/>
                </a:lnTo>
                <a:lnTo>
                  <a:pt x="77470" y="65493"/>
                </a:lnTo>
                <a:lnTo>
                  <a:pt x="76758" y="66382"/>
                </a:lnTo>
                <a:lnTo>
                  <a:pt x="76606" y="66382"/>
                </a:lnTo>
                <a:lnTo>
                  <a:pt x="76619" y="66255"/>
                </a:lnTo>
                <a:lnTo>
                  <a:pt x="77470" y="65493"/>
                </a:lnTo>
                <a:lnTo>
                  <a:pt x="77470" y="63868"/>
                </a:lnTo>
                <a:lnTo>
                  <a:pt x="77050" y="63588"/>
                </a:lnTo>
                <a:lnTo>
                  <a:pt x="77050" y="63449"/>
                </a:lnTo>
                <a:lnTo>
                  <a:pt x="76771" y="63436"/>
                </a:lnTo>
                <a:lnTo>
                  <a:pt x="77050" y="63614"/>
                </a:lnTo>
                <a:lnTo>
                  <a:pt x="77127" y="63969"/>
                </a:lnTo>
                <a:lnTo>
                  <a:pt x="76733" y="63842"/>
                </a:lnTo>
                <a:lnTo>
                  <a:pt x="76974" y="63969"/>
                </a:lnTo>
                <a:lnTo>
                  <a:pt x="76923" y="64985"/>
                </a:lnTo>
                <a:lnTo>
                  <a:pt x="76530" y="64985"/>
                </a:lnTo>
                <a:lnTo>
                  <a:pt x="76111" y="64731"/>
                </a:lnTo>
                <a:lnTo>
                  <a:pt x="76377" y="65493"/>
                </a:lnTo>
                <a:lnTo>
                  <a:pt x="77050" y="64985"/>
                </a:lnTo>
                <a:lnTo>
                  <a:pt x="77393" y="64731"/>
                </a:lnTo>
                <a:lnTo>
                  <a:pt x="76530" y="66179"/>
                </a:lnTo>
                <a:lnTo>
                  <a:pt x="75907" y="65620"/>
                </a:lnTo>
                <a:lnTo>
                  <a:pt x="75120" y="65747"/>
                </a:lnTo>
                <a:lnTo>
                  <a:pt x="74282" y="66255"/>
                </a:lnTo>
                <a:lnTo>
                  <a:pt x="73698" y="68287"/>
                </a:lnTo>
                <a:lnTo>
                  <a:pt x="74879" y="69926"/>
                </a:lnTo>
                <a:lnTo>
                  <a:pt x="76669" y="69557"/>
                </a:lnTo>
                <a:lnTo>
                  <a:pt x="76073" y="69430"/>
                </a:lnTo>
                <a:lnTo>
                  <a:pt x="78168" y="66890"/>
                </a:lnTo>
                <a:lnTo>
                  <a:pt x="78587" y="66382"/>
                </a:lnTo>
                <a:lnTo>
                  <a:pt x="79324" y="65493"/>
                </a:lnTo>
                <a:lnTo>
                  <a:pt x="79959" y="64731"/>
                </a:lnTo>
                <a:lnTo>
                  <a:pt x="80479" y="64096"/>
                </a:lnTo>
                <a:lnTo>
                  <a:pt x="81216" y="63207"/>
                </a:lnTo>
                <a:close/>
              </a:path>
              <a:path w="93345" h="81914">
                <a:moveTo>
                  <a:pt x="81330" y="23850"/>
                </a:moveTo>
                <a:lnTo>
                  <a:pt x="80581" y="23749"/>
                </a:lnTo>
                <a:lnTo>
                  <a:pt x="80606" y="24015"/>
                </a:lnTo>
                <a:lnTo>
                  <a:pt x="81330" y="23850"/>
                </a:lnTo>
                <a:close/>
              </a:path>
              <a:path w="93345" h="81914">
                <a:moveTo>
                  <a:pt x="81597" y="23520"/>
                </a:moveTo>
                <a:lnTo>
                  <a:pt x="81343" y="23279"/>
                </a:lnTo>
                <a:lnTo>
                  <a:pt x="81546" y="23596"/>
                </a:lnTo>
                <a:close/>
              </a:path>
              <a:path w="93345" h="81914">
                <a:moveTo>
                  <a:pt x="81737" y="23901"/>
                </a:moveTo>
                <a:lnTo>
                  <a:pt x="81546" y="23596"/>
                </a:lnTo>
                <a:lnTo>
                  <a:pt x="81610" y="23799"/>
                </a:lnTo>
                <a:lnTo>
                  <a:pt x="81330" y="23850"/>
                </a:lnTo>
                <a:lnTo>
                  <a:pt x="81737" y="23901"/>
                </a:lnTo>
                <a:close/>
              </a:path>
              <a:path w="93345" h="81914">
                <a:moveTo>
                  <a:pt x="82003" y="25488"/>
                </a:moveTo>
                <a:lnTo>
                  <a:pt x="81813" y="24968"/>
                </a:lnTo>
                <a:lnTo>
                  <a:pt x="81597" y="25260"/>
                </a:lnTo>
                <a:lnTo>
                  <a:pt x="82003" y="25488"/>
                </a:lnTo>
                <a:close/>
              </a:path>
              <a:path w="93345" h="81914">
                <a:moveTo>
                  <a:pt x="82194" y="25603"/>
                </a:moveTo>
                <a:lnTo>
                  <a:pt x="82003" y="25488"/>
                </a:lnTo>
                <a:lnTo>
                  <a:pt x="82092" y="25742"/>
                </a:lnTo>
                <a:lnTo>
                  <a:pt x="82194" y="25603"/>
                </a:lnTo>
                <a:close/>
              </a:path>
              <a:path w="93345" h="81914">
                <a:moveTo>
                  <a:pt x="83527" y="24498"/>
                </a:moveTo>
                <a:lnTo>
                  <a:pt x="83032" y="24472"/>
                </a:lnTo>
                <a:lnTo>
                  <a:pt x="82283" y="25488"/>
                </a:lnTo>
                <a:lnTo>
                  <a:pt x="82334" y="25742"/>
                </a:lnTo>
                <a:lnTo>
                  <a:pt x="83451" y="24498"/>
                </a:lnTo>
                <a:close/>
              </a:path>
              <a:path w="93345" h="81914">
                <a:moveTo>
                  <a:pt x="83870" y="27127"/>
                </a:moveTo>
                <a:lnTo>
                  <a:pt x="83604" y="26289"/>
                </a:lnTo>
                <a:lnTo>
                  <a:pt x="82359" y="26250"/>
                </a:lnTo>
                <a:lnTo>
                  <a:pt x="82308" y="26555"/>
                </a:lnTo>
                <a:lnTo>
                  <a:pt x="81419" y="27533"/>
                </a:lnTo>
                <a:lnTo>
                  <a:pt x="79489" y="27317"/>
                </a:lnTo>
                <a:lnTo>
                  <a:pt x="78867" y="27914"/>
                </a:lnTo>
                <a:lnTo>
                  <a:pt x="77838" y="27533"/>
                </a:lnTo>
                <a:lnTo>
                  <a:pt x="78562" y="27114"/>
                </a:lnTo>
                <a:lnTo>
                  <a:pt x="78955" y="26936"/>
                </a:lnTo>
                <a:lnTo>
                  <a:pt x="79222" y="26822"/>
                </a:lnTo>
                <a:lnTo>
                  <a:pt x="78994" y="26657"/>
                </a:lnTo>
                <a:lnTo>
                  <a:pt x="78384" y="26225"/>
                </a:lnTo>
                <a:lnTo>
                  <a:pt x="76606" y="26657"/>
                </a:lnTo>
                <a:lnTo>
                  <a:pt x="75603" y="26365"/>
                </a:lnTo>
                <a:lnTo>
                  <a:pt x="73952" y="26238"/>
                </a:lnTo>
                <a:lnTo>
                  <a:pt x="73787" y="25349"/>
                </a:lnTo>
                <a:lnTo>
                  <a:pt x="73723" y="25057"/>
                </a:lnTo>
                <a:lnTo>
                  <a:pt x="74955" y="26009"/>
                </a:lnTo>
                <a:lnTo>
                  <a:pt x="74930" y="25755"/>
                </a:lnTo>
                <a:lnTo>
                  <a:pt x="74015" y="25057"/>
                </a:lnTo>
                <a:lnTo>
                  <a:pt x="73825" y="24917"/>
                </a:lnTo>
                <a:lnTo>
                  <a:pt x="73914" y="24307"/>
                </a:lnTo>
                <a:lnTo>
                  <a:pt x="74104" y="23025"/>
                </a:lnTo>
                <a:lnTo>
                  <a:pt x="73748" y="22847"/>
                </a:lnTo>
                <a:lnTo>
                  <a:pt x="73215" y="22567"/>
                </a:lnTo>
                <a:lnTo>
                  <a:pt x="73164" y="22847"/>
                </a:lnTo>
                <a:lnTo>
                  <a:pt x="73012" y="22517"/>
                </a:lnTo>
                <a:lnTo>
                  <a:pt x="72961" y="24307"/>
                </a:lnTo>
                <a:lnTo>
                  <a:pt x="70904" y="22377"/>
                </a:lnTo>
                <a:lnTo>
                  <a:pt x="70688" y="22186"/>
                </a:lnTo>
                <a:lnTo>
                  <a:pt x="71666" y="22275"/>
                </a:lnTo>
                <a:lnTo>
                  <a:pt x="71539" y="21526"/>
                </a:lnTo>
                <a:lnTo>
                  <a:pt x="72148" y="20662"/>
                </a:lnTo>
                <a:lnTo>
                  <a:pt x="72923" y="22326"/>
                </a:lnTo>
                <a:lnTo>
                  <a:pt x="73012" y="22453"/>
                </a:lnTo>
                <a:lnTo>
                  <a:pt x="73164" y="22847"/>
                </a:lnTo>
                <a:lnTo>
                  <a:pt x="73113" y="22517"/>
                </a:lnTo>
                <a:lnTo>
                  <a:pt x="73253" y="22377"/>
                </a:lnTo>
                <a:lnTo>
                  <a:pt x="73367" y="21132"/>
                </a:lnTo>
                <a:lnTo>
                  <a:pt x="73164" y="20929"/>
                </a:lnTo>
                <a:lnTo>
                  <a:pt x="73139" y="20662"/>
                </a:lnTo>
                <a:lnTo>
                  <a:pt x="73761" y="18338"/>
                </a:lnTo>
                <a:lnTo>
                  <a:pt x="73850" y="17983"/>
                </a:lnTo>
                <a:lnTo>
                  <a:pt x="72085" y="17741"/>
                </a:lnTo>
                <a:lnTo>
                  <a:pt x="72123" y="18275"/>
                </a:lnTo>
                <a:lnTo>
                  <a:pt x="71437" y="18338"/>
                </a:lnTo>
                <a:lnTo>
                  <a:pt x="71081" y="18021"/>
                </a:lnTo>
                <a:lnTo>
                  <a:pt x="71081" y="17767"/>
                </a:lnTo>
                <a:lnTo>
                  <a:pt x="71158" y="17145"/>
                </a:lnTo>
                <a:lnTo>
                  <a:pt x="71348" y="16903"/>
                </a:lnTo>
                <a:lnTo>
                  <a:pt x="70802" y="17145"/>
                </a:lnTo>
                <a:lnTo>
                  <a:pt x="70142" y="17767"/>
                </a:lnTo>
                <a:lnTo>
                  <a:pt x="69938" y="17500"/>
                </a:lnTo>
                <a:lnTo>
                  <a:pt x="69519" y="16903"/>
                </a:lnTo>
                <a:lnTo>
                  <a:pt x="69430" y="16052"/>
                </a:lnTo>
                <a:lnTo>
                  <a:pt x="68783" y="15938"/>
                </a:lnTo>
                <a:lnTo>
                  <a:pt x="66789" y="15582"/>
                </a:lnTo>
                <a:lnTo>
                  <a:pt x="67183" y="14452"/>
                </a:lnTo>
                <a:lnTo>
                  <a:pt x="67233" y="14325"/>
                </a:lnTo>
                <a:lnTo>
                  <a:pt x="66979" y="14452"/>
                </a:lnTo>
                <a:lnTo>
                  <a:pt x="66586" y="14008"/>
                </a:lnTo>
                <a:lnTo>
                  <a:pt x="65595" y="14528"/>
                </a:lnTo>
                <a:lnTo>
                  <a:pt x="66268" y="15113"/>
                </a:lnTo>
                <a:lnTo>
                  <a:pt x="65963" y="15836"/>
                </a:lnTo>
                <a:lnTo>
                  <a:pt x="65557" y="16154"/>
                </a:lnTo>
                <a:lnTo>
                  <a:pt x="65265" y="16586"/>
                </a:lnTo>
                <a:lnTo>
                  <a:pt x="65227" y="15836"/>
                </a:lnTo>
                <a:lnTo>
                  <a:pt x="65201" y="15113"/>
                </a:lnTo>
                <a:lnTo>
                  <a:pt x="63639" y="15836"/>
                </a:lnTo>
                <a:lnTo>
                  <a:pt x="63144" y="15252"/>
                </a:lnTo>
                <a:lnTo>
                  <a:pt x="62306" y="15621"/>
                </a:lnTo>
                <a:lnTo>
                  <a:pt x="63271" y="15760"/>
                </a:lnTo>
                <a:lnTo>
                  <a:pt x="64109" y="16725"/>
                </a:lnTo>
                <a:lnTo>
                  <a:pt x="65227" y="17259"/>
                </a:lnTo>
                <a:lnTo>
                  <a:pt x="66179" y="17399"/>
                </a:lnTo>
                <a:lnTo>
                  <a:pt x="66154" y="16586"/>
                </a:lnTo>
                <a:lnTo>
                  <a:pt x="66128" y="15938"/>
                </a:lnTo>
                <a:lnTo>
                  <a:pt x="67208" y="17145"/>
                </a:lnTo>
                <a:lnTo>
                  <a:pt x="65887" y="17843"/>
                </a:lnTo>
                <a:lnTo>
                  <a:pt x="67602" y="17500"/>
                </a:lnTo>
                <a:lnTo>
                  <a:pt x="66763" y="18402"/>
                </a:lnTo>
                <a:lnTo>
                  <a:pt x="66484" y="18554"/>
                </a:lnTo>
                <a:lnTo>
                  <a:pt x="66243" y="18402"/>
                </a:lnTo>
                <a:lnTo>
                  <a:pt x="65925" y="18300"/>
                </a:lnTo>
                <a:lnTo>
                  <a:pt x="65887" y="19710"/>
                </a:lnTo>
                <a:lnTo>
                  <a:pt x="66802" y="19596"/>
                </a:lnTo>
                <a:lnTo>
                  <a:pt x="67094" y="19151"/>
                </a:lnTo>
                <a:lnTo>
                  <a:pt x="67945" y="19456"/>
                </a:lnTo>
                <a:lnTo>
                  <a:pt x="68300" y="19545"/>
                </a:lnTo>
                <a:lnTo>
                  <a:pt x="67513" y="19786"/>
                </a:lnTo>
                <a:lnTo>
                  <a:pt x="68097" y="19837"/>
                </a:lnTo>
                <a:lnTo>
                  <a:pt x="68719" y="19837"/>
                </a:lnTo>
                <a:lnTo>
                  <a:pt x="68516" y="19151"/>
                </a:lnTo>
                <a:lnTo>
                  <a:pt x="68351" y="18554"/>
                </a:lnTo>
                <a:lnTo>
                  <a:pt x="68097" y="17703"/>
                </a:lnTo>
                <a:lnTo>
                  <a:pt x="69456" y="19151"/>
                </a:lnTo>
                <a:lnTo>
                  <a:pt x="69329" y="20205"/>
                </a:lnTo>
                <a:lnTo>
                  <a:pt x="69380" y="20662"/>
                </a:lnTo>
                <a:lnTo>
                  <a:pt x="69596" y="20713"/>
                </a:lnTo>
                <a:lnTo>
                  <a:pt x="69418" y="21272"/>
                </a:lnTo>
                <a:lnTo>
                  <a:pt x="68541" y="21653"/>
                </a:lnTo>
                <a:lnTo>
                  <a:pt x="68986" y="22059"/>
                </a:lnTo>
                <a:lnTo>
                  <a:pt x="68897" y="22186"/>
                </a:lnTo>
                <a:lnTo>
                  <a:pt x="68491" y="22326"/>
                </a:lnTo>
                <a:lnTo>
                  <a:pt x="68326" y="21729"/>
                </a:lnTo>
                <a:lnTo>
                  <a:pt x="67957" y="21590"/>
                </a:lnTo>
                <a:lnTo>
                  <a:pt x="68046" y="22377"/>
                </a:lnTo>
                <a:lnTo>
                  <a:pt x="67437" y="22059"/>
                </a:lnTo>
                <a:lnTo>
                  <a:pt x="68592" y="23126"/>
                </a:lnTo>
                <a:lnTo>
                  <a:pt x="66852" y="23215"/>
                </a:lnTo>
                <a:lnTo>
                  <a:pt x="66382" y="22059"/>
                </a:lnTo>
                <a:lnTo>
                  <a:pt x="66636" y="23228"/>
                </a:lnTo>
                <a:lnTo>
                  <a:pt x="64922" y="23317"/>
                </a:lnTo>
                <a:lnTo>
                  <a:pt x="66738" y="23317"/>
                </a:lnTo>
                <a:lnTo>
                  <a:pt x="68961" y="25349"/>
                </a:lnTo>
                <a:lnTo>
                  <a:pt x="66840" y="24803"/>
                </a:lnTo>
                <a:lnTo>
                  <a:pt x="66255" y="23825"/>
                </a:lnTo>
                <a:lnTo>
                  <a:pt x="66751" y="23329"/>
                </a:lnTo>
                <a:lnTo>
                  <a:pt x="64922" y="23317"/>
                </a:lnTo>
                <a:lnTo>
                  <a:pt x="63842" y="23050"/>
                </a:lnTo>
                <a:lnTo>
                  <a:pt x="64008" y="22491"/>
                </a:lnTo>
                <a:lnTo>
                  <a:pt x="62420" y="22694"/>
                </a:lnTo>
                <a:lnTo>
                  <a:pt x="62585" y="24015"/>
                </a:lnTo>
                <a:lnTo>
                  <a:pt x="63284" y="24866"/>
                </a:lnTo>
                <a:lnTo>
                  <a:pt x="63500" y="22961"/>
                </a:lnTo>
                <a:lnTo>
                  <a:pt x="64008" y="24015"/>
                </a:lnTo>
                <a:lnTo>
                  <a:pt x="63893" y="24345"/>
                </a:lnTo>
                <a:lnTo>
                  <a:pt x="63157" y="25222"/>
                </a:lnTo>
                <a:lnTo>
                  <a:pt x="62725" y="25349"/>
                </a:lnTo>
                <a:lnTo>
                  <a:pt x="63461" y="26174"/>
                </a:lnTo>
                <a:lnTo>
                  <a:pt x="61328" y="25654"/>
                </a:lnTo>
                <a:lnTo>
                  <a:pt x="61683" y="26657"/>
                </a:lnTo>
                <a:lnTo>
                  <a:pt x="60413" y="26225"/>
                </a:lnTo>
                <a:lnTo>
                  <a:pt x="59994" y="26530"/>
                </a:lnTo>
                <a:lnTo>
                  <a:pt x="60274" y="26555"/>
                </a:lnTo>
                <a:lnTo>
                  <a:pt x="60566" y="26758"/>
                </a:lnTo>
                <a:lnTo>
                  <a:pt x="60756" y="27127"/>
                </a:lnTo>
                <a:lnTo>
                  <a:pt x="60883" y="27609"/>
                </a:lnTo>
                <a:lnTo>
                  <a:pt x="60896" y="28155"/>
                </a:lnTo>
                <a:lnTo>
                  <a:pt x="60883" y="28321"/>
                </a:lnTo>
                <a:lnTo>
                  <a:pt x="60934" y="28536"/>
                </a:lnTo>
                <a:lnTo>
                  <a:pt x="60909" y="28155"/>
                </a:lnTo>
                <a:lnTo>
                  <a:pt x="61023" y="27825"/>
                </a:lnTo>
                <a:lnTo>
                  <a:pt x="61772" y="28613"/>
                </a:lnTo>
                <a:lnTo>
                  <a:pt x="61823" y="27825"/>
                </a:lnTo>
                <a:lnTo>
                  <a:pt x="61798" y="27686"/>
                </a:lnTo>
                <a:lnTo>
                  <a:pt x="61252" y="27432"/>
                </a:lnTo>
                <a:lnTo>
                  <a:pt x="61277" y="27012"/>
                </a:lnTo>
                <a:lnTo>
                  <a:pt x="61734" y="26936"/>
                </a:lnTo>
                <a:lnTo>
                  <a:pt x="62039" y="27432"/>
                </a:lnTo>
                <a:lnTo>
                  <a:pt x="62420" y="27774"/>
                </a:lnTo>
                <a:lnTo>
                  <a:pt x="62560" y="27495"/>
                </a:lnTo>
                <a:lnTo>
                  <a:pt x="62433" y="27114"/>
                </a:lnTo>
                <a:lnTo>
                  <a:pt x="62547" y="27432"/>
                </a:lnTo>
                <a:lnTo>
                  <a:pt x="62661" y="27686"/>
                </a:lnTo>
                <a:lnTo>
                  <a:pt x="63652" y="29159"/>
                </a:lnTo>
                <a:lnTo>
                  <a:pt x="64439" y="31318"/>
                </a:lnTo>
                <a:lnTo>
                  <a:pt x="66827" y="28587"/>
                </a:lnTo>
                <a:lnTo>
                  <a:pt x="66929" y="31216"/>
                </a:lnTo>
                <a:lnTo>
                  <a:pt x="68834" y="28587"/>
                </a:lnTo>
                <a:lnTo>
                  <a:pt x="69151" y="28143"/>
                </a:lnTo>
                <a:lnTo>
                  <a:pt x="72453" y="30467"/>
                </a:lnTo>
                <a:lnTo>
                  <a:pt x="74688" y="28143"/>
                </a:lnTo>
                <a:lnTo>
                  <a:pt x="75501" y="28930"/>
                </a:lnTo>
                <a:lnTo>
                  <a:pt x="75374" y="29311"/>
                </a:lnTo>
                <a:lnTo>
                  <a:pt x="76733" y="29451"/>
                </a:lnTo>
                <a:lnTo>
                  <a:pt x="78155" y="28930"/>
                </a:lnTo>
                <a:lnTo>
                  <a:pt x="80721" y="28803"/>
                </a:lnTo>
                <a:lnTo>
                  <a:pt x="81140" y="28028"/>
                </a:lnTo>
                <a:lnTo>
                  <a:pt x="81318" y="27686"/>
                </a:lnTo>
                <a:lnTo>
                  <a:pt x="81838" y="27533"/>
                </a:lnTo>
                <a:lnTo>
                  <a:pt x="82651" y="27292"/>
                </a:lnTo>
                <a:lnTo>
                  <a:pt x="82143" y="29705"/>
                </a:lnTo>
                <a:lnTo>
                  <a:pt x="83731" y="29883"/>
                </a:lnTo>
                <a:lnTo>
                  <a:pt x="83159" y="29781"/>
                </a:lnTo>
                <a:lnTo>
                  <a:pt x="83007" y="28155"/>
                </a:lnTo>
                <a:lnTo>
                  <a:pt x="82778" y="27914"/>
                </a:lnTo>
                <a:lnTo>
                  <a:pt x="82765" y="27724"/>
                </a:lnTo>
                <a:lnTo>
                  <a:pt x="83083" y="27292"/>
                </a:lnTo>
                <a:lnTo>
                  <a:pt x="83210" y="27127"/>
                </a:lnTo>
                <a:lnTo>
                  <a:pt x="83312" y="28714"/>
                </a:lnTo>
                <a:lnTo>
                  <a:pt x="83629" y="28295"/>
                </a:lnTo>
                <a:lnTo>
                  <a:pt x="83870" y="27127"/>
                </a:lnTo>
                <a:close/>
              </a:path>
              <a:path w="93345" h="81914">
                <a:moveTo>
                  <a:pt x="84582" y="39662"/>
                </a:moveTo>
                <a:lnTo>
                  <a:pt x="83769" y="38798"/>
                </a:lnTo>
                <a:lnTo>
                  <a:pt x="84480" y="39814"/>
                </a:lnTo>
                <a:lnTo>
                  <a:pt x="84582" y="39662"/>
                </a:lnTo>
                <a:close/>
              </a:path>
              <a:path w="93345" h="81914">
                <a:moveTo>
                  <a:pt x="84658" y="42748"/>
                </a:moveTo>
                <a:lnTo>
                  <a:pt x="84543" y="42621"/>
                </a:lnTo>
                <a:lnTo>
                  <a:pt x="84442" y="42481"/>
                </a:lnTo>
                <a:lnTo>
                  <a:pt x="84315" y="42354"/>
                </a:lnTo>
                <a:lnTo>
                  <a:pt x="84455" y="42570"/>
                </a:lnTo>
                <a:lnTo>
                  <a:pt x="84658" y="42748"/>
                </a:lnTo>
                <a:close/>
              </a:path>
              <a:path w="93345" h="81914">
                <a:moveTo>
                  <a:pt x="85166" y="35115"/>
                </a:moveTo>
                <a:lnTo>
                  <a:pt x="85001" y="34531"/>
                </a:lnTo>
                <a:lnTo>
                  <a:pt x="84099" y="33985"/>
                </a:lnTo>
                <a:lnTo>
                  <a:pt x="83832" y="34925"/>
                </a:lnTo>
                <a:lnTo>
                  <a:pt x="84607" y="35013"/>
                </a:lnTo>
                <a:lnTo>
                  <a:pt x="84861" y="35534"/>
                </a:lnTo>
                <a:lnTo>
                  <a:pt x="85166" y="35115"/>
                </a:lnTo>
                <a:close/>
              </a:path>
              <a:path w="93345" h="81914">
                <a:moveTo>
                  <a:pt x="85255" y="30721"/>
                </a:moveTo>
                <a:lnTo>
                  <a:pt x="84734" y="29959"/>
                </a:lnTo>
                <a:lnTo>
                  <a:pt x="85026" y="31000"/>
                </a:lnTo>
                <a:lnTo>
                  <a:pt x="83451" y="30835"/>
                </a:lnTo>
                <a:lnTo>
                  <a:pt x="84696" y="31153"/>
                </a:lnTo>
                <a:lnTo>
                  <a:pt x="83096" y="32181"/>
                </a:lnTo>
                <a:lnTo>
                  <a:pt x="84455" y="32639"/>
                </a:lnTo>
                <a:lnTo>
                  <a:pt x="84239" y="32397"/>
                </a:lnTo>
                <a:lnTo>
                  <a:pt x="84264" y="31864"/>
                </a:lnTo>
                <a:lnTo>
                  <a:pt x="84175" y="31584"/>
                </a:lnTo>
                <a:lnTo>
                  <a:pt x="84620" y="31559"/>
                </a:lnTo>
                <a:lnTo>
                  <a:pt x="84747" y="31953"/>
                </a:lnTo>
                <a:lnTo>
                  <a:pt x="85178" y="31661"/>
                </a:lnTo>
                <a:lnTo>
                  <a:pt x="85217" y="31000"/>
                </a:lnTo>
                <a:lnTo>
                  <a:pt x="85229" y="30721"/>
                </a:lnTo>
                <a:close/>
              </a:path>
              <a:path w="93345" h="81914">
                <a:moveTo>
                  <a:pt x="85344" y="34302"/>
                </a:moveTo>
                <a:lnTo>
                  <a:pt x="85077" y="34493"/>
                </a:lnTo>
                <a:lnTo>
                  <a:pt x="85331" y="34632"/>
                </a:lnTo>
                <a:lnTo>
                  <a:pt x="85344" y="34302"/>
                </a:lnTo>
                <a:close/>
              </a:path>
              <a:path w="93345" h="81914">
                <a:moveTo>
                  <a:pt x="85407" y="30759"/>
                </a:moveTo>
                <a:lnTo>
                  <a:pt x="85267" y="30734"/>
                </a:lnTo>
                <a:lnTo>
                  <a:pt x="85356" y="30861"/>
                </a:lnTo>
                <a:close/>
              </a:path>
              <a:path w="93345" h="81914">
                <a:moveTo>
                  <a:pt x="85547" y="42189"/>
                </a:moveTo>
                <a:lnTo>
                  <a:pt x="85242" y="41617"/>
                </a:lnTo>
                <a:lnTo>
                  <a:pt x="85369" y="41998"/>
                </a:lnTo>
                <a:lnTo>
                  <a:pt x="85547" y="42189"/>
                </a:lnTo>
                <a:close/>
              </a:path>
              <a:path w="93345" h="81914">
                <a:moveTo>
                  <a:pt x="85674" y="42430"/>
                </a:moveTo>
                <a:lnTo>
                  <a:pt x="85598" y="42252"/>
                </a:lnTo>
                <a:lnTo>
                  <a:pt x="85674" y="42430"/>
                </a:lnTo>
                <a:close/>
              </a:path>
              <a:path w="93345" h="81914">
                <a:moveTo>
                  <a:pt x="86144" y="30937"/>
                </a:moveTo>
                <a:lnTo>
                  <a:pt x="85686" y="30835"/>
                </a:lnTo>
                <a:lnTo>
                  <a:pt x="85953" y="31305"/>
                </a:lnTo>
                <a:lnTo>
                  <a:pt x="86144" y="30937"/>
                </a:lnTo>
                <a:close/>
              </a:path>
              <a:path w="93345" h="81914">
                <a:moveTo>
                  <a:pt x="86283" y="30492"/>
                </a:moveTo>
                <a:lnTo>
                  <a:pt x="85305" y="30060"/>
                </a:lnTo>
                <a:lnTo>
                  <a:pt x="85636" y="30746"/>
                </a:lnTo>
                <a:lnTo>
                  <a:pt x="86283" y="30492"/>
                </a:lnTo>
                <a:close/>
              </a:path>
              <a:path w="93345" h="81914">
                <a:moveTo>
                  <a:pt x="86906" y="30759"/>
                </a:moveTo>
                <a:lnTo>
                  <a:pt x="86626" y="29705"/>
                </a:lnTo>
                <a:lnTo>
                  <a:pt x="86550" y="30391"/>
                </a:lnTo>
                <a:lnTo>
                  <a:pt x="86283" y="30492"/>
                </a:lnTo>
                <a:lnTo>
                  <a:pt x="86906" y="30759"/>
                </a:lnTo>
                <a:close/>
              </a:path>
              <a:path w="93345" h="81914">
                <a:moveTo>
                  <a:pt x="87198" y="40043"/>
                </a:moveTo>
                <a:lnTo>
                  <a:pt x="86258" y="40500"/>
                </a:lnTo>
                <a:lnTo>
                  <a:pt x="86956" y="41529"/>
                </a:lnTo>
                <a:lnTo>
                  <a:pt x="86601" y="40881"/>
                </a:lnTo>
                <a:lnTo>
                  <a:pt x="87007" y="40589"/>
                </a:lnTo>
                <a:lnTo>
                  <a:pt x="87198" y="40043"/>
                </a:lnTo>
                <a:close/>
              </a:path>
              <a:path w="93345" h="81914">
                <a:moveTo>
                  <a:pt x="87960" y="32867"/>
                </a:moveTo>
                <a:lnTo>
                  <a:pt x="86817" y="33159"/>
                </a:lnTo>
                <a:lnTo>
                  <a:pt x="86791" y="32715"/>
                </a:lnTo>
                <a:lnTo>
                  <a:pt x="86766" y="32397"/>
                </a:lnTo>
                <a:lnTo>
                  <a:pt x="86741" y="31864"/>
                </a:lnTo>
                <a:lnTo>
                  <a:pt x="86728" y="31572"/>
                </a:lnTo>
                <a:lnTo>
                  <a:pt x="87630" y="31788"/>
                </a:lnTo>
                <a:lnTo>
                  <a:pt x="87477" y="31572"/>
                </a:lnTo>
                <a:lnTo>
                  <a:pt x="86906" y="30759"/>
                </a:lnTo>
                <a:lnTo>
                  <a:pt x="86614" y="31445"/>
                </a:lnTo>
                <a:lnTo>
                  <a:pt x="86309" y="31864"/>
                </a:lnTo>
                <a:lnTo>
                  <a:pt x="85953" y="31305"/>
                </a:lnTo>
                <a:lnTo>
                  <a:pt x="85242" y="32715"/>
                </a:lnTo>
                <a:lnTo>
                  <a:pt x="85471" y="34709"/>
                </a:lnTo>
                <a:lnTo>
                  <a:pt x="85331" y="34632"/>
                </a:lnTo>
                <a:lnTo>
                  <a:pt x="85318" y="35763"/>
                </a:lnTo>
                <a:lnTo>
                  <a:pt x="85915" y="34709"/>
                </a:lnTo>
                <a:lnTo>
                  <a:pt x="86017" y="34531"/>
                </a:lnTo>
                <a:lnTo>
                  <a:pt x="87185" y="35801"/>
                </a:lnTo>
                <a:lnTo>
                  <a:pt x="87604" y="34531"/>
                </a:lnTo>
                <a:lnTo>
                  <a:pt x="87731" y="33629"/>
                </a:lnTo>
                <a:lnTo>
                  <a:pt x="87871" y="33159"/>
                </a:lnTo>
                <a:lnTo>
                  <a:pt x="87960" y="32867"/>
                </a:lnTo>
                <a:close/>
              </a:path>
              <a:path w="93345" h="81914">
                <a:moveTo>
                  <a:pt x="88125" y="32816"/>
                </a:moveTo>
                <a:lnTo>
                  <a:pt x="88011" y="32689"/>
                </a:lnTo>
                <a:lnTo>
                  <a:pt x="87960" y="32867"/>
                </a:lnTo>
                <a:lnTo>
                  <a:pt x="88125" y="32816"/>
                </a:lnTo>
                <a:close/>
              </a:path>
              <a:path w="93345" h="81914">
                <a:moveTo>
                  <a:pt x="88582" y="33578"/>
                </a:moveTo>
                <a:lnTo>
                  <a:pt x="88036" y="33210"/>
                </a:lnTo>
                <a:lnTo>
                  <a:pt x="87884" y="33680"/>
                </a:lnTo>
                <a:lnTo>
                  <a:pt x="88404" y="33858"/>
                </a:lnTo>
                <a:lnTo>
                  <a:pt x="88531" y="33680"/>
                </a:lnTo>
                <a:close/>
              </a:path>
              <a:path w="93345" h="81914">
                <a:moveTo>
                  <a:pt x="89293" y="34074"/>
                </a:moveTo>
                <a:lnTo>
                  <a:pt x="89230" y="33858"/>
                </a:lnTo>
                <a:lnTo>
                  <a:pt x="88607" y="33578"/>
                </a:lnTo>
                <a:lnTo>
                  <a:pt x="89293" y="34074"/>
                </a:lnTo>
                <a:close/>
              </a:path>
              <a:path w="93345" h="81914">
                <a:moveTo>
                  <a:pt x="89408" y="33934"/>
                </a:moveTo>
                <a:lnTo>
                  <a:pt x="89141" y="33147"/>
                </a:lnTo>
                <a:lnTo>
                  <a:pt x="89268" y="33870"/>
                </a:lnTo>
                <a:lnTo>
                  <a:pt x="89408" y="33934"/>
                </a:lnTo>
                <a:close/>
              </a:path>
              <a:path w="93345" h="81914">
                <a:moveTo>
                  <a:pt x="89420" y="22364"/>
                </a:moveTo>
                <a:lnTo>
                  <a:pt x="89293" y="22491"/>
                </a:lnTo>
                <a:lnTo>
                  <a:pt x="89420" y="22364"/>
                </a:lnTo>
                <a:close/>
              </a:path>
              <a:path w="93345" h="81914">
                <a:moveTo>
                  <a:pt x="89992" y="29159"/>
                </a:moveTo>
                <a:lnTo>
                  <a:pt x="89801" y="29095"/>
                </a:lnTo>
                <a:lnTo>
                  <a:pt x="89623" y="29133"/>
                </a:lnTo>
                <a:lnTo>
                  <a:pt x="89801" y="29184"/>
                </a:lnTo>
                <a:lnTo>
                  <a:pt x="89992" y="29159"/>
                </a:lnTo>
                <a:close/>
              </a:path>
              <a:path w="93345" h="81914">
                <a:moveTo>
                  <a:pt x="90182" y="2794"/>
                </a:moveTo>
                <a:lnTo>
                  <a:pt x="90144" y="1968"/>
                </a:lnTo>
                <a:lnTo>
                  <a:pt x="90017" y="1993"/>
                </a:lnTo>
                <a:lnTo>
                  <a:pt x="89928" y="2667"/>
                </a:lnTo>
                <a:lnTo>
                  <a:pt x="90182" y="2794"/>
                </a:lnTo>
                <a:close/>
              </a:path>
              <a:path w="93345" h="81914">
                <a:moveTo>
                  <a:pt x="90258" y="28295"/>
                </a:moveTo>
                <a:lnTo>
                  <a:pt x="90106" y="28702"/>
                </a:lnTo>
                <a:lnTo>
                  <a:pt x="90157" y="28892"/>
                </a:lnTo>
                <a:lnTo>
                  <a:pt x="90258" y="28295"/>
                </a:lnTo>
                <a:close/>
              </a:path>
              <a:path w="93345" h="81914">
                <a:moveTo>
                  <a:pt x="90309" y="49237"/>
                </a:moveTo>
                <a:lnTo>
                  <a:pt x="89306" y="47840"/>
                </a:lnTo>
                <a:lnTo>
                  <a:pt x="89027" y="49479"/>
                </a:lnTo>
                <a:lnTo>
                  <a:pt x="90309" y="49237"/>
                </a:lnTo>
                <a:close/>
              </a:path>
              <a:path w="93345" h="81914">
                <a:moveTo>
                  <a:pt x="90424" y="2908"/>
                </a:moveTo>
                <a:lnTo>
                  <a:pt x="90182" y="2794"/>
                </a:lnTo>
                <a:lnTo>
                  <a:pt x="90195" y="3187"/>
                </a:lnTo>
                <a:lnTo>
                  <a:pt x="90424" y="2908"/>
                </a:lnTo>
                <a:close/>
              </a:path>
              <a:path w="93345" h="81914">
                <a:moveTo>
                  <a:pt x="90881" y="7874"/>
                </a:moveTo>
                <a:lnTo>
                  <a:pt x="90055" y="8115"/>
                </a:lnTo>
                <a:lnTo>
                  <a:pt x="90322" y="8267"/>
                </a:lnTo>
                <a:lnTo>
                  <a:pt x="90614" y="8089"/>
                </a:lnTo>
                <a:lnTo>
                  <a:pt x="90881" y="7874"/>
                </a:lnTo>
                <a:close/>
              </a:path>
              <a:path w="93345" h="81914">
                <a:moveTo>
                  <a:pt x="90906" y="44284"/>
                </a:moveTo>
                <a:lnTo>
                  <a:pt x="90360" y="43014"/>
                </a:lnTo>
                <a:lnTo>
                  <a:pt x="90690" y="45681"/>
                </a:lnTo>
                <a:lnTo>
                  <a:pt x="90906" y="44284"/>
                </a:lnTo>
                <a:close/>
              </a:path>
              <a:path w="93345" h="81914">
                <a:moveTo>
                  <a:pt x="91122" y="24930"/>
                </a:moveTo>
                <a:lnTo>
                  <a:pt x="90957" y="24536"/>
                </a:lnTo>
                <a:lnTo>
                  <a:pt x="90805" y="24371"/>
                </a:lnTo>
                <a:lnTo>
                  <a:pt x="90665" y="24295"/>
                </a:lnTo>
                <a:lnTo>
                  <a:pt x="91122" y="24930"/>
                </a:lnTo>
                <a:close/>
              </a:path>
              <a:path w="93345" h="81914">
                <a:moveTo>
                  <a:pt x="91567" y="24180"/>
                </a:moveTo>
                <a:lnTo>
                  <a:pt x="91160" y="23939"/>
                </a:lnTo>
                <a:lnTo>
                  <a:pt x="90627" y="23622"/>
                </a:lnTo>
                <a:lnTo>
                  <a:pt x="89979" y="23355"/>
                </a:lnTo>
                <a:lnTo>
                  <a:pt x="89560" y="22758"/>
                </a:lnTo>
                <a:lnTo>
                  <a:pt x="89293" y="22631"/>
                </a:lnTo>
                <a:lnTo>
                  <a:pt x="89306" y="22491"/>
                </a:lnTo>
                <a:lnTo>
                  <a:pt x="88747" y="23025"/>
                </a:lnTo>
                <a:lnTo>
                  <a:pt x="88646" y="23355"/>
                </a:lnTo>
                <a:lnTo>
                  <a:pt x="88734" y="24663"/>
                </a:lnTo>
                <a:lnTo>
                  <a:pt x="88976" y="24803"/>
                </a:lnTo>
                <a:lnTo>
                  <a:pt x="83527" y="24498"/>
                </a:lnTo>
                <a:lnTo>
                  <a:pt x="84124" y="25146"/>
                </a:lnTo>
                <a:lnTo>
                  <a:pt x="84620" y="26403"/>
                </a:lnTo>
                <a:lnTo>
                  <a:pt x="84251" y="27457"/>
                </a:lnTo>
                <a:lnTo>
                  <a:pt x="85648" y="26441"/>
                </a:lnTo>
                <a:lnTo>
                  <a:pt x="87922" y="26568"/>
                </a:lnTo>
                <a:lnTo>
                  <a:pt x="88938" y="26657"/>
                </a:lnTo>
                <a:lnTo>
                  <a:pt x="88950" y="26441"/>
                </a:lnTo>
                <a:lnTo>
                  <a:pt x="89014" y="25717"/>
                </a:lnTo>
                <a:lnTo>
                  <a:pt x="89801" y="25527"/>
                </a:lnTo>
                <a:lnTo>
                  <a:pt x="90703" y="25476"/>
                </a:lnTo>
                <a:lnTo>
                  <a:pt x="91122" y="24930"/>
                </a:lnTo>
                <a:lnTo>
                  <a:pt x="89636" y="24841"/>
                </a:lnTo>
                <a:lnTo>
                  <a:pt x="90055" y="24625"/>
                </a:lnTo>
                <a:lnTo>
                  <a:pt x="90322" y="24091"/>
                </a:lnTo>
                <a:lnTo>
                  <a:pt x="90665" y="24295"/>
                </a:lnTo>
                <a:lnTo>
                  <a:pt x="90525" y="24091"/>
                </a:lnTo>
                <a:lnTo>
                  <a:pt x="90411" y="23939"/>
                </a:lnTo>
                <a:lnTo>
                  <a:pt x="90766" y="24180"/>
                </a:lnTo>
                <a:lnTo>
                  <a:pt x="91300" y="24180"/>
                </a:lnTo>
                <a:lnTo>
                  <a:pt x="91567" y="24180"/>
                </a:lnTo>
                <a:close/>
              </a:path>
              <a:path w="93345" h="81914">
                <a:moveTo>
                  <a:pt x="91592" y="1778"/>
                </a:moveTo>
                <a:lnTo>
                  <a:pt x="91452" y="1587"/>
                </a:lnTo>
                <a:lnTo>
                  <a:pt x="90563" y="495"/>
                </a:lnTo>
                <a:lnTo>
                  <a:pt x="89763" y="1739"/>
                </a:lnTo>
                <a:lnTo>
                  <a:pt x="87731" y="0"/>
                </a:lnTo>
                <a:lnTo>
                  <a:pt x="88684" y="1943"/>
                </a:lnTo>
                <a:lnTo>
                  <a:pt x="88023" y="1054"/>
                </a:lnTo>
                <a:lnTo>
                  <a:pt x="87998" y="2794"/>
                </a:lnTo>
                <a:lnTo>
                  <a:pt x="88734" y="3009"/>
                </a:lnTo>
                <a:lnTo>
                  <a:pt x="89776" y="1943"/>
                </a:lnTo>
                <a:lnTo>
                  <a:pt x="89979" y="1739"/>
                </a:lnTo>
                <a:lnTo>
                  <a:pt x="90131" y="1587"/>
                </a:lnTo>
                <a:lnTo>
                  <a:pt x="90144" y="1968"/>
                </a:lnTo>
                <a:lnTo>
                  <a:pt x="91592" y="1778"/>
                </a:lnTo>
                <a:close/>
              </a:path>
              <a:path w="93345" h="81914">
                <a:moveTo>
                  <a:pt x="91833" y="7607"/>
                </a:moveTo>
                <a:lnTo>
                  <a:pt x="91554" y="7327"/>
                </a:lnTo>
                <a:lnTo>
                  <a:pt x="91224" y="7620"/>
                </a:lnTo>
                <a:lnTo>
                  <a:pt x="90881" y="7874"/>
                </a:lnTo>
                <a:lnTo>
                  <a:pt x="91833" y="7607"/>
                </a:lnTo>
                <a:close/>
              </a:path>
              <a:path w="93345" h="81914">
                <a:moveTo>
                  <a:pt x="91859" y="24371"/>
                </a:moveTo>
                <a:lnTo>
                  <a:pt x="91681" y="24257"/>
                </a:lnTo>
                <a:lnTo>
                  <a:pt x="91516" y="24257"/>
                </a:lnTo>
                <a:lnTo>
                  <a:pt x="91859" y="24371"/>
                </a:lnTo>
                <a:close/>
              </a:path>
              <a:path w="93345" h="81914">
                <a:moveTo>
                  <a:pt x="92494" y="27901"/>
                </a:moveTo>
                <a:lnTo>
                  <a:pt x="90322" y="30276"/>
                </a:lnTo>
                <a:lnTo>
                  <a:pt x="90855" y="29489"/>
                </a:lnTo>
                <a:lnTo>
                  <a:pt x="90093" y="29210"/>
                </a:lnTo>
                <a:lnTo>
                  <a:pt x="89801" y="30848"/>
                </a:lnTo>
                <a:lnTo>
                  <a:pt x="90271" y="30340"/>
                </a:lnTo>
                <a:lnTo>
                  <a:pt x="88988" y="32232"/>
                </a:lnTo>
                <a:lnTo>
                  <a:pt x="88925" y="30899"/>
                </a:lnTo>
                <a:lnTo>
                  <a:pt x="87807" y="30975"/>
                </a:lnTo>
                <a:lnTo>
                  <a:pt x="88392" y="31330"/>
                </a:lnTo>
                <a:lnTo>
                  <a:pt x="88328" y="32270"/>
                </a:lnTo>
                <a:lnTo>
                  <a:pt x="89141" y="33147"/>
                </a:lnTo>
                <a:lnTo>
                  <a:pt x="89598" y="33388"/>
                </a:lnTo>
                <a:lnTo>
                  <a:pt x="89916" y="32981"/>
                </a:lnTo>
                <a:lnTo>
                  <a:pt x="89890" y="32435"/>
                </a:lnTo>
                <a:lnTo>
                  <a:pt x="89700" y="32397"/>
                </a:lnTo>
                <a:lnTo>
                  <a:pt x="91097" y="32232"/>
                </a:lnTo>
                <a:lnTo>
                  <a:pt x="92341" y="30314"/>
                </a:lnTo>
                <a:lnTo>
                  <a:pt x="92494" y="27901"/>
                </a:lnTo>
                <a:close/>
              </a:path>
              <a:path w="93345" h="81914">
                <a:moveTo>
                  <a:pt x="92837" y="24942"/>
                </a:moveTo>
                <a:lnTo>
                  <a:pt x="92468" y="24625"/>
                </a:lnTo>
                <a:lnTo>
                  <a:pt x="92151" y="24460"/>
                </a:lnTo>
                <a:lnTo>
                  <a:pt x="91859" y="24371"/>
                </a:lnTo>
                <a:lnTo>
                  <a:pt x="92837" y="24942"/>
                </a:lnTo>
                <a:close/>
              </a:path>
              <a:path w="93345" h="81914">
                <a:moveTo>
                  <a:pt x="93294" y="50698"/>
                </a:moveTo>
                <a:lnTo>
                  <a:pt x="92646" y="49949"/>
                </a:lnTo>
                <a:lnTo>
                  <a:pt x="91986" y="49187"/>
                </a:lnTo>
                <a:lnTo>
                  <a:pt x="91122" y="48704"/>
                </a:lnTo>
                <a:lnTo>
                  <a:pt x="91960" y="50152"/>
                </a:lnTo>
                <a:lnTo>
                  <a:pt x="90068" y="50634"/>
                </a:lnTo>
                <a:lnTo>
                  <a:pt x="89649" y="50507"/>
                </a:lnTo>
                <a:lnTo>
                  <a:pt x="88811" y="50507"/>
                </a:lnTo>
                <a:lnTo>
                  <a:pt x="88849" y="50253"/>
                </a:lnTo>
                <a:lnTo>
                  <a:pt x="88823" y="49491"/>
                </a:lnTo>
                <a:lnTo>
                  <a:pt x="88671" y="49237"/>
                </a:lnTo>
                <a:lnTo>
                  <a:pt x="88353" y="48729"/>
                </a:lnTo>
                <a:lnTo>
                  <a:pt x="87960" y="48094"/>
                </a:lnTo>
                <a:lnTo>
                  <a:pt x="88023" y="47967"/>
                </a:lnTo>
                <a:lnTo>
                  <a:pt x="88087" y="47840"/>
                </a:lnTo>
                <a:lnTo>
                  <a:pt x="88214" y="47586"/>
                </a:lnTo>
                <a:lnTo>
                  <a:pt x="88277" y="47459"/>
                </a:lnTo>
                <a:lnTo>
                  <a:pt x="89115" y="45808"/>
                </a:lnTo>
                <a:lnTo>
                  <a:pt x="89839" y="45681"/>
                </a:lnTo>
                <a:lnTo>
                  <a:pt x="90690" y="45681"/>
                </a:lnTo>
                <a:lnTo>
                  <a:pt x="89903" y="44792"/>
                </a:lnTo>
                <a:lnTo>
                  <a:pt x="89827" y="43903"/>
                </a:lnTo>
                <a:lnTo>
                  <a:pt x="89852" y="43649"/>
                </a:lnTo>
                <a:lnTo>
                  <a:pt x="89204" y="43395"/>
                </a:lnTo>
                <a:lnTo>
                  <a:pt x="89547" y="43776"/>
                </a:lnTo>
                <a:lnTo>
                  <a:pt x="86448" y="43903"/>
                </a:lnTo>
                <a:lnTo>
                  <a:pt x="86055" y="43141"/>
                </a:lnTo>
                <a:lnTo>
                  <a:pt x="85979" y="43014"/>
                </a:lnTo>
                <a:lnTo>
                  <a:pt x="85775" y="42633"/>
                </a:lnTo>
                <a:lnTo>
                  <a:pt x="85674" y="42430"/>
                </a:lnTo>
                <a:lnTo>
                  <a:pt x="85521" y="42633"/>
                </a:lnTo>
                <a:lnTo>
                  <a:pt x="85051" y="41109"/>
                </a:lnTo>
                <a:lnTo>
                  <a:pt x="85204" y="43014"/>
                </a:lnTo>
                <a:lnTo>
                  <a:pt x="84658" y="42633"/>
                </a:lnTo>
                <a:lnTo>
                  <a:pt x="85293" y="43395"/>
                </a:lnTo>
                <a:lnTo>
                  <a:pt x="85763" y="43141"/>
                </a:lnTo>
                <a:lnTo>
                  <a:pt x="85471" y="45300"/>
                </a:lnTo>
                <a:lnTo>
                  <a:pt x="84963" y="45681"/>
                </a:lnTo>
                <a:lnTo>
                  <a:pt x="83883" y="45554"/>
                </a:lnTo>
                <a:lnTo>
                  <a:pt x="83947" y="45427"/>
                </a:lnTo>
                <a:lnTo>
                  <a:pt x="84353" y="44538"/>
                </a:lnTo>
                <a:lnTo>
                  <a:pt x="82969" y="44538"/>
                </a:lnTo>
                <a:lnTo>
                  <a:pt x="83121" y="45173"/>
                </a:lnTo>
                <a:lnTo>
                  <a:pt x="81343" y="45427"/>
                </a:lnTo>
                <a:lnTo>
                  <a:pt x="80619" y="44411"/>
                </a:lnTo>
                <a:lnTo>
                  <a:pt x="78879" y="45897"/>
                </a:lnTo>
                <a:lnTo>
                  <a:pt x="78994" y="46570"/>
                </a:lnTo>
                <a:lnTo>
                  <a:pt x="79222" y="46824"/>
                </a:lnTo>
                <a:lnTo>
                  <a:pt x="79121" y="47332"/>
                </a:lnTo>
                <a:lnTo>
                  <a:pt x="79057" y="47459"/>
                </a:lnTo>
                <a:lnTo>
                  <a:pt x="77774" y="47332"/>
                </a:lnTo>
                <a:lnTo>
                  <a:pt x="77762" y="47078"/>
                </a:lnTo>
                <a:lnTo>
                  <a:pt x="77711" y="46062"/>
                </a:lnTo>
                <a:lnTo>
                  <a:pt x="77635" y="44538"/>
                </a:lnTo>
                <a:lnTo>
                  <a:pt x="76390" y="46062"/>
                </a:lnTo>
                <a:lnTo>
                  <a:pt x="76098" y="45554"/>
                </a:lnTo>
                <a:lnTo>
                  <a:pt x="76022" y="45427"/>
                </a:lnTo>
                <a:lnTo>
                  <a:pt x="75209" y="44792"/>
                </a:lnTo>
                <a:lnTo>
                  <a:pt x="75222" y="44665"/>
                </a:lnTo>
                <a:lnTo>
                  <a:pt x="75247" y="44538"/>
                </a:lnTo>
                <a:lnTo>
                  <a:pt x="75209" y="43649"/>
                </a:lnTo>
                <a:lnTo>
                  <a:pt x="74726" y="43141"/>
                </a:lnTo>
                <a:lnTo>
                  <a:pt x="74612" y="43014"/>
                </a:lnTo>
                <a:lnTo>
                  <a:pt x="75882" y="43789"/>
                </a:lnTo>
                <a:lnTo>
                  <a:pt x="75933" y="43395"/>
                </a:lnTo>
                <a:lnTo>
                  <a:pt x="76060" y="43014"/>
                </a:lnTo>
                <a:lnTo>
                  <a:pt x="76098" y="42887"/>
                </a:lnTo>
                <a:lnTo>
                  <a:pt x="77355" y="43776"/>
                </a:lnTo>
                <a:lnTo>
                  <a:pt x="76974" y="42887"/>
                </a:lnTo>
                <a:lnTo>
                  <a:pt x="76746" y="42379"/>
                </a:lnTo>
                <a:lnTo>
                  <a:pt x="76695" y="42252"/>
                </a:lnTo>
                <a:lnTo>
                  <a:pt x="78460" y="44157"/>
                </a:lnTo>
                <a:lnTo>
                  <a:pt x="77330" y="42252"/>
                </a:lnTo>
                <a:lnTo>
                  <a:pt x="78625" y="43649"/>
                </a:lnTo>
                <a:lnTo>
                  <a:pt x="78943" y="42252"/>
                </a:lnTo>
                <a:lnTo>
                  <a:pt x="79146" y="41363"/>
                </a:lnTo>
                <a:lnTo>
                  <a:pt x="79260" y="40855"/>
                </a:lnTo>
                <a:lnTo>
                  <a:pt x="80479" y="42633"/>
                </a:lnTo>
                <a:lnTo>
                  <a:pt x="81648" y="40855"/>
                </a:lnTo>
                <a:lnTo>
                  <a:pt x="83921" y="41109"/>
                </a:lnTo>
                <a:lnTo>
                  <a:pt x="82499" y="40855"/>
                </a:lnTo>
                <a:lnTo>
                  <a:pt x="81292" y="39077"/>
                </a:lnTo>
                <a:lnTo>
                  <a:pt x="80060" y="39966"/>
                </a:lnTo>
                <a:lnTo>
                  <a:pt x="80746" y="40474"/>
                </a:lnTo>
                <a:lnTo>
                  <a:pt x="78193" y="40982"/>
                </a:lnTo>
                <a:lnTo>
                  <a:pt x="78422" y="41236"/>
                </a:lnTo>
                <a:lnTo>
                  <a:pt x="76720" y="41363"/>
                </a:lnTo>
                <a:lnTo>
                  <a:pt x="76161" y="40093"/>
                </a:lnTo>
                <a:lnTo>
                  <a:pt x="75857" y="40601"/>
                </a:lnTo>
                <a:lnTo>
                  <a:pt x="75742" y="41363"/>
                </a:lnTo>
                <a:lnTo>
                  <a:pt x="74066" y="40855"/>
                </a:lnTo>
                <a:lnTo>
                  <a:pt x="73850" y="40855"/>
                </a:lnTo>
                <a:lnTo>
                  <a:pt x="73787" y="41236"/>
                </a:lnTo>
                <a:lnTo>
                  <a:pt x="73342" y="40093"/>
                </a:lnTo>
                <a:lnTo>
                  <a:pt x="72771" y="41236"/>
                </a:lnTo>
                <a:lnTo>
                  <a:pt x="73240" y="41236"/>
                </a:lnTo>
                <a:lnTo>
                  <a:pt x="73037" y="42379"/>
                </a:lnTo>
                <a:lnTo>
                  <a:pt x="72263" y="42125"/>
                </a:lnTo>
                <a:lnTo>
                  <a:pt x="71196" y="41363"/>
                </a:lnTo>
                <a:lnTo>
                  <a:pt x="70345" y="42379"/>
                </a:lnTo>
                <a:lnTo>
                  <a:pt x="70231" y="41871"/>
                </a:lnTo>
                <a:lnTo>
                  <a:pt x="70104" y="41236"/>
                </a:lnTo>
                <a:lnTo>
                  <a:pt x="68719" y="40855"/>
                </a:lnTo>
                <a:lnTo>
                  <a:pt x="68719" y="56349"/>
                </a:lnTo>
                <a:lnTo>
                  <a:pt x="68554" y="56337"/>
                </a:lnTo>
                <a:lnTo>
                  <a:pt x="68668" y="55079"/>
                </a:lnTo>
                <a:lnTo>
                  <a:pt x="68719" y="56349"/>
                </a:lnTo>
                <a:lnTo>
                  <a:pt x="68719" y="40855"/>
                </a:lnTo>
                <a:lnTo>
                  <a:pt x="67868" y="40601"/>
                </a:lnTo>
                <a:lnTo>
                  <a:pt x="68084" y="40982"/>
                </a:lnTo>
                <a:lnTo>
                  <a:pt x="68211" y="41744"/>
                </a:lnTo>
                <a:lnTo>
                  <a:pt x="67906" y="41871"/>
                </a:lnTo>
                <a:lnTo>
                  <a:pt x="65824" y="40728"/>
                </a:lnTo>
                <a:lnTo>
                  <a:pt x="65938" y="41275"/>
                </a:lnTo>
                <a:lnTo>
                  <a:pt x="65824" y="42633"/>
                </a:lnTo>
                <a:lnTo>
                  <a:pt x="65709" y="43141"/>
                </a:lnTo>
                <a:lnTo>
                  <a:pt x="65455" y="43014"/>
                </a:lnTo>
                <a:lnTo>
                  <a:pt x="64693" y="42633"/>
                </a:lnTo>
                <a:lnTo>
                  <a:pt x="64820" y="43014"/>
                </a:lnTo>
                <a:lnTo>
                  <a:pt x="63436" y="42379"/>
                </a:lnTo>
                <a:lnTo>
                  <a:pt x="63512" y="44538"/>
                </a:lnTo>
                <a:lnTo>
                  <a:pt x="63144" y="44284"/>
                </a:lnTo>
                <a:lnTo>
                  <a:pt x="62674" y="44665"/>
                </a:lnTo>
                <a:lnTo>
                  <a:pt x="62661" y="43649"/>
                </a:lnTo>
                <a:lnTo>
                  <a:pt x="62661" y="43268"/>
                </a:lnTo>
                <a:lnTo>
                  <a:pt x="62661" y="43141"/>
                </a:lnTo>
                <a:lnTo>
                  <a:pt x="62026" y="43268"/>
                </a:lnTo>
                <a:lnTo>
                  <a:pt x="61264" y="43141"/>
                </a:lnTo>
                <a:lnTo>
                  <a:pt x="61036" y="42760"/>
                </a:lnTo>
                <a:lnTo>
                  <a:pt x="60960" y="42252"/>
                </a:lnTo>
                <a:lnTo>
                  <a:pt x="61112" y="42125"/>
                </a:lnTo>
                <a:lnTo>
                  <a:pt x="60185" y="41744"/>
                </a:lnTo>
                <a:lnTo>
                  <a:pt x="60248" y="43649"/>
                </a:lnTo>
                <a:lnTo>
                  <a:pt x="59753" y="43141"/>
                </a:lnTo>
                <a:lnTo>
                  <a:pt x="59982" y="44030"/>
                </a:lnTo>
                <a:lnTo>
                  <a:pt x="60413" y="44030"/>
                </a:lnTo>
                <a:lnTo>
                  <a:pt x="60096" y="45554"/>
                </a:lnTo>
                <a:lnTo>
                  <a:pt x="59944" y="45427"/>
                </a:lnTo>
                <a:lnTo>
                  <a:pt x="58432" y="44196"/>
                </a:lnTo>
                <a:lnTo>
                  <a:pt x="58305" y="44919"/>
                </a:lnTo>
                <a:lnTo>
                  <a:pt x="58254" y="45427"/>
                </a:lnTo>
                <a:lnTo>
                  <a:pt x="58178" y="44284"/>
                </a:lnTo>
                <a:lnTo>
                  <a:pt x="58381" y="44208"/>
                </a:lnTo>
                <a:lnTo>
                  <a:pt x="58534" y="44157"/>
                </a:lnTo>
                <a:lnTo>
                  <a:pt x="58889" y="44030"/>
                </a:lnTo>
                <a:lnTo>
                  <a:pt x="57035" y="43268"/>
                </a:lnTo>
                <a:lnTo>
                  <a:pt x="57124" y="47078"/>
                </a:lnTo>
                <a:lnTo>
                  <a:pt x="55105" y="45935"/>
                </a:lnTo>
                <a:lnTo>
                  <a:pt x="55194" y="46443"/>
                </a:lnTo>
                <a:lnTo>
                  <a:pt x="55410" y="46824"/>
                </a:lnTo>
                <a:lnTo>
                  <a:pt x="55499" y="47586"/>
                </a:lnTo>
                <a:lnTo>
                  <a:pt x="55206" y="47332"/>
                </a:lnTo>
                <a:lnTo>
                  <a:pt x="53975" y="46266"/>
                </a:lnTo>
                <a:lnTo>
                  <a:pt x="53416" y="47332"/>
                </a:lnTo>
                <a:lnTo>
                  <a:pt x="52311" y="45859"/>
                </a:lnTo>
                <a:lnTo>
                  <a:pt x="53594" y="45821"/>
                </a:lnTo>
                <a:lnTo>
                  <a:pt x="53060" y="45300"/>
                </a:lnTo>
                <a:lnTo>
                  <a:pt x="52666" y="44919"/>
                </a:lnTo>
                <a:lnTo>
                  <a:pt x="52882" y="44729"/>
                </a:lnTo>
                <a:lnTo>
                  <a:pt x="52946" y="44437"/>
                </a:lnTo>
                <a:lnTo>
                  <a:pt x="52870" y="44284"/>
                </a:lnTo>
                <a:lnTo>
                  <a:pt x="52654" y="44284"/>
                </a:lnTo>
                <a:lnTo>
                  <a:pt x="51727" y="43903"/>
                </a:lnTo>
                <a:lnTo>
                  <a:pt x="52171" y="43522"/>
                </a:lnTo>
                <a:lnTo>
                  <a:pt x="52908" y="42887"/>
                </a:lnTo>
                <a:lnTo>
                  <a:pt x="53060" y="42760"/>
                </a:lnTo>
                <a:lnTo>
                  <a:pt x="51536" y="42887"/>
                </a:lnTo>
                <a:lnTo>
                  <a:pt x="52400" y="42506"/>
                </a:lnTo>
                <a:lnTo>
                  <a:pt x="53263" y="42125"/>
                </a:lnTo>
                <a:lnTo>
                  <a:pt x="53797" y="41617"/>
                </a:lnTo>
                <a:lnTo>
                  <a:pt x="53848" y="40855"/>
                </a:lnTo>
                <a:lnTo>
                  <a:pt x="53619" y="39077"/>
                </a:lnTo>
                <a:lnTo>
                  <a:pt x="53924" y="38823"/>
                </a:lnTo>
                <a:lnTo>
                  <a:pt x="56197" y="39966"/>
                </a:lnTo>
                <a:lnTo>
                  <a:pt x="55422" y="38823"/>
                </a:lnTo>
                <a:lnTo>
                  <a:pt x="55168" y="38442"/>
                </a:lnTo>
                <a:lnTo>
                  <a:pt x="55880" y="38315"/>
                </a:lnTo>
                <a:lnTo>
                  <a:pt x="57327" y="38061"/>
                </a:lnTo>
                <a:lnTo>
                  <a:pt x="55829" y="36918"/>
                </a:lnTo>
                <a:lnTo>
                  <a:pt x="55600" y="38315"/>
                </a:lnTo>
                <a:lnTo>
                  <a:pt x="54737" y="37172"/>
                </a:lnTo>
                <a:lnTo>
                  <a:pt x="54038" y="36918"/>
                </a:lnTo>
                <a:lnTo>
                  <a:pt x="54089" y="38569"/>
                </a:lnTo>
                <a:lnTo>
                  <a:pt x="52882" y="39331"/>
                </a:lnTo>
                <a:lnTo>
                  <a:pt x="51612" y="39585"/>
                </a:lnTo>
                <a:lnTo>
                  <a:pt x="50723" y="40601"/>
                </a:lnTo>
                <a:lnTo>
                  <a:pt x="50838" y="41275"/>
                </a:lnTo>
                <a:lnTo>
                  <a:pt x="51358" y="42506"/>
                </a:lnTo>
                <a:lnTo>
                  <a:pt x="49530" y="41998"/>
                </a:lnTo>
                <a:lnTo>
                  <a:pt x="50241" y="43522"/>
                </a:lnTo>
                <a:lnTo>
                  <a:pt x="49885" y="43395"/>
                </a:lnTo>
                <a:lnTo>
                  <a:pt x="49517" y="43268"/>
                </a:lnTo>
                <a:lnTo>
                  <a:pt x="49517" y="44437"/>
                </a:lnTo>
                <a:lnTo>
                  <a:pt x="49415" y="44284"/>
                </a:lnTo>
                <a:lnTo>
                  <a:pt x="49288" y="43903"/>
                </a:lnTo>
                <a:lnTo>
                  <a:pt x="49136" y="43395"/>
                </a:lnTo>
                <a:lnTo>
                  <a:pt x="49466" y="44284"/>
                </a:lnTo>
                <a:lnTo>
                  <a:pt x="49517" y="44437"/>
                </a:lnTo>
                <a:lnTo>
                  <a:pt x="49517" y="43268"/>
                </a:lnTo>
                <a:lnTo>
                  <a:pt x="48831" y="43014"/>
                </a:lnTo>
                <a:lnTo>
                  <a:pt x="48729" y="43789"/>
                </a:lnTo>
                <a:lnTo>
                  <a:pt x="48348" y="43903"/>
                </a:lnTo>
                <a:lnTo>
                  <a:pt x="47828" y="43395"/>
                </a:lnTo>
                <a:lnTo>
                  <a:pt x="47548" y="45427"/>
                </a:lnTo>
                <a:lnTo>
                  <a:pt x="49593" y="44665"/>
                </a:lnTo>
                <a:lnTo>
                  <a:pt x="50063" y="45935"/>
                </a:lnTo>
                <a:lnTo>
                  <a:pt x="51371" y="45897"/>
                </a:lnTo>
                <a:lnTo>
                  <a:pt x="49923" y="47586"/>
                </a:lnTo>
                <a:lnTo>
                  <a:pt x="48806" y="45173"/>
                </a:lnTo>
                <a:lnTo>
                  <a:pt x="48272" y="46824"/>
                </a:lnTo>
                <a:lnTo>
                  <a:pt x="48069" y="46570"/>
                </a:lnTo>
                <a:lnTo>
                  <a:pt x="47967" y="46443"/>
                </a:lnTo>
                <a:lnTo>
                  <a:pt x="47409" y="46316"/>
                </a:lnTo>
                <a:lnTo>
                  <a:pt x="46913" y="46570"/>
                </a:lnTo>
                <a:lnTo>
                  <a:pt x="46824" y="46316"/>
                </a:lnTo>
                <a:lnTo>
                  <a:pt x="46799" y="45554"/>
                </a:lnTo>
                <a:lnTo>
                  <a:pt x="47129" y="44411"/>
                </a:lnTo>
                <a:lnTo>
                  <a:pt x="46139" y="44792"/>
                </a:lnTo>
                <a:lnTo>
                  <a:pt x="46316" y="46316"/>
                </a:lnTo>
                <a:lnTo>
                  <a:pt x="45580" y="45935"/>
                </a:lnTo>
                <a:lnTo>
                  <a:pt x="45415" y="45300"/>
                </a:lnTo>
                <a:lnTo>
                  <a:pt x="45262" y="44729"/>
                </a:lnTo>
                <a:lnTo>
                  <a:pt x="45110" y="44919"/>
                </a:lnTo>
                <a:lnTo>
                  <a:pt x="45186" y="44538"/>
                </a:lnTo>
                <a:lnTo>
                  <a:pt x="44983" y="44742"/>
                </a:lnTo>
                <a:lnTo>
                  <a:pt x="45059" y="44411"/>
                </a:lnTo>
                <a:lnTo>
                  <a:pt x="44526" y="43903"/>
                </a:lnTo>
                <a:lnTo>
                  <a:pt x="44475" y="43649"/>
                </a:lnTo>
                <a:lnTo>
                  <a:pt x="44373" y="43141"/>
                </a:lnTo>
                <a:lnTo>
                  <a:pt x="43992" y="43649"/>
                </a:lnTo>
                <a:lnTo>
                  <a:pt x="43053" y="43522"/>
                </a:lnTo>
                <a:lnTo>
                  <a:pt x="42722" y="43649"/>
                </a:lnTo>
                <a:lnTo>
                  <a:pt x="42824" y="43141"/>
                </a:lnTo>
                <a:lnTo>
                  <a:pt x="42875" y="42887"/>
                </a:lnTo>
                <a:lnTo>
                  <a:pt x="42164" y="43141"/>
                </a:lnTo>
                <a:lnTo>
                  <a:pt x="41389" y="41744"/>
                </a:lnTo>
                <a:lnTo>
                  <a:pt x="40894" y="40855"/>
                </a:lnTo>
                <a:lnTo>
                  <a:pt x="40093" y="41744"/>
                </a:lnTo>
                <a:lnTo>
                  <a:pt x="37960" y="41109"/>
                </a:lnTo>
                <a:lnTo>
                  <a:pt x="37985" y="40220"/>
                </a:lnTo>
                <a:lnTo>
                  <a:pt x="37109" y="39458"/>
                </a:lnTo>
                <a:lnTo>
                  <a:pt x="36576" y="42379"/>
                </a:lnTo>
                <a:lnTo>
                  <a:pt x="36588" y="41998"/>
                </a:lnTo>
                <a:lnTo>
                  <a:pt x="36499" y="40982"/>
                </a:lnTo>
                <a:lnTo>
                  <a:pt x="36144" y="40601"/>
                </a:lnTo>
                <a:lnTo>
                  <a:pt x="35407" y="39839"/>
                </a:lnTo>
                <a:lnTo>
                  <a:pt x="35382" y="38696"/>
                </a:lnTo>
                <a:lnTo>
                  <a:pt x="34340" y="38061"/>
                </a:lnTo>
                <a:lnTo>
                  <a:pt x="32219" y="40601"/>
                </a:lnTo>
                <a:lnTo>
                  <a:pt x="31508" y="39966"/>
                </a:lnTo>
                <a:lnTo>
                  <a:pt x="30924" y="39458"/>
                </a:lnTo>
                <a:lnTo>
                  <a:pt x="30518" y="38569"/>
                </a:lnTo>
                <a:lnTo>
                  <a:pt x="30467" y="38442"/>
                </a:lnTo>
                <a:lnTo>
                  <a:pt x="31369" y="38442"/>
                </a:lnTo>
                <a:lnTo>
                  <a:pt x="30988" y="37604"/>
                </a:lnTo>
                <a:lnTo>
                  <a:pt x="30505" y="37820"/>
                </a:lnTo>
                <a:lnTo>
                  <a:pt x="30035" y="38569"/>
                </a:lnTo>
                <a:lnTo>
                  <a:pt x="29997" y="38061"/>
                </a:lnTo>
                <a:lnTo>
                  <a:pt x="28244" y="38874"/>
                </a:lnTo>
                <a:lnTo>
                  <a:pt x="27851" y="40855"/>
                </a:lnTo>
                <a:lnTo>
                  <a:pt x="28854" y="39966"/>
                </a:lnTo>
                <a:lnTo>
                  <a:pt x="28371" y="40601"/>
                </a:lnTo>
                <a:lnTo>
                  <a:pt x="27800" y="40982"/>
                </a:lnTo>
                <a:lnTo>
                  <a:pt x="26949" y="40474"/>
                </a:lnTo>
                <a:lnTo>
                  <a:pt x="25527" y="39712"/>
                </a:lnTo>
                <a:lnTo>
                  <a:pt x="24218" y="41236"/>
                </a:lnTo>
                <a:lnTo>
                  <a:pt x="22263" y="41998"/>
                </a:lnTo>
                <a:lnTo>
                  <a:pt x="21971" y="41744"/>
                </a:lnTo>
                <a:lnTo>
                  <a:pt x="20408" y="40347"/>
                </a:lnTo>
                <a:lnTo>
                  <a:pt x="19926" y="40373"/>
                </a:lnTo>
                <a:lnTo>
                  <a:pt x="19875" y="39331"/>
                </a:lnTo>
                <a:lnTo>
                  <a:pt x="18656" y="38696"/>
                </a:lnTo>
                <a:lnTo>
                  <a:pt x="18465" y="39204"/>
                </a:lnTo>
                <a:lnTo>
                  <a:pt x="19189" y="40411"/>
                </a:lnTo>
                <a:lnTo>
                  <a:pt x="17932" y="40474"/>
                </a:lnTo>
                <a:lnTo>
                  <a:pt x="18249" y="39712"/>
                </a:lnTo>
                <a:lnTo>
                  <a:pt x="17589" y="39077"/>
                </a:lnTo>
                <a:lnTo>
                  <a:pt x="15824" y="39331"/>
                </a:lnTo>
                <a:lnTo>
                  <a:pt x="16802" y="41363"/>
                </a:lnTo>
                <a:lnTo>
                  <a:pt x="14884" y="41109"/>
                </a:lnTo>
                <a:lnTo>
                  <a:pt x="14960" y="40728"/>
                </a:lnTo>
                <a:lnTo>
                  <a:pt x="15062" y="40220"/>
                </a:lnTo>
                <a:lnTo>
                  <a:pt x="12192" y="39712"/>
                </a:lnTo>
                <a:lnTo>
                  <a:pt x="12319" y="40728"/>
                </a:lnTo>
                <a:lnTo>
                  <a:pt x="11328" y="40474"/>
                </a:lnTo>
                <a:lnTo>
                  <a:pt x="10134" y="39331"/>
                </a:lnTo>
                <a:lnTo>
                  <a:pt x="9309" y="40093"/>
                </a:lnTo>
                <a:lnTo>
                  <a:pt x="10617" y="40474"/>
                </a:lnTo>
                <a:lnTo>
                  <a:pt x="11049" y="41554"/>
                </a:lnTo>
                <a:lnTo>
                  <a:pt x="11036" y="41998"/>
                </a:lnTo>
                <a:lnTo>
                  <a:pt x="10909" y="42125"/>
                </a:lnTo>
                <a:lnTo>
                  <a:pt x="10033" y="41490"/>
                </a:lnTo>
                <a:lnTo>
                  <a:pt x="10680" y="43141"/>
                </a:lnTo>
                <a:lnTo>
                  <a:pt x="8636" y="42887"/>
                </a:lnTo>
                <a:lnTo>
                  <a:pt x="7708" y="42887"/>
                </a:lnTo>
                <a:lnTo>
                  <a:pt x="7772" y="41744"/>
                </a:lnTo>
                <a:lnTo>
                  <a:pt x="6400" y="43522"/>
                </a:lnTo>
                <a:lnTo>
                  <a:pt x="6591" y="41998"/>
                </a:lnTo>
                <a:lnTo>
                  <a:pt x="5372" y="42887"/>
                </a:lnTo>
                <a:lnTo>
                  <a:pt x="3530" y="43903"/>
                </a:lnTo>
                <a:lnTo>
                  <a:pt x="2552" y="43141"/>
                </a:lnTo>
                <a:lnTo>
                  <a:pt x="2057" y="42633"/>
                </a:lnTo>
                <a:lnTo>
                  <a:pt x="2019" y="42379"/>
                </a:lnTo>
                <a:lnTo>
                  <a:pt x="2514" y="41744"/>
                </a:lnTo>
                <a:lnTo>
                  <a:pt x="2743" y="41109"/>
                </a:lnTo>
                <a:lnTo>
                  <a:pt x="1612" y="41236"/>
                </a:lnTo>
                <a:lnTo>
                  <a:pt x="2146" y="44919"/>
                </a:lnTo>
                <a:lnTo>
                  <a:pt x="381" y="44919"/>
                </a:lnTo>
                <a:lnTo>
                  <a:pt x="0" y="46443"/>
                </a:lnTo>
                <a:lnTo>
                  <a:pt x="63" y="47078"/>
                </a:lnTo>
                <a:lnTo>
                  <a:pt x="1155" y="47840"/>
                </a:lnTo>
                <a:lnTo>
                  <a:pt x="1282" y="46951"/>
                </a:lnTo>
                <a:lnTo>
                  <a:pt x="3035" y="46951"/>
                </a:lnTo>
                <a:lnTo>
                  <a:pt x="2273" y="45554"/>
                </a:lnTo>
                <a:lnTo>
                  <a:pt x="3365" y="46062"/>
                </a:lnTo>
                <a:lnTo>
                  <a:pt x="4076" y="46951"/>
                </a:lnTo>
                <a:lnTo>
                  <a:pt x="5118" y="47078"/>
                </a:lnTo>
                <a:lnTo>
                  <a:pt x="4305" y="47332"/>
                </a:lnTo>
                <a:lnTo>
                  <a:pt x="6375" y="47967"/>
                </a:lnTo>
                <a:lnTo>
                  <a:pt x="7061" y="45681"/>
                </a:lnTo>
                <a:lnTo>
                  <a:pt x="9093" y="46951"/>
                </a:lnTo>
                <a:lnTo>
                  <a:pt x="8686" y="46062"/>
                </a:lnTo>
                <a:lnTo>
                  <a:pt x="9359" y="45681"/>
                </a:lnTo>
                <a:lnTo>
                  <a:pt x="9410" y="45554"/>
                </a:lnTo>
                <a:lnTo>
                  <a:pt x="9601" y="45046"/>
                </a:lnTo>
                <a:lnTo>
                  <a:pt x="10655" y="45173"/>
                </a:lnTo>
                <a:lnTo>
                  <a:pt x="10706" y="45046"/>
                </a:lnTo>
                <a:lnTo>
                  <a:pt x="11074" y="44030"/>
                </a:lnTo>
                <a:lnTo>
                  <a:pt x="12357" y="44411"/>
                </a:lnTo>
                <a:lnTo>
                  <a:pt x="12179" y="44030"/>
                </a:lnTo>
                <a:lnTo>
                  <a:pt x="12115" y="43903"/>
                </a:lnTo>
                <a:lnTo>
                  <a:pt x="11925" y="43522"/>
                </a:lnTo>
                <a:lnTo>
                  <a:pt x="11734" y="43141"/>
                </a:lnTo>
                <a:lnTo>
                  <a:pt x="13182" y="42633"/>
                </a:lnTo>
                <a:lnTo>
                  <a:pt x="13246" y="42125"/>
                </a:lnTo>
                <a:lnTo>
                  <a:pt x="13335" y="41363"/>
                </a:lnTo>
                <a:lnTo>
                  <a:pt x="13804" y="42506"/>
                </a:lnTo>
                <a:lnTo>
                  <a:pt x="14579" y="42379"/>
                </a:lnTo>
                <a:lnTo>
                  <a:pt x="14998" y="43395"/>
                </a:lnTo>
                <a:lnTo>
                  <a:pt x="14871" y="44284"/>
                </a:lnTo>
                <a:lnTo>
                  <a:pt x="14681" y="45173"/>
                </a:lnTo>
                <a:lnTo>
                  <a:pt x="12954" y="45173"/>
                </a:lnTo>
                <a:lnTo>
                  <a:pt x="11811" y="45808"/>
                </a:lnTo>
                <a:lnTo>
                  <a:pt x="11988" y="47713"/>
                </a:lnTo>
                <a:lnTo>
                  <a:pt x="12153" y="46824"/>
                </a:lnTo>
                <a:lnTo>
                  <a:pt x="13703" y="48856"/>
                </a:lnTo>
                <a:lnTo>
                  <a:pt x="13728" y="47840"/>
                </a:lnTo>
                <a:lnTo>
                  <a:pt x="15100" y="47967"/>
                </a:lnTo>
                <a:lnTo>
                  <a:pt x="14960" y="49237"/>
                </a:lnTo>
                <a:lnTo>
                  <a:pt x="15240" y="49364"/>
                </a:lnTo>
                <a:lnTo>
                  <a:pt x="15240" y="47967"/>
                </a:lnTo>
                <a:lnTo>
                  <a:pt x="16510" y="48475"/>
                </a:lnTo>
                <a:lnTo>
                  <a:pt x="17792" y="49745"/>
                </a:lnTo>
                <a:lnTo>
                  <a:pt x="19062" y="48729"/>
                </a:lnTo>
                <a:lnTo>
                  <a:pt x="19138" y="50888"/>
                </a:lnTo>
                <a:lnTo>
                  <a:pt x="17741" y="49872"/>
                </a:lnTo>
                <a:lnTo>
                  <a:pt x="16776" y="51257"/>
                </a:lnTo>
                <a:lnTo>
                  <a:pt x="16776" y="53035"/>
                </a:lnTo>
                <a:lnTo>
                  <a:pt x="15938" y="52285"/>
                </a:lnTo>
                <a:lnTo>
                  <a:pt x="16459" y="51777"/>
                </a:lnTo>
                <a:lnTo>
                  <a:pt x="16776" y="53035"/>
                </a:lnTo>
                <a:lnTo>
                  <a:pt x="16776" y="51257"/>
                </a:lnTo>
                <a:lnTo>
                  <a:pt x="16497" y="51650"/>
                </a:lnTo>
                <a:lnTo>
                  <a:pt x="14617" y="51650"/>
                </a:lnTo>
                <a:lnTo>
                  <a:pt x="15468" y="52158"/>
                </a:lnTo>
                <a:lnTo>
                  <a:pt x="15633" y="53174"/>
                </a:lnTo>
                <a:lnTo>
                  <a:pt x="15760" y="53555"/>
                </a:lnTo>
                <a:lnTo>
                  <a:pt x="16256" y="54317"/>
                </a:lnTo>
                <a:lnTo>
                  <a:pt x="17780" y="53936"/>
                </a:lnTo>
                <a:lnTo>
                  <a:pt x="17221" y="53428"/>
                </a:lnTo>
                <a:lnTo>
                  <a:pt x="18846" y="53428"/>
                </a:lnTo>
                <a:lnTo>
                  <a:pt x="19088" y="54190"/>
                </a:lnTo>
                <a:lnTo>
                  <a:pt x="21945" y="54952"/>
                </a:lnTo>
                <a:lnTo>
                  <a:pt x="23139" y="54571"/>
                </a:lnTo>
                <a:lnTo>
                  <a:pt x="25819" y="55333"/>
                </a:lnTo>
                <a:lnTo>
                  <a:pt x="26771" y="56349"/>
                </a:lnTo>
                <a:lnTo>
                  <a:pt x="25908" y="56349"/>
                </a:lnTo>
                <a:lnTo>
                  <a:pt x="24866" y="56857"/>
                </a:lnTo>
                <a:lnTo>
                  <a:pt x="24726" y="56603"/>
                </a:lnTo>
                <a:lnTo>
                  <a:pt x="24447" y="56095"/>
                </a:lnTo>
                <a:lnTo>
                  <a:pt x="23444" y="55968"/>
                </a:lnTo>
                <a:lnTo>
                  <a:pt x="22542" y="56603"/>
                </a:lnTo>
                <a:lnTo>
                  <a:pt x="21704" y="55587"/>
                </a:lnTo>
                <a:lnTo>
                  <a:pt x="21336" y="56603"/>
                </a:lnTo>
                <a:lnTo>
                  <a:pt x="20612" y="55206"/>
                </a:lnTo>
                <a:lnTo>
                  <a:pt x="19481" y="56857"/>
                </a:lnTo>
                <a:lnTo>
                  <a:pt x="19189" y="54825"/>
                </a:lnTo>
                <a:lnTo>
                  <a:pt x="17792" y="55333"/>
                </a:lnTo>
                <a:lnTo>
                  <a:pt x="19977" y="57365"/>
                </a:lnTo>
                <a:lnTo>
                  <a:pt x="18173" y="57492"/>
                </a:lnTo>
                <a:lnTo>
                  <a:pt x="17437" y="58254"/>
                </a:lnTo>
                <a:lnTo>
                  <a:pt x="17030" y="57962"/>
                </a:lnTo>
                <a:lnTo>
                  <a:pt x="15379" y="57962"/>
                </a:lnTo>
                <a:lnTo>
                  <a:pt x="16802" y="61556"/>
                </a:lnTo>
                <a:lnTo>
                  <a:pt x="17373" y="59397"/>
                </a:lnTo>
                <a:lnTo>
                  <a:pt x="18376" y="60794"/>
                </a:lnTo>
                <a:lnTo>
                  <a:pt x="18389" y="59778"/>
                </a:lnTo>
                <a:lnTo>
                  <a:pt x="18986" y="60032"/>
                </a:lnTo>
                <a:lnTo>
                  <a:pt x="19646" y="60159"/>
                </a:lnTo>
                <a:lnTo>
                  <a:pt x="19431" y="59778"/>
                </a:lnTo>
                <a:lnTo>
                  <a:pt x="19215" y="59397"/>
                </a:lnTo>
                <a:lnTo>
                  <a:pt x="19786" y="60159"/>
                </a:lnTo>
                <a:lnTo>
                  <a:pt x="21259" y="60413"/>
                </a:lnTo>
                <a:lnTo>
                  <a:pt x="22034" y="60159"/>
                </a:lnTo>
                <a:lnTo>
                  <a:pt x="22517" y="59397"/>
                </a:lnTo>
                <a:lnTo>
                  <a:pt x="23241" y="60667"/>
                </a:lnTo>
                <a:lnTo>
                  <a:pt x="26085" y="59905"/>
                </a:lnTo>
                <a:lnTo>
                  <a:pt x="25387" y="59651"/>
                </a:lnTo>
                <a:lnTo>
                  <a:pt x="25158" y="59651"/>
                </a:lnTo>
                <a:lnTo>
                  <a:pt x="25031" y="59524"/>
                </a:lnTo>
                <a:lnTo>
                  <a:pt x="25222" y="59499"/>
                </a:lnTo>
                <a:lnTo>
                  <a:pt x="25514" y="58762"/>
                </a:lnTo>
                <a:lnTo>
                  <a:pt x="25869" y="58254"/>
                </a:lnTo>
                <a:lnTo>
                  <a:pt x="26212" y="57746"/>
                </a:lnTo>
                <a:lnTo>
                  <a:pt x="27063" y="57365"/>
                </a:lnTo>
                <a:lnTo>
                  <a:pt x="28587" y="59270"/>
                </a:lnTo>
                <a:lnTo>
                  <a:pt x="28473" y="60667"/>
                </a:lnTo>
                <a:lnTo>
                  <a:pt x="28270" y="60921"/>
                </a:lnTo>
                <a:lnTo>
                  <a:pt x="27292" y="60794"/>
                </a:lnTo>
                <a:lnTo>
                  <a:pt x="27838" y="62064"/>
                </a:lnTo>
                <a:lnTo>
                  <a:pt x="26568" y="62699"/>
                </a:lnTo>
                <a:lnTo>
                  <a:pt x="28079" y="64985"/>
                </a:lnTo>
                <a:lnTo>
                  <a:pt x="30480" y="63969"/>
                </a:lnTo>
                <a:lnTo>
                  <a:pt x="32194" y="65366"/>
                </a:lnTo>
                <a:lnTo>
                  <a:pt x="33528" y="63969"/>
                </a:lnTo>
                <a:lnTo>
                  <a:pt x="33642" y="63842"/>
                </a:lnTo>
                <a:lnTo>
                  <a:pt x="35255" y="63715"/>
                </a:lnTo>
                <a:lnTo>
                  <a:pt x="36410" y="64604"/>
                </a:lnTo>
                <a:lnTo>
                  <a:pt x="37693" y="64350"/>
                </a:lnTo>
                <a:lnTo>
                  <a:pt x="39662" y="64985"/>
                </a:lnTo>
                <a:lnTo>
                  <a:pt x="39941" y="64350"/>
                </a:lnTo>
                <a:lnTo>
                  <a:pt x="40220" y="63715"/>
                </a:lnTo>
                <a:lnTo>
                  <a:pt x="40678" y="62699"/>
                </a:lnTo>
                <a:lnTo>
                  <a:pt x="40855" y="63842"/>
                </a:lnTo>
                <a:lnTo>
                  <a:pt x="40995" y="62699"/>
                </a:lnTo>
                <a:lnTo>
                  <a:pt x="41948" y="64223"/>
                </a:lnTo>
                <a:lnTo>
                  <a:pt x="42456" y="64223"/>
                </a:lnTo>
                <a:lnTo>
                  <a:pt x="42862" y="63207"/>
                </a:lnTo>
                <a:lnTo>
                  <a:pt x="41706" y="62699"/>
                </a:lnTo>
                <a:lnTo>
                  <a:pt x="42240" y="61810"/>
                </a:lnTo>
                <a:lnTo>
                  <a:pt x="42303" y="61531"/>
                </a:lnTo>
                <a:lnTo>
                  <a:pt x="40386" y="60921"/>
                </a:lnTo>
                <a:lnTo>
                  <a:pt x="42684" y="60159"/>
                </a:lnTo>
                <a:lnTo>
                  <a:pt x="42329" y="59016"/>
                </a:lnTo>
                <a:lnTo>
                  <a:pt x="41795" y="59016"/>
                </a:lnTo>
                <a:lnTo>
                  <a:pt x="40728" y="60159"/>
                </a:lnTo>
                <a:lnTo>
                  <a:pt x="40563" y="58635"/>
                </a:lnTo>
                <a:lnTo>
                  <a:pt x="41884" y="58508"/>
                </a:lnTo>
                <a:lnTo>
                  <a:pt x="41833" y="57746"/>
                </a:lnTo>
                <a:lnTo>
                  <a:pt x="42265" y="58115"/>
                </a:lnTo>
                <a:lnTo>
                  <a:pt x="42976" y="57873"/>
                </a:lnTo>
                <a:lnTo>
                  <a:pt x="42951" y="57746"/>
                </a:lnTo>
                <a:lnTo>
                  <a:pt x="42926" y="57619"/>
                </a:lnTo>
                <a:lnTo>
                  <a:pt x="43167" y="58000"/>
                </a:lnTo>
                <a:lnTo>
                  <a:pt x="43281" y="58254"/>
                </a:lnTo>
                <a:lnTo>
                  <a:pt x="43408" y="58762"/>
                </a:lnTo>
                <a:lnTo>
                  <a:pt x="43827" y="58762"/>
                </a:lnTo>
                <a:lnTo>
                  <a:pt x="44297" y="58508"/>
                </a:lnTo>
                <a:lnTo>
                  <a:pt x="44831" y="57619"/>
                </a:lnTo>
                <a:lnTo>
                  <a:pt x="44996" y="57365"/>
                </a:lnTo>
                <a:lnTo>
                  <a:pt x="45072" y="57238"/>
                </a:lnTo>
                <a:lnTo>
                  <a:pt x="45897" y="57746"/>
                </a:lnTo>
                <a:lnTo>
                  <a:pt x="45796" y="57238"/>
                </a:lnTo>
                <a:lnTo>
                  <a:pt x="45707" y="56857"/>
                </a:lnTo>
                <a:lnTo>
                  <a:pt x="45669" y="56349"/>
                </a:lnTo>
                <a:lnTo>
                  <a:pt x="45859" y="55587"/>
                </a:lnTo>
                <a:lnTo>
                  <a:pt x="46977" y="55841"/>
                </a:lnTo>
                <a:lnTo>
                  <a:pt x="47040" y="55587"/>
                </a:lnTo>
                <a:lnTo>
                  <a:pt x="47142" y="55206"/>
                </a:lnTo>
                <a:lnTo>
                  <a:pt x="48336" y="56476"/>
                </a:lnTo>
                <a:lnTo>
                  <a:pt x="48158" y="55206"/>
                </a:lnTo>
                <a:lnTo>
                  <a:pt x="48069" y="54571"/>
                </a:lnTo>
                <a:lnTo>
                  <a:pt x="48056" y="54444"/>
                </a:lnTo>
                <a:lnTo>
                  <a:pt x="49364" y="54698"/>
                </a:lnTo>
                <a:lnTo>
                  <a:pt x="50025" y="55968"/>
                </a:lnTo>
                <a:lnTo>
                  <a:pt x="48704" y="56095"/>
                </a:lnTo>
                <a:lnTo>
                  <a:pt x="48463" y="56603"/>
                </a:lnTo>
                <a:lnTo>
                  <a:pt x="49618" y="57111"/>
                </a:lnTo>
                <a:lnTo>
                  <a:pt x="50076" y="56222"/>
                </a:lnTo>
                <a:lnTo>
                  <a:pt x="50977" y="56603"/>
                </a:lnTo>
                <a:lnTo>
                  <a:pt x="50888" y="57873"/>
                </a:lnTo>
                <a:lnTo>
                  <a:pt x="50241" y="57746"/>
                </a:lnTo>
                <a:lnTo>
                  <a:pt x="50520" y="59651"/>
                </a:lnTo>
                <a:lnTo>
                  <a:pt x="52679" y="59651"/>
                </a:lnTo>
                <a:lnTo>
                  <a:pt x="52324" y="60921"/>
                </a:lnTo>
                <a:lnTo>
                  <a:pt x="53378" y="60667"/>
                </a:lnTo>
                <a:lnTo>
                  <a:pt x="53733" y="60794"/>
                </a:lnTo>
                <a:lnTo>
                  <a:pt x="53797" y="60667"/>
                </a:lnTo>
                <a:lnTo>
                  <a:pt x="53962" y="60286"/>
                </a:lnTo>
                <a:lnTo>
                  <a:pt x="54838" y="60794"/>
                </a:lnTo>
                <a:lnTo>
                  <a:pt x="55333" y="60794"/>
                </a:lnTo>
                <a:lnTo>
                  <a:pt x="55841" y="62572"/>
                </a:lnTo>
                <a:lnTo>
                  <a:pt x="56375" y="61429"/>
                </a:lnTo>
                <a:lnTo>
                  <a:pt x="57696" y="62699"/>
                </a:lnTo>
                <a:lnTo>
                  <a:pt x="57365" y="61683"/>
                </a:lnTo>
                <a:lnTo>
                  <a:pt x="57238" y="61645"/>
                </a:lnTo>
                <a:lnTo>
                  <a:pt x="56819" y="61429"/>
                </a:lnTo>
                <a:lnTo>
                  <a:pt x="55092" y="60540"/>
                </a:lnTo>
                <a:lnTo>
                  <a:pt x="55003" y="60286"/>
                </a:lnTo>
                <a:lnTo>
                  <a:pt x="54711" y="59499"/>
                </a:lnTo>
                <a:lnTo>
                  <a:pt x="54584" y="58635"/>
                </a:lnTo>
                <a:lnTo>
                  <a:pt x="54876" y="57873"/>
                </a:lnTo>
                <a:lnTo>
                  <a:pt x="55118" y="57238"/>
                </a:lnTo>
                <a:lnTo>
                  <a:pt x="57302" y="57238"/>
                </a:lnTo>
                <a:lnTo>
                  <a:pt x="59169" y="59270"/>
                </a:lnTo>
                <a:lnTo>
                  <a:pt x="59309" y="58381"/>
                </a:lnTo>
                <a:lnTo>
                  <a:pt x="59423" y="58127"/>
                </a:lnTo>
                <a:lnTo>
                  <a:pt x="59626" y="57861"/>
                </a:lnTo>
                <a:lnTo>
                  <a:pt x="60477" y="59029"/>
                </a:lnTo>
                <a:lnTo>
                  <a:pt x="61036" y="58496"/>
                </a:lnTo>
                <a:lnTo>
                  <a:pt x="61137" y="58077"/>
                </a:lnTo>
                <a:lnTo>
                  <a:pt x="61290" y="57785"/>
                </a:lnTo>
                <a:lnTo>
                  <a:pt x="60172" y="58496"/>
                </a:lnTo>
                <a:lnTo>
                  <a:pt x="60413" y="57391"/>
                </a:lnTo>
                <a:lnTo>
                  <a:pt x="59829" y="57492"/>
                </a:lnTo>
                <a:lnTo>
                  <a:pt x="59867" y="57238"/>
                </a:lnTo>
                <a:lnTo>
                  <a:pt x="59042" y="56476"/>
                </a:lnTo>
                <a:lnTo>
                  <a:pt x="59728" y="56222"/>
                </a:lnTo>
                <a:lnTo>
                  <a:pt x="60413" y="55968"/>
                </a:lnTo>
                <a:lnTo>
                  <a:pt x="61861" y="57365"/>
                </a:lnTo>
                <a:lnTo>
                  <a:pt x="61531" y="57746"/>
                </a:lnTo>
                <a:lnTo>
                  <a:pt x="62052" y="57962"/>
                </a:lnTo>
                <a:lnTo>
                  <a:pt x="62128" y="58508"/>
                </a:lnTo>
                <a:lnTo>
                  <a:pt x="62395" y="58508"/>
                </a:lnTo>
                <a:lnTo>
                  <a:pt x="62725" y="58635"/>
                </a:lnTo>
                <a:lnTo>
                  <a:pt x="62852" y="58508"/>
                </a:lnTo>
                <a:lnTo>
                  <a:pt x="63385" y="59499"/>
                </a:lnTo>
                <a:lnTo>
                  <a:pt x="63296" y="60667"/>
                </a:lnTo>
                <a:lnTo>
                  <a:pt x="62953" y="61302"/>
                </a:lnTo>
                <a:lnTo>
                  <a:pt x="62369" y="61429"/>
                </a:lnTo>
                <a:lnTo>
                  <a:pt x="62242" y="61048"/>
                </a:lnTo>
                <a:lnTo>
                  <a:pt x="62166" y="60794"/>
                </a:lnTo>
                <a:lnTo>
                  <a:pt x="62242" y="59905"/>
                </a:lnTo>
                <a:lnTo>
                  <a:pt x="61963" y="60794"/>
                </a:lnTo>
                <a:lnTo>
                  <a:pt x="60693" y="60540"/>
                </a:lnTo>
                <a:lnTo>
                  <a:pt x="60769" y="61048"/>
                </a:lnTo>
                <a:lnTo>
                  <a:pt x="58902" y="60794"/>
                </a:lnTo>
                <a:lnTo>
                  <a:pt x="60096" y="61531"/>
                </a:lnTo>
                <a:lnTo>
                  <a:pt x="59982" y="61810"/>
                </a:lnTo>
                <a:lnTo>
                  <a:pt x="59905" y="61937"/>
                </a:lnTo>
                <a:lnTo>
                  <a:pt x="59512" y="62064"/>
                </a:lnTo>
                <a:lnTo>
                  <a:pt x="59156" y="61683"/>
                </a:lnTo>
                <a:lnTo>
                  <a:pt x="59639" y="62826"/>
                </a:lnTo>
                <a:lnTo>
                  <a:pt x="57365" y="63715"/>
                </a:lnTo>
                <a:lnTo>
                  <a:pt x="60159" y="64223"/>
                </a:lnTo>
                <a:lnTo>
                  <a:pt x="62877" y="62191"/>
                </a:lnTo>
                <a:lnTo>
                  <a:pt x="65405" y="63715"/>
                </a:lnTo>
                <a:lnTo>
                  <a:pt x="65176" y="63080"/>
                </a:lnTo>
                <a:lnTo>
                  <a:pt x="64668" y="62191"/>
                </a:lnTo>
                <a:lnTo>
                  <a:pt x="64604" y="62064"/>
                </a:lnTo>
                <a:lnTo>
                  <a:pt x="64376" y="61683"/>
                </a:lnTo>
                <a:lnTo>
                  <a:pt x="64287" y="61429"/>
                </a:lnTo>
                <a:lnTo>
                  <a:pt x="64249" y="61175"/>
                </a:lnTo>
                <a:lnTo>
                  <a:pt x="64198" y="60909"/>
                </a:lnTo>
                <a:lnTo>
                  <a:pt x="64541" y="60464"/>
                </a:lnTo>
                <a:lnTo>
                  <a:pt x="64198" y="60401"/>
                </a:lnTo>
                <a:lnTo>
                  <a:pt x="64122" y="60617"/>
                </a:lnTo>
                <a:lnTo>
                  <a:pt x="64147" y="60845"/>
                </a:lnTo>
                <a:lnTo>
                  <a:pt x="63944" y="61175"/>
                </a:lnTo>
                <a:lnTo>
                  <a:pt x="63271" y="60794"/>
                </a:lnTo>
                <a:lnTo>
                  <a:pt x="63588" y="60159"/>
                </a:lnTo>
                <a:lnTo>
                  <a:pt x="63804" y="59397"/>
                </a:lnTo>
                <a:lnTo>
                  <a:pt x="66255" y="60286"/>
                </a:lnTo>
                <a:lnTo>
                  <a:pt x="66319" y="60667"/>
                </a:lnTo>
                <a:lnTo>
                  <a:pt x="66408" y="60794"/>
                </a:lnTo>
                <a:lnTo>
                  <a:pt x="66459" y="61175"/>
                </a:lnTo>
                <a:lnTo>
                  <a:pt x="66535" y="60286"/>
                </a:lnTo>
                <a:lnTo>
                  <a:pt x="66459" y="60159"/>
                </a:lnTo>
                <a:lnTo>
                  <a:pt x="66344" y="59397"/>
                </a:lnTo>
                <a:lnTo>
                  <a:pt x="66573" y="58547"/>
                </a:lnTo>
                <a:lnTo>
                  <a:pt x="66598" y="58420"/>
                </a:lnTo>
                <a:lnTo>
                  <a:pt x="66471" y="58445"/>
                </a:lnTo>
                <a:lnTo>
                  <a:pt x="65849" y="58000"/>
                </a:lnTo>
                <a:lnTo>
                  <a:pt x="66319" y="58508"/>
                </a:lnTo>
                <a:lnTo>
                  <a:pt x="65125" y="58000"/>
                </a:lnTo>
                <a:lnTo>
                  <a:pt x="65900" y="56984"/>
                </a:lnTo>
                <a:lnTo>
                  <a:pt x="66001" y="56857"/>
                </a:lnTo>
                <a:lnTo>
                  <a:pt x="65595" y="56857"/>
                </a:lnTo>
                <a:lnTo>
                  <a:pt x="66662" y="55714"/>
                </a:lnTo>
                <a:lnTo>
                  <a:pt x="65303" y="56984"/>
                </a:lnTo>
                <a:lnTo>
                  <a:pt x="65430" y="56476"/>
                </a:lnTo>
                <a:lnTo>
                  <a:pt x="65874" y="55968"/>
                </a:lnTo>
                <a:lnTo>
                  <a:pt x="65913" y="55714"/>
                </a:lnTo>
                <a:lnTo>
                  <a:pt x="65430" y="54825"/>
                </a:lnTo>
                <a:lnTo>
                  <a:pt x="65290" y="54698"/>
                </a:lnTo>
                <a:lnTo>
                  <a:pt x="64350" y="53809"/>
                </a:lnTo>
                <a:lnTo>
                  <a:pt x="63855" y="54698"/>
                </a:lnTo>
                <a:lnTo>
                  <a:pt x="63195" y="54444"/>
                </a:lnTo>
                <a:lnTo>
                  <a:pt x="62522" y="54190"/>
                </a:lnTo>
                <a:lnTo>
                  <a:pt x="62179" y="52412"/>
                </a:lnTo>
                <a:lnTo>
                  <a:pt x="62865" y="53555"/>
                </a:lnTo>
                <a:lnTo>
                  <a:pt x="63881" y="52666"/>
                </a:lnTo>
                <a:lnTo>
                  <a:pt x="64693" y="53174"/>
                </a:lnTo>
                <a:lnTo>
                  <a:pt x="64617" y="52666"/>
                </a:lnTo>
                <a:lnTo>
                  <a:pt x="64579" y="52412"/>
                </a:lnTo>
                <a:lnTo>
                  <a:pt x="64516" y="51904"/>
                </a:lnTo>
                <a:lnTo>
                  <a:pt x="65417" y="51650"/>
                </a:lnTo>
                <a:lnTo>
                  <a:pt x="64770" y="51523"/>
                </a:lnTo>
                <a:lnTo>
                  <a:pt x="65112" y="50888"/>
                </a:lnTo>
                <a:lnTo>
                  <a:pt x="65519" y="50888"/>
                </a:lnTo>
                <a:lnTo>
                  <a:pt x="65938" y="52412"/>
                </a:lnTo>
                <a:lnTo>
                  <a:pt x="67322" y="52666"/>
                </a:lnTo>
                <a:lnTo>
                  <a:pt x="67652" y="53809"/>
                </a:lnTo>
                <a:lnTo>
                  <a:pt x="67805" y="54229"/>
                </a:lnTo>
                <a:lnTo>
                  <a:pt x="68224" y="53936"/>
                </a:lnTo>
                <a:lnTo>
                  <a:pt x="67919" y="55714"/>
                </a:lnTo>
                <a:lnTo>
                  <a:pt x="68351" y="55079"/>
                </a:lnTo>
                <a:lnTo>
                  <a:pt x="68402" y="56324"/>
                </a:lnTo>
                <a:lnTo>
                  <a:pt x="67271" y="56222"/>
                </a:lnTo>
                <a:lnTo>
                  <a:pt x="67919" y="57365"/>
                </a:lnTo>
                <a:lnTo>
                  <a:pt x="67665" y="57492"/>
                </a:lnTo>
                <a:lnTo>
                  <a:pt x="67779" y="57873"/>
                </a:lnTo>
                <a:lnTo>
                  <a:pt x="68186" y="59016"/>
                </a:lnTo>
                <a:lnTo>
                  <a:pt x="68072" y="59499"/>
                </a:lnTo>
                <a:lnTo>
                  <a:pt x="67818" y="59778"/>
                </a:lnTo>
                <a:lnTo>
                  <a:pt x="69164" y="60032"/>
                </a:lnTo>
                <a:lnTo>
                  <a:pt x="69278" y="61048"/>
                </a:lnTo>
                <a:lnTo>
                  <a:pt x="70358" y="62445"/>
                </a:lnTo>
                <a:lnTo>
                  <a:pt x="70459" y="60667"/>
                </a:lnTo>
                <a:lnTo>
                  <a:pt x="70535" y="61302"/>
                </a:lnTo>
                <a:lnTo>
                  <a:pt x="70650" y="61556"/>
                </a:lnTo>
                <a:lnTo>
                  <a:pt x="71310" y="62064"/>
                </a:lnTo>
                <a:lnTo>
                  <a:pt x="71018" y="62445"/>
                </a:lnTo>
                <a:lnTo>
                  <a:pt x="71437" y="63080"/>
                </a:lnTo>
                <a:lnTo>
                  <a:pt x="71323" y="62064"/>
                </a:lnTo>
                <a:lnTo>
                  <a:pt x="73025" y="61937"/>
                </a:lnTo>
                <a:lnTo>
                  <a:pt x="73952" y="63080"/>
                </a:lnTo>
                <a:lnTo>
                  <a:pt x="75196" y="62572"/>
                </a:lnTo>
                <a:lnTo>
                  <a:pt x="75133" y="61937"/>
                </a:lnTo>
                <a:lnTo>
                  <a:pt x="75120" y="61810"/>
                </a:lnTo>
                <a:lnTo>
                  <a:pt x="76377" y="63334"/>
                </a:lnTo>
                <a:lnTo>
                  <a:pt x="75285" y="61810"/>
                </a:lnTo>
                <a:lnTo>
                  <a:pt x="75196" y="61683"/>
                </a:lnTo>
                <a:lnTo>
                  <a:pt x="76403" y="61556"/>
                </a:lnTo>
                <a:lnTo>
                  <a:pt x="77012" y="63080"/>
                </a:lnTo>
                <a:lnTo>
                  <a:pt x="78244" y="63080"/>
                </a:lnTo>
                <a:lnTo>
                  <a:pt x="81318" y="63080"/>
                </a:lnTo>
                <a:lnTo>
                  <a:pt x="82588" y="61556"/>
                </a:lnTo>
                <a:lnTo>
                  <a:pt x="83312" y="60667"/>
                </a:lnTo>
                <a:lnTo>
                  <a:pt x="85940" y="57492"/>
                </a:lnTo>
                <a:lnTo>
                  <a:pt x="86893" y="56349"/>
                </a:lnTo>
                <a:lnTo>
                  <a:pt x="87934" y="55079"/>
                </a:lnTo>
                <a:lnTo>
                  <a:pt x="88887" y="53936"/>
                </a:lnTo>
                <a:lnTo>
                  <a:pt x="91617" y="50634"/>
                </a:lnTo>
                <a:lnTo>
                  <a:pt x="91986" y="50190"/>
                </a:lnTo>
                <a:lnTo>
                  <a:pt x="93294" y="506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1" name="bg object 81"/>
          <p:cNvSpPr/>
          <p:nvPr/>
        </p:nvSpPr>
        <p:spPr>
          <a:xfrm>
            <a:off x="10653833" y="3039874"/>
            <a:ext cx="114353" cy="90111"/>
          </a:xfrm>
          <a:custGeom>
            <a:avLst/>
            <a:gdLst/>
            <a:ahLst/>
            <a:cxnLst/>
            <a:rect l="l" t="t" r="r" b="b"/>
            <a:pathLst>
              <a:path w="84454" h="94614">
                <a:moveTo>
                  <a:pt x="152" y="32778"/>
                </a:moveTo>
                <a:lnTo>
                  <a:pt x="0" y="32753"/>
                </a:lnTo>
                <a:lnTo>
                  <a:pt x="152" y="32778"/>
                </a:lnTo>
                <a:close/>
              </a:path>
              <a:path w="84454" h="94614">
                <a:moveTo>
                  <a:pt x="26517" y="91770"/>
                </a:moveTo>
                <a:lnTo>
                  <a:pt x="26136" y="91452"/>
                </a:lnTo>
                <a:lnTo>
                  <a:pt x="25806" y="91986"/>
                </a:lnTo>
                <a:lnTo>
                  <a:pt x="26517" y="91770"/>
                </a:lnTo>
                <a:close/>
              </a:path>
              <a:path w="84454" h="94614">
                <a:moveTo>
                  <a:pt x="26670" y="85940"/>
                </a:moveTo>
                <a:lnTo>
                  <a:pt x="25857" y="85471"/>
                </a:lnTo>
                <a:lnTo>
                  <a:pt x="25819" y="86448"/>
                </a:lnTo>
                <a:lnTo>
                  <a:pt x="26670" y="85940"/>
                </a:lnTo>
                <a:close/>
              </a:path>
              <a:path w="84454" h="94614">
                <a:moveTo>
                  <a:pt x="27025" y="89420"/>
                </a:moveTo>
                <a:lnTo>
                  <a:pt x="26238" y="89357"/>
                </a:lnTo>
                <a:lnTo>
                  <a:pt x="26123" y="89662"/>
                </a:lnTo>
                <a:lnTo>
                  <a:pt x="27025" y="89420"/>
                </a:lnTo>
                <a:close/>
              </a:path>
              <a:path w="84454" h="94614">
                <a:moveTo>
                  <a:pt x="27508" y="90805"/>
                </a:moveTo>
                <a:lnTo>
                  <a:pt x="27457" y="90106"/>
                </a:lnTo>
                <a:lnTo>
                  <a:pt x="27330" y="89547"/>
                </a:lnTo>
                <a:lnTo>
                  <a:pt x="27216" y="89369"/>
                </a:lnTo>
                <a:lnTo>
                  <a:pt x="27508" y="90805"/>
                </a:lnTo>
                <a:close/>
              </a:path>
              <a:path w="84454" h="94614">
                <a:moveTo>
                  <a:pt x="28333" y="87503"/>
                </a:moveTo>
                <a:lnTo>
                  <a:pt x="28206" y="87414"/>
                </a:lnTo>
                <a:lnTo>
                  <a:pt x="28333" y="87503"/>
                </a:lnTo>
                <a:close/>
              </a:path>
              <a:path w="84454" h="94614">
                <a:moveTo>
                  <a:pt x="29375" y="79832"/>
                </a:moveTo>
                <a:lnTo>
                  <a:pt x="28803" y="79578"/>
                </a:lnTo>
                <a:lnTo>
                  <a:pt x="28435" y="80505"/>
                </a:lnTo>
                <a:lnTo>
                  <a:pt x="28308" y="79997"/>
                </a:lnTo>
                <a:lnTo>
                  <a:pt x="27457" y="78701"/>
                </a:lnTo>
                <a:lnTo>
                  <a:pt x="27152" y="78651"/>
                </a:lnTo>
                <a:lnTo>
                  <a:pt x="27724" y="79743"/>
                </a:lnTo>
                <a:lnTo>
                  <a:pt x="27292" y="79997"/>
                </a:lnTo>
                <a:lnTo>
                  <a:pt x="26720" y="79730"/>
                </a:lnTo>
                <a:lnTo>
                  <a:pt x="26644" y="79070"/>
                </a:lnTo>
                <a:lnTo>
                  <a:pt x="26352" y="80251"/>
                </a:lnTo>
                <a:lnTo>
                  <a:pt x="25704" y="79743"/>
                </a:lnTo>
                <a:lnTo>
                  <a:pt x="26111" y="80873"/>
                </a:lnTo>
                <a:lnTo>
                  <a:pt x="26847" y="79844"/>
                </a:lnTo>
                <a:lnTo>
                  <a:pt x="28067" y="81026"/>
                </a:lnTo>
                <a:lnTo>
                  <a:pt x="28702" y="81534"/>
                </a:lnTo>
                <a:lnTo>
                  <a:pt x="28384" y="81076"/>
                </a:lnTo>
                <a:lnTo>
                  <a:pt x="28689" y="80302"/>
                </a:lnTo>
                <a:lnTo>
                  <a:pt x="29133" y="80860"/>
                </a:lnTo>
                <a:lnTo>
                  <a:pt x="29006" y="80352"/>
                </a:lnTo>
                <a:lnTo>
                  <a:pt x="29375" y="79832"/>
                </a:lnTo>
                <a:close/>
              </a:path>
              <a:path w="84454" h="94614">
                <a:moveTo>
                  <a:pt x="30899" y="91681"/>
                </a:moveTo>
                <a:lnTo>
                  <a:pt x="30734" y="91300"/>
                </a:lnTo>
                <a:lnTo>
                  <a:pt x="30416" y="91567"/>
                </a:lnTo>
                <a:lnTo>
                  <a:pt x="30899" y="91681"/>
                </a:lnTo>
                <a:close/>
              </a:path>
              <a:path w="84454" h="94614">
                <a:moveTo>
                  <a:pt x="31610" y="91859"/>
                </a:moveTo>
                <a:lnTo>
                  <a:pt x="30899" y="91681"/>
                </a:lnTo>
                <a:lnTo>
                  <a:pt x="30988" y="91909"/>
                </a:lnTo>
                <a:lnTo>
                  <a:pt x="31610" y="91859"/>
                </a:lnTo>
                <a:close/>
              </a:path>
              <a:path w="84454" h="94614">
                <a:moveTo>
                  <a:pt x="31635" y="42684"/>
                </a:moveTo>
                <a:lnTo>
                  <a:pt x="30060" y="41262"/>
                </a:lnTo>
                <a:lnTo>
                  <a:pt x="29083" y="43116"/>
                </a:lnTo>
                <a:lnTo>
                  <a:pt x="31610" y="42773"/>
                </a:lnTo>
                <a:close/>
              </a:path>
              <a:path w="84454" h="94614">
                <a:moveTo>
                  <a:pt x="31711" y="90919"/>
                </a:moveTo>
                <a:lnTo>
                  <a:pt x="31191" y="90487"/>
                </a:lnTo>
                <a:lnTo>
                  <a:pt x="30683" y="88773"/>
                </a:lnTo>
                <a:lnTo>
                  <a:pt x="30619" y="88569"/>
                </a:lnTo>
                <a:lnTo>
                  <a:pt x="30975" y="88569"/>
                </a:lnTo>
                <a:lnTo>
                  <a:pt x="30492" y="88265"/>
                </a:lnTo>
                <a:lnTo>
                  <a:pt x="30365" y="88023"/>
                </a:lnTo>
                <a:lnTo>
                  <a:pt x="30149" y="87185"/>
                </a:lnTo>
                <a:lnTo>
                  <a:pt x="30238" y="88265"/>
                </a:lnTo>
                <a:lnTo>
                  <a:pt x="29552" y="88773"/>
                </a:lnTo>
                <a:lnTo>
                  <a:pt x="28867" y="87757"/>
                </a:lnTo>
                <a:lnTo>
                  <a:pt x="28333" y="87503"/>
                </a:lnTo>
                <a:lnTo>
                  <a:pt x="28511" y="87693"/>
                </a:lnTo>
                <a:lnTo>
                  <a:pt x="28625" y="88138"/>
                </a:lnTo>
                <a:lnTo>
                  <a:pt x="28765" y="88265"/>
                </a:lnTo>
                <a:lnTo>
                  <a:pt x="28117" y="88722"/>
                </a:lnTo>
                <a:lnTo>
                  <a:pt x="28016" y="88506"/>
                </a:lnTo>
                <a:lnTo>
                  <a:pt x="27800" y="88023"/>
                </a:lnTo>
                <a:lnTo>
                  <a:pt x="27203" y="87172"/>
                </a:lnTo>
                <a:lnTo>
                  <a:pt x="26708" y="87160"/>
                </a:lnTo>
                <a:lnTo>
                  <a:pt x="26314" y="87503"/>
                </a:lnTo>
                <a:lnTo>
                  <a:pt x="26416" y="87757"/>
                </a:lnTo>
                <a:lnTo>
                  <a:pt x="27241" y="88582"/>
                </a:lnTo>
                <a:lnTo>
                  <a:pt x="27228" y="88887"/>
                </a:lnTo>
                <a:lnTo>
                  <a:pt x="27038" y="89420"/>
                </a:lnTo>
                <a:lnTo>
                  <a:pt x="27216" y="89369"/>
                </a:lnTo>
                <a:lnTo>
                  <a:pt x="27393" y="89319"/>
                </a:lnTo>
                <a:lnTo>
                  <a:pt x="27419" y="89700"/>
                </a:lnTo>
                <a:lnTo>
                  <a:pt x="28054" y="90652"/>
                </a:lnTo>
                <a:lnTo>
                  <a:pt x="27927" y="89319"/>
                </a:lnTo>
                <a:lnTo>
                  <a:pt x="27863" y="88506"/>
                </a:lnTo>
                <a:lnTo>
                  <a:pt x="28638" y="89941"/>
                </a:lnTo>
                <a:lnTo>
                  <a:pt x="29083" y="88722"/>
                </a:lnTo>
                <a:lnTo>
                  <a:pt x="29514" y="89420"/>
                </a:lnTo>
                <a:lnTo>
                  <a:pt x="29514" y="89700"/>
                </a:lnTo>
                <a:lnTo>
                  <a:pt x="29083" y="90538"/>
                </a:lnTo>
                <a:lnTo>
                  <a:pt x="29159" y="91046"/>
                </a:lnTo>
                <a:lnTo>
                  <a:pt x="29425" y="91795"/>
                </a:lnTo>
                <a:lnTo>
                  <a:pt x="30022" y="91909"/>
                </a:lnTo>
                <a:lnTo>
                  <a:pt x="30416" y="91567"/>
                </a:lnTo>
                <a:lnTo>
                  <a:pt x="30721" y="90881"/>
                </a:lnTo>
                <a:lnTo>
                  <a:pt x="31711" y="90919"/>
                </a:lnTo>
                <a:close/>
              </a:path>
              <a:path w="84454" h="94614">
                <a:moveTo>
                  <a:pt x="32042" y="90932"/>
                </a:moveTo>
                <a:lnTo>
                  <a:pt x="31711" y="90919"/>
                </a:lnTo>
                <a:lnTo>
                  <a:pt x="32042" y="90932"/>
                </a:lnTo>
                <a:close/>
              </a:path>
              <a:path w="84454" h="94614">
                <a:moveTo>
                  <a:pt x="33007" y="43916"/>
                </a:moveTo>
                <a:lnTo>
                  <a:pt x="32219" y="42697"/>
                </a:lnTo>
                <a:lnTo>
                  <a:pt x="31724" y="42760"/>
                </a:lnTo>
                <a:lnTo>
                  <a:pt x="33007" y="43916"/>
                </a:lnTo>
                <a:close/>
              </a:path>
              <a:path w="84454" h="94614">
                <a:moveTo>
                  <a:pt x="33502" y="89941"/>
                </a:moveTo>
                <a:lnTo>
                  <a:pt x="33426" y="89623"/>
                </a:lnTo>
                <a:lnTo>
                  <a:pt x="33401" y="89369"/>
                </a:lnTo>
                <a:lnTo>
                  <a:pt x="33274" y="88887"/>
                </a:lnTo>
                <a:lnTo>
                  <a:pt x="33121" y="88125"/>
                </a:lnTo>
                <a:lnTo>
                  <a:pt x="32740" y="88125"/>
                </a:lnTo>
                <a:lnTo>
                  <a:pt x="31750" y="87299"/>
                </a:lnTo>
                <a:lnTo>
                  <a:pt x="31076" y="87350"/>
                </a:lnTo>
                <a:lnTo>
                  <a:pt x="32004" y="88506"/>
                </a:lnTo>
                <a:lnTo>
                  <a:pt x="31927" y="88658"/>
                </a:lnTo>
                <a:lnTo>
                  <a:pt x="31470" y="88887"/>
                </a:lnTo>
                <a:lnTo>
                  <a:pt x="31000" y="88582"/>
                </a:lnTo>
                <a:lnTo>
                  <a:pt x="30619" y="88569"/>
                </a:lnTo>
                <a:lnTo>
                  <a:pt x="33413" y="90576"/>
                </a:lnTo>
                <a:lnTo>
                  <a:pt x="33502" y="89941"/>
                </a:lnTo>
                <a:close/>
              </a:path>
              <a:path w="84454" h="94614">
                <a:moveTo>
                  <a:pt x="33667" y="90754"/>
                </a:moveTo>
                <a:lnTo>
                  <a:pt x="33528" y="90081"/>
                </a:lnTo>
                <a:lnTo>
                  <a:pt x="33591" y="90690"/>
                </a:lnTo>
                <a:close/>
              </a:path>
              <a:path w="84454" h="94614">
                <a:moveTo>
                  <a:pt x="34480" y="87820"/>
                </a:moveTo>
                <a:lnTo>
                  <a:pt x="34201" y="88125"/>
                </a:lnTo>
                <a:lnTo>
                  <a:pt x="34480" y="87820"/>
                </a:lnTo>
                <a:close/>
              </a:path>
              <a:path w="84454" h="94614">
                <a:moveTo>
                  <a:pt x="34493" y="87769"/>
                </a:moveTo>
                <a:lnTo>
                  <a:pt x="34061" y="87198"/>
                </a:lnTo>
                <a:lnTo>
                  <a:pt x="33705" y="88125"/>
                </a:lnTo>
                <a:lnTo>
                  <a:pt x="34493" y="87769"/>
                </a:lnTo>
                <a:close/>
              </a:path>
              <a:path w="84454" h="94614">
                <a:moveTo>
                  <a:pt x="34556" y="78371"/>
                </a:moveTo>
                <a:lnTo>
                  <a:pt x="34378" y="78003"/>
                </a:lnTo>
                <a:lnTo>
                  <a:pt x="34518" y="78600"/>
                </a:lnTo>
                <a:lnTo>
                  <a:pt x="34556" y="78371"/>
                </a:lnTo>
                <a:close/>
              </a:path>
              <a:path w="84454" h="94614">
                <a:moveTo>
                  <a:pt x="34683" y="88963"/>
                </a:moveTo>
                <a:lnTo>
                  <a:pt x="34569" y="88455"/>
                </a:lnTo>
                <a:lnTo>
                  <a:pt x="34315" y="88239"/>
                </a:lnTo>
                <a:lnTo>
                  <a:pt x="34137" y="88696"/>
                </a:lnTo>
                <a:lnTo>
                  <a:pt x="34683" y="88963"/>
                </a:lnTo>
                <a:close/>
              </a:path>
              <a:path w="84454" h="94614">
                <a:moveTo>
                  <a:pt x="34747" y="85547"/>
                </a:moveTo>
                <a:lnTo>
                  <a:pt x="34188" y="84455"/>
                </a:lnTo>
                <a:lnTo>
                  <a:pt x="33134" y="84975"/>
                </a:lnTo>
                <a:lnTo>
                  <a:pt x="33629" y="85813"/>
                </a:lnTo>
                <a:lnTo>
                  <a:pt x="33934" y="85458"/>
                </a:lnTo>
                <a:lnTo>
                  <a:pt x="34747" y="85547"/>
                </a:lnTo>
                <a:close/>
              </a:path>
              <a:path w="84454" h="94614">
                <a:moveTo>
                  <a:pt x="34874" y="78841"/>
                </a:moveTo>
                <a:lnTo>
                  <a:pt x="34556" y="78778"/>
                </a:lnTo>
                <a:lnTo>
                  <a:pt x="34518" y="78600"/>
                </a:lnTo>
                <a:lnTo>
                  <a:pt x="34429" y="79070"/>
                </a:lnTo>
                <a:lnTo>
                  <a:pt x="34874" y="78841"/>
                </a:lnTo>
                <a:close/>
              </a:path>
              <a:path w="84454" h="94614">
                <a:moveTo>
                  <a:pt x="35077" y="82753"/>
                </a:moveTo>
                <a:lnTo>
                  <a:pt x="34264" y="83070"/>
                </a:lnTo>
                <a:lnTo>
                  <a:pt x="33896" y="82753"/>
                </a:lnTo>
                <a:lnTo>
                  <a:pt x="33832" y="82905"/>
                </a:lnTo>
                <a:lnTo>
                  <a:pt x="34886" y="83616"/>
                </a:lnTo>
                <a:lnTo>
                  <a:pt x="35077" y="82753"/>
                </a:lnTo>
                <a:close/>
              </a:path>
              <a:path w="84454" h="94614">
                <a:moveTo>
                  <a:pt x="36449" y="84785"/>
                </a:moveTo>
                <a:lnTo>
                  <a:pt x="36436" y="84607"/>
                </a:lnTo>
                <a:lnTo>
                  <a:pt x="36309" y="84226"/>
                </a:lnTo>
                <a:lnTo>
                  <a:pt x="36042" y="84518"/>
                </a:lnTo>
                <a:lnTo>
                  <a:pt x="36334" y="83324"/>
                </a:lnTo>
                <a:lnTo>
                  <a:pt x="34683" y="84061"/>
                </a:lnTo>
                <a:lnTo>
                  <a:pt x="35140" y="84683"/>
                </a:lnTo>
                <a:lnTo>
                  <a:pt x="34074" y="83934"/>
                </a:lnTo>
                <a:lnTo>
                  <a:pt x="34188" y="84455"/>
                </a:lnTo>
                <a:lnTo>
                  <a:pt x="35179" y="84734"/>
                </a:lnTo>
                <a:lnTo>
                  <a:pt x="35560" y="85217"/>
                </a:lnTo>
                <a:lnTo>
                  <a:pt x="35877" y="85242"/>
                </a:lnTo>
                <a:lnTo>
                  <a:pt x="36042" y="84531"/>
                </a:lnTo>
                <a:lnTo>
                  <a:pt x="36169" y="84785"/>
                </a:lnTo>
                <a:lnTo>
                  <a:pt x="36283" y="84937"/>
                </a:lnTo>
                <a:lnTo>
                  <a:pt x="36449" y="84785"/>
                </a:lnTo>
                <a:close/>
              </a:path>
              <a:path w="84454" h="94614">
                <a:moveTo>
                  <a:pt x="36525" y="82537"/>
                </a:moveTo>
                <a:lnTo>
                  <a:pt x="35013" y="82486"/>
                </a:lnTo>
                <a:lnTo>
                  <a:pt x="36385" y="83121"/>
                </a:lnTo>
                <a:lnTo>
                  <a:pt x="36525" y="82537"/>
                </a:lnTo>
                <a:close/>
              </a:path>
              <a:path w="84454" h="94614">
                <a:moveTo>
                  <a:pt x="36550" y="85267"/>
                </a:moveTo>
                <a:lnTo>
                  <a:pt x="36283" y="84937"/>
                </a:lnTo>
                <a:lnTo>
                  <a:pt x="35928" y="85242"/>
                </a:lnTo>
                <a:lnTo>
                  <a:pt x="36550" y="85267"/>
                </a:lnTo>
                <a:close/>
              </a:path>
              <a:path w="84454" h="94614">
                <a:moveTo>
                  <a:pt x="36576" y="83210"/>
                </a:moveTo>
                <a:lnTo>
                  <a:pt x="36385" y="83121"/>
                </a:lnTo>
                <a:lnTo>
                  <a:pt x="36334" y="83324"/>
                </a:lnTo>
                <a:lnTo>
                  <a:pt x="36576" y="83210"/>
                </a:lnTo>
                <a:close/>
              </a:path>
              <a:path w="84454" h="94614">
                <a:moveTo>
                  <a:pt x="37147" y="74485"/>
                </a:moveTo>
                <a:lnTo>
                  <a:pt x="36626" y="74879"/>
                </a:lnTo>
                <a:lnTo>
                  <a:pt x="36982" y="75615"/>
                </a:lnTo>
                <a:lnTo>
                  <a:pt x="37147" y="74485"/>
                </a:lnTo>
                <a:close/>
              </a:path>
              <a:path w="84454" h="94614">
                <a:moveTo>
                  <a:pt x="37757" y="84670"/>
                </a:moveTo>
                <a:lnTo>
                  <a:pt x="37299" y="84658"/>
                </a:lnTo>
                <a:lnTo>
                  <a:pt x="37185" y="84162"/>
                </a:lnTo>
                <a:lnTo>
                  <a:pt x="36588" y="84670"/>
                </a:lnTo>
                <a:lnTo>
                  <a:pt x="36664" y="85369"/>
                </a:lnTo>
                <a:lnTo>
                  <a:pt x="37172" y="85356"/>
                </a:lnTo>
                <a:lnTo>
                  <a:pt x="37452" y="84785"/>
                </a:lnTo>
                <a:lnTo>
                  <a:pt x="37757" y="84670"/>
                </a:lnTo>
                <a:close/>
              </a:path>
              <a:path w="84454" h="94614">
                <a:moveTo>
                  <a:pt x="38011" y="84683"/>
                </a:moveTo>
                <a:lnTo>
                  <a:pt x="37795" y="84683"/>
                </a:lnTo>
                <a:lnTo>
                  <a:pt x="38011" y="84683"/>
                </a:lnTo>
                <a:close/>
              </a:path>
              <a:path w="84454" h="94614">
                <a:moveTo>
                  <a:pt x="38214" y="77965"/>
                </a:moveTo>
                <a:lnTo>
                  <a:pt x="37134" y="77622"/>
                </a:lnTo>
                <a:lnTo>
                  <a:pt x="37858" y="76365"/>
                </a:lnTo>
                <a:lnTo>
                  <a:pt x="36537" y="75857"/>
                </a:lnTo>
                <a:lnTo>
                  <a:pt x="37058" y="77368"/>
                </a:lnTo>
                <a:lnTo>
                  <a:pt x="35966" y="77901"/>
                </a:lnTo>
                <a:lnTo>
                  <a:pt x="36855" y="78232"/>
                </a:lnTo>
                <a:lnTo>
                  <a:pt x="36144" y="78676"/>
                </a:lnTo>
                <a:lnTo>
                  <a:pt x="35953" y="79133"/>
                </a:lnTo>
                <a:lnTo>
                  <a:pt x="37376" y="80162"/>
                </a:lnTo>
                <a:lnTo>
                  <a:pt x="38214" y="77965"/>
                </a:lnTo>
                <a:close/>
              </a:path>
              <a:path w="84454" h="94614">
                <a:moveTo>
                  <a:pt x="38455" y="77355"/>
                </a:moveTo>
                <a:lnTo>
                  <a:pt x="38277" y="77355"/>
                </a:lnTo>
                <a:lnTo>
                  <a:pt x="38379" y="77558"/>
                </a:lnTo>
                <a:lnTo>
                  <a:pt x="38455" y="77355"/>
                </a:lnTo>
                <a:close/>
              </a:path>
              <a:path w="84454" h="94614">
                <a:moveTo>
                  <a:pt x="38468" y="41490"/>
                </a:moveTo>
                <a:lnTo>
                  <a:pt x="38138" y="41427"/>
                </a:lnTo>
                <a:lnTo>
                  <a:pt x="38201" y="41605"/>
                </a:lnTo>
                <a:lnTo>
                  <a:pt x="38341" y="41821"/>
                </a:lnTo>
                <a:lnTo>
                  <a:pt x="38404" y="41630"/>
                </a:lnTo>
                <a:lnTo>
                  <a:pt x="38468" y="41490"/>
                </a:lnTo>
                <a:close/>
              </a:path>
              <a:path w="84454" h="94614">
                <a:moveTo>
                  <a:pt x="38633" y="78079"/>
                </a:moveTo>
                <a:lnTo>
                  <a:pt x="38379" y="77558"/>
                </a:lnTo>
                <a:lnTo>
                  <a:pt x="38214" y="77965"/>
                </a:lnTo>
                <a:lnTo>
                  <a:pt x="38633" y="78079"/>
                </a:lnTo>
                <a:close/>
              </a:path>
              <a:path w="84454" h="94614">
                <a:moveTo>
                  <a:pt x="38963" y="88125"/>
                </a:moveTo>
                <a:lnTo>
                  <a:pt x="38823" y="88138"/>
                </a:lnTo>
                <a:lnTo>
                  <a:pt x="38696" y="88188"/>
                </a:lnTo>
                <a:lnTo>
                  <a:pt x="38595" y="88328"/>
                </a:lnTo>
                <a:lnTo>
                  <a:pt x="38963" y="88125"/>
                </a:lnTo>
                <a:close/>
              </a:path>
              <a:path w="84454" h="94614">
                <a:moveTo>
                  <a:pt x="40055" y="88798"/>
                </a:moveTo>
                <a:lnTo>
                  <a:pt x="39890" y="87604"/>
                </a:lnTo>
                <a:lnTo>
                  <a:pt x="38963" y="88125"/>
                </a:lnTo>
                <a:lnTo>
                  <a:pt x="39357" y="88087"/>
                </a:lnTo>
                <a:lnTo>
                  <a:pt x="39839" y="88442"/>
                </a:lnTo>
                <a:lnTo>
                  <a:pt x="40055" y="88798"/>
                </a:lnTo>
                <a:close/>
              </a:path>
              <a:path w="84454" h="94614">
                <a:moveTo>
                  <a:pt x="40538" y="76136"/>
                </a:moveTo>
                <a:lnTo>
                  <a:pt x="40360" y="75768"/>
                </a:lnTo>
                <a:lnTo>
                  <a:pt x="40170" y="75806"/>
                </a:lnTo>
                <a:lnTo>
                  <a:pt x="39776" y="75895"/>
                </a:lnTo>
                <a:lnTo>
                  <a:pt x="40106" y="75958"/>
                </a:lnTo>
                <a:lnTo>
                  <a:pt x="40360" y="77266"/>
                </a:lnTo>
                <a:lnTo>
                  <a:pt x="40538" y="76136"/>
                </a:lnTo>
                <a:close/>
              </a:path>
              <a:path w="84454" h="94614">
                <a:moveTo>
                  <a:pt x="40805" y="41084"/>
                </a:moveTo>
                <a:lnTo>
                  <a:pt x="40373" y="40576"/>
                </a:lnTo>
                <a:lnTo>
                  <a:pt x="40271" y="40767"/>
                </a:lnTo>
                <a:lnTo>
                  <a:pt x="40170" y="41033"/>
                </a:lnTo>
                <a:lnTo>
                  <a:pt x="40805" y="41084"/>
                </a:lnTo>
                <a:close/>
              </a:path>
              <a:path w="84454" h="94614">
                <a:moveTo>
                  <a:pt x="40970" y="91706"/>
                </a:moveTo>
                <a:lnTo>
                  <a:pt x="40944" y="91465"/>
                </a:lnTo>
                <a:lnTo>
                  <a:pt x="40817" y="90106"/>
                </a:lnTo>
                <a:lnTo>
                  <a:pt x="39420" y="90309"/>
                </a:lnTo>
                <a:lnTo>
                  <a:pt x="37846" y="91363"/>
                </a:lnTo>
                <a:lnTo>
                  <a:pt x="36969" y="91046"/>
                </a:lnTo>
                <a:lnTo>
                  <a:pt x="36271" y="90779"/>
                </a:lnTo>
                <a:lnTo>
                  <a:pt x="36334" y="91046"/>
                </a:lnTo>
                <a:lnTo>
                  <a:pt x="35306" y="91020"/>
                </a:lnTo>
                <a:lnTo>
                  <a:pt x="34899" y="90855"/>
                </a:lnTo>
                <a:lnTo>
                  <a:pt x="34645" y="90754"/>
                </a:lnTo>
                <a:lnTo>
                  <a:pt x="34201" y="90576"/>
                </a:lnTo>
                <a:lnTo>
                  <a:pt x="33489" y="89700"/>
                </a:lnTo>
                <a:lnTo>
                  <a:pt x="33667" y="90754"/>
                </a:lnTo>
                <a:lnTo>
                  <a:pt x="33413" y="90576"/>
                </a:lnTo>
                <a:lnTo>
                  <a:pt x="33312" y="90855"/>
                </a:lnTo>
                <a:lnTo>
                  <a:pt x="32893" y="90690"/>
                </a:lnTo>
                <a:lnTo>
                  <a:pt x="32042" y="90932"/>
                </a:lnTo>
                <a:lnTo>
                  <a:pt x="32473" y="90944"/>
                </a:lnTo>
                <a:lnTo>
                  <a:pt x="33185" y="94195"/>
                </a:lnTo>
                <a:lnTo>
                  <a:pt x="34658" y="92824"/>
                </a:lnTo>
                <a:lnTo>
                  <a:pt x="34594" y="92557"/>
                </a:lnTo>
                <a:lnTo>
                  <a:pt x="36144" y="91465"/>
                </a:lnTo>
                <a:lnTo>
                  <a:pt x="36576" y="94538"/>
                </a:lnTo>
                <a:lnTo>
                  <a:pt x="38061" y="92824"/>
                </a:lnTo>
                <a:lnTo>
                  <a:pt x="37719" y="92075"/>
                </a:lnTo>
                <a:lnTo>
                  <a:pt x="37960" y="91871"/>
                </a:lnTo>
                <a:lnTo>
                  <a:pt x="38912" y="92748"/>
                </a:lnTo>
                <a:lnTo>
                  <a:pt x="39751" y="91871"/>
                </a:lnTo>
                <a:lnTo>
                  <a:pt x="40970" y="91706"/>
                </a:lnTo>
                <a:close/>
              </a:path>
              <a:path w="84454" h="94614">
                <a:moveTo>
                  <a:pt x="40995" y="49923"/>
                </a:moveTo>
                <a:lnTo>
                  <a:pt x="40601" y="49593"/>
                </a:lnTo>
                <a:lnTo>
                  <a:pt x="40703" y="50114"/>
                </a:lnTo>
                <a:lnTo>
                  <a:pt x="40119" y="50495"/>
                </a:lnTo>
                <a:lnTo>
                  <a:pt x="40855" y="50901"/>
                </a:lnTo>
                <a:lnTo>
                  <a:pt x="40589" y="50685"/>
                </a:lnTo>
                <a:lnTo>
                  <a:pt x="40970" y="50342"/>
                </a:lnTo>
                <a:lnTo>
                  <a:pt x="40995" y="49923"/>
                </a:lnTo>
                <a:close/>
              </a:path>
              <a:path w="84454" h="94614">
                <a:moveTo>
                  <a:pt x="41021" y="69938"/>
                </a:moveTo>
                <a:lnTo>
                  <a:pt x="40170" y="69837"/>
                </a:lnTo>
                <a:lnTo>
                  <a:pt x="40093" y="69989"/>
                </a:lnTo>
                <a:lnTo>
                  <a:pt x="41021" y="69938"/>
                </a:lnTo>
                <a:close/>
              </a:path>
              <a:path w="84454" h="94614">
                <a:moveTo>
                  <a:pt x="41363" y="76200"/>
                </a:moveTo>
                <a:lnTo>
                  <a:pt x="41249" y="74701"/>
                </a:lnTo>
                <a:lnTo>
                  <a:pt x="41135" y="74117"/>
                </a:lnTo>
                <a:lnTo>
                  <a:pt x="40576" y="74028"/>
                </a:lnTo>
                <a:lnTo>
                  <a:pt x="38836" y="73812"/>
                </a:lnTo>
                <a:lnTo>
                  <a:pt x="38722" y="75196"/>
                </a:lnTo>
                <a:lnTo>
                  <a:pt x="39674" y="75387"/>
                </a:lnTo>
                <a:lnTo>
                  <a:pt x="39128" y="74701"/>
                </a:lnTo>
                <a:lnTo>
                  <a:pt x="39763" y="74828"/>
                </a:lnTo>
                <a:lnTo>
                  <a:pt x="39814" y="74701"/>
                </a:lnTo>
                <a:lnTo>
                  <a:pt x="40106" y="74028"/>
                </a:lnTo>
                <a:lnTo>
                  <a:pt x="40970" y="74815"/>
                </a:lnTo>
                <a:lnTo>
                  <a:pt x="41059" y="75742"/>
                </a:lnTo>
                <a:lnTo>
                  <a:pt x="41363" y="76200"/>
                </a:lnTo>
                <a:close/>
              </a:path>
              <a:path w="84454" h="94614">
                <a:moveTo>
                  <a:pt x="41490" y="79311"/>
                </a:moveTo>
                <a:lnTo>
                  <a:pt x="40424" y="77520"/>
                </a:lnTo>
                <a:lnTo>
                  <a:pt x="39878" y="76835"/>
                </a:lnTo>
                <a:lnTo>
                  <a:pt x="39471" y="77343"/>
                </a:lnTo>
                <a:lnTo>
                  <a:pt x="38493" y="77355"/>
                </a:lnTo>
                <a:lnTo>
                  <a:pt x="39979" y="79260"/>
                </a:lnTo>
                <a:lnTo>
                  <a:pt x="41490" y="79311"/>
                </a:lnTo>
                <a:close/>
              </a:path>
              <a:path w="84454" h="94614">
                <a:moveTo>
                  <a:pt x="41579" y="85966"/>
                </a:moveTo>
                <a:lnTo>
                  <a:pt x="40957" y="83947"/>
                </a:lnTo>
                <a:lnTo>
                  <a:pt x="40132" y="85102"/>
                </a:lnTo>
                <a:lnTo>
                  <a:pt x="39484" y="83883"/>
                </a:lnTo>
                <a:lnTo>
                  <a:pt x="38595" y="84366"/>
                </a:lnTo>
                <a:lnTo>
                  <a:pt x="38595" y="84772"/>
                </a:lnTo>
                <a:lnTo>
                  <a:pt x="39382" y="85686"/>
                </a:lnTo>
                <a:lnTo>
                  <a:pt x="40182" y="85356"/>
                </a:lnTo>
                <a:lnTo>
                  <a:pt x="39979" y="86220"/>
                </a:lnTo>
                <a:lnTo>
                  <a:pt x="40855" y="85331"/>
                </a:lnTo>
                <a:lnTo>
                  <a:pt x="41008" y="86931"/>
                </a:lnTo>
                <a:lnTo>
                  <a:pt x="41579" y="85966"/>
                </a:lnTo>
                <a:close/>
              </a:path>
              <a:path w="84454" h="94614">
                <a:moveTo>
                  <a:pt x="41617" y="41148"/>
                </a:moveTo>
                <a:lnTo>
                  <a:pt x="40805" y="41084"/>
                </a:lnTo>
                <a:lnTo>
                  <a:pt x="41363" y="41757"/>
                </a:lnTo>
                <a:lnTo>
                  <a:pt x="41617" y="41148"/>
                </a:lnTo>
                <a:close/>
              </a:path>
              <a:path w="84454" h="94614">
                <a:moveTo>
                  <a:pt x="41770" y="80213"/>
                </a:moveTo>
                <a:lnTo>
                  <a:pt x="41249" y="80594"/>
                </a:lnTo>
                <a:lnTo>
                  <a:pt x="41694" y="80772"/>
                </a:lnTo>
                <a:lnTo>
                  <a:pt x="41770" y="80213"/>
                </a:lnTo>
                <a:close/>
              </a:path>
              <a:path w="84454" h="94614">
                <a:moveTo>
                  <a:pt x="41973" y="81661"/>
                </a:moveTo>
                <a:lnTo>
                  <a:pt x="41579" y="81724"/>
                </a:lnTo>
                <a:lnTo>
                  <a:pt x="41287" y="81267"/>
                </a:lnTo>
                <a:lnTo>
                  <a:pt x="41046" y="81051"/>
                </a:lnTo>
                <a:lnTo>
                  <a:pt x="41935" y="82473"/>
                </a:lnTo>
                <a:lnTo>
                  <a:pt x="41884" y="82219"/>
                </a:lnTo>
                <a:lnTo>
                  <a:pt x="41706" y="81838"/>
                </a:lnTo>
                <a:lnTo>
                  <a:pt x="41973" y="81661"/>
                </a:lnTo>
                <a:close/>
              </a:path>
              <a:path w="84454" h="94614">
                <a:moveTo>
                  <a:pt x="42087" y="77304"/>
                </a:moveTo>
                <a:lnTo>
                  <a:pt x="41363" y="76200"/>
                </a:lnTo>
                <a:lnTo>
                  <a:pt x="41478" y="77330"/>
                </a:lnTo>
                <a:lnTo>
                  <a:pt x="42087" y="77304"/>
                </a:lnTo>
                <a:close/>
              </a:path>
              <a:path w="84454" h="94614">
                <a:moveTo>
                  <a:pt x="42418" y="41148"/>
                </a:moveTo>
                <a:lnTo>
                  <a:pt x="42291" y="41008"/>
                </a:lnTo>
                <a:lnTo>
                  <a:pt x="42291" y="41275"/>
                </a:lnTo>
                <a:lnTo>
                  <a:pt x="42418" y="41148"/>
                </a:lnTo>
                <a:close/>
              </a:path>
              <a:path w="84454" h="94614">
                <a:moveTo>
                  <a:pt x="42646" y="77597"/>
                </a:moveTo>
                <a:lnTo>
                  <a:pt x="41529" y="77343"/>
                </a:lnTo>
                <a:lnTo>
                  <a:pt x="41186" y="77343"/>
                </a:lnTo>
                <a:lnTo>
                  <a:pt x="42646" y="77597"/>
                </a:lnTo>
                <a:close/>
              </a:path>
              <a:path w="84454" h="94614">
                <a:moveTo>
                  <a:pt x="43002" y="74650"/>
                </a:moveTo>
                <a:lnTo>
                  <a:pt x="42887" y="74358"/>
                </a:lnTo>
                <a:lnTo>
                  <a:pt x="42786" y="74726"/>
                </a:lnTo>
                <a:lnTo>
                  <a:pt x="43002" y="74650"/>
                </a:lnTo>
                <a:close/>
              </a:path>
              <a:path w="84454" h="94614">
                <a:moveTo>
                  <a:pt x="43192" y="73164"/>
                </a:moveTo>
                <a:lnTo>
                  <a:pt x="42519" y="73837"/>
                </a:lnTo>
                <a:lnTo>
                  <a:pt x="42760" y="74053"/>
                </a:lnTo>
                <a:lnTo>
                  <a:pt x="42887" y="74358"/>
                </a:lnTo>
                <a:lnTo>
                  <a:pt x="43192" y="73164"/>
                </a:lnTo>
                <a:close/>
              </a:path>
              <a:path w="84454" h="94614">
                <a:moveTo>
                  <a:pt x="43446" y="74472"/>
                </a:moveTo>
                <a:lnTo>
                  <a:pt x="43002" y="74650"/>
                </a:lnTo>
                <a:lnTo>
                  <a:pt x="43332" y="75438"/>
                </a:lnTo>
                <a:lnTo>
                  <a:pt x="43446" y="74472"/>
                </a:lnTo>
                <a:close/>
              </a:path>
              <a:path w="84454" h="94614">
                <a:moveTo>
                  <a:pt x="44107" y="42951"/>
                </a:moveTo>
                <a:lnTo>
                  <a:pt x="44005" y="41071"/>
                </a:lnTo>
                <a:lnTo>
                  <a:pt x="42811" y="40767"/>
                </a:lnTo>
                <a:lnTo>
                  <a:pt x="42494" y="41084"/>
                </a:lnTo>
                <a:lnTo>
                  <a:pt x="42532" y="41275"/>
                </a:lnTo>
                <a:lnTo>
                  <a:pt x="44107" y="42951"/>
                </a:lnTo>
                <a:close/>
              </a:path>
              <a:path w="84454" h="94614">
                <a:moveTo>
                  <a:pt x="44157" y="75539"/>
                </a:moveTo>
                <a:lnTo>
                  <a:pt x="42481" y="75730"/>
                </a:lnTo>
                <a:lnTo>
                  <a:pt x="42494" y="76822"/>
                </a:lnTo>
                <a:lnTo>
                  <a:pt x="43434" y="75958"/>
                </a:lnTo>
                <a:lnTo>
                  <a:pt x="43929" y="76403"/>
                </a:lnTo>
                <a:lnTo>
                  <a:pt x="43751" y="76034"/>
                </a:lnTo>
                <a:lnTo>
                  <a:pt x="44132" y="75958"/>
                </a:lnTo>
                <a:lnTo>
                  <a:pt x="44157" y="75539"/>
                </a:lnTo>
                <a:close/>
              </a:path>
              <a:path w="84454" h="94614">
                <a:moveTo>
                  <a:pt x="46266" y="43649"/>
                </a:moveTo>
                <a:lnTo>
                  <a:pt x="45529" y="43421"/>
                </a:lnTo>
                <a:lnTo>
                  <a:pt x="45491" y="43116"/>
                </a:lnTo>
                <a:lnTo>
                  <a:pt x="45554" y="42824"/>
                </a:lnTo>
                <a:lnTo>
                  <a:pt x="44589" y="43776"/>
                </a:lnTo>
                <a:lnTo>
                  <a:pt x="43865" y="43065"/>
                </a:lnTo>
                <a:lnTo>
                  <a:pt x="43573" y="42773"/>
                </a:lnTo>
                <a:lnTo>
                  <a:pt x="43357" y="42570"/>
                </a:lnTo>
                <a:lnTo>
                  <a:pt x="42265" y="42773"/>
                </a:lnTo>
                <a:lnTo>
                  <a:pt x="42265" y="42468"/>
                </a:lnTo>
                <a:lnTo>
                  <a:pt x="42278" y="41973"/>
                </a:lnTo>
                <a:lnTo>
                  <a:pt x="42291" y="41275"/>
                </a:lnTo>
                <a:lnTo>
                  <a:pt x="41554" y="41973"/>
                </a:lnTo>
                <a:lnTo>
                  <a:pt x="41363" y="41757"/>
                </a:lnTo>
                <a:lnTo>
                  <a:pt x="41071" y="42468"/>
                </a:lnTo>
                <a:lnTo>
                  <a:pt x="40233" y="41148"/>
                </a:lnTo>
                <a:lnTo>
                  <a:pt x="40030" y="40817"/>
                </a:lnTo>
                <a:lnTo>
                  <a:pt x="39077" y="43065"/>
                </a:lnTo>
                <a:lnTo>
                  <a:pt x="38849" y="42684"/>
                </a:lnTo>
                <a:lnTo>
                  <a:pt x="38341" y="41833"/>
                </a:lnTo>
                <a:lnTo>
                  <a:pt x="38303" y="41973"/>
                </a:lnTo>
                <a:lnTo>
                  <a:pt x="38341" y="42468"/>
                </a:lnTo>
                <a:lnTo>
                  <a:pt x="38608" y="42684"/>
                </a:lnTo>
                <a:lnTo>
                  <a:pt x="37414" y="42379"/>
                </a:lnTo>
                <a:lnTo>
                  <a:pt x="37363" y="43878"/>
                </a:lnTo>
                <a:lnTo>
                  <a:pt x="36156" y="43561"/>
                </a:lnTo>
                <a:lnTo>
                  <a:pt x="36093" y="42341"/>
                </a:lnTo>
                <a:lnTo>
                  <a:pt x="36068" y="41960"/>
                </a:lnTo>
                <a:lnTo>
                  <a:pt x="34086" y="42341"/>
                </a:lnTo>
                <a:lnTo>
                  <a:pt x="33134" y="41630"/>
                </a:lnTo>
                <a:lnTo>
                  <a:pt x="33058" y="43967"/>
                </a:lnTo>
                <a:lnTo>
                  <a:pt x="33756" y="45085"/>
                </a:lnTo>
                <a:lnTo>
                  <a:pt x="36677" y="44411"/>
                </a:lnTo>
                <a:lnTo>
                  <a:pt x="36156" y="45732"/>
                </a:lnTo>
                <a:lnTo>
                  <a:pt x="37223" y="44843"/>
                </a:lnTo>
                <a:lnTo>
                  <a:pt x="38214" y="48717"/>
                </a:lnTo>
                <a:lnTo>
                  <a:pt x="39446" y="46443"/>
                </a:lnTo>
                <a:lnTo>
                  <a:pt x="40373" y="45440"/>
                </a:lnTo>
                <a:lnTo>
                  <a:pt x="42176" y="45364"/>
                </a:lnTo>
                <a:lnTo>
                  <a:pt x="42824" y="45910"/>
                </a:lnTo>
                <a:lnTo>
                  <a:pt x="42913" y="45364"/>
                </a:lnTo>
                <a:lnTo>
                  <a:pt x="42989" y="44932"/>
                </a:lnTo>
                <a:lnTo>
                  <a:pt x="44259" y="45770"/>
                </a:lnTo>
                <a:lnTo>
                  <a:pt x="44475" y="44932"/>
                </a:lnTo>
                <a:lnTo>
                  <a:pt x="44589" y="44475"/>
                </a:lnTo>
                <a:lnTo>
                  <a:pt x="44881" y="43967"/>
                </a:lnTo>
                <a:lnTo>
                  <a:pt x="44996" y="43776"/>
                </a:lnTo>
                <a:lnTo>
                  <a:pt x="45212" y="43421"/>
                </a:lnTo>
                <a:lnTo>
                  <a:pt x="45694" y="44284"/>
                </a:lnTo>
                <a:lnTo>
                  <a:pt x="46266" y="43649"/>
                </a:lnTo>
                <a:close/>
              </a:path>
              <a:path w="84454" h="94614">
                <a:moveTo>
                  <a:pt x="47078" y="74955"/>
                </a:moveTo>
                <a:lnTo>
                  <a:pt x="46723" y="74625"/>
                </a:lnTo>
                <a:lnTo>
                  <a:pt x="46761" y="72047"/>
                </a:lnTo>
                <a:lnTo>
                  <a:pt x="45453" y="73253"/>
                </a:lnTo>
                <a:lnTo>
                  <a:pt x="45161" y="73863"/>
                </a:lnTo>
                <a:lnTo>
                  <a:pt x="47078" y="74955"/>
                </a:lnTo>
                <a:close/>
              </a:path>
              <a:path w="84454" h="94614">
                <a:moveTo>
                  <a:pt x="47167" y="80276"/>
                </a:moveTo>
                <a:lnTo>
                  <a:pt x="46532" y="79667"/>
                </a:lnTo>
                <a:lnTo>
                  <a:pt x="45935" y="80187"/>
                </a:lnTo>
                <a:lnTo>
                  <a:pt x="46418" y="81483"/>
                </a:lnTo>
                <a:lnTo>
                  <a:pt x="46469" y="80543"/>
                </a:lnTo>
                <a:lnTo>
                  <a:pt x="46939" y="81026"/>
                </a:lnTo>
                <a:lnTo>
                  <a:pt x="46901" y="80772"/>
                </a:lnTo>
                <a:lnTo>
                  <a:pt x="46875" y="80505"/>
                </a:lnTo>
                <a:lnTo>
                  <a:pt x="46748" y="80302"/>
                </a:lnTo>
                <a:lnTo>
                  <a:pt x="47167" y="80276"/>
                </a:lnTo>
                <a:close/>
              </a:path>
              <a:path w="84454" h="94614">
                <a:moveTo>
                  <a:pt x="50901" y="48094"/>
                </a:moveTo>
                <a:lnTo>
                  <a:pt x="50495" y="47980"/>
                </a:lnTo>
                <a:lnTo>
                  <a:pt x="50114" y="48094"/>
                </a:lnTo>
                <a:lnTo>
                  <a:pt x="50101" y="48806"/>
                </a:lnTo>
                <a:lnTo>
                  <a:pt x="50152" y="49072"/>
                </a:lnTo>
                <a:lnTo>
                  <a:pt x="50901" y="48094"/>
                </a:lnTo>
                <a:close/>
              </a:path>
              <a:path w="84454" h="94614">
                <a:moveTo>
                  <a:pt x="50990" y="48044"/>
                </a:moveTo>
                <a:close/>
              </a:path>
              <a:path w="84454" h="94614">
                <a:moveTo>
                  <a:pt x="51079" y="49047"/>
                </a:moveTo>
                <a:lnTo>
                  <a:pt x="50800" y="49657"/>
                </a:lnTo>
                <a:lnTo>
                  <a:pt x="50977" y="49339"/>
                </a:lnTo>
                <a:lnTo>
                  <a:pt x="51079" y="49047"/>
                </a:lnTo>
                <a:close/>
              </a:path>
              <a:path w="84454" h="94614">
                <a:moveTo>
                  <a:pt x="51320" y="48260"/>
                </a:moveTo>
                <a:lnTo>
                  <a:pt x="51193" y="48209"/>
                </a:lnTo>
                <a:lnTo>
                  <a:pt x="51066" y="48158"/>
                </a:lnTo>
                <a:lnTo>
                  <a:pt x="51079" y="49047"/>
                </a:lnTo>
                <a:lnTo>
                  <a:pt x="51193" y="48806"/>
                </a:lnTo>
                <a:lnTo>
                  <a:pt x="51320" y="48260"/>
                </a:lnTo>
                <a:close/>
              </a:path>
              <a:path w="84454" h="94614">
                <a:moveTo>
                  <a:pt x="51790" y="48666"/>
                </a:moveTo>
                <a:lnTo>
                  <a:pt x="51562" y="48094"/>
                </a:lnTo>
                <a:lnTo>
                  <a:pt x="51435" y="48285"/>
                </a:lnTo>
                <a:lnTo>
                  <a:pt x="51701" y="48539"/>
                </a:lnTo>
                <a:lnTo>
                  <a:pt x="51790" y="48666"/>
                </a:lnTo>
                <a:close/>
              </a:path>
              <a:path w="84454" h="94614">
                <a:moveTo>
                  <a:pt x="52146" y="47904"/>
                </a:moveTo>
                <a:lnTo>
                  <a:pt x="51422" y="47256"/>
                </a:lnTo>
                <a:lnTo>
                  <a:pt x="51104" y="48056"/>
                </a:lnTo>
                <a:lnTo>
                  <a:pt x="51193" y="48209"/>
                </a:lnTo>
                <a:lnTo>
                  <a:pt x="51447" y="48133"/>
                </a:lnTo>
                <a:lnTo>
                  <a:pt x="51689" y="48056"/>
                </a:lnTo>
                <a:lnTo>
                  <a:pt x="52146" y="47904"/>
                </a:lnTo>
                <a:close/>
              </a:path>
              <a:path w="84454" h="94614">
                <a:moveTo>
                  <a:pt x="52705" y="47726"/>
                </a:moveTo>
                <a:lnTo>
                  <a:pt x="52146" y="47904"/>
                </a:lnTo>
                <a:lnTo>
                  <a:pt x="52400" y="48133"/>
                </a:lnTo>
                <a:lnTo>
                  <a:pt x="52705" y="47726"/>
                </a:lnTo>
                <a:close/>
              </a:path>
              <a:path w="84454" h="94614">
                <a:moveTo>
                  <a:pt x="53822" y="32346"/>
                </a:moveTo>
                <a:lnTo>
                  <a:pt x="53517" y="31864"/>
                </a:lnTo>
                <a:lnTo>
                  <a:pt x="52844" y="31978"/>
                </a:lnTo>
                <a:lnTo>
                  <a:pt x="53822" y="32346"/>
                </a:lnTo>
                <a:close/>
              </a:path>
              <a:path w="84454" h="94614">
                <a:moveTo>
                  <a:pt x="55067" y="27647"/>
                </a:moveTo>
                <a:lnTo>
                  <a:pt x="54698" y="27559"/>
                </a:lnTo>
                <a:lnTo>
                  <a:pt x="54368" y="27736"/>
                </a:lnTo>
                <a:lnTo>
                  <a:pt x="54203" y="27355"/>
                </a:lnTo>
                <a:lnTo>
                  <a:pt x="54597" y="28638"/>
                </a:lnTo>
                <a:lnTo>
                  <a:pt x="55067" y="27647"/>
                </a:lnTo>
                <a:close/>
              </a:path>
              <a:path w="84454" h="94614">
                <a:moveTo>
                  <a:pt x="55206" y="51346"/>
                </a:moveTo>
                <a:lnTo>
                  <a:pt x="54114" y="50584"/>
                </a:lnTo>
                <a:lnTo>
                  <a:pt x="53924" y="51549"/>
                </a:lnTo>
                <a:lnTo>
                  <a:pt x="53441" y="50431"/>
                </a:lnTo>
                <a:lnTo>
                  <a:pt x="52920" y="50647"/>
                </a:lnTo>
                <a:lnTo>
                  <a:pt x="54089" y="51930"/>
                </a:lnTo>
                <a:lnTo>
                  <a:pt x="54063" y="50990"/>
                </a:lnTo>
                <a:lnTo>
                  <a:pt x="55206" y="51346"/>
                </a:lnTo>
                <a:close/>
              </a:path>
              <a:path w="84454" h="94614">
                <a:moveTo>
                  <a:pt x="55486" y="41236"/>
                </a:moveTo>
                <a:lnTo>
                  <a:pt x="55460" y="41059"/>
                </a:lnTo>
                <a:lnTo>
                  <a:pt x="55270" y="40944"/>
                </a:lnTo>
                <a:lnTo>
                  <a:pt x="55359" y="41148"/>
                </a:lnTo>
                <a:lnTo>
                  <a:pt x="55486" y="41236"/>
                </a:lnTo>
                <a:close/>
              </a:path>
              <a:path w="84454" h="94614">
                <a:moveTo>
                  <a:pt x="55537" y="7747"/>
                </a:moveTo>
                <a:lnTo>
                  <a:pt x="55270" y="7683"/>
                </a:lnTo>
                <a:lnTo>
                  <a:pt x="54813" y="8013"/>
                </a:lnTo>
                <a:lnTo>
                  <a:pt x="54648" y="7632"/>
                </a:lnTo>
                <a:lnTo>
                  <a:pt x="54749" y="8420"/>
                </a:lnTo>
                <a:lnTo>
                  <a:pt x="54152" y="8636"/>
                </a:lnTo>
                <a:lnTo>
                  <a:pt x="53276" y="7670"/>
                </a:lnTo>
                <a:lnTo>
                  <a:pt x="53162" y="8026"/>
                </a:lnTo>
                <a:lnTo>
                  <a:pt x="53200" y="8636"/>
                </a:lnTo>
                <a:lnTo>
                  <a:pt x="53441" y="9512"/>
                </a:lnTo>
                <a:lnTo>
                  <a:pt x="53581" y="10033"/>
                </a:lnTo>
                <a:lnTo>
                  <a:pt x="52108" y="10223"/>
                </a:lnTo>
                <a:lnTo>
                  <a:pt x="52463" y="9499"/>
                </a:lnTo>
                <a:lnTo>
                  <a:pt x="53098" y="8216"/>
                </a:lnTo>
                <a:lnTo>
                  <a:pt x="51968" y="8242"/>
                </a:lnTo>
                <a:lnTo>
                  <a:pt x="52349" y="8318"/>
                </a:lnTo>
                <a:lnTo>
                  <a:pt x="52463" y="9105"/>
                </a:lnTo>
                <a:lnTo>
                  <a:pt x="50596" y="9220"/>
                </a:lnTo>
                <a:lnTo>
                  <a:pt x="50507" y="10312"/>
                </a:lnTo>
                <a:lnTo>
                  <a:pt x="51257" y="9512"/>
                </a:lnTo>
                <a:lnTo>
                  <a:pt x="52400" y="11391"/>
                </a:lnTo>
                <a:lnTo>
                  <a:pt x="53124" y="11290"/>
                </a:lnTo>
                <a:lnTo>
                  <a:pt x="53657" y="10566"/>
                </a:lnTo>
                <a:lnTo>
                  <a:pt x="53632" y="10248"/>
                </a:lnTo>
                <a:lnTo>
                  <a:pt x="53708" y="10566"/>
                </a:lnTo>
                <a:lnTo>
                  <a:pt x="53644" y="13373"/>
                </a:lnTo>
                <a:lnTo>
                  <a:pt x="55321" y="11023"/>
                </a:lnTo>
                <a:lnTo>
                  <a:pt x="54952" y="10947"/>
                </a:lnTo>
                <a:lnTo>
                  <a:pt x="54914" y="9740"/>
                </a:lnTo>
                <a:lnTo>
                  <a:pt x="54698" y="10033"/>
                </a:lnTo>
                <a:lnTo>
                  <a:pt x="54203" y="10236"/>
                </a:lnTo>
                <a:lnTo>
                  <a:pt x="55054" y="8636"/>
                </a:lnTo>
                <a:lnTo>
                  <a:pt x="55384" y="8013"/>
                </a:lnTo>
                <a:lnTo>
                  <a:pt x="55537" y="7747"/>
                </a:lnTo>
                <a:close/>
              </a:path>
              <a:path w="84454" h="94614">
                <a:moveTo>
                  <a:pt x="55714" y="10490"/>
                </a:moveTo>
                <a:lnTo>
                  <a:pt x="55321" y="11023"/>
                </a:lnTo>
                <a:lnTo>
                  <a:pt x="55714" y="11112"/>
                </a:lnTo>
                <a:lnTo>
                  <a:pt x="55714" y="10490"/>
                </a:lnTo>
                <a:close/>
              </a:path>
              <a:path w="84454" h="94614">
                <a:moveTo>
                  <a:pt x="55829" y="10033"/>
                </a:moveTo>
                <a:lnTo>
                  <a:pt x="55714" y="10490"/>
                </a:lnTo>
                <a:lnTo>
                  <a:pt x="55829" y="10033"/>
                </a:lnTo>
                <a:close/>
              </a:path>
              <a:path w="84454" h="94614">
                <a:moveTo>
                  <a:pt x="56057" y="49593"/>
                </a:moveTo>
                <a:lnTo>
                  <a:pt x="55702" y="48577"/>
                </a:lnTo>
                <a:lnTo>
                  <a:pt x="55537" y="48755"/>
                </a:lnTo>
                <a:lnTo>
                  <a:pt x="54267" y="49339"/>
                </a:lnTo>
                <a:lnTo>
                  <a:pt x="55410" y="49707"/>
                </a:lnTo>
                <a:lnTo>
                  <a:pt x="56057" y="49593"/>
                </a:lnTo>
                <a:close/>
              </a:path>
              <a:path w="84454" h="94614">
                <a:moveTo>
                  <a:pt x="56286" y="39573"/>
                </a:moveTo>
                <a:lnTo>
                  <a:pt x="54991" y="39154"/>
                </a:lnTo>
                <a:lnTo>
                  <a:pt x="55143" y="39547"/>
                </a:lnTo>
                <a:lnTo>
                  <a:pt x="54800" y="40386"/>
                </a:lnTo>
                <a:lnTo>
                  <a:pt x="54698" y="41211"/>
                </a:lnTo>
                <a:lnTo>
                  <a:pt x="54813" y="41008"/>
                </a:lnTo>
                <a:lnTo>
                  <a:pt x="55079" y="40881"/>
                </a:lnTo>
                <a:lnTo>
                  <a:pt x="55270" y="40944"/>
                </a:lnTo>
                <a:lnTo>
                  <a:pt x="55130" y="40373"/>
                </a:lnTo>
                <a:lnTo>
                  <a:pt x="56286" y="39573"/>
                </a:lnTo>
                <a:close/>
              </a:path>
              <a:path w="84454" h="94614">
                <a:moveTo>
                  <a:pt x="56375" y="10236"/>
                </a:moveTo>
                <a:lnTo>
                  <a:pt x="56172" y="9855"/>
                </a:lnTo>
                <a:lnTo>
                  <a:pt x="56045" y="10033"/>
                </a:lnTo>
                <a:lnTo>
                  <a:pt x="56159" y="10312"/>
                </a:lnTo>
                <a:lnTo>
                  <a:pt x="56375" y="10490"/>
                </a:lnTo>
                <a:lnTo>
                  <a:pt x="56375" y="10236"/>
                </a:lnTo>
                <a:close/>
              </a:path>
              <a:path w="84454" h="94614">
                <a:moveTo>
                  <a:pt x="58521" y="24142"/>
                </a:moveTo>
                <a:lnTo>
                  <a:pt x="58331" y="23495"/>
                </a:lnTo>
                <a:lnTo>
                  <a:pt x="57619" y="23583"/>
                </a:lnTo>
                <a:lnTo>
                  <a:pt x="57594" y="23317"/>
                </a:lnTo>
                <a:lnTo>
                  <a:pt x="57594" y="24257"/>
                </a:lnTo>
                <a:lnTo>
                  <a:pt x="58331" y="24434"/>
                </a:lnTo>
                <a:lnTo>
                  <a:pt x="58521" y="24142"/>
                </a:lnTo>
                <a:close/>
              </a:path>
              <a:path w="84454" h="94614">
                <a:moveTo>
                  <a:pt x="58762" y="7531"/>
                </a:moveTo>
                <a:lnTo>
                  <a:pt x="58496" y="7086"/>
                </a:lnTo>
                <a:lnTo>
                  <a:pt x="58572" y="7366"/>
                </a:lnTo>
                <a:lnTo>
                  <a:pt x="58762" y="7531"/>
                </a:lnTo>
                <a:close/>
              </a:path>
              <a:path w="84454" h="94614">
                <a:moveTo>
                  <a:pt x="59448" y="12382"/>
                </a:moveTo>
                <a:lnTo>
                  <a:pt x="58813" y="12014"/>
                </a:lnTo>
                <a:lnTo>
                  <a:pt x="58610" y="12623"/>
                </a:lnTo>
                <a:lnTo>
                  <a:pt x="59016" y="12636"/>
                </a:lnTo>
                <a:lnTo>
                  <a:pt x="59448" y="12382"/>
                </a:lnTo>
                <a:close/>
              </a:path>
              <a:path w="84454" h="94614">
                <a:moveTo>
                  <a:pt x="60020" y="16141"/>
                </a:moveTo>
                <a:close/>
              </a:path>
              <a:path w="84454" h="94614">
                <a:moveTo>
                  <a:pt x="60083" y="16408"/>
                </a:moveTo>
                <a:lnTo>
                  <a:pt x="60032" y="16230"/>
                </a:lnTo>
                <a:lnTo>
                  <a:pt x="60083" y="16408"/>
                </a:lnTo>
                <a:close/>
              </a:path>
              <a:path w="84454" h="94614">
                <a:moveTo>
                  <a:pt x="61137" y="47764"/>
                </a:moveTo>
                <a:lnTo>
                  <a:pt x="61087" y="46685"/>
                </a:lnTo>
                <a:lnTo>
                  <a:pt x="60718" y="46329"/>
                </a:lnTo>
                <a:lnTo>
                  <a:pt x="60807" y="46888"/>
                </a:lnTo>
                <a:lnTo>
                  <a:pt x="60693" y="47294"/>
                </a:lnTo>
                <a:lnTo>
                  <a:pt x="60007" y="47764"/>
                </a:lnTo>
                <a:lnTo>
                  <a:pt x="59969" y="47396"/>
                </a:lnTo>
                <a:lnTo>
                  <a:pt x="59944" y="47155"/>
                </a:lnTo>
                <a:lnTo>
                  <a:pt x="59855" y="46685"/>
                </a:lnTo>
                <a:lnTo>
                  <a:pt x="59512" y="46367"/>
                </a:lnTo>
                <a:lnTo>
                  <a:pt x="60071" y="46418"/>
                </a:lnTo>
                <a:lnTo>
                  <a:pt x="60185" y="45974"/>
                </a:lnTo>
                <a:lnTo>
                  <a:pt x="60756" y="45669"/>
                </a:lnTo>
                <a:lnTo>
                  <a:pt x="58356" y="45974"/>
                </a:lnTo>
                <a:lnTo>
                  <a:pt x="58966" y="44691"/>
                </a:lnTo>
                <a:lnTo>
                  <a:pt x="56870" y="44818"/>
                </a:lnTo>
                <a:lnTo>
                  <a:pt x="57391" y="45529"/>
                </a:lnTo>
                <a:lnTo>
                  <a:pt x="57340" y="45669"/>
                </a:lnTo>
                <a:lnTo>
                  <a:pt x="56400" y="47155"/>
                </a:lnTo>
                <a:lnTo>
                  <a:pt x="56438" y="46888"/>
                </a:lnTo>
                <a:lnTo>
                  <a:pt x="56832" y="44551"/>
                </a:lnTo>
                <a:lnTo>
                  <a:pt x="55740" y="44818"/>
                </a:lnTo>
                <a:lnTo>
                  <a:pt x="55422" y="44869"/>
                </a:lnTo>
                <a:lnTo>
                  <a:pt x="56273" y="45859"/>
                </a:lnTo>
                <a:lnTo>
                  <a:pt x="55511" y="46329"/>
                </a:lnTo>
                <a:lnTo>
                  <a:pt x="54597" y="46888"/>
                </a:lnTo>
                <a:lnTo>
                  <a:pt x="54775" y="46469"/>
                </a:lnTo>
                <a:lnTo>
                  <a:pt x="55194" y="45567"/>
                </a:lnTo>
                <a:lnTo>
                  <a:pt x="54622" y="45529"/>
                </a:lnTo>
                <a:lnTo>
                  <a:pt x="54724" y="45859"/>
                </a:lnTo>
                <a:lnTo>
                  <a:pt x="54635" y="46469"/>
                </a:lnTo>
                <a:lnTo>
                  <a:pt x="54483" y="46088"/>
                </a:lnTo>
                <a:lnTo>
                  <a:pt x="54356" y="45974"/>
                </a:lnTo>
                <a:lnTo>
                  <a:pt x="54533" y="47294"/>
                </a:lnTo>
                <a:lnTo>
                  <a:pt x="53225" y="47510"/>
                </a:lnTo>
                <a:lnTo>
                  <a:pt x="52578" y="48285"/>
                </a:lnTo>
                <a:lnTo>
                  <a:pt x="52400" y="48133"/>
                </a:lnTo>
                <a:lnTo>
                  <a:pt x="51879" y="48806"/>
                </a:lnTo>
                <a:lnTo>
                  <a:pt x="51790" y="48666"/>
                </a:lnTo>
                <a:lnTo>
                  <a:pt x="52616" y="50825"/>
                </a:lnTo>
                <a:lnTo>
                  <a:pt x="52933" y="48806"/>
                </a:lnTo>
                <a:lnTo>
                  <a:pt x="52959" y="48628"/>
                </a:lnTo>
                <a:lnTo>
                  <a:pt x="53035" y="48806"/>
                </a:lnTo>
                <a:lnTo>
                  <a:pt x="53111" y="49682"/>
                </a:lnTo>
                <a:lnTo>
                  <a:pt x="53581" y="49872"/>
                </a:lnTo>
                <a:lnTo>
                  <a:pt x="53848" y="48806"/>
                </a:lnTo>
                <a:lnTo>
                  <a:pt x="53936" y="48628"/>
                </a:lnTo>
                <a:lnTo>
                  <a:pt x="54038" y="48463"/>
                </a:lnTo>
                <a:lnTo>
                  <a:pt x="55245" y="48387"/>
                </a:lnTo>
                <a:lnTo>
                  <a:pt x="55486" y="48285"/>
                </a:lnTo>
                <a:lnTo>
                  <a:pt x="55765" y="48171"/>
                </a:lnTo>
                <a:lnTo>
                  <a:pt x="55702" y="48577"/>
                </a:lnTo>
                <a:lnTo>
                  <a:pt x="56476" y="48602"/>
                </a:lnTo>
                <a:lnTo>
                  <a:pt x="56705" y="49517"/>
                </a:lnTo>
                <a:lnTo>
                  <a:pt x="57924" y="50431"/>
                </a:lnTo>
                <a:lnTo>
                  <a:pt x="57708" y="48171"/>
                </a:lnTo>
                <a:lnTo>
                  <a:pt x="57645" y="47396"/>
                </a:lnTo>
                <a:lnTo>
                  <a:pt x="58648" y="49276"/>
                </a:lnTo>
                <a:lnTo>
                  <a:pt x="59880" y="48577"/>
                </a:lnTo>
                <a:lnTo>
                  <a:pt x="61087" y="48171"/>
                </a:lnTo>
                <a:lnTo>
                  <a:pt x="61137" y="47764"/>
                </a:lnTo>
                <a:close/>
              </a:path>
              <a:path w="84454" h="94614">
                <a:moveTo>
                  <a:pt x="62865" y="14046"/>
                </a:moveTo>
                <a:lnTo>
                  <a:pt x="62687" y="13970"/>
                </a:lnTo>
                <a:lnTo>
                  <a:pt x="62026" y="14605"/>
                </a:lnTo>
                <a:lnTo>
                  <a:pt x="61734" y="14109"/>
                </a:lnTo>
                <a:lnTo>
                  <a:pt x="61696" y="13817"/>
                </a:lnTo>
                <a:lnTo>
                  <a:pt x="61645" y="13309"/>
                </a:lnTo>
                <a:lnTo>
                  <a:pt x="60833" y="13817"/>
                </a:lnTo>
                <a:lnTo>
                  <a:pt x="60960" y="12738"/>
                </a:lnTo>
                <a:lnTo>
                  <a:pt x="61201" y="12700"/>
                </a:lnTo>
                <a:lnTo>
                  <a:pt x="60363" y="11734"/>
                </a:lnTo>
                <a:lnTo>
                  <a:pt x="60248" y="11887"/>
                </a:lnTo>
                <a:lnTo>
                  <a:pt x="60337" y="12687"/>
                </a:lnTo>
                <a:lnTo>
                  <a:pt x="59016" y="12636"/>
                </a:lnTo>
                <a:lnTo>
                  <a:pt x="58293" y="13068"/>
                </a:lnTo>
                <a:lnTo>
                  <a:pt x="60299" y="14554"/>
                </a:lnTo>
                <a:lnTo>
                  <a:pt x="59829" y="14795"/>
                </a:lnTo>
                <a:lnTo>
                  <a:pt x="59918" y="15735"/>
                </a:lnTo>
                <a:lnTo>
                  <a:pt x="60007" y="16103"/>
                </a:lnTo>
                <a:lnTo>
                  <a:pt x="60058" y="15379"/>
                </a:lnTo>
                <a:lnTo>
                  <a:pt x="60401" y="15341"/>
                </a:lnTo>
                <a:lnTo>
                  <a:pt x="61988" y="17678"/>
                </a:lnTo>
                <a:lnTo>
                  <a:pt x="62560" y="15341"/>
                </a:lnTo>
                <a:lnTo>
                  <a:pt x="62738" y="14605"/>
                </a:lnTo>
                <a:lnTo>
                  <a:pt x="62865" y="14046"/>
                </a:lnTo>
                <a:close/>
              </a:path>
              <a:path w="84454" h="94614">
                <a:moveTo>
                  <a:pt x="64135" y="14605"/>
                </a:moveTo>
                <a:lnTo>
                  <a:pt x="63093" y="13119"/>
                </a:lnTo>
                <a:lnTo>
                  <a:pt x="62928" y="13817"/>
                </a:lnTo>
                <a:lnTo>
                  <a:pt x="63004" y="14109"/>
                </a:lnTo>
                <a:lnTo>
                  <a:pt x="64135" y="14605"/>
                </a:lnTo>
                <a:close/>
              </a:path>
              <a:path w="84454" h="94614">
                <a:moveTo>
                  <a:pt x="65074" y="7848"/>
                </a:moveTo>
                <a:lnTo>
                  <a:pt x="64909" y="7442"/>
                </a:lnTo>
                <a:lnTo>
                  <a:pt x="65036" y="6858"/>
                </a:lnTo>
                <a:lnTo>
                  <a:pt x="64922" y="6578"/>
                </a:lnTo>
                <a:lnTo>
                  <a:pt x="64173" y="6654"/>
                </a:lnTo>
                <a:lnTo>
                  <a:pt x="64109" y="8026"/>
                </a:lnTo>
                <a:lnTo>
                  <a:pt x="63969" y="8394"/>
                </a:lnTo>
                <a:lnTo>
                  <a:pt x="62572" y="6896"/>
                </a:lnTo>
                <a:lnTo>
                  <a:pt x="60629" y="8636"/>
                </a:lnTo>
                <a:lnTo>
                  <a:pt x="58712" y="8204"/>
                </a:lnTo>
                <a:lnTo>
                  <a:pt x="58902" y="9779"/>
                </a:lnTo>
                <a:lnTo>
                  <a:pt x="58013" y="9499"/>
                </a:lnTo>
                <a:lnTo>
                  <a:pt x="57200" y="8636"/>
                </a:lnTo>
                <a:lnTo>
                  <a:pt x="57099" y="8026"/>
                </a:lnTo>
                <a:lnTo>
                  <a:pt x="57188" y="7683"/>
                </a:lnTo>
                <a:lnTo>
                  <a:pt x="57315" y="7366"/>
                </a:lnTo>
                <a:lnTo>
                  <a:pt x="57683" y="6858"/>
                </a:lnTo>
                <a:lnTo>
                  <a:pt x="58458" y="7035"/>
                </a:lnTo>
                <a:lnTo>
                  <a:pt x="58496" y="6858"/>
                </a:lnTo>
                <a:lnTo>
                  <a:pt x="58508" y="6451"/>
                </a:lnTo>
                <a:lnTo>
                  <a:pt x="58547" y="5689"/>
                </a:lnTo>
                <a:lnTo>
                  <a:pt x="57556" y="5803"/>
                </a:lnTo>
                <a:lnTo>
                  <a:pt x="57124" y="6400"/>
                </a:lnTo>
                <a:lnTo>
                  <a:pt x="56629" y="6451"/>
                </a:lnTo>
                <a:lnTo>
                  <a:pt x="56527" y="5664"/>
                </a:lnTo>
                <a:lnTo>
                  <a:pt x="55372" y="5410"/>
                </a:lnTo>
                <a:lnTo>
                  <a:pt x="56057" y="6921"/>
                </a:lnTo>
                <a:lnTo>
                  <a:pt x="55181" y="7035"/>
                </a:lnTo>
                <a:lnTo>
                  <a:pt x="55270" y="7289"/>
                </a:lnTo>
                <a:lnTo>
                  <a:pt x="55575" y="7670"/>
                </a:lnTo>
                <a:lnTo>
                  <a:pt x="55740" y="7366"/>
                </a:lnTo>
                <a:lnTo>
                  <a:pt x="56654" y="9220"/>
                </a:lnTo>
                <a:lnTo>
                  <a:pt x="56769" y="9652"/>
                </a:lnTo>
                <a:lnTo>
                  <a:pt x="56934" y="9779"/>
                </a:lnTo>
                <a:lnTo>
                  <a:pt x="56819" y="10185"/>
                </a:lnTo>
                <a:lnTo>
                  <a:pt x="56540" y="10375"/>
                </a:lnTo>
                <a:lnTo>
                  <a:pt x="56616" y="10668"/>
                </a:lnTo>
                <a:lnTo>
                  <a:pt x="57124" y="11595"/>
                </a:lnTo>
                <a:lnTo>
                  <a:pt x="56934" y="10960"/>
                </a:lnTo>
                <a:lnTo>
                  <a:pt x="58813" y="12014"/>
                </a:lnTo>
                <a:lnTo>
                  <a:pt x="58864" y="11391"/>
                </a:lnTo>
                <a:lnTo>
                  <a:pt x="58496" y="10960"/>
                </a:lnTo>
                <a:lnTo>
                  <a:pt x="58254" y="10668"/>
                </a:lnTo>
                <a:lnTo>
                  <a:pt x="58470" y="10375"/>
                </a:lnTo>
                <a:lnTo>
                  <a:pt x="59829" y="10337"/>
                </a:lnTo>
                <a:lnTo>
                  <a:pt x="59359" y="9779"/>
                </a:lnTo>
                <a:lnTo>
                  <a:pt x="59118" y="9486"/>
                </a:lnTo>
                <a:lnTo>
                  <a:pt x="60172" y="8953"/>
                </a:lnTo>
                <a:lnTo>
                  <a:pt x="60299" y="11214"/>
                </a:lnTo>
                <a:lnTo>
                  <a:pt x="60833" y="10490"/>
                </a:lnTo>
                <a:lnTo>
                  <a:pt x="61061" y="8953"/>
                </a:lnTo>
                <a:lnTo>
                  <a:pt x="61112" y="8636"/>
                </a:lnTo>
                <a:lnTo>
                  <a:pt x="64262" y="10083"/>
                </a:lnTo>
                <a:lnTo>
                  <a:pt x="64947" y="8534"/>
                </a:lnTo>
                <a:lnTo>
                  <a:pt x="65011" y="8394"/>
                </a:lnTo>
                <a:lnTo>
                  <a:pt x="65074" y="7848"/>
                </a:lnTo>
                <a:close/>
              </a:path>
              <a:path w="84454" h="94614">
                <a:moveTo>
                  <a:pt x="65163" y="14287"/>
                </a:moveTo>
                <a:lnTo>
                  <a:pt x="64414" y="14084"/>
                </a:lnTo>
                <a:lnTo>
                  <a:pt x="64223" y="14643"/>
                </a:lnTo>
                <a:lnTo>
                  <a:pt x="64528" y="15151"/>
                </a:lnTo>
                <a:lnTo>
                  <a:pt x="64897" y="14643"/>
                </a:lnTo>
                <a:lnTo>
                  <a:pt x="65163" y="14287"/>
                </a:lnTo>
                <a:close/>
              </a:path>
              <a:path w="84454" h="94614">
                <a:moveTo>
                  <a:pt x="66408" y="4368"/>
                </a:moveTo>
                <a:lnTo>
                  <a:pt x="66065" y="4165"/>
                </a:lnTo>
                <a:lnTo>
                  <a:pt x="65811" y="4495"/>
                </a:lnTo>
                <a:lnTo>
                  <a:pt x="66408" y="4368"/>
                </a:lnTo>
                <a:close/>
              </a:path>
              <a:path w="84454" h="94614">
                <a:moveTo>
                  <a:pt x="66636" y="13144"/>
                </a:moveTo>
                <a:close/>
              </a:path>
              <a:path w="84454" h="94614">
                <a:moveTo>
                  <a:pt x="66890" y="4267"/>
                </a:moveTo>
                <a:lnTo>
                  <a:pt x="66408" y="4368"/>
                </a:lnTo>
                <a:lnTo>
                  <a:pt x="66687" y="4813"/>
                </a:lnTo>
                <a:lnTo>
                  <a:pt x="66890" y="4267"/>
                </a:lnTo>
                <a:close/>
              </a:path>
              <a:path w="84454" h="94614">
                <a:moveTo>
                  <a:pt x="67513" y="14478"/>
                </a:moveTo>
                <a:lnTo>
                  <a:pt x="66776" y="14541"/>
                </a:lnTo>
                <a:lnTo>
                  <a:pt x="66548" y="13220"/>
                </a:lnTo>
                <a:lnTo>
                  <a:pt x="65963" y="13690"/>
                </a:lnTo>
                <a:lnTo>
                  <a:pt x="65443" y="14173"/>
                </a:lnTo>
                <a:lnTo>
                  <a:pt x="65735" y="15036"/>
                </a:lnTo>
                <a:lnTo>
                  <a:pt x="67513" y="14478"/>
                </a:lnTo>
                <a:close/>
              </a:path>
              <a:path w="84454" h="94614">
                <a:moveTo>
                  <a:pt x="67564" y="33680"/>
                </a:moveTo>
                <a:lnTo>
                  <a:pt x="67538" y="33540"/>
                </a:lnTo>
                <a:lnTo>
                  <a:pt x="67437" y="33007"/>
                </a:lnTo>
                <a:lnTo>
                  <a:pt x="67475" y="33540"/>
                </a:lnTo>
                <a:lnTo>
                  <a:pt x="66675" y="33477"/>
                </a:lnTo>
                <a:lnTo>
                  <a:pt x="66624" y="34150"/>
                </a:lnTo>
                <a:lnTo>
                  <a:pt x="67564" y="33680"/>
                </a:lnTo>
                <a:close/>
              </a:path>
              <a:path w="84454" h="94614">
                <a:moveTo>
                  <a:pt x="68173" y="10947"/>
                </a:moveTo>
                <a:lnTo>
                  <a:pt x="67830" y="11087"/>
                </a:lnTo>
                <a:lnTo>
                  <a:pt x="67691" y="11341"/>
                </a:lnTo>
                <a:lnTo>
                  <a:pt x="67665" y="11607"/>
                </a:lnTo>
                <a:lnTo>
                  <a:pt x="67906" y="11544"/>
                </a:lnTo>
                <a:lnTo>
                  <a:pt x="68084" y="11353"/>
                </a:lnTo>
                <a:lnTo>
                  <a:pt x="68173" y="10947"/>
                </a:lnTo>
                <a:close/>
              </a:path>
              <a:path w="84454" h="94614">
                <a:moveTo>
                  <a:pt x="68580" y="18376"/>
                </a:moveTo>
                <a:lnTo>
                  <a:pt x="68110" y="17932"/>
                </a:lnTo>
                <a:lnTo>
                  <a:pt x="66992" y="16929"/>
                </a:lnTo>
                <a:lnTo>
                  <a:pt x="66408" y="17106"/>
                </a:lnTo>
                <a:lnTo>
                  <a:pt x="66700" y="17614"/>
                </a:lnTo>
                <a:lnTo>
                  <a:pt x="67094" y="17983"/>
                </a:lnTo>
                <a:lnTo>
                  <a:pt x="66281" y="18186"/>
                </a:lnTo>
                <a:lnTo>
                  <a:pt x="67538" y="18872"/>
                </a:lnTo>
                <a:lnTo>
                  <a:pt x="67576" y="17932"/>
                </a:lnTo>
                <a:lnTo>
                  <a:pt x="68580" y="18376"/>
                </a:lnTo>
                <a:close/>
              </a:path>
              <a:path w="84454" h="94614">
                <a:moveTo>
                  <a:pt x="69189" y="6985"/>
                </a:moveTo>
                <a:lnTo>
                  <a:pt x="68897" y="6731"/>
                </a:lnTo>
                <a:lnTo>
                  <a:pt x="68084" y="5880"/>
                </a:lnTo>
                <a:lnTo>
                  <a:pt x="67627" y="6070"/>
                </a:lnTo>
                <a:lnTo>
                  <a:pt x="68110" y="6426"/>
                </a:lnTo>
                <a:lnTo>
                  <a:pt x="68605" y="6769"/>
                </a:lnTo>
                <a:lnTo>
                  <a:pt x="69113" y="7061"/>
                </a:lnTo>
                <a:close/>
              </a:path>
              <a:path w="84454" h="94614">
                <a:moveTo>
                  <a:pt x="70269" y="34937"/>
                </a:moveTo>
                <a:lnTo>
                  <a:pt x="70002" y="34772"/>
                </a:lnTo>
                <a:lnTo>
                  <a:pt x="70231" y="35153"/>
                </a:lnTo>
                <a:lnTo>
                  <a:pt x="70269" y="34937"/>
                </a:lnTo>
                <a:close/>
              </a:path>
              <a:path w="84454" h="94614">
                <a:moveTo>
                  <a:pt x="70675" y="35902"/>
                </a:moveTo>
                <a:lnTo>
                  <a:pt x="70231" y="35153"/>
                </a:lnTo>
                <a:lnTo>
                  <a:pt x="70091" y="35826"/>
                </a:lnTo>
                <a:lnTo>
                  <a:pt x="70675" y="35902"/>
                </a:lnTo>
                <a:close/>
              </a:path>
              <a:path w="84454" h="94614">
                <a:moveTo>
                  <a:pt x="70688" y="14719"/>
                </a:moveTo>
                <a:lnTo>
                  <a:pt x="70675" y="14579"/>
                </a:lnTo>
                <a:lnTo>
                  <a:pt x="70624" y="14401"/>
                </a:lnTo>
                <a:lnTo>
                  <a:pt x="70688" y="14719"/>
                </a:lnTo>
                <a:close/>
              </a:path>
              <a:path w="84454" h="94614">
                <a:moveTo>
                  <a:pt x="71005" y="7874"/>
                </a:moveTo>
                <a:lnTo>
                  <a:pt x="70332" y="7721"/>
                </a:lnTo>
                <a:lnTo>
                  <a:pt x="69710" y="7416"/>
                </a:lnTo>
                <a:lnTo>
                  <a:pt x="69113" y="7061"/>
                </a:lnTo>
                <a:lnTo>
                  <a:pt x="68275" y="7861"/>
                </a:lnTo>
                <a:lnTo>
                  <a:pt x="68783" y="8077"/>
                </a:lnTo>
                <a:lnTo>
                  <a:pt x="69278" y="8991"/>
                </a:lnTo>
                <a:lnTo>
                  <a:pt x="69278" y="8864"/>
                </a:lnTo>
                <a:lnTo>
                  <a:pt x="70205" y="8877"/>
                </a:lnTo>
                <a:lnTo>
                  <a:pt x="70688" y="8267"/>
                </a:lnTo>
                <a:lnTo>
                  <a:pt x="71005" y="7874"/>
                </a:lnTo>
                <a:close/>
              </a:path>
              <a:path w="84454" h="94614">
                <a:moveTo>
                  <a:pt x="71488" y="35013"/>
                </a:moveTo>
                <a:close/>
              </a:path>
              <a:path w="84454" h="94614">
                <a:moveTo>
                  <a:pt x="71755" y="35267"/>
                </a:moveTo>
                <a:lnTo>
                  <a:pt x="71488" y="35013"/>
                </a:lnTo>
                <a:lnTo>
                  <a:pt x="70332" y="34620"/>
                </a:lnTo>
                <a:lnTo>
                  <a:pt x="70396" y="35013"/>
                </a:lnTo>
                <a:lnTo>
                  <a:pt x="71323" y="35585"/>
                </a:lnTo>
                <a:lnTo>
                  <a:pt x="71755" y="35267"/>
                </a:lnTo>
                <a:close/>
              </a:path>
              <a:path w="84454" h="94614">
                <a:moveTo>
                  <a:pt x="72250" y="19113"/>
                </a:moveTo>
                <a:lnTo>
                  <a:pt x="71970" y="18605"/>
                </a:lnTo>
                <a:lnTo>
                  <a:pt x="71132" y="17081"/>
                </a:lnTo>
                <a:lnTo>
                  <a:pt x="68580" y="18376"/>
                </a:lnTo>
                <a:lnTo>
                  <a:pt x="70421" y="18707"/>
                </a:lnTo>
                <a:lnTo>
                  <a:pt x="72250" y="19113"/>
                </a:lnTo>
                <a:close/>
              </a:path>
              <a:path w="84454" h="94614">
                <a:moveTo>
                  <a:pt x="72339" y="34531"/>
                </a:moveTo>
                <a:lnTo>
                  <a:pt x="71196" y="33997"/>
                </a:lnTo>
                <a:lnTo>
                  <a:pt x="71526" y="34315"/>
                </a:lnTo>
                <a:lnTo>
                  <a:pt x="71348" y="34505"/>
                </a:lnTo>
                <a:lnTo>
                  <a:pt x="72339" y="34531"/>
                </a:lnTo>
                <a:close/>
              </a:path>
              <a:path w="84454" h="94614">
                <a:moveTo>
                  <a:pt x="74510" y="18770"/>
                </a:moveTo>
                <a:lnTo>
                  <a:pt x="72161" y="18046"/>
                </a:lnTo>
                <a:lnTo>
                  <a:pt x="74066" y="19342"/>
                </a:lnTo>
                <a:lnTo>
                  <a:pt x="74510" y="18770"/>
                </a:lnTo>
                <a:close/>
              </a:path>
              <a:path w="84454" h="94614">
                <a:moveTo>
                  <a:pt x="74574" y="7454"/>
                </a:moveTo>
                <a:lnTo>
                  <a:pt x="73418" y="6870"/>
                </a:lnTo>
                <a:lnTo>
                  <a:pt x="74409" y="6819"/>
                </a:lnTo>
                <a:lnTo>
                  <a:pt x="73240" y="6235"/>
                </a:lnTo>
                <a:lnTo>
                  <a:pt x="73063" y="7035"/>
                </a:lnTo>
                <a:lnTo>
                  <a:pt x="72517" y="6553"/>
                </a:lnTo>
                <a:lnTo>
                  <a:pt x="71818" y="7162"/>
                </a:lnTo>
                <a:lnTo>
                  <a:pt x="71221" y="7340"/>
                </a:lnTo>
                <a:lnTo>
                  <a:pt x="72364" y="7645"/>
                </a:lnTo>
                <a:lnTo>
                  <a:pt x="73558" y="8737"/>
                </a:lnTo>
                <a:lnTo>
                  <a:pt x="73660" y="8585"/>
                </a:lnTo>
                <a:lnTo>
                  <a:pt x="73266" y="8229"/>
                </a:lnTo>
                <a:lnTo>
                  <a:pt x="73355" y="7810"/>
                </a:lnTo>
                <a:lnTo>
                  <a:pt x="74574" y="7454"/>
                </a:lnTo>
                <a:close/>
              </a:path>
              <a:path w="84454" h="94614">
                <a:moveTo>
                  <a:pt x="74853" y="4368"/>
                </a:moveTo>
                <a:lnTo>
                  <a:pt x="74637" y="4318"/>
                </a:lnTo>
                <a:lnTo>
                  <a:pt x="74434" y="4267"/>
                </a:lnTo>
                <a:lnTo>
                  <a:pt x="74168" y="4191"/>
                </a:lnTo>
                <a:lnTo>
                  <a:pt x="74320" y="4521"/>
                </a:lnTo>
                <a:lnTo>
                  <a:pt x="74574" y="4419"/>
                </a:lnTo>
                <a:lnTo>
                  <a:pt x="74853" y="4368"/>
                </a:lnTo>
                <a:close/>
              </a:path>
              <a:path w="84454" h="94614">
                <a:moveTo>
                  <a:pt x="75514" y="2260"/>
                </a:moveTo>
                <a:lnTo>
                  <a:pt x="74701" y="1866"/>
                </a:lnTo>
                <a:lnTo>
                  <a:pt x="75107" y="2667"/>
                </a:lnTo>
                <a:lnTo>
                  <a:pt x="75387" y="2768"/>
                </a:lnTo>
                <a:lnTo>
                  <a:pt x="75234" y="2362"/>
                </a:lnTo>
                <a:lnTo>
                  <a:pt x="75514" y="2260"/>
                </a:lnTo>
                <a:close/>
              </a:path>
              <a:path w="84454" h="94614">
                <a:moveTo>
                  <a:pt x="75831" y="1930"/>
                </a:moveTo>
                <a:lnTo>
                  <a:pt x="75603" y="2222"/>
                </a:lnTo>
                <a:lnTo>
                  <a:pt x="75780" y="2387"/>
                </a:lnTo>
                <a:lnTo>
                  <a:pt x="75831" y="1930"/>
                </a:lnTo>
                <a:close/>
              </a:path>
              <a:path w="84454" h="94614">
                <a:moveTo>
                  <a:pt x="76060" y="2527"/>
                </a:moveTo>
                <a:lnTo>
                  <a:pt x="75780" y="2387"/>
                </a:lnTo>
                <a:lnTo>
                  <a:pt x="75755" y="2603"/>
                </a:lnTo>
                <a:lnTo>
                  <a:pt x="76060" y="2527"/>
                </a:lnTo>
                <a:close/>
              </a:path>
              <a:path w="84454" h="94614">
                <a:moveTo>
                  <a:pt x="76149" y="4711"/>
                </a:moveTo>
                <a:lnTo>
                  <a:pt x="75806" y="4038"/>
                </a:lnTo>
                <a:lnTo>
                  <a:pt x="75577" y="3594"/>
                </a:lnTo>
                <a:lnTo>
                  <a:pt x="75463" y="3365"/>
                </a:lnTo>
                <a:lnTo>
                  <a:pt x="75196" y="2844"/>
                </a:lnTo>
                <a:lnTo>
                  <a:pt x="75107" y="2667"/>
                </a:lnTo>
                <a:lnTo>
                  <a:pt x="73710" y="2159"/>
                </a:lnTo>
                <a:lnTo>
                  <a:pt x="72072" y="2197"/>
                </a:lnTo>
                <a:lnTo>
                  <a:pt x="70866" y="2844"/>
                </a:lnTo>
                <a:lnTo>
                  <a:pt x="69088" y="2730"/>
                </a:lnTo>
                <a:lnTo>
                  <a:pt x="69265" y="2095"/>
                </a:lnTo>
                <a:lnTo>
                  <a:pt x="69342" y="1828"/>
                </a:lnTo>
                <a:lnTo>
                  <a:pt x="69875" y="0"/>
                </a:lnTo>
                <a:lnTo>
                  <a:pt x="68059" y="1092"/>
                </a:lnTo>
                <a:lnTo>
                  <a:pt x="65849" y="1828"/>
                </a:lnTo>
                <a:lnTo>
                  <a:pt x="63334" y="850"/>
                </a:lnTo>
                <a:lnTo>
                  <a:pt x="62166" y="1206"/>
                </a:lnTo>
                <a:lnTo>
                  <a:pt x="62128" y="1498"/>
                </a:lnTo>
                <a:lnTo>
                  <a:pt x="61442" y="2095"/>
                </a:lnTo>
                <a:lnTo>
                  <a:pt x="60706" y="1625"/>
                </a:lnTo>
                <a:lnTo>
                  <a:pt x="60210" y="1308"/>
                </a:lnTo>
                <a:lnTo>
                  <a:pt x="60071" y="1206"/>
                </a:lnTo>
                <a:lnTo>
                  <a:pt x="59309" y="1308"/>
                </a:lnTo>
                <a:lnTo>
                  <a:pt x="58940" y="279"/>
                </a:lnTo>
                <a:lnTo>
                  <a:pt x="57162" y="1435"/>
                </a:lnTo>
                <a:lnTo>
                  <a:pt x="58039" y="1930"/>
                </a:lnTo>
                <a:lnTo>
                  <a:pt x="57912" y="2260"/>
                </a:lnTo>
                <a:lnTo>
                  <a:pt x="57569" y="2717"/>
                </a:lnTo>
                <a:lnTo>
                  <a:pt x="59994" y="1625"/>
                </a:lnTo>
                <a:lnTo>
                  <a:pt x="62191" y="5600"/>
                </a:lnTo>
                <a:lnTo>
                  <a:pt x="64325" y="4368"/>
                </a:lnTo>
                <a:lnTo>
                  <a:pt x="65532" y="5194"/>
                </a:lnTo>
                <a:lnTo>
                  <a:pt x="65862" y="5956"/>
                </a:lnTo>
                <a:lnTo>
                  <a:pt x="67310" y="6756"/>
                </a:lnTo>
                <a:lnTo>
                  <a:pt x="67335" y="6337"/>
                </a:lnTo>
                <a:lnTo>
                  <a:pt x="67449" y="6134"/>
                </a:lnTo>
                <a:lnTo>
                  <a:pt x="67627" y="6070"/>
                </a:lnTo>
                <a:lnTo>
                  <a:pt x="66865" y="5486"/>
                </a:lnTo>
                <a:lnTo>
                  <a:pt x="66116" y="4889"/>
                </a:lnTo>
                <a:lnTo>
                  <a:pt x="65379" y="4432"/>
                </a:lnTo>
                <a:lnTo>
                  <a:pt x="65532" y="3860"/>
                </a:lnTo>
                <a:lnTo>
                  <a:pt x="66065" y="4165"/>
                </a:lnTo>
                <a:lnTo>
                  <a:pt x="66319" y="3860"/>
                </a:lnTo>
                <a:lnTo>
                  <a:pt x="67233" y="3568"/>
                </a:lnTo>
                <a:lnTo>
                  <a:pt x="67348" y="4191"/>
                </a:lnTo>
                <a:lnTo>
                  <a:pt x="67589" y="4597"/>
                </a:lnTo>
                <a:lnTo>
                  <a:pt x="67513" y="3568"/>
                </a:lnTo>
                <a:lnTo>
                  <a:pt x="68757" y="3429"/>
                </a:lnTo>
                <a:lnTo>
                  <a:pt x="67525" y="5016"/>
                </a:lnTo>
                <a:lnTo>
                  <a:pt x="69011" y="4864"/>
                </a:lnTo>
                <a:lnTo>
                  <a:pt x="68783" y="3695"/>
                </a:lnTo>
                <a:lnTo>
                  <a:pt x="69557" y="3898"/>
                </a:lnTo>
                <a:lnTo>
                  <a:pt x="70053" y="3695"/>
                </a:lnTo>
                <a:lnTo>
                  <a:pt x="70751" y="3429"/>
                </a:lnTo>
                <a:lnTo>
                  <a:pt x="70904" y="3365"/>
                </a:lnTo>
                <a:lnTo>
                  <a:pt x="71107" y="3733"/>
                </a:lnTo>
                <a:lnTo>
                  <a:pt x="71666" y="3594"/>
                </a:lnTo>
                <a:lnTo>
                  <a:pt x="74168" y="4191"/>
                </a:lnTo>
                <a:lnTo>
                  <a:pt x="74091" y="4038"/>
                </a:lnTo>
                <a:lnTo>
                  <a:pt x="74993" y="4343"/>
                </a:lnTo>
                <a:lnTo>
                  <a:pt x="74853" y="4368"/>
                </a:lnTo>
                <a:lnTo>
                  <a:pt x="75031" y="4406"/>
                </a:lnTo>
                <a:lnTo>
                  <a:pt x="75234" y="4457"/>
                </a:lnTo>
                <a:lnTo>
                  <a:pt x="75374" y="4495"/>
                </a:lnTo>
                <a:lnTo>
                  <a:pt x="76149" y="4711"/>
                </a:lnTo>
                <a:close/>
              </a:path>
              <a:path w="84454" h="94614">
                <a:moveTo>
                  <a:pt x="76238" y="6946"/>
                </a:moveTo>
                <a:lnTo>
                  <a:pt x="75882" y="5041"/>
                </a:lnTo>
                <a:lnTo>
                  <a:pt x="75133" y="6502"/>
                </a:lnTo>
                <a:lnTo>
                  <a:pt x="75907" y="6985"/>
                </a:lnTo>
                <a:lnTo>
                  <a:pt x="76238" y="6946"/>
                </a:lnTo>
                <a:close/>
              </a:path>
              <a:path w="84454" h="94614">
                <a:moveTo>
                  <a:pt x="76377" y="6934"/>
                </a:moveTo>
                <a:lnTo>
                  <a:pt x="76238" y="6946"/>
                </a:lnTo>
                <a:lnTo>
                  <a:pt x="76276" y="7162"/>
                </a:lnTo>
                <a:lnTo>
                  <a:pt x="76377" y="6934"/>
                </a:lnTo>
                <a:close/>
              </a:path>
              <a:path w="84454" h="94614">
                <a:moveTo>
                  <a:pt x="76835" y="5867"/>
                </a:moveTo>
                <a:lnTo>
                  <a:pt x="76593" y="5524"/>
                </a:lnTo>
                <a:lnTo>
                  <a:pt x="76428" y="5232"/>
                </a:lnTo>
                <a:lnTo>
                  <a:pt x="76784" y="5981"/>
                </a:lnTo>
                <a:close/>
              </a:path>
              <a:path w="84454" h="94614">
                <a:moveTo>
                  <a:pt x="76911" y="2933"/>
                </a:moveTo>
                <a:lnTo>
                  <a:pt x="76377" y="2438"/>
                </a:lnTo>
                <a:lnTo>
                  <a:pt x="76060" y="2527"/>
                </a:lnTo>
                <a:lnTo>
                  <a:pt x="76911" y="2933"/>
                </a:lnTo>
                <a:close/>
              </a:path>
              <a:path w="84454" h="94614">
                <a:moveTo>
                  <a:pt x="77393" y="4914"/>
                </a:moveTo>
                <a:lnTo>
                  <a:pt x="77241" y="4254"/>
                </a:lnTo>
                <a:lnTo>
                  <a:pt x="76593" y="3898"/>
                </a:lnTo>
                <a:lnTo>
                  <a:pt x="76301" y="3378"/>
                </a:lnTo>
                <a:lnTo>
                  <a:pt x="75831" y="3759"/>
                </a:lnTo>
                <a:lnTo>
                  <a:pt x="76111" y="4610"/>
                </a:lnTo>
                <a:lnTo>
                  <a:pt x="76428" y="5219"/>
                </a:lnTo>
                <a:lnTo>
                  <a:pt x="77393" y="4914"/>
                </a:lnTo>
                <a:close/>
              </a:path>
              <a:path w="84454" h="94614">
                <a:moveTo>
                  <a:pt x="78003" y="6743"/>
                </a:moveTo>
                <a:lnTo>
                  <a:pt x="77787" y="6134"/>
                </a:lnTo>
                <a:lnTo>
                  <a:pt x="77711" y="5956"/>
                </a:lnTo>
                <a:lnTo>
                  <a:pt x="76847" y="6134"/>
                </a:lnTo>
                <a:lnTo>
                  <a:pt x="76784" y="5981"/>
                </a:lnTo>
                <a:lnTo>
                  <a:pt x="76377" y="6934"/>
                </a:lnTo>
                <a:lnTo>
                  <a:pt x="78003" y="6743"/>
                </a:lnTo>
                <a:close/>
              </a:path>
              <a:path w="84454" h="94614">
                <a:moveTo>
                  <a:pt x="78689" y="12141"/>
                </a:moveTo>
                <a:lnTo>
                  <a:pt x="78041" y="11518"/>
                </a:lnTo>
                <a:lnTo>
                  <a:pt x="77736" y="12471"/>
                </a:lnTo>
                <a:lnTo>
                  <a:pt x="78689" y="12141"/>
                </a:lnTo>
                <a:close/>
              </a:path>
              <a:path w="84454" h="94614">
                <a:moveTo>
                  <a:pt x="79463" y="10642"/>
                </a:moveTo>
                <a:lnTo>
                  <a:pt x="78295" y="9512"/>
                </a:lnTo>
                <a:lnTo>
                  <a:pt x="78041" y="9525"/>
                </a:lnTo>
                <a:lnTo>
                  <a:pt x="77749" y="10731"/>
                </a:lnTo>
                <a:lnTo>
                  <a:pt x="77114" y="10375"/>
                </a:lnTo>
                <a:lnTo>
                  <a:pt x="77000" y="10833"/>
                </a:lnTo>
                <a:lnTo>
                  <a:pt x="76136" y="10337"/>
                </a:lnTo>
                <a:lnTo>
                  <a:pt x="75882" y="10185"/>
                </a:lnTo>
                <a:lnTo>
                  <a:pt x="73304" y="10452"/>
                </a:lnTo>
                <a:lnTo>
                  <a:pt x="73152" y="10096"/>
                </a:lnTo>
                <a:lnTo>
                  <a:pt x="71805" y="10083"/>
                </a:lnTo>
                <a:lnTo>
                  <a:pt x="69240" y="10452"/>
                </a:lnTo>
                <a:lnTo>
                  <a:pt x="69367" y="10909"/>
                </a:lnTo>
                <a:lnTo>
                  <a:pt x="69621" y="12014"/>
                </a:lnTo>
                <a:lnTo>
                  <a:pt x="68491" y="11722"/>
                </a:lnTo>
                <a:lnTo>
                  <a:pt x="68999" y="11950"/>
                </a:lnTo>
                <a:lnTo>
                  <a:pt x="68935" y="12611"/>
                </a:lnTo>
                <a:lnTo>
                  <a:pt x="68541" y="13335"/>
                </a:lnTo>
                <a:lnTo>
                  <a:pt x="67691" y="12446"/>
                </a:lnTo>
                <a:lnTo>
                  <a:pt x="67652" y="11811"/>
                </a:lnTo>
                <a:lnTo>
                  <a:pt x="67665" y="11607"/>
                </a:lnTo>
                <a:lnTo>
                  <a:pt x="66967" y="11811"/>
                </a:lnTo>
                <a:lnTo>
                  <a:pt x="65836" y="10960"/>
                </a:lnTo>
                <a:lnTo>
                  <a:pt x="65659" y="11607"/>
                </a:lnTo>
                <a:lnTo>
                  <a:pt x="65671" y="12065"/>
                </a:lnTo>
                <a:lnTo>
                  <a:pt x="66878" y="12941"/>
                </a:lnTo>
                <a:lnTo>
                  <a:pt x="66636" y="13144"/>
                </a:lnTo>
                <a:lnTo>
                  <a:pt x="67386" y="13385"/>
                </a:lnTo>
                <a:lnTo>
                  <a:pt x="68351" y="14109"/>
                </a:lnTo>
                <a:lnTo>
                  <a:pt x="68249" y="14554"/>
                </a:lnTo>
                <a:lnTo>
                  <a:pt x="68033" y="14973"/>
                </a:lnTo>
                <a:lnTo>
                  <a:pt x="68491" y="14655"/>
                </a:lnTo>
                <a:lnTo>
                  <a:pt x="69481" y="14833"/>
                </a:lnTo>
                <a:lnTo>
                  <a:pt x="69291" y="14655"/>
                </a:lnTo>
                <a:lnTo>
                  <a:pt x="69621" y="14109"/>
                </a:lnTo>
                <a:lnTo>
                  <a:pt x="70332" y="13398"/>
                </a:lnTo>
                <a:lnTo>
                  <a:pt x="70624" y="14401"/>
                </a:lnTo>
                <a:lnTo>
                  <a:pt x="71170" y="15011"/>
                </a:lnTo>
                <a:lnTo>
                  <a:pt x="71945" y="14630"/>
                </a:lnTo>
                <a:lnTo>
                  <a:pt x="72669" y="15074"/>
                </a:lnTo>
                <a:lnTo>
                  <a:pt x="72694" y="14630"/>
                </a:lnTo>
                <a:lnTo>
                  <a:pt x="72720" y="14135"/>
                </a:lnTo>
                <a:lnTo>
                  <a:pt x="73812" y="14160"/>
                </a:lnTo>
                <a:lnTo>
                  <a:pt x="74155" y="13728"/>
                </a:lnTo>
                <a:lnTo>
                  <a:pt x="75488" y="13792"/>
                </a:lnTo>
                <a:lnTo>
                  <a:pt x="75196" y="13398"/>
                </a:lnTo>
                <a:lnTo>
                  <a:pt x="74853" y="12941"/>
                </a:lnTo>
                <a:lnTo>
                  <a:pt x="74891" y="12776"/>
                </a:lnTo>
                <a:lnTo>
                  <a:pt x="75145" y="12217"/>
                </a:lnTo>
                <a:lnTo>
                  <a:pt x="76022" y="12560"/>
                </a:lnTo>
                <a:lnTo>
                  <a:pt x="76657" y="12928"/>
                </a:lnTo>
                <a:lnTo>
                  <a:pt x="76301" y="12446"/>
                </a:lnTo>
                <a:lnTo>
                  <a:pt x="75996" y="12039"/>
                </a:lnTo>
                <a:lnTo>
                  <a:pt x="75895" y="12446"/>
                </a:lnTo>
                <a:lnTo>
                  <a:pt x="75666" y="12217"/>
                </a:lnTo>
                <a:lnTo>
                  <a:pt x="75501" y="12065"/>
                </a:lnTo>
                <a:lnTo>
                  <a:pt x="75514" y="10452"/>
                </a:lnTo>
                <a:lnTo>
                  <a:pt x="77012" y="12776"/>
                </a:lnTo>
                <a:lnTo>
                  <a:pt x="77127" y="11226"/>
                </a:lnTo>
                <a:lnTo>
                  <a:pt x="78600" y="11061"/>
                </a:lnTo>
                <a:lnTo>
                  <a:pt x="79298" y="11658"/>
                </a:lnTo>
                <a:lnTo>
                  <a:pt x="79121" y="11264"/>
                </a:lnTo>
                <a:lnTo>
                  <a:pt x="79095" y="10896"/>
                </a:lnTo>
                <a:lnTo>
                  <a:pt x="79463" y="10642"/>
                </a:lnTo>
                <a:close/>
              </a:path>
              <a:path w="84454" h="94614">
                <a:moveTo>
                  <a:pt x="79667" y="2794"/>
                </a:moveTo>
                <a:lnTo>
                  <a:pt x="78498" y="2197"/>
                </a:lnTo>
                <a:lnTo>
                  <a:pt x="78041" y="3009"/>
                </a:lnTo>
                <a:lnTo>
                  <a:pt x="79425" y="3073"/>
                </a:lnTo>
                <a:lnTo>
                  <a:pt x="79667" y="2794"/>
                </a:lnTo>
                <a:close/>
              </a:path>
              <a:path w="84454" h="94614">
                <a:moveTo>
                  <a:pt x="80086" y="15532"/>
                </a:moveTo>
                <a:lnTo>
                  <a:pt x="80035" y="14465"/>
                </a:lnTo>
                <a:lnTo>
                  <a:pt x="79781" y="14211"/>
                </a:lnTo>
                <a:lnTo>
                  <a:pt x="78854" y="15062"/>
                </a:lnTo>
                <a:lnTo>
                  <a:pt x="78333" y="14300"/>
                </a:lnTo>
                <a:lnTo>
                  <a:pt x="78613" y="15074"/>
                </a:lnTo>
                <a:lnTo>
                  <a:pt x="80086" y="15532"/>
                </a:lnTo>
                <a:close/>
              </a:path>
              <a:path w="84454" h="94614">
                <a:moveTo>
                  <a:pt x="80162" y="13169"/>
                </a:moveTo>
                <a:lnTo>
                  <a:pt x="79984" y="12903"/>
                </a:lnTo>
                <a:lnTo>
                  <a:pt x="79590" y="12255"/>
                </a:lnTo>
                <a:lnTo>
                  <a:pt x="79590" y="11988"/>
                </a:lnTo>
                <a:lnTo>
                  <a:pt x="79463" y="11811"/>
                </a:lnTo>
                <a:lnTo>
                  <a:pt x="79298" y="11671"/>
                </a:lnTo>
                <a:lnTo>
                  <a:pt x="79375" y="11861"/>
                </a:lnTo>
                <a:lnTo>
                  <a:pt x="79476" y="12052"/>
                </a:lnTo>
                <a:lnTo>
                  <a:pt x="79578" y="12255"/>
                </a:lnTo>
                <a:lnTo>
                  <a:pt x="79514" y="12801"/>
                </a:lnTo>
                <a:lnTo>
                  <a:pt x="79184" y="12649"/>
                </a:lnTo>
                <a:lnTo>
                  <a:pt x="78638" y="13335"/>
                </a:lnTo>
                <a:lnTo>
                  <a:pt x="78574" y="13665"/>
                </a:lnTo>
                <a:lnTo>
                  <a:pt x="78828" y="14528"/>
                </a:lnTo>
                <a:lnTo>
                  <a:pt x="79476" y="13169"/>
                </a:lnTo>
                <a:lnTo>
                  <a:pt x="79997" y="13665"/>
                </a:lnTo>
                <a:lnTo>
                  <a:pt x="80149" y="13487"/>
                </a:lnTo>
                <a:lnTo>
                  <a:pt x="80162" y="13169"/>
                </a:lnTo>
                <a:close/>
              </a:path>
              <a:path w="84454" h="94614">
                <a:moveTo>
                  <a:pt x="80429" y="3009"/>
                </a:moveTo>
                <a:lnTo>
                  <a:pt x="80187" y="3289"/>
                </a:lnTo>
                <a:lnTo>
                  <a:pt x="80251" y="3530"/>
                </a:lnTo>
                <a:lnTo>
                  <a:pt x="80429" y="3009"/>
                </a:lnTo>
                <a:close/>
              </a:path>
              <a:path w="84454" h="94614">
                <a:moveTo>
                  <a:pt x="80746" y="4330"/>
                </a:moveTo>
                <a:lnTo>
                  <a:pt x="80365" y="3962"/>
                </a:lnTo>
                <a:lnTo>
                  <a:pt x="80251" y="3530"/>
                </a:lnTo>
                <a:lnTo>
                  <a:pt x="80098" y="3962"/>
                </a:lnTo>
                <a:lnTo>
                  <a:pt x="78574" y="3517"/>
                </a:lnTo>
                <a:lnTo>
                  <a:pt x="78740" y="4178"/>
                </a:lnTo>
                <a:lnTo>
                  <a:pt x="80746" y="4330"/>
                </a:lnTo>
                <a:close/>
              </a:path>
              <a:path w="84454" h="94614">
                <a:moveTo>
                  <a:pt x="82651" y="2082"/>
                </a:moveTo>
                <a:lnTo>
                  <a:pt x="81140" y="2171"/>
                </a:lnTo>
                <a:lnTo>
                  <a:pt x="82169" y="2374"/>
                </a:lnTo>
                <a:lnTo>
                  <a:pt x="82054" y="3022"/>
                </a:lnTo>
                <a:lnTo>
                  <a:pt x="82651" y="2082"/>
                </a:lnTo>
                <a:close/>
              </a:path>
              <a:path w="84454" h="94614">
                <a:moveTo>
                  <a:pt x="84023" y="4660"/>
                </a:moveTo>
                <a:lnTo>
                  <a:pt x="83261" y="4699"/>
                </a:lnTo>
                <a:lnTo>
                  <a:pt x="83197" y="3111"/>
                </a:lnTo>
                <a:lnTo>
                  <a:pt x="82029" y="3187"/>
                </a:lnTo>
                <a:lnTo>
                  <a:pt x="81864" y="4127"/>
                </a:lnTo>
                <a:lnTo>
                  <a:pt x="81889" y="4648"/>
                </a:lnTo>
                <a:lnTo>
                  <a:pt x="80645" y="4724"/>
                </a:lnTo>
                <a:lnTo>
                  <a:pt x="80289" y="5143"/>
                </a:lnTo>
                <a:lnTo>
                  <a:pt x="81127" y="6946"/>
                </a:lnTo>
                <a:lnTo>
                  <a:pt x="81241" y="6553"/>
                </a:lnTo>
                <a:lnTo>
                  <a:pt x="82575" y="6083"/>
                </a:lnTo>
                <a:lnTo>
                  <a:pt x="81699" y="5727"/>
                </a:lnTo>
                <a:lnTo>
                  <a:pt x="82181" y="5702"/>
                </a:lnTo>
                <a:lnTo>
                  <a:pt x="83299" y="5499"/>
                </a:lnTo>
                <a:lnTo>
                  <a:pt x="83464" y="6426"/>
                </a:lnTo>
                <a:lnTo>
                  <a:pt x="83756" y="5499"/>
                </a:lnTo>
                <a:lnTo>
                  <a:pt x="84010" y="46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2" name="bg object 82"/>
          <p:cNvSpPr/>
          <p:nvPr/>
        </p:nvSpPr>
        <p:spPr>
          <a:xfrm>
            <a:off x="10653834" y="3016845"/>
            <a:ext cx="90279" cy="117929"/>
          </a:xfrm>
          <a:custGeom>
            <a:avLst/>
            <a:gdLst/>
            <a:ahLst/>
            <a:cxnLst/>
            <a:rect l="l" t="t" r="r" b="b"/>
            <a:pathLst>
              <a:path w="66675" h="123825">
                <a:moveTo>
                  <a:pt x="152" y="56959"/>
                </a:moveTo>
                <a:lnTo>
                  <a:pt x="0" y="56934"/>
                </a:lnTo>
                <a:lnTo>
                  <a:pt x="152" y="56959"/>
                </a:lnTo>
                <a:close/>
              </a:path>
              <a:path w="66675" h="123825">
                <a:moveTo>
                  <a:pt x="2044" y="53898"/>
                </a:moveTo>
                <a:lnTo>
                  <a:pt x="1955" y="53771"/>
                </a:lnTo>
                <a:lnTo>
                  <a:pt x="1727" y="53771"/>
                </a:lnTo>
                <a:lnTo>
                  <a:pt x="2044" y="53898"/>
                </a:lnTo>
                <a:close/>
              </a:path>
              <a:path w="66675" h="123825">
                <a:moveTo>
                  <a:pt x="2794" y="57454"/>
                </a:moveTo>
                <a:lnTo>
                  <a:pt x="2679" y="57200"/>
                </a:lnTo>
                <a:lnTo>
                  <a:pt x="2006" y="57454"/>
                </a:lnTo>
                <a:lnTo>
                  <a:pt x="2108" y="58470"/>
                </a:lnTo>
                <a:lnTo>
                  <a:pt x="2565" y="58851"/>
                </a:lnTo>
                <a:lnTo>
                  <a:pt x="2463" y="57962"/>
                </a:lnTo>
                <a:lnTo>
                  <a:pt x="2730" y="57734"/>
                </a:lnTo>
                <a:lnTo>
                  <a:pt x="2794" y="57454"/>
                </a:lnTo>
                <a:close/>
              </a:path>
              <a:path w="66675" h="123825">
                <a:moveTo>
                  <a:pt x="2882" y="122910"/>
                </a:moveTo>
                <a:lnTo>
                  <a:pt x="2019" y="121259"/>
                </a:lnTo>
                <a:lnTo>
                  <a:pt x="2349" y="122555"/>
                </a:lnTo>
                <a:lnTo>
                  <a:pt x="2120" y="122948"/>
                </a:lnTo>
                <a:lnTo>
                  <a:pt x="2057" y="123266"/>
                </a:lnTo>
                <a:lnTo>
                  <a:pt x="2882" y="122910"/>
                </a:lnTo>
                <a:close/>
              </a:path>
              <a:path w="66675" h="123825">
                <a:moveTo>
                  <a:pt x="2933" y="58851"/>
                </a:moveTo>
                <a:lnTo>
                  <a:pt x="2565" y="58851"/>
                </a:lnTo>
                <a:lnTo>
                  <a:pt x="2870" y="59359"/>
                </a:lnTo>
                <a:lnTo>
                  <a:pt x="2933" y="58851"/>
                </a:lnTo>
                <a:close/>
              </a:path>
              <a:path w="66675" h="123825">
                <a:moveTo>
                  <a:pt x="3441" y="56540"/>
                </a:moveTo>
                <a:lnTo>
                  <a:pt x="3390" y="56248"/>
                </a:lnTo>
                <a:lnTo>
                  <a:pt x="3251" y="56146"/>
                </a:lnTo>
                <a:lnTo>
                  <a:pt x="3086" y="56083"/>
                </a:lnTo>
                <a:lnTo>
                  <a:pt x="3441" y="56540"/>
                </a:lnTo>
                <a:close/>
              </a:path>
              <a:path w="66675" h="123825">
                <a:moveTo>
                  <a:pt x="3581" y="56946"/>
                </a:moveTo>
                <a:lnTo>
                  <a:pt x="2882" y="57581"/>
                </a:lnTo>
                <a:lnTo>
                  <a:pt x="2984" y="57886"/>
                </a:lnTo>
                <a:lnTo>
                  <a:pt x="3378" y="58750"/>
                </a:lnTo>
                <a:lnTo>
                  <a:pt x="3581" y="56946"/>
                </a:lnTo>
                <a:close/>
              </a:path>
              <a:path w="66675" h="123825">
                <a:moveTo>
                  <a:pt x="3644" y="59486"/>
                </a:moveTo>
                <a:lnTo>
                  <a:pt x="3606" y="59232"/>
                </a:lnTo>
                <a:lnTo>
                  <a:pt x="3378" y="58750"/>
                </a:lnTo>
                <a:lnTo>
                  <a:pt x="3251" y="59867"/>
                </a:lnTo>
                <a:lnTo>
                  <a:pt x="3644" y="59486"/>
                </a:lnTo>
                <a:close/>
              </a:path>
              <a:path w="66675" h="123825">
                <a:moveTo>
                  <a:pt x="5702" y="121361"/>
                </a:moveTo>
                <a:lnTo>
                  <a:pt x="4724" y="121615"/>
                </a:lnTo>
                <a:lnTo>
                  <a:pt x="3517" y="120802"/>
                </a:lnTo>
                <a:lnTo>
                  <a:pt x="2959" y="121881"/>
                </a:lnTo>
                <a:lnTo>
                  <a:pt x="3810" y="121551"/>
                </a:lnTo>
                <a:lnTo>
                  <a:pt x="5156" y="121729"/>
                </a:lnTo>
                <a:lnTo>
                  <a:pt x="5702" y="121361"/>
                </a:lnTo>
                <a:close/>
              </a:path>
              <a:path w="66675" h="123825">
                <a:moveTo>
                  <a:pt x="6858" y="106807"/>
                </a:moveTo>
                <a:lnTo>
                  <a:pt x="6210" y="106756"/>
                </a:lnTo>
                <a:lnTo>
                  <a:pt x="6286" y="108127"/>
                </a:lnTo>
                <a:lnTo>
                  <a:pt x="5613" y="107124"/>
                </a:lnTo>
                <a:lnTo>
                  <a:pt x="6515" y="108470"/>
                </a:lnTo>
                <a:lnTo>
                  <a:pt x="6438" y="107657"/>
                </a:lnTo>
                <a:lnTo>
                  <a:pt x="6756" y="107683"/>
                </a:lnTo>
                <a:lnTo>
                  <a:pt x="6858" y="106807"/>
                </a:lnTo>
                <a:close/>
              </a:path>
              <a:path w="66675" h="123825">
                <a:moveTo>
                  <a:pt x="7797" y="55803"/>
                </a:moveTo>
                <a:lnTo>
                  <a:pt x="7277" y="56057"/>
                </a:lnTo>
                <a:lnTo>
                  <a:pt x="7797" y="55803"/>
                </a:lnTo>
                <a:close/>
              </a:path>
              <a:path w="66675" h="123825">
                <a:moveTo>
                  <a:pt x="7912" y="112623"/>
                </a:moveTo>
                <a:lnTo>
                  <a:pt x="7162" y="112509"/>
                </a:lnTo>
                <a:lnTo>
                  <a:pt x="7708" y="113995"/>
                </a:lnTo>
                <a:lnTo>
                  <a:pt x="7912" y="112623"/>
                </a:lnTo>
                <a:close/>
              </a:path>
              <a:path w="66675" h="123825">
                <a:moveTo>
                  <a:pt x="8128" y="108051"/>
                </a:moveTo>
                <a:lnTo>
                  <a:pt x="7581" y="107683"/>
                </a:lnTo>
                <a:lnTo>
                  <a:pt x="7264" y="107657"/>
                </a:lnTo>
                <a:lnTo>
                  <a:pt x="7429" y="108153"/>
                </a:lnTo>
                <a:lnTo>
                  <a:pt x="7531" y="108407"/>
                </a:lnTo>
                <a:lnTo>
                  <a:pt x="7797" y="108585"/>
                </a:lnTo>
                <a:lnTo>
                  <a:pt x="7937" y="108115"/>
                </a:lnTo>
                <a:lnTo>
                  <a:pt x="8128" y="108051"/>
                </a:lnTo>
                <a:close/>
              </a:path>
              <a:path w="66675" h="123825">
                <a:moveTo>
                  <a:pt x="8623" y="104495"/>
                </a:moveTo>
                <a:lnTo>
                  <a:pt x="7620" y="104851"/>
                </a:lnTo>
                <a:lnTo>
                  <a:pt x="8432" y="105410"/>
                </a:lnTo>
                <a:lnTo>
                  <a:pt x="8534" y="104736"/>
                </a:lnTo>
                <a:lnTo>
                  <a:pt x="8623" y="104495"/>
                </a:lnTo>
                <a:close/>
              </a:path>
              <a:path w="66675" h="123825">
                <a:moveTo>
                  <a:pt x="8737" y="104457"/>
                </a:moveTo>
                <a:close/>
              </a:path>
              <a:path w="66675" h="123825">
                <a:moveTo>
                  <a:pt x="8890" y="120243"/>
                </a:moveTo>
                <a:lnTo>
                  <a:pt x="8369" y="119888"/>
                </a:lnTo>
                <a:lnTo>
                  <a:pt x="8178" y="120675"/>
                </a:lnTo>
                <a:lnTo>
                  <a:pt x="8890" y="120243"/>
                </a:lnTo>
                <a:close/>
              </a:path>
              <a:path w="66675" h="123825">
                <a:moveTo>
                  <a:pt x="8991" y="111760"/>
                </a:moveTo>
                <a:lnTo>
                  <a:pt x="8674" y="111099"/>
                </a:lnTo>
                <a:lnTo>
                  <a:pt x="8636" y="111823"/>
                </a:lnTo>
                <a:lnTo>
                  <a:pt x="8991" y="111760"/>
                </a:lnTo>
                <a:close/>
              </a:path>
              <a:path w="66675" h="123825">
                <a:moveTo>
                  <a:pt x="9486" y="111658"/>
                </a:moveTo>
                <a:lnTo>
                  <a:pt x="8991" y="111760"/>
                </a:lnTo>
                <a:lnTo>
                  <a:pt x="9080" y="111937"/>
                </a:lnTo>
                <a:lnTo>
                  <a:pt x="9232" y="112014"/>
                </a:lnTo>
                <a:lnTo>
                  <a:pt x="9486" y="111658"/>
                </a:lnTo>
                <a:close/>
              </a:path>
              <a:path w="66675" h="123825">
                <a:moveTo>
                  <a:pt x="10058" y="112445"/>
                </a:moveTo>
                <a:lnTo>
                  <a:pt x="9753" y="112293"/>
                </a:lnTo>
                <a:lnTo>
                  <a:pt x="9232" y="112014"/>
                </a:lnTo>
                <a:lnTo>
                  <a:pt x="8940" y="112420"/>
                </a:lnTo>
                <a:lnTo>
                  <a:pt x="8407" y="112039"/>
                </a:lnTo>
                <a:lnTo>
                  <a:pt x="8267" y="113068"/>
                </a:lnTo>
                <a:lnTo>
                  <a:pt x="9131" y="112420"/>
                </a:lnTo>
                <a:lnTo>
                  <a:pt x="9309" y="112293"/>
                </a:lnTo>
                <a:lnTo>
                  <a:pt x="9525" y="113195"/>
                </a:lnTo>
                <a:lnTo>
                  <a:pt x="10058" y="112445"/>
                </a:lnTo>
                <a:close/>
              </a:path>
              <a:path w="66675" h="123825">
                <a:moveTo>
                  <a:pt x="10617" y="110312"/>
                </a:moveTo>
                <a:lnTo>
                  <a:pt x="9956" y="110083"/>
                </a:lnTo>
                <a:lnTo>
                  <a:pt x="9817" y="109994"/>
                </a:lnTo>
                <a:lnTo>
                  <a:pt x="9131" y="110477"/>
                </a:lnTo>
                <a:lnTo>
                  <a:pt x="9182" y="110642"/>
                </a:lnTo>
                <a:lnTo>
                  <a:pt x="9855" y="110959"/>
                </a:lnTo>
                <a:lnTo>
                  <a:pt x="10617" y="110312"/>
                </a:lnTo>
                <a:close/>
              </a:path>
              <a:path w="66675" h="123825">
                <a:moveTo>
                  <a:pt x="10680" y="100164"/>
                </a:moveTo>
                <a:lnTo>
                  <a:pt x="10655" y="99415"/>
                </a:lnTo>
                <a:lnTo>
                  <a:pt x="10541" y="98907"/>
                </a:lnTo>
                <a:lnTo>
                  <a:pt x="8483" y="99060"/>
                </a:lnTo>
                <a:lnTo>
                  <a:pt x="8750" y="99250"/>
                </a:lnTo>
                <a:lnTo>
                  <a:pt x="8864" y="99415"/>
                </a:lnTo>
                <a:lnTo>
                  <a:pt x="8953" y="100164"/>
                </a:lnTo>
                <a:lnTo>
                  <a:pt x="7632" y="99085"/>
                </a:lnTo>
                <a:lnTo>
                  <a:pt x="6680" y="99415"/>
                </a:lnTo>
                <a:lnTo>
                  <a:pt x="7226" y="101904"/>
                </a:lnTo>
                <a:lnTo>
                  <a:pt x="6388" y="101346"/>
                </a:lnTo>
                <a:lnTo>
                  <a:pt x="5626" y="102171"/>
                </a:lnTo>
                <a:lnTo>
                  <a:pt x="5359" y="101981"/>
                </a:lnTo>
                <a:lnTo>
                  <a:pt x="4419" y="101752"/>
                </a:lnTo>
                <a:lnTo>
                  <a:pt x="5067" y="103136"/>
                </a:lnTo>
                <a:lnTo>
                  <a:pt x="6070" y="103111"/>
                </a:lnTo>
                <a:lnTo>
                  <a:pt x="6845" y="103708"/>
                </a:lnTo>
                <a:lnTo>
                  <a:pt x="7150" y="103962"/>
                </a:lnTo>
                <a:lnTo>
                  <a:pt x="7429" y="104279"/>
                </a:lnTo>
                <a:lnTo>
                  <a:pt x="7531" y="104622"/>
                </a:lnTo>
                <a:lnTo>
                  <a:pt x="7975" y="103098"/>
                </a:lnTo>
                <a:lnTo>
                  <a:pt x="8369" y="102882"/>
                </a:lnTo>
                <a:lnTo>
                  <a:pt x="8064" y="102793"/>
                </a:lnTo>
                <a:lnTo>
                  <a:pt x="6438" y="102311"/>
                </a:lnTo>
                <a:lnTo>
                  <a:pt x="6934" y="102171"/>
                </a:lnTo>
                <a:lnTo>
                  <a:pt x="7899" y="101904"/>
                </a:lnTo>
                <a:lnTo>
                  <a:pt x="8432" y="101752"/>
                </a:lnTo>
                <a:lnTo>
                  <a:pt x="8242" y="102387"/>
                </a:lnTo>
                <a:lnTo>
                  <a:pt x="8661" y="102095"/>
                </a:lnTo>
                <a:lnTo>
                  <a:pt x="9207" y="102463"/>
                </a:lnTo>
                <a:lnTo>
                  <a:pt x="9042" y="102095"/>
                </a:lnTo>
                <a:lnTo>
                  <a:pt x="8877" y="101752"/>
                </a:lnTo>
                <a:lnTo>
                  <a:pt x="8813" y="101625"/>
                </a:lnTo>
                <a:lnTo>
                  <a:pt x="8128" y="101155"/>
                </a:lnTo>
                <a:lnTo>
                  <a:pt x="8420" y="100774"/>
                </a:lnTo>
                <a:lnTo>
                  <a:pt x="9271" y="101739"/>
                </a:lnTo>
                <a:lnTo>
                  <a:pt x="9893" y="101384"/>
                </a:lnTo>
                <a:lnTo>
                  <a:pt x="10160" y="101727"/>
                </a:lnTo>
                <a:lnTo>
                  <a:pt x="10426" y="101752"/>
                </a:lnTo>
                <a:lnTo>
                  <a:pt x="10490" y="101384"/>
                </a:lnTo>
                <a:lnTo>
                  <a:pt x="10591" y="100774"/>
                </a:lnTo>
                <a:lnTo>
                  <a:pt x="10680" y="100164"/>
                </a:lnTo>
                <a:close/>
              </a:path>
              <a:path w="66675" h="123825">
                <a:moveTo>
                  <a:pt x="10820" y="102603"/>
                </a:moveTo>
                <a:lnTo>
                  <a:pt x="10731" y="102463"/>
                </a:lnTo>
                <a:lnTo>
                  <a:pt x="10655" y="102095"/>
                </a:lnTo>
                <a:lnTo>
                  <a:pt x="10198" y="101790"/>
                </a:lnTo>
                <a:lnTo>
                  <a:pt x="10820" y="102603"/>
                </a:lnTo>
                <a:close/>
              </a:path>
              <a:path w="66675" h="123825">
                <a:moveTo>
                  <a:pt x="11023" y="101968"/>
                </a:moveTo>
                <a:lnTo>
                  <a:pt x="10706" y="101942"/>
                </a:lnTo>
                <a:lnTo>
                  <a:pt x="10655" y="102095"/>
                </a:lnTo>
                <a:lnTo>
                  <a:pt x="11023" y="101968"/>
                </a:lnTo>
                <a:close/>
              </a:path>
              <a:path w="66675" h="123825">
                <a:moveTo>
                  <a:pt x="11074" y="110477"/>
                </a:moveTo>
                <a:lnTo>
                  <a:pt x="10947" y="110020"/>
                </a:lnTo>
                <a:lnTo>
                  <a:pt x="10617" y="110312"/>
                </a:lnTo>
                <a:lnTo>
                  <a:pt x="11074" y="110477"/>
                </a:lnTo>
                <a:close/>
              </a:path>
              <a:path w="66675" h="123825">
                <a:moveTo>
                  <a:pt x="11125" y="113195"/>
                </a:moveTo>
                <a:lnTo>
                  <a:pt x="10871" y="112433"/>
                </a:lnTo>
                <a:lnTo>
                  <a:pt x="10833" y="112039"/>
                </a:lnTo>
                <a:lnTo>
                  <a:pt x="10071" y="111874"/>
                </a:lnTo>
                <a:lnTo>
                  <a:pt x="10020" y="112039"/>
                </a:lnTo>
                <a:lnTo>
                  <a:pt x="10642" y="113220"/>
                </a:lnTo>
                <a:lnTo>
                  <a:pt x="11125" y="113195"/>
                </a:lnTo>
                <a:close/>
              </a:path>
              <a:path w="66675" h="123825">
                <a:moveTo>
                  <a:pt x="11214" y="119646"/>
                </a:moveTo>
                <a:lnTo>
                  <a:pt x="11125" y="119392"/>
                </a:lnTo>
                <a:lnTo>
                  <a:pt x="10375" y="119227"/>
                </a:lnTo>
                <a:lnTo>
                  <a:pt x="11214" y="119646"/>
                </a:lnTo>
                <a:close/>
              </a:path>
              <a:path w="66675" h="123825">
                <a:moveTo>
                  <a:pt x="11569" y="110642"/>
                </a:moveTo>
                <a:lnTo>
                  <a:pt x="11074" y="110477"/>
                </a:lnTo>
                <a:lnTo>
                  <a:pt x="11417" y="111683"/>
                </a:lnTo>
                <a:lnTo>
                  <a:pt x="11569" y="110642"/>
                </a:lnTo>
                <a:close/>
              </a:path>
              <a:path w="66675" h="123825">
                <a:moveTo>
                  <a:pt x="11811" y="119710"/>
                </a:moveTo>
                <a:lnTo>
                  <a:pt x="11518" y="119672"/>
                </a:lnTo>
                <a:lnTo>
                  <a:pt x="11811" y="119710"/>
                </a:lnTo>
                <a:close/>
              </a:path>
              <a:path w="66675" h="123825">
                <a:moveTo>
                  <a:pt x="11823" y="58343"/>
                </a:moveTo>
                <a:lnTo>
                  <a:pt x="11645" y="57734"/>
                </a:lnTo>
                <a:lnTo>
                  <a:pt x="11823" y="58343"/>
                </a:lnTo>
                <a:close/>
              </a:path>
              <a:path w="66675" h="123825">
                <a:moveTo>
                  <a:pt x="12509" y="119710"/>
                </a:moveTo>
                <a:lnTo>
                  <a:pt x="12115" y="119176"/>
                </a:lnTo>
                <a:lnTo>
                  <a:pt x="11823" y="119684"/>
                </a:lnTo>
                <a:lnTo>
                  <a:pt x="12509" y="119710"/>
                </a:lnTo>
                <a:close/>
              </a:path>
              <a:path w="66675" h="123825">
                <a:moveTo>
                  <a:pt x="12915" y="120256"/>
                </a:moveTo>
                <a:lnTo>
                  <a:pt x="12585" y="119811"/>
                </a:lnTo>
                <a:lnTo>
                  <a:pt x="12509" y="120599"/>
                </a:lnTo>
                <a:lnTo>
                  <a:pt x="12293" y="120815"/>
                </a:lnTo>
                <a:lnTo>
                  <a:pt x="12077" y="120459"/>
                </a:lnTo>
                <a:lnTo>
                  <a:pt x="11823" y="120269"/>
                </a:lnTo>
                <a:lnTo>
                  <a:pt x="12560" y="121564"/>
                </a:lnTo>
                <a:lnTo>
                  <a:pt x="12763" y="120815"/>
                </a:lnTo>
                <a:lnTo>
                  <a:pt x="12915" y="120256"/>
                </a:lnTo>
                <a:close/>
              </a:path>
              <a:path w="66675" h="123825">
                <a:moveTo>
                  <a:pt x="13296" y="121158"/>
                </a:moveTo>
                <a:lnTo>
                  <a:pt x="13068" y="119684"/>
                </a:lnTo>
                <a:lnTo>
                  <a:pt x="13195" y="120599"/>
                </a:lnTo>
                <a:lnTo>
                  <a:pt x="13296" y="121158"/>
                </a:lnTo>
                <a:close/>
              </a:path>
              <a:path w="66675" h="123825">
                <a:moveTo>
                  <a:pt x="13347" y="113258"/>
                </a:moveTo>
                <a:lnTo>
                  <a:pt x="12738" y="112623"/>
                </a:lnTo>
                <a:lnTo>
                  <a:pt x="13131" y="112179"/>
                </a:lnTo>
                <a:lnTo>
                  <a:pt x="12128" y="112001"/>
                </a:lnTo>
                <a:lnTo>
                  <a:pt x="12242" y="112661"/>
                </a:lnTo>
                <a:lnTo>
                  <a:pt x="13347" y="113258"/>
                </a:lnTo>
                <a:close/>
              </a:path>
              <a:path w="66675" h="123825">
                <a:moveTo>
                  <a:pt x="13462" y="111810"/>
                </a:moveTo>
                <a:lnTo>
                  <a:pt x="13131" y="112179"/>
                </a:lnTo>
                <a:lnTo>
                  <a:pt x="13462" y="111810"/>
                </a:lnTo>
                <a:close/>
              </a:path>
              <a:path w="66675" h="123825">
                <a:moveTo>
                  <a:pt x="14427" y="117094"/>
                </a:moveTo>
                <a:lnTo>
                  <a:pt x="13957" y="117690"/>
                </a:lnTo>
                <a:lnTo>
                  <a:pt x="12700" y="116027"/>
                </a:lnTo>
                <a:lnTo>
                  <a:pt x="12725" y="117563"/>
                </a:lnTo>
                <a:lnTo>
                  <a:pt x="13347" y="117627"/>
                </a:lnTo>
                <a:lnTo>
                  <a:pt x="14414" y="118795"/>
                </a:lnTo>
                <a:lnTo>
                  <a:pt x="14427" y="117094"/>
                </a:lnTo>
                <a:close/>
              </a:path>
              <a:path w="66675" h="123825">
                <a:moveTo>
                  <a:pt x="14478" y="112153"/>
                </a:moveTo>
                <a:lnTo>
                  <a:pt x="14338" y="111925"/>
                </a:lnTo>
                <a:lnTo>
                  <a:pt x="14224" y="111798"/>
                </a:lnTo>
                <a:lnTo>
                  <a:pt x="14478" y="112153"/>
                </a:lnTo>
                <a:close/>
              </a:path>
              <a:path w="66675" h="123825">
                <a:moveTo>
                  <a:pt x="14554" y="97574"/>
                </a:moveTo>
                <a:lnTo>
                  <a:pt x="13766" y="97409"/>
                </a:lnTo>
                <a:lnTo>
                  <a:pt x="13703" y="97561"/>
                </a:lnTo>
                <a:lnTo>
                  <a:pt x="14554" y="97574"/>
                </a:lnTo>
                <a:close/>
              </a:path>
              <a:path w="66675" h="123825">
                <a:moveTo>
                  <a:pt x="14960" y="111048"/>
                </a:moveTo>
                <a:lnTo>
                  <a:pt x="14808" y="109880"/>
                </a:lnTo>
                <a:lnTo>
                  <a:pt x="14732" y="109245"/>
                </a:lnTo>
                <a:lnTo>
                  <a:pt x="13970" y="109080"/>
                </a:lnTo>
                <a:lnTo>
                  <a:pt x="12700" y="109537"/>
                </a:lnTo>
                <a:lnTo>
                  <a:pt x="12865" y="110604"/>
                </a:lnTo>
                <a:lnTo>
                  <a:pt x="13728" y="109880"/>
                </a:lnTo>
                <a:lnTo>
                  <a:pt x="13512" y="111645"/>
                </a:lnTo>
                <a:lnTo>
                  <a:pt x="14224" y="111798"/>
                </a:lnTo>
                <a:lnTo>
                  <a:pt x="13919" y="111366"/>
                </a:lnTo>
                <a:lnTo>
                  <a:pt x="14274" y="111239"/>
                </a:lnTo>
                <a:lnTo>
                  <a:pt x="14960" y="111048"/>
                </a:lnTo>
                <a:close/>
              </a:path>
              <a:path w="66675" h="123825">
                <a:moveTo>
                  <a:pt x="15201" y="110985"/>
                </a:moveTo>
                <a:lnTo>
                  <a:pt x="14960" y="111048"/>
                </a:lnTo>
                <a:lnTo>
                  <a:pt x="15049" y="111810"/>
                </a:lnTo>
                <a:lnTo>
                  <a:pt x="15201" y="110985"/>
                </a:lnTo>
                <a:close/>
              </a:path>
              <a:path w="66675" h="123825">
                <a:moveTo>
                  <a:pt x="16306" y="116636"/>
                </a:moveTo>
                <a:lnTo>
                  <a:pt x="15443" y="116878"/>
                </a:lnTo>
                <a:lnTo>
                  <a:pt x="15862" y="117005"/>
                </a:lnTo>
                <a:lnTo>
                  <a:pt x="16306" y="116636"/>
                </a:lnTo>
                <a:close/>
              </a:path>
              <a:path w="66675" h="123825">
                <a:moveTo>
                  <a:pt x="16535" y="99136"/>
                </a:moveTo>
                <a:lnTo>
                  <a:pt x="16471" y="98894"/>
                </a:lnTo>
                <a:lnTo>
                  <a:pt x="16256" y="98996"/>
                </a:lnTo>
                <a:lnTo>
                  <a:pt x="16535" y="99136"/>
                </a:lnTo>
                <a:close/>
              </a:path>
              <a:path w="66675" h="123825">
                <a:moveTo>
                  <a:pt x="16789" y="116484"/>
                </a:moveTo>
                <a:lnTo>
                  <a:pt x="16713" y="116281"/>
                </a:lnTo>
                <a:lnTo>
                  <a:pt x="16306" y="116636"/>
                </a:lnTo>
                <a:lnTo>
                  <a:pt x="16789" y="116484"/>
                </a:lnTo>
                <a:close/>
              </a:path>
              <a:path w="66675" h="123825">
                <a:moveTo>
                  <a:pt x="16865" y="109651"/>
                </a:moveTo>
                <a:lnTo>
                  <a:pt x="15697" y="108178"/>
                </a:lnTo>
                <a:lnTo>
                  <a:pt x="15201" y="110985"/>
                </a:lnTo>
                <a:lnTo>
                  <a:pt x="16014" y="110756"/>
                </a:lnTo>
                <a:lnTo>
                  <a:pt x="15595" y="110058"/>
                </a:lnTo>
                <a:lnTo>
                  <a:pt x="16865" y="109651"/>
                </a:lnTo>
                <a:close/>
              </a:path>
              <a:path w="66675" h="123825">
                <a:moveTo>
                  <a:pt x="17119" y="99428"/>
                </a:moveTo>
                <a:lnTo>
                  <a:pt x="16535" y="99136"/>
                </a:lnTo>
                <a:lnTo>
                  <a:pt x="16675" y="99695"/>
                </a:lnTo>
                <a:lnTo>
                  <a:pt x="16370" y="100076"/>
                </a:lnTo>
                <a:lnTo>
                  <a:pt x="17119" y="99428"/>
                </a:lnTo>
                <a:close/>
              </a:path>
              <a:path w="66675" h="123825">
                <a:moveTo>
                  <a:pt x="17157" y="117398"/>
                </a:moveTo>
                <a:lnTo>
                  <a:pt x="16992" y="116979"/>
                </a:lnTo>
                <a:lnTo>
                  <a:pt x="17157" y="117398"/>
                </a:lnTo>
                <a:close/>
              </a:path>
              <a:path w="66675" h="123825">
                <a:moveTo>
                  <a:pt x="17272" y="98539"/>
                </a:moveTo>
                <a:lnTo>
                  <a:pt x="16192" y="97764"/>
                </a:lnTo>
                <a:lnTo>
                  <a:pt x="16471" y="98894"/>
                </a:lnTo>
                <a:lnTo>
                  <a:pt x="17272" y="98539"/>
                </a:lnTo>
                <a:close/>
              </a:path>
              <a:path w="66675" h="123825">
                <a:moveTo>
                  <a:pt x="17310" y="116344"/>
                </a:moveTo>
                <a:lnTo>
                  <a:pt x="16789" y="116484"/>
                </a:lnTo>
                <a:lnTo>
                  <a:pt x="16992" y="116979"/>
                </a:lnTo>
                <a:lnTo>
                  <a:pt x="17221" y="116662"/>
                </a:lnTo>
                <a:lnTo>
                  <a:pt x="17310" y="116344"/>
                </a:lnTo>
                <a:close/>
              </a:path>
              <a:path w="66675" h="123825">
                <a:moveTo>
                  <a:pt x="17348" y="75641"/>
                </a:moveTo>
                <a:lnTo>
                  <a:pt x="16357" y="74955"/>
                </a:lnTo>
                <a:lnTo>
                  <a:pt x="16281" y="75107"/>
                </a:lnTo>
                <a:lnTo>
                  <a:pt x="17272" y="75806"/>
                </a:lnTo>
                <a:lnTo>
                  <a:pt x="17348" y="75641"/>
                </a:lnTo>
                <a:close/>
              </a:path>
              <a:path w="66675" h="123825">
                <a:moveTo>
                  <a:pt x="17437" y="61569"/>
                </a:moveTo>
                <a:lnTo>
                  <a:pt x="17272" y="61582"/>
                </a:lnTo>
                <a:lnTo>
                  <a:pt x="17094" y="61633"/>
                </a:lnTo>
                <a:lnTo>
                  <a:pt x="16840" y="61760"/>
                </a:lnTo>
                <a:lnTo>
                  <a:pt x="17056" y="61671"/>
                </a:lnTo>
                <a:lnTo>
                  <a:pt x="17246" y="61620"/>
                </a:lnTo>
                <a:lnTo>
                  <a:pt x="17437" y="61569"/>
                </a:lnTo>
                <a:close/>
              </a:path>
              <a:path w="66675" h="123825">
                <a:moveTo>
                  <a:pt x="18300" y="113245"/>
                </a:moveTo>
                <a:lnTo>
                  <a:pt x="18084" y="111899"/>
                </a:lnTo>
                <a:lnTo>
                  <a:pt x="17576" y="110756"/>
                </a:lnTo>
                <a:lnTo>
                  <a:pt x="17056" y="109588"/>
                </a:lnTo>
                <a:lnTo>
                  <a:pt x="16014" y="110756"/>
                </a:lnTo>
                <a:lnTo>
                  <a:pt x="14922" y="113817"/>
                </a:lnTo>
                <a:lnTo>
                  <a:pt x="16548" y="113665"/>
                </a:lnTo>
                <a:lnTo>
                  <a:pt x="16281" y="111899"/>
                </a:lnTo>
                <a:lnTo>
                  <a:pt x="18224" y="113957"/>
                </a:lnTo>
                <a:lnTo>
                  <a:pt x="18300" y="113245"/>
                </a:lnTo>
                <a:close/>
              </a:path>
              <a:path w="66675" h="123825">
                <a:moveTo>
                  <a:pt x="19278" y="104584"/>
                </a:moveTo>
                <a:lnTo>
                  <a:pt x="18656" y="103530"/>
                </a:lnTo>
                <a:lnTo>
                  <a:pt x="18973" y="105930"/>
                </a:lnTo>
                <a:lnTo>
                  <a:pt x="19278" y="104584"/>
                </a:lnTo>
                <a:close/>
              </a:path>
              <a:path w="66675" h="123825">
                <a:moveTo>
                  <a:pt x="20256" y="94691"/>
                </a:moveTo>
                <a:lnTo>
                  <a:pt x="19570" y="93383"/>
                </a:lnTo>
                <a:lnTo>
                  <a:pt x="19646" y="94043"/>
                </a:lnTo>
                <a:lnTo>
                  <a:pt x="18110" y="94945"/>
                </a:lnTo>
                <a:lnTo>
                  <a:pt x="19570" y="95592"/>
                </a:lnTo>
                <a:lnTo>
                  <a:pt x="19951" y="95478"/>
                </a:lnTo>
                <a:lnTo>
                  <a:pt x="18567" y="95072"/>
                </a:lnTo>
                <a:lnTo>
                  <a:pt x="19202" y="94322"/>
                </a:lnTo>
                <a:lnTo>
                  <a:pt x="20256" y="94691"/>
                </a:lnTo>
                <a:close/>
              </a:path>
              <a:path w="66675" h="123825">
                <a:moveTo>
                  <a:pt x="21297" y="119811"/>
                </a:moveTo>
                <a:lnTo>
                  <a:pt x="20485" y="118643"/>
                </a:lnTo>
                <a:lnTo>
                  <a:pt x="20370" y="119278"/>
                </a:lnTo>
                <a:lnTo>
                  <a:pt x="21297" y="119811"/>
                </a:lnTo>
                <a:close/>
              </a:path>
              <a:path w="66675" h="123825">
                <a:moveTo>
                  <a:pt x="21297" y="118846"/>
                </a:moveTo>
                <a:lnTo>
                  <a:pt x="21272" y="118440"/>
                </a:lnTo>
                <a:lnTo>
                  <a:pt x="20840" y="118300"/>
                </a:lnTo>
                <a:lnTo>
                  <a:pt x="20624" y="117944"/>
                </a:lnTo>
                <a:lnTo>
                  <a:pt x="20497" y="118579"/>
                </a:lnTo>
                <a:lnTo>
                  <a:pt x="21297" y="118846"/>
                </a:lnTo>
                <a:close/>
              </a:path>
              <a:path w="66675" h="123825">
                <a:moveTo>
                  <a:pt x="21463" y="105435"/>
                </a:moveTo>
                <a:lnTo>
                  <a:pt x="21412" y="105092"/>
                </a:lnTo>
                <a:lnTo>
                  <a:pt x="21297" y="104686"/>
                </a:lnTo>
                <a:lnTo>
                  <a:pt x="20904" y="104228"/>
                </a:lnTo>
                <a:lnTo>
                  <a:pt x="19989" y="104927"/>
                </a:lnTo>
                <a:lnTo>
                  <a:pt x="19672" y="104876"/>
                </a:lnTo>
                <a:lnTo>
                  <a:pt x="20053" y="106159"/>
                </a:lnTo>
                <a:lnTo>
                  <a:pt x="20548" y="105092"/>
                </a:lnTo>
                <a:lnTo>
                  <a:pt x="20510" y="104927"/>
                </a:lnTo>
                <a:lnTo>
                  <a:pt x="20637" y="104902"/>
                </a:lnTo>
                <a:lnTo>
                  <a:pt x="20739" y="104686"/>
                </a:lnTo>
                <a:lnTo>
                  <a:pt x="20828" y="105092"/>
                </a:lnTo>
                <a:lnTo>
                  <a:pt x="21463" y="105435"/>
                </a:lnTo>
                <a:close/>
              </a:path>
              <a:path w="66675" h="123825">
                <a:moveTo>
                  <a:pt x="21539" y="116128"/>
                </a:moveTo>
                <a:lnTo>
                  <a:pt x="21043" y="115163"/>
                </a:lnTo>
                <a:lnTo>
                  <a:pt x="20929" y="116039"/>
                </a:lnTo>
                <a:lnTo>
                  <a:pt x="21539" y="116128"/>
                </a:lnTo>
                <a:close/>
              </a:path>
              <a:path w="66675" h="123825">
                <a:moveTo>
                  <a:pt x="22212" y="63334"/>
                </a:moveTo>
                <a:lnTo>
                  <a:pt x="21793" y="62992"/>
                </a:lnTo>
                <a:lnTo>
                  <a:pt x="21424" y="62826"/>
                </a:lnTo>
                <a:lnTo>
                  <a:pt x="21094" y="62725"/>
                </a:lnTo>
                <a:lnTo>
                  <a:pt x="21501" y="63080"/>
                </a:lnTo>
                <a:lnTo>
                  <a:pt x="22034" y="63309"/>
                </a:lnTo>
                <a:lnTo>
                  <a:pt x="22212" y="63334"/>
                </a:lnTo>
                <a:close/>
              </a:path>
              <a:path w="66675" h="123825">
                <a:moveTo>
                  <a:pt x="23177" y="63347"/>
                </a:moveTo>
                <a:close/>
              </a:path>
              <a:path w="66675" h="123825">
                <a:moveTo>
                  <a:pt x="23799" y="46786"/>
                </a:moveTo>
                <a:lnTo>
                  <a:pt x="23266" y="46659"/>
                </a:lnTo>
                <a:lnTo>
                  <a:pt x="23482" y="48006"/>
                </a:lnTo>
                <a:lnTo>
                  <a:pt x="23799" y="46786"/>
                </a:lnTo>
                <a:close/>
              </a:path>
              <a:path w="66675" h="123825">
                <a:moveTo>
                  <a:pt x="24091" y="103212"/>
                </a:moveTo>
                <a:lnTo>
                  <a:pt x="23774" y="103200"/>
                </a:lnTo>
                <a:lnTo>
                  <a:pt x="23939" y="103365"/>
                </a:lnTo>
                <a:lnTo>
                  <a:pt x="24091" y="103212"/>
                </a:lnTo>
                <a:close/>
              </a:path>
              <a:path w="66675" h="123825">
                <a:moveTo>
                  <a:pt x="24269" y="65849"/>
                </a:moveTo>
                <a:lnTo>
                  <a:pt x="24066" y="66128"/>
                </a:lnTo>
                <a:lnTo>
                  <a:pt x="24206" y="66243"/>
                </a:lnTo>
                <a:lnTo>
                  <a:pt x="24257" y="66090"/>
                </a:lnTo>
                <a:lnTo>
                  <a:pt x="24269" y="65963"/>
                </a:lnTo>
                <a:close/>
              </a:path>
              <a:path w="66675" h="123825">
                <a:moveTo>
                  <a:pt x="24371" y="62522"/>
                </a:moveTo>
                <a:lnTo>
                  <a:pt x="23583" y="61760"/>
                </a:lnTo>
                <a:lnTo>
                  <a:pt x="23164" y="60998"/>
                </a:lnTo>
                <a:lnTo>
                  <a:pt x="22123" y="61569"/>
                </a:lnTo>
                <a:lnTo>
                  <a:pt x="22555" y="62115"/>
                </a:lnTo>
                <a:lnTo>
                  <a:pt x="23063" y="62738"/>
                </a:lnTo>
                <a:lnTo>
                  <a:pt x="23164" y="63296"/>
                </a:lnTo>
                <a:lnTo>
                  <a:pt x="23101" y="62814"/>
                </a:lnTo>
                <a:lnTo>
                  <a:pt x="23799" y="62522"/>
                </a:lnTo>
                <a:lnTo>
                  <a:pt x="24371" y="62522"/>
                </a:lnTo>
                <a:close/>
              </a:path>
              <a:path w="66675" h="123825">
                <a:moveTo>
                  <a:pt x="24752" y="104178"/>
                </a:moveTo>
                <a:lnTo>
                  <a:pt x="23939" y="103365"/>
                </a:lnTo>
                <a:lnTo>
                  <a:pt x="24752" y="104178"/>
                </a:lnTo>
                <a:close/>
              </a:path>
              <a:path w="66675" h="123825">
                <a:moveTo>
                  <a:pt x="25374" y="64325"/>
                </a:moveTo>
                <a:lnTo>
                  <a:pt x="24638" y="63157"/>
                </a:lnTo>
                <a:lnTo>
                  <a:pt x="24371" y="63995"/>
                </a:lnTo>
                <a:lnTo>
                  <a:pt x="23177" y="63360"/>
                </a:lnTo>
                <a:lnTo>
                  <a:pt x="23228" y="63715"/>
                </a:lnTo>
                <a:lnTo>
                  <a:pt x="23101" y="64033"/>
                </a:lnTo>
                <a:lnTo>
                  <a:pt x="22682" y="64300"/>
                </a:lnTo>
                <a:lnTo>
                  <a:pt x="21882" y="64376"/>
                </a:lnTo>
                <a:lnTo>
                  <a:pt x="22644" y="64897"/>
                </a:lnTo>
                <a:lnTo>
                  <a:pt x="24257" y="64897"/>
                </a:lnTo>
                <a:lnTo>
                  <a:pt x="24269" y="65849"/>
                </a:lnTo>
                <a:lnTo>
                  <a:pt x="25374" y="64325"/>
                </a:lnTo>
                <a:close/>
              </a:path>
              <a:path w="66675" h="123825">
                <a:moveTo>
                  <a:pt x="26136" y="103251"/>
                </a:moveTo>
                <a:lnTo>
                  <a:pt x="25819" y="103085"/>
                </a:lnTo>
                <a:lnTo>
                  <a:pt x="25552" y="102577"/>
                </a:lnTo>
                <a:lnTo>
                  <a:pt x="25996" y="102743"/>
                </a:lnTo>
                <a:lnTo>
                  <a:pt x="25984" y="102323"/>
                </a:lnTo>
                <a:lnTo>
                  <a:pt x="25349" y="101815"/>
                </a:lnTo>
                <a:lnTo>
                  <a:pt x="24714" y="102120"/>
                </a:lnTo>
                <a:lnTo>
                  <a:pt x="25031" y="102641"/>
                </a:lnTo>
                <a:lnTo>
                  <a:pt x="24460" y="102323"/>
                </a:lnTo>
                <a:lnTo>
                  <a:pt x="24409" y="102895"/>
                </a:lnTo>
                <a:lnTo>
                  <a:pt x="24091" y="103212"/>
                </a:lnTo>
                <a:lnTo>
                  <a:pt x="25387" y="103238"/>
                </a:lnTo>
                <a:lnTo>
                  <a:pt x="25539" y="103251"/>
                </a:lnTo>
                <a:lnTo>
                  <a:pt x="26136" y="103251"/>
                </a:lnTo>
                <a:close/>
              </a:path>
              <a:path w="66675" h="123825">
                <a:moveTo>
                  <a:pt x="26174" y="73418"/>
                </a:moveTo>
                <a:lnTo>
                  <a:pt x="25704" y="72847"/>
                </a:lnTo>
                <a:lnTo>
                  <a:pt x="25285" y="72542"/>
                </a:lnTo>
                <a:lnTo>
                  <a:pt x="26174" y="73418"/>
                </a:lnTo>
                <a:close/>
              </a:path>
              <a:path w="66675" h="123825">
                <a:moveTo>
                  <a:pt x="26936" y="71882"/>
                </a:moveTo>
                <a:lnTo>
                  <a:pt x="26098" y="71653"/>
                </a:lnTo>
                <a:lnTo>
                  <a:pt x="26136" y="72745"/>
                </a:lnTo>
                <a:lnTo>
                  <a:pt x="26911" y="72694"/>
                </a:lnTo>
                <a:lnTo>
                  <a:pt x="26657" y="72072"/>
                </a:lnTo>
                <a:lnTo>
                  <a:pt x="26733" y="71920"/>
                </a:lnTo>
                <a:lnTo>
                  <a:pt x="26873" y="72021"/>
                </a:lnTo>
                <a:lnTo>
                  <a:pt x="26936" y="71882"/>
                </a:lnTo>
                <a:close/>
              </a:path>
              <a:path w="66675" h="123825">
                <a:moveTo>
                  <a:pt x="27406" y="41706"/>
                </a:moveTo>
                <a:lnTo>
                  <a:pt x="27139" y="41198"/>
                </a:lnTo>
                <a:lnTo>
                  <a:pt x="26670" y="41325"/>
                </a:lnTo>
                <a:lnTo>
                  <a:pt x="27406" y="41706"/>
                </a:lnTo>
                <a:close/>
              </a:path>
              <a:path w="66675" h="123825">
                <a:moveTo>
                  <a:pt x="27914" y="41960"/>
                </a:moveTo>
                <a:lnTo>
                  <a:pt x="27673" y="41452"/>
                </a:lnTo>
                <a:lnTo>
                  <a:pt x="27774" y="41884"/>
                </a:lnTo>
                <a:lnTo>
                  <a:pt x="27914" y="41960"/>
                </a:lnTo>
                <a:close/>
              </a:path>
              <a:path w="66675" h="123825">
                <a:moveTo>
                  <a:pt x="28625" y="62217"/>
                </a:moveTo>
                <a:lnTo>
                  <a:pt x="28473" y="61798"/>
                </a:lnTo>
                <a:lnTo>
                  <a:pt x="28130" y="61506"/>
                </a:lnTo>
                <a:lnTo>
                  <a:pt x="27762" y="61277"/>
                </a:lnTo>
                <a:lnTo>
                  <a:pt x="28143" y="61861"/>
                </a:lnTo>
                <a:lnTo>
                  <a:pt x="28587" y="62318"/>
                </a:lnTo>
                <a:close/>
              </a:path>
              <a:path w="66675" h="123825">
                <a:moveTo>
                  <a:pt x="28790" y="41960"/>
                </a:moveTo>
                <a:lnTo>
                  <a:pt x="28562" y="42976"/>
                </a:lnTo>
                <a:lnTo>
                  <a:pt x="28625" y="43116"/>
                </a:lnTo>
                <a:lnTo>
                  <a:pt x="28790" y="41960"/>
                </a:lnTo>
                <a:close/>
              </a:path>
              <a:path w="66675" h="123825">
                <a:moveTo>
                  <a:pt x="28981" y="67868"/>
                </a:moveTo>
                <a:lnTo>
                  <a:pt x="28143" y="67233"/>
                </a:lnTo>
                <a:lnTo>
                  <a:pt x="27635" y="67487"/>
                </a:lnTo>
                <a:lnTo>
                  <a:pt x="28981" y="67868"/>
                </a:lnTo>
                <a:close/>
              </a:path>
              <a:path w="66675" h="123825">
                <a:moveTo>
                  <a:pt x="32067" y="57721"/>
                </a:moveTo>
                <a:lnTo>
                  <a:pt x="31762" y="57670"/>
                </a:lnTo>
                <a:lnTo>
                  <a:pt x="31927" y="57924"/>
                </a:lnTo>
                <a:lnTo>
                  <a:pt x="32067" y="57721"/>
                </a:lnTo>
                <a:close/>
              </a:path>
              <a:path w="66675" h="123825">
                <a:moveTo>
                  <a:pt x="32143" y="72847"/>
                </a:moveTo>
                <a:lnTo>
                  <a:pt x="30797" y="72885"/>
                </a:lnTo>
                <a:lnTo>
                  <a:pt x="31902" y="73317"/>
                </a:lnTo>
                <a:lnTo>
                  <a:pt x="32143" y="72847"/>
                </a:lnTo>
                <a:close/>
              </a:path>
              <a:path w="66675" h="123825">
                <a:moveTo>
                  <a:pt x="32385" y="58851"/>
                </a:moveTo>
                <a:lnTo>
                  <a:pt x="32270" y="58978"/>
                </a:lnTo>
                <a:lnTo>
                  <a:pt x="32385" y="58851"/>
                </a:lnTo>
                <a:close/>
              </a:path>
              <a:path w="66675" h="123825">
                <a:moveTo>
                  <a:pt x="33286" y="58686"/>
                </a:moveTo>
                <a:lnTo>
                  <a:pt x="32918" y="58432"/>
                </a:lnTo>
                <a:lnTo>
                  <a:pt x="32664" y="58686"/>
                </a:lnTo>
                <a:lnTo>
                  <a:pt x="32893" y="58686"/>
                </a:lnTo>
                <a:lnTo>
                  <a:pt x="33286" y="58686"/>
                </a:lnTo>
                <a:close/>
              </a:path>
              <a:path w="66675" h="123825">
                <a:moveTo>
                  <a:pt x="33464" y="57962"/>
                </a:moveTo>
                <a:lnTo>
                  <a:pt x="33083" y="57251"/>
                </a:lnTo>
                <a:lnTo>
                  <a:pt x="32664" y="56908"/>
                </a:lnTo>
                <a:lnTo>
                  <a:pt x="32067" y="57721"/>
                </a:lnTo>
                <a:lnTo>
                  <a:pt x="33464" y="57962"/>
                </a:lnTo>
                <a:close/>
              </a:path>
              <a:path w="66675" h="123825">
                <a:moveTo>
                  <a:pt x="33616" y="58051"/>
                </a:moveTo>
                <a:lnTo>
                  <a:pt x="33477" y="57988"/>
                </a:lnTo>
                <a:lnTo>
                  <a:pt x="33604" y="58102"/>
                </a:lnTo>
                <a:close/>
              </a:path>
              <a:path w="66675" h="123825">
                <a:moveTo>
                  <a:pt x="33972" y="58204"/>
                </a:moveTo>
                <a:lnTo>
                  <a:pt x="33845" y="58051"/>
                </a:lnTo>
                <a:lnTo>
                  <a:pt x="33693" y="58077"/>
                </a:lnTo>
                <a:lnTo>
                  <a:pt x="33972" y="58204"/>
                </a:lnTo>
                <a:close/>
              </a:path>
              <a:path w="66675" h="123825">
                <a:moveTo>
                  <a:pt x="35356" y="56807"/>
                </a:moveTo>
                <a:lnTo>
                  <a:pt x="34988" y="56743"/>
                </a:lnTo>
                <a:lnTo>
                  <a:pt x="35026" y="56337"/>
                </a:lnTo>
                <a:lnTo>
                  <a:pt x="34607" y="56007"/>
                </a:lnTo>
                <a:lnTo>
                  <a:pt x="34925" y="57124"/>
                </a:lnTo>
                <a:lnTo>
                  <a:pt x="34366" y="57137"/>
                </a:lnTo>
                <a:lnTo>
                  <a:pt x="33731" y="57531"/>
                </a:lnTo>
                <a:lnTo>
                  <a:pt x="34112" y="58267"/>
                </a:lnTo>
                <a:lnTo>
                  <a:pt x="33972" y="58204"/>
                </a:lnTo>
                <a:lnTo>
                  <a:pt x="33959" y="59143"/>
                </a:lnTo>
                <a:lnTo>
                  <a:pt x="33616" y="58902"/>
                </a:lnTo>
                <a:lnTo>
                  <a:pt x="33147" y="58902"/>
                </a:lnTo>
                <a:lnTo>
                  <a:pt x="34201" y="59791"/>
                </a:lnTo>
                <a:lnTo>
                  <a:pt x="34226" y="59143"/>
                </a:lnTo>
                <a:lnTo>
                  <a:pt x="34251" y="58381"/>
                </a:lnTo>
                <a:lnTo>
                  <a:pt x="34366" y="58686"/>
                </a:lnTo>
                <a:lnTo>
                  <a:pt x="35140" y="59283"/>
                </a:lnTo>
                <a:lnTo>
                  <a:pt x="35166" y="58381"/>
                </a:lnTo>
                <a:lnTo>
                  <a:pt x="35179" y="57111"/>
                </a:lnTo>
                <a:lnTo>
                  <a:pt x="35001" y="57124"/>
                </a:lnTo>
                <a:lnTo>
                  <a:pt x="35356" y="56807"/>
                </a:lnTo>
                <a:close/>
              </a:path>
              <a:path w="66675" h="123825">
                <a:moveTo>
                  <a:pt x="37350" y="54279"/>
                </a:moveTo>
                <a:lnTo>
                  <a:pt x="37084" y="54114"/>
                </a:lnTo>
                <a:lnTo>
                  <a:pt x="37134" y="54406"/>
                </a:lnTo>
                <a:lnTo>
                  <a:pt x="37350" y="54279"/>
                </a:lnTo>
                <a:close/>
              </a:path>
              <a:path w="66675" h="123825">
                <a:moveTo>
                  <a:pt x="37579" y="56108"/>
                </a:moveTo>
                <a:lnTo>
                  <a:pt x="37528" y="55841"/>
                </a:lnTo>
                <a:lnTo>
                  <a:pt x="37312" y="56565"/>
                </a:lnTo>
                <a:lnTo>
                  <a:pt x="37579" y="56108"/>
                </a:lnTo>
                <a:close/>
              </a:path>
              <a:path w="66675" h="123825">
                <a:moveTo>
                  <a:pt x="38823" y="56400"/>
                </a:moveTo>
                <a:lnTo>
                  <a:pt x="38341" y="55143"/>
                </a:lnTo>
                <a:lnTo>
                  <a:pt x="37884" y="55245"/>
                </a:lnTo>
                <a:lnTo>
                  <a:pt x="37655" y="55892"/>
                </a:lnTo>
                <a:lnTo>
                  <a:pt x="38823" y="56400"/>
                </a:lnTo>
                <a:close/>
              </a:path>
              <a:path w="66675" h="123825">
                <a:moveTo>
                  <a:pt x="39243" y="56362"/>
                </a:moveTo>
                <a:lnTo>
                  <a:pt x="38811" y="55727"/>
                </a:lnTo>
                <a:lnTo>
                  <a:pt x="38887" y="56553"/>
                </a:lnTo>
                <a:lnTo>
                  <a:pt x="39243" y="56362"/>
                </a:lnTo>
                <a:close/>
              </a:path>
              <a:path w="66675" h="123825">
                <a:moveTo>
                  <a:pt x="39420" y="56261"/>
                </a:moveTo>
                <a:close/>
              </a:path>
              <a:path w="66675" h="123825">
                <a:moveTo>
                  <a:pt x="39801" y="56349"/>
                </a:moveTo>
                <a:lnTo>
                  <a:pt x="39776" y="55143"/>
                </a:lnTo>
                <a:lnTo>
                  <a:pt x="39090" y="55270"/>
                </a:lnTo>
                <a:lnTo>
                  <a:pt x="39319" y="56134"/>
                </a:lnTo>
                <a:lnTo>
                  <a:pt x="39420" y="56261"/>
                </a:lnTo>
                <a:lnTo>
                  <a:pt x="39801" y="56349"/>
                </a:lnTo>
                <a:close/>
              </a:path>
              <a:path w="66675" h="123825">
                <a:moveTo>
                  <a:pt x="39966" y="56413"/>
                </a:moveTo>
                <a:lnTo>
                  <a:pt x="39801" y="56349"/>
                </a:lnTo>
                <a:lnTo>
                  <a:pt x="39966" y="56413"/>
                </a:lnTo>
                <a:close/>
              </a:path>
              <a:path w="66675" h="123825">
                <a:moveTo>
                  <a:pt x="40182" y="56400"/>
                </a:moveTo>
                <a:lnTo>
                  <a:pt x="40030" y="56426"/>
                </a:lnTo>
                <a:lnTo>
                  <a:pt x="40144" y="56591"/>
                </a:lnTo>
                <a:lnTo>
                  <a:pt x="40182" y="56807"/>
                </a:lnTo>
                <a:lnTo>
                  <a:pt x="40182" y="56400"/>
                </a:lnTo>
                <a:close/>
              </a:path>
              <a:path w="66675" h="123825">
                <a:moveTo>
                  <a:pt x="40233" y="56400"/>
                </a:moveTo>
                <a:lnTo>
                  <a:pt x="40182" y="56134"/>
                </a:lnTo>
                <a:lnTo>
                  <a:pt x="40182" y="56400"/>
                </a:lnTo>
                <a:close/>
              </a:path>
              <a:path w="66675" h="123825">
                <a:moveTo>
                  <a:pt x="42786" y="54825"/>
                </a:moveTo>
                <a:lnTo>
                  <a:pt x="42506" y="54597"/>
                </a:lnTo>
                <a:lnTo>
                  <a:pt x="42748" y="55041"/>
                </a:lnTo>
                <a:lnTo>
                  <a:pt x="42786" y="54825"/>
                </a:lnTo>
                <a:close/>
              </a:path>
              <a:path w="66675" h="123825">
                <a:moveTo>
                  <a:pt x="43192" y="55816"/>
                </a:moveTo>
                <a:lnTo>
                  <a:pt x="43116" y="55689"/>
                </a:lnTo>
                <a:lnTo>
                  <a:pt x="42748" y="55041"/>
                </a:lnTo>
                <a:lnTo>
                  <a:pt x="42773" y="55499"/>
                </a:lnTo>
                <a:lnTo>
                  <a:pt x="42456" y="55689"/>
                </a:lnTo>
                <a:lnTo>
                  <a:pt x="42151" y="55232"/>
                </a:lnTo>
                <a:lnTo>
                  <a:pt x="41871" y="55003"/>
                </a:lnTo>
                <a:lnTo>
                  <a:pt x="42227" y="55740"/>
                </a:lnTo>
                <a:lnTo>
                  <a:pt x="41871" y="55676"/>
                </a:lnTo>
                <a:lnTo>
                  <a:pt x="41592" y="56134"/>
                </a:lnTo>
                <a:lnTo>
                  <a:pt x="43002" y="56807"/>
                </a:lnTo>
                <a:lnTo>
                  <a:pt x="42964" y="56553"/>
                </a:lnTo>
                <a:lnTo>
                  <a:pt x="42595" y="55803"/>
                </a:lnTo>
                <a:lnTo>
                  <a:pt x="43192" y="55816"/>
                </a:lnTo>
                <a:close/>
              </a:path>
              <a:path w="66675" h="123825">
                <a:moveTo>
                  <a:pt x="43815" y="42087"/>
                </a:moveTo>
                <a:lnTo>
                  <a:pt x="43713" y="41833"/>
                </a:lnTo>
                <a:lnTo>
                  <a:pt x="42506" y="38912"/>
                </a:lnTo>
                <a:lnTo>
                  <a:pt x="40919" y="40449"/>
                </a:lnTo>
                <a:lnTo>
                  <a:pt x="41135" y="40551"/>
                </a:lnTo>
                <a:lnTo>
                  <a:pt x="41033" y="40690"/>
                </a:lnTo>
                <a:lnTo>
                  <a:pt x="39789" y="41833"/>
                </a:lnTo>
                <a:lnTo>
                  <a:pt x="40182" y="39801"/>
                </a:lnTo>
                <a:lnTo>
                  <a:pt x="38735" y="40551"/>
                </a:lnTo>
                <a:lnTo>
                  <a:pt x="37922" y="41071"/>
                </a:lnTo>
                <a:lnTo>
                  <a:pt x="38023" y="41198"/>
                </a:lnTo>
                <a:lnTo>
                  <a:pt x="38112" y="41325"/>
                </a:lnTo>
                <a:lnTo>
                  <a:pt x="38646" y="42087"/>
                </a:lnTo>
                <a:lnTo>
                  <a:pt x="38976" y="42087"/>
                </a:lnTo>
                <a:lnTo>
                  <a:pt x="43815" y="42087"/>
                </a:lnTo>
                <a:close/>
              </a:path>
              <a:path w="66675" h="123825">
                <a:moveTo>
                  <a:pt x="46761" y="49580"/>
                </a:moveTo>
                <a:lnTo>
                  <a:pt x="45885" y="49199"/>
                </a:lnTo>
                <a:lnTo>
                  <a:pt x="45478" y="49453"/>
                </a:lnTo>
                <a:lnTo>
                  <a:pt x="46761" y="49580"/>
                </a:lnTo>
                <a:close/>
              </a:path>
              <a:path w="66675" h="123825">
                <a:moveTo>
                  <a:pt x="48602" y="37617"/>
                </a:moveTo>
                <a:lnTo>
                  <a:pt x="48526" y="37388"/>
                </a:lnTo>
                <a:lnTo>
                  <a:pt x="48602" y="37617"/>
                </a:lnTo>
                <a:close/>
              </a:path>
              <a:path w="66675" h="123825">
                <a:moveTo>
                  <a:pt x="49314" y="23431"/>
                </a:moveTo>
                <a:lnTo>
                  <a:pt x="49288" y="23279"/>
                </a:lnTo>
                <a:lnTo>
                  <a:pt x="48577" y="23647"/>
                </a:lnTo>
                <a:lnTo>
                  <a:pt x="49314" y="23431"/>
                </a:lnTo>
                <a:close/>
              </a:path>
              <a:path w="66675" h="123825">
                <a:moveTo>
                  <a:pt x="49326" y="32397"/>
                </a:moveTo>
                <a:lnTo>
                  <a:pt x="48526" y="32931"/>
                </a:lnTo>
                <a:lnTo>
                  <a:pt x="49161" y="32969"/>
                </a:lnTo>
                <a:lnTo>
                  <a:pt x="49326" y="32397"/>
                </a:lnTo>
                <a:close/>
              </a:path>
              <a:path w="66675" h="123825">
                <a:moveTo>
                  <a:pt x="49695" y="24282"/>
                </a:moveTo>
                <a:lnTo>
                  <a:pt x="49377" y="23787"/>
                </a:lnTo>
                <a:lnTo>
                  <a:pt x="49352" y="23647"/>
                </a:lnTo>
                <a:lnTo>
                  <a:pt x="48806" y="25222"/>
                </a:lnTo>
                <a:lnTo>
                  <a:pt x="49695" y="24282"/>
                </a:lnTo>
                <a:close/>
              </a:path>
              <a:path w="66675" h="123825">
                <a:moveTo>
                  <a:pt x="50342" y="36004"/>
                </a:moveTo>
                <a:lnTo>
                  <a:pt x="49288" y="34696"/>
                </a:lnTo>
                <a:lnTo>
                  <a:pt x="49072" y="34988"/>
                </a:lnTo>
                <a:lnTo>
                  <a:pt x="48971" y="35140"/>
                </a:lnTo>
                <a:lnTo>
                  <a:pt x="48780" y="36385"/>
                </a:lnTo>
                <a:lnTo>
                  <a:pt x="48069" y="35826"/>
                </a:lnTo>
                <a:lnTo>
                  <a:pt x="49072" y="34988"/>
                </a:lnTo>
                <a:lnTo>
                  <a:pt x="47675" y="34810"/>
                </a:lnTo>
                <a:lnTo>
                  <a:pt x="47840" y="34251"/>
                </a:lnTo>
                <a:lnTo>
                  <a:pt x="46342" y="35572"/>
                </a:lnTo>
                <a:lnTo>
                  <a:pt x="48018" y="36195"/>
                </a:lnTo>
                <a:lnTo>
                  <a:pt x="48475" y="37274"/>
                </a:lnTo>
                <a:lnTo>
                  <a:pt x="48564" y="37084"/>
                </a:lnTo>
                <a:lnTo>
                  <a:pt x="49060" y="37109"/>
                </a:lnTo>
                <a:lnTo>
                  <a:pt x="49491" y="36944"/>
                </a:lnTo>
                <a:lnTo>
                  <a:pt x="49644" y="37998"/>
                </a:lnTo>
                <a:lnTo>
                  <a:pt x="50050" y="37388"/>
                </a:lnTo>
                <a:lnTo>
                  <a:pt x="49796" y="36487"/>
                </a:lnTo>
                <a:lnTo>
                  <a:pt x="50342" y="36004"/>
                </a:lnTo>
                <a:close/>
              </a:path>
              <a:path w="66675" h="123825">
                <a:moveTo>
                  <a:pt x="51028" y="53479"/>
                </a:moveTo>
                <a:close/>
              </a:path>
              <a:path w="66675" h="123825">
                <a:moveTo>
                  <a:pt x="51308" y="53987"/>
                </a:moveTo>
                <a:lnTo>
                  <a:pt x="51028" y="53505"/>
                </a:lnTo>
                <a:lnTo>
                  <a:pt x="50939" y="54038"/>
                </a:lnTo>
                <a:lnTo>
                  <a:pt x="51308" y="53987"/>
                </a:lnTo>
                <a:close/>
              </a:path>
              <a:path w="66675" h="123825">
                <a:moveTo>
                  <a:pt x="52349" y="39674"/>
                </a:moveTo>
                <a:lnTo>
                  <a:pt x="50977" y="40436"/>
                </a:lnTo>
                <a:lnTo>
                  <a:pt x="52273" y="40436"/>
                </a:lnTo>
                <a:lnTo>
                  <a:pt x="51803" y="40182"/>
                </a:lnTo>
                <a:lnTo>
                  <a:pt x="52349" y="39674"/>
                </a:lnTo>
                <a:close/>
              </a:path>
              <a:path w="66675" h="123825">
                <a:moveTo>
                  <a:pt x="53251" y="54889"/>
                </a:moveTo>
                <a:lnTo>
                  <a:pt x="53060" y="54724"/>
                </a:lnTo>
                <a:lnTo>
                  <a:pt x="52628" y="54356"/>
                </a:lnTo>
                <a:lnTo>
                  <a:pt x="52184" y="53975"/>
                </a:lnTo>
                <a:lnTo>
                  <a:pt x="51523" y="54356"/>
                </a:lnTo>
                <a:lnTo>
                  <a:pt x="51346" y="54038"/>
                </a:lnTo>
                <a:lnTo>
                  <a:pt x="51333" y="54889"/>
                </a:lnTo>
                <a:lnTo>
                  <a:pt x="51511" y="55029"/>
                </a:lnTo>
                <a:lnTo>
                  <a:pt x="51701" y="54724"/>
                </a:lnTo>
                <a:lnTo>
                  <a:pt x="53251" y="54889"/>
                </a:lnTo>
                <a:close/>
              </a:path>
              <a:path w="66675" h="123825">
                <a:moveTo>
                  <a:pt x="53263" y="50723"/>
                </a:moveTo>
                <a:lnTo>
                  <a:pt x="52971" y="49542"/>
                </a:lnTo>
                <a:lnTo>
                  <a:pt x="52514" y="49631"/>
                </a:lnTo>
                <a:lnTo>
                  <a:pt x="53263" y="50723"/>
                </a:lnTo>
                <a:close/>
              </a:path>
              <a:path w="66675" h="123825">
                <a:moveTo>
                  <a:pt x="53467" y="52285"/>
                </a:moveTo>
                <a:lnTo>
                  <a:pt x="53009" y="52374"/>
                </a:lnTo>
                <a:lnTo>
                  <a:pt x="52844" y="51993"/>
                </a:lnTo>
                <a:lnTo>
                  <a:pt x="52324" y="52476"/>
                </a:lnTo>
                <a:lnTo>
                  <a:pt x="53416" y="52705"/>
                </a:lnTo>
                <a:lnTo>
                  <a:pt x="53467" y="52285"/>
                </a:lnTo>
                <a:close/>
              </a:path>
              <a:path w="66675" h="123825">
                <a:moveTo>
                  <a:pt x="53492" y="40817"/>
                </a:moveTo>
                <a:lnTo>
                  <a:pt x="53365" y="40436"/>
                </a:lnTo>
                <a:lnTo>
                  <a:pt x="52463" y="40436"/>
                </a:lnTo>
                <a:lnTo>
                  <a:pt x="53492" y="40817"/>
                </a:lnTo>
                <a:close/>
              </a:path>
              <a:path w="66675" h="123825">
                <a:moveTo>
                  <a:pt x="53657" y="40436"/>
                </a:moveTo>
                <a:lnTo>
                  <a:pt x="53276" y="40182"/>
                </a:lnTo>
                <a:lnTo>
                  <a:pt x="53365" y="40436"/>
                </a:lnTo>
                <a:lnTo>
                  <a:pt x="53657" y="40436"/>
                </a:lnTo>
                <a:close/>
              </a:path>
              <a:path w="66675" h="123825">
                <a:moveTo>
                  <a:pt x="53987" y="48641"/>
                </a:moveTo>
                <a:lnTo>
                  <a:pt x="53771" y="48374"/>
                </a:lnTo>
                <a:lnTo>
                  <a:pt x="53936" y="48768"/>
                </a:lnTo>
                <a:lnTo>
                  <a:pt x="53987" y="48641"/>
                </a:lnTo>
                <a:close/>
              </a:path>
              <a:path w="66675" h="123825">
                <a:moveTo>
                  <a:pt x="54419" y="40436"/>
                </a:moveTo>
                <a:lnTo>
                  <a:pt x="53657" y="40436"/>
                </a:lnTo>
                <a:lnTo>
                  <a:pt x="54216" y="40817"/>
                </a:lnTo>
                <a:lnTo>
                  <a:pt x="54419" y="40436"/>
                </a:lnTo>
                <a:close/>
              </a:path>
              <a:path w="66675" h="123825">
                <a:moveTo>
                  <a:pt x="55460" y="12598"/>
                </a:moveTo>
                <a:lnTo>
                  <a:pt x="54063" y="11963"/>
                </a:lnTo>
                <a:lnTo>
                  <a:pt x="53987" y="12382"/>
                </a:lnTo>
                <a:lnTo>
                  <a:pt x="53644" y="12814"/>
                </a:lnTo>
                <a:lnTo>
                  <a:pt x="53086" y="12611"/>
                </a:lnTo>
                <a:lnTo>
                  <a:pt x="52933" y="12496"/>
                </a:lnTo>
                <a:lnTo>
                  <a:pt x="52755" y="12115"/>
                </a:lnTo>
                <a:lnTo>
                  <a:pt x="52311" y="11772"/>
                </a:lnTo>
                <a:lnTo>
                  <a:pt x="51904" y="11696"/>
                </a:lnTo>
                <a:lnTo>
                  <a:pt x="51866" y="12369"/>
                </a:lnTo>
                <a:lnTo>
                  <a:pt x="51485" y="12547"/>
                </a:lnTo>
                <a:lnTo>
                  <a:pt x="51396" y="13893"/>
                </a:lnTo>
                <a:lnTo>
                  <a:pt x="52781" y="13322"/>
                </a:lnTo>
                <a:lnTo>
                  <a:pt x="53479" y="13639"/>
                </a:lnTo>
                <a:lnTo>
                  <a:pt x="54089" y="13169"/>
                </a:lnTo>
                <a:lnTo>
                  <a:pt x="55105" y="13970"/>
                </a:lnTo>
                <a:lnTo>
                  <a:pt x="55460" y="12598"/>
                </a:lnTo>
                <a:close/>
              </a:path>
              <a:path w="66675" h="123825">
                <a:moveTo>
                  <a:pt x="55524" y="26898"/>
                </a:moveTo>
                <a:lnTo>
                  <a:pt x="55397" y="26784"/>
                </a:lnTo>
                <a:lnTo>
                  <a:pt x="54457" y="27419"/>
                </a:lnTo>
                <a:lnTo>
                  <a:pt x="54368" y="26631"/>
                </a:lnTo>
                <a:lnTo>
                  <a:pt x="53848" y="27635"/>
                </a:lnTo>
                <a:lnTo>
                  <a:pt x="54241" y="27711"/>
                </a:lnTo>
                <a:lnTo>
                  <a:pt x="54597" y="27533"/>
                </a:lnTo>
                <a:lnTo>
                  <a:pt x="54927" y="28041"/>
                </a:lnTo>
                <a:lnTo>
                  <a:pt x="54889" y="27774"/>
                </a:lnTo>
                <a:lnTo>
                  <a:pt x="55524" y="26898"/>
                </a:lnTo>
                <a:close/>
              </a:path>
              <a:path w="66675" h="123825">
                <a:moveTo>
                  <a:pt x="55740" y="44183"/>
                </a:moveTo>
                <a:lnTo>
                  <a:pt x="55562" y="43916"/>
                </a:lnTo>
                <a:lnTo>
                  <a:pt x="55651" y="44119"/>
                </a:lnTo>
                <a:close/>
              </a:path>
              <a:path w="66675" h="123825">
                <a:moveTo>
                  <a:pt x="56045" y="44627"/>
                </a:moveTo>
                <a:lnTo>
                  <a:pt x="56019" y="44373"/>
                </a:lnTo>
                <a:lnTo>
                  <a:pt x="55740" y="44183"/>
                </a:lnTo>
                <a:lnTo>
                  <a:pt x="56045" y="44627"/>
                </a:lnTo>
                <a:close/>
              </a:path>
              <a:path w="66675" h="123825">
                <a:moveTo>
                  <a:pt x="56591" y="49898"/>
                </a:moveTo>
                <a:lnTo>
                  <a:pt x="54305" y="47917"/>
                </a:lnTo>
                <a:lnTo>
                  <a:pt x="54102" y="48374"/>
                </a:lnTo>
                <a:lnTo>
                  <a:pt x="54089" y="48768"/>
                </a:lnTo>
                <a:lnTo>
                  <a:pt x="54483" y="49237"/>
                </a:lnTo>
                <a:lnTo>
                  <a:pt x="52971" y="49542"/>
                </a:lnTo>
                <a:lnTo>
                  <a:pt x="56591" y="49898"/>
                </a:lnTo>
                <a:close/>
              </a:path>
              <a:path w="66675" h="123825">
                <a:moveTo>
                  <a:pt x="57175" y="40551"/>
                </a:moveTo>
                <a:lnTo>
                  <a:pt x="56921" y="39674"/>
                </a:lnTo>
                <a:lnTo>
                  <a:pt x="56629" y="38658"/>
                </a:lnTo>
                <a:lnTo>
                  <a:pt x="55651" y="39674"/>
                </a:lnTo>
                <a:lnTo>
                  <a:pt x="55384" y="39420"/>
                </a:lnTo>
                <a:lnTo>
                  <a:pt x="56235" y="40436"/>
                </a:lnTo>
                <a:lnTo>
                  <a:pt x="55651" y="40563"/>
                </a:lnTo>
                <a:lnTo>
                  <a:pt x="53695" y="39674"/>
                </a:lnTo>
                <a:lnTo>
                  <a:pt x="54419" y="40436"/>
                </a:lnTo>
                <a:lnTo>
                  <a:pt x="54305" y="42087"/>
                </a:lnTo>
                <a:lnTo>
                  <a:pt x="53594" y="42595"/>
                </a:lnTo>
                <a:lnTo>
                  <a:pt x="53314" y="41960"/>
                </a:lnTo>
                <a:lnTo>
                  <a:pt x="53200" y="41706"/>
                </a:lnTo>
                <a:lnTo>
                  <a:pt x="52730" y="40690"/>
                </a:lnTo>
                <a:lnTo>
                  <a:pt x="52285" y="40449"/>
                </a:lnTo>
                <a:lnTo>
                  <a:pt x="50977" y="40436"/>
                </a:lnTo>
                <a:lnTo>
                  <a:pt x="48945" y="39928"/>
                </a:lnTo>
                <a:lnTo>
                  <a:pt x="47371" y="40055"/>
                </a:lnTo>
                <a:lnTo>
                  <a:pt x="48260" y="40944"/>
                </a:lnTo>
                <a:lnTo>
                  <a:pt x="48361" y="41706"/>
                </a:lnTo>
                <a:lnTo>
                  <a:pt x="48183" y="41579"/>
                </a:lnTo>
                <a:lnTo>
                  <a:pt x="47802" y="41325"/>
                </a:lnTo>
                <a:lnTo>
                  <a:pt x="47231" y="41579"/>
                </a:lnTo>
                <a:lnTo>
                  <a:pt x="46507" y="40055"/>
                </a:lnTo>
                <a:lnTo>
                  <a:pt x="44335" y="43357"/>
                </a:lnTo>
                <a:lnTo>
                  <a:pt x="43865" y="42214"/>
                </a:lnTo>
                <a:lnTo>
                  <a:pt x="38912" y="42214"/>
                </a:lnTo>
                <a:lnTo>
                  <a:pt x="37973" y="44119"/>
                </a:lnTo>
                <a:lnTo>
                  <a:pt x="37985" y="43865"/>
                </a:lnTo>
                <a:lnTo>
                  <a:pt x="37998" y="43484"/>
                </a:lnTo>
                <a:lnTo>
                  <a:pt x="38023" y="42722"/>
                </a:lnTo>
                <a:lnTo>
                  <a:pt x="38036" y="41236"/>
                </a:lnTo>
                <a:lnTo>
                  <a:pt x="36741" y="42722"/>
                </a:lnTo>
                <a:lnTo>
                  <a:pt x="36169" y="42024"/>
                </a:lnTo>
                <a:lnTo>
                  <a:pt x="36093" y="41833"/>
                </a:lnTo>
                <a:lnTo>
                  <a:pt x="35915" y="40944"/>
                </a:lnTo>
                <a:lnTo>
                  <a:pt x="35293" y="40944"/>
                </a:lnTo>
                <a:lnTo>
                  <a:pt x="35153" y="41452"/>
                </a:lnTo>
                <a:lnTo>
                  <a:pt x="33718" y="41833"/>
                </a:lnTo>
                <a:lnTo>
                  <a:pt x="34912" y="40817"/>
                </a:lnTo>
                <a:lnTo>
                  <a:pt x="33947" y="40436"/>
                </a:lnTo>
                <a:lnTo>
                  <a:pt x="32105" y="41706"/>
                </a:lnTo>
                <a:lnTo>
                  <a:pt x="31597" y="43484"/>
                </a:lnTo>
                <a:lnTo>
                  <a:pt x="30568" y="43357"/>
                </a:lnTo>
                <a:lnTo>
                  <a:pt x="28625" y="43116"/>
                </a:lnTo>
                <a:lnTo>
                  <a:pt x="28600" y="43357"/>
                </a:lnTo>
                <a:lnTo>
                  <a:pt x="28295" y="42722"/>
                </a:lnTo>
                <a:lnTo>
                  <a:pt x="28168" y="42468"/>
                </a:lnTo>
                <a:lnTo>
                  <a:pt x="27927" y="41960"/>
                </a:lnTo>
                <a:lnTo>
                  <a:pt x="27520" y="42024"/>
                </a:lnTo>
                <a:lnTo>
                  <a:pt x="25971" y="42214"/>
                </a:lnTo>
                <a:lnTo>
                  <a:pt x="26530" y="42976"/>
                </a:lnTo>
                <a:lnTo>
                  <a:pt x="26619" y="43992"/>
                </a:lnTo>
                <a:lnTo>
                  <a:pt x="27724" y="42722"/>
                </a:lnTo>
                <a:lnTo>
                  <a:pt x="27990" y="43116"/>
                </a:lnTo>
                <a:lnTo>
                  <a:pt x="27940" y="43357"/>
                </a:lnTo>
                <a:lnTo>
                  <a:pt x="27139" y="44119"/>
                </a:lnTo>
                <a:lnTo>
                  <a:pt x="28346" y="44500"/>
                </a:lnTo>
                <a:lnTo>
                  <a:pt x="28321" y="43865"/>
                </a:lnTo>
                <a:lnTo>
                  <a:pt x="29756" y="44119"/>
                </a:lnTo>
                <a:lnTo>
                  <a:pt x="29121" y="46405"/>
                </a:lnTo>
                <a:lnTo>
                  <a:pt x="28422" y="45389"/>
                </a:lnTo>
                <a:lnTo>
                  <a:pt x="27266" y="47421"/>
                </a:lnTo>
                <a:lnTo>
                  <a:pt x="28397" y="48285"/>
                </a:lnTo>
                <a:lnTo>
                  <a:pt x="28282" y="48564"/>
                </a:lnTo>
                <a:lnTo>
                  <a:pt x="27901" y="49199"/>
                </a:lnTo>
                <a:lnTo>
                  <a:pt x="28486" y="48564"/>
                </a:lnTo>
                <a:lnTo>
                  <a:pt x="29425" y="49834"/>
                </a:lnTo>
                <a:lnTo>
                  <a:pt x="29413" y="50088"/>
                </a:lnTo>
                <a:lnTo>
                  <a:pt x="28943" y="50596"/>
                </a:lnTo>
                <a:lnTo>
                  <a:pt x="28168" y="49834"/>
                </a:lnTo>
                <a:lnTo>
                  <a:pt x="27698" y="49961"/>
                </a:lnTo>
                <a:lnTo>
                  <a:pt x="26746" y="50596"/>
                </a:lnTo>
                <a:lnTo>
                  <a:pt x="27178" y="51993"/>
                </a:lnTo>
                <a:lnTo>
                  <a:pt x="27406" y="51993"/>
                </a:lnTo>
                <a:lnTo>
                  <a:pt x="27355" y="51739"/>
                </a:lnTo>
                <a:lnTo>
                  <a:pt x="27203" y="51612"/>
                </a:lnTo>
                <a:lnTo>
                  <a:pt x="27927" y="50977"/>
                </a:lnTo>
                <a:lnTo>
                  <a:pt x="28168" y="51993"/>
                </a:lnTo>
                <a:lnTo>
                  <a:pt x="28587" y="52374"/>
                </a:lnTo>
                <a:lnTo>
                  <a:pt x="27787" y="53136"/>
                </a:lnTo>
                <a:lnTo>
                  <a:pt x="26670" y="52285"/>
                </a:lnTo>
                <a:lnTo>
                  <a:pt x="27127" y="52882"/>
                </a:lnTo>
                <a:lnTo>
                  <a:pt x="26035" y="53390"/>
                </a:lnTo>
                <a:lnTo>
                  <a:pt x="24688" y="53263"/>
                </a:lnTo>
                <a:lnTo>
                  <a:pt x="24688" y="53136"/>
                </a:lnTo>
                <a:lnTo>
                  <a:pt x="24676" y="52120"/>
                </a:lnTo>
                <a:lnTo>
                  <a:pt x="25971" y="51993"/>
                </a:lnTo>
                <a:lnTo>
                  <a:pt x="25450" y="51485"/>
                </a:lnTo>
                <a:lnTo>
                  <a:pt x="25184" y="51231"/>
                </a:lnTo>
                <a:lnTo>
                  <a:pt x="25552" y="50596"/>
                </a:lnTo>
                <a:lnTo>
                  <a:pt x="25704" y="50342"/>
                </a:lnTo>
                <a:lnTo>
                  <a:pt x="24549" y="50596"/>
                </a:lnTo>
                <a:lnTo>
                  <a:pt x="24168" y="49453"/>
                </a:lnTo>
                <a:lnTo>
                  <a:pt x="23634" y="49072"/>
                </a:lnTo>
                <a:lnTo>
                  <a:pt x="23279" y="48818"/>
                </a:lnTo>
                <a:lnTo>
                  <a:pt x="23418" y="48285"/>
                </a:lnTo>
                <a:lnTo>
                  <a:pt x="22580" y="48056"/>
                </a:lnTo>
                <a:lnTo>
                  <a:pt x="22098" y="47929"/>
                </a:lnTo>
                <a:lnTo>
                  <a:pt x="21805" y="47802"/>
                </a:lnTo>
                <a:lnTo>
                  <a:pt x="22174" y="46786"/>
                </a:lnTo>
                <a:lnTo>
                  <a:pt x="21374" y="46024"/>
                </a:lnTo>
                <a:lnTo>
                  <a:pt x="21564" y="46786"/>
                </a:lnTo>
                <a:lnTo>
                  <a:pt x="20408" y="46659"/>
                </a:lnTo>
                <a:lnTo>
                  <a:pt x="19862" y="47929"/>
                </a:lnTo>
                <a:lnTo>
                  <a:pt x="19405" y="48056"/>
                </a:lnTo>
                <a:lnTo>
                  <a:pt x="18326" y="46659"/>
                </a:lnTo>
                <a:lnTo>
                  <a:pt x="17068" y="49072"/>
                </a:lnTo>
                <a:lnTo>
                  <a:pt x="16725" y="48310"/>
                </a:lnTo>
                <a:lnTo>
                  <a:pt x="15532" y="49453"/>
                </a:lnTo>
                <a:lnTo>
                  <a:pt x="15265" y="48310"/>
                </a:lnTo>
                <a:lnTo>
                  <a:pt x="13716" y="49961"/>
                </a:lnTo>
                <a:lnTo>
                  <a:pt x="13589" y="50342"/>
                </a:lnTo>
                <a:lnTo>
                  <a:pt x="13665" y="50596"/>
                </a:lnTo>
                <a:lnTo>
                  <a:pt x="14236" y="51485"/>
                </a:lnTo>
                <a:lnTo>
                  <a:pt x="13093" y="51358"/>
                </a:lnTo>
                <a:lnTo>
                  <a:pt x="12598" y="50088"/>
                </a:lnTo>
                <a:lnTo>
                  <a:pt x="11607" y="53136"/>
                </a:lnTo>
                <a:lnTo>
                  <a:pt x="11303" y="52374"/>
                </a:lnTo>
                <a:lnTo>
                  <a:pt x="10744" y="50977"/>
                </a:lnTo>
                <a:lnTo>
                  <a:pt x="11239" y="52374"/>
                </a:lnTo>
                <a:lnTo>
                  <a:pt x="9105" y="51739"/>
                </a:lnTo>
                <a:lnTo>
                  <a:pt x="9029" y="53263"/>
                </a:lnTo>
                <a:lnTo>
                  <a:pt x="8191" y="53771"/>
                </a:lnTo>
                <a:lnTo>
                  <a:pt x="8051" y="53390"/>
                </a:lnTo>
                <a:lnTo>
                  <a:pt x="7594" y="52120"/>
                </a:lnTo>
                <a:lnTo>
                  <a:pt x="6997" y="53009"/>
                </a:lnTo>
                <a:lnTo>
                  <a:pt x="7061" y="53263"/>
                </a:lnTo>
                <a:lnTo>
                  <a:pt x="7200" y="53390"/>
                </a:lnTo>
                <a:lnTo>
                  <a:pt x="5232" y="52628"/>
                </a:lnTo>
                <a:lnTo>
                  <a:pt x="3670" y="54152"/>
                </a:lnTo>
                <a:lnTo>
                  <a:pt x="3416" y="54406"/>
                </a:lnTo>
                <a:lnTo>
                  <a:pt x="2044" y="53898"/>
                </a:lnTo>
                <a:lnTo>
                  <a:pt x="2425" y="54432"/>
                </a:lnTo>
                <a:lnTo>
                  <a:pt x="2578" y="54914"/>
                </a:lnTo>
                <a:lnTo>
                  <a:pt x="1371" y="55422"/>
                </a:lnTo>
                <a:lnTo>
                  <a:pt x="1435" y="55168"/>
                </a:lnTo>
                <a:lnTo>
                  <a:pt x="1651" y="54406"/>
                </a:lnTo>
                <a:lnTo>
                  <a:pt x="1282" y="55168"/>
                </a:lnTo>
                <a:lnTo>
                  <a:pt x="596" y="54914"/>
                </a:lnTo>
                <a:lnTo>
                  <a:pt x="63" y="55295"/>
                </a:lnTo>
                <a:lnTo>
                  <a:pt x="457" y="55295"/>
                </a:lnTo>
                <a:lnTo>
                  <a:pt x="1066" y="56184"/>
                </a:lnTo>
                <a:lnTo>
                  <a:pt x="1168" y="56946"/>
                </a:lnTo>
                <a:lnTo>
                  <a:pt x="1816" y="56946"/>
                </a:lnTo>
                <a:lnTo>
                  <a:pt x="1905" y="55930"/>
                </a:lnTo>
                <a:lnTo>
                  <a:pt x="2222" y="56184"/>
                </a:lnTo>
                <a:lnTo>
                  <a:pt x="2730" y="55930"/>
                </a:lnTo>
                <a:lnTo>
                  <a:pt x="3086" y="56057"/>
                </a:lnTo>
                <a:lnTo>
                  <a:pt x="2997" y="55930"/>
                </a:lnTo>
                <a:lnTo>
                  <a:pt x="2895" y="55549"/>
                </a:lnTo>
                <a:lnTo>
                  <a:pt x="2971" y="55422"/>
                </a:lnTo>
                <a:lnTo>
                  <a:pt x="3556" y="54406"/>
                </a:lnTo>
                <a:lnTo>
                  <a:pt x="3708" y="54152"/>
                </a:lnTo>
                <a:lnTo>
                  <a:pt x="5397" y="56819"/>
                </a:lnTo>
                <a:lnTo>
                  <a:pt x="4025" y="55549"/>
                </a:lnTo>
                <a:lnTo>
                  <a:pt x="3784" y="59359"/>
                </a:lnTo>
                <a:lnTo>
                  <a:pt x="4584" y="58597"/>
                </a:lnTo>
                <a:lnTo>
                  <a:pt x="4267" y="57200"/>
                </a:lnTo>
                <a:lnTo>
                  <a:pt x="6146" y="58089"/>
                </a:lnTo>
                <a:lnTo>
                  <a:pt x="6261" y="57708"/>
                </a:lnTo>
                <a:lnTo>
                  <a:pt x="6451" y="57073"/>
                </a:lnTo>
                <a:lnTo>
                  <a:pt x="5778" y="57708"/>
                </a:lnTo>
                <a:lnTo>
                  <a:pt x="5664" y="57200"/>
                </a:lnTo>
                <a:lnTo>
                  <a:pt x="5575" y="56819"/>
                </a:lnTo>
                <a:lnTo>
                  <a:pt x="5461" y="56311"/>
                </a:lnTo>
                <a:lnTo>
                  <a:pt x="4940" y="55676"/>
                </a:lnTo>
                <a:lnTo>
                  <a:pt x="6515" y="56438"/>
                </a:lnTo>
                <a:lnTo>
                  <a:pt x="6045" y="55676"/>
                </a:lnTo>
                <a:lnTo>
                  <a:pt x="5080" y="54152"/>
                </a:lnTo>
                <a:lnTo>
                  <a:pt x="7277" y="54406"/>
                </a:lnTo>
                <a:lnTo>
                  <a:pt x="7759" y="55714"/>
                </a:lnTo>
                <a:lnTo>
                  <a:pt x="8178" y="55422"/>
                </a:lnTo>
                <a:lnTo>
                  <a:pt x="9144" y="56184"/>
                </a:lnTo>
                <a:lnTo>
                  <a:pt x="9601" y="56946"/>
                </a:lnTo>
                <a:lnTo>
                  <a:pt x="8699" y="56311"/>
                </a:lnTo>
                <a:lnTo>
                  <a:pt x="7721" y="57734"/>
                </a:lnTo>
                <a:lnTo>
                  <a:pt x="7785" y="57962"/>
                </a:lnTo>
                <a:lnTo>
                  <a:pt x="8166" y="58343"/>
                </a:lnTo>
                <a:lnTo>
                  <a:pt x="8623" y="57962"/>
                </a:lnTo>
                <a:lnTo>
                  <a:pt x="8610" y="57746"/>
                </a:lnTo>
                <a:lnTo>
                  <a:pt x="8724" y="57886"/>
                </a:lnTo>
                <a:lnTo>
                  <a:pt x="9372" y="58724"/>
                </a:lnTo>
                <a:lnTo>
                  <a:pt x="10972" y="57454"/>
                </a:lnTo>
                <a:lnTo>
                  <a:pt x="11455" y="57073"/>
                </a:lnTo>
                <a:lnTo>
                  <a:pt x="11645" y="57734"/>
                </a:lnTo>
                <a:lnTo>
                  <a:pt x="13398" y="57962"/>
                </a:lnTo>
                <a:lnTo>
                  <a:pt x="13106" y="57073"/>
                </a:lnTo>
                <a:lnTo>
                  <a:pt x="13055" y="56946"/>
                </a:lnTo>
                <a:lnTo>
                  <a:pt x="12763" y="56057"/>
                </a:lnTo>
                <a:lnTo>
                  <a:pt x="14859" y="56565"/>
                </a:lnTo>
                <a:lnTo>
                  <a:pt x="14490" y="56057"/>
                </a:lnTo>
                <a:lnTo>
                  <a:pt x="14554" y="55422"/>
                </a:lnTo>
                <a:lnTo>
                  <a:pt x="14592" y="55168"/>
                </a:lnTo>
                <a:lnTo>
                  <a:pt x="15481" y="55295"/>
                </a:lnTo>
                <a:lnTo>
                  <a:pt x="15481" y="55676"/>
                </a:lnTo>
                <a:lnTo>
                  <a:pt x="17005" y="57327"/>
                </a:lnTo>
                <a:lnTo>
                  <a:pt x="17310" y="55168"/>
                </a:lnTo>
                <a:lnTo>
                  <a:pt x="17360" y="54825"/>
                </a:lnTo>
                <a:lnTo>
                  <a:pt x="18872" y="55168"/>
                </a:lnTo>
                <a:lnTo>
                  <a:pt x="18351" y="55041"/>
                </a:lnTo>
                <a:lnTo>
                  <a:pt x="17830" y="54432"/>
                </a:lnTo>
                <a:lnTo>
                  <a:pt x="17487" y="54660"/>
                </a:lnTo>
                <a:lnTo>
                  <a:pt x="17360" y="54813"/>
                </a:lnTo>
                <a:lnTo>
                  <a:pt x="17475" y="54025"/>
                </a:lnTo>
                <a:lnTo>
                  <a:pt x="17830" y="54432"/>
                </a:lnTo>
                <a:lnTo>
                  <a:pt x="18237" y="54152"/>
                </a:lnTo>
                <a:lnTo>
                  <a:pt x="18376" y="54279"/>
                </a:lnTo>
                <a:lnTo>
                  <a:pt x="19558" y="54660"/>
                </a:lnTo>
                <a:lnTo>
                  <a:pt x="19583" y="54152"/>
                </a:lnTo>
                <a:lnTo>
                  <a:pt x="19583" y="54025"/>
                </a:lnTo>
                <a:lnTo>
                  <a:pt x="19596" y="53771"/>
                </a:lnTo>
                <a:lnTo>
                  <a:pt x="20878" y="53517"/>
                </a:lnTo>
                <a:lnTo>
                  <a:pt x="23418" y="55549"/>
                </a:lnTo>
                <a:lnTo>
                  <a:pt x="22466" y="55168"/>
                </a:lnTo>
                <a:lnTo>
                  <a:pt x="21513" y="56184"/>
                </a:lnTo>
                <a:lnTo>
                  <a:pt x="21361" y="54533"/>
                </a:lnTo>
                <a:lnTo>
                  <a:pt x="20904" y="55168"/>
                </a:lnTo>
                <a:lnTo>
                  <a:pt x="20777" y="55549"/>
                </a:lnTo>
                <a:lnTo>
                  <a:pt x="20701" y="56184"/>
                </a:lnTo>
                <a:lnTo>
                  <a:pt x="20091" y="56311"/>
                </a:lnTo>
                <a:lnTo>
                  <a:pt x="19875" y="57327"/>
                </a:lnTo>
                <a:lnTo>
                  <a:pt x="19862" y="57607"/>
                </a:lnTo>
                <a:lnTo>
                  <a:pt x="21069" y="58216"/>
                </a:lnTo>
                <a:lnTo>
                  <a:pt x="21615" y="58978"/>
                </a:lnTo>
                <a:lnTo>
                  <a:pt x="21031" y="58978"/>
                </a:lnTo>
                <a:lnTo>
                  <a:pt x="19951" y="58089"/>
                </a:lnTo>
                <a:lnTo>
                  <a:pt x="19850" y="59105"/>
                </a:lnTo>
                <a:lnTo>
                  <a:pt x="21602" y="59486"/>
                </a:lnTo>
                <a:lnTo>
                  <a:pt x="19989" y="61645"/>
                </a:lnTo>
                <a:lnTo>
                  <a:pt x="19761" y="61391"/>
                </a:lnTo>
                <a:lnTo>
                  <a:pt x="19316" y="60883"/>
                </a:lnTo>
                <a:lnTo>
                  <a:pt x="17424" y="61518"/>
                </a:lnTo>
                <a:lnTo>
                  <a:pt x="18389" y="61391"/>
                </a:lnTo>
                <a:lnTo>
                  <a:pt x="17881" y="63042"/>
                </a:lnTo>
                <a:lnTo>
                  <a:pt x="19151" y="62788"/>
                </a:lnTo>
                <a:lnTo>
                  <a:pt x="18643" y="62661"/>
                </a:lnTo>
                <a:lnTo>
                  <a:pt x="18694" y="61772"/>
                </a:lnTo>
                <a:lnTo>
                  <a:pt x="18529" y="61391"/>
                </a:lnTo>
                <a:lnTo>
                  <a:pt x="19418" y="62788"/>
                </a:lnTo>
                <a:lnTo>
                  <a:pt x="20116" y="62407"/>
                </a:lnTo>
                <a:lnTo>
                  <a:pt x="21094" y="62661"/>
                </a:lnTo>
                <a:lnTo>
                  <a:pt x="20789" y="62407"/>
                </a:lnTo>
                <a:lnTo>
                  <a:pt x="20637" y="62280"/>
                </a:lnTo>
                <a:lnTo>
                  <a:pt x="20358" y="61772"/>
                </a:lnTo>
                <a:lnTo>
                  <a:pt x="20485" y="61645"/>
                </a:lnTo>
                <a:lnTo>
                  <a:pt x="22174" y="59740"/>
                </a:lnTo>
                <a:lnTo>
                  <a:pt x="24231" y="60375"/>
                </a:lnTo>
                <a:lnTo>
                  <a:pt x="25552" y="60502"/>
                </a:lnTo>
                <a:lnTo>
                  <a:pt x="25425" y="59740"/>
                </a:lnTo>
                <a:lnTo>
                  <a:pt x="25323" y="59105"/>
                </a:lnTo>
                <a:lnTo>
                  <a:pt x="26365" y="58978"/>
                </a:lnTo>
                <a:lnTo>
                  <a:pt x="25666" y="60375"/>
                </a:lnTo>
                <a:lnTo>
                  <a:pt x="26822" y="60629"/>
                </a:lnTo>
                <a:lnTo>
                  <a:pt x="27749" y="61137"/>
                </a:lnTo>
                <a:lnTo>
                  <a:pt x="27508" y="60883"/>
                </a:lnTo>
                <a:lnTo>
                  <a:pt x="27292" y="60375"/>
                </a:lnTo>
                <a:lnTo>
                  <a:pt x="27203" y="59994"/>
                </a:lnTo>
                <a:lnTo>
                  <a:pt x="28295" y="60121"/>
                </a:lnTo>
                <a:lnTo>
                  <a:pt x="28016" y="59994"/>
                </a:lnTo>
                <a:lnTo>
                  <a:pt x="28905" y="59740"/>
                </a:lnTo>
                <a:lnTo>
                  <a:pt x="28740" y="58978"/>
                </a:lnTo>
                <a:lnTo>
                  <a:pt x="29438" y="59486"/>
                </a:lnTo>
                <a:lnTo>
                  <a:pt x="30924" y="59232"/>
                </a:lnTo>
                <a:lnTo>
                  <a:pt x="31623" y="58724"/>
                </a:lnTo>
                <a:lnTo>
                  <a:pt x="32296" y="59613"/>
                </a:lnTo>
                <a:lnTo>
                  <a:pt x="32143" y="58724"/>
                </a:lnTo>
                <a:lnTo>
                  <a:pt x="31686" y="57835"/>
                </a:lnTo>
                <a:lnTo>
                  <a:pt x="30835" y="57518"/>
                </a:lnTo>
                <a:lnTo>
                  <a:pt x="31762" y="57670"/>
                </a:lnTo>
                <a:lnTo>
                  <a:pt x="31394" y="57099"/>
                </a:lnTo>
                <a:lnTo>
                  <a:pt x="30784" y="57492"/>
                </a:lnTo>
                <a:lnTo>
                  <a:pt x="30391" y="57327"/>
                </a:lnTo>
                <a:lnTo>
                  <a:pt x="30022" y="56184"/>
                </a:lnTo>
                <a:lnTo>
                  <a:pt x="30924" y="56057"/>
                </a:lnTo>
                <a:lnTo>
                  <a:pt x="31953" y="56311"/>
                </a:lnTo>
                <a:lnTo>
                  <a:pt x="32588" y="56565"/>
                </a:lnTo>
                <a:lnTo>
                  <a:pt x="33274" y="56438"/>
                </a:lnTo>
                <a:lnTo>
                  <a:pt x="32029" y="56184"/>
                </a:lnTo>
                <a:lnTo>
                  <a:pt x="32054" y="56057"/>
                </a:lnTo>
                <a:lnTo>
                  <a:pt x="32156" y="55549"/>
                </a:lnTo>
                <a:lnTo>
                  <a:pt x="32461" y="55422"/>
                </a:lnTo>
                <a:lnTo>
                  <a:pt x="32804" y="55930"/>
                </a:lnTo>
                <a:lnTo>
                  <a:pt x="33083" y="56057"/>
                </a:lnTo>
                <a:lnTo>
                  <a:pt x="32893" y="55676"/>
                </a:lnTo>
                <a:lnTo>
                  <a:pt x="32512" y="55422"/>
                </a:lnTo>
                <a:lnTo>
                  <a:pt x="32321" y="55295"/>
                </a:lnTo>
                <a:lnTo>
                  <a:pt x="32296" y="54660"/>
                </a:lnTo>
                <a:lnTo>
                  <a:pt x="34366" y="54152"/>
                </a:lnTo>
                <a:lnTo>
                  <a:pt x="35013" y="56311"/>
                </a:lnTo>
                <a:lnTo>
                  <a:pt x="36626" y="56565"/>
                </a:lnTo>
                <a:lnTo>
                  <a:pt x="35699" y="56057"/>
                </a:lnTo>
                <a:lnTo>
                  <a:pt x="37058" y="55803"/>
                </a:lnTo>
                <a:lnTo>
                  <a:pt x="37058" y="55422"/>
                </a:lnTo>
                <a:lnTo>
                  <a:pt x="37045" y="55168"/>
                </a:lnTo>
                <a:lnTo>
                  <a:pt x="36499" y="55422"/>
                </a:lnTo>
                <a:lnTo>
                  <a:pt x="35725" y="55041"/>
                </a:lnTo>
                <a:lnTo>
                  <a:pt x="35928" y="54279"/>
                </a:lnTo>
                <a:lnTo>
                  <a:pt x="36144" y="54152"/>
                </a:lnTo>
                <a:lnTo>
                  <a:pt x="36347" y="54025"/>
                </a:lnTo>
                <a:lnTo>
                  <a:pt x="36944" y="54025"/>
                </a:lnTo>
                <a:lnTo>
                  <a:pt x="37084" y="54114"/>
                </a:lnTo>
                <a:lnTo>
                  <a:pt x="37020" y="53771"/>
                </a:lnTo>
                <a:lnTo>
                  <a:pt x="38100" y="54406"/>
                </a:lnTo>
                <a:lnTo>
                  <a:pt x="37630" y="53898"/>
                </a:lnTo>
                <a:lnTo>
                  <a:pt x="38646" y="54152"/>
                </a:lnTo>
                <a:lnTo>
                  <a:pt x="38773" y="53898"/>
                </a:lnTo>
                <a:lnTo>
                  <a:pt x="38836" y="53771"/>
                </a:lnTo>
                <a:lnTo>
                  <a:pt x="38963" y="53517"/>
                </a:lnTo>
                <a:lnTo>
                  <a:pt x="39027" y="53390"/>
                </a:lnTo>
                <a:lnTo>
                  <a:pt x="39154" y="53136"/>
                </a:lnTo>
                <a:lnTo>
                  <a:pt x="39598" y="52247"/>
                </a:lnTo>
                <a:lnTo>
                  <a:pt x="39636" y="53136"/>
                </a:lnTo>
                <a:lnTo>
                  <a:pt x="41160" y="53009"/>
                </a:lnTo>
                <a:lnTo>
                  <a:pt x="41351" y="53517"/>
                </a:lnTo>
                <a:lnTo>
                  <a:pt x="41236" y="54279"/>
                </a:lnTo>
                <a:lnTo>
                  <a:pt x="41122" y="54787"/>
                </a:lnTo>
                <a:lnTo>
                  <a:pt x="42214" y="54279"/>
                </a:lnTo>
                <a:lnTo>
                  <a:pt x="41897" y="53136"/>
                </a:lnTo>
                <a:lnTo>
                  <a:pt x="42811" y="53009"/>
                </a:lnTo>
                <a:lnTo>
                  <a:pt x="42773" y="54025"/>
                </a:lnTo>
                <a:lnTo>
                  <a:pt x="43586" y="54025"/>
                </a:lnTo>
                <a:lnTo>
                  <a:pt x="43662" y="53771"/>
                </a:lnTo>
                <a:lnTo>
                  <a:pt x="43548" y="53136"/>
                </a:lnTo>
                <a:lnTo>
                  <a:pt x="44627" y="53771"/>
                </a:lnTo>
                <a:lnTo>
                  <a:pt x="46024" y="55168"/>
                </a:lnTo>
                <a:lnTo>
                  <a:pt x="47409" y="54279"/>
                </a:lnTo>
                <a:lnTo>
                  <a:pt x="47053" y="54152"/>
                </a:lnTo>
                <a:lnTo>
                  <a:pt x="47180" y="53771"/>
                </a:lnTo>
                <a:lnTo>
                  <a:pt x="47066" y="53517"/>
                </a:lnTo>
                <a:lnTo>
                  <a:pt x="49072" y="53644"/>
                </a:lnTo>
                <a:lnTo>
                  <a:pt x="48691" y="54152"/>
                </a:lnTo>
                <a:lnTo>
                  <a:pt x="49479" y="53517"/>
                </a:lnTo>
                <a:lnTo>
                  <a:pt x="49631" y="53390"/>
                </a:lnTo>
                <a:lnTo>
                  <a:pt x="49885" y="54279"/>
                </a:lnTo>
                <a:lnTo>
                  <a:pt x="49860" y="53390"/>
                </a:lnTo>
                <a:lnTo>
                  <a:pt x="49822" y="53136"/>
                </a:lnTo>
                <a:lnTo>
                  <a:pt x="49974" y="53009"/>
                </a:lnTo>
                <a:lnTo>
                  <a:pt x="50139" y="52882"/>
                </a:lnTo>
                <a:lnTo>
                  <a:pt x="50761" y="53009"/>
                </a:lnTo>
                <a:lnTo>
                  <a:pt x="51015" y="53390"/>
                </a:lnTo>
                <a:lnTo>
                  <a:pt x="50749" y="52882"/>
                </a:lnTo>
                <a:lnTo>
                  <a:pt x="51765" y="52628"/>
                </a:lnTo>
                <a:lnTo>
                  <a:pt x="51295" y="52247"/>
                </a:lnTo>
                <a:lnTo>
                  <a:pt x="50812" y="51866"/>
                </a:lnTo>
                <a:lnTo>
                  <a:pt x="51790" y="51358"/>
                </a:lnTo>
                <a:lnTo>
                  <a:pt x="52044" y="51231"/>
                </a:lnTo>
                <a:lnTo>
                  <a:pt x="51638" y="51358"/>
                </a:lnTo>
                <a:lnTo>
                  <a:pt x="51447" y="51104"/>
                </a:lnTo>
                <a:lnTo>
                  <a:pt x="51346" y="50977"/>
                </a:lnTo>
                <a:lnTo>
                  <a:pt x="51104" y="50723"/>
                </a:lnTo>
                <a:lnTo>
                  <a:pt x="49453" y="50723"/>
                </a:lnTo>
                <a:lnTo>
                  <a:pt x="47726" y="49580"/>
                </a:lnTo>
                <a:lnTo>
                  <a:pt x="46088" y="51104"/>
                </a:lnTo>
                <a:lnTo>
                  <a:pt x="46177" y="50850"/>
                </a:lnTo>
                <a:lnTo>
                  <a:pt x="46266" y="50088"/>
                </a:lnTo>
                <a:lnTo>
                  <a:pt x="46151" y="49961"/>
                </a:lnTo>
                <a:lnTo>
                  <a:pt x="45478" y="49453"/>
                </a:lnTo>
                <a:lnTo>
                  <a:pt x="45186" y="49199"/>
                </a:lnTo>
                <a:lnTo>
                  <a:pt x="45186" y="48564"/>
                </a:lnTo>
                <a:lnTo>
                  <a:pt x="45046" y="48818"/>
                </a:lnTo>
                <a:lnTo>
                  <a:pt x="45148" y="49326"/>
                </a:lnTo>
                <a:lnTo>
                  <a:pt x="45339" y="49707"/>
                </a:lnTo>
                <a:lnTo>
                  <a:pt x="45948" y="49961"/>
                </a:lnTo>
                <a:lnTo>
                  <a:pt x="45656" y="50088"/>
                </a:lnTo>
                <a:lnTo>
                  <a:pt x="45669" y="51358"/>
                </a:lnTo>
                <a:lnTo>
                  <a:pt x="44869" y="50977"/>
                </a:lnTo>
                <a:lnTo>
                  <a:pt x="44602" y="50850"/>
                </a:lnTo>
                <a:lnTo>
                  <a:pt x="44246" y="50596"/>
                </a:lnTo>
                <a:lnTo>
                  <a:pt x="42430" y="49326"/>
                </a:lnTo>
                <a:lnTo>
                  <a:pt x="44399" y="48564"/>
                </a:lnTo>
                <a:lnTo>
                  <a:pt x="45707" y="48056"/>
                </a:lnTo>
                <a:lnTo>
                  <a:pt x="45504" y="47548"/>
                </a:lnTo>
                <a:lnTo>
                  <a:pt x="45440" y="47409"/>
                </a:lnTo>
                <a:lnTo>
                  <a:pt x="45021" y="47548"/>
                </a:lnTo>
                <a:lnTo>
                  <a:pt x="45389" y="47421"/>
                </a:lnTo>
                <a:lnTo>
                  <a:pt x="45326" y="47142"/>
                </a:lnTo>
                <a:lnTo>
                  <a:pt x="45237" y="46913"/>
                </a:lnTo>
                <a:lnTo>
                  <a:pt x="45123" y="46659"/>
                </a:lnTo>
                <a:lnTo>
                  <a:pt x="44792" y="46913"/>
                </a:lnTo>
                <a:lnTo>
                  <a:pt x="44526" y="46659"/>
                </a:lnTo>
                <a:lnTo>
                  <a:pt x="44551" y="46405"/>
                </a:lnTo>
                <a:lnTo>
                  <a:pt x="44577" y="46278"/>
                </a:lnTo>
                <a:lnTo>
                  <a:pt x="45796" y="46278"/>
                </a:lnTo>
                <a:lnTo>
                  <a:pt x="44665" y="46151"/>
                </a:lnTo>
                <a:lnTo>
                  <a:pt x="45250" y="45262"/>
                </a:lnTo>
                <a:lnTo>
                  <a:pt x="46812" y="45135"/>
                </a:lnTo>
                <a:lnTo>
                  <a:pt x="45326" y="47142"/>
                </a:lnTo>
                <a:lnTo>
                  <a:pt x="45440" y="47409"/>
                </a:lnTo>
                <a:lnTo>
                  <a:pt x="46863" y="46913"/>
                </a:lnTo>
                <a:lnTo>
                  <a:pt x="48209" y="47167"/>
                </a:lnTo>
                <a:lnTo>
                  <a:pt x="48145" y="46913"/>
                </a:lnTo>
                <a:lnTo>
                  <a:pt x="47713" y="45135"/>
                </a:lnTo>
                <a:lnTo>
                  <a:pt x="47472" y="44119"/>
                </a:lnTo>
                <a:lnTo>
                  <a:pt x="47282" y="43357"/>
                </a:lnTo>
                <a:lnTo>
                  <a:pt x="46939" y="41960"/>
                </a:lnTo>
                <a:lnTo>
                  <a:pt x="49212" y="45008"/>
                </a:lnTo>
                <a:lnTo>
                  <a:pt x="52006" y="45897"/>
                </a:lnTo>
                <a:lnTo>
                  <a:pt x="52705" y="45770"/>
                </a:lnTo>
                <a:lnTo>
                  <a:pt x="52387" y="44373"/>
                </a:lnTo>
                <a:lnTo>
                  <a:pt x="54330" y="44373"/>
                </a:lnTo>
                <a:lnTo>
                  <a:pt x="54660" y="45135"/>
                </a:lnTo>
                <a:lnTo>
                  <a:pt x="54457" y="44373"/>
                </a:lnTo>
                <a:lnTo>
                  <a:pt x="54419" y="44246"/>
                </a:lnTo>
                <a:lnTo>
                  <a:pt x="55105" y="44754"/>
                </a:lnTo>
                <a:lnTo>
                  <a:pt x="55270" y="44246"/>
                </a:lnTo>
                <a:lnTo>
                  <a:pt x="55435" y="43738"/>
                </a:lnTo>
                <a:lnTo>
                  <a:pt x="55562" y="43916"/>
                </a:lnTo>
                <a:lnTo>
                  <a:pt x="55753" y="43738"/>
                </a:lnTo>
                <a:lnTo>
                  <a:pt x="55880" y="43611"/>
                </a:lnTo>
                <a:lnTo>
                  <a:pt x="56019" y="43484"/>
                </a:lnTo>
                <a:lnTo>
                  <a:pt x="55676" y="43611"/>
                </a:lnTo>
                <a:lnTo>
                  <a:pt x="55308" y="43611"/>
                </a:lnTo>
                <a:lnTo>
                  <a:pt x="54902" y="43230"/>
                </a:lnTo>
                <a:lnTo>
                  <a:pt x="56286" y="42722"/>
                </a:lnTo>
                <a:lnTo>
                  <a:pt x="56324" y="42595"/>
                </a:lnTo>
                <a:lnTo>
                  <a:pt x="56984" y="40563"/>
                </a:lnTo>
                <a:lnTo>
                  <a:pt x="57175" y="40551"/>
                </a:lnTo>
                <a:close/>
              </a:path>
              <a:path w="66675" h="123825">
                <a:moveTo>
                  <a:pt x="57429" y="26784"/>
                </a:moveTo>
                <a:lnTo>
                  <a:pt x="55676" y="27000"/>
                </a:lnTo>
                <a:lnTo>
                  <a:pt x="55537" y="26898"/>
                </a:lnTo>
                <a:lnTo>
                  <a:pt x="56095" y="28295"/>
                </a:lnTo>
                <a:lnTo>
                  <a:pt x="56705" y="28079"/>
                </a:lnTo>
                <a:lnTo>
                  <a:pt x="57429" y="26784"/>
                </a:lnTo>
                <a:close/>
              </a:path>
              <a:path w="66675" h="123825">
                <a:moveTo>
                  <a:pt x="58191" y="40436"/>
                </a:moveTo>
                <a:lnTo>
                  <a:pt x="57175" y="40551"/>
                </a:lnTo>
                <a:lnTo>
                  <a:pt x="57264" y="40817"/>
                </a:lnTo>
                <a:lnTo>
                  <a:pt x="58191" y="40436"/>
                </a:lnTo>
                <a:close/>
              </a:path>
              <a:path w="66675" h="123825">
                <a:moveTo>
                  <a:pt x="58940" y="40817"/>
                </a:moveTo>
                <a:lnTo>
                  <a:pt x="58737" y="40005"/>
                </a:lnTo>
                <a:lnTo>
                  <a:pt x="58572" y="39624"/>
                </a:lnTo>
                <a:lnTo>
                  <a:pt x="58623" y="39992"/>
                </a:lnTo>
                <a:lnTo>
                  <a:pt x="58750" y="40424"/>
                </a:lnTo>
                <a:lnTo>
                  <a:pt x="58940" y="40817"/>
                </a:lnTo>
                <a:close/>
              </a:path>
              <a:path w="66675" h="123825">
                <a:moveTo>
                  <a:pt x="60413" y="28562"/>
                </a:moveTo>
                <a:lnTo>
                  <a:pt x="59486" y="29210"/>
                </a:lnTo>
                <a:lnTo>
                  <a:pt x="60299" y="29527"/>
                </a:lnTo>
                <a:lnTo>
                  <a:pt x="60413" y="28562"/>
                </a:lnTo>
                <a:close/>
              </a:path>
              <a:path w="66675" h="123825">
                <a:moveTo>
                  <a:pt x="60528" y="41783"/>
                </a:moveTo>
                <a:lnTo>
                  <a:pt x="59855" y="42138"/>
                </a:lnTo>
                <a:lnTo>
                  <a:pt x="59283" y="41554"/>
                </a:lnTo>
                <a:lnTo>
                  <a:pt x="58940" y="40817"/>
                </a:lnTo>
                <a:lnTo>
                  <a:pt x="59131" y="41617"/>
                </a:lnTo>
                <a:lnTo>
                  <a:pt x="59347" y="42341"/>
                </a:lnTo>
                <a:lnTo>
                  <a:pt x="60248" y="42494"/>
                </a:lnTo>
                <a:lnTo>
                  <a:pt x="60528" y="41783"/>
                </a:lnTo>
                <a:close/>
              </a:path>
              <a:path w="66675" h="123825">
                <a:moveTo>
                  <a:pt x="60528" y="29616"/>
                </a:moveTo>
                <a:lnTo>
                  <a:pt x="60299" y="29527"/>
                </a:lnTo>
                <a:lnTo>
                  <a:pt x="60515" y="29679"/>
                </a:lnTo>
                <a:close/>
              </a:path>
              <a:path w="66675" h="123825">
                <a:moveTo>
                  <a:pt x="61696" y="29870"/>
                </a:moveTo>
                <a:lnTo>
                  <a:pt x="60515" y="29679"/>
                </a:lnTo>
                <a:lnTo>
                  <a:pt x="60350" y="30175"/>
                </a:lnTo>
                <a:lnTo>
                  <a:pt x="59601" y="30264"/>
                </a:lnTo>
                <a:lnTo>
                  <a:pt x="60794" y="30784"/>
                </a:lnTo>
                <a:lnTo>
                  <a:pt x="60591" y="30149"/>
                </a:lnTo>
                <a:lnTo>
                  <a:pt x="61696" y="29870"/>
                </a:lnTo>
                <a:close/>
              </a:path>
              <a:path w="66675" h="123825">
                <a:moveTo>
                  <a:pt x="63207" y="2692"/>
                </a:moveTo>
                <a:lnTo>
                  <a:pt x="62941" y="2692"/>
                </a:lnTo>
                <a:lnTo>
                  <a:pt x="61010" y="2324"/>
                </a:lnTo>
                <a:lnTo>
                  <a:pt x="63042" y="3746"/>
                </a:lnTo>
                <a:lnTo>
                  <a:pt x="63207" y="2692"/>
                </a:lnTo>
                <a:close/>
              </a:path>
              <a:path w="66675" h="123825">
                <a:moveTo>
                  <a:pt x="63525" y="2667"/>
                </a:moveTo>
                <a:lnTo>
                  <a:pt x="62801" y="1993"/>
                </a:lnTo>
                <a:lnTo>
                  <a:pt x="62915" y="2641"/>
                </a:lnTo>
                <a:lnTo>
                  <a:pt x="63207" y="2667"/>
                </a:lnTo>
                <a:lnTo>
                  <a:pt x="63525" y="2667"/>
                </a:lnTo>
                <a:close/>
              </a:path>
              <a:path w="66675" h="123825">
                <a:moveTo>
                  <a:pt x="63627" y="2755"/>
                </a:moveTo>
                <a:lnTo>
                  <a:pt x="63207" y="2679"/>
                </a:lnTo>
                <a:lnTo>
                  <a:pt x="63627" y="2755"/>
                </a:lnTo>
                <a:close/>
              </a:path>
              <a:path w="66675" h="123825">
                <a:moveTo>
                  <a:pt x="63690" y="2133"/>
                </a:moveTo>
                <a:lnTo>
                  <a:pt x="63576" y="1638"/>
                </a:lnTo>
                <a:lnTo>
                  <a:pt x="63220" y="0"/>
                </a:lnTo>
                <a:lnTo>
                  <a:pt x="61379" y="685"/>
                </a:lnTo>
                <a:lnTo>
                  <a:pt x="62801" y="1993"/>
                </a:lnTo>
                <a:lnTo>
                  <a:pt x="62839" y="1638"/>
                </a:lnTo>
                <a:lnTo>
                  <a:pt x="63246" y="1727"/>
                </a:lnTo>
                <a:lnTo>
                  <a:pt x="63550" y="1981"/>
                </a:lnTo>
                <a:lnTo>
                  <a:pt x="63690" y="2133"/>
                </a:lnTo>
                <a:close/>
              </a:path>
              <a:path w="66675" h="123825">
                <a:moveTo>
                  <a:pt x="64173" y="2794"/>
                </a:moveTo>
                <a:lnTo>
                  <a:pt x="63969" y="2438"/>
                </a:lnTo>
                <a:lnTo>
                  <a:pt x="63690" y="2133"/>
                </a:lnTo>
                <a:lnTo>
                  <a:pt x="63944" y="3263"/>
                </a:lnTo>
                <a:lnTo>
                  <a:pt x="64173" y="2794"/>
                </a:lnTo>
                <a:close/>
              </a:path>
              <a:path w="66675" h="123825">
                <a:moveTo>
                  <a:pt x="64477" y="37693"/>
                </a:moveTo>
                <a:lnTo>
                  <a:pt x="63868" y="36449"/>
                </a:lnTo>
                <a:lnTo>
                  <a:pt x="64338" y="36461"/>
                </a:lnTo>
                <a:lnTo>
                  <a:pt x="63715" y="36195"/>
                </a:lnTo>
                <a:lnTo>
                  <a:pt x="64477" y="37693"/>
                </a:lnTo>
                <a:close/>
              </a:path>
              <a:path w="66675" h="123825">
                <a:moveTo>
                  <a:pt x="64744" y="36639"/>
                </a:moveTo>
                <a:lnTo>
                  <a:pt x="64541" y="36512"/>
                </a:lnTo>
                <a:lnTo>
                  <a:pt x="64338" y="36461"/>
                </a:lnTo>
                <a:lnTo>
                  <a:pt x="64744" y="36639"/>
                </a:lnTo>
                <a:close/>
              </a:path>
              <a:path w="66675" h="123825">
                <a:moveTo>
                  <a:pt x="66395" y="22364"/>
                </a:moveTo>
                <a:lnTo>
                  <a:pt x="66255" y="22250"/>
                </a:lnTo>
                <a:lnTo>
                  <a:pt x="60655" y="22517"/>
                </a:lnTo>
                <a:lnTo>
                  <a:pt x="60731" y="23304"/>
                </a:lnTo>
                <a:lnTo>
                  <a:pt x="61544" y="23698"/>
                </a:lnTo>
                <a:lnTo>
                  <a:pt x="64858" y="23710"/>
                </a:lnTo>
                <a:lnTo>
                  <a:pt x="66395" y="223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3" name="bg object 83"/>
          <p:cNvSpPr/>
          <p:nvPr/>
        </p:nvSpPr>
        <p:spPr>
          <a:xfrm>
            <a:off x="10637169" y="2983750"/>
            <a:ext cx="128111" cy="142724"/>
          </a:xfrm>
          <a:custGeom>
            <a:avLst/>
            <a:gdLst/>
            <a:ahLst/>
            <a:cxnLst/>
            <a:rect l="l" t="t" r="r" b="b"/>
            <a:pathLst>
              <a:path w="94615" h="149860">
                <a:moveTo>
                  <a:pt x="558" y="138074"/>
                </a:moveTo>
                <a:lnTo>
                  <a:pt x="368" y="137896"/>
                </a:lnTo>
                <a:lnTo>
                  <a:pt x="165" y="137731"/>
                </a:lnTo>
                <a:lnTo>
                  <a:pt x="0" y="137515"/>
                </a:lnTo>
                <a:lnTo>
                  <a:pt x="165" y="137820"/>
                </a:lnTo>
                <a:lnTo>
                  <a:pt x="355" y="137985"/>
                </a:lnTo>
                <a:lnTo>
                  <a:pt x="558" y="138074"/>
                </a:lnTo>
                <a:close/>
              </a:path>
              <a:path w="94615" h="149860">
                <a:moveTo>
                  <a:pt x="1828" y="137261"/>
                </a:moveTo>
                <a:lnTo>
                  <a:pt x="1651" y="137071"/>
                </a:lnTo>
                <a:lnTo>
                  <a:pt x="1778" y="137236"/>
                </a:lnTo>
                <a:close/>
              </a:path>
              <a:path w="94615" h="149860">
                <a:moveTo>
                  <a:pt x="6413" y="143395"/>
                </a:moveTo>
                <a:lnTo>
                  <a:pt x="5245" y="142900"/>
                </a:lnTo>
                <a:lnTo>
                  <a:pt x="5321" y="142570"/>
                </a:lnTo>
                <a:lnTo>
                  <a:pt x="4813" y="143383"/>
                </a:lnTo>
                <a:lnTo>
                  <a:pt x="5626" y="144030"/>
                </a:lnTo>
                <a:lnTo>
                  <a:pt x="6413" y="143395"/>
                </a:lnTo>
                <a:close/>
              </a:path>
              <a:path w="94615" h="149860">
                <a:moveTo>
                  <a:pt x="6680" y="148932"/>
                </a:moveTo>
                <a:lnTo>
                  <a:pt x="6413" y="148755"/>
                </a:lnTo>
                <a:lnTo>
                  <a:pt x="6438" y="147815"/>
                </a:lnTo>
                <a:lnTo>
                  <a:pt x="5702" y="147916"/>
                </a:lnTo>
                <a:lnTo>
                  <a:pt x="4089" y="148767"/>
                </a:lnTo>
                <a:lnTo>
                  <a:pt x="4737" y="148577"/>
                </a:lnTo>
                <a:lnTo>
                  <a:pt x="5702" y="148678"/>
                </a:lnTo>
                <a:lnTo>
                  <a:pt x="6680" y="148932"/>
                </a:lnTo>
                <a:close/>
              </a:path>
              <a:path w="94615" h="149860">
                <a:moveTo>
                  <a:pt x="7061" y="139331"/>
                </a:moveTo>
                <a:lnTo>
                  <a:pt x="5727" y="138188"/>
                </a:lnTo>
                <a:lnTo>
                  <a:pt x="5168" y="140474"/>
                </a:lnTo>
                <a:lnTo>
                  <a:pt x="4038" y="139801"/>
                </a:lnTo>
                <a:lnTo>
                  <a:pt x="2654" y="140843"/>
                </a:lnTo>
                <a:lnTo>
                  <a:pt x="5130" y="141351"/>
                </a:lnTo>
                <a:lnTo>
                  <a:pt x="5321" y="142570"/>
                </a:lnTo>
                <a:lnTo>
                  <a:pt x="5397" y="142252"/>
                </a:lnTo>
                <a:lnTo>
                  <a:pt x="5105" y="140792"/>
                </a:lnTo>
                <a:lnTo>
                  <a:pt x="6908" y="141287"/>
                </a:lnTo>
                <a:lnTo>
                  <a:pt x="7035" y="140081"/>
                </a:lnTo>
                <a:lnTo>
                  <a:pt x="6565" y="140716"/>
                </a:lnTo>
                <a:lnTo>
                  <a:pt x="6362" y="140233"/>
                </a:lnTo>
                <a:lnTo>
                  <a:pt x="6438" y="139903"/>
                </a:lnTo>
                <a:lnTo>
                  <a:pt x="6197" y="139573"/>
                </a:lnTo>
                <a:lnTo>
                  <a:pt x="7061" y="139331"/>
                </a:lnTo>
                <a:close/>
              </a:path>
              <a:path w="94615" h="149860">
                <a:moveTo>
                  <a:pt x="7480" y="136398"/>
                </a:moveTo>
                <a:lnTo>
                  <a:pt x="5676" y="136474"/>
                </a:lnTo>
                <a:lnTo>
                  <a:pt x="5740" y="136880"/>
                </a:lnTo>
                <a:lnTo>
                  <a:pt x="4584" y="137121"/>
                </a:lnTo>
                <a:lnTo>
                  <a:pt x="3060" y="138277"/>
                </a:lnTo>
                <a:lnTo>
                  <a:pt x="1892" y="137312"/>
                </a:lnTo>
                <a:lnTo>
                  <a:pt x="2133" y="137566"/>
                </a:lnTo>
                <a:lnTo>
                  <a:pt x="2489" y="138061"/>
                </a:lnTo>
                <a:lnTo>
                  <a:pt x="2108" y="138315"/>
                </a:lnTo>
                <a:lnTo>
                  <a:pt x="1574" y="138150"/>
                </a:lnTo>
                <a:lnTo>
                  <a:pt x="1028" y="138315"/>
                </a:lnTo>
                <a:lnTo>
                  <a:pt x="558" y="138074"/>
                </a:lnTo>
                <a:lnTo>
                  <a:pt x="1498" y="138976"/>
                </a:lnTo>
                <a:lnTo>
                  <a:pt x="2641" y="139446"/>
                </a:lnTo>
                <a:lnTo>
                  <a:pt x="3327" y="139382"/>
                </a:lnTo>
                <a:lnTo>
                  <a:pt x="3289" y="138976"/>
                </a:lnTo>
                <a:lnTo>
                  <a:pt x="4521" y="138315"/>
                </a:lnTo>
                <a:lnTo>
                  <a:pt x="4940" y="138099"/>
                </a:lnTo>
                <a:lnTo>
                  <a:pt x="5549" y="138264"/>
                </a:lnTo>
                <a:lnTo>
                  <a:pt x="5727" y="138099"/>
                </a:lnTo>
                <a:lnTo>
                  <a:pt x="7480" y="136398"/>
                </a:lnTo>
                <a:close/>
              </a:path>
              <a:path w="94615" h="149860">
                <a:moveTo>
                  <a:pt x="8343" y="149517"/>
                </a:moveTo>
                <a:lnTo>
                  <a:pt x="8026" y="148437"/>
                </a:lnTo>
                <a:lnTo>
                  <a:pt x="7797" y="147726"/>
                </a:lnTo>
                <a:lnTo>
                  <a:pt x="7493" y="148437"/>
                </a:lnTo>
                <a:lnTo>
                  <a:pt x="6794" y="147294"/>
                </a:lnTo>
                <a:lnTo>
                  <a:pt x="6896" y="148259"/>
                </a:lnTo>
                <a:lnTo>
                  <a:pt x="7035" y="148348"/>
                </a:lnTo>
                <a:lnTo>
                  <a:pt x="6908" y="148932"/>
                </a:lnTo>
                <a:lnTo>
                  <a:pt x="7277" y="149085"/>
                </a:lnTo>
                <a:lnTo>
                  <a:pt x="7835" y="149263"/>
                </a:lnTo>
                <a:lnTo>
                  <a:pt x="8343" y="149517"/>
                </a:lnTo>
                <a:close/>
              </a:path>
              <a:path w="94615" h="149860">
                <a:moveTo>
                  <a:pt x="10566" y="147942"/>
                </a:moveTo>
                <a:lnTo>
                  <a:pt x="10172" y="146964"/>
                </a:lnTo>
                <a:lnTo>
                  <a:pt x="10020" y="147612"/>
                </a:lnTo>
                <a:lnTo>
                  <a:pt x="9296" y="147345"/>
                </a:lnTo>
                <a:lnTo>
                  <a:pt x="9385" y="147688"/>
                </a:lnTo>
                <a:lnTo>
                  <a:pt x="8636" y="147497"/>
                </a:lnTo>
                <a:lnTo>
                  <a:pt x="8661" y="147955"/>
                </a:lnTo>
                <a:lnTo>
                  <a:pt x="9423" y="147802"/>
                </a:lnTo>
                <a:lnTo>
                  <a:pt x="9563" y="148247"/>
                </a:lnTo>
                <a:lnTo>
                  <a:pt x="10223" y="148107"/>
                </a:lnTo>
                <a:lnTo>
                  <a:pt x="10566" y="147942"/>
                </a:lnTo>
                <a:close/>
              </a:path>
              <a:path w="94615" h="149860">
                <a:moveTo>
                  <a:pt x="10871" y="135102"/>
                </a:moveTo>
                <a:lnTo>
                  <a:pt x="10718" y="134505"/>
                </a:lnTo>
                <a:lnTo>
                  <a:pt x="10744" y="135102"/>
                </a:lnTo>
                <a:lnTo>
                  <a:pt x="10871" y="135102"/>
                </a:lnTo>
                <a:close/>
              </a:path>
              <a:path w="94615" h="149860">
                <a:moveTo>
                  <a:pt x="11010" y="136321"/>
                </a:moveTo>
                <a:lnTo>
                  <a:pt x="10896" y="135801"/>
                </a:lnTo>
                <a:lnTo>
                  <a:pt x="10744" y="135102"/>
                </a:lnTo>
                <a:lnTo>
                  <a:pt x="9220" y="135039"/>
                </a:lnTo>
                <a:lnTo>
                  <a:pt x="9410" y="135534"/>
                </a:lnTo>
                <a:lnTo>
                  <a:pt x="9283" y="136004"/>
                </a:lnTo>
                <a:lnTo>
                  <a:pt x="8953" y="136004"/>
                </a:lnTo>
                <a:lnTo>
                  <a:pt x="9944" y="136601"/>
                </a:lnTo>
                <a:lnTo>
                  <a:pt x="9804" y="136004"/>
                </a:lnTo>
                <a:lnTo>
                  <a:pt x="10172" y="135801"/>
                </a:lnTo>
                <a:lnTo>
                  <a:pt x="10680" y="136309"/>
                </a:lnTo>
                <a:lnTo>
                  <a:pt x="11010" y="136321"/>
                </a:lnTo>
                <a:close/>
              </a:path>
              <a:path w="94615" h="149860">
                <a:moveTo>
                  <a:pt x="11976" y="133718"/>
                </a:moveTo>
                <a:lnTo>
                  <a:pt x="11468" y="133565"/>
                </a:lnTo>
                <a:lnTo>
                  <a:pt x="10985" y="134264"/>
                </a:lnTo>
                <a:lnTo>
                  <a:pt x="10629" y="134188"/>
                </a:lnTo>
                <a:lnTo>
                  <a:pt x="10718" y="134505"/>
                </a:lnTo>
                <a:lnTo>
                  <a:pt x="11849" y="135128"/>
                </a:lnTo>
                <a:lnTo>
                  <a:pt x="11925" y="134264"/>
                </a:lnTo>
                <a:lnTo>
                  <a:pt x="11976" y="133718"/>
                </a:lnTo>
                <a:close/>
              </a:path>
              <a:path w="94615" h="149860">
                <a:moveTo>
                  <a:pt x="12141" y="133819"/>
                </a:moveTo>
                <a:lnTo>
                  <a:pt x="11988" y="133515"/>
                </a:lnTo>
                <a:lnTo>
                  <a:pt x="11976" y="133642"/>
                </a:lnTo>
                <a:lnTo>
                  <a:pt x="12141" y="133819"/>
                </a:lnTo>
                <a:close/>
              </a:path>
              <a:path w="94615" h="149860">
                <a:moveTo>
                  <a:pt x="12458" y="134188"/>
                </a:moveTo>
                <a:lnTo>
                  <a:pt x="12357" y="133997"/>
                </a:lnTo>
                <a:lnTo>
                  <a:pt x="12141" y="133819"/>
                </a:lnTo>
                <a:lnTo>
                  <a:pt x="12420" y="134340"/>
                </a:lnTo>
                <a:lnTo>
                  <a:pt x="12458" y="134188"/>
                </a:lnTo>
                <a:close/>
              </a:path>
              <a:path w="94615" h="149860">
                <a:moveTo>
                  <a:pt x="12966" y="143548"/>
                </a:moveTo>
                <a:lnTo>
                  <a:pt x="11912" y="143243"/>
                </a:lnTo>
                <a:lnTo>
                  <a:pt x="12915" y="143700"/>
                </a:lnTo>
                <a:lnTo>
                  <a:pt x="12966" y="143548"/>
                </a:lnTo>
                <a:close/>
              </a:path>
              <a:path w="94615" h="149860">
                <a:moveTo>
                  <a:pt x="15963" y="118262"/>
                </a:moveTo>
                <a:lnTo>
                  <a:pt x="15811" y="117830"/>
                </a:lnTo>
                <a:lnTo>
                  <a:pt x="15722" y="118084"/>
                </a:lnTo>
                <a:lnTo>
                  <a:pt x="15963" y="118262"/>
                </a:lnTo>
                <a:close/>
              </a:path>
              <a:path w="94615" h="149860">
                <a:moveTo>
                  <a:pt x="16090" y="118313"/>
                </a:moveTo>
                <a:lnTo>
                  <a:pt x="15963" y="118262"/>
                </a:lnTo>
                <a:lnTo>
                  <a:pt x="16090" y="118313"/>
                </a:lnTo>
                <a:close/>
              </a:path>
              <a:path w="94615" h="149860">
                <a:moveTo>
                  <a:pt x="16929" y="132524"/>
                </a:moveTo>
                <a:lnTo>
                  <a:pt x="16383" y="132245"/>
                </a:lnTo>
                <a:lnTo>
                  <a:pt x="16598" y="132854"/>
                </a:lnTo>
                <a:lnTo>
                  <a:pt x="16738" y="132867"/>
                </a:lnTo>
                <a:lnTo>
                  <a:pt x="16929" y="132524"/>
                </a:lnTo>
                <a:close/>
              </a:path>
              <a:path w="94615" h="149860">
                <a:moveTo>
                  <a:pt x="16954" y="109131"/>
                </a:moveTo>
                <a:lnTo>
                  <a:pt x="16891" y="108966"/>
                </a:lnTo>
                <a:lnTo>
                  <a:pt x="16738" y="108775"/>
                </a:lnTo>
                <a:lnTo>
                  <a:pt x="16814" y="108915"/>
                </a:lnTo>
                <a:lnTo>
                  <a:pt x="16954" y="109131"/>
                </a:lnTo>
                <a:close/>
              </a:path>
              <a:path w="94615" h="149860">
                <a:moveTo>
                  <a:pt x="17246" y="118478"/>
                </a:moveTo>
                <a:lnTo>
                  <a:pt x="16891" y="118237"/>
                </a:lnTo>
                <a:lnTo>
                  <a:pt x="16497" y="118122"/>
                </a:lnTo>
                <a:lnTo>
                  <a:pt x="16090" y="118313"/>
                </a:lnTo>
                <a:lnTo>
                  <a:pt x="16395" y="118376"/>
                </a:lnTo>
                <a:lnTo>
                  <a:pt x="16852" y="118351"/>
                </a:lnTo>
                <a:lnTo>
                  <a:pt x="17246" y="118478"/>
                </a:lnTo>
                <a:close/>
              </a:path>
              <a:path w="94615" h="149860">
                <a:moveTo>
                  <a:pt x="17564" y="132829"/>
                </a:moveTo>
                <a:lnTo>
                  <a:pt x="17081" y="132588"/>
                </a:lnTo>
                <a:lnTo>
                  <a:pt x="17119" y="133121"/>
                </a:lnTo>
                <a:lnTo>
                  <a:pt x="16954" y="133007"/>
                </a:lnTo>
                <a:lnTo>
                  <a:pt x="16738" y="132867"/>
                </a:lnTo>
                <a:lnTo>
                  <a:pt x="16649" y="133007"/>
                </a:lnTo>
                <a:lnTo>
                  <a:pt x="15836" y="133426"/>
                </a:lnTo>
                <a:lnTo>
                  <a:pt x="15722" y="132207"/>
                </a:lnTo>
                <a:lnTo>
                  <a:pt x="15405" y="133146"/>
                </a:lnTo>
                <a:lnTo>
                  <a:pt x="14389" y="133858"/>
                </a:lnTo>
                <a:lnTo>
                  <a:pt x="13639" y="133007"/>
                </a:lnTo>
                <a:lnTo>
                  <a:pt x="13766" y="134239"/>
                </a:lnTo>
                <a:lnTo>
                  <a:pt x="14274" y="135890"/>
                </a:lnTo>
                <a:lnTo>
                  <a:pt x="15201" y="135521"/>
                </a:lnTo>
                <a:lnTo>
                  <a:pt x="14884" y="135509"/>
                </a:lnTo>
                <a:lnTo>
                  <a:pt x="14833" y="135089"/>
                </a:lnTo>
                <a:lnTo>
                  <a:pt x="14605" y="134759"/>
                </a:lnTo>
                <a:lnTo>
                  <a:pt x="15163" y="134531"/>
                </a:lnTo>
                <a:lnTo>
                  <a:pt x="15481" y="134556"/>
                </a:lnTo>
                <a:lnTo>
                  <a:pt x="15430" y="135280"/>
                </a:lnTo>
                <a:lnTo>
                  <a:pt x="16040" y="134759"/>
                </a:lnTo>
                <a:lnTo>
                  <a:pt x="17399" y="133121"/>
                </a:lnTo>
                <a:lnTo>
                  <a:pt x="17564" y="132829"/>
                </a:lnTo>
                <a:close/>
              </a:path>
              <a:path w="94615" h="149860">
                <a:moveTo>
                  <a:pt x="17754" y="118833"/>
                </a:moveTo>
                <a:lnTo>
                  <a:pt x="17627" y="118656"/>
                </a:lnTo>
                <a:lnTo>
                  <a:pt x="17449" y="118529"/>
                </a:lnTo>
                <a:lnTo>
                  <a:pt x="17246" y="118478"/>
                </a:lnTo>
                <a:lnTo>
                  <a:pt x="17424" y="118592"/>
                </a:lnTo>
                <a:lnTo>
                  <a:pt x="17589" y="118706"/>
                </a:lnTo>
                <a:lnTo>
                  <a:pt x="17754" y="118833"/>
                </a:lnTo>
                <a:close/>
              </a:path>
              <a:path w="94615" h="149860">
                <a:moveTo>
                  <a:pt x="18059" y="129286"/>
                </a:moveTo>
                <a:lnTo>
                  <a:pt x="17233" y="128168"/>
                </a:lnTo>
                <a:lnTo>
                  <a:pt x="16789" y="128460"/>
                </a:lnTo>
                <a:lnTo>
                  <a:pt x="17576" y="129171"/>
                </a:lnTo>
                <a:lnTo>
                  <a:pt x="18059" y="129286"/>
                </a:lnTo>
                <a:close/>
              </a:path>
              <a:path w="94615" h="149860">
                <a:moveTo>
                  <a:pt x="18427" y="130886"/>
                </a:moveTo>
                <a:lnTo>
                  <a:pt x="17856" y="130898"/>
                </a:lnTo>
                <a:lnTo>
                  <a:pt x="18224" y="131330"/>
                </a:lnTo>
                <a:lnTo>
                  <a:pt x="18427" y="130886"/>
                </a:lnTo>
                <a:close/>
              </a:path>
              <a:path w="94615" h="149860">
                <a:moveTo>
                  <a:pt x="18453" y="119303"/>
                </a:moveTo>
                <a:lnTo>
                  <a:pt x="18249" y="119227"/>
                </a:lnTo>
                <a:lnTo>
                  <a:pt x="17754" y="118833"/>
                </a:lnTo>
                <a:lnTo>
                  <a:pt x="17894" y="119037"/>
                </a:lnTo>
                <a:lnTo>
                  <a:pt x="17995" y="119316"/>
                </a:lnTo>
                <a:lnTo>
                  <a:pt x="17932" y="119761"/>
                </a:lnTo>
                <a:lnTo>
                  <a:pt x="18453" y="119303"/>
                </a:lnTo>
                <a:close/>
              </a:path>
              <a:path w="94615" h="149860">
                <a:moveTo>
                  <a:pt x="18478" y="127025"/>
                </a:moveTo>
                <a:lnTo>
                  <a:pt x="17526" y="125818"/>
                </a:lnTo>
                <a:lnTo>
                  <a:pt x="17310" y="127431"/>
                </a:lnTo>
                <a:lnTo>
                  <a:pt x="17729" y="127711"/>
                </a:lnTo>
                <a:lnTo>
                  <a:pt x="17589" y="126631"/>
                </a:lnTo>
                <a:lnTo>
                  <a:pt x="18478" y="127025"/>
                </a:lnTo>
                <a:close/>
              </a:path>
              <a:path w="94615" h="149860">
                <a:moveTo>
                  <a:pt x="18580" y="100545"/>
                </a:moveTo>
                <a:lnTo>
                  <a:pt x="18567" y="100418"/>
                </a:lnTo>
                <a:lnTo>
                  <a:pt x="17487" y="100749"/>
                </a:lnTo>
                <a:lnTo>
                  <a:pt x="17526" y="99771"/>
                </a:lnTo>
                <a:lnTo>
                  <a:pt x="18427" y="99339"/>
                </a:lnTo>
                <a:lnTo>
                  <a:pt x="17881" y="98971"/>
                </a:lnTo>
                <a:lnTo>
                  <a:pt x="17081" y="99479"/>
                </a:lnTo>
                <a:lnTo>
                  <a:pt x="17335" y="101066"/>
                </a:lnTo>
                <a:lnTo>
                  <a:pt x="15875" y="100965"/>
                </a:lnTo>
                <a:lnTo>
                  <a:pt x="17424" y="101739"/>
                </a:lnTo>
                <a:lnTo>
                  <a:pt x="17132" y="101549"/>
                </a:lnTo>
                <a:lnTo>
                  <a:pt x="17576" y="101066"/>
                </a:lnTo>
                <a:lnTo>
                  <a:pt x="17843" y="100774"/>
                </a:lnTo>
                <a:lnTo>
                  <a:pt x="18580" y="100545"/>
                </a:lnTo>
                <a:close/>
              </a:path>
              <a:path w="94615" h="149860">
                <a:moveTo>
                  <a:pt x="18669" y="130263"/>
                </a:moveTo>
                <a:lnTo>
                  <a:pt x="18618" y="129679"/>
                </a:lnTo>
                <a:lnTo>
                  <a:pt x="17348" y="129400"/>
                </a:lnTo>
                <a:lnTo>
                  <a:pt x="18669" y="130263"/>
                </a:lnTo>
                <a:close/>
              </a:path>
              <a:path w="94615" h="149860">
                <a:moveTo>
                  <a:pt x="18669" y="101498"/>
                </a:moveTo>
                <a:lnTo>
                  <a:pt x="18592" y="100660"/>
                </a:lnTo>
                <a:lnTo>
                  <a:pt x="17576" y="101841"/>
                </a:lnTo>
                <a:lnTo>
                  <a:pt x="18669" y="101498"/>
                </a:lnTo>
                <a:close/>
              </a:path>
              <a:path w="94615" h="149860">
                <a:moveTo>
                  <a:pt x="18719" y="130886"/>
                </a:moveTo>
                <a:lnTo>
                  <a:pt x="18669" y="130378"/>
                </a:lnTo>
                <a:lnTo>
                  <a:pt x="18427" y="130886"/>
                </a:lnTo>
                <a:lnTo>
                  <a:pt x="18719" y="130886"/>
                </a:lnTo>
                <a:close/>
              </a:path>
              <a:path w="94615" h="149860">
                <a:moveTo>
                  <a:pt x="18719" y="100507"/>
                </a:moveTo>
                <a:lnTo>
                  <a:pt x="18592" y="100545"/>
                </a:lnTo>
                <a:lnTo>
                  <a:pt x="18719" y="100507"/>
                </a:lnTo>
                <a:close/>
              </a:path>
              <a:path w="94615" h="149860">
                <a:moveTo>
                  <a:pt x="19075" y="99707"/>
                </a:moveTo>
                <a:lnTo>
                  <a:pt x="19011" y="99072"/>
                </a:lnTo>
                <a:lnTo>
                  <a:pt x="18567" y="99275"/>
                </a:lnTo>
                <a:lnTo>
                  <a:pt x="19075" y="99707"/>
                </a:lnTo>
                <a:close/>
              </a:path>
              <a:path w="94615" h="149860">
                <a:moveTo>
                  <a:pt x="19558" y="129882"/>
                </a:moveTo>
                <a:lnTo>
                  <a:pt x="18554" y="128828"/>
                </a:lnTo>
                <a:lnTo>
                  <a:pt x="18618" y="129679"/>
                </a:lnTo>
                <a:lnTo>
                  <a:pt x="19558" y="129882"/>
                </a:lnTo>
                <a:close/>
              </a:path>
              <a:path w="94615" h="149860">
                <a:moveTo>
                  <a:pt x="20408" y="100545"/>
                </a:moveTo>
                <a:lnTo>
                  <a:pt x="20040" y="100520"/>
                </a:lnTo>
                <a:lnTo>
                  <a:pt x="19672" y="100495"/>
                </a:lnTo>
                <a:lnTo>
                  <a:pt x="19748" y="99771"/>
                </a:lnTo>
                <a:lnTo>
                  <a:pt x="19862" y="99275"/>
                </a:lnTo>
                <a:lnTo>
                  <a:pt x="20142" y="98971"/>
                </a:lnTo>
                <a:lnTo>
                  <a:pt x="18897" y="97955"/>
                </a:lnTo>
                <a:lnTo>
                  <a:pt x="19011" y="99072"/>
                </a:lnTo>
                <a:lnTo>
                  <a:pt x="19202" y="98971"/>
                </a:lnTo>
                <a:lnTo>
                  <a:pt x="19100" y="101358"/>
                </a:lnTo>
                <a:lnTo>
                  <a:pt x="20408" y="100545"/>
                </a:lnTo>
                <a:close/>
              </a:path>
              <a:path w="94615" h="149860">
                <a:moveTo>
                  <a:pt x="20726" y="99275"/>
                </a:moveTo>
                <a:lnTo>
                  <a:pt x="20281" y="98958"/>
                </a:lnTo>
                <a:lnTo>
                  <a:pt x="20154" y="98958"/>
                </a:lnTo>
                <a:lnTo>
                  <a:pt x="20040" y="100520"/>
                </a:lnTo>
                <a:lnTo>
                  <a:pt x="20726" y="99275"/>
                </a:lnTo>
                <a:close/>
              </a:path>
              <a:path w="94615" h="149860">
                <a:moveTo>
                  <a:pt x="20751" y="124955"/>
                </a:moveTo>
                <a:lnTo>
                  <a:pt x="19939" y="123837"/>
                </a:lnTo>
                <a:lnTo>
                  <a:pt x="19456" y="124701"/>
                </a:lnTo>
                <a:lnTo>
                  <a:pt x="20751" y="124955"/>
                </a:lnTo>
                <a:close/>
              </a:path>
              <a:path w="94615" h="149860">
                <a:moveTo>
                  <a:pt x="20815" y="131699"/>
                </a:moveTo>
                <a:lnTo>
                  <a:pt x="18872" y="130403"/>
                </a:lnTo>
                <a:lnTo>
                  <a:pt x="19037" y="130886"/>
                </a:lnTo>
                <a:lnTo>
                  <a:pt x="18923" y="131787"/>
                </a:lnTo>
                <a:lnTo>
                  <a:pt x="20815" y="131699"/>
                </a:lnTo>
                <a:close/>
              </a:path>
              <a:path w="94615" h="149860">
                <a:moveTo>
                  <a:pt x="21056" y="99517"/>
                </a:moveTo>
                <a:lnTo>
                  <a:pt x="21043" y="98691"/>
                </a:lnTo>
                <a:lnTo>
                  <a:pt x="20840" y="99072"/>
                </a:lnTo>
                <a:lnTo>
                  <a:pt x="20815" y="99339"/>
                </a:lnTo>
                <a:lnTo>
                  <a:pt x="21056" y="99517"/>
                </a:lnTo>
                <a:close/>
              </a:path>
              <a:path w="94615" h="149860">
                <a:moveTo>
                  <a:pt x="21361" y="108318"/>
                </a:moveTo>
                <a:lnTo>
                  <a:pt x="20193" y="107556"/>
                </a:lnTo>
                <a:lnTo>
                  <a:pt x="20764" y="107518"/>
                </a:lnTo>
                <a:lnTo>
                  <a:pt x="19151" y="106489"/>
                </a:lnTo>
                <a:lnTo>
                  <a:pt x="19748" y="107276"/>
                </a:lnTo>
                <a:lnTo>
                  <a:pt x="17805" y="108864"/>
                </a:lnTo>
                <a:lnTo>
                  <a:pt x="17119" y="104152"/>
                </a:lnTo>
                <a:lnTo>
                  <a:pt x="15417" y="106578"/>
                </a:lnTo>
                <a:lnTo>
                  <a:pt x="13995" y="105105"/>
                </a:lnTo>
                <a:lnTo>
                  <a:pt x="13284" y="106895"/>
                </a:lnTo>
                <a:lnTo>
                  <a:pt x="11264" y="105498"/>
                </a:lnTo>
                <a:lnTo>
                  <a:pt x="11201" y="107061"/>
                </a:lnTo>
                <a:lnTo>
                  <a:pt x="10490" y="107022"/>
                </a:lnTo>
                <a:lnTo>
                  <a:pt x="10134" y="106019"/>
                </a:lnTo>
                <a:lnTo>
                  <a:pt x="9321" y="105752"/>
                </a:lnTo>
                <a:lnTo>
                  <a:pt x="8432" y="106616"/>
                </a:lnTo>
                <a:lnTo>
                  <a:pt x="9626" y="107327"/>
                </a:lnTo>
                <a:lnTo>
                  <a:pt x="9410" y="108381"/>
                </a:lnTo>
                <a:lnTo>
                  <a:pt x="9563" y="108470"/>
                </a:lnTo>
                <a:lnTo>
                  <a:pt x="10731" y="108762"/>
                </a:lnTo>
                <a:lnTo>
                  <a:pt x="10515" y="109829"/>
                </a:lnTo>
                <a:lnTo>
                  <a:pt x="11341" y="110528"/>
                </a:lnTo>
                <a:lnTo>
                  <a:pt x="12026" y="108737"/>
                </a:lnTo>
                <a:lnTo>
                  <a:pt x="12458" y="109994"/>
                </a:lnTo>
                <a:lnTo>
                  <a:pt x="12319" y="108927"/>
                </a:lnTo>
                <a:lnTo>
                  <a:pt x="13690" y="109143"/>
                </a:lnTo>
                <a:lnTo>
                  <a:pt x="14084" y="108585"/>
                </a:lnTo>
                <a:lnTo>
                  <a:pt x="14808" y="110121"/>
                </a:lnTo>
                <a:lnTo>
                  <a:pt x="15989" y="107823"/>
                </a:lnTo>
                <a:lnTo>
                  <a:pt x="16738" y="108775"/>
                </a:lnTo>
                <a:lnTo>
                  <a:pt x="16535" y="108419"/>
                </a:lnTo>
                <a:lnTo>
                  <a:pt x="16370" y="107988"/>
                </a:lnTo>
                <a:lnTo>
                  <a:pt x="16611" y="107708"/>
                </a:lnTo>
                <a:lnTo>
                  <a:pt x="17195" y="108051"/>
                </a:lnTo>
                <a:lnTo>
                  <a:pt x="18186" y="109689"/>
                </a:lnTo>
                <a:lnTo>
                  <a:pt x="19037" y="109435"/>
                </a:lnTo>
                <a:lnTo>
                  <a:pt x="17945" y="108940"/>
                </a:lnTo>
                <a:lnTo>
                  <a:pt x="19075" y="108458"/>
                </a:lnTo>
                <a:lnTo>
                  <a:pt x="19507" y="108331"/>
                </a:lnTo>
                <a:lnTo>
                  <a:pt x="19812" y="109334"/>
                </a:lnTo>
                <a:lnTo>
                  <a:pt x="20447" y="109143"/>
                </a:lnTo>
                <a:lnTo>
                  <a:pt x="21361" y="108318"/>
                </a:lnTo>
                <a:close/>
              </a:path>
              <a:path w="94615" h="149860">
                <a:moveTo>
                  <a:pt x="22656" y="98882"/>
                </a:moveTo>
                <a:lnTo>
                  <a:pt x="21043" y="98691"/>
                </a:lnTo>
                <a:lnTo>
                  <a:pt x="21780" y="99568"/>
                </a:lnTo>
                <a:lnTo>
                  <a:pt x="22656" y="98882"/>
                </a:lnTo>
                <a:close/>
              </a:path>
              <a:path w="94615" h="149860">
                <a:moveTo>
                  <a:pt x="22707" y="94018"/>
                </a:moveTo>
                <a:lnTo>
                  <a:pt x="22352" y="93281"/>
                </a:lnTo>
                <a:lnTo>
                  <a:pt x="22237" y="93776"/>
                </a:lnTo>
                <a:lnTo>
                  <a:pt x="22440" y="93916"/>
                </a:lnTo>
                <a:lnTo>
                  <a:pt x="22707" y="94018"/>
                </a:lnTo>
                <a:close/>
              </a:path>
              <a:path w="94615" h="149860">
                <a:moveTo>
                  <a:pt x="23495" y="98171"/>
                </a:moveTo>
                <a:lnTo>
                  <a:pt x="22364" y="97459"/>
                </a:lnTo>
                <a:lnTo>
                  <a:pt x="22720" y="98310"/>
                </a:lnTo>
                <a:lnTo>
                  <a:pt x="21399" y="98298"/>
                </a:lnTo>
                <a:lnTo>
                  <a:pt x="22656" y="98882"/>
                </a:lnTo>
                <a:lnTo>
                  <a:pt x="22758" y="98336"/>
                </a:lnTo>
                <a:lnTo>
                  <a:pt x="23152" y="98094"/>
                </a:lnTo>
                <a:lnTo>
                  <a:pt x="23495" y="98171"/>
                </a:lnTo>
                <a:close/>
              </a:path>
              <a:path w="94615" h="149860">
                <a:moveTo>
                  <a:pt x="23672" y="94957"/>
                </a:moveTo>
                <a:lnTo>
                  <a:pt x="23393" y="94361"/>
                </a:lnTo>
                <a:lnTo>
                  <a:pt x="23215" y="94157"/>
                </a:lnTo>
                <a:lnTo>
                  <a:pt x="22936" y="94094"/>
                </a:lnTo>
                <a:lnTo>
                  <a:pt x="22707" y="94018"/>
                </a:lnTo>
                <a:lnTo>
                  <a:pt x="22948" y="94500"/>
                </a:lnTo>
                <a:lnTo>
                  <a:pt x="22567" y="94894"/>
                </a:lnTo>
                <a:lnTo>
                  <a:pt x="22059" y="94767"/>
                </a:lnTo>
                <a:lnTo>
                  <a:pt x="21755" y="94576"/>
                </a:lnTo>
                <a:lnTo>
                  <a:pt x="21831" y="94843"/>
                </a:lnTo>
                <a:lnTo>
                  <a:pt x="21691" y="95161"/>
                </a:lnTo>
                <a:lnTo>
                  <a:pt x="21907" y="95516"/>
                </a:lnTo>
                <a:lnTo>
                  <a:pt x="22428" y="96050"/>
                </a:lnTo>
                <a:lnTo>
                  <a:pt x="23672" y="94957"/>
                </a:lnTo>
                <a:close/>
              </a:path>
              <a:path w="94615" h="149860">
                <a:moveTo>
                  <a:pt x="23825" y="98386"/>
                </a:moveTo>
                <a:lnTo>
                  <a:pt x="23749" y="98132"/>
                </a:lnTo>
                <a:lnTo>
                  <a:pt x="23609" y="97624"/>
                </a:lnTo>
                <a:lnTo>
                  <a:pt x="23164" y="97345"/>
                </a:lnTo>
                <a:lnTo>
                  <a:pt x="23533" y="98196"/>
                </a:lnTo>
                <a:lnTo>
                  <a:pt x="23736" y="98285"/>
                </a:lnTo>
                <a:close/>
              </a:path>
              <a:path w="94615" h="149860">
                <a:moveTo>
                  <a:pt x="24790" y="104622"/>
                </a:moveTo>
                <a:lnTo>
                  <a:pt x="24714" y="103936"/>
                </a:lnTo>
                <a:lnTo>
                  <a:pt x="24142" y="104406"/>
                </a:lnTo>
                <a:lnTo>
                  <a:pt x="24790" y="104622"/>
                </a:lnTo>
                <a:close/>
              </a:path>
              <a:path w="94615" h="149860">
                <a:moveTo>
                  <a:pt x="24993" y="100812"/>
                </a:moveTo>
                <a:lnTo>
                  <a:pt x="24777" y="100863"/>
                </a:lnTo>
                <a:lnTo>
                  <a:pt x="24244" y="100533"/>
                </a:lnTo>
                <a:lnTo>
                  <a:pt x="23901" y="100304"/>
                </a:lnTo>
                <a:lnTo>
                  <a:pt x="23241" y="100101"/>
                </a:lnTo>
                <a:lnTo>
                  <a:pt x="23723" y="101371"/>
                </a:lnTo>
                <a:lnTo>
                  <a:pt x="24053" y="101650"/>
                </a:lnTo>
                <a:lnTo>
                  <a:pt x="23609" y="100533"/>
                </a:lnTo>
                <a:lnTo>
                  <a:pt x="24549" y="100939"/>
                </a:lnTo>
                <a:lnTo>
                  <a:pt x="24968" y="101371"/>
                </a:lnTo>
                <a:lnTo>
                  <a:pt x="24993" y="100863"/>
                </a:lnTo>
                <a:close/>
              </a:path>
              <a:path w="94615" h="149860">
                <a:moveTo>
                  <a:pt x="25285" y="101968"/>
                </a:moveTo>
                <a:lnTo>
                  <a:pt x="25069" y="101485"/>
                </a:lnTo>
                <a:lnTo>
                  <a:pt x="24930" y="102235"/>
                </a:lnTo>
                <a:lnTo>
                  <a:pt x="25285" y="101968"/>
                </a:lnTo>
                <a:close/>
              </a:path>
              <a:path w="94615" h="149860">
                <a:moveTo>
                  <a:pt x="25577" y="93776"/>
                </a:moveTo>
                <a:lnTo>
                  <a:pt x="25336" y="93535"/>
                </a:lnTo>
                <a:lnTo>
                  <a:pt x="25031" y="94170"/>
                </a:lnTo>
                <a:lnTo>
                  <a:pt x="25577" y="93776"/>
                </a:lnTo>
                <a:close/>
              </a:path>
              <a:path w="94615" h="149860">
                <a:moveTo>
                  <a:pt x="25933" y="93522"/>
                </a:moveTo>
                <a:lnTo>
                  <a:pt x="25577" y="93776"/>
                </a:lnTo>
                <a:lnTo>
                  <a:pt x="25831" y="94043"/>
                </a:lnTo>
                <a:lnTo>
                  <a:pt x="25933" y="93522"/>
                </a:lnTo>
                <a:close/>
              </a:path>
              <a:path w="94615" h="149860">
                <a:moveTo>
                  <a:pt x="26517" y="94729"/>
                </a:moveTo>
                <a:lnTo>
                  <a:pt x="25831" y="94043"/>
                </a:lnTo>
                <a:lnTo>
                  <a:pt x="25692" y="94818"/>
                </a:lnTo>
                <a:lnTo>
                  <a:pt x="26517" y="94729"/>
                </a:lnTo>
                <a:close/>
              </a:path>
              <a:path w="94615" h="149860">
                <a:moveTo>
                  <a:pt x="26581" y="102273"/>
                </a:moveTo>
                <a:lnTo>
                  <a:pt x="25996" y="101447"/>
                </a:lnTo>
                <a:lnTo>
                  <a:pt x="25285" y="101968"/>
                </a:lnTo>
                <a:lnTo>
                  <a:pt x="25717" y="102933"/>
                </a:lnTo>
                <a:lnTo>
                  <a:pt x="26581" y="102273"/>
                </a:lnTo>
                <a:close/>
              </a:path>
              <a:path w="94615" h="149860">
                <a:moveTo>
                  <a:pt x="27724" y="110286"/>
                </a:moveTo>
                <a:lnTo>
                  <a:pt x="27419" y="109969"/>
                </a:lnTo>
                <a:lnTo>
                  <a:pt x="27127" y="109702"/>
                </a:lnTo>
                <a:lnTo>
                  <a:pt x="26276" y="110134"/>
                </a:lnTo>
                <a:lnTo>
                  <a:pt x="25793" y="110832"/>
                </a:lnTo>
                <a:lnTo>
                  <a:pt x="26911" y="110769"/>
                </a:lnTo>
                <a:lnTo>
                  <a:pt x="27190" y="110959"/>
                </a:lnTo>
                <a:lnTo>
                  <a:pt x="27330" y="110642"/>
                </a:lnTo>
                <a:lnTo>
                  <a:pt x="27114" y="110286"/>
                </a:lnTo>
                <a:lnTo>
                  <a:pt x="27393" y="110058"/>
                </a:lnTo>
                <a:lnTo>
                  <a:pt x="27724" y="110286"/>
                </a:lnTo>
                <a:close/>
              </a:path>
              <a:path w="94615" h="149860">
                <a:moveTo>
                  <a:pt x="28524" y="110820"/>
                </a:moveTo>
                <a:lnTo>
                  <a:pt x="27724" y="110286"/>
                </a:lnTo>
                <a:lnTo>
                  <a:pt x="27927" y="110490"/>
                </a:lnTo>
                <a:lnTo>
                  <a:pt x="28143" y="110731"/>
                </a:lnTo>
                <a:lnTo>
                  <a:pt x="28524" y="110820"/>
                </a:lnTo>
                <a:close/>
              </a:path>
              <a:path w="94615" h="149860">
                <a:moveTo>
                  <a:pt x="28613" y="103238"/>
                </a:moveTo>
                <a:lnTo>
                  <a:pt x="28473" y="102311"/>
                </a:lnTo>
                <a:lnTo>
                  <a:pt x="27597" y="102552"/>
                </a:lnTo>
                <a:lnTo>
                  <a:pt x="28613" y="103238"/>
                </a:lnTo>
                <a:close/>
              </a:path>
              <a:path w="94615" h="149860">
                <a:moveTo>
                  <a:pt x="29083" y="108331"/>
                </a:moveTo>
                <a:lnTo>
                  <a:pt x="28587" y="108191"/>
                </a:lnTo>
                <a:lnTo>
                  <a:pt x="28727" y="107886"/>
                </a:lnTo>
                <a:lnTo>
                  <a:pt x="27368" y="107569"/>
                </a:lnTo>
                <a:lnTo>
                  <a:pt x="27724" y="108013"/>
                </a:lnTo>
                <a:lnTo>
                  <a:pt x="28295" y="108826"/>
                </a:lnTo>
                <a:lnTo>
                  <a:pt x="27876" y="108927"/>
                </a:lnTo>
                <a:lnTo>
                  <a:pt x="29083" y="108750"/>
                </a:lnTo>
                <a:lnTo>
                  <a:pt x="29083" y="108331"/>
                </a:lnTo>
                <a:close/>
              </a:path>
              <a:path w="94615" h="149860">
                <a:moveTo>
                  <a:pt x="29362" y="100431"/>
                </a:moveTo>
                <a:lnTo>
                  <a:pt x="29070" y="99682"/>
                </a:lnTo>
                <a:lnTo>
                  <a:pt x="28930" y="99720"/>
                </a:lnTo>
                <a:lnTo>
                  <a:pt x="29362" y="100431"/>
                </a:lnTo>
                <a:close/>
              </a:path>
              <a:path w="94615" h="149860">
                <a:moveTo>
                  <a:pt x="29654" y="110388"/>
                </a:moveTo>
                <a:lnTo>
                  <a:pt x="28663" y="109702"/>
                </a:lnTo>
                <a:lnTo>
                  <a:pt x="28587" y="109855"/>
                </a:lnTo>
                <a:lnTo>
                  <a:pt x="29578" y="110553"/>
                </a:lnTo>
                <a:lnTo>
                  <a:pt x="29654" y="110388"/>
                </a:lnTo>
                <a:close/>
              </a:path>
              <a:path w="94615" h="149860">
                <a:moveTo>
                  <a:pt x="29819" y="99491"/>
                </a:moveTo>
                <a:lnTo>
                  <a:pt x="28663" y="98691"/>
                </a:lnTo>
                <a:lnTo>
                  <a:pt x="29070" y="99682"/>
                </a:lnTo>
                <a:lnTo>
                  <a:pt x="29819" y="99491"/>
                </a:lnTo>
                <a:close/>
              </a:path>
              <a:path w="94615" h="149860">
                <a:moveTo>
                  <a:pt x="30441" y="94640"/>
                </a:moveTo>
                <a:lnTo>
                  <a:pt x="30391" y="93967"/>
                </a:lnTo>
                <a:lnTo>
                  <a:pt x="29870" y="93840"/>
                </a:lnTo>
                <a:lnTo>
                  <a:pt x="29514" y="93383"/>
                </a:lnTo>
                <a:lnTo>
                  <a:pt x="29044" y="94335"/>
                </a:lnTo>
                <a:lnTo>
                  <a:pt x="30365" y="94792"/>
                </a:lnTo>
                <a:lnTo>
                  <a:pt x="30441" y="94640"/>
                </a:lnTo>
                <a:close/>
              </a:path>
              <a:path w="94615" h="149860">
                <a:moveTo>
                  <a:pt x="31673" y="105587"/>
                </a:moveTo>
                <a:lnTo>
                  <a:pt x="30670" y="104889"/>
                </a:lnTo>
                <a:lnTo>
                  <a:pt x="30607" y="105041"/>
                </a:lnTo>
                <a:lnTo>
                  <a:pt x="31597" y="105752"/>
                </a:lnTo>
                <a:lnTo>
                  <a:pt x="31673" y="105587"/>
                </a:lnTo>
                <a:close/>
              </a:path>
              <a:path w="94615" h="149860">
                <a:moveTo>
                  <a:pt x="31826" y="93040"/>
                </a:moveTo>
                <a:lnTo>
                  <a:pt x="31610" y="92684"/>
                </a:lnTo>
                <a:lnTo>
                  <a:pt x="30848" y="93433"/>
                </a:lnTo>
                <a:lnTo>
                  <a:pt x="31826" y="93040"/>
                </a:lnTo>
                <a:close/>
              </a:path>
              <a:path w="94615" h="149860">
                <a:moveTo>
                  <a:pt x="37160" y="84074"/>
                </a:moveTo>
                <a:lnTo>
                  <a:pt x="36715" y="82854"/>
                </a:lnTo>
                <a:lnTo>
                  <a:pt x="36309" y="83045"/>
                </a:lnTo>
                <a:lnTo>
                  <a:pt x="36233" y="83210"/>
                </a:lnTo>
                <a:lnTo>
                  <a:pt x="37160" y="84074"/>
                </a:lnTo>
                <a:close/>
              </a:path>
              <a:path w="94615" h="149860">
                <a:moveTo>
                  <a:pt x="37363" y="82550"/>
                </a:moveTo>
                <a:lnTo>
                  <a:pt x="36537" y="82397"/>
                </a:lnTo>
                <a:lnTo>
                  <a:pt x="36715" y="82854"/>
                </a:lnTo>
                <a:lnTo>
                  <a:pt x="37363" y="82550"/>
                </a:lnTo>
                <a:close/>
              </a:path>
              <a:path w="94615" h="149860">
                <a:moveTo>
                  <a:pt x="38392" y="81889"/>
                </a:moveTo>
                <a:close/>
              </a:path>
              <a:path w="94615" h="149860">
                <a:moveTo>
                  <a:pt x="38519" y="74091"/>
                </a:moveTo>
                <a:lnTo>
                  <a:pt x="37579" y="73228"/>
                </a:lnTo>
                <a:lnTo>
                  <a:pt x="36779" y="71374"/>
                </a:lnTo>
                <a:lnTo>
                  <a:pt x="36296" y="70396"/>
                </a:lnTo>
                <a:lnTo>
                  <a:pt x="36791" y="72047"/>
                </a:lnTo>
                <a:lnTo>
                  <a:pt x="35979" y="72364"/>
                </a:lnTo>
                <a:lnTo>
                  <a:pt x="35496" y="72478"/>
                </a:lnTo>
                <a:lnTo>
                  <a:pt x="34899" y="73164"/>
                </a:lnTo>
                <a:lnTo>
                  <a:pt x="34709" y="74561"/>
                </a:lnTo>
                <a:lnTo>
                  <a:pt x="36728" y="72872"/>
                </a:lnTo>
                <a:lnTo>
                  <a:pt x="37325" y="74371"/>
                </a:lnTo>
                <a:lnTo>
                  <a:pt x="37147" y="73596"/>
                </a:lnTo>
                <a:lnTo>
                  <a:pt x="38519" y="74091"/>
                </a:lnTo>
                <a:close/>
              </a:path>
              <a:path w="94615" h="149860">
                <a:moveTo>
                  <a:pt x="39319" y="82905"/>
                </a:moveTo>
                <a:lnTo>
                  <a:pt x="38354" y="81915"/>
                </a:lnTo>
                <a:lnTo>
                  <a:pt x="37592" y="82194"/>
                </a:lnTo>
                <a:lnTo>
                  <a:pt x="37744" y="82308"/>
                </a:lnTo>
                <a:lnTo>
                  <a:pt x="37363" y="82550"/>
                </a:lnTo>
                <a:lnTo>
                  <a:pt x="39319" y="82905"/>
                </a:lnTo>
                <a:close/>
              </a:path>
              <a:path w="94615" h="149860">
                <a:moveTo>
                  <a:pt x="48780" y="62407"/>
                </a:moveTo>
                <a:lnTo>
                  <a:pt x="48006" y="62293"/>
                </a:lnTo>
                <a:lnTo>
                  <a:pt x="47879" y="62445"/>
                </a:lnTo>
                <a:lnTo>
                  <a:pt x="48780" y="62407"/>
                </a:lnTo>
                <a:close/>
              </a:path>
              <a:path w="94615" h="149860">
                <a:moveTo>
                  <a:pt x="49047" y="60998"/>
                </a:moveTo>
                <a:lnTo>
                  <a:pt x="47993" y="60934"/>
                </a:lnTo>
                <a:lnTo>
                  <a:pt x="47586" y="62230"/>
                </a:lnTo>
                <a:lnTo>
                  <a:pt x="48006" y="62293"/>
                </a:lnTo>
                <a:lnTo>
                  <a:pt x="49047" y="60998"/>
                </a:lnTo>
                <a:close/>
              </a:path>
              <a:path w="94615" h="149860">
                <a:moveTo>
                  <a:pt x="49149" y="65849"/>
                </a:moveTo>
                <a:lnTo>
                  <a:pt x="48958" y="65481"/>
                </a:lnTo>
                <a:lnTo>
                  <a:pt x="48310" y="65468"/>
                </a:lnTo>
                <a:lnTo>
                  <a:pt x="47574" y="66967"/>
                </a:lnTo>
                <a:lnTo>
                  <a:pt x="48602" y="66357"/>
                </a:lnTo>
                <a:lnTo>
                  <a:pt x="48806" y="66052"/>
                </a:lnTo>
                <a:lnTo>
                  <a:pt x="49149" y="65849"/>
                </a:lnTo>
                <a:close/>
              </a:path>
              <a:path w="94615" h="149860">
                <a:moveTo>
                  <a:pt x="53708" y="51155"/>
                </a:moveTo>
                <a:close/>
              </a:path>
              <a:path w="94615" h="149860">
                <a:moveTo>
                  <a:pt x="53759" y="51193"/>
                </a:moveTo>
                <a:close/>
              </a:path>
              <a:path w="94615" h="149860">
                <a:moveTo>
                  <a:pt x="53949" y="51409"/>
                </a:moveTo>
                <a:lnTo>
                  <a:pt x="53759" y="51206"/>
                </a:lnTo>
                <a:lnTo>
                  <a:pt x="53187" y="51689"/>
                </a:lnTo>
                <a:lnTo>
                  <a:pt x="52527" y="53263"/>
                </a:lnTo>
                <a:lnTo>
                  <a:pt x="53911" y="51689"/>
                </a:lnTo>
                <a:lnTo>
                  <a:pt x="53949" y="51409"/>
                </a:lnTo>
                <a:close/>
              </a:path>
              <a:path w="94615" h="149860">
                <a:moveTo>
                  <a:pt x="54864" y="50622"/>
                </a:moveTo>
                <a:lnTo>
                  <a:pt x="54165" y="51409"/>
                </a:lnTo>
                <a:lnTo>
                  <a:pt x="54140" y="51587"/>
                </a:lnTo>
                <a:lnTo>
                  <a:pt x="54851" y="51409"/>
                </a:lnTo>
                <a:lnTo>
                  <a:pt x="54864" y="50622"/>
                </a:lnTo>
                <a:close/>
              </a:path>
              <a:path w="94615" h="149860">
                <a:moveTo>
                  <a:pt x="55740" y="51955"/>
                </a:moveTo>
                <a:lnTo>
                  <a:pt x="55168" y="51320"/>
                </a:lnTo>
                <a:lnTo>
                  <a:pt x="54851" y="51409"/>
                </a:lnTo>
                <a:lnTo>
                  <a:pt x="54838" y="52908"/>
                </a:lnTo>
                <a:lnTo>
                  <a:pt x="55740" y="51955"/>
                </a:lnTo>
                <a:close/>
              </a:path>
              <a:path w="94615" h="149860">
                <a:moveTo>
                  <a:pt x="56045" y="57289"/>
                </a:moveTo>
                <a:lnTo>
                  <a:pt x="55854" y="57365"/>
                </a:lnTo>
                <a:lnTo>
                  <a:pt x="56045" y="57289"/>
                </a:lnTo>
                <a:close/>
              </a:path>
              <a:path w="94615" h="149860">
                <a:moveTo>
                  <a:pt x="57023" y="56857"/>
                </a:moveTo>
                <a:lnTo>
                  <a:pt x="56591" y="56527"/>
                </a:lnTo>
                <a:lnTo>
                  <a:pt x="56045" y="57289"/>
                </a:lnTo>
                <a:lnTo>
                  <a:pt x="56299" y="57213"/>
                </a:lnTo>
                <a:lnTo>
                  <a:pt x="56819" y="57162"/>
                </a:lnTo>
                <a:lnTo>
                  <a:pt x="57023" y="56857"/>
                </a:lnTo>
                <a:close/>
              </a:path>
              <a:path w="94615" h="149860">
                <a:moveTo>
                  <a:pt x="61595" y="48628"/>
                </a:moveTo>
                <a:lnTo>
                  <a:pt x="61188" y="48552"/>
                </a:lnTo>
                <a:lnTo>
                  <a:pt x="61226" y="47929"/>
                </a:lnTo>
                <a:lnTo>
                  <a:pt x="60286" y="48806"/>
                </a:lnTo>
                <a:lnTo>
                  <a:pt x="61595" y="48628"/>
                </a:lnTo>
                <a:close/>
              </a:path>
              <a:path w="94615" h="149860">
                <a:moveTo>
                  <a:pt x="61810" y="47383"/>
                </a:moveTo>
                <a:lnTo>
                  <a:pt x="60820" y="46863"/>
                </a:lnTo>
                <a:lnTo>
                  <a:pt x="61671" y="47523"/>
                </a:lnTo>
                <a:lnTo>
                  <a:pt x="61810" y="47383"/>
                </a:lnTo>
                <a:close/>
              </a:path>
              <a:path w="94615" h="149860">
                <a:moveTo>
                  <a:pt x="61849" y="47663"/>
                </a:moveTo>
                <a:lnTo>
                  <a:pt x="61671" y="47523"/>
                </a:lnTo>
                <a:lnTo>
                  <a:pt x="61315" y="47853"/>
                </a:lnTo>
                <a:lnTo>
                  <a:pt x="61849" y="47663"/>
                </a:lnTo>
                <a:close/>
              </a:path>
              <a:path w="94615" h="149860">
                <a:moveTo>
                  <a:pt x="67500" y="27127"/>
                </a:moveTo>
                <a:lnTo>
                  <a:pt x="67373" y="26987"/>
                </a:lnTo>
                <a:lnTo>
                  <a:pt x="67208" y="26911"/>
                </a:lnTo>
                <a:lnTo>
                  <a:pt x="66967" y="27114"/>
                </a:lnTo>
                <a:lnTo>
                  <a:pt x="67271" y="27279"/>
                </a:lnTo>
                <a:lnTo>
                  <a:pt x="67411" y="27228"/>
                </a:lnTo>
                <a:close/>
              </a:path>
              <a:path w="94615" h="149860">
                <a:moveTo>
                  <a:pt x="68249" y="27355"/>
                </a:moveTo>
                <a:lnTo>
                  <a:pt x="67538" y="26314"/>
                </a:lnTo>
                <a:lnTo>
                  <a:pt x="67703" y="26885"/>
                </a:lnTo>
                <a:lnTo>
                  <a:pt x="67500" y="27127"/>
                </a:lnTo>
                <a:lnTo>
                  <a:pt x="67754" y="27419"/>
                </a:lnTo>
                <a:lnTo>
                  <a:pt x="67856" y="28041"/>
                </a:lnTo>
                <a:lnTo>
                  <a:pt x="68249" y="27355"/>
                </a:lnTo>
                <a:close/>
              </a:path>
              <a:path w="94615" h="149860">
                <a:moveTo>
                  <a:pt x="72313" y="19570"/>
                </a:moveTo>
                <a:lnTo>
                  <a:pt x="72199" y="19392"/>
                </a:lnTo>
                <a:lnTo>
                  <a:pt x="70104" y="20027"/>
                </a:lnTo>
                <a:lnTo>
                  <a:pt x="71970" y="20269"/>
                </a:lnTo>
                <a:lnTo>
                  <a:pt x="71920" y="19735"/>
                </a:lnTo>
                <a:lnTo>
                  <a:pt x="72313" y="19570"/>
                </a:lnTo>
                <a:close/>
              </a:path>
              <a:path w="94615" h="149860">
                <a:moveTo>
                  <a:pt x="72351" y="19342"/>
                </a:moveTo>
                <a:lnTo>
                  <a:pt x="71983" y="19062"/>
                </a:lnTo>
                <a:lnTo>
                  <a:pt x="72199" y="19392"/>
                </a:lnTo>
                <a:lnTo>
                  <a:pt x="72351" y="19342"/>
                </a:lnTo>
                <a:close/>
              </a:path>
              <a:path w="94615" h="149860">
                <a:moveTo>
                  <a:pt x="72504" y="19253"/>
                </a:moveTo>
                <a:lnTo>
                  <a:pt x="72440" y="19037"/>
                </a:lnTo>
                <a:lnTo>
                  <a:pt x="72186" y="18249"/>
                </a:lnTo>
                <a:lnTo>
                  <a:pt x="72275" y="19037"/>
                </a:lnTo>
                <a:lnTo>
                  <a:pt x="71081" y="18605"/>
                </a:lnTo>
                <a:lnTo>
                  <a:pt x="72504" y="19253"/>
                </a:lnTo>
                <a:close/>
              </a:path>
              <a:path w="94615" h="149860">
                <a:moveTo>
                  <a:pt x="72605" y="19545"/>
                </a:moveTo>
                <a:lnTo>
                  <a:pt x="72517" y="19291"/>
                </a:lnTo>
                <a:lnTo>
                  <a:pt x="72351" y="19342"/>
                </a:lnTo>
                <a:lnTo>
                  <a:pt x="72605" y="19545"/>
                </a:lnTo>
                <a:close/>
              </a:path>
              <a:path w="94615" h="149860">
                <a:moveTo>
                  <a:pt x="73825" y="28765"/>
                </a:moveTo>
                <a:lnTo>
                  <a:pt x="72999" y="29197"/>
                </a:lnTo>
                <a:lnTo>
                  <a:pt x="73456" y="29197"/>
                </a:lnTo>
                <a:lnTo>
                  <a:pt x="73825" y="28765"/>
                </a:lnTo>
                <a:close/>
              </a:path>
              <a:path w="94615" h="149860">
                <a:moveTo>
                  <a:pt x="75374" y="27559"/>
                </a:moveTo>
                <a:lnTo>
                  <a:pt x="73139" y="27495"/>
                </a:lnTo>
                <a:lnTo>
                  <a:pt x="71145" y="27114"/>
                </a:lnTo>
                <a:lnTo>
                  <a:pt x="69037" y="28194"/>
                </a:lnTo>
                <a:lnTo>
                  <a:pt x="71196" y="30086"/>
                </a:lnTo>
                <a:lnTo>
                  <a:pt x="70688" y="29210"/>
                </a:lnTo>
                <a:lnTo>
                  <a:pt x="71386" y="29210"/>
                </a:lnTo>
                <a:lnTo>
                  <a:pt x="72885" y="29197"/>
                </a:lnTo>
                <a:lnTo>
                  <a:pt x="72732" y="28854"/>
                </a:lnTo>
                <a:lnTo>
                  <a:pt x="73596" y="27851"/>
                </a:lnTo>
                <a:lnTo>
                  <a:pt x="73939" y="28206"/>
                </a:lnTo>
                <a:lnTo>
                  <a:pt x="74523" y="28841"/>
                </a:lnTo>
                <a:lnTo>
                  <a:pt x="74053" y="28206"/>
                </a:lnTo>
                <a:lnTo>
                  <a:pt x="75323" y="28498"/>
                </a:lnTo>
                <a:lnTo>
                  <a:pt x="75031" y="28257"/>
                </a:lnTo>
                <a:lnTo>
                  <a:pt x="75120" y="27851"/>
                </a:lnTo>
                <a:lnTo>
                  <a:pt x="75374" y="27559"/>
                </a:lnTo>
                <a:close/>
              </a:path>
              <a:path w="94615" h="149860">
                <a:moveTo>
                  <a:pt x="75399" y="18059"/>
                </a:moveTo>
                <a:lnTo>
                  <a:pt x="75209" y="17183"/>
                </a:lnTo>
                <a:lnTo>
                  <a:pt x="75336" y="18008"/>
                </a:lnTo>
                <a:close/>
              </a:path>
              <a:path w="94615" h="149860">
                <a:moveTo>
                  <a:pt x="76568" y="9118"/>
                </a:moveTo>
                <a:lnTo>
                  <a:pt x="76441" y="8991"/>
                </a:lnTo>
                <a:lnTo>
                  <a:pt x="76301" y="8966"/>
                </a:lnTo>
                <a:lnTo>
                  <a:pt x="76568" y="9118"/>
                </a:lnTo>
                <a:close/>
              </a:path>
              <a:path w="94615" h="149860">
                <a:moveTo>
                  <a:pt x="77317" y="18300"/>
                </a:moveTo>
                <a:lnTo>
                  <a:pt x="77216" y="18110"/>
                </a:lnTo>
                <a:lnTo>
                  <a:pt x="77101" y="17932"/>
                </a:lnTo>
                <a:lnTo>
                  <a:pt x="76555" y="17729"/>
                </a:lnTo>
                <a:lnTo>
                  <a:pt x="76454" y="18719"/>
                </a:lnTo>
                <a:lnTo>
                  <a:pt x="76111" y="19100"/>
                </a:lnTo>
                <a:lnTo>
                  <a:pt x="75742" y="18910"/>
                </a:lnTo>
                <a:lnTo>
                  <a:pt x="75209" y="18643"/>
                </a:lnTo>
                <a:lnTo>
                  <a:pt x="75336" y="18338"/>
                </a:lnTo>
                <a:lnTo>
                  <a:pt x="73317" y="18148"/>
                </a:lnTo>
                <a:lnTo>
                  <a:pt x="73418" y="19202"/>
                </a:lnTo>
                <a:lnTo>
                  <a:pt x="74625" y="19900"/>
                </a:lnTo>
                <a:lnTo>
                  <a:pt x="74879" y="19608"/>
                </a:lnTo>
                <a:lnTo>
                  <a:pt x="74980" y="19202"/>
                </a:lnTo>
                <a:lnTo>
                  <a:pt x="75234" y="18910"/>
                </a:lnTo>
                <a:lnTo>
                  <a:pt x="76365" y="20269"/>
                </a:lnTo>
                <a:lnTo>
                  <a:pt x="76568" y="19100"/>
                </a:lnTo>
                <a:lnTo>
                  <a:pt x="76720" y="18110"/>
                </a:lnTo>
                <a:lnTo>
                  <a:pt x="77317" y="18300"/>
                </a:lnTo>
                <a:close/>
              </a:path>
              <a:path w="94615" h="149860">
                <a:moveTo>
                  <a:pt x="77393" y="14478"/>
                </a:moveTo>
                <a:lnTo>
                  <a:pt x="77279" y="13919"/>
                </a:lnTo>
                <a:lnTo>
                  <a:pt x="76454" y="13728"/>
                </a:lnTo>
                <a:lnTo>
                  <a:pt x="76606" y="15316"/>
                </a:lnTo>
                <a:lnTo>
                  <a:pt x="77330" y="14909"/>
                </a:lnTo>
                <a:lnTo>
                  <a:pt x="77393" y="14478"/>
                </a:lnTo>
                <a:close/>
              </a:path>
              <a:path w="94615" h="149860">
                <a:moveTo>
                  <a:pt x="78016" y="18529"/>
                </a:moveTo>
                <a:lnTo>
                  <a:pt x="77317" y="18300"/>
                </a:lnTo>
                <a:lnTo>
                  <a:pt x="77343" y="18592"/>
                </a:lnTo>
                <a:lnTo>
                  <a:pt x="78016" y="18529"/>
                </a:lnTo>
                <a:close/>
              </a:path>
              <a:path w="94615" h="149860">
                <a:moveTo>
                  <a:pt x="78295" y="14909"/>
                </a:moveTo>
                <a:lnTo>
                  <a:pt x="78092" y="14478"/>
                </a:lnTo>
                <a:lnTo>
                  <a:pt x="77431" y="14859"/>
                </a:lnTo>
                <a:lnTo>
                  <a:pt x="77457" y="15252"/>
                </a:lnTo>
                <a:lnTo>
                  <a:pt x="78295" y="14909"/>
                </a:lnTo>
                <a:close/>
              </a:path>
              <a:path w="94615" h="149860">
                <a:moveTo>
                  <a:pt x="79413" y="12827"/>
                </a:moveTo>
                <a:lnTo>
                  <a:pt x="79387" y="12560"/>
                </a:lnTo>
                <a:lnTo>
                  <a:pt x="79362" y="12725"/>
                </a:lnTo>
                <a:close/>
              </a:path>
              <a:path w="94615" h="149860">
                <a:moveTo>
                  <a:pt x="79781" y="8661"/>
                </a:moveTo>
                <a:lnTo>
                  <a:pt x="79717" y="7874"/>
                </a:lnTo>
                <a:lnTo>
                  <a:pt x="78384" y="9321"/>
                </a:lnTo>
                <a:lnTo>
                  <a:pt x="79552" y="9474"/>
                </a:lnTo>
                <a:lnTo>
                  <a:pt x="79781" y="8661"/>
                </a:lnTo>
                <a:close/>
              </a:path>
              <a:path w="94615" h="149860">
                <a:moveTo>
                  <a:pt x="80378" y="10604"/>
                </a:moveTo>
                <a:lnTo>
                  <a:pt x="79451" y="9880"/>
                </a:lnTo>
                <a:lnTo>
                  <a:pt x="79336" y="10287"/>
                </a:lnTo>
                <a:lnTo>
                  <a:pt x="80378" y="10604"/>
                </a:lnTo>
                <a:close/>
              </a:path>
              <a:path w="94615" h="149860">
                <a:moveTo>
                  <a:pt x="81318" y="14478"/>
                </a:moveTo>
                <a:lnTo>
                  <a:pt x="78384" y="14478"/>
                </a:lnTo>
                <a:lnTo>
                  <a:pt x="80962" y="16014"/>
                </a:lnTo>
                <a:lnTo>
                  <a:pt x="81318" y="14478"/>
                </a:lnTo>
                <a:close/>
              </a:path>
              <a:path w="94615" h="149860">
                <a:moveTo>
                  <a:pt x="81495" y="13703"/>
                </a:moveTo>
                <a:lnTo>
                  <a:pt x="80327" y="13538"/>
                </a:lnTo>
                <a:lnTo>
                  <a:pt x="80479" y="13652"/>
                </a:lnTo>
                <a:lnTo>
                  <a:pt x="80378" y="14071"/>
                </a:lnTo>
                <a:lnTo>
                  <a:pt x="79629" y="14135"/>
                </a:lnTo>
                <a:lnTo>
                  <a:pt x="79438" y="13703"/>
                </a:lnTo>
                <a:lnTo>
                  <a:pt x="79311" y="13119"/>
                </a:lnTo>
                <a:lnTo>
                  <a:pt x="79349" y="12814"/>
                </a:lnTo>
                <a:lnTo>
                  <a:pt x="77647" y="12788"/>
                </a:lnTo>
                <a:lnTo>
                  <a:pt x="80149" y="11620"/>
                </a:lnTo>
                <a:lnTo>
                  <a:pt x="80695" y="11366"/>
                </a:lnTo>
                <a:lnTo>
                  <a:pt x="78676" y="11010"/>
                </a:lnTo>
                <a:lnTo>
                  <a:pt x="77851" y="11620"/>
                </a:lnTo>
                <a:lnTo>
                  <a:pt x="76555" y="10414"/>
                </a:lnTo>
                <a:lnTo>
                  <a:pt x="76276" y="10160"/>
                </a:lnTo>
                <a:lnTo>
                  <a:pt x="76428" y="10147"/>
                </a:lnTo>
                <a:lnTo>
                  <a:pt x="78003" y="10007"/>
                </a:lnTo>
                <a:lnTo>
                  <a:pt x="76568" y="9118"/>
                </a:lnTo>
                <a:lnTo>
                  <a:pt x="76669" y="9728"/>
                </a:lnTo>
                <a:lnTo>
                  <a:pt x="74968" y="10147"/>
                </a:lnTo>
                <a:lnTo>
                  <a:pt x="72580" y="9550"/>
                </a:lnTo>
                <a:lnTo>
                  <a:pt x="71247" y="10731"/>
                </a:lnTo>
                <a:lnTo>
                  <a:pt x="73393" y="10414"/>
                </a:lnTo>
                <a:lnTo>
                  <a:pt x="73571" y="10795"/>
                </a:lnTo>
                <a:lnTo>
                  <a:pt x="73025" y="11112"/>
                </a:lnTo>
                <a:lnTo>
                  <a:pt x="72898" y="11252"/>
                </a:lnTo>
                <a:lnTo>
                  <a:pt x="73367" y="11607"/>
                </a:lnTo>
                <a:lnTo>
                  <a:pt x="74993" y="11874"/>
                </a:lnTo>
                <a:lnTo>
                  <a:pt x="76060" y="12446"/>
                </a:lnTo>
                <a:lnTo>
                  <a:pt x="75844" y="13258"/>
                </a:lnTo>
                <a:lnTo>
                  <a:pt x="77558" y="13119"/>
                </a:lnTo>
                <a:lnTo>
                  <a:pt x="77165" y="13538"/>
                </a:lnTo>
                <a:lnTo>
                  <a:pt x="77939" y="14147"/>
                </a:lnTo>
                <a:lnTo>
                  <a:pt x="78054" y="14389"/>
                </a:lnTo>
                <a:lnTo>
                  <a:pt x="78244" y="14389"/>
                </a:lnTo>
                <a:lnTo>
                  <a:pt x="81330" y="14389"/>
                </a:lnTo>
                <a:lnTo>
                  <a:pt x="81394" y="14135"/>
                </a:lnTo>
                <a:lnTo>
                  <a:pt x="81495" y="13703"/>
                </a:lnTo>
                <a:close/>
              </a:path>
              <a:path w="94615" h="149860">
                <a:moveTo>
                  <a:pt x="82054" y="11658"/>
                </a:moveTo>
                <a:lnTo>
                  <a:pt x="81864" y="11010"/>
                </a:lnTo>
                <a:lnTo>
                  <a:pt x="81038" y="11620"/>
                </a:lnTo>
                <a:lnTo>
                  <a:pt x="82054" y="11658"/>
                </a:lnTo>
                <a:close/>
              </a:path>
              <a:path w="94615" h="149860">
                <a:moveTo>
                  <a:pt x="83350" y="17932"/>
                </a:moveTo>
                <a:lnTo>
                  <a:pt x="83223" y="17780"/>
                </a:lnTo>
                <a:lnTo>
                  <a:pt x="82296" y="16560"/>
                </a:lnTo>
                <a:lnTo>
                  <a:pt x="82245" y="17780"/>
                </a:lnTo>
                <a:lnTo>
                  <a:pt x="81254" y="17729"/>
                </a:lnTo>
                <a:lnTo>
                  <a:pt x="81178" y="16865"/>
                </a:lnTo>
                <a:lnTo>
                  <a:pt x="81076" y="16370"/>
                </a:lnTo>
                <a:lnTo>
                  <a:pt x="80962" y="16014"/>
                </a:lnTo>
                <a:lnTo>
                  <a:pt x="80911" y="16738"/>
                </a:lnTo>
                <a:lnTo>
                  <a:pt x="80467" y="16865"/>
                </a:lnTo>
                <a:lnTo>
                  <a:pt x="79857" y="16370"/>
                </a:lnTo>
                <a:lnTo>
                  <a:pt x="78219" y="15582"/>
                </a:lnTo>
                <a:lnTo>
                  <a:pt x="78752" y="18465"/>
                </a:lnTo>
                <a:lnTo>
                  <a:pt x="78016" y="18529"/>
                </a:lnTo>
                <a:lnTo>
                  <a:pt x="78333" y="18643"/>
                </a:lnTo>
                <a:lnTo>
                  <a:pt x="81826" y="17932"/>
                </a:lnTo>
                <a:lnTo>
                  <a:pt x="81889" y="18719"/>
                </a:lnTo>
                <a:lnTo>
                  <a:pt x="83223" y="18097"/>
                </a:lnTo>
                <a:lnTo>
                  <a:pt x="83350" y="17932"/>
                </a:lnTo>
                <a:close/>
              </a:path>
              <a:path w="94615" h="149860">
                <a:moveTo>
                  <a:pt x="84188" y="17640"/>
                </a:moveTo>
                <a:lnTo>
                  <a:pt x="83477" y="17970"/>
                </a:lnTo>
                <a:lnTo>
                  <a:pt x="83515" y="18161"/>
                </a:lnTo>
                <a:lnTo>
                  <a:pt x="83718" y="18415"/>
                </a:lnTo>
                <a:lnTo>
                  <a:pt x="84188" y="17640"/>
                </a:lnTo>
                <a:close/>
              </a:path>
              <a:path w="94615" h="149860">
                <a:moveTo>
                  <a:pt x="86982" y="17259"/>
                </a:moveTo>
                <a:lnTo>
                  <a:pt x="86296" y="16827"/>
                </a:lnTo>
                <a:lnTo>
                  <a:pt x="86448" y="16967"/>
                </a:lnTo>
                <a:lnTo>
                  <a:pt x="86461" y="17221"/>
                </a:lnTo>
                <a:lnTo>
                  <a:pt x="86182" y="17233"/>
                </a:lnTo>
                <a:lnTo>
                  <a:pt x="85610" y="15278"/>
                </a:lnTo>
                <a:lnTo>
                  <a:pt x="84188" y="17640"/>
                </a:lnTo>
                <a:lnTo>
                  <a:pt x="84632" y="17424"/>
                </a:lnTo>
                <a:lnTo>
                  <a:pt x="85445" y="18872"/>
                </a:lnTo>
                <a:lnTo>
                  <a:pt x="85242" y="17957"/>
                </a:lnTo>
                <a:lnTo>
                  <a:pt x="86385" y="18161"/>
                </a:lnTo>
                <a:lnTo>
                  <a:pt x="86233" y="17957"/>
                </a:lnTo>
                <a:lnTo>
                  <a:pt x="86207" y="17538"/>
                </a:lnTo>
                <a:lnTo>
                  <a:pt x="86372" y="17424"/>
                </a:lnTo>
                <a:lnTo>
                  <a:pt x="86614" y="17259"/>
                </a:lnTo>
                <a:lnTo>
                  <a:pt x="86982" y="17259"/>
                </a:lnTo>
                <a:close/>
              </a:path>
              <a:path w="94615" h="149860">
                <a:moveTo>
                  <a:pt x="87299" y="14020"/>
                </a:moveTo>
                <a:lnTo>
                  <a:pt x="86880" y="13093"/>
                </a:lnTo>
                <a:lnTo>
                  <a:pt x="85636" y="13550"/>
                </a:lnTo>
                <a:lnTo>
                  <a:pt x="86118" y="14185"/>
                </a:lnTo>
                <a:lnTo>
                  <a:pt x="87299" y="14020"/>
                </a:lnTo>
                <a:close/>
              </a:path>
              <a:path w="94615" h="149860">
                <a:moveTo>
                  <a:pt x="87490" y="17564"/>
                </a:moveTo>
                <a:lnTo>
                  <a:pt x="87414" y="17322"/>
                </a:lnTo>
                <a:lnTo>
                  <a:pt x="87198" y="17246"/>
                </a:lnTo>
                <a:lnTo>
                  <a:pt x="86982" y="17259"/>
                </a:lnTo>
                <a:lnTo>
                  <a:pt x="87490" y="17564"/>
                </a:lnTo>
                <a:close/>
              </a:path>
              <a:path w="94615" h="149860">
                <a:moveTo>
                  <a:pt x="87731" y="3467"/>
                </a:moveTo>
                <a:lnTo>
                  <a:pt x="86969" y="3098"/>
                </a:lnTo>
                <a:lnTo>
                  <a:pt x="87490" y="4279"/>
                </a:lnTo>
                <a:lnTo>
                  <a:pt x="87731" y="3467"/>
                </a:lnTo>
                <a:close/>
              </a:path>
              <a:path w="94615" h="149860">
                <a:moveTo>
                  <a:pt x="88099" y="14312"/>
                </a:moveTo>
                <a:lnTo>
                  <a:pt x="87680" y="13970"/>
                </a:lnTo>
                <a:lnTo>
                  <a:pt x="87299" y="14020"/>
                </a:lnTo>
                <a:lnTo>
                  <a:pt x="87553" y="14566"/>
                </a:lnTo>
                <a:lnTo>
                  <a:pt x="88099" y="14312"/>
                </a:lnTo>
                <a:close/>
              </a:path>
              <a:path w="94615" h="149860">
                <a:moveTo>
                  <a:pt x="88404" y="1752"/>
                </a:moveTo>
                <a:lnTo>
                  <a:pt x="87261" y="825"/>
                </a:lnTo>
                <a:lnTo>
                  <a:pt x="86537" y="1003"/>
                </a:lnTo>
                <a:lnTo>
                  <a:pt x="87477" y="1739"/>
                </a:lnTo>
                <a:lnTo>
                  <a:pt x="87922" y="1854"/>
                </a:lnTo>
                <a:lnTo>
                  <a:pt x="88404" y="1752"/>
                </a:lnTo>
                <a:close/>
              </a:path>
              <a:path w="94615" h="149860">
                <a:moveTo>
                  <a:pt x="88633" y="14071"/>
                </a:moveTo>
                <a:lnTo>
                  <a:pt x="88099" y="14312"/>
                </a:lnTo>
                <a:lnTo>
                  <a:pt x="88430" y="14592"/>
                </a:lnTo>
                <a:lnTo>
                  <a:pt x="88633" y="14071"/>
                </a:lnTo>
                <a:close/>
              </a:path>
              <a:path w="94615" h="149860">
                <a:moveTo>
                  <a:pt x="88684" y="13982"/>
                </a:moveTo>
                <a:close/>
              </a:path>
              <a:path w="94615" h="149860">
                <a:moveTo>
                  <a:pt x="89052" y="13385"/>
                </a:moveTo>
                <a:lnTo>
                  <a:pt x="89001" y="13258"/>
                </a:lnTo>
                <a:lnTo>
                  <a:pt x="88455" y="12598"/>
                </a:lnTo>
                <a:lnTo>
                  <a:pt x="88684" y="13982"/>
                </a:lnTo>
                <a:lnTo>
                  <a:pt x="89052" y="13385"/>
                </a:lnTo>
                <a:close/>
              </a:path>
              <a:path w="94615" h="149860">
                <a:moveTo>
                  <a:pt x="89192" y="13144"/>
                </a:moveTo>
                <a:lnTo>
                  <a:pt x="89077" y="13335"/>
                </a:lnTo>
                <a:lnTo>
                  <a:pt x="89192" y="13144"/>
                </a:lnTo>
                <a:close/>
              </a:path>
              <a:path w="94615" h="149860">
                <a:moveTo>
                  <a:pt x="90906" y="13360"/>
                </a:moveTo>
                <a:lnTo>
                  <a:pt x="90779" y="13258"/>
                </a:lnTo>
                <a:lnTo>
                  <a:pt x="90398" y="13944"/>
                </a:lnTo>
                <a:lnTo>
                  <a:pt x="90157" y="13385"/>
                </a:lnTo>
                <a:lnTo>
                  <a:pt x="90093" y="13144"/>
                </a:lnTo>
                <a:lnTo>
                  <a:pt x="90881" y="12331"/>
                </a:lnTo>
                <a:lnTo>
                  <a:pt x="89738" y="12395"/>
                </a:lnTo>
                <a:lnTo>
                  <a:pt x="89179" y="12687"/>
                </a:lnTo>
                <a:lnTo>
                  <a:pt x="89192" y="13144"/>
                </a:lnTo>
                <a:lnTo>
                  <a:pt x="89763" y="14719"/>
                </a:lnTo>
                <a:lnTo>
                  <a:pt x="90843" y="14325"/>
                </a:lnTo>
                <a:lnTo>
                  <a:pt x="90881" y="13944"/>
                </a:lnTo>
                <a:lnTo>
                  <a:pt x="90906" y="13360"/>
                </a:lnTo>
                <a:close/>
              </a:path>
              <a:path w="94615" h="149860">
                <a:moveTo>
                  <a:pt x="91859" y="977"/>
                </a:moveTo>
                <a:lnTo>
                  <a:pt x="90322" y="0"/>
                </a:lnTo>
                <a:lnTo>
                  <a:pt x="89179" y="1574"/>
                </a:lnTo>
                <a:lnTo>
                  <a:pt x="91859" y="977"/>
                </a:lnTo>
                <a:close/>
              </a:path>
              <a:path w="94615" h="149860">
                <a:moveTo>
                  <a:pt x="93992" y="2209"/>
                </a:moveTo>
                <a:lnTo>
                  <a:pt x="93230" y="1841"/>
                </a:lnTo>
                <a:lnTo>
                  <a:pt x="93840" y="2336"/>
                </a:lnTo>
                <a:lnTo>
                  <a:pt x="93992" y="2209"/>
                </a:lnTo>
                <a:close/>
              </a:path>
              <a:path w="94615" h="149860">
                <a:moveTo>
                  <a:pt x="94005" y="2463"/>
                </a:moveTo>
                <a:lnTo>
                  <a:pt x="93840" y="2336"/>
                </a:lnTo>
                <a:lnTo>
                  <a:pt x="92570" y="3340"/>
                </a:lnTo>
                <a:lnTo>
                  <a:pt x="93586" y="3149"/>
                </a:lnTo>
                <a:lnTo>
                  <a:pt x="93878" y="2870"/>
                </a:lnTo>
                <a:lnTo>
                  <a:pt x="94005" y="24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4" name="bg object 84"/>
          <p:cNvSpPr/>
          <p:nvPr/>
        </p:nvSpPr>
        <p:spPr>
          <a:xfrm>
            <a:off x="10567215" y="2974279"/>
            <a:ext cx="196895" cy="152400"/>
          </a:xfrm>
          <a:custGeom>
            <a:avLst/>
            <a:gdLst/>
            <a:ahLst/>
            <a:cxnLst/>
            <a:rect l="l" t="t" r="r" b="b"/>
            <a:pathLst>
              <a:path w="145415" h="160020">
                <a:moveTo>
                  <a:pt x="5588" y="127190"/>
                </a:moveTo>
                <a:close/>
              </a:path>
              <a:path w="145415" h="160020">
                <a:moveTo>
                  <a:pt x="5943" y="125272"/>
                </a:moveTo>
                <a:lnTo>
                  <a:pt x="5219" y="125158"/>
                </a:lnTo>
                <a:lnTo>
                  <a:pt x="3683" y="124904"/>
                </a:lnTo>
                <a:lnTo>
                  <a:pt x="3098" y="124523"/>
                </a:lnTo>
                <a:lnTo>
                  <a:pt x="4051" y="125412"/>
                </a:lnTo>
                <a:lnTo>
                  <a:pt x="4660" y="125412"/>
                </a:lnTo>
                <a:lnTo>
                  <a:pt x="4533" y="125158"/>
                </a:lnTo>
                <a:lnTo>
                  <a:pt x="4813" y="125476"/>
                </a:lnTo>
                <a:lnTo>
                  <a:pt x="4648" y="125450"/>
                </a:lnTo>
                <a:lnTo>
                  <a:pt x="4813" y="125488"/>
                </a:lnTo>
                <a:lnTo>
                  <a:pt x="5549" y="126301"/>
                </a:lnTo>
                <a:lnTo>
                  <a:pt x="5943" y="125272"/>
                </a:lnTo>
                <a:close/>
              </a:path>
              <a:path w="145415" h="160020">
                <a:moveTo>
                  <a:pt x="6756" y="125412"/>
                </a:moveTo>
                <a:lnTo>
                  <a:pt x="6299" y="124333"/>
                </a:lnTo>
                <a:lnTo>
                  <a:pt x="5981" y="125158"/>
                </a:lnTo>
                <a:lnTo>
                  <a:pt x="5994" y="125285"/>
                </a:lnTo>
                <a:lnTo>
                  <a:pt x="6756" y="125412"/>
                </a:lnTo>
                <a:close/>
              </a:path>
              <a:path w="145415" h="160020">
                <a:moveTo>
                  <a:pt x="9029" y="127038"/>
                </a:moveTo>
                <a:lnTo>
                  <a:pt x="8547" y="126568"/>
                </a:lnTo>
                <a:lnTo>
                  <a:pt x="8356" y="126098"/>
                </a:lnTo>
                <a:lnTo>
                  <a:pt x="8382" y="126568"/>
                </a:lnTo>
                <a:lnTo>
                  <a:pt x="8280" y="127076"/>
                </a:lnTo>
                <a:lnTo>
                  <a:pt x="8420" y="127304"/>
                </a:lnTo>
                <a:lnTo>
                  <a:pt x="9029" y="127038"/>
                </a:lnTo>
                <a:close/>
              </a:path>
              <a:path w="145415" h="160020">
                <a:moveTo>
                  <a:pt x="11976" y="121729"/>
                </a:moveTo>
                <a:lnTo>
                  <a:pt x="11480" y="121348"/>
                </a:lnTo>
                <a:lnTo>
                  <a:pt x="10769" y="120840"/>
                </a:lnTo>
                <a:lnTo>
                  <a:pt x="10642" y="122110"/>
                </a:lnTo>
                <a:lnTo>
                  <a:pt x="10718" y="122364"/>
                </a:lnTo>
                <a:lnTo>
                  <a:pt x="11442" y="123507"/>
                </a:lnTo>
                <a:lnTo>
                  <a:pt x="11468" y="122491"/>
                </a:lnTo>
                <a:lnTo>
                  <a:pt x="11341" y="121348"/>
                </a:lnTo>
                <a:lnTo>
                  <a:pt x="11976" y="121729"/>
                </a:lnTo>
                <a:close/>
              </a:path>
              <a:path w="145415" h="160020">
                <a:moveTo>
                  <a:pt x="14630" y="120675"/>
                </a:moveTo>
                <a:lnTo>
                  <a:pt x="14312" y="120535"/>
                </a:lnTo>
                <a:lnTo>
                  <a:pt x="13995" y="120408"/>
                </a:lnTo>
                <a:lnTo>
                  <a:pt x="13716" y="120370"/>
                </a:lnTo>
                <a:lnTo>
                  <a:pt x="13538" y="121246"/>
                </a:lnTo>
                <a:lnTo>
                  <a:pt x="14185" y="120700"/>
                </a:lnTo>
                <a:lnTo>
                  <a:pt x="14630" y="120675"/>
                </a:lnTo>
                <a:close/>
              </a:path>
              <a:path w="145415" h="160020">
                <a:moveTo>
                  <a:pt x="18326" y="119951"/>
                </a:moveTo>
                <a:lnTo>
                  <a:pt x="17487" y="119570"/>
                </a:lnTo>
                <a:lnTo>
                  <a:pt x="17703" y="120205"/>
                </a:lnTo>
                <a:lnTo>
                  <a:pt x="16357" y="119697"/>
                </a:lnTo>
                <a:lnTo>
                  <a:pt x="16484" y="119951"/>
                </a:lnTo>
                <a:lnTo>
                  <a:pt x="15354" y="120078"/>
                </a:lnTo>
                <a:lnTo>
                  <a:pt x="15557" y="120332"/>
                </a:lnTo>
                <a:lnTo>
                  <a:pt x="16027" y="120332"/>
                </a:lnTo>
                <a:lnTo>
                  <a:pt x="18262" y="120332"/>
                </a:lnTo>
                <a:lnTo>
                  <a:pt x="18288" y="120205"/>
                </a:lnTo>
                <a:lnTo>
                  <a:pt x="18326" y="119951"/>
                </a:lnTo>
                <a:close/>
              </a:path>
              <a:path w="145415" h="160020">
                <a:moveTo>
                  <a:pt x="31292" y="81267"/>
                </a:moveTo>
                <a:lnTo>
                  <a:pt x="30937" y="81013"/>
                </a:lnTo>
                <a:lnTo>
                  <a:pt x="30657" y="81013"/>
                </a:lnTo>
                <a:lnTo>
                  <a:pt x="31292" y="81267"/>
                </a:lnTo>
                <a:close/>
              </a:path>
              <a:path w="145415" h="160020">
                <a:moveTo>
                  <a:pt x="31661" y="123253"/>
                </a:moveTo>
                <a:lnTo>
                  <a:pt x="31216" y="123634"/>
                </a:lnTo>
                <a:lnTo>
                  <a:pt x="31661" y="123253"/>
                </a:lnTo>
                <a:close/>
              </a:path>
              <a:path w="145415" h="160020">
                <a:moveTo>
                  <a:pt x="32143" y="126301"/>
                </a:moveTo>
                <a:lnTo>
                  <a:pt x="32029" y="126060"/>
                </a:lnTo>
                <a:lnTo>
                  <a:pt x="30492" y="126301"/>
                </a:lnTo>
                <a:lnTo>
                  <a:pt x="32143" y="126301"/>
                </a:lnTo>
                <a:close/>
              </a:path>
              <a:path w="145415" h="160020">
                <a:moveTo>
                  <a:pt x="32181" y="126047"/>
                </a:moveTo>
                <a:lnTo>
                  <a:pt x="31826" y="125615"/>
                </a:lnTo>
                <a:lnTo>
                  <a:pt x="32029" y="126060"/>
                </a:lnTo>
                <a:lnTo>
                  <a:pt x="32181" y="126047"/>
                </a:lnTo>
                <a:close/>
              </a:path>
              <a:path w="145415" h="160020">
                <a:moveTo>
                  <a:pt x="33997" y="124142"/>
                </a:moveTo>
                <a:lnTo>
                  <a:pt x="33858" y="123990"/>
                </a:lnTo>
                <a:lnTo>
                  <a:pt x="33997" y="124142"/>
                </a:lnTo>
                <a:close/>
              </a:path>
              <a:path w="145415" h="160020">
                <a:moveTo>
                  <a:pt x="34721" y="125158"/>
                </a:moveTo>
                <a:lnTo>
                  <a:pt x="34544" y="124523"/>
                </a:lnTo>
                <a:lnTo>
                  <a:pt x="34378" y="124396"/>
                </a:lnTo>
                <a:lnTo>
                  <a:pt x="33997" y="124142"/>
                </a:lnTo>
                <a:lnTo>
                  <a:pt x="34112" y="124269"/>
                </a:lnTo>
                <a:lnTo>
                  <a:pt x="33997" y="124523"/>
                </a:lnTo>
                <a:lnTo>
                  <a:pt x="33782" y="124650"/>
                </a:lnTo>
                <a:lnTo>
                  <a:pt x="34721" y="125158"/>
                </a:lnTo>
                <a:close/>
              </a:path>
              <a:path w="145415" h="160020">
                <a:moveTo>
                  <a:pt x="34975" y="94043"/>
                </a:moveTo>
                <a:lnTo>
                  <a:pt x="33972" y="93357"/>
                </a:lnTo>
                <a:lnTo>
                  <a:pt x="31877" y="94881"/>
                </a:lnTo>
                <a:lnTo>
                  <a:pt x="30632" y="94500"/>
                </a:lnTo>
                <a:lnTo>
                  <a:pt x="31140" y="94754"/>
                </a:lnTo>
                <a:lnTo>
                  <a:pt x="31254" y="95008"/>
                </a:lnTo>
                <a:lnTo>
                  <a:pt x="30099" y="95516"/>
                </a:lnTo>
                <a:lnTo>
                  <a:pt x="31546" y="96913"/>
                </a:lnTo>
                <a:lnTo>
                  <a:pt x="33680" y="95262"/>
                </a:lnTo>
                <a:lnTo>
                  <a:pt x="34785" y="95897"/>
                </a:lnTo>
                <a:lnTo>
                  <a:pt x="34505" y="95516"/>
                </a:lnTo>
                <a:lnTo>
                  <a:pt x="34467" y="95262"/>
                </a:lnTo>
                <a:lnTo>
                  <a:pt x="34251" y="94881"/>
                </a:lnTo>
                <a:lnTo>
                  <a:pt x="34112" y="94615"/>
                </a:lnTo>
                <a:lnTo>
                  <a:pt x="34950" y="94119"/>
                </a:lnTo>
                <a:close/>
              </a:path>
              <a:path w="145415" h="160020">
                <a:moveTo>
                  <a:pt x="36055" y="93967"/>
                </a:moveTo>
                <a:lnTo>
                  <a:pt x="35877" y="93865"/>
                </a:lnTo>
                <a:lnTo>
                  <a:pt x="35433" y="93611"/>
                </a:lnTo>
                <a:lnTo>
                  <a:pt x="34899" y="92976"/>
                </a:lnTo>
                <a:lnTo>
                  <a:pt x="35013" y="93967"/>
                </a:lnTo>
                <a:lnTo>
                  <a:pt x="35369" y="93865"/>
                </a:lnTo>
                <a:lnTo>
                  <a:pt x="36055" y="93967"/>
                </a:lnTo>
                <a:close/>
              </a:path>
              <a:path w="145415" h="160020">
                <a:moveTo>
                  <a:pt x="36296" y="120015"/>
                </a:moveTo>
                <a:lnTo>
                  <a:pt x="35928" y="119951"/>
                </a:lnTo>
                <a:lnTo>
                  <a:pt x="36245" y="120078"/>
                </a:lnTo>
                <a:close/>
              </a:path>
              <a:path w="145415" h="160020">
                <a:moveTo>
                  <a:pt x="36563" y="94043"/>
                </a:moveTo>
                <a:lnTo>
                  <a:pt x="36055" y="93967"/>
                </a:lnTo>
                <a:lnTo>
                  <a:pt x="36525" y="94246"/>
                </a:lnTo>
                <a:lnTo>
                  <a:pt x="36563" y="94043"/>
                </a:lnTo>
                <a:close/>
              </a:path>
              <a:path w="145415" h="160020">
                <a:moveTo>
                  <a:pt x="36677" y="119710"/>
                </a:moveTo>
                <a:lnTo>
                  <a:pt x="36487" y="119824"/>
                </a:lnTo>
                <a:lnTo>
                  <a:pt x="36296" y="120015"/>
                </a:lnTo>
                <a:lnTo>
                  <a:pt x="36601" y="120078"/>
                </a:lnTo>
                <a:lnTo>
                  <a:pt x="36677" y="119710"/>
                </a:lnTo>
                <a:close/>
              </a:path>
              <a:path w="145415" h="160020">
                <a:moveTo>
                  <a:pt x="36703" y="119697"/>
                </a:moveTo>
                <a:close/>
              </a:path>
              <a:path w="145415" h="160020">
                <a:moveTo>
                  <a:pt x="37160" y="82689"/>
                </a:moveTo>
                <a:lnTo>
                  <a:pt x="36804" y="82372"/>
                </a:lnTo>
                <a:lnTo>
                  <a:pt x="36817" y="82562"/>
                </a:lnTo>
                <a:lnTo>
                  <a:pt x="37160" y="82689"/>
                </a:lnTo>
                <a:close/>
              </a:path>
              <a:path w="145415" h="160020">
                <a:moveTo>
                  <a:pt x="39966" y="82943"/>
                </a:moveTo>
                <a:lnTo>
                  <a:pt x="39890" y="82727"/>
                </a:lnTo>
                <a:lnTo>
                  <a:pt x="39789" y="82562"/>
                </a:lnTo>
                <a:lnTo>
                  <a:pt x="39814" y="82804"/>
                </a:lnTo>
                <a:lnTo>
                  <a:pt x="39852" y="83045"/>
                </a:lnTo>
                <a:lnTo>
                  <a:pt x="39966" y="83273"/>
                </a:lnTo>
                <a:lnTo>
                  <a:pt x="39966" y="82943"/>
                </a:lnTo>
                <a:close/>
              </a:path>
              <a:path w="145415" h="160020">
                <a:moveTo>
                  <a:pt x="40360" y="112077"/>
                </a:moveTo>
                <a:lnTo>
                  <a:pt x="40182" y="111874"/>
                </a:lnTo>
                <a:lnTo>
                  <a:pt x="40360" y="112077"/>
                </a:lnTo>
                <a:close/>
              </a:path>
              <a:path w="145415" h="160020">
                <a:moveTo>
                  <a:pt x="40436" y="119443"/>
                </a:moveTo>
                <a:lnTo>
                  <a:pt x="40322" y="119024"/>
                </a:lnTo>
                <a:lnTo>
                  <a:pt x="39738" y="119824"/>
                </a:lnTo>
                <a:lnTo>
                  <a:pt x="40322" y="119710"/>
                </a:lnTo>
                <a:lnTo>
                  <a:pt x="40436" y="119443"/>
                </a:lnTo>
                <a:close/>
              </a:path>
              <a:path w="145415" h="160020">
                <a:moveTo>
                  <a:pt x="41021" y="79768"/>
                </a:moveTo>
                <a:lnTo>
                  <a:pt x="40906" y="79019"/>
                </a:lnTo>
                <a:lnTo>
                  <a:pt x="40817" y="78879"/>
                </a:lnTo>
                <a:lnTo>
                  <a:pt x="40868" y="79514"/>
                </a:lnTo>
                <a:lnTo>
                  <a:pt x="41021" y="79768"/>
                </a:lnTo>
                <a:close/>
              </a:path>
              <a:path w="145415" h="160020">
                <a:moveTo>
                  <a:pt x="41706" y="80149"/>
                </a:moveTo>
                <a:lnTo>
                  <a:pt x="40779" y="78117"/>
                </a:lnTo>
                <a:lnTo>
                  <a:pt x="40906" y="79019"/>
                </a:lnTo>
                <a:lnTo>
                  <a:pt x="41706" y="80149"/>
                </a:lnTo>
                <a:close/>
              </a:path>
              <a:path w="145415" h="160020">
                <a:moveTo>
                  <a:pt x="41732" y="113474"/>
                </a:moveTo>
                <a:lnTo>
                  <a:pt x="41656" y="112331"/>
                </a:lnTo>
                <a:lnTo>
                  <a:pt x="40627" y="112331"/>
                </a:lnTo>
                <a:lnTo>
                  <a:pt x="41046" y="113347"/>
                </a:lnTo>
                <a:lnTo>
                  <a:pt x="41732" y="113474"/>
                </a:lnTo>
                <a:close/>
              </a:path>
              <a:path w="145415" h="160020">
                <a:moveTo>
                  <a:pt x="41910" y="83985"/>
                </a:moveTo>
                <a:lnTo>
                  <a:pt x="41732" y="83832"/>
                </a:lnTo>
                <a:lnTo>
                  <a:pt x="41719" y="84124"/>
                </a:lnTo>
                <a:lnTo>
                  <a:pt x="41910" y="83985"/>
                </a:lnTo>
                <a:close/>
              </a:path>
              <a:path w="145415" h="160020">
                <a:moveTo>
                  <a:pt x="41998" y="112331"/>
                </a:moveTo>
                <a:lnTo>
                  <a:pt x="41643" y="112077"/>
                </a:lnTo>
                <a:lnTo>
                  <a:pt x="41656" y="112331"/>
                </a:lnTo>
                <a:lnTo>
                  <a:pt x="41998" y="112331"/>
                </a:lnTo>
                <a:close/>
              </a:path>
              <a:path w="145415" h="160020">
                <a:moveTo>
                  <a:pt x="43281" y="79260"/>
                </a:moveTo>
                <a:lnTo>
                  <a:pt x="43256" y="78460"/>
                </a:lnTo>
                <a:lnTo>
                  <a:pt x="42875" y="79311"/>
                </a:lnTo>
                <a:lnTo>
                  <a:pt x="43281" y="79260"/>
                </a:lnTo>
                <a:close/>
              </a:path>
              <a:path w="145415" h="160020">
                <a:moveTo>
                  <a:pt x="43383" y="94767"/>
                </a:moveTo>
                <a:lnTo>
                  <a:pt x="43218" y="94729"/>
                </a:lnTo>
                <a:lnTo>
                  <a:pt x="43383" y="94767"/>
                </a:lnTo>
                <a:close/>
              </a:path>
              <a:path w="145415" h="160020">
                <a:moveTo>
                  <a:pt x="44183" y="79832"/>
                </a:moveTo>
                <a:lnTo>
                  <a:pt x="43942" y="79184"/>
                </a:lnTo>
                <a:lnTo>
                  <a:pt x="43319" y="79260"/>
                </a:lnTo>
                <a:lnTo>
                  <a:pt x="43421" y="80391"/>
                </a:lnTo>
                <a:lnTo>
                  <a:pt x="44183" y="79832"/>
                </a:lnTo>
                <a:close/>
              </a:path>
              <a:path w="145415" h="160020">
                <a:moveTo>
                  <a:pt x="46062" y="87007"/>
                </a:moveTo>
                <a:lnTo>
                  <a:pt x="45123" y="86626"/>
                </a:lnTo>
                <a:lnTo>
                  <a:pt x="45389" y="87007"/>
                </a:lnTo>
                <a:lnTo>
                  <a:pt x="46062" y="87007"/>
                </a:lnTo>
                <a:close/>
              </a:path>
              <a:path w="145415" h="160020">
                <a:moveTo>
                  <a:pt x="46748" y="87007"/>
                </a:moveTo>
                <a:lnTo>
                  <a:pt x="46062" y="87007"/>
                </a:lnTo>
                <a:lnTo>
                  <a:pt x="46723" y="87274"/>
                </a:lnTo>
                <a:lnTo>
                  <a:pt x="46748" y="87007"/>
                </a:lnTo>
                <a:close/>
              </a:path>
              <a:path w="145415" h="160020">
                <a:moveTo>
                  <a:pt x="46939" y="79006"/>
                </a:moveTo>
                <a:lnTo>
                  <a:pt x="46215" y="78219"/>
                </a:lnTo>
                <a:lnTo>
                  <a:pt x="46329" y="79260"/>
                </a:lnTo>
                <a:lnTo>
                  <a:pt x="46939" y="79006"/>
                </a:lnTo>
                <a:close/>
              </a:path>
              <a:path w="145415" h="160020">
                <a:moveTo>
                  <a:pt x="47561" y="95897"/>
                </a:moveTo>
                <a:lnTo>
                  <a:pt x="47523" y="95516"/>
                </a:lnTo>
                <a:lnTo>
                  <a:pt x="47117" y="95808"/>
                </a:lnTo>
                <a:lnTo>
                  <a:pt x="47561" y="95897"/>
                </a:lnTo>
                <a:close/>
              </a:path>
              <a:path w="145415" h="160020">
                <a:moveTo>
                  <a:pt x="48285" y="147955"/>
                </a:moveTo>
                <a:lnTo>
                  <a:pt x="47790" y="147993"/>
                </a:lnTo>
                <a:lnTo>
                  <a:pt x="47294" y="148018"/>
                </a:lnTo>
                <a:lnTo>
                  <a:pt x="47802" y="148653"/>
                </a:lnTo>
                <a:lnTo>
                  <a:pt x="47828" y="148297"/>
                </a:lnTo>
                <a:lnTo>
                  <a:pt x="48044" y="148107"/>
                </a:lnTo>
                <a:lnTo>
                  <a:pt x="48285" y="147955"/>
                </a:lnTo>
                <a:close/>
              </a:path>
              <a:path w="145415" h="160020">
                <a:moveTo>
                  <a:pt x="48628" y="80822"/>
                </a:moveTo>
                <a:lnTo>
                  <a:pt x="48602" y="79717"/>
                </a:lnTo>
                <a:lnTo>
                  <a:pt x="48450" y="80048"/>
                </a:lnTo>
                <a:lnTo>
                  <a:pt x="48526" y="78549"/>
                </a:lnTo>
                <a:lnTo>
                  <a:pt x="47637" y="78714"/>
                </a:lnTo>
                <a:lnTo>
                  <a:pt x="46939" y="79006"/>
                </a:lnTo>
                <a:lnTo>
                  <a:pt x="48272" y="80441"/>
                </a:lnTo>
                <a:lnTo>
                  <a:pt x="48183" y="80632"/>
                </a:lnTo>
                <a:lnTo>
                  <a:pt x="47853" y="80378"/>
                </a:lnTo>
                <a:lnTo>
                  <a:pt x="47434" y="80060"/>
                </a:lnTo>
                <a:lnTo>
                  <a:pt x="46443" y="80378"/>
                </a:lnTo>
                <a:lnTo>
                  <a:pt x="46405" y="80060"/>
                </a:lnTo>
                <a:lnTo>
                  <a:pt x="46329" y="79260"/>
                </a:lnTo>
                <a:lnTo>
                  <a:pt x="45859" y="79463"/>
                </a:lnTo>
                <a:lnTo>
                  <a:pt x="46189" y="80060"/>
                </a:lnTo>
                <a:lnTo>
                  <a:pt x="45478" y="78867"/>
                </a:lnTo>
                <a:lnTo>
                  <a:pt x="44183" y="79832"/>
                </a:lnTo>
                <a:lnTo>
                  <a:pt x="44056" y="80048"/>
                </a:lnTo>
                <a:lnTo>
                  <a:pt x="43345" y="80556"/>
                </a:lnTo>
                <a:lnTo>
                  <a:pt x="43929" y="80619"/>
                </a:lnTo>
                <a:lnTo>
                  <a:pt x="44551" y="81280"/>
                </a:lnTo>
                <a:lnTo>
                  <a:pt x="44424" y="81470"/>
                </a:lnTo>
                <a:lnTo>
                  <a:pt x="44056" y="81699"/>
                </a:lnTo>
                <a:lnTo>
                  <a:pt x="42862" y="80746"/>
                </a:lnTo>
                <a:lnTo>
                  <a:pt x="43599" y="82308"/>
                </a:lnTo>
                <a:lnTo>
                  <a:pt x="42443" y="82181"/>
                </a:lnTo>
                <a:lnTo>
                  <a:pt x="43637" y="83680"/>
                </a:lnTo>
                <a:lnTo>
                  <a:pt x="42684" y="83451"/>
                </a:lnTo>
                <a:lnTo>
                  <a:pt x="41960" y="83959"/>
                </a:lnTo>
                <a:lnTo>
                  <a:pt x="42075" y="84124"/>
                </a:lnTo>
                <a:lnTo>
                  <a:pt x="44208" y="85991"/>
                </a:lnTo>
                <a:lnTo>
                  <a:pt x="43776" y="83832"/>
                </a:lnTo>
                <a:lnTo>
                  <a:pt x="45656" y="84518"/>
                </a:lnTo>
                <a:lnTo>
                  <a:pt x="46240" y="83527"/>
                </a:lnTo>
                <a:lnTo>
                  <a:pt x="47853" y="83134"/>
                </a:lnTo>
                <a:lnTo>
                  <a:pt x="47967" y="82308"/>
                </a:lnTo>
                <a:lnTo>
                  <a:pt x="48044" y="81699"/>
                </a:lnTo>
                <a:lnTo>
                  <a:pt x="48120" y="81203"/>
                </a:lnTo>
                <a:lnTo>
                  <a:pt x="48260" y="81368"/>
                </a:lnTo>
                <a:lnTo>
                  <a:pt x="48374" y="81203"/>
                </a:lnTo>
                <a:lnTo>
                  <a:pt x="48590" y="80886"/>
                </a:lnTo>
                <a:lnTo>
                  <a:pt x="48564" y="80759"/>
                </a:lnTo>
                <a:close/>
              </a:path>
              <a:path w="145415" h="160020">
                <a:moveTo>
                  <a:pt x="48958" y="147789"/>
                </a:moveTo>
                <a:lnTo>
                  <a:pt x="48882" y="147624"/>
                </a:lnTo>
                <a:lnTo>
                  <a:pt x="48742" y="147726"/>
                </a:lnTo>
                <a:lnTo>
                  <a:pt x="48514" y="147815"/>
                </a:lnTo>
                <a:lnTo>
                  <a:pt x="48285" y="147955"/>
                </a:lnTo>
                <a:lnTo>
                  <a:pt x="48552" y="147929"/>
                </a:lnTo>
                <a:lnTo>
                  <a:pt x="48818" y="147904"/>
                </a:lnTo>
                <a:lnTo>
                  <a:pt x="48958" y="147789"/>
                </a:lnTo>
                <a:close/>
              </a:path>
              <a:path w="145415" h="160020">
                <a:moveTo>
                  <a:pt x="49047" y="147358"/>
                </a:moveTo>
                <a:lnTo>
                  <a:pt x="48628" y="147066"/>
                </a:lnTo>
                <a:lnTo>
                  <a:pt x="48882" y="147624"/>
                </a:lnTo>
                <a:lnTo>
                  <a:pt x="49047" y="147497"/>
                </a:lnTo>
                <a:lnTo>
                  <a:pt x="49047" y="147358"/>
                </a:lnTo>
                <a:close/>
              </a:path>
              <a:path w="145415" h="160020">
                <a:moveTo>
                  <a:pt x="49288" y="81280"/>
                </a:moveTo>
                <a:lnTo>
                  <a:pt x="48323" y="81445"/>
                </a:lnTo>
                <a:lnTo>
                  <a:pt x="48793" y="81965"/>
                </a:lnTo>
                <a:lnTo>
                  <a:pt x="49288" y="81280"/>
                </a:lnTo>
                <a:close/>
              </a:path>
              <a:path w="145415" h="160020">
                <a:moveTo>
                  <a:pt x="49530" y="79463"/>
                </a:moveTo>
                <a:lnTo>
                  <a:pt x="48641" y="79629"/>
                </a:lnTo>
                <a:lnTo>
                  <a:pt x="48679" y="80759"/>
                </a:lnTo>
                <a:lnTo>
                  <a:pt x="49530" y="79463"/>
                </a:lnTo>
                <a:close/>
              </a:path>
              <a:path w="145415" h="160020">
                <a:moveTo>
                  <a:pt x="49745" y="81216"/>
                </a:moveTo>
                <a:lnTo>
                  <a:pt x="49339" y="81216"/>
                </a:lnTo>
                <a:lnTo>
                  <a:pt x="49745" y="81216"/>
                </a:lnTo>
                <a:close/>
              </a:path>
              <a:path w="145415" h="160020">
                <a:moveTo>
                  <a:pt x="50126" y="147688"/>
                </a:moveTo>
                <a:lnTo>
                  <a:pt x="49314" y="148361"/>
                </a:lnTo>
                <a:lnTo>
                  <a:pt x="49898" y="148666"/>
                </a:lnTo>
                <a:lnTo>
                  <a:pt x="50126" y="147688"/>
                </a:lnTo>
                <a:close/>
              </a:path>
              <a:path w="145415" h="160020">
                <a:moveTo>
                  <a:pt x="50152" y="119443"/>
                </a:moveTo>
                <a:lnTo>
                  <a:pt x="49999" y="118808"/>
                </a:lnTo>
                <a:lnTo>
                  <a:pt x="50152" y="119443"/>
                </a:lnTo>
                <a:close/>
              </a:path>
              <a:path w="145415" h="160020">
                <a:moveTo>
                  <a:pt x="51612" y="158318"/>
                </a:moveTo>
                <a:lnTo>
                  <a:pt x="50863" y="158978"/>
                </a:lnTo>
                <a:lnTo>
                  <a:pt x="51460" y="159131"/>
                </a:lnTo>
                <a:lnTo>
                  <a:pt x="51612" y="158318"/>
                </a:lnTo>
                <a:close/>
              </a:path>
              <a:path w="145415" h="160020">
                <a:moveTo>
                  <a:pt x="52082" y="117030"/>
                </a:moveTo>
                <a:lnTo>
                  <a:pt x="51828" y="117094"/>
                </a:lnTo>
                <a:lnTo>
                  <a:pt x="51993" y="117208"/>
                </a:lnTo>
                <a:lnTo>
                  <a:pt x="52082" y="117030"/>
                </a:lnTo>
                <a:close/>
              </a:path>
              <a:path w="145415" h="160020">
                <a:moveTo>
                  <a:pt x="52247" y="158254"/>
                </a:moveTo>
                <a:lnTo>
                  <a:pt x="51816" y="158076"/>
                </a:lnTo>
                <a:lnTo>
                  <a:pt x="52235" y="158305"/>
                </a:lnTo>
                <a:close/>
              </a:path>
              <a:path w="145415" h="160020">
                <a:moveTo>
                  <a:pt x="52260" y="158140"/>
                </a:moveTo>
                <a:lnTo>
                  <a:pt x="52158" y="157581"/>
                </a:lnTo>
                <a:lnTo>
                  <a:pt x="52057" y="157340"/>
                </a:lnTo>
                <a:lnTo>
                  <a:pt x="51854" y="157010"/>
                </a:lnTo>
                <a:lnTo>
                  <a:pt x="52260" y="158140"/>
                </a:lnTo>
                <a:close/>
              </a:path>
              <a:path w="145415" h="160020">
                <a:moveTo>
                  <a:pt x="52324" y="157365"/>
                </a:moveTo>
                <a:lnTo>
                  <a:pt x="52108" y="157340"/>
                </a:lnTo>
                <a:lnTo>
                  <a:pt x="52222" y="157581"/>
                </a:lnTo>
                <a:lnTo>
                  <a:pt x="52324" y="157365"/>
                </a:lnTo>
                <a:close/>
              </a:path>
              <a:path w="145415" h="160020">
                <a:moveTo>
                  <a:pt x="52603" y="157975"/>
                </a:moveTo>
                <a:lnTo>
                  <a:pt x="52260" y="158140"/>
                </a:lnTo>
                <a:lnTo>
                  <a:pt x="52374" y="158305"/>
                </a:lnTo>
                <a:lnTo>
                  <a:pt x="52539" y="158369"/>
                </a:lnTo>
                <a:lnTo>
                  <a:pt x="52603" y="157975"/>
                </a:lnTo>
                <a:close/>
              </a:path>
              <a:path w="145415" h="160020">
                <a:moveTo>
                  <a:pt x="53111" y="158610"/>
                </a:moveTo>
                <a:lnTo>
                  <a:pt x="52539" y="158369"/>
                </a:lnTo>
                <a:lnTo>
                  <a:pt x="52489" y="158623"/>
                </a:lnTo>
                <a:lnTo>
                  <a:pt x="52857" y="158838"/>
                </a:lnTo>
                <a:lnTo>
                  <a:pt x="53111" y="158610"/>
                </a:lnTo>
                <a:close/>
              </a:path>
              <a:path w="145415" h="160020">
                <a:moveTo>
                  <a:pt x="53403" y="146392"/>
                </a:moveTo>
                <a:lnTo>
                  <a:pt x="53124" y="146240"/>
                </a:lnTo>
                <a:lnTo>
                  <a:pt x="53136" y="145503"/>
                </a:lnTo>
                <a:lnTo>
                  <a:pt x="52654" y="145427"/>
                </a:lnTo>
                <a:lnTo>
                  <a:pt x="52501" y="146075"/>
                </a:lnTo>
                <a:lnTo>
                  <a:pt x="52705" y="146558"/>
                </a:lnTo>
                <a:lnTo>
                  <a:pt x="53403" y="146392"/>
                </a:lnTo>
                <a:close/>
              </a:path>
              <a:path w="145415" h="160020">
                <a:moveTo>
                  <a:pt x="53454" y="118300"/>
                </a:moveTo>
                <a:lnTo>
                  <a:pt x="51993" y="117208"/>
                </a:lnTo>
                <a:lnTo>
                  <a:pt x="51536" y="118046"/>
                </a:lnTo>
                <a:lnTo>
                  <a:pt x="52425" y="118173"/>
                </a:lnTo>
                <a:lnTo>
                  <a:pt x="51790" y="118427"/>
                </a:lnTo>
                <a:lnTo>
                  <a:pt x="53314" y="119189"/>
                </a:lnTo>
                <a:lnTo>
                  <a:pt x="53454" y="118300"/>
                </a:lnTo>
                <a:close/>
              </a:path>
              <a:path w="145415" h="160020">
                <a:moveTo>
                  <a:pt x="53492" y="147205"/>
                </a:moveTo>
                <a:lnTo>
                  <a:pt x="53314" y="147015"/>
                </a:lnTo>
                <a:lnTo>
                  <a:pt x="53441" y="147180"/>
                </a:lnTo>
                <a:close/>
              </a:path>
              <a:path w="145415" h="160020">
                <a:moveTo>
                  <a:pt x="53797" y="137248"/>
                </a:moveTo>
                <a:lnTo>
                  <a:pt x="53670" y="135839"/>
                </a:lnTo>
                <a:lnTo>
                  <a:pt x="53276" y="135445"/>
                </a:lnTo>
                <a:lnTo>
                  <a:pt x="53797" y="137248"/>
                </a:lnTo>
                <a:close/>
              </a:path>
              <a:path w="145415" h="160020">
                <a:moveTo>
                  <a:pt x="53848" y="104648"/>
                </a:moveTo>
                <a:lnTo>
                  <a:pt x="53822" y="104470"/>
                </a:lnTo>
                <a:lnTo>
                  <a:pt x="53174" y="103505"/>
                </a:lnTo>
                <a:lnTo>
                  <a:pt x="53670" y="105143"/>
                </a:lnTo>
                <a:lnTo>
                  <a:pt x="53848" y="104648"/>
                </a:lnTo>
                <a:close/>
              </a:path>
              <a:path w="145415" h="160020">
                <a:moveTo>
                  <a:pt x="53860" y="129463"/>
                </a:moveTo>
                <a:lnTo>
                  <a:pt x="52298" y="128790"/>
                </a:lnTo>
                <a:lnTo>
                  <a:pt x="53797" y="130187"/>
                </a:lnTo>
                <a:lnTo>
                  <a:pt x="53860" y="129463"/>
                </a:lnTo>
                <a:close/>
              </a:path>
              <a:path w="145415" h="160020">
                <a:moveTo>
                  <a:pt x="53949" y="104279"/>
                </a:moveTo>
                <a:lnTo>
                  <a:pt x="53873" y="103682"/>
                </a:lnTo>
                <a:lnTo>
                  <a:pt x="53670" y="104165"/>
                </a:lnTo>
                <a:lnTo>
                  <a:pt x="53949" y="104279"/>
                </a:lnTo>
                <a:close/>
              </a:path>
              <a:path w="145415" h="160020">
                <a:moveTo>
                  <a:pt x="53962" y="143548"/>
                </a:moveTo>
                <a:lnTo>
                  <a:pt x="53378" y="143230"/>
                </a:lnTo>
                <a:lnTo>
                  <a:pt x="53276" y="142989"/>
                </a:lnTo>
                <a:lnTo>
                  <a:pt x="52527" y="143306"/>
                </a:lnTo>
                <a:lnTo>
                  <a:pt x="52781" y="142328"/>
                </a:lnTo>
                <a:lnTo>
                  <a:pt x="51333" y="142087"/>
                </a:lnTo>
                <a:lnTo>
                  <a:pt x="50673" y="142100"/>
                </a:lnTo>
                <a:lnTo>
                  <a:pt x="52235" y="143154"/>
                </a:lnTo>
                <a:lnTo>
                  <a:pt x="51955" y="143548"/>
                </a:lnTo>
                <a:lnTo>
                  <a:pt x="52451" y="144945"/>
                </a:lnTo>
                <a:lnTo>
                  <a:pt x="52679" y="144703"/>
                </a:lnTo>
                <a:lnTo>
                  <a:pt x="53149" y="143471"/>
                </a:lnTo>
                <a:lnTo>
                  <a:pt x="53873" y="143878"/>
                </a:lnTo>
                <a:lnTo>
                  <a:pt x="53962" y="143548"/>
                </a:lnTo>
                <a:close/>
              </a:path>
              <a:path w="145415" h="160020">
                <a:moveTo>
                  <a:pt x="53975" y="104711"/>
                </a:moveTo>
                <a:lnTo>
                  <a:pt x="53848" y="104648"/>
                </a:lnTo>
                <a:lnTo>
                  <a:pt x="53975" y="104711"/>
                </a:lnTo>
                <a:close/>
              </a:path>
              <a:path w="145415" h="160020">
                <a:moveTo>
                  <a:pt x="54229" y="102552"/>
                </a:moveTo>
                <a:lnTo>
                  <a:pt x="53962" y="102527"/>
                </a:lnTo>
                <a:lnTo>
                  <a:pt x="53911" y="103098"/>
                </a:lnTo>
                <a:lnTo>
                  <a:pt x="54229" y="102552"/>
                </a:lnTo>
                <a:close/>
              </a:path>
              <a:path w="145415" h="160020">
                <a:moveTo>
                  <a:pt x="54343" y="156438"/>
                </a:moveTo>
                <a:lnTo>
                  <a:pt x="53962" y="156083"/>
                </a:lnTo>
                <a:lnTo>
                  <a:pt x="53251" y="155422"/>
                </a:lnTo>
                <a:lnTo>
                  <a:pt x="52324" y="157365"/>
                </a:lnTo>
                <a:lnTo>
                  <a:pt x="53009" y="157467"/>
                </a:lnTo>
                <a:lnTo>
                  <a:pt x="53759" y="156083"/>
                </a:lnTo>
                <a:lnTo>
                  <a:pt x="54343" y="156438"/>
                </a:lnTo>
                <a:close/>
              </a:path>
              <a:path w="145415" h="160020">
                <a:moveTo>
                  <a:pt x="54559" y="106248"/>
                </a:moveTo>
                <a:lnTo>
                  <a:pt x="53467" y="105676"/>
                </a:lnTo>
                <a:lnTo>
                  <a:pt x="53568" y="105410"/>
                </a:lnTo>
                <a:lnTo>
                  <a:pt x="52844" y="105346"/>
                </a:lnTo>
                <a:lnTo>
                  <a:pt x="53555" y="105930"/>
                </a:lnTo>
                <a:lnTo>
                  <a:pt x="53530" y="106514"/>
                </a:lnTo>
                <a:lnTo>
                  <a:pt x="53301" y="106591"/>
                </a:lnTo>
                <a:lnTo>
                  <a:pt x="54559" y="106248"/>
                </a:lnTo>
                <a:close/>
              </a:path>
              <a:path w="145415" h="160020">
                <a:moveTo>
                  <a:pt x="54775" y="102616"/>
                </a:moveTo>
                <a:lnTo>
                  <a:pt x="54610" y="101879"/>
                </a:lnTo>
                <a:lnTo>
                  <a:pt x="54229" y="102552"/>
                </a:lnTo>
                <a:lnTo>
                  <a:pt x="54775" y="102616"/>
                </a:lnTo>
                <a:close/>
              </a:path>
              <a:path w="145415" h="160020">
                <a:moveTo>
                  <a:pt x="55003" y="137147"/>
                </a:moveTo>
                <a:lnTo>
                  <a:pt x="54965" y="136969"/>
                </a:lnTo>
                <a:lnTo>
                  <a:pt x="53797" y="135940"/>
                </a:lnTo>
                <a:lnTo>
                  <a:pt x="55003" y="137147"/>
                </a:lnTo>
                <a:close/>
              </a:path>
              <a:path w="145415" h="160020">
                <a:moveTo>
                  <a:pt x="55067" y="159727"/>
                </a:moveTo>
                <a:lnTo>
                  <a:pt x="54965" y="159181"/>
                </a:lnTo>
                <a:lnTo>
                  <a:pt x="54978" y="158610"/>
                </a:lnTo>
                <a:lnTo>
                  <a:pt x="54267" y="158178"/>
                </a:lnTo>
                <a:lnTo>
                  <a:pt x="53467" y="159181"/>
                </a:lnTo>
                <a:lnTo>
                  <a:pt x="52857" y="158838"/>
                </a:lnTo>
                <a:lnTo>
                  <a:pt x="51993" y="159613"/>
                </a:lnTo>
                <a:lnTo>
                  <a:pt x="53314" y="159981"/>
                </a:lnTo>
                <a:lnTo>
                  <a:pt x="53213" y="159753"/>
                </a:lnTo>
                <a:lnTo>
                  <a:pt x="55067" y="159727"/>
                </a:lnTo>
                <a:close/>
              </a:path>
              <a:path w="145415" h="160020">
                <a:moveTo>
                  <a:pt x="55143" y="127673"/>
                </a:moveTo>
                <a:lnTo>
                  <a:pt x="54927" y="127660"/>
                </a:lnTo>
                <a:lnTo>
                  <a:pt x="54876" y="127825"/>
                </a:lnTo>
                <a:lnTo>
                  <a:pt x="55054" y="127762"/>
                </a:lnTo>
                <a:close/>
              </a:path>
              <a:path w="145415" h="160020">
                <a:moveTo>
                  <a:pt x="55321" y="151371"/>
                </a:moveTo>
                <a:lnTo>
                  <a:pt x="54711" y="151193"/>
                </a:lnTo>
                <a:lnTo>
                  <a:pt x="54648" y="150799"/>
                </a:lnTo>
                <a:lnTo>
                  <a:pt x="54673" y="151358"/>
                </a:lnTo>
                <a:lnTo>
                  <a:pt x="55321" y="151371"/>
                </a:lnTo>
                <a:close/>
              </a:path>
              <a:path w="145415" h="160020">
                <a:moveTo>
                  <a:pt x="55473" y="98361"/>
                </a:moveTo>
                <a:lnTo>
                  <a:pt x="55321" y="98272"/>
                </a:lnTo>
                <a:lnTo>
                  <a:pt x="55168" y="98209"/>
                </a:lnTo>
                <a:lnTo>
                  <a:pt x="55041" y="98082"/>
                </a:lnTo>
                <a:lnTo>
                  <a:pt x="55245" y="98323"/>
                </a:lnTo>
                <a:lnTo>
                  <a:pt x="55372" y="98386"/>
                </a:lnTo>
                <a:close/>
              </a:path>
              <a:path w="145415" h="160020">
                <a:moveTo>
                  <a:pt x="55626" y="126212"/>
                </a:moveTo>
                <a:lnTo>
                  <a:pt x="55257" y="126212"/>
                </a:lnTo>
                <a:lnTo>
                  <a:pt x="55118" y="126123"/>
                </a:lnTo>
                <a:lnTo>
                  <a:pt x="54597" y="127177"/>
                </a:lnTo>
                <a:lnTo>
                  <a:pt x="55511" y="126530"/>
                </a:lnTo>
                <a:lnTo>
                  <a:pt x="55626" y="126212"/>
                </a:lnTo>
                <a:close/>
              </a:path>
              <a:path w="145415" h="160020">
                <a:moveTo>
                  <a:pt x="55689" y="128955"/>
                </a:moveTo>
                <a:lnTo>
                  <a:pt x="54927" y="128168"/>
                </a:lnTo>
                <a:lnTo>
                  <a:pt x="54876" y="127825"/>
                </a:lnTo>
                <a:lnTo>
                  <a:pt x="54457" y="128003"/>
                </a:lnTo>
                <a:lnTo>
                  <a:pt x="54089" y="127838"/>
                </a:lnTo>
                <a:lnTo>
                  <a:pt x="54114" y="128651"/>
                </a:lnTo>
                <a:lnTo>
                  <a:pt x="54102" y="129794"/>
                </a:lnTo>
                <a:lnTo>
                  <a:pt x="54864" y="129070"/>
                </a:lnTo>
                <a:lnTo>
                  <a:pt x="55321" y="129324"/>
                </a:lnTo>
                <a:lnTo>
                  <a:pt x="55689" y="128955"/>
                </a:lnTo>
                <a:close/>
              </a:path>
              <a:path w="145415" h="160020">
                <a:moveTo>
                  <a:pt x="56273" y="105816"/>
                </a:moveTo>
                <a:lnTo>
                  <a:pt x="55803" y="104775"/>
                </a:lnTo>
                <a:lnTo>
                  <a:pt x="55664" y="104470"/>
                </a:lnTo>
                <a:lnTo>
                  <a:pt x="55956" y="104673"/>
                </a:lnTo>
                <a:lnTo>
                  <a:pt x="55854" y="104470"/>
                </a:lnTo>
                <a:lnTo>
                  <a:pt x="55194" y="103098"/>
                </a:lnTo>
                <a:lnTo>
                  <a:pt x="55156" y="102908"/>
                </a:lnTo>
                <a:lnTo>
                  <a:pt x="55270" y="102628"/>
                </a:lnTo>
                <a:lnTo>
                  <a:pt x="55333" y="102476"/>
                </a:lnTo>
                <a:lnTo>
                  <a:pt x="54876" y="102628"/>
                </a:lnTo>
                <a:lnTo>
                  <a:pt x="54991" y="103606"/>
                </a:lnTo>
                <a:lnTo>
                  <a:pt x="55397" y="103911"/>
                </a:lnTo>
                <a:lnTo>
                  <a:pt x="55270" y="104470"/>
                </a:lnTo>
                <a:lnTo>
                  <a:pt x="55143" y="104775"/>
                </a:lnTo>
                <a:lnTo>
                  <a:pt x="53949" y="104279"/>
                </a:lnTo>
                <a:lnTo>
                  <a:pt x="54000" y="104724"/>
                </a:lnTo>
                <a:lnTo>
                  <a:pt x="56273" y="105816"/>
                </a:lnTo>
                <a:close/>
              </a:path>
              <a:path w="145415" h="160020">
                <a:moveTo>
                  <a:pt x="56311" y="136779"/>
                </a:moveTo>
                <a:lnTo>
                  <a:pt x="56070" y="135674"/>
                </a:lnTo>
                <a:lnTo>
                  <a:pt x="55537" y="135369"/>
                </a:lnTo>
                <a:lnTo>
                  <a:pt x="54635" y="135420"/>
                </a:lnTo>
                <a:lnTo>
                  <a:pt x="54965" y="136969"/>
                </a:lnTo>
                <a:lnTo>
                  <a:pt x="55435" y="137388"/>
                </a:lnTo>
                <a:lnTo>
                  <a:pt x="56311" y="136779"/>
                </a:lnTo>
                <a:close/>
              </a:path>
              <a:path w="145415" h="160020">
                <a:moveTo>
                  <a:pt x="56502" y="135940"/>
                </a:moveTo>
                <a:lnTo>
                  <a:pt x="56019" y="135458"/>
                </a:lnTo>
                <a:lnTo>
                  <a:pt x="56070" y="135674"/>
                </a:lnTo>
                <a:lnTo>
                  <a:pt x="56502" y="135940"/>
                </a:lnTo>
                <a:close/>
              </a:path>
              <a:path w="145415" h="160020">
                <a:moveTo>
                  <a:pt x="57543" y="135585"/>
                </a:moveTo>
                <a:lnTo>
                  <a:pt x="56946" y="135242"/>
                </a:lnTo>
                <a:lnTo>
                  <a:pt x="56997" y="136220"/>
                </a:lnTo>
                <a:lnTo>
                  <a:pt x="56502" y="135940"/>
                </a:lnTo>
                <a:lnTo>
                  <a:pt x="57492" y="136880"/>
                </a:lnTo>
                <a:lnTo>
                  <a:pt x="57518" y="136220"/>
                </a:lnTo>
                <a:lnTo>
                  <a:pt x="57543" y="135585"/>
                </a:lnTo>
                <a:close/>
              </a:path>
              <a:path w="145415" h="160020">
                <a:moveTo>
                  <a:pt x="58648" y="101879"/>
                </a:moveTo>
                <a:lnTo>
                  <a:pt x="58051" y="101955"/>
                </a:lnTo>
                <a:lnTo>
                  <a:pt x="58623" y="102641"/>
                </a:lnTo>
                <a:lnTo>
                  <a:pt x="58648" y="101879"/>
                </a:lnTo>
                <a:close/>
              </a:path>
              <a:path w="145415" h="160020">
                <a:moveTo>
                  <a:pt x="58724" y="115252"/>
                </a:moveTo>
                <a:lnTo>
                  <a:pt x="58280" y="114744"/>
                </a:lnTo>
                <a:lnTo>
                  <a:pt x="58178" y="114617"/>
                </a:lnTo>
                <a:lnTo>
                  <a:pt x="58064" y="114490"/>
                </a:lnTo>
                <a:lnTo>
                  <a:pt x="58496" y="114363"/>
                </a:lnTo>
                <a:lnTo>
                  <a:pt x="58127" y="114363"/>
                </a:lnTo>
                <a:lnTo>
                  <a:pt x="56934" y="113093"/>
                </a:lnTo>
                <a:lnTo>
                  <a:pt x="55727" y="113474"/>
                </a:lnTo>
                <a:lnTo>
                  <a:pt x="55841" y="114109"/>
                </a:lnTo>
                <a:lnTo>
                  <a:pt x="55930" y="114363"/>
                </a:lnTo>
                <a:lnTo>
                  <a:pt x="55448" y="114617"/>
                </a:lnTo>
                <a:lnTo>
                  <a:pt x="55118" y="114109"/>
                </a:lnTo>
                <a:lnTo>
                  <a:pt x="54749" y="114109"/>
                </a:lnTo>
                <a:lnTo>
                  <a:pt x="55143" y="113474"/>
                </a:lnTo>
                <a:lnTo>
                  <a:pt x="54622" y="113474"/>
                </a:lnTo>
                <a:lnTo>
                  <a:pt x="53644" y="114109"/>
                </a:lnTo>
                <a:lnTo>
                  <a:pt x="52908" y="113093"/>
                </a:lnTo>
                <a:lnTo>
                  <a:pt x="52984" y="113601"/>
                </a:lnTo>
                <a:lnTo>
                  <a:pt x="53225" y="114236"/>
                </a:lnTo>
                <a:lnTo>
                  <a:pt x="52158" y="114617"/>
                </a:lnTo>
                <a:lnTo>
                  <a:pt x="51752" y="114236"/>
                </a:lnTo>
                <a:lnTo>
                  <a:pt x="51447" y="114109"/>
                </a:lnTo>
                <a:lnTo>
                  <a:pt x="51993" y="113601"/>
                </a:lnTo>
                <a:lnTo>
                  <a:pt x="51371" y="113220"/>
                </a:lnTo>
                <a:lnTo>
                  <a:pt x="51955" y="113220"/>
                </a:lnTo>
                <a:lnTo>
                  <a:pt x="51727" y="112966"/>
                </a:lnTo>
                <a:lnTo>
                  <a:pt x="51155" y="112331"/>
                </a:lnTo>
                <a:lnTo>
                  <a:pt x="51333" y="112839"/>
                </a:lnTo>
                <a:lnTo>
                  <a:pt x="49644" y="112966"/>
                </a:lnTo>
                <a:lnTo>
                  <a:pt x="49936" y="111696"/>
                </a:lnTo>
                <a:lnTo>
                  <a:pt x="49885" y="111188"/>
                </a:lnTo>
                <a:lnTo>
                  <a:pt x="49364" y="110680"/>
                </a:lnTo>
                <a:lnTo>
                  <a:pt x="49149" y="110680"/>
                </a:lnTo>
                <a:lnTo>
                  <a:pt x="49339" y="111188"/>
                </a:lnTo>
                <a:lnTo>
                  <a:pt x="48869" y="110934"/>
                </a:lnTo>
                <a:lnTo>
                  <a:pt x="48336" y="110934"/>
                </a:lnTo>
                <a:lnTo>
                  <a:pt x="47701" y="110553"/>
                </a:lnTo>
                <a:lnTo>
                  <a:pt x="47866" y="110680"/>
                </a:lnTo>
                <a:lnTo>
                  <a:pt x="47891" y="111696"/>
                </a:lnTo>
                <a:lnTo>
                  <a:pt x="45897" y="110426"/>
                </a:lnTo>
                <a:lnTo>
                  <a:pt x="44805" y="110807"/>
                </a:lnTo>
                <a:lnTo>
                  <a:pt x="46050" y="112077"/>
                </a:lnTo>
                <a:lnTo>
                  <a:pt x="43827" y="112077"/>
                </a:lnTo>
                <a:lnTo>
                  <a:pt x="43764" y="112331"/>
                </a:lnTo>
                <a:lnTo>
                  <a:pt x="43573" y="111315"/>
                </a:lnTo>
                <a:lnTo>
                  <a:pt x="43522" y="111061"/>
                </a:lnTo>
                <a:lnTo>
                  <a:pt x="43421" y="110553"/>
                </a:lnTo>
                <a:lnTo>
                  <a:pt x="45466" y="110045"/>
                </a:lnTo>
                <a:lnTo>
                  <a:pt x="45427" y="109918"/>
                </a:lnTo>
                <a:lnTo>
                  <a:pt x="45110" y="108648"/>
                </a:lnTo>
                <a:lnTo>
                  <a:pt x="44983" y="108140"/>
                </a:lnTo>
                <a:lnTo>
                  <a:pt x="43662" y="108648"/>
                </a:lnTo>
                <a:lnTo>
                  <a:pt x="42430" y="108140"/>
                </a:lnTo>
                <a:lnTo>
                  <a:pt x="40970" y="107505"/>
                </a:lnTo>
                <a:lnTo>
                  <a:pt x="41249" y="109918"/>
                </a:lnTo>
                <a:lnTo>
                  <a:pt x="37325" y="108267"/>
                </a:lnTo>
                <a:lnTo>
                  <a:pt x="37896" y="111696"/>
                </a:lnTo>
                <a:lnTo>
                  <a:pt x="38442" y="111696"/>
                </a:lnTo>
                <a:lnTo>
                  <a:pt x="37896" y="113982"/>
                </a:lnTo>
                <a:lnTo>
                  <a:pt x="39547" y="113982"/>
                </a:lnTo>
                <a:lnTo>
                  <a:pt x="39763" y="113601"/>
                </a:lnTo>
                <a:lnTo>
                  <a:pt x="39890" y="113093"/>
                </a:lnTo>
                <a:lnTo>
                  <a:pt x="38442" y="111188"/>
                </a:lnTo>
                <a:lnTo>
                  <a:pt x="40055" y="111937"/>
                </a:lnTo>
                <a:lnTo>
                  <a:pt x="39674" y="111315"/>
                </a:lnTo>
                <a:lnTo>
                  <a:pt x="40271" y="111188"/>
                </a:lnTo>
                <a:lnTo>
                  <a:pt x="40855" y="111061"/>
                </a:lnTo>
                <a:lnTo>
                  <a:pt x="40144" y="111836"/>
                </a:lnTo>
                <a:lnTo>
                  <a:pt x="41338" y="111315"/>
                </a:lnTo>
                <a:lnTo>
                  <a:pt x="42125" y="112331"/>
                </a:lnTo>
                <a:lnTo>
                  <a:pt x="41998" y="112331"/>
                </a:lnTo>
                <a:lnTo>
                  <a:pt x="42545" y="112712"/>
                </a:lnTo>
                <a:lnTo>
                  <a:pt x="42418" y="113093"/>
                </a:lnTo>
                <a:lnTo>
                  <a:pt x="42519" y="113347"/>
                </a:lnTo>
                <a:lnTo>
                  <a:pt x="43218" y="113982"/>
                </a:lnTo>
                <a:lnTo>
                  <a:pt x="43395" y="112331"/>
                </a:lnTo>
                <a:lnTo>
                  <a:pt x="44081" y="113220"/>
                </a:lnTo>
                <a:lnTo>
                  <a:pt x="43967" y="113728"/>
                </a:lnTo>
                <a:lnTo>
                  <a:pt x="43624" y="114363"/>
                </a:lnTo>
                <a:lnTo>
                  <a:pt x="41986" y="114998"/>
                </a:lnTo>
                <a:lnTo>
                  <a:pt x="40665" y="115125"/>
                </a:lnTo>
                <a:lnTo>
                  <a:pt x="40982" y="115887"/>
                </a:lnTo>
                <a:lnTo>
                  <a:pt x="41084" y="115506"/>
                </a:lnTo>
                <a:lnTo>
                  <a:pt x="41249" y="115633"/>
                </a:lnTo>
                <a:lnTo>
                  <a:pt x="41300" y="116522"/>
                </a:lnTo>
                <a:lnTo>
                  <a:pt x="41871" y="117030"/>
                </a:lnTo>
                <a:lnTo>
                  <a:pt x="41275" y="117665"/>
                </a:lnTo>
                <a:lnTo>
                  <a:pt x="39357" y="118173"/>
                </a:lnTo>
                <a:lnTo>
                  <a:pt x="39154" y="119316"/>
                </a:lnTo>
                <a:lnTo>
                  <a:pt x="39725" y="118173"/>
                </a:lnTo>
                <a:lnTo>
                  <a:pt x="40259" y="118808"/>
                </a:lnTo>
                <a:lnTo>
                  <a:pt x="40322" y="119024"/>
                </a:lnTo>
                <a:lnTo>
                  <a:pt x="40932" y="118173"/>
                </a:lnTo>
                <a:lnTo>
                  <a:pt x="41122" y="117919"/>
                </a:lnTo>
                <a:lnTo>
                  <a:pt x="41402" y="117919"/>
                </a:lnTo>
                <a:lnTo>
                  <a:pt x="41503" y="118173"/>
                </a:lnTo>
                <a:lnTo>
                  <a:pt x="42049" y="118935"/>
                </a:lnTo>
                <a:lnTo>
                  <a:pt x="41986" y="119189"/>
                </a:lnTo>
                <a:lnTo>
                  <a:pt x="41668" y="119443"/>
                </a:lnTo>
                <a:lnTo>
                  <a:pt x="40500" y="119672"/>
                </a:lnTo>
                <a:lnTo>
                  <a:pt x="40690" y="120332"/>
                </a:lnTo>
                <a:lnTo>
                  <a:pt x="38315" y="119189"/>
                </a:lnTo>
                <a:lnTo>
                  <a:pt x="39052" y="120281"/>
                </a:lnTo>
                <a:lnTo>
                  <a:pt x="37096" y="119710"/>
                </a:lnTo>
                <a:lnTo>
                  <a:pt x="38049" y="118808"/>
                </a:lnTo>
                <a:lnTo>
                  <a:pt x="37071" y="117792"/>
                </a:lnTo>
                <a:lnTo>
                  <a:pt x="36703" y="119697"/>
                </a:lnTo>
                <a:lnTo>
                  <a:pt x="36880" y="120967"/>
                </a:lnTo>
                <a:lnTo>
                  <a:pt x="35394" y="121221"/>
                </a:lnTo>
                <a:lnTo>
                  <a:pt x="34696" y="120586"/>
                </a:lnTo>
                <a:lnTo>
                  <a:pt x="35128" y="121094"/>
                </a:lnTo>
                <a:lnTo>
                  <a:pt x="35077" y="122491"/>
                </a:lnTo>
                <a:lnTo>
                  <a:pt x="33782" y="122618"/>
                </a:lnTo>
                <a:lnTo>
                  <a:pt x="33629" y="122618"/>
                </a:lnTo>
                <a:lnTo>
                  <a:pt x="32080" y="122999"/>
                </a:lnTo>
                <a:lnTo>
                  <a:pt x="32397" y="123405"/>
                </a:lnTo>
                <a:lnTo>
                  <a:pt x="32321" y="123634"/>
                </a:lnTo>
                <a:lnTo>
                  <a:pt x="32016" y="123888"/>
                </a:lnTo>
                <a:lnTo>
                  <a:pt x="32245" y="124396"/>
                </a:lnTo>
                <a:lnTo>
                  <a:pt x="31635" y="124650"/>
                </a:lnTo>
                <a:lnTo>
                  <a:pt x="31584" y="124523"/>
                </a:lnTo>
                <a:lnTo>
                  <a:pt x="31242" y="123710"/>
                </a:lnTo>
                <a:lnTo>
                  <a:pt x="30378" y="124650"/>
                </a:lnTo>
                <a:lnTo>
                  <a:pt x="30353" y="122872"/>
                </a:lnTo>
                <a:lnTo>
                  <a:pt x="30340" y="122110"/>
                </a:lnTo>
                <a:lnTo>
                  <a:pt x="29222" y="122872"/>
                </a:lnTo>
                <a:lnTo>
                  <a:pt x="29324" y="122745"/>
                </a:lnTo>
                <a:lnTo>
                  <a:pt x="29400" y="122364"/>
                </a:lnTo>
                <a:lnTo>
                  <a:pt x="28524" y="121475"/>
                </a:lnTo>
                <a:lnTo>
                  <a:pt x="29070" y="121221"/>
                </a:lnTo>
                <a:lnTo>
                  <a:pt x="29349" y="121094"/>
                </a:lnTo>
                <a:lnTo>
                  <a:pt x="29337" y="120840"/>
                </a:lnTo>
                <a:lnTo>
                  <a:pt x="29337" y="120713"/>
                </a:lnTo>
                <a:lnTo>
                  <a:pt x="29324" y="120459"/>
                </a:lnTo>
                <a:lnTo>
                  <a:pt x="28536" y="120713"/>
                </a:lnTo>
                <a:lnTo>
                  <a:pt x="28295" y="120205"/>
                </a:lnTo>
                <a:lnTo>
                  <a:pt x="29133" y="119824"/>
                </a:lnTo>
                <a:lnTo>
                  <a:pt x="28257" y="119062"/>
                </a:lnTo>
                <a:lnTo>
                  <a:pt x="27444" y="120586"/>
                </a:lnTo>
                <a:lnTo>
                  <a:pt x="26162" y="120840"/>
                </a:lnTo>
                <a:lnTo>
                  <a:pt x="25361" y="119824"/>
                </a:lnTo>
                <a:lnTo>
                  <a:pt x="24968" y="119570"/>
                </a:lnTo>
                <a:lnTo>
                  <a:pt x="23202" y="118427"/>
                </a:lnTo>
                <a:lnTo>
                  <a:pt x="22745" y="119570"/>
                </a:lnTo>
                <a:lnTo>
                  <a:pt x="22250" y="118554"/>
                </a:lnTo>
                <a:lnTo>
                  <a:pt x="21856" y="119570"/>
                </a:lnTo>
                <a:lnTo>
                  <a:pt x="21755" y="119710"/>
                </a:lnTo>
                <a:lnTo>
                  <a:pt x="19481" y="120332"/>
                </a:lnTo>
                <a:lnTo>
                  <a:pt x="19151" y="120967"/>
                </a:lnTo>
                <a:lnTo>
                  <a:pt x="18046" y="121856"/>
                </a:lnTo>
                <a:lnTo>
                  <a:pt x="18161" y="121094"/>
                </a:lnTo>
                <a:lnTo>
                  <a:pt x="18249" y="120459"/>
                </a:lnTo>
                <a:lnTo>
                  <a:pt x="16002" y="120459"/>
                </a:lnTo>
                <a:lnTo>
                  <a:pt x="15938" y="121094"/>
                </a:lnTo>
                <a:lnTo>
                  <a:pt x="15455" y="120967"/>
                </a:lnTo>
                <a:lnTo>
                  <a:pt x="14922" y="120713"/>
                </a:lnTo>
                <a:lnTo>
                  <a:pt x="15011" y="120967"/>
                </a:lnTo>
                <a:lnTo>
                  <a:pt x="14236" y="121221"/>
                </a:lnTo>
                <a:lnTo>
                  <a:pt x="13614" y="122491"/>
                </a:lnTo>
                <a:lnTo>
                  <a:pt x="13093" y="122237"/>
                </a:lnTo>
                <a:lnTo>
                  <a:pt x="12319" y="121856"/>
                </a:lnTo>
                <a:lnTo>
                  <a:pt x="12369" y="121729"/>
                </a:lnTo>
                <a:lnTo>
                  <a:pt x="12484" y="121475"/>
                </a:lnTo>
                <a:lnTo>
                  <a:pt x="12001" y="121729"/>
                </a:lnTo>
                <a:lnTo>
                  <a:pt x="12446" y="122364"/>
                </a:lnTo>
                <a:lnTo>
                  <a:pt x="12407" y="122618"/>
                </a:lnTo>
                <a:lnTo>
                  <a:pt x="11595" y="123380"/>
                </a:lnTo>
                <a:lnTo>
                  <a:pt x="11607" y="123761"/>
                </a:lnTo>
                <a:lnTo>
                  <a:pt x="11442" y="123507"/>
                </a:lnTo>
                <a:lnTo>
                  <a:pt x="10871" y="123761"/>
                </a:lnTo>
                <a:lnTo>
                  <a:pt x="9283" y="123634"/>
                </a:lnTo>
                <a:lnTo>
                  <a:pt x="9448" y="123253"/>
                </a:lnTo>
                <a:lnTo>
                  <a:pt x="9563" y="122999"/>
                </a:lnTo>
                <a:lnTo>
                  <a:pt x="9639" y="122745"/>
                </a:lnTo>
                <a:lnTo>
                  <a:pt x="9753" y="122110"/>
                </a:lnTo>
                <a:lnTo>
                  <a:pt x="10134" y="122110"/>
                </a:lnTo>
                <a:lnTo>
                  <a:pt x="9525" y="121475"/>
                </a:lnTo>
                <a:lnTo>
                  <a:pt x="8089" y="123253"/>
                </a:lnTo>
                <a:lnTo>
                  <a:pt x="8077" y="122745"/>
                </a:lnTo>
                <a:lnTo>
                  <a:pt x="8051" y="121602"/>
                </a:lnTo>
                <a:lnTo>
                  <a:pt x="5003" y="121348"/>
                </a:lnTo>
                <a:lnTo>
                  <a:pt x="6299" y="124333"/>
                </a:lnTo>
                <a:lnTo>
                  <a:pt x="6908" y="122745"/>
                </a:lnTo>
                <a:lnTo>
                  <a:pt x="6781" y="125323"/>
                </a:lnTo>
                <a:lnTo>
                  <a:pt x="6692" y="125920"/>
                </a:lnTo>
                <a:lnTo>
                  <a:pt x="7670" y="126428"/>
                </a:lnTo>
                <a:lnTo>
                  <a:pt x="7137" y="125539"/>
                </a:lnTo>
                <a:lnTo>
                  <a:pt x="7023" y="125272"/>
                </a:lnTo>
                <a:lnTo>
                  <a:pt x="7556" y="125158"/>
                </a:lnTo>
                <a:lnTo>
                  <a:pt x="8166" y="125158"/>
                </a:lnTo>
                <a:lnTo>
                  <a:pt x="8305" y="125514"/>
                </a:lnTo>
                <a:lnTo>
                  <a:pt x="8610" y="125285"/>
                </a:lnTo>
                <a:lnTo>
                  <a:pt x="9499" y="126809"/>
                </a:lnTo>
                <a:lnTo>
                  <a:pt x="9410" y="127063"/>
                </a:lnTo>
                <a:lnTo>
                  <a:pt x="8737" y="127571"/>
                </a:lnTo>
                <a:lnTo>
                  <a:pt x="8242" y="128206"/>
                </a:lnTo>
                <a:lnTo>
                  <a:pt x="7239" y="127952"/>
                </a:lnTo>
                <a:lnTo>
                  <a:pt x="6731" y="127317"/>
                </a:lnTo>
                <a:lnTo>
                  <a:pt x="6210" y="126682"/>
                </a:lnTo>
                <a:lnTo>
                  <a:pt x="6235" y="127317"/>
                </a:lnTo>
                <a:lnTo>
                  <a:pt x="5880" y="127317"/>
                </a:lnTo>
                <a:lnTo>
                  <a:pt x="5588" y="127228"/>
                </a:lnTo>
                <a:lnTo>
                  <a:pt x="3810" y="127444"/>
                </a:lnTo>
                <a:lnTo>
                  <a:pt x="5346" y="128841"/>
                </a:lnTo>
                <a:lnTo>
                  <a:pt x="3556" y="129095"/>
                </a:lnTo>
                <a:lnTo>
                  <a:pt x="3403" y="130111"/>
                </a:lnTo>
                <a:lnTo>
                  <a:pt x="5054" y="129730"/>
                </a:lnTo>
                <a:lnTo>
                  <a:pt x="3860" y="130619"/>
                </a:lnTo>
                <a:lnTo>
                  <a:pt x="3035" y="129857"/>
                </a:lnTo>
                <a:lnTo>
                  <a:pt x="2095" y="129730"/>
                </a:lnTo>
                <a:lnTo>
                  <a:pt x="1143" y="129730"/>
                </a:lnTo>
                <a:lnTo>
                  <a:pt x="1257" y="129857"/>
                </a:lnTo>
                <a:lnTo>
                  <a:pt x="1460" y="130111"/>
                </a:lnTo>
                <a:lnTo>
                  <a:pt x="0" y="130365"/>
                </a:lnTo>
                <a:lnTo>
                  <a:pt x="1409" y="131254"/>
                </a:lnTo>
                <a:lnTo>
                  <a:pt x="444" y="131508"/>
                </a:lnTo>
                <a:lnTo>
                  <a:pt x="889" y="131508"/>
                </a:lnTo>
                <a:lnTo>
                  <a:pt x="1460" y="131762"/>
                </a:lnTo>
                <a:lnTo>
                  <a:pt x="1651" y="131254"/>
                </a:lnTo>
                <a:lnTo>
                  <a:pt x="1358" y="130746"/>
                </a:lnTo>
                <a:lnTo>
                  <a:pt x="2425" y="130746"/>
                </a:lnTo>
                <a:lnTo>
                  <a:pt x="2578" y="132270"/>
                </a:lnTo>
                <a:lnTo>
                  <a:pt x="4381" y="133159"/>
                </a:lnTo>
                <a:lnTo>
                  <a:pt x="5778" y="130746"/>
                </a:lnTo>
                <a:lnTo>
                  <a:pt x="5854" y="130619"/>
                </a:lnTo>
                <a:lnTo>
                  <a:pt x="6007" y="130365"/>
                </a:lnTo>
                <a:lnTo>
                  <a:pt x="8229" y="130619"/>
                </a:lnTo>
                <a:lnTo>
                  <a:pt x="7924" y="131508"/>
                </a:lnTo>
                <a:lnTo>
                  <a:pt x="9156" y="131254"/>
                </a:lnTo>
                <a:lnTo>
                  <a:pt x="8826" y="131254"/>
                </a:lnTo>
                <a:lnTo>
                  <a:pt x="8724" y="130873"/>
                </a:lnTo>
                <a:lnTo>
                  <a:pt x="8585" y="130619"/>
                </a:lnTo>
                <a:lnTo>
                  <a:pt x="9880" y="130365"/>
                </a:lnTo>
                <a:lnTo>
                  <a:pt x="10528" y="130238"/>
                </a:lnTo>
                <a:lnTo>
                  <a:pt x="10553" y="129730"/>
                </a:lnTo>
                <a:lnTo>
                  <a:pt x="10617" y="128206"/>
                </a:lnTo>
                <a:lnTo>
                  <a:pt x="10617" y="127952"/>
                </a:lnTo>
                <a:lnTo>
                  <a:pt x="12014" y="127190"/>
                </a:lnTo>
                <a:lnTo>
                  <a:pt x="10439" y="126047"/>
                </a:lnTo>
                <a:lnTo>
                  <a:pt x="12014" y="125285"/>
                </a:lnTo>
                <a:lnTo>
                  <a:pt x="12649" y="126682"/>
                </a:lnTo>
                <a:lnTo>
                  <a:pt x="12446" y="125285"/>
                </a:lnTo>
                <a:lnTo>
                  <a:pt x="12433" y="125158"/>
                </a:lnTo>
                <a:lnTo>
                  <a:pt x="12344" y="124523"/>
                </a:lnTo>
                <a:lnTo>
                  <a:pt x="13843" y="125920"/>
                </a:lnTo>
                <a:lnTo>
                  <a:pt x="13589" y="124523"/>
                </a:lnTo>
                <a:lnTo>
                  <a:pt x="13487" y="123888"/>
                </a:lnTo>
                <a:lnTo>
                  <a:pt x="13411" y="123507"/>
                </a:lnTo>
                <a:lnTo>
                  <a:pt x="13182" y="123888"/>
                </a:lnTo>
                <a:lnTo>
                  <a:pt x="13119" y="123761"/>
                </a:lnTo>
                <a:lnTo>
                  <a:pt x="13042" y="123634"/>
                </a:lnTo>
                <a:lnTo>
                  <a:pt x="12738" y="123507"/>
                </a:lnTo>
                <a:lnTo>
                  <a:pt x="12954" y="122237"/>
                </a:lnTo>
                <a:lnTo>
                  <a:pt x="13042" y="123634"/>
                </a:lnTo>
                <a:lnTo>
                  <a:pt x="13893" y="122491"/>
                </a:lnTo>
                <a:lnTo>
                  <a:pt x="14274" y="121983"/>
                </a:lnTo>
                <a:lnTo>
                  <a:pt x="14922" y="123126"/>
                </a:lnTo>
                <a:lnTo>
                  <a:pt x="17005" y="122364"/>
                </a:lnTo>
                <a:lnTo>
                  <a:pt x="20980" y="123380"/>
                </a:lnTo>
                <a:lnTo>
                  <a:pt x="22225" y="122364"/>
                </a:lnTo>
                <a:lnTo>
                  <a:pt x="22694" y="121983"/>
                </a:lnTo>
                <a:lnTo>
                  <a:pt x="22847" y="121856"/>
                </a:lnTo>
                <a:lnTo>
                  <a:pt x="23164" y="121602"/>
                </a:lnTo>
                <a:lnTo>
                  <a:pt x="24472" y="119824"/>
                </a:lnTo>
                <a:lnTo>
                  <a:pt x="26250" y="122745"/>
                </a:lnTo>
                <a:lnTo>
                  <a:pt x="27660" y="121983"/>
                </a:lnTo>
                <a:lnTo>
                  <a:pt x="27012" y="121729"/>
                </a:lnTo>
                <a:lnTo>
                  <a:pt x="27139" y="121221"/>
                </a:lnTo>
                <a:lnTo>
                  <a:pt x="28257" y="121221"/>
                </a:lnTo>
                <a:lnTo>
                  <a:pt x="28130" y="122110"/>
                </a:lnTo>
                <a:lnTo>
                  <a:pt x="28257" y="122491"/>
                </a:lnTo>
                <a:lnTo>
                  <a:pt x="28714" y="122872"/>
                </a:lnTo>
                <a:lnTo>
                  <a:pt x="28079" y="123888"/>
                </a:lnTo>
                <a:lnTo>
                  <a:pt x="26847" y="124777"/>
                </a:lnTo>
                <a:lnTo>
                  <a:pt x="25806" y="124650"/>
                </a:lnTo>
                <a:lnTo>
                  <a:pt x="25133" y="125272"/>
                </a:lnTo>
                <a:lnTo>
                  <a:pt x="26695" y="126174"/>
                </a:lnTo>
                <a:lnTo>
                  <a:pt x="25819" y="126936"/>
                </a:lnTo>
                <a:lnTo>
                  <a:pt x="24904" y="126174"/>
                </a:lnTo>
                <a:lnTo>
                  <a:pt x="25019" y="125793"/>
                </a:lnTo>
                <a:lnTo>
                  <a:pt x="23672" y="125158"/>
                </a:lnTo>
                <a:lnTo>
                  <a:pt x="22199" y="128587"/>
                </a:lnTo>
                <a:lnTo>
                  <a:pt x="22110" y="127317"/>
                </a:lnTo>
                <a:lnTo>
                  <a:pt x="22098" y="127063"/>
                </a:lnTo>
                <a:lnTo>
                  <a:pt x="21958" y="125158"/>
                </a:lnTo>
                <a:lnTo>
                  <a:pt x="21183" y="127063"/>
                </a:lnTo>
                <a:lnTo>
                  <a:pt x="21005" y="126682"/>
                </a:lnTo>
                <a:lnTo>
                  <a:pt x="20332" y="125285"/>
                </a:lnTo>
                <a:lnTo>
                  <a:pt x="18973" y="126682"/>
                </a:lnTo>
                <a:lnTo>
                  <a:pt x="18389" y="126047"/>
                </a:lnTo>
                <a:lnTo>
                  <a:pt x="18148" y="127317"/>
                </a:lnTo>
                <a:lnTo>
                  <a:pt x="18059" y="126809"/>
                </a:lnTo>
                <a:lnTo>
                  <a:pt x="17754" y="126555"/>
                </a:lnTo>
                <a:lnTo>
                  <a:pt x="17272" y="126428"/>
                </a:lnTo>
                <a:lnTo>
                  <a:pt x="16979" y="127228"/>
                </a:lnTo>
                <a:lnTo>
                  <a:pt x="16954" y="127571"/>
                </a:lnTo>
                <a:lnTo>
                  <a:pt x="17487" y="128841"/>
                </a:lnTo>
                <a:lnTo>
                  <a:pt x="17030" y="128587"/>
                </a:lnTo>
                <a:lnTo>
                  <a:pt x="18110" y="129222"/>
                </a:lnTo>
                <a:lnTo>
                  <a:pt x="18529" y="129857"/>
                </a:lnTo>
                <a:lnTo>
                  <a:pt x="17233" y="129349"/>
                </a:lnTo>
                <a:lnTo>
                  <a:pt x="15925" y="129857"/>
                </a:lnTo>
                <a:lnTo>
                  <a:pt x="15608" y="130619"/>
                </a:lnTo>
                <a:lnTo>
                  <a:pt x="17589" y="130238"/>
                </a:lnTo>
                <a:lnTo>
                  <a:pt x="17564" y="130365"/>
                </a:lnTo>
                <a:lnTo>
                  <a:pt x="17856" y="130619"/>
                </a:lnTo>
                <a:lnTo>
                  <a:pt x="17983" y="130873"/>
                </a:lnTo>
                <a:lnTo>
                  <a:pt x="16624" y="131635"/>
                </a:lnTo>
                <a:lnTo>
                  <a:pt x="16192" y="132270"/>
                </a:lnTo>
                <a:lnTo>
                  <a:pt x="14376" y="131635"/>
                </a:lnTo>
                <a:lnTo>
                  <a:pt x="14351" y="131508"/>
                </a:lnTo>
                <a:lnTo>
                  <a:pt x="14097" y="130238"/>
                </a:lnTo>
                <a:lnTo>
                  <a:pt x="13563" y="130238"/>
                </a:lnTo>
                <a:lnTo>
                  <a:pt x="13347" y="131508"/>
                </a:lnTo>
                <a:lnTo>
                  <a:pt x="12877" y="130873"/>
                </a:lnTo>
                <a:lnTo>
                  <a:pt x="12839" y="130619"/>
                </a:lnTo>
                <a:lnTo>
                  <a:pt x="13296" y="129730"/>
                </a:lnTo>
                <a:lnTo>
                  <a:pt x="12242" y="129857"/>
                </a:lnTo>
                <a:lnTo>
                  <a:pt x="12585" y="130873"/>
                </a:lnTo>
                <a:lnTo>
                  <a:pt x="13792" y="132016"/>
                </a:lnTo>
                <a:lnTo>
                  <a:pt x="14808" y="132143"/>
                </a:lnTo>
                <a:lnTo>
                  <a:pt x="14173" y="132778"/>
                </a:lnTo>
                <a:lnTo>
                  <a:pt x="14325" y="133921"/>
                </a:lnTo>
                <a:lnTo>
                  <a:pt x="14935" y="133413"/>
                </a:lnTo>
                <a:lnTo>
                  <a:pt x="14947" y="135445"/>
                </a:lnTo>
                <a:lnTo>
                  <a:pt x="15773" y="134683"/>
                </a:lnTo>
                <a:lnTo>
                  <a:pt x="15201" y="133921"/>
                </a:lnTo>
                <a:lnTo>
                  <a:pt x="17335" y="133540"/>
                </a:lnTo>
                <a:lnTo>
                  <a:pt x="17716" y="133413"/>
                </a:lnTo>
                <a:lnTo>
                  <a:pt x="18084" y="133286"/>
                </a:lnTo>
                <a:lnTo>
                  <a:pt x="17919" y="133286"/>
                </a:lnTo>
                <a:lnTo>
                  <a:pt x="17513" y="132524"/>
                </a:lnTo>
                <a:lnTo>
                  <a:pt x="17995" y="132270"/>
                </a:lnTo>
                <a:lnTo>
                  <a:pt x="18478" y="132016"/>
                </a:lnTo>
                <a:lnTo>
                  <a:pt x="18999" y="132016"/>
                </a:lnTo>
                <a:lnTo>
                  <a:pt x="19748" y="132651"/>
                </a:lnTo>
                <a:lnTo>
                  <a:pt x="18757" y="133413"/>
                </a:lnTo>
                <a:lnTo>
                  <a:pt x="19621" y="133286"/>
                </a:lnTo>
                <a:lnTo>
                  <a:pt x="21297" y="133540"/>
                </a:lnTo>
                <a:lnTo>
                  <a:pt x="21221" y="133286"/>
                </a:lnTo>
                <a:lnTo>
                  <a:pt x="20853" y="132016"/>
                </a:lnTo>
                <a:lnTo>
                  <a:pt x="20764" y="131762"/>
                </a:lnTo>
                <a:lnTo>
                  <a:pt x="21704" y="131381"/>
                </a:lnTo>
                <a:lnTo>
                  <a:pt x="21336" y="132270"/>
                </a:lnTo>
                <a:lnTo>
                  <a:pt x="21831" y="132524"/>
                </a:lnTo>
                <a:lnTo>
                  <a:pt x="21894" y="133032"/>
                </a:lnTo>
                <a:lnTo>
                  <a:pt x="22212" y="132270"/>
                </a:lnTo>
                <a:lnTo>
                  <a:pt x="23075" y="131508"/>
                </a:lnTo>
                <a:lnTo>
                  <a:pt x="24041" y="131889"/>
                </a:lnTo>
                <a:lnTo>
                  <a:pt x="23342" y="132397"/>
                </a:lnTo>
                <a:lnTo>
                  <a:pt x="24091" y="132651"/>
                </a:lnTo>
                <a:lnTo>
                  <a:pt x="24371" y="132905"/>
                </a:lnTo>
                <a:lnTo>
                  <a:pt x="24714" y="131508"/>
                </a:lnTo>
                <a:lnTo>
                  <a:pt x="24739" y="131381"/>
                </a:lnTo>
                <a:lnTo>
                  <a:pt x="27101" y="131762"/>
                </a:lnTo>
                <a:lnTo>
                  <a:pt x="27444" y="131381"/>
                </a:lnTo>
                <a:lnTo>
                  <a:pt x="28143" y="130619"/>
                </a:lnTo>
                <a:lnTo>
                  <a:pt x="27978" y="130619"/>
                </a:lnTo>
                <a:lnTo>
                  <a:pt x="28308" y="130238"/>
                </a:lnTo>
                <a:lnTo>
                  <a:pt x="28625" y="129857"/>
                </a:lnTo>
                <a:lnTo>
                  <a:pt x="29502" y="128841"/>
                </a:lnTo>
                <a:lnTo>
                  <a:pt x="29603" y="128714"/>
                </a:lnTo>
                <a:lnTo>
                  <a:pt x="29057" y="128841"/>
                </a:lnTo>
                <a:lnTo>
                  <a:pt x="28994" y="128587"/>
                </a:lnTo>
                <a:lnTo>
                  <a:pt x="28549" y="126936"/>
                </a:lnTo>
                <a:lnTo>
                  <a:pt x="28486" y="126682"/>
                </a:lnTo>
                <a:lnTo>
                  <a:pt x="30111" y="126428"/>
                </a:lnTo>
                <a:lnTo>
                  <a:pt x="30505" y="124904"/>
                </a:lnTo>
                <a:lnTo>
                  <a:pt x="30378" y="125412"/>
                </a:lnTo>
                <a:lnTo>
                  <a:pt x="30657" y="125323"/>
                </a:lnTo>
                <a:lnTo>
                  <a:pt x="30467" y="125158"/>
                </a:lnTo>
                <a:lnTo>
                  <a:pt x="30594" y="124904"/>
                </a:lnTo>
                <a:lnTo>
                  <a:pt x="30657" y="124777"/>
                </a:lnTo>
                <a:lnTo>
                  <a:pt x="30721" y="124650"/>
                </a:lnTo>
                <a:lnTo>
                  <a:pt x="30784" y="124523"/>
                </a:lnTo>
                <a:lnTo>
                  <a:pt x="31242" y="124904"/>
                </a:lnTo>
                <a:lnTo>
                  <a:pt x="31826" y="125615"/>
                </a:lnTo>
                <a:lnTo>
                  <a:pt x="31559" y="125031"/>
                </a:lnTo>
                <a:lnTo>
                  <a:pt x="32689" y="124777"/>
                </a:lnTo>
                <a:lnTo>
                  <a:pt x="32702" y="124650"/>
                </a:lnTo>
                <a:lnTo>
                  <a:pt x="32969" y="122999"/>
                </a:lnTo>
                <a:lnTo>
                  <a:pt x="33858" y="123990"/>
                </a:lnTo>
                <a:lnTo>
                  <a:pt x="34569" y="123761"/>
                </a:lnTo>
                <a:lnTo>
                  <a:pt x="35674" y="124269"/>
                </a:lnTo>
                <a:lnTo>
                  <a:pt x="35712" y="123761"/>
                </a:lnTo>
                <a:lnTo>
                  <a:pt x="35737" y="123380"/>
                </a:lnTo>
                <a:lnTo>
                  <a:pt x="36588" y="124142"/>
                </a:lnTo>
                <a:lnTo>
                  <a:pt x="36690" y="123380"/>
                </a:lnTo>
                <a:lnTo>
                  <a:pt x="36741" y="122999"/>
                </a:lnTo>
                <a:lnTo>
                  <a:pt x="36753" y="122872"/>
                </a:lnTo>
                <a:lnTo>
                  <a:pt x="38049" y="124523"/>
                </a:lnTo>
                <a:lnTo>
                  <a:pt x="38366" y="123380"/>
                </a:lnTo>
                <a:lnTo>
                  <a:pt x="38684" y="123507"/>
                </a:lnTo>
                <a:lnTo>
                  <a:pt x="38417" y="123380"/>
                </a:lnTo>
                <a:lnTo>
                  <a:pt x="37896" y="123126"/>
                </a:lnTo>
                <a:lnTo>
                  <a:pt x="37973" y="122872"/>
                </a:lnTo>
                <a:lnTo>
                  <a:pt x="38036" y="122618"/>
                </a:lnTo>
                <a:lnTo>
                  <a:pt x="39420" y="121221"/>
                </a:lnTo>
                <a:lnTo>
                  <a:pt x="39547" y="121094"/>
                </a:lnTo>
                <a:lnTo>
                  <a:pt x="40322" y="122745"/>
                </a:lnTo>
                <a:lnTo>
                  <a:pt x="41859" y="121856"/>
                </a:lnTo>
                <a:lnTo>
                  <a:pt x="43662" y="121094"/>
                </a:lnTo>
                <a:lnTo>
                  <a:pt x="44259" y="120840"/>
                </a:lnTo>
                <a:lnTo>
                  <a:pt x="44551" y="120713"/>
                </a:lnTo>
                <a:lnTo>
                  <a:pt x="44881" y="120332"/>
                </a:lnTo>
                <a:lnTo>
                  <a:pt x="45885" y="119189"/>
                </a:lnTo>
                <a:lnTo>
                  <a:pt x="48869" y="118427"/>
                </a:lnTo>
                <a:lnTo>
                  <a:pt x="48742" y="119316"/>
                </a:lnTo>
                <a:lnTo>
                  <a:pt x="49669" y="118427"/>
                </a:lnTo>
                <a:lnTo>
                  <a:pt x="49809" y="118300"/>
                </a:lnTo>
                <a:lnTo>
                  <a:pt x="49885" y="118554"/>
                </a:lnTo>
                <a:lnTo>
                  <a:pt x="49999" y="118808"/>
                </a:lnTo>
                <a:lnTo>
                  <a:pt x="50317" y="118935"/>
                </a:lnTo>
                <a:lnTo>
                  <a:pt x="50368" y="118300"/>
                </a:lnTo>
                <a:lnTo>
                  <a:pt x="50380" y="118173"/>
                </a:lnTo>
                <a:lnTo>
                  <a:pt x="50647" y="117919"/>
                </a:lnTo>
                <a:lnTo>
                  <a:pt x="51092" y="117284"/>
                </a:lnTo>
                <a:lnTo>
                  <a:pt x="51828" y="117094"/>
                </a:lnTo>
                <a:lnTo>
                  <a:pt x="51574" y="116903"/>
                </a:lnTo>
                <a:lnTo>
                  <a:pt x="53086" y="116776"/>
                </a:lnTo>
                <a:lnTo>
                  <a:pt x="54330" y="115887"/>
                </a:lnTo>
                <a:lnTo>
                  <a:pt x="56083" y="117030"/>
                </a:lnTo>
                <a:lnTo>
                  <a:pt x="57137" y="116522"/>
                </a:lnTo>
                <a:lnTo>
                  <a:pt x="56565" y="115887"/>
                </a:lnTo>
                <a:lnTo>
                  <a:pt x="56222" y="115506"/>
                </a:lnTo>
                <a:lnTo>
                  <a:pt x="56108" y="115379"/>
                </a:lnTo>
                <a:lnTo>
                  <a:pt x="58470" y="115887"/>
                </a:lnTo>
                <a:lnTo>
                  <a:pt x="58013" y="115379"/>
                </a:lnTo>
                <a:lnTo>
                  <a:pt x="57442" y="114744"/>
                </a:lnTo>
                <a:lnTo>
                  <a:pt x="58724" y="115252"/>
                </a:lnTo>
                <a:close/>
              </a:path>
              <a:path w="145415" h="160020">
                <a:moveTo>
                  <a:pt x="60845" y="109004"/>
                </a:moveTo>
                <a:lnTo>
                  <a:pt x="59486" y="108623"/>
                </a:lnTo>
                <a:lnTo>
                  <a:pt x="58013" y="108991"/>
                </a:lnTo>
                <a:lnTo>
                  <a:pt x="59232" y="110680"/>
                </a:lnTo>
                <a:lnTo>
                  <a:pt x="59423" y="111582"/>
                </a:lnTo>
                <a:lnTo>
                  <a:pt x="60794" y="110985"/>
                </a:lnTo>
                <a:lnTo>
                  <a:pt x="59296" y="110515"/>
                </a:lnTo>
                <a:lnTo>
                  <a:pt x="60845" y="109004"/>
                </a:lnTo>
                <a:close/>
              </a:path>
              <a:path w="145415" h="160020">
                <a:moveTo>
                  <a:pt x="61595" y="97904"/>
                </a:moveTo>
                <a:lnTo>
                  <a:pt x="60858" y="97612"/>
                </a:lnTo>
                <a:lnTo>
                  <a:pt x="61480" y="97955"/>
                </a:lnTo>
                <a:close/>
              </a:path>
              <a:path w="145415" h="160020">
                <a:moveTo>
                  <a:pt x="63919" y="104165"/>
                </a:moveTo>
                <a:lnTo>
                  <a:pt x="63893" y="103911"/>
                </a:lnTo>
                <a:lnTo>
                  <a:pt x="63665" y="103479"/>
                </a:lnTo>
                <a:lnTo>
                  <a:pt x="63004" y="103327"/>
                </a:lnTo>
                <a:lnTo>
                  <a:pt x="62992" y="102476"/>
                </a:lnTo>
                <a:lnTo>
                  <a:pt x="63652" y="101739"/>
                </a:lnTo>
                <a:lnTo>
                  <a:pt x="63004" y="100660"/>
                </a:lnTo>
                <a:lnTo>
                  <a:pt x="62725" y="101739"/>
                </a:lnTo>
                <a:lnTo>
                  <a:pt x="60452" y="101257"/>
                </a:lnTo>
                <a:lnTo>
                  <a:pt x="59499" y="102717"/>
                </a:lnTo>
                <a:lnTo>
                  <a:pt x="59563" y="102933"/>
                </a:lnTo>
                <a:lnTo>
                  <a:pt x="59905" y="102997"/>
                </a:lnTo>
                <a:lnTo>
                  <a:pt x="60096" y="103911"/>
                </a:lnTo>
                <a:lnTo>
                  <a:pt x="59029" y="103720"/>
                </a:lnTo>
                <a:lnTo>
                  <a:pt x="58661" y="103327"/>
                </a:lnTo>
                <a:lnTo>
                  <a:pt x="58623" y="103047"/>
                </a:lnTo>
                <a:lnTo>
                  <a:pt x="58381" y="104368"/>
                </a:lnTo>
                <a:lnTo>
                  <a:pt x="57518" y="103720"/>
                </a:lnTo>
                <a:lnTo>
                  <a:pt x="57391" y="103505"/>
                </a:lnTo>
                <a:lnTo>
                  <a:pt x="57518" y="102882"/>
                </a:lnTo>
                <a:lnTo>
                  <a:pt x="56540" y="102336"/>
                </a:lnTo>
                <a:lnTo>
                  <a:pt x="56172" y="104330"/>
                </a:lnTo>
                <a:lnTo>
                  <a:pt x="56261" y="104889"/>
                </a:lnTo>
                <a:lnTo>
                  <a:pt x="56997" y="105410"/>
                </a:lnTo>
                <a:lnTo>
                  <a:pt x="57962" y="104965"/>
                </a:lnTo>
                <a:lnTo>
                  <a:pt x="60528" y="105422"/>
                </a:lnTo>
                <a:lnTo>
                  <a:pt x="62636" y="105206"/>
                </a:lnTo>
                <a:lnTo>
                  <a:pt x="62560" y="104965"/>
                </a:lnTo>
                <a:lnTo>
                  <a:pt x="62369" y="104394"/>
                </a:lnTo>
                <a:lnTo>
                  <a:pt x="62623" y="104368"/>
                </a:lnTo>
                <a:lnTo>
                  <a:pt x="62966" y="104330"/>
                </a:lnTo>
                <a:lnTo>
                  <a:pt x="63487" y="104432"/>
                </a:lnTo>
                <a:lnTo>
                  <a:pt x="63652" y="104330"/>
                </a:lnTo>
                <a:lnTo>
                  <a:pt x="63919" y="104165"/>
                </a:lnTo>
                <a:close/>
              </a:path>
              <a:path w="145415" h="160020">
                <a:moveTo>
                  <a:pt x="64020" y="104940"/>
                </a:moveTo>
                <a:lnTo>
                  <a:pt x="63601" y="105079"/>
                </a:lnTo>
                <a:lnTo>
                  <a:pt x="63131" y="105156"/>
                </a:lnTo>
                <a:lnTo>
                  <a:pt x="62636" y="105206"/>
                </a:lnTo>
                <a:lnTo>
                  <a:pt x="62776" y="105651"/>
                </a:lnTo>
                <a:lnTo>
                  <a:pt x="64020" y="104940"/>
                </a:lnTo>
                <a:close/>
              </a:path>
              <a:path w="145415" h="160020">
                <a:moveTo>
                  <a:pt x="64211" y="103606"/>
                </a:moveTo>
                <a:lnTo>
                  <a:pt x="64173" y="103479"/>
                </a:lnTo>
                <a:lnTo>
                  <a:pt x="63779" y="103505"/>
                </a:lnTo>
                <a:lnTo>
                  <a:pt x="64211" y="103606"/>
                </a:lnTo>
                <a:close/>
              </a:path>
              <a:path w="145415" h="160020">
                <a:moveTo>
                  <a:pt x="64262" y="87642"/>
                </a:moveTo>
                <a:lnTo>
                  <a:pt x="63157" y="87515"/>
                </a:lnTo>
                <a:lnTo>
                  <a:pt x="63627" y="88519"/>
                </a:lnTo>
                <a:lnTo>
                  <a:pt x="64262" y="87642"/>
                </a:lnTo>
                <a:close/>
              </a:path>
              <a:path w="145415" h="160020">
                <a:moveTo>
                  <a:pt x="64655" y="103454"/>
                </a:moveTo>
                <a:lnTo>
                  <a:pt x="63944" y="102425"/>
                </a:lnTo>
                <a:lnTo>
                  <a:pt x="64173" y="103479"/>
                </a:lnTo>
                <a:lnTo>
                  <a:pt x="64655" y="103454"/>
                </a:lnTo>
                <a:close/>
              </a:path>
              <a:path w="145415" h="160020">
                <a:moveTo>
                  <a:pt x="66814" y="105994"/>
                </a:moveTo>
                <a:lnTo>
                  <a:pt x="66662" y="105905"/>
                </a:lnTo>
                <a:lnTo>
                  <a:pt x="66281" y="105879"/>
                </a:lnTo>
                <a:lnTo>
                  <a:pt x="66814" y="105994"/>
                </a:lnTo>
                <a:close/>
              </a:path>
              <a:path w="145415" h="160020">
                <a:moveTo>
                  <a:pt x="66852" y="87769"/>
                </a:moveTo>
                <a:lnTo>
                  <a:pt x="66548" y="86753"/>
                </a:lnTo>
                <a:lnTo>
                  <a:pt x="65836" y="87388"/>
                </a:lnTo>
                <a:lnTo>
                  <a:pt x="66852" y="87769"/>
                </a:lnTo>
                <a:close/>
              </a:path>
              <a:path w="145415" h="160020">
                <a:moveTo>
                  <a:pt x="66865" y="105003"/>
                </a:moveTo>
                <a:lnTo>
                  <a:pt x="65874" y="103784"/>
                </a:lnTo>
                <a:lnTo>
                  <a:pt x="65900" y="104051"/>
                </a:lnTo>
                <a:lnTo>
                  <a:pt x="66078" y="105359"/>
                </a:lnTo>
                <a:lnTo>
                  <a:pt x="66865" y="105003"/>
                </a:lnTo>
                <a:close/>
              </a:path>
              <a:path w="145415" h="160020">
                <a:moveTo>
                  <a:pt x="67475" y="105778"/>
                </a:moveTo>
                <a:lnTo>
                  <a:pt x="67017" y="105105"/>
                </a:lnTo>
                <a:lnTo>
                  <a:pt x="66814" y="105994"/>
                </a:lnTo>
                <a:lnTo>
                  <a:pt x="67271" y="106273"/>
                </a:lnTo>
                <a:lnTo>
                  <a:pt x="67475" y="105778"/>
                </a:lnTo>
                <a:close/>
              </a:path>
              <a:path w="145415" h="160020">
                <a:moveTo>
                  <a:pt x="67564" y="106641"/>
                </a:moveTo>
                <a:lnTo>
                  <a:pt x="67386" y="106705"/>
                </a:lnTo>
                <a:lnTo>
                  <a:pt x="67360" y="106934"/>
                </a:lnTo>
                <a:lnTo>
                  <a:pt x="67398" y="106743"/>
                </a:lnTo>
                <a:lnTo>
                  <a:pt x="67564" y="106641"/>
                </a:lnTo>
                <a:close/>
              </a:path>
              <a:path w="145415" h="160020">
                <a:moveTo>
                  <a:pt x="67741" y="85991"/>
                </a:moveTo>
                <a:lnTo>
                  <a:pt x="67271" y="86055"/>
                </a:lnTo>
                <a:lnTo>
                  <a:pt x="67398" y="86271"/>
                </a:lnTo>
                <a:lnTo>
                  <a:pt x="67640" y="86334"/>
                </a:lnTo>
                <a:lnTo>
                  <a:pt x="67741" y="85991"/>
                </a:lnTo>
                <a:close/>
              </a:path>
              <a:path w="145415" h="160020">
                <a:moveTo>
                  <a:pt x="67818" y="85420"/>
                </a:moveTo>
                <a:lnTo>
                  <a:pt x="67259" y="85725"/>
                </a:lnTo>
                <a:lnTo>
                  <a:pt x="66865" y="86118"/>
                </a:lnTo>
                <a:lnTo>
                  <a:pt x="67271" y="86055"/>
                </a:lnTo>
                <a:lnTo>
                  <a:pt x="67271" y="85813"/>
                </a:lnTo>
                <a:lnTo>
                  <a:pt x="67818" y="85420"/>
                </a:lnTo>
                <a:close/>
              </a:path>
              <a:path w="145415" h="160020">
                <a:moveTo>
                  <a:pt x="68072" y="106768"/>
                </a:moveTo>
                <a:lnTo>
                  <a:pt x="67652" y="106629"/>
                </a:lnTo>
                <a:lnTo>
                  <a:pt x="68072" y="106768"/>
                </a:lnTo>
                <a:close/>
              </a:path>
              <a:path w="145415" h="160020">
                <a:moveTo>
                  <a:pt x="68262" y="87769"/>
                </a:moveTo>
                <a:lnTo>
                  <a:pt x="68199" y="86626"/>
                </a:lnTo>
                <a:lnTo>
                  <a:pt x="67767" y="86372"/>
                </a:lnTo>
                <a:lnTo>
                  <a:pt x="67640" y="86334"/>
                </a:lnTo>
                <a:lnTo>
                  <a:pt x="67246" y="87769"/>
                </a:lnTo>
                <a:lnTo>
                  <a:pt x="68262" y="87769"/>
                </a:lnTo>
                <a:close/>
              </a:path>
              <a:path w="145415" h="160020">
                <a:moveTo>
                  <a:pt x="68313" y="107048"/>
                </a:moveTo>
                <a:lnTo>
                  <a:pt x="68173" y="106857"/>
                </a:lnTo>
                <a:lnTo>
                  <a:pt x="68313" y="107048"/>
                </a:lnTo>
                <a:close/>
              </a:path>
              <a:path w="145415" h="160020">
                <a:moveTo>
                  <a:pt x="68427" y="87769"/>
                </a:moveTo>
                <a:lnTo>
                  <a:pt x="68262" y="87769"/>
                </a:lnTo>
                <a:lnTo>
                  <a:pt x="68427" y="87769"/>
                </a:lnTo>
                <a:close/>
              </a:path>
              <a:path w="145415" h="160020">
                <a:moveTo>
                  <a:pt x="69037" y="106286"/>
                </a:moveTo>
                <a:lnTo>
                  <a:pt x="68910" y="106045"/>
                </a:lnTo>
                <a:lnTo>
                  <a:pt x="69037" y="106400"/>
                </a:lnTo>
                <a:close/>
              </a:path>
              <a:path w="145415" h="160020">
                <a:moveTo>
                  <a:pt x="69596" y="107924"/>
                </a:moveTo>
                <a:lnTo>
                  <a:pt x="69354" y="107251"/>
                </a:lnTo>
                <a:lnTo>
                  <a:pt x="69037" y="106400"/>
                </a:lnTo>
                <a:lnTo>
                  <a:pt x="69011" y="106667"/>
                </a:lnTo>
                <a:lnTo>
                  <a:pt x="68834" y="107048"/>
                </a:lnTo>
                <a:lnTo>
                  <a:pt x="68478" y="107251"/>
                </a:lnTo>
                <a:lnTo>
                  <a:pt x="68313" y="107048"/>
                </a:lnTo>
                <a:lnTo>
                  <a:pt x="68999" y="108000"/>
                </a:lnTo>
                <a:lnTo>
                  <a:pt x="69596" y="107924"/>
                </a:lnTo>
                <a:close/>
              </a:path>
              <a:path w="145415" h="160020">
                <a:moveTo>
                  <a:pt x="69875" y="86144"/>
                </a:moveTo>
                <a:lnTo>
                  <a:pt x="69621" y="85839"/>
                </a:lnTo>
                <a:lnTo>
                  <a:pt x="69469" y="85458"/>
                </a:lnTo>
                <a:lnTo>
                  <a:pt x="69469" y="85750"/>
                </a:lnTo>
                <a:lnTo>
                  <a:pt x="69545" y="85991"/>
                </a:lnTo>
                <a:lnTo>
                  <a:pt x="69697" y="86093"/>
                </a:lnTo>
                <a:lnTo>
                  <a:pt x="69875" y="86144"/>
                </a:lnTo>
                <a:close/>
              </a:path>
              <a:path w="145415" h="160020">
                <a:moveTo>
                  <a:pt x="70281" y="86372"/>
                </a:moveTo>
                <a:lnTo>
                  <a:pt x="70269" y="86245"/>
                </a:lnTo>
                <a:lnTo>
                  <a:pt x="69888" y="86118"/>
                </a:lnTo>
                <a:lnTo>
                  <a:pt x="70154" y="86372"/>
                </a:lnTo>
                <a:lnTo>
                  <a:pt x="70281" y="86372"/>
                </a:lnTo>
                <a:close/>
              </a:path>
              <a:path w="145415" h="160020">
                <a:moveTo>
                  <a:pt x="70789" y="103619"/>
                </a:moveTo>
                <a:lnTo>
                  <a:pt x="70688" y="103378"/>
                </a:lnTo>
                <a:lnTo>
                  <a:pt x="70624" y="103060"/>
                </a:lnTo>
                <a:lnTo>
                  <a:pt x="70294" y="102984"/>
                </a:lnTo>
                <a:lnTo>
                  <a:pt x="69900" y="103530"/>
                </a:lnTo>
                <a:lnTo>
                  <a:pt x="70434" y="103466"/>
                </a:lnTo>
                <a:lnTo>
                  <a:pt x="70789" y="103619"/>
                </a:lnTo>
                <a:close/>
              </a:path>
              <a:path w="145415" h="160020">
                <a:moveTo>
                  <a:pt x="71043" y="103873"/>
                </a:moveTo>
                <a:lnTo>
                  <a:pt x="70993" y="103746"/>
                </a:lnTo>
                <a:lnTo>
                  <a:pt x="70789" y="103619"/>
                </a:lnTo>
                <a:lnTo>
                  <a:pt x="70840" y="103746"/>
                </a:lnTo>
                <a:lnTo>
                  <a:pt x="71043" y="103873"/>
                </a:lnTo>
                <a:close/>
              </a:path>
              <a:path w="145415" h="160020">
                <a:moveTo>
                  <a:pt x="73596" y="87515"/>
                </a:moveTo>
                <a:lnTo>
                  <a:pt x="73393" y="86372"/>
                </a:lnTo>
                <a:lnTo>
                  <a:pt x="72910" y="86499"/>
                </a:lnTo>
                <a:lnTo>
                  <a:pt x="72136" y="86499"/>
                </a:lnTo>
                <a:lnTo>
                  <a:pt x="71920" y="86626"/>
                </a:lnTo>
                <a:lnTo>
                  <a:pt x="73596" y="87515"/>
                </a:lnTo>
                <a:close/>
              </a:path>
              <a:path w="145415" h="160020">
                <a:moveTo>
                  <a:pt x="73723" y="105549"/>
                </a:moveTo>
                <a:lnTo>
                  <a:pt x="72834" y="104571"/>
                </a:lnTo>
                <a:lnTo>
                  <a:pt x="72910" y="104825"/>
                </a:lnTo>
                <a:lnTo>
                  <a:pt x="70154" y="105384"/>
                </a:lnTo>
                <a:lnTo>
                  <a:pt x="70535" y="105410"/>
                </a:lnTo>
                <a:lnTo>
                  <a:pt x="70472" y="105994"/>
                </a:lnTo>
                <a:lnTo>
                  <a:pt x="70612" y="106083"/>
                </a:lnTo>
                <a:lnTo>
                  <a:pt x="70167" y="106222"/>
                </a:lnTo>
                <a:lnTo>
                  <a:pt x="69875" y="106032"/>
                </a:lnTo>
                <a:lnTo>
                  <a:pt x="69570" y="106260"/>
                </a:lnTo>
                <a:lnTo>
                  <a:pt x="70319" y="106730"/>
                </a:lnTo>
                <a:lnTo>
                  <a:pt x="70243" y="106464"/>
                </a:lnTo>
                <a:lnTo>
                  <a:pt x="71653" y="106730"/>
                </a:lnTo>
                <a:lnTo>
                  <a:pt x="71208" y="106032"/>
                </a:lnTo>
                <a:lnTo>
                  <a:pt x="71653" y="105905"/>
                </a:lnTo>
                <a:lnTo>
                  <a:pt x="72021" y="105930"/>
                </a:lnTo>
                <a:lnTo>
                  <a:pt x="71793" y="105575"/>
                </a:lnTo>
                <a:lnTo>
                  <a:pt x="73723" y="105549"/>
                </a:lnTo>
                <a:close/>
              </a:path>
              <a:path w="145415" h="160020">
                <a:moveTo>
                  <a:pt x="74231" y="92976"/>
                </a:moveTo>
                <a:lnTo>
                  <a:pt x="73812" y="92875"/>
                </a:lnTo>
                <a:lnTo>
                  <a:pt x="74231" y="92976"/>
                </a:lnTo>
                <a:close/>
              </a:path>
              <a:path w="145415" h="160020">
                <a:moveTo>
                  <a:pt x="75869" y="89204"/>
                </a:moveTo>
                <a:lnTo>
                  <a:pt x="75755" y="88531"/>
                </a:lnTo>
                <a:lnTo>
                  <a:pt x="75615" y="89242"/>
                </a:lnTo>
                <a:lnTo>
                  <a:pt x="75869" y="89204"/>
                </a:lnTo>
                <a:close/>
              </a:path>
              <a:path w="145415" h="160020">
                <a:moveTo>
                  <a:pt x="76123" y="88493"/>
                </a:moveTo>
                <a:lnTo>
                  <a:pt x="75895" y="88049"/>
                </a:lnTo>
                <a:lnTo>
                  <a:pt x="75907" y="88531"/>
                </a:lnTo>
                <a:lnTo>
                  <a:pt x="76123" y="88493"/>
                </a:lnTo>
                <a:close/>
              </a:path>
              <a:path w="145415" h="160020">
                <a:moveTo>
                  <a:pt x="76149" y="81661"/>
                </a:moveTo>
                <a:lnTo>
                  <a:pt x="75895" y="81749"/>
                </a:lnTo>
                <a:lnTo>
                  <a:pt x="75692" y="81915"/>
                </a:lnTo>
                <a:lnTo>
                  <a:pt x="75603" y="82270"/>
                </a:lnTo>
                <a:lnTo>
                  <a:pt x="76149" y="81661"/>
                </a:lnTo>
                <a:close/>
              </a:path>
              <a:path w="145415" h="160020">
                <a:moveTo>
                  <a:pt x="76200" y="89166"/>
                </a:moveTo>
                <a:lnTo>
                  <a:pt x="75869" y="89204"/>
                </a:lnTo>
                <a:lnTo>
                  <a:pt x="75946" y="89674"/>
                </a:lnTo>
                <a:lnTo>
                  <a:pt x="76200" y="89166"/>
                </a:lnTo>
                <a:close/>
              </a:path>
              <a:path w="145415" h="160020">
                <a:moveTo>
                  <a:pt x="76860" y="88404"/>
                </a:moveTo>
                <a:lnTo>
                  <a:pt x="76123" y="88493"/>
                </a:lnTo>
                <a:lnTo>
                  <a:pt x="76441" y="89166"/>
                </a:lnTo>
                <a:lnTo>
                  <a:pt x="76860" y="88404"/>
                </a:lnTo>
                <a:close/>
              </a:path>
              <a:path w="145415" h="160020">
                <a:moveTo>
                  <a:pt x="77863" y="86487"/>
                </a:moveTo>
                <a:lnTo>
                  <a:pt x="76974" y="87414"/>
                </a:lnTo>
                <a:lnTo>
                  <a:pt x="76073" y="86410"/>
                </a:lnTo>
                <a:lnTo>
                  <a:pt x="75869" y="87515"/>
                </a:lnTo>
                <a:lnTo>
                  <a:pt x="75260" y="87134"/>
                </a:lnTo>
                <a:lnTo>
                  <a:pt x="74053" y="87896"/>
                </a:lnTo>
                <a:lnTo>
                  <a:pt x="73037" y="87896"/>
                </a:lnTo>
                <a:lnTo>
                  <a:pt x="71793" y="87515"/>
                </a:lnTo>
                <a:lnTo>
                  <a:pt x="71805" y="86880"/>
                </a:lnTo>
                <a:lnTo>
                  <a:pt x="71805" y="86677"/>
                </a:lnTo>
                <a:lnTo>
                  <a:pt x="71488" y="86880"/>
                </a:lnTo>
                <a:lnTo>
                  <a:pt x="71691" y="86372"/>
                </a:lnTo>
                <a:lnTo>
                  <a:pt x="72097" y="85356"/>
                </a:lnTo>
                <a:lnTo>
                  <a:pt x="70662" y="86372"/>
                </a:lnTo>
                <a:lnTo>
                  <a:pt x="70383" y="86271"/>
                </a:lnTo>
                <a:lnTo>
                  <a:pt x="68326" y="88785"/>
                </a:lnTo>
                <a:lnTo>
                  <a:pt x="68300" y="88277"/>
                </a:lnTo>
                <a:lnTo>
                  <a:pt x="68275" y="87820"/>
                </a:lnTo>
                <a:lnTo>
                  <a:pt x="67005" y="88277"/>
                </a:lnTo>
                <a:lnTo>
                  <a:pt x="66967" y="88150"/>
                </a:lnTo>
                <a:lnTo>
                  <a:pt x="66852" y="87769"/>
                </a:lnTo>
                <a:lnTo>
                  <a:pt x="66217" y="88150"/>
                </a:lnTo>
                <a:lnTo>
                  <a:pt x="66065" y="87642"/>
                </a:lnTo>
                <a:lnTo>
                  <a:pt x="64973" y="87515"/>
                </a:lnTo>
                <a:lnTo>
                  <a:pt x="64414" y="87007"/>
                </a:lnTo>
                <a:lnTo>
                  <a:pt x="65201" y="87769"/>
                </a:lnTo>
                <a:lnTo>
                  <a:pt x="64338" y="87896"/>
                </a:lnTo>
                <a:lnTo>
                  <a:pt x="64579" y="88658"/>
                </a:lnTo>
                <a:lnTo>
                  <a:pt x="63157" y="89166"/>
                </a:lnTo>
                <a:lnTo>
                  <a:pt x="63614" y="88531"/>
                </a:lnTo>
                <a:lnTo>
                  <a:pt x="62522" y="89166"/>
                </a:lnTo>
                <a:lnTo>
                  <a:pt x="62572" y="89039"/>
                </a:lnTo>
                <a:lnTo>
                  <a:pt x="62992" y="87769"/>
                </a:lnTo>
                <a:lnTo>
                  <a:pt x="62280" y="87134"/>
                </a:lnTo>
                <a:lnTo>
                  <a:pt x="63233" y="85610"/>
                </a:lnTo>
                <a:lnTo>
                  <a:pt x="64503" y="86753"/>
                </a:lnTo>
                <a:lnTo>
                  <a:pt x="65925" y="86753"/>
                </a:lnTo>
                <a:lnTo>
                  <a:pt x="65379" y="86245"/>
                </a:lnTo>
                <a:lnTo>
                  <a:pt x="66167" y="86245"/>
                </a:lnTo>
                <a:lnTo>
                  <a:pt x="65684" y="85991"/>
                </a:lnTo>
                <a:lnTo>
                  <a:pt x="65214" y="85737"/>
                </a:lnTo>
                <a:lnTo>
                  <a:pt x="65290" y="85991"/>
                </a:lnTo>
                <a:lnTo>
                  <a:pt x="64173" y="85610"/>
                </a:lnTo>
                <a:lnTo>
                  <a:pt x="62674" y="85102"/>
                </a:lnTo>
                <a:lnTo>
                  <a:pt x="60934" y="89039"/>
                </a:lnTo>
                <a:lnTo>
                  <a:pt x="59791" y="88150"/>
                </a:lnTo>
                <a:lnTo>
                  <a:pt x="59626" y="88023"/>
                </a:lnTo>
                <a:lnTo>
                  <a:pt x="58318" y="87007"/>
                </a:lnTo>
                <a:lnTo>
                  <a:pt x="58648" y="86626"/>
                </a:lnTo>
                <a:lnTo>
                  <a:pt x="58864" y="86372"/>
                </a:lnTo>
                <a:lnTo>
                  <a:pt x="57518" y="86626"/>
                </a:lnTo>
                <a:lnTo>
                  <a:pt x="56972" y="87007"/>
                </a:lnTo>
                <a:lnTo>
                  <a:pt x="57912" y="86626"/>
                </a:lnTo>
                <a:lnTo>
                  <a:pt x="58229" y="86753"/>
                </a:lnTo>
                <a:lnTo>
                  <a:pt x="57937" y="87515"/>
                </a:lnTo>
                <a:lnTo>
                  <a:pt x="56680" y="88023"/>
                </a:lnTo>
                <a:lnTo>
                  <a:pt x="55791" y="87388"/>
                </a:lnTo>
                <a:lnTo>
                  <a:pt x="55740" y="87007"/>
                </a:lnTo>
                <a:lnTo>
                  <a:pt x="55600" y="85991"/>
                </a:lnTo>
                <a:lnTo>
                  <a:pt x="54698" y="85991"/>
                </a:lnTo>
                <a:lnTo>
                  <a:pt x="53962" y="87007"/>
                </a:lnTo>
                <a:lnTo>
                  <a:pt x="53365" y="86372"/>
                </a:lnTo>
                <a:lnTo>
                  <a:pt x="53251" y="86245"/>
                </a:lnTo>
                <a:lnTo>
                  <a:pt x="51409" y="85737"/>
                </a:lnTo>
                <a:lnTo>
                  <a:pt x="50965" y="88150"/>
                </a:lnTo>
                <a:lnTo>
                  <a:pt x="50139" y="87388"/>
                </a:lnTo>
                <a:lnTo>
                  <a:pt x="49034" y="86372"/>
                </a:lnTo>
                <a:lnTo>
                  <a:pt x="49187" y="85991"/>
                </a:lnTo>
                <a:lnTo>
                  <a:pt x="48628" y="85356"/>
                </a:lnTo>
                <a:lnTo>
                  <a:pt x="48628" y="85102"/>
                </a:lnTo>
                <a:lnTo>
                  <a:pt x="48983" y="84721"/>
                </a:lnTo>
                <a:lnTo>
                  <a:pt x="48044" y="85356"/>
                </a:lnTo>
                <a:lnTo>
                  <a:pt x="48793" y="85991"/>
                </a:lnTo>
                <a:lnTo>
                  <a:pt x="47320" y="85610"/>
                </a:lnTo>
                <a:lnTo>
                  <a:pt x="48209" y="85864"/>
                </a:lnTo>
                <a:lnTo>
                  <a:pt x="47002" y="87388"/>
                </a:lnTo>
                <a:lnTo>
                  <a:pt x="46723" y="87274"/>
                </a:lnTo>
                <a:lnTo>
                  <a:pt x="46647" y="88150"/>
                </a:lnTo>
                <a:lnTo>
                  <a:pt x="45427" y="87769"/>
                </a:lnTo>
                <a:lnTo>
                  <a:pt x="44069" y="89166"/>
                </a:lnTo>
                <a:lnTo>
                  <a:pt x="43307" y="88150"/>
                </a:lnTo>
                <a:lnTo>
                  <a:pt x="42926" y="87642"/>
                </a:lnTo>
                <a:lnTo>
                  <a:pt x="42811" y="87007"/>
                </a:lnTo>
                <a:lnTo>
                  <a:pt x="43446" y="86880"/>
                </a:lnTo>
                <a:lnTo>
                  <a:pt x="43205" y="86245"/>
                </a:lnTo>
                <a:lnTo>
                  <a:pt x="43091" y="86055"/>
                </a:lnTo>
                <a:lnTo>
                  <a:pt x="42303" y="85356"/>
                </a:lnTo>
                <a:lnTo>
                  <a:pt x="42329" y="85737"/>
                </a:lnTo>
                <a:lnTo>
                  <a:pt x="41617" y="85991"/>
                </a:lnTo>
                <a:lnTo>
                  <a:pt x="41681" y="84848"/>
                </a:lnTo>
                <a:lnTo>
                  <a:pt x="41719" y="84213"/>
                </a:lnTo>
                <a:lnTo>
                  <a:pt x="41592" y="84213"/>
                </a:lnTo>
                <a:lnTo>
                  <a:pt x="40868" y="83070"/>
                </a:lnTo>
                <a:lnTo>
                  <a:pt x="41249" y="83705"/>
                </a:lnTo>
                <a:lnTo>
                  <a:pt x="41198" y="83985"/>
                </a:lnTo>
                <a:lnTo>
                  <a:pt x="40487" y="84848"/>
                </a:lnTo>
                <a:lnTo>
                  <a:pt x="39890" y="84340"/>
                </a:lnTo>
                <a:lnTo>
                  <a:pt x="40106" y="83832"/>
                </a:lnTo>
                <a:lnTo>
                  <a:pt x="38735" y="84213"/>
                </a:lnTo>
                <a:lnTo>
                  <a:pt x="36601" y="84086"/>
                </a:lnTo>
                <a:lnTo>
                  <a:pt x="35864" y="83324"/>
                </a:lnTo>
                <a:lnTo>
                  <a:pt x="35610" y="83070"/>
                </a:lnTo>
                <a:lnTo>
                  <a:pt x="35852" y="82943"/>
                </a:lnTo>
                <a:lnTo>
                  <a:pt x="36093" y="82816"/>
                </a:lnTo>
                <a:lnTo>
                  <a:pt x="36449" y="82054"/>
                </a:lnTo>
                <a:lnTo>
                  <a:pt x="36804" y="82372"/>
                </a:lnTo>
                <a:lnTo>
                  <a:pt x="36741" y="82054"/>
                </a:lnTo>
                <a:lnTo>
                  <a:pt x="36703" y="81927"/>
                </a:lnTo>
                <a:lnTo>
                  <a:pt x="37160" y="82689"/>
                </a:lnTo>
                <a:lnTo>
                  <a:pt x="37401" y="83070"/>
                </a:lnTo>
                <a:lnTo>
                  <a:pt x="38785" y="81927"/>
                </a:lnTo>
                <a:lnTo>
                  <a:pt x="39243" y="81546"/>
                </a:lnTo>
                <a:lnTo>
                  <a:pt x="39789" y="82562"/>
                </a:lnTo>
                <a:lnTo>
                  <a:pt x="39801" y="81546"/>
                </a:lnTo>
                <a:lnTo>
                  <a:pt x="39865" y="81419"/>
                </a:lnTo>
                <a:lnTo>
                  <a:pt x="39916" y="81292"/>
                </a:lnTo>
                <a:lnTo>
                  <a:pt x="39966" y="80911"/>
                </a:lnTo>
                <a:lnTo>
                  <a:pt x="40055" y="81038"/>
                </a:lnTo>
                <a:lnTo>
                  <a:pt x="40462" y="81673"/>
                </a:lnTo>
                <a:lnTo>
                  <a:pt x="40652" y="80149"/>
                </a:lnTo>
                <a:lnTo>
                  <a:pt x="40716" y="79641"/>
                </a:lnTo>
                <a:lnTo>
                  <a:pt x="40754" y="79336"/>
                </a:lnTo>
                <a:lnTo>
                  <a:pt x="40538" y="79006"/>
                </a:lnTo>
                <a:lnTo>
                  <a:pt x="39497" y="77355"/>
                </a:lnTo>
                <a:lnTo>
                  <a:pt x="38735" y="78625"/>
                </a:lnTo>
                <a:lnTo>
                  <a:pt x="39331" y="79006"/>
                </a:lnTo>
                <a:lnTo>
                  <a:pt x="38658" y="78752"/>
                </a:lnTo>
                <a:lnTo>
                  <a:pt x="38874" y="79641"/>
                </a:lnTo>
                <a:lnTo>
                  <a:pt x="37592" y="78879"/>
                </a:lnTo>
                <a:lnTo>
                  <a:pt x="38392" y="81292"/>
                </a:lnTo>
                <a:lnTo>
                  <a:pt x="36614" y="80657"/>
                </a:lnTo>
                <a:lnTo>
                  <a:pt x="37033" y="80149"/>
                </a:lnTo>
                <a:lnTo>
                  <a:pt x="37465" y="79641"/>
                </a:lnTo>
                <a:lnTo>
                  <a:pt x="36410" y="80149"/>
                </a:lnTo>
                <a:lnTo>
                  <a:pt x="36906" y="78625"/>
                </a:lnTo>
                <a:lnTo>
                  <a:pt x="35458" y="79514"/>
                </a:lnTo>
                <a:lnTo>
                  <a:pt x="35928" y="80403"/>
                </a:lnTo>
                <a:lnTo>
                  <a:pt x="35128" y="80784"/>
                </a:lnTo>
                <a:lnTo>
                  <a:pt x="33883" y="80911"/>
                </a:lnTo>
                <a:lnTo>
                  <a:pt x="33845" y="81419"/>
                </a:lnTo>
                <a:lnTo>
                  <a:pt x="32651" y="80911"/>
                </a:lnTo>
                <a:lnTo>
                  <a:pt x="31064" y="82943"/>
                </a:lnTo>
                <a:lnTo>
                  <a:pt x="30848" y="82308"/>
                </a:lnTo>
                <a:lnTo>
                  <a:pt x="30416" y="81038"/>
                </a:lnTo>
                <a:lnTo>
                  <a:pt x="30581" y="80911"/>
                </a:lnTo>
                <a:lnTo>
                  <a:pt x="29616" y="80530"/>
                </a:lnTo>
                <a:lnTo>
                  <a:pt x="29806" y="80784"/>
                </a:lnTo>
                <a:lnTo>
                  <a:pt x="29857" y="81419"/>
                </a:lnTo>
                <a:lnTo>
                  <a:pt x="29387" y="81673"/>
                </a:lnTo>
                <a:lnTo>
                  <a:pt x="29108" y="82308"/>
                </a:lnTo>
                <a:lnTo>
                  <a:pt x="28397" y="81546"/>
                </a:lnTo>
                <a:lnTo>
                  <a:pt x="28282" y="81419"/>
                </a:lnTo>
                <a:lnTo>
                  <a:pt x="28028" y="81546"/>
                </a:lnTo>
                <a:lnTo>
                  <a:pt x="28168" y="81165"/>
                </a:lnTo>
                <a:lnTo>
                  <a:pt x="26809" y="81038"/>
                </a:lnTo>
                <a:lnTo>
                  <a:pt x="26708" y="83324"/>
                </a:lnTo>
                <a:lnTo>
                  <a:pt x="25501" y="82943"/>
                </a:lnTo>
                <a:lnTo>
                  <a:pt x="23964" y="82689"/>
                </a:lnTo>
                <a:lnTo>
                  <a:pt x="24790" y="84213"/>
                </a:lnTo>
                <a:lnTo>
                  <a:pt x="24142" y="83959"/>
                </a:lnTo>
                <a:lnTo>
                  <a:pt x="22517" y="83324"/>
                </a:lnTo>
                <a:lnTo>
                  <a:pt x="23253" y="83959"/>
                </a:lnTo>
                <a:lnTo>
                  <a:pt x="21907" y="83832"/>
                </a:lnTo>
                <a:lnTo>
                  <a:pt x="22707" y="84340"/>
                </a:lnTo>
                <a:lnTo>
                  <a:pt x="23964" y="84213"/>
                </a:lnTo>
                <a:lnTo>
                  <a:pt x="24028" y="85737"/>
                </a:lnTo>
                <a:lnTo>
                  <a:pt x="22364" y="85229"/>
                </a:lnTo>
                <a:lnTo>
                  <a:pt x="23126" y="85864"/>
                </a:lnTo>
                <a:lnTo>
                  <a:pt x="22618" y="86334"/>
                </a:lnTo>
                <a:lnTo>
                  <a:pt x="22707" y="86499"/>
                </a:lnTo>
                <a:lnTo>
                  <a:pt x="23545" y="87388"/>
                </a:lnTo>
                <a:lnTo>
                  <a:pt x="26339" y="88023"/>
                </a:lnTo>
                <a:lnTo>
                  <a:pt x="28041" y="87769"/>
                </a:lnTo>
                <a:lnTo>
                  <a:pt x="28232" y="88785"/>
                </a:lnTo>
                <a:lnTo>
                  <a:pt x="28308" y="87769"/>
                </a:lnTo>
                <a:lnTo>
                  <a:pt x="28333" y="87388"/>
                </a:lnTo>
                <a:lnTo>
                  <a:pt x="29616" y="88785"/>
                </a:lnTo>
                <a:lnTo>
                  <a:pt x="28575" y="87388"/>
                </a:lnTo>
                <a:lnTo>
                  <a:pt x="29832" y="85737"/>
                </a:lnTo>
                <a:lnTo>
                  <a:pt x="30124" y="85356"/>
                </a:lnTo>
                <a:lnTo>
                  <a:pt x="32943" y="86753"/>
                </a:lnTo>
                <a:lnTo>
                  <a:pt x="33731" y="85356"/>
                </a:lnTo>
                <a:lnTo>
                  <a:pt x="34290" y="84340"/>
                </a:lnTo>
                <a:lnTo>
                  <a:pt x="35102" y="85229"/>
                </a:lnTo>
                <a:lnTo>
                  <a:pt x="35915" y="87261"/>
                </a:lnTo>
                <a:lnTo>
                  <a:pt x="36868" y="86880"/>
                </a:lnTo>
                <a:lnTo>
                  <a:pt x="35839" y="87388"/>
                </a:lnTo>
                <a:lnTo>
                  <a:pt x="36017" y="87642"/>
                </a:lnTo>
                <a:lnTo>
                  <a:pt x="35915" y="88277"/>
                </a:lnTo>
                <a:lnTo>
                  <a:pt x="37287" y="88277"/>
                </a:lnTo>
                <a:lnTo>
                  <a:pt x="37934" y="88150"/>
                </a:lnTo>
                <a:lnTo>
                  <a:pt x="37731" y="89674"/>
                </a:lnTo>
                <a:lnTo>
                  <a:pt x="36537" y="89039"/>
                </a:lnTo>
                <a:lnTo>
                  <a:pt x="35826" y="91071"/>
                </a:lnTo>
                <a:lnTo>
                  <a:pt x="35966" y="91706"/>
                </a:lnTo>
                <a:lnTo>
                  <a:pt x="37338" y="92722"/>
                </a:lnTo>
                <a:lnTo>
                  <a:pt x="36207" y="92595"/>
                </a:lnTo>
                <a:lnTo>
                  <a:pt x="36550" y="92722"/>
                </a:lnTo>
                <a:lnTo>
                  <a:pt x="36639" y="94056"/>
                </a:lnTo>
                <a:lnTo>
                  <a:pt x="37871" y="94246"/>
                </a:lnTo>
                <a:lnTo>
                  <a:pt x="39395" y="93357"/>
                </a:lnTo>
                <a:lnTo>
                  <a:pt x="39865" y="94246"/>
                </a:lnTo>
                <a:lnTo>
                  <a:pt x="39662" y="93738"/>
                </a:lnTo>
                <a:lnTo>
                  <a:pt x="40589" y="93357"/>
                </a:lnTo>
                <a:lnTo>
                  <a:pt x="41186" y="92849"/>
                </a:lnTo>
                <a:lnTo>
                  <a:pt x="41287" y="94119"/>
                </a:lnTo>
                <a:lnTo>
                  <a:pt x="42430" y="93738"/>
                </a:lnTo>
                <a:lnTo>
                  <a:pt x="42608" y="94500"/>
                </a:lnTo>
                <a:lnTo>
                  <a:pt x="43103" y="94615"/>
                </a:lnTo>
                <a:lnTo>
                  <a:pt x="43205" y="94246"/>
                </a:lnTo>
                <a:lnTo>
                  <a:pt x="43561" y="93738"/>
                </a:lnTo>
                <a:lnTo>
                  <a:pt x="45326" y="94246"/>
                </a:lnTo>
                <a:lnTo>
                  <a:pt x="44869" y="93738"/>
                </a:lnTo>
                <a:lnTo>
                  <a:pt x="44640" y="93484"/>
                </a:lnTo>
                <a:lnTo>
                  <a:pt x="45262" y="93357"/>
                </a:lnTo>
                <a:lnTo>
                  <a:pt x="45986" y="93967"/>
                </a:lnTo>
                <a:lnTo>
                  <a:pt x="46659" y="94246"/>
                </a:lnTo>
                <a:lnTo>
                  <a:pt x="46037" y="95008"/>
                </a:lnTo>
                <a:lnTo>
                  <a:pt x="46113" y="95262"/>
                </a:lnTo>
                <a:lnTo>
                  <a:pt x="46837" y="95770"/>
                </a:lnTo>
                <a:lnTo>
                  <a:pt x="46990" y="95796"/>
                </a:lnTo>
                <a:lnTo>
                  <a:pt x="46951" y="95008"/>
                </a:lnTo>
                <a:lnTo>
                  <a:pt x="47409" y="94881"/>
                </a:lnTo>
                <a:lnTo>
                  <a:pt x="47663" y="95262"/>
                </a:lnTo>
                <a:lnTo>
                  <a:pt x="47993" y="95389"/>
                </a:lnTo>
                <a:lnTo>
                  <a:pt x="47866" y="94881"/>
                </a:lnTo>
                <a:lnTo>
                  <a:pt x="47777" y="94500"/>
                </a:lnTo>
                <a:lnTo>
                  <a:pt x="49047" y="94627"/>
                </a:lnTo>
                <a:lnTo>
                  <a:pt x="48895" y="94500"/>
                </a:lnTo>
                <a:lnTo>
                  <a:pt x="48044" y="93738"/>
                </a:lnTo>
                <a:lnTo>
                  <a:pt x="49187" y="93967"/>
                </a:lnTo>
                <a:lnTo>
                  <a:pt x="49136" y="94881"/>
                </a:lnTo>
                <a:lnTo>
                  <a:pt x="49911" y="94881"/>
                </a:lnTo>
                <a:lnTo>
                  <a:pt x="52031" y="96786"/>
                </a:lnTo>
                <a:lnTo>
                  <a:pt x="52260" y="94881"/>
                </a:lnTo>
                <a:lnTo>
                  <a:pt x="52666" y="95262"/>
                </a:lnTo>
                <a:lnTo>
                  <a:pt x="52730" y="95389"/>
                </a:lnTo>
                <a:lnTo>
                  <a:pt x="53352" y="96532"/>
                </a:lnTo>
                <a:lnTo>
                  <a:pt x="53225" y="95897"/>
                </a:lnTo>
                <a:lnTo>
                  <a:pt x="52832" y="95389"/>
                </a:lnTo>
                <a:lnTo>
                  <a:pt x="53606" y="95389"/>
                </a:lnTo>
                <a:lnTo>
                  <a:pt x="52870" y="94373"/>
                </a:lnTo>
                <a:lnTo>
                  <a:pt x="54343" y="94246"/>
                </a:lnTo>
                <a:lnTo>
                  <a:pt x="55359" y="96405"/>
                </a:lnTo>
                <a:lnTo>
                  <a:pt x="57188" y="95770"/>
                </a:lnTo>
                <a:lnTo>
                  <a:pt x="56413" y="96786"/>
                </a:lnTo>
                <a:lnTo>
                  <a:pt x="56324" y="97294"/>
                </a:lnTo>
                <a:lnTo>
                  <a:pt x="57099" y="97294"/>
                </a:lnTo>
                <a:lnTo>
                  <a:pt x="56883" y="97802"/>
                </a:lnTo>
                <a:lnTo>
                  <a:pt x="55829" y="97040"/>
                </a:lnTo>
                <a:lnTo>
                  <a:pt x="55841" y="98310"/>
                </a:lnTo>
                <a:lnTo>
                  <a:pt x="55473" y="98310"/>
                </a:lnTo>
                <a:lnTo>
                  <a:pt x="56273" y="98818"/>
                </a:lnTo>
                <a:lnTo>
                  <a:pt x="57264" y="98691"/>
                </a:lnTo>
                <a:lnTo>
                  <a:pt x="57391" y="97802"/>
                </a:lnTo>
                <a:lnTo>
                  <a:pt x="57213" y="97294"/>
                </a:lnTo>
                <a:lnTo>
                  <a:pt x="56908" y="96405"/>
                </a:lnTo>
                <a:lnTo>
                  <a:pt x="57835" y="96532"/>
                </a:lnTo>
                <a:lnTo>
                  <a:pt x="58039" y="97802"/>
                </a:lnTo>
                <a:lnTo>
                  <a:pt x="58254" y="97294"/>
                </a:lnTo>
                <a:lnTo>
                  <a:pt x="59690" y="98945"/>
                </a:lnTo>
                <a:lnTo>
                  <a:pt x="60096" y="97548"/>
                </a:lnTo>
                <a:lnTo>
                  <a:pt x="60210" y="97294"/>
                </a:lnTo>
                <a:lnTo>
                  <a:pt x="60604" y="96405"/>
                </a:lnTo>
                <a:lnTo>
                  <a:pt x="61531" y="96532"/>
                </a:lnTo>
                <a:lnTo>
                  <a:pt x="61252" y="97167"/>
                </a:lnTo>
                <a:lnTo>
                  <a:pt x="62255" y="97548"/>
                </a:lnTo>
                <a:lnTo>
                  <a:pt x="61595" y="97802"/>
                </a:lnTo>
                <a:lnTo>
                  <a:pt x="63334" y="98564"/>
                </a:lnTo>
                <a:lnTo>
                  <a:pt x="62077" y="97040"/>
                </a:lnTo>
                <a:lnTo>
                  <a:pt x="62776" y="97548"/>
                </a:lnTo>
                <a:lnTo>
                  <a:pt x="64465" y="97294"/>
                </a:lnTo>
                <a:lnTo>
                  <a:pt x="65316" y="97675"/>
                </a:lnTo>
                <a:lnTo>
                  <a:pt x="65278" y="97294"/>
                </a:lnTo>
                <a:lnTo>
                  <a:pt x="65265" y="97040"/>
                </a:lnTo>
                <a:lnTo>
                  <a:pt x="65201" y="96405"/>
                </a:lnTo>
                <a:lnTo>
                  <a:pt x="65151" y="95770"/>
                </a:lnTo>
                <a:lnTo>
                  <a:pt x="65062" y="94754"/>
                </a:lnTo>
                <a:lnTo>
                  <a:pt x="68072" y="98437"/>
                </a:lnTo>
                <a:lnTo>
                  <a:pt x="67678" y="95516"/>
                </a:lnTo>
                <a:lnTo>
                  <a:pt x="69761" y="95770"/>
                </a:lnTo>
                <a:lnTo>
                  <a:pt x="70586" y="95516"/>
                </a:lnTo>
                <a:lnTo>
                  <a:pt x="71818" y="95135"/>
                </a:lnTo>
                <a:lnTo>
                  <a:pt x="72745" y="94754"/>
                </a:lnTo>
                <a:lnTo>
                  <a:pt x="73050" y="94627"/>
                </a:lnTo>
                <a:lnTo>
                  <a:pt x="73228" y="94246"/>
                </a:lnTo>
                <a:lnTo>
                  <a:pt x="73406" y="93865"/>
                </a:lnTo>
                <a:lnTo>
                  <a:pt x="73520" y="93611"/>
                </a:lnTo>
                <a:lnTo>
                  <a:pt x="72605" y="93865"/>
                </a:lnTo>
                <a:lnTo>
                  <a:pt x="72605" y="93738"/>
                </a:lnTo>
                <a:lnTo>
                  <a:pt x="72542" y="93357"/>
                </a:lnTo>
                <a:lnTo>
                  <a:pt x="72301" y="92849"/>
                </a:lnTo>
                <a:lnTo>
                  <a:pt x="72466" y="92722"/>
                </a:lnTo>
                <a:lnTo>
                  <a:pt x="72618" y="92595"/>
                </a:lnTo>
                <a:lnTo>
                  <a:pt x="73812" y="92875"/>
                </a:lnTo>
                <a:lnTo>
                  <a:pt x="73736" y="92595"/>
                </a:lnTo>
                <a:lnTo>
                  <a:pt x="73634" y="92214"/>
                </a:lnTo>
                <a:lnTo>
                  <a:pt x="74803" y="91960"/>
                </a:lnTo>
                <a:lnTo>
                  <a:pt x="74409" y="91833"/>
                </a:lnTo>
                <a:lnTo>
                  <a:pt x="73812" y="91071"/>
                </a:lnTo>
                <a:lnTo>
                  <a:pt x="74523" y="90436"/>
                </a:lnTo>
                <a:lnTo>
                  <a:pt x="74612" y="90309"/>
                </a:lnTo>
                <a:lnTo>
                  <a:pt x="75069" y="90563"/>
                </a:lnTo>
                <a:lnTo>
                  <a:pt x="74803" y="90309"/>
                </a:lnTo>
                <a:lnTo>
                  <a:pt x="74536" y="90055"/>
                </a:lnTo>
                <a:lnTo>
                  <a:pt x="75387" y="90436"/>
                </a:lnTo>
                <a:lnTo>
                  <a:pt x="75463" y="90055"/>
                </a:lnTo>
                <a:lnTo>
                  <a:pt x="75539" y="89674"/>
                </a:lnTo>
                <a:lnTo>
                  <a:pt x="75615" y="89293"/>
                </a:lnTo>
                <a:lnTo>
                  <a:pt x="75336" y="89293"/>
                </a:lnTo>
                <a:lnTo>
                  <a:pt x="75361" y="89166"/>
                </a:lnTo>
                <a:lnTo>
                  <a:pt x="75425" y="88785"/>
                </a:lnTo>
                <a:lnTo>
                  <a:pt x="75577" y="87896"/>
                </a:lnTo>
                <a:lnTo>
                  <a:pt x="75641" y="87515"/>
                </a:lnTo>
                <a:lnTo>
                  <a:pt x="75895" y="88049"/>
                </a:lnTo>
                <a:lnTo>
                  <a:pt x="75882" y="87566"/>
                </a:lnTo>
                <a:lnTo>
                  <a:pt x="76885" y="87566"/>
                </a:lnTo>
                <a:lnTo>
                  <a:pt x="77584" y="87795"/>
                </a:lnTo>
                <a:lnTo>
                  <a:pt x="77863" y="86487"/>
                </a:lnTo>
                <a:close/>
              </a:path>
              <a:path w="145415" h="160020">
                <a:moveTo>
                  <a:pt x="81788" y="62090"/>
                </a:moveTo>
                <a:lnTo>
                  <a:pt x="81089" y="61328"/>
                </a:lnTo>
                <a:lnTo>
                  <a:pt x="80441" y="62026"/>
                </a:lnTo>
                <a:lnTo>
                  <a:pt x="81788" y="62090"/>
                </a:lnTo>
                <a:close/>
              </a:path>
              <a:path w="145415" h="160020">
                <a:moveTo>
                  <a:pt x="81991" y="62306"/>
                </a:moveTo>
                <a:lnTo>
                  <a:pt x="81953" y="62090"/>
                </a:lnTo>
                <a:lnTo>
                  <a:pt x="81788" y="62090"/>
                </a:lnTo>
                <a:lnTo>
                  <a:pt x="81991" y="62306"/>
                </a:lnTo>
                <a:close/>
              </a:path>
              <a:path w="145415" h="160020">
                <a:moveTo>
                  <a:pt x="82054" y="82905"/>
                </a:moveTo>
                <a:lnTo>
                  <a:pt x="79819" y="82118"/>
                </a:lnTo>
                <a:lnTo>
                  <a:pt x="80505" y="81254"/>
                </a:lnTo>
                <a:lnTo>
                  <a:pt x="80213" y="80645"/>
                </a:lnTo>
                <a:lnTo>
                  <a:pt x="77889" y="79616"/>
                </a:lnTo>
                <a:lnTo>
                  <a:pt x="76517" y="79832"/>
                </a:lnTo>
                <a:lnTo>
                  <a:pt x="77203" y="80479"/>
                </a:lnTo>
                <a:lnTo>
                  <a:pt x="76149" y="81661"/>
                </a:lnTo>
                <a:lnTo>
                  <a:pt x="76796" y="81457"/>
                </a:lnTo>
                <a:lnTo>
                  <a:pt x="77724" y="81851"/>
                </a:lnTo>
                <a:lnTo>
                  <a:pt x="77647" y="81178"/>
                </a:lnTo>
                <a:lnTo>
                  <a:pt x="78308" y="82245"/>
                </a:lnTo>
                <a:lnTo>
                  <a:pt x="79641" y="82435"/>
                </a:lnTo>
                <a:lnTo>
                  <a:pt x="80708" y="83121"/>
                </a:lnTo>
                <a:lnTo>
                  <a:pt x="82054" y="82905"/>
                </a:lnTo>
                <a:close/>
              </a:path>
              <a:path w="145415" h="160020">
                <a:moveTo>
                  <a:pt x="83312" y="80708"/>
                </a:moveTo>
                <a:lnTo>
                  <a:pt x="82804" y="80149"/>
                </a:lnTo>
                <a:lnTo>
                  <a:pt x="81546" y="80848"/>
                </a:lnTo>
                <a:lnTo>
                  <a:pt x="83312" y="80708"/>
                </a:lnTo>
                <a:close/>
              </a:path>
              <a:path w="145415" h="160020">
                <a:moveTo>
                  <a:pt x="84061" y="61887"/>
                </a:moveTo>
                <a:lnTo>
                  <a:pt x="83324" y="61645"/>
                </a:lnTo>
                <a:lnTo>
                  <a:pt x="82956" y="61188"/>
                </a:lnTo>
                <a:lnTo>
                  <a:pt x="82651" y="61658"/>
                </a:lnTo>
                <a:lnTo>
                  <a:pt x="83489" y="61747"/>
                </a:lnTo>
                <a:lnTo>
                  <a:pt x="83451" y="62166"/>
                </a:lnTo>
                <a:lnTo>
                  <a:pt x="82537" y="62915"/>
                </a:lnTo>
                <a:lnTo>
                  <a:pt x="81991" y="62306"/>
                </a:lnTo>
                <a:lnTo>
                  <a:pt x="82448" y="64846"/>
                </a:lnTo>
                <a:lnTo>
                  <a:pt x="83743" y="63093"/>
                </a:lnTo>
                <a:lnTo>
                  <a:pt x="83527" y="63093"/>
                </a:lnTo>
                <a:lnTo>
                  <a:pt x="83489" y="62915"/>
                </a:lnTo>
                <a:lnTo>
                  <a:pt x="83413" y="62585"/>
                </a:lnTo>
                <a:lnTo>
                  <a:pt x="84023" y="62268"/>
                </a:lnTo>
                <a:lnTo>
                  <a:pt x="84061" y="61887"/>
                </a:lnTo>
                <a:close/>
              </a:path>
              <a:path w="145415" h="160020">
                <a:moveTo>
                  <a:pt x="84924" y="63322"/>
                </a:moveTo>
                <a:lnTo>
                  <a:pt x="84239" y="62661"/>
                </a:lnTo>
                <a:lnTo>
                  <a:pt x="84099" y="63233"/>
                </a:lnTo>
                <a:lnTo>
                  <a:pt x="84924" y="63322"/>
                </a:lnTo>
                <a:close/>
              </a:path>
              <a:path w="145415" h="160020">
                <a:moveTo>
                  <a:pt x="85445" y="61429"/>
                </a:moveTo>
                <a:lnTo>
                  <a:pt x="84620" y="61353"/>
                </a:lnTo>
                <a:lnTo>
                  <a:pt x="84061" y="62242"/>
                </a:lnTo>
                <a:lnTo>
                  <a:pt x="84366" y="62090"/>
                </a:lnTo>
                <a:lnTo>
                  <a:pt x="84239" y="62649"/>
                </a:lnTo>
                <a:lnTo>
                  <a:pt x="84797" y="62090"/>
                </a:lnTo>
                <a:lnTo>
                  <a:pt x="85445" y="61429"/>
                </a:lnTo>
                <a:close/>
              </a:path>
              <a:path w="145415" h="160020">
                <a:moveTo>
                  <a:pt x="86245" y="77863"/>
                </a:moveTo>
                <a:lnTo>
                  <a:pt x="83439" y="79044"/>
                </a:lnTo>
                <a:lnTo>
                  <a:pt x="85204" y="78917"/>
                </a:lnTo>
                <a:lnTo>
                  <a:pt x="83985" y="80289"/>
                </a:lnTo>
                <a:lnTo>
                  <a:pt x="85382" y="80784"/>
                </a:lnTo>
                <a:lnTo>
                  <a:pt x="85725" y="79476"/>
                </a:lnTo>
                <a:lnTo>
                  <a:pt x="86144" y="79108"/>
                </a:lnTo>
                <a:lnTo>
                  <a:pt x="86245" y="77863"/>
                </a:lnTo>
                <a:close/>
              </a:path>
              <a:path w="145415" h="160020">
                <a:moveTo>
                  <a:pt x="86563" y="60363"/>
                </a:moveTo>
                <a:lnTo>
                  <a:pt x="84594" y="60667"/>
                </a:lnTo>
                <a:lnTo>
                  <a:pt x="86537" y="61455"/>
                </a:lnTo>
                <a:lnTo>
                  <a:pt x="86563" y="60363"/>
                </a:lnTo>
                <a:close/>
              </a:path>
              <a:path w="145415" h="160020">
                <a:moveTo>
                  <a:pt x="87591" y="61607"/>
                </a:moveTo>
                <a:lnTo>
                  <a:pt x="87363" y="61607"/>
                </a:lnTo>
                <a:lnTo>
                  <a:pt x="87464" y="62064"/>
                </a:lnTo>
                <a:lnTo>
                  <a:pt x="87591" y="61607"/>
                </a:lnTo>
                <a:close/>
              </a:path>
              <a:path w="145415" h="160020">
                <a:moveTo>
                  <a:pt x="87604" y="61544"/>
                </a:moveTo>
                <a:lnTo>
                  <a:pt x="87464" y="61379"/>
                </a:lnTo>
                <a:lnTo>
                  <a:pt x="87287" y="61493"/>
                </a:lnTo>
                <a:lnTo>
                  <a:pt x="87604" y="61544"/>
                </a:lnTo>
                <a:close/>
              </a:path>
              <a:path w="145415" h="160020">
                <a:moveTo>
                  <a:pt x="87820" y="61175"/>
                </a:moveTo>
                <a:lnTo>
                  <a:pt x="87566" y="60833"/>
                </a:lnTo>
                <a:lnTo>
                  <a:pt x="87464" y="61379"/>
                </a:lnTo>
                <a:lnTo>
                  <a:pt x="87820" y="61175"/>
                </a:lnTo>
                <a:close/>
              </a:path>
              <a:path w="145415" h="160020">
                <a:moveTo>
                  <a:pt x="90652" y="60579"/>
                </a:moveTo>
                <a:lnTo>
                  <a:pt x="90449" y="60312"/>
                </a:lnTo>
                <a:lnTo>
                  <a:pt x="90220" y="60020"/>
                </a:lnTo>
                <a:lnTo>
                  <a:pt x="89928" y="59651"/>
                </a:lnTo>
                <a:lnTo>
                  <a:pt x="88709" y="59055"/>
                </a:lnTo>
                <a:lnTo>
                  <a:pt x="88112" y="60020"/>
                </a:lnTo>
                <a:lnTo>
                  <a:pt x="86868" y="59893"/>
                </a:lnTo>
                <a:lnTo>
                  <a:pt x="87566" y="60833"/>
                </a:lnTo>
                <a:lnTo>
                  <a:pt x="87655" y="60401"/>
                </a:lnTo>
                <a:lnTo>
                  <a:pt x="88861" y="61607"/>
                </a:lnTo>
                <a:lnTo>
                  <a:pt x="89420" y="61087"/>
                </a:lnTo>
                <a:lnTo>
                  <a:pt x="89890" y="62077"/>
                </a:lnTo>
                <a:lnTo>
                  <a:pt x="89700" y="61607"/>
                </a:lnTo>
                <a:lnTo>
                  <a:pt x="89725" y="61087"/>
                </a:lnTo>
                <a:lnTo>
                  <a:pt x="89916" y="60401"/>
                </a:lnTo>
                <a:lnTo>
                  <a:pt x="90652" y="60579"/>
                </a:lnTo>
                <a:close/>
              </a:path>
              <a:path w="145415" h="160020">
                <a:moveTo>
                  <a:pt x="96266" y="50317"/>
                </a:moveTo>
                <a:lnTo>
                  <a:pt x="96215" y="50063"/>
                </a:lnTo>
                <a:lnTo>
                  <a:pt x="95262" y="50101"/>
                </a:lnTo>
                <a:lnTo>
                  <a:pt x="96266" y="50317"/>
                </a:lnTo>
                <a:close/>
              </a:path>
              <a:path w="145415" h="160020">
                <a:moveTo>
                  <a:pt x="99225" y="48412"/>
                </a:moveTo>
                <a:lnTo>
                  <a:pt x="98018" y="47840"/>
                </a:lnTo>
                <a:lnTo>
                  <a:pt x="99098" y="46939"/>
                </a:lnTo>
                <a:lnTo>
                  <a:pt x="98323" y="46418"/>
                </a:lnTo>
                <a:lnTo>
                  <a:pt x="97294" y="46875"/>
                </a:lnTo>
                <a:lnTo>
                  <a:pt x="96774" y="46304"/>
                </a:lnTo>
                <a:lnTo>
                  <a:pt x="96062" y="46990"/>
                </a:lnTo>
                <a:lnTo>
                  <a:pt x="95034" y="47447"/>
                </a:lnTo>
                <a:lnTo>
                  <a:pt x="94183" y="47345"/>
                </a:lnTo>
                <a:lnTo>
                  <a:pt x="95719" y="48133"/>
                </a:lnTo>
                <a:lnTo>
                  <a:pt x="95770" y="47713"/>
                </a:lnTo>
                <a:lnTo>
                  <a:pt x="97002" y="47612"/>
                </a:lnTo>
                <a:lnTo>
                  <a:pt x="97358" y="48755"/>
                </a:lnTo>
                <a:lnTo>
                  <a:pt x="97434" y="47663"/>
                </a:lnTo>
                <a:lnTo>
                  <a:pt x="98691" y="48501"/>
                </a:lnTo>
                <a:lnTo>
                  <a:pt x="99225" y="48412"/>
                </a:lnTo>
                <a:close/>
              </a:path>
              <a:path w="145415" h="160020">
                <a:moveTo>
                  <a:pt x="100050" y="56476"/>
                </a:moveTo>
                <a:close/>
              </a:path>
              <a:path w="145415" h="160020">
                <a:moveTo>
                  <a:pt x="100571" y="56438"/>
                </a:moveTo>
                <a:lnTo>
                  <a:pt x="100380" y="56337"/>
                </a:lnTo>
                <a:lnTo>
                  <a:pt x="100050" y="56476"/>
                </a:lnTo>
                <a:lnTo>
                  <a:pt x="100355" y="56705"/>
                </a:lnTo>
                <a:lnTo>
                  <a:pt x="100571" y="56438"/>
                </a:lnTo>
                <a:close/>
              </a:path>
              <a:path w="145415" h="160020">
                <a:moveTo>
                  <a:pt x="100698" y="56095"/>
                </a:moveTo>
                <a:lnTo>
                  <a:pt x="100609" y="56337"/>
                </a:lnTo>
                <a:lnTo>
                  <a:pt x="100660" y="56476"/>
                </a:lnTo>
                <a:lnTo>
                  <a:pt x="100698" y="56095"/>
                </a:lnTo>
                <a:close/>
              </a:path>
              <a:path w="145415" h="160020">
                <a:moveTo>
                  <a:pt x="100888" y="53251"/>
                </a:moveTo>
                <a:lnTo>
                  <a:pt x="100660" y="51943"/>
                </a:lnTo>
                <a:lnTo>
                  <a:pt x="100114" y="52692"/>
                </a:lnTo>
                <a:lnTo>
                  <a:pt x="100888" y="53251"/>
                </a:lnTo>
                <a:close/>
              </a:path>
              <a:path w="145415" h="160020">
                <a:moveTo>
                  <a:pt x="100977" y="54000"/>
                </a:moveTo>
                <a:lnTo>
                  <a:pt x="99136" y="54089"/>
                </a:lnTo>
                <a:lnTo>
                  <a:pt x="98640" y="55130"/>
                </a:lnTo>
                <a:lnTo>
                  <a:pt x="97523" y="53454"/>
                </a:lnTo>
                <a:lnTo>
                  <a:pt x="97053" y="53809"/>
                </a:lnTo>
                <a:lnTo>
                  <a:pt x="97637" y="55168"/>
                </a:lnTo>
                <a:lnTo>
                  <a:pt x="99161" y="55765"/>
                </a:lnTo>
                <a:lnTo>
                  <a:pt x="99987" y="56413"/>
                </a:lnTo>
                <a:lnTo>
                  <a:pt x="100101" y="55333"/>
                </a:lnTo>
                <a:lnTo>
                  <a:pt x="100977" y="54000"/>
                </a:lnTo>
                <a:close/>
              </a:path>
              <a:path w="145415" h="160020">
                <a:moveTo>
                  <a:pt x="102438" y="47891"/>
                </a:moveTo>
                <a:lnTo>
                  <a:pt x="101815" y="45847"/>
                </a:lnTo>
                <a:lnTo>
                  <a:pt x="100850" y="47472"/>
                </a:lnTo>
                <a:lnTo>
                  <a:pt x="99580" y="47269"/>
                </a:lnTo>
                <a:lnTo>
                  <a:pt x="99771" y="47650"/>
                </a:lnTo>
                <a:lnTo>
                  <a:pt x="100901" y="47739"/>
                </a:lnTo>
                <a:lnTo>
                  <a:pt x="100190" y="48387"/>
                </a:lnTo>
                <a:lnTo>
                  <a:pt x="101028" y="48526"/>
                </a:lnTo>
                <a:lnTo>
                  <a:pt x="102146" y="47002"/>
                </a:lnTo>
                <a:lnTo>
                  <a:pt x="102438" y="47891"/>
                </a:lnTo>
                <a:close/>
              </a:path>
              <a:path w="145415" h="160020">
                <a:moveTo>
                  <a:pt x="103771" y="39090"/>
                </a:moveTo>
                <a:lnTo>
                  <a:pt x="101536" y="39166"/>
                </a:lnTo>
                <a:lnTo>
                  <a:pt x="101942" y="39916"/>
                </a:lnTo>
                <a:lnTo>
                  <a:pt x="103670" y="40182"/>
                </a:lnTo>
                <a:lnTo>
                  <a:pt x="103771" y="39090"/>
                </a:lnTo>
                <a:close/>
              </a:path>
              <a:path w="145415" h="160020">
                <a:moveTo>
                  <a:pt x="108585" y="35483"/>
                </a:moveTo>
                <a:lnTo>
                  <a:pt x="108546" y="35255"/>
                </a:lnTo>
                <a:lnTo>
                  <a:pt x="108051" y="35737"/>
                </a:lnTo>
                <a:lnTo>
                  <a:pt x="108585" y="35483"/>
                </a:lnTo>
                <a:close/>
              </a:path>
              <a:path w="145415" h="160020">
                <a:moveTo>
                  <a:pt x="110159" y="33680"/>
                </a:moveTo>
                <a:lnTo>
                  <a:pt x="108458" y="34607"/>
                </a:lnTo>
                <a:lnTo>
                  <a:pt x="108546" y="35255"/>
                </a:lnTo>
                <a:lnTo>
                  <a:pt x="110159" y="33680"/>
                </a:lnTo>
                <a:close/>
              </a:path>
              <a:path w="145415" h="160020">
                <a:moveTo>
                  <a:pt x="110388" y="31242"/>
                </a:moveTo>
                <a:lnTo>
                  <a:pt x="110185" y="30861"/>
                </a:lnTo>
                <a:lnTo>
                  <a:pt x="109347" y="30975"/>
                </a:lnTo>
                <a:lnTo>
                  <a:pt x="109270" y="31394"/>
                </a:lnTo>
                <a:lnTo>
                  <a:pt x="109423" y="31508"/>
                </a:lnTo>
                <a:lnTo>
                  <a:pt x="108546" y="31369"/>
                </a:lnTo>
                <a:lnTo>
                  <a:pt x="108978" y="32385"/>
                </a:lnTo>
                <a:lnTo>
                  <a:pt x="108267" y="32346"/>
                </a:lnTo>
                <a:lnTo>
                  <a:pt x="109778" y="32931"/>
                </a:lnTo>
                <a:lnTo>
                  <a:pt x="109385" y="31229"/>
                </a:lnTo>
                <a:lnTo>
                  <a:pt x="110388" y="31242"/>
                </a:lnTo>
                <a:close/>
              </a:path>
              <a:path w="145415" h="160020">
                <a:moveTo>
                  <a:pt x="111302" y="34734"/>
                </a:moveTo>
                <a:lnTo>
                  <a:pt x="109639" y="34963"/>
                </a:lnTo>
                <a:lnTo>
                  <a:pt x="108585" y="35483"/>
                </a:lnTo>
                <a:lnTo>
                  <a:pt x="108686" y="36182"/>
                </a:lnTo>
                <a:lnTo>
                  <a:pt x="109156" y="35572"/>
                </a:lnTo>
                <a:lnTo>
                  <a:pt x="109702" y="36423"/>
                </a:lnTo>
                <a:lnTo>
                  <a:pt x="110655" y="36144"/>
                </a:lnTo>
                <a:lnTo>
                  <a:pt x="110921" y="35572"/>
                </a:lnTo>
                <a:lnTo>
                  <a:pt x="111302" y="34734"/>
                </a:lnTo>
                <a:close/>
              </a:path>
              <a:path w="145415" h="160020">
                <a:moveTo>
                  <a:pt x="112699" y="27216"/>
                </a:moveTo>
                <a:lnTo>
                  <a:pt x="112395" y="26047"/>
                </a:lnTo>
                <a:lnTo>
                  <a:pt x="110896" y="26631"/>
                </a:lnTo>
                <a:lnTo>
                  <a:pt x="110261" y="25234"/>
                </a:lnTo>
                <a:lnTo>
                  <a:pt x="110413" y="26289"/>
                </a:lnTo>
                <a:lnTo>
                  <a:pt x="109321" y="25742"/>
                </a:lnTo>
                <a:lnTo>
                  <a:pt x="108026" y="26758"/>
                </a:lnTo>
                <a:lnTo>
                  <a:pt x="107696" y="27470"/>
                </a:lnTo>
                <a:lnTo>
                  <a:pt x="108064" y="27025"/>
                </a:lnTo>
                <a:lnTo>
                  <a:pt x="108750" y="26758"/>
                </a:lnTo>
                <a:lnTo>
                  <a:pt x="109728" y="26504"/>
                </a:lnTo>
                <a:lnTo>
                  <a:pt x="109994" y="27419"/>
                </a:lnTo>
                <a:lnTo>
                  <a:pt x="109270" y="27368"/>
                </a:lnTo>
                <a:lnTo>
                  <a:pt x="110058" y="27940"/>
                </a:lnTo>
                <a:lnTo>
                  <a:pt x="110159" y="26593"/>
                </a:lnTo>
                <a:lnTo>
                  <a:pt x="111633" y="27876"/>
                </a:lnTo>
                <a:lnTo>
                  <a:pt x="111493" y="26822"/>
                </a:lnTo>
                <a:lnTo>
                  <a:pt x="112699" y="27216"/>
                </a:lnTo>
                <a:close/>
              </a:path>
              <a:path w="145415" h="160020">
                <a:moveTo>
                  <a:pt x="113017" y="31711"/>
                </a:moveTo>
                <a:lnTo>
                  <a:pt x="112179" y="31521"/>
                </a:lnTo>
                <a:lnTo>
                  <a:pt x="111683" y="31407"/>
                </a:lnTo>
                <a:lnTo>
                  <a:pt x="111429" y="31521"/>
                </a:lnTo>
                <a:lnTo>
                  <a:pt x="110985" y="31432"/>
                </a:lnTo>
                <a:lnTo>
                  <a:pt x="110858" y="31584"/>
                </a:lnTo>
                <a:lnTo>
                  <a:pt x="112179" y="31826"/>
                </a:lnTo>
                <a:lnTo>
                  <a:pt x="113017" y="31711"/>
                </a:lnTo>
                <a:close/>
              </a:path>
              <a:path w="145415" h="160020">
                <a:moveTo>
                  <a:pt x="113347" y="37503"/>
                </a:moveTo>
                <a:lnTo>
                  <a:pt x="113271" y="37223"/>
                </a:lnTo>
                <a:lnTo>
                  <a:pt x="113182" y="36842"/>
                </a:lnTo>
                <a:lnTo>
                  <a:pt x="113169" y="37058"/>
                </a:lnTo>
                <a:lnTo>
                  <a:pt x="112776" y="37223"/>
                </a:lnTo>
                <a:lnTo>
                  <a:pt x="112420" y="36741"/>
                </a:lnTo>
                <a:lnTo>
                  <a:pt x="112268" y="36626"/>
                </a:lnTo>
                <a:lnTo>
                  <a:pt x="111772" y="37503"/>
                </a:lnTo>
                <a:lnTo>
                  <a:pt x="112814" y="37503"/>
                </a:lnTo>
                <a:lnTo>
                  <a:pt x="113347" y="37503"/>
                </a:lnTo>
                <a:close/>
              </a:path>
              <a:path w="145415" h="160020">
                <a:moveTo>
                  <a:pt x="113398" y="37693"/>
                </a:moveTo>
                <a:lnTo>
                  <a:pt x="113233" y="37642"/>
                </a:lnTo>
                <a:lnTo>
                  <a:pt x="113398" y="37693"/>
                </a:lnTo>
                <a:close/>
              </a:path>
              <a:path w="145415" h="160020">
                <a:moveTo>
                  <a:pt x="114007" y="36461"/>
                </a:moveTo>
                <a:lnTo>
                  <a:pt x="113957" y="35598"/>
                </a:lnTo>
                <a:lnTo>
                  <a:pt x="113106" y="35598"/>
                </a:lnTo>
                <a:lnTo>
                  <a:pt x="112522" y="35394"/>
                </a:lnTo>
                <a:lnTo>
                  <a:pt x="111645" y="36169"/>
                </a:lnTo>
                <a:lnTo>
                  <a:pt x="113220" y="36372"/>
                </a:lnTo>
                <a:lnTo>
                  <a:pt x="113207" y="36512"/>
                </a:lnTo>
                <a:lnTo>
                  <a:pt x="113652" y="36461"/>
                </a:lnTo>
                <a:lnTo>
                  <a:pt x="113957" y="36690"/>
                </a:lnTo>
                <a:lnTo>
                  <a:pt x="114007" y="36461"/>
                </a:lnTo>
                <a:close/>
              </a:path>
              <a:path w="145415" h="160020">
                <a:moveTo>
                  <a:pt x="122682" y="25146"/>
                </a:moveTo>
                <a:lnTo>
                  <a:pt x="121894" y="24803"/>
                </a:lnTo>
                <a:lnTo>
                  <a:pt x="120637" y="25641"/>
                </a:lnTo>
                <a:lnTo>
                  <a:pt x="119888" y="24752"/>
                </a:lnTo>
                <a:lnTo>
                  <a:pt x="120256" y="25501"/>
                </a:lnTo>
                <a:lnTo>
                  <a:pt x="118122" y="24422"/>
                </a:lnTo>
                <a:lnTo>
                  <a:pt x="116586" y="26212"/>
                </a:lnTo>
                <a:lnTo>
                  <a:pt x="115531" y="26873"/>
                </a:lnTo>
                <a:lnTo>
                  <a:pt x="116484" y="27559"/>
                </a:lnTo>
                <a:lnTo>
                  <a:pt x="118833" y="28079"/>
                </a:lnTo>
                <a:lnTo>
                  <a:pt x="119900" y="27419"/>
                </a:lnTo>
                <a:lnTo>
                  <a:pt x="120307" y="28435"/>
                </a:lnTo>
                <a:lnTo>
                  <a:pt x="120345" y="28016"/>
                </a:lnTo>
                <a:lnTo>
                  <a:pt x="120611" y="28181"/>
                </a:lnTo>
                <a:lnTo>
                  <a:pt x="120218" y="27647"/>
                </a:lnTo>
                <a:lnTo>
                  <a:pt x="121285" y="26987"/>
                </a:lnTo>
                <a:lnTo>
                  <a:pt x="121043" y="26073"/>
                </a:lnTo>
                <a:lnTo>
                  <a:pt x="122135" y="26885"/>
                </a:lnTo>
                <a:lnTo>
                  <a:pt x="121488" y="26162"/>
                </a:lnTo>
                <a:lnTo>
                  <a:pt x="122631" y="25133"/>
                </a:lnTo>
                <a:close/>
              </a:path>
              <a:path w="145415" h="160020">
                <a:moveTo>
                  <a:pt x="123139" y="29565"/>
                </a:moveTo>
                <a:lnTo>
                  <a:pt x="122491" y="29413"/>
                </a:lnTo>
                <a:lnTo>
                  <a:pt x="121246" y="29121"/>
                </a:lnTo>
                <a:lnTo>
                  <a:pt x="121373" y="28981"/>
                </a:lnTo>
                <a:lnTo>
                  <a:pt x="119329" y="28689"/>
                </a:lnTo>
                <a:lnTo>
                  <a:pt x="119494" y="28790"/>
                </a:lnTo>
                <a:lnTo>
                  <a:pt x="119595" y="29121"/>
                </a:lnTo>
                <a:lnTo>
                  <a:pt x="117716" y="29413"/>
                </a:lnTo>
                <a:lnTo>
                  <a:pt x="115468" y="27546"/>
                </a:lnTo>
                <a:lnTo>
                  <a:pt x="113868" y="29184"/>
                </a:lnTo>
                <a:lnTo>
                  <a:pt x="113753" y="29565"/>
                </a:lnTo>
                <a:lnTo>
                  <a:pt x="113550" y="29781"/>
                </a:lnTo>
                <a:lnTo>
                  <a:pt x="112471" y="30861"/>
                </a:lnTo>
                <a:lnTo>
                  <a:pt x="112128" y="30607"/>
                </a:lnTo>
                <a:lnTo>
                  <a:pt x="110718" y="29591"/>
                </a:lnTo>
                <a:lnTo>
                  <a:pt x="110629" y="30937"/>
                </a:lnTo>
                <a:lnTo>
                  <a:pt x="111150" y="30607"/>
                </a:lnTo>
                <a:lnTo>
                  <a:pt x="111480" y="30670"/>
                </a:lnTo>
                <a:lnTo>
                  <a:pt x="111607" y="30810"/>
                </a:lnTo>
                <a:lnTo>
                  <a:pt x="111645" y="31089"/>
                </a:lnTo>
                <a:lnTo>
                  <a:pt x="111747" y="30810"/>
                </a:lnTo>
                <a:lnTo>
                  <a:pt x="113423" y="31546"/>
                </a:lnTo>
                <a:lnTo>
                  <a:pt x="113322" y="30861"/>
                </a:lnTo>
                <a:lnTo>
                  <a:pt x="113360" y="30607"/>
                </a:lnTo>
                <a:lnTo>
                  <a:pt x="113614" y="29781"/>
                </a:lnTo>
                <a:lnTo>
                  <a:pt x="115658" y="31267"/>
                </a:lnTo>
                <a:lnTo>
                  <a:pt x="116662" y="31280"/>
                </a:lnTo>
                <a:lnTo>
                  <a:pt x="116814" y="32600"/>
                </a:lnTo>
                <a:lnTo>
                  <a:pt x="117462" y="32118"/>
                </a:lnTo>
                <a:lnTo>
                  <a:pt x="118427" y="30670"/>
                </a:lnTo>
                <a:lnTo>
                  <a:pt x="119646" y="31318"/>
                </a:lnTo>
                <a:lnTo>
                  <a:pt x="121348" y="32588"/>
                </a:lnTo>
                <a:lnTo>
                  <a:pt x="122478" y="30670"/>
                </a:lnTo>
                <a:lnTo>
                  <a:pt x="123139" y="29565"/>
                </a:lnTo>
                <a:close/>
              </a:path>
              <a:path w="145415" h="160020">
                <a:moveTo>
                  <a:pt x="123190" y="25984"/>
                </a:moveTo>
                <a:lnTo>
                  <a:pt x="123101" y="25514"/>
                </a:lnTo>
                <a:lnTo>
                  <a:pt x="122923" y="25285"/>
                </a:lnTo>
                <a:lnTo>
                  <a:pt x="122694" y="25158"/>
                </a:lnTo>
                <a:lnTo>
                  <a:pt x="123190" y="25984"/>
                </a:lnTo>
                <a:close/>
              </a:path>
              <a:path w="145415" h="160020">
                <a:moveTo>
                  <a:pt x="132930" y="2463"/>
                </a:moveTo>
                <a:lnTo>
                  <a:pt x="131114" y="533"/>
                </a:lnTo>
                <a:lnTo>
                  <a:pt x="129298" y="1841"/>
                </a:lnTo>
                <a:lnTo>
                  <a:pt x="129095" y="2235"/>
                </a:lnTo>
                <a:lnTo>
                  <a:pt x="129209" y="2730"/>
                </a:lnTo>
                <a:lnTo>
                  <a:pt x="129692" y="3441"/>
                </a:lnTo>
                <a:lnTo>
                  <a:pt x="128308" y="3149"/>
                </a:lnTo>
                <a:lnTo>
                  <a:pt x="129552" y="3581"/>
                </a:lnTo>
                <a:lnTo>
                  <a:pt x="129603" y="4114"/>
                </a:lnTo>
                <a:lnTo>
                  <a:pt x="130937" y="3505"/>
                </a:lnTo>
                <a:lnTo>
                  <a:pt x="130454" y="3505"/>
                </a:lnTo>
                <a:lnTo>
                  <a:pt x="130416" y="2971"/>
                </a:lnTo>
                <a:lnTo>
                  <a:pt x="131000" y="2667"/>
                </a:lnTo>
                <a:lnTo>
                  <a:pt x="131279" y="4368"/>
                </a:lnTo>
                <a:lnTo>
                  <a:pt x="132918" y="2667"/>
                </a:lnTo>
                <a:lnTo>
                  <a:pt x="132930" y="2463"/>
                </a:lnTo>
                <a:close/>
              </a:path>
              <a:path w="145415" h="160020">
                <a:moveTo>
                  <a:pt x="133883" y="14833"/>
                </a:moveTo>
                <a:lnTo>
                  <a:pt x="131902" y="13500"/>
                </a:lnTo>
                <a:lnTo>
                  <a:pt x="133616" y="14820"/>
                </a:lnTo>
                <a:lnTo>
                  <a:pt x="133883" y="14833"/>
                </a:lnTo>
                <a:close/>
              </a:path>
              <a:path w="145415" h="160020">
                <a:moveTo>
                  <a:pt x="134137" y="2463"/>
                </a:moveTo>
                <a:lnTo>
                  <a:pt x="133654" y="1892"/>
                </a:lnTo>
                <a:lnTo>
                  <a:pt x="133108" y="2463"/>
                </a:lnTo>
                <a:lnTo>
                  <a:pt x="133184" y="2730"/>
                </a:lnTo>
                <a:lnTo>
                  <a:pt x="134137" y="2463"/>
                </a:lnTo>
                <a:close/>
              </a:path>
              <a:path w="145415" h="160020">
                <a:moveTo>
                  <a:pt x="134543" y="15278"/>
                </a:moveTo>
                <a:lnTo>
                  <a:pt x="134505" y="14859"/>
                </a:lnTo>
                <a:lnTo>
                  <a:pt x="133883" y="14833"/>
                </a:lnTo>
                <a:lnTo>
                  <a:pt x="134543" y="15278"/>
                </a:lnTo>
                <a:close/>
              </a:path>
              <a:path w="145415" h="160020">
                <a:moveTo>
                  <a:pt x="134658" y="14871"/>
                </a:moveTo>
                <a:lnTo>
                  <a:pt x="134505" y="14744"/>
                </a:lnTo>
                <a:lnTo>
                  <a:pt x="134658" y="14871"/>
                </a:lnTo>
                <a:close/>
              </a:path>
              <a:path w="145415" h="160020">
                <a:moveTo>
                  <a:pt x="134823" y="3276"/>
                </a:moveTo>
                <a:lnTo>
                  <a:pt x="134696" y="3124"/>
                </a:lnTo>
                <a:lnTo>
                  <a:pt x="134823" y="3276"/>
                </a:lnTo>
                <a:close/>
              </a:path>
              <a:path w="145415" h="160020">
                <a:moveTo>
                  <a:pt x="134912" y="14452"/>
                </a:moveTo>
                <a:lnTo>
                  <a:pt x="134416" y="13690"/>
                </a:lnTo>
                <a:lnTo>
                  <a:pt x="134480" y="14490"/>
                </a:lnTo>
                <a:lnTo>
                  <a:pt x="134620" y="14338"/>
                </a:lnTo>
                <a:lnTo>
                  <a:pt x="134912" y="14452"/>
                </a:lnTo>
                <a:close/>
              </a:path>
              <a:path w="145415" h="160020">
                <a:moveTo>
                  <a:pt x="135674" y="14605"/>
                </a:moveTo>
                <a:lnTo>
                  <a:pt x="135216" y="14566"/>
                </a:lnTo>
                <a:lnTo>
                  <a:pt x="134912" y="14452"/>
                </a:lnTo>
                <a:lnTo>
                  <a:pt x="135407" y="15214"/>
                </a:lnTo>
                <a:lnTo>
                  <a:pt x="135674" y="14605"/>
                </a:lnTo>
                <a:close/>
              </a:path>
              <a:path w="145415" h="160020">
                <a:moveTo>
                  <a:pt x="136486" y="11836"/>
                </a:moveTo>
                <a:lnTo>
                  <a:pt x="134670" y="11137"/>
                </a:lnTo>
                <a:lnTo>
                  <a:pt x="136080" y="12255"/>
                </a:lnTo>
                <a:lnTo>
                  <a:pt x="136486" y="11836"/>
                </a:lnTo>
                <a:close/>
              </a:path>
              <a:path w="145415" h="160020">
                <a:moveTo>
                  <a:pt x="136537" y="12636"/>
                </a:moveTo>
                <a:lnTo>
                  <a:pt x="135674" y="14605"/>
                </a:lnTo>
                <a:lnTo>
                  <a:pt x="136245" y="14643"/>
                </a:lnTo>
                <a:lnTo>
                  <a:pt x="136296" y="13500"/>
                </a:lnTo>
                <a:lnTo>
                  <a:pt x="136537" y="12636"/>
                </a:lnTo>
                <a:close/>
              </a:path>
              <a:path w="145415" h="160020">
                <a:moveTo>
                  <a:pt x="137287" y="1879"/>
                </a:moveTo>
                <a:lnTo>
                  <a:pt x="137274" y="1689"/>
                </a:lnTo>
                <a:lnTo>
                  <a:pt x="137096" y="1765"/>
                </a:lnTo>
                <a:lnTo>
                  <a:pt x="137287" y="1879"/>
                </a:lnTo>
                <a:close/>
              </a:path>
              <a:path w="145415" h="160020">
                <a:moveTo>
                  <a:pt x="137299" y="2019"/>
                </a:moveTo>
                <a:lnTo>
                  <a:pt x="137185" y="1828"/>
                </a:lnTo>
                <a:lnTo>
                  <a:pt x="136969" y="1828"/>
                </a:lnTo>
                <a:lnTo>
                  <a:pt x="136245" y="2146"/>
                </a:lnTo>
                <a:lnTo>
                  <a:pt x="136347" y="1473"/>
                </a:lnTo>
                <a:lnTo>
                  <a:pt x="136969" y="1828"/>
                </a:lnTo>
                <a:lnTo>
                  <a:pt x="136537" y="1473"/>
                </a:lnTo>
                <a:lnTo>
                  <a:pt x="135864" y="1104"/>
                </a:lnTo>
                <a:lnTo>
                  <a:pt x="135432" y="1257"/>
                </a:lnTo>
                <a:lnTo>
                  <a:pt x="135712" y="1473"/>
                </a:lnTo>
                <a:lnTo>
                  <a:pt x="135623" y="1828"/>
                </a:lnTo>
                <a:lnTo>
                  <a:pt x="134213" y="2425"/>
                </a:lnTo>
                <a:lnTo>
                  <a:pt x="134302" y="2667"/>
                </a:lnTo>
                <a:lnTo>
                  <a:pt x="134696" y="3124"/>
                </a:lnTo>
                <a:lnTo>
                  <a:pt x="134734" y="2971"/>
                </a:lnTo>
                <a:lnTo>
                  <a:pt x="135382" y="2730"/>
                </a:lnTo>
                <a:lnTo>
                  <a:pt x="135585" y="3378"/>
                </a:lnTo>
                <a:lnTo>
                  <a:pt x="135585" y="2730"/>
                </a:lnTo>
                <a:lnTo>
                  <a:pt x="135521" y="2590"/>
                </a:lnTo>
                <a:lnTo>
                  <a:pt x="137248" y="2235"/>
                </a:lnTo>
                <a:lnTo>
                  <a:pt x="137299" y="2019"/>
                </a:lnTo>
                <a:close/>
              </a:path>
              <a:path w="145415" h="160020">
                <a:moveTo>
                  <a:pt x="137909" y="2222"/>
                </a:moveTo>
                <a:lnTo>
                  <a:pt x="137287" y="1879"/>
                </a:lnTo>
                <a:lnTo>
                  <a:pt x="137299" y="2019"/>
                </a:lnTo>
                <a:lnTo>
                  <a:pt x="137617" y="2197"/>
                </a:lnTo>
                <a:lnTo>
                  <a:pt x="137909" y="2222"/>
                </a:lnTo>
                <a:close/>
              </a:path>
              <a:path w="145415" h="160020">
                <a:moveTo>
                  <a:pt x="138099" y="2235"/>
                </a:moveTo>
                <a:lnTo>
                  <a:pt x="137909" y="2222"/>
                </a:lnTo>
                <a:lnTo>
                  <a:pt x="138074" y="2311"/>
                </a:lnTo>
                <a:close/>
              </a:path>
              <a:path w="145415" h="160020">
                <a:moveTo>
                  <a:pt x="141427" y="2933"/>
                </a:moveTo>
                <a:lnTo>
                  <a:pt x="141020" y="2349"/>
                </a:lnTo>
                <a:lnTo>
                  <a:pt x="140817" y="2616"/>
                </a:lnTo>
                <a:lnTo>
                  <a:pt x="140792" y="2832"/>
                </a:lnTo>
                <a:lnTo>
                  <a:pt x="141427" y="2933"/>
                </a:lnTo>
                <a:close/>
              </a:path>
              <a:path w="145415" h="160020">
                <a:moveTo>
                  <a:pt x="141566" y="1778"/>
                </a:moveTo>
                <a:lnTo>
                  <a:pt x="141516" y="1511"/>
                </a:lnTo>
                <a:lnTo>
                  <a:pt x="138988" y="0"/>
                </a:lnTo>
                <a:lnTo>
                  <a:pt x="138099" y="2235"/>
                </a:lnTo>
                <a:lnTo>
                  <a:pt x="139738" y="2349"/>
                </a:lnTo>
                <a:lnTo>
                  <a:pt x="140601" y="1778"/>
                </a:lnTo>
                <a:lnTo>
                  <a:pt x="141020" y="2349"/>
                </a:lnTo>
                <a:lnTo>
                  <a:pt x="141198" y="2120"/>
                </a:lnTo>
                <a:lnTo>
                  <a:pt x="141478" y="1892"/>
                </a:lnTo>
                <a:close/>
              </a:path>
              <a:path w="145415" h="160020">
                <a:moveTo>
                  <a:pt x="145313" y="2197"/>
                </a:moveTo>
                <a:lnTo>
                  <a:pt x="144818" y="1282"/>
                </a:lnTo>
                <a:lnTo>
                  <a:pt x="145097" y="1016"/>
                </a:lnTo>
                <a:lnTo>
                  <a:pt x="144056" y="1193"/>
                </a:lnTo>
                <a:lnTo>
                  <a:pt x="142354" y="622"/>
                </a:lnTo>
                <a:lnTo>
                  <a:pt x="142570" y="1803"/>
                </a:lnTo>
                <a:lnTo>
                  <a:pt x="142900" y="2057"/>
                </a:lnTo>
                <a:lnTo>
                  <a:pt x="143344" y="2171"/>
                </a:lnTo>
                <a:lnTo>
                  <a:pt x="143217" y="2565"/>
                </a:lnTo>
                <a:lnTo>
                  <a:pt x="143649" y="2146"/>
                </a:lnTo>
                <a:lnTo>
                  <a:pt x="145313" y="2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5" name="bg object 85"/>
          <p:cNvSpPr/>
          <p:nvPr/>
        </p:nvSpPr>
        <p:spPr>
          <a:xfrm>
            <a:off x="10567214" y="2969673"/>
            <a:ext cx="180559" cy="171148"/>
          </a:xfrm>
          <a:custGeom>
            <a:avLst/>
            <a:gdLst/>
            <a:ahLst/>
            <a:cxnLst/>
            <a:rect l="l" t="t" r="r" b="b"/>
            <a:pathLst>
              <a:path w="133350" h="179704">
                <a:moveTo>
                  <a:pt x="419" y="136359"/>
                </a:moveTo>
                <a:lnTo>
                  <a:pt x="266" y="136334"/>
                </a:lnTo>
                <a:lnTo>
                  <a:pt x="114" y="136334"/>
                </a:lnTo>
                <a:lnTo>
                  <a:pt x="419" y="136359"/>
                </a:lnTo>
                <a:close/>
              </a:path>
              <a:path w="133350" h="179704">
                <a:moveTo>
                  <a:pt x="558" y="134658"/>
                </a:moveTo>
                <a:lnTo>
                  <a:pt x="355" y="134658"/>
                </a:lnTo>
                <a:lnTo>
                  <a:pt x="558" y="134658"/>
                </a:lnTo>
                <a:close/>
              </a:path>
              <a:path w="133350" h="179704">
                <a:moveTo>
                  <a:pt x="1130" y="134645"/>
                </a:moveTo>
                <a:lnTo>
                  <a:pt x="927" y="134543"/>
                </a:lnTo>
                <a:lnTo>
                  <a:pt x="723" y="134594"/>
                </a:lnTo>
                <a:lnTo>
                  <a:pt x="558" y="134658"/>
                </a:lnTo>
                <a:lnTo>
                  <a:pt x="939" y="134645"/>
                </a:lnTo>
                <a:lnTo>
                  <a:pt x="1130" y="134645"/>
                </a:lnTo>
                <a:close/>
              </a:path>
              <a:path w="133350" h="179704">
                <a:moveTo>
                  <a:pt x="5461" y="132067"/>
                </a:moveTo>
                <a:lnTo>
                  <a:pt x="5283" y="131787"/>
                </a:lnTo>
                <a:lnTo>
                  <a:pt x="4914" y="131673"/>
                </a:lnTo>
                <a:lnTo>
                  <a:pt x="4584" y="131889"/>
                </a:lnTo>
                <a:lnTo>
                  <a:pt x="4813" y="131876"/>
                </a:lnTo>
                <a:lnTo>
                  <a:pt x="5156" y="131991"/>
                </a:lnTo>
                <a:lnTo>
                  <a:pt x="5461" y="132067"/>
                </a:lnTo>
                <a:close/>
              </a:path>
              <a:path w="133350" h="179704">
                <a:moveTo>
                  <a:pt x="12700" y="126123"/>
                </a:moveTo>
                <a:lnTo>
                  <a:pt x="12687" y="125806"/>
                </a:lnTo>
                <a:lnTo>
                  <a:pt x="12484" y="126339"/>
                </a:lnTo>
                <a:lnTo>
                  <a:pt x="12611" y="126263"/>
                </a:lnTo>
                <a:lnTo>
                  <a:pt x="12700" y="126123"/>
                </a:lnTo>
                <a:close/>
              </a:path>
              <a:path w="133350" h="179704">
                <a:moveTo>
                  <a:pt x="14630" y="125514"/>
                </a:moveTo>
                <a:lnTo>
                  <a:pt x="14312" y="125374"/>
                </a:lnTo>
                <a:lnTo>
                  <a:pt x="13995" y="125247"/>
                </a:lnTo>
                <a:lnTo>
                  <a:pt x="13716" y="125209"/>
                </a:lnTo>
                <a:lnTo>
                  <a:pt x="13538" y="126085"/>
                </a:lnTo>
                <a:lnTo>
                  <a:pt x="14185" y="125539"/>
                </a:lnTo>
                <a:lnTo>
                  <a:pt x="14630" y="125514"/>
                </a:lnTo>
                <a:close/>
              </a:path>
              <a:path w="133350" h="179704">
                <a:moveTo>
                  <a:pt x="14922" y="125628"/>
                </a:moveTo>
                <a:lnTo>
                  <a:pt x="14744" y="125501"/>
                </a:lnTo>
                <a:lnTo>
                  <a:pt x="14922" y="125628"/>
                </a:lnTo>
                <a:close/>
              </a:path>
              <a:path w="133350" h="179704">
                <a:moveTo>
                  <a:pt x="24511" y="138074"/>
                </a:moveTo>
                <a:lnTo>
                  <a:pt x="24345" y="137845"/>
                </a:lnTo>
                <a:lnTo>
                  <a:pt x="24282" y="138061"/>
                </a:lnTo>
                <a:lnTo>
                  <a:pt x="24269" y="138201"/>
                </a:lnTo>
                <a:lnTo>
                  <a:pt x="24511" y="138074"/>
                </a:lnTo>
                <a:close/>
              </a:path>
              <a:path w="133350" h="179704">
                <a:moveTo>
                  <a:pt x="25031" y="130568"/>
                </a:moveTo>
                <a:lnTo>
                  <a:pt x="24650" y="130035"/>
                </a:lnTo>
                <a:lnTo>
                  <a:pt x="24803" y="130340"/>
                </a:lnTo>
                <a:lnTo>
                  <a:pt x="25019" y="130606"/>
                </a:lnTo>
                <a:close/>
              </a:path>
              <a:path w="133350" h="179704">
                <a:moveTo>
                  <a:pt x="25311" y="130873"/>
                </a:moveTo>
                <a:lnTo>
                  <a:pt x="25146" y="130759"/>
                </a:lnTo>
                <a:lnTo>
                  <a:pt x="25311" y="130873"/>
                </a:lnTo>
                <a:close/>
              </a:path>
              <a:path w="133350" h="179704">
                <a:moveTo>
                  <a:pt x="38138" y="154749"/>
                </a:moveTo>
                <a:lnTo>
                  <a:pt x="37325" y="154724"/>
                </a:lnTo>
                <a:lnTo>
                  <a:pt x="37299" y="154901"/>
                </a:lnTo>
                <a:lnTo>
                  <a:pt x="38138" y="154749"/>
                </a:lnTo>
                <a:close/>
              </a:path>
              <a:path w="133350" h="179704">
                <a:moveTo>
                  <a:pt x="38620" y="179616"/>
                </a:moveTo>
                <a:lnTo>
                  <a:pt x="38354" y="177711"/>
                </a:lnTo>
                <a:lnTo>
                  <a:pt x="37858" y="177749"/>
                </a:lnTo>
                <a:lnTo>
                  <a:pt x="38620" y="179616"/>
                </a:lnTo>
                <a:close/>
              </a:path>
              <a:path w="133350" h="179704">
                <a:moveTo>
                  <a:pt x="38747" y="177685"/>
                </a:moveTo>
                <a:lnTo>
                  <a:pt x="38735" y="177368"/>
                </a:lnTo>
                <a:lnTo>
                  <a:pt x="38214" y="176771"/>
                </a:lnTo>
                <a:lnTo>
                  <a:pt x="38354" y="177711"/>
                </a:lnTo>
                <a:lnTo>
                  <a:pt x="38747" y="177685"/>
                </a:lnTo>
                <a:close/>
              </a:path>
              <a:path w="133350" h="179704">
                <a:moveTo>
                  <a:pt x="39179" y="177901"/>
                </a:moveTo>
                <a:lnTo>
                  <a:pt x="38950" y="177165"/>
                </a:lnTo>
                <a:lnTo>
                  <a:pt x="39027" y="177711"/>
                </a:lnTo>
                <a:lnTo>
                  <a:pt x="39179" y="177901"/>
                </a:lnTo>
                <a:close/>
              </a:path>
              <a:path w="133350" h="179704">
                <a:moveTo>
                  <a:pt x="40843" y="177368"/>
                </a:moveTo>
                <a:lnTo>
                  <a:pt x="40551" y="176885"/>
                </a:lnTo>
                <a:lnTo>
                  <a:pt x="39268" y="174752"/>
                </a:lnTo>
                <a:lnTo>
                  <a:pt x="38900" y="176771"/>
                </a:lnTo>
                <a:lnTo>
                  <a:pt x="38938" y="177114"/>
                </a:lnTo>
                <a:lnTo>
                  <a:pt x="39852" y="176885"/>
                </a:lnTo>
                <a:lnTo>
                  <a:pt x="39776" y="177850"/>
                </a:lnTo>
                <a:lnTo>
                  <a:pt x="40843" y="177368"/>
                </a:lnTo>
                <a:close/>
              </a:path>
              <a:path w="133350" h="179704">
                <a:moveTo>
                  <a:pt x="41389" y="151282"/>
                </a:moveTo>
                <a:lnTo>
                  <a:pt x="40932" y="151066"/>
                </a:lnTo>
                <a:lnTo>
                  <a:pt x="39509" y="150710"/>
                </a:lnTo>
                <a:lnTo>
                  <a:pt x="39484" y="151599"/>
                </a:lnTo>
                <a:lnTo>
                  <a:pt x="39763" y="151917"/>
                </a:lnTo>
                <a:lnTo>
                  <a:pt x="40246" y="151980"/>
                </a:lnTo>
                <a:lnTo>
                  <a:pt x="40487" y="152450"/>
                </a:lnTo>
                <a:lnTo>
                  <a:pt x="41389" y="151282"/>
                </a:lnTo>
                <a:close/>
              </a:path>
              <a:path w="133350" h="179704">
                <a:moveTo>
                  <a:pt x="43332" y="136347"/>
                </a:moveTo>
                <a:lnTo>
                  <a:pt x="42125" y="136309"/>
                </a:lnTo>
                <a:lnTo>
                  <a:pt x="42037" y="136652"/>
                </a:lnTo>
                <a:lnTo>
                  <a:pt x="43332" y="136347"/>
                </a:lnTo>
                <a:close/>
              </a:path>
              <a:path w="133350" h="179704">
                <a:moveTo>
                  <a:pt x="44196" y="136080"/>
                </a:moveTo>
                <a:lnTo>
                  <a:pt x="43764" y="135445"/>
                </a:lnTo>
                <a:lnTo>
                  <a:pt x="44081" y="136169"/>
                </a:lnTo>
                <a:close/>
              </a:path>
              <a:path w="133350" h="179704">
                <a:moveTo>
                  <a:pt x="45440" y="154076"/>
                </a:moveTo>
                <a:lnTo>
                  <a:pt x="45110" y="153174"/>
                </a:lnTo>
                <a:lnTo>
                  <a:pt x="44805" y="153568"/>
                </a:lnTo>
                <a:lnTo>
                  <a:pt x="45440" y="154203"/>
                </a:lnTo>
                <a:lnTo>
                  <a:pt x="45440" y="154076"/>
                </a:lnTo>
                <a:close/>
              </a:path>
              <a:path w="133350" h="179704">
                <a:moveTo>
                  <a:pt x="45605" y="136385"/>
                </a:moveTo>
                <a:lnTo>
                  <a:pt x="45580" y="136232"/>
                </a:lnTo>
                <a:lnTo>
                  <a:pt x="45466" y="135001"/>
                </a:lnTo>
                <a:lnTo>
                  <a:pt x="44196" y="136080"/>
                </a:lnTo>
                <a:lnTo>
                  <a:pt x="45123" y="137452"/>
                </a:lnTo>
                <a:lnTo>
                  <a:pt x="45123" y="136880"/>
                </a:lnTo>
                <a:lnTo>
                  <a:pt x="44945" y="136232"/>
                </a:lnTo>
                <a:lnTo>
                  <a:pt x="45605" y="136385"/>
                </a:lnTo>
                <a:close/>
              </a:path>
              <a:path w="133350" h="179704">
                <a:moveTo>
                  <a:pt x="46113" y="154203"/>
                </a:moveTo>
                <a:lnTo>
                  <a:pt x="45516" y="153568"/>
                </a:lnTo>
                <a:lnTo>
                  <a:pt x="45529" y="154305"/>
                </a:lnTo>
                <a:lnTo>
                  <a:pt x="45300" y="155448"/>
                </a:lnTo>
                <a:lnTo>
                  <a:pt x="44856" y="154343"/>
                </a:lnTo>
                <a:lnTo>
                  <a:pt x="44856" y="153593"/>
                </a:lnTo>
                <a:lnTo>
                  <a:pt x="44221" y="154343"/>
                </a:lnTo>
                <a:lnTo>
                  <a:pt x="42951" y="151714"/>
                </a:lnTo>
                <a:lnTo>
                  <a:pt x="42354" y="153035"/>
                </a:lnTo>
                <a:lnTo>
                  <a:pt x="43395" y="153568"/>
                </a:lnTo>
                <a:lnTo>
                  <a:pt x="43561" y="155994"/>
                </a:lnTo>
                <a:lnTo>
                  <a:pt x="44970" y="155448"/>
                </a:lnTo>
                <a:lnTo>
                  <a:pt x="45491" y="156083"/>
                </a:lnTo>
                <a:lnTo>
                  <a:pt x="45491" y="154470"/>
                </a:lnTo>
                <a:lnTo>
                  <a:pt x="46113" y="154305"/>
                </a:lnTo>
                <a:close/>
              </a:path>
              <a:path w="133350" h="179704">
                <a:moveTo>
                  <a:pt x="46240" y="127571"/>
                </a:moveTo>
                <a:lnTo>
                  <a:pt x="45974" y="126657"/>
                </a:lnTo>
                <a:lnTo>
                  <a:pt x="45415" y="127342"/>
                </a:lnTo>
                <a:lnTo>
                  <a:pt x="45313" y="126517"/>
                </a:lnTo>
                <a:lnTo>
                  <a:pt x="45008" y="126936"/>
                </a:lnTo>
                <a:lnTo>
                  <a:pt x="44792" y="127025"/>
                </a:lnTo>
                <a:lnTo>
                  <a:pt x="45008" y="127520"/>
                </a:lnTo>
                <a:lnTo>
                  <a:pt x="46240" y="127571"/>
                </a:lnTo>
                <a:close/>
              </a:path>
              <a:path w="133350" h="179704">
                <a:moveTo>
                  <a:pt x="47739" y="154559"/>
                </a:moveTo>
                <a:lnTo>
                  <a:pt x="46863" y="154101"/>
                </a:lnTo>
                <a:lnTo>
                  <a:pt x="46774" y="154584"/>
                </a:lnTo>
                <a:lnTo>
                  <a:pt x="47739" y="154559"/>
                </a:lnTo>
                <a:close/>
              </a:path>
              <a:path w="133350" h="179704">
                <a:moveTo>
                  <a:pt x="48717" y="145313"/>
                </a:moveTo>
                <a:lnTo>
                  <a:pt x="48120" y="144995"/>
                </a:lnTo>
                <a:lnTo>
                  <a:pt x="48399" y="144589"/>
                </a:lnTo>
                <a:lnTo>
                  <a:pt x="46990" y="143471"/>
                </a:lnTo>
                <a:lnTo>
                  <a:pt x="45885" y="143611"/>
                </a:lnTo>
                <a:lnTo>
                  <a:pt x="44627" y="144106"/>
                </a:lnTo>
                <a:lnTo>
                  <a:pt x="45262" y="144983"/>
                </a:lnTo>
                <a:lnTo>
                  <a:pt x="44919" y="144995"/>
                </a:lnTo>
                <a:lnTo>
                  <a:pt x="44437" y="144932"/>
                </a:lnTo>
                <a:lnTo>
                  <a:pt x="44056" y="145122"/>
                </a:lnTo>
                <a:lnTo>
                  <a:pt x="47015" y="146608"/>
                </a:lnTo>
                <a:lnTo>
                  <a:pt x="48501" y="146126"/>
                </a:lnTo>
                <a:lnTo>
                  <a:pt x="48031" y="145326"/>
                </a:lnTo>
                <a:lnTo>
                  <a:pt x="48717" y="145313"/>
                </a:lnTo>
                <a:close/>
              </a:path>
              <a:path w="133350" h="179704">
                <a:moveTo>
                  <a:pt x="49352" y="144183"/>
                </a:moveTo>
                <a:lnTo>
                  <a:pt x="49212" y="144145"/>
                </a:lnTo>
                <a:lnTo>
                  <a:pt x="49072" y="144170"/>
                </a:lnTo>
                <a:lnTo>
                  <a:pt x="48971" y="144335"/>
                </a:lnTo>
                <a:lnTo>
                  <a:pt x="49123" y="144360"/>
                </a:lnTo>
                <a:lnTo>
                  <a:pt x="49352" y="144183"/>
                </a:lnTo>
                <a:close/>
              </a:path>
              <a:path w="133350" h="179704">
                <a:moveTo>
                  <a:pt x="49631" y="142608"/>
                </a:moveTo>
                <a:lnTo>
                  <a:pt x="49009" y="142875"/>
                </a:lnTo>
                <a:lnTo>
                  <a:pt x="49606" y="143179"/>
                </a:lnTo>
                <a:lnTo>
                  <a:pt x="49631" y="142608"/>
                </a:lnTo>
                <a:close/>
              </a:path>
              <a:path w="133350" h="179704">
                <a:moveTo>
                  <a:pt x="49974" y="142455"/>
                </a:moveTo>
                <a:lnTo>
                  <a:pt x="49631" y="142455"/>
                </a:lnTo>
                <a:lnTo>
                  <a:pt x="49631" y="142608"/>
                </a:lnTo>
                <a:lnTo>
                  <a:pt x="49974" y="142455"/>
                </a:lnTo>
                <a:close/>
              </a:path>
              <a:path w="133350" h="179704">
                <a:moveTo>
                  <a:pt x="50520" y="145478"/>
                </a:moveTo>
                <a:lnTo>
                  <a:pt x="50177" y="144246"/>
                </a:lnTo>
                <a:lnTo>
                  <a:pt x="49745" y="143764"/>
                </a:lnTo>
                <a:lnTo>
                  <a:pt x="49568" y="143992"/>
                </a:lnTo>
                <a:lnTo>
                  <a:pt x="49352" y="144183"/>
                </a:lnTo>
                <a:lnTo>
                  <a:pt x="49898" y="144297"/>
                </a:lnTo>
                <a:lnTo>
                  <a:pt x="50520" y="145478"/>
                </a:lnTo>
                <a:close/>
              </a:path>
              <a:path w="133350" h="179704">
                <a:moveTo>
                  <a:pt x="51930" y="135559"/>
                </a:moveTo>
                <a:lnTo>
                  <a:pt x="51727" y="135534"/>
                </a:lnTo>
                <a:lnTo>
                  <a:pt x="51930" y="135559"/>
                </a:lnTo>
                <a:close/>
              </a:path>
              <a:path w="133350" h="179704">
                <a:moveTo>
                  <a:pt x="53200" y="135267"/>
                </a:moveTo>
                <a:lnTo>
                  <a:pt x="52336" y="135458"/>
                </a:lnTo>
                <a:lnTo>
                  <a:pt x="51930" y="135559"/>
                </a:lnTo>
                <a:lnTo>
                  <a:pt x="52311" y="135636"/>
                </a:lnTo>
                <a:lnTo>
                  <a:pt x="53073" y="136080"/>
                </a:lnTo>
                <a:lnTo>
                  <a:pt x="53200" y="135267"/>
                </a:lnTo>
                <a:close/>
              </a:path>
              <a:path w="133350" h="179704">
                <a:moveTo>
                  <a:pt x="53263" y="132816"/>
                </a:moveTo>
                <a:lnTo>
                  <a:pt x="52920" y="132245"/>
                </a:lnTo>
                <a:lnTo>
                  <a:pt x="52311" y="132473"/>
                </a:lnTo>
                <a:lnTo>
                  <a:pt x="52463" y="133134"/>
                </a:lnTo>
                <a:lnTo>
                  <a:pt x="53263" y="132816"/>
                </a:lnTo>
                <a:close/>
              </a:path>
              <a:path w="133350" h="179704">
                <a:moveTo>
                  <a:pt x="53873" y="104305"/>
                </a:moveTo>
                <a:lnTo>
                  <a:pt x="53568" y="104546"/>
                </a:lnTo>
                <a:lnTo>
                  <a:pt x="53848" y="105295"/>
                </a:lnTo>
                <a:lnTo>
                  <a:pt x="53873" y="104305"/>
                </a:lnTo>
                <a:close/>
              </a:path>
              <a:path w="133350" h="179704">
                <a:moveTo>
                  <a:pt x="54127" y="122796"/>
                </a:moveTo>
                <a:lnTo>
                  <a:pt x="53238" y="122847"/>
                </a:lnTo>
                <a:lnTo>
                  <a:pt x="53822" y="123253"/>
                </a:lnTo>
                <a:lnTo>
                  <a:pt x="54076" y="123634"/>
                </a:lnTo>
                <a:lnTo>
                  <a:pt x="54063" y="123405"/>
                </a:lnTo>
                <a:lnTo>
                  <a:pt x="54013" y="123164"/>
                </a:lnTo>
                <a:lnTo>
                  <a:pt x="53911" y="122872"/>
                </a:lnTo>
                <a:lnTo>
                  <a:pt x="54127" y="122796"/>
                </a:lnTo>
                <a:close/>
              </a:path>
              <a:path w="133350" h="179704">
                <a:moveTo>
                  <a:pt x="54241" y="123990"/>
                </a:moveTo>
                <a:lnTo>
                  <a:pt x="54190" y="123812"/>
                </a:lnTo>
                <a:lnTo>
                  <a:pt x="54076" y="123634"/>
                </a:lnTo>
                <a:lnTo>
                  <a:pt x="54076" y="123812"/>
                </a:lnTo>
                <a:lnTo>
                  <a:pt x="54076" y="123977"/>
                </a:lnTo>
                <a:lnTo>
                  <a:pt x="54025" y="124129"/>
                </a:lnTo>
                <a:lnTo>
                  <a:pt x="54241" y="123990"/>
                </a:lnTo>
                <a:close/>
              </a:path>
              <a:path w="133350" h="179704">
                <a:moveTo>
                  <a:pt x="54864" y="102412"/>
                </a:moveTo>
                <a:lnTo>
                  <a:pt x="54343" y="101320"/>
                </a:lnTo>
                <a:lnTo>
                  <a:pt x="53797" y="101231"/>
                </a:lnTo>
                <a:lnTo>
                  <a:pt x="54864" y="102412"/>
                </a:lnTo>
                <a:close/>
              </a:path>
              <a:path w="133350" h="179704">
                <a:moveTo>
                  <a:pt x="55270" y="104660"/>
                </a:moveTo>
                <a:lnTo>
                  <a:pt x="54762" y="103581"/>
                </a:lnTo>
                <a:lnTo>
                  <a:pt x="53873" y="104292"/>
                </a:lnTo>
                <a:lnTo>
                  <a:pt x="55270" y="104660"/>
                </a:lnTo>
                <a:close/>
              </a:path>
              <a:path w="133350" h="179704">
                <a:moveTo>
                  <a:pt x="57251" y="117182"/>
                </a:moveTo>
                <a:lnTo>
                  <a:pt x="56388" y="116497"/>
                </a:lnTo>
                <a:lnTo>
                  <a:pt x="57035" y="116268"/>
                </a:lnTo>
                <a:lnTo>
                  <a:pt x="56146" y="116154"/>
                </a:lnTo>
                <a:lnTo>
                  <a:pt x="55867" y="116408"/>
                </a:lnTo>
                <a:lnTo>
                  <a:pt x="57188" y="117335"/>
                </a:lnTo>
                <a:lnTo>
                  <a:pt x="57251" y="117182"/>
                </a:lnTo>
                <a:close/>
              </a:path>
              <a:path w="133350" h="179704">
                <a:moveTo>
                  <a:pt x="63944" y="70205"/>
                </a:moveTo>
                <a:close/>
              </a:path>
              <a:path w="133350" h="179704">
                <a:moveTo>
                  <a:pt x="65773" y="88658"/>
                </a:moveTo>
                <a:lnTo>
                  <a:pt x="65227" y="88138"/>
                </a:lnTo>
                <a:lnTo>
                  <a:pt x="64909" y="87947"/>
                </a:lnTo>
                <a:lnTo>
                  <a:pt x="65062" y="88468"/>
                </a:lnTo>
                <a:lnTo>
                  <a:pt x="64744" y="88696"/>
                </a:lnTo>
                <a:lnTo>
                  <a:pt x="65468" y="88900"/>
                </a:lnTo>
                <a:lnTo>
                  <a:pt x="65138" y="88290"/>
                </a:lnTo>
                <a:lnTo>
                  <a:pt x="65773" y="88658"/>
                </a:lnTo>
                <a:close/>
              </a:path>
              <a:path w="133350" h="179704">
                <a:moveTo>
                  <a:pt x="66738" y="83921"/>
                </a:moveTo>
                <a:lnTo>
                  <a:pt x="66268" y="83235"/>
                </a:lnTo>
                <a:lnTo>
                  <a:pt x="66090" y="84404"/>
                </a:lnTo>
                <a:lnTo>
                  <a:pt x="65519" y="84709"/>
                </a:lnTo>
                <a:lnTo>
                  <a:pt x="66243" y="84912"/>
                </a:lnTo>
                <a:lnTo>
                  <a:pt x="66560" y="84670"/>
                </a:lnTo>
                <a:lnTo>
                  <a:pt x="66738" y="83921"/>
                </a:lnTo>
                <a:close/>
              </a:path>
              <a:path w="133350" h="179704">
                <a:moveTo>
                  <a:pt x="67056" y="88265"/>
                </a:moveTo>
                <a:lnTo>
                  <a:pt x="66827" y="88201"/>
                </a:lnTo>
                <a:lnTo>
                  <a:pt x="66344" y="88341"/>
                </a:lnTo>
                <a:lnTo>
                  <a:pt x="67056" y="88265"/>
                </a:lnTo>
                <a:close/>
              </a:path>
              <a:path w="133350" h="179704">
                <a:moveTo>
                  <a:pt x="67741" y="62014"/>
                </a:moveTo>
                <a:lnTo>
                  <a:pt x="67157" y="61887"/>
                </a:lnTo>
                <a:lnTo>
                  <a:pt x="67030" y="62471"/>
                </a:lnTo>
                <a:lnTo>
                  <a:pt x="66840" y="62801"/>
                </a:lnTo>
                <a:lnTo>
                  <a:pt x="67640" y="62776"/>
                </a:lnTo>
                <a:lnTo>
                  <a:pt x="67741" y="62014"/>
                </a:lnTo>
                <a:close/>
              </a:path>
              <a:path w="133350" h="179704">
                <a:moveTo>
                  <a:pt x="68643" y="62738"/>
                </a:moveTo>
                <a:lnTo>
                  <a:pt x="67640" y="62776"/>
                </a:lnTo>
                <a:lnTo>
                  <a:pt x="67487" y="63792"/>
                </a:lnTo>
                <a:lnTo>
                  <a:pt x="68643" y="62738"/>
                </a:lnTo>
                <a:close/>
              </a:path>
              <a:path w="133350" h="179704">
                <a:moveTo>
                  <a:pt x="68910" y="71729"/>
                </a:moveTo>
                <a:lnTo>
                  <a:pt x="68465" y="71996"/>
                </a:lnTo>
                <a:lnTo>
                  <a:pt x="68033" y="72542"/>
                </a:lnTo>
                <a:lnTo>
                  <a:pt x="68122" y="72707"/>
                </a:lnTo>
                <a:lnTo>
                  <a:pt x="68821" y="72859"/>
                </a:lnTo>
                <a:lnTo>
                  <a:pt x="68910" y="71729"/>
                </a:lnTo>
                <a:close/>
              </a:path>
              <a:path w="133350" h="179704">
                <a:moveTo>
                  <a:pt x="69507" y="88912"/>
                </a:moveTo>
                <a:lnTo>
                  <a:pt x="69062" y="87388"/>
                </a:lnTo>
                <a:lnTo>
                  <a:pt x="69418" y="87274"/>
                </a:lnTo>
                <a:lnTo>
                  <a:pt x="69469" y="86982"/>
                </a:lnTo>
                <a:lnTo>
                  <a:pt x="67640" y="86563"/>
                </a:lnTo>
                <a:lnTo>
                  <a:pt x="67856" y="88176"/>
                </a:lnTo>
                <a:lnTo>
                  <a:pt x="67056" y="88265"/>
                </a:lnTo>
                <a:lnTo>
                  <a:pt x="69507" y="88912"/>
                </a:lnTo>
                <a:close/>
              </a:path>
              <a:path w="133350" h="179704">
                <a:moveTo>
                  <a:pt x="69532" y="87236"/>
                </a:moveTo>
                <a:lnTo>
                  <a:pt x="69367" y="87566"/>
                </a:lnTo>
                <a:lnTo>
                  <a:pt x="69532" y="87236"/>
                </a:lnTo>
                <a:close/>
              </a:path>
              <a:path w="133350" h="179704">
                <a:moveTo>
                  <a:pt x="70053" y="73494"/>
                </a:moveTo>
                <a:lnTo>
                  <a:pt x="69684" y="73037"/>
                </a:lnTo>
                <a:lnTo>
                  <a:pt x="68821" y="72859"/>
                </a:lnTo>
                <a:lnTo>
                  <a:pt x="68783" y="73393"/>
                </a:lnTo>
                <a:lnTo>
                  <a:pt x="67513" y="73063"/>
                </a:lnTo>
                <a:lnTo>
                  <a:pt x="67386" y="72872"/>
                </a:lnTo>
                <a:lnTo>
                  <a:pt x="67335" y="72669"/>
                </a:lnTo>
                <a:lnTo>
                  <a:pt x="67538" y="72542"/>
                </a:lnTo>
                <a:lnTo>
                  <a:pt x="68465" y="71996"/>
                </a:lnTo>
                <a:lnTo>
                  <a:pt x="68745" y="71628"/>
                </a:lnTo>
                <a:lnTo>
                  <a:pt x="69227" y="71374"/>
                </a:lnTo>
                <a:lnTo>
                  <a:pt x="64160" y="71374"/>
                </a:lnTo>
                <a:lnTo>
                  <a:pt x="64693" y="72771"/>
                </a:lnTo>
                <a:lnTo>
                  <a:pt x="63627" y="72390"/>
                </a:lnTo>
                <a:lnTo>
                  <a:pt x="63677" y="73494"/>
                </a:lnTo>
                <a:lnTo>
                  <a:pt x="65036" y="72771"/>
                </a:lnTo>
                <a:lnTo>
                  <a:pt x="65443" y="72542"/>
                </a:lnTo>
                <a:lnTo>
                  <a:pt x="67818" y="73672"/>
                </a:lnTo>
                <a:lnTo>
                  <a:pt x="68770" y="73431"/>
                </a:lnTo>
                <a:lnTo>
                  <a:pt x="68681" y="74815"/>
                </a:lnTo>
                <a:lnTo>
                  <a:pt x="70053" y="73494"/>
                </a:lnTo>
                <a:close/>
              </a:path>
              <a:path w="133350" h="179704">
                <a:moveTo>
                  <a:pt x="74599" y="68580"/>
                </a:moveTo>
                <a:lnTo>
                  <a:pt x="74193" y="68516"/>
                </a:lnTo>
                <a:lnTo>
                  <a:pt x="74599" y="68580"/>
                </a:lnTo>
                <a:close/>
              </a:path>
              <a:path w="133350" h="179704">
                <a:moveTo>
                  <a:pt x="75044" y="69761"/>
                </a:moveTo>
                <a:lnTo>
                  <a:pt x="74650" y="69608"/>
                </a:lnTo>
                <a:lnTo>
                  <a:pt x="74460" y="69545"/>
                </a:lnTo>
                <a:lnTo>
                  <a:pt x="74637" y="69646"/>
                </a:lnTo>
                <a:lnTo>
                  <a:pt x="74828" y="69735"/>
                </a:lnTo>
                <a:lnTo>
                  <a:pt x="75044" y="69761"/>
                </a:lnTo>
                <a:close/>
              </a:path>
              <a:path w="133350" h="179704">
                <a:moveTo>
                  <a:pt x="75412" y="79476"/>
                </a:moveTo>
                <a:lnTo>
                  <a:pt x="73799" y="79349"/>
                </a:lnTo>
                <a:lnTo>
                  <a:pt x="74434" y="79743"/>
                </a:lnTo>
                <a:lnTo>
                  <a:pt x="74053" y="80797"/>
                </a:lnTo>
                <a:lnTo>
                  <a:pt x="75031" y="80543"/>
                </a:lnTo>
                <a:lnTo>
                  <a:pt x="75412" y="79476"/>
                </a:lnTo>
                <a:close/>
              </a:path>
              <a:path w="133350" h="179704">
                <a:moveTo>
                  <a:pt x="75907" y="64008"/>
                </a:moveTo>
                <a:lnTo>
                  <a:pt x="75780" y="64008"/>
                </a:lnTo>
                <a:lnTo>
                  <a:pt x="75907" y="64008"/>
                </a:lnTo>
                <a:close/>
              </a:path>
              <a:path w="133350" h="179704">
                <a:moveTo>
                  <a:pt x="76390" y="69202"/>
                </a:moveTo>
                <a:lnTo>
                  <a:pt x="75971" y="69164"/>
                </a:lnTo>
                <a:lnTo>
                  <a:pt x="75653" y="68973"/>
                </a:lnTo>
                <a:lnTo>
                  <a:pt x="75946" y="69583"/>
                </a:lnTo>
                <a:lnTo>
                  <a:pt x="75603" y="69748"/>
                </a:lnTo>
                <a:lnTo>
                  <a:pt x="75311" y="69786"/>
                </a:lnTo>
                <a:lnTo>
                  <a:pt x="75044" y="69761"/>
                </a:lnTo>
                <a:lnTo>
                  <a:pt x="75526" y="69938"/>
                </a:lnTo>
                <a:lnTo>
                  <a:pt x="75996" y="70053"/>
                </a:lnTo>
                <a:lnTo>
                  <a:pt x="76365" y="69621"/>
                </a:lnTo>
                <a:lnTo>
                  <a:pt x="76390" y="69202"/>
                </a:lnTo>
                <a:close/>
              </a:path>
              <a:path w="133350" h="179704">
                <a:moveTo>
                  <a:pt x="76593" y="63398"/>
                </a:moveTo>
                <a:lnTo>
                  <a:pt x="75615" y="63627"/>
                </a:lnTo>
                <a:lnTo>
                  <a:pt x="75679" y="63792"/>
                </a:lnTo>
                <a:lnTo>
                  <a:pt x="75844" y="63957"/>
                </a:lnTo>
                <a:lnTo>
                  <a:pt x="76593" y="63398"/>
                </a:lnTo>
                <a:close/>
              </a:path>
              <a:path w="133350" h="179704">
                <a:moveTo>
                  <a:pt x="76644" y="64744"/>
                </a:moveTo>
                <a:lnTo>
                  <a:pt x="75907" y="64020"/>
                </a:lnTo>
                <a:lnTo>
                  <a:pt x="75780" y="64008"/>
                </a:lnTo>
                <a:lnTo>
                  <a:pt x="75679" y="63792"/>
                </a:lnTo>
                <a:lnTo>
                  <a:pt x="75539" y="63652"/>
                </a:lnTo>
                <a:lnTo>
                  <a:pt x="75526" y="63398"/>
                </a:lnTo>
                <a:lnTo>
                  <a:pt x="74701" y="61417"/>
                </a:lnTo>
                <a:lnTo>
                  <a:pt x="74079" y="62801"/>
                </a:lnTo>
                <a:lnTo>
                  <a:pt x="73634" y="63398"/>
                </a:lnTo>
                <a:lnTo>
                  <a:pt x="74968" y="63538"/>
                </a:lnTo>
                <a:lnTo>
                  <a:pt x="75412" y="64236"/>
                </a:lnTo>
                <a:lnTo>
                  <a:pt x="76314" y="64554"/>
                </a:lnTo>
                <a:lnTo>
                  <a:pt x="76644" y="64744"/>
                </a:lnTo>
                <a:close/>
              </a:path>
              <a:path w="133350" h="179704">
                <a:moveTo>
                  <a:pt x="76796" y="66090"/>
                </a:moveTo>
                <a:lnTo>
                  <a:pt x="76225" y="66890"/>
                </a:lnTo>
                <a:lnTo>
                  <a:pt x="76733" y="67068"/>
                </a:lnTo>
                <a:lnTo>
                  <a:pt x="76796" y="66090"/>
                </a:lnTo>
                <a:close/>
              </a:path>
              <a:path w="133350" h="179704">
                <a:moveTo>
                  <a:pt x="77546" y="76949"/>
                </a:moveTo>
                <a:lnTo>
                  <a:pt x="77431" y="76822"/>
                </a:lnTo>
                <a:lnTo>
                  <a:pt x="77266" y="76644"/>
                </a:lnTo>
                <a:lnTo>
                  <a:pt x="77266" y="76111"/>
                </a:lnTo>
                <a:lnTo>
                  <a:pt x="75882" y="75653"/>
                </a:lnTo>
                <a:lnTo>
                  <a:pt x="76809" y="76631"/>
                </a:lnTo>
                <a:lnTo>
                  <a:pt x="75730" y="76644"/>
                </a:lnTo>
                <a:lnTo>
                  <a:pt x="75145" y="76936"/>
                </a:lnTo>
                <a:lnTo>
                  <a:pt x="75907" y="78524"/>
                </a:lnTo>
                <a:lnTo>
                  <a:pt x="76606" y="76822"/>
                </a:lnTo>
                <a:lnTo>
                  <a:pt x="77546" y="76949"/>
                </a:lnTo>
                <a:close/>
              </a:path>
              <a:path w="133350" h="179704">
                <a:moveTo>
                  <a:pt x="77647" y="64897"/>
                </a:moveTo>
                <a:lnTo>
                  <a:pt x="75450" y="64909"/>
                </a:lnTo>
                <a:lnTo>
                  <a:pt x="76873" y="65087"/>
                </a:lnTo>
                <a:lnTo>
                  <a:pt x="75552" y="65951"/>
                </a:lnTo>
                <a:lnTo>
                  <a:pt x="75425" y="66433"/>
                </a:lnTo>
                <a:lnTo>
                  <a:pt x="75158" y="66497"/>
                </a:lnTo>
                <a:lnTo>
                  <a:pt x="74993" y="66395"/>
                </a:lnTo>
                <a:lnTo>
                  <a:pt x="74460" y="66090"/>
                </a:lnTo>
                <a:lnTo>
                  <a:pt x="74472" y="65443"/>
                </a:lnTo>
                <a:lnTo>
                  <a:pt x="75095" y="65151"/>
                </a:lnTo>
                <a:lnTo>
                  <a:pt x="74663" y="64820"/>
                </a:lnTo>
                <a:lnTo>
                  <a:pt x="73901" y="64223"/>
                </a:lnTo>
                <a:lnTo>
                  <a:pt x="73964" y="64490"/>
                </a:lnTo>
                <a:lnTo>
                  <a:pt x="72669" y="64820"/>
                </a:lnTo>
                <a:lnTo>
                  <a:pt x="73342" y="64185"/>
                </a:lnTo>
                <a:lnTo>
                  <a:pt x="73520" y="64020"/>
                </a:lnTo>
                <a:lnTo>
                  <a:pt x="73698" y="63461"/>
                </a:lnTo>
                <a:lnTo>
                  <a:pt x="73152" y="64020"/>
                </a:lnTo>
                <a:lnTo>
                  <a:pt x="71310" y="62293"/>
                </a:lnTo>
                <a:lnTo>
                  <a:pt x="70421" y="64185"/>
                </a:lnTo>
                <a:lnTo>
                  <a:pt x="70408" y="64008"/>
                </a:lnTo>
                <a:lnTo>
                  <a:pt x="70281" y="62572"/>
                </a:lnTo>
                <a:lnTo>
                  <a:pt x="67449" y="64008"/>
                </a:lnTo>
                <a:lnTo>
                  <a:pt x="67487" y="63792"/>
                </a:lnTo>
                <a:lnTo>
                  <a:pt x="66751" y="64465"/>
                </a:lnTo>
                <a:lnTo>
                  <a:pt x="67297" y="65151"/>
                </a:lnTo>
                <a:lnTo>
                  <a:pt x="67183" y="65493"/>
                </a:lnTo>
                <a:lnTo>
                  <a:pt x="66751" y="65976"/>
                </a:lnTo>
                <a:lnTo>
                  <a:pt x="64744" y="65278"/>
                </a:lnTo>
                <a:lnTo>
                  <a:pt x="65278" y="66649"/>
                </a:lnTo>
                <a:lnTo>
                  <a:pt x="64389" y="65493"/>
                </a:lnTo>
                <a:lnTo>
                  <a:pt x="62814" y="66827"/>
                </a:lnTo>
                <a:lnTo>
                  <a:pt x="62141" y="66649"/>
                </a:lnTo>
                <a:lnTo>
                  <a:pt x="62141" y="66497"/>
                </a:lnTo>
                <a:lnTo>
                  <a:pt x="62242" y="66294"/>
                </a:lnTo>
                <a:lnTo>
                  <a:pt x="61328" y="66014"/>
                </a:lnTo>
                <a:lnTo>
                  <a:pt x="61849" y="66649"/>
                </a:lnTo>
                <a:lnTo>
                  <a:pt x="61810" y="67106"/>
                </a:lnTo>
                <a:lnTo>
                  <a:pt x="61709" y="67297"/>
                </a:lnTo>
                <a:lnTo>
                  <a:pt x="62941" y="66827"/>
                </a:lnTo>
                <a:lnTo>
                  <a:pt x="63588" y="66586"/>
                </a:lnTo>
                <a:lnTo>
                  <a:pt x="65138" y="67627"/>
                </a:lnTo>
                <a:lnTo>
                  <a:pt x="66408" y="66649"/>
                </a:lnTo>
                <a:lnTo>
                  <a:pt x="66738" y="66395"/>
                </a:lnTo>
                <a:lnTo>
                  <a:pt x="67208" y="67106"/>
                </a:lnTo>
                <a:lnTo>
                  <a:pt x="68986" y="66890"/>
                </a:lnTo>
                <a:lnTo>
                  <a:pt x="67957" y="68821"/>
                </a:lnTo>
                <a:lnTo>
                  <a:pt x="67284" y="68859"/>
                </a:lnTo>
                <a:lnTo>
                  <a:pt x="67335" y="68021"/>
                </a:lnTo>
                <a:lnTo>
                  <a:pt x="65709" y="68186"/>
                </a:lnTo>
                <a:lnTo>
                  <a:pt x="67322" y="69951"/>
                </a:lnTo>
                <a:lnTo>
                  <a:pt x="65874" y="70192"/>
                </a:lnTo>
                <a:lnTo>
                  <a:pt x="64376" y="69811"/>
                </a:lnTo>
                <a:lnTo>
                  <a:pt x="64693" y="70408"/>
                </a:lnTo>
                <a:lnTo>
                  <a:pt x="64439" y="70586"/>
                </a:lnTo>
                <a:lnTo>
                  <a:pt x="63944" y="70231"/>
                </a:lnTo>
                <a:lnTo>
                  <a:pt x="63449" y="71145"/>
                </a:lnTo>
                <a:lnTo>
                  <a:pt x="64084" y="71145"/>
                </a:lnTo>
                <a:lnTo>
                  <a:pt x="69659" y="71145"/>
                </a:lnTo>
                <a:lnTo>
                  <a:pt x="70294" y="70802"/>
                </a:lnTo>
                <a:lnTo>
                  <a:pt x="73482" y="71602"/>
                </a:lnTo>
                <a:lnTo>
                  <a:pt x="73533" y="70802"/>
                </a:lnTo>
                <a:lnTo>
                  <a:pt x="73545" y="70586"/>
                </a:lnTo>
                <a:lnTo>
                  <a:pt x="73571" y="70192"/>
                </a:lnTo>
                <a:lnTo>
                  <a:pt x="73621" y="69519"/>
                </a:lnTo>
                <a:lnTo>
                  <a:pt x="73875" y="69405"/>
                </a:lnTo>
                <a:lnTo>
                  <a:pt x="74168" y="69456"/>
                </a:lnTo>
                <a:lnTo>
                  <a:pt x="74460" y="69545"/>
                </a:lnTo>
                <a:lnTo>
                  <a:pt x="74206" y="69405"/>
                </a:lnTo>
                <a:lnTo>
                  <a:pt x="73964" y="69265"/>
                </a:lnTo>
                <a:lnTo>
                  <a:pt x="73672" y="68859"/>
                </a:lnTo>
                <a:lnTo>
                  <a:pt x="73190" y="68389"/>
                </a:lnTo>
                <a:lnTo>
                  <a:pt x="74193" y="68516"/>
                </a:lnTo>
                <a:lnTo>
                  <a:pt x="74193" y="68389"/>
                </a:lnTo>
                <a:lnTo>
                  <a:pt x="74142" y="68021"/>
                </a:lnTo>
                <a:lnTo>
                  <a:pt x="73990" y="67767"/>
                </a:lnTo>
                <a:lnTo>
                  <a:pt x="75361" y="66878"/>
                </a:lnTo>
                <a:lnTo>
                  <a:pt x="75958" y="66497"/>
                </a:lnTo>
                <a:lnTo>
                  <a:pt x="76809" y="65951"/>
                </a:lnTo>
                <a:lnTo>
                  <a:pt x="76796" y="66090"/>
                </a:lnTo>
                <a:lnTo>
                  <a:pt x="76898" y="65951"/>
                </a:lnTo>
                <a:lnTo>
                  <a:pt x="77647" y="64897"/>
                </a:lnTo>
                <a:close/>
              </a:path>
              <a:path w="133350" h="179704">
                <a:moveTo>
                  <a:pt x="77990" y="77152"/>
                </a:moveTo>
                <a:lnTo>
                  <a:pt x="77838" y="77025"/>
                </a:lnTo>
                <a:lnTo>
                  <a:pt x="77685" y="76962"/>
                </a:lnTo>
                <a:lnTo>
                  <a:pt x="77546" y="76949"/>
                </a:lnTo>
                <a:lnTo>
                  <a:pt x="77787" y="77127"/>
                </a:lnTo>
                <a:lnTo>
                  <a:pt x="77990" y="77152"/>
                </a:lnTo>
                <a:close/>
              </a:path>
              <a:path w="133350" h="179704">
                <a:moveTo>
                  <a:pt x="78016" y="62103"/>
                </a:moveTo>
                <a:lnTo>
                  <a:pt x="77736" y="61899"/>
                </a:lnTo>
                <a:lnTo>
                  <a:pt x="77838" y="62153"/>
                </a:lnTo>
                <a:lnTo>
                  <a:pt x="78016" y="62103"/>
                </a:lnTo>
                <a:close/>
              </a:path>
              <a:path w="133350" h="179704">
                <a:moveTo>
                  <a:pt x="78435" y="63652"/>
                </a:moveTo>
                <a:lnTo>
                  <a:pt x="77838" y="62153"/>
                </a:lnTo>
                <a:lnTo>
                  <a:pt x="77012" y="62344"/>
                </a:lnTo>
                <a:lnTo>
                  <a:pt x="77406" y="62801"/>
                </a:lnTo>
                <a:lnTo>
                  <a:pt x="77457" y="64147"/>
                </a:lnTo>
                <a:lnTo>
                  <a:pt x="78435" y="63652"/>
                </a:lnTo>
                <a:close/>
              </a:path>
              <a:path w="133350" h="179704">
                <a:moveTo>
                  <a:pt x="78714" y="69303"/>
                </a:moveTo>
                <a:lnTo>
                  <a:pt x="78308" y="69265"/>
                </a:lnTo>
                <a:lnTo>
                  <a:pt x="77190" y="68186"/>
                </a:lnTo>
                <a:lnTo>
                  <a:pt x="77101" y="68021"/>
                </a:lnTo>
                <a:lnTo>
                  <a:pt x="77863" y="67462"/>
                </a:lnTo>
                <a:lnTo>
                  <a:pt x="76733" y="67068"/>
                </a:lnTo>
                <a:lnTo>
                  <a:pt x="76517" y="70777"/>
                </a:lnTo>
                <a:lnTo>
                  <a:pt x="78714" y="69303"/>
                </a:lnTo>
                <a:close/>
              </a:path>
              <a:path w="133350" h="179704">
                <a:moveTo>
                  <a:pt x="78943" y="64617"/>
                </a:moveTo>
                <a:lnTo>
                  <a:pt x="78143" y="64122"/>
                </a:lnTo>
                <a:lnTo>
                  <a:pt x="77965" y="65112"/>
                </a:lnTo>
                <a:lnTo>
                  <a:pt x="78943" y="64617"/>
                </a:lnTo>
                <a:close/>
              </a:path>
              <a:path w="133350" h="179704">
                <a:moveTo>
                  <a:pt x="79032" y="65557"/>
                </a:moveTo>
                <a:lnTo>
                  <a:pt x="77584" y="65747"/>
                </a:lnTo>
                <a:lnTo>
                  <a:pt x="78930" y="66802"/>
                </a:lnTo>
                <a:lnTo>
                  <a:pt x="78155" y="65887"/>
                </a:lnTo>
                <a:lnTo>
                  <a:pt x="79032" y="65557"/>
                </a:lnTo>
                <a:close/>
              </a:path>
              <a:path w="133350" h="179704">
                <a:moveTo>
                  <a:pt x="80327" y="62395"/>
                </a:moveTo>
                <a:lnTo>
                  <a:pt x="79171" y="62128"/>
                </a:lnTo>
                <a:lnTo>
                  <a:pt x="78066" y="62103"/>
                </a:lnTo>
                <a:lnTo>
                  <a:pt x="80289" y="63906"/>
                </a:lnTo>
                <a:lnTo>
                  <a:pt x="80327" y="62395"/>
                </a:lnTo>
                <a:close/>
              </a:path>
              <a:path w="133350" h="179704">
                <a:moveTo>
                  <a:pt x="80518" y="68897"/>
                </a:moveTo>
                <a:lnTo>
                  <a:pt x="80225" y="68275"/>
                </a:lnTo>
                <a:lnTo>
                  <a:pt x="79248" y="67005"/>
                </a:lnTo>
                <a:lnTo>
                  <a:pt x="78435" y="67602"/>
                </a:lnTo>
                <a:lnTo>
                  <a:pt x="78308" y="68173"/>
                </a:lnTo>
                <a:lnTo>
                  <a:pt x="79082" y="67995"/>
                </a:lnTo>
                <a:lnTo>
                  <a:pt x="79298" y="68351"/>
                </a:lnTo>
                <a:lnTo>
                  <a:pt x="79108" y="68668"/>
                </a:lnTo>
                <a:lnTo>
                  <a:pt x="79171" y="68922"/>
                </a:lnTo>
                <a:lnTo>
                  <a:pt x="80518" y="68897"/>
                </a:lnTo>
                <a:close/>
              </a:path>
              <a:path w="133350" h="179704">
                <a:moveTo>
                  <a:pt x="81915" y="50469"/>
                </a:moveTo>
                <a:lnTo>
                  <a:pt x="81686" y="50114"/>
                </a:lnTo>
                <a:lnTo>
                  <a:pt x="81318" y="50342"/>
                </a:lnTo>
                <a:lnTo>
                  <a:pt x="80772" y="50457"/>
                </a:lnTo>
                <a:lnTo>
                  <a:pt x="81165" y="50901"/>
                </a:lnTo>
                <a:lnTo>
                  <a:pt x="81483" y="51117"/>
                </a:lnTo>
                <a:lnTo>
                  <a:pt x="81915" y="50469"/>
                </a:lnTo>
                <a:close/>
              </a:path>
              <a:path w="133350" h="179704">
                <a:moveTo>
                  <a:pt x="83934" y="47421"/>
                </a:moveTo>
                <a:lnTo>
                  <a:pt x="82943" y="46837"/>
                </a:lnTo>
                <a:lnTo>
                  <a:pt x="83616" y="47904"/>
                </a:lnTo>
                <a:lnTo>
                  <a:pt x="83934" y="47421"/>
                </a:lnTo>
                <a:close/>
              </a:path>
              <a:path w="133350" h="179704">
                <a:moveTo>
                  <a:pt x="85115" y="49491"/>
                </a:moveTo>
                <a:lnTo>
                  <a:pt x="84937" y="49377"/>
                </a:lnTo>
                <a:lnTo>
                  <a:pt x="84607" y="49872"/>
                </a:lnTo>
                <a:lnTo>
                  <a:pt x="85115" y="49491"/>
                </a:lnTo>
                <a:close/>
              </a:path>
              <a:path w="133350" h="179704">
                <a:moveTo>
                  <a:pt x="85763" y="48869"/>
                </a:moveTo>
                <a:lnTo>
                  <a:pt x="85140" y="47713"/>
                </a:lnTo>
                <a:lnTo>
                  <a:pt x="83947" y="48780"/>
                </a:lnTo>
                <a:lnTo>
                  <a:pt x="85763" y="48869"/>
                </a:lnTo>
                <a:close/>
              </a:path>
              <a:path w="133350" h="179704">
                <a:moveTo>
                  <a:pt x="85953" y="48945"/>
                </a:moveTo>
                <a:lnTo>
                  <a:pt x="85813" y="48983"/>
                </a:lnTo>
                <a:lnTo>
                  <a:pt x="85115" y="49491"/>
                </a:lnTo>
                <a:lnTo>
                  <a:pt x="85902" y="49987"/>
                </a:lnTo>
                <a:lnTo>
                  <a:pt x="85940" y="49022"/>
                </a:lnTo>
                <a:close/>
              </a:path>
              <a:path w="133350" h="179704">
                <a:moveTo>
                  <a:pt x="85953" y="48882"/>
                </a:moveTo>
                <a:lnTo>
                  <a:pt x="85763" y="48869"/>
                </a:lnTo>
                <a:lnTo>
                  <a:pt x="85953" y="48882"/>
                </a:lnTo>
                <a:close/>
              </a:path>
              <a:path w="133350" h="179704">
                <a:moveTo>
                  <a:pt x="86385" y="42849"/>
                </a:moveTo>
                <a:lnTo>
                  <a:pt x="84340" y="42024"/>
                </a:lnTo>
                <a:lnTo>
                  <a:pt x="86169" y="41808"/>
                </a:lnTo>
                <a:lnTo>
                  <a:pt x="85509" y="40005"/>
                </a:lnTo>
                <a:lnTo>
                  <a:pt x="82092" y="42938"/>
                </a:lnTo>
                <a:lnTo>
                  <a:pt x="81191" y="41516"/>
                </a:lnTo>
                <a:lnTo>
                  <a:pt x="80594" y="42062"/>
                </a:lnTo>
                <a:lnTo>
                  <a:pt x="81711" y="43853"/>
                </a:lnTo>
                <a:lnTo>
                  <a:pt x="80111" y="43116"/>
                </a:lnTo>
                <a:lnTo>
                  <a:pt x="82219" y="44157"/>
                </a:lnTo>
                <a:lnTo>
                  <a:pt x="83794" y="42811"/>
                </a:lnTo>
                <a:lnTo>
                  <a:pt x="85725" y="43789"/>
                </a:lnTo>
                <a:lnTo>
                  <a:pt x="86385" y="42849"/>
                </a:lnTo>
                <a:close/>
              </a:path>
              <a:path w="133350" h="179704">
                <a:moveTo>
                  <a:pt x="87261" y="48107"/>
                </a:moveTo>
                <a:close/>
              </a:path>
              <a:path w="133350" h="179704">
                <a:moveTo>
                  <a:pt x="87299" y="47942"/>
                </a:moveTo>
                <a:lnTo>
                  <a:pt x="85902" y="48615"/>
                </a:lnTo>
                <a:lnTo>
                  <a:pt x="85953" y="48882"/>
                </a:lnTo>
                <a:lnTo>
                  <a:pt x="87210" y="48107"/>
                </a:lnTo>
                <a:lnTo>
                  <a:pt x="87299" y="47942"/>
                </a:lnTo>
                <a:close/>
              </a:path>
              <a:path w="133350" h="179704">
                <a:moveTo>
                  <a:pt x="87757" y="51295"/>
                </a:moveTo>
                <a:lnTo>
                  <a:pt x="87426" y="51219"/>
                </a:lnTo>
                <a:lnTo>
                  <a:pt x="87134" y="51257"/>
                </a:lnTo>
                <a:lnTo>
                  <a:pt x="87401" y="51295"/>
                </a:lnTo>
                <a:lnTo>
                  <a:pt x="87757" y="51295"/>
                </a:lnTo>
                <a:close/>
              </a:path>
              <a:path w="133350" h="179704">
                <a:moveTo>
                  <a:pt x="87795" y="49606"/>
                </a:moveTo>
                <a:lnTo>
                  <a:pt x="87744" y="49352"/>
                </a:lnTo>
                <a:lnTo>
                  <a:pt x="87198" y="48780"/>
                </a:lnTo>
                <a:lnTo>
                  <a:pt x="86766" y="50076"/>
                </a:lnTo>
                <a:lnTo>
                  <a:pt x="87795" y="49606"/>
                </a:lnTo>
                <a:close/>
              </a:path>
              <a:path w="133350" h="179704">
                <a:moveTo>
                  <a:pt x="87909" y="48780"/>
                </a:moveTo>
                <a:lnTo>
                  <a:pt x="87249" y="48158"/>
                </a:lnTo>
                <a:lnTo>
                  <a:pt x="87134" y="48615"/>
                </a:lnTo>
                <a:lnTo>
                  <a:pt x="87198" y="48780"/>
                </a:lnTo>
                <a:lnTo>
                  <a:pt x="87909" y="48780"/>
                </a:lnTo>
                <a:close/>
              </a:path>
              <a:path w="133350" h="179704">
                <a:moveTo>
                  <a:pt x="88582" y="60007"/>
                </a:moveTo>
                <a:lnTo>
                  <a:pt x="87274" y="60274"/>
                </a:lnTo>
                <a:lnTo>
                  <a:pt x="87185" y="60007"/>
                </a:lnTo>
                <a:lnTo>
                  <a:pt x="86893" y="59829"/>
                </a:lnTo>
                <a:lnTo>
                  <a:pt x="86372" y="59944"/>
                </a:lnTo>
                <a:lnTo>
                  <a:pt x="86575" y="60274"/>
                </a:lnTo>
                <a:lnTo>
                  <a:pt x="86702" y="60820"/>
                </a:lnTo>
                <a:lnTo>
                  <a:pt x="87947" y="60274"/>
                </a:lnTo>
                <a:lnTo>
                  <a:pt x="88582" y="60007"/>
                </a:lnTo>
                <a:close/>
              </a:path>
              <a:path w="133350" h="179704">
                <a:moveTo>
                  <a:pt x="89903" y="50292"/>
                </a:moveTo>
                <a:lnTo>
                  <a:pt x="89255" y="50025"/>
                </a:lnTo>
                <a:lnTo>
                  <a:pt x="88988" y="49923"/>
                </a:lnTo>
                <a:lnTo>
                  <a:pt x="88773" y="48869"/>
                </a:lnTo>
                <a:lnTo>
                  <a:pt x="88188" y="49720"/>
                </a:lnTo>
                <a:lnTo>
                  <a:pt x="88290" y="50025"/>
                </a:lnTo>
                <a:lnTo>
                  <a:pt x="88506" y="50292"/>
                </a:lnTo>
                <a:lnTo>
                  <a:pt x="88773" y="50241"/>
                </a:lnTo>
                <a:lnTo>
                  <a:pt x="89154" y="50025"/>
                </a:lnTo>
                <a:lnTo>
                  <a:pt x="89230" y="51257"/>
                </a:lnTo>
                <a:lnTo>
                  <a:pt x="89903" y="50292"/>
                </a:lnTo>
                <a:close/>
              </a:path>
              <a:path w="133350" h="179704">
                <a:moveTo>
                  <a:pt x="91948" y="50025"/>
                </a:moveTo>
                <a:lnTo>
                  <a:pt x="91821" y="49885"/>
                </a:lnTo>
                <a:lnTo>
                  <a:pt x="91948" y="50025"/>
                </a:lnTo>
                <a:close/>
              </a:path>
              <a:path w="133350" h="179704">
                <a:moveTo>
                  <a:pt x="92125" y="49453"/>
                </a:moveTo>
                <a:lnTo>
                  <a:pt x="91376" y="49199"/>
                </a:lnTo>
                <a:lnTo>
                  <a:pt x="90995" y="48044"/>
                </a:lnTo>
                <a:lnTo>
                  <a:pt x="90017" y="48780"/>
                </a:lnTo>
                <a:lnTo>
                  <a:pt x="90004" y="50126"/>
                </a:lnTo>
                <a:lnTo>
                  <a:pt x="90665" y="49822"/>
                </a:lnTo>
                <a:lnTo>
                  <a:pt x="89255" y="51257"/>
                </a:lnTo>
                <a:lnTo>
                  <a:pt x="88506" y="51295"/>
                </a:lnTo>
                <a:lnTo>
                  <a:pt x="87757" y="51295"/>
                </a:lnTo>
                <a:lnTo>
                  <a:pt x="88531" y="51473"/>
                </a:lnTo>
                <a:lnTo>
                  <a:pt x="90004" y="52844"/>
                </a:lnTo>
                <a:lnTo>
                  <a:pt x="90055" y="53784"/>
                </a:lnTo>
                <a:lnTo>
                  <a:pt x="89090" y="53822"/>
                </a:lnTo>
                <a:lnTo>
                  <a:pt x="89839" y="54762"/>
                </a:lnTo>
                <a:lnTo>
                  <a:pt x="89738" y="54241"/>
                </a:lnTo>
                <a:lnTo>
                  <a:pt x="91440" y="53771"/>
                </a:lnTo>
                <a:lnTo>
                  <a:pt x="91198" y="53517"/>
                </a:lnTo>
                <a:lnTo>
                  <a:pt x="90932" y="53225"/>
                </a:lnTo>
                <a:lnTo>
                  <a:pt x="90690" y="53517"/>
                </a:lnTo>
                <a:lnTo>
                  <a:pt x="90741" y="51371"/>
                </a:lnTo>
                <a:lnTo>
                  <a:pt x="90754" y="49771"/>
                </a:lnTo>
                <a:lnTo>
                  <a:pt x="91414" y="49466"/>
                </a:lnTo>
                <a:lnTo>
                  <a:pt x="91821" y="49885"/>
                </a:lnTo>
                <a:lnTo>
                  <a:pt x="92125" y="49466"/>
                </a:lnTo>
                <a:close/>
              </a:path>
              <a:path w="133350" h="179704">
                <a:moveTo>
                  <a:pt x="93154" y="53035"/>
                </a:moveTo>
                <a:lnTo>
                  <a:pt x="92367" y="52362"/>
                </a:lnTo>
                <a:lnTo>
                  <a:pt x="92405" y="51904"/>
                </a:lnTo>
                <a:lnTo>
                  <a:pt x="92633" y="51384"/>
                </a:lnTo>
                <a:lnTo>
                  <a:pt x="91884" y="51790"/>
                </a:lnTo>
                <a:lnTo>
                  <a:pt x="92049" y="51904"/>
                </a:lnTo>
                <a:lnTo>
                  <a:pt x="91097" y="53035"/>
                </a:lnTo>
                <a:lnTo>
                  <a:pt x="91236" y="53035"/>
                </a:lnTo>
                <a:lnTo>
                  <a:pt x="93154" y="53035"/>
                </a:lnTo>
                <a:close/>
              </a:path>
              <a:path w="133350" h="179704">
                <a:moveTo>
                  <a:pt x="93408" y="53251"/>
                </a:moveTo>
                <a:lnTo>
                  <a:pt x="91376" y="53162"/>
                </a:lnTo>
                <a:lnTo>
                  <a:pt x="91821" y="53568"/>
                </a:lnTo>
                <a:lnTo>
                  <a:pt x="91986" y="53682"/>
                </a:lnTo>
                <a:lnTo>
                  <a:pt x="91833" y="53568"/>
                </a:lnTo>
                <a:lnTo>
                  <a:pt x="93408" y="53251"/>
                </a:lnTo>
                <a:close/>
              </a:path>
              <a:path w="133350" h="179704">
                <a:moveTo>
                  <a:pt x="97345" y="23291"/>
                </a:moveTo>
                <a:lnTo>
                  <a:pt x="97040" y="23190"/>
                </a:lnTo>
                <a:lnTo>
                  <a:pt x="96735" y="23088"/>
                </a:lnTo>
                <a:lnTo>
                  <a:pt x="96405" y="22999"/>
                </a:lnTo>
                <a:lnTo>
                  <a:pt x="96558" y="23329"/>
                </a:lnTo>
                <a:lnTo>
                  <a:pt x="96964" y="23317"/>
                </a:lnTo>
                <a:lnTo>
                  <a:pt x="97345" y="23291"/>
                </a:lnTo>
                <a:close/>
              </a:path>
              <a:path w="133350" h="179704">
                <a:moveTo>
                  <a:pt x="97929" y="23482"/>
                </a:moveTo>
                <a:lnTo>
                  <a:pt x="97891" y="23266"/>
                </a:lnTo>
                <a:lnTo>
                  <a:pt x="97637" y="23279"/>
                </a:lnTo>
                <a:lnTo>
                  <a:pt x="97345" y="23291"/>
                </a:lnTo>
                <a:lnTo>
                  <a:pt x="97536" y="23355"/>
                </a:lnTo>
                <a:lnTo>
                  <a:pt x="97751" y="23418"/>
                </a:lnTo>
                <a:lnTo>
                  <a:pt x="97929" y="23482"/>
                </a:lnTo>
                <a:close/>
              </a:path>
              <a:path w="133350" h="179704">
                <a:moveTo>
                  <a:pt x="98552" y="19215"/>
                </a:moveTo>
                <a:lnTo>
                  <a:pt x="98183" y="19304"/>
                </a:lnTo>
                <a:lnTo>
                  <a:pt x="98018" y="19431"/>
                </a:lnTo>
                <a:lnTo>
                  <a:pt x="97955" y="19570"/>
                </a:lnTo>
                <a:lnTo>
                  <a:pt x="98158" y="19494"/>
                </a:lnTo>
                <a:lnTo>
                  <a:pt x="98361" y="19380"/>
                </a:lnTo>
                <a:lnTo>
                  <a:pt x="98552" y="19215"/>
                </a:lnTo>
                <a:close/>
              </a:path>
              <a:path w="133350" h="179704">
                <a:moveTo>
                  <a:pt x="106680" y="33274"/>
                </a:moveTo>
                <a:lnTo>
                  <a:pt x="105879" y="31788"/>
                </a:lnTo>
                <a:lnTo>
                  <a:pt x="103847" y="31826"/>
                </a:lnTo>
                <a:lnTo>
                  <a:pt x="102349" y="31521"/>
                </a:lnTo>
                <a:lnTo>
                  <a:pt x="102108" y="31826"/>
                </a:lnTo>
                <a:lnTo>
                  <a:pt x="103606" y="32131"/>
                </a:lnTo>
                <a:lnTo>
                  <a:pt x="103530" y="32550"/>
                </a:lnTo>
                <a:lnTo>
                  <a:pt x="103619" y="33070"/>
                </a:lnTo>
                <a:lnTo>
                  <a:pt x="103085" y="33426"/>
                </a:lnTo>
                <a:lnTo>
                  <a:pt x="104470" y="34810"/>
                </a:lnTo>
                <a:lnTo>
                  <a:pt x="105029" y="32854"/>
                </a:lnTo>
                <a:lnTo>
                  <a:pt x="106680" y="33274"/>
                </a:lnTo>
                <a:close/>
              </a:path>
              <a:path w="133350" h="179704">
                <a:moveTo>
                  <a:pt x="107022" y="24752"/>
                </a:moveTo>
                <a:lnTo>
                  <a:pt x="106464" y="22974"/>
                </a:lnTo>
                <a:lnTo>
                  <a:pt x="105752" y="23215"/>
                </a:lnTo>
                <a:lnTo>
                  <a:pt x="104813" y="22821"/>
                </a:lnTo>
                <a:lnTo>
                  <a:pt x="104152" y="22377"/>
                </a:lnTo>
                <a:lnTo>
                  <a:pt x="105270" y="21945"/>
                </a:lnTo>
                <a:lnTo>
                  <a:pt x="103949" y="22009"/>
                </a:lnTo>
                <a:lnTo>
                  <a:pt x="101371" y="20789"/>
                </a:lnTo>
                <a:lnTo>
                  <a:pt x="99606" y="20129"/>
                </a:lnTo>
                <a:lnTo>
                  <a:pt x="98526" y="20828"/>
                </a:lnTo>
                <a:lnTo>
                  <a:pt x="98348" y="20383"/>
                </a:lnTo>
                <a:lnTo>
                  <a:pt x="97790" y="19926"/>
                </a:lnTo>
                <a:lnTo>
                  <a:pt x="97955" y="19570"/>
                </a:lnTo>
                <a:lnTo>
                  <a:pt x="96354" y="20231"/>
                </a:lnTo>
                <a:lnTo>
                  <a:pt x="94500" y="18808"/>
                </a:lnTo>
                <a:lnTo>
                  <a:pt x="94399" y="21209"/>
                </a:lnTo>
                <a:lnTo>
                  <a:pt x="93687" y="21475"/>
                </a:lnTo>
                <a:lnTo>
                  <a:pt x="93179" y="21158"/>
                </a:lnTo>
                <a:lnTo>
                  <a:pt x="92557" y="21018"/>
                </a:lnTo>
                <a:lnTo>
                  <a:pt x="92341" y="20650"/>
                </a:lnTo>
                <a:lnTo>
                  <a:pt x="92748" y="20434"/>
                </a:lnTo>
                <a:lnTo>
                  <a:pt x="93002" y="20129"/>
                </a:lnTo>
                <a:lnTo>
                  <a:pt x="91706" y="20497"/>
                </a:lnTo>
                <a:lnTo>
                  <a:pt x="91262" y="21386"/>
                </a:lnTo>
                <a:lnTo>
                  <a:pt x="89471" y="21463"/>
                </a:lnTo>
                <a:lnTo>
                  <a:pt x="94272" y="22377"/>
                </a:lnTo>
                <a:lnTo>
                  <a:pt x="96405" y="22999"/>
                </a:lnTo>
                <a:lnTo>
                  <a:pt x="98285" y="22085"/>
                </a:lnTo>
                <a:lnTo>
                  <a:pt x="98298" y="23025"/>
                </a:lnTo>
                <a:lnTo>
                  <a:pt x="99961" y="23164"/>
                </a:lnTo>
                <a:lnTo>
                  <a:pt x="99288" y="22733"/>
                </a:lnTo>
                <a:lnTo>
                  <a:pt x="100241" y="22186"/>
                </a:lnTo>
                <a:lnTo>
                  <a:pt x="99580" y="21742"/>
                </a:lnTo>
                <a:lnTo>
                  <a:pt x="102235" y="22542"/>
                </a:lnTo>
                <a:lnTo>
                  <a:pt x="101574" y="23050"/>
                </a:lnTo>
                <a:lnTo>
                  <a:pt x="101612" y="24244"/>
                </a:lnTo>
                <a:lnTo>
                  <a:pt x="101587" y="24930"/>
                </a:lnTo>
                <a:lnTo>
                  <a:pt x="102069" y="24307"/>
                </a:lnTo>
                <a:lnTo>
                  <a:pt x="102158" y="22961"/>
                </a:lnTo>
                <a:lnTo>
                  <a:pt x="103314" y="23723"/>
                </a:lnTo>
                <a:lnTo>
                  <a:pt x="103263" y="25336"/>
                </a:lnTo>
                <a:lnTo>
                  <a:pt x="103809" y="23114"/>
                </a:lnTo>
                <a:lnTo>
                  <a:pt x="104635" y="24587"/>
                </a:lnTo>
                <a:lnTo>
                  <a:pt x="105016" y="23190"/>
                </a:lnTo>
                <a:lnTo>
                  <a:pt x="107022" y="24752"/>
                </a:lnTo>
                <a:close/>
              </a:path>
              <a:path w="133350" h="179704">
                <a:moveTo>
                  <a:pt x="110629" y="25349"/>
                </a:moveTo>
                <a:lnTo>
                  <a:pt x="110324" y="24193"/>
                </a:lnTo>
                <a:lnTo>
                  <a:pt x="110032" y="24218"/>
                </a:lnTo>
                <a:lnTo>
                  <a:pt x="110629" y="25349"/>
                </a:lnTo>
                <a:close/>
              </a:path>
              <a:path w="133350" h="179704">
                <a:moveTo>
                  <a:pt x="112585" y="22440"/>
                </a:moveTo>
                <a:lnTo>
                  <a:pt x="112268" y="22212"/>
                </a:lnTo>
                <a:lnTo>
                  <a:pt x="111899" y="21717"/>
                </a:lnTo>
                <a:lnTo>
                  <a:pt x="111480" y="21907"/>
                </a:lnTo>
                <a:lnTo>
                  <a:pt x="111290" y="22733"/>
                </a:lnTo>
                <a:lnTo>
                  <a:pt x="112128" y="22364"/>
                </a:lnTo>
                <a:lnTo>
                  <a:pt x="112585" y="22440"/>
                </a:lnTo>
                <a:close/>
              </a:path>
              <a:path w="133350" h="179704">
                <a:moveTo>
                  <a:pt x="114033" y="22186"/>
                </a:moveTo>
                <a:lnTo>
                  <a:pt x="113855" y="22288"/>
                </a:lnTo>
                <a:lnTo>
                  <a:pt x="113792" y="22440"/>
                </a:lnTo>
                <a:lnTo>
                  <a:pt x="113944" y="22682"/>
                </a:lnTo>
                <a:lnTo>
                  <a:pt x="113842" y="22440"/>
                </a:lnTo>
                <a:lnTo>
                  <a:pt x="113893" y="22288"/>
                </a:lnTo>
                <a:lnTo>
                  <a:pt x="114033" y="22186"/>
                </a:lnTo>
                <a:close/>
              </a:path>
              <a:path w="133350" h="179704">
                <a:moveTo>
                  <a:pt x="114833" y="22009"/>
                </a:moveTo>
                <a:lnTo>
                  <a:pt x="114490" y="22021"/>
                </a:lnTo>
                <a:lnTo>
                  <a:pt x="114185" y="22059"/>
                </a:lnTo>
                <a:lnTo>
                  <a:pt x="114033" y="22186"/>
                </a:lnTo>
                <a:lnTo>
                  <a:pt x="114198" y="22085"/>
                </a:lnTo>
                <a:lnTo>
                  <a:pt x="114490" y="22034"/>
                </a:lnTo>
                <a:lnTo>
                  <a:pt x="114833" y="22009"/>
                </a:lnTo>
                <a:close/>
              </a:path>
              <a:path w="133350" h="179704">
                <a:moveTo>
                  <a:pt x="116497" y="21831"/>
                </a:moveTo>
                <a:lnTo>
                  <a:pt x="116039" y="21945"/>
                </a:lnTo>
                <a:lnTo>
                  <a:pt x="115392" y="21958"/>
                </a:lnTo>
                <a:lnTo>
                  <a:pt x="114833" y="22009"/>
                </a:lnTo>
                <a:lnTo>
                  <a:pt x="115404" y="21983"/>
                </a:lnTo>
                <a:lnTo>
                  <a:pt x="116090" y="22009"/>
                </a:lnTo>
                <a:lnTo>
                  <a:pt x="116497" y="21831"/>
                </a:lnTo>
                <a:close/>
              </a:path>
              <a:path w="133350" h="179704">
                <a:moveTo>
                  <a:pt x="116598" y="8331"/>
                </a:moveTo>
                <a:lnTo>
                  <a:pt x="116586" y="8178"/>
                </a:lnTo>
                <a:lnTo>
                  <a:pt x="116535" y="7988"/>
                </a:lnTo>
                <a:lnTo>
                  <a:pt x="116497" y="8140"/>
                </a:lnTo>
                <a:lnTo>
                  <a:pt x="116471" y="8267"/>
                </a:lnTo>
                <a:lnTo>
                  <a:pt x="116598" y="8331"/>
                </a:lnTo>
                <a:close/>
              </a:path>
              <a:path w="133350" h="179704">
                <a:moveTo>
                  <a:pt x="117373" y="6146"/>
                </a:moveTo>
                <a:lnTo>
                  <a:pt x="115684" y="6565"/>
                </a:lnTo>
                <a:lnTo>
                  <a:pt x="116039" y="6794"/>
                </a:lnTo>
                <a:lnTo>
                  <a:pt x="116433" y="7543"/>
                </a:lnTo>
                <a:lnTo>
                  <a:pt x="116535" y="7988"/>
                </a:lnTo>
                <a:lnTo>
                  <a:pt x="116738" y="7327"/>
                </a:lnTo>
                <a:lnTo>
                  <a:pt x="117373" y="6146"/>
                </a:lnTo>
                <a:close/>
              </a:path>
              <a:path w="133350" h="179704">
                <a:moveTo>
                  <a:pt x="124561" y="8763"/>
                </a:moveTo>
                <a:lnTo>
                  <a:pt x="122682" y="7823"/>
                </a:lnTo>
                <a:lnTo>
                  <a:pt x="123278" y="9220"/>
                </a:lnTo>
                <a:lnTo>
                  <a:pt x="124561" y="8763"/>
                </a:lnTo>
                <a:close/>
              </a:path>
              <a:path w="133350" h="179704">
                <a:moveTo>
                  <a:pt x="124968" y="8623"/>
                </a:moveTo>
                <a:lnTo>
                  <a:pt x="124561" y="8763"/>
                </a:lnTo>
                <a:lnTo>
                  <a:pt x="124917" y="8953"/>
                </a:lnTo>
                <a:lnTo>
                  <a:pt x="124968" y="8623"/>
                </a:lnTo>
                <a:close/>
              </a:path>
              <a:path w="133350" h="179704">
                <a:moveTo>
                  <a:pt x="125222" y="2120"/>
                </a:moveTo>
                <a:lnTo>
                  <a:pt x="122008" y="0"/>
                </a:lnTo>
                <a:lnTo>
                  <a:pt x="119862" y="2870"/>
                </a:lnTo>
                <a:lnTo>
                  <a:pt x="122072" y="3467"/>
                </a:lnTo>
                <a:lnTo>
                  <a:pt x="122567" y="2362"/>
                </a:lnTo>
                <a:lnTo>
                  <a:pt x="122631" y="4356"/>
                </a:lnTo>
                <a:lnTo>
                  <a:pt x="124942" y="2362"/>
                </a:lnTo>
                <a:lnTo>
                  <a:pt x="125222" y="2120"/>
                </a:lnTo>
                <a:close/>
              </a:path>
              <a:path w="133350" h="179704">
                <a:moveTo>
                  <a:pt x="125742" y="2463"/>
                </a:moveTo>
                <a:lnTo>
                  <a:pt x="125730" y="1689"/>
                </a:lnTo>
                <a:lnTo>
                  <a:pt x="125222" y="2120"/>
                </a:lnTo>
                <a:lnTo>
                  <a:pt x="125742" y="2463"/>
                </a:lnTo>
                <a:close/>
              </a:path>
              <a:path w="133350" h="179704">
                <a:moveTo>
                  <a:pt x="127012" y="8763"/>
                </a:moveTo>
                <a:lnTo>
                  <a:pt x="126822" y="8623"/>
                </a:lnTo>
                <a:lnTo>
                  <a:pt x="126593" y="8623"/>
                </a:lnTo>
                <a:lnTo>
                  <a:pt x="127012" y="8763"/>
                </a:lnTo>
                <a:close/>
              </a:path>
              <a:path w="133350" h="179704">
                <a:moveTo>
                  <a:pt x="127520" y="7658"/>
                </a:moveTo>
                <a:lnTo>
                  <a:pt x="125095" y="7594"/>
                </a:lnTo>
                <a:lnTo>
                  <a:pt x="124993" y="8343"/>
                </a:lnTo>
                <a:lnTo>
                  <a:pt x="125768" y="8343"/>
                </a:lnTo>
                <a:lnTo>
                  <a:pt x="126428" y="8343"/>
                </a:lnTo>
                <a:lnTo>
                  <a:pt x="126199" y="8178"/>
                </a:lnTo>
                <a:lnTo>
                  <a:pt x="127520" y="7658"/>
                </a:lnTo>
                <a:close/>
              </a:path>
              <a:path w="133350" h="179704">
                <a:moveTo>
                  <a:pt x="127965" y="2832"/>
                </a:moveTo>
                <a:lnTo>
                  <a:pt x="126492" y="2959"/>
                </a:lnTo>
                <a:lnTo>
                  <a:pt x="125742" y="2463"/>
                </a:lnTo>
                <a:lnTo>
                  <a:pt x="125679" y="3467"/>
                </a:lnTo>
                <a:lnTo>
                  <a:pt x="125031" y="3886"/>
                </a:lnTo>
                <a:lnTo>
                  <a:pt x="126695" y="5334"/>
                </a:lnTo>
                <a:lnTo>
                  <a:pt x="127901" y="2959"/>
                </a:lnTo>
                <a:lnTo>
                  <a:pt x="127965" y="2832"/>
                </a:lnTo>
                <a:close/>
              </a:path>
              <a:path w="133350" h="179704">
                <a:moveTo>
                  <a:pt x="128625" y="2768"/>
                </a:moveTo>
                <a:lnTo>
                  <a:pt x="128244" y="2273"/>
                </a:lnTo>
                <a:lnTo>
                  <a:pt x="127965" y="2832"/>
                </a:lnTo>
                <a:lnTo>
                  <a:pt x="128625" y="2768"/>
                </a:lnTo>
                <a:close/>
              </a:path>
              <a:path w="133350" h="179704">
                <a:moveTo>
                  <a:pt x="129565" y="1485"/>
                </a:moveTo>
                <a:lnTo>
                  <a:pt x="129184" y="723"/>
                </a:lnTo>
                <a:lnTo>
                  <a:pt x="127825" y="977"/>
                </a:lnTo>
                <a:lnTo>
                  <a:pt x="127546" y="1270"/>
                </a:lnTo>
                <a:lnTo>
                  <a:pt x="128651" y="1574"/>
                </a:lnTo>
                <a:lnTo>
                  <a:pt x="128854" y="2209"/>
                </a:lnTo>
                <a:lnTo>
                  <a:pt x="129565" y="1485"/>
                </a:lnTo>
                <a:close/>
              </a:path>
              <a:path w="133350" h="179704">
                <a:moveTo>
                  <a:pt x="129857" y="3200"/>
                </a:moveTo>
                <a:lnTo>
                  <a:pt x="129514" y="2692"/>
                </a:lnTo>
                <a:lnTo>
                  <a:pt x="128625" y="2768"/>
                </a:lnTo>
                <a:lnTo>
                  <a:pt x="129463" y="3898"/>
                </a:lnTo>
                <a:lnTo>
                  <a:pt x="129425" y="3365"/>
                </a:lnTo>
                <a:lnTo>
                  <a:pt x="129857" y="3200"/>
                </a:lnTo>
                <a:close/>
              </a:path>
              <a:path w="133350" h="179704">
                <a:moveTo>
                  <a:pt x="132181" y="2768"/>
                </a:moveTo>
                <a:lnTo>
                  <a:pt x="131864" y="2603"/>
                </a:lnTo>
                <a:lnTo>
                  <a:pt x="131572" y="2311"/>
                </a:lnTo>
                <a:lnTo>
                  <a:pt x="131191" y="2692"/>
                </a:lnTo>
                <a:lnTo>
                  <a:pt x="132181" y="2768"/>
                </a:lnTo>
                <a:close/>
              </a:path>
              <a:path w="133350" h="179704">
                <a:moveTo>
                  <a:pt x="132740" y="2832"/>
                </a:moveTo>
                <a:lnTo>
                  <a:pt x="132181" y="2768"/>
                </a:lnTo>
                <a:lnTo>
                  <a:pt x="132359" y="2870"/>
                </a:lnTo>
                <a:lnTo>
                  <a:pt x="132537" y="2933"/>
                </a:lnTo>
                <a:lnTo>
                  <a:pt x="132740" y="28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6" name="bg object 86"/>
          <p:cNvSpPr/>
          <p:nvPr/>
        </p:nvSpPr>
        <p:spPr>
          <a:xfrm>
            <a:off x="10598873" y="2963613"/>
            <a:ext cx="133271" cy="165100"/>
          </a:xfrm>
          <a:custGeom>
            <a:avLst/>
            <a:gdLst/>
            <a:ahLst/>
            <a:cxnLst/>
            <a:rect l="l" t="t" r="r" b="b"/>
            <a:pathLst>
              <a:path w="98425" h="173354">
                <a:moveTo>
                  <a:pt x="1206" y="172948"/>
                </a:moveTo>
                <a:lnTo>
                  <a:pt x="812" y="171932"/>
                </a:lnTo>
                <a:lnTo>
                  <a:pt x="0" y="172300"/>
                </a:lnTo>
                <a:lnTo>
                  <a:pt x="622" y="172377"/>
                </a:lnTo>
                <a:lnTo>
                  <a:pt x="1206" y="172948"/>
                </a:lnTo>
                <a:close/>
              </a:path>
              <a:path w="98425" h="173354">
                <a:moveTo>
                  <a:pt x="2070" y="133591"/>
                </a:moveTo>
                <a:lnTo>
                  <a:pt x="1930" y="133489"/>
                </a:lnTo>
                <a:lnTo>
                  <a:pt x="1714" y="134340"/>
                </a:lnTo>
                <a:lnTo>
                  <a:pt x="2070" y="133591"/>
                </a:lnTo>
                <a:close/>
              </a:path>
              <a:path w="98425" h="173354">
                <a:moveTo>
                  <a:pt x="2209" y="133680"/>
                </a:moveTo>
                <a:lnTo>
                  <a:pt x="2082" y="133553"/>
                </a:lnTo>
                <a:lnTo>
                  <a:pt x="2209" y="133680"/>
                </a:lnTo>
                <a:close/>
              </a:path>
              <a:path w="98425" h="173354">
                <a:moveTo>
                  <a:pt x="3022" y="134061"/>
                </a:moveTo>
                <a:lnTo>
                  <a:pt x="2565" y="133883"/>
                </a:lnTo>
                <a:lnTo>
                  <a:pt x="2209" y="133680"/>
                </a:lnTo>
                <a:lnTo>
                  <a:pt x="2933" y="134454"/>
                </a:lnTo>
                <a:lnTo>
                  <a:pt x="3022" y="134061"/>
                </a:lnTo>
                <a:close/>
              </a:path>
              <a:path w="98425" h="173354">
                <a:moveTo>
                  <a:pt x="4927" y="154889"/>
                </a:moveTo>
                <a:lnTo>
                  <a:pt x="4241" y="154063"/>
                </a:lnTo>
                <a:lnTo>
                  <a:pt x="4025" y="154330"/>
                </a:lnTo>
                <a:lnTo>
                  <a:pt x="3733" y="154038"/>
                </a:lnTo>
                <a:lnTo>
                  <a:pt x="3429" y="153911"/>
                </a:lnTo>
                <a:lnTo>
                  <a:pt x="3556" y="155232"/>
                </a:lnTo>
                <a:lnTo>
                  <a:pt x="4140" y="155638"/>
                </a:lnTo>
                <a:lnTo>
                  <a:pt x="4927" y="154889"/>
                </a:lnTo>
                <a:close/>
              </a:path>
              <a:path w="98425" h="173354">
                <a:moveTo>
                  <a:pt x="6743" y="172173"/>
                </a:moveTo>
                <a:lnTo>
                  <a:pt x="6667" y="171284"/>
                </a:lnTo>
                <a:lnTo>
                  <a:pt x="6197" y="171246"/>
                </a:lnTo>
                <a:lnTo>
                  <a:pt x="5715" y="171386"/>
                </a:lnTo>
                <a:lnTo>
                  <a:pt x="5473" y="170599"/>
                </a:lnTo>
                <a:lnTo>
                  <a:pt x="4737" y="171653"/>
                </a:lnTo>
                <a:lnTo>
                  <a:pt x="6743" y="172173"/>
                </a:lnTo>
                <a:close/>
              </a:path>
              <a:path w="98425" h="173354">
                <a:moveTo>
                  <a:pt x="7226" y="151777"/>
                </a:moveTo>
                <a:lnTo>
                  <a:pt x="6883" y="151625"/>
                </a:lnTo>
                <a:lnTo>
                  <a:pt x="6858" y="151777"/>
                </a:lnTo>
                <a:lnTo>
                  <a:pt x="7226" y="151777"/>
                </a:lnTo>
                <a:close/>
              </a:path>
              <a:path w="98425" h="173354">
                <a:moveTo>
                  <a:pt x="7594" y="171577"/>
                </a:moveTo>
                <a:lnTo>
                  <a:pt x="7454" y="171284"/>
                </a:lnTo>
                <a:lnTo>
                  <a:pt x="7505" y="171475"/>
                </a:lnTo>
                <a:close/>
              </a:path>
              <a:path w="98425" h="173354">
                <a:moveTo>
                  <a:pt x="7886" y="139509"/>
                </a:moveTo>
                <a:lnTo>
                  <a:pt x="7188" y="139395"/>
                </a:lnTo>
                <a:lnTo>
                  <a:pt x="7124" y="138988"/>
                </a:lnTo>
                <a:lnTo>
                  <a:pt x="6375" y="139242"/>
                </a:lnTo>
                <a:lnTo>
                  <a:pt x="6845" y="139433"/>
                </a:lnTo>
                <a:lnTo>
                  <a:pt x="7823" y="140411"/>
                </a:lnTo>
                <a:lnTo>
                  <a:pt x="7886" y="139509"/>
                </a:lnTo>
                <a:close/>
              </a:path>
              <a:path w="98425" h="173354">
                <a:moveTo>
                  <a:pt x="8178" y="172021"/>
                </a:moveTo>
                <a:lnTo>
                  <a:pt x="7810" y="171831"/>
                </a:lnTo>
                <a:lnTo>
                  <a:pt x="7594" y="171577"/>
                </a:lnTo>
                <a:lnTo>
                  <a:pt x="7848" y="172135"/>
                </a:lnTo>
                <a:lnTo>
                  <a:pt x="8178" y="172021"/>
                </a:lnTo>
                <a:close/>
              </a:path>
              <a:path w="98425" h="173354">
                <a:moveTo>
                  <a:pt x="8407" y="153352"/>
                </a:moveTo>
                <a:lnTo>
                  <a:pt x="8204" y="153263"/>
                </a:lnTo>
                <a:lnTo>
                  <a:pt x="7975" y="153187"/>
                </a:lnTo>
                <a:lnTo>
                  <a:pt x="7759" y="153098"/>
                </a:lnTo>
                <a:lnTo>
                  <a:pt x="8013" y="153263"/>
                </a:lnTo>
                <a:lnTo>
                  <a:pt x="8267" y="153377"/>
                </a:lnTo>
                <a:lnTo>
                  <a:pt x="8407" y="153352"/>
                </a:lnTo>
                <a:close/>
              </a:path>
              <a:path w="98425" h="173354">
                <a:moveTo>
                  <a:pt x="9080" y="138938"/>
                </a:moveTo>
                <a:lnTo>
                  <a:pt x="8686" y="138391"/>
                </a:lnTo>
                <a:lnTo>
                  <a:pt x="8356" y="139725"/>
                </a:lnTo>
                <a:lnTo>
                  <a:pt x="8610" y="138722"/>
                </a:lnTo>
                <a:lnTo>
                  <a:pt x="9080" y="138938"/>
                </a:lnTo>
                <a:close/>
              </a:path>
              <a:path w="98425" h="173354">
                <a:moveTo>
                  <a:pt x="9601" y="126301"/>
                </a:moveTo>
                <a:lnTo>
                  <a:pt x="8712" y="126288"/>
                </a:lnTo>
                <a:lnTo>
                  <a:pt x="9105" y="127114"/>
                </a:lnTo>
                <a:lnTo>
                  <a:pt x="9601" y="126301"/>
                </a:lnTo>
                <a:close/>
              </a:path>
              <a:path w="98425" h="173354">
                <a:moveTo>
                  <a:pt x="9842" y="128701"/>
                </a:moveTo>
                <a:lnTo>
                  <a:pt x="9220" y="127368"/>
                </a:lnTo>
                <a:lnTo>
                  <a:pt x="9105" y="127114"/>
                </a:lnTo>
                <a:lnTo>
                  <a:pt x="8953" y="127368"/>
                </a:lnTo>
                <a:lnTo>
                  <a:pt x="8102" y="127177"/>
                </a:lnTo>
                <a:lnTo>
                  <a:pt x="7912" y="127863"/>
                </a:lnTo>
                <a:lnTo>
                  <a:pt x="9842" y="128701"/>
                </a:lnTo>
                <a:close/>
              </a:path>
              <a:path w="98425" h="173354">
                <a:moveTo>
                  <a:pt x="9918" y="155486"/>
                </a:moveTo>
                <a:lnTo>
                  <a:pt x="9664" y="155549"/>
                </a:lnTo>
                <a:lnTo>
                  <a:pt x="9893" y="156184"/>
                </a:lnTo>
                <a:lnTo>
                  <a:pt x="9918" y="155486"/>
                </a:lnTo>
                <a:close/>
              </a:path>
              <a:path w="98425" h="173354">
                <a:moveTo>
                  <a:pt x="10121" y="139039"/>
                </a:moveTo>
                <a:lnTo>
                  <a:pt x="9842" y="138709"/>
                </a:lnTo>
                <a:lnTo>
                  <a:pt x="9410" y="138341"/>
                </a:lnTo>
                <a:lnTo>
                  <a:pt x="9258" y="138264"/>
                </a:lnTo>
                <a:lnTo>
                  <a:pt x="10121" y="139039"/>
                </a:lnTo>
                <a:close/>
              </a:path>
              <a:path w="98425" h="173354">
                <a:moveTo>
                  <a:pt x="10236" y="172021"/>
                </a:moveTo>
                <a:lnTo>
                  <a:pt x="10172" y="171869"/>
                </a:lnTo>
                <a:lnTo>
                  <a:pt x="10083" y="171704"/>
                </a:lnTo>
                <a:lnTo>
                  <a:pt x="10071" y="171831"/>
                </a:lnTo>
                <a:lnTo>
                  <a:pt x="10071" y="171958"/>
                </a:lnTo>
                <a:lnTo>
                  <a:pt x="10185" y="172148"/>
                </a:lnTo>
                <a:lnTo>
                  <a:pt x="10236" y="172021"/>
                </a:lnTo>
                <a:close/>
              </a:path>
              <a:path w="98425" h="173354">
                <a:moveTo>
                  <a:pt x="10528" y="126314"/>
                </a:moveTo>
                <a:lnTo>
                  <a:pt x="9982" y="125679"/>
                </a:lnTo>
                <a:lnTo>
                  <a:pt x="9601" y="126301"/>
                </a:lnTo>
                <a:lnTo>
                  <a:pt x="10528" y="126314"/>
                </a:lnTo>
                <a:close/>
              </a:path>
              <a:path w="98425" h="173354">
                <a:moveTo>
                  <a:pt x="10871" y="154457"/>
                </a:moveTo>
                <a:lnTo>
                  <a:pt x="9359" y="154508"/>
                </a:lnTo>
                <a:lnTo>
                  <a:pt x="8902" y="155206"/>
                </a:lnTo>
                <a:lnTo>
                  <a:pt x="9918" y="155486"/>
                </a:lnTo>
                <a:lnTo>
                  <a:pt x="10706" y="155295"/>
                </a:lnTo>
                <a:lnTo>
                  <a:pt x="10871" y="154457"/>
                </a:lnTo>
                <a:close/>
              </a:path>
              <a:path w="98425" h="173354">
                <a:moveTo>
                  <a:pt x="10896" y="138074"/>
                </a:moveTo>
                <a:lnTo>
                  <a:pt x="9537" y="137833"/>
                </a:lnTo>
                <a:lnTo>
                  <a:pt x="9436" y="138239"/>
                </a:lnTo>
                <a:lnTo>
                  <a:pt x="10896" y="138074"/>
                </a:lnTo>
                <a:close/>
              </a:path>
              <a:path w="98425" h="173354">
                <a:moveTo>
                  <a:pt x="11112" y="119037"/>
                </a:moveTo>
                <a:lnTo>
                  <a:pt x="11010" y="118795"/>
                </a:lnTo>
                <a:lnTo>
                  <a:pt x="10617" y="118237"/>
                </a:lnTo>
                <a:lnTo>
                  <a:pt x="10287" y="119240"/>
                </a:lnTo>
                <a:lnTo>
                  <a:pt x="10782" y="119468"/>
                </a:lnTo>
                <a:lnTo>
                  <a:pt x="11112" y="119037"/>
                </a:lnTo>
                <a:close/>
              </a:path>
              <a:path w="98425" h="173354">
                <a:moveTo>
                  <a:pt x="11684" y="152387"/>
                </a:moveTo>
                <a:lnTo>
                  <a:pt x="11595" y="152260"/>
                </a:lnTo>
                <a:lnTo>
                  <a:pt x="11684" y="152387"/>
                </a:lnTo>
                <a:close/>
              </a:path>
              <a:path w="98425" h="173354">
                <a:moveTo>
                  <a:pt x="12268" y="171361"/>
                </a:moveTo>
                <a:lnTo>
                  <a:pt x="11988" y="170497"/>
                </a:lnTo>
                <a:lnTo>
                  <a:pt x="12268" y="171361"/>
                </a:lnTo>
                <a:close/>
              </a:path>
              <a:path w="98425" h="173354">
                <a:moveTo>
                  <a:pt x="12700" y="170332"/>
                </a:moveTo>
                <a:lnTo>
                  <a:pt x="12471" y="169710"/>
                </a:lnTo>
                <a:lnTo>
                  <a:pt x="11836" y="170319"/>
                </a:lnTo>
                <a:lnTo>
                  <a:pt x="10172" y="170751"/>
                </a:lnTo>
                <a:lnTo>
                  <a:pt x="9550" y="170929"/>
                </a:lnTo>
                <a:lnTo>
                  <a:pt x="9601" y="171056"/>
                </a:lnTo>
                <a:lnTo>
                  <a:pt x="9817" y="171284"/>
                </a:lnTo>
                <a:lnTo>
                  <a:pt x="10083" y="171704"/>
                </a:lnTo>
                <a:lnTo>
                  <a:pt x="10109" y="171208"/>
                </a:lnTo>
                <a:lnTo>
                  <a:pt x="10858" y="171056"/>
                </a:lnTo>
                <a:lnTo>
                  <a:pt x="11277" y="170561"/>
                </a:lnTo>
                <a:lnTo>
                  <a:pt x="11353" y="171284"/>
                </a:lnTo>
                <a:lnTo>
                  <a:pt x="11684" y="170942"/>
                </a:lnTo>
                <a:lnTo>
                  <a:pt x="11874" y="170561"/>
                </a:lnTo>
                <a:lnTo>
                  <a:pt x="11925" y="170319"/>
                </a:lnTo>
                <a:lnTo>
                  <a:pt x="12700" y="170332"/>
                </a:lnTo>
                <a:close/>
              </a:path>
              <a:path w="98425" h="173354">
                <a:moveTo>
                  <a:pt x="13208" y="117843"/>
                </a:moveTo>
                <a:lnTo>
                  <a:pt x="12065" y="117322"/>
                </a:lnTo>
                <a:lnTo>
                  <a:pt x="12001" y="117487"/>
                </a:lnTo>
                <a:lnTo>
                  <a:pt x="13144" y="118021"/>
                </a:lnTo>
                <a:lnTo>
                  <a:pt x="13208" y="117843"/>
                </a:lnTo>
                <a:close/>
              </a:path>
              <a:path w="98425" h="173354">
                <a:moveTo>
                  <a:pt x="14351" y="125742"/>
                </a:moveTo>
                <a:lnTo>
                  <a:pt x="14135" y="125260"/>
                </a:lnTo>
                <a:lnTo>
                  <a:pt x="13119" y="124968"/>
                </a:lnTo>
                <a:lnTo>
                  <a:pt x="14351" y="125742"/>
                </a:lnTo>
                <a:close/>
              </a:path>
              <a:path w="98425" h="173354">
                <a:moveTo>
                  <a:pt x="15087" y="128282"/>
                </a:moveTo>
                <a:lnTo>
                  <a:pt x="13944" y="128231"/>
                </a:lnTo>
                <a:lnTo>
                  <a:pt x="14490" y="129463"/>
                </a:lnTo>
                <a:lnTo>
                  <a:pt x="14643" y="128600"/>
                </a:lnTo>
                <a:lnTo>
                  <a:pt x="15087" y="128282"/>
                </a:lnTo>
                <a:close/>
              </a:path>
              <a:path w="98425" h="173354">
                <a:moveTo>
                  <a:pt x="15316" y="151409"/>
                </a:moveTo>
                <a:lnTo>
                  <a:pt x="15201" y="150812"/>
                </a:lnTo>
                <a:lnTo>
                  <a:pt x="15074" y="150431"/>
                </a:lnTo>
                <a:lnTo>
                  <a:pt x="14490" y="149021"/>
                </a:lnTo>
                <a:lnTo>
                  <a:pt x="13131" y="151295"/>
                </a:lnTo>
                <a:lnTo>
                  <a:pt x="12560" y="150431"/>
                </a:lnTo>
                <a:lnTo>
                  <a:pt x="12230" y="149948"/>
                </a:lnTo>
                <a:lnTo>
                  <a:pt x="13614" y="149885"/>
                </a:lnTo>
                <a:lnTo>
                  <a:pt x="13639" y="148247"/>
                </a:lnTo>
                <a:lnTo>
                  <a:pt x="12611" y="149098"/>
                </a:lnTo>
                <a:lnTo>
                  <a:pt x="12407" y="149275"/>
                </a:lnTo>
                <a:lnTo>
                  <a:pt x="11836" y="149415"/>
                </a:lnTo>
                <a:lnTo>
                  <a:pt x="12039" y="150063"/>
                </a:lnTo>
                <a:lnTo>
                  <a:pt x="11633" y="150431"/>
                </a:lnTo>
                <a:lnTo>
                  <a:pt x="11379" y="149771"/>
                </a:lnTo>
                <a:lnTo>
                  <a:pt x="11264" y="149504"/>
                </a:lnTo>
                <a:lnTo>
                  <a:pt x="11696" y="149313"/>
                </a:lnTo>
                <a:lnTo>
                  <a:pt x="12611" y="149098"/>
                </a:lnTo>
                <a:lnTo>
                  <a:pt x="12674" y="145783"/>
                </a:lnTo>
                <a:lnTo>
                  <a:pt x="14846" y="146050"/>
                </a:lnTo>
                <a:lnTo>
                  <a:pt x="14554" y="145783"/>
                </a:lnTo>
                <a:lnTo>
                  <a:pt x="14414" y="145656"/>
                </a:lnTo>
                <a:lnTo>
                  <a:pt x="14185" y="145186"/>
                </a:lnTo>
                <a:lnTo>
                  <a:pt x="13690" y="145135"/>
                </a:lnTo>
                <a:lnTo>
                  <a:pt x="11455" y="145021"/>
                </a:lnTo>
                <a:lnTo>
                  <a:pt x="10515" y="146773"/>
                </a:lnTo>
                <a:lnTo>
                  <a:pt x="8699" y="147472"/>
                </a:lnTo>
                <a:lnTo>
                  <a:pt x="9017" y="147612"/>
                </a:lnTo>
                <a:lnTo>
                  <a:pt x="9296" y="147916"/>
                </a:lnTo>
                <a:lnTo>
                  <a:pt x="9410" y="148158"/>
                </a:lnTo>
                <a:lnTo>
                  <a:pt x="9753" y="149009"/>
                </a:lnTo>
                <a:lnTo>
                  <a:pt x="9740" y="149313"/>
                </a:lnTo>
                <a:lnTo>
                  <a:pt x="8089" y="149771"/>
                </a:lnTo>
                <a:lnTo>
                  <a:pt x="7366" y="149098"/>
                </a:lnTo>
                <a:lnTo>
                  <a:pt x="8267" y="150622"/>
                </a:lnTo>
                <a:lnTo>
                  <a:pt x="8153" y="150977"/>
                </a:lnTo>
                <a:lnTo>
                  <a:pt x="7518" y="151409"/>
                </a:lnTo>
                <a:lnTo>
                  <a:pt x="7645" y="151701"/>
                </a:lnTo>
                <a:lnTo>
                  <a:pt x="7556" y="151942"/>
                </a:lnTo>
                <a:lnTo>
                  <a:pt x="7226" y="151790"/>
                </a:lnTo>
                <a:lnTo>
                  <a:pt x="6858" y="151777"/>
                </a:lnTo>
                <a:lnTo>
                  <a:pt x="5816" y="150977"/>
                </a:lnTo>
                <a:lnTo>
                  <a:pt x="6045" y="151942"/>
                </a:lnTo>
                <a:lnTo>
                  <a:pt x="6146" y="152222"/>
                </a:lnTo>
                <a:lnTo>
                  <a:pt x="6553" y="152628"/>
                </a:lnTo>
                <a:lnTo>
                  <a:pt x="7759" y="153098"/>
                </a:lnTo>
                <a:lnTo>
                  <a:pt x="7404" y="152869"/>
                </a:lnTo>
                <a:lnTo>
                  <a:pt x="7010" y="152527"/>
                </a:lnTo>
                <a:lnTo>
                  <a:pt x="6794" y="152120"/>
                </a:lnTo>
                <a:lnTo>
                  <a:pt x="8280" y="152222"/>
                </a:lnTo>
                <a:lnTo>
                  <a:pt x="9207" y="152628"/>
                </a:lnTo>
                <a:lnTo>
                  <a:pt x="9893" y="152120"/>
                </a:lnTo>
                <a:lnTo>
                  <a:pt x="10566" y="151612"/>
                </a:lnTo>
                <a:lnTo>
                  <a:pt x="10617" y="152819"/>
                </a:lnTo>
                <a:lnTo>
                  <a:pt x="11150" y="152044"/>
                </a:lnTo>
                <a:lnTo>
                  <a:pt x="11518" y="152222"/>
                </a:lnTo>
                <a:lnTo>
                  <a:pt x="11366" y="152044"/>
                </a:lnTo>
                <a:lnTo>
                  <a:pt x="11214" y="151701"/>
                </a:lnTo>
                <a:lnTo>
                  <a:pt x="11404" y="151599"/>
                </a:lnTo>
                <a:lnTo>
                  <a:pt x="11785" y="151409"/>
                </a:lnTo>
                <a:lnTo>
                  <a:pt x="12966" y="152120"/>
                </a:lnTo>
                <a:lnTo>
                  <a:pt x="13131" y="152933"/>
                </a:lnTo>
                <a:lnTo>
                  <a:pt x="13271" y="152222"/>
                </a:lnTo>
                <a:lnTo>
                  <a:pt x="13398" y="151739"/>
                </a:lnTo>
                <a:lnTo>
                  <a:pt x="15316" y="151434"/>
                </a:lnTo>
                <a:close/>
              </a:path>
              <a:path w="98425" h="173354">
                <a:moveTo>
                  <a:pt x="15748" y="128320"/>
                </a:moveTo>
                <a:lnTo>
                  <a:pt x="15455" y="128130"/>
                </a:lnTo>
                <a:lnTo>
                  <a:pt x="15252" y="128168"/>
                </a:lnTo>
                <a:lnTo>
                  <a:pt x="15087" y="128282"/>
                </a:lnTo>
                <a:lnTo>
                  <a:pt x="15748" y="128320"/>
                </a:lnTo>
                <a:close/>
              </a:path>
              <a:path w="98425" h="173354">
                <a:moveTo>
                  <a:pt x="16751" y="127457"/>
                </a:moveTo>
                <a:lnTo>
                  <a:pt x="16052" y="126771"/>
                </a:lnTo>
                <a:lnTo>
                  <a:pt x="15900" y="127241"/>
                </a:lnTo>
                <a:lnTo>
                  <a:pt x="16751" y="127457"/>
                </a:lnTo>
                <a:close/>
              </a:path>
              <a:path w="98425" h="173354">
                <a:moveTo>
                  <a:pt x="17068" y="143497"/>
                </a:moveTo>
                <a:lnTo>
                  <a:pt x="16802" y="143624"/>
                </a:lnTo>
                <a:lnTo>
                  <a:pt x="17068" y="143497"/>
                </a:lnTo>
                <a:close/>
              </a:path>
              <a:path w="98425" h="173354">
                <a:moveTo>
                  <a:pt x="17589" y="144564"/>
                </a:moveTo>
                <a:lnTo>
                  <a:pt x="16941" y="143802"/>
                </a:lnTo>
                <a:lnTo>
                  <a:pt x="16764" y="143802"/>
                </a:lnTo>
                <a:lnTo>
                  <a:pt x="16738" y="142481"/>
                </a:lnTo>
                <a:lnTo>
                  <a:pt x="16637" y="143497"/>
                </a:lnTo>
                <a:lnTo>
                  <a:pt x="16687" y="143891"/>
                </a:lnTo>
                <a:lnTo>
                  <a:pt x="16827" y="144195"/>
                </a:lnTo>
                <a:lnTo>
                  <a:pt x="17018" y="144856"/>
                </a:lnTo>
                <a:lnTo>
                  <a:pt x="17170" y="144919"/>
                </a:lnTo>
                <a:lnTo>
                  <a:pt x="17589" y="144564"/>
                </a:lnTo>
                <a:close/>
              </a:path>
              <a:path w="98425" h="173354">
                <a:moveTo>
                  <a:pt x="17754" y="143891"/>
                </a:moveTo>
                <a:lnTo>
                  <a:pt x="17665" y="142913"/>
                </a:lnTo>
                <a:lnTo>
                  <a:pt x="17132" y="143433"/>
                </a:lnTo>
                <a:lnTo>
                  <a:pt x="17754" y="143891"/>
                </a:lnTo>
                <a:close/>
              </a:path>
              <a:path w="98425" h="173354">
                <a:moveTo>
                  <a:pt x="23507" y="96507"/>
                </a:moveTo>
                <a:lnTo>
                  <a:pt x="23418" y="96266"/>
                </a:lnTo>
                <a:lnTo>
                  <a:pt x="23164" y="95923"/>
                </a:lnTo>
                <a:lnTo>
                  <a:pt x="22771" y="96367"/>
                </a:lnTo>
                <a:lnTo>
                  <a:pt x="22618" y="96278"/>
                </a:lnTo>
                <a:lnTo>
                  <a:pt x="23291" y="97028"/>
                </a:lnTo>
                <a:lnTo>
                  <a:pt x="23431" y="96672"/>
                </a:lnTo>
                <a:lnTo>
                  <a:pt x="23507" y="96507"/>
                </a:lnTo>
                <a:close/>
              </a:path>
              <a:path w="98425" h="173354">
                <a:moveTo>
                  <a:pt x="27330" y="92075"/>
                </a:moveTo>
                <a:lnTo>
                  <a:pt x="26162" y="91084"/>
                </a:lnTo>
                <a:lnTo>
                  <a:pt x="26847" y="92240"/>
                </a:lnTo>
                <a:lnTo>
                  <a:pt x="27330" y="92075"/>
                </a:lnTo>
                <a:close/>
              </a:path>
              <a:path w="98425" h="173354">
                <a:moveTo>
                  <a:pt x="28829" y="96037"/>
                </a:moveTo>
                <a:lnTo>
                  <a:pt x="27863" y="95719"/>
                </a:lnTo>
                <a:lnTo>
                  <a:pt x="27292" y="93954"/>
                </a:lnTo>
                <a:lnTo>
                  <a:pt x="26543" y="95580"/>
                </a:lnTo>
                <a:lnTo>
                  <a:pt x="26885" y="96532"/>
                </a:lnTo>
                <a:lnTo>
                  <a:pt x="27863" y="96418"/>
                </a:lnTo>
                <a:lnTo>
                  <a:pt x="28829" y="96037"/>
                </a:lnTo>
                <a:close/>
              </a:path>
              <a:path w="98425" h="173354">
                <a:moveTo>
                  <a:pt x="29273" y="91414"/>
                </a:moveTo>
                <a:lnTo>
                  <a:pt x="27711" y="90830"/>
                </a:lnTo>
                <a:lnTo>
                  <a:pt x="27965" y="91160"/>
                </a:lnTo>
                <a:lnTo>
                  <a:pt x="28638" y="91909"/>
                </a:lnTo>
                <a:lnTo>
                  <a:pt x="29273" y="91414"/>
                </a:lnTo>
                <a:close/>
              </a:path>
              <a:path w="98425" h="173354">
                <a:moveTo>
                  <a:pt x="30327" y="95262"/>
                </a:moveTo>
                <a:lnTo>
                  <a:pt x="29921" y="95504"/>
                </a:lnTo>
                <a:lnTo>
                  <a:pt x="29375" y="95808"/>
                </a:lnTo>
                <a:lnTo>
                  <a:pt x="28829" y="96037"/>
                </a:lnTo>
                <a:lnTo>
                  <a:pt x="29235" y="96177"/>
                </a:lnTo>
                <a:lnTo>
                  <a:pt x="29718" y="96062"/>
                </a:lnTo>
                <a:lnTo>
                  <a:pt x="30327" y="95262"/>
                </a:lnTo>
                <a:close/>
              </a:path>
              <a:path w="98425" h="173354">
                <a:moveTo>
                  <a:pt x="32092" y="80937"/>
                </a:moveTo>
                <a:lnTo>
                  <a:pt x="32029" y="80759"/>
                </a:lnTo>
                <a:lnTo>
                  <a:pt x="31902" y="80657"/>
                </a:lnTo>
                <a:lnTo>
                  <a:pt x="31775" y="80556"/>
                </a:lnTo>
                <a:lnTo>
                  <a:pt x="31635" y="80733"/>
                </a:lnTo>
                <a:lnTo>
                  <a:pt x="31648" y="80899"/>
                </a:lnTo>
                <a:lnTo>
                  <a:pt x="32092" y="80937"/>
                </a:lnTo>
                <a:close/>
              </a:path>
              <a:path w="98425" h="173354">
                <a:moveTo>
                  <a:pt x="32245" y="65773"/>
                </a:moveTo>
                <a:lnTo>
                  <a:pt x="32004" y="65011"/>
                </a:lnTo>
                <a:lnTo>
                  <a:pt x="31584" y="64579"/>
                </a:lnTo>
                <a:lnTo>
                  <a:pt x="30797" y="64401"/>
                </a:lnTo>
                <a:lnTo>
                  <a:pt x="30861" y="65074"/>
                </a:lnTo>
                <a:lnTo>
                  <a:pt x="30073" y="65316"/>
                </a:lnTo>
                <a:lnTo>
                  <a:pt x="32245" y="65773"/>
                </a:lnTo>
                <a:close/>
              </a:path>
              <a:path w="98425" h="173354">
                <a:moveTo>
                  <a:pt x="32435" y="79870"/>
                </a:moveTo>
                <a:lnTo>
                  <a:pt x="31521" y="79578"/>
                </a:lnTo>
                <a:lnTo>
                  <a:pt x="29997" y="79222"/>
                </a:lnTo>
                <a:lnTo>
                  <a:pt x="29171" y="79667"/>
                </a:lnTo>
                <a:lnTo>
                  <a:pt x="27825" y="81267"/>
                </a:lnTo>
                <a:lnTo>
                  <a:pt x="30683" y="79717"/>
                </a:lnTo>
                <a:lnTo>
                  <a:pt x="31775" y="80556"/>
                </a:lnTo>
                <a:lnTo>
                  <a:pt x="31940" y="80327"/>
                </a:lnTo>
                <a:lnTo>
                  <a:pt x="32346" y="80048"/>
                </a:lnTo>
                <a:lnTo>
                  <a:pt x="32435" y="79870"/>
                </a:lnTo>
                <a:close/>
              </a:path>
              <a:path w="98425" h="173354">
                <a:moveTo>
                  <a:pt x="32550" y="60896"/>
                </a:moveTo>
                <a:lnTo>
                  <a:pt x="31737" y="60375"/>
                </a:lnTo>
                <a:lnTo>
                  <a:pt x="32499" y="60985"/>
                </a:lnTo>
                <a:close/>
              </a:path>
              <a:path w="98425" h="173354">
                <a:moveTo>
                  <a:pt x="33058" y="77457"/>
                </a:moveTo>
                <a:lnTo>
                  <a:pt x="32562" y="77190"/>
                </a:lnTo>
                <a:lnTo>
                  <a:pt x="31877" y="77254"/>
                </a:lnTo>
                <a:lnTo>
                  <a:pt x="33058" y="77457"/>
                </a:lnTo>
                <a:close/>
              </a:path>
              <a:path w="98425" h="173354">
                <a:moveTo>
                  <a:pt x="33134" y="59880"/>
                </a:moveTo>
                <a:lnTo>
                  <a:pt x="32473" y="59461"/>
                </a:lnTo>
                <a:lnTo>
                  <a:pt x="32842" y="60388"/>
                </a:lnTo>
                <a:lnTo>
                  <a:pt x="33134" y="59880"/>
                </a:lnTo>
                <a:close/>
              </a:path>
              <a:path w="98425" h="173354">
                <a:moveTo>
                  <a:pt x="33197" y="61328"/>
                </a:moveTo>
                <a:lnTo>
                  <a:pt x="32842" y="60388"/>
                </a:lnTo>
                <a:lnTo>
                  <a:pt x="32550" y="60896"/>
                </a:lnTo>
                <a:lnTo>
                  <a:pt x="33197" y="61328"/>
                </a:lnTo>
                <a:close/>
              </a:path>
              <a:path w="98425" h="173354">
                <a:moveTo>
                  <a:pt x="33451" y="79133"/>
                </a:moveTo>
                <a:lnTo>
                  <a:pt x="32207" y="78689"/>
                </a:lnTo>
                <a:lnTo>
                  <a:pt x="31851" y="79349"/>
                </a:lnTo>
                <a:lnTo>
                  <a:pt x="33451" y="79133"/>
                </a:lnTo>
                <a:close/>
              </a:path>
              <a:path w="98425" h="173354">
                <a:moveTo>
                  <a:pt x="33693" y="63944"/>
                </a:moveTo>
                <a:lnTo>
                  <a:pt x="33108" y="63423"/>
                </a:lnTo>
                <a:lnTo>
                  <a:pt x="32372" y="64350"/>
                </a:lnTo>
                <a:lnTo>
                  <a:pt x="33693" y="63944"/>
                </a:lnTo>
                <a:close/>
              </a:path>
              <a:path w="98425" h="173354">
                <a:moveTo>
                  <a:pt x="34226" y="57962"/>
                </a:moveTo>
                <a:lnTo>
                  <a:pt x="33134" y="59880"/>
                </a:lnTo>
                <a:lnTo>
                  <a:pt x="33934" y="60401"/>
                </a:lnTo>
                <a:lnTo>
                  <a:pt x="34226" y="57962"/>
                </a:lnTo>
                <a:close/>
              </a:path>
              <a:path w="98425" h="173354">
                <a:moveTo>
                  <a:pt x="35204" y="72644"/>
                </a:moveTo>
                <a:lnTo>
                  <a:pt x="34861" y="72885"/>
                </a:lnTo>
                <a:lnTo>
                  <a:pt x="34963" y="73113"/>
                </a:lnTo>
                <a:lnTo>
                  <a:pt x="35204" y="72644"/>
                </a:lnTo>
                <a:close/>
              </a:path>
              <a:path w="98425" h="173354">
                <a:moveTo>
                  <a:pt x="35267" y="56540"/>
                </a:moveTo>
                <a:lnTo>
                  <a:pt x="34975" y="55524"/>
                </a:lnTo>
                <a:lnTo>
                  <a:pt x="34163" y="55765"/>
                </a:lnTo>
                <a:lnTo>
                  <a:pt x="35267" y="56540"/>
                </a:lnTo>
                <a:close/>
              </a:path>
              <a:path w="98425" h="173354">
                <a:moveTo>
                  <a:pt x="35344" y="73990"/>
                </a:moveTo>
                <a:lnTo>
                  <a:pt x="34975" y="73152"/>
                </a:lnTo>
                <a:lnTo>
                  <a:pt x="33921" y="73025"/>
                </a:lnTo>
                <a:lnTo>
                  <a:pt x="34328" y="73888"/>
                </a:lnTo>
                <a:lnTo>
                  <a:pt x="35344" y="73990"/>
                </a:lnTo>
                <a:close/>
              </a:path>
              <a:path w="98425" h="173354">
                <a:moveTo>
                  <a:pt x="35699" y="61620"/>
                </a:moveTo>
                <a:lnTo>
                  <a:pt x="34391" y="61925"/>
                </a:lnTo>
                <a:lnTo>
                  <a:pt x="35204" y="63207"/>
                </a:lnTo>
                <a:lnTo>
                  <a:pt x="33235" y="62420"/>
                </a:lnTo>
                <a:lnTo>
                  <a:pt x="33883" y="63601"/>
                </a:lnTo>
                <a:lnTo>
                  <a:pt x="35166" y="64046"/>
                </a:lnTo>
                <a:lnTo>
                  <a:pt x="35344" y="63207"/>
                </a:lnTo>
                <a:lnTo>
                  <a:pt x="35699" y="61620"/>
                </a:lnTo>
                <a:close/>
              </a:path>
              <a:path w="98425" h="173354">
                <a:moveTo>
                  <a:pt x="35826" y="61595"/>
                </a:moveTo>
                <a:lnTo>
                  <a:pt x="35699" y="61620"/>
                </a:lnTo>
                <a:lnTo>
                  <a:pt x="35826" y="61595"/>
                </a:lnTo>
                <a:close/>
              </a:path>
              <a:path w="98425" h="173354">
                <a:moveTo>
                  <a:pt x="36080" y="75018"/>
                </a:moveTo>
                <a:lnTo>
                  <a:pt x="35852" y="73837"/>
                </a:lnTo>
                <a:lnTo>
                  <a:pt x="35674" y="74168"/>
                </a:lnTo>
                <a:lnTo>
                  <a:pt x="34912" y="73977"/>
                </a:lnTo>
                <a:lnTo>
                  <a:pt x="34480" y="74396"/>
                </a:lnTo>
                <a:lnTo>
                  <a:pt x="34899" y="74396"/>
                </a:lnTo>
                <a:lnTo>
                  <a:pt x="36080" y="75018"/>
                </a:lnTo>
                <a:close/>
              </a:path>
              <a:path w="98425" h="173354">
                <a:moveTo>
                  <a:pt x="36258" y="60096"/>
                </a:moveTo>
                <a:lnTo>
                  <a:pt x="35915" y="60109"/>
                </a:lnTo>
                <a:lnTo>
                  <a:pt x="36220" y="60274"/>
                </a:lnTo>
                <a:lnTo>
                  <a:pt x="36258" y="60096"/>
                </a:lnTo>
                <a:close/>
              </a:path>
              <a:path w="98425" h="173354">
                <a:moveTo>
                  <a:pt x="36537" y="63627"/>
                </a:moveTo>
                <a:lnTo>
                  <a:pt x="36245" y="63449"/>
                </a:lnTo>
                <a:lnTo>
                  <a:pt x="36004" y="63271"/>
                </a:lnTo>
                <a:lnTo>
                  <a:pt x="36144" y="63436"/>
                </a:lnTo>
                <a:lnTo>
                  <a:pt x="36347" y="63576"/>
                </a:lnTo>
                <a:lnTo>
                  <a:pt x="36537" y="63627"/>
                </a:lnTo>
                <a:close/>
              </a:path>
              <a:path w="98425" h="173354">
                <a:moveTo>
                  <a:pt x="36614" y="57353"/>
                </a:moveTo>
                <a:lnTo>
                  <a:pt x="35966" y="56883"/>
                </a:lnTo>
                <a:lnTo>
                  <a:pt x="36550" y="57404"/>
                </a:lnTo>
                <a:close/>
              </a:path>
              <a:path w="98425" h="173354">
                <a:moveTo>
                  <a:pt x="36944" y="60058"/>
                </a:moveTo>
                <a:lnTo>
                  <a:pt x="36487" y="59778"/>
                </a:lnTo>
                <a:lnTo>
                  <a:pt x="36436" y="59512"/>
                </a:lnTo>
                <a:lnTo>
                  <a:pt x="35826" y="59423"/>
                </a:lnTo>
                <a:lnTo>
                  <a:pt x="35140" y="59067"/>
                </a:lnTo>
                <a:lnTo>
                  <a:pt x="34607" y="59232"/>
                </a:lnTo>
                <a:lnTo>
                  <a:pt x="34734" y="60159"/>
                </a:lnTo>
                <a:lnTo>
                  <a:pt x="35915" y="60109"/>
                </a:lnTo>
                <a:lnTo>
                  <a:pt x="36296" y="59867"/>
                </a:lnTo>
                <a:lnTo>
                  <a:pt x="36258" y="60096"/>
                </a:lnTo>
                <a:lnTo>
                  <a:pt x="36944" y="60058"/>
                </a:lnTo>
                <a:close/>
              </a:path>
              <a:path w="98425" h="173354">
                <a:moveTo>
                  <a:pt x="37465" y="60032"/>
                </a:moveTo>
                <a:lnTo>
                  <a:pt x="36944" y="60058"/>
                </a:lnTo>
                <a:lnTo>
                  <a:pt x="37287" y="60274"/>
                </a:lnTo>
                <a:lnTo>
                  <a:pt x="37465" y="60032"/>
                </a:lnTo>
                <a:close/>
              </a:path>
              <a:path w="98425" h="173354">
                <a:moveTo>
                  <a:pt x="37744" y="62064"/>
                </a:moveTo>
                <a:lnTo>
                  <a:pt x="37020" y="61556"/>
                </a:lnTo>
                <a:lnTo>
                  <a:pt x="37147" y="62458"/>
                </a:lnTo>
                <a:lnTo>
                  <a:pt x="37211" y="63169"/>
                </a:lnTo>
                <a:lnTo>
                  <a:pt x="37503" y="62572"/>
                </a:lnTo>
                <a:lnTo>
                  <a:pt x="37744" y="62064"/>
                </a:lnTo>
                <a:close/>
              </a:path>
              <a:path w="98425" h="173354">
                <a:moveTo>
                  <a:pt x="37884" y="60642"/>
                </a:moveTo>
                <a:lnTo>
                  <a:pt x="37299" y="60274"/>
                </a:lnTo>
                <a:lnTo>
                  <a:pt x="36423" y="61455"/>
                </a:lnTo>
                <a:lnTo>
                  <a:pt x="35826" y="61595"/>
                </a:lnTo>
                <a:lnTo>
                  <a:pt x="37109" y="62433"/>
                </a:lnTo>
                <a:lnTo>
                  <a:pt x="36957" y="61302"/>
                </a:lnTo>
                <a:lnTo>
                  <a:pt x="37312" y="60921"/>
                </a:lnTo>
                <a:lnTo>
                  <a:pt x="37884" y="60642"/>
                </a:lnTo>
                <a:close/>
              </a:path>
              <a:path w="98425" h="173354">
                <a:moveTo>
                  <a:pt x="38163" y="58470"/>
                </a:moveTo>
                <a:lnTo>
                  <a:pt x="37439" y="57429"/>
                </a:lnTo>
                <a:lnTo>
                  <a:pt x="37630" y="57099"/>
                </a:lnTo>
                <a:lnTo>
                  <a:pt x="38125" y="57785"/>
                </a:lnTo>
                <a:lnTo>
                  <a:pt x="38061" y="57099"/>
                </a:lnTo>
                <a:lnTo>
                  <a:pt x="37757" y="56502"/>
                </a:lnTo>
                <a:lnTo>
                  <a:pt x="36614" y="57353"/>
                </a:lnTo>
                <a:lnTo>
                  <a:pt x="38163" y="58470"/>
                </a:lnTo>
                <a:close/>
              </a:path>
              <a:path w="98425" h="173354">
                <a:moveTo>
                  <a:pt x="38277" y="60883"/>
                </a:moveTo>
                <a:lnTo>
                  <a:pt x="38201" y="60579"/>
                </a:lnTo>
                <a:lnTo>
                  <a:pt x="38036" y="60553"/>
                </a:lnTo>
                <a:lnTo>
                  <a:pt x="38023" y="60718"/>
                </a:lnTo>
                <a:lnTo>
                  <a:pt x="38277" y="60883"/>
                </a:lnTo>
                <a:close/>
              </a:path>
              <a:path w="98425" h="173354">
                <a:moveTo>
                  <a:pt x="39001" y="61620"/>
                </a:moveTo>
                <a:lnTo>
                  <a:pt x="38379" y="60718"/>
                </a:lnTo>
                <a:lnTo>
                  <a:pt x="37744" y="62064"/>
                </a:lnTo>
                <a:lnTo>
                  <a:pt x="38125" y="62331"/>
                </a:lnTo>
                <a:lnTo>
                  <a:pt x="38557" y="62344"/>
                </a:lnTo>
                <a:lnTo>
                  <a:pt x="37706" y="62598"/>
                </a:lnTo>
                <a:lnTo>
                  <a:pt x="37261" y="63842"/>
                </a:lnTo>
                <a:lnTo>
                  <a:pt x="36537" y="63627"/>
                </a:lnTo>
                <a:lnTo>
                  <a:pt x="37058" y="63944"/>
                </a:lnTo>
                <a:lnTo>
                  <a:pt x="37719" y="64198"/>
                </a:lnTo>
                <a:lnTo>
                  <a:pt x="37922" y="63842"/>
                </a:lnTo>
                <a:lnTo>
                  <a:pt x="38011" y="62928"/>
                </a:lnTo>
                <a:lnTo>
                  <a:pt x="38633" y="62598"/>
                </a:lnTo>
                <a:lnTo>
                  <a:pt x="38709" y="62852"/>
                </a:lnTo>
                <a:lnTo>
                  <a:pt x="38798" y="62598"/>
                </a:lnTo>
                <a:lnTo>
                  <a:pt x="38900" y="62344"/>
                </a:lnTo>
                <a:lnTo>
                  <a:pt x="39001" y="61620"/>
                </a:lnTo>
                <a:close/>
              </a:path>
              <a:path w="98425" h="173354">
                <a:moveTo>
                  <a:pt x="39001" y="60820"/>
                </a:moveTo>
                <a:lnTo>
                  <a:pt x="38785" y="60680"/>
                </a:lnTo>
                <a:lnTo>
                  <a:pt x="38519" y="60629"/>
                </a:lnTo>
                <a:lnTo>
                  <a:pt x="38976" y="61264"/>
                </a:lnTo>
                <a:lnTo>
                  <a:pt x="39001" y="60820"/>
                </a:lnTo>
                <a:close/>
              </a:path>
              <a:path w="98425" h="173354">
                <a:moveTo>
                  <a:pt x="40259" y="75463"/>
                </a:moveTo>
                <a:lnTo>
                  <a:pt x="39814" y="74942"/>
                </a:lnTo>
                <a:lnTo>
                  <a:pt x="39839" y="74663"/>
                </a:lnTo>
                <a:lnTo>
                  <a:pt x="39611" y="74764"/>
                </a:lnTo>
                <a:lnTo>
                  <a:pt x="39408" y="74942"/>
                </a:lnTo>
                <a:lnTo>
                  <a:pt x="39357" y="75272"/>
                </a:lnTo>
                <a:lnTo>
                  <a:pt x="40259" y="75463"/>
                </a:lnTo>
                <a:close/>
              </a:path>
              <a:path w="98425" h="173354">
                <a:moveTo>
                  <a:pt x="40398" y="74549"/>
                </a:moveTo>
                <a:lnTo>
                  <a:pt x="39954" y="74447"/>
                </a:lnTo>
                <a:lnTo>
                  <a:pt x="39839" y="74663"/>
                </a:lnTo>
                <a:lnTo>
                  <a:pt x="40017" y="74587"/>
                </a:lnTo>
                <a:lnTo>
                  <a:pt x="40208" y="74536"/>
                </a:lnTo>
                <a:lnTo>
                  <a:pt x="40398" y="74549"/>
                </a:lnTo>
                <a:close/>
              </a:path>
              <a:path w="98425" h="173354">
                <a:moveTo>
                  <a:pt x="40792" y="85661"/>
                </a:moveTo>
                <a:lnTo>
                  <a:pt x="40017" y="84442"/>
                </a:lnTo>
                <a:lnTo>
                  <a:pt x="40144" y="84010"/>
                </a:lnTo>
                <a:lnTo>
                  <a:pt x="39738" y="84099"/>
                </a:lnTo>
                <a:lnTo>
                  <a:pt x="39408" y="84353"/>
                </a:lnTo>
                <a:lnTo>
                  <a:pt x="39497" y="84937"/>
                </a:lnTo>
                <a:lnTo>
                  <a:pt x="40792" y="85661"/>
                </a:lnTo>
                <a:close/>
              </a:path>
              <a:path w="98425" h="173354">
                <a:moveTo>
                  <a:pt x="40830" y="83985"/>
                </a:moveTo>
                <a:lnTo>
                  <a:pt x="40360" y="83781"/>
                </a:lnTo>
                <a:lnTo>
                  <a:pt x="40195" y="83845"/>
                </a:lnTo>
                <a:lnTo>
                  <a:pt x="40144" y="84010"/>
                </a:lnTo>
                <a:lnTo>
                  <a:pt x="40373" y="83959"/>
                </a:lnTo>
                <a:lnTo>
                  <a:pt x="40627" y="83947"/>
                </a:lnTo>
                <a:lnTo>
                  <a:pt x="40830" y="83985"/>
                </a:lnTo>
                <a:close/>
              </a:path>
              <a:path w="98425" h="173354">
                <a:moveTo>
                  <a:pt x="41249" y="58610"/>
                </a:moveTo>
                <a:lnTo>
                  <a:pt x="40932" y="58000"/>
                </a:lnTo>
                <a:lnTo>
                  <a:pt x="40271" y="58737"/>
                </a:lnTo>
                <a:lnTo>
                  <a:pt x="39255" y="59270"/>
                </a:lnTo>
                <a:lnTo>
                  <a:pt x="37528" y="58762"/>
                </a:lnTo>
                <a:lnTo>
                  <a:pt x="38239" y="59512"/>
                </a:lnTo>
                <a:lnTo>
                  <a:pt x="38303" y="60591"/>
                </a:lnTo>
                <a:lnTo>
                  <a:pt x="38519" y="60629"/>
                </a:lnTo>
                <a:lnTo>
                  <a:pt x="41109" y="59270"/>
                </a:lnTo>
                <a:lnTo>
                  <a:pt x="41211" y="59067"/>
                </a:lnTo>
                <a:lnTo>
                  <a:pt x="40982" y="58686"/>
                </a:lnTo>
                <a:lnTo>
                  <a:pt x="41249" y="58610"/>
                </a:lnTo>
                <a:close/>
              </a:path>
              <a:path w="98425" h="173354">
                <a:moveTo>
                  <a:pt x="41440" y="59194"/>
                </a:moveTo>
                <a:lnTo>
                  <a:pt x="41275" y="59182"/>
                </a:lnTo>
                <a:lnTo>
                  <a:pt x="41414" y="59397"/>
                </a:lnTo>
                <a:lnTo>
                  <a:pt x="41440" y="59194"/>
                </a:lnTo>
                <a:close/>
              </a:path>
              <a:path w="98425" h="173354">
                <a:moveTo>
                  <a:pt x="41770" y="59982"/>
                </a:moveTo>
                <a:lnTo>
                  <a:pt x="41414" y="59397"/>
                </a:lnTo>
                <a:lnTo>
                  <a:pt x="41363" y="59791"/>
                </a:lnTo>
                <a:lnTo>
                  <a:pt x="41059" y="60286"/>
                </a:lnTo>
                <a:lnTo>
                  <a:pt x="41770" y="59982"/>
                </a:lnTo>
                <a:close/>
              </a:path>
              <a:path w="98425" h="173354">
                <a:moveTo>
                  <a:pt x="42138" y="68199"/>
                </a:moveTo>
                <a:lnTo>
                  <a:pt x="42049" y="68072"/>
                </a:lnTo>
                <a:lnTo>
                  <a:pt x="41922" y="68008"/>
                </a:lnTo>
                <a:lnTo>
                  <a:pt x="41630" y="68135"/>
                </a:lnTo>
                <a:lnTo>
                  <a:pt x="42138" y="68199"/>
                </a:lnTo>
                <a:close/>
              </a:path>
              <a:path w="98425" h="173354">
                <a:moveTo>
                  <a:pt x="42862" y="46113"/>
                </a:moveTo>
                <a:lnTo>
                  <a:pt x="41427" y="45796"/>
                </a:lnTo>
                <a:lnTo>
                  <a:pt x="42227" y="47104"/>
                </a:lnTo>
                <a:lnTo>
                  <a:pt x="42862" y="46113"/>
                </a:lnTo>
                <a:close/>
              </a:path>
              <a:path w="98425" h="173354">
                <a:moveTo>
                  <a:pt x="43319" y="68643"/>
                </a:moveTo>
                <a:lnTo>
                  <a:pt x="43078" y="68300"/>
                </a:lnTo>
                <a:lnTo>
                  <a:pt x="42138" y="68199"/>
                </a:lnTo>
                <a:lnTo>
                  <a:pt x="42303" y="68427"/>
                </a:lnTo>
                <a:lnTo>
                  <a:pt x="42240" y="68973"/>
                </a:lnTo>
                <a:lnTo>
                  <a:pt x="42506" y="69265"/>
                </a:lnTo>
                <a:lnTo>
                  <a:pt x="42862" y="69037"/>
                </a:lnTo>
                <a:lnTo>
                  <a:pt x="43319" y="68643"/>
                </a:lnTo>
                <a:close/>
              </a:path>
              <a:path w="98425" h="173354">
                <a:moveTo>
                  <a:pt x="43446" y="45999"/>
                </a:moveTo>
                <a:lnTo>
                  <a:pt x="43065" y="45783"/>
                </a:lnTo>
                <a:lnTo>
                  <a:pt x="42862" y="46113"/>
                </a:lnTo>
                <a:lnTo>
                  <a:pt x="43446" y="45999"/>
                </a:lnTo>
                <a:close/>
              </a:path>
              <a:path w="98425" h="173354">
                <a:moveTo>
                  <a:pt x="43776" y="62611"/>
                </a:moveTo>
                <a:lnTo>
                  <a:pt x="43637" y="62103"/>
                </a:lnTo>
                <a:lnTo>
                  <a:pt x="42697" y="61798"/>
                </a:lnTo>
                <a:lnTo>
                  <a:pt x="43776" y="62611"/>
                </a:lnTo>
                <a:close/>
              </a:path>
              <a:path w="98425" h="173354">
                <a:moveTo>
                  <a:pt x="44615" y="46621"/>
                </a:moveTo>
                <a:lnTo>
                  <a:pt x="44310" y="45999"/>
                </a:lnTo>
                <a:lnTo>
                  <a:pt x="44437" y="45796"/>
                </a:lnTo>
                <a:lnTo>
                  <a:pt x="43446" y="45999"/>
                </a:lnTo>
                <a:lnTo>
                  <a:pt x="44615" y="46621"/>
                </a:lnTo>
                <a:close/>
              </a:path>
              <a:path w="98425" h="173354">
                <a:moveTo>
                  <a:pt x="45453" y="45300"/>
                </a:moveTo>
                <a:lnTo>
                  <a:pt x="44729" y="45491"/>
                </a:lnTo>
                <a:lnTo>
                  <a:pt x="44602" y="45542"/>
                </a:lnTo>
                <a:lnTo>
                  <a:pt x="44437" y="45796"/>
                </a:lnTo>
                <a:lnTo>
                  <a:pt x="44970" y="45694"/>
                </a:lnTo>
                <a:lnTo>
                  <a:pt x="45453" y="45300"/>
                </a:lnTo>
                <a:close/>
              </a:path>
              <a:path w="98425" h="173354">
                <a:moveTo>
                  <a:pt x="47828" y="44970"/>
                </a:moveTo>
                <a:close/>
              </a:path>
              <a:path w="98425" h="173354">
                <a:moveTo>
                  <a:pt x="49517" y="45542"/>
                </a:moveTo>
                <a:lnTo>
                  <a:pt x="48641" y="44373"/>
                </a:lnTo>
                <a:lnTo>
                  <a:pt x="49326" y="45402"/>
                </a:lnTo>
                <a:lnTo>
                  <a:pt x="49517" y="45542"/>
                </a:lnTo>
                <a:close/>
              </a:path>
              <a:path w="98425" h="173354">
                <a:moveTo>
                  <a:pt x="51930" y="48260"/>
                </a:moveTo>
                <a:lnTo>
                  <a:pt x="51155" y="47866"/>
                </a:lnTo>
                <a:lnTo>
                  <a:pt x="51206" y="48285"/>
                </a:lnTo>
                <a:lnTo>
                  <a:pt x="51930" y="48260"/>
                </a:lnTo>
                <a:close/>
              </a:path>
              <a:path w="98425" h="173354">
                <a:moveTo>
                  <a:pt x="53238" y="45402"/>
                </a:moveTo>
                <a:lnTo>
                  <a:pt x="52590" y="44831"/>
                </a:lnTo>
                <a:lnTo>
                  <a:pt x="50939" y="44119"/>
                </a:lnTo>
                <a:lnTo>
                  <a:pt x="49822" y="46139"/>
                </a:lnTo>
                <a:lnTo>
                  <a:pt x="49542" y="45720"/>
                </a:lnTo>
                <a:lnTo>
                  <a:pt x="49415" y="45542"/>
                </a:lnTo>
                <a:lnTo>
                  <a:pt x="47815" y="44996"/>
                </a:lnTo>
                <a:lnTo>
                  <a:pt x="47637" y="45402"/>
                </a:lnTo>
                <a:lnTo>
                  <a:pt x="47688" y="45173"/>
                </a:lnTo>
                <a:lnTo>
                  <a:pt x="47752" y="44970"/>
                </a:lnTo>
                <a:lnTo>
                  <a:pt x="47879" y="44831"/>
                </a:lnTo>
                <a:lnTo>
                  <a:pt x="47967" y="44640"/>
                </a:lnTo>
                <a:lnTo>
                  <a:pt x="46469" y="45173"/>
                </a:lnTo>
                <a:lnTo>
                  <a:pt x="46443" y="44488"/>
                </a:lnTo>
                <a:lnTo>
                  <a:pt x="45466" y="45300"/>
                </a:lnTo>
                <a:lnTo>
                  <a:pt x="46088" y="45402"/>
                </a:lnTo>
                <a:lnTo>
                  <a:pt x="45986" y="45796"/>
                </a:lnTo>
                <a:lnTo>
                  <a:pt x="45999" y="46253"/>
                </a:lnTo>
                <a:lnTo>
                  <a:pt x="45720" y="46316"/>
                </a:lnTo>
                <a:lnTo>
                  <a:pt x="46240" y="46583"/>
                </a:lnTo>
                <a:lnTo>
                  <a:pt x="49288" y="46926"/>
                </a:lnTo>
                <a:lnTo>
                  <a:pt x="51155" y="47866"/>
                </a:lnTo>
                <a:lnTo>
                  <a:pt x="51003" y="46824"/>
                </a:lnTo>
                <a:lnTo>
                  <a:pt x="52006" y="46736"/>
                </a:lnTo>
                <a:lnTo>
                  <a:pt x="52882" y="46443"/>
                </a:lnTo>
                <a:lnTo>
                  <a:pt x="53225" y="46316"/>
                </a:lnTo>
                <a:lnTo>
                  <a:pt x="51498" y="46443"/>
                </a:lnTo>
                <a:lnTo>
                  <a:pt x="52070" y="46139"/>
                </a:lnTo>
                <a:lnTo>
                  <a:pt x="53225" y="45542"/>
                </a:lnTo>
                <a:lnTo>
                  <a:pt x="53238" y="45402"/>
                </a:lnTo>
                <a:close/>
              </a:path>
              <a:path w="98425" h="173354">
                <a:moveTo>
                  <a:pt x="54635" y="34988"/>
                </a:moveTo>
                <a:lnTo>
                  <a:pt x="54571" y="34048"/>
                </a:lnTo>
                <a:lnTo>
                  <a:pt x="53657" y="34671"/>
                </a:lnTo>
                <a:lnTo>
                  <a:pt x="53314" y="34480"/>
                </a:lnTo>
                <a:lnTo>
                  <a:pt x="53086" y="34785"/>
                </a:lnTo>
                <a:lnTo>
                  <a:pt x="54635" y="34988"/>
                </a:lnTo>
                <a:close/>
              </a:path>
              <a:path w="98425" h="173354">
                <a:moveTo>
                  <a:pt x="55600" y="48374"/>
                </a:moveTo>
                <a:lnTo>
                  <a:pt x="54762" y="47879"/>
                </a:lnTo>
                <a:lnTo>
                  <a:pt x="55499" y="49225"/>
                </a:lnTo>
                <a:lnTo>
                  <a:pt x="55600" y="48374"/>
                </a:lnTo>
                <a:close/>
              </a:path>
              <a:path w="98425" h="173354">
                <a:moveTo>
                  <a:pt x="56311" y="46990"/>
                </a:moveTo>
                <a:lnTo>
                  <a:pt x="55245" y="46139"/>
                </a:lnTo>
                <a:lnTo>
                  <a:pt x="55194" y="47244"/>
                </a:lnTo>
                <a:lnTo>
                  <a:pt x="55473" y="46507"/>
                </a:lnTo>
                <a:lnTo>
                  <a:pt x="56311" y="46990"/>
                </a:lnTo>
                <a:close/>
              </a:path>
              <a:path w="98425" h="173354">
                <a:moveTo>
                  <a:pt x="59080" y="23202"/>
                </a:moveTo>
                <a:lnTo>
                  <a:pt x="58318" y="22542"/>
                </a:lnTo>
                <a:lnTo>
                  <a:pt x="57315" y="22860"/>
                </a:lnTo>
                <a:lnTo>
                  <a:pt x="57061" y="23177"/>
                </a:lnTo>
                <a:lnTo>
                  <a:pt x="57353" y="23799"/>
                </a:lnTo>
                <a:lnTo>
                  <a:pt x="58305" y="23202"/>
                </a:lnTo>
                <a:lnTo>
                  <a:pt x="59080" y="23202"/>
                </a:lnTo>
                <a:close/>
              </a:path>
              <a:path w="98425" h="173354">
                <a:moveTo>
                  <a:pt x="63004" y="49212"/>
                </a:moveTo>
                <a:lnTo>
                  <a:pt x="60960" y="48387"/>
                </a:lnTo>
                <a:lnTo>
                  <a:pt x="62788" y="48171"/>
                </a:lnTo>
                <a:lnTo>
                  <a:pt x="62128" y="46367"/>
                </a:lnTo>
                <a:lnTo>
                  <a:pt x="58712" y="49301"/>
                </a:lnTo>
                <a:lnTo>
                  <a:pt x="57810" y="47879"/>
                </a:lnTo>
                <a:lnTo>
                  <a:pt x="57213" y="48425"/>
                </a:lnTo>
                <a:lnTo>
                  <a:pt x="58331" y="50215"/>
                </a:lnTo>
                <a:lnTo>
                  <a:pt x="56730" y="49479"/>
                </a:lnTo>
                <a:lnTo>
                  <a:pt x="58839" y="50520"/>
                </a:lnTo>
                <a:lnTo>
                  <a:pt x="60413" y="49174"/>
                </a:lnTo>
                <a:lnTo>
                  <a:pt x="62344" y="50152"/>
                </a:lnTo>
                <a:lnTo>
                  <a:pt x="63004" y="49212"/>
                </a:lnTo>
                <a:close/>
              </a:path>
              <a:path w="98425" h="173354">
                <a:moveTo>
                  <a:pt x="63169" y="34315"/>
                </a:moveTo>
                <a:lnTo>
                  <a:pt x="61976" y="33591"/>
                </a:lnTo>
                <a:lnTo>
                  <a:pt x="62179" y="33616"/>
                </a:lnTo>
                <a:lnTo>
                  <a:pt x="61112" y="33083"/>
                </a:lnTo>
                <a:lnTo>
                  <a:pt x="60871" y="34747"/>
                </a:lnTo>
                <a:lnTo>
                  <a:pt x="63169" y="34315"/>
                </a:lnTo>
                <a:close/>
              </a:path>
              <a:path w="98425" h="173354">
                <a:moveTo>
                  <a:pt x="63639" y="28422"/>
                </a:moveTo>
                <a:lnTo>
                  <a:pt x="62255" y="28270"/>
                </a:lnTo>
                <a:lnTo>
                  <a:pt x="63284" y="28892"/>
                </a:lnTo>
                <a:lnTo>
                  <a:pt x="63639" y="28422"/>
                </a:lnTo>
                <a:close/>
              </a:path>
              <a:path w="98425" h="173354">
                <a:moveTo>
                  <a:pt x="63728" y="33782"/>
                </a:moveTo>
                <a:lnTo>
                  <a:pt x="62179" y="33616"/>
                </a:lnTo>
                <a:lnTo>
                  <a:pt x="63461" y="34264"/>
                </a:lnTo>
                <a:lnTo>
                  <a:pt x="63728" y="33782"/>
                </a:lnTo>
                <a:close/>
              </a:path>
              <a:path w="98425" h="173354">
                <a:moveTo>
                  <a:pt x="66090" y="34023"/>
                </a:moveTo>
                <a:lnTo>
                  <a:pt x="64655" y="34302"/>
                </a:lnTo>
                <a:lnTo>
                  <a:pt x="65836" y="32727"/>
                </a:lnTo>
                <a:lnTo>
                  <a:pt x="64223" y="32905"/>
                </a:lnTo>
                <a:lnTo>
                  <a:pt x="63728" y="33782"/>
                </a:lnTo>
                <a:lnTo>
                  <a:pt x="64274" y="33845"/>
                </a:lnTo>
                <a:lnTo>
                  <a:pt x="64528" y="35140"/>
                </a:lnTo>
                <a:lnTo>
                  <a:pt x="65697" y="34302"/>
                </a:lnTo>
                <a:lnTo>
                  <a:pt x="66090" y="34023"/>
                </a:lnTo>
                <a:close/>
              </a:path>
              <a:path w="98425" h="173354">
                <a:moveTo>
                  <a:pt x="70370" y="16230"/>
                </a:moveTo>
                <a:lnTo>
                  <a:pt x="70104" y="15621"/>
                </a:lnTo>
                <a:lnTo>
                  <a:pt x="69938" y="15519"/>
                </a:lnTo>
                <a:lnTo>
                  <a:pt x="69507" y="15709"/>
                </a:lnTo>
                <a:lnTo>
                  <a:pt x="69291" y="15341"/>
                </a:lnTo>
                <a:lnTo>
                  <a:pt x="70142" y="14947"/>
                </a:lnTo>
                <a:lnTo>
                  <a:pt x="69646" y="13931"/>
                </a:lnTo>
                <a:lnTo>
                  <a:pt x="69773" y="13957"/>
                </a:lnTo>
                <a:lnTo>
                  <a:pt x="69303" y="13728"/>
                </a:lnTo>
                <a:lnTo>
                  <a:pt x="68999" y="13779"/>
                </a:lnTo>
                <a:lnTo>
                  <a:pt x="69354" y="13982"/>
                </a:lnTo>
                <a:lnTo>
                  <a:pt x="68110" y="14871"/>
                </a:lnTo>
                <a:lnTo>
                  <a:pt x="67805" y="14947"/>
                </a:lnTo>
                <a:lnTo>
                  <a:pt x="66852" y="16471"/>
                </a:lnTo>
                <a:lnTo>
                  <a:pt x="67538" y="16878"/>
                </a:lnTo>
                <a:lnTo>
                  <a:pt x="65824" y="18415"/>
                </a:lnTo>
                <a:lnTo>
                  <a:pt x="67487" y="18249"/>
                </a:lnTo>
                <a:lnTo>
                  <a:pt x="67398" y="17716"/>
                </a:lnTo>
                <a:lnTo>
                  <a:pt x="68554" y="18186"/>
                </a:lnTo>
                <a:lnTo>
                  <a:pt x="67970" y="16649"/>
                </a:lnTo>
                <a:lnTo>
                  <a:pt x="70370" y="16230"/>
                </a:lnTo>
                <a:close/>
              </a:path>
              <a:path w="98425" h="173354">
                <a:moveTo>
                  <a:pt x="71132" y="31610"/>
                </a:moveTo>
                <a:lnTo>
                  <a:pt x="71043" y="31102"/>
                </a:lnTo>
                <a:lnTo>
                  <a:pt x="69481" y="31508"/>
                </a:lnTo>
                <a:lnTo>
                  <a:pt x="70612" y="31978"/>
                </a:lnTo>
                <a:lnTo>
                  <a:pt x="71132" y="31610"/>
                </a:lnTo>
                <a:close/>
              </a:path>
              <a:path w="98425" h="173354">
                <a:moveTo>
                  <a:pt x="71247" y="14224"/>
                </a:moveTo>
                <a:lnTo>
                  <a:pt x="70294" y="13169"/>
                </a:lnTo>
                <a:lnTo>
                  <a:pt x="70789" y="14147"/>
                </a:lnTo>
                <a:lnTo>
                  <a:pt x="71247" y="14224"/>
                </a:lnTo>
                <a:close/>
              </a:path>
              <a:path w="98425" h="173354">
                <a:moveTo>
                  <a:pt x="71335" y="31026"/>
                </a:moveTo>
                <a:lnTo>
                  <a:pt x="70866" y="30962"/>
                </a:lnTo>
                <a:lnTo>
                  <a:pt x="71043" y="31102"/>
                </a:lnTo>
                <a:lnTo>
                  <a:pt x="71335" y="31026"/>
                </a:lnTo>
                <a:close/>
              </a:path>
              <a:path w="98425" h="173354">
                <a:moveTo>
                  <a:pt x="72605" y="30670"/>
                </a:moveTo>
                <a:lnTo>
                  <a:pt x="71920" y="30238"/>
                </a:lnTo>
                <a:lnTo>
                  <a:pt x="71602" y="30035"/>
                </a:lnTo>
                <a:lnTo>
                  <a:pt x="71208" y="29984"/>
                </a:lnTo>
                <a:lnTo>
                  <a:pt x="70396" y="29984"/>
                </a:lnTo>
                <a:lnTo>
                  <a:pt x="69557" y="29464"/>
                </a:lnTo>
                <a:lnTo>
                  <a:pt x="68427" y="30619"/>
                </a:lnTo>
                <a:lnTo>
                  <a:pt x="70866" y="30962"/>
                </a:lnTo>
                <a:lnTo>
                  <a:pt x="70446" y="30238"/>
                </a:lnTo>
                <a:lnTo>
                  <a:pt x="72605" y="30670"/>
                </a:lnTo>
                <a:close/>
              </a:path>
              <a:path w="98425" h="173354">
                <a:moveTo>
                  <a:pt x="73406" y="8534"/>
                </a:moveTo>
                <a:lnTo>
                  <a:pt x="72072" y="7708"/>
                </a:lnTo>
                <a:lnTo>
                  <a:pt x="72605" y="8509"/>
                </a:lnTo>
                <a:lnTo>
                  <a:pt x="70243" y="8470"/>
                </a:lnTo>
                <a:lnTo>
                  <a:pt x="70421" y="8585"/>
                </a:lnTo>
                <a:lnTo>
                  <a:pt x="67500" y="9817"/>
                </a:lnTo>
                <a:lnTo>
                  <a:pt x="65671" y="7670"/>
                </a:lnTo>
                <a:lnTo>
                  <a:pt x="63576" y="9931"/>
                </a:lnTo>
                <a:lnTo>
                  <a:pt x="67005" y="10464"/>
                </a:lnTo>
                <a:lnTo>
                  <a:pt x="68961" y="9817"/>
                </a:lnTo>
                <a:lnTo>
                  <a:pt x="70243" y="9385"/>
                </a:lnTo>
                <a:lnTo>
                  <a:pt x="73406" y="8534"/>
                </a:lnTo>
                <a:close/>
              </a:path>
              <a:path w="98425" h="173354">
                <a:moveTo>
                  <a:pt x="73456" y="13741"/>
                </a:moveTo>
                <a:lnTo>
                  <a:pt x="72110" y="13830"/>
                </a:lnTo>
                <a:lnTo>
                  <a:pt x="72301" y="14871"/>
                </a:lnTo>
                <a:lnTo>
                  <a:pt x="72859" y="14325"/>
                </a:lnTo>
                <a:lnTo>
                  <a:pt x="73456" y="13741"/>
                </a:lnTo>
                <a:close/>
              </a:path>
              <a:path w="98425" h="173354">
                <a:moveTo>
                  <a:pt x="73698" y="14490"/>
                </a:moveTo>
                <a:lnTo>
                  <a:pt x="72910" y="14287"/>
                </a:lnTo>
                <a:lnTo>
                  <a:pt x="73037" y="14592"/>
                </a:lnTo>
                <a:lnTo>
                  <a:pt x="73177" y="14820"/>
                </a:lnTo>
                <a:lnTo>
                  <a:pt x="73698" y="14490"/>
                </a:lnTo>
                <a:close/>
              </a:path>
              <a:path w="98425" h="173354">
                <a:moveTo>
                  <a:pt x="73850" y="15849"/>
                </a:moveTo>
                <a:lnTo>
                  <a:pt x="73177" y="14820"/>
                </a:lnTo>
                <a:lnTo>
                  <a:pt x="73545" y="15900"/>
                </a:lnTo>
                <a:lnTo>
                  <a:pt x="73850" y="15849"/>
                </a:lnTo>
                <a:close/>
              </a:path>
              <a:path w="98425" h="173354">
                <a:moveTo>
                  <a:pt x="73901" y="13881"/>
                </a:moveTo>
                <a:lnTo>
                  <a:pt x="73621" y="13589"/>
                </a:lnTo>
                <a:lnTo>
                  <a:pt x="73494" y="13741"/>
                </a:lnTo>
                <a:lnTo>
                  <a:pt x="73901" y="13881"/>
                </a:lnTo>
                <a:close/>
              </a:path>
              <a:path w="98425" h="173354">
                <a:moveTo>
                  <a:pt x="74904" y="13741"/>
                </a:moveTo>
                <a:lnTo>
                  <a:pt x="74549" y="13830"/>
                </a:lnTo>
                <a:lnTo>
                  <a:pt x="74904" y="13741"/>
                </a:lnTo>
                <a:close/>
              </a:path>
              <a:path w="98425" h="173354">
                <a:moveTo>
                  <a:pt x="75018" y="6934"/>
                </a:moveTo>
                <a:lnTo>
                  <a:pt x="72999" y="6172"/>
                </a:lnTo>
                <a:lnTo>
                  <a:pt x="71551" y="6934"/>
                </a:lnTo>
                <a:lnTo>
                  <a:pt x="72034" y="7658"/>
                </a:lnTo>
                <a:lnTo>
                  <a:pt x="75018" y="6934"/>
                </a:lnTo>
                <a:close/>
              </a:path>
              <a:path w="98425" h="173354">
                <a:moveTo>
                  <a:pt x="75476" y="15455"/>
                </a:moveTo>
                <a:lnTo>
                  <a:pt x="74549" y="14020"/>
                </a:lnTo>
                <a:lnTo>
                  <a:pt x="74307" y="14020"/>
                </a:lnTo>
                <a:lnTo>
                  <a:pt x="73901" y="13881"/>
                </a:lnTo>
                <a:lnTo>
                  <a:pt x="74180" y="14173"/>
                </a:lnTo>
                <a:lnTo>
                  <a:pt x="73698" y="14490"/>
                </a:lnTo>
                <a:lnTo>
                  <a:pt x="74104" y="14592"/>
                </a:lnTo>
                <a:lnTo>
                  <a:pt x="74561" y="14884"/>
                </a:lnTo>
                <a:lnTo>
                  <a:pt x="74663" y="16116"/>
                </a:lnTo>
                <a:lnTo>
                  <a:pt x="75476" y="15455"/>
                </a:lnTo>
                <a:close/>
              </a:path>
              <a:path w="98425" h="173354">
                <a:moveTo>
                  <a:pt x="75603" y="13423"/>
                </a:moveTo>
                <a:lnTo>
                  <a:pt x="75057" y="13677"/>
                </a:lnTo>
                <a:lnTo>
                  <a:pt x="75526" y="13843"/>
                </a:lnTo>
                <a:lnTo>
                  <a:pt x="75603" y="13423"/>
                </a:lnTo>
                <a:close/>
              </a:path>
              <a:path w="98425" h="173354">
                <a:moveTo>
                  <a:pt x="76212" y="6997"/>
                </a:moveTo>
                <a:lnTo>
                  <a:pt x="75018" y="6934"/>
                </a:lnTo>
                <a:lnTo>
                  <a:pt x="75844" y="7200"/>
                </a:lnTo>
                <a:lnTo>
                  <a:pt x="76212" y="6997"/>
                </a:lnTo>
                <a:close/>
              </a:path>
              <a:path w="98425" h="173354">
                <a:moveTo>
                  <a:pt x="78371" y="6807"/>
                </a:moveTo>
                <a:lnTo>
                  <a:pt x="78270" y="6578"/>
                </a:lnTo>
                <a:lnTo>
                  <a:pt x="77431" y="6299"/>
                </a:lnTo>
                <a:lnTo>
                  <a:pt x="76212" y="6997"/>
                </a:lnTo>
                <a:lnTo>
                  <a:pt x="78333" y="7124"/>
                </a:lnTo>
                <a:lnTo>
                  <a:pt x="78371" y="6807"/>
                </a:lnTo>
                <a:close/>
              </a:path>
              <a:path w="98425" h="173354">
                <a:moveTo>
                  <a:pt x="84747" y="11214"/>
                </a:moveTo>
                <a:lnTo>
                  <a:pt x="83743" y="10998"/>
                </a:lnTo>
                <a:lnTo>
                  <a:pt x="82169" y="11887"/>
                </a:lnTo>
                <a:lnTo>
                  <a:pt x="83172" y="13462"/>
                </a:lnTo>
                <a:lnTo>
                  <a:pt x="84747" y="11214"/>
                </a:lnTo>
                <a:close/>
              </a:path>
              <a:path w="98425" h="173354">
                <a:moveTo>
                  <a:pt x="85090" y="10718"/>
                </a:moveTo>
                <a:lnTo>
                  <a:pt x="84747" y="11214"/>
                </a:lnTo>
                <a:lnTo>
                  <a:pt x="84963" y="11252"/>
                </a:lnTo>
                <a:lnTo>
                  <a:pt x="85090" y="10718"/>
                </a:lnTo>
                <a:close/>
              </a:path>
              <a:path w="98425" h="173354">
                <a:moveTo>
                  <a:pt x="86766" y="7035"/>
                </a:moveTo>
                <a:lnTo>
                  <a:pt x="86601" y="6616"/>
                </a:lnTo>
                <a:lnTo>
                  <a:pt x="86614" y="6934"/>
                </a:lnTo>
                <a:lnTo>
                  <a:pt x="86766" y="7035"/>
                </a:lnTo>
                <a:close/>
              </a:path>
              <a:path w="98425" h="173354">
                <a:moveTo>
                  <a:pt x="89242" y="9410"/>
                </a:moveTo>
                <a:lnTo>
                  <a:pt x="87731" y="10795"/>
                </a:lnTo>
                <a:lnTo>
                  <a:pt x="87185" y="10185"/>
                </a:lnTo>
                <a:lnTo>
                  <a:pt x="85801" y="11430"/>
                </a:lnTo>
                <a:lnTo>
                  <a:pt x="84963" y="11252"/>
                </a:lnTo>
                <a:lnTo>
                  <a:pt x="84607" y="12776"/>
                </a:lnTo>
                <a:lnTo>
                  <a:pt x="87909" y="12115"/>
                </a:lnTo>
                <a:lnTo>
                  <a:pt x="87731" y="11430"/>
                </a:lnTo>
                <a:lnTo>
                  <a:pt x="87591" y="10947"/>
                </a:lnTo>
                <a:lnTo>
                  <a:pt x="88176" y="10795"/>
                </a:lnTo>
                <a:lnTo>
                  <a:pt x="88646" y="10693"/>
                </a:lnTo>
                <a:lnTo>
                  <a:pt x="89242" y="9410"/>
                </a:lnTo>
                <a:close/>
              </a:path>
              <a:path w="98425" h="173354">
                <a:moveTo>
                  <a:pt x="89700" y="6819"/>
                </a:moveTo>
                <a:lnTo>
                  <a:pt x="89535" y="6705"/>
                </a:lnTo>
                <a:lnTo>
                  <a:pt x="89700" y="6819"/>
                </a:lnTo>
                <a:close/>
              </a:path>
              <a:path w="98425" h="173354">
                <a:moveTo>
                  <a:pt x="91224" y="6642"/>
                </a:moveTo>
                <a:lnTo>
                  <a:pt x="91033" y="6273"/>
                </a:lnTo>
                <a:lnTo>
                  <a:pt x="90893" y="6261"/>
                </a:lnTo>
                <a:lnTo>
                  <a:pt x="91224" y="6642"/>
                </a:lnTo>
                <a:close/>
              </a:path>
              <a:path w="98425" h="173354">
                <a:moveTo>
                  <a:pt x="93903" y="4610"/>
                </a:moveTo>
                <a:lnTo>
                  <a:pt x="93700" y="4254"/>
                </a:lnTo>
                <a:lnTo>
                  <a:pt x="93395" y="4584"/>
                </a:lnTo>
                <a:lnTo>
                  <a:pt x="93903" y="4610"/>
                </a:lnTo>
                <a:close/>
              </a:path>
              <a:path w="98425" h="173354">
                <a:moveTo>
                  <a:pt x="95326" y="4914"/>
                </a:moveTo>
                <a:lnTo>
                  <a:pt x="94449" y="4622"/>
                </a:lnTo>
                <a:lnTo>
                  <a:pt x="93903" y="4610"/>
                </a:lnTo>
                <a:lnTo>
                  <a:pt x="94538" y="5715"/>
                </a:lnTo>
                <a:lnTo>
                  <a:pt x="94373" y="5270"/>
                </a:lnTo>
                <a:lnTo>
                  <a:pt x="94856" y="4889"/>
                </a:lnTo>
                <a:lnTo>
                  <a:pt x="95326" y="4914"/>
                </a:lnTo>
                <a:close/>
              </a:path>
              <a:path w="98425" h="173354">
                <a:moveTo>
                  <a:pt x="95872" y="5156"/>
                </a:moveTo>
                <a:lnTo>
                  <a:pt x="95719" y="4978"/>
                </a:lnTo>
                <a:lnTo>
                  <a:pt x="95516" y="4914"/>
                </a:lnTo>
                <a:lnTo>
                  <a:pt x="95326" y="4914"/>
                </a:lnTo>
                <a:lnTo>
                  <a:pt x="95529" y="4978"/>
                </a:lnTo>
                <a:lnTo>
                  <a:pt x="95719" y="5054"/>
                </a:lnTo>
                <a:lnTo>
                  <a:pt x="95872" y="5156"/>
                </a:lnTo>
                <a:close/>
              </a:path>
              <a:path w="98425" h="173354">
                <a:moveTo>
                  <a:pt x="97993" y="292"/>
                </a:moveTo>
                <a:lnTo>
                  <a:pt x="96862" y="0"/>
                </a:lnTo>
                <a:lnTo>
                  <a:pt x="97066" y="381"/>
                </a:lnTo>
                <a:lnTo>
                  <a:pt x="97993" y="292"/>
                </a:lnTo>
                <a:close/>
              </a:path>
              <a:path w="98425" h="173354">
                <a:moveTo>
                  <a:pt x="98399" y="2540"/>
                </a:moveTo>
                <a:lnTo>
                  <a:pt x="97701" y="2336"/>
                </a:lnTo>
                <a:lnTo>
                  <a:pt x="96748" y="2044"/>
                </a:lnTo>
                <a:lnTo>
                  <a:pt x="94856" y="1485"/>
                </a:lnTo>
                <a:lnTo>
                  <a:pt x="94119" y="2044"/>
                </a:lnTo>
                <a:lnTo>
                  <a:pt x="92075" y="660"/>
                </a:lnTo>
                <a:lnTo>
                  <a:pt x="90855" y="1066"/>
                </a:lnTo>
                <a:lnTo>
                  <a:pt x="92532" y="1943"/>
                </a:lnTo>
                <a:lnTo>
                  <a:pt x="91846" y="2692"/>
                </a:lnTo>
                <a:lnTo>
                  <a:pt x="89179" y="4064"/>
                </a:lnTo>
                <a:lnTo>
                  <a:pt x="86004" y="3657"/>
                </a:lnTo>
                <a:lnTo>
                  <a:pt x="83223" y="3987"/>
                </a:lnTo>
                <a:lnTo>
                  <a:pt x="83566" y="4216"/>
                </a:lnTo>
                <a:lnTo>
                  <a:pt x="79806" y="3213"/>
                </a:lnTo>
                <a:lnTo>
                  <a:pt x="78524" y="6642"/>
                </a:lnTo>
                <a:lnTo>
                  <a:pt x="78562" y="7200"/>
                </a:lnTo>
                <a:lnTo>
                  <a:pt x="78727" y="7569"/>
                </a:lnTo>
                <a:lnTo>
                  <a:pt x="77152" y="7543"/>
                </a:lnTo>
                <a:lnTo>
                  <a:pt x="77762" y="8394"/>
                </a:lnTo>
                <a:lnTo>
                  <a:pt x="78371" y="8305"/>
                </a:lnTo>
                <a:lnTo>
                  <a:pt x="80645" y="7823"/>
                </a:lnTo>
                <a:lnTo>
                  <a:pt x="81546" y="8636"/>
                </a:lnTo>
                <a:lnTo>
                  <a:pt x="81508" y="7823"/>
                </a:lnTo>
                <a:lnTo>
                  <a:pt x="81508" y="7569"/>
                </a:lnTo>
                <a:lnTo>
                  <a:pt x="81483" y="7150"/>
                </a:lnTo>
                <a:lnTo>
                  <a:pt x="83032" y="8140"/>
                </a:lnTo>
                <a:lnTo>
                  <a:pt x="83883" y="7518"/>
                </a:lnTo>
                <a:lnTo>
                  <a:pt x="83629" y="7150"/>
                </a:lnTo>
                <a:lnTo>
                  <a:pt x="83286" y="6654"/>
                </a:lnTo>
                <a:lnTo>
                  <a:pt x="84810" y="8610"/>
                </a:lnTo>
                <a:lnTo>
                  <a:pt x="85572" y="6654"/>
                </a:lnTo>
                <a:lnTo>
                  <a:pt x="86067" y="5384"/>
                </a:lnTo>
                <a:lnTo>
                  <a:pt x="86601" y="6616"/>
                </a:lnTo>
                <a:lnTo>
                  <a:pt x="86969" y="6210"/>
                </a:lnTo>
                <a:lnTo>
                  <a:pt x="87820" y="6769"/>
                </a:lnTo>
                <a:lnTo>
                  <a:pt x="87515" y="6210"/>
                </a:lnTo>
                <a:lnTo>
                  <a:pt x="87414" y="6019"/>
                </a:lnTo>
                <a:lnTo>
                  <a:pt x="88163" y="6299"/>
                </a:lnTo>
                <a:lnTo>
                  <a:pt x="88963" y="6261"/>
                </a:lnTo>
                <a:lnTo>
                  <a:pt x="89522" y="6705"/>
                </a:lnTo>
                <a:lnTo>
                  <a:pt x="89496" y="6261"/>
                </a:lnTo>
                <a:lnTo>
                  <a:pt x="90893" y="6261"/>
                </a:lnTo>
                <a:lnTo>
                  <a:pt x="90690" y="6032"/>
                </a:lnTo>
                <a:lnTo>
                  <a:pt x="89763" y="6146"/>
                </a:lnTo>
                <a:lnTo>
                  <a:pt x="89712" y="6019"/>
                </a:lnTo>
                <a:lnTo>
                  <a:pt x="89433" y="5384"/>
                </a:lnTo>
                <a:lnTo>
                  <a:pt x="89331" y="5130"/>
                </a:lnTo>
                <a:lnTo>
                  <a:pt x="90487" y="5651"/>
                </a:lnTo>
                <a:lnTo>
                  <a:pt x="91757" y="5130"/>
                </a:lnTo>
                <a:lnTo>
                  <a:pt x="92265" y="4914"/>
                </a:lnTo>
                <a:lnTo>
                  <a:pt x="93522" y="5041"/>
                </a:lnTo>
                <a:lnTo>
                  <a:pt x="93383" y="4914"/>
                </a:lnTo>
                <a:lnTo>
                  <a:pt x="92557" y="4216"/>
                </a:lnTo>
                <a:lnTo>
                  <a:pt x="92379" y="4064"/>
                </a:lnTo>
                <a:lnTo>
                  <a:pt x="92138" y="3860"/>
                </a:lnTo>
                <a:lnTo>
                  <a:pt x="91897" y="3225"/>
                </a:lnTo>
                <a:lnTo>
                  <a:pt x="92722" y="3530"/>
                </a:lnTo>
                <a:lnTo>
                  <a:pt x="93167" y="3340"/>
                </a:lnTo>
                <a:lnTo>
                  <a:pt x="93700" y="4254"/>
                </a:lnTo>
                <a:lnTo>
                  <a:pt x="94259" y="3657"/>
                </a:lnTo>
                <a:lnTo>
                  <a:pt x="94437" y="3340"/>
                </a:lnTo>
                <a:lnTo>
                  <a:pt x="94945" y="2336"/>
                </a:lnTo>
                <a:lnTo>
                  <a:pt x="96634" y="3467"/>
                </a:lnTo>
                <a:lnTo>
                  <a:pt x="97713" y="3517"/>
                </a:lnTo>
                <a:lnTo>
                  <a:pt x="97459" y="3340"/>
                </a:lnTo>
                <a:lnTo>
                  <a:pt x="97497" y="3213"/>
                </a:lnTo>
                <a:lnTo>
                  <a:pt x="98107" y="2819"/>
                </a:lnTo>
                <a:lnTo>
                  <a:pt x="98399" y="2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7" name="bg object 87"/>
          <p:cNvSpPr/>
          <p:nvPr/>
        </p:nvSpPr>
        <p:spPr>
          <a:xfrm>
            <a:off x="10558135" y="2972212"/>
            <a:ext cx="121232" cy="189291"/>
          </a:xfrm>
          <a:custGeom>
            <a:avLst/>
            <a:gdLst/>
            <a:ahLst/>
            <a:cxnLst/>
            <a:rect l="l" t="t" r="r" b="b"/>
            <a:pathLst>
              <a:path w="89534" h="198754">
                <a:moveTo>
                  <a:pt x="4724" y="119786"/>
                </a:moveTo>
                <a:lnTo>
                  <a:pt x="3848" y="121043"/>
                </a:lnTo>
                <a:lnTo>
                  <a:pt x="4610" y="120053"/>
                </a:lnTo>
                <a:lnTo>
                  <a:pt x="4724" y="119786"/>
                </a:lnTo>
                <a:close/>
              </a:path>
              <a:path w="89534" h="198754">
                <a:moveTo>
                  <a:pt x="14185" y="154254"/>
                </a:moveTo>
                <a:lnTo>
                  <a:pt x="13779" y="154012"/>
                </a:lnTo>
                <a:lnTo>
                  <a:pt x="13411" y="153835"/>
                </a:lnTo>
                <a:lnTo>
                  <a:pt x="13157" y="153847"/>
                </a:lnTo>
                <a:lnTo>
                  <a:pt x="13601" y="154381"/>
                </a:lnTo>
                <a:lnTo>
                  <a:pt x="13906" y="154393"/>
                </a:lnTo>
                <a:lnTo>
                  <a:pt x="14185" y="154254"/>
                </a:lnTo>
                <a:close/>
              </a:path>
              <a:path w="89534" h="198754">
                <a:moveTo>
                  <a:pt x="15506" y="196075"/>
                </a:moveTo>
                <a:lnTo>
                  <a:pt x="15087" y="196113"/>
                </a:lnTo>
                <a:lnTo>
                  <a:pt x="15379" y="196189"/>
                </a:lnTo>
                <a:lnTo>
                  <a:pt x="15506" y="196075"/>
                </a:lnTo>
                <a:close/>
              </a:path>
              <a:path w="89534" h="198754">
                <a:moveTo>
                  <a:pt x="15760" y="153123"/>
                </a:moveTo>
                <a:lnTo>
                  <a:pt x="15532" y="152476"/>
                </a:lnTo>
                <a:lnTo>
                  <a:pt x="15646" y="152971"/>
                </a:lnTo>
                <a:lnTo>
                  <a:pt x="15760" y="153123"/>
                </a:lnTo>
                <a:close/>
              </a:path>
              <a:path w="89534" h="198754">
                <a:moveTo>
                  <a:pt x="15963" y="153314"/>
                </a:moveTo>
                <a:lnTo>
                  <a:pt x="15760" y="153123"/>
                </a:lnTo>
                <a:lnTo>
                  <a:pt x="15938" y="153657"/>
                </a:lnTo>
                <a:lnTo>
                  <a:pt x="15963" y="153314"/>
                </a:lnTo>
                <a:close/>
              </a:path>
              <a:path w="89534" h="198754">
                <a:moveTo>
                  <a:pt x="16459" y="139001"/>
                </a:moveTo>
                <a:lnTo>
                  <a:pt x="15900" y="139369"/>
                </a:lnTo>
                <a:lnTo>
                  <a:pt x="16433" y="139179"/>
                </a:lnTo>
                <a:lnTo>
                  <a:pt x="16459" y="139001"/>
                </a:lnTo>
                <a:close/>
              </a:path>
              <a:path w="89534" h="198754">
                <a:moveTo>
                  <a:pt x="16510" y="150520"/>
                </a:moveTo>
                <a:lnTo>
                  <a:pt x="15671" y="150418"/>
                </a:lnTo>
                <a:lnTo>
                  <a:pt x="15963" y="150609"/>
                </a:lnTo>
                <a:lnTo>
                  <a:pt x="16510" y="150520"/>
                </a:lnTo>
                <a:close/>
              </a:path>
              <a:path w="89534" h="198754">
                <a:moveTo>
                  <a:pt x="16624" y="151066"/>
                </a:moveTo>
                <a:lnTo>
                  <a:pt x="15963" y="150609"/>
                </a:lnTo>
                <a:lnTo>
                  <a:pt x="15824" y="150634"/>
                </a:lnTo>
                <a:lnTo>
                  <a:pt x="16611" y="151079"/>
                </a:lnTo>
                <a:close/>
              </a:path>
              <a:path w="89534" h="198754">
                <a:moveTo>
                  <a:pt x="16954" y="121386"/>
                </a:moveTo>
                <a:lnTo>
                  <a:pt x="16471" y="121615"/>
                </a:lnTo>
                <a:lnTo>
                  <a:pt x="16954" y="121767"/>
                </a:lnTo>
                <a:lnTo>
                  <a:pt x="16954" y="121386"/>
                </a:lnTo>
                <a:close/>
              </a:path>
              <a:path w="89534" h="198754">
                <a:moveTo>
                  <a:pt x="17094" y="180975"/>
                </a:moveTo>
                <a:lnTo>
                  <a:pt x="16713" y="180428"/>
                </a:lnTo>
                <a:lnTo>
                  <a:pt x="16954" y="181038"/>
                </a:lnTo>
                <a:lnTo>
                  <a:pt x="17094" y="180975"/>
                </a:lnTo>
                <a:close/>
              </a:path>
              <a:path w="89534" h="198754">
                <a:moveTo>
                  <a:pt x="17195" y="138696"/>
                </a:moveTo>
                <a:lnTo>
                  <a:pt x="16598" y="137972"/>
                </a:lnTo>
                <a:lnTo>
                  <a:pt x="16459" y="139001"/>
                </a:lnTo>
                <a:lnTo>
                  <a:pt x="16649" y="138887"/>
                </a:lnTo>
                <a:lnTo>
                  <a:pt x="17195" y="138696"/>
                </a:lnTo>
                <a:close/>
              </a:path>
              <a:path w="89534" h="198754">
                <a:moveTo>
                  <a:pt x="17233" y="197002"/>
                </a:moveTo>
                <a:lnTo>
                  <a:pt x="16878" y="196596"/>
                </a:lnTo>
                <a:lnTo>
                  <a:pt x="16256" y="196278"/>
                </a:lnTo>
                <a:lnTo>
                  <a:pt x="17233" y="197002"/>
                </a:lnTo>
                <a:close/>
              </a:path>
              <a:path w="89534" h="198754">
                <a:moveTo>
                  <a:pt x="17259" y="151447"/>
                </a:moveTo>
                <a:lnTo>
                  <a:pt x="16611" y="151079"/>
                </a:lnTo>
                <a:lnTo>
                  <a:pt x="16268" y="151307"/>
                </a:lnTo>
                <a:lnTo>
                  <a:pt x="17259" y="151447"/>
                </a:lnTo>
                <a:close/>
              </a:path>
              <a:path w="89534" h="198754">
                <a:moveTo>
                  <a:pt x="17729" y="186905"/>
                </a:moveTo>
                <a:lnTo>
                  <a:pt x="17475" y="185864"/>
                </a:lnTo>
                <a:lnTo>
                  <a:pt x="17602" y="185305"/>
                </a:lnTo>
                <a:lnTo>
                  <a:pt x="16649" y="185940"/>
                </a:lnTo>
                <a:lnTo>
                  <a:pt x="17729" y="186905"/>
                </a:lnTo>
                <a:close/>
              </a:path>
              <a:path w="89534" h="198754">
                <a:moveTo>
                  <a:pt x="17881" y="197472"/>
                </a:moveTo>
                <a:lnTo>
                  <a:pt x="17233" y="197002"/>
                </a:lnTo>
                <a:lnTo>
                  <a:pt x="17640" y="197434"/>
                </a:lnTo>
                <a:lnTo>
                  <a:pt x="17881" y="197472"/>
                </a:lnTo>
                <a:close/>
              </a:path>
              <a:path w="89534" h="198754">
                <a:moveTo>
                  <a:pt x="17957" y="185077"/>
                </a:moveTo>
                <a:lnTo>
                  <a:pt x="17754" y="185026"/>
                </a:lnTo>
                <a:lnTo>
                  <a:pt x="17602" y="185305"/>
                </a:lnTo>
                <a:lnTo>
                  <a:pt x="17957" y="185077"/>
                </a:lnTo>
                <a:close/>
              </a:path>
              <a:path w="89534" h="198754">
                <a:moveTo>
                  <a:pt x="17983" y="122110"/>
                </a:moveTo>
                <a:lnTo>
                  <a:pt x="16954" y="121767"/>
                </a:lnTo>
                <a:lnTo>
                  <a:pt x="17068" y="122110"/>
                </a:lnTo>
                <a:lnTo>
                  <a:pt x="17513" y="122707"/>
                </a:lnTo>
                <a:lnTo>
                  <a:pt x="17983" y="122110"/>
                </a:lnTo>
                <a:close/>
              </a:path>
              <a:path w="89534" h="198754">
                <a:moveTo>
                  <a:pt x="18034" y="183819"/>
                </a:moveTo>
                <a:lnTo>
                  <a:pt x="16954" y="181038"/>
                </a:lnTo>
                <a:lnTo>
                  <a:pt x="16573" y="181216"/>
                </a:lnTo>
                <a:lnTo>
                  <a:pt x="16052" y="181508"/>
                </a:lnTo>
                <a:lnTo>
                  <a:pt x="18034" y="183819"/>
                </a:lnTo>
                <a:close/>
              </a:path>
              <a:path w="89534" h="198754">
                <a:moveTo>
                  <a:pt x="18059" y="176885"/>
                </a:moveTo>
                <a:lnTo>
                  <a:pt x="18008" y="175907"/>
                </a:lnTo>
                <a:lnTo>
                  <a:pt x="17729" y="176301"/>
                </a:lnTo>
                <a:lnTo>
                  <a:pt x="17538" y="175437"/>
                </a:lnTo>
                <a:lnTo>
                  <a:pt x="16954" y="176225"/>
                </a:lnTo>
                <a:lnTo>
                  <a:pt x="16319" y="175717"/>
                </a:lnTo>
                <a:lnTo>
                  <a:pt x="16370" y="176847"/>
                </a:lnTo>
                <a:lnTo>
                  <a:pt x="14808" y="176212"/>
                </a:lnTo>
                <a:lnTo>
                  <a:pt x="12992" y="177431"/>
                </a:lnTo>
                <a:lnTo>
                  <a:pt x="11760" y="178574"/>
                </a:lnTo>
                <a:lnTo>
                  <a:pt x="12369" y="178739"/>
                </a:lnTo>
                <a:lnTo>
                  <a:pt x="12573" y="179273"/>
                </a:lnTo>
                <a:lnTo>
                  <a:pt x="10883" y="178981"/>
                </a:lnTo>
                <a:lnTo>
                  <a:pt x="11430" y="180086"/>
                </a:lnTo>
                <a:lnTo>
                  <a:pt x="9855" y="179514"/>
                </a:lnTo>
                <a:lnTo>
                  <a:pt x="12827" y="181902"/>
                </a:lnTo>
                <a:lnTo>
                  <a:pt x="13436" y="177546"/>
                </a:lnTo>
                <a:lnTo>
                  <a:pt x="16014" y="178650"/>
                </a:lnTo>
                <a:lnTo>
                  <a:pt x="15621" y="177101"/>
                </a:lnTo>
                <a:lnTo>
                  <a:pt x="16573" y="177711"/>
                </a:lnTo>
                <a:lnTo>
                  <a:pt x="17132" y="176593"/>
                </a:lnTo>
                <a:lnTo>
                  <a:pt x="18059" y="176885"/>
                </a:lnTo>
                <a:close/>
              </a:path>
              <a:path w="89534" h="198754">
                <a:moveTo>
                  <a:pt x="18326" y="197599"/>
                </a:moveTo>
                <a:lnTo>
                  <a:pt x="17767" y="197586"/>
                </a:lnTo>
                <a:lnTo>
                  <a:pt x="17640" y="197434"/>
                </a:lnTo>
                <a:lnTo>
                  <a:pt x="16878" y="197345"/>
                </a:lnTo>
                <a:lnTo>
                  <a:pt x="16433" y="197002"/>
                </a:lnTo>
                <a:lnTo>
                  <a:pt x="16129" y="197002"/>
                </a:lnTo>
                <a:lnTo>
                  <a:pt x="16421" y="196989"/>
                </a:lnTo>
                <a:lnTo>
                  <a:pt x="15379" y="196189"/>
                </a:lnTo>
                <a:lnTo>
                  <a:pt x="15405" y="196354"/>
                </a:lnTo>
                <a:lnTo>
                  <a:pt x="15595" y="196545"/>
                </a:lnTo>
                <a:lnTo>
                  <a:pt x="14655" y="196888"/>
                </a:lnTo>
                <a:lnTo>
                  <a:pt x="15303" y="197180"/>
                </a:lnTo>
                <a:lnTo>
                  <a:pt x="15836" y="197002"/>
                </a:lnTo>
                <a:lnTo>
                  <a:pt x="16637" y="197485"/>
                </a:lnTo>
                <a:lnTo>
                  <a:pt x="16344" y="197396"/>
                </a:lnTo>
                <a:lnTo>
                  <a:pt x="16167" y="197294"/>
                </a:lnTo>
                <a:lnTo>
                  <a:pt x="16217" y="197599"/>
                </a:lnTo>
                <a:lnTo>
                  <a:pt x="17335" y="198196"/>
                </a:lnTo>
                <a:lnTo>
                  <a:pt x="17894" y="198221"/>
                </a:lnTo>
                <a:lnTo>
                  <a:pt x="18326" y="197599"/>
                </a:lnTo>
                <a:close/>
              </a:path>
              <a:path w="89534" h="198754">
                <a:moveTo>
                  <a:pt x="18808" y="185635"/>
                </a:moveTo>
                <a:lnTo>
                  <a:pt x="18288" y="184861"/>
                </a:lnTo>
                <a:lnTo>
                  <a:pt x="17957" y="185077"/>
                </a:lnTo>
                <a:lnTo>
                  <a:pt x="18135" y="185115"/>
                </a:lnTo>
                <a:lnTo>
                  <a:pt x="18389" y="185242"/>
                </a:lnTo>
                <a:lnTo>
                  <a:pt x="18808" y="185635"/>
                </a:lnTo>
                <a:close/>
              </a:path>
              <a:path w="89534" h="198754">
                <a:moveTo>
                  <a:pt x="19748" y="142405"/>
                </a:moveTo>
                <a:lnTo>
                  <a:pt x="18084" y="143649"/>
                </a:lnTo>
                <a:lnTo>
                  <a:pt x="19685" y="142925"/>
                </a:lnTo>
                <a:lnTo>
                  <a:pt x="19748" y="142405"/>
                </a:lnTo>
                <a:close/>
              </a:path>
              <a:path w="89534" h="198754">
                <a:moveTo>
                  <a:pt x="19812" y="175336"/>
                </a:moveTo>
                <a:lnTo>
                  <a:pt x="19177" y="174650"/>
                </a:lnTo>
                <a:lnTo>
                  <a:pt x="18872" y="174548"/>
                </a:lnTo>
                <a:lnTo>
                  <a:pt x="18415" y="174396"/>
                </a:lnTo>
                <a:lnTo>
                  <a:pt x="19367" y="175514"/>
                </a:lnTo>
                <a:lnTo>
                  <a:pt x="19812" y="175336"/>
                </a:lnTo>
                <a:close/>
              </a:path>
              <a:path w="89534" h="198754">
                <a:moveTo>
                  <a:pt x="20053" y="180225"/>
                </a:moveTo>
                <a:lnTo>
                  <a:pt x="19469" y="179489"/>
                </a:lnTo>
                <a:lnTo>
                  <a:pt x="19989" y="180200"/>
                </a:lnTo>
                <a:close/>
              </a:path>
              <a:path w="89534" h="198754">
                <a:moveTo>
                  <a:pt x="20078" y="154965"/>
                </a:moveTo>
                <a:lnTo>
                  <a:pt x="18389" y="153822"/>
                </a:lnTo>
                <a:lnTo>
                  <a:pt x="17132" y="152971"/>
                </a:lnTo>
                <a:lnTo>
                  <a:pt x="19151" y="152603"/>
                </a:lnTo>
                <a:lnTo>
                  <a:pt x="18770" y="152120"/>
                </a:lnTo>
                <a:lnTo>
                  <a:pt x="18402" y="151663"/>
                </a:lnTo>
                <a:lnTo>
                  <a:pt x="17703" y="152120"/>
                </a:lnTo>
                <a:lnTo>
                  <a:pt x="17030" y="152069"/>
                </a:lnTo>
                <a:lnTo>
                  <a:pt x="16662" y="152476"/>
                </a:lnTo>
                <a:lnTo>
                  <a:pt x="15951" y="153644"/>
                </a:lnTo>
                <a:lnTo>
                  <a:pt x="15938" y="153822"/>
                </a:lnTo>
                <a:lnTo>
                  <a:pt x="15113" y="152869"/>
                </a:lnTo>
                <a:lnTo>
                  <a:pt x="14757" y="153949"/>
                </a:lnTo>
                <a:lnTo>
                  <a:pt x="14185" y="154254"/>
                </a:lnTo>
                <a:lnTo>
                  <a:pt x="15316" y="154901"/>
                </a:lnTo>
                <a:lnTo>
                  <a:pt x="16852" y="156070"/>
                </a:lnTo>
                <a:lnTo>
                  <a:pt x="17957" y="155155"/>
                </a:lnTo>
                <a:lnTo>
                  <a:pt x="20078" y="154965"/>
                </a:lnTo>
                <a:close/>
              </a:path>
              <a:path w="89534" h="198754">
                <a:moveTo>
                  <a:pt x="20129" y="178981"/>
                </a:moveTo>
                <a:lnTo>
                  <a:pt x="18745" y="178536"/>
                </a:lnTo>
                <a:lnTo>
                  <a:pt x="19469" y="179489"/>
                </a:lnTo>
                <a:lnTo>
                  <a:pt x="20129" y="178981"/>
                </a:lnTo>
                <a:close/>
              </a:path>
              <a:path w="89534" h="198754">
                <a:moveTo>
                  <a:pt x="20205" y="180428"/>
                </a:moveTo>
                <a:lnTo>
                  <a:pt x="19989" y="180200"/>
                </a:lnTo>
                <a:lnTo>
                  <a:pt x="16941" y="178930"/>
                </a:lnTo>
                <a:lnTo>
                  <a:pt x="18249" y="180441"/>
                </a:lnTo>
                <a:lnTo>
                  <a:pt x="17094" y="180975"/>
                </a:lnTo>
                <a:lnTo>
                  <a:pt x="18402" y="182841"/>
                </a:lnTo>
                <a:lnTo>
                  <a:pt x="18376" y="182372"/>
                </a:lnTo>
                <a:lnTo>
                  <a:pt x="19088" y="181813"/>
                </a:lnTo>
                <a:lnTo>
                  <a:pt x="18313" y="181406"/>
                </a:lnTo>
                <a:lnTo>
                  <a:pt x="18262" y="180606"/>
                </a:lnTo>
                <a:lnTo>
                  <a:pt x="19634" y="180886"/>
                </a:lnTo>
                <a:lnTo>
                  <a:pt x="19989" y="180606"/>
                </a:lnTo>
                <a:lnTo>
                  <a:pt x="20205" y="180428"/>
                </a:lnTo>
                <a:close/>
              </a:path>
              <a:path w="89534" h="198754">
                <a:moveTo>
                  <a:pt x="20205" y="173824"/>
                </a:moveTo>
                <a:lnTo>
                  <a:pt x="20180" y="172999"/>
                </a:lnTo>
                <a:lnTo>
                  <a:pt x="19443" y="173583"/>
                </a:lnTo>
                <a:lnTo>
                  <a:pt x="20205" y="173824"/>
                </a:lnTo>
                <a:close/>
              </a:path>
              <a:path w="89534" h="198754">
                <a:moveTo>
                  <a:pt x="20370" y="174752"/>
                </a:moveTo>
                <a:lnTo>
                  <a:pt x="20243" y="174701"/>
                </a:lnTo>
                <a:lnTo>
                  <a:pt x="20091" y="174675"/>
                </a:lnTo>
                <a:lnTo>
                  <a:pt x="19939" y="174726"/>
                </a:lnTo>
                <a:lnTo>
                  <a:pt x="20142" y="174790"/>
                </a:lnTo>
                <a:lnTo>
                  <a:pt x="20269" y="174777"/>
                </a:lnTo>
                <a:close/>
              </a:path>
              <a:path w="89534" h="198754">
                <a:moveTo>
                  <a:pt x="20485" y="110858"/>
                </a:moveTo>
                <a:lnTo>
                  <a:pt x="20243" y="110236"/>
                </a:lnTo>
                <a:lnTo>
                  <a:pt x="20281" y="110820"/>
                </a:lnTo>
                <a:lnTo>
                  <a:pt x="20485" y="110858"/>
                </a:lnTo>
                <a:close/>
              </a:path>
              <a:path w="89534" h="198754">
                <a:moveTo>
                  <a:pt x="20739" y="137490"/>
                </a:moveTo>
                <a:lnTo>
                  <a:pt x="20078" y="136588"/>
                </a:lnTo>
                <a:lnTo>
                  <a:pt x="19621" y="136245"/>
                </a:lnTo>
                <a:lnTo>
                  <a:pt x="20434" y="137617"/>
                </a:lnTo>
                <a:lnTo>
                  <a:pt x="20739" y="137490"/>
                </a:lnTo>
                <a:close/>
              </a:path>
              <a:path w="89534" h="198754">
                <a:moveTo>
                  <a:pt x="21107" y="180454"/>
                </a:moveTo>
                <a:lnTo>
                  <a:pt x="20980" y="180225"/>
                </a:lnTo>
                <a:lnTo>
                  <a:pt x="20777" y="179971"/>
                </a:lnTo>
                <a:lnTo>
                  <a:pt x="20459" y="179730"/>
                </a:lnTo>
                <a:lnTo>
                  <a:pt x="20726" y="180111"/>
                </a:lnTo>
                <a:lnTo>
                  <a:pt x="20929" y="180314"/>
                </a:lnTo>
                <a:lnTo>
                  <a:pt x="21107" y="180454"/>
                </a:lnTo>
                <a:close/>
              </a:path>
              <a:path w="89534" h="198754">
                <a:moveTo>
                  <a:pt x="21183" y="179158"/>
                </a:moveTo>
                <a:lnTo>
                  <a:pt x="20637" y="178308"/>
                </a:lnTo>
                <a:lnTo>
                  <a:pt x="21043" y="179438"/>
                </a:lnTo>
                <a:lnTo>
                  <a:pt x="21183" y="179158"/>
                </a:lnTo>
                <a:close/>
              </a:path>
              <a:path w="89534" h="198754">
                <a:moveTo>
                  <a:pt x="21209" y="142900"/>
                </a:moveTo>
                <a:lnTo>
                  <a:pt x="20815" y="142049"/>
                </a:lnTo>
                <a:lnTo>
                  <a:pt x="20561" y="142684"/>
                </a:lnTo>
                <a:lnTo>
                  <a:pt x="21209" y="142900"/>
                </a:lnTo>
                <a:close/>
              </a:path>
              <a:path w="89534" h="198754">
                <a:moveTo>
                  <a:pt x="21374" y="137223"/>
                </a:moveTo>
                <a:lnTo>
                  <a:pt x="20739" y="137490"/>
                </a:lnTo>
                <a:lnTo>
                  <a:pt x="21374" y="137223"/>
                </a:lnTo>
                <a:close/>
              </a:path>
              <a:path w="89534" h="198754">
                <a:moveTo>
                  <a:pt x="21437" y="178282"/>
                </a:moveTo>
                <a:lnTo>
                  <a:pt x="20535" y="178142"/>
                </a:lnTo>
                <a:lnTo>
                  <a:pt x="20637" y="178308"/>
                </a:lnTo>
                <a:lnTo>
                  <a:pt x="21437" y="178282"/>
                </a:lnTo>
                <a:close/>
              </a:path>
              <a:path w="89534" h="198754">
                <a:moveTo>
                  <a:pt x="21602" y="196951"/>
                </a:moveTo>
                <a:lnTo>
                  <a:pt x="21577" y="196799"/>
                </a:lnTo>
                <a:lnTo>
                  <a:pt x="20777" y="196253"/>
                </a:lnTo>
                <a:lnTo>
                  <a:pt x="21323" y="196126"/>
                </a:lnTo>
                <a:lnTo>
                  <a:pt x="21285" y="195821"/>
                </a:lnTo>
                <a:lnTo>
                  <a:pt x="20408" y="195694"/>
                </a:lnTo>
                <a:lnTo>
                  <a:pt x="18008" y="195122"/>
                </a:lnTo>
                <a:lnTo>
                  <a:pt x="19215" y="196367"/>
                </a:lnTo>
                <a:lnTo>
                  <a:pt x="19342" y="196253"/>
                </a:lnTo>
                <a:lnTo>
                  <a:pt x="19951" y="196430"/>
                </a:lnTo>
                <a:lnTo>
                  <a:pt x="19888" y="197002"/>
                </a:lnTo>
                <a:lnTo>
                  <a:pt x="19939" y="197319"/>
                </a:lnTo>
                <a:lnTo>
                  <a:pt x="20662" y="197396"/>
                </a:lnTo>
                <a:lnTo>
                  <a:pt x="21107" y="196507"/>
                </a:lnTo>
                <a:lnTo>
                  <a:pt x="21602" y="196951"/>
                </a:lnTo>
                <a:close/>
              </a:path>
              <a:path w="89534" h="198754">
                <a:moveTo>
                  <a:pt x="21755" y="143814"/>
                </a:moveTo>
                <a:lnTo>
                  <a:pt x="20523" y="143027"/>
                </a:lnTo>
                <a:lnTo>
                  <a:pt x="19685" y="142925"/>
                </a:lnTo>
                <a:lnTo>
                  <a:pt x="19748" y="148120"/>
                </a:lnTo>
                <a:lnTo>
                  <a:pt x="21297" y="144907"/>
                </a:lnTo>
                <a:lnTo>
                  <a:pt x="21755" y="143814"/>
                </a:lnTo>
                <a:close/>
              </a:path>
              <a:path w="89534" h="198754">
                <a:moveTo>
                  <a:pt x="22110" y="93421"/>
                </a:moveTo>
                <a:lnTo>
                  <a:pt x="22059" y="92633"/>
                </a:lnTo>
                <a:lnTo>
                  <a:pt x="21869" y="92951"/>
                </a:lnTo>
                <a:lnTo>
                  <a:pt x="22110" y="93421"/>
                </a:lnTo>
                <a:close/>
              </a:path>
              <a:path w="89534" h="198754">
                <a:moveTo>
                  <a:pt x="22212" y="162560"/>
                </a:moveTo>
                <a:lnTo>
                  <a:pt x="21424" y="162814"/>
                </a:lnTo>
                <a:lnTo>
                  <a:pt x="21285" y="162585"/>
                </a:lnTo>
                <a:lnTo>
                  <a:pt x="20624" y="163385"/>
                </a:lnTo>
                <a:lnTo>
                  <a:pt x="21107" y="163042"/>
                </a:lnTo>
                <a:lnTo>
                  <a:pt x="22047" y="162852"/>
                </a:lnTo>
                <a:lnTo>
                  <a:pt x="22212" y="162560"/>
                </a:lnTo>
                <a:close/>
              </a:path>
              <a:path w="89534" h="198754">
                <a:moveTo>
                  <a:pt x="22567" y="91808"/>
                </a:moveTo>
                <a:lnTo>
                  <a:pt x="22047" y="92430"/>
                </a:lnTo>
                <a:lnTo>
                  <a:pt x="22059" y="92633"/>
                </a:lnTo>
                <a:lnTo>
                  <a:pt x="22567" y="91808"/>
                </a:lnTo>
                <a:close/>
              </a:path>
              <a:path w="89534" h="198754">
                <a:moveTo>
                  <a:pt x="22682" y="175628"/>
                </a:moveTo>
                <a:lnTo>
                  <a:pt x="22517" y="175082"/>
                </a:lnTo>
                <a:lnTo>
                  <a:pt x="21590" y="174917"/>
                </a:lnTo>
                <a:lnTo>
                  <a:pt x="21437" y="174726"/>
                </a:lnTo>
                <a:lnTo>
                  <a:pt x="20662" y="173812"/>
                </a:lnTo>
                <a:lnTo>
                  <a:pt x="20548" y="174028"/>
                </a:lnTo>
                <a:lnTo>
                  <a:pt x="20713" y="174612"/>
                </a:lnTo>
                <a:lnTo>
                  <a:pt x="20370" y="174752"/>
                </a:lnTo>
                <a:lnTo>
                  <a:pt x="21120" y="175006"/>
                </a:lnTo>
                <a:lnTo>
                  <a:pt x="21564" y="176428"/>
                </a:lnTo>
                <a:lnTo>
                  <a:pt x="22682" y="176110"/>
                </a:lnTo>
                <a:lnTo>
                  <a:pt x="22377" y="175996"/>
                </a:lnTo>
                <a:lnTo>
                  <a:pt x="22682" y="175628"/>
                </a:lnTo>
                <a:close/>
              </a:path>
              <a:path w="89534" h="198754">
                <a:moveTo>
                  <a:pt x="22733" y="91617"/>
                </a:moveTo>
                <a:lnTo>
                  <a:pt x="22567" y="91808"/>
                </a:lnTo>
                <a:lnTo>
                  <a:pt x="22733" y="91617"/>
                </a:lnTo>
                <a:close/>
              </a:path>
              <a:path w="89534" h="198754">
                <a:moveTo>
                  <a:pt x="22758" y="91503"/>
                </a:moveTo>
                <a:lnTo>
                  <a:pt x="21399" y="91998"/>
                </a:lnTo>
                <a:lnTo>
                  <a:pt x="22682" y="91630"/>
                </a:lnTo>
                <a:lnTo>
                  <a:pt x="22758" y="91503"/>
                </a:lnTo>
                <a:close/>
              </a:path>
              <a:path w="89534" h="198754">
                <a:moveTo>
                  <a:pt x="22936" y="91567"/>
                </a:moveTo>
                <a:lnTo>
                  <a:pt x="22733" y="91617"/>
                </a:lnTo>
                <a:lnTo>
                  <a:pt x="22936" y="91567"/>
                </a:lnTo>
                <a:close/>
              </a:path>
              <a:path w="89534" h="198754">
                <a:moveTo>
                  <a:pt x="23126" y="182029"/>
                </a:moveTo>
                <a:lnTo>
                  <a:pt x="22885" y="180517"/>
                </a:lnTo>
                <a:lnTo>
                  <a:pt x="22860" y="180035"/>
                </a:lnTo>
                <a:lnTo>
                  <a:pt x="22186" y="179006"/>
                </a:lnTo>
                <a:lnTo>
                  <a:pt x="22098" y="181165"/>
                </a:lnTo>
                <a:lnTo>
                  <a:pt x="21120" y="180454"/>
                </a:lnTo>
                <a:lnTo>
                  <a:pt x="21564" y="181241"/>
                </a:lnTo>
                <a:lnTo>
                  <a:pt x="21247" y="181914"/>
                </a:lnTo>
                <a:lnTo>
                  <a:pt x="21958" y="182270"/>
                </a:lnTo>
                <a:lnTo>
                  <a:pt x="21742" y="181254"/>
                </a:lnTo>
                <a:lnTo>
                  <a:pt x="22199" y="181406"/>
                </a:lnTo>
                <a:lnTo>
                  <a:pt x="22809" y="181610"/>
                </a:lnTo>
                <a:lnTo>
                  <a:pt x="22847" y="182257"/>
                </a:lnTo>
                <a:lnTo>
                  <a:pt x="23126" y="182029"/>
                </a:lnTo>
                <a:close/>
              </a:path>
              <a:path w="89534" h="198754">
                <a:moveTo>
                  <a:pt x="23164" y="143408"/>
                </a:moveTo>
                <a:lnTo>
                  <a:pt x="22682" y="143408"/>
                </a:lnTo>
                <a:lnTo>
                  <a:pt x="22745" y="143967"/>
                </a:lnTo>
                <a:lnTo>
                  <a:pt x="23164" y="143408"/>
                </a:lnTo>
                <a:close/>
              </a:path>
              <a:path w="89534" h="198754">
                <a:moveTo>
                  <a:pt x="23228" y="154889"/>
                </a:moveTo>
                <a:lnTo>
                  <a:pt x="23152" y="155054"/>
                </a:lnTo>
                <a:lnTo>
                  <a:pt x="23228" y="154889"/>
                </a:lnTo>
                <a:close/>
              </a:path>
              <a:path w="89534" h="198754">
                <a:moveTo>
                  <a:pt x="23368" y="143129"/>
                </a:moveTo>
                <a:lnTo>
                  <a:pt x="22847" y="142049"/>
                </a:lnTo>
                <a:lnTo>
                  <a:pt x="21805" y="143217"/>
                </a:lnTo>
                <a:lnTo>
                  <a:pt x="22669" y="143217"/>
                </a:lnTo>
                <a:lnTo>
                  <a:pt x="23304" y="143217"/>
                </a:lnTo>
                <a:close/>
              </a:path>
              <a:path w="89534" h="198754">
                <a:moveTo>
                  <a:pt x="23533" y="156121"/>
                </a:moveTo>
                <a:lnTo>
                  <a:pt x="23317" y="155778"/>
                </a:lnTo>
                <a:lnTo>
                  <a:pt x="23190" y="155473"/>
                </a:lnTo>
                <a:lnTo>
                  <a:pt x="23164" y="155168"/>
                </a:lnTo>
                <a:lnTo>
                  <a:pt x="22999" y="155473"/>
                </a:lnTo>
                <a:lnTo>
                  <a:pt x="22758" y="154889"/>
                </a:lnTo>
                <a:lnTo>
                  <a:pt x="22567" y="154406"/>
                </a:lnTo>
                <a:lnTo>
                  <a:pt x="22250" y="154889"/>
                </a:lnTo>
                <a:lnTo>
                  <a:pt x="22504" y="153936"/>
                </a:lnTo>
                <a:lnTo>
                  <a:pt x="21551" y="153606"/>
                </a:lnTo>
                <a:lnTo>
                  <a:pt x="21767" y="154724"/>
                </a:lnTo>
                <a:lnTo>
                  <a:pt x="20751" y="155054"/>
                </a:lnTo>
                <a:lnTo>
                  <a:pt x="22606" y="156565"/>
                </a:lnTo>
                <a:lnTo>
                  <a:pt x="22834" y="155778"/>
                </a:lnTo>
                <a:lnTo>
                  <a:pt x="23533" y="156121"/>
                </a:lnTo>
                <a:close/>
              </a:path>
              <a:path w="89534" h="198754">
                <a:moveTo>
                  <a:pt x="23558" y="90639"/>
                </a:moveTo>
                <a:lnTo>
                  <a:pt x="22466" y="90614"/>
                </a:lnTo>
                <a:lnTo>
                  <a:pt x="22872" y="91452"/>
                </a:lnTo>
                <a:lnTo>
                  <a:pt x="23558" y="90639"/>
                </a:lnTo>
                <a:close/>
              </a:path>
              <a:path w="89534" h="198754">
                <a:moveTo>
                  <a:pt x="23812" y="177139"/>
                </a:moveTo>
                <a:lnTo>
                  <a:pt x="23304" y="176644"/>
                </a:lnTo>
                <a:lnTo>
                  <a:pt x="23507" y="176923"/>
                </a:lnTo>
                <a:lnTo>
                  <a:pt x="23672" y="177063"/>
                </a:lnTo>
                <a:lnTo>
                  <a:pt x="23812" y="177139"/>
                </a:lnTo>
                <a:close/>
              </a:path>
              <a:path w="89534" h="198754">
                <a:moveTo>
                  <a:pt x="23850" y="90639"/>
                </a:moveTo>
                <a:lnTo>
                  <a:pt x="23710" y="90462"/>
                </a:lnTo>
                <a:lnTo>
                  <a:pt x="23558" y="90639"/>
                </a:lnTo>
                <a:lnTo>
                  <a:pt x="23850" y="90639"/>
                </a:lnTo>
                <a:close/>
              </a:path>
              <a:path w="89534" h="198754">
                <a:moveTo>
                  <a:pt x="24193" y="177342"/>
                </a:moveTo>
                <a:lnTo>
                  <a:pt x="23812" y="177139"/>
                </a:lnTo>
                <a:lnTo>
                  <a:pt x="24079" y="177393"/>
                </a:lnTo>
                <a:close/>
              </a:path>
              <a:path w="89534" h="198754">
                <a:moveTo>
                  <a:pt x="24231" y="156464"/>
                </a:moveTo>
                <a:lnTo>
                  <a:pt x="23533" y="156121"/>
                </a:lnTo>
                <a:lnTo>
                  <a:pt x="23723" y="156413"/>
                </a:lnTo>
                <a:lnTo>
                  <a:pt x="24231" y="156464"/>
                </a:lnTo>
                <a:close/>
              </a:path>
              <a:path w="89534" h="198754">
                <a:moveTo>
                  <a:pt x="24358" y="110934"/>
                </a:moveTo>
                <a:lnTo>
                  <a:pt x="24345" y="110020"/>
                </a:lnTo>
                <a:lnTo>
                  <a:pt x="23723" y="110515"/>
                </a:lnTo>
                <a:lnTo>
                  <a:pt x="24358" y="110934"/>
                </a:lnTo>
                <a:close/>
              </a:path>
              <a:path w="89534" h="198754">
                <a:moveTo>
                  <a:pt x="24511" y="177215"/>
                </a:moveTo>
                <a:lnTo>
                  <a:pt x="24193" y="177342"/>
                </a:lnTo>
                <a:lnTo>
                  <a:pt x="24460" y="177495"/>
                </a:lnTo>
                <a:lnTo>
                  <a:pt x="24511" y="177215"/>
                </a:lnTo>
                <a:close/>
              </a:path>
              <a:path w="89534" h="198754">
                <a:moveTo>
                  <a:pt x="24536" y="109880"/>
                </a:moveTo>
                <a:lnTo>
                  <a:pt x="24345" y="109588"/>
                </a:lnTo>
                <a:lnTo>
                  <a:pt x="24345" y="110020"/>
                </a:lnTo>
                <a:lnTo>
                  <a:pt x="24536" y="109880"/>
                </a:lnTo>
                <a:close/>
              </a:path>
              <a:path w="89534" h="198754">
                <a:moveTo>
                  <a:pt x="24625" y="92468"/>
                </a:moveTo>
                <a:lnTo>
                  <a:pt x="23812" y="91884"/>
                </a:lnTo>
                <a:lnTo>
                  <a:pt x="24218" y="92430"/>
                </a:lnTo>
                <a:lnTo>
                  <a:pt x="24625" y="92468"/>
                </a:lnTo>
                <a:close/>
              </a:path>
              <a:path w="89534" h="198754">
                <a:moveTo>
                  <a:pt x="24676" y="176326"/>
                </a:moveTo>
                <a:lnTo>
                  <a:pt x="24511" y="177215"/>
                </a:lnTo>
                <a:lnTo>
                  <a:pt x="24663" y="177139"/>
                </a:lnTo>
                <a:lnTo>
                  <a:pt x="24676" y="176326"/>
                </a:lnTo>
                <a:close/>
              </a:path>
              <a:path w="89534" h="198754">
                <a:moveTo>
                  <a:pt x="24688" y="109410"/>
                </a:moveTo>
                <a:lnTo>
                  <a:pt x="24345" y="109131"/>
                </a:lnTo>
                <a:lnTo>
                  <a:pt x="24396" y="109410"/>
                </a:lnTo>
                <a:lnTo>
                  <a:pt x="24688" y="109410"/>
                </a:lnTo>
                <a:close/>
              </a:path>
              <a:path w="89534" h="198754">
                <a:moveTo>
                  <a:pt x="24917" y="92684"/>
                </a:moveTo>
                <a:lnTo>
                  <a:pt x="24892" y="92494"/>
                </a:lnTo>
                <a:lnTo>
                  <a:pt x="24625" y="92468"/>
                </a:lnTo>
                <a:lnTo>
                  <a:pt x="24917" y="92684"/>
                </a:lnTo>
                <a:close/>
              </a:path>
              <a:path w="89534" h="198754">
                <a:moveTo>
                  <a:pt x="24942" y="126390"/>
                </a:moveTo>
                <a:lnTo>
                  <a:pt x="23825" y="125755"/>
                </a:lnTo>
                <a:lnTo>
                  <a:pt x="22733" y="125971"/>
                </a:lnTo>
                <a:lnTo>
                  <a:pt x="22326" y="126187"/>
                </a:lnTo>
                <a:lnTo>
                  <a:pt x="22428" y="126593"/>
                </a:lnTo>
                <a:lnTo>
                  <a:pt x="22491" y="127177"/>
                </a:lnTo>
                <a:lnTo>
                  <a:pt x="22910" y="127698"/>
                </a:lnTo>
                <a:lnTo>
                  <a:pt x="24015" y="127533"/>
                </a:lnTo>
                <a:lnTo>
                  <a:pt x="23215" y="126111"/>
                </a:lnTo>
                <a:lnTo>
                  <a:pt x="24942" y="126390"/>
                </a:lnTo>
                <a:close/>
              </a:path>
              <a:path w="89534" h="198754">
                <a:moveTo>
                  <a:pt x="25184" y="108534"/>
                </a:moveTo>
                <a:lnTo>
                  <a:pt x="23393" y="106934"/>
                </a:lnTo>
                <a:lnTo>
                  <a:pt x="23266" y="107848"/>
                </a:lnTo>
                <a:lnTo>
                  <a:pt x="23380" y="108343"/>
                </a:lnTo>
                <a:lnTo>
                  <a:pt x="24345" y="109131"/>
                </a:lnTo>
                <a:lnTo>
                  <a:pt x="24320" y="109004"/>
                </a:lnTo>
                <a:lnTo>
                  <a:pt x="25184" y="108534"/>
                </a:lnTo>
                <a:close/>
              </a:path>
              <a:path w="89534" h="198754">
                <a:moveTo>
                  <a:pt x="25323" y="178803"/>
                </a:moveTo>
                <a:lnTo>
                  <a:pt x="24409" y="178473"/>
                </a:lnTo>
                <a:lnTo>
                  <a:pt x="24409" y="178155"/>
                </a:lnTo>
                <a:lnTo>
                  <a:pt x="23533" y="178650"/>
                </a:lnTo>
                <a:lnTo>
                  <a:pt x="23037" y="177520"/>
                </a:lnTo>
                <a:lnTo>
                  <a:pt x="22453" y="177660"/>
                </a:lnTo>
                <a:lnTo>
                  <a:pt x="22796" y="178739"/>
                </a:lnTo>
                <a:lnTo>
                  <a:pt x="24130" y="178854"/>
                </a:lnTo>
                <a:lnTo>
                  <a:pt x="24599" y="179514"/>
                </a:lnTo>
                <a:lnTo>
                  <a:pt x="24117" y="178536"/>
                </a:lnTo>
                <a:lnTo>
                  <a:pt x="24561" y="178676"/>
                </a:lnTo>
                <a:lnTo>
                  <a:pt x="25184" y="179222"/>
                </a:lnTo>
                <a:lnTo>
                  <a:pt x="25323" y="178803"/>
                </a:lnTo>
                <a:close/>
              </a:path>
              <a:path w="89534" h="198754">
                <a:moveTo>
                  <a:pt x="25742" y="176707"/>
                </a:moveTo>
                <a:lnTo>
                  <a:pt x="25438" y="176606"/>
                </a:lnTo>
                <a:lnTo>
                  <a:pt x="25285" y="176377"/>
                </a:lnTo>
                <a:lnTo>
                  <a:pt x="24663" y="176288"/>
                </a:lnTo>
                <a:lnTo>
                  <a:pt x="25742" y="177038"/>
                </a:lnTo>
                <a:lnTo>
                  <a:pt x="25742" y="176707"/>
                </a:lnTo>
                <a:close/>
              </a:path>
              <a:path w="89534" h="198754">
                <a:moveTo>
                  <a:pt x="25857" y="90093"/>
                </a:moveTo>
                <a:lnTo>
                  <a:pt x="24714" y="89242"/>
                </a:lnTo>
                <a:lnTo>
                  <a:pt x="23990" y="89839"/>
                </a:lnTo>
                <a:lnTo>
                  <a:pt x="24117" y="90411"/>
                </a:lnTo>
                <a:lnTo>
                  <a:pt x="24231" y="90652"/>
                </a:lnTo>
                <a:lnTo>
                  <a:pt x="23850" y="90639"/>
                </a:lnTo>
                <a:lnTo>
                  <a:pt x="24752" y="91782"/>
                </a:lnTo>
                <a:lnTo>
                  <a:pt x="24828" y="91998"/>
                </a:lnTo>
                <a:lnTo>
                  <a:pt x="24892" y="92494"/>
                </a:lnTo>
                <a:lnTo>
                  <a:pt x="24917" y="92684"/>
                </a:lnTo>
                <a:lnTo>
                  <a:pt x="24511" y="93903"/>
                </a:lnTo>
                <a:lnTo>
                  <a:pt x="23749" y="93827"/>
                </a:lnTo>
                <a:lnTo>
                  <a:pt x="24803" y="94208"/>
                </a:lnTo>
                <a:lnTo>
                  <a:pt x="25209" y="93573"/>
                </a:lnTo>
                <a:lnTo>
                  <a:pt x="25793" y="93002"/>
                </a:lnTo>
                <a:lnTo>
                  <a:pt x="25247" y="92138"/>
                </a:lnTo>
                <a:lnTo>
                  <a:pt x="25476" y="91808"/>
                </a:lnTo>
                <a:lnTo>
                  <a:pt x="25603" y="91401"/>
                </a:lnTo>
                <a:lnTo>
                  <a:pt x="25400" y="91274"/>
                </a:lnTo>
                <a:lnTo>
                  <a:pt x="24612" y="90652"/>
                </a:lnTo>
                <a:lnTo>
                  <a:pt x="24472" y="90551"/>
                </a:lnTo>
                <a:lnTo>
                  <a:pt x="25857" y="90093"/>
                </a:lnTo>
                <a:close/>
              </a:path>
              <a:path w="89534" h="198754">
                <a:moveTo>
                  <a:pt x="25971" y="121932"/>
                </a:moveTo>
                <a:lnTo>
                  <a:pt x="25603" y="121234"/>
                </a:lnTo>
                <a:lnTo>
                  <a:pt x="25107" y="121043"/>
                </a:lnTo>
                <a:lnTo>
                  <a:pt x="25107" y="121793"/>
                </a:lnTo>
                <a:lnTo>
                  <a:pt x="25019" y="122135"/>
                </a:lnTo>
                <a:lnTo>
                  <a:pt x="25527" y="122326"/>
                </a:lnTo>
                <a:lnTo>
                  <a:pt x="25971" y="121932"/>
                </a:lnTo>
                <a:close/>
              </a:path>
              <a:path w="89534" h="198754">
                <a:moveTo>
                  <a:pt x="26289" y="90411"/>
                </a:moveTo>
                <a:lnTo>
                  <a:pt x="26225" y="89966"/>
                </a:lnTo>
                <a:lnTo>
                  <a:pt x="25857" y="90093"/>
                </a:lnTo>
                <a:lnTo>
                  <a:pt x="26289" y="90411"/>
                </a:lnTo>
                <a:close/>
              </a:path>
              <a:path w="89534" h="198754">
                <a:moveTo>
                  <a:pt x="26314" y="156692"/>
                </a:moveTo>
                <a:lnTo>
                  <a:pt x="26212" y="155752"/>
                </a:lnTo>
                <a:lnTo>
                  <a:pt x="25171" y="154889"/>
                </a:lnTo>
                <a:lnTo>
                  <a:pt x="26111" y="156514"/>
                </a:lnTo>
                <a:lnTo>
                  <a:pt x="26314" y="156692"/>
                </a:lnTo>
                <a:close/>
              </a:path>
              <a:path w="89534" h="198754">
                <a:moveTo>
                  <a:pt x="26581" y="157314"/>
                </a:moveTo>
                <a:lnTo>
                  <a:pt x="26111" y="156514"/>
                </a:lnTo>
                <a:lnTo>
                  <a:pt x="24066" y="154673"/>
                </a:lnTo>
                <a:lnTo>
                  <a:pt x="25031" y="156565"/>
                </a:lnTo>
                <a:lnTo>
                  <a:pt x="26581" y="157314"/>
                </a:lnTo>
                <a:close/>
              </a:path>
              <a:path w="89534" h="198754">
                <a:moveTo>
                  <a:pt x="26644" y="91401"/>
                </a:moveTo>
                <a:lnTo>
                  <a:pt x="26098" y="90944"/>
                </a:lnTo>
                <a:lnTo>
                  <a:pt x="25742" y="91452"/>
                </a:lnTo>
                <a:lnTo>
                  <a:pt x="25869" y="91567"/>
                </a:lnTo>
                <a:lnTo>
                  <a:pt x="26212" y="91782"/>
                </a:lnTo>
                <a:lnTo>
                  <a:pt x="26644" y="91401"/>
                </a:lnTo>
                <a:close/>
              </a:path>
              <a:path w="89534" h="198754">
                <a:moveTo>
                  <a:pt x="26733" y="86880"/>
                </a:moveTo>
                <a:lnTo>
                  <a:pt x="25349" y="86893"/>
                </a:lnTo>
                <a:lnTo>
                  <a:pt x="25387" y="87312"/>
                </a:lnTo>
                <a:lnTo>
                  <a:pt x="25984" y="87325"/>
                </a:lnTo>
                <a:lnTo>
                  <a:pt x="25857" y="87680"/>
                </a:lnTo>
                <a:lnTo>
                  <a:pt x="23863" y="87147"/>
                </a:lnTo>
                <a:lnTo>
                  <a:pt x="23634" y="86677"/>
                </a:lnTo>
                <a:lnTo>
                  <a:pt x="24104" y="86448"/>
                </a:lnTo>
                <a:lnTo>
                  <a:pt x="24472" y="85979"/>
                </a:lnTo>
                <a:lnTo>
                  <a:pt x="23164" y="86309"/>
                </a:lnTo>
                <a:lnTo>
                  <a:pt x="23710" y="85318"/>
                </a:lnTo>
                <a:lnTo>
                  <a:pt x="23418" y="85598"/>
                </a:lnTo>
                <a:lnTo>
                  <a:pt x="23114" y="85293"/>
                </a:lnTo>
                <a:lnTo>
                  <a:pt x="22771" y="85166"/>
                </a:lnTo>
                <a:lnTo>
                  <a:pt x="22275" y="86588"/>
                </a:lnTo>
                <a:lnTo>
                  <a:pt x="23520" y="86436"/>
                </a:lnTo>
                <a:lnTo>
                  <a:pt x="23304" y="88150"/>
                </a:lnTo>
                <a:lnTo>
                  <a:pt x="24015" y="88404"/>
                </a:lnTo>
                <a:lnTo>
                  <a:pt x="25361" y="87909"/>
                </a:lnTo>
                <a:lnTo>
                  <a:pt x="26377" y="88252"/>
                </a:lnTo>
                <a:lnTo>
                  <a:pt x="26733" y="86880"/>
                </a:lnTo>
                <a:close/>
              </a:path>
              <a:path w="89534" h="198754">
                <a:moveTo>
                  <a:pt x="26771" y="155130"/>
                </a:moveTo>
                <a:lnTo>
                  <a:pt x="26136" y="155067"/>
                </a:lnTo>
                <a:lnTo>
                  <a:pt x="26212" y="155752"/>
                </a:lnTo>
                <a:lnTo>
                  <a:pt x="26682" y="156133"/>
                </a:lnTo>
                <a:lnTo>
                  <a:pt x="26238" y="155625"/>
                </a:lnTo>
                <a:lnTo>
                  <a:pt x="26771" y="155130"/>
                </a:lnTo>
                <a:close/>
              </a:path>
              <a:path w="89534" h="198754">
                <a:moveTo>
                  <a:pt x="26847" y="86868"/>
                </a:moveTo>
                <a:lnTo>
                  <a:pt x="26720" y="86880"/>
                </a:lnTo>
                <a:lnTo>
                  <a:pt x="26847" y="86868"/>
                </a:lnTo>
                <a:close/>
              </a:path>
              <a:path w="89534" h="198754">
                <a:moveTo>
                  <a:pt x="26873" y="89839"/>
                </a:moveTo>
                <a:lnTo>
                  <a:pt x="26073" y="88747"/>
                </a:lnTo>
                <a:lnTo>
                  <a:pt x="26225" y="89966"/>
                </a:lnTo>
                <a:lnTo>
                  <a:pt x="26466" y="89890"/>
                </a:lnTo>
                <a:lnTo>
                  <a:pt x="26873" y="89839"/>
                </a:lnTo>
                <a:close/>
              </a:path>
              <a:path w="89534" h="198754">
                <a:moveTo>
                  <a:pt x="27330" y="90805"/>
                </a:moveTo>
                <a:lnTo>
                  <a:pt x="26644" y="91401"/>
                </a:lnTo>
                <a:lnTo>
                  <a:pt x="27317" y="91986"/>
                </a:lnTo>
                <a:lnTo>
                  <a:pt x="27330" y="90805"/>
                </a:lnTo>
                <a:close/>
              </a:path>
              <a:path w="89534" h="198754">
                <a:moveTo>
                  <a:pt x="27406" y="151866"/>
                </a:moveTo>
                <a:lnTo>
                  <a:pt x="25933" y="152019"/>
                </a:lnTo>
                <a:lnTo>
                  <a:pt x="26060" y="152425"/>
                </a:lnTo>
                <a:lnTo>
                  <a:pt x="26365" y="152539"/>
                </a:lnTo>
                <a:lnTo>
                  <a:pt x="26187" y="152819"/>
                </a:lnTo>
                <a:lnTo>
                  <a:pt x="27406" y="151866"/>
                </a:lnTo>
                <a:close/>
              </a:path>
              <a:path w="89534" h="198754">
                <a:moveTo>
                  <a:pt x="27978" y="114236"/>
                </a:moveTo>
                <a:lnTo>
                  <a:pt x="27825" y="114503"/>
                </a:lnTo>
                <a:lnTo>
                  <a:pt x="26987" y="114820"/>
                </a:lnTo>
                <a:lnTo>
                  <a:pt x="27813" y="115074"/>
                </a:lnTo>
                <a:lnTo>
                  <a:pt x="27978" y="114236"/>
                </a:lnTo>
                <a:close/>
              </a:path>
              <a:path w="89534" h="198754">
                <a:moveTo>
                  <a:pt x="28359" y="113169"/>
                </a:moveTo>
                <a:lnTo>
                  <a:pt x="27317" y="112966"/>
                </a:lnTo>
                <a:lnTo>
                  <a:pt x="28359" y="113169"/>
                </a:lnTo>
                <a:close/>
              </a:path>
              <a:path w="89534" h="198754">
                <a:moveTo>
                  <a:pt x="28486" y="113830"/>
                </a:moveTo>
                <a:lnTo>
                  <a:pt x="28155" y="113284"/>
                </a:lnTo>
                <a:lnTo>
                  <a:pt x="27978" y="114236"/>
                </a:lnTo>
                <a:lnTo>
                  <a:pt x="28181" y="113855"/>
                </a:lnTo>
                <a:lnTo>
                  <a:pt x="28486" y="113830"/>
                </a:lnTo>
                <a:close/>
              </a:path>
              <a:path w="89534" h="198754">
                <a:moveTo>
                  <a:pt x="28562" y="87274"/>
                </a:moveTo>
                <a:lnTo>
                  <a:pt x="28448" y="87033"/>
                </a:lnTo>
                <a:lnTo>
                  <a:pt x="28282" y="86969"/>
                </a:lnTo>
                <a:lnTo>
                  <a:pt x="28511" y="86855"/>
                </a:lnTo>
                <a:lnTo>
                  <a:pt x="26847" y="86880"/>
                </a:lnTo>
                <a:lnTo>
                  <a:pt x="27330" y="87261"/>
                </a:lnTo>
                <a:lnTo>
                  <a:pt x="28155" y="87884"/>
                </a:lnTo>
                <a:lnTo>
                  <a:pt x="28562" y="87274"/>
                </a:lnTo>
                <a:close/>
              </a:path>
              <a:path w="89534" h="198754">
                <a:moveTo>
                  <a:pt x="29133" y="78892"/>
                </a:moveTo>
                <a:lnTo>
                  <a:pt x="27889" y="78409"/>
                </a:lnTo>
                <a:lnTo>
                  <a:pt x="28219" y="79146"/>
                </a:lnTo>
                <a:lnTo>
                  <a:pt x="29133" y="78892"/>
                </a:lnTo>
                <a:close/>
              </a:path>
              <a:path w="89534" h="198754">
                <a:moveTo>
                  <a:pt x="29959" y="116052"/>
                </a:moveTo>
                <a:lnTo>
                  <a:pt x="29870" y="113741"/>
                </a:lnTo>
                <a:lnTo>
                  <a:pt x="28498" y="113830"/>
                </a:lnTo>
                <a:lnTo>
                  <a:pt x="29959" y="116052"/>
                </a:lnTo>
                <a:close/>
              </a:path>
              <a:path w="89534" h="198754">
                <a:moveTo>
                  <a:pt x="30899" y="83185"/>
                </a:moveTo>
                <a:lnTo>
                  <a:pt x="30797" y="82943"/>
                </a:lnTo>
                <a:lnTo>
                  <a:pt x="30619" y="82880"/>
                </a:lnTo>
                <a:lnTo>
                  <a:pt x="29603" y="82880"/>
                </a:lnTo>
                <a:lnTo>
                  <a:pt x="30657" y="83299"/>
                </a:lnTo>
                <a:lnTo>
                  <a:pt x="30899" y="83185"/>
                </a:lnTo>
                <a:close/>
              </a:path>
              <a:path w="89534" h="198754">
                <a:moveTo>
                  <a:pt x="31013" y="107289"/>
                </a:moveTo>
                <a:lnTo>
                  <a:pt x="30060" y="106718"/>
                </a:lnTo>
                <a:lnTo>
                  <a:pt x="30594" y="106159"/>
                </a:lnTo>
                <a:lnTo>
                  <a:pt x="29933" y="106489"/>
                </a:lnTo>
                <a:lnTo>
                  <a:pt x="29781" y="106997"/>
                </a:lnTo>
                <a:lnTo>
                  <a:pt x="30187" y="107543"/>
                </a:lnTo>
                <a:lnTo>
                  <a:pt x="31013" y="107289"/>
                </a:lnTo>
                <a:close/>
              </a:path>
              <a:path w="89534" h="198754">
                <a:moveTo>
                  <a:pt x="31102" y="108877"/>
                </a:moveTo>
                <a:lnTo>
                  <a:pt x="30810" y="108585"/>
                </a:lnTo>
                <a:lnTo>
                  <a:pt x="30746" y="108165"/>
                </a:lnTo>
                <a:lnTo>
                  <a:pt x="30822" y="109156"/>
                </a:lnTo>
                <a:lnTo>
                  <a:pt x="31102" y="108877"/>
                </a:lnTo>
                <a:close/>
              </a:path>
              <a:path w="89534" h="198754">
                <a:moveTo>
                  <a:pt x="31661" y="109499"/>
                </a:moveTo>
                <a:lnTo>
                  <a:pt x="30822" y="109156"/>
                </a:lnTo>
                <a:lnTo>
                  <a:pt x="29883" y="108534"/>
                </a:lnTo>
                <a:lnTo>
                  <a:pt x="29425" y="108216"/>
                </a:lnTo>
                <a:lnTo>
                  <a:pt x="28752" y="108534"/>
                </a:lnTo>
                <a:lnTo>
                  <a:pt x="28803" y="108343"/>
                </a:lnTo>
                <a:lnTo>
                  <a:pt x="28956" y="107848"/>
                </a:lnTo>
                <a:lnTo>
                  <a:pt x="28105" y="107518"/>
                </a:lnTo>
                <a:lnTo>
                  <a:pt x="27889" y="107619"/>
                </a:lnTo>
                <a:lnTo>
                  <a:pt x="27292" y="108343"/>
                </a:lnTo>
                <a:lnTo>
                  <a:pt x="25742" y="107188"/>
                </a:lnTo>
                <a:lnTo>
                  <a:pt x="26073" y="107619"/>
                </a:lnTo>
                <a:lnTo>
                  <a:pt x="25984" y="109016"/>
                </a:lnTo>
                <a:lnTo>
                  <a:pt x="25120" y="109474"/>
                </a:lnTo>
                <a:lnTo>
                  <a:pt x="24942" y="109410"/>
                </a:lnTo>
                <a:lnTo>
                  <a:pt x="24688" y="109410"/>
                </a:lnTo>
                <a:lnTo>
                  <a:pt x="24739" y="109715"/>
                </a:lnTo>
                <a:lnTo>
                  <a:pt x="24536" y="109867"/>
                </a:lnTo>
                <a:lnTo>
                  <a:pt x="24942" y="110515"/>
                </a:lnTo>
                <a:lnTo>
                  <a:pt x="25438" y="111442"/>
                </a:lnTo>
                <a:lnTo>
                  <a:pt x="25361" y="111569"/>
                </a:lnTo>
                <a:lnTo>
                  <a:pt x="24892" y="111696"/>
                </a:lnTo>
                <a:lnTo>
                  <a:pt x="24612" y="112064"/>
                </a:lnTo>
                <a:lnTo>
                  <a:pt x="24612" y="119265"/>
                </a:lnTo>
                <a:lnTo>
                  <a:pt x="22783" y="119265"/>
                </a:lnTo>
                <a:lnTo>
                  <a:pt x="23164" y="117716"/>
                </a:lnTo>
                <a:lnTo>
                  <a:pt x="24307" y="118935"/>
                </a:lnTo>
                <a:lnTo>
                  <a:pt x="22783" y="119265"/>
                </a:lnTo>
                <a:lnTo>
                  <a:pt x="24612" y="119265"/>
                </a:lnTo>
                <a:lnTo>
                  <a:pt x="24612" y="112064"/>
                </a:lnTo>
                <a:lnTo>
                  <a:pt x="24320" y="112445"/>
                </a:lnTo>
                <a:lnTo>
                  <a:pt x="23812" y="111937"/>
                </a:lnTo>
                <a:lnTo>
                  <a:pt x="23571" y="111696"/>
                </a:lnTo>
                <a:lnTo>
                  <a:pt x="22885" y="111010"/>
                </a:lnTo>
                <a:lnTo>
                  <a:pt x="22555" y="110680"/>
                </a:lnTo>
                <a:lnTo>
                  <a:pt x="22682" y="110909"/>
                </a:lnTo>
                <a:lnTo>
                  <a:pt x="21348" y="111010"/>
                </a:lnTo>
                <a:lnTo>
                  <a:pt x="20485" y="110858"/>
                </a:lnTo>
                <a:lnTo>
                  <a:pt x="20574" y="111112"/>
                </a:lnTo>
                <a:lnTo>
                  <a:pt x="19494" y="111696"/>
                </a:lnTo>
                <a:lnTo>
                  <a:pt x="19151" y="111569"/>
                </a:lnTo>
                <a:lnTo>
                  <a:pt x="18249" y="110693"/>
                </a:lnTo>
                <a:lnTo>
                  <a:pt x="18453" y="110591"/>
                </a:lnTo>
                <a:lnTo>
                  <a:pt x="18605" y="110058"/>
                </a:lnTo>
                <a:lnTo>
                  <a:pt x="17691" y="110680"/>
                </a:lnTo>
                <a:lnTo>
                  <a:pt x="17526" y="109867"/>
                </a:lnTo>
                <a:lnTo>
                  <a:pt x="17538" y="111937"/>
                </a:lnTo>
                <a:lnTo>
                  <a:pt x="14693" y="110642"/>
                </a:lnTo>
                <a:lnTo>
                  <a:pt x="13627" y="111277"/>
                </a:lnTo>
                <a:lnTo>
                  <a:pt x="14147" y="111442"/>
                </a:lnTo>
                <a:lnTo>
                  <a:pt x="14274" y="112026"/>
                </a:lnTo>
                <a:lnTo>
                  <a:pt x="14198" y="112445"/>
                </a:lnTo>
                <a:lnTo>
                  <a:pt x="14033" y="112737"/>
                </a:lnTo>
                <a:lnTo>
                  <a:pt x="13385" y="113118"/>
                </a:lnTo>
                <a:lnTo>
                  <a:pt x="12941" y="111836"/>
                </a:lnTo>
                <a:lnTo>
                  <a:pt x="12344" y="112026"/>
                </a:lnTo>
                <a:lnTo>
                  <a:pt x="13182" y="113245"/>
                </a:lnTo>
                <a:lnTo>
                  <a:pt x="11963" y="112864"/>
                </a:lnTo>
                <a:lnTo>
                  <a:pt x="12319" y="114096"/>
                </a:lnTo>
                <a:lnTo>
                  <a:pt x="12217" y="115023"/>
                </a:lnTo>
                <a:lnTo>
                  <a:pt x="11353" y="114757"/>
                </a:lnTo>
                <a:lnTo>
                  <a:pt x="11925" y="115493"/>
                </a:lnTo>
                <a:lnTo>
                  <a:pt x="9867" y="115620"/>
                </a:lnTo>
                <a:lnTo>
                  <a:pt x="11201" y="117157"/>
                </a:lnTo>
                <a:lnTo>
                  <a:pt x="10541" y="117106"/>
                </a:lnTo>
                <a:lnTo>
                  <a:pt x="9855" y="117055"/>
                </a:lnTo>
                <a:lnTo>
                  <a:pt x="9563" y="117030"/>
                </a:lnTo>
                <a:lnTo>
                  <a:pt x="9791" y="115976"/>
                </a:lnTo>
                <a:lnTo>
                  <a:pt x="8991" y="117055"/>
                </a:lnTo>
                <a:lnTo>
                  <a:pt x="8064" y="116205"/>
                </a:lnTo>
                <a:lnTo>
                  <a:pt x="7315" y="117106"/>
                </a:lnTo>
                <a:lnTo>
                  <a:pt x="7213" y="116497"/>
                </a:lnTo>
                <a:lnTo>
                  <a:pt x="6794" y="116014"/>
                </a:lnTo>
                <a:lnTo>
                  <a:pt x="6375" y="116281"/>
                </a:lnTo>
                <a:lnTo>
                  <a:pt x="4686" y="119634"/>
                </a:lnTo>
                <a:lnTo>
                  <a:pt x="4724" y="119786"/>
                </a:lnTo>
                <a:lnTo>
                  <a:pt x="4838" y="119634"/>
                </a:lnTo>
                <a:lnTo>
                  <a:pt x="6223" y="121843"/>
                </a:lnTo>
                <a:lnTo>
                  <a:pt x="5372" y="122148"/>
                </a:lnTo>
                <a:lnTo>
                  <a:pt x="5638" y="122275"/>
                </a:lnTo>
                <a:lnTo>
                  <a:pt x="5753" y="122682"/>
                </a:lnTo>
                <a:lnTo>
                  <a:pt x="6057" y="122948"/>
                </a:lnTo>
                <a:lnTo>
                  <a:pt x="3835" y="123266"/>
                </a:lnTo>
                <a:lnTo>
                  <a:pt x="3225" y="123659"/>
                </a:lnTo>
                <a:lnTo>
                  <a:pt x="1701" y="124002"/>
                </a:lnTo>
                <a:lnTo>
                  <a:pt x="2514" y="124587"/>
                </a:lnTo>
                <a:lnTo>
                  <a:pt x="1409" y="124663"/>
                </a:lnTo>
                <a:lnTo>
                  <a:pt x="2057" y="125196"/>
                </a:lnTo>
                <a:lnTo>
                  <a:pt x="850" y="125183"/>
                </a:lnTo>
                <a:lnTo>
                  <a:pt x="685" y="125539"/>
                </a:lnTo>
                <a:lnTo>
                  <a:pt x="38" y="126479"/>
                </a:lnTo>
                <a:lnTo>
                  <a:pt x="0" y="126606"/>
                </a:lnTo>
                <a:lnTo>
                  <a:pt x="622" y="127381"/>
                </a:lnTo>
                <a:lnTo>
                  <a:pt x="596" y="126263"/>
                </a:lnTo>
                <a:lnTo>
                  <a:pt x="2895" y="126885"/>
                </a:lnTo>
                <a:lnTo>
                  <a:pt x="2590" y="126606"/>
                </a:lnTo>
                <a:lnTo>
                  <a:pt x="2463" y="126479"/>
                </a:lnTo>
                <a:lnTo>
                  <a:pt x="2222" y="126263"/>
                </a:lnTo>
                <a:lnTo>
                  <a:pt x="1765" y="125844"/>
                </a:lnTo>
                <a:lnTo>
                  <a:pt x="2755" y="125374"/>
                </a:lnTo>
                <a:lnTo>
                  <a:pt x="2590" y="126593"/>
                </a:lnTo>
                <a:lnTo>
                  <a:pt x="3479" y="126479"/>
                </a:lnTo>
                <a:lnTo>
                  <a:pt x="3581" y="125945"/>
                </a:lnTo>
                <a:lnTo>
                  <a:pt x="4381" y="125437"/>
                </a:lnTo>
                <a:lnTo>
                  <a:pt x="4381" y="125209"/>
                </a:lnTo>
                <a:lnTo>
                  <a:pt x="4584" y="125298"/>
                </a:lnTo>
                <a:lnTo>
                  <a:pt x="4508" y="125539"/>
                </a:lnTo>
                <a:lnTo>
                  <a:pt x="5651" y="126517"/>
                </a:lnTo>
                <a:lnTo>
                  <a:pt x="5854" y="124891"/>
                </a:lnTo>
                <a:lnTo>
                  <a:pt x="6184" y="122237"/>
                </a:lnTo>
                <a:lnTo>
                  <a:pt x="7480" y="123139"/>
                </a:lnTo>
                <a:lnTo>
                  <a:pt x="7493" y="122237"/>
                </a:lnTo>
                <a:lnTo>
                  <a:pt x="7493" y="122110"/>
                </a:lnTo>
                <a:lnTo>
                  <a:pt x="8877" y="122415"/>
                </a:lnTo>
                <a:lnTo>
                  <a:pt x="8928" y="122021"/>
                </a:lnTo>
                <a:lnTo>
                  <a:pt x="9004" y="121539"/>
                </a:lnTo>
                <a:lnTo>
                  <a:pt x="10604" y="120865"/>
                </a:lnTo>
                <a:lnTo>
                  <a:pt x="11379" y="121666"/>
                </a:lnTo>
                <a:lnTo>
                  <a:pt x="11430" y="121386"/>
                </a:lnTo>
                <a:lnTo>
                  <a:pt x="11544" y="121031"/>
                </a:lnTo>
                <a:lnTo>
                  <a:pt x="11671" y="120865"/>
                </a:lnTo>
                <a:lnTo>
                  <a:pt x="11607" y="120167"/>
                </a:lnTo>
                <a:lnTo>
                  <a:pt x="11468" y="119875"/>
                </a:lnTo>
                <a:lnTo>
                  <a:pt x="11696" y="119634"/>
                </a:lnTo>
                <a:lnTo>
                  <a:pt x="12052" y="119278"/>
                </a:lnTo>
                <a:lnTo>
                  <a:pt x="11963" y="117932"/>
                </a:lnTo>
                <a:lnTo>
                  <a:pt x="12204" y="117640"/>
                </a:lnTo>
                <a:lnTo>
                  <a:pt x="12598" y="117576"/>
                </a:lnTo>
                <a:lnTo>
                  <a:pt x="13373" y="118198"/>
                </a:lnTo>
                <a:lnTo>
                  <a:pt x="13601" y="118833"/>
                </a:lnTo>
                <a:lnTo>
                  <a:pt x="12801" y="119138"/>
                </a:lnTo>
                <a:lnTo>
                  <a:pt x="13474" y="120459"/>
                </a:lnTo>
                <a:lnTo>
                  <a:pt x="13360" y="122656"/>
                </a:lnTo>
                <a:lnTo>
                  <a:pt x="12928" y="121983"/>
                </a:lnTo>
                <a:lnTo>
                  <a:pt x="12776" y="121767"/>
                </a:lnTo>
                <a:lnTo>
                  <a:pt x="12395" y="121158"/>
                </a:lnTo>
                <a:lnTo>
                  <a:pt x="12268" y="121767"/>
                </a:lnTo>
                <a:lnTo>
                  <a:pt x="12306" y="121031"/>
                </a:lnTo>
                <a:lnTo>
                  <a:pt x="12395" y="121158"/>
                </a:lnTo>
                <a:lnTo>
                  <a:pt x="12573" y="120307"/>
                </a:lnTo>
                <a:lnTo>
                  <a:pt x="12623" y="120015"/>
                </a:lnTo>
                <a:lnTo>
                  <a:pt x="12382" y="120307"/>
                </a:lnTo>
                <a:lnTo>
                  <a:pt x="12280" y="120142"/>
                </a:lnTo>
                <a:lnTo>
                  <a:pt x="12115" y="120040"/>
                </a:lnTo>
                <a:lnTo>
                  <a:pt x="12192" y="120840"/>
                </a:lnTo>
                <a:lnTo>
                  <a:pt x="12204" y="121043"/>
                </a:lnTo>
                <a:lnTo>
                  <a:pt x="12077" y="120688"/>
                </a:lnTo>
                <a:lnTo>
                  <a:pt x="11938" y="120459"/>
                </a:lnTo>
                <a:lnTo>
                  <a:pt x="11887" y="120307"/>
                </a:lnTo>
                <a:lnTo>
                  <a:pt x="11557" y="119875"/>
                </a:lnTo>
                <a:lnTo>
                  <a:pt x="11633" y="120167"/>
                </a:lnTo>
                <a:lnTo>
                  <a:pt x="11722" y="120777"/>
                </a:lnTo>
                <a:lnTo>
                  <a:pt x="11899" y="121767"/>
                </a:lnTo>
                <a:lnTo>
                  <a:pt x="11988" y="122237"/>
                </a:lnTo>
                <a:lnTo>
                  <a:pt x="12407" y="121983"/>
                </a:lnTo>
                <a:lnTo>
                  <a:pt x="12128" y="123380"/>
                </a:lnTo>
                <a:lnTo>
                  <a:pt x="13703" y="123698"/>
                </a:lnTo>
                <a:lnTo>
                  <a:pt x="14071" y="122656"/>
                </a:lnTo>
                <a:lnTo>
                  <a:pt x="14109" y="122529"/>
                </a:lnTo>
                <a:lnTo>
                  <a:pt x="16090" y="122605"/>
                </a:lnTo>
                <a:lnTo>
                  <a:pt x="15913" y="120878"/>
                </a:lnTo>
                <a:lnTo>
                  <a:pt x="16967" y="121031"/>
                </a:lnTo>
                <a:lnTo>
                  <a:pt x="16954" y="121386"/>
                </a:lnTo>
                <a:lnTo>
                  <a:pt x="17881" y="120954"/>
                </a:lnTo>
                <a:lnTo>
                  <a:pt x="19786" y="122148"/>
                </a:lnTo>
                <a:lnTo>
                  <a:pt x="19735" y="120954"/>
                </a:lnTo>
                <a:lnTo>
                  <a:pt x="19697" y="120053"/>
                </a:lnTo>
                <a:lnTo>
                  <a:pt x="20878" y="120269"/>
                </a:lnTo>
                <a:lnTo>
                  <a:pt x="20955" y="120853"/>
                </a:lnTo>
                <a:lnTo>
                  <a:pt x="22199" y="120167"/>
                </a:lnTo>
                <a:lnTo>
                  <a:pt x="22707" y="120053"/>
                </a:lnTo>
                <a:lnTo>
                  <a:pt x="23761" y="119811"/>
                </a:lnTo>
                <a:lnTo>
                  <a:pt x="25387" y="119849"/>
                </a:lnTo>
                <a:lnTo>
                  <a:pt x="25107" y="119430"/>
                </a:lnTo>
                <a:lnTo>
                  <a:pt x="24853" y="119049"/>
                </a:lnTo>
                <a:lnTo>
                  <a:pt x="24765" y="119430"/>
                </a:lnTo>
                <a:lnTo>
                  <a:pt x="24777" y="118948"/>
                </a:lnTo>
                <a:lnTo>
                  <a:pt x="24904" y="118846"/>
                </a:lnTo>
                <a:lnTo>
                  <a:pt x="25184" y="117716"/>
                </a:lnTo>
                <a:lnTo>
                  <a:pt x="25222" y="117576"/>
                </a:lnTo>
                <a:lnTo>
                  <a:pt x="25323" y="117157"/>
                </a:lnTo>
                <a:lnTo>
                  <a:pt x="25488" y="116497"/>
                </a:lnTo>
                <a:lnTo>
                  <a:pt x="26365" y="116624"/>
                </a:lnTo>
                <a:lnTo>
                  <a:pt x="26301" y="116497"/>
                </a:lnTo>
                <a:lnTo>
                  <a:pt x="25755" y="115443"/>
                </a:lnTo>
                <a:lnTo>
                  <a:pt x="27127" y="115773"/>
                </a:lnTo>
                <a:lnTo>
                  <a:pt x="26746" y="115443"/>
                </a:lnTo>
                <a:lnTo>
                  <a:pt x="26250" y="115023"/>
                </a:lnTo>
                <a:lnTo>
                  <a:pt x="25933" y="114757"/>
                </a:lnTo>
                <a:lnTo>
                  <a:pt x="26644" y="114820"/>
                </a:lnTo>
                <a:lnTo>
                  <a:pt x="26809" y="114858"/>
                </a:lnTo>
                <a:lnTo>
                  <a:pt x="26543" y="113830"/>
                </a:lnTo>
                <a:lnTo>
                  <a:pt x="27749" y="114096"/>
                </a:lnTo>
                <a:lnTo>
                  <a:pt x="27647" y="113830"/>
                </a:lnTo>
                <a:lnTo>
                  <a:pt x="27419" y="113245"/>
                </a:lnTo>
                <a:lnTo>
                  <a:pt x="27368" y="113118"/>
                </a:lnTo>
                <a:lnTo>
                  <a:pt x="26212" y="112941"/>
                </a:lnTo>
                <a:lnTo>
                  <a:pt x="27012" y="112445"/>
                </a:lnTo>
                <a:lnTo>
                  <a:pt x="29311" y="111023"/>
                </a:lnTo>
                <a:lnTo>
                  <a:pt x="28689" y="110642"/>
                </a:lnTo>
                <a:lnTo>
                  <a:pt x="28562" y="110515"/>
                </a:lnTo>
                <a:lnTo>
                  <a:pt x="29337" y="109715"/>
                </a:lnTo>
                <a:lnTo>
                  <a:pt x="30734" y="110083"/>
                </a:lnTo>
                <a:lnTo>
                  <a:pt x="31318" y="109715"/>
                </a:lnTo>
                <a:lnTo>
                  <a:pt x="31661" y="109499"/>
                </a:lnTo>
                <a:close/>
              </a:path>
              <a:path w="89534" h="198754">
                <a:moveTo>
                  <a:pt x="32397" y="75895"/>
                </a:moveTo>
                <a:lnTo>
                  <a:pt x="32131" y="75742"/>
                </a:lnTo>
                <a:lnTo>
                  <a:pt x="31394" y="75323"/>
                </a:lnTo>
                <a:lnTo>
                  <a:pt x="31076" y="74587"/>
                </a:lnTo>
                <a:lnTo>
                  <a:pt x="29679" y="75476"/>
                </a:lnTo>
                <a:lnTo>
                  <a:pt x="30746" y="75895"/>
                </a:lnTo>
                <a:lnTo>
                  <a:pt x="28752" y="75730"/>
                </a:lnTo>
                <a:lnTo>
                  <a:pt x="28409" y="76606"/>
                </a:lnTo>
                <a:lnTo>
                  <a:pt x="30353" y="76339"/>
                </a:lnTo>
                <a:lnTo>
                  <a:pt x="30746" y="75907"/>
                </a:lnTo>
                <a:lnTo>
                  <a:pt x="31026" y="76200"/>
                </a:lnTo>
                <a:lnTo>
                  <a:pt x="30721" y="76479"/>
                </a:lnTo>
                <a:lnTo>
                  <a:pt x="30568" y="76835"/>
                </a:lnTo>
                <a:lnTo>
                  <a:pt x="29413" y="77190"/>
                </a:lnTo>
                <a:lnTo>
                  <a:pt x="27927" y="77825"/>
                </a:lnTo>
                <a:lnTo>
                  <a:pt x="27216" y="78562"/>
                </a:lnTo>
                <a:lnTo>
                  <a:pt x="27889" y="78409"/>
                </a:lnTo>
                <a:lnTo>
                  <a:pt x="28346" y="77787"/>
                </a:lnTo>
                <a:lnTo>
                  <a:pt x="29121" y="77889"/>
                </a:lnTo>
                <a:lnTo>
                  <a:pt x="29476" y="77787"/>
                </a:lnTo>
                <a:lnTo>
                  <a:pt x="30048" y="77635"/>
                </a:lnTo>
                <a:lnTo>
                  <a:pt x="31000" y="77800"/>
                </a:lnTo>
                <a:lnTo>
                  <a:pt x="30556" y="77635"/>
                </a:lnTo>
                <a:lnTo>
                  <a:pt x="31559" y="77419"/>
                </a:lnTo>
                <a:lnTo>
                  <a:pt x="31419" y="75742"/>
                </a:lnTo>
                <a:lnTo>
                  <a:pt x="32397" y="75895"/>
                </a:lnTo>
                <a:close/>
              </a:path>
              <a:path w="89534" h="198754">
                <a:moveTo>
                  <a:pt x="33147" y="76009"/>
                </a:moveTo>
                <a:lnTo>
                  <a:pt x="32397" y="75895"/>
                </a:lnTo>
                <a:lnTo>
                  <a:pt x="32550" y="75984"/>
                </a:lnTo>
                <a:lnTo>
                  <a:pt x="33147" y="76009"/>
                </a:lnTo>
                <a:close/>
              </a:path>
              <a:path w="89534" h="198754">
                <a:moveTo>
                  <a:pt x="33261" y="120802"/>
                </a:moveTo>
                <a:lnTo>
                  <a:pt x="32600" y="120523"/>
                </a:lnTo>
                <a:lnTo>
                  <a:pt x="32816" y="121005"/>
                </a:lnTo>
                <a:lnTo>
                  <a:pt x="33210" y="120967"/>
                </a:lnTo>
                <a:lnTo>
                  <a:pt x="33261" y="120802"/>
                </a:lnTo>
                <a:close/>
              </a:path>
              <a:path w="89534" h="198754">
                <a:moveTo>
                  <a:pt x="33515" y="122605"/>
                </a:moveTo>
                <a:lnTo>
                  <a:pt x="32816" y="121005"/>
                </a:lnTo>
                <a:lnTo>
                  <a:pt x="32473" y="121043"/>
                </a:lnTo>
                <a:lnTo>
                  <a:pt x="32626" y="121856"/>
                </a:lnTo>
                <a:lnTo>
                  <a:pt x="33515" y="122605"/>
                </a:lnTo>
                <a:close/>
              </a:path>
              <a:path w="89534" h="198754">
                <a:moveTo>
                  <a:pt x="33693" y="67957"/>
                </a:moveTo>
                <a:lnTo>
                  <a:pt x="32423" y="66941"/>
                </a:lnTo>
                <a:lnTo>
                  <a:pt x="32486" y="67221"/>
                </a:lnTo>
                <a:lnTo>
                  <a:pt x="32359" y="68389"/>
                </a:lnTo>
                <a:lnTo>
                  <a:pt x="32080" y="68237"/>
                </a:lnTo>
                <a:lnTo>
                  <a:pt x="31305" y="69583"/>
                </a:lnTo>
                <a:lnTo>
                  <a:pt x="30086" y="69519"/>
                </a:lnTo>
                <a:lnTo>
                  <a:pt x="30378" y="71272"/>
                </a:lnTo>
                <a:lnTo>
                  <a:pt x="30353" y="70269"/>
                </a:lnTo>
                <a:lnTo>
                  <a:pt x="30721" y="69951"/>
                </a:lnTo>
                <a:lnTo>
                  <a:pt x="31242" y="69786"/>
                </a:lnTo>
                <a:lnTo>
                  <a:pt x="31534" y="70497"/>
                </a:lnTo>
                <a:lnTo>
                  <a:pt x="32219" y="70345"/>
                </a:lnTo>
                <a:lnTo>
                  <a:pt x="31254" y="69773"/>
                </a:lnTo>
                <a:lnTo>
                  <a:pt x="31915" y="69583"/>
                </a:lnTo>
                <a:lnTo>
                  <a:pt x="32804" y="69634"/>
                </a:lnTo>
                <a:lnTo>
                  <a:pt x="33426" y="68961"/>
                </a:lnTo>
                <a:lnTo>
                  <a:pt x="32943" y="68160"/>
                </a:lnTo>
                <a:lnTo>
                  <a:pt x="33693" y="67957"/>
                </a:lnTo>
                <a:close/>
              </a:path>
              <a:path w="89534" h="198754">
                <a:moveTo>
                  <a:pt x="33921" y="121081"/>
                </a:moveTo>
                <a:lnTo>
                  <a:pt x="33350" y="120459"/>
                </a:lnTo>
                <a:lnTo>
                  <a:pt x="33261" y="120802"/>
                </a:lnTo>
                <a:lnTo>
                  <a:pt x="33921" y="121081"/>
                </a:lnTo>
                <a:close/>
              </a:path>
              <a:path w="89534" h="198754">
                <a:moveTo>
                  <a:pt x="34048" y="67856"/>
                </a:moveTo>
                <a:lnTo>
                  <a:pt x="33693" y="67957"/>
                </a:lnTo>
                <a:lnTo>
                  <a:pt x="34048" y="67856"/>
                </a:lnTo>
                <a:close/>
              </a:path>
              <a:path w="89534" h="198754">
                <a:moveTo>
                  <a:pt x="35280" y="108635"/>
                </a:moveTo>
                <a:lnTo>
                  <a:pt x="35064" y="108737"/>
                </a:lnTo>
                <a:lnTo>
                  <a:pt x="35280" y="108635"/>
                </a:lnTo>
                <a:close/>
              </a:path>
              <a:path w="89534" h="198754">
                <a:moveTo>
                  <a:pt x="35572" y="107988"/>
                </a:moveTo>
                <a:lnTo>
                  <a:pt x="34594" y="107988"/>
                </a:lnTo>
                <a:lnTo>
                  <a:pt x="35191" y="108559"/>
                </a:lnTo>
                <a:lnTo>
                  <a:pt x="35572" y="107988"/>
                </a:lnTo>
                <a:close/>
              </a:path>
              <a:path w="89534" h="198754">
                <a:moveTo>
                  <a:pt x="36093" y="107213"/>
                </a:moveTo>
                <a:lnTo>
                  <a:pt x="34937" y="106730"/>
                </a:lnTo>
                <a:lnTo>
                  <a:pt x="32461" y="107492"/>
                </a:lnTo>
                <a:lnTo>
                  <a:pt x="31483" y="108254"/>
                </a:lnTo>
                <a:lnTo>
                  <a:pt x="32613" y="110070"/>
                </a:lnTo>
                <a:lnTo>
                  <a:pt x="33070" y="107340"/>
                </a:lnTo>
                <a:lnTo>
                  <a:pt x="34099" y="107950"/>
                </a:lnTo>
                <a:lnTo>
                  <a:pt x="34556" y="107950"/>
                </a:lnTo>
                <a:lnTo>
                  <a:pt x="35598" y="107950"/>
                </a:lnTo>
                <a:lnTo>
                  <a:pt x="36004" y="107340"/>
                </a:lnTo>
                <a:lnTo>
                  <a:pt x="36093" y="107213"/>
                </a:lnTo>
                <a:close/>
              </a:path>
              <a:path w="89534" h="198754">
                <a:moveTo>
                  <a:pt x="36258" y="105524"/>
                </a:moveTo>
                <a:lnTo>
                  <a:pt x="36144" y="105397"/>
                </a:lnTo>
                <a:lnTo>
                  <a:pt x="35915" y="105194"/>
                </a:lnTo>
                <a:lnTo>
                  <a:pt x="35991" y="105346"/>
                </a:lnTo>
                <a:lnTo>
                  <a:pt x="36258" y="105524"/>
                </a:lnTo>
                <a:close/>
              </a:path>
              <a:path w="89534" h="198754">
                <a:moveTo>
                  <a:pt x="36283" y="101714"/>
                </a:moveTo>
                <a:lnTo>
                  <a:pt x="34645" y="101727"/>
                </a:lnTo>
                <a:lnTo>
                  <a:pt x="34709" y="102146"/>
                </a:lnTo>
                <a:lnTo>
                  <a:pt x="34594" y="102489"/>
                </a:lnTo>
                <a:lnTo>
                  <a:pt x="34874" y="102806"/>
                </a:lnTo>
                <a:lnTo>
                  <a:pt x="33870" y="102400"/>
                </a:lnTo>
                <a:lnTo>
                  <a:pt x="31750" y="103124"/>
                </a:lnTo>
                <a:lnTo>
                  <a:pt x="30340" y="103339"/>
                </a:lnTo>
                <a:lnTo>
                  <a:pt x="31305" y="103327"/>
                </a:lnTo>
                <a:lnTo>
                  <a:pt x="30632" y="104241"/>
                </a:lnTo>
                <a:lnTo>
                  <a:pt x="30695" y="104648"/>
                </a:lnTo>
                <a:lnTo>
                  <a:pt x="32473" y="104394"/>
                </a:lnTo>
                <a:lnTo>
                  <a:pt x="33096" y="104825"/>
                </a:lnTo>
                <a:lnTo>
                  <a:pt x="34658" y="105257"/>
                </a:lnTo>
                <a:lnTo>
                  <a:pt x="34544" y="105029"/>
                </a:lnTo>
                <a:lnTo>
                  <a:pt x="34975" y="104571"/>
                </a:lnTo>
                <a:lnTo>
                  <a:pt x="35458" y="104775"/>
                </a:lnTo>
                <a:lnTo>
                  <a:pt x="35915" y="105194"/>
                </a:lnTo>
                <a:lnTo>
                  <a:pt x="35420" y="104216"/>
                </a:lnTo>
                <a:lnTo>
                  <a:pt x="36283" y="101714"/>
                </a:lnTo>
                <a:close/>
              </a:path>
              <a:path w="89534" h="198754">
                <a:moveTo>
                  <a:pt x="36601" y="68402"/>
                </a:moveTo>
                <a:lnTo>
                  <a:pt x="35915" y="68516"/>
                </a:lnTo>
                <a:lnTo>
                  <a:pt x="35280" y="68059"/>
                </a:lnTo>
                <a:lnTo>
                  <a:pt x="35267" y="67856"/>
                </a:lnTo>
                <a:lnTo>
                  <a:pt x="34759" y="67856"/>
                </a:lnTo>
                <a:lnTo>
                  <a:pt x="34467" y="68935"/>
                </a:lnTo>
                <a:lnTo>
                  <a:pt x="36131" y="68516"/>
                </a:lnTo>
                <a:lnTo>
                  <a:pt x="36601" y="68402"/>
                </a:lnTo>
                <a:close/>
              </a:path>
              <a:path w="89534" h="198754">
                <a:moveTo>
                  <a:pt x="37045" y="102539"/>
                </a:moveTo>
                <a:lnTo>
                  <a:pt x="36144" y="102933"/>
                </a:lnTo>
                <a:lnTo>
                  <a:pt x="36804" y="103212"/>
                </a:lnTo>
                <a:lnTo>
                  <a:pt x="37045" y="102539"/>
                </a:lnTo>
                <a:close/>
              </a:path>
              <a:path w="89534" h="198754">
                <a:moveTo>
                  <a:pt x="37528" y="66357"/>
                </a:moveTo>
                <a:lnTo>
                  <a:pt x="37287" y="66421"/>
                </a:lnTo>
                <a:lnTo>
                  <a:pt x="35725" y="66598"/>
                </a:lnTo>
                <a:lnTo>
                  <a:pt x="34328" y="67652"/>
                </a:lnTo>
                <a:lnTo>
                  <a:pt x="34823" y="67652"/>
                </a:lnTo>
                <a:lnTo>
                  <a:pt x="35267" y="67652"/>
                </a:lnTo>
                <a:lnTo>
                  <a:pt x="35242" y="67221"/>
                </a:lnTo>
                <a:lnTo>
                  <a:pt x="36423" y="68326"/>
                </a:lnTo>
                <a:lnTo>
                  <a:pt x="37045" y="67221"/>
                </a:lnTo>
                <a:lnTo>
                  <a:pt x="37528" y="66357"/>
                </a:lnTo>
                <a:close/>
              </a:path>
              <a:path w="89534" h="198754">
                <a:moveTo>
                  <a:pt x="38671" y="68033"/>
                </a:moveTo>
                <a:lnTo>
                  <a:pt x="38582" y="67652"/>
                </a:lnTo>
                <a:lnTo>
                  <a:pt x="38493" y="66103"/>
                </a:lnTo>
                <a:lnTo>
                  <a:pt x="37655" y="66332"/>
                </a:lnTo>
                <a:lnTo>
                  <a:pt x="37719" y="66598"/>
                </a:lnTo>
                <a:lnTo>
                  <a:pt x="38671" y="68033"/>
                </a:lnTo>
                <a:close/>
              </a:path>
              <a:path w="89534" h="198754">
                <a:moveTo>
                  <a:pt x="39370" y="76301"/>
                </a:moveTo>
                <a:lnTo>
                  <a:pt x="38696" y="76415"/>
                </a:lnTo>
                <a:lnTo>
                  <a:pt x="39001" y="77152"/>
                </a:lnTo>
                <a:lnTo>
                  <a:pt x="39370" y="76301"/>
                </a:lnTo>
                <a:close/>
              </a:path>
              <a:path w="89534" h="198754">
                <a:moveTo>
                  <a:pt x="39751" y="74879"/>
                </a:moveTo>
                <a:lnTo>
                  <a:pt x="39192" y="74282"/>
                </a:lnTo>
                <a:lnTo>
                  <a:pt x="39077" y="73939"/>
                </a:lnTo>
                <a:lnTo>
                  <a:pt x="38722" y="73990"/>
                </a:lnTo>
                <a:lnTo>
                  <a:pt x="39293" y="75057"/>
                </a:lnTo>
                <a:lnTo>
                  <a:pt x="39751" y="74879"/>
                </a:lnTo>
                <a:close/>
              </a:path>
              <a:path w="89534" h="198754">
                <a:moveTo>
                  <a:pt x="39827" y="73850"/>
                </a:moveTo>
                <a:lnTo>
                  <a:pt x="39103" y="73621"/>
                </a:lnTo>
                <a:lnTo>
                  <a:pt x="39077" y="73939"/>
                </a:lnTo>
                <a:lnTo>
                  <a:pt x="39827" y="73850"/>
                </a:lnTo>
                <a:close/>
              </a:path>
              <a:path w="89534" h="198754">
                <a:moveTo>
                  <a:pt x="40678" y="58356"/>
                </a:moveTo>
                <a:lnTo>
                  <a:pt x="40411" y="57988"/>
                </a:lnTo>
                <a:lnTo>
                  <a:pt x="40424" y="58407"/>
                </a:lnTo>
                <a:lnTo>
                  <a:pt x="40678" y="58356"/>
                </a:lnTo>
                <a:close/>
              </a:path>
              <a:path w="89534" h="198754">
                <a:moveTo>
                  <a:pt x="40982" y="65328"/>
                </a:moveTo>
                <a:lnTo>
                  <a:pt x="40855" y="65100"/>
                </a:lnTo>
                <a:lnTo>
                  <a:pt x="40703" y="64985"/>
                </a:lnTo>
                <a:lnTo>
                  <a:pt x="40754" y="65163"/>
                </a:lnTo>
                <a:lnTo>
                  <a:pt x="40982" y="65328"/>
                </a:lnTo>
                <a:close/>
              </a:path>
              <a:path w="89534" h="198754">
                <a:moveTo>
                  <a:pt x="41262" y="66890"/>
                </a:moveTo>
                <a:lnTo>
                  <a:pt x="40500" y="66332"/>
                </a:lnTo>
                <a:lnTo>
                  <a:pt x="40932" y="66941"/>
                </a:lnTo>
                <a:lnTo>
                  <a:pt x="41262" y="66890"/>
                </a:lnTo>
                <a:close/>
              </a:path>
              <a:path w="89534" h="198754">
                <a:moveTo>
                  <a:pt x="41516" y="67792"/>
                </a:moveTo>
                <a:lnTo>
                  <a:pt x="40932" y="66941"/>
                </a:lnTo>
                <a:lnTo>
                  <a:pt x="40614" y="67005"/>
                </a:lnTo>
                <a:lnTo>
                  <a:pt x="41516" y="67792"/>
                </a:lnTo>
                <a:close/>
              </a:path>
              <a:path w="89534" h="198754">
                <a:moveTo>
                  <a:pt x="42291" y="65112"/>
                </a:moveTo>
                <a:lnTo>
                  <a:pt x="41452" y="65557"/>
                </a:lnTo>
                <a:lnTo>
                  <a:pt x="40982" y="65328"/>
                </a:lnTo>
                <a:lnTo>
                  <a:pt x="41262" y="65900"/>
                </a:lnTo>
                <a:lnTo>
                  <a:pt x="40538" y="66217"/>
                </a:lnTo>
                <a:lnTo>
                  <a:pt x="41706" y="66014"/>
                </a:lnTo>
                <a:lnTo>
                  <a:pt x="42291" y="65112"/>
                </a:lnTo>
                <a:close/>
              </a:path>
              <a:path w="89534" h="198754">
                <a:moveTo>
                  <a:pt x="42672" y="66636"/>
                </a:moveTo>
                <a:lnTo>
                  <a:pt x="41262" y="66890"/>
                </a:lnTo>
                <a:lnTo>
                  <a:pt x="42545" y="67830"/>
                </a:lnTo>
                <a:lnTo>
                  <a:pt x="42672" y="66636"/>
                </a:lnTo>
                <a:close/>
              </a:path>
              <a:path w="89534" h="198754">
                <a:moveTo>
                  <a:pt x="42913" y="57632"/>
                </a:moveTo>
                <a:lnTo>
                  <a:pt x="42341" y="57531"/>
                </a:lnTo>
                <a:lnTo>
                  <a:pt x="42265" y="58127"/>
                </a:lnTo>
                <a:lnTo>
                  <a:pt x="40678" y="58356"/>
                </a:lnTo>
                <a:lnTo>
                  <a:pt x="41033" y="58851"/>
                </a:lnTo>
                <a:lnTo>
                  <a:pt x="42252" y="58407"/>
                </a:lnTo>
                <a:lnTo>
                  <a:pt x="42913" y="57632"/>
                </a:lnTo>
                <a:close/>
              </a:path>
              <a:path w="89534" h="198754">
                <a:moveTo>
                  <a:pt x="43027" y="57658"/>
                </a:moveTo>
                <a:close/>
              </a:path>
              <a:path w="89534" h="198754">
                <a:moveTo>
                  <a:pt x="45529" y="58902"/>
                </a:moveTo>
                <a:lnTo>
                  <a:pt x="45059" y="57988"/>
                </a:lnTo>
                <a:lnTo>
                  <a:pt x="44424" y="57899"/>
                </a:lnTo>
                <a:lnTo>
                  <a:pt x="43027" y="57658"/>
                </a:lnTo>
                <a:lnTo>
                  <a:pt x="43700" y="58369"/>
                </a:lnTo>
                <a:lnTo>
                  <a:pt x="44246" y="59334"/>
                </a:lnTo>
                <a:lnTo>
                  <a:pt x="45529" y="58902"/>
                </a:lnTo>
                <a:close/>
              </a:path>
              <a:path w="89534" h="198754">
                <a:moveTo>
                  <a:pt x="46456" y="69862"/>
                </a:moveTo>
                <a:lnTo>
                  <a:pt x="46215" y="69837"/>
                </a:lnTo>
                <a:lnTo>
                  <a:pt x="46050" y="70180"/>
                </a:lnTo>
                <a:lnTo>
                  <a:pt x="46456" y="69862"/>
                </a:lnTo>
                <a:close/>
              </a:path>
              <a:path w="89534" h="198754">
                <a:moveTo>
                  <a:pt x="46761" y="57531"/>
                </a:moveTo>
                <a:lnTo>
                  <a:pt x="46672" y="57315"/>
                </a:lnTo>
                <a:lnTo>
                  <a:pt x="46520" y="57188"/>
                </a:lnTo>
                <a:lnTo>
                  <a:pt x="46672" y="57962"/>
                </a:lnTo>
                <a:lnTo>
                  <a:pt x="46761" y="57531"/>
                </a:lnTo>
                <a:close/>
              </a:path>
              <a:path w="89534" h="198754">
                <a:moveTo>
                  <a:pt x="48044" y="68580"/>
                </a:moveTo>
                <a:lnTo>
                  <a:pt x="47701" y="68414"/>
                </a:lnTo>
                <a:lnTo>
                  <a:pt x="47993" y="68618"/>
                </a:lnTo>
                <a:close/>
              </a:path>
              <a:path w="89534" h="198754">
                <a:moveTo>
                  <a:pt x="48869" y="56222"/>
                </a:moveTo>
                <a:lnTo>
                  <a:pt x="47637" y="55245"/>
                </a:lnTo>
                <a:lnTo>
                  <a:pt x="46215" y="54597"/>
                </a:lnTo>
                <a:lnTo>
                  <a:pt x="44602" y="54317"/>
                </a:lnTo>
                <a:lnTo>
                  <a:pt x="45770" y="54622"/>
                </a:lnTo>
                <a:lnTo>
                  <a:pt x="44526" y="56159"/>
                </a:lnTo>
                <a:lnTo>
                  <a:pt x="44716" y="56235"/>
                </a:lnTo>
                <a:lnTo>
                  <a:pt x="45034" y="57137"/>
                </a:lnTo>
                <a:lnTo>
                  <a:pt x="46088" y="56857"/>
                </a:lnTo>
                <a:lnTo>
                  <a:pt x="46520" y="57188"/>
                </a:lnTo>
                <a:lnTo>
                  <a:pt x="46482" y="57035"/>
                </a:lnTo>
                <a:lnTo>
                  <a:pt x="48869" y="56222"/>
                </a:lnTo>
                <a:close/>
              </a:path>
              <a:path w="89534" h="198754">
                <a:moveTo>
                  <a:pt x="50571" y="70180"/>
                </a:moveTo>
                <a:lnTo>
                  <a:pt x="49441" y="69646"/>
                </a:lnTo>
                <a:lnTo>
                  <a:pt x="48399" y="68897"/>
                </a:lnTo>
                <a:lnTo>
                  <a:pt x="47993" y="68618"/>
                </a:lnTo>
                <a:lnTo>
                  <a:pt x="46456" y="69862"/>
                </a:lnTo>
                <a:lnTo>
                  <a:pt x="46812" y="69888"/>
                </a:lnTo>
                <a:lnTo>
                  <a:pt x="47142" y="69608"/>
                </a:lnTo>
                <a:lnTo>
                  <a:pt x="47345" y="70967"/>
                </a:lnTo>
                <a:lnTo>
                  <a:pt x="47701" y="69608"/>
                </a:lnTo>
                <a:lnTo>
                  <a:pt x="47879" y="68897"/>
                </a:lnTo>
                <a:lnTo>
                  <a:pt x="49047" y="70904"/>
                </a:lnTo>
                <a:lnTo>
                  <a:pt x="49974" y="70726"/>
                </a:lnTo>
                <a:lnTo>
                  <a:pt x="50533" y="70294"/>
                </a:lnTo>
                <a:close/>
              </a:path>
              <a:path w="89534" h="198754">
                <a:moveTo>
                  <a:pt x="50812" y="70294"/>
                </a:moveTo>
                <a:lnTo>
                  <a:pt x="50495" y="68948"/>
                </a:lnTo>
                <a:lnTo>
                  <a:pt x="50647" y="70218"/>
                </a:lnTo>
                <a:lnTo>
                  <a:pt x="50812" y="70294"/>
                </a:lnTo>
                <a:close/>
              </a:path>
              <a:path w="89534" h="198754">
                <a:moveTo>
                  <a:pt x="51295" y="45859"/>
                </a:moveTo>
                <a:lnTo>
                  <a:pt x="50850" y="45453"/>
                </a:lnTo>
                <a:lnTo>
                  <a:pt x="50838" y="45872"/>
                </a:lnTo>
                <a:lnTo>
                  <a:pt x="50393" y="45885"/>
                </a:lnTo>
                <a:lnTo>
                  <a:pt x="50114" y="46393"/>
                </a:lnTo>
                <a:lnTo>
                  <a:pt x="51295" y="45859"/>
                </a:lnTo>
                <a:close/>
              </a:path>
              <a:path w="89534" h="198754">
                <a:moveTo>
                  <a:pt x="51473" y="68948"/>
                </a:moveTo>
                <a:lnTo>
                  <a:pt x="50266" y="67957"/>
                </a:lnTo>
                <a:lnTo>
                  <a:pt x="50482" y="68872"/>
                </a:lnTo>
                <a:lnTo>
                  <a:pt x="51473" y="68948"/>
                </a:lnTo>
                <a:close/>
              </a:path>
              <a:path w="89534" h="198754">
                <a:moveTo>
                  <a:pt x="52832" y="49542"/>
                </a:moveTo>
                <a:lnTo>
                  <a:pt x="52120" y="49212"/>
                </a:lnTo>
                <a:lnTo>
                  <a:pt x="52603" y="49885"/>
                </a:lnTo>
                <a:lnTo>
                  <a:pt x="52832" y="49542"/>
                </a:lnTo>
                <a:close/>
              </a:path>
              <a:path w="89534" h="198754">
                <a:moveTo>
                  <a:pt x="53530" y="49860"/>
                </a:moveTo>
                <a:lnTo>
                  <a:pt x="53289" y="48679"/>
                </a:lnTo>
                <a:lnTo>
                  <a:pt x="53009" y="49199"/>
                </a:lnTo>
                <a:lnTo>
                  <a:pt x="52832" y="49542"/>
                </a:lnTo>
                <a:lnTo>
                  <a:pt x="53530" y="49860"/>
                </a:lnTo>
                <a:close/>
              </a:path>
              <a:path w="89534" h="198754">
                <a:moveTo>
                  <a:pt x="62103" y="46964"/>
                </a:moveTo>
                <a:lnTo>
                  <a:pt x="61074" y="46024"/>
                </a:lnTo>
                <a:lnTo>
                  <a:pt x="61798" y="45948"/>
                </a:lnTo>
                <a:lnTo>
                  <a:pt x="57327" y="45910"/>
                </a:lnTo>
                <a:lnTo>
                  <a:pt x="55714" y="45554"/>
                </a:lnTo>
                <a:lnTo>
                  <a:pt x="55219" y="46812"/>
                </a:lnTo>
                <a:lnTo>
                  <a:pt x="52819" y="45885"/>
                </a:lnTo>
                <a:lnTo>
                  <a:pt x="53136" y="47332"/>
                </a:lnTo>
                <a:lnTo>
                  <a:pt x="52870" y="47434"/>
                </a:lnTo>
                <a:lnTo>
                  <a:pt x="51536" y="47459"/>
                </a:lnTo>
                <a:lnTo>
                  <a:pt x="50723" y="47307"/>
                </a:lnTo>
                <a:lnTo>
                  <a:pt x="50901" y="47396"/>
                </a:lnTo>
                <a:lnTo>
                  <a:pt x="50787" y="48831"/>
                </a:lnTo>
                <a:lnTo>
                  <a:pt x="48742" y="47701"/>
                </a:lnTo>
                <a:lnTo>
                  <a:pt x="49085" y="48717"/>
                </a:lnTo>
                <a:lnTo>
                  <a:pt x="49898" y="48856"/>
                </a:lnTo>
                <a:lnTo>
                  <a:pt x="51587" y="49403"/>
                </a:lnTo>
                <a:lnTo>
                  <a:pt x="51511" y="48310"/>
                </a:lnTo>
                <a:lnTo>
                  <a:pt x="51943" y="49149"/>
                </a:lnTo>
                <a:lnTo>
                  <a:pt x="53009" y="49199"/>
                </a:lnTo>
                <a:lnTo>
                  <a:pt x="51079" y="47904"/>
                </a:lnTo>
                <a:lnTo>
                  <a:pt x="52857" y="47853"/>
                </a:lnTo>
                <a:lnTo>
                  <a:pt x="56769" y="48361"/>
                </a:lnTo>
                <a:lnTo>
                  <a:pt x="53022" y="50495"/>
                </a:lnTo>
                <a:lnTo>
                  <a:pt x="52603" y="49885"/>
                </a:lnTo>
                <a:lnTo>
                  <a:pt x="51930" y="49987"/>
                </a:lnTo>
                <a:lnTo>
                  <a:pt x="52451" y="50660"/>
                </a:lnTo>
                <a:lnTo>
                  <a:pt x="52362" y="50825"/>
                </a:lnTo>
                <a:lnTo>
                  <a:pt x="51473" y="50850"/>
                </a:lnTo>
                <a:lnTo>
                  <a:pt x="52197" y="50965"/>
                </a:lnTo>
                <a:lnTo>
                  <a:pt x="51993" y="51079"/>
                </a:lnTo>
                <a:lnTo>
                  <a:pt x="55448" y="51612"/>
                </a:lnTo>
                <a:lnTo>
                  <a:pt x="54521" y="49669"/>
                </a:lnTo>
                <a:lnTo>
                  <a:pt x="59537" y="51066"/>
                </a:lnTo>
                <a:lnTo>
                  <a:pt x="59207" y="48120"/>
                </a:lnTo>
                <a:lnTo>
                  <a:pt x="60325" y="46951"/>
                </a:lnTo>
                <a:lnTo>
                  <a:pt x="60769" y="48895"/>
                </a:lnTo>
                <a:lnTo>
                  <a:pt x="61544" y="47548"/>
                </a:lnTo>
                <a:lnTo>
                  <a:pt x="61023" y="47282"/>
                </a:lnTo>
                <a:lnTo>
                  <a:pt x="62103" y="46964"/>
                </a:lnTo>
                <a:close/>
              </a:path>
              <a:path w="89534" h="198754">
                <a:moveTo>
                  <a:pt x="64490" y="45542"/>
                </a:moveTo>
                <a:lnTo>
                  <a:pt x="64312" y="45529"/>
                </a:lnTo>
                <a:lnTo>
                  <a:pt x="63665" y="44538"/>
                </a:lnTo>
                <a:lnTo>
                  <a:pt x="64439" y="44729"/>
                </a:lnTo>
                <a:lnTo>
                  <a:pt x="63969" y="44538"/>
                </a:lnTo>
                <a:lnTo>
                  <a:pt x="63042" y="44183"/>
                </a:lnTo>
                <a:lnTo>
                  <a:pt x="63220" y="44272"/>
                </a:lnTo>
                <a:lnTo>
                  <a:pt x="62649" y="44856"/>
                </a:lnTo>
                <a:lnTo>
                  <a:pt x="61976" y="46037"/>
                </a:lnTo>
                <a:lnTo>
                  <a:pt x="63284" y="46482"/>
                </a:lnTo>
                <a:lnTo>
                  <a:pt x="63030" y="46126"/>
                </a:lnTo>
                <a:lnTo>
                  <a:pt x="64490" y="45542"/>
                </a:lnTo>
                <a:close/>
              </a:path>
              <a:path w="89534" h="198754">
                <a:moveTo>
                  <a:pt x="65062" y="44970"/>
                </a:moveTo>
                <a:lnTo>
                  <a:pt x="64782" y="44831"/>
                </a:lnTo>
                <a:lnTo>
                  <a:pt x="64592" y="44767"/>
                </a:lnTo>
                <a:lnTo>
                  <a:pt x="64439" y="44729"/>
                </a:lnTo>
                <a:lnTo>
                  <a:pt x="65062" y="44970"/>
                </a:lnTo>
                <a:close/>
              </a:path>
              <a:path w="89534" h="198754">
                <a:moveTo>
                  <a:pt x="65354" y="47510"/>
                </a:moveTo>
                <a:lnTo>
                  <a:pt x="65062" y="46494"/>
                </a:lnTo>
                <a:lnTo>
                  <a:pt x="64249" y="46736"/>
                </a:lnTo>
                <a:lnTo>
                  <a:pt x="65354" y="47510"/>
                </a:lnTo>
                <a:close/>
              </a:path>
              <a:path w="89534" h="198754">
                <a:moveTo>
                  <a:pt x="67271" y="43929"/>
                </a:moveTo>
                <a:lnTo>
                  <a:pt x="67043" y="43154"/>
                </a:lnTo>
                <a:lnTo>
                  <a:pt x="66535" y="42875"/>
                </a:lnTo>
                <a:lnTo>
                  <a:pt x="65405" y="43611"/>
                </a:lnTo>
                <a:lnTo>
                  <a:pt x="65735" y="44208"/>
                </a:lnTo>
                <a:lnTo>
                  <a:pt x="66497" y="44805"/>
                </a:lnTo>
                <a:lnTo>
                  <a:pt x="67271" y="43929"/>
                </a:lnTo>
                <a:close/>
              </a:path>
              <a:path w="89534" h="198754">
                <a:moveTo>
                  <a:pt x="68313" y="8521"/>
                </a:moveTo>
                <a:lnTo>
                  <a:pt x="67843" y="8915"/>
                </a:lnTo>
                <a:lnTo>
                  <a:pt x="67284" y="8648"/>
                </a:lnTo>
                <a:lnTo>
                  <a:pt x="67348" y="10680"/>
                </a:lnTo>
                <a:lnTo>
                  <a:pt x="68135" y="8915"/>
                </a:lnTo>
                <a:lnTo>
                  <a:pt x="68313" y="8521"/>
                </a:lnTo>
                <a:close/>
              </a:path>
              <a:path w="89534" h="198754">
                <a:moveTo>
                  <a:pt x="68846" y="8064"/>
                </a:moveTo>
                <a:lnTo>
                  <a:pt x="68656" y="7747"/>
                </a:lnTo>
                <a:lnTo>
                  <a:pt x="68313" y="8521"/>
                </a:lnTo>
                <a:lnTo>
                  <a:pt x="68846" y="8064"/>
                </a:lnTo>
                <a:close/>
              </a:path>
              <a:path w="89534" h="198754">
                <a:moveTo>
                  <a:pt x="69227" y="8699"/>
                </a:moveTo>
                <a:lnTo>
                  <a:pt x="69024" y="7924"/>
                </a:lnTo>
                <a:lnTo>
                  <a:pt x="68846" y="8064"/>
                </a:lnTo>
                <a:lnTo>
                  <a:pt x="69227" y="8699"/>
                </a:lnTo>
                <a:close/>
              </a:path>
              <a:path w="89534" h="198754">
                <a:moveTo>
                  <a:pt x="81368" y="11887"/>
                </a:moveTo>
                <a:lnTo>
                  <a:pt x="80949" y="11430"/>
                </a:lnTo>
                <a:lnTo>
                  <a:pt x="79819" y="11950"/>
                </a:lnTo>
                <a:lnTo>
                  <a:pt x="80060" y="12319"/>
                </a:lnTo>
                <a:lnTo>
                  <a:pt x="81368" y="11887"/>
                </a:lnTo>
                <a:close/>
              </a:path>
              <a:path w="89534" h="198754">
                <a:moveTo>
                  <a:pt x="85242" y="8902"/>
                </a:moveTo>
                <a:lnTo>
                  <a:pt x="84531" y="9220"/>
                </a:lnTo>
                <a:lnTo>
                  <a:pt x="80479" y="10071"/>
                </a:lnTo>
                <a:lnTo>
                  <a:pt x="77317" y="11290"/>
                </a:lnTo>
                <a:lnTo>
                  <a:pt x="77254" y="11709"/>
                </a:lnTo>
                <a:lnTo>
                  <a:pt x="76187" y="11823"/>
                </a:lnTo>
                <a:lnTo>
                  <a:pt x="75831" y="11633"/>
                </a:lnTo>
                <a:lnTo>
                  <a:pt x="76428" y="12166"/>
                </a:lnTo>
                <a:lnTo>
                  <a:pt x="77863" y="12255"/>
                </a:lnTo>
                <a:lnTo>
                  <a:pt x="78994" y="12407"/>
                </a:lnTo>
                <a:lnTo>
                  <a:pt x="78854" y="12141"/>
                </a:lnTo>
                <a:lnTo>
                  <a:pt x="78689" y="11798"/>
                </a:lnTo>
                <a:lnTo>
                  <a:pt x="78270" y="12026"/>
                </a:lnTo>
                <a:lnTo>
                  <a:pt x="77978" y="11417"/>
                </a:lnTo>
                <a:lnTo>
                  <a:pt x="79819" y="11950"/>
                </a:lnTo>
                <a:lnTo>
                  <a:pt x="79692" y="11417"/>
                </a:lnTo>
                <a:lnTo>
                  <a:pt x="79641" y="11176"/>
                </a:lnTo>
                <a:lnTo>
                  <a:pt x="83146" y="11493"/>
                </a:lnTo>
                <a:lnTo>
                  <a:pt x="83400" y="11176"/>
                </a:lnTo>
                <a:lnTo>
                  <a:pt x="85242" y="8902"/>
                </a:lnTo>
                <a:close/>
              </a:path>
              <a:path w="89534" h="198754">
                <a:moveTo>
                  <a:pt x="85471" y="406"/>
                </a:moveTo>
                <a:lnTo>
                  <a:pt x="83477" y="0"/>
                </a:lnTo>
                <a:lnTo>
                  <a:pt x="83947" y="698"/>
                </a:lnTo>
                <a:lnTo>
                  <a:pt x="85090" y="1562"/>
                </a:lnTo>
                <a:lnTo>
                  <a:pt x="85471" y="406"/>
                </a:lnTo>
                <a:close/>
              </a:path>
              <a:path w="89534" h="198754">
                <a:moveTo>
                  <a:pt x="86347" y="8420"/>
                </a:moveTo>
                <a:lnTo>
                  <a:pt x="85737" y="8293"/>
                </a:lnTo>
                <a:lnTo>
                  <a:pt x="85242" y="8902"/>
                </a:lnTo>
                <a:lnTo>
                  <a:pt x="86347" y="8420"/>
                </a:lnTo>
                <a:close/>
              </a:path>
              <a:path w="89534" h="198754">
                <a:moveTo>
                  <a:pt x="89217" y="8483"/>
                </a:moveTo>
                <a:lnTo>
                  <a:pt x="87896" y="8191"/>
                </a:lnTo>
                <a:lnTo>
                  <a:pt x="87680" y="7835"/>
                </a:lnTo>
                <a:lnTo>
                  <a:pt x="86347" y="8420"/>
                </a:lnTo>
                <a:lnTo>
                  <a:pt x="88188" y="8813"/>
                </a:lnTo>
                <a:lnTo>
                  <a:pt x="88493" y="8750"/>
                </a:lnTo>
                <a:lnTo>
                  <a:pt x="89217" y="8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8" name="bg object 88"/>
          <p:cNvSpPr/>
          <p:nvPr/>
        </p:nvSpPr>
        <p:spPr>
          <a:xfrm>
            <a:off x="10549882" y="2979589"/>
            <a:ext cx="102316" cy="191105"/>
          </a:xfrm>
          <a:custGeom>
            <a:avLst/>
            <a:gdLst/>
            <a:ahLst/>
            <a:cxnLst/>
            <a:rect l="l" t="t" r="r" b="b"/>
            <a:pathLst>
              <a:path w="75565" h="200660">
                <a:moveTo>
                  <a:pt x="4419" y="110197"/>
                </a:moveTo>
                <a:lnTo>
                  <a:pt x="3136" y="108013"/>
                </a:lnTo>
                <a:lnTo>
                  <a:pt x="2425" y="107848"/>
                </a:lnTo>
                <a:lnTo>
                  <a:pt x="4419" y="110197"/>
                </a:lnTo>
                <a:close/>
              </a:path>
              <a:path w="75565" h="200660">
                <a:moveTo>
                  <a:pt x="6311" y="144767"/>
                </a:moveTo>
                <a:lnTo>
                  <a:pt x="5994" y="144170"/>
                </a:lnTo>
                <a:lnTo>
                  <a:pt x="4940" y="145313"/>
                </a:lnTo>
                <a:lnTo>
                  <a:pt x="5956" y="145542"/>
                </a:lnTo>
                <a:lnTo>
                  <a:pt x="3911" y="145948"/>
                </a:lnTo>
                <a:lnTo>
                  <a:pt x="5321" y="143840"/>
                </a:lnTo>
                <a:lnTo>
                  <a:pt x="5003" y="143586"/>
                </a:lnTo>
                <a:lnTo>
                  <a:pt x="3302" y="143560"/>
                </a:lnTo>
                <a:lnTo>
                  <a:pt x="3619" y="144157"/>
                </a:lnTo>
                <a:lnTo>
                  <a:pt x="2781" y="143967"/>
                </a:lnTo>
                <a:lnTo>
                  <a:pt x="1892" y="144818"/>
                </a:lnTo>
                <a:lnTo>
                  <a:pt x="1536" y="145605"/>
                </a:lnTo>
                <a:lnTo>
                  <a:pt x="1041" y="144805"/>
                </a:lnTo>
                <a:lnTo>
                  <a:pt x="0" y="145643"/>
                </a:lnTo>
                <a:lnTo>
                  <a:pt x="1358" y="146443"/>
                </a:lnTo>
                <a:lnTo>
                  <a:pt x="520" y="147142"/>
                </a:lnTo>
                <a:lnTo>
                  <a:pt x="1346" y="147459"/>
                </a:lnTo>
                <a:lnTo>
                  <a:pt x="3860" y="147802"/>
                </a:lnTo>
                <a:lnTo>
                  <a:pt x="4229" y="147561"/>
                </a:lnTo>
                <a:lnTo>
                  <a:pt x="5740" y="147904"/>
                </a:lnTo>
                <a:lnTo>
                  <a:pt x="5753" y="146367"/>
                </a:lnTo>
                <a:lnTo>
                  <a:pt x="6311" y="144767"/>
                </a:lnTo>
                <a:close/>
              </a:path>
              <a:path w="75565" h="200660">
                <a:moveTo>
                  <a:pt x="7620" y="100926"/>
                </a:moveTo>
                <a:lnTo>
                  <a:pt x="6934" y="100241"/>
                </a:lnTo>
                <a:lnTo>
                  <a:pt x="7353" y="100914"/>
                </a:lnTo>
                <a:lnTo>
                  <a:pt x="7620" y="100926"/>
                </a:lnTo>
                <a:close/>
              </a:path>
              <a:path w="75565" h="200660">
                <a:moveTo>
                  <a:pt x="7759" y="162839"/>
                </a:moveTo>
                <a:lnTo>
                  <a:pt x="7734" y="162674"/>
                </a:lnTo>
                <a:lnTo>
                  <a:pt x="6946" y="162826"/>
                </a:lnTo>
                <a:lnTo>
                  <a:pt x="6654" y="163258"/>
                </a:lnTo>
                <a:lnTo>
                  <a:pt x="7505" y="163931"/>
                </a:lnTo>
                <a:lnTo>
                  <a:pt x="7429" y="162928"/>
                </a:lnTo>
                <a:lnTo>
                  <a:pt x="7759" y="162839"/>
                </a:lnTo>
                <a:close/>
              </a:path>
              <a:path w="75565" h="200660">
                <a:moveTo>
                  <a:pt x="7759" y="109169"/>
                </a:moveTo>
                <a:lnTo>
                  <a:pt x="7569" y="108178"/>
                </a:lnTo>
                <a:lnTo>
                  <a:pt x="6794" y="107416"/>
                </a:lnTo>
                <a:lnTo>
                  <a:pt x="6464" y="109220"/>
                </a:lnTo>
                <a:lnTo>
                  <a:pt x="7213" y="109220"/>
                </a:lnTo>
                <a:lnTo>
                  <a:pt x="6705" y="108902"/>
                </a:lnTo>
                <a:lnTo>
                  <a:pt x="6832" y="108178"/>
                </a:lnTo>
                <a:lnTo>
                  <a:pt x="7759" y="109169"/>
                </a:lnTo>
                <a:close/>
              </a:path>
              <a:path w="75565" h="200660">
                <a:moveTo>
                  <a:pt x="7861" y="100926"/>
                </a:moveTo>
                <a:lnTo>
                  <a:pt x="7620" y="100926"/>
                </a:lnTo>
                <a:lnTo>
                  <a:pt x="7861" y="100926"/>
                </a:lnTo>
                <a:close/>
              </a:path>
              <a:path w="75565" h="200660">
                <a:moveTo>
                  <a:pt x="8013" y="182575"/>
                </a:moveTo>
                <a:lnTo>
                  <a:pt x="7797" y="182575"/>
                </a:lnTo>
                <a:lnTo>
                  <a:pt x="8013" y="182613"/>
                </a:lnTo>
                <a:close/>
              </a:path>
              <a:path w="75565" h="200660">
                <a:moveTo>
                  <a:pt x="8013" y="180276"/>
                </a:moveTo>
                <a:lnTo>
                  <a:pt x="7518" y="180035"/>
                </a:lnTo>
                <a:lnTo>
                  <a:pt x="7886" y="180492"/>
                </a:lnTo>
                <a:lnTo>
                  <a:pt x="8013" y="180276"/>
                </a:lnTo>
                <a:close/>
              </a:path>
              <a:path w="75565" h="200660">
                <a:moveTo>
                  <a:pt x="8191" y="179387"/>
                </a:moveTo>
                <a:lnTo>
                  <a:pt x="7950" y="179057"/>
                </a:lnTo>
                <a:lnTo>
                  <a:pt x="7670" y="178676"/>
                </a:lnTo>
                <a:lnTo>
                  <a:pt x="7404" y="178308"/>
                </a:lnTo>
                <a:lnTo>
                  <a:pt x="6985" y="178676"/>
                </a:lnTo>
                <a:lnTo>
                  <a:pt x="5397" y="178384"/>
                </a:lnTo>
                <a:lnTo>
                  <a:pt x="5118" y="179285"/>
                </a:lnTo>
                <a:lnTo>
                  <a:pt x="6718" y="179730"/>
                </a:lnTo>
                <a:lnTo>
                  <a:pt x="4508" y="180124"/>
                </a:lnTo>
                <a:lnTo>
                  <a:pt x="5829" y="180670"/>
                </a:lnTo>
                <a:lnTo>
                  <a:pt x="6515" y="180314"/>
                </a:lnTo>
                <a:lnTo>
                  <a:pt x="6172" y="180098"/>
                </a:lnTo>
                <a:lnTo>
                  <a:pt x="7340" y="179844"/>
                </a:lnTo>
                <a:lnTo>
                  <a:pt x="6438" y="179527"/>
                </a:lnTo>
                <a:lnTo>
                  <a:pt x="6464" y="179285"/>
                </a:lnTo>
                <a:lnTo>
                  <a:pt x="6578" y="179057"/>
                </a:lnTo>
                <a:lnTo>
                  <a:pt x="8191" y="179387"/>
                </a:lnTo>
                <a:close/>
              </a:path>
              <a:path w="75565" h="200660">
                <a:moveTo>
                  <a:pt x="8369" y="177698"/>
                </a:moveTo>
                <a:lnTo>
                  <a:pt x="8356" y="177419"/>
                </a:lnTo>
                <a:lnTo>
                  <a:pt x="8216" y="177546"/>
                </a:lnTo>
                <a:lnTo>
                  <a:pt x="7912" y="177647"/>
                </a:lnTo>
                <a:lnTo>
                  <a:pt x="7251" y="178282"/>
                </a:lnTo>
                <a:lnTo>
                  <a:pt x="8369" y="177698"/>
                </a:lnTo>
                <a:close/>
              </a:path>
              <a:path w="75565" h="200660">
                <a:moveTo>
                  <a:pt x="8585" y="177927"/>
                </a:moveTo>
                <a:lnTo>
                  <a:pt x="8483" y="177698"/>
                </a:lnTo>
                <a:lnTo>
                  <a:pt x="8039" y="178435"/>
                </a:lnTo>
                <a:lnTo>
                  <a:pt x="8585" y="177927"/>
                </a:lnTo>
                <a:close/>
              </a:path>
              <a:path w="75565" h="200660">
                <a:moveTo>
                  <a:pt x="8839" y="179527"/>
                </a:moveTo>
                <a:lnTo>
                  <a:pt x="8255" y="180492"/>
                </a:lnTo>
                <a:lnTo>
                  <a:pt x="8712" y="180733"/>
                </a:lnTo>
                <a:lnTo>
                  <a:pt x="8839" y="179527"/>
                </a:lnTo>
                <a:close/>
              </a:path>
              <a:path w="75565" h="200660">
                <a:moveTo>
                  <a:pt x="8966" y="200126"/>
                </a:moveTo>
                <a:lnTo>
                  <a:pt x="8877" y="199986"/>
                </a:lnTo>
                <a:lnTo>
                  <a:pt x="8750" y="199898"/>
                </a:lnTo>
                <a:lnTo>
                  <a:pt x="8699" y="200025"/>
                </a:lnTo>
                <a:lnTo>
                  <a:pt x="8750" y="200164"/>
                </a:lnTo>
                <a:lnTo>
                  <a:pt x="8966" y="200355"/>
                </a:lnTo>
                <a:lnTo>
                  <a:pt x="8966" y="200126"/>
                </a:lnTo>
                <a:close/>
              </a:path>
              <a:path w="75565" h="200660">
                <a:moveTo>
                  <a:pt x="9258" y="115150"/>
                </a:moveTo>
                <a:lnTo>
                  <a:pt x="8686" y="114261"/>
                </a:lnTo>
                <a:lnTo>
                  <a:pt x="7861" y="114782"/>
                </a:lnTo>
                <a:lnTo>
                  <a:pt x="9258" y="115150"/>
                </a:lnTo>
                <a:close/>
              </a:path>
              <a:path w="75565" h="200660">
                <a:moveTo>
                  <a:pt x="9436" y="139026"/>
                </a:moveTo>
                <a:lnTo>
                  <a:pt x="8851" y="137655"/>
                </a:lnTo>
                <a:lnTo>
                  <a:pt x="8293" y="138036"/>
                </a:lnTo>
                <a:lnTo>
                  <a:pt x="8255" y="138722"/>
                </a:lnTo>
                <a:lnTo>
                  <a:pt x="8369" y="139446"/>
                </a:lnTo>
                <a:lnTo>
                  <a:pt x="9436" y="139026"/>
                </a:lnTo>
                <a:close/>
              </a:path>
              <a:path w="75565" h="200660">
                <a:moveTo>
                  <a:pt x="9626" y="171297"/>
                </a:moveTo>
                <a:lnTo>
                  <a:pt x="9448" y="171157"/>
                </a:lnTo>
                <a:lnTo>
                  <a:pt x="9359" y="171386"/>
                </a:lnTo>
                <a:lnTo>
                  <a:pt x="9550" y="171386"/>
                </a:lnTo>
                <a:close/>
              </a:path>
              <a:path w="75565" h="200660">
                <a:moveTo>
                  <a:pt x="9982" y="172161"/>
                </a:moveTo>
                <a:lnTo>
                  <a:pt x="9652" y="171361"/>
                </a:lnTo>
                <a:lnTo>
                  <a:pt x="9309" y="171488"/>
                </a:lnTo>
                <a:lnTo>
                  <a:pt x="9105" y="171399"/>
                </a:lnTo>
                <a:lnTo>
                  <a:pt x="7797" y="172085"/>
                </a:lnTo>
                <a:lnTo>
                  <a:pt x="6261" y="170980"/>
                </a:lnTo>
                <a:lnTo>
                  <a:pt x="5905" y="172034"/>
                </a:lnTo>
                <a:lnTo>
                  <a:pt x="6019" y="172669"/>
                </a:lnTo>
                <a:lnTo>
                  <a:pt x="6388" y="173240"/>
                </a:lnTo>
                <a:lnTo>
                  <a:pt x="6705" y="172034"/>
                </a:lnTo>
                <a:lnTo>
                  <a:pt x="8089" y="174383"/>
                </a:lnTo>
                <a:lnTo>
                  <a:pt x="9055" y="172085"/>
                </a:lnTo>
                <a:lnTo>
                  <a:pt x="9309" y="171500"/>
                </a:lnTo>
                <a:lnTo>
                  <a:pt x="9398" y="171869"/>
                </a:lnTo>
                <a:lnTo>
                  <a:pt x="9982" y="172161"/>
                </a:lnTo>
                <a:close/>
              </a:path>
              <a:path w="75565" h="200660">
                <a:moveTo>
                  <a:pt x="10083" y="199694"/>
                </a:moveTo>
                <a:lnTo>
                  <a:pt x="9944" y="199644"/>
                </a:lnTo>
                <a:lnTo>
                  <a:pt x="10007" y="199783"/>
                </a:lnTo>
                <a:close/>
              </a:path>
              <a:path w="75565" h="200660">
                <a:moveTo>
                  <a:pt x="10121" y="179959"/>
                </a:moveTo>
                <a:lnTo>
                  <a:pt x="9448" y="179501"/>
                </a:lnTo>
                <a:lnTo>
                  <a:pt x="9118" y="179438"/>
                </a:lnTo>
                <a:lnTo>
                  <a:pt x="10121" y="179959"/>
                </a:lnTo>
                <a:close/>
              </a:path>
              <a:path w="75565" h="200660">
                <a:moveTo>
                  <a:pt x="10147" y="171132"/>
                </a:moveTo>
                <a:lnTo>
                  <a:pt x="9931" y="171005"/>
                </a:lnTo>
                <a:lnTo>
                  <a:pt x="9169" y="170599"/>
                </a:lnTo>
                <a:lnTo>
                  <a:pt x="8877" y="170700"/>
                </a:lnTo>
                <a:lnTo>
                  <a:pt x="9448" y="171157"/>
                </a:lnTo>
                <a:lnTo>
                  <a:pt x="9512" y="171005"/>
                </a:lnTo>
                <a:lnTo>
                  <a:pt x="9626" y="171297"/>
                </a:lnTo>
                <a:lnTo>
                  <a:pt x="10147" y="171132"/>
                </a:lnTo>
                <a:close/>
              </a:path>
              <a:path w="75565" h="200660">
                <a:moveTo>
                  <a:pt x="10490" y="105054"/>
                </a:moveTo>
                <a:lnTo>
                  <a:pt x="10350" y="105181"/>
                </a:lnTo>
                <a:lnTo>
                  <a:pt x="10210" y="105308"/>
                </a:lnTo>
                <a:lnTo>
                  <a:pt x="10134" y="105435"/>
                </a:lnTo>
                <a:lnTo>
                  <a:pt x="10375" y="105346"/>
                </a:lnTo>
                <a:lnTo>
                  <a:pt x="10464" y="105206"/>
                </a:lnTo>
                <a:lnTo>
                  <a:pt x="10490" y="105054"/>
                </a:lnTo>
                <a:close/>
              </a:path>
              <a:path w="75565" h="200660">
                <a:moveTo>
                  <a:pt x="10553" y="111963"/>
                </a:moveTo>
                <a:lnTo>
                  <a:pt x="9956" y="110172"/>
                </a:lnTo>
                <a:lnTo>
                  <a:pt x="9283" y="110871"/>
                </a:lnTo>
                <a:lnTo>
                  <a:pt x="10553" y="111963"/>
                </a:lnTo>
                <a:close/>
              </a:path>
              <a:path w="75565" h="200660">
                <a:moveTo>
                  <a:pt x="10629" y="103124"/>
                </a:moveTo>
                <a:lnTo>
                  <a:pt x="10502" y="100330"/>
                </a:lnTo>
                <a:lnTo>
                  <a:pt x="10490" y="99923"/>
                </a:lnTo>
                <a:lnTo>
                  <a:pt x="10134" y="100330"/>
                </a:lnTo>
                <a:lnTo>
                  <a:pt x="8407" y="98717"/>
                </a:lnTo>
                <a:lnTo>
                  <a:pt x="8534" y="98196"/>
                </a:lnTo>
                <a:lnTo>
                  <a:pt x="8115" y="99212"/>
                </a:lnTo>
                <a:lnTo>
                  <a:pt x="8864" y="99225"/>
                </a:lnTo>
                <a:lnTo>
                  <a:pt x="9347" y="100241"/>
                </a:lnTo>
                <a:lnTo>
                  <a:pt x="7861" y="100926"/>
                </a:lnTo>
                <a:lnTo>
                  <a:pt x="9779" y="100965"/>
                </a:lnTo>
                <a:lnTo>
                  <a:pt x="8229" y="103784"/>
                </a:lnTo>
                <a:lnTo>
                  <a:pt x="10629" y="103124"/>
                </a:lnTo>
                <a:close/>
              </a:path>
              <a:path w="75565" h="200660">
                <a:moveTo>
                  <a:pt x="10718" y="198958"/>
                </a:moveTo>
                <a:lnTo>
                  <a:pt x="10591" y="198551"/>
                </a:lnTo>
                <a:lnTo>
                  <a:pt x="10363" y="197815"/>
                </a:lnTo>
                <a:lnTo>
                  <a:pt x="9258" y="198424"/>
                </a:lnTo>
                <a:lnTo>
                  <a:pt x="7645" y="199440"/>
                </a:lnTo>
                <a:lnTo>
                  <a:pt x="7556" y="199859"/>
                </a:lnTo>
                <a:lnTo>
                  <a:pt x="8356" y="199605"/>
                </a:lnTo>
                <a:lnTo>
                  <a:pt x="8750" y="199898"/>
                </a:lnTo>
                <a:lnTo>
                  <a:pt x="8864" y="199644"/>
                </a:lnTo>
                <a:lnTo>
                  <a:pt x="9118" y="199605"/>
                </a:lnTo>
                <a:lnTo>
                  <a:pt x="9448" y="199555"/>
                </a:lnTo>
                <a:lnTo>
                  <a:pt x="9855" y="199631"/>
                </a:lnTo>
                <a:lnTo>
                  <a:pt x="9766" y="199440"/>
                </a:lnTo>
                <a:lnTo>
                  <a:pt x="10071" y="199097"/>
                </a:lnTo>
                <a:lnTo>
                  <a:pt x="9893" y="199097"/>
                </a:lnTo>
                <a:lnTo>
                  <a:pt x="9779" y="198882"/>
                </a:lnTo>
                <a:lnTo>
                  <a:pt x="9652" y="198780"/>
                </a:lnTo>
                <a:lnTo>
                  <a:pt x="10007" y="198551"/>
                </a:lnTo>
                <a:lnTo>
                  <a:pt x="10160" y="198577"/>
                </a:lnTo>
                <a:lnTo>
                  <a:pt x="10718" y="198958"/>
                </a:lnTo>
                <a:close/>
              </a:path>
              <a:path w="75565" h="200660">
                <a:moveTo>
                  <a:pt x="10718" y="197624"/>
                </a:moveTo>
                <a:lnTo>
                  <a:pt x="10248" y="197446"/>
                </a:lnTo>
                <a:lnTo>
                  <a:pt x="10363" y="197815"/>
                </a:lnTo>
                <a:lnTo>
                  <a:pt x="10718" y="197624"/>
                </a:lnTo>
                <a:close/>
              </a:path>
              <a:path w="75565" h="200660">
                <a:moveTo>
                  <a:pt x="11061" y="110223"/>
                </a:moveTo>
                <a:lnTo>
                  <a:pt x="10261" y="109359"/>
                </a:lnTo>
                <a:lnTo>
                  <a:pt x="10147" y="109232"/>
                </a:lnTo>
                <a:lnTo>
                  <a:pt x="9271" y="109004"/>
                </a:lnTo>
                <a:lnTo>
                  <a:pt x="8089" y="109435"/>
                </a:lnTo>
                <a:lnTo>
                  <a:pt x="8051" y="109613"/>
                </a:lnTo>
                <a:lnTo>
                  <a:pt x="7696" y="109524"/>
                </a:lnTo>
                <a:lnTo>
                  <a:pt x="7226" y="109232"/>
                </a:lnTo>
                <a:lnTo>
                  <a:pt x="6464" y="109220"/>
                </a:lnTo>
                <a:lnTo>
                  <a:pt x="5981" y="107784"/>
                </a:lnTo>
                <a:lnTo>
                  <a:pt x="5702" y="108280"/>
                </a:lnTo>
                <a:lnTo>
                  <a:pt x="5994" y="108724"/>
                </a:lnTo>
                <a:lnTo>
                  <a:pt x="6477" y="109677"/>
                </a:lnTo>
                <a:lnTo>
                  <a:pt x="6489" y="109804"/>
                </a:lnTo>
                <a:lnTo>
                  <a:pt x="6146" y="109880"/>
                </a:lnTo>
                <a:lnTo>
                  <a:pt x="6019" y="110591"/>
                </a:lnTo>
                <a:lnTo>
                  <a:pt x="5638" y="110197"/>
                </a:lnTo>
                <a:lnTo>
                  <a:pt x="5245" y="108724"/>
                </a:lnTo>
                <a:lnTo>
                  <a:pt x="4419" y="110197"/>
                </a:lnTo>
                <a:lnTo>
                  <a:pt x="127" y="110083"/>
                </a:lnTo>
                <a:lnTo>
                  <a:pt x="2171" y="112445"/>
                </a:lnTo>
                <a:lnTo>
                  <a:pt x="2755" y="112204"/>
                </a:lnTo>
                <a:lnTo>
                  <a:pt x="3467" y="113487"/>
                </a:lnTo>
                <a:lnTo>
                  <a:pt x="3060" y="113766"/>
                </a:lnTo>
                <a:lnTo>
                  <a:pt x="5283" y="113753"/>
                </a:lnTo>
                <a:lnTo>
                  <a:pt x="5219" y="112204"/>
                </a:lnTo>
                <a:lnTo>
                  <a:pt x="5168" y="111137"/>
                </a:lnTo>
                <a:lnTo>
                  <a:pt x="6959" y="110591"/>
                </a:lnTo>
                <a:lnTo>
                  <a:pt x="8509" y="110121"/>
                </a:lnTo>
                <a:lnTo>
                  <a:pt x="8966" y="109613"/>
                </a:lnTo>
                <a:lnTo>
                  <a:pt x="9207" y="109359"/>
                </a:lnTo>
                <a:lnTo>
                  <a:pt x="9728" y="109499"/>
                </a:lnTo>
                <a:lnTo>
                  <a:pt x="9956" y="110172"/>
                </a:lnTo>
                <a:lnTo>
                  <a:pt x="10223" y="109880"/>
                </a:lnTo>
                <a:lnTo>
                  <a:pt x="9753" y="109512"/>
                </a:lnTo>
                <a:lnTo>
                  <a:pt x="10426" y="109677"/>
                </a:lnTo>
                <a:lnTo>
                  <a:pt x="10439" y="109880"/>
                </a:lnTo>
                <a:lnTo>
                  <a:pt x="11061" y="110223"/>
                </a:lnTo>
                <a:close/>
              </a:path>
              <a:path w="75565" h="200660">
                <a:moveTo>
                  <a:pt x="11328" y="104394"/>
                </a:moveTo>
                <a:lnTo>
                  <a:pt x="10439" y="104000"/>
                </a:lnTo>
                <a:lnTo>
                  <a:pt x="10261" y="104216"/>
                </a:lnTo>
                <a:lnTo>
                  <a:pt x="10579" y="104673"/>
                </a:lnTo>
                <a:lnTo>
                  <a:pt x="10490" y="105054"/>
                </a:lnTo>
                <a:lnTo>
                  <a:pt x="10896" y="104711"/>
                </a:lnTo>
                <a:lnTo>
                  <a:pt x="11328" y="104394"/>
                </a:lnTo>
                <a:close/>
              </a:path>
              <a:path w="75565" h="200660">
                <a:moveTo>
                  <a:pt x="11430" y="161963"/>
                </a:moveTo>
                <a:lnTo>
                  <a:pt x="11239" y="161772"/>
                </a:lnTo>
                <a:lnTo>
                  <a:pt x="11417" y="162115"/>
                </a:lnTo>
                <a:lnTo>
                  <a:pt x="11430" y="161963"/>
                </a:lnTo>
                <a:close/>
              </a:path>
              <a:path w="75565" h="200660">
                <a:moveTo>
                  <a:pt x="11468" y="182283"/>
                </a:moveTo>
                <a:lnTo>
                  <a:pt x="11455" y="182003"/>
                </a:lnTo>
                <a:lnTo>
                  <a:pt x="11315" y="181673"/>
                </a:lnTo>
                <a:lnTo>
                  <a:pt x="10807" y="180416"/>
                </a:lnTo>
                <a:lnTo>
                  <a:pt x="9575" y="180314"/>
                </a:lnTo>
                <a:lnTo>
                  <a:pt x="9613" y="181673"/>
                </a:lnTo>
                <a:lnTo>
                  <a:pt x="8255" y="181571"/>
                </a:lnTo>
                <a:lnTo>
                  <a:pt x="8102" y="181317"/>
                </a:lnTo>
                <a:lnTo>
                  <a:pt x="8128" y="180835"/>
                </a:lnTo>
                <a:lnTo>
                  <a:pt x="8166" y="180644"/>
                </a:lnTo>
                <a:lnTo>
                  <a:pt x="7886" y="180492"/>
                </a:lnTo>
                <a:lnTo>
                  <a:pt x="7670" y="180835"/>
                </a:lnTo>
                <a:lnTo>
                  <a:pt x="6616" y="180314"/>
                </a:lnTo>
                <a:lnTo>
                  <a:pt x="7454" y="181267"/>
                </a:lnTo>
                <a:lnTo>
                  <a:pt x="6426" y="181394"/>
                </a:lnTo>
                <a:lnTo>
                  <a:pt x="7162" y="182143"/>
                </a:lnTo>
                <a:lnTo>
                  <a:pt x="6388" y="182003"/>
                </a:lnTo>
                <a:lnTo>
                  <a:pt x="6845" y="182473"/>
                </a:lnTo>
                <a:lnTo>
                  <a:pt x="7226" y="182473"/>
                </a:lnTo>
                <a:lnTo>
                  <a:pt x="8026" y="182473"/>
                </a:lnTo>
                <a:lnTo>
                  <a:pt x="8039" y="182143"/>
                </a:lnTo>
                <a:lnTo>
                  <a:pt x="6883" y="181470"/>
                </a:lnTo>
                <a:lnTo>
                  <a:pt x="7759" y="181317"/>
                </a:lnTo>
                <a:lnTo>
                  <a:pt x="9575" y="182283"/>
                </a:lnTo>
                <a:lnTo>
                  <a:pt x="9067" y="182651"/>
                </a:lnTo>
                <a:lnTo>
                  <a:pt x="10033" y="182359"/>
                </a:lnTo>
                <a:lnTo>
                  <a:pt x="11468" y="182283"/>
                </a:lnTo>
                <a:close/>
              </a:path>
              <a:path w="75565" h="200660">
                <a:moveTo>
                  <a:pt x="11569" y="106578"/>
                </a:moveTo>
                <a:lnTo>
                  <a:pt x="10172" y="106210"/>
                </a:lnTo>
                <a:lnTo>
                  <a:pt x="10134" y="106387"/>
                </a:lnTo>
                <a:lnTo>
                  <a:pt x="11544" y="106756"/>
                </a:lnTo>
                <a:lnTo>
                  <a:pt x="11569" y="106578"/>
                </a:lnTo>
                <a:close/>
              </a:path>
              <a:path w="75565" h="200660">
                <a:moveTo>
                  <a:pt x="11760" y="137883"/>
                </a:moveTo>
                <a:lnTo>
                  <a:pt x="10744" y="137617"/>
                </a:lnTo>
                <a:lnTo>
                  <a:pt x="10769" y="137452"/>
                </a:lnTo>
                <a:lnTo>
                  <a:pt x="10934" y="137490"/>
                </a:lnTo>
                <a:lnTo>
                  <a:pt x="10947" y="137312"/>
                </a:lnTo>
                <a:lnTo>
                  <a:pt x="10325" y="136448"/>
                </a:lnTo>
                <a:lnTo>
                  <a:pt x="10401" y="137706"/>
                </a:lnTo>
                <a:lnTo>
                  <a:pt x="9740" y="137363"/>
                </a:lnTo>
                <a:lnTo>
                  <a:pt x="10858" y="138353"/>
                </a:lnTo>
                <a:lnTo>
                  <a:pt x="10680" y="138480"/>
                </a:lnTo>
                <a:lnTo>
                  <a:pt x="10998" y="138912"/>
                </a:lnTo>
                <a:lnTo>
                  <a:pt x="11391" y="138137"/>
                </a:lnTo>
                <a:lnTo>
                  <a:pt x="11760" y="137883"/>
                </a:lnTo>
                <a:close/>
              </a:path>
              <a:path w="75565" h="200660">
                <a:moveTo>
                  <a:pt x="11798" y="161785"/>
                </a:moveTo>
                <a:lnTo>
                  <a:pt x="11633" y="161086"/>
                </a:lnTo>
                <a:lnTo>
                  <a:pt x="10693" y="161188"/>
                </a:lnTo>
                <a:lnTo>
                  <a:pt x="11125" y="161645"/>
                </a:lnTo>
                <a:lnTo>
                  <a:pt x="11239" y="161772"/>
                </a:lnTo>
                <a:lnTo>
                  <a:pt x="11188" y="161645"/>
                </a:lnTo>
                <a:lnTo>
                  <a:pt x="11798" y="161785"/>
                </a:lnTo>
                <a:close/>
              </a:path>
              <a:path w="75565" h="200660">
                <a:moveTo>
                  <a:pt x="11887" y="195427"/>
                </a:moveTo>
                <a:lnTo>
                  <a:pt x="11684" y="195440"/>
                </a:lnTo>
                <a:lnTo>
                  <a:pt x="11887" y="195427"/>
                </a:lnTo>
                <a:close/>
              </a:path>
              <a:path w="75565" h="200660">
                <a:moveTo>
                  <a:pt x="12103" y="107657"/>
                </a:moveTo>
                <a:lnTo>
                  <a:pt x="11391" y="107480"/>
                </a:lnTo>
                <a:lnTo>
                  <a:pt x="11811" y="108153"/>
                </a:lnTo>
                <a:lnTo>
                  <a:pt x="12103" y="107657"/>
                </a:lnTo>
                <a:close/>
              </a:path>
              <a:path w="75565" h="200660">
                <a:moveTo>
                  <a:pt x="12306" y="105803"/>
                </a:moveTo>
                <a:lnTo>
                  <a:pt x="12166" y="105689"/>
                </a:lnTo>
                <a:lnTo>
                  <a:pt x="12001" y="105575"/>
                </a:lnTo>
                <a:lnTo>
                  <a:pt x="11798" y="105524"/>
                </a:lnTo>
                <a:lnTo>
                  <a:pt x="12306" y="105803"/>
                </a:lnTo>
                <a:close/>
              </a:path>
              <a:path w="75565" h="200660">
                <a:moveTo>
                  <a:pt x="12738" y="172161"/>
                </a:moveTo>
                <a:lnTo>
                  <a:pt x="12560" y="171869"/>
                </a:lnTo>
                <a:lnTo>
                  <a:pt x="12077" y="172567"/>
                </a:lnTo>
                <a:lnTo>
                  <a:pt x="12103" y="172847"/>
                </a:lnTo>
                <a:lnTo>
                  <a:pt x="12509" y="172948"/>
                </a:lnTo>
                <a:lnTo>
                  <a:pt x="12649" y="172974"/>
                </a:lnTo>
                <a:lnTo>
                  <a:pt x="12738" y="172161"/>
                </a:lnTo>
                <a:close/>
              </a:path>
              <a:path w="75565" h="200660">
                <a:moveTo>
                  <a:pt x="12814" y="167601"/>
                </a:moveTo>
                <a:lnTo>
                  <a:pt x="12496" y="167360"/>
                </a:lnTo>
                <a:lnTo>
                  <a:pt x="12814" y="167601"/>
                </a:lnTo>
                <a:close/>
              </a:path>
              <a:path w="75565" h="200660">
                <a:moveTo>
                  <a:pt x="12827" y="173024"/>
                </a:moveTo>
                <a:lnTo>
                  <a:pt x="12509" y="172948"/>
                </a:lnTo>
                <a:lnTo>
                  <a:pt x="12204" y="173037"/>
                </a:lnTo>
                <a:lnTo>
                  <a:pt x="12103" y="172847"/>
                </a:lnTo>
                <a:lnTo>
                  <a:pt x="10922" y="172567"/>
                </a:lnTo>
                <a:lnTo>
                  <a:pt x="9982" y="172161"/>
                </a:lnTo>
                <a:lnTo>
                  <a:pt x="10845" y="174332"/>
                </a:lnTo>
                <a:lnTo>
                  <a:pt x="11569" y="174015"/>
                </a:lnTo>
                <a:lnTo>
                  <a:pt x="12407" y="173697"/>
                </a:lnTo>
                <a:lnTo>
                  <a:pt x="12827" y="173037"/>
                </a:lnTo>
                <a:close/>
              </a:path>
              <a:path w="75565" h="200660">
                <a:moveTo>
                  <a:pt x="13220" y="161467"/>
                </a:moveTo>
                <a:lnTo>
                  <a:pt x="12992" y="161188"/>
                </a:lnTo>
                <a:lnTo>
                  <a:pt x="13144" y="161671"/>
                </a:lnTo>
                <a:lnTo>
                  <a:pt x="13220" y="161467"/>
                </a:lnTo>
                <a:close/>
              </a:path>
              <a:path w="75565" h="200660">
                <a:moveTo>
                  <a:pt x="13360" y="162356"/>
                </a:moveTo>
                <a:lnTo>
                  <a:pt x="13144" y="161671"/>
                </a:lnTo>
                <a:lnTo>
                  <a:pt x="12941" y="162229"/>
                </a:lnTo>
                <a:lnTo>
                  <a:pt x="11722" y="162763"/>
                </a:lnTo>
                <a:lnTo>
                  <a:pt x="11417" y="162115"/>
                </a:lnTo>
                <a:lnTo>
                  <a:pt x="10756" y="162534"/>
                </a:lnTo>
                <a:lnTo>
                  <a:pt x="11430" y="163360"/>
                </a:lnTo>
                <a:lnTo>
                  <a:pt x="12014" y="164973"/>
                </a:lnTo>
                <a:lnTo>
                  <a:pt x="13081" y="164566"/>
                </a:lnTo>
                <a:lnTo>
                  <a:pt x="11785" y="163931"/>
                </a:lnTo>
                <a:lnTo>
                  <a:pt x="12750" y="163563"/>
                </a:lnTo>
                <a:lnTo>
                  <a:pt x="12750" y="163360"/>
                </a:lnTo>
                <a:lnTo>
                  <a:pt x="12509" y="162953"/>
                </a:lnTo>
                <a:lnTo>
                  <a:pt x="12776" y="162763"/>
                </a:lnTo>
                <a:lnTo>
                  <a:pt x="13360" y="162356"/>
                </a:lnTo>
                <a:close/>
              </a:path>
              <a:path w="75565" h="200660">
                <a:moveTo>
                  <a:pt x="13360" y="128473"/>
                </a:moveTo>
                <a:lnTo>
                  <a:pt x="12166" y="128130"/>
                </a:lnTo>
                <a:lnTo>
                  <a:pt x="11582" y="127279"/>
                </a:lnTo>
                <a:lnTo>
                  <a:pt x="10769" y="126695"/>
                </a:lnTo>
                <a:lnTo>
                  <a:pt x="9969" y="127584"/>
                </a:lnTo>
                <a:lnTo>
                  <a:pt x="9055" y="128066"/>
                </a:lnTo>
                <a:lnTo>
                  <a:pt x="7620" y="128270"/>
                </a:lnTo>
                <a:lnTo>
                  <a:pt x="8255" y="128955"/>
                </a:lnTo>
                <a:lnTo>
                  <a:pt x="7632" y="129895"/>
                </a:lnTo>
                <a:lnTo>
                  <a:pt x="9842" y="128816"/>
                </a:lnTo>
                <a:lnTo>
                  <a:pt x="10261" y="129832"/>
                </a:lnTo>
                <a:lnTo>
                  <a:pt x="10579" y="130098"/>
                </a:lnTo>
                <a:lnTo>
                  <a:pt x="11417" y="130314"/>
                </a:lnTo>
                <a:lnTo>
                  <a:pt x="10998" y="131102"/>
                </a:lnTo>
                <a:lnTo>
                  <a:pt x="10299" y="131102"/>
                </a:lnTo>
                <a:lnTo>
                  <a:pt x="11049" y="132194"/>
                </a:lnTo>
                <a:lnTo>
                  <a:pt x="12611" y="132067"/>
                </a:lnTo>
                <a:lnTo>
                  <a:pt x="13081" y="130937"/>
                </a:lnTo>
                <a:lnTo>
                  <a:pt x="13360" y="129730"/>
                </a:lnTo>
                <a:lnTo>
                  <a:pt x="13360" y="128473"/>
                </a:lnTo>
                <a:close/>
              </a:path>
              <a:path w="75565" h="200660">
                <a:moveTo>
                  <a:pt x="13449" y="179920"/>
                </a:moveTo>
                <a:lnTo>
                  <a:pt x="12573" y="179108"/>
                </a:lnTo>
                <a:lnTo>
                  <a:pt x="12153" y="180251"/>
                </a:lnTo>
                <a:lnTo>
                  <a:pt x="11569" y="180428"/>
                </a:lnTo>
                <a:lnTo>
                  <a:pt x="11595" y="180581"/>
                </a:lnTo>
                <a:lnTo>
                  <a:pt x="13449" y="179920"/>
                </a:lnTo>
                <a:close/>
              </a:path>
              <a:path w="75565" h="200660">
                <a:moveTo>
                  <a:pt x="13576" y="162217"/>
                </a:moveTo>
                <a:lnTo>
                  <a:pt x="13360" y="162356"/>
                </a:lnTo>
                <a:lnTo>
                  <a:pt x="13423" y="162572"/>
                </a:lnTo>
                <a:lnTo>
                  <a:pt x="13576" y="162217"/>
                </a:lnTo>
                <a:close/>
              </a:path>
              <a:path w="75565" h="200660">
                <a:moveTo>
                  <a:pt x="13652" y="127127"/>
                </a:moveTo>
                <a:lnTo>
                  <a:pt x="13373" y="127050"/>
                </a:lnTo>
                <a:lnTo>
                  <a:pt x="13576" y="127266"/>
                </a:lnTo>
                <a:lnTo>
                  <a:pt x="13652" y="127127"/>
                </a:lnTo>
                <a:close/>
              </a:path>
              <a:path w="75565" h="200660">
                <a:moveTo>
                  <a:pt x="13779" y="167843"/>
                </a:moveTo>
                <a:lnTo>
                  <a:pt x="13284" y="167563"/>
                </a:lnTo>
                <a:lnTo>
                  <a:pt x="13169" y="167360"/>
                </a:lnTo>
                <a:lnTo>
                  <a:pt x="12954" y="167309"/>
                </a:lnTo>
                <a:lnTo>
                  <a:pt x="12852" y="167601"/>
                </a:lnTo>
                <a:lnTo>
                  <a:pt x="13639" y="168135"/>
                </a:lnTo>
                <a:lnTo>
                  <a:pt x="13779" y="167843"/>
                </a:lnTo>
                <a:close/>
              </a:path>
              <a:path w="75565" h="200660">
                <a:moveTo>
                  <a:pt x="13906" y="160896"/>
                </a:moveTo>
                <a:lnTo>
                  <a:pt x="12661" y="160147"/>
                </a:lnTo>
                <a:lnTo>
                  <a:pt x="12954" y="161086"/>
                </a:lnTo>
                <a:lnTo>
                  <a:pt x="13855" y="161467"/>
                </a:lnTo>
                <a:lnTo>
                  <a:pt x="13906" y="160896"/>
                </a:lnTo>
                <a:close/>
              </a:path>
              <a:path w="75565" h="200660">
                <a:moveTo>
                  <a:pt x="14071" y="98209"/>
                </a:moveTo>
                <a:lnTo>
                  <a:pt x="13220" y="97777"/>
                </a:lnTo>
                <a:lnTo>
                  <a:pt x="12242" y="97891"/>
                </a:lnTo>
                <a:lnTo>
                  <a:pt x="10579" y="99822"/>
                </a:lnTo>
                <a:lnTo>
                  <a:pt x="12395" y="102870"/>
                </a:lnTo>
                <a:lnTo>
                  <a:pt x="12611" y="99517"/>
                </a:lnTo>
                <a:lnTo>
                  <a:pt x="13677" y="99822"/>
                </a:lnTo>
                <a:lnTo>
                  <a:pt x="13220" y="99517"/>
                </a:lnTo>
                <a:lnTo>
                  <a:pt x="12687" y="99148"/>
                </a:lnTo>
                <a:lnTo>
                  <a:pt x="13220" y="99314"/>
                </a:lnTo>
                <a:lnTo>
                  <a:pt x="13347" y="99148"/>
                </a:lnTo>
                <a:lnTo>
                  <a:pt x="14071" y="98209"/>
                </a:lnTo>
                <a:close/>
              </a:path>
              <a:path w="75565" h="200660">
                <a:moveTo>
                  <a:pt x="14198" y="172732"/>
                </a:moveTo>
                <a:lnTo>
                  <a:pt x="13652" y="172339"/>
                </a:lnTo>
                <a:lnTo>
                  <a:pt x="13601" y="172161"/>
                </a:lnTo>
                <a:lnTo>
                  <a:pt x="13944" y="171729"/>
                </a:lnTo>
                <a:lnTo>
                  <a:pt x="13017" y="171805"/>
                </a:lnTo>
                <a:lnTo>
                  <a:pt x="12915" y="172161"/>
                </a:lnTo>
                <a:lnTo>
                  <a:pt x="12992" y="172567"/>
                </a:lnTo>
                <a:lnTo>
                  <a:pt x="13487" y="173342"/>
                </a:lnTo>
                <a:lnTo>
                  <a:pt x="14198" y="172732"/>
                </a:lnTo>
                <a:close/>
              </a:path>
              <a:path w="75565" h="200660">
                <a:moveTo>
                  <a:pt x="14198" y="106591"/>
                </a:moveTo>
                <a:lnTo>
                  <a:pt x="13830" y="106489"/>
                </a:lnTo>
                <a:lnTo>
                  <a:pt x="13525" y="106210"/>
                </a:lnTo>
                <a:lnTo>
                  <a:pt x="13169" y="106108"/>
                </a:lnTo>
                <a:lnTo>
                  <a:pt x="13131" y="106286"/>
                </a:lnTo>
                <a:lnTo>
                  <a:pt x="12306" y="105803"/>
                </a:lnTo>
                <a:lnTo>
                  <a:pt x="13093" y="106464"/>
                </a:lnTo>
                <a:lnTo>
                  <a:pt x="13309" y="107746"/>
                </a:lnTo>
                <a:lnTo>
                  <a:pt x="14198" y="106591"/>
                </a:lnTo>
                <a:close/>
              </a:path>
              <a:path w="75565" h="200660">
                <a:moveTo>
                  <a:pt x="14427" y="128422"/>
                </a:moveTo>
                <a:lnTo>
                  <a:pt x="14300" y="128028"/>
                </a:lnTo>
                <a:lnTo>
                  <a:pt x="13576" y="127266"/>
                </a:lnTo>
                <a:lnTo>
                  <a:pt x="13487" y="127444"/>
                </a:lnTo>
                <a:lnTo>
                  <a:pt x="13093" y="127863"/>
                </a:lnTo>
                <a:lnTo>
                  <a:pt x="14427" y="128422"/>
                </a:lnTo>
                <a:close/>
              </a:path>
              <a:path w="75565" h="200660">
                <a:moveTo>
                  <a:pt x="14566" y="127381"/>
                </a:moveTo>
                <a:lnTo>
                  <a:pt x="13728" y="126974"/>
                </a:lnTo>
                <a:lnTo>
                  <a:pt x="13652" y="127127"/>
                </a:lnTo>
                <a:lnTo>
                  <a:pt x="14566" y="127381"/>
                </a:lnTo>
                <a:close/>
              </a:path>
              <a:path w="75565" h="200660">
                <a:moveTo>
                  <a:pt x="14605" y="120040"/>
                </a:moveTo>
                <a:lnTo>
                  <a:pt x="14160" y="119532"/>
                </a:lnTo>
                <a:lnTo>
                  <a:pt x="14300" y="118313"/>
                </a:lnTo>
                <a:lnTo>
                  <a:pt x="13296" y="119189"/>
                </a:lnTo>
                <a:lnTo>
                  <a:pt x="14020" y="118973"/>
                </a:lnTo>
                <a:lnTo>
                  <a:pt x="14173" y="119672"/>
                </a:lnTo>
                <a:lnTo>
                  <a:pt x="14605" y="120040"/>
                </a:lnTo>
                <a:close/>
              </a:path>
              <a:path w="75565" h="200660">
                <a:moveTo>
                  <a:pt x="14846" y="97866"/>
                </a:moveTo>
                <a:lnTo>
                  <a:pt x="14643" y="97853"/>
                </a:lnTo>
                <a:lnTo>
                  <a:pt x="14439" y="97802"/>
                </a:lnTo>
                <a:lnTo>
                  <a:pt x="14198" y="97675"/>
                </a:lnTo>
                <a:lnTo>
                  <a:pt x="14465" y="98132"/>
                </a:lnTo>
                <a:lnTo>
                  <a:pt x="14820" y="98996"/>
                </a:lnTo>
                <a:lnTo>
                  <a:pt x="14782" y="98412"/>
                </a:lnTo>
                <a:lnTo>
                  <a:pt x="14643" y="98183"/>
                </a:lnTo>
                <a:lnTo>
                  <a:pt x="14706" y="98018"/>
                </a:lnTo>
                <a:lnTo>
                  <a:pt x="14846" y="97866"/>
                </a:lnTo>
                <a:close/>
              </a:path>
              <a:path w="75565" h="200660">
                <a:moveTo>
                  <a:pt x="15011" y="122999"/>
                </a:moveTo>
                <a:lnTo>
                  <a:pt x="14681" y="122897"/>
                </a:lnTo>
                <a:lnTo>
                  <a:pt x="14160" y="122745"/>
                </a:lnTo>
                <a:lnTo>
                  <a:pt x="13893" y="123393"/>
                </a:lnTo>
                <a:lnTo>
                  <a:pt x="15011" y="122999"/>
                </a:lnTo>
                <a:close/>
              </a:path>
              <a:path w="75565" h="200660">
                <a:moveTo>
                  <a:pt x="15024" y="163398"/>
                </a:moveTo>
                <a:lnTo>
                  <a:pt x="14947" y="163220"/>
                </a:lnTo>
                <a:lnTo>
                  <a:pt x="14693" y="162661"/>
                </a:lnTo>
                <a:lnTo>
                  <a:pt x="13627" y="163220"/>
                </a:lnTo>
                <a:lnTo>
                  <a:pt x="13423" y="162572"/>
                </a:lnTo>
                <a:lnTo>
                  <a:pt x="13017" y="163563"/>
                </a:lnTo>
                <a:lnTo>
                  <a:pt x="14287" y="163880"/>
                </a:lnTo>
                <a:lnTo>
                  <a:pt x="14300" y="164045"/>
                </a:lnTo>
                <a:lnTo>
                  <a:pt x="15024" y="163398"/>
                </a:lnTo>
                <a:close/>
              </a:path>
              <a:path w="75565" h="200660">
                <a:moveTo>
                  <a:pt x="15087" y="120256"/>
                </a:moveTo>
                <a:lnTo>
                  <a:pt x="14884" y="120243"/>
                </a:lnTo>
                <a:lnTo>
                  <a:pt x="14744" y="120154"/>
                </a:lnTo>
                <a:lnTo>
                  <a:pt x="14605" y="120040"/>
                </a:lnTo>
                <a:lnTo>
                  <a:pt x="14719" y="120180"/>
                </a:lnTo>
                <a:lnTo>
                  <a:pt x="14871" y="120269"/>
                </a:lnTo>
                <a:lnTo>
                  <a:pt x="15087" y="120256"/>
                </a:lnTo>
                <a:close/>
              </a:path>
              <a:path w="75565" h="200660">
                <a:moveTo>
                  <a:pt x="15125" y="191744"/>
                </a:moveTo>
                <a:lnTo>
                  <a:pt x="14579" y="191922"/>
                </a:lnTo>
                <a:lnTo>
                  <a:pt x="15087" y="192125"/>
                </a:lnTo>
                <a:lnTo>
                  <a:pt x="15125" y="191744"/>
                </a:lnTo>
                <a:close/>
              </a:path>
              <a:path w="75565" h="200660">
                <a:moveTo>
                  <a:pt x="15163" y="97866"/>
                </a:moveTo>
                <a:lnTo>
                  <a:pt x="14960" y="97764"/>
                </a:lnTo>
                <a:lnTo>
                  <a:pt x="15163" y="97866"/>
                </a:lnTo>
                <a:close/>
              </a:path>
              <a:path w="75565" h="200660">
                <a:moveTo>
                  <a:pt x="15354" y="121983"/>
                </a:moveTo>
                <a:lnTo>
                  <a:pt x="15062" y="121539"/>
                </a:lnTo>
                <a:lnTo>
                  <a:pt x="14947" y="121132"/>
                </a:lnTo>
                <a:lnTo>
                  <a:pt x="14579" y="121221"/>
                </a:lnTo>
                <a:lnTo>
                  <a:pt x="14389" y="121348"/>
                </a:lnTo>
                <a:lnTo>
                  <a:pt x="14211" y="121297"/>
                </a:lnTo>
                <a:lnTo>
                  <a:pt x="14325" y="121691"/>
                </a:lnTo>
                <a:lnTo>
                  <a:pt x="15354" y="121983"/>
                </a:lnTo>
                <a:close/>
              </a:path>
              <a:path w="75565" h="200660">
                <a:moveTo>
                  <a:pt x="15379" y="192239"/>
                </a:moveTo>
                <a:lnTo>
                  <a:pt x="15087" y="192125"/>
                </a:lnTo>
                <a:lnTo>
                  <a:pt x="15379" y="192239"/>
                </a:lnTo>
                <a:close/>
              </a:path>
              <a:path w="75565" h="200660">
                <a:moveTo>
                  <a:pt x="15417" y="123837"/>
                </a:moveTo>
                <a:lnTo>
                  <a:pt x="15189" y="123037"/>
                </a:lnTo>
                <a:lnTo>
                  <a:pt x="15024" y="122999"/>
                </a:lnTo>
                <a:lnTo>
                  <a:pt x="15417" y="123837"/>
                </a:lnTo>
                <a:close/>
              </a:path>
              <a:path w="75565" h="200660">
                <a:moveTo>
                  <a:pt x="15875" y="129387"/>
                </a:moveTo>
                <a:lnTo>
                  <a:pt x="15367" y="129235"/>
                </a:lnTo>
                <a:lnTo>
                  <a:pt x="14770" y="129781"/>
                </a:lnTo>
                <a:lnTo>
                  <a:pt x="14312" y="129286"/>
                </a:lnTo>
                <a:lnTo>
                  <a:pt x="14135" y="130670"/>
                </a:lnTo>
                <a:lnTo>
                  <a:pt x="15354" y="129413"/>
                </a:lnTo>
                <a:lnTo>
                  <a:pt x="15875" y="129387"/>
                </a:lnTo>
                <a:close/>
              </a:path>
              <a:path w="75565" h="200660">
                <a:moveTo>
                  <a:pt x="15875" y="97777"/>
                </a:moveTo>
                <a:lnTo>
                  <a:pt x="15621" y="97790"/>
                </a:lnTo>
                <a:lnTo>
                  <a:pt x="15392" y="97828"/>
                </a:lnTo>
                <a:lnTo>
                  <a:pt x="15163" y="97866"/>
                </a:lnTo>
                <a:lnTo>
                  <a:pt x="15443" y="98056"/>
                </a:lnTo>
                <a:lnTo>
                  <a:pt x="15684" y="98564"/>
                </a:lnTo>
                <a:lnTo>
                  <a:pt x="15875" y="97777"/>
                </a:lnTo>
                <a:close/>
              </a:path>
              <a:path w="75565" h="200660">
                <a:moveTo>
                  <a:pt x="16052" y="172288"/>
                </a:moveTo>
                <a:lnTo>
                  <a:pt x="15722" y="172656"/>
                </a:lnTo>
                <a:lnTo>
                  <a:pt x="16052" y="172288"/>
                </a:lnTo>
                <a:close/>
              </a:path>
              <a:path w="75565" h="200660">
                <a:moveTo>
                  <a:pt x="16421" y="171881"/>
                </a:moveTo>
                <a:lnTo>
                  <a:pt x="16052" y="172288"/>
                </a:lnTo>
                <a:lnTo>
                  <a:pt x="16319" y="172478"/>
                </a:lnTo>
                <a:lnTo>
                  <a:pt x="16421" y="171881"/>
                </a:lnTo>
                <a:close/>
              </a:path>
              <a:path w="75565" h="200660">
                <a:moveTo>
                  <a:pt x="16624" y="92583"/>
                </a:moveTo>
                <a:lnTo>
                  <a:pt x="15443" y="92036"/>
                </a:lnTo>
                <a:lnTo>
                  <a:pt x="15405" y="91440"/>
                </a:lnTo>
                <a:lnTo>
                  <a:pt x="14643" y="91427"/>
                </a:lnTo>
                <a:lnTo>
                  <a:pt x="13741" y="91948"/>
                </a:lnTo>
                <a:lnTo>
                  <a:pt x="14135" y="92646"/>
                </a:lnTo>
                <a:lnTo>
                  <a:pt x="16129" y="93014"/>
                </a:lnTo>
                <a:lnTo>
                  <a:pt x="16624" y="92583"/>
                </a:lnTo>
                <a:close/>
              </a:path>
              <a:path w="75565" h="200660">
                <a:moveTo>
                  <a:pt x="16675" y="172897"/>
                </a:moveTo>
                <a:lnTo>
                  <a:pt x="16637" y="172580"/>
                </a:lnTo>
                <a:lnTo>
                  <a:pt x="16319" y="172478"/>
                </a:lnTo>
                <a:lnTo>
                  <a:pt x="16027" y="174155"/>
                </a:lnTo>
                <a:lnTo>
                  <a:pt x="16675" y="172897"/>
                </a:lnTo>
                <a:close/>
              </a:path>
              <a:path w="75565" h="200660">
                <a:moveTo>
                  <a:pt x="17081" y="90995"/>
                </a:moveTo>
                <a:lnTo>
                  <a:pt x="15875" y="90424"/>
                </a:lnTo>
                <a:lnTo>
                  <a:pt x="16725" y="90881"/>
                </a:lnTo>
                <a:lnTo>
                  <a:pt x="16510" y="90995"/>
                </a:lnTo>
                <a:lnTo>
                  <a:pt x="16535" y="91224"/>
                </a:lnTo>
                <a:lnTo>
                  <a:pt x="17081" y="90995"/>
                </a:lnTo>
                <a:close/>
              </a:path>
              <a:path w="75565" h="200660">
                <a:moveTo>
                  <a:pt x="17132" y="120840"/>
                </a:moveTo>
                <a:lnTo>
                  <a:pt x="16700" y="120180"/>
                </a:lnTo>
                <a:lnTo>
                  <a:pt x="16306" y="120421"/>
                </a:lnTo>
                <a:lnTo>
                  <a:pt x="15240" y="120484"/>
                </a:lnTo>
                <a:lnTo>
                  <a:pt x="15798" y="121386"/>
                </a:lnTo>
                <a:lnTo>
                  <a:pt x="17132" y="120840"/>
                </a:lnTo>
                <a:close/>
              </a:path>
              <a:path w="75565" h="200660">
                <a:moveTo>
                  <a:pt x="17513" y="91516"/>
                </a:moveTo>
                <a:lnTo>
                  <a:pt x="16878" y="91694"/>
                </a:lnTo>
                <a:lnTo>
                  <a:pt x="16573" y="91414"/>
                </a:lnTo>
                <a:lnTo>
                  <a:pt x="16535" y="91224"/>
                </a:lnTo>
                <a:lnTo>
                  <a:pt x="15824" y="91516"/>
                </a:lnTo>
                <a:lnTo>
                  <a:pt x="15951" y="91694"/>
                </a:lnTo>
                <a:lnTo>
                  <a:pt x="16548" y="92176"/>
                </a:lnTo>
                <a:lnTo>
                  <a:pt x="17246" y="91694"/>
                </a:lnTo>
                <a:lnTo>
                  <a:pt x="17513" y="91516"/>
                </a:lnTo>
                <a:close/>
              </a:path>
              <a:path w="75565" h="200660">
                <a:moveTo>
                  <a:pt x="17589" y="163144"/>
                </a:moveTo>
                <a:lnTo>
                  <a:pt x="16065" y="160096"/>
                </a:lnTo>
                <a:lnTo>
                  <a:pt x="15875" y="160045"/>
                </a:lnTo>
                <a:lnTo>
                  <a:pt x="13817" y="159486"/>
                </a:lnTo>
                <a:lnTo>
                  <a:pt x="13487" y="159562"/>
                </a:lnTo>
                <a:lnTo>
                  <a:pt x="15265" y="160045"/>
                </a:lnTo>
                <a:lnTo>
                  <a:pt x="13995" y="160020"/>
                </a:lnTo>
                <a:lnTo>
                  <a:pt x="13906" y="160896"/>
                </a:lnTo>
                <a:lnTo>
                  <a:pt x="17589" y="163144"/>
                </a:lnTo>
                <a:close/>
              </a:path>
              <a:path w="75565" h="200660">
                <a:moveTo>
                  <a:pt x="17970" y="90373"/>
                </a:moveTo>
                <a:lnTo>
                  <a:pt x="17945" y="90576"/>
                </a:lnTo>
                <a:lnTo>
                  <a:pt x="17970" y="90373"/>
                </a:lnTo>
                <a:close/>
              </a:path>
              <a:path w="75565" h="200660">
                <a:moveTo>
                  <a:pt x="19570" y="90474"/>
                </a:moveTo>
                <a:lnTo>
                  <a:pt x="18148" y="91325"/>
                </a:lnTo>
                <a:lnTo>
                  <a:pt x="17945" y="90576"/>
                </a:lnTo>
                <a:lnTo>
                  <a:pt x="17843" y="90830"/>
                </a:lnTo>
                <a:lnTo>
                  <a:pt x="17792" y="91211"/>
                </a:lnTo>
                <a:lnTo>
                  <a:pt x="19469" y="92125"/>
                </a:lnTo>
                <a:lnTo>
                  <a:pt x="19519" y="91325"/>
                </a:lnTo>
                <a:lnTo>
                  <a:pt x="19570" y="90474"/>
                </a:lnTo>
                <a:close/>
              </a:path>
              <a:path w="75565" h="200660">
                <a:moveTo>
                  <a:pt x="19761" y="78917"/>
                </a:moveTo>
                <a:lnTo>
                  <a:pt x="19697" y="77914"/>
                </a:lnTo>
                <a:lnTo>
                  <a:pt x="19278" y="78574"/>
                </a:lnTo>
                <a:lnTo>
                  <a:pt x="19761" y="78917"/>
                </a:lnTo>
                <a:close/>
              </a:path>
              <a:path w="75565" h="200660">
                <a:moveTo>
                  <a:pt x="20091" y="192811"/>
                </a:moveTo>
                <a:lnTo>
                  <a:pt x="19888" y="192366"/>
                </a:lnTo>
                <a:lnTo>
                  <a:pt x="19113" y="191058"/>
                </a:lnTo>
                <a:lnTo>
                  <a:pt x="19659" y="190906"/>
                </a:lnTo>
                <a:lnTo>
                  <a:pt x="19215" y="190055"/>
                </a:lnTo>
                <a:lnTo>
                  <a:pt x="16383" y="189801"/>
                </a:lnTo>
                <a:lnTo>
                  <a:pt x="16827" y="190500"/>
                </a:lnTo>
                <a:lnTo>
                  <a:pt x="15697" y="190538"/>
                </a:lnTo>
                <a:lnTo>
                  <a:pt x="15265" y="191185"/>
                </a:lnTo>
                <a:lnTo>
                  <a:pt x="16662" y="192811"/>
                </a:lnTo>
                <a:lnTo>
                  <a:pt x="16357" y="192747"/>
                </a:lnTo>
                <a:lnTo>
                  <a:pt x="15494" y="192697"/>
                </a:lnTo>
                <a:lnTo>
                  <a:pt x="14960" y="193459"/>
                </a:lnTo>
                <a:lnTo>
                  <a:pt x="13766" y="193357"/>
                </a:lnTo>
                <a:lnTo>
                  <a:pt x="13690" y="193624"/>
                </a:lnTo>
                <a:lnTo>
                  <a:pt x="13995" y="193687"/>
                </a:lnTo>
                <a:lnTo>
                  <a:pt x="14109" y="193865"/>
                </a:lnTo>
                <a:lnTo>
                  <a:pt x="13995" y="194271"/>
                </a:lnTo>
                <a:lnTo>
                  <a:pt x="13487" y="193878"/>
                </a:lnTo>
                <a:lnTo>
                  <a:pt x="13233" y="193522"/>
                </a:lnTo>
                <a:lnTo>
                  <a:pt x="13614" y="194614"/>
                </a:lnTo>
                <a:lnTo>
                  <a:pt x="13512" y="195453"/>
                </a:lnTo>
                <a:lnTo>
                  <a:pt x="12700" y="195999"/>
                </a:lnTo>
                <a:lnTo>
                  <a:pt x="12458" y="195097"/>
                </a:lnTo>
                <a:lnTo>
                  <a:pt x="11887" y="195427"/>
                </a:lnTo>
                <a:lnTo>
                  <a:pt x="12115" y="195453"/>
                </a:lnTo>
                <a:lnTo>
                  <a:pt x="11239" y="197332"/>
                </a:lnTo>
                <a:lnTo>
                  <a:pt x="10718" y="197624"/>
                </a:lnTo>
                <a:lnTo>
                  <a:pt x="11569" y="197954"/>
                </a:lnTo>
                <a:lnTo>
                  <a:pt x="12293" y="197523"/>
                </a:lnTo>
                <a:lnTo>
                  <a:pt x="12687" y="197446"/>
                </a:lnTo>
                <a:lnTo>
                  <a:pt x="13347" y="198056"/>
                </a:lnTo>
                <a:lnTo>
                  <a:pt x="13462" y="198602"/>
                </a:lnTo>
                <a:lnTo>
                  <a:pt x="12877" y="198056"/>
                </a:lnTo>
                <a:lnTo>
                  <a:pt x="12700" y="198780"/>
                </a:lnTo>
                <a:lnTo>
                  <a:pt x="12827" y="198958"/>
                </a:lnTo>
                <a:lnTo>
                  <a:pt x="14249" y="199745"/>
                </a:lnTo>
                <a:lnTo>
                  <a:pt x="14427" y="198602"/>
                </a:lnTo>
                <a:lnTo>
                  <a:pt x="14516" y="197942"/>
                </a:lnTo>
                <a:lnTo>
                  <a:pt x="14897" y="197739"/>
                </a:lnTo>
                <a:lnTo>
                  <a:pt x="14503" y="197446"/>
                </a:lnTo>
                <a:lnTo>
                  <a:pt x="14363" y="197332"/>
                </a:lnTo>
                <a:lnTo>
                  <a:pt x="14782" y="197281"/>
                </a:lnTo>
                <a:lnTo>
                  <a:pt x="14236" y="196888"/>
                </a:lnTo>
                <a:lnTo>
                  <a:pt x="14630" y="195999"/>
                </a:lnTo>
                <a:lnTo>
                  <a:pt x="14693" y="195846"/>
                </a:lnTo>
                <a:lnTo>
                  <a:pt x="15392" y="197421"/>
                </a:lnTo>
                <a:lnTo>
                  <a:pt x="15582" y="196888"/>
                </a:lnTo>
                <a:lnTo>
                  <a:pt x="15646" y="195846"/>
                </a:lnTo>
                <a:lnTo>
                  <a:pt x="15608" y="195478"/>
                </a:lnTo>
                <a:lnTo>
                  <a:pt x="17322" y="196570"/>
                </a:lnTo>
                <a:lnTo>
                  <a:pt x="17043" y="195478"/>
                </a:lnTo>
                <a:lnTo>
                  <a:pt x="16852" y="194741"/>
                </a:lnTo>
                <a:lnTo>
                  <a:pt x="18580" y="195440"/>
                </a:lnTo>
                <a:lnTo>
                  <a:pt x="18453" y="194932"/>
                </a:lnTo>
                <a:lnTo>
                  <a:pt x="18338" y="194741"/>
                </a:lnTo>
                <a:lnTo>
                  <a:pt x="17729" y="194271"/>
                </a:lnTo>
                <a:lnTo>
                  <a:pt x="16852" y="193586"/>
                </a:lnTo>
                <a:lnTo>
                  <a:pt x="17932" y="193459"/>
                </a:lnTo>
                <a:lnTo>
                  <a:pt x="18084" y="193433"/>
                </a:lnTo>
                <a:lnTo>
                  <a:pt x="18757" y="193878"/>
                </a:lnTo>
                <a:lnTo>
                  <a:pt x="18021" y="194284"/>
                </a:lnTo>
                <a:lnTo>
                  <a:pt x="18796" y="194614"/>
                </a:lnTo>
                <a:lnTo>
                  <a:pt x="19469" y="194487"/>
                </a:lnTo>
                <a:lnTo>
                  <a:pt x="19913" y="193433"/>
                </a:lnTo>
                <a:lnTo>
                  <a:pt x="20091" y="193027"/>
                </a:lnTo>
                <a:lnTo>
                  <a:pt x="20091" y="192811"/>
                </a:lnTo>
                <a:close/>
              </a:path>
              <a:path w="75565" h="200660">
                <a:moveTo>
                  <a:pt x="20218" y="192938"/>
                </a:moveTo>
                <a:lnTo>
                  <a:pt x="20167" y="192151"/>
                </a:lnTo>
                <a:lnTo>
                  <a:pt x="19761" y="192087"/>
                </a:lnTo>
                <a:lnTo>
                  <a:pt x="19850" y="192290"/>
                </a:lnTo>
                <a:lnTo>
                  <a:pt x="20218" y="192938"/>
                </a:lnTo>
                <a:close/>
              </a:path>
              <a:path w="75565" h="200660">
                <a:moveTo>
                  <a:pt x="20269" y="77533"/>
                </a:moveTo>
                <a:lnTo>
                  <a:pt x="19761" y="77063"/>
                </a:lnTo>
                <a:lnTo>
                  <a:pt x="19278" y="76758"/>
                </a:lnTo>
                <a:lnTo>
                  <a:pt x="18973" y="77685"/>
                </a:lnTo>
                <a:lnTo>
                  <a:pt x="19367" y="77216"/>
                </a:lnTo>
                <a:lnTo>
                  <a:pt x="19812" y="77393"/>
                </a:lnTo>
                <a:lnTo>
                  <a:pt x="20269" y="77533"/>
                </a:lnTo>
                <a:close/>
              </a:path>
              <a:path w="75565" h="200660">
                <a:moveTo>
                  <a:pt x="20751" y="77622"/>
                </a:moveTo>
                <a:lnTo>
                  <a:pt x="20599" y="77609"/>
                </a:lnTo>
                <a:lnTo>
                  <a:pt x="20434" y="77597"/>
                </a:lnTo>
                <a:lnTo>
                  <a:pt x="20269" y="77533"/>
                </a:lnTo>
                <a:lnTo>
                  <a:pt x="20447" y="77685"/>
                </a:lnTo>
                <a:lnTo>
                  <a:pt x="20637" y="77724"/>
                </a:lnTo>
                <a:close/>
              </a:path>
              <a:path w="75565" h="200660">
                <a:moveTo>
                  <a:pt x="20916" y="194119"/>
                </a:moveTo>
                <a:lnTo>
                  <a:pt x="20294" y="193243"/>
                </a:lnTo>
                <a:lnTo>
                  <a:pt x="20193" y="193027"/>
                </a:lnTo>
                <a:lnTo>
                  <a:pt x="20243" y="193243"/>
                </a:lnTo>
                <a:lnTo>
                  <a:pt x="20916" y="194119"/>
                </a:lnTo>
                <a:close/>
              </a:path>
              <a:path w="75565" h="200660">
                <a:moveTo>
                  <a:pt x="21069" y="73736"/>
                </a:moveTo>
                <a:lnTo>
                  <a:pt x="20955" y="72898"/>
                </a:lnTo>
                <a:lnTo>
                  <a:pt x="19443" y="74434"/>
                </a:lnTo>
                <a:lnTo>
                  <a:pt x="20104" y="75425"/>
                </a:lnTo>
                <a:lnTo>
                  <a:pt x="20955" y="74231"/>
                </a:lnTo>
                <a:lnTo>
                  <a:pt x="21069" y="73736"/>
                </a:lnTo>
                <a:close/>
              </a:path>
              <a:path w="75565" h="200660">
                <a:moveTo>
                  <a:pt x="21094" y="192290"/>
                </a:moveTo>
                <a:lnTo>
                  <a:pt x="20789" y="191490"/>
                </a:lnTo>
                <a:lnTo>
                  <a:pt x="20091" y="190868"/>
                </a:lnTo>
                <a:lnTo>
                  <a:pt x="20167" y="192151"/>
                </a:lnTo>
                <a:lnTo>
                  <a:pt x="21094" y="192290"/>
                </a:lnTo>
                <a:close/>
              </a:path>
              <a:path w="75565" h="200660">
                <a:moveTo>
                  <a:pt x="21374" y="75107"/>
                </a:moveTo>
                <a:lnTo>
                  <a:pt x="21259" y="73812"/>
                </a:lnTo>
                <a:lnTo>
                  <a:pt x="21297" y="75323"/>
                </a:lnTo>
                <a:lnTo>
                  <a:pt x="21348" y="75666"/>
                </a:lnTo>
                <a:lnTo>
                  <a:pt x="21374" y="75107"/>
                </a:lnTo>
                <a:close/>
              </a:path>
              <a:path w="75565" h="200660">
                <a:moveTo>
                  <a:pt x="21767" y="81927"/>
                </a:moveTo>
                <a:lnTo>
                  <a:pt x="20739" y="80810"/>
                </a:lnTo>
                <a:lnTo>
                  <a:pt x="19913" y="81534"/>
                </a:lnTo>
                <a:lnTo>
                  <a:pt x="21767" y="81927"/>
                </a:lnTo>
                <a:close/>
              </a:path>
              <a:path w="75565" h="200660">
                <a:moveTo>
                  <a:pt x="22491" y="90398"/>
                </a:moveTo>
                <a:lnTo>
                  <a:pt x="22364" y="90297"/>
                </a:lnTo>
                <a:lnTo>
                  <a:pt x="22186" y="90233"/>
                </a:lnTo>
                <a:lnTo>
                  <a:pt x="21983" y="90208"/>
                </a:lnTo>
                <a:lnTo>
                  <a:pt x="22491" y="90398"/>
                </a:lnTo>
                <a:close/>
              </a:path>
              <a:path w="75565" h="200660">
                <a:moveTo>
                  <a:pt x="24041" y="87782"/>
                </a:moveTo>
                <a:lnTo>
                  <a:pt x="23228" y="87896"/>
                </a:lnTo>
                <a:lnTo>
                  <a:pt x="20955" y="87757"/>
                </a:lnTo>
                <a:lnTo>
                  <a:pt x="21386" y="88874"/>
                </a:lnTo>
                <a:lnTo>
                  <a:pt x="20383" y="88353"/>
                </a:lnTo>
                <a:lnTo>
                  <a:pt x="20345" y="88976"/>
                </a:lnTo>
                <a:lnTo>
                  <a:pt x="19431" y="89598"/>
                </a:lnTo>
                <a:lnTo>
                  <a:pt x="20269" y="90055"/>
                </a:lnTo>
                <a:lnTo>
                  <a:pt x="19697" y="90398"/>
                </a:lnTo>
                <a:lnTo>
                  <a:pt x="20815" y="90830"/>
                </a:lnTo>
                <a:lnTo>
                  <a:pt x="21170" y="90538"/>
                </a:lnTo>
                <a:lnTo>
                  <a:pt x="21323" y="90398"/>
                </a:lnTo>
                <a:lnTo>
                  <a:pt x="20523" y="90538"/>
                </a:lnTo>
                <a:lnTo>
                  <a:pt x="20624" y="90182"/>
                </a:lnTo>
                <a:lnTo>
                  <a:pt x="20789" y="90093"/>
                </a:lnTo>
                <a:lnTo>
                  <a:pt x="21450" y="90068"/>
                </a:lnTo>
                <a:lnTo>
                  <a:pt x="21983" y="90195"/>
                </a:lnTo>
                <a:lnTo>
                  <a:pt x="22021" y="90068"/>
                </a:lnTo>
                <a:lnTo>
                  <a:pt x="22352" y="88976"/>
                </a:lnTo>
                <a:lnTo>
                  <a:pt x="22644" y="88874"/>
                </a:lnTo>
                <a:lnTo>
                  <a:pt x="23202" y="88658"/>
                </a:lnTo>
                <a:lnTo>
                  <a:pt x="23926" y="87896"/>
                </a:lnTo>
                <a:close/>
              </a:path>
              <a:path w="75565" h="200660">
                <a:moveTo>
                  <a:pt x="25768" y="70358"/>
                </a:moveTo>
                <a:lnTo>
                  <a:pt x="25412" y="70243"/>
                </a:lnTo>
                <a:lnTo>
                  <a:pt x="25120" y="69951"/>
                </a:lnTo>
                <a:lnTo>
                  <a:pt x="24803" y="70243"/>
                </a:lnTo>
                <a:lnTo>
                  <a:pt x="24879" y="70396"/>
                </a:lnTo>
                <a:lnTo>
                  <a:pt x="25209" y="70408"/>
                </a:lnTo>
                <a:lnTo>
                  <a:pt x="25527" y="70396"/>
                </a:lnTo>
                <a:lnTo>
                  <a:pt x="25768" y="70358"/>
                </a:lnTo>
                <a:close/>
              </a:path>
              <a:path w="75565" h="200660">
                <a:moveTo>
                  <a:pt x="25793" y="82270"/>
                </a:moveTo>
                <a:lnTo>
                  <a:pt x="25730" y="81978"/>
                </a:lnTo>
                <a:lnTo>
                  <a:pt x="25539" y="81800"/>
                </a:lnTo>
                <a:lnTo>
                  <a:pt x="25311" y="81648"/>
                </a:lnTo>
                <a:lnTo>
                  <a:pt x="25793" y="82270"/>
                </a:lnTo>
                <a:close/>
              </a:path>
              <a:path w="75565" h="200660">
                <a:moveTo>
                  <a:pt x="26746" y="75323"/>
                </a:moveTo>
                <a:lnTo>
                  <a:pt x="26276" y="74536"/>
                </a:lnTo>
                <a:lnTo>
                  <a:pt x="26276" y="75120"/>
                </a:lnTo>
                <a:lnTo>
                  <a:pt x="25539" y="75476"/>
                </a:lnTo>
                <a:lnTo>
                  <a:pt x="26746" y="75323"/>
                </a:lnTo>
                <a:close/>
              </a:path>
              <a:path w="75565" h="200660">
                <a:moveTo>
                  <a:pt x="27228" y="75260"/>
                </a:moveTo>
                <a:lnTo>
                  <a:pt x="26822" y="75311"/>
                </a:lnTo>
                <a:lnTo>
                  <a:pt x="26949" y="75666"/>
                </a:lnTo>
                <a:lnTo>
                  <a:pt x="27228" y="75260"/>
                </a:lnTo>
                <a:close/>
              </a:path>
              <a:path w="75565" h="200660">
                <a:moveTo>
                  <a:pt x="27279" y="70675"/>
                </a:moveTo>
                <a:lnTo>
                  <a:pt x="25615" y="71907"/>
                </a:lnTo>
                <a:lnTo>
                  <a:pt x="24879" y="70396"/>
                </a:lnTo>
                <a:lnTo>
                  <a:pt x="24041" y="70370"/>
                </a:lnTo>
                <a:lnTo>
                  <a:pt x="23025" y="70231"/>
                </a:lnTo>
                <a:lnTo>
                  <a:pt x="22237" y="69977"/>
                </a:lnTo>
                <a:lnTo>
                  <a:pt x="22542" y="70281"/>
                </a:lnTo>
                <a:lnTo>
                  <a:pt x="21805" y="70637"/>
                </a:lnTo>
                <a:lnTo>
                  <a:pt x="20586" y="70027"/>
                </a:lnTo>
                <a:lnTo>
                  <a:pt x="21031" y="69380"/>
                </a:lnTo>
                <a:lnTo>
                  <a:pt x="20091" y="69672"/>
                </a:lnTo>
                <a:lnTo>
                  <a:pt x="21247" y="71043"/>
                </a:lnTo>
                <a:lnTo>
                  <a:pt x="21170" y="71221"/>
                </a:lnTo>
                <a:lnTo>
                  <a:pt x="22821" y="71755"/>
                </a:lnTo>
                <a:lnTo>
                  <a:pt x="22885" y="71589"/>
                </a:lnTo>
                <a:lnTo>
                  <a:pt x="22898" y="70993"/>
                </a:lnTo>
                <a:lnTo>
                  <a:pt x="23317" y="70942"/>
                </a:lnTo>
                <a:lnTo>
                  <a:pt x="24409" y="71297"/>
                </a:lnTo>
                <a:lnTo>
                  <a:pt x="23596" y="72428"/>
                </a:lnTo>
                <a:lnTo>
                  <a:pt x="23647" y="72834"/>
                </a:lnTo>
                <a:lnTo>
                  <a:pt x="25031" y="73507"/>
                </a:lnTo>
                <a:lnTo>
                  <a:pt x="26454" y="71805"/>
                </a:lnTo>
                <a:lnTo>
                  <a:pt x="27279" y="70675"/>
                </a:lnTo>
                <a:close/>
              </a:path>
              <a:path w="75565" h="200660">
                <a:moveTo>
                  <a:pt x="27406" y="73444"/>
                </a:moveTo>
                <a:lnTo>
                  <a:pt x="27241" y="73253"/>
                </a:lnTo>
                <a:lnTo>
                  <a:pt x="27025" y="73063"/>
                </a:lnTo>
                <a:lnTo>
                  <a:pt x="26682" y="72872"/>
                </a:lnTo>
                <a:lnTo>
                  <a:pt x="27266" y="73482"/>
                </a:lnTo>
                <a:lnTo>
                  <a:pt x="27406" y="73444"/>
                </a:lnTo>
                <a:close/>
              </a:path>
              <a:path w="75565" h="200660">
                <a:moveTo>
                  <a:pt x="27876" y="73240"/>
                </a:moveTo>
                <a:close/>
              </a:path>
              <a:path w="75565" h="200660">
                <a:moveTo>
                  <a:pt x="28435" y="72491"/>
                </a:moveTo>
                <a:lnTo>
                  <a:pt x="28016" y="72529"/>
                </a:lnTo>
                <a:lnTo>
                  <a:pt x="27432" y="71932"/>
                </a:lnTo>
                <a:lnTo>
                  <a:pt x="27292" y="72288"/>
                </a:lnTo>
                <a:lnTo>
                  <a:pt x="27660" y="72415"/>
                </a:lnTo>
                <a:lnTo>
                  <a:pt x="28054" y="72936"/>
                </a:lnTo>
                <a:lnTo>
                  <a:pt x="27876" y="73240"/>
                </a:lnTo>
                <a:lnTo>
                  <a:pt x="28105" y="72999"/>
                </a:lnTo>
                <a:lnTo>
                  <a:pt x="28333" y="72758"/>
                </a:lnTo>
                <a:lnTo>
                  <a:pt x="28435" y="72491"/>
                </a:lnTo>
                <a:close/>
              </a:path>
              <a:path w="75565" h="200660">
                <a:moveTo>
                  <a:pt x="29578" y="74295"/>
                </a:moveTo>
                <a:lnTo>
                  <a:pt x="29108" y="74510"/>
                </a:lnTo>
                <a:lnTo>
                  <a:pt x="27711" y="73431"/>
                </a:lnTo>
                <a:lnTo>
                  <a:pt x="27508" y="73418"/>
                </a:lnTo>
                <a:lnTo>
                  <a:pt x="27559" y="73596"/>
                </a:lnTo>
                <a:lnTo>
                  <a:pt x="28105" y="74193"/>
                </a:lnTo>
                <a:lnTo>
                  <a:pt x="27482" y="74968"/>
                </a:lnTo>
                <a:lnTo>
                  <a:pt x="27749" y="76034"/>
                </a:lnTo>
                <a:lnTo>
                  <a:pt x="27165" y="76022"/>
                </a:lnTo>
                <a:lnTo>
                  <a:pt x="27089" y="75895"/>
                </a:lnTo>
                <a:lnTo>
                  <a:pt x="26949" y="75666"/>
                </a:lnTo>
                <a:lnTo>
                  <a:pt x="26797" y="75895"/>
                </a:lnTo>
                <a:lnTo>
                  <a:pt x="26670" y="75857"/>
                </a:lnTo>
                <a:lnTo>
                  <a:pt x="25946" y="75603"/>
                </a:lnTo>
                <a:lnTo>
                  <a:pt x="24612" y="75349"/>
                </a:lnTo>
                <a:lnTo>
                  <a:pt x="24295" y="74968"/>
                </a:lnTo>
                <a:lnTo>
                  <a:pt x="24269" y="74536"/>
                </a:lnTo>
                <a:lnTo>
                  <a:pt x="24485" y="73901"/>
                </a:lnTo>
                <a:lnTo>
                  <a:pt x="24549" y="73736"/>
                </a:lnTo>
                <a:lnTo>
                  <a:pt x="23876" y="73901"/>
                </a:lnTo>
                <a:lnTo>
                  <a:pt x="22974" y="73596"/>
                </a:lnTo>
                <a:lnTo>
                  <a:pt x="22606" y="74066"/>
                </a:lnTo>
                <a:lnTo>
                  <a:pt x="22885" y="74168"/>
                </a:lnTo>
                <a:lnTo>
                  <a:pt x="22872" y="74295"/>
                </a:lnTo>
                <a:lnTo>
                  <a:pt x="21374" y="75857"/>
                </a:lnTo>
                <a:lnTo>
                  <a:pt x="21348" y="75666"/>
                </a:lnTo>
                <a:lnTo>
                  <a:pt x="19329" y="75755"/>
                </a:lnTo>
                <a:lnTo>
                  <a:pt x="21983" y="76809"/>
                </a:lnTo>
                <a:lnTo>
                  <a:pt x="20751" y="77622"/>
                </a:lnTo>
                <a:lnTo>
                  <a:pt x="21043" y="77647"/>
                </a:lnTo>
                <a:lnTo>
                  <a:pt x="21196" y="77571"/>
                </a:lnTo>
                <a:lnTo>
                  <a:pt x="20777" y="78841"/>
                </a:lnTo>
                <a:lnTo>
                  <a:pt x="21551" y="78282"/>
                </a:lnTo>
                <a:lnTo>
                  <a:pt x="21958" y="78816"/>
                </a:lnTo>
                <a:lnTo>
                  <a:pt x="20485" y="79146"/>
                </a:lnTo>
                <a:lnTo>
                  <a:pt x="20840" y="79248"/>
                </a:lnTo>
                <a:lnTo>
                  <a:pt x="20789" y="79438"/>
                </a:lnTo>
                <a:lnTo>
                  <a:pt x="20129" y="79629"/>
                </a:lnTo>
                <a:lnTo>
                  <a:pt x="20789" y="80035"/>
                </a:lnTo>
                <a:lnTo>
                  <a:pt x="21323" y="80200"/>
                </a:lnTo>
                <a:lnTo>
                  <a:pt x="22275" y="79705"/>
                </a:lnTo>
                <a:lnTo>
                  <a:pt x="22237" y="81280"/>
                </a:lnTo>
                <a:lnTo>
                  <a:pt x="24320" y="81026"/>
                </a:lnTo>
                <a:lnTo>
                  <a:pt x="25311" y="81635"/>
                </a:lnTo>
                <a:lnTo>
                  <a:pt x="25019" y="81280"/>
                </a:lnTo>
                <a:lnTo>
                  <a:pt x="25133" y="81026"/>
                </a:lnTo>
                <a:lnTo>
                  <a:pt x="25857" y="80327"/>
                </a:lnTo>
                <a:lnTo>
                  <a:pt x="26784" y="79705"/>
                </a:lnTo>
                <a:lnTo>
                  <a:pt x="27406" y="79298"/>
                </a:lnTo>
                <a:lnTo>
                  <a:pt x="27749" y="78282"/>
                </a:lnTo>
                <a:lnTo>
                  <a:pt x="27216" y="77647"/>
                </a:lnTo>
                <a:lnTo>
                  <a:pt x="28943" y="76644"/>
                </a:lnTo>
                <a:lnTo>
                  <a:pt x="28663" y="76377"/>
                </a:lnTo>
                <a:lnTo>
                  <a:pt x="28168" y="76034"/>
                </a:lnTo>
                <a:lnTo>
                  <a:pt x="27990" y="75920"/>
                </a:lnTo>
                <a:lnTo>
                  <a:pt x="28244" y="75209"/>
                </a:lnTo>
                <a:lnTo>
                  <a:pt x="29095" y="75107"/>
                </a:lnTo>
                <a:lnTo>
                  <a:pt x="29489" y="74510"/>
                </a:lnTo>
                <a:lnTo>
                  <a:pt x="29578" y="74295"/>
                </a:lnTo>
                <a:close/>
              </a:path>
              <a:path w="75565" h="200660">
                <a:moveTo>
                  <a:pt x="29718" y="73926"/>
                </a:moveTo>
                <a:lnTo>
                  <a:pt x="29578" y="74295"/>
                </a:lnTo>
                <a:lnTo>
                  <a:pt x="29718" y="73926"/>
                </a:lnTo>
                <a:close/>
              </a:path>
              <a:path w="75565" h="200660">
                <a:moveTo>
                  <a:pt x="29832" y="53517"/>
                </a:moveTo>
                <a:lnTo>
                  <a:pt x="29794" y="53327"/>
                </a:lnTo>
                <a:lnTo>
                  <a:pt x="29273" y="53314"/>
                </a:lnTo>
                <a:lnTo>
                  <a:pt x="29832" y="53517"/>
                </a:lnTo>
                <a:close/>
              </a:path>
              <a:path w="75565" h="200660">
                <a:moveTo>
                  <a:pt x="30441" y="54190"/>
                </a:moveTo>
                <a:close/>
              </a:path>
              <a:path w="75565" h="200660">
                <a:moveTo>
                  <a:pt x="30784" y="54140"/>
                </a:moveTo>
                <a:lnTo>
                  <a:pt x="30657" y="54165"/>
                </a:lnTo>
                <a:lnTo>
                  <a:pt x="30784" y="54140"/>
                </a:lnTo>
                <a:close/>
              </a:path>
              <a:path w="75565" h="200660">
                <a:moveTo>
                  <a:pt x="31635" y="77190"/>
                </a:moveTo>
                <a:lnTo>
                  <a:pt x="31076" y="76809"/>
                </a:lnTo>
                <a:lnTo>
                  <a:pt x="31546" y="77177"/>
                </a:lnTo>
                <a:close/>
              </a:path>
              <a:path w="75565" h="200660">
                <a:moveTo>
                  <a:pt x="31813" y="53314"/>
                </a:moveTo>
                <a:lnTo>
                  <a:pt x="30441" y="52095"/>
                </a:lnTo>
                <a:lnTo>
                  <a:pt x="31369" y="51892"/>
                </a:lnTo>
                <a:lnTo>
                  <a:pt x="30949" y="51435"/>
                </a:lnTo>
                <a:lnTo>
                  <a:pt x="29514" y="51765"/>
                </a:lnTo>
                <a:lnTo>
                  <a:pt x="29794" y="53327"/>
                </a:lnTo>
                <a:lnTo>
                  <a:pt x="30010" y="53860"/>
                </a:lnTo>
                <a:lnTo>
                  <a:pt x="29895" y="54013"/>
                </a:lnTo>
                <a:lnTo>
                  <a:pt x="27178" y="54203"/>
                </a:lnTo>
                <a:lnTo>
                  <a:pt x="27368" y="54279"/>
                </a:lnTo>
                <a:lnTo>
                  <a:pt x="26543" y="55206"/>
                </a:lnTo>
                <a:lnTo>
                  <a:pt x="27355" y="56299"/>
                </a:lnTo>
                <a:lnTo>
                  <a:pt x="28587" y="54902"/>
                </a:lnTo>
                <a:lnTo>
                  <a:pt x="29654" y="54889"/>
                </a:lnTo>
                <a:lnTo>
                  <a:pt x="28879" y="54152"/>
                </a:lnTo>
                <a:lnTo>
                  <a:pt x="29730" y="54229"/>
                </a:lnTo>
                <a:lnTo>
                  <a:pt x="30353" y="54190"/>
                </a:lnTo>
                <a:lnTo>
                  <a:pt x="30124" y="53809"/>
                </a:lnTo>
                <a:lnTo>
                  <a:pt x="31280" y="53619"/>
                </a:lnTo>
                <a:lnTo>
                  <a:pt x="31381" y="53860"/>
                </a:lnTo>
                <a:lnTo>
                  <a:pt x="31623" y="53619"/>
                </a:lnTo>
                <a:lnTo>
                  <a:pt x="31813" y="53314"/>
                </a:lnTo>
                <a:close/>
              </a:path>
              <a:path w="75565" h="200660">
                <a:moveTo>
                  <a:pt x="32131" y="53098"/>
                </a:moveTo>
                <a:lnTo>
                  <a:pt x="31927" y="53314"/>
                </a:lnTo>
                <a:lnTo>
                  <a:pt x="31978" y="53467"/>
                </a:lnTo>
                <a:lnTo>
                  <a:pt x="32131" y="53098"/>
                </a:lnTo>
                <a:close/>
              </a:path>
              <a:path w="75565" h="200660">
                <a:moveTo>
                  <a:pt x="32486" y="51612"/>
                </a:moveTo>
                <a:lnTo>
                  <a:pt x="31369" y="51892"/>
                </a:lnTo>
                <a:lnTo>
                  <a:pt x="32105" y="52679"/>
                </a:lnTo>
                <a:lnTo>
                  <a:pt x="32486" y="51612"/>
                </a:lnTo>
                <a:close/>
              </a:path>
              <a:path w="75565" h="200660">
                <a:moveTo>
                  <a:pt x="33756" y="72174"/>
                </a:moveTo>
                <a:lnTo>
                  <a:pt x="32181" y="71577"/>
                </a:lnTo>
                <a:lnTo>
                  <a:pt x="32156" y="72199"/>
                </a:lnTo>
                <a:lnTo>
                  <a:pt x="31648" y="73012"/>
                </a:lnTo>
                <a:lnTo>
                  <a:pt x="31953" y="73304"/>
                </a:lnTo>
                <a:lnTo>
                  <a:pt x="30797" y="73710"/>
                </a:lnTo>
                <a:lnTo>
                  <a:pt x="29832" y="74168"/>
                </a:lnTo>
                <a:lnTo>
                  <a:pt x="30505" y="75603"/>
                </a:lnTo>
                <a:lnTo>
                  <a:pt x="32004" y="75349"/>
                </a:lnTo>
                <a:lnTo>
                  <a:pt x="32207" y="74803"/>
                </a:lnTo>
                <a:lnTo>
                  <a:pt x="32588" y="75311"/>
                </a:lnTo>
                <a:lnTo>
                  <a:pt x="32499" y="74803"/>
                </a:lnTo>
                <a:lnTo>
                  <a:pt x="32435" y="74231"/>
                </a:lnTo>
                <a:lnTo>
                  <a:pt x="33629" y="73418"/>
                </a:lnTo>
                <a:lnTo>
                  <a:pt x="33756" y="72174"/>
                </a:lnTo>
                <a:close/>
              </a:path>
              <a:path w="75565" h="200660">
                <a:moveTo>
                  <a:pt x="33934" y="74434"/>
                </a:moveTo>
                <a:lnTo>
                  <a:pt x="32626" y="75336"/>
                </a:lnTo>
                <a:lnTo>
                  <a:pt x="33274" y="76200"/>
                </a:lnTo>
                <a:lnTo>
                  <a:pt x="33934" y="74434"/>
                </a:lnTo>
                <a:close/>
              </a:path>
              <a:path w="75565" h="200660">
                <a:moveTo>
                  <a:pt x="34188" y="62052"/>
                </a:moveTo>
                <a:lnTo>
                  <a:pt x="33756" y="61087"/>
                </a:lnTo>
                <a:lnTo>
                  <a:pt x="32931" y="61582"/>
                </a:lnTo>
                <a:lnTo>
                  <a:pt x="34188" y="62052"/>
                </a:lnTo>
                <a:close/>
              </a:path>
              <a:path w="75565" h="200660">
                <a:moveTo>
                  <a:pt x="34709" y="76136"/>
                </a:moveTo>
                <a:lnTo>
                  <a:pt x="33210" y="76377"/>
                </a:lnTo>
                <a:lnTo>
                  <a:pt x="33274" y="76200"/>
                </a:lnTo>
                <a:lnTo>
                  <a:pt x="32613" y="76377"/>
                </a:lnTo>
                <a:lnTo>
                  <a:pt x="31762" y="77203"/>
                </a:lnTo>
                <a:lnTo>
                  <a:pt x="33832" y="77393"/>
                </a:lnTo>
                <a:lnTo>
                  <a:pt x="34544" y="76377"/>
                </a:lnTo>
                <a:lnTo>
                  <a:pt x="34709" y="76136"/>
                </a:lnTo>
                <a:close/>
              </a:path>
              <a:path w="75565" h="200660">
                <a:moveTo>
                  <a:pt x="35115" y="45072"/>
                </a:moveTo>
                <a:lnTo>
                  <a:pt x="34594" y="43840"/>
                </a:lnTo>
                <a:lnTo>
                  <a:pt x="34023" y="45072"/>
                </a:lnTo>
                <a:lnTo>
                  <a:pt x="35115" y="45072"/>
                </a:lnTo>
                <a:close/>
              </a:path>
              <a:path w="75565" h="200660">
                <a:moveTo>
                  <a:pt x="35839" y="73190"/>
                </a:moveTo>
                <a:lnTo>
                  <a:pt x="35458" y="72644"/>
                </a:lnTo>
                <a:lnTo>
                  <a:pt x="35598" y="72288"/>
                </a:lnTo>
                <a:lnTo>
                  <a:pt x="35191" y="71742"/>
                </a:lnTo>
                <a:lnTo>
                  <a:pt x="34658" y="73126"/>
                </a:lnTo>
                <a:lnTo>
                  <a:pt x="35839" y="73190"/>
                </a:lnTo>
                <a:close/>
              </a:path>
              <a:path w="75565" h="200660">
                <a:moveTo>
                  <a:pt x="36690" y="50012"/>
                </a:moveTo>
                <a:lnTo>
                  <a:pt x="34366" y="49987"/>
                </a:lnTo>
                <a:lnTo>
                  <a:pt x="33096" y="49949"/>
                </a:lnTo>
                <a:lnTo>
                  <a:pt x="32486" y="51612"/>
                </a:lnTo>
                <a:lnTo>
                  <a:pt x="33540" y="51346"/>
                </a:lnTo>
                <a:lnTo>
                  <a:pt x="32893" y="53797"/>
                </a:lnTo>
                <a:lnTo>
                  <a:pt x="34836" y="52679"/>
                </a:lnTo>
                <a:lnTo>
                  <a:pt x="35382" y="52451"/>
                </a:lnTo>
                <a:lnTo>
                  <a:pt x="35979" y="51346"/>
                </a:lnTo>
                <a:lnTo>
                  <a:pt x="36690" y="50012"/>
                </a:lnTo>
                <a:close/>
              </a:path>
              <a:path w="75565" h="200660">
                <a:moveTo>
                  <a:pt x="36969" y="46202"/>
                </a:moveTo>
                <a:lnTo>
                  <a:pt x="36880" y="45402"/>
                </a:lnTo>
                <a:lnTo>
                  <a:pt x="36029" y="45427"/>
                </a:lnTo>
                <a:lnTo>
                  <a:pt x="36969" y="46202"/>
                </a:lnTo>
                <a:close/>
              </a:path>
              <a:path w="75565" h="200660">
                <a:moveTo>
                  <a:pt x="37020" y="35369"/>
                </a:moveTo>
                <a:lnTo>
                  <a:pt x="35077" y="35267"/>
                </a:lnTo>
                <a:lnTo>
                  <a:pt x="33832" y="34175"/>
                </a:lnTo>
                <a:lnTo>
                  <a:pt x="31978" y="34747"/>
                </a:lnTo>
                <a:lnTo>
                  <a:pt x="33388" y="35064"/>
                </a:lnTo>
                <a:lnTo>
                  <a:pt x="34671" y="37833"/>
                </a:lnTo>
                <a:lnTo>
                  <a:pt x="37020" y="35369"/>
                </a:lnTo>
                <a:close/>
              </a:path>
              <a:path w="75565" h="200660">
                <a:moveTo>
                  <a:pt x="37617" y="45377"/>
                </a:moveTo>
                <a:lnTo>
                  <a:pt x="36855" y="45110"/>
                </a:lnTo>
                <a:lnTo>
                  <a:pt x="36880" y="45402"/>
                </a:lnTo>
                <a:lnTo>
                  <a:pt x="37617" y="45377"/>
                </a:lnTo>
                <a:close/>
              </a:path>
              <a:path w="75565" h="200660">
                <a:moveTo>
                  <a:pt x="37820" y="38188"/>
                </a:moveTo>
                <a:lnTo>
                  <a:pt x="37630" y="37706"/>
                </a:lnTo>
                <a:lnTo>
                  <a:pt x="35788" y="38265"/>
                </a:lnTo>
                <a:lnTo>
                  <a:pt x="37820" y="38188"/>
                </a:lnTo>
                <a:close/>
              </a:path>
              <a:path w="75565" h="200660">
                <a:moveTo>
                  <a:pt x="37858" y="57759"/>
                </a:moveTo>
                <a:lnTo>
                  <a:pt x="37350" y="56629"/>
                </a:lnTo>
                <a:lnTo>
                  <a:pt x="37846" y="56540"/>
                </a:lnTo>
                <a:lnTo>
                  <a:pt x="36931" y="56388"/>
                </a:lnTo>
                <a:lnTo>
                  <a:pt x="36436" y="56476"/>
                </a:lnTo>
                <a:lnTo>
                  <a:pt x="36499" y="57607"/>
                </a:lnTo>
                <a:lnTo>
                  <a:pt x="37858" y="57759"/>
                </a:lnTo>
                <a:close/>
              </a:path>
              <a:path w="75565" h="200660">
                <a:moveTo>
                  <a:pt x="38201" y="56591"/>
                </a:moveTo>
                <a:lnTo>
                  <a:pt x="38036" y="56527"/>
                </a:lnTo>
                <a:lnTo>
                  <a:pt x="37846" y="56540"/>
                </a:lnTo>
                <a:lnTo>
                  <a:pt x="38061" y="56565"/>
                </a:lnTo>
                <a:lnTo>
                  <a:pt x="38201" y="56591"/>
                </a:lnTo>
                <a:close/>
              </a:path>
              <a:path w="75565" h="200660">
                <a:moveTo>
                  <a:pt x="39966" y="33540"/>
                </a:moveTo>
                <a:lnTo>
                  <a:pt x="39039" y="34036"/>
                </a:lnTo>
                <a:lnTo>
                  <a:pt x="39687" y="34493"/>
                </a:lnTo>
                <a:lnTo>
                  <a:pt x="39408" y="34175"/>
                </a:lnTo>
                <a:lnTo>
                  <a:pt x="39776" y="33896"/>
                </a:lnTo>
                <a:lnTo>
                  <a:pt x="39966" y="33540"/>
                </a:lnTo>
                <a:close/>
              </a:path>
              <a:path w="75565" h="200660">
                <a:moveTo>
                  <a:pt x="40792" y="32372"/>
                </a:moveTo>
                <a:lnTo>
                  <a:pt x="39852" y="32029"/>
                </a:lnTo>
                <a:lnTo>
                  <a:pt x="40132" y="32766"/>
                </a:lnTo>
                <a:lnTo>
                  <a:pt x="40322" y="32842"/>
                </a:lnTo>
                <a:lnTo>
                  <a:pt x="40779" y="32385"/>
                </a:lnTo>
                <a:close/>
              </a:path>
              <a:path w="75565" h="200660">
                <a:moveTo>
                  <a:pt x="41503" y="46736"/>
                </a:moveTo>
                <a:lnTo>
                  <a:pt x="41262" y="45504"/>
                </a:lnTo>
                <a:lnTo>
                  <a:pt x="40881" y="43573"/>
                </a:lnTo>
                <a:lnTo>
                  <a:pt x="39890" y="44221"/>
                </a:lnTo>
                <a:lnTo>
                  <a:pt x="38404" y="45504"/>
                </a:lnTo>
                <a:lnTo>
                  <a:pt x="37261" y="44246"/>
                </a:lnTo>
                <a:lnTo>
                  <a:pt x="38036" y="45364"/>
                </a:lnTo>
                <a:lnTo>
                  <a:pt x="37617" y="45377"/>
                </a:lnTo>
                <a:lnTo>
                  <a:pt x="41503" y="46736"/>
                </a:lnTo>
                <a:close/>
              </a:path>
              <a:path w="75565" h="200660">
                <a:moveTo>
                  <a:pt x="41516" y="31813"/>
                </a:moveTo>
                <a:lnTo>
                  <a:pt x="41148" y="31661"/>
                </a:lnTo>
                <a:lnTo>
                  <a:pt x="41452" y="31953"/>
                </a:lnTo>
                <a:lnTo>
                  <a:pt x="41516" y="31813"/>
                </a:lnTo>
                <a:close/>
              </a:path>
              <a:path w="75565" h="200660">
                <a:moveTo>
                  <a:pt x="43700" y="33337"/>
                </a:moveTo>
                <a:lnTo>
                  <a:pt x="43103" y="33058"/>
                </a:lnTo>
                <a:lnTo>
                  <a:pt x="43281" y="33540"/>
                </a:lnTo>
                <a:lnTo>
                  <a:pt x="43700" y="33337"/>
                </a:lnTo>
                <a:close/>
              </a:path>
              <a:path w="75565" h="200660">
                <a:moveTo>
                  <a:pt x="43929" y="34874"/>
                </a:moveTo>
                <a:lnTo>
                  <a:pt x="43840" y="34201"/>
                </a:lnTo>
                <a:lnTo>
                  <a:pt x="43218" y="33756"/>
                </a:lnTo>
                <a:lnTo>
                  <a:pt x="43116" y="33540"/>
                </a:lnTo>
                <a:lnTo>
                  <a:pt x="42913" y="32994"/>
                </a:lnTo>
                <a:lnTo>
                  <a:pt x="43103" y="33058"/>
                </a:lnTo>
                <a:lnTo>
                  <a:pt x="43014" y="32842"/>
                </a:lnTo>
                <a:lnTo>
                  <a:pt x="42938" y="32448"/>
                </a:lnTo>
                <a:lnTo>
                  <a:pt x="43192" y="31178"/>
                </a:lnTo>
                <a:lnTo>
                  <a:pt x="41897" y="32372"/>
                </a:lnTo>
                <a:lnTo>
                  <a:pt x="41579" y="32080"/>
                </a:lnTo>
                <a:lnTo>
                  <a:pt x="40970" y="32448"/>
                </a:lnTo>
                <a:lnTo>
                  <a:pt x="40779" y="32385"/>
                </a:lnTo>
                <a:lnTo>
                  <a:pt x="41617" y="33337"/>
                </a:lnTo>
                <a:lnTo>
                  <a:pt x="40563" y="33743"/>
                </a:lnTo>
                <a:lnTo>
                  <a:pt x="40551" y="34201"/>
                </a:lnTo>
                <a:lnTo>
                  <a:pt x="42557" y="35814"/>
                </a:lnTo>
                <a:lnTo>
                  <a:pt x="43662" y="35394"/>
                </a:lnTo>
                <a:lnTo>
                  <a:pt x="42735" y="34620"/>
                </a:lnTo>
                <a:lnTo>
                  <a:pt x="42545" y="34124"/>
                </a:lnTo>
                <a:lnTo>
                  <a:pt x="43929" y="34874"/>
                </a:lnTo>
                <a:close/>
              </a:path>
              <a:path w="75565" h="200660">
                <a:moveTo>
                  <a:pt x="44665" y="28613"/>
                </a:moveTo>
                <a:lnTo>
                  <a:pt x="44615" y="28448"/>
                </a:lnTo>
                <a:lnTo>
                  <a:pt x="44145" y="28384"/>
                </a:lnTo>
                <a:lnTo>
                  <a:pt x="44602" y="28575"/>
                </a:lnTo>
                <a:close/>
              </a:path>
              <a:path w="75565" h="200660">
                <a:moveTo>
                  <a:pt x="44691" y="28663"/>
                </a:moveTo>
                <a:close/>
              </a:path>
              <a:path w="75565" h="200660">
                <a:moveTo>
                  <a:pt x="45250" y="29146"/>
                </a:moveTo>
                <a:lnTo>
                  <a:pt x="44691" y="28676"/>
                </a:lnTo>
                <a:lnTo>
                  <a:pt x="44691" y="28829"/>
                </a:lnTo>
                <a:lnTo>
                  <a:pt x="44437" y="28790"/>
                </a:lnTo>
                <a:lnTo>
                  <a:pt x="43751" y="29705"/>
                </a:lnTo>
                <a:lnTo>
                  <a:pt x="43942" y="29781"/>
                </a:lnTo>
                <a:lnTo>
                  <a:pt x="44386" y="29375"/>
                </a:lnTo>
                <a:lnTo>
                  <a:pt x="45250" y="29146"/>
                </a:lnTo>
                <a:close/>
              </a:path>
              <a:path w="75565" h="200660">
                <a:moveTo>
                  <a:pt x="45872" y="32499"/>
                </a:moveTo>
                <a:lnTo>
                  <a:pt x="45402" y="32486"/>
                </a:lnTo>
                <a:lnTo>
                  <a:pt x="43802" y="33286"/>
                </a:lnTo>
                <a:lnTo>
                  <a:pt x="44018" y="33413"/>
                </a:lnTo>
                <a:lnTo>
                  <a:pt x="44754" y="33286"/>
                </a:lnTo>
                <a:lnTo>
                  <a:pt x="45872" y="32499"/>
                </a:lnTo>
                <a:close/>
              </a:path>
              <a:path w="75565" h="200660">
                <a:moveTo>
                  <a:pt x="49834" y="32207"/>
                </a:moveTo>
                <a:lnTo>
                  <a:pt x="49504" y="31254"/>
                </a:lnTo>
                <a:lnTo>
                  <a:pt x="48844" y="32461"/>
                </a:lnTo>
                <a:lnTo>
                  <a:pt x="49834" y="32207"/>
                </a:lnTo>
                <a:close/>
              </a:path>
              <a:path w="75565" h="200660">
                <a:moveTo>
                  <a:pt x="50406" y="32067"/>
                </a:moveTo>
                <a:lnTo>
                  <a:pt x="49834" y="32207"/>
                </a:lnTo>
                <a:lnTo>
                  <a:pt x="49999" y="32677"/>
                </a:lnTo>
                <a:lnTo>
                  <a:pt x="50406" y="32067"/>
                </a:lnTo>
                <a:close/>
              </a:path>
              <a:path w="75565" h="200660">
                <a:moveTo>
                  <a:pt x="50901" y="31991"/>
                </a:moveTo>
                <a:lnTo>
                  <a:pt x="50114" y="33007"/>
                </a:lnTo>
                <a:lnTo>
                  <a:pt x="49999" y="32677"/>
                </a:lnTo>
                <a:lnTo>
                  <a:pt x="49098" y="34061"/>
                </a:lnTo>
                <a:lnTo>
                  <a:pt x="50380" y="34188"/>
                </a:lnTo>
                <a:lnTo>
                  <a:pt x="50380" y="33756"/>
                </a:lnTo>
                <a:lnTo>
                  <a:pt x="50596" y="33007"/>
                </a:lnTo>
                <a:lnTo>
                  <a:pt x="50901" y="31991"/>
                </a:lnTo>
                <a:close/>
              </a:path>
              <a:path w="75565" h="200660">
                <a:moveTo>
                  <a:pt x="51498" y="31216"/>
                </a:moveTo>
                <a:lnTo>
                  <a:pt x="51168" y="31115"/>
                </a:lnTo>
                <a:lnTo>
                  <a:pt x="50901" y="31991"/>
                </a:lnTo>
                <a:lnTo>
                  <a:pt x="51498" y="31216"/>
                </a:lnTo>
                <a:close/>
              </a:path>
              <a:path w="75565" h="200660">
                <a:moveTo>
                  <a:pt x="52908" y="31648"/>
                </a:moveTo>
                <a:lnTo>
                  <a:pt x="51727" y="30924"/>
                </a:lnTo>
                <a:lnTo>
                  <a:pt x="51574" y="31115"/>
                </a:lnTo>
                <a:lnTo>
                  <a:pt x="51638" y="31254"/>
                </a:lnTo>
                <a:lnTo>
                  <a:pt x="52908" y="31648"/>
                </a:lnTo>
                <a:close/>
              </a:path>
              <a:path w="75565" h="200660">
                <a:moveTo>
                  <a:pt x="58280" y="13487"/>
                </a:moveTo>
                <a:lnTo>
                  <a:pt x="57861" y="12649"/>
                </a:lnTo>
                <a:lnTo>
                  <a:pt x="57023" y="13589"/>
                </a:lnTo>
                <a:lnTo>
                  <a:pt x="56184" y="13436"/>
                </a:lnTo>
                <a:lnTo>
                  <a:pt x="57302" y="13931"/>
                </a:lnTo>
                <a:lnTo>
                  <a:pt x="57188" y="14109"/>
                </a:lnTo>
                <a:lnTo>
                  <a:pt x="58280" y="13487"/>
                </a:lnTo>
                <a:close/>
              </a:path>
              <a:path w="75565" h="200660">
                <a:moveTo>
                  <a:pt x="74409" y="774"/>
                </a:moveTo>
                <a:lnTo>
                  <a:pt x="73939" y="1168"/>
                </a:lnTo>
                <a:lnTo>
                  <a:pt x="73380" y="901"/>
                </a:lnTo>
                <a:lnTo>
                  <a:pt x="73444" y="2933"/>
                </a:lnTo>
                <a:lnTo>
                  <a:pt x="74231" y="1168"/>
                </a:lnTo>
                <a:lnTo>
                  <a:pt x="74409" y="774"/>
                </a:lnTo>
                <a:close/>
              </a:path>
              <a:path w="75565" h="200660">
                <a:moveTo>
                  <a:pt x="74942" y="317"/>
                </a:moveTo>
                <a:lnTo>
                  <a:pt x="74752" y="0"/>
                </a:lnTo>
                <a:lnTo>
                  <a:pt x="74409" y="774"/>
                </a:lnTo>
                <a:lnTo>
                  <a:pt x="74942" y="317"/>
                </a:lnTo>
                <a:close/>
              </a:path>
              <a:path w="75565" h="200660">
                <a:moveTo>
                  <a:pt x="75323" y="952"/>
                </a:moveTo>
                <a:lnTo>
                  <a:pt x="75120" y="177"/>
                </a:lnTo>
                <a:lnTo>
                  <a:pt x="74942" y="317"/>
                </a:lnTo>
                <a:lnTo>
                  <a:pt x="75323" y="9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9" name="bg object 89"/>
          <p:cNvSpPr/>
          <p:nvPr/>
        </p:nvSpPr>
        <p:spPr>
          <a:xfrm>
            <a:off x="10514116" y="3000020"/>
            <a:ext cx="81681" cy="168729"/>
          </a:xfrm>
          <a:custGeom>
            <a:avLst/>
            <a:gdLst/>
            <a:ahLst/>
            <a:cxnLst/>
            <a:rect l="l" t="t" r="r" b="b"/>
            <a:pathLst>
              <a:path w="60325" h="177164">
                <a:moveTo>
                  <a:pt x="13677" y="80264"/>
                </a:moveTo>
                <a:lnTo>
                  <a:pt x="13474" y="80327"/>
                </a:lnTo>
                <a:lnTo>
                  <a:pt x="13677" y="80264"/>
                </a:lnTo>
                <a:close/>
              </a:path>
              <a:path w="60325" h="177164">
                <a:moveTo>
                  <a:pt x="13728" y="170243"/>
                </a:moveTo>
                <a:lnTo>
                  <a:pt x="13690" y="169760"/>
                </a:lnTo>
                <a:lnTo>
                  <a:pt x="13423" y="169760"/>
                </a:lnTo>
                <a:lnTo>
                  <a:pt x="12636" y="169265"/>
                </a:lnTo>
                <a:lnTo>
                  <a:pt x="12217" y="169799"/>
                </a:lnTo>
                <a:lnTo>
                  <a:pt x="13538" y="170230"/>
                </a:lnTo>
                <a:lnTo>
                  <a:pt x="13728" y="170243"/>
                </a:lnTo>
                <a:close/>
              </a:path>
              <a:path w="60325" h="177164">
                <a:moveTo>
                  <a:pt x="14312" y="169506"/>
                </a:moveTo>
                <a:lnTo>
                  <a:pt x="13804" y="168859"/>
                </a:lnTo>
                <a:lnTo>
                  <a:pt x="13601" y="168694"/>
                </a:lnTo>
                <a:lnTo>
                  <a:pt x="13677" y="169684"/>
                </a:lnTo>
                <a:lnTo>
                  <a:pt x="14312" y="169506"/>
                </a:lnTo>
                <a:close/>
              </a:path>
              <a:path w="60325" h="177164">
                <a:moveTo>
                  <a:pt x="15189" y="80429"/>
                </a:moveTo>
                <a:lnTo>
                  <a:pt x="14871" y="80200"/>
                </a:lnTo>
                <a:lnTo>
                  <a:pt x="14160" y="79679"/>
                </a:lnTo>
                <a:lnTo>
                  <a:pt x="13677" y="80264"/>
                </a:lnTo>
                <a:lnTo>
                  <a:pt x="13881" y="80200"/>
                </a:lnTo>
                <a:lnTo>
                  <a:pt x="15189" y="80429"/>
                </a:lnTo>
                <a:close/>
              </a:path>
              <a:path w="60325" h="177164">
                <a:moveTo>
                  <a:pt x="16992" y="166712"/>
                </a:moveTo>
                <a:lnTo>
                  <a:pt x="16662" y="166560"/>
                </a:lnTo>
                <a:lnTo>
                  <a:pt x="16510" y="166573"/>
                </a:lnTo>
                <a:lnTo>
                  <a:pt x="16764" y="166649"/>
                </a:lnTo>
                <a:lnTo>
                  <a:pt x="16992" y="166712"/>
                </a:lnTo>
                <a:close/>
              </a:path>
              <a:path w="60325" h="177164">
                <a:moveTo>
                  <a:pt x="17246" y="174955"/>
                </a:moveTo>
                <a:lnTo>
                  <a:pt x="15976" y="174294"/>
                </a:lnTo>
                <a:lnTo>
                  <a:pt x="16319" y="175691"/>
                </a:lnTo>
                <a:lnTo>
                  <a:pt x="16865" y="175082"/>
                </a:lnTo>
                <a:lnTo>
                  <a:pt x="17246" y="174955"/>
                </a:lnTo>
                <a:close/>
              </a:path>
              <a:path w="60325" h="177164">
                <a:moveTo>
                  <a:pt x="17792" y="174142"/>
                </a:moveTo>
                <a:lnTo>
                  <a:pt x="17589" y="174193"/>
                </a:lnTo>
                <a:lnTo>
                  <a:pt x="17716" y="174307"/>
                </a:lnTo>
                <a:lnTo>
                  <a:pt x="17792" y="174142"/>
                </a:lnTo>
                <a:close/>
              </a:path>
              <a:path w="60325" h="177164">
                <a:moveTo>
                  <a:pt x="17907" y="174117"/>
                </a:moveTo>
                <a:close/>
              </a:path>
              <a:path w="60325" h="177164">
                <a:moveTo>
                  <a:pt x="17957" y="174713"/>
                </a:moveTo>
                <a:lnTo>
                  <a:pt x="17246" y="174955"/>
                </a:lnTo>
                <a:lnTo>
                  <a:pt x="17868" y="175285"/>
                </a:lnTo>
                <a:lnTo>
                  <a:pt x="17957" y="174713"/>
                </a:lnTo>
                <a:close/>
              </a:path>
              <a:path w="60325" h="177164">
                <a:moveTo>
                  <a:pt x="17995" y="174701"/>
                </a:moveTo>
                <a:close/>
              </a:path>
              <a:path w="60325" h="177164">
                <a:moveTo>
                  <a:pt x="18376" y="173596"/>
                </a:moveTo>
                <a:lnTo>
                  <a:pt x="18300" y="173431"/>
                </a:lnTo>
                <a:lnTo>
                  <a:pt x="18186" y="173215"/>
                </a:lnTo>
                <a:lnTo>
                  <a:pt x="18173" y="173431"/>
                </a:lnTo>
                <a:lnTo>
                  <a:pt x="18376" y="173596"/>
                </a:lnTo>
                <a:close/>
              </a:path>
              <a:path w="60325" h="177164">
                <a:moveTo>
                  <a:pt x="18732" y="176364"/>
                </a:moveTo>
                <a:lnTo>
                  <a:pt x="18161" y="176072"/>
                </a:lnTo>
                <a:lnTo>
                  <a:pt x="18719" y="176390"/>
                </a:lnTo>
                <a:close/>
              </a:path>
              <a:path w="60325" h="177164">
                <a:moveTo>
                  <a:pt x="18961" y="169176"/>
                </a:moveTo>
                <a:lnTo>
                  <a:pt x="18948" y="168795"/>
                </a:lnTo>
                <a:lnTo>
                  <a:pt x="18643" y="168973"/>
                </a:lnTo>
                <a:lnTo>
                  <a:pt x="18961" y="169176"/>
                </a:lnTo>
                <a:close/>
              </a:path>
              <a:path w="60325" h="177164">
                <a:moveTo>
                  <a:pt x="19431" y="168363"/>
                </a:moveTo>
                <a:lnTo>
                  <a:pt x="18910" y="167932"/>
                </a:lnTo>
                <a:lnTo>
                  <a:pt x="18948" y="168795"/>
                </a:lnTo>
                <a:lnTo>
                  <a:pt x="19392" y="168529"/>
                </a:lnTo>
                <a:lnTo>
                  <a:pt x="19431" y="168363"/>
                </a:lnTo>
                <a:close/>
              </a:path>
              <a:path w="60325" h="177164">
                <a:moveTo>
                  <a:pt x="20396" y="167970"/>
                </a:moveTo>
                <a:lnTo>
                  <a:pt x="20231" y="167106"/>
                </a:lnTo>
                <a:lnTo>
                  <a:pt x="19685" y="167614"/>
                </a:lnTo>
                <a:lnTo>
                  <a:pt x="20396" y="167970"/>
                </a:lnTo>
                <a:close/>
              </a:path>
              <a:path w="60325" h="177164">
                <a:moveTo>
                  <a:pt x="20523" y="89103"/>
                </a:moveTo>
                <a:lnTo>
                  <a:pt x="20002" y="89217"/>
                </a:lnTo>
                <a:lnTo>
                  <a:pt x="20332" y="89471"/>
                </a:lnTo>
                <a:lnTo>
                  <a:pt x="20180" y="89255"/>
                </a:lnTo>
                <a:lnTo>
                  <a:pt x="20523" y="89103"/>
                </a:lnTo>
                <a:close/>
              </a:path>
              <a:path w="60325" h="177164">
                <a:moveTo>
                  <a:pt x="20650" y="89903"/>
                </a:moveTo>
                <a:lnTo>
                  <a:pt x="20332" y="89471"/>
                </a:lnTo>
                <a:lnTo>
                  <a:pt x="20078" y="89979"/>
                </a:lnTo>
                <a:lnTo>
                  <a:pt x="20650" y="89903"/>
                </a:lnTo>
                <a:close/>
              </a:path>
              <a:path w="60325" h="177164">
                <a:moveTo>
                  <a:pt x="20828" y="89039"/>
                </a:moveTo>
                <a:lnTo>
                  <a:pt x="20523" y="89103"/>
                </a:lnTo>
                <a:lnTo>
                  <a:pt x="20828" y="89039"/>
                </a:lnTo>
                <a:close/>
              </a:path>
              <a:path w="60325" h="177164">
                <a:moveTo>
                  <a:pt x="20993" y="168198"/>
                </a:moveTo>
                <a:lnTo>
                  <a:pt x="20396" y="167970"/>
                </a:lnTo>
                <a:lnTo>
                  <a:pt x="20701" y="168224"/>
                </a:lnTo>
                <a:lnTo>
                  <a:pt x="20993" y="168198"/>
                </a:lnTo>
                <a:close/>
              </a:path>
              <a:path w="60325" h="177164">
                <a:moveTo>
                  <a:pt x="21005" y="132016"/>
                </a:moveTo>
                <a:lnTo>
                  <a:pt x="20459" y="131076"/>
                </a:lnTo>
                <a:lnTo>
                  <a:pt x="20294" y="131216"/>
                </a:lnTo>
                <a:lnTo>
                  <a:pt x="21005" y="132016"/>
                </a:lnTo>
                <a:close/>
              </a:path>
              <a:path w="60325" h="177164">
                <a:moveTo>
                  <a:pt x="21043" y="118313"/>
                </a:moveTo>
                <a:lnTo>
                  <a:pt x="20015" y="117627"/>
                </a:lnTo>
                <a:lnTo>
                  <a:pt x="20370" y="117322"/>
                </a:lnTo>
                <a:lnTo>
                  <a:pt x="19342" y="117157"/>
                </a:lnTo>
                <a:lnTo>
                  <a:pt x="20180" y="118173"/>
                </a:lnTo>
                <a:lnTo>
                  <a:pt x="20180" y="118529"/>
                </a:lnTo>
                <a:lnTo>
                  <a:pt x="21043" y="118313"/>
                </a:lnTo>
                <a:close/>
              </a:path>
              <a:path w="60325" h="177164">
                <a:moveTo>
                  <a:pt x="21196" y="167843"/>
                </a:moveTo>
                <a:lnTo>
                  <a:pt x="20967" y="167474"/>
                </a:lnTo>
                <a:lnTo>
                  <a:pt x="20027" y="166928"/>
                </a:lnTo>
                <a:lnTo>
                  <a:pt x="20231" y="167106"/>
                </a:lnTo>
                <a:lnTo>
                  <a:pt x="21196" y="167843"/>
                </a:lnTo>
                <a:close/>
              </a:path>
              <a:path w="60325" h="177164">
                <a:moveTo>
                  <a:pt x="21450" y="172720"/>
                </a:moveTo>
                <a:lnTo>
                  <a:pt x="21361" y="172554"/>
                </a:lnTo>
                <a:lnTo>
                  <a:pt x="21234" y="172554"/>
                </a:lnTo>
                <a:lnTo>
                  <a:pt x="21450" y="172720"/>
                </a:lnTo>
                <a:close/>
              </a:path>
              <a:path w="60325" h="177164">
                <a:moveTo>
                  <a:pt x="21590" y="168427"/>
                </a:moveTo>
                <a:lnTo>
                  <a:pt x="21412" y="168160"/>
                </a:lnTo>
                <a:lnTo>
                  <a:pt x="21107" y="168186"/>
                </a:lnTo>
                <a:lnTo>
                  <a:pt x="21590" y="168427"/>
                </a:lnTo>
                <a:close/>
              </a:path>
              <a:path w="60325" h="177164">
                <a:moveTo>
                  <a:pt x="21602" y="168148"/>
                </a:moveTo>
                <a:lnTo>
                  <a:pt x="21196" y="167843"/>
                </a:lnTo>
                <a:lnTo>
                  <a:pt x="21412" y="168160"/>
                </a:lnTo>
                <a:lnTo>
                  <a:pt x="21602" y="168148"/>
                </a:lnTo>
                <a:close/>
              </a:path>
              <a:path w="60325" h="177164">
                <a:moveTo>
                  <a:pt x="22758" y="172974"/>
                </a:moveTo>
                <a:lnTo>
                  <a:pt x="22174" y="173088"/>
                </a:lnTo>
                <a:lnTo>
                  <a:pt x="22174" y="173367"/>
                </a:lnTo>
                <a:lnTo>
                  <a:pt x="22694" y="173278"/>
                </a:lnTo>
                <a:lnTo>
                  <a:pt x="22758" y="172974"/>
                </a:lnTo>
                <a:close/>
              </a:path>
              <a:path w="60325" h="177164">
                <a:moveTo>
                  <a:pt x="22783" y="173418"/>
                </a:moveTo>
                <a:lnTo>
                  <a:pt x="22771" y="173278"/>
                </a:lnTo>
                <a:lnTo>
                  <a:pt x="22783" y="173418"/>
                </a:lnTo>
                <a:close/>
              </a:path>
              <a:path w="60325" h="177164">
                <a:moveTo>
                  <a:pt x="22923" y="173634"/>
                </a:moveTo>
                <a:lnTo>
                  <a:pt x="22783" y="173418"/>
                </a:lnTo>
                <a:lnTo>
                  <a:pt x="22796" y="173583"/>
                </a:lnTo>
                <a:lnTo>
                  <a:pt x="22923" y="173634"/>
                </a:lnTo>
                <a:close/>
              </a:path>
              <a:path w="60325" h="177164">
                <a:moveTo>
                  <a:pt x="23393" y="104978"/>
                </a:moveTo>
                <a:lnTo>
                  <a:pt x="23342" y="104698"/>
                </a:lnTo>
                <a:lnTo>
                  <a:pt x="23241" y="104546"/>
                </a:lnTo>
                <a:lnTo>
                  <a:pt x="23114" y="104584"/>
                </a:lnTo>
                <a:lnTo>
                  <a:pt x="23164" y="104762"/>
                </a:lnTo>
                <a:lnTo>
                  <a:pt x="23393" y="104978"/>
                </a:lnTo>
                <a:close/>
              </a:path>
              <a:path w="60325" h="177164">
                <a:moveTo>
                  <a:pt x="23609" y="155333"/>
                </a:moveTo>
                <a:lnTo>
                  <a:pt x="23342" y="154673"/>
                </a:lnTo>
                <a:lnTo>
                  <a:pt x="22440" y="155016"/>
                </a:lnTo>
                <a:lnTo>
                  <a:pt x="22250" y="154838"/>
                </a:lnTo>
                <a:lnTo>
                  <a:pt x="21894" y="154622"/>
                </a:lnTo>
                <a:lnTo>
                  <a:pt x="21945" y="154940"/>
                </a:lnTo>
                <a:lnTo>
                  <a:pt x="21640" y="155067"/>
                </a:lnTo>
                <a:lnTo>
                  <a:pt x="21869" y="155422"/>
                </a:lnTo>
                <a:lnTo>
                  <a:pt x="22936" y="155092"/>
                </a:lnTo>
                <a:lnTo>
                  <a:pt x="23609" y="155333"/>
                </a:lnTo>
                <a:close/>
              </a:path>
              <a:path w="60325" h="177164">
                <a:moveTo>
                  <a:pt x="23799" y="173774"/>
                </a:moveTo>
                <a:lnTo>
                  <a:pt x="23749" y="173215"/>
                </a:lnTo>
                <a:lnTo>
                  <a:pt x="23317" y="173774"/>
                </a:lnTo>
                <a:lnTo>
                  <a:pt x="22923" y="173634"/>
                </a:lnTo>
                <a:lnTo>
                  <a:pt x="23609" y="174701"/>
                </a:lnTo>
                <a:lnTo>
                  <a:pt x="23799" y="173774"/>
                </a:lnTo>
                <a:close/>
              </a:path>
              <a:path w="60325" h="177164">
                <a:moveTo>
                  <a:pt x="23901" y="103708"/>
                </a:moveTo>
                <a:lnTo>
                  <a:pt x="22707" y="102654"/>
                </a:lnTo>
                <a:lnTo>
                  <a:pt x="22161" y="102730"/>
                </a:lnTo>
                <a:lnTo>
                  <a:pt x="21412" y="103149"/>
                </a:lnTo>
                <a:lnTo>
                  <a:pt x="22021" y="103593"/>
                </a:lnTo>
                <a:lnTo>
                  <a:pt x="21513" y="104089"/>
                </a:lnTo>
                <a:lnTo>
                  <a:pt x="21894" y="104584"/>
                </a:lnTo>
                <a:lnTo>
                  <a:pt x="22694" y="104038"/>
                </a:lnTo>
                <a:lnTo>
                  <a:pt x="23126" y="104432"/>
                </a:lnTo>
                <a:lnTo>
                  <a:pt x="23152" y="104038"/>
                </a:lnTo>
                <a:lnTo>
                  <a:pt x="23164" y="103797"/>
                </a:lnTo>
                <a:lnTo>
                  <a:pt x="23901" y="103708"/>
                </a:lnTo>
                <a:close/>
              </a:path>
              <a:path w="60325" h="177164">
                <a:moveTo>
                  <a:pt x="23901" y="92062"/>
                </a:moveTo>
                <a:lnTo>
                  <a:pt x="23723" y="92151"/>
                </a:lnTo>
                <a:lnTo>
                  <a:pt x="23901" y="92062"/>
                </a:lnTo>
                <a:close/>
              </a:path>
              <a:path w="60325" h="177164">
                <a:moveTo>
                  <a:pt x="24028" y="74333"/>
                </a:moveTo>
                <a:lnTo>
                  <a:pt x="23850" y="74282"/>
                </a:lnTo>
                <a:lnTo>
                  <a:pt x="23469" y="74206"/>
                </a:lnTo>
                <a:lnTo>
                  <a:pt x="23393" y="74574"/>
                </a:lnTo>
                <a:lnTo>
                  <a:pt x="23596" y="74587"/>
                </a:lnTo>
                <a:lnTo>
                  <a:pt x="23787" y="74498"/>
                </a:lnTo>
                <a:lnTo>
                  <a:pt x="24028" y="74333"/>
                </a:lnTo>
                <a:close/>
              </a:path>
              <a:path w="60325" h="177164">
                <a:moveTo>
                  <a:pt x="24218" y="93992"/>
                </a:moveTo>
                <a:lnTo>
                  <a:pt x="23964" y="93853"/>
                </a:lnTo>
                <a:lnTo>
                  <a:pt x="23774" y="93472"/>
                </a:lnTo>
                <a:lnTo>
                  <a:pt x="23723" y="92951"/>
                </a:lnTo>
                <a:lnTo>
                  <a:pt x="23749" y="92722"/>
                </a:lnTo>
                <a:lnTo>
                  <a:pt x="23774" y="92583"/>
                </a:lnTo>
                <a:lnTo>
                  <a:pt x="24091" y="92367"/>
                </a:lnTo>
                <a:lnTo>
                  <a:pt x="23799" y="92252"/>
                </a:lnTo>
                <a:lnTo>
                  <a:pt x="23558" y="92722"/>
                </a:lnTo>
                <a:lnTo>
                  <a:pt x="22542" y="92151"/>
                </a:lnTo>
                <a:lnTo>
                  <a:pt x="22758" y="92456"/>
                </a:lnTo>
                <a:lnTo>
                  <a:pt x="22694" y="92964"/>
                </a:lnTo>
                <a:lnTo>
                  <a:pt x="22567" y="93268"/>
                </a:lnTo>
                <a:lnTo>
                  <a:pt x="22479" y="93802"/>
                </a:lnTo>
                <a:lnTo>
                  <a:pt x="23088" y="92964"/>
                </a:lnTo>
                <a:lnTo>
                  <a:pt x="23609" y="93789"/>
                </a:lnTo>
                <a:lnTo>
                  <a:pt x="24218" y="93992"/>
                </a:lnTo>
                <a:close/>
              </a:path>
              <a:path w="60325" h="177164">
                <a:moveTo>
                  <a:pt x="24282" y="119595"/>
                </a:moveTo>
                <a:lnTo>
                  <a:pt x="23241" y="119761"/>
                </a:lnTo>
                <a:lnTo>
                  <a:pt x="22898" y="120408"/>
                </a:lnTo>
                <a:lnTo>
                  <a:pt x="23749" y="120205"/>
                </a:lnTo>
                <a:lnTo>
                  <a:pt x="23749" y="120548"/>
                </a:lnTo>
                <a:lnTo>
                  <a:pt x="24282" y="119595"/>
                </a:lnTo>
                <a:close/>
              </a:path>
              <a:path w="60325" h="177164">
                <a:moveTo>
                  <a:pt x="24307" y="92456"/>
                </a:moveTo>
                <a:lnTo>
                  <a:pt x="24180" y="92303"/>
                </a:lnTo>
                <a:lnTo>
                  <a:pt x="24307" y="92456"/>
                </a:lnTo>
                <a:close/>
              </a:path>
              <a:path w="60325" h="177164">
                <a:moveTo>
                  <a:pt x="24485" y="94030"/>
                </a:moveTo>
                <a:lnTo>
                  <a:pt x="24307" y="94018"/>
                </a:lnTo>
                <a:lnTo>
                  <a:pt x="24485" y="94030"/>
                </a:lnTo>
                <a:close/>
              </a:path>
              <a:path w="60325" h="177164">
                <a:moveTo>
                  <a:pt x="24726" y="103593"/>
                </a:moveTo>
                <a:lnTo>
                  <a:pt x="23939" y="102704"/>
                </a:lnTo>
                <a:lnTo>
                  <a:pt x="24015" y="103682"/>
                </a:lnTo>
                <a:lnTo>
                  <a:pt x="24726" y="103593"/>
                </a:lnTo>
                <a:close/>
              </a:path>
              <a:path w="60325" h="177164">
                <a:moveTo>
                  <a:pt x="25031" y="91541"/>
                </a:moveTo>
                <a:lnTo>
                  <a:pt x="24599" y="90703"/>
                </a:lnTo>
                <a:lnTo>
                  <a:pt x="23901" y="92062"/>
                </a:lnTo>
                <a:lnTo>
                  <a:pt x="25031" y="91541"/>
                </a:lnTo>
                <a:close/>
              </a:path>
              <a:path w="60325" h="177164">
                <a:moveTo>
                  <a:pt x="25057" y="72275"/>
                </a:moveTo>
                <a:lnTo>
                  <a:pt x="24561" y="72199"/>
                </a:lnTo>
                <a:lnTo>
                  <a:pt x="24739" y="72491"/>
                </a:lnTo>
                <a:lnTo>
                  <a:pt x="25057" y="72275"/>
                </a:lnTo>
                <a:close/>
              </a:path>
              <a:path w="60325" h="177164">
                <a:moveTo>
                  <a:pt x="25463" y="73482"/>
                </a:moveTo>
                <a:lnTo>
                  <a:pt x="25387" y="73342"/>
                </a:lnTo>
                <a:lnTo>
                  <a:pt x="25234" y="73037"/>
                </a:lnTo>
                <a:lnTo>
                  <a:pt x="24942" y="72796"/>
                </a:lnTo>
                <a:lnTo>
                  <a:pt x="24739" y="72491"/>
                </a:lnTo>
                <a:lnTo>
                  <a:pt x="24561" y="72618"/>
                </a:lnTo>
                <a:lnTo>
                  <a:pt x="24206" y="72631"/>
                </a:lnTo>
                <a:lnTo>
                  <a:pt x="23761" y="72923"/>
                </a:lnTo>
                <a:lnTo>
                  <a:pt x="24599" y="73482"/>
                </a:lnTo>
                <a:lnTo>
                  <a:pt x="24815" y="73342"/>
                </a:lnTo>
                <a:lnTo>
                  <a:pt x="25463" y="73482"/>
                </a:lnTo>
                <a:close/>
              </a:path>
              <a:path w="60325" h="177164">
                <a:moveTo>
                  <a:pt x="25552" y="92964"/>
                </a:moveTo>
                <a:lnTo>
                  <a:pt x="24307" y="92456"/>
                </a:lnTo>
                <a:lnTo>
                  <a:pt x="25120" y="93421"/>
                </a:lnTo>
                <a:lnTo>
                  <a:pt x="25552" y="92964"/>
                </a:lnTo>
                <a:close/>
              </a:path>
              <a:path w="60325" h="177164">
                <a:moveTo>
                  <a:pt x="25666" y="71958"/>
                </a:moveTo>
                <a:lnTo>
                  <a:pt x="25057" y="72275"/>
                </a:lnTo>
                <a:lnTo>
                  <a:pt x="25476" y="72326"/>
                </a:lnTo>
                <a:lnTo>
                  <a:pt x="25666" y="71958"/>
                </a:lnTo>
                <a:close/>
              </a:path>
              <a:path w="60325" h="177164">
                <a:moveTo>
                  <a:pt x="25831" y="92557"/>
                </a:moveTo>
                <a:lnTo>
                  <a:pt x="25603" y="92595"/>
                </a:lnTo>
                <a:lnTo>
                  <a:pt x="25831" y="92557"/>
                </a:lnTo>
                <a:close/>
              </a:path>
              <a:path w="60325" h="177164">
                <a:moveTo>
                  <a:pt x="25920" y="73583"/>
                </a:moveTo>
                <a:lnTo>
                  <a:pt x="25908" y="73139"/>
                </a:lnTo>
                <a:lnTo>
                  <a:pt x="25514" y="73494"/>
                </a:lnTo>
                <a:lnTo>
                  <a:pt x="25920" y="73583"/>
                </a:lnTo>
                <a:close/>
              </a:path>
              <a:path w="60325" h="177164">
                <a:moveTo>
                  <a:pt x="25971" y="120980"/>
                </a:moveTo>
                <a:lnTo>
                  <a:pt x="25819" y="120243"/>
                </a:lnTo>
                <a:lnTo>
                  <a:pt x="25273" y="120840"/>
                </a:lnTo>
                <a:lnTo>
                  <a:pt x="25971" y="120980"/>
                </a:lnTo>
                <a:close/>
              </a:path>
              <a:path w="60325" h="177164">
                <a:moveTo>
                  <a:pt x="25984" y="71831"/>
                </a:moveTo>
                <a:lnTo>
                  <a:pt x="25844" y="71805"/>
                </a:lnTo>
                <a:lnTo>
                  <a:pt x="25692" y="71907"/>
                </a:lnTo>
                <a:lnTo>
                  <a:pt x="25869" y="71869"/>
                </a:lnTo>
                <a:close/>
              </a:path>
              <a:path w="60325" h="177164">
                <a:moveTo>
                  <a:pt x="26174" y="91224"/>
                </a:moveTo>
                <a:lnTo>
                  <a:pt x="26085" y="90639"/>
                </a:lnTo>
                <a:lnTo>
                  <a:pt x="25603" y="90170"/>
                </a:lnTo>
                <a:lnTo>
                  <a:pt x="26174" y="91224"/>
                </a:lnTo>
                <a:close/>
              </a:path>
              <a:path w="60325" h="177164">
                <a:moveTo>
                  <a:pt x="26555" y="77749"/>
                </a:moveTo>
                <a:lnTo>
                  <a:pt x="25831" y="78549"/>
                </a:lnTo>
                <a:lnTo>
                  <a:pt x="26492" y="78117"/>
                </a:lnTo>
                <a:lnTo>
                  <a:pt x="26555" y="77749"/>
                </a:lnTo>
                <a:close/>
              </a:path>
              <a:path w="60325" h="177164">
                <a:moveTo>
                  <a:pt x="27127" y="72517"/>
                </a:moveTo>
                <a:lnTo>
                  <a:pt x="26962" y="71691"/>
                </a:lnTo>
                <a:lnTo>
                  <a:pt x="26504" y="71640"/>
                </a:lnTo>
                <a:lnTo>
                  <a:pt x="25984" y="71831"/>
                </a:lnTo>
                <a:lnTo>
                  <a:pt x="26733" y="71945"/>
                </a:lnTo>
                <a:lnTo>
                  <a:pt x="26009" y="72999"/>
                </a:lnTo>
                <a:lnTo>
                  <a:pt x="25895" y="72821"/>
                </a:lnTo>
                <a:lnTo>
                  <a:pt x="25908" y="73139"/>
                </a:lnTo>
                <a:lnTo>
                  <a:pt x="27127" y="72517"/>
                </a:lnTo>
                <a:close/>
              </a:path>
              <a:path w="60325" h="177164">
                <a:moveTo>
                  <a:pt x="27178" y="91808"/>
                </a:moveTo>
                <a:lnTo>
                  <a:pt x="26238" y="91147"/>
                </a:lnTo>
                <a:lnTo>
                  <a:pt x="26111" y="92278"/>
                </a:lnTo>
                <a:lnTo>
                  <a:pt x="25831" y="92557"/>
                </a:lnTo>
                <a:lnTo>
                  <a:pt x="26174" y="92481"/>
                </a:lnTo>
                <a:lnTo>
                  <a:pt x="26847" y="92278"/>
                </a:lnTo>
                <a:lnTo>
                  <a:pt x="27178" y="91808"/>
                </a:lnTo>
                <a:close/>
              </a:path>
              <a:path w="60325" h="177164">
                <a:moveTo>
                  <a:pt x="28257" y="126377"/>
                </a:moveTo>
                <a:lnTo>
                  <a:pt x="27940" y="126238"/>
                </a:lnTo>
                <a:lnTo>
                  <a:pt x="27444" y="126657"/>
                </a:lnTo>
                <a:lnTo>
                  <a:pt x="27279" y="126974"/>
                </a:lnTo>
                <a:lnTo>
                  <a:pt x="27800" y="128104"/>
                </a:lnTo>
                <a:lnTo>
                  <a:pt x="28257" y="126377"/>
                </a:lnTo>
                <a:close/>
              </a:path>
              <a:path w="60325" h="177164">
                <a:moveTo>
                  <a:pt x="28384" y="120967"/>
                </a:moveTo>
                <a:lnTo>
                  <a:pt x="27863" y="121018"/>
                </a:lnTo>
                <a:lnTo>
                  <a:pt x="27178" y="121221"/>
                </a:lnTo>
                <a:lnTo>
                  <a:pt x="27317" y="121780"/>
                </a:lnTo>
                <a:lnTo>
                  <a:pt x="27673" y="121678"/>
                </a:lnTo>
                <a:lnTo>
                  <a:pt x="28359" y="121653"/>
                </a:lnTo>
                <a:lnTo>
                  <a:pt x="28384" y="120967"/>
                </a:lnTo>
                <a:close/>
              </a:path>
              <a:path w="60325" h="177164">
                <a:moveTo>
                  <a:pt x="28600" y="126530"/>
                </a:moveTo>
                <a:lnTo>
                  <a:pt x="28270" y="126301"/>
                </a:lnTo>
                <a:lnTo>
                  <a:pt x="28600" y="126530"/>
                </a:lnTo>
                <a:close/>
              </a:path>
              <a:path w="60325" h="177164">
                <a:moveTo>
                  <a:pt x="28790" y="101346"/>
                </a:moveTo>
                <a:lnTo>
                  <a:pt x="28613" y="101346"/>
                </a:lnTo>
                <a:lnTo>
                  <a:pt x="28790" y="101346"/>
                </a:lnTo>
                <a:close/>
              </a:path>
              <a:path w="60325" h="177164">
                <a:moveTo>
                  <a:pt x="28841" y="165696"/>
                </a:moveTo>
                <a:lnTo>
                  <a:pt x="28498" y="165493"/>
                </a:lnTo>
                <a:lnTo>
                  <a:pt x="28194" y="166065"/>
                </a:lnTo>
                <a:lnTo>
                  <a:pt x="28384" y="166243"/>
                </a:lnTo>
                <a:lnTo>
                  <a:pt x="28841" y="165696"/>
                </a:lnTo>
                <a:close/>
              </a:path>
              <a:path w="60325" h="177164">
                <a:moveTo>
                  <a:pt x="28854" y="100076"/>
                </a:moveTo>
                <a:lnTo>
                  <a:pt x="28816" y="99923"/>
                </a:lnTo>
                <a:lnTo>
                  <a:pt x="28752" y="99733"/>
                </a:lnTo>
                <a:lnTo>
                  <a:pt x="28689" y="99364"/>
                </a:lnTo>
                <a:lnTo>
                  <a:pt x="28181" y="99402"/>
                </a:lnTo>
                <a:lnTo>
                  <a:pt x="27724" y="99288"/>
                </a:lnTo>
                <a:lnTo>
                  <a:pt x="27724" y="99441"/>
                </a:lnTo>
                <a:lnTo>
                  <a:pt x="27419" y="99453"/>
                </a:lnTo>
                <a:lnTo>
                  <a:pt x="27749" y="99606"/>
                </a:lnTo>
                <a:lnTo>
                  <a:pt x="27965" y="102044"/>
                </a:lnTo>
                <a:lnTo>
                  <a:pt x="28105" y="102044"/>
                </a:lnTo>
                <a:lnTo>
                  <a:pt x="28168" y="99783"/>
                </a:lnTo>
                <a:lnTo>
                  <a:pt x="28854" y="100076"/>
                </a:lnTo>
                <a:close/>
              </a:path>
              <a:path w="60325" h="177164">
                <a:moveTo>
                  <a:pt x="28917" y="100431"/>
                </a:moveTo>
                <a:lnTo>
                  <a:pt x="28892" y="100228"/>
                </a:lnTo>
                <a:lnTo>
                  <a:pt x="28359" y="100380"/>
                </a:lnTo>
                <a:lnTo>
                  <a:pt x="28244" y="101307"/>
                </a:lnTo>
                <a:lnTo>
                  <a:pt x="28613" y="101346"/>
                </a:lnTo>
                <a:lnTo>
                  <a:pt x="28486" y="100977"/>
                </a:lnTo>
                <a:lnTo>
                  <a:pt x="28917" y="100431"/>
                </a:lnTo>
                <a:close/>
              </a:path>
              <a:path w="60325" h="177164">
                <a:moveTo>
                  <a:pt x="29095" y="71424"/>
                </a:moveTo>
                <a:lnTo>
                  <a:pt x="27787" y="71310"/>
                </a:lnTo>
                <a:lnTo>
                  <a:pt x="27597" y="71272"/>
                </a:lnTo>
                <a:lnTo>
                  <a:pt x="28473" y="71666"/>
                </a:lnTo>
                <a:lnTo>
                  <a:pt x="27571" y="72224"/>
                </a:lnTo>
                <a:lnTo>
                  <a:pt x="28892" y="72339"/>
                </a:lnTo>
                <a:lnTo>
                  <a:pt x="29095" y="71424"/>
                </a:lnTo>
                <a:close/>
              </a:path>
              <a:path w="60325" h="177164">
                <a:moveTo>
                  <a:pt x="29121" y="100190"/>
                </a:moveTo>
                <a:lnTo>
                  <a:pt x="28854" y="100076"/>
                </a:lnTo>
                <a:lnTo>
                  <a:pt x="28892" y="100228"/>
                </a:lnTo>
                <a:lnTo>
                  <a:pt x="29019" y="100190"/>
                </a:lnTo>
                <a:close/>
              </a:path>
              <a:path w="60325" h="177164">
                <a:moveTo>
                  <a:pt x="29159" y="77203"/>
                </a:moveTo>
                <a:lnTo>
                  <a:pt x="28778" y="76606"/>
                </a:lnTo>
                <a:lnTo>
                  <a:pt x="28562" y="76263"/>
                </a:lnTo>
                <a:lnTo>
                  <a:pt x="28308" y="75857"/>
                </a:lnTo>
                <a:lnTo>
                  <a:pt x="28219" y="76225"/>
                </a:lnTo>
                <a:lnTo>
                  <a:pt x="27520" y="75641"/>
                </a:lnTo>
                <a:lnTo>
                  <a:pt x="26276" y="74637"/>
                </a:lnTo>
                <a:lnTo>
                  <a:pt x="27089" y="74434"/>
                </a:lnTo>
                <a:lnTo>
                  <a:pt x="26187" y="73279"/>
                </a:lnTo>
                <a:lnTo>
                  <a:pt x="26098" y="75387"/>
                </a:lnTo>
                <a:lnTo>
                  <a:pt x="25679" y="75641"/>
                </a:lnTo>
                <a:lnTo>
                  <a:pt x="25044" y="74193"/>
                </a:lnTo>
                <a:lnTo>
                  <a:pt x="23837" y="76263"/>
                </a:lnTo>
                <a:lnTo>
                  <a:pt x="23736" y="75869"/>
                </a:lnTo>
                <a:lnTo>
                  <a:pt x="23685" y="75679"/>
                </a:lnTo>
                <a:lnTo>
                  <a:pt x="23571" y="75234"/>
                </a:lnTo>
                <a:lnTo>
                  <a:pt x="23431" y="74663"/>
                </a:lnTo>
                <a:lnTo>
                  <a:pt x="21920" y="75234"/>
                </a:lnTo>
                <a:lnTo>
                  <a:pt x="22440" y="72694"/>
                </a:lnTo>
                <a:lnTo>
                  <a:pt x="20345" y="74307"/>
                </a:lnTo>
                <a:lnTo>
                  <a:pt x="20447" y="74434"/>
                </a:lnTo>
                <a:lnTo>
                  <a:pt x="20332" y="74663"/>
                </a:lnTo>
                <a:lnTo>
                  <a:pt x="19773" y="75133"/>
                </a:lnTo>
                <a:lnTo>
                  <a:pt x="18186" y="75387"/>
                </a:lnTo>
                <a:lnTo>
                  <a:pt x="17310" y="76022"/>
                </a:lnTo>
                <a:lnTo>
                  <a:pt x="17322" y="76974"/>
                </a:lnTo>
                <a:lnTo>
                  <a:pt x="18288" y="77914"/>
                </a:lnTo>
                <a:lnTo>
                  <a:pt x="19202" y="77127"/>
                </a:lnTo>
                <a:lnTo>
                  <a:pt x="19951" y="76098"/>
                </a:lnTo>
                <a:lnTo>
                  <a:pt x="20866" y="76504"/>
                </a:lnTo>
                <a:lnTo>
                  <a:pt x="21145" y="76098"/>
                </a:lnTo>
                <a:lnTo>
                  <a:pt x="21424" y="75679"/>
                </a:lnTo>
                <a:lnTo>
                  <a:pt x="21653" y="76022"/>
                </a:lnTo>
                <a:lnTo>
                  <a:pt x="21551" y="76225"/>
                </a:lnTo>
                <a:lnTo>
                  <a:pt x="20383" y="76974"/>
                </a:lnTo>
                <a:lnTo>
                  <a:pt x="21158" y="76949"/>
                </a:lnTo>
                <a:lnTo>
                  <a:pt x="22352" y="75869"/>
                </a:lnTo>
                <a:lnTo>
                  <a:pt x="23977" y="76415"/>
                </a:lnTo>
                <a:lnTo>
                  <a:pt x="23037" y="78105"/>
                </a:lnTo>
                <a:lnTo>
                  <a:pt x="24142" y="79298"/>
                </a:lnTo>
                <a:lnTo>
                  <a:pt x="23482" y="78778"/>
                </a:lnTo>
                <a:lnTo>
                  <a:pt x="23698" y="79298"/>
                </a:lnTo>
                <a:lnTo>
                  <a:pt x="23812" y="79984"/>
                </a:lnTo>
                <a:lnTo>
                  <a:pt x="23380" y="80264"/>
                </a:lnTo>
                <a:lnTo>
                  <a:pt x="22301" y="78892"/>
                </a:lnTo>
                <a:lnTo>
                  <a:pt x="22301" y="79819"/>
                </a:lnTo>
                <a:lnTo>
                  <a:pt x="20434" y="80200"/>
                </a:lnTo>
                <a:lnTo>
                  <a:pt x="20396" y="81000"/>
                </a:lnTo>
                <a:lnTo>
                  <a:pt x="20015" y="79959"/>
                </a:lnTo>
                <a:lnTo>
                  <a:pt x="18402" y="81419"/>
                </a:lnTo>
                <a:lnTo>
                  <a:pt x="16535" y="82562"/>
                </a:lnTo>
                <a:lnTo>
                  <a:pt x="15367" y="83858"/>
                </a:lnTo>
                <a:lnTo>
                  <a:pt x="14249" y="83146"/>
                </a:lnTo>
                <a:lnTo>
                  <a:pt x="14401" y="82169"/>
                </a:lnTo>
                <a:lnTo>
                  <a:pt x="14478" y="81864"/>
                </a:lnTo>
                <a:lnTo>
                  <a:pt x="14605" y="81051"/>
                </a:lnTo>
                <a:lnTo>
                  <a:pt x="14287" y="80835"/>
                </a:lnTo>
                <a:lnTo>
                  <a:pt x="13576" y="80391"/>
                </a:lnTo>
                <a:lnTo>
                  <a:pt x="13195" y="80835"/>
                </a:lnTo>
                <a:lnTo>
                  <a:pt x="13042" y="80772"/>
                </a:lnTo>
                <a:lnTo>
                  <a:pt x="12255" y="80429"/>
                </a:lnTo>
                <a:lnTo>
                  <a:pt x="11760" y="80225"/>
                </a:lnTo>
                <a:lnTo>
                  <a:pt x="10756" y="80429"/>
                </a:lnTo>
                <a:lnTo>
                  <a:pt x="10883" y="79692"/>
                </a:lnTo>
                <a:lnTo>
                  <a:pt x="9690" y="80225"/>
                </a:lnTo>
                <a:lnTo>
                  <a:pt x="10515" y="80772"/>
                </a:lnTo>
                <a:lnTo>
                  <a:pt x="9144" y="80733"/>
                </a:lnTo>
                <a:lnTo>
                  <a:pt x="7569" y="81089"/>
                </a:lnTo>
                <a:lnTo>
                  <a:pt x="6921" y="82042"/>
                </a:lnTo>
                <a:lnTo>
                  <a:pt x="6832" y="82334"/>
                </a:lnTo>
                <a:lnTo>
                  <a:pt x="5118" y="83654"/>
                </a:lnTo>
                <a:lnTo>
                  <a:pt x="4648" y="83045"/>
                </a:lnTo>
                <a:lnTo>
                  <a:pt x="4495" y="82854"/>
                </a:lnTo>
                <a:lnTo>
                  <a:pt x="4546" y="82245"/>
                </a:lnTo>
                <a:lnTo>
                  <a:pt x="4622" y="81864"/>
                </a:lnTo>
                <a:lnTo>
                  <a:pt x="5626" y="81419"/>
                </a:lnTo>
                <a:lnTo>
                  <a:pt x="6400" y="81330"/>
                </a:lnTo>
                <a:lnTo>
                  <a:pt x="6769" y="80911"/>
                </a:lnTo>
                <a:lnTo>
                  <a:pt x="6070" y="80911"/>
                </a:lnTo>
                <a:lnTo>
                  <a:pt x="5918" y="80695"/>
                </a:lnTo>
                <a:lnTo>
                  <a:pt x="5219" y="81559"/>
                </a:lnTo>
                <a:lnTo>
                  <a:pt x="3009" y="82245"/>
                </a:lnTo>
                <a:lnTo>
                  <a:pt x="2921" y="81470"/>
                </a:lnTo>
                <a:lnTo>
                  <a:pt x="2616" y="83731"/>
                </a:lnTo>
                <a:lnTo>
                  <a:pt x="3276" y="83045"/>
                </a:lnTo>
                <a:lnTo>
                  <a:pt x="3632" y="83096"/>
                </a:lnTo>
                <a:lnTo>
                  <a:pt x="3810" y="83527"/>
                </a:lnTo>
                <a:lnTo>
                  <a:pt x="3898" y="83921"/>
                </a:lnTo>
                <a:lnTo>
                  <a:pt x="3060" y="84734"/>
                </a:lnTo>
                <a:lnTo>
                  <a:pt x="63" y="87033"/>
                </a:lnTo>
                <a:lnTo>
                  <a:pt x="0" y="87591"/>
                </a:lnTo>
                <a:lnTo>
                  <a:pt x="1473" y="88125"/>
                </a:lnTo>
                <a:lnTo>
                  <a:pt x="3848" y="85966"/>
                </a:lnTo>
                <a:lnTo>
                  <a:pt x="4013" y="86182"/>
                </a:lnTo>
                <a:lnTo>
                  <a:pt x="4152" y="85966"/>
                </a:lnTo>
                <a:lnTo>
                  <a:pt x="4724" y="85128"/>
                </a:lnTo>
                <a:lnTo>
                  <a:pt x="5930" y="87553"/>
                </a:lnTo>
                <a:lnTo>
                  <a:pt x="6311" y="86004"/>
                </a:lnTo>
                <a:lnTo>
                  <a:pt x="5753" y="86004"/>
                </a:lnTo>
                <a:lnTo>
                  <a:pt x="5486" y="85826"/>
                </a:lnTo>
                <a:lnTo>
                  <a:pt x="5384" y="85128"/>
                </a:lnTo>
                <a:lnTo>
                  <a:pt x="5791" y="84302"/>
                </a:lnTo>
                <a:lnTo>
                  <a:pt x="6197" y="85496"/>
                </a:lnTo>
                <a:lnTo>
                  <a:pt x="6756" y="85572"/>
                </a:lnTo>
                <a:lnTo>
                  <a:pt x="7226" y="84734"/>
                </a:lnTo>
                <a:lnTo>
                  <a:pt x="7683" y="84302"/>
                </a:lnTo>
                <a:lnTo>
                  <a:pt x="8407" y="83654"/>
                </a:lnTo>
                <a:lnTo>
                  <a:pt x="8559" y="83527"/>
                </a:lnTo>
                <a:lnTo>
                  <a:pt x="8902" y="83769"/>
                </a:lnTo>
                <a:lnTo>
                  <a:pt x="9436" y="83527"/>
                </a:lnTo>
                <a:lnTo>
                  <a:pt x="10287" y="83146"/>
                </a:lnTo>
                <a:lnTo>
                  <a:pt x="13182" y="82169"/>
                </a:lnTo>
                <a:lnTo>
                  <a:pt x="14147" y="83527"/>
                </a:lnTo>
                <a:lnTo>
                  <a:pt x="14097" y="83731"/>
                </a:lnTo>
                <a:lnTo>
                  <a:pt x="12839" y="84175"/>
                </a:lnTo>
                <a:lnTo>
                  <a:pt x="16040" y="85496"/>
                </a:lnTo>
                <a:lnTo>
                  <a:pt x="13716" y="85826"/>
                </a:lnTo>
                <a:lnTo>
                  <a:pt x="15227" y="87210"/>
                </a:lnTo>
                <a:lnTo>
                  <a:pt x="16814" y="84315"/>
                </a:lnTo>
                <a:lnTo>
                  <a:pt x="18529" y="85382"/>
                </a:lnTo>
                <a:lnTo>
                  <a:pt x="17284" y="86093"/>
                </a:lnTo>
                <a:lnTo>
                  <a:pt x="19481" y="86499"/>
                </a:lnTo>
                <a:lnTo>
                  <a:pt x="19304" y="88900"/>
                </a:lnTo>
                <a:lnTo>
                  <a:pt x="21348" y="88925"/>
                </a:lnTo>
                <a:lnTo>
                  <a:pt x="20828" y="89039"/>
                </a:lnTo>
                <a:lnTo>
                  <a:pt x="21272" y="89471"/>
                </a:lnTo>
                <a:lnTo>
                  <a:pt x="21780" y="89763"/>
                </a:lnTo>
                <a:lnTo>
                  <a:pt x="22644" y="90119"/>
                </a:lnTo>
                <a:lnTo>
                  <a:pt x="22567" y="87096"/>
                </a:lnTo>
                <a:lnTo>
                  <a:pt x="24638" y="88087"/>
                </a:lnTo>
                <a:lnTo>
                  <a:pt x="24384" y="87896"/>
                </a:lnTo>
                <a:lnTo>
                  <a:pt x="24434" y="87591"/>
                </a:lnTo>
                <a:lnTo>
                  <a:pt x="24574" y="87325"/>
                </a:lnTo>
                <a:lnTo>
                  <a:pt x="24612" y="87096"/>
                </a:lnTo>
                <a:lnTo>
                  <a:pt x="24663" y="86779"/>
                </a:lnTo>
                <a:lnTo>
                  <a:pt x="25590" y="87896"/>
                </a:lnTo>
                <a:lnTo>
                  <a:pt x="26974" y="86779"/>
                </a:lnTo>
                <a:lnTo>
                  <a:pt x="27762" y="86144"/>
                </a:lnTo>
                <a:lnTo>
                  <a:pt x="26530" y="85661"/>
                </a:lnTo>
                <a:lnTo>
                  <a:pt x="28079" y="85471"/>
                </a:lnTo>
                <a:lnTo>
                  <a:pt x="27292" y="84734"/>
                </a:lnTo>
                <a:lnTo>
                  <a:pt x="27635" y="84531"/>
                </a:lnTo>
                <a:lnTo>
                  <a:pt x="27825" y="84594"/>
                </a:lnTo>
                <a:lnTo>
                  <a:pt x="27990" y="84531"/>
                </a:lnTo>
                <a:lnTo>
                  <a:pt x="28143" y="84429"/>
                </a:lnTo>
                <a:lnTo>
                  <a:pt x="27965" y="84429"/>
                </a:lnTo>
                <a:lnTo>
                  <a:pt x="27813" y="84455"/>
                </a:lnTo>
                <a:lnTo>
                  <a:pt x="27647" y="84518"/>
                </a:lnTo>
                <a:lnTo>
                  <a:pt x="27508" y="84467"/>
                </a:lnTo>
                <a:lnTo>
                  <a:pt x="27355" y="84353"/>
                </a:lnTo>
                <a:lnTo>
                  <a:pt x="27063" y="83921"/>
                </a:lnTo>
                <a:lnTo>
                  <a:pt x="26987" y="83527"/>
                </a:lnTo>
                <a:lnTo>
                  <a:pt x="27355" y="82804"/>
                </a:lnTo>
                <a:lnTo>
                  <a:pt x="27508" y="82524"/>
                </a:lnTo>
                <a:lnTo>
                  <a:pt x="28346" y="83096"/>
                </a:lnTo>
                <a:lnTo>
                  <a:pt x="27736" y="82524"/>
                </a:lnTo>
                <a:lnTo>
                  <a:pt x="27635" y="82245"/>
                </a:lnTo>
                <a:lnTo>
                  <a:pt x="28016" y="81889"/>
                </a:lnTo>
                <a:lnTo>
                  <a:pt x="28752" y="81876"/>
                </a:lnTo>
                <a:lnTo>
                  <a:pt x="28714" y="81559"/>
                </a:lnTo>
                <a:lnTo>
                  <a:pt x="28232" y="77952"/>
                </a:lnTo>
                <a:lnTo>
                  <a:pt x="26847" y="81051"/>
                </a:lnTo>
                <a:lnTo>
                  <a:pt x="25806" y="81559"/>
                </a:lnTo>
                <a:lnTo>
                  <a:pt x="24053" y="81343"/>
                </a:lnTo>
                <a:lnTo>
                  <a:pt x="23926" y="81445"/>
                </a:lnTo>
                <a:lnTo>
                  <a:pt x="23837" y="82804"/>
                </a:lnTo>
                <a:lnTo>
                  <a:pt x="22783" y="82410"/>
                </a:lnTo>
                <a:lnTo>
                  <a:pt x="21767" y="83921"/>
                </a:lnTo>
                <a:lnTo>
                  <a:pt x="21666" y="82384"/>
                </a:lnTo>
                <a:lnTo>
                  <a:pt x="23126" y="82042"/>
                </a:lnTo>
                <a:lnTo>
                  <a:pt x="23431" y="81978"/>
                </a:lnTo>
                <a:lnTo>
                  <a:pt x="22847" y="82042"/>
                </a:lnTo>
                <a:lnTo>
                  <a:pt x="23825" y="81470"/>
                </a:lnTo>
                <a:lnTo>
                  <a:pt x="23939" y="81330"/>
                </a:lnTo>
                <a:lnTo>
                  <a:pt x="24079" y="81330"/>
                </a:lnTo>
                <a:lnTo>
                  <a:pt x="24650" y="81000"/>
                </a:lnTo>
                <a:lnTo>
                  <a:pt x="24803" y="80911"/>
                </a:lnTo>
                <a:lnTo>
                  <a:pt x="24879" y="80264"/>
                </a:lnTo>
                <a:lnTo>
                  <a:pt x="24688" y="79298"/>
                </a:lnTo>
                <a:lnTo>
                  <a:pt x="24511" y="78447"/>
                </a:lnTo>
                <a:lnTo>
                  <a:pt x="26212" y="76720"/>
                </a:lnTo>
                <a:lnTo>
                  <a:pt x="27381" y="76606"/>
                </a:lnTo>
                <a:lnTo>
                  <a:pt x="28181" y="77368"/>
                </a:lnTo>
                <a:lnTo>
                  <a:pt x="29159" y="77203"/>
                </a:lnTo>
                <a:close/>
              </a:path>
              <a:path w="60325" h="177164">
                <a:moveTo>
                  <a:pt x="29324" y="66459"/>
                </a:moveTo>
                <a:lnTo>
                  <a:pt x="29171" y="66408"/>
                </a:lnTo>
                <a:lnTo>
                  <a:pt x="28562" y="67233"/>
                </a:lnTo>
                <a:lnTo>
                  <a:pt x="29324" y="66459"/>
                </a:lnTo>
                <a:close/>
              </a:path>
              <a:path w="60325" h="177164">
                <a:moveTo>
                  <a:pt x="29349" y="101346"/>
                </a:moveTo>
                <a:lnTo>
                  <a:pt x="29171" y="101307"/>
                </a:lnTo>
                <a:lnTo>
                  <a:pt x="28790" y="101346"/>
                </a:lnTo>
                <a:lnTo>
                  <a:pt x="29349" y="101346"/>
                </a:lnTo>
                <a:close/>
              </a:path>
              <a:path w="60325" h="177164">
                <a:moveTo>
                  <a:pt x="29413" y="167309"/>
                </a:moveTo>
                <a:lnTo>
                  <a:pt x="28765" y="167081"/>
                </a:lnTo>
                <a:lnTo>
                  <a:pt x="29108" y="167271"/>
                </a:lnTo>
                <a:lnTo>
                  <a:pt x="29413" y="167309"/>
                </a:lnTo>
                <a:close/>
              </a:path>
              <a:path w="60325" h="177164">
                <a:moveTo>
                  <a:pt x="29565" y="91770"/>
                </a:moveTo>
                <a:lnTo>
                  <a:pt x="28333" y="91503"/>
                </a:lnTo>
                <a:lnTo>
                  <a:pt x="27622" y="91338"/>
                </a:lnTo>
                <a:lnTo>
                  <a:pt x="28168" y="92583"/>
                </a:lnTo>
                <a:lnTo>
                  <a:pt x="27762" y="92875"/>
                </a:lnTo>
                <a:lnTo>
                  <a:pt x="29565" y="91770"/>
                </a:lnTo>
                <a:close/>
              </a:path>
              <a:path w="60325" h="177164">
                <a:moveTo>
                  <a:pt x="29565" y="59131"/>
                </a:moveTo>
                <a:lnTo>
                  <a:pt x="28803" y="58940"/>
                </a:lnTo>
                <a:lnTo>
                  <a:pt x="29565" y="59131"/>
                </a:lnTo>
                <a:close/>
              </a:path>
              <a:path w="60325" h="177164">
                <a:moveTo>
                  <a:pt x="29819" y="168224"/>
                </a:moveTo>
                <a:lnTo>
                  <a:pt x="29806" y="168059"/>
                </a:lnTo>
                <a:lnTo>
                  <a:pt x="29210" y="168109"/>
                </a:lnTo>
                <a:lnTo>
                  <a:pt x="29387" y="168363"/>
                </a:lnTo>
                <a:lnTo>
                  <a:pt x="29819" y="168224"/>
                </a:lnTo>
                <a:close/>
              </a:path>
              <a:path w="60325" h="177164">
                <a:moveTo>
                  <a:pt x="30226" y="156502"/>
                </a:moveTo>
                <a:lnTo>
                  <a:pt x="29667" y="154190"/>
                </a:lnTo>
                <a:lnTo>
                  <a:pt x="28752" y="154190"/>
                </a:lnTo>
                <a:lnTo>
                  <a:pt x="29235" y="155232"/>
                </a:lnTo>
                <a:lnTo>
                  <a:pt x="27533" y="155282"/>
                </a:lnTo>
                <a:lnTo>
                  <a:pt x="28765" y="156108"/>
                </a:lnTo>
                <a:lnTo>
                  <a:pt x="30226" y="156502"/>
                </a:lnTo>
                <a:close/>
              </a:path>
              <a:path w="60325" h="177164">
                <a:moveTo>
                  <a:pt x="30327" y="55765"/>
                </a:moveTo>
                <a:lnTo>
                  <a:pt x="29362" y="56324"/>
                </a:lnTo>
                <a:lnTo>
                  <a:pt x="30086" y="57086"/>
                </a:lnTo>
                <a:lnTo>
                  <a:pt x="30327" y="55765"/>
                </a:lnTo>
                <a:close/>
              </a:path>
              <a:path w="60325" h="177164">
                <a:moveTo>
                  <a:pt x="30353" y="57353"/>
                </a:moveTo>
                <a:lnTo>
                  <a:pt x="30086" y="57086"/>
                </a:lnTo>
                <a:lnTo>
                  <a:pt x="29972" y="57658"/>
                </a:lnTo>
                <a:lnTo>
                  <a:pt x="30353" y="57353"/>
                </a:lnTo>
                <a:close/>
              </a:path>
              <a:path w="60325" h="177164">
                <a:moveTo>
                  <a:pt x="30378" y="167614"/>
                </a:moveTo>
                <a:lnTo>
                  <a:pt x="30353" y="168059"/>
                </a:lnTo>
                <a:lnTo>
                  <a:pt x="30010" y="168160"/>
                </a:lnTo>
                <a:lnTo>
                  <a:pt x="30086" y="168363"/>
                </a:lnTo>
                <a:lnTo>
                  <a:pt x="30353" y="168656"/>
                </a:lnTo>
                <a:lnTo>
                  <a:pt x="30378" y="167614"/>
                </a:lnTo>
                <a:close/>
              </a:path>
              <a:path w="60325" h="177164">
                <a:moveTo>
                  <a:pt x="30759" y="162331"/>
                </a:moveTo>
                <a:lnTo>
                  <a:pt x="30378" y="162013"/>
                </a:lnTo>
                <a:lnTo>
                  <a:pt x="29984" y="161759"/>
                </a:lnTo>
                <a:lnTo>
                  <a:pt x="30213" y="162102"/>
                </a:lnTo>
                <a:lnTo>
                  <a:pt x="30759" y="162331"/>
                </a:lnTo>
                <a:close/>
              </a:path>
              <a:path w="60325" h="177164">
                <a:moveTo>
                  <a:pt x="30835" y="54711"/>
                </a:moveTo>
                <a:lnTo>
                  <a:pt x="30518" y="54432"/>
                </a:lnTo>
                <a:lnTo>
                  <a:pt x="30035" y="54711"/>
                </a:lnTo>
                <a:lnTo>
                  <a:pt x="29743" y="55029"/>
                </a:lnTo>
                <a:lnTo>
                  <a:pt x="29997" y="55486"/>
                </a:lnTo>
                <a:lnTo>
                  <a:pt x="30403" y="54800"/>
                </a:lnTo>
                <a:lnTo>
                  <a:pt x="30835" y="54711"/>
                </a:lnTo>
                <a:close/>
              </a:path>
              <a:path w="60325" h="177164">
                <a:moveTo>
                  <a:pt x="30911" y="169037"/>
                </a:moveTo>
                <a:lnTo>
                  <a:pt x="30441" y="168973"/>
                </a:lnTo>
                <a:lnTo>
                  <a:pt x="30276" y="168910"/>
                </a:lnTo>
                <a:lnTo>
                  <a:pt x="29616" y="168706"/>
                </a:lnTo>
                <a:lnTo>
                  <a:pt x="29095" y="168224"/>
                </a:lnTo>
                <a:lnTo>
                  <a:pt x="29108" y="167970"/>
                </a:lnTo>
                <a:lnTo>
                  <a:pt x="29006" y="167830"/>
                </a:lnTo>
                <a:lnTo>
                  <a:pt x="28752" y="167474"/>
                </a:lnTo>
                <a:lnTo>
                  <a:pt x="28689" y="167284"/>
                </a:lnTo>
                <a:lnTo>
                  <a:pt x="28740" y="167068"/>
                </a:lnTo>
                <a:lnTo>
                  <a:pt x="26746" y="166344"/>
                </a:lnTo>
                <a:lnTo>
                  <a:pt x="26924" y="166598"/>
                </a:lnTo>
                <a:lnTo>
                  <a:pt x="26974" y="167284"/>
                </a:lnTo>
                <a:lnTo>
                  <a:pt x="25717" y="167119"/>
                </a:lnTo>
                <a:lnTo>
                  <a:pt x="26022" y="167474"/>
                </a:lnTo>
                <a:lnTo>
                  <a:pt x="25971" y="167678"/>
                </a:lnTo>
                <a:lnTo>
                  <a:pt x="25425" y="167830"/>
                </a:lnTo>
                <a:lnTo>
                  <a:pt x="23799" y="166878"/>
                </a:lnTo>
                <a:lnTo>
                  <a:pt x="22796" y="170243"/>
                </a:lnTo>
                <a:lnTo>
                  <a:pt x="21653" y="168529"/>
                </a:lnTo>
                <a:lnTo>
                  <a:pt x="20764" y="170065"/>
                </a:lnTo>
                <a:lnTo>
                  <a:pt x="20853" y="170345"/>
                </a:lnTo>
                <a:lnTo>
                  <a:pt x="22225" y="171272"/>
                </a:lnTo>
                <a:lnTo>
                  <a:pt x="21628" y="171221"/>
                </a:lnTo>
                <a:lnTo>
                  <a:pt x="21183" y="170942"/>
                </a:lnTo>
                <a:lnTo>
                  <a:pt x="20764" y="170675"/>
                </a:lnTo>
                <a:lnTo>
                  <a:pt x="20624" y="170599"/>
                </a:lnTo>
                <a:lnTo>
                  <a:pt x="19875" y="170167"/>
                </a:lnTo>
                <a:lnTo>
                  <a:pt x="19964" y="170929"/>
                </a:lnTo>
                <a:lnTo>
                  <a:pt x="18694" y="170383"/>
                </a:lnTo>
                <a:lnTo>
                  <a:pt x="18872" y="170167"/>
                </a:lnTo>
                <a:lnTo>
                  <a:pt x="18986" y="169786"/>
                </a:lnTo>
                <a:lnTo>
                  <a:pt x="18923" y="169659"/>
                </a:lnTo>
                <a:lnTo>
                  <a:pt x="18643" y="169075"/>
                </a:lnTo>
                <a:lnTo>
                  <a:pt x="18262" y="168960"/>
                </a:lnTo>
                <a:lnTo>
                  <a:pt x="17919" y="168859"/>
                </a:lnTo>
                <a:lnTo>
                  <a:pt x="17602" y="168770"/>
                </a:lnTo>
                <a:lnTo>
                  <a:pt x="16675" y="168859"/>
                </a:lnTo>
                <a:lnTo>
                  <a:pt x="15862" y="167728"/>
                </a:lnTo>
                <a:lnTo>
                  <a:pt x="17322" y="168440"/>
                </a:lnTo>
                <a:lnTo>
                  <a:pt x="16776" y="167728"/>
                </a:lnTo>
                <a:lnTo>
                  <a:pt x="16306" y="167119"/>
                </a:lnTo>
                <a:lnTo>
                  <a:pt x="16256" y="166878"/>
                </a:lnTo>
                <a:lnTo>
                  <a:pt x="16446" y="166662"/>
                </a:lnTo>
                <a:lnTo>
                  <a:pt x="15468" y="166598"/>
                </a:lnTo>
                <a:lnTo>
                  <a:pt x="15240" y="167309"/>
                </a:lnTo>
                <a:lnTo>
                  <a:pt x="14744" y="168224"/>
                </a:lnTo>
                <a:lnTo>
                  <a:pt x="14630" y="168656"/>
                </a:lnTo>
                <a:lnTo>
                  <a:pt x="13817" y="168846"/>
                </a:lnTo>
                <a:lnTo>
                  <a:pt x="15798" y="170192"/>
                </a:lnTo>
                <a:lnTo>
                  <a:pt x="15748" y="168960"/>
                </a:lnTo>
                <a:lnTo>
                  <a:pt x="16370" y="169468"/>
                </a:lnTo>
                <a:lnTo>
                  <a:pt x="16078" y="170065"/>
                </a:lnTo>
                <a:lnTo>
                  <a:pt x="15684" y="170345"/>
                </a:lnTo>
                <a:lnTo>
                  <a:pt x="16141" y="171284"/>
                </a:lnTo>
                <a:lnTo>
                  <a:pt x="17068" y="169659"/>
                </a:lnTo>
                <a:lnTo>
                  <a:pt x="17614" y="170599"/>
                </a:lnTo>
                <a:lnTo>
                  <a:pt x="17538" y="171221"/>
                </a:lnTo>
                <a:lnTo>
                  <a:pt x="18021" y="171246"/>
                </a:lnTo>
                <a:lnTo>
                  <a:pt x="18084" y="170942"/>
                </a:lnTo>
                <a:lnTo>
                  <a:pt x="18592" y="171589"/>
                </a:lnTo>
                <a:lnTo>
                  <a:pt x="17678" y="171716"/>
                </a:lnTo>
                <a:lnTo>
                  <a:pt x="18034" y="172681"/>
                </a:lnTo>
                <a:lnTo>
                  <a:pt x="18072" y="173012"/>
                </a:lnTo>
                <a:lnTo>
                  <a:pt x="18186" y="173215"/>
                </a:lnTo>
                <a:lnTo>
                  <a:pt x="18173" y="173050"/>
                </a:lnTo>
                <a:lnTo>
                  <a:pt x="18110" y="172859"/>
                </a:lnTo>
                <a:lnTo>
                  <a:pt x="18046" y="172681"/>
                </a:lnTo>
                <a:lnTo>
                  <a:pt x="18211" y="172593"/>
                </a:lnTo>
                <a:lnTo>
                  <a:pt x="18364" y="172618"/>
                </a:lnTo>
                <a:lnTo>
                  <a:pt x="18491" y="172669"/>
                </a:lnTo>
                <a:lnTo>
                  <a:pt x="19773" y="173964"/>
                </a:lnTo>
                <a:lnTo>
                  <a:pt x="18605" y="174002"/>
                </a:lnTo>
                <a:lnTo>
                  <a:pt x="17907" y="174129"/>
                </a:lnTo>
                <a:lnTo>
                  <a:pt x="17995" y="174701"/>
                </a:lnTo>
                <a:lnTo>
                  <a:pt x="18910" y="175183"/>
                </a:lnTo>
                <a:lnTo>
                  <a:pt x="18821" y="176072"/>
                </a:lnTo>
                <a:lnTo>
                  <a:pt x="18770" y="176390"/>
                </a:lnTo>
                <a:lnTo>
                  <a:pt x="20040" y="177050"/>
                </a:lnTo>
                <a:lnTo>
                  <a:pt x="19507" y="175412"/>
                </a:lnTo>
                <a:lnTo>
                  <a:pt x="21297" y="176568"/>
                </a:lnTo>
                <a:lnTo>
                  <a:pt x="21094" y="175971"/>
                </a:lnTo>
                <a:lnTo>
                  <a:pt x="20358" y="175615"/>
                </a:lnTo>
                <a:lnTo>
                  <a:pt x="19875" y="175590"/>
                </a:lnTo>
                <a:lnTo>
                  <a:pt x="19977" y="175412"/>
                </a:lnTo>
                <a:lnTo>
                  <a:pt x="20383" y="174726"/>
                </a:lnTo>
                <a:lnTo>
                  <a:pt x="22263" y="176212"/>
                </a:lnTo>
                <a:lnTo>
                  <a:pt x="22390" y="175183"/>
                </a:lnTo>
                <a:lnTo>
                  <a:pt x="21920" y="175145"/>
                </a:lnTo>
                <a:lnTo>
                  <a:pt x="21958" y="174726"/>
                </a:lnTo>
                <a:lnTo>
                  <a:pt x="22098" y="173520"/>
                </a:lnTo>
                <a:lnTo>
                  <a:pt x="21526" y="173482"/>
                </a:lnTo>
                <a:lnTo>
                  <a:pt x="21247" y="172593"/>
                </a:lnTo>
                <a:lnTo>
                  <a:pt x="21259" y="172364"/>
                </a:lnTo>
                <a:lnTo>
                  <a:pt x="21043" y="171932"/>
                </a:lnTo>
                <a:lnTo>
                  <a:pt x="22580" y="171907"/>
                </a:lnTo>
                <a:lnTo>
                  <a:pt x="22656" y="172669"/>
                </a:lnTo>
                <a:lnTo>
                  <a:pt x="23926" y="172783"/>
                </a:lnTo>
                <a:lnTo>
                  <a:pt x="24803" y="173164"/>
                </a:lnTo>
                <a:lnTo>
                  <a:pt x="25742" y="172364"/>
                </a:lnTo>
                <a:lnTo>
                  <a:pt x="25552" y="171907"/>
                </a:lnTo>
                <a:lnTo>
                  <a:pt x="25361" y="171475"/>
                </a:lnTo>
                <a:lnTo>
                  <a:pt x="25273" y="171272"/>
                </a:lnTo>
                <a:lnTo>
                  <a:pt x="24625" y="171196"/>
                </a:lnTo>
                <a:lnTo>
                  <a:pt x="24422" y="171475"/>
                </a:lnTo>
                <a:lnTo>
                  <a:pt x="24218" y="171297"/>
                </a:lnTo>
                <a:lnTo>
                  <a:pt x="24117" y="170992"/>
                </a:lnTo>
                <a:lnTo>
                  <a:pt x="23761" y="170802"/>
                </a:lnTo>
                <a:lnTo>
                  <a:pt x="24130" y="170522"/>
                </a:lnTo>
                <a:lnTo>
                  <a:pt x="25717" y="171170"/>
                </a:lnTo>
                <a:lnTo>
                  <a:pt x="25222" y="170522"/>
                </a:lnTo>
                <a:lnTo>
                  <a:pt x="25006" y="170243"/>
                </a:lnTo>
                <a:lnTo>
                  <a:pt x="27178" y="170916"/>
                </a:lnTo>
                <a:lnTo>
                  <a:pt x="26695" y="170599"/>
                </a:lnTo>
                <a:lnTo>
                  <a:pt x="27762" y="170243"/>
                </a:lnTo>
                <a:lnTo>
                  <a:pt x="25654" y="169214"/>
                </a:lnTo>
                <a:lnTo>
                  <a:pt x="27038" y="168973"/>
                </a:lnTo>
                <a:lnTo>
                  <a:pt x="27520" y="169913"/>
                </a:lnTo>
                <a:lnTo>
                  <a:pt x="27851" y="168960"/>
                </a:lnTo>
                <a:lnTo>
                  <a:pt x="29603" y="170345"/>
                </a:lnTo>
                <a:lnTo>
                  <a:pt x="30480" y="169913"/>
                </a:lnTo>
                <a:lnTo>
                  <a:pt x="30581" y="169786"/>
                </a:lnTo>
                <a:lnTo>
                  <a:pt x="30911" y="169037"/>
                </a:lnTo>
                <a:close/>
              </a:path>
              <a:path w="60325" h="177164">
                <a:moveTo>
                  <a:pt x="30911" y="59258"/>
                </a:moveTo>
                <a:lnTo>
                  <a:pt x="29425" y="58902"/>
                </a:lnTo>
                <a:lnTo>
                  <a:pt x="29514" y="59042"/>
                </a:lnTo>
                <a:lnTo>
                  <a:pt x="30911" y="59258"/>
                </a:lnTo>
                <a:close/>
              </a:path>
              <a:path w="60325" h="177164">
                <a:moveTo>
                  <a:pt x="30937" y="81445"/>
                </a:moveTo>
                <a:lnTo>
                  <a:pt x="28956" y="82854"/>
                </a:lnTo>
                <a:lnTo>
                  <a:pt x="29527" y="81864"/>
                </a:lnTo>
                <a:lnTo>
                  <a:pt x="28854" y="81864"/>
                </a:lnTo>
                <a:lnTo>
                  <a:pt x="28905" y="83032"/>
                </a:lnTo>
                <a:lnTo>
                  <a:pt x="29133" y="82854"/>
                </a:lnTo>
                <a:lnTo>
                  <a:pt x="29349" y="82689"/>
                </a:lnTo>
                <a:lnTo>
                  <a:pt x="28790" y="84010"/>
                </a:lnTo>
                <a:lnTo>
                  <a:pt x="28143" y="84429"/>
                </a:lnTo>
                <a:lnTo>
                  <a:pt x="28371" y="84416"/>
                </a:lnTo>
                <a:lnTo>
                  <a:pt x="28244" y="85521"/>
                </a:lnTo>
                <a:lnTo>
                  <a:pt x="30353" y="84328"/>
                </a:lnTo>
                <a:lnTo>
                  <a:pt x="29705" y="83794"/>
                </a:lnTo>
                <a:lnTo>
                  <a:pt x="29743" y="83604"/>
                </a:lnTo>
                <a:lnTo>
                  <a:pt x="30518" y="83426"/>
                </a:lnTo>
                <a:lnTo>
                  <a:pt x="29400" y="82651"/>
                </a:lnTo>
                <a:lnTo>
                  <a:pt x="30937" y="81445"/>
                </a:lnTo>
                <a:close/>
              </a:path>
              <a:path w="60325" h="177164">
                <a:moveTo>
                  <a:pt x="31076" y="121412"/>
                </a:moveTo>
                <a:lnTo>
                  <a:pt x="31038" y="121221"/>
                </a:lnTo>
                <a:lnTo>
                  <a:pt x="30759" y="121297"/>
                </a:lnTo>
                <a:lnTo>
                  <a:pt x="30581" y="121437"/>
                </a:lnTo>
                <a:lnTo>
                  <a:pt x="31076" y="121412"/>
                </a:lnTo>
                <a:close/>
              </a:path>
              <a:path w="60325" h="177164">
                <a:moveTo>
                  <a:pt x="31280" y="56603"/>
                </a:moveTo>
                <a:lnTo>
                  <a:pt x="30353" y="57353"/>
                </a:lnTo>
                <a:lnTo>
                  <a:pt x="30581" y="57607"/>
                </a:lnTo>
                <a:lnTo>
                  <a:pt x="31280" y="56603"/>
                </a:lnTo>
                <a:close/>
              </a:path>
              <a:path w="60325" h="177164">
                <a:moveTo>
                  <a:pt x="31419" y="61734"/>
                </a:moveTo>
                <a:lnTo>
                  <a:pt x="30949" y="62014"/>
                </a:lnTo>
                <a:lnTo>
                  <a:pt x="29756" y="60553"/>
                </a:lnTo>
                <a:lnTo>
                  <a:pt x="30429" y="62471"/>
                </a:lnTo>
                <a:lnTo>
                  <a:pt x="28308" y="62915"/>
                </a:lnTo>
                <a:lnTo>
                  <a:pt x="27457" y="63868"/>
                </a:lnTo>
                <a:lnTo>
                  <a:pt x="28498" y="63728"/>
                </a:lnTo>
                <a:lnTo>
                  <a:pt x="30924" y="62788"/>
                </a:lnTo>
                <a:lnTo>
                  <a:pt x="31419" y="61734"/>
                </a:lnTo>
                <a:close/>
              </a:path>
              <a:path w="60325" h="177164">
                <a:moveTo>
                  <a:pt x="31470" y="121386"/>
                </a:moveTo>
                <a:lnTo>
                  <a:pt x="31076" y="121412"/>
                </a:lnTo>
                <a:lnTo>
                  <a:pt x="31242" y="122110"/>
                </a:lnTo>
                <a:lnTo>
                  <a:pt x="31470" y="121386"/>
                </a:lnTo>
                <a:close/>
              </a:path>
              <a:path w="60325" h="177164">
                <a:moveTo>
                  <a:pt x="31597" y="172123"/>
                </a:moveTo>
                <a:lnTo>
                  <a:pt x="30962" y="172021"/>
                </a:lnTo>
                <a:lnTo>
                  <a:pt x="31026" y="172758"/>
                </a:lnTo>
                <a:lnTo>
                  <a:pt x="31597" y="172123"/>
                </a:lnTo>
                <a:close/>
              </a:path>
              <a:path w="60325" h="177164">
                <a:moveTo>
                  <a:pt x="31610" y="100406"/>
                </a:moveTo>
                <a:lnTo>
                  <a:pt x="31254" y="100317"/>
                </a:lnTo>
                <a:lnTo>
                  <a:pt x="30848" y="100774"/>
                </a:lnTo>
                <a:lnTo>
                  <a:pt x="30467" y="101041"/>
                </a:lnTo>
                <a:lnTo>
                  <a:pt x="30581" y="101460"/>
                </a:lnTo>
                <a:lnTo>
                  <a:pt x="30835" y="102235"/>
                </a:lnTo>
                <a:lnTo>
                  <a:pt x="31216" y="101955"/>
                </a:lnTo>
                <a:lnTo>
                  <a:pt x="30734" y="101663"/>
                </a:lnTo>
                <a:lnTo>
                  <a:pt x="31216" y="101460"/>
                </a:lnTo>
                <a:lnTo>
                  <a:pt x="31165" y="101053"/>
                </a:lnTo>
                <a:lnTo>
                  <a:pt x="31038" y="100634"/>
                </a:lnTo>
                <a:lnTo>
                  <a:pt x="31407" y="100545"/>
                </a:lnTo>
                <a:lnTo>
                  <a:pt x="31610" y="100406"/>
                </a:lnTo>
                <a:close/>
              </a:path>
              <a:path w="60325" h="177164">
                <a:moveTo>
                  <a:pt x="31686" y="101841"/>
                </a:moveTo>
                <a:lnTo>
                  <a:pt x="31305" y="101422"/>
                </a:lnTo>
                <a:lnTo>
                  <a:pt x="31254" y="101790"/>
                </a:lnTo>
                <a:lnTo>
                  <a:pt x="31686" y="101841"/>
                </a:lnTo>
                <a:close/>
              </a:path>
              <a:path w="60325" h="177164">
                <a:moveTo>
                  <a:pt x="31699" y="67259"/>
                </a:moveTo>
                <a:lnTo>
                  <a:pt x="31572" y="65481"/>
                </a:lnTo>
                <a:lnTo>
                  <a:pt x="29921" y="65062"/>
                </a:lnTo>
                <a:lnTo>
                  <a:pt x="29629" y="66154"/>
                </a:lnTo>
                <a:lnTo>
                  <a:pt x="29324" y="66459"/>
                </a:lnTo>
                <a:lnTo>
                  <a:pt x="31699" y="67259"/>
                </a:lnTo>
                <a:close/>
              </a:path>
              <a:path w="60325" h="177164">
                <a:moveTo>
                  <a:pt x="31927" y="163017"/>
                </a:moveTo>
                <a:lnTo>
                  <a:pt x="31788" y="162750"/>
                </a:lnTo>
                <a:lnTo>
                  <a:pt x="31419" y="162013"/>
                </a:lnTo>
                <a:lnTo>
                  <a:pt x="31254" y="162750"/>
                </a:lnTo>
                <a:lnTo>
                  <a:pt x="30848" y="162394"/>
                </a:lnTo>
                <a:lnTo>
                  <a:pt x="30467" y="162610"/>
                </a:lnTo>
                <a:lnTo>
                  <a:pt x="30543" y="162928"/>
                </a:lnTo>
                <a:lnTo>
                  <a:pt x="31927" y="163017"/>
                </a:lnTo>
                <a:close/>
              </a:path>
              <a:path w="60325" h="177164">
                <a:moveTo>
                  <a:pt x="32004" y="97358"/>
                </a:moveTo>
                <a:lnTo>
                  <a:pt x="31775" y="96380"/>
                </a:lnTo>
                <a:lnTo>
                  <a:pt x="31635" y="97459"/>
                </a:lnTo>
                <a:lnTo>
                  <a:pt x="32004" y="97358"/>
                </a:lnTo>
                <a:close/>
              </a:path>
              <a:path w="60325" h="177164">
                <a:moveTo>
                  <a:pt x="32118" y="98539"/>
                </a:moveTo>
                <a:lnTo>
                  <a:pt x="31864" y="98437"/>
                </a:lnTo>
                <a:lnTo>
                  <a:pt x="31940" y="98640"/>
                </a:lnTo>
                <a:lnTo>
                  <a:pt x="32118" y="98539"/>
                </a:lnTo>
                <a:close/>
              </a:path>
              <a:path w="60325" h="177164">
                <a:moveTo>
                  <a:pt x="32448" y="121335"/>
                </a:moveTo>
                <a:lnTo>
                  <a:pt x="31813" y="120319"/>
                </a:lnTo>
                <a:lnTo>
                  <a:pt x="31470" y="121386"/>
                </a:lnTo>
                <a:lnTo>
                  <a:pt x="32448" y="121335"/>
                </a:lnTo>
                <a:close/>
              </a:path>
              <a:path w="60325" h="177164">
                <a:moveTo>
                  <a:pt x="32537" y="100076"/>
                </a:moveTo>
                <a:lnTo>
                  <a:pt x="31940" y="98640"/>
                </a:lnTo>
                <a:lnTo>
                  <a:pt x="31242" y="99034"/>
                </a:lnTo>
                <a:lnTo>
                  <a:pt x="31127" y="99923"/>
                </a:lnTo>
                <a:lnTo>
                  <a:pt x="32537" y="100076"/>
                </a:lnTo>
                <a:close/>
              </a:path>
              <a:path w="60325" h="177164">
                <a:moveTo>
                  <a:pt x="32626" y="79565"/>
                </a:moveTo>
                <a:lnTo>
                  <a:pt x="31623" y="78943"/>
                </a:lnTo>
                <a:lnTo>
                  <a:pt x="31686" y="79527"/>
                </a:lnTo>
                <a:lnTo>
                  <a:pt x="32626" y="79565"/>
                </a:lnTo>
                <a:close/>
              </a:path>
              <a:path w="60325" h="177164">
                <a:moveTo>
                  <a:pt x="32791" y="102336"/>
                </a:moveTo>
                <a:lnTo>
                  <a:pt x="32715" y="101955"/>
                </a:lnTo>
                <a:lnTo>
                  <a:pt x="31686" y="101841"/>
                </a:lnTo>
                <a:lnTo>
                  <a:pt x="32397" y="102603"/>
                </a:lnTo>
                <a:lnTo>
                  <a:pt x="30797" y="102590"/>
                </a:lnTo>
                <a:lnTo>
                  <a:pt x="30378" y="103225"/>
                </a:lnTo>
                <a:lnTo>
                  <a:pt x="31381" y="103809"/>
                </a:lnTo>
                <a:lnTo>
                  <a:pt x="32524" y="102603"/>
                </a:lnTo>
                <a:lnTo>
                  <a:pt x="32791" y="102336"/>
                </a:lnTo>
                <a:close/>
              </a:path>
              <a:path w="60325" h="177164">
                <a:moveTo>
                  <a:pt x="32829" y="101968"/>
                </a:moveTo>
                <a:lnTo>
                  <a:pt x="32677" y="101752"/>
                </a:lnTo>
                <a:lnTo>
                  <a:pt x="32766" y="101968"/>
                </a:lnTo>
                <a:close/>
              </a:path>
              <a:path w="60325" h="177164">
                <a:moveTo>
                  <a:pt x="32867" y="55727"/>
                </a:moveTo>
                <a:lnTo>
                  <a:pt x="31330" y="55029"/>
                </a:lnTo>
                <a:lnTo>
                  <a:pt x="31838" y="55346"/>
                </a:lnTo>
                <a:lnTo>
                  <a:pt x="30454" y="55994"/>
                </a:lnTo>
                <a:lnTo>
                  <a:pt x="31673" y="55905"/>
                </a:lnTo>
                <a:lnTo>
                  <a:pt x="32867" y="55727"/>
                </a:lnTo>
                <a:close/>
              </a:path>
              <a:path w="60325" h="177164">
                <a:moveTo>
                  <a:pt x="33223" y="174675"/>
                </a:moveTo>
                <a:lnTo>
                  <a:pt x="32308" y="174129"/>
                </a:lnTo>
                <a:lnTo>
                  <a:pt x="32689" y="174917"/>
                </a:lnTo>
                <a:lnTo>
                  <a:pt x="32753" y="175044"/>
                </a:lnTo>
                <a:lnTo>
                  <a:pt x="33223" y="174701"/>
                </a:lnTo>
                <a:close/>
              </a:path>
              <a:path w="60325" h="177164">
                <a:moveTo>
                  <a:pt x="33312" y="55664"/>
                </a:moveTo>
                <a:lnTo>
                  <a:pt x="32867" y="55727"/>
                </a:lnTo>
                <a:lnTo>
                  <a:pt x="33261" y="55905"/>
                </a:lnTo>
                <a:lnTo>
                  <a:pt x="33312" y="55664"/>
                </a:lnTo>
                <a:close/>
              </a:path>
              <a:path w="60325" h="177164">
                <a:moveTo>
                  <a:pt x="33388" y="98983"/>
                </a:moveTo>
                <a:lnTo>
                  <a:pt x="32397" y="98374"/>
                </a:lnTo>
                <a:lnTo>
                  <a:pt x="32118" y="98539"/>
                </a:lnTo>
                <a:lnTo>
                  <a:pt x="33388" y="98983"/>
                </a:lnTo>
                <a:close/>
              </a:path>
              <a:path w="60325" h="177164">
                <a:moveTo>
                  <a:pt x="33401" y="57518"/>
                </a:moveTo>
                <a:lnTo>
                  <a:pt x="32740" y="57759"/>
                </a:lnTo>
                <a:lnTo>
                  <a:pt x="32600" y="57518"/>
                </a:lnTo>
                <a:lnTo>
                  <a:pt x="31940" y="57746"/>
                </a:lnTo>
                <a:lnTo>
                  <a:pt x="32575" y="58305"/>
                </a:lnTo>
                <a:lnTo>
                  <a:pt x="32702" y="58534"/>
                </a:lnTo>
                <a:lnTo>
                  <a:pt x="33172" y="58432"/>
                </a:lnTo>
                <a:lnTo>
                  <a:pt x="33121" y="58305"/>
                </a:lnTo>
                <a:lnTo>
                  <a:pt x="32994" y="57759"/>
                </a:lnTo>
                <a:lnTo>
                  <a:pt x="33401" y="57518"/>
                </a:lnTo>
                <a:close/>
              </a:path>
              <a:path w="60325" h="177164">
                <a:moveTo>
                  <a:pt x="33502" y="176618"/>
                </a:moveTo>
                <a:lnTo>
                  <a:pt x="32931" y="175425"/>
                </a:lnTo>
                <a:lnTo>
                  <a:pt x="32753" y="175044"/>
                </a:lnTo>
                <a:lnTo>
                  <a:pt x="32245" y="175425"/>
                </a:lnTo>
                <a:lnTo>
                  <a:pt x="32689" y="174917"/>
                </a:lnTo>
                <a:lnTo>
                  <a:pt x="31762" y="175425"/>
                </a:lnTo>
                <a:lnTo>
                  <a:pt x="33502" y="176618"/>
                </a:lnTo>
                <a:close/>
              </a:path>
              <a:path w="60325" h="177164">
                <a:moveTo>
                  <a:pt x="33502" y="58356"/>
                </a:moveTo>
                <a:lnTo>
                  <a:pt x="33172" y="58432"/>
                </a:lnTo>
                <a:lnTo>
                  <a:pt x="33261" y="58674"/>
                </a:lnTo>
                <a:lnTo>
                  <a:pt x="33502" y="58356"/>
                </a:lnTo>
                <a:close/>
              </a:path>
              <a:path w="60325" h="177164">
                <a:moveTo>
                  <a:pt x="33896" y="175069"/>
                </a:moveTo>
                <a:lnTo>
                  <a:pt x="33274" y="174701"/>
                </a:lnTo>
                <a:lnTo>
                  <a:pt x="33896" y="175069"/>
                </a:lnTo>
                <a:close/>
              </a:path>
              <a:path w="60325" h="177164">
                <a:moveTo>
                  <a:pt x="34112" y="80505"/>
                </a:moveTo>
                <a:lnTo>
                  <a:pt x="33324" y="80695"/>
                </a:lnTo>
                <a:lnTo>
                  <a:pt x="32867" y="80200"/>
                </a:lnTo>
                <a:lnTo>
                  <a:pt x="32562" y="81648"/>
                </a:lnTo>
                <a:lnTo>
                  <a:pt x="32385" y="81610"/>
                </a:lnTo>
                <a:lnTo>
                  <a:pt x="31991" y="82651"/>
                </a:lnTo>
                <a:lnTo>
                  <a:pt x="33388" y="82232"/>
                </a:lnTo>
                <a:lnTo>
                  <a:pt x="33108" y="80835"/>
                </a:lnTo>
                <a:lnTo>
                  <a:pt x="33985" y="81737"/>
                </a:lnTo>
                <a:lnTo>
                  <a:pt x="34112" y="80505"/>
                </a:lnTo>
                <a:close/>
              </a:path>
              <a:path w="60325" h="177164">
                <a:moveTo>
                  <a:pt x="34163" y="55676"/>
                </a:moveTo>
                <a:lnTo>
                  <a:pt x="33655" y="56591"/>
                </a:lnTo>
                <a:lnTo>
                  <a:pt x="34112" y="56299"/>
                </a:lnTo>
                <a:lnTo>
                  <a:pt x="34163" y="55676"/>
                </a:lnTo>
                <a:close/>
              </a:path>
              <a:path w="60325" h="177164">
                <a:moveTo>
                  <a:pt x="34391" y="58178"/>
                </a:moveTo>
                <a:lnTo>
                  <a:pt x="33909" y="57848"/>
                </a:lnTo>
                <a:lnTo>
                  <a:pt x="33502" y="58356"/>
                </a:lnTo>
                <a:lnTo>
                  <a:pt x="34391" y="58178"/>
                </a:lnTo>
                <a:close/>
              </a:path>
              <a:path w="60325" h="177164">
                <a:moveTo>
                  <a:pt x="34632" y="175501"/>
                </a:moveTo>
                <a:lnTo>
                  <a:pt x="34315" y="175310"/>
                </a:lnTo>
                <a:lnTo>
                  <a:pt x="33515" y="175183"/>
                </a:lnTo>
                <a:lnTo>
                  <a:pt x="33870" y="175387"/>
                </a:lnTo>
                <a:lnTo>
                  <a:pt x="33896" y="175958"/>
                </a:lnTo>
                <a:lnTo>
                  <a:pt x="34632" y="175501"/>
                </a:lnTo>
                <a:close/>
              </a:path>
              <a:path w="60325" h="177164">
                <a:moveTo>
                  <a:pt x="34988" y="54165"/>
                </a:moveTo>
                <a:lnTo>
                  <a:pt x="33528" y="54394"/>
                </a:lnTo>
                <a:lnTo>
                  <a:pt x="33312" y="55664"/>
                </a:lnTo>
                <a:lnTo>
                  <a:pt x="34163" y="55549"/>
                </a:lnTo>
                <a:lnTo>
                  <a:pt x="34163" y="55676"/>
                </a:lnTo>
                <a:lnTo>
                  <a:pt x="34239" y="55537"/>
                </a:lnTo>
                <a:lnTo>
                  <a:pt x="34988" y="54165"/>
                </a:lnTo>
                <a:close/>
              </a:path>
              <a:path w="60325" h="177164">
                <a:moveTo>
                  <a:pt x="35153" y="55600"/>
                </a:moveTo>
                <a:lnTo>
                  <a:pt x="34112" y="56299"/>
                </a:lnTo>
                <a:lnTo>
                  <a:pt x="34175" y="56591"/>
                </a:lnTo>
                <a:lnTo>
                  <a:pt x="34721" y="57073"/>
                </a:lnTo>
                <a:lnTo>
                  <a:pt x="35153" y="55600"/>
                </a:lnTo>
                <a:close/>
              </a:path>
              <a:path w="60325" h="177164">
                <a:moveTo>
                  <a:pt x="35318" y="64693"/>
                </a:moveTo>
                <a:lnTo>
                  <a:pt x="35026" y="63487"/>
                </a:lnTo>
                <a:lnTo>
                  <a:pt x="34137" y="63995"/>
                </a:lnTo>
                <a:lnTo>
                  <a:pt x="33896" y="64909"/>
                </a:lnTo>
                <a:lnTo>
                  <a:pt x="35318" y="64693"/>
                </a:lnTo>
                <a:close/>
              </a:path>
              <a:path w="60325" h="177164">
                <a:moveTo>
                  <a:pt x="35674" y="63030"/>
                </a:moveTo>
                <a:lnTo>
                  <a:pt x="34861" y="62814"/>
                </a:lnTo>
                <a:lnTo>
                  <a:pt x="35026" y="63487"/>
                </a:lnTo>
                <a:lnTo>
                  <a:pt x="35534" y="63195"/>
                </a:lnTo>
                <a:lnTo>
                  <a:pt x="35674" y="63030"/>
                </a:lnTo>
                <a:close/>
              </a:path>
              <a:path w="60325" h="177164">
                <a:moveTo>
                  <a:pt x="35826" y="54876"/>
                </a:moveTo>
                <a:lnTo>
                  <a:pt x="35814" y="54749"/>
                </a:lnTo>
                <a:lnTo>
                  <a:pt x="35623" y="54762"/>
                </a:lnTo>
                <a:lnTo>
                  <a:pt x="35788" y="55054"/>
                </a:lnTo>
                <a:lnTo>
                  <a:pt x="35826" y="54876"/>
                </a:lnTo>
                <a:close/>
              </a:path>
              <a:path w="60325" h="177164">
                <a:moveTo>
                  <a:pt x="35852" y="176149"/>
                </a:moveTo>
                <a:lnTo>
                  <a:pt x="35153" y="174548"/>
                </a:lnTo>
                <a:lnTo>
                  <a:pt x="34836" y="174675"/>
                </a:lnTo>
                <a:lnTo>
                  <a:pt x="34709" y="175183"/>
                </a:lnTo>
                <a:lnTo>
                  <a:pt x="34683" y="175501"/>
                </a:lnTo>
                <a:lnTo>
                  <a:pt x="35852" y="176149"/>
                </a:lnTo>
                <a:close/>
              </a:path>
              <a:path w="60325" h="177164">
                <a:moveTo>
                  <a:pt x="36169" y="175755"/>
                </a:moveTo>
                <a:lnTo>
                  <a:pt x="35839" y="175221"/>
                </a:lnTo>
                <a:lnTo>
                  <a:pt x="35801" y="175501"/>
                </a:lnTo>
                <a:lnTo>
                  <a:pt x="36169" y="175755"/>
                </a:lnTo>
                <a:close/>
              </a:path>
              <a:path w="60325" h="177164">
                <a:moveTo>
                  <a:pt x="36271" y="55918"/>
                </a:moveTo>
                <a:lnTo>
                  <a:pt x="35788" y="55054"/>
                </a:lnTo>
                <a:lnTo>
                  <a:pt x="35712" y="55448"/>
                </a:lnTo>
                <a:lnTo>
                  <a:pt x="35369" y="56083"/>
                </a:lnTo>
                <a:lnTo>
                  <a:pt x="36271" y="55918"/>
                </a:lnTo>
                <a:close/>
              </a:path>
              <a:path w="60325" h="177164">
                <a:moveTo>
                  <a:pt x="36525" y="48285"/>
                </a:moveTo>
                <a:lnTo>
                  <a:pt x="34340" y="48666"/>
                </a:lnTo>
                <a:lnTo>
                  <a:pt x="34201" y="47840"/>
                </a:lnTo>
                <a:lnTo>
                  <a:pt x="36017" y="47955"/>
                </a:lnTo>
                <a:lnTo>
                  <a:pt x="36385" y="47447"/>
                </a:lnTo>
                <a:lnTo>
                  <a:pt x="35077" y="47091"/>
                </a:lnTo>
                <a:lnTo>
                  <a:pt x="36080" y="46570"/>
                </a:lnTo>
                <a:lnTo>
                  <a:pt x="33439" y="46443"/>
                </a:lnTo>
                <a:lnTo>
                  <a:pt x="34137" y="47434"/>
                </a:lnTo>
                <a:lnTo>
                  <a:pt x="32524" y="48577"/>
                </a:lnTo>
                <a:lnTo>
                  <a:pt x="33782" y="48526"/>
                </a:lnTo>
                <a:lnTo>
                  <a:pt x="32715" y="49225"/>
                </a:lnTo>
                <a:lnTo>
                  <a:pt x="32537" y="49771"/>
                </a:lnTo>
                <a:lnTo>
                  <a:pt x="33794" y="49720"/>
                </a:lnTo>
                <a:lnTo>
                  <a:pt x="36055" y="51523"/>
                </a:lnTo>
                <a:lnTo>
                  <a:pt x="36283" y="49009"/>
                </a:lnTo>
                <a:lnTo>
                  <a:pt x="35280" y="49530"/>
                </a:lnTo>
                <a:lnTo>
                  <a:pt x="36525" y="48285"/>
                </a:lnTo>
                <a:close/>
              </a:path>
              <a:path w="60325" h="177164">
                <a:moveTo>
                  <a:pt x="36690" y="174548"/>
                </a:moveTo>
                <a:lnTo>
                  <a:pt x="35407" y="174548"/>
                </a:lnTo>
                <a:lnTo>
                  <a:pt x="35839" y="175221"/>
                </a:lnTo>
                <a:lnTo>
                  <a:pt x="36537" y="174701"/>
                </a:lnTo>
                <a:lnTo>
                  <a:pt x="36690" y="174548"/>
                </a:lnTo>
                <a:close/>
              </a:path>
              <a:path w="60325" h="177164">
                <a:moveTo>
                  <a:pt x="36906" y="83604"/>
                </a:moveTo>
                <a:lnTo>
                  <a:pt x="36766" y="83731"/>
                </a:lnTo>
                <a:lnTo>
                  <a:pt x="36626" y="83858"/>
                </a:lnTo>
                <a:lnTo>
                  <a:pt x="36550" y="83985"/>
                </a:lnTo>
                <a:lnTo>
                  <a:pt x="36791" y="83896"/>
                </a:lnTo>
                <a:lnTo>
                  <a:pt x="36880" y="83756"/>
                </a:lnTo>
                <a:lnTo>
                  <a:pt x="36906" y="83604"/>
                </a:lnTo>
                <a:close/>
              </a:path>
              <a:path w="60325" h="177164">
                <a:moveTo>
                  <a:pt x="37045" y="173304"/>
                </a:moveTo>
                <a:lnTo>
                  <a:pt x="34137" y="172224"/>
                </a:lnTo>
                <a:lnTo>
                  <a:pt x="35115" y="174459"/>
                </a:lnTo>
                <a:lnTo>
                  <a:pt x="35356" y="174459"/>
                </a:lnTo>
                <a:lnTo>
                  <a:pt x="36753" y="174459"/>
                </a:lnTo>
                <a:lnTo>
                  <a:pt x="36995" y="174167"/>
                </a:lnTo>
                <a:lnTo>
                  <a:pt x="36703" y="174117"/>
                </a:lnTo>
                <a:lnTo>
                  <a:pt x="37045" y="173304"/>
                </a:lnTo>
                <a:close/>
              </a:path>
              <a:path w="60325" h="177164">
                <a:moveTo>
                  <a:pt x="37477" y="62534"/>
                </a:moveTo>
                <a:lnTo>
                  <a:pt x="36131" y="61772"/>
                </a:lnTo>
                <a:lnTo>
                  <a:pt x="35814" y="61493"/>
                </a:lnTo>
                <a:lnTo>
                  <a:pt x="35445" y="61404"/>
                </a:lnTo>
                <a:lnTo>
                  <a:pt x="36385" y="62242"/>
                </a:lnTo>
                <a:lnTo>
                  <a:pt x="35674" y="63030"/>
                </a:lnTo>
                <a:lnTo>
                  <a:pt x="36677" y="63296"/>
                </a:lnTo>
                <a:lnTo>
                  <a:pt x="37477" y="62534"/>
                </a:lnTo>
                <a:close/>
              </a:path>
              <a:path w="60325" h="177164">
                <a:moveTo>
                  <a:pt x="37934" y="52654"/>
                </a:moveTo>
                <a:lnTo>
                  <a:pt x="37312" y="52666"/>
                </a:lnTo>
                <a:lnTo>
                  <a:pt x="36398" y="53594"/>
                </a:lnTo>
                <a:lnTo>
                  <a:pt x="37579" y="53733"/>
                </a:lnTo>
                <a:lnTo>
                  <a:pt x="37693" y="53378"/>
                </a:lnTo>
                <a:lnTo>
                  <a:pt x="37934" y="52654"/>
                </a:lnTo>
                <a:close/>
              </a:path>
              <a:path w="60325" h="177164">
                <a:moveTo>
                  <a:pt x="38735" y="70104"/>
                </a:moveTo>
                <a:lnTo>
                  <a:pt x="38506" y="70218"/>
                </a:lnTo>
                <a:lnTo>
                  <a:pt x="38735" y="70192"/>
                </a:lnTo>
                <a:close/>
              </a:path>
              <a:path w="60325" h="177164">
                <a:moveTo>
                  <a:pt x="39890" y="70027"/>
                </a:moveTo>
                <a:lnTo>
                  <a:pt x="38735" y="70192"/>
                </a:lnTo>
                <a:lnTo>
                  <a:pt x="38887" y="71691"/>
                </a:lnTo>
                <a:lnTo>
                  <a:pt x="39839" y="70993"/>
                </a:lnTo>
                <a:lnTo>
                  <a:pt x="39890" y="70027"/>
                </a:lnTo>
                <a:close/>
              </a:path>
              <a:path w="60325" h="177164">
                <a:moveTo>
                  <a:pt x="42608" y="58331"/>
                </a:moveTo>
                <a:lnTo>
                  <a:pt x="41859" y="57937"/>
                </a:lnTo>
                <a:lnTo>
                  <a:pt x="42354" y="58483"/>
                </a:lnTo>
                <a:lnTo>
                  <a:pt x="42608" y="58331"/>
                </a:lnTo>
                <a:close/>
              </a:path>
              <a:path w="60325" h="177164">
                <a:moveTo>
                  <a:pt x="42786" y="55651"/>
                </a:moveTo>
                <a:lnTo>
                  <a:pt x="41998" y="55613"/>
                </a:lnTo>
                <a:lnTo>
                  <a:pt x="40919" y="56476"/>
                </a:lnTo>
                <a:lnTo>
                  <a:pt x="40538" y="55181"/>
                </a:lnTo>
                <a:lnTo>
                  <a:pt x="40386" y="56908"/>
                </a:lnTo>
                <a:lnTo>
                  <a:pt x="42786" y="55651"/>
                </a:lnTo>
                <a:close/>
              </a:path>
              <a:path w="60325" h="177164">
                <a:moveTo>
                  <a:pt x="43218" y="57632"/>
                </a:moveTo>
                <a:lnTo>
                  <a:pt x="42938" y="57581"/>
                </a:lnTo>
                <a:lnTo>
                  <a:pt x="42951" y="57734"/>
                </a:lnTo>
                <a:lnTo>
                  <a:pt x="43027" y="57937"/>
                </a:lnTo>
                <a:lnTo>
                  <a:pt x="43141" y="57785"/>
                </a:lnTo>
                <a:lnTo>
                  <a:pt x="43218" y="57632"/>
                </a:lnTo>
                <a:close/>
              </a:path>
              <a:path w="60325" h="177164">
                <a:moveTo>
                  <a:pt x="43573" y="43281"/>
                </a:moveTo>
                <a:lnTo>
                  <a:pt x="41440" y="43446"/>
                </a:lnTo>
                <a:lnTo>
                  <a:pt x="42011" y="43624"/>
                </a:lnTo>
                <a:lnTo>
                  <a:pt x="43167" y="44361"/>
                </a:lnTo>
                <a:lnTo>
                  <a:pt x="43573" y="43281"/>
                </a:lnTo>
                <a:close/>
              </a:path>
              <a:path w="60325" h="177164">
                <a:moveTo>
                  <a:pt x="43878" y="59169"/>
                </a:moveTo>
                <a:lnTo>
                  <a:pt x="43230" y="58407"/>
                </a:lnTo>
                <a:lnTo>
                  <a:pt x="43027" y="57937"/>
                </a:lnTo>
                <a:lnTo>
                  <a:pt x="42799" y="58229"/>
                </a:lnTo>
                <a:lnTo>
                  <a:pt x="42608" y="58331"/>
                </a:lnTo>
                <a:lnTo>
                  <a:pt x="42545" y="58483"/>
                </a:lnTo>
                <a:lnTo>
                  <a:pt x="41757" y="58889"/>
                </a:lnTo>
                <a:lnTo>
                  <a:pt x="42430" y="59283"/>
                </a:lnTo>
                <a:lnTo>
                  <a:pt x="43878" y="59169"/>
                </a:lnTo>
                <a:close/>
              </a:path>
              <a:path w="60325" h="177164">
                <a:moveTo>
                  <a:pt x="44437" y="41554"/>
                </a:moveTo>
                <a:lnTo>
                  <a:pt x="44246" y="41503"/>
                </a:lnTo>
                <a:lnTo>
                  <a:pt x="43624" y="41503"/>
                </a:lnTo>
                <a:lnTo>
                  <a:pt x="44030" y="40436"/>
                </a:lnTo>
                <a:lnTo>
                  <a:pt x="42341" y="39878"/>
                </a:lnTo>
                <a:lnTo>
                  <a:pt x="39712" y="41935"/>
                </a:lnTo>
                <a:lnTo>
                  <a:pt x="38354" y="42799"/>
                </a:lnTo>
                <a:lnTo>
                  <a:pt x="38150" y="42926"/>
                </a:lnTo>
                <a:lnTo>
                  <a:pt x="38404" y="42799"/>
                </a:lnTo>
                <a:lnTo>
                  <a:pt x="38773" y="42900"/>
                </a:lnTo>
                <a:lnTo>
                  <a:pt x="39090" y="42595"/>
                </a:lnTo>
                <a:lnTo>
                  <a:pt x="38379" y="44602"/>
                </a:lnTo>
                <a:lnTo>
                  <a:pt x="39090" y="43205"/>
                </a:lnTo>
                <a:lnTo>
                  <a:pt x="40449" y="43383"/>
                </a:lnTo>
                <a:lnTo>
                  <a:pt x="40805" y="43205"/>
                </a:lnTo>
                <a:lnTo>
                  <a:pt x="41313" y="42926"/>
                </a:lnTo>
                <a:lnTo>
                  <a:pt x="41021" y="42926"/>
                </a:lnTo>
                <a:lnTo>
                  <a:pt x="40665" y="42595"/>
                </a:lnTo>
                <a:lnTo>
                  <a:pt x="40411" y="42354"/>
                </a:lnTo>
                <a:lnTo>
                  <a:pt x="41097" y="42151"/>
                </a:lnTo>
                <a:lnTo>
                  <a:pt x="41414" y="41833"/>
                </a:lnTo>
                <a:lnTo>
                  <a:pt x="42849" y="42468"/>
                </a:lnTo>
                <a:lnTo>
                  <a:pt x="43573" y="43281"/>
                </a:lnTo>
                <a:lnTo>
                  <a:pt x="43980" y="42227"/>
                </a:lnTo>
                <a:lnTo>
                  <a:pt x="42786" y="42049"/>
                </a:lnTo>
                <a:lnTo>
                  <a:pt x="43522" y="41833"/>
                </a:lnTo>
                <a:lnTo>
                  <a:pt x="44437" y="41554"/>
                </a:lnTo>
                <a:close/>
              </a:path>
              <a:path w="60325" h="177164">
                <a:moveTo>
                  <a:pt x="47282" y="42265"/>
                </a:moveTo>
                <a:lnTo>
                  <a:pt x="46240" y="41732"/>
                </a:lnTo>
                <a:lnTo>
                  <a:pt x="46482" y="42202"/>
                </a:lnTo>
                <a:lnTo>
                  <a:pt x="45783" y="42392"/>
                </a:lnTo>
                <a:lnTo>
                  <a:pt x="46024" y="42862"/>
                </a:lnTo>
                <a:lnTo>
                  <a:pt x="47282" y="42265"/>
                </a:lnTo>
                <a:close/>
              </a:path>
              <a:path w="60325" h="177164">
                <a:moveTo>
                  <a:pt x="51803" y="31470"/>
                </a:moveTo>
                <a:lnTo>
                  <a:pt x="51142" y="31661"/>
                </a:lnTo>
                <a:lnTo>
                  <a:pt x="51142" y="31864"/>
                </a:lnTo>
                <a:lnTo>
                  <a:pt x="51396" y="32397"/>
                </a:lnTo>
                <a:lnTo>
                  <a:pt x="51803" y="31470"/>
                </a:lnTo>
                <a:close/>
              </a:path>
              <a:path w="60325" h="177164">
                <a:moveTo>
                  <a:pt x="52730" y="23025"/>
                </a:moveTo>
                <a:lnTo>
                  <a:pt x="51168" y="23114"/>
                </a:lnTo>
                <a:lnTo>
                  <a:pt x="52565" y="23368"/>
                </a:lnTo>
                <a:lnTo>
                  <a:pt x="52730" y="23025"/>
                </a:lnTo>
                <a:close/>
              </a:path>
              <a:path w="60325" h="177164">
                <a:moveTo>
                  <a:pt x="53327" y="20751"/>
                </a:moveTo>
                <a:lnTo>
                  <a:pt x="53111" y="20256"/>
                </a:lnTo>
                <a:lnTo>
                  <a:pt x="51574" y="20764"/>
                </a:lnTo>
                <a:lnTo>
                  <a:pt x="51498" y="20942"/>
                </a:lnTo>
                <a:lnTo>
                  <a:pt x="50292" y="21170"/>
                </a:lnTo>
                <a:lnTo>
                  <a:pt x="51193" y="22085"/>
                </a:lnTo>
                <a:lnTo>
                  <a:pt x="53327" y="20751"/>
                </a:lnTo>
                <a:close/>
              </a:path>
              <a:path w="60325" h="177164">
                <a:moveTo>
                  <a:pt x="53340" y="31864"/>
                </a:moveTo>
                <a:lnTo>
                  <a:pt x="52781" y="31661"/>
                </a:lnTo>
                <a:lnTo>
                  <a:pt x="52387" y="31115"/>
                </a:lnTo>
                <a:lnTo>
                  <a:pt x="52031" y="31407"/>
                </a:lnTo>
                <a:lnTo>
                  <a:pt x="51904" y="31445"/>
                </a:lnTo>
                <a:lnTo>
                  <a:pt x="52298" y="32308"/>
                </a:lnTo>
                <a:lnTo>
                  <a:pt x="52933" y="32321"/>
                </a:lnTo>
                <a:lnTo>
                  <a:pt x="53340" y="31864"/>
                </a:lnTo>
                <a:close/>
              </a:path>
              <a:path w="60325" h="177164">
                <a:moveTo>
                  <a:pt x="54927" y="23888"/>
                </a:moveTo>
                <a:lnTo>
                  <a:pt x="53886" y="23825"/>
                </a:lnTo>
                <a:lnTo>
                  <a:pt x="54813" y="24155"/>
                </a:lnTo>
                <a:lnTo>
                  <a:pt x="54927" y="23888"/>
                </a:lnTo>
                <a:close/>
              </a:path>
              <a:path w="60325" h="177164">
                <a:moveTo>
                  <a:pt x="55359" y="23914"/>
                </a:moveTo>
                <a:lnTo>
                  <a:pt x="55029" y="23660"/>
                </a:lnTo>
                <a:lnTo>
                  <a:pt x="54927" y="23888"/>
                </a:lnTo>
                <a:lnTo>
                  <a:pt x="55359" y="23914"/>
                </a:lnTo>
                <a:close/>
              </a:path>
              <a:path w="60325" h="177164">
                <a:moveTo>
                  <a:pt x="56565" y="22682"/>
                </a:moveTo>
                <a:lnTo>
                  <a:pt x="55930" y="22669"/>
                </a:lnTo>
                <a:lnTo>
                  <a:pt x="55295" y="23075"/>
                </a:lnTo>
                <a:lnTo>
                  <a:pt x="54584" y="23241"/>
                </a:lnTo>
                <a:lnTo>
                  <a:pt x="54470" y="22999"/>
                </a:lnTo>
                <a:lnTo>
                  <a:pt x="53619" y="22491"/>
                </a:lnTo>
                <a:lnTo>
                  <a:pt x="55029" y="23660"/>
                </a:lnTo>
                <a:lnTo>
                  <a:pt x="55143" y="23431"/>
                </a:lnTo>
                <a:lnTo>
                  <a:pt x="55499" y="23241"/>
                </a:lnTo>
                <a:lnTo>
                  <a:pt x="56565" y="22682"/>
                </a:lnTo>
                <a:close/>
              </a:path>
              <a:path w="60325" h="177164">
                <a:moveTo>
                  <a:pt x="60058" y="0"/>
                </a:moveTo>
                <a:lnTo>
                  <a:pt x="58331" y="660"/>
                </a:lnTo>
                <a:lnTo>
                  <a:pt x="57861" y="1117"/>
                </a:lnTo>
                <a:lnTo>
                  <a:pt x="59486" y="647"/>
                </a:lnTo>
                <a:lnTo>
                  <a:pt x="6005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0" name="bg object 90"/>
          <p:cNvSpPr/>
          <p:nvPr/>
        </p:nvSpPr>
        <p:spPr>
          <a:xfrm>
            <a:off x="10477882" y="3017025"/>
            <a:ext cx="95439" cy="159052"/>
          </a:xfrm>
          <a:custGeom>
            <a:avLst/>
            <a:gdLst/>
            <a:ahLst/>
            <a:cxnLst/>
            <a:rect l="l" t="t" r="r" b="b"/>
            <a:pathLst>
              <a:path w="70484" h="167004">
                <a:moveTo>
                  <a:pt x="2552" y="117208"/>
                </a:moveTo>
                <a:lnTo>
                  <a:pt x="2298" y="116954"/>
                </a:lnTo>
                <a:lnTo>
                  <a:pt x="1562" y="116370"/>
                </a:lnTo>
                <a:lnTo>
                  <a:pt x="1092" y="116954"/>
                </a:lnTo>
                <a:lnTo>
                  <a:pt x="533" y="116738"/>
                </a:lnTo>
                <a:lnTo>
                  <a:pt x="1676" y="117182"/>
                </a:lnTo>
                <a:lnTo>
                  <a:pt x="1955" y="117538"/>
                </a:lnTo>
                <a:lnTo>
                  <a:pt x="1803" y="117627"/>
                </a:lnTo>
                <a:lnTo>
                  <a:pt x="1663" y="117716"/>
                </a:lnTo>
                <a:lnTo>
                  <a:pt x="2006" y="117779"/>
                </a:lnTo>
                <a:lnTo>
                  <a:pt x="1968" y="117538"/>
                </a:lnTo>
                <a:lnTo>
                  <a:pt x="2552" y="117208"/>
                </a:lnTo>
                <a:close/>
              </a:path>
              <a:path w="70484" h="167004">
                <a:moveTo>
                  <a:pt x="4203" y="113284"/>
                </a:moveTo>
                <a:lnTo>
                  <a:pt x="4076" y="112585"/>
                </a:lnTo>
                <a:lnTo>
                  <a:pt x="3759" y="110832"/>
                </a:lnTo>
                <a:lnTo>
                  <a:pt x="2705" y="112585"/>
                </a:lnTo>
                <a:lnTo>
                  <a:pt x="1651" y="111544"/>
                </a:lnTo>
                <a:lnTo>
                  <a:pt x="1028" y="111760"/>
                </a:lnTo>
                <a:lnTo>
                  <a:pt x="1003" y="112585"/>
                </a:lnTo>
                <a:lnTo>
                  <a:pt x="596" y="113284"/>
                </a:lnTo>
                <a:lnTo>
                  <a:pt x="952" y="113284"/>
                </a:lnTo>
                <a:lnTo>
                  <a:pt x="4203" y="113284"/>
                </a:lnTo>
                <a:close/>
              </a:path>
              <a:path w="70484" h="167004">
                <a:moveTo>
                  <a:pt x="5435" y="112395"/>
                </a:moveTo>
                <a:lnTo>
                  <a:pt x="4229" y="111531"/>
                </a:lnTo>
                <a:lnTo>
                  <a:pt x="5295" y="112547"/>
                </a:lnTo>
                <a:lnTo>
                  <a:pt x="5435" y="112395"/>
                </a:lnTo>
                <a:close/>
              </a:path>
              <a:path w="70484" h="167004">
                <a:moveTo>
                  <a:pt x="7683" y="115722"/>
                </a:moveTo>
                <a:lnTo>
                  <a:pt x="5778" y="115849"/>
                </a:lnTo>
                <a:lnTo>
                  <a:pt x="7086" y="116674"/>
                </a:lnTo>
                <a:lnTo>
                  <a:pt x="7683" y="115722"/>
                </a:lnTo>
                <a:close/>
              </a:path>
              <a:path w="70484" h="167004">
                <a:moveTo>
                  <a:pt x="14859" y="77165"/>
                </a:moveTo>
                <a:lnTo>
                  <a:pt x="13500" y="77368"/>
                </a:lnTo>
                <a:lnTo>
                  <a:pt x="14198" y="78346"/>
                </a:lnTo>
                <a:lnTo>
                  <a:pt x="14859" y="77165"/>
                </a:lnTo>
                <a:close/>
              </a:path>
              <a:path w="70484" h="167004">
                <a:moveTo>
                  <a:pt x="15773" y="77038"/>
                </a:moveTo>
                <a:lnTo>
                  <a:pt x="15748" y="76682"/>
                </a:lnTo>
                <a:lnTo>
                  <a:pt x="15265" y="76466"/>
                </a:lnTo>
                <a:lnTo>
                  <a:pt x="14859" y="77165"/>
                </a:lnTo>
                <a:lnTo>
                  <a:pt x="15773" y="77038"/>
                </a:lnTo>
                <a:close/>
              </a:path>
              <a:path w="70484" h="167004">
                <a:moveTo>
                  <a:pt x="15938" y="45618"/>
                </a:moveTo>
                <a:lnTo>
                  <a:pt x="14427" y="44475"/>
                </a:lnTo>
                <a:lnTo>
                  <a:pt x="14732" y="46075"/>
                </a:lnTo>
                <a:lnTo>
                  <a:pt x="15938" y="45618"/>
                </a:lnTo>
                <a:close/>
              </a:path>
              <a:path w="70484" h="167004">
                <a:moveTo>
                  <a:pt x="17259" y="106413"/>
                </a:moveTo>
                <a:lnTo>
                  <a:pt x="16878" y="106222"/>
                </a:lnTo>
                <a:lnTo>
                  <a:pt x="16814" y="107061"/>
                </a:lnTo>
                <a:lnTo>
                  <a:pt x="17221" y="106565"/>
                </a:lnTo>
                <a:lnTo>
                  <a:pt x="17259" y="106413"/>
                </a:lnTo>
                <a:close/>
              </a:path>
              <a:path w="70484" h="167004">
                <a:moveTo>
                  <a:pt x="17716" y="102514"/>
                </a:moveTo>
                <a:lnTo>
                  <a:pt x="17703" y="102082"/>
                </a:lnTo>
                <a:lnTo>
                  <a:pt x="17691" y="101815"/>
                </a:lnTo>
                <a:lnTo>
                  <a:pt x="17500" y="101815"/>
                </a:lnTo>
                <a:lnTo>
                  <a:pt x="17576" y="102120"/>
                </a:lnTo>
                <a:lnTo>
                  <a:pt x="17716" y="102514"/>
                </a:lnTo>
                <a:close/>
              </a:path>
              <a:path w="70484" h="167004">
                <a:moveTo>
                  <a:pt x="17881" y="106718"/>
                </a:moveTo>
                <a:lnTo>
                  <a:pt x="17818" y="105829"/>
                </a:lnTo>
                <a:lnTo>
                  <a:pt x="17322" y="106438"/>
                </a:lnTo>
                <a:lnTo>
                  <a:pt x="17881" y="106718"/>
                </a:lnTo>
                <a:close/>
              </a:path>
              <a:path w="70484" h="167004">
                <a:moveTo>
                  <a:pt x="18669" y="107632"/>
                </a:moveTo>
                <a:lnTo>
                  <a:pt x="18542" y="107581"/>
                </a:lnTo>
                <a:lnTo>
                  <a:pt x="18669" y="107632"/>
                </a:lnTo>
                <a:close/>
              </a:path>
              <a:path w="70484" h="167004">
                <a:moveTo>
                  <a:pt x="18694" y="107632"/>
                </a:moveTo>
                <a:close/>
              </a:path>
              <a:path w="70484" h="167004">
                <a:moveTo>
                  <a:pt x="18796" y="110375"/>
                </a:moveTo>
                <a:lnTo>
                  <a:pt x="18249" y="109575"/>
                </a:lnTo>
                <a:lnTo>
                  <a:pt x="17843" y="110007"/>
                </a:lnTo>
                <a:lnTo>
                  <a:pt x="17957" y="110375"/>
                </a:lnTo>
                <a:lnTo>
                  <a:pt x="18059" y="111086"/>
                </a:lnTo>
                <a:lnTo>
                  <a:pt x="18300" y="110705"/>
                </a:lnTo>
                <a:lnTo>
                  <a:pt x="18796" y="110375"/>
                </a:lnTo>
                <a:close/>
              </a:path>
              <a:path w="70484" h="167004">
                <a:moveTo>
                  <a:pt x="18910" y="45897"/>
                </a:moveTo>
                <a:lnTo>
                  <a:pt x="18529" y="45872"/>
                </a:lnTo>
                <a:lnTo>
                  <a:pt x="18148" y="45808"/>
                </a:lnTo>
                <a:lnTo>
                  <a:pt x="17754" y="46113"/>
                </a:lnTo>
                <a:lnTo>
                  <a:pt x="17335" y="45085"/>
                </a:lnTo>
                <a:lnTo>
                  <a:pt x="17449" y="44500"/>
                </a:lnTo>
                <a:lnTo>
                  <a:pt x="15989" y="44780"/>
                </a:lnTo>
                <a:lnTo>
                  <a:pt x="16738" y="46228"/>
                </a:lnTo>
                <a:lnTo>
                  <a:pt x="16154" y="45783"/>
                </a:lnTo>
                <a:lnTo>
                  <a:pt x="16484" y="46418"/>
                </a:lnTo>
                <a:lnTo>
                  <a:pt x="16573" y="48183"/>
                </a:lnTo>
                <a:lnTo>
                  <a:pt x="17640" y="47879"/>
                </a:lnTo>
                <a:lnTo>
                  <a:pt x="17018" y="47078"/>
                </a:lnTo>
                <a:lnTo>
                  <a:pt x="18186" y="46418"/>
                </a:lnTo>
                <a:lnTo>
                  <a:pt x="18453" y="46228"/>
                </a:lnTo>
                <a:lnTo>
                  <a:pt x="18618" y="46113"/>
                </a:lnTo>
                <a:lnTo>
                  <a:pt x="18910" y="45897"/>
                </a:lnTo>
                <a:close/>
              </a:path>
              <a:path w="70484" h="167004">
                <a:moveTo>
                  <a:pt x="19100" y="45897"/>
                </a:moveTo>
                <a:lnTo>
                  <a:pt x="18935" y="45872"/>
                </a:lnTo>
                <a:lnTo>
                  <a:pt x="19100" y="45897"/>
                </a:lnTo>
                <a:close/>
              </a:path>
              <a:path w="70484" h="167004">
                <a:moveTo>
                  <a:pt x="19202" y="110134"/>
                </a:moveTo>
                <a:lnTo>
                  <a:pt x="18897" y="110312"/>
                </a:lnTo>
                <a:lnTo>
                  <a:pt x="18872" y="110490"/>
                </a:lnTo>
                <a:lnTo>
                  <a:pt x="19202" y="110134"/>
                </a:lnTo>
                <a:close/>
              </a:path>
              <a:path w="70484" h="167004">
                <a:moveTo>
                  <a:pt x="19583" y="107899"/>
                </a:moveTo>
                <a:lnTo>
                  <a:pt x="18719" y="107632"/>
                </a:lnTo>
                <a:lnTo>
                  <a:pt x="19583" y="107962"/>
                </a:lnTo>
                <a:close/>
              </a:path>
              <a:path w="70484" h="167004">
                <a:moveTo>
                  <a:pt x="19596" y="43891"/>
                </a:moveTo>
                <a:lnTo>
                  <a:pt x="19519" y="44043"/>
                </a:lnTo>
                <a:lnTo>
                  <a:pt x="19024" y="45808"/>
                </a:lnTo>
                <a:lnTo>
                  <a:pt x="19596" y="43891"/>
                </a:lnTo>
                <a:close/>
              </a:path>
              <a:path w="70484" h="167004">
                <a:moveTo>
                  <a:pt x="19850" y="45681"/>
                </a:moveTo>
                <a:lnTo>
                  <a:pt x="19646" y="45834"/>
                </a:lnTo>
                <a:lnTo>
                  <a:pt x="19850" y="45681"/>
                </a:lnTo>
                <a:close/>
              </a:path>
              <a:path w="70484" h="167004">
                <a:moveTo>
                  <a:pt x="19977" y="105346"/>
                </a:moveTo>
                <a:lnTo>
                  <a:pt x="19862" y="105587"/>
                </a:lnTo>
                <a:lnTo>
                  <a:pt x="19850" y="105778"/>
                </a:lnTo>
                <a:lnTo>
                  <a:pt x="19977" y="105346"/>
                </a:lnTo>
                <a:close/>
              </a:path>
              <a:path w="70484" h="167004">
                <a:moveTo>
                  <a:pt x="20015" y="101892"/>
                </a:moveTo>
                <a:lnTo>
                  <a:pt x="19177" y="101371"/>
                </a:lnTo>
                <a:lnTo>
                  <a:pt x="18415" y="104406"/>
                </a:lnTo>
                <a:lnTo>
                  <a:pt x="17716" y="102514"/>
                </a:lnTo>
                <a:lnTo>
                  <a:pt x="17805" y="104940"/>
                </a:lnTo>
                <a:lnTo>
                  <a:pt x="18859" y="104940"/>
                </a:lnTo>
                <a:lnTo>
                  <a:pt x="18656" y="104406"/>
                </a:lnTo>
                <a:lnTo>
                  <a:pt x="19748" y="104432"/>
                </a:lnTo>
                <a:lnTo>
                  <a:pt x="18948" y="102400"/>
                </a:lnTo>
                <a:lnTo>
                  <a:pt x="20015" y="101892"/>
                </a:lnTo>
                <a:close/>
              </a:path>
              <a:path w="70484" h="167004">
                <a:moveTo>
                  <a:pt x="20688" y="46240"/>
                </a:moveTo>
                <a:lnTo>
                  <a:pt x="20599" y="45961"/>
                </a:lnTo>
                <a:lnTo>
                  <a:pt x="20510" y="46126"/>
                </a:lnTo>
                <a:lnTo>
                  <a:pt x="20688" y="46240"/>
                </a:lnTo>
                <a:close/>
              </a:path>
              <a:path w="70484" h="167004">
                <a:moveTo>
                  <a:pt x="21336" y="119735"/>
                </a:moveTo>
                <a:lnTo>
                  <a:pt x="20891" y="119024"/>
                </a:lnTo>
                <a:lnTo>
                  <a:pt x="20535" y="119024"/>
                </a:lnTo>
                <a:lnTo>
                  <a:pt x="21336" y="119735"/>
                </a:lnTo>
                <a:close/>
              </a:path>
              <a:path w="70484" h="167004">
                <a:moveTo>
                  <a:pt x="23126" y="118694"/>
                </a:moveTo>
                <a:lnTo>
                  <a:pt x="22783" y="118567"/>
                </a:lnTo>
                <a:lnTo>
                  <a:pt x="22834" y="118719"/>
                </a:lnTo>
                <a:lnTo>
                  <a:pt x="22987" y="118859"/>
                </a:lnTo>
                <a:lnTo>
                  <a:pt x="23126" y="118694"/>
                </a:lnTo>
                <a:close/>
              </a:path>
              <a:path w="70484" h="167004">
                <a:moveTo>
                  <a:pt x="23431" y="46139"/>
                </a:moveTo>
                <a:lnTo>
                  <a:pt x="22098" y="46139"/>
                </a:lnTo>
                <a:lnTo>
                  <a:pt x="21755" y="46139"/>
                </a:lnTo>
                <a:lnTo>
                  <a:pt x="21069" y="46367"/>
                </a:lnTo>
                <a:lnTo>
                  <a:pt x="20688" y="46240"/>
                </a:lnTo>
                <a:lnTo>
                  <a:pt x="20688" y="46545"/>
                </a:lnTo>
                <a:lnTo>
                  <a:pt x="20091" y="46507"/>
                </a:lnTo>
                <a:lnTo>
                  <a:pt x="19634" y="45897"/>
                </a:lnTo>
                <a:lnTo>
                  <a:pt x="19354" y="45897"/>
                </a:lnTo>
                <a:lnTo>
                  <a:pt x="19100" y="45897"/>
                </a:lnTo>
                <a:lnTo>
                  <a:pt x="20027" y="46888"/>
                </a:lnTo>
                <a:lnTo>
                  <a:pt x="19202" y="47015"/>
                </a:lnTo>
                <a:lnTo>
                  <a:pt x="18910" y="47561"/>
                </a:lnTo>
                <a:lnTo>
                  <a:pt x="18630" y="47955"/>
                </a:lnTo>
                <a:lnTo>
                  <a:pt x="18961" y="48374"/>
                </a:lnTo>
                <a:lnTo>
                  <a:pt x="18491" y="48729"/>
                </a:lnTo>
                <a:lnTo>
                  <a:pt x="19050" y="48971"/>
                </a:lnTo>
                <a:lnTo>
                  <a:pt x="20828" y="49123"/>
                </a:lnTo>
                <a:lnTo>
                  <a:pt x="20853" y="46761"/>
                </a:lnTo>
                <a:lnTo>
                  <a:pt x="21805" y="47040"/>
                </a:lnTo>
                <a:lnTo>
                  <a:pt x="21894" y="46761"/>
                </a:lnTo>
                <a:lnTo>
                  <a:pt x="21971" y="46545"/>
                </a:lnTo>
                <a:lnTo>
                  <a:pt x="21894" y="46367"/>
                </a:lnTo>
                <a:lnTo>
                  <a:pt x="21983" y="46494"/>
                </a:lnTo>
                <a:lnTo>
                  <a:pt x="22377" y="47078"/>
                </a:lnTo>
                <a:lnTo>
                  <a:pt x="23431" y="46139"/>
                </a:lnTo>
                <a:close/>
              </a:path>
              <a:path w="70484" h="167004">
                <a:moveTo>
                  <a:pt x="23736" y="101663"/>
                </a:moveTo>
                <a:lnTo>
                  <a:pt x="23710" y="101295"/>
                </a:lnTo>
                <a:lnTo>
                  <a:pt x="23558" y="101650"/>
                </a:lnTo>
                <a:lnTo>
                  <a:pt x="23736" y="101663"/>
                </a:lnTo>
                <a:close/>
              </a:path>
              <a:path w="70484" h="167004">
                <a:moveTo>
                  <a:pt x="23774" y="116865"/>
                </a:moveTo>
                <a:lnTo>
                  <a:pt x="23279" y="117119"/>
                </a:lnTo>
                <a:lnTo>
                  <a:pt x="23469" y="117424"/>
                </a:lnTo>
                <a:lnTo>
                  <a:pt x="23774" y="116865"/>
                </a:lnTo>
                <a:close/>
              </a:path>
              <a:path w="70484" h="167004">
                <a:moveTo>
                  <a:pt x="23837" y="95910"/>
                </a:moveTo>
                <a:lnTo>
                  <a:pt x="23291" y="96050"/>
                </a:lnTo>
                <a:lnTo>
                  <a:pt x="22923" y="96570"/>
                </a:lnTo>
                <a:lnTo>
                  <a:pt x="22567" y="96913"/>
                </a:lnTo>
                <a:lnTo>
                  <a:pt x="23304" y="97320"/>
                </a:lnTo>
                <a:lnTo>
                  <a:pt x="23660" y="96266"/>
                </a:lnTo>
                <a:lnTo>
                  <a:pt x="23837" y="95910"/>
                </a:lnTo>
                <a:close/>
              </a:path>
              <a:path w="70484" h="167004">
                <a:moveTo>
                  <a:pt x="24117" y="102222"/>
                </a:moveTo>
                <a:lnTo>
                  <a:pt x="23926" y="101854"/>
                </a:lnTo>
                <a:lnTo>
                  <a:pt x="23571" y="101663"/>
                </a:lnTo>
                <a:lnTo>
                  <a:pt x="23380" y="101650"/>
                </a:lnTo>
                <a:lnTo>
                  <a:pt x="23215" y="102006"/>
                </a:lnTo>
                <a:lnTo>
                  <a:pt x="24117" y="102222"/>
                </a:lnTo>
                <a:close/>
              </a:path>
              <a:path w="70484" h="167004">
                <a:moveTo>
                  <a:pt x="24168" y="65671"/>
                </a:moveTo>
                <a:lnTo>
                  <a:pt x="23520" y="64655"/>
                </a:lnTo>
                <a:lnTo>
                  <a:pt x="24003" y="65786"/>
                </a:lnTo>
                <a:lnTo>
                  <a:pt x="24168" y="65671"/>
                </a:lnTo>
                <a:close/>
              </a:path>
              <a:path w="70484" h="167004">
                <a:moveTo>
                  <a:pt x="24269" y="116611"/>
                </a:moveTo>
                <a:lnTo>
                  <a:pt x="23914" y="116598"/>
                </a:lnTo>
                <a:lnTo>
                  <a:pt x="23774" y="116865"/>
                </a:lnTo>
                <a:lnTo>
                  <a:pt x="24269" y="116611"/>
                </a:lnTo>
                <a:close/>
              </a:path>
              <a:path w="70484" h="167004">
                <a:moveTo>
                  <a:pt x="24904" y="97650"/>
                </a:moveTo>
                <a:lnTo>
                  <a:pt x="24015" y="96278"/>
                </a:lnTo>
                <a:lnTo>
                  <a:pt x="23482" y="97332"/>
                </a:lnTo>
                <a:lnTo>
                  <a:pt x="23850" y="97891"/>
                </a:lnTo>
                <a:lnTo>
                  <a:pt x="24904" y="97650"/>
                </a:lnTo>
                <a:close/>
              </a:path>
              <a:path w="70484" h="167004">
                <a:moveTo>
                  <a:pt x="25184" y="97586"/>
                </a:moveTo>
                <a:lnTo>
                  <a:pt x="24904" y="97650"/>
                </a:lnTo>
                <a:lnTo>
                  <a:pt x="25120" y="97980"/>
                </a:lnTo>
                <a:lnTo>
                  <a:pt x="25184" y="97586"/>
                </a:lnTo>
                <a:close/>
              </a:path>
              <a:path w="70484" h="167004">
                <a:moveTo>
                  <a:pt x="25463" y="114401"/>
                </a:moveTo>
                <a:lnTo>
                  <a:pt x="25336" y="114173"/>
                </a:lnTo>
                <a:lnTo>
                  <a:pt x="24206" y="114160"/>
                </a:lnTo>
                <a:lnTo>
                  <a:pt x="25463" y="114401"/>
                </a:lnTo>
                <a:close/>
              </a:path>
              <a:path w="70484" h="167004">
                <a:moveTo>
                  <a:pt x="25679" y="97472"/>
                </a:moveTo>
                <a:lnTo>
                  <a:pt x="25298" y="96723"/>
                </a:lnTo>
                <a:lnTo>
                  <a:pt x="25184" y="97586"/>
                </a:lnTo>
                <a:lnTo>
                  <a:pt x="25679" y="97472"/>
                </a:lnTo>
                <a:close/>
              </a:path>
              <a:path w="70484" h="167004">
                <a:moveTo>
                  <a:pt x="26390" y="95173"/>
                </a:moveTo>
                <a:lnTo>
                  <a:pt x="25666" y="95300"/>
                </a:lnTo>
                <a:lnTo>
                  <a:pt x="24752" y="95059"/>
                </a:lnTo>
                <a:lnTo>
                  <a:pt x="26390" y="96266"/>
                </a:lnTo>
                <a:lnTo>
                  <a:pt x="26390" y="95173"/>
                </a:lnTo>
                <a:close/>
              </a:path>
              <a:path w="70484" h="167004">
                <a:moveTo>
                  <a:pt x="26428" y="69126"/>
                </a:moveTo>
                <a:lnTo>
                  <a:pt x="26339" y="68351"/>
                </a:lnTo>
                <a:lnTo>
                  <a:pt x="24892" y="69151"/>
                </a:lnTo>
                <a:lnTo>
                  <a:pt x="26428" y="69126"/>
                </a:lnTo>
                <a:close/>
              </a:path>
              <a:path w="70484" h="167004">
                <a:moveTo>
                  <a:pt x="27432" y="38836"/>
                </a:moveTo>
                <a:lnTo>
                  <a:pt x="27165" y="38392"/>
                </a:lnTo>
                <a:lnTo>
                  <a:pt x="27025" y="38595"/>
                </a:lnTo>
                <a:lnTo>
                  <a:pt x="27432" y="38836"/>
                </a:lnTo>
                <a:close/>
              </a:path>
              <a:path w="70484" h="167004">
                <a:moveTo>
                  <a:pt x="27482" y="93611"/>
                </a:moveTo>
                <a:lnTo>
                  <a:pt x="26949" y="92837"/>
                </a:lnTo>
                <a:lnTo>
                  <a:pt x="26758" y="93192"/>
                </a:lnTo>
                <a:lnTo>
                  <a:pt x="26225" y="92786"/>
                </a:lnTo>
                <a:lnTo>
                  <a:pt x="26390" y="93167"/>
                </a:lnTo>
                <a:lnTo>
                  <a:pt x="27482" y="93611"/>
                </a:lnTo>
                <a:close/>
              </a:path>
              <a:path w="70484" h="167004">
                <a:moveTo>
                  <a:pt x="27851" y="57632"/>
                </a:moveTo>
                <a:lnTo>
                  <a:pt x="27736" y="57226"/>
                </a:lnTo>
                <a:lnTo>
                  <a:pt x="26682" y="57696"/>
                </a:lnTo>
                <a:lnTo>
                  <a:pt x="27851" y="57632"/>
                </a:lnTo>
                <a:close/>
              </a:path>
              <a:path w="70484" h="167004">
                <a:moveTo>
                  <a:pt x="28282" y="107835"/>
                </a:moveTo>
                <a:lnTo>
                  <a:pt x="27774" y="107632"/>
                </a:lnTo>
                <a:lnTo>
                  <a:pt x="28130" y="107835"/>
                </a:lnTo>
                <a:lnTo>
                  <a:pt x="28282" y="107835"/>
                </a:lnTo>
                <a:close/>
              </a:path>
              <a:path w="70484" h="167004">
                <a:moveTo>
                  <a:pt x="28321" y="37376"/>
                </a:moveTo>
                <a:lnTo>
                  <a:pt x="26809" y="37782"/>
                </a:lnTo>
                <a:lnTo>
                  <a:pt x="27165" y="38392"/>
                </a:lnTo>
                <a:lnTo>
                  <a:pt x="27647" y="37680"/>
                </a:lnTo>
                <a:lnTo>
                  <a:pt x="28321" y="37376"/>
                </a:lnTo>
                <a:close/>
              </a:path>
              <a:path w="70484" h="167004">
                <a:moveTo>
                  <a:pt x="28397" y="100596"/>
                </a:moveTo>
                <a:lnTo>
                  <a:pt x="28333" y="100380"/>
                </a:lnTo>
                <a:lnTo>
                  <a:pt x="28054" y="100533"/>
                </a:lnTo>
                <a:lnTo>
                  <a:pt x="28397" y="100596"/>
                </a:lnTo>
                <a:close/>
              </a:path>
              <a:path w="70484" h="167004">
                <a:moveTo>
                  <a:pt x="28498" y="63131"/>
                </a:moveTo>
                <a:lnTo>
                  <a:pt x="27990" y="63131"/>
                </a:lnTo>
                <a:lnTo>
                  <a:pt x="27292" y="62941"/>
                </a:lnTo>
                <a:lnTo>
                  <a:pt x="27305" y="62585"/>
                </a:lnTo>
                <a:lnTo>
                  <a:pt x="24117" y="66040"/>
                </a:lnTo>
                <a:lnTo>
                  <a:pt x="24003" y="65786"/>
                </a:lnTo>
                <a:lnTo>
                  <a:pt x="22225" y="67183"/>
                </a:lnTo>
                <a:lnTo>
                  <a:pt x="22123" y="66941"/>
                </a:lnTo>
                <a:lnTo>
                  <a:pt x="22021" y="66713"/>
                </a:lnTo>
                <a:lnTo>
                  <a:pt x="22021" y="69684"/>
                </a:lnTo>
                <a:lnTo>
                  <a:pt x="20015" y="70319"/>
                </a:lnTo>
                <a:lnTo>
                  <a:pt x="21704" y="68719"/>
                </a:lnTo>
                <a:lnTo>
                  <a:pt x="22021" y="69684"/>
                </a:lnTo>
                <a:lnTo>
                  <a:pt x="22021" y="66713"/>
                </a:lnTo>
                <a:lnTo>
                  <a:pt x="21920" y="66471"/>
                </a:lnTo>
                <a:lnTo>
                  <a:pt x="21653" y="65836"/>
                </a:lnTo>
                <a:lnTo>
                  <a:pt x="19837" y="66471"/>
                </a:lnTo>
                <a:lnTo>
                  <a:pt x="20967" y="65519"/>
                </a:lnTo>
                <a:lnTo>
                  <a:pt x="21107" y="65405"/>
                </a:lnTo>
                <a:lnTo>
                  <a:pt x="20129" y="65519"/>
                </a:lnTo>
                <a:lnTo>
                  <a:pt x="20396" y="64960"/>
                </a:lnTo>
                <a:lnTo>
                  <a:pt x="19507" y="66040"/>
                </a:lnTo>
                <a:lnTo>
                  <a:pt x="19367" y="67208"/>
                </a:lnTo>
                <a:lnTo>
                  <a:pt x="21132" y="66941"/>
                </a:lnTo>
                <a:lnTo>
                  <a:pt x="21983" y="67970"/>
                </a:lnTo>
                <a:lnTo>
                  <a:pt x="18656" y="68491"/>
                </a:lnTo>
                <a:lnTo>
                  <a:pt x="19951" y="71069"/>
                </a:lnTo>
                <a:lnTo>
                  <a:pt x="17805" y="71145"/>
                </a:lnTo>
                <a:lnTo>
                  <a:pt x="17805" y="73393"/>
                </a:lnTo>
                <a:lnTo>
                  <a:pt x="16725" y="73406"/>
                </a:lnTo>
                <a:lnTo>
                  <a:pt x="17068" y="72961"/>
                </a:lnTo>
                <a:lnTo>
                  <a:pt x="17805" y="73393"/>
                </a:lnTo>
                <a:lnTo>
                  <a:pt x="17805" y="71145"/>
                </a:lnTo>
                <a:lnTo>
                  <a:pt x="16078" y="71196"/>
                </a:lnTo>
                <a:lnTo>
                  <a:pt x="15963" y="72466"/>
                </a:lnTo>
                <a:lnTo>
                  <a:pt x="16002" y="72961"/>
                </a:lnTo>
                <a:lnTo>
                  <a:pt x="16522" y="73406"/>
                </a:lnTo>
                <a:lnTo>
                  <a:pt x="15455" y="73418"/>
                </a:lnTo>
                <a:lnTo>
                  <a:pt x="15748" y="76682"/>
                </a:lnTo>
                <a:lnTo>
                  <a:pt x="16179" y="76885"/>
                </a:lnTo>
                <a:lnTo>
                  <a:pt x="17932" y="76212"/>
                </a:lnTo>
                <a:lnTo>
                  <a:pt x="17551" y="74142"/>
                </a:lnTo>
                <a:lnTo>
                  <a:pt x="17792" y="73507"/>
                </a:lnTo>
                <a:lnTo>
                  <a:pt x="17995" y="72961"/>
                </a:lnTo>
                <a:lnTo>
                  <a:pt x="18046" y="72834"/>
                </a:lnTo>
                <a:lnTo>
                  <a:pt x="18897" y="74041"/>
                </a:lnTo>
                <a:lnTo>
                  <a:pt x="19875" y="73914"/>
                </a:lnTo>
                <a:lnTo>
                  <a:pt x="19697" y="72834"/>
                </a:lnTo>
                <a:lnTo>
                  <a:pt x="19621" y="72377"/>
                </a:lnTo>
                <a:lnTo>
                  <a:pt x="20764" y="72466"/>
                </a:lnTo>
                <a:lnTo>
                  <a:pt x="21513" y="72707"/>
                </a:lnTo>
                <a:lnTo>
                  <a:pt x="20840" y="72377"/>
                </a:lnTo>
                <a:lnTo>
                  <a:pt x="20586" y="72263"/>
                </a:lnTo>
                <a:lnTo>
                  <a:pt x="20408" y="72250"/>
                </a:lnTo>
                <a:lnTo>
                  <a:pt x="22428" y="71069"/>
                </a:lnTo>
                <a:lnTo>
                  <a:pt x="22618" y="70485"/>
                </a:lnTo>
                <a:lnTo>
                  <a:pt x="22974" y="69380"/>
                </a:lnTo>
                <a:lnTo>
                  <a:pt x="23241" y="68719"/>
                </a:lnTo>
                <a:lnTo>
                  <a:pt x="23469" y="68287"/>
                </a:lnTo>
                <a:lnTo>
                  <a:pt x="23939" y="69278"/>
                </a:lnTo>
                <a:lnTo>
                  <a:pt x="24142" y="68287"/>
                </a:lnTo>
                <a:lnTo>
                  <a:pt x="24269" y="67729"/>
                </a:lnTo>
                <a:lnTo>
                  <a:pt x="25095" y="67183"/>
                </a:lnTo>
                <a:lnTo>
                  <a:pt x="26428" y="66306"/>
                </a:lnTo>
                <a:lnTo>
                  <a:pt x="26746" y="66040"/>
                </a:lnTo>
                <a:lnTo>
                  <a:pt x="27228" y="65671"/>
                </a:lnTo>
                <a:lnTo>
                  <a:pt x="27279" y="63258"/>
                </a:lnTo>
                <a:lnTo>
                  <a:pt x="27533" y="63754"/>
                </a:lnTo>
                <a:lnTo>
                  <a:pt x="28498" y="63131"/>
                </a:lnTo>
                <a:close/>
              </a:path>
              <a:path w="70484" h="167004">
                <a:moveTo>
                  <a:pt x="28841" y="63106"/>
                </a:moveTo>
                <a:lnTo>
                  <a:pt x="28803" y="62941"/>
                </a:lnTo>
                <a:lnTo>
                  <a:pt x="28498" y="63131"/>
                </a:lnTo>
                <a:lnTo>
                  <a:pt x="28689" y="63144"/>
                </a:lnTo>
                <a:lnTo>
                  <a:pt x="28841" y="63106"/>
                </a:lnTo>
                <a:close/>
              </a:path>
              <a:path w="70484" h="167004">
                <a:moveTo>
                  <a:pt x="29679" y="100838"/>
                </a:moveTo>
                <a:lnTo>
                  <a:pt x="28397" y="100596"/>
                </a:lnTo>
                <a:lnTo>
                  <a:pt x="27889" y="101409"/>
                </a:lnTo>
                <a:lnTo>
                  <a:pt x="25704" y="100533"/>
                </a:lnTo>
                <a:lnTo>
                  <a:pt x="25044" y="101498"/>
                </a:lnTo>
                <a:lnTo>
                  <a:pt x="25742" y="102501"/>
                </a:lnTo>
                <a:lnTo>
                  <a:pt x="26466" y="102196"/>
                </a:lnTo>
                <a:lnTo>
                  <a:pt x="27203" y="102603"/>
                </a:lnTo>
                <a:lnTo>
                  <a:pt x="25387" y="103873"/>
                </a:lnTo>
                <a:lnTo>
                  <a:pt x="24815" y="104990"/>
                </a:lnTo>
                <a:lnTo>
                  <a:pt x="22872" y="105791"/>
                </a:lnTo>
                <a:lnTo>
                  <a:pt x="23050" y="105791"/>
                </a:lnTo>
                <a:lnTo>
                  <a:pt x="23241" y="105981"/>
                </a:lnTo>
                <a:lnTo>
                  <a:pt x="22225" y="106845"/>
                </a:lnTo>
                <a:lnTo>
                  <a:pt x="24053" y="107454"/>
                </a:lnTo>
                <a:lnTo>
                  <a:pt x="25742" y="106095"/>
                </a:lnTo>
                <a:lnTo>
                  <a:pt x="26758" y="105422"/>
                </a:lnTo>
                <a:lnTo>
                  <a:pt x="26885" y="104533"/>
                </a:lnTo>
                <a:lnTo>
                  <a:pt x="27800" y="105130"/>
                </a:lnTo>
                <a:lnTo>
                  <a:pt x="28168" y="104533"/>
                </a:lnTo>
                <a:lnTo>
                  <a:pt x="28308" y="104292"/>
                </a:lnTo>
                <a:lnTo>
                  <a:pt x="29057" y="104876"/>
                </a:lnTo>
                <a:lnTo>
                  <a:pt x="28498" y="104292"/>
                </a:lnTo>
                <a:lnTo>
                  <a:pt x="27584" y="103695"/>
                </a:lnTo>
                <a:lnTo>
                  <a:pt x="28460" y="103060"/>
                </a:lnTo>
                <a:lnTo>
                  <a:pt x="28943" y="103327"/>
                </a:lnTo>
                <a:lnTo>
                  <a:pt x="28790" y="103060"/>
                </a:lnTo>
                <a:lnTo>
                  <a:pt x="28511" y="102603"/>
                </a:lnTo>
                <a:lnTo>
                  <a:pt x="27914" y="102298"/>
                </a:lnTo>
                <a:lnTo>
                  <a:pt x="28079" y="101422"/>
                </a:lnTo>
                <a:lnTo>
                  <a:pt x="28219" y="101409"/>
                </a:lnTo>
                <a:lnTo>
                  <a:pt x="28981" y="101320"/>
                </a:lnTo>
                <a:lnTo>
                  <a:pt x="29679" y="100838"/>
                </a:lnTo>
                <a:close/>
              </a:path>
              <a:path w="70484" h="167004">
                <a:moveTo>
                  <a:pt x="29972" y="109524"/>
                </a:moveTo>
                <a:lnTo>
                  <a:pt x="29451" y="109156"/>
                </a:lnTo>
                <a:lnTo>
                  <a:pt x="29641" y="109524"/>
                </a:lnTo>
                <a:lnTo>
                  <a:pt x="29972" y="109524"/>
                </a:lnTo>
                <a:close/>
              </a:path>
              <a:path w="70484" h="167004">
                <a:moveTo>
                  <a:pt x="30022" y="99428"/>
                </a:moveTo>
                <a:lnTo>
                  <a:pt x="29667" y="99225"/>
                </a:lnTo>
                <a:lnTo>
                  <a:pt x="28575" y="98044"/>
                </a:lnTo>
                <a:lnTo>
                  <a:pt x="27508" y="99771"/>
                </a:lnTo>
                <a:lnTo>
                  <a:pt x="27330" y="100304"/>
                </a:lnTo>
                <a:lnTo>
                  <a:pt x="27686" y="99961"/>
                </a:lnTo>
                <a:lnTo>
                  <a:pt x="28232" y="100190"/>
                </a:lnTo>
                <a:lnTo>
                  <a:pt x="28333" y="100380"/>
                </a:lnTo>
                <a:lnTo>
                  <a:pt x="29070" y="99961"/>
                </a:lnTo>
                <a:lnTo>
                  <a:pt x="30022" y="99428"/>
                </a:lnTo>
                <a:close/>
              </a:path>
              <a:path w="70484" h="167004">
                <a:moveTo>
                  <a:pt x="30365" y="109918"/>
                </a:moveTo>
                <a:lnTo>
                  <a:pt x="30340" y="109562"/>
                </a:lnTo>
                <a:lnTo>
                  <a:pt x="30175" y="109562"/>
                </a:lnTo>
                <a:lnTo>
                  <a:pt x="29984" y="109372"/>
                </a:lnTo>
                <a:lnTo>
                  <a:pt x="29984" y="109537"/>
                </a:lnTo>
                <a:lnTo>
                  <a:pt x="29819" y="109537"/>
                </a:lnTo>
                <a:lnTo>
                  <a:pt x="30365" y="109918"/>
                </a:lnTo>
                <a:close/>
              </a:path>
              <a:path w="70484" h="167004">
                <a:moveTo>
                  <a:pt x="30416" y="101612"/>
                </a:moveTo>
                <a:lnTo>
                  <a:pt x="30048" y="101396"/>
                </a:lnTo>
                <a:lnTo>
                  <a:pt x="29819" y="101854"/>
                </a:lnTo>
                <a:lnTo>
                  <a:pt x="30416" y="101612"/>
                </a:lnTo>
                <a:close/>
              </a:path>
              <a:path w="70484" h="167004">
                <a:moveTo>
                  <a:pt x="31800" y="107530"/>
                </a:moveTo>
                <a:lnTo>
                  <a:pt x="29298" y="106832"/>
                </a:lnTo>
                <a:lnTo>
                  <a:pt x="29489" y="107492"/>
                </a:lnTo>
                <a:lnTo>
                  <a:pt x="28321" y="107848"/>
                </a:lnTo>
                <a:lnTo>
                  <a:pt x="26187" y="107721"/>
                </a:lnTo>
                <a:lnTo>
                  <a:pt x="25958" y="109207"/>
                </a:lnTo>
                <a:lnTo>
                  <a:pt x="25857" y="109372"/>
                </a:lnTo>
                <a:lnTo>
                  <a:pt x="24752" y="109969"/>
                </a:lnTo>
                <a:lnTo>
                  <a:pt x="25107" y="109994"/>
                </a:lnTo>
                <a:lnTo>
                  <a:pt x="25450" y="109829"/>
                </a:lnTo>
                <a:lnTo>
                  <a:pt x="25654" y="110185"/>
                </a:lnTo>
                <a:lnTo>
                  <a:pt x="24282" y="110832"/>
                </a:lnTo>
                <a:lnTo>
                  <a:pt x="23672" y="109753"/>
                </a:lnTo>
                <a:lnTo>
                  <a:pt x="21932" y="110566"/>
                </a:lnTo>
                <a:lnTo>
                  <a:pt x="21145" y="111950"/>
                </a:lnTo>
                <a:lnTo>
                  <a:pt x="20421" y="111760"/>
                </a:lnTo>
                <a:lnTo>
                  <a:pt x="19240" y="110832"/>
                </a:lnTo>
                <a:lnTo>
                  <a:pt x="19367" y="112102"/>
                </a:lnTo>
                <a:lnTo>
                  <a:pt x="18643" y="111912"/>
                </a:lnTo>
                <a:lnTo>
                  <a:pt x="17881" y="111366"/>
                </a:lnTo>
                <a:lnTo>
                  <a:pt x="17995" y="111175"/>
                </a:lnTo>
                <a:lnTo>
                  <a:pt x="16776" y="110845"/>
                </a:lnTo>
                <a:lnTo>
                  <a:pt x="15849" y="110832"/>
                </a:lnTo>
                <a:lnTo>
                  <a:pt x="15697" y="110121"/>
                </a:lnTo>
                <a:lnTo>
                  <a:pt x="15544" y="109397"/>
                </a:lnTo>
                <a:lnTo>
                  <a:pt x="15252" y="110121"/>
                </a:lnTo>
                <a:lnTo>
                  <a:pt x="14820" y="109410"/>
                </a:lnTo>
                <a:lnTo>
                  <a:pt x="14427" y="109054"/>
                </a:lnTo>
                <a:lnTo>
                  <a:pt x="14160" y="108140"/>
                </a:lnTo>
                <a:lnTo>
                  <a:pt x="15252" y="108305"/>
                </a:lnTo>
                <a:lnTo>
                  <a:pt x="15798" y="108305"/>
                </a:lnTo>
                <a:lnTo>
                  <a:pt x="16344" y="108470"/>
                </a:lnTo>
                <a:lnTo>
                  <a:pt x="15875" y="109207"/>
                </a:lnTo>
                <a:lnTo>
                  <a:pt x="16560" y="108839"/>
                </a:lnTo>
                <a:lnTo>
                  <a:pt x="16408" y="108140"/>
                </a:lnTo>
                <a:lnTo>
                  <a:pt x="16294" y="107581"/>
                </a:lnTo>
                <a:lnTo>
                  <a:pt x="15773" y="108115"/>
                </a:lnTo>
                <a:lnTo>
                  <a:pt x="15570" y="107492"/>
                </a:lnTo>
                <a:lnTo>
                  <a:pt x="15925" y="107581"/>
                </a:lnTo>
                <a:lnTo>
                  <a:pt x="16027" y="107391"/>
                </a:lnTo>
                <a:lnTo>
                  <a:pt x="16751" y="106159"/>
                </a:lnTo>
                <a:lnTo>
                  <a:pt x="16878" y="106222"/>
                </a:lnTo>
                <a:lnTo>
                  <a:pt x="16916" y="105879"/>
                </a:lnTo>
                <a:lnTo>
                  <a:pt x="18364" y="105473"/>
                </a:lnTo>
                <a:lnTo>
                  <a:pt x="18592" y="106565"/>
                </a:lnTo>
                <a:lnTo>
                  <a:pt x="19862" y="106413"/>
                </a:lnTo>
                <a:lnTo>
                  <a:pt x="19050" y="106718"/>
                </a:lnTo>
                <a:lnTo>
                  <a:pt x="19164" y="107035"/>
                </a:lnTo>
                <a:lnTo>
                  <a:pt x="19710" y="107924"/>
                </a:lnTo>
                <a:lnTo>
                  <a:pt x="19951" y="107848"/>
                </a:lnTo>
                <a:lnTo>
                  <a:pt x="20383" y="107061"/>
                </a:lnTo>
                <a:lnTo>
                  <a:pt x="20320" y="106743"/>
                </a:lnTo>
                <a:lnTo>
                  <a:pt x="20167" y="106413"/>
                </a:lnTo>
                <a:lnTo>
                  <a:pt x="19900" y="105879"/>
                </a:lnTo>
                <a:lnTo>
                  <a:pt x="19418" y="105473"/>
                </a:lnTo>
                <a:lnTo>
                  <a:pt x="18872" y="104952"/>
                </a:lnTo>
                <a:lnTo>
                  <a:pt x="17805" y="104940"/>
                </a:lnTo>
                <a:lnTo>
                  <a:pt x="17360" y="104140"/>
                </a:lnTo>
                <a:lnTo>
                  <a:pt x="16840" y="103809"/>
                </a:lnTo>
                <a:lnTo>
                  <a:pt x="16789" y="103276"/>
                </a:lnTo>
                <a:lnTo>
                  <a:pt x="15938" y="104343"/>
                </a:lnTo>
                <a:lnTo>
                  <a:pt x="14566" y="106133"/>
                </a:lnTo>
                <a:lnTo>
                  <a:pt x="13246" y="105587"/>
                </a:lnTo>
                <a:lnTo>
                  <a:pt x="14566" y="106972"/>
                </a:lnTo>
                <a:lnTo>
                  <a:pt x="11988" y="107899"/>
                </a:lnTo>
                <a:lnTo>
                  <a:pt x="12014" y="108470"/>
                </a:lnTo>
                <a:lnTo>
                  <a:pt x="10375" y="110121"/>
                </a:lnTo>
                <a:lnTo>
                  <a:pt x="8305" y="107696"/>
                </a:lnTo>
                <a:lnTo>
                  <a:pt x="7353" y="110490"/>
                </a:lnTo>
                <a:lnTo>
                  <a:pt x="7391" y="110705"/>
                </a:lnTo>
                <a:lnTo>
                  <a:pt x="7493" y="110845"/>
                </a:lnTo>
                <a:lnTo>
                  <a:pt x="7302" y="110604"/>
                </a:lnTo>
                <a:lnTo>
                  <a:pt x="7073" y="110312"/>
                </a:lnTo>
                <a:lnTo>
                  <a:pt x="5880" y="113080"/>
                </a:lnTo>
                <a:lnTo>
                  <a:pt x="5295" y="112547"/>
                </a:lnTo>
                <a:lnTo>
                  <a:pt x="4292" y="113741"/>
                </a:lnTo>
                <a:lnTo>
                  <a:pt x="4216" y="113322"/>
                </a:lnTo>
                <a:lnTo>
                  <a:pt x="965" y="113322"/>
                </a:lnTo>
                <a:lnTo>
                  <a:pt x="1435" y="114173"/>
                </a:lnTo>
                <a:lnTo>
                  <a:pt x="266" y="113715"/>
                </a:lnTo>
                <a:lnTo>
                  <a:pt x="0" y="114033"/>
                </a:lnTo>
                <a:lnTo>
                  <a:pt x="76" y="114173"/>
                </a:lnTo>
                <a:lnTo>
                  <a:pt x="1892" y="114871"/>
                </a:lnTo>
                <a:lnTo>
                  <a:pt x="1244" y="115481"/>
                </a:lnTo>
                <a:lnTo>
                  <a:pt x="1765" y="115239"/>
                </a:lnTo>
                <a:lnTo>
                  <a:pt x="2159" y="115392"/>
                </a:lnTo>
                <a:lnTo>
                  <a:pt x="2387" y="115722"/>
                </a:lnTo>
                <a:lnTo>
                  <a:pt x="2489" y="116370"/>
                </a:lnTo>
                <a:lnTo>
                  <a:pt x="2590" y="116814"/>
                </a:lnTo>
                <a:lnTo>
                  <a:pt x="2819" y="116954"/>
                </a:lnTo>
                <a:lnTo>
                  <a:pt x="2552" y="116814"/>
                </a:lnTo>
                <a:lnTo>
                  <a:pt x="2603" y="117182"/>
                </a:lnTo>
                <a:lnTo>
                  <a:pt x="2882" y="117055"/>
                </a:lnTo>
                <a:lnTo>
                  <a:pt x="4178" y="117970"/>
                </a:lnTo>
                <a:lnTo>
                  <a:pt x="5689" y="115862"/>
                </a:lnTo>
                <a:lnTo>
                  <a:pt x="5524" y="115862"/>
                </a:lnTo>
                <a:lnTo>
                  <a:pt x="6540" y="115239"/>
                </a:lnTo>
                <a:lnTo>
                  <a:pt x="6858" y="115049"/>
                </a:lnTo>
                <a:lnTo>
                  <a:pt x="7645" y="115544"/>
                </a:lnTo>
                <a:lnTo>
                  <a:pt x="7874" y="115049"/>
                </a:lnTo>
                <a:lnTo>
                  <a:pt x="8064" y="114604"/>
                </a:lnTo>
                <a:lnTo>
                  <a:pt x="8191" y="114173"/>
                </a:lnTo>
                <a:lnTo>
                  <a:pt x="8267" y="114033"/>
                </a:lnTo>
                <a:lnTo>
                  <a:pt x="8623" y="113741"/>
                </a:lnTo>
                <a:lnTo>
                  <a:pt x="8890" y="113525"/>
                </a:lnTo>
                <a:lnTo>
                  <a:pt x="10528" y="113461"/>
                </a:lnTo>
                <a:lnTo>
                  <a:pt x="12509" y="113233"/>
                </a:lnTo>
                <a:lnTo>
                  <a:pt x="13830" y="113753"/>
                </a:lnTo>
                <a:lnTo>
                  <a:pt x="11849" y="115392"/>
                </a:lnTo>
                <a:lnTo>
                  <a:pt x="12903" y="116624"/>
                </a:lnTo>
                <a:lnTo>
                  <a:pt x="14008" y="114604"/>
                </a:lnTo>
                <a:lnTo>
                  <a:pt x="14046" y="114401"/>
                </a:lnTo>
                <a:lnTo>
                  <a:pt x="13906" y="114173"/>
                </a:lnTo>
                <a:lnTo>
                  <a:pt x="15405" y="113372"/>
                </a:lnTo>
                <a:lnTo>
                  <a:pt x="15913" y="116217"/>
                </a:lnTo>
                <a:lnTo>
                  <a:pt x="17386" y="114960"/>
                </a:lnTo>
                <a:lnTo>
                  <a:pt x="17310" y="116039"/>
                </a:lnTo>
                <a:lnTo>
                  <a:pt x="16421" y="116865"/>
                </a:lnTo>
                <a:lnTo>
                  <a:pt x="16332" y="118160"/>
                </a:lnTo>
                <a:lnTo>
                  <a:pt x="16611" y="117449"/>
                </a:lnTo>
                <a:lnTo>
                  <a:pt x="16992" y="117627"/>
                </a:lnTo>
                <a:lnTo>
                  <a:pt x="17056" y="118567"/>
                </a:lnTo>
                <a:lnTo>
                  <a:pt x="17297" y="118681"/>
                </a:lnTo>
                <a:lnTo>
                  <a:pt x="17411" y="118148"/>
                </a:lnTo>
                <a:lnTo>
                  <a:pt x="17780" y="118325"/>
                </a:lnTo>
                <a:lnTo>
                  <a:pt x="18630" y="119380"/>
                </a:lnTo>
                <a:lnTo>
                  <a:pt x="16852" y="119392"/>
                </a:lnTo>
                <a:lnTo>
                  <a:pt x="17373" y="120611"/>
                </a:lnTo>
                <a:lnTo>
                  <a:pt x="17970" y="119722"/>
                </a:lnTo>
                <a:lnTo>
                  <a:pt x="19227" y="121119"/>
                </a:lnTo>
                <a:lnTo>
                  <a:pt x="19215" y="120103"/>
                </a:lnTo>
                <a:lnTo>
                  <a:pt x="19215" y="119888"/>
                </a:lnTo>
                <a:lnTo>
                  <a:pt x="19215" y="119722"/>
                </a:lnTo>
                <a:lnTo>
                  <a:pt x="18897" y="118668"/>
                </a:lnTo>
                <a:lnTo>
                  <a:pt x="20154" y="118148"/>
                </a:lnTo>
                <a:lnTo>
                  <a:pt x="20574" y="117983"/>
                </a:lnTo>
                <a:lnTo>
                  <a:pt x="19342" y="119722"/>
                </a:lnTo>
                <a:lnTo>
                  <a:pt x="19215" y="120103"/>
                </a:lnTo>
                <a:lnTo>
                  <a:pt x="20523" y="120256"/>
                </a:lnTo>
                <a:lnTo>
                  <a:pt x="19900" y="119557"/>
                </a:lnTo>
                <a:lnTo>
                  <a:pt x="20205" y="119392"/>
                </a:lnTo>
                <a:lnTo>
                  <a:pt x="20307" y="118681"/>
                </a:lnTo>
                <a:lnTo>
                  <a:pt x="20828" y="118986"/>
                </a:lnTo>
                <a:lnTo>
                  <a:pt x="21742" y="118859"/>
                </a:lnTo>
                <a:lnTo>
                  <a:pt x="21907" y="118681"/>
                </a:lnTo>
                <a:lnTo>
                  <a:pt x="22212" y="118351"/>
                </a:lnTo>
                <a:lnTo>
                  <a:pt x="22783" y="118567"/>
                </a:lnTo>
                <a:lnTo>
                  <a:pt x="23368" y="118351"/>
                </a:lnTo>
                <a:lnTo>
                  <a:pt x="23939" y="118186"/>
                </a:lnTo>
                <a:lnTo>
                  <a:pt x="23799" y="117983"/>
                </a:lnTo>
                <a:lnTo>
                  <a:pt x="23609" y="117652"/>
                </a:lnTo>
                <a:lnTo>
                  <a:pt x="23469" y="117424"/>
                </a:lnTo>
                <a:lnTo>
                  <a:pt x="23342" y="117652"/>
                </a:lnTo>
                <a:lnTo>
                  <a:pt x="23253" y="117449"/>
                </a:lnTo>
                <a:lnTo>
                  <a:pt x="22860" y="116586"/>
                </a:lnTo>
                <a:lnTo>
                  <a:pt x="23647" y="116039"/>
                </a:lnTo>
                <a:lnTo>
                  <a:pt x="23964" y="114960"/>
                </a:lnTo>
                <a:lnTo>
                  <a:pt x="24206" y="114160"/>
                </a:lnTo>
                <a:lnTo>
                  <a:pt x="25323" y="114160"/>
                </a:lnTo>
                <a:lnTo>
                  <a:pt x="25260" y="114033"/>
                </a:lnTo>
                <a:lnTo>
                  <a:pt x="25755" y="113372"/>
                </a:lnTo>
                <a:lnTo>
                  <a:pt x="25857" y="113233"/>
                </a:lnTo>
                <a:lnTo>
                  <a:pt x="25006" y="113157"/>
                </a:lnTo>
                <a:lnTo>
                  <a:pt x="25514" y="112826"/>
                </a:lnTo>
                <a:lnTo>
                  <a:pt x="26568" y="112877"/>
                </a:lnTo>
                <a:lnTo>
                  <a:pt x="26543" y="112585"/>
                </a:lnTo>
                <a:lnTo>
                  <a:pt x="26428" y="112102"/>
                </a:lnTo>
                <a:lnTo>
                  <a:pt x="26784" y="111950"/>
                </a:lnTo>
                <a:lnTo>
                  <a:pt x="28892" y="111772"/>
                </a:lnTo>
                <a:lnTo>
                  <a:pt x="28854" y="111544"/>
                </a:lnTo>
                <a:lnTo>
                  <a:pt x="28956" y="111950"/>
                </a:lnTo>
                <a:lnTo>
                  <a:pt x="29337" y="111252"/>
                </a:lnTo>
                <a:lnTo>
                  <a:pt x="29413" y="111099"/>
                </a:lnTo>
                <a:lnTo>
                  <a:pt x="29235" y="111086"/>
                </a:lnTo>
                <a:lnTo>
                  <a:pt x="29070" y="111252"/>
                </a:lnTo>
                <a:lnTo>
                  <a:pt x="28892" y="111252"/>
                </a:lnTo>
                <a:lnTo>
                  <a:pt x="28727" y="110832"/>
                </a:lnTo>
                <a:lnTo>
                  <a:pt x="28778" y="110185"/>
                </a:lnTo>
                <a:lnTo>
                  <a:pt x="28892" y="109918"/>
                </a:lnTo>
                <a:lnTo>
                  <a:pt x="29286" y="109499"/>
                </a:lnTo>
                <a:lnTo>
                  <a:pt x="29375" y="110578"/>
                </a:lnTo>
                <a:lnTo>
                  <a:pt x="29819" y="109537"/>
                </a:lnTo>
                <a:lnTo>
                  <a:pt x="29641" y="109524"/>
                </a:lnTo>
                <a:lnTo>
                  <a:pt x="27152" y="108826"/>
                </a:lnTo>
                <a:lnTo>
                  <a:pt x="30683" y="107848"/>
                </a:lnTo>
                <a:lnTo>
                  <a:pt x="31800" y="107530"/>
                </a:lnTo>
                <a:close/>
              </a:path>
              <a:path w="70484" h="167004">
                <a:moveTo>
                  <a:pt x="32486" y="100825"/>
                </a:moveTo>
                <a:lnTo>
                  <a:pt x="31826" y="100660"/>
                </a:lnTo>
                <a:lnTo>
                  <a:pt x="31483" y="101523"/>
                </a:lnTo>
                <a:lnTo>
                  <a:pt x="31115" y="101498"/>
                </a:lnTo>
                <a:lnTo>
                  <a:pt x="30429" y="102692"/>
                </a:lnTo>
                <a:lnTo>
                  <a:pt x="30264" y="102196"/>
                </a:lnTo>
                <a:lnTo>
                  <a:pt x="29781" y="101942"/>
                </a:lnTo>
                <a:lnTo>
                  <a:pt x="29654" y="102298"/>
                </a:lnTo>
                <a:lnTo>
                  <a:pt x="29540" y="102793"/>
                </a:lnTo>
                <a:lnTo>
                  <a:pt x="29121" y="103327"/>
                </a:lnTo>
                <a:lnTo>
                  <a:pt x="29197" y="103466"/>
                </a:lnTo>
                <a:lnTo>
                  <a:pt x="29756" y="104228"/>
                </a:lnTo>
                <a:lnTo>
                  <a:pt x="29781" y="105105"/>
                </a:lnTo>
                <a:lnTo>
                  <a:pt x="30670" y="104838"/>
                </a:lnTo>
                <a:lnTo>
                  <a:pt x="29921" y="103708"/>
                </a:lnTo>
                <a:lnTo>
                  <a:pt x="29718" y="102984"/>
                </a:lnTo>
                <a:lnTo>
                  <a:pt x="31432" y="102793"/>
                </a:lnTo>
                <a:lnTo>
                  <a:pt x="32131" y="101523"/>
                </a:lnTo>
                <a:lnTo>
                  <a:pt x="32486" y="100825"/>
                </a:lnTo>
                <a:close/>
              </a:path>
              <a:path w="70484" h="167004">
                <a:moveTo>
                  <a:pt x="33070" y="100965"/>
                </a:moveTo>
                <a:lnTo>
                  <a:pt x="33058" y="100317"/>
                </a:lnTo>
                <a:lnTo>
                  <a:pt x="32702" y="100393"/>
                </a:lnTo>
                <a:lnTo>
                  <a:pt x="32600" y="100596"/>
                </a:lnTo>
                <a:lnTo>
                  <a:pt x="32575" y="100838"/>
                </a:lnTo>
                <a:lnTo>
                  <a:pt x="33070" y="100965"/>
                </a:lnTo>
                <a:close/>
              </a:path>
              <a:path w="70484" h="167004">
                <a:moveTo>
                  <a:pt x="33870" y="30835"/>
                </a:moveTo>
                <a:lnTo>
                  <a:pt x="33655" y="30099"/>
                </a:lnTo>
                <a:lnTo>
                  <a:pt x="32969" y="30289"/>
                </a:lnTo>
                <a:lnTo>
                  <a:pt x="33870" y="30835"/>
                </a:lnTo>
                <a:close/>
              </a:path>
              <a:path w="70484" h="167004">
                <a:moveTo>
                  <a:pt x="34264" y="29921"/>
                </a:moveTo>
                <a:lnTo>
                  <a:pt x="33439" y="29362"/>
                </a:lnTo>
                <a:lnTo>
                  <a:pt x="33655" y="30099"/>
                </a:lnTo>
                <a:lnTo>
                  <a:pt x="34264" y="29921"/>
                </a:lnTo>
                <a:close/>
              </a:path>
              <a:path w="70484" h="167004">
                <a:moveTo>
                  <a:pt x="34645" y="100926"/>
                </a:moveTo>
                <a:lnTo>
                  <a:pt x="34493" y="100139"/>
                </a:lnTo>
                <a:lnTo>
                  <a:pt x="33045" y="99339"/>
                </a:lnTo>
                <a:lnTo>
                  <a:pt x="33058" y="100317"/>
                </a:lnTo>
                <a:lnTo>
                  <a:pt x="33934" y="100139"/>
                </a:lnTo>
                <a:lnTo>
                  <a:pt x="34645" y="100926"/>
                </a:lnTo>
                <a:close/>
              </a:path>
              <a:path w="70484" h="167004">
                <a:moveTo>
                  <a:pt x="35115" y="146177"/>
                </a:moveTo>
                <a:lnTo>
                  <a:pt x="35077" y="145796"/>
                </a:lnTo>
                <a:lnTo>
                  <a:pt x="34861" y="145757"/>
                </a:lnTo>
                <a:lnTo>
                  <a:pt x="35115" y="146177"/>
                </a:lnTo>
                <a:close/>
              </a:path>
              <a:path w="70484" h="167004">
                <a:moveTo>
                  <a:pt x="35128" y="147040"/>
                </a:moveTo>
                <a:lnTo>
                  <a:pt x="33362" y="145719"/>
                </a:lnTo>
                <a:lnTo>
                  <a:pt x="32893" y="146126"/>
                </a:lnTo>
                <a:lnTo>
                  <a:pt x="32105" y="146646"/>
                </a:lnTo>
                <a:lnTo>
                  <a:pt x="31953" y="147281"/>
                </a:lnTo>
                <a:lnTo>
                  <a:pt x="33032" y="147612"/>
                </a:lnTo>
                <a:lnTo>
                  <a:pt x="33896" y="148259"/>
                </a:lnTo>
                <a:lnTo>
                  <a:pt x="34709" y="147447"/>
                </a:lnTo>
                <a:lnTo>
                  <a:pt x="35128" y="147040"/>
                </a:lnTo>
                <a:close/>
              </a:path>
              <a:path w="70484" h="167004">
                <a:moveTo>
                  <a:pt x="35280" y="113601"/>
                </a:moveTo>
                <a:lnTo>
                  <a:pt x="35052" y="112560"/>
                </a:lnTo>
                <a:lnTo>
                  <a:pt x="33362" y="112941"/>
                </a:lnTo>
                <a:lnTo>
                  <a:pt x="33591" y="113499"/>
                </a:lnTo>
                <a:lnTo>
                  <a:pt x="35280" y="113601"/>
                </a:lnTo>
                <a:close/>
              </a:path>
              <a:path w="70484" h="167004">
                <a:moveTo>
                  <a:pt x="35445" y="146723"/>
                </a:moveTo>
                <a:lnTo>
                  <a:pt x="35115" y="146177"/>
                </a:lnTo>
                <a:lnTo>
                  <a:pt x="35191" y="146977"/>
                </a:lnTo>
                <a:lnTo>
                  <a:pt x="35445" y="146723"/>
                </a:lnTo>
                <a:close/>
              </a:path>
              <a:path w="70484" h="167004">
                <a:moveTo>
                  <a:pt x="35471" y="38785"/>
                </a:moveTo>
                <a:lnTo>
                  <a:pt x="35229" y="38163"/>
                </a:lnTo>
                <a:lnTo>
                  <a:pt x="34302" y="38582"/>
                </a:lnTo>
                <a:lnTo>
                  <a:pt x="35471" y="38785"/>
                </a:lnTo>
                <a:close/>
              </a:path>
              <a:path w="70484" h="167004">
                <a:moveTo>
                  <a:pt x="35560" y="29908"/>
                </a:moveTo>
                <a:lnTo>
                  <a:pt x="35115" y="30035"/>
                </a:lnTo>
                <a:lnTo>
                  <a:pt x="35026" y="29629"/>
                </a:lnTo>
                <a:lnTo>
                  <a:pt x="34683" y="29375"/>
                </a:lnTo>
                <a:lnTo>
                  <a:pt x="34328" y="29908"/>
                </a:lnTo>
                <a:lnTo>
                  <a:pt x="34429" y="30035"/>
                </a:lnTo>
                <a:lnTo>
                  <a:pt x="35356" y="30670"/>
                </a:lnTo>
                <a:lnTo>
                  <a:pt x="35521" y="30035"/>
                </a:lnTo>
                <a:lnTo>
                  <a:pt x="35560" y="29908"/>
                </a:lnTo>
                <a:close/>
              </a:path>
              <a:path w="70484" h="167004">
                <a:moveTo>
                  <a:pt x="35712" y="75349"/>
                </a:moveTo>
                <a:lnTo>
                  <a:pt x="34290" y="75336"/>
                </a:lnTo>
                <a:lnTo>
                  <a:pt x="34594" y="75933"/>
                </a:lnTo>
                <a:lnTo>
                  <a:pt x="35712" y="75349"/>
                </a:lnTo>
                <a:close/>
              </a:path>
              <a:path w="70484" h="167004">
                <a:moveTo>
                  <a:pt x="35877" y="148272"/>
                </a:moveTo>
                <a:lnTo>
                  <a:pt x="35750" y="147840"/>
                </a:lnTo>
                <a:lnTo>
                  <a:pt x="35839" y="148539"/>
                </a:lnTo>
                <a:lnTo>
                  <a:pt x="35877" y="148272"/>
                </a:lnTo>
                <a:close/>
              </a:path>
              <a:path w="70484" h="167004">
                <a:moveTo>
                  <a:pt x="35991" y="75196"/>
                </a:moveTo>
                <a:lnTo>
                  <a:pt x="35852" y="74803"/>
                </a:lnTo>
                <a:lnTo>
                  <a:pt x="34747" y="74650"/>
                </a:lnTo>
                <a:lnTo>
                  <a:pt x="35763" y="75323"/>
                </a:lnTo>
                <a:lnTo>
                  <a:pt x="35991" y="75196"/>
                </a:lnTo>
                <a:close/>
              </a:path>
              <a:path w="70484" h="167004">
                <a:moveTo>
                  <a:pt x="36296" y="150406"/>
                </a:moveTo>
                <a:lnTo>
                  <a:pt x="35394" y="150253"/>
                </a:lnTo>
                <a:lnTo>
                  <a:pt x="35191" y="150545"/>
                </a:lnTo>
                <a:lnTo>
                  <a:pt x="35687" y="150495"/>
                </a:lnTo>
                <a:lnTo>
                  <a:pt x="35090" y="151130"/>
                </a:lnTo>
                <a:lnTo>
                  <a:pt x="36156" y="150495"/>
                </a:lnTo>
                <a:lnTo>
                  <a:pt x="36296" y="150406"/>
                </a:lnTo>
                <a:close/>
              </a:path>
              <a:path w="70484" h="167004">
                <a:moveTo>
                  <a:pt x="36525" y="40170"/>
                </a:moveTo>
                <a:lnTo>
                  <a:pt x="36410" y="39916"/>
                </a:lnTo>
                <a:lnTo>
                  <a:pt x="36068" y="40449"/>
                </a:lnTo>
                <a:lnTo>
                  <a:pt x="36512" y="40335"/>
                </a:lnTo>
                <a:lnTo>
                  <a:pt x="36525" y="40170"/>
                </a:lnTo>
                <a:close/>
              </a:path>
              <a:path w="70484" h="167004">
                <a:moveTo>
                  <a:pt x="36588" y="146126"/>
                </a:moveTo>
                <a:lnTo>
                  <a:pt x="36169" y="145161"/>
                </a:lnTo>
                <a:lnTo>
                  <a:pt x="34925" y="144157"/>
                </a:lnTo>
                <a:lnTo>
                  <a:pt x="35077" y="145796"/>
                </a:lnTo>
                <a:lnTo>
                  <a:pt x="36588" y="146126"/>
                </a:lnTo>
                <a:close/>
              </a:path>
              <a:path w="70484" h="167004">
                <a:moveTo>
                  <a:pt x="37109" y="92443"/>
                </a:moveTo>
                <a:lnTo>
                  <a:pt x="36893" y="91694"/>
                </a:lnTo>
                <a:lnTo>
                  <a:pt x="36233" y="91617"/>
                </a:lnTo>
                <a:lnTo>
                  <a:pt x="37109" y="92443"/>
                </a:lnTo>
                <a:close/>
              </a:path>
              <a:path w="70484" h="167004">
                <a:moveTo>
                  <a:pt x="37134" y="91732"/>
                </a:moveTo>
                <a:lnTo>
                  <a:pt x="36791" y="91313"/>
                </a:lnTo>
                <a:lnTo>
                  <a:pt x="36893" y="91694"/>
                </a:lnTo>
                <a:lnTo>
                  <a:pt x="37134" y="91732"/>
                </a:lnTo>
                <a:close/>
              </a:path>
              <a:path w="70484" h="167004">
                <a:moveTo>
                  <a:pt x="37731" y="34061"/>
                </a:moveTo>
                <a:lnTo>
                  <a:pt x="37033" y="34328"/>
                </a:lnTo>
                <a:lnTo>
                  <a:pt x="37299" y="34493"/>
                </a:lnTo>
                <a:lnTo>
                  <a:pt x="37731" y="34061"/>
                </a:lnTo>
                <a:close/>
              </a:path>
              <a:path w="70484" h="167004">
                <a:moveTo>
                  <a:pt x="37909" y="34874"/>
                </a:moveTo>
                <a:lnTo>
                  <a:pt x="37299" y="34493"/>
                </a:lnTo>
                <a:lnTo>
                  <a:pt x="36588" y="35242"/>
                </a:lnTo>
                <a:lnTo>
                  <a:pt x="37909" y="34874"/>
                </a:lnTo>
                <a:close/>
              </a:path>
              <a:path w="70484" h="167004">
                <a:moveTo>
                  <a:pt x="37934" y="147447"/>
                </a:moveTo>
                <a:lnTo>
                  <a:pt x="37401" y="147561"/>
                </a:lnTo>
                <a:lnTo>
                  <a:pt x="37515" y="147713"/>
                </a:lnTo>
                <a:lnTo>
                  <a:pt x="37820" y="147929"/>
                </a:lnTo>
                <a:lnTo>
                  <a:pt x="37934" y="147447"/>
                </a:lnTo>
                <a:close/>
              </a:path>
              <a:path w="70484" h="167004">
                <a:moveTo>
                  <a:pt x="38328" y="148272"/>
                </a:moveTo>
                <a:lnTo>
                  <a:pt x="38188" y="147764"/>
                </a:lnTo>
                <a:lnTo>
                  <a:pt x="38087" y="147929"/>
                </a:lnTo>
                <a:lnTo>
                  <a:pt x="38201" y="148183"/>
                </a:lnTo>
                <a:lnTo>
                  <a:pt x="38328" y="148272"/>
                </a:lnTo>
                <a:close/>
              </a:path>
              <a:path w="70484" h="167004">
                <a:moveTo>
                  <a:pt x="38379" y="91732"/>
                </a:moveTo>
                <a:lnTo>
                  <a:pt x="36969" y="91338"/>
                </a:lnTo>
                <a:lnTo>
                  <a:pt x="37084" y="91617"/>
                </a:lnTo>
                <a:lnTo>
                  <a:pt x="37833" y="92354"/>
                </a:lnTo>
                <a:lnTo>
                  <a:pt x="38379" y="91732"/>
                </a:lnTo>
                <a:close/>
              </a:path>
              <a:path w="70484" h="167004">
                <a:moveTo>
                  <a:pt x="38823" y="71285"/>
                </a:moveTo>
                <a:lnTo>
                  <a:pt x="36512" y="70942"/>
                </a:lnTo>
                <a:lnTo>
                  <a:pt x="37769" y="71450"/>
                </a:lnTo>
                <a:lnTo>
                  <a:pt x="38823" y="71285"/>
                </a:lnTo>
                <a:close/>
              </a:path>
              <a:path w="70484" h="167004">
                <a:moveTo>
                  <a:pt x="38900" y="33464"/>
                </a:moveTo>
                <a:lnTo>
                  <a:pt x="37236" y="33578"/>
                </a:lnTo>
                <a:lnTo>
                  <a:pt x="37693" y="34023"/>
                </a:lnTo>
                <a:lnTo>
                  <a:pt x="38900" y="33464"/>
                </a:lnTo>
                <a:close/>
              </a:path>
              <a:path w="70484" h="167004">
                <a:moveTo>
                  <a:pt x="38938" y="145389"/>
                </a:moveTo>
                <a:lnTo>
                  <a:pt x="37642" y="145211"/>
                </a:lnTo>
                <a:lnTo>
                  <a:pt x="38430" y="145732"/>
                </a:lnTo>
                <a:lnTo>
                  <a:pt x="38938" y="145389"/>
                </a:lnTo>
                <a:close/>
              </a:path>
              <a:path w="70484" h="167004">
                <a:moveTo>
                  <a:pt x="39103" y="145288"/>
                </a:moveTo>
                <a:lnTo>
                  <a:pt x="38912" y="145110"/>
                </a:lnTo>
                <a:lnTo>
                  <a:pt x="38747" y="144462"/>
                </a:lnTo>
                <a:lnTo>
                  <a:pt x="38341" y="144767"/>
                </a:lnTo>
                <a:lnTo>
                  <a:pt x="39103" y="145288"/>
                </a:lnTo>
                <a:close/>
              </a:path>
              <a:path w="70484" h="167004">
                <a:moveTo>
                  <a:pt x="39230" y="160820"/>
                </a:moveTo>
                <a:lnTo>
                  <a:pt x="38735" y="159854"/>
                </a:lnTo>
                <a:lnTo>
                  <a:pt x="38290" y="160883"/>
                </a:lnTo>
                <a:lnTo>
                  <a:pt x="39230" y="160820"/>
                </a:lnTo>
                <a:close/>
              </a:path>
              <a:path w="70484" h="167004">
                <a:moveTo>
                  <a:pt x="39230" y="148602"/>
                </a:moveTo>
                <a:lnTo>
                  <a:pt x="38531" y="148412"/>
                </a:lnTo>
                <a:lnTo>
                  <a:pt x="38328" y="148272"/>
                </a:lnTo>
                <a:lnTo>
                  <a:pt x="38493" y="148882"/>
                </a:lnTo>
                <a:lnTo>
                  <a:pt x="39230" y="148602"/>
                </a:lnTo>
                <a:close/>
              </a:path>
              <a:path w="70484" h="167004">
                <a:moveTo>
                  <a:pt x="39331" y="145453"/>
                </a:moveTo>
                <a:lnTo>
                  <a:pt x="39103" y="145288"/>
                </a:lnTo>
                <a:lnTo>
                  <a:pt x="38938" y="145389"/>
                </a:lnTo>
                <a:lnTo>
                  <a:pt x="39331" y="145453"/>
                </a:lnTo>
                <a:close/>
              </a:path>
              <a:path w="70484" h="167004">
                <a:moveTo>
                  <a:pt x="39395" y="137299"/>
                </a:moveTo>
                <a:lnTo>
                  <a:pt x="38341" y="136093"/>
                </a:lnTo>
                <a:lnTo>
                  <a:pt x="37998" y="136880"/>
                </a:lnTo>
                <a:lnTo>
                  <a:pt x="39128" y="137604"/>
                </a:lnTo>
                <a:lnTo>
                  <a:pt x="39395" y="137299"/>
                </a:lnTo>
                <a:close/>
              </a:path>
              <a:path w="70484" h="167004">
                <a:moveTo>
                  <a:pt x="39471" y="160807"/>
                </a:moveTo>
                <a:lnTo>
                  <a:pt x="39230" y="160820"/>
                </a:lnTo>
                <a:lnTo>
                  <a:pt x="39344" y="161061"/>
                </a:lnTo>
                <a:lnTo>
                  <a:pt x="39471" y="160807"/>
                </a:lnTo>
                <a:close/>
              </a:path>
              <a:path w="70484" h="167004">
                <a:moveTo>
                  <a:pt x="39509" y="152336"/>
                </a:moveTo>
                <a:lnTo>
                  <a:pt x="37617" y="154114"/>
                </a:lnTo>
                <a:lnTo>
                  <a:pt x="37439" y="150647"/>
                </a:lnTo>
                <a:lnTo>
                  <a:pt x="37744" y="150723"/>
                </a:lnTo>
                <a:lnTo>
                  <a:pt x="38646" y="149974"/>
                </a:lnTo>
                <a:lnTo>
                  <a:pt x="38404" y="149745"/>
                </a:lnTo>
                <a:lnTo>
                  <a:pt x="37973" y="149326"/>
                </a:lnTo>
                <a:lnTo>
                  <a:pt x="38468" y="149250"/>
                </a:lnTo>
                <a:lnTo>
                  <a:pt x="38747" y="149199"/>
                </a:lnTo>
                <a:lnTo>
                  <a:pt x="38188" y="148945"/>
                </a:lnTo>
                <a:lnTo>
                  <a:pt x="37630" y="148691"/>
                </a:lnTo>
                <a:lnTo>
                  <a:pt x="37998" y="148069"/>
                </a:lnTo>
                <a:lnTo>
                  <a:pt x="37820" y="147929"/>
                </a:lnTo>
                <a:lnTo>
                  <a:pt x="37782" y="148069"/>
                </a:lnTo>
                <a:lnTo>
                  <a:pt x="36995" y="147561"/>
                </a:lnTo>
                <a:lnTo>
                  <a:pt x="36715" y="147713"/>
                </a:lnTo>
                <a:lnTo>
                  <a:pt x="37452" y="148056"/>
                </a:lnTo>
                <a:lnTo>
                  <a:pt x="36677" y="148183"/>
                </a:lnTo>
                <a:lnTo>
                  <a:pt x="35902" y="148945"/>
                </a:lnTo>
                <a:lnTo>
                  <a:pt x="35877" y="148780"/>
                </a:lnTo>
                <a:lnTo>
                  <a:pt x="35839" y="148539"/>
                </a:lnTo>
                <a:lnTo>
                  <a:pt x="35521" y="148780"/>
                </a:lnTo>
                <a:lnTo>
                  <a:pt x="34937" y="148450"/>
                </a:lnTo>
                <a:lnTo>
                  <a:pt x="35166" y="148691"/>
                </a:lnTo>
                <a:lnTo>
                  <a:pt x="35255" y="148945"/>
                </a:lnTo>
                <a:lnTo>
                  <a:pt x="35585" y="149199"/>
                </a:lnTo>
                <a:lnTo>
                  <a:pt x="35572" y="149326"/>
                </a:lnTo>
                <a:lnTo>
                  <a:pt x="34848" y="149974"/>
                </a:lnTo>
                <a:lnTo>
                  <a:pt x="32677" y="150329"/>
                </a:lnTo>
                <a:lnTo>
                  <a:pt x="32740" y="150495"/>
                </a:lnTo>
                <a:lnTo>
                  <a:pt x="34315" y="151765"/>
                </a:lnTo>
                <a:lnTo>
                  <a:pt x="35115" y="150647"/>
                </a:lnTo>
                <a:lnTo>
                  <a:pt x="34124" y="150647"/>
                </a:lnTo>
                <a:lnTo>
                  <a:pt x="34620" y="150164"/>
                </a:lnTo>
                <a:lnTo>
                  <a:pt x="35394" y="150253"/>
                </a:lnTo>
                <a:lnTo>
                  <a:pt x="36106" y="149250"/>
                </a:lnTo>
                <a:lnTo>
                  <a:pt x="36410" y="150342"/>
                </a:lnTo>
                <a:lnTo>
                  <a:pt x="37630" y="154597"/>
                </a:lnTo>
                <a:lnTo>
                  <a:pt x="38023" y="154114"/>
                </a:lnTo>
                <a:lnTo>
                  <a:pt x="39509" y="152336"/>
                </a:lnTo>
                <a:close/>
              </a:path>
              <a:path w="70484" h="167004">
                <a:moveTo>
                  <a:pt x="39751" y="68973"/>
                </a:moveTo>
                <a:lnTo>
                  <a:pt x="39128" y="69443"/>
                </a:lnTo>
                <a:lnTo>
                  <a:pt x="39573" y="69583"/>
                </a:lnTo>
                <a:lnTo>
                  <a:pt x="39662" y="69392"/>
                </a:lnTo>
                <a:lnTo>
                  <a:pt x="39738" y="69202"/>
                </a:lnTo>
                <a:lnTo>
                  <a:pt x="39751" y="68973"/>
                </a:lnTo>
                <a:close/>
              </a:path>
              <a:path w="70484" h="167004">
                <a:moveTo>
                  <a:pt x="39979" y="72351"/>
                </a:moveTo>
                <a:lnTo>
                  <a:pt x="37782" y="71462"/>
                </a:lnTo>
                <a:lnTo>
                  <a:pt x="35509" y="71805"/>
                </a:lnTo>
                <a:lnTo>
                  <a:pt x="35433" y="72745"/>
                </a:lnTo>
                <a:lnTo>
                  <a:pt x="35382" y="73990"/>
                </a:lnTo>
                <a:lnTo>
                  <a:pt x="36791" y="74752"/>
                </a:lnTo>
                <a:lnTo>
                  <a:pt x="35763" y="72351"/>
                </a:lnTo>
                <a:lnTo>
                  <a:pt x="38379" y="72351"/>
                </a:lnTo>
                <a:lnTo>
                  <a:pt x="39979" y="72351"/>
                </a:lnTo>
                <a:close/>
              </a:path>
              <a:path w="70484" h="167004">
                <a:moveTo>
                  <a:pt x="40043" y="160769"/>
                </a:moveTo>
                <a:lnTo>
                  <a:pt x="39497" y="160604"/>
                </a:lnTo>
                <a:lnTo>
                  <a:pt x="39471" y="160807"/>
                </a:lnTo>
                <a:lnTo>
                  <a:pt x="40043" y="160769"/>
                </a:lnTo>
                <a:close/>
              </a:path>
              <a:path w="70484" h="167004">
                <a:moveTo>
                  <a:pt x="40170" y="9156"/>
                </a:moveTo>
                <a:lnTo>
                  <a:pt x="38760" y="10121"/>
                </a:lnTo>
                <a:lnTo>
                  <a:pt x="39903" y="9918"/>
                </a:lnTo>
                <a:lnTo>
                  <a:pt x="40170" y="9156"/>
                </a:lnTo>
                <a:close/>
              </a:path>
              <a:path w="70484" h="167004">
                <a:moveTo>
                  <a:pt x="40373" y="69824"/>
                </a:moveTo>
                <a:lnTo>
                  <a:pt x="40208" y="69773"/>
                </a:lnTo>
                <a:lnTo>
                  <a:pt x="40373" y="69824"/>
                </a:lnTo>
                <a:close/>
              </a:path>
              <a:path w="70484" h="167004">
                <a:moveTo>
                  <a:pt x="40424" y="36906"/>
                </a:moveTo>
                <a:lnTo>
                  <a:pt x="39852" y="36791"/>
                </a:lnTo>
                <a:lnTo>
                  <a:pt x="39420" y="36918"/>
                </a:lnTo>
                <a:lnTo>
                  <a:pt x="39116" y="37261"/>
                </a:lnTo>
                <a:lnTo>
                  <a:pt x="40043" y="38417"/>
                </a:lnTo>
                <a:lnTo>
                  <a:pt x="40424" y="36906"/>
                </a:lnTo>
                <a:close/>
              </a:path>
              <a:path w="70484" h="167004">
                <a:moveTo>
                  <a:pt x="40436" y="75476"/>
                </a:moveTo>
                <a:lnTo>
                  <a:pt x="40309" y="75476"/>
                </a:lnTo>
                <a:lnTo>
                  <a:pt x="40436" y="75476"/>
                </a:lnTo>
                <a:close/>
              </a:path>
              <a:path w="70484" h="167004">
                <a:moveTo>
                  <a:pt x="40932" y="72745"/>
                </a:moveTo>
                <a:lnTo>
                  <a:pt x="40487" y="72567"/>
                </a:lnTo>
                <a:lnTo>
                  <a:pt x="38328" y="72567"/>
                </a:lnTo>
                <a:lnTo>
                  <a:pt x="37998" y="73990"/>
                </a:lnTo>
                <a:lnTo>
                  <a:pt x="39077" y="74333"/>
                </a:lnTo>
                <a:lnTo>
                  <a:pt x="40932" y="72745"/>
                </a:lnTo>
                <a:close/>
              </a:path>
              <a:path w="70484" h="167004">
                <a:moveTo>
                  <a:pt x="41046" y="71818"/>
                </a:moveTo>
                <a:lnTo>
                  <a:pt x="39878" y="70243"/>
                </a:lnTo>
                <a:lnTo>
                  <a:pt x="39916" y="70002"/>
                </a:lnTo>
                <a:lnTo>
                  <a:pt x="40081" y="69811"/>
                </a:lnTo>
                <a:lnTo>
                  <a:pt x="40208" y="69773"/>
                </a:lnTo>
                <a:lnTo>
                  <a:pt x="39573" y="69583"/>
                </a:lnTo>
                <a:lnTo>
                  <a:pt x="38836" y="71297"/>
                </a:lnTo>
                <a:lnTo>
                  <a:pt x="39928" y="71450"/>
                </a:lnTo>
                <a:lnTo>
                  <a:pt x="40436" y="72288"/>
                </a:lnTo>
                <a:lnTo>
                  <a:pt x="41046" y="71818"/>
                </a:lnTo>
                <a:close/>
              </a:path>
              <a:path w="70484" h="167004">
                <a:moveTo>
                  <a:pt x="41427" y="108432"/>
                </a:moveTo>
                <a:lnTo>
                  <a:pt x="41414" y="107899"/>
                </a:lnTo>
                <a:lnTo>
                  <a:pt x="40398" y="108127"/>
                </a:lnTo>
                <a:lnTo>
                  <a:pt x="41427" y="108432"/>
                </a:lnTo>
                <a:close/>
              </a:path>
              <a:path w="70484" h="167004">
                <a:moveTo>
                  <a:pt x="42240" y="74269"/>
                </a:moveTo>
                <a:lnTo>
                  <a:pt x="41948" y="74066"/>
                </a:lnTo>
                <a:lnTo>
                  <a:pt x="42125" y="74536"/>
                </a:lnTo>
                <a:lnTo>
                  <a:pt x="42240" y="74269"/>
                </a:lnTo>
                <a:close/>
              </a:path>
              <a:path w="70484" h="167004">
                <a:moveTo>
                  <a:pt x="42405" y="161569"/>
                </a:moveTo>
                <a:lnTo>
                  <a:pt x="41783" y="159905"/>
                </a:lnTo>
                <a:lnTo>
                  <a:pt x="42303" y="159169"/>
                </a:lnTo>
                <a:lnTo>
                  <a:pt x="40970" y="158534"/>
                </a:lnTo>
                <a:lnTo>
                  <a:pt x="41579" y="160210"/>
                </a:lnTo>
                <a:lnTo>
                  <a:pt x="40779" y="160185"/>
                </a:lnTo>
                <a:lnTo>
                  <a:pt x="41059" y="160934"/>
                </a:lnTo>
                <a:lnTo>
                  <a:pt x="42405" y="161569"/>
                </a:lnTo>
                <a:close/>
              </a:path>
              <a:path w="70484" h="167004">
                <a:moveTo>
                  <a:pt x="42532" y="162318"/>
                </a:moveTo>
                <a:lnTo>
                  <a:pt x="42100" y="162001"/>
                </a:lnTo>
                <a:lnTo>
                  <a:pt x="42037" y="161861"/>
                </a:lnTo>
                <a:lnTo>
                  <a:pt x="41770" y="161556"/>
                </a:lnTo>
                <a:lnTo>
                  <a:pt x="40982" y="161975"/>
                </a:lnTo>
                <a:lnTo>
                  <a:pt x="40589" y="161378"/>
                </a:lnTo>
                <a:lnTo>
                  <a:pt x="40741" y="162013"/>
                </a:lnTo>
                <a:lnTo>
                  <a:pt x="38265" y="160934"/>
                </a:lnTo>
                <a:lnTo>
                  <a:pt x="37693" y="162242"/>
                </a:lnTo>
                <a:lnTo>
                  <a:pt x="37122" y="160731"/>
                </a:lnTo>
                <a:lnTo>
                  <a:pt x="35369" y="161328"/>
                </a:lnTo>
                <a:lnTo>
                  <a:pt x="37058" y="162572"/>
                </a:lnTo>
                <a:lnTo>
                  <a:pt x="35407" y="162902"/>
                </a:lnTo>
                <a:lnTo>
                  <a:pt x="35229" y="162458"/>
                </a:lnTo>
                <a:lnTo>
                  <a:pt x="34086" y="162026"/>
                </a:lnTo>
                <a:lnTo>
                  <a:pt x="34620" y="162928"/>
                </a:lnTo>
                <a:lnTo>
                  <a:pt x="33274" y="162826"/>
                </a:lnTo>
                <a:lnTo>
                  <a:pt x="35052" y="163982"/>
                </a:lnTo>
                <a:lnTo>
                  <a:pt x="34836" y="162928"/>
                </a:lnTo>
                <a:lnTo>
                  <a:pt x="34734" y="162458"/>
                </a:lnTo>
                <a:lnTo>
                  <a:pt x="36423" y="163804"/>
                </a:lnTo>
                <a:lnTo>
                  <a:pt x="35280" y="164134"/>
                </a:lnTo>
                <a:lnTo>
                  <a:pt x="35814" y="164274"/>
                </a:lnTo>
                <a:lnTo>
                  <a:pt x="37096" y="164249"/>
                </a:lnTo>
                <a:lnTo>
                  <a:pt x="36677" y="163639"/>
                </a:lnTo>
                <a:lnTo>
                  <a:pt x="37287" y="163931"/>
                </a:lnTo>
                <a:lnTo>
                  <a:pt x="37414" y="163639"/>
                </a:lnTo>
                <a:lnTo>
                  <a:pt x="37693" y="163004"/>
                </a:lnTo>
                <a:lnTo>
                  <a:pt x="37973" y="164071"/>
                </a:lnTo>
                <a:lnTo>
                  <a:pt x="37922" y="163156"/>
                </a:lnTo>
                <a:lnTo>
                  <a:pt x="38087" y="163004"/>
                </a:lnTo>
                <a:lnTo>
                  <a:pt x="38265" y="162839"/>
                </a:lnTo>
                <a:lnTo>
                  <a:pt x="39192" y="163588"/>
                </a:lnTo>
                <a:lnTo>
                  <a:pt x="39217" y="162839"/>
                </a:lnTo>
                <a:lnTo>
                  <a:pt x="39979" y="162712"/>
                </a:lnTo>
                <a:lnTo>
                  <a:pt x="40805" y="162255"/>
                </a:lnTo>
                <a:lnTo>
                  <a:pt x="40894" y="162572"/>
                </a:lnTo>
                <a:lnTo>
                  <a:pt x="42303" y="163347"/>
                </a:lnTo>
                <a:lnTo>
                  <a:pt x="41135" y="161975"/>
                </a:lnTo>
                <a:lnTo>
                  <a:pt x="42532" y="162318"/>
                </a:lnTo>
                <a:close/>
              </a:path>
              <a:path w="70484" h="167004">
                <a:moveTo>
                  <a:pt x="42786" y="71551"/>
                </a:moveTo>
                <a:close/>
              </a:path>
              <a:path w="70484" h="167004">
                <a:moveTo>
                  <a:pt x="42849" y="75285"/>
                </a:moveTo>
                <a:lnTo>
                  <a:pt x="42367" y="75222"/>
                </a:lnTo>
                <a:lnTo>
                  <a:pt x="42125" y="74536"/>
                </a:lnTo>
                <a:lnTo>
                  <a:pt x="41897" y="75082"/>
                </a:lnTo>
                <a:lnTo>
                  <a:pt x="42138" y="75349"/>
                </a:lnTo>
                <a:lnTo>
                  <a:pt x="42608" y="75831"/>
                </a:lnTo>
                <a:lnTo>
                  <a:pt x="42430" y="75374"/>
                </a:lnTo>
                <a:lnTo>
                  <a:pt x="42849" y="75285"/>
                </a:lnTo>
                <a:close/>
              </a:path>
              <a:path w="70484" h="167004">
                <a:moveTo>
                  <a:pt x="42900" y="60337"/>
                </a:moveTo>
                <a:lnTo>
                  <a:pt x="41643" y="59842"/>
                </a:lnTo>
                <a:lnTo>
                  <a:pt x="41109" y="60706"/>
                </a:lnTo>
                <a:lnTo>
                  <a:pt x="41884" y="60655"/>
                </a:lnTo>
                <a:lnTo>
                  <a:pt x="41998" y="62191"/>
                </a:lnTo>
                <a:lnTo>
                  <a:pt x="42900" y="61404"/>
                </a:lnTo>
                <a:lnTo>
                  <a:pt x="42748" y="60655"/>
                </a:lnTo>
                <a:lnTo>
                  <a:pt x="42697" y="60413"/>
                </a:lnTo>
                <a:lnTo>
                  <a:pt x="42900" y="60337"/>
                </a:lnTo>
                <a:close/>
              </a:path>
              <a:path w="70484" h="167004">
                <a:moveTo>
                  <a:pt x="43345" y="71970"/>
                </a:moveTo>
                <a:lnTo>
                  <a:pt x="43027" y="71882"/>
                </a:lnTo>
                <a:lnTo>
                  <a:pt x="42760" y="71564"/>
                </a:lnTo>
                <a:lnTo>
                  <a:pt x="42633" y="71399"/>
                </a:lnTo>
                <a:lnTo>
                  <a:pt x="42519" y="70764"/>
                </a:lnTo>
                <a:lnTo>
                  <a:pt x="43256" y="70446"/>
                </a:lnTo>
                <a:lnTo>
                  <a:pt x="43256" y="69583"/>
                </a:lnTo>
                <a:lnTo>
                  <a:pt x="41579" y="68173"/>
                </a:lnTo>
                <a:lnTo>
                  <a:pt x="41211" y="71640"/>
                </a:lnTo>
                <a:lnTo>
                  <a:pt x="41059" y="71640"/>
                </a:lnTo>
                <a:lnTo>
                  <a:pt x="41109" y="71805"/>
                </a:lnTo>
                <a:lnTo>
                  <a:pt x="41186" y="72009"/>
                </a:lnTo>
                <a:lnTo>
                  <a:pt x="41910" y="73964"/>
                </a:lnTo>
                <a:lnTo>
                  <a:pt x="42964" y="72885"/>
                </a:lnTo>
                <a:lnTo>
                  <a:pt x="43345" y="71970"/>
                </a:lnTo>
                <a:close/>
              </a:path>
              <a:path w="70484" h="167004">
                <a:moveTo>
                  <a:pt x="43434" y="60540"/>
                </a:moveTo>
                <a:lnTo>
                  <a:pt x="43294" y="60172"/>
                </a:lnTo>
                <a:lnTo>
                  <a:pt x="42900" y="60337"/>
                </a:lnTo>
                <a:lnTo>
                  <a:pt x="43434" y="60540"/>
                </a:lnTo>
                <a:close/>
              </a:path>
              <a:path w="70484" h="167004">
                <a:moveTo>
                  <a:pt x="43726" y="70243"/>
                </a:moveTo>
                <a:lnTo>
                  <a:pt x="43256" y="70446"/>
                </a:lnTo>
                <a:lnTo>
                  <a:pt x="43243" y="70891"/>
                </a:lnTo>
                <a:lnTo>
                  <a:pt x="43726" y="70243"/>
                </a:lnTo>
                <a:close/>
              </a:path>
              <a:path w="70484" h="167004">
                <a:moveTo>
                  <a:pt x="43776" y="115265"/>
                </a:moveTo>
                <a:lnTo>
                  <a:pt x="42938" y="114858"/>
                </a:lnTo>
                <a:lnTo>
                  <a:pt x="43535" y="116128"/>
                </a:lnTo>
                <a:lnTo>
                  <a:pt x="43776" y="115265"/>
                </a:lnTo>
                <a:close/>
              </a:path>
              <a:path w="70484" h="167004">
                <a:moveTo>
                  <a:pt x="43802" y="165150"/>
                </a:moveTo>
                <a:lnTo>
                  <a:pt x="42862" y="165544"/>
                </a:lnTo>
                <a:lnTo>
                  <a:pt x="43776" y="165862"/>
                </a:lnTo>
                <a:lnTo>
                  <a:pt x="43802" y="165150"/>
                </a:lnTo>
                <a:close/>
              </a:path>
              <a:path w="70484" h="167004">
                <a:moveTo>
                  <a:pt x="43891" y="77330"/>
                </a:moveTo>
                <a:lnTo>
                  <a:pt x="43675" y="77050"/>
                </a:lnTo>
                <a:lnTo>
                  <a:pt x="42938" y="76060"/>
                </a:lnTo>
                <a:lnTo>
                  <a:pt x="42557" y="76504"/>
                </a:lnTo>
                <a:lnTo>
                  <a:pt x="42037" y="75946"/>
                </a:lnTo>
                <a:lnTo>
                  <a:pt x="41986" y="75679"/>
                </a:lnTo>
                <a:lnTo>
                  <a:pt x="42062" y="75501"/>
                </a:lnTo>
                <a:lnTo>
                  <a:pt x="41719" y="75501"/>
                </a:lnTo>
                <a:lnTo>
                  <a:pt x="41897" y="75082"/>
                </a:lnTo>
                <a:lnTo>
                  <a:pt x="40309" y="73393"/>
                </a:lnTo>
                <a:lnTo>
                  <a:pt x="40436" y="75476"/>
                </a:lnTo>
                <a:lnTo>
                  <a:pt x="40373" y="76022"/>
                </a:lnTo>
                <a:lnTo>
                  <a:pt x="40347" y="75793"/>
                </a:lnTo>
                <a:lnTo>
                  <a:pt x="40322" y="75565"/>
                </a:lnTo>
                <a:lnTo>
                  <a:pt x="40030" y="75793"/>
                </a:lnTo>
                <a:lnTo>
                  <a:pt x="39217" y="74739"/>
                </a:lnTo>
                <a:lnTo>
                  <a:pt x="39319" y="77165"/>
                </a:lnTo>
                <a:lnTo>
                  <a:pt x="40170" y="77863"/>
                </a:lnTo>
                <a:lnTo>
                  <a:pt x="40081" y="76923"/>
                </a:lnTo>
                <a:lnTo>
                  <a:pt x="41135" y="77457"/>
                </a:lnTo>
                <a:lnTo>
                  <a:pt x="41287" y="77343"/>
                </a:lnTo>
                <a:lnTo>
                  <a:pt x="41351" y="77050"/>
                </a:lnTo>
                <a:lnTo>
                  <a:pt x="41275" y="76923"/>
                </a:lnTo>
                <a:lnTo>
                  <a:pt x="40754" y="76022"/>
                </a:lnTo>
                <a:lnTo>
                  <a:pt x="41694" y="75679"/>
                </a:lnTo>
                <a:lnTo>
                  <a:pt x="41516" y="77330"/>
                </a:lnTo>
                <a:lnTo>
                  <a:pt x="43891" y="77330"/>
                </a:lnTo>
                <a:close/>
              </a:path>
              <a:path w="70484" h="167004">
                <a:moveTo>
                  <a:pt x="43954" y="35775"/>
                </a:moveTo>
                <a:lnTo>
                  <a:pt x="43472" y="36068"/>
                </a:lnTo>
                <a:lnTo>
                  <a:pt x="43713" y="36106"/>
                </a:lnTo>
                <a:lnTo>
                  <a:pt x="43865" y="35991"/>
                </a:lnTo>
                <a:lnTo>
                  <a:pt x="43954" y="35775"/>
                </a:lnTo>
                <a:close/>
              </a:path>
              <a:path w="70484" h="167004">
                <a:moveTo>
                  <a:pt x="44018" y="37020"/>
                </a:moveTo>
                <a:lnTo>
                  <a:pt x="43764" y="36512"/>
                </a:lnTo>
                <a:lnTo>
                  <a:pt x="43599" y="36182"/>
                </a:lnTo>
                <a:lnTo>
                  <a:pt x="42786" y="36512"/>
                </a:lnTo>
                <a:lnTo>
                  <a:pt x="41300" y="35547"/>
                </a:lnTo>
                <a:lnTo>
                  <a:pt x="41287" y="36855"/>
                </a:lnTo>
                <a:lnTo>
                  <a:pt x="42214" y="37020"/>
                </a:lnTo>
                <a:lnTo>
                  <a:pt x="43243" y="37020"/>
                </a:lnTo>
                <a:lnTo>
                  <a:pt x="44018" y="37020"/>
                </a:lnTo>
                <a:close/>
              </a:path>
              <a:path w="70484" h="167004">
                <a:moveTo>
                  <a:pt x="44335" y="115557"/>
                </a:moveTo>
                <a:lnTo>
                  <a:pt x="44196" y="114795"/>
                </a:lnTo>
                <a:lnTo>
                  <a:pt x="43954" y="114655"/>
                </a:lnTo>
                <a:lnTo>
                  <a:pt x="43776" y="115265"/>
                </a:lnTo>
                <a:lnTo>
                  <a:pt x="44335" y="115557"/>
                </a:lnTo>
                <a:close/>
              </a:path>
              <a:path w="70484" h="167004">
                <a:moveTo>
                  <a:pt x="44348" y="59740"/>
                </a:moveTo>
                <a:lnTo>
                  <a:pt x="43053" y="59524"/>
                </a:lnTo>
                <a:lnTo>
                  <a:pt x="43294" y="60172"/>
                </a:lnTo>
                <a:lnTo>
                  <a:pt x="44348" y="59740"/>
                </a:lnTo>
                <a:close/>
              </a:path>
              <a:path w="70484" h="167004">
                <a:moveTo>
                  <a:pt x="44805" y="115163"/>
                </a:moveTo>
                <a:lnTo>
                  <a:pt x="44081" y="114147"/>
                </a:lnTo>
                <a:lnTo>
                  <a:pt x="44196" y="114795"/>
                </a:lnTo>
                <a:lnTo>
                  <a:pt x="44805" y="115163"/>
                </a:lnTo>
                <a:close/>
              </a:path>
              <a:path w="70484" h="167004">
                <a:moveTo>
                  <a:pt x="45212" y="115392"/>
                </a:moveTo>
                <a:lnTo>
                  <a:pt x="44805" y="115163"/>
                </a:lnTo>
                <a:lnTo>
                  <a:pt x="45186" y="115671"/>
                </a:lnTo>
                <a:lnTo>
                  <a:pt x="45212" y="115392"/>
                </a:lnTo>
                <a:close/>
              </a:path>
              <a:path w="70484" h="167004">
                <a:moveTo>
                  <a:pt x="45847" y="44805"/>
                </a:moveTo>
                <a:lnTo>
                  <a:pt x="44945" y="44424"/>
                </a:lnTo>
                <a:lnTo>
                  <a:pt x="45415" y="44132"/>
                </a:lnTo>
                <a:lnTo>
                  <a:pt x="45313" y="43713"/>
                </a:lnTo>
                <a:lnTo>
                  <a:pt x="44411" y="44132"/>
                </a:lnTo>
                <a:lnTo>
                  <a:pt x="44424" y="44919"/>
                </a:lnTo>
                <a:lnTo>
                  <a:pt x="44627" y="45732"/>
                </a:lnTo>
                <a:lnTo>
                  <a:pt x="44665" y="45554"/>
                </a:lnTo>
                <a:lnTo>
                  <a:pt x="44907" y="44615"/>
                </a:lnTo>
                <a:lnTo>
                  <a:pt x="45847" y="44805"/>
                </a:lnTo>
                <a:close/>
              </a:path>
              <a:path w="70484" h="167004">
                <a:moveTo>
                  <a:pt x="46621" y="70967"/>
                </a:moveTo>
                <a:lnTo>
                  <a:pt x="45567" y="70573"/>
                </a:lnTo>
                <a:lnTo>
                  <a:pt x="45631" y="71335"/>
                </a:lnTo>
                <a:lnTo>
                  <a:pt x="46621" y="70967"/>
                </a:lnTo>
                <a:close/>
              </a:path>
              <a:path w="70484" h="167004">
                <a:moveTo>
                  <a:pt x="46697" y="114795"/>
                </a:moveTo>
                <a:lnTo>
                  <a:pt x="46570" y="113804"/>
                </a:lnTo>
                <a:lnTo>
                  <a:pt x="45377" y="113296"/>
                </a:lnTo>
                <a:lnTo>
                  <a:pt x="45212" y="115392"/>
                </a:lnTo>
                <a:lnTo>
                  <a:pt x="46215" y="115989"/>
                </a:lnTo>
                <a:lnTo>
                  <a:pt x="46596" y="115392"/>
                </a:lnTo>
                <a:lnTo>
                  <a:pt x="46697" y="114795"/>
                </a:lnTo>
                <a:close/>
              </a:path>
              <a:path w="70484" h="167004">
                <a:moveTo>
                  <a:pt x="47358" y="11176"/>
                </a:moveTo>
                <a:lnTo>
                  <a:pt x="46558" y="11010"/>
                </a:lnTo>
                <a:lnTo>
                  <a:pt x="45961" y="11506"/>
                </a:lnTo>
                <a:lnTo>
                  <a:pt x="47358" y="11176"/>
                </a:lnTo>
                <a:close/>
              </a:path>
              <a:path w="70484" h="167004">
                <a:moveTo>
                  <a:pt x="48120" y="28498"/>
                </a:moveTo>
                <a:lnTo>
                  <a:pt x="46761" y="28206"/>
                </a:lnTo>
                <a:lnTo>
                  <a:pt x="48006" y="28879"/>
                </a:lnTo>
                <a:lnTo>
                  <a:pt x="48120" y="28498"/>
                </a:lnTo>
                <a:close/>
              </a:path>
              <a:path w="70484" h="167004">
                <a:moveTo>
                  <a:pt x="48158" y="77203"/>
                </a:moveTo>
                <a:lnTo>
                  <a:pt x="46380" y="77965"/>
                </a:lnTo>
                <a:lnTo>
                  <a:pt x="46710" y="76923"/>
                </a:lnTo>
                <a:lnTo>
                  <a:pt x="46050" y="76250"/>
                </a:lnTo>
                <a:lnTo>
                  <a:pt x="45961" y="78232"/>
                </a:lnTo>
                <a:lnTo>
                  <a:pt x="45199" y="77838"/>
                </a:lnTo>
                <a:lnTo>
                  <a:pt x="44945" y="77698"/>
                </a:lnTo>
                <a:lnTo>
                  <a:pt x="43891" y="77343"/>
                </a:lnTo>
                <a:lnTo>
                  <a:pt x="41516" y="77330"/>
                </a:lnTo>
                <a:lnTo>
                  <a:pt x="41071" y="78003"/>
                </a:lnTo>
                <a:lnTo>
                  <a:pt x="42697" y="78270"/>
                </a:lnTo>
                <a:lnTo>
                  <a:pt x="42379" y="77838"/>
                </a:lnTo>
                <a:lnTo>
                  <a:pt x="44704" y="78219"/>
                </a:lnTo>
                <a:lnTo>
                  <a:pt x="44399" y="79463"/>
                </a:lnTo>
                <a:lnTo>
                  <a:pt x="45389" y="78498"/>
                </a:lnTo>
                <a:lnTo>
                  <a:pt x="47586" y="78549"/>
                </a:lnTo>
                <a:lnTo>
                  <a:pt x="47726" y="78232"/>
                </a:lnTo>
                <a:lnTo>
                  <a:pt x="47840" y="77965"/>
                </a:lnTo>
                <a:lnTo>
                  <a:pt x="48158" y="77203"/>
                </a:lnTo>
                <a:close/>
              </a:path>
              <a:path w="70484" h="167004">
                <a:moveTo>
                  <a:pt x="48310" y="37122"/>
                </a:moveTo>
                <a:lnTo>
                  <a:pt x="46723" y="36855"/>
                </a:lnTo>
                <a:lnTo>
                  <a:pt x="47002" y="36131"/>
                </a:lnTo>
                <a:lnTo>
                  <a:pt x="45935" y="36499"/>
                </a:lnTo>
                <a:lnTo>
                  <a:pt x="44145" y="37274"/>
                </a:lnTo>
                <a:lnTo>
                  <a:pt x="44030" y="37033"/>
                </a:lnTo>
                <a:lnTo>
                  <a:pt x="43243" y="37020"/>
                </a:lnTo>
                <a:lnTo>
                  <a:pt x="43713" y="38290"/>
                </a:lnTo>
                <a:lnTo>
                  <a:pt x="41948" y="38938"/>
                </a:lnTo>
                <a:lnTo>
                  <a:pt x="41160" y="38798"/>
                </a:lnTo>
                <a:lnTo>
                  <a:pt x="40386" y="39725"/>
                </a:lnTo>
                <a:lnTo>
                  <a:pt x="40335" y="40093"/>
                </a:lnTo>
                <a:lnTo>
                  <a:pt x="39090" y="40589"/>
                </a:lnTo>
                <a:lnTo>
                  <a:pt x="39649" y="40690"/>
                </a:lnTo>
                <a:lnTo>
                  <a:pt x="39243" y="41592"/>
                </a:lnTo>
                <a:lnTo>
                  <a:pt x="37414" y="41656"/>
                </a:lnTo>
                <a:lnTo>
                  <a:pt x="36347" y="41859"/>
                </a:lnTo>
                <a:lnTo>
                  <a:pt x="36588" y="41706"/>
                </a:lnTo>
                <a:lnTo>
                  <a:pt x="37058" y="41402"/>
                </a:lnTo>
                <a:lnTo>
                  <a:pt x="36995" y="41275"/>
                </a:lnTo>
                <a:lnTo>
                  <a:pt x="36588" y="40335"/>
                </a:lnTo>
                <a:lnTo>
                  <a:pt x="36283" y="41275"/>
                </a:lnTo>
                <a:lnTo>
                  <a:pt x="34328" y="40170"/>
                </a:lnTo>
                <a:lnTo>
                  <a:pt x="34759" y="40589"/>
                </a:lnTo>
                <a:lnTo>
                  <a:pt x="33972" y="41706"/>
                </a:lnTo>
                <a:lnTo>
                  <a:pt x="32626" y="41503"/>
                </a:lnTo>
                <a:lnTo>
                  <a:pt x="31496" y="41160"/>
                </a:lnTo>
                <a:lnTo>
                  <a:pt x="31915" y="40309"/>
                </a:lnTo>
                <a:lnTo>
                  <a:pt x="32232" y="39674"/>
                </a:lnTo>
                <a:lnTo>
                  <a:pt x="30467" y="38608"/>
                </a:lnTo>
                <a:lnTo>
                  <a:pt x="30111" y="38392"/>
                </a:lnTo>
                <a:lnTo>
                  <a:pt x="29679" y="37782"/>
                </a:lnTo>
                <a:lnTo>
                  <a:pt x="29603" y="37376"/>
                </a:lnTo>
                <a:lnTo>
                  <a:pt x="30162" y="36423"/>
                </a:lnTo>
                <a:lnTo>
                  <a:pt x="31140" y="35737"/>
                </a:lnTo>
                <a:lnTo>
                  <a:pt x="31724" y="35026"/>
                </a:lnTo>
                <a:lnTo>
                  <a:pt x="28930" y="35661"/>
                </a:lnTo>
                <a:lnTo>
                  <a:pt x="28727" y="36512"/>
                </a:lnTo>
                <a:lnTo>
                  <a:pt x="28816" y="37122"/>
                </a:lnTo>
                <a:lnTo>
                  <a:pt x="29222" y="37884"/>
                </a:lnTo>
                <a:lnTo>
                  <a:pt x="30264" y="38608"/>
                </a:lnTo>
                <a:lnTo>
                  <a:pt x="28549" y="38201"/>
                </a:lnTo>
                <a:lnTo>
                  <a:pt x="29845" y="39827"/>
                </a:lnTo>
                <a:lnTo>
                  <a:pt x="29730" y="40017"/>
                </a:lnTo>
                <a:lnTo>
                  <a:pt x="28892" y="40220"/>
                </a:lnTo>
                <a:lnTo>
                  <a:pt x="28282" y="39344"/>
                </a:lnTo>
                <a:lnTo>
                  <a:pt x="27432" y="38836"/>
                </a:lnTo>
                <a:lnTo>
                  <a:pt x="26428" y="39725"/>
                </a:lnTo>
                <a:lnTo>
                  <a:pt x="25349" y="40144"/>
                </a:lnTo>
                <a:lnTo>
                  <a:pt x="25717" y="40220"/>
                </a:lnTo>
                <a:lnTo>
                  <a:pt x="26238" y="40373"/>
                </a:lnTo>
                <a:lnTo>
                  <a:pt x="26441" y="40309"/>
                </a:lnTo>
                <a:lnTo>
                  <a:pt x="26365" y="42456"/>
                </a:lnTo>
                <a:lnTo>
                  <a:pt x="26174" y="42151"/>
                </a:lnTo>
                <a:lnTo>
                  <a:pt x="25857" y="41668"/>
                </a:lnTo>
                <a:lnTo>
                  <a:pt x="24955" y="40297"/>
                </a:lnTo>
                <a:lnTo>
                  <a:pt x="25336" y="40144"/>
                </a:lnTo>
                <a:lnTo>
                  <a:pt x="24853" y="40055"/>
                </a:lnTo>
                <a:lnTo>
                  <a:pt x="24701" y="39890"/>
                </a:lnTo>
                <a:lnTo>
                  <a:pt x="24701" y="40055"/>
                </a:lnTo>
                <a:lnTo>
                  <a:pt x="24358" y="40030"/>
                </a:lnTo>
                <a:lnTo>
                  <a:pt x="24168" y="40424"/>
                </a:lnTo>
                <a:lnTo>
                  <a:pt x="24511" y="40411"/>
                </a:lnTo>
                <a:lnTo>
                  <a:pt x="24701" y="40373"/>
                </a:lnTo>
                <a:lnTo>
                  <a:pt x="24701" y="40881"/>
                </a:lnTo>
                <a:lnTo>
                  <a:pt x="23114" y="40690"/>
                </a:lnTo>
                <a:lnTo>
                  <a:pt x="22402" y="41008"/>
                </a:lnTo>
                <a:lnTo>
                  <a:pt x="22148" y="42151"/>
                </a:lnTo>
                <a:lnTo>
                  <a:pt x="20650" y="40601"/>
                </a:lnTo>
                <a:lnTo>
                  <a:pt x="20955" y="41402"/>
                </a:lnTo>
                <a:lnTo>
                  <a:pt x="20840" y="41706"/>
                </a:lnTo>
                <a:lnTo>
                  <a:pt x="19024" y="42646"/>
                </a:lnTo>
                <a:lnTo>
                  <a:pt x="18618" y="42608"/>
                </a:lnTo>
                <a:lnTo>
                  <a:pt x="19342" y="43561"/>
                </a:lnTo>
                <a:lnTo>
                  <a:pt x="19354" y="43688"/>
                </a:lnTo>
                <a:lnTo>
                  <a:pt x="18364" y="43980"/>
                </a:lnTo>
                <a:lnTo>
                  <a:pt x="17894" y="44335"/>
                </a:lnTo>
                <a:lnTo>
                  <a:pt x="19151" y="44043"/>
                </a:lnTo>
                <a:lnTo>
                  <a:pt x="19558" y="43891"/>
                </a:lnTo>
                <a:lnTo>
                  <a:pt x="19621" y="43688"/>
                </a:lnTo>
                <a:lnTo>
                  <a:pt x="19837" y="45618"/>
                </a:lnTo>
                <a:lnTo>
                  <a:pt x="20116" y="45313"/>
                </a:lnTo>
                <a:lnTo>
                  <a:pt x="20828" y="44780"/>
                </a:lnTo>
                <a:lnTo>
                  <a:pt x="21666" y="46024"/>
                </a:lnTo>
                <a:lnTo>
                  <a:pt x="22136" y="46024"/>
                </a:lnTo>
                <a:lnTo>
                  <a:pt x="23571" y="46024"/>
                </a:lnTo>
                <a:lnTo>
                  <a:pt x="24561" y="45135"/>
                </a:lnTo>
                <a:lnTo>
                  <a:pt x="26187" y="47117"/>
                </a:lnTo>
                <a:lnTo>
                  <a:pt x="25831" y="45923"/>
                </a:lnTo>
                <a:lnTo>
                  <a:pt x="28079" y="46786"/>
                </a:lnTo>
                <a:lnTo>
                  <a:pt x="26949" y="45923"/>
                </a:lnTo>
                <a:lnTo>
                  <a:pt x="30060" y="45872"/>
                </a:lnTo>
                <a:lnTo>
                  <a:pt x="26746" y="49339"/>
                </a:lnTo>
                <a:lnTo>
                  <a:pt x="29781" y="48183"/>
                </a:lnTo>
                <a:lnTo>
                  <a:pt x="30988" y="46888"/>
                </a:lnTo>
                <a:lnTo>
                  <a:pt x="31127" y="46786"/>
                </a:lnTo>
                <a:lnTo>
                  <a:pt x="32321" y="46507"/>
                </a:lnTo>
                <a:lnTo>
                  <a:pt x="34836" y="45961"/>
                </a:lnTo>
                <a:lnTo>
                  <a:pt x="34937" y="46367"/>
                </a:lnTo>
                <a:lnTo>
                  <a:pt x="35483" y="46761"/>
                </a:lnTo>
                <a:lnTo>
                  <a:pt x="35598" y="46888"/>
                </a:lnTo>
                <a:lnTo>
                  <a:pt x="34975" y="47167"/>
                </a:lnTo>
                <a:lnTo>
                  <a:pt x="36156" y="47142"/>
                </a:lnTo>
                <a:lnTo>
                  <a:pt x="35852" y="45961"/>
                </a:lnTo>
                <a:lnTo>
                  <a:pt x="37109" y="45135"/>
                </a:lnTo>
                <a:lnTo>
                  <a:pt x="37706" y="44780"/>
                </a:lnTo>
                <a:lnTo>
                  <a:pt x="38138" y="44513"/>
                </a:lnTo>
                <a:lnTo>
                  <a:pt x="37934" y="44475"/>
                </a:lnTo>
                <a:lnTo>
                  <a:pt x="38773" y="43688"/>
                </a:lnTo>
                <a:lnTo>
                  <a:pt x="38976" y="43497"/>
                </a:lnTo>
                <a:lnTo>
                  <a:pt x="39852" y="43561"/>
                </a:lnTo>
                <a:lnTo>
                  <a:pt x="40347" y="43497"/>
                </a:lnTo>
                <a:lnTo>
                  <a:pt x="41706" y="43332"/>
                </a:lnTo>
                <a:lnTo>
                  <a:pt x="41579" y="42646"/>
                </a:lnTo>
                <a:lnTo>
                  <a:pt x="41554" y="42456"/>
                </a:lnTo>
                <a:lnTo>
                  <a:pt x="41440" y="41859"/>
                </a:lnTo>
                <a:lnTo>
                  <a:pt x="41109" y="40093"/>
                </a:lnTo>
                <a:lnTo>
                  <a:pt x="42659" y="41948"/>
                </a:lnTo>
                <a:lnTo>
                  <a:pt x="43459" y="41389"/>
                </a:lnTo>
                <a:lnTo>
                  <a:pt x="43599" y="41821"/>
                </a:lnTo>
                <a:lnTo>
                  <a:pt x="43637" y="41275"/>
                </a:lnTo>
                <a:lnTo>
                  <a:pt x="44056" y="40970"/>
                </a:lnTo>
                <a:lnTo>
                  <a:pt x="44665" y="41275"/>
                </a:lnTo>
                <a:lnTo>
                  <a:pt x="44602" y="40767"/>
                </a:lnTo>
                <a:lnTo>
                  <a:pt x="44602" y="40601"/>
                </a:lnTo>
                <a:lnTo>
                  <a:pt x="44640" y="40805"/>
                </a:lnTo>
                <a:lnTo>
                  <a:pt x="45872" y="42265"/>
                </a:lnTo>
                <a:lnTo>
                  <a:pt x="45948" y="40792"/>
                </a:lnTo>
                <a:lnTo>
                  <a:pt x="45974" y="40309"/>
                </a:lnTo>
                <a:lnTo>
                  <a:pt x="45466" y="40792"/>
                </a:lnTo>
                <a:lnTo>
                  <a:pt x="44996" y="40335"/>
                </a:lnTo>
                <a:lnTo>
                  <a:pt x="45326" y="40093"/>
                </a:lnTo>
                <a:lnTo>
                  <a:pt x="45427" y="38938"/>
                </a:lnTo>
                <a:lnTo>
                  <a:pt x="45427" y="38252"/>
                </a:lnTo>
                <a:lnTo>
                  <a:pt x="48247" y="38011"/>
                </a:lnTo>
                <a:lnTo>
                  <a:pt x="48298" y="37274"/>
                </a:lnTo>
                <a:lnTo>
                  <a:pt x="48310" y="37122"/>
                </a:lnTo>
                <a:close/>
              </a:path>
              <a:path w="70484" h="167004">
                <a:moveTo>
                  <a:pt x="48475" y="76161"/>
                </a:moveTo>
                <a:lnTo>
                  <a:pt x="48171" y="75730"/>
                </a:lnTo>
                <a:lnTo>
                  <a:pt x="48145" y="75920"/>
                </a:lnTo>
                <a:lnTo>
                  <a:pt x="47244" y="75730"/>
                </a:lnTo>
                <a:lnTo>
                  <a:pt x="48475" y="76161"/>
                </a:lnTo>
                <a:close/>
              </a:path>
              <a:path w="70484" h="167004">
                <a:moveTo>
                  <a:pt x="49555" y="163664"/>
                </a:moveTo>
                <a:lnTo>
                  <a:pt x="49263" y="162902"/>
                </a:lnTo>
                <a:lnTo>
                  <a:pt x="48933" y="163614"/>
                </a:lnTo>
                <a:lnTo>
                  <a:pt x="49555" y="163664"/>
                </a:lnTo>
                <a:close/>
              </a:path>
              <a:path w="70484" h="167004">
                <a:moveTo>
                  <a:pt x="49618" y="165684"/>
                </a:moveTo>
                <a:lnTo>
                  <a:pt x="47510" y="164769"/>
                </a:lnTo>
                <a:lnTo>
                  <a:pt x="46621" y="164376"/>
                </a:lnTo>
                <a:lnTo>
                  <a:pt x="45808" y="163461"/>
                </a:lnTo>
                <a:lnTo>
                  <a:pt x="44729" y="162687"/>
                </a:lnTo>
                <a:lnTo>
                  <a:pt x="44691" y="164592"/>
                </a:lnTo>
                <a:lnTo>
                  <a:pt x="44424" y="164731"/>
                </a:lnTo>
                <a:lnTo>
                  <a:pt x="44805" y="164884"/>
                </a:lnTo>
                <a:lnTo>
                  <a:pt x="44907" y="165595"/>
                </a:lnTo>
                <a:lnTo>
                  <a:pt x="44462" y="165595"/>
                </a:lnTo>
                <a:lnTo>
                  <a:pt x="43776" y="165862"/>
                </a:lnTo>
                <a:lnTo>
                  <a:pt x="44704" y="166192"/>
                </a:lnTo>
                <a:lnTo>
                  <a:pt x="45085" y="166344"/>
                </a:lnTo>
                <a:lnTo>
                  <a:pt x="44640" y="166039"/>
                </a:lnTo>
                <a:lnTo>
                  <a:pt x="45313" y="165620"/>
                </a:lnTo>
                <a:lnTo>
                  <a:pt x="45516" y="165493"/>
                </a:lnTo>
                <a:lnTo>
                  <a:pt x="46189" y="166382"/>
                </a:lnTo>
                <a:lnTo>
                  <a:pt x="45834" y="165493"/>
                </a:lnTo>
                <a:lnTo>
                  <a:pt x="45542" y="164769"/>
                </a:lnTo>
                <a:lnTo>
                  <a:pt x="49618" y="165684"/>
                </a:lnTo>
                <a:close/>
              </a:path>
              <a:path w="70484" h="167004">
                <a:moveTo>
                  <a:pt x="50114" y="149733"/>
                </a:moveTo>
                <a:lnTo>
                  <a:pt x="49987" y="149263"/>
                </a:lnTo>
                <a:lnTo>
                  <a:pt x="49466" y="149047"/>
                </a:lnTo>
                <a:lnTo>
                  <a:pt x="49707" y="149377"/>
                </a:lnTo>
                <a:lnTo>
                  <a:pt x="49466" y="150266"/>
                </a:lnTo>
                <a:lnTo>
                  <a:pt x="49707" y="149987"/>
                </a:lnTo>
                <a:lnTo>
                  <a:pt x="50114" y="149733"/>
                </a:lnTo>
                <a:close/>
              </a:path>
              <a:path w="70484" h="167004">
                <a:moveTo>
                  <a:pt x="53276" y="28968"/>
                </a:moveTo>
                <a:lnTo>
                  <a:pt x="53060" y="28956"/>
                </a:lnTo>
                <a:lnTo>
                  <a:pt x="52806" y="28968"/>
                </a:lnTo>
                <a:lnTo>
                  <a:pt x="52463" y="29070"/>
                </a:lnTo>
                <a:lnTo>
                  <a:pt x="52933" y="29133"/>
                </a:lnTo>
                <a:lnTo>
                  <a:pt x="53162" y="29083"/>
                </a:lnTo>
                <a:close/>
              </a:path>
              <a:path w="70484" h="167004">
                <a:moveTo>
                  <a:pt x="53289" y="40500"/>
                </a:moveTo>
                <a:lnTo>
                  <a:pt x="52539" y="39763"/>
                </a:lnTo>
                <a:lnTo>
                  <a:pt x="52514" y="41148"/>
                </a:lnTo>
                <a:lnTo>
                  <a:pt x="53289" y="40500"/>
                </a:lnTo>
                <a:close/>
              </a:path>
              <a:path w="70484" h="167004">
                <a:moveTo>
                  <a:pt x="53301" y="43484"/>
                </a:moveTo>
                <a:lnTo>
                  <a:pt x="52463" y="42227"/>
                </a:lnTo>
                <a:lnTo>
                  <a:pt x="53187" y="42265"/>
                </a:lnTo>
                <a:lnTo>
                  <a:pt x="53060" y="42227"/>
                </a:lnTo>
                <a:lnTo>
                  <a:pt x="52489" y="42087"/>
                </a:lnTo>
                <a:lnTo>
                  <a:pt x="52501" y="41744"/>
                </a:lnTo>
                <a:lnTo>
                  <a:pt x="52514" y="41148"/>
                </a:lnTo>
                <a:lnTo>
                  <a:pt x="51460" y="41465"/>
                </a:lnTo>
                <a:lnTo>
                  <a:pt x="49987" y="41706"/>
                </a:lnTo>
                <a:lnTo>
                  <a:pt x="51092" y="40601"/>
                </a:lnTo>
                <a:lnTo>
                  <a:pt x="50711" y="40513"/>
                </a:lnTo>
                <a:lnTo>
                  <a:pt x="49415" y="41605"/>
                </a:lnTo>
                <a:lnTo>
                  <a:pt x="50253" y="42938"/>
                </a:lnTo>
                <a:lnTo>
                  <a:pt x="50977" y="41744"/>
                </a:lnTo>
                <a:lnTo>
                  <a:pt x="52387" y="42468"/>
                </a:lnTo>
                <a:lnTo>
                  <a:pt x="51943" y="43332"/>
                </a:lnTo>
                <a:lnTo>
                  <a:pt x="53301" y="43484"/>
                </a:lnTo>
                <a:close/>
              </a:path>
              <a:path w="70484" h="167004">
                <a:moveTo>
                  <a:pt x="53619" y="42367"/>
                </a:moveTo>
                <a:lnTo>
                  <a:pt x="53428" y="42303"/>
                </a:lnTo>
                <a:lnTo>
                  <a:pt x="53289" y="42265"/>
                </a:lnTo>
                <a:lnTo>
                  <a:pt x="53619" y="42367"/>
                </a:lnTo>
                <a:close/>
              </a:path>
              <a:path w="70484" h="167004">
                <a:moveTo>
                  <a:pt x="55511" y="39890"/>
                </a:moveTo>
                <a:lnTo>
                  <a:pt x="54152" y="39751"/>
                </a:lnTo>
                <a:lnTo>
                  <a:pt x="53289" y="40500"/>
                </a:lnTo>
                <a:lnTo>
                  <a:pt x="55219" y="42367"/>
                </a:lnTo>
                <a:lnTo>
                  <a:pt x="55511" y="39890"/>
                </a:lnTo>
                <a:close/>
              </a:path>
              <a:path w="70484" h="167004">
                <a:moveTo>
                  <a:pt x="56083" y="27914"/>
                </a:moveTo>
                <a:lnTo>
                  <a:pt x="54063" y="27838"/>
                </a:lnTo>
                <a:lnTo>
                  <a:pt x="55562" y="26987"/>
                </a:lnTo>
                <a:lnTo>
                  <a:pt x="53352" y="26873"/>
                </a:lnTo>
                <a:lnTo>
                  <a:pt x="52412" y="27292"/>
                </a:lnTo>
                <a:lnTo>
                  <a:pt x="53682" y="28562"/>
                </a:lnTo>
                <a:lnTo>
                  <a:pt x="53276" y="28968"/>
                </a:lnTo>
                <a:lnTo>
                  <a:pt x="54203" y="29044"/>
                </a:lnTo>
                <a:lnTo>
                  <a:pt x="54254" y="29946"/>
                </a:lnTo>
                <a:lnTo>
                  <a:pt x="55600" y="28790"/>
                </a:lnTo>
                <a:lnTo>
                  <a:pt x="56083" y="27914"/>
                </a:lnTo>
                <a:close/>
              </a:path>
              <a:path w="70484" h="167004">
                <a:moveTo>
                  <a:pt x="57238" y="2260"/>
                </a:moveTo>
                <a:lnTo>
                  <a:pt x="55740" y="3340"/>
                </a:lnTo>
                <a:lnTo>
                  <a:pt x="57023" y="2832"/>
                </a:lnTo>
                <a:lnTo>
                  <a:pt x="57238" y="2260"/>
                </a:lnTo>
                <a:close/>
              </a:path>
              <a:path w="70484" h="167004">
                <a:moveTo>
                  <a:pt x="57594" y="36855"/>
                </a:moveTo>
                <a:lnTo>
                  <a:pt x="57277" y="36576"/>
                </a:lnTo>
                <a:lnTo>
                  <a:pt x="56794" y="36855"/>
                </a:lnTo>
                <a:lnTo>
                  <a:pt x="56502" y="37172"/>
                </a:lnTo>
                <a:lnTo>
                  <a:pt x="56756" y="37630"/>
                </a:lnTo>
                <a:lnTo>
                  <a:pt x="57162" y="36944"/>
                </a:lnTo>
                <a:lnTo>
                  <a:pt x="57594" y="36855"/>
                </a:lnTo>
                <a:close/>
              </a:path>
              <a:path w="70484" h="167004">
                <a:moveTo>
                  <a:pt x="58381" y="32270"/>
                </a:moveTo>
                <a:lnTo>
                  <a:pt x="58242" y="32029"/>
                </a:lnTo>
                <a:lnTo>
                  <a:pt x="58166" y="31610"/>
                </a:lnTo>
                <a:lnTo>
                  <a:pt x="57734" y="31711"/>
                </a:lnTo>
                <a:lnTo>
                  <a:pt x="57861" y="31940"/>
                </a:lnTo>
                <a:lnTo>
                  <a:pt x="57569" y="32880"/>
                </a:lnTo>
                <a:lnTo>
                  <a:pt x="58381" y="32270"/>
                </a:lnTo>
                <a:close/>
              </a:path>
              <a:path w="70484" h="167004">
                <a:moveTo>
                  <a:pt x="59347" y="4025"/>
                </a:moveTo>
                <a:lnTo>
                  <a:pt x="59143" y="3975"/>
                </a:lnTo>
                <a:lnTo>
                  <a:pt x="58826" y="3683"/>
                </a:lnTo>
                <a:lnTo>
                  <a:pt x="58877" y="4114"/>
                </a:lnTo>
                <a:lnTo>
                  <a:pt x="58000" y="3060"/>
                </a:lnTo>
                <a:lnTo>
                  <a:pt x="56959" y="4051"/>
                </a:lnTo>
                <a:lnTo>
                  <a:pt x="55930" y="3378"/>
                </a:lnTo>
                <a:lnTo>
                  <a:pt x="55422" y="4699"/>
                </a:lnTo>
                <a:lnTo>
                  <a:pt x="56692" y="4191"/>
                </a:lnTo>
                <a:lnTo>
                  <a:pt x="58153" y="5372"/>
                </a:lnTo>
                <a:lnTo>
                  <a:pt x="59347" y="4025"/>
                </a:lnTo>
                <a:close/>
              </a:path>
              <a:path w="70484" h="167004">
                <a:moveTo>
                  <a:pt x="59829" y="2120"/>
                </a:moveTo>
                <a:lnTo>
                  <a:pt x="59613" y="2882"/>
                </a:lnTo>
                <a:lnTo>
                  <a:pt x="59829" y="2362"/>
                </a:lnTo>
                <a:lnTo>
                  <a:pt x="59829" y="2120"/>
                </a:lnTo>
                <a:close/>
              </a:path>
              <a:path w="70484" h="167004">
                <a:moveTo>
                  <a:pt x="60096" y="1168"/>
                </a:moveTo>
                <a:lnTo>
                  <a:pt x="57823" y="1358"/>
                </a:lnTo>
                <a:lnTo>
                  <a:pt x="57632" y="2362"/>
                </a:lnTo>
                <a:lnTo>
                  <a:pt x="57937" y="1587"/>
                </a:lnTo>
                <a:lnTo>
                  <a:pt x="59829" y="2120"/>
                </a:lnTo>
                <a:lnTo>
                  <a:pt x="59982" y="1587"/>
                </a:lnTo>
                <a:lnTo>
                  <a:pt x="60096" y="1168"/>
                </a:lnTo>
                <a:close/>
              </a:path>
              <a:path w="70484" h="167004">
                <a:moveTo>
                  <a:pt x="63258" y="5118"/>
                </a:moveTo>
                <a:lnTo>
                  <a:pt x="63131" y="4787"/>
                </a:lnTo>
                <a:lnTo>
                  <a:pt x="62941" y="4673"/>
                </a:lnTo>
                <a:lnTo>
                  <a:pt x="62725" y="4622"/>
                </a:lnTo>
                <a:lnTo>
                  <a:pt x="63258" y="5118"/>
                </a:lnTo>
                <a:close/>
              </a:path>
              <a:path w="70484" h="167004">
                <a:moveTo>
                  <a:pt x="64757" y="3086"/>
                </a:moveTo>
                <a:lnTo>
                  <a:pt x="63246" y="3060"/>
                </a:lnTo>
                <a:lnTo>
                  <a:pt x="62585" y="3073"/>
                </a:lnTo>
                <a:lnTo>
                  <a:pt x="61214" y="3721"/>
                </a:lnTo>
                <a:lnTo>
                  <a:pt x="61620" y="3835"/>
                </a:lnTo>
                <a:lnTo>
                  <a:pt x="61963" y="3517"/>
                </a:lnTo>
                <a:lnTo>
                  <a:pt x="62280" y="3810"/>
                </a:lnTo>
                <a:lnTo>
                  <a:pt x="61734" y="4076"/>
                </a:lnTo>
                <a:lnTo>
                  <a:pt x="60960" y="4889"/>
                </a:lnTo>
                <a:lnTo>
                  <a:pt x="60515" y="4356"/>
                </a:lnTo>
                <a:lnTo>
                  <a:pt x="60604" y="5842"/>
                </a:lnTo>
                <a:lnTo>
                  <a:pt x="61887" y="4445"/>
                </a:lnTo>
                <a:lnTo>
                  <a:pt x="62725" y="4622"/>
                </a:lnTo>
                <a:lnTo>
                  <a:pt x="62306" y="4241"/>
                </a:lnTo>
                <a:lnTo>
                  <a:pt x="62890" y="3378"/>
                </a:lnTo>
                <a:lnTo>
                  <a:pt x="63639" y="4203"/>
                </a:lnTo>
                <a:lnTo>
                  <a:pt x="64452" y="3810"/>
                </a:lnTo>
                <a:lnTo>
                  <a:pt x="64757" y="3086"/>
                </a:lnTo>
                <a:close/>
              </a:path>
              <a:path w="70484" h="167004">
                <a:moveTo>
                  <a:pt x="68224" y="1600"/>
                </a:moveTo>
                <a:lnTo>
                  <a:pt x="68008" y="990"/>
                </a:lnTo>
                <a:lnTo>
                  <a:pt x="67945" y="1206"/>
                </a:lnTo>
                <a:lnTo>
                  <a:pt x="67995" y="1409"/>
                </a:lnTo>
                <a:lnTo>
                  <a:pt x="68224" y="1600"/>
                </a:lnTo>
                <a:close/>
              </a:path>
              <a:path w="70484" h="167004">
                <a:moveTo>
                  <a:pt x="68745" y="4432"/>
                </a:moveTo>
                <a:lnTo>
                  <a:pt x="68516" y="3962"/>
                </a:lnTo>
                <a:lnTo>
                  <a:pt x="67894" y="4394"/>
                </a:lnTo>
                <a:lnTo>
                  <a:pt x="68745" y="4432"/>
                </a:lnTo>
                <a:close/>
              </a:path>
              <a:path w="70484" h="167004">
                <a:moveTo>
                  <a:pt x="69215" y="88"/>
                </a:moveTo>
                <a:lnTo>
                  <a:pt x="67741" y="203"/>
                </a:lnTo>
                <a:lnTo>
                  <a:pt x="68008" y="990"/>
                </a:lnTo>
                <a:lnTo>
                  <a:pt x="68122" y="609"/>
                </a:lnTo>
                <a:lnTo>
                  <a:pt x="68618" y="241"/>
                </a:lnTo>
                <a:lnTo>
                  <a:pt x="69215" y="88"/>
                </a:lnTo>
                <a:close/>
              </a:path>
              <a:path w="70484" h="167004">
                <a:moveTo>
                  <a:pt x="69989" y="38"/>
                </a:moveTo>
                <a:lnTo>
                  <a:pt x="69723" y="0"/>
                </a:lnTo>
                <a:lnTo>
                  <a:pt x="69469" y="38"/>
                </a:lnTo>
                <a:lnTo>
                  <a:pt x="69215" y="88"/>
                </a:lnTo>
                <a:lnTo>
                  <a:pt x="69989" y="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1" name="bg object 91"/>
          <p:cNvSpPr/>
          <p:nvPr/>
        </p:nvSpPr>
        <p:spPr>
          <a:xfrm>
            <a:off x="10430677" y="3036339"/>
            <a:ext cx="96299" cy="162076"/>
          </a:xfrm>
          <a:custGeom>
            <a:avLst/>
            <a:gdLst/>
            <a:ahLst/>
            <a:cxnLst/>
            <a:rect l="l" t="t" r="r" b="b"/>
            <a:pathLst>
              <a:path w="71120" h="170179">
                <a:moveTo>
                  <a:pt x="787" y="67754"/>
                </a:moveTo>
                <a:lnTo>
                  <a:pt x="0" y="68237"/>
                </a:lnTo>
                <a:lnTo>
                  <a:pt x="241" y="68122"/>
                </a:lnTo>
                <a:lnTo>
                  <a:pt x="520" y="67957"/>
                </a:lnTo>
                <a:lnTo>
                  <a:pt x="787" y="67754"/>
                </a:lnTo>
                <a:close/>
              </a:path>
              <a:path w="71120" h="170179">
                <a:moveTo>
                  <a:pt x="990" y="67640"/>
                </a:moveTo>
                <a:lnTo>
                  <a:pt x="863" y="67703"/>
                </a:lnTo>
                <a:lnTo>
                  <a:pt x="990" y="67640"/>
                </a:lnTo>
                <a:close/>
              </a:path>
              <a:path w="71120" h="170179">
                <a:moveTo>
                  <a:pt x="36880" y="59258"/>
                </a:moveTo>
                <a:lnTo>
                  <a:pt x="36334" y="58115"/>
                </a:lnTo>
                <a:lnTo>
                  <a:pt x="36118" y="59270"/>
                </a:lnTo>
                <a:lnTo>
                  <a:pt x="36880" y="59258"/>
                </a:lnTo>
                <a:close/>
              </a:path>
              <a:path w="71120" h="170179">
                <a:moveTo>
                  <a:pt x="38341" y="63842"/>
                </a:moveTo>
                <a:lnTo>
                  <a:pt x="37198" y="64071"/>
                </a:lnTo>
                <a:lnTo>
                  <a:pt x="36614" y="64846"/>
                </a:lnTo>
                <a:lnTo>
                  <a:pt x="38341" y="63842"/>
                </a:lnTo>
                <a:close/>
              </a:path>
              <a:path w="71120" h="170179">
                <a:moveTo>
                  <a:pt x="38468" y="58267"/>
                </a:moveTo>
                <a:lnTo>
                  <a:pt x="37668" y="58458"/>
                </a:lnTo>
                <a:lnTo>
                  <a:pt x="37109" y="58089"/>
                </a:lnTo>
                <a:lnTo>
                  <a:pt x="37477" y="58458"/>
                </a:lnTo>
                <a:lnTo>
                  <a:pt x="36893" y="59258"/>
                </a:lnTo>
                <a:lnTo>
                  <a:pt x="38417" y="59220"/>
                </a:lnTo>
                <a:lnTo>
                  <a:pt x="38455" y="58458"/>
                </a:lnTo>
                <a:lnTo>
                  <a:pt x="38468" y="58267"/>
                </a:lnTo>
                <a:close/>
              </a:path>
              <a:path w="71120" h="170179">
                <a:moveTo>
                  <a:pt x="39814" y="60159"/>
                </a:moveTo>
                <a:close/>
              </a:path>
              <a:path w="71120" h="170179">
                <a:moveTo>
                  <a:pt x="39903" y="56743"/>
                </a:moveTo>
                <a:lnTo>
                  <a:pt x="38925" y="56743"/>
                </a:lnTo>
                <a:lnTo>
                  <a:pt x="38874" y="57899"/>
                </a:lnTo>
                <a:lnTo>
                  <a:pt x="39865" y="57518"/>
                </a:lnTo>
                <a:lnTo>
                  <a:pt x="39903" y="56743"/>
                </a:lnTo>
                <a:close/>
              </a:path>
              <a:path w="71120" h="170179">
                <a:moveTo>
                  <a:pt x="40741" y="59410"/>
                </a:moveTo>
                <a:lnTo>
                  <a:pt x="39865" y="58966"/>
                </a:lnTo>
                <a:lnTo>
                  <a:pt x="39852" y="59893"/>
                </a:lnTo>
                <a:lnTo>
                  <a:pt x="39814" y="60159"/>
                </a:lnTo>
                <a:lnTo>
                  <a:pt x="40182" y="60007"/>
                </a:lnTo>
                <a:lnTo>
                  <a:pt x="40538" y="60134"/>
                </a:lnTo>
                <a:lnTo>
                  <a:pt x="40741" y="59410"/>
                </a:lnTo>
                <a:close/>
              </a:path>
              <a:path w="71120" h="170179">
                <a:moveTo>
                  <a:pt x="40767" y="46710"/>
                </a:moveTo>
                <a:lnTo>
                  <a:pt x="39370" y="47104"/>
                </a:lnTo>
                <a:lnTo>
                  <a:pt x="39547" y="47294"/>
                </a:lnTo>
                <a:lnTo>
                  <a:pt x="39509" y="47675"/>
                </a:lnTo>
                <a:lnTo>
                  <a:pt x="39509" y="47879"/>
                </a:lnTo>
                <a:lnTo>
                  <a:pt x="40678" y="47879"/>
                </a:lnTo>
                <a:lnTo>
                  <a:pt x="39941" y="47294"/>
                </a:lnTo>
                <a:lnTo>
                  <a:pt x="40767" y="46710"/>
                </a:lnTo>
                <a:close/>
              </a:path>
              <a:path w="71120" h="170179">
                <a:moveTo>
                  <a:pt x="40855" y="81622"/>
                </a:moveTo>
                <a:lnTo>
                  <a:pt x="40640" y="81267"/>
                </a:lnTo>
                <a:lnTo>
                  <a:pt x="40271" y="81280"/>
                </a:lnTo>
                <a:lnTo>
                  <a:pt x="40093" y="81280"/>
                </a:lnTo>
                <a:lnTo>
                  <a:pt x="39954" y="82029"/>
                </a:lnTo>
                <a:lnTo>
                  <a:pt x="40855" y="81622"/>
                </a:lnTo>
                <a:close/>
              </a:path>
              <a:path w="71120" h="170179">
                <a:moveTo>
                  <a:pt x="41706" y="38900"/>
                </a:moveTo>
                <a:lnTo>
                  <a:pt x="40449" y="38531"/>
                </a:lnTo>
                <a:lnTo>
                  <a:pt x="40449" y="38900"/>
                </a:lnTo>
                <a:lnTo>
                  <a:pt x="41325" y="39522"/>
                </a:lnTo>
                <a:lnTo>
                  <a:pt x="41706" y="38900"/>
                </a:lnTo>
                <a:close/>
              </a:path>
              <a:path w="71120" h="170179">
                <a:moveTo>
                  <a:pt x="42722" y="54864"/>
                </a:moveTo>
                <a:lnTo>
                  <a:pt x="42214" y="53708"/>
                </a:lnTo>
                <a:lnTo>
                  <a:pt x="41605" y="54089"/>
                </a:lnTo>
                <a:lnTo>
                  <a:pt x="41427" y="53898"/>
                </a:lnTo>
                <a:lnTo>
                  <a:pt x="41567" y="54660"/>
                </a:lnTo>
                <a:lnTo>
                  <a:pt x="40424" y="54457"/>
                </a:lnTo>
                <a:lnTo>
                  <a:pt x="38506" y="53873"/>
                </a:lnTo>
                <a:lnTo>
                  <a:pt x="37630" y="55600"/>
                </a:lnTo>
                <a:lnTo>
                  <a:pt x="39166" y="55981"/>
                </a:lnTo>
                <a:lnTo>
                  <a:pt x="38011" y="55587"/>
                </a:lnTo>
                <a:lnTo>
                  <a:pt x="39611" y="55029"/>
                </a:lnTo>
                <a:lnTo>
                  <a:pt x="39827" y="54648"/>
                </a:lnTo>
                <a:lnTo>
                  <a:pt x="39751" y="55981"/>
                </a:lnTo>
                <a:lnTo>
                  <a:pt x="41351" y="55232"/>
                </a:lnTo>
                <a:lnTo>
                  <a:pt x="41910" y="55626"/>
                </a:lnTo>
                <a:lnTo>
                  <a:pt x="42722" y="54864"/>
                </a:lnTo>
                <a:close/>
              </a:path>
              <a:path w="71120" h="170179">
                <a:moveTo>
                  <a:pt x="42824" y="34086"/>
                </a:moveTo>
                <a:lnTo>
                  <a:pt x="40474" y="33616"/>
                </a:lnTo>
                <a:lnTo>
                  <a:pt x="39408" y="37122"/>
                </a:lnTo>
                <a:lnTo>
                  <a:pt x="36550" y="37452"/>
                </a:lnTo>
                <a:lnTo>
                  <a:pt x="36601" y="38633"/>
                </a:lnTo>
                <a:lnTo>
                  <a:pt x="38836" y="38481"/>
                </a:lnTo>
                <a:lnTo>
                  <a:pt x="37299" y="39395"/>
                </a:lnTo>
                <a:lnTo>
                  <a:pt x="36931" y="41198"/>
                </a:lnTo>
                <a:lnTo>
                  <a:pt x="35306" y="41605"/>
                </a:lnTo>
                <a:lnTo>
                  <a:pt x="35293" y="41427"/>
                </a:lnTo>
                <a:lnTo>
                  <a:pt x="35204" y="40640"/>
                </a:lnTo>
                <a:lnTo>
                  <a:pt x="36093" y="39458"/>
                </a:lnTo>
                <a:lnTo>
                  <a:pt x="35585" y="38823"/>
                </a:lnTo>
                <a:lnTo>
                  <a:pt x="31711" y="39687"/>
                </a:lnTo>
                <a:lnTo>
                  <a:pt x="32931" y="39458"/>
                </a:lnTo>
                <a:lnTo>
                  <a:pt x="32893" y="41833"/>
                </a:lnTo>
                <a:lnTo>
                  <a:pt x="34010" y="40640"/>
                </a:lnTo>
                <a:lnTo>
                  <a:pt x="34099" y="41833"/>
                </a:lnTo>
                <a:lnTo>
                  <a:pt x="34493" y="41821"/>
                </a:lnTo>
                <a:lnTo>
                  <a:pt x="34734" y="41427"/>
                </a:lnTo>
                <a:lnTo>
                  <a:pt x="35115" y="41617"/>
                </a:lnTo>
                <a:lnTo>
                  <a:pt x="34048" y="42418"/>
                </a:lnTo>
                <a:lnTo>
                  <a:pt x="36182" y="42595"/>
                </a:lnTo>
                <a:lnTo>
                  <a:pt x="36093" y="43967"/>
                </a:lnTo>
                <a:lnTo>
                  <a:pt x="36601" y="42595"/>
                </a:lnTo>
                <a:lnTo>
                  <a:pt x="37007" y="44754"/>
                </a:lnTo>
                <a:lnTo>
                  <a:pt x="37655" y="44157"/>
                </a:lnTo>
                <a:lnTo>
                  <a:pt x="39116" y="42595"/>
                </a:lnTo>
                <a:lnTo>
                  <a:pt x="39331" y="42354"/>
                </a:lnTo>
                <a:lnTo>
                  <a:pt x="39547" y="41605"/>
                </a:lnTo>
                <a:lnTo>
                  <a:pt x="40335" y="38900"/>
                </a:lnTo>
                <a:lnTo>
                  <a:pt x="40259" y="38760"/>
                </a:lnTo>
                <a:lnTo>
                  <a:pt x="39839" y="38481"/>
                </a:lnTo>
                <a:lnTo>
                  <a:pt x="38735" y="37693"/>
                </a:lnTo>
                <a:lnTo>
                  <a:pt x="40208" y="37147"/>
                </a:lnTo>
                <a:lnTo>
                  <a:pt x="41808" y="35623"/>
                </a:lnTo>
                <a:lnTo>
                  <a:pt x="42824" y="34086"/>
                </a:lnTo>
                <a:close/>
              </a:path>
              <a:path w="71120" h="170179">
                <a:moveTo>
                  <a:pt x="43472" y="106832"/>
                </a:moveTo>
                <a:lnTo>
                  <a:pt x="43141" y="106870"/>
                </a:lnTo>
                <a:lnTo>
                  <a:pt x="42456" y="107099"/>
                </a:lnTo>
                <a:lnTo>
                  <a:pt x="43230" y="107403"/>
                </a:lnTo>
                <a:lnTo>
                  <a:pt x="43472" y="106832"/>
                </a:lnTo>
                <a:close/>
              </a:path>
              <a:path w="71120" h="170179">
                <a:moveTo>
                  <a:pt x="44043" y="106743"/>
                </a:moveTo>
                <a:lnTo>
                  <a:pt x="43611" y="106502"/>
                </a:lnTo>
                <a:lnTo>
                  <a:pt x="43472" y="106832"/>
                </a:lnTo>
                <a:lnTo>
                  <a:pt x="44043" y="106743"/>
                </a:lnTo>
                <a:close/>
              </a:path>
              <a:path w="71120" h="170179">
                <a:moveTo>
                  <a:pt x="44437" y="73215"/>
                </a:moveTo>
                <a:lnTo>
                  <a:pt x="43522" y="73774"/>
                </a:lnTo>
                <a:lnTo>
                  <a:pt x="43522" y="73964"/>
                </a:lnTo>
                <a:lnTo>
                  <a:pt x="44437" y="73215"/>
                </a:lnTo>
                <a:close/>
              </a:path>
              <a:path w="71120" h="170179">
                <a:moveTo>
                  <a:pt x="44716" y="23812"/>
                </a:moveTo>
                <a:lnTo>
                  <a:pt x="44691" y="23672"/>
                </a:lnTo>
                <a:lnTo>
                  <a:pt x="44488" y="23672"/>
                </a:lnTo>
                <a:lnTo>
                  <a:pt x="44716" y="23812"/>
                </a:lnTo>
                <a:close/>
              </a:path>
              <a:path w="71120" h="170179">
                <a:moveTo>
                  <a:pt x="45415" y="21945"/>
                </a:moveTo>
                <a:lnTo>
                  <a:pt x="44678" y="21513"/>
                </a:lnTo>
                <a:lnTo>
                  <a:pt x="44284" y="22479"/>
                </a:lnTo>
                <a:lnTo>
                  <a:pt x="44221" y="22872"/>
                </a:lnTo>
                <a:lnTo>
                  <a:pt x="44996" y="23114"/>
                </a:lnTo>
                <a:lnTo>
                  <a:pt x="45186" y="22136"/>
                </a:lnTo>
                <a:lnTo>
                  <a:pt x="45415" y="21945"/>
                </a:lnTo>
                <a:close/>
              </a:path>
              <a:path w="71120" h="170179">
                <a:moveTo>
                  <a:pt x="45923" y="9525"/>
                </a:moveTo>
                <a:lnTo>
                  <a:pt x="45631" y="8089"/>
                </a:lnTo>
                <a:lnTo>
                  <a:pt x="44424" y="8839"/>
                </a:lnTo>
                <a:lnTo>
                  <a:pt x="44881" y="10490"/>
                </a:lnTo>
                <a:lnTo>
                  <a:pt x="45427" y="9918"/>
                </a:lnTo>
                <a:lnTo>
                  <a:pt x="45567" y="9918"/>
                </a:lnTo>
                <a:lnTo>
                  <a:pt x="45923" y="9525"/>
                </a:lnTo>
                <a:close/>
              </a:path>
              <a:path w="71120" h="170179">
                <a:moveTo>
                  <a:pt x="46126" y="96367"/>
                </a:moveTo>
                <a:lnTo>
                  <a:pt x="45847" y="95669"/>
                </a:lnTo>
                <a:lnTo>
                  <a:pt x="45186" y="96227"/>
                </a:lnTo>
                <a:lnTo>
                  <a:pt x="46126" y="96367"/>
                </a:lnTo>
                <a:close/>
              </a:path>
              <a:path w="71120" h="170179">
                <a:moveTo>
                  <a:pt x="46228" y="107416"/>
                </a:moveTo>
                <a:lnTo>
                  <a:pt x="46215" y="106921"/>
                </a:lnTo>
                <a:lnTo>
                  <a:pt x="45504" y="106921"/>
                </a:lnTo>
                <a:lnTo>
                  <a:pt x="45580" y="106387"/>
                </a:lnTo>
                <a:lnTo>
                  <a:pt x="44170" y="105587"/>
                </a:lnTo>
                <a:lnTo>
                  <a:pt x="45262" y="106578"/>
                </a:lnTo>
                <a:lnTo>
                  <a:pt x="44043" y="106743"/>
                </a:lnTo>
                <a:lnTo>
                  <a:pt x="44424" y="106972"/>
                </a:lnTo>
                <a:lnTo>
                  <a:pt x="43294" y="107391"/>
                </a:lnTo>
                <a:lnTo>
                  <a:pt x="43408" y="107848"/>
                </a:lnTo>
                <a:lnTo>
                  <a:pt x="43903" y="109093"/>
                </a:lnTo>
                <a:lnTo>
                  <a:pt x="43510" y="109677"/>
                </a:lnTo>
                <a:lnTo>
                  <a:pt x="44691" y="108521"/>
                </a:lnTo>
                <a:lnTo>
                  <a:pt x="44589" y="107848"/>
                </a:lnTo>
                <a:lnTo>
                  <a:pt x="46228" y="107416"/>
                </a:lnTo>
                <a:close/>
              </a:path>
              <a:path w="71120" h="170179">
                <a:moveTo>
                  <a:pt x="46291" y="103619"/>
                </a:moveTo>
                <a:lnTo>
                  <a:pt x="46088" y="103593"/>
                </a:lnTo>
                <a:lnTo>
                  <a:pt x="46291" y="103619"/>
                </a:lnTo>
                <a:close/>
              </a:path>
              <a:path w="71120" h="170179">
                <a:moveTo>
                  <a:pt x="46316" y="24777"/>
                </a:moveTo>
                <a:lnTo>
                  <a:pt x="44716" y="23812"/>
                </a:lnTo>
                <a:lnTo>
                  <a:pt x="44805" y="24091"/>
                </a:lnTo>
                <a:lnTo>
                  <a:pt x="45440" y="25120"/>
                </a:lnTo>
                <a:lnTo>
                  <a:pt x="46316" y="24777"/>
                </a:lnTo>
                <a:close/>
              </a:path>
              <a:path w="71120" h="170179">
                <a:moveTo>
                  <a:pt x="46621" y="21031"/>
                </a:moveTo>
                <a:lnTo>
                  <a:pt x="46329" y="20866"/>
                </a:lnTo>
                <a:lnTo>
                  <a:pt x="45364" y="21158"/>
                </a:lnTo>
                <a:lnTo>
                  <a:pt x="46621" y="21031"/>
                </a:lnTo>
                <a:close/>
              </a:path>
              <a:path w="71120" h="170179">
                <a:moveTo>
                  <a:pt x="46736" y="103847"/>
                </a:moveTo>
                <a:lnTo>
                  <a:pt x="46672" y="103505"/>
                </a:lnTo>
                <a:lnTo>
                  <a:pt x="46291" y="103619"/>
                </a:lnTo>
                <a:lnTo>
                  <a:pt x="46609" y="103720"/>
                </a:lnTo>
                <a:lnTo>
                  <a:pt x="46736" y="103847"/>
                </a:lnTo>
                <a:close/>
              </a:path>
              <a:path w="71120" h="170179">
                <a:moveTo>
                  <a:pt x="46863" y="104101"/>
                </a:moveTo>
                <a:lnTo>
                  <a:pt x="46736" y="103847"/>
                </a:lnTo>
                <a:lnTo>
                  <a:pt x="46837" y="104381"/>
                </a:lnTo>
                <a:lnTo>
                  <a:pt x="46863" y="104101"/>
                </a:lnTo>
                <a:close/>
              </a:path>
              <a:path w="71120" h="170179">
                <a:moveTo>
                  <a:pt x="47167" y="22453"/>
                </a:moveTo>
                <a:lnTo>
                  <a:pt x="46748" y="22618"/>
                </a:lnTo>
                <a:lnTo>
                  <a:pt x="46951" y="22555"/>
                </a:lnTo>
                <a:lnTo>
                  <a:pt x="47104" y="22504"/>
                </a:lnTo>
                <a:close/>
              </a:path>
              <a:path w="71120" h="170179">
                <a:moveTo>
                  <a:pt x="47180" y="10426"/>
                </a:moveTo>
                <a:lnTo>
                  <a:pt x="45554" y="10134"/>
                </a:lnTo>
                <a:lnTo>
                  <a:pt x="46024" y="10960"/>
                </a:lnTo>
                <a:lnTo>
                  <a:pt x="47180" y="10426"/>
                </a:lnTo>
                <a:close/>
              </a:path>
              <a:path w="71120" h="170179">
                <a:moveTo>
                  <a:pt x="47193" y="78206"/>
                </a:moveTo>
                <a:lnTo>
                  <a:pt x="45300" y="77279"/>
                </a:lnTo>
                <a:lnTo>
                  <a:pt x="42519" y="78409"/>
                </a:lnTo>
                <a:lnTo>
                  <a:pt x="43091" y="78409"/>
                </a:lnTo>
                <a:lnTo>
                  <a:pt x="43281" y="78587"/>
                </a:lnTo>
                <a:lnTo>
                  <a:pt x="43484" y="78955"/>
                </a:lnTo>
                <a:lnTo>
                  <a:pt x="42926" y="79146"/>
                </a:lnTo>
                <a:lnTo>
                  <a:pt x="42545" y="78968"/>
                </a:lnTo>
                <a:lnTo>
                  <a:pt x="43548" y="80416"/>
                </a:lnTo>
                <a:lnTo>
                  <a:pt x="44094" y="80048"/>
                </a:lnTo>
                <a:lnTo>
                  <a:pt x="44424" y="79121"/>
                </a:lnTo>
                <a:lnTo>
                  <a:pt x="44818" y="79489"/>
                </a:lnTo>
                <a:lnTo>
                  <a:pt x="44030" y="78397"/>
                </a:lnTo>
                <a:lnTo>
                  <a:pt x="47193" y="78206"/>
                </a:lnTo>
                <a:close/>
              </a:path>
              <a:path w="71120" h="170179">
                <a:moveTo>
                  <a:pt x="47320" y="86969"/>
                </a:moveTo>
                <a:lnTo>
                  <a:pt x="46367" y="86448"/>
                </a:lnTo>
                <a:lnTo>
                  <a:pt x="46393" y="86804"/>
                </a:lnTo>
                <a:lnTo>
                  <a:pt x="46240" y="87185"/>
                </a:lnTo>
                <a:lnTo>
                  <a:pt x="46278" y="87541"/>
                </a:lnTo>
                <a:lnTo>
                  <a:pt x="47320" y="86969"/>
                </a:lnTo>
                <a:close/>
              </a:path>
              <a:path w="71120" h="170179">
                <a:moveTo>
                  <a:pt x="47383" y="37211"/>
                </a:moveTo>
                <a:lnTo>
                  <a:pt x="47155" y="37147"/>
                </a:lnTo>
                <a:lnTo>
                  <a:pt x="45656" y="36741"/>
                </a:lnTo>
                <a:lnTo>
                  <a:pt x="45999" y="37147"/>
                </a:lnTo>
                <a:lnTo>
                  <a:pt x="43586" y="35877"/>
                </a:lnTo>
                <a:lnTo>
                  <a:pt x="41706" y="38900"/>
                </a:lnTo>
                <a:lnTo>
                  <a:pt x="43332" y="39395"/>
                </a:lnTo>
                <a:lnTo>
                  <a:pt x="42164" y="38836"/>
                </a:lnTo>
                <a:lnTo>
                  <a:pt x="42151" y="38671"/>
                </a:lnTo>
                <a:lnTo>
                  <a:pt x="43103" y="38023"/>
                </a:lnTo>
                <a:lnTo>
                  <a:pt x="43776" y="37452"/>
                </a:lnTo>
                <a:lnTo>
                  <a:pt x="44196" y="38836"/>
                </a:lnTo>
                <a:lnTo>
                  <a:pt x="44818" y="38671"/>
                </a:lnTo>
                <a:lnTo>
                  <a:pt x="46088" y="37947"/>
                </a:lnTo>
                <a:lnTo>
                  <a:pt x="45453" y="37452"/>
                </a:lnTo>
                <a:lnTo>
                  <a:pt x="45008" y="37122"/>
                </a:lnTo>
                <a:lnTo>
                  <a:pt x="47383" y="37211"/>
                </a:lnTo>
                <a:close/>
              </a:path>
              <a:path w="71120" h="170179">
                <a:moveTo>
                  <a:pt x="47802" y="73215"/>
                </a:moveTo>
                <a:lnTo>
                  <a:pt x="47612" y="72834"/>
                </a:lnTo>
                <a:lnTo>
                  <a:pt x="47421" y="72656"/>
                </a:lnTo>
                <a:lnTo>
                  <a:pt x="46863" y="73025"/>
                </a:lnTo>
                <a:lnTo>
                  <a:pt x="47256" y="73774"/>
                </a:lnTo>
                <a:lnTo>
                  <a:pt x="47802" y="73215"/>
                </a:lnTo>
                <a:close/>
              </a:path>
              <a:path w="71120" h="170179">
                <a:moveTo>
                  <a:pt x="48209" y="104660"/>
                </a:moveTo>
                <a:lnTo>
                  <a:pt x="47180" y="104660"/>
                </a:lnTo>
                <a:lnTo>
                  <a:pt x="46253" y="105117"/>
                </a:lnTo>
                <a:lnTo>
                  <a:pt x="46647" y="105130"/>
                </a:lnTo>
                <a:lnTo>
                  <a:pt x="48120" y="104686"/>
                </a:lnTo>
                <a:close/>
              </a:path>
              <a:path w="71120" h="170179">
                <a:moveTo>
                  <a:pt x="48361" y="23723"/>
                </a:moveTo>
                <a:lnTo>
                  <a:pt x="46723" y="22631"/>
                </a:lnTo>
                <a:lnTo>
                  <a:pt x="45097" y="23114"/>
                </a:lnTo>
                <a:lnTo>
                  <a:pt x="44691" y="23672"/>
                </a:lnTo>
                <a:lnTo>
                  <a:pt x="48361" y="23723"/>
                </a:lnTo>
                <a:close/>
              </a:path>
              <a:path w="71120" h="170179">
                <a:moveTo>
                  <a:pt x="48399" y="105181"/>
                </a:moveTo>
                <a:lnTo>
                  <a:pt x="46647" y="105130"/>
                </a:lnTo>
                <a:lnTo>
                  <a:pt x="47612" y="105816"/>
                </a:lnTo>
                <a:lnTo>
                  <a:pt x="48399" y="105181"/>
                </a:lnTo>
                <a:close/>
              </a:path>
              <a:path w="71120" h="170179">
                <a:moveTo>
                  <a:pt x="48450" y="106426"/>
                </a:moveTo>
                <a:lnTo>
                  <a:pt x="47612" y="105816"/>
                </a:lnTo>
                <a:lnTo>
                  <a:pt x="47472" y="105930"/>
                </a:lnTo>
                <a:lnTo>
                  <a:pt x="48450" y="106426"/>
                </a:lnTo>
                <a:close/>
              </a:path>
              <a:path w="71120" h="170179">
                <a:moveTo>
                  <a:pt x="49098" y="102222"/>
                </a:moveTo>
                <a:lnTo>
                  <a:pt x="48933" y="102146"/>
                </a:lnTo>
                <a:lnTo>
                  <a:pt x="48856" y="102692"/>
                </a:lnTo>
                <a:lnTo>
                  <a:pt x="49034" y="102679"/>
                </a:lnTo>
                <a:lnTo>
                  <a:pt x="49098" y="102222"/>
                </a:lnTo>
                <a:close/>
              </a:path>
              <a:path w="71120" h="170179">
                <a:moveTo>
                  <a:pt x="49161" y="127685"/>
                </a:moveTo>
                <a:lnTo>
                  <a:pt x="48717" y="127381"/>
                </a:lnTo>
                <a:lnTo>
                  <a:pt x="48742" y="128562"/>
                </a:lnTo>
                <a:lnTo>
                  <a:pt x="49149" y="127952"/>
                </a:lnTo>
                <a:lnTo>
                  <a:pt x="49161" y="127685"/>
                </a:lnTo>
                <a:close/>
              </a:path>
              <a:path w="71120" h="170179">
                <a:moveTo>
                  <a:pt x="49326" y="102311"/>
                </a:moveTo>
                <a:lnTo>
                  <a:pt x="49110" y="102146"/>
                </a:lnTo>
                <a:lnTo>
                  <a:pt x="49326" y="102311"/>
                </a:lnTo>
                <a:close/>
              </a:path>
              <a:path w="71120" h="170179">
                <a:moveTo>
                  <a:pt x="49352" y="127660"/>
                </a:moveTo>
                <a:close/>
              </a:path>
              <a:path w="71120" h="170179">
                <a:moveTo>
                  <a:pt x="49504" y="103619"/>
                </a:moveTo>
                <a:lnTo>
                  <a:pt x="49403" y="103403"/>
                </a:lnTo>
                <a:lnTo>
                  <a:pt x="49034" y="102679"/>
                </a:lnTo>
                <a:lnTo>
                  <a:pt x="46951" y="104292"/>
                </a:lnTo>
                <a:lnTo>
                  <a:pt x="47066" y="104521"/>
                </a:lnTo>
                <a:lnTo>
                  <a:pt x="47396" y="104521"/>
                </a:lnTo>
                <a:lnTo>
                  <a:pt x="48717" y="104521"/>
                </a:lnTo>
                <a:lnTo>
                  <a:pt x="48983" y="104457"/>
                </a:lnTo>
                <a:lnTo>
                  <a:pt x="48806" y="103403"/>
                </a:lnTo>
                <a:lnTo>
                  <a:pt x="49174" y="103568"/>
                </a:lnTo>
                <a:lnTo>
                  <a:pt x="49047" y="103847"/>
                </a:lnTo>
                <a:lnTo>
                  <a:pt x="49149" y="104444"/>
                </a:lnTo>
                <a:lnTo>
                  <a:pt x="49491" y="103847"/>
                </a:lnTo>
                <a:lnTo>
                  <a:pt x="49504" y="103619"/>
                </a:lnTo>
                <a:close/>
              </a:path>
              <a:path w="71120" h="170179">
                <a:moveTo>
                  <a:pt x="49758" y="105829"/>
                </a:moveTo>
                <a:lnTo>
                  <a:pt x="49136" y="105333"/>
                </a:lnTo>
                <a:lnTo>
                  <a:pt x="48526" y="105892"/>
                </a:lnTo>
                <a:lnTo>
                  <a:pt x="49085" y="106032"/>
                </a:lnTo>
                <a:lnTo>
                  <a:pt x="49758" y="105829"/>
                </a:lnTo>
                <a:close/>
              </a:path>
              <a:path w="71120" h="170179">
                <a:moveTo>
                  <a:pt x="49809" y="111569"/>
                </a:moveTo>
                <a:lnTo>
                  <a:pt x="48260" y="111086"/>
                </a:lnTo>
                <a:lnTo>
                  <a:pt x="46913" y="113093"/>
                </a:lnTo>
                <a:lnTo>
                  <a:pt x="46329" y="114211"/>
                </a:lnTo>
                <a:lnTo>
                  <a:pt x="47193" y="114134"/>
                </a:lnTo>
                <a:lnTo>
                  <a:pt x="48958" y="112763"/>
                </a:lnTo>
                <a:lnTo>
                  <a:pt x="49809" y="111569"/>
                </a:lnTo>
                <a:close/>
              </a:path>
              <a:path w="71120" h="170179">
                <a:moveTo>
                  <a:pt x="50228" y="102450"/>
                </a:moveTo>
                <a:lnTo>
                  <a:pt x="49326" y="102311"/>
                </a:lnTo>
                <a:lnTo>
                  <a:pt x="49441" y="103022"/>
                </a:lnTo>
                <a:lnTo>
                  <a:pt x="50228" y="102450"/>
                </a:lnTo>
                <a:close/>
              </a:path>
              <a:path w="71120" h="170179">
                <a:moveTo>
                  <a:pt x="50317" y="96647"/>
                </a:moveTo>
                <a:lnTo>
                  <a:pt x="50253" y="96113"/>
                </a:lnTo>
                <a:lnTo>
                  <a:pt x="49453" y="96837"/>
                </a:lnTo>
                <a:lnTo>
                  <a:pt x="50317" y="96647"/>
                </a:lnTo>
                <a:close/>
              </a:path>
              <a:path w="71120" h="170179">
                <a:moveTo>
                  <a:pt x="50368" y="129755"/>
                </a:moveTo>
                <a:lnTo>
                  <a:pt x="49872" y="128790"/>
                </a:lnTo>
                <a:lnTo>
                  <a:pt x="48298" y="129286"/>
                </a:lnTo>
                <a:lnTo>
                  <a:pt x="47840" y="129006"/>
                </a:lnTo>
                <a:lnTo>
                  <a:pt x="48298" y="129298"/>
                </a:lnTo>
                <a:lnTo>
                  <a:pt x="48221" y="129641"/>
                </a:lnTo>
                <a:lnTo>
                  <a:pt x="47840" y="129514"/>
                </a:lnTo>
                <a:lnTo>
                  <a:pt x="47498" y="129552"/>
                </a:lnTo>
                <a:lnTo>
                  <a:pt x="48564" y="130111"/>
                </a:lnTo>
                <a:lnTo>
                  <a:pt x="49250" y="129019"/>
                </a:lnTo>
                <a:lnTo>
                  <a:pt x="50368" y="129755"/>
                </a:lnTo>
                <a:close/>
              </a:path>
              <a:path w="71120" h="170179">
                <a:moveTo>
                  <a:pt x="50533" y="124180"/>
                </a:moveTo>
                <a:lnTo>
                  <a:pt x="50393" y="123685"/>
                </a:lnTo>
                <a:lnTo>
                  <a:pt x="49441" y="124079"/>
                </a:lnTo>
                <a:lnTo>
                  <a:pt x="48768" y="124815"/>
                </a:lnTo>
                <a:lnTo>
                  <a:pt x="50050" y="124371"/>
                </a:lnTo>
                <a:lnTo>
                  <a:pt x="50063" y="124828"/>
                </a:lnTo>
                <a:lnTo>
                  <a:pt x="50393" y="124371"/>
                </a:lnTo>
                <a:lnTo>
                  <a:pt x="50533" y="124180"/>
                </a:lnTo>
                <a:close/>
              </a:path>
              <a:path w="71120" h="170179">
                <a:moveTo>
                  <a:pt x="50546" y="83350"/>
                </a:moveTo>
                <a:lnTo>
                  <a:pt x="49466" y="83693"/>
                </a:lnTo>
                <a:lnTo>
                  <a:pt x="50038" y="84061"/>
                </a:lnTo>
                <a:lnTo>
                  <a:pt x="50546" y="83350"/>
                </a:lnTo>
                <a:close/>
              </a:path>
              <a:path w="71120" h="170179">
                <a:moveTo>
                  <a:pt x="50749" y="20866"/>
                </a:moveTo>
                <a:lnTo>
                  <a:pt x="46558" y="20866"/>
                </a:lnTo>
                <a:lnTo>
                  <a:pt x="48564" y="21551"/>
                </a:lnTo>
                <a:lnTo>
                  <a:pt x="50165" y="21678"/>
                </a:lnTo>
                <a:lnTo>
                  <a:pt x="50050" y="21158"/>
                </a:lnTo>
                <a:lnTo>
                  <a:pt x="50749" y="20866"/>
                </a:lnTo>
                <a:close/>
              </a:path>
              <a:path w="71120" h="170179">
                <a:moveTo>
                  <a:pt x="50761" y="52806"/>
                </a:moveTo>
                <a:lnTo>
                  <a:pt x="49568" y="53111"/>
                </a:lnTo>
                <a:lnTo>
                  <a:pt x="49199" y="52908"/>
                </a:lnTo>
                <a:lnTo>
                  <a:pt x="48755" y="53441"/>
                </a:lnTo>
                <a:lnTo>
                  <a:pt x="49707" y="53682"/>
                </a:lnTo>
                <a:lnTo>
                  <a:pt x="50292" y="53721"/>
                </a:lnTo>
                <a:lnTo>
                  <a:pt x="50761" y="52806"/>
                </a:lnTo>
                <a:close/>
              </a:path>
              <a:path w="71120" h="170179">
                <a:moveTo>
                  <a:pt x="51574" y="109766"/>
                </a:moveTo>
                <a:lnTo>
                  <a:pt x="51003" y="109626"/>
                </a:lnTo>
                <a:lnTo>
                  <a:pt x="50977" y="109448"/>
                </a:lnTo>
                <a:lnTo>
                  <a:pt x="50304" y="109639"/>
                </a:lnTo>
                <a:lnTo>
                  <a:pt x="51422" y="109943"/>
                </a:lnTo>
                <a:lnTo>
                  <a:pt x="51574" y="109766"/>
                </a:lnTo>
                <a:close/>
              </a:path>
              <a:path w="71120" h="170179">
                <a:moveTo>
                  <a:pt x="51714" y="99098"/>
                </a:moveTo>
                <a:lnTo>
                  <a:pt x="50469" y="97891"/>
                </a:lnTo>
                <a:lnTo>
                  <a:pt x="50838" y="99275"/>
                </a:lnTo>
                <a:lnTo>
                  <a:pt x="51714" y="99098"/>
                </a:lnTo>
                <a:close/>
              </a:path>
              <a:path w="71120" h="170179">
                <a:moveTo>
                  <a:pt x="52031" y="10261"/>
                </a:moveTo>
                <a:lnTo>
                  <a:pt x="51168" y="10375"/>
                </a:lnTo>
                <a:lnTo>
                  <a:pt x="50965" y="10363"/>
                </a:lnTo>
                <a:lnTo>
                  <a:pt x="50482" y="11506"/>
                </a:lnTo>
                <a:lnTo>
                  <a:pt x="49504" y="11226"/>
                </a:lnTo>
                <a:lnTo>
                  <a:pt x="49428" y="12395"/>
                </a:lnTo>
                <a:lnTo>
                  <a:pt x="50495" y="12306"/>
                </a:lnTo>
                <a:lnTo>
                  <a:pt x="50914" y="10553"/>
                </a:lnTo>
                <a:lnTo>
                  <a:pt x="51739" y="10629"/>
                </a:lnTo>
                <a:lnTo>
                  <a:pt x="52031" y="10261"/>
                </a:lnTo>
                <a:close/>
              </a:path>
              <a:path w="71120" h="170179">
                <a:moveTo>
                  <a:pt x="52235" y="46977"/>
                </a:moveTo>
                <a:lnTo>
                  <a:pt x="51752" y="46748"/>
                </a:lnTo>
                <a:lnTo>
                  <a:pt x="52171" y="46215"/>
                </a:lnTo>
                <a:lnTo>
                  <a:pt x="52019" y="45821"/>
                </a:lnTo>
                <a:lnTo>
                  <a:pt x="50584" y="46507"/>
                </a:lnTo>
                <a:lnTo>
                  <a:pt x="52235" y="46977"/>
                </a:lnTo>
                <a:close/>
              </a:path>
              <a:path w="71120" h="170179">
                <a:moveTo>
                  <a:pt x="52324" y="46951"/>
                </a:moveTo>
                <a:lnTo>
                  <a:pt x="51282" y="47320"/>
                </a:lnTo>
                <a:lnTo>
                  <a:pt x="52273" y="47002"/>
                </a:lnTo>
                <a:close/>
              </a:path>
              <a:path w="71120" h="170179">
                <a:moveTo>
                  <a:pt x="52616" y="43929"/>
                </a:moveTo>
                <a:lnTo>
                  <a:pt x="51650" y="43865"/>
                </a:lnTo>
                <a:lnTo>
                  <a:pt x="51701" y="43484"/>
                </a:lnTo>
                <a:lnTo>
                  <a:pt x="50965" y="44792"/>
                </a:lnTo>
                <a:lnTo>
                  <a:pt x="51739" y="44843"/>
                </a:lnTo>
                <a:lnTo>
                  <a:pt x="52616" y="43929"/>
                </a:lnTo>
                <a:close/>
              </a:path>
              <a:path w="71120" h="170179">
                <a:moveTo>
                  <a:pt x="52692" y="46824"/>
                </a:moveTo>
                <a:lnTo>
                  <a:pt x="52539" y="46634"/>
                </a:lnTo>
                <a:lnTo>
                  <a:pt x="52489" y="46786"/>
                </a:lnTo>
                <a:lnTo>
                  <a:pt x="52324" y="46951"/>
                </a:lnTo>
                <a:lnTo>
                  <a:pt x="52692" y="46824"/>
                </a:lnTo>
                <a:close/>
              </a:path>
              <a:path w="71120" h="170179">
                <a:moveTo>
                  <a:pt x="52844" y="88049"/>
                </a:moveTo>
                <a:lnTo>
                  <a:pt x="51866" y="87134"/>
                </a:lnTo>
                <a:lnTo>
                  <a:pt x="52311" y="88214"/>
                </a:lnTo>
                <a:lnTo>
                  <a:pt x="52844" y="88049"/>
                </a:lnTo>
                <a:close/>
              </a:path>
              <a:path w="71120" h="170179">
                <a:moveTo>
                  <a:pt x="53009" y="127952"/>
                </a:moveTo>
                <a:lnTo>
                  <a:pt x="51841" y="126695"/>
                </a:lnTo>
                <a:lnTo>
                  <a:pt x="51333" y="126174"/>
                </a:lnTo>
                <a:lnTo>
                  <a:pt x="51003" y="125806"/>
                </a:lnTo>
                <a:lnTo>
                  <a:pt x="50584" y="126174"/>
                </a:lnTo>
                <a:lnTo>
                  <a:pt x="49733" y="125730"/>
                </a:lnTo>
                <a:lnTo>
                  <a:pt x="50393" y="126695"/>
                </a:lnTo>
                <a:lnTo>
                  <a:pt x="48895" y="126339"/>
                </a:lnTo>
                <a:lnTo>
                  <a:pt x="49225" y="127381"/>
                </a:lnTo>
                <a:lnTo>
                  <a:pt x="49352" y="127660"/>
                </a:lnTo>
                <a:lnTo>
                  <a:pt x="53009" y="127952"/>
                </a:lnTo>
                <a:close/>
              </a:path>
              <a:path w="71120" h="170179">
                <a:moveTo>
                  <a:pt x="54076" y="21018"/>
                </a:moveTo>
                <a:lnTo>
                  <a:pt x="53174" y="20396"/>
                </a:lnTo>
                <a:lnTo>
                  <a:pt x="52832" y="20154"/>
                </a:lnTo>
                <a:lnTo>
                  <a:pt x="52946" y="19900"/>
                </a:lnTo>
                <a:lnTo>
                  <a:pt x="50558" y="19710"/>
                </a:lnTo>
                <a:lnTo>
                  <a:pt x="49796" y="19443"/>
                </a:lnTo>
                <a:lnTo>
                  <a:pt x="47282" y="18681"/>
                </a:lnTo>
                <a:lnTo>
                  <a:pt x="45872" y="19596"/>
                </a:lnTo>
                <a:lnTo>
                  <a:pt x="46482" y="19634"/>
                </a:lnTo>
                <a:lnTo>
                  <a:pt x="46647" y="19837"/>
                </a:lnTo>
                <a:lnTo>
                  <a:pt x="45148" y="20154"/>
                </a:lnTo>
                <a:lnTo>
                  <a:pt x="46266" y="20828"/>
                </a:lnTo>
                <a:lnTo>
                  <a:pt x="46456" y="20828"/>
                </a:lnTo>
                <a:lnTo>
                  <a:pt x="50850" y="20828"/>
                </a:lnTo>
                <a:lnTo>
                  <a:pt x="51854" y="20396"/>
                </a:lnTo>
                <a:lnTo>
                  <a:pt x="54076" y="21018"/>
                </a:lnTo>
                <a:close/>
              </a:path>
              <a:path w="71120" h="170179">
                <a:moveTo>
                  <a:pt x="54165" y="41668"/>
                </a:moveTo>
                <a:lnTo>
                  <a:pt x="53492" y="41732"/>
                </a:lnTo>
                <a:lnTo>
                  <a:pt x="52654" y="41465"/>
                </a:lnTo>
                <a:lnTo>
                  <a:pt x="52793" y="42379"/>
                </a:lnTo>
                <a:lnTo>
                  <a:pt x="53136" y="42799"/>
                </a:lnTo>
                <a:lnTo>
                  <a:pt x="52641" y="43726"/>
                </a:lnTo>
                <a:lnTo>
                  <a:pt x="53632" y="43611"/>
                </a:lnTo>
                <a:lnTo>
                  <a:pt x="53505" y="43484"/>
                </a:lnTo>
                <a:lnTo>
                  <a:pt x="53619" y="42278"/>
                </a:lnTo>
                <a:lnTo>
                  <a:pt x="54165" y="41668"/>
                </a:lnTo>
                <a:close/>
              </a:path>
              <a:path w="71120" h="170179">
                <a:moveTo>
                  <a:pt x="54648" y="21412"/>
                </a:moveTo>
                <a:lnTo>
                  <a:pt x="54571" y="21158"/>
                </a:lnTo>
                <a:lnTo>
                  <a:pt x="54076" y="21018"/>
                </a:lnTo>
                <a:lnTo>
                  <a:pt x="54648" y="21412"/>
                </a:lnTo>
                <a:close/>
              </a:path>
              <a:path w="71120" h="170179">
                <a:moveTo>
                  <a:pt x="54787" y="41351"/>
                </a:moveTo>
                <a:lnTo>
                  <a:pt x="54533" y="41363"/>
                </a:lnTo>
                <a:lnTo>
                  <a:pt x="54330" y="41490"/>
                </a:lnTo>
                <a:lnTo>
                  <a:pt x="54165" y="41668"/>
                </a:lnTo>
                <a:lnTo>
                  <a:pt x="54432" y="41643"/>
                </a:lnTo>
                <a:lnTo>
                  <a:pt x="54648" y="41554"/>
                </a:lnTo>
                <a:lnTo>
                  <a:pt x="54787" y="41351"/>
                </a:lnTo>
                <a:close/>
              </a:path>
              <a:path w="71120" h="170179">
                <a:moveTo>
                  <a:pt x="55168" y="8572"/>
                </a:moveTo>
                <a:lnTo>
                  <a:pt x="53086" y="9372"/>
                </a:lnTo>
                <a:lnTo>
                  <a:pt x="53149" y="9969"/>
                </a:lnTo>
                <a:lnTo>
                  <a:pt x="55168" y="8572"/>
                </a:lnTo>
                <a:close/>
              </a:path>
              <a:path w="71120" h="170179">
                <a:moveTo>
                  <a:pt x="55257" y="133921"/>
                </a:moveTo>
                <a:lnTo>
                  <a:pt x="55118" y="133959"/>
                </a:lnTo>
                <a:lnTo>
                  <a:pt x="54787" y="134480"/>
                </a:lnTo>
                <a:lnTo>
                  <a:pt x="55257" y="133959"/>
                </a:lnTo>
                <a:close/>
              </a:path>
              <a:path w="71120" h="170179">
                <a:moveTo>
                  <a:pt x="55257" y="41402"/>
                </a:moveTo>
                <a:lnTo>
                  <a:pt x="54559" y="40767"/>
                </a:lnTo>
                <a:lnTo>
                  <a:pt x="54902" y="41173"/>
                </a:lnTo>
                <a:lnTo>
                  <a:pt x="54787" y="41351"/>
                </a:lnTo>
                <a:lnTo>
                  <a:pt x="54927" y="41325"/>
                </a:lnTo>
                <a:lnTo>
                  <a:pt x="55079" y="41351"/>
                </a:lnTo>
                <a:lnTo>
                  <a:pt x="55257" y="41402"/>
                </a:lnTo>
                <a:close/>
              </a:path>
              <a:path w="71120" h="170179">
                <a:moveTo>
                  <a:pt x="55892" y="18605"/>
                </a:moveTo>
                <a:lnTo>
                  <a:pt x="53962" y="17983"/>
                </a:lnTo>
                <a:lnTo>
                  <a:pt x="54597" y="21158"/>
                </a:lnTo>
                <a:lnTo>
                  <a:pt x="55829" y="21513"/>
                </a:lnTo>
                <a:lnTo>
                  <a:pt x="55892" y="18605"/>
                </a:lnTo>
                <a:close/>
              </a:path>
              <a:path w="71120" h="170179">
                <a:moveTo>
                  <a:pt x="56388" y="33997"/>
                </a:moveTo>
                <a:lnTo>
                  <a:pt x="55702" y="33337"/>
                </a:lnTo>
                <a:lnTo>
                  <a:pt x="55943" y="34340"/>
                </a:lnTo>
                <a:lnTo>
                  <a:pt x="56388" y="33997"/>
                </a:lnTo>
                <a:close/>
              </a:path>
              <a:path w="71120" h="170179">
                <a:moveTo>
                  <a:pt x="56654" y="133502"/>
                </a:moveTo>
                <a:lnTo>
                  <a:pt x="55651" y="132600"/>
                </a:lnTo>
                <a:lnTo>
                  <a:pt x="54940" y="132994"/>
                </a:lnTo>
                <a:lnTo>
                  <a:pt x="55257" y="133921"/>
                </a:lnTo>
                <a:lnTo>
                  <a:pt x="56654" y="133502"/>
                </a:lnTo>
                <a:close/>
              </a:path>
              <a:path w="71120" h="170179">
                <a:moveTo>
                  <a:pt x="56680" y="75145"/>
                </a:moveTo>
                <a:lnTo>
                  <a:pt x="56311" y="74942"/>
                </a:lnTo>
                <a:lnTo>
                  <a:pt x="56134" y="74574"/>
                </a:lnTo>
                <a:lnTo>
                  <a:pt x="55206" y="75069"/>
                </a:lnTo>
                <a:lnTo>
                  <a:pt x="56134" y="75298"/>
                </a:lnTo>
                <a:lnTo>
                  <a:pt x="56502" y="75488"/>
                </a:lnTo>
                <a:lnTo>
                  <a:pt x="56680" y="75145"/>
                </a:lnTo>
                <a:close/>
              </a:path>
              <a:path w="71120" h="170179">
                <a:moveTo>
                  <a:pt x="57023" y="129654"/>
                </a:moveTo>
                <a:lnTo>
                  <a:pt x="56718" y="129717"/>
                </a:lnTo>
                <a:lnTo>
                  <a:pt x="56197" y="130238"/>
                </a:lnTo>
                <a:lnTo>
                  <a:pt x="57023" y="129654"/>
                </a:lnTo>
                <a:close/>
              </a:path>
              <a:path w="71120" h="170179">
                <a:moveTo>
                  <a:pt x="57289" y="83870"/>
                </a:moveTo>
                <a:lnTo>
                  <a:pt x="57073" y="83324"/>
                </a:lnTo>
                <a:lnTo>
                  <a:pt x="56692" y="82765"/>
                </a:lnTo>
                <a:lnTo>
                  <a:pt x="56718" y="83312"/>
                </a:lnTo>
                <a:lnTo>
                  <a:pt x="56184" y="83477"/>
                </a:lnTo>
                <a:lnTo>
                  <a:pt x="56578" y="84023"/>
                </a:lnTo>
                <a:lnTo>
                  <a:pt x="57289" y="83870"/>
                </a:lnTo>
                <a:close/>
              </a:path>
              <a:path w="71120" h="170179">
                <a:moveTo>
                  <a:pt x="57416" y="132791"/>
                </a:moveTo>
                <a:lnTo>
                  <a:pt x="56248" y="131889"/>
                </a:lnTo>
                <a:lnTo>
                  <a:pt x="56311" y="132549"/>
                </a:lnTo>
                <a:lnTo>
                  <a:pt x="56819" y="133007"/>
                </a:lnTo>
                <a:lnTo>
                  <a:pt x="57416" y="132791"/>
                </a:lnTo>
                <a:close/>
              </a:path>
              <a:path w="71120" h="170179">
                <a:moveTo>
                  <a:pt x="58699" y="75628"/>
                </a:moveTo>
                <a:lnTo>
                  <a:pt x="58153" y="75768"/>
                </a:lnTo>
                <a:lnTo>
                  <a:pt x="57785" y="76288"/>
                </a:lnTo>
                <a:lnTo>
                  <a:pt x="57429" y="76631"/>
                </a:lnTo>
                <a:lnTo>
                  <a:pt x="58166" y="77038"/>
                </a:lnTo>
                <a:lnTo>
                  <a:pt x="58521" y="75984"/>
                </a:lnTo>
                <a:lnTo>
                  <a:pt x="58699" y="75628"/>
                </a:lnTo>
                <a:close/>
              </a:path>
              <a:path w="71120" h="170179">
                <a:moveTo>
                  <a:pt x="58966" y="158318"/>
                </a:moveTo>
                <a:lnTo>
                  <a:pt x="58915" y="157924"/>
                </a:lnTo>
                <a:lnTo>
                  <a:pt x="58420" y="157010"/>
                </a:lnTo>
                <a:lnTo>
                  <a:pt x="58178" y="157492"/>
                </a:lnTo>
                <a:lnTo>
                  <a:pt x="58280" y="157619"/>
                </a:lnTo>
                <a:lnTo>
                  <a:pt x="58966" y="158318"/>
                </a:lnTo>
                <a:close/>
              </a:path>
              <a:path w="71120" h="170179">
                <a:moveTo>
                  <a:pt x="59347" y="157619"/>
                </a:moveTo>
                <a:lnTo>
                  <a:pt x="58813" y="157099"/>
                </a:lnTo>
                <a:lnTo>
                  <a:pt x="58915" y="157924"/>
                </a:lnTo>
                <a:lnTo>
                  <a:pt x="59347" y="157619"/>
                </a:lnTo>
                <a:close/>
              </a:path>
              <a:path w="71120" h="170179">
                <a:moveTo>
                  <a:pt x="59372" y="31546"/>
                </a:moveTo>
                <a:lnTo>
                  <a:pt x="58826" y="31292"/>
                </a:lnTo>
                <a:lnTo>
                  <a:pt x="58115" y="30835"/>
                </a:lnTo>
                <a:lnTo>
                  <a:pt x="58051" y="30035"/>
                </a:lnTo>
                <a:lnTo>
                  <a:pt x="56489" y="31064"/>
                </a:lnTo>
                <a:lnTo>
                  <a:pt x="57264" y="31140"/>
                </a:lnTo>
                <a:lnTo>
                  <a:pt x="57200" y="31534"/>
                </a:lnTo>
                <a:lnTo>
                  <a:pt x="56388" y="32829"/>
                </a:lnTo>
                <a:lnTo>
                  <a:pt x="57492" y="33324"/>
                </a:lnTo>
                <a:lnTo>
                  <a:pt x="59372" y="31546"/>
                </a:lnTo>
                <a:close/>
              </a:path>
              <a:path w="71120" h="170179">
                <a:moveTo>
                  <a:pt x="59918" y="158165"/>
                </a:moveTo>
                <a:lnTo>
                  <a:pt x="59613" y="157353"/>
                </a:lnTo>
                <a:lnTo>
                  <a:pt x="59347" y="157619"/>
                </a:lnTo>
                <a:lnTo>
                  <a:pt x="59918" y="158165"/>
                </a:lnTo>
                <a:close/>
              </a:path>
              <a:path w="71120" h="170179">
                <a:moveTo>
                  <a:pt x="61125" y="15328"/>
                </a:moveTo>
                <a:lnTo>
                  <a:pt x="60540" y="15430"/>
                </a:lnTo>
                <a:lnTo>
                  <a:pt x="60629" y="15786"/>
                </a:lnTo>
                <a:lnTo>
                  <a:pt x="61125" y="15328"/>
                </a:lnTo>
                <a:close/>
              </a:path>
              <a:path w="71120" h="170179">
                <a:moveTo>
                  <a:pt x="61175" y="132892"/>
                </a:moveTo>
                <a:lnTo>
                  <a:pt x="60680" y="132435"/>
                </a:lnTo>
                <a:lnTo>
                  <a:pt x="60236" y="132130"/>
                </a:lnTo>
                <a:lnTo>
                  <a:pt x="59486" y="132321"/>
                </a:lnTo>
                <a:lnTo>
                  <a:pt x="58966" y="129794"/>
                </a:lnTo>
                <a:lnTo>
                  <a:pt x="60121" y="130708"/>
                </a:lnTo>
                <a:lnTo>
                  <a:pt x="59639" y="129755"/>
                </a:lnTo>
                <a:lnTo>
                  <a:pt x="60337" y="129247"/>
                </a:lnTo>
                <a:lnTo>
                  <a:pt x="59321" y="128143"/>
                </a:lnTo>
                <a:lnTo>
                  <a:pt x="58254" y="126885"/>
                </a:lnTo>
                <a:lnTo>
                  <a:pt x="58331" y="128841"/>
                </a:lnTo>
                <a:lnTo>
                  <a:pt x="57023" y="127914"/>
                </a:lnTo>
                <a:lnTo>
                  <a:pt x="57162" y="128397"/>
                </a:lnTo>
                <a:lnTo>
                  <a:pt x="57696" y="129514"/>
                </a:lnTo>
                <a:lnTo>
                  <a:pt x="57785" y="129832"/>
                </a:lnTo>
                <a:lnTo>
                  <a:pt x="58432" y="130771"/>
                </a:lnTo>
                <a:lnTo>
                  <a:pt x="57581" y="130810"/>
                </a:lnTo>
                <a:lnTo>
                  <a:pt x="58356" y="131089"/>
                </a:lnTo>
                <a:lnTo>
                  <a:pt x="57848" y="131610"/>
                </a:lnTo>
                <a:lnTo>
                  <a:pt x="59601" y="132803"/>
                </a:lnTo>
                <a:lnTo>
                  <a:pt x="59499" y="132346"/>
                </a:lnTo>
                <a:lnTo>
                  <a:pt x="60452" y="132765"/>
                </a:lnTo>
                <a:lnTo>
                  <a:pt x="60490" y="133400"/>
                </a:lnTo>
                <a:lnTo>
                  <a:pt x="61150" y="133375"/>
                </a:lnTo>
                <a:lnTo>
                  <a:pt x="61175" y="132892"/>
                </a:lnTo>
                <a:close/>
              </a:path>
              <a:path w="71120" h="170179">
                <a:moveTo>
                  <a:pt x="61429" y="157492"/>
                </a:moveTo>
                <a:lnTo>
                  <a:pt x="60401" y="156552"/>
                </a:lnTo>
                <a:lnTo>
                  <a:pt x="59817" y="157149"/>
                </a:lnTo>
                <a:lnTo>
                  <a:pt x="59944" y="157353"/>
                </a:lnTo>
                <a:lnTo>
                  <a:pt x="61201" y="157988"/>
                </a:lnTo>
                <a:lnTo>
                  <a:pt x="61429" y="157492"/>
                </a:lnTo>
                <a:close/>
              </a:path>
              <a:path w="71120" h="170179">
                <a:moveTo>
                  <a:pt x="61442" y="162344"/>
                </a:moveTo>
                <a:lnTo>
                  <a:pt x="61099" y="162128"/>
                </a:lnTo>
                <a:lnTo>
                  <a:pt x="61036" y="162255"/>
                </a:lnTo>
                <a:lnTo>
                  <a:pt x="61442" y="162344"/>
                </a:lnTo>
                <a:close/>
              </a:path>
              <a:path w="71120" h="170179">
                <a:moveTo>
                  <a:pt x="61887" y="132880"/>
                </a:moveTo>
                <a:lnTo>
                  <a:pt x="61506" y="132880"/>
                </a:lnTo>
                <a:lnTo>
                  <a:pt x="61887" y="133502"/>
                </a:lnTo>
                <a:lnTo>
                  <a:pt x="61887" y="132880"/>
                </a:lnTo>
                <a:close/>
              </a:path>
              <a:path w="71120" h="170179">
                <a:moveTo>
                  <a:pt x="61912" y="127241"/>
                </a:moveTo>
                <a:lnTo>
                  <a:pt x="61353" y="127584"/>
                </a:lnTo>
                <a:lnTo>
                  <a:pt x="60413" y="127292"/>
                </a:lnTo>
                <a:lnTo>
                  <a:pt x="60299" y="128587"/>
                </a:lnTo>
                <a:lnTo>
                  <a:pt x="61455" y="129032"/>
                </a:lnTo>
                <a:lnTo>
                  <a:pt x="61671" y="127571"/>
                </a:lnTo>
                <a:lnTo>
                  <a:pt x="61912" y="127241"/>
                </a:lnTo>
                <a:close/>
              </a:path>
              <a:path w="71120" h="170179">
                <a:moveTo>
                  <a:pt x="61937" y="162496"/>
                </a:moveTo>
                <a:lnTo>
                  <a:pt x="61836" y="161836"/>
                </a:lnTo>
                <a:lnTo>
                  <a:pt x="61569" y="162369"/>
                </a:lnTo>
                <a:lnTo>
                  <a:pt x="61836" y="162433"/>
                </a:lnTo>
                <a:close/>
              </a:path>
              <a:path w="71120" h="170179">
                <a:moveTo>
                  <a:pt x="61950" y="14541"/>
                </a:moveTo>
                <a:lnTo>
                  <a:pt x="61125" y="15328"/>
                </a:lnTo>
                <a:lnTo>
                  <a:pt x="61379" y="15278"/>
                </a:lnTo>
                <a:lnTo>
                  <a:pt x="61950" y="14541"/>
                </a:lnTo>
                <a:close/>
              </a:path>
              <a:path w="71120" h="170179">
                <a:moveTo>
                  <a:pt x="62141" y="13766"/>
                </a:moveTo>
                <a:lnTo>
                  <a:pt x="60756" y="14401"/>
                </a:lnTo>
                <a:lnTo>
                  <a:pt x="60604" y="14185"/>
                </a:lnTo>
                <a:lnTo>
                  <a:pt x="60083" y="15519"/>
                </a:lnTo>
                <a:lnTo>
                  <a:pt x="60540" y="15430"/>
                </a:lnTo>
                <a:lnTo>
                  <a:pt x="60426" y="14960"/>
                </a:lnTo>
                <a:lnTo>
                  <a:pt x="61239" y="14401"/>
                </a:lnTo>
                <a:lnTo>
                  <a:pt x="62141" y="13766"/>
                </a:lnTo>
                <a:close/>
              </a:path>
              <a:path w="71120" h="170179">
                <a:moveTo>
                  <a:pt x="62191" y="159867"/>
                </a:moveTo>
                <a:lnTo>
                  <a:pt x="61518" y="159245"/>
                </a:lnTo>
                <a:lnTo>
                  <a:pt x="60744" y="159867"/>
                </a:lnTo>
                <a:lnTo>
                  <a:pt x="60871" y="159867"/>
                </a:lnTo>
                <a:lnTo>
                  <a:pt x="62191" y="159867"/>
                </a:lnTo>
                <a:close/>
              </a:path>
              <a:path w="71120" h="170179">
                <a:moveTo>
                  <a:pt x="62191" y="136690"/>
                </a:moveTo>
                <a:lnTo>
                  <a:pt x="61074" y="135839"/>
                </a:lnTo>
                <a:lnTo>
                  <a:pt x="60159" y="136169"/>
                </a:lnTo>
                <a:lnTo>
                  <a:pt x="61315" y="136575"/>
                </a:lnTo>
                <a:lnTo>
                  <a:pt x="61226" y="136753"/>
                </a:lnTo>
                <a:lnTo>
                  <a:pt x="62191" y="136690"/>
                </a:lnTo>
                <a:close/>
              </a:path>
              <a:path w="71120" h="170179">
                <a:moveTo>
                  <a:pt x="62649" y="162915"/>
                </a:moveTo>
                <a:lnTo>
                  <a:pt x="61937" y="162496"/>
                </a:lnTo>
                <a:lnTo>
                  <a:pt x="62090" y="163436"/>
                </a:lnTo>
                <a:lnTo>
                  <a:pt x="62649" y="162915"/>
                </a:lnTo>
                <a:close/>
              </a:path>
              <a:path w="71120" h="170179">
                <a:moveTo>
                  <a:pt x="62788" y="158991"/>
                </a:moveTo>
                <a:lnTo>
                  <a:pt x="62534" y="158419"/>
                </a:lnTo>
                <a:lnTo>
                  <a:pt x="60871" y="158648"/>
                </a:lnTo>
                <a:lnTo>
                  <a:pt x="61518" y="159245"/>
                </a:lnTo>
                <a:lnTo>
                  <a:pt x="61671" y="159131"/>
                </a:lnTo>
                <a:lnTo>
                  <a:pt x="62788" y="158991"/>
                </a:lnTo>
                <a:close/>
              </a:path>
              <a:path w="71120" h="170179">
                <a:moveTo>
                  <a:pt x="63157" y="129298"/>
                </a:moveTo>
                <a:lnTo>
                  <a:pt x="63119" y="128993"/>
                </a:lnTo>
                <a:lnTo>
                  <a:pt x="62598" y="129171"/>
                </a:lnTo>
                <a:lnTo>
                  <a:pt x="62674" y="129324"/>
                </a:lnTo>
                <a:lnTo>
                  <a:pt x="62928" y="129476"/>
                </a:lnTo>
                <a:lnTo>
                  <a:pt x="63055" y="129413"/>
                </a:lnTo>
                <a:close/>
              </a:path>
              <a:path w="71120" h="170179">
                <a:moveTo>
                  <a:pt x="63754" y="129946"/>
                </a:moveTo>
                <a:lnTo>
                  <a:pt x="63614" y="129781"/>
                </a:lnTo>
                <a:lnTo>
                  <a:pt x="63182" y="129628"/>
                </a:lnTo>
                <a:lnTo>
                  <a:pt x="62928" y="129476"/>
                </a:lnTo>
                <a:lnTo>
                  <a:pt x="62636" y="129590"/>
                </a:lnTo>
                <a:lnTo>
                  <a:pt x="62141" y="129438"/>
                </a:lnTo>
                <a:lnTo>
                  <a:pt x="62090" y="129984"/>
                </a:lnTo>
                <a:lnTo>
                  <a:pt x="63754" y="129946"/>
                </a:lnTo>
                <a:close/>
              </a:path>
              <a:path w="71120" h="170179">
                <a:moveTo>
                  <a:pt x="63969" y="158381"/>
                </a:moveTo>
                <a:lnTo>
                  <a:pt x="63881" y="158229"/>
                </a:lnTo>
                <a:lnTo>
                  <a:pt x="63601" y="157911"/>
                </a:lnTo>
                <a:lnTo>
                  <a:pt x="63411" y="157683"/>
                </a:lnTo>
                <a:lnTo>
                  <a:pt x="62699" y="157619"/>
                </a:lnTo>
                <a:lnTo>
                  <a:pt x="62141" y="157543"/>
                </a:lnTo>
                <a:lnTo>
                  <a:pt x="62534" y="158419"/>
                </a:lnTo>
                <a:lnTo>
                  <a:pt x="62776" y="158381"/>
                </a:lnTo>
                <a:lnTo>
                  <a:pt x="62865" y="157911"/>
                </a:lnTo>
                <a:lnTo>
                  <a:pt x="63969" y="158381"/>
                </a:lnTo>
                <a:close/>
              </a:path>
              <a:path w="71120" h="170179">
                <a:moveTo>
                  <a:pt x="64160" y="161671"/>
                </a:moveTo>
                <a:lnTo>
                  <a:pt x="62217" y="159893"/>
                </a:lnTo>
                <a:lnTo>
                  <a:pt x="60921" y="159893"/>
                </a:lnTo>
                <a:lnTo>
                  <a:pt x="61112" y="159981"/>
                </a:lnTo>
                <a:lnTo>
                  <a:pt x="61201" y="160121"/>
                </a:lnTo>
                <a:lnTo>
                  <a:pt x="60794" y="160337"/>
                </a:lnTo>
                <a:lnTo>
                  <a:pt x="59994" y="161366"/>
                </a:lnTo>
                <a:lnTo>
                  <a:pt x="59867" y="161607"/>
                </a:lnTo>
                <a:lnTo>
                  <a:pt x="59956" y="161836"/>
                </a:lnTo>
                <a:lnTo>
                  <a:pt x="60579" y="162636"/>
                </a:lnTo>
                <a:lnTo>
                  <a:pt x="60883" y="162572"/>
                </a:lnTo>
                <a:lnTo>
                  <a:pt x="60883" y="161988"/>
                </a:lnTo>
                <a:lnTo>
                  <a:pt x="61099" y="162128"/>
                </a:lnTo>
                <a:lnTo>
                  <a:pt x="61175" y="161988"/>
                </a:lnTo>
                <a:lnTo>
                  <a:pt x="61366" y="161607"/>
                </a:lnTo>
                <a:lnTo>
                  <a:pt x="64160" y="161671"/>
                </a:lnTo>
                <a:close/>
              </a:path>
              <a:path w="71120" h="170179">
                <a:moveTo>
                  <a:pt x="65620" y="135610"/>
                </a:moveTo>
                <a:lnTo>
                  <a:pt x="65557" y="135140"/>
                </a:lnTo>
                <a:lnTo>
                  <a:pt x="65519" y="134823"/>
                </a:lnTo>
                <a:lnTo>
                  <a:pt x="64973" y="134442"/>
                </a:lnTo>
                <a:lnTo>
                  <a:pt x="64312" y="134696"/>
                </a:lnTo>
                <a:lnTo>
                  <a:pt x="64490" y="134823"/>
                </a:lnTo>
                <a:lnTo>
                  <a:pt x="64858" y="134975"/>
                </a:lnTo>
                <a:lnTo>
                  <a:pt x="64846" y="135305"/>
                </a:lnTo>
                <a:lnTo>
                  <a:pt x="64185" y="135331"/>
                </a:lnTo>
                <a:lnTo>
                  <a:pt x="64846" y="136245"/>
                </a:lnTo>
                <a:lnTo>
                  <a:pt x="65125" y="135140"/>
                </a:lnTo>
                <a:lnTo>
                  <a:pt x="65620" y="135610"/>
                </a:lnTo>
                <a:close/>
              </a:path>
              <a:path w="71120" h="170179">
                <a:moveTo>
                  <a:pt x="65633" y="134200"/>
                </a:moveTo>
                <a:lnTo>
                  <a:pt x="65582" y="133946"/>
                </a:lnTo>
                <a:lnTo>
                  <a:pt x="65366" y="133883"/>
                </a:lnTo>
                <a:lnTo>
                  <a:pt x="64858" y="134366"/>
                </a:lnTo>
                <a:lnTo>
                  <a:pt x="65633" y="134200"/>
                </a:lnTo>
                <a:close/>
              </a:path>
              <a:path w="71120" h="170179">
                <a:moveTo>
                  <a:pt x="66319" y="1371"/>
                </a:moveTo>
                <a:close/>
              </a:path>
              <a:path w="71120" h="170179">
                <a:moveTo>
                  <a:pt x="66548" y="142303"/>
                </a:moveTo>
                <a:lnTo>
                  <a:pt x="65824" y="141706"/>
                </a:lnTo>
                <a:lnTo>
                  <a:pt x="65265" y="142367"/>
                </a:lnTo>
                <a:lnTo>
                  <a:pt x="66548" y="142303"/>
                </a:lnTo>
                <a:close/>
              </a:path>
              <a:path w="71120" h="170179">
                <a:moveTo>
                  <a:pt x="67767" y="135572"/>
                </a:moveTo>
                <a:lnTo>
                  <a:pt x="66268" y="133096"/>
                </a:lnTo>
                <a:lnTo>
                  <a:pt x="67475" y="132753"/>
                </a:lnTo>
                <a:lnTo>
                  <a:pt x="66344" y="131826"/>
                </a:lnTo>
                <a:lnTo>
                  <a:pt x="66116" y="132130"/>
                </a:lnTo>
                <a:lnTo>
                  <a:pt x="67043" y="132435"/>
                </a:lnTo>
                <a:lnTo>
                  <a:pt x="67310" y="132753"/>
                </a:lnTo>
                <a:lnTo>
                  <a:pt x="65341" y="132778"/>
                </a:lnTo>
                <a:lnTo>
                  <a:pt x="65582" y="133946"/>
                </a:lnTo>
                <a:lnTo>
                  <a:pt x="65913" y="134035"/>
                </a:lnTo>
                <a:lnTo>
                  <a:pt x="66154" y="134366"/>
                </a:lnTo>
                <a:lnTo>
                  <a:pt x="66128" y="134988"/>
                </a:lnTo>
                <a:lnTo>
                  <a:pt x="67767" y="135572"/>
                </a:lnTo>
                <a:close/>
              </a:path>
              <a:path w="71120" h="170179">
                <a:moveTo>
                  <a:pt x="68199" y="166814"/>
                </a:moveTo>
                <a:lnTo>
                  <a:pt x="67906" y="166751"/>
                </a:lnTo>
                <a:lnTo>
                  <a:pt x="68199" y="166852"/>
                </a:lnTo>
                <a:close/>
              </a:path>
              <a:path w="71120" h="170179">
                <a:moveTo>
                  <a:pt x="68529" y="3111"/>
                </a:moveTo>
                <a:lnTo>
                  <a:pt x="68414" y="2933"/>
                </a:lnTo>
                <a:lnTo>
                  <a:pt x="68249" y="2679"/>
                </a:lnTo>
                <a:lnTo>
                  <a:pt x="68211" y="2324"/>
                </a:lnTo>
                <a:lnTo>
                  <a:pt x="67983" y="2832"/>
                </a:lnTo>
                <a:lnTo>
                  <a:pt x="67475" y="1752"/>
                </a:lnTo>
                <a:lnTo>
                  <a:pt x="67335" y="2933"/>
                </a:lnTo>
                <a:lnTo>
                  <a:pt x="66916" y="2527"/>
                </a:lnTo>
                <a:lnTo>
                  <a:pt x="66586" y="1854"/>
                </a:lnTo>
                <a:lnTo>
                  <a:pt x="66382" y="1498"/>
                </a:lnTo>
                <a:lnTo>
                  <a:pt x="65849" y="1498"/>
                </a:lnTo>
                <a:lnTo>
                  <a:pt x="64389" y="1473"/>
                </a:lnTo>
                <a:lnTo>
                  <a:pt x="64363" y="876"/>
                </a:lnTo>
                <a:lnTo>
                  <a:pt x="62699" y="2527"/>
                </a:lnTo>
                <a:lnTo>
                  <a:pt x="62699" y="2679"/>
                </a:lnTo>
                <a:lnTo>
                  <a:pt x="64655" y="3530"/>
                </a:lnTo>
                <a:lnTo>
                  <a:pt x="66268" y="3771"/>
                </a:lnTo>
                <a:lnTo>
                  <a:pt x="68529" y="3111"/>
                </a:lnTo>
                <a:close/>
              </a:path>
              <a:path w="71120" h="170179">
                <a:moveTo>
                  <a:pt x="68656" y="1333"/>
                </a:moveTo>
                <a:lnTo>
                  <a:pt x="68097" y="1041"/>
                </a:lnTo>
                <a:lnTo>
                  <a:pt x="68211" y="2324"/>
                </a:lnTo>
                <a:lnTo>
                  <a:pt x="68656" y="1333"/>
                </a:lnTo>
                <a:close/>
              </a:path>
              <a:path w="71120" h="170179">
                <a:moveTo>
                  <a:pt x="69075" y="169672"/>
                </a:moveTo>
                <a:lnTo>
                  <a:pt x="68884" y="169405"/>
                </a:lnTo>
                <a:lnTo>
                  <a:pt x="67805" y="169570"/>
                </a:lnTo>
                <a:lnTo>
                  <a:pt x="67995" y="169837"/>
                </a:lnTo>
                <a:lnTo>
                  <a:pt x="69075" y="169672"/>
                </a:lnTo>
                <a:close/>
              </a:path>
              <a:path w="71120" h="170179">
                <a:moveTo>
                  <a:pt x="69240" y="0"/>
                </a:moveTo>
                <a:lnTo>
                  <a:pt x="68656" y="1333"/>
                </a:lnTo>
                <a:lnTo>
                  <a:pt x="69189" y="1600"/>
                </a:lnTo>
                <a:lnTo>
                  <a:pt x="69240" y="0"/>
                </a:lnTo>
                <a:close/>
              </a:path>
              <a:path w="71120" h="170179">
                <a:moveTo>
                  <a:pt x="69291" y="166992"/>
                </a:moveTo>
                <a:lnTo>
                  <a:pt x="68846" y="166789"/>
                </a:lnTo>
                <a:lnTo>
                  <a:pt x="68326" y="166839"/>
                </a:lnTo>
                <a:lnTo>
                  <a:pt x="68668" y="166903"/>
                </a:lnTo>
                <a:lnTo>
                  <a:pt x="69062" y="166941"/>
                </a:lnTo>
                <a:lnTo>
                  <a:pt x="69291" y="166992"/>
                </a:lnTo>
                <a:close/>
              </a:path>
              <a:path w="71120" h="170179">
                <a:moveTo>
                  <a:pt x="70002" y="166535"/>
                </a:moveTo>
                <a:lnTo>
                  <a:pt x="69850" y="166268"/>
                </a:lnTo>
                <a:lnTo>
                  <a:pt x="69761" y="166001"/>
                </a:lnTo>
                <a:lnTo>
                  <a:pt x="69557" y="165811"/>
                </a:lnTo>
                <a:lnTo>
                  <a:pt x="68173" y="165379"/>
                </a:lnTo>
                <a:lnTo>
                  <a:pt x="68846" y="166751"/>
                </a:lnTo>
                <a:lnTo>
                  <a:pt x="69329" y="166547"/>
                </a:lnTo>
                <a:lnTo>
                  <a:pt x="69329" y="166268"/>
                </a:lnTo>
                <a:lnTo>
                  <a:pt x="70002" y="166535"/>
                </a:lnTo>
                <a:close/>
              </a:path>
              <a:path w="71120" h="170179">
                <a:moveTo>
                  <a:pt x="70154" y="149834"/>
                </a:moveTo>
                <a:lnTo>
                  <a:pt x="69545" y="149580"/>
                </a:lnTo>
                <a:lnTo>
                  <a:pt x="69608" y="149720"/>
                </a:lnTo>
                <a:lnTo>
                  <a:pt x="69291" y="150050"/>
                </a:lnTo>
                <a:lnTo>
                  <a:pt x="69430" y="150342"/>
                </a:lnTo>
                <a:lnTo>
                  <a:pt x="69443" y="150037"/>
                </a:lnTo>
                <a:lnTo>
                  <a:pt x="70154" y="149834"/>
                </a:lnTo>
                <a:close/>
              </a:path>
              <a:path w="71120" h="170179">
                <a:moveTo>
                  <a:pt x="70688" y="166814"/>
                </a:moveTo>
                <a:lnTo>
                  <a:pt x="70002" y="166535"/>
                </a:lnTo>
                <a:lnTo>
                  <a:pt x="70154" y="166763"/>
                </a:lnTo>
                <a:lnTo>
                  <a:pt x="70332" y="166928"/>
                </a:lnTo>
                <a:lnTo>
                  <a:pt x="70688" y="1668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2" name="bg object 92"/>
          <p:cNvSpPr/>
          <p:nvPr/>
        </p:nvSpPr>
        <p:spPr>
          <a:xfrm>
            <a:off x="10368600" y="3044192"/>
            <a:ext cx="153045" cy="157843"/>
          </a:xfrm>
          <a:custGeom>
            <a:avLst/>
            <a:gdLst/>
            <a:ahLst/>
            <a:cxnLst/>
            <a:rect l="l" t="t" r="r" b="b"/>
            <a:pathLst>
              <a:path w="113029" h="165735">
                <a:moveTo>
                  <a:pt x="3632" y="95250"/>
                </a:moveTo>
                <a:lnTo>
                  <a:pt x="0" y="98310"/>
                </a:lnTo>
                <a:lnTo>
                  <a:pt x="2755" y="97294"/>
                </a:lnTo>
                <a:lnTo>
                  <a:pt x="3632" y="95250"/>
                </a:lnTo>
                <a:close/>
              </a:path>
              <a:path w="113029" h="165735">
                <a:moveTo>
                  <a:pt x="3924" y="95008"/>
                </a:moveTo>
                <a:lnTo>
                  <a:pt x="3746" y="95008"/>
                </a:lnTo>
                <a:lnTo>
                  <a:pt x="3632" y="95250"/>
                </a:lnTo>
                <a:lnTo>
                  <a:pt x="3924" y="95008"/>
                </a:lnTo>
                <a:close/>
              </a:path>
              <a:path w="113029" h="165735">
                <a:moveTo>
                  <a:pt x="12217" y="75222"/>
                </a:moveTo>
                <a:lnTo>
                  <a:pt x="12026" y="75311"/>
                </a:lnTo>
                <a:lnTo>
                  <a:pt x="12166" y="75285"/>
                </a:lnTo>
                <a:close/>
              </a:path>
              <a:path w="113029" h="165735">
                <a:moveTo>
                  <a:pt x="12763" y="90017"/>
                </a:moveTo>
                <a:lnTo>
                  <a:pt x="12598" y="89903"/>
                </a:lnTo>
                <a:lnTo>
                  <a:pt x="12268" y="90589"/>
                </a:lnTo>
                <a:lnTo>
                  <a:pt x="12446" y="90411"/>
                </a:lnTo>
                <a:lnTo>
                  <a:pt x="12598" y="90208"/>
                </a:lnTo>
                <a:lnTo>
                  <a:pt x="12763" y="90017"/>
                </a:lnTo>
                <a:close/>
              </a:path>
              <a:path w="113029" h="165735">
                <a:moveTo>
                  <a:pt x="20739" y="57162"/>
                </a:moveTo>
                <a:lnTo>
                  <a:pt x="20370" y="57924"/>
                </a:lnTo>
                <a:lnTo>
                  <a:pt x="20650" y="57416"/>
                </a:lnTo>
                <a:lnTo>
                  <a:pt x="20739" y="57162"/>
                </a:lnTo>
                <a:close/>
              </a:path>
              <a:path w="113029" h="165735">
                <a:moveTo>
                  <a:pt x="22288" y="60921"/>
                </a:moveTo>
                <a:lnTo>
                  <a:pt x="22136" y="60756"/>
                </a:lnTo>
                <a:lnTo>
                  <a:pt x="21983" y="60604"/>
                </a:lnTo>
                <a:lnTo>
                  <a:pt x="21818" y="60464"/>
                </a:lnTo>
                <a:lnTo>
                  <a:pt x="21907" y="60718"/>
                </a:lnTo>
                <a:lnTo>
                  <a:pt x="22098" y="60833"/>
                </a:lnTo>
                <a:lnTo>
                  <a:pt x="22288" y="60921"/>
                </a:lnTo>
                <a:close/>
              </a:path>
              <a:path w="113029" h="165735">
                <a:moveTo>
                  <a:pt x="23406" y="61150"/>
                </a:moveTo>
                <a:lnTo>
                  <a:pt x="22809" y="61150"/>
                </a:lnTo>
                <a:lnTo>
                  <a:pt x="22288" y="60921"/>
                </a:lnTo>
                <a:lnTo>
                  <a:pt x="22580" y="61239"/>
                </a:lnTo>
                <a:lnTo>
                  <a:pt x="22847" y="61595"/>
                </a:lnTo>
                <a:lnTo>
                  <a:pt x="23139" y="61849"/>
                </a:lnTo>
                <a:lnTo>
                  <a:pt x="23406" y="61150"/>
                </a:lnTo>
                <a:close/>
              </a:path>
              <a:path w="113029" h="165735">
                <a:moveTo>
                  <a:pt x="24409" y="82384"/>
                </a:moveTo>
                <a:lnTo>
                  <a:pt x="24155" y="82689"/>
                </a:lnTo>
                <a:lnTo>
                  <a:pt x="23749" y="83769"/>
                </a:lnTo>
                <a:lnTo>
                  <a:pt x="24409" y="82384"/>
                </a:lnTo>
                <a:close/>
              </a:path>
              <a:path w="113029" h="165735">
                <a:moveTo>
                  <a:pt x="24688" y="82054"/>
                </a:moveTo>
                <a:lnTo>
                  <a:pt x="24409" y="82384"/>
                </a:lnTo>
                <a:lnTo>
                  <a:pt x="24688" y="82054"/>
                </a:lnTo>
                <a:close/>
              </a:path>
              <a:path w="113029" h="165735">
                <a:moveTo>
                  <a:pt x="28155" y="64693"/>
                </a:moveTo>
                <a:lnTo>
                  <a:pt x="27940" y="64909"/>
                </a:lnTo>
                <a:lnTo>
                  <a:pt x="28155" y="64693"/>
                </a:lnTo>
                <a:close/>
              </a:path>
              <a:path w="113029" h="165735">
                <a:moveTo>
                  <a:pt x="28600" y="50838"/>
                </a:moveTo>
                <a:lnTo>
                  <a:pt x="28321" y="50812"/>
                </a:lnTo>
                <a:lnTo>
                  <a:pt x="28448" y="51003"/>
                </a:lnTo>
                <a:lnTo>
                  <a:pt x="28575" y="51269"/>
                </a:lnTo>
                <a:lnTo>
                  <a:pt x="28587" y="51130"/>
                </a:lnTo>
                <a:lnTo>
                  <a:pt x="28587" y="51003"/>
                </a:lnTo>
                <a:lnTo>
                  <a:pt x="28600" y="50838"/>
                </a:lnTo>
                <a:close/>
              </a:path>
              <a:path w="113029" h="165735">
                <a:moveTo>
                  <a:pt x="31788" y="62941"/>
                </a:moveTo>
                <a:lnTo>
                  <a:pt x="30695" y="62750"/>
                </a:lnTo>
                <a:lnTo>
                  <a:pt x="31750" y="63004"/>
                </a:lnTo>
                <a:close/>
              </a:path>
              <a:path w="113029" h="165735">
                <a:moveTo>
                  <a:pt x="32194" y="52082"/>
                </a:moveTo>
                <a:lnTo>
                  <a:pt x="30734" y="51955"/>
                </a:lnTo>
                <a:lnTo>
                  <a:pt x="31572" y="52336"/>
                </a:lnTo>
                <a:lnTo>
                  <a:pt x="30568" y="53225"/>
                </a:lnTo>
                <a:lnTo>
                  <a:pt x="32194" y="52082"/>
                </a:lnTo>
                <a:close/>
              </a:path>
              <a:path w="113029" h="165735">
                <a:moveTo>
                  <a:pt x="38125" y="56400"/>
                </a:moveTo>
                <a:lnTo>
                  <a:pt x="37947" y="56527"/>
                </a:lnTo>
                <a:lnTo>
                  <a:pt x="38125" y="56400"/>
                </a:lnTo>
                <a:close/>
              </a:path>
              <a:path w="113029" h="165735">
                <a:moveTo>
                  <a:pt x="38925" y="55435"/>
                </a:moveTo>
                <a:lnTo>
                  <a:pt x="38125" y="56426"/>
                </a:lnTo>
                <a:lnTo>
                  <a:pt x="38417" y="56172"/>
                </a:lnTo>
                <a:lnTo>
                  <a:pt x="38696" y="55880"/>
                </a:lnTo>
                <a:lnTo>
                  <a:pt x="38925" y="55435"/>
                </a:lnTo>
                <a:close/>
              </a:path>
              <a:path w="113029" h="165735">
                <a:moveTo>
                  <a:pt x="46837" y="59397"/>
                </a:moveTo>
                <a:lnTo>
                  <a:pt x="46710" y="59461"/>
                </a:lnTo>
                <a:lnTo>
                  <a:pt x="46837" y="59397"/>
                </a:lnTo>
                <a:close/>
              </a:path>
              <a:path w="113029" h="165735">
                <a:moveTo>
                  <a:pt x="47320" y="62725"/>
                </a:moveTo>
                <a:lnTo>
                  <a:pt x="47193" y="62865"/>
                </a:lnTo>
                <a:lnTo>
                  <a:pt x="47320" y="62725"/>
                </a:lnTo>
                <a:close/>
              </a:path>
              <a:path w="113029" h="165735">
                <a:moveTo>
                  <a:pt x="49060" y="66167"/>
                </a:moveTo>
                <a:lnTo>
                  <a:pt x="46202" y="66332"/>
                </a:lnTo>
                <a:lnTo>
                  <a:pt x="46990" y="68237"/>
                </a:lnTo>
                <a:lnTo>
                  <a:pt x="47345" y="67932"/>
                </a:lnTo>
                <a:lnTo>
                  <a:pt x="48933" y="67640"/>
                </a:lnTo>
                <a:lnTo>
                  <a:pt x="48094" y="67005"/>
                </a:lnTo>
                <a:lnTo>
                  <a:pt x="49060" y="66167"/>
                </a:lnTo>
                <a:close/>
              </a:path>
              <a:path w="113029" h="165735">
                <a:moveTo>
                  <a:pt x="49657" y="66128"/>
                </a:moveTo>
                <a:lnTo>
                  <a:pt x="49403" y="65862"/>
                </a:lnTo>
                <a:lnTo>
                  <a:pt x="49060" y="66167"/>
                </a:lnTo>
                <a:lnTo>
                  <a:pt x="49657" y="66128"/>
                </a:lnTo>
                <a:close/>
              </a:path>
              <a:path w="113029" h="165735">
                <a:moveTo>
                  <a:pt x="49720" y="51117"/>
                </a:moveTo>
                <a:lnTo>
                  <a:pt x="49517" y="50863"/>
                </a:lnTo>
                <a:lnTo>
                  <a:pt x="49276" y="50634"/>
                </a:lnTo>
                <a:lnTo>
                  <a:pt x="48996" y="50457"/>
                </a:lnTo>
                <a:lnTo>
                  <a:pt x="49110" y="50825"/>
                </a:lnTo>
                <a:lnTo>
                  <a:pt x="49377" y="51003"/>
                </a:lnTo>
                <a:lnTo>
                  <a:pt x="49720" y="51117"/>
                </a:lnTo>
                <a:close/>
              </a:path>
              <a:path w="113029" h="165735">
                <a:moveTo>
                  <a:pt x="50012" y="53238"/>
                </a:moveTo>
                <a:lnTo>
                  <a:pt x="49428" y="53606"/>
                </a:lnTo>
                <a:lnTo>
                  <a:pt x="49644" y="53911"/>
                </a:lnTo>
                <a:lnTo>
                  <a:pt x="50012" y="53238"/>
                </a:lnTo>
                <a:close/>
              </a:path>
              <a:path w="113029" h="165735">
                <a:moveTo>
                  <a:pt x="50711" y="62255"/>
                </a:moveTo>
                <a:lnTo>
                  <a:pt x="49682" y="61353"/>
                </a:lnTo>
                <a:lnTo>
                  <a:pt x="48082" y="59956"/>
                </a:lnTo>
                <a:lnTo>
                  <a:pt x="47320" y="62623"/>
                </a:lnTo>
                <a:lnTo>
                  <a:pt x="47675" y="62369"/>
                </a:lnTo>
                <a:lnTo>
                  <a:pt x="49022" y="62369"/>
                </a:lnTo>
                <a:lnTo>
                  <a:pt x="48971" y="61353"/>
                </a:lnTo>
                <a:lnTo>
                  <a:pt x="49491" y="61988"/>
                </a:lnTo>
                <a:lnTo>
                  <a:pt x="49415" y="62369"/>
                </a:lnTo>
                <a:lnTo>
                  <a:pt x="48958" y="63004"/>
                </a:lnTo>
                <a:lnTo>
                  <a:pt x="48895" y="63766"/>
                </a:lnTo>
                <a:lnTo>
                  <a:pt x="47942" y="64782"/>
                </a:lnTo>
                <a:lnTo>
                  <a:pt x="50241" y="62496"/>
                </a:lnTo>
                <a:lnTo>
                  <a:pt x="50711" y="62255"/>
                </a:lnTo>
                <a:close/>
              </a:path>
              <a:path w="113029" h="165735">
                <a:moveTo>
                  <a:pt x="50888" y="62166"/>
                </a:moveTo>
                <a:lnTo>
                  <a:pt x="50711" y="62255"/>
                </a:lnTo>
                <a:lnTo>
                  <a:pt x="50850" y="62369"/>
                </a:lnTo>
                <a:lnTo>
                  <a:pt x="50888" y="62166"/>
                </a:lnTo>
                <a:close/>
              </a:path>
              <a:path w="113029" h="165735">
                <a:moveTo>
                  <a:pt x="51054" y="61099"/>
                </a:moveTo>
                <a:lnTo>
                  <a:pt x="50165" y="61099"/>
                </a:lnTo>
                <a:lnTo>
                  <a:pt x="50952" y="61772"/>
                </a:lnTo>
                <a:lnTo>
                  <a:pt x="51054" y="61099"/>
                </a:lnTo>
                <a:close/>
              </a:path>
              <a:path w="113029" h="165735">
                <a:moveTo>
                  <a:pt x="51092" y="66738"/>
                </a:moveTo>
                <a:lnTo>
                  <a:pt x="51066" y="66471"/>
                </a:lnTo>
                <a:lnTo>
                  <a:pt x="50939" y="66624"/>
                </a:lnTo>
                <a:lnTo>
                  <a:pt x="50990" y="66776"/>
                </a:lnTo>
                <a:close/>
              </a:path>
              <a:path w="113029" h="165735">
                <a:moveTo>
                  <a:pt x="51206" y="61988"/>
                </a:moveTo>
                <a:lnTo>
                  <a:pt x="50952" y="61772"/>
                </a:lnTo>
                <a:lnTo>
                  <a:pt x="50888" y="62166"/>
                </a:lnTo>
                <a:lnTo>
                  <a:pt x="51206" y="61988"/>
                </a:lnTo>
                <a:close/>
              </a:path>
              <a:path w="113029" h="165735">
                <a:moveTo>
                  <a:pt x="51562" y="65862"/>
                </a:moveTo>
                <a:lnTo>
                  <a:pt x="49695" y="65862"/>
                </a:lnTo>
                <a:lnTo>
                  <a:pt x="49479" y="68402"/>
                </a:lnTo>
                <a:lnTo>
                  <a:pt x="50876" y="66713"/>
                </a:lnTo>
                <a:lnTo>
                  <a:pt x="50685" y="66535"/>
                </a:lnTo>
                <a:lnTo>
                  <a:pt x="51562" y="65862"/>
                </a:lnTo>
                <a:close/>
              </a:path>
              <a:path w="113029" h="165735">
                <a:moveTo>
                  <a:pt x="51625" y="63563"/>
                </a:moveTo>
                <a:lnTo>
                  <a:pt x="51523" y="63715"/>
                </a:lnTo>
                <a:lnTo>
                  <a:pt x="51625" y="63563"/>
                </a:lnTo>
                <a:close/>
              </a:path>
              <a:path w="113029" h="165735">
                <a:moveTo>
                  <a:pt x="51930" y="65582"/>
                </a:moveTo>
                <a:lnTo>
                  <a:pt x="51904" y="65151"/>
                </a:lnTo>
                <a:lnTo>
                  <a:pt x="51523" y="63715"/>
                </a:lnTo>
                <a:lnTo>
                  <a:pt x="51117" y="64312"/>
                </a:lnTo>
                <a:lnTo>
                  <a:pt x="50965" y="64706"/>
                </a:lnTo>
                <a:lnTo>
                  <a:pt x="50165" y="64833"/>
                </a:lnTo>
                <a:lnTo>
                  <a:pt x="49580" y="65151"/>
                </a:lnTo>
                <a:lnTo>
                  <a:pt x="48552" y="64922"/>
                </a:lnTo>
                <a:lnTo>
                  <a:pt x="49149" y="65582"/>
                </a:lnTo>
                <a:lnTo>
                  <a:pt x="49720" y="65582"/>
                </a:lnTo>
                <a:lnTo>
                  <a:pt x="51930" y="65582"/>
                </a:lnTo>
                <a:close/>
              </a:path>
              <a:path w="113029" h="165735">
                <a:moveTo>
                  <a:pt x="52031" y="55765"/>
                </a:moveTo>
                <a:lnTo>
                  <a:pt x="51993" y="55638"/>
                </a:lnTo>
                <a:lnTo>
                  <a:pt x="51841" y="55511"/>
                </a:lnTo>
                <a:lnTo>
                  <a:pt x="51117" y="54876"/>
                </a:lnTo>
                <a:lnTo>
                  <a:pt x="50317" y="55511"/>
                </a:lnTo>
                <a:lnTo>
                  <a:pt x="50253" y="55257"/>
                </a:lnTo>
                <a:lnTo>
                  <a:pt x="50076" y="54495"/>
                </a:lnTo>
                <a:lnTo>
                  <a:pt x="49644" y="53911"/>
                </a:lnTo>
                <a:lnTo>
                  <a:pt x="48895" y="55257"/>
                </a:lnTo>
                <a:lnTo>
                  <a:pt x="45605" y="53225"/>
                </a:lnTo>
                <a:lnTo>
                  <a:pt x="45072" y="55384"/>
                </a:lnTo>
                <a:lnTo>
                  <a:pt x="44259" y="55765"/>
                </a:lnTo>
                <a:lnTo>
                  <a:pt x="43421" y="55130"/>
                </a:lnTo>
                <a:lnTo>
                  <a:pt x="42608" y="55003"/>
                </a:lnTo>
                <a:lnTo>
                  <a:pt x="43180" y="53860"/>
                </a:lnTo>
                <a:lnTo>
                  <a:pt x="41338" y="53987"/>
                </a:lnTo>
                <a:lnTo>
                  <a:pt x="41567" y="54241"/>
                </a:lnTo>
                <a:lnTo>
                  <a:pt x="40563" y="55003"/>
                </a:lnTo>
                <a:lnTo>
                  <a:pt x="38785" y="56781"/>
                </a:lnTo>
                <a:lnTo>
                  <a:pt x="37973" y="56540"/>
                </a:lnTo>
                <a:lnTo>
                  <a:pt x="36753" y="57543"/>
                </a:lnTo>
                <a:lnTo>
                  <a:pt x="34925" y="57162"/>
                </a:lnTo>
                <a:lnTo>
                  <a:pt x="34607" y="59829"/>
                </a:lnTo>
                <a:lnTo>
                  <a:pt x="32943" y="59448"/>
                </a:lnTo>
                <a:lnTo>
                  <a:pt x="34518" y="58432"/>
                </a:lnTo>
                <a:lnTo>
                  <a:pt x="33235" y="57670"/>
                </a:lnTo>
                <a:lnTo>
                  <a:pt x="32042" y="58178"/>
                </a:lnTo>
                <a:lnTo>
                  <a:pt x="31737" y="59956"/>
                </a:lnTo>
                <a:lnTo>
                  <a:pt x="30657" y="59067"/>
                </a:lnTo>
                <a:lnTo>
                  <a:pt x="31229" y="58432"/>
                </a:lnTo>
                <a:lnTo>
                  <a:pt x="31584" y="58051"/>
                </a:lnTo>
                <a:lnTo>
                  <a:pt x="31699" y="57226"/>
                </a:lnTo>
                <a:lnTo>
                  <a:pt x="31470" y="56146"/>
                </a:lnTo>
                <a:lnTo>
                  <a:pt x="32613" y="55892"/>
                </a:lnTo>
                <a:lnTo>
                  <a:pt x="33756" y="55638"/>
                </a:lnTo>
                <a:lnTo>
                  <a:pt x="33731" y="54876"/>
                </a:lnTo>
                <a:lnTo>
                  <a:pt x="33705" y="53733"/>
                </a:lnTo>
                <a:lnTo>
                  <a:pt x="32664" y="53987"/>
                </a:lnTo>
                <a:lnTo>
                  <a:pt x="31648" y="54876"/>
                </a:lnTo>
                <a:lnTo>
                  <a:pt x="30772" y="53860"/>
                </a:lnTo>
                <a:lnTo>
                  <a:pt x="30683" y="53606"/>
                </a:lnTo>
                <a:lnTo>
                  <a:pt x="30543" y="53225"/>
                </a:lnTo>
                <a:lnTo>
                  <a:pt x="30124" y="52971"/>
                </a:lnTo>
                <a:lnTo>
                  <a:pt x="30099" y="52082"/>
                </a:lnTo>
                <a:lnTo>
                  <a:pt x="29387" y="52971"/>
                </a:lnTo>
                <a:lnTo>
                  <a:pt x="29464" y="53238"/>
                </a:lnTo>
                <a:lnTo>
                  <a:pt x="29933" y="53606"/>
                </a:lnTo>
                <a:lnTo>
                  <a:pt x="28079" y="53606"/>
                </a:lnTo>
                <a:lnTo>
                  <a:pt x="28448" y="53225"/>
                </a:lnTo>
                <a:lnTo>
                  <a:pt x="28562" y="52336"/>
                </a:lnTo>
                <a:lnTo>
                  <a:pt x="28562" y="52184"/>
                </a:lnTo>
                <a:lnTo>
                  <a:pt x="28841" y="51904"/>
                </a:lnTo>
                <a:lnTo>
                  <a:pt x="28714" y="51549"/>
                </a:lnTo>
                <a:lnTo>
                  <a:pt x="28575" y="51269"/>
                </a:lnTo>
                <a:lnTo>
                  <a:pt x="28562" y="51625"/>
                </a:lnTo>
                <a:lnTo>
                  <a:pt x="28549" y="51930"/>
                </a:lnTo>
                <a:lnTo>
                  <a:pt x="28549" y="52095"/>
                </a:lnTo>
                <a:lnTo>
                  <a:pt x="28232" y="52336"/>
                </a:lnTo>
                <a:lnTo>
                  <a:pt x="27368" y="51955"/>
                </a:lnTo>
                <a:lnTo>
                  <a:pt x="27355" y="51447"/>
                </a:lnTo>
                <a:lnTo>
                  <a:pt x="26111" y="51574"/>
                </a:lnTo>
                <a:lnTo>
                  <a:pt x="25717" y="52082"/>
                </a:lnTo>
                <a:lnTo>
                  <a:pt x="26758" y="52082"/>
                </a:lnTo>
                <a:lnTo>
                  <a:pt x="26162" y="52590"/>
                </a:lnTo>
                <a:lnTo>
                  <a:pt x="24320" y="53606"/>
                </a:lnTo>
                <a:lnTo>
                  <a:pt x="23101" y="57924"/>
                </a:lnTo>
                <a:lnTo>
                  <a:pt x="21551" y="56540"/>
                </a:lnTo>
                <a:lnTo>
                  <a:pt x="21501" y="55892"/>
                </a:lnTo>
                <a:lnTo>
                  <a:pt x="20866" y="57035"/>
                </a:lnTo>
                <a:lnTo>
                  <a:pt x="20955" y="57797"/>
                </a:lnTo>
                <a:lnTo>
                  <a:pt x="21005" y="57924"/>
                </a:lnTo>
                <a:lnTo>
                  <a:pt x="21424" y="58051"/>
                </a:lnTo>
                <a:lnTo>
                  <a:pt x="18491" y="61607"/>
                </a:lnTo>
                <a:lnTo>
                  <a:pt x="19126" y="61607"/>
                </a:lnTo>
                <a:lnTo>
                  <a:pt x="20154" y="61099"/>
                </a:lnTo>
                <a:lnTo>
                  <a:pt x="19659" y="60210"/>
                </a:lnTo>
                <a:lnTo>
                  <a:pt x="20624" y="59702"/>
                </a:lnTo>
                <a:lnTo>
                  <a:pt x="21272" y="59956"/>
                </a:lnTo>
                <a:lnTo>
                  <a:pt x="21818" y="60337"/>
                </a:lnTo>
                <a:lnTo>
                  <a:pt x="22072" y="59702"/>
                </a:lnTo>
                <a:lnTo>
                  <a:pt x="22720" y="58051"/>
                </a:lnTo>
                <a:lnTo>
                  <a:pt x="24612" y="58432"/>
                </a:lnTo>
                <a:lnTo>
                  <a:pt x="24917" y="58051"/>
                </a:lnTo>
                <a:lnTo>
                  <a:pt x="25031" y="57924"/>
                </a:lnTo>
                <a:lnTo>
                  <a:pt x="25755" y="57035"/>
                </a:lnTo>
                <a:lnTo>
                  <a:pt x="25819" y="58051"/>
                </a:lnTo>
                <a:lnTo>
                  <a:pt x="26174" y="57162"/>
                </a:lnTo>
                <a:lnTo>
                  <a:pt x="27241" y="57416"/>
                </a:lnTo>
                <a:lnTo>
                  <a:pt x="27178" y="57162"/>
                </a:lnTo>
                <a:lnTo>
                  <a:pt x="27152" y="57035"/>
                </a:lnTo>
                <a:lnTo>
                  <a:pt x="26962" y="56273"/>
                </a:lnTo>
                <a:lnTo>
                  <a:pt x="28600" y="55892"/>
                </a:lnTo>
                <a:lnTo>
                  <a:pt x="28803" y="56908"/>
                </a:lnTo>
                <a:lnTo>
                  <a:pt x="28689" y="57924"/>
                </a:lnTo>
                <a:lnTo>
                  <a:pt x="28536" y="58432"/>
                </a:lnTo>
                <a:lnTo>
                  <a:pt x="27698" y="58178"/>
                </a:lnTo>
                <a:lnTo>
                  <a:pt x="27317" y="58686"/>
                </a:lnTo>
                <a:lnTo>
                  <a:pt x="26530" y="59575"/>
                </a:lnTo>
                <a:lnTo>
                  <a:pt x="27381" y="59829"/>
                </a:lnTo>
                <a:lnTo>
                  <a:pt x="27559" y="60337"/>
                </a:lnTo>
                <a:lnTo>
                  <a:pt x="27546" y="62255"/>
                </a:lnTo>
                <a:lnTo>
                  <a:pt x="25133" y="63385"/>
                </a:lnTo>
                <a:lnTo>
                  <a:pt x="25234" y="64528"/>
                </a:lnTo>
                <a:lnTo>
                  <a:pt x="27089" y="64528"/>
                </a:lnTo>
                <a:lnTo>
                  <a:pt x="28117" y="64655"/>
                </a:lnTo>
                <a:lnTo>
                  <a:pt x="29235" y="63258"/>
                </a:lnTo>
                <a:lnTo>
                  <a:pt x="30264" y="60845"/>
                </a:lnTo>
                <a:lnTo>
                  <a:pt x="32131" y="60223"/>
                </a:lnTo>
                <a:lnTo>
                  <a:pt x="32550" y="60845"/>
                </a:lnTo>
                <a:lnTo>
                  <a:pt x="32461" y="61353"/>
                </a:lnTo>
                <a:lnTo>
                  <a:pt x="31788" y="62941"/>
                </a:lnTo>
                <a:lnTo>
                  <a:pt x="32169" y="63004"/>
                </a:lnTo>
                <a:lnTo>
                  <a:pt x="30187" y="64147"/>
                </a:lnTo>
                <a:lnTo>
                  <a:pt x="30848" y="64528"/>
                </a:lnTo>
                <a:lnTo>
                  <a:pt x="29032" y="65163"/>
                </a:lnTo>
                <a:lnTo>
                  <a:pt x="29375" y="66814"/>
                </a:lnTo>
                <a:lnTo>
                  <a:pt x="28816" y="67576"/>
                </a:lnTo>
                <a:lnTo>
                  <a:pt x="25273" y="67449"/>
                </a:lnTo>
                <a:lnTo>
                  <a:pt x="25984" y="66687"/>
                </a:lnTo>
                <a:lnTo>
                  <a:pt x="26225" y="66433"/>
                </a:lnTo>
                <a:lnTo>
                  <a:pt x="24358" y="66687"/>
                </a:lnTo>
                <a:lnTo>
                  <a:pt x="24511" y="66560"/>
                </a:lnTo>
                <a:lnTo>
                  <a:pt x="25933" y="65417"/>
                </a:lnTo>
                <a:lnTo>
                  <a:pt x="24142" y="66560"/>
                </a:lnTo>
                <a:lnTo>
                  <a:pt x="24371" y="64401"/>
                </a:lnTo>
                <a:lnTo>
                  <a:pt x="22656" y="66306"/>
                </a:lnTo>
                <a:lnTo>
                  <a:pt x="22783" y="67449"/>
                </a:lnTo>
                <a:lnTo>
                  <a:pt x="22682" y="67703"/>
                </a:lnTo>
                <a:lnTo>
                  <a:pt x="21310" y="69100"/>
                </a:lnTo>
                <a:lnTo>
                  <a:pt x="20358" y="69862"/>
                </a:lnTo>
                <a:lnTo>
                  <a:pt x="20307" y="69735"/>
                </a:lnTo>
                <a:lnTo>
                  <a:pt x="19786" y="68592"/>
                </a:lnTo>
                <a:lnTo>
                  <a:pt x="18097" y="70243"/>
                </a:lnTo>
                <a:lnTo>
                  <a:pt x="18148" y="70624"/>
                </a:lnTo>
                <a:lnTo>
                  <a:pt x="19507" y="69735"/>
                </a:lnTo>
                <a:lnTo>
                  <a:pt x="20789" y="69989"/>
                </a:lnTo>
                <a:lnTo>
                  <a:pt x="18376" y="70751"/>
                </a:lnTo>
                <a:lnTo>
                  <a:pt x="20002" y="70497"/>
                </a:lnTo>
                <a:lnTo>
                  <a:pt x="19278" y="71386"/>
                </a:lnTo>
                <a:lnTo>
                  <a:pt x="18338" y="72275"/>
                </a:lnTo>
                <a:lnTo>
                  <a:pt x="17970" y="72199"/>
                </a:lnTo>
                <a:lnTo>
                  <a:pt x="17970" y="72656"/>
                </a:lnTo>
                <a:lnTo>
                  <a:pt x="17208" y="73291"/>
                </a:lnTo>
                <a:lnTo>
                  <a:pt x="16814" y="73037"/>
                </a:lnTo>
                <a:lnTo>
                  <a:pt x="16649" y="72936"/>
                </a:lnTo>
                <a:lnTo>
                  <a:pt x="17970" y="72656"/>
                </a:lnTo>
                <a:lnTo>
                  <a:pt x="17970" y="72199"/>
                </a:lnTo>
                <a:lnTo>
                  <a:pt x="17259" y="72021"/>
                </a:lnTo>
                <a:lnTo>
                  <a:pt x="16421" y="72783"/>
                </a:lnTo>
                <a:lnTo>
                  <a:pt x="15875" y="72428"/>
                </a:lnTo>
                <a:lnTo>
                  <a:pt x="15875" y="76085"/>
                </a:lnTo>
                <a:lnTo>
                  <a:pt x="15189" y="74815"/>
                </a:lnTo>
                <a:lnTo>
                  <a:pt x="14782" y="74053"/>
                </a:lnTo>
                <a:lnTo>
                  <a:pt x="15367" y="73672"/>
                </a:lnTo>
                <a:lnTo>
                  <a:pt x="15481" y="73291"/>
                </a:lnTo>
                <a:lnTo>
                  <a:pt x="15608" y="73037"/>
                </a:lnTo>
                <a:lnTo>
                  <a:pt x="15786" y="72783"/>
                </a:lnTo>
                <a:lnTo>
                  <a:pt x="15875" y="76085"/>
                </a:lnTo>
                <a:lnTo>
                  <a:pt x="15875" y="72428"/>
                </a:lnTo>
                <a:lnTo>
                  <a:pt x="15836" y="72656"/>
                </a:lnTo>
                <a:lnTo>
                  <a:pt x="14147" y="72148"/>
                </a:lnTo>
                <a:lnTo>
                  <a:pt x="13665" y="73545"/>
                </a:lnTo>
                <a:lnTo>
                  <a:pt x="12217" y="75196"/>
                </a:lnTo>
                <a:lnTo>
                  <a:pt x="13258" y="74815"/>
                </a:lnTo>
                <a:lnTo>
                  <a:pt x="14439" y="76339"/>
                </a:lnTo>
                <a:lnTo>
                  <a:pt x="12433" y="75704"/>
                </a:lnTo>
                <a:lnTo>
                  <a:pt x="12407" y="76847"/>
                </a:lnTo>
                <a:lnTo>
                  <a:pt x="12014" y="75704"/>
                </a:lnTo>
                <a:lnTo>
                  <a:pt x="11404" y="77228"/>
                </a:lnTo>
                <a:lnTo>
                  <a:pt x="9309" y="78498"/>
                </a:lnTo>
                <a:lnTo>
                  <a:pt x="10236" y="80403"/>
                </a:lnTo>
                <a:lnTo>
                  <a:pt x="8216" y="82308"/>
                </a:lnTo>
                <a:lnTo>
                  <a:pt x="7137" y="84721"/>
                </a:lnTo>
                <a:lnTo>
                  <a:pt x="5295" y="86245"/>
                </a:lnTo>
                <a:lnTo>
                  <a:pt x="6400" y="86499"/>
                </a:lnTo>
                <a:lnTo>
                  <a:pt x="2959" y="87896"/>
                </a:lnTo>
                <a:lnTo>
                  <a:pt x="5422" y="92087"/>
                </a:lnTo>
                <a:lnTo>
                  <a:pt x="2781" y="93738"/>
                </a:lnTo>
                <a:lnTo>
                  <a:pt x="3848" y="94932"/>
                </a:lnTo>
                <a:lnTo>
                  <a:pt x="6057" y="93103"/>
                </a:lnTo>
                <a:lnTo>
                  <a:pt x="6045" y="91071"/>
                </a:lnTo>
                <a:lnTo>
                  <a:pt x="8877" y="90563"/>
                </a:lnTo>
                <a:lnTo>
                  <a:pt x="8483" y="88531"/>
                </a:lnTo>
                <a:lnTo>
                  <a:pt x="10083" y="86753"/>
                </a:lnTo>
                <a:lnTo>
                  <a:pt x="11226" y="86118"/>
                </a:lnTo>
                <a:lnTo>
                  <a:pt x="11442" y="87388"/>
                </a:lnTo>
                <a:lnTo>
                  <a:pt x="12915" y="86118"/>
                </a:lnTo>
                <a:lnTo>
                  <a:pt x="13462" y="85737"/>
                </a:lnTo>
                <a:lnTo>
                  <a:pt x="12839" y="85737"/>
                </a:lnTo>
                <a:lnTo>
                  <a:pt x="13347" y="85102"/>
                </a:lnTo>
                <a:lnTo>
                  <a:pt x="13525" y="84848"/>
                </a:lnTo>
                <a:lnTo>
                  <a:pt x="14109" y="84594"/>
                </a:lnTo>
                <a:lnTo>
                  <a:pt x="14211" y="86245"/>
                </a:lnTo>
                <a:lnTo>
                  <a:pt x="15303" y="85483"/>
                </a:lnTo>
                <a:lnTo>
                  <a:pt x="14935" y="85102"/>
                </a:lnTo>
                <a:lnTo>
                  <a:pt x="14884" y="84848"/>
                </a:lnTo>
                <a:lnTo>
                  <a:pt x="15049" y="84594"/>
                </a:lnTo>
                <a:lnTo>
                  <a:pt x="15125" y="84467"/>
                </a:lnTo>
                <a:lnTo>
                  <a:pt x="15913" y="84086"/>
                </a:lnTo>
                <a:lnTo>
                  <a:pt x="16141" y="84213"/>
                </a:lnTo>
                <a:lnTo>
                  <a:pt x="15379" y="86245"/>
                </a:lnTo>
                <a:lnTo>
                  <a:pt x="14262" y="88277"/>
                </a:lnTo>
                <a:lnTo>
                  <a:pt x="12763" y="89928"/>
                </a:lnTo>
                <a:lnTo>
                  <a:pt x="13068" y="90182"/>
                </a:lnTo>
                <a:lnTo>
                  <a:pt x="13449" y="90309"/>
                </a:lnTo>
                <a:lnTo>
                  <a:pt x="13360" y="90690"/>
                </a:lnTo>
                <a:lnTo>
                  <a:pt x="12560" y="91071"/>
                </a:lnTo>
                <a:lnTo>
                  <a:pt x="11341" y="93230"/>
                </a:lnTo>
                <a:lnTo>
                  <a:pt x="10998" y="91706"/>
                </a:lnTo>
                <a:lnTo>
                  <a:pt x="9842" y="92214"/>
                </a:lnTo>
                <a:lnTo>
                  <a:pt x="10706" y="93103"/>
                </a:lnTo>
                <a:lnTo>
                  <a:pt x="9601" y="93865"/>
                </a:lnTo>
                <a:lnTo>
                  <a:pt x="10172" y="93611"/>
                </a:lnTo>
                <a:lnTo>
                  <a:pt x="10210" y="94627"/>
                </a:lnTo>
                <a:lnTo>
                  <a:pt x="8636" y="96024"/>
                </a:lnTo>
                <a:lnTo>
                  <a:pt x="9969" y="96278"/>
                </a:lnTo>
                <a:lnTo>
                  <a:pt x="10401" y="96405"/>
                </a:lnTo>
                <a:lnTo>
                  <a:pt x="10490" y="95897"/>
                </a:lnTo>
                <a:lnTo>
                  <a:pt x="10642" y="95643"/>
                </a:lnTo>
                <a:lnTo>
                  <a:pt x="10452" y="95643"/>
                </a:lnTo>
                <a:lnTo>
                  <a:pt x="11658" y="93611"/>
                </a:lnTo>
                <a:lnTo>
                  <a:pt x="13868" y="93357"/>
                </a:lnTo>
                <a:lnTo>
                  <a:pt x="13970" y="93230"/>
                </a:lnTo>
                <a:lnTo>
                  <a:pt x="15405" y="91452"/>
                </a:lnTo>
                <a:lnTo>
                  <a:pt x="14427" y="90817"/>
                </a:lnTo>
                <a:lnTo>
                  <a:pt x="15798" y="90182"/>
                </a:lnTo>
                <a:lnTo>
                  <a:pt x="16040" y="89293"/>
                </a:lnTo>
                <a:lnTo>
                  <a:pt x="18732" y="91325"/>
                </a:lnTo>
                <a:lnTo>
                  <a:pt x="18440" y="89293"/>
                </a:lnTo>
                <a:lnTo>
                  <a:pt x="18059" y="86753"/>
                </a:lnTo>
                <a:lnTo>
                  <a:pt x="19710" y="85610"/>
                </a:lnTo>
                <a:lnTo>
                  <a:pt x="19291" y="85483"/>
                </a:lnTo>
                <a:lnTo>
                  <a:pt x="22161" y="85483"/>
                </a:lnTo>
                <a:lnTo>
                  <a:pt x="22123" y="84086"/>
                </a:lnTo>
                <a:lnTo>
                  <a:pt x="22009" y="79768"/>
                </a:lnTo>
                <a:lnTo>
                  <a:pt x="24599" y="81978"/>
                </a:lnTo>
                <a:lnTo>
                  <a:pt x="25107" y="80911"/>
                </a:lnTo>
                <a:lnTo>
                  <a:pt x="29540" y="79768"/>
                </a:lnTo>
                <a:lnTo>
                  <a:pt x="30734" y="76847"/>
                </a:lnTo>
                <a:lnTo>
                  <a:pt x="30937" y="76339"/>
                </a:lnTo>
                <a:lnTo>
                  <a:pt x="31038" y="76085"/>
                </a:lnTo>
                <a:lnTo>
                  <a:pt x="31203" y="75704"/>
                </a:lnTo>
                <a:lnTo>
                  <a:pt x="30746" y="75450"/>
                </a:lnTo>
                <a:lnTo>
                  <a:pt x="31813" y="74434"/>
                </a:lnTo>
                <a:lnTo>
                  <a:pt x="32194" y="73291"/>
                </a:lnTo>
                <a:lnTo>
                  <a:pt x="32397" y="72656"/>
                </a:lnTo>
                <a:lnTo>
                  <a:pt x="32524" y="72275"/>
                </a:lnTo>
                <a:lnTo>
                  <a:pt x="33032" y="70751"/>
                </a:lnTo>
                <a:lnTo>
                  <a:pt x="34556" y="71259"/>
                </a:lnTo>
                <a:lnTo>
                  <a:pt x="34658" y="70751"/>
                </a:lnTo>
                <a:lnTo>
                  <a:pt x="34721" y="70497"/>
                </a:lnTo>
                <a:lnTo>
                  <a:pt x="34861" y="69862"/>
                </a:lnTo>
                <a:lnTo>
                  <a:pt x="34975" y="69354"/>
                </a:lnTo>
                <a:lnTo>
                  <a:pt x="37477" y="67703"/>
                </a:lnTo>
                <a:lnTo>
                  <a:pt x="37452" y="67576"/>
                </a:lnTo>
                <a:lnTo>
                  <a:pt x="37134" y="66052"/>
                </a:lnTo>
                <a:lnTo>
                  <a:pt x="41224" y="64909"/>
                </a:lnTo>
                <a:lnTo>
                  <a:pt x="41579" y="60210"/>
                </a:lnTo>
                <a:lnTo>
                  <a:pt x="41605" y="59956"/>
                </a:lnTo>
                <a:lnTo>
                  <a:pt x="41617" y="59829"/>
                </a:lnTo>
                <a:lnTo>
                  <a:pt x="41694" y="58686"/>
                </a:lnTo>
                <a:lnTo>
                  <a:pt x="46393" y="58178"/>
                </a:lnTo>
                <a:lnTo>
                  <a:pt x="46824" y="59321"/>
                </a:lnTo>
                <a:lnTo>
                  <a:pt x="47371" y="58813"/>
                </a:lnTo>
                <a:lnTo>
                  <a:pt x="47688" y="58432"/>
                </a:lnTo>
                <a:lnTo>
                  <a:pt x="47790" y="58305"/>
                </a:lnTo>
                <a:lnTo>
                  <a:pt x="47904" y="58432"/>
                </a:lnTo>
                <a:lnTo>
                  <a:pt x="48234" y="58686"/>
                </a:lnTo>
                <a:lnTo>
                  <a:pt x="48666" y="58051"/>
                </a:lnTo>
                <a:lnTo>
                  <a:pt x="49022" y="57543"/>
                </a:lnTo>
                <a:lnTo>
                  <a:pt x="49377" y="57035"/>
                </a:lnTo>
                <a:lnTo>
                  <a:pt x="50558" y="56781"/>
                </a:lnTo>
                <a:lnTo>
                  <a:pt x="50368" y="56654"/>
                </a:lnTo>
                <a:lnTo>
                  <a:pt x="51562" y="56654"/>
                </a:lnTo>
                <a:lnTo>
                  <a:pt x="52031" y="55765"/>
                </a:lnTo>
                <a:close/>
              </a:path>
              <a:path w="113029" h="165735">
                <a:moveTo>
                  <a:pt x="52133" y="62636"/>
                </a:moveTo>
                <a:close/>
              </a:path>
              <a:path w="113029" h="165735">
                <a:moveTo>
                  <a:pt x="52463" y="51777"/>
                </a:moveTo>
                <a:lnTo>
                  <a:pt x="52171" y="51079"/>
                </a:lnTo>
                <a:lnTo>
                  <a:pt x="50673" y="51409"/>
                </a:lnTo>
                <a:lnTo>
                  <a:pt x="49720" y="51117"/>
                </a:lnTo>
                <a:lnTo>
                  <a:pt x="50076" y="51549"/>
                </a:lnTo>
                <a:lnTo>
                  <a:pt x="50279" y="52095"/>
                </a:lnTo>
                <a:lnTo>
                  <a:pt x="50228" y="52590"/>
                </a:lnTo>
                <a:lnTo>
                  <a:pt x="50165" y="52971"/>
                </a:lnTo>
                <a:lnTo>
                  <a:pt x="50012" y="53238"/>
                </a:lnTo>
                <a:lnTo>
                  <a:pt x="50838" y="52717"/>
                </a:lnTo>
                <a:lnTo>
                  <a:pt x="51460" y="53098"/>
                </a:lnTo>
                <a:lnTo>
                  <a:pt x="50838" y="53479"/>
                </a:lnTo>
                <a:lnTo>
                  <a:pt x="50863" y="53987"/>
                </a:lnTo>
                <a:lnTo>
                  <a:pt x="52070" y="53352"/>
                </a:lnTo>
                <a:lnTo>
                  <a:pt x="51663" y="52717"/>
                </a:lnTo>
                <a:lnTo>
                  <a:pt x="51244" y="52082"/>
                </a:lnTo>
                <a:lnTo>
                  <a:pt x="50241" y="52590"/>
                </a:lnTo>
                <a:lnTo>
                  <a:pt x="50431" y="51650"/>
                </a:lnTo>
                <a:lnTo>
                  <a:pt x="51650" y="52082"/>
                </a:lnTo>
                <a:lnTo>
                  <a:pt x="52463" y="51777"/>
                </a:lnTo>
                <a:close/>
              </a:path>
              <a:path w="113029" h="165735">
                <a:moveTo>
                  <a:pt x="52527" y="60591"/>
                </a:moveTo>
                <a:lnTo>
                  <a:pt x="52387" y="60337"/>
                </a:lnTo>
                <a:lnTo>
                  <a:pt x="51955" y="59575"/>
                </a:lnTo>
                <a:lnTo>
                  <a:pt x="51879" y="59448"/>
                </a:lnTo>
                <a:lnTo>
                  <a:pt x="51739" y="59194"/>
                </a:lnTo>
                <a:lnTo>
                  <a:pt x="51066" y="59194"/>
                </a:lnTo>
                <a:lnTo>
                  <a:pt x="51028" y="58432"/>
                </a:lnTo>
                <a:lnTo>
                  <a:pt x="49288" y="59448"/>
                </a:lnTo>
                <a:lnTo>
                  <a:pt x="49428" y="58305"/>
                </a:lnTo>
                <a:lnTo>
                  <a:pt x="49085" y="59702"/>
                </a:lnTo>
                <a:lnTo>
                  <a:pt x="50279" y="59575"/>
                </a:lnTo>
                <a:lnTo>
                  <a:pt x="51282" y="59575"/>
                </a:lnTo>
                <a:lnTo>
                  <a:pt x="51054" y="61099"/>
                </a:lnTo>
                <a:lnTo>
                  <a:pt x="51955" y="61099"/>
                </a:lnTo>
                <a:lnTo>
                  <a:pt x="51320" y="60337"/>
                </a:lnTo>
                <a:lnTo>
                  <a:pt x="52527" y="60591"/>
                </a:lnTo>
                <a:close/>
              </a:path>
              <a:path w="113029" h="165735">
                <a:moveTo>
                  <a:pt x="52819" y="54559"/>
                </a:moveTo>
                <a:lnTo>
                  <a:pt x="52184" y="54483"/>
                </a:lnTo>
                <a:lnTo>
                  <a:pt x="51600" y="54698"/>
                </a:lnTo>
                <a:lnTo>
                  <a:pt x="51282" y="54749"/>
                </a:lnTo>
                <a:lnTo>
                  <a:pt x="51663" y="54825"/>
                </a:lnTo>
                <a:lnTo>
                  <a:pt x="52235" y="54737"/>
                </a:lnTo>
                <a:lnTo>
                  <a:pt x="52819" y="54559"/>
                </a:lnTo>
                <a:close/>
              </a:path>
              <a:path w="113029" h="165735">
                <a:moveTo>
                  <a:pt x="53009" y="61861"/>
                </a:moveTo>
                <a:lnTo>
                  <a:pt x="52806" y="61861"/>
                </a:lnTo>
                <a:lnTo>
                  <a:pt x="52654" y="61772"/>
                </a:lnTo>
                <a:lnTo>
                  <a:pt x="52628" y="61633"/>
                </a:lnTo>
                <a:lnTo>
                  <a:pt x="52133" y="62623"/>
                </a:lnTo>
                <a:lnTo>
                  <a:pt x="53009" y="61861"/>
                </a:lnTo>
                <a:close/>
              </a:path>
              <a:path w="113029" h="165735">
                <a:moveTo>
                  <a:pt x="53022" y="55257"/>
                </a:moveTo>
                <a:lnTo>
                  <a:pt x="52489" y="54876"/>
                </a:lnTo>
                <a:lnTo>
                  <a:pt x="52158" y="55511"/>
                </a:lnTo>
                <a:lnTo>
                  <a:pt x="52285" y="55892"/>
                </a:lnTo>
                <a:lnTo>
                  <a:pt x="52717" y="56273"/>
                </a:lnTo>
                <a:lnTo>
                  <a:pt x="52895" y="55765"/>
                </a:lnTo>
                <a:lnTo>
                  <a:pt x="53022" y="55257"/>
                </a:lnTo>
                <a:close/>
              </a:path>
              <a:path w="113029" h="165735">
                <a:moveTo>
                  <a:pt x="53098" y="59397"/>
                </a:moveTo>
                <a:lnTo>
                  <a:pt x="53073" y="59194"/>
                </a:lnTo>
                <a:lnTo>
                  <a:pt x="51663" y="59067"/>
                </a:lnTo>
                <a:lnTo>
                  <a:pt x="51739" y="59194"/>
                </a:lnTo>
                <a:lnTo>
                  <a:pt x="52273" y="59194"/>
                </a:lnTo>
                <a:lnTo>
                  <a:pt x="53098" y="59397"/>
                </a:lnTo>
                <a:close/>
              </a:path>
              <a:path w="113029" h="165735">
                <a:moveTo>
                  <a:pt x="53111" y="60083"/>
                </a:moveTo>
                <a:lnTo>
                  <a:pt x="52628" y="61633"/>
                </a:lnTo>
                <a:lnTo>
                  <a:pt x="52997" y="60845"/>
                </a:lnTo>
                <a:lnTo>
                  <a:pt x="53111" y="60083"/>
                </a:lnTo>
                <a:close/>
              </a:path>
              <a:path w="113029" h="165735">
                <a:moveTo>
                  <a:pt x="53251" y="62915"/>
                </a:moveTo>
                <a:lnTo>
                  <a:pt x="52857" y="62776"/>
                </a:lnTo>
                <a:lnTo>
                  <a:pt x="52501" y="63195"/>
                </a:lnTo>
                <a:lnTo>
                  <a:pt x="52082" y="62738"/>
                </a:lnTo>
                <a:lnTo>
                  <a:pt x="51625" y="63563"/>
                </a:lnTo>
                <a:lnTo>
                  <a:pt x="52539" y="63195"/>
                </a:lnTo>
                <a:lnTo>
                  <a:pt x="53251" y="62915"/>
                </a:lnTo>
                <a:close/>
              </a:path>
              <a:path w="113029" h="165735">
                <a:moveTo>
                  <a:pt x="54444" y="61633"/>
                </a:moveTo>
                <a:lnTo>
                  <a:pt x="54203" y="61823"/>
                </a:lnTo>
                <a:lnTo>
                  <a:pt x="53975" y="62001"/>
                </a:lnTo>
                <a:lnTo>
                  <a:pt x="53809" y="62217"/>
                </a:lnTo>
                <a:lnTo>
                  <a:pt x="54127" y="62103"/>
                </a:lnTo>
                <a:lnTo>
                  <a:pt x="54305" y="61874"/>
                </a:lnTo>
                <a:lnTo>
                  <a:pt x="54444" y="61633"/>
                </a:lnTo>
                <a:close/>
              </a:path>
              <a:path w="113029" h="165735">
                <a:moveTo>
                  <a:pt x="55308" y="52463"/>
                </a:moveTo>
                <a:lnTo>
                  <a:pt x="54317" y="53225"/>
                </a:lnTo>
                <a:lnTo>
                  <a:pt x="54724" y="53670"/>
                </a:lnTo>
                <a:lnTo>
                  <a:pt x="55308" y="52463"/>
                </a:lnTo>
                <a:close/>
              </a:path>
              <a:path w="113029" h="165735">
                <a:moveTo>
                  <a:pt x="57696" y="59982"/>
                </a:moveTo>
                <a:lnTo>
                  <a:pt x="57619" y="59766"/>
                </a:lnTo>
                <a:lnTo>
                  <a:pt x="57645" y="59905"/>
                </a:lnTo>
                <a:close/>
              </a:path>
              <a:path w="113029" h="165735">
                <a:moveTo>
                  <a:pt x="57861" y="60172"/>
                </a:moveTo>
                <a:lnTo>
                  <a:pt x="57746" y="60045"/>
                </a:lnTo>
                <a:lnTo>
                  <a:pt x="57797" y="60185"/>
                </a:lnTo>
                <a:close/>
              </a:path>
              <a:path w="113029" h="165735">
                <a:moveTo>
                  <a:pt x="65379" y="48463"/>
                </a:moveTo>
                <a:lnTo>
                  <a:pt x="64960" y="48577"/>
                </a:lnTo>
                <a:lnTo>
                  <a:pt x="64554" y="48704"/>
                </a:lnTo>
                <a:lnTo>
                  <a:pt x="64300" y="48907"/>
                </a:lnTo>
                <a:lnTo>
                  <a:pt x="65379" y="48463"/>
                </a:lnTo>
                <a:close/>
              </a:path>
              <a:path w="113029" h="165735">
                <a:moveTo>
                  <a:pt x="65874" y="52146"/>
                </a:moveTo>
                <a:lnTo>
                  <a:pt x="65570" y="52298"/>
                </a:lnTo>
                <a:lnTo>
                  <a:pt x="65481" y="52463"/>
                </a:lnTo>
                <a:lnTo>
                  <a:pt x="65468" y="52590"/>
                </a:lnTo>
                <a:lnTo>
                  <a:pt x="65633" y="52501"/>
                </a:lnTo>
                <a:lnTo>
                  <a:pt x="65798" y="52374"/>
                </a:lnTo>
                <a:lnTo>
                  <a:pt x="65874" y="52146"/>
                </a:lnTo>
                <a:close/>
              </a:path>
              <a:path w="113029" h="165735">
                <a:moveTo>
                  <a:pt x="65925" y="43802"/>
                </a:moveTo>
                <a:lnTo>
                  <a:pt x="65252" y="43713"/>
                </a:lnTo>
                <a:lnTo>
                  <a:pt x="64871" y="43548"/>
                </a:lnTo>
                <a:lnTo>
                  <a:pt x="65036" y="44323"/>
                </a:lnTo>
                <a:lnTo>
                  <a:pt x="65430" y="44297"/>
                </a:lnTo>
                <a:lnTo>
                  <a:pt x="65925" y="43802"/>
                </a:lnTo>
                <a:close/>
              </a:path>
              <a:path w="113029" h="165735">
                <a:moveTo>
                  <a:pt x="66255" y="43840"/>
                </a:moveTo>
                <a:lnTo>
                  <a:pt x="66065" y="43649"/>
                </a:lnTo>
                <a:lnTo>
                  <a:pt x="66001" y="43802"/>
                </a:lnTo>
                <a:lnTo>
                  <a:pt x="66255" y="43840"/>
                </a:lnTo>
                <a:close/>
              </a:path>
              <a:path w="113029" h="165735">
                <a:moveTo>
                  <a:pt x="66738" y="44145"/>
                </a:moveTo>
                <a:lnTo>
                  <a:pt x="66484" y="43967"/>
                </a:lnTo>
                <a:lnTo>
                  <a:pt x="66255" y="44234"/>
                </a:lnTo>
                <a:lnTo>
                  <a:pt x="66738" y="44145"/>
                </a:lnTo>
                <a:close/>
              </a:path>
              <a:path w="113029" h="165735">
                <a:moveTo>
                  <a:pt x="67779" y="44297"/>
                </a:moveTo>
                <a:lnTo>
                  <a:pt x="67221" y="44754"/>
                </a:lnTo>
                <a:lnTo>
                  <a:pt x="67513" y="44907"/>
                </a:lnTo>
                <a:lnTo>
                  <a:pt x="67779" y="44297"/>
                </a:lnTo>
                <a:close/>
              </a:path>
              <a:path w="113029" h="165735">
                <a:moveTo>
                  <a:pt x="68135" y="42113"/>
                </a:moveTo>
                <a:lnTo>
                  <a:pt x="66103" y="42659"/>
                </a:lnTo>
                <a:lnTo>
                  <a:pt x="66700" y="43014"/>
                </a:lnTo>
                <a:lnTo>
                  <a:pt x="66319" y="43738"/>
                </a:lnTo>
                <a:lnTo>
                  <a:pt x="66382" y="43891"/>
                </a:lnTo>
                <a:lnTo>
                  <a:pt x="68135" y="42113"/>
                </a:lnTo>
                <a:close/>
              </a:path>
              <a:path w="113029" h="165735">
                <a:moveTo>
                  <a:pt x="68211" y="45275"/>
                </a:moveTo>
                <a:lnTo>
                  <a:pt x="67945" y="45135"/>
                </a:lnTo>
                <a:lnTo>
                  <a:pt x="67513" y="44907"/>
                </a:lnTo>
                <a:lnTo>
                  <a:pt x="67411" y="45135"/>
                </a:lnTo>
                <a:lnTo>
                  <a:pt x="66014" y="45046"/>
                </a:lnTo>
                <a:lnTo>
                  <a:pt x="66065" y="45275"/>
                </a:lnTo>
                <a:lnTo>
                  <a:pt x="66344" y="45466"/>
                </a:lnTo>
                <a:lnTo>
                  <a:pt x="66827" y="45580"/>
                </a:lnTo>
                <a:lnTo>
                  <a:pt x="67183" y="45745"/>
                </a:lnTo>
                <a:lnTo>
                  <a:pt x="66802" y="45377"/>
                </a:lnTo>
                <a:lnTo>
                  <a:pt x="68211" y="45275"/>
                </a:lnTo>
                <a:close/>
              </a:path>
              <a:path w="113029" h="165735">
                <a:moveTo>
                  <a:pt x="68262" y="43891"/>
                </a:moveTo>
                <a:lnTo>
                  <a:pt x="66738" y="44145"/>
                </a:lnTo>
                <a:lnTo>
                  <a:pt x="67043" y="44373"/>
                </a:lnTo>
                <a:lnTo>
                  <a:pt x="67856" y="44119"/>
                </a:lnTo>
                <a:lnTo>
                  <a:pt x="67779" y="44297"/>
                </a:lnTo>
                <a:lnTo>
                  <a:pt x="67983" y="44119"/>
                </a:lnTo>
                <a:lnTo>
                  <a:pt x="68262" y="43891"/>
                </a:lnTo>
                <a:close/>
              </a:path>
              <a:path w="113029" h="165735">
                <a:moveTo>
                  <a:pt x="72847" y="42557"/>
                </a:moveTo>
                <a:lnTo>
                  <a:pt x="71894" y="42557"/>
                </a:lnTo>
                <a:lnTo>
                  <a:pt x="71767" y="41160"/>
                </a:lnTo>
                <a:lnTo>
                  <a:pt x="70726" y="42303"/>
                </a:lnTo>
                <a:lnTo>
                  <a:pt x="71132" y="42303"/>
                </a:lnTo>
                <a:lnTo>
                  <a:pt x="71513" y="42430"/>
                </a:lnTo>
                <a:lnTo>
                  <a:pt x="71882" y="42938"/>
                </a:lnTo>
                <a:lnTo>
                  <a:pt x="71920" y="43472"/>
                </a:lnTo>
                <a:lnTo>
                  <a:pt x="72847" y="42557"/>
                </a:lnTo>
                <a:close/>
              </a:path>
              <a:path w="113029" h="165735">
                <a:moveTo>
                  <a:pt x="72936" y="35712"/>
                </a:moveTo>
                <a:lnTo>
                  <a:pt x="72694" y="35839"/>
                </a:lnTo>
                <a:lnTo>
                  <a:pt x="72504" y="35966"/>
                </a:lnTo>
                <a:lnTo>
                  <a:pt x="72491" y="36106"/>
                </a:lnTo>
                <a:lnTo>
                  <a:pt x="72644" y="35966"/>
                </a:lnTo>
                <a:lnTo>
                  <a:pt x="72783" y="35852"/>
                </a:lnTo>
                <a:lnTo>
                  <a:pt x="72936" y="35712"/>
                </a:lnTo>
                <a:close/>
              </a:path>
              <a:path w="113029" h="165735">
                <a:moveTo>
                  <a:pt x="73444" y="42100"/>
                </a:moveTo>
                <a:lnTo>
                  <a:pt x="72847" y="42557"/>
                </a:lnTo>
                <a:lnTo>
                  <a:pt x="73291" y="42557"/>
                </a:lnTo>
                <a:lnTo>
                  <a:pt x="73444" y="42100"/>
                </a:lnTo>
                <a:close/>
              </a:path>
              <a:path w="113029" h="165735">
                <a:moveTo>
                  <a:pt x="74117" y="49872"/>
                </a:moveTo>
                <a:lnTo>
                  <a:pt x="73990" y="49745"/>
                </a:lnTo>
                <a:lnTo>
                  <a:pt x="73837" y="49631"/>
                </a:lnTo>
                <a:lnTo>
                  <a:pt x="73621" y="49644"/>
                </a:lnTo>
                <a:lnTo>
                  <a:pt x="73215" y="50050"/>
                </a:lnTo>
                <a:lnTo>
                  <a:pt x="73494" y="50177"/>
                </a:lnTo>
                <a:lnTo>
                  <a:pt x="73863" y="49847"/>
                </a:lnTo>
                <a:lnTo>
                  <a:pt x="74117" y="49872"/>
                </a:lnTo>
                <a:close/>
              </a:path>
              <a:path w="113029" h="165735">
                <a:moveTo>
                  <a:pt x="74396" y="50190"/>
                </a:moveTo>
                <a:lnTo>
                  <a:pt x="74345" y="49949"/>
                </a:lnTo>
                <a:lnTo>
                  <a:pt x="74117" y="49872"/>
                </a:lnTo>
                <a:lnTo>
                  <a:pt x="74320" y="50101"/>
                </a:lnTo>
                <a:close/>
              </a:path>
              <a:path w="113029" h="165735">
                <a:moveTo>
                  <a:pt x="74866" y="26314"/>
                </a:moveTo>
                <a:lnTo>
                  <a:pt x="74358" y="25527"/>
                </a:lnTo>
                <a:lnTo>
                  <a:pt x="74650" y="26517"/>
                </a:lnTo>
                <a:lnTo>
                  <a:pt x="74866" y="26314"/>
                </a:lnTo>
                <a:close/>
              </a:path>
              <a:path w="113029" h="165735">
                <a:moveTo>
                  <a:pt x="75082" y="34963"/>
                </a:moveTo>
                <a:lnTo>
                  <a:pt x="74091" y="34099"/>
                </a:lnTo>
                <a:lnTo>
                  <a:pt x="74206" y="34582"/>
                </a:lnTo>
                <a:lnTo>
                  <a:pt x="73634" y="35090"/>
                </a:lnTo>
                <a:lnTo>
                  <a:pt x="72936" y="35725"/>
                </a:lnTo>
                <a:lnTo>
                  <a:pt x="73685" y="35331"/>
                </a:lnTo>
                <a:lnTo>
                  <a:pt x="75082" y="34963"/>
                </a:lnTo>
                <a:close/>
              </a:path>
              <a:path w="113029" h="165735">
                <a:moveTo>
                  <a:pt x="75603" y="82067"/>
                </a:moveTo>
                <a:lnTo>
                  <a:pt x="74726" y="81813"/>
                </a:lnTo>
                <a:lnTo>
                  <a:pt x="75539" y="82169"/>
                </a:lnTo>
                <a:close/>
              </a:path>
              <a:path w="113029" h="165735">
                <a:moveTo>
                  <a:pt x="76314" y="82283"/>
                </a:moveTo>
                <a:lnTo>
                  <a:pt x="76174" y="82207"/>
                </a:lnTo>
                <a:lnTo>
                  <a:pt x="75971" y="82181"/>
                </a:lnTo>
                <a:lnTo>
                  <a:pt x="75933" y="82321"/>
                </a:lnTo>
                <a:lnTo>
                  <a:pt x="76314" y="82283"/>
                </a:lnTo>
                <a:close/>
              </a:path>
              <a:path w="113029" h="165735">
                <a:moveTo>
                  <a:pt x="76339" y="80962"/>
                </a:moveTo>
                <a:lnTo>
                  <a:pt x="75603" y="82067"/>
                </a:lnTo>
                <a:lnTo>
                  <a:pt x="75971" y="82169"/>
                </a:lnTo>
                <a:lnTo>
                  <a:pt x="76339" y="80962"/>
                </a:lnTo>
                <a:close/>
              </a:path>
              <a:path w="113029" h="165735">
                <a:moveTo>
                  <a:pt x="76390" y="60121"/>
                </a:moveTo>
                <a:lnTo>
                  <a:pt x="75946" y="60553"/>
                </a:lnTo>
                <a:lnTo>
                  <a:pt x="73812" y="60502"/>
                </a:lnTo>
                <a:lnTo>
                  <a:pt x="74028" y="61988"/>
                </a:lnTo>
                <a:lnTo>
                  <a:pt x="75933" y="61658"/>
                </a:lnTo>
                <a:lnTo>
                  <a:pt x="75412" y="61175"/>
                </a:lnTo>
                <a:lnTo>
                  <a:pt x="76187" y="60744"/>
                </a:lnTo>
                <a:lnTo>
                  <a:pt x="76390" y="60121"/>
                </a:lnTo>
                <a:close/>
              </a:path>
              <a:path w="113029" h="165735">
                <a:moveTo>
                  <a:pt x="76428" y="28676"/>
                </a:moveTo>
                <a:lnTo>
                  <a:pt x="75666" y="28295"/>
                </a:lnTo>
                <a:lnTo>
                  <a:pt x="76403" y="27089"/>
                </a:lnTo>
                <a:lnTo>
                  <a:pt x="74968" y="27305"/>
                </a:lnTo>
                <a:lnTo>
                  <a:pt x="73799" y="28740"/>
                </a:lnTo>
                <a:lnTo>
                  <a:pt x="72821" y="28371"/>
                </a:lnTo>
                <a:lnTo>
                  <a:pt x="73774" y="28943"/>
                </a:lnTo>
                <a:lnTo>
                  <a:pt x="72720" y="29375"/>
                </a:lnTo>
                <a:lnTo>
                  <a:pt x="73710" y="29552"/>
                </a:lnTo>
                <a:lnTo>
                  <a:pt x="73177" y="30759"/>
                </a:lnTo>
                <a:lnTo>
                  <a:pt x="72948" y="31153"/>
                </a:lnTo>
                <a:lnTo>
                  <a:pt x="74917" y="29718"/>
                </a:lnTo>
                <a:lnTo>
                  <a:pt x="74282" y="29933"/>
                </a:lnTo>
                <a:lnTo>
                  <a:pt x="76428" y="28676"/>
                </a:lnTo>
                <a:close/>
              </a:path>
              <a:path w="113029" h="165735">
                <a:moveTo>
                  <a:pt x="76492" y="59982"/>
                </a:moveTo>
                <a:lnTo>
                  <a:pt x="76390" y="60121"/>
                </a:lnTo>
                <a:lnTo>
                  <a:pt x="76492" y="59982"/>
                </a:lnTo>
                <a:close/>
              </a:path>
              <a:path w="113029" h="165735">
                <a:moveTo>
                  <a:pt x="76568" y="97802"/>
                </a:moveTo>
                <a:lnTo>
                  <a:pt x="75920" y="98247"/>
                </a:lnTo>
                <a:lnTo>
                  <a:pt x="75349" y="98145"/>
                </a:lnTo>
                <a:lnTo>
                  <a:pt x="75552" y="98298"/>
                </a:lnTo>
                <a:lnTo>
                  <a:pt x="75958" y="98425"/>
                </a:lnTo>
                <a:lnTo>
                  <a:pt x="75844" y="98806"/>
                </a:lnTo>
                <a:lnTo>
                  <a:pt x="76250" y="98247"/>
                </a:lnTo>
                <a:lnTo>
                  <a:pt x="76568" y="97802"/>
                </a:lnTo>
                <a:close/>
              </a:path>
              <a:path w="113029" h="165735">
                <a:moveTo>
                  <a:pt x="76784" y="76555"/>
                </a:moveTo>
                <a:lnTo>
                  <a:pt x="76238" y="74904"/>
                </a:lnTo>
                <a:lnTo>
                  <a:pt x="75272" y="76517"/>
                </a:lnTo>
                <a:lnTo>
                  <a:pt x="74066" y="75704"/>
                </a:lnTo>
                <a:lnTo>
                  <a:pt x="73228" y="76746"/>
                </a:lnTo>
                <a:lnTo>
                  <a:pt x="71501" y="78473"/>
                </a:lnTo>
                <a:lnTo>
                  <a:pt x="71882" y="80124"/>
                </a:lnTo>
                <a:lnTo>
                  <a:pt x="70713" y="79883"/>
                </a:lnTo>
                <a:lnTo>
                  <a:pt x="70243" y="82397"/>
                </a:lnTo>
                <a:lnTo>
                  <a:pt x="70967" y="83616"/>
                </a:lnTo>
                <a:lnTo>
                  <a:pt x="67081" y="81661"/>
                </a:lnTo>
                <a:lnTo>
                  <a:pt x="68732" y="84074"/>
                </a:lnTo>
                <a:lnTo>
                  <a:pt x="67602" y="84239"/>
                </a:lnTo>
                <a:lnTo>
                  <a:pt x="68313" y="85090"/>
                </a:lnTo>
                <a:lnTo>
                  <a:pt x="68148" y="85318"/>
                </a:lnTo>
                <a:lnTo>
                  <a:pt x="68300" y="86258"/>
                </a:lnTo>
                <a:lnTo>
                  <a:pt x="69392" y="86067"/>
                </a:lnTo>
                <a:lnTo>
                  <a:pt x="70129" y="84645"/>
                </a:lnTo>
                <a:lnTo>
                  <a:pt x="71094" y="86029"/>
                </a:lnTo>
                <a:lnTo>
                  <a:pt x="72034" y="84645"/>
                </a:lnTo>
                <a:lnTo>
                  <a:pt x="72644" y="84721"/>
                </a:lnTo>
                <a:lnTo>
                  <a:pt x="72859" y="84607"/>
                </a:lnTo>
                <a:lnTo>
                  <a:pt x="73520" y="84264"/>
                </a:lnTo>
                <a:lnTo>
                  <a:pt x="73698" y="85534"/>
                </a:lnTo>
                <a:lnTo>
                  <a:pt x="74815" y="85090"/>
                </a:lnTo>
                <a:lnTo>
                  <a:pt x="74752" y="84264"/>
                </a:lnTo>
                <a:lnTo>
                  <a:pt x="74663" y="83616"/>
                </a:lnTo>
                <a:lnTo>
                  <a:pt x="74460" y="82232"/>
                </a:lnTo>
                <a:lnTo>
                  <a:pt x="74396" y="81724"/>
                </a:lnTo>
                <a:lnTo>
                  <a:pt x="74726" y="81813"/>
                </a:lnTo>
                <a:lnTo>
                  <a:pt x="74510" y="81724"/>
                </a:lnTo>
                <a:lnTo>
                  <a:pt x="74142" y="81559"/>
                </a:lnTo>
                <a:lnTo>
                  <a:pt x="73279" y="82232"/>
                </a:lnTo>
                <a:lnTo>
                  <a:pt x="75145" y="80518"/>
                </a:lnTo>
                <a:lnTo>
                  <a:pt x="75145" y="80124"/>
                </a:lnTo>
                <a:lnTo>
                  <a:pt x="75120" y="78638"/>
                </a:lnTo>
                <a:lnTo>
                  <a:pt x="76784" y="76555"/>
                </a:lnTo>
                <a:close/>
              </a:path>
              <a:path w="113029" h="165735">
                <a:moveTo>
                  <a:pt x="77304" y="89573"/>
                </a:moveTo>
                <a:lnTo>
                  <a:pt x="75806" y="89738"/>
                </a:lnTo>
                <a:lnTo>
                  <a:pt x="75869" y="90093"/>
                </a:lnTo>
                <a:lnTo>
                  <a:pt x="77304" y="89573"/>
                </a:lnTo>
                <a:close/>
              </a:path>
              <a:path w="113029" h="165735">
                <a:moveTo>
                  <a:pt x="77343" y="63093"/>
                </a:moveTo>
                <a:lnTo>
                  <a:pt x="77216" y="63131"/>
                </a:lnTo>
                <a:lnTo>
                  <a:pt x="77343" y="63093"/>
                </a:lnTo>
                <a:close/>
              </a:path>
              <a:path w="113029" h="165735">
                <a:moveTo>
                  <a:pt x="77355" y="34163"/>
                </a:moveTo>
                <a:lnTo>
                  <a:pt x="76314" y="33845"/>
                </a:lnTo>
                <a:lnTo>
                  <a:pt x="77266" y="34417"/>
                </a:lnTo>
                <a:lnTo>
                  <a:pt x="77355" y="34163"/>
                </a:lnTo>
                <a:close/>
              </a:path>
              <a:path w="113029" h="165735">
                <a:moveTo>
                  <a:pt x="77508" y="33769"/>
                </a:moveTo>
                <a:lnTo>
                  <a:pt x="77330" y="33820"/>
                </a:lnTo>
                <a:lnTo>
                  <a:pt x="77470" y="33883"/>
                </a:lnTo>
                <a:close/>
              </a:path>
              <a:path w="113029" h="165735">
                <a:moveTo>
                  <a:pt x="77558" y="36512"/>
                </a:moveTo>
                <a:lnTo>
                  <a:pt x="77520" y="36296"/>
                </a:lnTo>
                <a:lnTo>
                  <a:pt x="77482" y="36055"/>
                </a:lnTo>
                <a:lnTo>
                  <a:pt x="77431" y="36233"/>
                </a:lnTo>
                <a:lnTo>
                  <a:pt x="77419" y="36423"/>
                </a:lnTo>
                <a:lnTo>
                  <a:pt x="77482" y="36576"/>
                </a:lnTo>
                <a:close/>
              </a:path>
              <a:path w="113029" h="165735">
                <a:moveTo>
                  <a:pt x="78232" y="97764"/>
                </a:moveTo>
                <a:lnTo>
                  <a:pt x="77127" y="96812"/>
                </a:lnTo>
                <a:lnTo>
                  <a:pt x="77482" y="97675"/>
                </a:lnTo>
                <a:lnTo>
                  <a:pt x="77114" y="97726"/>
                </a:lnTo>
                <a:lnTo>
                  <a:pt x="78232" y="97764"/>
                </a:lnTo>
                <a:close/>
              </a:path>
              <a:path w="113029" h="165735">
                <a:moveTo>
                  <a:pt x="78244" y="62458"/>
                </a:moveTo>
                <a:lnTo>
                  <a:pt x="77647" y="62052"/>
                </a:lnTo>
                <a:lnTo>
                  <a:pt x="77546" y="62852"/>
                </a:lnTo>
                <a:lnTo>
                  <a:pt x="77343" y="63093"/>
                </a:lnTo>
                <a:lnTo>
                  <a:pt x="77787" y="63131"/>
                </a:lnTo>
                <a:lnTo>
                  <a:pt x="78105" y="62953"/>
                </a:lnTo>
                <a:lnTo>
                  <a:pt x="78244" y="62458"/>
                </a:lnTo>
                <a:close/>
              </a:path>
              <a:path w="113029" h="165735">
                <a:moveTo>
                  <a:pt x="78308" y="34417"/>
                </a:moveTo>
                <a:lnTo>
                  <a:pt x="78257" y="34201"/>
                </a:lnTo>
                <a:lnTo>
                  <a:pt x="77470" y="33883"/>
                </a:lnTo>
                <a:lnTo>
                  <a:pt x="77368" y="34417"/>
                </a:lnTo>
                <a:lnTo>
                  <a:pt x="77177" y="34747"/>
                </a:lnTo>
                <a:lnTo>
                  <a:pt x="77304" y="35267"/>
                </a:lnTo>
                <a:lnTo>
                  <a:pt x="77482" y="36055"/>
                </a:lnTo>
                <a:lnTo>
                  <a:pt x="77647" y="35267"/>
                </a:lnTo>
                <a:lnTo>
                  <a:pt x="78308" y="34417"/>
                </a:lnTo>
                <a:close/>
              </a:path>
              <a:path w="113029" h="165735">
                <a:moveTo>
                  <a:pt x="78968" y="33401"/>
                </a:moveTo>
                <a:lnTo>
                  <a:pt x="78079" y="32219"/>
                </a:lnTo>
                <a:lnTo>
                  <a:pt x="77508" y="33769"/>
                </a:lnTo>
                <a:lnTo>
                  <a:pt x="78968" y="33401"/>
                </a:lnTo>
                <a:close/>
              </a:path>
              <a:path w="113029" h="165735">
                <a:moveTo>
                  <a:pt x="79870" y="125691"/>
                </a:moveTo>
                <a:lnTo>
                  <a:pt x="79248" y="125107"/>
                </a:lnTo>
                <a:lnTo>
                  <a:pt x="78587" y="124472"/>
                </a:lnTo>
                <a:lnTo>
                  <a:pt x="78143" y="125806"/>
                </a:lnTo>
                <a:lnTo>
                  <a:pt x="78892" y="125831"/>
                </a:lnTo>
                <a:lnTo>
                  <a:pt x="78892" y="125463"/>
                </a:lnTo>
                <a:lnTo>
                  <a:pt x="78994" y="125107"/>
                </a:lnTo>
                <a:lnTo>
                  <a:pt x="79870" y="125691"/>
                </a:lnTo>
                <a:close/>
              </a:path>
              <a:path w="113029" h="165735">
                <a:moveTo>
                  <a:pt x="79984" y="129679"/>
                </a:moveTo>
                <a:lnTo>
                  <a:pt x="79908" y="129463"/>
                </a:lnTo>
                <a:lnTo>
                  <a:pt x="79451" y="129730"/>
                </a:lnTo>
                <a:lnTo>
                  <a:pt x="79984" y="129679"/>
                </a:lnTo>
                <a:close/>
              </a:path>
              <a:path w="113029" h="165735">
                <a:moveTo>
                  <a:pt x="80225" y="93840"/>
                </a:moveTo>
                <a:lnTo>
                  <a:pt x="79121" y="93789"/>
                </a:lnTo>
                <a:lnTo>
                  <a:pt x="78219" y="93903"/>
                </a:lnTo>
                <a:lnTo>
                  <a:pt x="80225" y="93840"/>
                </a:lnTo>
                <a:close/>
              </a:path>
              <a:path w="113029" h="165735">
                <a:moveTo>
                  <a:pt x="80314" y="125844"/>
                </a:moveTo>
                <a:lnTo>
                  <a:pt x="79870" y="125691"/>
                </a:lnTo>
                <a:lnTo>
                  <a:pt x="80276" y="126085"/>
                </a:lnTo>
                <a:lnTo>
                  <a:pt x="80302" y="125933"/>
                </a:lnTo>
                <a:close/>
              </a:path>
              <a:path w="113029" h="165735">
                <a:moveTo>
                  <a:pt x="80454" y="119938"/>
                </a:moveTo>
                <a:lnTo>
                  <a:pt x="80137" y="120091"/>
                </a:lnTo>
                <a:lnTo>
                  <a:pt x="80137" y="120624"/>
                </a:lnTo>
                <a:lnTo>
                  <a:pt x="80429" y="120396"/>
                </a:lnTo>
                <a:lnTo>
                  <a:pt x="80454" y="119938"/>
                </a:lnTo>
                <a:close/>
              </a:path>
              <a:path w="113029" h="165735">
                <a:moveTo>
                  <a:pt x="80759" y="119786"/>
                </a:moveTo>
                <a:lnTo>
                  <a:pt x="80467" y="119735"/>
                </a:lnTo>
                <a:lnTo>
                  <a:pt x="80454" y="119938"/>
                </a:lnTo>
                <a:lnTo>
                  <a:pt x="80759" y="119786"/>
                </a:lnTo>
                <a:close/>
              </a:path>
              <a:path w="113029" h="165735">
                <a:moveTo>
                  <a:pt x="80848" y="132600"/>
                </a:moveTo>
                <a:lnTo>
                  <a:pt x="80454" y="132689"/>
                </a:lnTo>
                <a:lnTo>
                  <a:pt x="80581" y="132842"/>
                </a:lnTo>
                <a:lnTo>
                  <a:pt x="80848" y="132600"/>
                </a:lnTo>
                <a:close/>
              </a:path>
              <a:path w="113029" h="165735">
                <a:moveTo>
                  <a:pt x="81457" y="80797"/>
                </a:moveTo>
                <a:lnTo>
                  <a:pt x="81140" y="80695"/>
                </a:lnTo>
                <a:lnTo>
                  <a:pt x="81241" y="80937"/>
                </a:lnTo>
                <a:lnTo>
                  <a:pt x="81457" y="80797"/>
                </a:lnTo>
                <a:close/>
              </a:path>
              <a:path w="113029" h="165735">
                <a:moveTo>
                  <a:pt x="81534" y="130860"/>
                </a:moveTo>
                <a:lnTo>
                  <a:pt x="80581" y="131064"/>
                </a:lnTo>
                <a:lnTo>
                  <a:pt x="81470" y="131318"/>
                </a:lnTo>
                <a:lnTo>
                  <a:pt x="81534" y="130860"/>
                </a:lnTo>
                <a:close/>
              </a:path>
              <a:path w="113029" h="165735">
                <a:moveTo>
                  <a:pt x="81559" y="29400"/>
                </a:moveTo>
                <a:lnTo>
                  <a:pt x="80911" y="29794"/>
                </a:lnTo>
                <a:lnTo>
                  <a:pt x="80276" y="30213"/>
                </a:lnTo>
                <a:lnTo>
                  <a:pt x="81559" y="29400"/>
                </a:lnTo>
                <a:close/>
              </a:path>
              <a:path w="113029" h="165735">
                <a:moveTo>
                  <a:pt x="81661" y="81965"/>
                </a:moveTo>
                <a:lnTo>
                  <a:pt x="81305" y="81076"/>
                </a:lnTo>
                <a:lnTo>
                  <a:pt x="81241" y="80937"/>
                </a:lnTo>
                <a:lnTo>
                  <a:pt x="81000" y="81076"/>
                </a:lnTo>
                <a:lnTo>
                  <a:pt x="80619" y="80924"/>
                </a:lnTo>
                <a:lnTo>
                  <a:pt x="81026" y="81280"/>
                </a:lnTo>
                <a:lnTo>
                  <a:pt x="80759" y="82054"/>
                </a:lnTo>
                <a:lnTo>
                  <a:pt x="81330" y="82169"/>
                </a:lnTo>
                <a:lnTo>
                  <a:pt x="81661" y="81965"/>
                </a:lnTo>
                <a:close/>
              </a:path>
              <a:path w="113029" h="165735">
                <a:moveTo>
                  <a:pt x="81661" y="622"/>
                </a:moveTo>
                <a:lnTo>
                  <a:pt x="81584" y="0"/>
                </a:lnTo>
                <a:lnTo>
                  <a:pt x="81165" y="0"/>
                </a:lnTo>
                <a:lnTo>
                  <a:pt x="80022" y="368"/>
                </a:lnTo>
                <a:lnTo>
                  <a:pt x="80111" y="965"/>
                </a:lnTo>
                <a:lnTo>
                  <a:pt x="80606" y="584"/>
                </a:lnTo>
                <a:lnTo>
                  <a:pt x="81661" y="622"/>
                </a:lnTo>
                <a:close/>
              </a:path>
              <a:path w="113029" h="165735">
                <a:moveTo>
                  <a:pt x="81864" y="90449"/>
                </a:moveTo>
                <a:lnTo>
                  <a:pt x="81699" y="90258"/>
                </a:lnTo>
                <a:lnTo>
                  <a:pt x="81508" y="90271"/>
                </a:lnTo>
                <a:lnTo>
                  <a:pt x="81724" y="90385"/>
                </a:lnTo>
                <a:lnTo>
                  <a:pt x="81864" y="90449"/>
                </a:lnTo>
                <a:close/>
              </a:path>
              <a:path w="113029" h="165735">
                <a:moveTo>
                  <a:pt x="81902" y="130784"/>
                </a:moveTo>
                <a:lnTo>
                  <a:pt x="81584" y="130517"/>
                </a:lnTo>
                <a:lnTo>
                  <a:pt x="81534" y="130860"/>
                </a:lnTo>
                <a:lnTo>
                  <a:pt x="81902" y="130784"/>
                </a:lnTo>
                <a:close/>
              </a:path>
              <a:path w="113029" h="165735">
                <a:moveTo>
                  <a:pt x="82003" y="131457"/>
                </a:moveTo>
                <a:lnTo>
                  <a:pt x="81470" y="131318"/>
                </a:lnTo>
                <a:lnTo>
                  <a:pt x="81254" y="132689"/>
                </a:lnTo>
                <a:lnTo>
                  <a:pt x="82003" y="131457"/>
                </a:lnTo>
                <a:close/>
              </a:path>
              <a:path w="113029" h="165735">
                <a:moveTo>
                  <a:pt x="82105" y="80987"/>
                </a:moveTo>
                <a:lnTo>
                  <a:pt x="81699" y="80645"/>
                </a:lnTo>
                <a:lnTo>
                  <a:pt x="81457" y="80797"/>
                </a:lnTo>
                <a:lnTo>
                  <a:pt x="82105" y="80987"/>
                </a:lnTo>
                <a:close/>
              </a:path>
              <a:path w="113029" h="165735">
                <a:moveTo>
                  <a:pt x="82384" y="122339"/>
                </a:moveTo>
                <a:lnTo>
                  <a:pt x="81089" y="122440"/>
                </a:lnTo>
                <a:lnTo>
                  <a:pt x="80860" y="122161"/>
                </a:lnTo>
                <a:lnTo>
                  <a:pt x="80543" y="121793"/>
                </a:lnTo>
                <a:lnTo>
                  <a:pt x="80886" y="121196"/>
                </a:lnTo>
                <a:lnTo>
                  <a:pt x="78663" y="122148"/>
                </a:lnTo>
                <a:lnTo>
                  <a:pt x="78498" y="122720"/>
                </a:lnTo>
                <a:lnTo>
                  <a:pt x="80340" y="123253"/>
                </a:lnTo>
                <a:lnTo>
                  <a:pt x="79590" y="122161"/>
                </a:lnTo>
                <a:lnTo>
                  <a:pt x="80772" y="122605"/>
                </a:lnTo>
                <a:lnTo>
                  <a:pt x="80708" y="123037"/>
                </a:lnTo>
                <a:lnTo>
                  <a:pt x="82232" y="123431"/>
                </a:lnTo>
                <a:lnTo>
                  <a:pt x="82384" y="122339"/>
                </a:lnTo>
                <a:close/>
              </a:path>
              <a:path w="113029" h="165735">
                <a:moveTo>
                  <a:pt x="82423" y="19773"/>
                </a:moveTo>
                <a:lnTo>
                  <a:pt x="82410" y="19570"/>
                </a:lnTo>
                <a:lnTo>
                  <a:pt x="82372" y="19786"/>
                </a:lnTo>
                <a:close/>
              </a:path>
              <a:path w="113029" h="165735">
                <a:moveTo>
                  <a:pt x="82778" y="19151"/>
                </a:moveTo>
                <a:lnTo>
                  <a:pt x="82372" y="19151"/>
                </a:lnTo>
                <a:lnTo>
                  <a:pt x="82397" y="19418"/>
                </a:lnTo>
                <a:lnTo>
                  <a:pt x="82410" y="19570"/>
                </a:lnTo>
                <a:lnTo>
                  <a:pt x="82448" y="19443"/>
                </a:lnTo>
                <a:lnTo>
                  <a:pt x="82550" y="19316"/>
                </a:lnTo>
                <a:lnTo>
                  <a:pt x="82778" y="19151"/>
                </a:lnTo>
                <a:close/>
              </a:path>
              <a:path w="113029" h="165735">
                <a:moveTo>
                  <a:pt x="83108" y="20472"/>
                </a:moveTo>
                <a:lnTo>
                  <a:pt x="82613" y="20205"/>
                </a:lnTo>
                <a:lnTo>
                  <a:pt x="82435" y="19888"/>
                </a:lnTo>
                <a:lnTo>
                  <a:pt x="82461" y="20421"/>
                </a:lnTo>
                <a:lnTo>
                  <a:pt x="82511" y="20942"/>
                </a:lnTo>
                <a:lnTo>
                  <a:pt x="82918" y="20955"/>
                </a:lnTo>
                <a:lnTo>
                  <a:pt x="83108" y="20472"/>
                </a:lnTo>
                <a:close/>
              </a:path>
              <a:path w="113029" h="165735">
                <a:moveTo>
                  <a:pt x="83756" y="23025"/>
                </a:moveTo>
                <a:lnTo>
                  <a:pt x="83616" y="23152"/>
                </a:lnTo>
                <a:lnTo>
                  <a:pt x="81991" y="23114"/>
                </a:lnTo>
                <a:lnTo>
                  <a:pt x="82003" y="24498"/>
                </a:lnTo>
                <a:lnTo>
                  <a:pt x="83235" y="24320"/>
                </a:lnTo>
                <a:lnTo>
                  <a:pt x="83705" y="23152"/>
                </a:lnTo>
                <a:lnTo>
                  <a:pt x="83756" y="23025"/>
                </a:lnTo>
                <a:close/>
              </a:path>
              <a:path w="113029" h="165735">
                <a:moveTo>
                  <a:pt x="83934" y="119456"/>
                </a:moveTo>
                <a:lnTo>
                  <a:pt x="83781" y="119468"/>
                </a:lnTo>
                <a:lnTo>
                  <a:pt x="83934" y="119456"/>
                </a:lnTo>
                <a:close/>
              </a:path>
              <a:path w="113029" h="165735">
                <a:moveTo>
                  <a:pt x="84518" y="74041"/>
                </a:moveTo>
                <a:lnTo>
                  <a:pt x="84455" y="73291"/>
                </a:lnTo>
                <a:lnTo>
                  <a:pt x="83007" y="73748"/>
                </a:lnTo>
                <a:lnTo>
                  <a:pt x="83566" y="73914"/>
                </a:lnTo>
                <a:lnTo>
                  <a:pt x="83781" y="74256"/>
                </a:lnTo>
                <a:lnTo>
                  <a:pt x="84201" y="74803"/>
                </a:lnTo>
                <a:lnTo>
                  <a:pt x="84518" y="74041"/>
                </a:lnTo>
                <a:close/>
              </a:path>
              <a:path w="113029" h="165735">
                <a:moveTo>
                  <a:pt x="84543" y="127800"/>
                </a:moveTo>
                <a:lnTo>
                  <a:pt x="84328" y="127584"/>
                </a:lnTo>
                <a:lnTo>
                  <a:pt x="84455" y="127762"/>
                </a:lnTo>
                <a:close/>
              </a:path>
              <a:path w="113029" h="165735">
                <a:moveTo>
                  <a:pt x="84797" y="91287"/>
                </a:moveTo>
                <a:lnTo>
                  <a:pt x="84696" y="91033"/>
                </a:lnTo>
                <a:lnTo>
                  <a:pt x="84366" y="90271"/>
                </a:lnTo>
                <a:lnTo>
                  <a:pt x="83959" y="89344"/>
                </a:lnTo>
                <a:lnTo>
                  <a:pt x="83731" y="90271"/>
                </a:lnTo>
                <a:lnTo>
                  <a:pt x="82981" y="90144"/>
                </a:lnTo>
                <a:lnTo>
                  <a:pt x="83121" y="90271"/>
                </a:lnTo>
                <a:lnTo>
                  <a:pt x="83007" y="91033"/>
                </a:lnTo>
                <a:lnTo>
                  <a:pt x="81864" y="90462"/>
                </a:lnTo>
                <a:lnTo>
                  <a:pt x="81965" y="90779"/>
                </a:lnTo>
                <a:lnTo>
                  <a:pt x="81254" y="91033"/>
                </a:lnTo>
                <a:lnTo>
                  <a:pt x="81076" y="90957"/>
                </a:lnTo>
                <a:lnTo>
                  <a:pt x="79667" y="90449"/>
                </a:lnTo>
                <a:lnTo>
                  <a:pt x="79781" y="91160"/>
                </a:lnTo>
                <a:lnTo>
                  <a:pt x="79946" y="90957"/>
                </a:lnTo>
                <a:lnTo>
                  <a:pt x="80606" y="91630"/>
                </a:lnTo>
                <a:lnTo>
                  <a:pt x="79959" y="92227"/>
                </a:lnTo>
                <a:lnTo>
                  <a:pt x="79692" y="92976"/>
                </a:lnTo>
                <a:lnTo>
                  <a:pt x="80289" y="93103"/>
                </a:lnTo>
                <a:lnTo>
                  <a:pt x="81127" y="93738"/>
                </a:lnTo>
                <a:lnTo>
                  <a:pt x="80772" y="92697"/>
                </a:lnTo>
                <a:lnTo>
                  <a:pt x="80683" y="92163"/>
                </a:lnTo>
                <a:lnTo>
                  <a:pt x="82080" y="91490"/>
                </a:lnTo>
                <a:lnTo>
                  <a:pt x="84797" y="91287"/>
                </a:lnTo>
                <a:close/>
              </a:path>
              <a:path w="113029" h="165735">
                <a:moveTo>
                  <a:pt x="84937" y="39763"/>
                </a:moveTo>
                <a:lnTo>
                  <a:pt x="82321" y="38239"/>
                </a:lnTo>
                <a:lnTo>
                  <a:pt x="80683" y="38747"/>
                </a:lnTo>
                <a:lnTo>
                  <a:pt x="80416" y="39763"/>
                </a:lnTo>
                <a:lnTo>
                  <a:pt x="79883" y="39141"/>
                </a:lnTo>
                <a:lnTo>
                  <a:pt x="81521" y="35928"/>
                </a:lnTo>
                <a:lnTo>
                  <a:pt x="79514" y="36144"/>
                </a:lnTo>
                <a:lnTo>
                  <a:pt x="79451" y="34582"/>
                </a:lnTo>
                <a:lnTo>
                  <a:pt x="78625" y="34975"/>
                </a:lnTo>
                <a:lnTo>
                  <a:pt x="79425" y="34785"/>
                </a:lnTo>
                <a:lnTo>
                  <a:pt x="79578" y="38785"/>
                </a:lnTo>
                <a:lnTo>
                  <a:pt x="79451" y="38620"/>
                </a:lnTo>
                <a:lnTo>
                  <a:pt x="78587" y="37604"/>
                </a:lnTo>
                <a:lnTo>
                  <a:pt x="77317" y="38620"/>
                </a:lnTo>
                <a:lnTo>
                  <a:pt x="77216" y="37350"/>
                </a:lnTo>
                <a:lnTo>
                  <a:pt x="76555" y="38112"/>
                </a:lnTo>
                <a:lnTo>
                  <a:pt x="76758" y="38112"/>
                </a:lnTo>
                <a:lnTo>
                  <a:pt x="77139" y="38239"/>
                </a:lnTo>
                <a:lnTo>
                  <a:pt x="76517" y="38620"/>
                </a:lnTo>
                <a:lnTo>
                  <a:pt x="76492" y="38874"/>
                </a:lnTo>
                <a:lnTo>
                  <a:pt x="74930" y="38366"/>
                </a:lnTo>
                <a:lnTo>
                  <a:pt x="74891" y="38874"/>
                </a:lnTo>
                <a:lnTo>
                  <a:pt x="75069" y="39255"/>
                </a:lnTo>
                <a:lnTo>
                  <a:pt x="75653" y="39509"/>
                </a:lnTo>
                <a:lnTo>
                  <a:pt x="74955" y="40652"/>
                </a:lnTo>
                <a:lnTo>
                  <a:pt x="74244" y="39509"/>
                </a:lnTo>
                <a:lnTo>
                  <a:pt x="73647" y="39382"/>
                </a:lnTo>
                <a:lnTo>
                  <a:pt x="74739" y="40906"/>
                </a:lnTo>
                <a:lnTo>
                  <a:pt x="73748" y="41160"/>
                </a:lnTo>
                <a:lnTo>
                  <a:pt x="73456" y="42049"/>
                </a:lnTo>
                <a:lnTo>
                  <a:pt x="75006" y="43573"/>
                </a:lnTo>
                <a:lnTo>
                  <a:pt x="71920" y="43472"/>
                </a:lnTo>
                <a:lnTo>
                  <a:pt x="71793" y="43459"/>
                </a:lnTo>
                <a:lnTo>
                  <a:pt x="71462" y="43446"/>
                </a:lnTo>
                <a:lnTo>
                  <a:pt x="71259" y="44069"/>
                </a:lnTo>
                <a:lnTo>
                  <a:pt x="70929" y="44323"/>
                </a:lnTo>
                <a:lnTo>
                  <a:pt x="69850" y="44043"/>
                </a:lnTo>
                <a:lnTo>
                  <a:pt x="69811" y="44780"/>
                </a:lnTo>
                <a:lnTo>
                  <a:pt x="70370" y="44742"/>
                </a:lnTo>
                <a:lnTo>
                  <a:pt x="70942" y="44348"/>
                </a:lnTo>
                <a:lnTo>
                  <a:pt x="71247" y="44094"/>
                </a:lnTo>
                <a:lnTo>
                  <a:pt x="70777" y="45605"/>
                </a:lnTo>
                <a:lnTo>
                  <a:pt x="70383" y="45605"/>
                </a:lnTo>
                <a:lnTo>
                  <a:pt x="69176" y="46113"/>
                </a:lnTo>
                <a:lnTo>
                  <a:pt x="68351" y="46748"/>
                </a:lnTo>
                <a:lnTo>
                  <a:pt x="67652" y="46113"/>
                </a:lnTo>
                <a:lnTo>
                  <a:pt x="67602" y="45986"/>
                </a:lnTo>
                <a:lnTo>
                  <a:pt x="67424" y="45859"/>
                </a:lnTo>
                <a:lnTo>
                  <a:pt x="67183" y="45745"/>
                </a:lnTo>
                <a:lnTo>
                  <a:pt x="67640" y="46189"/>
                </a:lnTo>
                <a:lnTo>
                  <a:pt x="67551" y="46748"/>
                </a:lnTo>
                <a:lnTo>
                  <a:pt x="67348" y="47002"/>
                </a:lnTo>
                <a:lnTo>
                  <a:pt x="67322" y="47891"/>
                </a:lnTo>
                <a:lnTo>
                  <a:pt x="65506" y="48399"/>
                </a:lnTo>
                <a:lnTo>
                  <a:pt x="65290" y="49542"/>
                </a:lnTo>
                <a:lnTo>
                  <a:pt x="66471" y="50050"/>
                </a:lnTo>
                <a:lnTo>
                  <a:pt x="67068" y="49923"/>
                </a:lnTo>
                <a:lnTo>
                  <a:pt x="66852" y="51574"/>
                </a:lnTo>
                <a:lnTo>
                  <a:pt x="67246" y="51701"/>
                </a:lnTo>
                <a:lnTo>
                  <a:pt x="67627" y="51447"/>
                </a:lnTo>
                <a:lnTo>
                  <a:pt x="68021" y="51828"/>
                </a:lnTo>
                <a:lnTo>
                  <a:pt x="66662" y="52336"/>
                </a:lnTo>
                <a:lnTo>
                  <a:pt x="67246" y="52336"/>
                </a:lnTo>
                <a:lnTo>
                  <a:pt x="67348" y="52590"/>
                </a:lnTo>
                <a:lnTo>
                  <a:pt x="67246" y="52971"/>
                </a:lnTo>
                <a:lnTo>
                  <a:pt x="65887" y="53860"/>
                </a:lnTo>
                <a:lnTo>
                  <a:pt x="65290" y="53479"/>
                </a:lnTo>
                <a:lnTo>
                  <a:pt x="65836" y="53352"/>
                </a:lnTo>
                <a:lnTo>
                  <a:pt x="65570" y="53098"/>
                </a:lnTo>
                <a:lnTo>
                  <a:pt x="65443" y="52971"/>
                </a:lnTo>
                <a:lnTo>
                  <a:pt x="65468" y="52590"/>
                </a:lnTo>
                <a:lnTo>
                  <a:pt x="64770" y="53098"/>
                </a:lnTo>
                <a:lnTo>
                  <a:pt x="63601" y="52870"/>
                </a:lnTo>
                <a:lnTo>
                  <a:pt x="64706" y="54622"/>
                </a:lnTo>
                <a:lnTo>
                  <a:pt x="61150" y="54622"/>
                </a:lnTo>
                <a:lnTo>
                  <a:pt x="60769" y="56400"/>
                </a:lnTo>
                <a:lnTo>
                  <a:pt x="59753" y="55130"/>
                </a:lnTo>
                <a:lnTo>
                  <a:pt x="58178" y="56527"/>
                </a:lnTo>
                <a:lnTo>
                  <a:pt x="57785" y="56908"/>
                </a:lnTo>
                <a:lnTo>
                  <a:pt x="55765" y="57035"/>
                </a:lnTo>
                <a:lnTo>
                  <a:pt x="56261" y="55638"/>
                </a:lnTo>
                <a:lnTo>
                  <a:pt x="56235" y="55257"/>
                </a:lnTo>
                <a:lnTo>
                  <a:pt x="54724" y="53670"/>
                </a:lnTo>
                <a:lnTo>
                  <a:pt x="53784" y="54241"/>
                </a:lnTo>
                <a:lnTo>
                  <a:pt x="52832" y="54495"/>
                </a:lnTo>
                <a:lnTo>
                  <a:pt x="53149" y="54495"/>
                </a:lnTo>
                <a:lnTo>
                  <a:pt x="53301" y="54622"/>
                </a:lnTo>
                <a:lnTo>
                  <a:pt x="53124" y="55130"/>
                </a:lnTo>
                <a:lnTo>
                  <a:pt x="53200" y="55384"/>
                </a:lnTo>
                <a:lnTo>
                  <a:pt x="53733" y="55765"/>
                </a:lnTo>
                <a:lnTo>
                  <a:pt x="55346" y="55638"/>
                </a:lnTo>
                <a:lnTo>
                  <a:pt x="54991" y="57543"/>
                </a:lnTo>
                <a:lnTo>
                  <a:pt x="54876" y="58343"/>
                </a:lnTo>
                <a:lnTo>
                  <a:pt x="53886" y="59575"/>
                </a:lnTo>
                <a:lnTo>
                  <a:pt x="53098" y="59397"/>
                </a:lnTo>
                <a:lnTo>
                  <a:pt x="53213" y="60223"/>
                </a:lnTo>
                <a:lnTo>
                  <a:pt x="54178" y="61480"/>
                </a:lnTo>
                <a:lnTo>
                  <a:pt x="54698" y="60210"/>
                </a:lnTo>
                <a:lnTo>
                  <a:pt x="54584" y="61353"/>
                </a:lnTo>
                <a:lnTo>
                  <a:pt x="54444" y="61607"/>
                </a:lnTo>
                <a:lnTo>
                  <a:pt x="55537" y="60718"/>
                </a:lnTo>
                <a:lnTo>
                  <a:pt x="57111" y="60210"/>
                </a:lnTo>
                <a:lnTo>
                  <a:pt x="57162" y="59575"/>
                </a:lnTo>
                <a:lnTo>
                  <a:pt x="57226" y="58940"/>
                </a:lnTo>
                <a:lnTo>
                  <a:pt x="57429" y="59194"/>
                </a:lnTo>
                <a:lnTo>
                  <a:pt x="57619" y="59702"/>
                </a:lnTo>
                <a:lnTo>
                  <a:pt x="57581" y="59194"/>
                </a:lnTo>
                <a:lnTo>
                  <a:pt x="58039" y="58940"/>
                </a:lnTo>
                <a:lnTo>
                  <a:pt x="58508" y="58686"/>
                </a:lnTo>
                <a:lnTo>
                  <a:pt x="58813" y="58432"/>
                </a:lnTo>
                <a:lnTo>
                  <a:pt x="62039" y="59829"/>
                </a:lnTo>
                <a:lnTo>
                  <a:pt x="61836" y="58432"/>
                </a:lnTo>
                <a:lnTo>
                  <a:pt x="61620" y="57035"/>
                </a:lnTo>
                <a:lnTo>
                  <a:pt x="61569" y="56654"/>
                </a:lnTo>
                <a:lnTo>
                  <a:pt x="64541" y="56527"/>
                </a:lnTo>
                <a:lnTo>
                  <a:pt x="64439" y="56400"/>
                </a:lnTo>
                <a:lnTo>
                  <a:pt x="64135" y="56019"/>
                </a:lnTo>
                <a:lnTo>
                  <a:pt x="65303" y="54876"/>
                </a:lnTo>
                <a:lnTo>
                  <a:pt x="66751" y="53860"/>
                </a:lnTo>
                <a:lnTo>
                  <a:pt x="67843" y="53098"/>
                </a:lnTo>
                <a:lnTo>
                  <a:pt x="68808" y="52717"/>
                </a:lnTo>
                <a:lnTo>
                  <a:pt x="69011" y="53352"/>
                </a:lnTo>
                <a:lnTo>
                  <a:pt x="69202" y="52717"/>
                </a:lnTo>
                <a:lnTo>
                  <a:pt x="69405" y="52082"/>
                </a:lnTo>
                <a:lnTo>
                  <a:pt x="71412" y="52082"/>
                </a:lnTo>
                <a:lnTo>
                  <a:pt x="72390" y="51828"/>
                </a:lnTo>
                <a:lnTo>
                  <a:pt x="73164" y="51447"/>
                </a:lnTo>
                <a:lnTo>
                  <a:pt x="74180" y="50939"/>
                </a:lnTo>
                <a:lnTo>
                  <a:pt x="72732" y="49923"/>
                </a:lnTo>
                <a:lnTo>
                  <a:pt x="71272" y="48907"/>
                </a:lnTo>
                <a:lnTo>
                  <a:pt x="73660" y="48399"/>
                </a:lnTo>
                <a:lnTo>
                  <a:pt x="74625" y="48907"/>
                </a:lnTo>
                <a:lnTo>
                  <a:pt x="74599" y="49923"/>
                </a:lnTo>
                <a:lnTo>
                  <a:pt x="75996" y="49034"/>
                </a:lnTo>
                <a:lnTo>
                  <a:pt x="75603" y="49034"/>
                </a:lnTo>
                <a:lnTo>
                  <a:pt x="76034" y="48399"/>
                </a:lnTo>
                <a:lnTo>
                  <a:pt x="77165" y="46748"/>
                </a:lnTo>
                <a:lnTo>
                  <a:pt x="77254" y="46621"/>
                </a:lnTo>
                <a:lnTo>
                  <a:pt x="77406" y="46240"/>
                </a:lnTo>
                <a:lnTo>
                  <a:pt x="79324" y="43827"/>
                </a:lnTo>
                <a:lnTo>
                  <a:pt x="79730" y="43827"/>
                </a:lnTo>
                <a:lnTo>
                  <a:pt x="80111" y="44081"/>
                </a:lnTo>
                <a:lnTo>
                  <a:pt x="80505" y="44081"/>
                </a:lnTo>
                <a:lnTo>
                  <a:pt x="80543" y="43573"/>
                </a:lnTo>
                <a:lnTo>
                  <a:pt x="80581" y="42938"/>
                </a:lnTo>
                <a:lnTo>
                  <a:pt x="80695" y="42557"/>
                </a:lnTo>
                <a:lnTo>
                  <a:pt x="82118" y="40779"/>
                </a:lnTo>
                <a:lnTo>
                  <a:pt x="82321" y="40652"/>
                </a:lnTo>
                <a:lnTo>
                  <a:pt x="83553" y="39890"/>
                </a:lnTo>
                <a:lnTo>
                  <a:pt x="83858" y="41160"/>
                </a:lnTo>
                <a:lnTo>
                  <a:pt x="84340" y="39890"/>
                </a:lnTo>
                <a:lnTo>
                  <a:pt x="84937" y="39763"/>
                </a:lnTo>
                <a:close/>
              </a:path>
              <a:path w="113029" h="165735">
                <a:moveTo>
                  <a:pt x="85140" y="22275"/>
                </a:moveTo>
                <a:lnTo>
                  <a:pt x="84505" y="21183"/>
                </a:lnTo>
                <a:lnTo>
                  <a:pt x="83756" y="23025"/>
                </a:lnTo>
                <a:lnTo>
                  <a:pt x="84543" y="22377"/>
                </a:lnTo>
                <a:lnTo>
                  <a:pt x="84975" y="22186"/>
                </a:lnTo>
                <a:lnTo>
                  <a:pt x="85140" y="22275"/>
                </a:lnTo>
                <a:close/>
              </a:path>
              <a:path w="113029" h="165735">
                <a:moveTo>
                  <a:pt x="85801" y="129044"/>
                </a:moveTo>
                <a:lnTo>
                  <a:pt x="85775" y="128079"/>
                </a:lnTo>
                <a:lnTo>
                  <a:pt x="85750" y="127508"/>
                </a:lnTo>
                <a:lnTo>
                  <a:pt x="85432" y="128079"/>
                </a:lnTo>
                <a:lnTo>
                  <a:pt x="84543" y="127800"/>
                </a:lnTo>
                <a:lnTo>
                  <a:pt x="85801" y="129044"/>
                </a:lnTo>
                <a:close/>
              </a:path>
              <a:path w="113029" h="165735">
                <a:moveTo>
                  <a:pt x="86410" y="153022"/>
                </a:moveTo>
                <a:lnTo>
                  <a:pt x="84302" y="152958"/>
                </a:lnTo>
                <a:lnTo>
                  <a:pt x="84035" y="155244"/>
                </a:lnTo>
                <a:lnTo>
                  <a:pt x="82765" y="155638"/>
                </a:lnTo>
                <a:lnTo>
                  <a:pt x="83769" y="156019"/>
                </a:lnTo>
                <a:lnTo>
                  <a:pt x="83159" y="158089"/>
                </a:lnTo>
                <a:lnTo>
                  <a:pt x="84886" y="157226"/>
                </a:lnTo>
                <a:lnTo>
                  <a:pt x="86017" y="155486"/>
                </a:lnTo>
                <a:lnTo>
                  <a:pt x="86004" y="154178"/>
                </a:lnTo>
                <a:lnTo>
                  <a:pt x="86410" y="153022"/>
                </a:lnTo>
                <a:close/>
              </a:path>
              <a:path w="113029" h="165735">
                <a:moveTo>
                  <a:pt x="86474" y="153009"/>
                </a:moveTo>
                <a:close/>
              </a:path>
              <a:path w="113029" h="165735">
                <a:moveTo>
                  <a:pt x="86791" y="127508"/>
                </a:moveTo>
                <a:lnTo>
                  <a:pt x="86664" y="127546"/>
                </a:lnTo>
                <a:lnTo>
                  <a:pt x="86588" y="127673"/>
                </a:lnTo>
                <a:lnTo>
                  <a:pt x="86677" y="128028"/>
                </a:lnTo>
                <a:lnTo>
                  <a:pt x="86791" y="127508"/>
                </a:lnTo>
                <a:close/>
              </a:path>
              <a:path w="113029" h="165735">
                <a:moveTo>
                  <a:pt x="87299" y="12903"/>
                </a:moveTo>
                <a:lnTo>
                  <a:pt x="86106" y="12623"/>
                </a:lnTo>
                <a:lnTo>
                  <a:pt x="86067" y="12827"/>
                </a:lnTo>
                <a:lnTo>
                  <a:pt x="84632" y="12763"/>
                </a:lnTo>
                <a:lnTo>
                  <a:pt x="85267" y="11595"/>
                </a:lnTo>
                <a:lnTo>
                  <a:pt x="84112" y="12128"/>
                </a:lnTo>
                <a:lnTo>
                  <a:pt x="83654" y="12547"/>
                </a:lnTo>
                <a:lnTo>
                  <a:pt x="84086" y="13563"/>
                </a:lnTo>
                <a:lnTo>
                  <a:pt x="84963" y="14376"/>
                </a:lnTo>
                <a:lnTo>
                  <a:pt x="86004" y="14198"/>
                </a:lnTo>
                <a:lnTo>
                  <a:pt x="87299" y="12903"/>
                </a:lnTo>
                <a:close/>
              </a:path>
              <a:path w="113029" h="165735">
                <a:moveTo>
                  <a:pt x="87541" y="113715"/>
                </a:moveTo>
                <a:lnTo>
                  <a:pt x="86309" y="113004"/>
                </a:lnTo>
                <a:lnTo>
                  <a:pt x="86969" y="113449"/>
                </a:lnTo>
                <a:lnTo>
                  <a:pt x="84518" y="114833"/>
                </a:lnTo>
                <a:lnTo>
                  <a:pt x="83718" y="117589"/>
                </a:lnTo>
                <a:lnTo>
                  <a:pt x="82384" y="119164"/>
                </a:lnTo>
                <a:lnTo>
                  <a:pt x="81432" y="118452"/>
                </a:lnTo>
                <a:lnTo>
                  <a:pt x="81153" y="119354"/>
                </a:lnTo>
                <a:lnTo>
                  <a:pt x="80518" y="119113"/>
                </a:lnTo>
                <a:lnTo>
                  <a:pt x="79806" y="119608"/>
                </a:lnTo>
                <a:lnTo>
                  <a:pt x="80467" y="119735"/>
                </a:lnTo>
                <a:lnTo>
                  <a:pt x="80479" y="119481"/>
                </a:lnTo>
                <a:lnTo>
                  <a:pt x="80899" y="119735"/>
                </a:lnTo>
                <a:lnTo>
                  <a:pt x="80886" y="121196"/>
                </a:lnTo>
                <a:lnTo>
                  <a:pt x="81114" y="120802"/>
                </a:lnTo>
                <a:lnTo>
                  <a:pt x="82918" y="120827"/>
                </a:lnTo>
                <a:lnTo>
                  <a:pt x="82537" y="121780"/>
                </a:lnTo>
                <a:lnTo>
                  <a:pt x="84264" y="121297"/>
                </a:lnTo>
                <a:lnTo>
                  <a:pt x="83731" y="120802"/>
                </a:lnTo>
                <a:lnTo>
                  <a:pt x="82334" y="119481"/>
                </a:lnTo>
                <a:lnTo>
                  <a:pt x="83781" y="119456"/>
                </a:lnTo>
                <a:lnTo>
                  <a:pt x="83870" y="119164"/>
                </a:lnTo>
                <a:lnTo>
                  <a:pt x="84061" y="118567"/>
                </a:lnTo>
                <a:lnTo>
                  <a:pt x="85788" y="117792"/>
                </a:lnTo>
                <a:lnTo>
                  <a:pt x="86347" y="117906"/>
                </a:lnTo>
                <a:lnTo>
                  <a:pt x="86182" y="116192"/>
                </a:lnTo>
                <a:lnTo>
                  <a:pt x="87541" y="113715"/>
                </a:lnTo>
                <a:close/>
              </a:path>
              <a:path w="113029" h="165735">
                <a:moveTo>
                  <a:pt x="87947" y="23850"/>
                </a:moveTo>
                <a:lnTo>
                  <a:pt x="85140" y="22275"/>
                </a:lnTo>
                <a:lnTo>
                  <a:pt x="85801" y="23393"/>
                </a:lnTo>
                <a:lnTo>
                  <a:pt x="85953" y="23787"/>
                </a:lnTo>
                <a:lnTo>
                  <a:pt x="85598" y="24777"/>
                </a:lnTo>
                <a:lnTo>
                  <a:pt x="84861" y="24358"/>
                </a:lnTo>
                <a:lnTo>
                  <a:pt x="85750" y="25171"/>
                </a:lnTo>
                <a:lnTo>
                  <a:pt x="86423" y="24777"/>
                </a:lnTo>
                <a:lnTo>
                  <a:pt x="87947" y="23850"/>
                </a:lnTo>
                <a:close/>
              </a:path>
              <a:path w="113029" h="165735">
                <a:moveTo>
                  <a:pt x="88023" y="112788"/>
                </a:moveTo>
                <a:lnTo>
                  <a:pt x="87363" y="112344"/>
                </a:lnTo>
                <a:lnTo>
                  <a:pt x="86842" y="112407"/>
                </a:lnTo>
                <a:lnTo>
                  <a:pt x="87566" y="113677"/>
                </a:lnTo>
                <a:lnTo>
                  <a:pt x="88023" y="112788"/>
                </a:lnTo>
                <a:close/>
              </a:path>
              <a:path w="113029" h="165735">
                <a:moveTo>
                  <a:pt x="88163" y="111582"/>
                </a:moveTo>
                <a:lnTo>
                  <a:pt x="87934" y="111569"/>
                </a:lnTo>
                <a:lnTo>
                  <a:pt x="88074" y="111645"/>
                </a:lnTo>
                <a:close/>
              </a:path>
              <a:path w="113029" h="165735">
                <a:moveTo>
                  <a:pt x="88519" y="111340"/>
                </a:moveTo>
                <a:lnTo>
                  <a:pt x="88379" y="111277"/>
                </a:lnTo>
                <a:lnTo>
                  <a:pt x="88315" y="111404"/>
                </a:lnTo>
                <a:lnTo>
                  <a:pt x="88163" y="111582"/>
                </a:lnTo>
                <a:lnTo>
                  <a:pt x="88315" y="111582"/>
                </a:lnTo>
                <a:lnTo>
                  <a:pt x="88468" y="111544"/>
                </a:lnTo>
                <a:lnTo>
                  <a:pt x="88519" y="111340"/>
                </a:lnTo>
                <a:close/>
              </a:path>
              <a:path w="113029" h="165735">
                <a:moveTo>
                  <a:pt x="88684" y="110629"/>
                </a:moveTo>
                <a:lnTo>
                  <a:pt x="87909" y="111061"/>
                </a:lnTo>
                <a:lnTo>
                  <a:pt x="88379" y="111277"/>
                </a:lnTo>
                <a:lnTo>
                  <a:pt x="88480" y="111048"/>
                </a:lnTo>
                <a:lnTo>
                  <a:pt x="88569" y="110794"/>
                </a:lnTo>
                <a:lnTo>
                  <a:pt x="88684" y="110629"/>
                </a:lnTo>
                <a:close/>
              </a:path>
              <a:path w="113029" h="165735">
                <a:moveTo>
                  <a:pt x="88963" y="121094"/>
                </a:moveTo>
                <a:lnTo>
                  <a:pt x="88455" y="120548"/>
                </a:lnTo>
                <a:lnTo>
                  <a:pt x="87744" y="121666"/>
                </a:lnTo>
                <a:lnTo>
                  <a:pt x="88963" y="121094"/>
                </a:lnTo>
                <a:close/>
              </a:path>
              <a:path w="113029" h="165735">
                <a:moveTo>
                  <a:pt x="89281" y="122986"/>
                </a:moveTo>
                <a:lnTo>
                  <a:pt x="88277" y="122745"/>
                </a:lnTo>
                <a:lnTo>
                  <a:pt x="86398" y="124955"/>
                </a:lnTo>
                <a:lnTo>
                  <a:pt x="85928" y="124625"/>
                </a:lnTo>
                <a:lnTo>
                  <a:pt x="84455" y="123558"/>
                </a:lnTo>
                <a:lnTo>
                  <a:pt x="83400" y="124625"/>
                </a:lnTo>
                <a:lnTo>
                  <a:pt x="82816" y="124028"/>
                </a:lnTo>
                <a:lnTo>
                  <a:pt x="82537" y="124777"/>
                </a:lnTo>
                <a:lnTo>
                  <a:pt x="84150" y="125183"/>
                </a:lnTo>
                <a:lnTo>
                  <a:pt x="82918" y="125755"/>
                </a:lnTo>
                <a:lnTo>
                  <a:pt x="82651" y="125552"/>
                </a:lnTo>
                <a:lnTo>
                  <a:pt x="82156" y="125196"/>
                </a:lnTo>
                <a:lnTo>
                  <a:pt x="81191" y="125552"/>
                </a:lnTo>
                <a:lnTo>
                  <a:pt x="80899" y="124739"/>
                </a:lnTo>
                <a:lnTo>
                  <a:pt x="82080" y="124510"/>
                </a:lnTo>
                <a:lnTo>
                  <a:pt x="80695" y="123101"/>
                </a:lnTo>
                <a:lnTo>
                  <a:pt x="80314" y="125844"/>
                </a:lnTo>
                <a:lnTo>
                  <a:pt x="80784" y="125463"/>
                </a:lnTo>
                <a:lnTo>
                  <a:pt x="81661" y="126352"/>
                </a:lnTo>
                <a:lnTo>
                  <a:pt x="81280" y="126758"/>
                </a:lnTo>
                <a:lnTo>
                  <a:pt x="81280" y="127292"/>
                </a:lnTo>
                <a:lnTo>
                  <a:pt x="80581" y="126898"/>
                </a:lnTo>
                <a:lnTo>
                  <a:pt x="80327" y="128168"/>
                </a:lnTo>
                <a:lnTo>
                  <a:pt x="81241" y="129540"/>
                </a:lnTo>
                <a:lnTo>
                  <a:pt x="79984" y="129679"/>
                </a:lnTo>
                <a:lnTo>
                  <a:pt x="80187" y="130124"/>
                </a:lnTo>
                <a:lnTo>
                  <a:pt x="80391" y="130225"/>
                </a:lnTo>
                <a:lnTo>
                  <a:pt x="80124" y="131343"/>
                </a:lnTo>
                <a:lnTo>
                  <a:pt x="79311" y="132422"/>
                </a:lnTo>
                <a:lnTo>
                  <a:pt x="77965" y="132740"/>
                </a:lnTo>
                <a:lnTo>
                  <a:pt x="78600" y="132956"/>
                </a:lnTo>
                <a:lnTo>
                  <a:pt x="78879" y="133591"/>
                </a:lnTo>
                <a:lnTo>
                  <a:pt x="79260" y="134035"/>
                </a:lnTo>
                <a:lnTo>
                  <a:pt x="80289" y="133438"/>
                </a:lnTo>
                <a:lnTo>
                  <a:pt x="80048" y="133311"/>
                </a:lnTo>
                <a:lnTo>
                  <a:pt x="80086" y="132956"/>
                </a:lnTo>
                <a:lnTo>
                  <a:pt x="80213" y="132842"/>
                </a:lnTo>
                <a:lnTo>
                  <a:pt x="80327" y="132600"/>
                </a:lnTo>
                <a:lnTo>
                  <a:pt x="80048" y="132435"/>
                </a:lnTo>
                <a:lnTo>
                  <a:pt x="80479" y="132156"/>
                </a:lnTo>
                <a:lnTo>
                  <a:pt x="80505" y="131787"/>
                </a:lnTo>
                <a:lnTo>
                  <a:pt x="81000" y="131686"/>
                </a:lnTo>
                <a:lnTo>
                  <a:pt x="80302" y="131305"/>
                </a:lnTo>
                <a:lnTo>
                  <a:pt x="80556" y="131076"/>
                </a:lnTo>
                <a:lnTo>
                  <a:pt x="81534" y="130517"/>
                </a:lnTo>
                <a:lnTo>
                  <a:pt x="81114" y="130124"/>
                </a:lnTo>
                <a:lnTo>
                  <a:pt x="81203" y="129921"/>
                </a:lnTo>
                <a:lnTo>
                  <a:pt x="81800" y="129095"/>
                </a:lnTo>
                <a:lnTo>
                  <a:pt x="81826" y="130124"/>
                </a:lnTo>
                <a:lnTo>
                  <a:pt x="82931" y="130086"/>
                </a:lnTo>
                <a:lnTo>
                  <a:pt x="82867" y="129921"/>
                </a:lnTo>
                <a:lnTo>
                  <a:pt x="82689" y="129832"/>
                </a:lnTo>
                <a:lnTo>
                  <a:pt x="84074" y="129692"/>
                </a:lnTo>
                <a:lnTo>
                  <a:pt x="84150" y="129095"/>
                </a:lnTo>
                <a:lnTo>
                  <a:pt x="84213" y="127292"/>
                </a:lnTo>
                <a:lnTo>
                  <a:pt x="85293" y="127241"/>
                </a:lnTo>
                <a:lnTo>
                  <a:pt x="84124" y="126580"/>
                </a:lnTo>
                <a:lnTo>
                  <a:pt x="84734" y="125780"/>
                </a:lnTo>
                <a:lnTo>
                  <a:pt x="85255" y="126199"/>
                </a:lnTo>
                <a:lnTo>
                  <a:pt x="86055" y="127800"/>
                </a:lnTo>
                <a:lnTo>
                  <a:pt x="86868" y="127139"/>
                </a:lnTo>
                <a:lnTo>
                  <a:pt x="86791" y="127508"/>
                </a:lnTo>
                <a:lnTo>
                  <a:pt x="87071" y="127431"/>
                </a:lnTo>
                <a:lnTo>
                  <a:pt x="87642" y="127762"/>
                </a:lnTo>
                <a:lnTo>
                  <a:pt x="87718" y="127431"/>
                </a:lnTo>
                <a:lnTo>
                  <a:pt x="87769" y="127139"/>
                </a:lnTo>
                <a:lnTo>
                  <a:pt x="87528" y="126517"/>
                </a:lnTo>
                <a:lnTo>
                  <a:pt x="87249" y="126085"/>
                </a:lnTo>
                <a:lnTo>
                  <a:pt x="87134" y="125780"/>
                </a:lnTo>
                <a:lnTo>
                  <a:pt x="87198" y="125196"/>
                </a:lnTo>
                <a:lnTo>
                  <a:pt x="87325" y="124955"/>
                </a:lnTo>
                <a:lnTo>
                  <a:pt x="87617" y="124409"/>
                </a:lnTo>
                <a:lnTo>
                  <a:pt x="88480" y="123431"/>
                </a:lnTo>
                <a:lnTo>
                  <a:pt x="89281" y="122986"/>
                </a:lnTo>
                <a:close/>
              </a:path>
              <a:path w="113029" h="165735">
                <a:moveTo>
                  <a:pt x="89306" y="120929"/>
                </a:moveTo>
                <a:lnTo>
                  <a:pt x="89141" y="120446"/>
                </a:lnTo>
                <a:lnTo>
                  <a:pt x="89039" y="121056"/>
                </a:lnTo>
                <a:lnTo>
                  <a:pt x="89306" y="120929"/>
                </a:lnTo>
                <a:close/>
              </a:path>
              <a:path w="113029" h="165735">
                <a:moveTo>
                  <a:pt x="89585" y="121767"/>
                </a:moveTo>
                <a:lnTo>
                  <a:pt x="89446" y="121373"/>
                </a:lnTo>
                <a:lnTo>
                  <a:pt x="89242" y="121805"/>
                </a:lnTo>
                <a:lnTo>
                  <a:pt x="89585" y="121767"/>
                </a:lnTo>
                <a:close/>
              </a:path>
              <a:path w="113029" h="165735">
                <a:moveTo>
                  <a:pt x="89776" y="120713"/>
                </a:moveTo>
                <a:lnTo>
                  <a:pt x="89306" y="120929"/>
                </a:lnTo>
                <a:lnTo>
                  <a:pt x="89446" y="121373"/>
                </a:lnTo>
                <a:lnTo>
                  <a:pt x="89776" y="120713"/>
                </a:lnTo>
                <a:close/>
              </a:path>
              <a:path w="113029" h="165735">
                <a:moveTo>
                  <a:pt x="90284" y="120650"/>
                </a:moveTo>
                <a:lnTo>
                  <a:pt x="89890" y="120586"/>
                </a:lnTo>
                <a:lnTo>
                  <a:pt x="89776" y="120713"/>
                </a:lnTo>
                <a:lnTo>
                  <a:pt x="90284" y="120650"/>
                </a:lnTo>
                <a:close/>
              </a:path>
              <a:path w="113029" h="165735">
                <a:moveTo>
                  <a:pt x="90868" y="147066"/>
                </a:moveTo>
                <a:lnTo>
                  <a:pt x="90627" y="147294"/>
                </a:lnTo>
                <a:lnTo>
                  <a:pt x="90830" y="147205"/>
                </a:lnTo>
                <a:lnTo>
                  <a:pt x="90868" y="147066"/>
                </a:lnTo>
                <a:close/>
              </a:path>
              <a:path w="113029" h="165735">
                <a:moveTo>
                  <a:pt x="91173" y="118999"/>
                </a:moveTo>
                <a:lnTo>
                  <a:pt x="90373" y="119265"/>
                </a:lnTo>
                <a:lnTo>
                  <a:pt x="89636" y="119189"/>
                </a:lnTo>
                <a:lnTo>
                  <a:pt x="89433" y="120243"/>
                </a:lnTo>
                <a:lnTo>
                  <a:pt x="89154" y="120446"/>
                </a:lnTo>
                <a:lnTo>
                  <a:pt x="89890" y="120586"/>
                </a:lnTo>
                <a:lnTo>
                  <a:pt x="90195" y="120243"/>
                </a:lnTo>
                <a:lnTo>
                  <a:pt x="90297" y="119621"/>
                </a:lnTo>
                <a:lnTo>
                  <a:pt x="90792" y="119265"/>
                </a:lnTo>
                <a:lnTo>
                  <a:pt x="91173" y="118999"/>
                </a:lnTo>
                <a:close/>
              </a:path>
              <a:path w="113029" h="165735">
                <a:moveTo>
                  <a:pt x="95084" y="145808"/>
                </a:moveTo>
                <a:lnTo>
                  <a:pt x="93802" y="144335"/>
                </a:lnTo>
                <a:lnTo>
                  <a:pt x="92075" y="145503"/>
                </a:lnTo>
                <a:lnTo>
                  <a:pt x="92697" y="146469"/>
                </a:lnTo>
                <a:lnTo>
                  <a:pt x="90932" y="147167"/>
                </a:lnTo>
                <a:lnTo>
                  <a:pt x="91109" y="147294"/>
                </a:lnTo>
                <a:lnTo>
                  <a:pt x="91020" y="147574"/>
                </a:lnTo>
                <a:lnTo>
                  <a:pt x="91681" y="147878"/>
                </a:lnTo>
                <a:lnTo>
                  <a:pt x="91795" y="148082"/>
                </a:lnTo>
                <a:lnTo>
                  <a:pt x="91681" y="148475"/>
                </a:lnTo>
                <a:lnTo>
                  <a:pt x="91224" y="149326"/>
                </a:lnTo>
                <a:lnTo>
                  <a:pt x="90703" y="147891"/>
                </a:lnTo>
                <a:lnTo>
                  <a:pt x="90551" y="147472"/>
                </a:lnTo>
                <a:lnTo>
                  <a:pt x="89433" y="148082"/>
                </a:lnTo>
                <a:lnTo>
                  <a:pt x="89674" y="148526"/>
                </a:lnTo>
                <a:lnTo>
                  <a:pt x="90233" y="147891"/>
                </a:lnTo>
                <a:lnTo>
                  <a:pt x="90487" y="148348"/>
                </a:lnTo>
                <a:lnTo>
                  <a:pt x="90525" y="148526"/>
                </a:lnTo>
                <a:lnTo>
                  <a:pt x="89763" y="149339"/>
                </a:lnTo>
                <a:lnTo>
                  <a:pt x="88468" y="147980"/>
                </a:lnTo>
                <a:lnTo>
                  <a:pt x="87566" y="147701"/>
                </a:lnTo>
                <a:lnTo>
                  <a:pt x="88379" y="148844"/>
                </a:lnTo>
                <a:lnTo>
                  <a:pt x="86283" y="149034"/>
                </a:lnTo>
                <a:lnTo>
                  <a:pt x="86766" y="149580"/>
                </a:lnTo>
                <a:lnTo>
                  <a:pt x="85788" y="149161"/>
                </a:lnTo>
                <a:lnTo>
                  <a:pt x="85153" y="149326"/>
                </a:lnTo>
                <a:lnTo>
                  <a:pt x="85090" y="149580"/>
                </a:lnTo>
                <a:lnTo>
                  <a:pt x="85204" y="150329"/>
                </a:lnTo>
                <a:lnTo>
                  <a:pt x="86194" y="151561"/>
                </a:lnTo>
                <a:lnTo>
                  <a:pt x="84620" y="151358"/>
                </a:lnTo>
                <a:lnTo>
                  <a:pt x="86423" y="152971"/>
                </a:lnTo>
                <a:lnTo>
                  <a:pt x="86779" y="152006"/>
                </a:lnTo>
                <a:lnTo>
                  <a:pt x="87122" y="151561"/>
                </a:lnTo>
                <a:lnTo>
                  <a:pt x="87439" y="151142"/>
                </a:lnTo>
                <a:lnTo>
                  <a:pt x="89382" y="150266"/>
                </a:lnTo>
                <a:lnTo>
                  <a:pt x="90512" y="150329"/>
                </a:lnTo>
                <a:lnTo>
                  <a:pt x="90601" y="151130"/>
                </a:lnTo>
                <a:lnTo>
                  <a:pt x="91719" y="150533"/>
                </a:lnTo>
                <a:lnTo>
                  <a:pt x="91643" y="150266"/>
                </a:lnTo>
                <a:lnTo>
                  <a:pt x="91452" y="149580"/>
                </a:lnTo>
                <a:lnTo>
                  <a:pt x="91376" y="149339"/>
                </a:lnTo>
                <a:lnTo>
                  <a:pt x="91414" y="149161"/>
                </a:lnTo>
                <a:lnTo>
                  <a:pt x="92481" y="148348"/>
                </a:lnTo>
                <a:lnTo>
                  <a:pt x="94373" y="146659"/>
                </a:lnTo>
                <a:lnTo>
                  <a:pt x="95084" y="145808"/>
                </a:lnTo>
                <a:close/>
              </a:path>
              <a:path w="113029" h="165735">
                <a:moveTo>
                  <a:pt x="103670" y="160312"/>
                </a:moveTo>
                <a:lnTo>
                  <a:pt x="103632" y="159639"/>
                </a:lnTo>
                <a:lnTo>
                  <a:pt x="103149" y="159499"/>
                </a:lnTo>
                <a:lnTo>
                  <a:pt x="103670" y="160312"/>
                </a:lnTo>
                <a:close/>
              </a:path>
              <a:path w="113029" h="165735">
                <a:moveTo>
                  <a:pt x="103898" y="159715"/>
                </a:moveTo>
                <a:lnTo>
                  <a:pt x="103619" y="159397"/>
                </a:lnTo>
                <a:lnTo>
                  <a:pt x="103632" y="159639"/>
                </a:lnTo>
                <a:lnTo>
                  <a:pt x="103898" y="159715"/>
                </a:lnTo>
                <a:close/>
              </a:path>
              <a:path w="113029" h="165735">
                <a:moveTo>
                  <a:pt x="105079" y="161086"/>
                </a:moveTo>
                <a:lnTo>
                  <a:pt x="104686" y="159956"/>
                </a:lnTo>
                <a:lnTo>
                  <a:pt x="103898" y="159715"/>
                </a:lnTo>
                <a:lnTo>
                  <a:pt x="105079" y="161086"/>
                </a:lnTo>
                <a:close/>
              </a:path>
              <a:path w="113029" h="165735">
                <a:moveTo>
                  <a:pt x="110832" y="160604"/>
                </a:moveTo>
                <a:lnTo>
                  <a:pt x="110769" y="160172"/>
                </a:lnTo>
                <a:lnTo>
                  <a:pt x="110261" y="160121"/>
                </a:lnTo>
                <a:lnTo>
                  <a:pt x="110832" y="160604"/>
                </a:lnTo>
                <a:close/>
              </a:path>
              <a:path w="113029" h="165735">
                <a:moveTo>
                  <a:pt x="111442" y="161112"/>
                </a:moveTo>
                <a:lnTo>
                  <a:pt x="111290" y="160985"/>
                </a:lnTo>
                <a:lnTo>
                  <a:pt x="111023" y="160756"/>
                </a:lnTo>
                <a:lnTo>
                  <a:pt x="110832" y="160604"/>
                </a:lnTo>
                <a:lnTo>
                  <a:pt x="110858" y="160756"/>
                </a:lnTo>
                <a:lnTo>
                  <a:pt x="109969" y="160464"/>
                </a:lnTo>
                <a:lnTo>
                  <a:pt x="109613" y="160985"/>
                </a:lnTo>
                <a:lnTo>
                  <a:pt x="109969" y="161518"/>
                </a:lnTo>
                <a:lnTo>
                  <a:pt x="111442" y="161112"/>
                </a:lnTo>
                <a:close/>
              </a:path>
              <a:path w="113029" h="165735">
                <a:moveTo>
                  <a:pt x="111925" y="160286"/>
                </a:moveTo>
                <a:lnTo>
                  <a:pt x="110705" y="159753"/>
                </a:lnTo>
                <a:lnTo>
                  <a:pt x="110769" y="160172"/>
                </a:lnTo>
                <a:lnTo>
                  <a:pt x="111925" y="160286"/>
                </a:lnTo>
                <a:close/>
              </a:path>
              <a:path w="113029" h="165735">
                <a:moveTo>
                  <a:pt x="112471" y="165608"/>
                </a:moveTo>
                <a:lnTo>
                  <a:pt x="111518" y="164020"/>
                </a:lnTo>
                <a:lnTo>
                  <a:pt x="110566" y="164185"/>
                </a:lnTo>
                <a:lnTo>
                  <a:pt x="110502" y="164350"/>
                </a:lnTo>
                <a:lnTo>
                  <a:pt x="110756" y="164515"/>
                </a:lnTo>
                <a:lnTo>
                  <a:pt x="112471" y="16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3" name="bg object 93"/>
          <p:cNvSpPr/>
          <p:nvPr/>
        </p:nvSpPr>
        <p:spPr>
          <a:xfrm>
            <a:off x="10437916" y="3059007"/>
            <a:ext cx="74803" cy="162076"/>
          </a:xfrm>
          <a:custGeom>
            <a:avLst/>
            <a:gdLst/>
            <a:ahLst/>
            <a:cxnLst/>
            <a:rect l="l" t="t" r="r" b="b"/>
            <a:pathLst>
              <a:path w="55245" h="170179">
                <a:moveTo>
                  <a:pt x="2616" y="42633"/>
                </a:moveTo>
                <a:lnTo>
                  <a:pt x="2184" y="41681"/>
                </a:lnTo>
                <a:lnTo>
                  <a:pt x="2235" y="42900"/>
                </a:lnTo>
                <a:lnTo>
                  <a:pt x="2616" y="42633"/>
                </a:lnTo>
                <a:close/>
              </a:path>
              <a:path w="55245" h="170179">
                <a:moveTo>
                  <a:pt x="3886" y="15709"/>
                </a:moveTo>
                <a:lnTo>
                  <a:pt x="3416" y="15900"/>
                </a:lnTo>
                <a:lnTo>
                  <a:pt x="3035" y="16243"/>
                </a:lnTo>
                <a:lnTo>
                  <a:pt x="2857" y="16967"/>
                </a:lnTo>
                <a:lnTo>
                  <a:pt x="3213" y="16598"/>
                </a:lnTo>
                <a:lnTo>
                  <a:pt x="3556" y="16167"/>
                </a:lnTo>
                <a:lnTo>
                  <a:pt x="3886" y="15709"/>
                </a:lnTo>
                <a:close/>
              </a:path>
              <a:path w="55245" h="170179">
                <a:moveTo>
                  <a:pt x="4572" y="63931"/>
                </a:moveTo>
                <a:lnTo>
                  <a:pt x="4508" y="63804"/>
                </a:lnTo>
                <a:lnTo>
                  <a:pt x="4572" y="63931"/>
                </a:lnTo>
                <a:close/>
              </a:path>
              <a:path w="55245" h="170179">
                <a:moveTo>
                  <a:pt x="5511" y="76225"/>
                </a:moveTo>
                <a:lnTo>
                  <a:pt x="4699" y="76009"/>
                </a:lnTo>
                <a:lnTo>
                  <a:pt x="5334" y="75285"/>
                </a:lnTo>
                <a:lnTo>
                  <a:pt x="5219" y="74714"/>
                </a:lnTo>
                <a:lnTo>
                  <a:pt x="4927" y="75171"/>
                </a:lnTo>
                <a:lnTo>
                  <a:pt x="4368" y="75298"/>
                </a:lnTo>
                <a:lnTo>
                  <a:pt x="3365" y="75133"/>
                </a:lnTo>
                <a:lnTo>
                  <a:pt x="3479" y="75692"/>
                </a:lnTo>
                <a:lnTo>
                  <a:pt x="4254" y="75717"/>
                </a:lnTo>
                <a:lnTo>
                  <a:pt x="3771" y="76225"/>
                </a:lnTo>
                <a:lnTo>
                  <a:pt x="3517" y="76873"/>
                </a:lnTo>
                <a:lnTo>
                  <a:pt x="5067" y="76911"/>
                </a:lnTo>
                <a:lnTo>
                  <a:pt x="5511" y="76225"/>
                </a:lnTo>
                <a:close/>
              </a:path>
              <a:path w="55245" h="170179">
                <a:moveTo>
                  <a:pt x="5740" y="85039"/>
                </a:moveTo>
                <a:lnTo>
                  <a:pt x="5067" y="85064"/>
                </a:lnTo>
                <a:lnTo>
                  <a:pt x="5676" y="85115"/>
                </a:lnTo>
                <a:close/>
              </a:path>
              <a:path w="55245" h="170179">
                <a:moveTo>
                  <a:pt x="5753" y="63182"/>
                </a:moveTo>
                <a:lnTo>
                  <a:pt x="5156" y="62445"/>
                </a:lnTo>
                <a:lnTo>
                  <a:pt x="4013" y="62661"/>
                </a:lnTo>
                <a:lnTo>
                  <a:pt x="4508" y="63804"/>
                </a:lnTo>
                <a:lnTo>
                  <a:pt x="4584" y="63525"/>
                </a:lnTo>
                <a:lnTo>
                  <a:pt x="5753" y="63182"/>
                </a:lnTo>
                <a:close/>
              </a:path>
              <a:path w="55245" h="170179">
                <a:moveTo>
                  <a:pt x="6108" y="126403"/>
                </a:moveTo>
                <a:lnTo>
                  <a:pt x="5994" y="125780"/>
                </a:lnTo>
                <a:lnTo>
                  <a:pt x="5753" y="125653"/>
                </a:lnTo>
                <a:lnTo>
                  <a:pt x="6108" y="126403"/>
                </a:lnTo>
                <a:close/>
              </a:path>
              <a:path w="55245" h="170179">
                <a:moveTo>
                  <a:pt x="6261" y="21666"/>
                </a:moveTo>
                <a:lnTo>
                  <a:pt x="3822" y="21297"/>
                </a:lnTo>
                <a:lnTo>
                  <a:pt x="2794" y="21221"/>
                </a:lnTo>
                <a:lnTo>
                  <a:pt x="2501" y="22225"/>
                </a:lnTo>
                <a:lnTo>
                  <a:pt x="838" y="23710"/>
                </a:lnTo>
                <a:lnTo>
                  <a:pt x="1841" y="24384"/>
                </a:lnTo>
                <a:lnTo>
                  <a:pt x="2819" y="23710"/>
                </a:lnTo>
                <a:lnTo>
                  <a:pt x="6261" y="21666"/>
                </a:lnTo>
                <a:close/>
              </a:path>
              <a:path w="55245" h="170179">
                <a:moveTo>
                  <a:pt x="6477" y="126669"/>
                </a:moveTo>
                <a:lnTo>
                  <a:pt x="6184" y="126568"/>
                </a:lnTo>
                <a:lnTo>
                  <a:pt x="6477" y="126669"/>
                </a:lnTo>
                <a:close/>
              </a:path>
              <a:path w="55245" h="170179">
                <a:moveTo>
                  <a:pt x="6565" y="79502"/>
                </a:moveTo>
                <a:lnTo>
                  <a:pt x="5092" y="79844"/>
                </a:lnTo>
                <a:lnTo>
                  <a:pt x="5130" y="80022"/>
                </a:lnTo>
                <a:lnTo>
                  <a:pt x="6565" y="79502"/>
                </a:lnTo>
                <a:close/>
              </a:path>
              <a:path w="55245" h="170179">
                <a:moveTo>
                  <a:pt x="6743" y="124345"/>
                </a:moveTo>
                <a:lnTo>
                  <a:pt x="6477" y="124409"/>
                </a:lnTo>
                <a:lnTo>
                  <a:pt x="6654" y="124650"/>
                </a:lnTo>
                <a:lnTo>
                  <a:pt x="6743" y="124345"/>
                </a:lnTo>
                <a:close/>
              </a:path>
              <a:path w="55245" h="170179">
                <a:moveTo>
                  <a:pt x="7340" y="14884"/>
                </a:moveTo>
                <a:lnTo>
                  <a:pt x="7086" y="12865"/>
                </a:lnTo>
                <a:lnTo>
                  <a:pt x="5715" y="13157"/>
                </a:lnTo>
                <a:lnTo>
                  <a:pt x="4800" y="14478"/>
                </a:lnTo>
                <a:lnTo>
                  <a:pt x="3886" y="15709"/>
                </a:lnTo>
                <a:lnTo>
                  <a:pt x="4927" y="15278"/>
                </a:lnTo>
                <a:lnTo>
                  <a:pt x="6426" y="15671"/>
                </a:lnTo>
                <a:lnTo>
                  <a:pt x="7340" y="14884"/>
                </a:lnTo>
                <a:close/>
              </a:path>
              <a:path w="55245" h="170179">
                <a:moveTo>
                  <a:pt x="7391" y="47307"/>
                </a:moveTo>
                <a:lnTo>
                  <a:pt x="6464" y="48044"/>
                </a:lnTo>
                <a:lnTo>
                  <a:pt x="6477" y="48437"/>
                </a:lnTo>
                <a:lnTo>
                  <a:pt x="7391" y="47307"/>
                </a:lnTo>
                <a:close/>
              </a:path>
              <a:path w="55245" h="170179">
                <a:moveTo>
                  <a:pt x="7416" y="126542"/>
                </a:moveTo>
                <a:lnTo>
                  <a:pt x="6946" y="125653"/>
                </a:lnTo>
                <a:lnTo>
                  <a:pt x="5956" y="125272"/>
                </a:lnTo>
                <a:lnTo>
                  <a:pt x="6045" y="125806"/>
                </a:lnTo>
                <a:lnTo>
                  <a:pt x="7416" y="126542"/>
                </a:lnTo>
                <a:close/>
              </a:path>
              <a:path w="55245" h="170179">
                <a:moveTo>
                  <a:pt x="7569" y="131495"/>
                </a:moveTo>
                <a:lnTo>
                  <a:pt x="6718" y="129870"/>
                </a:lnTo>
                <a:lnTo>
                  <a:pt x="6540" y="131038"/>
                </a:lnTo>
                <a:lnTo>
                  <a:pt x="7569" y="131495"/>
                </a:lnTo>
                <a:close/>
              </a:path>
              <a:path w="55245" h="170179">
                <a:moveTo>
                  <a:pt x="7683" y="18503"/>
                </a:moveTo>
                <a:lnTo>
                  <a:pt x="7467" y="18592"/>
                </a:lnTo>
                <a:lnTo>
                  <a:pt x="7366" y="18732"/>
                </a:lnTo>
                <a:lnTo>
                  <a:pt x="7569" y="18719"/>
                </a:lnTo>
                <a:lnTo>
                  <a:pt x="7683" y="18503"/>
                </a:lnTo>
                <a:close/>
              </a:path>
              <a:path w="55245" h="170179">
                <a:moveTo>
                  <a:pt x="7835" y="20383"/>
                </a:moveTo>
                <a:lnTo>
                  <a:pt x="7658" y="20497"/>
                </a:lnTo>
                <a:lnTo>
                  <a:pt x="7835" y="20383"/>
                </a:lnTo>
                <a:close/>
              </a:path>
              <a:path w="55245" h="170179">
                <a:moveTo>
                  <a:pt x="7937" y="124383"/>
                </a:moveTo>
                <a:lnTo>
                  <a:pt x="7556" y="125145"/>
                </a:lnTo>
                <a:lnTo>
                  <a:pt x="7848" y="124688"/>
                </a:lnTo>
                <a:lnTo>
                  <a:pt x="7937" y="124383"/>
                </a:lnTo>
                <a:close/>
              </a:path>
              <a:path w="55245" h="170179">
                <a:moveTo>
                  <a:pt x="7950" y="17665"/>
                </a:moveTo>
                <a:lnTo>
                  <a:pt x="6477" y="18211"/>
                </a:lnTo>
                <a:lnTo>
                  <a:pt x="6858" y="18783"/>
                </a:lnTo>
                <a:lnTo>
                  <a:pt x="7061" y="18757"/>
                </a:lnTo>
                <a:lnTo>
                  <a:pt x="6426" y="19024"/>
                </a:lnTo>
                <a:lnTo>
                  <a:pt x="6997" y="19570"/>
                </a:lnTo>
                <a:lnTo>
                  <a:pt x="5702" y="20713"/>
                </a:lnTo>
                <a:lnTo>
                  <a:pt x="6489" y="21234"/>
                </a:lnTo>
                <a:lnTo>
                  <a:pt x="7658" y="20497"/>
                </a:lnTo>
                <a:lnTo>
                  <a:pt x="7302" y="20408"/>
                </a:lnTo>
                <a:lnTo>
                  <a:pt x="6743" y="20408"/>
                </a:lnTo>
                <a:lnTo>
                  <a:pt x="6985" y="19786"/>
                </a:lnTo>
                <a:lnTo>
                  <a:pt x="7213" y="19367"/>
                </a:lnTo>
                <a:lnTo>
                  <a:pt x="7010" y="19367"/>
                </a:lnTo>
                <a:lnTo>
                  <a:pt x="7366" y="18732"/>
                </a:lnTo>
                <a:lnTo>
                  <a:pt x="7442" y="18605"/>
                </a:lnTo>
                <a:lnTo>
                  <a:pt x="7950" y="17665"/>
                </a:lnTo>
                <a:close/>
              </a:path>
              <a:path w="55245" h="170179">
                <a:moveTo>
                  <a:pt x="8470" y="123748"/>
                </a:moveTo>
                <a:lnTo>
                  <a:pt x="8140" y="124256"/>
                </a:lnTo>
                <a:lnTo>
                  <a:pt x="8267" y="124637"/>
                </a:lnTo>
                <a:lnTo>
                  <a:pt x="8470" y="123748"/>
                </a:lnTo>
                <a:close/>
              </a:path>
              <a:path w="55245" h="170179">
                <a:moveTo>
                  <a:pt x="8915" y="18592"/>
                </a:moveTo>
                <a:lnTo>
                  <a:pt x="7569" y="18719"/>
                </a:lnTo>
                <a:lnTo>
                  <a:pt x="7264" y="19265"/>
                </a:lnTo>
                <a:lnTo>
                  <a:pt x="8915" y="18592"/>
                </a:lnTo>
                <a:close/>
              </a:path>
              <a:path w="55245" h="170179">
                <a:moveTo>
                  <a:pt x="9017" y="75514"/>
                </a:moveTo>
                <a:lnTo>
                  <a:pt x="7747" y="75742"/>
                </a:lnTo>
                <a:lnTo>
                  <a:pt x="7112" y="75476"/>
                </a:lnTo>
                <a:lnTo>
                  <a:pt x="8394" y="76174"/>
                </a:lnTo>
                <a:lnTo>
                  <a:pt x="6959" y="76682"/>
                </a:lnTo>
                <a:lnTo>
                  <a:pt x="6705" y="77343"/>
                </a:lnTo>
                <a:lnTo>
                  <a:pt x="6515" y="76403"/>
                </a:lnTo>
                <a:lnTo>
                  <a:pt x="6375" y="77597"/>
                </a:lnTo>
                <a:lnTo>
                  <a:pt x="8877" y="77622"/>
                </a:lnTo>
                <a:lnTo>
                  <a:pt x="8978" y="76263"/>
                </a:lnTo>
                <a:lnTo>
                  <a:pt x="9017" y="75514"/>
                </a:lnTo>
                <a:close/>
              </a:path>
              <a:path w="55245" h="170179">
                <a:moveTo>
                  <a:pt x="9118" y="85382"/>
                </a:moveTo>
                <a:lnTo>
                  <a:pt x="9017" y="85115"/>
                </a:lnTo>
                <a:lnTo>
                  <a:pt x="8890" y="85001"/>
                </a:lnTo>
                <a:lnTo>
                  <a:pt x="7988" y="84213"/>
                </a:lnTo>
                <a:lnTo>
                  <a:pt x="8699" y="83096"/>
                </a:lnTo>
                <a:lnTo>
                  <a:pt x="6311" y="85356"/>
                </a:lnTo>
                <a:lnTo>
                  <a:pt x="6235" y="85039"/>
                </a:lnTo>
                <a:lnTo>
                  <a:pt x="6146" y="84632"/>
                </a:lnTo>
                <a:lnTo>
                  <a:pt x="5740" y="85039"/>
                </a:lnTo>
                <a:lnTo>
                  <a:pt x="6045" y="85039"/>
                </a:lnTo>
                <a:lnTo>
                  <a:pt x="4724" y="86106"/>
                </a:lnTo>
                <a:lnTo>
                  <a:pt x="4165" y="87934"/>
                </a:lnTo>
                <a:lnTo>
                  <a:pt x="2476" y="88811"/>
                </a:lnTo>
                <a:lnTo>
                  <a:pt x="4267" y="89700"/>
                </a:lnTo>
                <a:lnTo>
                  <a:pt x="4470" y="87642"/>
                </a:lnTo>
                <a:lnTo>
                  <a:pt x="7759" y="87325"/>
                </a:lnTo>
                <a:lnTo>
                  <a:pt x="7835" y="86106"/>
                </a:lnTo>
                <a:lnTo>
                  <a:pt x="7937" y="85356"/>
                </a:lnTo>
                <a:lnTo>
                  <a:pt x="8750" y="85001"/>
                </a:lnTo>
                <a:lnTo>
                  <a:pt x="8001" y="85928"/>
                </a:lnTo>
                <a:lnTo>
                  <a:pt x="8597" y="85991"/>
                </a:lnTo>
                <a:lnTo>
                  <a:pt x="9118" y="85382"/>
                </a:lnTo>
                <a:close/>
              </a:path>
              <a:path w="55245" h="170179">
                <a:moveTo>
                  <a:pt x="9423" y="18643"/>
                </a:moveTo>
                <a:lnTo>
                  <a:pt x="7988" y="20091"/>
                </a:lnTo>
                <a:lnTo>
                  <a:pt x="7835" y="20383"/>
                </a:lnTo>
                <a:lnTo>
                  <a:pt x="7988" y="20281"/>
                </a:lnTo>
                <a:lnTo>
                  <a:pt x="8801" y="20218"/>
                </a:lnTo>
                <a:lnTo>
                  <a:pt x="9423" y="18643"/>
                </a:lnTo>
                <a:close/>
              </a:path>
              <a:path w="55245" h="170179">
                <a:moveTo>
                  <a:pt x="9512" y="107264"/>
                </a:moveTo>
                <a:lnTo>
                  <a:pt x="8813" y="107581"/>
                </a:lnTo>
                <a:lnTo>
                  <a:pt x="9385" y="107746"/>
                </a:lnTo>
                <a:lnTo>
                  <a:pt x="9512" y="107264"/>
                </a:lnTo>
                <a:close/>
              </a:path>
              <a:path w="55245" h="170179">
                <a:moveTo>
                  <a:pt x="9550" y="18338"/>
                </a:moveTo>
                <a:lnTo>
                  <a:pt x="8915" y="18592"/>
                </a:lnTo>
                <a:lnTo>
                  <a:pt x="9461" y="18542"/>
                </a:lnTo>
                <a:lnTo>
                  <a:pt x="9550" y="18338"/>
                </a:lnTo>
                <a:close/>
              </a:path>
              <a:path w="55245" h="170179">
                <a:moveTo>
                  <a:pt x="10388" y="4889"/>
                </a:moveTo>
                <a:lnTo>
                  <a:pt x="9347" y="4953"/>
                </a:lnTo>
                <a:lnTo>
                  <a:pt x="8382" y="4406"/>
                </a:lnTo>
                <a:lnTo>
                  <a:pt x="9436" y="4330"/>
                </a:lnTo>
                <a:lnTo>
                  <a:pt x="9944" y="3492"/>
                </a:lnTo>
                <a:lnTo>
                  <a:pt x="9461" y="2501"/>
                </a:lnTo>
                <a:lnTo>
                  <a:pt x="8636" y="2349"/>
                </a:lnTo>
                <a:lnTo>
                  <a:pt x="7315" y="4470"/>
                </a:lnTo>
                <a:lnTo>
                  <a:pt x="6832" y="3289"/>
                </a:lnTo>
                <a:lnTo>
                  <a:pt x="6896" y="4495"/>
                </a:lnTo>
                <a:lnTo>
                  <a:pt x="5016" y="4445"/>
                </a:lnTo>
                <a:lnTo>
                  <a:pt x="5600" y="4572"/>
                </a:lnTo>
                <a:lnTo>
                  <a:pt x="3644" y="5372"/>
                </a:lnTo>
                <a:lnTo>
                  <a:pt x="4572" y="6286"/>
                </a:lnTo>
                <a:lnTo>
                  <a:pt x="6464" y="4521"/>
                </a:lnTo>
                <a:lnTo>
                  <a:pt x="7721" y="4648"/>
                </a:lnTo>
                <a:lnTo>
                  <a:pt x="8458" y="5410"/>
                </a:lnTo>
                <a:lnTo>
                  <a:pt x="9690" y="5537"/>
                </a:lnTo>
                <a:lnTo>
                  <a:pt x="9131" y="6781"/>
                </a:lnTo>
                <a:lnTo>
                  <a:pt x="10210" y="6515"/>
                </a:lnTo>
                <a:lnTo>
                  <a:pt x="10388" y="4889"/>
                </a:lnTo>
                <a:close/>
              </a:path>
              <a:path w="55245" h="170179">
                <a:moveTo>
                  <a:pt x="10401" y="106857"/>
                </a:moveTo>
                <a:lnTo>
                  <a:pt x="9702" y="106603"/>
                </a:lnTo>
                <a:lnTo>
                  <a:pt x="9512" y="107264"/>
                </a:lnTo>
                <a:lnTo>
                  <a:pt x="10401" y="106857"/>
                </a:lnTo>
                <a:close/>
              </a:path>
              <a:path w="55245" h="170179">
                <a:moveTo>
                  <a:pt x="10833" y="76695"/>
                </a:moveTo>
                <a:lnTo>
                  <a:pt x="10515" y="75984"/>
                </a:lnTo>
                <a:lnTo>
                  <a:pt x="9956" y="77228"/>
                </a:lnTo>
                <a:lnTo>
                  <a:pt x="10833" y="76695"/>
                </a:lnTo>
                <a:close/>
              </a:path>
              <a:path w="55245" h="170179">
                <a:moveTo>
                  <a:pt x="10883" y="1193"/>
                </a:moveTo>
                <a:lnTo>
                  <a:pt x="10414" y="0"/>
                </a:lnTo>
                <a:lnTo>
                  <a:pt x="9220" y="1092"/>
                </a:lnTo>
                <a:lnTo>
                  <a:pt x="8369" y="1143"/>
                </a:lnTo>
                <a:lnTo>
                  <a:pt x="7835" y="2006"/>
                </a:lnTo>
                <a:lnTo>
                  <a:pt x="10883" y="1193"/>
                </a:lnTo>
                <a:close/>
              </a:path>
              <a:path w="55245" h="170179">
                <a:moveTo>
                  <a:pt x="11188" y="117792"/>
                </a:moveTo>
                <a:lnTo>
                  <a:pt x="10947" y="117741"/>
                </a:lnTo>
                <a:lnTo>
                  <a:pt x="10769" y="117741"/>
                </a:lnTo>
                <a:lnTo>
                  <a:pt x="10566" y="117729"/>
                </a:lnTo>
                <a:lnTo>
                  <a:pt x="10731" y="117919"/>
                </a:lnTo>
                <a:lnTo>
                  <a:pt x="10858" y="118084"/>
                </a:lnTo>
                <a:lnTo>
                  <a:pt x="11188" y="117792"/>
                </a:lnTo>
                <a:close/>
              </a:path>
              <a:path w="55245" h="170179">
                <a:moveTo>
                  <a:pt x="11988" y="113080"/>
                </a:moveTo>
                <a:lnTo>
                  <a:pt x="10985" y="112953"/>
                </a:lnTo>
                <a:lnTo>
                  <a:pt x="11658" y="112191"/>
                </a:lnTo>
                <a:lnTo>
                  <a:pt x="11607" y="111048"/>
                </a:lnTo>
                <a:lnTo>
                  <a:pt x="11836" y="110667"/>
                </a:lnTo>
                <a:lnTo>
                  <a:pt x="10312" y="112191"/>
                </a:lnTo>
                <a:lnTo>
                  <a:pt x="8407" y="113334"/>
                </a:lnTo>
                <a:lnTo>
                  <a:pt x="8851" y="113969"/>
                </a:lnTo>
                <a:lnTo>
                  <a:pt x="9017" y="113969"/>
                </a:lnTo>
                <a:lnTo>
                  <a:pt x="9334" y="114223"/>
                </a:lnTo>
                <a:lnTo>
                  <a:pt x="9575" y="114350"/>
                </a:lnTo>
                <a:lnTo>
                  <a:pt x="7874" y="114096"/>
                </a:lnTo>
                <a:lnTo>
                  <a:pt x="7404" y="116636"/>
                </a:lnTo>
                <a:lnTo>
                  <a:pt x="7251" y="116509"/>
                </a:lnTo>
                <a:lnTo>
                  <a:pt x="6045" y="115582"/>
                </a:lnTo>
                <a:lnTo>
                  <a:pt x="6223" y="116255"/>
                </a:lnTo>
                <a:lnTo>
                  <a:pt x="2438" y="116509"/>
                </a:lnTo>
                <a:lnTo>
                  <a:pt x="0" y="117779"/>
                </a:lnTo>
                <a:lnTo>
                  <a:pt x="381" y="118656"/>
                </a:lnTo>
                <a:lnTo>
                  <a:pt x="482" y="119303"/>
                </a:lnTo>
                <a:lnTo>
                  <a:pt x="635" y="119684"/>
                </a:lnTo>
                <a:lnTo>
                  <a:pt x="660" y="119303"/>
                </a:lnTo>
                <a:lnTo>
                  <a:pt x="990" y="119176"/>
                </a:lnTo>
                <a:lnTo>
                  <a:pt x="1028" y="118795"/>
                </a:lnTo>
                <a:lnTo>
                  <a:pt x="2184" y="119176"/>
                </a:lnTo>
                <a:lnTo>
                  <a:pt x="533" y="119938"/>
                </a:lnTo>
                <a:lnTo>
                  <a:pt x="1816" y="119684"/>
                </a:lnTo>
                <a:lnTo>
                  <a:pt x="3124" y="118922"/>
                </a:lnTo>
                <a:lnTo>
                  <a:pt x="4470" y="118922"/>
                </a:lnTo>
                <a:lnTo>
                  <a:pt x="4419" y="118795"/>
                </a:lnTo>
                <a:lnTo>
                  <a:pt x="3619" y="116509"/>
                </a:lnTo>
                <a:lnTo>
                  <a:pt x="5676" y="116763"/>
                </a:lnTo>
                <a:lnTo>
                  <a:pt x="6997" y="117017"/>
                </a:lnTo>
                <a:lnTo>
                  <a:pt x="6045" y="118656"/>
                </a:lnTo>
                <a:lnTo>
                  <a:pt x="6083" y="119811"/>
                </a:lnTo>
                <a:lnTo>
                  <a:pt x="5448" y="119303"/>
                </a:lnTo>
                <a:lnTo>
                  <a:pt x="4305" y="121589"/>
                </a:lnTo>
                <a:lnTo>
                  <a:pt x="5384" y="121843"/>
                </a:lnTo>
                <a:lnTo>
                  <a:pt x="5651" y="121589"/>
                </a:lnTo>
                <a:lnTo>
                  <a:pt x="5969" y="121843"/>
                </a:lnTo>
                <a:lnTo>
                  <a:pt x="6464" y="121970"/>
                </a:lnTo>
                <a:lnTo>
                  <a:pt x="5397" y="123113"/>
                </a:lnTo>
                <a:lnTo>
                  <a:pt x="5003" y="124002"/>
                </a:lnTo>
                <a:lnTo>
                  <a:pt x="4368" y="124891"/>
                </a:lnTo>
                <a:lnTo>
                  <a:pt x="4470" y="125145"/>
                </a:lnTo>
                <a:lnTo>
                  <a:pt x="4851" y="125399"/>
                </a:lnTo>
                <a:lnTo>
                  <a:pt x="3238" y="125399"/>
                </a:lnTo>
                <a:lnTo>
                  <a:pt x="4495" y="127939"/>
                </a:lnTo>
                <a:lnTo>
                  <a:pt x="2997" y="127304"/>
                </a:lnTo>
                <a:lnTo>
                  <a:pt x="3746" y="128104"/>
                </a:lnTo>
                <a:lnTo>
                  <a:pt x="3911" y="130225"/>
                </a:lnTo>
                <a:lnTo>
                  <a:pt x="1066" y="130606"/>
                </a:lnTo>
                <a:lnTo>
                  <a:pt x="1562" y="133146"/>
                </a:lnTo>
                <a:lnTo>
                  <a:pt x="50" y="133781"/>
                </a:lnTo>
                <a:lnTo>
                  <a:pt x="1143" y="134670"/>
                </a:lnTo>
                <a:lnTo>
                  <a:pt x="1625" y="135305"/>
                </a:lnTo>
                <a:lnTo>
                  <a:pt x="1816" y="135559"/>
                </a:lnTo>
                <a:lnTo>
                  <a:pt x="1917" y="135318"/>
                </a:lnTo>
                <a:lnTo>
                  <a:pt x="1968" y="135559"/>
                </a:lnTo>
                <a:lnTo>
                  <a:pt x="2755" y="136194"/>
                </a:lnTo>
                <a:lnTo>
                  <a:pt x="3581" y="135051"/>
                </a:lnTo>
                <a:lnTo>
                  <a:pt x="3327" y="135305"/>
                </a:lnTo>
                <a:lnTo>
                  <a:pt x="1917" y="135305"/>
                </a:lnTo>
                <a:lnTo>
                  <a:pt x="2070" y="134924"/>
                </a:lnTo>
                <a:lnTo>
                  <a:pt x="3416" y="135051"/>
                </a:lnTo>
                <a:lnTo>
                  <a:pt x="3581" y="135051"/>
                </a:lnTo>
                <a:lnTo>
                  <a:pt x="5181" y="135305"/>
                </a:lnTo>
                <a:lnTo>
                  <a:pt x="5461" y="134924"/>
                </a:lnTo>
                <a:lnTo>
                  <a:pt x="6083" y="134035"/>
                </a:lnTo>
                <a:lnTo>
                  <a:pt x="5588" y="133781"/>
                </a:lnTo>
                <a:lnTo>
                  <a:pt x="5511" y="133019"/>
                </a:lnTo>
                <a:lnTo>
                  <a:pt x="5486" y="132892"/>
                </a:lnTo>
                <a:lnTo>
                  <a:pt x="5334" y="133019"/>
                </a:lnTo>
                <a:lnTo>
                  <a:pt x="6489" y="131368"/>
                </a:lnTo>
                <a:lnTo>
                  <a:pt x="6540" y="131038"/>
                </a:lnTo>
                <a:lnTo>
                  <a:pt x="5245" y="130479"/>
                </a:lnTo>
                <a:lnTo>
                  <a:pt x="5905" y="129463"/>
                </a:lnTo>
                <a:lnTo>
                  <a:pt x="4330" y="129463"/>
                </a:lnTo>
                <a:lnTo>
                  <a:pt x="5664" y="128193"/>
                </a:lnTo>
                <a:lnTo>
                  <a:pt x="5105" y="127939"/>
                </a:lnTo>
                <a:lnTo>
                  <a:pt x="4826" y="127812"/>
                </a:lnTo>
                <a:lnTo>
                  <a:pt x="5905" y="127939"/>
                </a:lnTo>
                <a:lnTo>
                  <a:pt x="5715" y="127812"/>
                </a:lnTo>
                <a:lnTo>
                  <a:pt x="4991" y="127304"/>
                </a:lnTo>
                <a:lnTo>
                  <a:pt x="5981" y="126923"/>
                </a:lnTo>
                <a:lnTo>
                  <a:pt x="5727" y="126415"/>
                </a:lnTo>
                <a:lnTo>
                  <a:pt x="6184" y="126568"/>
                </a:lnTo>
                <a:lnTo>
                  <a:pt x="6121" y="126415"/>
                </a:lnTo>
                <a:lnTo>
                  <a:pt x="4813" y="126161"/>
                </a:lnTo>
                <a:lnTo>
                  <a:pt x="5207" y="125526"/>
                </a:lnTo>
                <a:lnTo>
                  <a:pt x="5334" y="125260"/>
                </a:lnTo>
                <a:lnTo>
                  <a:pt x="5575" y="125018"/>
                </a:lnTo>
                <a:lnTo>
                  <a:pt x="6057" y="124510"/>
                </a:lnTo>
                <a:lnTo>
                  <a:pt x="6477" y="124383"/>
                </a:lnTo>
                <a:lnTo>
                  <a:pt x="6108" y="123875"/>
                </a:lnTo>
                <a:lnTo>
                  <a:pt x="6870" y="123748"/>
                </a:lnTo>
                <a:lnTo>
                  <a:pt x="6553" y="123494"/>
                </a:lnTo>
                <a:lnTo>
                  <a:pt x="7086" y="122986"/>
                </a:lnTo>
                <a:lnTo>
                  <a:pt x="6273" y="122478"/>
                </a:lnTo>
                <a:lnTo>
                  <a:pt x="7556" y="121843"/>
                </a:lnTo>
                <a:lnTo>
                  <a:pt x="7543" y="121589"/>
                </a:lnTo>
                <a:lnTo>
                  <a:pt x="7429" y="119811"/>
                </a:lnTo>
                <a:lnTo>
                  <a:pt x="6616" y="119303"/>
                </a:lnTo>
                <a:lnTo>
                  <a:pt x="9004" y="118922"/>
                </a:lnTo>
                <a:lnTo>
                  <a:pt x="8420" y="117525"/>
                </a:lnTo>
                <a:lnTo>
                  <a:pt x="10579" y="117652"/>
                </a:lnTo>
                <a:lnTo>
                  <a:pt x="10490" y="117525"/>
                </a:lnTo>
                <a:lnTo>
                  <a:pt x="10401" y="117398"/>
                </a:lnTo>
                <a:lnTo>
                  <a:pt x="10223" y="117144"/>
                </a:lnTo>
                <a:lnTo>
                  <a:pt x="9715" y="117398"/>
                </a:lnTo>
                <a:lnTo>
                  <a:pt x="10033" y="116636"/>
                </a:lnTo>
                <a:lnTo>
                  <a:pt x="10248" y="116128"/>
                </a:lnTo>
                <a:lnTo>
                  <a:pt x="11849" y="114604"/>
                </a:lnTo>
                <a:lnTo>
                  <a:pt x="11874" y="114350"/>
                </a:lnTo>
                <a:lnTo>
                  <a:pt x="11988" y="113080"/>
                </a:lnTo>
                <a:close/>
              </a:path>
              <a:path w="55245" h="170179">
                <a:moveTo>
                  <a:pt x="12306" y="128066"/>
                </a:moveTo>
                <a:lnTo>
                  <a:pt x="12026" y="128701"/>
                </a:lnTo>
                <a:lnTo>
                  <a:pt x="12306" y="128066"/>
                </a:lnTo>
                <a:close/>
              </a:path>
              <a:path w="55245" h="170179">
                <a:moveTo>
                  <a:pt x="12915" y="1219"/>
                </a:moveTo>
                <a:lnTo>
                  <a:pt x="12153" y="1549"/>
                </a:lnTo>
                <a:lnTo>
                  <a:pt x="11607" y="2451"/>
                </a:lnTo>
                <a:lnTo>
                  <a:pt x="10871" y="2832"/>
                </a:lnTo>
                <a:lnTo>
                  <a:pt x="12763" y="2870"/>
                </a:lnTo>
                <a:lnTo>
                  <a:pt x="12534" y="1879"/>
                </a:lnTo>
                <a:lnTo>
                  <a:pt x="12915" y="1219"/>
                </a:lnTo>
                <a:close/>
              </a:path>
              <a:path w="55245" h="170179">
                <a:moveTo>
                  <a:pt x="13220" y="1066"/>
                </a:moveTo>
                <a:lnTo>
                  <a:pt x="12979" y="1079"/>
                </a:lnTo>
                <a:lnTo>
                  <a:pt x="12915" y="1219"/>
                </a:lnTo>
                <a:lnTo>
                  <a:pt x="13068" y="1143"/>
                </a:lnTo>
                <a:lnTo>
                  <a:pt x="13220" y="1066"/>
                </a:lnTo>
                <a:close/>
              </a:path>
              <a:path w="55245" h="170179">
                <a:moveTo>
                  <a:pt x="13360" y="2882"/>
                </a:moveTo>
                <a:lnTo>
                  <a:pt x="12763" y="2870"/>
                </a:lnTo>
                <a:lnTo>
                  <a:pt x="13360" y="2882"/>
                </a:lnTo>
                <a:close/>
              </a:path>
              <a:path w="55245" h="170179">
                <a:moveTo>
                  <a:pt x="13817" y="80302"/>
                </a:moveTo>
                <a:lnTo>
                  <a:pt x="13462" y="80505"/>
                </a:lnTo>
                <a:lnTo>
                  <a:pt x="13677" y="80518"/>
                </a:lnTo>
                <a:lnTo>
                  <a:pt x="13817" y="80302"/>
                </a:lnTo>
                <a:close/>
              </a:path>
              <a:path w="55245" h="170179">
                <a:moveTo>
                  <a:pt x="14274" y="79667"/>
                </a:moveTo>
                <a:lnTo>
                  <a:pt x="14033" y="79095"/>
                </a:lnTo>
                <a:lnTo>
                  <a:pt x="13893" y="78638"/>
                </a:lnTo>
                <a:lnTo>
                  <a:pt x="14211" y="78117"/>
                </a:lnTo>
                <a:lnTo>
                  <a:pt x="13144" y="79095"/>
                </a:lnTo>
                <a:lnTo>
                  <a:pt x="10655" y="80111"/>
                </a:lnTo>
                <a:lnTo>
                  <a:pt x="11455" y="80784"/>
                </a:lnTo>
                <a:lnTo>
                  <a:pt x="11049" y="80670"/>
                </a:lnTo>
                <a:lnTo>
                  <a:pt x="10172" y="81051"/>
                </a:lnTo>
                <a:lnTo>
                  <a:pt x="10655" y="81521"/>
                </a:lnTo>
                <a:lnTo>
                  <a:pt x="11557" y="82105"/>
                </a:lnTo>
                <a:lnTo>
                  <a:pt x="11823" y="80784"/>
                </a:lnTo>
                <a:lnTo>
                  <a:pt x="11925" y="80302"/>
                </a:lnTo>
                <a:lnTo>
                  <a:pt x="12700" y="80670"/>
                </a:lnTo>
                <a:lnTo>
                  <a:pt x="12585" y="81051"/>
                </a:lnTo>
                <a:lnTo>
                  <a:pt x="12103" y="81991"/>
                </a:lnTo>
                <a:lnTo>
                  <a:pt x="12941" y="82384"/>
                </a:lnTo>
                <a:lnTo>
                  <a:pt x="13131" y="82359"/>
                </a:lnTo>
                <a:lnTo>
                  <a:pt x="13309" y="81521"/>
                </a:lnTo>
                <a:lnTo>
                  <a:pt x="12801" y="80886"/>
                </a:lnTo>
                <a:lnTo>
                  <a:pt x="13462" y="80505"/>
                </a:lnTo>
                <a:lnTo>
                  <a:pt x="12915" y="80479"/>
                </a:lnTo>
                <a:lnTo>
                  <a:pt x="12776" y="80302"/>
                </a:lnTo>
                <a:lnTo>
                  <a:pt x="12661" y="80111"/>
                </a:lnTo>
                <a:lnTo>
                  <a:pt x="12915" y="79705"/>
                </a:lnTo>
                <a:lnTo>
                  <a:pt x="13741" y="79946"/>
                </a:lnTo>
                <a:lnTo>
                  <a:pt x="14185" y="79705"/>
                </a:lnTo>
                <a:close/>
              </a:path>
              <a:path w="55245" h="170179">
                <a:moveTo>
                  <a:pt x="14655" y="77533"/>
                </a:moveTo>
                <a:lnTo>
                  <a:pt x="14452" y="77762"/>
                </a:lnTo>
                <a:lnTo>
                  <a:pt x="14312" y="77939"/>
                </a:lnTo>
                <a:lnTo>
                  <a:pt x="14211" y="78117"/>
                </a:lnTo>
                <a:lnTo>
                  <a:pt x="14414" y="77914"/>
                </a:lnTo>
                <a:lnTo>
                  <a:pt x="14592" y="77724"/>
                </a:lnTo>
                <a:lnTo>
                  <a:pt x="14655" y="77533"/>
                </a:lnTo>
                <a:close/>
              </a:path>
              <a:path w="55245" h="170179">
                <a:moveTo>
                  <a:pt x="16040" y="21031"/>
                </a:moveTo>
                <a:lnTo>
                  <a:pt x="15913" y="19837"/>
                </a:lnTo>
                <a:lnTo>
                  <a:pt x="15836" y="21056"/>
                </a:lnTo>
                <a:lnTo>
                  <a:pt x="16040" y="21031"/>
                </a:lnTo>
                <a:close/>
              </a:path>
              <a:path w="55245" h="170179">
                <a:moveTo>
                  <a:pt x="16078" y="104000"/>
                </a:moveTo>
                <a:close/>
              </a:path>
              <a:path w="55245" h="170179">
                <a:moveTo>
                  <a:pt x="16598" y="101549"/>
                </a:moveTo>
                <a:lnTo>
                  <a:pt x="16408" y="101511"/>
                </a:lnTo>
                <a:lnTo>
                  <a:pt x="16598" y="101549"/>
                </a:lnTo>
                <a:close/>
              </a:path>
              <a:path w="55245" h="170179">
                <a:moveTo>
                  <a:pt x="16776" y="56045"/>
                </a:moveTo>
                <a:lnTo>
                  <a:pt x="16484" y="54902"/>
                </a:lnTo>
                <a:lnTo>
                  <a:pt x="16179" y="55918"/>
                </a:lnTo>
                <a:lnTo>
                  <a:pt x="16776" y="56045"/>
                </a:lnTo>
                <a:close/>
              </a:path>
              <a:path w="55245" h="170179">
                <a:moveTo>
                  <a:pt x="17538" y="19519"/>
                </a:moveTo>
                <a:lnTo>
                  <a:pt x="17208" y="18542"/>
                </a:lnTo>
                <a:lnTo>
                  <a:pt x="16573" y="18986"/>
                </a:lnTo>
                <a:lnTo>
                  <a:pt x="16624" y="18173"/>
                </a:lnTo>
                <a:lnTo>
                  <a:pt x="16662" y="17767"/>
                </a:lnTo>
                <a:lnTo>
                  <a:pt x="15189" y="18669"/>
                </a:lnTo>
                <a:lnTo>
                  <a:pt x="14071" y="20383"/>
                </a:lnTo>
                <a:lnTo>
                  <a:pt x="12865" y="20269"/>
                </a:lnTo>
                <a:lnTo>
                  <a:pt x="13398" y="21437"/>
                </a:lnTo>
                <a:lnTo>
                  <a:pt x="14820" y="21120"/>
                </a:lnTo>
                <a:lnTo>
                  <a:pt x="15824" y="21056"/>
                </a:lnTo>
                <a:lnTo>
                  <a:pt x="15074" y="20307"/>
                </a:lnTo>
                <a:lnTo>
                  <a:pt x="15722" y="19850"/>
                </a:lnTo>
                <a:lnTo>
                  <a:pt x="17538" y="19519"/>
                </a:lnTo>
                <a:close/>
              </a:path>
              <a:path w="55245" h="170179">
                <a:moveTo>
                  <a:pt x="18605" y="25260"/>
                </a:moveTo>
                <a:lnTo>
                  <a:pt x="18376" y="25425"/>
                </a:lnTo>
                <a:lnTo>
                  <a:pt x="18605" y="25260"/>
                </a:lnTo>
                <a:close/>
              </a:path>
              <a:path w="55245" h="170179">
                <a:moveTo>
                  <a:pt x="18669" y="73317"/>
                </a:moveTo>
                <a:lnTo>
                  <a:pt x="18643" y="73177"/>
                </a:lnTo>
                <a:lnTo>
                  <a:pt x="18503" y="73317"/>
                </a:lnTo>
                <a:lnTo>
                  <a:pt x="18669" y="73317"/>
                </a:lnTo>
                <a:close/>
              </a:path>
              <a:path w="55245" h="170179">
                <a:moveTo>
                  <a:pt x="18757" y="122097"/>
                </a:moveTo>
                <a:lnTo>
                  <a:pt x="18719" y="121716"/>
                </a:lnTo>
                <a:lnTo>
                  <a:pt x="18757" y="122097"/>
                </a:lnTo>
                <a:close/>
              </a:path>
              <a:path w="55245" h="170179">
                <a:moveTo>
                  <a:pt x="18796" y="101904"/>
                </a:moveTo>
                <a:lnTo>
                  <a:pt x="16598" y="101549"/>
                </a:lnTo>
                <a:lnTo>
                  <a:pt x="16687" y="101828"/>
                </a:lnTo>
                <a:lnTo>
                  <a:pt x="18275" y="102019"/>
                </a:lnTo>
                <a:lnTo>
                  <a:pt x="18796" y="101904"/>
                </a:lnTo>
                <a:close/>
              </a:path>
              <a:path w="55245" h="170179">
                <a:moveTo>
                  <a:pt x="18834" y="24447"/>
                </a:moveTo>
                <a:lnTo>
                  <a:pt x="18669" y="24066"/>
                </a:lnTo>
                <a:lnTo>
                  <a:pt x="17132" y="22961"/>
                </a:lnTo>
                <a:lnTo>
                  <a:pt x="16903" y="23380"/>
                </a:lnTo>
                <a:lnTo>
                  <a:pt x="18643" y="24460"/>
                </a:lnTo>
                <a:lnTo>
                  <a:pt x="17030" y="24765"/>
                </a:lnTo>
                <a:lnTo>
                  <a:pt x="16281" y="24015"/>
                </a:lnTo>
                <a:lnTo>
                  <a:pt x="16027" y="24828"/>
                </a:lnTo>
                <a:lnTo>
                  <a:pt x="15595" y="25476"/>
                </a:lnTo>
                <a:lnTo>
                  <a:pt x="16167" y="26212"/>
                </a:lnTo>
                <a:lnTo>
                  <a:pt x="17411" y="25133"/>
                </a:lnTo>
                <a:lnTo>
                  <a:pt x="17360" y="26136"/>
                </a:lnTo>
                <a:lnTo>
                  <a:pt x="18376" y="25425"/>
                </a:lnTo>
                <a:lnTo>
                  <a:pt x="17716" y="24904"/>
                </a:lnTo>
                <a:lnTo>
                  <a:pt x="18834" y="24447"/>
                </a:lnTo>
                <a:close/>
              </a:path>
              <a:path w="55245" h="170179">
                <a:moveTo>
                  <a:pt x="19075" y="58267"/>
                </a:moveTo>
                <a:lnTo>
                  <a:pt x="18618" y="57365"/>
                </a:lnTo>
                <a:lnTo>
                  <a:pt x="17843" y="57264"/>
                </a:lnTo>
                <a:lnTo>
                  <a:pt x="17741" y="58242"/>
                </a:lnTo>
                <a:lnTo>
                  <a:pt x="17373" y="58470"/>
                </a:lnTo>
                <a:lnTo>
                  <a:pt x="17780" y="58623"/>
                </a:lnTo>
                <a:lnTo>
                  <a:pt x="18465" y="57772"/>
                </a:lnTo>
                <a:lnTo>
                  <a:pt x="19075" y="58267"/>
                </a:lnTo>
                <a:close/>
              </a:path>
              <a:path w="55245" h="170179">
                <a:moveTo>
                  <a:pt x="19608" y="72224"/>
                </a:moveTo>
                <a:lnTo>
                  <a:pt x="18516" y="72390"/>
                </a:lnTo>
                <a:lnTo>
                  <a:pt x="18643" y="73177"/>
                </a:lnTo>
                <a:lnTo>
                  <a:pt x="19608" y="72224"/>
                </a:lnTo>
                <a:close/>
              </a:path>
              <a:path w="55245" h="170179">
                <a:moveTo>
                  <a:pt x="20167" y="76619"/>
                </a:moveTo>
                <a:lnTo>
                  <a:pt x="20002" y="76174"/>
                </a:lnTo>
                <a:lnTo>
                  <a:pt x="20167" y="76619"/>
                </a:lnTo>
                <a:close/>
              </a:path>
              <a:path w="55245" h="170179">
                <a:moveTo>
                  <a:pt x="20472" y="77190"/>
                </a:moveTo>
                <a:lnTo>
                  <a:pt x="20167" y="76619"/>
                </a:lnTo>
                <a:lnTo>
                  <a:pt x="20078" y="77190"/>
                </a:lnTo>
                <a:lnTo>
                  <a:pt x="19989" y="77635"/>
                </a:lnTo>
                <a:lnTo>
                  <a:pt x="20472" y="77190"/>
                </a:lnTo>
                <a:close/>
              </a:path>
              <a:path w="55245" h="170179">
                <a:moveTo>
                  <a:pt x="20751" y="101663"/>
                </a:moveTo>
                <a:lnTo>
                  <a:pt x="20459" y="101879"/>
                </a:lnTo>
                <a:lnTo>
                  <a:pt x="20116" y="101066"/>
                </a:lnTo>
                <a:lnTo>
                  <a:pt x="20015" y="102184"/>
                </a:lnTo>
                <a:lnTo>
                  <a:pt x="20472" y="102349"/>
                </a:lnTo>
                <a:lnTo>
                  <a:pt x="20624" y="101930"/>
                </a:lnTo>
                <a:lnTo>
                  <a:pt x="20751" y="101663"/>
                </a:lnTo>
                <a:close/>
              </a:path>
              <a:path w="55245" h="170179">
                <a:moveTo>
                  <a:pt x="20891" y="101447"/>
                </a:moveTo>
                <a:lnTo>
                  <a:pt x="20751" y="101663"/>
                </a:lnTo>
                <a:lnTo>
                  <a:pt x="20891" y="101447"/>
                </a:lnTo>
                <a:close/>
              </a:path>
              <a:path w="55245" h="170179">
                <a:moveTo>
                  <a:pt x="21869" y="86436"/>
                </a:moveTo>
                <a:lnTo>
                  <a:pt x="21717" y="86233"/>
                </a:lnTo>
                <a:lnTo>
                  <a:pt x="21844" y="86728"/>
                </a:lnTo>
                <a:lnTo>
                  <a:pt x="21869" y="86436"/>
                </a:lnTo>
                <a:close/>
              </a:path>
              <a:path w="55245" h="170179">
                <a:moveTo>
                  <a:pt x="22186" y="97878"/>
                </a:moveTo>
                <a:lnTo>
                  <a:pt x="21424" y="97840"/>
                </a:lnTo>
                <a:lnTo>
                  <a:pt x="20218" y="98247"/>
                </a:lnTo>
                <a:lnTo>
                  <a:pt x="20472" y="97116"/>
                </a:lnTo>
                <a:lnTo>
                  <a:pt x="21170" y="96989"/>
                </a:lnTo>
                <a:lnTo>
                  <a:pt x="20904" y="96672"/>
                </a:lnTo>
                <a:lnTo>
                  <a:pt x="20231" y="96989"/>
                </a:lnTo>
                <a:lnTo>
                  <a:pt x="20269" y="96431"/>
                </a:lnTo>
                <a:lnTo>
                  <a:pt x="21196" y="96266"/>
                </a:lnTo>
                <a:lnTo>
                  <a:pt x="21717" y="96164"/>
                </a:lnTo>
                <a:lnTo>
                  <a:pt x="20218" y="96266"/>
                </a:lnTo>
                <a:lnTo>
                  <a:pt x="20459" y="96050"/>
                </a:lnTo>
                <a:lnTo>
                  <a:pt x="21285" y="95338"/>
                </a:lnTo>
                <a:lnTo>
                  <a:pt x="20358" y="96050"/>
                </a:lnTo>
                <a:lnTo>
                  <a:pt x="19710" y="95097"/>
                </a:lnTo>
                <a:lnTo>
                  <a:pt x="17691" y="96888"/>
                </a:lnTo>
                <a:lnTo>
                  <a:pt x="17576" y="99809"/>
                </a:lnTo>
                <a:lnTo>
                  <a:pt x="15773" y="100749"/>
                </a:lnTo>
                <a:lnTo>
                  <a:pt x="16217" y="101142"/>
                </a:lnTo>
                <a:lnTo>
                  <a:pt x="14376" y="101142"/>
                </a:lnTo>
                <a:lnTo>
                  <a:pt x="14541" y="103428"/>
                </a:lnTo>
                <a:lnTo>
                  <a:pt x="13017" y="103428"/>
                </a:lnTo>
                <a:lnTo>
                  <a:pt x="10820" y="104444"/>
                </a:lnTo>
                <a:lnTo>
                  <a:pt x="12052" y="107238"/>
                </a:lnTo>
                <a:lnTo>
                  <a:pt x="10033" y="108000"/>
                </a:lnTo>
                <a:lnTo>
                  <a:pt x="8724" y="107619"/>
                </a:lnTo>
                <a:lnTo>
                  <a:pt x="8077" y="107365"/>
                </a:lnTo>
                <a:lnTo>
                  <a:pt x="8356" y="108635"/>
                </a:lnTo>
                <a:lnTo>
                  <a:pt x="6388" y="109651"/>
                </a:lnTo>
                <a:lnTo>
                  <a:pt x="6616" y="109778"/>
                </a:lnTo>
                <a:lnTo>
                  <a:pt x="4826" y="110794"/>
                </a:lnTo>
                <a:lnTo>
                  <a:pt x="6019" y="115455"/>
                </a:lnTo>
                <a:lnTo>
                  <a:pt x="7594" y="114858"/>
                </a:lnTo>
                <a:lnTo>
                  <a:pt x="5638" y="111810"/>
                </a:lnTo>
                <a:lnTo>
                  <a:pt x="8394" y="112826"/>
                </a:lnTo>
                <a:lnTo>
                  <a:pt x="8026" y="111810"/>
                </a:lnTo>
                <a:lnTo>
                  <a:pt x="7924" y="111556"/>
                </a:lnTo>
                <a:lnTo>
                  <a:pt x="8826" y="111937"/>
                </a:lnTo>
                <a:lnTo>
                  <a:pt x="8801" y="111556"/>
                </a:lnTo>
                <a:lnTo>
                  <a:pt x="8724" y="110667"/>
                </a:lnTo>
                <a:lnTo>
                  <a:pt x="10134" y="110794"/>
                </a:lnTo>
                <a:lnTo>
                  <a:pt x="9829" y="110667"/>
                </a:lnTo>
                <a:lnTo>
                  <a:pt x="9232" y="110413"/>
                </a:lnTo>
                <a:lnTo>
                  <a:pt x="9855" y="109524"/>
                </a:lnTo>
                <a:lnTo>
                  <a:pt x="10261" y="109651"/>
                </a:lnTo>
                <a:lnTo>
                  <a:pt x="10287" y="110159"/>
                </a:lnTo>
                <a:lnTo>
                  <a:pt x="12192" y="109651"/>
                </a:lnTo>
                <a:lnTo>
                  <a:pt x="12166" y="109524"/>
                </a:lnTo>
                <a:lnTo>
                  <a:pt x="11912" y="108381"/>
                </a:lnTo>
                <a:lnTo>
                  <a:pt x="13195" y="108000"/>
                </a:lnTo>
                <a:lnTo>
                  <a:pt x="14046" y="107746"/>
                </a:lnTo>
                <a:lnTo>
                  <a:pt x="13462" y="104190"/>
                </a:lnTo>
                <a:lnTo>
                  <a:pt x="15900" y="103936"/>
                </a:lnTo>
                <a:lnTo>
                  <a:pt x="15900" y="102031"/>
                </a:lnTo>
                <a:lnTo>
                  <a:pt x="16230" y="101155"/>
                </a:lnTo>
                <a:lnTo>
                  <a:pt x="16357" y="100799"/>
                </a:lnTo>
                <a:lnTo>
                  <a:pt x="16573" y="101485"/>
                </a:lnTo>
                <a:lnTo>
                  <a:pt x="19799" y="100939"/>
                </a:lnTo>
                <a:lnTo>
                  <a:pt x="19748" y="100799"/>
                </a:lnTo>
                <a:lnTo>
                  <a:pt x="19583" y="100291"/>
                </a:lnTo>
                <a:lnTo>
                  <a:pt x="19519" y="100088"/>
                </a:lnTo>
                <a:lnTo>
                  <a:pt x="19405" y="100291"/>
                </a:lnTo>
                <a:lnTo>
                  <a:pt x="19278" y="100088"/>
                </a:lnTo>
                <a:lnTo>
                  <a:pt x="19164" y="99936"/>
                </a:lnTo>
                <a:lnTo>
                  <a:pt x="19824" y="99275"/>
                </a:lnTo>
                <a:lnTo>
                  <a:pt x="20281" y="99707"/>
                </a:lnTo>
                <a:lnTo>
                  <a:pt x="20612" y="100025"/>
                </a:lnTo>
                <a:lnTo>
                  <a:pt x="20332" y="99707"/>
                </a:lnTo>
                <a:lnTo>
                  <a:pt x="21247" y="100253"/>
                </a:lnTo>
                <a:lnTo>
                  <a:pt x="21894" y="99936"/>
                </a:lnTo>
                <a:lnTo>
                  <a:pt x="21983" y="99275"/>
                </a:lnTo>
                <a:lnTo>
                  <a:pt x="22136" y="98247"/>
                </a:lnTo>
                <a:lnTo>
                  <a:pt x="22186" y="97878"/>
                </a:lnTo>
                <a:close/>
              </a:path>
              <a:path w="55245" h="170179">
                <a:moveTo>
                  <a:pt x="22250" y="88379"/>
                </a:moveTo>
                <a:lnTo>
                  <a:pt x="22059" y="87579"/>
                </a:lnTo>
                <a:lnTo>
                  <a:pt x="21844" y="86728"/>
                </a:lnTo>
                <a:lnTo>
                  <a:pt x="21501" y="87579"/>
                </a:lnTo>
                <a:lnTo>
                  <a:pt x="20294" y="87236"/>
                </a:lnTo>
                <a:lnTo>
                  <a:pt x="21272" y="88176"/>
                </a:lnTo>
                <a:lnTo>
                  <a:pt x="22250" y="88379"/>
                </a:lnTo>
                <a:close/>
              </a:path>
              <a:path w="55245" h="170179">
                <a:moveTo>
                  <a:pt x="22313" y="74460"/>
                </a:moveTo>
                <a:lnTo>
                  <a:pt x="22009" y="74155"/>
                </a:lnTo>
                <a:lnTo>
                  <a:pt x="22110" y="73748"/>
                </a:lnTo>
                <a:lnTo>
                  <a:pt x="21120" y="74460"/>
                </a:lnTo>
                <a:lnTo>
                  <a:pt x="22313" y="74460"/>
                </a:lnTo>
                <a:close/>
              </a:path>
              <a:path w="55245" h="170179">
                <a:moveTo>
                  <a:pt x="23139" y="75311"/>
                </a:moveTo>
                <a:lnTo>
                  <a:pt x="22860" y="75031"/>
                </a:lnTo>
                <a:lnTo>
                  <a:pt x="22313" y="74472"/>
                </a:lnTo>
                <a:lnTo>
                  <a:pt x="21120" y="74460"/>
                </a:lnTo>
                <a:lnTo>
                  <a:pt x="20904" y="74307"/>
                </a:lnTo>
                <a:lnTo>
                  <a:pt x="19799" y="74472"/>
                </a:lnTo>
                <a:lnTo>
                  <a:pt x="20650" y="73964"/>
                </a:lnTo>
                <a:lnTo>
                  <a:pt x="18478" y="73342"/>
                </a:lnTo>
                <a:lnTo>
                  <a:pt x="17526" y="73304"/>
                </a:lnTo>
                <a:lnTo>
                  <a:pt x="17754" y="75679"/>
                </a:lnTo>
                <a:lnTo>
                  <a:pt x="17627" y="75730"/>
                </a:lnTo>
                <a:lnTo>
                  <a:pt x="17221" y="75653"/>
                </a:lnTo>
                <a:lnTo>
                  <a:pt x="17030" y="75946"/>
                </a:lnTo>
                <a:lnTo>
                  <a:pt x="17538" y="75768"/>
                </a:lnTo>
                <a:lnTo>
                  <a:pt x="17703" y="75806"/>
                </a:lnTo>
                <a:lnTo>
                  <a:pt x="17767" y="75679"/>
                </a:lnTo>
                <a:lnTo>
                  <a:pt x="18859" y="75311"/>
                </a:lnTo>
                <a:lnTo>
                  <a:pt x="20180" y="75031"/>
                </a:lnTo>
                <a:lnTo>
                  <a:pt x="21031" y="75044"/>
                </a:lnTo>
                <a:lnTo>
                  <a:pt x="19900" y="75742"/>
                </a:lnTo>
                <a:lnTo>
                  <a:pt x="19989" y="76149"/>
                </a:lnTo>
                <a:lnTo>
                  <a:pt x="21043" y="76174"/>
                </a:lnTo>
                <a:lnTo>
                  <a:pt x="21107" y="76530"/>
                </a:lnTo>
                <a:lnTo>
                  <a:pt x="23050" y="75895"/>
                </a:lnTo>
                <a:lnTo>
                  <a:pt x="22809" y="75806"/>
                </a:lnTo>
                <a:lnTo>
                  <a:pt x="22656" y="75742"/>
                </a:lnTo>
                <a:lnTo>
                  <a:pt x="22288" y="75806"/>
                </a:lnTo>
                <a:lnTo>
                  <a:pt x="22072" y="75641"/>
                </a:lnTo>
                <a:lnTo>
                  <a:pt x="23139" y="75311"/>
                </a:lnTo>
                <a:close/>
              </a:path>
              <a:path w="55245" h="170179">
                <a:moveTo>
                  <a:pt x="23456" y="112788"/>
                </a:moveTo>
                <a:lnTo>
                  <a:pt x="23266" y="112826"/>
                </a:lnTo>
                <a:lnTo>
                  <a:pt x="23393" y="112814"/>
                </a:lnTo>
                <a:close/>
              </a:path>
              <a:path w="55245" h="170179">
                <a:moveTo>
                  <a:pt x="23812" y="85877"/>
                </a:moveTo>
                <a:lnTo>
                  <a:pt x="21996" y="85877"/>
                </a:lnTo>
                <a:lnTo>
                  <a:pt x="22110" y="86766"/>
                </a:lnTo>
                <a:lnTo>
                  <a:pt x="22567" y="87388"/>
                </a:lnTo>
                <a:lnTo>
                  <a:pt x="23774" y="86461"/>
                </a:lnTo>
                <a:lnTo>
                  <a:pt x="23812" y="85877"/>
                </a:lnTo>
                <a:close/>
              </a:path>
              <a:path w="55245" h="170179">
                <a:moveTo>
                  <a:pt x="24269" y="89077"/>
                </a:moveTo>
                <a:lnTo>
                  <a:pt x="24193" y="88887"/>
                </a:lnTo>
                <a:lnTo>
                  <a:pt x="24066" y="88988"/>
                </a:lnTo>
                <a:lnTo>
                  <a:pt x="24206" y="89039"/>
                </a:lnTo>
                <a:close/>
              </a:path>
              <a:path w="55245" h="170179">
                <a:moveTo>
                  <a:pt x="24333" y="93522"/>
                </a:moveTo>
                <a:lnTo>
                  <a:pt x="24104" y="92646"/>
                </a:lnTo>
                <a:lnTo>
                  <a:pt x="23799" y="92798"/>
                </a:lnTo>
                <a:lnTo>
                  <a:pt x="24206" y="93726"/>
                </a:lnTo>
                <a:lnTo>
                  <a:pt x="24333" y="93522"/>
                </a:lnTo>
                <a:close/>
              </a:path>
              <a:path w="55245" h="170179">
                <a:moveTo>
                  <a:pt x="24345" y="88557"/>
                </a:moveTo>
                <a:lnTo>
                  <a:pt x="24168" y="88671"/>
                </a:lnTo>
                <a:lnTo>
                  <a:pt x="24180" y="88811"/>
                </a:lnTo>
                <a:lnTo>
                  <a:pt x="24345" y="88557"/>
                </a:lnTo>
                <a:close/>
              </a:path>
              <a:path w="55245" h="170179">
                <a:moveTo>
                  <a:pt x="24371" y="110490"/>
                </a:moveTo>
                <a:lnTo>
                  <a:pt x="23406" y="110286"/>
                </a:lnTo>
                <a:lnTo>
                  <a:pt x="23990" y="110871"/>
                </a:lnTo>
                <a:lnTo>
                  <a:pt x="24371" y="110490"/>
                </a:lnTo>
                <a:close/>
              </a:path>
              <a:path w="55245" h="170179">
                <a:moveTo>
                  <a:pt x="24536" y="83629"/>
                </a:moveTo>
                <a:lnTo>
                  <a:pt x="23456" y="82867"/>
                </a:lnTo>
                <a:lnTo>
                  <a:pt x="22694" y="84620"/>
                </a:lnTo>
                <a:lnTo>
                  <a:pt x="22364" y="83947"/>
                </a:lnTo>
                <a:lnTo>
                  <a:pt x="21653" y="85813"/>
                </a:lnTo>
                <a:lnTo>
                  <a:pt x="21996" y="85813"/>
                </a:lnTo>
                <a:lnTo>
                  <a:pt x="23825" y="85813"/>
                </a:lnTo>
                <a:lnTo>
                  <a:pt x="23863" y="84620"/>
                </a:lnTo>
                <a:lnTo>
                  <a:pt x="24536" y="83629"/>
                </a:lnTo>
                <a:close/>
              </a:path>
              <a:path w="55245" h="170179">
                <a:moveTo>
                  <a:pt x="24650" y="118656"/>
                </a:moveTo>
                <a:lnTo>
                  <a:pt x="24447" y="118033"/>
                </a:lnTo>
                <a:lnTo>
                  <a:pt x="24650" y="118656"/>
                </a:lnTo>
                <a:close/>
              </a:path>
              <a:path w="55245" h="170179">
                <a:moveTo>
                  <a:pt x="24688" y="110185"/>
                </a:moveTo>
                <a:lnTo>
                  <a:pt x="24371" y="110490"/>
                </a:lnTo>
                <a:lnTo>
                  <a:pt x="24625" y="110540"/>
                </a:lnTo>
                <a:lnTo>
                  <a:pt x="24688" y="110185"/>
                </a:lnTo>
                <a:close/>
              </a:path>
              <a:path w="55245" h="170179">
                <a:moveTo>
                  <a:pt x="24790" y="89268"/>
                </a:moveTo>
                <a:lnTo>
                  <a:pt x="24625" y="89268"/>
                </a:lnTo>
                <a:lnTo>
                  <a:pt x="24472" y="89166"/>
                </a:lnTo>
                <a:lnTo>
                  <a:pt x="24282" y="89103"/>
                </a:lnTo>
                <a:lnTo>
                  <a:pt x="24460" y="89331"/>
                </a:lnTo>
                <a:lnTo>
                  <a:pt x="24638" y="89319"/>
                </a:lnTo>
                <a:lnTo>
                  <a:pt x="24790" y="89268"/>
                </a:lnTo>
                <a:close/>
              </a:path>
              <a:path w="55245" h="170179">
                <a:moveTo>
                  <a:pt x="24917" y="110312"/>
                </a:moveTo>
                <a:lnTo>
                  <a:pt x="24701" y="110490"/>
                </a:lnTo>
                <a:lnTo>
                  <a:pt x="24650" y="111086"/>
                </a:lnTo>
                <a:lnTo>
                  <a:pt x="24917" y="110312"/>
                </a:lnTo>
                <a:close/>
              </a:path>
              <a:path w="55245" h="170179">
                <a:moveTo>
                  <a:pt x="25044" y="89192"/>
                </a:moveTo>
                <a:lnTo>
                  <a:pt x="24892" y="89242"/>
                </a:lnTo>
                <a:lnTo>
                  <a:pt x="25044" y="89192"/>
                </a:lnTo>
                <a:close/>
              </a:path>
              <a:path w="55245" h="170179">
                <a:moveTo>
                  <a:pt x="25374" y="82245"/>
                </a:moveTo>
                <a:lnTo>
                  <a:pt x="24726" y="82689"/>
                </a:lnTo>
                <a:lnTo>
                  <a:pt x="24155" y="82588"/>
                </a:lnTo>
                <a:lnTo>
                  <a:pt x="24358" y="82740"/>
                </a:lnTo>
                <a:lnTo>
                  <a:pt x="24765" y="82867"/>
                </a:lnTo>
                <a:lnTo>
                  <a:pt x="24650" y="83248"/>
                </a:lnTo>
                <a:lnTo>
                  <a:pt x="25057" y="82689"/>
                </a:lnTo>
                <a:lnTo>
                  <a:pt x="25374" y="82245"/>
                </a:lnTo>
                <a:close/>
              </a:path>
              <a:path w="55245" h="170179">
                <a:moveTo>
                  <a:pt x="25590" y="88646"/>
                </a:moveTo>
                <a:lnTo>
                  <a:pt x="24879" y="87757"/>
                </a:lnTo>
                <a:lnTo>
                  <a:pt x="24345" y="88557"/>
                </a:lnTo>
                <a:lnTo>
                  <a:pt x="24739" y="88404"/>
                </a:lnTo>
                <a:lnTo>
                  <a:pt x="25590" y="88646"/>
                </a:lnTo>
                <a:close/>
              </a:path>
              <a:path w="55245" h="170179">
                <a:moveTo>
                  <a:pt x="25831" y="117525"/>
                </a:moveTo>
                <a:lnTo>
                  <a:pt x="25336" y="117652"/>
                </a:lnTo>
                <a:lnTo>
                  <a:pt x="25831" y="117525"/>
                </a:lnTo>
                <a:close/>
              </a:path>
              <a:path w="55245" h="170179">
                <a:moveTo>
                  <a:pt x="26263" y="117271"/>
                </a:moveTo>
                <a:lnTo>
                  <a:pt x="24803" y="116890"/>
                </a:lnTo>
                <a:lnTo>
                  <a:pt x="25755" y="117475"/>
                </a:lnTo>
                <a:lnTo>
                  <a:pt x="26263" y="117271"/>
                </a:lnTo>
                <a:close/>
              </a:path>
              <a:path w="55245" h="170179">
                <a:moveTo>
                  <a:pt x="26428" y="119303"/>
                </a:moveTo>
                <a:lnTo>
                  <a:pt x="25336" y="117652"/>
                </a:lnTo>
                <a:lnTo>
                  <a:pt x="24828" y="117779"/>
                </a:lnTo>
                <a:lnTo>
                  <a:pt x="25057" y="117906"/>
                </a:lnTo>
                <a:lnTo>
                  <a:pt x="24650" y="118656"/>
                </a:lnTo>
                <a:lnTo>
                  <a:pt x="24866" y="119176"/>
                </a:lnTo>
                <a:lnTo>
                  <a:pt x="26428" y="119303"/>
                </a:lnTo>
                <a:close/>
              </a:path>
              <a:path w="55245" h="170179">
                <a:moveTo>
                  <a:pt x="26720" y="107696"/>
                </a:moveTo>
                <a:lnTo>
                  <a:pt x="26377" y="107175"/>
                </a:lnTo>
                <a:lnTo>
                  <a:pt x="25920" y="107442"/>
                </a:lnTo>
                <a:lnTo>
                  <a:pt x="26720" y="107696"/>
                </a:lnTo>
                <a:close/>
              </a:path>
              <a:path w="55245" h="170179">
                <a:moveTo>
                  <a:pt x="26784" y="107911"/>
                </a:moveTo>
                <a:lnTo>
                  <a:pt x="25654" y="108737"/>
                </a:lnTo>
                <a:lnTo>
                  <a:pt x="26746" y="108165"/>
                </a:lnTo>
                <a:lnTo>
                  <a:pt x="26784" y="107911"/>
                </a:lnTo>
                <a:close/>
              </a:path>
              <a:path w="55245" h="170179">
                <a:moveTo>
                  <a:pt x="26936" y="121373"/>
                </a:moveTo>
                <a:lnTo>
                  <a:pt x="26619" y="120688"/>
                </a:lnTo>
                <a:lnTo>
                  <a:pt x="26416" y="120637"/>
                </a:lnTo>
                <a:lnTo>
                  <a:pt x="26936" y="121373"/>
                </a:lnTo>
                <a:close/>
              </a:path>
              <a:path w="55245" h="170179">
                <a:moveTo>
                  <a:pt x="26962" y="113207"/>
                </a:moveTo>
                <a:lnTo>
                  <a:pt x="25679" y="112699"/>
                </a:lnTo>
                <a:lnTo>
                  <a:pt x="26200" y="112572"/>
                </a:lnTo>
                <a:lnTo>
                  <a:pt x="24777" y="111810"/>
                </a:lnTo>
                <a:lnTo>
                  <a:pt x="25349" y="111429"/>
                </a:lnTo>
                <a:lnTo>
                  <a:pt x="24371" y="111937"/>
                </a:lnTo>
                <a:lnTo>
                  <a:pt x="23990" y="112699"/>
                </a:lnTo>
                <a:lnTo>
                  <a:pt x="23469" y="112699"/>
                </a:lnTo>
                <a:lnTo>
                  <a:pt x="24079" y="113080"/>
                </a:lnTo>
                <a:lnTo>
                  <a:pt x="23075" y="113207"/>
                </a:lnTo>
                <a:lnTo>
                  <a:pt x="23279" y="113715"/>
                </a:lnTo>
                <a:lnTo>
                  <a:pt x="22098" y="113080"/>
                </a:lnTo>
                <a:lnTo>
                  <a:pt x="21793" y="113715"/>
                </a:lnTo>
                <a:lnTo>
                  <a:pt x="21209" y="112699"/>
                </a:lnTo>
                <a:lnTo>
                  <a:pt x="20904" y="114223"/>
                </a:lnTo>
                <a:lnTo>
                  <a:pt x="19050" y="111048"/>
                </a:lnTo>
                <a:lnTo>
                  <a:pt x="18656" y="113334"/>
                </a:lnTo>
                <a:lnTo>
                  <a:pt x="18999" y="113334"/>
                </a:lnTo>
                <a:lnTo>
                  <a:pt x="19405" y="114350"/>
                </a:lnTo>
                <a:lnTo>
                  <a:pt x="17792" y="114604"/>
                </a:lnTo>
                <a:lnTo>
                  <a:pt x="17132" y="115239"/>
                </a:lnTo>
                <a:lnTo>
                  <a:pt x="17487" y="115239"/>
                </a:lnTo>
                <a:lnTo>
                  <a:pt x="17005" y="116763"/>
                </a:lnTo>
                <a:lnTo>
                  <a:pt x="15227" y="117271"/>
                </a:lnTo>
                <a:lnTo>
                  <a:pt x="15151" y="119684"/>
                </a:lnTo>
                <a:lnTo>
                  <a:pt x="11442" y="121208"/>
                </a:lnTo>
                <a:lnTo>
                  <a:pt x="10629" y="122478"/>
                </a:lnTo>
                <a:lnTo>
                  <a:pt x="11772" y="122859"/>
                </a:lnTo>
                <a:lnTo>
                  <a:pt x="11518" y="122999"/>
                </a:lnTo>
                <a:lnTo>
                  <a:pt x="11518" y="124764"/>
                </a:lnTo>
                <a:lnTo>
                  <a:pt x="10401" y="123621"/>
                </a:lnTo>
                <a:lnTo>
                  <a:pt x="10528" y="123748"/>
                </a:lnTo>
                <a:lnTo>
                  <a:pt x="11391" y="123748"/>
                </a:lnTo>
                <a:lnTo>
                  <a:pt x="11518" y="124764"/>
                </a:lnTo>
                <a:lnTo>
                  <a:pt x="11518" y="122999"/>
                </a:lnTo>
                <a:lnTo>
                  <a:pt x="10312" y="123621"/>
                </a:lnTo>
                <a:lnTo>
                  <a:pt x="10058" y="123748"/>
                </a:lnTo>
                <a:lnTo>
                  <a:pt x="10414" y="123748"/>
                </a:lnTo>
                <a:lnTo>
                  <a:pt x="10515" y="124764"/>
                </a:lnTo>
                <a:lnTo>
                  <a:pt x="9728" y="123875"/>
                </a:lnTo>
                <a:lnTo>
                  <a:pt x="8585" y="124891"/>
                </a:lnTo>
                <a:lnTo>
                  <a:pt x="8331" y="124688"/>
                </a:lnTo>
                <a:lnTo>
                  <a:pt x="8089" y="126288"/>
                </a:lnTo>
                <a:lnTo>
                  <a:pt x="9385" y="125653"/>
                </a:lnTo>
                <a:lnTo>
                  <a:pt x="9245" y="125018"/>
                </a:lnTo>
                <a:lnTo>
                  <a:pt x="9664" y="125018"/>
                </a:lnTo>
                <a:lnTo>
                  <a:pt x="10401" y="125399"/>
                </a:lnTo>
                <a:lnTo>
                  <a:pt x="9804" y="125780"/>
                </a:lnTo>
                <a:lnTo>
                  <a:pt x="10172" y="126923"/>
                </a:lnTo>
                <a:lnTo>
                  <a:pt x="8928" y="126415"/>
                </a:lnTo>
                <a:lnTo>
                  <a:pt x="8775" y="126161"/>
                </a:lnTo>
                <a:lnTo>
                  <a:pt x="8343" y="126403"/>
                </a:lnTo>
                <a:lnTo>
                  <a:pt x="8204" y="127431"/>
                </a:lnTo>
                <a:lnTo>
                  <a:pt x="7239" y="127050"/>
                </a:lnTo>
                <a:lnTo>
                  <a:pt x="7467" y="127558"/>
                </a:lnTo>
                <a:lnTo>
                  <a:pt x="6731" y="127558"/>
                </a:lnTo>
                <a:lnTo>
                  <a:pt x="7721" y="128320"/>
                </a:lnTo>
                <a:lnTo>
                  <a:pt x="5892" y="128320"/>
                </a:lnTo>
                <a:lnTo>
                  <a:pt x="6718" y="129870"/>
                </a:lnTo>
                <a:lnTo>
                  <a:pt x="6896" y="128701"/>
                </a:lnTo>
                <a:lnTo>
                  <a:pt x="8458" y="128320"/>
                </a:lnTo>
                <a:lnTo>
                  <a:pt x="9702" y="127685"/>
                </a:lnTo>
                <a:lnTo>
                  <a:pt x="8801" y="129336"/>
                </a:lnTo>
                <a:lnTo>
                  <a:pt x="10947" y="128828"/>
                </a:lnTo>
                <a:lnTo>
                  <a:pt x="10693" y="128447"/>
                </a:lnTo>
                <a:lnTo>
                  <a:pt x="10782" y="128574"/>
                </a:lnTo>
                <a:lnTo>
                  <a:pt x="11150" y="128447"/>
                </a:lnTo>
                <a:lnTo>
                  <a:pt x="12204" y="128104"/>
                </a:lnTo>
                <a:lnTo>
                  <a:pt x="12319" y="127685"/>
                </a:lnTo>
                <a:lnTo>
                  <a:pt x="12496" y="127431"/>
                </a:lnTo>
                <a:lnTo>
                  <a:pt x="12852" y="126923"/>
                </a:lnTo>
                <a:lnTo>
                  <a:pt x="13030" y="126669"/>
                </a:lnTo>
                <a:lnTo>
                  <a:pt x="13449" y="126415"/>
                </a:lnTo>
                <a:lnTo>
                  <a:pt x="12306" y="126034"/>
                </a:lnTo>
                <a:lnTo>
                  <a:pt x="13728" y="125018"/>
                </a:lnTo>
                <a:lnTo>
                  <a:pt x="13906" y="124891"/>
                </a:lnTo>
                <a:lnTo>
                  <a:pt x="14084" y="124764"/>
                </a:lnTo>
                <a:lnTo>
                  <a:pt x="14795" y="124256"/>
                </a:lnTo>
                <a:lnTo>
                  <a:pt x="15379" y="122224"/>
                </a:lnTo>
                <a:lnTo>
                  <a:pt x="18605" y="121716"/>
                </a:lnTo>
                <a:lnTo>
                  <a:pt x="18643" y="119811"/>
                </a:lnTo>
                <a:lnTo>
                  <a:pt x="19164" y="119557"/>
                </a:lnTo>
                <a:lnTo>
                  <a:pt x="19748" y="119684"/>
                </a:lnTo>
                <a:lnTo>
                  <a:pt x="19888" y="119557"/>
                </a:lnTo>
                <a:lnTo>
                  <a:pt x="20294" y="119176"/>
                </a:lnTo>
                <a:lnTo>
                  <a:pt x="21120" y="120192"/>
                </a:lnTo>
                <a:lnTo>
                  <a:pt x="20777" y="120192"/>
                </a:lnTo>
                <a:lnTo>
                  <a:pt x="21640" y="120954"/>
                </a:lnTo>
                <a:lnTo>
                  <a:pt x="21818" y="120827"/>
                </a:lnTo>
                <a:lnTo>
                  <a:pt x="21894" y="121208"/>
                </a:lnTo>
                <a:lnTo>
                  <a:pt x="21780" y="122097"/>
                </a:lnTo>
                <a:lnTo>
                  <a:pt x="21056" y="122097"/>
                </a:lnTo>
                <a:lnTo>
                  <a:pt x="20726" y="122224"/>
                </a:lnTo>
                <a:lnTo>
                  <a:pt x="21056" y="120827"/>
                </a:lnTo>
                <a:lnTo>
                  <a:pt x="19926" y="120954"/>
                </a:lnTo>
                <a:lnTo>
                  <a:pt x="20180" y="122478"/>
                </a:lnTo>
                <a:lnTo>
                  <a:pt x="20091" y="122986"/>
                </a:lnTo>
                <a:lnTo>
                  <a:pt x="20027" y="123113"/>
                </a:lnTo>
                <a:lnTo>
                  <a:pt x="20370" y="123113"/>
                </a:lnTo>
                <a:lnTo>
                  <a:pt x="21170" y="123621"/>
                </a:lnTo>
                <a:lnTo>
                  <a:pt x="21678" y="123367"/>
                </a:lnTo>
                <a:lnTo>
                  <a:pt x="20751" y="123875"/>
                </a:lnTo>
                <a:lnTo>
                  <a:pt x="19989" y="124637"/>
                </a:lnTo>
                <a:lnTo>
                  <a:pt x="19138" y="125272"/>
                </a:lnTo>
                <a:lnTo>
                  <a:pt x="18834" y="124637"/>
                </a:lnTo>
                <a:lnTo>
                  <a:pt x="18618" y="125145"/>
                </a:lnTo>
                <a:lnTo>
                  <a:pt x="18707" y="125399"/>
                </a:lnTo>
                <a:lnTo>
                  <a:pt x="19291" y="125907"/>
                </a:lnTo>
                <a:lnTo>
                  <a:pt x="20269" y="126034"/>
                </a:lnTo>
                <a:lnTo>
                  <a:pt x="21996" y="126415"/>
                </a:lnTo>
                <a:lnTo>
                  <a:pt x="21793" y="125272"/>
                </a:lnTo>
                <a:lnTo>
                  <a:pt x="21678" y="123875"/>
                </a:lnTo>
                <a:lnTo>
                  <a:pt x="22098" y="123367"/>
                </a:lnTo>
                <a:lnTo>
                  <a:pt x="22415" y="122986"/>
                </a:lnTo>
                <a:lnTo>
                  <a:pt x="23126" y="123367"/>
                </a:lnTo>
                <a:lnTo>
                  <a:pt x="23063" y="122859"/>
                </a:lnTo>
                <a:lnTo>
                  <a:pt x="22987" y="122224"/>
                </a:lnTo>
                <a:lnTo>
                  <a:pt x="22910" y="121589"/>
                </a:lnTo>
                <a:lnTo>
                  <a:pt x="23228" y="120954"/>
                </a:lnTo>
                <a:lnTo>
                  <a:pt x="23418" y="120573"/>
                </a:lnTo>
                <a:lnTo>
                  <a:pt x="22987" y="120954"/>
                </a:lnTo>
                <a:lnTo>
                  <a:pt x="22733" y="120827"/>
                </a:lnTo>
                <a:lnTo>
                  <a:pt x="22491" y="120700"/>
                </a:lnTo>
                <a:lnTo>
                  <a:pt x="22085" y="120573"/>
                </a:lnTo>
                <a:lnTo>
                  <a:pt x="22123" y="119176"/>
                </a:lnTo>
                <a:lnTo>
                  <a:pt x="22136" y="119049"/>
                </a:lnTo>
                <a:lnTo>
                  <a:pt x="23063" y="118922"/>
                </a:lnTo>
                <a:lnTo>
                  <a:pt x="24384" y="118033"/>
                </a:lnTo>
                <a:lnTo>
                  <a:pt x="24320" y="117652"/>
                </a:lnTo>
                <a:lnTo>
                  <a:pt x="24193" y="117271"/>
                </a:lnTo>
                <a:lnTo>
                  <a:pt x="23431" y="117652"/>
                </a:lnTo>
                <a:lnTo>
                  <a:pt x="22936" y="116509"/>
                </a:lnTo>
                <a:lnTo>
                  <a:pt x="24676" y="116509"/>
                </a:lnTo>
                <a:lnTo>
                  <a:pt x="24091" y="115582"/>
                </a:lnTo>
                <a:lnTo>
                  <a:pt x="23990" y="115239"/>
                </a:lnTo>
                <a:lnTo>
                  <a:pt x="24193" y="114477"/>
                </a:lnTo>
                <a:lnTo>
                  <a:pt x="24765" y="114223"/>
                </a:lnTo>
                <a:lnTo>
                  <a:pt x="25895" y="113715"/>
                </a:lnTo>
                <a:lnTo>
                  <a:pt x="26962" y="113207"/>
                </a:lnTo>
                <a:close/>
              </a:path>
              <a:path w="55245" h="170179">
                <a:moveTo>
                  <a:pt x="26974" y="107772"/>
                </a:moveTo>
                <a:lnTo>
                  <a:pt x="26720" y="107696"/>
                </a:lnTo>
                <a:lnTo>
                  <a:pt x="26784" y="107911"/>
                </a:lnTo>
                <a:lnTo>
                  <a:pt x="26974" y="107772"/>
                </a:lnTo>
                <a:close/>
              </a:path>
              <a:path w="55245" h="170179">
                <a:moveTo>
                  <a:pt x="27025" y="110934"/>
                </a:moveTo>
                <a:lnTo>
                  <a:pt x="25971" y="110629"/>
                </a:lnTo>
                <a:lnTo>
                  <a:pt x="25933" y="112039"/>
                </a:lnTo>
                <a:lnTo>
                  <a:pt x="27025" y="110934"/>
                </a:lnTo>
                <a:close/>
              </a:path>
              <a:path w="55245" h="170179">
                <a:moveTo>
                  <a:pt x="27139" y="115722"/>
                </a:moveTo>
                <a:lnTo>
                  <a:pt x="26619" y="115785"/>
                </a:lnTo>
                <a:lnTo>
                  <a:pt x="26174" y="115887"/>
                </a:lnTo>
                <a:lnTo>
                  <a:pt x="26657" y="116509"/>
                </a:lnTo>
                <a:lnTo>
                  <a:pt x="26682" y="116154"/>
                </a:lnTo>
                <a:lnTo>
                  <a:pt x="26885" y="115900"/>
                </a:lnTo>
                <a:lnTo>
                  <a:pt x="27139" y="115722"/>
                </a:lnTo>
                <a:close/>
              </a:path>
              <a:path w="55245" h="170179">
                <a:moveTo>
                  <a:pt x="28054" y="115468"/>
                </a:moveTo>
                <a:lnTo>
                  <a:pt x="27749" y="115443"/>
                </a:lnTo>
                <a:lnTo>
                  <a:pt x="27406" y="115531"/>
                </a:lnTo>
                <a:lnTo>
                  <a:pt x="27139" y="115722"/>
                </a:lnTo>
                <a:lnTo>
                  <a:pt x="27508" y="115671"/>
                </a:lnTo>
                <a:lnTo>
                  <a:pt x="27901" y="115646"/>
                </a:lnTo>
                <a:lnTo>
                  <a:pt x="28054" y="115468"/>
                </a:lnTo>
                <a:close/>
              </a:path>
              <a:path w="55245" h="170179">
                <a:moveTo>
                  <a:pt x="28651" y="119392"/>
                </a:moveTo>
                <a:lnTo>
                  <a:pt x="27368" y="118999"/>
                </a:lnTo>
                <a:lnTo>
                  <a:pt x="27152" y="118516"/>
                </a:lnTo>
                <a:lnTo>
                  <a:pt x="27025" y="119075"/>
                </a:lnTo>
                <a:lnTo>
                  <a:pt x="27165" y="119392"/>
                </a:lnTo>
                <a:lnTo>
                  <a:pt x="27813" y="119595"/>
                </a:lnTo>
                <a:lnTo>
                  <a:pt x="28651" y="119392"/>
                </a:lnTo>
                <a:close/>
              </a:path>
              <a:path w="55245" h="170179">
                <a:moveTo>
                  <a:pt x="28702" y="119900"/>
                </a:moveTo>
                <a:lnTo>
                  <a:pt x="27813" y="119595"/>
                </a:lnTo>
                <a:lnTo>
                  <a:pt x="27838" y="120459"/>
                </a:lnTo>
                <a:lnTo>
                  <a:pt x="26733" y="119672"/>
                </a:lnTo>
                <a:lnTo>
                  <a:pt x="26504" y="120434"/>
                </a:lnTo>
                <a:lnTo>
                  <a:pt x="26619" y="120688"/>
                </a:lnTo>
                <a:lnTo>
                  <a:pt x="27470" y="120891"/>
                </a:lnTo>
                <a:lnTo>
                  <a:pt x="28003" y="120459"/>
                </a:lnTo>
                <a:lnTo>
                  <a:pt x="28702" y="119900"/>
                </a:lnTo>
                <a:close/>
              </a:path>
              <a:path w="55245" h="170179">
                <a:moveTo>
                  <a:pt x="30276" y="119722"/>
                </a:moveTo>
                <a:lnTo>
                  <a:pt x="30073" y="119240"/>
                </a:lnTo>
                <a:lnTo>
                  <a:pt x="29565" y="119354"/>
                </a:lnTo>
                <a:lnTo>
                  <a:pt x="29921" y="120154"/>
                </a:lnTo>
                <a:lnTo>
                  <a:pt x="29184" y="120142"/>
                </a:lnTo>
                <a:lnTo>
                  <a:pt x="29819" y="120345"/>
                </a:lnTo>
                <a:lnTo>
                  <a:pt x="30276" y="119722"/>
                </a:lnTo>
                <a:close/>
              </a:path>
              <a:path w="55245" h="170179">
                <a:moveTo>
                  <a:pt x="31000" y="141300"/>
                </a:moveTo>
                <a:lnTo>
                  <a:pt x="30708" y="140525"/>
                </a:lnTo>
                <a:lnTo>
                  <a:pt x="29972" y="140576"/>
                </a:lnTo>
                <a:lnTo>
                  <a:pt x="30060" y="140728"/>
                </a:lnTo>
                <a:lnTo>
                  <a:pt x="29425" y="140931"/>
                </a:lnTo>
                <a:lnTo>
                  <a:pt x="29184" y="140855"/>
                </a:lnTo>
                <a:lnTo>
                  <a:pt x="29146" y="141719"/>
                </a:lnTo>
                <a:lnTo>
                  <a:pt x="29933" y="142671"/>
                </a:lnTo>
                <a:lnTo>
                  <a:pt x="30302" y="142036"/>
                </a:lnTo>
                <a:lnTo>
                  <a:pt x="31000" y="141300"/>
                </a:lnTo>
                <a:close/>
              </a:path>
              <a:path w="55245" h="170179">
                <a:moveTo>
                  <a:pt x="32816" y="136779"/>
                </a:moveTo>
                <a:lnTo>
                  <a:pt x="32562" y="136677"/>
                </a:lnTo>
                <a:lnTo>
                  <a:pt x="32067" y="137147"/>
                </a:lnTo>
                <a:lnTo>
                  <a:pt x="31750" y="137236"/>
                </a:lnTo>
                <a:lnTo>
                  <a:pt x="32181" y="137972"/>
                </a:lnTo>
                <a:lnTo>
                  <a:pt x="32816" y="136779"/>
                </a:lnTo>
                <a:close/>
              </a:path>
              <a:path w="55245" h="170179">
                <a:moveTo>
                  <a:pt x="36258" y="143319"/>
                </a:moveTo>
                <a:lnTo>
                  <a:pt x="35775" y="143090"/>
                </a:lnTo>
                <a:lnTo>
                  <a:pt x="35801" y="142887"/>
                </a:lnTo>
                <a:lnTo>
                  <a:pt x="35420" y="143167"/>
                </a:lnTo>
                <a:lnTo>
                  <a:pt x="36258" y="143319"/>
                </a:lnTo>
                <a:close/>
              </a:path>
              <a:path w="55245" h="170179">
                <a:moveTo>
                  <a:pt x="36258" y="139547"/>
                </a:moveTo>
                <a:lnTo>
                  <a:pt x="36118" y="139420"/>
                </a:lnTo>
                <a:lnTo>
                  <a:pt x="35648" y="139369"/>
                </a:lnTo>
                <a:lnTo>
                  <a:pt x="36258" y="139547"/>
                </a:lnTo>
                <a:close/>
              </a:path>
              <a:path w="55245" h="170179">
                <a:moveTo>
                  <a:pt x="36334" y="139915"/>
                </a:moveTo>
                <a:lnTo>
                  <a:pt x="36080" y="139750"/>
                </a:lnTo>
                <a:lnTo>
                  <a:pt x="36309" y="140601"/>
                </a:lnTo>
                <a:lnTo>
                  <a:pt x="36334" y="139915"/>
                </a:lnTo>
                <a:close/>
              </a:path>
              <a:path w="55245" h="170179">
                <a:moveTo>
                  <a:pt x="36626" y="141808"/>
                </a:moveTo>
                <a:lnTo>
                  <a:pt x="36449" y="141147"/>
                </a:lnTo>
                <a:lnTo>
                  <a:pt x="36309" y="140601"/>
                </a:lnTo>
                <a:lnTo>
                  <a:pt x="36322" y="141147"/>
                </a:lnTo>
                <a:lnTo>
                  <a:pt x="35433" y="140804"/>
                </a:lnTo>
                <a:lnTo>
                  <a:pt x="36626" y="141808"/>
                </a:lnTo>
                <a:close/>
              </a:path>
              <a:path w="55245" h="170179">
                <a:moveTo>
                  <a:pt x="36842" y="140246"/>
                </a:moveTo>
                <a:lnTo>
                  <a:pt x="36753" y="140030"/>
                </a:lnTo>
                <a:lnTo>
                  <a:pt x="36499" y="139763"/>
                </a:lnTo>
                <a:lnTo>
                  <a:pt x="36525" y="140030"/>
                </a:lnTo>
                <a:lnTo>
                  <a:pt x="36842" y="140246"/>
                </a:lnTo>
                <a:close/>
              </a:path>
              <a:path w="55245" h="170179">
                <a:moveTo>
                  <a:pt x="36893" y="143090"/>
                </a:moveTo>
                <a:lnTo>
                  <a:pt x="36499" y="143357"/>
                </a:lnTo>
                <a:lnTo>
                  <a:pt x="36258" y="143319"/>
                </a:lnTo>
                <a:lnTo>
                  <a:pt x="36842" y="143598"/>
                </a:lnTo>
                <a:lnTo>
                  <a:pt x="36868" y="143357"/>
                </a:lnTo>
                <a:lnTo>
                  <a:pt x="36893" y="143090"/>
                </a:lnTo>
                <a:close/>
              </a:path>
              <a:path w="55245" h="170179">
                <a:moveTo>
                  <a:pt x="36957" y="141871"/>
                </a:moveTo>
                <a:lnTo>
                  <a:pt x="36550" y="141986"/>
                </a:lnTo>
                <a:lnTo>
                  <a:pt x="36512" y="142506"/>
                </a:lnTo>
                <a:lnTo>
                  <a:pt x="36957" y="141871"/>
                </a:lnTo>
                <a:close/>
              </a:path>
              <a:path w="55245" h="170179">
                <a:moveTo>
                  <a:pt x="36969" y="140335"/>
                </a:moveTo>
                <a:lnTo>
                  <a:pt x="36842" y="140246"/>
                </a:lnTo>
                <a:lnTo>
                  <a:pt x="36969" y="140335"/>
                </a:lnTo>
                <a:close/>
              </a:path>
              <a:path w="55245" h="170179">
                <a:moveTo>
                  <a:pt x="37401" y="139344"/>
                </a:moveTo>
                <a:lnTo>
                  <a:pt x="37338" y="139204"/>
                </a:lnTo>
                <a:lnTo>
                  <a:pt x="37223" y="139077"/>
                </a:lnTo>
                <a:lnTo>
                  <a:pt x="36944" y="139001"/>
                </a:lnTo>
                <a:lnTo>
                  <a:pt x="37401" y="139344"/>
                </a:lnTo>
                <a:close/>
              </a:path>
              <a:path w="55245" h="170179">
                <a:moveTo>
                  <a:pt x="37414" y="142748"/>
                </a:moveTo>
                <a:lnTo>
                  <a:pt x="36982" y="142367"/>
                </a:lnTo>
                <a:lnTo>
                  <a:pt x="36893" y="143090"/>
                </a:lnTo>
                <a:lnTo>
                  <a:pt x="37414" y="142748"/>
                </a:lnTo>
                <a:close/>
              </a:path>
              <a:path w="55245" h="170179">
                <a:moveTo>
                  <a:pt x="37490" y="141566"/>
                </a:moveTo>
                <a:lnTo>
                  <a:pt x="37388" y="141236"/>
                </a:lnTo>
                <a:lnTo>
                  <a:pt x="36957" y="141871"/>
                </a:lnTo>
                <a:lnTo>
                  <a:pt x="37350" y="141757"/>
                </a:lnTo>
                <a:lnTo>
                  <a:pt x="37490" y="141566"/>
                </a:lnTo>
                <a:close/>
              </a:path>
              <a:path w="55245" h="170179">
                <a:moveTo>
                  <a:pt x="37706" y="142328"/>
                </a:moveTo>
                <a:lnTo>
                  <a:pt x="37642" y="141363"/>
                </a:lnTo>
                <a:lnTo>
                  <a:pt x="37490" y="141566"/>
                </a:lnTo>
                <a:lnTo>
                  <a:pt x="37706" y="142328"/>
                </a:lnTo>
                <a:close/>
              </a:path>
              <a:path w="55245" h="170179">
                <a:moveTo>
                  <a:pt x="38150" y="140677"/>
                </a:moveTo>
                <a:lnTo>
                  <a:pt x="37896" y="140639"/>
                </a:lnTo>
                <a:lnTo>
                  <a:pt x="37604" y="141008"/>
                </a:lnTo>
                <a:lnTo>
                  <a:pt x="37642" y="141363"/>
                </a:lnTo>
                <a:lnTo>
                  <a:pt x="38150" y="140677"/>
                </a:lnTo>
                <a:close/>
              </a:path>
              <a:path w="55245" h="170179">
                <a:moveTo>
                  <a:pt x="38493" y="139090"/>
                </a:moveTo>
                <a:lnTo>
                  <a:pt x="38404" y="138391"/>
                </a:lnTo>
                <a:lnTo>
                  <a:pt x="37922" y="139077"/>
                </a:lnTo>
                <a:lnTo>
                  <a:pt x="38493" y="139090"/>
                </a:lnTo>
                <a:close/>
              </a:path>
              <a:path w="55245" h="170179">
                <a:moveTo>
                  <a:pt x="38531" y="139852"/>
                </a:moveTo>
                <a:lnTo>
                  <a:pt x="38328" y="139915"/>
                </a:lnTo>
                <a:lnTo>
                  <a:pt x="37401" y="139344"/>
                </a:lnTo>
                <a:lnTo>
                  <a:pt x="37553" y="139636"/>
                </a:lnTo>
                <a:lnTo>
                  <a:pt x="37452" y="139852"/>
                </a:lnTo>
                <a:lnTo>
                  <a:pt x="37566" y="140335"/>
                </a:lnTo>
                <a:lnTo>
                  <a:pt x="36969" y="140335"/>
                </a:lnTo>
                <a:lnTo>
                  <a:pt x="37338" y="140576"/>
                </a:lnTo>
                <a:lnTo>
                  <a:pt x="37896" y="140639"/>
                </a:lnTo>
                <a:lnTo>
                  <a:pt x="38138" y="140335"/>
                </a:lnTo>
                <a:lnTo>
                  <a:pt x="38430" y="139966"/>
                </a:lnTo>
                <a:close/>
              </a:path>
              <a:path w="55245" h="170179">
                <a:moveTo>
                  <a:pt x="39141" y="139788"/>
                </a:moveTo>
                <a:lnTo>
                  <a:pt x="39077" y="139446"/>
                </a:lnTo>
                <a:lnTo>
                  <a:pt x="38925" y="139407"/>
                </a:lnTo>
                <a:lnTo>
                  <a:pt x="38747" y="139547"/>
                </a:lnTo>
                <a:lnTo>
                  <a:pt x="38646" y="139712"/>
                </a:lnTo>
                <a:lnTo>
                  <a:pt x="38531" y="139852"/>
                </a:lnTo>
                <a:lnTo>
                  <a:pt x="38811" y="139788"/>
                </a:lnTo>
                <a:lnTo>
                  <a:pt x="39141" y="139788"/>
                </a:lnTo>
                <a:close/>
              </a:path>
              <a:path w="55245" h="170179">
                <a:moveTo>
                  <a:pt x="39547" y="135978"/>
                </a:moveTo>
                <a:lnTo>
                  <a:pt x="39014" y="136169"/>
                </a:lnTo>
                <a:lnTo>
                  <a:pt x="38671" y="135597"/>
                </a:lnTo>
                <a:lnTo>
                  <a:pt x="37985" y="137248"/>
                </a:lnTo>
                <a:lnTo>
                  <a:pt x="39319" y="136169"/>
                </a:lnTo>
                <a:lnTo>
                  <a:pt x="39547" y="135978"/>
                </a:lnTo>
                <a:close/>
              </a:path>
              <a:path w="55245" h="170179">
                <a:moveTo>
                  <a:pt x="40157" y="149694"/>
                </a:moveTo>
                <a:lnTo>
                  <a:pt x="39992" y="149745"/>
                </a:lnTo>
                <a:lnTo>
                  <a:pt x="40157" y="149694"/>
                </a:lnTo>
                <a:close/>
              </a:path>
              <a:path w="55245" h="170179">
                <a:moveTo>
                  <a:pt x="40335" y="149974"/>
                </a:moveTo>
                <a:lnTo>
                  <a:pt x="39903" y="150431"/>
                </a:lnTo>
                <a:lnTo>
                  <a:pt x="40335" y="149974"/>
                </a:lnTo>
                <a:close/>
              </a:path>
              <a:path w="55245" h="170179">
                <a:moveTo>
                  <a:pt x="40614" y="135115"/>
                </a:moveTo>
                <a:lnTo>
                  <a:pt x="39547" y="135978"/>
                </a:lnTo>
                <a:lnTo>
                  <a:pt x="40551" y="135636"/>
                </a:lnTo>
                <a:lnTo>
                  <a:pt x="40614" y="135115"/>
                </a:lnTo>
                <a:close/>
              </a:path>
              <a:path w="55245" h="170179">
                <a:moveTo>
                  <a:pt x="40640" y="135851"/>
                </a:moveTo>
                <a:lnTo>
                  <a:pt x="40627" y="135636"/>
                </a:lnTo>
                <a:lnTo>
                  <a:pt x="40640" y="135851"/>
                </a:lnTo>
                <a:close/>
              </a:path>
              <a:path w="55245" h="170179">
                <a:moveTo>
                  <a:pt x="41490" y="151460"/>
                </a:moveTo>
                <a:lnTo>
                  <a:pt x="41249" y="151269"/>
                </a:lnTo>
                <a:lnTo>
                  <a:pt x="41211" y="151688"/>
                </a:lnTo>
                <a:lnTo>
                  <a:pt x="41490" y="151460"/>
                </a:lnTo>
                <a:close/>
              </a:path>
              <a:path w="55245" h="170179">
                <a:moveTo>
                  <a:pt x="42049" y="152577"/>
                </a:moveTo>
                <a:lnTo>
                  <a:pt x="41998" y="152438"/>
                </a:lnTo>
                <a:lnTo>
                  <a:pt x="41338" y="152654"/>
                </a:lnTo>
                <a:lnTo>
                  <a:pt x="42049" y="152577"/>
                </a:lnTo>
                <a:close/>
              </a:path>
              <a:path w="55245" h="170179">
                <a:moveTo>
                  <a:pt x="42367" y="137502"/>
                </a:moveTo>
                <a:lnTo>
                  <a:pt x="41236" y="136766"/>
                </a:lnTo>
                <a:lnTo>
                  <a:pt x="40881" y="136537"/>
                </a:lnTo>
                <a:lnTo>
                  <a:pt x="40640" y="135851"/>
                </a:lnTo>
                <a:lnTo>
                  <a:pt x="40652" y="136766"/>
                </a:lnTo>
                <a:lnTo>
                  <a:pt x="39509" y="136385"/>
                </a:lnTo>
                <a:lnTo>
                  <a:pt x="39141" y="137248"/>
                </a:lnTo>
                <a:lnTo>
                  <a:pt x="39230" y="137502"/>
                </a:lnTo>
                <a:lnTo>
                  <a:pt x="39446" y="137871"/>
                </a:lnTo>
                <a:lnTo>
                  <a:pt x="37820" y="137617"/>
                </a:lnTo>
                <a:lnTo>
                  <a:pt x="38633" y="138074"/>
                </a:lnTo>
                <a:lnTo>
                  <a:pt x="38481" y="138303"/>
                </a:lnTo>
                <a:lnTo>
                  <a:pt x="39065" y="138785"/>
                </a:lnTo>
                <a:lnTo>
                  <a:pt x="38341" y="139458"/>
                </a:lnTo>
                <a:lnTo>
                  <a:pt x="38658" y="139395"/>
                </a:lnTo>
                <a:lnTo>
                  <a:pt x="38849" y="139395"/>
                </a:lnTo>
                <a:lnTo>
                  <a:pt x="39065" y="139115"/>
                </a:lnTo>
                <a:lnTo>
                  <a:pt x="39141" y="138925"/>
                </a:lnTo>
                <a:lnTo>
                  <a:pt x="39471" y="138861"/>
                </a:lnTo>
                <a:lnTo>
                  <a:pt x="39725" y="139280"/>
                </a:lnTo>
                <a:lnTo>
                  <a:pt x="39725" y="138861"/>
                </a:lnTo>
                <a:lnTo>
                  <a:pt x="39712" y="138303"/>
                </a:lnTo>
                <a:lnTo>
                  <a:pt x="41135" y="137871"/>
                </a:lnTo>
                <a:lnTo>
                  <a:pt x="42367" y="137502"/>
                </a:lnTo>
                <a:close/>
              </a:path>
              <a:path w="55245" h="170179">
                <a:moveTo>
                  <a:pt x="42684" y="155663"/>
                </a:moveTo>
                <a:lnTo>
                  <a:pt x="42062" y="155384"/>
                </a:lnTo>
                <a:lnTo>
                  <a:pt x="42570" y="156044"/>
                </a:lnTo>
                <a:lnTo>
                  <a:pt x="42684" y="155663"/>
                </a:lnTo>
                <a:close/>
              </a:path>
              <a:path w="55245" h="170179">
                <a:moveTo>
                  <a:pt x="42926" y="134429"/>
                </a:moveTo>
                <a:lnTo>
                  <a:pt x="41973" y="134645"/>
                </a:lnTo>
                <a:lnTo>
                  <a:pt x="41198" y="135826"/>
                </a:lnTo>
                <a:lnTo>
                  <a:pt x="41440" y="136258"/>
                </a:lnTo>
                <a:lnTo>
                  <a:pt x="42011" y="136283"/>
                </a:lnTo>
                <a:lnTo>
                  <a:pt x="42697" y="134975"/>
                </a:lnTo>
                <a:lnTo>
                  <a:pt x="42926" y="134429"/>
                </a:lnTo>
                <a:close/>
              </a:path>
              <a:path w="55245" h="170179">
                <a:moveTo>
                  <a:pt x="43942" y="156667"/>
                </a:moveTo>
                <a:lnTo>
                  <a:pt x="43789" y="156616"/>
                </a:lnTo>
                <a:lnTo>
                  <a:pt x="43802" y="156781"/>
                </a:lnTo>
                <a:lnTo>
                  <a:pt x="43942" y="156667"/>
                </a:lnTo>
                <a:close/>
              </a:path>
              <a:path w="55245" h="170179">
                <a:moveTo>
                  <a:pt x="44056" y="154381"/>
                </a:moveTo>
                <a:lnTo>
                  <a:pt x="43878" y="154305"/>
                </a:lnTo>
                <a:lnTo>
                  <a:pt x="43624" y="154393"/>
                </a:lnTo>
                <a:lnTo>
                  <a:pt x="44056" y="154381"/>
                </a:lnTo>
                <a:close/>
              </a:path>
              <a:path w="55245" h="170179">
                <a:moveTo>
                  <a:pt x="44145" y="137706"/>
                </a:moveTo>
                <a:lnTo>
                  <a:pt x="43573" y="137706"/>
                </a:lnTo>
                <a:lnTo>
                  <a:pt x="44145" y="137706"/>
                </a:lnTo>
                <a:close/>
              </a:path>
              <a:path w="55245" h="170179">
                <a:moveTo>
                  <a:pt x="44196" y="139674"/>
                </a:moveTo>
                <a:lnTo>
                  <a:pt x="44145" y="137909"/>
                </a:lnTo>
                <a:lnTo>
                  <a:pt x="43992" y="138112"/>
                </a:lnTo>
                <a:lnTo>
                  <a:pt x="44094" y="138569"/>
                </a:lnTo>
                <a:lnTo>
                  <a:pt x="43129" y="138798"/>
                </a:lnTo>
                <a:lnTo>
                  <a:pt x="44196" y="139674"/>
                </a:lnTo>
                <a:close/>
              </a:path>
              <a:path w="55245" h="170179">
                <a:moveTo>
                  <a:pt x="44310" y="137706"/>
                </a:moveTo>
                <a:lnTo>
                  <a:pt x="44145" y="137706"/>
                </a:lnTo>
                <a:lnTo>
                  <a:pt x="44145" y="137909"/>
                </a:lnTo>
                <a:lnTo>
                  <a:pt x="44310" y="137706"/>
                </a:lnTo>
                <a:close/>
              </a:path>
              <a:path w="55245" h="170179">
                <a:moveTo>
                  <a:pt x="44361" y="156591"/>
                </a:moveTo>
                <a:lnTo>
                  <a:pt x="43942" y="156667"/>
                </a:lnTo>
                <a:lnTo>
                  <a:pt x="44361" y="156591"/>
                </a:lnTo>
                <a:close/>
              </a:path>
              <a:path w="55245" h="170179">
                <a:moveTo>
                  <a:pt x="44488" y="137782"/>
                </a:moveTo>
                <a:lnTo>
                  <a:pt x="44132" y="137426"/>
                </a:lnTo>
                <a:lnTo>
                  <a:pt x="44145" y="137629"/>
                </a:lnTo>
                <a:lnTo>
                  <a:pt x="44310" y="137706"/>
                </a:lnTo>
                <a:lnTo>
                  <a:pt x="44488" y="137782"/>
                </a:lnTo>
                <a:close/>
              </a:path>
              <a:path w="55245" h="170179">
                <a:moveTo>
                  <a:pt x="44551" y="154559"/>
                </a:moveTo>
                <a:lnTo>
                  <a:pt x="44170" y="154368"/>
                </a:lnTo>
                <a:lnTo>
                  <a:pt x="44551" y="154559"/>
                </a:lnTo>
                <a:close/>
              </a:path>
              <a:path w="55245" h="170179">
                <a:moveTo>
                  <a:pt x="45224" y="155981"/>
                </a:moveTo>
                <a:lnTo>
                  <a:pt x="44538" y="155346"/>
                </a:lnTo>
                <a:lnTo>
                  <a:pt x="43573" y="154432"/>
                </a:lnTo>
                <a:lnTo>
                  <a:pt x="42837" y="155143"/>
                </a:lnTo>
                <a:lnTo>
                  <a:pt x="42684" y="155663"/>
                </a:lnTo>
                <a:lnTo>
                  <a:pt x="45021" y="156705"/>
                </a:lnTo>
                <a:lnTo>
                  <a:pt x="43192" y="155346"/>
                </a:lnTo>
                <a:lnTo>
                  <a:pt x="45224" y="155981"/>
                </a:lnTo>
                <a:close/>
              </a:path>
              <a:path w="55245" h="170179">
                <a:moveTo>
                  <a:pt x="45224" y="154673"/>
                </a:moveTo>
                <a:lnTo>
                  <a:pt x="44958" y="154000"/>
                </a:lnTo>
                <a:lnTo>
                  <a:pt x="45224" y="154673"/>
                </a:lnTo>
                <a:close/>
              </a:path>
              <a:path w="55245" h="170179">
                <a:moveTo>
                  <a:pt x="45389" y="154965"/>
                </a:moveTo>
                <a:lnTo>
                  <a:pt x="45313" y="154825"/>
                </a:lnTo>
                <a:lnTo>
                  <a:pt x="45224" y="154673"/>
                </a:lnTo>
                <a:lnTo>
                  <a:pt x="45275" y="154825"/>
                </a:lnTo>
                <a:lnTo>
                  <a:pt x="44551" y="154559"/>
                </a:lnTo>
                <a:lnTo>
                  <a:pt x="45389" y="154965"/>
                </a:lnTo>
                <a:close/>
              </a:path>
              <a:path w="55245" h="170179">
                <a:moveTo>
                  <a:pt x="45643" y="138303"/>
                </a:moveTo>
                <a:lnTo>
                  <a:pt x="44488" y="137782"/>
                </a:lnTo>
                <a:lnTo>
                  <a:pt x="44932" y="138226"/>
                </a:lnTo>
                <a:lnTo>
                  <a:pt x="44907" y="138798"/>
                </a:lnTo>
                <a:lnTo>
                  <a:pt x="44602" y="139725"/>
                </a:lnTo>
                <a:lnTo>
                  <a:pt x="45643" y="138303"/>
                </a:lnTo>
                <a:close/>
              </a:path>
              <a:path w="55245" h="170179">
                <a:moveTo>
                  <a:pt x="45948" y="156781"/>
                </a:moveTo>
                <a:lnTo>
                  <a:pt x="45732" y="156146"/>
                </a:lnTo>
                <a:lnTo>
                  <a:pt x="45834" y="156768"/>
                </a:lnTo>
                <a:close/>
              </a:path>
              <a:path w="55245" h="170179">
                <a:moveTo>
                  <a:pt x="45986" y="137820"/>
                </a:moveTo>
                <a:lnTo>
                  <a:pt x="45580" y="137744"/>
                </a:lnTo>
                <a:lnTo>
                  <a:pt x="45732" y="137388"/>
                </a:lnTo>
                <a:lnTo>
                  <a:pt x="45173" y="137350"/>
                </a:lnTo>
                <a:lnTo>
                  <a:pt x="45694" y="138226"/>
                </a:lnTo>
                <a:lnTo>
                  <a:pt x="45986" y="137820"/>
                </a:lnTo>
                <a:close/>
              </a:path>
              <a:path w="55245" h="170179">
                <a:moveTo>
                  <a:pt x="46202" y="162255"/>
                </a:moveTo>
                <a:lnTo>
                  <a:pt x="45974" y="160883"/>
                </a:lnTo>
                <a:lnTo>
                  <a:pt x="43091" y="161378"/>
                </a:lnTo>
                <a:lnTo>
                  <a:pt x="44450" y="162737"/>
                </a:lnTo>
                <a:lnTo>
                  <a:pt x="45935" y="163995"/>
                </a:lnTo>
                <a:lnTo>
                  <a:pt x="44792" y="162433"/>
                </a:lnTo>
                <a:lnTo>
                  <a:pt x="46202" y="162255"/>
                </a:lnTo>
                <a:close/>
              </a:path>
              <a:path w="55245" h="170179">
                <a:moveTo>
                  <a:pt x="46697" y="160756"/>
                </a:moveTo>
                <a:lnTo>
                  <a:pt x="45808" y="159931"/>
                </a:lnTo>
                <a:lnTo>
                  <a:pt x="45974" y="160883"/>
                </a:lnTo>
                <a:lnTo>
                  <a:pt x="46697" y="160756"/>
                </a:lnTo>
                <a:close/>
              </a:path>
              <a:path w="55245" h="170179">
                <a:moveTo>
                  <a:pt x="47510" y="156946"/>
                </a:moveTo>
                <a:lnTo>
                  <a:pt x="47371" y="155321"/>
                </a:lnTo>
                <a:lnTo>
                  <a:pt x="46253" y="155346"/>
                </a:lnTo>
                <a:lnTo>
                  <a:pt x="47510" y="156946"/>
                </a:lnTo>
                <a:close/>
              </a:path>
              <a:path w="55245" h="170179">
                <a:moveTo>
                  <a:pt x="47599" y="157988"/>
                </a:moveTo>
                <a:lnTo>
                  <a:pt x="47574" y="157721"/>
                </a:lnTo>
                <a:lnTo>
                  <a:pt x="47548" y="157454"/>
                </a:lnTo>
                <a:lnTo>
                  <a:pt x="47510" y="157010"/>
                </a:lnTo>
                <a:lnTo>
                  <a:pt x="45948" y="156781"/>
                </a:lnTo>
                <a:lnTo>
                  <a:pt x="46189" y="157454"/>
                </a:lnTo>
                <a:lnTo>
                  <a:pt x="44030" y="156692"/>
                </a:lnTo>
                <a:lnTo>
                  <a:pt x="43891" y="156743"/>
                </a:lnTo>
                <a:lnTo>
                  <a:pt x="43878" y="157721"/>
                </a:lnTo>
                <a:lnTo>
                  <a:pt x="42760" y="157276"/>
                </a:lnTo>
                <a:lnTo>
                  <a:pt x="43738" y="156819"/>
                </a:lnTo>
                <a:lnTo>
                  <a:pt x="43802" y="156692"/>
                </a:lnTo>
                <a:lnTo>
                  <a:pt x="43180" y="156819"/>
                </a:lnTo>
                <a:lnTo>
                  <a:pt x="42570" y="156044"/>
                </a:lnTo>
                <a:lnTo>
                  <a:pt x="42303" y="156946"/>
                </a:lnTo>
                <a:lnTo>
                  <a:pt x="41097" y="158165"/>
                </a:lnTo>
                <a:lnTo>
                  <a:pt x="40805" y="157289"/>
                </a:lnTo>
                <a:lnTo>
                  <a:pt x="39827" y="158305"/>
                </a:lnTo>
                <a:lnTo>
                  <a:pt x="41656" y="159905"/>
                </a:lnTo>
                <a:lnTo>
                  <a:pt x="40779" y="160248"/>
                </a:lnTo>
                <a:lnTo>
                  <a:pt x="41617" y="160782"/>
                </a:lnTo>
                <a:lnTo>
                  <a:pt x="43129" y="160502"/>
                </a:lnTo>
                <a:lnTo>
                  <a:pt x="44462" y="158178"/>
                </a:lnTo>
                <a:lnTo>
                  <a:pt x="46634" y="158750"/>
                </a:lnTo>
                <a:lnTo>
                  <a:pt x="45097" y="159245"/>
                </a:lnTo>
                <a:lnTo>
                  <a:pt x="45808" y="159931"/>
                </a:lnTo>
                <a:lnTo>
                  <a:pt x="45758" y="159639"/>
                </a:lnTo>
                <a:lnTo>
                  <a:pt x="47383" y="158178"/>
                </a:lnTo>
                <a:lnTo>
                  <a:pt x="47599" y="157988"/>
                </a:lnTo>
                <a:close/>
              </a:path>
              <a:path w="55245" h="170179">
                <a:moveTo>
                  <a:pt x="47637" y="151422"/>
                </a:moveTo>
                <a:lnTo>
                  <a:pt x="45834" y="151269"/>
                </a:lnTo>
                <a:lnTo>
                  <a:pt x="46075" y="150837"/>
                </a:lnTo>
                <a:lnTo>
                  <a:pt x="46177" y="150660"/>
                </a:lnTo>
                <a:lnTo>
                  <a:pt x="46062" y="150444"/>
                </a:lnTo>
                <a:lnTo>
                  <a:pt x="44297" y="149631"/>
                </a:lnTo>
                <a:lnTo>
                  <a:pt x="44208" y="149504"/>
                </a:lnTo>
                <a:lnTo>
                  <a:pt x="43497" y="149694"/>
                </a:lnTo>
                <a:lnTo>
                  <a:pt x="43599" y="149987"/>
                </a:lnTo>
                <a:lnTo>
                  <a:pt x="43497" y="150660"/>
                </a:lnTo>
                <a:lnTo>
                  <a:pt x="42011" y="150444"/>
                </a:lnTo>
                <a:lnTo>
                  <a:pt x="42303" y="149339"/>
                </a:lnTo>
                <a:lnTo>
                  <a:pt x="42379" y="149059"/>
                </a:lnTo>
                <a:lnTo>
                  <a:pt x="40855" y="149339"/>
                </a:lnTo>
                <a:lnTo>
                  <a:pt x="40551" y="148615"/>
                </a:lnTo>
                <a:lnTo>
                  <a:pt x="39738" y="148539"/>
                </a:lnTo>
                <a:lnTo>
                  <a:pt x="40119" y="149339"/>
                </a:lnTo>
                <a:lnTo>
                  <a:pt x="40157" y="149694"/>
                </a:lnTo>
                <a:lnTo>
                  <a:pt x="40297" y="149745"/>
                </a:lnTo>
                <a:lnTo>
                  <a:pt x="40335" y="149974"/>
                </a:lnTo>
                <a:lnTo>
                  <a:pt x="41744" y="150355"/>
                </a:lnTo>
                <a:lnTo>
                  <a:pt x="41109" y="151053"/>
                </a:lnTo>
                <a:lnTo>
                  <a:pt x="40500" y="150749"/>
                </a:lnTo>
                <a:lnTo>
                  <a:pt x="40462" y="150418"/>
                </a:lnTo>
                <a:lnTo>
                  <a:pt x="40106" y="150837"/>
                </a:lnTo>
                <a:lnTo>
                  <a:pt x="40182" y="151003"/>
                </a:lnTo>
                <a:lnTo>
                  <a:pt x="40322" y="151117"/>
                </a:lnTo>
                <a:lnTo>
                  <a:pt x="40944" y="151155"/>
                </a:lnTo>
                <a:lnTo>
                  <a:pt x="41236" y="151269"/>
                </a:lnTo>
                <a:lnTo>
                  <a:pt x="41262" y="151053"/>
                </a:lnTo>
                <a:lnTo>
                  <a:pt x="42291" y="150837"/>
                </a:lnTo>
                <a:lnTo>
                  <a:pt x="42418" y="151803"/>
                </a:lnTo>
                <a:lnTo>
                  <a:pt x="42875" y="152146"/>
                </a:lnTo>
                <a:lnTo>
                  <a:pt x="41567" y="151409"/>
                </a:lnTo>
                <a:lnTo>
                  <a:pt x="41998" y="152438"/>
                </a:lnTo>
                <a:lnTo>
                  <a:pt x="42887" y="152146"/>
                </a:lnTo>
                <a:lnTo>
                  <a:pt x="44107" y="151765"/>
                </a:lnTo>
                <a:lnTo>
                  <a:pt x="42392" y="154787"/>
                </a:lnTo>
                <a:lnTo>
                  <a:pt x="43484" y="154432"/>
                </a:lnTo>
                <a:lnTo>
                  <a:pt x="43434" y="154305"/>
                </a:lnTo>
                <a:lnTo>
                  <a:pt x="43154" y="154038"/>
                </a:lnTo>
                <a:lnTo>
                  <a:pt x="43878" y="154305"/>
                </a:lnTo>
                <a:lnTo>
                  <a:pt x="44691" y="154038"/>
                </a:lnTo>
                <a:lnTo>
                  <a:pt x="44843" y="154000"/>
                </a:lnTo>
                <a:lnTo>
                  <a:pt x="44894" y="153822"/>
                </a:lnTo>
                <a:lnTo>
                  <a:pt x="45694" y="152400"/>
                </a:lnTo>
                <a:lnTo>
                  <a:pt x="47180" y="152628"/>
                </a:lnTo>
                <a:lnTo>
                  <a:pt x="47269" y="152400"/>
                </a:lnTo>
                <a:lnTo>
                  <a:pt x="47510" y="151765"/>
                </a:lnTo>
                <a:lnTo>
                  <a:pt x="47637" y="151422"/>
                </a:lnTo>
                <a:close/>
              </a:path>
              <a:path w="55245" h="170179">
                <a:moveTo>
                  <a:pt x="48145" y="162687"/>
                </a:moveTo>
                <a:lnTo>
                  <a:pt x="46824" y="162509"/>
                </a:lnTo>
                <a:lnTo>
                  <a:pt x="47066" y="163245"/>
                </a:lnTo>
                <a:lnTo>
                  <a:pt x="48145" y="162687"/>
                </a:lnTo>
                <a:close/>
              </a:path>
              <a:path w="55245" h="170179">
                <a:moveTo>
                  <a:pt x="48869" y="152920"/>
                </a:moveTo>
                <a:lnTo>
                  <a:pt x="48247" y="152793"/>
                </a:lnTo>
                <a:lnTo>
                  <a:pt x="47574" y="153149"/>
                </a:lnTo>
                <a:lnTo>
                  <a:pt x="48869" y="152920"/>
                </a:lnTo>
                <a:close/>
              </a:path>
              <a:path w="55245" h="170179">
                <a:moveTo>
                  <a:pt x="49123" y="162433"/>
                </a:moveTo>
                <a:lnTo>
                  <a:pt x="48234" y="162344"/>
                </a:lnTo>
                <a:lnTo>
                  <a:pt x="48958" y="162725"/>
                </a:lnTo>
                <a:lnTo>
                  <a:pt x="49123" y="162433"/>
                </a:lnTo>
                <a:close/>
              </a:path>
              <a:path w="55245" h="170179">
                <a:moveTo>
                  <a:pt x="49491" y="152933"/>
                </a:moveTo>
                <a:lnTo>
                  <a:pt x="48933" y="152933"/>
                </a:lnTo>
                <a:lnTo>
                  <a:pt x="48234" y="153758"/>
                </a:lnTo>
                <a:lnTo>
                  <a:pt x="49149" y="153974"/>
                </a:lnTo>
                <a:lnTo>
                  <a:pt x="49136" y="153479"/>
                </a:lnTo>
                <a:lnTo>
                  <a:pt x="48958" y="153238"/>
                </a:lnTo>
                <a:lnTo>
                  <a:pt x="49491" y="152933"/>
                </a:lnTo>
                <a:close/>
              </a:path>
              <a:path w="55245" h="170179">
                <a:moveTo>
                  <a:pt x="49593" y="162318"/>
                </a:moveTo>
                <a:lnTo>
                  <a:pt x="49174" y="162318"/>
                </a:lnTo>
                <a:lnTo>
                  <a:pt x="49288" y="162445"/>
                </a:lnTo>
                <a:lnTo>
                  <a:pt x="49593" y="162344"/>
                </a:lnTo>
                <a:close/>
              </a:path>
              <a:path w="55245" h="170179">
                <a:moveTo>
                  <a:pt x="50520" y="162521"/>
                </a:moveTo>
                <a:lnTo>
                  <a:pt x="50266" y="162318"/>
                </a:lnTo>
                <a:lnTo>
                  <a:pt x="49390" y="161632"/>
                </a:lnTo>
                <a:lnTo>
                  <a:pt x="49593" y="162318"/>
                </a:lnTo>
                <a:lnTo>
                  <a:pt x="50152" y="162318"/>
                </a:lnTo>
                <a:lnTo>
                  <a:pt x="50520" y="162521"/>
                </a:lnTo>
                <a:close/>
              </a:path>
              <a:path w="55245" h="170179">
                <a:moveTo>
                  <a:pt x="51777" y="146913"/>
                </a:moveTo>
                <a:lnTo>
                  <a:pt x="51219" y="146888"/>
                </a:lnTo>
                <a:lnTo>
                  <a:pt x="51041" y="147396"/>
                </a:lnTo>
                <a:lnTo>
                  <a:pt x="51752" y="147320"/>
                </a:lnTo>
                <a:lnTo>
                  <a:pt x="51777" y="146913"/>
                </a:lnTo>
                <a:close/>
              </a:path>
              <a:path w="55245" h="170179">
                <a:moveTo>
                  <a:pt x="52209" y="147281"/>
                </a:moveTo>
                <a:lnTo>
                  <a:pt x="51752" y="147320"/>
                </a:lnTo>
                <a:lnTo>
                  <a:pt x="52209" y="147281"/>
                </a:lnTo>
                <a:close/>
              </a:path>
              <a:path w="55245" h="170179">
                <a:moveTo>
                  <a:pt x="52260" y="168579"/>
                </a:moveTo>
                <a:lnTo>
                  <a:pt x="52070" y="168186"/>
                </a:lnTo>
                <a:lnTo>
                  <a:pt x="52171" y="167754"/>
                </a:lnTo>
                <a:lnTo>
                  <a:pt x="51638" y="167690"/>
                </a:lnTo>
                <a:lnTo>
                  <a:pt x="52260" y="168579"/>
                </a:lnTo>
                <a:close/>
              </a:path>
              <a:path w="55245" h="170179">
                <a:moveTo>
                  <a:pt x="52628" y="169849"/>
                </a:moveTo>
                <a:lnTo>
                  <a:pt x="52260" y="169672"/>
                </a:lnTo>
                <a:lnTo>
                  <a:pt x="52235" y="169202"/>
                </a:lnTo>
                <a:lnTo>
                  <a:pt x="51930" y="169951"/>
                </a:lnTo>
                <a:lnTo>
                  <a:pt x="52628" y="169849"/>
                </a:lnTo>
                <a:close/>
              </a:path>
              <a:path w="55245" h="170179">
                <a:moveTo>
                  <a:pt x="54864" y="154165"/>
                </a:moveTo>
                <a:lnTo>
                  <a:pt x="53111" y="153530"/>
                </a:lnTo>
                <a:lnTo>
                  <a:pt x="53276" y="154254"/>
                </a:lnTo>
                <a:lnTo>
                  <a:pt x="54305" y="154152"/>
                </a:lnTo>
                <a:lnTo>
                  <a:pt x="54864" y="154165"/>
                </a:lnTo>
                <a:close/>
              </a:path>
              <a:path w="55245" h="170179">
                <a:moveTo>
                  <a:pt x="55118" y="168046"/>
                </a:moveTo>
                <a:lnTo>
                  <a:pt x="54698" y="167817"/>
                </a:lnTo>
                <a:lnTo>
                  <a:pt x="52806" y="166814"/>
                </a:lnTo>
                <a:lnTo>
                  <a:pt x="53530" y="167817"/>
                </a:lnTo>
                <a:lnTo>
                  <a:pt x="50914" y="166687"/>
                </a:lnTo>
                <a:lnTo>
                  <a:pt x="51193" y="167220"/>
                </a:lnTo>
                <a:lnTo>
                  <a:pt x="52285" y="167322"/>
                </a:lnTo>
                <a:lnTo>
                  <a:pt x="52171" y="167754"/>
                </a:lnTo>
                <a:lnTo>
                  <a:pt x="55118" y="1680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4" name="bg object 94"/>
          <p:cNvSpPr/>
          <p:nvPr/>
        </p:nvSpPr>
        <p:spPr>
          <a:xfrm>
            <a:off x="10387705" y="3068769"/>
            <a:ext cx="117793" cy="168729"/>
          </a:xfrm>
          <a:custGeom>
            <a:avLst/>
            <a:gdLst/>
            <a:ahLst/>
            <a:cxnLst/>
            <a:rect l="l" t="t" r="r" b="b"/>
            <a:pathLst>
              <a:path w="86995" h="177164">
                <a:moveTo>
                  <a:pt x="1104" y="79438"/>
                </a:moveTo>
                <a:lnTo>
                  <a:pt x="635" y="79527"/>
                </a:lnTo>
                <a:lnTo>
                  <a:pt x="914" y="79717"/>
                </a:lnTo>
                <a:lnTo>
                  <a:pt x="1104" y="79438"/>
                </a:lnTo>
                <a:close/>
              </a:path>
              <a:path w="86995" h="177164">
                <a:moveTo>
                  <a:pt x="2311" y="81838"/>
                </a:moveTo>
                <a:lnTo>
                  <a:pt x="2286" y="80987"/>
                </a:lnTo>
                <a:lnTo>
                  <a:pt x="2120" y="81927"/>
                </a:lnTo>
                <a:lnTo>
                  <a:pt x="2311" y="81838"/>
                </a:lnTo>
                <a:close/>
              </a:path>
              <a:path w="86995" h="177164">
                <a:moveTo>
                  <a:pt x="2451" y="79184"/>
                </a:moveTo>
                <a:lnTo>
                  <a:pt x="1206" y="79286"/>
                </a:lnTo>
                <a:lnTo>
                  <a:pt x="1104" y="79438"/>
                </a:lnTo>
                <a:lnTo>
                  <a:pt x="2451" y="79184"/>
                </a:lnTo>
                <a:close/>
              </a:path>
              <a:path w="86995" h="177164">
                <a:moveTo>
                  <a:pt x="15379" y="65557"/>
                </a:moveTo>
                <a:lnTo>
                  <a:pt x="14300" y="65290"/>
                </a:lnTo>
                <a:lnTo>
                  <a:pt x="15240" y="65722"/>
                </a:lnTo>
                <a:lnTo>
                  <a:pt x="15379" y="65557"/>
                </a:lnTo>
                <a:close/>
              </a:path>
              <a:path w="86995" h="177164">
                <a:moveTo>
                  <a:pt x="20027" y="8890"/>
                </a:moveTo>
                <a:lnTo>
                  <a:pt x="19875" y="7861"/>
                </a:lnTo>
                <a:lnTo>
                  <a:pt x="18999" y="8242"/>
                </a:lnTo>
                <a:lnTo>
                  <a:pt x="20027" y="8890"/>
                </a:lnTo>
                <a:close/>
              </a:path>
              <a:path w="86995" h="177164">
                <a:moveTo>
                  <a:pt x="21221" y="63271"/>
                </a:moveTo>
                <a:lnTo>
                  <a:pt x="21132" y="63119"/>
                </a:lnTo>
                <a:lnTo>
                  <a:pt x="20561" y="62103"/>
                </a:lnTo>
                <a:lnTo>
                  <a:pt x="20561" y="63042"/>
                </a:lnTo>
                <a:lnTo>
                  <a:pt x="18935" y="63119"/>
                </a:lnTo>
                <a:lnTo>
                  <a:pt x="18834" y="62509"/>
                </a:lnTo>
                <a:lnTo>
                  <a:pt x="18796" y="62344"/>
                </a:lnTo>
                <a:lnTo>
                  <a:pt x="20561" y="63042"/>
                </a:lnTo>
                <a:lnTo>
                  <a:pt x="20561" y="62103"/>
                </a:lnTo>
                <a:lnTo>
                  <a:pt x="20332" y="61696"/>
                </a:lnTo>
                <a:lnTo>
                  <a:pt x="18796" y="62331"/>
                </a:lnTo>
                <a:lnTo>
                  <a:pt x="18732" y="61950"/>
                </a:lnTo>
                <a:lnTo>
                  <a:pt x="18376" y="62268"/>
                </a:lnTo>
                <a:lnTo>
                  <a:pt x="18211" y="62509"/>
                </a:lnTo>
                <a:lnTo>
                  <a:pt x="17589" y="62496"/>
                </a:lnTo>
                <a:lnTo>
                  <a:pt x="17907" y="63030"/>
                </a:lnTo>
                <a:lnTo>
                  <a:pt x="18554" y="63233"/>
                </a:lnTo>
                <a:lnTo>
                  <a:pt x="17830" y="63690"/>
                </a:lnTo>
                <a:lnTo>
                  <a:pt x="17018" y="62687"/>
                </a:lnTo>
                <a:lnTo>
                  <a:pt x="15875" y="66014"/>
                </a:lnTo>
                <a:lnTo>
                  <a:pt x="15240" y="65722"/>
                </a:lnTo>
                <a:lnTo>
                  <a:pt x="14389" y="66738"/>
                </a:lnTo>
                <a:lnTo>
                  <a:pt x="14097" y="67259"/>
                </a:lnTo>
                <a:lnTo>
                  <a:pt x="13246" y="67119"/>
                </a:lnTo>
                <a:lnTo>
                  <a:pt x="13779" y="66738"/>
                </a:lnTo>
                <a:lnTo>
                  <a:pt x="13843" y="66078"/>
                </a:lnTo>
                <a:lnTo>
                  <a:pt x="13131" y="66535"/>
                </a:lnTo>
                <a:lnTo>
                  <a:pt x="13004" y="66738"/>
                </a:lnTo>
                <a:lnTo>
                  <a:pt x="12890" y="67259"/>
                </a:lnTo>
                <a:lnTo>
                  <a:pt x="12687" y="68376"/>
                </a:lnTo>
                <a:lnTo>
                  <a:pt x="11557" y="67919"/>
                </a:lnTo>
                <a:lnTo>
                  <a:pt x="11480" y="67525"/>
                </a:lnTo>
                <a:lnTo>
                  <a:pt x="10172" y="68211"/>
                </a:lnTo>
                <a:lnTo>
                  <a:pt x="11201" y="69100"/>
                </a:lnTo>
                <a:lnTo>
                  <a:pt x="9829" y="70434"/>
                </a:lnTo>
                <a:lnTo>
                  <a:pt x="8712" y="69151"/>
                </a:lnTo>
                <a:lnTo>
                  <a:pt x="7912" y="70281"/>
                </a:lnTo>
                <a:lnTo>
                  <a:pt x="7912" y="71323"/>
                </a:lnTo>
                <a:lnTo>
                  <a:pt x="7175" y="73342"/>
                </a:lnTo>
                <a:lnTo>
                  <a:pt x="7848" y="73507"/>
                </a:lnTo>
                <a:lnTo>
                  <a:pt x="8166" y="73164"/>
                </a:lnTo>
                <a:lnTo>
                  <a:pt x="8674" y="72745"/>
                </a:lnTo>
                <a:lnTo>
                  <a:pt x="8915" y="72872"/>
                </a:lnTo>
                <a:lnTo>
                  <a:pt x="8242" y="75082"/>
                </a:lnTo>
                <a:lnTo>
                  <a:pt x="5295" y="76479"/>
                </a:lnTo>
                <a:lnTo>
                  <a:pt x="4457" y="77266"/>
                </a:lnTo>
                <a:lnTo>
                  <a:pt x="4673" y="76530"/>
                </a:lnTo>
                <a:lnTo>
                  <a:pt x="3276" y="77533"/>
                </a:lnTo>
                <a:lnTo>
                  <a:pt x="2463" y="80048"/>
                </a:lnTo>
                <a:lnTo>
                  <a:pt x="1422" y="80060"/>
                </a:lnTo>
                <a:lnTo>
                  <a:pt x="914" y="79717"/>
                </a:lnTo>
                <a:lnTo>
                  <a:pt x="0" y="81102"/>
                </a:lnTo>
                <a:lnTo>
                  <a:pt x="368" y="80937"/>
                </a:lnTo>
                <a:lnTo>
                  <a:pt x="88" y="83007"/>
                </a:lnTo>
                <a:lnTo>
                  <a:pt x="1574" y="83007"/>
                </a:lnTo>
                <a:lnTo>
                  <a:pt x="825" y="80937"/>
                </a:lnTo>
                <a:lnTo>
                  <a:pt x="698" y="80581"/>
                </a:lnTo>
                <a:lnTo>
                  <a:pt x="2235" y="80797"/>
                </a:lnTo>
                <a:lnTo>
                  <a:pt x="2286" y="80987"/>
                </a:lnTo>
                <a:lnTo>
                  <a:pt x="2959" y="81140"/>
                </a:lnTo>
                <a:lnTo>
                  <a:pt x="3162" y="81889"/>
                </a:lnTo>
                <a:lnTo>
                  <a:pt x="4483" y="81356"/>
                </a:lnTo>
                <a:lnTo>
                  <a:pt x="4254" y="81241"/>
                </a:lnTo>
                <a:lnTo>
                  <a:pt x="4762" y="80581"/>
                </a:lnTo>
                <a:lnTo>
                  <a:pt x="5168" y="80060"/>
                </a:lnTo>
                <a:lnTo>
                  <a:pt x="5486" y="79641"/>
                </a:lnTo>
                <a:lnTo>
                  <a:pt x="6629" y="83019"/>
                </a:lnTo>
                <a:lnTo>
                  <a:pt x="7823" y="81140"/>
                </a:lnTo>
                <a:lnTo>
                  <a:pt x="7924" y="80987"/>
                </a:lnTo>
                <a:lnTo>
                  <a:pt x="7975" y="80340"/>
                </a:lnTo>
                <a:lnTo>
                  <a:pt x="7747" y="80581"/>
                </a:lnTo>
                <a:lnTo>
                  <a:pt x="7632" y="80797"/>
                </a:lnTo>
                <a:lnTo>
                  <a:pt x="7569" y="81140"/>
                </a:lnTo>
                <a:lnTo>
                  <a:pt x="7137" y="81102"/>
                </a:lnTo>
                <a:lnTo>
                  <a:pt x="6756" y="80797"/>
                </a:lnTo>
                <a:lnTo>
                  <a:pt x="6718" y="80581"/>
                </a:lnTo>
                <a:lnTo>
                  <a:pt x="7861" y="79641"/>
                </a:lnTo>
                <a:lnTo>
                  <a:pt x="8128" y="79425"/>
                </a:lnTo>
                <a:lnTo>
                  <a:pt x="9283" y="79819"/>
                </a:lnTo>
                <a:lnTo>
                  <a:pt x="9309" y="79425"/>
                </a:lnTo>
                <a:lnTo>
                  <a:pt x="9423" y="77266"/>
                </a:lnTo>
                <a:lnTo>
                  <a:pt x="10934" y="74612"/>
                </a:lnTo>
                <a:lnTo>
                  <a:pt x="11125" y="72745"/>
                </a:lnTo>
                <a:lnTo>
                  <a:pt x="11201" y="72034"/>
                </a:lnTo>
                <a:lnTo>
                  <a:pt x="12534" y="72390"/>
                </a:lnTo>
                <a:lnTo>
                  <a:pt x="13081" y="72034"/>
                </a:lnTo>
                <a:lnTo>
                  <a:pt x="14503" y="71081"/>
                </a:lnTo>
                <a:lnTo>
                  <a:pt x="14300" y="71996"/>
                </a:lnTo>
                <a:lnTo>
                  <a:pt x="14960" y="72186"/>
                </a:lnTo>
                <a:lnTo>
                  <a:pt x="14211" y="74307"/>
                </a:lnTo>
                <a:lnTo>
                  <a:pt x="14782" y="74104"/>
                </a:lnTo>
                <a:lnTo>
                  <a:pt x="15938" y="72872"/>
                </a:lnTo>
                <a:lnTo>
                  <a:pt x="15240" y="72504"/>
                </a:lnTo>
                <a:lnTo>
                  <a:pt x="15773" y="72110"/>
                </a:lnTo>
                <a:lnTo>
                  <a:pt x="16992" y="72110"/>
                </a:lnTo>
                <a:lnTo>
                  <a:pt x="16764" y="71081"/>
                </a:lnTo>
                <a:lnTo>
                  <a:pt x="16738" y="70954"/>
                </a:lnTo>
                <a:lnTo>
                  <a:pt x="16294" y="70434"/>
                </a:lnTo>
                <a:lnTo>
                  <a:pt x="16167" y="70281"/>
                </a:lnTo>
                <a:lnTo>
                  <a:pt x="15824" y="69596"/>
                </a:lnTo>
                <a:lnTo>
                  <a:pt x="16497" y="68948"/>
                </a:lnTo>
                <a:lnTo>
                  <a:pt x="16738" y="68376"/>
                </a:lnTo>
                <a:lnTo>
                  <a:pt x="17195" y="67259"/>
                </a:lnTo>
                <a:lnTo>
                  <a:pt x="17310" y="66992"/>
                </a:lnTo>
                <a:lnTo>
                  <a:pt x="19431" y="66509"/>
                </a:lnTo>
                <a:lnTo>
                  <a:pt x="19761" y="66014"/>
                </a:lnTo>
                <a:lnTo>
                  <a:pt x="20510" y="64909"/>
                </a:lnTo>
                <a:lnTo>
                  <a:pt x="20421" y="63690"/>
                </a:lnTo>
                <a:lnTo>
                  <a:pt x="20408" y="63474"/>
                </a:lnTo>
                <a:lnTo>
                  <a:pt x="21221" y="63271"/>
                </a:lnTo>
                <a:close/>
              </a:path>
              <a:path w="86995" h="177164">
                <a:moveTo>
                  <a:pt x="21513" y="56629"/>
                </a:moveTo>
                <a:lnTo>
                  <a:pt x="21094" y="56210"/>
                </a:lnTo>
                <a:lnTo>
                  <a:pt x="20307" y="56756"/>
                </a:lnTo>
                <a:lnTo>
                  <a:pt x="20828" y="57073"/>
                </a:lnTo>
                <a:lnTo>
                  <a:pt x="21513" y="56629"/>
                </a:lnTo>
                <a:close/>
              </a:path>
              <a:path w="86995" h="177164">
                <a:moveTo>
                  <a:pt x="21780" y="55727"/>
                </a:moveTo>
                <a:lnTo>
                  <a:pt x="21628" y="54737"/>
                </a:lnTo>
                <a:lnTo>
                  <a:pt x="19596" y="54686"/>
                </a:lnTo>
                <a:lnTo>
                  <a:pt x="21094" y="56210"/>
                </a:lnTo>
                <a:lnTo>
                  <a:pt x="21780" y="55727"/>
                </a:lnTo>
                <a:close/>
              </a:path>
              <a:path w="86995" h="177164">
                <a:moveTo>
                  <a:pt x="21983" y="60452"/>
                </a:moveTo>
                <a:lnTo>
                  <a:pt x="21666" y="60286"/>
                </a:lnTo>
                <a:lnTo>
                  <a:pt x="21488" y="59918"/>
                </a:lnTo>
                <a:lnTo>
                  <a:pt x="21158" y="60629"/>
                </a:lnTo>
                <a:lnTo>
                  <a:pt x="21132" y="61417"/>
                </a:lnTo>
                <a:lnTo>
                  <a:pt x="21564" y="60642"/>
                </a:lnTo>
                <a:lnTo>
                  <a:pt x="21983" y="60452"/>
                </a:lnTo>
                <a:close/>
              </a:path>
              <a:path w="86995" h="177164">
                <a:moveTo>
                  <a:pt x="22352" y="60502"/>
                </a:moveTo>
                <a:lnTo>
                  <a:pt x="22110" y="60388"/>
                </a:lnTo>
                <a:lnTo>
                  <a:pt x="21983" y="60452"/>
                </a:lnTo>
                <a:lnTo>
                  <a:pt x="22212" y="60540"/>
                </a:lnTo>
                <a:lnTo>
                  <a:pt x="22352" y="60502"/>
                </a:lnTo>
                <a:close/>
              </a:path>
              <a:path w="86995" h="177164">
                <a:moveTo>
                  <a:pt x="22606" y="57124"/>
                </a:moveTo>
                <a:lnTo>
                  <a:pt x="21450" y="57467"/>
                </a:lnTo>
                <a:lnTo>
                  <a:pt x="20828" y="57073"/>
                </a:lnTo>
                <a:lnTo>
                  <a:pt x="20408" y="57353"/>
                </a:lnTo>
                <a:lnTo>
                  <a:pt x="22542" y="57975"/>
                </a:lnTo>
                <a:lnTo>
                  <a:pt x="22580" y="57467"/>
                </a:lnTo>
                <a:lnTo>
                  <a:pt x="22606" y="57124"/>
                </a:lnTo>
                <a:close/>
              </a:path>
              <a:path w="86995" h="177164">
                <a:moveTo>
                  <a:pt x="23609" y="21983"/>
                </a:moveTo>
                <a:lnTo>
                  <a:pt x="22580" y="22618"/>
                </a:lnTo>
                <a:lnTo>
                  <a:pt x="21145" y="23558"/>
                </a:lnTo>
                <a:lnTo>
                  <a:pt x="21374" y="24955"/>
                </a:lnTo>
                <a:lnTo>
                  <a:pt x="22618" y="25323"/>
                </a:lnTo>
                <a:lnTo>
                  <a:pt x="22796" y="22999"/>
                </a:lnTo>
                <a:lnTo>
                  <a:pt x="23609" y="21983"/>
                </a:lnTo>
                <a:close/>
              </a:path>
              <a:path w="86995" h="177164">
                <a:moveTo>
                  <a:pt x="25196" y="58216"/>
                </a:moveTo>
                <a:lnTo>
                  <a:pt x="25171" y="58077"/>
                </a:lnTo>
                <a:lnTo>
                  <a:pt x="25019" y="58318"/>
                </a:lnTo>
                <a:lnTo>
                  <a:pt x="25196" y="58216"/>
                </a:lnTo>
                <a:close/>
              </a:path>
              <a:path w="86995" h="177164">
                <a:moveTo>
                  <a:pt x="25527" y="73037"/>
                </a:moveTo>
                <a:lnTo>
                  <a:pt x="25450" y="71831"/>
                </a:lnTo>
                <a:lnTo>
                  <a:pt x="24320" y="72186"/>
                </a:lnTo>
                <a:lnTo>
                  <a:pt x="24815" y="73456"/>
                </a:lnTo>
                <a:lnTo>
                  <a:pt x="25527" y="73037"/>
                </a:lnTo>
                <a:close/>
              </a:path>
              <a:path w="86995" h="177164">
                <a:moveTo>
                  <a:pt x="25895" y="81038"/>
                </a:moveTo>
                <a:lnTo>
                  <a:pt x="25349" y="80365"/>
                </a:lnTo>
                <a:lnTo>
                  <a:pt x="25323" y="80683"/>
                </a:lnTo>
                <a:lnTo>
                  <a:pt x="25895" y="81038"/>
                </a:lnTo>
                <a:close/>
              </a:path>
              <a:path w="86995" h="177164">
                <a:moveTo>
                  <a:pt x="26276" y="57365"/>
                </a:moveTo>
                <a:lnTo>
                  <a:pt x="25819" y="57073"/>
                </a:lnTo>
                <a:lnTo>
                  <a:pt x="25514" y="57569"/>
                </a:lnTo>
                <a:lnTo>
                  <a:pt x="25171" y="58064"/>
                </a:lnTo>
                <a:lnTo>
                  <a:pt x="26276" y="57365"/>
                </a:lnTo>
                <a:close/>
              </a:path>
              <a:path w="86995" h="177164">
                <a:moveTo>
                  <a:pt x="26593" y="81483"/>
                </a:moveTo>
                <a:lnTo>
                  <a:pt x="25895" y="81038"/>
                </a:lnTo>
                <a:lnTo>
                  <a:pt x="26238" y="81470"/>
                </a:lnTo>
                <a:lnTo>
                  <a:pt x="26593" y="81483"/>
                </a:lnTo>
                <a:close/>
              </a:path>
              <a:path w="86995" h="177164">
                <a:moveTo>
                  <a:pt x="26746" y="71348"/>
                </a:moveTo>
                <a:lnTo>
                  <a:pt x="26517" y="71297"/>
                </a:lnTo>
                <a:lnTo>
                  <a:pt x="25450" y="71831"/>
                </a:lnTo>
                <a:lnTo>
                  <a:pt x="26746" y="71424"/>
                </a:lnTo>
                <a:close/>
              </a:path>
              <a:path w="86995" h="177164">
                <a:moveTo>
                  <a:pt x="26860" y="81483"/>
                </a:moveTo>
                <a:lnTo>
                  <a:pt x="26593" y="81483"/>
                </a:lnTo>
                <a:lnTo>
                  <a:pt x="26835" y="81622"/>
                </a:lnTo>
                <a:lnTo>
                  <a:pt x="26860" y="81483"/>
                </a:lnTo>
                <a:close/>
              </a:path>
              <a:path w="86995" h="177164">
                <a:moveTo>
                  <a:pt x="27228" y="12814"/>
                </a:moveTo>
                <a:lnTo>
                  <a:pt x="26212" y="11950"/>
                </a:lnTo>
                <a:lnTo>
                  <a:pt x="25527" y="13931"/>
                </a:lnTo>
                <a:lnTo>
                  <a:pt x="25107" y="14211"/>
                </a:lnTo>
                <a:lnTo>
                  <a:pt x="25704" y="14935"/>
                </a:lnTo>
                <a:lnTo>
                  <a:pt x="26784" y="13512"/>
                </a:lnTo>
                <a:lnTo>
                  <a:pt x="27228" y="12814"/>
                </a:lnTo>
                <a:close/>
              </a:path>
              <a:path w="86995" h="177164">
                <a:moveTo>
                  <a:pt x="27406" y="54381"/>
                </a:moveTo>
                <a:lnTo>
                  <a:pt x="24739" y="56540"/>
                </a:lnTo>
                <a:lnTo>
                  <a:pt x="25120" y="57683"/>
                </a:lnTo>
                <a:lnTo>
                  <a:pt x="25463" y="57581"/>
                </a:lnTo>
                <a:lnTo>
                  <a:pt x="27406" y="54381"/>
                </a:lnTo>
                <a:close/>
              </a:path>
              <a:path w="86995" h="177164">
                <a:moveTo>
                  <a:pt x="27889" y="52857"/>
                </a:moveTo>
                <a:lnTo>
                  <a:pt x="27254" y="53403"/>
                </a:lnTo>
                <a:lnTo>
                  <a:pt x="26847" y="52984"/>
                </a:lnTo>
                <a:lnTo>
                  <a:pt x="26873" y="52793"/>
                </a:lnTo>
                <a:lnTo>
                  <a:pt x="27139" y="52425"/>
                </a:lnTo>
                <a:lnTo>
                  <a:pt x="27749" y="52476"/>
                </a:lnTo>
                <a:lnTo>
                  <a:pt x="27622" y="52425"/>
                </a:lnTo>
                <a:lnTo>
                  <a:pt x="26885" y="52082"/>
                </a:lnTo>
                <a:lnTo>
                  <a:pt x="26670" y="52984"/>
                </a:lnTo>
                <a:lnTo>
                  <a:pt x="26758" y="53340"/>
                </a:lnTo>
                <a:lnTo>
                  <a:pt x="27343" y="54178"/>
                </a:lnTo>
                <a:lnTo>
                  <a:pt x="27660" y="53403"/>
                </a:lnTo>
                <a:lnTo>
                  <a:pt x="27889" y="52857"/>
                </a:lnTo>
                <a:close/>
              </a:path>
              <a:path w="86995" h="177164">
                <a:moveTo>
                  <a:pt x="28613" y="55714"/>
                </a:moveTo>
                <a:lnTo>
                  <a:pt x="27470" y="56019"/>
                </a:lnTo>
                <a:lnTo>
                  <a:pt x="27686" y="56172"/>
                </a:lnTo>
                <a:lnTo>
                  <a:pt x="27711" y="56362"/>
                </a:lnTo>
                <a:lnTo>
                  <a:pt x="28613" y="55714"/>
                </a:lnTo>
                <a:close/>
              </a:path>
              <a:path w="86995" h="177164">
                <a:moveTo>
                  <a:pt x="28676" y="52108"/>
                </a:moveTo>
                <a:lnTo>
                  <a:pt x="28435" y="51511"/>
                </a:lnTo>
                <a:lnTo>
                  <a:pt x="27889" y="52857"/>
                </a:lnTo>
                <a:lnTo>
                  <a:pt x="28536" y="52298"/>
                </a:lnTo>
                <a:lnTo>
                  <a:pt x="28676" y="52108"/>
                </a:lnTo>
                <a:close/>
              </a:path>
              <a:path w="86995" h="177164">
                <a:moveTo>
                  <a:pt x="28968" y="64744"/>
                </a:moveTo>
                <a:lnTo>
                  <a:pt x="28562" y="63652"/>
                </a:lnTo>
                <a:lnTo>
                  <a:pt x="28587" y="64846"/>
                </a:lnTo>
                <a:lnTo>
                  <a:pt x="28968" y="64744"/>
                </a:lnTo>
                <a:close/>
              </a:path>
              <a:path w="86995" h="177164">
                <a:moveTo>
                  <a:pt x="29057" y="57238"/>
                </a:moveTo>
                <a:lnTo>
                  <a:pt x="28486" y="57391"/>
                </a:lnTo>
                <a:lnTo>
                  <a:pt x="28028" y="57099"/>
                </a:lnTo>
                <a:lnTo>
                  <a:pt x="28663" y="56362"/>
                </a:lnTo>
                <a:lnTo>
                  <a:pt x="27711" y="56362"/>
                </a:lnTo>
                <a:lnTo>
                  <a:pt x="27774" y="56756"/>
                </a:lnTo>
                <a:lnTo>
                  <a:pt x="25196" y="58216"/>
                </a:lnTo>
                <a:lnTo>
                  <a:pt x="25577" y="60413"/>
                </a:lnTo>
                <a:lnTo>
                  <a:pt x="23812" y="60693"/>
                </a:lnTo>
                <a:lnTo>
                  <a:pt x="24993" y="60579"/>
                </a:lnTo>
                <a:lnTo>
                  <a:pt x="25031" y="61137"/>
                </a:lnTo>
                <a:lnTo>
                  <a:pt x="24866" y="61099"/>
                </a:lnTo>
                <a:lnTo>
                  <a:pt x="24688" y="61061"/>
                </a:lnTo>
                <a:lnTo>
                  <a:pt x="24866" y="61137"/>
                </a:lnTo>
                <a:lnTo>
                  <a:pt x="24536" y="62522"/>
                </a:lnTo>
                <a:lnTo>
                  <a:pt x="25425" y="61366"/>
                </a:lnTo>
                <a:lnTo>
                  <a:pt x="27063" y="62026"/>
                </a:lnTo>
                <a:lnTo>
                  <a:pt x="27012" y="60579"/>
                </a:lnTo>
                <a:lnTo>
                  <a:pt x="26911" y="57607"/>
                </a:lnTo>
                <a:lnTo>
                  <a:pt x="28968" y="57873"/>
                </a:lnTo>
                <a:lnTo>
                  <a:pt x="29006" y="57607"/>
                </a:lnTo>
                <a:lnTo>
                  <a:pt x="29032" y="57391"/>
                </a:lnTo>
                <a:lnTo>
                  <a:pt x="29057" y="57238"/>
                </a:lnTo>
                <a:close/>
              </a:path>
              <a:path w="86995" h="177164">
                <a:moveTo>
                  <a:pt x="29908" y="67729"/>
                </a:moveTo>
                <a:lnTo>
                  <a:pt x="28714" y="67614"/>
                </a:lnTo>
                <a:lnTo>
                  <a:pt x="29413" y="67030"/>
                </a:lnTo>
                <a:lnTo>
                  <a:pt x="26606" y="67348"/>
                </a:lnTo>
                <a:lnTo>
                  <a:pt x="26746" y="71348"/>
                </a:lnTo>
                <a:lnTo>
                  <a:pt x="27584" y="71577"/>
                </a:lnTo>
                <a:lnTo>
                  <a:pt x="27330" y="70446"/>
                </a:lnTo>
                <a:lnTo>
                  <a:pt x="28219" y="69316"/>
                </a:lnTo>
                <a:lnTo>
                  <a:pt x="28562" y="67856"/>
                </a:lnTo>
                <a:lnTo>
                  <a:pt x="29133" y="68694"/>
                </a:lnTo>
                <a:lnTo>
                  <a:pt x="29667" y="67856"/>
                </a:lnTo>
                <a:lnTo>
                  <a:pt x="29756" y="67729"/>
                </a:lnTo>
                <a:lnTo>
                  <a:pt x="29908" y="67729"/>
                </a:lnTo>
                <a:close/>
              </a:path>
              <a:path w="86995" h="177164">
                <a:moveTo>
                  <a:pt x="29921" y="80137"/>
                </a:moveTo>
                <a:lnTo>
                  <a:pt x="29502" y="80060"/>
                </a:lnTo>
                <a:lnTo>
                  <a:pt x="29438" y="79082"/>
                </a:lnTo>
                <a:lnTo>
                  <a:pt x="27952" y="78740"/>
                </a:lnTo>
                <a:lnTo>
                  <a:pt x="26898" y="81673"/>
                </a:lnTo>
                <a:lnTo>
                  <a:pt x="26771" y="81902"/>
                </a:lnTo>
                <a:lnTo>
                  <a:pt x="26339" y="81851"/>
                </a:lnTo>
                <a:lnTo>
                  <a:pt x="25971" y="81965"/>
                </a:lnTo>
                <a:lnTo>
                  <a:pt x="27101" y="82397"/>
                </a:lnTo>
                <a:lnTo>
                  <a:pt x="27381" y="81902"/>
                </a:lnTo>
                <a:lnTo>
                  <a:pt x="27508" y="81673"/>
                </a:lnTo>
                <a:lnTo>
                  <a:pt x="28473" y="79984"/>
                </a:lnTo>
                <a:lnTo>
                  <a:pt x="29921" y="80137"/>
                </a:lnTo>
                <a:close/>
              </a:path>
              <a:path w="86995" h="177164">
                <a:moveTo>
                  <a:pt x="30378" y="52476"/>
                </a:moveTo>
                <a:lnTo>
                  <a:pt x="29768" y="50812"/>
                </a:lnTo>
                <a:lnTo>
                  <a:pt x="30289" y="52438"/>
                </a:lnTo>
                <a:close/>
              </a:path>
              <a:path w="86995" h="177164">
                <a:moveTo>
                  <a:pt x="30429" y="52870"/>
                </a:moveTo>
                <a:lnTo>
                  <a:pt x="30302" y="52476"/>
                </a:lnTo>
                <a:lnTo>
                  <a:pt x="29337" y="51943"/>
                </a:lnTo>
                <a:lnTo>
                  <a:pt x="29578" y="52819"/>
                </a:lnTo>
                <a:lnTo>
                  <a:pt x="30429" y="52870"/>
                </a:lnTo>
                <a:close/>
              </a:path>
              <a:path w="86995" h="177164">
                <a:moveTo>
                  <a:pt x="30784" y="20840"/>
                </a:moveTo>
                <a:lnTo>
                  <a:pt x="30594" y="20269"/>
                </a:lnTo>
                <a:lnTo>
                  <a:pt x="29337" y="21285"/>
                </a:lnTo>
                <a:lnTo>
                  <a:pt x="30784" y="20840"/>
                </a:lnTo>
                <a:close/>
              </a:path>
              <a:path w="86995" h="177164">
                <a:moveTo>
                  <a:pt x="31775" y="53962"/>
                </a:moveTo>
                <a:lnTo>
                  <a:pt x="31673" y="53822"/>
                </a:lnTo>
                <a:lnTo>
                  <a:pt x="31546" y="53924"/>
                </a:lnTo>
                <a:lnTo>
                  <a:pt x="31775" y="53962"/>
                </a:lnTo>
                <a:close/>
              </a:path>
              <a:path w="86995" h="177164">
                <a:moveTo>
                  <a:pt x="32029" y="24511"/>
                </a:moveTo>
                <a:lnTo>
                  <a:pt x="30632" y="25603"/>
                </a:lnTo>
                <a:lnTo>
                  <a:pt x="31584" y="25666"/>
                </a:lnTo>
                <a:lnTo>
                  <a:pt x="31242" y="25488"/>
                </a:lnTo>
                <a:lnTo>
                  <a:pt x="32029" y="24511"/>
                </a:lnTo>
                <a:close/>
              </a:path>
              <a:path w="86995" h="177164">
                <a:moveTo>
                  <a:pt x="32169" y="53873"/>
                </a:moveTo>
                <a:lnTo>
                  <a:pt x="31229" y="52882"/>
                </a:lnTo>
                <a:lnTo>
                  <a:pt x="30797" y="52578"/>
                </a:lnTo>
                <a:lnTo>
                  <a:pt x="31661" y="53809"/>
                </a:lnTo>
                <a:lnTo>
                  <a:pt x="32169" y="53873"/>
                </a:lnTo>
                <a:close/>
              </a:path>
              <a:path w="86995" h="177164">
                <a:moveTo>
                  <a:pt x="32181" y="70853"/>
                </a:moveTo>
                <a:lnTo>
                  <a:pt x="32105" y="70485"/>
                </a:lnTo>
                <a:lnTo>
                  <a:pt x="30683" y="71259"/>
                </a:lnTo>
                <a:lnTo>
                  <a:pt x="32181" y="70853"/>
                </a:lnTo>
                <a:close/>
              </a:path>
              <a:path w="86995" h="177164">
                <a:moveTo>
                  <a:pt x="32258" y="25704"/>
                </a:moveTo>
                <a:lnTo>
                  <a:pt x="31584" y="25666"/>
                </a:lnTo>
                <a:lnTo>
                  <a:pt x="32080" y="25920"/>
                </a:lnTo>
                <a:lnTo>
                  <a:pt x="32258" y="25704"/>
                </a:lnTo>
                <a:close/>
              </a:path>
              <a:path w="86995" h="177164">
                <a:moveTo>
                  <a:pt x="32435" y="54406"/>
                </a:moveTo>
                <a:lnTo>
                  <a:pt x="32194" y="54063"/>
                </a:lnTo>
                <a:lnTo>
                  <a:pt x="31457" y="54622"/>
                </a:lnTo>
                <a:lnTo>
                  <a:pt x="31496" y="54343"/>
                </a:lnTo>
                <a:lnTo>
                  <a:pt x="31546" y="53924"/>
                </a:lnTo>
                <a:lnTo>
                  <a:pt x="29794" y="53644"/>
                </a:lnTo>
                <a:lnTo>
                  <a:pt x="29578" y="52819"/>
                </a:lnTo>
                <a:lnTo>
                  <a:pt x="28994" y="52793"/>
                </a:lnTo>
                <a:lnTo>
                  <a:pt x="29057" y="51574"/>
                </a:lnTo>
                <a:lnTo>
                  <a:pt x="28790" y="51943"/>
                </a:lnTo>
                <a:lnTo>
                  <a:pt x="28816" y="52476"/>
                </a:lnTo>
                <a:lnTo>
                  <a:pt x="28943" y="52793"/>
                </a:lnTo>
                <a:lnTo>
                  <a:pt x="28917" y="53162"/>
                </a:lnTo>
                <a:lnTo>
                  <a:pt x="28765" y="53340"/>
                </a:lnTo>
                <a:lnTo>
                  <a:pt x="28638" y="53378"/>
                </a:lnTo>
                <a:lnTo>
                  <a:pt x="28625" y="53543"/>
                </a:lnTo>
                <a:lnTo>
                  <a:pt x="28727" y="53403"/>
                </a:lnTo>
                <a:lnTo>
                  <a:pt x="29527" y="53886"/>
                </a:lnTo>
                <a:lnTo>
                  <a:pt x="29210" y="54343"/>
                </a:lnTo>
                <a:lnTo>
                  <a:pt x="28689" y="54292"/>
                </a:lnTo>
                <a:lnTo>
                  <a:pt x="28625" y="53543"/>
                </a:lnTo>
                <a:lnTo>
                  <a:pt x="28219" y="53975"/>
                </a:lnTo>
                <a:lnTo>
                  <a:pt x="27190" y="54254"/>
                </a:lnTo>
                <a:lnTo>
                  <a:pt x="29641" y="54648"/>
                </a:lnTo>
                <a:lnTo>
                  <a:pt x="29324" y="55321"/>
                </a:lnTo>
                <a:lnTo>
                  <a:pt x="29565" y="56692"/>
                </a:lnTo>
                <a:lnTo>
                  <a:pt x="30975" y="55524"/>
                </a:lnTo>
                <a:lnTo>
                  <a:pt x="32156" y="54622"/>
                </a:lnTo>
                <a:lnTo>
                  <a:pt x="32435" y="54406"/>
                </a:lnTo>
                <a:close/>
              </a:path>
              <a:path w="86995" h="177164">
                <a:moveTo>
                  <a:pt x="32981" y="80416"/>
                </a:moveTo>
                <a:lnTo>
                  <a:pt x="31826" y="80556"/>
                </a:lnTo>
                <a:lnTo>
                  <a:pt x="31978" y="81102"/>
                </a:lnTo>
                <a:lnTo>
                  <a:pt x="32981" y="80416"/>
                </a:lnTo>
                <a:close/>
              </a:path>
              <a:path w="86995" h="177164">
                <a:moveTo>
                  <a:pt x="33286" y="26555"/>
                </a:moveTo>
                <a:lnTo>
                  <a:pt x="32080" y="25920"/>
                </a:lnTo>
                <a:lnTo>
                  <a:pt x="31470" y="26682"/>
                </a:lnTo>
                <a:lnTo>
                  <a:pt x="33286" y="26555"/>
                </a:lnTo>
                <a:close/>
              </a:path>
              <a:path w="86995" h="177164">
                <a:moveTo>
                  <a:pt x="35369" y="95643"/>
                </a:moveTo>
                <a:lnTo>
                  <a:pt x="34226" y="95237"/>
                </a:lnTo>
                <a:lnTo>
                  <a:pt x="33947" y="96710"/>
                </a:lnTo>
                <a:lnTo>
                  <a:pt x="33413" y="97472"/>
                </a:lnTo>
                <a:lnTo>
                  <a:pt x="34302" y="96583"/>
                </a:lnTo>
                <a:lnTo>
                  <a:pt x="35026" y="96939"/>
                </a:lnTo>
                <a:lnTo>
                  <a:pt x="35369" y="95643"/>
                </a:lnTo>
                <a:close/>
              </a:path>
              <a:path w="86995" h="177164">
                <a:moveTo>
                  <a:pt x="36245" y="787"/>
                </a:moveTo>
                <a:lnTo>
                  <a:pt x="35814" y="838"/>
                </a:lnTo>
                <a:lnTo>
                  <a:pt x="35902" y="0"/>
                </a:lnTo>
                <a:lnTo>
                  <a:pt x="35433" y="469"/>
                </a:lnTo>
                <a:lnTo>
                  <a:pt x="34150" y="825"/>
                </a:lnTo>
                <a:lnTo>
                  <a:pt x="35369" y="1295"/>
                </a:lnTo>
                <a:lnTo>
                  <a:pt x="36245" y="787"/>
                </a:lnTo>
                <a:close/>
              </a:path>
              <a:path w="86995" h="177164">
                <a:moveTo>
                  <a:pt x="36753" y="47332"/>
                </a:moveTo>
                <a:lnTo>
                  <a:pt x="35026" y="47840"/>
                </a:lnTo>
                <a:lnTo>
                  <a:pt x="35712" y="48704"/>
                </a:lnTo>
                <a:lnTo>
                  <a:pt x="34683" y="48323"/>
                </a:lnTo>
                <a:lnTo>
                  <a:pt x="33388" y="49199"/>
                </a:lnTo>
                <a:lnTo>
                  <a:pt x="32931" y="49644"/>
                </a:lnTo>
                <a:lnTo>
                  <a:pt x="32956" y="50698"/>
                </a:lnTo>
                <a:lnTo>
                  <a:pt x="33769" y="50723"/>
                </a:lnTo>
                <a:lnTo>
                  <a:pt x="34417" y="51181"/>
                </a:lnTo>
                <a:lnTo>
                  <a:pt x="34544" y="50558"/>
                </a:lnTo>
                <a:lnTo>
                  <a:pt x="34302" y="50203"/>
                </a:lnTo>
                <a:lnTo>
                  <a:pt x="33896" y="50101"/>
                </a:lnTo>
                <a:lnTo>
                  <a:pt x="34328" y="48793"/>
                </a:lnTo>
                <a:lnTo>
                  <a:pt x="35102" y="50241"/>
                </a:lnTo>
                <a:lnTo>
                  <a:pt x="36029" y="49644"/>
                </a:lnTo>
                <a:lnTo>
                  <a:pt x="36258" y="48793"/>
                </a:lnTo>
                <a:lnTo>
                  <a:pt x="36588" y="47536"/>
                </a:lnTo>
                <a:lnTo>
                  <a:pt x="36753" y="47332"/>
                </a:lnTo>
                <a:close/>
              </a:path>
              <a:path w="86995" h="177164">
                <a:moveTo>
                  <a:pt x="37134" y="47218"/>
                </a:moveTo>
                <a:lnTo>
                  <a:pt x="37122" y="46850"/>
                </a:lnTo>
                <a:lnTo>
                  <a:pt x="36753" y="47332"/>
                </a:lnTo>
                <a:lnTo>
                  <a:pt x="37134" y="47218"/>
                </a:lnTo>
                <a:close/>
              </a:path>
              <a:path w="86995" h="177164">
                <a:moveTo>
                  <a:pt x="37553" y="97409"/>
                </a:moveTo>
                <a:lnTo>
                  <a:pt x="37312" y="97243"/>
                </a:lnTo>
                <a:lnTo>
                  <a:pt x="37122" y="97218"/>
                </a:lnTo>
                <a:lnTo>
                  <a:pt x="37414" y="96926"/>
                </a:lnTo>
                <a:lnTo>
                  <a:pt x="36944" y="97282"/>
                </a:lnTo>
                <a:lnTo>
                  <a:pt x="37553" y="97409"/>
                </a:lnTo>
                <a:close/>
              </a:path>
              <a:path w="86995" h="177164">
                <a:moveTo>
                  <a:pt x="38023" y="97510"/>
                </a:moveTo>
                <a:lnTo>
                  <a:pt x="37553" y="97409"/>
                </a:lnTo>
                <a:lnTo>
                  <a:pt x="37693" y="97497"/>
                </a:lnTo>
                <a:lnTo>
                  <a:pt x="37833" y="97561"/>
                </a:lnTo>
                <a:lnTo>
                  <a:pt x="38023" y="97510"/>
                </a:lnTo>
                <a:close/>
              </a:path>
              <a:path w="86995" h="177164">
                <a:moveTo>
                  <a:pt x="38252" y="16281"/>
                </a:moveTo>
                <a:lnTo>
                  <a:pt x="37439" y="16383"/>
                </a:lnTo>
                <a:lnTo>
                  <a:pt x="37858" y="15709"/>
                </a:lnTo>
                <a:lnTo>
                  <a:pt x="37452" y="15570"/>
                </a:lnTo>
                <a:lnTo>
                  <a:pt x="35775" y="17437"/>
                </a:lnTo>
                <a:lnTo>
                  <a:pt x="38252" y="16281"/>
                </a:lnTo>
                <a:close/>
              </a:path>
              <a:path w="86995" h="177164">
                <a:moveTo>
                  <a:pt x="38849" y="44488"/>
                </a:moveTo>
                <a:lnTo>
                  <a:pt x="37058" y="44970"/>
                </a:lnTo>
                <a:lnTo>
                  <a:pt x="37122" y="46850"/>
                </a:lnTo>
                <a:lnTo>
                  <a:pt x="37744" y="46024"/>
                </a:lnTo>
                <a:lnTo>
                  <a:pt x="38849" y="44488"/>
                </a:lnTo>
                <a:close/>
              </a:path>
              <a:path w="86995" h="177164">
                <a:moveTo>
                  <a:pt x="38900" y="113499"/>
                </a:moveTo>
                <a:lnTo>
                  <a:pt x="37985" y="114185"/>
                </a:lnTo>
                <a:lnTo>
                  <a:pt x="36614" y="114998"/>
                </a:lnTo>
                <a:lnTo>
                  <a:pt x="37172" y="116154"/>
                </a:lnTo>
                <a:lnTo>
                  <a:pt x="38595" y="115366"/>
                </a:lnTo>
                <a:lnTo>
                  <a:pt x="37096" y="114782"/>
                </a:lnTo>
                <a:lnTo>
                  <a:pt x="38849" y="113868"/>
                </a:lnTo>
                <a:lnTo>
                  <a:pt x="38900" y="113499"/>
                </a:lnTo>
                <a:close/>
              </a:path>
              <a:path w="86995" h="177164">
                <a:moveTo>
                  <a:pt x="39128" y="96177"/>
                </a:moveTo>
                <a:lnTo>
                  <a:pt x="38404" y="95834"/>
                </a:lnTo>
                <a:lnTo>
                  <a:pt x="37871" y="95999"/>
                </a:lnTo>
                <a:lnTo>
                  <a:pt x="39128" y="96177"/>
                </a:lnTo>
                <a:close/>
              </a:path>
              <a:path w="86995" h="177164">
                <a:moveTo>
                  <a:pt x="41376" y="92570"/>
                </a:moveTo>
                <a:lnTo>
                  <a:pt x="40246" y="92138"/>
                </a:lnTo>
                <a:lnTo>
                  <a:pt x="40259" y="93294"/>
                </a:lnTo>
                <a:lnTo>
                  <a:pt x="39789" y="93637"/>
                </a:lnTo>
                <a:lnTo>
                  <a:pt x="40144" y="93522"/>
                </a:lnTo>
                <a:lnTo>
                  <a:pt x="39738" y="94627"/>
                </a:lnTo>
                <a:lnTo>
                  <a:pt x="41376" y="92570"/>
                </a:lnTo>
                <a:close/>
              </a:path>
              <a:path w="86995" h="177164">
                <a:moveTo>
                  <a:pt x="41427" y="88506"/>
                </a:moveTo>
                <a:lnTo>
                  <a:pt x="40640" y="88531"/>
                </a:lnTo>
                <a:lnTo>
                  <a:pt x="40500" y="87426"/>
                </a:lnTo>
                <a:lnTo>
                  <a:pt x="39979" y="86995"/>
                </a:lnTo>
                <a:lnTo>
                  <a:pt x="38176" y="89585"/>
                </a:lnTo>
                <a:lnTo>
                  <a:pt x="37630" y="90779"/>
                </a:lnTo>
                <a:lnTo>
                  <a:pt x="37706" y="92138"/>
                </a:lnTo>
                <a:lnTo>
                  <a:pt x="39230" y="90284"/>
                </a:lnTo>
                <a:lnTo>
                  <a:pt x="39408" y="90817"/>
                </a:lnTo>
                <a:lnTo>
                  <a:pt x="40093" y="90589"/>
                </a:lnTo>
                <a:lnTo>
                  <a:pt x="39903" y="88734"/>
                </a:lnTo>
                <a:lnTo>
                  <a:pt x="40792" y="89636"/>
                </a:lnTo>
                <a:lnTo>
                  <a:pt x="41427" y="88506"/>
                </a:lnTo>
                <a:close/>
              </a:path>
              <a:path w="86995" h="177164">
                <a:moveTo>
                  <a:pt x="41871" y="87426"/>
                </a:moveTo>
                <a:lnTo>
                  <a:pt x="41236" y="87223"/>
                </a:lnTo>
                <a:lnTo>
                  <a:pt x="41617" y="87884"/>
                </a:lnTo>
                <a:lnTo>
                  <a:pt x="41871" y="87426"/>
                </a:lnTo>
                <a:close/>
              </a:path>
              <a:path w="86995" h="177164">
                <a:moveTo>
                  <a:pt x="42024" y="91694"/>
                </a:moveTo>
                <a:lnTo>
                  <a:pt x="41821" y="91833"/>
                </a:lnTo>
                <a:lnTo>
                  <a:pt x="42024" y="91694"/>
                </a:lnTo>
                <a:close/>
              </a:path>
              <a:path w="86995" h="177164">
                <a:moveTo>
                  <a:pt x="42595" y="65976"/>
                </a:moveTo>
                <a:lnTo>
                  <a:pt x="41783" y="65760"/>
                </a:lnTo>
                <a:lnTo>
                  <a:pt x="42418" y="65036"/>
                </a:lnTo>
                <a:lnTo>
                  <a:pt x="42303" y="64465"/>
                </a:lnTo>
                <a:lnTo>
                  <a:pt x="42011" y="64922"/>
                </a:lnTo>
                <a:lnTo>
                  <a:pt x="41452" y="65049"/>
                </a:lnTo>
                <a:lnTo>
                  <a:pt x="40449" y="64884"/>
                </a:lnTo>
                <a:lnTo>
                  <a:pt x="40563" y="65443"/>
                </a:lnTo>
                <a:lnTo>
                  <a:pt x="41338" y="65468"/>
                </a:lnTo>
                <a:lnTo>
                  <a:pt x="40855" y="65976"/>
                </a:lnTo>
                <a:lnTo>
                  <a:pt x="40601" y="66624"/>
                </a:lnTo>
                <a:lnTo>
                  <a:pt x="42151" y="66662"/>
                </a:lnTo>
                <a:lnTo>
                  <a:pt x="42595" y="65976"/>
                </a:lnTo>
                <a:close/>
              </a:path>
              <a:path w="86995" h="177164">
                <a:moveTo>
                  <a:pt x="43307" y="91414"/>
                </a:moveTo>
                <a:lnTo>
                  <a:pt x="42646" y="90741"/>
                </a:lnTo>
                <a:lnTo>
                  <a:pt x="42316" y="91351"/>
                </a:lnTo>
                <a:lnTo>
                  <a:pt x="42024" y="91694"/>
                </a:lnTo>
                <a:lnTo>
                  <a:pt x="42379" y="91401"/>
                </a:lnTo>
                <a:lnTo>
                  <a:pt x="42697" y="90970"/>
                </a:lnTo>
                <a:lnTo>
                  <a:pt x="43307" y="91414"/>
                </a:lnTo>
                <a:close/>
              </a:path>
              <a:path w="86995" h="177164">
                <a:moveTo>
                  <a:pt x="44056" y="84937"/>
                </a:moveTo>
                <a:lnTo>
                  <a:pt x="43230" y="84759"/>
                </a:lnTo>
                <a:lnTo>
                  <a:pt x="42430" y="85356"/>
                </a:lnTo>
                <a:lnTo>
                  <a:pt x="42075" y="85458"/>
                </a:lnTo>
                <a:lnTo>
                  <a:pt x="42875" y="86207"/>
                </a:lnTo>
                <a:lnTo>
                  <a:pt x="43446" y="85483"/>
                </a:lnTo>
                <a:lnTo>
                  <a:pt x="44056" y="84937"/>
                </a:lnTo>
                <a:close/>
              </a:path>
              <a:path w="86995" h="177164">
                <a:moveTo>
                  <a:pt x="48552" y="94335"/>
                </a:moveTo>
                <a:lnTo>
                  <a:pt x="47663" y="94564"/>
                </a:lnTo>
                <a:lnTo>
                  <a:pt x="47574" y="95364"/>
                </a:lnTo>
                <a:lnTo>
                  <a:pt x="48552" y="94335"/>
                </a:lnTo>
                <a:close/>
              </a:path>
              <a:path w="86995" h="177164">
                <a:moveTo>
                  <a:pt x="50507" y="124180"/>
                </a:moveTo>
                <a:lnTo>
                  <a:pt x="50495" y="124383"/>
                </a:lnTo>
                <a:lnTo>
                  <a:pt x="50507" y="124180"/>
                </a:lnTo>
                <a:close/>
              </a:path>
              <a:path w="86995" h="177164">
                <a:moveTo>
                  <a:pt x="51231" y="123913"/>
                </a:moveTo>
                <a:lnTo>
                  <a:pt x="50558" y="123418"/>
                </a:lnTo>
                <a:lnTo>
                  <a:pt x="50507" y="124180"/>
                </a:lnTo>
                <a:lnTo>
                  <a:pt x="51231" y="123913"/>
                </a:lnTo>
                <a:close/>
              </a:path>
              <a:path w="86995" h="177164">
                <a:moveTo>
                  <a:pt x="52717" y="127254"/>
                </a:moveTo>
                <a:lnTo>
                  <a:pt x="52133" y="126923"/>
                </a:lnTo>
                <a:lnTo>
                  <a:pt x="51892" y="127558"/>
                </a:lnTo>
                <a:lnTo>
                  <a:pt x="52412" y="127596"/>
                </a:lnTo>
                <a:lnTo>
                  <a:pt x="52717" y="127254"/>
                </a:lnTo>
                <a:close/>
              </a:path>
              <a:path w="86995" h="177164">
                <a:moveTo>
                  <a:pt x="52730" y="127622"/>
                </a:moveTo>
                <a:lnTo>
                  <a:pt x="52412" y="127596"/>
                </a:lnTo>
                <a:lnTo>
                  <a:pt x="51993" y="128079"/>
                </a:lnTo>
                <a:lnTo>
                  <a:pt x="52628" y="128041"/>
                </a:lnTo>
                <a:lnTo>
                  <a:pt x="52730" y="127622"/>
                </a:lnTo>
                <a:close/>
              </a:path>
              <a:path w="86995" h="177164">
                <a:moveTo>
                  <a:pt x="52793" y="126390"/>
                </a:moveTo>
                <a:lnTo>
                  <a:pt x="52654" y="126314"/>
                </a:lnTo>
                <a:lnTo>
                  <a:pt x="52476" y="126276"/>
                </a:lnTo>
                <a:lnTo>
                  <a:pt x="52197" y="126339"/>
                </a:lnTo>
                <a:lnTo>
                  <a:pt x="52451" y="126365"/>
                </a:lnTo>
                <a:lnTo>
                  <a:pt x="52628" y="126377"/>
                </a:lnTo>
                <a:lnTo>
                  <a:pt x="52793" y="126390"/>
                </a:lnTo>
                <a:close/>
              </a:path>
              <a:path w="86995" h="177164">
                <a:moveTo>
                  <a:pt x="53149" y="128016"/>
                </a:moveTo>
                <a:lnTo>
                  <a:pt x="52628" y="128041"/>
                </a:lnTo>
                <a:lnTo>
                  <a:pt x="52501" y="128612"/>
                </a:lnTo>
                <a:lnTo>
                  <a:pt x="53149" y="128016"/>
                </a:lnTo>
                <a:close/>
              </a:path>
              <a:path w="86995" h="177164">
                <a:moveTo>
                  <a:pt x="53301" y="132702"/>
                </a:moveTo>
                <a:lnTo>
                  <a:pt x="53174" y="132664"/>
                </a:lnTo>
                <a:lnTo>
                  <a:pt x="53022" y="132664"/>
                </a:lnTo>
                <a:lnTo>
                  <a:pt x="53301" y="132702"/>
                </a:lnTo>
                <a:close/>
              </a:path>
              <a:path w="86995" h="177164">
                <a:moveTo>
                  <a:pt x="53594" y="126644"/>
                </a:moveTo>
                <a:lnTo>
                  <a:pt x="53467" y="126466"/>
                </a:lnTo>
                <a:lnTo>
                  <a:pt x="52793" y="126390"/>
                </a:lnTo>
                <a:lnTo>
                  <a:pt x="53352" y="126707"/>
                </a:lnTo>
                <a:lnTo>
                  <a:pt x="53022" y="127876"/>
                </a:lnTo>
                <a:lnTo>
                  <a:pt x="53555" y="127673"/>
                </a:lnTo>
                <a:lnTo>
                  <a:pt x="53594" y="126644"/>
                </a:lnTo>
                <a:close/>
              </a:path>
              <a:path w="86995" h="177164">
                <a:moveTo>
                  <a:pt x="53873" y="120523"/>
                </a:moveTo>
                <a:lnTo>
                  <a:pt x="53301" y="120916"/>
                </a:lnTo>
                <a:lnTo>
                  <a:pt x="53873" y="120523"/>
                </a:lnTo>
                <a:close/>
              </a:path>
              <a:path w="86995" h="177164">
                <a:moveTo>
                  <a:pt x="53975" y="124955"/>
                </a:moveTo>
                <a:lnTo>
                  <a:pt x="53644" y="124701"/>
                </a:lnTo>
                <a:lnTo>
                  <a:pt x="53809" y="125145"/>
                </a:lnTo>
                <a:lnTo>
                  <a:pt x="53975" y="124955"/>
                </a:lnTo>
                <a:close/>
              </a:path>
              <a:path w="86995" h="177164">
                <a:moveTo>
                  <a:pt x="53975" y="121043"/>
                </a:moveTo>
                <a:lnTo>
                  <a:pt x="53340" y="120916"/>
                </a:lnTo>
                <a:lnTo>
                  <a:pt x="52920" y="121246"/>
                </a:lnTo>
                <a:lnTo>
                  <a:pt x="53975" y="121043"/>
                </a:lnTo>
                <a:close/>
              </a:path>
              <a:path w="86995" h="177164">
                <a:moveTo>
                  <a:pt x="53987" y="119951"/>
                </a:moveTo>
                <a:lnTo>
                  <a:pt x="53149" y="120230"/>
                </a:lnTo>
                <a:lnTo>
                  <a:pt x="53771" y="120484"/>
                </a:lnTo>
                <a:lnTo>
                  <a:pt x="53962" y="120307"/>
                </a:lnTo>
                <a:lnTo>
                  <a:pt x="53987" y="119951"/>
                </a:lnTo>
                <a:close/>
              </a:path>
              <a:path w="86995" h="177164">
                <a:moveTo>
                  <a:pt x="54000" y="125666"/>
                </a:moveTo>
                <a:lnTo>
                  <a:pt x="53809" y="125145"/>
                </a:lnTo>
                <a:lnTo>
                  <a:pt x="53835" y="125653"/>
                </a:lnTo>
                <a:lnTo>
                  <a:pt x="54000" y="125666"/>
                </a:lnTo>
                <a:close/>
              </a:path>
              <a:path w="86995" h="177164">
                <a:moveTo>
                  <a:pt x="54013" y="126403"/>
                </a:moveTo>
                <a:lnTo>
                  <a:pt x="53848" y="125666"/>
                </a:lnTo>
                <a:lnTo>
                  <a:pt x="53162" y="125603"/>
                </a:lnTo>
                <a:lnTo>
                  <a:pt x="54013" y="126403"/>
                </a:lnTo>
                <a:close/>
              </a:path>
              <a:path w="86995" h="177164">
                <a:moveTo>
                  <a:pt x="54178" y="132740"/>
                </a:moveTo>
                <a:lnTo>
                  <a:pt x="53911" y="132727"/>
                </a:lnTo>
                <a:lnTo>
                  <a:pt x="53606" y="132689"/>
                </a:lnTo>
                <a:lnTo>
                  <a:pt x="53289" y="132689"/>
                </a:lnTo>
                <a:lnTo>
                  <a:pt x="53746" y="132829"/>
                </a:lnTo>
                <a:lnTo>
                  <a:pt x="53594" y="133578"/>
                </a:lnTo>
                <a:lnTo>
                  <a:pt x="54178" y="132740"/>
                </a:lnTo>
                <a:close/>
              </a:path>
              <a:path w="86995" h="177164">
                <a:moveTo>
                  <a:pt x="55435" y="116230"/>
                </a:moveTo>
                <a:lnTo>
                  <a:pt x="54508" y="116713"/>
                </a:lnTo>
                <a:lnTo>
                  <a:pt x="54813" y="117335"/>
                </a:lnTo>
                <a:lnTo>
                  <a:pt x="55435" y="116230"/>
                </a:lnTo>
                <a:close/>
              </a:path>
              <a:path w="86995" h="177164">
                <a:moveTo>
                  <a:pt x="56045" y="122351"/>
                </a:moveTo>
                <a:lnTo>
                  <a:pt x="54978" y="122186"/>
                </a:lnTo>
                <a:lnTo>
                  <a:pt x="54876" y="121653"/>
                </a:lnTo>
                <a:lnTo>
                  <a:pt x="54394" y="121831"/>
                </a:lnTo>
                <a:lnTo>
                  <a:pt x="54902" y="122402"/>
                </a:lnTo>
                <a:lnTo>
                  <a:pt x="55079" y="122707"/>
                </a:lnTo>
                <a:lnTo>
                  <a:pt x="56045" y="122351"/>
                </a:lnTo>
                <a:close/>
              </a:path>
              <a:path w="86995" h="177164">
                <a:moveTo>
                  <a:pt x="57759" y="134391"/>
                </a:moveTo>
                <a:lnTo>
                  <a:pt x="57746" y="134213"/>
                </a:lnTo>
                <a:lnTo>
                  <a:pt x="57099" y="134175"/>
                </a:lnTo>
                <a:lnTo>
                  <a:pt x="56743" y="133946"/>
                </a:lnTo>
                <a:lnTo>
                  <a:pt x="56921" y="133311"/>
                </a:lnTo>
                <a:lnTo>
                  <a:pt x="55499" y="133883"/>
                </a:lnTo>
                <a:lnTo>
                  <a:pt x="55702" y="134391"/>
                </a:lnTo>
                <a:lnTo>
                  <a:pt x="57023" y="134391"/>
                </a:lnTo>
                <a:lnTo>
                  <a:pt x="57759" y="134391"/>
                </a:lnTo>
                <a:close/>
              </a:path>
              <a:path w="86995" h="177164">
                <a:moveTo>
                  <a:pt x="57797" y="135547"/>
                </a:moveTo>
                <a:lnTo>
                  <a:pt x="57759" y="134683"/>
                </a:lnTo>
                <a:lnTo>
                  <a:pt x="57035" y="134683"/>
                </a:lnTo>
                <a:lnTo>
                  <a:pt x="57099" y="136017"/>
                </a:lnTo>
                <a:lnTo>
                  <a:pt x="57797" y="135547"/>
                </a:lnTo>
                <a:close/>
              </a:path>
              <a:path w="86995" h="177164">
                <a:moveTo>
                  <a:pt x="57912" y="134213"/>
                </a:moveTo>
                <a:lnTo>
                  <a:pt x="57683" y="133565"/>
                </a:lnTo>
                <a:lnTo>
                  <a:pt x="57746" y="134213"/>
                </a:lnTo>
                <a:lnTo>
                  <a:pt x="57912" y="134213"/>
                </a:lnTo>
                <a:close/>
              </a:path>
              <a:path w="86995" h="177164">
                <a:moveTo>
                  <a:pt x="58978" y="131318"/>
                </a:moveTo>
                <a:lnTo>
                  <a:pt x="57988" y="131483"/>
                </a:lnTo>
                <a:lnTo>
                  <a:pt x="57975" y="131127"/>
                </a:lnTo>
                <a:lnTo>
                  <a:pt x="57886" y="130987"/>
                </a:lnTo>
                <a:lnTo>
                  <a:pt x="56984" y="131127"/>
                </a:lnTo>
                <a:lnTo>
                  <a:pt x="57746" y="131737"/>
                </a:lnTo>
                <a:lnTo>
                  <a:pt x="58496" y="132308"/>
                </a:lnTo>
                <a:lnTo>
                  <a:pt x="58610" y="131673"/>
                </a:lnTo>
                <a:lnTo>
                  <a:pt x="58978" y="131318"/>
                </a:lnTo>
                <a:close/>
              </a:path>
              <a:path w="86995" h="177164">
                <a:moveTo>
                  <a:pt x="59309" y="129057"/>
                </a:moveTo>
                <a:lnTo>
                  <a:pt x="58712" y="128714"/>
                </a:lnTo>
                <a:lnTo>
                  <a:pt x="57670" y="129628"/>
                </a:lnTo>
                <a:lnTo>
                  <a:pt x="59245" y="129603"/>
                </a:lnTo>
                <a:lnTo>
                  <a:pt x="58648" y="129273"/>
                </a:lnTo>
                <a:lnTo>
                  <a:pt x="59220" y="129247"/>
                </a:lnTo>
                <a:lnTo>
                  <a:pt x="59309" y="129057"/>
                </a:lnTo>
                <a:close/>
              </a:path>
              <a:path w="86995" h="177164">
                <a:moveTo>
                  <a:pt x="59804" y="131191"/>
                </a:moveTo>
                <a:lnTo>
                  <a:pt x="59397" y="131051"/>
                </a:lnTo>
                <a:lnTo>
                  <a:pt x="59156" y="131152"/>
                </a:lnTo>
                <a:lnTo>
                  <a:pt x="58978" y="131318"/>
                </a:lnTo>
                <a:lnTo>
                  <a:pt x="59804" y="131191"/>
                </a:lnTo>
                <a:close/>
              </a:path>
              <a:path w="86995" h="177164">
                <a:moveTo>
                  <a:pt x="64998" y="148259"/>
                </a:moveTo>
                <a:lnTo>
                  <a:pt x="64681" y="147853"/>
                </a:lnTo>
                <a:lnTo>
                  <a:pt x="63715" y="148450"/>
                </a:lnTo>
                <a:lnTo>
                  <a:pt x="64998" y="148259"/>
                </a:lnTo>
                <a:close/>
              </a:path>
              <a:path w="86995" h="177164">
                <a:moveTo>
                  <a:pt x="65138" y="132524"/>
                </a:moveTo>
                <a:lnTo>
                  <a:pt x="64173" y="131279"/>
                </a:lnTo>
                <a:lnTo>
                  <a:pt x="63284" y="131749"/>
                </a:lnTo>
                <a:lnTo>
                  <a:pt x="63957" y="131876"/>
                </a:lnTo>
                <a:lnTo>
                  <a:pt x="62280" y="132969"/>
                </a:lnTo>
                <a:lnTo>
                  <a:pt x="63360" y="133121"/>
                </a:lnTo>
                <a:lnTo>
                  <a:pt x="65138" y="132524"/>
                </a:lnTo>
                <a:close/>
              </a:path>
              <a:path w="86995" h="177164">
                <a:moveTo>
                  <a:pt x="65316" y="148653"/>
                </a:moveTo>
                <a:lnTo>
                  <a:pt x="64541" y="148996"/>
                </a:lnTo>
                <a:lnTo>
                  <a:pt x="64706" y="149453"/>
                </a:lnTo>
                <a:lnTo>
                  <a:pt x="65316" y="148653"/>
                </a:lnTo>
                <a:close/>
              </a:path>
              <a:path w="86995" h="177164">
                <a:moveTo>
                  <a:pt x="65366" y="146113"/>
                </a:moveTo>
                <a:lnTo>
                  <a:pt x="64350" y="146367"/>
                </a:lnTo>
                <a:lnTo>
                  <a:pt x="64058" y="147574"/>
                </a:lnTo>
                <a:lnTo>
                  <a:pt x="65163" y="146913"/>
                </a:lnTo>
                <a:lnTo>
                  <a:pt x="65024" y="146977"/>
                </a:lnTo>
                <a:lnTo>
                  <a:pt x="64350" y="146913"/>
                </a:lnTo>
                <a:lnTo>
                  <a:pt x="65366" y="146113"/>
                </a:lnTo>
                <a:close/>
              </a:path>
              <a:path w="86995" h="177164">
                <a:moveTo>
                  <a:pt x="66065" y="154012"/>
                </a:moveTo>
                <a:lnTo>
                  <a:pt x="65087" y="153568"/>
                </a:lnTo>
                <a:lnTo>
                  <a:pt x="65036" y="153758"/>
                </a:lnTo>
                <a:lnTo>
                  <a:pt x="66065" y="154012"/>
                </a:lnTo>
                <a:close/>
              </a:path>
              <a:path w="86995" h="177164">
                <a:moveTo>
                  <a:pt x="66154" y="132613"/>
                </a:moveTo>
                <a:lnTo>
                  <a:pt x="65951" y="132257"/>
                </a:lnTo>
                <a:lnTo>
                  <a:pt x="65455" y="132422"/>
                </a:lnTo>
                <a:lnTo>
                  <a:pt x="66154" y="132613"/>
                </a:lnTo>
                <a:close/>
              </a:path>
              <a:path w="86995" h="177164">
                <a:moveTo>
                  <a:pt x="66205" y="145072"/>
                </a:moveTo>
                <a:lnTo>
                  <a:pt x="65265" y="144056"/>
                </a:lnTo>
                <a:lnTo>
                  <a:pt x="65303" y="144386"/>
                </a:lnTo>
                <a:lnTo>
                  <a:pt x="64833" y="144564"/>
                </a:lnTo>
                <a:lnTo>
                  <a:pt x="66205" y="145072"/>
                </a:lnTo>
                <a:close/>
              </a:path>
              <a:path w="86995" h="177164">
                <a:moveTo>
                  <a:pt x="66230" y="136652"/>
                </a:moveTo>
                <a:lnTo>
                  <a:pt x="65468" y="136398"/>
                </a:lnTo>
                <a:lnTo>
                  <a:pt x="65519" y="136207"/>
                </a:lnTo>
                <a:lnTo>
                  <a:pt x="65252" y="136664"/>
                </a:lnTo>
                <a:lnTo>
                  <a:pt x="66230" y="136652"/>
                </a:lnTo>
                <a:close/>
              </a:path>
              <a:path w="86995" h="177164">
                <a:moveTo>
                  <a:pt x="66395" y="140296"/>
                </a:moveTo>
                <a:lnTo>
                  <a:pt x="65786" y="140208"/>
                </a:lnTo>
                <a:lnTo>
                  <a:pt x="65938" y="140296"/>
                </a:lnTo>
                <a:lnTo>
                  <a:pt x="66179" y="140296"/>
                </a:lnTo>
                <a:lnTo>
                  <a:pt x="66395" y="140296"/>
                </a:lnTo>
                <a:close/>
              </a:path>
              <a:path w="86995" h="177164">
                <a:moveTo>
                  <a:pt x="67348" y="138010"/>
                </a:moveTo>
                <a:lnTo>
                  <a:pt x="66649" y="138277"/>
                </a:lnTo>
                <a:lnTo>
                  <a:pt x="66827" y="138379"/>
                </a:lnTo>
                <a:lnTo>
                  <a:pt x="67310" y="138328"/>
                </a:lnTo>
                <a:lnTo>
                  <a:pt x="67348" y="138010"/>
                </a:lnTo>
                <a:close/>
              </a:path>
              <a:path w="86995" h="177164">
                <a:moveTo>
                  <a:pt x="67551" y="138290"/>
                </a:moveTo>
                <a:lnTo>
                  <a:pt x="67310" y="138328"/>
                </a:lnTo>
                <a:lnTo>
                  <a:pt x="67284" y="138836"/>
                </a:lnTo>
                <a:lnTo>
                  <a:pt x="67551" y="138290"/>
                </a:lnTo>
                <a:close/>
              </a:path>
              <a:path w="86995" h="177164">
                <a:moveTo>
                  <a:pt x="67716" y="140512"/>
                </a:moveTo>
                <a:lnTo>
                  <a:pt x="67525" y="140512"/>
                </a:lnTo>
                <a:lnTo>
                  <a:pt x="67271" y="140131"/>
                </a:lnTo>
                <a:lnTo>
                  <a:pt x="67144" y="139661"/>
                </a:lnTo>
                <a:lnTo>
                  <a:pt x="67360" y="138950"/>
                </a:lnTo>
                <a:lnTo>
                  <a:pt x="67221" y="138950"/>
                </a:lnTo>
                <a:lnTo>
                  <a:pt x="67183" y="138785"/>
                </a:lnTo>
                <a:lnTo>
                  <a:pt x="66446" y="138379"/>
                </a:lnTo>
                <a:lnTo>
                  <a:pt x="66649" y="138277"/>
                </a:lnTo>
                <a:lnTo>
                  <a:pt x="64922" y="137312"/>
                </a:lnTo>
                <a:lnTo>
                  <a:pt x="64338" y="138785"/>
                </a:lnTo>
                <a:lnTo>
                  <a:pt x="64401" y="140004"/>
                </a:lnTo>
                <a:lnTo>
                  <a:pt x="65786" y="140208"/>
                </a:lnTo>
                <a:lnTo>
                  <a:pt x="65646" y="140131"/>
                </a:lnTo>
                <a:lnTo>
                  <a:pt x="65646" y="139877"/>
                </a:lnTo>
                <a:lnTo>
                  <a:pt x="65747" y="139661"/>
                </a:lnTo>
                <a:lnTo>
                  <a:pt x="67017" y="140068"/>
                </a:lnTo>
                <a:lnTo>
                  <a:pt x="66827" y="141198"/>
                </a:lnTo>
                <a:lnTo>
                  <a:pt x="67640" y="140563"/>
                </a:lnTo>
                <a:close/>
              </a:path>
              <a:path w="86995" h="177164">
                <a:moveTo>
                  <a:pt x="68529" y="135712"/>
                </a:moveTo>
                <a:lnTo>
                  <a:pt x="68389" y="135483"/>
                </a:lnTo>
                <a:lnTo>
                  <a:pt x="68249" y="135280"/>
                </a:lnTo>
                <a:lnTo>
                  <a:pt x="67614" y="135483"/>
                </a:lnTo>
                <a:lnTo>
                  <a:pt x="67589" y="135153"/>
                </a:lnTo>
                <a:lnTo>
                  <a:pt x="67195" y="135458"/>
                </a:lnTo>
                <a:lnTo>
                  <a:pt x="67360" y="135712"/>
                </a:lnTo>
                <a:lnTo>
                  <a:pt x="67957" y="135712"/>
                </a:lnTo>
                <a:lnTo>
                  <a:pt x="68529" y="135712"/>
                </a:lnTo>
                <a:close/>
              </a:path>
              <a:path w="86995" h="177164">
                <a:moveTo>
                  <a:pt x="68719" y="149872"/>
                </a:moveTo>
                <a:lnTo>
                  <a:pt x="68656" y="149479"/>
                </a:lnTo>
                <a:lnTo>
                  <a:pt x="68338" y="149644"/>
                </a:lnTo>
                <a:lnTo>
                  <a:pt x="68719" y="149872"/>
                </a:lnTo>
                <a:close/>
              </a:path>
              <a:path w="86995" h="177164">
                <a:moveTo>
                  <a:pt x="68884" y="136258"/>
                </a:moveTo>
                <a:lnTo>
                  <a:pt x="68554" y="135737"/>
                </a:lnTo>
                <a:lnTo>
                  <a:pt x="67995" y="135737"/>
                </a:lnTo>
                <a:lnTo>
                  <a:pt x="68300" y="135940"/>
                </a:lnTo>
                <a:lnTo>
                  <a:pt x="68084" y="136525"/>
                </a:lnTo>
                <a:lnTo>
                  <a:pt x="68884" y="136258"/>
                </a:lnTo>
                <a:close/>
              </a:path>
              <a:path w="86995" h="177164">
                <a:moveTo>
                  <a:pt x="69151" y="133972"/>
                </a:moveTo>
                <a:lnTo>
                  <a:pt x="68668" y="134124"/>
                </a:lnTo>
                <a:lnTo>
                  <a:pt x="68313" y="133553"/>
                </a:lnTo>
                <a:lnTo>
                  <a:pt x="68097" y="134137"/>
                </a:lnTo>
                <a:lnTo>
                  <a:pt x="67475" y="134683"/>
                </a:lnTo>
                <a:lnTo>
                  <a:pt x="68719" y="134785"/>
                </a:lnTo>
                <a:lnTo>
                  <a:pt x="68897" y="135077"/>
                </a:lnTo>
                <a:lnTo>
                  <a:pt x="69049" y="134683"/>
                </a:lnTo>
                <a:lnTo>
                  <a:pt x="68783" y="134594"/>
                </a:lnTo>
                <a:lnTo>
                  <a:pt x="68287" y="134416"/>
                </a:lnTo>
                <a:lnTo>
                  <a:pt x="69151" y="133972"/>
                </a:lnTo>
                <a:close/>
              </a:path>
              <a:path w="86995" h="177164">
                <a:moveTo>
                  <a:pt x="69291" y="150329"/>
                </a:moveTo>
                <a:lnTo>
                  <a:pt x="68986" y="150456"/>
                </a:lnTo>
                <a:lnTo>
                  <a:pt x="67906" y="149860"/>
                </a:lnTo>
                <a:lnTo>
                  <a:pt x="68338" y="149644"/>
                </a:lnTo>
                <a:lnTo>
                  <a:pt x="66332" y="148399"/>
                </a:lnTo>
                <a:lnTo>
                  <a:pt x="66509" y="149923"/>
                </a:lnTo>
                <a:lnTo>
                  <a:pt x="67652" y="150329"/>
                </a:lnTo>
                <a:lnTo>
                  <a:pt x="66763" y="151765"/>
                </a:lnTo>
                <a:lnTo>
                  <a:pt x="67271" y="151892"/>
                </a:lnTo>
                <a:lnTo>
                  <a:pt x="68135" y="151714"/>
                </a:lnTo>
                <a:lnTo>
                  <a:pt x="67894" y="152158"/>
                </a:lnTo>
                <a:lnTo>
                  <a:pt x="68173" y="151701"/>
                </a:lnTo>
                <a:lnTo>
                  <a:pt x="68592" y="150977"/>
                </a:lnTo>
                <a:lnTo>
                  <a:pt x="69151" y="150456"/>
                </a:lnTo>
                <a:lnTo>
                  <a:pt x="69291" y="150329"/>
                </a:lnTo>
                <a:close/>
              </a:path>
              <a:path w="86995" h="177164">
                <a:moveTo>
                  <a:pt x="69926" y="148831"/>
                </a:moveTo>
                <a:lnTo>
                  <a:pt x="68491" y="148551"/>
                </a:lnTo>
                <a:lnTo>
                  <a:pt x="68656" y="149479"/>
                </a:lnTo>
                <a:lnTo>
                  <a:pt x="69926" y="148831"/>
                </a:lnTo>
                <a:close/>
              </a:path>
              <a:path w="86995" h="177164">
                <a:moveTo>
                  <a:pt x="75171" y="167513"/>
                </a:moveTo>
                <a:lnTo>
                  <a:pt x="74917" y="167474"/>
                </a:lnTo>
                <a:lnTo>
                  <a:pt x="74764" y="167538"/>
                </a:lnTo>
                <a:lnTo>
                  <a:pt x="74663" y="167233"/>
                </a:lnTo>
                <a:lnTo>
                  <a:pt x="74053" y="167919"/>
                </a:lnTo>
                <a:lnTo>
                  <a:pt x="75082" y="167538"/>
                </a:lnTo>
                <a:close/>
              </a:path>
              <a:path w="86995" h="177164">
                <a:moveTo>
                  <a:pt x="76365" y="168160"/>
                </a:moveTo>
                <a:close/>
              </a:path>
              <a:path w="86995" h="177164">
                <a:moveTo>
                  <a:pt x="77343" y="168744"/>
                </a:moveTo>
                <a:lnTo>
                  <a:pt x="77050" y="168694"/>
                </a:lnTo>
                <a:lnTo>
                  <a:pt x="76911" y="168770"/>
                </a:lnTo>
                <a:lnTo>
                  <a:pt x="77343" y="168744"/>
                </a:lnTo>
                <a:close/>
              </a:path>
              <a:path w="86995" h="177164">
                <a:moveTo>
                  <a:pt x="77368" y="168084"/>
                </a:moveTo>
                <a:lnTo>
                  <a:pt x="77139" y="168148"/>
                </a:lnTo>
                <a:lnTo>
                  <a:pt x="76720" y="168122"/>
                </a:lnTo>
                <a:lnTo>
                  <a:pt x="76365" y="168173"/>
                </a:lnTo>
                <a:lnTo>
                  <a:pt x="76479" y="168986"/>
                </a:lnTo>
                <a:lnTo>
                  <a:pt x="76873" y="168783"/>
                </a:lnTo>
                <a:lnTo>
                  <a:pt x="76784" y="168656"/>
                </a:lnTo>
                <a:lnTo>
                  <a:pt x="77304" y="168148"/>
                </a:lnTo>
                <a:close/>
              </a:path>
              <a:path w="86995" h="177164">
                <a:moveTo>
                  <a:pt x="77584" y="168008"/>
                </a:moveTo>
                <a:lnTo>
                  <a:pt x="77368" y="168084"/>
                </a:lnTo>
                <a:lnTo>
                  <a:pt x="77495" y="168059"/>
                </a:lnTo>
                <a:close/>
              </a:path>
              <a:path w="86995" h="177164">
                <a:moveTo>
                  <a:pt x="80695" y="164769"/>
                </a:moveTo>
                <a:lnTo>
                  <a:pt x="80556" y="164706"/>
                </a:lnTo>
                <a:lnTo>
                  <a:pt x="80365" y="164693"/>
                </a:lnTo>
                <a:lnTo>
                  <a:pt x="80556" y="164757"/>
                </a:lnTo>
                <a:lnTo>
                  <a:pt x="80695" y="164769"/>
                </a:lnTo>
                <a:close/>
              </a:path>
              <a:path w="86995" h="177164">
                <a:moveTo>
                  <a:pt x="82702" y="172986"/>
                </a:moveTo>
                <a:lnTo>
                  <a:pt x="82410" y="173126"/>
                </a:lnTo>
                <a:lnTo>
                  <a:pt x="81902" y="172872"/>
                </a:lnTo>
                <a:lnTo>
                  <a:pt x="81495" y="172910"/>
                </a:lnTo>
                <a:lnTo>
                  <a:pt x="82550" y="172034"/>
                </a:lnTo>
                <a:lnTo>
                  <a:pt x="81102" y="171716"/>
                </a:lnTo>
                <a:lnTo>
                  <a:pt x="81229" y="172872"/>
                </a:lnTo>
                <a:lnTo>
                  <a:pt x="77901" y="172669"/>
                </a:lnTo>
                <a:lnTo>
                  <a:pt x="78092" y="174320"/>
                </a:lnTo>
                <a:lnTo>
                  <a:pt x="75984" y="175971"/>
                </a:lnTo>
                <a:lnTo>
                  <a:pt x="76898" y="176174"/>
                </a:lnTo>
                <a:lnTo>
                  <a:pt x="76314" y="176491"/>
                </a:lnTo>
                <a:lnTo>
                  <a:pt x="75996" y="176834"/>
                </a:lnTo>
                <a:lnTo>
                  <a:pt x="77584" y="177012"/>
                </a:lnTo>
                <a:lnTo>
                  <a:pt x="76695" y="176631"/>
                </a:lnTo>
                <a:lnTo>
                  <a:pt x="78117" y="176225"/>
                </a:lnTo>
                <a:lnTo>
                  <a:pt x="78181" y="175666"/>
                </a:lnTo>
                <a:lnTo>
                  <a:pt x="78930" y="176136"/>
                </a:lnTo>
                <a:lnTo>
                  <a:pt x="79921" y="174739"/>
                </a:lnTo>
                <a:lnTo>
                  <a:pt x="82473" y="173786"/>
                </a:lnTo>
                <a:lnTo>
                  <a:pt x="82702" y="172986"/>
                </a:lnTo>
                <a:close/>
              </a:path>
              <a:path w="86995" h="177164">
                <a:moveTo>
                  <a:pt x="82740" y="156616"/>
                </a:moveTo>
                <a:lnTo>
                  <a:pt x="82372" y="156552"/>
                </a:lnTo>
                <a:lnTo>
                  <a:pt x="82740" y="156616"/>
                </a:lnTo>
                <a:close/>
              </a:path>
              <a:path w="86995" h="177164">
                <a:moveTo>
                  <a:pt x="83985" y="158750"/>
                </a:moveTo>
                <a:lnTo>
                  <a:pt x="83934" y="158610"/>
                </a:lnTo>
                <a:lnTo>
                  <a:pt x="83769" y="158635"/>
                </a:lnTo>
                <a:lnTo>
                  <a:pt x="83985" y="158750"/>
                </a:lnTo>
                <a:close/>
              </a:path>
              <a:path w="86995" h="177164">
                <a:moveTo>
                  <a:pt x="84124" y="160909"/>
                </a:moveTo>
                <a:lnTo>
                  <a:pt x="83591" y="160655"/>
                </a:lnTo>
                <a:lnTo>
                  <a:pt x="83578" y="159994"/>
                </a:lnTo>
                <a:lnTo>
                  <a:pt x="81978" y="159829"/>
                </a:lnTo>
                <a:lnTo>
                  <a:pt x="83362" y="161277"/>
                </a:lnTo>
                <a:lnTo>
                  <a:pt x="81597" y="160502"/>
                </a:lnTo>
                <a:lnTo>
                  <a:pt x="81457" y="159715"/>
                </a:lnTo>
                <a:lnTo>
                  <a:pt x="82423" y="159639"/>
                </a:lnTo>
                <a:lnTo>
                  <a:pt x="82931" y="159296"/>
                </a:lnTo>
                <a:lnTo>
                  <a:pt x="82765" y="159118"/>
                </a:lnTo>
                <a:lnTo>
                  <a:pt x="83578" y="158889"/>
                </a:lnTo>
                <a:lnTo>
                  <a:pt x="83032" y="158153"/>
                </a:lnTo>
                <a:lnTo>
                  <a:pt x="82651" y="157632"/>
                </a:lnTo>
                <a:lnTo>
                  <a:pt x="82804" y="157581"/>
                </a:lnTo>
                <a:lnTo>
                  <a:pt x="82689" y="157314"/>
                </a:lnTo>
                <a:lnTo>
                  <a:pt x="82473" y="156781"/>
                </a:lnTo>
                <a:lnTo>
                  <a:pt x="81470" y="156781"/>
                </a:lnTo>
                <a:lnTo>
                  <a:pt x="81508" y="156387"/>
                </a:lnTo>
                <a:lnTo>
                  <a:pt x="82372" y="156552"/>
                </a:lnTo>
                <a:lnTo>
                  <a:pt x="82308" y="156298"/>
                </a:lnTo>
                <a:lnTo>
                  <a:pt x="83477" y="155854"/>
                </a:lnTo>
                <a:lnTo>
                  <a:pt x="82410" y="155778"/>
                </a:lnTo>
                <a:lnTo>
                  <a:pt x="82550" y="154571"/>
                </a:lnTo>
                <a:lnTo>
                  <a:pt x="81775" y="154381"/>
                </a:lnTo>
                <a:lnTo>
                  <a:pt x="81191" y="155092"/>
                </a:lnTo>
                <a:lnTo>
                  <a:pt x="82384" y="155295"/>
                </a:lnTo>
                <a:lnTo>
                  <a:pt x="81178" y="155752"/>
                </a:lnTo>
                <a:lnTo>
                  <a:pt x="81534" y="155816"/>
                </a:lnTo>
                <a:lnTo>
                  <a:pt x="82105" y="155892"/>
                </a:lnTo>
                <a:lnTo>
                  <a:pt x="81546" y="156108"/>
                </a:lnTo>
                <a:lnTo>
                  <a:pt x="81534" y="155816"/>
                </a:lnTo>
                <a:lnTo>
                  <a:pt x="81267" y="156210"/>
                </a:lnTo>
                <a:lnTo>
                  <a:pt x="81038" y="156298"/>
                </a:lnTo>
                <a:lnTo>
                  <a:pt x="81191" y="156324"/>
                </a:lnTo>
                <a:lnTo>
                  <a:pt x="80518" y="157314"/>
                </a:lnTo>
                <a:lnTo>
                  <a:pt x="79463" y="156578"/>
                </a:lnTo>
                <a:lnTo>
                  <a:pt x="79895" y="157060"/>
                </a:lnTo>
                <a:lnTo>
                  <a:pt x="79502" y="157556"/>
                </a:lnTo>
                <a:lnTo>
                  <a:pt x="79629" y="158153"/>
                </a:lnTo>
                <a:lnTo>
                  <a:pt x="79032" y="157251"/>
                </a:lnTo>
                <a:lnTo>
                  <a:pt x="77762" y="158394"/>
                </a:lnTo>
                <a:lnTo>
                  <a:pt x="77177" y="158661"/>
                </a:lnTo>
                <a:lnTo>
                  <a:pt x="78511" y="158762"/>
                </a:lnTo>
                <a:lnTo>
                  <a:pt x="76746" y="159537"/>
                </a:lnTo>
                <a:lnTo>
                  <a:pt x="77901" y="159207"/>
                </a:lnTo>
                <a:lnTo>
                  <a:pt x="78270" y="160947"/>
                </a:lnTo>
                <a:lnTo>
                  <a:pt x="75653" y="161950"/>
                </a:lnTo>
                <a:lnTo>
                  <a:pt x="75209" y="162852"/>
                </a:lnTo>
                <a:lnTo>
                  <a:pt x="75742" y="162953"/>
                </a:lnTo>
                <a:lnTo>
                  <a:pt x="75514" y="163398"/>
                </a:lnTo>
                <a:lnTo>
                  <a:pt x="76225" y="163245"/>
                </a:lnTo>
                <a:lnTo>
                  <a:pt x="73825" y="163842"/>
                </a:lnTo>
                <a:lnTo>
                  <a:pt x="73634" y="165722"/>
                </a:lnTo>
                <a:lnTo>
                  <a:pt x="73571" y="167436"/>
                </a:lnTo>
                <a:lnTo>
                  <a:pt x="74663" y="167233"/>
                </a:lnTo>
                <a:lnTo>
                  <a:pt x="74968" y="167081"/>
                </a:lnTo>
                <a:lnTo>
                  <a:pt x="75641" y="167106"/>
                </a:lnTo>
                <a:lnTo>
                  <a:pt x="76212" y="167005"/>
                </a:lnTo>
                <a:lnTo>
                  <a:pt x="76365" y="168160"/>
                </a:lnTo>
                <a:lnTo>
                  <a:pt x="77825" y="167716"/>
                </a:lnTo>
                <a:lnTo>
                  <a:pt x="78613" y="167005"/>
                </a:lnTo>
                <a:lnTo>
                  <a:pt x="78854" y="166789"/>
                </a:lnTo>
                <a:lnTo>
                  <a:pt x="79705" y="165722"/>
                </a:lnTo>
                <a:lnTo>
                  <a:pt x="79032" y="165696"/>
                </a:lnTo>
                <a:lnTo>
                  <a:pt x="79552" y="165125"/>
                </a:lnTo>
                <a:lnTo>
                  <a:pt x="79463" y="164820"/>
                </a:lnTo>
                <a:lnTo>
                  <a:pt x="80137" y="165506"/>
                </a:lnTo>
                <a:lnTo>
                  <a:pt x="79971" y="164820"/>
                </a:lnTo>
                <a:lnTo>
                  <a:pt x="80365" y="164693"/>
                </a:lnTo>
                <a:lnTo>
                  <a:pt x="78841" y="164274"/>
                </a:lnTo>
                <a:lnTo>
                  <a:pt x="80949" y="163245"/>
                </a:lnTo>
                <a:lnTo>
                  <a:pt x="80314" y="162420"/>
                </a:lnTo>
                <a:lnTo>
                  <a:pt x="82626" y="162712"/>
                </a:lnTo>
                <a:lnTo>
                  <a:pt x="82778" y="162420"/>
                </a:lnTo>
                <a:lnTo>
                  <a:pt x="83413" y="161277"/>
                </a:lnTo>
                <a:lnTo>
                  <a:pt x="83489" y="161137"/>
                </a:lnTo>
                <a:lnTo>
                  <a:pt x="84124" y="160909"/>
                </a:lnTo>
                <a:close/>
              </a:path>
              <a:path w="86995" h="177164">
                <a:moveTo>
                  <a:pt x="84607" y="161137"/>
                </a:moveTo>
                <a:lnTo>
                  <a:pt x="84493" y="160769"/>
                </a:lnTo>
                <a:lnTo>
                  <a:pt x="84124" y="160909"/>
                </a:lnTo>
                <a:lnTo>
                  <a:pt x="84607" y="161137"/>
                </a:lnTo>
                <a:close/>
              </a:path>
              <a:path w="86995" h="177164">
                <a:moveTo>
                  <a:pt x="84836" y="160655"/>
                </a:moveTo>
                <a:lnTo>
                  <a:pt x="84251" y="160032"/>
                </a:lnTo>
                <a:lnTo>
                  <a:pt x="84493" y="160769"/>
                </a:lnTo>
                <a:lnTo>
                  <a:pt x="84836" y="160655"/>
                </a:lnTo>
                <a:close/>
              </a:path>
              <a:path w="86995" h="177164">
                <a:moveTo>
                  <a:pt x="85039" y="160896"/>
                </a:moveTo>
                <a:lnTo>
                  <a:pt x="84963" y="160591"/>
                </a:lnTo>
                <a:lnTo>
                  <a:pt x="84836" y="160655"/>
                </a:lnTo>
                <a:lnTo>
                  <a:pt x="84963" y="160782"/>
                </a:lnTo>
                <a:close/>
              </a:path>
              <a:path w="86995" h="177164">
                <a:moveTo>
                  <a:pt x="85204" y="158419"/>
                </a:moveTo>
                <a:lnTo>
                  <a:pt x="83743" y="158178"/>
                </a:lnTo>
                <a:lnTo>
                  <a:pt x="83934" y="158610"/>
                </a:lnTo>
                <a:lnTo>
                  <a:pt x="85204" y="158419"/>
                </a:lnTo>
                <a:close/>
              </a:path>
              <a:path w="86995" h="177164">
                <a:moveTo>
                  <a:pt x="85610" y="159537"/>
                </a:moveTo>
                <a:lnTo>
                  <a:pt x="83985" y="158750"/>
                </a:lnTo>
                <a:lnTo>
                  <a:pt x="84277" y="159410"/>
                </a:lnTo>
                <a:lnTo>
                  <a:pt x="83705" y="159461"/>
                </a:lnTo>
                <a:lnTo>
                  <a:pt x="85610" y="159537"/>
                </a:lnTo>
                <a:close/>
              </a:path>
              <a:path w="86995" h="177164">
                <a:moveTo>
                  <a:pt x="86398" y="160820"/>
                </a:moveTo>
                <a:lnTo>
                  <a:pt x="85534" y="161188"/>
                </a:lnTo>
                <a:lnTo>
                  <a:pt x="85509" y="161366"/>
                </a:lnTo>
                <a:lnTo>
                  <a:pt x="86398" y="1608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5" name="bg object 95"/>
          <p:cNvSpPr/>
          <p:nvPr/>
        </p:nvSpPr>
        <p:spPr>
          <a:xfrm>
            <a:off x="10360517" y="3080413"/>
            <a:ext cx="130691" cy="153611"/>
          </a:xfrm>
          <a:custGeom>
            <a:avLst/>
            <a:gdLst/>
            <a:ahLst/>
            <a:cxnLst/>
            <a:rect l="l" t="t" r="r" b="b"/>
            <a:pathLst>
              <a:path w="96520" h="161289">
                <a:moveTo>
                  <a:pt x="965" y="55105"/>
                </a:moveTo>
                <a:lnTo>
                  <a:pt x="762" y="55143"/>
                </a:lnTo>
                <a:lnTo>
                  <a:pt x="927" y="55257"/>
                </a:lnTo>
                <a:lnTo>
                  <a:pt x="965" y="55105"/>
                </a:lnTo>
                <a:close/>
              </a:path>
              <a:path w="96520" h="161289">
                <a:moveTo>
                  <a:pt x="1739" y="60807"/>
                </a:moveTo>
                <a:lnTo>
                  <a:pt x="1498" y="60693"/>
                </a:lnTo>
                <a:lnTo>
                  <a:pt x="1206" y="60375"/>
                </a:lnTo>
                <a:lnTo>
                  <a:pt x="1054" y="59766"/>
                </a:lnTo>
                <a:lnTo>
                  <a:pt x="342" y="60350"/>
                </a:lnTo>
                <a:lnTo>
                  <a:pt x="596" y="60642"/>
                </a:lnTo>
                <a:lnTo>
                  <a:pt x="0" y="61658"/>
                </a:lnTo>
                <a:lnTo>
                  <a:pt x="1739" y="60807"/>
                </a:lnTo>
                <a:close/>
              </a:path>
              <a:path w="96520" h="161289">
                <a:moveTo>
                  <a:pt x="3721" y="63906"/>
                </a:moveTo>
                <a:lnTo>
                  <a:pt x="3530" y="64135"/>
                </a:lnTo>
                <a:lnTo>
                  <a:pt x="3721" y="64173"/>
                </a:lnTo>
                <a:lnTo>
                  <a:pt x="3721" y="63906"/>
                </a:lnTo>
                <a:close/>
              </a:path>
              <a:path w="96520" h="161289">
                <a:moveTo>
                  <a:pt x="4254" y="62560"/>
                </a:moveTo>
                <a:lnTo>
                  <a:pt x="3810" y="62585"/>
                </a:lnTo>
                <a:lnTo>
                  <a:pt x="3378" y="62750"/>
                </a:lnTo>
                <a:lnTo>
                  <a:pt x="3263" y="63500"/>
                </a:lnTo>
                <a:lnTo>
                  <a:pt x="3695" y="63500"/>
                </a:lnTo>
                <a:lnTo>
                  <a:pt x="3721" y="63906"/>
                </a:lnTo>
                <a:lnTo>
                  <a:pt x="4229" y="63309"/>
                </a:lnTo>
                <a:lnTo>
                  <a:pt x="4254" y="62560"/>
                </a:lnTo>
                <a:close/>
              </a:path>
              <a:path w="96520" h="161289">
                <a:moveTo>
                  <a:pt x="4356" y="64338"/>
                </a:moveTo>
                <a:lnTo>
                  <a:pt x="3721" y="64173"/>
                </a:lnTo>
                <a:lnTo>
                  <a:pt x="3733" y="64414"/>
                </a:lnTo>
                <a:lnTo>
                  <a:pt x="4356" y="64338"/>
                </a:lnTo>
                <a:close/>
              </a:path>
              <a:path w="96520" h="161289">
                <a:moveTo>
                  <a:pt x="4495" y="62560"/>
                </a:moveTo>
                <a:lnTo>
                  <a:pt x="4343" y="62445"/>
                </a:lnTo>
                <a:lnTo>
                  <a:pt x="4267" y="62318"/>
                </a:lnTo>
                <a:lnTo>
                  <a:pt x="4254" y="62484"/>
                </a:lnTo>
                <a:lnTo>
                  <a:pt x="4406" y="62560"/>
                </a:lnTo>
                <a:close/>
              </a:path>
              <a:path w="96520" h="161289">
                <a:moveTo>
                  <a:pt x="4673" y="54813"/>
                </a:moveTo>
                <a:lnTo>
                  <a:pt x="3987" y="52451"/>
                </a:lnTo>
                <a:lnTo>
                  <a:pt x="3835" y="52755"/>
                </a:lnTo>
                <a:lnTo>
                  <a:pt x="3022" y="52908"/>
                </a:lnTo>
                <a:lnTo>
                  <a:pt x="2667" y="51231"/>
                </a:lnTo>
                <a:lnTo>
                  <a:pt x="1612" y="52412"/>
                </a:lnTo>
                <a:lnTo>
                  <a:pt x="965" y="55105"/>
                </a:lnTo>
                <a:lnTo>
                  <a:pt x="1727" y="54965"/>
                </a:lnTo>
                <a:lnTo>
                  <a:pt x="4673" y="54813"/>
                </a:lnTo>
                <a:close/>
              </a:path>
              <a:path w="96520" h="161289">
                <a:moveTo>
                  <a:pt x="6604" y="59410"/>
                </a:moveTo>
                <a:lnTo>
                  <a:pt x="4953" y="60642"/>
                </a:lnTo>
                <a:lnTo>
                  <a:pt x="6400" y="61315"/>
                </a:lnTo>
                <a:lnTo>
                  <a:pt x="4851" y="61137"/>
                </a:lnTo>
                <a:lnTo>
                  <a:pt x="5384" y="62471"/>
                </a:lnTo>
                <a:lnTo>
                  <a:pt x="5245" y="62636"/>
                </a:lnTo>
                <a:lnTo>
                  <a:pt x="4876" y="62572"/>
                </a:lnTo>
                <a:lnTo>
                  <a:pt x="4495" y="62560"/>
                </a:lnTo>
                <a:lnTo>
                  <a:pt x="5575" y="63665"/>
                </a:lnTo>
                <a:lnTo>
                  <a:pt x="5969" y="62636"/>
                </a:lnTo>
                <a:lnTo>
                  <a:pt x="6477" y="61315"/>
                </a:lnTo>
                <a:lnTo>
                  <a:pt x="6604" y="60972"/>
                </a:lnTo>
                <a:lnTo>
                  <a:pt x="6299" y="60909"/>
                </a:lnTo>
                <a:lnTo>
                  <a:pt x="6604" y="59410"/>
                </a:lnTo>
                <a:close/>
              </a:path>
              <a:path w="96520" h="161289">
                <a:moveTo>
                  <a:pt x="7086" y="61061"/>
                </a:moveTo>
                <a:lnTo>
                  <a:pt x="6946" y="60071"/>
                </a:lnTo>
                <a:lnTo>
                  <a:pt x="6604" y="60972"/>
                </a:lnTo>
                <a:lnTo>
                  <a:pt x="7086" y="61061"/>
                </a:lnTo>
                <a:close/>
              </a:path>
              <a:path w="96520" h="161289">
                <a:moveTo>
                  <a:pt x="7658" y="61175"/>
                </a:moveTo>
                <a:lnTo>
                  <a:pt x="7086" y="61061"/>
                </a:lnTo>
                <a:lnTo>
                  <a:pt x="7226" y="62052"/>
                </a:lnTo>
                <a:lnTo>
                  <a:pt x="7658" y="61175"/>
                </a:lnTo>
                <a:close/>
              </a:path>
              <a:path w="96520" h="161289">
                <a:moveTo>
                  <a:pt x="9004" y="52895"/>
                </a:moveTo>
                <a:lnTo>
                  <a:pt x="8369" y="52946"/>
                </a:lnTo>
                <a:lnTo>
                  <a:pt x="8267" y="53454"/>
                </a:lnTo>
                <a:lnTo>
                  <a:pt x="8115" y="53759"/>
                </a:lnTo>
                <a:lnTo>
                  <a:pt x="7162" y="53289"/>
                </a:lnTo>
                <a:lnTo>
                  <a:pt x="8293" y="54584"/>
                </a:lnTo>
                <a:lnTo>
                  <a:pt x="9004" y="52895"/>
                </a:lnTo>
                <a:close/>
              </a:path>
              <a:path w="96520" h="161289">
                <a:moveTo>
                  <a:pt x="10579" y="85153"/>
                </a:moveTo>
                <a:lnTo>
                  <a:pt x="10299" y="84378"/>
                </a:lnTo>
                <a:lnTo>
                  <a:pt x="9766" y="84683"/>
                </a:lnTo>
                <a:lnTo>
                  <a:pt x="9080" y="84594"/>
                </a:lnTo>
                <a:lnTo>
                  <a:pt x="9474" y="85064"/>
                </a:lnTo>
                <a:lnTo>
                  <a:pt x="9182" y="85458"/>
                </a:lnTo>
                <a:lnTo>
                  <a:pt x="8902" y="85852"/>
                </a:lnTo>
                <a:lnTo>
                  <a:pt x="10579" y="85153"/>
                </a:lnTo>
                <a:close/>
              </a:path>
              <a:path w="96520" h="161289">
                <a:moveTo>
                  <a:pt x="15125" y="74282"/>
                </a:moveTo>
                <a:lnTo>
                  <a:pt x="14503" y="74358"/>
                </a:lnTo>
                <a:lnTo>
                  <a:pt x="14465" y="73190"/>
                </a:lnTo>
                <a:lnTo>
                  <a:pt x="14135" y="74536"/>
                </a:lnTo>
                <a:lnTo>
                  <a:pt x="14439" y="74841"/>
                </a:lnTo>
                <a:lnTo>
                  <a:pt x="14986" y="74358"/>
                </a:lnTo>
                <a:lnTo>
                  <a:pt x="15125" y="74282"/>
                </a:lnTo>
                <a:close/>
              </a:path>
              <a:path w="96520" h="161289">
                <a:moveTo>
                  <a:pt x="15367" y="58623"/>
                </a:moveTo>
                <a:lnTo>
                  <a:pt x="14605" y="58064"/>
                </a:lnTo>
                <a:lnTo>
                  <a:pt x="14401" y="59931"/>
                </a:lnTo>
                <a:lnTo>
                  <a:pt x="14122" y="58724"/>
                </a:lnTo>
                <a:lnTo>
                  <a:pt x="14414" y="58153"/>
                </a:lnTo>
                <a:lnTo>
                  <a:pt x="11963" y="58559"/>
                </a:lnTo>
                <a:lnTo>
                  <a:pt x="12103" y="58267"/>
                </a:lnTo>
                <a:lnTo>
                  <a:pt x="11760" y="58648"/>
                </a:lnTo>
                <a:lnTo>
                  <a:pt x="9931" y="62585"/>
                </a:lnTo>
                <a:lnTo>
                  <a:pt x="8102" y="63004"/>
                </a:lnTo>
                <a:lnTo>
                  <a:pt x="8343" y="63106"/>
                </a:lnTo>
                <a:lnTo>
                  <a:pt x="6743" y="64528"/>
                </a:lnTo>
                <a:lnTo>
                  <a:pt x="7797" y="64465"/>
                </a:lnTo>
                <a:lnTo>
                  <a:pt x="7594" y="65252"/>
                </a:lnTo>
                <a:lnTo>
                  <a:pt x="8699" y="65405"/>
                </a:lnTo>
                <a:lnTo>
                  <a:pt x="7886" y="65570"/>
                </a:lnTo>
                <a:lnTo>
                  <a:pt x="6527" y="66014"/>
                </a:lnTo>
                <a:lnTo>
                  <a:pt x="6324" y="66814"/>
                </a:lnTo>
                <a:lnTo>
                  <a:pt x="6997" y="66929"/>
                </a:lnTo>
                <a:lnTo>
                  <a:pt x="8242" y="66090"/>
                </a:lnTo>
                <a:lnTo>
                  <a:pt x="8153" y="67271"/>
                </a:lnTo>
                <a:lnTo>
                  <a:pt x="9893" y="65938"/>
                </a:lnTo>
                <a:lnTo>
                  <a:pt x="9512" y="65239"/>
                </a:lnTo>
                <a:lnTo>
                  <a:pt x="11010" y="63461"/>
                </a:lnTo>
                <a:lnTo>
                  <a:pt x="10960" y="63246"/>
                </a:lnTo>
                <a:lnTo>
                  <a:pt x="10706" y="63131"/>
                </a:lnTo>
                <a:lnTo>
                  <a:pt x="12496" y="60769"/>
                </a:lnTo>
                <a:lnTo>
                  <a:pt x="14465" y="61899"/>
                </a:lnTo>
                <a:lnTo>
                  <a:pt x="15367" y="58623"/>
                </a:lnTo>
                <a:close/>
              </a:path>
              <a:path w="96520" h="161289">
                <a:moveTo>
                  <a:pt x="16967" y="68567"/>
                </a:moveTo>
                <a:lnTo>
                  <a:pt x="16776" y="67513"/>
                </a:lnTo>
                <a:lnTo>
                  <a:pt x="16827" y="67259"/>
                </a:lnTo>
                <a:lnTo>
                  <a:pt x="16802" y="67094"/>
                </a:lnTo>
                <a:lnTo>
                  <a:pt x="16624" y="67119"/>
                </a:lnTo>
                <a:lnTo>
                  <a:pt x="16751" y="67348"/>
                </a:lnTo>
                <a:lnTo>
                  <a:pt x="16764" y="67513"/>
                </a:lnTo>
                <a:lnTo>
                  <a:pt x="16649" y="68135"/>
                </a:lnTo>
                <a:lnTo>
                  <a:pt x="16027" y="69354"/>
                </a:lnTo>
                <a:lnTo>
                  <a:pt x="15963" y="70065"/>
                </a:lnTo>
                <a:lnTo>
                  <a:pt x="15113" y="70015"/>
                </a:lnTo>
                <a:lnTo>
                  <a:pt x="15113" y="69354"/>
                </a:lnTo>
                <a:lnTo>
                  <a:pt x="14998" y="68948"/>
                </a:lnTo>
                <a:lnTo>
                  <a:pt x="14262" y="69684"/>
                </a:lnTo>
                <a:lnTo>
                  <a:pt x="13411" y="68567"/>
                </a:lnTo>
                <a:lnTo>
                  <a:pt x="12903" y="69723"/>
                </a:lnTo>
                <a:lnTo>
                  <a:pt x="11290" y="70065"/>
                </a:lnTo>
                <a:lnTo>
                  <a:pt x="11950" y="71551"/>
                </a:lnTo>
                <a:lnTo>
                  <a:pt x="13195" y="71399"/>
                </a:lnTo>
                <a:lnTo>
                  <a:pt x="13804" y="70662"/>
                </a:lnTo>
                <a:lnTo>
                  <a:pt x="14452" y="72834"/>
                </a:lnTo>
                <a:lnTo>
                  <a:pt x="15582" y="70916"/>
                </a:lnTo>
                <a:lnTo>
                  <a:pt x="16230" y="70599"/>
                </a:lnTo>
                <a:lnTo>
                  <a:pt x="16687" y="70396"/>
                </a:lnTo>
                <a:lnTo>
                  <a:pt x="16230" y="70586"/>
                </a:lnTo>
                <a:lnTo>
                  <a:pt x="16268" y="70396"/>
                </a:lnTo>
                <a:lnTo>
                  <a:pt x="16395" y="70065"/>
                </a:lnTo>
                <a:lnTo>
                  <a:pt x="16967" y="68567"/>
                </a:lnTo>
                <a:close/>
              </a:path>
              <a:path w="96520" h="161289">
                <a:moveTo>
                  <a:pt x="17932" y="31915"/>
                </a:moveTo>
                <a:lnTo>
                  <a:pt x="17805" y="30797"/>
                </a:lnTo>
                <a:lnTo>
                  <a:pt x="16078" y="30581"/>
                </a:lnTo>
                <a:lnTo>
                  <a:pt x="16865" y="29870"/>
                </a:lnTo>
                <a:lnTo>
                  <a:pt x="15862" y="30429"/>
                </a:lnTo>
                <a:lnTo>
                  <a:pt x="16560" y="31064"/>
                </a:lnTo>
                <a:lnTo>
                  <a:pt x="14795" y="34302"/>
                </a:lnTo>
                <a:lnTo>
                  <a:pt x="16002" y="33667"/>
                </a:lnTo>
                <a:lnTo>
                  <a:pt x="16827" y="35318"/>
                </a:lnTo>
                <a:lnTo>
                  <a:pt x="17653" y="33667"/>
                </a:lnTo>
                <a:lnTo>
                  <a:pt x="17856" y="33223"/>
                </a:lnTo>
                <a:lnTo>
                  <a:pt x="17157" y="32613"/>
                </a:lnTo>
                <a:lnTo>
                  <a:pt x="17932" y="31915"/>
                </a:lnTo>
                <a:close/>
              </a:path>
              <a:path w="96520" h="161289">
                <a:moveTo>
                  <a:pt x="18872" y="30924"/>
                </a:moveTo>
                <a:lnTo>
                  <a:pt x="17767" y="30429"/>
                </a:lnTo>
                <a:lnTo>
                  <a:pt x="17805" y="30797"/>
                </a:lnTo>
                <a:lnTo>
                  <a:pt x="18872" y="30924"/>
                </a:lnTo>
                <a:close/>
              </a:path>
              <a:path w="96520" h="161289">
                <a:moveTo>
                  <a:pt x="19532" y="25019"/>
                </a:moveTo>
                <a:lnTo>
                  <a:pt x="18135" y="23495"/>
                </a:lnTo>
                <a:lnTo>
                  <a:pt x="16840" y="25488"/>
                </a:lnTo>
                <a:lnTo>
                  <a:pt x="16903" y="26136"/>
                </a:lnTo>
                <a:lnTo>
                  <a:pt x="15163" y="27825"/>
                </a:lnTo>
                <a:lnTo>
                  <a:pt x="15036" y="28752"/>
                </a:lnTo>
                <a:lnTo>
                  <a:pt x="16090" y="28613"/>
                </a:lnTo>
                <a:lnTo>
                  <a:pt x="16827" y="29667"/>
                </a:lnTo>
                <a:lnTo>
                  <a:pt x="17932" y="27978"/>
                </a:lnTo>
                <a:lnTo>
                  <a:pt x="17310" y="28181"/>
                </a:lnTo>
                <a:lnTo>
                  <a:pt x="16929" y="28536"/>
                </a:lnTo>
                <a:lnTo>
                  <a:pt x="16675" y="28181"/>
                </a:lnTo>
                <a:lnTo>
                  <a:pt x="16802" y="27254"/>
                </a:lnTo>
                <a:lnTo>
                  <a:pt x="17678" y="25425"/>
                </a:lnTo>
                <a:lnTo>
                  <a:pt x="18389" y="26289"/>
                </a:lnTo>
                <a:lnTo>
                  <a:pt x="19532" y="25019"/>
                </a:lnTo>
                <a:close/>
              </a:path>
              <a:path w="96520" h="161289">
                <a:moveTo>
                  <a:pt x="21183" y="67208"/>
                </a:moveTo>
                <a:lnTo>
                  <a:pt x="20713" y="67297"/>
                </a:lnTo>
                <a:lnTo>
                  <a:pt x="20993" y="67487"/>
                </a:lnTo>
                <a:lnTo>
                  <a:pt x="21183" y="67208"/>
                </a:lnTo>
                <a:close/>
              </a:path>
              <a:path w="96520" h="161289">
                <a:moveTo>
                  <a:pt x="22123" y="59537"/>
                </a:moveTo>
                <a:lnTo>
                  <a:pt x="21704" y="59677"/>
                </a:lnTo>
                <a:lnTo>
                  <a:pt x="20701" y="58991"/>
                </a:lnTo>
                <a:lnTo>
                  <a:pt x="20942" y="59994"/>
                </a:lnTo>
                <a:lnTo>
                  <a:pt x="21615" y="61023"/>
                </a:lnTo>
                <a:lnTo>
                  <a:pt x="22123" y="59537"/>
                </a:lnTo>
                <a:close/>
              </a:path>
              <a:path w="96520" h="161289">
                <a:moveTo>
                  <a:pt x="22390" y="69608"/>
                </a:moveTo>
                <a:lnTo>
                  <a:pt x="22364" y="68757"/>
                </a:lnTo>
                <a:lnTo>
                  <a:pt x="22199" y="69697"/>
                </a:lnTo>
                <a:lnTo>
                  <a:pt x="22390" y="69608"/>
                </a:lnTo>
                <a:close/>
              </a:path>
              <a:path w="96520" h="161289">
                <a:moveTo>
                  <a:pt x="22529" y="66954"/>
                </a:moveTo>
                <a:lnTo>
                  <a:pt x="21285" y="67056"/>
                </a:lnTo>
                <a:lnTo>
                  <a:pt x="21183" y="67208"/>
                </a:lnTo>
                <a:lnTo>
                  <a:pt x="22529" y="66954"/>
                </a:lnTo>
                <a:close/>
              </a:path>
              <a:path w="96520" h="161289">
                <a:moveTo>
                  <a:pt x="24333" y="24752"/>
                </a:moveTo>
                <a:lnTo>
                  <a:pt x="24282" y="24130"/>
                </a:lnTo>
                <a:lnTo>
                  <a:pt x="24066" y="23990"/>
                </a:lnTo>
                <a:lnTo>
                  <a:pt x="23431" y="24168"/>
                </a:lnTo>
                <a:lnTo>
                  <a:pt x="23279" y="24650"/>
                </a:lnTo>
                <a:lnTo>
                  <a:pt x="24333" y="24752"/>
                </a:lnTo>
                <a:close/>
              </a:path>
              <a:path w="96520" h="161289">
                <a:moveTo>
                  <a:pt x="24879" y="60769"/>
                </a:moveTo>
                <a:lnTo>
                  <a:pt x="24866" y="58166"/>
                </a:lnTo>
                <a:lnTo>
                  <a:pt x="23177" y="59715"/>
                </a:lnTo>
                <a:lnTo>
                  <a:pt x="22352" y="59575"/>
                </a:lnTo>
                <a:lnTo>
                  <a:pt x="22758" y="60553"/>
                </a:lnTo>
                <a:lnTo>
                  <a:pt x="22656" y="61036"/>
                </a:lnTo>
                <a:lnTo>
                  <a:pt x="22758" y="61429"/>
                </a:lnTo>
                <a:lnTo>
                  <a:pt x="22428" y="61785"/>
                </a:lnTo>
                <a:lnTo>
                  <a:pt x="23622" y="62382"/>
                </a:lnTo>
                <a:lnTo>
                  <a:pt x="23647" y="59969"/>
                </a:lnTo>
                <a:lnTo>
                  <a:pt x="24688" y="59969"/>
                </a:lnTo>
                <a:lnTo>
                  <a:pt x="24879" y="60769"/>
                </a:lnTo>
                <a:close/>
              </a:path>
              <a:path w="96520" h="161289">
                <a:moveTo>
                  <a:pt x="25425" y="62077"/>
                </a:moveTo>
                <a:lnTo>
                  <a:pt x="24434" y="62268"/>
                </a:lnTo>
                <a:lnTo>
                  <a:pt x="24053" y="62420"/>
                </a:lnTo>
                <a:lnTo>
                  <a:pt x="25425" y="62077"/>
                </a:lnTo>
                <a:close/>
              </a:path>
              <a:path w="96520" h="161289">
                <a:moveTo>
                  <a:pt x="26187" y="26771"/>
                </a:moveTo>
                <a:lnTo>
                  <a:pt x="23202" y="25996"/>
                </a:lnTo>
                <a:lnTo>
                  <a:pt x="23456" y="26568"/>
                </a:lnTo>
                <a:lnTo>
                  <a:pt x="23888" y="26644"/>
                </a:lnTo>
                <a:lnTo>
                  <a:pt x="25349" y="28778"/>
                </a:lnTo>
                <a:lnTo>
                  <a:pt x="26187" y="26771"/>
                </a:lnTo>
                <a:close/>
              </a:path>
              <a:path w="96520" h="161289">
                <a:moveTo>
                  <a:pt x="27114" y="25222"/>
                </a:moveTo>
                <a:lnTo>
                  <a:pt x="27038" y="24193"/>
                </a:lnTo>
                <a:lnTo>
                  <a:pt x="26504" y="25615"/>
                </a:lnTo>
                <a:lnTo>
                  <a:pt x="27114" y="25222"/>
                </a:lnTo>
                <a:close/>
              </a:path>
              <a:path w="96520" h="161289">
                <a:moveTo>
                  <a:pt x="27660" y="28943"/>
                </a:moveTo>
                <a:lnTo>
                  <a:pt x="27127" y="28917"/>
                </a:lnTo>
                <a:lnTo>
                  <a:pt x="26746" y="29298"/>
                </a:lnTo>
                <a:lnTo>
                  <a:pt x="26428" y="29083"/>
                </a:lnTo>
                <a:lnTo>
                  <a:pt x="26263" y="30429"/>
                </a:lnTo>
                <a:lnTo>
                  <a:pt x="26987" y="29197"/>
                </a:lnTo>
                <a:lnTo>
                  <a:pt x="27660" y="28943"/>
                </a:lnTo>
                <a:close/>
              </a:path>
              <a:path w="96520" h="161289">
                <a:moveTo>
                  <a:pt x="28295" y="29146"/>
                </a:moveTo>
                <a:lnTo>
                  <a:pt x="28117" y="28892"/>
                </a:lnTo>
                <a:lnTo>
                  <a:pt x="27914" y="28867"/>
                </a:lnTo>
                <a:lnTo>
                  <a:pt x="27698" y="28930"/>
                </a:lnTo>
                <a:lnTo>
                  <a:pt x="27876" y="28943"/>
                </a:lnTo>
                <a:lnTo>
                  <a:pt x="28079" y="29006"/>
                </a:lnTo>
                <a:lnTo>
                  <a:pt x="28295" y="29146"/>
                </a:lnTo>
                <a:close/>
              </a:path>
              <a:path w="96520" h="161289">
                <a:moveTo>
                  <a:pt x="28790" y="25184"/>
                </a:moveTo>
                <a:lnTo>
                  <a:pt x="28054" y="23685"/>
                </a:lnTo>
                <a:lnTo>
                  <a:pt x="27216" y="23710"/>
                </a:lnTo>
                <a:lnTo>
                  <a:pt x="27139" y="23888"/>
                </a:lnTo>
                <a:lnTo>
                  <a:pt x="28790" y="25184"/>
                </a:lnTo>
                <a:close/>
              </a:path>
              <a:path w="96520" h="161289">
                <a:moveTo>
                  <a:pt x="31546" y="78384"/>
                </a:moveTo>
                <a:lnTo>
                  <a:pt x="30962" y="76669"/>
                </a:lnTo>
                <a:lnTo>
                  <a:pt x="30314" y="77825"/>
                </a:lnTo>
                <a:lnTo>
                  <a:pt x="30937" y="78409"/>
                </a:lnTo>
                <a:lnTo>
                  <a:pt x="31546" y="78384"/>
                </a:lnTo>
                <a:close/>
              </a:path>
              <a:path w="96520" h="161289">
                <a:moveTo>
                  <a:pt x="31699" y="78384"/>
                </a:moveTo>
                <a:lnTo>
                  <a:pt x="31546" y="78384"/>
                </a:lnTo>
                <a:lnTo>
                  <a:pt x="31597" y="78549"/>
                </a:lnTo>
                <a:lnTo>
                  <a:pt x="31699" y="78384"/>
                </a:lnTo>
                <a:close/>
              </a:path>
              <a:path w="96520" h="161289">
                <a:moveTo>
                  <a:pt x="32232" y="4864"/>
                </a:moveTo>
                <a:lnTo>
                  <a:pt x="31965" y="4978"/>
                </a:lnTo>
                <a:lnTo>
                  <a:pt x="31546" y="4864"/>
                </a:lnTo>
                <a:lnTo>
                  <a:pt x="31546" y="5715"/>
                </a:lnTo>
                <a:lnTo>
                  <a:pt x="32143" y="4978"/>
                </a:lnTo>
                <a:close/>
              </a:path>
              <a:path w="96520" h="161289">
                <a:moveTo>
                  <a:pt x="32778" y="4622"/>
                </a:moveTo>
                <a:lnTo>
                  <a:pt x="32397" y="4660"/>
                </a:lnTo>
                <a:lnTo>
                  <a:pt x="32232" y="4864"/>
                </a:lnTo>
                <a:lnTo>
                  <a:pt x="32778" y="4622"/>
                </a:lnTo>
                <a:close/>
              </a:path>
              <a:path w="96520" h="161289">
                <a:moveTo>
                  <a:pt x="32804" y="90881"/>
                </a:moveTo>
                <a:lnTo>
                  <a:pt x="32766" y="90728"/>
                </a:lnTo>
                <a:lnTo>
                  <a:pt x="32600" y="90627"/>
                </a:lnTo>
                <a:lnTo>
                  <a:pt x="32359" y="92036"/>
                </a:lnTo>
                <a:lnTo>
                  <a:pt x="32804" y="90881"/>
                </a:lnTo>
                <a:close/>
              </a:path>
              <a:path w="96520" h="161289">
                <a:moveTo>
                  <a:pt x="32880" y="75463"/>
                </a:moveTo>
                <a:lnTo>
                  <a:pt x="32727" y="75399"/>
                </a:lnTo>
                <a:lnTo>
                  <a:pt x="32080" y="75577"/>
                </a:lnTo>
                <a:lnTo>
                  <a:pt x="32880" y="75463"/>
                </a:lnTo>
                <a:close/>
              </a:path>
              <a:path w="96520" h="161289">
                <a:moveTo>
                  <a:pt x="33451" y="3568"/>
                </a:moveTo>
                <a:lnTo>
                  <a:pt x="33235" y="3835"/>
                </a:lnTo>
                <a:lnTo>
                  <a:pt x="33451" y="3568"/>
                </a:lnTo>
                <a:close/>
              </a:path>
              <a:path w="96520" h="161289">
                <a:moveTo>
                  <a:pt x="33616" y="75133"/>
                </a:moveTo>
                <a:lnTo>
                  <a:pt x="33401" y="74422"/>
                </a:lnTo>
                <a:lnTo>
                  <a:pt x="33337" y="74244"/>
                </a:lnTo>
                <a:lnTo>
                  <a:pt x="33032" y="74574"/>
                </a:lnTo>
                <a:lnTo>
                  <a:pt x="33159" y="74510"/>
                </a:lnTo>
                <a:lnTo>
                  <a:pt x="32702" y="75247"/>
                </a:lnTo>
                <a:lnTo>
                  <a:pt x="32727" y="75399"/>
                </a:lnTo>
                <a:lnTo>
                  <a:pt x="33616" y="75133"/>
                </a:lnTo>
                <a:close/>
              </a:path>
              <a:path w="96520" h="161289">
                <a:moveTo>
                  <a:pt x="33667" y="2235"/>
                </a:moveTo>
                <a:lnTo>
                  <a:pt x="32829" y="2425"/>
                </a:lnTo>
                <a:lnTo>
                  <a:pt x="32829" y="2235"/>
                </a:lnTo>
                <a:lnTo>
                  <a:pt x="32956" y="1587"/>
                </a:lnTo>
                <a:lnTo>
                  <a:pt x="32397" y="1892"/>
                </a:lnTo>
                <a:lnTo>
                  <a:pt x="31559" y="2082"/>
                </a:lnTo>
                <a:lnTo>
                  <a:pt x="33337" y="3479"/>
                </a:lnTo>
                <a:lnTo>
                  <a:pt x="33616" y="2425"/>
                </a:lnTo>
                <a:lnTo>
                  <a:pt x="33667" y="2235"/>
                </a:lnTo>
                <a:close/>
              </a:path>
              <a:path w="96520" h="161289">
                <a:moveTo>
                  <a:pt x="34074" y="4064"/>
                </a:moveTo>
                <a:lnTo>
                  <a:pt x="32778" y="4622"/>
                </a:lnTo>
                <a:lnTo>
                  <a:pt x="34074" y="4483"/>
                </a:lnTo>
                <a:lnTo>
                  <a:pt x="34074" y="4064"/>
                </a:lnTo>
                <a:close/>
              </a:path>
              <a:path w="96520" h="161289">
                <a:moveTo>
                  <a:pt x="34086" y="2781"/>
                </a:moveTo>
                <a:lnTo>
                  <a:pt x="33451" y="3568"/>
                </a:lnTo>
                <a:lnTo>
                  <a:pt x="34074" y="4064"/>
                </a:lnTo>
                <a:lnTo>
                  <a:pt x="34086" y="2781"/>
                </a:lnTo>
                <a:close/>
              </a:path>
              <a:path w="96520" h="161289">
                <a:moveTo>
                  <a:pt x="34112" y="0"/>
                </a:moveTo>
                <a:lnTo>
                  <a:pt x="33680" y="736"/>
                </a:lnTo>
                <a:lnTo>
                  <a:pt x="32626" y="774"/>
                </a:lnTo>
                <a:lnTo>
                  <a:pt x="33464" y="1651"/>
                </a:lnTo>
                <a:lnTo>
                  <a:pt x="33680" y="1168"/>
                </a:lnTo>
                <a:lnTo>
                  <a:pt x="34112" y="431"/>
                </a:lnTo>
                <a:lnTo>
                  <a:pt x="34112" y="0"/>
                </a:lnTo>
                <a:close/>
              </a:path>
              <a:path w="96520" h="161289">
                <a:moveTo>
                  <a:pt x="34124" y="72682"/>
                </a:moveTo>
                <a:lnTo>
                  <a:pt x="33985" y="71475"/>
                </a:lnTo>
                <a:lnTo>
                  <a:pt x="32042" y="72656"/>
                </a:lnTo>
                <a:lnTo>
                  <a:pt x="33286" y="74180"/>
                </a:lnTo>
                <a:lnTo>
                  <a:pt x="33604" y="73710"/>
                </a:lnTo>
                <a:lnTo>
                  <a:pt x="34124" y="72682"/>
                </a:lnTo>
                <a:close/>
              </a:path>
              <a:path w="96520" h="161289">
                <a:moveTo>
                  <a:pt x="34556" y="92900"/>
                </a:moveTo>
                <a:lnTo>
                  <a:pt x="34467" y="91782"/>
                </a:lnTo>
                <a:lnTo>
                  <a:pt x="32956" y="90843"/>
                </a:lnTo>
                <a:lnTo>
                  <a:pt x="34556" y="92900"/>
                </a:lnTo>
                <a:close/>
              </a:path>
              <a:path w="96520" h="161289">
                <a:moveTo>
                  <a:pt x="34569" y="91846"/>
                </a:moveTo>
                <a:lnTo>
                  <a:pt x="34404" y="90881"/>
                </a:lnTo>
                <a:lnTo>
                  <a:pt x="34467" y="91782"/>
                </a:lnTo>
                <a:close/>
              </a:path>
              <a:path w="96520" h="161289">
                <a:moveTo>
                  <a:pt x="34671" y="62776"/>
                </a:moveTo>
                <a:lnTo>
                  <a:pt x="33782" y="61633"/>
                </a:lnTo>
                <a:lnTo>
                  <a:pt x="32816" y="61963"/>
                </a:lnTo>
                <a:lnTo>
                  <a:pt x="33096" y="62293"/>
                </a:lnTo>
                <a:lnTo>
                  <a:pt x="32575" y="62687"/>
                </a:lnTo>
                <a:lnTo>
                  <a:pt x="32639" y="62877"/>
                </a:lnTo>
                <a:lnTo>
                  <a:pt x="32943" y="62534"/>
                </a:lnTo>
                <a:lnTo>
                  <a:pt x="34671" y="62776"/>
                </a:lnTo>
                <a:close/>
              </a:path>
              <a:path w="96520" h="161289">
                <a:moveTo>
                  <a:pt x="35026" y="75031"/>
                </a:moveTo>
                <a:lnTo>
                  <a:pt x="34747" y="74104"/>
                </a:lnTo>
                <a:lnTo>
                  <a:pt x="33578" y="74345"/>
                </a:lnTo>
                <a:lnTo>
                  <a:pt x="33616" y="74574"/>
                </a:lnTo>
                <a:lnTo>
                  <a:pt x="33997" y="75031"/>
                </a:lnTo>
                <a:lnTo>
                  <a:pt x="33616" y="75133"/>
                </a:lnTo>
                <a:lnTo>
                  <a:pt x="33743" y="75539"/>
                </a:lnTo>
                <a:lnTo>
                  <a:pt x="34480" y="75247"/>
                </a:lnTo>
                <a:lnTo>
                  <a:pt x="32588" y="76606"/>
                </a:lnTo>
                <a:lnTo>
                  <a:pt x="32245" y="77406"/>
                </a:lnTo>
                <a:lnTo>
                  <a:pt x="31699" y="78384"/>
                </a:lnTo>
                <a:lnTo>
                  <a:pt x="32562" y="78346"/>
                </a:lnTo>
                <a:lnTo>
                  <a:pt x="32499" y="78155"/>
                </a:lnTo>
                <a:lnTo>
                  <a:pt x="32258" y="78041"/>
                </a:lnTo>
                <a:lnTo>
                  <a:pt x="32080" y="78130"/>
                </a:lnTo>
                <a:lnTo>
                  <a:pt x="32232" y="77825"/>
                </a:lnTo>
                <a:lnTo>
                  <a:pt x="32854" y="77127"/>
                </a:lnTo>
                <a:lnTo>
                  <a:pt x="34810" y="75247"/>
                </a:lnTo>
                <a:lnTo>
                  <a:pt x="35026" y="75031"/>
                </a:lnTo>
                <a:close/>
              </a:path>
              <a:path w="96520" h="161289">
                <a:moveTo>
                  <a:pt x="35458" y="53327"/>
                </a:moveTo>
                <a:lnTo>
                  <a:pt x="34378" y="53060"/>
                </a:lnTo>
                <a:lnTo>
                  <a:pt x="35318" y="53492"/>
                </a:lnTo>
                <a:lnTo>
                  <a:pt x="35458" y="53327"/>
                </a:lnTo>
                <a:close/>
              </a:path>
              <a:path w="96520" h="161289">
                <a:moveTo>
                  <a:pt x="37515" y="109321"/>
                </a:moveTo>
                <a:lnTo>
                  <a:pt x="36918" y="108991"/>
                </a:lnTo>
                <a:lnTo>
                  <a:pt x="37287" y="110096"/>
                </a:lnTo>
                <a:lnTo>
                  <a:pt x="37515" y="109321"/>
                </a:lnTo>
                <a:close/>
              </a:path>
              <a:path w="96520" h="161289">
                <a:moveTo>
                  <a:pt x="37820" y="47548"/>
                </a:moveTo>
                <a:lnTo>
                  <a:pt x="37426" y="47663"/>
                </a:lnTo>
                <a:lnTo>
                  <a:pt x="37630" y="48196"/>
                </a:lnTo>
                <a:lnTo>
                  <a:pt x="37820" y="47548"/>
                </a:lnTo>
                <a:close/>
              </a:path>
              <a:path w="96520" h="161289">
                <a:moveTo>
                  <a:pt x="38404" y="47371"/>
                </a:moveTo>
                <a:lnTo>
                  <a:pt x="37960" y="47104"/>
                </a:lnTo>
                <a:lnTo>
                  <a:pt x="37820" y="47548"/>
                </a:lnTo>
                <a:lnTo>
                  <a:pt x="38404" y="47371"/>
                </a:lnTo>
                <a:close/>
              </a:path>
              <a:path w="96520" h="161289">
                <a:moveTo>
                  <a:pt x="38442" y="48806"/>
                </a:moveTo>
                <a:lnTo>
                  <a:pt x="38315" y="48768"/>
                </a:lnTo>
                <a:lnTo>
                  <a:pt x="37795" y="48590"/>
                </a:lnTo>
                <a:lnTo>
                  <a:pt x="37630" y="48196"/>
                </a:lnTo>
                <a:lnTo>
                  <a:pt x="37553" y="48450"/>
                </a:lnTo>
                <a:lnTo>
                  <a:pt x="37198" y="48768"/>
                </a:lnTo>
                <a:lnTo>
                  <a:pt x="36068" y="48082"/>
                </a:lnTo>
                <a:lnTo>
                  <a:pt x="36182" y="50088"/>
                </a:lnTo>
                <a:lnTo>
                  <a:pt x="32956" y="51015"/>
                </a:lnTo>
                <a:lnTo>
                  <a:pt x="35191" y="52146"/>
                </a:lnTo>
                <a:lnTo>
                  <a:pt x="36080" y="51447"/>
                </a:lnTo>
                <a:lnTo>
                  <a:pt x="36372" y="50088"/>
                </a:lnTo>
                <a:lnTo>
                  <a:pt x="36487" y="49872"/>
                </a:lnTo>
                <a:lnTo>
                  <a:pt x="37033" y="49022"/>
                </a:lnTo>
                <a:lnTo>
                  <a:pt x="37592" y="49872"/>
                </a:lnTo>
                <a:lnTo>
                  <a:pt x="38265" y="49022"/>
                </a:lnTo>
                <a:lnTo>
                  <a:pt x="38442" y="48806"/>
                </a:lnTo>
                <a:close/>
              </a:path>
              <a:path w="96520" h="161289">
                <a:moveTo>
                  <a:pt x="39776" y="93243"/>
                </a:moveTo>
                <a:lnTo>
                  <a:pt x="38938" y="92824"/>
                </a:lnTo>
                <a:lnTo>
                  <a:pt x="38569" y="94005"/>
                </a:lnTo>
                <a:lnTo>
                  <a:pt x="39776" y="93243"/>
                </a:lnTo>
                <a:close/>
              </a:path>
              <a:path w="96520" h="161289">
                <a:moveTo>
                  <a:pt x="39890" y="70700"/>
                </a:moveTo>
                <a:lnTo>
                  <a:pt x="39522" y="70827"/>
                </a:lnTo>
                <a:lnTo>
                  <a:pt x="39535" y="70205"/>
                </a:lnTo>
                <a:lnTo>
                  <a:pt x="39484" y="70015"/>
                </a:lnTo>
                <a:lnTo>
                  <a:pt x="37744" y="69608"/>
                </a:lnTo>
                <a:lnTo>
                  <a:pt x="37185" y="71920"/>
                </a:lnTo>
                <a:lnTo>
                  <a:pt x="37388" y="73291"/>
                </a:lnTo>
                <a:lnTo>
                  <a:pt x="38252" y="72758"/>
                </a:lnTo>
                <a:lnTo>
                  <a:pt x="39471" y="72720"/>
                </a:lnTo>
                <a:lnTo>
                  <a:pt x="39674" y="72021"/>
                </a:lnTo>
                <a:lnTo>
                  <a:pt x="38620" y="72618"/>
                </a:lnTo>
                <a:lnTo>
                  <a:pt x="39560" y="71640"/>
                </a:lnTo>
                <a:lnTo>
                  <a:pt x="38900" y="71475"/>
                </a:lnTo>
                <a:lnTo>
                  <a:pt x="39890" y="70700"/>
                </a:lnTo>
                <a:close/>
              </a:path>
              <a:path w="96520" h="161289">
                <a:moveTo>
                  <a:pt x="40525" y="92773"/>
                </a:moveTo>
                <a:lnTo>
                  <a:pt x="39890" y="93179"/>
                </a:lnTo>
                <a:lnTo>
                  <a:pt x="40195" y="93446"/>
                </a:lnTo>
                <a:lnTo>
                  <a:pt x="40500" y="92875"/>
                </a:lnTo>
                <a:close/>
              </a:path>
              <a:path w="96520" h="161289">
                <a:moveTo>
                  <a:pt x="40589" y="48183"/>
                </a:moveTo>
                <a:lnTo>
                  <a:pt x="40551" y="47980"/>
                </a:lnTo>
                <a:lnTo>
                  <a:pt x="39814" y="48399"/>
                </a:lnTo>
                <a:lnTo>
                  <a:pt x="40462" y="48590"/>
                </a:lnTo>
                <a:lnTo>
                  <a:pt x="40589" y="48183"/>
                </a:lnTo>
                <a:close/>
              </a:path>
              <a:path w="96520" h="161289">
                <a:moveTo>
                  <a:pt x="40640" y="90868"/>
                </a:moveTo>
                <a:lnTo>
                  <a:pt x="40195" y="91262"/>
                </a:lnTo>
                <a:lnTo>
                  <a:pt x="39966" y="91770"/>
                </a:lnTo>
                <a:lnTo>
                  <a:pt x="39192" y="91897"/>
                </a:lnTo>
                <a:lnTo>
                  <a:pt x="39446" y="91998"/>
                </a:lnTo>
                <a:lnTo>
                  <a:pt x="39738" y="92176"/>
                </a:lnTo>
                <a:lnTo>
                  <a:pt x="40005" y="92367"/>
                </a:lnTo>
                <a:lnTo>
                  <a:pt x="40640" y="90868"/>
                </a:lnTo>
                <a:close/>
              </a:path>
              <a:path w="96520" h="161289">
                <a:moveTo>
                  <a:pt x="40855" y="93179"/>
                </a:moveTo>
                <a:lnTo>
                  <a:pt x="40614" y="92875"/>
                </a:lnTo>
                <a:lnTo>
                  <a:pt x="40779" y="93268"/>
                </a:lnTo>
                <a:close/>
              </a:path>
              <a:path w="96520" h="161289">
                <a:moveTo>
                  <a:pt x="40982" y="93789"/>
                </a:moveTo>
                <a:lnTo>
                  <a:pt x="40906" y="93599"/>
                </a:lnTo>
                <a:lnTo>
                  <a:pt x="40779" y="93268"/>
                </a:lnTo>
                <a:lnTo>
                  <a:pt x="40487" y="93599"/>
                </a:lnTo>
                <a:lnTo>
                  <a:pt x="40195" y="93446"/>
                </a:lnTo>
                <a:lnTo>
                  <a:pt x="39852" y="94068"/>
                </a:lnTo>
                <a:lnTo>
                  <a:pt x="40982" y="93789"/>
                </a:lnTo>
                <a:close/>
              </a:path>
              <a:path w="96520" h="161289">
                <a:moveTo>
                  <a:pt x="41300" y="51041"/>
                </a:moveTo>
                <a:lnTo>
                  <a:pt x="41211" y="50888"/>
                </a:lnTo>
                <a:lnTo>
                  <a:pt x="40640" y="49872"/>
                </a:lnTo>
                <a:lnTo>
                  <a:pt x="40640" y="50812"/>
                </a:lnTo>
                <a:lnTo>
                  <a:pt x="39014" y="50888"/>
                </a:lnTo>
                <a:lnTo>
                  <a:pt x="38912" y="50279"/>
                </a:lnTo>
                <a:lnTo>
                  <a:pt x="38874" y="50114"/>
                </a:lnTo>
                <a:lnTo>
                  <a:pt x="40640" y="50812"/>
                </a:lnTo>
                <a:lnTo>
                  <a:pt x="40640" y="49872"/>
                </a:lnTo>
                <a:lnTo>
                  <a:pt x="40411" y="49466"/>
                </a:lnTo>
                <a:lnTo>
                  <a:pt x="38874" y="50101"/>
                </a:lnTo>
                <a:lnTo>
                  <a:pt x="38811" y="49720"/>
                </a:lnTo>
                <a:lnTo>
                  <a:pt x="38455" y="50038"/>
                </a:lnTo>
                <a:lnTo>
                  <a:pt x="38290" y="50279"/>
                </a:lnTo>
                <a:lnTo>
                  <a:pt x="37668" y="50266"/>
                </a:lnTo>
                <a:lnTo>
                  <a:pt x="37985" y="50800"/>
                </a:lnTo>
                <a:lnTo>
                  <a:pt x="38633" y="51003"/>
                </a:lnTo>
                <a:lnTo>
                  <a:pt x="37909" y="51460"/>
                </a:lnTo>
                <a:lnTo>
                  <a:pt x="37096" y="50457"/>
                </a:lnTo>
                <a:lnTo>
                  <a:pt x="35953" y="53784"/>
                </a:lnTo>
                <a:lnTo>
                  <a:pt x="35318" y="53492"/>
                </a:lnTo>
                <a:lnTo>
                  <a:pt x="34467" y="54508"/>
                </a:lnTo>
                <a:lnTo>
                  <a:pt x="34175" y="55029"/>
                </a:lnTo>
                <a:lnTo>
                  <a:pt x="33324" y="54889"/>
                </a:lnTo>
                <a:lnTo>
                  <a:pt x="33858" y="54508"/>
                </a:lnTo>
                <a:lnTo>
                  <a:pt x="33921" y="53848"/>
                </a:lnTo>
                <a:lnTo>
                  <a:pt x="33210" y="54305"/>
                </a:lnTo>
                <a:lnTo>
                  <a:pt x="33083" y="54508"/>
                </a:lnTo>
                <a:lnTo>
                  <a:pt x="32969" y="55029"/>
                </a:lnTo>
                <a:lnTo>
                  <a:pt x="32766" y="56146"/>
                </a:lnTo>
                <a:lnTo>
                  <a:pt x="31635" y="55689"/>
                </a:lnTo>
                <a:lnTo>
                  <a:pt x="31559" y="55295"/>
                </a:lnTo>
                <a:lnTo>
                  <a:pt x="30251" y="55981"/>
                </a:lnTo>
                <a:lnTo>
                  <a:pt x="31280" y="56870"/>
                </a:lnTo>
                <a:lnTo>
                  <a:pt x="29908" y="58204"/>
                </a:lnTo>
                <a:lnTo>
                  <a:pt x="28790" y="56921"/>
                </a:lnTo>
                <a:lnTo>
                  <a:pt x="27990" y="58051"/>
                </a:lnTo>
                <a:lnTo>
                  <a:pt x="27990" y="59093"/>
                </a:lnTo>
                <a:lnTo>
                  <a:pt x="27254" y="61112"/>
                </a:lnTo>
                <a:lnTo>
                  <a:pt x="27927" y="61277"/>
                </a:lnTo>
                <a:lnTo>
                  <a:pt x="28244" y="60934"/>
                </a:lnTo>
                <a:lnTo>
                  <a:pt x="28752" y="60515"/>
                </a:lnTo>
                <a:lnTo>
                  <a:pt x="28994" y="60642"/>
                </a:lnTo>
                <a:lnTo>
                  <a:pt x="28321" y="62852"/>
                </a:lnTo>
                <a:lnTo>
                  <a:pt x="25374" y="64249"/>
                </a:lnTo>
                <a:lnTo>
                  <a:pt x="24536" y="65036"/>
                </a:lnTo>
                <a:lnTo>
                  <a:pt x="24752" y="64300"/>
                </a:lnTo>
                <a:lnTo>
                  <a:pt x="23355" y="65303"/>
                </a:lnTo>
                <a:lnTo>
                  <a:pt x="22542" y="67818"/>
                </a:lnTo>
                <a:lnTo>
                  <a:pt x="21501" y="67830"/>
                </a:lnTo>
                <a:lnTo>
                  <a:pt x="20993" y="67487"/>
                </a:lnTo>
                <a:lnTo>
                  <a:pt x="20078" y="68872"/>
                </a:lnTo>
                <a:lnTo>
                  <a:pt x="20447" y="68707"/>
                </a:lnTo>
                <a:lnTo>
                  <a:pt x="20167" y="70777"/>
                </a:lnTo>
                <a:lnTo>
                  <a:pt x="21653" y="70777"/>
                </a:lnTo>
                <a:lnTo>
                  <a:pt x="20904" y="68707"/>
                </a:lnTo>
                <a:lnTo>
                  <a:pt x="20777" y="68351"/>
                </a:lnTo>
                <a:lnTo>
                  <a:pt x="22313" y="68567"/>
                </a:lnTo>
                <a:lnTo>
                  <a:pt x="22364" y="68757"/>
                </a:lnTo>
                <a:lnTo>
                  <a:pt x="23037" y="68910"/>
                </a:lnTo>
                <a:lnTo>
                  <a:pt x="23241" y="69659"/>
                </a:lnTo>
                <a:lnTo>
                  <a:pt x="24561" y="69126"/>
                </a:lnTo>
                <a:lnTo>
                  <a:pt x="24333" y="69011"/>
                </a:lnTo>
                <a:lnTo>
                  <a:pt x="24841" y="68351"/>
                </a:lnTo>
                <a:lnTo>
                  <a:pt x="25247" y="67830"/>
                </a:lnTo>
                <a:lnTo>
                  <a:pt x="25565" y="67411"/>
                </a:lnTo>
                <a:lnTo>
                  <a:pt x="26708" y="70789"/>
                </a:lnTo>
                <a:lnTo>
                  <a:pt x="27901" y="68910"/>
                </a:lnTo>
                <a:lnTo>
                  <a:pt x="28003" y="68757"/>
                </a:lnTo>
                <a:lnTo>
                  <a:pt x="28054" y="68110"/>
                </a:lnTo>
                <a:lnTo>
                  <a:pt x="27825" y="68351"/>
                </a:lnTo>
                <a:lnTo>
                  <a:pt x="27711" y="68567"/>
                </a:lnTo>
                <a:lnTo>
                  <a:pt x="27647" y="68910"/>
                </a:lnTo>
                <a:lnTo>
                  <a:pt x="27216" y="68872"/>
                </a:lnTo>
                <a:lnTo>
                  <a:pt x="26835" y="68567"/>
                </a:lnTo>
                <a:lnTo>
                  <a:pt x="26797" y="68351"/>
                </a:lnTo>
                <a:lnTo>
                  <a:pt x="27940" y="67411"/>
                </a:lnTo>
                <a:lnTo>
                  <a:pt x="28206" y="67195"/>
                </a:lnTo>
                <a:lnTo>
                  <a:pt x="29362" y="67589"/>
                </a:lnTo>
                <a:lnTo>
                  <a:pt x="29387" y="67195"/>
                </a:lnTo>
                <a:lnTo>
                  <a:pt x="29502" y="65036"/>
                </a:lnTo>
                <a:lnTo>
                  <a:pt x="31013" y="62382"/>
                </a:lnTo>
                <a:lnTo>
                  <a:pt x="31203" y="60515"/>
                </a:lnTo>
                <a:lnTo>
                  <a:pt x="31280" y="59804"/>
                </a:lnTo>
                <a:lnTo>
                  <a:pt x="32613" y="60159"/>
                </a:lnTo>
                <a:lnTo>
                  <a:pt x="33159" y="59804"/>
                </a:lnTo>
                <a:lnTo>
                  <a:pt x="34582" y="58851"/>
                </a:lnTo>
                <a:lnTo>
                  <a:pt x="34378" y="59766"/>
                </a:lnTo>
                <a:lnTo>
                  <a:pt x="35039" y="59956"/>
                </a:lnTo>
                <a:lnTo>
                  <a:pt x="34290" y="62077"/>
                </a:lnTo>
                <a:lnTo>
                  <a:pt x="34861" y="61874"/>
                </a:lnTo>
                <a:lnTo>
                  <a:pt x="36017" y="60642"/>
                </a:lnTo>
                <a:lnTo>
                  <a:pt x="35318" y="60274"/>
                </a:lnTo>
                <a:lnTo>
                  <a:pt x="35852" y="59880"/>
                </a:lnTo>
                <a:lnTo>
                  <a:pt x="37071" y="59880"/>
                </a:lnTo>
                <a:lnTo>
                  <a:pt x="36842" y="58851"/>
                </a:lnTo>
                <a:lnTo>
                  <a:pt x="36817" y="58724"/>
                </a:lnTo>
                <a:lnTo>
                  <a:pt x="36372" y="58204"/>
                </a:lnTo>
                <a:lnTo>
                  <a:pt x="36245" y="58051"/>
                </a:lnTo>
                <a:lnTo>
                  <a:pt x="35902" y="57365"/>
                </a:lnTo>
                <a:lnTo>
                  <a:pt x="36576" y="56718"/>
                </a:lnTo>
                <a:lnTo>
                  <a:pt x="36817" y="56146"/>
                </a:lnTo>
                <a:lnTo>
                  <a:pt x="37274" y="55029"/>
                </a:lnTo>
                <a:lnTo>
                  <a:pt x="37388" y="54762"/>
                </a:lnTo>
                <a:lnTo>
                  <a:pt x="39509" y="54279"/>
                </a:lnTo>
                <a:lnTo>
                  <a:pt x="39839" y="53784"/>
                </a:lnTo>
                <a:lnTo>
                  <a:pt x="40589" y="52679"/>
                </a:lnTo>
                <a:lnTo>
                  <a:pt x="40500" y="51460"/>
                </a:lnTo>
                <a:lnTo>
                  <a:pt x="40487" y="51244"/>
                </a:lnTo>
                <a:lnTo>
                  <a:pt x="41300" y="51041"/>
                </a:lnTo>
                <a:close/>
              </a:path>
              <a:path w="96520" h="161289">
                <a:moveTo>
                  <a:pt x="41592" y="92722"/>
                </a:moveTo>
                <a:lnTo>
                  <a:pt x="40906" y="92570"/>
                </a:lnTo>
                <a:lnTo>
                  <a:pt x="40017" y="92367"/>
                </a:lnTo>
                <a:lnTo>
                  <a:pt x="40513" y="92748"/>
                </a:lnTo>
                <a:lnTo>
                  <a:pt x="40500" y="92570"/>
                </a:lnTo>
                <a:lnTo>
                  <a:pt x="41592" y="92722"/>
                </a:lnTo>
                <a:close/>
              </a:path>
              <a:path w="96520" h="161289">
                <a:moveTo>
                  <a:pt x="41681" y="60413"/>
                </a:moveTo>
                <a:lnTo>
                  <a:pt x="41554" y="59016"/>
                </a:lnTo>
                <a:lnTo>
                  <a:pt x="40894" y="59639"/>
                </a:lnTo>
                <a:lnTo>
                  <a:pt x="39979" y="60960"/>
                </a:lnTo>
                <a:lnTo>
                  <a:pt x="39878" y="61417"/>
                </a:lnTo>
                <a:lnTo>
                  <a:pt x="40170" y="60896"/>
                </a:lnTo>
                <a:lnTo>
                  <a:pt x="41681" y="60413"/>
                </a:lnTo>
                <a:close/>
              </a:path>
              <a:path w="96520" h="161289">
                <a:moveTo>
                  <a:pt x="41795" y="85839"/>
                </a:moveTo>
                <a:lnTo>
                  <a:pt x="41668" y="85483"/>
                </a:lnTo>
                <a:lnTo>
                  <a:pt x="41198" y="85877"/>
                </a:lnTo>
                <a:lnTo>
                  <a:pt x="40970" y="85775"/>
                </a:lnTo>
                <a:lnTo>
                  <a:pt x="40601" y="85915"/>
                </a:lnTo>
                <a:lnTo>
                  <a:pt x="40741" y="86283"/>
                </a:lnTo>
                <a:lnTo>
                  <a:pt x="40805" y="86461"/>
                </a:lnTo>
                <a:lnTo>
                  <a:pt x="41795" y="85839"/>
                </a:lnTo>
                <a:close/>
              </a:path>
              <a:path w="96520" h="161289">
                <a:moveTo>
                  <a:pt x="42811" y="70396"/>
                </a:moveTo>
                <a:lnTo>
                  <a:pt x="42748" y="70205"/>
                </a:lnTo>
                <a:lnTo>
                  <a:pt x="42748" y="70370"/>
                </a:lnTo>
                <a:close/>
              </a:path>
              <a:path w="96520" h="161289">
                <a:moveTo>
                  <a:pt x="42938" y="69380"/>
                </a:moveTo>
                <a:lnTo>
                  <a:pt x="42214" y="69646"/>
                </a:lnTo>
                <a:lnTo>
                  <a:pt x="42748" y="70104"/>
                </a:lnTo>
                <a:lnTo>
                  <a:pt x="42811" y="69634"/>
                </a:lnTo>
                <a:lnTo>
                  <a:pt x="42938" y="69380"/>
                </a:lnTo>
                <a:close/>
              </a:path>
              <a:path w="96520" h="161289">
                <a:moveTo>
                  <a:pt x="42976" y="71983"/>
                </a:moveTo>
                <a:lnTo>
                  <a:pt x="42760" y="71247"/>
                </a:lnTo>
                <a:lnTo>
                  <a:pt x="42748" y="70459"/>
                </a:lnTo>
                <a:lnTo>
                  <a:pt x="42532" y="70700"/>
                </a:lnTo>
                <a:lnTo>
                  <a:pt x="41757" y="70688"/>
                </a:lnTo>
                <a:lnTo>
                  <a:pt x="41389" y="70980"/>
                </a:lnTo>
                <a:lnTo>
                  <a:pt x="41351" y="70167"/>
                </a:lnTo>
                <a:lnTo>
                  <a:pt x="42062" y="70523"/>
                </a:lnTo>
                <a:lnTo>
                  <a:pt x="41427" y="69723"/>
                </a:lnTo>
                <a:lnTo>
                  <a:pt x="40982" y="70294"/>
                </a:lnTo>
                <a:lnTo>
                  <a:pt x="40322" y="72186"/>
                </a:lnTo>
                <a:lnTo>
                  <a:pt x="41541" y="72161"/>
                </a:lnTo>
                <a:lnTo>
                  <a:pt x="42697" y="71323"/>
                </a:lnTo>
                <a:lnTo>
                  <a:pt x="42697" y="71945"/>
                </a:lnTo>
                <a:lnTo>
                  <a:pt x="42976" y="71983"/>
                </a:lnTo>
                <a:close/>
              </a:path>
              <a:path w="96520" h="161289">
                <a:moveTo>
                  <a:pt x="46202" y="89192"/>
                </a:moveTo>
                <a:lnTo>
                  <a:pt x="45999" y="89001"/>
                </a:lnTo>
                <a:lnTo>
                  <a:pt x="45948" y="89217"/>
                </a:lnTo>
                <a:lnTo>
                  <a:pt x="46202" y="89192"/>
                </a:lnTo>
                <a:close/>
              </a:path>
              <a:path w="96520" h="161289">
                <a:moveTo>
                  <a:pt x="46647" y="87591"/>
                </a:moveTo>
                <a:lnTo>
                  <a:pt x="45504" y="88049"/>
                </a:lnTo>
                <a:lnTo>
                  <a:pt x="44996" y="88531"/>
                </a:lnTo>
                <a:lnTo>
                  <a:pt x="45707" y="88798"/>
                </a:lnTo>
                <a:lnTo>
                  <a:pt x="45999" y="89001"/>
                </a:lnTo>
                <a:lnTo>
                  <a:pt x="46139" y="88480"/>
                </a:lnTo>
                <a:lnTo>
                  <a:pt x="46647" y="87591"/>
                </a:lnTo>
                <a:close/>
              </a:path>
              <a:path w="96520" h="161289">
                <a:moveTo>
                  <a:pt x="46710" y="103466"/>
                </a:moveTo>
                <a:lnTo>
                  <a:pt x="46545" y="103505"/>
                </a:lnTo>
                <a:lnTo>
                  <a:pt x="46710" y="103466"/>
                </a:lnTo>
                <a:close/>
              </a:path>
              <a:path w="96520" h="161289">
                <a:moveTo>
                  <a:pt x="47548" y="103301"/>
                </a:moveTo>
                <a:lnTo>
                  <a:pt x="47231" y="103352"/>
                </a:lnTo>
                <a:lnTo>
                  <a:pt x="46939" y="103416"/>
                </a:lnTo>
                <a:lnTo>
                  <a:pt x="46761" y="103454"/>
                </a:lnTo>
                <a:lnTo>
                  <a:pt x="47066" y="103428"/>
                </a:lnTo>
                <a:lnTo>
                  <a:pt x="47320" y="103365"/>
                </a:lnTo>
                <a:lnTo>
                  <a:pt x="47548" y="103301"/>
                </a:lnTo>
                <a:close/>
              </a:path>
              <a:path w="96520" h="161289">
                <a:moveTo>
                  <a:pt x="47688" y="104432"/>
                </a:moveTo>
                <a:lnTo>
                  <a:pt x="46926" y="104152"/>
                </a:lnTo>
                <a:lnTo>
                  <a:pt x="47332" y="104978"/>
                </a:lnTo>
                <a:lnTo>
                  <a:pt x="47688" y="104432"/>
                </a:lnTo>
                <a:close/>
              </a:path>
              <a:path w="96520" h="161289">
                <a:moveTo>
                  <a:pt x="51790" y="101003"/>
                </a:moveTo>
                <a:lnTo>
                  <a:pt x="50698" y="100863"/>
                </a:lnTo>
                <a:lnTo>
                  <a:pt x="51562" y="101193"/>
                </a:lnTo>
                <a:lnTo>
                  <a:pt x="51790" y="101003"/>
                </a:lnTo>
                <a:close/>
              </a:path>
              <a:path w="96520" h="161289">
                <a:moveTo>
                  <a:pt x="51943" y="101346"/>
                </a:moveTo>
                <a:lnTo>
                  <a:pt x="51562" y="101193"/>
                </a:lnTo>
                <a:lnTo>
                  <a:pt x="50901" y="101739"/>
                </a:lnTo>
                <a:lnTo>
                  <a:pt x="51943" y="101346"/>
                </a:lnTo>
                <a:close/>
              </a:path>
              <a:path w="96520" h="161289">
                <a:moveTo>
                  <a:pt x="51981" y="99707"/>
                </a:moveTo>
                <a:lnTo>
                  <a:pt x="51485" y="99517"/>
                </a:lnTo>
                <a:lnTo>
                  <a:pt x="50888" y="99961"/>
                </a:lnTo>
                <a:lnTo>
                  <a:pt x="51981" y="99707"/>
                </a:lnTo>
                <a:close/>
              </a:path>
              <a:path w="96520" h="161289">
                <a:moveTo>
                  <a:pt x="53098" y="102463"/>
                </a:moveTo>
                <a:lnTo>
                  <a:pt x="52603" y="102285"/>
                </a:lnTo>
                <a:lnTo>
                  <a:pt x="50761" y="101854"/>
                </a:lnTo>
                <a:lnTo>
                  <a:pt x="50901" y="101739"/>
                </a:lnTo>
                <a:lnTo>
                  <a:pt x="50520" y="101346"/>
                </a:lnTo>
                <a:lnTo>
                  <a:pt x="50203" y="100672"/>
                </a:lnTo>
                <a:lnTo>
                  <a:pt x="49364" y="101041"/>
                </a:lnTo>
                <a:lnTo>
                  <a:pt x="48844" y="102120"/>
                </a:lnTo>
                <a:lnTo>
                  <a:pt x="48755" y="102971"/>
                </a:lnTo>
                <a:lnTo>
                  <a:pt x="47548" y="103301"/>
                </a:lnTo>
                <a:lnTo>
                  <a:pt x="48272" y="103200"/>
                </a:lnTo>
                <a:lnTo>
                  <a:pt x="49034" y="103238"/>
                </a:lnTo>
                <a:lnTo>
                  <a:pt x="48196" y="104190"/>
                </a:lnTo>
                <a:lnTo>
                  <a:pt x="48539" y="104051"/>
                </a:lnTo>
                <a:lnTo>
                  <a:pt x="47663" y="105244"/>
                </a:lnTo>
                <a:lnTo>
                  <a:pt x="47167" y="105054"/>
                </a:lnTo>
                <a:lnTo>
                  <a:pt x="46926" y="104152"/>
                </a:lnTo>
                <a:lnTo>
                  <a:pt x="46558" y="105537"/>
                </a:lnTo>
                <a:lnTo>
                  <a:pt x="45554" y="105181"/>
                </a:lnTo>
                <a:lnTo>
                  <a:pt x="45529" y="106006"/>
                </a:lnTo>
                <a:lnTo>
                  <a:pt x="47066" y="106121"/>
                </a:lnTo>
                <a:lnTo>
                  <a:pt x="47409" y="105562"/>
                </a:lnTo>
                <a:lnTo>
                  <a:pt x="47396" y="106375"/>
                </a:lnTo>
                <a:lnTo>
                  <a:pt x="48374" y="105562"/>
                </a:lnTo>
                <a:lnTo>
                  <a:pt x="48869" y="105244"/>
                </a:lnTo>
                <a:lnTo>
                  <a:pt x="49707" y="104736"/>
                </a:lnTo>
                <a:lnTo>
                  <a:pt x="50800" y="104267"/>
                </a:lnTo>
                <a:lnTo>
                  <a:pt x="49885" y="104267"/>
                </a:lnTo>
                <a:lnTo>
                  <a:pt x="50228" y="104051"/>
                </a:lnTo>
                <a:lnTo>
                  <a:pt x="50990" y="103581"/>
                </a:lnTo>
                <a:lnTo>
                  <a:pt x="50939" y="103200"/>
                </a:lnTo>
                <a:lnTo>
                  <a:pt x="50914" y="102997"/>
                </a:lnTo>
                <a:lnTo>
                  <a:pt x="52158" y="103466"/>
                </a:lnTo>
                <a:lnTo>
                  <a:pt x="51930" y="102997"/>
                </a:lnTo>
                <a:lnTo>
                  <a:pt x="52514" y="102514"/>
                </a:lnTo>
                <a:lnTo>
                  <a:pt x="53098" y="102463"/>
                </a:lnTo>
                <a:close/>
              </a:path>
              <a:path w="96520" h="161289">
                <a:moveTo>
                  <a:pt x="54051" y="106045"/>
                </a:moveTo>
                <a:close/>
              </a:path>
              <a:path w="96520" h="161289">
                <a:moveTo>
                  <a:pt x="55727" y="105740"/>
                </a:moveTo>
                <a:lnTo>
                  <a:pt x="55562" y="105422"/>
                </a:lnTo>
                <a:lnTo>
                  <a:pt x="55067" y="105625"/>
                </a:lnTo>
                <a:lnTo>
                  <a:pt x="54635" y="106006"/>
                </a:lnTo>
                <a:lnTo>
                  <a:pt x="54051" y="106070"/>
                </a:lnTo>
                <a:lnTo>
                  <a:pt x="54038" y="106857"/>
                </a:lnTo>
                <a:lnTo>
                  <a:pt x="54457" y="106883"/>
                </a:lnTo>
                <a:lnTo>
                  <a:pt x="55206" y="107149"/>
                </a:lnTo>
                <a:lnTo>
                  <a:pt x="55473" y="106438"/>
                </a:lnTo>
                <a:lnTo>
                  <a:pt x="55473" y="106045"/>
                </a:lnTo>
                <a:lnTo>
                  <a:pt x="55727" y="105740"/>
                </a:lnTo>
                <a:close/>
              </a:path>
              <a:path w="96520" h="161289">
                <a:moveTo>
                  <a:pt x="55994" y="114693"/>
                </a:moveTo>
                <a:lnTo>
                  <a:pt x="55841" y="114922"/>
                </a:lnTo>
                <a:lnTo>
                  <a:pt x="55714" y="115049"/>
                </a:lnTo>
                <a:lnTo>
                  <a:pt x="55880" y="115163"/>
                </a:lnTo>
                <a:lnTo>
                  <a:pt x="55918" y="114947"/>
                </a:lnTo>
                <a:lnTo>
                  <a:pt x="55994" y="114693"/>
                </a:lnTo>
                <a:close/>
              </a:path>
              <a:path w="96520" h="161289">
                <a:moveTo>
                  <a:pt x="56184" y="114287"/>
                </a:moveTo>
                <a:lnTo>
                  <a:pt x="56095" y="114414"/>
                </a:lnTo>
                <a:lnTo>
                  <a:pt x="56032" y="114554"/>
                </a:lnTo>
                <a:lnTo>
                  <a:pt x="55994" y="114693"/>
                </a:lnTo>
                <a:lnTo>
                  <a:pt x="56095" y="114554"/>
                </a:lnTo>
                <a:lnTo>
                  <a:pt x="56159" y="114414"/>
                </a:lnTo>
                <a:lnTo>
                  <a:pt x="56184" y="114287"/>
                </a:lnTo>
                <a:close/>
              </a:path>
              <a:path w="96520" h="161289">
                <a:moveTo>
                  <a:pt x="56400" y="105054"/>
                </a:moveTo>
                <a:lnTo>
                  <a:pt x="55918" y="103276"/>
                </a:lnTo>
                <a:lnTo>
                  <a:pt x="55321" y="104127"/>
                </a:lnTo>
                <a:lnTo>
                  <a:pt x="55168" y="103390"/>
                </a:lnTo>
                <a:lnTo>
                  <a:pt x="54406" y="103911"/>
                </a:lnTo>
                <a:lnTo>
                  <a:pt x="54063" y="104457"/>
                </a:lnTo>
                <a:lnTo>
                  <a:pt x="54051" y="106045"/>
                </a:lnTo>
                <a:lnTo>
                  <a:pt x="54178" y="104622"/>
                </a:lnTo>
                <a:lnTo>
                  <a:pt x="56400" y="105054"/>
                </a:lnTo>
                <a:close/>
              </a:path>
              <a:path w="96520" h="161289">
                <a:moveTo>
                  <a:pt x="58064" y="113753"/>
                </a:moveTo>
                <a:lnTo>
                  <a:pt x="57861" y="113042"/>
                </a:lnTo>
                <a:lnTo>
                  <a:pt x="56997" y="114046"/>
                </a:lnTo>
                <a:lnTo>
                  <a:pt x="56705" y="113169"/>
                </a:lnTo>
                <a:lnTo>
                  <a:pt x="55714" y="113322"/>
                </a:lnTo>
                <a:lnTo>
                  <a:pt x="56311" y="113652"/>
                </a:lnTo>
                <a:lnTo>
                  <a:pt x="56184" y="114287"/>
                </a:lnTo>
                <a:lnTo>
                  <a:pt x="56388" y="114071"/>
                </a:lnTo>
                <a:lnTo>
                  <a:pt x="56578" y="114033"/>
                </a:lnTo>
                <a:lnTo>
                  <a:pt x="57175" y="114363"/>
                </a:lnTo>
                <a:lnTo>
                  <a:pt x="55981" y="115125"/>
                </a:lnTo>
                <a:lnTo>
                  <a:pt x="57378" y="115074"/>
                </a:lnTo>
                <a:lnTo>
                  <a:pt x="58064" y="113753"/>
                </a:lnTo>
                <a:close/>
              </a:path>
              <a:path w="96520" h="161289">
                <a:moveTo>
                  <a:pt x="61734" y="140373"/>
                </a:moveTo>
                <a:lnTo>
                  <a:pt x="61404" y="140296"/>
                </a:lnTo>
                <a:lnTo>
                  <a:pt x="61633" y="140373"/>
                </a:lnTo>
                <a:close/>
              </a:path>
              <a:path w="96520" h="161289">
                <a:moveTo>
                  <a:pt x="64262" y="140830"/>
                </a:moveTo>
                <a:lnTo>
                  <a:pt x="64236" y="139509"/>
                </a:lnTo>
                <a:lnTo>
                  <a:pt x="63474" y="139941"/>
                </a:lnTo>
                <a:lnTo>
                  <a:pt x="62636" y="138582"/>
                </a:lnTo>
                <a:lnTo>
                  <a:pt x="61849" y="139242"/>
                </a:lnTo>
                <a:lnTo>
                  <a:pt x="61912" y="139585"/>
                </a:lnTo>
                <a:lnTo>
                  <a:pt x="62712" y="140398"/>
                </a:lnTo>
                <a:lnTo>
                  <a:pt x="61785" y="140373"/>
                </a:lnTo>
                <a:lnTo>
                  <a:pt x="62572" y="140563"/>
                </a:lnTo>
                <a:lnTo>
                  <a:pt x="64262" y="140830"/>
                </a:lnTo>
                <a:close/>
              </a:path>
              <a:path w="96520" h="161289">
                <a:moveTo>
                  <a:pt x="71297" y="130556"/>
                </a:moveTo>
                <a:lnTo>
                  <a:pt x="71145" y="130619"/>
                </a:lnTo>
                <a:lnTo>
                  <a:pt x="70777" y="130403"/>
                </a:lnTo>
                <a:lnTo>
                  <a:pt x="70535" y="130340"/>
                </a:lnTo>
                <a:lnTo>
                  <a:pt x="70840" y="129032"/>
                </a:lnTo>
                <a:lnTo>
                  <a:pt x="70396" y="128663"/>
                </a:lnTo>
                <a:lnTo>
                  <a:pt x="69545" y="129247"/>
                </a:lnTo>
                <a:lnTo>
                  <a:pt x="68935" y="128968"/>
                </a:lnTo>
                <a:lnTo>
                  <a:pt x="69342" y="130124"/>
                </a:lnTo>
                <a:lnTo>
                  <a:pt x="67538" y="130238"/>
                </a:lnTo>
                <a:lnTo>
                  <a:pt x="68567" y="131089"/>
                </a:lnTo>
                <a:lnTo>
                  <a:pt x="70269" y="131419"/>
                </a:lnTo>
                <a:lnTo>
                  <a:pt x="70053" y="132295"/>
                </a:lnTo>
                <a:lnTo>
                  <a:pt x="71297" y="130556"/>
                </a:lnTo>
                <a:close/>
              </a:path>
              <a:path w="96520" h="161289">
                <a:moveTo>
                  <a:pt x="80772" y="145453"/>
                </a:moveTo>
                <a:lnTo>
                  <a:pt x="79730" y="145237"/>
                </a:lnTo>
                <a:lnTo>
                  <a:pt x="80098" y="145415"/>
                </a:lnTo>
                <a:lnTo>
                  <a:pt x="79654" y="146392"/>
                </a:lnTo>
                <a:lnTo>
                  <a:pt x="80289" y="146634"/>
                </a:lnTo>
                <a:lnTo>
                  <a:pt x="80352" y="146964"/>
                </a:lnTo>
                <a:lnTo>
                  <a:pt x="80772" y="145453"/>
                </a:lnTo>
                <a:close/>
              </a:path>
              <a:path w="96520" h="161289">
                <a:moveTo>
                  <a:pt x="81534" y="158559"/>
                </a:moveTo>
                <a:lnTo>
                  <a:pt x="80937" y="157949"/>
                </a:lnTo>
                <a:lnTo>
                  <a:pt x="79971" y="159080"/>
                </a:lnTo>
                <a:lnTo>
                  <a:pt x="80454" y="159575"/>
                </a:lnTo>
                <a:lnTo>
                  <a:pt x="80886" y="159308"/>
                </a:lnTo>
                <a:lnTo>
                  <a:pt x="81076" y="159956"/>
                </a:lnTo>
                <a:lnTo>
                  <a:pt x="81534" y="158559"/>
                </a:lnTo>
                <a:close/>
              </a:path>
              <a:path w="96520" h="161289">
                <a:moveTo>
                  <a:pt x="82562" y="148983"/>
                </a:moveTo>
                <a:lnTo>
                  <a:pt x="81965" y="149288"/>
                </a:lnTo>
                <a:lnTo>
                  <a:pt x="82562" y="148983"/>
                </a:lnTo>
                <a:close/>
              </a:path>
              <a:path w="96520" h="161289">
                <a:moveTo>
                  <a:pt x="83616" y="154724"/>
                </a:moveTo>
                <a:lnTo>
                  <a:pt x="82677" y="154851"/>
                </a:lnTo>
                <a:lnTo>
                  <a:pt x="83146" y="155346"/>
                </a:lnTo>
                <a:lnTo>
                  <a:pt x="83616" y="154724"/>
                </a:lnTo>
                <a:close/>
              </a:path>
              <a:path w="96520" h="161289">
                <a:moveTo>
                  <a:pt x="84023" y="148424"/>
                </a:moveTo>
                <a:lnTo>
                  <a:pt x="83616" y="147713"/>
                </a:lnTo>
                <a:lnTo>
                  <a:pt x="82270" y="148399"/>
                </a:lnTo>
                <a:lnTo>
                  <a:pt x="81889" y="148221"/>
                </a:lnTo>
                <a:lnTo>
                  <a:pt x="82486" y="147916"/>
                </a:lnTo>
                <a:lnTo>
                  <a:pt x="80441" y="147307"/>
                </a:lnTo>
                <a:lnTo>
                  <a:pt x="82448" y="148894"/>
                </a:lnTo>
                <a:lnTo>
                  <a:pt x="82600" y="148780"/>
                </a:lnTo>
                <a:lnTo>
                  <a:pt x="84023" y="148424"/>
                </a:lnTo>
                <a:close/>
              </a:path>
              <a:path w="96520" h="161289">
                <a:moveTo>
                  <a:pt x="84137" y="145618"/>
                </a:moveTo>
                <a:lnTo>
                  <a:pt x="83591" y="143611"/>
                </a:lnTo>
                <a:lnTo>
                  <a:pt x="83908" y="143141"/>
                </a:lnTo>
                <a:lnTo>
                  <a:pt x="82715" y="143725"/>
                </a:lnTo>
                <a:lnTo>
                  <a:pt x="83134" y="143891"/>
                </a:lnTo>
                <a:lnTo>
                  <a:pt x="82270" y="144691"/>
                </a:lnTo>
                <a:lnTo>
                  <a:pt x="81826" y="145669"/>
                </a:lnTo>
                <a:lnTo>
                  <a:pt x="83718" y="144894"/>
                </a:lnTo>
                <a:lnTo>
                  <a:pt x="83007" y="145808"/>
                </a:lnTo>
                <a:lnTo>
                  <a:pt x="82334" y="145770"/>
                </a:lnTo>
                <a:lnTo>
                  <a:pt x="83197" y="146265"/>
                </a:lnTo>
                <a:lnTo>
                  <a:pt x="83083" y="146138"/>
                </a:lnTo>
                <a:lnTo>
                  <a:pt x="83502" y="146113"/>
                </a:lnTo>
                <a:lnTo>
                  <a:pt x="84137" y="145618"/>
                </a:lnTo>
                <a:close/>
              </a:path>
              <a:path w="96520" h="161289">
                <a:moveTo>
                  <a:pt x="84455" y="154622"/>
                </a:moveTo>
                <a:lnTo>
                  <a:pt x="83807" y="154470"/>
                </a:lnTo>
                <a:lnTo>
                  <a:pt x="83616" y="154724"/>
                </a:lnTo>
                <a:lnTo>
                  <a:pt x="84455" y="154622"/>
                </a:lnTo>
                <a:close/>
              </a:path>
              <a:path w="96520" h="161289">
                <a:moveTo>
                  <a:pt x="84607" y="153403"/>
                </a:moveTo>
                <a:lnTo>
                  <a:pt x="83019" y="154279"/>
                </a:lnTo>
                <a:lnTo>
                  <a:pt x="83807" y="154470"/>
                </a:lnTo>
                <a:lnTo>
                  <a:pt x="84607" y="153403"/>
                </a:lnTo>
                <a:close/>
              </a:path>
              <a:path w="96520" h="161289">
                <a:moveTo>
                  <a:pt x="85966" y="157784"/>
                </a:moveTo>
                <a:lnTo>
                  <a:pt x="85598" y="157492"/>
                </a:lnTo>
                <a:lnTo>
                  <a:pt x="85483" y="157861"/>
                </a:lnTo>
                <a:lnTo>
                  <a:pt x="85966" y="157784"/>
                </a:lnTo>
                <a:close/>
              </a:path>
              <a:path w="96520" h="161289">
                <a:moveTo>
                  <a:pt x="86067" y="156006"/>
                </a:moveTo>
                <a:lnTo>
                  <a:pt x="84963" y="156972"/>
                </a:lnTo>
                <a:lnTo>
                  <a:pt x="85598" y="157492"/>
                </a:lnTo>
                <a:lnTo>
                  <a:pt x="86067" y="156006"/>
                </a:lnTo>
                <a:close/>
              </a:path>
              <a:path w="96520" h="161289">
                <a:moveTo>
                  <a:pt x="86474" y="157721"/>
                </a:moveTo>
                <a:lnTo>
                  <a:pt x="85966" y="157784"/>
                </a:lnTo>
                <a:lnTo>
                  <a:pt x="86182" y="157975"/>
                </a:lnTo>
                <a:lnTo>
                  <a:pt x="86474" y="157721"/>
                </a:lnTo>
                <a:close/>
              </a:path>
              <a:path w="96520" h="161289">
                <a:moveTo>
                  <a:pt x="86766" y="157645"/>
                </a:moveTo>
                <a:lnTo>
                  <a:pt x="86537" y="157657"/>
                </a:lnTo>
                <a:lnTo>
                  <a:pt x="86766" y="157645"/>
                </a:lnTo>
                <a:close/>
              </a:path>
              <a:path w="96520" h="161289">
                <a:moveTo>
                  <a:pt x="89255" y="158788"/>
                </a:moveTo>
                <a:lnTo>
                  <a:pt x="89014" y="158978"/>
                </a:lnTo>
                <a:lnTo>
                  <a:pt x="89242" y="159207"/>
                </a:lnTo>
                <a:lnTo>
                  <a:pt x="89204" y="158991"/>
                </a:lnTo>
                <a:lnTo>
                  <a:pt x="89255" y="158788"/>
                </a:lnTo>
                <a:close/>
              </a:path>
              <a:path w="96520" h="161289">
                <a:moveTo>
                  <a:pt x="89496" y="158559"/>
                </a:moveTo>
                <a:lnTo>
                  <a:pt x="89319" y="158559"/>
                </a:lnTo>
                <a:lnTo>
                  <a:pt x="89255" y="158788"/>
                </a:lnTo>
                <a:lnTo>
                  <a:pt x="89496" y="158584"/>
                </a:lnTo>
                <a:close/>
              </a:path>
              <a:path w="96520" h="161289">
                <a:moveTo>
                  <a:pt x="90081" y="160032"/>
                </a:moveTo>
                <a:lnTo>
                  <a:pt x="90043" y="159321"/>
                </a:lnTo>
                <a:lnTo>
                  <a:pt x="89471" y="159664"/>
                </a:lnTo>
                <a:lnTo>
                  <a:pt x="89916" y="160299"/>
                </a:lnTo>
                <a:lnTo>
                  <a:pt x="90081" y="160032"/>
                </a:lnTo>
                <a:close/>
              </a:path>
              <a:path w="96520" h="161289">
                <a:moveTo>
                  <a:pt x="90284" y="159181"/>
                </a:moveTo>
                <a:lnTo>
                  <a:pt x="90017" y="158978"/>
                </a:lnTo>
                <a:lnTo>
                  <a:pt x="90043" y="159321"/>
                </a:lnTo>
                <a:lnTo>
                  <a:pt x="90284" y="159181"/>
                </a:lnTo>
                <a:close/>
              </a:path>
              <a:path w="96520" h="161289">
                <a:moveTo>
                  <a:pt x="90373" y="157873"/>
                </a:moveTo>
                <a:lnTo>
                  <a:pt x="89496" y="158584"/>
                </a:lnTo>
                <a:lnTo>
                  <a:pt x="90017" y="158978"/>
                </a:lnTo>
                <a:lnTo>
                  <a:pt x="90017" y="158584"/>
                </a:lnTo>
                <a:lnTo>
                  <a:pt x="90373" y="157873"/>
                </a:lnTo>
                <a:close/>
              </a:path>
              <a:path w="96520" h="161289">
                <a:moveTo>
                  <a:pt x="91655" y="152692"/>
                </a:moveTo>
                <a:lnTo>
                  <a:pt x="90589" y="152628"/>
                </a:lnTo>
                <a:lnTo>
                  <a:pt x="90957" y="152361"/>
                </a:lnTo>
                <a:lnTo>
                  <a:pt x="91490" y="152069"/>
                </a:lnTo>
                <a:lnTo>
                  <a:pt x="91262" y="151828"/>
                </a:lnTo>
                <a:lnTo>
                  <a:pt x="90906" y="152361"/>
                </a:lnTo>
                <a:lnTo>
                  <a:pt x="90220" y="152336"/>
                </a:lnTo>
                <a:lnTo>
                  <a:pt x="90512" y="151485"/>
                </a:lnTo>
                <a:lnTo>
                  <a:pt x="89319" y="151358"/>
                </a:lnTo>
                <a:lnTo>
                  <a:pt x="86956" y="151650"/>
                </a:lnTo>
                <a:lnTo>
                  <a:pt x="87223" y="153123"/>
                </a:lnTo>
                <a:lnTo>
                  <a:pt x="87630" y="153085"/>
                </a:lnTo>
                <a:lnTo>
                  <a:pt x="86144" y="153657"/>
                </a:lnTo>
                <a:lnTo>
                  <a:pt x="87337" y="155282"/>
                </a:lnTo>
                <a:lnTo>
                  <a:pt x="85318" y="155270"/>
                </a:lnTo>
                <a:lnTo>
                  <a:pt x="86690" y="155587"/>
                </a:lnTo>
                <a:lnTo>
                  <a:pt x="86004" y="156705"/>
                </a:lnTo>
                <a:lnTo>
                  <a:pt x="86690" y="157543"/>
                </a:lnTo>
                <a:lnTo>
                  <a:pt x="87109" y="157238"/>
                </a:lnTo>
                <a:lnTo>
                  <a:pt x="87591" y="156984"/>
                </a:lnTo>
                <a:lnTo>
                  <a:pt x="86741" y="156718"/>
                </a:lnTo>
                <a:lnTo>
                  <a:pt x="88582" y="156083"/>
                </a:lnTo>
                <a:lnTo>
                  <a:pt x="88696" y="155765"/>
                </a:lnTo>
                <a:lnTo>
                  <a:pt x="88760" y="155613"/>
                </a:lnTo>
                <a:lnTo>
                  <a:pt x="88480" y="155765"/>
                </a:lnTo>
                <a:lnTo>
                  <a:pt x="88353" y="155651"/>
                </a:lnTo>
                <a:lnTo>
                  <a:pt x="88214" y="155727"/>
                </a:lnTo>
                <a:lnTo>
                  <a:pt x="88163" y="155282"/>
                </a:lnTo>
                <a:lnTo>
                  <a:pt x="88074" y="154686"/>
                </a:lnTo>
                <a:lnTo>
                  <a:pt x="90284" y="155346"/>
                </a:lnTo>
                <a:lnTo>
                  <a:pt x="90436" y="154686"/>
                </a:lnTo>
                <a:lnTo>
                  <a:pt x="90538" y="154279"/>
                </a:lnTo>
                <a:lnTo>
                  <a:pt x="89992" y="153492"/>
                </a:lnTo>
                <a:lnTo>
                  <a:pt x="90843" y="153085"/>
                </a:lnTo>
                <a:lnTo>
                  <a:pt x="91503" y="152768"/>
                </a:lnTo>
                <a:lnTo>
                  <a:pt x="91655" y="152692"/>
                </a:lnTo>
                <a:close/>
              </a:path>
              <a:path w="96520" h="161289">
                <a:moveTo>
                  <a:pt x="92811" y="160896"/>
                </a:moveTo>
                <a:lnTo>
                  <a:pt x="92087" y="160210"/>
                </a:lnTo>
                <a:lnTo>
                  <a:pt x="92367" y="161137"/>
                </a:lnTo>
                <a:lnTo>
                  <a:pt x="92811" y="160896"/>
                </a:lnTo>
                <a:close/>
              </a:path>
              <a:path w="96520" h="161289">
                <a:moveTo>
                  <a:pt x="92951" y="155397"/>
                </a:moveTo>
                <a:lnTo>
                  <a:pt x="91732" y="154393"/>
                </a:lnTo>
                <a:lnTo>
                  <a:pt x="91135" y="154889"/>
                </a:lnTo>
                <a:lnTo>
                  <a:pt x="90512" y="155587"/>
                </a:lnTo>
                <a:lnTo>
                  <a:pt x="90970" y="156260"/>
                </a:lnTo>
                <a:lnTo>
                  <a:pt x="91211" y="156502"/>
                </a:lnTo>
                <a:lnTo>
                  <a:pt x="92951" y="155397"/>
                </a:lnTo>
                <a:close/>
              </a:path>
              <a:path w="96520" h="161289">
                <a:moveTo>
                  <a:pt x="95834" y="157137"/>
                </a:moveTo>
                <a:lnTo>
                  <a:pt x="95567" y="157086"/>
                </a:lnTo>
                <a:lnTo>
                  <a:pt x="95643" y="156806"/>
                </a:lnTo>
                <a:lnTo>
                  <a:pt x="94615" y="156159"/>
                </a:lnTo>
                <a:lnTo>
                  <a:pt x="94386" y="156806"/>
                </a:lnTo>
                <a:lnTo>
                  <a:pt x="94856" y="157467"/>
                </a:lnTo>
                <a:lnTo>
                  <a:pt x="93649" y="157378"/>
                </a:lnTo>
                <a:lnTo>
                  <a:pt x="93802" y="158381"/>
                </a:lnTo>
                <a:lnTo>
                  <a:pt x="95173" y="158191"/>
                </a:lnTo>
                <a:lnTo>
                  <a:pt x="94945" y="157467"/>
                </a:lnTo>
                <a:lnTo>
                  <a:pt x="94780" y="156972"/>
                </a:lnTo>
                <a:lnTo>
                  <a:pt x="95834" y="157137"/>
                </a:lnTo>
                <a:close/>
              </a:path>
              <a:path w="96520" h="161289">
                <a:moveTo>
                  <a:pt x="96075" y="156298"/>
                </a:moveTo>
                <a:lnTo>
                  <a:pt x="95745" y="156806"/>
                </a:lnTo>
                <a:lnTo>
                  <a:pt x="95859" y="156946"/>
                </a:lnTo>
                <a:lnTo>
                  <a:pt x="96075" y="1562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96" name="bg object 9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959785" y="3163081"/>
            <a:ext cx="208451" cy="392932"/>
          </a:xfrm>
          <a:prstGeom prst="rect">
            <a:avLst/>
          </a:prstGeom>
        </p:spPr>
      </p:pic>
      <p:sp>
        <p:nvSpPr>
          <p:cNvPr id="97" name="bg object 97"/>
          <p:cNvSpPr/>
          <p:nvPr/>
        </p:nvSpPr>
        <p:spPr>
          <a:xfrm>
            <a:off x="10820617" y="3462129"/>
            <a:ext cx="325004" cy="91924"/>
          </a:xfrm>
          <a:custGeom>
            <a:avLst/>
            <a:gdLst/>
            <a:ahLst/>
            <a:cxnLst/>
            <a:rect l="l" t="t" r="r" b="b"/>
            <a:pathLst>
              <a:path w="240029" h="96520">
                <a:moveTo>
                  <a:pt x="2971" y="83883"/>
                </a:moveTo>
                <a:lnTo>
                  <a:pt x="2451" y="83896"/>
                </a:lnTo>
                <a:lnTo>
                  <a:pt x="2768" y="84239"/>
                </a:lnTo>
                <a:lnTo>
                  <a:pt x="2971" y="83883"/>
                </a:lnTo>
                <a:close/>
              </a:path>
              <a:path w="240029" h="96520">
                <a:moveTo>
                  <a:pt x="3098" y="84582"/>
                </a:moveTo>
                <a:lnTo>
                  <a:pt x="2768" y="84239"/>
                </a:lnTo>
                <a:lnTo>
                  <a:pt x="2387" y="84950"/>
                </a:lnTo>
                <a:lnTo>
                  <a:pt x="2578" y="85051"/>
                </a:lnTo>
                <a:lnTo>
                  <a:pt x="3098" y="84582"/>
                </a:lnTo>
                <a:close/>
              </a:path>
              <a:path w="240029" h="96520">
                <a:moveTo>
                  <a:pt x="4457" y="79286"/>
                </a:moveTo>
                <a:lnTo>
                  <a:pt x="2819" y="78600"/>
                </a:lnTo>
                <a:lnTo>
                  <a:pt x="3098" y="79095"/>
                </a:lnTo>
                <a:lnTo>
                  <a:pt x="3771" y="79171"/>
                </a:lnTo>
                <a:lnTo>
                  <a:pt x="4457" y="79286"/>
                </a:lnTo>
                <a:close/>
              </a:path>
              <a:path w="240029" h="96520">
                <a:moveTo>
                  <a:pt x="5219" y="85509"/>
                </a:moveTo>
                <a:lnTo>
                  <a:pt x="2197" y="85280"/>
                </a:lnTo>
                <a:lnTo>
                  <a:pt x="2387" y="84950"/>
                </a:lnTo>
                <a:lnTo>
                  <a:pt x="0" y="83718"/>
                </a:lnTo>
                <a:lnTo>
                  <a:pt x="787" y="85509"/>
                </a:lnTo>
                <a:lnTo>
                  <a:pt x="2844" y="85509"/>
                </a:lnTo>
                <a:lnTo>
                  <a:pt x="5219" y="85509"/>
                </a:lnTo>
                <a:close/>
              </a:path>
              <a:path w="240029" h="96520">
                <a:moveTo>
                  <a:pt x="5778" y="47752"/>
                </a:moveTo>
                <a:lnTo>
                  <a:pt x="5740" y="47294"/>
                </a:lnTo>
                <a:lnTo>
                  <a:pt x="3479" y="46482"/>
                </a:lnTo>
                <a:lnTo>
                  <a:pt x="5778" y="47752"/>
                </a:lnTo>
                <a:close/>
              </a:path>
              <a:path w="240029" h="96520">
                <a:moveTo>
                  <a:pt x="5905" y="79908"/>
                </a:moveTo>
                <a:lnTo>
                  <a:pt x="5562" y="79502"/>
                </a:lnTo>
                <a:lnTo>
                  <a:pt x="5003" y="79375"/>
                </a:lnTo>
                <a:lnTo>
                  <a:pt x="4457" y="79286"/>
                </a:lnTo>
                <a:lnTo>
                  <a:pt x="5905" y="79908"/>
                </a:lnTo>
                <a:close/>
              </a:path>
              <a:path w="240029" h="96520">
                <a:moveTo>
                  <a:pt x="6197" y="86347"/>
                </a:moveTo>
                <a:lnTo>
                  <a:pt x="5537" y="85775"/>
                </a:lnTo>
                <a:lnTo>
                  <a:pt x="3009" y="85775"/>
                </a:lnTo>
                <a:lnTo>
                  <a:pt x="5054" y="88912"/>
                </a:lnTo>
                <a:lnTo>
                  <a:pt x="4648" y="86385"/>
                </a:lnTo>
                <a:lnTo>
                  <a:pt x="5168" y="87757"/>
                </a:lnTo>
                <a:lnTo>
                  <a:pt x="6172" y="86385"/>
                </a:lnTo>
                <a:close/>
              </a:path>
              <a:path w="240029" h="96520">
                <a:moveTo>
                  <a:pt x="11899" y="64465"/>
                </a:moveTo>
                <a:lnTo>
                  <a:pt x="10604" y="62992"/>
                </a:lnTo>
                <a:lnTo>
                  <a:pt x="11036" y="63639"/>
                </a:lnTo>
                <a:lnTo>
                  <a:pt x="11468" y="64096"/>
                </a:lnTo>
                <a:lnTo>
                  <a:pt x="11899" y="64465"/>
                </a:lnTo>
                <a:close/>
              </a:path>
              <a:path w="240029" h="96520">
                <a:moveTo>
                  <a:pt x="13843" y="65747"/>
                </a:moveTo>
                <a:lnTo>
                  <a:pt x="13436" y="64757"/>
                </a:lnTo>
                <a:lnTo>
                  <a:pt x="13512" y="65252"/>
                </a:lnTo>
                <a:lnTo>
                  <a:pt x="13665" y="65532"/>
                </a:lnTo>
                <a:lnTo>
                  <a:pt x="13843" y="65747"/>
                </a:lnTo>
                <a:close/>
              </a:path>
              <a:path w="240029" h="96520">
                <a:moveTo>
                  <a:pt x="15125" y="68643"/>
                </a:moveTo>
                <a:lnTo>
                  <a:pt x="14960" y="68643"/>
                </a:lnTo>
                <a:lnTo>
                  <a:pt x="15100" y="68681"/>
                </a:lnTo>
                <a:close/>
              </a:path>
              <a:path w="240029" h="96520">
                <a:moveTo>
                  <a:pt x="15240" y="48171"/>
                </a:moveTo>
                <a:lnTo>
                  <a:pt x="13157" y="46863"/>
                </a:lnTo>
                <a:lnTo>
                  <a:pt x="14541" y="48133"/>
                </a:lnTo>
                <a:lnTo>
                  <a:pt x="11734" y="48133"/>
                </a:lnTo>
                <a:lnTo>
                  <a:pt x="9867" y="48260"/>
                </a:lnTo>
                <a:lnTo>
                  <a:pt x="10172" y="47879"/>
                </a:lnTo>
                <a:lnTo>
                  <a:pt x="10972" y="46863"/>
                </a:lnTo>
                <a:lnTo>
                  <a:pt x="9715" y="46609"/>
                </a:lnTo>
                <a:lnTo>
                  <a:pt x="6604" y="46609"/>
                </a:lnTo>
                <a:lnTo>
                  <a:pt x="7353" y="47879"/>
                </a:lnTo>
                <a:lnTo>
                  <a:pt x="5816" y="47320"/>
                </a:lnTo>
                <a:lnTo>
                  <a:pt x="8140" y="49657"/>
                </a:lnTo>
                <a:lnTo>
                  <a:pt x="14846" y="48260"/>
                </a:lnTo>
                <a:lnTo>
                  <a:pt x="15240" y="48171"/>
                </a:lnTo>
                <a:close/>
              </a:path>
              <a:path w="240029" h="96520">
                <a:moveTo>
                  <a:pt x="17259" y="62445"/>
                </a:moveTo>
                <a:lnTo>
                  <a:pt x="16764" y="62826"/>
                </a:lnTo>
                <a:lnTo>
                  <a:pt x="17208" y="62661"/>
                </a:lnTo>
                <a:lnTo>
                  <a:pt x="17259" y="62445"/>
                </a:lnTo>
                <a:close/>
              </a:path>
              <a:path w="240029" h="96520">
                <a:moveTo>
                  <a:pt x="17360" y="48920"/>
                </a:moveTo>
                <a:lnTo>
                  <a:pt x="16675" y="47879"/>
                </a:lnTo>
                <a:lnTo>
                  <a:pt x="15240" y="48171"/>
                </a:lnTo>
                <a:lnTo>
                  <a:pt x="16789" y="49149"/>
                </a:lnTo>
                <a:lnTo>
                  <a:pt x="17360" y="48920"/>
                </a:lnTo>
                <a:close/>
              </a:path>
              <a:path w="240029" h="96520">
                <a:moveTo>
                  <a:pt x="17653" y="62395"/>
                </a:moveTo>
                <a:lnTo>
                  <a:pt x="17513" y="62255"/>
                </a:lnTo>
                <a:lnTo>
                  <a:pt x="17653" y="62395"/>
                </a:lnTo>
                <a:close/>
              </a:path>
              <a:path w="240029" h="96520">
                <a:moveTo>
                  <a:pt x="18288" y="62788"/>
                </a:moveTo>
                <a:lnTo>
                  <a:pt x="17995" y="62534"/>
                </a:lnTo>
                <a:lnTo>
                  <a:pt x="17805" y="62433"/>
                </a:lnTo>
                <a:lnTo>
                  <a:pt x="17653" y="62395"/>
                </a:lnTo>
                <a:lnTo>
                  <a:pt x="17792" y="62509"/>
                </a:lnTo>
                <a:lnTo>
                  <a:pt x="17983" y="62649"/>
                </a:lnTo>
                <a:lnTo>
                  <a:pt x="18288" y="62788"/>
                </a:lnTo>
                <a:close/>
              </a:path>
              <a:path w="240029" h="96520">
                <a:moveTo>
                  <a:pt x="18935" y="61163"/>
                </a:moveTo>
                <a:lnTo>
                  <a:pt x="17767" y="61112"/>
                </a:lnTo>
                <a:lnTo>
                  <a:pt x="16344" y="61201"/>
                </a:lnTo>
                <a:lnTo>
                  <a:pt x="17513" y="62255"/>
                </a:lnTo>
                <a:lnTo>
                  <a:pt x="18935" y="61163"/>
                </a:lnTo>
                <a:close/>
              </a:path>
              <a:path w="240029" h="96520">
                <a:moveTo>
                  <a:pt x="21437" y="59677"/>
                </a:moveTo>
                <a:lnTo>
                  <a:pt x="21361" y="59817"/>
                </a:lnTo>
                <a:lnTo>
                  <a:pt x="21361" y="59956"/>
                </a:lnTo>
                <a:lnTo>
                  <a:pt x="21437" y="59677"/>
                </a:lnTo>
                <a:close/>
              </a:path>
              <a:path w="240029" h="96520">
                <a:moveTo>
                  <a:pt x="22059" y="59677"/>
                </a:moveTo>
                <a:lnTo>
                  <a:pt x="21691" y="59347"/>
                </a:lnTo>
                <a:lnTo>
                  <a:pt x="21437" y="59677"/>
                </a:lnTo>
                <a:lnTo>
                  <a:pt x="22059" y="59677"/>
                </a:lnTo>
                <a:close/>
              </a:path>
              <a:path w="240029" h="96520">
                <a:moveTo>
                  <a:pt x="22402" y="63144"/>
                </a:moveTo>
                <a:lnTo>
                  <a:pt x="21628" y="62255"/>
                </a:lnTo>
                <a:lnTo>
                  <a:pt x="22275" y="61544"/>
                </a:lnTo>
                <a:lnTo>
                  <a:pt x="21361" y="59956"/>
                </a:lnTo>
                <a:lnTo>
                  <a:pt x="20713" y="59270"/>
                </a:lnTo>
                <a:lnTo>
                  <a:pt x="19951" y="59296"/>
                </a:lnTo>
                <a:lnTo>
                  <a:pt x="19697" y="59766"/>
                </a:lnTo>
                <a:lnTo>
                  <a:pt x="19977" y="59994"/>
                </a:lnTo>
                <a:lnTo>
                  <a:pt x="17526" y="58674"/>
                </a:lnTo>
                <a:lnTo>
                  <a:pt x="14312" y="58991"/>
                </a:lnTo>
                <a:lnTo>
                  <a:pt x="12776" y="60858"/>
                </a:lnTo>
                <a:lnTo>
                  <a:pt x="17767" y="61112"/>
                </a:lnTo>
                <a:lnTo>
                  <a:pt x="21094" y="60883"/>
                </a:lnTo>
                <a:lnTo>
                  <a:pt x="20472" y="62052"/>
                </a:lnTo>
                <a:lnTo>
                  <a:pt x="22402" y="63144"/>
                </a:lnTo>
                <a:close/>
              </a:path>
              <a:path w="240029" h="96520">
                <a:moveTo>
                  <a:pt x="22974" y="61328"/>
                </a:moveTo>
                <a:close/>
              </a:path>
              <a:path w="240029" h="96520">
                <a:moveTo>
                  <a:pt x="23825" y="60833"/>
                </a:moveTo>
                <a:lnTo>
                  <a:pt x="23037" y="60147"/>
                </a:lnTo>
                <a:lnTo>
                  <a:pt x="22593" y="60147"/>
                </a:lnTo>
                <a:lnTo>
                  <a:pt x="22390" y="59969"/>
                </a:lnTo>
                <a:lnTo>
                  <a:pt x="23291" y="61061"/>
                </a:lnTo>
                <a:lnTo>
                  <a:pt x="23825" y="60833"/>
                </a:lnTo>
                <a:close/>
              </a:path>
              <a:path w="240029" h="96520">
                <a:moveTo>
                  <a:pt x="24701" y="65125"/>
                </a:moveTo>
                <a:lnTo>
                  <a:pt x="24511" y="64935"/>
                </a:lnTo>
                <a:lnTo>
                  <a:pt x="23812" y="64262"/>
                </a:lnTo>
                <a:lnTo>
                  <a:pt x="23685" y="65417"/>
                </a:lnTo>
                <a:lnTo>
                  <a:pt x="24206" y="64935"/>
                </a:lnTo>
                <a:lnTo>
                  <a:pt x="24701" y="65125"/>
                </a:lnTo>
                <a:close/>
              </a:path>
              <a:path w="240029" h="96520">
                <a:moveTo>
                  <a:pt x="25933" y="65468"/>
                </a:moveTo>
                <a:lnTo>
                  <a:pt x="25857" y="65125"/>
                </a:lnTo>
                <a:lnTo>
                  <a:pt x="25755" y="64808"/>
                </a:lnTo>
                <a:lnTo>
                  <a:pt x="25222" y="64922"/>
                </a:lnTo>
                <a:lnTo>
                  <a:pt x="25933" y="65468"/>
                </a:lnTo>
                <a:close/>
              </a:path>
              <a:path w="240029" h="96520">
                <a:moveTo>
                  <a:pt x="25996" y="72948"/>
                </a:moveTo>
                <a:close/>
              </a:path>
              <a:path w="240029" h="96520">
                <a:moveTo>
                  <a:pt x="26123" y="66509"/>
                </a:moveTo>
                <a:lnTo>
                  <a:pt x="25946" y="65582"/>
                </a:lnTo>
                <a:lnTo>
                  <a:pt x="24701" y="65125"/>
                </a:lnTo>
                <a:lnTo>
                  <a:pt x="26123" y="66509"/>
                </a:lnTo>
                <a:close/>
              </a:path>
              <a:path w="240029" h="96520">
                <a:moveTo>
                  <a:pt x="26174" y="65671"/>
                </a:moveTo>
                <a:lnTo>
                  <a:pt x="25933" y="65468"/>
                </a:lnTo>
                <a:lnTo>
                  <a:pt x="26174" y="65671"/>
                </a:lnTo>
                <a:close/>
              </a:path>
              <a:path w="240029" h="96520">
                <a:moveTo>
                  <a:pt x="26403" y="69710"/>
                </a:moveTo>
                <a:lnTo>
                  <a:pt x="23444" y="69100"/>
                </a:lnTo>
                <a:lnTo>
                  <a:pt x="20307" y="67056"/>
                </a:lnTo>
                <a:lnTo>
                  <a:pt x="19227" y="66344"/>
                </a:lnTo>
                <a:lnTo>
                  <a:pt x="18059" y="65557"/>
                </a:lnTo>
                <a:lnTo>
                  <a:pt x="17411" y="66268"/>
                </a:lnTo>
                <a:lnTo>
                  <a:pt x="16002" y="65620"/>
                </a:lnTo>
                <a:lnTo>
                  <a:pt x="14452" y="64731"/>
                </a:lnTo>
                <a:lnTo>
                  <a:pt x="13436" y="64757"/>
                </a:lnTo>
                <a:lnTo>
                  <a:pt x="15862" y="66344"/>
                </a:lnTo>
                <a:lnTo>
                  <a:pt x="15709" y="66294"/>
                </a:lnTo>
                <a:lnTo>
                  <a:pt x="15062" y="66103"/>
                </a:lnTo>
                <a:lnTo>
                  <a:pt x="14300" y="66268"/>
                </a:lnTo>
                <a:lnTo>
                  <a:pt x="13843" y="65747"/>
                </a:lnTo>
                <a:lnTo>
                  <a:pt x="14071" y="66294"/>
                </a:lnTo>
                <a:lnTo>
                  <a:pt x="13474" y="65557"/>
                </a:lnTo>
                <a:lnTo>
                  <a:pt x="12725" y="65189"/>
                </a:lnTo>
                <a:lnTo>
                  <a:pt x="11899" y="64465"/>
                </a:lnTo>
                <a:lnTo>
                  <a:pt x="13474" y="66268"/>
                </a:lnTo>
                <a:lnTo>
                  <a:pt x="14465" y="67233"/>
                </a:lnTo>
                <a:lnTo>
                  <a:pt x="14846" y="68173"/>
                </a:lnTo>
                <a:lnTo>
                  <a:pt x="15163" y="68491"/>
                </a:lnTo>
                <a:lnTo>
                  <a:pt x="15125" y="68643"/>
                </a:lnTo>
                <a:lnTo>
                  <a:pt x="16332" y="68757"/>
                </a:lnTo>
                <a:lnTo>
                  <a:pt x="16929" y="68491"/>
                </a:lnTo>
                <a:lnTo>
                  <a:pt x="17284" y="67424"/>
                </a:lnTo>
                <a:lnTo>
                  <a:pt x="17183" y="67259"/>
                </a:lnTo>
                <a:lnTo>
                  <a:pt x="16967" y="67056"/>
                </a:lnTo>
                <a:lnTo>
                  <a:pt x="25869" y="72872"/>
                </a:lnTo>
                <a:lnTo>
                  <a:pt x="25260" y="71742"/>
                </a:lnTo>
                <a:lnTo>
                  <a:pt x="25146" y="70205"/>
                </a:lnTo>
                <a:lnTo>
                  <a:pt x="26403" y="69710"/>
                </a:lnTo>
                <a:close/>
              </a:path>
              <a:path w="240029" h="96520">
                <a:moveTo>
                  <a:pt x="26581" y="65989"/>
                </a:moveTo>
                <a:lnTo>
                  <a:pt x="26504" y="65798"/>
                </a:lnTo>
                <a:lnTo>
                  <a:pt x="26174" y="65671"/>
                </a:lnTo>
                <a:lnTo>
                  <a:pt x="26581" y="65989"/>
                </a:lnTo>
                <a:close/>
              </a:path>
              <a:path w="240029" h="96520">
                <a:moveTo>
                  <a:pt x="26593" y="44869"/>
                </a:moveTo>
                <a:lnTo>
                  <a:pt x="25806" y="42595"/>
                </a:lnTo>
                <a:lnTo>
                  <a:pt x="23774" y="40805"/>
                </a:lnTo>
                <a:lnTo>
                  <a:pt x="25298" y="43522"/>
                </a:lnTo>
                <a:lnTo>
                  <a:pt x="26593" y="44869"/>
                </a:lnTo>
                <a:close/>
              </a:path>
              <a:path w="240029" h="96520">
                <a:moveTo>
                  <a:pt x="28727" y="73342"/>
                </a:moveTo>
                <a:lnTo>
                  <a:pt x="28460" y="72898"/>
                </a:lnTo>
                <a:lnTo>
                  <a:pt x="25996" y="72948"/>
                </a:lnTo>
                <a:lnTo>
                  <a:pt x="26682" y="73406"/>
                </a:lnTo>
                <a:lnTo>
                  <a:pt x="28727" y="73342"/>
                </a:lnTo>
                <a:close/>
              </a:path>
              <a:path w="240029" h="96520">
                <a:moveTo>
                  <a:pt x="28740" y="76123"/>
                </a:moveTo>
                <a:lnTo>
                  <a:pt x="28625" y="75717"/>
                </a:lnTo>
                <a:lnTo>
                  <a:pt x="28625" y="75907"/>
                </a:lnTo>
                <a:lnTo>
                  <a:pt x="28740" y="76123"/>
                </a:lnTo>
                <a:close/>
              </a:path>
              <a:path w="240029" h="96520">
                <a:moveTo>
                  <a:pt x="28981" y="73342"/>
                </a:moveTo>
                <a:lnTo>
                  <a:pt x="28727" y="73342"/>
                </a:lnTo>
                <a:lnTo>
                  <a:pt x="28981" y="73647"/>
                </a:lnTo>
                <a:lnTo>
                  <a:pt x="28981" y="73342"/>
                </a:lnTo>
                <a:close/>
              </a:path>
              <a:path w="240029" h="96520">
                <a:moveTo>
                  <a:pt x="29095" y="75666"/>
                </a:moveTo>
                <a:lnTo>
                  <a:pt x="28473" y="75196"/>
                </a:lnTo>
                <a:lnTo>
                  <a:pt x="28625" y="75717"/>
                </a:lnTo>
                <a:lnTo>
                  <a:pt x="28676" y="75552"/>
                </a:lnTo>
                <a:lnTo>
                  <a:pt x="28613" y="75425"/>
                </a:lnTo>
                <a:lnTo>
                  <a:pt x="29095" y="75666"/>
                </a:lnTo>
                <a:close/>
              </a:path>
              <a:path w="240029" h="96520">
                <a:moveTo>
                  <a:pt x="29108" y="63119"/>
                </a:moveTo>
                <a:lnTo>
                  <a:pt x="28740" y="62725"/>
                </a:lnTo>
                <a:lnTo>
                  <a:pt x="28536" y="62992"/>
                </a:lnTo>
                <a:lnTo>
                  <a:pt x="29108" y="63119"/>
                </a:lnTo>
                <a:close/>
              </a:path>
              <a:path w="240029" h="96520">
                <a:moveTo>
                  <a:pt x="29438" y="61823"/>
                </a:moveTo>
                <a:lnTo>
                  <a:pt x="27520" y="62090"/>
                </a:lnTo>
                <a:lnTo>
                  <a:pt x="27101" y="61353"/>
                </a:lnTo>
                <a:lnTo>
                  <a:pt x="26225" y="59829"/>
                </a:lnTo>
                <a:lnTo>
                  <a:pt x="23825" y="60833"/>
                </a:lnTo>
                <a:lnTo>
                  <a:pt x="23698" y="61061"/>
                </a:lnTo>
                <a:lnTo>
                  <a:pt x="23304" y="61353"/>
                </a:lnTo>
                <a:lnTo>
                  <a:pt x="23025" y="61341"/>
                </a:lnTo>
                <a:lnTo>
                  <a:pt x="25349" y="62382"/>
                </a:lnTo>
                <a:lnTo>
                  <a:pt x="24574" y="63779"/>
                </a:lnTo>
                <a:lnTo>
                  <a:pt x="23164" y="62661"/>
                </a:lnTo>
                <a:lnTo>
                  <a:pt x="23812" y="64262"/>
                </a:lnTo>
                <a:lnTo>
                  <a:pt x="24701" y="64020"/>
                </a:lnTo>
                <a:lnTo>
                  <a:pt x="25476" y="63982"/>
                </a:lnTo>
                <a:lnTo>
                  <a:pt x="25755" y="64808"/>
                </a:lnTo>
                <a:lnTo>
                  <a:pt x="27787" y="64389"/>
                </a:lnTo>
                <a:lnTo>
                  <a:pt x="28041" y="63754"/>
                </a:lnTo>
                <a:lnTo>
                  <a:pt x="28549" y="62522"/>
                </a:lnTo>
                <a:lnTo>
                  <a:pt x="28740" y="62725"/>
                </a:lnTo>
                <a:lnTo>
                  <a:pt x="28892" y="62522"/>
                </a:lnTo>
                <a:lnTo>
                  <a:pt x="29222" y="62090"/>
                </a:lnTo>
                <a:lnTo>
                  <a:pt x="29438" y="61823"/>
                </a:lnTo>
                <a:close/>
              </a:path>
              <a:path w="240029" h="96520">
                <a:moveTo>
                  <a:pt x="29502" y="74256"/>
                </a:moveTo>
                <a:lnTo>
                  <a:pt x="28981" y="73647"/>
                </a:lnTo>
                <a:lnTo>
                  <a:pt x="28981" y="74269"/>
                </a:lnTo>
                <a:lnTo>
                  <a:pt x="29502" y="74256"/>
                </a:lnTo>
                <a:close/>
              </a:path>
              <a:path w="240029" h="96520">
                <a:moveTo>
                  <a:pt x="30416" y="76301"/>
                </a:moveTo>
                <a:lnTo>
                  <a:pt x="29095" y="75666"/>
                </a:lnTo>
                <a:lnTo>
                  <a:pt x="30276" y="76530"/>
                </a:lnTo>
                <a:lnTo>
                  <a:pt x="30416" y="76301"/>
                </a:lnTo>
                <a:close/>
              </a:path>
              <a:path w="240029" h="96520">
                <a:moveTo>
                  <a:pt x="31127" y="67068"/>
                </a:moveTo>
                <a:lnTo>
                  <a:pt x="30403" y="66433"/>
                </a:lnTo>
                <a:lnTo>
                  <a:pt x="29070" y="65278"/>
                </a:lnTo>
                <a:lnTo>
                  <a:pt x="29298" y="65671"/>
                </a:lnTo>
                <a:lnTo>
                  <a:pt x="29222" y="65798"/>
                </a:lnTo>
                <a:lnTo>
                  <a:pt x="28943" y="65963"/>
                </a:lnTo>
                <a:lnTo>
                  <a:pt x="28943" y="66433"/>
                </a:lnTo>
                <a:lnTo>
                  <a:pt x="28600" y="66230"/>
                </a:lnTo>
                <a:lnTo>
                  <a:pt x="28219" y="66014"/>
                </a:lnTo>
                <a:lnTo>
                  <a:pt x="28181" y="65532"/>
                </a:lnTo>
                <a:lnTo>
                  <a:pt x="27279" y="65328"/>
                </a:lnTo>
                <a:lnTo>
                  <a:pt x="26631" y="66040"/>
                </a:lnTo>
                <a:lnTo>
                  <a:pt x="27025" y="67170"/>
                </a:lnTo>
                <a:lnTo>
                  <a:pt x="27152" y="66040"/>
                </a:lnTo>
                <a:lnTo>
                  <a:pt x="29718" y="67792"/>
                </a:lnTo>
                <a:lnTo>
                  <a:pt x="27800" y="66230"/>
                </a:lnTo>
                <a:lnTo>
                  <a:pt x="31127" y="67068"/>
                </a:lnTo>
                <a:close/>
              </a:path>
              <a:path w="240029" h="96520">
                <a:moveTo>
                  <a:pt x="31496" y="64058"/>
                </a:moveTo>
                <a:lnTo>
                  <a:pt x="30238" y="63195"/>
                </a:lnTo>
                <a:lnTo>
                  <a:pt x="30073" y="62484"/>
                </a:lnTo>
                <a:lnTo>
                  <a:pt x="29298" y="62509"/>
                </a:lnTo>
                <a:lnTo>
                  <a:pt x="29438" y="63195"/>
                </a:lnTo>
                <a:lnTo>
                  <a:pt x="29108" y="63119"/>
                </a:lnTo>
                <a:lnTo>
                  <a:pt x="30467" y="64554"/>
                </a:lnTo>
                <a:lnTo>
                  <a:pt x="31496" y="64058"/>
                </a:lnTo>
                <a:close/>
              </a:path>
              <a:path w="240029" h="96520">
                <a:moveTo>
                  <a:pt x="33909" y="60998"/>
                </a:moveTo>
                <a:lnTo>
                  <a:pt x="33261" y="59397"/>
                </a:lnTo>
                <a:lnTo>
                  <a:pt x="33007" y="59410"/>
                </a:lnTo>
                <a:lnTo>
                  <a:pt x="33909" y="60998"/>
                </a:lnTo>
                <a:close/>
              </a:path>
              <a:path w="240029" h="96520">
                <a:moveTo>
                  <a:pt x="35217" y="79451"/>
                </a:moveTo>
                <a:lnTo>
                  <a:pt x="33883" y="77825"/>
                </a:lnTo>
                <a:lnTo>
                  <a:pt x="32969" y="77622"/>
                </a:lnTo>
                <a:lnTo>
                  <a:pt x="33223" y="77990"/>
                </a:lnTo>
                <a:lnTo>
                  <a:pt x="34912" y="79641"/>
                </a:lnTo>
                <a:lnTo>
                  <a:pt x="35217" y="79451"/>
                </a:lnTo>
                <a:close/>
              </a:path>
              <a:path w="240029" h="96520">
                <a:moveTo>
                  <a:pt x="35560" y="79857"/>
                </a:moveTo>
                <a:lnTo>
                  <a:pt x="35420" y="79324"/>
                </a:lnTo>
                <a:lnTo>
                  <a:pt x="35217" y="79451"/>
                </a:lnTo>
                <a:lnTo>
                  <a:pt x="35560" y="79857"/>
                </a:lnTo>
                <a:close/>
              </a:path>
              <a:path w="240029" h="96520">
                <a:moveTo>
                  <a:pt x="36068" y="78917"/>
                </a:moveTo>
                <a:lnTo>
                  <a:pt x="35153" y="78257"/>
                </a:lnTo>
                <a:lnTo>
                  <a:pt x="35420" y="79324"/>
                </a:lnTo>
                <a:lnTo>
                  <a:pt x="36068" y="78917"/>
                </a:lnTo>
                <a:close/>
              </a:path>
              <a:path w="240029" h="96520">
                <a:moveTo>
                  <a:pt x="38379" y="66865"/>
                </a:moveTo>
                <a:lnTo>
                  <a:pt x="37896" y="66649"/>
                </a:lnTo>
                <a:lnTo>
                  <a:pt x="38036" y="66878"/>
                </a:lnTo>
                <a:lnTo>
                  <a:pt x="38379" y="66865"/>
                </a:lnTo>
                <a:close/>
              </a:path>
              <a:path w="240029" h="96520">
                <a:moveTo>
                  <a:pt x="38544" y="67779"/>
                </a:moveTo>
                <a:lnTo>
                  <a:pt x="38036" y="66878"/>
                </a:lnTo>
                <a:lnTo>
                  <a:pt x="37782" y="66878"/>
                </a:lnTo>
                <a:lnTo>
                  <a:pt x="37642" y="67119"/>
                </a:lnTo>
                <a:lnTo>
                  <a:pt x="37655" y="67576"/>
                </a:lnTo>
                <a:lnTo>
                  <a:pt x="38544" y="67779"/>
                </a:lnTo>
                <a:close/>
              </a:path>
              <a:path w="240029" h="96520">
                <a:moveTo>
                  <a:pt x="40716" y="67957"/>
                </a:moveTo>
                <a:lnTo>
                  <a:pt x="38544" y="66865"/>
                </a:lnTo>
                <a:lnTo>
                  <a:pt x="38379" y="66865"/>
                </a:lnTo>
                <a:lnTo>
                  <a:pt x="40716" y="67957"/>
                </a:lnTo>
                <a:close/>
              </a:path>
              <a:path w="240029" h="96520">
                <a:moveTo>
                  <a:pt x="41097" y="91490"/>
                </a:moveTo>
                <a:lnTo>
                  <a:pt x="40728" y="91363"/>
                </a:lnTo>
                <a:lnTo>
                  <a:pt x="40411" y="91211"/>
                </a:lnTo>
                <a:lnTo>
                  <a:pt x="40157" y="90995"/>
                </a:lnTo>
                <a:lnTo>
                  <a:pt x="40449" y="91363"/>
                </a:lnTo>
                <a:lnTo>
                  <a:pt x="40792" y="91490"/>
                </a:lnTo>
                <a:lnTo>
                  <a:pt x="41097" y="91490"/>
                </a:lnTo>
                <a:close/>
              </a:path>
              <a:path w="240029" h="96520">
                <a:moveTo>
                  <a:pt x="43980" y="86944"/>
                </a:moveTo>
                <a:lnTo>
                  <a:pt x="43853" y="86791"/>
                </a:lnTo>
                <a:lnTo>
                  <a:pt x="43688" y="86728"/>
                </a:lnTo>
                <a:lnTo>
                  <a:pt x="43980" y="86944"/>
                </a:lnTo>
                <a:close/>
              </a:path>
              <a:path w="240029" h="96520">
                <a:moveTo>
                  <a:pt x="45377" y="76669"/>
                </a:moveTo>
                <a:lnTo>
                  <a:pt x="45123" y="76568"/>
                </a:lnTo>
                <a:lnTo>
                  <a:pt x="44983" y="76631"/>
                </a:lnTo>
                <a:lnTo>
                  <a:pt x="45377" y="76669"/>
                </a:lnTo>
                <a:close/>
              </a:path>
              <a:path w="240029" h="96520">
                <a:moveTo>
                  <a:pt x="45377" y="75641"/>
                </a:moveTo>
                <a:lnTo>
                  <a:pt x="44094" y="75692"/>
                </a:lnTo>
                <a:lnTo>
                  <a:pt x="44056" y="74790"/>
                </a:lnTo>
                <a:lnTo>
                  <a:pt x="43916" y="74472"/>
                </a:lnTo>
                <a:lnTo>
                  <a:pt x="44424" y="74345"/>
                </a:lnTo>
                <a:lnTo>
                  <a:pt x="43776" y="74256"/>
                </a:lnTo>
                <a:lnTo>
                  <a:pt x="43535" y="73850"/>
                </a:lnTo>
                <a:lnTo>
                  <a:pt x="43129" y="73177"/>
                </a:lnTo>
                <a:lnTo>
                  <a:pt x="43002" y="72961"/>
                </a:lnTo>
                <a:lnTo>
                  <a:pt x="40894" y="73177"/>
                </a:lnTo>
                <a:lnTo>
                  <a:pt x="39700" y="72263"/>
                </a:lnTo>
                <a:lnTo>
                  <a:pt x="40157" y="72821"/>
                </a:lnTo>
                <a:lnTo>
                  <a:pt x="40487" y="73329"/>
                </a:lnTo>
                <a:lnTo>
                  <a:pt x="40728" y="73850"/>
                </a:lnTo>
                <a:lnTo>
                  <a:pt x="38608" y="73571"/>
                </a:lnTo>
                <a:lnTo>
                  <a:pt x="38036" y="74523"/>
                </a:lnTo>
                <a:lnTo>
                  <a:pt x="39636" y="74561"/>
                </a:lnTo>
                <a:lnTo>
                  <a:pt x="41084" y="74663"/>
                </a:lnTo>
                <a:lnTo>
                  <a:pt x="41503" y="75615"/>
                </a:lnTo>
                <a:lnTo>
                  <a:pt x="42024" y="76555"/>
                </a:lnTo>
                <a:lnTo>
                  <a:pt x="43726" y="77304"/>
                </a:lnTo>
                <a:lnTo>
                  <a:pt x="44983" y="76631"/>
                </a:lnTo>
                <a:lnTo>
                  <a:pt x="44361" y="76593"/>
                </a:lnTo>
                <a:lnTo>
                  <a:pt x="45313" y="75692"/>
                </a:lnTo>
                <a:close/>
              </a:path>
              <a:path w="240029" h="96520">
                <a:moveTo>
                  <a:pt x="48450" y="76898"/>
                </a:moveTo>
                <a:lnTo>
                  <a:pt x="45377" y="76669"/>
                </a:lnTo>
                <a:lnTo>
                  <a:pt x="46151" y="76987"/>
                </a:lnTo>
                <a:lnTo>
                  <a:pt x="45910" y="77457"/>
                </a:lnTo>
                <a:lnTo>
                  <a:pt x="46418" y="77901"/>
                </a:lnTo>
                <a:lnTo>
                  <a:pt x="48450" y="76898"/>
                </a:lnTo>
                <a:close/>
              </a:path>
              <a:path w="240029" h="96520">
                <a:moveTo>
                  <a:pt x="48793" y="92265"/>
                </a:moveTo>
                <a:lnTo>
                  <a:pt x="48374" y="92100"/>
                </a:lnTo>
                <a:lnTo>
                  <a:pt x="48552" y="92392"/>
                </a:lnTo>
                <a:lnTo>
                  <a:pt x="48768" y="92303"/>
                </a:lnTo>
                <a:close/>
              </a:path>
              <a:path w="240029" h="96520">
                <a:moveTo>
                  <a:pt x="49009" y="91846"/>
                </a:moveTo>
                <a:lnTo>
                  <a:pt x="48361" y="91173"/>
                </a:lnTo>
                <a:lnTo>
                  <a:pt x="48628" y="91630"/>
                </a:lnTo>
                <a:lnTo>
                  <a:pt x="48971" y="91922"/>
                </a:lnTo>
                <a:close/>
              </a:path>
              <a:path w="240029" h="96520">
                <a:moveTo>
                  <a:pt x="49403" y="92519"/>
                </a:moveTo>
                <a:lnTo>
                  <a:pt x="49149" y="92075"/>
                </a:lnTo>
                <a:lnTo>
                  <a:pt x="48971" y="91922"/>
                </a:lnTo>
                <a:lnTo>
                  <a:pt x="48882" y="92100"/>
                </a:lnTo>
                <a:lnTo>
                  <a:pt x="48895" y="92303"/>
                </a:lnTo>
                <a:lnTo>
                  <a:pt x="49403" y="92519"/>
                </a:lnTo>
                <a:close/>
              </a:path>
              <a:path w="240029" h="96520">
                <a:moveTo>
                  <a:pt x="50114" y="82638"/>
                </a:moveTo>
                <a:lnTo>
                  <a:pt x="47980" y="79679"/>
                </a:lnTo>
                <a:lnTo>
                  <a:pt x="42468" y="79184"/>
                </a:lnTo>
                <a:lnTo>
                  <a:pt x="41808" y="77609"/>
                </a:lnTo>
                <a:lnTo>
                  <a:pt x="42316" y="77609"/>
                </a:lnTo>
                <a:lnTo>
                  <a:pt x="40881" y="76581"/>
                </a:lnTo>
                <a:lnTo>
                  <a:pt x="40132" y="76047"/>
                </a:lnTo>
                <a:lnTo>
                  <a:pt x="37452" y="74955"/>
                </a:lnTo>
                <a:lnTo>
                  <a:pt x="33528" y="72580"/>
                </a:lnTo>
                <a:lnTo>
                  <a:pt x="33083" y="72313"/>
                </a:lnTo>
                <a:lnTo>
                  <a:pt x="31419" y="72580"/>
                </a:lnTo>
                <a:lnTo>
                  <a:pt x="31064" y="72428"/>
                </a:lnTo>
                <a:lnTo>
                  <a:pt x="28968" y="71501"/>
                </a:lnTo>
                <a:lnTo>
                  <a:pt x="29667" y="71056"/>
                </a:lnTo>
                <a:lnTo>
                  <a:pt x="31280" y="70053"/>
                </a:lnTo>
                <a:lnTo>
                  <a:pt x="28702" y="68275"/>
                </a:lnTo>
                <a:lnTo>
                  <a:pt x="29603" y="68948"/>
                </a:lnTo>
                <a:lnTo>
                  <a:pt x="28841" y="70345"/>
                </a:lnTo>
                <a:lnTo>
                  <a:pt x="29222" y="71031"/>
                </a:lnTo>
                <a:lnTo>
                  <a:pt x="27952" y="71056"/>
                </a:lnTo>
                <a:lnTo>
                  <a:pt x="28702" y="69659"/>
                </a:lnTo>
                <a:lnTo>
                  <a:pt x="27940" y="69672"/>
                </a:lnTo>
                <a:lnTo>
                  <a:pt x="26873" y="70345"/>
                </a:lnTo>
                <a:lnTo>
                  <a:pt x="26797" y="71323"/>
                </a:lnTo>
                <a:lnTo>
                  <a:pt x="28854" y="72644"/>
                </a:lnTo>
                <a:lnTo>
                  <a:pt x="28727" y="72428"/>
                </a:lnTo>
                <a:lnTo>
                  <a:pt x="31165" y="72593"/>
                </a:lnTo>
                <a:lnTo>
                  <a:pt x="34251" y="74815"/>
                </a:lnTo>
                <a:lnTo>
                  <a:pt x="35661" y="75006"/>
                </a:lnTo>
                <a:lnTo>
                  <a:pt x="37325" y="76581"/>
                </a:lnTo>
                <a:lnTo>
                  <a:pt x="34391" y="75501"/>
                </a:lnTo>
                <a:lnTo>
                  <a:pt x="35407" y="76860"/>
                </a:lnTo>
                <a:lnTo>
                  <a:pt x="38620" y="78384"/>
                </a:lnTo>
                <a:lnTo>
                  <a:pt x="40093" y="79679"/>
                </a:lnTo>
                <a:lnTo>
                  <a:pt x="42735" y="81483"/>
                </a:lnTo>
                <a:lnTo>
                  <a:pt x="42379" y="82638"/>
                </a:lnTo>
                <a:lnTo>
                  <a:pt x="50114" y="82638"/>
                </a:lnTo>
                <a:close/>
              </a:path>
              <a:path w="240029" h="96520">
                <a:moveTo>
                  <a:pt x="50723" y="96151"/>
                </a:moveTo>
                <a:lnTo>
                  <a:pt x="50584" y="96012"/>
                </a:lnTo>
                <a:lnTo>
                  <a:pt x="50419" y="96177"/>
                </a:lnTo>
                <a:lnTo>
                  <a:pt x="50723" y="96151"/>
                </a:lnTo>
                <a:close/>
              </a:path>
              <a:path w="240029" h="96520">
                <a:moveTo>
                  <a:pt x="50761" y="65532"/>
                </a:moveTo>
                <a:lnTo>
                  <a:pt x="50114" y="64897"/>
                </a:lnTo>
                <a:lnTo>
                  <a:pt x="50673" y="65595"/>
                </a:lnTo>
                <a:close/>
              </a:path>
              <a:path w="240029" h="96520">
                <a:moveTo>
                  <a:pt x="52717" y="91478"/>
                </a:moveTo>
                <a:lnTo>
                  <a:pt x="52336" y="91262"/>
                </a:lnTo>
                <a:lnTo>
                  <a:pt x="52349" y="92646"/>
                </a:lnTo>
                <a:lnTo>
                  <a:pt x="52717" y="91478"/>
                </a:lnTo>
                <a:close/>
              </a:path>
              <a:path w="240029" h="96520">
                <a:moveTo>
                  <a:pt x="54698" y="70967"/>
                </a:moveTo>
                <a:lnTo>
                  <a:pt x="54368" y="70866"/>
                </a:lnTo>
                <a:lnTo>
                  <a:pt x="53606" y="70485"/>
                </a:lnTo>
                <a:lnTo>
                  <a:pt x="54178" y="70104"/>
                </a:lnTo>
                <a:lnTo>
                  <a:pt x="52705" y="70104"/>
                </a:lnTo>
                <a:lnTo>
                  <a:pt x="52717" y="71247"/>
                </a:lnTo>
                <a:lnTo>
                  <a:pt x="54698" y="70967"/>
                </a:lnTo>
                <a:close/>
              </a:path>
              <a:path w="240029" h="96520">
                <a:moveTo>
                  <a:pt x="55422" y="71183"/>
                </a:moveTo>
                <a:lnTo>
                  <a:pt x="55384" y="70866"/>
                </a:lnTo>
                <a:lnTo>
                  <a:pt x="54698" y="70967"/>
                </a:lnTo>
                <a:lnTo>
                  <a:pt x="55422" y="71183"/>
                </a:lnTo>
                <a:close/>
              </a:path>
              <a:path w="240029" h="96520">
                <a:moveTo>
                  <a:pt x="55651" y="71247"/>
                </a:moveTo>
                <a:lnTo>
                  <a:pt x="55422" y="71183"/>
                </a:lnTo>
                <a:lnTo>
                  <a:pt x="55537" y="72009"/>
                </a:lnTo>
                <a:lnTo>
                  <a:pt x="55651" y="71247"/>
                </a:lnTo>
                <a:close/>
              </a:path>
              <a:path w="240029" h="96520">
                <a:moveTo>
                  <a:pt x="60071" y="44399"/>
                </a:moveTo>
                <a:lnTo>
                  <a:pt x="58826" y="44538"/>
                </a:lnTo>
                <a:lnTo>
                  <a:pt x="59359" y="44704"/>
                </a:lnTo>
                <a:lnTo>
                  <a:pt x="60071" y="44399"/>
                </a:lnTo>
                <a:close/>
              </a:path>
              <a:path w="240029" h="96520">
                <a:moveTo>
                  <a:pt x="60693" y="44323"/>
                </a:moveTo>
                <a:lnTo>
                  <a:pt x="60528" y="44196"/>
                </a:lnTo>
                <a:lnTo>
                  <a:pt x="60071" y="44399"/>
                </a:lnTo>
                <a:lnTo>
                  <a:pt x="60693" y="44323"/>
                </a:lnTo>
                <a:close/>
              </a:path>
              <a:path w="240029" h="96520">
                <a:moveTo>
                  <a:pt x="61036" y="94348"/>
                </a:moveTo>
                <a:lnTo>
                  <a:pt x="60858" y="94157"/>
                </a:lnTo>
                <a:lnTo>
                  <a:pt x="60515" y="93992"/>
                </a:lnTo>
                <a:lnTo>
                  <a:pt x="60807" y="94640"/>
                </a:lnTo>
                <a:lnTo>
                  <a:pt x="61036" y="94348"/>
                </a:lnTo>
                <a:close/>
              </a:path>
              <a:path w="240029" h="96520">
                <a:moveTo>
                  <a:pt x="64833" y="51041"/>
                </a:moveTo>
                <a:lnTo>
                  <a:pt x="64503" y="50634"/>
                </a:lnTo>
                <a:lnTo>
                  <a:pt x="63881" y="50228"/>
                </a:lnTo>
                <a:lnTo>
                  <a:pt x="63284" y="49822"/>
                </a:lnTo>
                <a:lnTo>
                  <a:pt x="64833" y="51041"/>
                </a:lnTo>
                <a:close/>
              </a:path>
              <a:path w="240029" h="96520">
                <a:moveTo>
                  <a:pt x="65646" y="93535"/>
                </a:moveTo>
                <a:lnTo>
                  <a:pt x="65405" y="93840"/>
                </a:lnTo>
                <a:lnTo>
                  <a:pt x="65582" y="93751"/>
                </a:lnTo>
                <a:lnTo>
                  <a:pt x="65646" y="93535"/>
                </a:lnTo>
                <a:close/>
              </a:path>
              <a:path w="240029" h="96520">
                <a:moveTo>
                  <a:pt x="65786" y="96062"/>
                </a:moveTo>
                <a:lnTo>
                  <a:pt x="65316" y="95719"/>
                </a:lnTo>
                <a:lnTo>
                  <a:pt x="64985" y="95262"/>
                </a:lnTo>
                <a:lnTo>
                  <a:pt x="64909" y="94488"/>
                </a:lnTo>
                <a:lnTo>
                  <a:pt x="65062" y="94297"/>
                </a:lnTo>
                <a:lnTo>
                  <a:pt x="65316" y="93954"/>
                </a:lnTo>
                <a:lnTo>
                  <a:pt x="64985" y="93954"/>
                </a:lnTo>
                <a:lnTo>
                  <a:pt x="64312" y="92557"/>
                </a:lnTo>
                <a:lnTo>
                  <a:pt x="63601" y="93154"/>
                </a:lnTo>
                <a:lnTo>
                  <a:pt x="63728" y="93383"/>
                </a:lnTo>
                <a:lnTo>
                  <a:pt x="64287" y="93954"/>
                </a:lnTo>
                <a:lnTo>
                  <a:pt x="64236" y="94145"/>
                </a:lnTo>
                <a:lnTo>
                  <a:pt x="64008" y="94297"/>
                </a:lnTo>
                <a:lnTo>
                  <a:pt x="63677" y="94107"/>
                </a:lnTo>
                <a:lnTo>
                  <a:pt x="63220" y="93853"/>
                </a:lnTo>
                <a:lnTo>
                  <a:pt x="63093" y="93218"/>
                </a:lnTo>
                <a:lnTo>
                  <a:pt x="62979" y="92976"/>
                </a:lnTo>
                <a:lnTo>
                  <a:pt x="62699" y="92494"/>
                </a:lnTo>
                <a:lnTo>
                  <a:pt x="62268" y="92506"/>
                </a:lnTo>
                <a:lnTo>
                  <a:pt x="62191" y="92976"/>
                </a:lnTo>
                <a:lnTo>
                  <a:pt x="62230" y="92595"/>
                </a:lnTo>
                <a:lnTo>
                  <a:pt x="62179" y="92100"/>
                </a:lnTo>
                <a:lnTo>
                  <a:pt x="61976" y="91440"/>
                </a:lnTo>
                <a:lnTo>
                  <a:pt x="61785" y="90766"/>
                </a:lnTo>
                <a:lnTo>
                  <a:pt x="61671" y="89598"/>
                </a:lnTo>
                <a:lnTo>
                  <a:pt x="61836" y="87680"/>
                </a:lnTo>
                <a:lnTo>
                  <a:pt x="58737" y="87426"/>
                </a:lnTo>
                <a:lnTo>
                  <a:pt x="56007" y="87198"/>
                </a:lnTo>
                <a:lnTo>
                  <a:pt x="57607" y="85077"/>
                </a:lnTo>
                <a:lnTo>
                  <a:pt x="53746" y="85077"/>
                </a:lnTo>
                <a:lnTo>
                  <a:pt x="53746" y="91440"/>
                </a:lnTo>
                <a:lnTo>
                  <a:pt x="52616" y="91300"/>
                </a:lnTo>
                <a:lnTo>
                  <a:pt x="51587" y="89522"/>
                </a:lnTo>
                <a:lnTo>
                  <a:pt x="50736" y="88049"/>
                </a:lnTo>
                <a:lnTo>
                  <a:pt x="50368" y="87426"/>
                </a:lnTo>
                <a:lnTo>
                  <a:pt x="53467" y="90068"/>
                </a:lnTo>
                <a:lnTo>
                  <a:pt x="53746" y="91440"/>
                </a:lnTo>
                <a:lnTo>
                  <a:pt x="53746" y="85077"/>
                </a:lnTo>
                <a:lnTo>
                  <a:pt x="51866" y="85064"/>
                </a:lnTo>
                <a:lnTo>
                  <a:pt x="51092" y="83985"/>
                </a:lnTo>
                <a:lnTo>
                  <a:pt x="50126" y="82651"/>
                </a:lnTo>
                <a:lnTo>
                  <a:pt x="45504" y="82651"/>
                </a:lnTo>
                <a:lnTo>
                  <a:pt x="45504" y="88049"/>
                </a:lnTo>
                <a:lnTo>
                  <a:pt x="45034" y="87706"/>
                </a:lnTo>
                <a:lnTo>
                  <a:pt x="43992" y="86944"/>
                </a:lnTo>
                <a:lnTo>
                  <a:pt x="44081" y="87198"/>
                </a:lnTo>
                <a:lnTo>
                  <a:pt x="43802" y="87477"/>
                </a:lnTo>
                <a:lnTo>
                  <a:pt x="43700" y="87655"/>
                </a:lnTo>
                <a:lnTo>
                  <a:pt x="42176" y="87706"/>
                </a:lnTo>
                <a:lnTo>
                  <a:pt x="41935" y="85407"/>
                </a:lnTo>
                <a:lnTo>
                  <a:pt x="41884" y="84950"/>
                </a:lnTo>
                <a:lnTo>
                  <a:pt x="41922" y="85369"/>
                </a:lnTo>
                <a:lnTo>
                  <a:pt x="42291" y="84950"/>
                </a:lnTo>
                <a:lnTo>
                  <a:pt x="43154" y="83985"/>
                </a:lnTo>
                <a:lnTo>
                  <a:pt x="45504" y="88049"/>
                </a:lnTo>
                <a:lnTo>
                  <a:pt x="45504" y="82651"/>
                </a:lnTo>
                <a:lnTo>
                  <a:pt x="42379" y="82638"/>
                </a:lnTo>
                <a:lnTo>
                  <a:pt x="40944" y="80619"/>
                </a:lnTo>
                <a:lnTo>
                  <a:pt x="40817" y="80848"/>
                </a:lnTo>
                <a:lnTo>
                  <a:pt x="42113" y="82638"/>
                </a:lnTo>
                <a:lnTo>
                  <a:pt x="40462" y="83858"/>
                </a:lnTo>
                <a:lnTo>
                  <a:pt x="41617" y="85115"/>
                </a:lnTo>
                <a:lnTo>
                  <a:pt x="40360" y="85928"/>
                </a:lnTo>
                <a:lnTo>
                  <a:pt x="40754" y="86601"/>
                </a:lnTo>
                <a:lnTo>
                  <a:pt x="37680" y="88087"/>
                </a:lnTo>
                <a:lnTo>
                  <a:pt x="40398" y="90068"/>
                </a:lnTo>
                <a:lnTo>
                  <a:pt x="40665" y="89598"/>
                </a:lnTo>
                <a:lnTo>
                  <a:pt x="41783" y="90233"/>
                </a:lnTo>
                <a:lnTo>
                  <a:pt x="42062" y="90665"/>
                </a:lnTo>
                <a:lnTo>
                  <a:pt x="41935" y="91173"/>
                </a:lnTo>
                <a:lnTo>
                  <a:pt x="41706" y="91465"/>
                </a:lnTo>
                <a:lnTo>
                  <a:pt x="41097" y="91490"/>
                </a:lnTo>
                <a:lnTo>
                  <a:pt x="42189" y="91871"/>
                </a:lnTo>
                <a:lnTo>
                  <a:pt x="43535" y="92100"/>
                </a:lnTo>
                <a:lnTo>
                  <a:pt x="43967" y="93383"/>
                </a:lnTo>
                <a:lnTo>
                  <a:pt x="43865" y="93776"/>
                </a:lnTo>
                <a:lnTo>
                  <a:pt x="43586" y="94043"/>
                </a:lnTo>
                <a:lnTo>
                  <a:pt x="43688" y="94234"/>
                </a:lnTo>
                <a:lnTo>
                  <a:pt x="46177" y="96202"/>
                </a:lnTo>
                <a:lnTo>
                  <a:pt x="48069" y="96202"/>
                </a:lnTo>
                <a:lnTo>
                  <a:pt x="47777" y="95567"/>
                </a:lnTo>
                <a:lnTo>
                  <a:pt x="49758" y="96202"/>
                </a:lnTo>
                <a:lnTo>
                  <a:pt x="49974" y="96202"/>
                </a:lnTo>
                <a:lnTo>
                  <a:pt x="48717" y="95567"/>
                </a:lnTo>
                <a:lnTo>
                  <a:pt x="47383" y="94894"/>
                </a:lnTo>
                <a:lnTo>
                  <a:pt x="49314" y="95059"/>
                </a:lnTo>
                <a:lnTo>
                  <a:pt x="49885" y="95237"/>
                </a:lnTo>
                <a:lnTo>
                  <a:pt x="50139" y="95567"/>
                </a:lnTo>
                <a:lnTo>
                  <a:pt x="50584" y="96012"/>
                </a:lnTo>
                <a:lnTo>
                  <a:pt x="51422" y="95135"/>
                </a:lnTo>
                <a:lnTo>
                  <a:pt x="51473" y="94894"/>
                </a:lnTo>
                <a:lnTo>
                  <a:pt x="50279" y="94234"/>
                </a:lnTo>
                <a:lnTo>
                  <a:pt x="50114" y="94145"/>
                </a:lnTo>
                <a:lnTo>
                  <a:pt x="49301" y="94145"/>
                </a:lnTo>
                <a:lnTo>
                  <a:pt x="47612" y="92583"/>
                </a:lnTo>
                <a:lnTo>
                  <a:pt x="49034" y="93218"/>
                </a:lnTo>
                <a:lnTo>
                  <a:pt x="48666" y="92583"/>
                </a:lnTo>
                <a:lnTo>
                  <a:pt x="48552" y="92392"/>
                </a:lnTo>
                <a:lnTo>
                  <a:pt x="48133" y="92570"/>
                </a:lnTo>
                <a:lnTo>
                  <a:pt x="47332" y="90754"/>
                </a:lnTo>
                <a:lnTo>
                  <a:pt x="46736" y="94234"/>
                </a:lnTo>
                <a:lnTo>
                  <a:pt x="45618" y="91922"/>
                </a:lnTo>
                <a:lnTo>
                  <a:pt x="45542" y="91440"/>
                </a:lnTo>
                <a:lnTo>
                  <a:pt x="46812" y="90766"/>
                </a:lnTo>
                <a:lnTo>
                  <a:pt x="46304" y="90322"/>
                </a:lnTo>
                <a:lnTo>
                  <a:pt x="46939" y="90068"/>
                </a:lnTo>
                <a:lnTo>
                  <a:pt x="48615" y="90703"/>
                </a:lnTo>
                <a:lnTo>
                  <a:pt x="48247" y="90068"/>
                </a:lnTo>
                <a:lnTo>
                  <a:pt x="48082" y="89801"/>
                </a:lnTo>
                <a:lnTo>
                  <a:pt x="49123" y="90233"/>
                </a:lnTo>
                <a:lnTo>
                  <a:pt x="49110" y="91020"/>
                </a:lnTo>
                <a:lnTo>
                  <a:pt x="49517" y="91363"/>
                </a:lnTo>
                <a:lnTo>
                  <a:pt x="49898" y="90665"/>
                </a:lnTo>
                <a:lnTo>
                  <a:pt x="50673" y="91554"/>
                </a:lnTo>
                <a:lnTo>
                  <a:pt x="50152" y="90665"/>
                </a:lnTo>
                <a:lnTo>
                  <a:pt x="49657" y="89801"/>
                </a:lnTo>
                <a:lnTo>
                  <a:pt x="49542" y="89598"/>
                </a:lnTo>
                <a:lnTo>
                  <a:pt x="52336" y="91262"/>
                </a:lnTo>
                <a:lnTo>
                  <a:pt x="52717" y="91478"/>
                </a:lnTo>
                <a:lnTo>
                  <a:pt x="55562" y="93218"/>
                </a:lnTo>
                <a:lnTo>
                  <a:pt x="57124" y="94551"/>
                </a:lnTo>
                <a:lnTo>
                  <a:pt x="56476" y="94805"/>
                </a:lnTo>
                <a:lnTo>
                  <a:pt x="58991" y="96202"/>
                </a:lnTo>
                <a:lnTo>
                  <a:pt x="59245" y="96202"/>
                </a:lnTo>
                <a:lnTo>
                  <a:pt x="59753" y="95262"/>
                </a:lnTo>
                <a:lnTo>
                  <a:pt x="59753" y="94996"/>
                </a:lnTo>
                <a:lnTo>
                  <a:pt x="59283" y="93776"/>
                </a:lnTo>
                <a:lnTo>
                  <a:pt x="57632" y="94996"/>
                </a:lnTo>
                <a:lnTo>
                  <a:pt x="57492" y="93383"/>
                </a:lnTo>
                <a:lnTo>
                  <a:pt x="57937" y="93522"/>
                </a:lnTo>
                <a:lnTo>
                  <a:pt x="59740" y="93624"/>
                </a:lnTo>
                <a:lnTo>
                  <a:pt x="60515" y="93992"/>
                </a:lnTo>
                <a:lnTo>
                  <a:pt x="60248" y="93383"/>
                </a:lnTo>
                <a:lnTo>
                  <a:pt x="59893" y="92595"/>
                </a:lnTo>
                <a:lnTo>
                  <a:pt x="63004" y="95250"/>
                </a:lnTo>
                <a:lnTo>
                  <a:pt x="63131" y="94107"/>
                </a:lnTo>
                <a:lnTo>
                  <a:pt x="64884" y="95821"/>
                </a:lnTo>
                <a:lnTo>
                  <a:pt x="65786" y="96062"/>
                </a:lnTo>
                <a:close/>
              </a:path>
              <a:path w="240029" h="96520">
                <a:moveTo>
                  <a:pt x="65811" y="96062"/>
                </a:moveTo>
                <a:close/>
              </a:path>
              <a:path w="240029" h="96520">
                <a:moveTo>
                  <a:pt x="65989" y="96202"/>
                </a:moveTo>
                <a:lnTo>
                  <a:pt x="65811" y="96088"/>
                </a:lnTo>
                <a:lnTo>
                  <a:pt x="65989" y="96202"/>
                </a:lnTo>
                <a:close/>
              </a:path>
              <a:path w="240029" h="96520">
                <a:moveTo>
                  <a:pt x="66497" y="50634"/>
                </a:moveTo>
                <a:lnTo>
                  <a:pt x="65963" y="50304"/>
                </a:lnTo>
                <a:lnTo>
                  <a:pt x="66217" y="50596"/>
                </a:lnTo>
                <a:lnTo>
                  <a:pt x="66370" y="50660"/>
                </a:lnTo>
                <a:lnTo>
                  <a:pt x="66497" y="50634"/>
                </a:lnTo>
                <a:close/>
              </a:path>
              <a:path w="240029" h="96520">
                <a:moveTo>
                  <a:pt x="67767" y="89992"/>
                </a:moveTo>
                <a:lnTo>
                  <a:pt x="67195" y="89827"/>
                </a:lnTo>
                <a:lnTo>
                  <a:pt x="66802" y="90703"/>
                </a:lnTo>
                <a:lnTo>
                  <a:pt x="67767" y="89992"/>
                </a:lnTo>
                <a:close/>
              </a:path>
              <a:path w="240029" h="96520">
                <a:moveTo>
                  <a:pt x="67856" y="88379"/>
                </a:moveTo>
                <a:lnTo>
                  <a:pt x="64947" y="89179"/>
                </a:lnTo>
                <a:lnTo>
                  <a:pt x="67195" y="89827"/>
                </a:lnTo>
                <a:lnTo>
                  <a:pt x="67856" y="88379"/>
                </a:lnTo>
                <a:close/>
              </a:path>
              <a:path w="240029" h="96520">
                <a:moveTo>
                  <a:pt x="67995" y="51587"/>
                </a:moveTo>
                <a:lnTo>
                  <a:pt x="67360" y="50482"/>
                </a:lnTo>
                <a:lnTo>
                  <a:pt x="66852" y="50190"/>
                </a:lnTo>
                <a:lnTo>
                  <a:pt x="66738" y="50596"/>
                </a:lnTo>
                <a:lnTo>
                  <a:pt x="66497" y="50634"/>
                </a:lnTo>
                <a:lnTo>
                  <a:pt x="67995" y="51587"/>
                </a:lnTo>
                <a:close/>
              </a:path>
              <a:path w="240029" h="96520">
                <a:moveTo>
                  <a:pt x="69049" y="90868"/>
                </a:moveTo>
                <a:lnTo>
                  <a:pt x="67881" y="90220"/>
                </a:lnTo>
                <a:lnTo>
                  <a:pt x="68287" y="90893"/>
                </a:lnTo>
                <a:lnTo>
                  <a:pt x="68541" y="90893"/>
                </a:lnTo>
                <a:lnTo>
                  <a:pt x="68033" y="91109"/>
                </a:lnTo>
                <a:lnTo>
                  <a:pt x="68948" y="90893"/>
                </a:lnTo>
                <a:close/>
              </a:path>
              <a:path w="240029" h="96520">
                <a:moveTo>
                  <a:pt x="69380" y="95885"/>
                </a:moveTo>
                <a:lnTo>
                  <a:pt x="69278" y="95732"/>
                </a:lnTo>
                <a:lnTo>
                  <a:pt x="69049" y="95885"/>
                </a:lnTo>
                <a:lnTo>
                  <a:pt x="69215" y="95885"/>
                </a:lnTo>
                <a:lnTo>
                  <a:pt x="69380" y="95885"/>
                </a:lnTo>
                <a:close/>
              </a:path>
              <a:path w="240029" h="96520">
                <a:moveTo>
                  <a:pt x="69392" y="78879"/>
                </a:moveTo>
                <a:lnTo>
                  <a:pt x="69265" y="79578"/>
                </a:lnTo>
                <a:lnTo>
                  <a:pt x="69392" y="78879"/>
                </a:lnTo>
                <a:close/>
              </a:path>
              <a:path w="240029" h="96520">
                <a:moveTo>
                  <a:pt x="69469" y="92925"/>
                </a:moveTo>
                <a:lnTo>
                  <a:pt x="68567" y="91897"/>
                </a:lnTo>
                <a:lnTo>
                  <a:pt x="67919" y="91160"/>
                </a:lnTo>
                <a:lnTo>
                  <a:pt x="66255" y="91897"/>
                </a:lnTo>
                <a:lnTo>
                  <a:pt x="66802" y="90703"/>
                </a:lnTo>
                <a:lnTo>
                  <a:pt x="64477" y="92430"/>
                </a:lnTo>
                <a:lnTo>
                  <a:pt x="67551" y="92773"/>
                </a:lnTo>
                <a:lnTo>
                  <a:pt x="69469" y="92925"/>
                </a:lnTo>
                <a:close/>
              </a:path>
              <a:path w="240029" h="96520">
                <a:moveTo>
                  <a:pt x="69672" y="94957"/>
                </a:moveTo>
                <a:lnTo>
                  <a:pt x="68465" y="93586"/>
                </a:lnTo>
                <a:lnTo>
                  <a:pt x="69342" y="93167"/>
                </a:lnTo>
                <a:lnTo>
                  <a:pt x="68072" y="93675"/>
                </a:lnTo>
                <a:lnTo>
                  <a:pt x="67551" y="92773"/>
                </a:lnTo>
                <a:lnTo>
                  <a:pt x="66535" y="93268"/>
                </a:lnTo>
                <a:lnTo>
                  <a:pt x="67056" y="94170"/>
                </a:lnTo>
                <a:lnTo>
                  <a:pt x="66687" y="94881"/>
                </a:lnTo>
                <a:lnTo>
                  <a:pt x="67970" y="94551"/>
                </a:lnTo>
                <a:lnTo>
                  <a:pt x="68694" y="94983"/>
                </a:lnTo>
                <a:lnTo>
                  <a:pt x="69227" y="95656"/>
                </a:lnTo>
                <a:lnTo>
                  <a:pt x="69672" y="94957"/>
                </a:lnTo>
                <a:close/>
              </a:path>
              <a:path w="240029" h="96520">
                <a:moveTo>
                  <a:pt x="71221" y="96202"/>
                </a:moveTo>
                <a:lnTo>
                  <a:pt x="70815" y="95846"/>
                </a:lnTo>
                <a:lnTo>
                  <a:pt x="69392" y="95885"/>
                </a:lnTo>
                <a:lnTo>
                  <a:pt x="69608" y="96202"/>
                </a:lnTo>
                <a:lnTo>
                  <a:pt x="71221" y="96202"/>
                </a:lnTo>
                <a:close/>
              </a:path>
              <a:path w="240029" h="96520">
                <a:moveTo>
                  <a:pt x="71412" y="50761"/>
                </a:moveTo>
                <a:lnTo>
                  <a:pt x="70269" y="50126"/>
                </a:lnTo>
                <a:lnTo>
                  <a:pt x="69773" y="50609"/>
                </a:lnTo>
                <a:lnTo>
                  <a:pt x="71412" y="50761"/>
                </a:lnTo>
                <a:close/>
              </a:path>
              <a:path w="240029" h="96520">
                <a:moveTo>
                  <a:pt x="72224" y="57607"/>
                </a:moveTo>
                <a:lnTo>
                  <a:pt x="71958" y="56705"/>
                </a:lnTo>
                <a:lnTo>
                  <a:pt x="71831" y="56705"/>
                </a:lnTo>
                <a:lnTo>
                  <a:pt x="72224" y="57607"/>
                </a:lnTo>
                <a:close/>
              </a:path>
              <a:path w="240029" h="96520">
                <a:moveTo>
                  <a:pt x="72478" y="66751"/>
                </a:moveTo>
                <a:lnTo>
                  <a:pt x="71907" y="66040"/>
                </a:lnTo>
                <a:lnTo>
                  <a:pt x="71907" y="66573"/>
                </a:lnTo>
                <a:lnTo>
                  <a:pt x="72478" y="66751"/>
                </a:lnTo>
                <a:close/>
              </a:path>
              <a:path w="240029" h="96520">
                <a:moveTo>
                  <a:pt x="73634" y="44145"/>
                </a:moveTo>
                <a:lnTo>
                  <a:pt x="73367" y="43878"/>
                </a:lnTo>
                <a:lnTo>
                  <a:pt x="73177" y="45008"/>
                </a:lnTo>
                <a:lnTo>
                  <a:pt x="73634" y="44145"/>
                </a:lnTo>
                <a:close/>
              </a:path>
              <a:path w="240029" h="96520">
                <a:moveTo>
                  <a:pt x="75082" y="67564"/>
                </a:moveTo>
                <a:lnTo>
                  <a:pt x="72478" y="66751"/>
                </a:lnTo>
                <a:lnTo>
                  <a:pt x="74472" y="69215"/>
                </a:lnTo>
                <a:lnTo>
                  <a:pt x="74853" y="68961"/>
                </a:lnTo>
                <a:lnTo>
                  <a:pt x="75082" y="67564"/>
                </a:lnTo>
                <a:close/>
              </a:path>
              <a:path w="240029" h="96520">
                <a:moveTo>
                  <a:pt x="75476" y="56896"/>
                </a:moveTo>
                <a:lnTo>
                  <a:pt x="75425" y="56667"/>
                </a:lnTo>
                <a:lnTo>
                  <a:pt x="75336" y="56896"/>
                </a:lnTo>
                <a:lnTo>
                  <a:pt x="75476" y="56896"/>
                </a:lnTo>
                <a:close/>
              </a:path>
              <a:path w="240029" h="96520">
                <a:moveTo>
                  <a:pt x="75552" y="54127"/>
                </a:moveTo>
                <a:lnTo>
                  <a:pt x="75171" y="53924"/>
                </a:lnTo>
                <a:lnTo>
                  <a:pt x="74891" y="53860"/>
                </a:lnTo>
                <a:lnTo>
                  <a:pt x="74866" y="54063"/>
                </a:lnTo>
                <a:lnTo>
                  <a:pt x="75018" y="54051"/>
                </a:lnTo>
                <a:lnTo>
                  <a:pt x="75552" y="54127"/>
                </a:lnTo>
                <a:close/>
              </a:path>
              <a:path w="240029" h="96520">
                <a:moveTo>
                  <a:pt x="76111" y="96202"/>
                </a:moveTo>
                <a:lnTo>
                  <a:pt x="75095" y="94043"/>
                </a:lnTo>
                <a:lnTo>
                  <a:pt x="72694" y="95313"/>
                </a:lnTo>
                <a:lnTo>
                  <a:pt x="72720" y="96202"/>
                </a:lnTo>
                <a:lnTo>
                  <a:pt x="76111" y="96202"/>
                </a:lnTo>
                <a:close/>
              </a:path>
              <a:path w="240029" h="96520">
                <a:moveTo>
                  <a:pt x="77216" y="53936"/>
                </a:moveTo>
                <a:lnTo>
                  <a:pt x="77203" y="53784"/>
                </a:lnTo>
                <a:lnTo>
                  <a:pt x="77076" y="53594"/>
                </a:lnTo>
                <a:lnTo>
                  <a:pt x="76746" y="53289"/>
                </a:lnTo>
                <a:lnTo>
                  <a:pt x="76923" y="53581"/>
                </a:lnTo>
                <a:lnTo>
                  <a:pt x="77063" y="53771"/>
                </a:lnTo>
                <a:lnTo>
                  <a:pt x="77216" y="53936"/>
                </a:lnTo>
                <a:close/>
              </a:path>
              <a:path w="240029" h="96520">
                <a:moveTo>
                  <a:pt x="77304" y="65176"/>
                </a:moveTo>
                <a:lnTo>
                  <a:pt x="77114" y="64935"/>
                </a:lnTo>
                <a:lnTo>
                  <a:pt x="76974" y="64998"/>
                </a:lnTo>
                <a:lnTo>
                  <a:pt x="77304" y="65176"/>
                </a:lnTo>
                <a:close/>
              </a:path>
              <a:path w="240029" h="96520">
                <a:moveTo>
                  <a:pt x="77635" y="42926"/>
                </a:moveTo>
                <a:lnTo>
                  <a:pt x="76517" y="42926"/>
                </a:lnTo>
                <a:lnTo>
                  <a:pt x="77114" y="43053"/>
                </a:lnTo>
                <a:lnTo>
                  <a:pt x="77635" y="42926"/>
                </a:lnTo>
                <a:close/>
              </a:path>
              <a:path w="240029" h="96520">
                <a:moveTo>
                  <a:pt x="78447" y="83312"/>
                </a:moveTo>
                <a:lnTo>
                  <a:pt x="78320" y="83058"/>
                </a:lnTo>
                <a:lnTo>
                  <a:pt x="78282" y="83197"/>
                </a:lnTo>
                <a:lnTo>
                  <a:pt x="78447" y="83312"/>
                </a:lnTo>
                <a:close/>
              </a:path>
              <a:path w="240029" h="96520">
                <a:moveTo>
                  <a:pt x="79425" y="62979"/>
                </a:moveTo>
                <a:lnTo>
                  <a:pt x="79298" y="62979"/>
                </a:lnTo>
                <a:lnTo>
                  <a:pt x="79425" y="62979"/>
                </a:lnTo>
                <a:close/>
              </a:path>
              <a:path w="240029" h="96520">
                <a:moveTo>
                  <a:pt x="82372" y="60401"/>
                </a:moveTo>
                <a:lnTo>
                  <a:pt x="80340" y="58648"/>
                </a:lnTo>
                <a:lnTo>
                  <a:pt x="80987" y="61150"/>
                </a:lnTo>
                <a:lnTo>
                  <a:pt x="79209" y="59842"/>
                </a:lnTo>
                <a:lnTo>
                  <a:pt x="80619" y="62776"/>
                </a:lnTo>
                <a:lnTo>
                  <a:pt x="80060" y="62801"/>
                </a:lnTo>
                <a:lnTo>
                  <a:pt x="79705" y="62877"/>
                </a:lnTo>
                <a:lnTo>
                  <a:pt x="79425" y="62992"/>
                </a:lnTo>
                <a:lnTo>
                  <a:pt x="79578" y="62992"/>
                </a:lnTo>
                <a:lnTo>
                  <a:pt x="79781" y="63055"/>
                </a:lnTo>
                <a:lnTo>
                  <a:pt x="80124" y="63258"/>
                </a:lnTo>
                <a:lnTo>
                  <a:pt x="80899" y="64604"/>
                </a:lnTo>
                <a:lnTo>
                  <a:pt x="82029" y="63855"/>
                </a:lnTo>
                <a:lnTo>
                  <a:pt x="80746" y="62534"/>
                </a:lnTo>
                <a:lnTo>
                  <a:pt x="82156" y="62699"/>
                </a:lnTo>
                <a:lnTo>
                  <a:pt x="82372" y="60401"/>
                </a:lnTo>
                <a:close/>
              </a:path>
              <a:path w="240029" h="96520">
                <a:moveTo>
                  <a:pt x="83172" y="66027"/>
                </a:moveTo>
                <a:lnTo>
                  <a:pt x="82169" y="65925"/>
                </a:lnTo>
                <a:lnTo>
                  <a:pt x="82753" y="66382"/>
                </a:lnTo>
                <a:lnTo>
                  <a:pt x="83032" y="66319"/>
                </a:lnTo>
                <a:lnTo>
                  <a:pt x="83172" y="66027"/>
                </a:lnTo>
                <a:close/>
              </a:path>
              <a:path w="240029" h="96520">
                <a:moveTo>
                  <a:pt x="84721" y="67183"/>
                </a:moveTo>
                <a:lnTo>
                  <a:pt x="84201" y="67183"/>
                </a:lnTo>
                <a:lnTo>
                  <a:pt x="84721" y="67183"/>
                </a:lnTo>
                <a:close/>
              </a:path>
              <a:path w="240029" h="96520">
                <a:moveTo>
                  <a:pt x="86156" y="70853"/>
                </a:moveTo>
                <a:lnTo>
                  <a:pt x="86144" y="70104"/>
                </a:lnTo>
                <a:lnTo>
                  <a:pt x="85547" y="70015"/>
                </a:lnTo>
                <a:lnTo>
                  <a:pt x="85255" y="70078"/>
                </a:lnTo>
                <a:lnTo>
                  <a:pt x="85115" y="70205"/>
                </a:lnTo>
                <a:lnTo>
                  <a:pt x="85674" y="70612"/>
                </a:lnTo>
                <a:lnTo>
                  <a:pt x="86156" y="70853"/>
                </a:lnTo>
                <a:close/>
              </a:path>
              <a:path w="240029" h="96520">
                <a:moveTo>
                  <a:pt x="86575" y="64122"/>
                </a:moveTo>
                <a:lnTo>
                  <a:pt x="86334" y="63690"/>
                </a:lnTo>
                <a:lnTo>
                  <a:pt x="86067" y="63233"/>
                </a:lnTo>
                <a:lnTo>
                  <a:pt x="86080" y="63690"/>
                </a:lnTo>
                <a:lnTo>
                  <a:pt x="84670" y="62598"/>
                </a:lnTo>
                <a:lnTo>
                  <a:pt x="86575" y="64122"/>
                </a:lnTo>
                <a:close/>
              </a:path>
              <a:path w="240029" h="96520">
                <a:moveTo>
                  <a:pt x="87160" y="58813"/>
                </a:moveTo>
                <a:lnTo>
                  <a:pt x="86245" y="58178"/>
                </a:lnTo>
                <a:lnTo>
                  <a:pt x="86461" y="58381"/>
                </a:lnTo>
                <a:lnTo>
                  <a:pt x="86728" y="58597"/>
                </a:lnTo>
                <a:lnTo>
                  <a:pt x="87160" y="58813"/>
                </a:lnTo>
                <a:close/>
              </a:path>
              <a:path w="240029" h="96520">
                <a:moveTo>
                  <a:pt x="87376" y="63220"/>
                </a:moveTo>
                <a:lnTo>
                  <a:pt x="86690" y="62509"/>
                </a:lnTo>
                <a:lnTo>
                  <a:pt x="85432" y="62103"/>
                </a:lnTo>
                <a:lnTo>
                  <a:pt x="86067" y="63220"/>
                </a:lnTo>
                <a:lnTo>
                  <a:pt x="86321" y="63220"/>
                </a:lnTo>
                <a:lnTo>
                  <a:pt x="87376" y="63220"/>
                </a:lnTo>
                <a:close/>
              </a:path>
              <a:path w="240029" h="96520">
                <a:moveTo>
                  <a:pt x="87579" y="50419"/>
                </a:moveTo>
                <a:lnTo>
                  <a:pt x="86017" y="50419"/>
                </a:lnTo>
                <a:lnTo>
                  <a:pt x="86004" y="50673"/>
                </a:lnTo>
                <a:lnTo>
                  <a:pt x="87337" y="51511"/>
                </a:lnTo>
                <a:lnTo>
                  <a:pt x="87579" y="50419"/>
                </a:lnTo>
                <a:close/>
              </a:path>
              <a:path w="240029" h="96520">
                <a:moveTo>
                  <a:pt x="87985" y="67056"/>
                </a:moveTo>
                <a:lnTo>
                  <a:pt x="86487" y="66675"/>
                </a:lnTo>
                <a:lnTo>
                  <a:pt x="83032" y="62357"/>
                </a:lnTo>
                <a:lnTo>
                  <a:pt x="83146" y="64008"/>
                </a:lnTo>
                <a:lnTo>
                  <a:pt x="83439" y="65151"/>
                </a:lnTo>
                <a:lnTo>
                  <a:pt x="83324" y="65595"/>
                </a:lnTo>
                <a:lnTo>
                  <a:pt x="83172" y="65913"/>
                </a:lnTo>
                <a:lnTo>
                  <a:pt x="83820" y="66040"/>
                </a:lnTo>
                <a:lnTo>
                  <a:pt x="84620" y="67056"/>
                </a:lnTo>
                <a:lnTo>
                  <a:pt x="85725" y="67056"/>
                </a:lnTo>
                <a:lnTo>
                  <a:pt x="87985" y="67056"/>
                </a:lnTo>
                <a:close/>
              </a:path>
              <a:path w="240029" h="96520">
                <a:moveTo>
                  <a:pt x="88442" y="54749"/>
                </a:moveTo>
                <a:lnTo>
                  <a:pt x="88138" y="54165"/>
                </a:lnTo>
                <a:lnTo>
                  <a:pt x="88226" y="54406"/>
                </a:lnTo>
                <a:lnTo>
                  <a:pt x="88442" y="54749"/>
                </a:lnTo>
                <a:close/>
              </a:path>
              <a:path w="240029" h="96520">
                <a:moveTo>
                  <a:pt x="88607" y="64477"/>
                </a:moveTo>
                <a:lnTo>
                  <a:pt x="87388" y="63233"/>
                </a:lnTo>
                <a:lnTo>
                  <a:pt x="86334" y="63233"/>
                </a:lnTo>
                <a:lnTo>
                  <a:pt x="88607" y="64477"/>
                </a:lnTo>
                <a:close/>
              </a:path>
              <a:path w="240029" h="96520">
                <a:moveTo>
                  <a:pt x="89077" y="71488"/>
                </a:moveTo>
                <a:lnTo>
                  <a:pt x="88049" y="70688"/>
                </a:lnTo>
                <a:lnTo>
                  <a:pt x="88430" y="71755"/>
                </a:lnTo>
                <a:lnTo>
                  <a:pt x="89077" y="71488"/>
                </a:lnTo>
                <a:close/>
              </a:path>
              <a:path w="240029" h="96520">
                <a:moveTo>
                  <a:pt x="89090" y="89712"/>
                </a:moveTo>
                <a:lnTo>
                  <a:pt x="88328" y="88900"/>
                </a:lnTo>
                <a:lnTo>
                  <a:pt x="87655" y="86868"/>
                </a:lnTo>
                <a:lnTo>
                  <a:pt x="85496" y="86741"/>
                </a:lnTo>
                <a:lnTo>
                  <a:pt x="85648" y="88392"/>
                </a:lnTo>
                <a:lnTo>
                  <a:pt x="85928" y="89281"/>
                </a:lnTo>
                <a:lnTo>
                  <a:pt x="89090" y="89712"/>
                </a:lnTo>
                <a:close/>
              </a:path>
              <a:path w="240029" h="96520">
                <a:moveTo>
                  <a:pt x="89192" y="60096"/>
                </a:moveTo>
                <a:lnTo>
                  <a:pt x="87807" y="60388"/>
                </a:lnTo>
                <a:lnTo>
                  <a:pt x="88569" y="60820"/>
                </a:lnTo>
                <a:lnTo>
                  <a:pt x="89192" y="60096"/>
                </a:lnTo>
                <a:close/>
              </a:path>
              <a:path w="240029" h="96520">
                <a:moveTo>
                  <a:pt x="89281" y="50800"/>
                </a:moveTo>
                <a:lnTo>
                  <a:pt x="88582" y="50419"/>
                </a:lnTo>
                <a:lnTo>
                  <a:pt x="89128" y="51244"/>
                </a:lnTo>
                <a:lnTo>
                  <a:pt x="89217" y="51054"/>
                </a:lnTo>
                <a:lnTo>
                  <a:pt x="89281" y="50800"/>
                </a:lnTo>
                <a:close/>
              </a:path>
              <a:path w="240029" h="96520">
                <a:moveTo>
                  <a:pt x="89585" y="71056"/>
                </a:moveTo>
                <a:lnTo>
                  <a:pt x="88963" y="71094"/>
                </a:lnTo>
                <a:lnTo>
                  <a:pt x="88950" y="71247"/>
                </a:lnTo>
                <a:lnTo>
                  <a:pt x="89154" y="71462"/>
                </a:lnTo>
                <a:lnTo>
                  <a:pt x="89357" y="71374"/>
                </a:lnTo>
                <a:lnTo>
                  <a:pt x="89535" y="71259"/>
                </a:lnTo>
                <a:lnTo>
                  <a:pt x="89585" y="71056"/>
                </a:lnTo>
                <a:close/>
              </a:path>
              <a:path w="240029" h="96520">
                <a:moveTo>
                  <a:pt x="90474" y="88798"/>
                </a:moveTo>
                <a:lnTo>
                  <a:pt x="90131" y="88099"/>
                </a:lnTo>
                <a:lnTo>
                  <a:pt x="89458" y="88138"/>
                </a:lnTo>
                <a:lnTo>
                  <a:pt x="90474" y="88798"/>
                </a:lnTo>
                <a:close/>
              </a:path>
              <a:path w="240029" h="96520">
                <a:moveTo>
                  <a:pt x="90487" y="72605"/>
                </a:moveTo>
                <a:lnTo>
                  <a:pt x="90258" y="72212"/>
                </a:lnTo>
                <a:lnTo>
                  <a:pt x="89458" y="71780"/>
                </a:lnTo>
                <a:lnTo>
                  <a:pt x="89154" y="71462"/>
                </a:lnTo>
                <a:lnTo>
                  <a:pt x="90487" y="72605"/>
                </a:lnTo>
                <a:close/>
              </a:path>
              <a:path w="240029" h="96520">
                <a:moveTo>
                  <a:pt x="90500" y="53340"/>
                </a:moveTo>
                <a:lnTo>
                  <a:pt x="89827" y="52324"/>
                </a:lnTo>
                <a:lnTo>
                  <a:pt x="89128" y="51244"/>
                </a:lnTo>
                <a:lnTo>
                  <a:pt x="88607" y="52324"/>
                </a:lnTo>
                <a:lnTo>
                  <a:pt x="87337" y="51511"/>
                </a:lnTo>
                <a:lnTo>
                  <a:pt x="87210" y="52070"/>
                </a:lnTo>
                <a:lnTo>
                  <a:pt x="90500" y="53340"/>
                </a:lnTo>
                <a:close/>
              </a:path>
              <a:path w="240029" h="96520">
                <a:moveTo>
                  <a:pt x="90551" y="90487"/>
                </a:moveTo>
                <a:lnTo>
                  <a:pt x="90512" y="89916"/>
                </a:lnTo>
                <a:lnTo>
                  <a:pt x="89090" y="89712"/>
                </a:lnTo>
                <a:lnTo>
                  <a:pt x="89623" y="90297"/>
                </a:lnTo>
                <a:lnTo>
                  <a:pt x="90551" y="90487"/>
                </a:lnTo>
                <a:close/>
              </a:path>
              <a:path w="240029" h="96520">
                <a:moveTo>
                  <a:pt x="90639" y="91617"/>
                </a:moveTo>
                <a:lnTo>
                  <a:pt x="90614" y="91186"/>
                </a:lnTo>
                <a:lnTo>
                  <a:pt x="90487" y="90805"/>
                </a:lnTo>
                <a:lnTo>
                  <a:pt x="89623" y="90297"/>
                </a:lnTo>
                <a:lnTo>
                  <a:pt x="90639" y="91617"/>
                </a:lnTo>
                <a:close/>
              </a:path>
              <a:path w="240029" h="96520">
                <a:moveTo>
                  <a:pt x="91617" y="52070"/>
                </a:moveTo>
                <a:lnTo>
                  <a:pt x="89344" y="50800"/>
                </a:lnTo>
                <a:lnTo>
                  <a:pt x="91617" y="52070"/>
                </a:lnTo>
                <a:close/>
              </a:path>
              <a:path w="240029" h="96520">
                <a:moveTo>
                  <a:pt x="91795" y="56984"/>
                </a:moveTo>
                <a:lnTo>
                  <a:pt x="91770" y="56769"/>
                </a:lnTo>
                <a:lnTo>
                  <a:pt x="91440" y="56781"/>
                </a:lnTo>
                <a:lnTo>
                  <a:pt x="91795" y="56984"/>
                </a:lnTo>
                <a:close/>
              </a:path>
              <a:path w="240029" h="96520">
                <a:moveTo>
                  <a:pt x="92481" y="56730"/>
                </a:moveTo>
                <a:lnTo>
                  <a:pt x="92125" y="55791"/>
                </a:lnTo>
                <a:lnTo>
                  <a:pt x="91846" y="55435"/>
                </a:lnTo>
                <a:lnTo>
                  <a:pt x="91389" y="54889"/>
                </a:lnTo>
                <a:lnTo>
                  <a:pt x="91998" y="54749"/>
                </a:lnTo>
                <a:lnTo>
                  <a:pt x="92290" y="54686"/>
                </a:lnTo>
                <a:lnTo>
                  <a:pt x="92417" y="54648"/>
                </a:lnTo>
                <a:lnTo>
                  <a:pt x="91224" y="54686"/>
                </a:lnTo>
                <a:lnTo>
                  <a:pt x="90601" y="54063"/>
                </a:lnTo>
                <a:lnTo>
                  <a:pt x="90271" y="53848"/>
                </a:lnTo>
                <a:lnTo>
                  <a:pt x="89941" y="54063"/>
                </a:lnTo>
                <a:lnTo>
                  <a:pt x="89738" y="54483"/>
                </a:lnTo>
                <a:lnTo>
                  <a:pt x="89522" y="54724"/>
                </a:lnTo>
                <a:lnTo>
                  <a:pt x="88455" y="54749"/>
                </a:lnTo>
                <a:lnTo>
                  <a:pt x="87033" y="54775"/>
                </a:lnTo>
                <a:lnTo>
                  <a:pt x="88442" y="55003"/>
                </a:lnTo>
                <a:lnTo>
                  <a:pt x="86880" y="55499"/>
                </a:lnTo>
                <a:lnTo>
                  <a:pt x="87312" y="55803"/>
                </a:lnTo>
                <a:lnTo>
                  <a:pt x="88988" y="55435"/>
                </a:lnTo>
                <a:lnTo>
                  <a:pt x="90170" y="56476"/>
                </a:lnTo>
                <a:lnTo>
                  <a:pt x="91630" y="55791"/>
                </a:lnTo>
                <a:lnTo>
                  <a:pt x="91770" y="56769"/>
                </a:lnTo>
                <a:lnTo>
                  <a:pt x="92481" y="56730"/>
                </a:lnTo>
                <a:close/>
              </a:path>
              <a:path w="240029" h="96520">
                <a:moveTo>
                  <a:pt x="93738" y="59397"/>
                </a:moveTo>
                <a:lnTo>
                  <a:pt x="93383" y="58610"/>
                </a:lnTo>
                <a:lnTo>
                  <a:pt x="93179" y="58127"/>
                </a:lnTo>
                <a:lnTo>
                  <a:pt x="92964" y="57619"/>
                </a:lnTo>
                <a:lnTo>
                  <a:pt x="91795" y="56984"/>
                </a:lnTo>
                <a:lnTo>
                  <a:pt x="91960" y="58127"/>
                </a:lnTo>
                <a:lnTo>
                  <a:pt x="90182" y="57302"/>
                </a:lnTo>
                <a:lnTo>
                  <a:pt x="91198" y="59080"/>
                </a:lnTo>
                <a:lnTo>
                  <a:pt x="89560" y="58928"/>
                </a:lnTo>
                <a:lnTo>
                  <a:pt x="90195" y="59143"/>
                </a:lnTo>
                <a:lnTo>
                  <a:pt x="90208" y="60058"/>
                </a:lnTo>
                <a:lnTo>
                  <a:pt x="91465" y="59994"/>
                </a:lnTo>
                <a:lnTo>
                  <a:pt x="91630" y="59080"/>
                </a:lnTo>
                <a:lnTo>
                  <a:pt x="91706" y="58610"/>
                </a:lnTo>
                <a:lnTo>
                  <a:pt x="93738" y="59397"/>
                </a:lnTo>
                <a:close/>
              </a:path>
              <a:path w="240029" h="96520">
                <a:moveTo>
                  <a:pt x="94792" y="73279"/>
                </a:moveTo>
                <a:lnTo>
                  <a:pt x="93014" y="72898"/>
                </a:lnTo>
                <a:lnTo>
                  <a:pt x="94792" y="73279"/>
                </a:lnTo>
                <a:close/>
              </a:path>
              <a:path w="240029" h="96520">
                <a:moveTo>
                  <a:pt x="95046" y="64350"/>
                </a:moveTo>
                <a:lnTo>
                  <a:pt x="94500" y="64541"/>
                </a:lnTo>
                <a:lnTo>
                  <a:pt x="94564" y="64884"/>
                </a:lnTo>
                <a:lnTo>
                  <a:pt x="94881" y="65303"/>
                </a:lnTo>
                <a:lnTo>
                  <a:pt x="95046" y="64350"/>
                </a:lnTo>
                <a:close/>
              </a:path>
              <a:path w="240029" h="96520">
                <a:moveTo>
                  <a:pt x="95389" y="61810"/>
                </a:moveTo>
                <a:lnTo>
                  <a:pt x="94513" y="61175"/>
                </a:lnTo>
                <a:lnTo>
                  <a:pt x="93751" y="61226"/>
                </a:lnTo>
                <a:lnTo>
                  <a:pt x="95389" y="61810"/>
                </a:lnTo>
                <a:close/>
              </a:path>
              <a:path w="240029" h="96520">
                <a:moveTo>
                  <a:pt x="95453" y="65913"/>
                </a:moveTo>
                <a:lnTo>
                  <a:pt x="95237" y="65697"/>
                </a:lnTo>
                <a:lnTo>
                  <a:pt x="95034" y="65493"/>
                </a:lnTo>
                <a:lnTo>
                  <a:pt x="94881" y="65303"/>
                </a:lnTo>
                <a:lnTo>
                  <a:pt x="94818" y="65735"/>
                </a:lnTo>
                <a:lnTo>
                  <a:pt x="95072" y="65760"/>
                </a:lnTo>
                <a:lnTo>
                  <a:pt x="95262" y="65836"/>
                </a:lnTo>
                <a:lnTo>
                  <a:pt x="95453" y="65913"/>
                </a:lnTo>
                <a:close/>
              </a:path>
              <a:path w="240029" h="96520">
                <a:moveTo>
                  <a:pt x="95783" y="73342"/>
                </a:moveTo>
                <a:lnTo>
                  <a:pt x="94513" y="71882"/>
                </a:lnTo>
                <a:lnTo>
                  <a:pt x="93497" y="71501"/>
                </a:lnTo>
                <a:lnTo>
                  <a:pt x="94272" y="72390"/>
                </a:lnTo>
                <a:lnTo>
                  <a:pt x="94729" y="73164"/>
                </a:lnTo>
                <a:lnTo>
                  <a:pt x="95783" y="73342"/>
                </a:lnTo>
                <a:close/>
              </a:path>
              <a:path w="240029" h="96520">
                <a:moveTo>
                  <a:pt x="96100" y="73393"/>
                </a:moveTo>
                <a:lnTo>
                  <a:pt x="95783" y="73342"/>
                </a:lnTo>
                <a:lnTo>
                  <a:pt x="96062" y="73660"/>
                </a:lnTo>
                <a:lnTo>
                  <a:pt x="96100" y="73393"/>
                </a:lnTo>
                <a:close/>
              </a:path>
              <a:path w="240029" h="96520">
                <a:moveTo>
                  <a:pt x="96608" y="66929"/>
                </a:moveTo>
                <a:lnTo>
                  <a:pt x="96291" y="66243"/>
                </a:lnTo>
                <a:lnTo>
                  <a:pt x="95453" y="65913"/>
                </a:lnTo>
                <a:lnTo>
                  <a:pt x="96126" y="66535"/>
                </a:lnTo>
                <a:lnTo>
                  <a:pt x="96608" y="66929"/>
                </a:lnTo>
                <a:close/>
              </a:path>
              <a:path w="240029" h="96520">
                <a:moveTo>
                  <a:pt x="97370" y="67868"/>
                </a:moveTo>
                <a:lnTo>
                  <a:pt x="96989" y="67233"/>
                </a:lnTo>
                <a:lnTo>
                  <a:pt x="96608" y="66929"/>
                </a:lnTo>
                <a:lnTo>
                  <a:pt x="97370" y="67868"/>
                </a:lnTo>
                <a:close/>
              </a:path>
              <a:path w="240029" h="96520">
                <a:moveTo>
                  <a:pt x="97675" y="71882"/>
                </a:moveTo>
                <a:lnTo>
                  <a:pt x="94970" y="69850"/>
                </a:lnTo>
                <a:lnTo>
                  <a:pt x="93294" y="68580"/>
                </a:lnTo>
                <a:lnTo>
                  <a:pt x="92951" y="68326"/>
                </a:lnTo>
                <a:lnTo>
                  <a:pt x="88315" y="67144"/>
                </a:lnTo>
                <a:lnTo>
                  <a:pt x="85877" y="67144"/>
                </a:lnTo>
                <a:lnTo>
                  <a:pt x="86868" y="67691"/>
                </a:lnTo>
                <a:lnTo>
                  <a:pt x="86753" y="68453"/>
                </a:lnTo>
                <a:lnTo>
                  <a:pt x="86004" y="68961"/>
                </a:lnTo>
                <a:lnTo>
                  <a:pt x="87134" y="68580"/>
                </a:lnTo>
                <a:lnTo>
                  <a:pt x="89179" y="70358"/>
                </a:lnTo>
                <a:lnTo>
                  <a:pt x="89433" y="69850"/>
                </a:lnTo>
                <a:lnTo>
                  <a:pt x="92633" y="72263"/>
                </a:lnTo>
                <a:lnTo>
                  <a:pt x="90957" y="70231"/>
                </a:lnTo>
                <a:lnTo>
                  <a:pt x="91719" y="70231"/>
                </a:lnTo>
                <a:lnTo>
                  <a:pt x="92481" y="70612"/>
                </a:lnTo>
                <a:lnTo>
                  <a:pt x="92862" y="71247"/>
                </a:lnTo>
                <a:lnTo>
                  <a:pt x="92849" y="70231"/>
                </a:lnTo>
                <a:lnTo>
                  <a:pt x="92849" y="69850"/>
                </a:lnTo>
                <a:lnTo>
                  <a:pt x="97675" y="71882"/>
                </a:lnTo>
                <a:close/>
              </a:path>
              <a:path w="240029" h="96520">
                <a:moveTo>
                  <a:pt x="102323" y="78130"/>
                </a:moveTo>
                <a:lnTo>
                  <a:pt x="101650" y="78028"/>
                </a:lnTo>
                <a:lnTo>
                  <a:pt x="101879" y="78359"/>
                </a:lnTo>
                <a:lnTo>
                  <a:pt x="102044" y="78346"/>
                </a:lnTo>
                <a:lnTo>
                  <a:pt x="102196" y="78295"/>
                </a:lnTo>
                <a:lnTo>
                  <a:pt x="102323" y="78130"/>
                </a:lnTo>
                <a:close/>
              </a:path>
              <a:path w="240029" h="96520">
                <a:moveTo>
                  <a:pt x="103352" y="72326"/>
                </a:moveTo>
                <a:lnTo>
                  <a:pt x="103162" y="71729"/>
                </a:lnTo>
                <a:lnTo>
                  <a:pt x="103035" y="71335"/>
                </a:lnTo>
                <a:lnTo>
                  <a:pt x="102425" y="69405"/>
                </a:lnTo>
                <a:lnTo>
                  <a:pt x="102298" y="67551"/>
                </a:lnTo>
                <a:lnTo>
                  <a:pt x="102260" y="66903"/>
                </a:lnTo>
                <a:lnTo>
                  <a:pt x="101295" y="65773"/>
                </a:lnTo>
                <a:lnTo>
                  <a:pt x="100939" y="65366"/>
                </a:lnTo>
                <a:lnTo>
                  <a:pt x="100939" y="71335"/>
                </a:lnTo>
                <a:lnTo>
                  <a:pt x="99009" y="69443"/>
                </a:lnTo>
                <a:lnTo>
                  <a:pt x="100545" y="69748"/>
                </a:lnTo>
                <a:lnTo>
                  <a:pt x="100939" y="71335"/>
                </a:lnTo>
                <a:lnTo>
                  <a:pt x="100939" y="65366"/>
                </a:lnTo>
                <a:lnTo>
                  <a:pt x="100609" y="64973"/>
                </a:lnTo>
                <a:lnTo>
                  <a:pt x="99822" y="64058"/>
                </a:lnTo>
                <a:lnTo>
                  <a:pt x="100164" y="64643"/>
                </a:lnTo>
                <a:lnTo>
                  <a:pt x="100088" y="64973"/>
                </a:lnTo>
                <a:lnTo>
                  <a:pt x="96024" y="62001"/>
                </a:lnTo>
                <a:lnTo>
                  <a:pt x="96659" y="63106"/>
                </a:lnTo>
                <a:lnTo>
                  <a:pt x="97828" y="64643"/>
                </a:lnTo>
                <a:lnTo>
                  <a:pt x="97967" y="65773"/>
                </a:lnTo>
                <a:lnTo>
                  <a:pt x="97205" y="65366"/>
                </a:lnTo>
                <a:lnTo>
                  <a:pt x="98628" y="67792"/>
                </a:lnTo>
                <a:lnTo>
                  <a:pt x="98996" y="67551"/>
                </a:lnTo>
                <a:lnTo>
                  <a:pt x="99631" y="67741"/>
                </a:lnTo>
                <a:lnTo>
                  <a:pt x="100393" y="68148"/>
                </a:lnTo>
                <a:lnTo>
                  <a:pt x="100393" y="68618"/>
                </a:lnTo>
                <a:lnTo>
                  <a:pt x="98894" y="69329"/>
                </a:lnTo>
                <a:lnTo>
                  <a:pt x="98513" y="68948"/>
                </a:lnTo>
                <a:lnTo>
                  <a:pt x="98920" y="70535"/>
                </a:lnTo>
                <a:lnTo>
                  <a:pt x="100965" y="72237"/>
                </a:lnTo>
                <a:lnTo>
                  <a:pt x="101968" y="71729"/>
                </a:lnTo>
                <a:lnTo>
                  <a:pt x="103352" y="72326"/>
                </a:lnTo>
                <a:close/>
              </a:path>
              <a:path w="240029" h="96520">
                <a:moveTo>
                  <a:pt x="103797" y="45529"/>
                </a:moveTo>
                <a:lnTo>
                  <a:pt x="103035" y="45974"/>
                </a:lnTo>
                <a:lnTo>
                  <a:pt x="101752" y="45085"/>
                </a:lnTo>
                <a:lnTo>
                  <a:pt x="100076" y="45085"/>
                </a:lnTo>
                <a:lnTo>
                  <a:pt x="99580" y="45974"/>
                </a:lnTo>
                <a:lnTo>
                  <a:pt x="102336" y="46101"/>
                </a:lnTo>
                <a:lnTo>
                  <a:pt x="103378" y="46736"/>
                </a:lnTo>
                <a:lnTo>
                  <a:pt x="103403" y="46482"/>
                </a:lnTo>
                <a:lnTo>
                  <a:pt x="103517" y="45974"/>
                </a:lnTo>
                <a:lnTo>
                  <a:pt x="103797" y="45529"/>
                </a:lnTo>
                <a:close/>
              </a:path>
              <a:path w="240029" h="96520">
                <a:moveTo>
                  <a:pt x="104762" y="44958"/>
                </a:moveTo>
                <a:lnTo>
                  <a:pt x="104571" y="44970"/>
                </a:lnTo>
                <a:lnTo>
                  <a:pt x="103911" y="45339"/>
                </a:lnTo>
                <a:lnTo>
                  <a:pt x="103797" y="45529"/>
                </a:lnTo>
                <a:lnTo>
                  <a:pt x="104762" y="44958"/>
                </a:lnTo>
                <a:close/>
              </a:path>
              <a:path w="240029" h="96520">
                <a:moveTo>
                  <a:pt x="106019" y="44335"/>
                </a:moveTo>
                <a:lnTo>
                  <a:pt x="103987" y="44577"/>
                </a:lnTo>
                <a:lnTo>
                  <a:pt x="103466" y="44069"/>
                </a:lnTo>
                <a:lnTo>
                  <a:pt x="105067" y="43815"/>
                </a:lnTo>
                <a:lnTo>
                  <a:pt x="105613" y="43307"/>
                </a:lnTo>
                <a:lnTo>
                  <a:pt x="102971" y="43434"/>
                </a:lnTo>
                <a:lnTo>
                  <a:pt x="102463" y="45085"/>
                </a:lnTo>
                <a:lnTo>
                  <a:pt x="104571" y="44970"/>
                </a:lnTo>
                <a:lnTo>
                  <a:pt x="105041" y="44704"/>
                </a:lnTo>
                <a:lnTo>
                  <a:pt x="105384" y="44577"/>
                </a:lnTo>
                <a:lnTo>
                  <a:pt x="106019" y="44335"/>
                </a:lnTo>
                <a:close/>
              </a:path>
              <a:path w="240029" h="96520">
                <a:moveTo>
                  <a:pt x="106210" y="41021"/>
                </a:moveTo>
                <a:lnTo>
                  <a:pt x="105968" y="40259"/>
                </a:lnTo>
                <a:lnTo>
                  <a:pt x="104127" y="41135"/>
                </a:lnTo>
                <a:lnTo>
                  <a:pt x="104432" y="41656"/>
                </a:lnTo>
                <a:lnTo>
                  <a:pt x="106210" y="41021"/>
                </a:lnTo>
                <a:close/>
              </a:path>
              <a:path w="240029" h="96520">
                <a:moveTo>
                  <a:pt x="107073" y="71564"/>
                </a:moveTo>
                <a:lnTo>
                  <a:pt x="106997" y="71437"/>
                </a:lnTo>
                <a:lnTo>
                  <a:pt x="105841" y="70815"/>
                </a:lnTo>
                <a:lnTo>
                  <a:pt x="107073" y="71564"/>
                </a:lnTo>
                <a:close/>
              </a:path>
              <a:path w="240029" h="96520">
                <a:moveTo>
                  <a:pt x="107378" y="43827"/>
                </a:moveTo>
                <a:lnTo>
                  <a:pt x="106019" y="44335"/>
                </a:lnTo>
                <a:lnTo>
                  <a:pt x="107289" y="44196"/>
                </a:lnTo>
                <a:lnTo>
                  <a:pt x="107378" y="43827"/>
                </a:lnTo>
                <a:close/>
              </a:path>
              <a:path w="240029" h="96520">
                <a:moveTo>
                  <a:pt x="108445" y="70739"/>
                </a:moveTo>
                <a:lnTo>
                  <a:pt x="107848" y="70231"/>
                </a:lnTo>
                <a:lnTo>
                  <a:pt x="107886" y="70777"/>
                </a:lnTo>
                <a:lnTo>
                  <a:pt x="107988" y="71107"/>
                </a:lnTo>
                <a:lnTo>
                  <a:pt x="108115" y="71348"/>
                </a:lnTo>
                <a:lnTo>
                  <a:pt x="108305" y="71043"/>
                </a:lnTo>
                <a:lnTo>
                  <a:pt x="108445" y="70739"/>
                </a:lnTo>
                <a:close/>
              </a:path>
              <a:path w="240029" h="96520">
                <a:moveTo>
                  <a:pt x="109080" y="68783"/>
                </a:moveTo>
                <a:lnTo>
                  <a:pt x="108458" y="69049"/>
                </a:lnTo>
                <a:lnTo>
                  <a:pt x="107569" y="68414"/>
                </a:lnTo>
                <a:lnTo>
                  <a:pt x="106946" y="68681"/>
                </a:lnTo>
                <a:lnTo>
                  <a:pt x="106959" y="69596"/>
                </a:lnTo>
                <a:lnTo>
                  <a:pt x="108216" y="69532"/>
                </a:lnTo>
                <a:lnTo>
                  <a:pt x="108978" y="69938"/>
                </a:lnTo>
                <a:lnTo>
                  <a:pt x="109080" y="68783"/>
                </a:lnTo>
                <a:close/>
              </a:path>
              <a:path w="240029" h="96520">
                <a:moveTo>
                  <a:pt x="109461" y="71678"/>
                </a:moveTo>
                <a:lnTo>
                  <a:pt x="108585" y="72237"/>
                </a:lnTo>
                <a:lnTo>
                  <a:pt x="108496" y="72059"/>
                </a:lnTo>
                <a:lnTo>
                  <a:pt x="108115" y="71348"/>
                </a:lnTo>
                <a:lnTo>
                  <a:pt x="107899" y="71678"/>
                </a:lnTo>
                <a:lnTo>
                  <a:pt x="107886" y="72059"/>
                </a:lnTo>
                <a:lnTo>
                  <a:pt x="107073" y="71564"/>
                </a:lnTo>
                <a:lnTo>
                  <a:pt x="107772" y="72758"/>
                </a:lnTo>
                <a:lnTo>
                  <a:pt x="109283" y="73126"/>
                </a:lnTo>
                <a:lnTo>
                  <a:pt x="109385" y="72237"/>
                </a:lnTo>
                <a:lnTo>
                  <a:pt x="109461" y="71678"/>
                </a:lnTo>
                <a:close/>
              </a:path>
              <a:path w="240029" h="96520">
                <a:moveTo>
                  <a:pt x="110718" y="37439"/>
                </a:moveTo>
                <a:lnTo>
                  <a:pt x="109766" y="36957"/>
                </a:lnTo>
                <a:lnTo>
                  <a:pt x="109626" y="37084"/>
                </a:lnTo>
                <a:lnTo>
                  <a:pt x="110718" y="37439"/>
                </a:lnTo>
                <a:close/>
              </a:path>
              <a:path w="240029" h="96520">
                <a:moveTo>
                  <a:pt x="111048" y="34290"/>
                </a:moveTo>
                <a:lnTo>
                  <a:pt x="108432" y="35433"/>
                </a:lnTo>
                <a:lnTo>
                  <a:pt x="109651" y="34544"/>
                </a:lnTo>
                <a:lnTo>
                  <a:pt x="110756" y="34036"/>
                </a:lnTo>
                <a:lnTo>
                  <a:pt x="107937" y="34544"/>
                </a:lnTo>
                <a:lnTo>
                  <a:pt x="104648" y="34544"/>
                </a:lnTo>
                <a:lnTo>
                  <a:pt x="102844" y="35687"/>
                </a:lnTo>
                <a:lnTo>
                  <a:pt x="102857" y="35306"/>
                </a:lnTo>
                <a:lnTo>
                  <a:pt x="103212" y="34798"/>
                </a:lnTo>
                <a:lnTo>
                  <a:pt x="102565" y="35306"/>
                </a:lnTo>
                <a:lnTo>
                  <a:pt x="100507" y="35433"/>
                </a:lnTo>
                <a:lnTo>
                  <a:pt x="99555" y="35687"/>
                </a:lnTo>
                <a:lnTo>
                  <a:pt x="96456" y="33147"/>
                </a:lnTo>
                <a:lnTo>
                  <a:pt x="92849" y="36322"/>
                </a:lnTo>
                <a:lnTo>
                  <a:pt x="87985" y="35306"/>
                </a:lnTo>
                <a:lnTo>
                  <a:pt x="87871" y="36068"/>
                </a:lnTo>
                <a:lnTo>
                  <a:pt x="84467" y="36703"/>
                </a:lnTo>
                <a:lnTo>
                  <a:pt x="77863" y="37338"/>
                </a:lnTo>
                <a:lnTo>
                  <a:pt x="75907" y="37211"/>
                </a:lnTo>
                <a:lnTo>
                  <a:pt x="76403" y="36576"/>
                </a:lnTo>
                <a:lnTo>
                  <a:pt x="74079" y="37465"/>
                </a:lnTo>
                <a:lnTo>
                  <a:pt x="70713" y="36830"/>
                </a:lnTo>
                <a:lnTo>
                  <a:pt x="68757" y="36703"/>
                </a:lnTo>
                <a:lnTo>
                  <a:pt x="64668" y="36703"/>
                </a:lnTo>
                <a:lnTo>
                  <a:pt x="66624" y="39878"/>
                </a:lnTo>
                <a:lnTo>
                  <a:pt x="62064" y="39243"/>
                </a:lnTo>
                <a:lnTo>
                  <a:pt x="61226" y="38354"/>
                </a:lnTo>
                <a:lnTo>
                  <a:pt x="62598" y="37465"/>
                </a:lnTo>
                <a:lnTo>
                  <a:pt x="59169" y="37592"/>
                </a:lnTo>
                <a:lnTo>
                  <a:pt x="59842" y="37719"/>
                </a:lnTo>
                <a:lnTo>
                  <a:pt x="53835" y="39116"/>
                </a:lnTo>
                <a:lnTo>
                  <a:pt x="52946" y="39624"/>
                </a:lnTo>
                <a:lnTo>
                  <a:pt x="46596" y="40767"/>
                </a:lnTo>
                <a:lnTo>
                  <a:pt x="45923" y="40513"/>
                </a:lnTo>
                <a:lnTo>
                  <a:pt x="45554" y="40132"/>
                </a:lnTo>
                <a:lnTo>
                  <a:pt x="44894" y="40005"/>
                </a:lnTo>
                <a:lnTo>
                  <a:pt x="42926" y="41135"/>
                </a:lnTo>
                <a:lnTo>
                  <a:pt x="37757" y="42164"/>
                </a:lnTo>
                <a:lnTo>
                  <a:pt x="37731" y="55245"/>
                </a:lnTo>
                <a:lnTo>
                  <a:pt x="36347" y="55626"/>
                </a:lnTo>
                <a:lnTo>
                  <a:pt x="34912" y="55753"/>
                </a:lnTo>
                <a:lnTo>
                  <a:pt x="33883" y="55753"/>
                </a:lnTo>
                <a:lnTo>
                  <a:pt x="33642" y="55499"/>
                </a:lnTo>
                <a:lnTo>
                  <a:pt x="33375" y="55372"/>
                </a:lnTo>
                <a:lnTo>
                  <a:pt x="32994" y="55245"/>
                </a:lnTo>
                <a:lnTo>
                  <a:pt x="34785" y="53721"/>
                </a:lnTo>
                <a:lnTo>
                  <a:pt x="35928" y="53975"/>
                </a:lnTo>
                <a:lnTo>
                  <a:pt x="37731" y="55245"/>
                </a:lnTo>
                <a:lnTo>
                  <a:pt x="37731" y="42164"/>
                </a:lnTo>
                <a:lnTo>
                  <a:pt x="34328" y="42164"/>
                </a:lnTo>
                <a:lnTo>
                  <a:pt x="34683" y="41783"/>
                </a:lnTo>
                <a:lnTo>
                  <a:pt x="35394" y="41021"/>
                </a:lnTo>
                <a:lnTo>
                  <a:pt x="33020" y="41783"/>
                </a:lnTo>
                <a:lnTo>
                  <a:pt x="31750" y="41656"/>
                </a:lnTo>
                <a:lnTo>
                  <a:pt x="33070" y="43053"/>
                </a:lnTo>
                <a:lnTo>
                  <a:pt x="31953" y="42976"/>
                </a:lnTo>
                <a:lnTo>
                  <a:pt x="31953" y="48768"/>
                </a:lnTo>
                <a:lnTo>
                  <a:pt x="30911" y="49022"/>
                </a:lnTo>
                <a:lnTo>
                  <a:pt x="31026" y="48412"/>
                </a:lnTo>
                <a:lnTo>
                  <a:pt x="30264" y="47879"/>
                </a:lnTo>
                <a:lnTo>
                  <a:pt x="30746" y="47244"/>
                </a:lnTo>
                <a:lnTo>
                  <a:pt x="31203" y="47498"/>
                </a:lnTo>
                <a:lnTo>
                  <a:pt x="31635" y="47879"/>
                </a:lnTo>
                <a:lnTo>
                  <a:pt x="31953" y="48768"/>
                </a:lnTo>
                <a:lnTo>
                  <a:pt x="31953" y="42976"/>
                </a:lnTo>
                <a:lnTo>
                  <a:pt x="25781" y="42545"/>
                </a:lnTo>
                <a:lnTo>
                  <a:pt x="29629" y="44323"/>
                </a:lnTo>
                <a:lnTo>
                  <a:pt x="30264" y="44958"/>
                </a:lnTo>
                <a:lnTo>
                  <a:pt x="31800" y="45847"/>
                </a:lnTo>
                <a:lnTo>
                  <a:pt x="30899" y="46482"/>
                </a:lnTo>
                <a:lnTo>
                  <a:pt x="30264" y="46164"/>
                </a:lnTo>
                <a:lnTo>
                  <a:pt x="30264" y="46990"/>
                </a:lnTo>
                <a:lnTo>
                  <a:pt x="30035" y="46990"/>
                </a:lnTo>
                <a:lnTo>
                  <a:pt x="29895" y="46863"/>
                </a:lnTo>
                <a:lnTo>
                  <a:pt x="29845" y="46736"/>
                </a:lnTo>
                <a:lnTo>
                  <a:pt x="30264" y="46990"/>
                </a:lnTo>
                <a:lnTo>
                  <a:pt x="30264" y="46164"/>
                </a:lnTo>
                <a:lnTo>
                  <a:pt x="29438" y="45758"/>
                </a:lnTo>
                <a:lnTo>
                  <a:pt x="29438" y="49149"/>
                </a:lnTo>
                <a:lnTo>
                  <a:pt x="29349" y="49276"/>
                </a:lnTo>
                <a:lnTo>
                  <a:pt x="28638" y="49403"/>
                </a:lnTo>
                <a:lnTo>
                  <a:pt x="28181" y="49149"/>
                </a:lnTo>
                <a:lnTo>
                  <a:pt x="29438" y="49149"/>
                </a:lnTo>
                <a:lnTo>
                  <a:pt x="29438" y="45758"/>
                </a:lnTo>
                <a:lnTo>
                  <a:pt x="28359" y="45212"/>
                </a:lnTo>
                <a:lnTo>
                  <a:pt x="28460" y="45466"/>
                </a:lnTo>
                <a:lnTo>
                  <a:pt x="28689" y="45847"/>
                </a:lnTo>
                <a:lnTo>
                  <a:pt x="23520" y="46482"/>
                </a:lnTo>
                <a:lnTo>
                  <a:pt x="17424" y="48895"/>
                </a:lnTo>
                <a:lnTo>
                  <a:pt x="17513" y="49149"/>
                </a:lnTo>
                <a:lnTo>
                  <a:pt x="18605" y="50800"/>
                </a:lnTo>
                <a:lnTo>
                  <a:pt x="15417" y="50419"/>
                </a:lnTo>
                <a:lnTo>
                  <a:pt x="10769" y="50800"/>
                </a:lnTo>
                <a:lnTo>
                  <a:pt x="7086" y="51562"/>
                </a:lnTo>
                <a:lnTo>
                  <a:pt x="10401" y="53213"/>
                </a:lnTo>
                <a:lnTo>
                  <a:pt x="16725" y="50927"/>
                </a:lnTo>
                <a:lnTo>
                  <a:pt x="21907" y="52070"/>
                </a:lnTo>
                <a:lnTo>
                  <a:pt x="23368" y="51054"/>
                </a:lnTo>
                <a:lnTo>
                  <a:pt x="22872" y="50927"/>
                </a:lnTo>
                <a:lnTo>
                  <a:pt x="22390" y="50800"/>
                </a:lnTo>
                <a:lnTo>
                  <a:pt x="19456" y="50038"/>
                </a:lnTo>
                <a:lnTo>
                  <a:pt x="22034" y="50038"/>
                </a:lnTo>
                <a:lnTo>
                  <a:pt x="24218" y="49403"/>
                </a:lnTo>
                <a:lnTo>
                  <a:pt x="26377" y="49149"/>
                </a:lnTo>
                <a:lnTo>
                  <a:pt x="26504" y="49276"/>
                </a:lnTo>
                <a:lnTo>
                  <a:pt x="26428" y="49911"/>
                </a:lnTo>
                <a:lnTo>
                  <a:pt x="26517" y="50546"/>
                </a:lnTo>
                <a:lnTo>
                  <a:pt x="25806" y="50800"/>
                </a:lnTo>
                <a:lnTo>
                  <a:pt x="25247" y="51054"/>
                </a:lnTo>
                <a:lnTo>
                  <a:pt x="25298" y="51435"/>
                </a:lnTo>
                <a:lnTo>
                  <a:pt x="29298" y="52070"/>
                </a:lnTo>
                <a:lnTo>
                  <a:pt x="32194" y="53848"/>
                </a:lnTo>
                <a:lnTo>
                  <a:pt x="32651" y="55753"/>
                </a:lnTo>
                <a:lnTo>
                  <a:pt x="30975" y="55753"/>
                </a:lnTo>
                <a:lnTo>
                  <a:pt x="31470" y="56134"/>
                </a:lnTo>
                <a:lnTo>
                  <a:pt x="31191" y="56388"/>
                </a:lnTo>
                <a:lnTo>
                  <a:pt x="30454" y="56642"/>
                </a:lnTo>
                <a:lnTo>
                  <a:pt x="30302" y="56261"/>
                </a:lnTo>
                <a:lnTo>
                  <a:pt x="29895" y="55245"/>
                </a:lnTo>
                <a:lnTo>
                  <a:pt x="30162" y="56261"/>
                </a:lnTo>
                <a:lnTo>
                  <a:pt x="29260" y="56007"/>
                </a:lnTo>
                <a:lnTo>
                  <a:pt x="28625" y="56261"/>
                </a:lnTo>
                <a:lnTo>
                  <a:pt x="30187" y="56769"/>
                </a:lnTo>
                <a:lnTo>
                  <a:pt x="28956" y="57023"/>
                </a:lnTo>
                <a:lnTo>
                  <a:pt x="31572" y="57658"/>
                </a:lnTo>
                <a:lnTo>
                  <a:pt x="35331" y="57023"/>
                </a:lnTo>
                <a:lnTo>
                  <a:pt x="36423" y="57912"/>
                </a:lnTo>
                <a:lnTo>
                  <a:pt x="35737" y="57023"/>
                </a:lnTo>
                <a:lnTo>
                  <a:pt x="35636" y="56896"/>
                </a:lnTo>
                <a:lnTo>
                  <a:pt x="37909" y="57023"/>
                </a:lnTo>
                <a:lnTo>
                  <a:pt x="37706" y="56896"/>
                </a:lnTo>
                <a:lnTo>
                  <a:pt x="37490" y="56769"/>
                </a:lnTo>
                <a:lnTo>
                  <a:pt x="37452" y="56642"/>
                </a:lnTo>
                <a:lnTo>
                  <a:pt x="37592" y="56388"/>
                </a:lnTo>
                <a:lnTo>
                  <a:pt x="38722" y="57150"/>
                </a:lnTo>
                <a:lnTo>
                  <a:pt x="38836" y="56388"/>
                </a:lnTo>
                <a:lnTo>
                  <a:pt x="42164" y="58166"/>
                </a:lnTo>
                <a:lnTo>
                  <a:pt x="42811" y="59817"/>
                </a:lnTo>
                <a:lnTo>
                  <a:pt x="46901" y="60579"/>
                </a:lnTo>
                <a:lnTo>
                  <a:pt x="47155" y="60071"/>
                </a:lnTo>
                <a:lnTo>
                  <a:pt x="46647" y="59182"/>
                </a:lnTo>
                <a:lnTo>
                  <a:pt x="47409" y="59182"/>
                </a:lnTo>
                <a:lnTo>
                  <a:pt x="49580" y="60706"/>
                </a:lnTo>
                <a:lnTo>
                  <a:pt x="48069" y="63119"/>
                </a:lnTo>
                <a:lnTo>
                  <a:pt x="51257" y="63246"/>
                </a:lnTo>
                <a:lnTo>
                  <a:pt x="51447" y="63881"/>
                </a:lnTo>
                <a:lnTo>
                  <a:pt x="51574" y="64198"/>
                </a:lnTo>
                <a:lnTo>
                  <a:pt x="52438" y="65278"/>
                </a:lnTo>
                <a:lnTo>
                  <a:pt x="52324" y="65595"/>
                </a:lnTo>
                <a:lnTo>
                  <a:pt x="51663" y="66167"/>
                </a:lnTo>
                <a:lnTo>
                  <a:pt x="52438" y="67564"/>
                </a:lnTo>
                <a:lnTo>
                  <a:pt x="51015" y="66040"/>
                </a:lnTo>
                <a:lnTo>
                  <a:pt x="50673" y="65595"/>
                </a:lnTo>
                <a:lnTo>
                  <a:pt x="50380" y="65786"/>
                </a:lnTo>
                <a:lnTo>
                  <a:pt x="49745" y="66040"/>
                </a:lnTo>
                <a:lnTo>
                  <a:pt x="49530" y="65786"/>
                </a:lnTo>
                <a:lnTo>
                  <a:pt x="48069" y="64008"/>
                </a:lnTo>
                <a:lnTo>
                  <a:pt x="48348" y="65786"/>
                </a:lnTo>
                <a:lnTo>
                  <a:pt x="47967" y="65151"/>
                </a:lnTo>
                <a:lnTo>
                  <a:pt x="46405" y="62484"/>
                </a:lnTo>
                <a:lnTo>
                  <a:pt x="47180" y="65151"/>
                </a:lnTo>
                <a:lnTo>
                  <a:pt x="46964" y="64770"/>
                </a:lnTo>
                <a:lnTo>
                  <a:pt x="46596" y="64135"/>
                </a:lnTo>
                <a:lnTo>
                  <a:pt x="45770" y="62738"/>
                </a:lnTo>
                <a:lnTo>
                  <a:pt x="42964" y="64135"/>
                </a:lnTo>
                <a:lnTo>
                  <a:pt x="42481" y="62865"/>
                </a:lnTo>
                <a:lnTo>
                  <a:pt x="41935" y="61468"/>
                </a:lnTo>
                <a:lnTo>
                  <a:pt x="38874" y="61468"/>
                </a:lnTo>
                <a:lnTo>
                  <a:pt x="35026" y="58801"/>
                </a:lnTo>
                <a:lnTo>
                  <a:pt x="37325" y="60579"/>
                </a:lnTo>
                <a:lnTo>
                  <a:pt x="38366" y="63373"/>
                </a:lnTo>
                <a:lnTo>
                  <a:pt x="41046" y="64008"/>
                </a:lnTo>
                <a:lnTo>
                  <a:pt x="40157" y="62865"/>
                </a:lnTo>
                <a:lnTo>
                  <a:pt x="44894" y="65278"/>
                </a:lnTo>
                <a:lnTo>
                  <a:pt x="44627" y="64770"/>
                </a:lnTo>
                <a:lnTo>
                  <a:pt x="47701" y="66548"/>
                </a:lnTo>
                <a:lnTo>
                  <a:pt x="47840" y="68199"/>
                </a:lnTo>
                <a:lnTo>
                  <a:pt x="48869" y="68072"/>
                </a:lnTo>
                <a:lnTo>
                  <a:pt x="49110" y="67691"/>
                </a:lnTo>
                <a:lnTo>
                  <a:pt x="49377" y="67691"/>
                </a:lnTo>
                <a:lnTo>
                  <a:pt x="51943" y="69850"/>
                </a:lnTo>
                <a:lnTo>
                  <a:pt x="52705" y="69850"/>
                </a:lnTo>
                <a:lnTo>
                  <a:pt x="54559" y="69850"/>
                </a:lnTo>
                <a:lnTo>
                  <a:pt x="54749" y="69723"/>
                </a:lnTo>
                <a:lnTo>
                  <a:pt x="55905" y="70866"/>
                </a:lnTo>
                <a:lnTo>
                  <a:pt x="57200" y="72644"/>
                </a:lnTo>
                <a:lnTo>
                  <a:pt x="59359" y="72771"/>
                </a:lnTo>
                <a:lnTo>
                  <a:pt x="58991" y="73914"/>
                </a:lnTo>
                <a:lnTo>
                  <a:pt x="62445" y="76835"/>
                </a:lnTo>
                <a:lnTo>
                  <a:pt x="62484" y="75819"/>
                </a:lnTo>
                <a:lnTo>
                  <a:pt x="62572" y="75692"/>
                </a:lnTo>
                <a:lnTo>
                  <a:pt x="63207" y="75819"/>
                </a:lnTo>
                <a:lnTo>
                  <a:pt x="66040" y="78994"/>
                </a:lnTo>
                <a:lnTo>
                  <a:pt x="66294" y="77978"/>
                </a:lnTo>
                <a:lnTo>
                  <a:pt x="67894" y="77343"/>
                </a:lnTo>
                <a:lnTo>
                  <a:pt x="69303" y="78740"/>
                </a:lnTo>
                <a:lnTo>
                  <a:pt x="69342" y="78359"/>
                </a:lnTo>
                <a:lnTo>
                  <a:pt x="71272" y="80391"/>
                </a:lnTo>
                <a:lnTo>
                  <a:pt x="72656" y="78740"/>
                </a:lnTo>
                <a:lnTo>
                  <a:pt x="73050" y="79375"/>
                </a:lnTo>
                <a:lnTo>
                  <a:pt x="74193" y="79502"/>
                </a:lnTo>
                <a:lnTo>
                  <a:pt x="73063" y="80772"/>
                </a:lnTo>
                <a:lnTo>
                  <a:pt x="74218" y="81407"/>
                </a:lnTo>
                <a:lnTo>
                  <a:pt x="75501" y="82296"/>
                </a:lnTo>
                <a:lnTo>
                  <a:pt x="75641" y="83439"/>
                </a:lnTo>
                <a:lnTo>
                  <a:pt x="75006" y="83185"/>
                </a:lnTo>
                <a:lnTo>
                  <a:pt x="76288" y="84582"/>
                </a:lnTo>
                <a:lnTo>
                  <a:pt x="77228" y="83439"/>
                </a:lnTo>
                <a:lnTo>
                  <a:pt x="77546" y="83058"/>
                </a:lnTo>
                <a:lnTo>
                  <a:pt x="78066" y="83947"/>
                </a:lnTo>
                <a:lnTo>
                  <a:pt x="78270" y="83185"/>
                </a:lnTo>
                <a:lnTo>
                  <a:pt x="78079" y="83058"/>
                </a:lnTo>
                <a:lnTo>
                  <a:pt x="77546" y="82677"/>
                </a:lnTo>
                <a:lnTo>
                  <a:pt x="79184" y="81915"/>
                </a:lnTo>
                <a:lnTo>
                  <a:pt x="81140" y="84709"/>
                </a:lnTo>
                <a:lnTo>
                  <a:pt x="82270" y="83947"/>
                </a:lnTo>
                <a:lnTo>
                  <a:pt x="82016" y="84455"/>
                </a:lnTo>
                <a:lnTo>
                  <a:pt x="81521" y="84963"/>
                </a:lnTo>
                <a:lnTo>
                  <a:pt x="80111" y="84328"/>
                </a:lnTo>
                <a:lnTo>
                  <a:pt x="82702" y="86995"/>
                </a:lnTo>
                <a:lnTo>
                  <a:pt x="84620" y="84963"/>
                </a:lnTo>
                <a:lnTo>
                  <a:pt x="85445" y="84074"/>
                </a:lnTo>
                <a:lnTo>
                  <a:pt x="88049" y="87122"/>
                </a:lnTo>
                <a:lnTo>
                  <a:pt x="88150" y="85979"/>
                </a:lnTo>
                <a:lnTo>
                  <a:pt x="88646" y="85471"/>
                </a:lnTo>
                <a:lnTo>
                  <a:pt x="89827" y="87503"/>
                </a:lnTo>
                <a:lnTo>
                  <a:pt x="90131" y="88099"/>
                </a:lnTo>
                <a:lnTo>
                  <a:pt x="91986" y="88011"/>
                </a:lnTo>
                <a:lnTo>
                  <a:pt x="105257" y="88011"/>
                </a:lnTo>
                <a:lnTo>
                  <a:pt x="104787" y="87630"/>
                </a:lnTo>
                <a:lnTo>
                  <a:pt x="104622" y="85979"/>
                </a:lnTo>
                <a:lnTo>
                  <a:pt x="107048" y="87503"/>
                </a:lnTo>
                <a:lnTo>
                  <a:pt x="107810" y="87376"/>
                </a:lnTo>
                <a:lnTo>
                  <a:pt x="106591" y="85979"/>
                </a:lnTo>
                <a:lnTo>
                  <a:pt x="106362" y="85725"/>
                </a:lnTo>
                <a:lnTo>
                  <a:pt x="106260" y="85598"/>
                </a:lnTo>
                <a:lnTo>
                  <a:pt x="104749" y="85725"/>
                </a:lnTo>
                <a:lnTo>
                  <a:pt x="104482" y="85471"/>
                </a:lnTo>
                <a:lnTo>
                  <a:pt x="103454" y="84455"/>
                </a:lnTo>
                <a:lnTo>
                  <a:pt x="103822" y="84074"/>
                </a:lnTo>
                <a:lnTo>
                  <a:pt x="103949" y="83947"/>
                </a:lnTo>
                <a:lnTo>
                  <a:pt x="104571" y="83693"/>
                </a:lnTo>
                <a:lnTo>
                  <a:pt x="105600" y="84582"/>
                </a:lnTo>
                <a:lnTo>
                  <a:pt x="106197" y="83693"/>
                </a:lnTo>
                <a:lnTo>
                  <a:pt x="106705" y="82931"/>
                </a:lnTo>
                <a:lnTo>
                  <a:pt x="105168" y="81915"/>
                </a:lnTo>
                <a:lnTo>
                  <a:pt x="102870" y="80391"/>
                </a:lnTo>
                <a:lnTo>
                  <a:pt x="104470" y="79883"/>
                </a:lnTo>
                <a:lnTo>
                  <a:pt x="102933" y="79121"/>
                </a:lnTo>
                <a:lnTo>
                  <a:pt x="102425" y="78867"/>
                </a:lnTo>
                <a:lnTo>
                  <a:pt x="101879" y="78359"/>
                </a:lnTo>
                <a:lnTo>
                  <a:pt x="101092" y="78359"/>
                </a:lnTo>
                <a:lnTo>
                  <a:pt x="99961" y="76962"/>
                </a:lnTo>
                <a:lnTo>
                  <a:pt x="99021" y="76454"/>
                </a:lnTo>
                <a:lnTo>
                  <a:pt x="99453" y="74676"/>
                </a:lnTo>
                <a:lnTo>
                  <a:pt x="99479" y="74549"/>
                </a:lnTo>
                <a:lnTo>
                  <a:pt x="97726" y="74676"/>
                </a:lnTo>
                <a:lnTo>
                  <a:pt x="96291" y="72263"/>
                </a:lnTo>
                <a:lnTo>
                  <a:pt x="96164" y="73025"/>
                </a:lnTo>
                <a:lnTo>
                  <a:pt x="96189" y="73406"/>
                </a:lnTo>
                <a:lnTo>
                  <a:pt x="99263" y="76835"/>
                </a:lnTo>
                <a:lnTo>
                  <a:pt x="99060" y="78740"/>
                </a:lnTo>
                <a:lnTo>
                  <a:pt x="96672" y="79121"/>
                </a:lnTo>
                <a:lnTo>
                  <a:pt x="96088" y="78740"/>
                </a:lnTo>
                <a:lnTo>
                  <a:pt x="95516" y="78359"/>
                </a:lnTo>
                <a:lnTo>
                  <a:pt x="93980" y="77343"/>
                </a:lnTo>
                <a:lnTo>
                  <a:pt x="92824" y="76581"/>
                </a:lnTo>
                <a:lnTo>
                  <a:pt x="92290" y="75692"/>
                </a:lnTo>
                <a:lnTo>
                  <a:pt x="91986" y="75184"/>
                </a:lnTo>
                <a:lnTo>
                  <a:pt x="91909" y="75057"/>
                </a:lnTo>
                <a:lnTo>
                  <a:pt x="91224" y="73533"/>
                </a:lnTo>
                <a:lnTo>
                  <a:pt x="90995" y="73025"/>
                </a:lnTo>
                <a:lnTo>
                  <a:pt x="89992" y="73533"/>
                </a:lnTo>
                <a:lnTo>
                  <a:pt x="89039" y="73469"/>
                </a:lnTo>
                <a:lnTo>
                  <a:pt x="88430" y="71755"/>
                </a:lnTo>
                <a:lnTo>
                  <a:pt x="87045" y="71488"/>
                </a:lnTo>
                <a:lnTo>
                  <a:pt x="86550" y="71678"/>
                </a:lnTo>
                <a:lnTo>
                  <a:pt x="86055" y="71716"/>
                </a:lnTo>
                <a:lnTo>
                  <a:pt x="88582" y="72491"/>
                </a:lnTo>
                <a:lnTo>
                  <a:pt x="87325" y="73012"/>
                </a:lnTo>
                <a:lnTo>
                  <a:pt x="88099" y="73431"/>
                </a:lnTo>
                <a:lnTo>
                  <a:pt x="89128" y="75184"/>
                </a:lnTo>
                <a:lnTo>
                  <a:pt x="87452" y="74422"/>
                </a:lnTo>
                <a:lnTo>
                  <a:pt x="86334" y="73914"/>
                </a:lnTo>
                <a:lnTo>
                  <a:pt x="84772" y="71247"/>
                </a:lnTo>
                <a:lnTo>
                  <a:pt x="85610" y="71374"/>
                </a:lnTo>
                <a:lnTo>
                  <a:pt x="85483" y="71247"/>
                </a:lnTo>
                <a:lnTo>
                  <a:pt x="84721" y="70485"/>
                </a:lnTo>
                <a:lnTo>
                  <a:pt x="85115" y="70104"/>
                </a:lnTo>
                <a:lnTo>
                  <a:pt x="84645" y="69850"/>
                </a:lnTo>
                <a:lnTo>
                  <a:pt x="84150" y="69342"/>
                </a:lnTo>
                <a:lnTo>
                  <a:pt x="83858" y="69215"/>
                </a:lnTo>
                <a:lnTo>
                  <a:pt x="83807" y="68961"/>
                </a:lnTo>
                <a:lnTo>
                  <a:pt x="83718" y="67691"/>
                </a:lnTo>
                <a:lnTo>
                  <a:pt x="83959" y="67437"/>
                </a:lnTo>
                <a:lnTo>
                  <a:pt x="84201" y="67183"/>
                </a:lnTo>
                <a:lnTo>
                  <a:pt x="83718" y="67183"/>
                </a:lnTo>
                <a:lnTo>
                  <a:pt x="82829" y="67437"/>
                </a:lnTo>
                <a:lnTo>
                  <a:pt x="82550" y="67183"/>
                </a:lnTo>
                <a:lnTo>
                  <a:pt x="82283" y="66929"/>
                </a:lnTo>
                <a:lnTo>
                  <a:pt x="80365" y="65151"/>
                </a:lnTo>
                <a:lnTo>
                  <a:pt x="78994" y="63881"/>
                </a:lnTo>
                <a:lnTo>
                  <a:pt x="79209" y="63754"/>
                </a:lnTo>
                <a:lnTo>
                  <a:pt x="79108" y="63119"/>
                </a:lnTo>
                <a:lnTo>
                  <a:pt x="79171" y="62992"/>
                </a:lnTo>
                <a:lnTo>
                  <a:pt x="78409" y="63500"/>
                </a:lnTo>
                <a:lnTo>
                  <a:pt x="78689" y="64262"/>
                </a:lnTo>
                <a:lnTo>
                  <a:pt x="77127" y="64897"/>
                </a:lnTo>
                <a:lnTo>
                  <a:pt x="78117" y="66040"/>
                </a:lnTo>
                <a:lnTo>
                  <a:pt x="77609" y="65151"/>
                </a:lnTo>
                <a:lnTo>
                  <a:pt x="79400" y="66929"/>
                </a:lnTo>
                <a:lnTo>
                  <a:pt x="76987" y="66802"/>
                </a:lnTo>
                <a:lnTo>
                  <a:pt x="77749" y="67183"/>
                </a:lnTo>
                <a:lnTo>
                  <a:pt x="74968" y="66929"/>
                </a:lnTo>
                <a:lnTo>
                  <a:pt x="78384" y="67437"/>
                </a:lnTo>
                <a:lnTo>
                  <a:pt x="77762" y="67691"/>
                </a:lnTo>
                <a:lnTo>
                  <a:pt x="76365" y="67437"/>
                </a:lnTo>
                <a:lnTo>
                  <a:pt x="76581" y="68580"/>
                </a:lnTo>
                <a:lnTo>
                  <a:pt x="76708" y="68961"/>
                </a:lnTo>
                <a:lnTo>
                  <a:pt x="77800" y="70866"/>
                </a:lnTo>
                <a:lnTo>
                  <a:pt x="79311" y="70866"/>
                </a:lnTo>
                <a:lnTo>
                  <a:pt x="81241" y="72771"/>
                </a:lnTo>
                <a:lnTo>
                  <a:pt x="80619" y="74422"/>
                </a:lnTo>
                <a:lnTo>
                  <a:pt x="80225" y="72898"/>
                </a:lnTo>
                <a:lnTo>
                  <a:pt x="77812" y="72263"/>
                </a:lnTo>
                <a:lnTo>
                  <a:pt x="77711" y="72136"/>
                </a:lnTo>
                <a:lnTo>
                  <a:pt x="76771" y="70993"/>
                </a:lnTo>
                <a:lnTo>
                  <a:pt x="76161" y="72136"/>
                </a:lnTo>
                <a:lnTo>
                  <a:pt x="74371" y="71247"/>
                </a:lnTo>
                <a:lnTo>
                  <a:pt x="75387" y="72136"/>
                </a:lnTo>
                <a:lnTo>
                  <a:pt x="74371" y="72136"/>
                </a:lnTo>
                <a:lnTo>
                  <a:pt x="73609" y="71755"/>
                </a:lnTo>
                <a:lnTo>
                  <a:pt x="73977" y="70104"/>
                </a:lnTo>
                <a:lnTo>
                  <a:pt x="73482" y="69723"/>
                </a:lnTo>
                <a:lnTo>
                  <a:pt x="71678" y="68326"/>
                </a:lnTo>
                <a:lnTo>
                  <a:pt x="71793" y="67691"/>
                </a:lnTo>
                <a:lnTo>
                  <a:pt x="71818" y="67564"/>
                </a:lnTo>
                <a:lnTo>
                  <a:pt x="71831" y="66548"/>
                </a:lnTo>
                <a:lnTo>
                  <a:pt x="71018" y="66294"/>
                </a:lnTo>
                <a:lnTo>
                  <a:pt x="72783" y="65405"/>
                </a:lnTo>
                <a:lnTo>
                  <a:pt x="71513" y="65405"/>
                </a:lnTo>
                <a:lnTo>
                  <a:pt x="71920" y="64897"/>
                </a:lnTo>
                <a:lnTo>
                  <a:pt x="72313" y="64401"/>
                </a:lnTo>
                <a:lnTo>
                  <a:pt x="72021" y="64198"/>
                </a:lnTo>
                <a:lnTo>
                  <a:pt x="71005" y="64897"/>
                </a:lnTo>
                <a:lnTo>
                  <a:pt x="71755" y="64008"/>
                </a:lnTo>
                <a:lnTo>
                  <a:pt x="72021" y="64198"/>
                </a:lnTo>
                <a:lnTo>
                  <a:pt x="72313" y="64401"/>
                </a:lnTo>
                <a:lnTo>
                  <a:pt x="74307" y="65786"/>
                </a:lnTo>
                <a:lnTo>
                  <a:pt x="73914" y="64135"/>
                </a:lnTo>
                <a:lnTo>
                  <a:pt x="74549" y="64376"/>
                </a:lnTo>
                <a:lnTo>
                  <a:pt x="74561" y="64135"/>
                </a:lnTo>
                <a:lnTo>
                  <a:pt x="74587" y="63500"/>
                </a:lnTo>
                <a:lnTo>
                  <a:pt x="74650" y="62230"/>
                </a:lnTo>
                <a:lnTo>
                  <a:pt x="75806" y="62484"/>
                </a:lnTo>
                <a:lnTo>
                  <a:pt x="75476" y="62230"/>
                </a:lnTo>
                <a:lnTo>
                  <a:pt x="73507" y="60706"/>
                </a:lnTo>
                <a:lnTo>
                  <a:pt x="74028" y="60071"/>
                </a:lnTo>
                <a:lnTo>
                  <a:pt x="74079" y="59817"/>
                </a:lnTo>
                <a:lnTo>
                  <a:pt x="73774" y="59182"/>
                </a:lnTo>
                <a:lnTo>
                  <a:pt x="73520" y="58674"/>
                </a:lnTo>
                <a:lnTo>
                  <a:pt x="73342" y="58293"/>
                </a:lnTo>
                <a:lnTo>
                  <a:pt x="72974" y="57543"/>
                </a:lnTo>
                <a:lnTo>
                  <a:pt x="73228" y="57645"/>
                </a:lnTo>
                <a:lnTo>
                  <a:pt x="77165" y="59105"/>
                </a:lnTo>
                <a:lnTo>
                  <a:pt x="77330" y="59067"/>
                </a:lnTo>
                <a:lnTo>
                  <a:pt x="77495" y="59169"/>
                </a:lnTo>
                <a:lnTo>
                  <a:pt x="77876" y="59436"/>
                </a:lnTo>
                <a:lnTo>
                  <a:pt x="78968" y="59169"/>
                </a:lnTo>
                <a:lnTo>
                  <a:pt x="79019" y="58508"/>
                </a:lnTo>
                <a:lnTo>
                  <a:pt x="80238" y="58166"/>
                </a:lnTo>
                <a:lnTo>
                  <a:pt x="80441" y="58508"/>
                </a:lnTo>
                <a:lnTo>
                  <a:pt x="80708" y="58864"/>
                </a:lnTo>
                <a:lnTo>
                  <a:pt x="81089" y="59067"/>
                </a:lnTo>
                <a:lnTo>
                  <a:pt x="80568" y="58166"/>
                </a:lnTo>
                <a:lnTo>
                  <a:pt x="80772" y="58013"/>
                </a:lnTo>
                <a:lnTo>
                  <a:pt x="82181" y="58267"/>
                </a:lnTo>
                <a:lnTo>
                  <a:pt x="82118" y="58013"/>
                </a:lnTo>
                <a:lnTo>
                  <a:pt x="83883" y="58953"/>
                </a:lnTo>
                <a:lnTo>
                  <a:pt x="83807" y="58585"/>
                </a:lnTo>
                <a:lnTo>
                  <a:pt x="83693" y="58242"/>
                </a:lnTo>
                <a:lnTo>
                  <a:pt x="83185" y="57962"/>
                </a:lnTo>
                <a:lnTo>
                  <a:pt x="82626" y="57645"/>
                </a:lnTo>
                <a:lnTo>
                  <a:pt x="82854" y="57162"/>
                </a:lnTo>
                <a:lnTo>
                  <a:pt x="83743" y="57365"/>
                </a:lnTo>
                <a:lnTo>
                  <a:pt x="84455" y="58178"/>
                </a:lnTo>
                <a:lnTo>
                  <a:pt x="84582" y="58508"/>
                </a:lnTo>
                <a:lnTo>
                  <a:pt x="84759" y="59143"/>
                </a:lnTo>
                <a:lnTo>
                  <a:pt x="85890" y="58267"/>
                </a:lnTo>
                <a:lnTo>
                  <a:pt x="85890" y="57950"/>
                </a:lnTo>
                <a:lnTo>
                  <a:pt x="86245" y="58178"/>
                </a:lnTo>
                <a:lnTo>
                  <a:pt x="85991" y="57950"/>
                </a:lnTo>
                <a:lnTo>
                  <a:pt x="85166" y="57162"/>
                </a:lnTo>
                <a:lnTo>
                  <a:pt x="85013" y="57023"/>
                </a:lnTo>
                <a:lnTo>
                  <a:pt x="85293" y="56896"/>
                </a:lnTo>
                <a:lnTo>
                  <a:pt x="86741" y="56159"/>
                </a:lnTo>
                <a:lnTo>
                  <a:pt x="83718" y="55511"/>
                </a:lnTo>
                <a:lnTo>
                  <a:pt x="84226" y="56400"/>
                </a:lnTo>
                <a:lnTo>
                  <a:pt x="83731" y="56896"/>
                </a:lnTo>
                <a:lnTo>
                  <a:pt x="82461" y="56019"/>
                </a:lnTo>
                <a:lnTo>
                  <a:pt x="81445" y="55613"/>
                </a:lnTo>
                <a:lnTo>
                  <a:pt x="81318" y="54940"/>
                </a:lnTo>
                <a:lnTo>
                  <a:pt x="81241" y="54521"/>
                </a:lnTo>
                <a:lnTo>
                  <a:pt x="81114" y="54178"/>
                </a:lnTo>
                <a:lnTo>
                  <a:pt x="80543" y="53581"/>
                </a:lnTo>
                <a:lnTo>
                  <a:pt x="81064" y="54940"/>
                </a:lnTo>
                <a:lnTo>
                  <a:pt x="80048" y="54521"/>
                </a:lnTo>
                <a:lnTo>
                  <a:pt x="79883" y="54368"/>
                </a:lnTo>
                <a:lnTo>
                  <a:pt x="79667" y="54178"/>
                </a:lnTo>
                <a:lnTo>
                  <a:pt x="78879" y="53441"/>
                </a:lnTo>
                <a:lnTo>
                  <a:pt x="78384" y="52984"/>
                </a:lnTo>
                <a:lnTo>
                  <a:pt x="78651" y="53441"/>
                </a:lnTo>
                <a:lnTo>
                  <a:pt x="77787" y="53251"/>
                </a:lnTo>
                <a:lnTo>
                  <a:pt x="77508" y="53251"/>
                </a:lnTo>
                <a:lnTo>
                  <a:pt x="77762" y="53708"/>
                </a:lnTo>
                <a:lnTo>
                  <a:pt x="78270" y="54140"/>
                </a:lnTo>
                <a:lnTo>
                  <a:pt x="77508" y="54178"/>
                </a:lnTo>
                <a:lnTo>
                  <a:pt x="77381" y="54102"/>
                </a:lnTo>
                <a:lnTo>
                  <a:pt x="77216" y="53936"/>
                </a:lnTo>
                <a:lnTo>
                  <a:pt x="77304" y="54368"/>
                </a:lnTo>
                <a:lnTo>
                  <a:pt x="75552" y="54127"/>
                </a:lnTo>
                <a:lnTo>
                  <a:pt x="76466" y="54571"/>
                </a:lnTo>
                <a:lnTo>
                  <a:pt x="77101" y="55841"/>
                </a:lnTo>
                <a:lnTo>
                  <a:pt x="77812" y="56794"/>
                </a:lnTo>
                <a:lnTo>
                  <a:pt x="75514" y="56883"/>
                </a:lnTo>
                <a:lnTo>
                  <a:pt x="72123" y="57188"/>
                </a:lnTo>
                <a:lnTo>
                  <a:pt x="72961" y="57543"/>
                </a:lnTo>
                <a:lnTo>
                  <a:pt x="72199" y="58166"/>
                </a:lnTo>
                <a:lnTo>
                  <a:pt x="72186" y="58293"/>
                </a:lnTo>
                <a:lnTo>
                  <a:pt x="72047" y="58293"/>
                </a:lnTo>
                <a:lnTo>
                  <a:pt x="71958" y="58547"/>
                </a:lnTo>
                <a:lnTo>
                  <a:pt x="71932" y="58394"/>
                </a:lnTo>
                <a:lnTo>
                  <a:pt x="72110" y="58166"/>
                </a:lnTo>
                <a:lnTo>
                  <a:pt x="71970" y="58039"/>
                </a:lnTo>
                <a:lnTo>
                  <a:pt x="71793" y="58039"/>
                </a:lnTo>
                <a:lnTo>
                  <a:pt x="71526" y="57404"/>
                </a:lnTo>
                <a:lnTo>
                  <a:pt x="71120" y="56642"/>
                </a:lnTo>
                <a:lnTo>
                  <a:pt x="71818" y="56642"/>
                </a:lnTo>
                <a:lnTo>
                  <a:pt x="71437" y="55753"/>
                </a:lnTo>
                <a:lnTo>
                  <a:pt x="70942" y="56642"/>
                </a:lnTo>
                <a:lnTo>
                  <a:pt x="70523" y="56388"/>
                </a:lnTo>
                <a:lnTo>
                  <a:pt x="67754" y="54737"/>
                </a:lnTo>
                <a:lnTo>
                  <a:pt x="67297" y="53721"/>
                </a:lnTo>
                <a:lnTo>
                  <a:pt x="66852" y="52705"/>
                </a:lnTo>
                <a:lnTo>
                  <a:pt x="66179" y="52451"/>
                </a:lnTo>
                <a:lnTo>
                  <a:pt x="64185" y="51689"/>
                </a:lnTo>
                <a:lnTo>
                  <a:pt x="63804" y="52451"/>
                </a:lnTo>
                <a:lnTo>
                  <a:pt x="62522" y="49657"/>
                </a:lnTo>
                <a:lnTo>
                  <a:pt x="63550" y="52451"/>
                </a:lnTo>
                <a:lnTo>
                  <a:pt x="62280" y="51689"/>
                </a:lnTo>
                <a:lnTo>
                  <a:pt x="60985" y="49784"/>
                </a:lnTo>
                <a:lnTo>
                  <a:pt x="61493" y="49784"/>
                </a:lnTo>
                <a:lnTo>
                  <a:pt x="62738" y="49403"/>
                </a:lnTo>
                <a:lnTo>
                  <a:pt x="63271" y="49784"/>
                </a:lnTo>
                <a:lnTo>
                  <a:pt x="62776" y="49403"/>
                </a:lnTo>
                <a:lnTo>
                  <a:pt x="62941" y="49276"/>
                </a:lnTo>
                <a:lnTo>
                  <a:pt x="62966" y="49149"/>
                </a:lnTo>
                <a:lnTo>
                  <a:pt x="62992" y="49022"/>
                </a:lnTo>
                <a:lnTo>
                  <a:pt x="62547" y="48768"/>
                </a:lnTo>
                <a:lnTo>
                  <a:pt x="62052" y="48641"/>
                </a:lnTo>
                <a:lnTo>
                  <a:pt x="61887" y="48412"/>
                </a:lnTo>
                <a:lnTo>
                  <a:pt x="61887" y="48641"/>
                </a:lnTo>
                <a:lnTo>
                  <a:pt x="61531" y="48641"/>
                </a:lnTo>
                <a:lnTo>
                  <a:pt x="61556" y="48514"/>
                </a:lnTo>
                <a:lnTo>
                  <a:pt x="61518" y="48387"/>
                </a:lnTo>
                <a:lnTo>
                  <a:pt x="61887" y="48641"/>
                </a:lnTo>
                <a:lnTo>
                  <a:pt x="61887" y="48412"/>
                </a:lnTo>
                <a:lnTo>
                  <a:pt x="61925" y="48133"/>
                </a:lnTo>
                <a:lnTo>
                  <a:pt x="62217" y="48006"/>
                </a:lnTo>
                <a:lnTo>
                  <a:pt x="62522" y="47879"/>
                </a:lnTo>
                <a:lnTo>
                  <a:pt x="63271" y="48260"/>
                </a:lnTo>
                <a:lnTo>
                  <a:pt x="63919" y="49022"/>
                </a:lnTo>
                <a:lnTo>
                  <a:pt x="63906" y="48006"/>
                </a:lnTo>
                <a:lnTo>
                  <a:pt x="63309" y="47879"/>
                </a:lnTo>
                <a:lnTo>
                  <a:pt x="61493" y="47498"/>
                </a:lnTo>
                <a:lnTo>
                  <a:pt x="64109" y="47320"/>
                </a:lnTo>
                <a:lnTo>
                  <a:pt x="64223" y="47498"/>
                </a:lnTo>
                <a:lnTo>
                  <a:pt x="64922" y="48514"/>
                </a:lnTo>
                <a:lnTo>
                  <a:pt x="66446" y="49276"/>
                </a:lnTo>
                <a:lnTo>
                  <a:pt x="68351" y="49911"/>
                </a:lnTo>
                <a:lnTo>
                  <a:pt x="70764" y="49149"/>
                </a:lnTo>
                <a:lnTo>
                  <a:pt x="69811" y="46736"/>
                </a:lnTo>
                <a:lnTo>
                  <a:pt x="69710" y="46482"/>
                </a:lnTo>
                <a:lnTo>
                  <a:pt x="69608" y="46228"/>
                </a:lnTo>
                <a:lnTo>
                  <a:pt x="73037" y="49022"/>
                </a:lnTo>
                <a:lnTo>
                  <a:pt x="75323" y="49911"/>
                </a:lnTo>
                <a:lnTo>
                  <a:pt x="73660" y="46990"/>
                </a:lnTo>
                <a:lnTo>
                  <a:pt x="74422" y="46863"/>
                </a:lnTo>
                <a:lnTo>
                  <a:pt x="71462" y="46228"/>
                </a:lnTo>
                <a:lnTo>
                  <a:pt x="70866" y="46101"/>
                </a:lnTo>
                <a:lnTo>
                  <a:pt x="70167" y="45339"/>
                </a:lnTo>
                <a:lnTo>
                  <a:pt x="70053" y="45212"/>
                </a:lnTo>
                <a:lnTo>
                  <a:pt x="69469" y="44577"/>
                </a:lnTo>
                <a:lnTo>
                  <a:pt x="69430" y="45085"/>
                </a:lnTo>
                <a:lnTo>
                  <a:pt x="69316" y="45212"/>
                </a:lnTo>
                <a:lnTo>
                  <a:pt x="68910" y="44970"/>
                </a:lnTo>
                <a:lnTo>
                  <a:pt x="68732" y="44704"/>
                </a:lnTo>
                <a:lnTo>
                  <a:pt x="68846" y="45212"/>
                </a:lnTo>
                <a:lnTo>
                  <a:pt x="67995" y="45085"/>
                </a:lnTo>
                <a:lnTo>
                  <a:pt x="67576" y="45085"/>
                </a:lnTo>
                <a:lnTo>
                  <a:pt x="67233" y="45212"/>
                </a:lnTo>
                <a:lnTo>
                  <a:pt x="66979" y="45085"/>
                </a:lnTo>
                <a:lnTo>
                  <a:pt x="66979" y="45339"/>
                </a:lnTo>
                <a:lnTo>
                  <a:pt x="64770" y="45212"/>
                </a:lnTo>
                <a:lnTo>
                  <a:pt x="63906" y="45173"/>
                </a:lnTo>
                <a:lnTo>
                  <a:pt x="63906" y="47040"/>
                </a:lnTo>
                <a:lnTo>
                  <a:pt x="63588" y="46990"/>
                </a:lnTo>
                <a:lnTo>
                  <a:pt x="61874" y="46736"/>
                </a:lnTo>
                <a:lnTo>
                  <a:pt x="63792" y="46863"/>
                </a:lnTo>
                <a:lnTo>
                  <a:pt x="63906" y="47040"/>
                </a:lnTo>
                <a:lnTo>
                  <a:pt x="63906" y="45173"/>
                </a:lnTo>
                <a:lnTo>
                  <a:pt x="62166" y="45059"/>
                </a:lnTo>
                <a:lnTo>
                  <a:pt x="63195" y="44450"/>
                </a:lnTo>
                <a:lnTo>
                  <a:pt x="61912" y="44196"/>
                </a:lnTo>
                <a:lnTo>
                  <a:pt x="60744" y="44323"/>
                </a:lnTo>
                <a:lnTo>
                  <a:pt x="60858" y="44450"/>
                </a:lnTo>
                <a:lnTo>
                  <a:pt x="61658" y="45034"/>
                </a:lnTo>
                <a:lnTo>
                  <a:pt x="61099" y="45008"/>
                </a:lnTo>
                <a:lnTo>
                  <a:pt x="61099" y="48514"/>
                </a:lnTo>
                <a:lnTo>
                  <a:pt x="60794" y="48387"/>
                </a:lnTo>
                <a:lnTo>
                  <a:pt x="60629" y="48260"/>
                </a:lnTo>
                <a:lnTo>
                  <a:pt x="60782" y="48133"/>
                </a:lnTo>
                <a:lnTo>
                  <a:pt x="61099" y="48514"/>
                </a:lnTo>
                <a:lnTo>
                  <a:pt x="61099" y="45008"/>
                </a:lnTo>
                <a:lnTo>
                  <a:pt x="60604" y="44983"/>
                </a:lnTo>
                <a:lnTo>
                  <a:pt x="60604" y="47879"/>
                </a:lnTo>
                <a:lnTo>
                  <a:pt x="59182" y="48006"/>
                </a:lnTo>
                <a:lnTo>
                  <a:pt x="58851" y="47752"/>
                </a:lnTo>
                <a:lnTo>
                  <a:pt x="60248" y="47498"/>
                </a:lnTo>
                <a:lnTo>
                  <a:pt x="60604" y="47879"/>
                </a:lnTo>
                <a:lnTo>
                  <a:pt x="60604" y="44983"/>
                </a:lnTo>
                <a:lnTo>
                  <a:pt x="58166" y="44831"/>
                </a:lnTo>
                <a:lnTo>
                  <a:pt x="58458" y="44704"/>
                </a:lnTo>
                <a:lnTo>
                  <a:pt x="58775" y="44538"/>
                </a:lnTo>
                <a:lnTo>
                  <a:pt x="57340" y="44704"/>
                </a:lnTo>
                <a:lnTo>
                  <a:pt x="53898" y="44450"/>
                </a:lnTo>
                <a:lnTo>
                  <a:pt x="54813" y="43434"/>
                </a:lnTo>
                <a:lnTo>
                  <a:pt x="58775" y="44538"/>
                </a:lnTo>
                <a:lnTo>
                  <a:pt x="60172" y="43942"/>
                </a:lnTo>
                <a:lnTo>
                  <a:pt x="60528" y="44196"/>
                </a:lnTo>
                <a:lnTo>
                  <a:pt x="61137" y="43942"/>
                </a:lnTo>
                <a:lnTo>
                  <a:pt x="62318" y="43434"/>
                </a:lnTo>
                <a:lnTo>
                  <a:pt x="62915" y="43180"/>
                </a:lnTo>
                <a:lnTo>
                  <a:pt x="63576" y="43307"/>
                </a:lnTo>
                <a:lnTo>
                  <a:pt x="66167" y="43561"/>
                </a:lnTo>
                <a:lnTo>
                  <a:pt x="68364" y="43180"/>
                </a:lnTo>
                <a:lnTo>
                  <a:pt x="68592" y="44196"/>
                </a:lnTo>
                <a:lnTo>
                  <a:pt x="68770" y="43942"/>
                </a:lnTo>
                <a:lnTo>
                  <a:pt x="69253" y="43688"/>
                </a:lnTo>
                <a:lnTo>
                  <a:pt x="70332" y="43434"/>
                </a:lnTo>
                <a:lnTo>
                  <a:pt x="70637" y="43180"/>
                </a:lnTo>
                <a:lnTo>
                  <a:pt x="70789" y="43053"/>
                </a:lnTo>
                <a:lnTo>
                  <a:pt x="70942" y="42926"/>
                </a:lnTo>
                <a:lnTo>
                  <a:pt x="71691" y="42799"/>
                </a:lnTo>
                <a:lnTo>
                  <a:pt x="72478" y="42799"/>
                </a:lnTo>
                <a:lnTo>
                  <a:pt x="73139" y="43815"/>
                </a:lnTo>
                <a:lnTo>
                  <a:pt x="73355" y="43815"/>
                </a:lnTo>
                <a:lnTo>
                  <a:pt x="73520" y="43053"/>
                </a:lnTo>
                <a:lnTo>
                  <a:pt x="74409" y="44577"/>
                </a:lnTo>
                <a:lnTo>
                  <a:pt x="76809" y="44704"/>
                </a:lnTo>
                <a:lnTo>
                  <a:pt x="79603" y="46863"/>
                </a:lnTo>
                <a:lnTo>
                  <a:pt x="82778" y="49784"/>
                </a:lnTo>
                <a:lnTo>
                  <a:pt x="84048" y="50673"/>
                </a:lnTo>
                <a:lnTo>
                  <a:pt x="83159" y="50038"/>
                </a:lnTo>
                <a:lnTo>
                  <a:pt x="83540" y="49784"/>
                </a:lnTo>
                <a:lnTo>
                  <a:pt x="83654" y="49530"/>
                </a:lnTo>
                <a:lnTo>
                  <a:pt x="84924" y="50419"/>
                </a:lnTo>
                <a:lnTo>
                  <a:pt x="86017" y="50419"/>
                </a:lnTo>
                <a:lnTo>
                  <a:pt x="87490" y="49530"/>
                </a:lnTo>
                <a:lnTo>
                  <a:pt x="88328" y="49022"/>
                </a:lnTo>
                <a:lnTo>
                  <a:pt x="85039" y="47371"/>
                </a:lnTo>
                <a:lnTo>
                  <a:pt x="82257" y="46990"/>
                </a:lnTo>
                <a:lnTo>
                  <a:pt x="81470" y="46101"/>
                </a:lnTo>
                <a:lnTo>
                  <a:pt x="81381" y="45847"/>
                </a:lnTo>
                <a:lnTo>
                  <a:pt x="81394" y="45720"/>
                </a:lnTo>
                <a:lnTo>
                  <a:pt x="81483" y="44831"/>
                </a:lnTo>
                <a:lnTo>
                  <a:pt x="80098" y="44196"/>
                </a:lnTo>
                <a:lnTo>
                  <a:pt x="80162" y="44704"/>
                </a:lnTo>
                <a:lnTo>
                  <a:pt x="80416" y="45212"/>
                </a:lnTo>
                <a:lnTo>
                  <a:pt x="80314" y="45466"/>
                </a:lnTo>
                <a:lnTo>
                  <a:pt x="79971" y="45720"/>
                </a:lnTo>
                <a:lnTo>
                  <a:pt x="78955" y="44450"/>
                </a:lnTo>
                <a:lnTo>
                  <a:pt x="78955" y="45847"/>
                </a:lnTo>
                <a:lnTo>
                  <a:pt x="77749" y="42926"/>
                </a:lnTo>
                <a:lnTo>
                  <a:pt x="77431" y="42164"/>
                </a:lnTo>
                <a:lnTo>
                  <a:pt x="77635" y="42926"/>
                </a:lnTo>
                <a:lnTo>
                  <a:pt x="77787" y="43434"/>
                </a:lnTo>
                <a:lnTo>
                  <a:pt x="78447" y="45847"/>
                </a:lnTo>
                <a:lnTo>
                  <a:pt x="77685" y="44069"/>
                </a:lnTo>
                <a:lnTo>
                  <a:pt x="76860" y="43688"/>
                </a:lnTo>
                <a:lnTo>
                  <a:pt x="76327" y="43307"/>
                </a:lnTo>
                <a:lnTo>
                  <a:pt x="76034" y="43053"/>
                </a:lnTo>
                <a:lnTo>
                  <a:pt x="75895" y="42926"/>
                </a:lnTo>
                <a:lnTo>
                  <a:pt x="75755" y="42799"/>
                </a:lnTo>
                <a:lnTo>
                  <a:pt x="75539" y="42545"/>
                </a:lnTo>
                <a:lnTo>
                  <a:pt x="76085" y="42164"/>
                </a:lnTo>
                <a:lnTo>
                  <a:pt x="76809" y="41656"/>
                </a:lnTo>
                <a:lnTo>
                  <a:pt x="75768" y="40767"/>
                </a:lnTo>
                <a:lnTo>
                  <a:pt x="74841" y="40640"/>
                </a:lnTo>
                <a:lnTo>
                  <a:pt x="76225" y="39878"/>
                </a:lnTo>
                <a:lnTo>
                  <a:pt x="77381" y="39243"/>
                </a:lnTo>
                <a:lnTo>
                  <a:pt x="76987" y="38862"/>
                </a:lnTo>
                <a:lnTo>
                  <a:pt x="76022" y="38862"/>
                </a:lnTo>
                <a:lnTo>
                  <a:pt x="75907" y="38354"/>
                </a:lnTo>
                <a:lnTo>
                  <a:pt x="78816" y="38481"/>
                </a:lnTo>
                <a:lnTo>
                  <a:pt x="77800" y="38354"/>
                </a:lnTo>
                <a:lnTo>
                  <a:pt x="78282" y="37719"/>
                </a:lnTo>
                <a:lnTo>
                  <a:pt x="82092" y="37465"/>
                </a:lnTo>
                <a:lnTo>
                  <a:pt x="82575" y="38100"/>
                </a:lnTo>
                <a:lnTo>
                  <a:pt x="81495" y="37973"/>
                </a:lnTo>
                <a:lnTo>
                  <a:pt x="81534" y="38481"/>
                </a:lnTo>
                <a:lnTo>
                  <a:pt x="81026" y="38862"/>
                </a:lnTo>
                <a:lnTo>
                  <a:pt x="82880" y="38608"/>
                </a:lnTo>
                <a:lnTo>
                  <a:pt x="84366" y="39306"/>
                </a:lnTo>
                <a:lnTo>
                  <a:pt x="84569" y="38608"/>
                </a:lnTo>
                <a:lnTo>
                  <a:pt x="84709" y="38100"/>
                </a:lnTo>
                <a:lnTo>
                  <a:pt x="84912" y="37338"/>
                </a:lnTo>
                <a:lnTo>
                  <a:pt x="84950" y="37211"/>
                </a:lnTo>
                <a:lnTo>
                  <a:pt x="90563" y="38735"/>
                </a:lnTo>
                <a:lnTo>
                  <a:pt x="93243" y="37211"/>
                </a:lnTo>
                <a:lnTo>
                  <a:pt x="93675" y="36957"/>
                </a:lnTo>
                <a:lnTo>
                  <a:pt x="93522" y="38735"/>
                </a:lnTo>
                <a:lnTo>
                  <a:pt x="97917" y="37973"/>
                </a:lnTo>
                <a:lnTo>
                  <a:pt x="99136" y="37719"/>
                </a:lnTo>
                <a:lnTo>
                  <a:pt x="102349" y="38354"/>
                </a:lnTo>
                <a:lnTo>
                  <a:pt x="99606" y="39624"/>
                </a:lnTo>
                <a:lnTo>
                  <a:pt x="99377" y="41910"/>
                </a:lnTo>
                <a:lnTo>
                  <a:pt x="97751" y="42799"/>
                </a:lnTo>
                <a:lnTo>
                  <a:pt x="99656" y="42291"/>
                </a:lnTo>
                <a:lnTo>
                  <a:pt x="101676" y="42037"/>
                </a:lnTo>
                <a:lnTo>
                  <a:pt x="103276" y="42037"/>
                </a:lnTo>
                <a:lnTo>
                  <a:pt x="102895" y="41910"/>
                </a:lnTo>
                <a:lnTo>
                  <a:pt x="102755" y="41783"/>
                </a:lnTo>
                <a:lnTo>
                  <a:pt x="104089" y="41148"/>
                </a:lnTo>
                <a:lnTo>
                  <a:pt x="104051" y="41021"/>
                </a:lnTo>
                <a:lnTo>
                  <a:pt x="103670" y="40386"/>
                </a:lnTo>
                <a:lnTo>
                  <a:pt x="101155" y="39878"/>
                </a:lnTo>
                <a:lnTo>
                  <a:pt x="104546" y="37846"/>
                </a:lnTo>
                <a:lnTo>
                  <a:pt x="104724" y="37719"/>
                </a:lnTo>
                <a:lnTo>
                  <a:pt x="105054" y="37477"/>
                </a:lnTo>
                <a:lnTo>
                  <a:pt x="106921" y="36957"/>
                </a:lnTo>
                <a:lnTo>
                  <a:pt x="108750" y="36449"/>
                </a:lnTo>
                <a:lnTo>
                  <a:pt x="109766" y="36957"/>
                </a:lnTo>
                <a:lnTo>
                  <a:pt x="110312" y="36449"/>
                </a:lnTo>
                <a:lnTo>
                  <a:pt x="110451" y="36322"/>
                </a:lnTo>
                <a:lnTo>
                  <a:pt x="110705" y="36080"/>
                </a:lnTo>
                <a:lnTo>
                  <a:pt x="110782" y="35687"/>
                </a:lnTo>
                <a:lnTo>
                  <a:pt x="110832" y="35433"/>
                </a:lnTo>
                <a:lnTo>
                  <a:pt x="111048" y="34290"/>
                </a:lnTo>
                <a:close/>
              </a:path>
              <a:path w="240029" h="96520">
                <a:moveTo>
                  <a:pt x="111582" y="37630"/>
                </a:moveTo>
                <a:lnTo>
                  <a:pt x="110807" y="37477"/>
                </a:lnTo>
                <a:lnTo>
                  <a:pt x="111544" y="37719"/>
                </a:lnTo>
                <a:close/>
              </a:path>
              <a:path w="240029" h="96520">
                <a:moveTo>
                  <a:pt x="113842" y="34671"/>
                </a:moveTo>
                <a:lnTo>
                  <a:pt x="110693" y="36195"/>
                </a:lnTo>
                <a:lnTo>
                  <a:pt x="113842" y="34671"/>
                </a:lnTo>
                <a:close/>
              </a:path>
              <a:path w="240029" h="96520">
                <a:moveTo>
                  <a:pt x="115684" y="33909"/>
                </a:moveTo>
                <a:lnTo>
                  <a:pt x="113423" y="34290"/>
                </a:lnTo>
                <a:lnTo>
                  <a:pt x="113766" y="34417"/>
                </a:lnTo>
                <a:lnTo>
                  <a:pt x="113830" y="34620"/>
                </a:lnTo>
                <a:lnTo>
                  <a:pt x="115684" y="33909"/>
                </a:lnTo>
                <a:close/>
              </a:path>
              <a:path w="240029" h="96520">
                <a:moveTo>
                  <a:pt x="116408" y="38100"/>
                </a:moveTo>
                <a:lnTo>
                  <a:pt x="114287" y="37846"/>
                </a:lnTo>
                <a:lnTo>
                  <a:pt x="112826" y="37477"/>
                </a:lnTo>
                <a:lnTo>
                  <a:pt x="114249" y="36576"/>
                </a:lnTo>
                <a:lnTo>
                  <a:pt x="115379" y="35890"/>
                </a:lnTo>
                <a:lnTo>
                  <a:pt x="113855" y="35687"/>
                </a:lnTo>
                <a:lnTo>
                  <a:pt x="113855" y="36576"/>
                </a:lnTo>
                <a:lnTo>
                  <a:pt x="112280" y="35941"/>
                </a:lnTo>
                <a:lnTo>
                  <a:pt x="111582" y="37630"/>
                </a:lnTo>
                <a:lnTo>
                  <a:pt x="112610" y="37846"/>
                </a:lnTo>
                <a:lnTo>
                  <a:pt x="111544" y="38735"/>
                </a:lnTo>
                <a:lnTo>
                  <a:pt x="115785" y="38227"/>
                </a:lnTo>
                <a:lnTo>
                  <a:pt x="113830" y="39497"/>
                </a:lnTo>
                <a:lnTo>
                  <a:pt x="116179" y="38227"/>
                </a:lnTo>
                <a:lnTo>
                  <a:pt x="116408" y="38100"/>
                </a:lnTo>
                <a:close/>
              </a:path>
              <a:path w="240029" h="96520">
                <a:moveTo>
                  <a:pt x="116738" y="36068"/>
                </a:moveTo>
                <a:lnTo>
                  <a:pt x="116433" y="35242"/>
                </a:lnTo>
                <a:lnTo>
                  <a:pt x="115379" y="35890"/>
                </a:lnTo>
                <a:lnTo>
                  <a:pt x="116738" y="36068"/>
                </a:lnTo>
                <a:close/>
              </a:path>
              <a:path w="240029" h="96520">
                <a:moveTo>
                  <a:pt x="117208" y="34772"/>
                </a:moveTo>
                <a:lnTo>
                  <a:pt x="116306" y="34925"/>
                </a:lnTo>
                <a:lnTo>
                  <a:pt x="116433" y="35242"/>
                </a:lnTo>
                <a:lnTo>
                  <a:pt x="117208" y="34772"/>
                </a:lnTo>
                <a:close/>
              </a:path>
              <a:path w="240029" h="96520">
                <a:moveTo>
                  <a:pt x="117398" y="34734"/>
                </a:moveTo>
                <a:lnTo>
                  <a:pt x="117208" y="34772"/>
                </a:lnTo>
                <a:lnTo>
                  <a:pt x="117398" y="34734"/>
                </a:lnTo>
                <a:close/>
              </a:path>
              <a:path w="240029" h="96520">
                <a:moveTo>
                  <a:pt x="120865" y="68287"/>
                </a:moveTo>
                <a:lnTo>
                  <a:pt x="120726" y="68300"/>
                </a:lnTo>
                <a:lnTo>
                  <a:pt x="120865" y="68287"/>
                </a:lnTo>
                <a:close/>
              </a:path>
              <a:path w="240029" h="96520">
                <a:moveTo>
                  <a:pt x="122605" y="67957"/>
                </a:moveTo>
                <a:lnTo>
                  <a:pt x="122237" y="67462"/>
                </a:lnTo>
                <a:lnTo>
                  <a:pt x="121310" y="66205"/>
                </a:lnTo>
                <a:lnTo>
                  <a:pt x="120078" y="66738"/>
                </a:lnTo>
                <a:lnTo>
                  <a:pt x="121018" y="67335"/>
                </a:lnTo>
                <a:lnTo>
                  <a:pt x="120053" y="67729"/>
                </a:lnTo>
                <a:lnTo>
                  <a:pt x="118681" y="68224"/>
                </a:lnTo>
                <a:lnTo>
                  <a:pt x="118160" y="68618"/>
                </a:lnTo>
                <a:lnTo>
                  <a:pt x="119621" y="68097"/>
                </a:lnTo>
                <a:lnTo>
                  <a:pt x="120764" y="68275"/>
                </a:lnTo>
                <a:lnTo>
                  <a:pt x="121005" y="68313"/>
                </a:lnTo>
                <a:lnTo>
                  <a:pt x="121043" y="68135"/>
                </a:lnTo>
                <a:lnTo>
                  <a:pt x="121221" y="67462"/>
                </a:lnTo>
                <a:lnTo>
                  <a:pt x="121716" y="67779"/>
                </a:lnTo>
                <a:lnTo>
                  <a:pt x="121107" y="68097"/>
                </a:lnTo>
                <a:lnTo>
                  <a:pt x="121005" y="68287"/>
                </a:lnTo>
                <a:lnTo>
                  <a:pt x="121259" y="68287"/>
                </a:lnTo>
                <a:lnTo>
                  <a:pt x="121856" y="68465"/>
                </a:lnTo>
                <a:lnTo>
                  <a:pt x="122605" y="68414"/>
                </a:lnTo>
                <a:lnTo>
                  <a:pt x="122605" y="68275"/>
                </a:lnTo>
                <a:lnTo>
                  <a:pt x="122605" y="67957"/>
                </a:lnTo>
                <a:close/>
              </a:path>
              <a:path w="240029" h="96520">
                <a:moveTo>
                  <a:pt x="124028" y="70370"/>
                </a:moveTo>
                <a:lnTo>
                  <a:pt x="123380" y="69278"/>
                </a:lnTo>
                <a:lnTo>
                  <a:pt x="122631" y="69342"/>
                </a:lnTo>
                <a:lnTo>
                  <a:pt x="121500" y="69176"/>
                </a:lnTo>
                <a:lnTo>
                  <a:pt x="124028" y="70370"/>
                </a:lnTo>
                <a:close/>
              </a:path>
              <a:path w="240029" h="96520">
                <a:moveTo>
                  <a:pt x="125171" y="32893"/>
                </a:moveTo>
                <a:lnTo>
                  <a:pt x="118579" y="34544"/>
                </a:lnTo>
                <a:lnTo>
                  <a:pt x="117398" y="34734"/>
                </a:lnTo>
                <a:lnTo>
                  <a:pt x="118249" y="38100"/>
                </a:lnTo>
                <a:lnTo>
                  <a:pt x="121526" y="36322"/>
                </a:lnTo>
                <a:lnTo>
                  <a:pt x="122694" y="35687"/>
                </a:lnTo>
                <a:lnTo>
                  <a:pt x="123151" y="35433"/>
                </a:lnTo>
                <a:lnTo>
                  <a:pt x="122212" y="35687"/>
                </a:lnTo>
                <a:lnTo>
                  <a:pt x="120154" y="35179"/>
                </a:lnTo>
                <a:lnTo>
                  <a:pt x="118872" y="36322"/>
                </a:lnTo>
                <a:lnTo>
                  <a:pt x="118872" y="35306"/>
                </a:lnTo>
                <a:lnTo>
                  <a:pt x="121589" y="34290"/>
                </a:lnTo>
                <a:lnTo>
                  <a:pt x="122364" y="33655"/>
                </a:lnTo>
                <a:lnTo>
                  <a:pt x="125171" y="32893"/>
                </a:lnTo>
                <a:close/>
              </a:path>
              <a:path w="240029" h="96520">
                <a:moveTo>
                  <a:pt x="135166" y="51562"/>
                </a:moveTo>
                <a:lnTo>
                  <a:pt x="131114" y="52197"/>
                </a:lnTo>
                <a:lnTo>
                  <a:pt x="133159" y="52832"/>
                </a:lnTo>
                <a:lnTo>
                  <a:pt x="132511" y="52070"/>
                </a:lnTo>
                <a:lnTo>
                  <a:pt x="135166" y="51562"/>
                </a:lnTo>
                <a:close/>
              </a:path>
              <a:path w="240029" h="96520">
                <a:moveTo>
                  <a:pt x="135356" y="96139"/>
                </a:moveTo>
                <a:lnTo>
                  <a:pt x="133769" y="95250"/>
                </a:lnTo>
                <a:lnTo>
                  <a:pt x="133324" y="94996"/>
                </a:lnTo>
                <a:lnTo>
                  <a:pt x="132245" y="93980"/>
                </a:lnTo>
                <a:lnTo>
                  <a:pt x="130619" y="92456"/>
                </a:lnTo>
                <a:lnTo>
                  <a:pt x="130352" y="92202"/>
                </a:lnTo>
                <a:lnTo>
                  <a:pt x="126580" y="92456"/>
                </a:lnTo>
                <a:lnTo>
                  <a:pt x="126898" y="92075"/>
                </a:lnTo>
                <a:lnTo>
                  <a:pt x="127317" y="91567"/>
                </a:lnTo>
                <a:lnTo>
                  <a:pt x="126072" y="92075"/>
                </a:lnTo>
                <a:lnTo>
                  <a:pt x="125628" y="90043"/>
                </a:lnTo>
                <a:lnTo>
                  <a:pt x="124739" y="89408"/>
                </a:lnTo>
                <a:lnTo>
                  <a:pt x="123240" y="89535"/>
                </a:lnTo>
                <a:lnTo>
                  <a:pt x="124802" y="91186"/>
                </a:lnTo>
                <a:lnTo>
                  <a:pt x="122656" y="91186"/>
                </a:lnTo>
                <a:lnTo>
                  <a:pt x="125628" y="93980"/>
                </a:lnTo>
                <a:lnTo>
                  <a:pt x="120904" y="91821"/>
                </a:lnTo>
                <a:lnTo>
                  <a:pt x="120561" y="92964"/>
                </a:lnTo>
                <a:lnTo>
                  <a:pt x="121462" y="93599"/>
                </a:lnTo>
                <a:lnTo>
                  <a:pt x="124371" y="93980"/>
                </a:lnTo>
                <a:lnTo>
                  <a:pt x="123278" y="95250"/>
                </a:lnTo>
                <a:lnTo>
                  <a:pt x="121729" y="94361"/>
                </a:lnTo>
                <a:lnTo>
                  <a:pt x="120840" y="93853"/>
                </a:lnTo>
                <a:lnTo>
                  <a:pt x="120357" y="94361"/>
                </a:lnTo>
                <a:lnTo>
                  <a:pt x="119964" y="93726"/>
                </a:lnTo>
                <a:lnTo>
                  <a:pt x="119507" y="93472"/>
                </a:lnTo>
                <a:lnTo>
                  <a:pt x="119100" y="93256"/>
                </a:lnTo>
                <a:lnTo>
                  <a:pt x="119100" y="94361"/>
                </a:lnTo>
                <a:lnTo>
                  <a:pt x="118884" y="94234"/>
                </a:lnTo>
                <a:lnTo>
                  <a:pt x="118668" y="94107"/>
                </a:lnTo>
                <a:lnTo>
                  <a:pt x="118351" y="93472"/>
                </a:lnTo>
                <a:lnTo>
                  <a:pt x="118630" y="93853"/>
                </a:lnTo>
                <a:lnTo>
                  <a:pt x="119100" y="94361"/>
                </a:lnTo>
                <a:lnTo>
                  <a:pt x="119100" y="93256"/>
                </a:lnTo>
                <a:lnTo>
                  <a:pt x="118364" y="92837"/>
                </a:lnTo>
                <a:lnTo>
                  <a:pt x="118287" y="93218"/>
                </a:lnTo>
                <a:lnTo>
                  <a:pt x="118249" y="92202"/>
                </a:lnTo>
                <a:lnTo>
                  <a:pt x="118262" y="91694"/>
                </a:lnTo>
                <a:lnTo>
                  <a:pt x="117754" y="91313"/>
                </a:lnTo>
                <a:lnTo>
                  <a:pt x="117068" y="91059"/>
                </a:lnTo>
                <a:lnTo>
                  <a:pt x="116725" y="90932"/>
                </a:lnTo>
                <a:lnTo>
                  <a:pt x="114338" y="90932"/>
                </a:lnTo>
                <a:lnTo>
                  <a:pt x="113284" y="89535"/>
                </a:lnTo>
                <a:lnTo>
                  <a:pt x="112674" y="90805"/>
                </a:lnTo>
                <a:lnTo>
                  <a:pt x="111556" y="91059"/>
                </a:lnTo>
                <a:lnTo>
                  <a:pt x="110299" y="89916"/>
                </a:lnTo>
                <a:lnTo>
                  <a:pt x="109880" y="89535"/>
                </a:lnTo>
                <a:lnTo>
                  <a:pt x="109004" y="89916"/>
                </a:lnTo>
                <a:lnTo>
                  <a:pt x="108712" y="89281"/>
                </a:lnTo>
                <a:lnTo>
                  <a:pt x="107937" y="87630"/>
                </a:lnTo>
                <a:lnTo>
                  <a:pt x="106845" y="89281"/>
                </a:lnTo>
                <a:lnTo>
                  <a:pt x="105371" y="88099"/>
                </a:lnTo>
                <a:lnTo>
                  <a:pt x="92011" y="88099"/>
                </a:lnTo>
                <a:lnTo>
                  <a:pt x="92760" y="90297"/>
                </a:lnTo>
                <a:lnTo>
                  <a:pt x="90474" y="88798"/>
                </a:lnTo>
                <a:lnTo>
                  <a:pt x="91414" y="90678"/>
                </a:lnTo>
                <a:lnTo>
                  <a:pt x="90551" y="90487"/>
                </a:lnTo>
                <a:lnTo>
                  <a:pt x="90589" y="90868"/>
                </a:lnTo>
                <a:lnTo>
                  <a:pt x="90919" y="91059"/>
                </a:lnTo>
                <a:lnTo>
                  <a:pt x="92214" y="92456"/>
                </a:lnTo>
                <a:lnTo>
                  <a:pt x="90678" y="92075"/>
                </a:lnTo>
                <a:lnTo>
                  <a:pt x="90703" y="91694"/>
                </a:lnTo>
                <a:lnTo>
                  <a:pt x="90665" y="92075"/>
                </a:lnTo>
                <a:lnTo>
                  <a:pt x="89154" y="91694"/>
                </a:lnTo>
                <a:lnTo>
                  <a:pt x="91719" y="93345"/>
                </a:lnTo>
                <a:lnTo>
                  <a:pt x="88265" y="91948"/>
                </a:lnTo>
                <a:lnTo>
                  <a:pt x="86728" y="91567"/>
                </a:lnTo>
                <a:lnTo>
                  <a:pt x="85369" y="93726"/>
                </a:lnTo>
                <a:lnTo>
                  <a:pt x="84747" y="93472"/>
                </a:lnTo>
                <a:lnTo>
                  <a:pt x="83820" y="92456"/>
                </a:lnTo>
                <a:lnTo>
                  <a:pt x="81737" y="90170"/>
                </a:lnTo>
                <a:lnTo>
                  <a:pt x="82296" y="92456"/>
                </a:lnTo>
                <a:lnTo>
                  <a:pt x="81572" y="92075"/>
                </a:lnTo>
                <a:lnTo>
                  <a:pt x="78435" y="90424"/>
                </a:lnTo>
                <a:lnTo>
                  <a:pt x="80137" y="92837"/>
                </a:lnTo>
                <a:lnTo>
                  <a:pt x="81534" y="92075"/>
                </a:lnTo>
                <a:lnTo>
                  <a:pt x="82067" y="93853"/>
                </a:lnTo>
                <a:lnTo>
                  <a:pt x="83108" y="94742"/>
                </a:lnTo>
                <a:lnTo>
                  <a:pt x="84226" y="93472"/>
                </a:lnTo>
                <a:lnTo>
                  <a:pt x="86791" y="94361"/>
                </a:lnTo>
                <a:lnTo>
                  <a:pt x="89103" y="95504"/>
                </a:lnTo>
                <a:lnTo>
                  <a:pt x="91655" y="95885"/>
                </a:lnTo>
                <a:lnTo>
                  <a:pt x="91732" y="93853"/>
                </a:lnTo>
                <a:lnTo>
                  <a:pt x="94399" y="96139"/>
                </a:lnTo>
                <a:lnTo>
                  <a:pt x="94411" y="94361"/>
                </a:lnTo>
                <a:lnTo>
                  <a:pt x="96189" y="96139"/>
                </a:lnTo>
                <a:lnTo>
                  <a:pt x="96621" y="96139"/>
                </a:lnTo>
                <a:lnTo>
                  <a:pt x="97104" y="95758"/>
                </a:lnTo>
                <a:lnTo>
                  <a:pt x="97713" y="96139"/>
                </a:lnTo>
                <a:lnTo>
                  <a:pt x="100406" y="96139"/>
                </a:lnTo>
                <a:lnTo>
                  <a:pt x="99593" y="95758"/>
                </a:lnTo>
                <a:lnTo>
                  <a:pt x="99326" y="95631"/>
                </a:lnTo>
                <a:lnTo>
                  <a:pt x="96431" y="94259"/>
                </a:lnTo>
                <a:lnTo>
                  <a:pt x="96316" y="95250"/>
                </a:lnTo>
                <a:lnTo>
                  <a:pt x="96215" y="95631"/>
                </a:lnTo>
                <a:lnTo>
                  <a:pt x="96367" y="94678"/>
                </a:lnTo>
                <a:lnTo>
                  <a:pt x="96367" y="94234"/>
                </a:lnTo>
                <a:lnTo>
                  <a:pt x="96532" y="93599"/>
                </a:lnTo>
                <a:lnTo>
                  <a:pt x="96570" y="93345"/>
                </a:lnTo>
                <a:lnTo>
                  <a:pt x="96659" y="92837"/>
                </a:lnTo>
                <a:lnTo>
                  <a:pt x="96075" y="92456"/>
                </a:lnTo>
                <a:lnTo>
                  <a:pt x="94373" y="91351"/>
                </a:lnTo>
                <a:lnTo>
                  <a:pt x="98145" y="91821"/>
                </a:lnTo>
                <a:lnTo>
                  <a:pt x="98094" y="94869"/>
                </a:lnTo>
                <a:lnTo>
                  <a:pt x="100355" y="94234"/>
                </a:lnTo>
                <a:lnTo>
                  <a:pt x="100495" y="94996"/>
                </a:lnTo>
                <a:lnTo>
                  <a:pt x="101409" y="95631"/>
                </a:lnTo>
                <a:lnTo>
                  <a:pt x="102425" y="96012"/>
                </a:lnTo>
                <a:lnTo>
                  <a:pt x="102400" y="96139"/>
                </a:lnTo>
                <a:lnTo>
                  <a:pt x="135356" y="96139"/>
                </a:lnTo>
                <a:close/>
              </a:path>
              <a:path w="240029" h="96520">
                <a:moveTo>
                  <a:pt x="138988" y="75323"/>
                </a:moveTo>
                <a:lnTo>
                  <a:pt x="134620" y="74536"/>
                </a:lnTo>
                <a:lnTo>
                  <a:pt x="134632" y="75450"/>
                </a:lnTo>
                <a:lnTo>
                  <a:pt x="134010" y="75272"/>
                </a:lnTo>
                <a:lnTo>
                  <a:pt x="132969" y="73533"/>
                </a:lnTo>
                <a:lnTo>
                  <a:pt x="130581" y="73037"/>
                </a:lnTo>
                <a:lnTo>
                  <a:pt x="128181" y="71640"/>
                </a:lnTo>
                <a:lnTo>
                  <a:pt x="127076" y="72859"/>
                </a:lnTo>
                <a:lnTo>
                  <a:pt x="129870" y="74460"/>
                </a:lnTo>
                <a:lnTo>
                  <a:pt x="133769" y="75742"/>
                </a:lnTo>
                <a:lnTo>
                  <a:pt x="135940" y="77825"/>
                </a:lnTo>
                <a:lnTo>
                  <a:pt x="136321" y="77825"/>
                </a:lnTo>
                <a:lnTo>
                  <a:pt x="137248" y="77825"/>
                </a:lnTo>
                <a:lnTo>
                  <a:pt x="137071" y="77762"/>
                </a:lnTo>
                <a:lnTo>
                  <a:pt x="138899" y="75450"/>
                </a:lnTo>
                <a:lnTo>
                  <a:pt x="138988" y="75323"/>
                </a:lnTo>
                <a:close/>
              </a:path>
              <a:path w="240029" h="96520">
                <a:moveTo>
                  <a:pt x="144208" y="83299"/>
                </a:moveTo>
                <a:lnTo>
                  <a:pt x="143433" y="82740"/>
                </a:lnTo>
                <a:lnTo>
                  <a:pt x="143992" y="81762"/>
                </a:lnTo>
                <a:lnTo>
                  <a:pt x="141820" y="81762"/>
                </a:lnTo>
                <a:lnTo>
                  <a:pt x="142430" y="82359"/>
                </a:lnTo>
                <a:lnTo>
                  <a:pt x="144208" y="83299"/>
                </a:lnTo>
                <a:close/>
              </a:path>
              <a:path w="240029" h="96520">
                <a:moveTo>
                  <a:pt x="144805" y="83718"/>
                </a:moveTo>
                <a:lnTo>
                  <a:pt x="144703" y="83553"/>
                </a:lnTo>
                <a:lnTo>
                  <a:pt x="144208" y="83299"/>
                </a:lnTo>
                <a:lnTo>
                  <a:pt x="144805" y="83718"/>
                </a:lnTo>
                <a:close/>
              </a:path>
              <a:path w="240029" h="96520">
                <a:moveTo>
                  <a:pt x="147078" y="84048"/>
                </a:moveTo>
                <a:lnTo>
                  <a:pt x="145808" y="83223"/>
                </a:lnTo>
                <a:lnTo>
                  <a:pt x="147040" y="84302"/>
                </a:lnTo>
                <a:lnTo>
                  <a:pt x="147078" y="84048"/>
                </a:lnTo>
                <a:close/>
              </a:path>
              <a:path w="240029" h="96520">
                <a:moveTo>
                  <a:pt x="147828" y="84975"/>
                </a:moveTo>
                <a:lnTo>
                  <a:pt x="147040" y="84302"/>
                </a:lnTo>
                <a:lnTo>
                  <a:pt x="146977" y="84734"/>
                </a:lnTo>
                <a:lnTo>
                  <a:pt x="147828" y="84975"/>
                </a:lnTo>
                <a:close/>
              </a:path>
              <a:path w="240029" h="96520">
                <a:moveTo>
                  <a:pt x="147967" y="41021"/>
                </a:moveTo>
                <a:lnTo>
                  <a:pt x="146900" y="40259"/>
                </a:lnTo>
                <a:lnTo>
                  <a:pt x="146646" y="40386"/>
                </a:lnTo>
                <a:lnTo>
                  <a:pt x="146773" y="40513"/>
                </a:lnTo>
                <a:lnTo>
                  <a:pt x="147967" y="41021"/>
                </a:lnTo>
                <a:close/>
              </a:path>
              <a:path w="240029" h="96520">
                <a:moveTo>
                  <a:pt x="148285" y="90474"/>
                </a:moveTo>
                <a:lnTo>
                  <a:pt x="148005" y="90258"/>
                </a:lnTo>
                <a:lnTo>
                  <a:pt x="147777" y="89979"/>
                </a:lnTo>
                <a:lnTo>
                  <a:pt x="147828" y="90208"/>
                </a:lnTo>
                <a:lnTo>
                  <a:pt x="148031" y="90424"/>
                </a:lnTo>
                <a:lnTo>
                  <a:pt x="148285" y="90474"/>
                </a:lnTo>
                <a:close/>
              </a:path>
              <a:path w="240029" h="96520">
                <a:moveTo>
                  <a:pt x="152196" y="89458"/>
                </a:moveTo>
                <a:lnTo>
                  <a:pt x="151650" y="90258"/>
                </a:lnTo>
                <a:lnTo>
                  <a:pt x="151612" y="90004"/>
                </a:lnTo>
                <a:lnTo>
                  <a:pt x="151345" y="88468"/>
                </a:lnTo>
                <a:lnTo>
                  <a:pt x="149656" y="90004"/>
                </a:lnTo>
                <a:lnTo>
                  <a:pt x="149618" y="89039"/>
                </a:lnTo>
                <a:lnTo>
                  <a:pt x="149593" y="88366"/>
                </a:lnTo>
                <a:lnTo>
                  <a:pt x="149593" y="88188"/>
                </a:lnTo>
                <a:lnTo>
                  <a:pt x="147599" y="88366"/>
                </a:lnTo>
                <a:lnTo>
                  <a:pt x="147447" y="87223"/>
                </a:lnTo>
                <a:lnTo>
                  <a:pt x="149555" y="87274"/>
                </a:lnTo>
                <a:lnTo>
                  <a:pt x="149758" y="86537"/>
                </a:lnTo>
                <a:lnTo>
                  <a:pt x="149885" y="86106"/>
                </a:lnTo>
                <a:lnTo>
                  <a:pt x="148869" y="85267"/>
                </a:lnTo>
                <a:lnTo>
                  <a:pt x="148336" y="85115"/>
                </a:lnTo>
                <a:lnTo>
                  <a:pt x="147828" y="84975"/>
                </a:lnTo>
                <a:lnTo>
                  <a:pt x="147993" y="85115"/>
                </a:lnTo>
                <a:lnTo>
                  <a:pt x="146621" y="85001"/>
                </a:lnTo>
                <a:lnTo>
                  <a:pt x="144805" y="83718"/>
                </a:lnTo>
                <a:lnTo>
                  <a:pt x="145364" y="84645"/>
                </a:lnTo>
                <a:lnTo>
                  <a:pt x="144665" y="86537"/>
                </a:lnTo>
                <a:lnTo>
                  <a:pt x="143383" y="84696"/>
                </a:lnTo>
                <a:lnTo>
                  <a:pt x="141325" y="81762"/>
                </a:lnTo>
                <a:lnTo>
                  <a:pt x="141033" y="81330"/>
                </a:lnTo>
                <a:lnTo>
                  <a:pt x="141300" y="81724"/>
                </a:lnTo>
                <a:lnTo>
                  <a:pt x="141782" y="81724"/>
                </a:lnTo>
                <a:lnTo>
                  <a:pt x="144018" y="81724"/>
                </a:lnTo>
                <a:lnTo>
                  <a:pt x="144246" y="81330"/>
                </a:lnTo>
                <a:lnTo>
                  <a:pt x="145084" y="79857"/>
                </a:lnTo>
                <a:lnTo>
                  <a:pt x="142011" y="79057"/>
                </a:lnTo>
                <a:lnTo>
                  <a:pt x="141084" y="78803"/>
                </a:lnTo>
                <a:lnTo>
                  <a:pt x="140970" y="79057"/>
                </a:lnTo>
                <a:lnTo>
                  <a:pt x="137985" y="78066"/>
                </a:lnTo>
                <a:lnTo>
                  <a:pt x="136677" y="78066"/>
                </a:lnTo>
                <a:lnTo>
                  <a:pt x="138188" y="79057"/>
                </a:lnTo>
                <a:lnTo>
                  <a:pt x="139928" y="80822"/>
                </a:lnTo>
                <a:lnTo>
                  <a:pt x="140373" y="82156"/>
                </a:lnTo>
                <a:lnTo>
                  <a:pt x="140639" y="81915"/>
                </a:lnTo>
                <a:lnTo>
                  <a:pt x="140436" y="82334"/>
                </a:lnTo>
                <a:lnTo>
                  <a:pt x="140373" y="82156"/>
                </a:lnTo>
                <a:lnTo>
                  <a:pt x="140220" y="82308"/>
                </a:lnTo>
                <a:lnTo>
                  <a:pt x="140233" y="82511"/>
                </a:lnTo>
                <a:lnTo>
                  <a:pt x="139611" y="83731"/>
                </a:lnTo>
                <a:lnTo>
                  <a:pt x="140360" y="84137"/>
                </a:lnTo>
                <a:lnTo>
                  <a:pt x="141414" y="85877"/>
                </a:lnTo>
                <a:lnTo>
                  <a:pt x="142697" y="86690"/>
                </a:lnTo>
                <a:lnTo>
                  <a:pt x="142011" y="84696"/>
                </a:lnTo>
                <a:lnTo>
                  <a:pt x="143395" y="85255"/>
                </a:lnTo>
                <a:lnTo>
                  <a:pt x="144691" y="86995"/>
                </a:lnTo>
                <a:lnTo>
                  <a:pt x="144233" y="87947"/>
                </a:lnTo>
                <a:lnTo>
                  <a:pt x="145072" y="87198"/>
                </a:lnTo>
                <a:lnTo>
                  <a:pt x="146748" y="87731"/>
                </a:lnTo>
                <a:lnTo>
                  <a:pt x="147091" y="89154"/>
                </a:lnTo>
                <a:lnTo>
                  <a:pt x="147777" y="89979"/>
                </a:lnTo>
                <a:lnTo>
                  <a:pt x="147815" y="89154"/>
                </a:lnTo>
                <a:lnTo>
                  <a:pt x="149390" y="89585"/>
                </a:lnTo>
                <a:lnTo>
                  <a:pt x="149364" y="90576"/>
                </a:lnTo>
                <a:lnTo>
                  <a:pt x="149593" y="91605"/>
                </a:lnTo>
                <a:lnTo>
                  <a:pt x="150482" y="92202"/>
                </a:lnTo>
                <a:lnTo>
                  <a:pt x="151752" y="92532"/>
                </a:lnTo>
                <a:lnTo>
                  <a:pt x="150799" y="90576"/>
                </a:lnTo>
                <a:lnTo>
                  <a:pt x="152019" y="90449"/>
                </a:lnTo>
                <a:lnTo>
                  <a:pt x="151968" y="90258"/>
                </a:lnTo>
                <a:lnTo>
                  <a:pt x="152196" y="89458"/>
                </a:lnTo>
                <a:close/>
              </a:path>
              <a:path w="240029" h="96520">
                <a:moveTo>
                  <a:pt x="152488" y="89039"/>
                </a:moveTo>
                <a:lnTo>
                  <a:pt x="152323" y="89179"/>
                </a:lnTo>
                <a:lnTo>
                  <a:pt x="152234" y="89319"/>
                </a:lnTo>
                <a:lnTo>
                  <a:pt x="152196" y="89458"/>
                </a:lnTo>
                <a:lnTo>
                  <a:pt x="152488" y="89039"/>
                </a:lnTo>
                <a:close/>
              </a:path>
              <a:path w="240029" h="96520">
                <a:moveTo>
                  <a:pt x="153873" y="91401"/>
                </a:moveTo>
                <a:lnTo>
                  <a:pt x="152095" y="90487"/>
                </a:lnTo>
                <a:lnTo>
                  <a:pt x="153441" y="91440"/>
                </a:lnTo>
                <a:lnTo>
                  <a:pt x="153873" y="91401"/>
                </a:lnTo>
                <a:close/>
              </a:path>
              <a:path w="240029" h="96520">
                <a:moveTo>
                  <a:pt x="156387" y="49784"/>
                </a:moveTo>
                <a:lnTo>
                  <a:pt x="154863" y="50482"/>
                </a:lnTo>
                <a:lnTo>
                  <a:pt x="156387" y="49784"/>
                </a:lnTo>
                <a:close/>
              </a:path>
              <a:path w="240029" h="96520">
                <a:moveTo>
                  <a:pt x="188645" y="16129"/>
                </a:moveTo>
                <a:lnTo>
                  <a:pt x="187452" y="16764"/>
                </a:lnTo>
                <a:lnTo>
                  <a:pt x="186524" y="17386"/>
                </a:lnTo>
                <a:lnTo>
                  <a:pt x="188645" y="16129"/>
                </a:lnTo>
                <a:close/>
              </a:path>
              <a:path w="240029" h="96520">
                <a:moveTo>
                  <a:pt x="239687" y="0"/>
                </a:moveTo>
                <a:lnTo>
                  <a:pt x="234632" y="1270"/>
                </a:lnTo>
                <a:lnTo>
                  <a:pt x="232498" y="2921"/>
                </a:lnTo>
                <a:lnTo>
                  <a:pt x="227711" y="5842"/>
                </a:lnTo>
                <a:lnTo>
                  <a:pt x="223266" y="8509"/>
                </a:lnTo>
                <a:lnTo>
                  <a:pt x="221919" y="10033"/>
                </a:lnTo>
                <a:lnTo>
                  <a:pt x="217284" y="10414"/>
                </a:lnTo>
                <a:lnTo>
                  <a:pt x="208089" y="16256"/>
                </a:lnTo>
                <a:lnTo>
                  <a:pt x="209448" y="14605"/>
                </a:lnTo>
                <a:lnTo>
                  <a:pt x="204381" y="16510"/>
                </a:lnTo>
                <a:lnTo>
                  <a:pt x="205295" y="16510"/>
                </a:lnTo>
                <a:lnTo>
                  <a:pt x="203708" y="17272"/>
                </a:lnTo>
                <a:lnTo>
                  <a:pt x="203085" y="17653"/>
                </a:lnTo>
                <a:lnTo>
                  <a:pt x="201980" y="17907"/>
                </a:lnTo>
                <a:lnTo>
                  <a:pt x="204152" y="15494"/>
                </a:lnTo>
                <a:lnTo>
                  <a:pt x="201460" y="16510"/>
                </a:lnTo>
                <a:lnTo>
                  <a:pt x="201523" y="17145"/>
                </a:lnTo>
                <a:lnTo>
                  <a:pt x="200317" y="17907"/>
                </a:lnTo>
                <a:lnTo>
                  <a:pt x="198818" y="18161"/>
                </a:lnTo>
                <a:lnTo>
                  <a:pt x="198691" y="17907"/>
                </a:lnTo>
                <a:lnTo>
                  <a:pt x="201980" y="15621"/>
                </a:lnTo>
                <a:lnTo>
                  <a:pt x="202526" y="15240"/>
                </a:lnTo>
                <a:lnTo>
                  <a:pt x="206819" y="12827"/>
                </a:lnTo>
                <a:lnTo>
                  <a:pt x="210388" y="11049"/>
                </a:lnTo>
                <a:lnTo>
                  <a:pt x="211150" y="10668"/>
                </a:lnTo>
                <a:lnTo>
                  <a:pt x="211023" y="10287"/>
                </a:lnTo>
                <a:lnTo>
                  <a:pt x="210794" y="10033"/>
                </a:lnTo>
                <a:lnTo>
                  <a:pt x="211391" y="9525"/>
                </a:lnTo>
                <a:lnTo>
                  <a:pt x="212877" y="9144"/>
                </a:lnTo>
                <a:lnTo>
                  <a:pt x="217576" y="6096"/>
                </a:lnTo>
                <a:lnTo>
                  <a:pt x="215861" y="8382"/>
                </a:lnTo>
                <a:lnTo>
                  <a:pt x="218109" y="7874"/>
                </a:lnTo>
                <a:lnTo>
                  <a:pt x="218262" y="6350"/>
                </a:lnTo>
                <a:lnTo>
                  <a:pt x="219087" y="6096"/>
                </a:lnTo>
                <a:lnTo>
                  <a:pt x="219900" y="5842"/>
                </a:lnTo>
                <a:lnTo>
                  <a:pt x="220726" y="5588"/>
                </a:lnTo>
                <a:lnTo>
                  <a:pt x="219608" y="5842"/>
                </a:lnTo>
                <a:lnTo>
                  <a:pt x="221030" y="4191"/>
                </a:lnTo>
                <a:lnTo>
                  <a:pt x="224726" y="2667"/>
                </a:lnTo>
                <a:lnTo>
                  <a:pt x="225031" y="2540"/>
                </a:lnTo>
                <a:lnTo>
                  <a:pt x="223621" y="1778"/>
                </a:lnTo>
                <a:lnTo>
                  <a:pt x="223075" y="1778"/>
                </a:lnTo>
                <a:lnTo>
                  <a:pt x="222288" y="2413"/>
                </a:lnTo>
                <a:lnTo>
                  <a:pt x="221703" y="2794"/>
                </a:lnTo>
                <a:lnTo>
                  <a:pt x="222084" y="2667"/>
                </a:lnTo>
                <a:lnTo>
                  <a:pt x="217614" y="5588"/>
                </a:lnTo>
                <a:lnTo>
                  <a:pt x="214160" y="5588"/>
                </a:lnTo>
                <a:lnTo>
                  <a:pt x="209575" y="8128"/>
                </a:lnTo>
                <a:lnTo>
                  <a:pt x="209969" y="9271"/>
                </a:lnTo>
                <a:lnTo>
                  <a:pt x="207352" y="9779"/>
                </a:lnTo>
                <a:lnTo>
                  <a:pt x="205714" y="11049"/>
                </a:lnTo>
                <a:lnTo>
                  <a:pt x="204724" y="7747"/>
                </a:lnTo>
                <a:lnTo>
                  <a:pt x="199491" y="14097"/>
                </a:lnTo>
                <a:lnTo>
                  <a:pt x="195465" y="15494"/>
                </a:lnTo>
                <a:lnTo>
                  <a:pt x="195986" y="15621"/>
                </a:lnTo>
                <a:lnTo>
                  <a:pt x="191960" y="15113"/>
                </a:lnTo>
                <a:lnTo>
                  <a:pt x="187807" y="19050"/>
                </a:lnTo>
                <a:lnTo>
                  <a:pt x="187807" y="28702"/>
                </a:lnTo>
                <a:lnTo>
                  <a:pt x="186626" y="31623"/>
                </a:lnTo>
                <a:lnTo>
                  <a:pt x="185229" y="32004"/>
                </a:lnTo>
                <a:lnTo>
                  <a:pt x="184378" y="32639"/>
                </a:lnTo>
                <a:lnTo>
                  <a:pt x="183375" y="33032"/>
                </a:lnTo>
                <a:lnTo>
                  <a:pt x="183781" y="32639"/>
                </a:lnTo>
                <a:lnTo>
                  <a:pt x="184429" y="32004"/>
                </a:lnTo>
                <a:lnTo>
                  <a:pt x="185737" y="30734"/>
                </a:lnTo>
                <a:lnTo>
                  <a:pt x="187807" y="28702"/>
                </a:lnTo>
                <a:lnTo>
                  <a:pt x="187807" y="19050"/>
                </a:lnTo>
                <a:lnTo>
                  <a:pt x="184175" y="22479"/>
                </a:lnTo>
                <a:lnTo>
                  <a:pt x="183629" y="18923"/>
                </a:lnTo>
                <a:lnTo>
                  <a:pt x="185191" y="18288"/>
                </a:lnTo>
                <a:lnTo>
                  <a:pt x="186524" y="17386"/>
                </a:lnTo>
                <a:lnTo>
                  <a:pt x="185000" y="18288"/>
                </a:lnTo>
                <a:lnTo>
                  <a:pt x="182422" y="19164"/>
                </a:lnTo>
                <a:lnTo>
                  <a:pt x="182422" y="32664"/>
                </a:lnTo>
                <a:lnTo>
                  <a:pt x="180060" y="32766"/>
                </a:lnTo>
                <a:lnTo>
                  <a:pt x="182079" y="32004"/>
                </a:lnTo>
                <a:lnTo>
                  <a:pt x="182422" y="32664"/>
                </a:lnTo>
                <a:lnTo>
                  <a:pt x="182422" y="19164"/>
                </a:lnTo>
                <a:lnTo>
                  <a:pt x="181229" y="19558"/>
                </a:lnTo>
                <a:lnTo>
                  <a:pt x="173431" y="21844"/>
                </a:lnTo>
                <a:lnTo>
                  <a:pt x="169456" y="23114"/>
                </a:lnTo>
                <a:lnTo>
                  <a:pt x="165392" y="25400"/>
                </a:lnTo>
                <a:lnTo>
                  <a:pt x="165658" y="25908"/>
                </a:lnTo>
                <a:lnTo>
                  <a:pt x="162750" y="26924"/>
                </a:lnTo>
                <a:lnTo>
                  <a:pt x="155790" y="30734"/>
                </a:lnTo>
                <a:lnTo>
                  <a:pt x="154254" y="29845"/>
                </a:lnTo>
                <a:lnTo>
                  <a:pt x="152590" y="30861"/>
                </a:lnTo>
                <a:lnTo>
                  <a:pt x="150253" y="31750"/>
                </a:lnTo>
                <a:lnTo>
                  <a:pt x="148132" y="32639"/>
                </a:lnTo>
                <a:lnTo>
                  <a:pt x="144081" y="34163"/>
                </a:lnTo>
                <a:lnTo>
                  <a:pt x="143217" y="35052"/>
                </a:lnTo>
                <a:lnTo>
                  <a:pt x="139280" y="35052"/>
                </a:lnTo>
                <a:lnTo>
                  <a:pt x="135039" y="36830"/>
                </a:lnTo>
                <a:lnTo>
                  <a:pt x="126479" y="39878"/>
                </a:lnTo>
                <a:lnTo>
                  <a:pt x="122186" y="41148"/>
                </a:lnTo>
                <a:lnTo>
                  <a:pt x="119316" y="40767"/>
                </a:lnTo>
                <a:lnTo>
                  <a:pt x="118351" y="40640"/>
                </a:lnTo>
                <a:lnTo>
                  <a:pt x="118440" y="40513"/>
                </a:lnTo>
                <a:lnTo>
                  <a:pt x="119227" y="39243"/>
                </a:lnTo>
                <a:lnTo>
                  <a:pt x="117767" y="39497"/>
                </a:lnTo>
                <a:lnTo>
                  <a:pt x="116408" y="40005"/>
                </a:lnTo>
                <a:lnTo>
                  <a:pt x="116573" y="40513"/>
                </a:lnTo>
                <a:lnTo>
                  <a:pt x="116230" y="39497"/>
                </a:lnTo>
                <a:lnTo>
                  <a:pt x="112217" y="40767"/>
                </a:lnTo>
                <a:lnTo>
                  <a:pt x="110109" y="40513"/>
                </a:lnTo>
                <a:lnTo>
                  <a:pt x="110185" y="40767"/>
                </a:lnTo>
                <a:lnTo>
                  <a:pt x="108343" y="40259"/>
                </a:lnTo>
                <a:lnTo>
                  <a:pt x="106210" y="41021"/>
                </a:lnTo>
                <a:lnTo>
                  <a:pt x="106616" y="42291"/>
                </a:lnTo>
                <a:lnTo>
                  <a:pt x="108585" y="42037"/>
                </a:lnTo>
                <a:lnTo>
                  <a:pt x="107581" y="43053"/>
                </a:lnTo>
                <a:lnTo>
                  <a:pt x="107378" y="43827"/>
                </a:lnTo>
                <a:lnTo>
                  <a:pt x="110502" y="42672"/>
                </a:lnTo>
                <a:lnTo>
                  <a:pt x="112661" y="46101"/>
                </a:lnTo>
                <a:lnTo>
                  <a:pt x="116459" y="44069"/>
                </a:lnTo>
                <a:lnTo>
                  <a:pt x="118173" y="44069"/>
                </a:lnTo>
                <a:lnTo>
                  <a:pt x="118529" y="45085"/>
                </a:lnTo>
                <a:lnTo>
                  <a:pt x="119684" y="45339"/>
                </a:lnTo>
                <a:lnTo>
                  <a:pt x="117259" y="46355"/>
                </a:lnTo>
                <a:lnTo>
                  <a:pt x="120230" y="46863"/>
                </a:lnTo>
                <a:lnTo>
                  <a:pt x="120129" y="46609"/>
                </a:lnTo>
                <a:lnTo>
                  <a:pt x="122745" y="46101"/>
                </a:lnTo>
                <a:lnTo>
                  <a:pt x="127901" y="44831"/>
                </a:lnTo>
                <a:lnTo>
                  <a:pt x="128816" y="45339"/>
                </a:lnTo>
                <a:lnTo>
                  <a:pt x="128244" y="45466"/>
                </a:lnTo>
                <a:lnTo>
                  <a:pt x="131318" y="44831"/>
                </a:lnTo>
                <a:lnTo>
                  <a:pt x="131940" y="44704"/>
                </a:lnTo>
                <a:lnTo>
                  <a:pt x="134048" y="45847"/>
                </a:lnTo>
                <a:lnTo>
                  <a:pt x="135686" y="44704"/>
                </a:lnTo>
                <a:lnTo>
                  <a:pt x="136601" y="44069"/>
                </a:lnTo>
                <a:lnTo>
                  <a:pt x="138226" y="42926"/>
                </a:lnTo>
                <a:lnTo>
                  <a:pt x="140106" y="43942"/>
                </a:lnTo>
                <a:lnTo>
                  <a:pt x="136372" y="44577"/>
                </a:lnTo>
                <a:lnTo>
                  <a:pt x="137248" y="45847"/>
                </a:lnTo>
                <a:lnTo>
                  <a:pt x="139712" y="45593"/>
                </a:lnTo>
                <a:lnTo>
                  <a:pt x="142582" y="43815"/>
                </a:lnTo>
                <a:lnTo>
                  <a:pt x="143052" y="44831"/>
                </a:lnTo>
                <a:lnTo>
                  <a:pt x="143078" y="44970"/>
                </a:lnTo>
                <a:lnTo>
                  <a:pt x="139573" y="46101"/>
                </a:lnTo>
                <a:lnTo>
                  <a:pt x="137782" y="48006"/>
                </a:lnTo>
                <a:lnTo>
                  <a:pt x="133705" y="47879"/>
                </a:lnTo>
                <a:lnTo>
                  <a:pt x="131267" y="49784"/>
                </a:lnTo>
                <a:lnTo>
                  <a:pt x="133108" y="49911"/>
                </a:lnTo>
                <a:lnTo>
                  <a:pt x="135775" y="49403"/>
                </a:lnTo>
                <a:lnTo>
                  <a:pt x="135661" y="50546"/>
                </a:lnTo>
                <a:lnTo>
                  <a:pt x="135559" y="50927"/>
                </a:lnTo>
                <a:lnTo>
                  <a:pt x="135255" y="51435"/>
                </a:lnTo>
                <a:lnTo>
                  <a:pt x="135216" y="52197"/>
                </a:lnTo>
                <a:lnTo>
                  <a:pt x="134277" y="52959"/>
                </a:lnTo>
                <a:lnTo>
                  <a:pt x="136867" y="52070"/>
                </a:lnTo>
                <a:lnTo>
                  <a:pt x="136563" y="51435"/>
                </a:lnTo>
                <a:lnTo>
                  <a:pt x="139369" y="51943"/>
                </a:lnTo>
                <a:lnTo>
                  <a:pt x="137934" y="52324"/>
                </a:lnTo>
                <a:lnTo>
                  <a:pt x="137363" y="52832"/>
                </a:lnTo>
                <a:lnTo>
                  <a:pt x="136575" y="53467"/>
                </a:lnTo>
                <a:lnTo>
                  <a:pt x="137045" y="53340"/>
                </a:lnTo>
                <a:lnTo>
                  <a:pt x="137350" y="53340"/>
                </a:lnTo>
                <a:lnTo>
                  <a:pt x="138023" y="54102"/>
                </a:lnTo>
                <a:lnTo>
                  <a:pt x="137464" y="54610"/>
                </a:lnTo>
                <a:lnTo>
                  <a:pt x="139446" y="54864"/>
                </a:lnTo>
                <a:lnTo>
                  <a:pt x="140741" y="54356"/>
                </a:lnTo>
                <a:lnTo>
                  <a:pt x="139153" y="54102"/>
                </a:lnTo>
                <a:lnTo>
                  <a:pt x="140817" y="53721"/>
                </a:lnTo>
                <a:lnTo>
                  <a:pt x="144754" y="53340"/>
                </a:lnTo>
                <a:lnTo>
                  <a:pt x="148005" y="51435"/>
                </a:lnTo>
                <a:lnTo>
                  <a:pt x="152336" y="48895"/>
                </a:lnTo>
                <a:lnTo>
                  <a:pt x="152552" y="48768"/>
                </a:lnTo>
                <a:lnTo>
                  <a:pt x="152666" y="49911"/>
                </a:lnTo>
                <a:lnTo>
                  <a:pt x="152641" y="51054"/>
                </a:lnTo>
                <a:lnTo>
                  <a:pt x="151968" y="51689"/>
                </a:lnTo>
                <a:lnTo>
                  <a:pt x="154114" y="50825"/>
                </a:lnTo>
                <a:lnTo>
                  <a:pt x="154863" y="50482"/>
                </a:lnTo>
                <a:lnTo>
                  <a:pt x="155524" y="49530"/>
                </a:lnTo>
                <a:lnTo>
                  <a:pt x="155041" y="49276"/>
                </a:lnTo>
                <a:lnTo>
                  <a:pt x="156057" y="48895"/>
                </a:lnTo>
                <a:lnTo>
                  <a:pt x="159778" y="47498"/>
                </a:lnTo>
                <a:lnTo>
                  <a:pt x="164185" y="45847"/>
                </a:lnTo>
                <a:lnTo>
                  <a:pt x="163296" y="45593"/>
                </a:lnTo>
                <a:lnTo>
                  <a:pt x="161137" y="45974"/>
                </a:lnTo>
                <a:lnTo>
                  <a:pt x="160591" y="47117"/>
                </a:lnTo>
                <a:lnTo>
                  <a:pt x="158534" y="47498"/>
                </a:lnTo>
                <a:lnTo>
                  <a:pt x="157899" y="46990"/>
                </a:lnTo>
                <a:lnTo>
                  <a:pt x="157721" y="46355"/>
                </a:lnTo>
                <a:lnTo>
                  <a:pt x="153263" y="48895"/>
                </a:lnTo>
                <a:lnTo>
                  <a:pt x="153009" y="48768"/>
                </a:lnTo>
                <a:lnTo>
                  <a:pt x="150939" y="47752"/>
                </a:lnTo>
                <a:lnTo>
                  <a:pt x="147383" y="48895"/>
                </a:lnTo>
                <a:lnTo>
                  <a:pt x="147688" y="48641"/>
                </a:lnTo>
                <a:lnTo>
                  <a:pt x="148729" y="47752"/>
                </a:lnTo>
                <a:lnTo>
                  <a:pt x="146900" y="48641"/>
                </a:lnTo>
                <a:lnTo>
                  <a:pt x="145834" y="48006"/>
                </a:lnTo>
                <a:lnTo>
                  <a:pt x="144602" y="49403"/>
                </a:lnTo>
                <a:lnTo>
                  <a:pt x="141605" y="49276"/>
                </a:lnTo>
                <a:lnTo>
                  <a:pt x="142773" y="48006"/>
                </a:lnTo>
                <a:lnTo>
                  <a:pt x="143129" y="47625"/>
                </a:lnTo>
                <a:lnTo>
                  <a:pt x="145211" y="46482"/>
                </a:lnTo>
                <a:lnTo>
                  <a:pt x="146164" y="46990"/>
                </a:lnTo>
                <a:lnTo>
                  <a:pt x="147447" y="46482"/>
                </a:lnTo>
                <a:lnTo>
                  <a:pt x="149745" y="45847"/>
                </a:lnTo>
                <a:lnTo>
                  <a:pt x="148793" y="45339"/>
                </a:lnTo>
                <a:lnTo>
                  <a:pt x="149479" y="44450"/>
                </a:lnTo>
                <a:lnTo>
                  <a:pt x="150368" y="43815"/>
                </a:lnTo>
                <a:lnTo>
                  <a:pt x="151053" y="43307"/>
                </a:lnTo>
                <a:lnTo>
                  <a:pt x="151955" y="42545"/>
                </a:lnTo>
                <a:lnTo>
                  <a:pt x="156959" y="41910"/>
                </a:lnTo>
                <a:lnTo>
                  <a:pt x="158521" y="40386"/>
                </a:lnTo>
                <a:lnTo>
                  <a:pt x="156946" y="40259"/>
                </a:lnTo>
                <a:lnTo>
                  <a:pt x="155727" y="40005"/>
                </a:lnTo>
                <a:lnTo>
                  <a:pt x="154419" y="39497"/>
                </a:lnTo>
                <a:lnTo>
                  <a:pt x="150863" y="40894"/>
                </a:lnTo>
                <a:lnTo>
                  <a:pt x="146113" y="43180"/>
                </a:lnTo>
                <a:lnTo>
                  <a:pt x="142367" y="43307"/>
                </a:lnTo>
                <a:lnTo>
                  <a:pt x="142494" y="42926"/>
                </a:lnTo>
                <a:lnTo>
                  <a:pt x="142582" y="42672"/>
                </a:lnTo>
                <a:lnTo>
                  <a:pt x="142709" y="42291"/>
                </a:lnTo>
                <a:lnTo>
                  <a:pt x="143230" y="42037"/>
                </a:lnTo>
                <a:lnTo>
                  <a:pt x="145072" y="41148"/>
                </a:lnTo>
                <a:lnTo>
                  <a:pt x="146558" y="40424"/>
                </a:lnTo>
                <a:lnTo>
                  <a:pt x="146164" y="40259"/>
                </a:lnTo>
                <a:lnTo>
                  <a:pt x="150647" y="39624"/>
                </a:lnTo>
                <a:lnTo>
                  <a:pt x="150317" y="38862"/>
                </a:lnTo>
                <a:lnTo>
                  <a:pt x="153898" y="38608"/>
                </a:lnTo>
                <a:lnTo>
                  <a:pt x="155587" y="36576"/>
                </a:lnTo>
                <a:lnTo>
                  <a:pt x="157467" y="35814"/>
                </a:lnTo>
                <a:lnTo>
                  <a:pt x="162496" y="36957"/>
                </a:lnTo>
                <a:lnTo>
                  <a:pt x="159613" y="37973"/>
                </a:lnTo>
                <a:lnTo>
                  <a:pt x="162725" y="38100"/>
                </a:lnTo>
                <a:lnTo>
                  <a:pt x="158699" y="39243"/>
                </a:lnTo>
                <a:lnTo>
                  <a:pt x="162826" y="38354"/>
                </a:lnTo>
                <a:lnTo>
                  <a:pt x="159499" y="40894"/>
                </a:lnTo>
                <a:lnTo>
                  <a:pt x="164693" y="38989"/>
                </a:lnTo>
                <a:lnTo>
                  <a:pt x="165404" y="38354"/>
                </a:lnTo>
                <a:lnTo>
                  <a:pt x="166243" y="37592"/>
                </a:lnTo>
                <a:lnTo>
                  <a:pt x="170459" y="36080"/>
                </a:lnTo>
                <a:lnTo>
                  <a:pt x="171462" y="35814"/>
                </a:lnTo>
                <a:lnTo>
                  <a:pt x="172897" y="35433"/>
                </a:lnTo>
                <a:lnTo>
                  <a:pt x="171869" y="37211"/>
                </a:lnTo>
                <a:lnTo>
                  <a:pt x="176149" y="35814"/>
                </a:lnTo>
                <a:lnTo>
                  <a:pt x="176530" y="35687"/>
                </a:lnTo>
                <a:lnTo>
                  <a:pt x="177050" y="35179"/>
                </a:lnTo>
                <a:lnTo>
                  <a:pt x="173901" y="35814"/>
                </a:lnTo>
                <a:lnTo>
                  <a:pt x="172999" y="35433"/>
                </a:lnTo>
                <a:lnTo>
                  <a:pt x="172389" y="35179"/>
                </a:lnTo>
                <a:lnTo>
                  <a:pt x="176911" y="34925"/>
                </a:lnTo>
                <a:lnTo>
                  <a:pt x="174155" y="34798"/>
                </a:lnTo>
                <a:lnTo>
                  <a:pt x="176415" y="33909"/>
                </a:lnTo>
                <a:lnTo>
                  <a:pt x="179044" y="33020"/>
                </a:lnTo>
                <a:lnTo>
                  <a:pt x="180187" y="33655"/>
                </a:lnTo>
                <a:lnTo>
                  <a:pt x="182079" y="33020"/>
                </a:lnTo>
                <a:lnTo>
                  <a:pt x="182460" y="32893"/>
                </a:lnTo>
                <a:lnTo>
                  <a:pt x="182473" y="32766"/>
                </a:lnTo>
                <a:lnTo>
                  <a:pt x="182880" y="33528"/>
                </a:lnTo>
                <a:lnTo>
                  <a:pt x="183197" y="33210"/>
                </a:lnTo>
                <a:lnTo>
                  <a:pt x="184886" y="34290"/>
                </a:lnTo>
                <a:lnTo>
                  <a:pt x="187464" y="32512"/>
                </a:lnTo>
                <a:lnTo>
                  <a:pt x="191046" y="30988"/>
                </a:lnTo>
                <a:lnTo>
                  <a:pt x="191643" y="30734"/>
                </a:lnTo>
                <a:lnTo>
                  <a:pt x="190969" y="30861"/>
                </a:lnTo>
                <a:lnTo>
                  <a:pt x="189699" y="30988"/>
                </a:lnTo>
                <a:lnTo>
                  <a:pt x="190207" y="28702"/>
                </a:lnTo>
                <a:lnTo>
                  <a:pt x="192163" y="29845"/>
                </a:lnTo>
                <a:lnTo>
                  <a:pt x="193484" y="28702"/>
                </a:lnTo>
                <a:lnTo>
                  <a:pt x="193776" y="28448"/>
                </a:lnTo>
                <a:lnTo>
                  <a:pt x="192684" y="30099"/>
                </a:lnTo>
                <a:lnTo>
                  <a:pt x="195262" y="28448"/>
                </a:lnTo>
                <a:lnTo>
                  <a:pt x="195668" y="28194"/>
                </a:lnTo>
                <a:lnTo>
                  <a:pt x="200393" y="27178"/>
                </a:lnTo>
                <a:lnTo>
                  <a:pt x="201612" y="24384"/>
                </a:lnTo>
                <a:lnTo>
                  <a:pt x="206324" y="22479"/>
                </a:lnTo>
                <a:lnTo>
                  <a:pt x="206959" y="22225"/>
                </a:lnTo>
                <a:lnTo>
                  <a:pt x="211747" y="19177"/>
                </a:lnTo>
                <a:lnTo>
                  <a:pt x="214109" y="18161"/>
                </a:lnTo>
                <a:lnTo>
                  <a:pt x="214706" y="17907"/>
                </a:lnTo>
                <a:lnTo>
                  <a:pt x="216471" y="17145"/>
                </a:lnTo>
                <a:lnTo>
                  <a:pt x="215239" y="16637"/>
                </a:lnTo>
                <a:lnTo>
                  <a:pt x="216865" y="16256"/>
                </a:lnTo>
                <a:lnTo>
                  <a:pt x="221716" y="15113"/>
                </a:lnTo>
                <a:lnTo>
                  <a:pt x="224116" y="8763"/>
                </a:lnTo>
                <a:lnTo>
                  <a:pt x="229844" y="6731"/>
                </a:lnTo>
                <a:lnTo>
                  <a:pt x="229997" y="4699"/>
                </a:lnTo>
                <a:lnTo>
                  <a:pt x="23968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8" name="bg object 98"/>
          <p:cNvSpPr/>
          <p:nvPr/>
        </p:nvSpPr>
        <p:spPr>
          <a:xfrm>
            <a:off x="10815077" y="3533189"/>
            <a:ext cx="235587" cy="22376"/>
          </a:xfrm>
          <a:custGeom>
            <a:avLst/>
            <a:gdLst/>
            <a:ahLst/>
            <a:cxnLst/>
            <a:rect l="l" t="t" r="r" b="b"/>
            <a:pathLst>
              <a:path w="173990" h="23495">
                <a:moveTo>
                  <a:pt x="2349" y="19291"/>
                </a:moveTo>
                <a:lnTo>
                  <a:pt x="2222" y="19227"/>
                </a:lnTo>
                <a:lnTo>
                  <a:pt x="2095" y="19329"/>
                </a:lnTo>
                <a:lnTo>
                  <a:pt x="2349" y="19291"/>
                </a:lnTo>
                <a:close/>
              </a:path>
              <a:path w="173990" h="23495">
                <a:moveTo>
                  <a:pt x="2997" y="20891"/>
                </a:moveTo>
                <a:lnTo>
                  <a:pt x="1574" y="19773"/>
                </a:lnTo>
                <a:lnTo>
                  <a:pt x="2095" y="19329"/>
                </a:lnTo>
                <a:lnTo>
                  <a:pt x="673" y="19558"/>
                </a:lnTo>
                <a:lnTo>
                  <a:pt x="2997" y="20891"/>
                </a:lnTo>
                <a:close/>
              </a:path>
              <a:path w="173990" h="23495">
                <a:moveTo>
                  <a:pt x="5105" y="20599"/>
                </a:moveTo>
                <a:lnTo>
                  <a:pt x="4546" y="20866"/>
                </a:lnTo>
                <a:lnTo>
                  <a:pt x="5067" y="20840"/>
                </a:lnTo>
                <a:lnTo>
                  <a:pt x="5105" y="20599"/>
                </a:lnTo>
                <a:close/>
              </a:path>
              <a:path w="173990" h="23495">
                <a:moveTo>
                  <a:pt x="5956" y="19215"/>
                </a:moveTo>
                <a:lnTo>
                  <a:pt x="5816" y="18122"/>
                </a:lnTo>
                <a:lnTo>
                  <a:pt x="5740" y="17411"/>
                </a:lnTo>
                <a:lnTo>
                  <a:pt x="5702" y="17145"/>
                </a:lnTo>
                <a:lnTo>
                  <a:pt x="5676" y="16916"/>
                </a:lnTo>
                <a:lnTo>
                  <a:pt x="5295" y="17145"/>
                </a:lnTo>
                <a:lnTo>
                  <a:pt x="2971" y="16281"/>
                </a:lnTo>
                <a:lnTo>
                  <a:pt x="4140" y="17411"/>
                </a:lnTo>
                <a:lnTo>
                  <a:pt x="3365" y="16967"/>
                </a:lnTo>
                <a:lnTo>
                  <a:pt x="1549" y="16090"/>
                </a:lnTo>
                <a:lnTo>
                  <a:pt x="1803" y="15151"/>
                </a:lnTo>
                <a:lnTo>
                  <a:pt x="0" y="16116"/>
                </a:lnTo>
                <a:lnTo>
                  <a:pt x="1168" y="16789"/>
                </a:lnTo>
                <a:lnTo>
                  <a:pt x="406" y="18186"/>
                </a:lnTo>
                <a:lnTo>
                  <a:pt x="2222" y="19227"/>
                </a:lnTo>
                <a:lnTo>
                  <a:pt x="2984" y="18580"/>
                </a:lnTo>
                <a:lnTo>
                  <a:pt x="3238" y="18122"/>
                </a:lnTo>
                <a:lnTo>
                  <a:pt x="5181" y="19227"/>
                </a:lnTo>
                <a:lnTo>
                  <a:pt x="5956" y="19215"/>
                </a:lnTo>
                <a:close/>
              </a:path>
              <a:path w="173990" h="23495">
                <a:moveTo>
                  <a:pt x="7772" y="21475"/>
                </a:moveTo>
                <a:lnTo>
                  <a:pt x="6134" y="20370"/>
                </a:lnTo>
                <a:lnTo>
                  <a:pt x="4787" y="19469"/>
                </a:lnTo>
                <a:lnTo>
                  <a:pt x="5194" y="20154"/>
                </a:lnTo>
                <a:lnTo>
                  <a:pt x="5105" y="20599"/>
                </a:lnTo>
                <a:lnTo>
                  <a:pt x="5575" y="20370"/>
                </a:lnTo>
                <a:lnTo>
                  <a:pt x="7658" y="22174"/>
                </a:lnTo>
                <a:lnTo>
                  <a:pt x="7772" y="21475"/>
                </a:lnTo>
                <a:close/>
              </a:path>
              <a:path w="173990" h="23495">
                <a:moveTo>
                  <a:pt x="8166" y="23075"/>
                </a:moveTo>
                <a:lnTo>
                  <a:pt x="6096" y="21742"/>
                </a:lnTo>
                <a:lnTo>
                  <a:pt x="5588" y="21755"/>
                </a:lnTo>
                <a:lnTo>
                  <a:pt x="7010" y="23342"/>
                </a:lnTo>
                <a:lnTo>
                  <a:pt x="8166" y="23075"/>
                </a:lnTo>
                <a:close/>
              </a:path>
              <a:path w="173990" h="23495">
                <a:moveTo>
                  <a:pt x="11150" y="14770"/>
                </a:moveTo>
                <a:lnTo>
                  <a:pt x="11137" y="14528"/>
                </a:lnTo>
                <a:lnTo>
                  <a:pt x="11087" y="14262"/>
                </a:lnTo>
                <a:lnTo>
                  <a:pt x="11010" y="13957"/>
                </a:lnTo>
                <a:lnTo>
                  <a:pt x="10871" y="14198"/>
                </a:lnTo>
                <a:lnTo>
                  <a:pt x="10947" y="14478"/>
                </a:lnTo>
                <a:lnTo>
                  <a:pt x="11150" y="14770"/>
                </a:lnTo>
                <a:close/>
              </a:path>
              <a:path w="173990" h="23495">
                <a:moveTo>
                  <a:pt x="11887" y="22656"/>
                </a:moveTo>
                <a:lnTo>
                  <a:pt x="11798" y="21805"/>
                </a:lnTo>
                <a:lnTo>
                  <a:pt x="11645" y="21856"/>
                </a:lnTo>
                <a:lnTo>
                  <a:pt x="11722" y="21996"/>
                </a:lnTo>
                <a:lnTo>
                  <a:pt x="11823" y="22301"/>
                </a:lnTo>
                <a:lnTo>
                  <a:pt x="11887" y="22656"/>
                </a:lnTo>
                <a:close/>
              </a:path>
              <a:path w="173990" h="23495">
                <a:moveTo>
                  <a:pt x="12954" y="21412"/>
                </a:moveTo>
                <a:lnTo>
                  <a:pt x="10337" y="20027"/>
                </a:lnTo>
                <a:lnTo>
                  <a:pt x="10350" y="20967"/>
                </a:lnTo>
                <a:lnTo>
                  <a:pt x="11772" y="21615"/>
                </a:lnTo>
                <a:lnTo>
                  <a:pt x="11798" y="21805"/>
                </a:lnTo>
                <a:lnTo>
                  <a:pt x="12954" y="21412"/>
                </a:lnTo>
                <a:close/>
              </a:path>
              <a:path w="173990" h="23495">
                <a:moveTo>
                  <a:pt x="13246" y="21310"/>
                </a:moveTo>
                <a:lnTo>
                  <a:pt x="12954" y="21412"/>
                </a:lnTo>
                <a:lnTo>
                  <a:pt x="13182" y="21526"/>
                </a:lnTo>
                <a:lnTo>
                  <a:pt x="13246" y="21310"/>
                </a:lnTo>
                <a:close/>
              </a:path>
              <a:path w="173990" h="23495">
                <a:moveTo>
                  <a:pt x="13512" y="12814"/>
                </a:moveTo>
                <a:lnTo>
                  <a:pt x="11709" y="13322"/>
                </a:lnTo>
                <a:lnTo>
                  <a:pt x="11201" y="12420"/>
                </a:lnTo>
                <a:lnTo>
                  <a:pt x="10579" y="12420"/>
                </a:lnTo>
                <a:lnTo>
                  <a:pt x="11010" y="13957"/>
                </a:lnTo>
                <a:lnTo>
                  <a:pt x="11099" y="13804"/>
                </a:lnTo>
                <a:lnTo>
                  <a:pt x="11277" y="13665"/>
                </a:lnTo>
                <a:lnTo>
                  <a:pt x="11582" y="13550"/>
                </a:lnTo>
                <a:lnTo>
                  <a:pt x="12242" y="14693"/>
                </a:lnTo>
                <a:lnTo>
                  <a:pt x="11849" y="14008"/>
                </a:lnTo>
                <a:lnTo>
                  <a:pt x="13385" y="13970"/>
                </a:lnTo>
                <a:lnTo>
                  <a:pt x="13436" y="13550"/>
                </a:lnTo>
                <a:lnTo>
                  <a:pt x="13462" y="13322"/>
                </a:lnTo>
                <a:lnTo>
                  <a:pt x="13512" y="12814"/>
                </a:lnTo>
                <a:close/>
              </a:path>
              <a:path w="173990" h="23495">
                <a:moveTo>
                  <a:pt x="14046" y="15570"/>
                </a:moveTo>
                <a:lnTo>
                  <a:pt x="12369" y="14922"/>
                </a:lnTo>
                <a:lnTo>
                  <a:pt x="13017" y="16052"/>
                </a:lnTo>
                <a:lnTo>
                  <a:pt x="14046" y="15570"/>
                </a:lnTo>
                <a:close/>
              </a:path>
              <a:path w="173990" h="23495">
                <a:moveTo>
                  <a:pt x="14160" y="13487"/>
                </a:moveTo>
                <a:lnTo>
                  <a:pt x="14147" y="12573"/>
                </a:lnTo>
                <a:lnTo>
                  <a:pt x="12090" y="10769"/>
                </a:lnTo>
                <a:lnTo>
                  <a:pt x="11569" y="11709"/>
                </a:lnTo>
                <a:lnTo>
                  <a:pt x="11836" y="12166"/>
                </a:lnTo>
                <a:lnTo>
                  <a:pt x="13766" y="12344"/>
                </a:lnTo>
                <a:lnTo>
                  <a:pt x="14160" y="13487"/>
                </a:lnTo>
                <a:close/>
              </a:path>
              <a:path w="173990" h="23495">
                <a:moveTo>
                  <a:pt x="14617" y="22936"/>
                </a:moveTo>
                <a:lnTo>
                  <a:pt x="13703" y="21805"/>
                </a:lnTo>
                <a:lnTo>
                  <a:pt x="13182" y="21526"/>
                </a:lnTo>
                <a:lnTo>
                  <a:pt x="12636" y="23431"/>
                </a:lnTo>
                <a:lnTo>
                  <a:pt x="14617" y="22936"/>
                </a:lnTo>
                <a:close/>
              </a:path>
              <a:path w="173990" h="23495">
                <a:moveTo>
                  <a:pt x="16891" y="17348"/>
                </a:moveTo>
                <a:lnTo>
                  <a:pt x="16764" y="17119"/>
                </a:lnTo>
                <a:lnTo>
                  <a:pt x="15989" y="16217"/>
                </a:lnTo>
                <a:lnTo>
                  <a:pt x="16510" y="17589"/>
                </a:lnTo>
                <a:lnTo>
                  <a:pt x="16637" y="17348"/>
                </a:lnTo>
                <a:lnTo>
                  <a:pt x="16891" y="17348"/>
                </a:lnTo>
                <a:close/>
              </a:path>
              <a:path w="173990" h="23495">
                <a:moveTo>
                  <a:pt x="26009" y="16446"/>
                </a:moveTo>
                <a:lnTo>
                  <a:pt x="23799" y="13487"/>
                </a:lnTo>
                <a:lnTo>
                  <a:pt x="22771" y="13512"/>
                </a:lnTo>
                <a:lnTo>
                  <a:pt x="26009" y="16446"/>
                </a:lnTo>
                <a:close/>
              </a:path>
              <a:path w="173990" h="23495">
                <a:moveTo>
                  <a:pt x="26708" y="19913"/>
                </a:moveTo>
                <a:lnTo>
                  <a:pt x="24561" y="19481"/>
                </a:lnTo>
                <a:lnTo>
                  <a:pt x="24231" y="19062"/>
                </a:lnTo>
                <a:lnTo>
                  <a:pt x="23660" y="18351"/>
                </a:lnTo>
                <a:lnTo>
                  <a:pt x="22923" y="19062"/>
                </a:lnTo>
                <a:lnTo>
                  <a:pt x="21691" y="18249"/>
                </a:lnTo>
                <a:lnTo>
                  <a:pt x="21259" y="17957"/>
                </a:lnTo>
                <a:lnTo>
                  <a:pt x="20408" y="17957"/>
                </a:lnTo>
                <a:lnTo>
                  <a:pt x="18351" y="16624"/>
                </a:lnTo>
                <a:lnTo>
                  <a:pt x="18834" y="17945"/>
                </a:lnTo>
                <a:lnTo>
                  <a:pt x="17957" y="18249"/>
                </a:lnTo>
                <a:lnTo>
                  <a:pt x="17005" y="17348"/>
                </a:lnTo>
                <a:lnTo>
                  <a:pt x="17233" y="17945"/>
                </a:lnTo>
                <a:lnTo>
                  <a:pt x="17132" y="18249"/>
                </a:lnTo>
                <a:lnTo>
                  <a:pt x="16268" y="19443"/>
                </a:lnTo>
                <a:lnTo>
                  <a:pt x="15328" y="16002"/>
                </a:lnTo>
                <a:lnTo>
                  <a:pt x="14262" y="17195"/>
                </a:lnTo>
                <a:lnTo>
                  <a:pt x="11938" y="15938"/>
                </a:lnTo>
                <a:lnTo>
                  <a:pt x="11150" y="14770"/>
                </a:lnTo>
                <a:lnTo>
                  <a:pt x="11176" y="15240"/>
                </a:lnTo>
                <a:lnTo>
                  <a:pt x="11023" y="15570"/>
                </a:lnTo>
                <a:lnTo>
                  <a:pt x="10312" y="15417"/>
                </a:lnTo>
                <a:lnTo>
                  <a:pt x="11480" y="17475"/>
                </a:lnTo>
                <a:lnTo>
                  <a:pt x="11874" y="17691"/>
                </a:lnTo>
                <a:lnTo>
                  <a:pt x="13017" y="16979"/>
                </a:lnTo>
                <a:lnTo>
                  <a:pt x="13804" y="17881"/>
                </a:lnTo>
                <a:lnTo>
                  <a:pt x="14224" y="17614"/>
                </a:lnTo>
                <a:lnTo>
                  <a:pt x="15621" y="19215"/>
                </a:lnTo>
                <a:lnTo>
                  <a:pt x="19748" y="21437"/>
                </a:lnTo>
                <a:lnTo>
                  <a:pt x="19748" y="21590"/>
                </a:lnTo>
                <a:lnTo>
                  <a:pt x="26708" y="21590"/>
                </a:lnTo>
                <a:lnTo>
                  <a:pt x="26708" y="19913"/>
                </a:lnTo>
                <a:close/>
              </a:path>
              <a:path w="173990" h="23495">
                <a:moveTo>
                  <a:pt x="29235" y="17513"/>
                </a:moveTo>
                <a:lnTo>
                  <a:pt x="28968" y="17513"/>
                </a:lnTo>
                <a:lnTo>
                  <a:pt x="29146" y="17665"/>
                </a:lnTo>
                <a:lnTo>
                  <a:pt x="29235" y="17513"/>
                </a:lnTo>
                <a:close/>
              </a:path>
              <a:path w="173990" h="23495">
                <a:moveTo>
                  <a:pt x="31813" y="19761"/>
                </a:moveTo>
                <a:lnTo>
                  <a:pt x="29260" y="17741"/>
                </a:lnTo>
                <a:lnTo>
                  <a:pt x="29108" y="17741"/>
                </a:lnTo>
                <a:lnTo>
                  <a:pt x="26517" y="15506"/>
                </a:lnTo>
                <a:lnTo>
                  <a:pt x="27051" y="18262"/>
                </a:lnTo>
                <a:lnTo>
                  <a:pt x="31813" y="19761"/>
                </a:lnTo>
                <a:close/>
              </a:path>
              <a:path w="173990" h="23495">
                <a:moveTo>
                  <a:pt x="35306" y="22199"/>
                </a:moveTo>
                <a:lnTo>
                  <a:pt x="34747" y="21551"/>
                </a:lnTo>
                <a:lnTo>
                  <a:pt x="34366" y="21107"/>
                </a:lnTo>
                <a:lnTo>
                  <a:pt x="33743" y="20396"/>
                </a:lnTo>
                <a:lnTo>
                  <a:pt x="33108" y="21107"/>
                </a:lnTo>
                <a:lnTo>
                  <a:pt x="31813" y="19761"/>
                </a:lnTo>
                <a:lnTo>
                  <a:pt x="33388" y="22491"/>
                </a:lnTo>
                <a:lnTo>
                  <a:pt x="34417" y="22923"/>
                </a:lnTo>
                <a:lnTo>
                  <a:pt x="34251" y="22199"/>
                </a:lnTo>
                <a:lnTo>
                  <a:pt x="33896" y="21551"/>
                </a:lnTo>
                <a:lnTo>
                  <a:pt x="35306" y="22199"/>
                </a:lnTo>
                <a:close/>
              </a:path>
              <a:path w="173990" h="23495">
                <a:moveTo>
                  <a:pt x="37287" y="4051"/>
                </a:moveTo>
                <a:lnTo>
                  <a:pt x="35648" y="2984"/>
                </a:lnTo>
                <a:lnTo>
                  <a:pt x="37198" y="4622"/>
                </a:lnTo>
                <a:lnTo>
                  <a:pt x="36868" y="4013"/>
                </a:lnTo>
                <a:lnTo>
                  <a:pt x="37287" y="4051"/>
                </a:lnTo>
                <a:close/>
              </a:path>
              <a:path w="173990" h="23495">
                <a:moveTo>
                  <a:pt x="37363" y="3543"/>
                </a:moveTo>
                <a:close/>
              </a:path>
              <a:path w="173990" h="23495">
                <a:moveTo>
                  <a:pt x="37376" y="3568"/>
                </a:moveTo>
                <a:close/>
              </a:path>
              <a:path w="173990" h="23495">
                <a:moveTo>
                  <a:pt x="39306" y="4838"/>
                </a:moveTo>
                <a:lnTo>
                  <a:pt x="37973" y="3213"/>
                </a:lnTo>
                <a:lnTo>
                  <a:pt x="37058" y="3009"/>
                </a:lnTo>
                <a:lnTo>
                  <a:pt x="37312" y="3378"/>
                </a:lnTo>
                <a:lnTo>
                  <a:pt x="39001" y="5029"/>
                </a:lnTo>
                <a:lnTo>
                  <a:pt x="39306" y="4838"/>
                </a:lnTo>
                <a:close/>
              </a:path>
              <a:path w="173990" h="23495">
                <a:moveTo>
                  <a:pt x="39649" y="5245"/>
                </a:moveTo>
                <a:lnTo>
                  <a:pt x="39509" y="4711"/>
                </a:lnTo>
                <a:lnTo>
                  <a:pt x="39306" y="4838"/>
                </a:lnTo>
                <a:lnTo>
                  <a:pt x="39649" y="5245"/>
                </a:lnTo>
                <a:close/>
              </a:path>
              <a:path w="173990" h="23495">
                <a:moveTo>
                  <a:pt x="40157" y="4305"/>
                </a:moveTo>
                <a:lnTo>
                  <a:pt x="39243" y="3644"/>
                </a:lnTo>
                <a:lnTo>
                  <a:pt x="39509" y="4711"/>
                </a:lnTo>
                <a:lnTo>
                  <a:pt x="40157" y="4305"/>
                </a:lnTo>
                <a:close/>
              </a:path>
              <a:path w="173990" h="23495">
                <a:moveTo>
                  <a:pt x="43002" y="8839"/>
                </a:moveTo>
                <a:lnTo>
                  <a:pt x="42748" y="9309"/>
                </a:lnTo>
                <a:lnTo>
                  <a:pt x="43002" y="8839"/>
                </a:lnTo>
                <a:close/>
              </a:path>
              <a:path w="173990" h="23495">
                <a:moveTo>
                  <a:pt x="43116" y="8153"/>
                </a:moveTo>
                <a:lnTo>
                  <a:pt x="42875" y="8610"/>
                </a:lnTo>
                <a:lnTo>
                  <a:pt x="43116" y="8153"/>
                </a:lnTo>
                <a:close/>
              </a:path>
              <a:path w="173990" h="23495">
                <a:moveTo>
                  <a:pt x="44805" y="9232"/>
                </a:moveTo>
                <a:lnTo>
                  <a:pt x="42964" y="8648"/>
                </a:lnTo>
                <a:lnTo>
                  <a:pt x="43002" y="8839"/>
                </a:lnTo>
                <a:lnTo>
                  <a:pt x="44297" y="9715"/>
                </a:lnTo>
                <a:lnTo>
                  <a:pt x="44805" y="9232"/>
                </a:lnTo>
                <a:close/>
              </a:path>
              <a:path w="173990" h="23495">
                <a:moveTo>
                  <a:pt x="67945" y="15887"/>
                </a:moveTo>
                <a:lnTo>
                  <a:pt x="67932" y="15748"/>
                </a:lnTo>
                <a:lnTo>
                  <a:pt x="67767" y="15544"/>
                </a:lnTo>
                <a:lnTo>
                  <a:pt x="67678" y="15709"/>
                </a:lnTo>
                <a:lnTo>
                  <a:pt x="67779" y="15849"/>
                </a:lnTo>
                <a:lnTo>
                  <a:pt x="67919" y="15989"/>
                </a:lnTo>
                <a:close/>
              </a:path>
              <a:path w="173990" h="23495">
                <a:moveTo>
                  <a:pt x="69062" y="16408"/>
                </a:moveTo>
                <a:lnTo>
                  <a:pt x="68719" y="16433"/>
                </a:lnTo>
                <a:lnTo>
                  <a:pt x="68186" y="16243"/>
                </a:lnTo>
                <a:lnTo>
                  <a:pt x="67919" y="15989"/>
                </a:lnTo>
                <a:lnTo>
                  <a:pt x="67754" y="16573"/>
                </a:lnTo>
                <a:lnTo>
                  <a:pt x="65303" y="15951"/>
                </a:lnTo>
                <a:lnTo>
                  <a:pt x="67157" y="17640"/>
                </a:lnTo>
                <a:lnTo>
                  <a:pt x="67157" y="17183"/>
                </a:lnTo>
                <a:lnTo>
                  <a:pt x="68300" y="16903"/>
                </a:lnTo>
                <a:lnTo>
                  <a:pt x="69062" y="16408"/>
                </a:lnTo>
                <a:close/>
              </a:path>
              <a:path w="173990" h="23495">
                <a:moveTo>
                  <a:pt x="77978" y="14287"/>
                </a:moveTo>
                <a:lnTo>
                  <a:pt x="77724" y="13855"/>
                </a:lnTo>
                <a:lnTo>
                  <a:pt x="76923" y="13817"/>
                </a:lnTo>
                <a:lnTo>
                  <a:pt x="77978" y="14287"/>
                </a:lnTo>
                <a:close/>
              </a:path>
              <a:path w="173990" h="23495">
                <a:moveTo>
                  <a:pt x="78663" y="11430"/>
                </a:moveTo>
                <a:lnTo>
                  <a:pt x="77609" y="9169"/>
                </a:lnTo>
                <a:lnTo>
                  <a:pt x="76987" y="9880"/>
                </a:lnTo>
                <a:lnTo>
                  <a:pt x="75311" y="8331"/>
                </a:lnTo>
                <a:lnTo>
                  <a:pt x="76606" y="10134"/>
                </a:lnTo>
                <a:lnTo>
                  <a:pt x="77622" y="9626"/>
                </a:lnTo>
                <a:lnTo>
                  <a:pt x="77635" y="11010"/>
                </a:lnTo>
                <a:lnTo>
                  <a:pt x="78663" y="11430"/>
                </a:lnTo>
                <a:close/>
              </a:path>
              <a:path w="173990" h="23495">
                <a:moveTo>
                  <a:pt x="79298" y="11645"/>
                </a:moveTo>
                <a:lnTo>
                  <a:pt x="77165" y="12877"/>
                </a:lnTo>
                <a:lnTo>
                  <a:pt x="77241" y="12331"/>
                </a:lnTo>
                <a:lnTo>
                  <a:pt x="77495" y="12090"/>
                </a:lnTo>
                <a:lnTo>
                  <a:pt x="77660" y="11925"/>
                </a:lnTo>
                <a:lnTo>
                  <a:pt x="77520" y="11785"/>
                </a:lnTo>
                <a:lnTo>
                  <a:pt x="77012" y="11264"/>
                </a:lnTo>
                <a:lnTo>
                  <a:pt x="75742" y="11772"/>
                </a:lnTo>
                <a:lnTo>
                  <a:pt x="75234" y="11785"/>
                </a:lnTo>
                <a:lnTo>
                  <a:pt x="74117" y="11087"/>
                </a:lnTo>
                <a:lnTo>
                  <a:pt x="73177" y="10490"/>
                </a:lnTo>
                <a:lnTo>
                  <a:pt x="72313" y="10147"/>
                </a:lnTo>
                <a:lnTo>
                  <a:pt x="72148" y="10071"/>
                </a:lnTo>
                <a:lnTo>
                  <a:pt x="72771" y="9829"/>
                </a:lnTo>
                <a:lnTo>
                  <a:pt x="75476" y="10871"/>
                </a:lnTo>
                <a:lnTo>
                  <a:pt x="74358" y="9829"/>
                </a:lnTo>
                <a:lnTo>
                  <a:pt x="73558" y="9829"/>
                </a:lnTo>
                <a:lnTo>
                  <a:pt x="74345" y="9817"/>
                </a:lnTo>
                <a:lnTo>
                  <a:pt x="73799" y="9321"/>
                </a:lnTo>
                <a:lnTo>
                  <a:pt x="72644" y="8674"/>
                </a:lnTo>
                <a:lnTo>
                  <a:pt x="72529" y="9829"/>
                </a:lnTo>
                <a:lnTo>
                  <a:pt x="71247" y="8966"/>
                </a:lnTo>
                <a:lnTo>
                  <a:pt x="71348" y="8610"/>
                </a:lnTo>
                <a:lnTo>
                  <a:pt x="71488" y="8026"/>
                </a:lnTo>
                <a:lnTo>
                  <a:pt x="70065" y="6007"/>
                </a:lnTo>
                <a:lnTo>
                  <a:pt x="68440" y="8610"/>
                </a:lnTo>
                <a:lnTo>
                  <a:pt x="68237" y="7366"/>
                </a:lnTo>
                <a:lnTo>
                  <a:pt x="68033" y="6096"/>
                </a:lnTo>
                <a:lnTo>
                  <a:pt x="65747" y="5359"/>
                </a:lnTo>
                <a:lnTo>
                  <a:pt x="65468" y="5270"/>
                </a:lnTo>
                <a:lnTo>
                  <a:pt x="63042" y="4216"/>
                </a:lnTo>
                <a:lnTo>
                  <a:pt x="62255" y="5270"/>
                </a:lnTo>
                <a:lnTo>
                  <a:pt x="62369" y="5753"/>
                </a:lnTo>
                <a:lnTo>
                  <a:pt x="62547" y="6070"/>
                </a:lnTo>
                <a:lnTo>
                  <a:pt x="62915" y="5816"/>
                </a:lnTo>
                <a:lnTo>
                  <a:pt x="62661" y="5372"/>
                </a:lnTo>
                <a:lnTo>
                  <a:pt x="63169" y="5359"/>
                </a:lnTo>
                <a:lnTo>
                  <a:pt x="64706" y="5753"/>
                </a:lnTo>
                <a:lnTo>
                  <a:pt x="64287" y="6540"/>
                </a:lnTo>
                <a:lnTo>
                  <a:pt x="64376" y="6972"/>
                </a:lnTo>
                <a:lnTo>
                  <a:pt x="64604" y="7366"/>
                </a:lnTo>
                <a:lnTo>
                  <a:pt x="64058" y="6972"/>
                </a:lnTo>
                <a:lnTo>
                  <a:pt x="63703" y="6718"/>
                </a:lnTo>
                <a:lnTo>
                  <a:pt x="63068" y="6972"/>
                </a:lnTo>
                <a:lnTo>
                  <a:pt x="62039" y="6540"/>
                </a:lnTo>
                <a:lnTo>
                  <a:pt x="66281" y="8915"/>
                </a:lnTo>
                <a:lnTo>
                  <a:pt x="64363" y="9220"/>
                </a:lnTo>
                <a:lnTo>
                  <a:pt x="67970" y="11391"/>
                </a:lnTo>
                <a:lnTo>
                  <a:pt x="67564" y="10248"/>
                </a:lnTo>
                <a:lnTo>
                  <a:pt x="70370" y="10147"/>
                </a:lnTo>
                <a:lnTo>
                  <a:pt x="67843" y="11620"/>
                </a:lnTo>
                <a:lnTo>
                  <a:pt x="69799" y="12585"/>
                </a:lnTo>
                <a:lnTo>
                  <a:pt x="70408" y="12903"/>
                </a:lnTo>
                <a:lnTo>
                  <a:pt x="69621" y="11087"/>
                </a:lnTo>
                <a:lnTo>
                  <a:pt x="71031" y="11620"/>
                </a:lnTo>
                <a:lnTo>
                  <a:pt x="73202" y="12331"/>
                </a:lnTo>
                <a:lnTo>
                  <a:pt x="71297" y="12636"/>
                </a:lnTo>
                <a:lnTo>
                  <a:pt x="72199" y="13296"/>
                </a:lnTo>
                <a:lnTo>
                  <a:pt x="72313" y="12598"/>
                </a:lnTo>
                <a:lnTo>
                  <a:pt x="72834" y="12598"/>
                </a:lnTo>
                <a:lnTo>
                  <a:pt x="72834" y="13042"/>
                </a:lnTo>
                <a:lnTo>
                  <a:pt x="72961" y="13271"/>
                </a:lnTo>
                <a:lnTo>
                  <a:pt x="73317" y="12585"/>
                </a:lnTo>
                <a:lnTo>
                  <a:pt x="73583" y="12090"/>
                </a:lnTo>
                <a:lnTo>
                  <a:pt x="75895" y="13385"/>
                </a:lnTo>
                <a:lnTo>
                  <a:pt x="77546" y="13576"/>
                </a:lnTo>
                <a:lnTo>
                  <a:pt x="77724" y="13855"/>
                </a:lnTo>
                <a:lnTo>
                  <a:pt x="79082" y="13931"/>
                </a:lnTo>
                <a:lnTo>
                  <a:pt x="79146" y="14122"/>
                </a:lnTo>
                <a:lnTo>
                  <a:pt x="79222" y="12877"/>
                </a:lnTo>
                <a:lnTo>
                  <a:pt x="79298" y="11645"/>
                </a:lnTo>
                <a:close/>
              </a:path>
              <a:path w="173990" h="23495">
                <a:moveTo>
                  <a:pt x="79425" y="14795"/>
                </a:moveTo>
                <a:lnTo>
                  <a:pt x="79400" y="14630"/>
                </a:lnTo>
                <a:lnTo>
                  <a:pt x="79197" y="14325"/>
                </a:lnTo>
                <a:lnTo>
                  <a:pt x="79146" y="14122"/>
                </a:lnTo>
                <a:lnTo>
                  <a:pt x="79171" y="14833"/>
                </a:lnTo>
                <a:lnTo>
                  <a:pt x="79425" y="14795"/>
                </a:lnTo>
                <a:close/>
              </a:path>
              <a:path w="173990" h="23495">
                <a:moveTo>
                  <a:pt x="80200" y="15506"/>
                </a:moveTo>
                <a:lnTo>
                  <a:pt x="80060" y="15367"/>
                </a:lnTo>
                <a:lnTo>
                  <a:pt x="80010" y="15494"/>
                </a:lnTo>
                <a:lnTo>
                  <a:pt x="80200" y="15506"/>
                </a:lnTo>
                <a:close/>
              </a:path>
              <a:path w="173990" h="23495">
                <a:moveTo>
                  <a:pt x="80568" y="14630"/>
                </a:moveTo>
                <a:lnTo>
                  <a:pt x="79565" y="14770"/>
                </a:lnTo>
                <a:lnTo>
                  <a:pt x="79578" y="14897"/>
                </a:lnTo>
                <a:lnTo>
                  <a:pt x="79806" y="15113"/>
                </a:lnTo>
                <a:lnTo>
                  <a:pt x="79197" y="14846"/>
                </a:lnTo>
                <a:lnTo>
                  <a:pt x="79057" y="14770"/>
                </a:lnTo>
                <a:lnTo>
                  <a:pt x="77978" y="14287"/>
                </a:lnTo>
                <a:lnTo>
                  <a:pt x="78727" y="15557"/>
                </a:lnTo>
                <a:lnTo>
                  <a:pt x="79984" y="15290"/>
                </a:lnTo>
                <a:lnTo>
                  <a:pt x="80225" y="14770"/>
                </a:lnTo>
                <a:lnTo>
                  <a:pt x="80568" y="14630"/>
                </a:lnTo>
                <a:close/>
              </a:path>
              <a:path w="173990" h="23495">
                <a:moveTo>
                  <a:pt x="81521" y="14503"/>
                </a:moveTo>
                <a:lnTo>
                  <a:pt x="80797" y="14528"/>
                </a:lnTo>
                <a:lnTo>
                  <a:pt x="80568" y="14630"/>
                </a:lnTo>
                <a:lnTo>
                  <a:pt x="81521" y="14503"/>
                </a:lnTo>
                <a:close/>
              </a:path>
              <a:path w="173990" h="23495">
                <a:moveTo>
                  <a:pt x="82169" y="15621"/>
                </a:moveTo>
                <a:lnTo>
                  <a:pt x="80200" y="15506"/>
                </a:lnTo>
                <a:lnTo>
                  <a:pt x="80797" y="16052"/>
                </a:lnTo>
                <a:lnTo>
                  <a:pt x="81521" y="16357"/>
                </a:lnTo>
                <a:lnTo>
                  <a:pt x="82054" y="15849"/>
                </a:lnTo>
                <a:lnTo>
                  <a:pt x="82169" y="15621"/>
                </a:lnTo>
                <a:close/>
              </a:path>
              <a:path w="173990" h="23495">
                <a:moveTo>
                  <a:pt x="109702" y="3784"/>
                </a:moveTo>
                <a:lnTo>
                  <a:pt x="107124" y="723"/>
                </a:lnTo>
                <a:lnTo>
                  <a:pt x="107505" y="1384"/>
                </a:lnTo>
                <a:lnTo>
                  <a:pt x="105397" y="3111"/>
                </a:lnTo>
                <a:lnTo>
                  <a:pt x="108686" y="3835"/>
                </a:lnTo>
                <a:lnTo>
                  <a:pt x="109702" y="3784"/>
                </a:lnTo>
                <a:close/>
              </a:path>
              <a:path w="173990" h="23495">
                <a:moveTo>
                  <a:pt x="114249" y="4889"/>
                </a:moveTo>
                <a:lnTo>
                  <a:pt x="113258" y="5410"/>
                </a:lnTo>
                <a:lnTo>
                  <a:pt x="114198" y="5816"/>
                </a:lnTo>
                <a:lnTo>
                  <a:pt x="114249" y="4889"/>
                </a:lnTo>
                <a:close/>
              </a:path>
              <a:path w="173990" h="23495">
                <a:moveTo>
                  <a:pt x="114414" y="6946"/>
                </a:moveTo>
                <a:lnTo>
                  <a:pt x="114211" y="6591"/>
                </a:lnTo>
                <a:lnTo>
                  <a:pt x="114173" y="6159"/>
                </a:lnTo>
                <a:lnTo>
                  <a:pt x="112649" y="6591"/>
                </a:lnTo>
                <a:lnTo>
                  <a:pt x="114414" y="6946"/>
                </a:lnTo>
                <a:close/>
              </a:path>
              <a:path w="173990" h="23495">
                <a:moveTo>
                  <a:pt x="114642" y="6019"/>
                </a:moveTo>
                <a:lnTo>
                  <a:pt x="114198" y="5816"/>
                </a:lnTo>
                <a:lnTo>
                  <a:pt x="114173" y="6159"/>
                </a:lnTo>
                <a:lnTo>
                  <a:pt x="114642" y="6019"/>
                </a:lnTo>
                <a:close/>
              </a:path>
              <a:path w="173990" h="23495">
                <a:moveTo>
                  <a:pt x="115557" y="12407"/>
                </a:moveTo>
                <a:lnTo>
                  <a:pt x="113880" y="11353"/>
                </a:lnTo>
                <a:lnTo>
                  <a:pt x="115290" y="12420"/>
                </a:lnTo>
                <a:lnTo>
                  <a:pt x="115557" y="12407"/>
                </a:lnTo>
                <a:close/>
              </a:path>
              <a:path w="173990" h="23495">
                <a:moveTo>
                  <a:pt x="116890" y="4965"/>
                </a:moveTo>
                <a:lnTo>
                  <a:pt x="114490" y="4419"/>
                </a:lnTo>
                <a:lnTo>
                  <a:pt x="113969" y="3530"/>
                </a:lnTo>
                <a:lnTo>
                  <a:pt x="113982" y="3987"/>
                </a:lnTo>
                <a:lnTo>
                  <a:pt x="113220" y="3581"/>
                </a:lnTo>
                <a:lnTo>
                  <a:pt x="112839" y="3822"/>
                </a:lnTo>
                <a:lnTo>
                  <a:pt x="116027" y="5715"/>
                </a:lnTo>
                <a:lnTo>
                  <a:pt x="116890" y="4965"/>
                </a:lnTo>
                <a:close/>
              </a:path>
              <a:path w="173990" h="23495">
                <a:moveTo>
                  <a:pt x="119303" y="5969"/>
                </a:moveTo>
                <a:lnTo>
                  <a:pt x="119126" y="5829"/>
                </a:lnTo>
                <a:lnTo>
                  <a:pt x="118033" y="5130"/>
                </a:lnTo>
                <a:lnTo>
                  <a:pt x="118427" y="6731"/>
                </a:lnTo>
                <a:lnTo>
                  <a:pt x="119303" y="5969"/>
                </a:lnTo>
                <a:close/>
              </a:path>
              <a:path w="173990" h="23495">
                <a:moveTo>
                  <a:pt x="119684" y="6184"/>
                </a:moveTo>
                <a:lnTo>
                  <a:pt x="117259" y="4254"/>
                </a:lnTo>
                <a:lnTo>
                  <a:pt x="119126" y="5829"/>
                </a:lnTo>
                <a:lnTo>
                  <a:pt x="119684" y="6184"/>
                </a:lnTo>
                <a:close/>
              </a:path>
              <a:path w="173990" h="23495">
                <a:moveTo>
                  <a:pt x="121094" y="7226"/>
                </a:moveTo>
                <a:lnTo>
                  <a:pt x="119849" y="7772"/>
                </a:lnTo>
                <a:lnTo>
                  <a:pt x="119849" y="8229"/>
                </a:lnTo>
                <a:lnTo>
                  <a:pt x="120230" y="8432"/>
                </a:lnTo>
                <a:lnTo>
                  <a:pt x="121005" y="8826"/>
                </a:lnTo>
                <a:lnTo>
                  <a:pt x="120484" y="8407"/>
                </a:lnTo>
                <a:lnTo>
                  <a:pt x="121094" y="7226"/>
                </a:lnTo>
                <a:close/>
              </a:path>
              <a:path w="173990" h="23495">
                <a:moveTo>
                  <a:pt x="122275" y="3949"/>
                </a:moveTo>
                <a:lnTo>
                  <a:pt x="121627" y="3302"/>
                </a:lnTo>
                <a:lnTo>
                  <a:pt x="121018" y="3568"/>
                </a:lnTo>
                <a:lnTo>
                  <a:pt x="122275" y="3949"/>
                </a:lnTo>
                <a:close/>
              </a:path>
              <a:path w="173990" h="23495">
                <a:moveTo>
                  <a:pt x="122301" y="10566"/>
                </a:moveTo>
                <a:lnTo>
                  <a:pt x="122123" y="10414"/>
                </a:lnTo>
                <a:lnTo>
                  <a:pt x="120764" y="9296"/>
                </a:lnTo>
                <a:lnTo>
                  <a:pt x="121170" y="10414"/>
                </a:lnTo>
                <a:lnTo>
                  <a:pt x="120281" y="9690"/>
                </a:lnTo>
                <a:lnTo>
                  <a:pt x="120142" y="9575"/>
                </a:lnTo>
                <a:lnTo>
                  <a:pt x="118884" y="9690"/>
                </a:lnTo>
                <a:lnTo>
                  <a:pt x="117970" y="8115"/>
                </a:lnTo>
                <a:lnTo>
                  <a:pt x="118529" y="7454"/>
                </a:lnTo>
                <a:lnTo>
                  <a:pt x="118427" y="6731"/>
                </a:lnTo>
                <a:lnTo>
                  <a:pt x="117576" y="7454"/>
                </a:lnTo>
                <a:lnTo>
                  <a:pt x="117094" y="8407"/>
                </a:lnTo>
                <a:lnTo>
                  <a:pt x="120942" y="11341"/>
                </a:lnTo>
                <a:lnTo>
                  <a:pt x="120815" y="11125"/>
                </a:lnTo>
                <a:lnTo>
                  <a:pt x="122301" y="10566"/>
                </a:lnTo>
                <a:close/>
              </a:path>
              <a:path w="173990" h="23495">
                <a:moveTo>
                  <a:pt x="123024" y="3886"/>
                </a:moveTo>
                <a:lnTo>
                  <a:pt x="122605" y="1866"/>
                </a:lnTo>
                <a:lnTo>
                  <a:pt x="122478" y="2095"/>
                </a:lnTo>
                <a:lnTo>
                  <a:pt x="122491" y="2565"/>
                </a:lnTo>
                <a:lnTo>
                  <a:pt x="121856" y="2374"/>
                </a:lnTo>
                <a:lnTo>
                  <a:pt x="122618" y="2794"/>
                </a:lnTo>
                <a:lnTo>
                  <a:pt x="122770" y="3454"/>
                </a:lnTo>
                <a:lnTo>
                  <a:pt x="123024" y="3886"/>
                </a:lnTo>
                <a:close/>
              </a:path>
              <a:path w="173990" h="23495">
                <a:moveTo>
                  <a:pt x="124523" y="9410"/>
                </a:moveTo>
                <a:lnTo>
                  <a:pt x="123456" y="6375"/>
                </a:lnTo>
                <a:lnTo>
                  <a:pt x="120777" y="4521"/>
                </a:lnTo>
                <a:lnTo>
                  <a:pt x="121208" y="6985"/>
                </a:lnTo>
                <a:lnTo>
                  <a:pt x="121615" y="8102"/>
                </a:lnTo>
                <a:lnTo>
                  <a:pt x="122745" y="8242"/>
                </a:lnTo>
                <a:lnTo>
                  <a:pt x="124523" y="9410"/>
                </a:lnTo>
                <a:close/>
              </a:path>
              <a:path w="173990" h="23495">
                <a:moveTo>
                  <a:pt x="124929" y="9677"/>
                </a:moveTo>
                <a:lnTo>
                  <a:pt x="124917" y="9423"/>
                </a:lnTo>
                <a:lnTo>
                  <a:pt x="124612" y="9474"/>
                </a:lnTo>
                <a:lnTo>
                  <a:pt x="124929" y="9677"/>
                </a:lnTo>
                <a:close/>
              </a:path>
              <a:path w="173990" h="23495">
                <a:moveTo>
                  <a:pt x="125539" y="9347"/>
                </a:moveTo>
                <a:lnTo>
                  <a:pt x="124891" y="8763"/>
                </a:lnTo>
                <a:lnTo>
                  <a:pt x="124917" y="9423"/>
                </a:lnTo>
                <a:lnTo>
                  <a:pt x="125539" y="9347"/>
                </a:lnTo>
                <a:close/>
              </a:path>
              <a:path w="173990" h="23495">
                <a:moveTo>
                  <a:pt x="125768" y="13258"/>
                </a:moveTo>
                <a:lnTo>
                  <a:pt x="125755" y="12357"/>
                </a:lnTo>
                <a:lnTo>
                  <a:pt x="124510" y="12903"/>
                </a:lnTo>
                <a:lnTo>
                  <a:pt x="125768" y="13258"/>
                </a:lnTo>
                <a:close/>
              </a:path>
              <a:path w="173990" h="23495">
                <a:moveTo>
                  <a:pt x="130619" y="11303"/>
                </a:moveTo>
                <a:lnTo>
                  <a:pt x="130263" y="10795"/>
                </a:lnTo>
                <a:lnTo>
                  <a:pt x="128930" y="8915"/>
                </a:lnTo>
                <a:lnTo>
                  <a:pt x="125539" y="9347"/>
                </a:lnTo>
                <a:lnTo>
                  <a:pt x="127215" y="10871"/>
                </a:lnTo>
                <a:lnTo>
                  <a:pt x="124828" y="10820"/>
                </a:lnTo>
                <a:lnTo>
                  <a:pt x="126758" y="12738"/>
                </a:lnTo>
                <a:lnTo>
                  <a:pt x="127101" y="11112"/>
                </a:lnTo>
                <a:lnTo>
                  <a:pt x="129514" y="12065"/>
                </a:lnTo>
                <a:lnTo>
                  <a:pt x="128536" y="11112"/>
                </a:lnTo>
                <a:lnTo>
                  <a:pt x="128295" y="10871"/>
                </a:lnTo>
                <a:lnTo>
                  <a:pt x="129870" y="11353"/>
                </a:lnTo>
                <a:lnTo>
                  <a:pt x="130619" y="11303"/>
                </a:lnTo>
                <a:close/>
              </a:path>
              <a:path w="173990" h="23495">
                <a:moveTo>
                  <a:pt x="130683" y="4432"/>
                </a:moveTo>
                <a:lnTo>
                  <a:pt x="130022" y="2895"/>
                </a:lnTo>
                <a:lnTo>
                  <a:pt x="128257" y="2120"/>
                </a:lnTo>
                <a:lnTo>
                  <a:pt x="129374" y="1803"/>
                </a:lnTo>
                <a:lnTo>
                  <a:pt x="126987" y="1308"/>
                </a:lnTo>
                <a:lnTo>
                  <a:pt x="128079" y="76"/>
                </a:lnTo>
                <a:lnTo>
                  <a:pt x="126199" y="0"/>
                </a:lnTo>
                <a:lnTo>
                  <a:pt x="125628" y="2095"/>
                </a:lnTo>
                <a:lnTo>
                  <a:pt x="128130" y="2349"/>
                </a:lnTo>
                <a:lnTo>
                  <a:pt x="128295" y="3937"/>
                </a:lnTo>
                <a:lnTo>
                  <a:pt x="130327" y="4699"/>
                </a:lnTo>
                <a:lnTo>
                  <a:pt x="130683" y="4432"/>
                </a:lnTo>
                <a:close/>
              </a:path>
              <a:path w="173990" h="23495">
                <a:moveTo>
                  <a:pt x="132067" y="5473"/>
                </a:moveTo>
                <a:lnTo>
                  <a:pt x="131673" y="5194"/>
                </a:lnTo>
                <a:lnTo>
                  <a:pt x="131876" y="5372"/>
                </a:lnTo>
                <a:lnTo>
                  <a:pt x="132067" y="5473"/>
                </a:lnTo>
                <a:close/>
              </a:path>
              <a:path w="173990" h="23495">
                <a:moveTo>
                  <a:pt x="132575" y="13563"/>
                </a:moveTo>
                <a:lnTo>
                  <a:pt x="132448" y="13779"/>
                </a:lnTo>
                <a:lnTo>
                  <a:pt x="132575" y="13563"/>
                </a:lnTo>
                <a:close/>
              </a:path>
              <a:path w="173990" h="23495">
                <a:moveTo>
                  <a:pt x="132918" y="1828"/>
                </a:moveTo>
                <a:lnTo>
                  <a:pt x="132156" y="1371"/>
                </a:lnTo>
                <a:lnTo>
                  <a:pt x="131559" y="533"/>
                </a:lnTo>
                <a:lnTo>
                  <a:pt x="131457" y="38"/>
                </a:lnTo>
                <a:lnTo>
                  <a:pt x="130721" y="1016"/>
                </a:lnTo>
                <a:lnTo>
                  <a:pt x="132918" y="1828"/>
                </a:lnTo>
                <a:close/>
              </a:path>
              <a:path w="173990" h="23495">
                <a:moveTo>
                  <a:pt x="133032" y="13042"/>
                </a:moveTo>
                <a:lnTo>
                  <a:pt x="132295" y="12776"/>
                </a:lnTo>
                <a:lnTo>
                  <a:pt x="132626" y="13042"/>
                </a:lnTo>
                <a:lnTo>
                  <a:pt x="132638" y="13335"/>
                </a:lnTo>
                <a:lnTo>
                  <a:pt x="132575" y="13563"/>
                </a:lnTo>
                <a:lnTo>
                  <a:pt x="132765" y="13284"/>
                </a:lnTo>
                <a:lnTo>
                  <a:pt x="133032" y="13042"/>
                </a:lnTo>
                <a:close/>
              </a:path>
              <a:path w="173990" h="23495">
                <a:moveTo>
                  <a:pt x="133565" y="8128"/>
                </a:moveTo>
                <a:lnTo>
                  <a:pt x="133032" y="7912"/>
                </a:lnTo>
                <a:lnTo>
                  <a:pt x="133299" y="8204"/>
                </a:lnTo>
                <a:lnTo>
                  <a:pt x="133565" y="8128"/>
                </a:lnTo>
                <a:close/>
              </a:path>
              <a:path w="173990" h="23495">
                <a:moveTo>
                  <a:pt x="133769" y="2146"/>
                </a:moveTo>
                <a:lnTo>
                  <a:pt x="132918" y="1828"/>
                </a:lnTo>
                <a:lnTo>
                  <a:pt x="133184" y="1993"/>
                </a:lnTo>
                <a:lnTo>
                  <a:pt x="133464" y="2108"/>
                </a:lnTo>
                <a:lnTo>
                  <a:pt x="133769" y="2146"/>
                </a:lnTo>
                <a:close/>
              </a:path>
              <a:path w="173990" h="23495">
                <a:moveTo>
                  <a:pt x="134747" y="6400"/>
                </a:moveTo>
                <a:lnTo>
                  <a:pt x="133832" y="5816"/>
                </a:lnTo>
                <a:lnTo>
                  <a:pt x="132803" y="5816"/>
                </a:lnTo>
                <a:lnTo>
                  <a:pt x="132130" y="5524"/>
                </a:lnTo>
                <a:lnTo>
                  <a:pt x="132969" y="6108"/>
                </a:lnTo>
                <a:lnTo>
                  <a:pt x="132753" y="6553"/>
                </a:lnTo>
                <a:lnTo>
                  <a:pt x="134569" y="7023"/>
                </a:lnTo>
                <a:lnTo>
                  <a:pt x="134747" y="6400"/>
                </a:lnTo>
                <a:close/>
              </a:path>
              <a:path w="173990" h="23495">
                <a:moveTo>
                  <a:pt x="135178" y="7454"/>
                </a:moveTo>
                <a:lnTo>
                  <a:pt x="135077" y="7150"/>
                </a:lnTo>
                <a:lnTo>
                  <a:pt x="134569" y="7023"/>
                </a:lnTo>
                <a:lnTo>
                  <a:pt x="134404" y="7569"/>
                </a:lnTo>
                <a:lnTo>
                  <a:pt x="135140" y="7708"/>
                </a:lnTo>
                <a:lnTo>
                  <a:pt x="135178" y="7454"/>
                </a:lnTo>
                <a:close/>
              </a:path>
              <a:path w="173990" h="23495">
                <a:moveTo>
                  <a:pt x="135229" y="10248"/>
                </a:moveTo>
                <a:lnTo>
                  <a:pt x="133299" y="8204"/>
                </a:lnTo>
                <a:lnTo>
                  <a:pt x="132549" y="8407"/>
                </a:lnTo>
                <a:lnTo>
                  <a:pt x="135229" y="10248"/>
                </a:lnTo>
                <a:close/>
              </a:path>
              <a:path w="173990" h="23495">
                <a:moveTo>
                  <a:pt x="135991" y="7391"/>
                </a:moveTo>
                <a:lnTo>
                  <a:pt x="134886" y="6616"/>
                </a:lnTo>
                <a:lnTo>
                  <a:pt x="135077" y="7150"/>
                </a:lnTo>
                <a:lnTo>
                  <a:pt x="135991" y="7391"/>
                </a:lnTo>
                <a:close/>
              </a:path>
              <a:path w="173990" h="23495">
                <a:moveTo>
                  <a:pt x="137769" y="11430"/>
                </a:moveTo>
                <a:lnTo>
                  <a:pt x="136461" y="9690"/>
                </a:lnTo>
                <a:lnTo>
                  <a:pt x="135343" y="10020"/>
                </a:lnTo>
                <a:lnTo>
                  <a:pt x="137109" y="10795"/>
                </a:lnTo>
                <a:lnTo>
                  <a:pt x="137515" y="11442"/>
                </a:lnTo>
                <a:lnTo>
                  <a:pt x="137769" y="11430"/>
                </a:lnTo>
                <a:close/>
              </a:path>
              <a:path w="173990" h="23495">
                <a:moveTo>
                  <a:pt x="138468" y="9994"/>
                </a:moveTo>
                <a:lnTo>
                  <a:pt x="136906" y="8636"/>
                </a:lnTo>
                <a:lnTo>
                  <a:pt x="136664" y="7848"/>
                </a:lnTo>
                <a:lnTo>
                  <a:pt x="136486" y="7734"/>
                </a:lnTo>
                <a:lnTo>
                  <a:pt x="136080" y="7454"/>
                </a:lnTo>
                <a:lnTo>
                  <a:pt x="135267" y="7670"/>
                </a:lnTo>
                <a:lnTo>
                  <a:pt x="135140" y="7708"/>
                </a:lnTo>
                <a:lnTo>
                  <a:pt x="133565" y="8128"/>
                </a:lnTo>
                <a:lnTo>
                  <a:pt x="137223" y="9639"/>
                </a:lnTo>
                <a:lnTo>
                  <a:pt x="136931" y="8712"/>
                </a:lnTo>
                <a:lnTo>
                  <a:pt x="138239" y="10464"/>
                </a:lnTo>
                <a:lnTo>
                  <a:pt x="138468" y="9994"/>
                </a:lnTo>
                <a:close/>
              </a:path>
              <a:path w="173990" h="23495">
                <a:moveTo>
                  <a:pt x="140868" y="10960"/>
                </a:moveTo>
                <a:lnTo>
                  <a:pt x="140716" y="9817"/>
                </a:lnTo>
                <a:lnTo>
                  <a:pt x="139839" y="9664"/>
                </a:lnTo>
                <a:lnTo>
                  <a:pt x="138430" y="8623"/>
                </a:lnTo>
                <a:lnTo>
                  <a:pt x="138468" y="9994"/>
                </a:lnTo>
                <a:lnTo>
                  <a:pt x="140868" y="10960"/>
                </a:lnTo>
                <a:close/>
              </a:path>
              <a:path w="173990" h="23495">
                <a:moveTo>
                  <a:pt x="141770" y="7670"/>
                </a:moveTo>
                <a:lnTo>
                  <a:pt x="141643" y="7454"/>
                </a:lnTo>
                <a:lnTo>
                  <a:pt x="140893" y="7505"/>
                </a:lnTo>
                <a:lnTo>
                  <a:pt x="141770" y="7670"/>
                </a:lnTo>
                <a:close/>
              </a:path>
              <a:path w="173990" h="23495">
                <a:moveTo>
                  <a:pt x="142392" y="7391"/>
                </a:moveTo>
                <a:lnTo>
                  <a:pt x="141617" y="6553"/>
                </a:lnTo>
                <a:lnTo>
                  <a:pt x="141389" y="7010"/>
                </a:lnTo>
                <a:lnTo>
                  <a:pt x="141643" y="7454"/>
                </a:lnTo>
                <a:lnTo>
                  <a:pt x="142392" y="7391"/>
                </a:lnTo>
                <a:close/>
              </a:path>
              <a:path w="173990" h="23495">
                <a:moveTo>
                  <a:pt x="142671" y="8293"/>
                </a:moveTo>
                <a:lnTo>
                  <a:pt x="140893" y="7518"/>
                </a:lnTo>
                <a:lnTo>
                  <a:pt x="141173" y="8407"/>
                </a:lnTo>
                <a:lnTo>
                  <a:pt x="142671" y="8293"/>
                </a:lnTo>
                <a:close/>
              </a:path>
              <a:path w="173990" h="23495">
                <a:moveTo>
                  <a:pt x="149758" y="22161"/>
                </a:moveTo>
                <a:lnTo>
                  <a:pt x="147485" y="21920"/>
                </a:lnTo>
                <a:lnTo>
                  <a:pt x="146405" y="19685"/>
                </a:lnTo>
                <a:lnTo>
                  <a:pt x="145745" y="18592"/>
                </a:lnTo>
                <a:lnTo>
                  <a:pt x="145897" y="19265"/>
                </a:lnTo>
                <a:lnTo>
                  <a:pt x="144640" y="19367"/>
                </a:lnTo>
                <a:lnTo>
                  <a:pt x="144360" y="18478"/>
                </a:lnTo>
                <a:lnTo>
                  <a:pt x="144119" y="18948"/>
                </a:lnTo>
                <a:lnTo>
                  <a:pt x="143002" y="18808"/>
                </a:lnTo>
                <a:lnTo>
                  <a:pt x="143776" y="19659"/>
                </a:lnTo>
                <a:lnTo>
                  <a:pt x="145275" y="19545"/>
                </a:lnTo>
                <a:lnTo>
                  <a:pt x="145046" y="20027"/>
                </a:lnTo>
                <a:lnTo>
                  <a:pt x="145351" y="21844"/>
                </a:lnTo>
                <a:lnTo>
                  <a:pt x="145872" y="22250"/>
                </a:lnTo>
                <a:lnTo>
                  <a:pt x="145821" y="20878"/>
                </a:lnTo>
                <a:lnTo>
                  <a:pt x="146837" y="21259"/>
                </a:lnTo>
                <a:lnTo>
                  <a:pt x="147612" y="22123"/>
                </a:lnTo>
                <a:lnTo>
                  <a:pt x="147129" y="22618"/>
                </a:lnTo>
                <a:lnTo>
                  <a:pt x="148742" y="22250"/>
                </a:lnTo>
                <a:lnTo>
                  <a:pt x="149415" y="23342"/>
                </a:lnTo>
                <a:lnTo>
                  <a:pt x="149758" y="22161"/>
                </a:lnTo>
                <a:close/>
              </a:path>
              <a:path w="173990" h="23495">
                <a:moveTo>
                  <a:pt x="155498" y="19088"/>
                </a:moveTo>
                <a:lnTo>
                  <a:pt x="153479" y="18376"/>
                </a:lnTo>
                <a:lnTo>
                  <a:pt x="154520" y="19646"/>
                </a:lnTo>
                <a:lnTo>
                  <a:pt x="155498" y="19088"/>
                </a:lnTo>
                <a:close/>
              </a:path>
              <a:path w="173990" h="23495">
                <a:moveTo>
                  <a:pt x="160858" y="15811"/>
                </a:moveTo>
                <a:lnTo>
                  <a:pt x="159334" y="15049"/>
                </a:lnTo>
                <a:lnTo>
                  <a:pt x="159727" y="15697"/>
                </a:lnTo>
                <a:lnTo>
                  <a:pt x="160858" y="15811"/>
                </a:lnTo>
                <a:close/>
              </a:path>
              <a:path w="173990" h="23495">
                <a:moveTo>
                  <a:pt x="169684" y="21983"/>
                </a:moveTo>
                <a:lnTo>
                  <a:pt x="168656" y="21170"/>
                </a:lnTo>
                <a:lnTo>
                  <a:pt x="168592" y="22326"/>
                </a:lnTo>
                <a:lnTo>
                  <a:pt x="169684" y="21983"/>
                </a:lnTo>
                <a:close/>
              </a:path>
              <a:path w="173990" h="23495">
                <a:moveTo>
                  <a:pt x="173012" y="21069"/>
                </a:moveTo>
                <a:lnTo>
                  <a:pt x="171831" y="19926"/>
                </a:lnTo>
                <a:lnTo>
                  <a:pt x="171462" y="20193"/>
                </a:lnTo>
                <a:lnTo>
                  <a:pt x="172123" y="20815"/>
                </a:lnTo>
                <a:lnTo>
                  <a:pt x="172135" y="21272"/>
                </a:lnTo>
                <a:lnTo>
                  <a:pt x="173012" y="21069"/>
                </a:lnTo>
                <a:close/>
              </a:path>
              <a:path w="173990" h="23495">
                <a:moveTo>
                  <a:pt x="173964" y="20840"/>
                </a:moveTo>
                <a:lnTo>
                  <a:pt x="172783" y="19367"/>
                </a:lnTo>
                <a:lnTo>
                  <a:pt x="173101" y="21043"/>
                </a:lnTo>
                <a:lnTo>
                  <a:pt x="173964" y="208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9" name="bg object 99"/>
          <p:cNvSpPr/>
          <p:nvPr/>
        </p:nvSpPr>
        <p:spPr>
          <a:xfrm>
            <a:off x="10512050" y="3510294"/>
            <a:ext cx="106615" cy="45357"/>
          </a:xfrm>
          <a:custGeom>
            <a:avLst/>
            <a:gdLst/>
            <a:ahLst/>
            <a:cxnLst/>
            <a:rect l="l" t="t" r="r" b="b"/>
            <a:pathLst>
              <a:path w="78740" h="47625">
                <a:moveTo>
                  <a:pt x="558" y="39700"/>
                </a:moveTo>
                <a:lnTo>
                  <a:pt x="508" y="39446"/>
                </a:lnTo>
                <a:lnTo>
                  <a:pt x="0" y="39458"/>
                </a:lnTo>
                <a:lnTo>
                  <a:pt x="482" y="40030"/>
                </a:lnTo>
                <a:lnTo>
                  <a:pt x="558" y="39700"/>
                </a:lnTo>
                <a:close/>
              </a:path>
              <a:path w="78740" h="47625">
                <a:moveTo>
                  <a:pt x="1981" y="40208"/>
                </a:moveTo>
                <a:lnTo>
                  <a:pt x="1219" y="40246"/>
                </a:lnTo>
                <a:lnTo>
                  <a:pt x="952" y="40589"/>
                </a:lnTo>
                <a:lnTo>
                  <a:pt x="482" y="40030"/>
                </a:lnTo>
                <a:lnTo>
                  <a:pt x="406" y="40347"/>
                </a:lnTo>
                <a:lnTo>
                  <a:pt x="292" y="40589"/>
                </a:lnTo>
                <a:lnTo>
                  <a:pt x="241" y="41033"/>
                </a:lnTo>
                <a:lnTo>
                  <a:pt x="1320" y="42011"/>
                </a:lnTo>
                <a:lnTo>
                  <a:pt x="1841" y="40589"/>
                </a:lnTo>
                <a:lnTo>
                  <a:pt x="1981" y="40208"/>
                </a:lnTo>
                <a:close/>
              </a:path>
              <a:path w="78740" h="47625">
                <a:moveTo>
                  <a:pt x="2654" y="40322"/>
                </a:moveTo>
                <a:lnTo>
                  <a:pt x="1943" y="39916"/>
                </a:lnTo>
                <a:lnTo>
                  <a:pt x="1739" y="39776"/>
                </a:lnTo>
                <a:lnTo>
                  <a:pt x="2006" y="40170"/>
                </a:lnTo>
                <a:lnTo>
                  <a:pt x="2654" y="40322"/>
                </a:lnTo>
                <a:close/>
              </a:path>
              <a:path w="78740" h="47625">
                <a:moveTo>
                  <a:pt x="3009" y="40576"/>
                </a:moveTo>
                <a:lnTo>
                  <a:pt x="2806" y="40347"/>
                </a:lnTo>
                <a:lnTo>
                  <a:pt x="2654" y="40322"/>
                </a:lnTo>
                <a:lnTo>
                  <a:pt x="3009" y="40576"/>
                </a:lnTo>
                <a:close/>
              </a:path>
              <a:path w="78740" h="47625">
                <a:moveTo>
                  <a:pt x="6096" y="37007"/>
                </a:moveTo>
                <a:lnTo>
                  <a:pt x="4775" y="36830"/>
                </a:lnTo>
                <a:lnTo>
                  <a:pt x="4711" y="37198"/>
                </a:lnTo>
                <a:lnTo>
                  <a:pt x="6019" y="37388"/>
                </a:lnTo>
                <a:lnTo>
                  <a:pt x="6096" y="37007"/>
                </a:lnTo>
                <a:close/>
              </a:path>
              <a:path w="78740" h="47625">
                <a:moveTo>
                  <a:pt x="7937" y="39827"/>
                </a:moveTo>
                <a:lnTo>
                  <a:pt x="6832" y="39268"/>
                </a:lnTo>
                <a:lnTo>
                  <a:pt x="7594" y="40360"/>
                </a:lnTo>
                <a:lnTo>
                  <a:pt x="7937" y="39827"/>
                </a:lnTo>
                <a:close/>
              </a:path>
              <a:path w="78740" h="47625">
                <a:moveTo>
                  <a:pt x="8432" y="40081"/>
                </a:moveTo>
                <a:lnTo>
                  <a:pt x="8293" y="39293"/>
                </a:lnTo>
                <a:lnTo>
                  <a:pt x="7937" y="39827"/>
                </a:lnTo>
                <a:lnTo>
                  <a:pt x="8432" y="40081"/>
                </a:lnTo>
                <a:close/>
              </a:path>
              <a:path w="78740" h="47625">
                <a:moveTo>
                  <a:pt x="10083" y="38531"/>
                </a:moveTo>
                <a:lnTo>
                  <a:pt x="8140" y="38468"/>
                </a:lnTo>
                <a:lnTo>
                  <a:pt x="8293" y="39293"/>
                </a:lnTo>
                <a:lnTo>
                  <a:pt x="8420" y="39103"/>
                </a:lnTo>
                <a:lnTo>
                  <a:pt x="9067" y="39776"/>
                </a:lnTo>
                <a:lnTo>
                  <a:pt x="9944" y="39293"/>
                </a:lnTo>
                <a:lnTo>
                  <a:pt x="9982" y="39103"/>
                </a:lnTo>
                <a:lnTo>
                  <a:pt x="10083" y="38531"/>
                </a:lnTo>
                <a:close/>
              </a:path>
              <a:path w="78740" h="47625">
                <a:moveTo>
                  <a:pt x="12331" y="34912"/>
                </a:moveTo>
                <a:lnTo>
                  <a:pt x="12230" y="34620"/>
                </a:lnTo>
                <a:lnTo>
                  <a:pt x="11544" y="32639"/>
                </a:lnTo>
                <a:lnTo>
                  <a:pt x="10960" y="34925"/>
                </a:lnTo>
                <a:lnTo>
                  <a:pt x="12103" y="35077"/>
                </a:lnTo>
                <a:lnTo>
                  <a:pt x="12331" y="34912"/>
                </a:lnTo>
                <a:close/>
              </a:path>
              <a:path w="78740" h="47625">
                <a:moveTo>
                  <a:pt x="12344" y="34950"/>
                </a:moveTo>
                <a:close/>
              </a:path>
              <a:path w="78740" h="47625">
                <a:moveTo>
                  <a:pt x="14732" y="40894"/>
                </a:moveTo>
                <a:lnTo>
                  <a:pt x="14058" y="42379"/>
                </a:lnTo>
                <a:lnTo>
                  <a:pt x="14655" y="42964"/>
                </a:lnTo>
                <a:lnTo>
                  <a:pt x="14732" y="40894"/>
                </a:lnTo>
                <a:close/>
              </a:path>
              <a:path w="78740" h="47625">
                <a:moveTo>
                  <a:pt x="14846" y="43154"/>
                </a:moveTo>
                <a:lnTo>
                  <a:pt x="14655" y="42964"/>
                </a:lnTo>
                <a:lnTo>
                  <a:pt x="14630" y="43434"/>
                </a:lnTo>
                <a:lnTo>
                  <a:pt x="14846" y="43154"/>
                </a:lnTo>
                <a:close/>
              </a:path>
              <a:path w="78740" h="47625">
                <a:moveTo>
                  <a:pt x="15443" y="42354"/>
                </a:moveTo>
                <a:lnTo>
                  <a:pt x="14846" y="43154"/>
                </a:lnTo>
                <a:lnTo>
                  <a:pt x="15214" y="43510"/>
                </a:lnTo>
                <a:lnTo>
                  <a:pt x="15443" y="42354"/>
                </a:lnTo>
                <a:close/>
              </a:path>
              <a:path w="78740" h="47625">
                <a:moveTo>
                  <a:pt x="19481" y="39903"/>
                </a:moveTo>
                <a:lnTo>
                  <a:pt x="18669" y="39687"/>
                </a:lnTo>
                <a:lnTo>
                  <a:pt x="18237" y="40144"/>
                </a:lnTo>
                <a:lnTo>
                  <a:pt x="18783" y="40398"/>
                </a:lnTo>
                <a:lnTo>
                  <a:pt x="19481" y="39903"/>
                </a:lnTo>
                <a:close/>
              </a:path>
              <a:path w="78740" h="47625">
                <a:moveTo>
                  <a:pt x="24079" y="31140"/>
                </a:moveTo>
                <a:lnTo>
                  <a:pt x="22936" y="30810"/>
                </a:lnTo>
                <a:lnTo>
                  <a:pt x="22390" y="30556"/>
                </a:lnTo>
                <a:lnTo>
                  <a:pt x="23507" y="32029"/>
                </a:lnTo>
                <a:lnTo>
                  <a:pt x="24079" y="31140"/>
                </a:lnTo>
                <a:close/>
              </a:path>
              <a:path w="78740" h="47625">
                <a:moveTo>
                  <a:pt x="28587" y="33947"/>
                </a:moveTo>
                <a:lnTo>
                  <a:pt x="27901" y="33299"/>
                </a:lnTo>
                <a:lnTo>
                  <a:pt x="27406" y="33820"/>
                </a:lnTo>
                <a:lnTo>
                  <a:pt x="27330" y="34201"/>
                </a:lnTo>
                <a:lnTo>
                  <a:pt x="26504" y="34302"/>
                </a:lnTo>
                <a:lnTo>
                  <a:pt x="27063" y="34556"/>
                </a:lnTo>
                <a:lnTo>
                  <a:pt x="28587" y="33947"/>
                </a:lnTo>
                <a:close/>
              </a:path>
              <a:path w="78740" h="47625">
                <a:moveTo>
                  <a:pt x="28613" y="34925"/>
                </a:moveTo>
                <a:lnTo>
                  <a:pt x="27076" y="34556"/>
                </a:lnTo>
                <a:lnTo>
                  <a:pt x="27597" y="35001"/>
                </a:lnTo>
                <a:lnTo>
                  <a:pt x="28613" y="34925"/>
                </a:lnTo>
                <a:close/>
              </a:path>
              <a:path w="78740" h="47625">
                <a:moveTo>
                  <a:pt x="32461" y="30746"/>
                </a:moveTo>
                <a:lnTo>
                  <a:pt x="31089" y="32588"/>
                </a:lnTo>
                <a:lnTo>
                  <a:pt x="32131" y="33147"/>
                </a:lnTo>
                <a:lnTo>
                  <a:pt x="32461" y="30746"/>
                </a:lnTo>
                <a:close/>
              </a:path>
              <a:path w="78740" h="47625">
                <a:moveTo>
                  <a:pt x="32562" y="34163"/>
                </a:moveTo>
                <a:lnTo>
                  <a:pt x="32499" y="34302"/>
                </a:lnTo>
                <a:lnTo>
                  <a:pt x="32562" y="34163"/>
                </a:lnTo>
                <a:close/>
              </a:path>
              <a:path w="78740" h="47625">
                <a:moveTo>
                  <a:pt x="32981" y="34772"/>
                </a:moveTo>
                <a:lnTo>
                  <a:pt x="32613" y="33985"/>
                </a:lnTo>
                <a:lnTo>
                  <a:pt x="32562" y="34163"/>
                </a:lnTo>
                <a:lnTo>
                  <a:pt x="32981" y="34772"/>
                </a:lnTo>
                <a:close/>
              </a:path>
              <a:path w="78740" h="47625">
                <a:moveTo>
                  <a:pt x="33312" y="35229"/>
                </a:moveTo>
                <a:lnTo>
                  <a:pt x="32981" y="34772"/>
                </a:lnTo>
                <a:lnTo>
                  <a:pt x="33185" y="35179"/>
                </a:lnTo>
                <a:lnTo>
                  <a:pt x="33312" y="35229"/>
                </a:lnTo>
                <a:close/>
              </a:path>
              <a:path w="78740" h="47625">
                <a:moveTo>
                  <a:pt x="33401" y="38315"/>
                </a:moveTo>
                <a:lnTo>
                  <a:pt x="32258" y="38201"/>
                </a:lnTo>
                <a:lnTo>
                  <a:pt x="32804" y="39611"/>
                </a:lnTo>
                <a:lnTo>
                  <a:pt x="33401" y="38315"/>
                </a:lnTo>
                <a:close/>
              </a:path>
              <a:path w="78740" h="47625">
                <a:moveTo>
                  <a:pt x="33439" y="39471"/>
                </a:moveTo>
                <a:lnTo>
                  <a:pt x="32943" y="39585"/>
                </a:lnTo>
                <a:lnTo>
                  <a:pt x="32880" y="39725"/>
                </a:lnTo>
                <a:lnTo>
                  <a:pt x="32981" y="39903"/>
                </a:lnTo>
                <a:lnTo>
                  <a:pt x="33439" y="39471"/>
                </a:lnTo>
                <a:close/>
              </a:path>
              <a:path w="78740" h="47625">
                <a:moveTo>
                  <a:pt x="33832" y="35394"/>
                </a:moveTo>
                <a:lnTo>
                  <a:pt x="33312" y="35229"/>
                </a:lnTo>
                <a:lnTo>
                  <a:pt x="33439" y="35420"/>
                </a:lnTo>
                <a:lnTo>
                  <a:pt x="33832" y="35458"/>
                </a:lnTo>
                <a:close/>
              </a:path>
              <a:path w="78740" h="47625">
                <a:moveTo>
                  <a:pt x="33896" y="31673"/>
                </a:moveTo>
                <a:lnTo>
                  <a:pt x="33401" y="32435"/>
                </a:lnTo>
                <a:lnTo>
                  <a:pt x="33896" y="31673"/>
                </a:lnTo>
                <a:close/>
              </a:path>
              <a:path w="78740" h="47625">
                <a:moveTo>
                  <a:pt x="34251" y="38404"/>
                </a:moveTo>
                <a:lnTo>
                  <a:pt x="33489" y="38125"/>
                </a:lnTo>
                <a:lnTo>
                  <a:pt x="33401" y="38315"/>
                </a:lnTo>
                <a:lnTo>
                  <a:pt x="34251" y="38404"/>
                </a:lnTo>
                <a:close/>
              </a:path>
              <a:path w="78740" h="47625">
                <a:moveTo>
                  <a:pt x="35356" y="35598"/>
                </a:moveTo>
                <a:lnTo>
                  <a:pt x="33832" y="35458"/>
                </a:lnTo>
                <a:lnTo>
                  <a:pt x="33858" y="36029"/>
                </a:lnTo>
                <a:lnTo>
                  <a:pt x="33439" y="35420"/>
                </a:lnTo>
                <a:lnTo>
                  <a:pt x="32181" y="35306"/>
                </a:lnTo>
                <a:lnTo>
                  <a:pt x="32499" y="34302"/>
                </a:lnTo>
                <a:lnTo>
                  <a:pt x="31965" y="35483"/>
                </a:lnTo>
                <a:lnTo>
                  <a:pt x="29705" y="36576"/>
                </a:lnTo>
                <a:lnTo>
                  <a:pt x="28473" y="35674"/>
                </a:lnTo>
                <a:lnTo>
                  <a:pt x="26847" y="36855"/>
                </a:lnTo>
                <a:lnTo>
                  <a:pt x="28473" y="37795"/>
                </a:lnTo>
                <a:lnTo>
                  <a:pt x="27444" y="38404"/>
                </a:lnTo>
                <a:lnTo>
                  <a:pt x="27546" y="38785"/>
                </a:lnTo>
                <a:lnTo>
                  <a:pt x="28333" y="40170"/>
                </a:lnTo>
                <a:lnTo>
                  <a:pt x="28397" y="40513"/>
                </a:lnTo>
                <a:lnTo>
                  <a:pt x="29375" y="40614"/>
                </a:lnTo>
                <a:lnTo>
                  <a:pt x="29476" y="40170"/>
                </a:lnTo>
                <a:lnTo>
                  <a:pt x="29756" y="39687"/>
                </a:lnTo>
                <a:lnTo>
                  <a:pt x="30175" y="39535"/>
                </a:lnTo>
                <a:lnTo>
                  <a:pt x="31432" y="40436"/>
                </a:lnTo>
                <a:lnTo>
                  <a:pt x="29743" y="41821"/>
                </a:lnTo>
                <a:lnTo>
                  <a:pt x="31496" y="42189"/>
                </a:lnTo>
                <a:lnTo>
                  <a:pt x="31115" y="43129"/>
                </a:lnTo>
                <a:lnTo>
                  <a:pt x="31838" y="43586"/>
                </a:lnTo>
                <a:lnTo>
                  <a:pt x="32296" y="42265"/>
                </a:lnTo>
                <a:lnTo>
                  <a:pt x="32727" y="42125"/>
                </a:lnTo>
                <a:lnTo>
                  <a:pt x="32524" y="42113"/>
                </a:lnTo>
                <a:lnTo>
                  <a:pt x="32372" y="41897"/>
                </a:lnTo>
                <a:lnTo>
                  <a:pt x="32766" y="41719"/>
                </a:lnTo>
                <a:lnTo>
                  <a:pt x="33477" y="41414"/>
                </a:lnTo>
                <a:lnTo>
                  <a:pt x="32613" y="41719"/>
                </a:lnTo>
                <a:lnTo>
                  <a:pt x="31584" y="40652"/>
                </a:lnTo>
                <a:lnTo>
                  <a:pt x="32893" y="40208"/>
                </a:lnTo>
                <a:lnTo>
                  <a:pt x="33108" y="40652"/>
                </a:lnTo>
                <a:lnTo>
                  <a:pt x="33147" y="40868"/>
                </a:lnTo>
                <a:lnTo>
                  <a:pt x="32918" y="41160"/>
                </a:lnTo>
                <a:lnTo>
                  <a:pt x="33782" y="40868"/>
                </a:lnTo>
                <a:lnTo>
                  <a:pt x="33731" y="40513"/>
                </a:lnTo>
                <a:lnTo>
                  <a:pt x="33197" y="40208"/>
                </a:lnTo>
                <a:lnTo>
                  <a:pt x="32981" y="39903"/>
                </a:lnTo>
                <a:lnTo>
                  <a:pt x="32689" y="40182"/>
                </a:lnTo>
                <a:lnTo>
                  <a:pt x="31661" y="39903"/>
                </a:lnTo>
                <a:lnTo>
                  <a:pt x="31673" y="39687"/>
                </a:lnTo>
                <a:lnTo>
                  <a:pt x="31788" y="39535"/>
                </a:lnTo>
                <a:lnTo>
                  <a:pt x="32346" y="38785"/>
                </a:lnTo>
                <a:lnTo>
                  <a:pt x="32232" y="38201"/>
                </a:lnTo>
                <a:lnTo>
                  <a:pt x="30670" y="38036"/>
                </a:lnTo>
                <a:lnTo>
                  <a:pt x="33489" y="36576"/>
                </a:lnTo>
                <a:lnTo>
                  <a:pt x="34544" y="36029"/>
                </a:lnTo>
                <a:lnTo>
                  <a:pt x="35356" y="35598"/>
                </a:lnTo>
                <a:close/>
              </a:path>
              <a:path w="78740" h="47625">
                <a:moveTo>
                  <a:pt x="35712" y="23393"/>
                </a:moveTo>
                <a:lnTo>
                  <a:pt x="35242" y="23152"/>
                </a:lnTo>
                <a:lnTo>
                  <a:pt x="35102" y="22758"/>
                </a:lnTo>
                <a:lnTo>
                  <a:pt x="35280" y="24333"/>
                </a:lnTo>
                <a:lnTo>
                  <a:pt x="35674" y="23609"/>
                </a:lnTo>
                <a:lnTo>
                  <a:pt x="35712" y="23393"/>
                </a:lnTo>
                <a:close/>
              </a:path>
              <a:path w="78740" h="47625">
                <a:moveTo>
                  <a:pt x="35839" y="34378"/>
                </a:moveTo>
                <a:lnTo>
                  <a:pt x="34620" y="32118"/>
                </a:lnTo>
                <a:lnTo>
                  <a:pt x="35052" y="34505"/>
                </a:lnTo>
                <a:lnTo>
                  <a:pt x="33731" y="32842"/>
                </a:lnTo>
                <a:lnTo>
                  <a:pt x="33832" y="35394"/>
                </a:lnTo>
                <a:lnTo>
                  <a:pt x="35191" y="34925"/>
                </a:lnTo>
                <a:lnTo>
                  <a:pt x="35687" y="34505"/>
                </a:lnTo>
                <a:lnTo>
                  <a:pt x="35839" y="34378"/>
                </a:lnTo>
                <a:close/>
              </a:path>
              <a:path w="78740" h="47625">
                <a:moveTo>
                  <a:pt x="36309" y="33997"/>
                </a:moveTo>
                <a:lnTo>
                  <a:pt x="35941" y="34302"/>
                </a:lnTo>
                <a:lnTo>
                  <a:pt x="36055" y="34772"/>
                </a:lnTo>
                <a:lnTo>
                  <a:pt x="36169" y="34975"/>
                </a:lnTo>
                <a:lnTo>
                  <a:pt x="36309" y="33997"/>
                </a:lnTo>
                <a:close/>
              </a:path>
              <a:path w="78740" h="47625">
                <a:moveTo>
                  <a:pt x="36334" y="23520"/>
                </a:moveTo>
                <a:lnTo>
                  <a:pt x="36195" y="23418"/>
                </a:lnTo>
                <a:lnTo>
                  <a:pt x="35801" y="23393"/>
                </a:lnTo>
                <a:lnTo>
                  <a:pt x="36169" y="23609"/>
                </a:lnTo>
                <a:lnTo>
                  <a:pt x="36334" y="23520"/>
                </a:lnTo>
                <a:close/>
              </a:path>
              <a:path w="78740" h="47625">
                <a:moveTo>
                  <a:pt x="37084" y="24053"/>
                </a:moveTo>
                <a:lnTo>
                  <a:pt x="36791" y="23266"/>
                </a:lnTo>
                <a:lnTo>
                  <a:pt x="36334" y="23520"/>
                </a:lnTo>
                <a:lnTo>
                  <a:pt x="37084" y="24053"/>
                </a:lnTo>
                <a:close/>
              </a:path>
              <a:path w="78740" h="47625">
                <a:moveTo>
                  <a:pt x="37769" y="26797"/>
                </a:moveTo>
                <a:lnTo>
                  <a:pt x="36944" y="26581"/>
                </a:lnTo>
                <a:lnTo>
                  <a:pt x="36969" y="27940"/>
                </a:lnTo>
                <a:lnTo>
                  <a:pt x="37769" y="26797"/>
                </a:lnTo>
                <a:close/>
              </a:path>
              <a:path w="78740" h="47625">
                <a:moveTo>
                  <a:pt x="39103" y="23596"/>
                </a:moveTo>
                <a:lnTo>
                  <a:pt x="37528" y="23698"/>
                </a:lnTo>
                <a:lnTo>
                  <a:pt x="38595" y="24549"/>
                </a:lnTo>
                <a:lnTo>
                  <a:pt x="39103" y="23596"/>
                </a:lnTo>
                <a:close/>
              </a:path>
              <a:path w="78740" h="47625">
                <a:moveTo>
                  <a:pt x="39331" y="17056"/>
                </a:moveTo>
                <a:lnTo>
                  <a:pt x="38417" y="16421"/>
                </a:lnTo>
                <a:lnTo>
                  <a:pt x="38976" y="15963"/>
                </a:lnTo>
                <a:lnTo>
                  <a:pt x="37947" y="15214"/>
                </a:lnTo>
                <a:lnTo>
                  <a:pt x="36525" y="14185"/>
                </a:lnTo>
                <a:lnTo>
                  <a:pt x="37401" y="16738"/>
                </a:lnTo>
                <a:lnTo>
                  <a:pt x="37782" y="15214"/>
                </a:lnTo>
                <a:lnTo>
                  <a:pt x="39039" y="17805"/>
                </a:lnTo>
                <a:lnTo>
                  <a:pt x="39331" y="17056"/>
                </a:lnTo>
                <a:close/>
              </a:path>
              <a:path w="78740" h="47625">
                <a:moveTo>
                  <a:pt x="39763" y="14973"/>
                </a:moveTo>
                <a:lnTo>
                  <a:pt x="39509" y="15532"/>
                </a:lnTo>
                <a:lnTo>
                  <a:pt x="38976" y="15963"/>
                </a:lnTo>
                <a:lnTo>
                  <a:pt x="39420" y="16294"/>
                </a:lnTo>
                <a:lnTo>
                  <a:pt x="39763" y="14973"/>
                </a:lnTo>
                <a:close/>
              </a:path>
              <a:path w="78740" h="47625">
                <a:moveTo>
                  <a:pt x="41033" y="25628"/>
                </a:moveTo>
                <a:lnTo>
                  <a:pt x="40919" y="23317"/>
                </a:lnTo>
                <a:lnTo>
                  <a:pt x="40424" y="25628"/>
                </a:lnTo>
                <a:lnTo>
                  <a:pt x="38912" y="25133"/>
                </a:lnTo>
                <a:lnTo>
                  <a:pt x="37769" y="26797"/>
                </a:lnTo>
                <a:lnTo>
                  <a:pt x="40944" y="27597"/>
                </a:lnTo>
                <a:lnTo>
                  <a:pt x="41033" y="25628"/>
                </a:lnTo>
                <a:close/>
              </a:path>
              <a:path w="78740" h="47625">
                <a:moveTo>
                  <a:pt x="41503" y="13550"/>
                </a:moveTo>
                <a:lnTo>
                  <a:pt x="40741" y="13322"/>
                </a:lnTo>
                <a:lnTo>
                  <a:pt x="40894" y="13703"/>
                </a:lnTo>
                <a:lnTo>
                  <a:pt x="40449" y="14249"/>
                </a:lnTo>
                <a:lnTo>
                  <a:pt x="41503" y="13550"/>
                </a:lnTo>
                <a:close/>
              </a:path>
              <a:path w="78740" h="47625">
                <a:moveTo>
                  <a:pt x="42011" y="30010"/>
                </a:moveTo>
                <a:lnTo>
                  <a:pt x="41732" y="29006"/>
                </a:lnTo>
                <a:lnTo>
                  <a:pt x="40030" y="28524"/>
                </a:lnTo>
                <a:lnTo>
                  <a:pt x="36588" y="30670"/>
                </a:lnTo>
                <a:lnTo>
                  <a:pt x="35052" y="29006"/>
                </a:lnTo>
                <a:lnTo>
                  <a:pt x="36995" y="29121"/>
                </a:lnTo>
                <a:lnTo>
                  <a:pt x="36969" y="27940"/>
                </a:lnTo>
                <a:lnTo>
                  <a:pt x="36715" y="28321"/>
                </a:lnTo>
                <a:lnTo>
                  <a:pt x="33426" y="29476"/>
                </a:lnTo>
                <a:lnTo>
                  <a:pt x="32575" y="30607"/>
                </a:lnTo>
                <a:lnTo>
                  <a:pt x="32677" y="30746"/>
                </a:lnTo>
                <a:lnTo>
                  <a:pt x="33807" y="31610"/>
                </a:lnTo>
                <a:lnTo>
                  <a:pt x="34226" y="30721"/>
                </a:lnTo>
                <a:lnTo>
                  <a:pt x="35585" y="32575"/>
                </a:lnTo>
                <a:lnTo>
                  <a:pt x="35725" y="32588"/>
                </a:lnTo>
                <a:lnTo>
                  <a:pt x="35560" y="32575"/>
                </a:lnTo>
                <a:lnTo>
                  <a:pt x="35140" y="32550"/>
                </a:lnTo>
                <a:lnTo>
                  <a:pt x="35610" y="32651"/>
                </a:lnTo>
                <a:lnTo>
                  <a:pt x="35699" y="32778"/>
                </a:lnTo>
                <a:lnTo>
                  <a:pt x="35839" y="32588"/>
                </a:lnTo>
                <a:lnTo>
                  <a:pt x="36664" y="31457"/>
                </a:lnTo>
                <a:lnTo>
                  <a:pt x="37312" y="32486"/>
                </a:lnTo>
                <a:lnTo>
                  <a:pt x="35864" y="32575"/>
                </a:lnTo>
                <a:lnTo>
                  <a:pt x="36474" y="32829"/>
                </a:lnTo>
                <a:lnTo>
                  <a:pt x="36309" y="33997"/>
                </a:lnTo>
                <a:lnTo>
                  <a:pt x="37414" y="33083"/>
                </a:lnTo>
                <a:lnTo>
                  <a:pt x="39712" y="32232"/>
                </a:lnTo>
                <a:lnTo>
                  <a:pt x="39154" y="33375"/>
                </a:lnTo>
                <a:lnTo>
                  <a:pt x="41033" y="32689"/>
                </a:lnTo>
                <a:lnTo>
                  <a:pt x="40995" y="32232"/>
                </a:lnTo>
                <a:lnTo>
                  <a:pt x="40944" y="31457"/>
                </a:lnTo>
                <a:lnTo>
                  <a:pt x="40881" y="30721"/>
                </a:lnTo>
                <a:lnTo>
                  <a:pt x="40830" y="29933"/>
                </a:lnTo>
                <a:lnTo>
                  <a:pt x="42011" y="30010"/>
                </a:lnTo>
                <a:close/>
              </a:path>
              <a:path w="78740" h="47625">
                <a:moveTo>
                  <a:pt x="44107" y="45148"/>
                </a:moveTo>
                <a:lnTo>
                  <a:pt x="42659" y="45478"/>
                </a:lnTo>
                <a:lnTo>
                  <a:pt x="42849" y="45478"/>
                </a:lnTo>
                <a:lnTo>
                  <a:pt x="42824" y="45631"/>
                </a:lnTo>
                <a:lnTo>
                  <a:pt x="43599" y="45631"/>
                </a:lnTo>
                <a:lnTo>
                  <a:pt x="44107" y="45148"/>
                </a:lnTo>
                <a:close/>
              </a:path>
              <a:path w="78740" h="47625">
                <a:moveTo>
                  <a:pt x="44196" y="46710"/>
                </a:moveTo>
                <a:lnTo>
                  <a:pt x="44132" y="46545"/>
                </a:lnTo>
                <a:lnTo>
                  <a:pt x="43903" y="46431"/>
                </a:lnTo>
                <a:lnTo>
                  <a:pt x="43713" y="46329"/>
                </a:lnTo>
                <a:lnTo>
                  <a:pt x="44196" y="46710"/>
                </a:lnTo>
                <a:close/>
              </a:path>
              <a:path w="78740" h="47625">
                <a:moveTo>
                  <a:pt x="44424" y="20332"/>
                </a:moveTo>
                <a:lnTo>
                  <a:pt x="44094" y="20218"/>
                </a:lnTo>
                <a:lnTo>
                  <a:pt x="44361" y="20485"/>
                </a:lnTo>
                <a:lnTo>
                  <a:pt x="44424" y="20332"/>
                </a:lnTo>
                <a:close/>
              </a:path>
              <a:path w="78740" h="47625">
                <a:moveTo>
                  <a:pt x="45034" y="17348"/>
                </a:moveTo>
                <a:lnTo>
                  <a:pt x="43688" y="16929"/>
                </a:lnTo>
                <a:lnTo>
                  <a:pt x="44754" y="17945"/>
                </a:lnTo>
                <a:lnTo>
                  <a:pt x="45034" y="17348"/>
                </a:lnTo>
                <a:close/>
              </a:path>
              <a:path w="78740" h="47625">
                <a:moveTo>
                  <a:pt x="46113" y="16497"/>
                </a:moveTo>
                <a:lnTo>
                  <a:pt x="45758" y="16268"/>
                </a:lnTo>
                <a:lnTo>
                  <a:pt x="44450" y="15443"/>
                </a:lnTo>
                <a:lnTo>
                  <a:pt x="45123" y="17170"/>
                </a:lnTo>
                <a:lnTo>
                  <a:pt x="45542" y="16268"/>
                </a:lnTo>
                <a:lnTo>
                  <a:pt x="46113" y="16497"/>
                </a:lnTo>
                <a:close/>
              </a:path>
              <a:path w="78740" h="47625">
                <a:moveTo>
                  <a:pt x="46380" y="14211"/>
                </a:moveTo>
                <a:lnTo>
                  <a:pt x="46139" y="14579"/>
                </a:lnTo>
                <a:lnTo>
                  <a:pt x="46316" y="14592"/>
                </a:lnTo>
                <a:lnTo>
                  <a:pt x="46342" y="14376"/>
                </a:lnTo>
                <a:lnTo>
                  <a:pt x="46380" y="14211"/>
                </a:lnTo>
                <a:close/>
              </a:path>
              <a:path w="78740" h="47625">
                <a:moveTo>
                  <a:pt x="46469" y="13462"/>
                </a:moveTo>
                <a:lnTo>
                  <a:pt x="45059" y="13576"/>
                </a:lnTo>
                <a:lnTo>
                  <a:pt x="46240" y="13639"/>
                </a:lnTo>
                <a:lnTo>
                  <a:pt x="46469" y="13462"/>
                </a:lnTo>
                <a:close/>
              </a:path>
              <a:path w="78740" h="47625">
                <a:moveTo>
                  <a:pt x="46748" y="14643"/>
                </a:moveTo>
                <a:lnTo>
                  <a:pt x="46316" y="14592"/>
                </a:lnTo>
                <a:lnTo>
                  <a:pt x="46189" y="15557"/>
                </a:lnTo>
                <a:lnTo>
                  <a:pt x="46748" y="14643"/>
                </a:lnTo>
                <a:close/>
              </a:path>
              <a:path w="78740" h="47625">
                <a:moveTo>
                  <a:pt x="47256" y="14706"/>
                </a:moveTo>
                <a:lnTo>
                  <a:pt x="47040" y="14173"/>
                </a:lnTo>
                <a:lnTo>
                  <a:pt x="46748" y="14643"/>
                </a:lnTo>
                <a:lnTo>
                  <a:pt x="47256" y="14706"/>
                </a:lnTo>
                <a:close/>
              </a:path>
              <a:path w="78740" h="47625">
                <a:moveTo>
                  <a:pt x="48323" y="14693"/>
                </a:moveTo>
                <a:lnTo>
                  <a:pt x="48082" y="14808"/>
                </a:lnTo>
                <a:lnTo>
                  <a:pt x="47256" y="14706"/>
                </a:lnTo>
                <a:lnTo>
                  <a:pt x="47459" y="15227"/>
                </a:lnTo>
                <a:lnTo>
                  <a:pt x="46774" y="15951"/>
                </a:lnTo>
                <a:lnTo>
                  <a:pt x="48056" y="16967"/>
                </a:lnTo>
                <a:lnTo>
                  <a:pt x="48310" y="14808"/>
                </a:lnTo>
                <a:close/>
              </a:path>
              <a:path w="78740" h="47625">
                <a:moveTo>
                  <a:pt x="48958" y="42354"/>
                </a:moveTo>
                <a:lnTo>
                  <a:pt x="48145" y="41135"/>
                </a:lnTo>
                <a:lnTo>
                  <a:pt x="48094" y="42722"/>
                </a:lnTo>
                <a:lnTo>
                  <a:pt x="48361" y="42329"/>
                </a:lnTo>
                <a:lnTo>
                  <a:pt x="48564" y="42341"/>
                </a:lnTo>
                <a:lnTo>
                  <a:pt x="48958" y="42354"/>
                </a:lnTo>
                <a:close/>
              </a:path>
              <a:path w="78740" h="47625">
                <a:moveTo>
                  <a:pt x="50012" y="35166"/>
                </a:moveTo>
                <a:lnTo>
                  <a:pt x="48234" y="35217"/>
                </a:lnTo>
                <a:lnTo>
                  <a:pt x="49288" y="36245"/>
                </a:lnTo>
                <a:lnTo>
                  <a:pt x="50012" y="35166"/>
                </a:lnTo>
                <a:close/>
              </a:path>
              <a:path w="78740" h="47625">
                <a:moveTo>
                  <a:pt x="50444" y="35153"/>
                </a:moveTo>
                <a:lnTo>
                  <a:pt x="50317" y="34709"/>
                </a:lnTo>
                <a:lnTo>
                  <a:pt x="50012" y="35166"/>
                </a:lnTo>
                <a:lnTo>
                  <a:pt x="50444" y="35153"/>
                </a:lnTo>
                <a:close/>
              </a:path>
              <a:path w="78740" h="47625">
                <a:moveTo>
                  <a:pt x="52425" y="39522"/>
                </a:moveTo>
                <a:lnTo>
                  <a:pt x="50787" y="39662"/>
                </a:lnTo>
                <a:lnTo>
                  <a:pt x="50990" y="39662"/>
                </a:lnTo>
                <a:lnTo>
                  <a:pt x="51536" y="40081"/>
                </a:lnTo>
                <a:lnTo>
                  <a:pt x="49860" y="40411"/>
                </a:lnTo>
                <a:lnTo>
                  <a:pt x="51041" y="40652"/>
                </a:lnTo>
                <a:lnTo>
                  <a:pt x="52425" y="39522"/>
                </a:lnTo>
                <a:close/>
              </a:path>
              <a:path w="78740" h="47625">
                <a:moveTo>
                  <a:pt x="53555" y="38773"/>
                </a:moveTo>
                <a:lnTo>
                  <a:pt x="52209" y="38315"/>
                </a:lnTo>
                <a:lnTo>
                  <a:pt x="52108" y="38912"/>
                </a:lnTo>
                <a:lnTo>
                  <a:pt x="53555" y="38773"/>
                </a:lnTo>
                <a:close/>
              </a:path>
              <a:path w="78740" h="47625">
                <a:moveTo>
                  <a:pt x="53594" y="37198"/>
                </a:moveTo>
                <a:lnTo>
                  <a:pt x="52285" y="37731"/>
                </a:lnTo>
                <a:lnTo>
                  <a:pt x="53301" y="37769"/>
                </a:lnTo>
                <a:lnTo>
                  <a:pt x="53594" y="37198"/>
                </a:lnTo>
                <a:close/>
              </a:path>
              <a:path w="78740" h="47625">
                <a:moveTo>
                  <a:pt x="53898" y="33680"/>
                </a:moveTo>
                <a:lnTo>
                  <a:pt x="53555" y="33261"/>
                </a:lnTo>
                <a:lnTo>
                  <a:pt x="52578" y="33032"/>
                </a:lnTo>
                <a:lnTo>
                  <a:pt x="53238" y="32664"/>
                </a:lnTo>
                <a:lnTo>
                  <a:pt x="51485" y="33578"/>
                </a:lnTo>
                <a:lnTo>
                  <a:pt x="50228" y="33921"/>
                </a:lnTo>
                <a:lnTo>
                  <a:pt x="50634" y="33934"/>
                </a:lnTo>
                <a:lnTo>
                  <a:pt x="51054" y="35140"/>
                </a:lnTo>
                <a:lnTo>
                  <a:pt x="50444" y="35153"/>
                </a:lnTo>
                <a:lnTo>
                  <a:pt x="51117" y="37503"/>
                </a:lnTo>
                <a:lnTo>
                  <a:pt x="52387" y="35775"/>
                </a:lnTo>
                <a:lnTo>
                  <a:pt x="51727" y="34759"/>
                </a:lnTo>
                <a:lnTo>
                  <a:pt x="53898" y="33680"/>
                </a:lnTo>
                <a:close/>
              </a:path>
              <a:path w="78740" h="47625">
                <a:moveTo>
                  <a:pt x="54356" y="12280"/>
                </a:moveTo>
                <a:lnTo>
                  <a:pt x="54267" y="12115"/>
                </a:lnTo>
                <a:lnTo>
                  <a:pt x="54279" y="12242"/>
                </a:lnTo>
                <a:close/>
              </a:path>
              <a:path w="78740" h="47625">
                <a:moveTo>
                  <a:pt x="57315" y="32423"/>
                </a:moveTo>
                <a:lnTo>
                  <a:pt x="56629" y="31623"/>
                </a:lnTo>
                <a:lnTo>
                  <a:pt x="57086" y="32613"/>
                </a:lnTo>
                <a:lnTo>
                  <a:pt x="57315" y="32423"/>
                </a:lnTo>
                <a:close/>
              </a:path>
              <a:path w="78740" h="47625">
                <a:moveTo>
                  <a:pt x="60299" y="9982"/>
                </a:moveTo>
                <a:lnTo>
                  <a:pt x="60172" y="9944"/>
                </a:lnTo>
                <a:lnTo>
                  <a:pt x="60045" y="9944"/>
                </a:lnTo>
                <a:lnTo>
                  <a:pt x="59969" y="10071"/>
                </a:lnTo>
                <a:lnTo>
                  <a:pt x="60299" y="9982"/>
                </a:lnTo>
                <a:close/>
              </a:path>
              <a:path w="78740" h="47625">
                <a:moveTo>
                  <a:pt x="61302" y="10452"/>
                </a:moveTo>
                <a:close/>
              </a:path>
              <a:path w="78740" h="47625">
                <a:moveTo>
                  <a:pt x="61391" y="9486"/>
                </a:moveTo>
                <a:lnTo>
                  <a:pt x="61023" y="9296"/>
                </a:lnTo>
                <a:lnTo>
                  <a:pt x="60833" y="9105"/>
                </a:lnTo>
                <a:lnTo>
                  <a:pt x="61201" y="9499"/>
                </a:lnTo>
                <a:lnTo>
                  <a:pt x="61391" y="9486"/>
                </a:lnTo>
                <a:close/>
              </a:path>
              <a:path w="78740" h="47625">
                <a:moveTo>
                  <a:pt x="61988" y="9486"/>
                </a:moveTo>
                <a:lnTo>
                  <a:pt x="61391" y="9486"/>
                </a:lnTo>
                <a:lnTo>
                  <a:pt x="61379" y="9677"/>
                </a:lnTo>
                <a:lnTo>
                  <a:pt x="60299" y="9982"/>
                </a:lnTo>
                <a:lnTo>
                  <a:pt x="60566" y="10045"/>
                </a:lnTo>
                <a:lnTo>
                  <a:pt x="60909" y="10299"/>
                </a:lnTo>
                <a:lnTo>
                  <a:pt x="61277" y="10439"/>
                </a:lnTo>
                <a:lnTo>
                  <a:pt x="61988" y="9486"/>
                </a:lnTo>
                <a:close/>
              </a:path>
              <a:path w="78740" h="47625">
                <a:moveTo>
                  <a:pt x="62801" y="9855"/>
                </a:moveTo>
                <a:lnTo>
                  <a:pt x="62763" y="9677"/>
                </a:lnTo>
                <a:lnTo>
                  <a:pt x="61925" y="10261"/>
                </a:lnTo>
                <a:lnTo>
                  <a:pt x="62801" y="9855"/>
                </a:lnTo>
                <a:close/>
              </a:path>
              <a:path w="78740" h="47625">
                <a:moveTo>
                  <a:pt x="62915" y="12801"/>
                </a:moveTo>
                <a:lnTo>
                  <a:pt x="62344" y="12611"/>
                </a:lnTo>
                <a:lnTo>
                  <a:pt x="61772" y="12420"/>
                </a:lnTo>
                <a:lnTo>
                  <a:pt x="61379" y="12407"/>
                </a:lnTo>
                <a:lnTo>
                  <a:pt x="60807" y="12026"/>
                </a:lnTo>
                <a:lnTo>
                  <a:pt x="60236" y="11836"/>
                </a:lnTo>
                <a:lnTo>
                  <a:pt x="61264" y="10452"/>
                </a:lnTo>
                <a:lnTo>
                  <a:pt x="59537" y="10096"/>
                </a:lnTo>
                <a:lnTo>
                  <a:pt x="57746" y="10680"/>
                </a:lnTo>
                <a:lnTo>
                  <a:pt x="55956" y="11430"/>
                </a:lnTo>
                <a:lnTo>
                  <a:pt x="56515" y="11823"/>
                </a:lnTo>
                <a:lnTo>
                  <a:pt x="55499" y="12217"/>
                </a:lnTo>
                <a:lnTo>
                  <a:pt x="55270" y="12611"/>
                </a:lnTo>
                <a:lnTo>
                  <a:pt x="55283" y="12471"/>
                </a:lnTo>
                <a:lnTo>
                  <a:pt x="55372" y="11468"/>
                </a:lnTo>
                <a:lnTo>
                  <a:pt x="54749" y="12471"/>
                </a:lnTo>
                <a:lnTo>
                  <a:pt x="54356" y="12280"/>
                </a:lnTo>
                <a:lnTo>
                  <a:pt x="55283" y="13576"/>
                </a:lnTo>
                <a:lnTo>
                  <a:pt x="52273" y="13652"/>
                </a:lnTo>
                <a:lnTo>
                  <a:pt x="52171" y="14935"/>
                </a:lnTo>
                <a:lnTo>
                  <a:pt x="50419" y="13398"/>
                </a:lnTo>
                <a:lnTo>
                  <a:pt x="48450" y="14592"/>
                </a:lnTo>
                <a:lnTo>
                  <a:pt x="48323" y="14693"/>
                </a:lnTo>
                <a:lnTo>
                  <a:pt x="49110" y="16446"/>
                </a:lnTo>
                <a:lnTo>
                  <a:pt x="48412" y="17373"/>
                </a:lnTo>
                <a:lnTo>
                  <a:pt x="47459" y="16941"/>
                </a:lnTo>
                <a:lnTo>
                  <a:pt x="46647" y="17094"/>
                </a:lnTo>
                <a:lnTo>
                  <a:pt x="46748" y="17475"/>
                </a:lnTo>
                <a:lnTo>
                  <a:pt x="46609" y="17437"/>
                </a:lnTo>
                <a:lnTo>
                  <a:pt x="45631" y="17221"/>
                </a:lnTo>
                <a:lnTo>
                  <a:pt x="45212" y="19113"/>
                </a:lnTo>
                <a:lnTo>
                  <a:pt x="45008" y="19113"/>
                </a:lnTo>
                <a:lnTo>
                  <a:pt x="44424" y="20332"/>
                </a:lnTo>
                <a:lnTo>
                  <a:pt x="45415" y="20675"/>
                </a:lnTo>
                <a:lnTo>
                  <a:pt x="44983" y="21094"/>
                </a:lnTo>
                <a:lnTo>
                  <a:pt x="44678" y="20802"/>
                </a:lnTo>
                <a:lnTo>
                  <a:pt x="44361" y="20485"/>
                </a:lnTo>
                <a:lnTo>
                  <a:pt x="44196" y="20802"/>
                </a:lnTo>
                <a:lnTo>
                  <a:pt x="42633" y="20713"/>
                </a:lnTo>
                <a:lnTo>
                  <a:pt x="43522" y="21336"/>
                </a:lnTo>
                <a:lnTo>
                  <a:pt x="42202" y="22618"/>
                </a:lnTo>
                <a:lnTo>
                  <a:pt x="42722" y="23228"/>
                </a:lnTo>
                <a:lnTo>
                  <a:pt x="43967" y="22720"/>
                </a:lnTo>
                <a:lnTo>
                  <a:pt x="43078" y="21894"/>
                </a:lnTo>
                <a:lnTo>
                  <a:pt x="44665" y="21983"/>
                </a:lnTo>
                <a:lnTo>
                  <a:pt x="44424" y="21767"/>
                </a:lnTo>
                <a:lnTo>
                  <a:pt x="44297" y="21767"/>
                </a:lnTo>
                <a:lnTo>
                  <a:pt x="43942" y="21361"/>
                </a:lnTo>
                <a:lnTo>
                  <a:pt x="44665" y="21399"/>
                </a:lnTo>
                <a:lnTo>
                  <a:pt x="44348" y="21717"/>
                </a:lnTo>
                <a:lnTo>
                  <a:pt x="45021" y="21424"/>
                </a:lnTo>
                <a:lnTo>
                  <a:pt x="45326" y="21437"/>
                </a:lnTo>
                <a:lnTo>
                  <a:pt x="46824" y="20548"/>
                </a:lnTo>
                <a:lnTo>
                  <a:pt x="47053" y="21907"/>
                </a:lnTo>
                <a:lnTo>
                  <a:pt x="47142" y="21158"/>
                </a:lnTo>
                <a:lnTo>
                  <a:pt x="47980" y="20802"/>
                </a:lnTo>
                <a:lnTo>
                  <a:pt x="48158" y="20548"/>
                </a:lnTo>
                <a:lnTo>
                  <a:pt x="48475" y="20066"/>
                </a:lnTo>
                <a:lnTo>
                  <a:pt x="48120" y="21386"/>
                </a:lnTo>
                <a:lnTo>
                  <a:pt x="50406" y="20726"/>
                </a:lnTo>
                <a:lnTo>
                  <a:pt x="51193" y="20764"/>
                </a:lnTo>
                <a:lnTo>
                  <a:pt x="50253" y="20066"/>
                </a:lnTo>
                <a:lnTo>
                  <a:pt x="50101" y="19939"/>
                </a:lnTo>
                <a:lnTo>
                  <a:pt x="52489" y="20053"/>
                </a:lnTo>
                <a:lnTo>
                  <a:pt x="51892" y="19939"/>
                </a:lnTo>
                <a:lnTo>
                  <a:pt x="51117" y="19799"/>
                </a:lnTo>
                <a:lnTo>
                  <a:pt x="51612" y="19113"/>
                </a:lnTo>
                <a:lnTo>
                  <a:pt x="52578" y="17754"/>
                </a:lnTo>
                <a:lnTo>
                  <a:pt x="55791" y="17881"/>
                </a:lnTo>
                <a:lnTo>
                  <a:pt x="55994" y="17754"/>
                </a:lnTo>
                <a:lnTo>
                  <a:pt x="56464" y="17475"/>
                </a:lnTo>
                <a:lnTo>
                  <a:pt x="56642" y="17373"/>
                </a:lnTo>
                <a:lnTo>
                  <a:pt x="57061" y="17119"/>
                </a:lnTo>
                <a:lnTo>
                  <a:pt x="56705" y="16738"/>
                </a:lnTo>
                <a:lnTo>
                  <a:pt x="57327" y="16332"/>
                </a:lnTo>
                <a:lnTo>
                  <a:pt x="56565" y="16141"/>
                </a:lnTo>
                <a:lnTo>
                  <a:pt x="59232" y="16738"/>
                </a:lnTo>
                <a:lnTo>
                  <a:pt x="59804" y="16141"/>
                </a:lnTo>
                <a:lnTo>
                  <a:pt x="60947" y="14935"/>
                </a:lnTo>
                <a:lnTo>
                  <a:pt x="62052" y="13779"/>
                </a:lnTo>
                <a:lnTo>
                  <a:pt x="62915" y="12801"/>
                </a:lnTo>
                <a:close/>
              </a:path>
              <a:path w="78740" h="47625">
                <a:moveTo>
                  <a:pt x="62979" y="12026"/>
                </a:moveTo>
                <a:lnTo>
                  <a:pt x="61607" y="11836"/>
                </a:lnTo>
                <a:lnTo>
                  <a:pt x="61798" y="12014"/>
                </a:lnTo>
                <a:lnTo>
                  <a:pt x="61988" y="12026"/>
                </a:lnTo>
                <a:lnTo>
                  <a:pt x="61772" y="12420"/>
                </a:lnTo>
                <a:lnTo>
                  <a:pt x="62979" y="12026"/>
                </a:lnTo>
                <a:close/>
              </a:path>
              <a:path w="78740" h="47625">
                <a:moveTo>
                  <a:pt x="64122" y="29781"/>
                </a:moveTo>
                <a:lnTo>
                  <a:pt x="61760" y="29616"/>
                </a:lnTo>
                <a:lnTo>
                  <a:pt x="63220" y="28994"/>
                </a:lnTo>
                <a:lnTo>
                  <a:pt x="63766" y="29400"/>
                </a:lnTo>
                <a:lnTo>
                  <a:pt x="63474" y="28397"/>
                </a:lnTo>
                <a:lnTo>
                  <a:pt x="63449" y="28600"/>
                </a:lnTo>
                <a:lnTo>
                  <a:pt x="63080" y="28397"/>
                </a:lnTo>
                <a:lnTo>
                  <a:pt x="62064" y="28613"/>
                </a:lnTo>
                <a:lnTo>
                  <a:pt x="60718" y="31013"/>
                </a:lnTo>
                <a:lnTo>
                  <a:pt x="59918" y="31343"/>
                </a:lnTo>
                <a:lnTo>
                  <a:pt x="61544" y="31381"/>
                </a:lnTo>
                <a:lnTo>
                  <a:pt x="61341" y="31026"/>
                </a:lnTo>
                <a:lnTo>
                  <a:pt x="62852" y="30607"/>
                </a:lnTo>
                <a:lnTo>
                  <a:pt x="64122" y="29781"/>
                </a:lnTo>
                <a:close/>
              </a:path>
              <a:path w="78740" h="47625">
                <a:moveTo>
                  <a:pt x="64147" y="9664"/>
                </a:moveTo>
                <a:lnTo>
                  <a:pt x="63715" y="10248"/>
                </a:lnTo>
                <a:lnTo>
                  <a:pt x="63144" y="9690"/>
                </a:lnTo>
                <a:lnTo>
                  <a:pt x="62801" y="9855"/>
                </a:lnTo>
                <a:lnTo>
                  <a:pt x="63042" y="11239"/>
                </a:lnTo>
                <a:lnTo>
                  <a:pt x="63881" y="10655"/>
                </a:lnTo>
                <a:lnTo>
                  <a:pt x="63995" y="10248"/>
                </a:lnTo>
                <a:lnTo>
                  <a:pt x="64147" y="9664"/>
                </a:lnTo>
                <a:close/>
              </a:path>
              <a:path w="78740" h="47625">
                <a:moveTo>
                  <a:pt x="65963" y="9271"/>
                </a:moveTo>
                <a:lnTo>
                  <a:pt x="64617" y="8699"/>
                </a:lnTo>
                <a:lnTo>
                  <a:pt x="64160" y="9486"/>
                </a:lnTo>
                <a:lnTo>
                  <a:pt x="64147" y="9664"/>
                </a:lnTo>
                <a:lnTo>
                  <a:pt x="65087" y="10439"/>
                </a:lnTo>
                <a:lnTo>
                  <a:pt x="65963" y="9271"/>
                </a:lnTo>
                <a:close/>
              </a:path>
              <a:path w="78740" h="47625">
                <a:moveTo>
                  <a:pt x="66294" y="12776"/>
                </a:moveTo>
                <a:lnTo>
                  <a:pt x="63690" y="12979"/>
                </a:lnTo>
                <a:lnTo>
                  <a:pt x="63754" y="14744"/>
                </a:lnTo>
                <a:lnTo>
                  <a:pt x="64757" y="14541"/>
                </a:lnTo>
                <a:lnTo>
                  <a:pt x="65976" y="14147"/>
                </a:lnTo>
                <a:lnTo>
                  <a:pt x="66255" y="13157"/>
                </a:lnTo>
                <a:lnTo>
                  <a:pt x="66294" y="12776"/>
                </a:lnTo>
                <a:close/>
              </a:path>
              <a:path w="78740" h="47625">
                <a:moveTo>
                  <a:pt x="66598" y="26568"/>
                </a:moveTo>
                <a:lnTo>
                  <a:pt x="66535" y="25971"/>
                </a:lnTo>
                <a:lnTo>
                  <a:pt x="66306" y="25971"/>
                </a:lnTo>
                <a:lnTo>
                  <a:pt x="64744" y="25590"/>
                </a:lnTo>
                <a:lnTo>
                  <a:pt x="64465" y="26568"/>
                </a:lnTo>
                <a:lnTo>
                  <a:pt x="66230" y="26568"/>
                </a:lnTo>
                <a:lnTo>
                  <a:pt x="66598" y="26568"/>
                </a:lnTo>
                <a:close/>
              </a:path>
              <a:path w="78740" h="47625">
                <a:moveTo>
                  <a:pt x="66675" y="30149"/>
                </a:moveTo>
                <a:lnTo>
                  <a:pt x="66332" y="29552"/>
                </a:lnTo>
                <a:lnTo>
                  <a:pt x="66573" y="29146"/>
                </a:lnTo>
                <a:lnTo>
                  <a:pt x="64833" y="30568"/>
                </a:lnTo>
                <a:lnTo>
                  <a:pt x="65544" y="31369"/>
                </a:lnTo>
                <a:lnTo>
                  <a:pt x="65392" y="30975"/>
                </a:lnTo>
                <a:lnTo>
                  <a:pt x="66675" y="30149"/>
                </a:lnTo>
                <a:close/>
              </a:path>
              <a:path w="78740" h="47625">
                <a:moveTo>
                  <a:pt x="66814" y="28740"/>
                </a:moveTo>
                <a:lnTo>
                  <a:pt x="66598" y="26593"/>
                </a:lnTo>
                <a:lnTo>
                  <a:pt x="66230" y="26593"/>
                </a:lnTo>
                <a:lnTo>
                  <a:pt x="66395" y="26962"/>
                </a:lnTo>
                <a:lnTo>
                  <a:pt x="65608" y="26974"/>
                </a:lnTo>
                <a:lnTo>
                  <a:pt x="66814" y="28740"/>
                </a:lnTo>
                <a:close/>
              </a:path>
              <a:path w="78740" h="47625">
                <a:moveTo>
                  <a:pt x="67310" y="25755"/>
                </a:moveTo>
                <a:lnTo>
                  <a:pt x="66522" y="25768"/>
                </a:lnTo>
                <a:lnTo>
                  <a:pt x="66535" y="25920"/>
                </a:lnTo>
                <a:lnTo>
                  <a:pt x="67310" y="25755"/>
                </a:lnTo>
                <a:close/>
              </a:path>
              <a:path w="78740" h="47625">
                <a:moveTo>
                  <a:pt x="68110" y="17348"/>
                </a:moveTo>
                <a:lnTo>
                  <a:pt x="63347" y="17348"/>
                </a:lnTo>
                <a:lnTo>
                  <a:pt x="63055" y="17348"/>
                </a:lnTo>
                <a:lnTo>
                  <a:pt x="62344" y="17500"/>
                </a:lnTo>
                <a:lnTo>
                  <a:pt x="61734" y="17500"/>
                </a:lnTo>
                <a:lnTo>
                  <a:pt x="61709" y="17907"/>
                </a:lnTo>
                <a:lnTo>
                  <a:pt x="62522" y="17500"/>
                </a:lnTo>
                <a:lnTo>
                  <a:pt x="63080" y="17881"/>
                </a:lnTo>
                <a:lnTo>
                  <a:pt x="62026" y="18681"/>
                </a:lnTo>
                <a:lnTo>
                  <a:pt x="62941" y="19469"/>
                </a:lnTo>
                <a:lnTo>
                  <a:pt x="65239" y="20421"/>
                </a:lnTo>
                <a:lnTo>
                  <a:pt x="66357" y="18681"/>
                </a:lnTo>
                <a:lnTo>
                  <a:pt x="66001" y="18453"/>
                </a:lnTo>
                <a:lnTo>
                  <a:pt x="67779" y="18630"/>
                </a:lnTo>
                <a:lnTo>
                  <a:pt x="67830" y="18453"/>
                </a:lnTo>
                <a:lnTo>
                  <a:pt x="68021" y="17691"/>
                </a:lnTo>
                <a:lnTo>
                  <a:pt x="68110" y="17348"/>
                </a:lnTo>
                <a:close/>
              </a:path>
              <a:path w="78740" h="47625">
                <a:moveTo>
                  <a:pt x="69786" y="11493"/>
                </a:moveTo>
                <a:lnTo>
                  <a:pt x="69748" y="10756"/>
                </a:lnTo>
                <a:lnTo>
                  <a:pt x="69392" y="11176"/>
                </a:lnTo>
                <a:lnTo>
                  <a:pt x="68351" y="11772"/>
                </a:lnTo>
                <a:lnTo>
                  <a:pt x="69786" y="11493"/>
                </a:lnTo>
                <a:close/>
              </a:path>
              <a:path w="78740" h="47625">
                <a:moveTo>
                  <a:pt x="69913" y="7086"/>
                </a:moveTo>
                <a:lnTo>
                  <a:pt x="69303" y="7099"/>
                </a:lnTo>
                <a:lnTo>
                  <a:pt x="69215" y="8267"/>
                </a:lnTo>
                <a:lnTo>
                  <a:pt x="69913" y="7086"/>
                </a:lnTo>
                <a:close/>
              </a:path>
              <a:path w="78740" h="47625">
                <a:moveTo>
                  <a:pt x="70053" y="10388"/>
                </a:moveTo>
                <a:lnTo>
                  <a:pt x="69735" y="10401"/>
                </a:lnTo>
                <a:lnTo>
                  <a:pt x="69748" y="10756"/>
                </a:lnTo>
                <a:lnTo>
                  <a:pt x="70053" y="10388"/>
                </a:lnTo>
                <a:close/>
              </a:path>
              <a:path w="78740" h="47625">
                <a:moveTo>
                  <a:pt x="70192" y="11417"/>
                </a:moveTo>
                <a:lnTo>
                  <a:pt x="69786" y="11493"/>
                </a:lnTo>
                <a:lnTo>
                  <a:pt x="69913" y="11620"/>
                </a:lnTo>
                <a:lnTo>
                  <a:pt x="70053" y="11531"/>
                </a:lnTo>
                <a:lnTo>
                  <a:pt x="70192" y="11417"/>
                </a:lnTo>
                <a:close/>
              </a:path>
              <a:path w="78740" h="47625">
                <a:moveTo>
                  <a:pt x="70307" y="1143"/>
                </a:moveTo>
                <a:lnTo>
                  <a:pt x="69176" y="0"/>
                </a:lnTo>
                <a:lnTo>
                  <a:pt x="69519" y="952"/>
                </a:lnTo>
                <a:lnTo>
                  <a:pt x="67932" y="584"/>
                </a:lnTo>
                <a:lnTo>
                  <a:pt x="67310" y="1155"/>
                </a:lnTo>
                <a:lnTo>
                  <a:pt x="67170" y="215"/>
                </a:lnTo>
                <a:lnTo>
                  <a:pt x="64922" y="1181"/>
                </a:lnTo>
                <a:lnTo>
                  <a:pt x="61785" y="800"/>
                </a:lnTo>
                <a:lnTo>
                  <a:pt x="60756" y="1574"/>
                </a:lnTo>
                <a:lnTo>
                  <a:pt x="61150" y="1574"/>
                </a:lnTo>
                <a:lnTo>
                  <a:pt x="61315" y="2146"/>
                </a:lnTo>
                <a:lnTo>
                  <a:pt x="61696" y="2336"/>
                </a:lnTo>
                <a:lnTo>
                  <a:pt x="59905" y="2730"/>
                </a:lnTo>
                <a:lnTo>
                  <a:pt x="60807" y="3886"/>
                </a:lnTo>
                <a:lnTo>
                  <a:pt x="61887" y="2540"/>
                </a:lnTo>
                <a:lnTo>
                  <a:pt x="64503" y="4648"/>
                </a:lnTo>
                <a:lnTo>
                  <a:pt x="66027" y="2717"/>
                </a:lnTo>
                <a:lnTo>
                  <a:pt x="69456" y="2095"/>
                </a:lnTo>
                <a:lnTo>
                  <a:pt x="68897" y="1346"/>
                </a:lnTo>
                <a:lnTo>
                  <a:pt x="69697" y="1333"/>
                </a:lnTo>
                <a:lnTo>
                  <a:pt x="70307" y="1143"/>
                </a:lnTo>
                <a:close/>
              </a:path>
              <a:path w="78740" h="47625">
                <a:moveTo>
                  <a:pt x="70612" y="10985"/>
                </a:moveTo>
                <a:lnTo>
                  <a:pt x="70421" y="11226"/>
                </a:lnTo>
                <a:lnTo>
                  <a:pt x="70192" y="11417"/>
                </a:lnTo>
                <a:lnTo>
                  <a:pt x="70586" y="11353"/>
                </a:lnTo>
                <a:lnTo>
                  <a:pt x="70612" y="10985"/>
                </a:lnTo>
                <a:close/>
              </a:path>
              <a:path w="78740" h="47625">
                <a:moveTo>
                  <a:pt x="71005" y="18948"/>
                </a:moveTo>
                <a:lnTo>
                  <a:pt x="70180" y="18592"/>
                </a:lnTo>
                <a:lnTo>
                  <a:pt x="70586" y="19113"/>
                </a:lnTo>
                <a:lnTo>
                  <a:pt x="71005" y="18948"/>
                </a:lnTo>
                <a:close/>
              </a:path>
              <a:path w="78740" h="47625">
                <a:moveTo>
                  <a:pt x="71069" y="19748"/>
                </a:moveTo>
                <a:lnTo>
                  <a:pt x="70586" y="19113"/>
                </a:lnTo>
                <a:lnTo>
                  <a:pt x="68872" y="19799"/>
                </a:lnTo>
                <a:lnTo>
                  <a:pt x="71069" y="19748"/>
                </a:lnTo>
                <a:close/>
              </a:path>
              <a:path w="78740" h="47625">
                <a:moveTo>
                  <a:pt x="71132" y="14211"/>
                </a:moveTo>
                <a:lnTo>
                  <a:pt x="70472" y="14312"/>
                </a:lnTo>
                <a:lnTo>
                  <a:pt x="69824" y="14312"/>
                </a:lnTo>
                <a:lnTo>
                  <a:pt x="70281" y="15062"/>
                </a:lnTo>
                <a:lnTo>
                  <a:pt x="68122" y="14693"/>
                </a:lnTo>
                <a:lnTo>
                  <a:pt x="67487" y="15100"/>
                </a:lnTo>
                <a:lnTo>
                  <a:pt x="67868" y="15100"/>
                </a:lnTo>
                <a:lnTo>
                  <a:pt x="67868" y="15278"/>
                </a:lnTo>
                <a:lnTo>
                  <a:pt x="68072" y="15278"/>
                </a:lnTo>
                <a:lnTo>
                  <a:pt x="67170" y="16471"/>
                </a:lnTo>
                <a:lnTo>
                  <a:pt x="65938" y="14528"/>
                </a:lnTo>
                <a:lnTo>
                  <a:pt x="64668" y="15519"/>
                </a:lnTo>
                <a:lnTo>
                  <a:pt x="64376" y="16700"/>
                </a:lnTo>
                <a:lnTo>
                  <a:pt x="62204" y="16713"/>
                </a:lnTo>
                <a:lnTo>
                  <a:pt x="62979" y="17297"/>
                </a:lnTo>
                <a:lnTo>
                  <a:pt x="63334" y="17297"/>
                </a:lnTo>
                <a:lnTo>
                  <a:pt x="68122" y="17297"/>
                </a:lnTo>
                <a:lnTo>
                  <a:pt x="68326" y="16471"/>
                </a:lnTo>
                <a:lnTo>
                  <a:pt x="68376" y="16268"/>
                </a:lnTo>
                <a:lnTo>
                  <a:pt x="70078" y="17424"/>
                </a:lnTo>
                <a:lnTo>
                  <a:pt x="69227" y="16294"/>
                </a:lnTo>
                <a:lnTo>
                  <a:pt x="70891" y="15494"/>
                </a:lnTo>
                <a:lnTo>
                  <a:pt x="70954" y="15087"/>
                </a:lnTo>
                <a:lnTo>
                  <a:pt x="71107" y="14312"/>
                </a:lnTo>
                <a:close/>
              </a:path>
              <a:path w="78740" h="47625">
                <a:moveTo>
                  <a:pt x="71132" y="9398"/>
                </a:moveTo>
                <a:lnTo>
                  <a:pt x="70726" y="9601"/>
                </a:lnTo>
                <a:lnTo>
                  <a:pt x="70053" y="10388"/>
                </a:lnTo>
                <a:lnTo>
                  <a:pt x="70866" y="10350"/>
                </a:lnTo>
                <a:lnTo>
                  <a:pt x="71132" y="9398"/>
                </a:lnTo>
                <a:close/>
              </a:path>
              <a:path w="78740" h="47625">
                <a:moveTo>
                  <a:pt x="71488" y="14147"/>
                </a:moveTo>
                <a:lnTo>
                  <a:pt x="71323" y="14071"/>
                </a:lnTo>
                <a:lnTo>
                  <a:pt x="71170" y="14058"/>
                </a:lnTo>
                <a:lnTo>
                  <a:pt x="71132" y="14211"/>
                </a:lnTo>
                <a:lnTo>
                  <a:pt x="71259" y="14198"/>
                </a:lnTo>
                <a:lnTo>
                  <a:pt x="71488" y="14147"/>
                </a:lnTo>
                <a:close/>
              </a:path>
              <a:path w="78740" h="47625">
                <a:moveTo>
                  <a:pt x="71970" y="14046"/>
                </a:moveTo>
                <a:lnTo>
                  <a:pt x="71831" y="14084"/>
                </a:lnTo>
                <a:lnTo>
                  <a:pt x="71488" y="14147"/>
                </a:lnTo>
                <a:lnTo>
                  <a:pt x="71970" y="14376"/>
                </a:lnTo>
                <a:lnTo>
                  <a:pt x="71970" y="14046"/>
                </a:lnTo>
                <a:close/>
              </a:path>
              <a:path w="78740" h="47625">
                <a:moveTo>
                  <a:pt x="71996" y="18554"/>
                </a:moveTo>
                <a:lnTo>
                  <a:pt x="71005" y="18948"/>
                </a:lnTo>
                <a:lnTo>
                  <a:pt x="71920" y="19342"/>
                </a:lnTo>
                <a:lnTo>
                  <a:pt x="71996" y="18554"/>
                </a:lnTo>
                <a:close/>
              </a:path>
              <a:path w="78740" h="47625">
                <a:moveTo>
                  <a:pt x="72034" y="15811"/>
                </a:moveTo>
                <a:lnTo>
                  <a:pt x="71996" y="14884"/>
                </a:lnTo>
                <a:lnTo>
                  <a:pt x="70167" y="16205"/>
                </a:lnTo>
                <a:lnTo>
                  <a:pt x="72034" y="15811"/>
                </a:lnTo>
                <a:close/>
              </a:path>
              <a:path w="78740" h="47625">
                <a:moveTo>
                  <a:pt x="76733" y="46177"/>
                </a:moveTo>
                <a:lnTo>
                  <a:pt x="76225" y="45567"/>
                </a:lnTo>
                <a:lnTo>
                  <a:pt x="75006" y="44373"/>
                </a:lnTo>
                <a:lnTo>
                  <a:pt x="73863" y="45720"/>
                </a:lnTo>
                <a:lnTo>
                  <a:pt x="74904" y="45720"/>
                </a:lnTo>
                <a:lnTo>
                  <a:pt x="74409" y="47510"/>
                </a:lnTo>
                <a:lnTo>
                  <a:pt x="75692" y="47307"/>
                </a:lnTo>
                <a:lnTo>
                  <a:pt x="75946" y="46926"/>
                </a:lnTo>
                <a:lnTo>
                  <a:pt x="75946" y="45643"/>
                </a:lnTo>
                <a:lnTo>
                  <a:pt x="76733" y="46177"/>
                </a:lnTo>
                <a:close/>
              </a:path>
              <a:path w="78740" h="47625">
                <a:moveTo>
                  <a:pt x="76974" y="46494"/>
                </a:moveTo>
                <a:lnTo>
                  <a:pt x="76860" y="46266"/>
                </a:lnTo>
                <a:lnTo>
                  <a:pt x="76733" y="46177"/>
                </a:lnTo>
                <a:lnTo>
                  <a:pt x="76974" y="46494"/>
                </a:lnTo>
                <a:close/>
              </a:path>
              <a:path w="78740" h="47625">
                <a:moveTo>
                  <a:pt x="78282" y="15659"/>
                </a:moveTo>
                <a:lnTo>
                  <a:pt x="77685" y="15684"/>
                </a:lnTo>
                <a:lnTo>
                  <a:pt x="78143" y="14897"/>
                </a:lnTo>
                <a:lnTo>
                  <a:pt x="76428" y="16103"/>
                </a:lnTo>
                <a:lnTo>
                  <a:pt x="76339" y="17081"/>
                </a:lnTo>
                <a:lnTo>
                  <a:pt x="78219" y="16459"/>
                </a:lnTo>
                <a:lnTo>
                  <a:pt x="78282" y="156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00" name="bg object 10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37130" y="2979096"/>
            <a:ext cx="423695" cy="108133"/>
          </a:xfrm>
          <a:prstGeom prst="rect">
            <a:avLst/>
          </a:prstGeom>
        </p:spPr>
      </p:pic>
      <p:sp>
        <p:nvSpPr>
          <p:cNvPr id="101" name="bg object 101"/>
          <p:cNvSpPr/>
          <p:nvPr/>
        </p:nvSpPr>
        <p:spPr>
          <a:xfrm>
            <a:off x="10557759" y="2764040"/>
            <a:ext cx="64485" cy="8467"/>
          </a:xfrm>
          <a:custGeom>
            <a:avLst/>
            <a:gdLst/>
            <a:ahLst/>
            <a:cxnLst/>
            <a:rect l="l" t="t" r="r" b="b"/>
            <a:pathLst>
              <a:path w="47625" h="8889">
                <a:moveTo>
                  <a:pt x="2070" y="7086"/>
                </a:moveTo>
                <a:lnTo>
                  <a:pt x="1955" y="5829"/>
                </a:lnTo>
                <a:lnTo>
                  <a:pt x="0" y="6527"/>
                </a:lnTo>
                <a:lnTo>
                  <a:pt x="520" y="6870"/>
                </a:lnTo>
                <a:lnTo>
                  <a:pt x="1079" y="7315"/>
                </a:lnTo>
                <a:lnTo>
                  <a:pt x="2070" y="7086"/>
                </a:lnTo>
                <a:close/>
              </a:path>
              <a:path w="47625" h="8889">
                <a:moveTo>
                  <a:pt x="3390" y="7861"/>
                </a:moveTo>
                <a:lnTo>
                  <a:pt x="2095" y="7924"/>
                </a:lnTo>
                <a:lnTo>
                  <a:pt x="2070" y="7137"/>
                </a:lnTo>
                <a:lnTo>
                  <a:pt x="1346" y="8356"/>
                </a:lnTo>
                <a:lnTo>
                  <a:pt x="3149" y="7924"/>
                </a:lnTo>
                <a:lnTo>
                  <a:pt x="3390" y="7861"/>
                </a:lnTo>
                <a:close/>
              </a:path>
              <a:path w="47625" h="8889">
                <a:moveTo>
                  <a:pt x="4521" y="6502"/>
                </a:moveTo>
                <a:lnTo>
                  <a:pt x="4406" y="6286"/>
                </a:lnTo>
                <a:lnTo>
                  <a:pt x="4241" y="6845"/>
                </a:lnTo>
                <a:lnTo>
                  <a:pt x="4521" y="6502"/>
                </a:lnTo>
                <a:close/>
              </a:path>
              <a:path w="47625" h="8889">
                <a:moveTo>
                  <a:pt x="6743" y="5880"/>
                </a:moveTo>
                <a:lnTo>
                  <a:pt x="6426" y="5295"/>
                </a:lnTo>
                <a:lnTo>
                  <a:pt x="5702" y="5321"/>
                </a:lnTo>
                <a:lnTo>
                  <a:pt x="3581" y="5638"/>
                </a:lnTo>
                <a:lnTo>
                  <a:pt x="4203" y="5905"/>
                </a:lnTo>
                <a:lnTo>
                  <a:pt x="4406" y="6286"/>
                </a:lnTo>
                <a:lnTo>
                  <a:pt x="4546" y="5791"/>
                </a:lnTo>
                <a:lnTo>
                  <a:pt x="6743" y="5880"/>
                </a:lnTo>
                <a:close/>
              </a:path>
              <a:path w="47625" h="8889">
                <a:moveTo>
                  <a:pt x="7543" y="6311"/>
                </a:moveTo>
                <a:lnTo>
                  <a:pt x="5600" y="6489"/>
                </a:lnTo>
                <a:lnTo>
                  <a:pt x="5334" y="6858"/>
                </a:lnTo>
                <a:lnTo>
                  <a:pt x="7023" y="7213"/>
                </a:lnTo>
                <a:lnTo>
                  <a:pt x="7543" y="6311"/>
                </a:lnTo>
                <a:close/>
              </a:path>
              <a:path w="47625" h="8889">
                <a:moveTo>
                  <a:pt x="9398" y="3594"/>
                </a:moveTo>
                <a:lnTo>
                  <a:pt x="9220" y="3378"/>
                </a:lnTo>
                <a:lnTo>
                  <a:pt x="9398" y="3594"/>
                </a:lnTo>
                <a:close/>
              </a:path>
              <a:path w="47625" h="8889">
                <a:moveTo>
                  <a:pt x="10375" y="6413"/>
                </a:moveTo>
                <a:lnTo>
                  <a:pt x="9144" y="6159"/>
                </a:lnTo>
                <a:lnTo>
                  <a:pt x="9931" y="6565"/>
                </a:lnTo>
                <a:lnTo>
                  <a:pt x="10375" y="6413"/>
                </a:lnTo>
                <a:close/>
              </a:path>
              <a:path w="47625" h="8889">
                <a:moveTo>
                  <a:pt x="10591" y="5130"/>
                </a:moveTo>
                <a:lnTo>
                  <a:pt x="10045" y="4267"/>
                </a:lnTo>
                <a:lnTo>
                  <a:pt x="9575" y="3810"/>
                </a:lnTo>
                <a:lnTo>
                  <a:pt x="8229" y="4292"/>
                </a:lnTo>
                <a:lnTo>
                  <a:pt x="8534" y="4914"/>
                </a:lnTo>
                <a:lnTo>
                  <a:pt x="9486" y="5156"/>
                </a:lnTo>
                <a:lnTo>
                  <a:pt x="9931" y="5613"/>
                </a:lnTo>
                <a:lnTo>
                  <a:pt x="10591" y="5130"/>
                </a:lnTo>
                <a:close/>
              </a:path>
              <a:path w="47625" h="8889">
                <a:moveTo>
                  <a:pt x="10769" y="6273"/>
                </a:moveTo>
                <a:lnTo>
                  <a:pt x="10375" y="6413"/>
                </a:lnTo>
                <a:lnTo>
                  <a:pt x="10756" y="6489"/>
                </a:lnTo>
                <a:lnTo>
                  <a:pt x="10769" y="6273"/>
                </a:lnTo>
                <a:close/>
              </a:path>
              <a:path w="47625" h="8889">
                <a:moveTo>
                  <a:pt x="11150" y="6578"/>
                </a:moveTo>
                <a:lnTo>
                  <a:pt x="10756" y="6489"/>
                </a:lnTo>
                <a:lnTo>
                  <a:pt x="10731" y="6959"/>
                </a:lnTo>
                <a:lnTo>
                  <a:pt x="11010" y="6642"/>
                </a:lnTo>
                <a:lnTo>
                  <a:pt x="11150" y="6578"/>
                </a:lnTo>
                <a:close/>
              </a:path>
              <a:path w="47625" h="8889">
                <a:moveTo>
                  <a:pt x="12319" y="6819"/>
                </a:moveTo>
                <a:lnTo>
                  <a:pt x="11671" y="6083"/>
                </a:lnTo>
                <a:lnTo>
                  <a:pt x="11277" y="6045"/>
                </a:lnTo>
                <a:lnTo>
                  <a:pt x="11430" y="6273"/>
                </a:lnTo>
                <a:lnTo>
                  <a:pt x="11328" y="6502"/>
                </a:lnTo>
                <a:lnTo>
                  <a:pt x="11150" y="6578"/>
                </a:lnTo>
                <a:lnTo>
                  <a:pt x="12319" y="6819"/>
                </a:lnTo>
                <a:close/>
              </a:path>
              <a:path w="47625" h="8889">
                <a:moveTo>
                  <a:pt x="12865" y="4394"/>
                </a:moveTo>
                <a:lnTo>
                  <a:pt x="12636" y="4114"/>
                </a:lnTo>
                <a:lnTo>
                  <a:pt x="12319" y="4229"/>
                </a:lnTo>
                <a:lnTo>
                  <a:pt x="11938" y="4343"/>
                </a:lnTo>
                <a:lnTo>
                  <a:pt x="12534" y="4368"/>
                </a:lnTo>
                <a:lnTo>
                  <a:pt x="12865" y="4394"/>
                </a:lnTo>
                <a:close/>
              </a:path>
              <a:path w="47625" h="8889">
                <a:moveTo>
                  <a:pt x="14185" y="1790"/>
                </a:moveTo>
                <a:lnTo>
                  <a:pt x="13893" y="1879"/>
                </a:lnTo>
                <a:lnTo>
                  <a:pt x="13614" y="1968"/>
                </a:lnTo>
                <a:lnTo>
                  <a:pt x="13335" y="2057"/>
                </a:lnTo>
                <a:lnTo>
                  <a:pt x="14058" y="2235"/>
                </a:lnTo>
                <a:lnTo>
                  <a:pt x="14185" y="1790"/>
                </a:lnTo>
                <a:close/>
              </a:path>
              <a:path w="47625" h="8889">
                <a:moveTo>
                  <a:pt x="16192" y="1219"/>
                </a:moveTo>
                <a:lnTo>
                  <a:pt x="15849" y="1308"/>
                </a:lnTo>
                <a:lnTo>
                  <a:pt x="15519" y="1397"/>
                </a:lnTo>
                <a:lnTo>
                  <a:pt x="15176" y="1498"/>
                </a:lnTo>
                <a:lnTo>
                  <a:pt x="15506" y="1447"/>
                </a:lnTo>
                <a:lnTo>
                  <a:pt x="15849" y="1346"/>
                </a:lnTo>
                <a:lnTo>
                  <a:pt x="16192" y="1219"/>
                </a:lnTo>
                <a:close/>
              </a:path>
              <a:path w="47625" h="8889">
                <a:moveTo>
                  <a:pt x="17208" y="4546"/>
                </a:moveTo>
                <a:lnTo>
                  <a:pt x="17094" y="4419"/>
                </a:lnTo>
                <a:lnTo>
                  <a:pt x="17208" y="4546"/>
                </a:lnTo>
                <a:close/>
              </a:path>
              <a:path w="47625" h="8889">
                <a:moveTo>
                  <a:pt x="20891" y="215"/>
                </a:moveTo>
                <a:lnTo>
                  <a:pt x="20726" y="165"/>
                </a:lnTo>
                <a:lnTo>
                  <a:pt x="20574" y="88"/>
                </a:lnTo>
                <a:lnTo>
                  <a:pt x="20447" y="0"/>
                </a:lnTo>
                <a:lnTo>
                  <a:pt x="18122" y="660"/>
                </a:lnTo>
                <a:lnTo>
                  <a:pt x="18757" y="800"/>
                </a:lnTo>
                <a:lnTo>
                  <a:pt x="19380" y="952"/>
                </a:lnTo>
                <a:lnTo>
                  <a:pt x="19977" y="1181"/>
                </a:lnTo>
                <a:lnTo>
                  <a:pt x="20891" y="215"/>
                </a:lnTo>
                <a:close/>
              </a:path>
              <a:path w="47625" h="8889">
                <a:moveTo>
                  <a:pt x="21920" y="1981"/>
                </a:moveTo>
                <a:lnTo>
                  <a:pt x="21285" y="1676"/>
                </a:lnTo>
                <a:lnTo>
                  <a:pt x="20637" y="1422"/>
                </a:lnTo>
                <a:lnTo>
                  <a:pt x="19977" y="1181"/>
                </a:lnTo>
                <a:lnTo>
                  <a:pt x="20396" y="1409"/>
                </a:lnTo>
                <a:lnTo>
                  <a:pt x="21272" y="1981"/>
                </a:lnTo>
                <a:lnTo>
                  <a:pt x="21920" y="1981"/>
                </a:lnTo>
                <a:close/>
              </a:path>
              <a:path w="47625" h="8889">
                <a:moveTo>
                  <a:pt x="23761" y="3657"/>
                </a:moveTo>
                <a:lnTo>
                  <a:pt x="23609" y="3581"/>
                </a:lnTo>
                <a:lnTo>
                  <a:pt x="23393" y="3200"/>
                </a:lnTo>
                <a:lnTo>
                  <a:pt x="23088" y="3759"/>
                </a:lnTo>
                <a:lnTo>
                  <a:pt x="23761" y="3657"/>
                </a:lnTo>
                <a:close/>
              </a:path>
              <a:path w="47625" h="8889">
                <a:moveTo>
                  <a:pt x="24663" y="3517"/>
                </a:moveTo>
                <a:lnTo>
                  <a:pt x="23876" y="3632"/>
                </a:lnTo>
                <a:lnTo>
                  <a:pt x="23990" y="3759"/>
                </a:lnTo>
                <a:lnTo>
                  <a:pt x="24257" y="3873"/>
                </a:lnTo>
                <a:lnTo>
                  <a:pt x="24663" y="3517"/>
                </a:lnTo>
                <a:close/>
              </a:path>
              <a:path w="47625" h="8889">
                <a:moveTo>
                  <a:pt x="27241" y="228"/>
                </a:moveTo>
                <a:lnTo>
                  <a:pt x="25984" y="228"/>
                </a:lnTo>
                <a:lnTo>
                  <a:pt x="26187" y="482"/>
                </a:lnTo>
                <a:lnTo>
                  <a:pt x="25869" y="1028"/>
                </a:lnTo>
                <a:lnTo>
                  <a:pt x="26085" y="1409"/>
                </a:lnTo>
                <a:lnTo>
                  <a:pt x="27152" y="1346"/>
                </a:lnTo>
                <a:lnTo>
                  <a:pt x="27241" y="228"/>
                </a:lnTo>
                <a:close/>
              </a:path>
              <a:path w="47625" h="8889">
                <a:moveTo>
                  <a:pt x="30988" y="228"/>
                </a:moveTo>
                <a:lnTo>
                  <a:pt x="28435" y="228"/>
                </a:lnTo>
                <a:lnTo>
                  <a:pt x="29489" y="1003"/>
                </a:lnTo>
                <a:lnTo>
                  <a:pt x="30988" y="228"/>
                </a:lnTo>
                <a:close/>
              </a:path>
              <a:path w="47625" h="8889">
                <a:moveTo>
                  <a:pt x="35394" y="1016"/>
                </a:moveTo>
                <a:lnTo>
                  <a:pt x="35064" y="774"/>
                </a:lnTo>
                <a:lnTo>
                  <a:pt x="35394" y="1244"/>
                </a:lnTo>
                <a:lnTo>
                  <a:pt x="35394" y="1016"/>
                </a:lnTo>
                <a:close/>
              </a:path>
              <a:path w="47625" h="8889">
                <a:moveTo>
                  <a:pt x="36296" y="6908"/>
                </a:moveTo>
                <a:lnTo>
                  <a:pt x="35534" y="6527"/>
                </a:lnTo>
                <a:lnTo>
                  <a:pt x="35344" y="6413"/>
                </a:lnTo>
                <a:lnTo>
                  <a:pt x="35344" y="6261"/>
                </a:lnTo>
                <a:lnTo>
                  <a:pt x="36080" y="5676"/>
                </a:lnTo>
                <a:lnTo>
                  <a:pt x="32639" y="6527"/>
                </a:lnTo>
                <a:lnTo>
                  <a:pt x="32219" y="5867"/>
                </a:lnTo>
                <a:lnTo>
                  <a:pt x="31915" y="5384"/>
                </a:lnTo>
                <a:lnTo>
                  <a:pt x="31610" y="4902"/>
                </a:lnTo>
                <a:lnTo>
                  <a:pt x="31457" y="4673"/>
                </a:lnTo>
                <a:lnTo>
                  <a:pt x="31318" y="4445"/>
                </a:lnTo>
                <a:lnTo>
                  <a:pt x="31127" y="4152"/>
                </a:lnTo>
                <a:lnTo>
                  <a:pt x="30797" y="3632"/>
                </a:lnTo>
                <a:lnTo>
                  <a:pt x="29946" y="2311"/>
                </a:lnTo>
                <a:lnTo>
                  <a:pt x="26809" y="3632"/>
                </a:lnTo>
                <a:lnTo>
                  <a:pt x="25146" y="2819"/>
                </a:lnTo>
                <a:lnTo>
                  <a:pt x="24714" y="2044"/>
                </a:lnTo>
                <a:lnTo>
                  <a:pt x="22644" y="1257"/>
                </a:lnTo>
                <a:lnTo>
                  <a:pt x="22580" y="1803"/>
                </a:lnTo>
                <a:lnTo>
                  <a:pt x="22288" y="1993"/>
                </a:lnTo>
                <a:lnTo>
                  <a:pt x="21920" y="1993"/>
                </a:lnTo>
                <a:lnTo>
                  <a:pt x="23037" y="2527"/>
                </a:lnTo>
                <a:lnTo>
                  <a:pt x="24117" y="3098"/>
                </a:lnTo>
                <a:lnTo>
                  <a:pt x="25146" y="3581"/>
                </a:lnTo>
                <a:lnTo>
                  <a:pt x="25031" y="3924"/>
                </a:lnTo>
                <a:lnTo>
                  <a:pt x="24892" y="4152"/>
                </a:lnTo>
                <a:lnTo>
                  <a:pt x="24257" y="3873"/>
                </a:lnTo>
                <a:lnTo>
                  <a:pt x="23837" y="4229"/>
                </a:lnTo>
                <a:lnTo>
                  <a:pt x="22618" y="4445"/>
                </a:lnTo>
                <a:lnTo>
                  <a:pt x="22529" y="3873"/>
                </a:lnTo>
                <a:lnTo>
                  <a:pt x="22161" y="3416"/>
                </a:lnTo>
                <a:lnTo>
                  <a:pt x="22263" y="4470"/>
                </a:lnTo>
                <a:lnTo>
                  <a:pt x="20523" y="4673"/>
                </a:lnTo>
                <a:lnTo>
                  <a:pt x="20802" y="4419"/>
                </a:lnTo>
                <a:lnTo>
                  <a:pt x="22288" y="2997"/>
                </a:lnTo>
                <a:lnTo>
                  <a:pt x="20167" y="3251"/>
                </a:lnTo>
                <a:lnTo>
                  <a:pt x="20485" y="4419"/>
                </a:lnTo>
                <a:lnTo>
                  <a:pt x="19392" y="4279"/>
                </a:lnTo>
                <a:lnTo>
                  <a:pt x="17513" y="4902"/>
                </a:lnTo>
                <a:lnTo>
                  <a:pt x="17335" y="4711"/>
                </a:lnTo>
                <a:lnTo>
                  <a:pt x="17208" y="4546"/>
                </a:lnTo>
                <a:lnTo>
                  <a:pt x="16433" y="4711"/>
                </a:lnTo>
                <a:lnTo>
                  <a:pt x="14808" y="4546"/>
                </a:lnTo>
                <a:lnTo>
                  <a:pt x="12865" y="4406"/>
                </a:lnTo>
                <a:lnTo>
                  <a:pt x="12992" y="4546"/>
                </a:lnTo>
                <a:lnTo>
                  <a:pt x="11684" y="4419"/>
                </a:lnTo>
                <a:lnTo>
                  <a:pt x="11938" y="4343"/>
                </a:lnTo>
                <a:lnTo>
                  <a:pt x="11633" y="4330"/>
                </a:lnTo>
                <a:lnTo>
                  <a:pt x="11366" y="4318"/>
                </a:lnTo>
                <a:lnTo>
                  <a:pt x="11150" y="4330"/>
                </a:lnTo>
                <a:lnTo>
                  <a:pt x="10045" y="4267"/>
                </a:lnTo>
                <a:lnTo>
                  <a:pt x="11671" y="6083"/>
                </a:lnTo>
                <a:lnTo>
                  <a:pt x="13639" y="6261"/>
                </a:lnTo>
                <a:lnTo>
                  <a:pt x="15913" y="6146"/>
                </a:lnTo>
                <a:lnTo>
                  <a:pt x="17589" y="5410"/>
                </a:lnTo>
                <a:lnTo>
                  <a:pt x="20066" y="5384"/>
                </a:lnTo>
                <a:lnTo>
                  <a:pt x="18999" y="8191"/>
                </a:lnTo>
                <a:lnTo>
                  <a:pt x="21513" y="6946"/>
                </a:lnTo>
                <a:lnTo>
                  <a:pt x="24549" y="6134"/>
                </a:lnTo>
                <a:lnTo>
                  <a:pt x="27965" y="7162"/>
                </a:lnTo>
                <a:lnTo>
                  <a:pt x="29667" y="6769"/>
                </a:lnTo>
                <a:lnTo>
                  <a:pt x="29654" y="6489"/>
                </a:lnTo>
                <a:lnTo>
                  <a:pt x="30238" y="6134"/>
                </a:lnTo>
                <a:lnTo>
                  <a:pt x="30657" y="5867"/>
                </a:lnTo>
                <a:lnTo>
                  <a:pt x="32410" y="6908"/>
                </a:lnTo>
                <a:lnTo>
                  <a:pt x="33502" y="6908"/>
                </a:lnTo>
                <a:lnTo>
                  <a:pt x="36296" y="6908"/>
                </a:lnTo>
                <a:close/>
              </a:path>
              <a:path w="47625" h="8889">
                <a:moveTo>
                  <a:pt x="36461" y="6997"/>
                </a:moveTo>
                <a:lnTo>
                  <a:pt x="33515" y="6946"/>
                </a:lnTo>
                <a:lnTo>
                  <a:pt x="33883" y="7975"/>
                </a:lnTo>
                <a:lnTo>
                  <a:pt x="36461" y="6997"/>
                </a:lnTo>
                <a:close/>
              </a:path>
              <a:path w="47625" h="8889">
                <a:moveTo>
                  <a:pt x="38735" y="889"/>
                </a:moveTo>
                <a:close/>
              </a:path>
              <a:path w="47625" h="8889">
                <a:moveTo>
                  <a:pt x="39052" y="1066"/>
                </a:moveTo>
                <a:lnTo>
                  <a:pt x="38735" y="889"/>
                </a:lnTo>
                <a:lnTo>
                  <a:pt x="39052" y="1066"/>
                </a:lnTo>
                <a:close/>
              </a:path>
              <a:path w="47625" h="8889">
                <a:moveTo>
                  <a:pt x="39712" y="368"/>
                </a:moveTo>
                <a:lnTo>
                  <a:pt x="39154" y="381"/>
                </a:lnTo>
                <a:lnTo>
                  <a:pt x="39179" y="939"/>
                </a:lnTo>
                <a:lnTo>
                  <a:pt x="39712" y="368"/>
                </a:lnTo>
                <a:close/>
              </a:path>
              <a:path w="47625" h="8889">
                <a:moveTo>
                  <a:pt x="40284" y="1676"/>
                </a:moveTo>
                <a:lnTo>
                  <a:pt x="40030" y="1549"/>
                </a:lnTo>
                <a:lnTo>
                  <a:pt x="39357" y="1219"/>
                </a:lnTo>
                <a:lnTo>
                  <a:pt x="39154" y="1117"/>
                </a:lnTo>
                <a:lnTo>
                  <a:pt x="38912" y="1219"/>
                </a:lnTo>
                <a:lnTo>
                  <a:pt x="38760" y="914"/>
                </a:lnTo>
                <a:lnTo>
                  <a:pt x="38671" y="762"/>
                </a:lnTo>
                <a:lnTo>
                  <a:pt x="38392" y="228"/>
                </a:lnTo>
                <a:lnTo>
                  <a:pt x="37642" y="228"/>
                </a:lnTo>
                <a:lnTo>
                  <a:pt x="37249" y="952"/>
                </a:lnTo>
                <a:lnTo>
                  <a:pt x="36512" y="1549"/>
                </a:lnTo>
                <a:lnTo>
                  <a:pt x="35433" y="1308"/>
                </a:lnTo>
                <a:lnTo>
                  <a:pt x="35115" y="2628"/>
                </a:lnTo>
                <a:lnTo>
                  <a:pt x="36537" y="2603"/>
                </a:lnTo>
                <a:lnTo>
                  <a:pt x="37236" y="2070"/>
                </a:lnTo>
                <a:lnTo>
                  <a:pt x="37960" y="2070"/>
                </a:lnTo>
                <a:lnTo>
                  <a:pt x="37973" y="2857"/>
                </a:lnTo>
                <a:lnTo>
                  <a:pt x="39573" y="3225"/>
                </a:lnTo>
                <a:lnTo>
                  <a:pt x="39039" y="2070"/>
                </a:lnTo>
                <a:lnTo>
                  <a:pt x="38354" y="2070"/>
                </a:lnTo>
                <a:lnTo>
                  <a:pt x="39039" y="2057"/>
                </a:lnTo>
                <a:lnTo>
                  <a:pt x="38836" y="1638"/>
                </a:lnTo>
                <a:lnTo>
                  <a:pt x="40284" y="1676"/>
                </a:lnTo>
                <a:close/>
              </a:path>
              <a:path w="47625" h="8889">
                <a:moveTo>
                  <a:pt x="42316" y="304"/>
                </a:moveTo>
                <a:lnTo>
                  <a:pt x="39839" y="228"/>
                </a:lnTo>
                <a:lnTo>
                  <a:pt x="39712" y="368"/>
                </a:lnTo>
                <a:lnTo>
                  <a:pt x="42316" y="304"/>
                </a:lnTo>
                <a:close/>
              </a:path>
              <a:path w="47625" h="8889">
                <a:moveTo>
                  <a:pt x="43903" y="279"/>
                </a:moveTo>
                <a:lnTo>
                  <a:pt x="42316" y="304"/>
                </a:lnTo>
                <a:lnTo>
                  <a:pt x="42214" y="1117"/>
                </a:lnTo>
                <a:lnTo>
                  <a:pt x="42049" y="1358"/>
                </a:lnTo>
                <a:lnTo>
                  <a:pt x="43357" y="812"/>
                </a:lnTo>
                <a:lnTo>
                  <a:pt x="43903" y="279"/>
                </a:lnTo>
                <a:close/>
              </a:path>
              <a:path w="47625" h="8889">
                <a:moveTo>
                  <a:pt x="44424" y="228"/>
                </a:moveTo>
                <a:lnTo>
                  <a:pt x="43954" y="228"/>
                </a:lnTo>
                <a:lnTo>
                  <a:pt x="44424" y="266"/>
                </a:lnTo>
                <a:close/>
              </a:path>
              <a:path w="47625" h="8889">
                <a:moveTo>
                  <a:pt x="44704" y="254"/>
                </a:moveTo>
                <a:lnTo>
                  <a:pt x="44424" y="266"/>
                </a:lnTo>
                <a:lnTo>
                  <a:pt x="44704" y="254"/>
                </a:lnTo>
                <a:close/>
              </a:path>
              <a:path w="47625" h="8889">
                <a:moveTo>
                  <a:pt x="44945" y="1016"/>
                </a:moveTo>
                <a:lnTo>
                  <a:pt x="44450" y="889"/>
                </a:lnTo>
                <a:lnTo>
                  <a:pt x="44424" y="381"/>
                </a:lnTo>
                <a:lnTo>
                  <a:pt x="43446" y="774"/>
                </a:lnTo>
                <a:lnTo>
                  <a:pt x="44945" y="1016"/>
                </a:lnTo>
                <a:close/>
              </a:path>
              <a:path w="47625" h="8889">
                <a:moveTo>
                  <a:pt x="47155" y="228"/>
                </a:moveTo>
                <a:lnTo>
                  <a:pt x="46355" y="228"/>
                </a:lnTo>
                <a:lnTo>
                  <a:pt x="47129" y="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2" name="bg object 102"/>
          <p:cNvSpPr/>
          <p:nvPr/>
        </p:nvSpPr>
        <p:spPr>
          <a:xfrm>
            <a:off x="10669548" y="2764259"/>
            <a:ext cx="64485" cy="7863"/>
          </a:xfrm>
          <a:custGeom>
            <a:avLst/>
            <a:gdLst/>
            <a:ahLst/>
            <a:cxnLst/>
            <a:rect l="l" t="t" r="r" b="b"/>
            <a:pathLst>
              <a:path w="47625" h="8255">
                <a:moveTo>
                  <a:pt x="533" y="508"/>
                </a:moveTo>
                <a:lnTo>
                  <a:pt x="63" y="114"/>
                </a:lnTo>
                <a:lnTo>
                  <a:pt x="114" y="800"/>
                </a:lnTo>
                <a:lnTo>
                  <a:pt x="533" y="508"/>
                </a:lnTo>
                <a:close/>
              </a:path>
              <a:path w="47625" h="8255">
                <a:moveTo>
                  <a:pt x="774" y="342"/>
                </a:moveTo>
                <a:lnTo>
                  <a:pt x="609" y="469"/>
                </a:lnTo>
                <a:lnTo>
                  <a:pt x="774" y="342"/>
                </a:lnTo>
                <a:close/>
              </a:path>
              <a:path w="47625" h="8255">
                <a:moveTo>
                  <a:pt x="1498" y="1346"/>
                </a:moveTo>
                <a:lnTo>
                  <a:pt x="647" y="609"/>
                </a:lnTo>
                <a:lnTo>
                  <a:pt x="787" y="1206"/>
                </a:lnTo>
                <a:lnTo>
                  <a:pt x="1498" y="1346"/>
                </a:lnTo>
                <a:close/>
              </a:path>
              <a:path w="47625" h="8255">
                <a:moveTo>
                  <a:pt x="2882" y="939"/>
                </a:moveTo>
                <a:lnTo>
                  <a:pt x="2578" y="63"/>
                </a:lnTo>
                <a:lnTo>
                  <a:pt x="0" y="0"/>
                </a:lnTo>
                <a:lnTo>
                  <a:pt x="685" y="292"/>
                </a:lnTo>
                <a:lnTo>
                  <a:pt x="850" y="304"/>
                </a:lnTo>
                <a:lnTo>
                  <a:pt x="2882" y="939"/>
                </a:lnTo>
                <a:close/>
              </a:path>
              <a:path w="47625" h="8255">
                <a:moveTo>
                  <a:pt x="11379" y="0"/>
                </a:moveTo>
                <a:lnTo>
                  <a:pt x="11214" y="0"/>
                </a:lnTo>
                <a:lnTo>
                  <a:pt x="11328" y="203"/>
                </a:lnTo>
                <a:lnTo>
                  <a:pt x="11379" y="0"/>
                </a:lnTo>
                <a:close/>
              </a:path>
              <a:path w="47625" h="8255">
                <a:moveTo>
                  <a:pt x="13411" y="0"/>
                </a:moveTo>
                <a:lnTo>
                  <a:pt x="12661" y="0"/>
                </a:lnTo>
                <a:lnTo>
                  <a:pt x="13042" y="203"/>
                </a:lnTo>
                <a:lnTo>
                  <a:pt x="13411" y="0"/>
                </a:lnTo>
                <a:close/>
              </a:path>
              <a:path w="47625" h="8255">
                <a:moveTo>
                  <a:pt x="29210" y="1511"/>
                </a:moveTo>
                <a:lnTo>
                  <a:pt x="28968" y="2959"/>
                </a:lnTo>
                <a:lnTo>
                  <a:pt x="29210" y="1511"/>
                </a:lnTo>
                <a:close/>
              </a:path>
              <a:path w="47625" h="8255">
                <a:moveTo>
                  <a:pt x="36868" y="0"/>
                </a:moveTo>
                <a:lnTo>
                  <a:pt x="35356" y="0"/>
                </a:lnTo>
                <a:lnTo>
                  <a:pt x="35483" y="165"/>
                </a:lnTo>
                <a:lnTo>
                  <a:pt x="36868" y="0"/>
                </a:lnTo>
                <a:close/>
              </a:path>
              <a:path w="47625" h="8255">
                <a:moveTo>
                  <a:pt x="37236" y="1460"/>
                </a:moveTo>
                <a:lnTo>
                  <a:pt x="36296" y="1282"/>
                </a:lnTo>
                <a:lnTo>
                  <a:pt x="37236" y="1460"/>
                </a:lnTo>
                <a:close/>
              </a:path>
              <a:path w="47625" h="8255">
                <a:moveTo>
                  <a:pt x="42773" y="4813"/>
                </a:moveTo>
                <a:lnTo>
                  <a:pt x="42633" y="4165"/>
                </a:lnTo>
                <a:lnTo>
                  <a:pt x="42481" y="4445"/>
                </a:lnTo>
                <a:lnTo>
                  <a:pt x="42583" y="4648"/>
                </a:lnTo>
                <a:lnTo>
                  <a:pt x="42773" y="4813"/>
                </a:lnTo>
                <a:close/>
              </a:path>
              <a:path w="47625" h="8255">
                <a:moveTo>
                  <a:pt x="42862" y="7518"/>
                </a:moveTo>
                <a:lnTo>
                  <a:pt x="42494" y="7124"/>
                </a:lnTo>
                <a:lnTo>
                  <a:pt x="42595" y="7416"/>
                </a:lnTo>
                <a:lnTo>
                  <a:pt x="42862" y="7518"/>
                </a:lnTo>
                <a:close/>
              </a:path>
              <a:path w="47625" h="8255">
                <a:moveTo>
                  <a:pt x="44411" y="2540"/>
                </a:moveTo>
                <a:lnTo>
                  <a:pt x="42811" y="3670"/>
                </a:lnTo>
                <a:lnTo>
                  <a:pt x="44272" y="3797"/>
                </a:lnTo>
                <a:lnTo>
                  <a:pt x="44411" y="2540"/>
                </a:lnTo>
                <a:close/>
              </a:path>
              <a:path w="47625" h="8255">
                <a:moveTo>
                  <a:pt x="44513" y="1612"/>
                </a:moveTo>
                <a:lnTo>
                  <a:pt x="44500" y="1752"/>
                </a:lnTo>
                <a:lnTo>
                  <a:pt x="44513" y="1612"/>
                </a:lnTo>
                <a:close/>
              </a:path>
              <a:path w="47625" h="8255">
                <a:moveTo>
                  <a:pt x="45440" y="1803"/>
                </a:moveTo>
                <a:lnTo>
                  <a:pt x="44500" y="1752"/>
                </a:lnTo>
                <a:lnTo>
                  <a:pt x="44411" y="2540"/>
                </a:lnTo>
                <a:lnTo>
                  <a:pt x="45440" y="1803"/>
                </a:lnTo>
                <a:close/>
              </a:path>
              <a:path w="47625" h="8255">
                <a:moveTo>
                  <a:pt x="45859" y="3543"/>
                </a:moveTo>
                <a:lnTo>
                  <a:pt x="45745" y="3378"/>
                </a:lnTo>
                <a:lnTo>
                  <a:pt x="45618" y="2451"/>
                </a:lnTo>
                <a:lnTo>
                  <a:pt x="45212" y="2730"/>
                </a:lnTo>
                <a:lnTo>
                  <a:pt x="45313" y="2959"/>
                </a:lnTo>
                <a:lnTo>
                  <a:pt x="45580" y="3136"/>
                </a:lnTo>
                <a:lnTo>
                  <a:pt x="45313" y="3886"/>
                </a:lnTo>
                <a:lnTo>
                  <a:pt x="44272" y="3797"/>
                </a:lnTo>
                <a:lnTo>
                  <a:pt x="44221" y="4191"/>
                </a:lnTo>
                <a:lnTo>
                  <a:pt x="45275" y="4572"/>
                </a:lnTo>
                <a:lnTo>
                  <a:pt x="45834" y="3886"/>
                </a:lnTo>
                <a:lnTo>
                  <a:pt x="45859" y="3543"/>
                </a:lnTo>
                <a:close/>
              </a:path>
              <a:path w="47625" h="8255">
                <a:moveTo>
                  <a:pt x="46418" y="5867"/>
                </a:moveTo>
                <a:lnTo>
                  <a:pt x="46101" y="5651"/>
                </a:lnTo>
                <a:lnTo>
                  <a:pt x="45186" y="5054"/>
                </a:lnTo>
                <a:lnTo>
                  <a:pt x="44869" y="5143"/>
                </a:lnTo>
                <a:lnTo>
                  <a:pt x="44259" y="5765"/>
                </a:lnTo>
                <a:lnTo>
                  <a:pt x="43992" y="5384"/>
                </a:lnTo>
                <a:lnTo>
                  <a:pt x="43167" y="5168"/>
                </a:lnTo>
                <a:lnTo>
                  <a:pt x="42773" y="4813"/>
                </a:lnTo>
                <a:lnTo>
                  <a:pt x="42862" y="5245"/>
                </a:lnTo>
                <a:lnTo>
                  <a:pt x="40563" y="5651"/>
                </a:lnTo>
                <a:lnTo>
                  <a:pt x="40500" y="4635"/>
                </a:lnTo>
                <a:lnTo>
                  <a:pt x="40424" y="3543"/>
                </a:lnTo>
                <a:lnTo>
                  <a:pt x="40297" y="2362"/>
                </a:lnTo>
                <a:lnTo>
                  <a:pt x="41211" y="4330"/>
                </a:lnTo>
                <a:lnTo>
                  <a:pt x="42900" y="2946"/>
                </a:lnTo>
                <a:lnTo>
                  <a:pt x="44284" y="1803"/>
                </a:lnTo>
                <a:lnTo>
                  <a:pt x="42722" y="1638"/>
                </a:lnTo>
                <a:lnTo>
                  <a:pt x="42075" y="2946"/>
                </a:lnTo>
                <a:lnTo>
                  <a:pt x="41567" y="2362"/>
                </a:lnTo>
                <a:lnTo>
                  <a:pt x="40220" y="800"/>
                </a:lnTo>
                <a:lnTo>
                  <a:pt x="39039" y="1371"/>
                </a:lnTo>
                <a:lnTo>
                  <a:pt x="40411" y="1409"/>
                </a:lnTo>
                <a:lnTo>
                  <a:pt x="39839" y="2590"/>
                </a:lnTo>
                <a:lnTo>
                  <a:pt x="39928" y="3136"/>
                </a:lnTo>
                <a:lnTo>
                  <a:pt x="40093" y="3543"/>
                </a:lnTo>
                <a:lnTo>
                  <a:pt x="38519" y="1752"/>
                </a:lnTo>
                <a:lnTo>
                  <a:pt x="38747" y="4635"/>
                </a:lnTo>
                <a:lnTo>
                  <a:pt x="37325" y="3644"/>
                </a:lnTo>
                <a:lnTo>
                  <a:pt x="36131" y="2819"/>
                </a:lnTo>
                <a:lnTo>
                  <a:pt x="36106" y="2374"/>
                </a:lnTo>
                <a:lnTo>
                  <a:pt x="36283" y="1371"/>
                </a:lnTo>
                <a:lnTo>
                  <a:pt x="35521" y="1295"/>
                </a:lnTo>
                <a:lnTo>
                  <a:pt x="35115" y="558"/>
                </a:lnTo>
                <a:lnTo>
                  <a:pt x="34861" y="101"/>
                </a:lnTo>
                <a:lnTo>
                  <a:pt x="15443" y="0"/>
                </a:lnTo>
                <a:lnTo>
                  <a:pt x="15963" y="1422"/>
                </a:lnTo>
                <a:lnTo>
                  <a:pt x="19151" y="215"/>
                </a:lnTo>
                <a:lnTo>
                  <a:pt x="19088" y="1155"/>
                </a:lnTo>
                <a:lnTo>
                  <a:pt x="21386" y="965"/>
                </a:lnTo>
                <a:lnTo>
                  <a:pt x="21170" y="1968"/>
                </a:lnTo>
                <a:lnTo>
                  <a:pt x="24498" y="1739"/>
                </a:lnTo>
                <a:lnTo>
                  <a:pt x="24612" y="1612"/>
                </a:lnTo>
                <a:lnTo>
                  <a:pt x="24714" y="965"/>
                </a:lnTo>
                <a:lnTo>
                  <a:pt x="24599" y="215"/>
                </a:lnTo>
                <a:lnTo>
                  <a:pt x="26060" y="965"/>
                </a:lnTo>
                <a:lnTo>
                  <a:pt x="25844" y="2425"/>
                </a:lnTo>
                <a:lnTo>
                  <a:pt x="29286" y="558"/>
                </a:lnTo>
                <a:lnTo>
                  <a:pt x="29171" y="1460"/>
                </a:lnTo>
                <a:lnTo>
                  <a:pt x="31750" y="3378"/>
                </a:lnTo>
                <a:lnTo>
                  <a:pt x="32842" y="2374"/>
                </a:lnTo>
                <a:lnTo>
                  <a:pt x="34328" y="2590"/>
                </a:lnTo>
                <a:lnTo>
                  <a:pt x="33985" y="4305"/>
                </a:lnTo>
                <a:lnTo>
                  <a:pt x="35623" y="4013"/>
                </a:lnTo>
                <a:lnTo>
                  <a:pt x="35369" y="3644"/>
                </a:lnTo>
                <a:lnTo>
                  <a:pt x="37414" y="5740"/>
                </a:lnTo>
                <a:lnTo>
                  <a:pt x="41135" y="5702"/>
                </a:lnTo>
                <a:lnTo>
                  <a:pt x="42494" y="7124"/>
                </a:lnTo>
                <a:lnTo>
                  <a:pt x="42532" y="6235"/>
                </a:lnTo>
                <a:lnTo>
                  <a:pt x="42608" y="6007"/>
                </a:lnTo>
                <a:lnTo>
                  <a:pt x="44564" y="6591"/>
                </a:lnTo>
                <a:lnTo>
                  <a:pt x="43383" y="7150"/>
                </a:lnTo>
                <a:lnTo>
                  <a:pt x="44475" y="6845"/>
                </a:lnTo>
                <a:lnTo>
                  <a:pt x="45212" y="7543"/>
                </a:lnTo>
                <a:lnTo>
                  <a:pt x="46126" y="7734"/>
                </a:lnTo>
                <a:lnTo>
                  <a:pt x="45656" y="7416"/>
                </a:lnTo>
                <a:lnTo>
                  <a:pt x="45593" y="6845"/>
                </a:lnTo>
                <a:lnTo>
                  <a:pt x="45618" y="6007"/>
                </a:lnTo>
                <a:lnTo>
                  <a:pt x="45847" y="5765"/>
                </a:lnTo>
                <a:lnTo>
                  <a:pt x="46418" y="5867"/>
                </a:lnTo>
                <a:close/>
              </a:path>
              <a:path w="47625" h="8255">
                <a:moveTo>
                  <a:pt x="47345" y="6553"/>
                </a:moveTo>
                <a:lnTo>
                  <a:pt x="47193" y="6426"/>
                </a:lnTo>
                <a:lnTo>
                  <a:pt x="47345" y="6553"/>
                </a:lnTo>
                <a:close/>
              </a:path>
              <a:path w="47625" h="8255">
                <a:moveTo>
                  <a:pt x="47498" y="6680"/>
                </a:moveTo>
                <a:lnTo>
                  <a:pt x="47345" y="6553"/>
                </a:lnTo>
                <a:lnTo>
                  <a:pt x="47498" y="66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3" name="bg object 103"/>
          <p:cNvSpPr/>
          <p:nvPr/>
        </p:nvSpPr>
        <p:spPr>
          <a:xfrm>
            <a:off x="10576726" y="2763337"/>
            <a:ext cx="202053" cy="74387"/>
          </a:xfrm>
          <a:custGeom>
            <a:avLst/>
            <a:gdLst/>
            <a:ahLst/>
            <a:cxnLst/>
            <a:rect l="l" t="t" r="r" b="b"/>
            <a:pathLst>
              <a:path w="149225" h="78105">
                <a:moveTo>
                  <a:pt x="635" y="66789"/>
                </a:moveTo>
                <a:lnTo>
                  <a:pt x="139" y="66382"/>
                </a:lnTo>
                <a:lnTo>
                  <a:pt x="50" y="66522"/>
                </a:lnTo>
                <a:lnTo>
                  <a:pt x="635" y="66789"/>
                </a:lnTo>
                <a:close/>
              </a:path>
              <a:path w="149225" h="78105">
                <a:moveTo>
                  <a:pt x="774" y="65252"/>
                </a:moveTo>
                <a:lnTo>
                  <a:pt x="127" y="65557"/>
                </a:lnTo>
                <a:lnTo>
                  <a:pt x="0" y="65849"/>
                </a:lnTo>
                <a:lnTo>
                  <a:pt x="0" y="66268"/>
                </a:lnTo>
                <a:lnTo>
                  <a:pt x="139" y="66382"/>
                </a:lnTo>
                <a:lnTo>
                  <a:pt x="774" y="65252"/>
                </a:lnTo>
                <a:close/>
              </a:path>
              <a:path w="149225" h="78105">
                <a:moveTo>
                  <a:pt x="1625" y="55664"/>
                </a:moveTo>
                <a:lnTo>
                  <a:pt x="1612" y="55181"/>
                </a:lnTo>
                <a:lnTo>
                  <a:pt x="1612" y="54991"/>
                </a:lnTo>
                <a:lnTo>
                  <a:pt x="1549" y="55181"/>
                </a:lnTo>
                <a:lnTo>
                  <a:pt x="1231" y="54508"/>
                </a:lnTo>
                <a:lnTo>
                  <a:pt x="825" y="53644"/>
                </a:lnTo>
                <a:lnTo>
                  <a:pt x="38" y="54216"/>
                </a:lnTo>
                <a:lnTo>
                  <a:pt x="127" y="55143"/>
                </a:lnTo>
                <a:lnTo>
                  <a:pt x="266" y="55257"/>
                </a:lnTo>
                <a:lnTo>
                  <a:pt x="457" y="54508"/>
                </a:lnTo>
                <a:lnTo>
                  <a:pt x="812" y="55181"/>
                </a:lnTo>
                <a:lnTo>
                  <a:pt x="355" y="56184"/>
                </a:lnTo>
                <a:lnTo>
                  <a:pt x="1193" y="55930"/>
                </a:lnTo>
                <a:lnTo>
                  <a:pt x="1625" y="55664"/>
                </a:lnTo>
                <a:close/>
              </a:path>
              <a:path w="149225" h="78105">
                <a:moveTo>
                  <a:pt x="1879" y="54229"/>
                </a:moveTo>
                <a:close/>
              </a:path>
              <a:path w="149225" h="78105">
                <a:moveTo>
                  <a:pt x="2222" y="55664"/>
                </a:moveTo>
                <a:lnTo>
                  <a:pt x="1841" y="54317"/>
                </a:lnTo>
                <a:lnTo>
                  <a:pt x="1612" y="54965"/>
                </a:lnTo>
                <a:lnTo>
                  <a:pt x="2222" y="55664"/>
                </a:lnTo>
                <a:close/>
              </a:path>
              <a:path w="149225" h="78105">
                <a:moveTo>
                  <a:pt x="2273" y="53936"/>
                </a:moveTo>
                <a:lnTo>
                  <a:pt x="1955" y="53695"/>
                </a:lnTo>
                <a:lnTo>
                  <a:pt x="1879" y="54229"/>
                </a:lnTo>
                <a:lnTo>
                  <a:pt x="2273" y="53936"/>
                </a:lnTo>
                <a:close/>
              </a:path>
              <a:path w="149225" h="78105">
                <a:moveTo>
                  <a:pt x="2819" y="50914"/>
                </a:moveTo>
                <a:lnTo>
                  <a:pt x="2349" y="50660"/>
                </a:lnTo>
                <a:lnTo>
                  <a:pt x="2438" y="50888"/>
                </a:lnTo>
                <a:lnTo>
                  <a:pt x="2628" y="50939"/>
                </a:lnTo>
                <a:lnTo>
                  <a:pt x="2819" y="50914"/>
                </a:lnTo>
                <a:close/>
              </a:path>
              <a:path w="149225" h="78105">
                <a:moveTo>
                  <a:pt x="2959" y="54152"/>
                </a:moveTo>
                <a:lnTo>
                  <a:pt x="2692" y="53632"/>
                </a:lnTo>
                <a:lnTo>
                  <a:pt x="2362" y="53873"/>
                </a:lnTo>
                <a:lnTo>
                  <a:pt x="2476" y="54089"/>
                </a:lnTo>
                <a:lnTo>
                  <a:pt x="2667" y="54241"/>
                </a:lnTo>
                <a:lnTo>
                  <a:pt x="2959" y="54152"/>
                </a:lnTo>
                <a:close/>
              </a:path>
              <a:path w="149225" h="78105">
                <a:moveTo>
                  <a:pt x="3327" y="66624"/>
                </a:moveTo>
                <a:lnTo>
                  <a:pt x="2882" y="66814"/>
                </a:lnTo>
                <a:lnTo>
                  <a:pt x="1689" y="67487"/>
                </a:lnTo>
                <a:lnTo>
                  <a:pt x="2819" y="68237"/>
                </a:lnTo>
                <a:lnTo>
                  <a:pt x="3327" y="66624"/>
                </a:lnTo>
                <a:close/>
              </a:path>
              <a:path w="149225" h="78105">
                <a:moveTo>
                  <a:pt x="3848" y="66382"/>
                </a:moveTo>
                <a:lnTo>
                  <a:pt x="3492" y="66065"/>
                </a:lnTo>
                <a:lnTo>
                  <a:pt x="3327" y="66624"/>
                </a:lnTo>
                <a:lnTo>
                  <a:pt x="3848" y="66382"/>
                </a:lnTo>
                <a:close/>
              </a:path>
              <a:path w="149225" h="78105">
                <a:moveTo>
                  <a:pt x="4279" y="77495"/>
                </a:moveTo>
                <a:lnTo>
                  <a:pt x="3949" y="76339"/>
                </a:lnTo>
                <a:lnTo>
                  <a:pt x="3721" y="76123"/>
                </a:lnTo>
                <a:lnTo>
                  <a:pt x="3454" y="76073"/>
                </a:lnTo>
                <a:lnTo>
                  <a:pt x="3441" y="75666"/>
                </a:lnTo>
                <a:lnTo>
                  <a:pt x="3276" y="76123"/>
                </a:lnTo>
                <a:lnTo>
                  <a:pt x="2336" y="76212"/>
                </a:lnTo>
                <a:lnTo>
                  <a:pt x="2806" y="77063"/>
                </a:lnTo>
                <a:lnTo>
                  <a:pt x="2705" y="77355"/>
                </a:lnTo>
                <a:lnTo>
                  <a:pt x="3251" y="77089"/>
                </a:lnTo>
                <a:lnTo>
                  <a:pt x="4279" y="77495"/>
                </a:lnTo>
                <a:close/>
              </a:path>
              <a:path w="149225" h="78105">
                <a:moveTo>
                  <a:pt x="4368" y="54457"/>
                </a:moveTo>
                <a:lnTo>
                  <a:pt x="3911" y="53873"/>
                </a:lnTo>
                <a:lnTo>
                  <a:pt x="2959" y="54152"/>
                </a:lnTo>
                <a:lnTo>
                  <a:pt x="3429" y="55041"/>
                </a:lnTo>
                <a:lnTo>
                  <a:pt x="4368" y="54457"/>
                </a:lnTo>
                <a:close/>
              </a:path>
              <a:path w="149225" h="78105">
                <a:moveTo>
                  <a:pt x="4660" y="64935"/>
                </a:moveTo>
                <a:lnTo>
                  <a:pt x="4127" y="63817"/>
                </a:lnTo>
                <a:lnTo>
                  <a:pt x="4076" y="64643"/>
                </a:lnTo>
                <a:lnTo>
                  <a:pt x="4660" y="64935"/>
                </a:lnTo>
                <a:close/>
              </a:path>
              <a:path w="149225" h="78105">
                <a:moveTo>
                  <a:pt x="4787" y="75387"/>
                </a:moveTo>
                <a:lnTo>
                  <a:pt x="4775" y="75171"/>
                </a:lnTo>
                <a:lnTo>
                  <a:pt x="4381" y="75120"/>
                </a:lnTo>
                <a:lnTo>
                  <a:pt x="4711" y="75653"/>
                </a:lnTo>
                <a:lnTo>
                  <a:pt x="4787" y="75387"/>
                </a:lnTo>
                <a:close/>
              </a:path>
              <a:path w="149225" h="78105">
                <a:moveTo>
                  <a:pt x="5130" y="50203"/>
                </a:moveTo>
                <a:lnTo>
                  <a:pt x="4775" y="50419"/>
                </a:lnTo>
                <a:lnTo>
                  <a:pt x="4521" y="50025"/>
                </a:lnTo>
                <a:lnTo>
                  <a:pt x="3962" y="49149"/>
                </a:lnTo>
                <a:lnTo>
                  <a:pt x="4229" y="50025"/>
                </a:lnTo>
                <a:lnTo>
                  <a:pt x="3225" y="49949"/>
                </a:lnTo>
                <a:lnTo>
                  <a:pt x="3441" y="50546"/>
                </a:lnTo>
                <a:lnTo>
                  <a:pt x="3124" y="50863"/>
                </a:lnTo>
                <a:lnTo>
                  <a:pt x="2819" y="50914"/>
                </a:lnTo>
                <a:lnTo>
                  <a:pt x="3454" y="51269"/>
                </a:lnTo>
                <a:lnTo>
                  <a:pt x="3390" y="50863"/>
                </a:lnTo>
                <a:lnTo>
                  <a:pt x="4191" y="52768"/>
                </a:lnTo>
                <a:lnTo>
                  <a:pt x="4902" y="50850"/>
                </a:lnTo>
                <a:lnTo>
                  <a:pt x="5054" y="50419"/>
                </a:lnTo>
                <a:lnTo>
                  <a:pt x="5130" y="50203"/>
                </a:lnTo>
                <a:close/>
              </a:path>
              <a:path w="149225" h="78105">
                <a:moveTo>
                  <a:pt x="5245" y="66992"/>
                </a:moveTo>
                <a:lnTo>
                  <a:pt x="4495" y="66319"/>
                </a:lnTo>
                <a:lnTo>
                  <a:pt x="4178" y="66243"/>
                </a:lnTo>
                <a:lnTo>
                  <a:pt x="3848" y="66382"/>
                </a:lnTo>
                <a:lnTo>
                  <a:pt x="4775" y="67208"/>
                </a:lnTo>
                <a:lnTo>
                  <a:pt x="5245" y="66992"/>
                </a:lnTo>
                <a:close/>
              </a:path>
              <a:path w="149225" h="78105">
                <a:moveTo>
                  <a:pt x="5740" y="49720"/>
                </a:moveTo>
                <a:lnTo>
                  <a:pt x="5448" y="49339"/>
                </a:lnTo>
                <a:lnTo>
                  <a:pt x="5130" y="50203"/>
                </a:lnTo>
                <a:lnTo>
                  <a:pt x="5727" y="49847"/>
                </a:lnTo>
                <a:lnTo>
                  <a:pt x="5740" y="49720"/>
                </a:lnTo>
                <a:close/>
              </a:path>
              <a:path w="149225" h="78105">
                <a:moveTo>
                  <a:pt x="6489" y="75615"/>
                </a:moveTo>
                <a:lnTo>
                  <a:pt x="5486" y="75590"/>
                </a:lnTo>
                <a:lnTo>
                  <a:pt x="5054" y="76200"/>
                </a:lnTo>
                <a:lnTo>
                  <a:pt x="4711" y="75653"/>
                </a:lnTo>
                <a:lnTo>
                  <a:pt x="4584" y="76022"/>
                </a:lnTo>
                <a:lnTo>
                  <a:pt x="4648" y="76593"/>
                </a:lnTo>
                <a:lnTo>
                  <a:pt x="6261" y="77838"/>
                </a:lnTo>
                <a:lnTo>
                  <a:pt x="6438" y="76200"/>
                </a:lnTo>
                <a:lnTo>
                  <a:pt x="6489" y="75615"/>
                </a:lnTo>
                <a:close/>
              </a:path>
              <a:path w="149225" h="78105">
                <a:moveTo>
                  <a:pt x="6565" y="63157"/>
                </a:moveTo>
                <a:lnTo>
                  <a:pt x="6159" y="63157"/>
                </a:lnTo>
                <a:lnTo>
                  <a:pt x="6184" y="63334"/>
                </a:lnTo>
                <a:lnTo>
                  <a:pt x="6172" y="65189"/>
                </a:lnTo>
                <a:lnTo>
                  <a:pt x="6565" y="63157"/>
                </a:lnTo>
                <a:close/>
              </a:path>
              <a:path w="149225" h="78105">
                <a:moveTo>
                  <a:pt x="7010" y="75933"/>
                </a:moveTo>
                <a:lnTo>
                  <a:pt x="6921" y="75717"/>
                </a:lnTo>
                <a:lnTo>
                  <a:pt x="6794" y="75628"/>
                </a:lnTo>
                <a:lnTo>
                  <a:pt x="6578" y="75615"/>
                </a:lnTo>
                <a:lnTo>
                  <a:pt x="7010" y="75933"/>
                </a:lnTo>
                <a:close/>
              </a:path>
              <a:path w="149225" h="78105">
                <a:moveTo>
                  <a:pt x="7048" y="75946"/>
                </a:moveTo>
                <a:lnTo>
                  <a:pt x="7048" y="76111"/>
                </a:lnTo>
                <a:lnTo>
                  <a:pt x="7048" y="75946"/>
                </a:lnTo>
                <a:close/>
              </a:path>
              <a:path w="149225" h="78105">
                <a:moveTo>
                  <a:pt x="7124" y="63233"/>
                </a:moveTo>
                <a:lnTo>
                  <a:pt x="6692" y="62509"/>
                </a:lnTo>
                <a:lnTo>
                  <a:pt x="6565" y="63157"/>
                </a:lnTo>
                <a:lnTo>
                  <a:pt x="6908" y="63157"/>
                </a:lnTo>
                <a:lnTo>
                  <a:pt x="7124" y="63233"/>
                </a:lnTo>
                <a:close/>
              </a:path>
              <a:path w="149225" h="78105">
                <a:moveTo>
                  <a:pt x="7569" y="63969"/>
                </a:moveTo>
                <a:lnTo>
                  <a:pt x="7467" y="63334"/>
                </a:lnTo>
                <a:lnTo>
                  <a:pt x="7404" y="62839"/>
                </a:lnTo>
                <a:lnTo>
                  <a:pt x="7277" y="62801"/>
                </a:lnTo>
                <a:lnTo>
                  <a:pt x="7353" y="63334"/>
                </a:lnTo>
                <a:lnTo>
                  <a:pt x="7124" y="63233"/>
                </a:lnTo>
                <a:lnTo>
                  <a:pt x="7569" y="63969"/>
                </a:lnTo>
                <a:close/>
              </a:path>
              <a:path w="149225" h="78105">
                <a:moveTo>
                  <a:pt x="7632" y="66522"/>
                </a:moveTo>
                <a:lnTo>
                  <a:pt x="6540" y="65519"/>
                </a:lnTo>
                <a:lnTo>
                  <a:pt x="6311" y="65976"/>
                </a:lnTo>
                <a:lnTo>
                  <a:pt x="7632" y="66522"/>
                </a:lnTo>
                <a:close/>
              </a:path>
              <a:path w="149225" h="78105">
                <a:moveTo>
                  <a:pt x="7861" y="62839"/>
                </a:moveTo>
                <a:lnTo>
                  <a:pt x="7340" y="62395"/>
                </a:lnTo>
                <a:lnTo>
                  <a:pt x="7391" y="62814"/>
                </a:lnTo>
                <a:lnTo>
                  <a:pt x="7861" y="62839"/>
                </a:lnTo>
                <a:close/>
              </a:path>
              <a:path w="149225" h="78105">
                <a:moveTo>
                  <a:pt x="8305" y="56134"/>
                </a:moveTo>
                <a:lnTo>
                  <a:pt x="7454" y="56095"/>
                </a:lnTo>
                <a:lnTo>
                  <a:pt x="7670" y="56743"/>
                </a:lnTo>
                <a:lnTo>
                  <a:pt x="8305" y="56134"/>
                </a:lnTo>
                <a:close/>
              </a:path>
              <a:path w="149225" h="78105">
                <a:moveTo>
                  <a:pt x="8712" y="75171"/>
                </a:moveTo>
                <a:lnTo>
                  <a:pt x="8699" y="74942"/>
                </a:lnTo>
                <a:lnTo>
                  <a:pt x="8420" y="74498"/>
                </a:lnTo>
                <a:lnTo>
                  <a:pt x="8458" y="74726"/>
                </a:lnTo>
                <a:lnTo>
                  <a:pt x="8051" y="74942"/>
                </a:lnTo>
                <a:lnTo>
                  <a:pt x="7861" y="74320"/>
                </a:lnTo>
                <a:lnTo>
                  <a:pt x="7835" y="75171"/>
                </a:lnTo>
                <a:lnTo>
                  <a:pt x="7010" y="75552"/>
                </a:lnTo>
                <a:lnTo>
                  <a:pt x="6985" y="75768"/>
                </a:lnTo>
                <a:lnTo>
                  <a:pt x="7048" y="75946"/>
                </a:lnTo>
                <a:lnTo>
                  <a:pt x="7213" y="75946"/>
                </a:lnTo>
                <a:lnTo>
                  <a:pt x="7594" y="75590"/>
                </a:lnTo>
                <a:lnTo>
                  <a:pt x="7620" y="76263"/>
                </a:lnTo>
                <a:lnTo>
                  <a:pt x="7213" y="75946"/>
                </a:lnTo>
                <a:lnTo>
                  <a:pt x="7264" y="76111"/>
                </a:lnTo>
                <a:lnTo>
                  <a:pt x="7950" y="76593"/>
                </a:lnTo>
                <a:lnTo>
                  <a:pt x="8102" y="76479"/>
                </a:lnTo>
                <a:lnTo>
                  <a:pt x="8039" y="76263"/>
                </a:lnTo>
                <a:lnTo>
                  <a:pt x="7962" y="75895"/>
                </a:lnTo>
                <a:lnTo>
                  <a:pt x="8267" y="75590"/>
                </a:lnTo>
                <a:lnTo>
                  <a:pt x="8712" y="75171"/>
                </a:lnTo>
                <a:close/>
              </a:path>
              <a:path w="149225" h="78105">
                <a:moveTo>
                  <a:pt x="9474" y="74942"/>
                </a:moveTo>
                <a:lnTo>
                  <a:pt x="9258" y="74625"/>
                </a:lnTo>
                <a:lnTo>
                  <a:pt x="8877" y="75006"/>
                </a:lnTo>
                <a:lnTo>
                  <a:pt x="8839" y="75171"/>
                </a:lnTo>
                <a:lnTo>
                  <a:pt x="9144" y="75653"/>
                </a:lnTo>
                <a:lnTo>
                  <a:pt x="9423" y="75171"/>
                </a:lnTo>
                <a:lnTo>
                  <a:pt x="9474" y="74942"/>
                </a:lnTo>
                <a:close/>
              </a:path>
              <a:path w="149225" h="78105">
                <a:moveTo>
                  <a:pt x="9474" y="64147"/>
                </a:moveTo>
                <a:lnTo>
                  <a:pt x="8064" y="62839"/>
                </a:lnTo>
                <a:lnTo>
                  <a:pt x="7861" y="62839"/>
                </a:lnTo>
                <a:lnTo>
                  <a:pt x="9474" y="64147"/>
                </a:lnTo>
                <a:close/>
              </a:path>
              <a:path w="149225" h="78105">
                <a:moveTo>
                  <a:pt x="9626" y="54902"/>
                </a:moveTo>
                <a:lnTo>
                  <a:pt x="9601" y="55156"/>
                </a:lnTo>
                <a:lnTo>
                  <a:pt x="9613" y="54991"/>
                </a:lnTo>
                <a:close/>
              </a:path>
              <a:path w="149225" h="78105">
                <a:moveTo>
                  <a:pt x="9753" y="57416"/>
                </a:moveTo>
                <a:lnTo>
                  <a:pt x="8902" y="57124"/>
                </a:lnTo>
                <a:lnTo>
                  <a:pt x="9690" y="57823"/>
                </a:lnTo>
                <a:lnTo>
                  <a:pt x="9753" y="57416"/>
                </a:lnTo>
                <a:close/>
              </a:path>
              <a:path w="149225" h="78105">
                <a:moveTo>
                  <a:pt x="10566" y="58369"/>
                </a:moveTo>
                <a:lnTo>
                  <a:pt x="9626" y="58242"/>
                </a:lnTo>
                <a:lnTo>
                  <a:pt x="9601" y="58369"/>
                </a:lnTo>
                <a:lnTo>
                  <a:pt x="9588" y="59842"/>
                </a:lnTo>
                <a:lnTo>
                  <a:pt x="10566" y="58369"/>
                </a:lnTo>
                <a:close/>
              </a:path>
              <a:path w="149225" h="78105">
                <a:moveTo>
                  <a:pt x="10566" y="49149"/>
                </a:moveTo>
                <a:lnTo>
                  <a:pt x="10274" y="49047"/>
                </a:lnTo>
                <a:lnTo>
                  <a:pt x="7200" y="49847"/>
                </a:lnTo>
                <a:lnTo>
                  <a:pt x="7073" y="49034"/>
                </a:lnTo>
                <a:lnTo>
                  <a:pt x="5803" y="49796"/>
                </a:lnTo>
                <a:lnTo>
                  <a:pt x="6896" y="51219"/>
                </a:lnTo>
                <a:lnTo>
                  <a:pt x="6845" y="50025"/>
                </a:lnTo>
                <a:lnTo>
                  <a:pt x="7734" y="50050"/>
                </a:lnTo>
                <a:lnTo>
                  <a:pt x="7848" y="50914"/>
                </a:lnTo>
                <a:lnTo>
                  <a:pt x="7962" y="51358"/>
                </a:lnTo>
                <a:lnTo>
                  <a:pt x="8089" y="51739"/>
                </a:lnTo>
                <a:lnTo>
                  <a:pt x="8089" y="51028"/>
                </a:lnTo>
                <a:lnTo>
                  <a:pt x="8470" y="50888"/>
                </a:lnTo>
                <a:lnTo>
                  <a:pt x="9029" y="51358"/>
                </a:lnTo>
                <a:lnTo>
                  <a:pt x="10477" y="52108"/>
                </a:lnTo>
                <a:lnTo>
                  <a:pt x="10236" y="50888"/>
                </a:lnTo>
                <a:lnTo>
                  <a:pt x="10058" y="50025"/>
                </a:lnTo>
                <a:lnTo>
                  <a:pt x="10020" y="49847"/>
                </a:lnTo>
                <a:lnTo>
                  <a:pt x="9906" y="49237"/>
                </a:lnTo>
                <a:lnTo>
                  <a:pt x="10566" y="49149"/>
                </a:lnTo>
                <a:close/>
              </a:path>
              <a:path w="149225" h="78105">
                <a:moveTo>
                  <a:pt x="11163" y="52819"/>
                </a:moveTo>
                <a:lnTo>
                  <a:pt x="11125" y="52412"/>
                </a:lnTo>
                <a:lnTo>
                  <a:pt x="10426" y="52781"/>
                </a:lnTo>
                <a:lnTo>
                  <a:pt x="10617" y="53200"/>
                </a:lnTo>
                <a:lnTo>
                  <a:pt x="11163" y="52819"/>
                </a:lnTo>
                <a:close/>
              </a:path>
              <a:path w="149225" h="78105">
                <a:moveTo>
                  <a:pt x="11188" y="49352"/>
                </a:moveTo>
                <a:lnTo>
                  <a:pt x="11150" y="49060"/>
                </a:lnTo>
                <a:lnTo>
                  <a:pt x="10566" y="49149"/>
                </a:lnTo>
                <a:lnTo>
                  <a:pt x="11188" y="49352"/>
                </a:lnTo>
                <a:close/>
              </a:path>
              <a:path w="149225" h="78105">
                <a:moveTo>
                  <a:pt x="11836" y="74104"/>
                </a:moveTo>
                <a:lnTo>
                  <a:pt x="11684" y="74028"/>
                </a:lnTo>
                <a:lnTo>
                  <a:pt x="11620" y="73494"/>
                </a:lnTo>
                <a:lnTo>
                  <a:pt x="10795" y="74104"/>
                </a:lnTo>
                <a:lnTo>
                  <a:pt x="11099" y="74104"/>
                </a:lnTo>
                <a:lnTo>
                  <a:pt x="11836" y="74104"/>
                </a:lnTo>
                <a:close/>
              </a:path>
              <a:path w="149225" h="78105">
                <a:moveTo>
                  <a:pt x="12001" y="53911"/>
                </a:moveTo>
                <a:lnTo>
                  <a:pt x="11849" y="52336"/>
                </a:lnTo>
                <a:lnTo>
                  <a:pt x="11214" y="52781"/>
                </a:lnTo>
                <a:lnTo>
                  <a:pt x="11252" y="53721"/>
                </a:lnTo>
                <a:lnTo>
                  <a:pt x="12001" y="53911"/>
                </a:lnTo>
                <a:close/>
              </a:path>
              <a:path w="149225" h="78105">
                <a:moveTo>
                  <a:pt x="12230" y="58686"/>
                </a:moveTo>
                <a:lnTo>
                  <a:pt x="11899" y="58445"/>
                </a:lnTo>
                <a:lnTo>
                  <a:pt x="11861" y="58597"/>
                </a:lnTo>
                <a:lnTo>
                  <a:pt x="12230" y="58686"/>
                </a:lnTo>
                <a:close/>
              </a:path>
              <a:path w="149225" h="78105">
                <a:moveTo>
                  <a:pt x="12509" y="74434"/>
                </a:moveTo>
                <a:lnTo>
                  <a:pt x="11976" y="74168"/>
                </a:lnTo>
                <a:lnTo>
                  <a:pt x="11087" y="74155"/>
                </a:lnTo>
                <a:lnTo>
                  <a:pt x="11061" y="74726"/>
                </a:lnTo>
                <a:lnTo>
                  <a:pt x="10820" y="74942"/>
                </a:lnTo>
                <a:lnTo>
                  <a:pt x="10515" y="73266"/>
                </a:lnTo>
                <a:lnTo>
                  <a:pt x="9550" y="74942"/>
                </a:lnTo>
                <a:lnTo>
                  <a:pt x="9626" y="75171"/>
                </a:lnTo>
                <a:lnTo>
                  <a:pt x="10934" y="77127"/>
                </a:lnTo>
                <a:lnTo>
                  <a:pt x="11925" y="75768"/>
                </a:lnTo>
                <a:lnTo>
                  <a:pt x="11988" y="74942"/>
                </a:lnTo>
                <a:lnTo>
                  <a:pt x="11607" y="74168"/>
                </a:lnTo>
                <a:lnTo>
                  <a:pt x="12509" y="74434"/>
                </a:lnTo>
                <a:close/>
              </a:path>
              <a:path w="149225" h="78105">
                <a:moveTo>
                  <a:pt x="12522" y="30810"/>
                </a:moveTo>
                <a:lnTo>
                  <a:pt x="12268" y="29679"/>
                </a:lnTo>
                <a:lnTo>
                  <a:pt x="12014" y="30137"/>
                </a:lnTo>
                <a:lnTo>
                  <a:pt x="12217" y="30505"/>
                </a:lnTo>
                <a:lnTo>
                  <a:pt x="12522" y="30810"/>
                </a:lnTo>
                <a:close/>
              </a:path>
              <a:path w="149225" h="78105">
                <a:moveTo>
                  <a:pt x="13093" y="50520"/>
                </a:moveTo>
                <a:lnTo>
                  <a:pt x="13042" y="49923"/>
                </a:lnTo>
                <a:lnTo>
                  <a:pt x="12915" y="49631"/>
                </a:lnTo>
                <a:lnTo>
                  <a:pt x="13093" y="50520"/>
                </a:lnTo>
                <a:close/>
              </a:path>
              <a:path w="149225" h="78105">
                <a:moveTo>
                  <a:pt x="13538" y="30645"/>
                </a:moveTo>
                <a:lnTo>
                  <a:pt x="13385" y="30314"/>
                </a:lnTo>
                <a:lnTo>
                  <a:pt x="13068" y="30289"/>
                </a:lnTo>
                <a:lnTo>
                  <a:pt x="12623" y="30187"/>
                </a:lnTo>
                <a:lnTo>
                  <a:pt x="13500" y="30962"/>
                </a:lnTo>
                <a:lnTo>
                  <a:pt x="13538" y="30645"/>
                </a:lnTo>
                <a:close/>
              </a:path>
              <a:path w="149225" h="78105">
                <a:moveTo>
                  <a:pt x="14808" y="49593"/>
                </a:moveTo>
                <a:lnTo>
                  <a:pt x="14757" y="48793"/>
                </a:lnTo>
                <a:lnTo>
                  <a:pt x="14732" y="48539"/>
                </a:lnTo>
                <a:lnTo>
                  <a:pt x="13639" y="47815"/>
                </a:lnTo>
                <a:lnTo>
                  <a:pt x="13398" y="48094"/>
                </a:lnTo>
                <a:lnTo>
                  <a:pt x="13284" y="48539"/>
                </a:lnTo>
                <a:lnTo>
                  <a:pt x="13068" y="48793"/>
                </a:lnTo>
                <a:lnTo>
                  <a:pt x="12915" y="48577"/>
                </a:lnTo>
                <a:lnTo>
                  <a:pt x="12039" y="47409"/>
                </a:lnTo>
                <a:lnTo>
                  <a:pt x="11696" y="49504"/>
                </a:lnTo>
                <a:lnTo>
                  <a:pt x="11188" y="49352"/>
                </a:lnTo>
                <a:lnTo>
                  <a:pt x="11315" y="49631"/>
                </a:lnTo>
                <a:lnTo>
                  <a:pt x="11874" y="49923"/>
                </a:lnTo>
                <a:lnTo>
                  <a:pt x="11836" y="49504"/>
                </a:lnTo>
                <a:lnTo>
                  <a:pt x="11887" y="49034"/>
                </a:lnTo>
                <a:lnTo>
                  <a:pt x="12268" y="48577"/>
                </a:lnTo>
                <a:lnTo>
                  <a:pt x="13068" y="49034"/>
                </a:lnTo>
                <a:lnTo>
                  <a:pt x="12979" y="49352"/>
                </a:lnTo>
                <a:lnTo>
                  <a:pt x="14808" y="49593"/>
                </a:lnTo>
                <a:close/>
              </a:path>
              <a:path w="149225" h="78105">
                <a:moveTo>
                  <a:pt x="14998" y="32283"/>
                </a:moveTo>
                <a:lnTo>
                  <a:pt x="13906" y="31318"/>
                </a:lnTo>
                <a:lnTo>
                  <a:pt x="13500" y="30962"/>
                </a:lnTo>
                <a:lnTo>
                  <a:pt x="13449" y="31318"/>
                </a:lnTo>
                <a:lnTo>
                  <a:pt x="13004" y="31229"/>
                </a:lnTo>
                <a:lnTo>
                  <a:pt x="12522" y="30810"/>
                </a:lnTo>
                <a:lnTo>
                  <a:pt x="12992" y="32956"/>
                </a:lnTo>
                <a:lnTo>
                  <a:pt x="14998" y="32283"/>
                </a:lnTo>
                <a:close/>
              </a:path>
              <a:path w="149225" h="78105">
                <a:moveTo>
                  <a:pt x="15455" y="38544"/>
                </a:moveTo>
                <a:lnTo>
                  <a:pt x="14986" y="38531"/>
                </a:lnTo>
                <a:lnTo>
                  <a:pt x="14592" y="38963"/>
                </a:lnTo>
                <a:lnTo>
                  <a:pt x="15455" y="38544"/>
                </a:lnTo>
                <a:close/>
              </a:path>
              <a:path w="149225" h="78105">
                <a:moveTo>
                  <a:pt x="15481" y="30645"/>
                </a:moveTo>
                <a:lnTo>
                  <a:pt x="14909" y="30276"/>
                </a:lnTo>
                <a:lnTo>
                  <a:pt x="13284" y="29210"/>
                </a:lnTo>
                <a:lnTo>
                  <a:pt x="13093" y="30187"/>
                </a:lnTo>
                <a:lnTo>
                  <a:pt x="13360" y="30276"/>
                </a:lnTo>
                <a:lnTo>
                  <a:pt x="15481" y="30645"/>
                </a:lnTo>
                <a:close/>
              </a:path>
              <a:path w="149225" h="78105">
                <a:moveTo>
                  <a:pt x="15709" y="48412"/>
                </a:moveTo>
                <a:lnTo>
                  <a:pt x="15494" y="48209"/>
                </a:lnTo>
                <a:lnTo>
                  <a:pt x="15557" y="48463"/>
                </a:lnTo>
                <a:lnTo>
                  <a:pt x="15709" y="48412"/>
                </a:lnTo>
                <a:close/>
              </a:path>
              <a:path w="149225" h="78105">
                <a:moveTo>
                  <a:pt x="16040" y="48704"/>
                </a:moveTo>
                <a:lnTo>
                  <a:pt x="15849" y="48374"/>
                </a:lnTo>
                <a:lnTo>
                  <a:pt x="15709" y="48412"/>
                </a:lnTo>
                <a:lnTo>
                  <a:pt x="16040" y="48704"/>
                </a:lnTo>
                <a:close/>
              </a:path>
              <a:path w="149225" h="78105">
                <a:moveTo>
                  <a:pt x="16408" y="57048"/>
                </a:moveTo>
                <a:lnTo>
                  <a:pt x="14617" y="57327"/>
                </a:lnTo>
                <a:lnTo>
                  <a:pt x="14465" y="56934"/>
                </a:lnTo>
                <a:lnTo>
                  <a:pt x="14935" y="56642"/>
                </a:lnTo>
                <a:lnTo>
                  <a:pt x="15049" y="56502"/>
                </a:lnTo>
                <a:lnTo>
                  <a:pt x="14655" y="56121"/>
                </a:lnTo>
                <a:lnTo>
                  <a:pt x="14338" y="56057"/>
                </a:lnTo>
                <a:lnTo>
                  <a:pt x="13296" y="55829"/>
                </a:lnTo>
                <a:lnTo>
                  <a:pt x="12382" y="55219"/>
                </a:lnTo>
                <a:lnTo>
                  <a:pt x="12446" y="54876"/>
                </a:lnTo>
                <a:lnTo>
                  <a:pt x="12522" y="54559"/>
                </a:lnTo>
                <a:lnTo>
                  <a:pt x="12547" y="54419"/>
                </a:lnTo>
                <a:lnTo>
                  <a:pt x="11811" y="54457"/>
                </a:lnTo>
                <a:lnTo>
                  <a:pt x="11099" y="54559"/>
                </a:lnTo>
                <a:lnTo>
                  <a:pt x="11264" y="54330"/>
                </a:lnTo>
                <a:lnTo>
                  <a:pt x="11341" y="54051"/>
                </a:lnTo>
                <a:lnTo>
                  <a:pt x="10820" y="53594"/>
                </a:lnTo>
                <a:lnTo>
                  <a:pt x="10655" y="53301"/>
                </a:lnTo>
                <a:lnTo>
                  <a:pt x="10490" y="53301"/>
                </a:lnTo>
                <a:lnTo>
                  <a:pt x="8077" y="51752"/>
                </a:lnTo>
                <a:lnTo>
                  <a:pt x="7874" y="53301"/>
                </a:lnTo>
                <a:lnTo>
                  <a:pt x="7988" y="54089"/>
                </a:lnTo>
                <a:lnTo>
                  <a:pt x="8763" y="54203"/>
                </a:lnTo>
                <a:lnTo>
                  <a:pt x="8699" y="53670"/>
                </a:lnTo>
                <a:lnTo>
                  <a:pt x="9321" y="53594"/>
                </a:lnTo>
                <a:lnTo>
                  <a:pt x="9537" y="54089"/>
                </a:lnTo>
                <a:lnTo>
                  <a:pt x="9626" y="54902"/>
                </a:lnTo>
                <a:lnTo>
                  <a:pt x="10998" y="54902"/>
                </a:lnTo>
                <a:lnTo>
                  <a:pt x="8585" y="56375"/>
                </a:lnTo>
                <a:lnTo>
                  <a:pt x="10261" y="56680"/>
                </a:lnTo>
                <a:lnTo>
                  <a:pt x="10896" y="56057"/>
                </a:lnTo>
                <a:lnTo>
                  <a:pt x="12230" y="57492"/>
                </a:lnTo>
                <a:lnTo>
                  <a:pt x="10845" y="57670"/>
                </a:lnTo>
                <a:lnTo>
                  <a:pt x="11899" y="58445"/>
                </a:lnTo>
                <a:lnTo>
                  <a:pt x="11912" y="57924"/>
                </a:lnTo>
                <a:lnTo>
                  <a:pt x="13309" y="57543"/>
                </a:lnTo>
                <a:lnTo>
                  <a:pt x="15278" y="58216"/>
                </a:lnTo>
                <a:lnTo>
                  <a:pt x="15938" y="57543"/>
                </a:lnTo>
                <a:lnTo>
                  <a:pt x="16141" y="57327"/>
                </a:lnTo>
                <a:lnTo>
                  <a:pt x="16408" y="57048"/>
                </a:lnTo>
                <a:close/>
              </a:path>
              <a:path w="149225" h="78105">
                <a:moveTo>
                  <a:pt x="16738" y="52565"/>
                </a:moveTo>
                <a:lnTo>
                  <a:pt x="16344" y="51727"/>
                </a:lnTo>
                <a:lnTo>
                  <a:pt x="16395" y="52197"/>
                </a:lnTo>
                <a:lnTo>
                  <a:pt x="16548" y="52438"/>
                </a:lnTo>
                <a:lnTo>
                  <a:pt x="16738" y="52565"/>
                </a:lnTo>
                <a:close/>
              </a:path>
              <a:path w="149225" h="78105">
                <a:moveTo>
                  <a:pt x="16802" y="52603"/>
                </a:moveTo>
                <a:close/>
              </a:path>
              <a:path w="149225" h="78105">
                <a:moveTo>
                  <a:pt x="16840" y="49174"/>
                </a:moveTo>
                <a:lnTo>
                  <a:pt x="15976" y="48729"/>
                </a:lnTo>
                <a:lnTo>
                  <a:pt x="15570" y="48514"/>
                </a:lnTo>
                <a:lnTo>
                  <a:pt x="15836" y="49517"/>
                </a:lnTo>
                <a:lnTo>
                  <a:pt x="15786" y="48729"/>
                </a:lnTo>
                <a:lnTo>
                  <a:pt x="16840" y="49174"/>
                </a:lnTo>
                <a:close/>
              </a:path>
              <a:path w="149225" h="78105">
                <a:moveTo>
                  <a:pt x="17373" y="10477"/>
                </a:moveTo>
                <a:lnTo>
                  <a:pt x="17335" y="9677"/>
                </a:lnTo>
                <a:lnTo>
                  <a:pt x="16294" y="9156"/>
                </a:lnTo>
                <a:lnTo>
                  <a:pt x="11785" y="9232"/>
                </a:lnTo>
                <a:lnTo>
                  <a:pt x="9690" y="10566"/>
                </a:lnTo>
                <a:lnTo>
                  <a:pt x="9867" y="10680"/>
                </a:lnTo>
                <a:lnTo>
                  <a:pt x="17373" y="10477"/>
                </a:lnTo>
                <a:close/>
              </a:path>
              <a:path w="149225" h="78105">
                <a:moveTo>
                  <a:pt x="18618" y="3416"/>
                </a:moveTo>
                <a:lnTo>
                  <a:pt x="18300" y="3365"/>
                </a:lnTo>
                <a:lnTo>
                  <a:pt x="18580" y="3530"/>
                </a:lnTo>
                <a:close/>
              </a:path>
              <a:path w="149225" h="78105">
                <a:moveTo>
                  <a:pt x="19418" y="39789"/>
                </a:moveTo>
                <a:lnTo>
                  <a:pt x="18262" y="38620"/>
                </a:lnTo>
                <a:lnTo>
                  <a:pt x="17335" y="37693"/>
                </a:lnTo>
                <a:lnTo>
                  <a:pt x="17805" y="38620"/>
                </a:lnTo>
                <a:lnTo>
                  <a:pt x="17094" y="38557"/>
                </a:lnTo>
                <a:lnTo>
                  <a:pt x="15570" y="38544"/>
                </a:lnTo>
                <a:lnTo>
                  <a:pt x="15646" y="38963"/>
                </a:lnTo>
                <a:lnTo>
                  <a:pt x="14795" y="39878"/>
                </a:lnTo>
                <a:lnTo>
                  <a:pt x="14465" y="39509"/>
                </a:lnTo>
                <a:lnTo>
                  <a:pt x="13893" y="38874"/>
                </a:lnTo>
                <a:lnTo>
                  <a:pt x="14351" y="39509"/>
                </a:lnTo>
                <a:lnTo>
                  <a:pt x="13068" y="39192"/>
                </a:lnTo>
                <a:lnTo>
                  <a:pt x="13373" y="39446"/>
                </a:lnTo>
                <a:lnTo>
                  <a:pt x="13246" y="39878"/>
                </a:lnTo>
                <a:lnTo>
                  <a:pt x="13004" y="40132"/>
                </a:lnTo>
                <a:lnTo>
                  <a:pt x="15252" y="40271"/>
                </a:lnTo>
                <a:lnTo>
                  <a:pt x="17170" y="40563"/>
                </a:lnTo>
                <a:lnTo>
                  <a:pt x="19151" y="39878"/>
                </a:lnTo>
                <a:lnTo>
                  <a:pt x="19418" y="39789"/>
                </a:lnTo>
                <a:close/>
              </a:path>
              <a:path w="149225" h="78105">
                <a:moveTo>
                  <a:pt x="19672" y="2870"/>
                </a:moveTo>
                <a:lnTo>
                  <a:pt x="18021" y="2235"/>
                </a:lnTo>
                <a:lnTo>
                  <a:pt x="18237" y="2895"/>
                </a:lnTo>
                <a:lnTo>
                  <a:pt x="16637" y="3048"/>
                </a:lnTo>
                <a:lnTo>
                  <a:pt x="18300" y="3365"/>
                </a:lnTo>
                <a:lnTo>
                  <a:pt x="18592" y="2895"/>
                </a:lnTo>
                <a:lnTo>
                  <a:pt x="19672" y="2870"/>
                </a:lnTo>
                <a:close/>
              </a:path>
              <a:path w="149225" h="78105">
                <a:moveTo>
                  <a:pt x="19697" y="3937"/>
                </a:moveTo>
                <a:lnTo>
                  <a:pt x="18580" y="3530"/>
                </a:lnTo>
                <a:lnTo>
                  <a:pt x="18300" y="4483"/>
                </a:lnTo>
                <a:lnTo>
                  <a:pt x="19697" y="3937"/>
                </a:lnTo>
                <a:close/>
              </a:path>
              <a:path w="149225" h="78105">
                <a:moveTo>
                  <a:pt x="20891" y="41008"/>
                </a:moveTo>
                <a:lnTo>
                  <a:pt x="20650" y="40690"/>
                </a:lnTo>
                <a:lnTo>
                  <a:pt x="20612" y="40055"/>
                </a:lnTo>
                <a:lnTo>
                  <a:pt x="20154" y="40703"/>
                </a:lnTo>
                <a:lnTo>
                  <a:pt x="20777" y="41808"/>
                </a:lnTo>
                <a:lnTo>
                  <a:pt x="20662" y="41224"/>
                </a:lnTo>
                <a:lnTo>
                  <a:pt x="20891" y="41008"/>
                </a:lnTo>
                <a:close/>
              </a:path>
              <a:path w="149225" h="78105">
                <a:moveTo>
                  <a:pt x="21424" y="41071"/>
                </a:moveTo>
                <a:lnTo>
                  <a:pt x="21132" y="40881"/>
                </a:lnTo>
                <a:lnTo>
                  <a:pt x="20980" y="40906"/>
                </a:lnTo>
                <a:lnTo>
                  <a:pt x="21005" y="41160"/>
                </a:lnTo>
                <a:lnTo>
                  <a:pt x="21158" y="41249"/>
                </a:lnTo>
                <a:lnTo>
                  <a:pt x="21424" y="41071"/>
                </a:lnTo>
                <a:close/>
              </a:path>
              <a:path w="149225" h="78105">
                <a:moveTo>
                  <a:pt x="23291" y="51498"/>
                </a:moveTo>
                <a:lnTo>
                  <a:pt x="22517" y="50736"/>
                </a:lnTo>
                <a:lnTo>
                  <a:pt x="20408" y="49987"/>
                </a:lnTo>
                <a:lnTo>
                  <a:pt x="19380" y="50533"/>
                </a:lnTo>
                <a:lnTo>
                  <a:pt x="19075" y="49479"/>
                </a:lnTo>
                <a:lnTo>
                  <a:pt x="19011" y="49885"/>
                </a:lnTo>
                <a:lnTo>
                  <a:pt x="18770" y="49707"/>
                </a:lnTo>
                <a:lnTo>
                  <a:pt x="19100" y="50279"/>
                </a:lnTo>
                <a:lnTo>
                  <a:pt x="18084" y="50825"/>
                </a:lnTo>
                <a:lnTo>
                  <a:pt x="18249" y="51752"/>
                </a:lnTo>
                <a:lnTo>
                  <a:pt x="17310" y="50850"/>
                </a:lnTo>
                <a:lnTo>
                  <a:pt x="17856" y="51625"/>
                </a:lnTo>
                <a:lnTo>
                  <a:pt x="16802" y="52603"/>
                </a:lnTo>
                <a:lnTo>
                  <a:pt x="17449" y="52946"/>
                </a:lnTo>
                <a:lnTo>
                  <a:pt x="18592" y="52197"/>
                </a:lnTo>
                <a:lnTo>
                  <a:pt x="19215" y="53187"/>
                </a:lnTo>
                <a:lnTo>
                  <a:pt x="18923" y="52412"/>
                </a:lnTo>
                <a:lnTo>
                  <a:pt x="20764" y="53695"/>
                </a:lnTo>
                <a:lnTo>
                  <a:pt x="22250" y="52057"/>
                </a:lnTo>
                <a:lnTo>
                  <a:pt x="23291" y="51498"/>
                </a:lnTo>
                <a:close/>
              </a:path>
              <a:path w="149225" h="78105">
                <a:moveTo>
                  <a:pt x="27330" y="6159"/>
                </a:moveTo>
                <a:lnTo>
                  <a:pt x="26797" y="6019"/>
                </a:lnTo>
                <a:lnTo>
                  <a:pt x="26276" y="6134"/>
                </a:lnTo>
                <a:lnTo>
                  <a:pt x="25920" y="5588"/>
                </a:lnTo>
                <a:lnTo>
                  <a:pt x="25920" y="5854"/>
                </a:lnTo>
                <a:lnTo>
                  <a:pt x="24879" y="6616"/>
                </a:lnTo>
                <a:lnTo>
                  <a:pt x="24345" y="5181"/>
                </a:lnTo>
                <a:lnTo>
                  <a:pt x="23456" y="5321"/>
                </a:lnTo>
                <a:lnTo>
                  <a:pt x="22250" y="6540"/>
                </a:lnTo>
                <a:lnTo>
                  <a:pt x="24701" y="6502"/>
                </a:lnTo>
                <a:lnTo>
                  <a:pt x="25057" y="6756"/>
                </a:lnTo>
                <a:lnTo>
                  <a:pt x="26454" y="6273"/>
                </a:lnTo>
                <a:lnTo>
                  <a:pt x="26441" y="7073"/>
                </a:lnTo>
                <a:lnTo>
                  <a:pt x="27330" y="6159"/>
                </a:lnTo>
                <a:close/>
              </a:path>
              <a:path w="149225" h="78105">
                <a:moveTo>
                  <a:pt x="27622" y="47612"/>
                </a:moveTo>
                <a:lnTo>
                  <a:pt x="27495" y="47548"/>
                </a:lnTo>
                <a:lnTo>
                  <a:pt x="27495" y="47866"/>
                </a:lnTo>
                <a:lnTo>
                  <a:pt x="27622" y="47612"/>
                </a:lnTo>
                <a:close/>
              </a:path>
              <a:path w="149225" h="78105">
                <a:moveTo>
                  <a:pt x="28028" y="20129"/>
                </a:moveTo>
                <a:lnTo>
                  <a:pt x="26250" y="20472"/>
                </a:lnTo>
                <a:lnTo>
                  <a:pt x="25438" y="20053"/>
                </a:lnTo>
                <a:lnTo>
                  <a:pt x="24625" y="20408"/>
                </a:lnTo>
                <a:lnTo>
                  <a:pt x="23495" y="19532"/>
                </a:lnTo>
                <a:lnTo>
                  <a:pt x="22872" y="20866"/>
                </a:lnTo>
                <a:lnTo>
                  <a:pt x="24472" y="21615"/>
                </a:lnTo>
                <a:lnTo>
                  <a:pt x="24625" y="21209"/>
                </a:lnTo>
                <a:lnTo>
                  <a:pt x="25120" y="20840"/>
                </a:lnTo>
                <a:lnTo>
                  <a:pt x="25768" y="21120"/>
                </a:lnTo>
                <a:lnTo>
                  <a:pt x="25920" y="21259"/>
                </a:lnTo>
                <a:lnTo>
                  <a:pt x="26085" y="21666"/>
                </a:lnTo>
                <a:lnTo>
                  <a:pt x="26555" y="22085"/>
                </a:lnTo>
                <a:lnTo>
                  <a:pt x="27038" y="22225"/>
                </a:lnTo>
                <a:lnTo>
                  <a:pt x="27203" y="21564"/>
                </a:lnTo>
                <a:lnTo>
                  <a:pt x="27686" y="21450"/>
                </a:lnTo>
                <a:lnTo>
                  <a:pt x="28028" y="20129"/>
                </a:lnTo>
                <a:close/>
              </a:path>
              <a:path w="149225" h="78105">
                <a:moveTo>
                  <a:pt x="28270" y="47459"/>
                </a:moveTo>
                <a:lnTo>
                  <a:pt x="27139" y="47066"/>
                </a:lnTo>
                <a:lnTo>
                  <a:pt x="26276" y="47040"/>
                </a:lnTo>
                <a:lnTo>
                  <a:pt x="27495" y="47548"/>
                </a:lnTo>
                <a:lnTo>
                  <a:pt x="27774" y="47472"/>
                </a:lnTo>
                <a:lnTo>
                  <a:pt x="28181" y="47612"/>
                </a:lnTo>
                <a:lnTo>
                  <a:pt x="28270" y="47459"/>
                </a:lnTo>
                <a:close/>
              </a:path>
              <a:path w="149225" h="78105">
                <a:moveTo>
                  <a:pt x="28308" y="42837"/>
                </a:moveTo>
                <a:lnTo>
                  <a:pt x="26771" y="42405"/>
                </a:lnTo>
                <a:lnTo>
                  <a:pt x="26797" y="42278"/>
                </a:lnTo>
                <a:lnTo>
                  <a:pt x="26339" y="42265"/>
                </a:lnTo>
                <a:lnTo>
                  <a:pt x="26060" y="41986"/>
                </a:lnTo>
                <a:lnTo>
                  <a:pt x="25946" y="42303"/>
                </a:lnTo>
                <a:lnTo>
                  <a:pt x="25908" y="43180"/>
                </a:lnTo>
                <a:lnTo>
                  <a:pt x="26758" y="43205"/>
                </a:lnTo>
                <a:lnTo>
                  <a:pt x="27305" y="43484"/>
                </a:lnTo>
                <a:lnTo>
                  <a:pt x="28308" y="42837"/>
                </a:lnTo>
                <a:close/>
              </a:path>
              <a:path w="149225" h="78105">
                <a:moveTo>
                  <a:pt x="28435" y="48158"/>
                </a:moveTo>
                <a:lnTo>
                  <a:pt x="27889" y="48412"/>
                </a:lnTo>
                <a:lnTo>
                  <a:pt x="27482" y="48260"/>
                </a:lnTo>
                <a:lnTo>
                  <a:pt x="27482" y="48133"/>
                </a:lnTo>
                <a:lnTo>
                  <a:pt x="27495" y="47866"/>
                </a:lnTo>
                <a:lnTo>
                  <a:pt x="27343" y="48133"/>
                </a:lnTo>
                <a:lnTo>
                  <a:pt x="27114" y="47980"/>
                </a:lnTo>
                <a:lnTo>
                  <a:pt x="25857" y="47155"/>
                </a:lnTo>
                <a:lnTo>
                  <a:pt x="25755" y="48158"/>
                </a:lnTo>
                <a:lnTo>
                  <a:pt x="25438" y="48869"/>
                </a:lnTo>
                <a:lnTo>
                  <a:pt x="24041" y="47447"/>
                </a:lnTo>
                <a:lnTo>
                  <a:pt x="23672" y="47066"/>
                </a:lnTo>
                <a:lnTo>
                  <a:pt x="22745" y="47028"/>
                </a:lnTo>
                <a:lnTo>
                  <a:pt x="22733" y="45681"/>
                </a:lnTo>
                <a:lnTo>
                  <a:pt x="22047" y="46101"/>
                </a:lnTo>
                <a:lnTo>
                  <a:pt x="21005" y="47447"/>
                </a:lnTo>
                <a:lnTo>
                  <a:pt x="19913" y="46672"/>
                </a:lnTo>
                <a:lnTo>
                  <a:pt x="18364" y="45250"/>
                </a:lnTo>
                <a:lnTo>
                  <a:pt x="16789" y="47612"/>
                </a:lnTo>
                <a:lnTo>
                  <a:pt x="16103" y="47498"/>
                </a:lnTo>
                <a:lnTo>
                  <a:pt x="16129" y="48031"/>
                </a:lnTo>
                <a:lnTo>
                  <a:pt x="15748" y="48196"/>
                </a:lnTo>
                <a:lnTo>
                  <a:pt x="15849" y="48374"/>
                </a:lnTo>
                <a:lnTo>
                  <a:pt x="16662" y="48120"/>
                </a:lnTo>
                <a:lnTo>
                  <a:pt x="18262" y="48704"/>
                </a:lnTo>
                <a:lnTo>
                  <a:pt x="18262" y="48869"/>
                </a:lnTo>
                <a:lnTo>
                  <a:pt x="20002" y="49326"/>
                </a:lnTo>
                <a:lnTo>
                  <a:pt x="19862" y="49212"/>
                </a:lnTo>
                <a:lnTo>
                  <a:pt x="19786" y="48869"/>
                </a:lnTo>
                <a:lnTo>
                  <a:pt x="21590" y="48806"/>
                </a:lnTo>
                <a:lnTo>
                  <a:pt x="23393" y="50761"/>
                </a:lnTo>
                <a:lnTo>
                  <a:pt x="25057" y="49479"/>
                </a:lnTo>
                <a:lnTo>
                  <a:pt x="25095" y="49212"/>
                </a:lnTo>
                <a:lnTo>
                  <a:pt x="25527" y="48869"/>
                </a:lnTo>
                <a:lnTo>
                  <a:pt x="26670" y="47980"/>
                </a:lnTo>
                <a:lnTo>
                  <a:pt x="28130" y="49479"/>
                </a:lnTo>
                <a:lnTo>
                  <a:pt x="28371" y="48412"/>
                </a:lnTo>
                <a:lnTo>
                  <a:pt x="28435" y="48158"/>
                </a:lnTo>
                <a:close/>
              </a:path>
              <a:path w="149225" h="78105">
                <a:moveTo>
                  <a:pt x="28498" y="41376"/>
                </a:moveTo>
                <a:lnTo>
                  <a:pt x="27355" y="41351"/>
                </a:lnTo>
                <a:lnTo>
                  <a:pt x="26784" y="41071"/>
                </a:lnTo>
                <a:lnTo>
                  <a:pt x="26873" y="41948"/>
                </a:lnTo>
                <a:lnTo>
                  <a:pt x="26924" y="41744"/>
                </a:lnTo>
                <a:lnTo>
                  <a:pt x="27355" y="41617"/>
                </a:lnTo>
                <a:lnTo>
                  <a:pt x="27622" y="42164"/>
                </a:lnTo>
                <a:lnTo>
                  <a:pt x="27762" y="42303"/>
                </a:lnTo>
                <a:lnTo>
                  <a:pt x="28295" y="41617"/>
                </a:lnTo>
                <a:lnTo>
                  <a:pt x="28498" y="41376"/>
                </a:lnTo>
                <a:close/>
              </a:path>
              <a:path w="149225" h="78105">
                <a:moveTo>
                  <a:pt x="30797" y="21285"/>
                </a:moveTo>
                <a:lnTo>
                  <a:pt x="30111" y="21374"/>
                </a:lnTo>
                <a:lnTo>
                  <a:pt x="30302" y="21551"/>
                </a:lnTo>
                <a:lnTo>
                  <a:pt x="30797" y="21285"/>
                </a:lnTo>
                <a:close/>
              </a:path>
              <a:path w="149225" h="78105">
                <a:moveTo>
                  <a:pt x="30924" y="21221"/>
                </a:moveTo>
                <a:lnTo>
                  <a:pt x="30797" y="21285"/>
                </a:lnTo>
                <a:lnTo>
                  <a:pt x="30924" y="21259"/>
                </a:lnTo>
                <a:close/>
              </a:path>
              <a:path w="149225" h="78105">
                <a:moveTo>
                  <a:pt x="30937" y="47155"/>
                </a:moveTo>
                <a:lnTo>
                  <a:pt x="29591" y="46304"/>
                </a:lnTo>
                <a:lnTo>
                  <a:pt x="29667" y="48044"/>
                </a:lnTo>
                <a:lnTo>
                  <a:pt x="28727" y="47891"/>
                </a:lnTo>
                <a:lnTo>
                  <a:pt x="28841" y="48298"/>
                </a:lnTo>
                <a:lnTo>
                  <a:pt x="29654" y="48310"/>
                </a:lnTo>
                <a:lnTo>
                  <a:pt x="29806" y="47917"/>
                </a:lnTo>
                <a:lnTo>
                  <a:pt x="29667" y="47777"/>
                </a:lnTo>
                <a:lnTo>
                  <a:pt x="30480" y="48069"/>
                </a:lnTo>
                <a:lnTo>
                  <a:pt x="30251" y="46977"/>
                </a:lnTo>
                <a:lnTo>
                  <a:pt x="30937" y="47155"/>
                </a:lnTo>
                <a:close/>
              </a:path>
              <a:path w="149225" h="78105">
                <a:moveTo>
                  <a:pt x="31203" y="22339"/>
                </a:moveTo>
                <a:lnTo>
                  <a:pt x="30302" y="21551"/>
                </a:lnTo>
                <a:lnTo>
                  <a:pt x="30099" y="21653"/>
                </a:lnTo>
                <a:lnTo>
                  <a:pt x="31203" y="22339"/>
                </a:lnTo>
                <a:close/>
              </a:path>
              <a:path w="149225" h="78105">
                <a:moveTo>
                  <a:pt x="31216" y="44234"/>
                </a:moveTo>
                <a:lnTo>
                  <a:pt x="29337" y="45491"/>
                </a:lnTo>
                <a:lnTo>
                  <a:pt x="31191" y="44907"/>
                </a:lnTo>
                <a:lnTo>
                  <a:pt x="31216" y="44234"/>
                </a:lnTo>
                <a:close/>
              </a:path>
              <a:path w="149225" h="78105">
                <a:moveTo>
                  <a:pt x="31267" y="43319"/>
                </a:moveTo>
                <a:lnTo>
                  <a:pt x="30670" y="43827"/>
                </a:lnTo>
                <a:lnTo>
                  <a:pt x="30289" y="42887"/>
                </a:lnTo>
                <a:lnTo>
                  <a:pt x="29286" y="42989"/>
                </a:lnTo>
                <a:lnTo>
                  <a:pt x="28409" y="44297"/>
                </a:lnTo>
                <a:lnTo>
                  <a:pt x="30099" y="44335"/>
                </a:lnTo>
                <a:lnTo>
                  <a:pt x="31229" y="44005"/>
                </a:lnTo>
                <a:lnTo>
                  <a:pt x="31242" y="43827"/>
                </a:lnTo>
                <a:lnTo>
                  <a:pt x="31267" y="43319"/>
                </a:lnTo>
                <a:close/>
              </a:path>
              <a:path w="149225" h="78105">
                <a:moveTo>
                  <a:pt x="31788" y="43853"/>
                </a:moveTo>
                <a:lnTo>
                  <a:pt x="31229" y="44005"/>
                </a:lnTo>
                <a:lnTo>
                  <a:pt x="31216" y="44234"/>
                </a:lnTo>
                <a:lnTo>
                  <a:pt x="31788" y="43853"/>
                </a:lnTo>
                <a:close/>
              </a:path>
              <a:path w="149225" h="78105">
                <a:moveTo>
                  <a:pt x="32245" y="20510"/>
                </a:moveTo>
                <a:lnTo>
                  <a:pt x="30619" y="20472"/>
                </a:lnTo>
                <a:lnTo>
                  <a:pt x="31102" y="20612"/>
                </a:lnTo>
                <a:lnTo>
                  <a:pt x="30924" y="21005"/>
                </a:lnTo>
                <a:lnTo>
                  <a:pt x="30924" y="21221"/>
                </a:lnTo>
                <a:lnTo>
                  <a:pt x="32245" y="20510"/>
                </a:lnTo>
                <a:close/>
              </a:path>
              <a:path w="149225" h="78105">
                <a:moveTo>
                  <a:pt x="32613" y="10833"/>
                </a:moveTo>
                <a:lnTo>
                  <a:pt x="32423" y="11074"/>
                </a:lnTo>
                <a:lnTo>
                  <a:pt x="32600" y="11061"/>
                </a:lnTo>
                <a:lnTo>
                  <a:pt x="32613" y="10833"/>
                </a:lnTo>
                <a:close/>
              </a:path>
              <a:path w="149225" h="78105">
                <a:moveTo>
                  <a:pt x="33629" y="11010"/>
                </a:moveTo>
                <a:lnTo>
                  <a:pt x="32600" y="11061"/>
                </a:lnTo>
                <a:lnTo>
                  <a:pt x="32588" y="11214"/>
                </a:lnTo>
                <a:lnTo>
                  <a:pt x="33629" y="11010"/>
                </a:lnTo>
                <a:close/>
              </a:path>
              <a:path w="149225" h="78105">
                <a:moveTo>
                  <a:pt x="33693" y="9410"/>
                </a:moveTo>
                <a:lnTo>
                  <a:pt x="32296" y="10160"/>
                </a:lnTo>
                <a:lnTo>
                  <a:pt x="32613" y="10706"/>
                </a:lnTo>
                <a:lnTo>
                  <a:pt x="32613" y="10833"/>
                </a:lnTo>
                <a:lnTo>
                  <a:pt x="33693" y="9410"/>
                </a:lnTo>
                <a:close/>
              </a:path>
              <a:path w="149225" h="78105">
                <a:moveTo>
                  <a:pt x="35966" y="1993"/>
                </a:moveTo>
                <a:lnTo>
                  <a:pt x="35077" y="1790"/>
                </a:lnTo>
                <a:lnTo>
                  <a:pt x="34696" y="2298"/>
                </a:lnTo>
                <a:lnTo>
                  <a:pt x="35966" y="1993"/>
                </a:lnTo>
                <a:close/>
              </a:path>
              <a:path w="149225" h="78105">
                <a:moveTo>
                  <a:pt x="39662" y="13309"/>
                </a:moveTo>
                <a:lnTo>
                  <a:pt x="39319" y="13309"/>
                </a:lnTo>
                <a:lnTo>
                  <a:pt x="38646" y="13233"/>
                </a:lnTo>
                <a:lnTo>
                  <a:pt x="38290" y="13487"/>
                </a:lnTo>
                <a:lnTo>
                  <a:pt x="38760" y="13919"/>
                </a:lnTo>
                <a:lnTo>
                  <a:pt x="39662" y="13309"/>
                </a:lnTo>
                <a:close/>
              </a:path>
              <a:path w="149225" h="78105">
                <a:moveTo>
                  <a:pt x="39941" y="13284"/>
                </a:moveTo>
                <a:lnTo>
                  <a:pt x="39662" y="13309"/>
                </a:lnTo>
                <a:lnTo>
                  <a:pt x="39839" y="13309"/>
                </a:lnTo>
                <a:close/>
              </a:path>
              <a:path w="149225" h="78105">
                <a:moveTo>
                  <a:pt x="39992" y="17856"/>
                </a:moveTo>
                <a:lnTo>
                  <a:pt x="38608" y="18554"/>
                </a:lnTo>
                <a:lnTo>
                  <a:pt x="39141" y="19316"/>
                </a:lnTo>
                <a:lnTo>
                  <a:pt x="39535" y="19304"/>
                </a:lnTo>
                <a:lnTo>
                  <a:pt x="39992" y="17856"/>
                </a:lnTo>
                <a:close/>
              </a:path>
              <a:path w="149225" h="78105">
                <a:moveTo>
                  <a:pt x="40551" y="19392"/>
                </a:moveTo>
                <a:lnTo>
                  <a:pt x="39535" y="19304"/>
                </a:lnTo>
                <a:lnTo>
                  <a:pt x="39319" y="20040"/>
                </a:lnTo>
                <a:lnTo>
                  <a:pt x="40551" y="19392"/>
                </a:lnTo>
                <a:close/>
              </a:path>
              <a:path w="149225" h="78105">
                <a:moveTo>
                  <a:pt x="40881" y="19837"/>
                </a:moveTo>
                <a:close/>
              </a:path>
              <a:path w="149225" h="78105">
                <a:moveTo>
                  <a:pt x="40982" y="19939"/>
                </a:moveTo>
                <a:close/>
              </a:path>
              <a:path w="149225" h="78105">
                <a:moveTo>
                  <a:pt x="42951" y="18135"/>
                </a:moveTo>
                <a:lnTo>
                  <a:pt x="40551" y="19392"/>
                </a:lnTo>
                <a:lnTo>
                  <a:pt x="40843" y="19773"/>
                </a:lnTo>
                <a:lnTo>
                  <a:pt x="41681" y="19481"/>
                </a:lnTo>
                <a:lnTo>
                  <a:pt x="42951" y="18135"/>
                </a:lnTo>
                <a:close/>
              </a:path>
              <a:path w="149225" h="78105">
                <a:moveTo>
                  <a:pt x="43522" y="34798"/>
                </a:moveTo>
                <a:lnTo>
                  <a:pt x="43421" y="34378"/>
                </a:lnTo>
                <a:lnTo>
                  <a:pt x="42227" y="33972"/>
                </a:lnTo>
                <a:lnTo>
                  <a:pt x="43192" y="33553"/>
                </a:lnTo>
                <a:lnTo>
                  <a:pt x="42291" y="33185"/>
                </a:lnTo>
                <a:lnTo>
                  <a:pt x="40640" y="34328"/>
                </a:lnTo>
                <a:lnTo>
                  <a:pt x="40576" y="33388"/>
                </a:lnTo>
                <a:lnTo>
                  <a:pt x="40678" y="35534"/>
                </a:lnTo>
                <a:lnTo>
                  <a:pt x="42189" y="34239"/>
                </a:lnTo>
                <a:lnTo>
                  <a:pt x="43522" y="34798"/>
                </a:lnTo>
                <a:close/>
              </a:path>
              <a:path w="149225" h="78105">
                <a:moveTo>
                  <a:pt x="44589" y="29438"/>
                </a:moveTo>
                <a:lnTo>
                  <a:pt x="43865" y="28689"/>
                </a:lnTo>
                <a:lnTo>
                  <a:pt x="43738" y="30010"/>
                </a:lnTo>
                <a:lnTo>
                  <a:pt x="44589" y="29438"/>
                </a:lnTo>
                <a:close/>
              </a:path>
              <a:path w="149225" h="78105">
                <a:moveTo>
                  <a:pt x="45808" y="25844"/>
                </a:moveTo>
                <a:lnTo>
                  <a:pt x="45681" y="25692"/>
                </a:lnTo>
                <a:lnTo>
                  <a:pt x="45580" y="25552"/>
                </a:lnTo>
                <a:lnTo>
                  <a:pt x="45516" y="25400"/>
                </a:lnTo>
                <a:lnTo>
                  <a:pt x="45224" y="25730"/>
                </a:lnTo>
                <a:lnTo>
                  <a:pt x="45402" y="25857"/>
                </a:lnTo>
                <a:lnTo>
                  <a:pt x="45808" y="25844"/>
                </a:lnTo>
                <a:close/>
              </a:path>
              <a:path w="149225" h="78105">
                <a:moveTo>
                  <a:pt x="45961" y="25844"/>
                </a:moveTo>
                <a:lnTo>
                  <a:pt x="45808" y="25844"/>
                </a:lnTo>
                <a:lnTo>
                  <a:pt x="45935" y="25882"/>
                </a:lnTo>
                <a:close/>
              </a:path>
              <a:path w="149225" h="78105">
                <a:moveTo>
                  <a:pt x="48425" y="29375"/>
                </a:moveTo>
                <a:lnTo>
                  <a:pt x="48221" y="27876"/>
                </a:lnTo>
                <a:lnTo>
                  <a:pt x="46659" y="26822"/>
                </a:lnTo>
                <a:lnTo>
                  <a:pt x="45897" y="25958"/>
                </a:lnTo>
                <a:lnTo>
                  <a:pt x="45402" y="26936"/>
                </a:lnTo>
                <a:lnTo>
                  <a:pt x="44030" y="27914"/>
                </a:lnTo>
                <a:lnTo>
                  <a:pt x="46139" y="28409"/>
                </a:lnTo>
                <a:lnTo>
                  <a:pt x="47040" y="27571"/>
                </a:lnTo>
                <a:lnTo>
                  <a:pt x="47764" y="29514"/>
                </a:lnTo>
                <a:lnTo>
                  <a:pt x="48425" y="29375"/>
                </a:lnTo>
                <a:close/>
              </a:path>
              <a:path w="149225" h="78105">
                <a:moveTo>
                  <a:pt x="49136" y="33515"/>
                </a:moveTo>
                <a:lnTo>
                  <a:pt x="48120" y="32943"/>
                </a:lnTo>
                <a:lnTo>
                  <a:pt x="48082" y="33210"/>
                </a:lnTo>
                <a:lnTo>
                  <a:pt x="49136" y="33515"/>
                </a:lnTo>
                <a:close/>
              </a:path>
              <a:path w="149225" h="78105">
                <a:moveTo>
                  <a:pt x="49352" y="36499"/>
                </a:moveTo>
                <a:lnTo>
                  <a:pt x="47980" y="35217"/>
                </a:lnTo>
                <a:lnTo>
                  <a:pt x="47764" y="35572"/>
                </a:lnTo>
                <a:lnTo>
                  <a:pt x="46405" y="35255"/>
                </a:lnTo>
                <a:lnTo>
                  <a:pt x="46405" y="34048"/>
                </a:lnTo>
                <a:lnTo>
                  <a:pt x="45961" y="35064"/>
                </a:lnTo>
                <a:lnTo>
                  <a:pt x="44869" y="33883"/>
                </a:lnTo>
                <a:lnTo>
                  <a:pt x="44259" y="33807"/>
                </a:lnTo>
                <a:lnTo>
                  <a:pt x="45389" y="34721"/>
                </a:lnTo>
                <a:lnTo>
                  <a:pt x="43942" y="35242"/>
                </a:lnTo>
                <a:lnTo>
                  <a:pt x="44615" y="35979"/>
                </a:lnTo>
                <a:lnTo>
                  <a:pt x="45872" y="35852"/>
                </a:lnTo>
                <a:lnTo>
                  <a:pt x="46240" y="36563"/>
                </a:lnTo>
                <a:lnTo>
                  <a:pt x="47218" y="36156"/>
                </a:lnTo>
                <a:lnTo>
                  <a:pt x="48475" y="36093"/>
                </a:lnTo>
                <a:lnTo>
                  <a:pt x="49352" y="36499"/>
                </a:lnTo>
                <a:close/>
              </a:path>
              <a:path w="149225" h="78105">
                <a:moveTo>
                  <a:pt x="52006" y="10972"/>
                </a:moveTo>
                <a:lnTo>
                  <a:pt x="50825" y="10668"/>
                </a:lnTo>
                <a:lnTo>
                  <a:pt x="51777" y="11074"/>
                </a:lnTo>
                <a:lnTo>
                  <a:pt x="52006" y="10972"/>
                </a:lnTo>
                <a:close/>
              </a:path>
              <a:path w="149225" h="78105">
                <a:moveTo>
                  <a:pt x="52311" y="11303"/>
                </a:moveTo>
                <a:lnTo>
                  <a:pt x="51777" y="11074"/>
                </a:lnTo>
                <a:lnTo>
                  <a:pt x="49974" y="11874"/>
                </a:lnTo>
                <a:lnTo>
                  <a:pt x="51308" y="12357"/>
                </a:lnTo>
                <a:lnTo>
                  <a:pt x="52311" y="11303"/>
                </a:lnTo>
                <a:close/>
              </a:path>
              <a:path w="149225" h="78105">
                <a:moveTo>
                  <a:pt x="54140" y="6870"/>
                </a:moveTo>
                <a:lnTo>
                  <a:pt x="52514" y="7023"/>
                </a:lnTo>
                <a:lnTo>
                  <a:pt x="52133" y="7226"/>
                </a:lnTo>
                <a:lnTo>
                  <a:pt x="51600" y="7289"/>
                </a:lnTo>
                <a:lnTo>
                  <a:pt x="51714" y="7708"/>
                </a:lnTo>
                <a:lnTo>
                  <a:pt x="52578" y="7975"/>
                </a:lnTo>
                <a:lnTo>
                  <a:pt x="54140" y="6870"/>
                </a:lnTo>
                <a:close/>
              </a:path>
              <a:path w="149225" h="78105">
                <a:moveTo>
                  <a:pt x="62420" y="26111"/>
                </a:moveTo>
                <a:lnTo>
                  <a:pt x="61912" y="26149"/>
                </a:lnTo>
                <a:lnTo>
                  <a:pt x="62052" y="26568"/>
                </a:lnTo>
                <a:lnTo>
                  <a:pt x="62420" y="26111"/>
                </a:lnTo>
                <a:close/>
              </a:path>
              <a:path w="149225" h="78105">
                <a:moveTo>
                  <a:pt x="62445" y="27749"/>
                </a:moveTo>
                <a:lnTo>
                  <a:pt x="62217" y="27063"/>
                </a:lnTo>
                <a:lnTo>
                  <a:pt x="62166" y="26936"/>
                </a:lnTo>
                <a:lnTo>
                  <a:pt x="62052" y="26568"/>
                </a:lnTo>
                <a:lnTo>
                  <a:pt x="61760" y="26936"/>
                </a:lnTo>
                <a:lnTo>
                  <a:pt x="61277" y="26009"/>
                </a:lnTo>
                <a:lnTo>
                  <a:pt x="61010" y="25514"/>
                </a:lnTo>
                <a:lnTo>
                  <a:pt x="60896" y="25273"/>
                </a:lnTo>
                <a:lnTo>
                  <a:pt x="60020" y="25514"/>
                </a:lnTo>
                <a:lnTo>
                  <a:pt x="59880" y="24409"/>
                </a:lnTo>
                <a:lnTo>
                  <a:pt x="59753" y="25273"/>
                </a:lnTo>
                <a:lnTo>
                  <a:pt x="59093" y="26009"/>
                </a:lnTo>
                <a:lnTo>
                  <a:pt x="58356" y="25463"/>
                </a:lnTo>
                <a:lnTo>
                  <a:pt x="58826" y="26631"/>
                </a:lnTo>
                <a:lnTo>
                  <a:pt x="59956" y="27673"/>
                </a:lnTo>
                <a:lnTo>
                  <a:pt x="61074" y="27063"/>
                </a:lnTo>
                <a:lnTo>
                  <a:pt x="62445" y="27749"/>
                </a:lnTo>
                <a:close/>
              </a:path>
              <a:path w="149225" h="78105">
                <a:moveTo>
                  <a:pt x="62941" y="26073"/>
                </a:moveTo>
                <a:lnTo>
                  <a:pt x="62611" y="26009"/>
                </a:lnTo>
                <a:lnTo>
                  <a:pt x="62712" y="25488"/>
                </a:lnTo>
                <a:lnTo>
                  <a:pt x="62293" y="25946"/>
                </a:lnTo>
                <a:lnTo>
                  <a:pt x="62420" y="26111"/>
                </a:lnTo>
                <a:lnTo>
                  <a:pt x="62941" y="26073"/>
                </a:lnTo>
                <a:close/>
              </a:path>
              <a:path w="149225" h="78105">
                <a:moveTo>
                  <a:pt x="75018" y="6032"/>
                </a:moveTo>
                <a:lnTo>
                  <a:pt x="71437" y="6426"/>
                </a:lnTo>
                <a:lnTo>
                  <a:pt x="71412" y="4787"/>
                </a:lnTo>
                <a:lnTo>
                  <a:pt x="71247" y="5562"/>
                </a:lnTo>
                <a:lnTo>
                  <a:pt x="69646" y="4394"/>
                </a:lnTo>
                <a:lnTo>
                  <a:pt x="70497" y="5651"/>
                </a:lnTo>
                <a:lnTo>
                  <a:pt x="70624" y="7747"/>
                </a:lnTo>
                <a:lnTo>
                  <a:pt x="70751" y="8851"/>
                </a:lnTo>
                <a:lnTo>
                  <a:pt x="70929" y="7124"/>
                </a:lnTo>
                <a:lnTo>
                  <a:pt x="72186" y="7277"/>
                </a:lnTo>
                <a:lnTo>
                  <a:pt x="72885" y="7442"/>
                </a:lnTo>
                <a:lnTo>
                  <a:pt x="74041" y="7162"/>
                </a:lnTo>
                <a:lnTo>
                  <a:pt x="75018" y="6032"/>
                </a:lnTo>
                <a:close/>
              </a:path>
              <a:path w="149225" h="78105">
                <a:moveTo>
                  <a:pt x="75971" y="12382"/>
                </a:moveTo>
                <a:lnTo>
                  <a:pt x="73621" y="11569"/>
                </a:lnTo>
                <a:lnTo>
                  <a:pt x="75933" y="11010"/>
                </a:lnTo>
                <a:lnTo>
                  <a:pt x="74371" y="9829"/>
                </a:lnTo>
                <a:lnTo>
                  <a:pt x="73240" y="10807"/>
                </a:lnTo>
                <a:lnTo>
                  <a:pt x="72504" y="10909"/>
                </a:lnTo>
                <a:lnTo>
                  <a:pt x="71742" y="11950"/>
                </a:lnTo>
                <a:lnTo>
                  <a:pt x="75971" y="12382"/>
                </a:lnTo>
                <a:close/>
              </a:path>
              <a:path w="149225" h="78105">
                <a:moveTo>
                  <a:pt x="79387" y="11861"/>
                </a:moveTo>
                <a:lnTo>
                  <a:pt x="77038" y="10998"/>
                </a:lnTo>
                <a:lnTo>
                  <a:pt x="77393" y="11760"/>
                </a:lnTo>
                <a:lnTo>
                  <a:pt x="79387" y="11861"/>
                </a:lnTo>
                <a:close/>
              </a:path>
              <a:path w="149225" h="78105">
                <a:moveTo>
                  <a:pt x="86702" y="14439"/>
                </a:moveTo>
                <a:lnTo>
                  <a:pt x="85775" y="14224"/>
                </a:lnTo>
                <a:lnTo>
                  <a:pt x="85471" y="13931"/>
                </a:lnTo>
                <a:lnTo>
                  <a:pt x="84823" y="13322"/>
                </a:lnTo>
                <a:lnTo>
                  <a:pt x="84531" y="13931"/>
                </a:lnTo>
                <a:lnTo>
                  <a:pt x="84328" y="12636"/>
                </a:lnTo>
                <a:lnTo>
                  <a:pt x="82740" y="11671"/>
                </a:lnTo>
                <a:lnTo>
                  <a:pt x="81749" y="10439"/>
                </a:lnTo>
                <a:lnTo>
                  <a:pt x="79883" y="9804"/>
                </a:lnTo>
                <a:lnTo>
                  <a:pt x="82321" y="11836"/>
                </a:lnTo>
                <a:lnTo>
                  <a:pt x="80949" y="12153"/>
                </a:lnTo>
                <a:lnTo>
                  <a:pt x="80975" y="12839"/>
                </a:lnTo>
                <a:lnTo>
                  <a:pt x="83312" y="15113"/>
                </a:lnTo>
                <a:lnTo>
                  <a:pt x="85140" y="15748"/>
                </a:lnTo>
                <a:lnTo>
                  <a:pt x="84670" y="14795"/>
                </a:lnTo>
                <a:lnTo>
                  <a:pt x="86702" y="14439"/>
                </a:lnTo>
                <a:close/>
              </a:path>
              <a:path w="149225" h="78105">
                <a:moveTo>
                  <a:pt x="87744" y="14287"/>
                </a:moveTo>
                <a:lnTo>
                  <a:pt x="87274" y="14351"/>
                </a:lnTo>
                <a:lnTo>
                  <a:pt x="86702" y="14439"/>
                </a:lnTo>
                <a:lnTo>
                  <a:pt x="87058" y="14528"/>
                </a:lnTo>
                <a:lnTo>
                  <a:pt x="87426" y="14528"/>
                </a:lnTo>
                <a:lnTo>
                  <a:pt x="87744" y="14287"/>
                </a:lnTo>
                <a:close/>
              </a:path>
              <a:path w="149225" h="78105">
                <a:moveTo>
                  <a:pt x="90678" y="9753"/>
                </a:moveTo>
                <a:lnTo>
                  <a:pt x="89369" y="9080"/>
                </a:lnTo>
                <a:lnTo>
                  <a:pt x="88607" y="8432"/>
                </a:lnTo>
                <a:lnTo>
                  <a:pt x="87426" y="9334"/>
                </a:lnTo>
                <a:lnTo>
                  <a:pt x="89166" y="9156"/>
                </a:lnTo>
                <a:lnTo>
                  <a:pt x="89700" y="10566"/>
                </a:lnTo>
                <a:lnTo>
                  <a:pt x="90678" y="9753"/>
                </a:lnTo>
                <a:close/>
              </a:path>
              <a:path w="149225" h="78105">
                <a:moveTo>
                  <a:pt x="91008" y="8712"/>
                </a:moveTo>
                <a:lnTo>
                  <a:pt x="90982" y="7937"/>
                </a:lnTo>
                <a:lnTo>
                  <a:pt x="89941" y="8318"/>
                </a:lnTo>
                <a:lnTo>
                  <a:pt x="91008" y="8712"/>
                </a:lnTo>
                <a:close/>
              </a:path>
              <a:path w="149225" h="78105">
                <a:moveTo>
                  <a:pt x="91325" y="8826"/>
                </a:moveTo>
                <a:lnTo>
                  <a:pt x="91008" y="8712"/>
                </a:lnTo>
                <a:lnTo>
                  <a:pt x="91020" y="9258"/>
                </a:lnTo>
                <a:lnTo>
                  <a:pt x="91325" y="8826"/>
                </a:lnTo>
                <a:close/>
              </a:path>
              <a:path w="149225" h="78105">
                <a:moveTo>
                  <a:pt x="91960" y="7810"/>
                </a:moveTo>
                <a:lnTo>
                  <a:pt x="91325" y="8064"/>
                </a:lnTo>
                <a:lnTo>
                  <a:pt x="91770" y="8255"/>
                </a:lnTo>
                <a:lnTo>
                  <a:pt x="91960" y="7810"/>
                </a:lnTo>
                <a:close/>
              </a:path>
              <a:path w="149225" h="78105">
                <a:moveTo>
                  <a:pt x="92163" y="8420"/>
                </a:moveTo>
                <a:lnTo>
                  <a:pt x="91770" y="8255"/>
                </a:lnTo>
                <a:lnTo>
                  <a:pt x="91452" y="8953"/>
                </a:lnTo>
                <a:lnTo>
                  <a:pt x="92163" y="8420"/>
                </a:lnTo>
                <a:close/>
              </a:path>
              <a:path w="149225" h="78105">
                <a:moveTo>
                  <a:pt x="95338" y="13017"/>
                </a:moveTo>
                <a:lnTo>
                  <a:pt x="93662" y="11112"/>
                </a:lnTo>
                <a:lnTo>
                  <a:pt x="93141" y="12255"/>
                </a:lnTo>
                <a:lnTo>
                  <a:pt x="93840" y="12509"/>
                </a:lnTo>
                <a:lnTo>
                  <a:pt x="94792" y="13017"/>
                </a:lnTo>
                <a:lnTo>
                  <a:pt x="95338" y="13017"/>
                </a:lnTo>
                <a:close/>
              </a:path>
              <a:path w="149225" h="78105">
                <a:moveTo>
                  <a:pt x="96901" y="6540"/>
                </a:moveTo>
                <a:lnTo>
                  <a:pt x="96405" y="6286"/>
                </a:lnTo>
                <a:lnTo>
                  <a:pt x="96875" y="6642"/>
                </a:lnTo>
                <a:close/>
              </a:path>
              <a:path w="149225" h="78105">
                <a:moveTo>
                  <a:pt x="97358" y="14795"/>
                </a:moveTo>
                <a:lnTo>
                  <a:pt x="97218" y="14414"/>
                </a:lnTo>
                <a:lnTo>
                  <a:pt x="97028" y="14287"/>
                </a:lnTo>
                <a:lnTo>
                  <a:pt x="96824" y="14287"/>
                </a:lnTo>
                <a:lnTo>
                  <a:pt x="97358" y="14795"/>
                </a:lnTo>
                <a:close/>
              </a:path>
              <a:path w="149225" h="78105">
                <a:moveTo>
                  <a:pt x="97675" y="15252"/>
                </a:moveTo>
                <a:lnTo>
                  <a:pt x="97548" y="15062"/>
                </a:lnTo>
                <a:lnTo>
                  <a:pt x="97358" y="14884"/>
                </a:lnTo>
                <a:lnTo>
                  <a:pt x="97472" y="15316"/>
                </a:lnTo>
                <a:lnTo>
                  <a:pt x="97396" y="15735"/>
                </a:lnTo>
                <a:lnTo>
                  <a:pt x="97599" y="15506"/>
                </a:lnTo>
                <a:lnTo>
                  <a:pt x="97675" y="15252"/>
                </a:lnTo>
                <a:close/>
              </a:path>
              <a:path w="149225" h="78105">
                <a:moveTo>
                  <a:pt x="100317" y="17030"/>
                </a:moveTo>
                <a:lnTo>
                  <a:pt x="99390" y="16954"/>
                </a:lnTo>
                <a:lnTo>
                  <a:pt x="100266" y="17106"/>
                </a:lnTo>
                <a:close/>
              </a:path>
              <a:path w="149225" h="78105">
                <a:moveTo>
                  <a:pt x="100507" y="14605"/>
                </a:moveTo>
                <a:lnTo>
                  <a:pt x="100330" y="14541"/>
                </a:lnTo>
                <a:lnTo>
                  <a:pt x="100482" y="14643"/>
                </a:lnTo>
                <a:close/>
              </a:path>
              <a:path w="149225" h="78105">
                <a:moveTo>
                  <a:pt x="100660" y="16573"/>
                </a:moveTo>
                <a:lnTo>
                  <a:pt x="100241" y="16256"/>
                </a:lnTo>
                <a:lnTo>
                  <a:pt x="99885" y="16446"/>
                </a:lnTo>
                <a:lnTo>
                  <a:pt x="100482" y="16776"/>
                </a:lnTo>
                <a:lnTo>
                  <a:pt x="100660" y="16573"/>
                </a:lnTo>
                <a:close/>
              </a:path>
              <a:path w="149225" h="78105">
                <a:moveTo>
                  <a:pt x="101028" y="17081"/>
                </a:moveTo>
                <a:lnTo>
                  <a:pt x="100482" y="16776"/>
                </a:lnTo>
                <a:lnTo>
                  <a:pt x="100330" y="16954"/>
                </a:lnTo>
                <a:lnTo>
                  <a:pt x="101028" y="17081"/>
                </a:lnTo>
                <a:close/>
              </a:path>
              <a:path w="149225" h="78105">
                <a:moveTo>
                  <a:pt x="101739" y="15430"/>
                </a:moveTo>
                <a:lnTo>
                  <a:pt x="100482" y="14643"/>
                </a:lnTo>
                <a:lnTo>
                  <a:pt x="99898" y="15430"/>
                </a:lnTo>
                <a:lnTo>
                  <a:pt x="100012" y="15938"/>
                </a:lnTo>
                <a:lnTo>
                  <a:pt x="100152" y="16192"/>
                </a:lnTo>
                <a:lnTo>
                  <a:pt x="101739" y="15430"/>
                </a:lnTo>
                <a:close/>
              </a:path>
              <a:path w="149225" h="78105">
                <a:moveTo>
                  <a:pt x="103187" y="16827"/>
                </a:moveTo>
                <a:lnTo>
                  <a:pt x="102209" y="15684"/>
                </a:lnTo>
                <a:lnTo>
                  <a:pt x="101879" y="16700"/>
                </a:lnTo>
                <a:lnTo>
                  <a:pt x="103187" y="16827"/>
                </a:lnTo>
                <a:close/>
              </a:path>
              <a:path w="149225" h="78105">
                <a:moveTo>
                  <a:pt x="104470" y="18224"/>
                </a:moveTo>
                <a:lnTo>
                  <a:pt x="104432" y="18097"/>
                </a:lnTo>
                <a:lnTo>
                  <a:pt x="104178" y="17970"/>
                </a:lnTo>
                <a:lnTo>
                  <a:pt x="102679" y="17208"/>
                </a:lnTo>
                <a:lnTo>
                  <a:pt x="102971" y="17970"/>
                </a:lnTo>
                <a:lnTo>
                  <a:pt x="102044" y="17335"/>
                </a:lnTo>
                <a:lnTo>
                  <a:pt x="102641" y="18224"/>
                </a:lnTo>
                <a:lnTo>
                  <a:pt x="102895" y="18224"/>
                </a:lnTo>
                <a:lnTo>
                  <a:pt x="104470" y="18224"/>
                </a:lnTo>
                <a:close/>
              </a:path>
              <a:path w="149225" h="78105">
                <a:moveTo>
                  <a:pt x="108445" y="571"/>
                </a:moveTo>
                <a:lnTo>
                  <a:pt x="108432" y="431"/>
                </a:lnTo>
                <a:lnTo>
                  <a:pt x="108254" y="317"/>
                </a:lnTo>
                <a:lnTo>
                  <a:pt x="108216" y="444"/>
                </a:lnTo>
                <a:lnTo>
                  <a:pt x="108292" y="584"/>
                </a:lnTo>
                <a:lnTo>
                  <a:pt x="108419" y="711"/>
                </a:lnTo>
                <a:lnTo>
                  <a:pt x="108445" y="571"/>
                </a:lnTo>
                <a:close/>
              </a:path>
              <a:path w="149225" h="78105">
                <a:moveTo>
                  <a:pt x="109575" y="1473"/>
                </a:moveTo>
                <a:lnTo>
                  <a:pt x="108788" y="1092"/>
                </a:lnTo>
                <a:lnTo>
                  <a:pt x="108419" y="711"/>
                </a:lnTo>
                <a:lnTo>
                  <a:pt x="108381" y="965"/>
                </a:lnTo>
                <a:lnTo>
                  <a:pt x="108242" y="1257"/>
                </a:lnTo>
                <a:lnTo>
                  <a:pt x="108635" y="1574"/>
                </a:lnTo>
                <a:lnTo>
                  <a:pt x="109575" y="1473"/>
                </a:lnTo>
                <a:close/>
              </a:path>
              <a:path w="149225" h="78105">
                <a:moveTo>
                  <a:pt x="112928" y="0"/>
                </a:moveTo>
                <a:lnTo>
                  <a:pt x="112776" y="177"/>
                </a:lnTo>
                <a:lnTo>
                  <a:pt x="112839" y="355"/>
                </a:lnTo>
                <a:lnTo>
                  <a:pt x="112928" y="0"/>
                </a:lnTo>
                <a:close/>
              </a:path>
              <a:path w="149225" h="78105">
                <a:moveTo>
                  <a:pt x="115633" y="2108"/>
                </a:moveTo>
                <a:lnTo>
                  <a:pt x="115239" y="1536"/>
                </a:lnTo>
                <a:lnTo>
                  <a:pt x="114566" y="1727"/>
                </a:lnTo>
                <a:lnTo>
                  <a:pt x="114668" y="2603"/>
                </a:lnTo>
                <a:lnTo>
                  <a:pt x="115633" y="2108"/>
                </a:lnTo>
                <a:close/>
              </a:path>
              <a:path w="149225" h="78105">
                <a:moveTo>
                  <a:pt x="115633" y="977"/>
                </a:moveTo>
                <a:lnTo>
                  <a:pt x="115417" y="1079"/>
                </a:lnTo>
                <a:lnTo>
                  <a:pt x="115252" y="1079"/>
                </a:lnTo>
                <a:lnTo>
                  <a:pt x="115112" y="1028"/>
                </a:lnTo>
                <a:lnTo>
                  <a:pt x="115252" y="1104"/>
                </a:lnTo>
                <a:lnTo>
                  <a:pt x="115417" y="1117"/>
                </a:lnTo>
                <a:lnTo>
                  <a:pt x="115633" y="977"/>
                </a:lnTo>
                <a:close/>
              </a:path>
              <a:path w="149225" h="78105">
                <a:moveTo>
                  <a:pt x="116141" y="3175"/>
                </a:moveTo>
                <a:lnTo>
                  <a:pt x="114795" y="2794"/>
                </a:lnTo>
                <a:lnTo>
                  <a:pt x="115189" y="4483"/>
                </a:lnTo>
                <a:lnTo>
                  <a:pt x="115354" y="4267"/>
                </a:lnTo>
                <a:lnTo>
                  <a:pt x="116141" y="3175"/>
                </a:lnTo>
                <a:close/>
              </a:path>
              <a:path w="149225" h="78105">
                <a:moveTo>
                  <a:pt x="116255" y="2628"/>
                </a:moveTo>
                <a:lnTo>
                  <a:pt x="115633" y="2108"/>
                </a:lnTo>
                <a:lnTo>
                  <a:pt x="115773" y="2298"/>
                </a:lnTo>
                <a:lnTo>
                  <a:pt x="116255" y="2628"/>
                </a:lnTo>
                <a:close/>
              </a:path>
              <a:path w="149225" h="78105">
                <a:moveTo>
                  <a:pt x="116827" y="13042"/>
                </a:moveTo>
                <a:lnTo>
                  <a:pt x="116319" y="12293"/>
                </a:lnTo>
                <a:lnTo>
                  <a:pt x="116141" y="12230"/>
                </a:lnTo>
                <a:lnTo>
                  <a:pt x="116827" y="13042"/>
                </a:lnTo>
                <a:close/>
              </a:path>
              <a:path w="149225" h="78105">
                <a:moveTo>
                  <a:pt x="117068" y="27330"/>
                </a:moveTo>
                <a:lnTo>
                  <a:pt x="116954" y="27190"/>
                </a:lnTo>
                <a:lnTo>
                  <a:pt x="117068" y="27457"/>
                </a:lnTo>
                <a:lnTo>
                  <a:pt x="117068" y="27330"/>
                </a:lnTo>
                <a:close/>
              </a:path>
              <a:path w="149225" h="78105">
                <a:moveTo>
                  <a:pt x="117500" y="33947"/>
                </a:moveTo>
                <a:lnTo>
                  <a:pt x="116852" y="33591"/>
                </a:lnTo>
                <a:lnTo>
                  <a:pt x="117284" y="33972"/>
                </a:lnTo>
                <a:lnTo>
                  <a:pt x="117500" y="33947"/>
                </a:lnTo>
                <a:close/>
              </a:path>
              <a:path w="149225" h="78105">
                <a:moveTo>
                  <a:pt x="117741" y="34607"/>
                </a:moveTo>
                <a:lnTo>
                  <a:pt x="117614" y="34747"/>
                </a:lnTo>
                <a:lnTo>
                  <a:pt x="117741" y="34607"/>
                </a:lnTo>
                <a:close/>
              </a:path>
              <a:path w="149225" h="78105">
                <a:moveTo>
                  <a:pt x="118529" y="34531"/>
                </a:moveTo>
                <a:lnTo>
                  <a:pt x="118452" y="33845"/>
                </a:lnTo>
                <a:lnTo>
                  <a:pt x="117500" y="33947"/>
                </a:lnTo>
                <a:lnTo>
                  <a:pt x="118529" y="34531"/>
                </a:lnTo>
                <a:close/>
              </a:path>
              <a:path w="149225" h="78105">
                <a:moveTo>
                  <a:pt x="118681" y="34607"/>
                </a:moveTo>
                <a:lnTo>
                  <a:pt x="118529" y="34531"/>
                </a:lnTo>
                <a:lnTo>
                  <a:pt x="118681" y="34607"/>
                </a:lnTo>
                <a:close/>
              </a:path>
              <a:path w="149225" h="78105">
                <a:moveTo>
                  <a:pt x="118859" y="37655"/>
                </a:moveTo>
                <a:lnTo>
                  <a:pt x="118059" y="37363"/>
                </a:lnTo>
                <a:lnTo>
                  <a:pt x="118211" y="38544"/>
                </a:lnTo>
                <a:lnTo>
                  <a:pt x="118821" y="37782"/>
                </a:lnTo>
                <a:lnTo>
                  <a:pt x="118859" y="37655"/>
                </a:lnTo>
                <a:close/>
              </a:path>
              <a:path w="149225" h="78105">
                <a:moveTo>
                  <a:pt x="122377" y="40449"/>
                </a:moveTo>
                <a:lnTo>
                  <a:pt x="121894" y="40132"/>
                </a:lnTo>
                <a:lnTo>
                  <a:pt x="121335" y="40703"/>
                </a:lnTo>
                <a:lnTo>
                  <a:pt x="122377" y="40449"/>
                </a:lnTo>
                <a:close/>
              </a:path>
              <a:path w="149225" h="78105">
                <a:moveTo>
                  <a:pt x="122694" y="39306"/>
                </a:moveTo>
                <a:lnTo>
                  <a:pt x="121500" y="39027"/>
                </a:lnTo>
                <a:lnTo>
                  <a:pt x="121234" y="39687"/>
                </a:lnTo>
                <a:lnTo>
                  <a:pt x="121894" y="40132"/>
                </a:lnTo>
                <a:lnTo>
                  <a:pt x="122694" y="39306"/>
                </a:lnTo>
                <a:close/>
              </a:path>
              <a:path w="149225" h="78105">
                <a:moveTo>
                  <a:pt x="123494" y="39560"/>
                </a:moveTo>
                <a:lnTo>
                  <a:pt x="123215" y="38417"/>
                </a:lnTo>
                <a:lnTo>
                  <a:pt x="123088" y="38214"/>
                </a:lnTo>
                <a:lnTo>
                  <a:pt x="122275" y="37909"/>
                </a:lnTo>
                <a:lnTo>
                  <a:pt x="123494" y="39560"/>
                </a:lnTo>
                <a:close/>
              </a:path>
              <a:path w="149225" h="78105">
                <a:moveTo>
                  <a:pt x="124269" y="40830"/>
                </a:moveTo>
                <a:lnTo>
                  <a:pt x="123520" y="42989"/>
                </a:lnTo>
                <a:lnTo>
                  <a:pt x="124167" y="42227"/>
                </a:lnTo>
                <a:lnTo>
                  <a:pt x="124269" y="40830"/>
                </a:lnTo>
                <a:close/>
              </a:path>
              <a:path w="149225" h="78105">
                <a:moveTo>
                  <a:pt x="124282" y="17614"/>
                </a:moveTo>
                <a:lnTo>
                  <a:pt x="124231" y="17272"/>
                </a:lnTo>
                <a:lnTo>
                  <a:pt x="124129" y="17132"/>
                </a:lnTo>
                <a:lnTo>
                  <a:pt x="124002" y="17043"/>
                </a:lnTo>
                <a:lnTo>
                  <a:pt x="124104" y="17233"/>
                </a:lnTo>
                <a:lnTo>
                  <a:pt x="124231" y="17411"/>
                </a:lnTo>
                <a:lnTo>
                  <a:pt x="124282" y="17614"/>
                </a:lnTo>
                <a:close/>
              </a:path>
              <a:path w="149225" h="78105">
                <a:moveTo>
                  <a:pt x="124688" y="41592"/>
                </a:moveTo>
                <a:lnTo>
                  <a:pt x="124256" y="42113"/>
                </a:lnTo>
                <a:lnTo>
                  <a:pt x="124155" y="42354"/>
                </a:lnTo>
                <a:lnTo>
                  <a:pt x="124587" y="42113"/>
                </a:lnTo>
                <a:lnTo>
                  <a:pt x="124688" y="41592"/>
                </a:lnTo>
                <a:close/>
              </a:path>
              <a:path w="149225" h="78105">
                <a:moveTo>
                  <a:pt x="125374" y="32639"/>
                </a:moveTo>
                <a:lnTo>
                  <a:pt x="124904" y="31915"/>
                </a:lnTo>
                <a:lnTo>
                  <a:pt x="124688" y="32067"/>
                </a:lnTo>
                <a:lnTo>
                  <a:pt x="125374" y="32639"/>
                </a:lnTo>
                <a:close/>
              </a:path>
              <a:path w="149225" h="78105">
                <a:moveTo>
                  <a:pt x="126072" y="33210"/>
                </a:moveTo>
                <a:lnTo>
                  <a:pt x="125374" y="32639"/>
                </a:lnTo>
                <a:lnTo>
                  <a:pt x="126072" y="33718"/>
                </a:lnTo>
                <a:lnTo>
                  <a:pt x="126072" y="33210"/>
                </a:lnTo>
                <a:close/>
              </a:path>
              <a:path w="149225" h="78105">
                <a:moveTo>
                  <a:pt x="127203" y="38214"/>
                </a:moveTo>
                <a:lnTo>
                  <a:pt x="126517" y="34861"/>
                </a:lnTo>
                <a:lnTo>
                  <a:pt x="125120" y="36766"/>
                </a:lnTo>
                <a:lnTo>
                  <a:pt x="125044" y="36639"/>
                </a:lnTo>
                <a:lnTo>
                  <a:pt x="124091" y="35242"/>
                </a:lnTo>
                <a:lnTo>
                  <a:pt x="123837" y="34861"/>
                </a:lnTo>
                <a:lnTo>
                  <a:pt x="123748" y="34734"/>
                </a:lnTo>
                <a:lnTo>
                  <a:pt x="122364" y="34734"/>
                </a:lnTo>
                <a:lnTo>
                  <a:pt x="120345" y="33718"/>
                </a:lnTo>
                <a:lnTo>
                  <a:pt x="118567" y="34861"/>
                </a:lnTo>
                <a:lnTo>
                  <a:pt x="118541" y="34632"/>
                </a:lnTo>
                <a:lnTo>
                  <a:pt x="117754" y="34734"/>
                </a:lnTo>
                <a:lnTo>
                  <a:pt x="117614" y="34747"/>
                </a:lnTo>
                <a:lnTo>
                  <a:pt x="115722" y="34988"/>
                </a:lnTo>
                <a:lnTo>
                  <a:pt x="116789" y="35623"/>
                </a:lnTo>
                <a:lnTo>
                  <a:pt x="116205" y="36258"/>
                </a:lnTo>
                <a:lnTo>
                  <a:pt x="116293" y="36512"/>
                </a:lnTo>
                <a:lnTo>
                  <a:pt x="117144" y="37020"/>
                </a:lnTo>
                <a:lnTo>
                  <a:pt x="118059" y="37363"/>
                </a:lnTo>
                <a:lnTo>
                  <a:pt x="117856" y="35623"/>
                </a:lnTo>
                <a:lnTo>
                  <a:pt x="117817" y="35318"/>
                </a:lnTo>
                <a:lnTo>
                  <a:pt x="118059" y="35242"/>
                </a:lnTo>
                <a:lnTo>
                  <a:pt x="118389" y="36258"/>
                </a:lnTo>
                <a:lnTo>
                  <a:pt x="119646" y="36766"/>
                </a:lnTo>
                <a:lnTo>
                  <a:pt x="118910" y="37680"/>
                </a:lnTo>
                <a:lnTo>
                  <a:pt x="119545" y="37909"/>
                </a:lnTo>
                <a:lnTo>
                  <a:pt x="119456" y="38544"/>
                </a:lnTo>
                <a:lnTo>
                  <a:pt x="121500" y="39027"/>
                </a:lnTo>
                <a:lnTo>
                  <a:pt x="122910" y="39179"/>
                </a:lnTo>
                <a:lnTo>
                  <a:pt x="122643" y="38925"/>
                </a:lnTo>
                <a:lnTo>
                  <a:pt x="122389" y="38671"/>
                </a:lnTo>
                <a:lnTo>
                  <a:pt x="122275" y="37909"/>
                </a:lnTo>
                <a:lnTo>
                  <a:pt x="122237" y="37655"/>
                </a:lnTo>
                <a:lnTo>
                  <a:pt x="123075" y="37909"/>
                </a:lnTo>
                <a:lnTo>
                  <a:pt x="123164" y="38239"/>
                </a:lnTo>
                <a:lnTo>
                  <a:pt x="125044" y="38925"/>
                </a:lnTo>
                <a:lnTo>
                  <a:pt x="125044" y="37782"/>
                </a:lnTo>
                <a:lnTo>
                  <a:pt x="127203" y="38214"/>
                </a:lnTo>
                <a:close/>
              </a:path>
              <a:path w="149225" h="78105">
                <a:moveTo>
                  <a:pt x="127482" y="38265"/>
                </a:moveTo>
                <a:lnTo>
                  <a:pt x="127203" y="38214"/>
                </a:lnTo>
                <a:lnTo>
                  <a:pt x="127241" y="38417"/>
                </a:lnTo>
                <a:lnTo>
                  <a:pt x="127482" y="38265"/>
                </a:lnTo>
                <a:close/>
              </a:path>
              <a:path w="149225" h="78105">
                <a:moveTo>
                  <a:pt x="127609" y="38671"/>
                </a:moveTo>
                <a:lnTo>
                  <a:pt x="127393" y="39687"/>
                </a:lnTo>
                <a:lnTo>
                  <a:pt x="127609" y="38671"/>
                </a:lnTo>
                <a:close/>
              </a:path>
              <a:path w="149225" h="78105">
                <a:moveTo>
                  <a:pt x="128473" y="40347"/>
                </a:moveTo>
                <a:lnTo>
                  <a:pt x="128206" y="40576"/>
                </a:lnTo>
                <a:lnTo>
                  <a:pt x="128104" y="40767"/>
                </a:lnTo>
                <a:lnTo>
                  <a:pt x="128066" y="40957"/>
                </a:lnTo>
                <a:lnTo>
                  <a:pt x="128244" y="40792"/>
                </a:lnTo>
                <a:lnTo>
                  <a:pt x="128397" y="40601"/>
                </a:lnTo>
                <a:lnTo>
                  <a:pt x="128473" y="40347"/>
                </a:lnTo>
                <a:close/>
              </a:path>
              <a:path w="149225" h="78105">
                <a:moveTo>
                  <a:pt x="131025" y="43370"/>
                </a:moveTo>
                <a:lnTo>
                  <a:pt x="130822" y="42989"/>
                </a:lnTo>
                <a:lnTo>
                  <a:pt x="130860" y="43497"/>
                </a:lnTo>
                <a:lnTo>
                  <a:pt x="131025" y="43370"/>
                </a:lnTo>
                <a:close/>
              </a:path>
              <a:path w="149225" h="78105">
                <a:moveTo>
                  <a:pt x="131597" y="25933"/>
                </a:moveTo>
                <a:lnTo>
                  <a:pt x="131191" y="25463"/>
                </a:lnTo>
                <a:lnTo>
                  <a:pt x="130873" y="25717"/>
                </a:lnTo>
                <a:lnTo>
                  <a:pt x="131597" y="25933"/>
                </a:lnTo>
                <a:close/>
              </a:path>
              <a:path w="149225" h="78105">
                <a:moveTo>
                  <a:pt x="135001" y="30162"/>
                </a:moveTo>
                <a:lnTo>
                  <a:pt x="134670" y="30035"/>
                </a:lnTo>
                <a:lnTo>
                  <a:pt x="134962" y="30251"/>
                </a:lnTo>
                <a:close/>
              </a:path>
              <a:path w="149225" h="78105">
                <a:moveTo>
                  <a:pt x="135343" y="49822"/>
                </a:moveTo>
                <a:lnTo>
                  <a:pt x="135001" y="49136"/>
                </a:lnTo>
                <a:lnTo>
                  <a:pt x="135089" y="49568"/>
                </a:lnTo>
                <a:lnTo>
                  <a:pt x="135343" y="49822"/>
                </a:lnTo>
                <a:close/>
              </a:path>
              <a:path w="149225" h="78105">
                <a:moveTo>
                  <a:pt x="141757" y="37401"/>
                </a:moveTo>
                <a:lnTo>
                  <a:pt x="141452" y="36512"/>
                </a:lnTo>
                <a:lnTo>
                  <a:pt x="141173" y="36626"/>
                </a:lnTo>
                <a:lnTo>
                  <a:pt x="141757" y="37401"/>
                </a:lnTo>
                <a:close/>
              </a:path>
              <a:path w="149225" h="78105">
                <a:moveTo>
                  <a:pt x="142557" y="38036"/>
                </a:moveTo>
                <a:lnTo>
                  <a:pt x="142176" y="37922"/>
                </a:lnTo>
                <a:lnTo>
                  <a:pt x="141757" y="37401"/>
                </a:lnTo>
                <a:lnTo>
                  <a:pt x="141859" y="37680"/>
                </a:lnTo>
                <a:lnTo>
                  <a:pt x="141909" y="38798"/>
                </a:lnTo>
                <a:lnTo>
                  <a:pt x="142544" y="38303"/>
                </a:lnTo>
                <a:lnTo>
                  <a:pt x="142557" y="38036"/>
                </a:lnTo>
                <a:close/>
              </a:path>
              <a:path w="149225" h="78105">
                <a:moveTo>
                  <a:pt x="147421" y="52514"/>
                </a:moveTo>
                <a:lnTo>
                  <a:pt x="146989" y="51879"/>
                </a:lnTo>
                <a:lnTo>
                  <a:pt x="145961" y="50355"/>
                </a:lnTo>
                <a:lnTo>
                  <a:pt x="145872" y="50228"/>
                </a:lnTo>
                <a:lnTo>
                  <a:pt x="145694" y="49974"/>
                </a:lnTo>
                <a:lnTo>
                  <a:pt x="145440" y="49593"/>
                </a:lnTo>
                <a:lnTo>
                  <a:pt x="143637" y="48196"/>
                </a:lnTo>
                <a:lnTo>
                  <a:pt x="143764" y="48069"/>
                </a:lnTo>
                <a:lnTo>
                  <a:pt x="144424" y="47434"/>
                </a:lnTo>
                <a:lnTo>
                  <a:pt x="143116" y="48069"/>
                </a:lnTo>
                <a:lnTo>
                  <a:pt x="143116" y="47942"/>
                </a:lnTo>
                <a:lnTo>
                  <a:pt x="143141" y="46164"/>
                </a:lnTo>
                <a:lnTo>
                  <a:pt x="142811" y="47942"/>
                </a:lnTo>
                <a:lnTo>
                  <a:pt x="139661" y="47688"/>
                </a:lnTo>
                <a:lnTo>
                  <a:pt x="139242" y="46672"/>
                </a:lnTo>
                <a:lnTo>
                  <a:pt x="138772" y="45529"/>
                </a:lnTo>
                <a:lnTo>
                  <a:pt x="138353" y="44513"/>
                </a:lnTo>
                <a:lnTo>
                  <a:pt x="138252" y="44259"/>
                </a:lnTo>
                <a:lnTo>
                  <a:pt x="134886" y="44513"/>
                </a:lnTo>
                <a:lnTo>
                  <a:pt x="134899" y="44132"/>
                </a:lnTo>
                <a:lnTo>
                  <a:pt x="134924" y="43497"/>
                </a:lnTo>
                <a:lnTo>
                  <a:pt x="135051" y="42989"/>
                </a:lnTo>
                <a:lnTo>
                  <a:pt x="135851" y="41211"/>
                </a:lnTo>
                <a:lnTo>
                  <a:pt x="134594" y="40703"/>
                </a:lnTo>
                <a:lnTo>
                  <a:pt x="136067" y="41211"/>
                </a:lnTo>
                <a:lnTo>
                  <a:pt x="136067" y="40830"/>
                </a:lnTo>
                <a:lnTo>
                  <a:pt x="136715" y="40703"/>
                </a:lnTo>
                <a:lnTo>
                  <a:pt x="135382" y="39433"/>
                </a:lnTo>
                <a:lnTo>
                  <a:pt x="134632" y="38925"/>
                </a:lnTo>
                <a:lnTo>
                  <a:pt x="136156" y="38163"/>
                </a:lnTo>
                <a:lnTo>
                  <a:pt x="136867" y="39560"/>
                </a:lnTo>
                <a:lnTo>
                  <a:pt x="139217" y="39052"/>
                </a:lnTo>
                <a:lnTo>
                  <a:pt x="139547" y="38671"/>
                </a:lnTo>
                <a:lnTo>
                  <a:pt x="139573" y="38163"/>
                </a:lnTo>
                <a:lnTo>
                  <a:pt x="139192" y="36639"/>
                </a:lnTo>
                <a:lnTo>
                  <a:pt x="140220" y="37782"/>
                </a:lnTo>
                <a:lnTo>
                  <a:pt x="140030" y="37401"/>
                </a:lnTo>
                <a:lnTo>
                  <a:pt x="140360" y="37147"/>
                </a:lnTo>
                <a:lnTo>
                  <a:pt x="140474" y="36893"/>
                </a:lnTo>
                <a:lnTo>
                  <a:pt x="141122" y="36639"/>
                </a:lnTo>
                <a:lnTo>
                  <a:pt x="141084" y="36512"/>
                </a:lnTo>
                <a:lnTo>
                  <a:pt x="140208" y="35369"/>
                </a:lnTo>
                <a:lnTo>
                  <a:pt x="140119" y="35242"/>
                </a:lnTo>
                <a:lnTo>
                  <a:pt x="137756" y="34353"/>
                </a:lnTo>
                <a:lnTo>
                  <a:pt x="137858" y="33972"/>
                </a:lnTo>
                <a:lnTo>
                  <a:pt x="137998" y="33464"/>
                </a:lnTo>
                <a:lnTo>
                  <a:pt x="137769" y="33972"/>
                </a:lnTo>
                <a:lnTo>
                  <a:pt x="136474" y="33337"/>
                </a:lnTo>
                <a:lnTo>
                  <a:pt x="135407" y="33083"/>
                </a:lnTo>
                <a:lnTo>
                  <a:pt x="136385" y="32194"/>
                </a:lnTo>
                <a:lnTo>
                  <a:pt x="134658" y="31305"/>
                </a:lnTo>
                <a:lnTo>
                  <a:pt x="135013" y="31051"/>
                </a:lnTo>
                <a:lnTo>
                  <a:pt x="135534" y="30670"/>
                </a:lnTo>
                <a:lnTo>
                  <a:pt x="135191" y="30416"/>
                </a:lnTo>
                <a:lnTo>
                  <a:pt x="134962" y="30251"/>
                </a:lnTo>
                <a:lnTo>
                  <a:pt x="134886" y="30416"/>
                </a:lnTo>
                <a:lnTo>
                  <a:pt x="133705" y="30416"/>
                </a:lnTo>
                <a:lnTo>
                  <a:pt x="133096" y="29654"/>
                </a:lnTo>
                <a:lnTo>
                  <a:pt x="132194" y="28511"/>
                </a:lnTo>
                <a:lnTo>
                  <a:pt x="132295" y="29654"/>
                </a:lnTo>
                <a:lnTo>
                  <a:pt x="131546" y="29146"/>
                </a:lnTo>
                <a:lnTo>
                  <a:pt x="131229" y="28130"/>
                </a:lnTo>
                <a:lnTo>
                  <a:pt x="131038" y="27749"/>
                </a:lnTo>
                <a:lnTo>
                  <a:pt x="130784" y="27241"/>
                </a:lnTo>
                <a:lnTo>
                  <a:pt x="132308" y="27368"/>
                </a:lnTo>
                <a:lnTo>
                  <a:pt x="132257" y="27241"/>
                </a:lnTo>
                <a:lnTo>
                  <a:pt x="132003" y="26606"/>
                </a:lnTo>
                <a:lnTo>
                  <a:pt x="131864" y="26225"/>
                </a:lnTo>
                <a:lnTo>
                  <a:pt x="131686" y="26035"/>
                </a:lnTo>
                <a:lnTo>
                  <a:pt x="131089" y="26606"/>
                </a:lnTo>
                <a:lnTo>
                  <a:pt x="130873" y="26479"/>
                </a:lnTo>
                <a:lnTo>
                  <a:pt x="130441" y="26225"/>
                </a:lnTo>
                <a:lnTo>
                  <a:pt x="130352" y="25717"/>
                </a:lnTo>
                <a:lnTo>
                  <a:pt x="130200" y="25463"/>
                </a:lnTo>
                <a:lnTo>
                  <a:pt x="129679" y="26225"/>
                </a:lnTo>
                <a:lnTo>
                  <a:pt x="128447" y="24955"/>
                </a:lnTo>
                <a:lnTo>
                  <a:pt x="128803" y="26479"/>
                </a:lnTo>
                <a:lnTo>
                  <a:pt x="127596" y="25209"/>
                </a:lnTo>
                <a:lnTo>
                  <a:pt x="128562" y="24701"/>
                </a:lnTo>
                <a:lnTo>
                  <a:pt x="127685" y="24066"/>
                </a:lnTo>
                <a:lnTo>
                  <a:pt x="127266" y="22542"/>
                </a:lnTo>
                <a:lnTo>
                  <a:pt x="127139" y="22034"/>
                </a:lnTo>
                <a:lnTo>
                  <a:pt x="126822" y="20891"/>
                </a:lnTo>
                <a:lnTo>
                  <a:pt x="125006" y="22034"/>
                </a:lnTo>
                <a:lnTo>
                  <a:pt x="124955" y="21780"/>
                </a:lnTo>
                <a:lnTo>
                  <a:pt x="124904" y="21145"/>
                </a:lnTo>
                <a:lnTo>
                  <a:pt x="125044" y="20002"/>
                </a:lnTo>
                <a:lnTo>
                  <a:pt x="124726" y="20256"/>
                </a:lnTo>
                <a:lnTo>
                  <a:pt x="124764" y="21145"/>
                </a:lnTo>
                <a:lnTo>
                  <a:pt x="123863" y="20510"/>
                </a:lnTo>
                <a:lnTo>
                  <a:pt x="123913" y="21780"/>
                </a:lnTo>
                <a:lnTo>
                  <a:pt x="122008" y="20764"/>
                </a:lnTo>
                <a:lnTo>
                  <a:pt x="122402" y="19113"/>
                </a:lnTo>
                <a:lnTo>
                  <a:pt x="122555" y="18478"/>
                </a:lnTo>
                <a:lnTo>
                  <a:pt x="120167" y="17462"/>
                </a:lnTo>
                <a:lnTo>
                  <a:pt x="119862" y="17335"/>
                </a:lnTo>
                <a:lnTo>
                  <a:pt x="121831" y="17335"/>
                </a:lnTo>
                <a:lnTo>
                  <a:pt x="122047" y="17081"/>
                </a:lnTo>
                <a:lnTo>
                  <a:pt x="121970" y="16827"/>
                </a:lnTo>
                <a:lnTo>
                  <a:pt x="121221" y="16319"/>
                </a:lnTo>
                <a:lnTo>
                  <a:pt x="121881" y="16192"/>
                </a:lnTo>
                <a:lnTo>
                  <a:pt x="122567" y="17589"/>
                </a:lnTo>
                <a:lnTo>
                  <a:pt x="123520" y="16700"/>
                </a:lnTo>
                <a:lnTo>
                  <a:pt x="124002" y="16954"/>
                </a:lnTo>
                <a:lnTo>
                  <a:pt x="123850" y="16700"/>
                </a:lnTo>
                <a:lnTo>
                  <a:pt x="123571" y="16192"/>
                </a:lnTo>
                <a:lnTo>
                  <a:pt x="123431" y="15938"/>
                </a:lnTo>
                <a:lnTo>
                  <a:pt x="122123" y="15176"/>
                </a:lnTo>
                <a:lnTo>
                  <a:pt x="121310" y="15684"/>
                </a:lnTo>
                <a:lnTo>
                  <a:pt x="120726" y="17081"/>
                </a:lnTo>
                <a:lnTo>
                  <a:pt x="120205" y="16700"/>
                </a:lnTo>
                <a:lnTo>
                  <a:pt x="119684" y="16319"/>
                </a:lnTo>
                <a:lnTo>
                  <a:pt x="120421" y="15303"/>
                </a:lnTo>
                <a:lnTo>
                  <a:pt x="120510" y="15176"/>
                </a:lnTo>
                <a:lnTo>
                  <a:pt x="119837" y="15303"/>
                </a:lnTo>
                <a:lnTo>
                  <a:pt x="119583" y="14033"/>
                </a:lnTo>
                <a:lnTo>
                  <a:pt x="119380" y="13017"/>
                </a:lnTo>
                <a:lnTo>
                  <a:pt x="117754" y="13652"/>
                </a:lnTo>
                <a:lnTo>
                  <a:pt x="116243" y="14033"/>
                </a:lnTo>
                <a:lnTo>
                  <a:pt x="115887" y="13779"/>
                </a:lnTo>
                <a:lnTo>
                  <a:pt x="115176" y="13271"/>
                </a:lnTo>
                <a:lnTo>
                  <a:pt x="116001" y="13017"/>
                </a:lnTo>
                <a:lnTo>
                  <a:pt x="115493" y="12382"/>
                </a:lnTo>
                <a:lnTo>
                  <a:pt x="115087" y="11874"/>
                </a:lnTo>
                <a:lnTo>
                  <a:pt x="116141" y="12128"/>
                </a:lnTo>
                <a:lnTo>
                  <a:pt x="115912" y="11874"/>
                </a:lnTo>
                <a:lnTo>
                  <a:pt x="114490" y="10223"/>
                </a:lnTo>
                <a:lnTo>
                  <a:pt x="114884" y="12382"/>
                </a:lnTo>
                <a:lnTo>
                  <a:pt x="114579" y="11620"/>
                </a:lnTo>
                <a:lnTo>
                  <a:pt x="114465" y="11366"/>
                </a:lnTo>
                <a:lnTo>
                  <a:pt x="112153" y="10223"/>
                </a:lnTo>
                <a:lnTo>
                  <a:pt x="111290" y="9334"/>
                </a:lnTo>
                <a:lnTo>
                  <a:pt x="109512" y="11620"/>
                </a:lnTo>
                <a:lnTo>
                  <a:pt x="109105" y="9842"/>
                </a:lnTo>
                <a:lnTo>
                  <a:pt x="108927" y="9080"/>
                </a:lnTo>
                <a:lnTo>
                  <a:pt x="108343" y="6540"/>
                </a:lnTo>
                <a:lnTo>
                  <a:pt x="106692" y="9080"/>
                </a:lnTo>
                <a:lnTo>
                  <a:pt x="105714" y="8445"/>
                </a:lnTo>
                <a:lnTo>
                  <a:pt x="105321" y="8191"/>
                </a:lnTo>
                <a:lnTo>
                  <a:pt x="104546" y="7683"/>
                </a:lnTo>
                <a:lnTo>
                  <a:pt x="104152" y="7429"/>
                </a:lnTo>
                <a:lnTo>
                  <a:pt x="101003" y="6413"/>
                </a:lnTo>
                <a:lnTo>
                  <a:pt x="99047" y="5905"/>
                </a:lnTo>
                <a:lnTo>
                  <a:pt x="97764" y="6286"/>
                </a:lnTo>
                <a:lnTo>
                  <a:pt x="99034" y="6642"/>
                </a:lnTo>
                <a:lnTo>
                  <a:pt x="99060" y="6794"/>
                </a:lnTo>
                <a:lnTo>
                  <a:pt x="98869" y="7048"/>
                </a:lnTo>
                <a:lnTo>
                  <a:pt x="98856" y="7683"/>
                </a:lnTo>
                <a:lnTo>
                  <a:pt x="98285" y="7683"/>
                </a:lnTo>
                <a:lnTo>
                  <a:pt x="97777" y="7302"/>
                </a:lnTo>
                <a:lnTo>
                  <a:pt x="96875" y="6642"/>
                </a:lnTo>
                <a:lnTo>
                  <a:pt x="96672" y="7302"/>
                </a:lnTo>
                <a:lnTo>
                  <a:pt x="94919" y="6794"/>
                </a:lnTo>
                <a:lnTo>
                  <a:pt x="95415" y="7048"/>
                </a:lnTo>
                <a:lnTo>
                  <a:pt x="95669" y="8191"/>
                </a:lnTo>
                <a:lnTo>
                  <a:pt x="94119" y="8191"/>
                </a:lnTo>
                <a:lnTo>
                  <a:pt x="93700" y="7683"/>
                </a:lnTo>
                <a:lnTo>
                  <a:pt x="94056" y="8445"/>
                </a:lnTo>
                <a:lnTo>
                  <a:pt x="93154" y="7683"/>
                </a:lnTo>
                <a:lnTo>
                  <a:pt x="92163" y="8420"/>
                </a:lnTo>
                <a:lnTo>
                  <a:pt x="92506" y="8572"/>
                </a:lnTo>
                <a:lnTo>
                  <a:pt x="91033" y="9842"/>
                </a:lnTo>
                <a:lnTo>
                  <a:pt x="91020" y="9258"/>
                </a:lnTo>
                <a:lnTo>
                  <a:pt x="90690" y="9715"/>
                </a:lnTo>
                <a:lnTo>
                  <a:pt x="91236" y="10350"/>
                </a:lnTo>
                <a:lnTo>
                  <a:pt x="93243" y="10604"/>
                </a:lnTo>
                <a:lnTo>
                  <a:pt x="94551" y="11239"/>
                </a:lnTo>
                <a:lnTo>
                  <a:pt x="95923" y="12382"/>
                </a:lnTo>
                <a:lnTo>
                  <a:pt x="95338" y="13017"/>
                </a:lnTo>
                <a:lnTo>
                  <a:pt x="95897" y="13017"/>
                </a:lnTo>
                <a:lnTo>
                  <a:pt x="94145" y="13906"/>
                </a:lnTo>
                <a:lnTo>
                  <a:pt x="96558" y="14033"/>
                </a:lnTo>
                <a:lnTo>
                  <a:pt x="96824" y="14287"/>
                </a:lnTo>
                <a:lnTo>
                  <a:pt x="101117" y="13779"/>
                </a:lnTo>
                <a:lnTo>
                  <a:pt x="100558" y="14541"/>
                </a:lnTo>
                <a:lnTo>
                  <a:pt x="102374" y="15176"/>
                </a:lnTo>
                <a:lnTo>
                  <a:pt x="102209" y="15684"/>
                </a:lnTo>
                <a:lnTo>
                  <a:pt x="103314" y="15811"/>
                </a:lnTo>
                <a:lnTo>
                  <a:pt x="103162" y="16256"/>
                </a:lnTo>
                <a:lnTo>
                  <a:pt x="103289" y="16446"/>
                </a:lnTo>
                <a:lnTo>
                  <a:pt x="104330" y="17335"/>
                </a:lnTo>
                <a:lnTo>
                  <a:pt x="104635" y="18097"/>
                </a:lnTo>
                <a:lnTo>
                  <a:pt x="104292" y="16827"/>
                </a:lnTo>
                <a:lnTo>
                  <a:pt x="105435" y="17335"/>
                </a:lnTo>
                <a:lnTo>
                  <a:pt x="105638" y="16827"/>
                </a:lnTo>
                <a:lnTo>
                  <a:pt x="105689" y="16700"/>
                </a:lnTo>
                <a:lnTo>
                  <a:pt x="107708" y="17335"/>
                </a:lnTo>
                <a:lnTo>
                  <a:pt x="105346" y="17589"/>
                </a:lnTo>
                <a:lnTo>
                  <a:pt x="106514" y="18605"/>
                </a:lnTo>
                <a:lnTo>
                  <a:pt x="106743" y="17462"/>
                </a:lnTo>
                <a:lnTo>
                  <a:pt x="108508" y="17843"/>
                </a:lnTo>
                <a:lnTo>
                  <a:pt x="106934" y="18478"/>
                </a:lnTo>
                <a:lnTo>
                  <a:pt x="107340" y="19494"/>
                </a:lnTo>
                <a:lnTo>
                  <a:pt x="105117" y="20002"/>
                </a:lnTo>
                <a:lnTo>
                  <a:pt x="104571" y="18478"/>
                </a:lnTo>
                <a:lnTo>
                  <a:pt x="103136" y="18478"/>
                </a:lnTo>
                <a:lnTo>
                  <a:pt x="105397" y="20764"/>
                </a:lnTo>
                <a:lnTo>
                  <a:pt x="107683" y="20002"/>
                </a:lnTo>
                <a:lnTo>
                  <a:pt x="110337" y="19113"/>
                </a:lnTo>
                <a:lnTo>
                  <a:pt x="111899" y="22669"/>
                </a:lnTo>
                <a:lnTo>
                  <a:pt x="110718" y="22796"/>
                </a:lnTo>
                <a:lnTo>
                  <a:pt x="112496" y="23558"/>
                </a:lnTo>
                <a:lnTo>
                  <a:pt x="113372" y="23685"/>
                </a:lnTo>
                <a:lnTo>
                  <a:pt x="112052" y="23304"/>
                </a:lnTo>
                <a:lnTo>
                  <a:pt x="111810" y="22923"/>
                </a:lnTo>
                <a:lnTo>
                  <a:pt x="112661" y="22542"/>
                </a:lnTo>
                <a:lnTo>
                  <a:pt x="114528" y="23177"/>
                </a:lnTo>
                <a:lnTo>
                  <a:pt x="115011" y="24447"/>
                </a:lnTo>
                <a:lnTo>
                  <a:pt x="114198" y="25463"/>
                </a:lnTo>
                <a:lnTo>
                  <a:pt x="115112" y="26225"/>
                </a:lnTo>
                <a:lnTo>
                  <a:pt x="116624" y="26225"/>
                </a:lnTo>
                <a:lnTo>
                  <a:pt x="116954" y="27114"/>
                </a:lnTo>
                <a:lnTo>
                  <a:pt x="118529" y="29146"/>
                </a:lnTo>
                <a:lnTo>
                  <a:pt x="120992" y="27749"/>
                </a:lnTo>
                <a:lnTo>
                  <a:pt x="121666" y="30543"/>
                </a:lnTo>
                <a:lnTo>
                  <a:pt x="121246" y="30670"/>
                </a:lnTo>
                <a:lnTo>
                  <a:pt x="121373" y="31813"/>
                </a:lnTo>
                <a:lnTo>
                  <a:pt x="120421" y="31813"/>
                </a:lnTo>
                <a:lnTo>
                  <a:pt x="122008" y="32067"/>
                </a:lnTo>
                <a:lnTo>
                  <a:pt x="121678" y="31051"/>
                </a:lnTo>
                <a:lnTo>
                  <a:pt x="122148" y="31559"/>
                </a:lnTo>
                <a:lnTo>
                  <a:pt x="122974" y="32448"/>
                </a:lnTo>
                <a:lnTo>
                  <a:pt x="122224" y="31559"/>
                </a:lnTo>
                <a:lnTo>
                  <a:pt x="124675" y="31559"/>
                </a:lnTo>
                <a:lnTo>
                  <a:pt x="124904" y="31915"/>
                </a:lnTo>
                <a:lnTo>
                  <a:pt x="125742" y="31305"/>
                </a:lnTo>
                <a:lnTo>
                  <a:pt x="126707" y="32702"/>
                </a:lnTo>
                <a:lnTo>
                  <a:pt x="129298" y="32829"/>
                </a:lnTo>
                <a:lnTo>
                  <a:pt x="129184" y="34747"/>
                </a:lnTo>
                <a:lnTo>
                  <a:pt x="129070" y="34988"/>
                </a:lnTo>
                <a:lnTo>
                  <a:pt x="128739" y="35369"/>
                </a:lnTo>
                <a:lnTo>
                  <a:pt x="128003" y="34988"/>
                </a:lnTo>
                <a:lnTo>
                  <a:pt x="127685" y="35623"/>
                </a:lnTo>
                <a:lnTo>
                  <a:pt x="127889" y="36893"/>
                </a:lnTo>
                <a:lnTo>
                  <a:pt x="128206" y="36639"/>
                </a:lnTo>
                <a:lnTo>
                  <a:pt x="129159" y="37147"/>
                </a:lnTo>
                <a:lnTo>
                  <a:pt x="127520" y="38239"/>
                </a:lnTo>
                <a:lnTo>
                  <a:pt x="127609" y="38671"/>
                </a:lnTo>
                <a:lnTo>
                  <a:pt x="129324" y="38798"/>
                </a:lnTo>
                <a:lnTo>
                  <a:pt x="129514" y="39560"/>
                </a:lnTo>
                <a:lnTo>
                  <a:pt x="128892" y="39814"/>
                </a:lnTo>
                <a:lnTo>
                  <a:pt x="130568" y="40703"/>
                </a:lnTo>
                <a:lnTo>
                  <a:pt x="132511" y="42608"/>
                </a:lnTo>
                <a:lnTo>
                  <a:pt x="132575" y="44132"/>
                </a:lnTo>
                <a:lnTo>
                  <a:pt x="131953" y="43878"/>
                </a:lnTo>
                <a:lnTo>
                  <a:pt x="130898" y="44132"/>
                </a:lnTo>
                <a:lnTo>
                  <a:pt x="130886" y="43878"/>
                </a:lnTo>
                <a:lnTo>
                  <a:pt x="130860" y="43497"/>
                </a:lnTo>
                <a:lnTo>
                  <a:pt x="130695" y="43624"/>
                </a:lnTo>
                <a:lnTo>
                  <a:pt x="130581" y="43878"/>
                </a:lnTo>
                <a:lnTo>
                  <a:pt x="130835" y="42862"/>
                </a:lnTo>
                <a:lnTo>
                  <a:pt x="130860" y="42735"/>
                </a:lnTo>
                <a:lnTo>
                  <a:pt x="130898" y="42608"/>
                </a:lnTo>
                <a:lnTo>
                  <a:pt x="127863" y="41973"/>
                </a:lnTo>
                <a:lnTo>
                  <a:pt x="128054" y="40830"/>
                </a:lnTo>
                <a:lnTo>
                  <a:pt x="127457" y="41465"/>
                </a:lnTo>
                <a:lnTo>
                  <a:pt x="126580" y="41694"/>
                </a:lnTo>
                <a:lnTo>
                  <a:pt x="126682" y="40957"/>
                </a:lnTo>
                <a:lnTo>
                  <a:pt x="124587" y="42113"/>
                </a:lnTo>
                <a:lnTo>
                  <a:pt x="124117" y="44513"/>
                </a:lnTo>
                <a:lnTo>
                  <a:pt x="125882" y="44386"/>
                </a:lnTo>
                <a:lnTo>
                  <a:pt x="125691" y="43497"/>
                </a:lnTo>
                <a:lnTo>
                  <a:pt x="126085" y="44259"/>
                </a:lnTo>
                <a:lnTo>
                  <a:pt x="126619" y="43497"/>
                </a:lnTo>
                <a:lnTo>
                  <a:pt x="127215" y="45148"/>
                </a:lnTo>
                <a:lnTo>
                  <a:pt x="128079" y="43497"/>
                </a:lnTo>
                <a:lnTo>
                  <a:pt x="128422" y="42862"/>
                </a:lnTo>
                <a:lnTo>
                  <a:pt x="129616" y="44767"/>
                </a:lnTo>
                <a:lnTo>
                  <a:pt x="127952" y="44767"/>
                </a:lnTo>
                <a:lnTo>
                  <a:pt x="129400" y="45275"/>
                </a:lnTo>
                <a:lnTo>
                  <a:pt x="127609" y="45910"/>
                </a:lnTo>
                <a:lnTo>
                  <a:pt x="129781" y="46418"/>
                </a:lnTo>
                <a:lnTo>
                  <a:pt x="130009" y="45529"/>
                </a:lnTo>
                <a:lnTo>
                  <a:pt x="131152" y="45910"/>
                </a:lnTo>
                <a:lnTo>
                  <a:pt x="132372" y="46926"/>
                </a:lnTo>
                <a:lnTo>
                  <a:pt x="132918" y="46672"/>
                </a:lnTo>
                <a:lnTo>
                  <a:pt x="133565" y="47942"/>
                </a:lnTo>
                <a:lnTo>
                  <a:pt x="136690" y="48196"/>
                </a:lnTo>
                <a:lnTo>
                  <a:pt x="135661" y="49974"/>
                </a:lnTo>
                <a:lnTo>
                  <a:pt x="135521" y="49847"/>
                </a:lnTo>
                <a:lnTo>
                  <a:pt x="135343" y="49720"/>
                </a:lnTo>
                <a:lnTo>
                  <a:pt x="135915" y="50990"/>
                </a:lnTo>
                <a:lnTo>
                  <a:pt x="135940" y="50482"/>
                </a:lnTo>
                <a:lnTo>
                  <a:pt x="136486" y="50228"/>
                </a:lnTo>
                <a:lnTo>
                  <a:pt x="137083" y="50482"/>
                </a:lnTo>
                <a:lnTo>
                  <a:pt x="137934" y="50355"/>
                </a:lnTo>
                <a:lnTo>
                  <a:pt x="137845" y="51625"/>
                </a:lnTo>
                <a:lnTo>
                  <a:pt x="138150" y="51752"/>
                </a:lnTo>
                <a:lnTo>
                  <a:pt x="137731" y="51879"/>
                </a:lnTo>
                <a:lnTo>
                  <a:pt x="138798" y="53149"/>
                </a:lnTo>
                <a:lnTo>
                  <a:pt x="140970" y="51879"/>
                </a:lnTo>
                <a:lnTo>
                  <a:pt x="141592" y="53276"/>
                </a:lnTo>
                <a:lnTo>
                  <a:pt x="142722" y="54800"/>
                </a:lnTo>
                <a:lnTo>
                  <a:pt x="143370" y="53149"/>
                </a:lnTo>
                <a:lnTo>
                  <a:pt x="144513" y="55689"/>
                </a:lnTo>
                <a:lnTo>
                  <a:pt x="144500" y="54673"/>
                </a:lnTo>
                <a:lnTo>
                  <a:pt x="145542" y="55943"/>
                </a:lnTo>
                <a:lnTo>
                  <a:pt x="145313" y="54927"/>
                </a:lnTo>
                <a:lnTo>
                  <a:pt x="145021" y="54673"/>
                </a:lnTo>
                <a:lnTo>
                  <a:pt x="144157" y="53911"/>
                </a:lnTo>
                <a:lnTo>
                  <a:pt x="145199" y="53149"/>
                </a:lnTo>
                <a:lnTo>
                  <a:pt x="145376" y="53022"/>
                </a:lnTo>
                <a:lnTo>
                  <a:pt x="146380" y="54800"/>
                </a:lnTo>
                <a:lnTo>
                  <a:pt x="146367" y="53657"/>
                </a:lnTo>
                <a:lnTo>
                  <a:pt x="147180" y="54038"/>
                </a:lnTo>
                <a:lnTo>
                  <a:pt x="147231" y="53657"/>
                </a:lnTo>
                <a:lnTo>
                  <a:pt x="147332" y="53022"/>
                </a:lnTo>
                <a:lnTo>
                  <a:pt x="147421" y="52514"/>
                </a:lnTo>
                <a:close/>
              </a:path>
              <a:path w="149225" h="78105">
                <a:moveTo>
                  <a:pt x="148831" y="41973"/>
                </a:moveTo>
                <a:lnTo>
                  <a:pt x="148805" y="41084"/>
                </a:lnTo>
                <a:lnTo>
                  <a:pt x="148767" y="39687"/>
                </a:lnTo>
                <a:lnTo>
                  <a:pt x="145148" y="38671"/>
                </a:lnTo>
                <a:lnTo>
                  <a:pt x="145110" y="38544"/>
                </a:lnTo>
                <a:lnTo>
                  <a:pt x="144665" y="37274"/>
                </a:lnTo>
                <a:lnTo>
                  <a:pt x="144526" y="37909"/>
                </a:lnTo>
                <a:lnTo>
                  <a:pt x="144310" y="37909"/>
                </a:lnTo>
                <a:lnTo>
                  <a:pt x="144170" y="38544"/>
                </a:lnTo>
                <a:lnTo>
                  <a:pt x="142709" y="38087"/>
                </a:lnTo>
                <a:lnTo>
                  <a:pt x="143167" y="39433"/>
                </a:lnTo>
                <a:lnTo>
                  <a:pt x="146570" y="40576"/>
                </a:lnTo>
                <a:lnTo>
                  <a:pt x="147434" y="41973"/>
                </a:lnTo>
                <a:lnTo>
                  <a:pt x="147332" y="41719"/>
                </a:lnTo>
                <a:lnTo>
                  <a:pt x="147269" y="41084"/>
                </a:lnTo>
                <a:lnTo>
                  <a:pt x="148831" y="419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4" name="bg object 104"/>
          <p:cNvSpPr/>
          <p:nvPr/>
        </p:nvSpPr>
        <p:spPr>
          <a:xfrm>
            <a:off x="10611839" y="2762311"/>
            <a:ext cx="176259" cy="52613"/>
          </a:xfrm>
          <a:custGeom>
            <a:avLst/>
            <a:gdLst/>
            <a:ahLst/>
            <a:cxnLst/>
            <a:rect l="l" t="t" r="r" b="b"/>
            <a:pathLst>
              <a:path w="130175" h="55244">
                <a:moveTo>
                  <a:pt x="4635" y="53124"/>
                </a:moveTo>
                <a:lnTo>
                  <a:pt x="4203" y="53492"/>
                </a:lnTo>
                <a:lnTo>
                  <a:pt x="3556" y="53632"/>
                </a:lnTo>
                <a:lnTo>
                  <a:pt x="2616" y="53746"/>
                </a:lnTo>
                <a:lnTo>
                  <a:pt x="2527" y="52806"/>
                </a:lnTo>
                <a:lnTo>
                  <a:pt x="3175" y="52959"/>
                </a:lnTo>
                <a:lnTo>
                  <a:pt x="2540" y="52285"/>
                </a:lnTo>
                <a:lnTo>
                  <a:pt x="2235" y="53606"/>
                </a:lnTo>
                <a:lnTo>
                  <a:pt x="1079" y="52108"/>
                </a:lnTo>
                <a:lnTo>
                  <a:pt x="1054" y="53174"/>
                </a:lnTo>
                <a:lnTo>
                  <a:pt x="0" y="52616"/>
                </a:lnTo>
                <a:lnTo>
                  <a:pt x="114" y="53822"/>
                </a:lnTo>
                <a:lnTo>
                  <a:pt x="1574" y="53454"/>
                </a:lnTo>
                <a:lnTo>
                  <a:pt x="1930" y="54927"/>
                </a:lnTo>
                <a:lnTo>
                  <a:pt x="1955" y="53860"/>
                </a:lnTo>
                <a:lnTo>
                  <a:pt x="2857" y="54546"/>
                </a:lnTo>
                <a:lnTo>
                  <a:pt x="4191" y="53759"/>
                </a:lnTo>
                <a:lnTo>
                  <a:pt x="4635" y="53124"/>
                </a:lnTo>
                <a:close/>
              </a:path>
              <a:path w="130175" h="55244">
                <a:moveTo>
                  <a:pt x="5003" y="48234"/>
                </a:moveTo>
                <a:lnTo>
                  <a:pt x="3657" y="47383"/>
                </a:lnTo>
                <a:lnTo>
                  <a:pt x="3733" y="49123"/>
                </a:lnTo>
                <a:lnTo>
                  <a:pt x="2794" y="48971"/>
                </a:lnTo>
                <a:lnTo>
                  <a:pt x="2908" y="49377"/>
                </a:lnTo>
                <a:lnTo>
                  <a:pt x="3721" y="49390"/>
                </a:lnTo>
                <a:lnTo>
                  <a:pt x="3873" y="48996"/>
                </a:lnTo>
                <a:lnTo>
                  <a:pt x="3733" y="48856"/>
                </a:lnTo>
                <a:lnTo>
                  <a:pt x="4546" y="49149"/>
                </a:lnTo>
                <a:lnTo>
                  <a:pt x="4318" y="48056"/>
                </a:lnTo>
                <a:lnTo>
                  <a:pt x="5003" y="48234"/>
                </a:lnTo>
                <a:close/>
              </a:path>
              <a:path w="130175" h="55244">
                <a:moveTo>
                  <a:pt x="13233" y="43129"/>
                </a:moveTo>
                <a:lnTo>
                  <a:pt x="13017" y="42278"/>
                </a:lnTo>
                <a:lnTo>
                  <a:pt x="11303" y="41605"/>
                </a:lnTo>
                <a:lnTo>
                  <a:pt x="10934" y="42659"/>
                </a:lnTo>
                <a:lnTo>
                  <a:pt x="12077" y="42875"/>
                </a:lnTo>
                <a:lnTo>
                  <a:pt x="13233" y="43129"/>
                </a:lnTo>
                <a:close/>
              </a:path>
              <a:path w="130175" h="55244">
                <a:moveTo>
                  <a:pt x="39446" y="29146"/>
                </a:moveTo>
                <a:lnTo>
                  <a:pt x="37592" y="27533"/>
                </a:lnTo>
                <a:lnTo>
                  <a:pt x="37071" y="28511"/>
                </a:lnTo>
                <a:lnTo>
                  <a:pt x="38265" y="28816"/>
                </a:lnTo>
                <a:lnTo>
                  <a:pt x="39446" y="29146"/>
                </a:lnTo>
                <a:close/>
              </a:path>
              <a:path w="130175" h="55244">
                <a:moveTo>
                  <a:pt x="40805" y="28003"/>
                </a:moveTo>
                <a:lnTo>
                  <a:pt x="40360" y="27990"/>
                </a:lnTo>
                <a:lnTo>
                  <a:pt x="40792" y="27546"/>
                </a:lnTo>
                <a:lnTo>
                  <a:pt x="38836" y="28041"/>
                </a:lnTo>
                <a:lnTo>
                  <a:pt x="39751" y="28524"/>
                </a:lnTo>
                <a:lnTo>
                  <a:pt x="40805" y="28003"/>
                </a:lnTo>
                <a:close/>
              </a:path>
              <a:path w="130175" h="55244">
                <a:moveTo>
                  <a:pt x="41236" y="27101"/>
                </a:moveTo>
                <a:lnTo>
                  <a:pt x="40309" y="26619"/>
                </a:lnTo>
                <a:lnTo>
                  <a:pt x="40792" y="27546"/>
                </a:lnTo>
                <a:lnTo>
                  <a:pt x="41236" y="27101"/>
                </a:lnTo>
                <a:close/>
              </a:path>
              <a:path w="130175" h="55244">
                <a:moveTo>
                  <a:pt x="43916" y="26492"/>
                </a:moveTo>
                <a:lnTo>
                  <a:pt x="41503" y="27444"/>
                </a:lnTo>
                <a:lnTo>
                  <a:pt x="41808" y="27508"/>
                </a:lnTo>
                <a:lnTo>
                  <a:pt x="41706" y="28028"/>
                </a:lnTo>
                <a:lnTo>
                  <a:pt x="40855" y="28003"/>
                </a:lnTo>
                <a:lnTo>
                  <a:pt x="40741" y="28168"/>
                </a:lnTo>
                <a:lnTo>
                  <a:pt x="40703" y="28384"/>
                </a:lnTo>
                <a:lnTo>
                  <a:pt x="41351" y="28905"/>
                </a:lnTo>
                <a:lnTo>
                  <a:pt x="41567" y="29502"/>
                </a:lnTo>
                <a:lnTo>
                  <a:pt x="42037" y="29260"/>
                </a:lnTo>
                <a:lnTo>
                  <a:pt x="41224" y="28740"/>
                </a:lnTo>
                <a:lnTo>
                  <a:pt x="41465" y="28384"/>
                </a:lnTo>
                <a:lnTo>
                  <a:pt x="42875" y="28168"/>
                </a:lnTo>
                <a:lnTo>
                  <a:pt x="43218" y="28981"/>
                </a:lnTo>
                <a:lnTo>
                  <a:pt x="43446" y="28168"/>
                </a:lnTo>
                <a:lnTo>
                  <a:pt x="43484" y="28028"/>
                </a:lnTo>
                <a:lnTo>
                  <a:pt x="43916" y="26492"/>
                </a:lnTo>
                <a:close/>
              </a:path>
              <a:path w="130175" h="55244">
                <a:moveTo>
                  <a:pt x="44831" y="29972"/>
                </a:moveTo>
                <a:lnTo>
                  <a:pt x="43332" y="29260"/>
                </a:lnTo>
                <a:lnTo>
                  <a:pt x="43751" y="30276"/>
                </a:lnTo>
                <a:lnTo>
                  <a:pt x="44831" y="29972"/>
                </a:lnTo>
                <a:close/>
              </a:path>
              <a:path w="130175" h="55244">
                <a:moveTo>
                  <a:pt x="91211" y="7251"/>
                </a:moveTo>
                <a:lnTo>
                  <a:pt x="91097" y="7073"/>
                </a:lnTo>
                <a:lnTo>
                  <a:pt x="90614" y="6794"/>
                </a:lnTo>
                <a:lnTo>
                  <a:pt x="90728" y="8115"/>
                </a:lnTo>
                <a:lnTo>
                  <a:pt x="91211" y="7251"/>
                </a:lnTo>
                <a:close/>
              </a:path>
              <a:path w="130175" h="55244">
                <a:moveTo>
                  <a:pt x="91808" y="7480"/>
                </a:moveTo>
                <a:lnTo>
                  <a:pt x="91325" y="7048"/>
                </a:lnTo>
                <a:lnTo>
                  <a:pt x="91414" y="7251"/>
                </a:lnTo>
                <a:lnTo>
                  <a:pt x="91808" y="7480"/>
                </a:lnTo>
                <a:close/>
              </a:path>
              <a:path w="130175" h="55244">
                <a:moveTo>
                  <a:pt x="94818" y="6807"/>
                </a:moveTo>
                <a:lnTo>
                  <a:pt x="92608" y="6261"/>
                </a:lnTo>
                <a:lnTo>
                  <a:pt x="93281" y="6502"/>
                </a:lnTo>
                <a:lnTo>
                  <a:pt x="93967" y="6858"/>
                </a:lnTo>
                <a:lnTo>
                  <a:pt x="94640" y="7251"/>
                </a:lnTo>
                <a:lnTo>
                  <a:pt x="94818" y="6807"/>
                </a:lnTo>
                <a:close/>
              </a:path>
              <a:path w="130175" h="55244">
                <a:moveTo>
                  <a:pt x="97840" y="13474"/>
                </a:moveTo>
                <a:lnTo>
                  <a:pt x="97688" y="12496"/>
                </a:lnTo>
                <a:lnTo>
                  <a:pt x="97040" y="13004"/>
                </a:lnTo>
                <a:lnTo>
                  <a:pt x="97840" y="13474"/>
                </a:lnTo>
                <a:close/>
              </a:path>
              <a:path w="130175" h="55244">
                <a:moveTo>
                  <a:pt x="98018" y="12230"/>
                </a:moveTo>
                <a:lnTo>
                  <a:pt x="97777" y="12344"/>
                </a:lnTo>
                <a:lnTo>
                  <a:pt x="97688" y="12496"/>
                </a:lnTo>
                <a:lnTo>
                  <a:pt x="98018" y="12230"/>
                </a:lnTo>
                <a:close/>
              </a:path>
              <a:path w="130175" h="55244">
                <a:moveTo>
                  <a:pt x="102616" y="13246"/>
                </a:moveTo>
                <a:lnTo>
                  <a:pt x="102031" y="12014"/>
                </a:lnTo>
                <a:lnTo>
                  <a:pt x="100495" y="11518"/>
                </a:lnTo>
                <a:lnTo>
                  <a:pt x="99161" y="10350"/>
                </a:lnTo>
                <a:lnTo>
                  <a:pt x="98310" y="9601"/>
                </a:lnTo>
                <a:lnTo>
                  <a:pt x="97561" y="8928"/>
                </a:lnTo>
                <a:lnTo>
                  <a:pt x="96024" y="8051"/>
                </a:lnTo>
                <a:lnTo>
                  <a:pt x="94653" y="7251"/>
                </a:lnTo>
                <a:lnTo>
                  <a:pt x="94348" y="8051"/>
                </a:lnTo>
                <a:lnTo>
                  <a:pt x="93510" y="7556"/>
                </a:lnTo>
                <a:lnTo>
                  <a:pt x="92913" y="7073"/>
                </a:lnTo>
                <a:lnTo>
                  <a:pt x="91986" y="6870"/>
                </a:lnTo>
                <a:lnTo>
                  <a:pt x="91922" y="7556"/>
                </a:lnTo>
                <a:lnTo>
                  <a:pt x="92671" y="8255"/>
                </a:lnTo>
                <a:lnTo>
                  <a:pt x="92036" y="8877"/>
                </a:lnTo>
                <a:lnTo>
                  <a:pt x="90474" y="8851"/>
                </a:lnTo>
                <a:lnTo>
                  <a:pt x="90576" y="10172"/>
                </a:lnTo>
                <a:lnTo>
                  <a:pt x="91782" y="9601"/>
                </a:lnTo>
                <a:lnTo>
                  <a:pt x="94284" y="11874"/>
                </a:lnTo>
                <a:lnTo>
                  <a:pt x="96951" y="11671"/>
                </a:lnTo>
                <a:lnTo>
                  <a:pt x="96354" y="11150"/>
                </a:lnTo>
                <a:lnTo>
                  <a:pt x="96862" y="10350"/>
                </a:lnTo>
                <a:lnTo>
                  <a:pt x="98056" y="11417"/>
                </a:lnTo>
                <a:lnTo>
                  <a:pt x="98209" y="12039"/>
                </a:lnTo>
                <a:lnTo>
                  <a:pt x="98018" y="12230"/>
                </a:lnTo>
                <a:lnTo>
                  <a:pt x="99415" y="11518"/>
                </a:lnTo>
                <a:lnTo>
                  <a:pt x="100063" y="12941"/>
                </a:lnTo>
                <a:lnTo>
                  <a:pt x="99174" y="13157"/>
                </a:lnTo>
                <a:lnTo>
                  <a:pt x="100025" y="14503"/>
                </a:lnTo>
                <a:lnTo>
                  <a:pt x="102616" y="13246"/>
                </a:lnTo>
                <a:close/>
              </a:path>
              <a:path w="130175" h="55244">
                <a:moveTo>
                  <a:pt x="102768" y="13169"/>
                </a:moveTo>
                <a:lnTo>
                  <a:pt x="102616" y="13246"/>
                </a:lnTo>
                <a:lnTo>
                  <a:pt x="102717" y="13436"/>
                </a:lnTo>
                <a:lnTo>
                  <a:pt x="102768" y="13169"/>
                </a:lnTo>
                <a:close/>
              </a:path>
              <a:path w="130175" h="55244">
                <a:moveTo>
                  <a:pt x="103060" y="16383"/>
                </a:moveTo>
                <a:lnTo>
                  <a:pt x="102438" y="15849"/>
                </a:lnTo>
                <a:lnTo>
                  <a:pt x="102019" y="16484"/>
                </a:lnTo>
                <a:lnTo>
                  <a:pt x="103060" y="16383"/>
                </a:lnTo>
                <a:close/>
              </a:path>
              <a:path w="130175" h="55244">
                <a:moveTo>
                  <a:pt x="103886" y="16294"/>
                </a:moveTo>
                <a:lnTo>
                  <a:pt x="103060" y="16383"/>
                </a:lnTo>
                <a:lnTo>
                  <a:pt x="103352" y="16624"/>
                </a:lnTo>
                <a:lnTo>
                  <a:pt x="103886" y="16294"/>
                </a:lnTo>
                <a:close/>
              </a:path>
              <a:path w="130175" h="55244">
                <a:moveTo>
                  <a:pt x="104152" y="5727"/>
                </a:moveTo>
                <a:lnTo>
                  <a:pt x="101815" y="4902"/>
                </a:lnTo>
                <a:lnTo>
                  <a:pt x="103403" y="6553"/>
                </a:lnTo>
                <a:lnTo>
                  <a:pt x="100076" y="6210"/>
                </a:lnTo>
                <a:lnTo>
                  <a:pt x="101549" y="7658"/>
                </a:lnTo>
                <a:lnTo>
                  <a:pt x="103771" y="8712"/>
                </a:lnTo>
                <a:lnTo>
                  <a:pt x="103632" y="6502"/>
                </a:lnTo>
                <a:lnTo>
                  <a:pt x="104152" y="5727"/>
                </a:lnTo>
                <a:close/>
              </a:path>
              <a:path w="130175" h="55244">
                <a:moveTo>
                  <a:pt x="105054" y="15748"/>
                </a:moveTo>
                <a:lnTo>
                  <a:pt x="104851" y="15481"/>
                </a:lnTo>
                <a:lnTo>
                  <a:pt x="104432" y="15938"/>
                </a:lnTo>
                <a:lnTo>
                  <a:pt x="105029" y="15811"/>
                </a:lnTo>
                <a:close/>
              </a:path>
              <a:path w="130175" h="55244">
                <a:moveTo>
                  <a:pt x="105156" y="15100"/>
                </a:moveTo>
                <a:lnTo>
                  <a:pt x="104457" y="14071"/>
                </a:lnTo>
                <a:lnTo>
                  <a:pt x="104279" y="13817"/>
                </a:lnTo>
                <a:lnTo>
                  <a:pt x="103289" y="12395"/>
                </a:lnTo>
                <a:lnTo>
                  <a:pt x="102908" y="13817"/>
                </a:lnTo>
                <a:lnTo>
                  <a:pt x="102717" y="13436"/>
                </a:lnTo>
                <a:lnTo>
                  <a:pt x="102298" y="15303"/>
                </a:lnTo>
                <a:lnTo>
                  <a:pt x="101650" y="15443"/>
                </a:lnTo>
                <a:lnTo>
                  <a:pt x="102323" y="15748"/>
                </a:lnTo>
                <a:lnTo>
                  <a:pt x="102895" y="15176"/>
                </a:lnTo>
                <a:lnTo>
                  <a:pt x="102984" y="14770"/>
                </a:lnTo>
                <a:lnTo>
                  <a:pt x="102704" y="14325"/>
                </a:lnTo>
                <a:lnTo>
                  <a:pt x="103809" y="14071"/>
                </a:lnTo>
                <a:lnTo>
                  <a:pt x="104851" y="15481"/>
                </a:lnTo>
                <a:lnTo>
                  <a:pt x="105130" y="15176"/>
                </a:lnTo>
                <a:close/>
              </a:path>
              <a:path w="130175" h="55244">
                <a:moveTo>
                  <a:pt x="105930" y="15176"/>
                </a:moveTo>
                <a:lnTo>
                  <a:pt x="105308" y="15316"/>
                </a:lnTo>
                <a:lnTo>
                  <a:pt x="105181" y="15138"/>
                </a:lnTo>
                <a:lnTo>
                  <a:pt x="105130" y="16687"/>
                </a:lnTo>
                <a:lnTo>
                  <a:pt x="105867" y="15316"/>
                </a:lnTo>
                <a:lnTo>
                  <a:pt x="105930" y="15176"/>
                </a:lnTo>
                <a:close/>
              </a:path>
              <a:path w="130175" h="55244">
                <a:moveTo>
                  <a:pt x="106184" y="15024"/>
                </a:moveTo>
                <a:lnTo>
                  <a:pt x="105930" y="15176"/>
                </a:lnTo>
                <a:lnTo>
                  <a:pt x="106108" y="15138"/>
                </a:lnTo>
                <a:close/>
              </a:path>
              <a:path w="130175" h="55244">
                <a:moveTo>
                  <a:pt x="107632" y="14592"/>
                </a:moveTo>
                <a:lnTo>
                  <a:pt x="107340" y="14439"/>
                </a:lnTo>
                <a:lnTo>
                  <a:pt x="105791" y="13639"/>
                </a:lnTo>
                <a:lnTo>
                  <a:pt x="106641" y="15024"/>
                </a:lnTo>
                <a:lnTo>
                  <a:pt x="106286" y="15100"/>
                </a:lnTo>
                <a:lnTo>
                  <a:pt x="107111" y="15811"/>
                </a:lnTo>
                <a:lnTo>
                  <a:pt x="106743" y="14770"/>
                </a:lnTo>
                <a:lnTo>
                  <a:pt x="107276" y="14439"/>
                </a:lnTo>
                <a:lnTo>
                  <a:pt x="107632" y="14592"/>
                </a:lnTo>
                <a:close/>
              </a:path>
              <a:path w="130175" h="55244">
                <a:moveTo>
                  <a:pt x="124929" y="863"/>
                </a:moveTo>
                <a:lnTo>
                  <a:pt x="123037" y="266"/>
                </a:lnTo>
                <a:lnTo>
                  <a:pt x="122580" y="342"/>
                </a:lnTo>
                <a:lnTo>
                  <a:pt x="123063" y="711"/>
                </a:lnTo>
                <a:lnTo>
                  <a:pt x="123190" y="914"/>
                </a:lnTo>
                <a:lnTo>
                  <a:pt x="124929" y="863"/>
                </a:lnTo>
                <a:close/>
              </a:path>
              <a:path w="130175" h="55244">
                <a:moveTo>
                  <a:pt x="125183" y="190"/>
                </a:moveTo>
                <a:lnTo>
                  <a:pt x="125018" y="127"/>
                </a:lnTo>
                <a:lnTo>
                  <a:pt x="124866" y="50"/>
                </a:lnTo>
                <a:lnTo>
                  <a:pt x="124675" y="0"/>
                </a:lnTo>
                <a:lnTo>
                  <a:pt x="124942" y="241"/>
                </a:lnTo>
                <a:lnTo>
                  <a:pt x="125095" y="279"/>
                </a:lnTo>
                <a:close/>
              </a:path>
              <a:path w="130175" h="55244">
                <a:moveTo>
                  <a:pt x="126707" y="647"/>
                </a:moveTo>
                <a:lnTo>
                  <a:pt x="125717" y="266"/>
                </a:lnTo>
                <a:lnTo>
                  <a:pt x="125222" y="88"/>
                </a:lnTo>
                <a:lnTo>
                  <a:pt x="125806" y="469"/>
                </a:lnTo>
                <a:lnTo>
                  <a:pt x="126174" y="800"/>
                </a:lnTo>
                <a:lnTo>
                  <a:pt x="126707" y="647"/>
                </a:lnTo>
                <a:close/>
              </a:path>
              <a:path w="130175" h="55244">
                <a:moveTo>
                  <a:pt x="129654" y="2362"/>
                </a:moveTo>
                <a:lnTo>
                  <a:pt x="129476" y="1689"/>
                </a:lnTo>
                <a:lnTo>
                  <a:pt x="129336" y="1625"/>
                </a:lnTo>
                <a:lnTo>
                  <a:pt x="129184" y="1574"/>
                </a:lnTo>
                <a:lnTo>
                  <a:pt x="129057" y="1524"/>
                </a:lnTo>
                <a:lnTo>
                  <a:pt x="129654" y="23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5" name="bg object 105"/>
          <p:cNvSpPr/>
          <p:nvPr/>
        </p:nvSpPr>
        <p:spPr>
          <a:xfrm>
            <a:off x="10756784" y="2765842"/>
            <a:ext cx="109195" cy="58057"/>
          </a:xfrm>
          <a:custGeom>
            <a:avLst/>
            <a:gdLst/>
            <a:ahLst/>
            <a:cxnLst/>
            <a:rect l="l" t="t" r="r" b="b"/>
            <a:pathLst>
              <a:path w="80645" h="60960">
                <a:moveTo>
                  <a:pt x="11988" y="5829"/>
                </a:moveTo>
                <a:lnTo>
                  <a:pt x="11887" y="5562"/>
                </a:lnTo>
                <a:lnTo>
                  <a:pt x="11531" y="5588"/>
                </a:lnTo>
                <a:lnTo>
                  <a:pt x="11988" y="5829"/>
                </a:lnTo>
                <a:close/>
              </a:path>
              <a:path w="80645" h="60960">
                <a:moveTo>
                  <a:pt x="13246" y="5461"/>
                </a:moveTo>
                <a:lnTo>
                  <a:pt x="12179" y="4572"/>
                </a:lnTo>
                <a:lnTo>
                  <a:pt x="13220" y="5080"/>
                </a:lnTo>
                <a:lnTo>
                  <a:pt x="12928" y="4572"/>
                </a:lnTo>
                <a:lnTo>
                  <a:pt x="12039" y="3048"/>
                </a:lnTo>
                <a:lnTo>
                  <a:pt x="11010" y="3429"/>
                </a:lnTo>
                <a:lnTo>
                  <a:pt x="11887" y="5562"/>
                </a:lnTo>
                <a:lnTo>
                  <a:pt x="13246" y="5461"/>
                </a:lnTo>
                <a:close/>
              </a:path>
              <a:path w="80645" h="60960">
                <a:moveTo>
                  <a:pt x="18249" y="8763"/>
                </a:moveTo>
                <a:lnTo>
                  <a:pt x="17805" y="8509"/>
                </a:lnTo>
                <a:lnTo>
                  <a:pt x="16916" y="8001"/>
                </a:lnTo>
                <a:lnTo>
                  <a:pt x="17183" y="7874"/>
                </a:lnTo>
                <a:lnTo>
                  <a:pt x="17970" y="7493"/>
                </a:lnTo>
                <a:lnTo>
                  <a:pt x="15671" y="7112"/>
                </a:lnTo>
                <a:lnTo>
                  <a:pt x="16002" y="6604"/>
                </a:lnTo>
                <a:lnTo>
                  <a:pt x="16344" y="6096"/>
                </a:lnTo>
                <a:lnTo>
                  <a:pt x="15887" y="6604"/>
                </a:lnTo>
                <a:lnTo>
                  <a:pt x="15811" y="6477"/>
                </a:lnTo>
                <a:lnTo>
                  <a:pt x="15659" y="6223"/>
                </a:lnTo>
                <a:lnTo>
                  <a:pt x="14859" y="6477"/>
                </a:lnTo>
                <a:lnTo>
                  <a:pt x="14287" y="6350"/>
                </a:lnTo>
                <a:lnTo>
                  <a:pt x="13017" y="6350"/>
                </a:lnTo>
                <a:lnTo>
                  <a:pt x="12522" y="6096"/>
                </a:lnTo>
                <a:lnTo>
                  <a:pt x="11988" y="5829"/>
                </a:lnTo>
                <a:lnTo>
                  <a:pt x="12103" y="6096"/>
                </a:lnTo>
                <a:lnTo>
                  <a:pt x="11912" y="5969"/>
                </a:lnTo>
                <a:lnTo>
                  <a:pt x="10020" y="4699"/>
                </a:lnTo>
                <a:lnTo>
                  <a:pt x="7620" y="3937"/>
                </a:lnTo>
                <a:lnTo>
                  <a:pt x="7340" y="3429"/>
                </a:lnTo>
                <a:lnTo>
                  <a:pt x="6845" y="2540"/>
                </a:lnTo>
                <a:lnTo>
                  <a:pt x="6350" y="1651"/>
                </a:lnTo>
                <a:lnTo>
                  <a:pt x="4584" y="762"/>
                </a:lnTo>
                <a:lnTo>
                  <a:pt x="4902" y="2540"/>
                </a:lnTo>
                <a:lnTo>
                  <a:pt x="3975" y="1651"/>
                </a:lnTo>
                <a:lnTo>
                  <a:pt x="2260" y="0"/>
                </a:lnTo>
                <a:lnTo>
                  <a:pt x="2565" y="1651"/>
                </a:lnTo>
                <a:lnTo>
                  <a:pt x="2260" y="1270"/>
                </a:lnTo>
                <a:lnTo>
                  <a:pt x="1346" y="127"/>
                </a:lnTo>
                <a:lnTo>
                  <a:pt x="1524" y="1270"/>
                </a:lnTo>
                <a:lnTo>
                  <a:pt x="825" y="889"/>
                </a:lnTo>
                <a:lnTo>
                  <a:pt x="0" y="381"/>
                </a:lnTo>
                <a:lnTo>
                  <a:pt x="1295" y="1270"/>
                </a:lnTo>
                <a:lnTo>
                  <a:pt x="1727" y="3175"/>
                </a:lnTo>
                <a:lnTo>
                  <a:pt x="3594" y="4191"/>
                </a:lnTo>
                <a:lnTo>
                  <a:pt x="4051" y="4064"/>
                </a:lnTo>
                <a:lnTo>
                  <a:pt x="4127" y="3429"/>
                </a:lnTo>
                <a:lnTo>
                  <a:pt x="5054" y="3683"/>
                </a:lnTo>
                <a:lnTo>
                  <a:pt x="4978" y="4318"/>
                </a:lnTo>
                <a:lnTo>
                  <a:pt x="5435" y="4699"/>
                </a:lnTo>
                <a:lnTo>
                  <a:pt x="4419" y="4699"/>
                </a:lnTo>
                <a:lnTo>
                  <a:pt x="5003" y="5207"/>
                </a:lnTo>
                <a:lnTo>
                  <a:pt x="6845" y="5715"/>
                </a:lnTo>
                <a:lnTo>
                  <a:pt x="6896" y="7112"/>
                </a:lnTo>
                <a:lnTo>
                  <a:pt x="7226" y="6731"/>
                </a:lnTo>
                <a:lnTo>
                  <a:pt x="7556" y="5969"/>
                </a:lnTo>
                <a:lnTo>
                  <a:pt x="9271" y="6858"/>
                </a:lnTo>
                <a:lnTo>
                  <a:pt x="9398" y="7493"/>
                </a:lnTo>
                <a:lnTo>
                  <a:pt x="9639" y="7874"/>
                </a:lnTo>
                <a:lnTo>
                  <a:pt x="8496" y="7620"/>
                </a:lnTo>
                <a:lnTo>
                  <a:pt x="8966" y="8509"/>
                </a:lnTo>
                <a:lnTo>
                  <a:pt x="8166" y="7874"/>
                </a:lnTo>
                <a:lnTo>
                  <a:pt x="8318" y="8763"/>
                </a:lnTo>
                <a:lnTo>
                  <a:pt x="8636" y="8763"/>
                </a:lnTo>
                <a:lnTo>
                  <a:pt x="18249" y="8763"/>
                </a:lnTo>
                <a:close/>
              </a:path>
              <a:path w="80645" h="60960">
                <a:moveTo>
                  <a:pt x="19278" y="18415"/>
                </a:moveTo>
                <a:lnTo>
                  <a:pt x="19240" y="18288"/>
                </a:lnTo>
                <a:lnTo>
                  <a:pt x="19278" y="18415"/>
                </a:lnTo>
                <a:close/>
              </a:path>
              <a:path w="80645" h="60960">
                <a:moveTo>
                  <a:pt x="19634" y="18796"/>
                </a:moveTo>
                <a:lnTo>
                  <a:pt x="19608" y="18669"/>
                </a:lnTo>
                <a:lnTo>
                  <a:pt x="19278" y="18415"/>
                </a:lnTo>
                <a:lnTo>
                  <a:pt x="19456" y="18923"/>
                </a:lnTo>
                <a:lnTo>
                  <a:pt x="19634" y="18796"/>
                </a:lnTo>
                <a:close/>
              </a:path>
              <a:path w="80645" h="60960">
                <a:moveTo>
                  <a:pt x="21297" y="18923"/>
                </a:moveTo>
                <a:lnTo>
                  <a:pt x="21247" y="18669"/>
                </a:lnTo>
                <a:lnTo>
                  <a:pt x="20701" y="18034"/>
                </a:lnTo>
                <a:lnTo>
                  <a:pt x="19812" y="18669"/>
                </a:lnTo>
                <a:lnTo>
                  <a:pt x="19926" y="18923"/>
                </a:lnTo>
                <a:lnTo>
                  <a:pt x="20878" y="19685"/>
                </a:lnTo>
                <a:lnTo>
                  <a:pt x="21297" y="18923"/>
                </a:lnTo>
                <a:close/>
              </a:path>
              <a:path w="80645" h="60960">
                <a:moveTo>
                  <a:pt x="29286" y="16764"/>
                </a:moveTo>
                <a:lnTo>
                  <a:pt x="28282" y="16078"/>
                </a:lnTo>
                <a:lnTo>
                  <a:pt x="27813" y="16573"/>
                </a:lnTo>
                <a:lnTo>
                  <a:pt x="29286" y="16764"/>
                </a:lnTo>
                <a:close/>
              </a:path>
              <a:path w="80645" h="60960">
                <a:moveTo>
                  <a:pt x="33413" y="20408"/>
                </a:moveTo>
                <a:lnTo>
                  <a:pt x="33172" y="20066"/>
                </a:lnTo>
                <a:lnTo>
                  <a:pt x="32753" y="20167"/>
                </a:lnTo>
                <a:lnTo>
                  <a:pt x="33045" y="20320"/>
                </a:lnTo>
                <a:lnTo>
                  <a:pt x="33413" y="20408"/>
                </a:lnTo>
                <a:close/>
              </a:path>
              <a:path w="80645" h="60960">
                <a:moveTo>
                  <a:pt x="33820" y="20955"/>
                </a:moveTo>
                <a:lnTo>
                  <a:pt x="33604" y="20447"/>
                </a:lnTo>
                <a:lnTo>
                  <a:pt x="33413" y="20408"/>
                </a:lnTo>
                <a:lnTo>
                  <a:pt x="33820" y="20955"/>
                </a:lnTo>
                <a:close/>
              </a:path>
              <a:path w="80645" h="60960">
                <a:moveTo>
                  <a:pt x="40284" y="20955"/>
                </a:moveTo>
                <a:lnTo>
                  <a:pt x="40284" y="21183"/>
                </a:lnTo>
                <a:lnTo>
                  <a:pt x="40284" y="20955"/>
                </a:lnTo>
                <a:close/>
              </a:path>
              <a:path w="80645" h="60960">
                <a:moveTo>
                  <a:pt x="41173" y="21209"/>
                </a:moveTo>
                <a:lnTo>
                  <a:pt x="40563" y="19939"/>
                </a:lnTo>
                <a:lnTo>
                  <a:pt x="40208" y="20320"/>
                </a:lnTo>
                <a:lnTo>
                  <a:pt x="40284" y="20955"/>
                </a:lnTo>
                <a:lnTo>
                  <a:pt x="41173" y="21209"/>
                </a:lnTo>
                <a:close/>
              </a:path>
              <a:path w="80645" h="60960">
                <a:moveTo>
                  <a:pt x="42773" y="24638"/>
                </a:moveTo>
                <a:lnTo>
                  <a:pt x="42760" y="24511"/>
                </a:lnTo>
                <a:lnTo>
                  <a:pt x="41884" y="24257"/>
                </a:lnTo>
                <a:lnTo>
                  <a:pt x="42773" y="24638"/>
                </a:lnTo>
                <a:close/>
              </a:path>
              <a:path w="80645" h="60960">
                <a:moveTo>
                  <a:pt x="45224" y="24511"/>
                </a:moveTo>
                <a:lnTo>
                  <a:pt x="45199" y="24257"/>
                </a:lnTo>
                <a:lnTo>
                  <a:pt x="45072" y="24384"/>
                </a:lnTo>
                <a:lnTo>
                  <a:pt x="45224" y="24511"/>
                </a:lnTo>
                <a:close/>
              </a:path>
              <a:path w="80645" h="60960">
                <a:moveTo>
                  <a:pt x="45897" y="23749"/>
                </a:moveTo>
                <a:lnTo>
                  <a:pt x="44653" y="22479"/>
                </a:lnTo>
                <a:lnTo>
                  <a:pt x="44678" y="22860"/>
                </a:lnTo>
                <a:lnTo>
                  <a:pt x="45859" y="24638"/>
                </a:lnTo>
                <a:lnTo>
                  <a:pt x="45897" y="23749"/>
                </a:lnTo>
                <a:close/>
              </a:path>
              <a:path w="80645" h="60960">
                <a:moveTo>
                  <a:pt x="51612" y="31089"/>
                </a:moveTo>
                <a:lnTo>
                  <a:pt x="51333" y="31724"/>
                </a:lnTo>
                <a:lnTo>
                  <a:pt x="51536" y="31457"/>
                </a:lnTo>
                <a:lnTo>
                  <a:pt x="51612" y="31089"/>
                </a:lnTo>
                <a:close/>
              </a:path>
              <a:path w="80645" h="60960">
                <a:moveTo>
                  <a:pt x="51663" y="30784"/>
                </a:moveTo>
                <a:lnTo>
                  <a:pt x="51612" y="30657"/>
                </a:lnTo>
                <a:lnTo>
                  <a:pt x="51587" y="30810"/>
                </a:lnTo>
                <a:lnTo>
                  <a:pt x="51612" y="30949"/>
                </a:lnTo>
                <a:lnTo>
                  <a:pt x="51663" y="30784"/>
                </a:lnTo>
                <a:close/>
              </a:path>
              <a:path w="80645" h="60960">
                <a:moveTo>
                  <a:pt x="55727" y="44983"/>
                </a:moveTo>
                <a:lnTo>
                  <a:pt x="55689" y="44843"/>
                </a:lnTo>
                <a:lnTo>
                  <a:pt x="55613" y="44602"/>
                </a:lnTo>
                <a:lnTo>
                  <a:pt x="55613" y="44843"/>
                </a:lnTo>
                <a:lnTo>
                  <a:pt x="55727" y="44983"/>
                </a:lnTo>
                <a:close/>
              </a:path>
              <a:path w="80645" h="60960">
                <a:moveTo>
                  <a:pt x="57302" y="46126"/>
                </a:moveTo>
                <a:lnTo>
                  <a:pt x="56146" y="45504"/>
                </a:lnTo>
                <a:lnTo>
                  <a:pt x="55727" y="44983"/>
                </a:lnTo>
                <a:lnTo>
                  <a:pt x="55841" y="45389"/>
                </a:lnTo>
                <a:lnTo>
                  <a:pt x="55968" y="45808"/>
                </a:lnTo>
                <a:lnTo>
                  <a:pt x="56172" y="46164"/>
                </a:lnTo>
                <a:lnTo>
                  <a:pt x="57302" y="46126"/>
                </a:lnTo>
                <a:close/>
              </a:path>
              <a:path w="80645" h="60960">
                <a:moveTo>
                  <a:pt x="58483" y="47294"/>
                </a:moveTo>
                <a:lnTo>
                  <a:pt x="58280" y="47167"/>
                </a:lnTo>
                <a:lnTo>
                  <a:pt x="58051" y="47104"/>
                </a:lnTo>
                <a:lnTo>
                  <a:pt x="57708" y="47205"/>
                </a:lnTo>
                <a:lnTo>
                  <a:pt x="58483" y="47294"/>
                </a:lnTo>
                <a:close/>
              </a:path>
              <a:path w="80645" h="60960">
                <a:moveTo>
                  <a:pt x="61036" y="29591"/>
                </a:moveTo>
                <a:lnTo>
                  <a:pt x="60629" y="29337"/>
                </a:lnTo>
                <a:lnTo>
                  <a:pt x="60528" y="29616"/>
                </a:lnTo>
                <a:lnTo>
                  <a:pt x="60693" y="29616"/>
                </a:lnTo>
                <a:lnTo>
                  <a:pt x="60858" y="29641"/>
                </a:lnTo>
                <a:lnTo>
                  <a:pt x="61036" y="29591"/>
                </a:lnTo>
                <a:close/>
              </a:path>
              <a:path w="80645" h="60960">
                <a:moveTo>
                  <a:pt x="67183" y="51104"/>
                </a:moveTo>
                <a:lnTo>
                  <a:pt x="67056" y="51142"/>
                </a:lnTo>
                <a:lnTo>
                  <a:pt x="66929" y="51181"/>
                </a:lnTo>
                <a:lnTo>
                  <a:pt x="67081" y="51181"/>
                </a:lnTo>
                <a:close/>
              </a:path>
              <a:path w="80645" h="60960">
                <a:moveTo>
                  <a:pt x="68199" y="54102"/>
                </a:moveTo>
                <a:lnTo>
                  <a:pt x="67767" y="53086"/>
                </a:lnTo>
                <a:lnTo>
                  <a:pt x="66903" y="53873"/>
                </a:lnTo>
                <a:lnTo>
                  <a:pt x="68199" y="54102"/>
                </a:lnTo>
                <a:close/>
              </a:path>
              <a:path w="80645" h="60960">
                <a:moveTo>
                  <a:pt x="68541" y="50761"/>
                </a:moveTo>
                <a:lnTo>
                  <a:pt x="67729" y="50063"/>
                </a:lnTo>
                <a:lnTo>
                  <a:pt x="67576" y="50774"/>
                </a:lnTo>
                <a:lnTo>
                  <a:pt x="67183" y="51104"/>
                </a:lnTo>
                <a:lnTo>
                  <a:pt x="67703" y="50965"/>
                </a:lnTo>
                <a:lnTo>
                  <a:pt x="68389" y="50965"/>
                </a:lnTo>
                <a:lnTo>
                  <a:pt x="68541" y="50761"/>
                </a:lnTo>
                <a:close/>
              </a:path>
              <a:path w="80645" h="60960">
                <a:moveTo>
                  <a:pt x="69824" y="56388"/>
                </a:moveTo>
                <a:lnTo>
                  <a:pt x="69519" y="55880"/>
                </a:lnTo>
                <a:lnTo>
                  <a:pt x="69380" y="55664"/>
                </a:lnTo>
                <a:lnTo>
                  <a:pt x="69151" y="55880"/>
                </a:lnTo>
                <a:lnTo>
                  <a:pt x="69278" y="55575"/>
                </a:lnTo>
                <a:lnTo>
                  <a:pt x="69786" y="54356"/>
                </a:lnTo>
                <a:lnTo>
                  <a:pt x="68199" y="54102"/>
                </a:lnTo>
                <a:lnTo>
                  <a:pt x="69494" y="57023"/>
                </a:lnTo>
                <a:lnTo>
                  <a:pt x="69532" y="57785"/>
                </a:lnTo>
                <a:lnTo>
                  <a:pt x="69824" y="56388"/>
                </a:lnTo>
                <a:close/>
              </a:path>
              <a:path w="80645" h="60960">
                <a:moveTo>
                  <a:pt x="70789" y="47879"/>
                </a:moveTo>
                <a:lnTo>
                  <a:pt x="70370" y="47371"/>
                </a:lnTo>
                <a:lnTo>
                  <a:pt x="67538" y="47879"/>
                </a:lnTo>
                <a:lnTo>
                  <a:pt x="70789" y="47879"/>
                </a:lnTo>
                <a:close/>
              </a:path>
              <a:path w="80645" h="60960">
                <a:moveTo>
                  <a:pt x="71272" y="55549"/>
                </a:moveTo>
                <a:lnTo>
                  <a:pt x="71069" y="55245"/>
                </a:lnTo>
                <a:lnTo>
                  <a:pt x="70954" y="54749"/>
                </a:lnTo>
                <a:lnTo>
                  <a:pt x="70789" y="54330"/>
                </a:lnTo>
                <a:lnTo>
                  <a:pt x="70548" y="54597"/>
                </a:lnTo>
                <a:lnTo>
                  <a:pt x="70751" y="55156"/>
                </a:lnTo>
                <a:lnTo>
                  <a:pt x="71272" y="55549"/>
                </a:lnTo>
                <a:close/>
              </a:path>
              <a:path w="80645" h="60960">
                <a:moveTo>
                  <a:pt x="74803" y="53340"/>
                </a:moveTo>
                <a:lnTo>
                  <a:pt x="74142" y="53086"/>
                </a:lnTo>
                <a:lnTo>
                  <a:pt x="72745" y="50292"/>
                </a:lnTo>
                <a:lnTo>
                  <a:pt x="73952" y="50546"/>
                </a:lnTo>
                <a:lnTo>
                  <a:pt x="73761" y="50292"/>
                </a:lnTo>
                <a:lnTo>
                  <a:pt x="73355" y="49784"/>
                </a:lnTo>
                <a:lnTo>
                  <a:pt x="72745" y="49022"/>
                </a:lnTo>
                <a:lnTo>
                  <a:pt x="72898" y="49403"/>
                </a:lnTo>
                <a:lnTo>
                  <a:pt x="72351" y="49784"/>
                </a:lnTo>
                <a:lnTo>
                  <a:pt x="72034" y="49403"/>
                </a:lnTo>
                <a:lnTo>
                  <a:pt x="71310" y="48514"/>
                </a:lnTo>
                <a:lnTo>
                  <a:pt x="70802" y="47891"/>
                </a:lnTo>
                <a:lnTo>
                  <a:pt x="67538" y="47879"/>
                </a:lnTo>
                <a:lnTo>
                  <a:pt x="65417" y="46355"/>
                </a:lnTo>
                <a:lnTo>
                  <a:pt x="65493" y="48514"/>
                </a:lnTo>
                <a:lnTo>
                  <a:pt x="64401" y="47625"/>
                </a:lnTo>
                <a:lnTo>
                  <a:pt x="63449" y="46863"/>
                </a:lnTo>
                <a:lnTo>
                  <a:pt x="63296" y="46736"/>
                </a:lnTo>
                <a:lnTo>
                  <a:pt x="63411" y="46609"/>
                </a:lnTo>
                <a:lnTo>
                  <a:pt x="64274" y="45720"/>
                </a:lnTo>
                <a:lnTo>
                  <a:pt x="62077" y="46609"/>
                </a:lnTo>
                <a:lnTo>
                  <a:pt x="62090" y="46482"/>
                </a:lnTo>
                <a:lnTo>
                  <a:pt x="62420" y="44450"/>
                </a:lnTo>
                <a:lnTo>
                  <a:pt x="61429" y="44945"/>
                </a:lnTo>
                <a:lnTo>
                  <a:pt x="61429" y="47777"/>
                </a:lnTo>
                <a:lnTo>
                  <a:pt x="59372" y="48641"/>
                </a:lnTo>
                <a:lnTo>
                  <a:pt x="59347" y="47625"/>
                </a:lnTo>
                <a:lnTo>
                  <a:pt x="59448" y="47371"/>
                </a:lnTo>
                <a:lnTo>
                  <a:pt x="59664" y="46863"/>
                </a:lnTo>
                <a:lnTo>
                  <a:pt x="61429" y="47777"/>
                </a:lnTo>
                <a:lnTo>
                  <a:pt x="61429" y="44945"/>
                </a:lnTo>
                <a:lnTo>
                  <a:pt x="60083" y="45593"/>
                </a:lnTo>
                <a:lnTo>
                  <a:pt x="60604" y="45720"/>
                </a:lnTo>
                <a:lnTo>
                  <a:pt x="60477" y="45974"/>
                </a:lnTo>
                <a:lnTo>
                  <a:pt x="60629" y="46355"/>
                </a:lnTo>
                <a:lnTo>
                  <a:pt x="59042" y="46482"/>
                </a:lnTo>
                <a:lnTo>
                  <a:pt x="60477" y="45974"/>
                </a:lnTo>
                <a:lnTo>
                  <a:pt x="57581" y="44958"/>
                </a:lnTo>
                <a:lnTo>
                  <a:pt x="57988" y="44323"/>
                </a:lnTo>
                <a:lnTo>
                  <a:pt x="58305" y="43815"/>
                </a:lnTo>
                <a:lnTo>
                  <a:pt x="57416" y="43053"/>
                </a:lnTo>
                <a:lnTo>
                  <a:pt x="57277" y="42926"/>
                </a:lnTo>
                <a:lnTo>
                  <a:pt x="55651" y="41529"/>
                </a:lnTo>
                <a:lnTo>
                  <a:pt x="52933" y="36703"/>
                </a:lnTo>
                <a:lnTo>
                  <a:pt x="48869" y="34671"/>
                </a:lnTo>
                <a:lnTo>
                  <a:pt x="45681" y="33782"/>
                </a:lnTo>
                <a:lnTo>
                  <a:pt x="47142" y="30734"/>
                </a:lnTo>
                <a:lnTo>
                  <a:pt x="46316" y="30226"/>
                </a:lnTo>
                <a:lnTo>
                  <a:pt x="44869" y="29337"/>
                </a:lnTo>
                <a:lnTo>
                  <a:pt x="45250" y="30099"/>
                </a:lnTo>
                <a:lnTo>
                  <a:pt x="44564" y="30226"/>
                </a:lnTo>
                <a:lnTo>
                  <a:pt x="43700" y="29337"/>
                </a:lnTo>
                <a:lnTo>
                  <a:pt x="43319" y="28956"/>
                </a:lnTo>
                <a:lnTo>
                  <a:pt x="44831" y="28702"/>
                </a:lnTo>
                <a:lnTo>
                  <a:pt x="44805" y="28575"/>
                </a:lnTo>
                <a:lnTo>
                  <a:pt x="44665" y="27813"/>
                </a:lnTo>
                <a:lnTo>
                  <a:pt x="46456" y="28067"/>
                </a:lnTo>
                <a:lnTo>
                  <a:pt x="48641" y="29210"/>
                </a:lnTo>
                <a:lnTo>
                  <a:pt x="49657" y="30480"/>
                </a:lnTo>
                <a:lnTo>
                  <a:pt x="51092" y="31115"/>
                </a:lnTo>
                <a:lnTo>
                  <a:pt x="50380" y="28956"/>
                </a:lnTo>
                <a:lnTo>
                  <a:pt x="52146" y="29718"/>
                </a:lnTo>
                <a:lnTo>
                  <a:pt x="52158" y="31115"/>
                </a:lnTo>
                <a:lnTo>
                  <a:pt x="51650" y="30988"/>
                </a:lnTo>
                <a:lnTo>
                  <a:pt x="52209" y="32893"/>
                </a:lnTo>
                <a:lnTo>
                  <a:pt x="57619" y="33528"/>
                </a:lnTo>
                <a:lnTo>
                  <a:pt x="54063" y="34925"/>
                </a:lnTo>
                <a:lnTo>
                  <a:pt x="56984" y="35179"/>
                </a:lnTo>
                <a:lnTo>
                  <a:pt x="55765" y="36703"/>
                </a:lnTo>
                <a:lnTo>
                  <a:pt x="58585" y="37973"/>
                </a:lnTo>
                <a:lnTo>
                  <a:pt x="58458" y="38862"/>
                </a:lnTo>
                <a:lnTo>
                  <a:pt x="60058" y="38735"/>
                </a:lnTo>
                <a:lnTo>
                  <a:pt x="59690" y="38989"/>
                </a:lnTo>
                <a:lnTo>
                  <a:pt x="59766" y="39878"/>
                </a:lnTo>
                <a:lnTo>
                  <a:pt x="59867" y="40132"/>
                </a:lnTo>
                <a:lnTo>
                  <a:pt x="61328" y="40259"/>
                </a:lnTo>
                <a:lnTo>
                  <a:pt x="62458" y="39179"/>
                </a:lnTo>
                <a:lnTo>
                  <a:pt x="62433" y="38735"/>
                </a:lnTo>
                <a:lnTo>
                  <a:pt x="62496" y="37973"/>
                </a:lnTo>
                <a:lnTo>
                  <a:pt x="62611" y="37592"/>
                </a:lnTo>
                <a:lnTo>
                  <a:pt x="63296" y="39370"/>
                </a:lnTo>
                <a:lnTo>
                  <a:pt x="65011" y="40894"/>
                </a:lnTo>
                <a:lnTo>
                  <a:pt x="66255" y="41021"/>
                </a:lnTo>
                <a:lnTo>
                  <a:pt x="63957" y="38735"/>
                </a:lnTo>
                <a:lnTo>
                  <a:pt x="64185" y="38735"/>
                </a:lnTo>
                <a:lnTo>
                  <a:pt x="64249" y="38227"/>
                </a:lnTo>
                <a:lnTo>
                  <a:pt x="64401" y="37973"/>
                </a:lnTo>
                <a:lnTo>
                  <a:pt x="66598" y="39497"/>
                </a:lnTo>
                <a:lnTo>
                  <a:pt x="67703" y="39878"/>
                </a:lnTo>
                <a:lnTo>
                  <a:pt x="68580" y="42418"/>
                </a:lnTo>
                <a:lnTo>
                  <a:pt x="67221" y="43053"/>
                </a:lnTo>
                <a:lnTo>
                  <a:pt x="67691" y="43688"/>
                </a:lnTo>
                <a:lnTo>
                  <a:pt x="69278" y="43688"/>
                </a:lnTo>
                <a:lnTo>
                  <a:pt x="68910" y="44577"/>
                </a:lnTo>
                <a:lnTo>
                  <a:pt x="67373" y="44069"/>
                </a:lnTo>
                <a:lnTo>
                  <a:pt x="68300" y="45466"/>
                </a:lnTo>
                <a:lnTo>
                  <a:pt x="69215" y="44831"/>
                </a:lnTo>
                <a:lnTo>
                  <a:pt x="69265" y="44577"/>
                </a:lnTo>
                <a:lnTo>
                  <a:pt x="69405" y="43688"/>
                </a:lnTo>
                <a:lnTo>
                  <a:pt x="69443" y="42926"/>
                </a:lnTo>
                <a:lnTo>
                  <a:pt x="68808" y="41656"/>
                </a:lnTo>
                <a:lnTo>
                  <a:pt x="70192" y="42418"/>
                </a:lnTo>
                <a:lnTo>
                  <a:pt x="71424" y="41910"/>
                </a:lnTo>
                <a:lnTo>
                  <a:pt x="70954" y="41656"/>
                </a:lnTo>
                <a:lnTo>
                  <a:pt x="70256" y="41275"/>
                </a:lnTo>
                <a:lnTo>
                  <a:pt x="72631" y="40894"/>
                </a:lnTo>
                <a:lnTo>
                  <a:pt x="72390" y="40767"/>
                </a:lnTo>
                <a:lnTo>
                  <a:pt x="70942" y="40005"/>
                </a:lnTo>
                <a:lnTo>
                  <a:pt x="70573" y="40767"/>
                </a:lnTo>
                <a:lnTo>
                  <a:pt x="68199" y="38227"/>
                </a:lnTo>
                <a:lnTo>
                  <a:pt x="67157" y="37338"/>
                </a:lnTo>
                <a:lnTo>
                  <a:pt x="67246" y="37592"/>
                </a:lnTo>
                <a:lnTo>
                  <a:pt x="66802" y="38227"/>
                </a:lnTo>
                <a:lnTo>
                  <a:pt x="66446" y="37973"/>
                </a:lnTo>
                <a:lnTo>
                  <a:pt x="65925" y="37592"/>
                </a:lnTo>
                <a:lnTo>
                  <a:pt x="65227" y="37084"/>
                </a:lnTo>
                <a:lnTo>
                  <a:pt x="64731" y="36449"/>
                </a:lnTo>
                <a:lnTo>
                  <a:pt x="64770" y="35433"/>
                </a:lnTo>
                <a:lnTo>
                  <a:pt x="66586" y="36449"/>
                </a:lnTo>
                <a:lnTo>
                  <a:pt x="65697" y="35433"/>
                </a:lnTo>
                <a:lnTo>
                  <a:pt x="65049" y="34290"/>
                </a:lnTo>
                <a:lnTo>
                  <a:pt x="64389" y="33147"/>
                </a:lnTo>
                <a:lnTo>
                  <a:pt x="62725" y="34290"/>
                </a:lnTo>
                <a:lnTo>
                  <a:pt x="62331" y="33909"/>
                </a:lnTo>
                <a:lnTo>
                  <a:pt x="61379" y="33274"/>
                </a:lnTo>
                <a:lnTo>
                  <a:pt x="62852" y="33401"/>
                </a:lnTo>
                <a:lnTo>
                  <a:pt x="62788" y="33274"/>
                </a:lnTo>
                <a:lnTo>
                  <a:pt x="62585" y="32766"/>
                </a:lnTo>
                <a:lnTo>
                  <a:pt x="63195" y="32512"/>
                </a:lnTo>
                <a:lnTo>
                  <a:pt x="61950" y="32385"/>
                </a:lnTo>
                <a:lnTo>
                  <a:pt x="60198" y="31496"/>
                </a:lnTo>
                <a:lnTo>
                  <a:pt x="60032" y="31115"/>
                </a:lnTo>
                <a:lnTo>
                  <a:pt x="59651" y="30226"/>
                </a:lnTo>
                <a:lnTo>
                  <a:pt x="60934" y="30988"/>
                </a:lnTo>
                <a:lnTo>
                  <a:pt x="60604" y="30226"/>
                </a:lnTo>
                <a:lnTo>
                  <a:pt x="60515" y="29591"/>
                </a:lnTo>
                <a:lnTo>
                  <a:pt x="58318" y="29591"/>
                </a:lnTo>
                <a:lnTo>
                  <a:pt x="57899" y="28956"/>
                </a:lnTo>
                <a:lnTo>
                  <a:pt x="57150" y="27813"/>
                </a:lnTo>
                <a:lnTo>
                  <a:pt x="56730" y="27178"/>
                </a:lnTo>
                <a:lnTo>
                  <a:pt x="56311" y="26543"/>
                </a:lnTo>
                <a:lnTo>
                  <a:pt x="54267" y="25781"/>
                </a:lnTo>
                <a:lnTo>
                  <a:pt x="53924" y="25654"/>
                </a:lnTo>
                <a:lnTo>
                  <a:pt x="54013" y="25781"/>
                </a:lnTo>
                <a:lnTo>
                  <a:pt x="50101" y="24511"/>
                </a:lnTo>
                <a:lnTo>
                  <a:pt x="50850" y="25146"/>
                </a:lnTo>
                <a:lnTo>
                  <a:pt x="49110" y="26543"/>
                </a:lnTo>
                <a:lnTo>
                  <a:pt x="47244" y="24892"/>
                </a:lnTo>
                <a:lnTo>
                  <a:pt x="47104" y="24765"/>
                </a:lnTo>
                <a:lnTo>
                  <a:pt x="45669" y="24853"/>
                </a:lnTo>
                <a:lnTo>
                  <a:pt x="45224" y="24511"/>
                </a:lnTo>
                <a:lnTo>
                  <a:pt x="45262" y="24879"/>
                </a:lnTo>
                <a:lnTo>
                  <a:pt x="44259" y="24765"/>
                </a:lnTo>
                <a:lnTo>
                  <a:pt x="44246" y="23622"/>
                </a:lnTo>
                <a:lnTo>
                  <a:pt x="44348" y="23012"/>
                </a:lnTo>
                <a:lnTo>
                  <a:pt x="43980" y="23622"/>
                </a:lnTo>
                <a:lnTo>
                  <a:pt x="43307" y="23114"/>
                </a:lnTo>
                <a:lnTo>
                  <a:pt x="42976" y="22860"/>
                </a:lnTo>
                <a:lnTo>
                  <a:pt x="42468" y="22479"/>
                </a:lnTo>
                <a:lnTo>
                  <a:pt x="40271" y="22860"/>
                </a:lnTo>
                <a:lnTo>
                  <a:pt x="40170" y="21463"/>
                </a:lnTo>
                <a:lnTo>
                  <a:pt x="39268" y="20828"/>
                </a:lnTo>
                <a:lnTo>
                  <a:pt x="39204" y="20701"/>
                </a:lnTo>
                <a:lnTo>
                  <a:pt x="38735" y="19685"/>
                </a:lnTo>
                <a:lnTo>
                  <a:pt x="38557" y="19304"/>
                </a:lnTo>
                <a:lnTo>
                  <a:pt x="37515" y="19685"/>
                </a:lnTo>
                <a:lnTo>
                  <a:pt x="37477" y="19304"/>
                </a:lnTo>
                <a:lnTo>
                  <a:pt x="37401" y="18669"/>
                </a:lnTo>
                <a:lnTo>
                  <a:pt x="37363" y="18288"/>
                </a:lnTo>
                <a:lnTo>
                  <a:pt x="35852" y="18669"/>
                </a:lnTo>
                <a:lnTo>
                  <a:pt x="36068" y="17272"/>
                </a:lnTo>
                <a:lnTo>
                  <a:pt x="36156" y="16637"/>
                </a:lnTo>
                <a:lnTo>
                  <a:pt x="36195" y="16383"/>
                </a:lnTo>
                <a:lnTo>
                  <a:pt x="34582" y="16637"/>
                </a:lnTo>
                <a:lnTo>
                  <a:pt x="34366" y="16256"/>
                </a:lnTo>
                <a:lnTo>
                  <a:pt x="34899" y="17272"/>
                </a:lnTo>
                <a:lnTo>
                  <a:pt x="34201" y="17272"/>
                </a:lnTo>
                <a:lnTo>
                  <a:pt x="31775" y="16637"/>
                </a:lnTo>
                <a:lnTo>
                  <a:pt x="30810" y="16383"/>
                </a:lnTo>
                <a:lnTo>
                  <a:pt x="31203" y="15621"/>
                </a:lnTo>
                <a:lnTo>
                  <a:pt x="31673" y="14732"/>
                </a:lnTo>
                <a:lnTo>
                  <a:pt x="31369" y="14605"/>
                </a:lnTo>
                <a:lnTo>
                  <a:pt x="30734" y="14351"/>
                </a:lnTo>
                <a:lnTo>
                  <a:pt x="28867" y="13589"/>
                </a:lnTo>
                <a:lnTo>
                  <a:pt x="27470" y="12827"/>
                </a:lnTo>
                <a:lnTo>
                  <a:pt x="25387" y="11684"/>
                </a:lnTo>
                <a:lnTo>
                  <a:pt x="24460" y="11176"/>
                </a:lnTo>
                <a:lnTo>
                  <a:pt x="21361" y="10541"/>
                </a:lnTo>
                <a:lnTo>
                  <a:pt x="19138" y="9271"/>
                </a:lnTo>
                <a:lnTo>
                  <a:pt x="9296" y="9271"/>
                </a:lnTo>
                <a:lnTo>
                  <a:pt x="10807" y="10414"/>
                </a:lnTo>
                <a:lnTo>
                  <a:pt x="8902" y="10922"/>
                </a:lnTo>
                <a:lnTo>
                  <a:pt x="9029" y="12065"/>
                </a:lnTo>
                <a:lnTo>
                  <a:pt x="9372" y="12192"/>
                </a:lnTo>
                <a:lnTo>
                  <a:pt x="9588" y="11684"/>
                </a:lnTo>
                <a:lnTo>
                  <a:pt x="9931" y="12319"/>
                </a:lnTo>
                <a:lnTo>
                  <a:pt x="10502" y="12827"/>
                </a:lnTo>
                <a:lnTo>
                  <a:pt x="10960" y="13716"/>
                </a:lnTo>
                <a:lnTo>
                  <a:pt x="10845" y="13462"/>
                </a:lnTo>
                <a:lnTo>
                  <a:pt x="11734" y="12827"/>
                </a:lnTo>
                <a:lnTo>
                  <a:pt x="13004" y="15494"/>
                </a:lnTo>
                <a:lnTo>
                  <a:pt x="14668" y="16256"/>
                </a:lnTo>
                <a:lnTo>
                  <a:pt x="14351" y="14351"/>
                </a:lnTo>
                <a:lnTo>
                  <a:pt x="17018" y="16637"/>
                </a:lnTo>
                <a:lnTo>
                  <a:pt x="17246" y="16510"/>
                </a:lnTo>
                <a:lnTo>
                  <a:pt x="15989" y="17907"/>
                </a:lnTo>
                <a:lnTo>
                  <a:pt x="13119" y="16129"/>
                </a:lnTo>
                <a:lnTo>
                  <a:pt x="11988" y="17653"/>
                </a:lnTo>
                <a:lnTo>
                  <a:pt x="13995" y="18669"/>
                </a:lnTo>
                <a:lnTo>
                  <a:pt x="15811" y="22098"/>
                </a:lnTo>
                <a:lnTo>
                  <a:pt x="17843" y="20447"/>
                </a:lnTo>
                <a:lnTo>
                  <a:pt x="20624" y="25273"/>
                </a:lnTo>
                <a:lnTo>
                  <a:pt x="23253" y="22860"/>
                </a:lnTo>
                <a:lnTo>
                  <a:pt x="22987" y="22606"/>
                </a:lnTo>
                <a:lnTo>
                  <a:pt x="22707" y="22352"/>
                </a:lnTo>
                <a:lnTo>
                  <a:pt x="25539" y="21717"/>
                </a:lnTo>
                <a:lnTo>
                  <a:pt x="23698" y="19939"/>
                </a:lnTo>
                <a:lnTo>
                  <a:pt x="22466" y="19939"/>
                </a:lnTo>
                <a:lnTo>
                  <a:pt x="22352" y="21082"/>
                </a:lnTo>
                <a:lnTo>
                  <a:pt x="22148" y="22606"/>
                </a:lnTo>
                <a:lnTo>
                  <a:pt x="21412" y="21209"/>
                </a:lnTo>
                <a:lnTo>
                  <a:pt x="21056" y="20574"/>
                </a:lnTo>
                <a:lnTo>
                  <a:pt x="20878" y="20193"/>
                </a:lnTo>
                <a:lnTo>
                  <a:pt x="20904" y="20485"/>
                </a:lnTo>
                <a:lnTo>
                  <a:pt x="20955" y="21209"/>
                </a:lnTo>
                <a:lnTo>
                  <a:pt x="19799" y="20447"/>
                </a:lnTo>
                <a:lnTo>
                  <a:pt x="19418" y="20193"/>
                </a:lnTo>
                <a:lnTo>
                  <a:pt x="20904" y="20535"/>
                </a:lnTo>
                <a:lnTo>
                  <a:pt x="20345" y="20193"/>
                </a:lnTo>
                <a:lnTo>
                  <a:pt x="19100" y="19558"/>
                </a:lnTo>
                <a:lnTo>
                  <a:pt x="19126" y="18288"/>
                </a:lnTo>
                <a:lnTo>
                  <a:pt x="19151" y="18034"/>
                </a:lnTo>
                <a:lnTo>
                  <a:pt x="19113" y="17907"/>
                </a:lnTo>
                <a:lnTo>
                  <a:pt x="19024" y="17653"/>
                </a:lnTo>
                <a:lnTo>
                  <a:pt x="19697" y="17526"/>
                </a:lnTo>
                <a:lnTo>
                  <a:pt x="19596" y="16891"/>
                </a:lnTo>
                <a:lnTo>
                  <a:pt x="19494" y="16256"/>
                </a:lnTo>
                <a:lnTo>
                  <a:pt x="17691" y="16891"/>
                </a:lnTo>
                <a:lnTo>
                  <a:pt x="17691" y="16510"/>
                </a:lnTo>
                <a:lnTo>
                  <a:pt x="17703" y="15621"/>
                </a:lnTo>
                <a:lnTo>
                  <a:pt x="19392" y="15621"/>
                </a:lnTo>
                <a:lnTo>
                  <a:pt x="21856" y="17018"/>
                </a:lnTo>
                <a:lnTo>
                  <a:pt x="23520" y="18288"/>
                </a:lnTo>
                <a:lnTo>
                  <a:pt x="23761" y="17780"/>
                </a:lnTo>
                <a:lnTo>
                  <a:pt x="23418" y="17653"/>
                </a:lnTo>
                <a:lnTo>
                  <a:pt x="23482" y="17310"/>
                </a:lnTo>
                <a:lnTo>
                  <a:pt x="24231" y="16891"/>
                </a:lnTo>
                <a:lnTo>
                  <a:pt x="24041" y="16002"/>
                </a:lnTo>
                <a:lnTo>
                  <a:pt x="25311" y="16256"/>
                </a:lnTo>
                <a:lnTo>
                  <a:pt x="28041" y="18034"/>
                </a:lnTo>
                <a:lnTo>
                  <a:pt x="29527" y="17653"/>
                </a:lnTo>
                <a:lnTo>
                  <a:pt x="27597" y="17653"/>
                </a:lnTo>
                <a:lnTo>
                  <a:pt x="27622" y="16891"/>
                </a:lnTo>
                <a:lnTo>
                  <a:pt x="27749" y="16637"/>
                </a:lnTo>
                <a:lnTo>
                  <a:pt x="26365" y="16383"/>
                </a:lnTo>
                <a:lnTo>
                  <a:pt x="25882" y="16319"/>
                </a:lnTo>
                <a:lnTo>
                  <a:pt x="25514" y="16002"/>
                </a:lnTo>
                <a:lnTo>
                  <a:pt x="25628" y="15748"/>
                </a:lnTo>
                <a:lnTo>
                  <a:pt x="25641" y="15621"/>
                </a:lnTo>
                <a:lnTo>
                  <a:pt x="25781" y="14605"/>
                </a:lnTo>
                <a:lnTo>
                  <a:pt x="26670" y="14986"/>
                </a:lnTo>
                <a:lnTo>
                  <a:pt x="28282" y="16078"/>
                </a:lnTo>
                <a:lnTo>
                  <a:pt x="28702" y="15621"/>
                </a:lnTo>
                <a:lnTo>
                  <a:pt x="29273" y="16738"/>
                </a:lnTo>
                <a:lnTo>
                  <a:pt x="30289" y="18669"/>
                </a:lnTo>
                <a:lnTo>
                  <a:pt x="30416" y="18034"/>
                </a:lnTo>
                <a:lnTo>
                  <a:pt x="30518" y="17018"/>
                </a:lnTo>
                <a:lnTo>
                  <a:pt x="30581" y="16891"/>
                </a:lnTo>
                <a:lnTo>
                  <a:pt x="30568" y="17310"/>
                </a:lnTo>
                <a:lnTo>
                  <a:pt x="30594" y="17170"/>
                </a:lnTo>
                <a:lnTo>
                  <a:pt x="30721" y="17526"/>
                </a:lnTo>
                <a:lnTo>
                  <a:pt x="32270" y="19812"/>
                </a:lnTo>
                <a:lnTo>
                  <a:pt x="30264" y="19177"/>
                </a:lnTo>
                <a:lnTo>
                  <a:pt x="30302" y="20701"/>
                </a:lnTo>
                <a:lnTo>
                  <a:pt x="32753" y="20167"/>
                </a:lnTo>
                <a:lnTo>
                  <a:pt x="33172" y="19812"/>
                </a:lnTo>
                <a:lnTo>
                  <a:pt x="33782" y="19304"/>
                </a:lnTo>
                <a:lnTo>
                  <a:pt x="35763" y="20955"/>
                </a:lnTo>
                <a:lnTo>
                  <a:pt x="35763" y="21082"/>
                </a:lnTo>
                <a:lnTo>
                  <a:pt x="35788" y="21971"/>
                </a:lnTo>
                <a:lnTo>
                  <a:pt x="35852" y="21082"/>
                </a:lnTo>
                <a:lnTo>
                  <a:pt x="36753" y="21082"/>
                </a:lnTo>
                <a:lnTo>
                  <a:pt x="37338" y="20701"/>
                </a:lnTo>
                <a:lnTo>
                  <a:pt x="38963" y="22098"/>
                </a:lnTo>
                <a:lnTo>
                  <a:pt x="39052" y="22352"/>
                </a:lnTo>
                <a:lnTo>
                  <a:pt x="41236" y="23876"/>
                </a:lnTo>
                <a:lnTo>
                  <a:pt x="41389" y="23241"/>
                </a:lnTo>
                <a:lnTo>
                  <a:pt x="42278" y="23622"/>
                </a:lnTo>
                <a:lnTo>
                  <a:pt x="42481" y="23241"/>
                </a:lnTo>
                <a:lnTo>
                  <a:pt x="42557" y="23114"/>
                </a:lnTo>
                <a:lnTo>
                  <a:pt x="43535" y="23749"/>
                </a:lnTo>
                <a:lnTo>
                  <a:pt x="42862" y="24549"/>
                </a:lnTo>
                <a:lnTo>
                  <a:pt x="44919" y="25146"/>
                </a:lnTo>
                <a:lnTo>
                  <a:pt x="42087" y="26289"/>
                </a:lnTo>
                <a:lnTo>
                  <a:pt x="44170" y="27178"/>
                </a:lnTo>
                <a:lnTo>
                  <a:pt x="43395" y="27051"/>
                </a:lnTo>
                <a:lnTo>
                  <a:pt x="43357" y="28575"/>
                </a:lnTo>
                <a:lnTo>
                  <a:pt x="42087" y="27813"/>
                </a:lnTo>
                <a:lnTo>
                  <a:pt x="41490" y="28067"/>
                </a:lnTo>
                <a:lnTo>
                  <a:pt x="42557" y="28829"/>
                </a:lnTo>
                <a:lnTo>
                  <a:pt x="42291" y="29337"/>
                </a:lnTo>
                <a:lnTo>
                  <a:pt x="41008" y="28575"/>
                </a:lnTo>
                <a:lnTo>
                  <a:pt x="41122" y="29845"/>
                </a:lnTo>
                <a:lnTo>
                  <a:pt x="43573" y="30099"/>
                </a:lnTo>
                <a:lnTo>
                  <a:pt x="45123" y="31496"/>
                </a:lnTo>
                <a:lnTo>
                  <a:pt x="44881" y="32385"/>
                </a:lnTo>
                <a:lnTo>
                  <a:pt x="45008" y="33909"/>
                </a:lnTo>
                <a:lnTo>
                  <a:pt x="45364" y="35814"/>
                </a:lnTo>
                <a:lnTo>
                  <a:pt x="47053" y="35941"/>
                </a:lnTo>
                <a:lnTo>
                  <a:pt x="46494" y="36830"/>
                </a:lnTo>
                <a:lnTo>
                  <a:pt x="48183" y="36957"/>
                </a:lnTo>
                <a:lnTo>
                  <a:pt x="51015" y="39370"/>
                </a:lnTo>
                <a:lnTo>
                  <a:pt x="52019" y="39497"/>
                </a:lnTo>
                <a:lnTo>
                  <a:pt x="54038" y="40513"/>
                </a:lnTo>
                <a:lnTo>
                  <a:pt x="51612" y="40894"/>
                </a:lnTo>
                <a:lnTo>
                  <a:pt x="52044" y="41910"/>
                </a:lnTo>
                <a:lnTo>
                  <a:pt x="52552" y="41529"/>
                </a:lnTo>
                <a:lnTo>
                  <a:pt x="53225" y="43180"/>
                </a:lnTo>
                <a:lnTo>
                  <a:pt x="53365" y="42926"/>
                </a:lnTo>
                <a:lnTo>
                  <a:pt x="54546" y="44196"/>
                </a:lnTo>
                <a:lnTo>
                  <a:pt x="54622" y="43688"/>
                </a:lnTo>
                <a:lnTo>
                  <a:pt x="54216" y="43307"/>
                </a:lnTo>
                <a:lnTo>
                  <a:pt x="54584" y="43053"/>
                </a:lnTo>
                <a:lnTo>
                  <a:pt x="55156" y="43180"/>
                </a:lnTo>
                <a:lnTo>
                  <a:pt x="55346" y="43688"/>
                </a:lnTo>
                <a:lnTo>
                  <a:pt x="55600" y="44577"/>
                </a:lnTo>
                <a:lnTo>
                  <a:pt x="55664" y="44450"/>
                </a:lnTo>
                <a:lnTo>
                  <a:pt x="55753" y="44323"/>
                </a:lnTo>
                <a:lnTo>
                  <a:pt x="56756" y="45212"/>
                </a:lnTo>
                <a:lnTo>
                  <a:pt x="58724" y="45593"/>
                </a:lnTo>
                <a:lnTo>
                  <a:pt x="59131" y="47371"/>
                </a:lnTo>
                <a:lnTo>
                  <a:pt x="58470" y="47244"/>
                </a:lnTo>
                <a:lnTo>
                  <a:pt x="59220" y="47752"/>
                </a:lnTo>
                <a:lnTo>
                  <a:pt x="59245" y="49403"/>
                </a:lnTo>
                <a:lnTo>
                  <a:pt x="60972" y="49149"/>
                </a:lnTo>
                <a:lnTo>
                  <a:pt x="61239" y="48641"/>
                </a:lnTo>
                <a:lnTo>
                  <a:pt x="61645" y="47891"/>
                </a:lnTo>
                <a:lnTo>
                  <a:pt x="62572" y="48514"/>
                </a:lnTo>
                <a:lnTo>
                  <a:pt x="63690" y="50419"/>
                </a:lnTo>
                <a:lnTo>
                  <a:pt x="62484" y="50292"/>
                </a:lnTo>
                <a:lnTo>
                  <a:pt x="61595" y="50292"/>
                </a:lnTo>
                <a:lnTo>
                  <a:pt x="61201" y="49911"/>
                </a:lnTo>
                <a:lnTo>
                  <a:pt x="61074" y="50673"/>
                </a:lnTo>
                <a:lnTo>
                  <a:pt x="64198" y="51943"/>
                </a:lnTo>
                <a:lnTo>
                  <a:pt x="62331" y="52451"/>
                </a:lnTo>
                <a:lnTo>
                  <a:pt x="64465" y="56134"/>
                </a:lnTo>
                <a:lnTo>
                  <a:pt x="66903" y="53873"/>
                </a:lnTo>
                <a:lnTo>
                  <a:pt x="64490" y="53467"/>
                </a:lnTo>
                <a:lnTo>
                  <a:pt x="67741" y="53086"/>
                </a:lnTo>
                <a:lnTo>
                  <a:pt x="68440" y="53086"/>
                </a:lnTo>
                <a:lnTo>
                  <a:pt x="68389" y="52832"/>
                </a:lnTo>
                <a:lnTo>
                  <a:pt x="68224" y="51816"/>
                </a:lnTo>
                <a:lnTo>
                  <a:pt x="67449" y="52832"/>
                </a:lnTo>
                <a:lnTo>
                  <a:pt x="66776" y="52197"/>
                </a:lnTo>
                <a:lnTo>
                  <a:pt x="66586" y="51943"/>
                </a:lnTo>
                <a:lnTo>
                  <a:pt x="66522" y="51308"/>
                </a:lnTo>
                <a:lnTo>
                  <a:pt x="66827" y="51181"/>
                </a:lnTo>
                <a:lnTo>
                  <a:pt x="66421" y="51181"/>
                </a:lnTo>
                <a:lnTo>
                  <a:pt x="66103" y="50927"/>
                </a:lnTo>
                <a:lnTo>
                  <a:pt x="66459" y="50419"/>
                </a:lnTo>
                <a:lnTo>
                  <a:pt x="67170" y="49403"/>
                </a:lnTo>
                <a:lnTo>
                  <a:pt x="68618" y="50292"/>
                </a:lnTo>
                <a:lnTo>
                  <a:pt x="69913" y="50673"/>
                </a:lnTo>
                <a:lnTo>
                  <a:pt x="70269" y="51689"/>
                </a:lnTo>
                <a:lnTo>
                  <a:pt x="70142" y="52451"/>
                </a:lnTo>
                <a:lnTo>
                  <a:pt x="69773" y="53340"/>
                </a:lnTo>
                <a:lnTo>
                  <a:pt x="70294" y="53340"/>
                </a:lnTo>
                <a:lnTo>
                  <a:pt x="74803" y="53340"/>
                </a:lnTo>
                <a:close/>
              </a:path>
              <a:path w="80645" h="60960">
                <a:moveTo>
                  <a:pt x="77546" y="60134"/>
                </a:moveTo>
                <a:lnTo>
                  <a:pt x="77101" y="59410"/>
                </a:lnTo>
                <a:lnTo>
                  <a:pt x="77127" y="59677"/>
                </a:lnTo>
                <a:lnTo>
                  <a:pt x="77343" y="59931"/>
                </a:lnTo>
                <a:lnTo>
                  <a:pt x="77546" y="60134"/>
                </a:lnTo>
                <a:close/>
              </a:path>
              <a:path w="80645" h="60960">
                <a:moveTo>
                  <a:pt x="77825" y="60439"/>
                </a:moveTo>
                <a:lnTo>
                  <a:pt x="77698" y="60299"/>
                </a:lnTo>
                <a:lnTo>
                  <a:pt x="77546" y="60134"/>
                </a:lnTo>
                <a:lnTo>
                  <a:pt x="77774" y="60502"/>
                </a:lnTo>
                <a:close/>
              </a:path>
              <a:path w="80645" h="60960">
                <a:moveTo>
                  <a:pt x="79679" y="60071"/>
                </a:moveTo>
                <a:lnTo>
                  <a:pt x="79413" y="59436"/>
                </a:lnTo>
                <a:lnTo>
                  <a:pt x="79286" y="58801"/>
                </a:lnTo>
                <a:lnTo>
                  <a:pt x="79260" y="58674"/>
                </a:lnTo>
                <a:lnTo>
                  <a:pt x="78536" y="58547"/>
                </a:lnTo>
                <a:lnTo>
                  <a:pt x="78206" y="58928"/>
                </a:lnTo>
                <a:lnTo>
                  <a:pt x="77343" y="57658"/>
                </a:lnTo>
                <a:lnTo>
                  <a:pt x="79044" y="57277"/>
                </a:lnTo>
                <a:lnTo>
                  <a:pt x="78740" y="54864"/>
                </a:lnTo>
                <a:lnTo>
                  <a:pt x="77749" y="54483"/>
                </a:lnTo>
                <a:lnTo>
                  <a:pt x="75120" y="53467"/>
                </a:lnTo>
                <a:lnTo>
                  <a:pt x="70383" y="53467"/>
                </a:lnTo>
                <a:lnTo>
                  <a:pt x="70573" y="53721"/>
                </a:lnTo>
                <a:lnTo>
                  <a:pt x="70777" y="54229"/>
                </a:lnTo>
                <a:lnTo>
                  <a:pt x="72453" y="56388"/>
                </a:lnTo>
                <a:lnTo>
                  <a:pt x="72898" y="54229"/>
                </a:lnTo>
                <a:lnTo>
                  <a:pt x="74485" y="56388"/>
                </a:lnTo>
                <a:lnTo>
                  <a:pt x="75869" y="56515"/>
                </a:lnTo>
                <a:lnTo>
                  <a:pt x="74104" y="54483"/>
                </a:lnTo>
                <a:lnTo>
                  <a:pt x="76111" y="55880"/>
                </a:lnTo>
                <a:lnTo>
                  <a:pt x="75780" y="57023"/>
                </a:lnTo>
                <a:lnTo>
                  <a:pt x="76377" y="58166"/>
                </a:lnTo>
                <a:lnTo>
                  <a:pt x="77101" y="59309"/>
                </a:lnTo>
                <a:lnTo>
                  <a:pt x="77127" y="59055"/>
                </a:lnTo>
                <a:lnTo>
                  <a:pt x="77292" y="58928"/>
                </a:lnTo>
                <a:lnTo>
                  <a:pt x="78663" y="60706"/>
                </a:lnTo>
                <a:lnTo>
                  <a:pt x="78714" y="58801"/>
                </a:lnTo>
                <a:lnTo>
                  <a:pt x="79679" y="60071"/>
                </a:lnTo>
                <a:close/>
              </a:path>
              <a:path w="80645" h="60960">
                <a:moveTo>
                  <a:pt x="80035" y="60629"/>
                </a:moveTo>
                <a:lnTo>
                  <a:pt x="79908" y="60388"/>
                </a:lnTo>
                <a:lnTo>
                  <a:pt x="79794" y="60236"/>
                </a:lnTo>
                <a:lnTo>
                  <a:pt x="79679" y="60109"/>
                </a:lnTo>
                <a:lnTo>
                  <a:pt x="79768" y="60312"/>
                </a:lnTo>
                <a:lnTo>
                  <a:pt x="79883" y="60502"/>
                </a:lnTo>
                <a:lnTo>
                  <a:pt x="80035" y="606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6" name="bg object 106"/>
          <p:cNvSpPr/>
          <p:nvPr/>
        </p:nvSpPr>
        <p:spPr>
          <a:xfrm>
            <a:off x="10655895" y="2783586"/>
            <a:ext cx="32672" cy="10887"/>
          </a:xfrm>
          <a:custGeom>
            <a:avLst/>
            <a:gdLst/>
            <a:ahLst/>
            <a:cxnLst/>
            <a:rect l="l" t="t" r="r" b="b"/>
            <a:pathLst>
              <a:path w="24129" h="11430">
                <a:moveTo>
                  <a:pt x="2438" y="10109"/>
                </a:moveTo>
                <a:lnTo>
                  <a:pt x="0" y="10033"/>
                </a:lnTo>
                <a:lnTo>
                  <a:pt x="1574" y="10350"/>
                </a:lnTo>
                <a:lnTo>
                  <a:pt x="1562" y="10629"/>
                </a:lnTo>
                <a:lnTo>
                  <a:pt x="1803" y="10934"/>
                </a:lnTo>
                <a:lnTo>
                  <a:pt x="2425" y="11049"/>
                </a:lnTo>
                <a:lnTo>
                  <a:pt x="2438" y="10109"/>
                </a:lnTo>
                <a:close/>
              </a:path>
              <a:path w="24129" h="11430">
                <a:moveTo>
                  <a:pt x="20980" y="431"/>
                </a:moveTo>
                <a:lnTo>
                  <a:pt x="20916" y="279"/>
                </a:lnTo>
                <a:lnTo>
                  <a:pt x="20789" y="127"/>
                </a:lnTo>
                <a:lnTo>
                  <a:pt x="20548" y="0"/>
                </a:lnTo>
                <a:lnTo>
                  <a:pt x="20675" y="190"/>
                </a:lnTo>
                <a:lnTo>
                  <a:pt x="20815" y="330"/>
                </a:lnTo>
                <a:lnTo>
                  <a:pt x="20980" y="431"/>
                </a:lnTo>
                <a:close/>
              </a:path>
              <a:path w="24129" h="11430">
                <a:moveTo>
                  <a:pt x="23812" y="50"/>
                </a:moveTo>
                <a:lnTo>
                  <a:pt x="22021" y="1079"/>
                </a:lnTo>
                <a:lnTo>
                  <a:pt x="20980" y="431"/>
                </a:lnTo>
                <a:lnTo>
                  <a:pt x="21145" y="850"/>
                </a:lnTo>
                <a:lnTo>
                  <a:pt x="20853" y="1130"/>
                </a:lnTo>
                <a:lnTo>
                  <a:pt x="22212" y="2501"/>
                </a:lnTo>
                <a:lnTo>
                  <a:pt x="21691" y="1130"/>
                </a:lnTo>
                <a:lnTo>
                  <a:pt x="22948" y="1739"/>
                </a:lnTo>
                <a:lnTo>
                  <a:pt x="23799" y="1828"/>
                </a:lnTo>
                <a:lnTo>
                  <a:pt x="23812" y="1130"/>
                </a:lnTo>
                <a:lnTo>
                  <a:pt x="23812" y="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7" name="bg object 107"/>
          <p:cNvSpPr/>
          <p:nvPr/>
        </p:nvSpPr>
        <p:spPr>
          <a:xfrm>
            <a:off x="10784389" y="276401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65" y="1186"/>
                </a:moveTo>
                <a:lnTo>
                  <a:pt x="0" y="684"/>
                </a:lnTo>
                <a:lnTo>
                  <a:pt x="105" y="0"/>
                </a:lnTo>
                <a:lnTo>
                  <a:pt x="1168" y="499"/>
                </a:lnTo>
                <a:lnTo>
                  <a:pt x="1517" y="667"/>
                </a:lnTo>
                <a:lnTo>
                  <a:pt x="1065" y="11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8" name="bg object 108"/>
          <p:cNvSpPr/>
          <p:nvPr/>
        </p:nvSpPr>
        <p:spPr>
          <a:xfrm>
            <a:off x="10605855" y="2782486"/>
            <a:ext cx="87699" cy="39311"/>
          </a:xfrm>
          <a:custGeom>
            <a:avLst/>
            <a:gdLst/>
            <a:ahLst/>
            <a:cxnLst/>
            <a:rect l="l" t="t" r="r" b="b"/>
            <a:pathLst>
              <a:path w="64770" h="41275">
                <a:moveTo>
                  <a:pt x="889" y="41109"/>
                </a:moveTo>
                <a:lnTo>
                  <a:pt x="330" y="41008"/>
                </a:lnTo>
                <a:lnTo>
                  <a:pt x="0" y="41135"/>
                </a:lnTo>
                <a:lnTo>
                  <a:pt x="368" y="41071"/>
                </a:lnTo>
                <a:lnTo>
                  <a:pt x="889" y="41109"/>
                </a:lnTo>
                <a:close/>
              </a:path>
              <a:path w="64770" h="41275">
                <a:moveTo>
                  <a:pt x="1955" y="41046"/>
                </a:moveTo>
                <a:lnTo>
                  <a:pt x="1828" y="41084"/>
                </a:lnTo>
                <a:lnTo>
                  <a:pt x="1663" y="41109"/>
                </a:lnTo>
                <a:lnTo>
                  <a:pt x="1473" y="41122"/>
                </a:lnTo>
                <a:lnTo>
                  <a:pt x="1663" y="41122"/>
                </a:lnTo>
                <a:lnTo>
                  <a:pt x="1828" y="41097"/>
                </a:lnTo>
                <a:lnTo>
                  <a:pt x="1955" y="41046"/>
                </a:lnTo>
                <a:close/>
              </a:path>
              <a:path w="64770" h="41275">
                <a:moveTo>
                  <a:pt x="2260" y="40792"/>
                </a:moveTo>
                <a:lnTo>
                  <a:pt x="2159" y="40538"/>
                </a:lnTo>
                <a:lnTo>
                  <a:pt x="2209" y="40792"/>
                </a:lnTo>
                <a:lnTo>
                  <a:pt x="2146" y="40932"/>
                </a:lnTo>
                <a:lnTo>
                  <a:pt x="2019" y="41021"/>
                </a:lnTo>
                <a:lnTo>
                  <a:pt x="2184" y="40932"/>
                </a:lnTo>
                <a:lnTo>
                  <a:pt x="2260" y="40792"/>
                </a:lnTo>
                <a:close/>
              </a:path>
              <a:path w="64770" h="41275">
                <a:moveTo>
                  <a:pt x="14084" y="33616"/>
                </a:moveTo>
                <a:lnTo>
                  <a:pt x="12776" y="33007"/>
                </a:lnTo>
                <a:lnTo>
                  <a:pt x="12954" y="32613"/>
                </a:lnTo>
                <a:lnTo>
                  <a:pt x="12979" y="32092"/>
                </a:lnTo>
                <a:lnTo>
                  <a:pt x="13550" y="31864"/>
                </a:lnTo>
                <a:lnTo>
                  <a:pt x="12573" y="30200"/>
                </a:lnTo>
                <a:lnTo>
                  <a:pt x="11633" y="32004"/>
                </a:lnTo>
                <a:lnTo>
                  <a:pt x="10185" y="31229"/>
                </a:lnTo>
                <a:lnTo>
                  <a:pt x="10642" y="32854"/>
                </a:lnTo>
                <a:lnTo>
                  <a:pt x="12496" y="33261"/>
                </a:lnTo>
                <a:lnTo>
                  <a:pt x="13804" y="33870"/>
                </a:lnTo>
                <a:lnTo>
                  <a:pt x="14084" y="33616"/>
                </a:lnTo>
                <a:close/>
              </a:path>
              <a:path w="64770" h="41275">
                <a:moveTo>
                  <a:pt x="31635" y="16598"/>
                </a:moveTo>
                <a:lnTo>
                  <a:pt x="31305" y="16637"/>
                </a:lnTo>
                <a:lnTo>
                  <a:pt x="31076" y="16230"/>
                </a:lnTo>
                <a:lnTo>
                  <a:pt x="30861" y="15913"/>
                </a:lnTo>
                <a:lnTo>
                  <a:pt x="29057" y="15659"/>
                </a:lnTo>
                <a:lnTo>
                  <a:pt x="29933" y="16979"/>
                </a:lnTo>
                <a:lnTo>
                  <a:pt x="29210" y="17678"/>
                </a:lnTo>
                <a:lnTo>
                  <a:pt x="30149" y="17564"/>
                </a:lnTo>
                <a:lnTo>
                  <a:pt x="30022" y="17399"/>
                </a:lnTo>
                <a:lnTo>
                  <a:pt x="31559" y="16637"/>
                </a:lnTo>
                <a:close/>
              </a:path>
              <a:path w="64770" h="41275">
                <a:moveTo>
                  <a:pt x="33350" y="20777"/>
                </a:moveTo>
                <a:lnTo>
                  <a:pt x="33147" y="20193"/>
                </a:lnTo>
                <a:lnTo>
                  <a:pt x="32842" y="20129"/>
                </a:lnTo>
                <a:lnTo>
                  <a:pt x="32372" y="20180"/>
                </a:lnTo>
                <a:lnTo>
                  <a:pt x="32435" y="19875"/>
                </a:lnTo>
                <a:lnTo>
                  <a:pt x="32753" y="19011"/>
                </a:lnTo>
                <a:lnTo>
                  <a:pt x="31673" y="19646"/>
                </a:lnTo>
                <a:lnTo>
                  <a:pt x="32499" y="20332"/>
                </a:lnTo>
                <a:lnTo>
                  <a:pt x="32321" y="21399"/>
                </a:lnTo>
                <a:lnTo>
                  <a:pt x="33350" y="20777"/>
                </a:lnTo>
                <a:close/>
              </a:path>
              <a:path w="64770" h="41275">
                <a:moveTo>
                  <a:pt x="33909" y="16687"/>
                </a:moveTo>
                <a:lnTo>
                  <a:pt x="33782" y="16344"/>
                </a:lnTo>
                <a:lnTo>
                  <a:pt x="33655" y="16027"/>
                </a:lnTo>
                <a:lnTo>
                  <a:pt x="33477" y="15519"/>
                </a:lnTo>
                <a:lnTo>
                  <a:pt x="33375" y="16027"/>
                </a:lnTo>
                <a:lnTo>
                  <a:pt x="31369" y="15862"/>
                </a:lnTo>
                <a:lnTo>
                  <a:pt x="31623" y="16383"/>
                </a:lnTo>
                <a:lnTo>
                  <a:pt x="32067" y="16383"/>
                </a:lnTo>
                <a:lnTo>
                  <a:pt x="32842" y="16383"/>
                </a:lnTo>
                <a:lnTo>
                  <a:pt x="33909" y="16687"/>
                </a:lnTo>
                <a:close/>
              </a:path>
              <a:path w="64770" h="41275">
                <a:moveTo>
                  <a:pt x="34302" y="19558"/>
                </a:moveTo>
                <a:lnTo>
                  <a:pt x="33566" y="19075"/>
                </a:lnTo>
                <a:lnTo>
                  <a:pt x="33489" y="18923"/>
                </a:lnTo>
                <a:lnTo>
                  <a:pt x="32727" y="17564"/>
                </a:lnTo>
                <a:lnTo>
                  <a:pt x="32639" y="16979"/>
                </a:lnTo>
                <a:lnTo>
                  <a:pt x="32778" y="16560"/>
                </a:lnTo>
                <a:lnTo>
                  <a:pt x="31978" y="16560"/>
                </a:lnTo>
                <a:lnTo>
                  <a:pt x="30556" y="19875"/>
                </a:lnTo>
                <a:lnTo>
                  <a:pt x="32689" y="19011"/>
                </a:lnTo>
                <a:lnTo>
                  <a:pt x="32842" y="18948"/>
                </a:lnTo>
                <a:lnTo>
                  <a:pt x="32969" y="19011"/>
                </a:lnTo>
                <a:lnTo>
                  <a:pt x="33604" y="19291"/>
                </a:lnTo>
                <a:lnTo>
                  <a:pt x="34302" y="19558"/>
                </a:lnTo>
                <a:close/>
              </a:path>
              <a:path w="64770" h="41275">
                <a:moveTo>
                  <a:pt x="35013" y="19799"/>
                </a:moveTo>
                <a:lnTo>
                  <a:pt x="34683" y="19697"/>
                </a:lnTo>
                <a:lnTo>
                  <a:pt x="34302" y="19558"/>
                </a:lnTo>
                <a:lnTo>
                  <a:pt x="34632" y="19761"/>
                </a:lnTo>
                <a:lnTo>
                  <a:pt x="34950" y="19837"/>
                </a:lnTo>
                <a:close/>
              </a:path>
              <a:path w="64770" h="41275">
                <a:moveTo>
                  <a:pt x="64325" y="393"/>
                </a:moveTo>
                <a:lnTo>
                  <a:pt x="62992" y="0"/>
                </a:lnTo>
                <a:lnTo>
                  <a:pt x="61912" y="673"/>
                </a:lnTo>
                <a:lnTo>
                  <a:pt x="62839" y="1193"/>
                </a:lnTo>
                <a:lnTo>
                  <a:pt x="63766" y="1752"/>
                </a:lnTo>
                <a:lnTo>
                  <a:pt x="63246" y="1054"/>
                </a:lnTo>
                <a:lnTo>
                  <a:pt x="64325" y="3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9" name="bg object 109"/>
          <p:cNvSpPr/>
          <p:nvPr/>
        </p:nvSpPr>
        <p:spPr>
          <a:xfrm>
            <a:off x="10756904" y="2769122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1" y="1834"/>
                </a:moveTo>
                <a:lnTo>
                  <a:pt x="1060" y="1732"/>
                </a:lnTo>
                <a:lnTo>
                  <a:pt x="0" y="832"/>
                </a:lnTo>
                <a:lnTo>
                  <a:pt x="1040" y="1285"/>
                </a:lnTo>
                <a:lnTo>
                  <a:pt x="530" y="49"/>
                </a:lnTo>
                <a:lnTo>
                  <a:pt x="749" y="0"/>
                </a:lnTo>
                <a:lnTo>
                  <a:pt x="1631" y="18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0" name="bg object 110"/>
          <p:cNvSpPr/>
          <p:nvPr/>
        </p:nvSpPr>
        <p:spPr>
          <a:xfrm>
            <a:off x="10590411" y="2833178"/>
            <a:ext cx="8599" cy="6652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330" y="6311"/>
                </a:moveTo>
                <a:lnTo>
                  <a:pt x="114" y="6146"/>
                </a:lnTo>
                <a:lnTo>
                  <a:pt x="330" y="6311"/>
                </a:lnTo>
                <a:close/>
              </a:path>
              <a:path w="6350" h="6985">
                <a:moveTo>
                  <a:pt x="939" y="6400"/>
                </a:moveTo>
                <a:lnTo>
                  <a:pt x="330" y="6311"/>
                </a:lnTo>
                <a:lnTo>
                  <a:pt x="546" y="6477"/>
                </a:lnTo>
                <a:lnTo>
                  <a:pt x="749" y="6781"/>
                </a:lnTo>
                <a:lnTo>
                  <a:pt x="939" y="6400"/>
                </a:lnTo>
                <a:close/>
              </a:path>
              <a:path w="6350" h="6985">
                <a:moveTo>
                  <a:pt x="4610" y="546"/>
                </a:moveTo>
                <a:lnTo>
                  <a:pt x="4051" y="800"/>
                </a:lnTo>
                <a:lnTo>
                  <a:pt x="3200" y="317"/>
                </a:lnTo>
                <a:lnTo>
                  <a:pt x="3771" y="952"/>
                </a:lnTo>
                <a:lnTo>
                  <a:pt x="2895" y="1409"/>
                </a:lnTo>
                <a:lnTo>
                  <a:pt x="4495" y="1536"/>
                </a:lnTo>
                <a:lnTo>
                  <a:pt x="4584" y="800"/>
                </a:lnTo>
                <a:lnTo>
                  <a:pt x="4610" y="546"/>
                </a:lnTo>
                <a:close/>
              </a:path>
              <a:path w="6350" h="6985">
                <a:moveTo>
                  <a:pt x="4864" y="419"/>
                </a:moveTo>
                <a:lnTo>
                  <a:pt x="4648" y="241"/>
                </a:lnTo>
                <a:lnTo>
                  <a:pt x="4610" y="546"/>
                </a:lnTo>
                <a:lnTo>
                  <a:pt x="4864" y="419"/>
                </a:lnTo>
                <a:close/>
              </a:path>
              <a:path w="6350" h="6985">
                <a:moveTo>
                  <a:pt x="6146" y="1435"/>
                </a:moveTo>
                <a:lnTo>
                  <a:pt x="5753" y="0"/>
                </a:lnTo>
                <a:lnTo>
                  <a:pt x="4864" y="419"/>
                </a:lnTo>
                <a:lnTo>
                  <a:pt x="6146" y="14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1" name="bg object 111"/>
          <p:cNvSpPr/>
          <p:nvPr/>
        </p:nvSpPr>
        <p:spPr>
          <a:xfrm>
            <a:off x="10673815" y="2789111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88" y="2275"/>
                </a:moveTo>
                <a:lnTo>
                  <a:pt x="16" y="692"/>
                </a:lnTo>
                <a:lnTo>
                  <a:pt x="0" y="0"/>
                </a:lnTo>
                <a:lnTo>
                  <a:pt x="1565" y="631"/>
                </a:lnTo>
                <a:lnTo>
                  <a:pt x="1495" y="888"/>
                </a:lnTo>
                <a:lnTo>
                  <a:pt x="1118" y="1075"/>
                </a:lnTo>
                <a:lnTo>
                  <a:pt x="1184" y="1494"/>
                </a:lnTo>
                <a:lnTo>
                  <a:pt x="2153" y="1740"/>
                </a:lnTo>
                <a:lnTo>
                  <a:pt x="1706" y="2170"/>
                </a:lnTo>
                <a:lnTo>
                  <a:pt x="488" y="227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2" name="bg object 112"/>
          <p:cNvSpPr/>
          <p:nvPr/>
        </p:nvSpPr>
        <p:spPr>
          <a:xfrm>
            <a:off x="10592717" y="2767925"/>
            <a:ext cx="245044" cy="80433"/>
          </a:xfrm>
          <a:custGeom>
            <a:avLst/>
            <a:gdLst/>
            <a:ahLst/>
            <a:cxnLst/>
            <a:rect l="l" t="t" r="r" b="b"/>
            <a:pathLst>
              <a:path w="180975" h="84455">
                <a:moveTo>
                  <a:pt x="736" y="74815"/>
                </a:moveTo>
                <a:lnTo>
                  <a:pt x="190" y="73723"/>
                </a:lnTo>
                <a:lnTo>
                  <a:pt x="139" y="74320"/>
                </a:lnTo>
                <a:lnTo>
                  <a:pt x="0" y="74409"/>
                </a:lnTo>
                <a:lnTo>
                  <a:pt x="228" y="74917"/>
                </a:lnTo>
                <a:lnTo>
                  <a:pt x="736" y="74815"/>
                </a:lnTo>
                <a:close/>
              </a:path>
              <a:path w="180975" h="84455">
                <a:moveTo>
                  <a:pt x="1155" y="74739"/>
                </a:moveTo>
                <a:lnTo>
                  <a:pt x="736" y="74815"/>
                </a:lnTo>
                <a:lnTo>
                  <a:pt x="1003" y="75349"/>
                </a:lnTo>
                <a:lnTo>
                  <a:pt x="1155" y="74739"/>
                </a:lnTo>
                <a:close/>
              </a:path>
              <a:path w="180975" h="84455">
                <a:moveTo>
                  <a:pt x="1460" y="76339"/>
                </a:moveTo>
                <a:lnTo>
                  <a:pt x="812" y="76034"/>
                </a:lnTo>
                <a:lnTo>
                  <a:pt x="647" y="75387"/>
                </a:lnTo>
                <a:lnTo>
                  <a:pt x="279" y="76123"/>
                </a:lnTo>
                <a:lnTo>
                  <a:pt x="546" y="76885"/>
                </a:lnTo>
                <a:lnTo>
                  <a:pt x="1308" y="76631"/>
                </a:lnTo>
                <a:lnTo>
                  <a:pt x="1460" y="76339"/>
                </a:lnTo>
                <a:close/>
              </a:path>
              <a:path w="180975" h="84455">
                <a:moveTo>
                  <a:pt x="2844" y="75526"/>
                </a:moveTo>
                <a:lnTo>
                  <a:pt x="2501" y="75133"/>
                </a:lnTo>
                <a:lnTo>
                  <a:pt x="2514" y="75958"/>
                </a:lnTo>
                <a:lnTo>
                  <a:pt x="2844" y="75526"/>
                </a:lnTo>
                <a:close/>
              </a:path>
              <a:path w="180975" h="84455">
                <a:moveTo>
                  <a:pt x="2921" y="73799"/>
                </a:moveTo>
                <a:lnTo>
                  <a:pt x="1778" y="72237"/>
                </a:lnTo>
                <a:lnTo>
                  <a:pt x="1155" y="74739"/>
                </a:lnTo>
                <a:lnTo>
                  <a:pt x="1993" y="74561"/>
                </a:lnTo>
                <a:lnTo>
                  <a:pt x="2501" y="75133"/>
                </a:lnTo>
                <a:lnTo>
                  <a:pt x="2489" y="74561"/>
                </a:lnTo>
                <a:lnTo>
                  <a:pt x="2476" y="74218"/>
                </a:lnTo>
                <a:lnTo>
                  <a:pt x="2921" y="73799"/>
                </a:lnTo>
                <a:close/>
              </a:path>
              <a:path w="180975" h="84455">
                <a:moveTo>
                  <a:pt x="5803" y="84201"/>
                </a:moveTo>
                <a:lnTo>
                  <a:pt x="5689" y="83807"/>
                </a:lnTo>
                <a:lnTo>
                  <a:pt x="5181" y="83870"/>
                </a:lnTo>
                <a:lnTo>
                  <a:pt x="5803" y="84201"/>
                </a:lnTo>
                <a:close/>
              </a:path>
              <a:path w="180975" h="84455">
                <a:moveTo>
                  <a:pt x="6057" y="74917"/>
                </a:moveTo>
                <a:lnTo>
                  <a:pt x="4800" y="74320"/>
                </a:lnTo>
                <a:lnTo>
                  <a:pt x="4483" y="75399"/>
                </a:lnTo>
                <a:lnTo>
                  <a:pt x="4445" y="73418"/>
                </a:lnTo>
                <a:lnTo>
                  <a:pt x="2844" y="75526"/>
                </a:lnTo>
                <a:lnTo>
                  <a:pt x="4851" y="77838"/>
                </a:lnTo>
                <a:lnTo>
                  <a:pt x="5981" y="75399"/>
                </a:lnTo>
                <a:lnTo>
                  <a:pt x="6057" y="74917"/>
                </a:lnTo>
                <a:close/>
              </a:path>
              <a:path w="180975" h="84455">
                <a:moveTo>
                  <a:pt x="6794" y="79375"/>
                </a:moveTo>
                <a:lnTo>
                  <a:pt x="6667" y="79286"/>
                </a:lnTo>
                <a:lnTo>
                  <a:pt x="6540" y="79197"/>
                </a:lnTo>
                <a:lnTo>
                  <a:pt x="6667" y="79349"/>
                </a:lnTo>
                <a:lnTo>
                  <a:pt x="6794" y="79375"/>
                </a:lnTo>
                <a:close/>
              </a:path>
              <a:path w="180975" h="84455">
                <a:moveTo>
                  <a:pt x="7658" y="79832"/>
                </a:moveTo>
                <a:lnTo>
                  <a:pt x="7531" y="79425"/>
                </a:lnTo>
                <a:lnTo>
                  <a:pt x="7302" y="78663"/>
                </a:lnTo>
                <a:lnTo>
                  <a:pt x="7327" y="79171"/>
                </a:lnTo>
                <a:lnTo>
                  <a:pt x="7086" y="79425"/>
                </a:lnTo>
                <a:lnTo>
                  <a:pt x="6794" y="79375"/>
                </a:lnTo>
                <a:lnTo>
                  <a:pt x="7327" y="79743"/>
                </a:lnTo>
                <a:lnTo>
                  <a:pt x="7658" y="79832"/>
                </a:lnTo>
                <a:close/>
              </a:path>
              <a:path w="180975" h="84455">
                <a:moveTo>
                  <a:pt x="7962" y="79921"/>
                </a:moveTo>
                <a:lnTo>
                  <a:pt x="7658" y="79832"/>
                </a:lnTo>
                <a:lnTo>
                  <a:pt x="7772" y="80213"/>
                </a:lnTo>
                <a:lnTo>
                  <a:pt x="7962" y="79921"/>
                </a:lnTo>
                <a:close/>
              </a:path>
              <a:path w="180975" h="84455">
                <a:moveTo>
                  <a:pt x="8712" y="69926"/>
                </a:moveTo>
                <a:lnTo>
                  <a:pt x="8648" y="70205"/>
                </a:lnTo>
                <a:lnTo>
                  <a:pt x="8686" y="70065"/>
                </a:lnTo>
                <a:lnTo>
                  <a:pt x="8712" y="69926"/>
                </a:lnTo>
                <a:close/>
              </a:path>
              <a:path w="180975" h="84455">
                <a:moveTo>
                  <a:pt x="9144" y="71704"/>
                </a:moveTo>
                <a:lnTo>
                  <a:pt x="8928" y="71437"/>
                </a:lnTo>
                <a:lnTo>
                  <a:pt x="8699" y="70650"/>
                </a:lnTo>
                <a:lnTo>
                  <a:pt x="8648" y="70205"/>
                </a:lnTo>
                <a:lnTo>
                  <a:pt x="8470" y="70840"/>
                </a:lnTo>
                <a:lnTo>
                  <a:pt x="7962" y="71958"/>
                </a:lnTo>
                <a:lnTo>
                  <a:pt x="9144" y="71704"/>
                </a:lnTo>
                <a:close/>
              </a:path>
              <a:path w="180975" h="84455">
                <a:moveTo>
                  <a:pt x="9626" y="78473"/>
                </a:moveTo>
                <a:lnTo>
                  <a:pt x="9436" y="78066"/>
                </a:lnTo>
                <a:lnTo>
                  <a:pt x="9537" y="78460"/>
                </a:lnTo>
                <a:close/>
              </a:path>
              <a:path w="180975" h="84455">
                <a:moveTo>
                  <a:pt x="11353" y="78676"/>
                </a:moveTo>
                <a:lnTo>
                  <a:pt x="10820" y="78651"/>
                </a:lnTo>
                <a:lnTo>
                  <a:pt x="10515" y="78155"/>
                </a:lnTo>
                <a:lnTo>
                  <a:pt x="10502" y="78676"/>
                </a:lnTo>
                <a:lnTo>
                  <a:pt x="11353" y="78676"/>
                </a:lnTo>
                <a:close/>
              </a:path>
              <a:path w="180975" h="84455">
                <a:moveTo>
                  <a:pt x="12420" y="78270"/>
                </a:moveTo>
                <a:lnTo>
                  <a:pt x="12331" y="78143"/>
                </a:lnTo>
                <a:lnTo>
                  <a:pt x="12395" y="78587"/>
                </a:lnTo>
                <a:lnTo>
                  <a:pt x="12420" y="78270"/>
                </a:lnTo>
                <a:close/>
              </a:path>
              <a:path w="180975" h="84455">
                <a:moveTo>
                  <a:pt x="14084" y="56159"/>
                </a:moveTo>
                <a:lnTo>
                  <a:pt x="13335" y="56400"/>
                </a:lnTo>
                <a:lnTo>
                  <a:pt x="12966" y="56261"/>
                </a:lnTo>
                <a:lnTo>
                  <a:pt x="13208" y="56527"/>
                </a:lnTo>
                <a:lnTo>
                  <a:pt x="13462" y="57061"/>
                </a:lnTo>
                <a:lnTo>
                  <a:pt x="13830" y="56946"/>
                </a:lnTo>
                <a:lnTo>
                  <a:pt x="14084" y="56159"/>
                </a:lnTo>
                <a:close/>
              </a:path>
              <a:path w="180975" h="84455">
                <a:moveTo>
                  <a:pt x="14160" y="74295"/>
                </a:moveTo>
                <a:lnTo>
                  <a:pt x="14020" y="74206"/>
                </a:lnTo>
                <a:lnTo>
                  <a:pt x="13868" y="74726"/>
                </a:lnTo>
                <a:lnTo>
                  <a:pt x="14160" y="74295"/>
                </a:lnTo>
                <a:close/>
              </a:path>
              <a:path w="180975" h="84455">
                <a:moveTo>
                  <a:pt x="14478" y="72758"/>
                </a:moveTo>
                <a:lnTo>
                  <a:pt x="12090" y="72974"/>
                </a:lnTo>
                <a:lnTo>
                  <a:pt x="12179" y="74168"/>
                </a:lnTo>
                <a:lnTo>
                  <a:pt x="11430" y="74282"/>
                </a:lnTo>
                <a:lnTo>
                  <a:pt x="10896" y="75463"/>
                </a:lnTo>
                <a:lnTo>
                  <a:pt x="12065" y="74295"/>
                </a:lnTo>
                <a:lnTo>
                  <a:pt x="12382" y="74968"/>
                </a:lnTo>
                <a:lnTo>
                  <a:pt x="13093" y="74295"/>
                </a:lnTo>
                <a:lnTo>
                  <a:pt x="13474" y="73939"/>
                </a:lnTo>
                <a:lnTo>
                  <a:pt x="14020" y="74206"/>
                </a:lnTo>
                <a:lnTo>
                  <a:pt x="14109" y="73939"/>
                </a:lnTo>
                <a:lnTo>
                  <a:pt x="14478" y="72758"/>
                </a:lnTo>
                <a:close/>
              </a:path>
              <a:path w="180975" h="84455">
                <a:moveTo>
                  <a:pt x="15367" y="54851"/>
                </a:moveTo>
                <a:lnTo>
                  <a:pt x="15024" y="53657"/>
                </a:lnTo>
                <a:lnTo>
                  <a:pt x="15113" y="54838"/>
                </a:lnTo>
                <a:lnTo>
                  <a:pt x="15367" y="54851"/>
                </a:lnTo>
                <a:close/>
              </a:path>
              <a:path w="180975" h="84455">
                <a:moveTo>
                  <a:pt x="16040" y="73964"/>
                </a:moveTo>
                <a:lnTo>
                  <a:pt x="15582" y="72237"/>
                </a:lnTo>
                <a:lnTo>
                  <a:pt x="14249" y="74168"/>
                </a:lnTo>
                <a:lnTo>
                  <a:pt x="14185" y="74295"/>
                </a:lnTo>
                <a:lnTo>
                  <a:pt x="14833" y="74612"/>
                </a:lnTo>
                <a:lnTo>
                  <a:pt x="16040" y="73964"/>
                </a:lnTo>
                <a:close/>
              </a:path>
              <a:path w="180975" h="84455">
                <a:moveTo>
                  <a:pt x="18783" y="79171"/>
                </a:moveTo>
                <a:lnTo>
                  <a:pt x="18694" y="78841"/>
                </a:lnTo>
                <a:lnTo>
                  <a:pt x="18529" y="78232"/>
                </a:lnTo>
                <a:lnTo>
                  <a:pt x="16459" y="78193"/>
                </a:lnTo>
                <a:lnTo>
                  <a:pt x="15989" y="77279"/>
                </a:lnTo>
                <a:lnTo>
                  <a:pt x="15811" y="78727"/>
                </a:lnTo>
                <a:lnTo>
                  <a:pt x="14947" y="77546"/>
                </a:lnTo>
                <a:lnTo>
                  <a:pt x="14300" y="78054"/>
                </a:lnTo>
                <a:lnTo>
                  <a:pt x="14579" y="78994"/>
                </a:lnTo>
                <a:lnTo>
                  <a:pt x="13817" y="76860"/>
                </a:lnTo>
                <a:lnTo>
                  <a:pt x="12598" y="79883"/>
                </a:lnTo>
                <a:lnTo>
                  <a:pt x="12585" y="79743"/>
                </a:lnTo>
                <a:lnTo>
                  <a:pt x="12471" y="79070"/>
                </a:lnTo>
                <a:lnTo>
                  <a:pt x="12458" y="78943"/>
                </a:lnTo>
                <a:lnTo>
                  <a:pt x="12395" y="78587"/>
                </a:lnTo>
                <a:lnTo>
                  <a:pt x="12115" y="78943"/>
                </a:lnTo>
                <a:lnTo>
                  <a:pt x="11607" y="78270"/>
                </a:lnTo>
                <a:lnTo>
                  <a:pt x="11798" y="79070"/>
                </a:lnTo>
                <a:lnTo>
                  <a:pt x="11366" y="78689"/>
                </a:lnTo>
                <a:lnTo>
                  <a:pt x="10502" y="78676"/>
                </a:lnTo>
                <a:lnTo>
                  <a:pt x="9626" y="78473"/>
                </a:lnTo>
                <a:lnTo>
                  <a:pt x="9728" y="78727"/>
                </a:lnTo>
                <a:lnTo>
                  <a:pt x="10325" y="78689"/>
                </a:lnTo>
                <a:lnTo>
                  <a:pt x="10515" y="79743"/>
                </a:lnTo>
                <a:lnTo>
                  <a:pt x="9842" y="79108"/>
                </a:lnTo>
                <a:lnTo>
                  <a:pt x="8686" y="79679"/>
                </a:lnTo>
                <a:lnTo>
                  <a:pt x="7912" y="79438"/>
                </a:lnTo>
                <a:lnTo>
                  <a:pt x="8648" y="80657"/>
                </a:lnTo>
                <a:lnTo>
                  <a:pt x="8775" y="81165"/>
                </a:lnTo>
                <a:lnTo>
                  <a:pt x="8813" y="81407"/>
                </a:lnTo>
                <a:lnTo>
                  <a:pt x="8496" y="81165"/>
                </a:lnTo>
                <a:lnTo>
                  <a:pt x="8331" y="81026"/>
                </a:lnTo>
                <a:lnTo>
                  <a:pt x="8051" y="81165"/>
                </a:lnTo>
                <a:lnTo>
                  <a:pt x="7772" y="80213"/>
                </a:lnTo>
                <a:lnTo>
                  <a:pt x="7378" y="80784"/>
                </a:lnTo>
                <a:lnTo>
                  <a:pt x="6921" y="81953"/>
                </a:lnTo>
                <a:lnTo>
                  <a:pt x="5981" y="80721"/>
                </a:lnTo>
                <a:lnTo>
                  <a:pt x="5359" y="80657"/>
                </a:lnTo>
                <a:lnTo>
                  <a:pt x="5461" y="80784"/>
                </a:lnTo>
                <a:lnTo>
                  <a:pt x="5422" y="81026"/>
                </a:lnTo>
                <a:lnTo>
                  <a:pt x="5130" y="81343"/>
                </a:lnTo>
                <a:lnTo>
                  <a:pt x="4991" y="81635"/>
                </a:lnTo>
                <a:lnTo>
                  <a:pt x="6934" y="82727"/>
                </a:lnTo>
                <a:lnTo>
                  <a:pt x="7442" y="82384"/>
                </a:lnTo>
                <a:lnTo>
                  <a:pt x="8585" y="83947"/>
                </a:lnTo>
                <a:lnTo>
                  <a:pt x="9309" y="83654"/>
                </a:lnTo>
                <a:lnTo>
                  <a:pt x="8521" y="82791"/>
                </a:lnTo>
                <a:lnTo>
                  <a:pt x="8521" y="82384"/>
                </a:lnTo>
                <a:lnTo>
                  <a:pt x="8813" y="81953"/>
                </a:lnTo>
                <a:lnTo>
                  <a:pt x="9563" y="81407"/>
                </a:lnTo>
                <a:lnTo>
                  <a:pt x="10464" y="80759"/>
                </a:lnTo>
                <a:lnTo>
                  <a:pt x="12471" y="81584"/>
                </a:lnTo>
                <a:lnTo>
                  <a:pt x="14274" y="81635"/>
                </a:lnTo>
                <a:lnTo>
                  <a:pt x="14084" y="81368"/>
                </a:lnTo>
                <a:lnTo>
                  <a:pt x="16268" y="82791"/>
                </a:lnTo>
                <a:lnTo>
                  <a:pt x="16954" y="81368"/>
                </a:lnTo>
                <a:lnTo>
                  <a:pt x="17246" y="80759"/>
                </a:lnTo>
                <a:lnTo>
                  <a:pt x="17678" y="79883"/>
                </a:lnTo>
                <a:lnTo>
                  <a:pt x="17754" y="78994"/>
                </a:lnTo>
                <a:lnTo>
                  <a:pt x="17729" y="78841"/>
                </a:lnTo>
                <a:lnTo>
                  <a:pt x="18783" y="79171"/>
                </a:lnTo>
                <a:close/>
              </a:path>
              <a:path w="180975" h="84455">
                <a:moveTo>
                  <a:pt x="19278" y="79921"/>
                </a:moveTo>
                <a:lnTo>
                  <a:pt x="17907" y="79413"/>
                </a:lnTo>
                <a:lnTo>
                  <a:pt x="17881" y="79921"/>
                </a:lnTo>
                <a:lnTo>
                  <a:pt x="18376" y="80352"/>
                </a:lnTo>
                <a:lnTo>
                  <a:pt x="19278" y="79921"/>
                </a:lnTo>
                <a:close/>
              </a:path>
              <a:path w="180975" h="84455">
                <a:moveTo>
                  <a:pt x="20104" y="80187"/>
                </a:moveTo>
                <a:lnTo>
                  <a:pt x="19596" y="79756"/>
                </a:lnTo>
                <a:lnTo>
                  <a:pt x="19354" y="79883"/>
                </a:lnTo>
                <a:lnTo>
                  <a:pt x="20104" y="80187"/>
                </a:lnTo>
                <a:close/>
              </a:path>
              <a:path w="180975" h="84455">
                <a:moveTo>
                  <a:pt x="21386" y="73507"/>
                </a:moveTo>
                <a:lnTo>
                  <a:pt x="21120" y="73329"/>
                </a:lnTo>
                <a:lnTo>
                  <a:pt x="20980" y="73723"/>
                </a:lnTo>
                <a:lnTo>
                  <a:pt x="21285" y="73621"/>
                </a:lnTo>
                <a:close/>
              </a:path>
              <a:path w="180975" h="84455">
                <a:moveTo>
                  <a:pt x="21894" y="73507"/>
                </a:moveTo>
                <a:lnTo>
                  <a:pt x="21463" y="73558"/>
                </a:lnTo>
                <a:lnTo>
                  <a:pt x="21894" y="73507"/>
                </a:lnTo>
                <a:close/>
              </a:path>
              <a:path w="180975" h="84455">
                <a:moveTo>
                  <a:pt x="22580" y="73075"/>
                </a:moveTo>
                <a:lnTo>
                  <a:pt x="22313" y="72872"/>
                </a:lnTo>
                <a:lnTo>
                  <a:pt x="21996" y="72440"/>
                </a:lnTo>
                <a:lnTo>
                  <a:pt x="22225" y="71272"/>
                </a:lnTo>
                <a:lnTo>
                  <a:pt x="21551" y="71716"/>
                </a:lnTo>
                <a:lnTo>
                  <a:pt x="21653" y="72440"/>
                </a:lnTo>
                <a:lnTo>
                  <a:pt x="21882" y="73418"/>
                </a:lnTo>
                <a:lnTo>
                  <a:pt x="22021" y="73367"/>
                </a:lnTo>
                <a:lnTo>
                  <a:pt x="22288" y="73596"/>
                </a:lnTo>
                <a:lnTo>
                  <a:pt x="22199" y="73367"/>
                </a:lnTo>
                <a:lnTo>
                  <a:pt x="22580" y="73075"/>
                </a:lnTo>
                <a:close/>
              </a:path>
              <a:path w="180975" h="84455">
                <a:moveTo>
                  <a:pt x="22593" y="73837"/>
                </a:moveTo>
                <a:lnTo>
                  <a:pt x="22288" y="73596"/>
                </a:lnTo>
                <a:lnTo>
                  <a:pt x="22440" y="73952"/>
                </a:lnTo>
                <a:lnTo>
                  <a:pt x="22593" y="73837"/>
                </a:lnTo>
                <a:close/>
              </a:path>
              <a:path w="180975" h="84455">
                <a:moveTo>
                  <a:pt x="23088" y="72440"/>
                </a:moveTo>
                <a:lnTo>
                  <a:pt x="23012" y="71742"/>
                </a:lnTo>
                <a:lnTo>
                  <a:pt x="22771" y="71716"/>
                </a:lnTo>
                <a:lnTo>
                  <a:pt x="23037" y="72872"/>
                </a:lnTo>
                <a:lnTo>
                  <a:pt x="23088" y="72440"/>
                </a:lnTo>
                <a:close/>
              </a:path>
              <a:path w="180975" h="84455">
                <a:moveTo>
                  <a:pt x="23114" y="73456"/>
                </a:moveTo>
                <a:lnTo>
                  <a:pt x="23037" y="72872"/>
                </a:lnTo>
                <a:lnTo>
                  <a:pt x="22580" y="73075"/>
                </a:lnTo>
                <a:lnTo>
                  <a:pt x="23114" y="73456"/>
                </a:lnTo>
                <a:close/>
              </a:path>
              <a:path w="180975" h="84455">
                <a:moveTo>
                  <a:pt x="23698" y="73025"/>
                </a:moveTo>
                <a:lnTo>
                  <a:pt x="23279" y="73329"/>
                </a:lnTo>
                <a:lnTo>
                  <a:pt x="23190" y="73507"/>
                </a:lnTo>
                <a:lnTo>
                  <a:pt x="22593" y="73837"/>
                </a:lnTo>
                <a:lnTo>
                  <a:pt x="23596" y="74079"/>
                </a:lnTo>
                <a:lnTo>
                  <a:pt x="23647" y="73507"/>
                </a:lnTo>
                <a:lnTo>
                  <a:pt x="23698" y="73025"/>
                </a:lnTo>
                <a:close/>
              </a:path>
              <a:path w="180975" h="84455">
                <a:moveTo>
                  <a:pt x="24511" y="61772"/>
                </a:moveTo>
                <a:lnTo>
                  <a:pt x="24320" y="61810"/>
                </a:lnTo>
                <a:lnTo>
                  <a:pt x="24130" y="61861"/>
                </a:lnTo>
                <a:lnTo>
                  <a:pt x="23939" y="61963"/>
                </a:lnTo>
                <a:lnTo>
                  <a:pt x="24257" y="61963"/>
                </a:lnTo>
                <a:lnTo>
                  <a:pt x="24422" y="61887"/>
                </a:lnTo>
                <a:close/>
              </a:path>
              <a:path w="180975" h="84455">
                <a:moveTo>
                  <a:pt x="25933" y="58318"/>
                </a:moveTo>
                <a:lnTo>
                  <a:pt x="25793" y="58216"/>
                </a:lnTo>
                <a:lnTo>
                  <a:pt x="25628" y="58102"/>
                </a:lnTo>
                <a:lnTo>
                  <a:pt x="25488" y="58000"/>
                </a:lnTo>
                <a:lnTo>
                  <a:pt x="25463" y="58204"/>
                </a:lnTo>
                <a:lnTo>
                  <a:pt x="25692" y="58267"/>
                </a:lnTo>
                <a:lnTo>
                  <a:pt x="25933" y="58318"/>
                </a:lnTo>
                <a:close/>
              </a:path>
              <a:path w="180975" h="84455">
                <a:moveTo>
                  <a:pt x="26657" y="58839"/>
                </a:moveTo>
                <a:lnTo>
                  <a:pt x="26619" y="58483"/>
                </a:lnTo>
                <a:lnTo>
                  <a:pt x="26263" y="58394"/>
                </a:lnTo>
                <a:lnTo>
                  <a:pt x="25933" y="58318"/>
                </a:lnTo>
                <a:lnTo>
                  <a:pt x="26174" y="58496"/>
                </a:lnTo>
                <a:lnTo>
                  <a:pt x="26403" y="58674"/>
                </a:lnTo>
                <a:lnTo>
                  <a:pt x="26657" y="58839"/>
                </a:lnTo>
                <a:close/>
              </a:path>
              <a:path w="180975" h="84455">
                <a:moveTo>
                  <a:pt x="28905" y="57848"/>
                </a:moveTo>
                <a:lnTo>
                  <a:pt x="28790" y="57670"/>
                </a:lnTo>
                <a:lnTo>
                  <a:pt x="28536" y="57658"/>
                </a:lnTo>
                <a:lnTo>
                  <a:pt x="28905" y="57848"/>
                </a:lnTo>
                <a:close/>
              </a:path>
              <a:path w="180975" h="84455">
                <a:moveTo>
                  <a:pt x="30238" y="57708"/>
                </a:moveTo>
                <a:lnTo>
                  <a:pt x="29413" y="56959"/>
                </a:lnTo>
                <a:lnTo>
                  <a:pt x="28854" y="57162"/>
                </a:lnTo>
                <a:lnTo>
                  <a:pt x="28956" y="57670"/>
                </a:lnTo>
                <a:lnTo>
                  <a:pt x="30238" y="57708"/>
                </a:lnTo>
                <a:close/>
              </a:path>
              <a:path w="180975" h="84455">
                <a:moveTo>
                  <a:pt x="30873" y="58839"/>
                </a:moveTo>
                <a:lnTo>
                  <a:pt x="30505" y="58648"/>
                </a:lnTo>
                <a:lnTo>
                  <a:pt x="28905" y="57848"/>
                </a:lnTo>
                <a:lnTo>
                  <a:pt x="29070" y="58648"/>
                </a:lnTo>
                <a:lnTo>
                  <a:pt x="27355" y="57670"/>
                </a:lnTo>
                <a:lnTo>
                  <a:pt x="28041" y="58547"/>
                </a:lnTo>
                <a:lnTo>
                  <a:pt x="28409" y="58724"/>
                </a:lnTo>
                <a:lnTo>
                  <a:pt x="29044" y="58915"/>
                </a:lnTo>
                <a:lnTo>
                  <a:pt x="29603" y="59639"/>
                </a:lnTo>
                <a:lnTo>
                  <a:pt x="30873" y="58839"/>
                </a:lnTo>
                <a:close/>
              </a:path>
              <a:path w="180975" h="84455">
                <a:moveTo>
                  <a:pt x="32004" y="62255"/>
                </a:moveTo>
                <a:lnTo>
                  <a:pt x="30251" y="61087"/>
                </a:lnTo>
                <a:lnTo>
                  <a:pt x="28308" y="59982"/>
                </a:lnTo>
                <a:lnTo>
                  <a:pt x="26657" y="58839"/>
                </a:lnTo>
                <a:lnTo>
                  <a:pt x="24841" y="59270"/>
                </a:lnTo>
                <a:lnTo>
                  <a:pt x="25057" y="58331"/>
                </a:lnTo>
                <a:lnTo>
                  <a:pt x="23685" y="57810"/>
                </a:lnTo>
                <a:lnTo>
                  <a:pt x="24142" y="58369"/>
                </a:lnTo>
                <a:lnTo>
                  <a:pt x="23228" y="58712"/>
                </a:lnTo>
                <a:lnTo>
                  <a:pt x="23685" y="59270"/>
                </a:lnTo>
                <a:lnTo>
                  <a:pt x="21640" y="57950"/>
                </a:lnTo>
                <a:lnTo>
                  <a:pt x="22301" y="57594"/>
                </a:lnTo>
                <a:lnTo>
                  <a:pt x="22529" y="56413"/>
                </a:lnTo>
                <a:lnTo>
                  <a:pt x="22707" y="55753"/>
                </a:lnTo>
                <a:lnTo>
                  <a:pt x="22148" y="56261"/>
                </a:lnTo>
                <a:lnTo>
                  <a:pt x="21805" y="57556"/>
                </a:lnTo>
                <a:lnTo>
                  <a:pt x="20980" y="56578"/>
                </a:lnTo>
                <a:lnTo>
                  <a:pt x="21348" y="55003"/>
                </a:lnTo>
                <a:lnTo>
                  <a:pt x="20434" y="57073"/>
                </a:lnTo>
                <a:lnTo>
                  <a:pt x="20027" y="55448"/>
                </a:lnTo>
                <a:lnTo>
                  <a:pt x="19443" y="56743"/>
                </a:lnTo>
                <a:lnTo>
                  <a:pt x="18008" y="54775"/>
                </a:lnTo>
                <a:lnTo>
                  <a:pt x="18173" y="56642"/>
                </a:lnTo>
                <a:lnTo>
                  <a:pt x="18808" y="56565"/>
                </a:lnTo>
                <a:lnTo>
                  <a:pt x="19545" y="57150"/>
                </a:lnTo>
                <a:lnTo>
                  <a:pt x="20015" y="57708"/>
                </a:lnTo>
                <a:lnTo>
                  <a:pt x="18999" y="57899"/>
                </a:lnTo>
                <a:lnTo>
                  <a:pt x="20116" y="58115"/>
                </a:lnTo>
                <a:lnTo>
                  <a:pt x="22021" y="59842"/>
                </a:lnTo>
                <a:lnTo>
                  <a:pt x="23291" y="60845"/>
                </a:lnTo>
                <a:lnTo>
                  <a:pt x="24345" y="60413"/>
                </a:lnTo>
                <a:lnTo>
                  <a:pt x="24396" y="60896"/>
                </a:lnTo>
                <a:lnTo>
                  <a:pt x="24739" y="61480"/>
                </a:lnTo>
                <a:lnTo>
                  <a:pt x="24511" y="61772"/>
                </a:lnTo>
                <a:lnTo>
                  <a:pt x="25996" y="61506"/>
                </a:lnTo>
                <a:lnTo>
                  <a:pt x="27152" y="63360"/>
                </a:lnTo>
                <a:lnTo>
                  <a:pt x="27876" y="61061"/>
                </a:lnTo>
                <a:lnTo>
                  <a:pt x="28524" y="60998"/>
                </a:lnTo>
                <a:lnTo>
                  <a:pt x="28854" y="61442"/>
                </a:lnTo>
                <a:lnTo>
                  <a:pt x="29324" y="61747"/>
                </a:lnTo>
                <a:lnTo>
                  <a:pt x="29400" y="62153"/>
                </a:lnTo>
                <a:lnTo>
                  <a:pt x="29006" y="62255"/>
                </a:lnTo>
                <a:lnTo>
                  <a:pt x="28714" y="62484"/>
                </a:lnTo>
                <a:lnTo>
                  <a:pt x="29870" y="62458"/>
                </a:lnTo>
                <a:lnTo>
                  <a:pt x="30492" y="61772"/>
                </a:lnTo>
                <a:lnTo>
                  <a:pt x="32004" y="62255"/>
                </a:lnTo>
                <a:close/>
              </a:path>
              <a:path w="180975" h="84455">
                <a:moveTo>
                  <a:pt x="35318" y="63017"/>
                </a:moveTo>
                <a:lnTo>
                  <a:pt x="34671" y="62115"/>
                </a:lnTo>
                <a:lnTo>
                  <a:pt x="34213" y="62458"/>
                </a:lnTo>
                <a:lnTo>
                  <a:pt x="35318" y="63017"/>
                </a:lnTo>
                <a:close/>
              </a:path>
              <a:path w="180975" h="84455">
                <a:moveTo>
                  <a:pt x="35890" y="57365"/>
                </a:moveTo>
                <a:lnTo>
                  <a:pt x="35458" y="57137"/>
                </a:lnTo>
                <a:lnTo>
                  <a:pt x="35674" y="55829"/>
                </a:lnTo>
                <a:lnTo>
                  <a:pt x="33947" y="56388"/>
                </a:lnTo>
                <a:lnTo>
                  <a:pt x="35280" y="56578"/>
                </a:lnTo>
                <a:lnTo>
                  <a:pt x="33743" y="57696"/>
                </a:lnTo>
                <a:lnTo>
                  <a:pt x="35191" y="58039"/>
                </a:lnTo>
                <a:lnTo>
                  <a:pt x="35890" y="57365"/>
                </a:lnTo>
                <a:close/>
              </a:path>
              <a:path w="180975" h="84455">
                <a:moveTo>
                  <a:pt x="38722" y="57404"/>
                </a:moveTo>
                <a:lnTo>
                  <a:pt x="36563" y="56984"/>
                </a:lnTo>
                <a:lnTo>
                  <a:pt x="37363" y="58115"/>
                </a:lnTo>
                <a:lnTo>
                  <a:pt x="37198" y="58039"/>
                </a:lnTo>
                <a:lnTo>
                  <a:pt x="37909" y="58851"/>
                </a:lnTo>
                <a:lnTo>
                  <a:pt x="38722" y="57404"/>
                </a:lnTo>
                <a:close/>
              </a:path>
              <a:path w="180975" h="84455">
                <a:moveTo>
                  <a:pt x="41211" y="35064"/>
                </a:moveTo>
                <a:lnTo>
                  <a:pt x="39497" y="35204"/>
                </a:lnTo>
                <a:lnTo>
                  <a:pt x="39230" y="34658"/>
                </a:lnTo>
                <a:lnTo>
                  <a:pt x="38760" y="34963"/>
                </a:lnTo>
                <a:lnTo>
                  <a:pt x="39458" y="35471"/>
                </a:lnTo>
                <a:lnTo>
                  <a:pt x="39420" y="36677"/>
                </a:lnTo>
                <a:lnTo>
                  <a:pt x="40690" y="36322"/>
                </a:lnTo>
                <a:lnTo>
                  <a:pt x="41160" y="35204"/>
                </a:lnTo>
                <a:lnTo>
                  <a:pt x="41211" y="35064"/>
                </a:lnTo>
                <a:close/>
              </a:path>
              <a:path w="180975" h="84455">
                <a:moveTo>
                  <a:pt x="44564" y="36360"/>
                </a:moveTo>
                <a:lnTo>
                  <a:pt x="43307" y="36385"/>
                </a:lnTo>
                <a:lnTo>
                  <a:pt x="43332" y="36791"/>
                </a:lnTo>
                <a:lnTo>
                  <a:pt x="43599" y="37388"/>
                </a:lnTo>
                <a:lnTo>
                  <a:pt x="42875" y="37109"/>
                </a:lnTo>
                <a:lnTo>
                  <a:pt x="43294" y="37947"/>
                </a:lnTo>
                <a:lnTo>
                  <a:pt x="43738" y="37388"/>
                </a:lnTo>
                <a:lnTo>
                  <a:pt x="44564" y="36360"/>
                </a:lnTo>
                <a:close/>
              </a:path>
              <a:path w="180975" h="84455">
                <a:moveTo>
                  <a:pt x="44932" y="37706"/>
                </a:moveTo>
                <a:lnTo>
                  <a:pt x="43332" y="38011"/>
                </a:lnTo>
                <a:lnTo>
                  <a:pt x="43167" y="38112"/>
                </a:lnTo>
                <a:lnTo>
                  <a:pt x="44869" y="38036"/>
                </a:lnTo>
                <a:lnTo>
                  <a:pt x="44919" y="37782"/>
                </a:lnTo>
                <a:close/>
              </a:path>
              <a:path w="180975" h="84455">
                <a:moveTo>
                  <a:pt x="45097" y="37680"/>
                </a:moveTo>
                <a:lnTo>
                  <a:pt x="44970" y="37680"/>
                </a:lnTo>
                <a:lnTo>
                  <a:pt x="45097" y="37680"/>
                </a:lnTo>
                <a:close/>
              </a:path>
              <a:path w="180975" h="84455">
                <a:moveTo>
                  <a:pt x="45123" y="37871"/>
                </a:moveTo>
                <a:lnTo>
                  <a:pt x="45110" y="37744"/>
                </a:lnTo>
                <a:lnTo>
                  <a:pt x="44919" y="37782"/>
                </a:lnTo>
                <a:lnTo>
                  <a:pt x="45123" y="37871"/>
                </a:lnTo>
                <a:close/>
              </a:path>
              <a:path w="180975" h="84455">
                <a:moveTo>
                  <a:pt x="46024" y="37566"/>
                </a:moveTo>
                <a:lnTo>
                  <a:pt x="45415" y="36791"/>
                </a:lnTo>
                <a:lnTo>
                  <a:pt x="45097" y="37439"/>
                </a:lnTo>
                <a:lnTo>
                  <a:pt x="45097" y="37680"/>
                </a:lnTo>
                <a:lnTo>
                  <a:pt x="46024" y="37566"/>
                </a:lnTo>
                <a:close/>
              </a:path>
              <a:path w="180975" h="84455">
                <a:moveTo>
                  <a:pt x="46697" y="37439"/>
                </a:moveTo>
                <a:lnTo>
                  <a:pt x="46024" y="37566"/>
                </a:lnTo>
                <a:lnTo>
                  <a:pt x="46164" y="37744"/>
                </a:lnTo>
                <a:lnTo>
                  <a:pt x="46697" y="37439"/>
                </a:lnTo>
                <a:close/>
              </a:path>
              <a:path w="180975" h="84455">
                <a:moveTo>
                  <a:pt x="46913" y="38696"/>
                </a:moveTo>
                <a:lnTo>
                  <a:pt x="45123" y="37871"/>
                </a:lnTo>
                <a:lnTo>
                  <a:pt x="45275" y="39192"/>
                </a:lnTo>
                <a:lnTo>
                  <a:pt x="46913" y="38696"/>
                </a:lnTo>
                <a:close/>
              </a:path>
              <a:path w="180975" h="84455">
                <a:moveTo>
                  <a:pt x="47104" y="40894"/>
                </a:moveTo>
                <a:lnTo>
                  <a:pt x="46888" y="39636"/>
                </a:lnTo>
                <a:lnTo>
                  <a:pt x="46367" y="39954"/>
                </a:lnTo>
                <a:lnTo>
                  <a:pt x="47104" y="40894"/>
                </a:lnTo>
                <a:close/>
              </a:path>
              <a:path w="180975" h="84455">
                <a:moveTo>
                  <a:pt x="48298" y="45478"/>
                </a:moveTo>
                <a:lnTo>
                  <a:pt x="46697" y="43624"/>
                </a:lnTo>
                <a:lnTo>
                  <a:pt x="44627" y="44234"/>
                </a:lnTo>
                <a:lnTo>
                  <a:pt x="43129" y="42570"/>
                </a:lnTo>
                <a:lnTo>
                  <a:pt x="42113" y="43192"/>
                </a:lnTo>
                <a:lnTo>
                  <a:pt x="43789" y="44729"/>
                </a:lnTo>
                <a:lnTo>
                  <a:pt x="41922" y="44234"/>
                </a:lnTo>
                <a:lnTo>
                  <a:pt x="41884" y="46113"/>
                </a:lnTo>
                <a:lnTo>
                  <a:pt x="46316" y="44805"/>
                </a:lnTo>
                <a:lnTo>
                  <a:pt x="46583" y="46469"/>
                </a:lnTo>
                <a:lnTo>
                  <a:pt x="47383" y="46215"/>
                </a:lnTo>
                <a:lnTo>
                  <a:pt x="47066" y="44094"/>
                </a:lnTo>
                <a:lnTo>
                  <a:pt x="48298" y="45478"/>
                </a:lnTo>
                <a:close/>
              </a:path>
              <a:path w="180975" h="84455">
                <a:moveTo>
                  <a:pt x="48780" y="48171"/>
                </a:moveTo>
                <a:lnTo>
                  <a:pt x="48221" y="48717"/>
                </a:lnTo>
                <a:lnTo>
                  <a:pt x="47637" y="47917"/>
                </a:lnTo>
                <a:lnTo>
                  <a:pt x="48272" y="49149"/>
                </a:lnTo>
                <a:lnTo>
                  <a:pt x="48780" y="48171"/>
                </a:lnTo>
                <a:close/>
              </a:path>
              <a:path w="180975" h="84455">
                <a:moveTo>
                  <a:pt x="49479" y="47790"/>
                </a:moveTo>
                <a:lnTo>
                  <a:pt x="49352" y="46266"/>
                </a:lnTo>
                <a:lnTo>
                  <a:pt x="48895" y="46977"/>
                </a:lnTo>
                <a:lnTo>
                  <a:pt x="49479" y="47790"/>
                </a:lnTo>
                <a:close/>
              </a:path>
              <a:path w="180975" h="84455">
                <a:moveTo>
                  <a:pt x="50838" y="38569"/>
                </a:moveTo>
                <a:lnTo>
                  <a:pt x="50660" y="37985"/>
                </a:lnTo>
                <a:lnTo>
                  <a:pt x="50406" y="37642"/>
                </a:lnTo>
                <a:lnTo>
                  <a:pt x="49695" y="38023"/>
                </a:lnTo>
                <a:lnTo>
                  <a:pt x="49771" y="38442"/>
                </a:lnTo>
                <a:lnTo>
                  <a:pt x="50241" y="38430"/>
                </a:lnTo>
                <a:lnTo>
                  <a:pt x="50838" y="38569"/>
                </a:lnTo>
                <a:close/>
              </a:path>
              <a:path w="180975" h="84455">
                <a:moveTo>
                  <a:pt x="52984" y="48983"/>
                </a:moveTo>
                <a:lnTo>
                  <a:pt x="52298" y="48704"/>
                </a:lnTo>
                <a:lnTo>
                  <a:pt x="52857" y="49364"/>
                </a:lnTo>
                <a:lnTo>
                  <a:pt x="52984" y="48983"/>
                </a:lnTo>
                <a:close/>
              </a:path>
              <a:path w="180975" h="84455">
                <a:moveTo>
                  <a:pt x="53530" y="53619"/>
                </a:moveTo>
                <a:lnTo>
                  <a:pt x="53378" y="52260"/>
                </a:lnTo>
                <a:lnTo>
                  <a:pt x="53530" y="53619"/>
                </a:lnTo>
                <a:close/>
              </a:path>
              <a:path w="180975" h="84455">
                <a:moveTo>
                  <a:pt x="57086" y="53327"/>
                </a:moveTo>
                <a:lnTo>
                  <a:pt x="56832" y="52959"/>
                </a:lnTo>
                <a:lnTo>
                  <a:pt x="54902" y="51498"/>
                </a:lnTo>
                <a:lnTo>
                  <a:pt x="54178" y="50977"/>
                </a:lnTo>
                <a:lnTo>
                  <a:pt x="53682" y="50380"/>
                </a:lnTo>
                <a:lnTo>
                  <a:pt x="52857" y="49364"/>
                </a:lnTo>
                <a:lnTo>
                  <a:pt x="52501" y="50380"/>
                </a:lnTo>
                <a:lnTo>
                  <a:pt x="51536" y="50025"/>
                </a:lnTo>
                <a:lnTo>
                  <a:pt x="50215" y="49860"/>
                </a:lnTo>
                <a:lnTo>
                  <a:pt x="51879" y="50507"/>
                </a:lnTo>
                <a:lnTo>
                  <a:pt x="49758" y="50571"/>
                </a:lnTo>
                <a:lnTo>
                  <a:pt x="50152" y="51485"/>
                </a:lnTo>
                <a:lnTo>
                  <a:pt x="51320" y="52844"/>
                </a:lnTo>
                <a:lnTo>
                  <a:pt x="53289" y="51498"/>
                </a:lnTo>
                <a:lnTo>
                  <a:pt x="53378" y="52260"/>
                </a:lnTo>
                <a:lnTo>
                  <a:pt x="54571" y="53441"/>
                </a:lnTo>
                <a:lnTo>
                  <a:pt x="54267" y="53682"/>
                </a:lnTo>
                <a:lnTo>
                  <a:pt x="55791" y="53949"/>
                </a:lnTo>
                <a:lnTo>
                  <a:pt x="55676" y="54305"/>
                </a:lnTo>
                <a:lnTo>
                  <a:pt x="55549" y="54559"/>
                </a:lnTo>
                <a:lnTo>
                  <a:pt x="56718" y="54368"/>
                </a:lnTo>
                <a:lnTo>
                  <a:pt x="56311" y="53949"/>
                </a:lnTo>
                <a:lnTo>
                  <a:pt x="56730" y="53492"/>
                </a:lnTo>
                <a:lnTo>
                  <a:pt x="56794" y="53251"/>
                </a:lnTo>
                <a:lnTo>
                  <a:pt x="57086" y="53327"/>
                </a:lnTo>
                <a:close/>
              </a:path>
              <a:path w="180975" h="84455">
                <a:moveTo>
                  <a:pt x="57962" y="54419"/>
                </a:moveTo>
                <a:lnTo>
                  <a:pt x="57442" y="54241"/>
                </a:lnTo>
                <a:lnTo>
                  <a:pt x="56819" y="54356"/>
                </a:lnTo>
                <a:lnTo>
                  <a:pt x="57658" y="54571"/>
                </a:lnTo>
                <a:lnTo>
                  <a:pt x="57962" y="54419"/>
                </a:lnTo>
                <a:close/>
              </a:path>
              <a:path w="180975" h="84455">
                <a:moveTo>
                  <a:pt x="58940" y="54724"/>
                </a:moveTo>
                <a:lnTo>
                  <a:pt x="58216" y="53619"/>
                </a:lnTo>
                <a:lnTo>
                  <a:pt x="58089" y="54356"/>
                </a:lnTo>
                <a:lnTo>
                  <a:pt x="57962" y="54419"/>
                </a:lnTo>
                <a:lnTo>
                  <a:pt x="58940" y="54724"/>
                </a:lnTo>
                <a:close/>
              </a:path>
              <a:path w="180975" h="84455">
                <a:moveTo>
                  <a:pt x="59245" y="29425"/>
                </a:moveTo>
                <a:lnTo>
                  <a:pt x="57670" y="26784"/>
                </a:lnTo>
                <a:lnTo>
                  <a:pt x="56870" y="28105"/>
                </a:lnTo>
                <a:lnTo>
                  <a:pt x="58000" y="28905"/>
                </a:lnTo>
                <a:lnTo>
                  <a:pt x="59245" y="29425"/>
                </a:lnTo>
                <a:close/>
              </a:path>
              <a:path w="180975" h="84455">
                <a:moveTo>
                  <a:pt x="59486" y="29489"/>
                </a:moveTo>
                <a:lnTo>
                  <a:pt x="59245" y="29425"/>
                </a:lnTo>
                <a:lnTo>
                  <a:pt x="59461" y="29781"/>
                </a:lnTo>
                <a:lnTo>
                  <a:pt x="59486" y="29489"/>
                </a:lnTo>
                <a:close/>
              </a:path>
              <a:path w="180975" h="84455">
                <a:moveTo>
                  <a:pt x="59550" y="54927"/>
                </a:moveTo>
                <a:lnTo>
                  <a:pt x="58940" y="54724"/>
                </a:lnTo>
                <a:lnTo>
                  <a:pt x="59182" y="55105"/>
                </a:lnTo>
                <a:lnTo>
                  <a:pt x="59550" y="54927"/>
                </a:lnTo>
                <a:close/>
              </a:path>
              <a:path w="180975" h="84455">
                <a:moveTo>
                  <a:pt x="60642" y="55905"/>
                </a:moveTo>
                <a:lnTo>
                  <a:pt x="60591" y="54368"/>
                </a:lnTo>
                <a:lnTo>
                  <a:pt x="59550" y="54927"/>
                </a:lnTo>
                <a:lnTo>
                  <a:pt x="60642" y="55905"/>
                </a:lnTo>
                <a:close/>
              </a:path>
              <a:path w="180975" h="84455">
                <a:moveTo>
                  <a:pt x="60833" y="26835"/>
                </a:moveTo>
                <a:lnTo>
                  <a:pt x="59499" y="26797"/>
                </a:lnTo>
                <a:lnTo>
                  <a:pt x="60147" y="27609"/>
                </a:lnTo>
                <a:lnTo>
                  <a:pt x="60833" y="26835"/>
                </a:lnTo>
                <a:close/>
              </a:path>
              <a:path w="180975" h="84455">
                <a:moveTo>
                  <a:pt x="60909" y="27927"/>
                </a:moveTo>
                <a:lnTo>
                  <a:pt x="59575" y="27901"/>
                </a:lnTo>
                <a:lnTo>
                  <a:pt x="59486" y="29489"/>
                </a:lnTo>
                <a:lnTo>
                  <a:pt x="60464" y="29768"/>
                </a:lnTo>
                <a:lnTo>
                  <a:pt x="60274" y="29171"/>
                </a:lnTo>
                <a:lnTo>
                  <a:pt x="60909" y="27927"/>
                </a:lnTo>
                <a:close/>
              </a:path>
              <a:path w="180975" h="84455">
                <a:moveTo>
                  <a:pt x="61595" y="26492"/>
                </a:moveTo>
                <a:lnTo>
                  <a:pt x="60629" y="24879"/>
                </a:lnTo>
                <a:lnTo>
                  <a:pt x="61036" y="26060"/>
                </a:lnTo>
                <a:lnTo>
                  <a:pt x="59880" y="25895"/>
                </a:lnTo>
                <a:lnTo>
                  <a:pt x="61595" y="26492"/>
                </a:lnTo>
                <a:close/>
              </a:path>
              <a:path w="180975" h="84455">
                <a:moveTo>
                  <a:pt x="62649" y="29387"/>
                </a:moveTo>
                <a:lnTo>
                  <a:pt x="62560" y="28981"/>
                </a:lnTo>
                <a:lnTo>
                  <a:pt x="61468" y="29057"/>
                </a:lnTo>
                <a:lnTo>
                  <a:pt x="62649" y="29387"/>
                </a:lnTo>
                <a:close/>
              </a:path>
              <a:path w="180975" h="84455">
                <a:moveTo>
                  <a:pt x="63703" y="26225"/>
                </a:moveTo>
                <a:lnTo>
                  <a:pt x="63233" y="25793"/>
                </a:lnTo>
                <a:lnTo>
                  <a:pt x="62649" y="26606"/>
                </a:lnTo>
                <a:lnTo>
                  <a:pt x="63703" y="26225"/>
                </a:lnTo>
                <a:close/>
              </a:path>
              <a:path w="180975" h="84455">
                <a:moveTo>
                  <a:pt x="65443" y="22707"/>
                </a:moveTo>
                <a:lnTo>
                  <a:pt x="62166" y="22796"/>
                </a:lnTo>
                <a:lnTo>
                  <a:pt x="62611" y="23050"/>
                </a:lnTo>
                <a:lnTo>
                  <a:pt x="62928" y="23698"/>
                </a:lnTo>
                <a:lnTo>
                  <a:pt x="63385" y="24765"/>
                </a:lnTo>
                <a:lnTo>
                  <a:pt x="62166" y="24853"/>
                </a:lnTo>
                <a:lnTo>
                  <a:pt x="63233" y="25793"/>
                </a:lnTo>
                <a:lnTo>
                  <a:pt x="65443" y="22707"/>
                </a:lnTo>
                <a:close/>
              </a:path>
              <a:path w="180975" h="84455">
                <a:moveTo>
                  <a:pt x="66548" y="24434"/>
                </a:moveTo>
                <a:lnTo>
                  <a:pt x="66103" y="24015"/>
                </a:lnTo>
                <a:lnTo>
                  <a:pt x="65633" y="23647"/>
                </a:lnTo>
                <a:lnTo>
                  <a:pt x="64998" y="23812"/>
                </a:lnTo>
                <a:lnTo>
                  <a:pt x="64731" y="24168"/>
                </a:lnTo>
                <a:lnTo>
                  <a:pt x="65176" y="24434"/>
                </a:lnTo>
                <a:lnTo>
                  <a:pt x="65443" y="24765"/>
                </a:lnTo>
                <a:lnTo>
                  <a:pt x="65443" y="24079"/>
                </a:lnTo>
                <a:lnTo>
                  <a:pt x="65925" y="24142"/>
                </a:lnTo>
                <a:lnTo>
                  <a:pt x="66268" y="24269"/>
                </a:lnTo>
                <a:lnTo>
                  <a:pt x="66548" y="24434"/>
                </a:lnTo>
                <a:close/>
              </a:path>
              <a:path w="180975" h="84455">
                <a:moveTo>
                  <a:pt x="66840" y="25958"/>
                </a:moveTo>
                <a:lnTo>
                  <a:pt x="66408" y="25704"/>
                </a:lnTo>
                <a:lnTo>
                  <a:pt x="66827" y="25984"/>
                </a:lnTo>
                <a:close/>
              </a:path>
              <a:path w="180975" h="84455">
                <a:moveTo>
                  <a:pt x="67068" y="24930"/>
                </a:moveTo>
                <a:lnTo>
                  <a:pt x="66929" y="24752"/>
                </a:lnTo>
                <a:lnTo>
                  <a:pt x="66776" y="24574"/>
                </a:lnTo>
                <a:lnTo>
                  <a:pt x="66548" y="24434"/>
                </a:lnTo>
                <a:lnTo>
                  <a:pt x="66725" y="24612"/>
                </a:lnTo>
                <a:lnTo>
                  <a:pt x="66903" y="24777"/>
                </a:lnTo>
                <a:lnTo>
                  <a:pt x="67068" y="24930"/>
                </a:lnTo>
                <a:close/>
              </a:path>
              <a:path w="180975" h="84455">
                <a:moveTo>
                  <a:pt x="68033" y="41630"/>
                </a:moveTo>
                <a:lnTo>
                  <a:pt x="67424" y="40335"/>
                </a:lnTo>
                <a:lnTo>
                  <a:pt x="67271" y="40843"/>
                </a:lnTo>
                <a:lnTo>
                  <a:pt x="68033" y="41630"/>
                </a:lnTo>
                <a:close/>
              </a:path>
              <a:path w="180975" h="84455">
                <a:moveTo>
                  <a:pt x="71361" y="33820"/>
                </a:moveTo>
                <a:lnTo>
                  <a:pt x="69557" y="34036"/>
                </a:lnTo>
                <a:lnTo>
                  <a:pt x="70624" y="34594"/>
                </a:lnTo>
                <a:lnTo>
                  <a:pt x="71361" y="33820"/>
                </a:lnTo>
                <a:close/>
              </a:path>
              <a:path w="180975" h="84455">
                <a:moveTo>
                  <a:pt x="71450" y="35026"/>
                </a:moveTo>
                <a:lnTo>
                  <a:pt x="70624" y="34594"/>
                </a:lnTo>
                <a:lnTo>
                  <a:pt x="70065" y="35166"/>
                </a:lnTo>
                <a:lnTo>
                  <a:pt x="70612" y="35610"/>
                </a:lnTo>
                <a:lnTo>
                  <a:pt x="71069" y="35191"/>
                </a:lnTo>
                <a:lnTo>
                  <a:pt x="71450" y="35026"/>
                </a:lnTo>
                <a:close/>
              </a:path>
              <a:path w="180975" h="84455">
                <a:moveTo>
                  <a:pt x="72605" y="35864"/>
                </a:moveTo>
                <a:lnTo>
                  <a:pt x="72504" y="35483"/>
                </a:lnTo>
                <a:lnTo>
                  <a:pt x="71996" y="35471"/>
                </a:lnTo>
                <a:lnTo>
                  <a:pt x="71297" y="35534"/>
                </a:lnTo>
                <a:lnTo>
                  <a:pt x="71348" y="35966"/>
                </a:lnTo>
                <a:lnTo>
                  <a:pt x="72224" y="36576"/>
                </a:lnTo>
                <a:lnTo>
                  <a:pt x="72224" y="36283"/>
                </a:lnTo>
                <a:lnTo>
                  <a:pt x="72605" y="35864"/>
                </a:lnTo>
                <a:close/>
              </a:path>
              <a:path w="180975" h="84455">
                <a:moveTo>
                  <a:pt x="72745" y="36931"/>
                </a:moveTo>
                <a:lnTo>
                  <a:pt x="72224" y="36576"/>
                </a:lnTo>
                <a:lnTo>
                  <a:pt x="72224" y="36728"/>
                </a:lnTo>
                <a:lnTo>
                  <a:pt x="72339" y="36868"/>
                </a:lnTo>
                <a:lnTo>
                  <a:pt x="72745" y="36931"/>
                </a:lnTo>
                <a:close/>
              </a:path>
              <a:path w="180975" h="84455">
                <a:moveTo>
                  <a:pt x="76149" y="26174"/>
                </a:moveTo>
                <a:lnTo>
                  <a:pt x="75285" y="25488"/>
                </a:lnTo>
                <a:lnTo>
                  <a:pt x="74510" y="26377"/>
                </a:lnTo>
                <a:lnTo>
                  <a:pt x="75158" y="26428"/>
                </a:lnTo>
                <a:lnTo>
                  <a:pt x="76149" y="26174"/>
                </a:lnTo>
                <a:close/>
              </a:path>
              <a:path w="180975" h="84455">
                <a:moveTo>
                  <a:pt x="76631" y="23964"/>
                </a:moveTo>
                <a:lnTo>
                  <a:pt x="74269" y="24218"/>
                </a:lnTo>
                <a:lnTo>
                  <a:pt x="74422" y="24765"/>
                </a:lnTo>
                <a:lnTo>
                  <a:pt x="75285" y="25488"/>
                </a:lnTo>
                <a:lnTo>
                  <a:pt x="75565" y="25184"/>
                </a:lnTo>
                <a:lnTo>
                  <a:pt x="75615" y="25044"/>
                </a:lnTo>
                <a:lnTo>
                  <a:pt x="76631" y="23964"/>
                </a:lnTo>
                <a:close/>
              </a:path>
              <a:path w="180975" h="84455">
                <a:moveTo>
                  <a:pt x="77863" y="26543"/>
                </a:moveTo>
                <a:lnTo>
                  <a:pt x="76898" y="25425"/>
                </a:lnTo>
                <a:lnTo>
                  <a:pt x="75666" y="25057"/>
                </a:lnTo>
                <a:lnTo>
                  <a:pt x="75780" y="25184"/>
                </a:lnTo>
                <a:lnTo>
                  <a:pt x="76873" y="26111"/>
                </a:lnTo>
                <a:lnTo>
                  <a:pt x="76911" y="26543"/>
                </a:lnTo>
                <a:lnTo>
                  <a:pt x="77863" y="26543"/>
                </a:lnTo>
                <a:close/>
              </a:path>
              <a:path w="180975" h="84455">
                <a:moveTo>
                  <a:pt x="78524" y="32689"/>
                </a:moveTo>
                <a:lnTo>
                  <a:pt x="78295" y="32639"/>
                </a:lnTo>
                <a:lnTo>
                  <a:pt x="78066" y="32550"/>
                </a:lnTo>
                <a:lnTo>
                  <a:pt x="77889" y="32423"/>
                </a:lnTo>
                <a:lnTo>
                  <a:pt x="78257" y="32766"/>
                </a:lnTo>
                <a:lnTo>
                  <a:pt x="78422" y="32778"/>
                </a:lnTo>
                <a:close/>
              </a:path>
              <a:path w="180975" h="84455">
                <a:moveTo>
                  <a:pt x="79413" y="32524"/>
                </a:moveTo>
                <a:lnTo>
                  <a:pt x="78587" y="31750"/>
                </a:lnTo>
                <a:lnTo>
                  <a:pt x="78727" y="32499"/>
                </a:lnTo>
                <a:lnTo>
                  <a:pt x="78524" y="32689"/>
                </a:lnTo>
                <a:lnTo>
                  <a:pt x="78828" y="32766"/>
                </a:lnTo>
                <a:lnTo>
                  <a:pt x="79146" y="32753"/>
                </a:lnTo>
                <a:lnTo>
                  <a:pt x="79413" y="32524"/>
                </a:lnTo>
                <a:close/>
              </a:path>
              <a:path w="180975" h="84455">
                <a:moveTo>
                  <a:pt x="81305" y="28244"/>
                </a:moveTo>
                <a:lnTo>
                  <a:pt x="80733" y="28155"/>
                </a:lnTo>
                <a:lnTo>
                  <a:pt x="78803" y="27825"/>
                </a:lnTo>
                <a:lnTo>
                  <a:pt x="78308" y="27076"/>
                </a:lnTo>
                <a:lnTo>
                  <a:pt x="78028" y="26746"/>
                </a:lnTo>
                <a:lnTo>
                  <a:pt x="77863" y="26555"/>
                </a:lnTo>
                <a:lnTo>
                  <a:pt x="76911" y="26543"/>
                </a:lnTo>
                <a:lnTo>
                  <a:pt x="75158" y="26428"/>
                </a:lnTo>
                <a:lnTo>
                  <a:pt x="74637" y="26555"/>
                </a:lnTo>
                <a:lnTo>
                  <a:pt x="72453" y="26301"/>
                </a:lnTo>
                <a:lnTo>
                  <a:pt x="71424" y="25450"/>
                </a:lnTo>
                <a:lnTo>
                  <a:pt x="69342" y="23698"/>
                </a:lnTo>
                <a:lnTo>
                  <a:pt x="68021" y="25450"/>
                </a:lnTo>
                <a:lnTo>
                  <a:pt x="67652" y="25400"/>
                </a:lnTo>
                <a:lnTo>
                  <a:pt x="67360" y="25184"/>
                </a:lnTo>
                <a:lnTo>
                  <a:pt x="67081" y="24930"/>
                </a:lnTo>
                <a:lnTo>
                  <a:pt x="67437" y="25400"/>
                </a:lnTo>
                <a:lnTo>
                  <a:pt x="67665" y="26225"/>
                </a:lnTo>
                <a:lnTo>
                  <a:pt x="67868" y="26644"/>
                </a:lnTo>
                <a:lnTo>
                  <a:pt x="66827" y="25984"/>
                </a:lnTo>
                <a:lnTo>
                  <a:pt x="66649" y="26225"/>
                </a:lnTo>
                <a:lnTo>
                  <a:pt x="66636" y="26733"/>
                </a:lnTo>
                <a:lnTo>
                  <a:pt x="62547" y="26746"/>
                </a:lnTo>
                <a:lnTo>
                  <a:pt x="62649" y="26606"/>
                </a:lnTo>
                <a:lnTo>
                  <a:pt x="61087" y="27178"/>
                </a:lnTo>
                <a:lnTo>
                  <a:pt x="63500" y="28371"/>
                </a:lnTo>
                <a:lnTo>
                  <a:pt x="62039" y="27432"/>
                </a:lnTo>
                <a:lnTo>
                  <a:pt x="64071" y="27419"/>
                </a:lnTo>
                <a:lnTo>
                  <a:pt x="64338" y="27076"/>
                </a:lnTo>
                <a:lnTo>
                  <a:pt x="64655" y="27165"/>
                </a:lnTo>
                <a:lnTo>
                  <a:pt x="65163" y="27863"/>
                </a:lnTo>
                <a:lnTo>
                  <a:pt x="65049" y="28244"/>
                </a:lnTo>
                <a:lnTo>
                  <a:pt x="64833" y="28448"/>
                </a:lnTo>
                <a:lnTo>
                  <a:pt x="64008" y="28359"/>
                </a:lnTo>
                <a:lnTo>
                  <a:pt x="64820" y="29806"/>
                </a:lnTo>
                <a:lnTo>
                  <a:pt x="64884" y="29552"/>
                </a:lnTo>
                <a:lnTo>
                  <a:pt x="66459" y="29984"/>
                </a:lnTo>
                <a:lnTo>
                  <a:pt x="64871" y="30238"/>
                </a:lnTo>
                <a:lnTo>
                  <a:pt x="64617" y="30581"/>
                </a:lnTo>
                <a:lnTo>
                  <a:pt x="63334" y="29845"/>
                </a:lnTo>
                <a:lnTo>
                  <a:pt x="63246" y="29413"/>
                </a:lnTo>
                <a:lnTo>
                  <a:pt x="63182" y="28968"/>
                </a:lnTo>
                <a:lnTo>
                  <a:pt x="62407" y="28244"/>
                </a:lnTo>
                <a:lnTo>
                  <a:pt x="62103" y="27863"/>
                </a:lnTo>
                <a:lnTo>
                  <a:pt x="62560" y="28968"/>
                </a:lnTo>
                <a:lnTo>
                  <a:pt x="62738" y="29413"/>
                </a:lnTo>
                <a:lnTo>
                  <a:pt x="62458" y="31788"/>
                </a:lnTo>
                <a:lnTo>
                  <a:pt x="63855" y="30937"/>
                </a:lnTo>
                <a:lnTo>
                  <a:pt x="64985" y="30581"/>
                </a:lnTo>
                <a:lnTo>
                  <a:pt x="65506" y="30416"/>
                </a:lnTo>
                <a:lnTo>
                  <a:pt x="66522" y="32854"/>
                </a:lnTo>
                <a:lnTo>
                  <a:pt x="68503" y="31775"/>
                </a:lnTo>
                <a:lnTo>
                  <a:pt x="67754" y="33223"/>
                </a:lnTo>
                <a:lnTo>
                  <a:pt x="71513" y="33667"/>
                </a:lnTo>
                <a:lnTo>
                  <a:pt x="71361" y="33820"/>
                </a:lnTo>
                <a:lnTo>
                  <a:pt x="72529" y="33680"/>
                </a:lnTo>
                <a:lnTo>
                  <a:pt x="72313" y="32651"/>
                </a:lnTo>
                <a:lnTo>
                  <a:pt x="73418" y="32423"/>
                </a:lnTo>
                <a:lnTo>
                  <a:pt x="75107" y="34188"/>
                </a:lnTo>
                <a:lnTo>
                  <a:pt x="75374" y="32727"/>
                </a:lnTo>
                <a:lnTo>
                  <a:pt x="75615" y="34163"/>
                </a:lnTo>
                <a:lnTo>
                  <a:pt x="78028" y="34163"/>
                </a:lnTo>
                <a:lnTo>
                  <a:pt x="78689" y="34798"/>
                </a:lnTo>
                <a:lnTo>
                  <a:pt x="78282" y="34937"/>
                </a:lnTo>
                <a:lnTo>
                  <a:pt x="79057" y="35763"/>
                </a:lnTo>
                <a:lnTo>
                  <a:pt x="78879" y="34709"/>
                </a:lnTo>
                <a:lnTo>
                  <a:pt x="79463" y="34493"/>
                </a:lnTo>
                <a:lnTo>
                  <a:pt x="78270" y="34150"/>
                </a:lnTo>
                <a:lnTo>
                  <a:pt x="77089" y="33820"/>
                </a:lnTo>
                <a:lnTo>
                  <a:pt x="76517" y="32727"/>
                </a:lnTo>
                <a:lnTo>
                  <a:pt x="76365" y="32423"/>
                </a:lnTo>
                <a:lnTo>
                  <a:pt x="76187" y="32092"/>
                </a:lnTo>
                <a:lnTo>
                  <a:pt x="76123" y="31965"/>
                </a:lnTo>
                <a:lnTo>
                  <a:pt x="73685" y="32092"/>
                </a:lnTo>
                <a:lnTo>
                  <a:pt x="73647" y="31775"/>
                </a:lnTo>
                <a:lnTo>
                  <a:pt x="73571" y="31216"/>
                </a:lnTo>
                <a:lnTo>
                  <a:pt x="71716" y="30416"/>
                </a:lnTo>
                <a:lnTo>
                  <a:pt x="71462" y="30314"/>
                </a:lnTo>
                <a:lnTo>
                  <a:pt x="73329" y="29552"/>
                </a:lnTo>
                <a:lnTo>
                  <a:pt x="73812" y="29362"/>
                </a:lnTo>
                <a:lnTo>
                  <a:pt x="74561" y="29718"/>
                </a:lnTo>
                <a:lnTo>
                  <a:pt x="74079" y="30314"/>
                </a:lnTo>
                <a:lnTo>
                  <a:pt x="75844" y="31216"/>
                </a:lnTo>
                <a:lnTo>
                  <a:pt x="75336" y="29362"/>
                </a:lnTo>
                <a:lnTo>
                  <a:pt x="75184" y="28803"/>
                </a:lnTo>
                <a:lnTo>
                  <a:pt x="76898" y="29451"/>
                </a:lnTo>
                <a:lnTo>
                  <a:pt x="78244" y="30721"/>
                </a:lnTo>
                <a:lnTo>
                  <a:pt x="78282" y="30035"/>
                </a:lnTo>
                <a:lnTo>
                  <a:pt x="78651" y="30060"/>
                </a:lnTo>
                <a:lnTo>
                  <a:pt x="78968" y="30670"/>
                </a:lnTo>
                <a:lnTo>
                  <a:pt x="79184" y="31038"/>
                </a:lnTo>
                <a:lnTo>
                  <a:pt x="79095" y="30899"/>
                </a:lnTo>
                <a:lnTo>
                  <a:pt x="78981" y="30670"/>
                </a:lnTo>
                <a:lnTo>
                  <a:pt x="80340" y="30162"/>
                </a:lnTo>
                <a:lnTo>
                  <a:pt x="79946" y="30035"/>
                </a:lnTo>
                <a:lnTo>
                  <a:pt x="79387" y="29845"/>
                </a:lnTo>
                <a:lnTo>
                  <a:pt x="79616" y="28803"/>
                </a:lnTo>
                <a:lnTo>
                  <a:pt x="79692" y="28448"/>
                </a:lnTo>
                <a:lnTo>
                  <a:pt x="79756" y="28155"/>
                </a:lnTo>
                <a:lnTo>
                  <a:pt x="80657" y="29159"/>
                </a:lnTo>
                <a:lnTo>
                  <a:pt x="81305" y="28244"/>
                </a:lnTo>
                <a:close/>
              </a:path>
              <a:path w="180975" h="84455">
                <a:moveTo>
                  <a:pt x="82537" y="37096"/>
                </a:moveTo>
                <a:lnTo>
                  <a:pt x="81991" y="37299"/>
                </a:lnTo>
                <a:lnTo>
                  <a:pt x="82499" y="37338"/>
                </a:lnTo>
                <a:lnTo>
                  <a:pt x="82537" y="37096"/>
                </a:lnTo>
                <a:close/>
              </a:path>
              <a:path w="180975" h="84455">
                <a:moveTo>
                  <a:pt x="82588" y="37071"/>
                </a:moveTo>
                <a:close/>
              </a:path>
              <a:path w="180975" h="84455">
                <a:moveTo>
                  <a:pt x="83680" y="36880"/>
                </a:moveTo>
                <a:lnTo>
                  <a:pt x="82727" y="36144"/>
                </a:lnTo>
                <a:lnTo>
                  <a:pt x="82588" y="36880"/>
                </a:lnTo>
                <a:lnTo>
                  <a:pt x="82588" y="37071"/>
                </a:lnTo>
                <a:lnTo>
                  <a:pt x="83540" y="37820"/>
                </a:lnTo>
                <a:lnTo>
                  <a:pt x="83680" y="36880"/>
                </a:lnTo>
                <a:close/>
              </a:path>
              <a:path w="180975" h="84455">
                <a:moveTo>
                  <a:pt x="83858" y="36385"/>
                </a:moveTo>
                <a:lnTo>
                  <a:pt x="83439" y="36106"/>
                </a:lnTo>
                <a:lnTo>
                  <a:pt x="82638" y="34861"/>
                </a:lnTo>
                <a:lnTo>
                  <a:pt x="82105" y="35941"/>
                </a:lnTo>
                <a:lnTo>
                  <a:pt x="82499" y="35788"/>
                </a:lnTo>
                <a:lnTo>
                  <a:pt x="83146" y="36423"/>
                </a:lnTo>
                <a:lnTo>
                  <a:pt x="83858" y="36385"/>
                </a:lnTo>
                <a:close/>
              </a:path>
              <a:path w="180975" h="84455">
                <a:moveTo>
                  <a:pt x="83908" y="13144"/>
                </a:moveTo>
                <a:lnTo>
                  <a:pt x="83502" y="13296"/>
                </a:lnTo>
                <a:lnTo>
                  <a:pt x="83654" y="13347"/>
                </a:lnTo>
                <a:lnTo>
                  <a:pt x="83908" y="13144"/>
                </a:lnTo>
                <a:close/>
              </a:path>
              <a:path w="180975" h="84455">
                <a:moveTo>
                  <a:pt x="84150" y="25044"/>
                </a:moveTo>
                <a:lnTo>
                  <a:pt x="83858" y="24930"/>
                </a:lnTo>
                <a:lnTo>
                  <a:pt x="83578" y="24765"/>
                </a:lnTo>
                <a:lnTo>
                  <a:pt x="83375" y="24599"/>
                </a:lnTo>
                <a:lnTo>
                  <a:pt x="83756" y="25069"/>
                </a:lnTo>
                <a:lnTo>
                  <a:pt x="83985" y="25133"/>
                </a:lnTo>
                <a:lnTo>
                  <a:pt x="84150" y="25044"/>
                </a:lnTo>
                <a:close/>
              </a:path>
              <a:path w="180975" h="84455">
                <a:moveTo>
                  <a:pt x="85483" y="24739"/>
                </a:moveTo>
                <a:lnTo>
                  <a:pt x="84518" y="23304"/>
                </a:lnTo>
                <a:lnTo>
                  <a:pt x="84582" y="24777"/>
                </a:lnTo>
                <a:lnTo>
                  <a:pt x="84150" y="25031"/>
                </a:lnTo>
                <a:lnTo>
                  <a:pt x="84658" y="25234"/>
                </a:lnTo>
                <a:lnTo>
                  <a:pt x="85191" y="25273"/>
                </a:lnTo>
                <a:lnTo>
                  <a:pt x="85483" y="24739"/>
                </a:lnTo>
                <a:close/>
              </a:path>
              <a:path w="180975" h="84455">
                <a:moveTo>
                  <a:pt x="86575" y="18110"/>
                </a:moveTo>
                <a:lnTo>
                  <a:pt x="85864" y="17449"/>
                </a:lnTo>
                <a:lnTo>
                  <a:pt x="85331" y="17411"/>
                </a:lnTo>
                <a:lnTo>
                  <a:pt x="84620" y="17868"/>
                </a:lnTo>
                <a:lnTo>
                  <a:pt x="84721" y="18745"/>
                </a:lnTo>
                <a:lnTo>
                  <a:pt x="85699" y="17957"/>
                </a:lnTo>
                <a:lnTo>
                  <a:pt x="86575" y="18110"/>
                </a:lnTo>
                <a:close/>
              </a:path>
              <a:path w="180975" h="84455">
                <a:moveTo>
                  <a:pt x="87160" y="14249"/>
                </a:moveTo>
                <a:lnTo>
                  <a:pt x="86601" y="13754"/>
                </a:lnTo>
                <a:lnTo>
                  <a:pt x="86334" y="13512"/>
                </a:lnTo>
                <a:lnTo>
                  <a:pt x="84632" y="11988"/>
                </a:lnTo>
                <a:lnTo>
                  <a:pt x="84162" y="13512"/>
                </a:lnTo>
                <a:lnTo>
                  <a:pt x="83654" y="13347"/>
                </a:lnTo>
                <a:lnTo>
                  <a:pt x="83413" y="13550"/>
                </a:lnTo>
                <a:lnTo>
                  <a:pt x="85305" y="15163"/>
                </a:lnTo>
                <a:lnTo>
                  <a:pt x="86118" y="13754"/>
                </a:lnTo>
                <a:lnTo>
                  <a:pt x="87160" y="14249"/>
                </a:lnTo>
                <a:close/>
              </a:path>
              <a:path w="180975" h="84455">
                <a:moveTo>
                  <a:pt x="88049" y="14681"/>
                </a:moveTo>
                <a:lnTo>
                  <a:pt x="87160" y="14249"/>
                </a:lnTo>
                <a:lnTo>
                  <a:pt x="87388" y="14465"/>
                </a:lnTo>
                <a:lnTo>
                  <a:pt x="88049" y="14681"/>
                </a:lnTo>
                <a:close/>
              </a:path>
              <a:path w="180975" h="84455">
                <a:moveTo>
                  <a:pt x="88392" y="35915"/>
                </a:moveTo>
                <a:lnTo>
                  <a:pt x="87325" y="34963"/>
                </a:lnTo>
                <a:lnTo>
                  <a:pt x="87655" y="35509"/>
                </a:lnTo>
                <a:lnTo>
                  <a:pt x="88392" y="35915"/>
                </a:lnTo>
                <a:close/>
              </a:path>
              <a:path w="180975" h="84455">
                <a:moveTo>
                  <a:pt x="89852" y="34328"/>
                </a:moveTo>
                <a:lnTo>
                  <a:pt x="88061" y="33388"/>
                </a:lnTo>
                <a:lnTo>
                  <a:pt x="89039" y="34607"/>
                </a:lnTo>
                <a:lnTo>
                  <a:pt x="89852" y="34328"/>
                </a:lnTo>
                <a:close/>
              </a:path>
              <a:path w="180975" h="84455">
                <a:moveTo>
                  <a:pt x="90195" y="15544"/>
                </a:moveTo>
                <a:lnTo>
                  <a:pt x="89471" y="14884"/>
                </a:lnTo>
                <a:lnTo>
                  <a:pt x="89446" y="15570"/>
                </a:lnTo>
                <a:lnTo>
                  <a:pt x="88938" y="14846"/>
                </a:lnTo>
                <a:lnTo>
                  <a:pt x="89230" y="15633"/>
                </a:lnTo>
                <a:lnTo>
                  <a:pt x="89484" y="16002"/>
                </a:lnTo>
                <a:lnTo>
                  <a:pt x="89649" y="15494"/>
                </a:lnTo>
                <a:lnTo>
                  <a:pt x="90195" y="15544"/>
                </a:lnTo>
                <a:close/>
              </a:path>
              <a:path w="180975" h="84455">
                <a:moveTo>
                  <a:pt x="91122" y="33286"/>
                </a:moveTo>
                <a:lnTo>
                  <a:pt x="90703" y="32943"/>
                </a:lnTo>
                <a:lnTo>
                  <a:pt x="90652" y="33121"/>
                </a:lnTo>
                <a:lnTo>
                  <a:pt x="90703" y="33299"/>
                </a:lnTo>
                <a:lnTo>
                  <a:pt x="90766" y="33464"/>
                </a:lnTo>
                <a:lnTo>
                  <a:pt x="91033" y="33413"/>
                </a:lnTo>
                <a:lnTo>
                  <a:pt x="91122" y="33286"/>
                </a:lnTo>
                <a:close/>
              </a:path>
              <a:path w="180975" h="84455">
                <a:moveTo>
                  <a:pt x="95275" y="35750"/>
                </a:moveTo>
                <a:lnTo>
                  <a:pt x="91325" y="34861"/>
                </a:lnTo>
                <a:lnTo>
                  <a:pt x="90766" y="33464"/>
                </a:lnTo>
                <a:lnTo>
                  <a:pt x="90436" y="33515"/>
                </a:lnTo>
                <a:lnTo>
                  <a:pt x="89827" y="33451"/>
                </a:lnTo>
                <a:lnTo>
                  <a:pt x="89598" y="33528"/>
                </a:lnTo>
                <a:lnTo>
                  <a:pt x="90360" y="34378"/>
                </a:lnTo>
                <a:lnTo>
                  <a:pt x="91655" y="35712"/>
                </a:lnTo>
                <a:lnTo>
                  <a:pt x="92786" y="35979"/>
                </a:lnTo>
                <a:lnTo>
                  <a:pt x="95275" y="35750"/>
                </a:lnTo>
                <a:close/>
              </a:path>
              <a:path w="180975" h="84455">
                <a:moveTo>
                  <a:pt x="102412" y="28930"/>
                </a:moveTo>
                <a:lnTo>
                  <a:pt x="102400" y="28498"/>
                </a:lnTo>
                <a:lnTo>
                  <a:pt x="102247" y="27444"/>
                </a:lnTo>
                <a:lnTo>
                  <a:pt x="101193" y="27305"/>
                </a:lnTo>
                <a:lnTo>
                  <a:pt x="102412" y="28930"/>
                </a:lnTo>
                <a:close/>
              </a:path>
              <a:path w="180975" h="84455">
                <a:moveTo>
                  <a:pt x="104394" y="28600"/>
                </a:moveTo>
                <a:lnTo>
                  <a:pt x="103759" y="28346"/>
                </a:lnTo>
                <a:lnTo>
                  <a:pt x="104228" y="29959"/>
                </a:lnTo>
                <a:lnTo>
                  <a:pt x="104394" y="28600"/>
                </a:lnTo>
                <a:close/>
              </a:path>
              <a:path w="180975" h="84455">
                <a:moveTo>
                  <a:pt x="105194" y="24358"/>
                </a:moveTo>
                <a:lnTo>
                  <a:pt x="104838" y="23939"/>
                </a:lnTo>
                <a:lnTo>
                  <a:pt x="104241" y="23622"/>
                </a:lnTo>
                <a:lnTo>
                  <a:pt x="102958" y="23710"/>
                </a:lnTo>
                <a:lnTo>
                  <a:pt x="103581" y="23863"/>
                </a:lnTo>
                <a:lnTo>
                  <a:pt x="104419" y="24079"/>
                </a:lnTo>
                <a:lnTo>
                  <a:pt x="105194" y="24358"/>
                </a:lnTo>
                <a:close/>
              </a:path>
              <a:path w="180975" h="84455">
                <a:moveTo>
                  <a:pt x="107696" y="25539"/>
                </a:moveTo>
                <a:lnTo>
                  <a:pt x="106540" y="24841"/>
                </a:lnTo>
                <a:lnTo>
                  <a:pt x="105194" y="24358"/>
                </a:lnTo>
                <a:lnTo>
                  <a:pt x="105994" y="25349"/>
                </a:lnTo>
                <a:lnTo>
                  <a:pt x="105244" y="27038"/>
                </a:lnTo>
                <a:lnTo>
                  <a:pt x="107315" y="26479"/>
                </a:lnTo>
                <a:lnTo>
                  <a:pt x="107696" y="25539"/>
                </a:lnTo>
                <a:close/>
              </a:path>
              <a:path w="180975" h="84455">
                <a:moveTo>
                  <a:pt x="112026" y="29248"/>
                </a:moveTo>
                <a:lnTo>
                  <a:pt x="111925" y="28168"/>
                </a:lnTo>
                <a:lnTo>
                  <a:pt x="111277" y="28333"/>
                </a:lnTo>
                <a:lnTo>
                  <a:pt x="111175" y="28575"/>
                </a:lnTo>
                <a:lnTo>
                  <a:pt x="111175" y="29019"/>
                </a:lnTo>
                <a:lnTo>
                  <a:pt x="111925" y="29044"/>
                </a:lnTo>
                <a:lnTo>
                  <a:pt x="112026" y="29248"/>
                </a:lnTo>
                <a:close/>
              </a:path>
              <a:path w="180975" h="84455">
                <a:moveTo>
                  <a:pt x="112572" y="14986"/>
                </a:moveTo>
                <a:lnTo>
                  <a:pt x="112268" y="13296"/>
                </a:lnTo>
                <a:lnTo>
                  <a:pt x="111988" y="14478"/>
                </a:lnTo>
                <a:lnTo>
                  <a:pt x="112572" y="14986"/>
                </a:lnTo>
                <a:close/>
              </a:path>
              <a:path w="180975" h="84455">
                <a:moveTo>
                  <a:pt x="115874" y="12204"/>
                </a:moveTo>
                <a:lnTo>
                  <a:pt x="115011" y="12839"/>
                </a:lnTo>
                <a:lnTo>
                  <a:pt x="113626" y="11391"/>
                </a:lnTo>
                <a:lnTo>
                  <a:pt x="113347" y="12573"/>
                </a:lnTo>
                <a:lnTo>
                  <a:pt x="115570" y="12941"/>
                </a:lnTo>
                <a:lnTo>
                  <a:pt x="115874" y="12204"/>
                </a:lnTo>
                <a:close/>
              </a:path>
              <a:path w="180975" h="84455">
                <a:moveTo>
                  <a:pt x="132105" y="1689"/>
                </a:moveTo>
                <a:lnTo>
                  <a:pt x="131724" y="863"/>
                </a:lnTo>
                <a:lnTo>
                  <a:pt x="131749" y="381"/>
                </a:lnTo>
                <a:lnTo>
                  <a:pt x="131559" y="520"/>
                </a:lnTo>
                <a:lnTo>
                  <a:pt x="131394" y="723"/>
                </a:lnTo>
                <a:lnTo>
                  <a:pt x="131267" y="1003"/>
                </a:lnTo>
                <a:lnTo>
                  <a:pt x="130911" y="825"/>
                </a:lnTo>
                <a:lnTo>
                  <a:pt x="132105" y="1689"/>
                </a:lnTo>
                <a:close/>
              </a:path>
              <a:path w="180975" h="84455">
                <a:moveTo>
                  <a:pt x="132270" y="139"/>
                </a:moveTo>
                <a:lnTo>
                  <a:pt x="131864" y="0"/>
                </a:lnTo>
                <a:lnTo>
                  <a:pt x="131775" y="152"/>
                </a:lnTo>
                <a:lnTo>
                  <a:pt x="131749" y="381"/>
                </a:lnTo>
                <a:lnTo>
                  <a:pt x="131902" y="266"/>
                </a:lnTo>
                <a:lnTo>
                  <a:pt x="132067" y="165"/>
                </a:lnTo>
                <a:lnTo>
                  <a:pt x="132270" y="139"/>
                </a:lnTo>
                <a:close/>
              </a:path>
              <a:path w="180975" h="84455">
                <a:moveTo>
                  <a:pt x="147027" y="7620"/>
                </a:moveTo>
                <a:lnTo>
                  <a:pt x="145554" y="6273"/>
                </a:lnTo>
                <a:lnTo>
                  <a:pt x="144970" y="7023"/>
                </a:lnTo>
                <a:lnTo>
                  <a:pt x="146342" y="7264"/>
                </a:lnTo>
                <a:lnTo>
                  <a:pt x="145643" y="7810"/>
                </a:lnTo>
                <a:lnTo>
                  <a:pt x="146456" y="7924"/>
                </a:lnTo>
                <a:lnTo>
                  <a:pt x="146799" y="8102"/>
                </a:lnTo>
                <a:lnTo>
                  <a:pt x="147027" y="7620"/>
                </a:lnTo>
                <a:close/>
              </a:path>
              <a:path w="180975" h="84455">
                <a:moveTo>
                  <a:pt x="147142" y="17106"/>
                </a:moveTo>
                <a:lnTo>
                  <a:pt x="146392" y="16103"/>
                </a:lnTo>
                <a:lnTo>
                  <a:pt x="146494" y="17208"/>
                </a:lnTo>
                <a:lnTo>
                  <a:pt x="147142" y="17106"/>
                </a:lnTo>
                <a:close/>
              </a:path>
              <a:path w="180975" h="84455">
                <a:moveTo>
                  <a:pt x="147993" y="21183"/>
                </a:moveTo>
                <a:lnTo>
                  <a:pt x="147383" y="19507"/>
                </a:lnTo>
                <a:lnTo>
                  <a:pt x="147142" y="19977"/>
                </a:lnTo>
                <a:lnTo>
                  <a:pt x="147993" y="21183"/>
                </a:lnTo>
                <a:close/>
              </a:path>
              <a:path w="180975" h="84455">
                <a:moveTo>
                  <a:pt x="149110" y="17449"/>
                </a:moveTo>
                <a:lnTo>
                  <a:pt x="148386" y="16725"/>
                </a:lnTo>
                <a:lnTo>
                  <a:pt x="148526" y="17132"/>
                </a:lnTo>
                <a:lnTo>
                  <a:pt x="148805" y="17335"/>
                </a:lnTo>
                <a:lnTo>
                  <a:pt x="149110" y="17449"/>
                </a:lnTo>
                <a:close/>
              </a:path>
              <a:path w="180975" h="84455">
                <a:moveTo>
                  <a:pt x="150977" y="17487"/>
                </a:moveTo>
                <a:lnTo>
                  <a:pt x="149923" y="17767"/>
                </a:lnTo>
                <a:lnTo>
                  <a:pt x="149110" y="17449"/>
                </a:lnTo>
                <a:lnTo>
                  <a:pt x="150355" y="18681"/>
                </a:lnTo>
                <a:lnTo>
                  <a:pt x="150977" y="17487"/>
                </a:lnTo>
                <a:close/>
              </a:path>
              <a:path w="180975" h="84455">
                <a:moveTo>
                  <a:pt x="157149" y="4381"/>
                </a:moveTo>
                <a:lnTo>
                  <a:pt x="156908" y="4305"/>
                </a:lnTo>
                <a:lnTo>
                  <a:pt x="156781" y="5092"/>
                </a:lnTo>
                <a:lnTo>
                  <a:pt x="157149" y="4381"/>
                </a:lnTo>
                <a:close/>
              </a:path>
              <a:path w="180975" h="84455">
                <a:moveTo>
                  <a:pt x="157200" y="2590"/>
                </a:moveTo>
                <a:lnTo>
                  <a:pt x="156603" y="2882"/>
                </a:lnTo>
                <a:lnTo>
                  <a:pt x="156121" y="3378"/>
                </a:lnTo>
                <a:lnTo>
                  <a:pt x="155448" y="2565"/>
                </a:lnTo>
                <a:lnTo>
                  <a:pt x="154152" y="3365"/>
                </a:lnTo>
                <a:lnTo>
                  <a:pt x="156908" y="4305"/>
                </a:lnTo>
                <a:lnTo>
                  <a:pt x="157060" y="3378"/>
                </a:lnTo>
                <a:lnTo>
                  <a:pt x="157200" y="2590"/>
                </a:lnTo>
                <a:close/>
              </a:path>
              <a:path w="180975" h="84455">
                <a:moveTo>
                  <a:pt x="160248" y="6502"/>
                </a:moveTo>
                <a:lnTo>
                  <a:pt x="158292" y="5143"/>
                </a:lnTo>
                <a:lnTo>
                  <a:pt x="159766" y="6553"/>
                </a:lnTo>
                <a:lnTo>
                  <a:pt x="160248" y="6502"/>
                </a:lnTo>
                <a:close/>
              </a:path>
              <a:path w="180975" h="84455">
                <a:moveTo>
                  <a:pt x="162699" y="8166"/>
                </a:moveTo>
                <a:lnTo>
                  <a:pt x="162509" y="8051"/>
                </a:lnTo>
                <a:lnTo>
                  <a:pt x="162318" y="7188"/>
                </a:lnTo>
                <a:lnTo>
                  <a:pt x="161366" y="7708"/>
                </a:lnTo>
                <a:lnTo>
                  <a:pt x="162699" y="8166"/>
                </a:lnTo>
                <a:close/>
              </a:path>
              <a:path w="180975" h="84455">
                <a:moveTo>
                  <a:pt x="163195" y="8331"/>
                </a:moveTo>
                <a:lnTo>
                  <a:pt x="162699" y="8166"/>
                </a:lnTo>
                <a:lnTo>
                  <a:pt x="163195" y="8445"/>
                </a:lnTo>
                <a:close/>
              </a:path>
              <a:path w="180975" h="84455">
                <a:moveTo>
                  <a:pt x="164236" y="7708"/>
                </a:moveTo>
                <a:lnTo>
                  <a:pt x="164160" y="7467"/>
                </a:lnTo>
                <a:lnTo>
                  <a:pt x="163258" y="7099"/>
                </a:lnTo>
                <a:lnTo>
                  <a:pt x="163195" y="8331"/>
                </a:lnTo>
                <a:lnTo>
                  <a:pt x="163436" y="8407"/>
                </a:lnTo>
                <a:lnTo>
                  <a:pt x="162001" y="8991"/>
                </a:lnTo>
                <a:lnTo>
                  <a:pt x="163537" y="8636"/>
                </a:lnTo>
                <a:lnTo>
                  <a:pt x="163791" y="8166"/>
                </a:lnTo>
                <a:lnTo>
                  <a:pt x="164236" y="7708"/>
                </a:lnTo>
                <a:close/>
              </a:path>
              <a:path w="180975" h="84455">
                <a:moveTo>
                  <a:pt x="165900" y="19265"/>
                </a:moveTo>
                <a:lnTo>
                  <a:pt x="164071" y="17665"/>
                </a:lnTo>
                <a:lnTo>
                  <a:pt x="165341" y="19316"/>
                </a:lnTo>
                <a:lnTo>
                  <a:pt x="165900" y="19265"/>
                </a:lnTo>
                <a:close/>
              </a:path>
              <a:path w="180975" h="84455">
                <a:moveTo>
                  <a:pt x="166128" y="19469"/>
                </a:moveTo>
                <a:lnTo>
                  <a:pt x="166001" y="18161"/>
                </a:lnTo>
                <a:lnTo>
                  <a:pt x="165963" y="19316"/>
                </a:lnTo>
                <a:lnTo>
                  <a:pt x="166128" y="19469"/>
                </a:lnTo>
                <a:close/>
              </a:path>
              <a:path w="180975" h="84455">
                <a:moveTo>
                  <a:pt x="168744" y="19939"/>
                </a:moveTo>
                <a:lnTo>
                  <a:pt x="167360" y="20040"/>
                </a:lnTo>
                <a:lnTo>
                  <a:pt x="167055" y="19392"/>
                </a:lnTo>
                <a:lnTo>
                  <a:pt x="166890" y="20078"/>
                </a:lnTo>
                <a:lnTo>
                  <a:pt x="168744" y="19939"/>
                </a:lnTo>
                <a:close/>
              </a:path>
              <a:path w="180975" h="84455">
                <a:moveTo>
                  <a:pt x="177838" y="14782"/>
                </a:moveTo>
                <a:lnTo>
                  <a:pt x="176276" y="13677"/>
                </a:lnTo>
                <a:lnTo>
                  <a:pt x="173888" y="12065"/>
                </a:lnTo>
                <a:lnTo>
                  <a:pt x="171843" y="11607"/>
                </a:lnTo>
                <a:lnTo>
                  <a:pt x="169760" y="11557"/>
                </a:lnTo>
                <a:lnTo>
                  <a:pt x="168249" y="9817"/>
                </a:lnTo>
                <a:lnTo>
                  <a:pt x="168338" y="10464"/>
                </a:lnTo>
                <a:lnTo>
                  <a:pt x="168071" y="10934"/>
                </a:lnTo>
                <a:lnTo>
                  <a:pt x="168617" y="11544"/>
                </a:lnTo>
                <a:lnTo>
                  <a:pt x="171170" y="14198"/>
                </a:lnTo>
                <a:lnTo>
                  <a:pt x="174218" y="14744"/>
                </a:lnTo>
                <a:lnTo>
                  <a:pt x="177101" y="16789"/>
                </a:lnTo>
                <a:lnTo>
                  <a:pt x="176911" y="16357"/>
                </a:lnTo>
                <a:lnTo>
                  <a:pt x="176949" y="15913"/>
                </a:lnTo>
                <a:lnTo>
                  <a:pt x="177088" y="15684"/>
                </a:lnTo>
                <a:lnTo>
                  <a:pt x="177838" y="14782"/>
                </a:lnTo>
                <a:close/>
              </a:path>
              <a:path w="180975" h="84455">
                <a:moveTo>
                  <a:pt x="178422" y="15201"/>
                </a:moveTo>
                <a:lnTo>
                  <a:pt x="177863" y="14770"/>
                </a:lnTo>
                <a:lnTo>
                  <a:pt x="178422" y="15201"/>
                </a:lnTo>
                <a:close/>
              </a:path>
              <a:path w="180975" h="84455">
                <a:moveTo>
                  <a:pt x="180949" y="17068"/>
                </a:moveTo>
                <a:lnTo>
                  <a:pt x="178422" y="15201"/>
                </a:lnTo>
                <a:lnTo>
                  <a:pt x="180479" y="16789"/>
                </a:lnTo>
                <a:lnTo>
                  <a:pt x="180530" y="17957"/>
                </a:lnTo>
                <a:lnTo>
                  <a:pt x="180949" y="170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3" name="bg object 113"/>
          <p:cNvSpPr/>
          <p:nvPr/>
        </p:nvSpPr>
        <p:spPr>
          <a:xfrm>
            <a:off x="10619941" y="2787265"/>
            <a:ext cx="255361" cy="61081"/>
          </a:xfrm>
          <a:custGeom>
            <a:avLst/>
            <a:gdLst/>
            <a:ahLst/>
            <a:cxnLst/>
            <a:rect l="l" t="t" r="r" b="b"/>
            <a:pathLst>
              <a:path w="188595" h="64135">
                <a:moveTo>
                  <a:pt x="2336" y="60591"/>
                </a:moveTo>
                <a:lnTo>
                  <a:pt x="2146" y="59740"/>
                </a:lnTo>
                <a:lnTo>
                  <a:pt x="0" y="59867"/>
                </a:lnTo>
                <a:lnTo>
                  <a:pt x="1181" y="60998"/>
                </a:lnTo>
                <a:lnTo>
                  <a:pt x="2336" y="60591"/>
                </a:lnTo>
                <a:close/>
              </a:path>
              <a:path w="188595" h="64135">
                <a:moveTo>
                  <a:pt x="4660" y="54838"/>
                </a:moveTo>
                <a:lnTo>
                  <a:pt x="4533" y="53784"/>
                </a:lnTo>
                <a:lnTo>
                  <a:pt x="4216" y="53594"/>
                </a:lnTo>
                <a:lnTo>
                  <a:pt x="4660" y="54838"/>
                </a:lnTo>
                <a:close/>
              </a:path>
              <a:path w="188595" h="64135">
                <a:moveTo>
                  <a:pt x="8559" y="59702"/>
                </a:moveTo>
                <a:lnTo>
                  <a:pt x="7162" y="58712"/>
                </a:lnTo>
                <a:lnTo>
                  <a:pt x="6299" y="58115"/>
                </a:lnTo>
                <a:lnTo>
                  <a:pt x="3797" y="58534"/>
                </a:lnTo>
                <a:lnTo>
                  <a:pt x="1409" y="58623"/>
                </a:lnTo>
                <a:lnTo>
                  <a:pt x="2146" y="59702"/>
                </a:lnTo>
                <a:lnTo>
                  <a:pt x="1955" y="58813"/>
                </a:lnTo>
                <a:lnTo>
                  <a:pt x="3581" y="59397"/>
                </a:lnTo>
                <a:lnTo>
                  <a:pt x="3479" y="59258"/>
                </a:lnTo>
                <a:lnTo>
                  <a:pt x="5384" y="58813"/>
                </a:lnTo>
                <a:lnTo>
                  <a:pt x="5829" y="58712"/>
                </a:lnTo>
                <a:lnTo>
                  <a:pt x="6477" y="61239"/>
                </a:lnTo>
                <a:lnTo>
                  <a:pt x="8534" y="59740"/>
                </a:lnTo>
                <a:close/>
              </a:path>
              <a:path w="188595" h="64135">
                <a:moveTo>
                  <a:pt x="9334" y="50939"/>
                </a:moveTo>
                <a:lnTo>
                  <a:pt x="8026" y="50647"/>
                </a:lnTo>
                <a:lnTo>
                  <a:pt x="7950" y="51168"/>
                </a:lnTo>
                <a:lnTo>
                  <a:pt x="7213" y="50431"/>
                </a:lnTo>
                <a:lnTo>
                  <a:pt x="7239" y="52031"/>
                </a:lnTo>
                <a:lnTo>
                  <a:pt x="5359" y="51841"/>
                </a:lnTo>
                <a:lnTo>
                  <a:pt x="5397" y="52514"/>
                </a:lnTo>
                <a:lnTo>
                  <a:pt x="5499" y="52654"/>
                </a:lnTo>
                <a:lnTo>
                  <a:pt x="5880" y="52565"/>
                </a:lnTo>
                <a:lnTo>
                  <a:pt x="5943" y="52971"/>
                </a:lnTo>
                <a:lnTo>
                  <a:pt x="5207" y="53162"/>
                </a:lnTo>
                <a:lnTo>
                  <a:pt x="5321" y="54241"/>
                </a:lnTo>
                <a:lnTo>
                  <a:pt x="5524" y="54533"/>
                </a:lnTo>
                <a:lnTo>
                  <a:pt x="5753" y="54546"/>
                </a:lnTo>
                <a:lnTo>
                  <a:pt x="5549" y="54267"/>
                </a:lnTo>
                <a:lnTo>
                  <a:pt x="6667" y="53721"/>
                </a:lnTo>
                <a:lnTo>
                  <a:pt x="6908" y="53733"/>
                </a:lnTo>
                <a:lnTo>
                  <a:pt x="8013" y="52514"/>
                </a:lnTo>
                <a:lnTo>
                  <a:pt x="7607" y="51930"/>
                </a:lnTo>
                <a:lnTo>
                  <a:pt x="9334" y="50939"/>
                </a:lnTo>
                <a:close/>
              </a:path>
              <a:path w="188595" h="64135">
                <a:moveTo>
                  <a:pt x="15214" y="42710"/>
                </a:moveTo>
                <a:lnTo>
                  <a:pt x="14566" y="41808"/>
                </a:lnTo>
                <a:lnTo>
                  <a:pt x="14109" y="42151"/>
                </a:lnTo>
                <a:lnTo>
                  <a:pt x="15214" y="42710"/>
                </a:lnTo>
                <a:close/>
              </a:path>
              <a:path w="188595" h="64135">
                <a:moveTo>
                  <a:pt x="15379" y="63639"/>
                </a:moveTo>
                <a:lnTo>
                  <a:pt x="15303" y="62826"/>
                </a:lnTo>
                <a:lnTo>
                  <a:pt x="14795" y="61645"/>
                </a:lnTo>
                <a:lnTo>
                  <a:pt x="14135" y="62611"/>
                </a:lnTo>
                <a:lnTo>
                  <a:pt x="15379" y="63639"/>
                </a:lnTo>
                <a:close/>
              </a:path>
              <a:path w="188595" h="64135">
                <a:moveTo>
                  <a:pt x="16129" y="54825"/>
                </a:moveTo>
                <a:lnTo>
                  <a:pt x="14986" y="53848"/>
                </a:lnTo>
                <a:lnTo>
                  <a:pt x="14732" y="53797"/>
                </a:lnTo>
                <a:lnTo>
                  <a:pt x="14097" y="53809"/>
                </a:lnTo>
                <a:lnTo>
                  <a:pt x="14897" y="54444"/>
                </a:lnTo>
                <a:lnTo>
                  <a:pt x="15011" y="54724"/>
                </a:lnTo>
                <a:lnTo>
                  <a:pt x="15036" y="54927"/>
                </a:lnTo>
                <a:lnTo>
                  <a:pt x="16129" y="54825"/>
                </a:lnTo>
                <a:close/>
              </a:path>
              <a:path w="188595" h="64135">
                <a:moveTo>
                  <a:pt x="17297" y="54698"/>
                </a:moveTo>
                <a:lnTo>
                  <a:pt x="16205" y="54813"/>
                </a:lnTo>
                <a:lnTo>
                  <a:pt x="16649" y="55156"/>
                </a:lnTo>
                <a:lnTo>
                  <a:pt x="17297" y="54698"/>
                </a:lnTo>
                <a:close/>
              </a:path>
              <a:path w="188595" h="64135">
                <a:moveTo>
                  <a:pt x="17640" y="49212"/>
                </a:moveTo>
                <a:lnTo>
                  <a:pt x="17627" y="48539"/>
                </a:lnTo>
                <a:lnTo>
                  <a:pt x="16662" y="48768"/>
                </a:lnTo>
                <a:lnTo>
                  <a:pt x="16052" y="48501"/>
                </a:lnTo>
                <a:lnTo>
                  <a:pt x="16421" y="49390"/>
                </a:lnTo>
                <a:lnTo>
                  <a:pt x="17322" y="49428"/>
                </a:lnTo>
                <a:lnTo>
                  <a:pt x="17640" y="49212"/>
                </a:lnTo>
                <a:close/>
              </a:path>
              <a:path w="188595" h="64135">
                <a:moveTo>
                  <a:pt x="22123" y="54648"/>
                </a:moveTo>
                <a:lnTo>
                  <a:pt x="19710" y="53022"/>
                </a:lnTo>
                <a:lnTo>
                  <a:pt x="17386" y="54648"/>
                </a:lnTo>
                <a:lnTo>
                  <a:pt x="17868" y="54648"/>
                </a:lnTo>
                <a:lnTo>
                  <a:pt x="22123" y="54648"/>
                </a:lnTo>
                <a:close/>
              </a:path>
              <a:path w="188595" h="64135">
                <a:moveTo>
                  <a:pt x="22428" y="53949"/>
                </a:moveTo>
                <a:lnTo>
                  <a:pt x="22390" y="53530"/>
                </a:lnTo>
                <a:lnTo>
                  <a:pt x="21234" y="53403"/>
                </a:lnTo>
                <a:lnTo>
                  <a:pt x="21374" y="53975"/>
                </a:lnTo>
                <a:lnTo>
                  <a:pt x="22428" y="53949"/>
                </a:lnTo>
                <a:close/>
              </a:path>
              <a:path w="188595" h="64135">
                <a:moveTo>
                  <a:pt x="25298" y="55816"/>
                </a:moveTo>
                <a:lnTo>
                  <a:pt x="25082" y="55092"/>
                </a:lnTo>
                <a:lnTo>
                  <a:pt x="24638" y="54825"/>
                </a:lnTo>
                <a:lnTo>
                  <a:pt x="24117" y="54495"/>
                </a:lnTo>
                <a:lnTo>
                  <a:pt x="23241" y="53873"/>
                </a:lnTo>
                <a:lnTo>
                  <a:pt x="23215" y="54546"/>
                </a:lnTo>
                <a:lnTo>
                  <a:pt x="23622" y="54495"/>
                </a:lnTo>
                <a:lnTo>
                  <a:pt x="23609" y="55168"/>
                </a:lnTo>
                <a:lnTo>
                  <a:pt x="23177" y="54724"/>
                </a:lnTo>
                <a:lnTo>
                  <a:pt x="22428" y="53949"/>
                </a:lnTo>
                <a:lnTo>
                  <a:pt x="22263" y="54724"/>
                </a:lnTo>
                <a:lnTo>
                  <a:pt x="18097" y="54698"/>
                </a:lnTo>
                <a:lnTo>
                  <a:pt x="21170" y="55372"/>
                </a:lnTo>
                <a:lnTo>
                  <a:pt x="24053" y="55537"/>
                </a:lnTo>
                <a:lnTo>
                  <a:pt x="24269" y="55168"/>
                </a:lnTo>
                <a:lnTo>
                  <a:pt x="25107" y="55499"/>
                </a:lnTo>
                <a:lnTo>
                  <a:pt x="25298" y="55816"/>
                </a:lnTo>
                <a:close/>
              </a:path>
              <a:path w="188595" h="64135">
                <a:moveTo>
                  <a:pt x="25323" y="40043"/>
                </a:moveTo>
                <a:lnTo>
                  <a:pt x="24079" y="39217"/>
                </a:lnTo>
                <a:lnTo>
                  <a:pt x="23749" y="40093"/>
                </a:lnTo>
                <a:lnTo>
                  <a:pt x="24790" y="39916"/>
                </a:lnTo>
                <a:lnTo>
                  <a:pt x="24993" y="40233"/>
                </a:lnTo>
                <a:lnTo>
                  <a:pt x="25323" y="40043"/>
                </a:lnTo>
                <a:close/>
              </a:path>
              <a:path w="188595" h="64135">
                <a:moveTo>
                  <a:pt x="28854" y="61214"/>
                </a:moveTo>
                <a:lnTo>
                  <a:pt x="28651" y="61988"/>
                </a:lnTo>
                <a:lnTo>
                  <a:pt x="28841" y="61937"/>
                </a:lnTo>
                <a:lnTo>
                  <a:pt x="28854" y="61214"/>
                </a:lnTo>
                <a:close/>
              </a:path>
              <a:path w="188595" h="64135">
                <a:moveTo>
                  <a:pt x="29425" y="61772"/>
                </a:moveTo>
                <a:lnTo>
                  <a:pt x="28841" y="61937"/>
                </a:lnTo>
                <a:lnTo>
                  <a:pt x="28829" y="62306"/>
                </a:lnTo>
                <a:lnTo>
                  <a:pt x="29425" y="61772"/>
                </a:lnTo>
                <a:close/>
              </a:path>
              <a:path w="188595" h="64135">
                <a:moveTo>
                  <a:pt x="31089" y="60286"/>
                </a:moveTo>
                <a:lnTo>
                  <a:pt x="29425" y="61772"/>
                </a:lnTo>
                <a:lnTo>
                  <a:pt x="29933" y="61633"/>
                </a:lnTo>
                <a:lnTo>
                  <a:pt x="30213" y="62115"/>
                </a:lnTo>
                <a:lnTo>
                  <a:pt x="30441" y="61633"/>
                </a:lnTo>
                <a:lnTo>
                  <a:pt x="31089" y="60286"/>
                </a:lnTo>
                <a:close/>
              </a:path>
              <a:path w="188595" h="64135">
                <a:moveTo>
                  <a:pt x="47840" y="24041"/>
                </a:moveTo>
                <a:lnTo>
                  <a:pt x="47701" y="24206"/>
                </a:lnTo>
                <a:lnTo>
                  <a:pt x="47840" y="24320"/>
                </a:lnTo>
                <a:lnTo>
                  <a:pt x="47840" y="24041"/>
                </a:lnTo>
                <a:close/>
              </a:path>
              <a:path w="188595" h="64135">
                <a:moveTo>
                  <a:pt x="48679" y="23507"/>
                </a:moveTo>
                <a:lnTo>
                  <a:pt x="47828" y="23368"/>
                </a:lnTo>
                <a:lnTo>
                  <a:pt x="47840" y="24041"/>
                </a:lnTo>
                <a:lnTo>
                  <a:pt x="48107" y="23749"/>
                </a:lnTo>
                <a:lnTo>
                  <a:pt x="48679" y="23507"/>
                </a:lnTo>
                <a:close/>
              </a:path>
              <a:path w="188595" h="64135">
                <a:moveTo>
                  <a:pt x="49745" y="32397"/>
                </a:moveTo>
                <a:lnTo>
                  <a:pt x="49403" y="31445"/>
                </a:lnTo>
                <a:lnTo>
                  <a:pt x="48183" y="31800"/>
                </a:lnTo>
                <a:lnTo>
                  <a:pt x="47955" y="32550"/>
                </a:lnTo>
                <a:lnTo>
                  <a:pt x="48272" y="33058"/>
                </a:lnTo>
                <a:lnTo>
                  <a:pt x="49695" y="33070"/>
                </a:lnTo>
                <a:lnTo>
                  <a:pt x="49745" y="32397"/>
                </a:lnTo>
                <a:close/>
              </a:path>
              <a:path w="188595" h="64135">
                <a:moveTo>
                  <a:pt x="51193" y="28422"/>
                </a:moveTo>
                <a:lnTo>
                  <a:pt x="51041" y="28067"/>
                </a:lnTo>
                <a:lnTo>
                  <a:pt x="50419" y="26631"/>
                </a:lnTo>
                <a:lnTo>
                  <a:pt x="50495" y="27914"/>
                </a:lnTo>
                <a:lnTo>
                  <a:pt x="50126" y="28067"/>
                </a:lnTo>
                <a:lnTo>
                  <a:pt x="50063" y="27228"/>
                </a:lnTo>
                <a:lnTo>
                  <a:pt x="49720" y="27813"/>
                </a:lnTo>
                <a:lnTo>
                  <a:pt x="49682" y="28486"/>
                </a:lnTo>
                <a:lnTo>
                  <a:pt x="51193" y="28422"/>
                </a:lnTo>
                <a:close/>
              </a:path>
              <a:path w="188595" h="64135">
                <a:moveTo>
                  <a:pt x="51422" y="24765"/>
                </a:moveTo>
                <a:lnTo>
                  <a:pt x="51269" y="23850"/>
                </a:lnTo>
                <a:lnTo>
                  <a:pt x="50965" y="24231"/>
                </a:lnTo>
                <a:lnTo>
                  <a:pt x="51054" y="24498"/>
                </a:lnTo>
                <a:lnTo>
                  <a:pt x="51282" y="24676"/>
                </a:lnTo>
                <a:lnTo>
                  <a:pt x="47840" y="24320"/>
                </a:lnTo>
                <a:lnTo>
                  <a:pt x="47853" y="24892"/>
                </a:lnTo>
                <a:lnTo>
                  <a:pt x="47561" y="24815"/>
                </a:lnTo>
                <a:lnTo>
                  <a:pt x="47523" y="25488"/>
                </a:lnTo>
                <a:lnTo>
                  <a:pt x="48552" y="25247"/>
                </a:lnTo>
                <a:lnTo>
                  <a:pt x="49834" y="25361"/>
                </a:lnTo>
                <a:lnTo>
                  <a:pt x="51193" y="26733"/>
                </a:lnTo>
                <a:lnTo>
                  <a:pt x="51028" y="26085"/>
                </a:lnTo>
                <a:lnTo>
                  <a:pt x="50939" y="25488"/>
                </a:lnTo>
                <a:lnTo>
                  <a:pt x="51130" y="25247"/>
                </a:lnTo>
                <a:lnTo>
                  <a:pt x="51422" y="24892"/>
                </a:lnTo>
                <a:lnTo>
                  <a:pt x="51422" y="24765"/>
                </a:lnTo>
                <a:close/>
              </a:path>
              <a:path w="188595" h="64135">
                <a:moveTo>
                  <a:pt x="51549" y="29222"/>
                </a:moveTo>
                <a:lnTo>
                  <a:pt x="51308" y="28422"/>
                </a:lnTo>
                <a:lnTo>
                  <a:pt x="51549" y="29222"/>
                </a:lnTo>
                <a:close/>
              </a:path>
              <a:path w="188595" h="64135">
                <a:moveTo>
                  <a:pt x="51968" y="25006"/>
                </a:moveTo>
                <a:lnTo>
                  <a:pt x="51714" y="24511"/>
                </a:lnTo>
                <a:lnTo>
                  <a:pt x="51587" y="24676"/>
                </a:lnTo>
                <a:lnTo>
                  <a:pt x="51600" y="24892"/>
                </a:lnTo>
                <a:lnTo>
                  <a:pt x="51739" y="24980"/>
                </a:lnTo>
                <a:lnTo>
                  <a:pt x="51968" y="25006"/>
                </a:lnTo>
                <a:close/>
              </a:path>
              <a:path w="188595" h="64135">
                <a:moveTo>
                  <a:pt x="52476" y="26022"/>
                </a:moveTo>
                <a:lnTo>
                  <a:pt x="52285" y="25641"/>
                </a:lnTo>
                <a:lnTo>
                  <a:pt x="51993" y="25730"/>
                </a:lnTo>
                <a:lnTo>
                  <a:pt x="52476" y="26022"/>
                </a:lnTo>
                <a:close/>
              </a:path>
              <a:path w="188595" h="64135">
                <a:moveTo>
                  <a:pt x="52527" y="31229"/>
                </a:moveTo>
                <a:lnTo>
                  <a:pt x="51968" y="29921"/>
                </a:lnTo>
                <a:lnTo>
                  <a:pt x="51650" y="30937"/>
                </a:lnTo>
                <a:lnTo>
                  <a:pt x="52527" y="31229"/>
                </a:lnTo>
                <a:close/>
              </a:path>
              <a:path w="188595" h="64135">
                <a:moveTo>
                  <a:pt x="53479" y="26619"/>
                </a:moveTo>
                <a:lnTo>
                  <a:pt x="53289" y="26301"/>
                </a:lnTo>
                <a:lnTo>
                  <a:pt x="53149" y="26416"/>
                </a:lnTo>
                <a:lnTo>
                  <a:pt x="53479" y="26619"/>
                </a:lnTo>
                <a:close/>
              </a:path>
              <a:path w="188595" h="64135">
                <a:moveTo>
                  <a:pt x="54063" y="23317"/>
                </a:moveTo>
                <a:lnTo>
                  <a:pt x="52920" y="23888"/>
                </a:lnTo>
                <a:lnTo>
                  <a:pt x="53276" y="24765"/>
                </a:lnTo>
                <a:lnTo>
                  <a:pt x="53682" y="23977"/>
                </a:lnTo>
                <a:lnTo>
                  <a:pt x="53606" y="23736"/>
                </a:lnTo>
                <a:lnTo>
                  <a:pt x="53721" y="23977"/>
                </a:lnTo>
                <a:lnTo>
                  <a:pt x="53835" y="23736"/>
                </a:lnTo>
                <a:lnTo>
                  <a:pt x="54063" y="23317"/>
                </a:lnTo>
                <a:close/>
              </a:path>
              <a:path w="188595" h="64135">
                <a:moveTo>
                  <a:pt x="54140" y="33159"/>
                </a:moveTo>
                <a:lnTo>
                  <a:pt x="53809" y="32753"/>
                </a:lnTo>
                <a:lnTo>
                  <a:pt x="53568" y="32448"/>
                </a:lnTo>
                <a:lnTo>
                  <a:pt x="53225" y="32016"/>
                </a:lnTo>
                <a:lnTo>
                  <a:pt x="53238" y="32448"/>
                </a:lnTo>
                <a:lnTo>
                  <a:pt x="51612" y="32054"/>
                </a:lnTo>
                <a:lnTo>
                  <a:pt x="51752" y="32169"/>
                </a:lnTo>
                <a:lnTo>
                  <a:pt x="51765" y="33375"/>
                </a:lnTo>
                <a:lnTo>
                  <a:pt x="51168" y="32740"/>
                </a:lnTo>
                <a:lnTo>
                  <a:pt x="52095" y="34023"/>
                </a:lnTo>
                <a:lnTo>
                  <a:pt x="51993" y="33858"/>
                </a:lnTo>
                <a:lnTo>
                  <a:pt x="52832" y="33705"/>
                </a:lnTo>
                <a:lnTo>
                  <a:pt x="53619" y="33375"/>
                </a:lnTo>
                <a:lnTo>
                  <a:pt x="54140" y="33159"/>
                </a:lnTo>
                <a:close/>
              </a:path>
              <a:path w="188595" h="64135">
                <a:moveTo>
                  <a:pt x="54444" y="25463"/>
                </a:moveTo>
                <a:lnTo>
                  <a:pt x="54317" y="25209"/>
                </a:lnTo>
                <a:lnTo>
                  <a:pt x="54241" y="25057"/>
                </a:lnTo>
                <a:lnTo>
                  <a:pt x="53721" y="23977"/>
                </a:lnTo>
                <a:lnTo>
                  <a:pt x="53200" y="24993"/>
                </a:lnTo>
                <a:lnTo>
                  <a:pt x="52666" y="25057"/>
                </a:lnTo>
                <a:lnTo>
                  <a:pt x="51968" y="25006"/>
                </a:lnTo>
                <a:lnTo>
                  <a:pt x="52285" y="25641"/>
                </a:lnTo>
                <a:lnTo>
                  <a:pt x="53797" y="25209"/>
                </a:lnTo>
                <a:lnTo>
                  <a:pt x="54444" y="25463"/>
                </a:lnTo>
                <a:close/>
              </a:path>
              <a:path w="188595" h="64135">
                <a:moveTo>
                  <a:pt x="54508" y="25488"/>
                </a:moveTo>
                <a:close/>
              </a:path>
              <a:path w="188595" h="64135">
                <a:moveTo>
                  <a:pt x="54610" y="27305"/>
                </a:moveTo>
                <a:lnTo>
                  <a:pt x="53619" y="26708"/>
                </a:lnTo>
                <a:lnTo>
                  <a:pt x="52984" y="26568"/>
                </a:lnTo>
                <a:lnTo>
                  <a:pt x="53124" y="26403"/>
                </a:lnTo>
                <a:lnTo>
                  <a:pt x="52476" y="26022"/>
                </a:lnTo>
                <a:lnTo>
                  <a:pt x="52743" y="26530"/>
                </a:lnTo>
                <a:lnTo>
                  <a:pt x="52832" y="26708"/>
                </a:lnTo>
                <a:lnTo>
                  <a:pt x="52717" y="26530"/>
                </a:lnTo>
                <a:lnTo>
                  <a:pt x="52641" y="26784"/>
                </a:lnTo>
                <a:lnTo>
                  <a:pt x="53149" y="27228"/>
                </a:lnTo>
                <a:lnTo>
                  <a:pt x="53581" y="27927"/>
                </a:lnTo>
                <a:lnTo>
                  <a:pt x="54165" y="28130"/>
                </a:lnTo>
                <a:lnTo>
                  <a:pt x="54610" y="27305"/>
                </a:lnTo>
                <a:close/>
              </a:path>
              <a:path w="188595" h="64135">
                <a:moveTo>
                  <a:pt x="54978" y="23380"/>
                </a:moveTo>
                <a:lnTo>
                  <a:pt x="54635" y="22745"/>
                </a:lnTo>
                <a:lnTo>
                  <a:pt x="54190" y="22174"/>
                </a:lnTo>
                <a:lnTo>
                  <a:pt x="53695" y="22364"/>
                </a:lnTo>
                <a:lnTo>
                  <a:pt x="53352" y="22961"/>
                </a:lnTo>
                <a:lnTo>
                  <a:pt x="53162" y="23012"/>
                </a:lnTo>
                <a:lnTo>
                  <a:pt x="52362" y="22910"/>
                </a:lnTo>
                <a:lnTo>
                  <a:pt x="52451" y="22669"/>
                </a:lnTo>
                <a:lnTo>
                  <a:pt x="51422" y="23317"/>
                </a:lnTo>
                <a:lnTo>
                  <a:pt x="51523" y="24574"/>
                </a:lnTo>
                <a:lnTo>
                  <a:pt x="52730" y="23977"/>
                </a:lnTo>
                <a:lnTo>
                  <a:pt x="52844" y="23736"/>
                </a:lnTo>
                <a:lnTo>
                  <a:pt x="52730" y="23469"/>
                </a:lnTo>
                <a:lnTo>
                  <a:pt x="52285" y="23164"/>
                </a:lnTo>
                <a:lnTo>
                  <a:pt x="53238" y="23469"/>
                </a:lnTo>
                <a:lnTo>
                  <a:pt x="53733" y="23164"/>
                </a:lnTo>
                <a:lnTo>
                  <a:pt x="53975" y="23012"/>
                </a:lnTo>
                <a:lnTo>
                  <a:pt x="54419" y="22745"/>
                </a:lnTo>
                <a:lnTo>
                  <a:pt x="54978" y="23380"/>
                </a:lnTo>
                <a:close/>
              </a:path>
              <a:path w="188595" h="64135">
                <a:moveTo>
                  <a:pt x="55270" y="23990"/>
                </a:moveTo>
                <a:lnTo>
                  <a:pt x="55245" y="23787"/>
                </a:lnTo>
                <a:lnTo>
                  <a:pt x="55130" y="23558"/>
                </a:lnTo>
                <a:lnTo>
                  <a:pt x="54991" y="23393"/>
                </a:lnTo>
                <a:lnTo>
                  <a:pt x="55270" y="23990"/>
                </a:lnTo>
                <a:close/>
              </a:path>
              <a:path w="188595" h="64135">
                <a:moveTo>
                  <a:pt x="55918" y="28524"/>
                </a:moveTo>
                <a:lnTo>
                  <a:pt x="55486" y="27597"/>
                </a:lnTo>
                <a:lnTo>
                  <a:pt x="53759" y="29400"/>
                </a:lnTo>
                <a:lnTo>
                  <a:pt x="55918" y="28524"/>
                </a:lnTo>
                <a:close/>
              </a:path>
              <a:path w="188595" h="64135">
                <a:moveTo>
                  <a:pt x="56502" y="28282"/>
                </a:moveTo>
                <a:lnTo>
                  <a:pt x="55918" y="28524"/>
                </a:lnTo>
                <a:lnTo>
                  <a:pt x="56261" y="29260"/>
                </a:lnTo>
                <a:lnTo>
                  <a:pt x="56502" y="28282"/>
                </a:lnTo>
                <a:close/>
              </a:path>
              <a:path w="188595" h="64135">
                <a:moveTo>
                  <a:pt x="57086" y="28041"/>
                </a:moveTo>
                <a:lnTo>
                  <a:pt x="56743" y="27317"/>
                </a:lnTo>
                <a:lnTo>
                  <a:pt x="56502" y="28282"/>
                </a:lnTo>
                <a:lnTo>
                  <a:pt x="57086" y="28041"/>
                </a:lnTo>
                <a:close/>
              </a:path>
              <a:path w="188595" h="64135">
                <a:moveTo>
                  <a:pt x="57378" y="26403"/>
                </a:moveTo>
                <a:lnTo>
                  <a:pt x="57365" y="24892"/>
                </a:lnTo>
                <a:lnTo>
                  <a:pt x="57073" y="24536"/>
                </a:lnTo>
                <a:lnTo>
                  <a:pt x="56540" y="23888"/>
                </a:lnTo>
                <a:lnTo>
                  <a:pt x="54635" y="25463"/>
                </a:lnTo>
                <a:lnTo>
                  <a:pt x="55994" y="26085"/>
                </a:lnTo>
                <a:lnTo>
                  <a:pt x="55994" y="24536"/>
                </a:lnTo>
                <a:lnTo>
                  <a:pt x="57378" y="26403"/>
                </a:lnTo>
                <a:close/>
              </a:path>
              <a:path w="188595" h="64135">
                <a:moveTo>
                  <a:pt x="57505" y="28968"/>
                </a:moveTo>
                <a:lnTo>
                  <a:pt x="57162" y="28016"/>
                </a:lnTo>
                <a:lnTo>
                  <a:pt x="57188" y="28282"/>
                </a:lnTo>
                <a:lnTo>
                  <a:pt x="57505" y="28968"/>
                </a:lnTo>
                <a:close/>
              </a:path>
              <a:path w="188595" h="64135">
                <a:moveTo>
                  <a:pt x="59385" y="25387"/>
                </a:moveTo>
                <a:lnTo>
                  <a:pt x="57886" y="24892"/>
                </a:lnTo>
                <a:lnTo>
                  <a:pt x="58115" y="25679"/>
                </a:lnTo>
                <a:lnTo>
                  <a:pt x="59385" y="25387"/>
                </a:lnTo>
                <a:close/>
              </a:path>
              <a:path w="188595" h="64135">
                <a:moveTo>
                  <a:pt x="62166" y="26098"/>
                </a:moveTo>
                <a:lnTo>
                  <a:pt x="61836" y="25768"/>
                </a:lnTo>
                <a:lnTo>
                  <a:pt x="60413" y="24333"/>
                </a:lnTo>
                <a:lnTo>
                  <a:pt x="60147" y="25095"/>
                </a:lnTo>
                <a:lnTo>
                  <a:pt x="60286" y="25679"/>
                </a:lnTo>
                <a:lnTo>
                  <a:pt x="60896" y="26339"/>
                </a:lnTo>
                <a:lnTo>
                  <a:pt x="61264" y="25768"/>
                </a:lnTo>
                <a:lnTo>
                  <a:pt x="62166" y="26098"/>
                </a:lnTo>
                <a:close/>
              </a:path>
              <a:path w="188595" h="64135">
                <a:moveTo>
                  <a:pt x="64350" y="36093"/>
                </a:moveTo>
                <a:lnTo>
                  <a:pt x="63957" y="35394"/>
                </a:lnTo>
                <a:lnTo>
                  <a:pt x="63398" y="36461"/>
                </a:lnTo>
                <a:lnTo>
                  <a:pt x="63969" y="36245"/>
                </a:lnTo>
                <a:lnTo>
                  <a:pt x="64350" y="36093"/>
                </a:lnTo>
                <a:close/>
              </a:path>
              <a:path w="188595" h="64135">
                <a:moveTo>
                  <a:pt x="64566" y="40309"/>
                </a:moveTo>
                <a:lnTo>
                  <a:pt x="63233" y="39928"/>
                </a:lnTo>
                <a:lnTo>
                  <a:pt x="63334" y="40525"/>
                </a:lnTo>
                <a:lnTo>
                  <a:pt x="63614" y="40208"/>
                </a:lnTo>
                <a:lnTo>
                  <a:pt x="63995" y="40500"/>
                </a:lnTo>
                <a:lnTo>
                  <a:pt x="64566" y="40309"/>
                </a:lnTo>
                <a:close/>
              </a:path>
              <a:path w="188595" h="64135">
                <a:moveTo>
                  <a:pt x="64744" y="36817"/>
                </a:moveTo>
                <a:lnTo>
                  <a:pt x="64731" y="35953"/>
                </a:lnTo>
                <a:lnTo>
                  <a:pt x="64350" y="36093"/>
                </a:lnTo>
                <a:lnTo>
                  <a:pt x="64744" y="36817"/>
                </a:lnTo>
                <a:close/>
              </a:path>
              <a:path w="188595" h="64135">
                <a:moveTo>
                  <a:pt x="66954" y="39255"/>
                </a:moveTo>
                <a:lnTo>
                  <a:pt x="66370" y="38595"/>
                </a:lnTo>
                <a:lnTo>
                  <a:pt x="65328" y="37020"/>
                </a:lnTo>
                <a:lnTo>
                  <a:pt x="64655" y="37909"/>
                </a:lnTo>
                <a:lnTo>
                  <a:pt x="64846" y="36982"/>
                </a:lnTo>
                <a:lnTo>
                  <a:pt x="63969" y="36245"/>
                </a:lnTo>
                <a:lnTo>
                  <a:pt x="64757" y="38506"/>
                </a:lnTo>
                <a:lnTo>
                  <a:pt x="63220" y="37388"/>
                </a:lnTo>
                <a:lnTo>
                  <a:pt x="60198" y="34442"/>
                </a:lnTo>
                <a:lnTo>
                  <a:pt x="64820" y="35255"/>
                </a:lnTo>
                <a:lnTo>
                  <a:pt x="64846" y="36017"/>
                </a:lnTo>
                <a:lnTo>
                  <a:pt x="65417" y="36347"/>
                </a:lnTo>
                <a:lnTo>
                  <a:pt x="65417" y="35483"/>
                </a:lnTo>
                <a:lnTo>
                  <a:pt x="65608" y="35420"/>
                </a:lnTo>
                <a:lnTo>
                  <a:pt x="66370" y="36017"/>
                </a:lnTo>
                <a:lnTo>
                  <a:pt x="65798" y="35420"/>
                </a:lnTo>
                <a:lnTo>
                  <a:pt x="66078" y="35458"/>
                </a:lnTo>
                <a:lnTo>
                  <a:pt x="63436" y="32791"/>
                </a:lnTo>
                <a:lnTo>
                  <a:pt x="63004" y="34899"/>
                </a:lnTo>
                <a:lnTo>
                  <a:pt x="59423" y="30607"/>
                </a:lnTo>
                <a:lnTo>
                  <a:pt x="57873" y="33159"/>
                </a:lnTo>
                <a:lnTo>
                  <a:pt x="56159" y="33413"/>
                </a:lnTo>
                <a:lnTo>
                  <a:pt x="56946" y="31572"/>
                </a:lnTo>
                <a:lnTo>
                  <a:pt x="55435" y="32194"/>
                </a:lnTo>
                <a:lnTo>
                  <a:pt x="55740" y="32727"/>
                </a:lnTo>
                <a:lnTo>
                  <a:pt x="54584" y="32334"/>
                </a:lnTo>
                <a:lnTo>
                  <a:pt x="54927" y="33705"/>
                </a:lnTo>
                <a:lnTo>
                  <a:pt x="54241" y="33337"/>
                </a:lnTo>
                <a:lnTo>
                  <a:pt x="55041" y="33870"/>
                </a:lnTo>
                <a:lnTo>
                  <a:pt x="58153" y="36042"/>
                </a:lnTo>
                <a:lnTo>
                  <a:pt x="59309" y="37363"/>
                </a:lnTo>
                <a:lnTo>
                  <a:pt x="60528" y="36690"/>
                </a:lnTo>
                <a:lnTo>
                  <a:pt x="61988" y="38912"/>
                </a:lnTo>
                <a:lnTo>
                  <a:pt x="62649" y="37592"/>
                </a:lnTo>
                <a:lnTo>
                  <a:pt x="62941" y="37706"/>
                </a:lnTo>
                <a:lnTo>
                  <a:pt x="64084" y="38519"/>
                </a:lnTo>
                <a:lnTo>
                  <a:pt x="64655" y="39192"/>
                </a:lnTo>
                <a:lnTo>
                  <a:pt x="64566" y="39014"/>
                </a:lnTo>
                <a:lnTo>
                  <a:pt x="65608" y="37998"/>
                </a:lnTo>
                <a:lnTo>
                  <a:pt x="66560" y="40246"/>
                </a:lnTo>
                <a:lnTo>
                  <a:pt x="66954" y="39255"/>
                </a:lnTo>
                <a:close/>
              </a:path>
              <a:path w="188595" h="64135">
                <a:moveTo>
                  <a:pt x="75425" y="34061"/>
                </a:moveTo>
                <a:lnTo>
                  <a:pt x="75044" y="34302"/>
                </a:lnTo>
                <a:lnTo>
                  <a:pt x="74955" y="34518"/>
                </a:lnTo>
                <a:lnTo>
                  <a:pt x="75006" y="34734"/>
                </a:lnTo>
                <a:lnTo>
                  <a:pt x="75425" y="34061"/>
                </a:lnTo>
                <a:close/>
              </a:path>
              <a:path w="188595" h="64135">
                <a:moveTo>
                  <a:pt x="76238" y="35839"/>
                </a:moveTo>
                <a:lnTo>
                  <a:pt x="75133" y="35280"/>
                </a:lnTo>
                <a:lnTo>
                  <a:pt x="75006" y="34734"/>
                </a:lnTo>
                <a:lnTo>
                  <a:pt x="74930" y="34861"/>
                </a:lnTo>
                <a:lnTo>
                  <a:pt x="72288" y="33807"/>
                </a:lnTo>
                <a:lnTo>
                  <a:pt x="72669" y="35407"/>
                </a:lnTo>
                <a:lnTo>
                  <a:pt x="73444" y="36817"/>
                </a:lnTo>
                <a:lnTo>
                  <a:pt x="74574" y="38188"/>
                </a:lnTo>
                <a:lnTo>
                  <a:pt x="73812" y="37122"/>
                </a:lnTo>
                <a:lnTo>
                  <a:pt x="75958" y="36906"/>
                </a:lnTo>
                <a:lnTo>
                  <a:pt x="75857" y="36715"/>
                </a:lnTo>
                <a:lnTo>
                  <a:pt x="76238" y="35839"/>
                </a:lnTo>
                <a:close/>
              </a:path>
              <a:path w="188595" h="64135">
                <a:moveTo>
                  <a:pt x="78371" y="37045"/>
                </a:moveTo>
                <a:close/>
              </a:path>
              <a:path w="188595" h="64135">
                <a:moveTo>
                  <a:pt x="78498" y="34823"/>
                </a:moveTo>
                <a:lnTo>
                  <a:pt x="77089" y="34213"/>
                </a:lnTo>
                <a:lnTo>
                  <a:pt x="76809" y="35204"/>
                </a:lnTo>
                <a:lnTo>
                  <a:pt x="77317" y="35725"/>
                </a:lnTo>
                <a:lnTo>
                  <a:pt x="78295" y="36944"/>
                </a:lnTo>
                <a:lnTo>
                  <a:pt x="78244" y="35928"/>
                </a:lnTo>
                <a:lnTo>
                  <a:pt x="78498" y="34823"/>
                </a:lnTo>
                <a:close/>
              </a:path>
              <a:path w="188595" h="64135">
                <a:moveTo>
                  <a:pt x="79946" y="23406"/>
                </a:moveTo>
                <a:lnTo>
                  <a:pt x="79057" y="22644"/>
                </a:lnTo>
                <a:lnTo>
                  <a:pt x="79463" y="24244"/>
                </a:lnTo>
                <a:lnTo>
                  <a:pt x="79946" y="23406"/>
                </a:lnTo>
                <a:close/>
              </a:path>
              <a:path w="188595" h="64135">
                <a:moveTo>
                  <a:pt x="80619" y="38366"/>
                </a:moveTo>
                <a:lnTo>
                  <a:pt x="80479" y="37490"/>
                </a:lnTo>
                <a:lnTo>
                  <a:pt x="79336" y="36982"/>
                </a:lnTo>
                <a:lnTo>
                  <a:pt x="78371" y="37045"/>
                </a:lnTo>
                <a:lnTo>
                  <a:pt x="78625" y="37350"/>
                </a:lnTo>
                <a:lnTo>
                  <a:pt x="78765" y="37541"/>
                </a:lnTo>
                <a:lnTo>
                  <a:pt x="79159" y="37261"/>
                </a:lnTo>
                <a:lnTo>
                  <a:pt x="80289" y="37922"/>
                </a:lnTo>
                <a:lnTo>
                  <a:pt x="80619" y="38366"/>
                </a:lnTo>
                <a:close/>
              </a:path>
              <a:path w="188595" h="64135">
                <a:moveTo>
                  <a:pt x="80683" y="22136"/>
                </a:moveTo>
                <a:lnTo>
                  <a:pt x="79946" y="23406"/>
                </a:lnTo>
                <a:lnTo>
                  <a:pt x="80556" y="22644"/>
                </a:lnTo>
                <a:lnTo>
                  <a:pt x="80683" y="22136"/>
                </a:lnTo>
                <a:close/>
              </a:path>
              <a:path w="188595" h="64135">
                <a:moveTo>
                  <a:pt x="80759" y="38608"/>
                </a:moveTo>
                <a:lnTo>
                  <a:pt x="80619" y="38366"/>
                </a:lnTo>
                <a:lnTo>
                  <a:pt x="80708" y="38557"/>
                </a:lnTo>
                <a:close/>
              </a:path>
              <a:path w="188595" h="64135">
                <a:moveTo>
                  <a:pt x="82181" y="25844"/>
                </a:moveTo>
                <a:lnTo>
                  <a:pt x="82067" y="25488"/>
                </a:lnTo>
                <a:lnTo>
                  <a:pt x="82181" y="25844"/>
                </a:lnTo>
                <a:close/>
              </a:path>
              <a:path w="188595" h="64135">
                <a:moveTo>
                  <a:pt x="84569" y="25857"/>
                </a:moveTo>
                <a:lnTo>
                  <a:pt x="84264" y="25730"/>
                </a:lnTo>
                <a:lnTo>
                  <a:pt x="83934" y="25501"/>
                </a:lnTo>
                <a:lnTo>
                  <a:pt x="83591" y="25450"/>
                </a:lnTo>
                <a:lnTo>
                  <a:pt x="84429" y="24358"/>
                </a:lnTo>
                <a:lnTo>
                  <a:pt x="82384" y="25349"/>
                </a:lnTo>
                <a:lnTo>
                  <a:pt x="82816" y="23075"/>
                </a:lnTo>
                <a:lnTo>
                  <a:pt x="81788" y="22491"/>
                </a:lnTo>
                <a:lnTo>
                  <a:pt x="80784" y="22339"/>
                </a:lnTo>
                <a:lnTo>
                  <a:pt x="81483" y="23660"/>
                </a:lnTo>
                <a:lnTo>
                  <a:pt x="82067" y="25488"/>
                </a:lnTo>
                <a:lnTo>
                  <a:pt x="84569" y="25857"/>
                </a:lnTo>
                <a:close/>
              </a:path>
              <a:path w="188595" h="64135">
                <a:moveTo>
                  <a:pt x="85013" y="25920"/>
                </a:moveTo>
                <a:lnTo>
                  <a:pt x="84569" y="25857"/>
                </a:lnTo>
                <a:lnTo>
                  <a:pt x="84721" y="25920"/>
                </a:lnTo>
                <a:lnTo>
                  <a:pt x="84874" y="25958"/>
                </a:lnTo>
                <a:lnTo>
                  <a:pt x="85013" y="25920"/>
                </a:lnTo>
                <a:close/>
              </a:path>
              <a:path w="188595" h="64135">
                <a:moveTo>
                  <a:pt x="85826" y="33464"/>
                </a:moveTo>
                <a:lnTo>
                  <a:pt x="85813" y="33324"/>
                </a:lnTo>
                <a:lnTo>
                  <a:pt x="85763" y="33185"/>
                </a:lnTo>
                <a:lnTo>
                  <a:pt x="85699" y="33439"/>
                </a:lnTo>
                <a:lnTo>
                  <a:pt x="85725" y="33629"/>
                </a:lnTo>
                <a:lnTo>
                  <a:pt x="85826" y="33464"/>
                </a:lnTo>
                <a:close/>
              </a:path>
              <a:path w="188595" h="64135">
                <a:moveTo>
                  <a:pt x="86728" y="31927"/>
                </a:moveTo>
                <a:lnTo>
                  <a:pt x="86347" y="30238"/>
                </a:lnTo>
                <a:lnTo>
                  <a:pt x="85305" y="30975"/>
                </a:lnTo>
                <a:lnTo>
                  <a:pt x="86728" y="31927"/>
                </a:lnTo>
                <a:close/>
              </a:path>
              <a:path w="188595" h="64135">
                <a:moveTo>
                  <a:pt x="86817" y="32931"/>
                </a:moveTo>
                <a:lnTo>
                  <a:pt x="85674" y="32143"/>
                </a:lnTo>
                <a:lnTo>
                  <a:pt x="84480" y="32308"/>
                </a:lnTo>
                <a:lnTo>
                  <a:pt x="85534" y="32651"/>
                </a:lnTo>
                <a:lnTo>
                  <a:pt x="85763" y="33185"/>
                </a:lnTo>
                <a:lnTo>
                  <a:pt x="85966" y="32575"/>
                </a:lnTo>
                <a:lnTo>
                  <a:pt x="86817" y="32931"/>
                </a:lnTo>
                <a:close/>
              </a:path>
              <a:path w="188595" h="64135">
                <a:moveTo>
                  <a:pt x="87058" y="32143"/>
                </a:moveTo>
                <a:lnTo>
                  <a:pt x="86728" y="31927"/>
                </a:lnTo>
                <a:lnTo>
                  <a:pt x="86944" y="32893"/>
                </a:lnTo>
                <a:lnTo>
                  <a:pt x="87058" y="32143"/>
                </a:lnTo>
                <a:close/>
              </a:path>
              <a:path w="188595" h="64135">
                <a:moveTo>
                  <a:pt x="87363" y="32346"/>
                </a:moveTo>
                <a:lnTo>
                  <a:pt x="87198" y="31102"/>
                </a:lnTo>
                <a:lnTo>
                  <a:pt x="87058" y="32143"/>
                </a:lnTo>
                <a:lnTo>
                  <a:pt x="87363" y="32346"/>
                </a:lnTo>
                <a:close/>
              </a:path>
              <a:path w="188595" h="64135">
                <a:moveTo>
                  <a:pt x="89827" y="33210"/>
                </a:moveTo>
                <a:lnTo>
                  <a:pt x="89293" y="33985"/>
                </a:lnTo>
                <a:lnTo>
                  <a:pt x="88468" y="34620"/>
                </a:lnTo>
                <a:lnTo>
                  <a:pt x="89433" y="35191"/>
                </a:lnTo>
                <a:lnTo>
                  <a:pt x="89827" y="33210"/>
                </a:lnTo>
                <a:close/>
              </a:path>
              <a:path w="188595" h="64135">
                <a:moveTo>
                  <a:pt x="93967" y="37261"/>
                </a:moveTo>
                <a:lnTo>
                  <a:pt x="93954" y="37045"/>
                </a:lnTo>
                <a:lnTo>
                  <a:pt x="93484" y="36944"/>
                </a:lnTo>
                <a:lnTo>
                  <a:pt x="93967" y="37261"/>
                </a:lnTo>
                <a:close/>
              </a:path>
              <a:path w="188595" h="64135">
                <a:moveTo>
                  <a:pt x="94119" y="35941"/>
                </a:moveTo>
                <a:lnTo>
                  <a:pt x="91871" y="34607"/>
                </a:lnTo>
                <a:lnTo>
                  <a:pt x="92557" y="35064"/>
                </a:lnTo>
                <a:lnTo>
                  <a:pt x="92608" y="35369"/>
                </a:lnTo>
                <a:lnTo>
                  <a:pt x="92633" y="35941"/>
                </a:lnTo>
                <a:lnTo>
                  <a:pt x="92075" y="36449"/>
                </a:lnTo>
                <a:lnTo>
                  <a:pt x="91960" y="34785"/>
                </a:lnTo>
                <a:lnTo>
                  <a:pt x="89484" y="35217"/>
                </a:lnTo>
                <a:lnTo>
                  <a:pt x="89725" y="35369"/>
                </a:lnTo>
                <a:lnTo>
                  <a:pt x="91160" y="36449"/>
                </a:lnTo>
                <a:lnTo>
                  <a:pt x="93484" y="36944"/>
                </a:lnTo>
                <a:lnTo>
                  <a:pt x="92786" y="36487"/>
                </a:lnTo>
                <a:lnTo>
                  <a:pt x="94119" y="35941"/>
                </a:lnTo>
                <a:close/>
              </a:path>
              <a:path w="188595" h="64135">
                <a:moveTo>
                  <a:pt x="94221" y="29019"/>
                </a:moveTo>
                <a:lnTo>
                  <a:pt x="93472" y="28460"/>
                </a:lnTo>
                <a:lnTo>
                  <a:pt x="93929" y="29197"/>
                </a:lnTo>
                <a:lnTo>
                  <a:pt x="94107" y="29210"/>
                </a:lnTo>
                <a:lnTo>
                  <a:pt x="94221" y="29019"/>
                </a:lnTo>
                <a:close/>
              </a:path>
              <a:path w="188595" h="64135">
                <a:moveTo>
                  <a:pt x="94932" y="28105"/>
                </a:moveTo>
                <a:lnTo>
                  <a:pt x="94386" y="27851"/>
                </a:lnTo>
                <a:lnTo>
                  <a:pt x="94386" y="28702"/>
                </a:lnTo>
                <a:lnTo>
                  <a:pt x="94221" y="29006"/>
                </a:lnTo>
                <a:lnTo>
                  <a:pt x="94564" y="29273"/>
                </a:lnTo>
                <a:lnTo>
                  <a:pt x="94932" y="28105"/>
                </a:lnTo>
                <a:close/>
              </a:path>
              <a:path w="188595" h="64135">
                <a:moveTo>
                  <a:pt x="96926" y="27000"/>
                </a:moveTo>
                <a:lnTo>
                  <a:pt x="95885" y="27241"/>
                </a:lnTo>
                <a:lnTo>
                  <a:pt x="96583" y="27711"/>
                </a:lnTo>
                <a:lnTo>
                  <a:pt x="96926" y="27000"/>
                </a:lnTo>
                <a:close/>
              </a:path>
              <a:path w="188595" h="64135">
                <a:moveTo>
                  <a:pt x="99288" y="37973"/>
                </a:moveTo>
                <a:lnTo>
                  <a:pt x="98488" y="38608"/>
                </a:lnTo>
                <a:lnTo>
                  <a:pt x="97929" y="38493"/>
                </a:lnTo>
                <a:lnTo>
                  <a:pt x="97370" y="38163"/>
                </a:lnTo>
                <a:lnTo>
                  <a:pt x="97713" y="37465"/>
                </a:lnTo>
                <a:lnTo>
                  <a:pt x="97053" y="36982"/>
                </a:lnTo>
                <a:lnTo>
                  <a:pt x="97358" y="38150"/>
                </a:lnTo>
                <a:lnTo>
                  <a:pt x="96659" y="37719"/>
                </a:lnTo>
                <a:lnTo>
                  <a:pt x="96012" y="36944"/>
                </a:lnTo>
                <a:lnTo>
                  <a:pt x="94957" y="36830"/>
                </a:lnTo>
                <a:lnTo>
                  <a:pt x="94691" y="37731"/>
                </a:lnTo>
                <a:lnTo>
                  <a:pt x="93967" y="37261"/>
                </a:lnTo>
                <a:lnTo>
                  <a:pt x="94119" y="38938"/>
                </a:lnTo>
                <a:lnTo>
                  <a:pt x="94551" y="38417"/>
                </a:lnTo>
                <a:lnTo>
                  <a:pt x="95338" y="38087"/>
                </a:lnTo>
                <a:lnTo>
                  <a:pt x="95453" y="38417"/>
                </a:lnTo>
                <a:lnTo>
                  <a:pt x="97155" y="38239"/>
                </a:lnTo>
                <a:lnTo>
                  <a:pt x="98082" y="39293"/>
                </a:lnTo>
                <a:lnTo>
                  <a:pt x="99288" y="37973"/>
                </a:lnTo>
                <a:close/>
              </a:path>
              <a:path w="188595" h="64135">
                <a:moveTo>
                  <a:pt x="101536" y="33464"/>
                </a:moveTo>
                <a:lnTo>
                  <a:pt x="101460" y="33235"/>
                </a:lnTo>
                <a:lnTo>
                  <a:pt x="100990" y="32727"/>
                </a:lnTo>
                <a:lnTo>
                  <a:pt x="101536" y="33464"/>
                </a:lnTo>
                <a:close/>
              </a:path>
              <a:path w="188595" h="64135">
                <a:moveTo>
                  <a:pt x="107670" y="35369"/>
                </a:moveTo>
                <a:lnTo>
                  <a:pt x="107657" y="35115"/>
                </a:lnTo>
                <a:lnTo>
                  <a:pt x="106794" y="34518"/>
                </a:lnTo>
                <a:lnTo>
                  <a:pt x="107391" y="35890"/>
                </a:lnTo>
                <a:lnTo>
                  <a:pt x="107670" y="35369"/>
                </a:lnTo>
                <a:close/>
              </a:path>
              <a:path w="188595" h="64135">
                <a:moveTo>
                  <a:pt x="108051" y="36398"/>
                </a:moveTo>
                <a:lnTo>
                  <a:pt x="107391" y="35890"/>
                </a:lnTo>
                <a:lnTo>
                  <a:pt x="106476" y="35852"/>
                </a:lnTo>
                <a:lnTo>
                  <a:pt x="105918" y="35115"/>
                </a:lnTo>
                <a:lnTo>
                  <a:pt x="104330" y="33502"/>
                </a:lnTo>
                <a:lnTo>
                  <a:pt x="104584" y="34086"/>
                </a:lnTo>
                <a:lnTo>
                  <a:pt x="103517" y="33235"/>
                </a:lnTo>
                <a:lnTo>
                  <a:pt x="102209" y="34378"/>
                </a:lnTo>
                <a:lnTo>
                  <a:pt x="101536" y="33464"/>
                </a:lnTo>
                <a:lnTo>
                  <a:pt x="101841" y="34518"/>
                </a:lnTo>
                <a:lnTo>
                  <a:pt x="101727" y="34950"/>
                </a:lnTo>
                <a:lnTo>
                  <a:pt x="101523" y="35369"/>
                </a:lnTo>
                <a:lnTo>
                  <a:pt x="103403" y="36017"/>
                </a:lnTo>
                <a:lnTo>
                  <a:pt x="103022" y="35115"/>
                </a:lnTo>
                <a:lnTo>
                  <a:pt x="102997" y="34963"/>
                </a:lnTo>
                <a:lnTo>
                  <a:pt x="104355" y="36690"/>
                </a:lnTo>
                <a:lnTo>
                  <a:pt x="105384" y="36487"/>
                </a:lnTo>
                <a:lnTo>
                  <a:pt x="103606" y="34899"/>
                </a:lnTo>
                <a:lnTo>
                  <a:pt x="102984" y="34874"/>
                </a:lnTo>
                <a:lnTo>
                  <a:pt x="102920" y="34429"/>
                </a:lnTo>
                <a:lnTo>
                  <a:pt x="103416" y="34531"/>
                </a:lnTo>
                <a:lnTo>
                  <a:pt x="103835" y="34455"/>
                </a:lnTo>
                <a:lnTo>
                  <a:pt x="104863" y="35115"/>
                </a:lnTo>
                <a:lnTo>
                  <a:pt x="106845" y="36207"/>
                </a:lnTo>
                <a:lnTo>
                  <a:pt x="108051" y="36398"/>
                </a:lnTo>
                <a:close/>
              </a:path>
              <a:path w="188595" h="64135">
                <a:moveTo>
                  <a:pt x="109905" y="31813"/>
                </a:moveTo>
                <a:lnTo>
                  <a:pt x="109385" y="30619"/>
                </a:lnTo>
                <a:lnTo>
                  <a:pt x="109080" y="30467"/>
                </a:lnTo>
                <a:lnTo>
                  <a:pt x="108953" y="30695"/>
                </a:lnTo>
                <a:lnTo>
                  <a:pt x="109042" y="30899"/>
                </a:lnTo>
                <a:lnTo>
                  <a:pt x="109905" y="31813"/>
                </a:lnTo>
                <a:close/>
              </a:path>
              <a:path w="188595" h="64135">
                <a:moveTo>
                  <a:pt x="115112" y="40436"/>
                </a:moveTo>
                <a:lnTo>
                  <a:pt x="114985" y="40297"/>
                </a:lnTo>
                <a:lnTo>
                  <a:pt x="114935" y="40551"/>
                </a:lnTo>
                <a:lnTo>
                  <a:pt x="114922" y="40855"/>
                </a:lnTo>
                <a:lnTo>
                  <a:pt x="115011" y="41300"/>
                </a:lnTo>
                <a:lnTo>
                  <a:pt x="115112" y="40436"/>
                </a:lnTo>
                <a:close/>
              </a:path>
              <a:path w="188595" h="64135">
                <a:moveTo>
                  <a:pt x="115785" y="32143"/>
                </a:moveTo>
                <a:lnTo>
                  <a:pt x="115747" y="31483"/>
                </a:lnTo>
                <a:lnTo>
                  <a:pt x="115658" y="30746"/>
                </a:lnTo>
                <a:lnTo>
                  <a:pt x="115608" y="30365"/>
                </a:lnTo>
                <a:lnTo>
                  <a:pt x="114719" y="30314"/>
                </a:lnTo>
                <a:lnTo>
                  <a:pt x="114681" y="30746"/>
                </a:lnTo>
                <a:lnTo>
                  <a:pt x="114376" y="30594"/>
                </a:lnTo>
                <a:lnTo>
                  <a:pt x="115785" y="32143"/>
                </a:lnTo>
                <a:close/>
              </a:path>
              <a:path w="188595" h="64135">
                <a:moveTo>
                  <a:pt x="115874" y="32245"/>
                </a:moveTo>
                <a:close/>
              </a:path>
              <a:path w="188595" h="64135">
                <a:moveTo>
                  <a:pt x="119113" y="31127"/>
                </a:moveTo>
                <a:lnTo>
                  <a:pt x="118859" y="30937"/>
                </a:lnTo>
                <a:lnTo>
                  <a:pt x="118478" y="30568"/>
                </a:lnTo>
                <a:lnTo>
                  <a:pt x="118122" y="31902"/>
                </a:lnTo>
                <a:lnTo>
                  <a:pt x="119113" y="31127"/>
                </a:lnTo>
                <a:close/>
              </a:path>
              <a:path w="188595" h="64135">
                <a:moveTo>
                  <a:pt x="119545" y="31419"/>
                </a:moveTo>
                <a:lnTo>
                  <a:pt x="119481" y="30835"/>
                </a:lnTo>
                <a:lnTo>
                  <a:pt x="119227" y="31038"/>
                </a:lnTo>
                <a:lnTo>
                  <a:pt x="119316" y="31254"/>
                </a:lnTo>
                <a:lnTo>
                  <a:pt x="119545" y="31419"/>
                </a:lnTo>
                <a:close/>
              </a:path>
              <a:path w="188595" h="64135">
                <a:moveTo>
                  <a:pt x="119786" y="34836"/>
                </a:moveTo>
                <a:lnTo>
                  <a:pt x="119468" y="34048"/>
                </a:lnTo>
                <a:lnTo>
                  <a:pt x="117944" y="33020"/>
                </a:lnTo>
                <a:lnTo>
                  <a:pt x="117779" y="32664"/>
                </a:lnTo>
                <a:lnTo>
                  <a:pt x="117411" y="31864"/>
                </a:lnTo>
                <a:lnTo>
                  <a:pt x="115874" y="32245"/>
                </a:lnTo>
                <a:lnTo>
                  <a:pt x="117017" y="33566"/>
                </a:lnTo>
                <a:lnTo>
                  <a:pt x="117360" y="33299"/>
                </a:lnTo>
                <a:lnTo>
                  <a:pt x="116890" y="32727"/>
                </a:lnTo>
                <a:lnTo>
                  <a:pt x="117322" y="32664"/>
                </a:lnTo>
                <a:lnTo>
                  <a:pt x="118440" y="34836"/>
                </a:lnTo>
                <a:lnTo>
                  <a:pt x="118186" y="35293"/>
                </a:lnTo>
                <a:lnTo>
                  <a:pt x="117589" y="34963"/>
                </a:lnTo>
                <a:lnTo>
                  <a:pt x="116865" y="34861"/>
                </a:lnTo>
                <a:lnTo>
                  <a:pt x="118211" y="35928"/>
                </a:lnTo>
                <a:lnTo>
                  <a:pt x="116865" y="35928"/>
                </a:lnTo>
                <a:lnTo>
                  <a:pt x="117373" y="36068"/>
                </a:lnTo>
                <a:lnTo>
                  <a:pt x="117475" y="36893"/>
                </a:lnTo>
                <a:lnTo>
                  <a:pt x="119176" y="36626"/>
                </a:lnTo>
                <a:lnTo>
                  <a:pt x="118059" y="35534"/>
                </a:lnTo>
                <a:lnTo>
                  <a:pt x="118656" y="35293"/>
                </a:lnTo>
                <a:lnTo>
                  <a:pt x="119761" y="34861"/>
                </a:lnTo>
                <a:close/>
              </a:path>
              <a:path w="188595" h="64135">
                <a:moveTo>
                  <a:pt x="120116" y="29997"/>
                </a:moveTo>
                <a:lnTo>
                  <a:pt x="120091" y="29044"/>
                </a:lnTo>
                <a:lnTo>
                  <a:pt x="118973" y="29629"/>
                </a:lnTo>
                <a:lnTo>
                  <a:pt x="120116" y="29997"/>
                </a:lnTo>
                <a:close/>
              </a:path>
              <a:path w="188595" h="64135">
                <a:moveTo>
                  <a:pt x="120942" y="30848"/>
                </a:moveTo>
                <a:lnTo>
                  <a:pt x="120815" y="30213"/>
                </a:lnTo>
                <a:lnTo>
                  <a:pt x="120116" y="29997"/>
                </a:lnTo>
                <a:lnTo>
                  <a:pt x="120129" y="30746"/>
                </a:lnTo>
                <a:lnTo>
                  <a:pt x="120942" y="30848"/>
                </a:lnTo>
                <a:close/>
              </a:path>
              <a:path w="188595" h="64135">
                <a:moveTo>
                  <a:pt x="121767" y="5892"/>
                </a:moveTo>
                <a:lnTo>
                  <a:pt x="121056" y="4445"/>
                </a:lnTo>
                <a:lnTo>
                  <a:pt x="120827" y="4483"/>
                </a:lnTo>
                <a:lnTo>
                  <a:pt x="121539" y="5918"/>
                </a:lnTo>
                <a:lnTo>
                  <a:pt x="121767" y="5892"/>
                </a:lnTo>
                <a:close/>
              </a:path>
              <a:path w="188595" h="64135">
                <a:moveTo>
                  <a:pt x="121920" y="33350"/>
                </a:moveTo>
                <a:lnTo>
                  <a:pt x="121691" y="33058"/>
                </a:lnTo>
                <a:lnTo>
                  <a:pt x="121640" y="33286"/>
                </a:lnTo>
                <a:lnTo>
                  <a:pt x="121920" y="33350"/>
                </a:lnTo>
                <a:close/>
              </a:path>
              <a:path w="188595" h="64135">
                <a:moveTo>
                  <a:pt x="122466" y="14719"/>
                </a:moveTo>
                <a:lnTo>
                  <a:pt x="122085" y="13906"/>
                </a:lnTo>
                <a:lnTo>
                  <a:pt x="121196" y="14033"/>
                </a:lnTo>
                <a:lnTo>
                  <a:pt x="122466" y="14719"/>
                </a:lnTo>
                <a:close/>
              </a:path>
              <a:path w="188595" h="64135">
                <a:moveTo>
                  <a:pt x="123075" y="31813"/>
                </a:moveTo>
                <a:lnTo>
                  <a:pt x="122783" y="31394"/>
                </a:lnTo>
                <a:lnTo>
                  <a:pt x="122897" y="32473"/>
                </a:lnTo>
                <a:lnTo>
                  <a:pt x="123075" y="31813"/>
                </a:lnTo>
                <a:close/>
              </a:path>
              <a:path w="188595" h="64135">
                <a:moveTo>
                  <a:pt x="123240" y="33591"/>
                </a:moveTo>
                <a:lnTo>
                  <a:pt x="121920" y="33350"/>
                </a:lnTo>
                <a:lnTo>
                  <a:pt x="122783" y="34404"/>
                </a:lnTo>
                <a:lnTo>
                  <a:pt x="123240" y="33591"/>
                </a:lnTo>
                <a:close/>
              </a:path>
              <a:path w="188595" h="64135">
                <a:moveTo>
                  <a:pt x="123532" y="33642"/>
                </a:moveTo>
                <a:lnTo>
                  <a:pt x="123304" y="33464"/>
                </a:lnTo>
                <a:lnTo>
                  <a:pt x="123240" y="33591"/>
                </a:lnTo>
                <a:lnTo>
                  <a:pt x="123532" y="33642"/>
                </a:lnTo>
                <a:close/>
              </a:path>
              <a:path w="188595" h="64135">
                <a:moveTo>
                  <a:pt x="123825" y="33693"/>
                </a:moveTo>
                <a:lnTo>
                  <a:pt x="123532" y="33642"/>
                </a:lnTo>
                <a:lnTo>
                  <a:pt x="123825" y="33693"/>
                </a:lnTo>
                <a:close/>
              </a:path>
              <a:path w="188595" h="64135">
                <a:moveTo>
                  <a:pt x="124802" y="31572"/>
                </a:moveTo>
                <a:lnTo>
                  <a:pt x="124294" y="30365"/>
                </a:lnTo>
                <a:lnTo>
                  <a:pt x="123342" y="30289"/>
                </a:lnTo>
                <a:lnTo>
                  <a:pt x="122313" y="30010"/>
                </a:lnTo>
                <a:lnTo>
                  <a:pt x="121945" y="30975"/>
                </a:lnTo>
                <a:lnTo>
                  <a:pt x="120942" y="30848"/>
                </a:lnTo>
                <a:lnTo>
                  <a:pt x="121056" y="31902"/>
                </a:lnTo>
                <a:lnTo>
                  <a:pt x="121094" y="32524"/>
                </a:lnTo>
                <a:lnTo>
                  <a:pt x="119545" y="31419"/>
                </a:lnTo>
                <a:lnTo>
                  <a:pt x="119684" y="32956"/>
                </a:lnTo>
                <a:lnTo>
                  <a:pt x="121005" y="33388"/>
                </a:lnTo>
                <a:lnTo>
                  <a:pt x="121399" y="32689"/>
                </a:lnTo>
                <a:lnTo>
                  <a:pt x="121691" y="33058"/>
                </a:lnTo>
                <a:lnTo>
                  <a:pt x="121780" y="32689"/>
                </a:lnTo>
                <a:lnTo>
                  <a:pt x="121818" y="32524"/>
                </a:lnTo>
                <a:lnTo>
                  <a:pt x="122034" y="31534"/>
                </a:lnTo>
                <a:lnTo>
                  <a:pt x="122580" y="31127"/>
                </a:lnTo>
                <a:lnTo>
                  <a:pt x="122707" y="31038"/>
                </a:lnTo>
                <a:lnTo>
                  <a:pt x="122783" y="31394"/>
                </a:lnTo>
                <a:lnTo>
                  <a:pt x="122732" y="31026"/>
                </a:lnTo>
                <a:lnTo>
                  <a:pt x="124231" y="30797"/>
                </a:lnTo>
                <a:lnTo>
                  <a:pt x="124802" y="31572"/>
                </a:lnTo>
                <a:close/>
              </a:path>
              <a:path w="188595" h="64135">
                <a:moveTo>
                  <a:pt x="124929" y="13474"/>
                </a:moveTo>
                <a:lnTo>
                  <a:pt x="124853" y="13284"/>
                </a:lnTo>
                <a:lnTo>
                  <a:pt x="124841" y="13449"/>
                </a:lnTo>
                <a:lnTo>
                  <a:pt x="124853" y="13792"/>
                </a:lnTo>
                <a:lnTo>
                  <a:pt x="124917" y="13627"/>
                </a:lnTo>
                <a:lnTo>
                  <a:pt x="124929" y="13474"/>
                </a:lnTo>
                <a:close/>
              </a:path>
              <a:path w="188595" h="64135">
                <a:moveTo>
                  <a:pt x="124955" y="34734"/>
                </a:moveTo>
                <a:lnTo>
                  <a:pt x="123583" y="33680"/>
                </a:lnTo>
                <a:lnTo>
                  <a:pt x="123393" y="33667"/>
                </a:lnTo>
                <a:lnTo>
                  <a:pt x="124955" y="34734"/>
                </a:lnTo>
                <a:close/>
              </a:path>
              <a:path w="188595" h="64135">
                <a:moveTo>
                  <a:pt x="125018" y="33769"/>
                </a:moveTo>
                <a:lnTo>
                  <a:pt x="123825" y="33693"/>
                </a:lnTo>
                <a:lnTo>
                  <a:pt x="124841" y="33883"/>
                </a:lnTo>
                <a:lnTo>
                  <a:pt x="125018" y="33769"/>
                </a:lnTo>
                <a:close/>
              </a:path>
              <a:path w="188595" h="64135">
                <a:moveTo>
                  <a:pt x="125247" y="6718"/>
                </a:moveTo>
                <a:lnTo>
                  <a:pt x="124942" y="6096"/>
                </a:lnTo>
                <a:lnTo>
                  <a:pt x="124180" y="5981"/>
                </a:lnTo>
                <a:lnTo>
                  <a:pt x="124053" y="6223"/>
                </a:lnTo>
                <a:lnTo>
                  <a:pt x="123913" y="6896"/>
                </a:lnTo>
                <a:lnTo>
                  <a:pt x="125247" y="6718"/>
                </a:lnTo>
                <a:close/>
              </a:path>
              <a:path w="188595" h="64135">
                <a:moveTo>
                  <a:pt x="125755" y="33350"/>
                </a:moveTo>
                <a:lnTo>
                  <a:pt x="125018" y="33769"/>
                </a:lnTo>
                <a:lnTo>
                  <a:pt x="125501" y="33807"/>
                </a:lnTo>
                <a:lnTo>
                  <a:pt x="125755" y="33350"/>
                </a:lnTo>
                <a:close/>
              </a:path>
              <a:path w="188595" h="64135">
                <a:moveTo>
                  <a:pt x="129146" y="12928"/>
                </a:moveTo>
                <a:lnTo>
                  <a:pt x="128841" y="12750"/>
                </a:lnTo>
                <a:lnTo>
                  <a:pt x="128841" y="12890"/>
                </a:lnTo>
                <a:lnTo>
                  <a:pt x="129146" y="12928"/>
                </a:lnTo>
                <a:close/>
              </a:path>
              <a:path w="188595" h="64135">
                <a:moveTo>
                  <a:pt x="129247" y="19431"/>
                </a:moveTo>
                <a:lnTo>
                  <a:pt x="127342" y="17716"/>
                </a:lnTo>
                <a:lnTo>
                  <a:pt x="127203" y="16878"/>
                </a:lnTo>
                <a:lnTo>
                  <a:pt x="126136" y="15049"/>
                </a:lnTo>
                <a:lnTo>
                  <a:pt x="126022" y="15278"/>
                </a:lnTo>
                <a:lnTo>
                  <a:pt x="125171" y="15049"/>
                </a:lnTo>
                <a:lnTo>
                  <a:pt x="124904" y="14465"/>
                </a:lnTo>
                <a:lnTo>
                  <a:pt x="124853" y="13792"/>
                </a:lnTo>
                <a:lnTo>
                  <a:pt x="124396" y="14782"/>
                </a:lnTo>
                <a:lnTo>
                  <a:pt x="121158" y="15201"/>
                </a:lnTo>
                <a:lnTo>
                  <a:pt x="122745" y="16840"/>
                </a:lnTo>
                <a:lnTo>
                  <a:pt x="123088" y="16560"/>
                </a:lnTo>
                <a:lnTo>
                  <a:pt x="123532" y="16497"/>
                </a:lnTo>
                <a:lnTo>
                  <a:pt x="123558" y="16065"/>
                </a:lnTo>
                <a:lnTo>
                  <a:pt x="124142" y="17246"/>
                </a:lnTo>
                <a:lnTo>
                  <a:pt x="126784" y="19100"/>
                </a:lnTo>
                <a:lnTo>
                  <a:pt x="128295" y="20408"/>
                </a:lnTo>
                <a:lnTo>
                  <a:pt x="127406" y="19443"/>
                </a:lnTo>
                <a:lnTo>
                  <a:pt x="128905" y="19685"/>
                </a:lnTo>
                <a:lnTo>
                  <a:pt x="129247" y="19431"/>
                </a:lnTo>
                <a:close/>
              </a:path>
              <a:path w="188595" h="64135">
                <a:moveTo>
                  <a:pt x="132600" y="18580"/>
                </a:moveTo>
                <a:lnTo>
                  <a:pt x="131584" y="17843"/>
                </a:lnTo>
                <a:lnTo>
                  <a:pt x="131902" y="19100"/>
                </a:lnTo>
                <a:lnTo>
                  <a:pt x="130835" y="18796"/>
                </a:lnTo>
                <a:lnTo>
                  <a:pt x="131775" y="19342"/>
                </a:lnTo>
                <a:lnTo>
                  <a:pt x="132435" y="19253"/>
                </a:lnTo>
                <a:lnTo>
                  <a:pt x="132600" y="18580"/>
                </a:lnTo>
                <a:close/>
              </a:path>
              <a:path w="188595" h="64135">
                <a:moveTo>
                  <a:pt x="132842" y="14884"/>
                </a:moveTo>
                <a:lnTo>
                  <a:pt x="129692" y="15697"/>
                </a:lnTo>
                <a:lnTo>
                  <a:pt x="129273" y="14224"/>
                </a:lnTo>
                <a:lnTo>
                  <a:pt x="128866" y="13843"/>
                </a:lnTo>
                <a:lnTo>
                  <a:pt x="128841" y="12890"/>
                </a:lnTo>
                <a:lnTo>
                  <a:pt x="126657" y="12598"/>
                </a:lnTo>
                <a:lnTo>
                  <a:pt x="127317" y="14033"/>
                </a:lnTo>
                <a:lnTo>
                  <a:pt x="130403" y="16256"/>
                </a:lnTo>
                <a:lnTo>
                  <a:pt x="132105" y="16916"/>
                </a:lnTo>
                <a:lnTo>
                  <a:pt x="132549" y="15697"/>
                </a:lnTo>
                <a:lnTo>
                  <a:pt x="132842" y="14884"/>
                </a:lnTo>
                <a:close/>
              </a:path>
              <a:path w="188595" h="64135">
                <a:moveTo>
                  <a:pt x="133007" y="3962"/>
                </a:moveTo>
                <a:lnTo>
                  <a:pt x="132041" y="2971"/>
                </a:lnTo>
                <a:lnTo>
                  <a:pt x="132003" y="3835"/>
                </a:lnTo>
                <a:lnTo>
                  <a:pt x="133007" y="3962"/>
                </a:lnTo>
                <a:close/>
              </a:path>
              <a:path w="188595" h="64135">
                <a:moveTo>
                  <a:pt x="133616" y="17170"/>
                </a:moveTo>
                <a:lnTo>
                  <a:pt x="133083" y="17018"/>
                </a:lnTo>
                <a:lnTo>
                  <a:pt x="133045" y="17462"/>
                </a:lnTo>
                <a:lnTo>
                  <a:pt x="132689" y="17716"/>
                </a:lnTo>
                <a:lnTo>
                  <a:pt x="133616" y="17183"/>
                </a:lnTo>
                <a:close/>
              </a:path>
              <a:path w="188595" h="64135">
                <a:moveTo>
                  <a:pt x="134366" y="4152"/>
                </a:moveTo>
                <a:lnTo>
                  <a:pt x="133007" y="3962"/>
                </a:lnTo>
                <a:lnTo>
                  <a:pt x="133934" y="4940"/>
                </a:lnTo>
                <a:lnTo>
                  <a:pt x="134366" y="4152"/>
                </a:lnTo>
                <a:close/>
              </a:path>
              <a:path w="188595" h="64135">
                <a:moveTo>
                  <a:pt x="134848" y="17170"/>
                </a:moveTo>
                <a:lnTo>
                  <a:pt x="134658" y="16840"/>
                </a:lnTo>
                <a:lnTo>
                  <a:pt x="133172" y="16154"/>
                </a:lnTo>
                <a:lnTo>
                  <a:pt x="133616" y="17170"/>
                </a:lnTo>
                <a:lnTo>
                  <a:pt x="134848" y="17170"/>
                </a:lnTo>
                <a:close/>
              </a:path>
              <a:path w="188595" h="64135">
                <a:moveTo>
                  <a:pt x="136398" y="5118"/>
                </a:moveTo>
                <a:lnTo>
                  <a:pt x="135204" y="2628"/>
                </a:lnTo>
                <a:lnTo>
                  <a:pt x="134366" y="4152"/>
                </a:lnTo>
                <a:lnTo>
                  <a:pt x="134772" y="4203"/>
                </a:lnTo>
                <a:lnTo>
                  <a:pt x="135483" y="5219"/>
                </a:lnTo>
                <a:lnTo>
                  <a:pt x="136398" y="5118"/>
                </a:lnTo>
                <a:close/>
              </a:path>
              <a:path w="188595" h="64135">
                <a:moveTo>
                  <a:pt x="139484" y="25654"/>
                </a:moveTo>
                <a:lnTo>
                  <a:pt x="139446" y="24168"/>
                </a:lnTo>
                <a:lnTo>
                  <a:pt x="138099" y="23418"/>
                </a:lnTo>
                <a:lnTo>
                  <a:pt x="138010" y="25996"/>
                </a:lnTo>
                <a:lnTo>
                  <a:pt x="139484" y="25654"/>
                </a:lnTo>
                <a:close/>
              </a:path>
              <a:path w="188595" h="64135">
                <a:moveTo>
                  <a:pt x="139687" y="23914"/>
                </a:moveTo>
                <a:lnTo>
                  <a:pt x="139433" y="23583"/>
                </a:lnTo>
                <a:lnTo>
                  <a:pt x="139446" y="24079"/>
                </a:lnTo>
                <a:lnTo>
                  <a:pt x="139687" y="23914"/>
                </a:lnTo>
                <a:close/>
              </a:path>
              <a:path w="188595" h="64135">
                <a:moveTo>
                  <a:pt x="140360" y="23710"/>
                </a:moveTo>
                <a:lnTo>
                  <a:pt x="140042" y="23571"/>
                </a:lnTo>
                <a:lnTo>
                  <a:pt x="139915" y="23888"/>
                </a:lnTo>
                <a:lnTo>
                  <a:pt x="140360" y="23710"/>
                </a:lnTo>
                <a:close/>
              </a:path>
              <a:path w="188595" h="64135">
                <a:moveTo>
                  <a:pt x="140779" y="19278"/>
                </a:moveTo>
                <a:lnTo>
                  <a:pt x="140754" y="19075"/>
                </a:lnTo>
                <a:lnTo>
                  <a:pt x="140030" y="18046"/>
                </a:lnTo>
                <a:lnTo>
                  <a:pt x="140779" y="19278"/>
                </a:lnTo>
                <a:close/>
              </a:path>
              <a:path w="188595" h="64135">
                <a:moveTo>
                  <a:pt x="141414" y="24180"/>
                </a:moveTo>
                <a:lnTo>
                  <a:pt x="141300" y="23329"/>
                </a:lnTo>
                <a:lnTo>
                  <a:pt x="140360" y="23710"/>
                </a:lnTo>
                <a:lnTo>
                  <a:pt x="141414" y="24180"/>
                </a:lnTo>
                <a:close/>
              </a:path>
              <a:path w="188595" h="64135">
                <a:moveTo>
                  <a:pt x="141528" y="18046"/>
                </a:moveTo>
                <a:lnTo>
                  <a:pt x="140919" y="17957"/>
                </a:lnTo>
                <a:lnTo>
                  <a:pt x="140589" y="17602"/>
                </a:lnTo>
                <a:lnTo>
                  <a:pt x="140335" y="18237"/>
                </a:lnTo>
                <a:lnTo>
                  <a:pt x="141528" y="18046"/>
                </a:lnTo>
                <a:close/>
              </a:path>
              <a:path w="188595" h="64135">
                <a:moveTo>
                  <a:pt x="141566" y="15087"/>
                </a:moveTo>
                <a:lnTo>
                  <a:pt x="139230" y="16154"/>
                </a:lnTo>
                <a:lnTo>
                  <a:pt x="140589" y="17602"/>
                </a:lnTo>
                <a:lnTo>
                  <a:pt x="141566" y="15087"/>
                </a:lnTo>
                <a:close/>
              </a:path>
              <a:path w="188595" h="64135">
                <a:moveTo>
                  <a:pt x="142722" y="25158"/>
                </a:moveTo>
                <a:lnTo>
                  <a:pt x="142582" y="25374"/>
                </a:lnTo>
                <a:lnTo>
                  <a:pt x="142722" y="25158"/>
                </a:lnTo>
                <a:close/>
              </a:path>
              <a:path w="188595" h="64135">
                <a:moveTo>
                  <a:pt x="143192" y="19024"/>
                </a:moveTo>
                <a:lnTo>
                  <a:pt x="142532" y="17894"/>
                </a:lnTo>
                <a:lnTo>
                  <a:pt x="141528" y="18046"/>
                </a:lnTo>
                <a:lnTo>
                  <a:pt x="141909" y="18097"/>
                </a:lnTo>
                <a:lnTo>
                  <a:pt x="143192" y="19024"/>
                </a:lnTo>
                <a:close/>
              </a:path>
              <a:path w="188595" h="64135">
                <a:moveTo>
                  <a:pt x="143344" y="9499"/>
                </a:moveTo>
                <a:lnTo>
                  <a:pt x="142976" y="8648"/>
                </a:lnTo>
                <a:lnTo>
                  <a:pt x="142887" y="9525"/>
                </a:lnTo>
                <a:lnTo>
                  <a:pt x="143344" y="9499"/>
                </a:lnTo>
                <a:close/>
              </a:path>
              <a:path w="188595" h="64135">
                <a:moveTo>
                  <a:pt x="143395" y="17754"/>
                </a:moveTo>
                <a:lnTo>
                  <a:pt x="142494" y="17830"/>
                </a:lnTo>
                <a:lnTo>
                  <a:pt x="143395" y="17754"/>
                </a:lnTo>
                <a:close/>
              </a:path>
              <a:path w="188595" h="64135">
                <a:moveTo>
                  <a:pt x="144018" y="9918"/>
                </a:moveTo>
                <a:lnTo>
                  <a:pt x="143573" y="9474"/>
                </a:lnTo>
                <a:lnTo>
                  <a:pt x="143344" y="9499"/>
                </a:lnTo>
                <a:lnTo>
                  <a:pt x="143713" y="10337"/>
                </a:lnTo>
                <a:lnTo>
                  <a:pt x="144018" y="9918"/>
                </a:lnTo>
                <a:close/>
              </a:path>
              <a:path w="188595" h="64135">
                <a:moveTo>
                  <a:pt x="144653" y="27813"/>
                </a:moveTo>
                <a:lnTo>
                  <a:pt x="144513" y="27584"/>
                </a:lnTo>
                <a:lnTo>
                  <a:pt x="144056" y="28079"/>
                </a:lnTo>
                <a:lnTo>
                  <a:pt x="144653" y="27813"/>
                </a:lnTo>
                <a:close/>
              </a:path>
              <a:path w="188595" h="64135">
                <a:moveTo>
                  <a:pt x="145110" y="9791"/>
                </a:moveTo>
                <a:lnTo>
                  <a:pt x="145021" y="8483"/>
                </a:lnTo>
                <a:lnTo>
                  <a:pt x="144018" y="9918"/>
                </a:lnTo>
                <a:lnTo>
                  <a:pt x="144399" y="10287"/>
                </a:lnTo>
                <a:lnTo>
                  <a:pt x="145110" y="9791"/>
                </a:lnTo>
                <a:close/>
              </a:path>
              <a:path w="188595" h="64135">
                <a:moveTo>
                  <a:pt x="148501" y="9334"/>
                </a:moveTo>
                <a:lnTo>
                  <a:pt x="148488" y="9207"/>
                </a:lnTo>
                <a:lnTo>
                  <a:pt x="148501" y="9334"/>
                </a:lnTo>
                <a:close/>
              </a:path>
              <a:path w="188595" h="64135">
                <a:moveTo>
                  <a:pt x="148577" y="8001"/>
                </a:moveTo>
                <a:lnTo>
                  <a:pt x="148056" y="8039"/>
                </a:lnTo>
                <a:lnTo>
                  <a:pt x="148323" y="8648"/>
                </a:lnTo>
                <a:lnTo>
                  <a:pt x="148463" y="9131"/>
                </a:lnTo>
                <a:lnTo>
                  <a:pt x="148577" y="8001"/>
                </a:lnTo>
                <a:close/>
              </a:path>
              <a:path w="188595" h="64135">
                <a:moveTo>
                  <a:pt x="149682" y="9461"/>
                </a:moveTo>
                <a:lnTo>
                  <a:pt x="148501" y="9334"/>
                </a:lnTo>
                <a:lnTo>
                  <a:pt x="148539" y="9474"/>
                </a:lnTo>
                <a:lnTo>
                  <a:pt x="149682" y="9461"/>
                </a:lnTo>
                <a:close/>
              </a:path>
              <a:path w="188595" h="64135">
                <a:moveTo>
                  <a:pt x="150253" y="2171"/>
                </a:moveTo>
                <a:lnTo>
                  <a:pt x="149961" y="1549"/>
                </a:lnTo>
                <a:lnTo>
                  <a:pt x="149987" y="0"/>
                </a:lnTo>
                <a:lnTo>
                  <a:pt x="148920" y="279"/>
                </a:lnTo>
                <a:lnTo>
                  <a:pt x="149542" y="1130"/>
                </a:lnTo>
                <a:lnTo>
                  <a:pt x="149174" y="1371"/>
                </a:lnTo>
                <a:lnTo>
                  <a:pt x="150253" y="2171"/>
                </a:lnTo>
                <a:close/>
              </a:path>
              <a:path w="188595" h="64135">
                <a:moveTo>
                  <a:pt x="152692" y="18453"/>
                </a:moveTo>
                <a:lnTo>
                  <a:pt x="152438" y="17805"/>
                </a:lnTo>
                <a:lnTo>
                  <a:pt x="151587" y="17411"/>
                </a:lnTo>
                <a:lnTo>
                  <a:pt x="151168" y="18097"/>
                </a:lnTo>
                <a:lnTo>
                  <a:pt x="151422" y="18732"/>
                </a:lnTo>
                <a:lnTo>
                  <a:pt x="152234" y="18478"/>
                </a:lnTo>
                <a:lnTo>
                  <a:pt x="152692" y="18453"/>
                </a:lnTo>
                <a:close/>
              </a:path>
              <a:path w="188595" h="64135">
                <a:moveTo>
                  <a:pt x="157937" y="27381"/>
                </a:moveTo>
                <a:lnTo>
                  <a:pt x="157607" y="27127"/>
                </a:lnTo>
                <a:lnTo>
                  <a:pt x="157416" y="25260"/>
                </a:lnTo>
                <a:lnTo>
                  <a:pt x="157353" y="24549"/>
                </a:lnTo>
                <a:lnTo>
                  <a:pt x="155105" y="25260"/>
                </a:lnTo>
                <a:lnTo>
                  <a:pt x="154330" y="23761"/>
                </a:lnTo>
                <a:lnTo>
                  <a:pt x="154762" y="23583"/>
                </a:lnTo>
                <a:lnTo>
                  <a:pt x="154762" y="23418"/>
                </a:lnTo>
                <a:lnTo>
                  <a:pt x="153276" y="22440"/>
                </a:lnTo>
                <a:lnTo>
                  <a:pt x="152844" y="22098"/>
                </a:lnTo>
                <a:lnTo>
                  <a:pt x="151549" y="20942"/>
                </a:lnTo>
                <a:lnTo>
                  <a:pt x="151549" y="21971"/>
                </a:lnTo>
                <a:lnTo>
                  <a:pt x="149529" y="22098"/>
                </a:lnTo>
                <a:lnTo>
                  <a:pt x="149580" y="21856"/>
                </a:lnTo>
                <a:lnTo>
                  <a:pt x="149809" y="20497"/>
                </a:lnTo>
                <a:lnTo>
                  <a:pt x="149834" y="20370"/>
                </a:lnTo>
                <a:lnTo>
                  <a:pt x="149961" y="19685"/>
                </a:lnTo>
                <a:lnTo>
                  <a:pt x="149974" y="20497"/>
                </a:lnTo>
                <a:lnTo>
                  <a:pt x="151549" y="21971"/>
                </a:lnTo>
                <a:lnTo>
                  <a:pt x="151549" y="20942"/>
                </a:lnTo>
                <a:lnTo>
                  <a:pt x="151282" y="20701"/>
                </a:lnTo>
                <a:lnTo>
                  <a:pt x="150507" y="19685"/>
                </a:lnTo>
                <a:lnTo>
                  <a:pt x="149847" y="18821"/>
                </a:lnTo>
                <a:lnTo>
                  <a:pt x="149466" y="19710"/>
                </a:lnTo>
                <a:lnTo>
                  <a:pt x="149529" y="20091"/>
                </a:lnTo>
                <a:lnTo>
                  <a:pt x="149390" y="19913"/>
                </a:lnTo>
                <a:lnTo>
                  <a:pt x="149440" y="19786"/>
                </a:lnTo>
                <a:lnTo>
                  <a:pt x="146151" y="19913"/>
                </a:lnTo>
                <a:lnTo>
                  <a:pt x="145491" y="18872"/>
                </a:lnTo>
                <a:lnTo>
                  <a:pt x="144805" y="20015"/>
                </a:lnTo>
                <a:lnTo>
                  <a:pt x="143891" y="18364"/>
                </a:lnTo>
                <a:lnTo>
                  <a:pt x="143903" y="20091"/>
                </a:lnTo>
                <a:lnTo>
                  <a:pt x="143700" y="19786"/>
                </a:lnTo>
                <a:lnTo>
                  <a:pt x="143230" y="19075"/>
                </a:lnTo>
                <a:lnTo>
                  <a:pt x="142379" y="19786"/>
                </a:lnTo>
                <a:lnTo>
                  <a:pt x="141554" y="18351"/>
                </a:lnTo>
                <a:lnTo>
                  <a:pt x="140944" y="19075"/>
                </a:lnTo>
                <a:lnTo>
                  <a:pt x="140893" y="19278"/>
                </a:lnTo>
                <a:lnTo>
                  <a:pt x="141744" y="20497"/>
                </a:lnTo>
                <a:lnTo>
                  <a:pt x="138938" y="18973"/>
                </a:lnTo>
                <a:lnTo>
                  <a:pt x="136944" y="17894"/>
                </a:lnTo>
                <a:lnTo>
                  <a:pt x="137172" y="18973"/>
                </a:lnTo>
                <a:lnTo>
                  <a:pt x="135597" y="18465"/>
                </a:lnTo>
                <a:lnTo>
                  <a:pt x="134848" y="17183"/>
                </a:lnTo>
                <a:lnTo>
                  <a:pt x="133616" y="17183"/>
                </a:lnTo>
                <a:lnTo>
                  <a:pt x="133972" y="18872"/>
                </a:lnTo>
                <a:lnTo>
                  <a:pt x="134048" y="19075"/>
                </a:lnTo>
                <a:lnTo>
                  <a:pt x="134924" y="19621"/>
                </a:lnTo>
                <a:lnTo>
                  <a:pt x="134035" y="19710"/>
                </a:lnTo>
                <a:lnTo>
                  <a:pt x="134480" y="20751"/>
                </a:lnTo>
                <a:lnTo>
                  <a:pt x="134772" y="20929"/>
                </a:lnTo>
                <a:lnTo>
                  <a:pt x="136067" y="21247"/>
                </a:lnTo>
                <a:lnTo>
                  <a:pt x="136258" y="23380"/>
                </a:lnTo>
                <a:lnTo>
                  <a:pt x="136436" y="22720"/>
                </a:lnTo>
                <a:lnTo>
                  <a:pt x="137896" y="22364"/>
                </a:lnTo>
                <a:lnTo>
                  <a:pt x="139128" y="23114"/>
                </a:lnTo>
                <a:lnTo>
                  <a:pt x="139230" y="23329"/>
                </a:lnTo>
                <a:lnTo>
                  <a:pt x="139433" y="23583"/>
                </a:lnTo>
                <a:lnTo>
                  <a:pt x="139433" y="23291"/>
                </a:lnTo>
                <a:lnTo>
                  <a:pt x="140042" y="23571"/>
                </a:lnTo>
                <a:lnTo>
                  <a:pt x="140157" y="23291"/>
                </a:lnTo>
                <a:lnTo>
                  <a:pt x="140373" y="22771"/>
                </a:lnTo>
                <a:lnTo>
                  <a:pt x="140627" y="22364"/>
                </a:lnTo>
                <a:lnTo>
                  <a:pt x="140919" y="21856"/>
                </a:lnTo>
                <a:lnTo>
                  <a:pt x="141630" y="22440"/>
                </a:lnTo>
                <a:lnTo>
                  <a:pt x="142913" y="22758"/>
                </a:lnTo>
                <a:lnTo>
                  <a:pt x="142684" y="24549"/>
                </a:lnTo>
                <a:lnTo>
                  <a:pt x="142722" y="25158"/>
                </a:lnTo>
                <a:lnTo>
                  <a:pt x="143954" y="26581"/>
                </a:lnTo>
                <a:lnTo>
                  <a:pt x="144399" y="27381"/>
                </a:lnTo>
                <a:lnTo>
                  <a:pt x="144703" y="27381"/>
                </a:lnTo>
                <a:lnTo>
                  <a:pt x="157937" y="27381"/>
                </a:lnTo>
                <a:close/>
              </a:path>
              <a:path w="188595" h="64135">
                <a:moveTo>
                  <a:pt x="159512" y="28587"/>
                </a:moveTo>
                <a:lnTo>
                  <a:pt x="159283" y="27978"/>
                </a:lnTo>
                <a:lnTo>
                  <a:pt x="158877" y="28079"/>
                </a:lnTo>
                <a:lnTo>
                  <a:pt x="159512" y="28587"/>
                </a:lnTo>
                <a:close/>
              </a:path>
              <a:path w="188595" h="64135">
                <a:moveTo>
                  <a:pt x="159867" y="27063"/>
                </a:moveTo>
                <a:lnTo>
                  <a:pt x="158800" y="26657"/>
                </a:lnTo>
                <a:lnTo>
                  <a:pt x="159283" y="27978"/>
                </a:lnTo>
                <a:lnTo>
                  <a:pt x="159499" y="27927"/>
                </a:lnTo>
                <a:lnTo>
                  <a:pt x="159867" y="27063"/>
                </a:lnTo>
                <a:close/>
              </a:path>
              <a:path w="188595" h="64135">
                <a:moveTo>
                  <a:pt x="160845" y="19202"/>
                </a:moveTo>
                <a:lnTo>
                  <a:pt x="159664" y="17932"/>
                </a:lnTo>
                <a:lnTo>
                  <a:pt x="158813" y="19240"/>
                </a:lnTo>
                <a:lnTo>
                  <a:pt x="157518" y="17132"/>
                </a:lnTo>
                <a:lnTo>
                  <a:pt x="157886" y="18605"/>
                </a:lnTo>
                <a:lnTo>
                  <a:pt x="159042" y="19913"/>
                </a:lnTo>
                <a:lnTo>
                  <a:pt x="159664" y="20332"/>
                </a:lnTo>
                <a:lnTo>
                  <a:pt x="160032" y="20104"/>
                </a:lnTo>
                <a:lnTo>
                  <a:pt x="160642" y="19862"/>
                </a:lnTo>
                <a:lnTo>
                  <a:pt x="160845" y="19202"/>
                </a:lnTo>
                <a:close/>
              </a:path>
              <a:path w="188595" h="64135">
                <a:moveTo>
                  <a:pt x="161201" y="34150"/>
                </a:moveTo>
                <a:lnTo>
                  <a:pt x="160426" y="34366"/>
                </a:lnTo>
                <a:lnTo>
                  <a:pt x="161201" y="34150"/>
                </a:lnTo>
                <a:close/>
              </a:path>
              <a:path w="188595" h="64135">
                <a:moveTo>
                  <a:pt x="161683" y="34671"/>
                </a:moveTo>
                <a:lnTo>
                  <a:pt x="161671" y="34391"/>
                </a:lnTo>
                <a:lnTo>
                  <a:pt x="161417" y="34798"/>
                </a:lnTo>
                <a:lnTo>
                  <a:pt x="161683" y="34671"/>
                </a:lnTo>
                <a:close/>
              </a:path>
              <a:path w="188595" h="64135">
                <a:moveTo>
                  <a:pt x="163753" y="33693"/>
                </a:moveTo>
                <a:lnTo>
                  <a:pt x="163461" y="33489"/>
                </a:lnTo>
                <a:lnTo>
                  <a:pt x="162979" y="33489"/>
                </a:lnTo>
                <a:lnTo>
                  <a:pt x="162229" y="33489"/>
                </a:lnTo>
                <a:lnTo>
                  <a:pt x="160756" y="33515"/>
                </a:lnTo>
                <a:lnTo>
                  <a:pt x="161213" y="33693"/>
                </a:lnTo>
                <a:lnTo>
                  <a:pt x="161188" y="34112"/>
                </a:lnTo>
                <a:lnTo>
                  <a:pt x="162026" y="33820"/>
                </a:lnTo>
                <a:lnTo>
                  <a:pt x="161810" y="34150"/>
                </a:lnTo>
                <a:lnTo>
                  <a:pt x="162026" y="34290"/>
                </a:lnTo>
                <a:lnTo>
                  <a:pt x="161785" y="34201"/>
                </a:lnTo>
                <a:lnTo>
                  <a:pt x="161683" y="34671"/>
                </a:lnTo>
                <a:lnTo>
                  <a:pt x="162267" y="34391"/>
                </a:lnTo>
                <a:lnTo>
                  <a:pt x="163753" y="33693"/>
                </a:lnTo>
                <a:close/>
              </a:path>
              <a:path w="188595" h="64135">
                <a:moveTo>
                  <a:pt x="168186" y="43611"/>
                </a:moveTo>
                <a:lnTo>
                  <a:pt x="166166" y="42735"/>
                </a:lnTo>
                <a:lnTo>
                  <a:pt x="168186" y="43611"/>
                </a:lnTo>
                <a:close/>
              </a:path>
              <a:path w="188595" h="64135">
                <a:moveTo>
                  <a:pt x="174358" y="19545"/>
                </a:moveTo>
                <a:lnTo>
                  <a:pt x="173431" y="18872"/>
                </a:lnTo>
                <a:lnTo>
                  <a:pt x="174320" y="19634"/>
                </a:lnTo>
                <a:close/>
              </a:path>
              <a:path w="188595" h="64135">
                <a:moveTo>
                  <a:pt x="174739" y="19989"/>
                </a:moveTo>
                <a:lnTo>
                  <a:pt x="174320" y="19634"/>
                </a:lnTo>
                <a:lnTo>
                  <a:pt x="173824" y="20637"/>
                </a:lnTo>
                <a:lnTo>
                  <a:pt x="173837" y="21297"/>
                </a:lnTo>
                <a:lnTo>
                  <a:pt x="174739" y="19989"/>
                </a:lnTo>
                <a:close/>
              </a:path>
              <a:path w="188595" h="64135">
                <a:moveTo>
                  <a:pt x="175069" y="46774"/>
                </a:moveTo>
                <a:lnTo>
                  <a:pt x="174917" y="46456"/>
                </a:lnTo>
                <a:lnTo>
                  <a:pt x="174675" y="46393"/>
                </a:lnTo>
                <a:lnTo>
                  <a:pt x="175069" y="46774"/>
                </a:lnTo>
                <a:close/>
              </a:path>
              <a:path w="188595" h="64135">
                <a:moveTo>
                  <a:pt x="177647" y="46456"/>
                </a:moveTo>
                <a:lnTo>
                  <a:pt x="176352" y="46609"/>
                </a:lnTo>
                <a:lnTo>
                  <a:pt x="175996" y="45262"/>
                </a:lnTo>
                <a:lnTo>
                  <a:pt x="175704" y="44183"/>
                </a:lnTo>
                <a:lnTo>
                  <a:pt x="175590" y="43751"/>
                </a:lnTo>
                <a:lnTo>
                  <a:pt x="175488" y="44183"/>
                </a:lnTo>
                <a:lnTo>
                  <a:pt x="175107" y="45262"/>
                </a:lnTo>
                <a:lnTo>
                  <a:pt x="174840" y="45008"/>
                </a:lnTo>
                <a:lnTo>
                  <a:pt x="174358" y="44538"/>
                </a:lnTo>
                <a:lnTo>
                  <a:pt x="173926" y="44119"/>
                </a:lnTo>
                <a:lnTo>
                  <a:pt x="175450" y="44183"/>
                </a:lnTo>
                <a:lnTo>
                  <a:pt x="174739" y="43078"/>
                </a:lnTo>
                <a:lnTo>
                  <a:pt x="174040" y="43053"/>
                </a:lnTo>
                <a:lnTo>
                  <a:pt x="172897" y="42176"/>
                </a:lnTo>
                <a:lnTo>
                  <a:pt x="172935" y="41948"/>
                </a:lnTo>
                <a:lnTo>
                  <a:pt x="173240" y="40601"/>
                </a:lnTo>
                <a:lnTo>
                  <a:pt x="173278" y="40449"/>
                </a:lnTo>
                <a:lnTo>
                  <a:pt x="167957" y="40576"/>
                </a:lnTo>
                <a:lnTo>
                  <a:pt x="168033" y="39712"/>
                </a:lnTo>
                <a:lnTo>
                  <a:pt x="168084" y="39052"/>
                </a:lnTo>
                <a:lnTo>
                  <a:pt x="168109" y="38849"/>
                </a:lnTo>
                <a:lnTo>
                  <a:pt x="166839" y="39052"/>
                </a:lnTo>
                <a:lnTo>
                  <a:pt x="166293" y="37338"/>
                </a:lnTo>
                <a:lnTo>
                  <a:pt x="165163" y="37338"/>
                </a:lnTo>
                <a:lnTo>
                  <a:pt x="163601" y="35941"/>
                </a:lnTo>
                <a:lnTo>
                  <a:pt x="163271" y="35636"/>
                </a:lnTo>
                <a:lnTo>
                  <a:pt x="163334" y="35382"/>
                </a:lnTo>
                <a:lnTo>
                  <a:pt x="163449" y="35013"/>
                </a:lnTo>
                <a:lnTo>
                  <a:pt x="163576" y="34569"/>
                </a:lnTo>
                <a:lnTo>
                  <a:pt x="162915" y="34569"/>
                </a:lnTo>
                <a:lnTo>
                  <a:pt x="162318" y="34378"/>
                </a:lnTo>
                <a:lnTo>
                  <a:pt x="161772" y="34632"/>
                </a:lnTo>
                <a:lnTo>
                  <a:pt x="161709" y="35013"/>
                </a:lnTo>
                <a:lnTo>
                  <a:pt x="161378" y="34848"/>
                </a:lnTo>
                <a:lnTo>
                  <a:pt x="160401" y="34391"/>
                </a:lnTo>
                <a:lnTo>
                  <a:pt x="158965" y="34836"/>
                </a:lnTo>
                <a:lnTo>
                  <a:pt x="158457" y="34632"/>
                </a:lnTo>
                <a:lnTo>
                  <a:pt x="158254" y="34391"/>
                </a:lnTo>
                <a:lnTo>
                  <a:pt x="158115" y="33883"/>
                </a:lnTo>
                <a:lnTo>
                  <a:pt x="158165" y="33134"/>
                </a:lnTo>
                <a:lnTo>
                  <a:pt x="158686" y="32689"/>
                </a:lnTo>
                <a:lnTo>
                  <a:pt x="159651" y="33540"/>
                </a:lnTo>
                <a:lnTo>
                  <a:pt x="160362" y="32689"/>
                </a:lnTo>
                <a:lnTo>
                  <a:pt x="160769" y="32207"/>
                </a:lnTo>
                <a:lnTo>
                  <a:pt x="163169" y="31965"/>
                </a:lnTo>
                <a:lnTo>
                  <a:pt x="162229" y="33477"/>
                </a:lnTo>
                <a:lnTo>
                  <a:pt x="163004" y="33477"/>
                </a:lnTo>
                <a:lnTo>
                  <a:pt x="163449" y="33477"/>
                </a:lnTo>
                <a:lnTo>
                  <a:pt x="163156" y="33274"/>
                </a:lnTo>
                <a:lnTo>
                  <a:pt x="164960" y="33248"/>
                </a:lnTo>
                <a:lnTo>
                  <a:pt x="164376" y="31965"/>
                </a:lnTo>
                <a:lnTo>
                  <a:pt x="164071" y="31318"/>
                </a:lnTo>
                <a:lnTo>
                  <a:pt x="162433" y="31102"/>
                </a:lnTo>
                <a:lnTo>
                  <a:pt x="161963" y="30353"/>
                </a:lnTo>
                <a:lnTo>
                  <a:pt x="161785" y="30073"/>
                </a:lnTo>
                <a:lnTo>
                  <a:pt x="161404" y="29451"/>
                </a:lnTo>
                <a:lnTo>
                  <a:pt x="160947" y="28727"/>
                </a:lnTo>
                <a:lnTo>
                  <a:pt x="159131" y="29451"/>
                </a:lnTo>
                <a:lnTo>
                  <a:pt x="158445" y="28181"/>
                </a:lnTo>
                <a:lnTo>
                  <a:pt x="158851" y="28079"/>
                </a:lnTo>
                <a:lnTo>
                  <a:pt x="158203" y="27584"/>
                </a:lnTo>
                <a:lnTo>
                  <a:pt x="145021" y="27584"/>
                </a:lnTo>
                <a:lnTo>
                  <a:pt x="146227" y="28346"/>
                </a:lnTo>
                <a:lnTo>
                  <a:pt x="146304" y="28587"/>
                </a:lnTo>
                <a:lnTo>
                  <a:pt x="146189" y="30073"/>
                </a:lnTo>
                <a:lnTo>
                  <a:pt x="145884" y="29883"/>
                </a:lnTo>
                <a:lnTo>
                  <a:pt x="145224" y="29933"/>
                </a:lnTo>
                <a:lnTo>
                  <a:pt x="146646" y="30683"/>
                </a:lnTo>
                <a:lnTo>
                  <a:pt x="145910" y="31165"/>
                </a:lnTo>
                <a:lnTo>
                  <a:pt x="148132" y="30353"/>
                </a:lnTo>
                <a:lnTo>
                  <a:pt x="148996" y="33959"/>
                </a:lnTo>
                <a:lnTo>
                  <a:pt x="150444" y="34975"/>
                </a:lnTo>
                <a:lnTo>
                  <a:pt x="150228" y="34340"/>
                </a:lnTo>
                <a:lnTo>
                  <a:pt x="150964" y="33883"/>
                </a:lnTo>
                <a:lnTo>
                  <a:pt x="151701" y="34048"/>
                </a:lnTo>
                <a:lnTo>
                  <a:pt x="152539" y="34632"/>
                </a:lnTo>
                <a:lnTo>
                  <a:pt x="152425" y="34798"/>
                </a:lnTo>
                <a:lnTo>
                  <a:pt x="151549" y="35560"/>
                </a:lnTo>
                <a:lnTo>
                  <a:pt x="152209" y="36169"/>
                </a:lnTo>
                <a:lnTo>
                  <a:pt x="152882" y="34848"/>
                </a:lnTo>
                <a:lnTo>
                  <a:pt x="153390" y="36334"/>
                </a:lnTo>
                <a:lnTo>
                  <a:pt x="154647" y="35420"/>
                </a:lnTo>
                <a:lnTo>
                  <a:pt x="155549" y="35382"/>
                </a:lnTo>
                <a:lnTo>
                  <a:pt x="155905" y="36436"/>
                </a:lnTo>
                <a:lnTo>
                  <a:pt x="156286" y="35572"/>
                </a:lnTo>
                <a:lnTo>
                  <a:pt x="157962" y="37884"/>
                </a:lnTo>
                <a:lnTo>
                  <a:pt x="158648" y="35941"/>
                </a:lnTo>
                <a:lnTo>
                  <a:pt x="159715" y="37858"/>
                </a:lnTo>
                <a:lnTo>
                  <a:pt x="158394" y="37884"/>
                </a:lnTo>
                <a:lnTo>
                  <a:pt x="160159" y="38493"/>
                </a:lnTo>
                <a:lnTo>
                  <a:pt x="159905" y="39776"/>
                </a:lnTo>
                <a:lnTo>
                  <a:pt x="161353" y="40373"/>
                </a:lnTo>
                <a:lnTo>
                  <a:pt x="160832" y="40627"/>
                </a:lnTo>
                <a:lnTo>
                  <a:pt x="160591" y="41262"/>
                </a:lnTo>
                <a:lnTo>
                  <a:pt x="161163" y="41681"/>
                </a:lnTo>
                <a:lnTo>
                  <a:pt x="163715" y="42291"/>
                </a:lnTo>
                <a:lnTo>
                  <a:pt x="166230" y="42951"/>
                </a:lnTo>
                <a:lnTo>
                  <a:pt x="166192" y="42824"/>
                </a:lnTo>
                <a:lnTo>
                  <a:pt x="165938" y="42722"/>
                </a:lnTo>
                <a:lnTo>
                  <a:pt x="167487" y="40627"/>
                </a:lnTo>
                <a:lnTo>
                  <a:pt x="168503" y="41681"/>
                </a:lnTo>
                <a:lnTo>
                  <a:pt x="168389" y="41249"/>
                </a:lnTo>
                <a:lnTo>
                  <a:pt x="168757" y="41033"/>
                </a:lnTo>
                <a:lnTo>
                  <a:pt x="168859" y="40601"/>
                </a:lnTo>
                <a:lnTo>
                  <a:pt x="170751" y="43218"/>
                </a:lnTo>
                <a:lnTo>
                  <a:pt x="171615" y="43865"/>
                </a:lnTo>
                <a:lnTo>
                  <a:pt x="173012" y="45605"/>
                </a:lnTo>
                <a:lnTo>
                  <a:pt x="173151" y="44538"/>
                </a:lnTo>
                <a:lnTo>
                  <a:pt x="173951" y="45872"/>
                </a:lnTo>
                <a:lnTo>
                  <a:pt x="174167" y="45008"/>
                </a:lnTo>
                <a:lnTo>
                  <a:pt x="174917" y="46456"/>
                </a:lnTo>
                <a:lnTo>
                  <a:pt x="175425" y="46609"/>
                </a:lnTo>
                <a:lnTo>
                  <a:pt x="177114" y="47320"/>
                </a:lnTo>
                <a:lnTo>
                  <a:pt x="177558" y="46609"/>
                </a:lnTo>
                <a:lnTo>
                  <a:pt x="177647" y="46456"/>
                </a:lnTo>
                <a:close/>
              </a:path>
              <a:path w="188595" h="64135">
                <a:moveTo>
                  <a:pt x="179895" y="24942"/>
                </a:moveTo>
                <a:lnTo>
                  <a:pt x="179603" y="24714"/>
                </a:lnTo>
                <a:lnTo>
                  <a:pt x="178917" y="24015"/>
                </a:lnTo>
                <a:lnTo>
                  <a:pt x="178536" y="24892"/>
                </a:lnTo>
                <a:lnTo>
                  <a:pt x="179895" y="24942"/>
                </a:lnTo>
                <a:close/>
              </a:path>
              <a:path w="188595" h="64135">
                <a:moveTo>
                  <a:pt x="180797" y="17462"/>
                </a:moveTo>
                <a:lnTo>
                  <a:pt x="179616" y="16116"/>
                </a:lnTo>
                <a:lnTo>
                  <a:pt x="180467" y="15913"/>
                </a:lnTo>
                <a:lnTo>
                  <a:pt x="178816" y="15227"/>
                </a:lnTo>
                <a:lnTo>
                  <a:pt x="177965" y="16078"/>
                </a:lnTo>
                <a:lnTo>
                  <a:pt x="180797" y="17462"/>
                </a:lnTo>
                <a:close/>
              </a:path>
              <a:path w="188595" h="64135">
                <a:moveTo>
                  <a:pt x="180822" y="25641"/>
                </a:moveTo>
                <a:lnTo>
                  <a:pt x="180149" y="24942"/>
                </a:lnTo>
                <a:lnTo>
                  <a:pt x="179895" y="24942"/>
                </a:lnTo>
                <a:lnTo>
                  <a:pt x="180822" y="25641"/>
                </a:lnTo>
                <a:close/>
              </a:path>
              <a:path w="188595" h="64135">
                <a:moveTo>
                  <a:pt x="180886" y="19024"/>
                </a:moveTo>
                <a:lnTo>
                  <a:pt x="180555" y="18122"/>
                </a:lnTo>
                <a:lnTo>
                  <a:pt x="179870" y="18770"/>
                </a:lnTo>
                <a:lnTo>
                  <a:pt x="180886" y="19024"/>
                </a:lnTo>
                <a:close/>
              </a:path>
              <a:path w="188595" h="64135">
                <a:moveTo>
                  <a:pt x="184289" y="22250"/>
                </a:moveTo>
                <a:lnTo>
                  <a:pt x="181965" y="20154"/>
                </a:lnTo>
                <a:lnTo>
                  <a:pt x="181279" y="20129"/>
                </a:lnTo>
                <a:lnTo>
                  <a:pt x="184289" y="22250"/>
                </a:lnTo>
                <a:close/>
              </a:path>
              <a:path w="188595" h="64135">
                <a:moveTo>
                  <a:pt x="188455" y="19570"/>
                </a:moveTo>
                <a:lnTo>
                  <a:pt x="182994" y="17754"/>
                </a:lnTo>
                <a:lnTo>
                  <a:pt x="181190" y="17259"/>
                </a:lnTo>
                <a:lnTo>
                  <a:pt x="181368" y="19011"/>
                </a:lnTo>
                <a:lnTo>
                  <a:pt x="181965" y="20154"/>
                </a:lnTo>
                <a:lnTo>
                  <a:pt x="188455" y="1957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4" name="bg object 114"/>
          <p:cNvSpPr/>
          <p:nvPr/>
        </p:nvSpPr>
        <p:spPr>
          <a:xfrm>
            <a:off x="10684046" y="2817865"/>
            <a:ext cx="228708" cy="27215"/>
          </a:xfrm>
          <a:custGeom>
            <a:avLst/>
            <a:gdLst/>
            <a:ahLst/>
            <a:cxnLst/>
            <a:rect l="l" t="t" r="r" b="b"/>
            <a:pathLst>
              <a:path w="168909" h="28575">
                <a:moveTo>
                  <a:pt x="1651" y="28041"/>
                </a:moveTo>
                <a:lnTo>
                  <a:pt x="1130" y="27012"/>
                </a:lnTo>
                <a:lnTo>
                  <a:pt x="1308" y="26898"/>
                </a:lnTo>
                <a:lnTo>
                  <a:pt x="177" y="26822"/>
                </a:lnTo>
                <a:lnTo>
                  <a:pt x="0" y="27724"/>
                </a:lnTo>
                <a:lnTo>
                  <a:pt x="1130" y="27432"/>
                </a:lnTo>
                <a:lnTo>
                  <a:pt x="1651" y="28041"/>
                </a:lnTo>
                <a:close/>
              </a:path>
              <a:path w="168909" h="28575">
                <a:moveTo>
                  <a:pt x="16078" y="16941"/>
                </a:moveTo>
                <a:lnTo>
                  <a:pt x="15278" y="15697"/>
                </a:lnTo>
                <a:lnTo>
                  <a:pt x="15709" y="17005"/>
                </a:lnTo>
                <a:lnTo>
                  <a:pt x="16078" y="16941"/>
                </a:lnTo>
                <a:close/>
              </a:path>
              <a:path w="168909" h="28575">
                <a:moveTo>
                  <a:pt x="17056" y="16738"/>
                </a:moveTo>
                <a:lnTo>
                  <a:pt x="16078" y="16941"/>
                </a:lnTo>
                <a:lnTo>
                  <a:pt x="16268" y="17233"/>
                </a:lnTo>
                <a:lnTo>
                  <a:pt x="17056" y="16738"/>
                </a:lnTo>
                <a:close/>
              </a:path>
              <a:path w="168909" h="28575">
                <a:moveTo>
                  <a:pt x="18186" y="16814"/>
                </a:moveTo>
                <a:lnTo>
                  <a:pt x="17475" y="17005"/>
                </a:lnTo>
                <a:lnTo>
                  <a:pt x="18008" y="17272"/>
                </a:lnTo>
                <a:lnTo>
                  <a:pt x="18186" y="16814"/>
                </a:lnTo>
                <a:close/>
              </a:path>
              <a:path w="168909" h="28575">
                <a:moveTo>
                  <a:pt x="18948" y="17729"/>
                </a:moveTo>
                <a:lnTo>
                  <a:pt x="18008" y="17272"/>
                </a:lnTo>
                <a:lnTo>
                  <a:pt x="17640" y="18211"/>
                </a:lnTo>
                <a:lnTo>
                  <a:pt x="18948" y="17729"/>
                </a:lnTo>
                <a:close/>
              </a:path>
              <a:path w="168909" h="28575">
                <a:moveTo>
                  <a:pt x="19685" y="23850"/>
                </a:moveTo>
                <a:lnTo>
                  <a:pt x="19481" y="23393"/>
                </a:lnTo>
                <a:lnTo>
                  <a:pt x="19685" y="23850"/>
                </a:lnTo>
                <a:close/>
              </a:path>
              <a:path w="168909" h="28575">
                <a:moveTo>
                  <a:pt x="19824" y="16370"/>
                </a:moveTo>
                <a:lnTo>
                  <a:pt x="18910" y="15430"/>
                </a:lnTo>
                <a:lnTo>
                  <a:pt x="18618" y="15748"/>
                </a:lnTo>
                <a:lnTo>
                  <a:pt x="17056" y="16738"/>
                </a:lnTo>
                <a:lnTo>
                  <a:pt x="18326" y="16484"/>
                </a:lnTo>
                <a:lnTo>
                  <a:pt x="18186" y="16814"/>
                </a:lnTo>
                <a:lnTo>
                  <a:pt x="19392" y="16484"/>
                </a:lnTo>
                <a:lnTo>
                  <a:pt x="19824" y="16370"/>
                </a:lnTo>
                <a:close/>
              </a:path>
              <a:path w="168909" h="28575">
                <a:moveTo>
                  <a:pt x="20180" y="24003"/>
                </a:moveTo>
                <a:lnTo>
                  <a:pt x="20002" y="23749"/>
                </a:lnTo>
                <a:lnTo>
                  <a:pt x="20078" y="23914"/>
                </a:lnTo>
                <a:close/>
              </a:path>
              <a:path w="168909" h="28575">
                <a:moveTo>
                  <a:pt x="20853" y="23114"/>
                </a:moveTo>
                <a:lnTo>
                  <a:pt x="20777" y="22961"/>
                </a:lnTo>
                <a:lnTo>
                  <a:pt x="20180" y="22961"/>
                </a:lnTo>
                <a:lnTo>
                  <a:pt x="19392" y="22542"/>
                </a:lnTo>
                <a:lnTo>
                  <a:pt x="19481" y="23279"/>
                </a:lnTo>
                <a:lnTo>
                  <a:pt x="20002" y="23749"/>
                </a:lnTo>
                <a:lnTo>
                  <a:pt x="19875" y="23317"/>
                </a:lnTo>
                <a:lnTo>
                  <a:pt x="20853" y="23114"/>
                </a:lnTo>
                <a:close/>
              </a:path>
              <a:path w="168909" h="28575">
                <a:moveTo>
                  <a:pt x="23342" y="20510"/>
                </a:moveTo>
                <a:lnTo>
                  <a:pt x="23215" y="20256"/>
                </a:lnTo>
                <a:lnTo>
                  <a:pt x="22580" y="19837"/>
                </a:lnTo>
                <a:lnTo>
                  <a:pt x="21209" y="19659"/>
                </a:lnTo>
                <a:lnTo>
                  <a:pt x="21564" y="19964"/>
                </a:lnTo>
                <a:lnTo>
                  <a:pt x="23342" y="20510"/>
                </a:lnTo>
                <a:close/>
              </a:path>
              <a:path w="168909" h="28575">
                <a:moveTo>
                  <a:pt x="23850" y="20675"/>
                </a:moveTo>
                <a:lnTo>
                  <a:pt x="23342" y="20510"/>
                </a:lnTo>
                <a:lnTo>
                  <a:pt x="23647" y="21158"/>
                </a:lnTo>
                <a:lnTo>
                  <a:pt x="23850" y="20675"/>
                </a:lnTo>
                <a:close/>
              </a:path>
              <a:path w="168909" h="28575">
                <a:moveTo>
                  <a:pt x="24066" y="23520"/>
                </a:moveTo>
                <a:lnTo>
                  <a:pt x="24053" y="23101"/>
                </a:lnTo>
                <a:lnTo>
                  <a:pt x="23914" y="23152"/>
                </a:lnTo>
                <a:lnTo>
                  <a:pt x="24066" y="23520"/>
                </a:lnTo>
                <a:close/>
              </a:path>
              <a:path w="168909" h="28575">
                <a:moveTo>
                  <a:pt x="26289" y="22161"/>
                </a:moveTo>
                <a:lnTo>
                  <a:pt x="26276" y="21983"/>
                </a:lnTo>
                <a:lnTo>
                  <a:pt x="26187" y="21336"/>
                </a:lnTo>
                <a:lnTo>
                  <a:pt x="26123" y="20777"/>
                </a:lnTo>
                <a:lnTo>
                  <a:pt x="25958" y="19558"/>
                </a:lnTo>
                <a:lnTo>
                  <a:pt x="24853" y="19075"/>
                </a:lnTo>
                <a:lnTo>
                  <a:pt x="24955" y="19964"/>
                </a:lnTo>
                <a:lnTo>
                  <a:pt x="24828" y="20675"/>
                </a:lnTo>
                <a:lnTo>
                  <a:pt x="24282" y="19265"/>
                </a:lnTo>
                <a:lnTo>
                  <a:pt x="24003" y="19659"/>
                </a:lnTo>
                <a:lnTo>
                  <a:pt x="23964" y="20777"/>
                </a:lnTo>
                <a:lnTo>
                  <a:pt x="23723" y="21336"/>
                </a:lnTo>
                <a:lnTo>
                  <a:pt x="23647" y="21158"/>
                </a:lnTo>
                <a:lnTo>
                  <a:pt x="23431" y="21653"/>
                </a:lnTo>
                <a:lnTo>
                  <a:pt x="22275" y="22453"/>
                </a:lnTo>
                <a:lnTo>
                  <a:pt x="24028" y="22491"/>
                </a:lnTo>
                <a:lnTo>
                  <a:pt x="24053" y="22923"/>
                </a:lnTo>
                <a:lnTo>
                  <a:pt x="24739" y="23088"/>
                </a:lnTo>
                <a:lnTo>
                  <a:pt x="25234" y="24155"/>
                </a:lnTo>
                <a:lnTo>
                  <a:pt x="25527" y="23520"/>
                </a:lnTo>
                <a:lnTo>
                  <a:pt x="25488" y="23266"/>
                </a:lnTo>
                <a:lnTo>
                  <a:pt x="24841" y="23266"/>
                </a:lnTo>
                <a:lnTo>
                  <a:pt x="24904" y="21983"/>
                </a:lnTo>
                <a:lnTo>
                  <a:pt x="25996" y="22466"/>
                </a:lnTo>
                <a:lnTo>
                  <a:pt x="26289" y="22161"/>
                </a:lnTo>
                <a:close/>
              </a:path>
              <a:path w="168909" h="28575">
                <a:moveTo>
                  <a:pt x="27241" y="23291"/>
                </a:moveTo>
                <a:lnTo>
                  <a:pt x="27114" y="22504"/>
                </a:lnTo>
                <a:lnTo>
                  <a:pt x="27089" y="22923"/>
                </a:lnTo>
                <a:lnTo>
                  <a:pt x="26619" y="22885"/>
                </a:lnTo>
                <a:lnTo>
                  <a:pt x="26238" y="22999"/>
                </a:lnTo>
                <a:lnTo>
                  <a:pt x="27241" y="23291"/>
                </a:lnTo>
                <a:close/>
              </a:path>
              <a:path w="168909" h="28575">
                <a:moveTo>
                  <a:pt x="32613" y="22720"/>
                </a:moveTo>
                <a:lnTo>
                  <a:pt x="31115" y="21285"/>
                </a:lnTo>
                <a:lnTo>
                  <a:pt x="30899" y="21767"/>
                </a:lnTo>
                <a:lnTo>
                  <a:pt x="32613" y="22720"/>
                </a:lnTo>
                <a:close/>
              </a:path>
              <a:path w="168909" h="28575">
                <a:moveTo>
                  <a:pt x="33096" y="23825"/>
                </a:moveTo>
                <a:lnTo>
                  <a:pt x="29629" y="23825"/>
                </a:lnTo>
                <a:lnTo>
                  <a:pt x="30924" y="25298"/>
                </a:lnTo>
                <a:lnTo>
                  <a:pt x="30975" y="26936"/>
                </a:lnTo>
                <a:lnTo>
                  <a:pt x="32664" y="27863"/>
                </a:lnTo>
                <a:lnTo>
                  <a:pt x="31940" y="26657"/>
                </a:lnTo>
                <a:lnTo>
                  <a:pt x="33096" y="23825"/>
                </a:lnTo>
                <a:close/>
              </a:path>
              <a:path w="168909" h="28575">
                <a:moveTo>
                  <a:pt x="36652" y="16548"/>
                </a:moveTo>
                <a:lnTo>
                  <a:pt x="36499" y="16243"/>
                </a:lnTo>
                <a:lnTo>
                  <a:pt x="34709" y="12700"/>
                </a:lnTo>
                <a:lnTo>
                  <a:pt x="32829" y="15341"/>
                </a:lnTo>
                <a:lnTo>
                  <a:pt x="34048" y="15621"/>
                </a:lnTo>
                <a:lnTo>
                  <a:pt x="36156" y="15862"/>
                </a:lnTo>
                <a:lnTo>
                  <a:pt x="36029" y="17564"/>
                </a:lnTo>
                <a:lnTo>
                  <a:pt x="36322" y="16243"/>
                </a:lnTo>
                <a:lnTo>
                  <a:pt x="36652" y="16548"/>
                </a:lnTo>
                <a:close/>
              </a:path>
              <a:path w="168909" h="28575">
                <a:moveTo>
                  <a:pt x="37223" y="17081"/>
                </a:moveTo>
                <a:lnTo>
                  <a:pt x="36652" y="16548"/>
                </a:lnTo>
                <a:lnTo>
                  <a:pt x="37033" y="17297"/>
                </a:lnTo>
                <a:lnTo>
                  <a:pt x="37223" y="17081"/>
                </a:lnTo>
                <a:close/>
              </a:path>
              <a:path w="168909" h="28575">
                <a:moveTo>
                  <a:pt x="37617" y="19964"/>
                </a:moveTo>
                <a:close/>
              </a:path>
              <a:path w="168909" h="28575">
                <a:moveTo>
                  <a:pt x="37858" y="17678"/>
                </a:moveTo>
                <a:lnTo>
                  <a:pt x="37757" y="16471"/>
                </a:lnTo>
                <a:lnTo>
                  <a:pt x="37223" y="17081"/>
                </a:lnTo>
                <a:lnTo>
                  <a:pt x="37858" y="17678"/>
                </a:lnTo>
                <a:close/>
              </a:path>
              <a:path w="168909" h="28575">
                <a:moveTo>
                  <a:pt x="38963" y="19342"/>
                </a:moveTo>
                <a:lnTo>
                  <a:pt x="38265" y="18605"/>
                </a:lnTo>
                <a:lnTo>
                  <a:pt x="37947" y="19278"/>
                </a:lnTo>
                <a:lnTo>
                  <a:pt x="37617" y="19964"/>
                </a:lnTo>
                <a:lnTo>
                  <a:pt x="37846" y="19748"/>
                </a:lnTo>
                <a:lnTo>
                  <a:pt x="38963" y="19342"/>
                </a:lnTo>
                <a:close/>
              </a:path>
              <a:path w="168909" h="28575">
                <a:moveTo>
                  <a:pt x="42887" y="25514"/>
                </a:moveTo>
                <a:lnTo>
                  <a:pt x="42837" y="23736"/>
                </a:lnTo>
                <a:lnTo>
                  <a:pt x="42583" y="23736"/>
                </a:lnTo>
                <a:lnTo>
                  <a:pt x="41021" y="23101"/>
                </a:lnTo>
                <a:lnTo>
                  <a:pt x="41452" y="23622"/>
                </a:lnTo>
                <a:lnTo>
                  <a:pt x="42189" y="23837"/>
                </a:lnTo>
                <a:lnTo>
                  <a:pt x="42824" y="24295"/>
                </a:lnTo>
                <a:lnTo>
                  <a:pt x="42887" y="25514"/>
                </a:lnTo>
                <a:close/>
              </a:path>
              <a:path w="168909" h="28575">
                <a:moveTo>
                  <a:pt x="43078" y="23622"/>
                </a:moveTo>
                <a:lnTo>
                  <a:pt x="42824" y="23266"/>
                </a:lnTo>
                <a:lnTo>
                  <a:pt x="42837" y="23672"/>
                </a:lnTo>
                <a:lnTo>
                  <a:pt x="43078" y="23622"/>
                </a:lnTo>
                <a:close/>
              </a:path>
              <a:path w="168909" h="28575">
                <a:moveTo>
                  <a:pt x="43751" y="24460"/>
                </a:moveTo>
                <a:lnTo>
                  <a:pt x="43383" y="23533"/>
                </a:lnTo>
                <a:lnTo>
                  <a:pt x="43091" y="23609"/>
                </a:lnTo>
                <a:lnTo>
                  <a:pt x="43751" y="24460"/>
                </a:lnTo>
                <a:close/>
              </a:path>
              <a:path w="168909" h="28575">
                <a:moveTo>
                  <a:pt x="45173" y="9042"/>
                </a:moveTo>
                <a:lnTo>
                  <a:pt x="45034" y="8851"/>
                </a:lnTo>
                <a:lnTo>
                  <a:pt x="44945" y="8724"/>
                </a:lnTo>
                <a:lnTo>
                  <a:pt x="45021" y="8890"/>
                </a:lnTo>
                <a:lnTo>
                  <a:pt x="45173" y="9042"/>
                </a:lnTo>
                <a:close/>
              </a:path>
              <a:path w="168909" h="28575">
                <a:moveTo>
                  <a:pt x="46405" y="16141"/>
                </a:moveTo>
                <a:lnTo>
                  <a:pt x="45275" y="16497"/>
                </a:lnTo>
                <a:lnTo>
                  <a:pt x="46316" y="17233"/>
                </a:lnTo>
                <a:lnTo>
                  <a:pt x="46405" y="16141"/>
                </a:lnTo>
                <a:close/>
              </a:path>
              <a:path w="168909" h="28575">
                <a:moveTo>
                  <a:pt x="46723" y="14808"/>
                </a:moveTo>
                <a:lnTo>
                  <a:pt x="44361" y="13919"/>
                </a:lnTo>
                <a:lnTo>
                  <a:pt x="43789" y="13627"/>
                </a:lnTo>
                <a:lnTo>
                  <a:pt x="40932" y="14135"/>
                </a:lnTo>
                <a:lnTo>
                  <a:pt x="42379" y="15760"/>
                </a:lnTo>
                <a:lnTo>
                  <a:pt x="43510" y="17056"/>
                </a:lnTo>
                <a:lnTo>
                  <a:pt x="45275" y="16497"/>
                </a:lnTo>
                <a:lnTo>
                  <a:pt x="44297" y="15824"/>
                </a:lnTo>
                <a:lnTo>
                  <a:pt x="46723" y="14808"/>
                </a:lnTo>
                <a:close/>
              </a:path>
              <a:path w="168909" h="28575">
                <a:moveTo>
                  <a:pt x="47066" y="9486"/>
                </a:moveTo>
                <a:lnTo>
                  <a:pt x="46139" y="8255"/>
                </a:lnTo>
                <a:lnTo>
                  <a:pt x="45618" y="9398"/>
                </a:lnTo>
                <a:lnTo>
                  <a:pt x="45173" y="9042"/>
                </a:lnTo>
                <a:lnTo>
                  <a:pt x="45758" y="9893"/>
                </a:lnTo>
                <a:lnTo>
                  <a:pt x="46215" y="10248"/>
                </a:lnTo>
                <a:lnTo>
                  <a:pt x="47066" y="9486"/>
                </a:lnTo>
                <a:close/>
              </a:path>
              <a:path w="168909" h="28575">
                <a:moveTo>
                  <a:pt x="47142" y="15760"/>
                </a:moveTo>
                <a:lnTo>
                  <a:pt x="46736" y="15849"/>
                </a:lnTo>
                <a:lnTo>
                  <a:pt x="47142" y="15900"/>
                </a:lnTo>
                <a:lnTo>
                  <a:pt x="47142" y="15760"/>
                </a:lnTo>
                <a:close/>
              </a:path>
              <a:path w="168909" h="28575">
                <a:moveTo>
                  <a:pt x="48793" y="16497"/>
                </a:moveTo>
                <a:lnTo>
                  <a:pt x="48641" y="16306"/>
                </a:lnTo>
                <a:lnTo>
                  <a:pt x="48793" y="16497"/>
                </a:lnTo>
                <a:close/>
              </a:path>
              <a:path w="168909" h="28575">
                <a:moveTo>
                  <a:pt x="48920" y="16611"/>
                </a:moveTo>
                <a:close/>
              </a:path>
              <a:path w="168909" h="28575">
                <a:moveTo>
                  <a:pt x="48983" y="18034"/>
                </a:moveTo>
                <a:lnTo>
                  <a:pt x="48742" y="17449"/>
                </a:lnTo>
                <a:lnTo>
                  <a:pt x="48818" y="17843"/>
                </a:lnTo>
                <a:lnTo>
                  <a:pt x="48983" y="18034"/>
                </a:lnTo>
                <a:close/>
              </a:path>
              <a:path w="168909" h="28575">
                <a:moveTo>
                  <a:pt x="51371" y="21463"/>
                </a:moveTo>
                <a:lnTo>
                  <a:pt x="51231" y="21501"/>
                </a:lnTo>
                <a:lnTo>
                  <a:pt x="51371" y="21463"/>
                </a:lnTo>
                <a:close/>
              </a:path>
              <a:path w="168909" h="28575">
                <a:moveTo>
                  <a:pt x="51727" y="20561"/>
                </a:moveTo>
                <a:lnTo>
                  <a:pt x="51295" y="20027"/>
                </a:lnTo>
                <a:lnTo>
                  <a:pt x="50622" y="19977"/>
                </a:lnTo>
                <a:lnTo>
                  <a:pt x="50850" y="20548"/>
                </a:lnTo>
                <a:lnTo>
                  <a:pt x="50673" y="21209"/>
                </a:lnTo>
                <a:lnTo>
                  <a:pt x="51155" y="21310"/>
                </a:lnTo>
                <a:lnTo>
                  <a:pt x="51282" y="21399"/>
                </a:lnTo>
                <a:lnTo>
                  <a:pt x="51727" y="20561"/>
                </a:lnTo>
                <a:close/>
              </a:path>
              <a:path w="168909" h="28575">
                <a:moveTo>
                  <a:pt x="52425" y="21247"/>
                </a:moveTo>
                <a:lnTo>
                  <a:pt x="51371" y="21463"/>
                </a:lnTo>
                <a:lnTo>
                  <a:pt x="52057" y="21932"/>
                </a:lnTo>
                <a:lnTo>
                  <a:pt x="52425" y="21247"/>
                </a:lnTo>
                <a:close/>
              </a:path>
              <a:path w="168909" h="28575">
                <a:moveTo>
                  <a:pt x="52819" y="17830"/>
                </a:moveTo>
                <a:lnTo>
                  <a:pt x="50774" y="17640"/>
                </a:lnTo>
                <a:lnTo>
                  <a:pt x="49987" y="16764"/>
                </a:lnTo>
                <a:lnTo>
                  <a:pt x="49936" y="17868"/>
                </a:lnTo>
                <a:lnTo>
                  <a:pt x="49276" y="16979"/>
                </a:lnTo>
                <a:lnTo>
                  <a:pt x="48920" y="16611"/>
                </a:lnTo>
                <a:lnTo>
                  <a:pt x="48844" y="16979"/>
                </a:lnTo>
                <a:lnTo>
                  <a:pt x="47777" y="16217"/>
                </a:lnTo>
                <a:lnTo>
                  <a:pt x="47904" y="15989"/>
                </a:lnTo>
                <a:lnTo>
                  <a:pt x="47142" y="15900"/>
                </a:lnTo>
                <a:lnTo>
                  <a:pt x="47142" y="17830"/>
                </a:lnTo>
                <a:lnTo>
                  <a:pt x="46316" y="17233"/>
                </a:lnTo>
                <a:lnTo>
                  <a:pt x="46291" y="17868"/>
                </a:lnTo>
                <a:lnTo>
                  <a:pt x="47536" y="18770"/>
                </a:lnTo>
                <a:lnTo>
                  <a:pt x="48399" y="17830"/>
                </a:lnTo>
                <a:lnTo>
                  <a:pt x="48564" y="17640"/>
                </a:lnTo>
                <a:lnTo>
                  <a:pt x="48590" y="17449"/>
                </a:lnTo>
                <a:lnTo>
                  <a:pt x="48945" y="17030"/>
                </a:lnTo>
                <a:lnTo>
                  <a:pt x="51003" y="19024"/>
                </a:lnTo>
                <a:lnTo>
                  <a:pt x="51193" y="19227"/>
                </a:lnTo>
                <a:lnTo>
                  <a:pt x="51117" y="19024"/>
                </a:lnTo>
                <a:lnTo>
                  <a:pt x="52476" y="19151"/>
                </a:lnTo>
                <a:lnTo>
                  <a:pt x="52806" y="17868"/>
                </a:lnTo>
                <a:close/>
              </a:path>
              <a:path w="168909" h="28575">
                <a:moveTo>
                  <a:pt x="53111" y="9994"/>
                </a:moveTo>
                <a:lnTo>
                  <a:pt x="52527" y="8648"/>
                </a:lnTo>
                <a:lnTo>
                  <a:pt x="52057" y="9601"/>
                </a:lnTo>
                <a:lnTo>
                  <a:pt x="53111" y="9994"/>
                </a:lnTo>
                <a:close/>
              </a:path>
              <a:path w="168909" h="28575">
                <a:moveTo>
                  <a:pt x="61658" y="1752"/>
                </a:moveTo>
                <a:lnTo>
                  <a:pt x="60718" y="660"/>
                </a:lnTo>
                <a:lnTo>
                  <a:pt x="60566" y="1320"/>
                </a:lnTo>
                <a:lnTo>
                  <a:pt x="60147" y="1409"/>
                </a:lnTo>
                <a:lnTo>
                  <a:pt x="59982" y="2070"/>
                </a:lnTo>
                <a:lnTo>
                  <a:pt x="61658" y="1752"/>
                </a:lnTo>
                <a:close/>
              </a:path>
              <a:path w="168909" h="28575">
                <a:moveTo>
                  <a:pt x="65532" y="1270"/>
                </a:moveTo>
                <a:lnTo>
                  <a:pt x="63411" y="1651"/>
                </a:lnTo>
                <a:lnTo>
                  <a:pt x="65290" y="2349"/>
                </a:lnTo>
                <a:lnTo>
                  <a:pt x="65532" y="1270"/>
                </a:lnTo>
                <a:close/>
              </a:path>
              <a:path w="168909" h="28575">
                <a:moveTo>
                  <a:pt x="66738" y="5727"/>
                </a:moveTo>
                <a:lnTo>
                  <a:pt x="66446" y="5562"/>
                </a:lnTo>
                <a:lnTo>
                  <a:pt x="66319" y="5803"/>
                </a:lnTo>
                <a:lnTo>
                  <a:pt x="66738" y="5727"/>
                </a:lnTo>
                <a:close/>
              </a:path>
              <a:path w="168909" h="28575">
                <a:moveTo>
                  <a:pt x="66763" y="12128"/>
                </a:moveTo>
                <a:lnTo>
                  <a:pt x="66535" y="11811"/>
                </a:lnTo>
                <a:lnTo>
                  <a:pt x="66294" y="11531"/>
                </a:lnTo>
                <a:lnTo>
                  <a:pt x="66078" y="11328"/>
                </a:lnTo>
                <a:lnTo>
                  <a:pt x="66243" y="11722"/>
                </a:lnTo>
                <a:lnTo>
                  <a:pt x="66192" y="12141"/>
                </a:lnTo>
                <a:lnTo>
                  <a:pt x="66687" y="12280"/>
                </a:lnTo>
                <a:lnTo>
                  <a:pt x="66763" y="12128"/>
                </a:lnTo>
                <a:close/>
              </a:path>
              <a:path w="168909" h="28575">
                <a:moveTo>
                  <a:pt x="66992" y="7848"/>
                </a:moveTo>
                <a:lnTo>
                  <a:pt x="66636" y="7759"/>
                </a:lnTo>
                <a:lnTo>
                  <a:pt x="66294" y="7696"/>
                </a:lnTo>
                <a:lnTo>
                  <a:pt x="65989" y="7747"/>
                </a:lnTo>
                <a:lnTo>
                  <a:pt x="66370" y="8115"/>
                </a:lnTo>
                <a:lnTo>
                  <a:pt x="66255" y="8978"/>
                </a:lnTo>
                <a:lnTo>
                  <a:pt x="66687" y="8915"/>
                </a:lnTo>
                <a:lnTo>
                  <a:pt x="66535" y="8534"/>
                </a:lnTo>
                <a:lnTo>
                  <a:pt x="66649" y="7937"/>
                </a:lnTo>
                <a:lnTo>
                  <a:pt x="66992" y="7848"/>
                </a:lnTo>
                <a:close/>
              </a:path>
              <a:path w="168909" h="28575">
                <a:moveTo>
                  <a:pt x="67208" y="4165"/>
                </a:moveTo>
                <a:lnTo>
                  <a:pt x="66078" y="3136"/>
                </a:lnTo>
                <a:lnTo>
                  <a:pt x="65811" y="2882"/>
                </a:lnTo>
                <a:lnTo>
                  <a:pt x="65138" y="3035"/>
                </a:lnTo>
                <a:lnTo>
                  <a:pt x="65278" y="2400"/>
                </a:lnTo>
                <a:lnTo>
                  <a:pt x="64516" y="3136"/>
                </a:lnTo>
                <a:lnTo>
                  <a:pt x="62623" y="2425"/>
                </a:lnTo>
                <a:lnTo>
                  <a:pt x="61620" y="2997"/>
                </a:lnTo>
                <a:lnTo>
                  <a:pt x="61569" y="3136"/>
                </a:lnTo>
                <a:lnTo>
                  <a:pt x="62293" y="4813"/>
                </a:lnTo>
                <a:lnTo>
                  <a:pt x="62839" y="4508"/>
                </a:lnTo>
                <a:lnTo>
                  <a:pt x="63982" y="4508"/>
                </a:lnTo>
                <a:lnTo>
                  <a:pt x="64008" y="4076"/>
                </a:lnTo>
                <a:lnTo>
                  <a:pt x="66446" y="5562"/>
                </a:lnTo>
                <a:lnTo>
                  <a:pt x="67208" y="4165"/>
                </a:lnTo>
                <a:close/>
              </a:path>
              <a:path w="168909" h="28575">
                <a:moveTo>
                  <a:pt x="67348" y="7924"/>
                </a:moveTo>
                <a:lnTo>
                  <a:pt x="67208" y="7848"/>
                </a:lnTo>
                <a:lnTo>
                  <a:pt x="66992" y="7848"/>
                </a:lnTo>
                <a:lnTo>
                  <a:pt x="67119" y="7874"/>
                </a:lnTo>
                <a:lnTo>
                  <a:pt x="67348" y="7924"/>
                </a:lnTo>
                <a:close/>
              </a:path>
              <a:path w="168909" h="28575">
                <a:moveTo>
                  <a:pt x="67665" y="2133"/>
                </a:moveTo>
                <a:lnTo>
                  <a:pt x="66154" y="101"/>
                </a:lnTo>
                <a:lnTo>
                  <a:pt x="64287" y="0"/>
                </a:lnTo>
                <a:lnTo>
                  <a:pt x="65735" y="1231"/>
                </a:lnTo>
                <a:lnTo>
                  <a:pt x="65532" y="1270"/>
                </a:lnTo>
                <a:lnTo>
                  <a:pt x="66205" y="1778"/>
                </a:lnTo>
                <a:lnTo>
                  <a:pt x="67665" y="2133"/>
                </a:lnTo>
                <a:close/>
              </a:path>
              <a:path w="168909" h="28575">
                <a:moveTo>
                  <a:pt x="67767" y="8305"/>
                </a:moveTo>
                <a:lnTo>
                  <a:pt x="67640" y="8166"/>
                </a:lnTo>
                <a:lnTo>
                  <a:pt x="67589" y="8420"/>
                </a:lnTo>
                <a:lnTo>
                  <a:pt x="67576" y="8724"/>
                </a:lnTo>
                <a:lnTo>
                  <a:pt x="67665" y="9169"/>
                </a:lnTo>
                <a:lnTo>
                  <a:pt x="67767" y="8305"/>
                </a:lnTo>
                <a:close/>
              </a:path>
              <a:path w="168909" h="28575">
                <a:moveTo>
                  <a:pt x="70015" y="7454"/>
                </a:moveTo>
                <a:lnTo>
                  <a:pt x="69418" y="7404"/>
                </a:lnTo>
                <a:lnTo>
                  <a:pt x="69850" y="7823"/>
                </a:lnTo>
                <a:lnTo>
                  <a:pt x="70015" y="7454"/>
                </a:lnTo>
                <a:close/>
              </a:path>
              <a:path w="168909" h="28575">
                <a:moveTo>
                  <a:pt x="70205" y="15036"/>
                </a:moveTo>
                <a:lnTo>
                  <a:pt x="69507" y="13271"/>
                </a:lnTo>
                <a:lnTo>
                  <a:pt x="69316" y="13309"/>
                </a:lnTo>
                <a:lnTo>
                  <a:pt x="68757" y="13601"/>
                </a:lnTo>
                <a:lnTo>
                  <a:pt x="68389" y="13246"/>
                </a:lnTo>
                <a:lnTo>
                  <a:pt x="67932" y="12065"/>
                </a:lnTo>
                <a:lnTo>
                  <a:pt x="69545" y="12230"/>
                </a:lnTo>
                <a:lnTo>
                  <a:pt x="69888" y="11963"/>
                </a:lnTo>
                <a:lnTo>
                  <a:pt x="69481" y="10350"/>
                </a:lnTo>
                <a:lnTo>
                  <a:pt x="66865" y="9931"/>
                </a:lnTo>
                <a:lnTo>
                  <a:pt x="65252" y="9779"/>
                </a:lnTo>
                <a:lnTo>
                  <a:pt x="67589" y="10655"/>
                </a:lnTo>
                <a:lnTo>
                  <a:pt x="66763" y="12128"/>
                </a:lnTo>
                <a:lnTo>
                  <a:pt x="67360" y="12903"/>
                </a:lnTo>
                <a:lnTo>
                  <a:pt x="67983" y="13893"/>
                </a:lnTo>
                <a:lnTo>
                  <a:pt x="68287" y="14732"/>
                </a:lnTo>
                <a:lnTo>
                  <a:pt x="68364" y="14300"/>
                </a:lnTo>
                <a:lnTo>
                  <a:pt x="69215" y="14782"/>
                </a:lnTo>
                <a:lnTo>
                  <a:pt x="69532" y="16192"/>
                </a:lnTo>
                <a:lnTo>
                  <a:pt x="68630" y="16129"/>
                </a:lnTo>
                <a:lnTo>
                  <a:pt x="69532" y="16827"/>
                </a:lnTo>
                <a:lnTo>
                  <a:pt x="69977" y="15087"/>
                </a:lnTo>
                <a:lnTo>
                  <a:pt x="70205" y="15036"/>
                </a:lnTo>
                <a:close/>
              </a:path>
              <a:path w="168909" h="28575">
                <a:moveTo>
                  <a:pt x="70904" y="8864"/>
                </a:moveTo>
                <a:lnTo>
                  <a:pt x="70396" y="8369"/>
                </a:lnTo>
                <a:lnTo>
                  <a:pt x="69850" y="7823"/>
                </a:lnTo>
                <a:lnTo>
                  <a:pt x="69481" y="8661"/>
                </a:lnTo>
                <a:lnTo>
                  <a:pt x="70027" y="8369"/>
                </a:lnTo>
                <a:lnTo>
                  <a:pt x="70904" y="8864"/>
                </a:lnTo>
                <a:close/>
              </a:path>
              <a:path w="168909" h="28575">
                <a:moveTo>
                  <a:pt x="74168" y="12674"/>
                </a:moveTo>
                <a:lnTo>
                  <a:pt x="72529" y="13665"/>
                </a:lnTo>
                <a:lnTo>
                  <a:pt x="72809" y="13703"/>
                </a:lnTo>
                <a:lnTo>
                  <a:pt x="74168" y="12674"/>
                </a:lnTo>
                <a:close/>
              </a:path>
              <a:path w="168909" h="28575">
                <a:moveTo>
                  <a:pt x="74841" y="13970"/>
                </a:moveTo>
                <a:lnTo>
                  <a:pt x="72809" y="13703"/>
                </a:lnTo>
                <a:lnTo>
                  <a:pt x="71907" y="14376"/>
                </a:lnTo>
                <a:lnTo>
                  <a:pt x="74358" y="15087"/>
                </a:lnTo>
                <a:lnTo>
                  <a:pt x="74841" y="13970"/>
                </a:lnTo>
                <a:close/>
              </a:path>
              <a:path w="168909" h="28575">
                <a:moveTo>
                  <a:pt x="76708" y="12458"/>
                </a:moveTo>
                <a:lnTo>
                  <a:pt x="76581" y="12382"/>
                </a:lnTo>
                <a:lnTo>
                  <a:pt x="76415" y="12319"/>
                </a:lnTo>
                <a:lnTo>
                  <a:pt x="76517" y="12471"/>
                </a:lnTo>
                <a:lnTo>
                  <a:pt x="76593" y="12636"/>
                </a:lnTo>
                <a:lnTo>
                  <a:pt x="76657" y="12814"/>
                </a:lnTo>
                <a:lnTo>
                  <a:pt x="76682" y="12585"/>
                </a:lnTo>
                <a:lnTo>
                  <a:pt x="76708" y="12458"/>
                </a:lnTo>
                <a:close/>
              </a:path>
              <a:path w="168909" h="28575">
                <a:moveTo>
                  <a:pt x="77063" y="5219"/>
                </a:moveTo>
                <a:lnTo>
                  <a:pt x="76835" y="5422"/>
                </a:lnTo>
                <a:lnTo>
                  <a:pt x="76809" y="5689"/>
                </a:lnTo>
                <a:lnTo>
                  <a:pt x="76847" y="5994"/>
                </a:lnTo>
                <a:lnTo>
                  <a:pt x="77063" y="5219"/>
                </a:lnTo>
                <a:close/>
              </a:path>
              <a:path w="168909" h="28575">
                <a:moveTo>
                  <a:pt x="77711" y="14008"/>
                </a:moveTo>
                <a:lnTo>
                  <a:pt x="77000" y="13855"/>
                </a:lnTo>
                <a:lnTo>
                  <a:pt x="76847" y="13335"/>
                </a:lnTo>
                <a:lnTo>
                  <a:pt x="76669" y="12814"/>
                </a:lnTo>
                <a:lnTo>
                  <a:pt x="76581" y="13538"/>
                </a:lnTo>
                <a:lnTo>
                  <a:pt x="76631" y="14147"/>
                </a:lnTo>
                <a:lnTo>
                  <a:pt x="77711" y="14008"/>
                </a:lnTo>
                <a:close/>
              </a:path>
              <a:path w="168909" h="28575">
                <a:moveTo>
                  <a:pt x="78333" y="13296"/>
                </a:moveTo>
                <a:lnTo>
                  <a:pt x="78320" y="12674"/>
                </a:lnTo>
                <a:lnTo>
                  <a:pt x="77419" y="13208"/>
                </a:lnTo>
                <a:lnTo>
                  <a:pt x="78333" y="13296"/>
                </a:lnTo>
                <a:close/>
              </a:path>
              <a:path w="168909" h="28575">
                <a:moveTo>
                  <a:pt x="78816" y="9156"/>
                </a:moveTo>
                <a:lnTo>
                  <a:pt x="77000" y="7239"/>
                </a:lnTo>
                <a:lnTo>
                  <a:pt x="76923" y="6553"/>
                </a:lnTo>
                <a:lnTo>
                  <a:pt x="76847" y="5994"/>
                </a:lnTo>
                <a:lnTo>
                  <a:pt x="76695" y="6553"/>
                </a:lnTo>
                <a:lnTo>
                  <a:pt x="76479" y="6489"/>
                </a:lnTo>
                <a:lnTo>
                  <a:pt x="75641" y="6223"/>
                </a:lnTo>
                <a:lnTo>
                  <a:pt x="75196" y="6083"/>
                </a:lnTo>
                <a:lnTo>
                  <a:pt x="72999" y="5168"/>
                </a:lnTo>
                <a:lnTo>
                  <a:pt x="71742" y="5359"/>
                </a:lnTo>
                <a:lnTo>
                  <a:pt x="71628" y="6223"/>
                </a:lnTo>
                <a:lnTo>
                  <a:pt x="69367" y="5092"/>
                </a:lnTo>
                <a:lnTo>
                  <a:pt x="69443" y="6362"/>
                </a:lnTo>
                <a:lnTo>
                  <a:pt x="68605" y="6489"/>
                </a:lnTo>
                <a:lnTo>
                  <a:pt x="67856" y="5753"/>
                </a:lnTo>
                <a:lnTo>
                  <a:pt x="66941" y="5689"/>
                </a:lnTo>
                <a:lnTo>
                  <a:pt x="66738" y="5727"/>
                </a:lnTo>
                <a:lnTo>
                  <a:pt x="67183" y="5994"/>
                </a:lnTo>
                <a:lnTo>
                  <a:pt x="67310" y="6083"/>
                </a:lnTo>
                <a:lnTo>
                  <a:pt x="67398" y="7937"/>
                </a:lnTo>
                <a:lnTo>
                  <a:pt x="67525" y="8064"/>
                </a:lnTo>
                <a:lnTo>
                  <a:pt x="67678" y="7937"/>
                </a:lnTo>
                <a:lnTo>
                  <a:pt x="67818" y="7112"/>
                </a:lnTo>
                <a:lnTo>
                  <a:pt x="68973" y="7315"/>
                </a:lnTo>
                <a:lnTo>
                  <a:pt x="69164" y="7112"/>
                </a:lnTo>
                <a:lnTo>
                  <a:pt x="69735" y="6515"/>
                </a:lnTo>
                <a:lnTo>
                  <a:pt x="70180" y="7073"/>
                </a:lnTo>
                <a:lnTo>
                  <a:pt x="70015" y="7454"/>
                </a:lnTo>
                <a:lnTo>
                  <a:pt x="70345" y="7480"/>
                </a:lnTo>
                <a:lnTo>
                  <a:pt x="70751" y="8470"/>
                </a:lnTo>
                <a:lnTo>
                  <a:pt x="71513" y="9817"/>
                </a:lnTo>
                <a:lnTo>
                  <a:pt x="71323" y="10477"/>
                </a:lnTo>
                <a:lnTo>
                  <a:pt x="70053" y="10680"/>
                </a:lnTo>
                <a:lnTo>
                  <a:pt x="70713" y="11226"/>
                </a:lnTo>
                <a:lnTo>
                  <a:pt x="71107" y="12179"/>
                </a:lnTo>
                <a:lnTo>
                  <a:pt x="71793" y="12293"/>
                </a:lnTo>
                <a:lnTo>
                  <a:pt x="71653" y="11887"/>
                </a:lnTo>
                <a:lnTo>
                  <a:pt x="74320" y="12573"/>
                </a:lnTo>
                <a:lnTo>
                  <a:pt x="74168" y="12674"/>
                </a:lnTo>
                <a:lnTo>
                  <a:pt x="75666" y="14566"/>
                </a:lnTo>
                <a:lnTo>
                  <a:pt x="74891" y="11887"/>
                </a:lnTo>
                <a:lnTo>
                  <a:pt x="74777" y="11506"/>
                </a:lnTo>
                <a:lnTo>
                  <a:pt x="76415" y="12319"/>
                </a:lnTo>
                <a:lnTo>
                  <a:pt x="76225" y="12014"/>
                </a:lnTo>
                <a:lnTo>
                  <a:pt x="76060" y="11912"/>
                </a:lnTo>
                <a:lnTo>
                  <a:pt x="77546" y="11722"/>
                </a:lnTo>
                <a:lnTo>
                  <a:pt x="77063" y="11506"/>
                </a:lnTo>
                <a:lnTo>
                  <a:pt x="76466" y="11226"/>
                </a:lnTo>
                <a:lnTo>
                  <a:pt x="76669" y="10579"/>
                </a:lnTo>
                <a:lnTo>
                  <a:pt x="78028" y="11861"/>
                </a:lnTo>
                <a:lnTo>
                  <a:pt x="77889" y="11468"/>
                </a:lnTo>
                <a:lnTo>
                  <a:pt x="78092" y="11442"/>
                </a:lnTo>
                <a:lnTo>
                  <a:pt x="78740" y="11988"/>
                </a:lnTo>
                <a:lnTo>
                  <a:pt x="78689" y="11442"/>
                </a:lnTo>
                <a:lnTo>
                  <a:pt x="78651" y="11150"/>
                </a:lnTo>
                <a:lnTo>
                  <a:pt x="78435" y="10579"/>
                </a:lnTo>
                <a:lnTo>
                  <a:pt x="77279" y="9855"/>
                </a:lnTo>
                <a:lnTo>
                  <a:pt x="78816" y="9156"/>
                </a:lnTo>
                <a:close/>
              </a:path>
              <a:path w="168909" h="28575">
                <a:moveTo>
                  <a:pt x="80721" y="11328"/>
                </a:moveTo>
                <a:lnTo>
                  <a:pt x="79743" y="9334"/>
                </a:lnTo>
                <a:lnTo>
                  <a:pt x="79425" y="10858"/>
                </a:lnTo>
                <a:lnTo>
                  <a:pt x="80721" y="11328"/>
                </a:lnTo>
                <a:close/>
              </a:path>
              <a:path w="168909" h="28575">
                <a:moveTo>
                  <a:pt x="80949" y="15519"/>
                </a:moveTo>
                <a:lnTo>
                  <a:pt x="80721" y="15481"/>
                </a:lnTo>
                <a:lnTo>
                  <a:pt x="80530" y="15468"/>
                </a:lnTo>
                <a:lnTo>
                  <a:pt x="80683" y="15773"/>
                </a:lnTo>
                <a:lnTo>
                  <a:pt x="80810" y="15697"/>
                </a:lnTo>
                <a:lnTo>
                  <a:pt x="80949" y="15519"/>
                </a:lnTo>
                <a:close/>
              </a:path>
              <a:path w="168909" h="28575">
                <a:moveTo>
                  <a:pt x="81711" y="18554"/>
                </a:moveTo>
                <a:lnTo>
                  <a:pt x="78943" y="16776"/>
                </a:lnTo>
                <a:lnTo>
                  <a:pt x="79425" y="17564"/>
                </a:lnTo>
                <a:lnTo>
                  <a:pt x="80949" y="18224"/>
                </a:lnTo>
                <a:lnTo>
                  <a:pt x="79971" y="19177"/>
                </a:lnTo>
                <a:lnTo>
                  <a:pt x="81711" y="18554"/>
                </a:lnTo>
                <a:close/>
              </a:path>
              <a:path w="168909" h="28575">
                <a:moveTo>
                  <a:pt x="81915" y="15951"/>
                </a:moveTo>
                <a:lnTo>
                  <a:pt x="81610" y="15760"/>
                </a:lnTo>
                <a:lnTo>
                  <a:pt x="81737" y="16662"/>
                </a:lnTo>
                <a:lnTo>
                  <a:pt x="81915" y="15951"/>
                </a:lnTo>
                <a:close/>
              </a:path>
              <a:path w="168909" h="28575">
                <a:moveTo>
                  <a:pt x="82651" y="15633"/>
                </a:moveTo>
                <a:lnTo>
                  <a:pt x="81546" y="14147"/>
                </a:lnTo>
                <a:lnTo>
                  <a:pt x="81267" y="15113"/>
                </a:lnTo>
                <a:lnTo>
                  <a:pt x="80949" y="15519"/>
                </a:lnTo>
                <a:lnTo>
                  <a:pt x="81407" y="15633"/>
                </a:lnTo>
                <a:lnTo>
                  <a:pt x="81597" y="15633"/>
                </a:lnTo>
                <a:lnTo>
                  <a:pt x="82651" y="15633"/>
                </a:lnTo>
                <a:close/>
              </a:path>
              <a:path w="168909" h="28575">
                <a:moveTo>
                  <a:pt x="82715" y="16344"/>
                </a:moveTo>
                <a:lnTo>
                  <a:pt x="82664" y="15760"/>
                </a:lnTo>
                <a:lnTo>
                  <a:pt x="81788" y="15760"/>
                </a:lnTo>
                <a:lnTo>
                  <a:pt x="82715" y="16344"/>
                </a:lnTo>
                <a:close/>
              </a:path>
              <a:path w="168909" h="28575">
                <a:moveTo>
                  <a:pt x="87642" y="5473"/>
                </a:moveTo>
                <a:lnTo>
                  <a:pt x="87464" y="4864"/>
                </a:lnTo>
                <a:lnTo>
                  <a:pt x="87464" y="5029"/>
                </a:lnTo>
                <a:lnTo>
                  <a:pt x="87541" y="5257"/>
                </a:lnTo>
                <a:lnTo>
                  <a:pt x="87642" y="5473"/>
                </a:lnTo>
                <a:close/>
              </a:path>
              <a:path w="168909" h="28575">
                <a:moveTo>
                  <a:pt x="89636" y="7785"/>
                </a:moveTo>
                <a:lnTo>
                  <a:pt x="89458" y="7289"/>
                </a:lnTo>
                <a:lnTo>
                  <a:pt x="89306" y="6883"/>
                </a:lnTo>
                <a:lnTo>
                  <a:pt x="89141" y="6413"/>
                </a:lnTo>
                <a:lnTo>
                  <a:pt x="88341" y="6057"/>
                </a:lnTo>
                <a:lnTo>
                  <a:pt x="89077" y="6845"/>
                </a:lnTo>
                <a:lnTo>
                  <a:pt x="88646" y="6883"/>
                </a:lnTo>
                <a:lnTo>
                  <a:pt x="88430" y="6756"/>
                </a:lnTo>
                <a:lnTo>
                  <a:pt x="88341" y="6629"/>
                </a:lnTo>
                <a:lnTo>
                  <a:pt x="87909" y="6083"/>
                </a:lnTo>
                <a:lnTo>
                  <a:pt x="87693" y="5588"/>
                </a:lnTo>
                <a:lnTo>
                  <a:pt x="86169" y="5588"/>
                </a:lnTo>
                <a:lnTo>
                  <a:pt x="85204" y="4889"/>
                </a:lnTo>
                <a:lnTo>
                  <a:pt x="83693" y="4419"/>
                </a:lnTo>
                <a:lnTo>
                  <a:pt x="84455" y="5168"/>
                </a:lnTo>
                <a:lnTo>
                  <a:pt x="86017" y="7543"/>
                </a:lnTo>
                <a:lnTo>
                  <a:pt x="86779" y="6629"/>
                </a:lnTo>
                <a:lnTo>
                  <a:pt x="87007" y="7886"/>
                </a:lnTo>
                <a:lnTo>
                  <a:pt x="87579" y="7620"/>
                </a:lnTo>
                <a:lnTo>
                  <a:pt x="88938" y="8343"/>
                </a:lnTo>
                <a:lnTo>
                  <a:pt x="88836" y="7620"/>
                </a:lnTo>
                <a:lnTo>
                  <a:pt x="88785" y="7289"/>
                </a:lnTo>
                <a:lnTo>
                  <a:pt x="89636" y="7785"/>
                </a:lnTo>
                <a:close/>
              </a:path>
              <a:path w="168909" h="28575">
                <a:moveTo>
                  <a:pt x="90995" y="9448"/>
                </a:moveTo>
                <a:lnTo>
                  <a:pt x="90779" y="9499"/>
                </a:lnTo>
                <a:lnTo>
                  <a:pt x="90754" y="9664"/>
                </a:lnTo>
                <a:lnTo>
                  <a:pt x="90995" y="9448"/>
                </a:lnTo>
                <a:close/>
              </a:path>
              <a:path w="168909" h="28575">
                <a:moveTo>
                  <a:pt x="91706" y="8940"/>
                </a:moveTo>
                <a:lnTo>
                  <a:pt x="91465" y="7277"/>
                </a:lnTo>
                <a:lnTo>
                  <a:pt x="89712" y="7835"/>
                </a:lnTo>
                <a:lnTo>
                  <a:pt x="91617" y="8940"/>
                </a:lnTo>
                <a:lnTo>
                  <a:pt x="90995" y="9461"/>
                </a:lnTo>
                <a:lnTo>
                  <a:pt x="91224" y="9423"/>
                </a:lnTo>
                <a:lnTo>
                  <a:pt x="91541" y="9512"/>
                </a:lnTo>
                <a:lnTo>
                  <a:pt x="91706" y="8940"/>
                </a:lnTo>
                <a:close/>
              </a:path>
              <a:path w="168909" h="28575">
                <a:moveTo>
                  <a:pt x="92671" y="10642"/>
                </a:moveTo>
                <a:lnTo>
                  <a:pt x="92049" y="10172"/>
                </a:lnTo>
                <a:lnTo>
                  <a:pt x="92138" y="10579"/>
                </a:lnTo>
                <a:lnTo>
                  <a:pt x="92341" y="11620"/>
                </a:lnTo>
                <a:lnTo>
                  <a:pt x="92202" y="10579"/>
                </a:lnTo>
                <a:lnTo>
                  <a:pt x="92481" y="10756"/>
                </a:lnTo>
                <a:lnTo>
                  <a:pt x="92671" y="10642"/>
                </a:lnTo>
                <a:close/>
              </a:path>
              <a:path w="168909" h="28575">
                <a:moveTo>
                  <a:pt x="93637" y="10248"/>
                </a:moveTo>
                <a:lnTo>
                  <a:pt x="92252" y="9512"/>
                </a:lnTo>
                <a:lnTo>
                  <a:pt x="92913" y="10096"/>
                </a:lnTo>
                <a:lnTo>
                  <a:pt x="92849" y="10528"/>
                </a:lnTo>
                <a:lnTo>
                  <a:pt x="92837" y="10756"/>
                </a:lnTo>
                <a:lnTo>
                  <a:pt x="93560" y="11303"/>
                </a:lnTo>
                <a:lnTo>
                  <a:pt x="93637" y="10248"/>
                </a:lnTo>
                <a:close/>
              </a:path>
              <a:path w="168909" h="28575">
                <a:moveTo>
                  <a:pt x="95758" y="12649"/>
                </a:moveTo>
                <a:lnTo>
                  <a:pt x="94780" y="10375"/>
                </a:lnTo>
                <a:lnTo>
                  <a:pt x="94005" y="10007"/>
                </a:lnTo>
                <a:lnTo>
                  <a:pt x="94272" y="11480"/>
                </a:lnTo>
                <a:lnTo>
                  <a:pt x="93700" y="11734"/>
                </a:lnTo>
                <a:lnTo>
                  <a:pt x="94183" y="12547"/>
                </a:lnTo>
                <a:lnTo>
                  <a:pt x="95313" y="13309"/>
                </a:lnTo>
                <a:lnTo>
                  <a:pt x="95758" y="12649"/>
                </a:lnTo>
                <a:close/>
              </a:path>
              <a:path w="168909" h="28575">
                <a:moveTo>
                  <a:pt x="96139" y="15163"/>
                </a:moveTo>
                <a:lnTo>
                  <a:pt x="95948" y="14922"/>
                </a:lnTo>
                <a:lnTo>
                  <a:pt x="96139" y="15163"/>
                </a:lnTo>
                <a:close/>
              </a:path>
              <a:path w="168909" h="28575">
                <a:moveTo>
                  <a:pt x="97383" y="14236"/>
                </a:moveTo>
                <a:lnTo>
                  <a:pt x="96037" y="13474"/>
                </a:lnTo>
                <a:lnTo>
                  <a:pt x="95021" y="13766"/>
                </a:lnTo>
                <a:lnTo>
                  <a:pt x="95948" y="14922"/>
                </a:lnTo>
                <a:lnTo>
                  <a:pt x="97383" y="14236"/>
                </a:lnTo>
                <a:close/>
              </a:path>
              <a:path w="168909" h="28575">
                <a:moveTo>
                  <a:pt x="100672" y="10083"/>
                </a:moveTo>
                <a:lnTo>
                  <a:pt x="100520" y="9842"/>
                </a:lnTo>
                <a:lnTo>
                  <a:pt x="100482" y="9994"/>
                </a:lnTo>
                <a:lnTo>
                  <a:pt x="100672" y="10083"/>
                </a:lnTo>
                <a:close/>
              </a:path>
              <a:path w="168909" h="28575">
                <a:moveTo>
                  <a:pt x="100799" y="8940"/>
                </a:moveTo>
                <a:lnTo>
                  <a:pt x="99847" y="8991"/>
                </a:lnTo>
                <a:lnTo>
                  <a:pt x="100037" y="9258"/>
                </a:lnTo>
                <a:lnTo>
                  <a:pt x="100253" y="9486"/>
                </a:lnTo>
                <a:lnTo>
                  <a:pt x="100444" y="9728"/>
                </a:lnTo>
                <a:lnTo>
                  <a:pt x="100457" y="9372"/>
                </a:lnTo>
                <a:lnTo>
                  <a:pt x="100799" y="8940"/>
                </a:lnTo>
                <a:close/>
              </a:path>
              <a:path w="168909" h="28575">
                <a:moveTo>
                  <a:pt x="101879" y="9728"/>
                </a:moveTo>
                <a:lnTo>
                  <a:pt x="101295" y="9982"/>
                </a:lnTo>
                <a:lnTo>
                  <a:pt x="101142" y="10198"/>
                </a:lnTo>
                <a:lnTo>
                  <a:pt x="100914" y="10172"/>
                </a:lnTo>
                <a:lnTo>
                  <a:pt x="100774" y="10134"/>
                </a:lnTo>
                <a:lnTo>
                  <a:pt x="100787" y="10299"/>
                </a:lnTo>
                <a:lnTo>
                  <a:pt x="100901" y="10541"/>
                </a:lnTo>
                <a:lnTo>
                  <a:pt x="100914" y="10845"/>
                </a:lnTo>
                <a:lnTo>
                  <a:pt x="101219" y="10401"/>
                </a:lnTo>
                <a:lnTo>
                  <a:pt x="101879" y="9728"/>
                </a:lnTo>
                <a:close/>
              </a:path>
              <a:path w="168909" h="28575">
                <a:moveTo>
                  <a:pt x="105791" y="14160"/>
                </a:moveTo>
                <a:lnTo>
                  <a:pt x="105638" y="14097"/>
                </a:lnTo>
                <a:lnTo>
                  <a:pt x="105537" y="14249"/>
                </a:lnTo>
                <a:lnTo>
                  <a:pt x="105791" y="14160"/>
                </a:lnTo>
                <a:close/>
              </a:path>
              <a:path w="168909" h="28575">
                <a:moveTo>
                  <a:pt x="107670" y="11188"/>
                </a:moveTo>
                <a:lnTo>
                  <a:pt x="103949" y="11950"/>
                </a:lnTo>
                <a:lnTo>
                  <a:pt x="103543" y="10693"/>
                </a:lnTo>
                <a:lnTo>
                  <a:pt x="103517" y="11976"/>
                </a:lnTo>
                <a:lnTo>
                  <a:pt x="103314" y="11353"/>
                </a:lnTo>
                <a:lnTo>
                  <a:pt x="101574" y="10795"/>
                </a:lnTo>
                <a:lnTo>
                  <a:pt x="101701" y="11861"/>
                </a:lnTo>
                <a:lnTo>
                  <a:pt x="102501" y="12839"/>
                </a:lnTo>
                <a:lnTo>
                  <a:pt x="105638" y="14097"/>
                </a:lnTo>
                <a:lnTo>
                  <a:pt x="107124" y="11976"/>
                </a:lnTo>
                <a:lnTo>
                  <a:pt x="107670" y="11188"/>
                </a:lnTo>
                <a:close/>
              </a:path>
              <a:path w="168909" h="28575">
                <a:moveTo>
                  <a:pt x="108737" y="17018"/>
                </a:moveTo>
                <a:lnTo>
                  <a:pt x="108673" y="16802"/>
                </a:lnTo>
                <a:lnTo>
                  <a:pt x="108737" y="17018"/>
                </a:lnTo>
                <a:close/>
              </a:path>
              <a:path w="168909" h="28575">
                <a:moveTo>
                  <a:pt x="109054" y="17094"/>
                </a:moveTo>
                <a:lnTo>
                  <a:pt x="108889" y="17310"/>
                </a:lnTo>
                <a:lnTo>
                  <a:pt x="108737" y="17018"/>
                </a:lnTo>
                <a:lnTo>
                  <a:pt x="108432" y="17957"/>
                </a:lnTo>
                <a:lnTo>
                  <a:pt x="108902" y="17310"/>
                </a:lnTo>
                <a:lnTo>
                  <a:pt x="109054" y="17094"/>
                </a:lnTo>
                <a:close/>
              </a:path>
              <a:path w="168909" h="28575">
                <a:moveTo>
                  <a:pt x="110972" y="11112"/>
                </a:moveTo>
                <a:lnTo>
                  <a:pt x="110934" y="10464"/>
                </a:lnTo>
                <a:lnTo>
                  <a:pt x="110896" y="10668"/>
                </a:lnTo>
                <a:lnTo>
                  <a:pt x="110896" y="10871"/>
                </a:lnTo>
                <a:lnTo>
                  <a:pt x="110972" y="11112"/>
                </a:lnTo>
                <a:close/>
              </a:path>
              <a:path w="168909" h="28575">
                <a:moveTo>
                  <a:pt x="111353" y="12687"/>
                </a:moveTo>
                <a:lnTo>
                  <a:pt x="110705" y="12331"/>
                </a:lnTo>
                <a:lnTo>
                  <a:pt x="110070" y="11950"/>
                </a:lnTo>
                <a:lnTo>
                  <a:pt x="110248" y="13042"/>
                </a:lnTo>
                <a:lnTo>
                  <a:pt x="110604" y="13182"/>
                </a:lnTo>
                <a:lnTo>
                  <a:pt x="110883" y="12687"/>
                </a:lnTo>
                <a:lnTo>
                  <a:pt x="111353" y="12687"/>
                </a:lnTo>
                <a:close/>
              </a:path>
              <a:path w="168909" h="28575">
                <a:moveTo>
                  <a:pt x="111455" y="15544"/>
                </a:moveTo>
                <a:lnTo>
                  <a:pt x="110566" y="14605"/>
                </a:lnTo>
                <a:lnTo>
                  <a:pt x="109143" y="13068"/>
                </a:lnTo>
                <a:lnTo>
                  <a:pt x="105791" y="14160"/>
                </a:lnTo>
                <a:lnTo>
                  <a:pt x="106464" y="14439"/>
                </a:lnTo>
                <a:lnTo>
                  <a:pt x="105879" y="16776"/>
                </a:lnTo>
                <a:lnTo>
                  <a:pt x="105232" y="16802"/>
                </a:lnTo>
                <a:lnTo>
                  <a:pt x="106591" y="16954"/>
                </a:lnTo>
                <a:lnTo>
                  <a:pt x="106121" y="16129"/>
                </a:lnTo>
                <a:lnTo>
                  <a:pt x="106946" y="15252"/>
                </a:lnTo>
                <a:lnTo>
                  <a:pt x="108559" y="16700"/>
                </a:lnTo>
                <a:lnTo>
                  <a:pt x="107772" y="15252"/>
                </a:lnTo>
                <a:lnTo>
                  <a:pt x="107416" y="14605"/>
                </a:lnTo>
                <a:lnTo>
                  <a:pt x="111455" y="15544"/>
                </a:lnTo>
                <a:close/>
              </a:path>
              <a:path w="168909" h="28575">
                <a:moveTo>
                  <a:pt x="112014" y="12992"/>
                </a:moveTo>
                <a:lnTo>
                  <a:pt x="111747" y="12763"/>
                </a:lnTo>
                <a:lnTo>
                  <a:pt x="111531" y="12700"/>
                </a:lnTo>
                <a:lnTo>
                  <a:pt x="111353" y="12687"/>
                </a:lnTo>
                <a:lnTo>
                  <a:pt x="111582" y="12827"/>
                </a:lnTo>
                <a:lnTo>
                  <a:pt x="111823" y="12941"/>
                </a:lnTo>
                <a:lnTo>
                  <a:pt x="112014" y="12992"/>
                </a:lnTo>
                <a:close/>
              </a:path>
              <a:path w="168909" h="28575">
                <a:moveTo>
                  <a:pt x="112382" y="8801"/>
                </a:moveTo>
                <a:lnTo>
                  <a:pt x="110464" y="8128"/>
                </a:lnTo>
                <a:lnTo>
                  <a:pt x="110604" y="8547"/>
                </a:lnTo>
                <a:lnTo>
                  <a:pt x="110528" y="8991"/>
                </a:lnTo>
                <a:lnTo>
                  <a:pt x="110655" y="9410"/>
                </a:lnTo>
                <a:lnTo>
                  <a:pt x="110883" y="9398"/>
                </a:lnTo>
                <a:lnTo>
                  <a:pt x="110934" y="10464"/>
                </a:lnTo>
                <a:lnTo>
                  <a:pt x="111112" y="9410"/>
                </a:lnTo>
                <a:lnTo>
                  <a:pt x="112382" y="8801"/>
                </a:lnTo>
                <a:close/>
              </a:path>
              <a:path w="168909" h="28575">
                <a:moveTo>
                  <a:pt x="113042" y="12763"/>
                </a:moveTo>
                <a:lnTo>
                  <a:pt x="112522" y="11074"/>
                </a:lnTo>
                <a:lnTo>
                  <a:pt x="112306" y="11074"/>
                </a:lnTo>
                <a:lnTo>
                  <a:pt x="112826" y="12763"/>
                </a:lnTo>
                <a:lnTo>
                  <a:pt x="113042" y="12763"/>
                </a:lnTo>
                <a:close/>
              </a:path>
              <a:path w="168909" h="28575">
                <a:moveTo>
                  <a:pt x="113868" y="10401"/>
                </a:moveTo>
                <a:lnTo>
                  <a:pt x="113131" y="10198"/>
                </a:lnTo>
                <a:lnTo>
                  <a:pt x="113411" y="11049"/>
                </a:lnTo>
                <a:lnTo>
                  <a:pt x="113868" y="10401"/>
                </a:lnTo>
                <a:close/>
              </a:path>
              <a:path w="168909" h="28575">
                <a:moveTo>
                  <a:pt x="116763" y="11811"/>
                </a:moveTo>
                <a:lnTo>
                  <a:pt x="116674" y="11582"/>
                </a:lnTo>
                <a:lnTo>
                  <a:pt x="116662" y="11391"/>
                </a:lnTo>
                <a:lnTo>
                  <a:pt x="116624" y="11518"/>
                </a:lnTo>
                <a:lnTo>
                  <a:pt x="116573" y="11658"/>
                </a:lnTo>
                <a:lnTo>
                  <a:pt x="116522" y="11353"/>
                </a:lnTo>
                <a:lnTo>
                  <a:pt x="116268" y="12192"/>
                </a:lnTo>
                <a:lnTo>
                  <a:pt x="116636" y="11976"/>
                </a:lnTo>
                <a:lnTo>
                  <a:pt x="116586" y="11734"/>
                </a:lnTo>
                <a:lnTo>
                  <a:pt x="116763" y="11811"/>
                </a:lnTo>
                <a:close/>
              </a:path>
              <a:path w="168909" h="28575">
                <a:moveTo>
                  <a:pt x="117348" y="12115"/>
                </a:moveTo>
                <a:lnTo>
                  <a:pt x="116763" y="11811"/>
                </a:lnTo>
                <a:lnTo>
                  <a:pt x="116890" y="12065"/>
                </a:lnTo>
                <a:lnTo>
                  <a:pt x="117106" y="12128"/>
                </a:lnTo>
                <a:lnTo>
                  <a:pt x="117348" y="12115"/>
                </a:lnTo>
                <a:close/>
              </a:path>
              <a:path w="168909" h="28575">
                <a:moveTo>
                  <a:pt x="118795" y="11645"/>
                </a:moveTo>
                <a:lnTo>
                  <a:pt x="117983" y="12103"/>
                </a:lnTo>
                <a:lnTo>
                  <a:pt x="117348" y="12115"/>
                </a:lnTo>
                <a:lnTo>
                  <a:pt x="118554" y="12750"/>
                </a:lnTo>
                <a:lnTo>
                  <a:pt x="118795" y="11645"/>
                </a:lnTo>
                <a:close/>
              </a:path>
              <a:path w="168909" h="28575">
                <a:moveTo>
                  <a:pt x="123926" y="13665"/>
                </a:moveTo>
                <a:lnTo>
                  <a:pt x="123431" y="11938"/>
                </a:lnTo>
                <a:lnTo>
                  <a:pt x="123583" y="11722"/>
                </a:lnTo>
                <a:lnTo>
                  <a:pt x="122783" y="12788"/>
                </a:lnTo>
                <a:lnTo>
                  <a:pt x="123926" y="13665"/>
                </a:lnTo>
                <a:close/>
              </a:path>
              <a:path w="168909" h="28575">
                <a:moveTo>
                  <a:pt x="125336" y="6375"/>
                </a:moveTo>
                <a:lnTo>
                  <a:pt x="124536" y="5499"/>
                </a:lnTo>
                <a:lnTo>
                  <a:pt x="125171" y="5245"/>
                </a:lnTo>
                <a:lnTo>
                  <a:pt x="123545" y="5270"/>
                </a:lnTo>
                <a:lnTo>
                  <a:pt x="125336" y="6375"/>
                </a:lnTo>
                <a:close/>
              </a:path>
              <a:path w="168909" h="28575">
                <a:moveTo>
                  <a:pt x="125387" y="4572"/>
                </a:moveTo>
                <a:lnTo>
                  <a:pt x="125171" y="5245"/>
                </a:lnTo>
                <a:lnTo>
                  <a:pt x="125298" y="5194"/>
                </a:lnTo>
                <a:lnTo>
                  <a:pt x="125387" y="4572"/>
                </a:lnTo>
                <a:close/>
              </a:path>
              <a:path w="168909" h="28575">
                <a:moveTo>
                  <a:pt x="125437" y="4241"/>
                </a:moveTo>
                <a:lnTo>
                  <a:pt x="125285" y="3987"/>
                </a:lnTo>
                <a:lnTo>
                  <a:pt x="125399" y="4216"/>
                </a:lnTo>
                <a:lnTo>
                  <a:pt x="125412" y="4406"/>
                </a:lnTo>
                <a:lnTo>
                  <a:pt x="125387" y="4572"/>
                </a:lnTo>
                <a:lnTo>
                  <a:pt x="125437" y="4419"/>
                </a:lnTo>
                <a:lnTo>
                  <a:pt x="125437" y="4241"/>
                </a:lnTo>
                <a:close/>
              </a:path>
              <a:path w="168909" h="28575">
                <a:moveTo>
                  <a:pt x="125717" y="19519"/>
                </a:moveTo>
                <a:lnTo>
                  <a:pt x="124371" y="16891"/>
                </a:lnTo>
                <a:lnTo>
                  <a:pt x="121488" y="17424"/>
                </a:lnTo>
                <a:lnTo>
                  <a:pt x="118211" y="13843"/>
                </a:lnTo>
                <a:lnTo>
                  <a:pt x="117157" y="13296"/>
                </a:lnTo>
                <a:lnTo>
                  <a:pt x="117729" y="14732"/>
                </a:lnTo>
                <a:lnTo>
                  <a:pt x="118071" y="14732"/>
                </a:lnTo>
                <a:lnTo>
                  <a:pt x="117995" y="16306"/>
                </a:lnTo>
                <a:lnTo>
                  <a:pt x="117119" y="16306"/>
                </a:lnTo>
                <a:lnTo>
                  <a:pt x="117640" y="14960"/>
                </a:lnTo>
                <a:lnTo>
                  <a:pt x="116662" y="15379"/>
                </a:lnTo>
                <a:lnTo>
                  <a:pt x="116306" y="16446"/>
                </a:lnTo>
                <a:lnTo>
                  <a:pt x="118503" y="16408"/>
                </a:lnTo>
                <a:lnTo>
                  <a:pt x="117195" y="17259"/>
                </a:lnTo>
                <a:lnTo>
                  <a:pt x="117919" y="17475"/>
                </a:lnTo>
                <a:lnTo>
                  <a:pt x="118237" y="17043"/>
                </a:lnTo>
                <a:lnTo>
                  <a:pt x="119100" y="16192"/>
                </a:lnTo>
                <a:lnTo>
                  <a:pt x="119443" y="16611"/>
                </a:lnTo>
                <a:lnTo>
                  <a:pt x="120332" y="16611"/>
                </a:lnTo>
                <a:lnTo>
                  <a:pt x="120078" y="17246"/>
                </a:lnTo>
                <a:lnTo>
                  <a:pt x="118706" y="17881"/>
                </a:lnTo>
                <a:lnTo>
                  <a:pt x="120865" y="18529"/>
                </a:lnTo>
                <a:lnTo>
                  <a:pt x="119202" y="20421"/>
                </a:lnTo>
                <a:lnTo>
                  <a:pt x="119418" y="21272"/>
                </a:lnTo>
                <a:lnTo>
                  <a:pt x="120878" y="18529"/>
                </a:lnTo>
                <a:lnTo>
                  <a:pt x="123240" y="23507"/>
                </a:lnTo>
                <a:lnTo>
                  <a:pt x="124739" y="20777"/>
                </a:lnTo>
                <a:lnTo>
                  <a:pt x="124129" y="20104"/>
                </a:lnTo>
                <a:lnTo>
                  <a:pt x="125171" y="19075"/>
                </a:lnTo>
                <a:lnTo>
                  <a:pt x="125717" y="19519"/>
                </a:lnTo>
                <a:close/>
              </a:path>
              <a:path w="168909" h="28575">
                <a:moveTo>
                  <a:pt x="126072" y="2921"/>
                </a:moveTo>
                <a:lnTo>
                  <a:pt x="124460" y="1346"/>
                </a:lnTo>
                <a:lnTo>
                  <a:pt x="123990" y="1993"/>
                </a:lnTo>
                <a:lnTo>
                  <a:pt x="124574" y="2438"/>
                </a:lnTo>
                <a:lnTo>
                  <a:pt x="125425" y="3771"/>
                </a:lnTo>
                <a:lnTo>
                  <a:pt x="126072" y="2921"/>
                </a:lnTo>
                <a:close/>
              </a:path>
              <a:path w="168909" h="28575">
                <a:moveTo>
                  <a:pt x="127520" y="4699"/>
                </a:moveTo>
                <a:lnTo>
                  <a:pt x="127114" y="3378"/>
                </a:lnTo>
                <a:lnTo>
                  <a:pt x="126796" y="3797"/>
                </a:lnTo>
                <a:lnTo>
                  <a:pt x="126403" y="4013"/>
                </a:lnTo>
                <a:lnTo>
                  <a:pt x="126771" y="4457"/>
                </a:lnTo>
                <a:lnTo>
                  <a:pt x="127063" y="4673"/>
                </a:lnTo>
                <a:lnTo>
                  <a:pt x="127127" y="4889"/>
                </a:lnTo>
                <a:lnTo>
                  <a:pt x="127520" y="4699"/>
                </a:lnTo>
                <a:close/>
              </a:path>
              <a:path w="168909" h="28575">
                <a:moveTo>
                  <a:pt x="129857" y="4978"/>
                </a:moveTo>
                <a:lnTo>
                  <a:pt x="128549" y="3632"/>
                </a:lnTo>
                <a:lnTo>
                  <a:pt x="129247" y="2997"/>
                </a:lnTo>
                <a:lnTo>
                  <a:pt x="128473" y="3416"/>
                </a:lnTo>
                <a:lnTo>
                  <a:pt x="128676" y="4076"/>
                </a:lnTo>
                <a:lnTo>
                  <a:pt x="128879" y="4724"/>
                </a:lnTo>
                <a:lnTo>
                  <a:pt x="129857" y="4978"/>
                </a:lnTo>
                <a:close/>
              </a:path>
              <a:path w="168909" h="28575">
                <a:moveTo>
                  <a:pt x="131330" y="15532"/>
                </a:moveTo>
                <a:lnTo>
                  <a:pt x="131076" y="13919"/>
                </a:lnTo>
                <a:lnTo>
                  <a:pt x="130987" y="15214"/>
                </a:lnTo>
                <a:lnTo>
                  <a:pt x="131330" y="15532"/>
                </a:lnTo>
                <a:close/>
              </a:path>
              <a:path w="168909" h="28575">
                <a:moveTo>
                  <a:pt x="131559" y="15748"/>
                </a:moveTo>
                <a:lnTo>
                  <a:pt x="131330" y="15532"/>
                </a:lnTo>
                <a:lnTo>
                  <a:pt x="131381" y="15875"/>
                </a:lnTo>
                <a:lnTo>
                  <a:pt x="131559" y="15748"/>
                </a:lnTo>
                <a:close/>
              </a:path>
              <a:path w="168909" h="28575">
                <a:moveTo>
                  <a:pt x="133578" y="16624"/>
                </a:moveTo>
                <a:lnTo>
                  <a:pt x="132892" y="14871"/>
                </a:lnTo>
                <a:lnTo>
                  <a:pt x="131559" y="15748"/>
                </a:lnTo>
                <a:lnTo>
                  <a:pt x="132448" y="16573"/>
                </a:lnTo>
                <a:lnTo>
                  <a:pt x="133578" y="16624"/>
                </a:lnTo>
                <a:close/>
              </a:path>
              <a:path w="168909" h="28575">
                <a:moveTo>
                  <a:pt x="134531" y="4800"/>
                </a:moveTo>
                <a:lnTo>
                  <a:pt x="134188" y="3606"/>
                </a:lnTo>
                <a:lnTo>
                  <a:pt x="134289" y="4711"/>
                </a:lnTo>
                <a:lnTo>
                  <a:pt x="134531" y="4800"/>
                </a:lnTo>
                <a:close/>
              </a:path>
              <a:path w="168909" h="28575">
                <a:moveTo>
                  <a:pt x="134759" y="4876"/>
                </a:moveTo>
                <a:lnTo>
                  <a:pt x="134531" y="4800"/>
                </a:lnTo>
                <a:lnTo>
                  <a:pt x="134645" y="5168"/>
                </a:lnTo>
                <a:lnTo>
                  <a:pt x="134759" y="4876"/>
                </a:lnTo>
                <a:close/>
              </a:path>
              <a:path w="168909" h="28575">
                <a:moveTo>
                  <a:pt x="135026" y="14478"/>
                </a:moveTo>
                <a:lnTo>
                  <a:pt x="134975" y="14325"/>
                </a:lnTo>
                <a:lnTo>
                  <a:pt x="134810" y="14541"/>
                </a:lnTo>
                <a:lnTo>
                  <a:pt x="135026" y="14478"/>
                </a:lnTo>
                <a:close/>
              </a:path>
              <a:path w="168909" h="28575">
                <a:moveTo>
                  <a:pt x="135623" y="16052"/>
                </a:moveTo>
                <a:lnTo>
                  <a:pt x="135521" y="15773"/>
                </a:lnTo>
                <a:lnTo>
                  <a:pt x="135293" y="16230"/>
                </a:lnTo>
                <a:lnTo>
                  <a:pt x="135343" y="16395"/>
                </a:lnTo>
                <a:lnTo>
                  <a:pt x="135610" y="16344"/>
                </a:lnTo>
                <a:lnTo>
                  <a:pt x="135623" y="16052"/>
                </a:lnTo>
                <a:close/>
              </a:path>
              <a:path w="168909" h="28575">
                <a:moveTo>
                  <a:pt x="135839" y="5461"/>
                </a:moveTo>
                <a:lnTo>
                  <a:pt x="135547" y="3683"/>
                </a:lnTo>
                <a:lnTo>
                  <a:pt x="135166" y="3886"/>
                </a:lnTo>
                <a:lnTo>
                  <a:pt x="134759" y="4876"/>
                </a:lnTo>
                <a:lnTo>
                  <a:pt x="135026" y="4978"/>
                </a:lnTo>
                <a:lnTo>
                  <a:pt x="135839" y="5461"/>
                </a:lnTo>
                <a:close/>
              </a:path>
              <a:path w="168909" h="28575">
                <a:moveTo>
                  <a:pt x="136169" y="14820"/>
                </a:moveTo>
                <a:lnTo>
                  <a:pt x="135432" y="14338"/>
                </a:lnTo>
                <a:lnTo>
                  <a:pt x="135026" y="14478"/>
                </a:lnTo>
                <a:lnTo>
                  <a:pt x="135153" y="14820"/>
                </a:lnTo>
                <a:lnTo>
                  <a:pt x="135991" y="14820"/>
                </a:lnTo>
                <a:lnTo>
                  <a:pt x="136169" y="14820"/>
                </a:lnTo>
                <a:close/>
              </a:path>
              <a:path w="168909" h="28575">
                <a:moveTo>
                  <a:pt x="136486" y="16827"/>
                </a:moveTo>
                <a:lnTo>
                  <a:pt x="135940" y="16344"/>
                </a:lnTo>
                <a:lnTo>
                  <a:pt x="135877" y="16992"/>
                </a:lnTo>
                <a:lnTo>
                  <a:pt x="135597" y="16662"/>
                </a:lnTo>
                <a:lnTo>
                  <a:pt x="135343" y="16395"/>
                </a:lnTo>
                <a:lnTo>
                  <a:pt x="134874" y="16484"/>
                </a:lnTo>
                <a:lnTo>
                  <a:pt x="134480" y="16662"/>
                </a:lnTo>
                <a:lnTo>
                  <a:pt x="134137" y="16230"/>
                </a:lnTo>
                <a:lnTo>
                  <a:pt x="133858" y="15989"/>
                </a:lnTo>
                <a:lnTo>
                  <a:pt x="133972" y="16421"/>
                </a:lnTo>
                <a:lnTo>
                  <a:pt x="134759" y="16903"/>
                </a:lnTo>
                <a:lnTo>
                  <a:pt x="135318" y="17386"/>
                </a:lnTo>
                <a:lnTo>
                  <a:pt x="136131" y="16992"/>
                </a:lnTo>
                <a:lnTo>
                  <a:pt x="136486" y="16827"/>
                </a:lnTo>
                <a:close/>
              </a:path>
              <a:path w="168909" h="28575">
                <a:moveTo>
                  <a:pt x="137960" y="15989"/>
                </a:moveTo>
                <a:lnTo>
                  <a:pt x="137629" y="15773"/>
                </a:lnTo>
                <a:lnTo>
                  <a:pt x="136423" y="15773"/>
                </a:lnTo>
                <a:lnTo>
                  <a:pt x="136931" y="16852"/>
                </a:lnTo>
                <a:lnTo>
                  <a:pt x="137947" y="17360"/>
                </a:lnTo>
                <a:lnTo>
                  <a:pt x="137960" y="15989"/>
                </a:lnTo>
                <a:close/>
              </a:path>
              <a:path w="168909" h="28575">
                <a:moveTo>
                  <a:pt x="138531" y="3860"/>
                </a:moveTo>
                <a:lnTo>
                  <a:pt x="136067" y="2400"/>
                </a:lnTo>
                <a:lnTo>
                  <a:pt x="135648" y="1714"/>
                </a:lnTo>
                <a:lnTo>
                  <a:pt x="135851" y="2387"/>
                </a:lnTo>
                <a:lnTo>
                  <a:pt x="136956" y="3111"/>
                </a:lnTo>
                <a:lnTo>
                  <a:pt x="136702" y="3759"/>
                </a:lnTo>
                <a:lnTo>
                  <a:pt x="138531" y="3860"/>
                </a:lnTo>
                <a:close/>
              </a:path>
              <a:path w="168909" h="28575">
                <a:moveTo>
                  <a:pt x="142608" y="7874"/>
                </a:moveTo>
                <a:lnTo>
                  <a:pt x="141351" y="5803"/>
                </a:lnTo>
                <a:lnTo>
                  <a:pt x="139598" y="5257"/>
                </a:lnTo>
                <a:lnTo>
                  <a:pt x="137934" y="4914"/>
                </a:lnTo>
                <a:lnTo>
                  <a:pt x="136398" y="5054"/>
                </a:lnTo>
                <a:lnTo>
                  <a:pt x="136855" y="6604"/>
                </a:lnTo>
                <a:lnTo>
                  <a:pt x="136182" y="7454"/>
                </a:lnTo>
                <a:lnTo>
                  <a:pt x="136055" y="8534"/>
                </a:lnTo>
                <a:lnTo>
                  <a:pt x="137655" y="9512"/>
                </a:lnTo>
                <a:lnTo>
                  <a:pt x="138912" y="10629"/>
                </a:lnTo>
                <a:lnTo>
                  <a:pt x="140042" y="12496"/>
                </a:lnTo>
                <a:lnTo>
                  <a:pt x="140487" y="11658"/>
                </a:lnTo>
                <a:lnTo>
                  <a:pt x="142036" y="12446"/>
                </a:lnTo>
                <a:lnTo>
                  <a:pt x="139268" y="9588"/>
                </a:lnTo>
                <a:lnTo>
                  <a:pt x="140220" y="8991"/>
                </a:lnTo>
                <a:lnTo>
                  <a:pt x="140335" y="8572"/>
                </a:lnTo>
                <a:lnTo>
                  <a:pt x="140017" y="7467"/>
                </a:lnTo>
                <a:lnTo>
                  <a:pt x="141300" y="7988"/>
                </a:lnTo>
                <a:lnTo>
                  <a:pt x="141770" y="8890"/>
                </a:lnTo>
                <a:lnTo>
                  <a:pt x="142608" y="7874"/>
                </a:lnTo>
                <a:close/>
              </a:path>
              <a:path w="168909" h="28575">
                <a:moveTo>
                  <a:pt x="151180" y="8026"/>
                </a:moveTo>
                <a:lnTo>
                  <a:pt x="149898" y="7442"/>
                </a:lnTo>
                <a:lnTo>
                  <a:pt x="149313" y="6946"/>
                </a:lnTo>
                <a:lnTo>
                  <a:pt x="149682" y="8318"/>
                </a:lnTo>
                <a:lnTo>
                  <a:pt x="149440" y="8280"/>
                </a:lnTo>
                <a:lnTo>
                  <a:pt x="149390" y="8064"/>
                </a:lnTo>
                <a:lnTo>
                  <a:pt x="149148" y="8026"/>
                </a:lnTo>
                <a:lnTo>
                  <a:pt x="148463" y="8851"/>
                </a:lnTo>
                <a:lnTo>
                  <a:pt x="150025" y="8788"/>
                </a:lnTo>
                <a:lnTo>
                  <a:pt x="150037" y="9664"/>
                </a:lnTo>
                <a:lnTo>
                  <a:pt x="150558" y="8178"/>
                </a:lnTo>
                <a:lnTo>
                  <a:pt x="150837" y="8432"/>
                </a:lnTo>
                <a:lnTo>
                  <a:pt x="151180" y="8026"/>
                </a:lnTo>
                <a:close/>
              </a:path>
              <a:path w="168909" h="28575">
                <a:moveTo>
                  <a:pt x="153682" y="11633"/>
                </a:moveTo>
                <a:lnTo>
                  <a:pt x="152425" y="10134"/>
                </a:lnTo>
                <a:lnTo>
                  <a:pt x="151041" y="10883"/>
                </a:lnTo>
                <a:lnTo>
                  <a:pt x="151904" y="11620"/>
                </a:lnTo>
                <a:lnTo>
                  <a:pt x="152806" y="11747"/>
                </a:lnTo>
                <a:lnTo>
                  <a:pt x="153682" y="11633"/>
                </a:lnTo>
                <a:close/>
              </a:path>
              <a:path w="168909" h="28575">
                <a:moveTo>
                  <a:pt x="160159" y="16687"/>
                </a:moveTo>
                <a:lnTo>
                  <a:pt x="159499" y="15316"/>
                </a:lnTo>
                <a:lnTo>
                  <a:pt x="158572" y="16052"/>
                </a:lnTo>
                <a:lnTo>
                  <a:pt x="160159" y="16687"/>
                </a:lnTo>
                <a:close/>
              </a:path>
              <a:path w="168909" h="28575">
                <a:moveTo>
                  <a:pt x="160210" y="17284"/>
                </a:moveTo>
                <a:lnTo>
                  <a:pt x="159740" y="17360"/>
                </a:lnTo>
                <a:lnTo>
                  <a:pt x="160210" y="17284"/>
                </a:lnTo>
                <a:close/>
              </a:path>
              <a:path w="168909" h="28575">
                <a:moveTo>
                  <a:pt x="160756" y="17970"/>
                </a:moveTo>
                <a:lnTo>
                  <a:pt x="160426" y="17259"/>
                </a:lnTo>
                <a:lnTo>
                  <a:pt x="160210" y="17284"/>
                </a:lnTo>
                <a:lnTo>
                  <a:pt x="160477" y="17703"/>
                </a:lnTo>
                <a:lnTo>
                  <a:pt x="160756" y="17970"/>
                </a:lnTo>
                <a:close/>
              </a:path>
              <a:path w="168909" h="28575">
                <a:moveTo>
                  <a:pt x="161251" y="17132"/>
                </a:moveTo>
                <a:lnTo>
                  <a:pt x="160159" y="16687"/>
                </a:lnTo>
                <a:lnTo>
                  <a:pt x="160426" y="17259"/>
                </a:lnTo>
                <a:lnTo>
                  <a:pt x="161251" y="17132"/>
                </a:lnTo>
                <a:close/>
              </a:path>
              <a:path w="168909" h="28575">
                <a:moveTo>
                  <a:pt x="168478" y="23723"/>
                </a:moveTo>
                <a:lnTo>
                  <a:pt x="162458" y="15455"/>
                </a:lnTo>
                <a:lnTo>
                  <a:pt x="161950" y="15240"/>
                </a:lnTo>
                <a:lnTo>
                  <a:pt x="161366" y="15582"/>
                </a:lnTo>
                <a:lnTo>
                  <a:pt x="163512" y="17297"/>
                </a:lnTo>
                <a:lnTo>
                  <a:pt x="163220" y="15900"/>
                </a:lnTo>
                <a:lnTo>
                  <a:pt x="164985" y="18897"/>
                </a:lnTo>
                <a:lnTo>
                  <a:pt x="161328" y="16471"/>
                </a:lnTo>
                <a:lnTo>
                  <a:pt x="161201" y="16916"/>
                </a:lnTo>
                <a:lnTo>
                  <a:pt x="162166" y="19316"/>
                </a:lnTo>
                <a:lnTo>
                  <a:pt x="162750" y="18973"/>
                </a:lnTo>
                <a:lnTo>
                  <a:pt x="163004" y="20129"/>
                </a:lnTo>
                <a:lnTo>
                  <a:pt x="164630" y="21526"/>
                </a:lnTo>
                <a:lnTo>
                  <a:pt x="165887" y="22186"/>
                </a:lnTo>
                <a:lnTo>
                  <a:pt x="165100" y="22720"/>
                </a:lnTo>
                <a:lnTo>
                  <a:pt x="166763" y="24358"/>
                </a:lnTo>
                <a:lnTo>
                  <a:pt x="167081" y="22656"/>
                </a:lnTo>
                <a:lnTo>
                  <a:pt x="168465" y="24041"/>
                </a:lnTo>
                <a:lnTo>
                  <a:pt x="168478" y="237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5" name="bg object 115"/>
          <p:cNvSpPr/>
          <p:nvPr/>
        </p:nvSpPr>
        <p:spPr>
          <a:xfrm>
            <a:off x="10713863" y="2832935"/>
            <a:ext cx="206352" cy="36891"/>
          </a:xfrm>
          <a:custGeom>
            <a:avLst/>
            <a:gdLst/>
            <a:ahLst/>
            <a:cxnLst/>
            <a:rect l="l" t="t" r="r" b="b"/>
            <a:pathLst>
              <a:path w="152400" h="38735">
                <a:moveTo>
                  <a:pt x="2171" y="20853"/>
                </a:moveTo>
                <a:lnTo>
                  <a:pt x="800" y="20078"/>
                </a:lnTo>
                <a:lnTo>
                  <a:pt x="0" y="20129"/>
                </a:lnTo>
                <a:lnTo>
                  <a:pt x="1536" y="20853"/>
                </a:lnTo>
                <a:lnTo>
                  <a:pt x="2171" y="20853"/>
                </a:lnTo>
                <a:close/>
              </a:path>
              <a:path w="152400" h="38735">
                <a:moveTo>
                  <a:pt x="22148" y="11836"/>
                </a:moveTo>
                <a:lnTo>
                  <a:pt x="19672" y="11010"/>
                </a:lnTo>
                <a:lnTo>
                  <a:pt x="19431" y="11506"/>
                </a:lnTo>
                <a:lnTo>
                  <a:pt x="20853" y="12357"/>
                </a:lnTo>
                <a:lnTo>
                  <a:pt x="21043" y="12319"/>
                </a:lnTo>
                <a:lnTo>
                  <a:pt x="21996" y="13131"/>
                </a:lnTo>
                <a:lnTo>
                  <a:pt x="22148" y="11836"/>
                </a:lnTo>
                <a:close/>
              </a:path>
              <a:path w="152400" h="38735">
                <a:moveTo>
                  <a:pt x="22974" y="11239"/>
                </a:moveTo>
                <a:lnTo>
                  <a:pt x="22263" y="9956"/>
                </a:lnTo>
                <a:lnTo>
                  <a:pt x="21882" y="10045"/>
                </a:lnTo>
                <a:lnTo>
                  <a:pt x="22974" y="11239"/>
                </a:lnTo>
                <a:close/>
              </a:path>
              <a:path w="152400" h="38735">
                <a:moveTo>
                  <a:pt x="24511" y="21602"/>
                </a:moveTo>
                <a:lnTo>
                  <a:pt x="23736" y="20675"/>
                </a:lnTo>
                <a:lnTo>
                  <a:pt x="24180" y="21437"/>
                </a:lnTo>
                <a:lnTo>
                  <a:pt x="24511" y="21602"/>
                </a:lnTo>
                <a:close/>
              </a:path>
              <a:path w="152400" h="38735">
                <a:moveTo>
                  <a:pt x="25654" y="21678"/>
                </a:moveTo>
                <a:lnTo>
                  <a:pt x="25133" y="21894"/>
                </a:lnTo>
                <a:lnTo>
                  <a:pt x="24511" y="21602"/>
                </a:lnTo>
                <a:lnTo>
                  <a:pt x="25171" y="22377"/>
                </a:lnTo>
                <a:lnTo>
                  <a:pt x="25514" y="21894"/>
                </a:lnTo>
                <a:lnTo>
                  <a:pt x="25654" y="21678"/>
                </a:lnTo>
                <a:close/>
              </a:path>
              <a:path w="152400" h="38735">
                <a:moveTo>
                  <a:pt x="26009" y="21170"/>
                </a:moveTo>
                <a:lnTo>
                  <a:pt x="25654" y="21678"/>
                </a:lnTo>
                <a:lnTo>
                  <a:pt x="25844" y="21602"/>
                </a:lnTo>
                <a:lnTo>
                  <a:pt x="25996" y="21463"/>
                </a:lnTo>
                <a:lnTo>
                  <a:pt x="26009" y="21170"/>
                </a:lnTo>
                <a:close/>
              </a:path>
              <a:path w="152400" h="38735">
                <a:moveTo>
                  <a:pt x="28473" y="19824"/>
                </a:moveTo>
                <a:lnTo>
                  <a:pt x="28016" y="19100"/>
                </a:lnTo>
                <a:lnTo>
                  <a:pt x="27762" y="19558"/>
                </a:lnTo>
                <a:lnTo>
                  <a:pt x="27038" y="19304"/>
                </a:lnTo>
                <a:lnTo>
                  <a:pt x="28473" y="19824"/>
                </a:lnTo>
                <a:close/>
              </a:path>
              <a:path w="152400" h="38735">
                <a:moveTo>
                  <a:pt x="31724" y="23177"/>
                </a:moveTo>
                <a:lnTo>
                  <a:pt x="31521" y="23469"/>
                </a:lnTo>
                <a:lnTo>
                  <a:pt x="31534" y="23685"/>
                </a:lnTo>
                <a:lnTo>
                  <a:pt x="31610" y="23888"/>
                </a:lnTo>
                <a:lnTo>
                  <a:pt x="31724" y="23177"/>
                </a:lnTo>
                <a:close/>
              </a:path>
              <a:path w="152400" h="38735">
                <a:moveTo>
                  <a:pt x="33794" y="24955"/>
                </a:moveTo>
                <a:lnTo>
                  <a:pt x="31915" y="24676"/>
                </a:lnTo>
                <a:lnTo>
                  <a:pt x="31610" y="23888"/>
                </a:lnTo>
                <a:lnTo>
                  <a:pt x="31521" y="24434"/>
                </a:lnTo>
                <a:lnTo>
                  <a:pt x="30467" y="24460"/>
                </a:lnTo>
                <a:lnTo>
                  <a:pt x="30734" y="23380"/>
                </a:lnTo>
                <a:lnTo>
                  <a:pt x="29959" y="22948"/>
                </a:lnTo>
                <a:lnTo>
                  <a:pt x="29184" y="23114"/>
                </a:lnTo>
                <a:lnTo>
                  <a:pt x="30010" y="24358"/>
                </a:lnTo>
                <a:lnTo>
                  <a:pt x="30391" y="24879"/>
                </a:lnTo>
                <a:lnTo>
                  <a:pt x="31686" y="25615"/>
                </a:lnTo>
                <a:lnTo>
                  <a:pt x="31559" y="25234"/>
                </a:lnTo>
                <a:lnTo>
                  <a:pt x="31115" y="25120"/>
                </a:lnTo>
                <a:lnTo>
                  <a:pt x="31178" y="24701"/>
                </a:lnTo>
                <a:lnTo>
                  <a:pt x="31699" y="24993"/>
                </a:lnTo>
                <a:lnTo>
                  <a:pt x="32791" y="25209"/>
                </a:lnTo>
                <a:lnTo>
                  <a:pt x="32575" y="25844"/>
                </a:lnTo>
                <a:lnTo>
                  <a:pt x="33794" y="24955"/>
                </a:lnTo>
                <a:close/>
              </a:path>
              <a:path w="152400" h="38735">
                <a:moveTo>
                  <a:pt x="35471" y="29921"/>
                </a:moveTo>
                <a:lnTo>
                  <a:pt x="34417" y="29121"/>
                </a:lnTo>
                <a:lnTo>
                  <a:pt x="34671" y="27254"/>
                </a:lnTo>
                <a:lnTo>
                  <a:pt x="32931" y="26987"/>
                </a:lnTo>
                <a:lnTo>
                  <a:pt x="32994" y="27178"/>
                </a:lnTo>
                <a:lnTo>
                  <a:pt x="32918" y="27609"/>
                </a:lnTo>
                <a:lnTo>
                  <a:pt x="33248" y="27330"/>
                </a:lnTo>
                <a:lnTo>
                  <a:pt x="32816" y="28625"/>
                </a:lnTo>
                <a:lnTo>
                  <a:pt x="34150" y="28968"/>
                </a:lnTo>
                <a:lnTo>
                  <a:pt x="34112" y="30187"/>
                </a:lnTo>
                <a:lnTo>
                  <a:pt x="35471" y="29921"/>
                </a:lnTo>
                <a:close/>
              </a:path>
              <a:path w="152400" h="38735">
                <a:moveTo>
                  <a:pt x="43027" y="4241"/>
                </a:moveTo>
                <a:lnTo>
                  <a:pt x="41630" y="3441"/>
                </a:lnTo>
                <a:lnTo>
                  <a:pt x="41871" y="4648"/>
                </a:lnTo>
                <a:lnTo>
                  <a:pt x="42125" y="4191"/>
                </a:lnTo>
                <a:lnTo>
                  <a:pt x="42760" y="4699"/>
                </a:lnTo>
                <a:lnTo>
                  <a:pt x="43027" y="4241"/>
                </a:lnTo>
                <a:close/>
              </a:path>
              <a:path w="152400" h="38735">
                <a:moveTo>
                  <a:pt x="46545" y="8026"/>
                </a:moveTo>
                <a:lnTo>
                  <a:pt x="46380" y="7531"/>
                </a:lnTo>
                <a:lnTo>
                  <a:pt x="46266" y="6007"/>
                </a:lnTo>
                <a:lnTo>
                  <a:pt x="45072" y="6197"/>
                </a:lnTo>
                <a:lnTo>
                  <a:pt x="45148" y="6324"/>
                </a:lnTo>
                <a:lnTo>
                  <a:pt x="46545" y="8026"/>
                </a:lnTo>
                <a:close/>
              </a:path>
              <a:path w="152400" h="38735">
                <a:moveTo>
                  <a:pt x="49479" y="10274"/>
                </a:moveTo>
                <a:lnTo>
                  <a:pt x="47764" y="10312"/>
                </a:lnTo>
                <a:lnTo>
                  <a:pt x="47371" y="9537"/>
                </a:lnTo>
                <a:lnTo>
                  <a:pt x="47091" y="8991"/>
                </a:lnTo>
                <a:lnTo>
                  <a:pt x="45999" y="8331"/>
                </a:lnTo>
                <a:lnTo>
                  <a:pt x="46075" y="8521"/>
                </a:lnTo>
                <a:lnTo>
                  <a:pt x="46342" y="8686"/>
                </a:lnTo>
                <a:lnTo>
                  <a:pt x="46202" y="9537"/>
                </a:lnTo>
                <a:lnTo>
                  <a:pt x="45631" y="9042"/>
                </a:lnTo>
                <a:lnTo>
                  <a:pt x="45504" y="8991"/>
                </a:lnTo>
                <a:lnTo>
                  <a:pt x="45110" y="8877"/>
                </a:lnTo>
                <a:lnTo>
                  <a:pt x="44831" y="7531"/>
                </a:lnTo>
                <a:lnTo>
                  <a:pt x="44818" y="7073"/>
                </a:lnTo>
                <a:lnTo>
                  <a:pt x="45034" y="6197"/>
                </a:lnTo>
                <a:lnTo>
                  <a:pt x="43815" y="6388"/>
                </a:lnTo>
                <a:lnTo>
                  <a:pt x="44437" y="7531"/>
                </a:lnTo>
                <a:lnTo>
                  <a:pt x="42926" y="6324"/>
                </a:lnTo>
                <a:lnTo>
                  <a:pt x="43002" y="6515"/>
                </a:lnTo>
                <a:lnTo>
                  <a:pt x="43408" y="7073"/>
                </a:lnTo>
                <a:lnTo>
                  <a:pt x="42240" y="7264"/>
                </a:lnTo>
                <a:lnTo>
                  <a:pt x="42278" y="7531"/>
                </a:lnTo>
                <a:lnTo>
                  <a:pt x="42824" y="9042"/>
                </a:lnTo>
                <a:lnTo>
                  <a:pt x="46037" y="10274"/>
                </a:lnTo>
                <a:lnTo>
                  <a:pt x="48107" y="11303"/>
                </a:lnTo>
                <a:lnTo>
                  <a:pt x="47828" y="11125"/>
                </a:lnTo>
                <a:lnTo>
                  <a:pt x="47688" y="10744"/>
                </a:lnTo>
                <a:lnTo>
                  <a:pt x="47218" y="10604"/>
                </a:lnTo>
                <a:lnTo>
                  <a:pt x="49187" y="10312"/>
                </a:lnTo>
                <a:lnTo>
                  <a:pt x="49479" y="10274"/>
                </a:lnTo>
                <a:close/>
              </a:path>
              <a:path w="152400" h="38735">
                <a:moveTo>
                  <a:pt x="57746" y="13322"/>
                </a:moveTo>
                <a:lnTo>
                  <a:pt x="56972" y="12179"/>
                </a:lnTo>
                <a:lnTo>
                  <a:pt x="57302" y="9245"/>
                </a:lnTo>
                <a:lnTo>
                  <a:pt x="54813" y="10172"/>
                </a:lnTo>
                <a:lnTo>
                  <a:pt x="55892" y="10871"/>
                </a:lnTo>
                <a:lnTo>
                  <a:pt x="53987" y="10287"/>
                </a:lnTo>
                <a:lnTo>
                  <a:pt x="55664" y="12141"/>
                </a:lnTo>
                <a:lnTo>
                  <a:pt x="54952" y="12649"/>
                </a:lnTo>
                <a:lnTo>
                  <a:pt x="53975" y="10909"/>
                </a:lnTo>
                <a:lnTo>
                  <a:pt x="53301" y="10795"/>
                </a:lnTo>
                <a:lnTo>
                  <a:pt x="53733" y="12179"/>
                </a:lnTo>
                <a:lnTo>
                  <a:pt x="52666" y="11480"/>
                </a:lnTo>
                <a:lnTo>
                  <a:pt x="54089" y="13982"/>
                </a:lnTo>
                <a:lnTo>
                  <a:pt x="54610" y="12890"/>
                </a:lnTo>
                <a:lnTo>
                  <a:pt x="56629" y="13868"/>
                </a:lnTo>
                <a:lnTo>
                  <a:pt x="55841" y="12738"/>
                </a:lnTo>
                <a:lnTo>
                  <a:pt x="57137" y="13398"/>
                </a:lnTo>
                <a:lnTo>
                  <a:pt x="57746" y="13322"/>
                </a:lnTo>
                <a:close/>
              </a:path>
              <a:path w="152400" h="38735">
                <a:moveTo>
                  <a:pt x="58623" y="18973"/>
                </a:moveTo>
                <a:lnTo>
                  <a:pt x="56857" y="18161"/>
                </a:lnTo>
                <a:lnTo>
                  <a:pt x="55791" y="18072"/>
                </a:lnTo>
                <a:lnTo>
                  <a:pt x="56756" y="20027"/>
                </a:lnTo>
                <a:lnTo>
                  <a:pt x="55206" y="18973"/>
                </a:lnTo>
                <a:lnTo>
                  <a:pt x="56235" y="21107"/>
                </a:lnTo>
                <a:lnTo>
                  <a:pt x="57086" y="21805"/>
                </a:lnTo>
                <a:lnTo>
                  <a:pt x="57632" y="20078"/>
                </a:lnTo>
                <a:lnTo>
                  <a:pt x="58216" y="20294"/>
                </a:lnTo>
                <a:lnTo>
                  <a:pt x="57823" y="19392"/>
                </a:lnTo>
                <a:lnTo>
                  <a:pt x="58623" y="18973"/>
                </a:lnTo>
                <a:close/>
              </a:path>
              <a:path w="152400" h="38735">
                <a:moveTo>
                  <a:pt x="58724" y="21031"/>
                </a:moveTo>
                <a:lnTo>
                  <a:pt x="58547" y="20548"/>
                </a:lnTo>
                <a:lnTo>
                  <a:pt x="58381" y="20370"/>
                </a:lnTo>
                <a:lnTo>
                  <a:pt x="58216" y="20294"/>
                </a:lnTo>
                <a:lnTo>
                  <a:pt x="58305" y="20510"/>
                </a:lnTo>
                <a:lnTo>
                  <a:pt x="58445" y="20739"/>
                </a:lnTo>
                <a:lnTo>
                  <a:pt x="58724" y="21031"/>
                </a:lnTo>
                <a:close/>
              </a:path>
              <a:path w="152400" h="38735">
                <a:moveTo>
                  <a:pt x="59067" y="8013"/>
                </a:moveTo>
                <a:lnTo>
                  <a:pt x="58458" y="6832"/>
                </a:lnTo>
                <a:lnTo>
                  <a:pt x="58051" y="6883"/>
                </a:lnTo>
                <a:lnTo>
                  <a:pt x="57213" y="6972"/>
                </a:lnTo>
                <a:lnTo>
                  <a:pt x="57619" y="7556"/>
                </a:lnTo>
                <a:lnTo>
                  <a:pt x="59067" y="8013"/>
                </a:lnTo>
                <a:close/>
              </a:path>
              <a:path w="152400" h="38735">
                <a:moveTo>
                  <a:pt x="59626" y="14566"/>
                </a:moveTo>
                <a:lnTo>
                  <a:pt x="58623" y="14046"/>
                </a:lnTo>
                <a:lnTo>
                  <a:pt x="58470" y="14262"/>
                </a:lnTo>
                <a:lnTo>
                  <a:pt x="58115" y="14516"/>
                </a:lnTo>
                <a:lnTo>
                  <a:pt x="58445" y="14897"/>
                </a:lnTo>
                <a:lnTo>
                  <a:pt x="58585" y="14668"/>
                </a:lnTo>
                <a:lnTo>
                  <a:pt x="59626" y="14566"/>
                </a:lnTo>
                <a:close/>
              </a:path>
              <a:path w="152400" h="38735">
                <a:moveTo>
                  <a:pt x="59690" y="2730"/>
                </a:moveTo>
                <a:lnTo>
                  <a:pt x="56921" y="952"/>
                </a:lnTo>
                <a:lnTo>
                  <a:pt x="57404" y="1739"/>
                </a:lnTo>
                <a:lnTo>
                  <a:pt x="58928" y="2400"/>
                </a:lnTo>
                <a:lnTo>
                  <a:pt x="57950" y="3352"/>
                </a:lnTo>
                <a:lnTo>
                  <a:pt x="59690" y="2730"/>
                </a:lnTo>
                <a:close/>
              </a:path>
              <a:path w="152400" h="38735">
                <a:moveTo>
                  <a:pt x="60845" y="7962"/>
                </a:moveTo>
                <a:lnTo>
                  <a:pt x="60667" y="8001"/>
                </a:lnTo>
                <a:lnTo>
                  <a:pt x="60540" y="8064"/>
                </a:lnTo>
                <a:lnTo>
                  <a:pt x="60667" y="8242"/>
                </a:lnTo>
                <a:lnTo>
                  <a:pt x="60845" y="7962"/>
                </a:lnTo>
                <a:close/>
              </a:path>
              <a:path w="152400" h="38735">
                <a:moveTo>
                  <a:pt x="62103" y="7912"/>
                </a:moveTo>
                <a:lnTo>
                  <a:pt x="61391" y="7124"/>
                </a:lnTo>
                <a:lnTo>
                  <a:pt x="60845" y="7962"/>
                </a:lnTo>
                <a:lnTo>
                  <a:pt x="61277" y="7861"/>
                </a:lnTo>
                <a:lnTo>
                  <a:pt x="62103" y="7912"/>
                </a:lnTo>
                <a:close/>
              </a:path>
              <a:path w="152400" h="38735">
                <a:moveTo>
                  <a:pt x="62915" y="10121"/>
                </a:moveTo>
                <a:lnTo>
                  <a:pt x="62369" y="9398"/>
                </a:lnTo>
                <a:lnTo>
                  <a:pt x="62433" y="9271"/>
                </a:lnTo>
                <a:lnTo>
                  <a:pt x="60515" y="9067"/>
                </a:lnTo>
                <a:lnTo>
                  <a:pt x="61582" y="10426"/>
                </a:lnTo>
                <a:lnTo>
                  <a:pt x="62915" y="10121"/>
                </a:lnTo>
                <a:close/>
              </a:path>
              <a:path w="152400" h="38735">
                <a:moveTo>
                  <a:pt x="63233" y="10528"/>
                </a:moveTo>
                <a:lnTo>
                  <a:pt x="63169" y="10071"/>
                </a:lnTo>
                <a:lnTo>
                  <a:pt x="62915" y="10121"/>
                </a:lnTo>
                <a:lnTo>
                  <a:pt x="63233" y="10528"/>
                </a:lnTo>
                <a:close/>
              </a:path>
              <a:path w="152400" h="38735">
                <a:moveTo>
                  <a:pt x="63449" y="11696"/>
                </a:moveTo>
                <a:lnTo>
                  <a:pt x="63423" y="12319"/>
                </a:lnTo>
                <a:lnTo>
                  <a:pt x="63449" y="11696"/>
                </a:lnTo>
                <a:close/>
              </a:path>
              <a:path w="152400" h="38735">
                <a:moveTo>
                  <a:pt x="63449" y="8166"/>
                </a:moveTo>
                <a:lnTo>
                  <a:pt x="61785" y="8318"/>
                </a:lnTo>
                <a:lnTo>
                  <a:pt x="63068" y="9080"/>
                </a:lnTo>
                <a:lnTo>
                  <a:pt x="63284" y="9004"/>
                </a:lnTo>
                <a:lnTo>
                  <a:pt x="63449" y="8166"/>
                </a:lnTo>
                <a:close/>
              </a:path>
              <a:path w="152400" h="38735">
                <a:moveTo>
                  <a:pt x="63614" y="9398"/>
                </a:moveTo>
                <a:lnTo>
                  <a:pt x="63068" y="9080"/>
                </a:lnTo>
                <a:lnTo>
                  <a:pt x="62433" y="9271"/>
                </a:lnTo>
                <a:lnTo>
                  <a:pt x="63614" y="9398"/>
                </a:lnTo>
                <a:close/>
              </a:path>
              <a:path w="152400" h="38735">
                <a:moveTo>
                  <a:pt x="64617" y="13462"/>
                </a:moveTo>
                <a:lnTo>
                  <a:pt x="63728" y="13335"/>
                </a:lnTo>
                <a:lnTo>
                  <a:pt x="63398" y="12954"/>
                </a:lnTo>
                <a:lnTo>
                  <a:pt x="63309" y="13360"/>
                </a:lnTo>
                <a:lnTo>
                  <a:pt x="63842" y="13741"/>
                </a:lnTo>
                <a:lnTo>
                  <a:pt x="64325" y="13893"/>
                </a:lnTo>
                <a:lnTo>
                  <a:pt x="64617" y="13462"/>
                </a:lnTo>
                <a:close/>
              </a:path>
              <a:path w="152400" h="38735">
                <a:moveTo>
                  <a:pt x="64858" y="12814"/>
                </a:moveTo>
                <a:lnTo>
                  <a:pt x="64122" y="11696"/>
                </a:lnTo>
                <a:lnTo>
                  <a:pt x="63233" y="10528"/>
                </a:lnTo>
                <a:lnTo>
                  <a:pt x="63334" y="11303"/>
                </a:lnTo>
                <a:lnTo>
                  <a:pt x="63449" y="11696"/>
                </a:lnTo>
                <a:lnTo>
                  <a:pt x="64858" y="12814"/>
                </a:lnTo>
                <a:close/>
              </a:path>
              <a:path w="152400" h="38735">
                <a:moveTo>
                  <a:pt x="65405" y="8864"/>
                </a:moveTo>
                <a:lnTo>
                  <a:pt x="64706" y="8051"/>
                </a:lnTo>
                <a:lnTo>
                  <a:pt x="64681" y="8674"/>
                </a:lnTo>
                <a:lnTo>
                  <a:pt x="65405" y="8864"/>
                </a:lnTo>
                <a:close/>
              </a:path>
              <a:path w="152400" h="38735">
                <a:moveTo>
                  <a:pt x="65849" y="8991"/>
                </a:moveTo>
                <a:lnTo>
                  <a:pt x="65405" y="8864"/>
                </a:lnTo>
                <a:lnTo>
                  <a:pt x="65671" y="9169"/>
                </a:lnTo>
                <a:lnTo>
                  <a:pt x="65849" y="8991"/>
                </a:lnTo>
                <a:close/>
              </a:path>
              <a:path w="152400" h="38735">
                <a:moveTo>
                  <a:pt x="66040" y="9601"/>
                </a:moveTo>
                <a:lnTo>
                  <a:pt x="65671" y="9169"/>
                </a:lnTo>
                <a:lnTo>
                  <a:pt x="65201" y="9664"/>
                </a:lnTo>
                <a:lnTo>
                  <a:pt x="64655" y="9309"/>
                </a:lnTo>
                <a:lnTo>
                  <a:pt x="65201" y="9817"/>
                </a:lnTo>
                <a:lnTo>
                  <a:pt x="65112" y="10096"/>
                </a:lnTo>
                <a:lnTo>
                  <a:pt x="65709" y="10668"/>
                </a:lnTo>
                <a:lnTo>
                  <a:pt x="65887" y="9880"/>
                </a:lnTo>
                <a:lnTo>
                  <a:pt x="65989" y="9664"/>
                </a:lnTo>
                <a:close/>
              </a:path>
              <a:path w="152400" h="38735">
                <a:moveTo>
                  <a:pt x="66116" y="12763"/>
                </a:moveTo>
                <a:lnTo>
                  <a:pt x="64706" y="13030"/>
                </a:lnTo>
                <a:lnTo>
                  <a:pt x="65786" y="13754"/>
                </a:lnTo>
                <a:lnTo>
                  <a:pt x="66116" y="12763"/>
                </a:lnTo>
                <a:close/>
              </a:path>
              <a:path w="152400" h="38735">
                <a:moveTo>
                  <a:pt x="66344" y="12052"/>
                </a:moveTo>
                <a:lnTo>
                  <a:pt x="64973" y="11772"/>
                </a:lnTo>
                <a:lnTo>
                  <a:pt x="66230" y="12395"/>
                </a:lnTo>
                <a:lnTo>
                  <a:pt x="66344" y="12052"/>
                </a:lnTo>
                <a:close/>
              </a:path>
              <a:path w="152400" h="38735">
                <a:moveTo>
                  <a:pt x="66738" y="12636"/>
                </a:moveTo>
                <a:lnTo>
                  <a:pt x="66230" y="12395"/>
                </a:lnTo>
                <a:lnTo>
                  <a:pt x="66116" y="12763"/>
                </a:lnTo>
                <a:lnTo>
                  <a:pt x="66738" y="12636"/>
                </a:lnTo>
                <a:close/>
              </a:path>
              <a:path w="152400" h="38735">
                <a:moveTo>
                  <a:pt x="68376" y="12573"/>
                </a:moveTo>
                <a:lnTo>
                  <a:pt x="67792" y="11099"/>
                </a:lnTo>
                <a:lnTo>
                  <a:pt x="68275" y="12712"/>
                </a:lnTo>
                <a:lnTo>
                  <a:pt x="68376" y="12573"/>
                </a:lnTo>
                <a:close/>
              </a:path>
              <a:path w="152400" h="38735">
                <a:moveTo>
                  <a:pt x="68656" y="13309"/>
                </a:moveTo>
                <a:lnTo>
                  <a:pt x="68427" y="12496"/>
                </a:lnTo>
                <a:lnTo>
                  <a:pt x="68656" y="13309"/>
                </a:lnTo>
                <a:close/>
              </a:path>
              <a:path w="152400" h="38735">
                <a:moveTo>
                  <a:pt x="68681" y="4889"/>
                </a:moveTo>
                <a:lnTo>
                  <a:pt x="68554" y="4457"/>
                </a:lnTo>
                <a:lnTo>
                  <a:pt x="68326" y="3759"/>
                </a:lnTo>
                <a:lnTo>
                  <a:pt x="67081" y="3238"/>
                </a:lnTo>
                <a:lnTo>
                  <a:pt x="67106" y="5384"/>
                </a:lnTo>
                <a:lnTo>
                  <a:pt x="67221" y="5740"/>
                </a:lnTo>
                <a:lnTo>
                  <a:pt x="67462" y="4457"/>
                </a:lnTo>
                <a:lnTo>
                  <a:pt x="68681" y="4889"/>
                </a:lnTo>
                <a:close/>
              </a:path>
              <a:path w="152400" h="38735">
                <a:moveTo>
                  <a:pt x="69545" y="5384"/>
                </a:moveTo>
                <a:lnTo>
                  <a:pt x="68922" y="4978"/>
                </a:lnTo>
                <a:lnTo>
                  <a:pt x="68681" y="4889"/>
                </a:lnTo>
                <a:lnTo>
                  <a:pt x="68973" y="5803"/>
                </a:lnTo>
                <a:lnTo>
                  <a:pt x="69545" y="5384"/>
                </a:lnTo>
                <a:close/>
              </a:path>
              <a:path w="152400" h="38735">
                <a:moveTo>
                  <a:pt x="70129" y="13182"/>
                </a:moveTo>
                <a:lnTo>
                  <a:pt x="67513" y="13804"/>
                </a:lnTo>
                <a:lnTo>
                  <a:pt x="68148" y="15189"/>
                </a:lnTo>
                <a:lnTo>
                  <a:pt x="69303" y="15786"/>
                </a:lnTo>
                <a:lnTo>
                  <a:pt x="70129" y="13182"/>
                </a:lnTo>
                <a:close/>
              </a:path>
              <a:path w="152400" h="38735">
                <a:moveTo>
                  <a:pt x="70358" y="16344"/>
                </a:moveTo>
                <a:lnTo>
                  <a:pt x="69303" y="15786"/>
                </a:lnTo>
                <a:lnTo>
                  <a:pt x="68973" y="16814"/>
                </a:lnTo>
                <a:lnTo>
                  <a:pt x="70358" y="16344"/>
                </a:lnTo>
                <a:close/>
              </a:path>
              <a:path w="152400" h="38735">
                <a:moveTo>
                  <a:pt x="71120" y="15278"/>
                </a:moveTo>
                <a:lnTo>
                  <a:pt x="70993" y="14808"/>
                </a:lnTo>
                <a:lnTo>
                  <a:pt x="71018" y="15024"/>
                </a:lnTo>
                <a:lnTo>
                  <a:pt x="71056" y="15163"/>
                </a:lnTo>
                <a:close/>
              </a:path>
              <a:path w="152400" h="38735">
                <a:moveTo>
                  <a:pt x="71653" y="6007"/>
                </a:moveTo>
                <a:lnTo>
                  <a:pt x="70561" y="4635"/>
                </a:lnTo>
                <a:lnTo>
                  <a:pt x="69545" y="5384"/>
                </a:lnTo>
                <a:lnTo>
                  <a:pt x="70573" y="6096"/>
                </a:lnTo>
                <a:lnTo>
                  <a:pt x="71653" y="6007"/>
                </a:lnTo>
                <a:close/>
              </a:path>
              <a:path w="152400" h="38735">
                <a:moveTo>
                  <a:pt x="73329" y="17957"/>
                </a:moveTo>
                <a:lnTo>
                  <a:pt x="71755" y="17653"/>
                </a:lnTo>
                <a:lnTo>
                  <a:pt x="71742" y="16002"/>
                </a:lnTo>
                <a:lnTo>
                  <a:pt x="72847" y="16129"/>
                </a:lnTo>
                <a:lnTo>
                  <a:pt x="72796" y="16002"/>
                </a:lnTo>
                <a:lnTo>
                  <a:pt x="72275" y="14732"/>
                </a:lnTo>
                <a:lnTo>
                  <a:pt x="71462" y="16002"/>
                </a:lnTo>
                <a:lnTo>
                  <a:pt x="71120" y="15278"/>
                </a:lnTo>
                <a:lnTo>
                  <a:pt x="71310" y="16014"/>
                </a:lnTo>
                <a:lnTo>
                  <a:pt x="70358" y="16344"/>
                </a:lnTo>
                <a:lnTo>
                  <a:pt x="71234" y="17272"/>
                </a:lnTo>
                <a:lnTo>
                  <a:pt x="72237" y="18643"/>
                </a:lnTo>
                <a:lnTo>
                  <a:pt x="70561" y="17932"/>
                </a:lnTo>
                <a:lnTo>
                  <a:pt x="70662" y="18338"/>
                </a:lnTo>
                <a:lnTo>
                  <a:pt x="72402" y="19253"/>
                </a:lnTo>
                <a:lnTo>
                  <a:pt x="72834" y="18643"/>
                </a:lnTo>
                <a:lnTo>
                  <a:pt x="73329" y="17957"/>
                </a:lnTo>
                <a:close/>
              </a:path>
              <a:path w="152400" h="38735">
                <a:moveTo>
                  <a:pt x="74320" y="12941"/>
                </a:moveTo>
                <a:lnTo>
                  <a:pt x="73596" y="11938"/>
                </a:lnTo>
                <a:lnTo>
                  <a:pt x="71310" y="9753"/>
                </a:lnTo>
                <a:lnTo>
                  <a:pt x="69951" y="9677"/>
                </a:lnTo>
                <a:lnTo>
                  <a:pt x="70497" y="10045"/>
                </a:lnTo>
                <a:lnTo>
                  <a:pt x="69723" y="11772"/>
                </a:lnTo>
                <a:lnTo>
                  <a:pt x="71259" y="10401"/>
                </a:lnTo>
                <a:lnTo>
                  <a:pt x="72885" y="12395"/>
                </a:lnTo>
                <a:lnTo>
                  <a:pt x="74320" y="12941"/>
                </a:lnTo>
                <a:close/>
              </a:path>
              <a:path w="152400" h="38735">
                <a:moveTo>
                  <a:pt x="75869" y="9956"/>
                </a:moveTo>
                <a:lnTo>
                  <a:pt x="75336" y="7454"/>
                </a:lnTo>
                <a:lnTo>
                  <a:pt x="73609" y="8178"/>
                </a:lnTo>
                <a:lnTo>
                  <a:pt x="74117" y="9956"/>
                </a:lnTo>
                <a:lnTo>
                  <a:pt x="75412" y="9956"/>
                </a:lnTo>
                <a:lnTo>
                  <a:pt x="75869" y="9956"/>
                </a:lnTo>
                <a:close/>
              </a:path>
              <a:path w="152400" h="38735">
                <a:moveTo>
                  <a:pt x="75907" y="10172"/>
                </a:moveTo>
                <a:lnTo>
                  <a:pt x="75882" y="10020"/>
                </a:lnTo>
                <a:lnTo>
                  <a:pt x="75552" y="10020"/>
                </a:lnTo>
                <a:lnTo>
                  <a:pt x="75907" y="10172"/>
                </a:lnTo>
                <a:close/>
              </a:path>
              <a:path w="152400" h="38735">
                <a:moveTo>
                  <a:pt x="77127" y="10693"/>
                </a:moveTo>
                <a:lnTo>
                  <a:pt x="75907" y="10172"/>
                </a:lnTo>
                <a:lnTo>
                  <a:pt x="75946" y="10337"/>
                </a:lnTo>
                <a:lnTo>
                  <a:pt x="77127" y="10693"/>
                </a:lnTo>
                <a:close/>
              </a:path>
              <a:path w="152400" h="38735">
                <a:moveTo>
                  <a:pt x="78765" y="22847"/>
                </a:moveTo>
                <a:lnTo>
                  <a:pt x="78562" y="22860"/>
                </a:lnTo>
                <a:lnTo>
                  <a:pt x="77520" y="22898"/>
                </a:lnTo>
                <a:lnTo>
                  <a:pt x="77266" y="21869"/>
                </a:lnTo>
                <a:lnTo>
                  <a:pt x="77304" y="22910"/>
                </a:lnTo>
                <a:lnTo>
                  <a:pt x="76796" y="22517"/>
                </a:lnTo>
                <a:lnTo>
                  <a:pt x="76428" y="22745"/>
                </a:lnTo>
                <a:lnTo>
                  <a:pt x="77241" y="23533"/>
                </a:lnTo>
                <a:lnTo>
                  <a:pt x="78028" y="23291"/>
                </a:lnTo>
                <a:lnTo>
                  <a:pt x="78765" y="22847"/>
                </a:lnTo>
                <a:close/>
              </a:path>
              <a:path w="152400" h="38735">
                <a:moveTo>
                  <a:pt x="82829" y="10236"/>
                </a:moveTo>
                <a:lnTo>
                  <a:pt x="82219" y="8788"/>
                </a:lnTo>
                <a:lnTo>
                  <a:pt x="81140" y="8826"/>
                </a:lnTo>
                <a:lnTo>
                  <a:pt x="81788" y="10261"/>
                </a:lnTo>
                <a:lnTo>
                  <a:pt x="81826" y="10464"/>
                </a:lnTo>
                <a:lnTo>
                  <a:pt x="81749" y="9423"/>
                </a:lnTo>
                <a:lnTo>
                  <a:pt x="82829" y="10236"/>
                </a:lnTo>
                <a:close/>
              </a:path>
              <a:path w="152400" h="38735">
                <a:moveTo>
                  <a:pt x="83515" y="12319"/>
                </a:moveTo>
                <a:lnTo>
                  <a:pt x="83350" y="12141"/>
                </a:lnTo>
                <a:lnTo>
                  <a:pt x="83375" y="12319"/>
                </a:lnTo>
                <a:lnTo>
                  <a:pt x="83515" y="12319"/>
                </a:lnTo>
                <a:close/>
              </a:path>
              <a:path w="152400" h="38735">
                <a:moveTo>
                  <a:pt x="84201" y="12928"/>
                </a:moveTo>
                <a:lnTo>
                  <a:pt x="84023" y="12331"/>
                </a:lnTo>
                <a:lnTo>
                  <a:pt x="83515" y="12319"/>
                </a:lnTo>
                <a:lnTo>
                  <a:pt x="84074" y="12839"/>
                </a:lnTo>
                <a:lnTo>
                  <a:pt x="84201" y="12928"/>
                </a:lnTo>
                <a:close/>
              </a:path>
              <a:path w="152400" h="38735">
                <a:moveTo>
                  <a:pt x="84607" y="13195"/>
                </a:moveTo>
                <a:lnTo>
                  <a:pt x="84201" y="12928"/>
                </a:lnTo>
                <a:lnTo>
                  <a:pt x="84378" y="13512"/>
                </a:lnTo>
                <a:lnTo>
                  <a:pt x="84607" y="13195"/>
                </a:lnTo>
                <a:close/>
              </a:path>
              <a:path w="152400" h="38735">
                <a:moveTo>
                  <a:pt x="84670" y="11785"/>
                </a:moveTo>
                <a:lnTo>
                  <a:pt x="83375" y="10642"/>
                </a:lnTo>
                <a:lnTo>
                  <a:pt x="82600" y="11049"/>
                </a:lnTo>
                <a:lnTo>
                  <a:pt x="82804" y="11544"/>
                </a:lnTo>
                <a:lnTo>
                  <a:pt x="83273" y="12065"/>
                </a:lnTo>
                <a:lnTo>
                  <a:pt x="82994" y="11214"/>
                </a:lnTo>
                <a:lnTo>
                  <a:pt x="84467" y="11709"/>
                </a:lnTo>
                <a:lnTo>
                  <a:pt x="84340" y="11874"/>
                </a:lnTo>
                <a:lnTo>
                  <a:pt x="84670" y="11785"/>
                </a:lnTo>
                <a:close/>
              </a:path>
              <a:path w="152400" h="38735">
                <a:moveTo>
                  <a:pt x="85255" y="12115"/>
                </a:moveTo>
                <a:lnTo>
                  <a:pt x="85128" y="11645"/>
                </a:lnTo>
                <a:lnTo>
                  <a:pt x="84670" y="11785"/>
                </a:lnTo>
                <a:lnTo>
                  <a:pt x="85255" y="12115"/>
                </a:lnTo>
                <a:close/>
              </a:path>
              <a:path w="152400" h="38735">
                <a:moveTo>
                  <a:pt x="85725" y="13106"/>
                </a:moveTo>
                <a:lnTo>
                  <a:pt x="85483" y="12928"/>
                </a:lnTo>
                <a:lnTo>
                  <a:pt x="85267" y="12179"/>
                </a:lnTo>
                <a:lnTo>
                  <a:pt x="84912" y="12534"/>
                </a:lnTo>
                <a:lnTo>
                  <a:pt x="84810" y="12928"/>
                </a:lnTo>
                <a:lnTo>
                  <a:pt x="84607" y="13195"/>
                </a:lnTo>
                <a:lnTo>
                  <a:pt x="84836" y="13360"/>
                </a:lnTo>
                <a:lnTo>
                  <a:pt x="85026" y="13741"/>
                </a:lnTo>
                <a:lnTo>
                  <a:pt x="85572" y="14147"/>
                </a:lnTo>
                <a:lnTo>
                  <a:pt x="85725" y="13106"/>
                </a:lnTo>
                <a:close/>
              </a:path>
              <a:path w="152400" h="38735">
                <a:moveTo>
                  <a:pt x="87566" y="14058"/>
                </a:moveTo>
                <a:lnTo>
                  <a:pt x="87401" y="13893"/>
                </a:lnTo>
                <a:lnTo>
                  <a:pt x="87210" y="13716"/>
                </a:lnTo>
                <a:lnTo>
                  <a:pt x="86906" y="13487"/>
                </a:lnTo>
                <a:lnTo>
                  <a:pt x="86956" y="13703"/>
                </a:lnTo>
                <a:lnTo>
                  <a:pt x="87071" y="14122"/>
                </a:lnTo>
                <a:lnTo>
                  <a:pt x="87503" y="14109"/>
                </a:lnTo>
                <a:close/>
              </a:path>
              <a:path w="152400" h="38735">
                <a:moveTo>
                  <a:pt x="88201" y="3784"/>
                </a:moveTo>
                <a:lnTo>
                  <a:pt x="87680" y="2730"/>
                </a:lnTo>
                <a:lnTo>
                  <a:pt x="87617" y="4000"/>
                </a:lnTo>
                <a:lnTo>
                  <a:pt x="88201" y="3784"/>
                </a:lnTo>
                <a:close/>
              </a:path>
              <a:path w="152400" h="38735">
                <a:moveTo>
                  <a:pt x="89420" y="254"/>
                </a:moveTo>
                <a:lnTo>
                  <a:pt x="89293" y="330"/>
                </a:lnTo>
                <a:lnTo>
                  <a:pt x="89420" y="254"/>
                </a:lnTo>
                <a:close/>
              </a:path>
              <a:path w="152400" h="38735">
                <a:moveTo>
                  <a:pt x="90462" y="10515"/>
                </a:moveTo>
                <a:lnTo>
                  <a:pt x="89636" y="9893"/>
                </a:lnTo>
                <a:lnTo>
                  <a:pt x="89204" y="9906"/>
                </a:lnTo>
                <a:lnTo>
                  <a:pt x="90462" y="10515"/>
                </a:lnTo>
                <a:close/>
              </a:path>
              <a:path w="152400" h="38735">
                <a:moveTo>
                  <a:pt x="91376" y="2692"/>
                </a:moveTo>
                <a:lnTo>
                  <a:pt x="90157" y="1308"/>
                </a:lnTo>
                <a:lnTo>
                  <a:pt x="88938" y="1752"/>
                </a:lnTo>
                <a:lnTo>
                  <a:pt x="89268" y="431"/>
                </a:lnTo>
                <a:lnTo>
                  <a:pt x="88938" y="711"/>
                </a:lnTo>
                <a:lnTo>
                  <a:pt x="87934" y="1016"/>
                </a:lnTo>
                <a:lnTo>
                  <a:pt x="88468" y="1651"/>
                </a:lnTo>
                <a:lnTo>
                  <a:pt x="88214" y="2286"/>
                </a:lnTo>
                <a:lnTo>
                  <a:pt x="89954" y="2273"/>
                </a:lnTo>
                <a:lnTo>
                  <a:pt x="90004" y="2489"/>
                </a:lnTo>
                <a:lnTo>
                  <a:pt x="91376" y="2692"/>
                </a:lnTo>
                <a:close/>
              </a:path>
              <a:path w="152400" h="38735">
                <a:moveTo>
                  <a:pt x="93624" y="6083"/>
                </a:moveTo>
                <a:lnTo>
                  <a:pt x="93408" y="6070"/>
                </a:lnTo>
                <a:lnTo>
                  <a:pt x="91973" y="5664"/>
                </a:lnTo>
                <a:lnTo>
                  <a:pt x="92443" y="6527"/>
                </a:lnTo>
                <a:lnTo>
                  <a:pt x="93624" y="6083"/>
                </a:lnTo>
                <a:close/>
              </a:path>
              <a:path w="152400" h="38735">
                <a:moveTo>
                  <a:pt x="94018" y="6705"/>
                </a:moveTo>
                <a:lnTo>
                  <a:pt x="93637" y="7759"/>
                </a:lnTo>
                <a:lnTo>
                  <a:pt x="93903" y="7759"/>
                </a:lnTo>
                <a:lnTo>
                  <a:pt x="93903" y="7569"/>
                </a:lnTo>
                <a:lnTo>
                  <a:pt x="94018" y="6705"/>
                </a:lnTo>
                <a:close/>
              </a:path>
              <a:path w="152400" h="38735">
                <a:moveTo>
                  <a:pt x="94424" y="20828"/>
                </a:moveTo>
                <a:lnTo>
                  <a:pt x="93522" y="19748"/>
                </a:lnTo>
                <a:lnTo>
                  <a:pt x="93853" y="21209"/>
                </a:lnTo>
                <a:lnTo>
                  <a:pt x="94424" y="20828"/>
                </a:lnTo>
                <a:close/>
              </a:path>
              <a:path w="152400" h="38735">
                <a:moveTo>
                  <a:pt x="94792" y="20586"/>
                </a:moveTo>
                <a:lnTo>
                  <a:pt x="94424" y="20828"/>
                </a:lnTo>
                <a:lnTo>
                  <a:pt x="94792" y="21247"/>
                </a:lnTo>
                <a:lnTo>
                  <a:pt x="94792" y="20586"/>
                </a:lnTo>
                <a:close/>
              </a:path>
              <a:path w="152400" h="38735">
                <a:moveTo>
                  <a:pt x="95999" y="7188"/>
                </a:moveTo>
                <a:lnTo>
                  <a:pt x="95973" y="6959"/>
                </a:lnTo>
                <a:lnTo>
                  <a:pt x="95821" y="6781"/>
                </a:lnTo>
                <a:lnTo>
                  <a:pt x="95605" y="6616"/>
                </a:lnTo>
                <a:lnTo>
                  <a:pt x="95707" y="6832"/>
                </a:lnTo>
                <a:lnTo>
                  <a:pt x="95834" y="6997"/>
                </a:lnTo>
                <a:lnTo>
                  <a:pt x="95999" y="7188"/>
                </a:lnTo>
                <a:close/>
              </a:path>
              <a:path w="152400" h="38735">
                <a:moveTo>
                  <a:pt x="96748" y="6286"/>
                </a:moveTo>
                <a:lnTo>
                  <a:pt x="94195" y="4165"/>
                </a:lnTo>
                <a:lnTo>
                  <a:pt x="93980" y="5016"/>
                </a:lnTo>
                <a:lnTo>
                  <a:pt x="93764" y="5016"/>
                </a:lnTo>
                <a:lnTo>
                  <a:pt x="93103" y="4165"/>
                </a:lnTo>
                <a:lnTo>
                  <a:pt x="92900" y="5613"/>
                </a:lnTo>
                <a:lnTo>
                  <a:pt x="90703" y="4178"/>
                </a:lnTo>
                <a:lnTo>
                  <a:pt x="93408" y="6070"/>
                </a:lnTo>
                <a:lnTo>
                  <a:pt x="93611" y="6070"/>
                </a:lnTo>
                <a:lnTo>
                  <a:pt x="92964" y="5651"/>
                </a:lnTo>
                <a:lnTo>
                  <a:pt x="94767" y="5981"/>
                </a:lnTo>
                <a:lnTo>
                  <a:pt x="95605" y="6616"/>
                </a:lnTo>
                <a:lnTo>
                  <a:pt x="95465" y="6375"/>
                </a:lnTo>
                <a:lnTo>
                  <a:pt x="96748" y="6286"/>
                </a:lnTo>
                <a:close/>
              </a:path>
              <a:path w="152400" h="38735">
                <a:moveTo>
                  <a:pt x="97155" y="21907"/>
                </a:moveTo>
                <a:lnTo>
                  <a:pt x="96494" y="21437"/>
                </a:lnTo>
                <a:lnTo>
                  <a:pt x="95923" y="21043"/>
                </a:lnTo>
                <a:lnTo>
                  <a:pt x="94957" y="21437"/>
                </a:lnTo>
                <a:lnTo>
                  <a:pt x="94792" y="21247"/>
                </a:lnTo>
                <a:lnTo>
                  <a:pt x="94792" y="22694"/>
                </a:lnTo>
                <a:lnTo>
                  <a:pt x="95923" y="23126"/>
                </a:lnTo>
                <a:lnTo>
                  <a:pt x="95554" y="22288"/>
                </a:lnTo>
                <a:lnTo>
                  <a:pt x="97155" y="21907"/>
                </a:lnTo>
                <a:close/>
              </a:path>
              <a:path w="152400" h="38735">
                <a:moveTo>
                  <a:pt x="98044" y="23622"/>
                </a:moveTo>
                <a:lnTo>
                  <a:pt x="97878" y="23406"/>
                </a:lnTo>
                <a:lnTo>
                  <a:pt x="97599" y="21932"/>
                </a:lnTo>
                <a:lnTo>
                  <a:pt x="97205" y="23177"/>
                </a:lnTo>
                <a:lnTo>
                  <a:pt x="98044" y="23622"/>
                </a:lnTo>
                <a:close/>
              </a:path>
              <a:path w="152400" h="38735">
                <a:moveTo>
                  <a:pt x="98209" y="23710"/>
                </a:moveTo>
                <a:lnTo>
                  <a:pt x="98044" y="23622"/>
                </a:lnTo>
                <a:lnTo>
                  <a:pt x="98183" y="23825"/>
                </a:lnTo>
                <a:close/>
              </a:path>
              <a:path w="152400" h="38735">
                <a:moveTo>
                  <a:pt x="104305" y="7772"/>
                </a:moveTo>
                <a:lnTo>
                  <a:pt x="103695" y="7962"/>
                </a:lnTo>
                <a:lnTo>
                  <a:pt x="103416" y="8585"/>
                </a:lnTo>
                <a:lnTo>
                  <a:pt x="104305" y="7772"/>
                </a:lnTo>
                <a:close/>
              </a:path>
              <a:path w="152400" h="38735">
                <a:moveTo>
                  <a:pt x="104775" y="14668"/>
                </a:moveTo>
                <a:lnTo>
                  <a:pt x="104559" y="14338"/>
                </a:lnTo>
                <a:lnTo>
                  <a:pt x="104775" y="14668"/>
                </a:lnTo>
                <a:close/>
              </a:path>
              <a:path w="152400" h="38735">
                <a:moveTo>
                  <a:pt x="105283" y="14846"/>
                </a:moveTo>
                <a:lnTo>
                  <a:pt x="105105" y="15062"/>
                </a:lnTo>
                <a:lnTo>
                  <a:pt x="104775" y="14668"/>
                </a:lnTo>
                <a:lnTo>
                  <a:pt x="105156" y="15278"/>
                </a:lnTo>
                <a:lnTo>
                  <a:pt x="105219" y="15062"/>
                </a:lnTo>
                <a:lnTo>
                  <a:pt x="105283" y="14846"/>
                </a:lnTo>
                <a:close/>
              </a:path>
              <a:path w="152400" h="38735">
                <a:moveTo>
                  <a:pt x="105308" y="5676"/>
                </a:moveTo>
                <a:lnTo>
                  <a:pt x="103035" y="3670"/>
                </a:lnTo>
                <a:lnTo>
                  <a:pt x="103428" y="5181"/>
                </a:lnTo>
                <a:lnTo>
                  <a:pt x="103644" y="6045"/>
                </a:lnTo>
                <a:lnTo>
                  <a:pt x="104749" y="5232"/>
                </a:lnTo>
                <a:lnTo>
                  <a:pt x="105308" y="5676"/>
                </a:lnTo>
                <a:close/>
              </a:path>
              <a:path w="152400" h="38735">
                <a:moveTo>
                  <a:pt x="105981" y="15100"/>
                </a:moveTo>
                <a:lnTo>
                  <a:pt x="105625" y="14439"/>
                </a:lnTo>
                <a:lnTo>
                  <a:pt x="105283" y="14846"/>
                </a:lnTo>
                <a:lnTo>
                  <a:pt x="105981" y="15100"/>
                </a:lnTo>
                <a:close/>
              </a:path>
              <a:path w="152400" h="38735">
                <a:moveTo>
                  <a:pt x="106006" y="7988"/>
                </a:moveTo>
                <a:lnTo>
                  <a:pt x="105727" y="7594"/>
                </a:lnTo>
                <a:lnTo>
                  <a:pt x="105143" y="6832"/>
                </a:lnTo>
                <a:lnTo>
                  <a:pt x="104419" y="6502"/>
                </a:lnTo>
                <a:lnTo>
                  <a:pt x="104190" y="7708"/>
                </a:lnTo>
                <a:lnTo>
                  <a:pt x="105524" y="7696"/>
                </a:lnTo>
                <a:lnTo>
                  <a:pt x="106006" y="7988"/>
                </a:lnTo>
                <a:close/>
              </a:path>
              <a:path w="152400" h="38735">
                <a:moveTo>
                  <a:pt x="106197" y="8140"/>
                </a:moveTo>
                <a:lnTo>
                  <a:pt x="106006" y="7988"/>
                </a:lnTo>
                <a:lnTo>
                  <a:pt x="106184" y="8267"/>
                </a:lnTo>
                <a:lnTo>
                  <a:pt x="106197" y="8140"/>
                </a:lnTo>
                <a:close/>
              </a:path>
              <a:path w="152400" h="38735">
                <a:moveTo>
                  <a:pt x="106235" y="19342"/>
                </a:moveTo>
                <a:lnTo>
                  <a:pt x="105283" y="18872"/>
                </a:lnTo>
                <a:lnTo>
                  <a:pt x="105727" y="19392"/>
                </a:lnTo>
                <a:lnTo>
                  <a:pt x="106235" y="19342"/>
                </a:lnTo>
                <a:close/>
              </a:path>
              <a:path w="152400" h="38735">
                <a:moveTo>
                  <a:pt x="106260" y="22910"/>
                </a:moveTo>
                <a:lnTo>
                  <a:pt x="106248" y="22733"/>
                </a:lnTo>
                <a:lnTo>
                  <a:pt x="106260" y="22910"/>
                </a:lnTo>
                <a:close/>
              </a:path>
              <a:path w="152400" h="38735">
                <a:moveTo>
                  <a:pt x="106299" y="24206"/>
                </a:moveTo>
                <a:lnTo>
                  <a:pt x="106286" y="23685"/>
                </a:lnTo>
                <a:lnTo>
                  <a:pt x="106045" y="23596"/>
                </a:lnTo>
                <a:lnTo>
                  <a:pt x="105803" y="23520"/>
                </a:lnTo>
                <a:lnTo>
                  <a:pt x="105549" y="23533"/>
                </a:lnTo>
                <a:lnTo>
                  <a:pt x="106299" y="24206"/>
                </a:lnTo>
                <a:close/>
              </a:path>
              <a:path w="152400" h="38735">
                <a:moveTo>
                  <a:pt x="106464" y="10375"/>
                </a:moveTo>
                <a:lnTo>
                  <a:pt x="105283" y="9080"/>
                </a:lnTo>
                <a:lnTo>
                  <a:pt x="104571" y="9690"/>
                </a:lnTo>
                <a:lnTo>
                  <a:pt x="106464" y="10375"/>
                </a:lnTo>
                <a:close/>
              </a:path>
              <a:path w="152400" h="38735">
                <a:moveTo>
                  <a:pt x="106730" y="10464"/>
                </a:moveTo>
                <a:lnTo>
                  <a:pt x="106464" y="10375"/>
                </a:lnTo>
                <a:lnTo>
                  <a:pt x="106730" y="10655"/>
                </a:lnTo>
                <a:lnTo>
                  <a:pt x="106730" y="10464"/>
                </a:lnTo>
                <a:close/>
              </a:path>
              <a:path w="152400" h="38735">
                <a:moveTo>
                  <a:pt x="107378" y="8763"/>
                </a:moveTo>
                <a:lnTo>
                  <a:pt x="106629" y="8293"/>
                </a:lnTo>
                <a:lnTo>
                  <a:pt x="106692" y="9829"/>
                </a:lnTo>
                <a:lnTo>
                  <a:pt x="107378" y="8763"/>
                </a:lnTo>
                <a:close/>
              </a:path>
              <a:path w="152400" h="38735">
                <a:moveTo>
                  <a:pt x="108343" y="444"/>
                </a:moveTo>
                <a:lnTo>
                  <a:pt x="108013" y="0"/>
                </a:lnTo>
                <a:lnTo>
                  <a:pt x="107010" y="381"/>
                </a:lnTo>
                <a:lnTo>
                  <a:pt x="108343" y="444"/>
                </a:lnTo>
                <a:close/>
              </a:path>
              <a:path w="152400" h="38735">
                <a:moveTo>
                  <a:pt x="108508" y="9690"/>
                </a:moveTo>
                <a:lnTo>
                  <a:pt x="108407" y="9461"/>
                </a:lnTo>
                <a:lnTo>
                  <a:pt x="108483" y="9677"/>
                </a:lnTo>
                <a:close/>
              </a:path>
              <a:path w="152400" h="38735">
                <a:moveTo>
                  <a:pt x="108966" y="22491"/>
                </a:moveTo>
                <a:lnTo>
                  <a:pt x="108204" y="21793"/>
                </a:lnTo>
                <a:lnTo>
                  <a:pt x="106794" y="23393"/>
                </a:lnTo>
                <a:lnTo>
                  <a:pt x="106616" y="23241"/>
                </a:lnTo>
                <a:lnTo>
                  <a:pt x="106349" y="23063"/>
                </a:lnTo>
                <a:lnTo>
                  <a:pt x="106260" y="22910"/>
                </a:lnTo>
                <a:lnTo>
                  <a:pt x="106286" y="23672"/>
                </a:lnTo>
                <a:lnTo>
                  <a:pt x="108458" y="24434"/>
                </a:lnTo>
                <a:lnTo>
                  <a:pt x="108280" y="23393"/>
                </a:lnTo>
                <a:lnTo>
                  <a:pt x="108216" y="23063"/>
                </a:lnTo>
                <a:lnTo>
                  <a:pt x="108966" y="22491"/>
                </a:lnTo>
                <a:close/>
              </a:path>
              <a:path w="152400" h="38735">
                <a:moveTo>
                  <a:pt x="109042" y="25641"/>
                </a:moveTo>
                <a:lnTo>
                  <a:pt x="108458" y="24434"/>
                </a:lnTo>
                <a:lnTo>
                  <a:pt x="108940" y="27127"/>
                </a:lnTo>
                <a:lnTo>
                  <a:pt x="109042" y="25641"/>
                </a:lnTo>
                <a:close/>
              </a:path>
              <a:path w="152400" h="38735">
                <a:moveTo>
                  <a:pt x="109169" y="11874"/>
                </a:moveTo>
                <a:lnTo>
                  <a:pt x="108559" y="11569"/>
                </a:lnTo>
                <a:lnTo>
                  <a:pt x="107886" y="11226"/>
                </a:lnTo>
                <a:lnTo>
                  <a:pt x="108432" y="10693"/>
                </a:lnTo>
                <a:lnTo>
                  <a:pt x="108585" y="10515"/>
                </a:lnTo>
                <a:lnTo>
                  <a:pt x="108496" y="9791"/>
                </a:lnTo>
                <a:lnTo>
                  <a:pt x="108458" y="10121"/>
                </a:lnTo>
                <a:lnTo>
                  <a:pt x="108127" y="10363"/>
                </a:lnTo>
                <a:lnTo>
                  <a:pt x="108000" y="10515"/>
                </a:lnTo>
                <a:lnTo>
                  <a:pt x="107124" y="10464"/>
                </a:lnTo>
                <a:lnTo>
                  <a:pt x="106705" y="10121"/>
                </a:lnTo>
                <a:lnTo>
                  <a:pt x="106730" y="10464"/>
                </a:lnTo>
                <a:lnTo>
                  <a:pt x="107276" y="10655"/>
                </a:lnTo>
                <a:lnTo>
                  <a:pt x="107251" y="11976"/>
                </a:lnTo>
                <a:lnTo>
                  <a:pt x="107581" y="11569"/>
                </a:lnTo>
                <a:lnTo>
                  <a:pt x="108508" y="11823"/>
                </a:lnTo>
                <a:lnTo>
                  <a:pt x="109169" y="11874"/>
                </a:lnTo>
                <a:close/>
              </a:path>
              <a:path w="152400" h="38735">
                <a:moveTo>
                  <a:pt x="109905" y="14262"/>
                </a:moveTo>
                <a:lnTo>
                  <a:pt x="109804" y="12763"/>
                </a:lnTo>
                <a:lnTo>
                  <a:pt x="109448" y="13169"/>
                </a:lnTo>
                <a:lnTo>
                  <a:pt x="109677" y="13169"/>
                </a:lnTo>
                <a:lnTo>
                  <a:pt x="109905" y="14262"/>
                </a:lnTo>
                <a:close/>
              </a:path>
              <a:path w="152400" h="38735">
                <a:moveTo>
                  <a:pt x="110223" y="20675"/>
                </a:moveTo>
                <a:lnTo>
                  <a:pt x="108610" y="19469"/>
                </a:lnTo>
                <a:lnTo>
                  <a:pt x="107403" y="19113"/>
                </a:lnTo>
                <a:lnTo>
                  <a:pt x="107442" y="19558"/>
                </a:lnTo>
                <a:lnTo>
                  <a:pt x="107276" y="19761"/>
                </a:lnTo>
                <a:lnTo>
                  <a:pt x="107340" y="20040"/>
                </a:lnTo>
                <a:lnTo>
                  <a:pt x="107213" y="19837"/>
                </a:lnTo>
                <a:lnTo>
                  <a:pt x="107086" y="20002"/>
                </a:lnTo>
                <a:lnTo>
                  <a:pt x="106883" y="20142"/>
                </a:lnTo>
                <a:lnTo>
                  <a:pt x="106413" y="20180"/>
                </a:lnTo>
                <a:lnTo>
                  <a:pt x="105727" y="19392"/>
                </a:lnTo>
                <a:lnTo>
                  <a:pt x="104762" y="19469"/>
                </a:lnTo>
                <a:lnTo>
                  <a:pt x="104254" y="20675"/>
                </a:lnTo>
                <a:lnTo>
                  <a:pt x="103085" y="20243"/>
                </a:lnTo>
                <a:lnTo>
                  <a:pt x="101142" y="19532"/>
                </a:lnTo>
                <a:lnTo>
                  <a:pt x="101549" y="17437"/>
                </a:lnTo>
                <a:lnTo>
                  <a:pt x="102895" y="18770"/>
                </a:lnTo>
                <a:lnTo>
                  <a:pt x="102616" y="17437"/>
                </a:lnTo>
                <a:lnTo>
                  <a:pt x="102362" y="16205"/>
                </a:lnTo>
                <a:lnTo>
                  <a:pt x="104800" y="16129"/>
                </a:lnTo>
                <a:lnTo>
                  <a:pt x="104825" y="16738"/>
                </a:lnTo>
                <a:lnTo>
                  <a:pt x="105651" y="16573"/>
                </a:lnTo>
                <a:lnTo>
                  <a:pt x="104965" y="15709"/>
                </a:lnTo>
                <a:lnTo>
                  <a:pt x="104432" y="14363"/>
                </a:lnTo>
                <a:lnTo>
                  <a:pt x="104178" y="13741"/>
                </a:lnTo>
                <a:lnTo>
                  <a:pt x="104559" y="14338"/>
                </a:lnTo>
                <a:lnTo>
                  <a:pt x="104838" y="13741"/>
                </a:lnTo>
                <a:lnTo>
                  <a:pt x="104889" y="12547"/>
                </a:lnTo>
                <a:lnTo>
                  <a:pt x="104889" y="12052"/>
                </a:lnTo>
                <a:lnTo>
                  <a:pt x="101561" y="12547"/>
                </a:lnTo>
                <a:lnTo>
                  <a:pt x="101574" y="11811"/>
                </a:lnTo>
                <a:lnTo>
                  <a:pt x="101587" y="10439"/>
                </a:lnTo>
                <a:lnTo>
                  <a:pt x="101587" y="10020"/>
                </a:lnTo>
                <a:lnTo>
                  <a:pt x="101473" y="10439"/>
                </a:lnTo>
                <a:lnTo>
                  <a:pt x="100761" y="10210"/>
                </a:lnTo>
                <a:lnTo>
                  <a:pt x="100114" y="10198"/>
                </a:lnTo>
                <a:lnTo>
                  <a:pt x="100876" y="8940"/>
                </a:lnTo>
                <a:lnTo>
                  <a:pt x="99910" y="8242"/>
                </a:lnTo>
                <a:lnTo>
                  <a:pt x="99263" y="7772"/>
                </a:lnTo>
                <a:lnTo>
                  <a:pt x="97713" y="6743"/>
                </a:lnTo>
                <a:lnTo>
                  <a:pt x="97878" y="8242"/>
                </a:lnTo>
                <a:lnTo>
                  <a:pt x="97459" y="7569"/>
                </a:lnTo>
                <a:lnTo>
                  <a:pt x="96799" y="6515"/>
                </a:lnTo>
                <a:lnTo>
                  <a:pt x="96418" y="7569"/>
                </a:lnTo>
                <a:lnTo>
                  <a:pt x="96253" y="7493"/>
                </a:lnTo>
                <a:lnTo>
                  <a:pt x="95999" y="7188"/>
                </a:lnTo>
                <a:lnTo>
                  <a:pt x="95961" y="7569"/>
                </a:lnTo>
                <a:lnTo>
                  <a:pt x="95834" y="7759"/>
                </a:lnTo>
                <a:lnTo>
                  <a:pt x="95504" y="8178"/>
                </a:lnTo>
                <a:lnTo>
                  <a:pt x="93954" y="7772"/>
                </a:lnTo>
                <a:lnTo>
                  <a:pt x="93637" y="7759"/>
                </a:lnTo>
                <a:lnTo>
                  <a:pt x="92900" y="7353"/>
                </a:lnTo>
                <a:lnTo>
                  <a:pt x="92443" y="6527"/>
                </a:lnTo>
                <a:lnTo>
                  <a:pt x="88480" y="8013"/>
                </a:lnTo>
                <a:lnTo>
                  <a:pt x="92621" y="8826"/>
                </a:lnTo>
                <a:lnTo>
                  <a:pt x="93789" y="9855"/>
                </a:lnTo>
                <a:lnTo>
                  <a:pt x="94437" y="11849"/>
                </a:lnTo>
                <a:lnTo>
                  <a:pt x="93383" y="10922"/>
                </a:lnTo>
                <a:lnTo>
                  <a:pt x="91059" y="11950"/>
                </a:lnTo>
                <a:lnTo>
                  <a:pt x="89166" y="10985"/>
                </a:lnTo>
                <a:lnTo>
                  <a:pt x="88303" y="10541"/>
                </a:lnTo>
                <a:lnTo>
                  <a:pt x="87528" y="9296"/>
                </a:lnTo>
                <a:lnTo>
                  <a:pt x="87820" y="8470"/>
                </a:lnTo>
                <a:lnTo>
                  <a:pt x="87858" y="8178"/>
                </a:lnTo>
                <a:lnTo>
                  <a:pt x="87185" y="7200"/>
                </a:lnTo>
                <a:lnTo>
                  <a:pt x="86233" y="8470"/>
                </a:lnTo>
                <a:lnTo>
                  <a:pt x="86664" y="8470"/>
                </a:lnTo>
                <a:lnTo>
                  <a:pt x="86042" y="11010"/>
                </a:lnTo>
                <a:lnTo>
                  <a:pt x="85394" y="10172"/>
                </a:lnTo>
                <a:lnTo>
                  <a:pt x="84658" y="11455"/>
                </a:lnTo>
                <a:lnTo>
                  <a:pt x="86804" y="11010"/>
                </a:lnTo>
                <a:lnTo>
                  <a:pt x="87439" y="11391"/>
                </a:lnTo>
                <a:lnTo>
                  <a:pt x="86233" y="12446"/>
                </a:lnTo>
                <a:lnTo>
                  <a:pt x="89077" y="13220"/>
                </a:lnTo>
                <a:lnTo>
                  <a:pt x="87566" y="14071"/>
                </a:lnTo>
                <a:lnTo>
                  <a:pt x="88963" y="15519"/>
                </a:lnTo>
                <a:lnTo>
                  <a:pt x="86017" y="15582"/>
                </a:lnTo>
                <a:lnTo>
                  <a:pt x="88734" y="17437"/>
                </a:lnTo>
                <a:lnTo>
                  <a:pt x="88900" y="17233"/>
                </a:lnTo>
                <a:lnTo>
                  <a:pt x="89903" y="17856"/>
                </a:lnTo>
                <a:lnTo>
                  <a:pt x="90906" y="19532"/>
                </a:lnTo>
                <a:lnTo>
                  <a:pt x="91960" y="20370"/>
                </a:lnTo>
                <a:lnTo>
                  <a:pt x="92976" y="20167"/>
                </a:lnTo>
                <a:lnTo>
                  <a:pt x="93548" y="18923"/>
                </a:lnTo>
                <a:lnTo>
                  <a:pt x="92329" y="18110"/>
                </a:lnTo>
                <a:lnTo>
                  <a:pt x="90868" y="17449"/>
                </a:lnTo>
                <a:lnTo>
                  <a:pt x="90855" y="17233"/>
                </a:lnTo>
                <a:lnTo>
                  <a:pt x="90830" y="16395"/>
                </a:lnTo>
                <a:lnTo>
                  <a:pt x="89674" y="15976"/>
                </a:lnTo>
                <a:lnTo>
                  <a:pt x="90004" y="15557"/>
                </a:lnTo>
                <a:lnTo>
                  <a:pt x="91579" y="16814"/>
                </a:lnTo>
                <a:lnTo>
                  <a:pt x="91160" y="15976"/>
                </a:lnTo>
                <a:lnTo>
                  <a:pt x="90462" y="15557"/>
                </a:lnTo>
                <a:lnTo>
                  <a:pt x="89420" y="14922"/>
                </a:lnTo>
                <a:lnTo>
                  <a:pt x="89192" y="13030"/>
                </a:lnTo>
                <a:lnTo>
                  <a:pt x="91478" y="13652"/>
                </a:lnTo>
                <a:lnTo>
                  <a:pt x="91782" y="13030"/>
                </a:lnTo>
                <a:lnTo>
                  <a:pt x="92189" y="12192"/>
                </a:lnTo>
                <a:lnTo>
                  <a:pt x="91960" y="13030"/>
                </a:lnTo>
                <a:lnTo>
                  <a:pt x="92506" y="12623"/>
                </a:lnTo>
                <a:lnTo>
                  <a:pt x="93103" y="12407"/>
                </a:lnTo>
                <a:lnTo>
                  <a:pt x="93637" y="12839"/>
                </a:lnTo>
                <a:lnTo>
                  <a:pt x="92824" y="14109"/>
                </a:lnTo>
                <a:lnTo>
                  <a:pt x="93713" y="14109"/>
                </a:lnTo>
                <a:lnTo>
                  <a:pt x="96608" y="14109"/>
                </a:lnTo>
                <a:lnTo>
                  <a:pt x="95910" y="13081"/>
                </a:lnTo>
                <a:lnTo>
                  <a:pt x="95465" y="12433"/>
                </a:lnTo>
                <a:lnTo>
                  <a:pt x="95783" y="13030"/>
                </a:lnTo>
                <a:lnTo>
                  <a:pt x="95072" y="12407"/>
                </a:lnTo>
                <a:lnTo>
                  <a:pt x="94830" y="12192"/>
                </a:lnTo>
                <a:lnTo>
                  <a:pt x="94615" y="12014"/>
                </a:lnTo>
                <a:lnTo>
                  <a:pt x="94488" y="12014"/>
                </a:lnTo>
                <a:lnTo>
                  <a:pt x="96177" y="11811"/>
                </a:lnTo>
                <a:lnTo>
                  <a:pt x="96266" y="13081"/>
                </a:lnTo>
                <a:lnTo>
                  <a:pt x="98412" y="13957"/>
                </a:lnTo>
                <a:lnTo>
                  <a:pt x="96786" y="14363"/>
                </a:lnTo>
                <a:lnTo>
                  <a:pt x="93827" y="14300"/>
                </a:lnTo>
                <a:lnTo>
                  <a:pt x="95059" y="16217"/>
                </a:lnTo>
                <a:lnTo>
                  <a:pt x="95885" y="16014"/>
                </a:lnTo>
                <a:lnTo>
                  <a:pt x="94957" y="16637"/>
                </a:lnTo>
                <a:lnTo>
                  <a:pt x="97231" y="18084"/>
                </a:lnTo>
                <a:lnTo>
                  <a:pt x="99339" y="20104"/>
                </a:lnTo>
                <a:lnTo>
                  <a:pt x="101269" y="21221"/>
                </a:lnTo>
                <a:lnTo>
                  <a:pt x="100926" y="22656"/>
                </a:lnTo>
                <a:lnTo>
                  <a:pt x="98526" y="22377"/>
                </a:lnTo>
                <a:lnTo>
                  <a:pt x="98336" y="23177"/>
                </a:lnTo>
                <a:lnTo>
                  <a:pt x="98425" y="23825"/>
                </a:lnTo>
                <a:lnTo>
                  <a:pt x="98755" y="24003"/>
                </a:lnTo>
                <a:lnTo>
                  <a:pt x="98767" y="25730"/>
                </a:lnTo>
                <a:lnTo>
                  <a:pt x="99390" y="26784"/>
                </a:lnTo>
                <a:lnTo>
                  <a:pt x="98539" y="26758"/>
                </a:lnTo>
                <a:lnTo>
                  <a:pt x="98742" y="27000"/>
                </a:lnTo>
                <a:lnTo>
                  <a:pt x="99847" y="27000"/>
                </a:lnTo>
                <a:lnTo>
                  <a:pt x="102666" y="27000"/>
                </a:lnTo>
                <a:lnTo>
                  <a:pt x="102501" y="26784"/>
                </a:lnTo>
                <a:lnTo>
                  <a:pt x="100457" y="24053"/>
                </a:lnTo>
                <a:lnTo>
                  <a:pt x="100393" y="23825"/>
                </a:lnTo>
                <a:lnTo>
                  <a:pt x="101384" y="22656"/>
                </a:lnTo>
                <a:lnTo>
                  <a:pt x="101523" y="22491"/>
                </a:lnTo>
                <a:lnTo>
                  <a:pt x="102679" y="24003"/>
                </a:lnTo>
                <a:lnTo>
                  <a:pt x="102717" y="22491"/>
                </a:lnTo>
                <a:lnTo>
                  <a:pt x="102793" y="20243"/>
                </a:lnTo>
                <a:lnTo>
                  <a:pt x="104152" y="22809"/>
                </a:lnTo>
                <a:lnTo>
                  <a:pt x="104787" y="21539"/>
                </a:lnTo>
                <a:lnTo>
                  <a:pt x="107962" y="21577"/>
                </a:lnTo>
                <a:lnTo>
                  <a:pt x="108038" y="21742"/>
                </a:lnTo>
                <a:lnTo>
                  <a:pt x="108204" y="21793"/>
                </a:lnTo>
                <a:lnTo>
                  <a:pt x="108381" y="21590"/>
                </a:lnTo>
                <a:lnTo>
                  <a:pt x="110223" y="20675"/>
                </a:lnTo>
                <a:close/>
              </a:path>
              <a:path w="152400" h="38735">
                <a:moveTo>
                  <a:pt x="110693" y="36499"/>
                </a:moveTo>
                <a:lnTo>
                  <a:pt x="107670" y="33972"/>
                </a:lnTo>
                <a:lnTo>
                  <a:pt x="107835" y="33743"/>
                </a:lnTo>
                <a:lnTo>
                  <a:pt x="107340" y="33477"/>
                </a:lnTo>
                <a:lnTo>
                  <a:pt x="106489" y="33020"/>
                </a:lnTo>
                <a:lnTo>
                  <a:pt x="107442" y="32385"/>
                </a:lnTo>
                <a:lnTo>
                  <a:pt x="108800" y="31508"/>
                </a:lnTo>
                <a:lnTo>
                  <a:pt x="106845" y="31165"/>
                </a:lnTo>
                <a:lnTo>
                  <a:pt x="107162" y="31800"/>
                </a:lnTo>
                <a:lnTo>
                  <a:pt x="106997" y="32207"/>
                </a:lnTo>
                <a:lnTo>
                  <a:pt x="106616" y="32385"/>
                </a:lnTo>
                <a:lnTo>
                  <a:pt x="105270" y="31877"/>
                </a:lnTo>
                <a:lnTo>
                  <a:pt x="106451" y="31343"/>
                </a:lnTo>
                <a:lnTo>
                  <a:pt x="106311" y="30695"/>
                </a:lnTo>
                <a:lnTo>
                  <a:pt x="105219" y="30226"/>
                </a:lnTo>
                <a:lnTo>
                  <a:pt x="103517" y="28867"/>
                </a:lnTo>
                <a:lnTo>
                  <a:pt x="103670" y="28460"/>
                </a:lnTo>
                <a:lnTo>
                  <a:pt x="103378" y="28041"/>
                </a:lnTo>
                <a:lnTo>
                  <a:pt x="100190" y="28041"/>
                </a:lnTo>
                <a:lnTo>
                  <a:pt x="100342" y="28460"/>
                </a:lnTo>
                <a:lnTo>
                  <a:pt x="101219" y="30213"/>
                </a:lnTo>
                <a:lnTo>
                  <a:pt x="102590" y="30899"/>
                </a:lnTo>
                <a:lnTo>
                  <a:pt x="102565" y="30695"/>
                </a:lnTo>
                <a:lnTo>
                  <a:pt x="104775" y="32689"/>
                </a:lnTo>
                <a:lnTo>
                  <a:pt x="104051" y="33477"/>
                </a:lnTo>
                <a:lnTo>
                  <a:pt x="102984" y="33413"/>
                </a:lnTo>
                <a:lnTo>
                  <a:pt x="102184" y="32334"/>
                </a:lnTo>
                <a:lnTo>
                  <a:pt x="101841" y="31483"/>
                </a:lnTo>
                <a:lnTo>
                  <a:pt x="101155" y="31026"/>
                </a:lnTo>
                <a:lnTo>
                  <a:pt x="101498" y="31889"/>
                </a:lnTo>
                <a:lnTo>
                  <a:pt x="101320" y="32080"/>
                </a:lnTo>
                <a:lnTo>
                  <a:pt x="102463" y="32766"/>
                </a:lnTo>
                <a:lnTo>
                  <a:pt x="103873" y="35115"/>
                </a:lnTo>
                <a:lnTo>
                  <a:pt x="103060" y="35267"/>
                </a:lnTo>
                <a:lnTo>
                  <a:pt x="105562" y="35445"/>
                </a:lnTo>
                <a:lnTo>
                  <a:pt x="104648" y="34747"/>
                </a:lnTo>
                <a:lnTo>
                  <a:pt x="104597" y="34328"/>
                </a:lnTo>
                <a:lnTo>
                  <a:pt x="105371" y="33972"/>
                </a:lnTo>
                <a:lnTo>
                  <a:pt x="106527" y="34899"/>
                </a:lnTo>
                <a:lnTo>
                  <a:pt x="109842" y="38087"/>
                </a:lnTo>
                <a:lnTo>
                  <a:pt x="110477" y="38138"/>
                </a:lnTo>
                <a:lnTo>
                  <a:pt x="110693" y="36499"/>
                </a:lnTo>
                <a:close/>
              </a:path>
              <a:path w="152400" h="38735">
                <a:moveTo>
                  <a:pt x="110820" y="20383"/>
                </a:moveTo>
                <a:lnTo>
                  <a:pt x="110477" y="20256"/>
                </a:lnTo>
                <a:lnTo>
                  <a:pt x="110363" y="20612"/>
                </a:lnTo>
                <a:lnTo>
                  <a:pt x="110820" y="20383"/>
                </a:lnTo>
                <a:close/>
              </a:path>
              <a:path w="152400" h="38735">
                <a:moveTo>
                  <a:pt x="112077" y="19773"/>
                </a:moveTo>
                <a:lnTo>
                  <a:pt x="111645" y="19989"/>
                </a:lnTo>
                <a:lnTo>
                  <a:pt x="111391" y="19481"/>
                </a:lnTo>
                <a:lnTo>
                  <a:pt x="111493" y="20053"/>
                </a:lnTo>
                <a:lnTo>
                  <a:pt x="110820" y="20383"/>
                </a:lnTo>
                <a:lnTo>
                  <a:pt x="111518" y="20624"/>
                </a:lnTo>
                <a:lnTo>
                  <a:pt x="111709" y="20320"/>
                </a:lnTo>
                <a:lnTo>
                  <a:pt x="111848" y="20370"/>
                </a:lnTo>
                <a:lnTo>
                  <a:pt x="111772" y="20243"/>
                </a:lnTo>
                <a:lnTo>
                  <a:pt x="112077" y="19773"/>
                </a:lnTo>
                <a:close/>
              </a:path>
              <a:path w="152400" h="38735">
                <a:moveTo>
                  <a:pt x="113093" y="26606"/>
                </a:moveTo>
                <a:lnTo>
                  <a:pt x="110769" y="27876"/>
                </a:lnTo>
                <a:lnTo>
                  <a:pt x="110464" y="26174"/>
                </a:lnTo>
                <a:lnTo>
                  <a:pt x="109816" y="24866"/>
                </a:lnTo>
                <a:lnTo>
                  <a:pt x="111798" y="25234"/>
                </a:lnTo>
                <a:lnTo>
                  <a:pt x="111798" y="24866"/>
                </a:lnTo>
                <a:lnTo>
                  <a:pt x="111785" y="23964"/>
                </a:lnTo>
                <a:lnTo>
                  <a:pt x="109283" y="21869"/>
                </a:lnTo>
                <a:lnTo>
                  <a:pt x="109042" y="25641"/>
                </a:lnTo>
                <a:lnTo>
                  <a:pt x="110274" y="28219"/>
                </a:lnTo>
                <a:lnTo>
                  <a:pt x="112712" y="28282"/>
                </a:lnTo>
                <a:lnTo>
                  <a:pt x="112801" y="27876"/>
                </a:lnTo>
                <a:lnTo>
                  <a:pt x="113093" y="26606"/>
                </a:lnTo>
                <a:close/>
              </a:path>
              <a:path w="152400" h="38735">
                <a:moveTo>
                  <a:pt x="113144" y="5461"/>
                </a:moveTo>
                <a:lnTo>
                  <a:pt x="113068" y="3619"/>
                </a:lnTo>
                <a:lnTo>
                  <a:pt x="112915" y="3683"/>
                </a:lnTo>
                <a:lnTo>
                  <a:pt x="112712" y="3771"/>
                </a:lnTo>
                <a:lnTo>
                  <a:pt x="112318" y="3886"/>
                </a:lnTo>
                <a:lnTo>
                  <a:pt x="113144" y="5461"/>
                </a:lnTo>
                <a:close/>
              </a:path>
              <a:path w="152400" h="38735">
                <a:moveTo>
                  <a:pt x="113233" y="3568"/>
                </a:moveTo>
                <a:lnTo>
                  <a:pt x="113106" y="3403"/>
                </a:lnTo>
                <a:lnTo>
                  <a:pt x="113068" y="3619"/>
                </a:lnTo>
                <a:lnTo>
                  <a:pt x="113233" y="3568"/>
                </a:lnTo>
                <a:close/>
              </a:path>
              <a:path w="152400" h="38735">
                <a:moveTo>
                  <a:pt x="113753" y="15582"/>
                </a:moveTo>
                <a:lnTo>
                  <a:pt x="113588" y="15100"/>
                </a:lnTo>
                <a:lnTo>
                  <a:pt x="113068" y="13576"/>
                </a:lnTo>
                <a:lnTo>
                  <a:pt x="111163" y="13055"/>
                </a:lnTo>
                <a:lnTo>
                  <a:pt x="112915" y="15100"/>
                </a:lnTo>
                <a:lnTo>
                  <a:pt x="111556" y="14782"/>
                </a:lnTo>
                <a:lnTo>
                  <a:pt x="111086" y="15582"/>
                </a:lnTo>
                <a:lnTo>
                  <a:pt x="113423" y="15582"/>
                </a:lnTo>
                <a:lnTo>
                  <a:pt x="113753" y="15582"/>
                </a:lnTo>
                <a:close/>
              </a:path>
              <a:path w="152400" h="38735">
                <a:moveTo>
                  <a:pt x="114338" y="4025"/>
                </a:moveTo>
                <a:lnTo>
                  <a:pt x="113449" y="3517"/>
                </a:lnTo>
                <a:lnTo>
                  <a:pt x="113233" y="3568"/>
                </a:lnTo>
                <a:lnTo>
                  <a:pt x="113563" y="4025"/>
                </a:lnTo>
                <a:lnTo>
                  <a:pt x="114338" y="4025"/>
                </a:lnTo>
                <a:close/>
              </a:path>
              <a:path w="152400" h="38735">
                <a:moveTo>
                  <a:pt x="114579" y="3581"/>
                </a:moveTo>
                <a:lnTo>
                  <a:pt x="114287" y="2933"/>
                </a:lnTo>
                <a:lnTo>
                  <a:pt x="114338" y="3162"/>
                </a:lnTo>
                <a:lnTo>
                  <a:pt x="114579" y="3581"/>
                </a:lnTo>
                <a:close/>
              </a:path>
              <a:path w="152400" h="38735">
                <a:moveTo>
                  <a:pt x="114782" y="4025"/>
                </a:moveTo>
                <a:lnTo>
                  <a:pt x="114706" y="3848"/>
                </a:lnTo>
                <a:lnTo>
                  <a:pt x="114338" y="4025"/>
                </a:lnTo>
                <a:lnTo>
                  <a:pt x="114515" y="4025"/>
                </a:lnTo>
                <a:lnTo>
                  <a:pt x="114782" y="4025"/>
                </a:lnTo>
                <a:close/>
              </a:path>
              <a:path w="152400" h="38735">
                <a:moveTo>
                  <a:pt x="114947" y="4368"/>
                </a:moveTo>
                <a:lnTo>
                  <a:pt x="114884" y="4229"/>
                </a:lnTo>
                <a:lnTo>
                  <a:pt x="114947" y="4368"/>
                </a:lnTo>
                <a:close/>
              </a:path>
              <a:path w="152400" h="38735">
                <a:moveTo>
                  <a:pt x="115214" y="4953"/>
                </a:moveTo>
                <a:lnTo>
                  <a:pt x="115189" y="4648"/>
                </a:lnTo>
                <a:lnTo>
                  <a:pt x="115087" y="4483"/>
                </a:lnTo>
                <a:lnTo>
                  <a:pt x="114947" y="4368"/>
                </a:lnTo>
                <a:lnTo>
                  <a:pt x="115214" y="4953"/>
                </a:lnTo>
                <a:close/>
              </a:path>
              <a:path w="152400" h="38735">
                <a:moveTo>
                  <a:pt x="115519" y="17475"/>
                </a:moveTo>
                <a:lnTo>
                  <a:pt x="115074" y="17132"/>
                </a:lnTo>
                <a:lnTo>
                  <a:pt x="113995" y="16294"/>
                </a:lnTo>
                <a:lnTo>
                  <a:pt x="113753" y="15595"/>
                </a:lnTo>
                <a:lnTo>
                  <a:pt x="113423" y="15582"/>
                </a:lnTo>
                <a:lnTo>
                  <a:pt x="113334" y="16294"/>
                </a:lnTo>
                <a:lnTo>
                  <a:pt x="113296" y="18148"/>
                </a:lnTo>
                <a:lnTo>
                  <a:pt x="112229" y="19329"/>
                </a:lnTo>
                <a:lnTo>
                  <a:pt x="112877" y="19761"/>
                </a:lnTo>
                <a:lnTo>
                  <a:pt x="112356" y="20561"/>
                </a:lnTo>
                <a:lnTo>
                  <a:pt x="111848" y="20370"/>
                </a:lnTo>
                <a:lnTo>
                  <a:pt x="112077" y="20815"/>
                </a:lnTo>
                <a:lnTo>
                  <a:pt x="111518" y="20624"/>
                </a:lnTo>
                <a:lnTo>
                  <a:pt x="110248" y="22580"/>
                </a:lnTo>
                <a:lnTo>
                  <a:pt x="111340" y="22669"/>
                </a:lnTo>
                <a:lnTo>
                  <a:pt x="112712" y="22466"/>
                </a:lnTo>
                <a:lnTo>
                  <a:pt x="113080" y="22796"/>
                </a:lnTo>
                <a:lnTo>
                  <a:pt x="112191" y="23799"/>
                </a:lnTo>
                <a:lnTo>
                  <a:pt x="114109" y="23736"/>
                </a:lnTo>
                <a:lnTo>
                  <a:pt x="114947" y="23596"/>
                </a:lnTo>
                <a:lnTo>
                  <a:pt x="115354" y="22707"/>
                </a:lnTo>
                <a:lnTo>
                  <a:pt x="115404" y="22580"/>
                </a:lnTo>
                <a:lnTo>
                  <a:pt x="114350" y="22707"/>
                </a:lnTo>
                <a:lnTo>
                  <a:pt x="114554" y="21450"/>
                </a:lnTo>
                <a:lnTo>
                  <a:pt x="114147" y="21069"/>
                </a:lnTo>
                <a:lnTo>
                  <a:pt x="112991" y="22009"/>
                </a:lnTo>
                <a:lnTo>
                  <a:pt x="112293" y="20840"/>
                </a:lnTo>
                <a:lnTo>
                  <a:pt x="114249" y="20980"/>
                </a:lnTo>
                <a:lnTo>
                  <a:pt x="115201" y="21501"/>
                </a:lnTo>
                <a:lnTo>
                  <a:pt x="115087" y="20840"/>
                </a:lnTo>
                <a:lnTo>
                  <a:pt x="115036" y="20561"/>
                </a:lnTo>
                <a:lnTo>
                  <a:pt x="114985" y="20307"/>
                </a:lnTo>
                <a:lnTo>
                  <a:pt x="114922" y="19951"/>
                </a:lnTo>
                <a:lnTo>
                  <a:pt x="114846" y="19558"/>
                </a:lnTo>
                <a:lnTo>
                  <a:pt x="114490" y="19951"/>
                </a:lnTo>
                <a:lnTo>
                  <a:pt x="114401" y="19469"/>
                </a:lnTo>
                <a:lnTo>
                  <a:pt x="113957" y="17132"/>
                </a:lnTo>
                <a:lnTo>
                  <a:pt x="115519" y="17475"/>
                </a:lnTo>
                <a:close/>
              </a:path>
              <a:path w="152400" h="38735">
                <a:moveTo>
                  <a:pt x="120040" y="9499"/>
                </a:moveTo>
                <a:lnTo>
                  <a:pt x="119583" y="8597"/>
                </a:lnTo>
                <a:lnTo>
                  <a:pt x="118910" y="9588"/>
                </a:lnTo>
                <a:lnTo>
                  <a:pt x="120040" y="9499"/>
                </a:lnTo>
                <a:close/>
              </a:path>
              <a:path w="152400" h="38735">
                <a:moveTo>
                  <a:pt x="120192" y="9486"/>
                </a:moveTo>
                <a:lnTo>
                  <a:pt x="120040" y="9499"/>
                </a:lnTo>
                <a:lnTo>
                  <a:pt x="120116" y="9652"/>
                </a:lnTo>
                <a:lnTo>
                  <a:pt x="120192" y="9486"/>
                </a:lnTo>
                <a:close/>
              </a:path>
              <a:path w="152400" h="38735">
                <a:moveTo>
                  <a:pt x="121907" y="10325"/>
                </a:moveTo>
                <a:lnTo>
                  <a:pt x="121589" y="10388"/>
                </a:lnTo>
                <a:lnTo>
                  <a:pt x="121450" y="10502"/>
                </a:lnTo>
                <a:lnTo>
                  <a:pt x="121386" y="10655"/>
                </a:lnTo>
                <a:lnTo>
                  <a:pt x="121577" y="10668"/>
                </a:lnTo>
                <a:lnTo>
                  <a:pt x="121754" y="10604"/>
                </a:lnTo>
                <a:lnTo>
                  <a:pt x="121907" y="10325"/>
                </a:lnTo>
                <a:close/>
              </a:path>
              <a:path w="152400" h="38735">
                <a:moveTo>
                  <a:pt x="122161" y="12230"/>
                </a:moveTo>
                <a:lnTo>
                  <a:pt x="121894" y="11950"/>
                </a:lnTo>
                <a:lnTo>
                  <a:pt x="121119" y="11201"/>
                </a:lnTo>
                <a:lnTo>
                  <a:pt x="121386" y="10655"/>
                </a:lnTo>
                <a:lnTo>
                  <a:pt x="120599" y="10591"/>
                </a:lnTo>
                <a:lnTo>
                  <a:pt x="120116" y="9652"/>
                </a:lnTo>
                <a:lnTo>
                  <a:pt x="119468" y="11163"/>
                </a:lnTo>
                <a:lnTo>
                  <a:pt x="119811" y="11849"/>
                </a:lnTo>
                <a:lnTo>
                  <a:pt x="120675" y="12801"/>
                </a:lnTo>
                <a:lnTo>
                  <a:pt x="120929" y="11950"/>
                </a:lnTo>
                <a:lnTo>
                  <a:pt x="121742" y="12700"/>
                </a:lnTo>
                <a:lnTo>
                  <a:pt x="122161" y="12230"/>
                </a:lnTo>
                <a:close/>
              </a:path>
              <a:path w="152400" h="38735">
                <a:moveTo>
                  <a:pt x="140296" y="16040"/>
                </a:moveTo>
                <a:lnTo>
                  <a:pt x="139649" y="14808"/>
                </a:lnTo>
                <a:lnTo>
                  <a:pt x="139204" y="16065"/>
                </a:lnTo>
                <a:lnTo>
                  <a:pt x="138684" y="15519"/>
                </a:lnTo>
                <a:lnTo>
                  <a:pt x="138899" y="16891"/>
                </a:lnTo>
                <a:lnTo>
                  <a:pt x="139839" y="15951"/>
                </a:lnTo>
                <a:lnTo>
                  <a:pt x="140296" y="16040"/>
                </a:lnTo>
                <a:close/>
              </a:path>
              <a:path w="152400" h="38735">
                <a:moveTo>
                  <a:pt x="140906" y="9436"/>
                </a:moveTo>
                <a:lnTo>
                  <a:pt x="140716" y="8509"/>
                </a:lnTo>
                <a:lnTo>
                  <a:pt x="139839" y="8585"/>
                </a:lnTo>
                <a:lnTo>
                  <a:pt x="140906" y="9436"/>
                </a:lnTo>
                <a:close/>
              </a:path>
              <a:path w="152400" h="38735">
                <a:moveTo>
                  <a:pt x="141046" y="6781"/>
                </a:moveTo>
                <a:lnTo>
                  <a:pt x="140716" y="6286"/>
                </a:lnTo>
                <a:lnTo>
                  <a:pt x="140296" y="5308"/>
                </a:lnTo>
                <a:lnTo>
                  <a:pt x="139369" y="5168"/>
                </a:lnTo>
                <a:lnTo>
                  <a:pt x="139738" y="5892"/>
                </a:lnTo>
                <a:lnTo>
                  <a:pt x="140398" y="6896"/>
                </a:lnTo>
                <a:lnTo>
                  <a:pt x="141046" y="6781"/>
                </a:lnTo>
                <a:close/>
              </a:path>
              <a:path w="152400" h="38735">
                <a:moveTo>
                  <a:pt x="141490" y="12687"/>
                </a:moveTo>
                <a:lnTo>
                  <a:pt x="140830" y="11430"/>
                </a:lnTo>
                <a:lnTo>
                  <a:pt x="141287" y="11518"/>
                </a:lnTo>
                <a:lnTo>
                  <a:pt x="139788" y="10566"/>
                </a:lnTo>
                <a:lnTo>
                  <a:pt x="140500" y="12052"/>
                </a:lnTo>
                <a:lnTo>
                  <a:pt x="141490" y="12687"/>
                </a:lnTo>
                <a:close/>
              </a:path>
              <a:path w="152400" h="38735">
                <a:moveTo>
                  <a:pt x="152323" y="25717"/>
                </a:moveTo>
                <a:lnTo>
                  <a:pt x="151663" y="25577"/>
                </a:lnTo>
                <a:lnTo>
                  <a:pt x="152209" y="27000"/>
                </a:lnTo>
                <a:lnTo>
                  <a:pt x="152323" y="257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6" name="bg object 116"/>
          <p:cNvSpPr/>
          <p:nvPr/>
        </p:nvSpPr>
        <p:spPr>
          <a:xfrm>
            <a:off x="10754669" y="2853764"/>
            <a:ext cx="192596" cy="56243"/>
          </a:xfrm>
          <a:custGeom>
            <a:avLst/>
            <a:gdLst/>
            <a:ahLst/>
            <a:cxnLst/>
            <a:rect l="l" t="t" r="r" b="b"/>
            <a:pathLst>
              <a:path w="142240" h="59055">
                <a:moveTo>
                  <a:pt x="1689" y="5537"/>
                </a:moveTo>
                <a:lnTo>
                  <a:pt x="914" y="5689"/>
                </a:lnTo>
                <a:lnTo>
                  <a:pt x="1689" y="5537"/>
                </a:lnTo>
                <a:close/>
              </a:path>
              <a:path w="142240" h="59055">
                <a:moveTo>
                  <a:pt x="2273" y="7442"/>
                </a:moveTo>
                <a:lnTo>
                  <a:pt x="1498" y="7594"/>
                </a:lnTo>
                <a:lnTo>
                  <a:pt x="939" y="5778"/>
                </a:lnTo>
                <a:lnTo>
                  <a:pt x="0" y="6083"/>
                </a:lnTo>
                <a:lnTo>
                  <a:pt x="1358" y="7823"/>
                </a:lnTo>
                <a:lnTo>
                  <a:pt x="1905" y="7594"/>
                </a:lnTo>
                <a:lnTo>
                  <a:pt x="2273" y="7442"/>
                </a:lnTo>
                <a:close/>
              </a:path>
              <a:path w="142240" h="59055">
                <a:moveTo>
                  <a:pt x="4025" y="8496"/>
                </a:moveTo>
                <a:lnTo>
                  <a:pt x="2971" y="7708"/>
                </a:lnTo>
                <a:lnTo>
                  <a:pt x="2387" y="7823"/>
                </a:lnTo>
                <a:lnTo>
                  <a:pt x="4025" y="8496"/>
                </a:lnTo>
                <a:close/>
              </a:path>
              <a:path w="142240" h="59055">
                <a:moveTo>
                  <a:pt x="15659" y="12725"/>
                </a:moveTo>
                <a:lnTo>
                  <a:pt x="14770" y="11645"/>
                </a:lnTo>
                <a:lnTo>
                  <a:pt x="14973" y="12420"/>
                </a:lnTo>
                <a:lnTo>
                  <a:pt x="15659" y="12725"/>
                </a:lnTo>
                <a:close/>
              </a:path>
              <a:path w="142240" h="59055">
                <a:moveTo>
                  <a:pt x="30607" y="3429"/>
                </a:moveTo>
                <a:lnTo>
                  <a:pt x="30187" y="3467"/>
                </a:lnTo>
                <a:lnTo>
                  <a:pt x="30543" y="4851"/>
                </a:lnTo>
                <a:lnTo>
                  <a:pt x="30607" y="3429"/>
                </a:lnTo>
                <a:close/>
              </a:path>
              <a:path w="142240" h="59055">
                <a:moveTo>
                  <a:pt x="39636" y="5029"/>
                </a:moveTo>
                <a:lnTo>
                  <a:pt x="39497" y="4889"/>
                </a:lnTo>
                <a:lnTo>
                  <a:pt x="39331" y="4762"/>
                </a:lnTo>
                <a:lnTo>
                  <a:pt x="39077" y="4749"/>
                </a:lnTo>
                <a:lnTo>
                  <a:pt x="39573" y="5130"/>
                </a:lnTo>
                <a:close/>
              </a:path>
              <a:path w="142240" h="59055">
                <a:moveTo>
                  <a:pt x="39852" y="11391"/>
                </a:moveTo>
                <a:lnTo>
                  <a:pt x="38900" y="10464"/>
                </a:lnTo>
                <a:lnTo>
                  <a:pt x="39649" y="12026"/>
                </a:lnTo>
                <a:lnTo>
                  <a:pt x="39801" y="11658"/>
                </a:lnTo>
                <a:lnTo>
                  <a:pt x="39852" y="11391"/>
                </a:lnTo>
                <a:close/>
              </a:path>
              <a:path w="142240" h="59055">
                <a:moveTo>
                  <a:pt x="40513" y="11658"/>
                </a:moveTo>
                <a:lnTo>
                  <a:pt x="39916" y="11391"/>
                </a:lnTo>
                <a:lnTo>
                  <a:pt x="40449" y="11976"/>
                </a:lnTo>
                <a:lnTo>
                  <a:pt x="40513" y="11658"/>
                </a:lnTo>
                <a:close/>
              </a:path>
              <a:path w="142240" h="59055">
                <a:moveTo>
                  <a:pt x="41516" y="12103"/>
                </a:moveTo>
                <a:lnTo>
                  <a:pt x="40652" y="10947"/>
                </a:lnTo>
                <a:lnTo>
                  <a:pt x="40513" y="11658"/>
                </a:lnTo>
                <a:lnTo>
                  <a:pt x="41516" y="12103"/>
                </a:lnTo>
                <a:close/>
              </a:path>
              <a:path w="142240" h="59055">
                <a:moveTo>
                  <a:pt x="43281" y="7759"/>
                </a:moveTo>
                <a:lnTo>
                  <a:pt x="41630" y="7861"/>
                </a:lnTo>
                <a:lnTo>
                  <a:pt x="41757" y="8458"/>
                </a:lnTo>
                <a:lnTo>
                  <a:pt x="42062" y="8839"/>
                </a:lnTo>
                <a:lnTo>
                  <a:pt x="42506" y="9029"/>
                </a:lnTo>
                <a:lnTo>
                  <a:pt x="43281" y="7759"/>
                </a:lnTo>
                <a:close/>
              </a:path>
              <a:path w="142240" h="59055">
                <a:moveTo>
                  <a:pt x="44577" y="749"/>
                </a:moveTo>
                <a:lnTo>
                  <a:pt x="42608" y="1257"/>
                </a:lnTo>
                <a:lnTo>
                  <a:pt x="43319" y="1625"/>
                </a:lnTo>
                <a:lnTo>
                  <a:pt x="43078" y="2235"/>
                </a:lnTo>
                <a:lnTo>
                  <a:pt x="43345" y="2641"/>
                </a:lnTo>
                <a:lnTo>
                  <a:pt x="43129" y="2755"/>
                </a:lnTo>
                <a:lnTo>
                  <a:pt x="42989" y="2882"/>
                </a:lnTo>
                <a:lnTo>
                  <a:pt x="43116" y="2819"/>
                </a:lnTo>
                <a:lnTo>
                  <a:pt x="43243" y="2781"/>
                </a:lnTo>
                <a:lnTo>
                  <a:pt x="43357" y="2654"/>
                </a:lnTo>
                <a:lnTo>
                  <a:pt x="43649" y="2501"/>
                </a:lnTo>
                <a:lnTo>
                  <a:pt x="44577" y="749"/>
                </a:lnTo>
                <a:close/>
              </a:path>
              <a:path w="142240" h="59055">
                <a:moveTo>
                  <a:pt x="46990" y="17310"/>
                </a:moveTo>
                <a:lnTo>
                  <a:pt x="46786" y="17576"/>
                </a:lnTo>
                <a:lnTo>
                  <a:pt x="46164" y="18338"/>
                </a:lnTo>
                <a:lnTo>
                  <a:pt x="44869" y="17995"/>
                </a:lnTo>
                <a:lnTo>
                  <a:pt x="43916" y="17221"/>
                </a:lnTo>
                <a:lnTo>
                  <a:pt x="43040" y="16865"/>
                </a:lnTo>
                <a:lnTo>
                  <a:pt x="44500" y="19405"/>
                </a:lnTo>
                <a:lnTo>
                  <a:pt x="45720" y="19342"/>
                </a:lnTo>
                <a:lnTo>
                  <a:pt x="46596" y="18516"/>
                </a:lnTo>
                <a:lnTo>
                  <a:pt x="46659" y="18338"/>
                </a:lnTo>
                <a:lnTo>
                  <a:pt x="46990" y="17310"/>
                </a:lnTo>
                <a:close/>
              </a:path>
              <a:path w="142240" h="59055">
                <a:moveTo>
                  <a:pt x="47675" y="20396"/>
                </a:moveTo>
                <a:lnTo>
                  <a:pt x="46863" y="20104"/>
                </a:lnTo>
                <a:lnTo>
                  <a:pt x="46367" y="19519"/>
                </a:lnTo>
                <a:lnTo>
                  <a:pt x="47180" y="20904"/>
                </a:lnTo>
                <a:lnTo>
                  <a:pt x="47675" y="20396"/>
                </a:lnTo>
                <a:close/>
              </a:path>
              <a:path w="142240" h="59055">
                <a:moveTo>
                  <a:pt x="48044" y="20027"/>
                </a:moveTo>
                <a:lnTo>
                  <a:pt x="47675" y="20396"/>
                </a:lnTo>
                <a:lnTo>
                  <a:pt x="47929" y="20485"/>
                </a:lnTo>
                <a:lnTo>
                  <a:pt x="48044" y="20027"/>
                </a:lnTo>
                <a:close/>
              </a:path>
              <a:path w="142240" h="59055">
                <a:moveTo>
                  <a:pt x="48628" y="977"/>
                </a:moveTo>
                <a:lnTo>
                  <a:pt x="48425" y="990"/>
                </a:lnTo>
                <a:lnTo>
                  <a:pt x="47383" y="1028"/>
                </a:lnTo>
                <a:lnTo>
                  <a:pt x="47129" y="0"/>
                </a:lnTo>
                <a:lnTo>
                  <a:pt x="47167" y="1041"/>
                </a:lnTo>
                <a:lnTo>
                  <a:pt x="46659" y="647"/>
                </a:lnTo>
                <a:lnTo>
                  <a:pt x="46291" y="876"/>
                </a:lnTo>
                <a:lnTo>
                  <a:pt x="47104" y="1663"/>
                </a:lnTo>
                <a:lnTo>
                  <a:pt x="47891" y="1422"/>
                </a:lnTo>
                <a:lnTo>
                  <a:pt x="48628" y="977"/>
                </a:lnTo>
                <a:close/>
              </a:path>
              <a:path w="142240" h="59055">
                <a:moveTo>
                  <a:pt x="50482" y="22834"/>
                </a:moveTo>
                <a:lnTo>
                  <a:pt x="50380" y="22517"/>
                </a:lnTo>
                <a:lnTo>
                  <a:pt x="50177" y="22123"/>
                </a:lnTo>
                <a:lnTo>
                  <a:pt x="49911" y="21767"/>
                </a:lnTo>
                <a:lnTo>
                  <a:pt x="49949" y="22263"/>
                </a:lnTo>
                <a:lnTo>
                  <a:pt x="50050" y="22745"/>
                </a:lnTo>
                <a:lnTo>
                  <a:pt x="50482" y="22834"/>
                </a:lnTo>
                <a:close/>
              </a:path>
              <a:path w="142240" h="59055">
                <a:moveTo>
                  <a:pt x="56934" y="26225"/>
                </a:moveTo>
                <a:lnTo>
                  <a:pt x="56718" y="26022"/>
                </a:lnTo>
                <a:lnTo>
                  <a:pt x="56934" y="26225"/>
                </a:lnTo>
                <a:close/>
              </a:path>
              <a:path w="142240" h="59055">
                <a:moveTo>
                  <a:pt x="56997" y="26809"/>
                </a:moveTo>
                <a:lnTo>
                  <a:pt x="54978" y="26593"/>
                </a:lnTo>
                <a:lnTo>
                  <a:pt x="56997" y="26809"/>
                </a:lnTo>
                <a:close/>
              </a:path>
              <a:path w="142240" h="59055">
                <a:moveTo>
                  <a:pt x="57099" y="25082"/>
                </a:moveTo>
                <a:lnTo>
                  <a:pt x="56832" y="25222"/>
                </a:lnTo>
                <a:lnTo>
                  <a:pt x="57023" y="25273"/>
                </a:lnTo>
                <a:lnTo>
                  <a:pt x="57099" y="25082"/>
                </a:lnTo>
                <a:close/>
              </a:path>
              <a:path w="142240" h="59055">
                <a:moveTo>
                  <a:pt x="57111" y="26847"/>
                </a:moveTo>
                <a:lnTo>
                  <a:pt x="57073" y="26720"/>
                </a:lnTo>
                <a:lnTo>
                  <a:pt x="57035" y="26847"/>
                </a:lnTo>
                <a:close/>
              </a:path>
              <a:path w="142240" h="59055">
                <a:moveTo>
                  <a:pt x="57518" y="29641"/>
                </a:moveTo>
                <a:lnTo>
                  <a:pt x="57327" y="29794"/>
                </a:lnTo>
                <a:lnTo>
                  <a:pt x="57518" y="29641"/>
                </a:lnTo>
                <a:close/>
              </a:path>
              <a:path w="142240" h="59055">
                <a:moveTo>
                  <a:pt x="58013" y="31000"/>
                </a:moveTo>
                <a:lnTo>
                  <a:pt x="57378" y="29895"/>
                </a:lnTo>
                <a:lnTo>
                  <a:pt x="56476" y="31559"/>
                </a:lnTo>
                <a:lnTo>
                  <a:pt x="58013" y="31000"/>
                </a:lnTo>
                <a:close/>
              </a:path>
              <a:path w="142240" h="59055">
                <a:moveTo>
                  <a:pt x="58813" y="18376"/>
                </a:moveTo>
                <a:lnTo>
                  <a:pt x="56857" y="15760"/>
                </a:lnTo>
                <a:lnTo>
                  <a:pt x="56705" y="15557"/>
                </a:lnTo>
                <a:lnTo>
                  <a:pt x="56476" y="15430"/>
                </a:lnTo>
                <a:lnTo>
                  <a:pt x="54876" y="14554"/>
                </a:lnTo>
                <a:lnTo>
                  <a:pt x="53632" y="12255"/>
                </a:lnTo>
                <a:lnTo>
                  <a:pt x="52920" y="11061"/>
                </a:lnTo>
                <a:lnTo>
                  <a:pt x="52844" y="10883"/>
                </a:lnTo>
                <a:lnTo>
                  <a:pt x="53187" y="10693"/>
                </a:lnTo>
                <a:lnTo>
                  <a:pt x="53289" y="10401"/>
                </a:lnTo>
                <a:lnTo>
                  <a:pt x="53441" y="9893"/>
                </a:lnTo>
                <a:lnTo>
                  <a:pt x="53987" y="10464"/>
                </a:lnTo>
                <a:lnTo>
                  <a:pt x="53759" y="9867"/>
                </a:lnTo>
                <a:lnTo>
                  <a:pt x="53543" y="9258"/>
                </a:lnTo>
                <a:lnTo>
                  <a:pt x="52400" y="9893"/>
                </a:lnTo>
                <a:lnTo>
                  <a:pt x="50380" y="8102"/>
                </a:lnTo>
                <a:lnTo>
                  <a:pt x="50152" y="7899"/>
                </a:lnTo>
                <a:lnTo>
                  <a:pt x="50190" y="8102"/>
                </a:lnTo>
                <a:lnTo>
                  <a:pt x="48971" y="7442"/>
                </a:lnTo>
                <a:lnTo>
                  <a:pt x="48780" y="7327"/>
                </a:lnTo>
                <a:lnTo>
                  <a:pt x="48717" y="6883"/>
                </a:lnTo>
                <a:lnTo>
                  <a:pt x="48602" y="6667"/>
                </a:lnTo>
                <a:lnTo>
                  <a:pt x="47701" y="5105"/>
                </a:lnTo>
                <a:lnTo>
                  <a:pt x="44691" y="6667"/>
                </a:lnTo>
                <a:lnTo>
                  <a:pt x="45897" y="4584"/>
                </a:lnTo>
                <a:lnTo>
                  <a:pt x="45212" y="4178"/>
                </a:lnTo>
                <a:lnTo>
                  <a:pt x="44462" y="3733"/>
                </a:lnTo>
                <a:lnTo>
                  <a:pt x="45148" y="3187"/>
                </a:lnTo>
                <a:lnTo>
                  <a:pt x="44081" y="3352"/>
                </a:lnTo>
                <a:lnTo>
                  <a:pt x="44069" y="3517"/>
                </a:lnTo>
                <a:lnTo>
                  <a:pt x="43853" y="3390"/>
                </a:lnTo>
                <a:lnTo>
                  <a:pt x="44081" y="3352"/>
                </a:lnTo>
                <a:lnTo>
                  <a:pt x="44145" y="2286"/>
                </a:lnTo>
                <a:lnTo>
                  <a:pt x="43649" y="2501"/>
                </a:lnTo>
                <a:lnTo>
                  <a:pt x="43345" y="3098"/>
                </a:lnTo>
                <a:lnTo>
                  <a:pt x="42989" y="2882"/>
                </a:lnTo>
                <a:lnTo>
                  <a:pt x="41402" y="3733"/>
                </a:lnTo>
                <a:lnTo>
                  <a:pt x="40449" y="1905"/>
                </a:lnTo>
                <a:lnTo>
                  <a:pt x="39560" y="228"/>
                </a:lnTo>
                <a:lnTo>
                  <a:pt x="38633" y="508"/>
                </a:lnTo>
                <a:lnTo>
                  <a:pt x="38989" y="1905"/>
                </a:lnTo>
                <a:lnTo>
                  <a:pt x="38100" y="1765"/>
                </a:lnTo>
                <a:lnTo>
                  <a:pt x="38963" y="2679"/>
                </a:lnTo>
                <a:lnTo>
                  <a:pt x="40487" y="4127"/>
                </a:lnTo>
                <a:lnTo>
                  <a:pt x="39636" y="5029"/>
                </a:lnTo>
                <a:lnTo>
                  <a:pt x="40309" y="5727"/>
                </a:lnTo>
                <a:lnTo>
                  <a:pt x="39979" y="7480"/>
                </a:lnTo>
                <a:lnTo>
                  <a:pt x="41186" y="7086"/>
                </a:lnTo>
                <a:lnTo>
                  <a:pt x="41135" y="6553"/>
                </a:lnTo>
                <a:lnTo>
                  <a:pt x="41033" y="6070"/>
                </a:lnTo>
                <a:lnTo>
                  <a:pt x="40614" y="5105"/>
                </a:lnTo>
                <a:lnTo>
                  <a:pt x="41630" y="4178"/>
                </a:lnTo>
                <a:lnTo>
                  <a:pt x="43002" y="5727"/>
                </a:lnTo>
                <a:lnTo>
                  <a:pt x="43205" y="6553"/>
                </a:lnTo>
                <a:lnTo>
                  <a:pt x="44589" y="7086"/>
                </a:lnTo>
                <a:lnTo>
                  <a:pt x="44742" y="6883"/>
                </a:lnTo>
                <a:lnTo>
                  <a:pt x="45834" y="8039"/>
                </a:lnTo>
                <a:lnTo>
                  <a:pt x="45694" y="7442"/>
                </a:lnTo>
                <a:lnTo>
                  <a:pt x="46799" y="7581"/>
                </a:lnTo>
                <a:lnTo>
                  <a:pt x="47561" y="9410"/>
                </a:lnTo>
                <a:lnTo>
                  <a:pt x="48171" y="10401"/>
                </a:lnTo>
                <a:lnTo>
                  <a:pt x="47447" y="9817"/>
                </a:lnTo>
                <a:lnTo>
                  <a:pt x="46202" y="10883"/>
                </a:lnTo>
                <a:lnTo>
                  <a:pt x="46863" y="11061"/>
                </a:lnTo>
                <a:lnTo>
                  <a:pt x="46583" y="10655"/>
                </a:lnTo>
                <a:lnTo>
                  <a:pt x="47599" y="10629"/>
                </a:lnTo>
                <a:lnTo>
                  <a:pt x="47205" y="12877"/>
                </a:lnTo>
                <a:lnTo>
                  <a:pt x="47498" y="12255"/>
                </a:lnTo>
                <a:lnTo>
                  <a:pt x="48844" y="12814"/>
                </a:lnTo>
                <a:lnTo>
                  <a:pt x="49110" y="14224"/>
                </a:lnTo>
                <a:lnTo>
                  <a:pt x="49123" y="15430"/>
                </a:lnTo>
                <a:lnTo>
                  <a:pt x="47421" y="15087"/>
                </a:lnTo>
                <a:lnTo>
                  <a:pt x="46990" y="16865"/>
                </a:lnTo>
                <a:lnTo>
                  <a:pt x="46990" y="17310"/>
                </a:lnTo>
                <a:lnTo>
                  <a:pt x="47104" y="19100"/>
                </a:lnTo>
                <a:lnTo>
                  <a:pt x="48437" y="17246"/>
                </a:lnTo>
                <a:lnTo>
                  <a:pt x="48996" y="18249"/>
                </a:lnTo>
                <a:lnTo>
                  <a:pt x="48298" y="19100"/>
                </a:lnTo>
                <a:lnTo>
                  <a:pt x="48056" y="19989"/>
                </a:lnTo>
                <a:lnTo>
                  <a:pt x="49199" y="20802"/>
                </a:lnTo>
                <a:lnTo>
                  <a:pt x="49911" y="21767"/>
                </a:lnTo>
                <a:lnTo>
                  <a:pt x="49872" y="21386"/>
                </a:lnTo>
                <a:lnTo>
                  <a:pt x="49758" y="20650"/>
                </a:lnTo>
                <a:lnTo>
                  <a:pt x="51777" y="20243"/>
                </a:lnTo>
                <a:lnTo>
                  <a:pt x="50203" y="22047"/>
                </a:lnTo>
                <a:lnTo>
                  <a:pt x="51320" y="22047"/>
                </a:lnTo>
                <a:lnTo>
                  <a:pt x="56032" y="22047"/>
                </a:lnTo>
                <a:lnTo>
                  <a:pt x="55168" y="21386"/>
                </a:lnTo>
                <a:lnTo>
                  <a:pt x="56045" y="20243"/>
                </a:lnTo>
                <a:lnTo>
                  <a:pt x="56235" y="19989"/>
                </a:lnTo>
                <a:lnTo>
                  <a:pt x="56692" y="19392"/>
                </a:lnTo>
                <a:lnTo>
                  <a:pt x="55562" y="19989"/>
                </a:lnTo>
                <a:lnTo>
                  <a:pt x="55664" y="18986"/>
                </a:lnTo>
                <a:lnTo>
                  <a:pt x="55803" y="17576"/>
                </a:lnTo>
                <a:lnTo>
                  <a:pt x="55194" y="18986"/>
                </a:lnTo>
                <a:lnTo>
                  <a:pt x="54698" y="17246"/>
                </a:lnTo>
                <a:lnTo>
                  <a:pt x="54279" y="15760"/>
                </a:lnTo>
                <a:lnTo>
                  <a:pt x="58813" y="18376"/>
                </a:lnTo>
                <a:close/>
              </a:path>
              <a:path w="142240" h="59055">
                <a:moveTo>
                  <a:pt x="59817" y="28867"/>
                </a:moveTo>
                <a:lnTo>
                  <a:pt x="59690" y="28600"/>
                </a:lnTo>
                <a:lnTo>
                  <a:pt x="59347" y="27838"/>
                </a:lnTo>
                <a:lnTo>
                  <a:pt x="58648" y="28587"/>
                </a:lnTo>
                <a:lnTo>
                  <a:pt x="57772" y="27546"/>
                </a:lnTo>
                <a:lnTo>
                  <a:pt x="57111" y="26924"/>
                </a:lnTo>
                <a:lnTo>
                  <a:pt x="57175" y="27686"/>
                </a:lnTo>
                <a:lnTo>
                  <a:pt x="57543" y="28016"/>
                </a:lnTo>
                <a:lnTo>
                  <a:pt x="56603" y="28600"/>
                </a:lnTo>
                <a:lnTo>
                  <a:pt x="55994" y="28600"/>
                </a:lnTo>
                <a:lnTo>
                  <a:pt x="56540" y="29972"/>
                </a:lnTo>
                <a:lnTo>
                  <a:pt x="57861" y="28994"/>
                </a:lnTo>
                <a:lnTo>
                  <a:pt x="57518" y="29641"/>
                </a:lnTo>
                <a:lnTo>
                  <a:pt x="58064" y="29210"/>
                </a:lnTo>
                <a:lnTo>
                  <a:pt x="59131" y="28994"/>
                </a:lnTo>
                <a:lnTo>
                  <a:pt x="59817" y="28867"/>
                </a:lnTo>
                <a:close/>
              </a:path>
              <a:path w="142240" h="59055">
                <a:moveTo>
                  <a:pt x="60134" y="26454"/>
                </a:moveTo>
                <a:lnTo>
                  <a:pt x="60109" y="25628"/>
                </a:lnTo>
                <a:lnTo>
                  <a:pt x="60020" y="24828"/>
                </a:lnTo>
                <a:lnTo>
                  <a:pt x="59969" y="24472"/>
                </a:lnTo>
                <a:lnTo>
                  <a:pt x="58369" y="24638"/>
                </a:lnTo>
                <a:lnTo>
                  <a:pt x="57581" y="24828"/>
                </a:lnTo>
                <a:lnTo>
                  <a:pt x="57658" y="23825"/>
                </a:lnTo>
                <a:lnTo>
                  <a:pt x="57086" y="23736"/>
                </a:lnTo>
                <a:lnTo>
                  <a:pt x="57594" y="23228"/>
                </a:lnTo>
                <a:lnTo>
                  <a:pt x="56159" y="22148"/>
                </a:lnTo>
                <a:lnTo>
                  <a:pt x="51130" y="22148"/>
                </a:lnTo>
                <a:lnTo>
                  <a:pt x="50825" y="22313"/>
                </a:lnTo>
                <a:lnTo>
                  <a:pt x="51092" y="23901"/>
                </a:lnTo>
                <a:lnTo>
                  <a:pt x="51511" y="24396"/>
                </a:lnTo>
                <a:lnTo>
                  <a:pt x="52730" y="24396"/>
                </a:lnTo>
                <a:lnTo>
                  <a:pt x="51549" y="26187"/>
                </a:lnTo>
                <a:lnTo>
                  <a:pt x="52476" y="25590"/>
                </a:lnTo>
                <a:lnTo>
                  <a:pt x="53873" y="27393"/>
                </a:lnTo>
                <a:lnTo>
                  <a:pt x="53911" y="27787"/>
                </a:lnTo>
                <a:lnTo>
                  <a:pt x="54800" y="26809"/>
                </a:lnTo>
                <a:lnTo>
                  <a:pt x="55308" y="27787"/>
                </a:lnTo>
                <a:lnTo>
                  <a:pt x="55753" y="28194"/>
                </a:lnTo>
                <a:lnTo>
                  <a:pt x="55219" y="27000"/>
                </a:lnTo>
                <a:lnTo>
                  <a:pt x="55105" y="26809"/>
                </a:lnTo>
                <a:lnTo>
                  <a:pt x="54991" y="26619"/>
                </a:lnTo>
                <a:lnTo>
                  <a:pt x="54775" y="26593"/>
                </a:lnTo>
                <a:lnTo>
                  <a:pt x="56642" y="26035"/>
                </a:lnTo>
                <a:lnTo>
                  <a:pt x="56286" y="25819"/>
                </a:lnTo>
                <a:lnTo>
                  <a:pt x="56032" y="25590"/>
                </a:lnTo>
                <a:lnTo>
                  <a:pt x="55613" y="25209"/>
                </a:lnTo>
                <a:lnTo>
                  <a:pt x="56413" y="24409"/>
                </a:lnTo>
                <a:lnTo>
                  <a:pt x="56781" y="24041"/>
                </a:lnTo>
                <a:lnTo>
                  <a:pt x="57023" y="24472"/>
                </a:lnTo>
                <a:lnTo>
                  <a:pt x="57111" y="25019"/>
                </a:lnTo>
                <a:lnTo>
                  <a:pt x="57404" y="25031"/>
                </a:lnTo>
                <a:lnTo>
                  <a:pt x="57302" y="25819"/>
                </a:lnTo>
                <a:lnTo>
                  <a:pt x="56972" y="26187"/>
                </a:lnTo>
                <a:lnTo>
                  <a:pt x="57073" y="26720"/>
                </a:lnTo>
                <a:lnTo>
                  <a:pt x="57873" y="25628"/>
                </a:lnTo>
                <a:lnTo>
                  <a:pt x="58115" y="26263"/>
                </a:lnTo>
                <a:lnTo>
                  <a:pt x="58229" y="26454"/>
                </a:lnTo>
                <a:lnTo>
                  <a:pt x="58648" y="26593"/>
                </a:lnTo>
                <a:lnTo>
                  <a:pt x="59232" y="26847"/>
                </a:lnTo>
                <a:lnTo>
                  <a:pt x="59588" y="26454"/>
                </a:lnTo>
                <a:lnTo>
                  <a:pt x="60045" y="26860"/>
                </a:lnTo>
                <a:lnTo>
                  <a:pt x="60134" y="26454"/>
                </a:lnTo>
                <a:close/>
              </a:path>
              <a:path w="142240" h="59055">
                <a:moveTo>
                  <a:pt x="83934" y="5994"/>
                </a:moveTo>
                <a:lnTo>
                  <a:pt x="83870" y="5842"/>
                </a:lnTo>
                <a:lnTo>
                  <a:pt x="83731" y="5676"/>
                </a:lnTo>
                <a:lnTo>
                  <a:pt x="83337" y="5842"/>
                </a:lnTo>
                <a:lnTo>
                  <a:pt x="83527" y="7137"/>
                </a:lnTo>
                <a:lnTo>
                  <a:pt x="83934" y="5994"/>
                </a:lnTo>
                <a:close/>
              </a:path>
              <a:path w="142240" h="59055">
                <a:moveTo>
                  <a:pt x="85026" y="7289"/>
                </a:moveTo>
                <a:lnTo>
                  <a:pt x="83997" y="5994"/>
                </a:lnTo>
                <a:lnTo>
                  <a:pt x="84442" y="7658"/>
                </a:lnTo>
                <a:lnTo>
                  <a:pt x="85026" y="7289"/>
                </a:lnTo>
                <a:close/>
              </a:path>
              <a:path w="142240" h="59055">
                <a:moveTo>
                  <a:pt x="102743" y="5702"/>
                </a:moveTo>
                <a:lnTo>
                  <a:pt x="102704" y="5410"/>
                </a:lnTo>
                <a:lnTo>
                  <a:pt x="102323" y="5778"/>
                </a:lnTo>
                <a:lnTo>
                  <a:pt x="102743" y="5702"/>
                </a:lnTo>
                <a:close/>
              </a:path>
              <a:path w="142240" h="59055">
                <a:moveTo>
                  <a:pt x="103238" y="4635"/>
                </a:moveTo>
                <a:lnTo>
                  <a:pt x="102260" y="3810"/>
                </a:lnTo>
                <a:lnTo>
                  <a:pt x="102285" y="5562"/>
                </a:lnTo>
                <a:lnTo>
                  <a:pt x="102590" y="5448"/>
                </a:lnTo>
                <a:lnTo>
                  <a:pt x="103238" y="4635"/>
                </a:lnTo>
                <a:close/>
              </a:path>
              <a:path w="142240" h="59055">
                <a:moveTo>
                  <a:pt x="103581" y="5562"/>
                </a:moveTo>
                <a:lnTo>
                  <a:pt x="102743" y="5702"/>
                </a:lnTo>
                <a:lnTo>
                  <a:pt x="102844" y="6515"/>
                </a:lnTo>
                <a:lnTo>
                  <a:pt x="103581" y="5562"/>
                </a:lnTo>
                <a:close/>
              </a:path>
              <a:path w="142240" h="59055">
                <a:moveTo>
                  <a:pt x="114655" y="10134"/>
                </a:moveTo>
                <a:lnTo>
                  <a:pt x="113080" y="10134"/>
                </a:lnTo>
                <a:lnTo>
                  <a:pt x="113880" y="11061"/>
                </a:lnTo>
                <a:lnTo>
                  <a:pt x="114655" y="10134"/>
                </a:lnTo>
                <a:close/>
              </a:path>
              <a:path w="142240" h="59055">
                <a:moveTo>
                  <a:pt x="115036" y="12407"/>
                </a:moveTo>
                <a:lnTo>
                  <a:pt x="113880" y="11061"/>
                </a:lnTo>
                <a:lnTo>
                  <a:pt x="114427" y="12725"/>
                </a:lnTo>
                <a:lnTo>
                  <a:pt x="114985" y="13157"/>
                </a:lnTo>
                <a:lnTo>
                  <a:pt x="115036" y="12407"/>
                </a:lnTo>
                <a:close/>
              </a:path>
              <a:path w="142240" h="59055">
                <a:moveTo>
                  <a:pt x="115392" y="19685"/>
                </a:moveTo>
                <a:lnTo>
                  <a:pt x="115087" y="19329"/>
                </a:lnTo>
                <a:lnTo>
                  <a:pt x="115011" y="18872"/>
                </a:lnTo>
                <a:lnTo>
                  <a:pt x="115100" y="18529"/>
                </a:lnTo>
                <a:lnTo>
                  <a:pt x="115303" y="18465"/>
                </a:lnTo>
                <a:lnTo>
                  <a:pt x="113817" y="16116"/>
                </a:lnTo>
                <a:lnTo>
                  <a:pt x="113626" y="16522"/>
                </a:lnTo>
                <a:lnTo>
                  <a:pt x="112445" y="17564"/>
                </a:lnTo>
                <a:lnTo>
                  <a:pt x="114668" y="19291"/>
                </a:lnTo>
                <a:lnTo>
                  <a:pt x="115392" y="19685"/>
                </a:lnTo>
                <a:close/>
              </a:path>
              <a:path w="142240" h="59055">
                <a:moveTo>
                  <a:pt x="115544" y="18859"/>
                </a:moveTo>
                <a:lnTo>
                  <a:pt x="115506" y="18402"/>
                </a:lnTo>
                <a:lnTo>
                  <a:pt x="115493" y="18783"/>
                </a:lnTo>
                <a:close/>
              </a:path>
              <a:path w="142240" h="59055">
                <a:moveTo>
                  <a:pt x="116814" y="16967"/>
                </a:moveTo>
                <a:lnTo>
                  <a:pt x="116382" y="16129"/>
                </a:lnTo>
                <a:lnTo>
                  <a:pt x="116205" y="16522"/>
                </a:lnTo>
                <a:lnTo>
                  <a:pt x="116814" y="16967"/>
                </a:lnTo>
                <a:close/>
              </a:path>
              <a:path w="142240" h="59055">
                <a:moveTo>
                  <a:pt x="120789" y="17945"/>
                </a:moveTo>
                <a:lnTo>
                  <a:pt x="120700" y="17729"/>
                </a:lnTo>
                <a:lnTo>
                  <a:pt x="120573" y="17424"/>
                </a:lnTo>
                <a:lnTo>
                  <a:pt x="120281" y="16751"/>
                </a:lnTo>
                <a:lnTo>
                  <a:pt x="119049" y="17373"/>
                </a:lnTo>
                <a:lnTo>
                  <a:pt x="118198" y="17424"/>
                </a:lnTo>
                <a:lnTo>
                  <a:pt x="117589" y="15138"/>
                </a:lnTo>
                <a:lnTo>
                  <a:pt x="114985" y="13157"/>
                </a:lnTo>
                <a:lnTo>
                  <a:pt x="114935" y="13906"/>
                </a:lnTo>
                <a:lnTo>
                  <a:pt x="116065" y="14579"/>
                </a:lnTo>
                <a:lnTo>
                  <a:pt x="116103" y="15138"/>
                </a:lnTo>
                <a:lnTo>
                  <a:pt x="117690" y="16332"/>
                </a:lnTo>
                <a:lnTo>
                  <a:pt x="117055" y="16421"/>
                </a:lnTo>
                <a:lnTo>
                  <a:pt x="116928" y="16903"/>
                </a:lnTo>
                <a:lnTo>
                  <a:pt x="117005" y="17094"/>
                </a:lnTo>
                <a:lnTo>
                  <a:pt x="117995" y="17564"/>
                </a:lnTo>
                <a:lnTo>
                  <a:pt x="118846" y="18351"/>
                </a:lnTo>
                <a:lnTo>
                  <a:pt x="118897" y="18224"/>
                </a:lnTo>
                <a:lnTo>
                  <a:pt x="119710" y="17729"/>
                </a:lnTo>
                <a:lnTo>
                  <a:pt x="120789" y="17945"/>
                </a:lnTo>
                <a:close/>
              </a:path>
              <a:path w="142240" h="59055">
                <a:moveTo>
                  <a:pt x="123101" y="30670"/>
                </a:moveTo>
                <a:lnTo>
                  <a:pt x="122567" y="30365"/>
                </a:lnTo>
                <a:lnTo>
                  <a:pt x="123012" y="30695"/>
                </a:lnTo>
                <a:close/>
              </a:path>
              <a:path w="142240" h="59055">
                <a:moveTo>
                  <a:pt x="124472" y="33413"/>
                </a:moveTo>
                <a:lnTo>
                  <a:pt x="123393" y="33185"/>
                </a:lnTo>
                <a:lnTo>
                  <a:pt x="124193" y="34010"/>
                </a:lnTo>
                <a:lnTo>
                  <a:pt x="124472" y="33413"/>
                </a:lnTo>
                <a:close/>
              </a:path>
              <a:path w="142240" h="59055">
                <a:moveTo>
                  <a:pt x="124612" y="25996"/>
                </a:moveTo>
                <a:lnTo>
                  <a:pt x="122720" y="23355"/>
                </a:lnTo>
                <a:lnTo>
                  <a:pt x="121742" y="21831"/>
                </a:lnTo>
                <a:lnTo>
                  <a:pt x="121094" y="21488"/>
                </a:lnTo>
                <a:lnTo>
                  <a:pt x="120650" y="21399"/>
                </a:lnTo>
                <a:lnTo>
                  <a:pt x="121196" y="20472"/>
                </a:lnTo>
                <a:lnTo>
                  <a:pt x="121056" y="20307"/>
                </a:lnTo>
                <a:lnTo>
                  <a:pt x="120078" y="19545"/>
                </a:lnTo>
                <a:lnTo>
                  <a:pt x="120650" y="18783"/>
                </a:lnTo>
                <a:lnTo>
                  <a:pt x="120053" y="19329"/>
                </a:lnTo>
                <a:lnTo>
                  <a:pt x="119494" y="20307"/>
                </a:lnTo>
                <a:lnTo>
                  <a:pt x="118884" y="19481"/>
                </a:lnTo>
                <a:lnTo>
                  <a:pt x="118770" y="19316"/>
                </a:lnTo>
                <a:lnTo>
                  <a:pt x="118643" y="18783"/>
                </a:lnTo>
                <a:lnTo>
                  <a:pt x="118783" y="18465"/>
                </a:lnTo>
                <a:lnTo>
                  <a:pt x="117919" y="18859"/>
                </a:lnTo>
                <a:lnTo>
                  <a:pt x="117805" y="19164"/>
                </a:lnTo>
                <a:lnTo>
                  <a:pt x="117716" y="19481"/>
                </a:lnTo>
                <a:lnTo>
                  <a:pt x="116624" y="19050"/>
                </a:lnTo>
                <a:lnTo>
                  <a:pt x="116319" y="17919"/>
                </a:lnTo>
                <a:lnTo>
                  <a:pt x="115595" y="16903"/>
                </a:lnTo>
                <a:lnTo>
                  <a:pt x="115684" y="18529"/>
                </a:lnTo>
                <a:lnTo>
                  <a:pt x="116636" y="19291"/>
                </a:lnTo>
                <a:lnTo>
                  <a:pt x="116065" y="21488"/>
                </a:lnTo>
                <a:lnTo>
                  <a:pt x="116078" y="21831"/>
                </a:lnTo>
                <a:lnTo>
                  <a:pt x="117360" y="22898"/>
                </a:lnTo>
                <a:lnTo>
                  <a:pt x="118376" y="22237"/>
                </a:lnTo>
                <a:lnTo>
                  <a:pt x="117983" y="21488"/>
                </a:lnTo>
                <a:lnTo>
                  <a:pt x="117957" y="21094"/>
                </a:lnTo>
                <a:lnTo>
                  <a:pt x="118224" y="20472"/>
                </a:lnTo>
                <a:lnTo>
                  <a:pt x="120154" y="23025"/>
                </a:lnTo>
                <a:lnTo>
                  <a:pt x="121513" y="24206"/>
                </a:lnTo>
                <a:lnTo>
                  <a:pt x="122758" y="26898"/>
                </a:lnTo>
                <a:lnTo>
                  <a:pt x="122745" y="26670"/>
                </a:lnTo>
                <a:lnTo>
                  <a:pt x="122948" y="26504"/>
                </a:lnTo>
                <a:lnTo>
                  <a:pt x="124117" y="28067"/>
                </a:lnTo>
                <a:lnTo>
                  <a:pt x="124485" y="26504"/>
                </a:lnTo>
                <a:lnTo>
                  <a:pt x="124612" y="25996"/>
                </a:lnTo>
                <a:close/>
              </a:path>
              <a:path w="142240" h="59055">
                <a:moveTo>
                  <a:pt x="124993" y="34836"/>
                </a:moveTo>
                <a:lnTo>
                  <a:pt x="124193" y="34010"/>
                </a:lnTo>
                <a:lnTo>
                  <a:pt x="123977" y="34467"/>
                </a:lnTo>
                <a:lnTo>
                  <a:pt x="124993" y="34836"/>
                </a:lnTo>
                <a:close/>
              </a:path>
              <a:path w="142240" h="59055">
                <a:moveTo>
                  <a:pt x="125514" y="32727"/>
                </a:moveTo>
                <a:close/>
              </a:path>
              <a:path w="142240" h="59055">
                <a:moveTo>
                  <a:pt x="125742" y="31635"/>
                </a:moveTo>
                <a:lnTo>
                  <a:pt x="125488" y="32715"/>
                </a:lnTo>
                <a:lnTo>
                  <a:pt x="125679" y="32092"/>
                </a:lnTo>
                <a:lnTo>
                  <a:pt x="125742" y="31635"/>
                </a:lnTo>
                <a:close/>
              </a:path>
              <a:path w="142240" h="59055">
                <a:moveTo>
                  <a:pt x="126606" y="18719"/>
                </a:moveTo>
                <a:lnTo>
                  <a:pt x="126174" y="18630"/>
                </a:lnTo>
                <a:lnTo>
                  <a:pt x="126199" y="18859"/>
                </a:lnTo>
                <a:lnTo>
                  <a:pt x="126022" y="19011"/>
                </a:lnTo>
                <a:lnTo>
                  <a:pt x="126060" y="19304"/>
                </a:lnTo>
                <a:lnTo>
                  <a:pt x="125907" y="19532"/>
                </a:lnTo>
                <a:lnTo>
                  <a:pt x="126250" y="19532"/>
                </a:lnTo>
                <a:lnTo>
                  <a:pt x="126555" y="19532"/>
                </a:lnTo>
                <a:lnTo>
                  <a:pt x="126225" y="19304"/>
                </a:lnTo>
                <a:lnTo>
                  <a:pt x="126606" y="18719"/>
                </a:lnTo>
                <a:close/>
              </a:path>
              <a:path w="142240" h="59055">
                <a:moveTo>
                  <a:pt x="127584" y="20269"/>
                </a:moveTo>
                <a:lnTo>
                  <a:pt x="126720" y="19659"/>
                </a:lnTo>
                <a:lnTo>
                  <a:pt x="126250" y="19659"/>
                </a:lnTo>
                <a:lnTo>
                  <a:pt x="126276" y="19977"/>
                </a:lnTo>
                <a:lnTo>
                  <a:pt x="127584" y="20269"/>
                </a:lnTo>
                <a:close/>
              </a:path>
              <a:path w="142240" h="59055">
                <a:moveTo>
                  <a:pt x="128866" y="33413"/>
                </a:moveTo>
                <a:lnTo>
                  <a:pt x="128498" y="32981"/>
                </a:lnTo>
                <a:lnTo>
                  <a:pt x="128841" y="33578"/>
                </a:lnTo>
                <a:lnTo>
                  <a:pt x="128866" y="33413"/>
                </a:lnTo>
                <a:close/>
              </a:path>
              <a:path w="142240" h="59055">
                <a:moveTo>
                  <a:pt x="129781" y="34772"/>
                </a:moveTo>
                <a:lnTo>
                  <a:pt x="129463" y="34467"/>
                </a:lnTo>
                <a:lnTo>
                  <a:pt x="129235" y="34239"/>
                </a:lnTo>
                <a:lnTo>
                  <a:pt x="128841" y="33578"/>
                </a:lnTo>
                <a:lnTo>
                  <a:pt x="127927" y="33947"/>
                </a:lnTo>
                <a:lnTo>
                  <a:pt x="128612" y="34772"/>
                </a:lnTo>
                <a:lnTo>
                  <a:pt x="129247" y="34467"/>
                </a:lnTo>
                <a:lnTo>
                  <a:pt x="129781" y="34772"/>
                </a:lnTo>
                <a:close/>
              </a:path>
              <a:path w="142240" h="59055">
                <a:moveTo>
                  <a:pt x="130441" y="15798"/>
                </a:moveTo>
                <a:lnTo>
                  <a:pt x="130263" y="13576"/>
                </a:lnTo>
                <a:lnTo>
                  <a:pt x="128968" y="13525"/>
                </a:lnTo>
                <a:lnTo>
                  <a:pt x="129806" y="15887"/>
                </a:lnTo>
                <a:lnTo>
                  <a:pt x="130441" y="15798"/>
                </a:lnTo>
                <a:close/>
              </a:path>
              <a:path w="142240" h="59055">
                <a:moveTo>
                  <a:pt x="131876" y="50888"/>
                </a:moveTo>
                <a:lnTo>
                  <a:pt x="131699" y="50660"/>
                </a:lnTo>
                <a:lnTo>
                  <a:pt x="130670" y="51727"/>
                </a:lnTo>
                <a:lnTo>
                  <a:pt x="131876" y="50888"/>
                </a:lnTo>
                <a:close/>
              </a:path>
              <a:path w="142240" h="59055">
                <a:moveTo>
                  <a:pt x="136309" y="29946"/>
                </a:moveTo>
                <a:lnTo>
                  <a:pt x="135940" y="29184"/>
                </a:lnTo>
                <a:lnTo>
                  <a:pt x="136029" y="29692"/>
                </a:lnTo>
                <a:lnTo>
                  <a:pt x="136309" y="29946"/>
                </a:lnTo>
                <a:close/>
              </a:path>
              <a:path w="142240" h="59055">
                <a:moveTo>
                  <a:pt x="136753" y="50647"/>
                </a:moveTo>
                <a:lnTo>
                  <a:pt x="135674" y="49479"/>
                </a:lnTo>
                <a:lnTo>
                  <a:pt x="135724" y="51917"/>
                </a:lnTo>
                <a:lnTo>
                  <a:pt x="136753" y="50647"/>
                </a:lnTo>
                <a:close/>
              </a:path>
              <a:path w="142240" h="59055">
                <a:moveTo>
                  <a:pt x="137020" y="30594"/>
                </a:moveTo>
                <a:lnTo>
                  <a:pt x="136309" y="29946"/>
                </a:lnTo>
                <a:lnTo>
                  <a:pt x="136677" y="30695"/>
                </a:lnTo>
                <a:lnTo>
                  <a:pt x="137020" y="30594"/>
                </a:lnTo>
                <a:close/>
              </a:path>
              <a:path w="142240" h="59055">
                <a:moveTo>
                  <a:pt x="137426" y="57188"/>
                </a:moveTo>
                <a:lnTo>
                  <a:pt x="137071" y="56286"/>
                </a:lnTo>
                <a:lnTo>
                  <a:pt x="136105" y="57035"/>
                </a:lnTo>
                <a:lnTo>
                  <a:pt x="136182" y="57302"/>
                </a:lnTo>
                <a:lnTo>
                  <a:pt x="136664" y="57924"/>
                </a:lnTo>
                <a:lnTo>
                  <a:pt x="136385" y="58470"/>
                </a:lnTo>
                <a:lnTo>
                  <a:pt x="137020" y="57302"/>
                </a:lnTo>
                <a:lnTo>
                  <a:pt x="137426" y="57188"/>
                </a:lnTo>
                <a:close/>
              </a:path>
              <a:path w="142240" h="59055">
                <a:moveTo>
                  <a:pt x="137744" y="57251"/>
                </a:moveTo>
                <a:lnTo>
                  <a:pt x="137604" y="57137"/>
                </a:lnTo>
                <a:lnTo>
                  <a:pt x="137439" y="57188"/>
                </a:lnTo>
                <a:lnTo>
                  <a:pt x="137541" y="57416"/>
                </a:lnTo>
                <a:lnTo>
                  <a:pt x="137629" y="57619"/>
                </a:lnTo>
                <a:lnTo>
                  <a:pt x="137744" y="57772"/>
                </a:lnTo>
                <a:lnTo>
                  <a:pt x="137744" y="57251"/>
                </a:lnTo>
                <a:close/>
              </a:path>
              <a:path w="142240" h="59055">
                <a:moveTo>
                  <a:pt x="138861" y="31889"/>
                </a:moveTo>
                <a:lnTo>
                  <a:pt x="138658" y="31635"/>
                </a:lnTo>
                <a:lnTo>
                  <a:pt x="138518" y="32016"/>
                </a:lnTo>
                <a:lnTo>
                  <a:pt x="138709" y="32029"/>
                </a:lnTo>
                <a:lnTo>
                  <a:pt x="138861" y="31889"/>
                </a:lnTo>
                <a:close/>
              </a:path>
              <a:path w="142240" h="59055">
                <a:moveTo>
                  <a:pt x="140093" y="34442"/>
                </a:moveTo>
                <a:lnTo>
                  <a:pt x="139611" y="34582"/>
                </a:lnTo>
                <a:lnTo>
                  <a:pt x="139750" y="34620"/>
                </a:lnTo>
                <a:lnTo>
                  <a:pt x="139903" y="34594"/>
                </a:lnTo>
                <a:lnTo>
                  <a:pt x="140093" y="34442"/>
                </a:lnTo>
                <a:close/>
              </a:path>
              <a:path w="142240" h="59055">
                <a:moveTo>
                  <a:pt x="141986" y="37807"/>
                </a:moveTo>
                <a:lnTo>
                  <a:pt x="141732" y="37706"/>
                </a:lnTo>
                <a:lnTo>
                  <a:pt x="141122" y="37477"/>
                </a:lnTo>
                <a:lnTo>
                  <a:pt x="140703" y="37312"/>
                </a:lnTo>
                <a:lnTo>
                  <a:pt x="140690" y="37477"/>
                </a:lnTo>
                <a:lnTo>
                  <a:pt x="140652" y="37299"/>
                </a:lnTo>
                <a:lnTo>
                  <a:pt x="140779" y="36182"/>
                </a:lnTo>
                <a:lnTo>
                  <a:pt x="140804" y="35737"/>
                </a:lnTo>
                <a:lnTo>
                  <a:pt x="140449" y="35941"/>
                </a:lnTo>
                <a:lnTo>
                  <a:pt x="140449" y="37223"/>
                </a:lnTo>
                <a:lnTo>
                  <a:pt x="140246" y="37147"/>
                </a:lnTo>
                <a:lnTo>
                  <a:pt x="138950" y="37045"/>
                </a:lnTo>
                <a:lnTo>
                  <a:pt x="138176" y="35102"/>
                </a:lnTo>
                <a:lnTo>
                  <a:pt x="137972" y="34582"/>
                </a:lnTo>
                <a:lnTo>
                  <a:pt x="140398" y="37160"/>
                </a:lnTo>
                <a:lnTo>
                  <a:pt x="140449" y="35941"/>
                </a:lnTo>
                <a:lnTo>
                  <a:pt x="139979" y="36182"/>
                </a:lnTo>
                <a:lnTo>
                  <a:pt x="139763" y="35737"/>
                </a:lnTo>
                <a:lnTo>
                  <a:pt x="139636" y="35636"/>
                </a:lnTo>
                <a:lnTo>
                  <a:pt x="138861" y="35255"/>
                </a:lnTo>
                <a:lnTo>
                  <a:pt x="139242" y="34671"/>
                </a:lnTo>
                <a:lnTo>
                  <a:pt x="139573" y="34582"/>
                </a:lnTo>
                <a:lnTo>
                  <a:pt x="139115" y="34417"/>
                </a:lnTo>
                <a:lnTo>
                  <a:pt x="138811" y="33312"/>
                </a:lnTo>
                <a:lnTo>
                  <a:pt x="138328" y="32715"/>
                </a:lnTo>
                <a:lnTo>
                  <a:pt x="138366" y="32410"/>
                </a:lnTo>
                <a:lnTo>
                  <a:pt x="138506" y="32042"/>
                </a:lnTo>
                <a:lnTo>
                  <a:pt x="138137" y="31000"/>
                </a:lnTo>
                <a:lnTo>
                  <a:pt x="137934" y="30353"/>
                </a:lnTo>
                <a:lnTo>
                  <a:pt x="137020" y="30594"/>
                </a:lnTo>
                <a:lnTo>
                  <a:pt x="137312" y="30861"/>
                </a:lnTo>
                <a:lnTo>
                  <a:pt x="136055" y="31000"/>
                </a:lnTo>
                <a:lnTo>
                  <a:pt x="135382" y="29743"/>
                </a:lnTo>
                <a:lnTo>
                  <a:pt x="135255" y="29641"/>
                </a:lnTo>
                <a:lnTo>
                  <a:pt x="132867" y="28282"/>
                </a:lnTo>
                <a:lnTo>
                  <a:pt x="132969" y="26885"/>
                </a:lnTo>
                <a:lnTo>
                  <a:pt x="132981" y="26758"/>
                </a:lnTo>
                <a:lnTo>
                  <a:pt x="132562" y="26885"/>
                </a:lnTo>
                <a:lnTo>
                  <a:pt x="131406" y="25742"/>
                </a:lnTo>
                <a:lnTo>
                  <a:pt x="131483" y="26860"/>
                </a:lnTo>
                <a:lnTo>
                  <a:pt x="131000" y="26098"/>
                </a:lnTo>
                <a:lnTo>
                  <a:pt x="130911" y="24917"/>
                </a:lnTo>
                <a:lnTo>
                  <a:pt x="130835" y="24739"/>
                </a:lnTo>
                <a:lnTo>
                  <a:pt x="130048" y="24561"/>
                </a:lnTo>
                <a:lnTo>
                  <a:pt x="129844" y="24739"/>
                </a:lnTo>
                <a:lnTo>
                  <a:pt x="129387" y="22491"/>
                </a:lnTo>
                <a:lnTo>
                  <a:pt x="129171" y="21348"/>
                </a:lnTo>
                <a:lnTo>
                  <a:pt x="129362" y="21323"/>
                </a:lnTo>
                <a:lnTo>
                  <a:pt x="129222" y="21209"/>
                </a:lnTo>
                <a:lnTo>
                  <a:pt x="128231" y="20408"/>
                </a:lnTo>
                <a:lnTo>
                  <a:pt x="128270" y="20662"/>
                </a:lnTo>
                <a:lnTo>
                  <a:pt x="128384" y="20802"/>
                </a:lnTo>
                <a:lnTo>
                  <a:pt x="128498" y="21132"/>
                </a:lnTo>
                <a:lnTo>
                  <a:pt x="127863" y="21209"/>
                </a:lnTo>
                <a:lnTo>
                  <a:pt x="126974" y="20802"/>
                </a:lnTo>
                <a:lnTo>
                  <a:pt x="126276" y="19977"/>
                </a:lnTo>
                <a:lnTo>
                  <a:pt x="125857" y="22491"/>
                </a:lnTo>
                <a:lnTo>
                  <a:pt x="124536" y="19011"/>
                </a:lnTo>
                <a:lnTo>
                  <a:pt x="123418" y="16078"/>
                </a:lnTo>
                <a:lnTo>
                  <a:pt x="123012" y="19062"/>
                </a:lnTo>
                <a:lnTo>
                  <a:pt x="123875" y="19011"/>
                </a:lnTo>
                <a:lnTo>
                  <a:pt x="124421" y="20637"/>
                </a:lnTo>
                <a:lnTo>
                  <a:pt x="124434" y="20891"/>
                </a:lnTo>
                <a:lnTo>
                  <a:pt x="124256" y="21297"/>
                </a:lnTo>
                <a:lnTo>
                  <a:pt x="124434" y="20904"/>
                </a:lnTo>
                <a:lnTo>
                  <a:pt x="124625" y="23368"/>
                </a:lnTo>
                <a:lnTo>
                  <a:pt x="126606" y="24231"/>
                </a:lnTo>
                <a:lnTo>
                  <a:pt x="127584" y="25984"/>
                </a:lnTo>
                <a:lnTo>
                  <a:pt x="127558" y="25539"/>
                </a:lnTo>
                <a:lnTo>
                  <a:pt x="127304" y="25044"/>
                </a:lnTo>
                <a:lnTo>
                  <a:pt x="127711" y="24917"/>
                </a:lnTo>
                <a:lnTo>
                  <a:pt x="128714" y="26898"/>
                </a:lnTo>
                <a:lnTo>
                  <a:pt x="127469" y="27279"/>
                </a:lnTo>
                <a:lnTo>
                  <a:pt x="128701" y="29743"/>
                </a:lnTo>
                <a:lnTo>
                  <a:pt x="130530" y="31242"/>
                </a:lnTo>
                <a:lnTo>
                  <a:pt x="130365" y="32092"/>
                </a:lnTo>
                <a:lnTo>
                  <a:pt x="129374" y="33172"/>
                </a:lnTo>
                <a:lnTo>
                  <a:pt x="130886" y="33528"/>
                </a:lnTo>
                <a:lnTo>
                  <a:pt x="130797" y="34010"/>
                </a:lnTo>
                <a:lnTo>
                  <a:pt x="130695" y="34417"/>
                </a:lnTo>
                <a:lnTo>
                  <a:pt x="130124" y="35102"/>
                </a:lnTo>
                <a:lnTo>
                  <a:pt x="129895" y="34874"/>
                </a:lnTo>
                <a:lnTo>
                  <a:pt x="129578" y="36182"/>
                </a:lnTo>
                <a:lnTo>
                  <a:pt x="129603" y="37426"/>
                </a:lnTo>
                <a:lnTo>
                  <a:pt x="127914" y="37249"/>
                </a:lnTo>
                <a:lnTo>
                  <a:pt x="128790" y="37896"/>
                </a:lnTo>
                <a:lnTo>
                  <a:pt x="127952" y="38138"/>
                </a:lnTo>
                <a:lnTo>
                  <a:pt x="127546" y="38481"/>
                </a:lnTo>
                <a:lnTo>
                  <a:pt x="126479" y="38455"/>
                </a:lnTo>
                <a:lnTo>
                  <a:pt x="126593" y="37541"/>
                </a:lnTo>
                <a:lnTo>
                  <a:pt x="126619" y="36918"/>
                </a:lnTo>
                <a:lnTo>
                  <a:pt x="126644" y="36309"/>
                </a:lnTo>
                <a:lnTo>
                  <a:pt x="126771" y="35877"/>
                </a:lnTo>
                <a:lnTo>
                  <a:pt x="127673" y="36741"/>
                </a:lnTo>
                <a:lnTo>
                  <a:pt x="127254" y="35877"/>
                </a:lnTo>
                <a:lnTo>
                  <a:pt x="127190" y="35750"/>
                </a:lnTo>
                <a:lnTo>
                  <a:pt x="125691" y="35636"/>
                </a:lnTo>
                <a:lnTo>
                  <a:pt x="126390" y="36449"/>
                </a:lnTo>
                <a:lnTo>
                  <a:pt x="125641" y="36474"/>
                </a:lnTo>
                <a:lnTo>
                  <a:pt x="125717" y="36080"/>
                </a:lnTo>
                <a:lnTo>
                  <a:pt x="124002" y="34671"/>
                </a:lnTo>
                <a:lnTo>
                  <a:pt x="123977" y="34467"/>
                </a:lnTo>
                <a:lnTo>
                  <a:pt x="123469" y="34277"/>
                </a:lnTo>
                <a:lnTo>
                  <a:pt x="123380" y="33959"/>
                </a:lnTo>
                <a:lnTo>
                  <a:pt x="122948" y="32499"/>
                </a:lnTo>
                <a:lnTo>
                  <a:pt x="124206" y="32473"/>
                </a:lnTo>
                <a:lnTo>
                  <a:pt x="124040" y="31699"/>
                </a:lnTo>
                <a:lnTo>
                  <a:pt x="123875" y="30873"/>
                </a:lnTo>
                <a:lnTo>
                  <a:pt x="124371" y="32054"/>
                </a:lnTo>
                <a:lnTo>
                  <a:pt x="125590" y="31635"/>
                </a:lnTo>
                <a:lnTo>
                  <a:pt x="125603" y="31242"/>
                </a:lnTo>
                <a:lnTo>
                  <a:pt x="125145" y="30873"/>
                </a:lnTo>
                <a:lnTo>
                  <a:pt x="124485" y="30353"/>
                </a:lnTo>
                <a:lnTo>
                  <a:pt x="123101" y="30670"/>
                </a:lnTo>
                <a:lnTo>
                  <a:pt x="123012" y="30924"/>
                </a:lnTo>
                <a:lnTo>
                  <a:pt x="122224" y="31610"/>
                </a:lnTo>
                <a:lnTo>
                  <a:pt x="121589" y="31699"/>
                </a:lnTo>
                <a:lnTo>
                  <a:pt x="121539" y="30924"/>
                </a:lnTo>
                <a:lnTo>
                  <a:pt x="121500" y="30353"/>
                </a:lnTo>
                <a:lnTo>
                  <a:pt x="120040" y="30924"/>
                </a:lnTo>
                <a:lnTo>
                  <a:pt x="119316" y="29451"/>
                </a:lnTo>
                <a:lnTo>
                  <a:pt x="118795" y="30340"/>
                </a:lnTo>
                <a:lnTo>
                  <a:pt x="120548" y="31699"/>
                </a:lnTo>
                <a:lnTo>
                  <a:pt x="120446" y="32524"/>
                </a:lnTo>
                <a:lnTo>
                  <a:pt x="120396" y="32740"/>
                </a:lnTo>
                <a:lnTo>
                  <a:pt x="120446" y="32600"/>
                </a:lnTo>
                <a:lnTo>
                  <a:pt x="120942" y="32499"/>
                </a:lnTo>
                <a:lnTo>
                  <a:pt x="122313" y="33413"/>
                </a:lnTo>
                <a:lnTo>
                  <a:pt x="121958" y="33959"/>
                </a:lnTo>
                <a:lnTo>
                  <a:pt x="120865" y="33718"/>
                </a:lnTo>
                <a:lnTo>
                  <a:pt x="124269" y="37274"/>
                </a:lnTo>
                <a:lnTo>
                  <a:pt x="124142" y="37706"/>
                </a:lnTo>
                <a:lnTo>
                  <a:pt x="123748" y="38709"/>
                </a:lnTo>
                <a:lnTo>
                  <a:pt x="125387" y="37541"/>
                </a:lnTo>
                <a:lnTo>
                  <a:pt x="126403" y="41084"/>
                </a:lnTo>
                <a:lnTo>
                  <a:pt x="127050" y="41236"/>
                </a:lnTo>
                <a:lnTo>
                  <a:pt x="129070" y="43916"/>
                </a:lnTo>
                <a:lnTo>
                  <a:pt x="126161" y="45415"/>
                </a:lnTo>
                <a:lnTo>
                  <a:pt x="129590" y="47726"/>
                </a:lnTo>
                <a:lnTo>
                  <a:pt x="129235" y="47891"/>
                </a:lnTo>
                <a:lnTo>
                  <a:pt x="132549" y="50431"/>
                </a:lnTo>
                <a:lnTo>
                  <a:pt x="131876" y="50888"/>
                </a:lnTo>
                <a:lnTo>
                  <a:pt x="133210" y="52603"/>
                </a:lnTo>
                <a:lnTo>
                  <a:pt x="129832" y="51955"/>
                </a:lnTo>
                <a:lnTo>
                  <a:pt x="131762" y="54000"/>
                </a:lnTo>
                <a:lnTo>
                  <a:pt x="130505" y="54775"/>
                </a:lnTo>
                <a:lnTo>
                  <a:pt x="130733" y="55714"/>
                </a:lnTo>
                <a:lnTo>
                  <a:pt x="131572" y="55930"/>
                </a:lnTo>
                <a:lnTo>
                  <a:pt x="132435" y="56807"/>
                </a:lnTo>
                <a:lnTo>
                  <a:pt x="132422" y="56375"/>
                </a:lnTo>
                <a:lnTo>
                  <a:pt x="133477" y="56210"/>
                </a:lnTo>
                <a:lnTo>
                  <a:pt x="132867" y="57365"/>
                </a:lnTo>
                <a:lnTo>
                  <a:pt x="133299" y="57924"/>
                </a:lnTo>
                <a:lnTo>
                  <a:pt x="134200" y="56210"/>
                </a:lnTo>
                <a:lnTo>
                  <a:pt x="134315" y="55994"/>
                </a:lnTo>
                <a:lnTo>
                  <a:pt x="134975" y="57035"/>
                </a:lnTo>
                <a:lnTo>
                  <a:pt x="134899" y="56807"/>
                </a:lnTo>
                <a:lnTo>
                  <a:pt x="134810" y="56210"/>
                </a:lnTo>
                <a:lnTo>
                  <a:pt x="134924" y="55994"/>
                </a:lnTo>
                <a:lnTo>
                  <a:pt x="135369" y="55816"/>
                </a:lnTo>
                <a:lnTo>
                  <a:pt x="136601" y="56146"/>
                </a:lnTo>
                <a:lnTo>
                  <a:pt x="137058" y="56261"/>
                </a:lnTo>
                <a:lnTo>
                  <a:pt x="136931" y="55880"/>
                </a:lnTo>
                <a:lnTo>
                  <a:pt x="136804" y="55994"/>
                </a:lnTo>
                <a:lnTo>
                  <a:pt x="136906" y="55791"/>
                </a:lnTo>
                <a:lnTo>
                  <a:pt x="138112" y="54787"/>
                </a:lnTo>
                <a:lnTo>
                  <a:pt x="136283" y="52603"/>
                </a:lnTo>
                <a:lnTo>
                  <a:pt x="135902" y="52158"/>
                </a:lnTo>
                <a:lnTo>
                  <a:pt x="135724" y="51943"/>
                </a:lnTo>
                <a:lnTo>
                  <a:pt x="135737" y="52158"/>
                </a:lnTo>
                <a:lnTo>
                  <a:pt x="134835" y="50139"/>
                </a:lnTo>
                <a:lnTo>
                  <a:pt x="135458" y="49415"/>
                </a:lnTo>
                <a:lnTo>
                  <a:pt x="134391" y="48463"/>
                </a:lnTo>
                <a:lnTo>
                  <a:pt x="133718" y="48094"/>
                </a:lnTo>
                <a:lnTo>
                  <a:pt x="133515" y="47777"/>
                </a:lnTo>
                <a:lnTo>
                  <a:pt x="133400" y="47599"/>
                </a:lnTo>
                <a:lnTo>
                  <a:pt x="133032" y="47040"/>
                </a:lnTo>
                <a:lnTo>
                  <a:pt x="132969" y="45415"/>
                </a:lnTo>
                <a:lnTo>
                  <a:pt x="132854" y="44297"/>
                </a:lnTo>
                <a:lnTo>
                  <a:pt x="132626" y="42570"/>
                </a:lnTo>
                <a:lnTo>
                  <a:pt x="133184" y="41160"/>
                </a:lnTo>
                <a:lnTo>
                  <a:pt x="135255" y="44297"/>
                </a:lnTo>
                <a:lnTo>
                  <a:pt x="136715" y="43561"/>
                </a:lnTo>
                <a:lnTo>
                  <a:pt x="134162" y="41262"/>
                </a:lnTo>
                <a:lnTo>
                  <a:pt x="134035" y="41148"/>
                </a:lnTo>
                <a:lnTo>
                  <a:pt x="133616" y="41262"/>
                </a:lnTo>
                <a:lnTo>
                  <a:pt x="132664" y="39052"/>
                </a:lnTo>
                <a:lnTo>
                  <a:pt x="136093" y="39662"/>
                </a:lnTo>
                <a:lnTo>
                  <a:pt x="135686" y="39052"/>
                </a:lnTo>
                <a:lnTo>
                  <a:pt x="135305" y="38481"/>
                </a:lnTo>
                <a:lnTo>
                  <a:pt x="134594" y="37426"/>
                </a:lnTo>
                <a:lnTo>
                  <a:pt x="134480" y="37274"/>
                </a:lnTo>
                <a:lnTo>
                  <a:pt x="135775" y="37807"/>
                </a:lnTo>
                <a:lnTo>
                  <a:pt x="136931" y="39420"/>
                </a:lnTo>
                <a:lnTo>
                  <a:pt x="138468" y="40017"/>
                </a:lnTo>
                <a:lnTo>
                  <a:pt x="137579" y="39344"/>
                </a:lnTo>
                <a:lnTo>
                  <a:pt x="137769" y="38963"/>
                </a:lnTo>
                <a:lnTo>
                  <a:pt x="138430" y="39344"/>
                </a:lnTo>
                <a:lnTo>
                  <a:pt x="138874" y="39458"/>
                </a:lnTo>
                <a:lnTo>
                  <a:pt x="139052" y="39065"/>
                </a:lnTo>
                <a:lnTo>
                  <a:pt x="138874" y="38963"/>
                </a:lnTo>
                <a:lnTo>
                  <a:pt x="138455" y="38709"/>
                </a:lnTo>
                <a:lnTo>
                  <a:pt x="138493" y="38481"/>
                </a:lnTo>
                <a:lnTo>
                  <a:pt x="138595" y="38290"/>
                </a:lnTo>
                <a:lnTo>
                  <a:pt x="139839" y="37706"/>
                </a:lnTo>
                <a:lnTo>
                  <a:pt x="139966" y="39954"/>
                </a:lnTo>
                <a:lnTo>
                  <a:pt x="141465" y="39878"/>
                </a:lnTo>
                <a:lnTo>
                  <a:pt x="140322" y="38709"/>
                </a:lnTo>
                <a:lnTo>
                  <a:pt x="141986" y="378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7" name="bg object 117"/>
          <p:cNvSpPr/>
          <p:nvPr/>
        </p:nvSpPr>
        <p:spPr>
          <a:xfrm>
            <a:off x="11019845" y="2895877"/>
            <a:ext cx="6019" cy="8467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2145" y="8649"/>
                </a:moveTo>
                <a:lnTo>
                  <a:pt x="2347" y="6771"/>
                </a:lnTo>
                <a:lnTo>
                  <a:pt x="1007" y="6434"/>
                </a:lnTo>
                <a:lnTo>
                  <a:pt x="1648" y="5243"/>
                </a:lnTo>
                <a:lnTo>
                  <a:pt x="2322" y="5535"/>
                </a:lnTo>
                <a:lnTo>
                  <a:pt x="1953" y="3384"/>
                </a:lnTo>
                <a:lnTo>
                  <a:pt x="912" y="3320"/>
                </a:lnTo>
                <a:lnTo>
                  <a:pt x="0" y="2112"/>
                </a:lnTo>
                <a:lnTo>
                  <a:pt x="857" y="1401"/>
                </a:lnTo>
                <a:lnTo>
                  <a:pt x="2605" y="0"/>
                </a:lnTo>
                <a:lnTo>
                  <a:pt x="2758" y="446"/>
                </a:lnTo>
                <a:lnTo>
                  <a:pt x="2749" y="802"/>
                </a:lnTo>
                <a:lnTo>
                  <a:pt x="2228" y="1045"/>
                </a:lnTo>
                <a:lnTo>
                  <a:pt x="2697" y="1994"/>
                </a:lnTo>
                <a:lnTo>
                  <a:pt x="4056" y="3086"/>
                </a:lnTo>
                <a:lnTo>
                  <a:pt x="2472" y="2137"/>
                </a:lnTo>
                <a:lnTo>
                  <a:pt x="3851" y="3988"/>
                </a:lnTo>
                <a:lnTo>
                  <a:pt x="3418" y="4537"/>
                </a:lnTo>
                <a:lnTo>
                  <a:pt x="4317" y="4683"/>
                </a:lnTo>
                <a:lnTo>
                  <a:pt x="4353" y="6680"/>
                </a:lnTo>
                <a:lnTo>
                  <a:pt x="4140" y="7311"/>
                </a:lnTo>
                <a:lnTo>
                  <a:pt x="3654" y="5138"/>
                </a:lnTo>
                <a:lnTo>
                  <a:pt x="1659" y="5988"/>
                </a:lnTo>
                <a:lnTo>
                  <a:pt x="3912" y="7466"/>
                </a:lnTo>
                <a:lnTo>
                  <a:pt x="2145" y="86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8" name="bg object 118"/>
          <p:cNvSpPr/>
          <p:nvPr/>
        </p:nvSpPr>
        <p:spPr>
          <a:xfrm>
            <a:off x="10815459" y="2865305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57" y="1202"/>
                </a:moveTo>
                <a:lnTo>
                  <a:pt x="0" y="419"/>
                </a:lnTo>
                <a:lnTo>
                  <a:pt x="532" y="0"/>
                </a:lnTo>
                <a:lnTo>
                  <a:pt x="757" y="12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9" name="bg object 119"/>
          <p:cNvSpPr/>
          <p:nvPr/>
        </p:nvSpPr>
        <p:spPr>
          <a:xfrm>
            <a:off x="10776248" y="2867431"/>
            <a:ext cx="142728" cy="16933"/>
          </a:xfrm>
          <a:custGeom>
            <a:avLst/>
            <a:gdLst/>
            <a:ahLst/>
            <a:cxnLst/>
            <a:rect l="l" t="t" r="r" b="b"/>
            <a:pathLst>
              <a:path w="105409" h="17780">
                <a:moveTo>
                  <a:pt x="1397" y="5283"/>
                </a:moveTo>
                <a:lnTo>
                  <a:pt x="787" y="4394"/>
                </a:lnTo>
                <a:lnTo>
                  <a:pt x="0" y="4495"/>
                </a:lnTo>
                <a:lnTo>
                  <a:pt x="1397" y="5283"/>
                </a:lnTo>
                <a:close/>
              </a:path>
              <a:path w="105409" h="17780">
                <a:moveTo>
                  <a:pt x="13703" y="4457"/>
                </a:moveTo>
                <a:lnTo>
                  <a:pt x="12204" y="4991"/>
                </a:lnTo>
                <a:lnTo>
                  <a:pt x="13614" y="5041"/>
                </a:lnTo>
                <a:lnTo>
                  <a:pt x="13703" y="4457"/>
                </a:lnTo>
                <a:close/>
              </a:path>
              <a:path w="105409" h="17780">
                <a:moveTo>
                  <a:pt x="14681" y="5092"/>
                </a:moveTo>
                <a:lnTo>
                  <a:pt x="13614" y="5041"/>
                </a:lnTo>
                <a:lnTo>
                  <a:pt x="13538" y="5664"/>
                </a:lnTo>
                <a:lnTo>
                  <a:pt x="14681" y="5092"/>
                </a:lnTo>
                <a:close/>
              </a:path>
              <a:path w="105409" h="17780">
                <a:moveTo>
                  <a:pt x="16179" y="5689"/>
                </a:moveTo>
                <a:lnTo>
                  <a:pt x="15316" y="4521"/>
                </a:lnTo>
                <a:lnTo>
                  <a:pt x="14998" y="4940"/>
                </a:lnTo>
                <a:lnTo>
                  <a:pt x="14681" y="5092"/>
                </a:lnTo>
                <a:lnTo>
                  <a:pt x="15240" y="5118"/>
                </a:lnTo>
                <a:lnTo>
                  <a:pt x="14693" y="5689"/>
                </a:lnTo>
                <a:lnTo>
                  <a:pt x="15557" y="5689"/>
                </a:lnTo>
                <a:lnTo>
                  <a:pt x="16179" y="5689"/>
                </a:lnTo>
                <a:close/>
              </a:path>
              <a:path w="105409" h="17780">
                <a:moveTo>
                  <a:pt x="16916" y="7569"/>
                </a:moveTo>
                <a:lnTo>
                  <a:pt x="16687" y="6375"/>
                </a:lnTo>
                <a:lnTo>
                  <a:pt x="16395" y="5981"/>
                </a:lnTo>
                <a:lnTo>
                  <a:pt x="15417" y="5981"/>
                </a:lnTo>
                <a:lnTo>
                  <a:pt x="15303" y="6223"/>
                </a:lnTo>
                <a:lnTo>
                  <a:pt x="14782" y="6769"/>
                </a:lnTo>
                <a:lnTo>
                  <a:pt x="14439" y="7162"/>
                </a:lnTo>
                <a:lnTo>
                  <a:pt x="14706" y="7569"/>
                </a:lnTo>
                <a:lnTo>
                  <a:pt x="15151" y="8890"/>
                </a:lnTo>
                <a:lnTo>
                  <a:pt x="14592" y="9131"/>
                </a:lnTo>
                <a:lnTo>
                  <a:pt x="16789" y="10109"/>
                </a:lnTo>
                <a:lnTo>
                  <a:pt x="16878" y="9131"/>
                </a:lnTo>
                <a:lnTo>
                  <a:pt x="16916" y="7569"/>
                </a:lnTo>
                <a:close/>
              </a:path>
              <a:path w="105409" h="17780">
                <a:moveTo>
                  <a:pt x="21602" y="419"/>
                </a:moveTo>
                <a:lnTo>
                  <a:pt x="20802" y="482"/>
                </a:lnTo>
                <a:lnTo>
                  <a:pt x="21082" y="863"/>
                </a:lnTo>
                <a:lnTo>
                  <a:pt x="20726" y="1092"/>
                </a:lnTo>
                <a:lnTo>
                  <a:pt x="20599" y="1485"/>
                </a:lnTo>
                <a:lnTo>
                  <a:pt x="21247" y="1651"/>
                </a:lnTo>
                <a:lnTo>
                  <a:pt x="21602" y="419"/>
                </a:lnTo>
                <a:close/>
              </a:path>
              <a:path w="105409" h="17780">
                <a:moveTo>
                  <a:pt x="21666" y="2222"/>
                </a:moveTo>
                <a:lnTo>
                  <a:pt x="21285" y="1701"/>
                </a:lnTo>
                <a:lnTo>
                  <a:pt x="21043" y="2654"/>
                </a:lnTo>
                <a:lnTo>
                  <a:pt x="21666" y="2222"/>
                </a:lnTo>
                <a:close/>
              </a:path>
              <a:path w="105409" h="17780">
                <a:moveTo>
                  <a:pt x="22301" y="1778"/>
                </a:moveTo>
                <a:lnTo>
                  <a:pt x="21666" y="2222"/>
                </a:lnTo>
                <a:lnTo>
                  <a:pt x="22098" y="2781"/>
                </a:lnTo>
                <a:lnTo>
                  <a:pt x="22301" y="1778"/>
                </a:lnTo>
                <a:close/>
              </a:path>
              <a:path w="105409" h="17780">
                <a:moveTo>
                  <a:pt x="29273" y="7645"/>
                </a:moveTo>
                <a:lnTo>
                  <a:pt x="29171" y="7404"/>
                </a:lnTo>
                <a:lnTo>
                  <a:pt x="28308" y="7048"/>
                </a:lnTo>
                <a:lnTo>
                  <a:pt x="29273" y="7645"/>
                </a:lnTo>
                <a:close/>
              </a:path>
              <a:path w="105409" h="17780">
                <a:moveTo>
                  <a:pt x="29756" y="8597"/>
                </a:moveTo>
                <a:lnTo>
                  <a:pt x="29540" y="8178"/>
                </a:lnTo>
                <a:lnTo>
                  <a:pt x="29121" y="8420"/>
                </a:lnTo>
                <a:lnTo>
                  <a:pt x="27495" y="7086"/>
                </a:lnTo>
                <a:lnTo>
                  <a:pt x="28511" y="8229"/>
                </a:lnTo>
                <a:lnTo>
                  <a:pt x="28321" y="8432"/>
                </a:lnTo>
                <a:lnTo>
                  <a:pt x="29756" y="8597"/>
                </a:lnTo>
                <a:close/>
              </a:path>
              <a:path w="105409" h="17780">
                <a:moveTo>
                  <a:pt x="48221" y="7620"/>
                </a:moveTo>
                <a:lnTo>
                  <a:pt x="45961" y="5943"/>
                </a:lnTo>
                <a:lnTo>
                  <a:pt x="45834" y="6553"/>
                </a:lnTo>
                <a:lnTo>
                  <a:pt x="45516" y="7340"/>
                </a:lnTo>
                <a:lnTo>
                  <a:pt x="44729" y="7531"/>
                </a:lnTo>
                <a:lnTo>
                  <a:pt x="46126" y="8966"/>
                </a:lnTo>
                <a:lnTo>
                  <a:pt x="46024" y="8166"/>
                </a:lnTo>
                <a:lnTo>
                  <a:pt x="46443" y="8166"/>
                </a:lnTo>
                <a:lnTo>
                  <a:pt x="47955" y="8813"/>
                </a:lnTo>
                <a:lnTo>
                  <a:pt x="48221" y="7620"/>
                </a:lnTo>
                <a:close/>
              </a:path>
              <a:path w="105409" h="17780">
                <a:moveTo>
                  <a:pt x="51498" y="2870"/>
                </a:moveTo>
                <a:lnTo>
                  <a:pt x="51117" y="1638"/>
                </a:lnTo>
                <a:lnTo>
                  <a:pt x="50723" y="1828"/>
                </a:lnTo>
                <a:lnTo>
                  <a:pt x="51498" y="2870"/>
                </a:lnTo>
                <a:close/>
              </a:path>
              <a:path w="105409" h="17780">
                <a:moveTo>
                  <a:pt x="56794" y="368"/>
                </a:moveTo>
                <a:lnTo>
                  <a:pt x="56743" y="152"/>
                </a:lnTo>
                <a:lnTo>
                  <a:pt x="56667" y="0"/>
                </a:lnTo>
                <a:lnTo>
                  <a:pt x="56502" y="38"/>
                </a:lnTo>
                <a:lnTo>
                  <a:pt x="56794" y="368"/>
                </a:lnTo>
                <a:close/>
              </a:path>
              <a:path w="105409" h="17780">
                <a:moveTo>
                  <a:pt x="60756" y="5054"/>
                </a:moveTo>
                <a:lnTo>
                  <a:pt x="60579" y="4889"/>
                </a:lnTo>
                <a:lnTo>
                  <a:pt x="59626" y="5638"/>
                </a:lnTo>
                <a:lnTo>
                  <a:pt x="60756" y="5054"/>
                </a:lnTo>
                <a:close/>
              </a:path>
              <a:path w="105409" h="17780">
                <a:moveTo>
                  <a:pt x="64211" y="3975"/>
                </a:moveTo>
                <a:lnTo>
                  <a:pt x="63817" y="2286"/>
                </a:lnTo>
                <a:lnTo>
                  <a:pt x="62992" y="2413"/>
                </a:lnTo>
                <a:lnTo>
                  <a:pt x="64211" y="3975"/>
                </a:lnTo>
                <a:close/>
              </a:path>
              <a:path w="105409" h="17780">
                <a:moveTo>
                  <a:pt x="74028" y="14008"/>
                </a:moveTo>
                <a:lnTo>
                  <a:pt x="73215" y="12268"/>
                </a:lnTo>
                <a:lnTo>
                  <a:pt x="73088" y="11976"/>
                </a:lnTo>
                <a:lnTo>
                  <a:pt x="70827" y="12268"/>
                </a:lnTo>
                <a:lnTo>
                  <a:pt x="70142" y="11976"/>
                </a:lnTo>
                <a:lnTo>
                  <a:pt x="70142" y="13144"/>
                </a:lnTo>
                <a:lnTo>
                  <a:pt x="69621" y="12725"/>
                </a:lnTo>
                <a:lnTo>
                  <a:pt x="69989" y="11938"/>
                </a:lnTo>
                <a:lnTo>
                  <a:pt x="70142" y="13144"/>
                </a:lnTo>
                <a:lnTo>
                  <a:pt x="70142" y="11976"/>
                </a:lnTo>
                <a:lnTo>
                  <a:pt x="69354" y="11633"/>
                </a:lnTo>
                <a:lnTo>
                  <a:pt x="70535" y="10756"/>
                </a:lnTo>
                <a:lnTo>
                  <a:pt x="70294" y="9842"/>
                </a:lnTo>
                <a:lnTo>
                  <a:pt x="70256" y="9677"/>
                </a:lnTo>
                <a:lnTo>
                  <a:pt x="68656" y="9842"/>
                </a:lnTo>
                <a:lnTo>
                  <a:pt x="68618" y="9423"/>
                </a:lnTo>
                <a:lnTo>
                  <a:pt x="68580" y="9004"/>
                </a:lnTo>
                <a:lnTo>
                  <a:pt x="68605" y="8216"/>
                </a:lnTo>
                <a:lnTo>
                  <a:pt x="68681" y="7797"/>
                </a:lnTo>
                <a:lnTo>
                  <a:pt x="68402" y="8610"/>
                </a:lnTo>
                <a:lnTo>
                  <a:pt x="68364" y="9004"/>
                </a:lnTo>
                <a:lnTo>
                  <a:pt x="66725" y="6743"/>
                </a:lnTo>
                <a:lnTo>
                  <a:pt x="66332" y="6629"/>
                </a:lnTo>
                <a:lnTo>
                  <a:pt x="66332" y="9398"/>
                </a:lnTo>
                <a:lnTo>
                  <a:pt x="64325" y="7531"/>
                </a:lnTo>
                <a:lnTo>
                  <a:pt x="65176" y="7226"/>
                </a:lnTo>
                <a:lnTo>
                  <a:pt x="65303" y="7175"/>
                </a:lnTo>
                <a:lnTo>
                  <a:pt x="66332" y="9398"/>
                </a:lnTo>
                <a:lnTo>
                  <a:pt x="66332" y="6629"/>
                </a:lnTo>
                <a:lnTo>
                  <a:pt x="64820" y="6134"/>
                </a:lnTo>
                <a:lnTo>
                  <a:pt x="64871" y="6261"/>
                </a:lnTo>
                <a:lnTo>
                  <a:pt x="63538" y="5575"/>
                </a:lnTo>
                <a:lnTo>
                  <a:pt x="64516" y="5054"/>
                </a:lnTo>
                <a:lnTo>
                  <a:pt x="62877" y="4635"/>
                </a:lnTo>
                <a:lnTo>
                  <a:pt x="60706" y="2438"/>
                </a:lnTo>
                <a:lnTo>
                  <a:pt x="59766" y="1536"/>
                </a:lnTo>
                <a:lnTo>
                  <a:pt x="57238" y="1676"/>
                </a:lnTo>
                <a:lnTo>
                  <a:pt x="57696" y="1371"/>
                </a:lnTo>
                <a:lnTo>
                  <a:pt x="56794" y="368"/>
                </a:lnTo>
                <a:lnTo>
                  <a:pt x="56921" y="927"/>
                </a:lnTo>
                <a:lnTo>
                  <a:pt x="56870" y="1689"/>
                </a:lnTo>
                <a:lnTo>
                  <a:pt x="56502" y="1701"/>
                </a:lnTo>
                <a:lnTo>
                  <a:pt x="61010" y="4927"/>
                </a:lnTo>
                <a:lnTo>
                  <a:pt x="60756" y="5054"/>
                </a:lnTo>
                <a:lnTo>
                  <a:pt x="62674" y="6908"/>
                </a:lnTo>
                <a:lnTo>
                  <a:pt x="61252" y="7645"/>
                </a:lnTo>
                <a:lnTo>
                  <a:pt x="62242" y="9575"/>
                </a:lnTo>
                <a:lnTo>
                  <a:pt x="61950" y="9271"/>
                </a:lnTo>
                <a:lnTo>
                  <a:pt x="60909" y="8216"/>
                </a:lnTo>
                <a:lnTo>
                  <a:pt x="61201" y="9271"/>
                </a:lnTo>
                <a:lnTo>
                  <a:pt x="60566" y="9004"/>
                </a:lnTo>
                <a:lnTo>
                  <a:pt x="61861" y="9944"/>
                </a:lnTo>
                <a:lnTo>
                  <a:pt x="63093" y="10071"/>
                </a:lnTo>
                <a:lnTo>
                  <a:pt x="62941" y="9575"/>
                </a:lnTo>
                <a:lnTo>
                  <a:pt x="62534" y="8166"/>
                </a:lnTo>
                <a:lnTo>
                  <a:pt x="63474" y="7226"/>
                </a:lnTo>
                <a:lnTo>
                  <a:pt x="64566" y="10858"/>
                </a:lnTo>
                <a:lnTo>
                  <a:pt x="67208" y="9423"/>
                </a:lnTo>
                <a:lnTo>
                  <a:pt x="67830" y="13716"/>
                </a:lnTo>
                <a:lnTo>
                  <a:pt x="69697" y="13982"/>
                </a:lnTo>
                <a:lnTo>
                  <a:pt x="70167" y="13373"/>
                </a:lnTo>
                <a:lnTo>
                  <a:pt x="70332" y="14516"/>
                </a:lnTo>
                <a:lnTo>
                  <a:pt x="73875" y="14389"/>
                </a:lnTo>
                <a:lnTo>
                  <a:pt x="74028" y="14008"/>
                </a:lnTo>
                <a:close/>
              </a:path>
              <a:path w="105409" h="17780">
                <a:moveTo>
                  <a:pt x="74498" y="15544"/>
                </a:moveTo>
                <a:lnTo>
                  <a:pt x="74218" y="14376"/>
                </a:lnTo>
                <a:lnTo>
                  <a:pt x="73875" y="14389"/>
                </a:lnTo>
                <a:lnTo>
                  <a:pt x="73660" y="14960"/>
                </a:lnTo>
                <a:lnTo>
                  <a:pt x="74498" y="15544"/>
                </a:lnTo>
                <a:close/>
              </a:path>
              <a:path w="105409" h="17780">
                <a:moveTo>
                  <a:pt x="75907" y="16522"/>
                </a:moveTo>
                <a:lnTo>
                  <a:pt x="74498" y="15544"/>
                </a:lnTo>
                <a:lnTo>
                  <a:pt x="74891" y="17183"/>
                </a:lnTo>
                <a:lnTo>
                  <a:pt x="75907" y="16522"/>
                </a:lnTo>
                <a:close/>
              </a:path>
              <a:path w="105409" h="17780">
                <a:moveTo>
                  <a:pt x="91427" y="3505"/>
                </a:moveTo>
                <a:lnTo>
                  <a:pt x="90627" y="4000"/>
                </a:lnTo>
                <a:lnTo>
                  <a:pt x="91084" y="4305"/>
                </a:lnTo>
                <a:lnTo>
                  <a:pt x="90690" y="4889"/>
                </a:lnTo>
                <a:lnTo>
                  <a:pt x="91109" y="4762"/>
                </a:lnTo>
                <a:lnTo>
                  <a:pt x="91427" y="3505"/>
                </a:lnTo>
                <a:close/>
              </a:path>
              <a:path w="105409" h="17780">
                <a:moveTo>
                  <a:pt x="94792" y="5486"/>
                </a:moveTo>
                <a:lnTo>
                  <a:pt x="93484" y="5232"/>
                </a:lnTo>
                <a:lnTo>
                  <a:pt x="93776" y="6159"/>
                </a:lnTo>
                <a:lnTo>
                  <a:pt x="93649" y="7213"/>
                </a:lnTo>
                <a:lnTo>
                  <a:pt x="94792" y="5486"/>
                </a:lnTo>
                <a:close/>
              </a:path>
              <a:path w="105409" h="17780">
                <a:moveTo>
                  <a:pt x="95021" y="11176"/>
                </a:moveTo>
                <a:lnTo>
                  <a:pt x="94576" y="10883"/>
                </a:lnTo>
                <a:lnTo>
                  <a:pt x="94399" y="11277"/>
                </a:lnTo>
                <a:lnTo>
                  <a:pt x="93980" y="11404"/>
                </a:lnTo>
                <a:lnTo>
                  <a:pt x="94716" y="12649"/>
                </a:lnTo>
                <a:lnTo>
                  <a:pt x="94843" y="11582"/>
                </a:lnTo>
                <a:lnTo>
                  <a:pt x="95021" y="11176"/>
                </a:lnTo>
                <a:close/>
              </a:path>
              <a:path w="105409" h="17780">
                <a:moveTo>
                  <a:pt x="96596" y="9537"/>
                </a:moveTo>
                <a:lnTo>
                  <a:pt x="95275" y="8839"/>
                </a:lnTo>
                <a:lnTo>
                  <a:pt x="94818" y="8534"/>
                </a:lnTo>
                <a:lnTo>
                  <a:pt x="95084" y="9245"/>
                </a:lnTo>
                <a:lnTo>
                  <a:pt x="95770" y="9804"/>
                </a:lnTo>
                <a:lnTo>
                  <a:pt x="96240" y="10337"/>
                </a:lnTo>
                <a:lnTo>
                  <a:pt x="96596" y="9537"/>
                </a:lnTo>
                <a:close/>
              </a:path>
              <a:path w="105409" h="17780">
                <a:moveTo>
                  <a:pt x="96596" y="7302"/>
                </a:moveTo>
                <a:lnTo>
                  <a:pt x="96367" y="6680"/>
                </a:lnTo>
                <a:lnTo>
                  <a:pt x="95542" y="6934"/>
                </a:lnTo>
                <a:lnTo>
                  <a:pt x="96596" y="7302"/>
                </a:lnTo>
                <a:close/>
              </a:path>
              <a:path w="105409" h="17780">
                <a:moveTo>
                  <a:pt x="97078" y="7467"/>
                </a:moveTo>
                <a:lnTo>
                  <a:pt x="96596" y="7302"/>
                </a:lnTo>
                <a:lnTo>
                  <a:pt x="96710" y="7658"/>
                </a:lnTo>
                <a:lnTo>
                  <a:pt x="97078" y="7467"/>
                </a:lnTo>
                <a:close/>
              </a:path>
              <a:path w="105409" h="17780">
                <a:moveTo>
                  <a:pt x="97193" y="9017"/>
                </a:moveTo>
                <a:lnTo>
                  <a:pt x="96710" y="7658"/>
                </a:lnTo>
                <a:lnTo>
                  <a:pt x="95237" y="8407"/>
                </a:lnTo>
                <a:lnTo>
                  <a:pt x="96583" y="9321"/>
                </a:lnTo>
                <a:lnTo>
                  <a:pt x="97193" y="9017"/>
                </a:lnTo>
                <a:close/>
              </a:path>
              <a:path w="105409" h="17780">
                <a:moveTo>
                  <a:pt x="101777" y="10375"/>
                </a:moveTo>
                <a:lnTo>
                  <a:pt x="101765" y="10160"/>
                </a:lnTo>
                <a:lnTo>
                  <a:pt x="101333" y="10071"/>
                </a:lnTo>
                <a:lnTo>
                  <a:pt x="101777" y="10375"/>
                </a:lnTo>
                <a:close/>
              </a:path>
              <a:path w="105409" h="17780">
                <a:moveTo>
                  <a:pt x="102374" y="9842"/>
                </a:moveTo>
                <a:lnTo>
                  <a:pt x="101968" y="9969"/>
                </a:lnTo>
                <a:lnTo>
                  <a:pt x="101879" y="10160"/>
                </a:lnTo>
                <a:lnTo>
                  <a:pt x="101803" y="10591"/>
                </a:lnTo>
                <a:lnTo>
                  <a:pt x="102247" y="10909"/>
                </a:lnTo>
                <a:lnTo>
                  <a:pt x="102374" y="9842"/>
                </a:lnTo>
                <a:close/>
              </a:path>
              <a:path w="105409" h="17780">
                <a:moveTo>
                  <a:pt x="105181" y="13512"/>
                </a:moveTo>
                <a:lnTo>
                  <a:pt x="104914" y="12585"/>
                </a:lnTo>
                <a:lnTo>
                  <a:pt x="104279" y="12661"/>
                </a:lnTo>
                <a:lnTo>
                  <a:pt x="103670" y="12966"/>
                </a:lnTo>
                <a:lnTo>
                  <a:pt x="104305" y="13106"/>
                </a:lnTo>
                <a:lnTo>
                  <a:pt x="104571" y="13817"/>
                </a:lnTo>
                <a:lnTo>
                  <a:pt x="105181" y="135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0" name="bg object 120"/>
          <p:cNvSpPr/>
          <p:nvPr/>
        </p:nvSpPr>
        <p:spPr>
          <a:xfrm>
            <a:off x="11020967" y="2906051"/>
            <a:ext cx="18056" cy="6652"/>
          </a:xfrm>
          <a:custGeom>
            <a:avLst/>
            <a:gdLst/>
            <a:ahLst/>
            <a:cxnLst/>
            <a:rect l="l" t="t" r="r" b="b"/>
            <a:pathLst>
              <a:path w="13334" h="6985">
                <a:moveTo>
                  <a:pt x="901" y="1955"/>
                </a:moveTo>
                <a:lnTo>
                  <a:pt x="889" y="0"/>
                </a:lnTo>
                <a:lnTo>
                  <a:pt x="0" y="342"/>
                </a:lnTo>
                <a:lnTo>
                  <a:pt x="901" y="1955"/>
                </a:lnTo>
                <a:close/>
              </a:path>
              <a:path w="13334" h="6985">
                <a:moveTo>
                  <a:pt x="12903" y="6883"/>
                </a:moveTo>
                <a:lnTo>
                  <a:pt x="12458" y="6400"/>
                </a:lnTo>
                <a:lnTo>
                  <a:pt x="12255" y="5003"/>
                </a:lnTo>
                <a:lnTo>
                  <a:pt x="11798" y="5537"/>
                </a:lnTo>
                <a:lnTo>
                  <a:pt x="12026" y="5664"/>
                </a:lnTo>
                <a:lnTo>
                  <a:pt x="12471" y="6654"/>
                </a:lnTo>
                <a:lnTo>
                  <a:pt x="12903" y="68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1" name="bg object 121"/>
          <p:cNvSpPr/>
          <p:nvPr/>
        </p:nvSpPr>
        <p:spPr>
          <a:xfrm>
            <a:off x="10842077" y="2875691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965" y="419"/>
                </a:moveTo>
                <a:lnTo>
                  <a:pt x="520" y="0"/>
                </a:lnTo>
                <a:lnTo>
                  <a:pt x="0" y="774"/>
                </a:lnTo>
                <a:lnTo>
                  <a:pt x="965" y="419"/>
                </a:lnTo>
                <a:close/>
              </a:path>
              <a:path w="11429" h="3810">
                <a:moveTo>
                  <a:pt x="8534" y="939"/>
                </a:moveTo>
                <a:lnTo>
                  <a:pt x="8496" y="800"/>
                </a:lnTo>
                <a:lnTo>
                  <a:pt x="8470" y="635"/>
                </a:lnTo>
                <a:lnTo>
                  <a:pt x="8496" y="444"/>
                </a:lnTo>
                <a:lnTo>
                  <a:pt x="7962" y="1231"/>
                </a:lnTo>
                <a:lnTo>
                  <a:pt x="8331" y="838"/>
                </a:lnTo>
                <a:lnTo>
                  <a:pt x="8470" y="901"/>
                </a:lnTo>
                <a:close/>
              </a:path>
              <a:path w="11429" h="3810">
                <a:moveTo>
                  <a:pt x="8991" y="1587"/>
                </a:moveTo>
                <a:lnTo>
                  <a:pt x="8915" y="1308"/>
                </a:lnTo>
                <a:lnTo>
                  <a:pt x="8788" y="1079"/>
                </a:lnTo>
                <a:lnTo>
                  <a:pt x="8534" y="952"/>
                </a:lnTo>
                <a:lnTo>
                  <a:pt x="8610" y="1206"/>
                </a:lnTo>
                <a:lnTo>
                  <a:pt x="8775" y="1422"/>
                </a:lnTo>
                <a:lnTo>
                  <a:pt x="8991" y="1587"/>
                </a:lnTo>
                <a:close/>
              </a:path>
              <a:path w="11429" h="3810">
                <a:moveTo>
                  <a:pt x="11341" y="3149"/>
                </a:moveTo>
                <a:lnTo>
                  <a:pt x="11074" y="2095"/>
                </a:lnTo>
                <a:lnTo>
                  <a:pt x="10934" y="2235"/>
                </a:lnTo>
                <a:lnTo>
                  <a:pt x="9690" y="2146"/>
                </a:lnTo>
                <a:lnTo>
                  <a:pt x="8991" y="1587"/>
                </a:lnTo>
                <a:lnTo>
                  <a:pt x="9156" y="2298"/>
                </a:lnTo>
                <a:lnTo>
                  <a:pt x="8978" y="3213"/>
                </a:lnTo>
                <a:lnTo>
                  <a:pt x="9918" y="3022"/>
                </a:lnTo>
                <a:lnTo>
                  <a:pt x="10299" y="2641"/>
                </a:lnTo>
                <a:lnTo>
                  <a:pt x="11341" y="31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2" name="bg object 122"/>
          <p:cNvSpPr/>
          <p:nvPr/>
        </p:nvSpPr>
        <p:spPr>
          <a:xfrm>
            <a:off x="10924495" y="2885981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74"/>
                </a:moveTo>
                <a:lnTo>
                  <a:pt x="1010" y="0"/>
                </a:lnTo>
                <a:lnTo>
                  <a:pt x="1268" y="711"/>
                </a:lnTo>
                <a:lnTo>
                  <a:pt x="0" y="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3" name="bg object 123"/>
          <p:cNvSpPr/>
          <p:nvPr/>
        </p:nvSpPr>
        <p:spPr>
          <a:xfrm>
            <a:off x="10860529" y="28785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168" y="393"/>
                </a:moveTo>
                <a:lnTo>
                  <a:pt x="977" y="0"/>
                </a:lnTo>
                <a:lnTo>
                  <a:pt x="800" y="165"/>
                </a:lnTo>
                <a:lnTo>
                  <a:pt x="965" y="215"/>
                </a:lnTo>
                <a:lnTo>
                  <a:pt x="1168" y="393"/>
                </a:lnTo>
                <a:close/>
              </a:path>
              <a:path w="1904" h="2539">
                <a:moveTo>
                  <a:pt x="1193" y="457"/>
                </a:moveTo>
                <a:lnTo>
                  <a:pt x="1016" y="1003"/>
                </a:lnTo>
                <a:lnTo>
                  <a:pt x="393" y="558"/>
                </a:lnTo>
                <a:lnTo>
                  <a:pt x="0" y="723"/>
                </a:lnTo>
                <a:lnTo>
                  <a:pt x="927" y="2235"/>
                </a:lnTo>
                <a:lnTo>
                  <a:pt x="1117" y="1003"/>
                </a:lnTo>
                <a:lnTo>
                  <a:pt x="1193" y="457"/>
                </a:lnTo>
                <a:close/>
              </a:path>
              <a:path w="1904" h="2539">
                <a:moveTo>
                  <a:pt x="1206" y="431"/>
                </a:moveTo>
                <a:close/>
              </a:path>
              <a:path w="1904" h="2539">
                <a:moveTo>
                  <a:pt x="1689" y="1498"/>
                </a:moveTo>
                <a:lnTo>
                  <a:pt x="1219" y="431"/>
                </a:lnTo>
                <a:lnTo>
                  <a:pt x="1320" y="723"/>
                </a:lnTo>
                <a:lnTo>
                  <a:pt x="1689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4" name="bg object 124"/>
          <p:cNvSpPr/>
          <p:nvPr/>
        </p:nvSpPr>
        <p:spPr>
          <a:xfrm>
            <a:off x="11009324" y="290571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395" y="2297"/>
                </a:moveTo>
                <a:lnTo>
                  <a:pt x="0" y="620"/>
                </a:lnTo>
                <a:lnTo>
                  <a:pt x="1278" y="0"/>
                </a:lnTo>
                <a:lnTo>
                  <a:pt x="1282" y="1119"/>
                </a:lnTo>
                <a:lnTo>
                  <a:pt x="1050" y="1119"/>
                </a:lnTo>
                <a:lnTo>
                  <a:pt x="395" y="2297"/>
                </a:lnTo>
                <a:close/>
              </a:path>
              <a:path w="1904" h="2539">
                <a:moveTo>
                  <a:pt x="1283" y="1453"/>
                </a:moveTo>
                <a:lnTo>
                  <a:pt x="1050" y="1119"/>
                </a:lnTo>
                <a:lnTo>
                  <a:pt x="1282" y="1119"/>
                </a:lnTo>
                <a:lnTo>
                  <a:pt x="1283" y="14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5" name="bg object 125"/>
          <p:cNvSpPr/>
          <p:nvPr/>
        </p:nvSpPr>
        <p:spPr>
          <a:xfrm>
            <a:off x="10809130" y="2878134"/>
            <a:ext cx="196895" cy="35076"/>
          </a:xfrm>
          <a:custGeom>
            <a:avLst/>
            <a:gdLst/>
            <a:ahLst/>
            <a:cxnLst/>
            <a:rect l="l" t="t" r="r" b="b"/>
            <a:pathLst>
              <a:path w="145415" h="36830">
                <a:moveTo>
                  <a:pt x="1752" y="5384"/>
                </a:moveTo>
                <a:lnTo>
                  <a:pt x="0" y="3886"/>
                </a:lnTo>
                <a:lnTo>
                  <a:pt x="1206" y="5613"/>
                </a:lnTo>
                <a:lnTo>
                  <a:pt x="1752" y="5384"/>
                </a:lnTo>
                <a:close/>
              </a:path>
              <a:path w="145415" h="36830">
                <a:moveTo>
                  <a:pt x="4838" y="8191"/>
                </a:moveTo>
                <a:lnTo>
                  <a:pt x="4572" y="7213"/>
                </a:lnTo>
                <a:lnTo>
                  <a:pt x="2768" y="7289"/>
                </a:lnTo>
                <a:lnTo>
                  <a:pt x="2692" y="6515"/>
                </a:lnTo>
                <a:lnTo>
                  <a:pt x="2273" y="6337"/>
                </a:lnTo>
                <a:lnTo>
                  <a:pt x="2565" y="7112"/>
                </a:lnTo>
                <a:lnTo>
                  <a:pt x="2590" y="7302"/>
                </a:lnTo>
                <a:lnTo>
                  <a:pt x="3797" y="7442"/>
                </a:lnTo>
                <a:lnTo>
                  <a:pt x="3708" y="8420"/>
                </a:lnTo>
                <a:lnTo>
                  <a:pt x="4838" y="8191"/>
                </a:lnTo>
                <a:close/>
              </a:path>
              <a:path w="145415" h="36830">
                <a:moveTo>
                  <a:pt x="12471" y="0"/>
                </a:moveTo>
                <a:lnTo>
                  <a:pt x="9525" y="635"/>
                </a:lnTo>
                <a:lnTo>
                  <a:pt x="9385" y="2590"/>
                </a:lnTo>
                <a:lnTo>
                  <a:pt x="12357" y="1308"/>
                </a:lnTo>
                <a:lnTo>
                  <a:pt x="12471" y="0"/>
                </a:lnTo>
                <a:close/>
              </a:path>
              <a:path w="145415" h="36830">
                <a:moveTo>
                  <a:pt x="12573" y="1219"/>
                </a:moveTo>
                <a:lnTo>
                  <a:pt x="12357" y="1308"/>
                </a:lnTo>
                <a:lnTo>
                  <a:pt x="12319" y="1803"/>
                </a:lnTo>
                <a:lnTo>
                  <a:pt x="12573" y="1219"/>
                </a:lnTo>
                <a:close/>
              </a:path>
              <a:path w="145415" h="36830">
                <a:moveTo>
                  <a:pt x="13804" y="10261"/>
                </a:moveTo>
                <a:lnTo>
                  <a:pt x="13538" y="9080"/>
                </a:lnTo>
                <a:lnTo>
                  <a:pt x="13462" y="9283"/>
                </a:lnTo>
                <a:lnTo>
                  <a:pt x="13449" y="9461"/>
                </a:lnTo>
                <a:lnTo>
                  <a:pt x="13804" y="10261"/>
                </a:lnTo>
                <a:close/>
              </a:path>
              <a:path w="145415" h="36830">
                <a:moveTo>
                  <a:pt x="13817" y="7124"/>
                </a:moveTo>
                <a:lnTo>
                  <a:pt x="13690" y="5943"/>
                </a:lnTo>
                <a:lnTo>
                  <a:pt x="13639" y="5549"/>
                </a:lnTo>
                <a:lnTo>
                  <a:pt x="13271" y="5943"/>
                </a:lnTo>
                <a:lnTo>
                  <a:pt x="12103" y="4203"/>
                </a:lnTo>
                <a:lnTo>
                  <a:pt x="12179" y="3390"/>
                </a:lnTo>
                <a:lnTo>
                  <a:pt x="12319" y="1803"/>
                </a:lnTo>
                <a:lnTo>
                  <a:pt x="11620" y="3390"/>
                </a:lnTo>
                <a:lnTo>
                  <a:pt x="11417" y="3187"/>
                </a:lnTo>
                <a:lnTo>
                  <a:pt x="11645" y="5549"/>
                </a:lnTo>
                <a:lnTo>
                  <a:pt x="11163" y="8890"/>
                </a:lnTo>
                <a:lnTo>
                  <a:pt x="12242" y="10045"/>
                </a:lnTo>
                <a:lnTo>
                  <a:pt x="12280" y="9385"/>
                </a:lnTo>
                <a:lnTo>
                  <a:pt x="12395" y="9258"/>
                </a:lnTo>
                <a:lnTo>
                  <a:pt x="12865" y="10642"/>
                </a:lnTo>
                <a:lnTo>
                  <a:pt x="13373" y="9461"/>
                </a:lnTo>
                <a:lnTo>
                  <a:pt x="13373" y="9258"/>
                </a:lnTo>
                <a:lnTo>
                  <a:pt x="13817" y="7124"/>
                </a:lnTo>
                <a:close/>
              </a:path>
              <a:path w="145415" h="36830">
                <a:moveTo>
                  <a:pt x="29654" y="7747"/>
                </a:moveTo>
                <a:lnTo>
                  <a:pt x="29591" y="6350"/>
                </a:lnTo>
                <a:lnTo>
                  <a:pt x="29260" y="8115"/>
                </a:lnTo>
                <a:lnTo>
                  <a:pt x="29654" y="7747"/>
                </a:lnTo>
                <a:close/>
              </a:path>
              <a:path w="145415" h="36830">
                <a:moveTo>
                  <a:pt x="32169" y="10350"/>
                </a:moveTo>
                <a:lnTo>
                  <a:pt x="31597" y="11722"/>
                </a:lnTo>
                <a:lnTo>
                  <a:pt x="30797" y="10579"/>
                </a:lnTo>
                <a:lnTo>
                  <a:pt x="30149" y="9969"/>
                </a:lnTo>
                <a:lnTo>
                  <a:pt x="31534" y="9474"/>
                </a:lnTo>
                <a:lnTo>
                  <a:pt x="31318" y="8864"/>
                </a:lnTo>
                <a:lnTo>
                  <a:pt x="30454" y="7607"/>
                </a:lnTo>
                <a:lnTo>
                  <a:pt x="29705" y="8750"/>
                </a:lnTo>
                <a:lnTo>
                  <a:pt x="29654" y="7747"/>
                </a:lnTo>
                <a:lnTo>
                  <a:pt x="28587" y="10210"/>
                </a:lnTo>
                <a:lnTo>
                  <a:pt x="32105" y="12192"/>
                </a:lnTo>
                <a:lnTo>
                  <a:pt x="31927" y="11976"/>
                </a:lnTo>
                <a:lnTo>
                  <a:pt x="31838" y="11722"/>
                </a:lnTo>
                <a:lnTo>
                  <a:pt x="32169" y="10350"/>
                </a:lnTo>
                <a:close/>
              </a:path>
              <a:path w="145415" h="36830">
                <a:moveTo>
                  <a:pt x="32423" y="12369"/>
                </a:moveTo>
                <a:lnTo>
                  <a:pt x="32105" y="12192"/>
                </a:lnTo>
                <a:lnTo>
                  <a:pt x="32346" y="12496"/>
                </a:lnTo>
                <a:lnTo>
                  <a:pt x="32423" y="12369"/>
                </a:lnTo>
                <a:close/>
              </a:path>
              <a:path w="145415" h="36830">
                <a:moveTo>
                  <a:pt x="37020" y="2336"/>
                </a:moveTo>
                <a:lnTo>
                  <a:pt x="36969" y="1511"/>
                </a:lnTo>
                <a:lnTo>
                  <a:pt x="35877" y="596"/>
                </a:lnTo>
                <a:lnTo>
                  <a:pt x="35953" y="1625"/>
                </a:lnTo>
                <a:lnTo>
                  <a:pt x="35547" y="1587"/>
                </a:lnTo>
                <a:lnTo>
                  <a:pt x="37020" y="2336"/>
                </a:lnTo>
                <a:close/>
              </a:path>
              <a:path w="145415" h="36830">
                <a:moveTo>
                  <a:pt x="38125" y="17145"/>
                </a:moveTo>
                <a:lnTo>
                  <a:pt x="37477" y="16421"/>
                </a:lnTo>
                <a:lnTo>
                  <a:pt x="36372" y="15252"/>
                </a:lnTo>
                <a:lnTo>
                  <a:pt x="35699" y="14922"/>
                </a:lnTo>
                <a:lnTo>
                  <a:pt x="34886" y="14516"/>
                </a:lnTo>
                <a:lnTo>
                  <a:pt x="32613" y="12827"/>
                </a:lnTo>
                <a:lnTo>
                  <a:pt x="32346" y="12496"/>
                </a:lnTo>
                <a:lnTo>
                  <a:pt x="30657" y="15036"/>
                </a:lnTo>
                <a:lnTo>
                  <a:pt x="30048" y="13563"/>
                </a:lnTo>
                <a:lnTo>
                  <a:pt x="28435" y="11976"/>
                </a:lnTo>
                <a:lnTo>
                  <a:pt x="26809" y="11125"/>
                </a:lnTo>
                <a:lnTo>
                  <a:pt x="26504" y="13398"/>
                </a:lnTo>
                <a:lnTo>
                  <a:pt x="30048" y="14363"/>
                </a:lnTo>
                <a:lnTo>
                  <a:pt x="30480" y="17208"/>
                </a:lnTo>
                <a:lnTo>
                  <a:pt x="31686" y="17132"/>
                </a:lnTo>
                <a:lnTo>
                  <a:pt x="31470" y="15036"/>
                </a:lnTo>
                <a:lnTo>
                  <a:pt x="32461" y="16421"/>
                </a:lnTo>
                <a:lnTo>
                  <a:pt x="34239" y="16776"/>
                </a:lnTo>
                <a:lnTo>
                  <a:pt x="34861" y="18681"/>
                </a:lnTo>
                <a:lnTo>
                  <a:pt x="33820" y="18707"/>
                </a:lnTo>
                <a:lnTo>
                  <a:pt x="32435" y="17551"/>
                </a:lnTo>
                <a:lnTo>
                  <a:pt x="31953" y="18072"/>
                </a:lnTo>
                <a:lnTo>
                  <a:pt x="32029" y="18707"/>
                </a:lnTo>
                <a:lnTo>
                  <a:pt x="32664" y="21082"/>
                </a:lnTo>
                <a:lnTo>
                  <a:pt x="33020" y="22428"/>
                </a:lnTo>
                <a:lnTo>
                  <a:pt x="32702" y="21082"/>
                </a:lnTo>
                <a:lnTo>
                  <a:pt x="35255" y="21348"/>
                </a:lnTo>
                <a:lnTo>
                  <a:pt x="33896" y="20015"/>
                </a:lnTo>
                <a:lnTo>
                  <a:pt x="35166" y="20027"/>
                </a:lnTo>
                <a:lnTo>
                  <a:pt x="35140" y="19596"/>
                </a:lnTo>
                <a:lnTo>
                  <a:pt x="34696" y="19291"/>
                </a:lnTo>
                <a:lnTo>
                  <a:pt x="34874" y="18897"/>
                </a:lnTo>
                <a:lnTo>
                  <a:pt x="35814" y="20154"/>
                </a:lnTo>
                <a:lnTo>
                  <a:pt x="35839" y="18897"/>
                </a:lnTo>
                <a:lnTo>
                  <a:pt x="35839" y="18707"/>
                </a:lnTo>
                <a:lnTo>
                  <a:pt x="35852" y="17792"/>
                </a:lnTo>
                <a:lnTo>
                  <a:pt x="37350" y="18072"/>
                </a:lnTo>
                <a:lnTo>
                  <a:pt x="36753" y="17792"/>
                </a:lnTo>
                <a:lnTo>
                  <a:pt x="35814" y="17360"/>
                </a:lnTo>
                <a:lnTo>
                  <a:pt x="38125" y="17145"/>
                </a:lnTo>
                <a:close/>
              </a:path>
              <a:path w="145415" h="36830">
                <a:moveTo>
                  <a:pt x="46710" y="3975"/>
                </a:moveTo>
                <a:lnTo>
                  <a:pt x="46672" y="3352"/>
                </a:lnTo>
                <a:lnTo>
                  <a:pt x="45618" y="2768"/>
                </a:lnTo>
                <a:lnTo>
                  <a:pt x="46113" y="4102"/>
                </a:lnTo>
                <a:lnTo>
                  <a:pt x="45910" y="4483"/>
                </a:lnTo>
                <a:lnTo>
                  <a:pt x="46545" y="4991"/>
                </a:lnTo>
                <a:lnTo>
                  <a:pt x="46710" y="3975"/>
                </a:lnTo>
                <a:close/>
              </a:path>
              <a:path w="145415" h="36830">
                <a:moveTo>
                  <a:pt x="69811" y="10617"/>
                </a:moveTo>
                <a:lnTo>
                  <a:pt x="69138" y="9817"/>
                </a:lnTo>
                <a:lnTo>
                  <a:pt x="68719" y="9956"/>
                </a:lnTo>
                <a:lnTo>
                  <a:pt x="68516" y="10134"/>
                </a:lnTo>
                <a:lnTo>
                  <a:pt x="68986" y="10883"/>
                </a:lnTo>
                <a:lnTo>
                  <a:pt x="69811" y="10617"/>
                </a:lnTo>
                <a:close/>
              </a:path>
              <a:path w="145415" h="36830">
                <a:moveTo>
                  <a:pt x="70294" y="15062"/>
                </a:moveTo>
                <a:lnTo>
                  <a:pt x="69367" y="13792"/>
                </a:lnTo>
                <a:lnTo>
                  <a:pt x="70078" y="15011"/>
                </a:lnTo>
                <a:lnTo>
                  <a:pt x="70294" y="15062"/>
                </a:lnTo>
                <a:close/>
              </a:path>
              <a:path w="145415" h="36830">
                <a:moveTo>
                  <a:pt x="77812" y="16852"/>
                </a:moveTo>
                <a:lnTo>
                  <a:pt x="77330" y="16116"/>
                </a:lnTo>
                <a:lnTo>
                  <a:pt x="76225" y="15443"/>
                </a:lnTo>
                <a:lnTo>
                  <a:pt x="76644" y="15100"/>
                </a:lnTo>
                <a:lnTo>
                  <a:pt x="75412" y="15709"/>
                </a:lnTo>
                <a:lnTo>
                  <a:pt x="74968" y="11925"/>
                </a:lnTo>
                <a:lnTo>
                  <a:pt x="74015" y="13893"/>
                </a:lnTo>
                <a:lnTo>
                  <a:pt x="75501" y="17449"/>
                </a:lnTo>
                <a:lnTo>
                  <a:pt x="75476" y="16802"/>
                </a:lnTo>
                <a:lnTo>
                  <a:pt x="75666" y="16611"/>
                </a:lnTo>
                <a:lnTo>
                  <a:pt x="76085" y="16497"/>
                </a:lnTo>
                <a:lnTo>
                  <a:pt x="76339" y="17195"/>
                </a:lnTo>
                <a:lnTo>
                  <a:pt x="76161" y="17589"/>
                </a:lnTo>
                <a:lnTo>
                  <a:pt x="77812" y="16852"/>
                </a:lnTo>
                <a:close/>
              </a:path>
              <a:path w="145415" h="36830">
                <a:moveTo>
                  <a:pt x="81661" y="10299"/>
                </a:moveTo>
                <a:lnTo>
                  <a:pt x="80746" y="9448"/>
                </a:lnTo>
                <a:lnTo>
                  <a:pt x="81267" y="10871"/>
                </a:lnTo>
                <a:lnTo>
                  <a:pt x="81661" y="10299"/>
                </a:lnTo>
                <a:close/>
              </a:path>
              <a:path w="145415" h="36830">
                <a:moveTo>
                  <a:pt x="86004" y="16090"/>
                </a:moveTo>
                <a:lnTo>
                  <a:pt x="85293" y="14617"/>
                </a:lnTo>
                <a:lnTo>
                  <a:pt x="84709" y="15570"/>
                </a:lnTo>
                <a:lnTo>
                  <a:pt x="85140" y="15684"/>
                </a:lnTo>
                <a:lnTo>
                  <a:pt x="85572" y="16002"/>
                </a:lnTo>
                <a:lnTo>
                  <a:pt x="86004" y="16090"/>
                </a:lnTo>
                <a:close/>
              </a:path>
              <a:path w="145415" h="36830">
                <a:moveTo>
                  <a:pt x="96596" y="19964"/>
                </a:moveTo>
                <a:lnTo>
                  <a:pt x="95745" y="19977"/>
                </a:lnTo>
                <a:lnTo>
                  <a:pt x="96431" y="21031"/>
                </a:lnTo>
                <a:lnTo>
                  <a:pt x="96596" y="19964"/>
                </a:lnTo>
                <a:close/>
              </a:path>
              <a:path w="145415" h="36830">
                <a:moveTo>
                  <a:pt x="97053" y="16116"/>
                </a:moveTo>
                <a:lnTo>
                  <a:pt x="96786" y="14947"/>
                </a:lnTo>
                <a:lnTo>
                  <a:pt x="96139" y="14795"/>
                </a:lnTo>
                <a:lnTo>
                  <a:pt x="97053" y="16116"/>
                </a:lnTo>
                <a:close/>
              </a:path>
              <a:path w="145415" h="36830">
                <a:moveTo>
                  <a:pt x="100025" y="15532"/>
                </a:moveTo>
                <a:lnTo>
                  <a:pt x="99758" y="14363"/>
                </a:lnTo>
                <a:lnTo>
                  <a:pt x="98298" y="15328"/>
                </a:lnTo>
                <a:lnTo>
                  <a:pt x="100025" y="15532"/>
                </a:lnTo>
                <a:close/>
              </a:path>
              <a:path w="145415" h="36830">
                <a:moveTo>
                  <a:pt x="103797" y="18973"/>
                </a:moveTo>
                <a:lnTo>
                  <a:pt x="103593" y="19138"/>
                </a:lnTo>
                <a:lnTo>
                  <a:pt x="103797" y="18973"/>
                </a:lnTo>
                <a:close/>
              </a:path>
              <a:path w="145415" h="36830">
                <a:moveTo>
                  <a:pt x="104254" y="19773"/>
                </a:moveTo>
                <a:lnTo>
                  <a:pt x="104241" y="19545"/>
                </a:lnTo>
                <a:lnTo>
                  <a:pt x="103682" y="19202"/>
                </a:lnTo>
                <a:lnTo>
                  <a:pt x="103606" y="19367"/>
                </a:lnTo>
                <a:lnTo>
                  <a:pt x="104254" y="19773"/>
                </a:lnTo>
                <a:close/>
              </a:path>
              <a:path w="145415" h="36830">
                <a:moveTo>
                  <a:pt x="104660" y="19215"/>
                </a:moveTo>
                <a:lnTo>
                  <a:pt x="103974" y="17894"/>
                </a:lnTo>
                <a:lnTo>
                  <a:pt x="103797" y="18973"/>
                </a:lnTo>
                <a:lnTo>
                  <a:pt x="104660" y="19215"/>
                </a:lnTo>
                <a:close/>
              </a:path>
              <a:path w="145415" h="36830">
                <a:moveTo>
                  <a:pt x="105435" y="23901"/>
                </a:moveTo>
                <a:lnTo>
                  <a:pt x="105333" y="23495"/>
                </a:lnTo>
                <a:lnTo>
                  <a:pt x="105308" y="23723"/>
                </a:lnTo>
                <a:lnTo>
                  <a:pt x="105435" y="23901"/>
                </a:lnTo>
                <a:close/>
              </a:path>
              <a:path w="145415" h="36830">
                <a:moveTo>
                  <a:pt x="105524" y="23037"/>
                </a:moveTo>
                <a:lnTo>
                  <a:pt x="105206" y="22948"/>
                </a:lnTo>
                <a:lnTo>
                  <a:pt x="105333" y="23482"/>
                </a:lnTo>
                <a:lnTo>
                  <a:pt x="105524" y="23037"/>
                </a:lnTo>
                <a:close/>
              </a:path>
              <a:path w="145415" h="36830">
                <a:moveTo>
                  <a:pt x="106273" y="23253"/>
                </a:moveTo>
                <a:lnTo>
                  <a:pt x="106172" y="23050"/>
                </a:lnTo>
                <a:lnTo>
                  <a:pt x="105625" y="23063"/>
                </a:lnTo>
                <a:lnTo>
                  <a:pt x="106273" y="23253"/>
                </a:lnTo>
                <a:close/>
              </a:path>
              <a:path w="145415" h="36830">
                <a:moveTo>
                  <a:pt x="107188" y="23901"/>
                </a:moveTo>
                <a:lnTo>
                  <a:pt x="106857" y="22631"/>
                </a:lnTo>
                <a:lnTo>
                  <a:pt x="106413" y="20586"/>
                </a:lnTo>
                <a:lnTo>
                  <a:pt x="105994" y="20472"/>
                </a:lnTo>
                <a:lnTo>
                  <a:pt x="106400" y="20370"/>
                </a:lnTo>
                <a:lnTo>
                  <a:pt x="105981" y="19951"/>
                </a:lnTo>
                <a:lnTo>
                  <a:pt x="105981" y="20472"/>
                </a:lnTo>
                <a:lnTo>
                  <a:pt x="105117" y="20231"/>
                </a:lnTo>
                <a:lnTo>
                  <a:pt x="105321" y="19850"/>
                </a:lnTo>
                <a:lnTo>
                  <a:pt x="105981" y="20472"/>
                </a:lnTo>
                <a:lnTo>
                  <a:pt x="105981" y="19951"/>
                </a:lnTo>
                <a:lnTo>
                  <a:pt x="105524" y="19456"/>
                </a:lnTo>
                <a:lnTo>
                  <a:pt x="104241" y="19545"/>
                </a:lnTo>
                <a:lnTo>
                  <a:pt x="106172" y="23050"/>
                </a:lnTo>
                <a:lnTo>
                  <a:pt x="106641" y="23037"/>
                </a:lnTo>
                <a:lnTo>
                  <a:pt x="106718" y="23253"/>
                </a:lnTo>
                <a:lnTo>
                  <a:pt x="107162" y="24396"/>
                </a:lnTo>
                <a:lnTo>
                  <a:pt x="107188" y="23939"/>
                </a:lnTo>
                <a:close/>
              </a:path>
              <a:path w="145415" h="36830">
                <a:moveTo>
                  <a:pt x="108064" y="23088"/>
                </a:moveTo>
                <a:lnTo>
                  <a:pt x="107302" y="21742"/>
                </a:lnTo>
                <a:lnTo>
                  <a:pt x="107188" y="23901"/>
                </a:lnTo>
                <a:lnTo>
                  <a:pt x="108064" y="23088"/>
                </a:lnTo>
                <a:close/>
              </a:path>
              <a:path w="145415" h="36830">
                <a:moveTo>
                  <a:pt x="108356" y="21361"/>
                </a:moveTo>
                <a:lnTo>
                  <a:pt x="108115" y="20396"/>
                </a:lnTo>
                <a:lnTo>
                  <a:pt x="107492" y="20904"/>
                </a:lnTo>
                <a:lnTo>
                  <a:pt x="108178" y="21983"/>
                </a:lnTo>
                <a:lnTo>
                  <a:pt x="108356" y="21361"/>
                </a:lnTo>
                <a:close/>
              </a:path>
              <a:path w="145415" h="36830">
                <a:moveTo>
                  <a:pt x="108826" y="22390"/>
                </a:moveTo>
                <a:lnTo>
                  <a:pt x="108089" y="23063"/>
                </a:lnTo>
                <a:lnTo>
                  <a:pt x="108204" y="23342"/>
                </a:lnTo>
                <a:lnTo>
                  <a:pt x="108826" y="22390"/>
                </a:lnTo>
                <a:close/>
              </a:path>
              <a:path w="145415" h="36830">
                <a:moveTo>
                  <a:pt x="143408" y="32029"/>
                </a:moveTo>
                <a:lnTo>
                  <a:pt x="143179" y="32258"/>
                </a:lnTo>
                <a:lnTo>
                  <a:pt x="143357" y="32232"/>
                </a:lnTo>
                <a:lnTo>
                  <a:pt x="143408" y="32029"/>
                </a:lnTo>
                <a:close/>
              </a:path>
              <a:path w="145415" h="36830">
                <a:moveTo>
                  <a:pt x="144653" y="35547"/>
                </a:moveTo>
                <a:lnTo>
                  <a:pt x="144272" y="33223"/>
                </a:lnTo>
                <a:lnTo>
                  <a:pt x="142951" y="33642"/>
                </a:lnTo>
                <a:lnTo>
                  <a:pt x="143383" y="35026"/>
                </a:lnTo>
                <a:lnTo>
                  <a:pt x="144653" y="35547"/>
                </a:lnTo>
                <a:close/>
              </a:path>
              <a:path w="145415" h="36830">
                <a:moveTo>
                  <a:pt x="145351" y="36791"/>
                </a:moveTo>
                <a:lnTo>
                  <a:pt x="144703" y="35560"/>
                </a:lnTo>
                <a:lnTo>
                  <a:pt x="144691" y="35801"/>
                </a:lnTo>
                <a:lnTo>
                  <a:pt x="145351" y="3679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6" name="bg object 126"/>
          <p:cNvSpPr/>
          <p:nvPr/>
        </p:nvSpPr>
        <p:spPr>
          <a:xfrm>
            <a:off x="11067172" y="2939061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752" y="4330"/>
                </a:moveTo>
                <a:lnTo>
                  <a:pt x="1511" y="4368"/>
                </a:lnTo>
                <a:lnTo>
                  <a:pt x="1701" y="4394"/>
                </a:lnTo>
                <a:close/>
              </a:path>
              <a:path w="3175" h="4444">
                <a:moveTo>
                  <a:pt x="2019" y="3924"/>
                </a:moveTo>
                <a:lnTo>
                  <a:pt x="1752" y="4330"/>
                </a:lnTo>
                <a:lnTo>
                  <a:pt x="1955" y="4178"/>
                </a:lnTo>
                <a:lnTo>
                  <a:pt x="2019" y="3924"/>
                </a:lnTo>
                <a:close/>
              </a:path>
              <a:path w="3175" h="4444">
                <a:moveTo>
                  <a:pt x="2222" y="863"/>
                </a:moveTo>
                <a:lnTo>
                  <a:pt x="1841" y="584"/>
                </a:lnTo>
                <a:lnTo>
                  <a:pt x="1384" y="101"/>
                </a:lnTo>
                <a:lnTo>
                  <a:pt x="1041" y="0"/>
                </a:lnTo>
                <a:lnTo>
                  <a:pt x="0" y="1092"/>
                </a:lnTo>
                <a:lnTo>
                  <a:pt x="2108" y="2997"/>
                </a:lnTo>
                <a:lnTo>
                  <a:pt x="2006" y="1854"/>
                </a:lnTo>
                <a:lnTo>
                  <a:pt x="1600" y="1282"/>
                </a:lnTo>
                <a:lnTo>
                  <a:pt x="2222" y="863"/>
                </a:lnTo>
                <a:close/>
              </a:path>
              <a:path w="3175" h="4444">
                <a:moveTo>
                  <a:pt x="2590" y="2870"/>
                </a:moveTo>
                <a:lnTo>
                  <a:pt x="2184" y="3048"/>
                </a:lnTo>
                <a:lnTo>
                  <a:pt x="2070" y="3568"/>
                </a:lnTo>
                <a:lnTo>
                  <a:pt x="2019" y="3924"/>
                </a:lnTo>
                <a:lnTo>
                  <a:pt x="2247" y="3568"/>
                </a:lnTo>
                <a:lnTo>
                  <a:pt x="2438" y="3086"/>
                </a:lnTo>
                <a:lnTo>
                  <a:pt x="2590" y="2870"/>
                </a:lnTo>
                <a:close/>
              </a:path>
              <a:path w="3175" h="4444">
                <a:moveTo>
                  <a:pt x="2882" y="1206"/>
                </a:moveTo>
                <a:lnTo>
                  <a:pt x="2844" y="444"/>
                </a:lnTo>
                <a:lnTo>
                  <a:pt x="2222" y="863"/>
                </a:lnTo>
                <a:lnTo>
                  <a:pt x="2603" y="1143"/>
                </a:lnTo>
                <a:lnTo>
                  <a:pt x="2882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7" name="bg object 127"/>
          <p:cNvSpPr/>
          <p:nvPr/>
        </p:nvSpPr>
        <p:spPr>
          <a:xfrm>
            <a:off x="10829249" y="2884763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15" y="1752"/>
                </a:moveTo>
                <a:lnTo>
                  <a:pt x="127" y="1549"/>
                </a:lnTo>
                <a:lnTo>
                  <a:pt x="50" y="1409"/>
                </a:lnTo>
                <a:lnTo>
                  <a:pt x="215" y="1752"/>
                </a:lnTo>
                <a:close/>
              </a:path>
              <a:path w="3175" h="3810">
                <a:moveTo>
                  <a:pt x="1498" y="3530"/>
                </a:moveTo>
                <a:lnTo>
                  <a:pt x="1079" y="0"/>
                </a:lnTo>
                <a:lnTo>
                  <a:pt x="228" y="1752"/>
                </a:lnTo>
                <a:lnTo>
                  <a:pt x="901" y="3238"/>
                </a:lnTo>
                <a:lnTo>
                  <a:pt x="1498" y="3530"/>
                </a:lnTo>
                <a:close/>
              </a:path>
              <a:path w="3175" h="3810">
                <a:moveTo>
                  <a:pt x="1638" y="3467"/>
                </a:moveTo>
                <a:lnTo>
                  <a:pt x="1511" y="3530"/>
                </a:lnTo>
                <a:lnTo>
                  <a:pt x="1524" y="3733"/>
                </a:lnTo>
                <a:lnTo>
                  <a:pt x="1612" y="3530"/>
                </a:lnTo>
                <a:close/>
              </a:path>
              <a:path w="3175" h="3810">
                <a:moveTo>
                  <a:pt x="2832" y="2590"/>
                </a:moveTo>
                <a:lnTo>
                  <a:pt x="2387" y="1790"/>
                </a:lnTo>
                <a:lnTo>
                  <a:pt x="1638" y="3467"/>
                </a:lnTo>
                <a:lnTo>
                  <a:pt x="1892" y="3352"/>
                </a:lnTo>
                <a:lnTo>
                  <a:pt x="2832" y="25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8" name="bg object 128"/>
          <p:cNvSpPr/>
          <p:nvPr/>
        </p:nvSpPr>
        <p:spPr>
          <a:xfrm>
            <a:off x="10954926" y="2902371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469" y="896"/>
                </a:moveTo>
                <a:lnTo>
                  <a:pt x="1698" y="896"/>
                </a:lnTo>
                <a:lnTo>
                  <a:pt x="1670" y="0"/>
                </a:lnTo>
                <a:lnTo>
                  <a:pt x="2319" y="187"/>
                </a:lnTo>
                <a:lnTo>
                  <a:pt x="2469" y="896"/>
                </a:lnTo>
                <a:close/>
              </a:path>
              <a:path w="5079" h="5080">
                <a:moveTo>
                  <a:pt x="1432" y="2573"/>
                </a:moveTo>
                <a:lnTo>
                  <a:pt x="1257" y="1001"/>
                </a:lnTo>
                <a:lnTo>
                  <a:pt x="618" y="1001"/>
                </a:lnTo>
                <a:lnTo>
                  <a:pt x="1037" y="490"/>
                </a:lnTo>
                <a:lnTo>
                  <a:pt x="1698" y="896"/>
                </a:lnTo>
                <a:lnTo>
                  <a:pt x="2469" y="896"/>
                </a:lnTo>
                <a:lnTo>
                  <a:pt x="1257" y="1001"/>
                </a:lnTo>
                <a:lnTo>
                  <a:pt x="0" y="1754"/>
                </a:lnTo>
                <a:lnTo>
                  <a:pt x="2651" y="1754"/>
                </a:lnTo>
                <a:lnTo>
                  <a:pt x="2754" y="2239"/>
                </a:lnTo>
                <a:lnTo>
                  <a:pt x="1723" y="2239"/>
                </a:lnTo>
                <a:lnTo>
                  <a:pt x="1432" y="2573"/>
                </a:lnTo>
                <a:close/>
              </a:path>
              <a:path w="5079" h="5080">
                <a:moveTo>
                  <a:pt x="4961" y="5041"/>
                </a:moveTo>
                <a:lnTo>
                  <a:pt x="4309" y="4151"/>
                </a:lnTo>
                <a:lnTo>
                  <a:pt x="2214" y="3922"/>
                </a:lnTo>
                <a:lnTo>
                  <a:pt x="1723" y="2239"/>
                </a:lnTo>
                <a:lnTo>
                  <a:pt x="2754" y="2239"/>
                </a:lnTo>
                <a:lnTo>
                  <a:pt x="2821" y="2556"/>
                </a:lnTo>
                <a:lnTo>
                  <a:pt x="3682" y="2799"/>
                </a:lnTo>
                <a:lnTo>
                  <a:pt x="4961" y="5041"/>
                </a:lnTo>
                <a:close/>
              </a:path>
              <a:path w="5079" h="5080">
                <a:moveTo>
                  <a:pt x="1516" y="3321"/>
                </a:moveTo>
                <a:lnTo>
                  <a:pt x="1104" y="2951"/>
                </a:lnTo>
                <a:lnTo>
                  <a:pt x="1432" y="2573"/>
                </a:lnTo>
                <a:lnTo>
                  <a:pt x="1516" y="3321"/>
                </a:lnTo>
                <a:close/>
              </a:path>
              <a:path w="5079" h="5080">
                <a:moveTo>
                  <a:pt x="1764" y="4721"/>
                </a:moveTo>
                <a:lnTo>
                  <a:pt x="1604" y="3938"/>
                </a:lnTo>
                <a:lnTo>
                  <a:pt x="1516" y="3321"/>
                </a:lnTo>
                <a:lnTo>
                  <a:pt x="2184" y="3922"/>
                </a:lnTo>
                <a:lnTo>
                  <a:pt x="2084" y="4151"/>
                </a:lnTo>
                <a:lnTo>
                  <a:pt x="1764" y="4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9" name="bg object 129"/>
          <p:cNvSpPr/>
          <p:nvPr/>
        </p:nvSpPr>
        <p:spPr>
          <a:xfrm>
            <a:off x="10873465" y="288961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516" y="5861"/>
                </a:moveTo>
                <a:lnTo>
                  <a:pt x="521" y="4617"/>
                </a:lnTo>
                <a:lnTo>
                  <a:pt x="1004" y="2556"/>
                </a:lnTo>
                <a:lnTo>
                  <a:pt x="1123" y="1274"/>
                </a:lnTo>
                <a:lnTo>
                  <a:pt x="285" y="1321"/>
                </a:lnTo>
                <a:lnTo>
                  <a:pt x="485" y="1155"/>
                </a:lnTo>
                <a:lnTo>
                  <a:pt x="0" y="408"/>
                </a:lnTo>
                <a:lnTo>
                  <a:pt x="1240" y="0"/>
                </a:lnTo>
                <a:lnTo>
                  <a:pt x="2167" y="1039"/>
                </a:lnTo>
                <a:lnTo>
                  <a:pt x="1789" y="1619"/>
                </a:lnTo>
                <a:lnTo>
                  <a:pt x="2769" y="3538"/>
                </a:lnTo>
                <a:lnTo>
                  <a:pt x="1268" y="3251"/>
                </a:lnTo>
                <a:lnTo>
                  <a:pt x="1714" y="3558"/>
                </a:lnTo>
                <a:lnTo>
                  <a:pt x="2480" y="5425"/>
                </a:lnTo>
                <a:lnTo>
                  <a:pt x="2822" y="4195"/>
                </a:lnTo>
                <a:lnTo>
                  <a:pt x="2516" y="58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0" name="bg object 130"/>
          <p:cNvSpPr/>
          <p:nvPr/>
        </p:nvSpPr>
        <p:spPr>
          <a:xfrm>
            <a:off x="11050120" y="2932515"/>
            <a:ext cx="11177" cy="12700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1257" y="2585"/>
                </a:moveTo>
                <a:lnTo>
                  <a:pt x="0" y="1561"/>
                </a:lnTo>
                <a:lnTo>
                  <a:pt x="291" y="921"/>
                </a:lnTo>
                <a:lnTo>
                  <a:pt x="607" y="0"/>
                </a:lnTo>
                <a:lnTo>
                  <a:pt x="1481" y="311"/>
                </a:lnTo>
                <a:lnTo>
                  <a:pt x="1700" y="455"/>
                </a:lnTo>
                <a:lnTo>
                  <a:pt x="724" y="1202"/>
                </a:lnTo>
                <a:lnTo>
                  <a:pt x="1301" y="2167"/>
                </a:lnTo>
                <a:lnTo>
                  <a:pt x="1257" y="2585"/>
                </a:lnTo>
                <a:close/>
              </a:path>
              <a:path w="8254" h="13335">
                <a:moveTo>
                  <a:pt x="1991" y="5512"/>
                </a:moveTo>
                <a:lnTo>
                  <a:pt x="968" y="5309"/>
                </a:lnTo>
                <a:lnTo>
                  <a:pt x="1257" y="2585"/>
                </a:lnTo>
                <a:lnTo>
                  <a:pt x="2095" y="3268"/>
                </a:lnTo>
                <a:lnTo>
                  <a:pt x="1900" y="5116"/>
                </a:lnTo>
                <a:lnTo>
                  <a:pt x="1991" y="5512"/>
                </a:lnTo>
                <a:close/>
              </a:path>
              <a:path w="8254" h="13335">
                <a:moveTo>
                  <a:pt x="2516" y="7797"/>
                </a:moveTo>
                <a:lnTo>
                  <a:pt x="1991" y="5512"/>
                </a:lnTo>
                <a:lnTo>
                  <a:pt x="6115" y="6332"/>
                </a:lnTo>
                <a:lnTo>
                  <a:pt x="5798" y="7416"/>
                </a:lnTo>
                <a:lnTo>
                  <a:pt x="2794" y="7416"/>
                </a:lnTo>
                <a:lnTo>
                  <a:pt x="2550" y="7532"/>
                </a:lnTo>
                <a:lnTo>
                  <a:pt x="2516" y="7797"/>
                </a:lnTo>
                <a:close/>
              </a:path>
              <a:path w="8254" h="13335">
                <a:moveTo>
                  <a:pt x="6043" y="13079"/>
                </a:moveTo>
                <a:lnTo>
                  <a:pt x="4517" y="12282"/>
                </a:lnTo>
                <a:lnTo>
                  <a:pt x="4167" y="11474"/>
                </a:lnTo>
                <a:lnTo>
                  <a:pt x="3135" y="8500"/>
                </a:lnTo>
                <a:lnTo>
                  <a:pt x="3038" y="7797"/>
                </a:lnTo>
                <a:lnTo>
                  <a:pt x="2964" y="7532"/>
                </a:lnTo>
                <a:lnTo>
                  <a:pt x="2794" y="7416"/>
                </a:lnTo>
                <a:lnTo>
                  <a:pt x="5798" y="7416"/>
                </a:lnTo>
                <a:lnTo>
                  <a:pt x="5014" y="10092"/>
                </a:lnTo>
                <a:lnTo>
                  <a:pt x="5598" y="11410"/>
                </a:lnTo>
                <a:lnTo>
                  <a:pt x="5319" y="11440"/>
                </a:lnTo>
                <a:lnTo>
                  <a:pt x="6104" y="12555"/>
                </a:lnTo>
                <a:lnTo>
                  <a:pt x="6043" y="13079"/>
                </a:lnTo>
                <a:close/>
              </a:path>
              <a:path w="8254" h="13335">
                <a:moveTo>
                  <a:pt x="6101" y="11239"/>
                </a:moveTo>
                <a:lnTo>
                  <a:pt x="5497" y="9874"/>
                </a:lnTo>
                <a:lnTo>
                  <a:pt x="6398" y="10969"/>
                </a:lnTo>
                <a:lnTo>
                  <a:pt x="6101" y="11239"/>
                </a:lnTo>
                <a:close/>
              </a:path>
              <a:path w="8254" h="13335">
                <a:moveTo>
                  <a:pt x="7717" y="12571"/>
                </a:moveTo>
                <a:lnTo>
                  <a:pt x="6398" y="10969"/>
                </a:lnTo>
                <a:lnTo>
                  <a:pt x="7220" y="10812"/>
                </a:lnTo>
                <a:lnTo>
                  <a:pt x="7717" y="12571"/>
                </a:lnTo>
                <a:close/>
              </a:path>
              <a:path w="8254" h="13335">
                <a:moveTo>
                  <a:pt x="6587" y="12340"/>
                </a:moveTo>
                <a:lnTo>
                  <a:pt x="6016" y="11363"/>
                </a:lnTo>
                <a:lnTo>
                  <a:pt x="6587" y="12340"/>
                </a:lnTo>
                <a:close/>
              </a:path>
              <a:path w="8254" h="13335">
                <a:moveTo>
                  <a:pt x="6010" y="11364"/>
                </a:moveTo>
                <a:close/>
              </a:path>
              <a:path w="8254" h="13335">
                <a:moveTo>
                  <a:pt x="5741" y="11733"/>
                </a:moveTo>
                <a:lnTo>
                  <a:pt x="5598" y="11410"/>
                </a:lnTo>
                <a:lnTo>
                  <a:pt x="6010" y="11364"/>
                </a:lnTo>
                <a:lnTo>
                  <a:pt x="5741" y="11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1" name="bg object 131"/>
          <p:cNvSpPr/>
          <p:nvPr/>
        </p:nvSpPr>
        <p:spPr>
          <a:xfrm>
            <a:off x="10828416" y="288771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79" y="995"/>
                </a:moveTo>
                <a:lnTo>
                  <a:pt x="982" y="987"/>
                </a:lnTo>
                <a:lnTo>
                  <a:pt x="0" y="780"/>
                </a:lnTo>
                <a:lnTo>
                  <a:pt x="341" y="0"/>
                </a:lnTo>
                <a:lnTo>
                  <a:pt x="546" y="198"/>
                </a:lnTo>
                <a:lnTo>
                  <a:pt x="1528" y="212"/>
                </a:lnTo>
                <a:lnTo>
                  <a:pt x="1379" y="9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2" name="bg object 132"/>
          <p:cNvSpPr/>
          <p:nvPr/>
        </p:nvSpPr>
        <p:spPr>
          <a:xfrm>
            <a:off x="10995241" y="2914082"/>
            <a:ext cx="1720" cy="3629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0" y="731"/>
                </a:moveTo>
                <a:lnTo>
                  <a:pt x="343" y="350"/>
                </a:lnTo>
                <a:lnTo>
                  <a:pt x="576" y="93"/>
                </a:lnTo>
                <a:lnTo>
                  <a:pt x="776" y="0"/>
                </a:lnTo>
                <a:lnTo>
                  <a:pt x="1070" y="60"/>
                </a:lnTo>
                <a:lnTo>
                  <a:pt x="90" y="731"/>
                </a:lnTo>
                <a:close/>
              </a:path>
              <a:path w="1270" h="3810">
                <a:moveTo>
                  <a:pt x="354" y="3566"/>
                </a:moveTo>
                <a:lnTo>
                  <a:pt x="465" y="2606"/>
                </a:lnTo>
                <a:lnTo>
                  <a:pt x="157" y="2308"/>
                </a:lnTo>
                <a:lnTo>
                  <a:pt x="0" y="867"/>
                </a:lnTo>
                <a:lnTo>
                  <a:pt x="1248" y="2747"/>
                </a:lnTo>
                <a:lnTo>
                  <a:pt x="354" y="3566"/>
                </a:lnTo>
                <a:close/>
              </a:path>
              <a:path w="1270" h="3810">
                <a:moveTo>
                  <a:pt x="43" y="2386"/>
                </a:move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3" name="bg object 133"/>
          <p:cNvSpPr/>
          <p:nvPr/>
        </p:nvSpPr>
        <p:spPr>
          <a:xfrm>
            <a:off x="10881750" y="2892469"/>
            <a:ext cx="36111" cy="6652"/>
          </a:xfrm>
          <a:custGeom>
            <a:avLst/>
            <a:gdLst/>
            <a:ahLst/>
            <a:cxnLst/>
            <a:rect l="l" t="t" r="r" b="b"/>
            <a:pathLst>
              <a:path w="26670" h="6985">
                <a:moveTo>
                  <a:pt x="1333" y="1181"/>
                </a:moveTo>
                <a:lnTo>
                  <a:pt x="1143" y="736"/>
                </a:lnTo>
                <a:lnTo>
                  <a:pt x="1244" y="355"/>
                </a:lnTo>
                <a:lnTo>
                  <a:pt x="419" y="0"/>
                </a:lnTo>
                <a:lnTo>
                  <a:pt x="0" y="914"/>
                </a:lnTo>
                <a:lnTo>
                  <a:pt x="1041" y="1079"/>
                </a:lnTo>
                <a:lnTo>
                  <a:pt x="1333" y="1181"/>
                </a:lnTo>
                <a:close/>
              </a:path>
              <a:path w="26670" h="6985">
                <a:moveTo>
                  <a:pt x="1460" y="1231"/>
                </a:moveTo>
                <a:lnTo>
                  <a:pt x="1333" y="1181"/>
                </a:lnTo>
                <a:lnTo>
                  <a:pt x="1460" y="1231"/>
                </a:lnTo>
                <a:close/>
              </a:path>
              <a:path w="26670" h="6985">
                <a:moveTo>
                  <a:pt x="26073" y="6604"/>
                </a:moveTo>
                <a:lnTo>
                  <a:pt x="25603" y="5410"/>
                </a:lnTo>
                <a:lnTo>
                  <a:pt x="25184" y="5537"/>
                </a:lnTo>
                <a:lnTo>
                  <a:pt x="25209" y="5969"/>
                </a:lnTo>
                <a:lnTo>
                  <a:pt x="25209" y="6184"/>
                </a:lnTo>
                <a:lnTo>
                  <a:pt x="26073" y="660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4" name="bg object 134"/>
          <p:cNvSpPr/>
          <p:nvPr/>
        </p:nvSpPr>
        <p:spPr>
          <a:xfrm>
            <a:off x="10810963" y="2888384"/>
            <a:ext cx="4299" cy="3024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908" y="1582"/>
                </a:moveTo>
                <a:lnTo>
                  <a:pt x="1961" y="0"/>
                </a:lnTo>
                <a:lnTo>
                  <a:pt x="2622" y="951"/>
                </a:lnTo>
                <a:lnTo>
                  <a:pt x="1908" y="1582"/>
                </a:lnTo>
                <a:close/>
              </a:path>
              <a:path w="3175" h="3175">
                <a:moveTo>
                  <a:pt x="840" y="2931"/>
                </a:moveTo>
                <a:lnTo>
                  <a:pt x="0" y="1991"/>
                </a:lnTo>
                <a:lnTo>
                  <a:pt x="1293" y="1370"/>
                </a:lnTo>
                <a:lnTo>
                  <a:pt x="1800" y="1678"/>
                </a:lnTo>
                <a:lnTo>
                  <a:pt x="2325" y="2112"/>
                </a:lnTo>
                <a:lnTo>
                  <a:pt x="840" y="29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5" name="bg object 135"/>
          <p:cNvSpPr/>
          <p:nvPr/>
        </p:nvSpPr>
        <p:spPr>
          <a:xfrm>
            <a:off x="11074275" y="2947440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10" y="2250"/>
                </a:moveTo>
                <a:lnTo>
                  <a:pt x="0" y="1914"/>
                </a:lnTo>
                <a:lnTo>
                  <a:pt x="283" y="0"/>
                </a:lnTo>
                <a:lnTo>
                  <a:pt x="691" y="330"/>
                </a:lnTo>
                <a:lnTo>
                  <a:pt x="410" y="22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6" name="bg object 136"/>
          <p:cNvSpPr/>
          <p:nvPr/>
        </p:nvSpPr>
        <p:spPr>
          <a:xfrm>
            <a:off x="10863231" y="289067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41" y="1616"/>
                </a:moveTo>
                <a:lnTo>
                  <a:pt x="0" y="0"/>
                </a:lnTo>
                <a:lnTo>
                  <a:pt x="707" y="995"/>
                </a:lnTo>
                <a:lnTo>
                  <a:pt x="1290" y="251"/>
                </a:lnTo>
                <a:lnTo>
                  <a:pt x="1384" y="1558"/>
                </a:lnTo>
                <a:lnTo>
                  <a:pt x="1162" y="1522"/>
                </a:lnTo>
                <a:lnTo>
                  <a:pt x="743" y="1442"/>
                </a:lnTo>
                <a:lnTo>
                  <a:pt x="541" y="16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7" name="bg object 137"/>
          <p:cNvSpPr/>
          <p:nvPr/>
        </p:nvSpPr>
        <p:spPr>
          <a:xfrm>
            <a:off x="11047367" y="2934683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784" y="2154"/>
                </a:moveTo>
                <a:lnTo>
                  <a:pt x="155" y="0"/>
                </a:lnTo>
                <a:lnTo>
                  <a:pt x="1712" y="204"/>
                </a:lnTo>
                <a:lnTo>
                  <a:pt x="2269" y="1425"/>
                </a:lnTo>
                <a:lnTo>
                  <a:pt x="784" y="2154"/>
                </a:lnTo>
                <a:close/>
              </a:path>
              <a:path w="2540" h="5080">
                <a:moveTo>
                  <a:pt x="886" y="2503"/>
                </a:moveTo>
                <a:lnTo>
                  <a:pt x="593" y="2247"/>
                </a:lnTo>
                <a:lnTo>
                  <a:pt x="784" y="2154"/>
                </a:lnTo>
                <a:lnTo>
                  <a:pt x="886" y="2503"/>
                </a:lnTo>
                <a:close/>
              </a:path>
              <a:path w="2540" h="5080">
                <a:moveTo>
                  <a:pt x="2036" y="3511"/>
                </a:moveTo>
                <a:lnTo>
                  <a:pt x="1125" y="3323"/>
                </a:lnTo>
                <a:lnTo>
                  <a:pt x="886" y="2503"/>
                </a:lnTo>
                <a:lnTo>
                  <a:pt x="2036" y="3511"/>
                </a:lnTo>
                <a:close/>
              </a:path>
              <a:path w="2540" h="5080">
                <a:moveTo>
                  <a:pt x="1479" y="4534"/>
                </a:moveTo>
                <a:lnTo>
                  <a:pt x="1338" y="4438"/>
                </a:lnTo>
                <a:lnTo>
                  <a:pt x="258" y="3144"/>
                </a:lnTo>
                <a:lnTo>
                  <a:pt x="1125" y="3323"/>
                </a:lnTo>
                <a:lnTo>
                  <a:pt x="1479" y="4534"/>
                </a:lnTo>
                <a:close/>
              </a:path>
              <a:path w="2540" h="5080">
                <a:moveTo>
                  <a:pt x="1864" y="5069"/>
                </a:moveTo>
                <a:lnTo>
                  <a:pt x="543" y="4738"/>
                </a:lnTo>
                <a:lnTo>
                  <a:pt x="0" y="3527"/>
                </a:lnTo>
                <a:lnTo>
                  <a:pt x="1338" y="4438"/>
                </a:lnTo>
                <a:lnTo>
                  <a:pt x="1864" y="50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8" name="bg object 138"/>
          <p:cNvSpPr/>
          <p:nvPr/>
        </p:nvSpPr>
        <p:spPr>
          <a:xfrm>
            <a:off x="10839480" y="2889564"/>
            <a:ext cx="79963" cy="95552"/>
          </a:xfrm>
          <a:custGeom>
            <a:avLst/>
            <a:gdLst/>
            <a:ahLst/>
            <a:cxnLst/>
            <a:rect l="l" t="t" r="r" b="b"/>
            <a:pathLst>
              <a:path w="59054" h="100330">
                <a:moveTo>
                  <a:pt x="1879" y="4114"/>
                </a:moveTo>
                <a:lnTo>
                  <a:pt x="1168" y="3429"/>
                </a:lnTo>
                <a:lnTo>
                  <a:pt x="965" y="3035"/>
                </a:lnTo>
                <a:lnTo>
                  <a:pt x="1066" y="2832"/>
                </a:lnTo>
                <a:lnTo>
                  <a:pt x="0" y="3543"/>
                </a:lnTo>
                <a:lnTo>
                  <a:pt x="1879" y="4114"/>
                </a:lnTo>
                <a:close/>
              </a:path>
              <a:path w="59054" h="100330">
                <a:moveTo>
                  <a:pt x="3340" y="5753"/>
                </a:moveTo>
                <a:lnTo>
                  <a:pt x="3149" y="4508"/>
                </a:lnTo>
                <a:lnTo>
                  <a:pt x="1879" y="4114"/>
                </a:lnTo>
                <a:lnTo>
                  <a:pt x="1968" y="5842"/>
                </a:lnTo>
                <a:lnTo>
                  <a:pt x="3340" y="5753"/>
                </a:lnTo>
                <a:close/>
              </a:path>
              <a:path w="59054" h="100330">
                <a:moveTo>
                  <a:pt x="3835" y="1943"/>
                </a:moveTo>
                <a:lnTo>
                  <a:pt x="2451" y="0"/>
                </a:lnTo>
                <a:lnTo>
                  <a:pt x="1066" y="2832"/>
                </a:lnTo>
                <a:lnTo>
                  <a:pt x="2120" y="2120"/>
                </a:lnTo>
                <a:lnTo>
                  <a:pt x="2501" y="1943"/>
                </a:lnTo>
                <a:lnTo>
                  <a:pt x="3505" y="2197"/>
                </a:lnTo>
                <a:lnTo>
                  <a:pt x="3124" y="2959"/>
                </a:lnTo>
                <a:lnTo>
                  <a:pt x="3746" y="2197"/>
                </a:lnTo>
                <a:lnTo>
                  <a:pt x="3835" y="1943"/>
                </a:lnTo>
                <a:close/>
              </a:path>
              <a:path w="59054" h="100330">
                <a:moveTo>
                  <a:pt x="22809" y="16751"/>
                </a:moveTo>
                <a:lnTo>
                  <a:pt x="22783" y="16294"/>
                </a:lnTo>
                <a:lnTo>
                  <a:pt x="22440" y="16141"/>
                </a:lnTo>
                <a:lnTo>
                  <a:pt x="22809" y="16751"/>
                </a:lnTo>
                <a:close/>
              </a:path>
              <a:path w="59054" h="100330">
                <a:moveTo>
                  <a:pt x="23799" y="25311"/>
                </a:moveTo>
                <a:lnTo>
                  <a:pt x="23672" y="25311"/>
                </a:lnTo>
                <a:lnTo>
                  <a:pt x="23583" y="25476"/>
                </a:lnTo>
                <a:lnTo>
                  <a:pt x="23799" y="25311"/>
                </a:lnTo>
                <a:close/>
              </a:path>
              <a:path w="59054" h="100330">
                <a:moveTo>
                  <a:pt x="23926" y="24041"/>
                </a:moveTo>
                <a:lnTo>
                  <a:pt x="23901" y="24409"/>
                </a:lnTo>
                <a:lnTo>
                  <a:pt x="23926" y="24041"/>
                </a:lnTo>
                <a:close/>
              </a:path>
              <a:path w="59054" h="100330">
                <a:moveTo>
                  <a:pt x="24091" y="23850"/>
                </a:moveTo>
                <a:lnTo>
                  <a:pt x="23749" y="23482"/>
                </a:lnTo>
                <a:lnTo>
                  <a:pt x="22199" y="21831"/>
                </a:lnTo>
                <a:lnTo>
                  <a:pt x="22694" y="24041"/>
                </a:lnTo>
                <a:lnTo>
                  <a:pt x="23101" y="23482"/>
                </a:lnTo>
                <a:lnTo>
                  <a:pt x="23926" y="24041"/>
                </a:lnTo>
                <a:lnTo>
                  <a:pt x="24091" y="23850"/>
                </a:lnTo>
                <a:close/>
              </a:path>
              <a:path w="59054" h="100330">
                <a:moveTo>
                  <a:pt x="24371" y="24130"/>
                </a:moveTo>
                <a:lnTo>
                  <a:pt x="24295" y="23622"/>
                </a:lnTo>
                <a:lnTo>
                  <a:pt x="24180" y="23749"/>
                </a:lnTo>
                <a:lnTo>
                  <a:pt x="24307" y="24066"/>
                </a:lnTo>
                <a:close/>
              </a:path>
              <a:path w="59054" h="100330">
                <a:moveTo>
                  <a:pt x="24422" y="25425"/>
                </a:moveTo>
                <a:lnTo>
                  <a:pt x="24409" y="24993"/>
                </a:lnTo>
                <a:lnTo>
                  <a:pt x="23901" y="24409"/>
                </a:lnTo>
                <a:lnTo>
                  <a:pt x="23787" y="25095"/>
                </a:lnTo>
                <a:lnTo>
                  <a:pt x="23799" y="25311"/>
                </a:lnTo>
                <a:lnTo>
                  <a:pt x="24422" y="25425"/>
                </a:lnTo>
                <a:close/>
              </a:path>
              <a:path w="59054" h="100330">
                <a:moveTo>
                  <a:pt x="24498" y="22542"/>
                </a:moveTo>
                <a:lnTo>
                  <a:pt x="24079" y="21958"/>
                </a:lnTo>
                <a:lnTo>
                  <a:pt x="24295" y="23622"/>
                </a:lnTo>
                <a:lnTo>
                  <a:pt x="24422" y="23482"/>
                </a:lnTo>
                <a:lnTo>
                  <a:pt x="24434" y="22923"/>
                </a:lnTo>
                <a:lnTo>
                  <a:pt x="24307" y="22428"/>
                </a:lnTo>
                <a:lnTo>
                  <a:pt x="24498" y="22542"/>
                </a:lnTo>
                <a:close/>
              </a:path>
              <a:path w="59054" h="100330">
                <a:moveTo>
                  <a:pt x="24765" y="62433"/>
                </a:moveTo>
                <a:lnTo>
                  <a:pt x="24638" y="62395"/>
                </a:lnTo>
                <a:lnTo>
                  <a:pt x="24371" y="62331"/>
                </a:lnTo>
                <a:lnTo>
                  <a:pt x="24269" y="62572"/>
                </a:lnTo>
                <a:lnTo>
                  <a:pt x="24485" y="62496"/>
                </a:lnTo>
                <a:lnTo>
                  <a:pt x="24765" y="62433"/>
                </a:lnTo>
                <a:close/>
              </a:path>
              <a:path w="59054" h="100330">
                <a:moveTo>
                  <a:pt x="25133" y="22923"/>
                </a:moveTo>
                <a:lnTo>
                  <a:pt x="24498" y="22542"/>
                </a:lnTo>
                <a:lnTo>
                  <a:pt x="24955" y="23190"/>
                </a:lnTo>
                <a:lnTo>
                  <a:pt x="25133" y="22923"/>
                </a:lnTo>
                <a:close/>
              </a:path>
              <a:path w="59054" h="100330">
                <a:moveTo>
                  <a:pt x="25590" y="62636"/>
                </a:moveTo>
                <a:lnTo>
                  <a:pt x="25425" y="62318"/>
                </a:lnTo>
                <a:lnTo>
                  <a:pt x="25069" y="62369"/>
                </a:lnTo>
                <a:lnTo>
                  <a:pt x="24765" y="62433"/>
                </a:lnTo>
                <a:lnTo>
                  <a:pt x="25361" y="62585"/>
                </a:lnTo>
                <a:lnTo>
                  <a:pt x="25590" y="62636"/>
                </a:lnTo>
                <a:close/>
              </a:path>
              <a:path w="59054" h="100330">
                <a:moveTo>
                  <a:pt x="26009" y="23393"/>
                </a:moveTo>
                <a:lnTo>
                  <a:pt x="25615" y="23736"/>
                </a:lnTo>
                <a:lnTo>
                  <a:pt x="25552" y="22237"/>
                </a:lnTo>
                <a:lnTo>
                  <a:pt x="25133" y="22923"/>
                </a:lnTo>
                <a:lnTo>
                  <a:pt x="25374" y="23063"/>
                </a:lnTo>
                <a:lnTo>
                  <a:pt x="25222" y="24511"/>
                </a:lnTo>
                <a:lnTo>
                  <a:pt x="25425" y="24549"/>
                </a:lnTo>
                <a:lnTo>
                  <a:pt x="25692" y="24244"/>
                </a:lnTo>
                <a:lnTo>
                  <a:pt x="25831" y="23736"/>
                </a:lnTo>
                <a:lnTo>
                  <a:pt x="26009" y="23393"/>
                </a:lnTo>
                <a:close/>
              </a:path>
              <a:path w="59054" h="100330">
                <a:moveTo>
                  <a:pt x="26492" y="22974"/>
                </a:moveTo>
                <a:lnTo>
                  <a:pt x="26276" y="22999"/>
                </a:lnTo>
                <a:lnTo>
                  <a:pt x="26136" y="23164"/>
                </a:lnTo>
                <a:lnTo>
                  <a:pt x="26009" y="23393"/>
                </a:lnTo>
                <a:lnTo>
                  <a:pt x="26492" y="22974"/>
                </a:lnTo>
                <a:close/>
              </a:path>
              <a:path w="59054" h="100330">
                <a:moveTo>
                  <a:pt x="26771" y="59855"/>
                </a:moveTo>
                <a:lnTo>
                  <a:pt x="26746" y="59601"/>
                </a:lnTo>
                <a:lnTo>
                  <a:pt x="26606" y="59220"/>
                </a:lnTo>
                <a:lnTo>
                  <a:pt x="26111" y="60617"/>
                </a:lnTo>
                <a:lnTo>
                  <a:pt x="26771" y="59855"/>
                </a:lnTo>
                <a:close/>
              </a:path>
              <a:path w="59054" h="100330">
                <a:moveTo>
                  <a:pt x="27863" y="71158"/>
                </a:moveTo>
                <a:lnTo>
                  <a:pt x="27393" y="70650"/>
                </a:lnTo>
                <a:lnTo>
                  <a:pt x="27470" y="70777"/>
                </a:lnTo>
                <a:lnTo>
                  <a:pt x="27863" y="71158"/>
                </a:lnTo>
                <a:close/>
              </a:path>
              <a:path w="59054" h="100330">
                <a:moveTo>
                  <a:pt x="28854" y="25755"/>
                </a:moveTo>
                <a:lnTo>
                  <a:pt x="28829" y="25615"/>
                </a:lnTo>
                <a:lnTo>
                  <a:pt x="28854" y="25755"/>
                </a:lnTo>
                <a:close/>
              </a:path>
              <a:path w="59054" h="100330">
                <a:moveTo>
                  <a:pt x="29273" y="26974"/>
                </a:moveTo>
                <a:lnTo>
                  <a:pt x="28854" y="25755"/>
                </a:lnTo>
                <a:lnTo>
                  <a:pt x="28956" y="26225"/>
                </a:lnTo>
                <a:lnTo>
                  <a:pt x="29070" y="26657"/>
                </a:lnTo>
                <a:lnTo>
                  <a:pt x="29273" y="26974"/>
                </a:lnTo>
                <a:close/>
              </a:path>
              <a:path w="59054" h="100330">
                <a:moveTo>
                  <a:pt x="29730" y="42316"/>
                </a:moveTo>
                <a:lnTo>
                  <a:pt x="29438" y="42468"/>
                </a:lnTo>
                <a:lnTo>
                  <a:pt x="29159" y="42659"/>
                </a:lnTo>
                <a:lnTo>
                  <a:pt x="28956" y="42913"/>
                </a:lnTo>
                <a:lnTo>
                  <a:pt x="29337" y="42875"/>
                </a:lnTo>
                <a:lnTo>
                  <a:pt x="29578" y="42633"/>
                </a:lnTo>
                <a:lnTo>
                  <a:pt x="29730" y="42316"/>
                </a:lnTo>
                <a:close/>
              </a:path>
              <a:path w="59054" h="100330">
                <a:moveTo>
                  <a:pt x="30086" y="4889"/>
                </a:moveTo>
                <a:lnTo>
                  <a:pt x="29578" y="3721"/>
                </a:lnTo>
                <a:lnTo>
                  <a:pt x="28702" y="3543"/>
                </a:lnTo>
                <a:lnTo>
                  <a:pt x="28790" y="4635"/>
                </a:lnTo>
                <a:lnTo>
                  <a:pt x="30086" y="4889"/>
                </a:lnTo>
                <a:close/>
              </a:path>
              <a:path w="59054" h="100330">
                <a:moveTo>
                  <a:pt x="30695" y="73063"/>
                </a:moveTo>
                <a:lnTo>
                  <a:pt x="30683" y="72301"/>
                </a:lnTo>
                <a:lnTo>
                  <a:pt x="30670" y="72047"/>
                </a:lnTo>
                <a:lnTo>
                  <a:pt x="29679" y="72301"/>
                </a:lnTo>
                <a:lnTo>
                  <a:pt x="30403" y="73571"/>
                </a:lnTo>
                <a:lnTo>
                  <a:pt x="30695" y="73063"/>
                </a:lnTo>
                <a:close/>
              </a:path>
              <a:path w="59054" h="100330">
                <a:moveTo>
                  <a:pt x="31242" y="70256"/>
                </a:moveTo>
                <a:lnTo>
                  <a:pt x="30861" y="70421"/>
                </a:lnTo>
                <a:lnTo>
                  <a:pt x="30683" y="70535"/>
                </a:lnTo>
                <a:lnTo>
                  <a:pt x="30937" y="70510"/>
                </a:lnTo>
                <a:lnTo>
                  <a:pt x="31102" y="70396"/>
                </a:lnTo>
                <a:lnTo>
                  <a:pt x="31242" y="70256"/>
                </a:lnTo>
                <a:close/>
              </a:path>
              <a:path w="59054" h="100330">
                <a:moveTo>
                  <a:pt x="31419" y="42138"/>
                </a:moveTo>
                <a:lnTo>
                  <a:pt x="30403" y="41732"/>
                </a:lnTo>
                <a:lnTo>
                  <a:pt x="31013" y="40601"/>
                </a:lnTo>
                <a:lnTo>
                  <a:pt x="30822" y="39725"/>
                </a:lnTo>
                <a:lnTo>
                  <a:pt x="30060" y="39878"/>
                </a:lnTo>
                <a:lnTo>
                  <a:pt x="30187" y="41440"/>
                </a:lnTo>
                <a:lnTo>
                  <a:pt x="29730" y="42316"/>
                </a:lnTo>
                <a:lnTo>
                  <a:pt x="30238" y="42049"/>
                </a:lnTo>
                <a:lnTo>
                  <a:pt x="30822" y="41960"/>
                </a:lnTo>
                <a:lnTo>
                  <a:pt x="31419" y="42138"/>
                </a:lnTo>
                <a:close/>
              </a:path>
              <a:path w="59054" h="100330">
                <a:moveTo>
                  <a:pt x="31724" y="7353"/>
                </a:moveTo>
                <a:lnTo>
                  <a:pt x="31673" y="6553"/>
                </a:lnTo>
                <a:lnTo>
                  <a:pt x="31623" y="5626"/>
                </a:lnTo>
                <a:lnTo>
                  <a:pt x="30543" y="5422"/>
                </a:lnTo>
                <a:lnTo>
                  <a:pt x="30822" y="6337"/>
                </a:lnTo>
                <a:lnTo>
                  <a:pt x="30441" y="6908"/>
                </a:lnTo>
                <a:lnTo>
                  <a:pt x="30835" y="6553"/>
                </a:lnTo>
                <a:lnTo>
                  <a:pt x="31724" y="7353"/>
                </a:lnTo>
                <a:close/>
              </a:path>
              <a:path w="59054" h="100330">
                <a:moveTo>
                  <a:pt x="31788" y="8242"/>
                </a:moveTo>
                <a:lnTo>
                  <a:pt x="31724" y="7391"/>
                </a:lnTo>
                <a:lnTo>
                  <a:pt x="30505" y="7785"/>
                </a:lnTo>
                <a:lnTo>
                  <a:pt x="31788" y="8242"/>
                </a:lnTo>
                <a:close/>
              </a:path>
              <a:path w="59054" h="100330">
                <a:moveTo>
                  <a:pt x="32321" y="54762"/>
                </a:moveTo>
                <a:lnTo>
                  <a:pt x="32143" y="54432"/>
                </a:lnTo>
                <a:lnTo>
                  <a:pt x="31927" y="54102"/>
                </a:lnTo>
                <a:lnTo>
                  <a:pt x="31559" y="53771"/>
                </a:lnTo>
                <a:lnTo>
                  <a:pt x="32321" y="54762"/>
                </a:lnTo>
                <a:close/>
              </a:path>
              <a:path w="59054" h="100330">
                <a:moveTo>
                  <a:pt x="32423" y="69723"/>
                </a:moveTo>
                <a:lnTo>
                  <a:pt x="31877" y="69316"/>
                </a:lnTo>
                <a:lnTo>
                  <a:pt x="31661" y="69850"/>
                </a:lnTo>
                <a:lnTo>
                  <a:pt x="31242" y="70256"/>
                </a:lnTo>
                <a:lnTo>
                  <a:pt x="31661" y="70078"/>
                </a:lnTo>
                <a:lnTo>
                  <a:pt x="32080" y="69913"/>
                </a:lnTo>
                <a:lnTo>
                  <a:pt x="32423" y="69723"/>
                </a:lnTo>
                <a:close/>
              </a:path>
              <a:path w="59054" h="100330">
                <a:moveTo>
                  <a:pt x="32600" y="42951"/>
                </a:moveTo>
                <a:lnTo>
                  <a:pt x="31953" y="42379"/>
                </a:lnTo>
                <a:lnTo>
                  <a:pt x="32207" y="43091"/>
                </a:lnTo>
                <a:lnTo>
                  <a:pt x="32600" y="42951"/>
                </a:lnTo>
                <a:close/>
              </a:path>
              <a:path w="59054" h="100330">
                <a:moveTo>
                  <a:pt x="32842" y="41694"/>
                </a:moveTo>
                <a:lnTo>
                  <a:pt x="32613" y="40932"/>
                </a:lnTo>
                <a:lnTo>
                  <a:pt x="32461" y="40424"/>
                </a:lnTo>
                <a:lnTo>
                  <a:pt x="31026" y="40932"/>
                </a:lnTo>
                <a:lnTo>
                  <a:pt x="31419" y="42075"/>
                </a:lnTo>
                <a:lnTo>
                  <a:pt x="31623" y="42075"/>
                </a:lnTo>
                <a:lnTo>
                  <a:pt x="31953" y="42379"/>
                </a:lnTo>
                <a:lnTo>
                  <a:pt x="31635" y="41440"/>
                </a:lnTo>
                <a:lnTo>
                  <a:pt x="32054" y="40932"/>
                </a:lnTo>
                <a:lnTo>
                  <a:pt x="32435" y="41694"/>
                </a:lnTo>
                <a:lnTo>
                  <a:pt x="32842" y="41694"/>
                </a:lnTo>
                <a:close/>
              </a:path>
              <a:path w="59054" h="100330">
                <a:moveTo>
                  <a:pt x="33108" y="37846"/>
                </a:moveTo>
                <a:lnTo>
                  <a:pt x="32042" y="36995"/>
                </a:lnTo>
                <a:lnTo>
                  <a:pt x="32664" y="38138"/>
                </a:lnTo>
                <a:lnTo>
                  <a:pt x="33108" y="37846"/>
                </a:lnTo>
                <a:close/>
              </a:path>
              <a:path w="59054" h="100330">
                <a:moveTo>
                  <a:pt x="33286" y="26517"/>
                </a:moveTo>
                <a:lnTo>
                  <a:pt x="33172" y="26301"/>
                </a:lnTo>
                <a:lnTo>
                  <a:pt x="33007" y="26098"/>
                </a:lnTo>
                <a:lnTo>
                  <a:pt x="32753" y="25958"/>
                </a:lnTo>
                <a:lnTo>
                  <a:pt x="32905" y="26365"/>
                </a:lnTo>
                <a:lnTo>
                  <a:pt x="33096" y="26479"/>
                </a:lnTo>
                <a:lnTo>
                  <a:pt x="33286" y="26517"/>
                </a:lnTo>
                <a:close/>
              </a:path>
              <a:path w="59054" h="100330">
                <a:moveTo>
                  <a:pt x="33439" y="28409"/>
                </a:moveTo>
                <a:lnTo>
                  <a:pt x="33210" y="28486"/>
                </a:lnTo>
                <a:lnTo>
                  <a:pt x="33362" y="28613"/>
                </a:lnTo>
                <a:lnTo>
                  <a:pt x="33439" y="28409"/>
                </a:lnTo>
                <a:close/>
              </a:path>
              <a:path w="59054" h="100330">
                <a:moveTo>
                  <a:pt x="33845" y="40601"/>
                </a:moveTo>
                <a:lnTo>
                  <a:pt x="33743" y="39979"/>
                </a:lnTo>
                <a:lnTo>
                  <a:pt x="33578" y="40601"/>
                </a:lnTo>
                <a:lnTo>
                  <a:pt x="33667" y="41211"/>
                </a:lnTo>
                <a:lnTo>
                  <a:pt x="33667" y="41554"/>
                </a:lnTo>
                <a:lnTo>
                  <a:pt x="33845" y="41186"/>
                </a:lnTo>
                <a:lnTo>
                  <a:pt x="33845" y="40601"/>
                </a:lnTo>
                <a:close/>
              </a:path>
              <a:path w="59054" h="100330">
                <a:moveTo>
                  <a:pt x="35521" y="40424"/>
                </a:moveTo>
                <a:lnTo>
                  <a:pt x="34569" y="39827"/>
                </a:lnTo>
                <a:lnTo>
                  <a:pt x="34086" y="40297"/>
                </a:lnTo>
                <a:lnTo>
                  <a:pt x="34823" y="40957"/>
                </a:lnTo>
                <a:lnTo>
                  <a:pt x="35521" y="40424"/>
                </a:lnTo>
                <a:close/>
              </a:path>
              <a:path w="59054" h="100330">
                <a:moveTo>
                  <a:pt x="36626" y="62268"/>
                </a:moveTo>
                <a:lnTo>
                  <a:pt x="36499" y="62179"/>
                </a:lnTo>
                <a:lnTo>
                  <a:pt x="35941" y="63157"/>
                </a:lnTo>
                <a:lnTo>
                  <a:pt x="36626" y="62268"/>
                </a:lnTo>
                <a:close/>
              </a:path>
              <a:path w="59054" h="100330">
                <a:moveTo>
                  <a:pt x="36969" y="66332"/>
                </a:moveTo>
                <a:lnTo>
                  <a:pt x="36842" y="66090"/>
                </a:lnTo>
                <a:lnTo>
                  <a:pt x="36969" y="66332"/>
                </a:lnTo>
                <a:close/>
              </a:path>
              <a:path w="59054" h="100330">
                <a:moveTo>
                  <a:pt x="37299" y="47028"/>
                </a:moveTo>
                <a:lnTo>
                  <a:pt x="36969" y="46393"/>
                </a:lnTo>
                <a:lnTo>
                  <a:pt x="36753" y="46139"/>
                </a:lnTo>
                <a:lnTo>
                  <a:pt x="36525" y="45885"/>
                </a:lnTo>
                <a:lnTo>
                  <a:pt x="36131" y="46139"/>
                </a:lnTo>
                <a:lnTo>
                  <a:pt x="36969" y="45504"/>
                </a:lnTo>
                <a:lnTo>
                  <a:pt x="35585" y="43980"/>
                </a:lnTo>
                <a:lnTo>
                  <a:pt x="35623" y="42837"/>
                </a:lnTo>
                <a:lnTo>
                  <a:pt x="35636" y="42710"/>
                </a:lnTo>
                <a:lnTo>
                  <a:pt x="35420" y="42837"/>
                </a:lnTo>
                <a:lnTo>
                  <a:pt x="35674" y="41694"/>
                </a:lnTo>
                <a:lnTo>
                  <a:pt x="34823" y="40957"/>
                </a:lnTo>
                <a:lnTo>
                  <a:pt x="33845" y="41694"/>
                </a:lnTo>
                <a:lnTo>
                  <a:pt x="34239" y="42710"/>
                </a:lnTo>
                <a:lnTo>
                  <a:pt x="33210" y="42710"/>
                </a:lnTo>
                <a:lnTo>
                  <a:pt x="32600" y="42951"/>
                </a:lnTo>
                <a:lnTo>
                  <a:pt x="33782" y="43980"/>
                </a:lnTo>
                <a:lnTo>
                  <a:pt x="31038" y="46774"/>
                </a:lnTo>
                <a:lnTo>
                  <a:pt x="33032" y="47790"/>
                </a:lnTo>
                <a:lnTo>
                  <a:pt x="33197" y="48679"/>
                </a:lnTo>
                <a:lnTo>
                  <a:pt x="32359" y="49314"/>
                </a:lnTo>
                <a:lnTo>
                  <a:pt x="32118" y="50076"/>
                </a:lnTo>
                <a:lnTo>
                  <a:pt x="31140" y="49314"/>
                </a:lnTo>
                <a:lnTo>
                  <a:pt x="30873" y="50965"/>
                </a:lnTo>
                <a:lnTo>
                  <a:pt x="31064" y="50965"/>
                </a:lnTo>
                <a:lnTo>
                  <a:pt x="35674" y="50965"/>
                </a:lnTo>
                <a:lnTo>
                  <a:pt x="35763" y="50076"/>
                </a:lnTo>
                <a:lnTo>
                  <a:pt x="36080" y="47155"/>
                </a:lnTo>
                <a:lnTo>
                  <a:pt x="37299" y="47028"/>
                </a:lnTo>
                <a:close/>
              </a:path>
              <a:path w="59054" h="100330">
                <a:moveTo>
                  <a:pt x="37376" y="47269"/>
                </a:moveTo>
                <a:lnTo>
                  <a:pt x="37325" y="47117"/>
                </a:lnTo>
                <a:lnTo>
                  <a:pt x="37376" y="47269"/>
                </a:lnTo>
                <a:close/>
              </a:path>
              <a:path w="59054" h="100330">
                <a:moveTo>
                  <a:pt x="37706" y="48247"/>
                </a:moveTo>
                <a:lnTo>
                  <a:pt x="37655" y="47967"/>
                </a:lnTo>
                <a:lnTo>
                  <a:pt x="37528" y="47612"/>
                </a:lnTo>
                <a:lnTo>
                  <a:pt x="37376" y="47269"/>
                </a:lnTo>
                <a:lnTo>
                  <a:pt x="37706" y="48247"/>
                </a:lnTo>
                <a:close/>
              </a:path>
              <a:path w="59054" h="100330">
                <a:moveTo>
                  <a:pt x="37884" y="8801"/>
                </a:moveTo>
                <a:lnTo>
                  <a:pt x="36715" y="6629"/>
                </a:lnTo>
                <a:lnTo>
                  <a:pt x="36995" y="7975"/>
                </a:lnTo>
                <a:lnTo>
                  <a:pt x="37884" y="8801"/>
                </a:lnTo>
                <a:close/>
              </a:path>
              <a:path w="59054" h="100330">
                <a:moveTo>
                  <a:pt x="38239" y="74333"/>
                </a:moveTo>
                <a:lnTo>
                  <a:pt x="36880" y="74333"/>
                </a:lnTo>
                <a:lnTo>
                  <a:pt x="37528" y="76365"/>
                </a:lnTo>
                <a:lnTo>
                  <a:pt x="37922" y="76365"/>
                </a:lnTo>
                <a:lnTo>
                  <a:pt x="37858" y="74841"/>
                </a:lnTo>
                <a:lnTo>
                  <a:pt x="38239" y="74333"/>
                </a:lnTo>
                <a:close/>
              </a:path>
              <a:path w="59054" h="100330">
                <a:moveTo>
                  <a:pt x="38277" y="74307"/>
                </a:moveTo>
                <a:close/>
              </a:path>
              <a:path w="59054" h="100330">
                <a:moveTo>
                  <a:pt x="38544" y="40805"/>
                </a:moveTo>
                <a:lnTo>
                  <a:pt x="38087" y="42202"/>
                </a:lnTo>
                <a:lnTo>
                  <a:pt x="38252" y="41859"/>
                </a:lnTo>
                <a:lnTo>
                  <a:pt x="38366" y="41440"/>
                </a:lnTo>
                <a:lnTo>
                  <a:pt x="38531" y="41059"/>
                </a:lnTo>
                <a:lnTo>
                  <a:pt x="38544" y="40805"/>
                </a:lnTo>
                <a:close/>
              </a:path>
              <a:path w="59054" h="100330">
                <a:moveTo>
                  <a:pt x="38862" y="82702"/>
                </a:moveTo>
                <a:lnTo>
                  <a:pt x="38798" y="82829"/>
                </a:lnTo>
                <a:lnTo>
                  <a:pt x="38862" y="82702"/>
                </a:lnTo>
                <a:close/>
              </a:path>
              <a:path w="59054" h="100330">
                <a:moveTo>
                  <a:pt x="40093" y="36309"/>
                </a:moveTo>
                <a:lnTo>
                  <a:pt x="39941" y="36334"/>
                </a:lnTo>
                <a:lnTo>
                  <a:pt x="40093" y="36309"/>
                </a:lnTo>
                <a:close/>
              </a:path>
              <a:path w="59054" h="100330">
                <a:moveTo>
                  <a:pt x="40119" y="42456"/>
                </a:moveTo>
                <a:lnTo>
                  <a:pt x="39293" y="42837"/>
                </a:lnTo>
                <a:lnTo>
                  <a:pt x="39344" y="42710"/>
                </a:lnTo>
                <a:lnTo>
                  <a:pt x="39738" y="41694"/>
                </a:lnTo>
                <a:lnTo>
                  <a:pt x="38201" y="42176"/>
                </a:lnTo>
                <a:lnTo>
                  <a:pt x="38074" y="42837"/>
                </a:lnTo>
                <a:lnTo>
                  <a:pt x="37261" y="42710"/>
                </a:lnTo>
                <a:lnTo>
                  <a:pt x="38011" y="44742"/>
                </a:lnTo>
                <a:lnTo>
                  <a:pt x="36804" y="44234"/>
                </a:lnTo>
                <a:lnTo>
                  <a:pt x="38214" y="44996"/>
                </a:lnTo>
                <a:lnTo>
                  <a:pt x="38214" y="44742"/>
                </a:lnTo>
                <a:lnTo>
                  <a:pt x="38341" y="43345"/>
                </a:lnTo>
                <a:lnTo>
                  <a:pt x="38455" y="42837"/>
                </a:lnTo>
                <a:lnTo>
                  <a:pt x="38481" y="42710"/>
                </a:lnTo>
                <a:lnTo>
                  <a:pt x="39992" y="43345"/>
                </a:lnTo>
                <a:lnTo>
                  <a:pt x="40068" y="42837"/>
                </a:lnTo>
                <a:lnTo>
                  <a:pt x="40119" y="42456"/>
                </a:lnTo>
                <a:close/>
              </a:path>
              <a:path w="59054" h="100330">
                <a:moveTo>
                  <a:pt x="40309" y="36195"/>
                </a:moveTo>
                <a:lnTo>
                  <a:pt x="40157" y="36283"/>
                </a:lnTo>
                <a:lnTo>
                  <a:pt x="40297" y="36258"/>
                </a:lnTo>
                <a:close/>
              </a:path>
              <a:path w="59054" h="100330">
                <a:moveTo>
                  <a:pt x="40690" y="43637"/>
                </a:moveTo>
                <a:lnTo>
                  <a:pt x="39992" y="43345"/>
                </a:lnTo>
                <a:lnTo>
                  <a:pt x="39865" y="44234"/>
                </a:lnTo>
                <a:lnTo>
                  <a:pt x="40690" y="43637"/>
                </a:lnTo>
                <a:close/>
              </a:path>
              <a:path w="59054" h="100330">
                <a:moveTo>
                  <a:pt x="40779" y="41859"/>
                </a:moveTo>
                <a:lnTo>
                  <a:pt x="39624" y="40932"/>
                </a:lnTo>
                <a:lnTo>
                  <a:pt x="39344" y="41059"/>
                </a:lnTo>
                <a:lnTo>
                  <a:pt x="40779" y="41859"/>
                </a:lnTo>
                <a:close/>
              </a:path>
              <a:path w="59054" h="100330">
                <a:moveTo>
                  <a:pt x="40995" y="47688"/>
                </a:moveTo>
                <a:lnTo>
                  <a:pt x="40868" y="47586"/>
                </a:lnTo>
                <a:lnTo>
                  <a:pt x="40995" y="47688"/>
                </a:lnTo>
                <a:close/>
              </a:path>
              <a:path w="59054" h="100330">
                <a:moveTo>
                  <a:pt x="41008" y="43776"/>
                </a:moveTo>
                <a:lnTo>
                  <a:pt x="40906" y="43472"/>
                </a:lnTo>
                <a:lnTo>
                  <a:pt x="40690" y="43637"/>
                </a:lnTo>
                <a:lnTo>
                  <a:pt x="41008" y="43776"/>
                </a:lnTo>
                <a:close/>
              </a:path>
              <a:path w="59054" h="100330">
                <a:moveTo>
                  <a:pt x="41148" y="40043"/>
                </a:moveTo>
                <a:lnTo>
                  <a:pt x="40830" y="39408"/>
                </a:lnTo>
                <a:lnTo>
                  <a:pt x="40525" y="38773"/>
                </a:lnTo>
                <a:lnTo>
                  <a:pt x="40347" y="37630"/>
                </a:lnTo>
                <a:lnTo>
                  <a:pt x="40322" y="37503"/>
                </a:lnTo>
                <a:lnTo>
                  <a:pt x="40220" y="36868"/>
                </a:lnTo>
                <a:lnTo>
                  <a:pt x="39052" y="36487"/>
                </a:lnTo>
                <a:lnTo>
                  <a:pt x="39268" y="36360"/>
                </a:lnTo>
                <a:lnTo>
                  <a:pt x="39839" y="36233"/>
                </a:lnTo>
                <a:lnTo>
                  <a:pt x="39306" y="36233"/>
                </a:lnTo>
                <a:lnTo>
                  <a:pt x="38989" y="35090"/>
                </a:lnTo>
                <a:lnTo>
                  <a:pt x="38646" y="34709"/>
                </a:lnTo>
                <a:lnTo>
                  <a:pt x="40487" y="31788"/>
                </a:lnTo>
                <a:lnTo>
                  <a:pt x="37160" y="31407"/>
                </a:lnTo>
                <a:lnTo>
                  <a:pt x="37299" y="28613"/>
                </a:lnTo>
                <a:lnTo>
                  <a:pt x="37325" y="28359"/>
                </a:lnTo>
                <a:lnTo>
                  <a:pt x="36703" y="28613"/>
                </a:lnTo>
                <a:lnTo>
                  <a:pt x="36093" y="27724"/>
                </a:lnTo>
                <a:lnTo>
                  <a:pt x="35648" y="27089"/>
                </a:lnTo>
                <a:lnTo>
                  <a:pt x="35509" y="26835"/>
                </a:lnTo>
                <a:lnTo>
                  <a:pt x="34163" y="24422"/>
                </a:lnTo>
                <a:lnTo>
                  <a:pt x="33959" y="24041"/>
                </a:lnTo>
                <a:lnTo>
                  <a:pt x="33845" y="23533"/>
                </a:lnTo>
                <a:lnTo>
                  <a:pt x="33705" y="22898"/>
                </a:lnTo>
                <a:lnTo>
                  <a:pt x="34340" y="22771"/>
                </a:lnTo>
                <a:lnTo>
                  <a:pt x="33045" y="22136"/>
                </a:lnTo>
                <a:lnTo>
                  <a:pt x="32956" y="19977"/>
                </a:lnTo>
                <a:lnTo>
                  <a:pt x="32867" y="19596"/>
                </a:lnTo>
                <a:lnTo>
                  <a:pt x="32689" y="18834"/>
                </a:lnTo>
                <a:lnTo>
                  <a:pt x="31788" y="16802"/>
                </a:lnTo>
                <a:lnTo>
                  <a:pt x="29603" y="19596"/>
                </a:lnTo>
                <a:lnTo>
                  <a:pt x="29375" y="18453"/>
                </a:lnTo>
                <a:lnTo>
                  <a:pt x="29070" y="16929"/>
                </a:lnTo>
                <a:lnTo>
                  <a:pt x="29654" y="15913"/>
                </a:lnTo>
                <a:lnTo>
                  <a:pt x="30708" y="16167"/>
                </a:lnTo>
                <a:lnTo>
                  <a:pt x="30568" y="15913"/>
                </a:lnTo>
                <a:lnTo>
                  <a:pt x="30010" y="14897"/>
                </a:lnTo>
                <a:lnTo>
                  <a:pt x="29794" y="14516"/>
                </a:lnTo>
                <a:lnTo>
                  <a:pt x="29819" y="14897"/>
                </a:lnTo>
                <a:lnTo>
                  <a:pt x="29527" y="14643"/>
                </a:lnTo>
                <a:lnTo>
                  <a:pt x="29375" y="14516"/>
                </a:lnTo>
                <a:lnTo>
                  <a:pt x="28067" y="13373"/>
                </a:lnTo>
                <a:lnTo>
                  <a:pt x="27190" y="12611"/>
                </a:lnTo>
                <a:lnTo>
                  <a:pt x="26835" y="12357"/>
                </a:lnTo>
                <a:lnTo>
                  <a:pt x="25971" y="11595"/>
                </a:lnTo>
                <a:lnTo>
                  <a:pt x="25819" y="11468"/>
                </a:lnTo>
                <a:lnTo>
                  <a:pt x="24091" y="9944"/>
                </a:lnTo>
                <a:lnTo>
                  <a:pt x="24066" y="9436"/>
                </a:lnTo>
                <a:lnTo>
                  <a:pt x="24244" y="9055"/>
                </a:lnTo>
                <a:lnTo>
                  <a:pt x="24218" y="8674"/>
                </a:lnTo>
                <a:lnTo>
                  <a:pt x="22707" y="8420"/>
                </a:lnTo>
                <a:lnTo>
                  <a:pt x="20459" y="6388"/>
                </a:lnTo>
                <a:lnTo>
                  <a:pt x="19481" y="4737"/>
                </a:lnTo>
                <a:lnTo>
                  <a:pt x="20739" y="4483"/>
                </a:lnTo>
                <a:lnTo>
                  <a:pt x="19418" y="3848"/>
                </a:lnTo>
                <a:lnTo>
                  <a:pt x="19151" y="3213"/>
                </a:lnTo>
                <a:lnTo>
                  <a:pt x="17665" y="5880"/>
                </a:lnTo>
                <a:lnTo>
                  <a:pt x="18440" y="7785"/>
                </a:lnTo>
                <a:lnTo>
                  <a:pt x="19532" y="8166"/>
                </a:lnTo>
                <a:lnTo>
                  <a:pt x="17322" y="9944"/>
                </a:lnTo>
                <a:lnTo>
                  <a:pt x="18491" y="11468"/>
                </a:lnTo>
                <a:lnTo>
                  <a:pt x="17005" y="11341"/>
                </a:lnTo>
                <a:lnTo>
                  <a:pt x="17907" y="12230"/>
                </a:lnTo>
                <a:lnTo>
                  <a:pt x="17894" y="11976"/>
                </a:lnTo>
                <a:lnTo>
                  <a:pt x="18072" y="11595"/>
                </a:lnTo>
                <a:lnTo>
                  <a:pt x="18554" y="12357"/>
                </a:lnTo>
                <a:lnTo>
                  <a:pt x="18757" y="12357"/>
                </a:lnTo>
                <a:lnTo>
                  <a:pt x="18249" y="14008"/>
                </a:lnTo>
                <a:lnTo>
                  <a:pt x="18884" y="14135"/>
                </a:lnTo>
                <a:lnTo>
                  <a:pt x="19291" y="14008"/>
                </a:lnTo>
                <a:lnTo>
                  <a:pt x="19469" y="13373"/>
                </a:lnTo>
                <a:lnTo>
                  <a:pt x="20802" y="14262"/>
                </a:lnTo>
                <a:lnTo>
                  <a:pt x="19570" y="14897"/>
                </a:lnTo>
                <a:lnTo>
                  <a:pt x="19405" y="15532"/>
                </a:lnTo>
                <a:lnTo>
                  <a:pt x="21031" y="14516"/>
                </a:lnTo>
                <a:lnTo>
                  <a:pt x="21336" y="15659"/>
                </a:lnTo>
                <a:lnTo>
                  <a:pt x="22440" y="16141"/>
                </a:lnTo>
                <a:lnTo>
                  <a:pt x="23977" y="14643"/>
                </a:lnTo>
                <a:lnTo>
                  <a:pt x="23863" y="16294"/>
                </a:lnTo>
                <a:lnTo>
                  <a:pt x="23939" y="18199"/>
                </a:lnTo>
                <a:lnTo>
                  <a:pt x="23761" y="17907"/>
                </a:lnTo>
                <a:lnTo>
                  <a:pt x="23545" y="17564"/>
                </a:lnTo>
                <a:lnTo>
                  <a:pt x="22809" y="16751"/>
                </a:lnTo>
                <a:lnTo>
                  <a:pt x="22872" y="17818"/>
                </a:lnTo>
                <a:lnTo>
                  <a:pt x="21412" y="17818"/>
                </a:lnTo>
                <a:lnTo>
                  <a:pt x="22504" y="19088"/>
                </a:lnTo>
                <a:lnTo>
                  <a:pt x="22542" y="18453"/>
                </a:lnTo>
                <a:lnTo>
                  <a:pt x="22669" y="18199"/>
                </a:lnTo>
                <a:lnTo>
                  <a:pt x="23291" y="17945"/>
                </a:lnTo>
                <a:lnTo>
                  <a:pt x="23698" y="17945"/>
                </a:lnTo>
                <a:lnTo>
                  <a:pt x="23723" y="18453"/>
                </a:lnTo>
                <a:lnTo>
                  <a:pt x="24257" y="18694"/>
                </a:lnTo>
                <a:lnTo>
                  <a:pt x="24599" y="19189"/>
                </a:lnTo>
                <a:lnTo>
                  <a:pt x="24282" y="20307"/>
                </a:lnTo>
                <a:lnTo>
                  <a:pt x="25057" y="20447"/>
                </a:lnTo>
                <a:lnTo>
                  <a:pt x="25031" y="19850"/>
                </a:lnTo>
                <a:lnTo>
                  <a:pt x="24638" y="19177"/>
                </a:lnTo>
                <a:lnTo>
                  <a:pt x="24282" y="18707"/>
                </a:lnTo>
                <a:lnTo>
                  <a:pt x="26060" y="19469"/>
                </a:lnTo>
                <a:lnTo>
                  <a:pt x="26073" y="19977"/>
                </a:lnTo>
                <a:lnTo>
                  <a:pt x="26543" y="21247"/>
                </a:lnTo>
                <a:lnTo>
                  <a:pt x="27216" y="22263"/>
                </a:lnTo>
                <a:lnTo>
                  <a:pt x="26492" y="22898"/>
                </a:lnTo>
                <a:lnTo>
                  <a:pt x="26720" y="22898"/>
                </a:lnTo>
                <a:lnTo>
                  <a:pt x="27012" y="23025"/>
                </a:lnTo>
                <a:lnTo>
                  <a:pt x="27470" y="23406"/>
                </a:lnTo>
                <a:lnTo>
                  <a:pt x="28422" y="23533"/>
                </a:lnTo>
                <a:lnTo>
                  <a:pt x="28816" y="25565"/>
                </a:lnTo>
                <a:lnTo>
                  <a:pt x="30073" y="25946"/>
                </a:lnTo>
                <a:lnTo>
                  <a:pt x="30657" y="24803"/>
                </a:lnTo>
                <a:lnTo>
                  <a:pt x="30632" y="24168"/>
                </a:lnTo>
                <a:lnTo>
                  <a:pt x="32321" y="24803"/>
                </a:lnTo>
                <a:lnTo>
                  <a:pt x="32461" y="24549"/>
                </a:lnTo>
                <a:lnTo>
                  <a:pt x="32410" y="24168"/>
                </a:lnTo>
                <a:lnTo>
                  <a:pt x="32283" y="23914"/>
                </a:lnTo>
                <a:lnTo>
                  <a:pt x="32702" y="23533"/>
                </a:lnTo>
                <a:lnTo>
                  <a:pt x="33159" y="25184"/>
                </a:lnTo>
                <a:lnTo>
                  <a:pt x="33134" y="24549"/>
                </a:lnTo>
                <a:lnTo>
                  <a:pt x="33756" y="24422"/>
                </a:lnTo>
                <a:lnTo>
                  <a:pt x="34556" y="26200"/>
                </a:lnTo>
                <a:lnTo>
                  <a:pt x="34518" y="26454"/>
                </a:lnTo>
                <a:lnTo>
                  <a:pt x="34213" y="26835"/>
                </a:lnTo>
                <a:lnTo>
                  <a:pt x="34150" y="26581"/>
                </a:lnTo>
                <a:lnTo>
                  <a:pt x="34061" y="26200"/>
                </a:lnTo>
                <a:lnTo>
                  <a:pt x="33667" y="26581"/>
                </a:lnTo>
                <a:lnTo>
                  <a:pt x="33286" y="26454"/>
                </a:lnTo>
                <a:lnTo>
                  <a:pt x="33756" y="27343"/>
                </a:lnTo>
                <a:lnTo>
                  <a:pt x="33439" y="28409"/>
                </a:lnTo>
                <a:lnTo>
                  <a:pt x="35255" y="27724"/>
                </a:lnTo>
                <a:lnTo>
                  <a:pt x="34899" y="31407"/>
                </a:lnTo>
                <a:lnTo>
                  <a:pt x="36753" y="32169"/>
                </a:lnTo>
                <a:lnTo>
                  <a:pt x="35318" y="32931"/>
                </a:lnTo>
                <a:lnTo>
                  <a:pt x="36576" y="34963"/>
                </a:lnTo>
                <a:lnTo>
                  <a:pt x="36995" y="35471"/>
                </a:lnTo>
                <a:lnTo>
                  <a:pt x="36804" y="37503"/>
                </a:lnTo>
                <a:lnTo>
                  <a:pt x="35128" y="36487"/>
                </a:lnTo>
                <a:lnTo>
                  <a:pt x="33235" y="37757"/>
                </a:lnTo>
                <a:lnTo>
                  <a:pt x="33235" y="38138"/>
                </a:lnTo>
                <a:lnTo>
                  <a:pt x="33515" y="38773"/>
                </a:lnTo>
                <a:lnTo>
                  <a:pt x="33642" y="39281"/>
                </a:lnTo>
                <a:lnTo>
                  <a:pt x="33731" y="39916"/>
                </a:lnTo>
                <a:lnTo>
                  <a:pt x="33794" y="39662"/>
                </a:lnTo>
                <a:lnTo>
                  <a:pt x="33909" y="39408"/>
                </a:lnTo>
                <a:lnTo>
                  <a:pt x="34569" y="39827"/>
                </a:lnTo>
                <a:lnTo>
                  <a:pt x="35001" y="39408"/>
                </a:lnTo>
                <a:lnTo>
                  <a:pt x="35128" y="39281"/>
                </a:lnTo>
                <a:lnTo>
                  <a:pt x="35356" y="37630"/>
                </a:lnTo>
                <a:lnTo>
                  <a:pt x="37388" y="38519"/>
                </a:lnTo>
                <a:lnTo>
                  <a:pt x="37782" y="38519"/>
                </a:lnTo>
                <a:lnTo>
                  <a:pt x="38874" y="39916"/>
                </a:lnTo>
                <a:lnTo>
                  <a:pt x="38798" y="40424"/>
                </a:lnTo>
                <a:lnTo>
                  <a:pt x="38633" y="40817"/>
                </a:lnTo>
                <a:lnTo>
                  <a:pt x="39624" y="40932"/>
                </a:lnTo>
                <a:lnTo>
                  <a:pt x="40995" y="40297"/>
                </a:lnTo>
                <a:lnTo>
                  <a:pt x="39801" y="39408"/>
                </a:lnTo>
                <a:lnTo>
                  <a:pt x="40703" y="39662"/>
                </a:lnTo>
                <a:lnTo>
                  <a:pt x="41148" y="40043"/>
                </a:lnTo>
                <a:close/>
              </a:path>
              <a:path w="59054" h="100330">
                <a:moveTo>
                  <a:pt x="41224" y="43853"/>
                </a:moveTo>
                <a:lnTo>
                  <a:pt x="41008" y="43776"/>
                </a:lnTo>
                <a:lnTo>
                  <a:pt x="41071" y="43967"/>
                </a:lnTo>
                <a:lnTo>
                  <a:pt x="41224" y="43853"/>
                </a:lnTo>
                <a:close/>
              </a:path>
              <a:path w="59054" h="100330">
                <a:moveTo>
                  <a:pt x="41630" y="40919"/>
                </a:moveTo>
                <a:lnTo>
                  <a:pt x="41567" y="40563"/>
                </a:lnTo>
                <a:lnTo>
                  <a:pt x="41376" y="40322"/>
                </a:lnTo>
                <a:lnTo>
                  <a:pt x="41160" y="40119"/>
                </a:lnTo>
                <a:lnTo>
                  <a:pt x="41300" y="40411"/>
                </a:lnTo>
                <a:lnTo>
                  <a:pt x="41440" y="40690"/>
                </a:lnTo>
                <a:lnTo>
                  <a:pt x="41630" y="40919"/>
                </a:lnTo>
                <a:close/>
              </a:path>
              <a:path w="59054" h="100330">
                <a:moveTo>
                  <a:pt x="41694" y="42710"/>
                </a:moveTo>
                <a:lnTo>
                  <a:pt x="41351" y="41948"/>
                </a:lnTo>
                <a:lnTo>
                  <a:pt x="41173" y="41567"/>
                </a:lnTo>
                <a:lnTo>
                  <a:pt x="41109" y="41859"/>
                </a:lnTo>
                <a:lnTo>
                  <a:pt x="40957" y="41948"/>
                </a:lnTo>
                <a:lnTo>
                  <a:pt x="40779" y="41859"/>
                </a:lnTo>
                <a:lnTo>
                  <a:pt x="41694" y="42710"/>
                </a:lnTo>
                <a:close/>
              </a:path>
              <a:path w="59054" h="100330">
                <a:moveTo>
                  <a:pt x="41808" y="42824"/>
                </a:moveTo>
                <a:close/>
              </a:path>
              <a:path w="59054" h="100330">
                <a:moveTo>
                  <a:pt x="42354" y="42532"/>
                </a:moveTo>
                <a:lnTo>
                  <a:pt x="42214" y="41694"/>
                </a:lnTo>
                <a:lnTo>
                  <a:pt x="42011" y="42049"/>
                </a:lnTo>
                <a:lnTo>
                  <a:pt x="42354" y="42532"/>
                </a:lnTo>
                <a:close/>
              </a:path>
              <a:path w="59054" h="100330">
                <a:moveTo>
                  <a:pt x="42545" y="43510"/>
                </a:moveTo>
                <a:lnTo>
                  <a:pt x="42354" y="42532"/>
                </a:lnTo>
                <a:lnTo>
                  <a:pt x="41808" y="42824"/>
                </a:lnTo>
                <a:lnTo>
                  <a:pt x="42545" y="43510"/>
                </a:lnTo>
                <a:close/>
              </a:path>
              <a:path w="59054" h="100330">
                <a:moveTo>
                  <a:pt x="42684" y="43662"/>
                </a:moveTo>
                <a:lnTo>
                  <a:pt x="42545" y="43510"/>
                </a:lnTo>
                <a:lnTo>
                  <a:pt x="42570" y="43662"/>
                </a:lnTo>
                <a:close/>
              </a:path>
              <a:path w="59054" h="100330">
                <a:moveTo>
                  <a:pt x="43040" y="47409"/>
                </a:moveTo>
                <a:lnTo>
                  <a:pt x="41605" y="45123"/>
                </a:lnTo>
                <a:lnTo>
                  <a:pt x="41287" y="44615"/>
                </a:lnTo>
                <a:lnTo>
                  <a:pt x="41071" y="43967"/>
                </a:lnTo>
                <a:lnTo>
                  <a:pt x="38227" y="46012"/>
                </a:lnTo>
                <a:lnTo>
                  <a:pt x="40767" y="47536"/>
                </a:lnTo>
                <a:lnTo>
                  <a:pt x="40716" y="47409"/>
                </a:lnTo>
                <a:lnTo>
                  <a:pt x="40614" y="46774"/>
                </a:lnTo>
                <a:lnTo>
                  <a:pt x="40817" y="45758"/>
                </a:lnTo>
                <a:lnTo>
                  <a:pt x="39827" y="45504"/>
                </a:lnTo>
                <a:lnTo>
                  <a:pt x="40665" y="45123"/>
                </a:lnTo>
                <a:lnTo>
                  <a:pt x="41656" y="46139"/>
                </a:lnTo>
                <a:lnTo>
                  <a:pt x="42265" y="46266"/>
                </a:lnTo>
                <a:lnTo>
                  <a:pt x="43040" y="47409"/>
                </a:lnTo>
                <a:close/>
              </a:path>
              <a:path w="59054" h="100330">
                <a:moveTo>
                  <a:pt x="44792" y="46228"/>
                </a:moveTo>
                <a:lnTo>
                  <a:pt x="44450" y="46393"/>
                </a:lnTo>
                <a:lnTo>
                  <a:pt x="44678" y="46850"/>
                </a:lnTo>
                <a:lnTo>
                  <a:pt x="44792" y="46228"/>
                </a:lnTo>
                <a:close/>
              </a:path>
              <a:path w="59054" h="100330">
                <a:moveTo>
                  <a:pt x="45275" y="62268"/>
                </a:moveTo>
                <a:lnTo>
                  <a:pt x="44653" y="61887"/>
                </a:lnTo>
                <a:lnTo>
                  <a:pt x="43624" y="61252"/>
                </a:lnTo>
                <a:lnTo>
                  <a:pt x="43548" y="60998"/>
                </a:lnTo>
                <a:lnTo>
                  <a:pt x="43319" y="60236"/>
                </a:lnTo>
                <a:lnTo>
                  <a:pt x="42799" y="58458"/>
                </a:lnTo>
                <a:lnTo>
                  <a:pt x="41224" y="58204"/>
                </a:lnTo>
                <a:lnTo>
                  <a:pt x="41376" y="54902"/>
                </a:lnTo>
                <a:lnTo>
                  <a:pt x="41427" y="54013"/>
                </a:lnTo>
                <a:lnTo>
                  <a:pt x="35572" y="51854"/>
                </a:lnTo>
                <a:lnTo>
                  <a:pt x="35648" y="51092"/>
                </a:lnTo>
                <a:lnTo>
                  <a:pt x="31115" y="51092"/>
                </a:lnTo>
                <a:lnTo>
                  <a:pt x="31623" y="52108"/>
                </a:lnTo>
                <a:lnTo>
                  <a:pt x="32943" y="54267"/>
                </a:lnTo>
                <a:lnTo>
                  <a:pt x="32499" y="54902"/>
                </a:lnTo>
                <a:lnTo>
                  <a:pt x="32321" y="54648"/>
                </a:lnTo>
                <a:lnTo>
                  <a:pt x="33147" y="56299"/>
                </a:lnTo>
                <a:lnTo>
                  <a:pt x="32207" y="57823"/>
                </a:lnTo>
                <a:lnTo>
                  <a:pt x="34569" y="58839"/>
                </a:lnTo>
                <a:lnTo>
                  <a:pt x="33642" y="60236"/>
                </a:lnTo>
                <a:lnTo>
                  <a:pt x="33210" y="58585"/>
                </a:lnTo>
                <a:lnTo>
                  <a:pt x="32118" y="59601"/>
                </a:lnTo>
                <a:lnTo>
                  <a:pt x="32194" y="60744"/>
                </a:lnTo>
                <a:lnTo>
                  <a:pt x="33705" y="61506"/>
                </a:lnTo>
                <a:lnTo>
                  <a:pt x="32639" y="62268"/>
                </a:lnTo>
                <a:lnTo>
                  <a:pt x="32245" y="61633"/>
                </a:lnTo>
                <a:lnTo>
                  <a:pt x="32092" y="61379"/>
                </a:lnTo>
                <a:lnTo>
                  <a:pt x="31864" y="60998"/>
                </a:lnTo>
                <a:lnTo>
                  <a:pt x="31788" y="60871"/>
                </a:lnTo>
                <a:lnTo>
                  <a:pt x="30213" y="60744"/>
                </a:lnTo>
                <a:lnTo>
                  <a:pt x="30429" y="58585"/>
                </a:lnTo>
                <a:lnTo>
                  <a:pt x="28676" y="58204"/>
                </a:lnTo>
                <a:lnTo>
                  <a:pt x="28778" y="59601"/>
                </a:lnTo>
                <a:lnTo>
                  <a:pt x="29070" y="60363"/>
                </a:lnTo>
                <a:lnTo>
                  <a:pt x="27851" y="60871"/>
                </a:lnTo>
                <a:lnTo>
                  <a:pt x="27266" y="60998"/>
                </a:lnTo>
                <a:lnTo>
                  <a:pt x="26847" y="59855"/>
                </a:lnTo>
                <a:lnTo>
                  <a:pt x="27190" y="60871"/>
                </a:lnTo>
                <a:lnTo>
                  <a:pt x="27101" y="61125"/>
                </a:lnTo>
                <a:lnTo>
                  <a:pt x="26822" y="61379"/>
                </a:lnTo>
                <a:lnTo>
                  <a:pt x="26047" y="61125"/>
                </a:lnTo>
                <a:lnTo>
                  <a:pt x="26733" y="62141"/>
                </a:lnTo>
                <a:lnTo>
                  <a:pt x="27381" y="61633"/>
                </a:lnTo>
                <a:lnTo>
                  <a:pt x="26797" y="63284"/>
                </a:lnTo>
                <a:lnTo>
                  <a:pt x="26492" y="62776"/>
                </a:lnTo>
                <a:lnTo>
                  <a:pt x="26123" y="62649"/>
                </a:lnTo>
                <a:lnTo>
                  <a:pt x="25590" y="62522"/>
                </a:lnTo>
                <a:lnTo>
                  <a:pt x="25666" y="62903"/>
                </a:lnTo>
                <a:lnTo>
                  <a:pt x="25006" y="63538"/>
                </a:lnTo>
                <a:lnTo>
                  <a:pt x="24625" y="63538"/>
                </a:lnTo>
                <a:lnTo>
                  <a:pt x="24295" y="64681"/>
                </a:lnTo>
                <a:lnTo>
                  <a:pt x="24638" y="65062"/>
                </a:lnTo>
                <a:lnTo>
                  <a:pt x="24942" y="64173"/>
                </a:lnTo>
                <a:lnTo>
                  <a:pt x="25196" y="64681"/>
                </a:lnTo>
                <a:lnTo>
                  <a:pt x="25311" y="65443"/>
                </a:lnTo>
                <a:lnTo>
                  <a:pt x="25425" y="66713"/>
                </a:lnTo>
                <a:lnTo>
                  <a:pt x="28943" y="68745"/>
                </a:lnTo>
                <a:lnTo>
                  <a:pt x="27038" y="69761"/>
                </a:lnTo>
                <a:lnTo>
                  <a:pt x="26466" y="69634"/>
                </a:lnTo>
                <a:lnTo>
                  <a:pt x="27393" y="70650"/>
                </a:lnTo>
                <a:lnTo>
                  <a:pt x="28130" y="70523"/>
                </a:lnTo>
                <a:lnTo>
                  <a:pt x="28371" y="70269"/>
                </a:lnTo>
                <a:lnTo>
                  <a:pt x="29464" y="71920"/>
                </a:lnTo>
                <a:lnTo>
                  <a:pt x="29679" y="72301"/>
                </a:lnTo>
                <a:lnTo>
                  <a:pt x="29743" y="71158"/>
                </a:lnTo>
                <a:lnTo>
                  <a:pt x="30073" y="70777"/>
                </a:lnTo>
                <a:lnTo>
                  <a:pt x="30683" y="70523"/>
                </a:lnTo>
                <a:lnTo>
                  <a:pt x="30365" y="70269"/>
                </a:lnTo>
                <a:lnTo>
                  <a:pt x="29718" y="69761"/>
                </a:lnTo>
                <a:lnTo>
                  <a:pt x="28930" y="69126"/>
                </a:lnTo>
                <a:lnTo>
                  <a:pt x="29883" y="67475"/>
                </a:lnTo>
                <a:lnTo>
                  <a:pt x="29044" y="66205"/>
                </a:lnTo>
                <a:lnTo>
                  <a:pt x="30010" y="66332"/>
                </a:lnTo>
                <a:lnTo>
                  <a:pt x="29819" y="66205"/>
                </a:lnTo>
                <a:lnTo>
                  <a:pt x="29273" y="65824"/>
                </a:lnTo>
                <a:lnTo>
                  <a:pt x="29972" y="64935"/>
                </a:lnTo>
                <a:lnTo>
                  <a:pt x="28790" y="64935"/>
                </a:lnTo>
                <a:lnTo>
                  <a:pt x="28879" y="64173"/>
                </a:lnTo>
                <a:lnTo>
                  <a:pt x="28956" y="63411"/>
                </a:lnTo>
                <a:lnTo>
                  <a:pt x="30327" y="63411"/>
                </a:lnTo>
                <a:lnTo>
                  <a:pt x="31267" y="64046"/>
                </a:lnTo>
                <a:lnTo>
                  <a:pt x="30784" y="64681"/>
                </a:lnTo>
                <a:lnTo>
                  <a:pt x="31623" y="66078"/>
                </a:lnTo>
                <a:lnTo>
                  <a:pt x="32105" y="65443"/>
                </a:lnTo>
                <a:lnTo>
                  <a:pt x="32905" y="65316"/>
                </a:lnTo>
                <a:lnTo>
                  <a:pt x="33667" y="65697"/>
                </a:lnTo>
                <a:lnTo>
                  <a:pt x="34429" y="65951"/>
                </a:lnTo>
                <a:lnTo>
                  <a:pt x="34620" y="68364"/>
                </a:lnTo>
                <a:lnTo>
                  <a:pt x="35712" y="68618"/>
                </a:lnTo>
                <a:lnTo>
                  <a:pt x="36296" y="67094"/>
                </a:lnTo>
                <a:lnTo>
                  <a:pt x="36690" y="66332"/>
                </a:lnTo>
                <a:lnTo>
                  <a:pt x="34264" y="63284"/>
                </a:lnTo>
                <a:lnTo>
                  <a:pt x="34112" y="63157"/>
                </a:lnTo>
                <a:lnTo>
                  <a:pt x="34124" y="62268"/>
                </a:lnTo>
                <a:lnTo>
                  <a:pt x="34137" y="61125"/>
                </a:lnTo>
                <a:lnTo>
                  <a:pt x="34950" y="60998"/>
                </a:lnTo>
                <a:lnTo>
                  <a:pt x="36499" y="62179"/>
                </a:lnTo>
                <a:lnTo>
                  <a:pt x="36664" y="61887"/>
                </a:lnTo>
                <a:lnTo>
                  <a:pt x="36957" y="63538"/>
                </a:lnTo>
                <a:lnTo>
                  <a:pt x="37706" y="63538"/>
                </a:lnTo>
                <a:lnTo>
                  <a:pt x="44462" y="63538"/>
                </a:lnTo>
                <a:lnTo>
                  <a:pt x="44310" y="63411"/>
                </a:lnTo>
                <a:lnTo>
                  <a:pt x="45275" y="62268"/>
                </a:lnTo>
                <a:close/>
              </a:path>
              <a:path w="59054" h="100330">
                <a:moveTo>
                  <a:pt x="45707" y="45085"/>
                </a:moveTo>
                <a:lnTo>
                  <a:pt x="45427" y="44907"/>
                </a:lnTo>
                <a:lnTo>
                  <a:pt x="45542" y="45085"/>
                </a:lnTo>
                <a:lnTo>
                  <a:pt x="45707" y="45085"/>
                </a:lnTo>
                <a:close/>
              </a:path>
              <a:path w="59054" h="100330">
                <a:moveTo>
                  <a:pt x="46189" y="49491"/>
                </a:moveTo>
                <a:lnTo>
                  <a:pt x="46024" y="49047"/>
                </a:lnTo>
                <a:lnTo>
                  <a:pt x="46088" y="48018"/>
                </a:lnTo>
                <a:lnTo>
                  <a:pt x="46139" y="47383"/>
                </a:lnTo>
                <a:lnTo>
                  <a:pt x="45288" y="48018"/>
                </a:lnTo>
                <a:lnTo>
                  <a:pt x="44678" y="46850"/>
                </a:lnTo>
                <a:lnTo>
                  <a:pt x="44183" y="49644"/>
                </a:lnTo>
                <a:lnTo>
                  <a:pt x="46189" y="49491"/>
                </a:lnTo>
                <a:close/>
              </a:path>
              <a:path w="59054" h="100330">
                <a:moveTo>
                  <a:pt x="47053" y="47078"/>
                </a:moveTo>
                <a:lnTo>
                  <a:pt x="46215" y="45986"/>
                </a:lnTo>
                <a:lnTo>
                  <a:pt x="45732" y="45326"/>
                </a:lnTo>
                <a:lnTo>
                  <a:pt x="45618" y="45186"/>
                </a:lnTo>
                <a:lnTo>
                  <a:pt x="45402" y="45326"/>
                </a:lnTo>
                <a:lnTo>
                  <a:pt x="44627" y="43688"/>
                </a:lnTo>
                <a:lnTo>
                  <a:pt x="42684" y="43662"/>
                </a:lnTo>
                <a:lnTo>
                  <a:pt x="43218" y="44234"/>
                </a:lnTo>
                <a:lnTo>
                  <a:pt x="43573" y="44500"/>
                </a:lnTo>
                <a:lnTo>
                  <a:pt x="43548" y="45326"/>
                </a:lnTo>
                <a:lnTo>
                  <a:pt x="43726" y="45986"/>
                </a:lnTo>
                <a:lnTo>
                  <a:pt x="43294" y="46951"/>
                </a:lnTo>
                <a:lnTo>
                  <a:pt x="44450" y="46393"/>
                </a:lnTo>
                <a:lnTo>
                  <a:pt x="44234" y="45986"/>
                </a:lnTo>
                <a:lnTo>
                  <a:pt x="47053" y="47078"/>
                </a:lnTo>
                <a:close/>
              </a:path>
              <a:path w="59054" h="100330">
                <a:moveTo>
                  <a:pt x="49199" y="93891"/>
                </a:moveTo>
                <a:lnTo>
                  <a:pt x="47980" y="93891"/>
                </a:lnTo>
                <a:lnTo>
                  <a:pt x="47409" y="96304"/>
                </a:lnTo>
                <a:lnTo>
                  <a:pt x="49009" y="96062"/>
                </a:lnTo>
                <a:lnTo>
                  <a:pt x="49199" y="93891"/>
                </a:lnTo>
                <a:close/>
              </a:path>
              <a:path w="59054" h="100330">
                <a:moveTo>
                  <a:pt x="49847" y="97828"/>
                </a:moveTo>
                <a:lnTo>
                  <a:pt x="49022" y="96227"/>
                </a:lnTo>
                <a:lnTo>
                  <a:pt x="48704" y="100114"/>
                </a:lnTo>
                <a:lnTo>
                  <a:pt x="49847" y="97828"/>
                </a:lnTo>
                <a:close/>
              </a:path>
              <a:path w="59054" h="100330">
                <a:moveTo>
                  <a:pt x="50838" y="73952"/>
                </a:moveTo>
                <a:lnTo>
                  <a:pt x="50533" y="72301"/>
                </a:lnTo>
                <a:lnTo>
                  <a:pt x="50025" y="70015"/>
                </a:lnTo>
                <a:lnTo>
                  <a:pt x="49987" y="69888"/>
                </a:lnTo>
                <a:lnTo>
                  <a:pt x="49809" y="69380"/>
                </a:lnTo>
                <a:lnTo>
                  <a:pt x="49479" y="68364"/>
                </a:lnTo>
                <a:lnTo>
                  <a:pt x="48247" y="67094"/>
                </a:lnTo>
                <a:lnTo>
                  <a:pt x="48006" y="66840"/>
                </a:lnTo>
                <a:lnTo>
                  <a:pt x="47561" y="67094"/>
                </a:lnTo>
                <a:lnTo>
                  <a:pt x="47155" y="65824"/>
                </a:lnTo>
                <a:lnTo>
                  <a:pt x="45059" y="64046"/>
                </a:lnTo>
                <a:lnTo>
                  <a:pt x="37706" y="64046"/>
                </a:lnTo>
                <a:lnTo>
                  <a:pt x="37706" y="65443"/>
                </a:lnTo>
                <a:lnTo>
                  <a:pt x="39331" y="65570"/>
                </a:lnTo>
                <a:lnTo>
                  <a:pt x="39700" y="66078"/>
                </a:lnTo>
                <a:lnTo>
                  <a:pt x="39725" y="66332"/>
                </a:lnTo>
                <a:lnTo>
                  <a:pt x="38315" y="69380"/>
                </a:lnTo>
                <a:lnTo>
                  <a:pt x="37719" y="68237"/>
                </a:lnTo>
                <a:lnTo>
                  <a:pt x="37249" y="69888"/>
                </a:lnTo>
                <a:lnTo>
                  <a:pt x="36753" y="68237"/>
                </a:lnTo>
                <a:lnTo>
                  <a:pt x="37033" y="70015"/>
                </a:lnTo>
                <a:lnTo>
                  <a:pt x="35217" y="69253"/>
                </a:lnTo>
                <a:lnTo>
                  <a:pt x="36245" y="71285"/>
                </a:lnTo>
                <a:lnTo>
                  <a:pt x="37376" y="71539"/>
                </a:lnTo>
                <a:lnTo>
                  <a:pt x="38061" y="73317"/>
                </a:lnTo>
                <a:lnTo>
                  <a:pt x="38201" y="73952"/>
                </a:lnTo>
                <a:lnTo>
                  <a:pt x="38531" y="73952"/>
                </a:lnTo>
                <a:lnTo>
                  <a:pt x="50838" y="73952"/>
                </a:lnTo>
                <a:close/>
              </a:path>
              <a:path w="59054" h="100330">
                <a:moveTo>
                  <a:pt x="50977" y="88239"/>
                </a:moveTo>
                <a:lnTo>
                  <a:pt x="50939" y="88036"/>
                </a:lnTo>
                <a:lnTo>
                  <a:pt x="50863" y="87833"/>
                </a:lnTo>
                <a:lnTo>
                  <a:pt x="50825" y="87642"/>
                </a:lnTo>
                <a:lnTo>
                  <a:pt x="50634" y="87706"/>
                </a:lnTo>
                <a:lnTo>
                  <a:pt x="50977" y="88239"/>
                </a:lnTo>
                <a:close/>
              </a:path>
              <a:path w="59054" h="100330">
                <a:moveTo>
                  <a:pt x="51181" y="75628"/>
                </a:moveTo>
                <a:lnTo>
                  <a:pt x="51066" y="75476"/>
                </a:lnTo>
                <a:lnTo>
                  <a:pt x="51181" y="75628"/>
                </a:lnTo>
                <a:close/>
              </a:path>
              <a:path w="59054" h="100330">
                <a:moveTo>
                  <a:pt x="52031" y="91097"/>
                </a:moveTo>
                <a:lnTo>
                  <a:pt x="51866" y="91605"/>
                </a:lnTo>
                <a:lnTo>
                  <a:pt x="52031" y="91097"/>
                </a:lnTo>
                <a:close/>
              </a:path>
              <a:path w="59054" h="100330">
                <a:moveTo>
                  <a:pt x="52158" y="76873"/>
                </a:moveTo>
                <a:lnTo>
                  <a:pt x="51866" y="76365"/>
                </a:lnTo>
                <a:lnTo>
                  <a:pt x="51181" y="75628"/>
                </a:lnTo>
                <a:lnTo>
                  <a:pt x="52158" y="76873"/>
                </a:lnTo>
                <a:close/>
              </a:path>
              <a:path w="59054" h="100330">
                <a:moveTo>
                  <a:pt x="52425" y="78270"/>
                </a:moveTo>
                <a:lnTo>
                  <a:pt x="49682" y="77127"/>
                </a:lnTo>
                <a:lnTo>
                  <a:pt x="47561" y="76238"/>
                </a:lnTo>
                <a:lnTo>
                  <a:pt x="50800" y="74841"/>
                </a:lnTo>
                <a:lnTo>
                  <a:pt x="51054" y="75476"/>
                </a:lnTo>
                <a:lnTo>
                  <a:pt x="50977" y="74841"/>
                </a:lnTo>
                <a:lnTo>
                  <a:pt x="50888" y="74307"/>
                </a:lnTo>
                <a:lnTo>
                  <a:pt x="39789" y="74307"/>
                </a:lnTo>
                <a:lnTo>
                  <a:pt x="39789" y="78016"/>
                </a:lnTo>
                <a:lnTo>
                  <a:pt x="39166" y="78422"/>
                </a:lnTo>
                <a:lnTo>
                  <a:pt x="39573" y="77127"/>
                </a:lnTo>
                <a:lnTo>
                  <a:pt x="39789" y="78016"/>
                </a:lnTo>
                <a:lnTo>
                  <a:pt x="39789" y="74307"/>
                </a:lnTo>
                <a:lnTo>
                  <a:pt x="38468" y="74307"/>
                </a:lnTo>
                <a:lnTo>
                  <a:pt x="38138" y="76238"/>
                </a:lnTo>
                <a:lnTo>
                  <a:pt x="38595" y="74841"/>
                </a:lnTo>
                <a:lnTo>
                  <a:pt x="39027" y="75730"/>
                </a:lnTo>
                <a:lnTo>
                  <a:pt x="39433" y="76746"/>
                </a:lnTo>
                <a:lnTo>
                  <a:pt x="38696" y="77508"/>
                </a:lnTo>
                <a:lnTo>
                  <a:pt x="38989" y="78549"/>
                </a:lnTo>
                <a:lnTo>
                  <a:pt x="38430" y="78905"/>
                </a:lnTo>
                <a:lnTo>
                  <a:pt x="38620" y="78905"/>
                </a:lnTo>
                <a:lnTo>
                  <a:pt x="52031" y="78905"/>
                </a:lnTo>
                <a:lnTo>
                  <a:pt x="52108" y="78778"/>
                </a:lnTo>
                <a:lnTo>
                  <a:pt x="52425" y="78270"/>
                </a:lnTo>
                <a:close/>
              </a:path>
              <a:path w="59054" h="100330">
                <a:moveTo>
                  <a:pt x="54305" y="92113"/>
                </a:moveTo>
                <a:lnTo>
                  <a:pt x="53987" y="91859"/>
                </a:lnTo>
                <a:lnTo>
                  <a:pt x="53924" y="91732"/>
                </a:lnTo>
                <a:lnTo>
                  <a:pt x="53860" y="91605"/>
                </a:lnTo>
                <a:lnTo>
                  <a:pt x="53809" y="91732"/>
                </a:lnTo>
                <a:lnTo>
                  <a:pt x="53327" y="90716"/>
                </a:lnTo>
                <a:lnTo>
                  <a:pt x="52019" y="90716"/>
                </a:lnTo>
                <a:lnTo>
                  <a:pt x="52031" y="91097"/>
                </a:lnTo>
                <a:lnTo>
                  <a:pt x="52895" y="91478"/>
                </a:lnTo>
                <a:lnTo>
                  <a:pt x="52946" y="93256"/>
                </a:lnTo>
                <a:lnTo>
                  <a:pt x="54305" y="92113"/>
                </a:lnTo>
                <a:close/>
              </a:path>
              <a:path w="59054" h="100330">
                <a:moveTo>
                  <a:pt x="55295" y="83604"/>
                </a:moveTo>
                <a:lnTo>
                  <a:pt x="52844" y="82715"/>
                </a:lnTo>
                <a:lnTo>
                  <a:pt x="51435" y="82207"/>
                </a:lnTo>
                <a:lnTo>
                  <a:pt x="51295" y="81191"/>
                </a:lnTo>
                <a:lnTo>
                  <a:pt x="51231" y="80683"/>
                </a:lnTo>
                <a:lnTo>
                  <a:pt x="51181" y="80302"/>
                </a:lnTo>
                <a:lnTo>
                  <a:pt x="50901" y="80683"/>
                </a:lnTo>
                <a:lnTo>
                  <a:pt x="51231" y="80175"/>
                </a:lnTo>
                <a:lnTo>
                  <a:pt x="51993" y="78955"/>
                </a:lnTo>
                <a:lnTo>
                  <a:pt x="38646" y="78955"/>
                </a:lnTo>
                <a:lnTo>
                  <a:pt x="41440" y="79921"/>
                </a:lnTo>
                <a:lnTo>
                  <a:pt x="39255" y="80175"/>
                </a:lnTo>
                <a:lnTo>
                  <a:pt x="39204" y="79667"/>
                </a:lnTo>
                <a:lnTo>
                  <a:pt x="38887" y="79413"/>
                </a:lnTo>
                <a:lnTo>
                  <a:pt x="38658" y="78981"/>
                </a:lnTo>
                <a:lnTo>
                  <a:pt x="37376" y="80175"/>
                </a:lnTo>
                <a:lnTo>
                  <a:pt x="38265" y="80937"/>
                </a:lnTo>
                <a:lnTo>
                  <a:pt x="38823" y="82588"/>
                </a:lnTo>
                <a:lnTo>
                  <a:pt x="38874" y="82207"/>
                </a:lnTo>
                <a:lnTo>
                  <a:pt x="39039" y="81699"/>
                </a:lnTo>
                <a:lnTo>
                  <a:pt x="40944" y="81191"/>
                </a:lnTo>
                <a:lnTo>
                  <a:pt x="39433" y="82588"/>
                </a:lnTo>
                <a:lnTo>
                  <a:pt x="40309" y="82969"/>
                </a:lnTo>
                <a:lnTo>
                  <a:pt x="39166" y="82969"/>
                </a:lnTo>
                <a:lnTo>
                  <a:pt x="40068" y="83858"/>
                </a:lnTo>
                <a:lnTo>
                  <a:pt x="39928" y="86017"/>
                </a:lnTo>
                <a:lnTo>
                  <a:pt x="41922" y="85890"/>
                </a:lnTo>
                <a:lnTo>
                  <a:pt x="42418" y="88049"/>
                </a:lnTo>
                <a:lnTo>
                  <a:pt x="43332" y="89573"/>
                </a:lnTo>
                <a:lnTo>
                  <a:pt x="43459" y="90208"/>
                </a:lnTo>
                <a:lnTo>
                  <a:pt x="43586" y="91605"/>
                </a:lnTo>
                <a:lnTo>
                  <a:pt x="44411" y="90970"/>
                </a:lnTo>
                <a:lnTo>
                  <a:pt x="43408" y="93764"/>
                </a:lnTo>
                <a:lnTo>
                  <a:pt x="48018" y="93764"/>
                </a:lnTo>
                <a:lnTo>
                  <a:pt x="49212" y="93764"/>
                </a:lnTo>
                <a:lnTo>
                  <a:pt x="47637" y="93002"/>
                </a:lnTo>
                <a:lnTo>
                  <a:pt x="48831" y="90970"/>
                </a:lnTo>
                <a:lnTo>
                  <a:pt x="48971" y="90716"/>
                </a:lnTo>
                <a:lnTo>
                  <a:pt x="47180" y="90208"/>
                </a:lnTo>
                <a:lnTo>
                  <a:pt x="46812" y="88303"/>
                </a:lnTo>
                <a:lnTo>
                  <a:pt x="46964" y="87287"/>
                </a:lnTo>
                <a:lnTo>
                  <a:pt x="48031" y="87541"/>
                </a:lnTo>
                <a:lnTo>
                  <a:pt x="48018" y="87287"/>
                </a:lnTo>
                <a:lnTo>
                  <a:pt x="47942" y="85382"/>
                </a:lnTo>
                <a:lnTo>
                  <a:pt x="47599" y="85890"/>
                </a:lnTo>
                <a:lnTo>
                  <a:pt x="47332" y="84874"/>
                </a:lnTo>
                <a:lnTo>
                  <a:pt x="47434" y="84493"/>
                </a:lnTo>
                <a:lnTo>
                  <a:pt x="48844" y="85001"/>
                </a:lnTo>
                <a:lnTo>
                  <a:pt x="48818" y="84493"/>
                </a:lnTo>
                <a:lnTo>
                  <a:pt x="48780" y="83985"/>
                </a:lnTo>
                <a:lnTo>
                  <a:pt x="48768" y="83858"/>
                </a:lnTo>
                <a:lnTo>
                  <a:pt x="48120" y="83985"/>
                </a:lnTo>
                <a:lnTo>
                  <a:pt x="47840" y="83604"/>
                </a:lnTo>
                <a:lnTo>
                  <a:pt x="48006" y="82842"/>
                </a:lnTo>
                <a:lnTo>
                  <a:pt x="48247" y="82715"/>
                </a:lnTo>
                <a:lnTo>
                  <a:pt x="49593" y="84112"/>
                </a:lnTo>
                <a:lnTo>
                  <a:pt x="50368" y="85763"/>
                </a:lnTo>
                <a:lnTo>
                  <a:pt x="50800" y="87541"/>
                </a:lnTo>
                <a:lnTo>
                  <a:pt x="51536" y="87287"/>
                </a:lnTo>
                <a:lnTo>
                  <a:pt x="51777" y="87414"/>
                </a:lnTo>
                <a:lnTo>
                  <a:pt x="51587" y="88049"/>
                </a:lnTo>
                <a:lnTo>
                  <a:pt x="51612" y="88303"/>
                </a:lnTo>
                <a:lnTo>
                  <a:pt x="52552" y="90081"/>
                </a:lnTo>
                <a:lnTo>
                  <a:pt x="51104" y="89573"/>
                </a:lnTo>
                <a:lnTo>
                  <a:pt x="50838" y="90462"/>
                </a:lnTo>
                <a:lnTo>
                  <a:pt x="52019" y="90462"/>
                </a:lnTo>
                <a:lnTo>
                  <a:pt x="53213" y="90462"/>
                </a:lnTo>
                <a:lnTo>
                  <a:pt x="53035" y="90081"/>
                </a:lnTo>
                <a:lnTo>
                  <a:pt x="53136" y="89700"/>
                </a:lnTo>
                <a:lnTo>
                  <a:pt x="54051" y="88303"/>
                </a:lnTo>
                <a:lnTo>
                  <a:pt x="54089" y="88049"/>
                </a:lnTo>
                <a:lnTo>
                  <a:pt x="53848" y="87287"/>
                </a:lnTo>
                <a:lnTo>
                  <a:pt x="53644" y="86652"/>
                </a:lnTo>
                <a:lnTo>
                  <a:pt x="53530" y="86271"/>
                </a:lnTo>
                <a:lnTo>
                  <a:pt x="52412" y="86652"/>
                </a:lnTo>
                <a:lnTo>
                  <a:pt x="52793" y="85382"/>
                </a:lnTo>
                <a:lnTo>
                  <a:pt x="52184" y="84874"/>
                </a:lnTo>
                <a:lnTo>
                  <a:pt x="55295" y="83604"/>
                </a:lnTo>
                <a:close/>
              </a:path>
              <a:path w="59054" h="100330">
                <a:moveTo>
                  <a:pt x="58432" y="11874"/>
                </a:moveTo>
                <a:lnTo>
                  <a:pt x="57556" y="11239"/>
                </a:lnTo>
                <a:lnTo>
                  <a:pt x="56705" y="11049"/>
                </a:lnTo>
                <a:lnTo>
                  <a:pt x="57200" y="12890"/>
                </a:lnTo>
                <a:lnTo>
                  <a:pt x="57391" y="12293"/>
                </a:lnTo>
                <a:lnTo>
                  <a:pt x="57810" y="12166"/>
                </a:lnTo>
                <a:lnTo>
                  <a:pt x="58432" y="11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9" name="bg object 139"/>
          <p:cNvSpPr/>
          <p:nvPr/>
        </p:nvSpPr>
        <p:spPr>
          <a:xfrm>
            <a:off x="11069762" y="2949351"/>
            <a:ext cx="3439" cy="5443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548" y="1345"/>
                </a:moveTo>
                <a:lnTo>
                  <a:pt x="0" y="513"/>
                </a:lnTo>
                <a:lnTo>
                  <a:pt x="1234" y="0"/>
                </a:lnTo>
                <a:lnTo>
                  <a:pt x="548" y="1345"/>
                </a:lnTo>
                <a:close/>
              </a:path>
              <a:path w="2540" h="5714">
                <a:moveTo>
                  <a:pt x="1109" y="2198"/>
                </a:moveTo>
                <a:lnTo>
                  <a:pt x="246" y="1936"/>
                </a:lnTo>
                <a:lnTo>
                  <a:pt x="548" y="1345"/>
                </a:lnTo>
                <a:lnTo>
                  <a:pt x="1109" y="2198"/>
                </a:lnTo>
                <a:close/>
              </a:path>
              <a:path w="2540" h="5714">
                <a:moveTo>
                  <a:pt x="1792" y="5339"/>
                </a:moveTo>
                <a:lnTo>
                  <a:pt x="973" y="4661"/>
                </a:lnTo>
                <a:lnTo>
                  <a:pt x="524" y="3069"/>
                </a:lnTo>
                <a:lnTo>
                  <a:pt x="1307" y="2498"/>
                </a:lnTo>
                <a:lnTo>
                  <a:pt x="1109" y="2198"/>
                </a:lnTo>
                <a:lnTo>
                  <a:pt x="2017" y="2474"/>
                </a:lnTo>
                <a:lnTo>
                  <a:pt x="1792" y="53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0" name="bg object 140"/>
          <p:cNvSpPr/>
          <p:nvPr/>
        </p:nvSpPr>
        <p:spPr>
          <a:xfrm>
            <a:off x="10826924" y="2891412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010" y="3455"/>
                </a:moveTo>
                <a:lnTo>
                  <a:pt x="632" y="3067"/>
                </a:lnTo>
                <a:lnTo>
                  <a:pt x="0" y="2104"/>
                </a:lnTo>
                <a:lnTo>
                  <a:pt x="1187" y="2498"/>
                </a:lnTo>
                <a:lnTo>
                  <a:pt x="1126" y="1158"/>
                </a:lnTo>
                <a:lnTo>
                  <a:pt x="929" y="1158"/>
                </a:lnTo>
                <a:lnTo>
                  <a:pt x="1076" y="0"/>
                </a:lnTo>
                <a:lnTo>
                  <a:pt x="2500" y="981"/>
                </a:lnTo>
                <a:lnTo>
                  <a:pt x="2716" y="1955"/>
                </a:lnTo>
                <a:lnTo>
                  <a:pt x="1959" y="2898"/>
                </a:lnTo>
                <a:lnTo>
                  <a:pt x="1010" y="34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1" name="bg object 141"/>
          <p:cNvSpPr/>
          <p:nvPr/>
        </p:nvSpPr>
        <p:spPr>
          <a:xfrm>
            <a:off x="10927696" y="2905360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279" y="990"/>
                </a:moveTo>
                <a:lnTo>
                  <a:pt x="139" y="673"/>
                </a:lnTo>
                <a:lnTo>
                  <a:pt x="12" y="1003"/>
                </a:lnTo>
                <a:lnTo>
                  <a:pt x="279" y="990"/>
                </a:lnTo>
                <a:close/>
              </a:path>
              <a:path w="50165" h="32385">
                <a:moveTo>
                  <a:pt x="406" y="0"/>
                </a:moveTo>
                <a:lnTo>
                  <a:pt x="0" y="342"/>
                </a:lnTo>
                <a:lnTo>
                  <a:pt x="139" y="673"/>
                </a:lnTo>
                <a:lnTo>
                  <a:pt x="406" y="0"/>
                </a:lnTo>
                <a:close/>
              </a:path>
              <a:path w="50165" h="32385">
                <a:moveTo>
                  <a:pt x="1676" y="1384"/>
                </a:moveTo>
                <a:lnTo>
                  <a:pt x="1473" y="939"/>
                </a:lnTo>
                <a:lnTo>
                  <a:pt x="279" y="990"/>
                </a:lnTo>
                <a:lnTo>
                  <a:pt x="431" y="1333"/>
                </a:lnTo>
                <a:lnTo>
                  <a:pt x="228" y="1714"/>
                </a:lnTo>
                <a:lnTo>
                  <a:pt x="647" y="1384"/>
                </a:lnTo>
                <a:lnTo>
                  <a:pt x="1498" y="2044"/>
                </a:lnTo>
                <a:lnTo>
                  <a:pt x="1600" y="1714"/>
                </a:lnTo>
                <a:lnTo>
                  <a:pt x="1676" y="1384"/>
                </a:lnTo>
                <a:close/>
              </a:path>
              <a:path w="50165" h="32385">
                <a:moveTo>
                  <a:pt x="11277" y="4660"/>
                </a:moveTo>
                <a:lnTo>
                  <a:pt x="11150" y="4673"/>
                </a:lnTo>
                <a:lnTo>
                  <a:pt x="11049" y="4978"/>
                </a:lnTo>
                <a:lnTo>
                  <a:pt x="11176" y="4787"/>
                </a:lnTo>
                <a:lnTo>
                  <a:pt x="11277" y="4660"/>
                </a:lnTo>
                <a:close/>
              </a:path>
              <a:path w="50165" h="32385">
                <a:moveTo>
                  <a:pt x="12509" y="3048"/>
                </a:moveTo>
                <a:lnTo>
                  <a:pt x="12484" y="1625"/>
                </a:lnTo>
                <a:lnTo>
                  <a:pt x="10134" y="1651"/>
                </a:lnTo>
                <a:lnTo>
                  <a:pt x="11214" y="2387"/>
                </a:lnTo>
                <a:lnTo>
                  <a:pt x="11049" y="3048"/>
                </a:lnTo>
                <a:lnTo>
                  <a:pt x="11214" y="3048"/>
                </a:lnTo>
                <a:lnTo>
                  <a:pt x="12509" y="3048"/>
                </a:lnTo>
                <a:close/>
              </a:path>
              <a:path w="50165" h="32385">
                <a:moveTo>
                  <a:pt x="15087" y="7213"/>
                </a:moveTo>
                <a:lnTo>
                  <a:pt x="12509" y="3200"/>
                </a:lnTo>
                <a:lnTo>
                  <a:pt x="11430" y="3200"/>
                </a:lnTo>
                <a:lnTo>
                  <a:pt x="12052" y="3619"/>
                </a:lnTo>
                <a:lnTo>
                  <a:pt x="11620" y="4229"/>
                </a:lnTo>
                <a:lnTo>
                  <a:pt x="11290" y="4635"/>
                </a:lnTo>
                <a:lnTo>
                  <a:pt x="11671" y="4711"/>
                </a:lnTo>
                <a:lnTo>
                  <a:pt x="11899" y="5664"/>
                </a:lnTo>
                <a:lnTo>
                  <a:pt x="11137" y="7061"/>
                </a:lnTo>
                <a:lnTo>
                  <a:pt x="11163" y="7213"/>
                </a:lnTo>
                <a:lnTo>
                  <a:pt x="11925" y="7416"/>
                </a:lnTo>
                <a:lnTo>
                  <a:pt x="11696" y="7137"/>
                </a:lnTo>
                <a:lnTo>
                  <a:pt x="12560" y="6705"/>
                </a:lnTo>
                <a:lnTo>
                  <a:pt x="13195" y="7772"/>
                </a:lnTo>
                <a:lnTo>
                  <a:pt x="14020" y="8470"/>
                </a:lnTo>
                <a:lnTo>
                  <a:pt x="14236" y="7861"/>
                </a:lnTo>
                <a:lnTo>
                  <a:pt x="15087" y="7213"/>
                </a:lnTo>
                <a:close/>
              </a:path>
              <a:path w="50165" h="32385">
                <a:moveTo>
                  <a:pt x="45427" y="27190"/>
                </a:moveTo>
                <a:lnTo>
                  <a:pt x="45364" y="26682"/>
                </a:lnTo>
                <a:lnTo>
                  <a:pt x="45212" y="26987"/>
                </a:lnTo>
                <a:lnTo>
                  <a:pt x="45427" y="27190"/>
                </a:lnTo>
                <a:close/>
              </a:path>
              <a:path w="50165" h="32385">
                <a:moveTo>
                  <a:pt x="45859" y="22733"/>
                </a:moveTo>
                <a:close/>
              </a:path>
              <a:path w="50165" h="32385">
                <a:moveTo>
                  <a:pt x="45872" y="22606"/>
                </a:moveTo>
                <a:lnTo>
                  <a:pt x="45859" y="22733"/>
                </a:lnTo>
                <a:lnTo>
                  <a:pt x="45872" y="22606"/>
                </a:lnTo>
                <a:close/>
              </a:path>
              <a:path w="50165" h="32385">
                <a:moveTo>
                  <a:pt x="46113" y="28206"/>
                </a:moveTo>
                <a:lnTo>
                  <a:pt x="45935" y="27647"/>
                </a:lnTo>
                <a:lnTo>
                  <a:pt x="45427" y="27190"/>
                </a:lnTo>
                <a:lnTo>
                  <a:pt x="45504" y="27711"/>
                </a:lnTo>
                <a:lnTo>
                  <a:pt x="46113" y="28206"/>
                </a:lnTo>
                <a:close/>
              </a:path>
              <a:path w="50165" h="32385">
                <a:moveTo>
                  <a:pt x="48196" y="26492"/>
                </a:moveTo>
                <a:lnTo>
                  <a:pt x="48183" y="25107"/>
                </a:lnTo>
                <a:lnTo>
                  <a:pt x="48183" y="24574"/>
                </a:lnTo>
                <a:lnTo>
                  <a:pt x="48171" y="23939"/>
                </a:lnTo>
                <a:lnTo>
                  <a:pt x="45351" y="24574"/>
                </a:lnTo>
                <a:lnTo>
                  <a:pt x="45834" y="22796"/>
                </a:lnTo>
                <a:lnTo>
                  <a:pt x="44856" y="21640"/>
                </a:lnTo>
                <a:lnTo>
                  <a:pt x="44411" y="18821"/>
                </a:lnTo>
                <a:lnTo>
                  <a:pt x="44615" y="18249"/>
                </a:lnTo>
                <a:lnTo>
                  <a:pt x="44323" y="18072"/>
                </a:lnTo>
                <a:lnTo>
                  <a:pt x="43713" y="17526"/>
                </a:lnTo>
                <a:lnTo>
                  <a:pt x="42722" y="18821"/>
                </a:lnTo>
                <a:lnTo>
                  <a:pt x="42240" y="19481"/>
                </a:lnTo>
                <a:lnTo>
                  <a:pt x="43307" y="21145"/>
                </a:lnTo>
                <a:lnTo>
                  <a:pt x="44399" y="22694"/>
                </a:lnTo>
                <a:lnTo>
                  <a:pt x="45110" y="24193"/>
                </a:lnTo>
                <a:lnTo>
                  <a:pt x="44005" y="24663"/>
                </a:lnTo>
                <a:lnTo>
                  <a:pt x="44996" y="25819"/>
                </a:lnTo>
                <a:lnTo>
                  <a:pt x="44526" y="26327"/>
                </a:lnTo>
                <a:lnTo>
                  <a:pt x="44856" y="27647"/>
                </a:lnTo>
                <a:lnTo>
                  <a:pt x="45212" y="26987"/>
                </a:lnTo>
                <a:lnTo>
                  <a:pt x="44932" y="26733"/>
                </a:lnTo>
                <a:lnTo>
                  <a:pt x="45389" y="26454"/>
                </a:lnTo>
                <a:lnTo>
                  <a:pt x="47015" y="27889"/>
                </a:lnTo>
                <a:lnTo>
                  <a:pt x="46634" y="27241"/>
                </a:lnTo>
                <a:lnTo>
                  <a:pt x="46850" y="26454"/>
                </a:lnTo>
                <a:lnTo>
                  <a:pt x="47218" y="25107"/>
                </a:lnTo>
                <a:lnTo>
                  <a:pt x="48196" y="26492"/>
                </a:lnTo>
                <a:close/>
              </a:path>
              <a:path w="50165" h="32385">
                <a:moveTo>
                  <a:pt x="48844" y="15938"/>
                </a:moveTo>
                <a:lnTo>
                  <a:pt x="48742" y="16179"/>
                </a:lnTo>
                <a:lnTo>
                  <a:pt x="48755" y="16395"/>
                </a:lnTo>
                <a:lnTo>
                  <a:pt x="48806" y="16598"/>
                </a:lnTo>
                <a:lnTo>
                  <a:pt x="48844" y="15938"/>
                </a:lnTo>
                <a:close/>
              </a:path>
              <a:path w="50165" h="32385">
                <a:moveTo>
                  <a:pt x="49072" y="17894"/>
                </a:moveTo>
                <a:lnTo>
                  <a:pt x="48806" y="16598"/>
                </a:lnTo>
                <a:lnTo>
                  <a:pt x="48183" y="15443"/>
                </a:lnTo>
                <a:lnTo>
                  <a:pt x="47548" y="14947"/>
                </a:lnTo>
                <a:lnTo>
                  <a:pt x="46951" y="13322"/>
                </a:lnTo>
                <a:lnTo>
                  <a:pt x="47117" y="14554"/>
                </a:lnTo>
                <a:lnTo>
                  <a:pt x="47015" y="14947"/>
                </a:lnTo>
                <a:lnTo>
                  <a:pt x="46939" y="15443"/>
                </a:lnTo>
                <a:lnTo>
                  <a:pt x="48158" y="16598"/>
                </a:lnTo>
                <a:lnTo>
                  <a:pt x="48374" y="17145"/>
                </a:lnTo>
                <a:lnTo>
                  <a:pt x="49072" y="17894"/>
                </a:lnTo>
                <a:close/>
              </a:path>
              <a:path w="50165" h="32385">
                <a:moveTo>
                  <a:pt x="49199" y="30518"/>
                </a:moveTo>
                <a:lnTo>
                  <a:pt x="47688" y="30314"/>
                </a:lnTo>
                <a:lnTo>
                  <a:pt x="49085" y="28854"/>
                </a:lnTo>
                <a:lnTo>
                  <a:pt x="47586" y="28854"/>
                </a:lnTo>
                <a:lnTo>
                  <a:pt x="47015" y="27889"/>
                </a:lnTo>
                <a:lnTo>
                  <a:pt x="47383" y="31369"/>
                </a:lnTo>
                <a:lnTo>
                  <a:pt x="47980" y="32105"/>
                </a:lnTo>
                <a:lnTo>
                  <a:pt x="49199" y="30518"/>
                </a:lnTo>
                <a:close/>
              </a:path>
              <a:path w="50165" h="32385">
                <a:moveTo>
                  <a:pt x="49491" y="20091"/>
                </a:moveTo>
                <a:lnTo>
                  <a:pt x="49098" y="18021"/>
                </a:lnTo>
                <a:lnTo>
                  <a:pt x="48310" y="18097"/>
                </a:lnTo>
                <a:lnTo>
                  <a:pt x="49491" y="20091"/>
                </a:lnTo>
                <a:close/>
              </a:path>
              <a:path w="50165" h="32385">
                <a:moveTo>
                  <a:pt x="49606" y="17767"/>
                </a:moveTo>
                <a:lnTo>
                  <a:pt x="48831" y="16624"/>
                </a:lnTo>
                <a:lnTo>
                  <a:pt x="48996" y="17424"/>
                </a:lnTo>
                <a:lnTo>
                  <a:pt x="49606" y="17767"/>
                </a:lnTo>
                <a:close/>
              </a:path>
              <a:path w="50165" h="32385">
                <a:moveTo>
                  <a:pt x="50038" y="18008"/>
                </a:moveTo>
                <a:lnTo>
                  <a:pt x="49606" y="17767"/>
                </a:lnTo>
                <a:lnTo>
                  <a:pt x="50025" y="18376"/>
                </a:lnTo>
                <a:lnTo>
                  <a:pt x="50038" y="180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2" name="bg object 142"/>
          <p:cNvSpPr/>
          <p:nvPr/>
        </p:nvSpPr>
        <p:spPr>
          <a:xfrm>
            <a:off x="10836850" y="2894282"/>
            <a:ext cx="29233" cy="4839"/>
          </a:xfrm>
          <a:custGeom>
            <a:avLst/>
            <a:gdLst/>
            <a:ahLst/>
            <a:cxnLst/>
            <a:rect l="l" t="t" r="r" b="b"/>
            <a:pathLst>
              <a:path w="21590" h="5080">
                <a:moveTo>
                  <a:pt x="419" y="762"/>
                </a:moveTo>
                <a:lnTo>
                  <a:pt x="165" y="660"/>
                </a:lnTo>
                <a:lnTo>
                  <a:pt x="0" y="457"/>
                </a:lnTo>
                <a:lnTo>
                  <a:pt x="12" y="838"/>
                </a:lnTo>
                <a:lnTo>
                  <a:pt x="419" y="762"/>
                </a:lnTo>
                <a:close/>
              </a:path>
              <a:path w="21590" h="5080">
                <a:moveTo>
                  <a:pt x="736" y="711"/>
                </a:moveTo>
                <a:lnTo>
                  <a:pt x="533" y="749"/>
                </a:lnTo>
                <a:lnTo>
                  <a:pt x="736" y="711"/>
                </a:lnTo>
                <a:close/>
              </a:path>
              <a:path w="21590" h="5080">
                <a:moveTo>
                  <a:pt x="1765" y="139"/>
                </a:moveTo>
                <a:lnTo>
                  <a:pt x="1282" y="0"/>
                </a:lnTo>
                <a:lnTo>
                  <a:pt x="1041" y="508"/>
                </a:lnTo>
                <a:lnTo>
                  <a:pt x="736" y="711"/>
                </a:lnTo>
                <a:lnTo>
                  <a:pt x="1257" y="635"/>
                </a:lnTo>
                <a:lnTo>
                  <a:pt x="1765" y="533"/>
                </a:lnTo>
                <a:lnTo>
                  <a:pt x="1765" y="139"/>
                </a:lnTo>
                <a:close/>
              </a:path>
              <a:path w="21590" h="5080">
                <a:moveTo>
                  <a:pt x="21310" y="4127"/>
                </a:moveTo>
                <a:lnTo>
                  <a:pt x="17119" y="1600"/>
                </a:lnTo>
                <a:lnTo>
                  <a:pt x="17487" y="3835"/>
                </a:lnTo>
                <a:lnTo>
                  <a:pt x="15798" y="3721"/>
                </a:lnTo>
                <a:lnTo>
                  <a:pt x="16281" y="4673"/>
                </a:lnTo>
                <a:lnTo>
                  <a:pt x="16014" y="3759"/>
                </a:lnTo>
                <a:lnTo>
                  <a:pt x="21310" y="41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3" name="bg object 143"/>
          <p:cNvSpPr/>
          <p:nvPr/>
        </p:nvSpPr>
        <p:spPr>
          <a:xfrm>
            <a:off x="11076589" y="2957840"/>
            <a:ext cx="5159" cy="3024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427" y="2749"/>
                </a:moveTo>
                <a:lnTo>
                  <a:pt x="0" y="1980"/>
                </a:lnTo>
                <a:lnTo>
                  <a:pt x="482" y="2060"/>
                </a:lnTo>
                <a:lnTo>
                  <a:pt x="330" y="1599"/>
                </a:lnTo>
                <a:lnTo>
                  <a:pt x="607" y="0"/>
                </a:lnTo>
                <a:lnTo>
                  <a:pt x="3427" y="2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4" name="bg object 144"/>
          <p:cNvSpPr/>
          <p:nvPr/>
        </p:nvSpPr>
        <p:spPr>
          <a:xfrm>
            <a:off x="10850691" y="2895290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46" y="1329"/>
                </a:moveTo>
                <a:lnTo>
                  <a:pt x="402" y="637"/>
                </a:lnTo>
                <a:lnTo>
                  <a:pt x="0" y="0"/>
                </a:lnTo>
                <a:lnTo>
                  <a:pt x="846" y="13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5" name="bg object 145"/>
          <p:cNvSpPr/>
          <p:nvPr/>
        </p:nvSpPr>
        <p:spPr>
          <a:xfrm>
            <a:off x="10993299" y="2923939"/>
            <a:ext cx="17196" cy="22981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711" y="10452"/>
                </a:moveTo>
                <a:lnTo>
                  <a:pt x="571" y="10452"/>
                </a:lnTo>
                <a:lnTo>
                  <a:pt x="711" y="10452"/>
                </a:lnTo>
                <a:close/>
              </a:path>
              <a:path w="12700" h="24130">
                <a:moveTo>
                  <a:pt x="1536" y="9055"/>
                </a:moveTo>
                <a:lnTo>
                  <a:pt x="1485" y="8915"/>
                </a:lnTo>
                <a:lnTo>
                  <a:pt x="355" y="7734"/>
                </a:lnTo>
                <a:lnTo>
                  <a:pt x="0" y="9702"/>
                </a:lnTo>
                <a:lnTo>
                  <a:pt x="635" y="10363"/>
                </a:lnTo>
                <a:lnTo>
                  <a:pt x="1536" y="9055"/>
                </a:lnTo>
                <a:close/>
              </a:path>
              <a:path w="12700" h="24130">
                <a:moveTo>
                  <a:pt x="3467" y="14008"/>
                </a:moveTo>
                <a:lnTo>
                  <a:pt x="1524" y="14274"/>
                </a:lnTo>
                <a:lnTo>
                  <a:pt x="2819" y="16154"/>
                </a:lnTo>
                <a:lnTo>
                  <a:pt x="3124" y="15316"/>
                </a:lnTo>
                <a:lnTo>
                  <a:pt x="2933" y="15214"/>
                </a:lnTo>
                <a:lnTo>
                  <a:pt x="2374" y="14452"/>
                </a:lnTo>
                <a:lnTo>
                  <a:pt x="3467" y="14008"/>
                </a:lnTo>
                <a:close/>
              </a:path>
              <a:path w="12700" h="24130">
                <a:moveTo>
                  <a:pt x="3987" y="13944"/>
                </a:moveTo>
                <a:lnTo>
                  <a:pt x="3657" y="13589"/>
                </a:lnTo>
                <a:lnTo>
                  <a:pt x="3644" y="13944"/>
                </a:lnTo>
                <a:lnTo>
                  <a:pt x="3467" y="14008"/>
                </a:lnTo>
                <a:lnTo>
                  <a:pt x="3987" y="13944"/>
                </a:lnTo>
                <a:close/>
              </a:path>
              <a:path w="12700" h="24130">
                <a:moveTo>
                  <a:pt x="7416" y="10820"/>
                </a:moveTo>
                <a:lnTo>
                  <a:pt x="7099" y="10845"/>
                </a:lnTo>
                <a:lnTo>
                  <a:pt x="7302" y="10960"/>
                </a:lnTo>
                <a:lnTo>
                  <a:pt x="7416" y="10820"/>
                </a:lnTo>
                <a:close/>
              </a:path>
              <a:path w="12700" h="24130">
                <a:moveTo>
                  <a:pt x="7886" y="18237"/>
                </a:moveTo>
                <a:lnTo>
                  <a:pt x="7607" y="18097"/>
                </a:lnTo>
                <a:lnTo>
                  <a:pt x="7734" y="18910"/>
                </a:lnTo>
                <a:lnTo>
                  <a:pt x="7886" y="18237"/>
                </a:lnTo>
                <a:close/>
              </a:path>
              <a:path w="12700" h="24130">
                <a:moveTo>
                  <a:pt x="8407" y="8521"/>
                </a:moveTo>
                <a:lnTo>
                  <a:pt x="7810" y="7810"/>
                </a:lnTo>
                <a:lnTo>
                  <a:pt x="7823" y="8013"/>
                </a:lnTo>
                <a:lnTo>
                  <a:pt x="7937" y="8229"/>
                </a:lnTo>
                <a:lnTo>
                  <a:pt x="8407" y="8521"/>
                </a:lnTo>
                <a:close/>
              </a:path>
              <a:path w="12700" h="24130">
                <a:moveTo>
                  <a:pt x="9296" y="10718"/>
                </a:moveTo>
                <a:lnTo>
                  <a:pt x="7493" y="9055"/>
                </a:lnTo>
                <a:lnTo>
                  <a:pt x="8077" y="10058"/>
                </a:lnTo>
                <a:lnTo>
                  <a:pt x="7416" y="10820"/>
                </a:lnTo>
                <a:lnTo>
                  <a:pt x="9296" y="10718"/>
                </a:lnTo>
                <a:close/>
              </a:path>
              <a:path w="12700" h="24130">
                <a:moveTo>
                  <a:pt x="9893" y="17310"/>
                </a:moveTo>
                <a:lnTo>
                  <a:pt x="9499" y="17360"/>
                </a:lnTo>
                <a:lnTo>
                  <a:pt x="9842" y="17805"/>
                </a:lnTo>
                <a:lnTo>
                  <a:pt x="9893" y="17310"/>
                </a:lnTo>
                <a:close/>
              </a:path>
              <a:path w="12700" h="24130">
                <a:moveTo>
                  <a:pt x="10312" y="18402"/>
                </a:moveTo>
                <a:lnTo>
                  <a:pt x="9842" y="17805"/>
                </a:lnTo>
                <a:lnTo>
                  <a:pt x="9690" y="19177"/>
                </a:lnTo>
                <a:lnTo>
                  <a:pt x="10236" y="18529"/>
                </a:lnTo>
                <a:lnTo>
                  <a:pt x="10312" y="18402"/>
                </a:lnTo>
                <a:close/>
              </a:path>
              <a:path w="12700" h="24130">
                <a:moveTo>
                  <a:pt x="11658" y="21209"/>
                </a:moveTo>
                <a:lnTo>
                  <a:pt x="11493" y="20624"/>
                </a:lnTo>
                <a:lnTo>
                  <a:pt x="11430" y="21209"/>
                </a:lnTo>
                <a:lnTo>
                  <a:pt x="11658" y="21209"/>
                </a:lnTo>
                <a:close/>
              </a:path>
              <a:path w="12700" h="24130">
                <a:moveTo>
                  <a:pt x="11760" y="20269"/>
                </a:moveTo>
                <a:lnTo>
                  <a:pt x="10706" y="17970"/>
                </a:lnTo>
                <a:lnTo>
                  <a:pt x="10337" y="18402"/>
                </a:lnTo>
                <a:lnTo>
                  <a:pt x="10401" y="18529"/>
                </a:lnTo>
                <a:lnTo>
                  <a:pt x="11760" y="20269"/>
                </a:lnTo>
                <a:close/>
              </a:path>
              <a:path w="12700" h="24130">
                <a:moveTo>
                  <a:pt x="12357" y="24130"/>
                </a:moveTo>
                <a:lnTo>
                  <a:pt x="12319" y="23545"/>
                </a:lnTo>
                <a:lnTo>
                  <a:pt x="12204" y="22364"/>
                </a:lnTo>
                <a:lnTo>
                  <a:pt x="12192" y="22237"/>
                </a:lnTo>
                <a:lnTo>
                  <a:pt x="11950" y="22364"/>
                </a:lnTo>
                <a:lnTo>
                  <a:pt x="11569" y="21907"/>
                </a:lnTo>
                <a:lnTo>
                  <a:pt x="11417" y="21348"/>
                </a:lnTo>
                <a:lnTo>
                  <a:pt x="11430" y="21209"/>
                </a:lnTo>
                <a:lnTo>
                  <a:pt x="11201" y="21221"/>
                </a:lnTo>
                <a:lnTo>
                  <a:pt x="10972" y="21348"/>
                </a:lnTo>
                <a:lnTo>
                  <a:pt x="10858" y="20535"/>
                </a:lnTo>
                <a:lnTo>
                  <a:pt x="10452" y="20078"/>
                </a:lnTo>
                <a:lnTo>
                  <a:pt x="10502" y="19748"/>
                </a:lnTo>
                <a:lnTo>
                  <a:pt x="10541" y="19380"/>
                </a:lnTo>
                <a:lnTo>
                  <a:pt x="9842" y="19748"/>
                </a:lnTo>
                <a:lnTo>
                  <a:pt x="9690" y="19177"/>
                </a:lnTo>
                <a:lnTo>
                  <a:pt x="9588" y="18402"/>
                </a:lnTo>
                <a:lnTo>
                  <a:pt x="9474" y="17462"/>
                </a:lnTo>
                <a:lnTo>
                  <a:pt x="8788" y="17462"/>
                </a:lnTo>
                <a:lnTo>
                  <a:pt x="7912" y="15519"/>
                </a:lnTo>
                <a:lnTo>
                  <a:pt x="9093" y="16637"/>
                </a:lnTo>
                <a:lnTo>
                  <a:pt x="9385" y="15582"/>
                </a:lnTo>
                <a:lnTo>
                  <a:pt x="9461" y="15316"/>
                </a:lnTo>
                <a:lnTo>
                  <a:pt x="9258" y="15214"/>
                </a:lnTo>
                <a:lnTo>
                  <a:pt x="9055" y="15316"/>
                </a:lnTo>
                <a:lnTo>
                  <a:pt x="9004" y="15519"/>
                </a:lnTo>
                <a:lnTo>
                  <a:pt x="9448" y="13563"/>
                </a:lnTo>
                <a:lnTo>
                  <a:pt x="8674" y="12661"/>
                </a:lnTo>
                <a:lnTo>
                  <a:pt x="8407" y="12357"/>
                </a:lnTo>
                <a:lnTo>
                  <a:pt x="7137" y="10871"/>
                </a:lnTo>
                <a:lnTo>
                  <a:pt x="6692" y="10642"/>
                </a:lnTo>
                <a:lnTo>
                  <a:pt x="6870" y="9994"/>
                </a:lnTo>
                <a:lnTo>
                  <a:pt x="7035" y="9321"/>
                </a:lnTo>
                <a:lnTo>
                  <a:pt x="5880" y="9994"/>
                </a:lnTo>
                <a:lnTo>
                  <a:pt x="5156" y="8521"/>
                </a:lnTo>
                <a:lnTo>
                  <a:pt x="5778" y="8267"/>
                </a:lnTo>
                <a:lnTo>
                  <a:pt x="7950" y="9017"/>
                </a:lnTo>
                <a:lnTo>
                  <a:pt x="7696" y="8267"/>
                </a:lnTo>
                <a:lnTo>
                  <a:pt x="7391" y="7315"/>
                </a:lnTo>
                <a:lnTo>
                  <a:pt x="7810" y="7810"/>
                </a:lnTo>
                <a:lnTo>
                  <a:pt x="7797" y="7391"/>
                </a:lnTo>
                <a:lnTo>
                  <a:pt x="7937" y="7315"/>
                </a:lnTo>
                <a:lnTo>
                  <a:pt x="8382" y="7061"/>
                </a:lnTo>
                <a:lnTo>
                  <a:pt x="7683" y="6248"/>
                </a:lnTo>
                <a:lnTo>
                  <a:pt x="6832" y="5854"/>
                </a:lnTo>
                <a:lnTo>
                  <a:pt x="5956" y="5689"/>
                </a:lnTo>
                <a:lnTo>
                  <a:pt x="5130" y="4838"/>
                </a:lnTo>
                <a:lnTo>
                  <a:pt x="4343" y="3505"/>
                </a:lnTo>
                <a:lnTo>
                  <a:pt x="3390" y="1384"/>
                </a:lnTo>
                <a:lnTo>
                  <a:pt x="3035" y="0"/>
                </a:lnTo>
                <a:lnTo>
                  <a:pt x="2540" y="1003"/>
                </a:lnTo>
                <a:lnTo>
                  <a:pt x="4660" y="5588"/>
                </a:lnTo>
                <a:lnTo>
                  <a:pt x="2400" y="6489"/>
                </a:lnTo>
                <a:lnTo>
                  <a:pt x="3327" y="8826"/>
                </a:lnTo>
                <a:lnTo>
                  <a:pt x="2451" y="8915"/>
                </a:lnTo>
                <a:lnTo>
                  <a:pt x="3238" y="9994"/>
                </a:lnTo>
                <a:lnTo>
                  <a:pt x="4229" y="8521"/>
                </a:lnTo>
                <a:lnTo>
                  <a:pt x="4508" y="10566"/>
                </a:lnTo>
                <a:lnTo>
                  <a:pt x="3683" y="10845"/>
                </a:lnTo>
                <a:lnTo>
                  <a:pt x="3708" y="12357"/>
                </a:lnTo>
                <a:lnTo>
                  <a:pt x="2654" y="11861"/>
                </a:lnTo>
                <a:lnTo>
                  <a:pt x="2781" y="10261"/>
                </a:lnTo>
                <a:lnTo>
                  <a:pt x="711" y="10452"/>
                </a:lnTo>
                <a:lnTo>
                  <a:pt x="3657" y="13589"/>
                </a:lnTo>
                <a:lnTo>
                  <a:pt x="3429" y="12750"/>
                </a:lnTo>
                <a:lnTo>
                  <a:pt x="4749" y="12661"/>
                </a:lnTo>
                <a:lnTo>
                  <a:pt x="5067" y="13563"/>
                </a:lnTo>
                <a:lnTo>
                  <a:pt x="5664" y="14122"/>
                </a:lnTo>
                <a:lnTo>
                  <a:pt x="4978" y="14516"/>
                </a:lnTo>
                <a:lnTo>
                  <a:pt x="6299" y="16179"/>
                </a:lnTo>
                <a:lnTo>
                  <a:pt x="8216" y="16675"/>
                </a:lnTo>
                <a:lnTo>
                  <a:pt x="7886" y="18237"/>
                </a:lnTo>
                <a:lnTo>
                  <a:pt x="8445" y="18529"/>
                </a:lnTo>
                <a:lnTo>
                  <a:pt x="8674" y="18402"/>
                </a:lnTo>
                <a:lnTo>
                  <a:pt x="9804" y="19977"/>
                </a:lnTo>
                <a:lnTo>
                  <a:pt x="10553" y="21907"/>
                </a:lnTo>
                <a:lnTo>
                  <a:pt x="10477" y="23545"/>
                </a:lnTo>
                <a:lnTo>
                  <a:pt x="10414" y="24015"/>
                </a:lnTo>
                <a:lnTo>
                  <a:pt x="10934" y="23545"/>
                </a:lnTo>
                <a:lnTo>
                  <a:pt x="11722" y="24003"/>
                </a:lnTo>
                <a:lnTo>
                  <a:pt x="12357" y="24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6" name="bg object 146"/>
          <p:cNvSpPr/>
          <p:nvPr/>
        </p:nvSpPr>
        <p:spPr>
          <a:xfrm>
            <a:off x="10854939" y="2898224"/>
            <a:ext cx="93719" cy="24795"/>
          </a:xfrm>
          <a:custGeom>
            <a:avLst/>
            <a:gdLst/>
            <a:ahLst/>
            <a:cxnLst/>
            <a:rect l="l" t="t" r="r" b="b"/>
            <a:pathLst>
              <a:path w="69215" h="26035">
                <a:moveTo>
                  <a:pt x="1689" y="1612"/>
                </a:moveTo>
                <a:lnTo>
                  <a:pt x="1206" y="0"/>
                </a:lnTo>
                <a:lnTo>
                  <a:pt x="0" y="838"/>
                </a:lnTo>
                <a:lnTo>
                  <a:pt x="1689" y="1612"/>
                </a:lnTo>
                <a:close/>
              </a:path>
              <a:path w="69215" h="26035">
                <a:moveTo>
                  <a:pt x="2311" y="1905"/>
                </a:moveTo>
                <a:lnTo>
                  <a:pt x="2120" y="1816"/>
                </a:lnTo>
                <a:lnTo>
                  <a:pt x="1828" y="2921"/>
                </a:lnTo>
                <a:lnTo>
                  <a:pt x="2311" y="2082"/>
                </a:lnTo>
                <a:lnTo>
                  <a:pt x="2311" y="1905"/>
                </a:lnTo>
                <a:close/>
              </a:path>
              <a:path w="69215" h="26035">
                <a:moveTo>
                  <a:pt x="3467" y="1676"/>
                </a:moveTo>
                <a:lnTo>
                  <a:pt x="3302" y="1625"/>
                </a:lnTo>
                <a:lnTo>
                  <a:pt x="2171" y="685"/>
                </a:lnTo>
                <a:lnTo>
                  <a:pt x="1828" y="1612"/>
                </a:lnTo>
                <a:lnTo>
                  <a:pt x="2159" y="1676"/>
                </a:lnTo>
                <a:lnTo>
                  <a:pt x="3467" y="1676"/>
                </a:lnTo>
                <a:close/>
              </a:path>
              <a:path w="69215" h="26035">
                <a:moveTo>
                  <a:pt x="4152" y="1905"/>
                </a:moveTo>
                <a:lnTo>
                  <a:pt x="3898" y="1816"/>
                </a:lnTo>
                <a:lnTo>
                  <a:pt x="2362" y="1816"/>
                </a:lnTo>
                <a:lnTo>
                  <a:pt x="2755" y="2082"/>
                </a:lnTo>
                <a:lnTo>
                  <a:pt x="3594" y="1955"/>
                </a:lnTo>
                <a:lnTo>
                  <a:pt x="4152" y="1905"/>
                </a:lnTo>
                <a:close/>
              </a:path>
              <a:path w="69215" h="26035">
                <a:moveTo>
                  <a:pt x="4711" y="1955"/>
                </a:moveTo>
                <a:lnTo>
                  <a:pt x="4419" y="1879"/>
                </a:lnTo>
                <a:lnTo>
                  <a:pt x="4152" y="1892"/>
                </a:lnTo>
                <a:lnTo>
                  <a:pt x="4356" y="1968"/>
                </a:lnTo>
                <a:lnTo>
                  <a:pt x="4559" y="2006"/>
                </a:lnTo>
                <a:lnTo>
                  <a:pt x="4711" y="1955"/>
                </a:lnTo>
                <a:close/>
              </a:path>
              <a:path w="69215" h="26035">
                <a:moveTo>
                  <a:pt x="30480" y="7264"/>
                </a:moveTo>
                <a:lnTo>
                  <a:pt x="30314" y="7112"/>
                </a:lnTo>
                <a:lnTo>
                  <a:pt x="30480" y="7264"/>
                </a:lnTo>
                <a:close/>
              </a:path>
              <a:path w="69215" h="26035">
                <a:moveTo>
                  <a:pt x="32385" y="10375"/>
                </a:moveTo>
                <a:lnTo>
                  <a:pt x="32118" y="8166"/>
                </a:lnTo>
                <a:lnTo>
                  <a:pt x="31572" y="8610"/>
                </a:lnTo>
                <a:lnTo>
                  <a:pt x="31153" y="7632"/>
                </a:lnTo>
                <a:lnTo>
                  <a:pt x="30480" y="7264"/>
                </a:lnTo>
                <a:lnTo>
                  <a:pt x="30949" y="7874"/>
                </a:lnTo>
                <a:lnTo>
                  <a:pt x="30746" y="10223"/>
                </a:lnTo>
                <a:lnTo>
                  <a:pt x="32385" y="10375"/>
                </a:lnTo>
                <a:close/>
              </a:path>
              <a:path w="69215" h="26035">
                <a:moveTo>
                  <a:pt x="33794" y="6489"/>
                </a:moveTo>
                <a:lnTo>
                  <a:pt x="33616" y="6070"/>
                </a:lnTo>
                <a:lnTo>
                  <a:pt x="33083" y="5778"/>
                </a:lnTo>
                <a:lnTo>
                  <a:pt x="32626" y="6337"/>
                </a:lnTo>
                <a:lnTo>
                  <a:pt x="33489" y="6680"/>
                </a:lnTo>
                <a:lnTo>
                  <a:pt x="33743" y="6972"/>
                </a:lnTo>
                <a:lnTo>
                  <a:pt x="33794" y="6489"/>
                </a:lnTo>
                <a:close/>
              </a:path>
              <a:path w="69215" h="26035">
                <a:moveTo>
                  <a:pt x="33845" y="7137"/>
                </a:moveTo>
                <a:lnTo>
                  <a:pt x="33743" y="6972"/>
                </a:lnTo>
                <a:lnTo>
                  <a:pt x="33782" y="7124"/>
                </a:lnTo>
                <a:close/>
              </a:path>
              <a:path w="69215" h="26035">
                <a:moveTo>
                  <a:pt x="58699" y="19113"/>
                </a:moveTo>
                <a:lnTo>
                  <a:pt x="58597" y="18732"/>
                </a:lnTo>
                <a:lnTo>
                  <a:pt x="58445" y="18135"/>
                </a:lnTo>
                <a:lnTo>
                  <a:pt x="58267" y="17475"/>
                </a:lnTo>
                <a:lnTo>
                  <a:pt x="55537" y="16560"/>
                </a:lnTo>
                <a:lnTo>
                  <a:pt x="55537" y="15189"/>
                </a:lnTo>
                <a:lnTo>
                  <a:pt x="53835" y="14160"/>
                </a:lnTo>
                <a:lnTo>
                  <a:pt x="55092" y="15582"/>
                </a:lnTo>
                <a:lnTo>
                  <a:pt x="54140" y="16891"/>
                </a:lnTo>
                <a:lnTo>
                  <a:pt x="54787" y="18135"/>
                </a:lnTo>
                <a:lnTo>
                  <a:pt x="53098" y="15316"/>
                </a:lnTo>
                <a:lnTo>
                  <a:pt x="50774" y="14566"/>
                </a:lnTo>
                <a:lnTo>
                  <a:pt x="48666" y="11861"/>
                </a:lnTo>
                <a:lnTo>
                  <a:pt x="46799" y="11849"/>
                </a:lnTo>
                <a:lnTo>
                  <a:pt x="48564" y="13563"/>
                </a:lnTo>
                <a:lnTo>
                  <a:pt x="47586" y="14566"/>
                </a:lnTo>
                <a:lnTo>
                  <a:pt x="47650" y="14757"/>
                </a:lnTo>
                <a:lnTo>
                  <a:pt x="48577" y="15963"/>
                </a:lnTo>
                <a:lnTo>
                  <a:pt x="50253" y="18542"/>
                </a:lnTo>
                <a:lnTo>
                  <a:pt x="52146" y="18808"/>
                </a:lnTo>
                <a:lnTo>
                  <a:pt x="51727" y="19989"/>
                </a:lnTo>
                <a:lnTo>
                  <a:pt x="54457" y="21551"/>
                </a:lnTo>
                <a:lnTo>
                  <a:pt x="55943" y="21272"/>
                </a:lnTo>
                <a:lnTo>
                  <a:pt x="53174" y="24676"/>
                </a:lnTo>
                <a:lnTo>
                  <a:pt x="56083" y="23939"/>
                </a:lnTo>
                <a:lnTo>
                  <a:pt x="56045" y="25247"/>
                </a:lnTo>
                <a:lnTo>
                  <a:pt x="57086" y="24866"/>
                </a:lnTo>
                <a:lnTo>
                  <a:pt x="57302" y="25158"/>
                </a:lnTo>
                <a:lnTo>
                  <a:pt x="58331" y="25438"/>
                </a:lnTo>
                <a:lnTo>
                  <a:pt x="58343" y="24866"/>
                </a:lnTo>
                <a:lnTo>
                  <a:pt x="58369" y="24142"/>
                </a:lnTo>
                <a:lnTo>
                  <a:pt x="58178" y="23939"/>
                </a:lnTo>
                <a:lnTo>
                  <a:pt x="56959" y="22644"/>
                </a:lnTo>
                <a:lnTo>
                  <a:pt x="58623" y="22225"/>
                </a:lnTo>
                <a:lnTo>
                  <a:pt x="57823" y="21272"/>
                </a:lnTo>
                <a:lnTo>
                  <a:pt x="57200" y="20523"/>
                </a:lnTo>
                <a:lnTo>
                  <a:pt x="57378" y="19989"/>
                </a:lnTo>
                <a:lnTo>
                  <a:pt x="57213" y="18732"/>
                </a:lnTo>
                <a:lnTo>
                  <a:pt x="58699" y="19113"/>
                </a:lnTo>
                <a:close/>
              </a:path>
              <a:path w="69215" h="26035">
                <a:moveTo>
                  <a:pt x="68808" y="15824"/>
                </a:moveTo>
                <a:lnTo>
                  <a:pt x="68580" y="17094"/>
                </a:lnTo>
                <a:lnTo>
                  <a:pt x="68567" y="18224"/>
                </a:lnTo>
                <a:lnTo>
                  <a:pt x="68808" y="1582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7" name="bg object 147"/>
          <p:cNvSpPr/>
          <p:nvPr/>
        </p:nvSpPr>
        <p:spPr>
          <a:xfrm>
            <a:off x="11064212" y="2957761"/>
            <a:ext cx="4299" cy="2419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74" y="1859"/>
                </a:moveTo>
                <a:lnTo>
                  <a:pt x="646" y="505"/>
                </a:lnTo>
                <a:lnTo>
                  <a:pt x="1340" y="0"/>
                </a:lnTo>
                <a:lnTo>
                  <a:pt x="2874" y="1859"/>
                </a:lnTo>
                <a:close/>
              </a:path>
              <a:path w="3175" h="2539">
                <a:moveTo>
                  <a:pt x="421" y="669"/>
                </a:moveTo>
                <a:lnTo>
                  <a:pt x="133" y="193"/>
                </a:lnTo>
                <a:lnTo>
                  <a:pt x="646" y="505"/>
                </a:lnTo>
                <a:lnTo>
                  <a:pt x="421" y="669"/>
                </a:lnTo>
                <a:close/>
              </a:path>
              <a:path w="3175" h="2539">
                <a:moveTo>
                  <a:pt x="1215" y="1983"/>
                </a:moveTo>
                <a:lnTo>
                  <a:pt x="0" y="976"/>
                </a:lnTo>
                <a:lnTo>
                  <a:pt x="421" y="669"/>
                </a:lnTo>
                <a:lnTo>
                  <a:pt x="1215" y="19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8" name="bg object 148"/>
          <p:cNvSpPr/>
          <p:nvPr/>
        </p:nvSpPr>
        <p:spPr>
          <a:xfrm>
            <a:off x="10812396" y="2898563"/>
            <a:ext cx="42131" cy="6048"/>
          </a:xfrm>
          <a:custGeom>
            <a:avLst/>
            <a:gdLst/>
            <a:ahLst/>
            <a:cxnLst/>
            <a:rect l="l" t="t" r="r" b="b"/>
            <a:pathLst>
              <a:path w="31115" h="6350">
                <a:moveTo>
                  <a:pt x="965" y="1308"/>
                </a:moveTo>
                <a:lnTo>
                  <a:pt x="584" y="939"/>
                </a:lnTo>
                <a:lnTo>
                  <a:pt x="571" y="0"/>
                </a:lnTo>
                <a:lnTo>
                  <a:pt x="0" y="203"/>
                </a:lnTo>
                <a:lnTo>
                  <a:pt x="12" y="584"/>
                </a:lnTo>
                <a:lnTo>
                  <a:pt x="406" y="1498"/>
                </a:lnTo>
                <a:lnTo>
                  <a:pt x="965" y="1308"/>
                </a:lnTo>
                <a:close/>
              </a:path>
              <a:path w="31115" h="6350">
                <a:moveTo>
                  <a:pt x="30530" y="5905"/>
                </a:moveTo>
                <a:lnTo>
                  <a:pt x="28905" y="3670"/>
                </a:lnTo>
                <a:lnTo>
                  <a:pt x="29159" y="4356"/>
                </a:lnTo>
                <a:lnTo>
                  <a:pt x="27724" y="1930"/>
                </a:lnTo>
                <a:lnTo>
                  <a:pt x="27355" y="2730"/>
                </a:lnTo>
                <a:lnTo>
                  <a:pt x="26035" y="1828"/>
                </a:lnTo>
                <a:lnTo>
                  <a:pt x="26339" y="3390"/>
                </a:lnTo>
                <a:lnTo>
                  <a:pt x="27914" y="4762"/>
                </a:lnTo>
                <a:lnTo>
                  <a:pt x="27559" y="5778"/>
                </a:lnTo>
                <a:lnTo>
                  <a:pt x="28130" y="4813"/>
                </a:lnTo>
                <a:lnTo>
                  <a:pt x="28638" y="5981"/>
                </a:lnTo>
                <a:lnTo>
                  <a:pt x="28778" y="4927"/>
                </a:lnTo>
                <a:lnTo>
                  <a:pt x="30086" y="5613"/>
                </a:lnTo>
                <a:lnTo>
                  <a:pt x="30530" y="59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9" name="bg object 149"/>
          <p:cNvSpPr/>
          <p:nvPr/>
        </p:nvSpPr>
        <p:spPr>
          <a:xfrm>
            <a:off x="10880546" y="2905228"/>
            <a:ext cx="61047" cy="11491"/>
          </a:xfrm>
          <a:custGeom>
            <a:avLst/>
            <a:gdLst/>
            <a:ahLst/>
            <a:cxnLst/>
            <a:rect l="l" t="t" r="r" b="b"/>
            <a:pathLst>
              <a:path w="45084" h="12064">
                <a:moveTo>
                  <a:pt x="584" y="977"/>
                </a:moveTo>
                <a:lnTo>
                  <a:pt x="228" y="520"/>
                </a:lnTo>
                <a:lnTo>
                  <a:pt x="254" y="241"/>
                </a:lnTo>
                <a:lnTo>
                  <a:pt x="114" y="355"/>
                </a:lnTo>
                <a:lnTo>
                  <a:pt x="0" y="495"/>
                </a:lnTo>
                <a:lnTo>
                  <a:pt x="12" y="736"/>
                </a:lnTo>
                <a:lnTo>
                  <a:pt x="444" y="1257"/>
                </a:lnTo>
                <a:lnTo>
                  <a:pt x="584" y="977"/>
                </a:lnTo>
                <a:close/>
              </a:path>
              <a:path w="45084" h="12064">
                <a:moveTo>
                  <a:pt x="596" y="0"/>
                </a:moveTo>
                <a:lnTo>
                  <a:pt x="342" y="12"/>
                </a:lnTo>
                <a:lnTo>
                  <a:pt x="254" y="241"/>
                </a:lnTo>
                <a:lnTo>
                  <a:pt x="381" y="152"/>
                </a:lnTo>
                <a:lnTo>
                  <a:pt x="508" y="76"/>
                </a:lnTo>
                <a:close/>
              </a:path>
              <a:path w="45084" h="12064">
                <a:moveTo>
                  <a:pt x="45021" y="11506"/>
                </a:moveTo>
                <a:lnTo>
                  <a:pt x="44627" y="9613"/>
                </a:lnTo>
                <a:lnTo>
                  <a:pt x="44602" y="11391"/>
                </a:lnTo>
                <a:lnTo>
                  <a:pt x="45021" y="115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0" name="bg object 150"/>
          <p:cNvSpPr/>
          <p:nvPr/>
        </p:nvSpPr>
        <p:spPr>
          <a:xfrm>
            <a:off x="11034380" y="2944090"/>
            <a:ext cx="12037" cy="33263"/>
          </a:xfrm>
          <a:custGeom>
            <a:avLst/>
            <a:gdLst/>
            <a:ahLst/>
            <a:cxnLst/>
            <a:rect l="l" t="t" r="r" b="b"/>
            <a:pathLst>
              <a:path w="8890" h="34925">
                <a:moveTo>
                  <a:pt x="1993" y="8191"/>
                </a:moveTo>
                <a:lnTo>
                  <a:pt x="1968" y="8064"/>
                </a:lnTo>
                <a:lnTo>
                  <a:pt x="1968" y="7912"/>
                </a:lnTo>
                <a:lnTo>
                  <a:pt x="1930" y="8102"/>
                </a:lnTo>
                <a:lnTo>
                  <a:pt x="1981" y="8343"/>
                </a:lnTo>
                <a:lnTo>
                  <a:pt x="1993" y="8191"/>
                </a:lnTo>
                <a:close/>
              </a:path>
              <a:path w="8890" h="34925">
                <a:moveTo>
                  <a:pt x="2019" y="7810"/>
                </a:moveTo>
                <a:close/>
              </a:path>
              <a:path w="8890" h="34925">
                <a:moveTo>
                  <a:pt x="2768" y="9144"/>
                </a:moveTo>
                <a:lnTo>
                  <a:pt x="2501" y="8343"/>
                </a:lnTo>
                <a:lnTo>
                  <a:pt x="2578" y="8712"/>
                </a:lnTo>
                <a:lnTo>
                  <a:pt x="2768" y="9144"/>
                </a:lnTo>
                <a:close/>
              </a:path>
              <a:path w="8890" h="34925">
                <a:moveTo>
                  <a:pt x="4279" y="10401"/>
                </a:moveTo>
                <a:lnTo>
                  <a:pt x="3581" y="8331"/>
                </a:lnTo>
                <a:lnTo>
                  <a:pt x="3162" y="8051"/>
                </a:lnTo>
                <a:lnTo>
                  <a:pt x="3060" y="8369"/>
                </a:lnTo>
                <a:lnTo>
                  <a:pt x="2959" y="8839"/>
                </a:lnTo>
                <a:lnTo>
                  <a:pt x="4279" y="10401"/>
                </a:lnTo>
                <a:close/>
              </a:path>
              <a:path w="8890" h="34925">
                <a:moveTo>
                  <a:pt x="4533" y="1397"/>
                </a:moveTo>
                <a:lnTo>
                  <a:pt x="0" y="0"/>
                </a:lnTo>
                <a:lnTo>
                  <a:pt x="571" y="3746"/>
                </a:lnTo>
                <a:lnTo>
                  <a:pt x="1943" y="4584"/>
                </a:lnTo>
                <a:lnTo>
                  <a:pt x="2019" y="7810"/>
                </a:lnTo>
                <a:lnTo>
                  <a:pt x="2146" y="7810"/>
                </a:lnTo>
                <a:lnTo>
                  <a:pt x="2298" y="7747"/>
                </a:lnTo>
                <a:lnTo>
                  <a:pt x="2501" y="8343"/>
                </a:lnTo>
                <a:lnTo>
                  <a:pt x="3124" y="8064"/>
                </a:lnTo>
                <a:lnTo>
                  <a:pt x="3187" y="7747"/>
                </a:lnTo>
                <a:lnTo>
                  <a:pt x="4533" y="1397"/>
                </a:lnTo>
                <a:close/>
              </a:path>
              <a:path w="8890" h="34925">
                <a:moveTo>
                  <a:pt x="5562" y="22377"/>
                </a:moveTo>
                <a:close/>
              </a:path>
              <a:path w="8890" h="34925">
                <a:moveTo>
                  <a:pt x="5994" y="12407"/>
                </a:moveTo>
                <a:lnTo>
                  <a:pt x="4749" y="10947"/>
                </a:lnTo>
                <a:lnTo>
                  <a:pt x="4279" y="10401"/>
                </a:lnTo>
                <a:lnTo>
                  <a:pt x="4470" y="10947"/>
                </a:lnTo>
                <a:lnTo>
                  <a:pt x="3238" y="9753"/>
                </a:lnTo>
                <a:lnTo>
                  <a:pt x="2171" y="8712"/>
                </a:lnTo>
                <a:lnTo>
                  <a:pt x="2184" y="10998"/>
                </a:lnTo>
                <a:lnTo>
                  <a:pt x="2781" y="11442"/>
                </a:lnTo>
                <a:lnTo>
                  <a:pt x="2425" y="9753"/>
                </a:lnTo>
                <a:lnTo>
                  <a:pt x="3213" y="10337"/>
                </a:lnTo>
                <a:lnTo>
                  <a:pt x="3670" y="12674"/>
                </a:lnTo>
                <a:lnTo>
                  <a:pt x="1549" y="11950"/>
                </a:lnTo>
                <a:lnTo>
                  <a:pt x="762" y="12534"/>
                </a:lnTo>
                <a:lnTo>
                  <a:pt x="2387" y="13436"/>
                </a:lnTo>
                <a:lnTo>
                  <a:pt x="1397" y="16116"/>
                </a:lnTo>
                <a:lnTo>
                  <a:pt x="2235" y="16446"/>
                </a:lnTo>
                <a:lnTo>
                  <a:pt x="1244" y="16840"/>
                </a:lnTo>
                <a:lnTo>
                  <a:pt x="1041" y="17818"/>
                </a:lnTo>
                <a:lnTo>
                  <a:pt x="1663" y="19138"/>
                </a:lnTo>
                <a:lnTo>
                  <a:pt x="3911" y="20269"/>
                </a:lnTo>
                <a:lnTo>
                  <a:pt x="2768" y="21602"/>
                </a:lnTo>
                <a:lnTo>
                  <a:pt x="5486" y="22364"/>
                </a:lnTo>
                <a:lnTo>
                  <a:pt x="4737" y="20370"/>
                </a:lnTo>
                <a:lnTo>
                  <a:pt x="4191" y="18249"/>
                </a:lnTo>
                <a:lnTo>
                  <a:pt x="4419" y="14655"/>
                </a:lnTo>
                <a:lnTo>
                  <a:pt x="5105" y="13474"/>
                </a:lnTo>
                <a:lnTo>
                  <a:pt x="5994" y="14719"/>
                </a:lnTo>
                <a:lnTo>
                  <a:pt x="5994" y="13474"/>
                </a:lnTo>
                <a:lnTo>
                  <a:pt x="5994" y="12674"/>
                </a:lnTo>
                <a:lnTo>
                  <a:pt x="5994" y="12407"/>
                </a:lnTo>
                <a:close/>
              </a:path>
              <a:path w="8890" h="34925">
                <a:moveTo>
                  <a:pt x="8331" y="31292"/>
                </a:moveTo>
                <a:lnTo>
                  <a:pt x="7645" y="27038"/>
                </a:lnTo>
                <a:lnTo>
                  <a:pt x="6438" y="24828"/>
                </a:lnTo>
                <a:lnTo>
                  <a:pt x="5524" y="22466"/>
                </a:lnTo>
                <a:lnTo>
                  <a:pt x="4343" y="24523"/>
                </a:lnTo>
                <a:lnTo>
                  <a:pt x="6007" y="28727"/>
                </a:lnTo>
                <a:lnTo>
                  <a:pt x="5499" y="30645"/>
                </a:lnTo>
                <a:lnTo>
                  <a:pt x="6515" y="30314"/>
                </a:lnTo>
                <a:lnTo>
                  <a:pt x="7886" y="34531"/>
                </a:lnTo>
                <a:lnTo>
                  <a:pt x="8331" y="31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1" name="bg object 151"/>
          <p:cNvSpPr/>
          <p:nvPr/>
        </p:nvSpPr>
        <p:spPr>
          <a:xfrm>
            <a:off x="10952023" y="291768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51" y="1268"/>
                </a:moveTo>
                <a:lnTo>
                  <a:pt x="1057" y="821"/>
                </a:lnTo>
                <a:lnTo>
                  <a:pt x="0" y="717"/>
                </a:lnTo>
                <a:lnTo>
                  <a:pt x="1284" y="0"/>
                </a:lnTo>
                <a:lnTo>
                  <a:pt x="1051" y="12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2" name="bg object 152"/>
          <p:cNvSpPr/>
          <p:nvPr/>
        </p:nvSpPr>
        <p:spPr>
          <a:xfrm>
            <a:off x="10845567" y="2901828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6" y="241"/>
                </a:moveTo>
                <a:lnTo>
                  <a:pt x="800" y="0"/>
                </a:lnTo>
                <a:lnTo>
                  <a:pt x="0" y="482"/>
                </a:lnTo>
                <a:lnTo>
                  <a:pt x="1016" y="241"/>
                </a:lnTo>
                <a:close/>
              </a:path>
              <a:path w="11429" h="3810">
                <a:moveTo>
                  <a:pt x="10934" y="2984"/>
                </a:moveTo>
                <a:lnTo>
                  <a:pt x="10490" y="2120"/>
                </a:lnTo>
                <a:lnTo>
                  <a:pt x="10020" y="584"/>
                </a:lnTo>
                <a:lnTo>
                  <a:pt x="9131" y="1562"/>
                </a:lnTo>
                <a:lnTo>
                  <a:pt x="9652" y="1485"/>
                </a:lnTo>
                <a:lnTo>
                  <a:pt x="10934" y="2984"/>
                </a:lnTo>
                <a:close/>
              </a:path>
              <a:path w="11429" h="3810">
                <a:moveTo>
                  <a:pt x="11379" y="3492"/>
                </a:moveTo>
                <a:lnTo>
                  <a:pt x="11226" y="3327"/>
                </a:lnTo>
                <a:lnTo>
                  <a:pt x="11074" y="3149"/>
                </a:lnTo>
                <a:lnTo>
                  <a:pt x="10934" y="2984"/>
                </a:lnTo>
                <a:lnTo>
                  <a:pt x="11074" y="3263"/>
                </a:lnTo>
                <a:lnTo>
                  <a:pt x="11226" y="3467"/>
                </a:lnTo>
                <a:lnTo>
                  <a:pt x="11379" y="34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3" name="bg object 153"/>
          <p:cNvSpPr/>
          <p:nvPr/>
        </p:nvSpPr>
        <p:spPr>
          <a:xfrm>
            <a:off x="10953371" y="2919526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59"/>
                </a:moveTo>
                <a:lnTo>
                  <a:pt x="219" y="1608"/>
                </a:lnTo>
                <a:lnTo>
                  <a:pt x="446" y="1015"/>
                </a:lnTo>
                <a:lnTo>
                  <a:pt x="41" y="0"/>
                </a:lnTo>
                <a:lnTo>
                  <a:pt x="1079" y="1434"/>
                </a:lnTo>
                <a:lnTo>
                  <a:pt x="657" y="1072"/>
                </a:lnTo>
                <a:lnTo>
                  <a:pt x="438" y="1461"/>
                </a:lnTo>
                <a:lnTo>
                  <a:pt x="0" y="17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4" name="bg object 154"/>
          <p:cNvSpPr/>
          <p:nvPr/>
        </p:nvSpPr>
        <p:spPr>
          <a:xfrm>
            <a:off x="11048669" y="2954021"/>
            <a:ext cx="20635" cy="12700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241" y="2349"/>
                </a:moveTo>
                <a:lnTo>
                  <a:pt x="114" y="2565"/>
                </a:lnTo>
                <a:lnTo>
                  <a:pt x="0" y="3149"/>
                </a:lnTo>
                <a:lnTo>
                  <a:pt x="152" y="2832"/>
                </a:lnTo>
                <a:lnTo>
                  <a:pt x="241" y="2349"/>
                </a:lnTo>
                <a:close/>
              </a:path>
              <a:path w="15240" h="13335">
                <a:moveTo>
                  <a:pt x="533" y="2832"/>
                </a:moveTo>
                <a:lnTo>
                  <a:pt x="406" y="2298"/>
                </a:lnTo>
                <a:lnTo>
                  <a:pt x="368" y="2565"/>
                </a:lnTo>
                <a:lnTo>
                  <a:pt x="533" y="2832"/>
                </a:lnTo>
                <a:close/>
              </a:path>
              <a:path w="15240" h="13335">
                <a:moveTo>
                  <a:pt x="596" y="2209"/>
                </a:moveTo>
                <a:lnTo>
                  <a:pt x="0" y="1981"/>
                </a:lnTo>
                <a:lnTo>
                  <a:pt x="241" y="2349"/>
                </a:lnTo>
                <a:lnTo>
                  <a:pt x="596" y="2209"/>
                </a:lnTo>
                <a:close/>
              </a:path>
              <a:path w="15240" h="13335">
                <a:moveTo>
                  <a:pt x="1714" y="1562"/>
                </a:moveTo>
                <a:lnTo>
                  <a:pt x="1524" y="812"/>
                </a:lnTo>
                <a:lnTo>
                  <a:pt x="1422" y="457"/>
                </a:lnTo>
                <a:lnTo>
                  <a:pt x="1130" y="812"/>
                </a:lnTo>
                <a:lnTo>
                  <a:pt x="825" y="0"/>
                </a:lnTo>
                <a:lnTo>
                  <a:pt x="482" y="609"/>
                </a:lnTo>
                <a:lnTo>
                  <a:pt x="1714" y="1562"/>
                </a:lnTo>
                <a:close/>
              </a:path>
              <a:path w="15240" h="13335">
                <a:moveTo>
                  <a:pt x="1892" y="1701"/>
                </a:moveTo>
                <a:lnTo>
                  <a:pt x="1714" y="1562"/>
                </a:lnTo>
                <a:lnTo>
                  <a:pt x="1765" y="1752"/>
                </a:lnTo>
                <a:lnTo>
                  <a:pt x="1892" y="1701"/>
                </a:lnTo>
                <a:close/>
              </a:path>
              <a:path w="15240" h="13335">
                <a:moveTo>
                  <a:pt x="2463" y="5956"/>
                </a:moveTo>
                <a:lnTo>
                  <a:pt x="533" y="2832"/>
                </a:lnTo>
                <a:lnTo>
                  <a:pt x="660" y="3365"/>
                </a:lnTo>
                <a:lnTo>
                  <a:pt x="1219" y="4089"/>
                </a:lnTo>
                <a:lnTo>
                  <a:pt x="927" y="5613"/>
                </a:lnTo>
                <a:lnTo>
                  <a:pt x="2463" y="5956"/>
                </a:lnTo>
                <a:close/>
              </a:path>
              <a:path w="15240" h="13335">
                <a:moveTo>
                  <a:pt x="2755" y="5600"/>
                </a:moveTo>
                <a:lnTo>
                  <a:pt x="1765" y="1752"/>
                </a:lnTo>
                <a:lnTo>
                  <a:pt x="596" y="2209"/>
                </a:lnTo>
                <a:lnTo>
                  <a:pt x="1498" y="2565"/>
                </a:lnTo>
                <a:lnTo>
                  <a:pt x="2755" y="5600"/>
                </a:lnTo>
                <a:close/>
              </a:path>
              <a:path w="15240" h="13335">
                <a:moveTo>
                  <a:pt x="14973" y="12255"/>
                </a:moveTo>
                <a:lnTo>
                  <a:pt x="14592" y="11328"/>
                </a:lnTo>
                <a:lnTo>
                  <a:pt x="14211" y="11950"/>
                </a:lnTo>
                <a:lnTo>
                  <a:pt x="14592" y="13271"/>
                </a:lnTo>
                <a:lnTo>
                  <a:pt x="14973" y="12255"/>
                </a:lnTo>
                <a:close/>
              </a:path>
              <a:path w="15240" h="13335">
                <a:moveTo>
                  <a:pt x="15227" y="11607"/>
                </a:moveTo>
                <a:lnTo>
                  <a:pt x="15087" y="11950"/>
                </a:lnTo>
                <a:lnTo>
                  <a:pt x="15036" y="12395"/>
                </a:lnTo>
                <a:lnTo>
                  <a:pt x="15227" y="116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5" name="bg object 155"/>
          <p:cNvSpPr/>
          <p:nvPr/>
        </p:nvSpPr>
        <p:spPr>
          <a:xfrm>
            <a:off x="10936773" y="2918257"/>
            <a:ext cx="25795" cy="10281"/>
          </a:xfrm>
          <a:custGeom>
            <a:avLst/>
            <a:gdLst/>
            <a:ahLst/>
            <a:cxnLst/>
            <a:rect l="l" t="t" r="r" b="b"/>
            <a:pathLst>
              <a:path w="19050" h="10794">
                <a:moveTo>
                  <a:pt x="889" y="3937"/>
                </a:moveTo>
                <a:lnTo>
                  <a:pt x="38" y="2374"/>
                </a:lnTo>
                <a:lnTo>
                  <a:pt x="0" y="3683"/>
                </a:lnTo>
                <a:lnTo>
                  <a:pt x="889" y="3937"/>
                </a:lnTo>
                <a:close/>
              </a:path>
              <a:path w="19050" h="10794">
                <a:moveTo>
                  <a:pt x="1003" y="4152"/>
                </a:moveTo>
                <a:lnTo>
                  <a:pt x="952" y="3949"/>
                </a:lnTo>
                <a:lnTo>
                  <a:pt x="1003" y="4152"/>
                </a:lnTo>
                <a:close/>
              </a:path>
              <a:path w="19050" h="10794">
                <a:moveTo>
                  <a:pt x="3581" y="7150"/>
                </a:moveTo>
                <a:lnTo>
                  <a:pt x="3479" y="6477"/>
                </a:lnTo>
                <a:lnTo>
                  <a:pt x="3302" y="6781"/>
                </a:lnTo>
                <a:lnTo>
                  <a:pt x="3581" y="7150"/>
                </a:lnTo>
                <a:close/>
              </a:path>
              <a:path w="19050" h="10794">
                <a:moveTo>
                  <a:pt x="3695" y="6286"/>
                </a:moveTo>
                <a:lnTo>
                  <a:pt x="3441" y="6197"/>
                </a:lnTo>
                <a:lnTo>
                  <a:pt x="3467" y="6375"/>
                </a:lnTo>
                <a:lnTo>
                  <a:pt x="3695" y="6286"/>
                </a:lnTo>
                <a:close/>
              </a:path>
              <a:path w="19050" h="10794">
                <a:moveTo>
                  <a:pt x="5029" y="4038"/>
                </a:moveTo>
                <a:lnTo>
                  <a:pt x="4419" y="3987"/>
                </a:lnTo>
                <a:lnTo>
                  <a:pt x="5029" y="4038"/>
                </a:lnTo>
                <a:close/>
              </a:path>
              <a:path w="19050" h="10794">
                <a:moveTo>
                  <a:pt x="5067" y="2933"/>
                </a:moveTo>
                <a:lnTo>
                  <a:pt x="4965" y="2222"/>
                </a:lnTo>
                <a:lnTo>
                  <a:pt x="4838" y="1384"/>
                </a:lnTo>
                <a:lnTo>
                  <a:pt x="4699" y="393"/>
                </a:lnTo>
                <a:lnTo>
                  <a:pt x="4546" y="673"/>
                </a:lnTo>
                <a:lnTo>
                  <a:pt x="4470" y="1219"/>
                </a:lnTo>
                <a:lnTo>
                  <a:pt x="4254" y="1384"/>
                </a:lnTo>
                <a:lnTo>
                  <a:pt x="4165" y="673"/>
                </a:lnTo>
                <a:lnTo>
                  <a:pt x="4076" y="0"/>
                </a:lnTo>
                <a:lnTo>
                  <a:pt x="2590" y="673"/>
                </a:lnTo>
                <a:lnTo>
                  <a:pt x="2184" y="330"/>
                </a:lnTo>
                <a:lnTo>
                  <a:pt x="2781" y="1828"/>
                </a:lnTo>
                <a:lnTo>
                  <a:pt x="2565" y="1993"/>
                </a:lnTo>
                <a:lnTo>
                  <a:pt x="2527" y="3302"/>
                </a:lnTo>
                <a:lnTo>
                  <a:pt x="2133" y="2095"/>
                </a:lnTo>
                <a:lnTo>
                  <a:pt x="1028" y="4203"/>
                </a:lnTo>
                <a:lnTo>
                  <a:pt x="787" y="5232"/>
                </a:lnTo>
                <a:lnTo>
                  <a:pt x="3441" y="6184"/>
                </a:lnTo>
                <a:lnTo>
                  <a:pt x="3327" y="5232"/>
                </a:lnTo>
                <a:lnTo>
                  <a:pt x="3238" y="4203"/>
                </a:lnTo>
                <a:lnTo>
                  <a:pt x="3213" y="3302"/>
                </a:lnTo>
                <a:lnTo>
                  <a:pt x="3289" y="2819"/>
                </a:lnTo>
                <a:lnTo>
                  <a:pt x="3403" y="2222"/>
                </a:lnTo>
                <a:lnTo>
                  <a:pt x="3987" y="3949"/>
                </a:lnTo>
                <a:lnTo>
                  <a:pt x="4419" y="3987"/>
                </a:lnTo>
                <a:lnTo>
                  <a:pt x="4648" y="2819"/>
                </a:lnTo>
                <a:lnTo>
                  <a:pt x="5067" y="2933"/>
                </a:lnTo>
                <a:close/>
              </a:path>
              <a:path w="19050" h="10794">
                <a:moveTo>
                  <a:pt x="6070" y="4775"/>
                </a:moveTo>
                <a:lnTo>
                  <a:pt x="5664" y="4000"/>
                </a:lnTo>
                <a:lnTo>
                  <a:pt x="5029" y="4038"/>
                </a:lnTo>
                <a:lnTo>
                  <a:pt x="6070" y="4775"/>
                </a:lnTo>
                <a:close/>
              </a:path>
              <a:path w="19050" h="10794">
                <a:moveTo>
                  <a:pt x="16687" y="8166"/>
                </a:moveTo>
                <a:lnTo>
                  <a:pt x="16370" y="7912"/>
                </a:lnTo>
                <a:lnTo>
                  <a:pt x="16065" y="7950"/>
                </a:lnTo>
                <a:lnTo>
                  <a:pt x="16687" y="8166"/>
                </a:lnTo>
                <a:close/>
              </a:path>
              <a:path w="19050" h="10794">
                <a:moveTo>
                  <a:pt x="17564" y="7772"/>
                </a:moveTo>
                <a:lnTo>
                  <a:pt x="17411" y="7366"/>
                </a:lnTo>
                <a:lnTo>
                  <a:pt x="16827" y="5791"/>
                </a:lnTo>
                <a:lnTo>
                  <a:pt x="14820" y="4521"/>
                </a:lnTo>
                <a:lnTo>
                  <a:pt x="13741" y="3124"/>
                </a:lnTo>
                <a:lnTo>
                  <a:pt x="12661" y="3886"/>
                </a:lnTo>
                <a:lnTo>
                  <a:pt x="14541" y="5791"/>
                </a:lnTo>
                <a:lnTo>
                  <a:pt x="13639" y="5778"/>
                </a:lnTo>
                <a:lnTo>
                  <a:pt x="15659" y="7810"/>
                </a:lnTo>
                <a:lnTo>
                  <a:pt x="15671" y="7366"/>
                </a:lnTo>
                <a:lnTo>
                  <a:pt x="16370" y="7912"/>
                </a:lnTo>
                <a:lnTo>
                  <a:pt x="17564" y="7772"/>
                </a:lnTo>
                <a:close/>
              </a:path>
              <a:path w="19050" h="10794">
                <a:moveTo>
                  <a:pt x="18567" y="8813"/>
                </a:moveTo>
                <a:lnTo>
                  <a:pt x="16687" y="8166"/>
                </a:lnTo>
                <a:lnTo>
                  <a:pt x="17487" y="9118"/>
                </a:lnTo>
                <a:lnTo>
                  <a:pt x="16789" y="10236"/>
                </a:lnTo>
                <a:lnTo>
                  <a:pt x="18084" y="9779"/>
                </a:lnTo>
                <a:lnTo>
                  <a:pt x="18567" y="88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6" name="bg object 156"/>
          <p:cNvSpPr/>
          <p:nvPr/>
        </p:nvSpPr>
        <p:spPr>
          <a:xfrm>
            <a:off x="11043085" y="2952290"/>
            <a:ext cx="2579" cy="4839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06" y="4901"/>
                </a:moveTo>
                <a:lnTo>
                  <a:pt x="815" y="4443"/>
                </a:lnTo>
                <a:lnTo>
                  <a:pt x="0" y="1525"/>
                </a:lnTo>
                <a:lnTo>
                  <a:pt x="280" y="0"/>
                </a:lnTo>
                <a:lnTo>
                  <a:pt x="738" y="1210"/>
                </a:lnTo>
                <a:lnTo>
                  <a:pt x="1751" y="4300"/>
                </a:lnTo>
                <a:lnTo>
                  <a:pt x="1406" y="490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7" name="bg object 157"/>
          <p:cNvSpPr/>
          <p:nvPr/>
        </p:nvSpPr>
        <p:spPr>
          <a:xfrm>
            <a:off x="10961865" y="2923177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016" y="1765"/>
                </a:moveTo>
                <a:lnTo>
                  <a:pt x="787" y="1397"/>
                </a:lnTo>
                <a:lnTo>
                  <a:pt x="800" y="1549"/>
                </a:lnTo>
                <a:lnTo>
                  <a:pt x="863" y="1676"/>
                </a:lnTo>
                <a:lnTo>
                  <a:pt x="1016" y="1765"/>
                </a:lnTo>
                <a:close/>
              </a:path>
              <a:path w="1904" h="2539">
                <a:moveTo>
                  <a:pt x="1193" y="0"/>
                </a:moveTo>
                <a:lnTo>
                  <a:pt x="0" y="228"/>
                </a:lnTo>
                <a:lnTo>
                  <a:pt x="774" y="1397"/>
                </a:lnTo>
                <a:lnTo>
                  <a:pt x="698" y="838"/>
                </a:lnTo>
                <a:lnTo>
                  <a:pt x="1193" y="0"/>
                </a:lnTo>
                <a:close/>
              </a:path>
              <a:path w="1904" h="2539">
                <a:moveTo>
                  <a:pt x="1333" y="1828"/>
                </a:moveTo>
                <a:lnTo>
                  <a:pt x="1206" y="1816"/>
                </a:lnTo>
                <a:lnTo>
                  <a:pt x="1016" y="1765"/>
                </a:lnTo>
                <a:lnTo>
                  <a:pt x="1193" y="2006"/>
                </a:lnTo>
                <a:lnTo>
                  <a:pt x="1333" y="1828"/>
                </a:lnTo>
                <a:close/>
              </a:path>
              <a:path w="1904" h="2539">
                <a:moveTo>
                  <a:pt x="1689" y="1587"/>
                </a:moveTo>
                <a:lnTo>
                  <a:pt x="1676" y="1371"/>
                </a:lnTo>
                <a:lnTo>
                  <a:pt x="1625" y="1549"/>
                </a:lnTo>
                <a:lnTo>
                  <a:pt x="1473" y="1676"/>
                </a:lnTo>
                <a:lnTo>
                  <a:pt x="1333" y="1828"/>
                </a:lnTo>
                <a:lnTo>
                  <a:pt x="1663" y="1803"/>
                </a:lnTo>
                <a:lnTo>
                  <a:pt x="1689" y="1587"/>
                </a:lnTo>
                <a:close/>
              </a:path>
              <a:path w="1904" h="2539">
                <a:moveTo>
                  <a:pt x="1701" y="1181"/>
                </a:moveTo>
                <a:lnTo>
                  <a:pt x="1651" y="1028"/>
                </a:lnTo>
                <a:lnTo>
                  <a:pt x="1663" y="1244"/>
                </a:lnTo>
                <a:lnTo>
                  <a:pt x="1676" y="1371"/>
                </a:lnTo>
                <a:lnTo>
                  <a:pt x="1701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8" name="bg object 158"/>
          <p:cNvSpPr/>
          <p:nvPr/>
        </p:nvSpPr>
        <p:spPr>
          <a:xfrm>
            <a:off x="11078441" y="29769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740" y="2005"/>
                </a:moveTo>
                <a:lnTo>
                  <a:pt x="0" y="488"/>
                </a:lnTo>
                <a:lnTo>
                  <a:pt x="1798" y="0"/>
                </a:lnTo>
                <a:lnTo>
                  <a:pt x="1387" y="612"/>
                </a:lnTo>
                <a:lnTo>
                  <a:pt x="740" y="2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9" name="bg object 159"/>
          <p:cNvSpPr/>
          <p:nvPr/>
        </p:nvSpPr>
        <p:spPr>
          <a:xfrm>
            <a:off x="10857108" y="2908158"/>
            <a:ext cx="114353" cy="21167"/>
          </a:xfrm>
          <a:custGeom>
            <a:avLst/>
            <a:gdLst/>
            <a:ahLst/>
            <a:cxnLst/>
            <a:rect l="l" t="t" r="r" b="b"/>
            <a:pathLst>
              <a:path w="84454" h="22225">
                <a:moveTo>
                  <a:pt x="3390" y="2514"/>
                </a:moveTo>
                <a:lnTo>
                  <a:pt x="2159" y="2501"/>
                </a:lnTo>
                <a:lnTo>
                  <a:pt x="3390" y="2730"/>
                </a:lnTo>
                <a:lnTo>
                  <a:pt x="3390" y="2514"/>
                </a:lnTo>
                <a:close/>
              </a:path>
              <a:path w="84454" h="22225">
                <a:moveTo>
                  <a:pt x="3708" y="5334"/>
                </a:moveTo>
                <a:lnTo>
                  <a:pt x="3441" y="3797"/>
                </a:lnTo>
                <a:lnTo>
                  <a:pt x="3390" y="2743"/>
                </a:lnTo>
                <a:lnTo>
                  <a:pt x="2603" y="3441"/>
                </a:lnTo>
                <a:lnTo>
                  <a:pt x="2159" y="2717"/>
                </a:lnTo>
                <a:lnTo>
                  <a:pt x="1879" y="749"/>
                </a:lnTo>
                <a:lnTo>
                  <a:pt x="812" y="977"/>
                </a:lnTo>
                <a:lnTo>
                  <a:pt x="1282" y="1714"/>
                </a:lnTo>
                <a:lnTo>
                  <a:pt x="0" y="1460"/>
                </a:lnTo>
                <a:lnTo>
                  <a:pt x="977" y="3149"/>
                </a:lnTo>
                <a:lnTo>
                  <a:pt x="2616" y="4483"/>
                </a:lnTo>
                <a:lnTo>
                  <a:pt x="2476" y="5753"/>
                </a:lnTo>
                <a:lnTo>
                  <a:pt x="3708" y="5334"/>
                </a:lnTo>
                <a:close/>
              </a:path>
              <a:path w="84454" h="22225">
                <a:moveTo>
                  <a:pt x="8077" y="609"/>
                </a:moveTo>
                <a:lnTo>
                  <a:pt x="7861" y="355"/>
                </a:lnTo>
                <a:lnTo>
                  <a:pt x="8039" y="635"/>
                </a:lnTo>
                <a:close/>
              </a:path>
              <a:path w="84454" h="22225">
                <a:moveTo>
                  <a:pt x="8801" y="3086"/>
                </a:moveTo>
                <a:lnTo>
                  <a:pt x="7708" y="1612"/>
                </a:lnTo>
                <a:lnTo>
                  <a:pt x="8750" y="1803"/>
                </a:lnTo>
                <a:lnTo>
                  <a:pt x="8051" y="635"/>
                </a:lnTo>
                <a:lnTo>
                  <a:pt x="7467" y="1282"/>
                </a:lnTo>
                <a:lnTo>
                  <a:pt x="7010" y="0"/>
                </a:lnTo>
                <a:lnTo>
                  <a:pt x="6604" y="127"/>
                </a:lnTo>
                <a:lnTo>
                  <a:pt x="5422" y="1612"/>
                </a:lnTo>
                <a:lnTo>
                  <a:pt x="5854" y="1905"/>
                </a:lnTo>
                <a:lnTo>
                  <a:pt x="7023" y="203"/>
                </a:lnTo>
                <a:lnTo>
                  <a:pt x="7302" y="1955"/>
                </a:lnTo>
                <a:lnTo>
                  <a:pt x="6489" y="2654"/>
                </a:lnTo>
                <a:lnTo>
                  <a:pt x="7340" y="3035"/>
                </a:lnTo>
                <a:lnTo>
                  <a:pt x="7988" y="3568"/>
                </a:lnTo>
                <a:lnTo>
                  <a:pt x="8801" y="3086"/>
                </a:lnTo>
                <a:close/>
              </a:path>
              <a:path w="84454" h="22225">
                <a:moveTo>
                  <a:pt x="40741" y="9448"/>
                </a:moveTo>
                <a:lnTo>
                  <a:pt x="39497" y="9372"/>
                </a:lnTo>
                <a:lnTo>
                  <a:pt x="40525" y="10058"/>
                </a:lnTo>
                <a:lnTo>
                  <a:pt x="40741" y="9448"/>
                </a:lnTo>
                <a:close/>
              </a:path>
              <a:path w="84454" h="22225">
                <a:moveTo>
                  <a:pt x="43649" y="9271"/>
                </a:moveTo>
                <a:lnTo>
                  <a:pt x="42824" y="8204"/>
                </a:lnTo>
                <a:lnTo>
                  <a:pt x="43446" y="7708"/>
                </a:lnTo>
                <a:lnTo>
                  <a:pt x="42405" y="7899"/>
                </a:lnTo>
                <a:lnTo>
                  <a:pt x="42202" y="8712"/>
                </a:lnTo>
                <a:lnTo>
                  <a:pt x="43230" y="9169"/>
                </a:lnTo>
                <a:lnTo>
                  <a:pt x="43434" y="9652"/>
                </a:lnTo>
                <a:lnTo>
                  <a:pt x="43649" y="9271"/>
                </a:lnTo>
                <a:close/>
              </a:path>
              <a:path w="84454" h="22225">
                <a:moveTo>
                  <a:pt x="83032" y="22098"/>
                </a:moveTo>
                <a:lnTo>
                  <a:pt x="82905" y="21526"/>
                </a:lnTo>
                <a:lnTo>
                  <a:pt x="82905" y="21678"/>
                </a:lnTo>
                <a:lnTo>
                  <a:pt x="82918" y="21856"/>
                </a:lnTo>
                <a:lnTo>
                  <a:pt x="83032" y="22098"/>
                </a:lnTo>
                <a:close/>
              </a:path>
              <a:path w="84454" h="22225">
                <a:moveTo>
                  <a:pt x="83896" y="21005"/>
                </a:moveTo>
                <a:lnTo>
                  <a:pt x="83731" y="20764"/>
                </a:lnTo>
                <a:lnTo>
                  <a:pt x="82677" y="20383"/>
                </a:lnTo>
                <a:lnTo>
                  <a:pt x="82905" y="21526"/>
                </a:lnTo>
                <a:lnTo>
                  <a:pt x="82956" y="20866"/>
                </a:lnTo>
                <a:lnTo>
                  <a:pt x="83896" y="21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0" name="bg object 160"/>
          <p:cNvSpPr/>
          <p:nvPr/>
        </p:nvSpPr>
        <p:spPr>
          <a:xfrm>
            <a:off x="10971030" y="2932514"/>
            <a:ext cx="110055" cy="74991"/>
          </a:xfrm>
          <a:custGeom>
            <a:avLst/>
            <a:gdLst/>
            <a:ahLst/>
            <a:cxnLst/>
            <a:rect l="l" t="t" r="r" b="b"/>
            <a:pathLst>
              <a:path w="81279" h="78739">
                <a:moveTo>
                  <a:pt x="6388" y="6261"/>
                </a:moveTo>
                <a:lnTo>
                  <a:pt x="6184" y="6184"/>
                </a:lnTo>
                <a:lnTo>
                  <a:pt x="5359" y="5829"/>
                </a:lnTo>
                <a:lnTo>
                  <a:pt x="5524" y="6121"/>
                </a:lnTo>
                <a:lnTo>
                  <a:pt x="5334" y="6045"/>
                </a:lnTo>
                <a:lnTo>
                  <a:pt x="5092" y="6184"/>
                </a:lnTo>
                <a:lnTo>
                  <a:pt x="4597" y="4813"/>
                </a:lnTo>
                <a:lnTo>
                  <a:pt x="5486" y="4610"/>
                </a:lnTo>
                <a:lnTo>
                  <a:pt x="5689" y="4572"/>
                </a:lnTo>
                <a:lnTo>
                  <a:pt x="5245" y="4610"/>
                </a:lnTo>
                <a:lnTo>
                  <a:pt x="6159" y="4076"/>
                </a:lnTo>
                <a:lnTo>
                  <a:pt x="6083" y="3492"/>
                </a:lnTo>
                <a:lnTo>
                  <a:pt x="6032" y="3086"/>
                </a:lnTo>
                <a:lnTo>
                  <a:pt x="4953" y="1981"/>
                </a:lnTo>
                <a:lnTo>
                  <a:pt x="3860" y="1016"/>
                </a:lnTo>
                <a:lnTo>
                  <a:pt x="3670" y="1587"/>
                </a:lnTo>
                <a:lnTo>
                  <a:pt x="3644" y="3492"/>
                </a:lnTo>
                <a:lnTo>
                  <a:pt x="2616" y="2463"/>
                </a:lnTo>
                <a:lnTo>
                  <a:pt x="2463" y="2311"/>
                </a:lnTo>
                <a:lnTo>
                  <a:pt x="2552" y="1409"/>
                </a:lnTo>
                <a:lnTo>
                  <a:pt x="2120" y="1473"/>
                </a:lnTo>
                <a:lnTo>
                  <a:pt x="2247" y="2463"/>
                </a:lnTo>
                <a:lnTo>
                  <a:pt x="1651" y="1981"/>
                </a:lnTo>
                <a:lnTo>
                  <a:pt x="1816" y="177"/>
                </a:lnTo>
                <a:lnTo>
                  <a:pt x="1447" y="1892"/>
                </a:lnTo>
                <a:lnTo>
                  <a:pt x="1333" y="1587"/>
                </a:lnTo>
                <a:lnTo>
                  <a:pt x="774" y="0"/>
                </a:lnTo>
                <a:lnTo>
                  <a:pt x="1257" y="1587"/>
                </a:lnTo>
                <a:lnTo>
                  <a:pt x="0" y="1549"/>
                </a:lnTo>
                <a:lnTo>
                  <a:pt x="1346" y="5105"/>
                </a:lnTo>
                <a:lnTo>
                  <a:pt x="4292" y="7696"/>
                </a:lnTo>
                <a:lnTo>
                  <a:pt x="4660" y="10388"/>
                </a:lnTo>
                <a:lnTo>
                  <a:pt x="5232" y="10236"/>
                </a:lnTo>
                <a:lnTo>
                  <a:pt x="4940" y="9804"/>
                </a:lnTo>
                <a:lnTo>
                  <a:pt x="5778" y="10160"/>
                </a:lnTo>
                <a:lnTo>
                  <a:pt x="5829" y="9804"/>
                </a:lnTo>
                <a:lnTo>
                  <a:pt x="6388" y="6261"/>
                </a:lnTo>
                <a:close/>
              </a:path>
              <a:path w="81279" h="78739">
                <a:moveTo>
                  <a:pt x="7061" y="8166"/>
                </a:moveTo>
                <a:lnTo>
                  <a:pt x="5880" y="10160"/>
                </a:lnTo>
                <a:lnTo>
                  <a:pt x="6172" y="10337"/>
                </a:lnTo>
                <a:lnTo>
                  <a:pt x="6997" y="8826"/>
                </a:lnTo>
                <a:lnTo>
                  <a:pt x="7061" y="8166"/>
                </a:lnTo>
                <a:close/>
              </a:path>
              <a:path w="81279" h="78739">
                <a:moveTo>
                  <a:pt x="7505" y="5842"/>
                </a:moveTo>
                <a:lnTo>
                  <a:pt x="7429" y="5638"/>
                </a:lnTo>
                <a:lnTo>
                  <a:pt x="7315" y="5486"/>
                </a:lnTo>
                <a:lnTo>
                  <a:pt x="7505" y="5842"/>
                </a:lnTo>
                <a:close/>
              </a:path>
              <a:path w="81279" h="78739">
                <a:moveTo>
                  <a:pt x="8128" y="13093"/>
                </a:moveTo>
                <a:close/>
              </a:path>
              <a:path w="81279" h="78739">
                <a:moveTo>
                  <a:pt x="8153" y="12941"/>
                </a:moveTo>
                <a:lnTo>
                  <a:pt x="8128" y="13093"/>
                </a:lnTo>
                <a:lnTo>
                  <a:pt x="8153" y="12941"/>
                </a:lnTo>
                <a:close/>
              </a:path>
              <a:path w="81279" h="78739">
                <a:moveTo>
                  <a:pt x="8153" y="6743"/>
                </a:moveTo>
                <a:lnTo>
                  <a:pt x="7759" y="6210"/>
                </a:lnTo>
                <a:lnTo>
                  <a:pt x="7505" y="5842"/>
                </a:lnTo>
                <a:lnTo>
                  <a:pt x="7645" y="6337"/>
                </a:lnTo>
                <a:lnTo>
                  <a:pt x="6629" y="6007"/>
                </a:lnTo>
                <a:lnTo>
                  <a:pt x="7810" y="7086"/>
                </a:lnTo>
                <a:lnTo>
                  <a:pt x="8153" y="6743"/>
                </a:lnTo>
                <a:close/>
              </a:path>
              <a:path w="81279" h="78739">
                <a:moveTo>
                  <a:pt x="8547" y="21399"/>
                </a:moveTo>
                <a:lnTo>
                  <a:pt x="7835" y="21780"/>
                </a:lnTo>
                <a:lnTo>
                  <a:pt x="8470" y="22606"/>
                </a:lnTo>
                <a:lnTo>
                  <a:pt x="8547" y="21399"/>
                </a:lnTo>
                <a:close/>
              </a:path>
              <a:path w="81279" h="78739">
                <a:moveTo>
                  <a:pt x="8902" y="23177"/>
                </a:moveTo>
                <a:lnTo>
                  <a:pt x="8470" y="22606"/>
                </a:lnTo>
                <a:lnTo>
                  <a:pt x="8394" y="23596"/>
                </a:lnTo>
                <a:lnTo>
                  <a:pt x="8902" y="23177"/>
                </a:lnTo>
                <a:close/>
              </a:path>
              <a:path w="81279" h="78739">
                <a:moveTo>
                  <a:pt x="14465" y="33972"/>
                </a:moveTo>
                <a:lnTo>
                  <a:pt x="14147" y="33756"/>
                </a:lnTo>
                <a:lnTo>
                  <a:pt x="14109" y="33972"/>
                </a:lnTo>
                <a:lnTo>
                  <a:pt x="14465" y="33972"/>
                </a:lnTo>
                <a:close/>
              </a:path>
              <a:path w="81279" h="78739">
                <a:moveTo>
                  <a:pt x="14592" y="31813"/>
                </a:moveTo>
                <a:lnTo>
                  <a:pt x="10502" y="30543"/>
                </a:lnTo>
                <a:lnTo>
                  <a:pt x="13030" y="29019"/>
                </a:lnTo>
                <a:lnTo>
                  <a:pt x="11671" y="28257"/>
                </a:lnTo>
                <a:lnTo>
                  <a:pt x="12446" y="27749"/>
                </a:lnTo>
                <a:lnTo>
                  <a:pt x="11176" y="26606"/>
                </a:lnTo>
                <a:lnTo>
                  <a:pt x="11633" y="25971"/>
                </a:lnTo>
                <a:lnTo>
                  <a:pt x="12090" y="25336"/>
                </a:lnTo>
                <a:lnTo>
                  <a:pt x="11315" y="25971"/>
                </a:lnTo>
                <a:lnTo>
                  <a:pt x="10960" y="24955"/>
                </a:lnTo>
                <a:lnTo>
                  <a:pt x="10871" y="24320"/>
                </a:lnTo>
                <a:lnTo>
                  <a:pt x="11061" y="24066"/>
                </a:lnTo>
                <a:lnTo>
                  <a:pt x="11404" y="24447"/>
                </a:lnTo>
                <a:lnTo>
                  <a:pt x="11595" y="24574"/>
                </a:lnTo>
                <a:lnTo>
                  <a:pt x="11709" y="24066"/>
                </a:lnTo>
                <a:lnTo>
                  <a:pt x="11785" y="23685"/>
                </a:lnTo>
                <a:lnTo>
                  <a:pt x="12103" y="22161"/>
                </a:lnTo>
                <a:lnTo>
                  <a:pt x="10744" y="21272"/>
                </a:lnTo>
                <a:lnTo>
                  <a:pt x="11176" y="18478"/>
                </a:lnTo>
                <a:lnTo>
                  <a:pt x="7327" y="15811"/>
                </a:lnTo>
                <a:lnTo>
                  <a:pt x="8102" y="13144"/>
                </a:lnTo>
                <a:lnTo>
                  <a:pt x="7086" y="12382"/>
                </a:lnTo>
                <a:lnTo>
                  <a:pt x="6045" y="11366"/>
                </a:lnTo>
                <a:lnTo>
                  <a:pt x="5308" y="10248"/>
                </a:lnTo>
                <a:lnTo>
                  <a:pt x="4559" y="12128"/>
                </a:lnTo>
                <a:lnTo>
                  <a:pt x="6896" y="14033"/>
                </a:lnTo>
                <a:lnTo>
                  <a:pt x="6299" y="15430"/>
                </a:lnTo>
                <a:lnTo>
                  <a:pt x="6375" y="18732"/>
                </a:lnTo>
                <a:lnTo>
                  <a:pt x="9639" y="20002"/>
                </a:lnTo>
                <a:lnTo>
                  <a:pt x="9410" y="22669"/>
                </a:lnTo>
                <a:lnTo>
                  <a:pt x="8902" y="23177"/>
                </a:lnTo>
                <a:lnTo>
                  <a:pt x="8394" y="23685"/>
                </a:lnTo>
                <a:lnTo>
                  <a:pt x="7848" y="24066"/>
                </a:lnTo>
                <a:lnTo>
                  <a:pt x="9144" y="24955"/>
                </a:lnTo>
                <a:lnTo>
                  <a:pt x="8966" y="27876"/>
                </a:lnTo>
                <a:lnTo>
                  <a:pt x="9207" y="27749"/>
                </a:lnTo>
                <a:lnTo>
                  <a:pt x="9169" y="30416"/>
                </a:lnTo>
                <a:lnTo>
                  <a:pt x="14147" y="33756"/>
                </a:lnTo>
                <a:lnTo>
                  <a:pt x="14592" y="31813"/>
                </a:lnTo>
                <a:close/>
              </a:path>
              <a:path w="81279" h="78739">
                <a:moveTo>
                  <a:pt x="16370" y="4762"/>
                </a:moveTo>
                <a:lnTo>
                  <a:pt x="15671" y="4635"/>
                </a:lnTo>
                <a:lnTo>
                  <a:pt x="15798" y="5435"/>
                </a:lnTo>
                <a:lnTo>
                  <a:pt x="16370" y="4762"/>
                </a:lnTo>
                <a:close/>
              </a:path>
              <a:path w="81279" h="78739">
                <a:moveTo>
                  <a:pt x="16624" y="4927"/>
                </a:moveTo>
                <a:lnTo>
                  <a:pt x="16548" y="4559"/>
                </a:lnTo>
                <a:lnTo>
                  <a:pt x="16510" y="4787"/>
                </a:lnTo>
                <a:lnTo>
                  <a:pt x="16624" y="4927"/>
                </a:lnTo>
                <a:close/>
              </a:path>
              <a:path w="81279" h="78739">
                <a:moveTo>
                  <a:pt x="17106" y="7061"/>
                </a:moveTo>
                <a:lnTo>
                  <a:pt x="16891" y="5232"/>
                </a:lnTo>
                <a:lnTo>
                  <a:pt x="16624" y="4927"/>
                </a:lnTo>
                <a:lnTo>
                  <a:pt x="17106" y="7061"/>
                </a:lnTo>
                <a:close/>
              </a:path>
              <a:path w="81279" h="78739">
                <a:moveTo>
                  <a:pt x="18681" y="10058"/>
                </a:moveTo>
                <a:lnTo>
                  <a:pt x="18300" y="9626"/>
                </a:lnTo>
                <a:lnTo>
                  <a:pt x="18516" y="10287"/>
                </a:lnTo>
                <a:lnTo>
                  <a:pt x="18681" y="10058"/>
                </a:lnTo>
                <a:close/>
              </a:path>
              <a:path w="81279" h="78739">
                <a:moveTo>
                  <a:pt x="18783" y="11087"/>
                </a:moveTo>
                <a:lnTo>
                  <a:pt x="18516" y="10287"/>
                </a:lnTo>
                <a:lnTo>
                  <a:pt x="17894" y="11137"/>
                </a:lnTo>
                <a:lnTo>
                  <a:pt x="18783" y="11087"/>
                </a:lnTo>
                <a:close/>
              </a:path>
              <a:path w="81279" h="78739">
                <a:moveTo>
                  <a:pt x="19265" y="10591"/>
                </a:moveTo>
                <a:lnTo>
                  <a:pt x="18542" y="9486"/>
                </a:lnTo>
                <a:lnTo>
                  <a:pt x="18656" y="9982"/>
                </a:lnTo>
                <a:lnTo>
                  <a:pt x="19265" y="10591"/>
                </a:lnTo>
                <a:close/>
              </a:path>
              <a:path w="81279" h="78739">
                <a:moveTo>
                  <a:pt x="19367" y="32283"/>
                </a:moveTo>
                <a:lnTo>
                  <a:pt x="19291" y="31648"/>
                </a:lnTo>
                <a:lnTo>
                  <a:pt x="19100" y="31826"/>
                </a:lnTo>
                <a:lnTo>
                  <a:pt x="18986" y="31991"/>
                </a:lnTo>
                <a:lnTo>
                  <a:pt x="18859" y="32156"/>
                </a:lnTo>
                <a:lnTo>
                  <a:pt x="19367" y="32283"/>
                </a:lnTo>
                <a:close/>
              </a:path>
              <a:path w="81279" h="78739">
                <a:moveTo>
                  <a:pt x="20637" y="13716"/>
                </a:moveTo>
                <a:lnTo>
                  <a:pt x="20586" y="13957"/>
                </a:lnTo>
                <a:lnTo>
                  <a:pt x="20624" y="13792"/>
                </a:lnTo>
                <a:close/>
              </a:path>
              <a:path w="81279" h="78739">
                <a:moveTo>
                  <a:pt x="20853" y="10172"/>
                </a:moveTo>
                <a:lnTo>
                  <a:pt x="20053" y="7785"/>
                </a:lnTo>
                <a:lnTo>
                  <a:pt x="19304" y="8636"/>
                </a:lnTo>
                <a:lnTo>
                  <a:pt x="20853" y="10172"/>
                </a:lnTo>
                <a:close/>
              </a:path>
              <a:path w="81279" h="78739">
                <a:moveTo>
                  <a:pt x="22847" y="13398"/>
                </a:moveTo>
                <a:lnTo>
                  <a:pt x="22834" y="13017"/>
                </a:lnTo>
                <a:lnTo>
                  <a:pt x="22707" y="11239"/>
                </a:lnTo>
                <a:lnTo>
                  <a:pt x="22593" y="10223"/>
                </a:lnTo>
                <a:lnTo>
                  <a:pt x="21590" y="11239"/>
                </a:lnTo>
                <a:lnTo>
                  <a:pt x="21678" y="10477"/>
                </a:lnTo>
                <a:lnTo>
                  <a:pt x="20269" y="11239"/>
                </a:lnTo>
                <a:lnTo>
                  <a:pt x="19977" y="10223"/>
                </a:lnTo>
                <a:lnTo>
                  <a:pt x="20167" y="11747"/>
                </a:lnTo>
                <a:lnTo>
                  <a:pt x="20840" y="13017"/>
                </a:lnTo>
                <a:lnTo>
                  <a:pt x="20726" y="13398"/>
                </a:lnTo>
                <a:lnTo>
                  <a:pt x="21285" y="13398"/>
                </a:lnTo>
                <a:lnTo>
                  <a:pt x="22847" y="13398"/>
                </a:lnTo>
                <a:close/>
              </a:path>
              <a:path w="81279" h="78739">
                <a:moveTo>
                  <a:pt x="23406" y="43497"/>
                </a:moveTo>
                <a:lnTo>
                  <a:pt x="23063" y="42125"/>
                </a:lnTo>
                <a:lnTo>
                  <a:pt x="22898" y="42100"/>
                </a:lnTo>
                <a:lnTo>
                  <a:pt x="23406" y="43497"/>
                </a:lnTo>
                <a:close/>
              </a:path>
              <a:path w="81279" h="78739">
                <a:moveTo>
                  <a:pt x="23482" y="42176"/>
                </a:moveTo>
                <a:lnTo>
                  <a:pt x="22771" y="40957"/>
                </a:lnTo>
                <a:lnTo>
                  <a:pt x="23063" y="42125"/>
                </a:lnTo>
                <a:lnTo>
                  <a:pt x="23482" y="42176"/>
                </a:lnTo>
                <a:close/>
              </a:path>
              <a:path w="81279" h="78739">
                <a:moveTo>
                  <a:pt x="23520" y="46177"/>
                </a:moveTo>
                <a:lnTo>
                  <a:pt x="23418" y="46037"/>
                </a:lnTo>
                <a:lnTo>
                  <a:pt x="22910" y="45491"/>
                </a:lnTo>
                <a:lnTo>
                  <a:pt x="22606" y="45529"/>
                </a:lnTo>
                <a:lnTo>
                  <a:pt x="23520" y="46177"/>
                </a:lnTo>
                <a:close/>
              </a:path>
              <a:path w="81279" h="78739">
                <a:moveTo>
                  <a:pt x="23926" y="46164"/>
                </a:moveTo>
                <a:lnTo>
                  <a:pt x="23634" y="46266"/>
                </a:lnTo>
                <a:lnTo>
                  <a:pt x="23926" y="46164"/>
                </a:lnTo>
                <a:close/>
              </a:path>
              <a:path w="81279" h="78739">
                <a:moveTo>
                  <a:pt x="24041" y="39306"/>
                </a:moveTo>
                <a:lnTo>
                  <a:pt x="23939" y="39179"/>
                </a:lnTo>
                <a:lnTo>
                  <a:pt x="23825" y="39687"/>
                </a:lnTo>
                <a:lnTo>
                  <a:pt x="24041" y="39306"/>
                </a:lnTo>
                <a:close/>
              </a:path>
              <a:path w="81279" h="78739">
                <a:moveTo>
                  <a:pt x="24485" y="45275"/>
                </a:moveTo>
                <a:lnTo>
                  <a:pt x="23342" y="44513"/>
                </a:lnTo>
                <a:lnTo>
                  <a:pt x="22364" y="44894"/>
                </a:lnTo>
                <a:lnTo>
                  <a:pt x="22910" y="45491"/>
                </a:lnTo>
                <a:lnTo>
                  <a:pt x="24485" y="45275"/>
                </a:lnTo>
                <a:close/>
              </a:path>
              <a:path w="81279" h="78739">
                <a:moveTo>
                  <a:pt x="25654" y="11976"/>
                </a:moveTo>
                <a:lnTo>
                  <a:pt x="25514" y="11595"/>
                </a:lnTo>
                <a:lnTo>
                  <a:pt x="25361" y="11899"/>
                </a:lnTo>
                <a:lnTo>
                  <a:pt x="25311" y="12382"/>
                </a:lnTo>
                <a:lnTo>
                  <a:pt x="25400" y="12915"/>
                </a:lnTo>
                <a:lnTo>
                  <a:pt x="25514" y="12458"/>
                </a:lnTo>
                <a:lnTo>
                  <a:pt x="25654" y="11976"/>
                </a:lnTo>
                <a:close/>
              </a:path>
              <a:path w="81279" h="78739">
                <a:moveTo>
                  <a:pt x="26047" y="14338"/>
                </a:moveTo>
                <a:lnTo>
                  <a:pt x="25679" y="13906"/>
                </a:lnTo>
                <a:lnTo>
                  <a:pt x="25488" y="13398"/>
                </a:lnTo>
                <a:lnTo>
                  <a:pt x="25400" y="12915"/>
                </a:lnTo>
                <a:lnTo>
                  <a:pt x="25247" y="13563"/>
                </a:lnTo>
                <a:lnTo>
                  <a:pt x="25171" y="14160"/>
                </a:lnTo>
                <a:lnTo>
                  <a:pt x="26047" y="14338"/>
                </a:lnTo>
                <a:close/>
              </a:path>
              <a:path w="81279" h="78739">
                <a:moveTo>
                  <a:pt x="26733" y="15684"/>
                </a:moveTo>
                <a:lnTo>
                  <a:pt x="25654" y="16827"/>
                </a:lnTo>
                <a:lnTo>
                  <a:pt x="26720" y="16484"/>
                </a:lnTo>
                <a:lnTo>
                  <a:pt x="26733" y="15684"/>
                </a:lnTo>
                <a:close/>
              </a:path>
              <a:path w="81279" h="78739">
                <a:moveTo>
                  <a:pt x="27444" y="19240"/>
                </a:moveTo>
                <a:lnTo>
                  <a:pt x="27152" y="18999"/>
                </a:lnTo>
                <a:lnTo>
                  <a:pt x="27444" y="19240"/>
                </a:lnTo>
                <a:close/>
              </a:path>
              <a:path w="81279" h="78739">
                <a:moveTo>
                  <a:pt x="28244" y="51371"/>
                </a:moveTo>
                <a:lnTo>
                  <a:pt x="26454" y="50038"/>
                </a:lnTo>
                <a:lnTo>
                  <a:pt x="27178" y="51650"/>
                </a:lnTo>
                <a:lnTo>
                  <a:pt x="28244" y="51371"/>
                </a:lnTo>
                <a:close/>
              </a:path>
              <a:path w="81279" h="78739">
                <a:moveTo>
                  <a:pt x="28968" y="17970"/>
                </a:moveTo>
                <a:lnTo>
                  <a:pt x="28219" y="17716"/>
                </a:lnTo>
                <a:lnTo>
                  <a:pt x="26695" y="17208"/>
                </a:lnTo>
                <a:lnTo>
                  <a:pt x="26581" y="17843"/>
                </a:lnTo>
                <a:lnTo>
                  <a:pt x="26809" y="17716"/>
                </a:lnTo>
                <a:lnTo>
                  <a:pt x="27406" y="19138"/>
                </a:lnTo>
                <a:lnTo>
                  <a:pt x="28054" y="19494"/>
                </a:lnTo>
                <a:lnTo>
                  <a:pt x="28968" y="17970"/>
                </a:lnTo>
                <a:close/>
              </a:path>
              <a:path w="81279" h="78739">
                <a:moveTo>
                  <a:pt x="29324" y="58229"/>
                </a:moveTo>
                <a:lnTo>
                  <a:pt x="29006" y="55943"/>
                </a:lnTo>
                <a:lnTo>
                  <a:pt x="28994" y="55816"/>
                </a:lnTo>
                <a:lnTo>
                  <a:pt x="28486" y="55943"/>
                </a:lnTo>
                <a:lnTo>
                  <a:pt x="27901" y="55054"/>
                </a:lnTo>
                <a:lnTo>
                  <a:pt x="27724" y="54800"/>
                </a:lnTo>
                <a:lnTo>
                  <a:pt x="27660" y="55054"/>
                </a:lnTo>
                <a:lnTo>
                  <a:pt x="27330" y="52006"/>
                </a:lnTo>
                <a:lnTo>
                  <a:pt x="27178" y="51650"/>
                </a:lnTo>
                <a:lnTo>
                  <a:pt x="25768" y="52006"/>
                </a:lnTo>
                <a:lnTo>
                  <a:pt x="25692" y="51371"/>
                </a:lnTo>
                <a:lnTo>
                  <a:pt x="25514" y="50101"/>
                </a:lnTo>
                <a:lnTo>
                  <a:pt x="24371" y="51371"/>
                </a:lnTo>
                <a:lnTo>
                  <a:pt x="24409" y="48831"/>
                </a:lnTo>
                <a:lnTo>
                  <a:pt x="24409" y="48704"/>
                </a:lnTo>
                <a:lnTo>
                  <a:pt x="23456" y="48831"/>
                </a:lnTo>
                <a:lnTo>
                  <a:pt x="24371" y="48196"/>
                </a:lnTo>
                <a:lnTo>
                  <a:pt x="23266" y="48196"/>
                </a:lnTo>
                <a:lnTo>
                  <a:pt x="23710" y="46926"/>
                </a:lnTo>
                <a:lnTo>
                  <a:pt x="23164" y="46418"/>
                </a:lnTo>
                <a:lnTo>
                  <a:pt x="23545" y="46291"/>
                </a:lnTo>
                <a:lnTo>
                  <a:pt x="22339" y="46926"/>
                </a:lnTo>
                <a:lnTo>
                  <a:pt x="22110" y="45910"/>
                </a:lnTo>
                <a:lnTo>
                  <a:pt x="21996" y="45402"/>
                </a:lnTo>
                <a:lnTo>
                  <a:pt x="22009" y="45910"/>
                </a:lnTo>
                <a:lnTo>
                  <a:pt x="21971" y="45415"/>
                </a:lnTo>
                <a:lnTo>
                  <a:pt x="21945" y="43459"/>
                </a:lnTo>
                <a:lnTo>
                  <a:pt x="22275" y="43573"/>
                </a:lnTo>
                <a:lnTo>
                  <a:pt x="22085" y="43154"/>
                </a:lnTo>
                <a:lnTo>
                  <a:pt x="21945" y="43446"/>
                </a:lnTo>
                <a:lnTo>
                  <a:pt x="21272" y="43116"/>
                </a:lnTo>
                <a:lnTo>
                  <a:pt x="21717" y="42354"/>
                </a:lnTo>
                <a:lnTo>
                  <a:pt x="21272" y="42354"/>
                </a:lnTo>
                <a:lnTo>
                  <a:pt x="21158" y="41338"/>
                </a:lnTo>
                <a:lnTo>
                  <a:pt x="21145" y="41211"/>
                </a:lnTo>
                <a:lnTo>
                  <a:pt x="20205" y="41338"/>
                </a:lnTo>
                <a:lnTo>
                  <a:pt x="20307" y="40703"/>
                </a:lnTo>
                <a:lnTo>
                  <a:pt x="20510" y="39560"/>
                </a:lnTo>
                <a:lnTo>
                  <a:pt x="19799" y="38671"/>
                </a:lnTo>
                <a:lnTo>
                  <a:pt x="18884" y="37528"/>
                </a:lnTo>
                <a:lnTo>
                  <a:pt x="18681" y="37274"/>
                </a:lnTo>
                <a:lnTo>
                  <a:pt x="17754" y="37528"/>
                </a:lnTo>
                <a:lnTo>
                  <a:pt x="19024" y="34988"/>
                </a:lnTo>
                <a:lnTo>
                  <a:pt x="18630" y="34734"/>
                </a:lnTo>
                <a:lnTo>
                  <a:pt x="17449" y="33972"/>
                </a:lnTo>
                <a:lnTo>
                  <a:pt x="18389" y="32702"/>
                </a:lnTo>
                <a:lnTo>
                  <a:pt x="18859" y="32067"/>
                </a:lnTo>
                <a:lnTo>
                  <a:pt x="18224" y="31940"/>
                </a:lnTo>
                <a:lnTo>
                  <a:pt x="16637" y="27749"/>
                </a:lnTo>
                <a:lnTo>
                  <a:pt x="16510" y="27495"/>
                </a:lnTo>
                <a:lnTo>
                  <a:pt x="15925" y="26733"/>
                </a:lnTo>
                <a:lnTo>
                  <a:pt x="15240" y="25844"/>
                </a:lnTo>
                <a:lnTo>
                  <a:pt x="14617" y="26733"/>
                </a:lnTo>
                <a:lnTo>
                  <a:pt x="14262" y="25336"/>
                </a:lnTo>
                <a:lnTo>
                  <a:pt x="13182" y="24193"/>
                </a:lnTo>
                <a:lnTo>
                  <a:pt x="12890" y="23558"/>
                </a:lnTo>
                <a:lnTo>
                  <a:pt x="13512" y="26479"/>
                </a:lnTo>
                <a:lnTo>
                  <a:pt x="13563" y="29654"/>
                </a:lnTo>
                <a:lnTo>
                  <a:pt x="14389" y="29781"/>
                </a:lnTo>
                <a:lnTo>
                  <a:pt x="14439" y="29654"/>
                </a:lnTo>
                <a:lnTo>
                  <a:pt x="14871" y="29527"/>
                </a:lnTo>
                <a:lnTo>
                  <a:pt x="15113" y="29527"/>
                </a:lnTo>
                <a:lnTo>
                  <a:pt x="13957" y="30797"/>
                </a:lnTo>
                <a:lnTo>
                  <a:pt x="16116" y="33972"/>
                </a:lnTo>
                <a:lnTo>
                  <a:pt x="14465" y="33972"/>
                </a:lnTo>
                <a:lnTo>
                  <a:pt x="15214" y="34480"/>
                </a:lnTo>
                <a:lnTo>
                  <a:pt x="12750" y="38163"/>
                </a:lnTo>
                <a:lnTo>
                  <a:pt x="12166" y="41592"/>
                </a:lnTo>
                <a:lnTo>
                  <a:pt x="13284" y="42354"/>
                </a:lnTo>
                <a:lnTo>
                  <a:pt x="13779" y="42862"/>
                </a:lnTo>
                <a:lnTo>
                  <a:pt x="14147" y="43116"/>
                </a:lnTo>
                <a:lnTo>
                  <a:pt x="13843" y="42608"/>
                </a:lnTo>
                <a:lnTo>
                  <a:pt x="13868" y="42100"/>
                </a:lnTo>
                <a:lnTo>
                  <a:pt x="13665" y="41846"/>
                </a:lnTo>
                <a:lnTo>
                  <a:pt x="14719" y="41211"/>
                </a:lnTo>
                <a:lnTo>
                  <a:pt x="14274" y="43497"/>
                </a:lnTo>
                <a:lnTo>
                  <a:pt x="14846" y="42227"/>
                </a:lnTo>
                <a:lnTo>
                  <a:pt x="14947" y="41846"/>
                </a:lnTo>
                <a:lnTo>
                  <a:pt x="15049" y="41211"/>
                </a:lnTo>
                <a:lnTo>
                  <a:pt x="15201" y="40322"/>
                </a:lnTo>
                <a:lnTo>
                  <a:pt x="15227" y="40195"/>
                </a:lnTo>
                <a:lnTo>
                  <a:pt x="14973" y="40322"/>
                </a:lnTo>
                <a:lnTo>
                  <a:pt x="16027" y="38925"/>
                </a:lnTo>
                <a:lnTo>
                  <a:pt x="13487" y="37147"/>
                </a:lnTo>
                <a:lnTo>
                  <a:pt x="15024" y="35623"/>
                </a:lnTo>
                <a:lnTo>
                  <a:pt x="16129" y="34734"/>
                </a:lnTo>
                <a:lnTo>
                  <a:pt x="16891" y="37528"/>
                </a:lnTo>
                <a:lnTo>
                  <a:pt x="17881" y="38671"/>
                </a:lnTo>
                <a:lnTo>
                  <a:pt x="17018" y="38544"/>
                </a:lnTo>
                <a:lnTo>
                  <a:pt x="18211" y="42100"/>
                </a:lnTo>
                <a:lnTo>
                  <a:pt x="19088" y="41465"/>
                </a:lnTo>
                <a:lnTo>
                  <a:pt x="19024" y="40830"/>
                </a:lnTo>
                <a:lnTo>
                  <a:pt x="19456" y="40957"/>
                </a:lnTo>
                <a:lnTo>
                  <a:pt x="19710" y="40830"/>
                </a:lnTo>
                <a:lnTo>
                  <a:pt x="19951" y="40703"/>
                </a:lnTo>
                <a:lnTo>
                  <a:pt x="20167" y="42608"/>
                </a:lnTo>
                <a:lnTo>
                  <a:pt x="20269" y="43116"/>
                </a:lnTo>
                <a:lnTo>
                  <a:pt x="20713" y="44259"/>
                </a:lnTo>
                <a:lnTo>
                  <a:pt x="21094" y="46037"/>
                </a:lnTo>
                <a:lnTo>
                  <a:pt x="21780" y="46037"/>
                </a:lnTo>
                <a:lnTo>
                  <a:pt x="20650" y="47307"/>
                </a:lnTo>
                <a:lnTo>
                  <a:pt x="23317" y="49339"/>
                </a:lnTo>
                <a:lnTo>
                  <a:pt x="21793" y="49720"/>
                </a:lnTo>
                <a:lnTo>
                  <a:pt x="22834" y="49974"/>
                </a:lnTo>
                <a:lnTo>
                  <a:pt x="24612" y="52641"/>
                </a:lnTo>
                <a:lnTo>
                  <a:pt x="22745" y="55308"/>
                </a:lnTo>
                <a:lnTo>
                  <a:pt x="24942" y="58102"/>
                </a:lnTo>
                <a:lnTo>
                  <a:pt x="24218" y="59880"/>
                </a:lnTo>
                <a:lnTo>
                  <a:pt x="25590" y="60261"/>
                </a:lnTo>
                <a:lnTo>
                  <a:pt x="26720" y="60896"/>
                </a:lnTo>
                <a:lnTo>
                  <a:pt x="26682" y="60718"/>
                </a:lnTo>
                <a:lnTo>
                  <a:pt x="27838" y="61023"/>
                </a:lnTo>
                <a:lnTo>
                  <a:pt x="27787" y="59347"/>
                </a:lnTo>
                <a:lnTo>
                  <a:pt x="27774" y="59499"/>
                </a:lnTo>
                <a:lnTo>
                  <a:pt x="26619" y="60452"/>
                </a:lnTo>
                <a:lnTo>
                  <a:pt x="26492" y="59880"/>
                </a:lnTo>
                <a:lnTo>
                  <a:pt x="27698" y="59118"/>
                </a:lnTo>
                <a:lnTo>
                  <a:pt x="27774" y="58991"/>
                </a:lnTo>
                <a:lnTo>
                  <a:pt x="29324" y="58229"/>
                </a:lnTo>
                <a:close/>
              </a:path>
              <a:path w="81279" h="78739">
                <a:moveTo>
                  <a:pt x="29387" y="43878"/>
                </a:moveTo>
                <a:lnTo>
                  <a:pt x="29057" y="42862"/>
                </a:lnTo>
                <a:lnTo>
                  <a:pt x="29159" y="43370"/>
                </a:lnTo>
                <a:lnTo>
                  <a:pt x="29387" y="43878"/>
                </a:lnTo>
                <a:close/>
              </a:path>
              <a:path w="81279" h="78739">
                <a:moveTo>
                  <a:pt x="30035" y="15582"/>
                </a:moveTo>
                <a:lnTo>
                  <a:pt x="29006" y="16535"/>
                </a:lnTo>
                <a:lnTo>
                  <a:pt x="28409" y="16179"/>
                </a:lnTo>
                <a:lnTo>
                  <a:pt x="28930" y="17018"/>
                </a:lnTo>
                <a:lnTo>
                  <a:pt x="29337" y="17246"/>
                </a:lnTo>
                <a:lnTo>
                  <a:pt x="29845" y="16776"/>
                </a:lnTo>
                <a:lnTo>
                  <a:pt x="30035" y="15582"/>
                </a:lnTo>
                <a:close/>
              </a:path>
              <a:path w="81279" h="78739">
                <a:moveTo>
                  <a:pt x="31051" y="18796"/>
                </a:moveTo>
                <a:lnTo>
                  <a:pt x="30594" y="16179"/>
                </a:lnTo>
                <a:lnTo>
                  <a:pt x="29845" y="16776"/>
                </a:lnTo>
                <a:lnTo>
                  <a:pt x="30772" y="17856"/>
                </a:lnTo>
                <a:lnTo>
                  <a:pt x="29400" y="18059"/>
                </a:lnTo>
                <a:lnTo>
                  <a:pt x="30086" y="19265"/>
                </a:lnTo>
                <a:lnTo>
                  <a:pt x="30416" y="19456"/>
                </a:lnTo>
                <a:lnTo>
                  <a:pt x="31051" y="18796"/>
                </a:lnTo>
                <a:close/>
              </a:path>
              <a:path w="81279" h="78739">
                <a:moveTo>
                  <a:pt x="31292" y="19977"/>
                </a:moveTo>
                <a:lnTo>
                  <a:pt x="30416" y="19456"/>
                </a:lnTo>
                <a:lnTo>
                  <a:pt x="30251" y="19621"/>
                </a:lnTo>
                <a:lnTo>
                  <a:pt x="31292" y="19977"/>
                </a:lnTo>
                <a:close/>
              </a:path>
              <a:path w="81279" h="78739">
                <a:moveTo>
                  <a:pt x="31597" y="15468"/>
                </a:moveTo>
                <a:lnTo>
                  <a:pt x="31153" y="14160"/>
                </a:lnTo>
                <a:lnTo>
                  <a:pt x="30556" y="13792"/>
                </a:lnTo>
                <a:lnTo>
                  <a:pt x="30441" y="14516"/>
                </a:lnTo>
                <a:lnTo>
                  <a:pt x="31445" y="15113"/>
                </a:lnTo>
                <a:lnTo>
                  <a:pt x="31076" y="15951"/>
                </a:lnTo>
                <a:lnTo>
                  <a:pt x="31597" y="15468"/>
                </a:lnTo>
                <a:close/>
              </a:path>
              <a:path w="81279" h="78739">
                <a:moveTo>
                  <a:pt x="33629" y="31686"/>
                </a:moveTo>
                <a:lnTo>
                  <a:pt x="31280" y="28892"/>
                </a:lnTo>
                <a:lnTo>
                  <a:pt x="31076" y="28130"/>
                </a:lnTo>
                <a:lnTo>
                  <a:pt x="30899" y="27495"/>
                </a:lnTo>
                <a:lnTo>
                  <a:pt x="30734" y="26860"/>
                </a:lnTo>
                <a:lnTo>
                  <a:pt x="30492" y="26860"/>
                </a:lnTo>
                <a:lnTo>
                  <a:pt x="31470" y="26479"/>
                </a:lnTo>
                <a:lnTo>
                  <a:pt x="29718" y="24701"/>
                </a:lnTo>
                <a:lnTo>
                  <a:pt x="29591" y="24574"/>
                </a:lnTo>
                <a:lnTo>
                  <a:pt x="29476" y="24320"/>
                </a:lnTo>
                <a:lnTo>
                  <a:pt x="29413" y="24193"/>
                </a:lnTo>
                <a:lnTo>
                  <a:pt x="28803" y="22796"/>
                </a:lnTo>
                <a:lnTo>
                  <a:pt x="28867" y="23685"/>
                </a:lnTo>
                <a:lnTo>
                  <a:pt x="28384" y="23812"/>
                </a:lnTo>
                <a:lnTo>
                  <a:pt x="28105" y="24193"/>
                </a:lnTo>
                <a:lnTo>
                  <a:pt x="26873" y="22669"/>
                </a:lnTo>
                <a:lnTo>
                  <a:pt x="26466" y="22161"/>
                </a:lnTo>
                <a:lnTo>
                  <a:pt x="26682" y="21653"/>
                </a:lnTo>
                <a:lnTo>
                  <a:pt x="26771" y="20002"/>
                </a:lnTo>
                <a:lnTo>
                  <a:pt x="26708" y="19240"/>
                </a:lnTo>
                <a:lnTo>
                  <a:pt x="26657" y="18732"/>
                </a:lnTo>
                <a:lnTo>
                  <a:pt x="27152" y="18999"/>
                </a:lnTo>
                <a:lnTo>
                  <a:pt x="26809" y="18732"/>
                </a:lnTo>
                <a:lnTo>
                  <a:pt x="25692" y="17843"/>
                </a:lnTo>
                <a:lnTo>
                  <a:pt x="25692" y="19240"/>
                </a:lnTo>
                <a:lnTo>
                  <a:pt x="25298" y="18986"/>
                </a:lnTo>
                <a:lnTo>
                  <a:pt x="24295" y="18351"/>
                </a:lnTo>
                <a:lnTo>
                  <a:pt x="24434" y="18097"/>
                </a:lnTo>
                <a:lnTo>
                  <a:pt x="25273" y="16573"/>
                </a:lnTo>
                <a:lnTo>
                  <a:pt x="24942" y="16446"/>
                </a:lnTo>
                <a:lnTo>
                  <a:pt x="23622" y="15938"/>
                </a:lnTo>
                <a:lnTo>
                  <a:pt x="22961" y="14922"/>
                </a:lnTo>
                <a:lnTo>
                  <a:pt x="22847" y="13652"/>
                </a:lnTo>
                <a:lnTo>
                  <a:pt x="21209" y="13652"/>
                </a:lnTo>
                <a:lnTo>
                  <a:pt x="20942" y="14541"/>
                </a:lnTo>
                <a:lnTo>
                  <a:pt x="21564" y="14922"/>
                </a:lnTo>
                <a:lnTo>
                  <a:pt x="20370" y="15430"/>
                </a:lnTo>
                <a:lnTo>
                  <a:pt x="20904" y="16446"/>
                </a:lnTo>
                <a:lnTo>
                  <a:pt x="19621" y="16065"/>
                </a:lnTo>
                <a:lnTo>
                  <a:pt x="21094" y="18097"/>
                </a:lnTo>
                <a:lnTo>
                  <a:pt x="16954" y="16573"/>
                </a:lnTo>
                <a:lnTo>
                  <a:pt x="19100" y="19494"/>
                </a:lnTo>
                <a:lnTo>
                  <a:pt x="19177" y="18986"/>
                </a:lnTo>
                <a:lnTo>
                  <a:pt x="20358" y="19748"/>
                </a:lnTo>
                <a:lnTo>
                  <a:pt x="19862" y="21399"/>
                </a:lnTo>
                <a:lnTo>
                  <a:pt x="19913" y="22161"/>
                </a:lnTo>
                <a:lnTo>
                  <a:pt x="20154" y="23050"/>
                </a:lnTo>
                <a:lnTo>
                  <a:pt x="20231" y="22669"/>
                </a:lnTo>
                <a:lnTo>
                  <a:pt x="21551" y="24955"/>
                </a:lnTo>
                <a:lnTo>
                  <a:pt x="21107" y="27114"/>
                </a:lnTo>
                <a:lnTo>
                  <a:pt x="23406" y="30035"/>
                </a:lnTo>
                <a:lnTo>
                  <a:pt x="23075" y="32702"/>
                </a:lnTo>
                <a:lnTo>
                  <a:pt x="22580" y="34988"/>
                </a:lnTo>
                <a:lnTo>
                  <a:pt x="22618" y="35877"/>
                </a:lnTo>
                <a:lnTo>
                  <a:pt x="23050" y="37528"/>
                </a:lnTo>
                <a:lnTo>
                  <a:pt x="24091" y="36893"/>
                </a:lnTo>
                <a:lnTo>
                  <a:pt x="23977" y="38163"/>
                </a:lnTo>
                <a:lnTo>
                  <a:pt x="23939" y="39179"/>
                </a:lnTo>
                <a:lnTo>
                  <a:pt x="24091" y="39217"/>
                </a:lnTo>
                <a:lnTo>
                  <a:pt x="24612" y="38290"/>
                </a:lnTo>
                <a:lnTo>
                  <a:pt x="25641" y="39560"/>
                </a:lnTo>
                <a:lnTo>
                  <a:pt x="24091" y="39217"/>
                </a:lnTo>
                <a:lnTo>
                  <a:pt x="24955" y="40449"/>
                </a:lnTo>
                <a:lnTo>
                  <a:pt x="23698" y="40068"/>
                </a:lnTo>
                <a:lnTo>
                  <a:pt x="23787" y="42227"/>
                </a:lnTo>
                <a:lnTo>
                  <a:pt x="23482" y="42176"/>
                </a:lnTo>
                <a:lnTo>
                  <a:pt x="24739" y="44386"/>
                </a:lnTo>
                <a:lnTo>
                  <a:pt x="25044" y="42481"/>
                </a:lnTo>
                <a:lnTo>
                  <a:pt x="24765" y="42227"/>
                </a:lnTo>
                <a:lnTo>
                  <a:pt x="24345" y="41846"/>
                </a:lnTo>
                <a:lnTo>
                  <a:pt x="24650" y="41465"/>
                </a:lnTo>
                <a:lnTo>
                  <a:pt x="25400" y="41211"/>
                </a:lnTo>
                <a:lnTo>
                  <a:pt x="25488" y="42354"/>
                </a:lnTo>
                <a:lnTo>
                  <a:pt x="26619" y="43370"/>
                </a:lnTo>
                <a:lnTo>
                  <a:pt x="25361" y="43751"/>
                </a:lnTo>
                <a:lnTo>
                  <a:pt x="24980" y="43497"/>
                </a:lnTo>
                <a:lnTo>
                  <a:pt x="25082" y="44386"/>
                </a:lnTo>
                <a:lnTo>
                  <a:pt x="25717" y="45656"/>
                </a:lnTo>
                <a:lnTo>
                  <a:pt x="24688" y="45910"/>
                </a:lnTo>
                <a:lnTo>
                  <a:pt x="25184" y="46266"/>
                </a:lnTo>
                <a:lnTo>
                  <a:pt x="25069" y="46545"/>
                </a:lnTo>
                <a:lnTo>
                  <a:pt x="24752" y="47053"/>
                </a:lnTo>
                <a:lnTo>
                  <a:pt x="26047" y="47180"/>
                </a:lnTo>
                <a:lnTo>
                  <a:pt x="24650" y="48704"/>
                </a:lnTo>
                <a:lnTo>
                  <a:pt x="26454" y="50038"/>
                </a:lnTo>
                <a:lnTo>
                  <a:pt x="25679" y="48323"/>
                </a:lnTo>
                <a:lnTo>
                  <a:pt x="26530" y="46545"/>
                </a:lnTo>
                <a:lnTo>
                  <a:pt x="26936" y="44640"/>
                </a:lnTo>
                <a:lnTo>
                  <a:pt x="27533" y="47561"/>
                </a:lnTo>
                <a:lnTo>
                  <a:pt x="28778" y="45148"/>
                </a:lnTo>
                <a:lnTo>
                  <a:pt x="28409" y="44894"/>
                </a:lnTo>
                <a:lnTo>
                  <a:pt x="28448" y="44767"/>
                </a:lnTo>
                <a:lnTo>
                  <a:pt x="28498" y="44640"/>
                </a:lnTo>
                <a:lnTo>
                  <a:pt x="28778" y="43751"/>
                </a:lnTo>
                <a:lnTo>
                  <a:pt x="28854" y="43497"/>
                </a:lnTo>
                <a:lnTo>
                  <a:pt x="28943" y="42862"/>
                </a:lnTo>
                <a:lnTo>
                  <a:pt x="28829" y="42608"/>
                </a:lnTo>
                <a:lnTo>
                  <a:pt x="28663" y="42100"/>
                </a:lnTo>
                <a:lnTo>
                  <a:pt x="28435" y="41211"/>
                </a:lnTo>
                <a:lnTo>
                  <a:pt x="28282" y="40449"/>
                </a:lnTo>
                <a:lnTo>
                  <a:pt x="28282" y="40322"/>
                </a:lnTo>
                <a:lnTo>
                  <a:pt x="28270" y="39687"/>
                </a:lnTo>
                <a:lnTo>
                  <a:pt x="27216" y="40322"/>
                </a:lnTo>
                <a:lnTo>
                  <a:pt x="27228" y="39560"/>
                </a:lnTo>
                <a:lnTo>
                  <a:pt x="27228" y="38290"/>
                </a:lnTo>
                <a:lnTo>
                  <a:pt x="27241" y="36893"/>
                </a:lnTo>
                <a:lnTo>
                  <a:pt x="27139" y="35623"/>
                </a:lnTo>
                <a:lnTo>
                  <a:pt x="25933" y="32956"/>
                </a:lnTo>
                <a:lnTo>
                  <a:pt x="25920" y="32702"/>
                </a:lnTo>
                <a:lnTo>
                  <a:pt x="27381" y="29146"/>
                </a:lnTo>
                <a:lnTo>
                  <a:pt x="27787" y="29273"/>
                </a:lnTo>
                <a:lnTo>
                  <a:pt x="27647" y="29146"/>
                </a:lnTo>
                <a:lnTo>
                  <a:pt x="27216" y="28765"/>
                </a:lnTo>
                <a:lnTo>
                  <a:pt x="26517" y="27749"/>
                </a:lnTo>
                <a:lnTo>
                  <a:pt x="25654" y="26860"/>
                </a:lnTo>
                <a:lnTo>
                  <a:pt x="25539" y="25971"/>
                </a:lnTo>
                <a:lnTo>
                  <a:pt x="25793" y="25590"/>
                </a:lnTo>
                <a:lnTo>
                  <a:pt x="25768" y="24955"/>
                </a:lnTo>
                <a:lnTo>
                  <a:pt x="25654" y="24320"/>
                </a:lnTo>
                <a:lnTo>
                  <a:pt x="27127" y="24574"/>
                </a:lnTo>
                <a:lnTo>
                  <a:pt x="27038" y="25082"/>
                </a:lnTo>
                <a:lnTo>
                  <a:pt x="28168" y="24955"/>
                </a:lnTo>
                <a:lnTo>
                  <a:pt x="28206" y="24701"/>
                </a:lnTo>
                <a:lnTo>
                  <a:pt x="29171" y="25590"/>
                </a:lnTo>
                <a:lnTo>
                  <a:pt x="29489" y="26352"/>
                </a:lnTo>
                <a:lnTo>
                  <a:pt x="29108" y="27114"/>
                </a:lnTo>
                <a:lnTo>
                  <a:pt x="29019" y="27495"/>
                </a:lnTo>
                <a:lnTo>
                  <a:pt x="27838" y="25590"/>
                </a:lnTo>
                <a:lnTo>
                  <a:pt x="27368" y="26860"/>
                </a:lnTo>
                <a:lnTo>
                  <a:pt x="29273" y="28638"/>
                </a:lnTo>
                <a:lnTo>
                  <a:pt x="29527" y="29400"/>
                </a:lnTo>
                <a:lnTo>
                  <a:pt x="29641" y="28892"/>
                </a:lnTo>
                <a:lnTo>
                  <a:pt x="30594" y="28765"/>
                </a:lnTo>
                <a:lnTo>
                  <a:pt x="30721" y="28130"/>
                </a:lnTo>
                <a:lnTo>
                  <a:pt x="30886" y="32956"/>
                </a:lnTo>
                <a:lnTo>
                  <a:pt x="30124" y="32448"/>
                </a:lnTo>
                <a:lnTo>
                  <a:pt x="30530" y="33591"/>
                </a:lnTo>
                <a:lnTo>
                  <a:pt x="31597" y="33718"/>
                </a:lnTo>
                <a:lnTo>
                  <a:pt x="32169" y="32956"/>
                </a:lnTo>
                <a:lnTo>
                  <a:pt x="32258" y="32829"/>
                </a:lnTo>
                <a:lnTo>
                  <a:pt x="33629" y="31686"/>
                </a:lnTo>
                <a:close/>
              </a:path>
              <a:path w="81279" h="78739">
                <a:moveTo>
                  <a:pt x="53733" y="31318"/>
                </a:moveTo>
                <a:lnTo>
                  <a:pt x="53390" y="28321"/>
                </a:lnTo>
                <a:lnTo>
                  <a:pt x="53289" y="27393"/>
                </a:lnTo>
                <a:lnTo>
                  <a:pt x="53187" y="28321"/>
                </a:lnTo>
                <a:lnTo>
                  <a:pt x="52387" y="27724"/>
                </a:lnTo>
                <a:lnTo>
                  <a:pt x="53733" y="31318"/>
                </a:lnTo>
                <a:close/>
              </a:path>
              <a:path w="81279" h="78739">
                <a:moveTo>
                  <a:pt x="53746" y="25933"/>
                </a:moveTo>
                <a:lnTo>
                  <a:pt x="53581" y="25654"/>
                </a:lnTo>
                <a:lnTo>
                  <a:pt x="52984" y="24714"/>
                </a:lnTo>
                <a:lnTo>
                  <a:pt x="53289" y="27393"/>
                </a:lnTo>
                <a:lnTo>
                  <a:pt x="53479" y="25654"/>
                </a:lnTo>
                <a:lnTo>
                  <a:pt x="53746" y="25933"/>
                </a:lnTo>
                <a:close/>
              </a:path>
              <a:path w="81279" h="78739">
                <a:moveTo>
                  <a:pt x="54876" y="37122"/>
                </a:moveTo>
                <a:lnTo>
                  <a:pt x="54737" y="37160"/>
                </a:lnTo>
                <a:lnTo>
                  <a:pt x="54597" y="37223"/>
                </a:lnTo>
                <a:lnTo>
                  <a:pt x="54444" y="37401"/>
                </a:lnTo>
                <a:lnTo>
                  <a:pt x="54876" y="37122"/>
                </a:lnTo>
                <a:close/>
              </a:path>
              <a:path w="81279" h="78739">
                <a:moveTo>
                  <a:pt x="55321" y="37160"/>
                </a:moveTo>
                <a:lnTo>
                  <a:pt x="55270" y="36969"/>
                </a:lnTo>
                <a:lnTo>
                  <a:pt x="54876" y="37122"/>
                </a:lnTo>
                <a:lnTo>
                  <a:pt x="55041" y="37071"/>
                </a:lnTo>
                <a:lnTo>
                  <a:pt x="55194" y="37096"/>
                </a:lnTo>
                <a:lnTo>
                  <a:pt x="55321" y="37160"/>
                </a:lnTo>
                <a:close/>
              </a:path>
              <a:path w="81279" h="78739">
                <a:moveTo>
                  <a:pt x="55600" y="35509"/>
                </a:moveTo>
                <a:lnTo>
                  <a:pt x="55422" y="35306"/>
                </a:lnTo>
                <a:lnTo>
                  <a:pt x="55219" y="35217"/>
                </a:lnTo>
                <a:lnTo>
                  <a:pt x="54940" y="35394"/>
                </a:lnTo>
                <a:lnTo>
                  <a:pt x="55600" y="35509"/>
                </a:lnTo>
                <a:close/>
              </a:path>
              <a:path w="81279" h="78739">
                <a:moveTo>
                  <a:pt x="55943" y="38874"/>
                </a:moveTo>
                <a:lnTo>
                  <a:pt x="55626" y="38277"/>
                </a:lnTo>
                <a:lnTo>
                  <a:pt x="55460" y="37655"/>
                </a:lnTo>
                <a:lnTo>
                  <a:pt x="55067" y="37617"/>
                </a:lnTo>
                <a:lnTo>
                  <a:pt x="55943" y="38874"/>
                </a:lnTo>
                <a:close/>
              </a:path>
              <a:path w="81279" h="78739">
                <a:moveTo>
                  <a:pt x="55943" y="33896"/>
                </a:moveTo>
                <a:lnTo>
                  <a:pt x="55156" y="32778"/>
                </a:lnTo>
                <a:lnTo>
                  <a:pt x="55587" y="34480"/>
                </a:lnTo>
                <a:lnTo>
                  <a:pt x="55943" y="33896"/>
                </a:lnTo>
                <a:close/>
              </a:path>
              <a:path w="81279" h="78739">
                <a:moveTo>
                  <a:pt x="56007" y="37706"/>
                </a:moveTo>
                <a:lnTo>
                  <a:pt x="55753" y="37363"/>
                </a:lnTo>
                <a:lnTo>
                  <a:pt x="55321" y="37160"/>
                </a:lnTo>
                <a:lnTo>
                  <a:pt x="55460" y="37655"/>
                </a:lnTo>
                <a:lnTo>
                  <a:pt x="56007" y="37706"/>
                </a:lnTo>
                <a:close/>
              </a:path>
              <a:path w="81279" h="78739">
                <a:moveTo>
                  <a:pt x="56172" y="37719"/>
                </a:moveTo>
                <a:lnTo>
                  <a:pt x="56007" y="37706"/>
                </a:lnTo>
                <a:lnTo>
                  <a:pt x="56095" y="37833"/>
                </a:lnTo>
                <a:close/>
              </a:path>
              <a:path w="81279" h="78739">
                <a:moveTo>
                  <a:pt x="56464" y="26797"/>
                </a:moveTo>
                <a:lnTo>
                  <a:pt x="54622" y="26822"/>
                </a:lnTo>
                <a:lnTo>
                  <a:pt x="53746" y="25933"/>
                </a:lnTo>
                <a:lnTo>
                  <a:pt x="54724" y="27482"/>
                </a:lnTo>
                <a:lnTo>
                  <a:pt x="53682" y="28130"/>
                </a:lnTo>
                <a:lnTo>
                  <a:pt x="54419" y="30124"/>
                </a:lnTo>
                <a:lnTo>
                  <a:pt x="55219" y="30734"/>
                </a:lnTo>
                <a:lnTo>
                  <a:pt x="54127" y="31978"/>
                </a:lnTo>
                <a:lnTo>
                  <a:pt x="54952" y="31978"/>
                </a:lnTo>
                <a:lnTo>
                  <a:pt x="56299" y="31978"/>
                </a:lnTo>
                <a:lnTo>
                  <a:pt x="55892" y="31318"/>
                </a:lnTo>
                <a:lnTo>
                  <a:pt x="55892" y="30734"/>
                </a:lnTo>
                <a:lnTo>
                  <a:pt x="56464" y="26822"/>
                </a:lnTo>
                <a:close/>
              </a:path>
              <a:path w="81279" h="78739">
                <a:moveTo>
                  <a:pt x="56857" y="32880"/>
                </a:moveTo>
                <a:lnTo>
                  <a:pt x="56565" y="32410"/>
                </a:lnTo>
                <a:lnTo>
                  <a:pt x="56388" y="32118"/>
                </a:lnTo>
                <a:lnTo>
                  <a:pt x="54978" y="32118"/>
                </a:lnTo>
                <a:lnTo>
                  <a:pt x="55130" y="32639"/>
                </a:lnTo>
                <a:lnTo>
                  <a:pt x="55956" y="32753"/>
                </a:lnTo>
                <a:lnTo>
                  <a:pt x="56248" y="34709"/>
                </a:lnTo>
                <a:lnTo>
                  <a:pt x="56286" y="34480"/>
                </a:lnTo>
                <a:lnTo>
                  <a:pt x="56464" y="33896"/>
                </a:lnTo>
                <a:lnTo>
                  <a:pt x="56311" y="33299"/>
                </a:lnTo>
                <a:lnTo>
                  <a:pt x="56159" y="32905"/>
                </a:lnTo>
                <a:lnTo>
                  <a:pt x="56261" y="32410"/>
                </a:lnTo>
                <a:lnTo>
                  <a:pt x="56857" y="32880"/>
                </a:lnTo>
                <a:close/>
              </a:path>
              <a:path w="81279" h="78739">
                <a:moveTo>
                  <a:pt x="57010" y="36728"/>
                </a:moveTo>
                <a:lnTo>
                  <a:pt x="56832" y="35674"/>
                </a:lnTo>
                <a:lnTo>
                  <a:pt x="56756" y="35242"/>
                </a:lnTo>
                <a:lnTo>
                  <a:pt x="56718" y="35674"/>
                </a:lnTo>
                <a:lnTo>
                  <a:pt x="55600" y="35509"/>
                </a:lnTo>
                <a:lnTo>
                  <a:pt x="55968" y="35890"/>
                </a:lnTo>
                <a:lnTo>
                  <a:pt x="56197" y="36766"/>
                </a:lnTo>
                <a:lnTo>
                  <a:pt x="56565" y="37084"/>
                </a:lnTo>
                <a:lnTo>
                  <a:pt x="56464" y="37287"/>
                </a:lnTo>
                <a:lnTo>
                  <a:pt x="56172" y="37719"/>
                </a:lnTo>
                <a:lnTo>
                  <a:pt x="56629" y="37757"/>
                </a:lnTo>
                <a:lnTo>
                  <a:pt x="57010" y="37363"/>
                </a:lnTo>
                <a:lnTo>
                  <a:pt x="57010" y="36728"/>
                </a:lnTo>
                <a:close/>
              </a:path>
              <a:path w="81279" h="78739">
                <a:moveTo>
                  <a:pt x="57073" y="34417"/>
                </a:moveTo>
                <a:lnTo>
                  <a:pt x="56654" y="33870"/>
                </a:lnTo>
                <a:lnTo>
                  <a:pt x="56502" y="34023"/>
                </a:lnTo>
                <a:lnTo>
                  <a:pt x="56603" y="34442"/>
                </a:lnTo>
                <a:lnTo>
                  <a:pt x="56680" y="34836"/>
                </a:lnTo>
                <a:lnTo>
                  <a:pt x="56756" y="35242"/>
                </a:lnTo>
                <a:lnTo>
                  <a:pt x="56857" y="34798"/>
                </a:lnTo>
                <a:lnTo>
                  <a:pt x="57073" y="34417"/>
                </a:lnTo>
                <a:close/>
              </a:path>
              <a:path w="81279" h="78739">
                <a:moveTo>
                  <a:pt x="57238" y="40728"/>
                </a:moveTo>
                <a:lnTo>
                  <a:pt x="55943" y="38874"/>
                </a:lnTo>
                <a:lnTo>
                  <a:pt x="56464" y="39865"/>
                </a:lnTo>
                <a:lnTo>
                  <a:pt x="55549" y="40170"/>
                </a:lnTo>
                <a:lnTo>
                  <a:pt x="57238" y="40728"/>
                </a:lnTo>
                <a:close/>
              </a:path>
              <a:path w="81279" h="78739">
                <a:moveTo>
                  <a:pt x="57543" y="38900"/>
                </a:moveTo>
                <a:lnTo>
                  <a:pt x="57277" y="37084"/>
                </a:lnTo>
                <a:lnTo>
                  <a:pt x="57200" y="38277"/>
                </a:lnTo>
                <a:lnTo>
                  <a:pt x="57543" y="38900"/>
                </a:lnTo>
                <a:close/>
              </a:path>
              <a:path w="81279" h="78739">
                <a:moveTo>
                  <a:pt x="57619" y="39408"/>
                </a:moveTo>
                <a:lnTo>
                  <a:pt x="57264" y="38912"/>
                </a:lnTo>
                <a:lnTo>
                  <a:pt x="57531" y="40525"/>
                </a:lnTo>
                <a:lnTo>
                  <a:pt x="57619" y="39408"/>
                </a:lnTo>
                <a:close/>
              </a:path>
              <a:path w="81279" h="78739">
                <a:moveTo>
                  <a:pt x="57797" y="42138"/>
                </a:moveTo>
                <a:lnTo>
                  <a:pt x="57531" y="40525"/>
                </a:lnTo>
                <a:lnTo>
                  <a:pt x="57365" y="41148"/>
                </a:lnTo>
                <a:lnTo>
                  <a:pt x="57797" y="42138"/>
                </a:lnTo>
                <a:close/>
              </a:path>
              <a:path w="81279" h="78739">
                <a:moveTo>
                  <a:pt x="58445" y="40563"/>
                </a:moveTo>
                <a:lnTo>
                  <a:pt x="57543" y="38900"/>
                </a:lnTo>
                <a:lnTo>
                  <a:pt x="57619" y="39408"/>
                </a:lnTo>
                <a:lnTo>
                  <a:pt x="58445" y="40563"/>
                </a:lnTo>
                <a:close/>
              </a:path>
              <a:path w="81279" h="78739">
                <a:moveTo>
                  <a:pt x="70269" y="56438"/>
                </a:moveTo>
                <a:lnTo>
                  <a:pt x="70104" y="56184"/>
                </a:lnTo>
                <a:lnTo>
                  <a:pt x="69761" y="57251"/>
                </a:lnTo>
                <a:lnTo>
                  <a:pt x="70269" y="56438"/>
                </a:lnTo>
                <a:close/>
              </a:path>
              <a:path w="81279" h="78739">
                <a:moveTo>
                  <a:pt x="70586" y="54737"/>
                </a:moveTo>
                <a:lnTo>
                  <a:pt x="69011" y="54432"/>
                </a:lnTo>
                <a:lnTo>
                  <a:pt x="70104" y="56184"/>
                </a:lnTo>
                <a:lnTo>
                  <a:pt x="70586" y="54737"/>
                </a:lnTo>
                <a:close/>
              </a:path>
              <a:path w="81279" h="78739">
                <a:moveTo>
                  <a:pt x="73164" y="58407"/>
                </a:moveTo>
                <a:lnTo>
                  <a:pt x="72986" y="58420"/>
                </a:lnTo>
                <a:lnTo>
                  <a:pt x="72834" y="58851"/>
                </a:lnTo>
                <a:lnTo>
                  <a:pt x="73164" y="58407"/>
                </a:lnTo>
                <a:close/>
              </a:path>
              <a:path w="81279" h="78739">
                <a:moveTo>
                  <a:pt x="73279" y="63449"/>
                </a:moveTo>
                <a:lnTo>
                  <a:pt x="73075" y="62471"/>
                </a:lnTo>
                <a:lnTo>
                  <a:pt x="72351" y="62420"/>
                </a:lnTo>
                <a:lnTo>
                  <a:pt x="73279" y="63449"/>
                </a:lnTo>
                <a:close/>
              </a:path>
              <a:path w="81279" h="78739">
                <a:moveTo>
                  <a:pt x="73723" y="58331"/>
                </a:moveTo>
                <a:lnTo>
                  <a:pt x="73253" y="58280"/>
                </a:lnTo>
                <a:lnTo>
                  <a:pt x="73164" y="58407"/>
                </a:lnTo>
                <a:lnTo>
                  <a:pt x="73723" y="58331"/>
                </a:lnTo>
                <a:close/>
              </a:path>
              <a:path w="81279" h="78739">
                <a:moveTo>
                  <a:pt x="74269" y="57886"/>
                </a:moveTo>
                <a:lnTo>
                  <a:pt x="72974" y="52552"/>
                </a:lnTo>
                <a:lnTo>
                  <a:pt x="73507" y="52070"/>
                </a:lnTo>
                <a:lnTo>
                  <a:pt x="74231" y="51460"/>
                </a:lnTo>
                <a:lnTo>
                  <a:pt x="73901" y="49898"/>
                </a:lnTo>
                <a:lnTo>
                  <a:pt x="73558" y="48323"/>
                </a:lnTo>
                <a:lnTo>
                  <a:pt x="72123" y="49898"/>
                </a:lnTo>
                <a:lnTo>
                  <a:pt x="71831" y="47993"/>
                </a:lnTo>
                <a:lnTo>
                  <a:pt x="71805" y="47866"/>
                </a:lnTo>
                <a:lnTo>
                  <a:pt x="69634" y="47993"/>
                </a:lnTo>
                <a:lnTo>
                  <a:pt x="69430" y="47828"/>
                </a:lnTo>
                <a:lnTo>
                  <a:pt x="69062" y="49098"/>
                </a:lnTo>
                <a:lnTo>
                  <a:pt x="69418" y="49453"/>
                </a:lnTo>
                <a:lnTo>
                  <a:pt x="69875" y="50279"/>
                </a:lnTo>
                <a:lnTo>
                  <a:pt x="69900" y="50965"/>
                </a:lnTo>
                <a:lnTo>
                  <a:pt x="68618" y="51993"/>
                </a:lnTo>
                <a:lnTo>
                  <a:pt x="68313" y="50863"/>
                </a:lnTo>
                <a:lnTo>
                  <a:pt x="67767" y="48768"/>
                </a:lnTo>
                <a:lnTo>
                  <a:pt x="66865" y="50863"/>
                </a:lnTo>
                <a:lnTo>
                  <a:pt x="66052" y="49695"/>
                </a:lnTo>
                <a:lnTo>
                  <a:pt x="65379" y="50342"/>
                </a:lnTo>
                <a:lnTo>
                  <a:pt x="66535" y="51866"/>
                </a:lnTo>
                <a:lnTo>
                  <a:pt x="66548" y="52539"/>
                </a:lnTo>
                <a:lnTo>
                  <a:pt x="66624" y="52285"/>
                </a:lnTo>
                <a:lnTo>
                  <a:pt x="66890" y="52222"/>
                </a:lnTo>
                <a:lnTo>
                  <a:pt x="67005" y="54025"/>
                </a:lnTo>
                <a:lnTo>
                  <a:pt x="66979" y="52666"/>
                </a:lnTo>
                <a:lnTo>
                  <a:pt x="67995" y="52222"/>
                </a:lnTo>
                <a:lnTo>
                  <a:pt x="68351" y="52070"/>
                </a:lnTo>
                <a:lnTo>
                  <a:pt x="68402" y="54127"/>
                </a:lnTo>
                <a:lnTo>
                  <a:pt x="67703" y="54076"/>
                </a:lnTo>
                <a:lnTo>
                  <a:pt x="67437" y="53467"/>
                </a:lnTo>
                <a:lnTo>
                  <a:pt x="67462" y="54825"/>
                </a:lnTo>
                <a:lnTo>
                  <a:pt x="67830" y="55016"/>
                </a:lnTo>
                <a:lnTo>
                  <a:pt x="68338" y="54495"/>
                </a:lnTo>
                <a:lnTo>
                  <a:pt x="68656" y="54483"/>
                </a:lnTo>
                <a:lnTo>
                  <a:pt x="68935" y="55384"/>
                </a:lnTo>
                <a:lnTo>
                  <a:pt x="68999" y="54635"/>
                </a:lnTo>
                <a:lnTo>
                  <a:pt x="68872" y="54444"/>
                </a:lnTo>
                <a:lnTo>
                  <a:pt x="68668" y="54470"/>
                </a:lnTo>
                <a:lnTo>
                  <a:pt x="68554" y="54127"/>
                </a:lnTo>
                <a:lnTo>
                  <a:pt x="68478" y="53873"/>
                </a:lnTo>
                <a:lnTo>
                  <a:pt x="69151" y="52552"/>
                </a:lnTo>
                <a:lnTo>
                  <a:pt x="69977" y="54419"/>
                </a:lnTo>
                <a:lnTo>
                  <a:pt x="70586" y="54737"/>
                </a:lnTo>
                <a:lnTo>
                  <a:pt x="71247" y="52717"/>
                </a:lnTo>
                <a:lnTo>
                  <a:pt x="72174" y="60858"/>
                </a:lnTo>
                <a:lnTo>
                  <a:pt x="72796" y="58966"/>
                </a:lnTo>
                <a:lnTo>
                  <a:pt x="72212" y="58521"/>
                </a:lnTo>
                <a:lnTo>
                  <a:pt x="72961" y="58420"/>
                </a:lnTo>
                <a:lnTo>
                  <a:pt x="73494" y="56819"/>
                </a:lnTo>
                <a:lnTo>
                  <a:pt x="74269" y="57886"/>
                </a:lnTo>
                <a:close/>
              </a:path>
              <a:path w="81279" h="78739">
                <a:moveTo>
                  <a:pt x="74650" y="58420"/>
                </a:moveTo>
                <a:lnTo>
                  <a:pt x="74269" y="57886"/>
                </a:lnTo>
                <a:lnTo>
                  <a:pt x="74472" y="58242"/>
                </a:lnTo>
                <a:lnTo>
                  <a:pt x="73723" y="58331"/>
                </a:lnTo>
                <a:lnTo>
                  <a:pt x="74650" y="58420"/>
                </a:lnTo>
                <a:close/>
              </a:path>
              <a:path w="81279" h="78739">
                <a:moveTo>
                  <a:pt x="75057" y="63004"/>
                </a:moveTo>
                <a:lnTo>
                  <a:pt x="74790" y="63550"/>
                </a:lnTo>
                <a:lnTo>
                  <a:pt x="74803" y="63893"/>
                </a:lnTo>
                <a:lnTo>
                  <a:pt x="74904" y="63538"/>
                </a:lnTo>
                <a:lnTo>
                  <a:pt x="75057" y="63004"/>
                </a:lnTo>
                <a:close/>
              </a:path>
              <a:path w="81279" h="78739">
                <a:moveTo>
                  <a:pt x="75666" y="62649"/>
                </a:moveTo>
                <a:lnTo>
                  <a:pt x="73215" y="61315"/>
                </a:lnTo>
                <a:lnTo>
                  <a:pt x="75298" y="60858"/>
                </a:lnTo>
                <a:lnTo>
                  <a:pt x="72834" y="58991"/>
                </a:lnTo>
                <a:lnTo>
                  <a:pt x="72834" y="61315"/>
                </a:lnTo>
                <a:lnTo>
                  <a:pt x="73075" y="62471"/>
                </a:lnTo>
                <a:lnTo>
                  <a:pt x="75666" y="62649"/>
                </a:lnTo>
                <a:close/>
              </a:path>
              <a:path w="81279" h="78739">
                <a:moveTo>
                  <a:pt x="76454" y="61963"/>
                </a:moveTo>
                <a:lnTo>
                  <a:pt x="75819" y="60744"/>
                </a:lnTo>
                <a:lnTo>
                  <a:pt x="76352" y="62026"/>
                </a:lnTo>
                <a:close/>
              </a:path>
              <a:path w="81279" h="78739">
                <a:moveTo>
                  <a:pt x="76784" y="52476"/>
                </a:moveTo>
                <a:lnTo>
                  <a:pt x="76415" y="51371"/>
                </a:lnTo>
                <a:lnTo>
                  <a:pt x="76047" y="50990"/>
                </a:lnTo>
                <a:lnTo>
                  <a:pt x="76187" y="49745"/>
                </a:lnTo>
                <a:lnTo>
                  <a:pt x="75768" y="50342"/>
                </a:lnTo>
                <a:lnTo>
                  <a:pt x="75171" y="50749"/>
                </a:lnTo>
                <a:lnTo>
                  <a:pt x="74955" y="52222"/>
                </a:lnTo>
                <a:lnTo>
                  <a:pt x="75780" y="50342"/>
                </a:lnTo>
                <a:lnTo>
                  <a:pt x="75933" y="52920"/>
                </a:lnTo>
                <a:lnTo>
                  <a:pt x="76784" y="52476"/>
                </a:lnTo>
                <a:close/>
              </a:path>
              <a:path w="81279" h="78739">
                <a:moveTo>
                  <a:pt x="77914" y="60998"/>
                </a:moveTo>
                <a:lnTo>
                  <a:pt x="76454" y="57302"/>
                </a:lnTo>
                <a:lnTo>
                  <a:pt x="75628" y="58407"/>
                </a:lnTo>
                <a:lnTo>
                  <a:pt x="77914" y="60998"/>
                </a:lnTo>
                <a:close/>
              </a:path>
              <a:path w="81279" h="78739">
                <a:moveTo>
                  <a:pt x="78714" y="63004"/>
                </a:moveTo>
                <a:lnTo>
                  <a:pt x="77914" y="60998"/>
                </a:lnTo>
                <a:lnTo>
                  <a:pt x="76454" y="61963"/>
                </a:lnTo>
                <a:lnTo>
                  <a:pt x="77139" y="63284"/>
                </a:lnTo>
                <a:lnTo>
                  <a:pt x="74904" y="63538"/>
                </a:lnTo>
                <a:lnTo>
                  <a:pt x="75006" y="64554"/>
                </a:lnTo>
                <a:lnTo>
                  <a:pt x="75425" y="65938"/>
                </a:lnTo>
                <a:lnTo>
                  <a:pt x="74231" y="65951"/>
                </a:lnTo>
                <a:lnTo>
                  <a:pt x="74625" y="64554"/>
                </a:lnTo>
                <a:lnTo>
                  <a:pt x="74803" y="63893"/>
                </a:lnTo>
                <a:lnTo>
                  <a:pt x="74739" y="63652"/>
                </a:lnTo>
                <a:lnTo>
                  <a:pt x="74282" y="64554"/>
                </a:lnTo>
                <a:lnTo>
                  <a:pt x="73279" y="63449"/>
                </a:lnTo>
                <a:lnTo>
                  <a:pt x="73736" y="65608"/>
                </a:lnTo>
                <a:lnTo>
                  <a:pt x="73355" y="69316"/>
                </a:lnTo>
                <a:lnTo>
                  <a:pt x="72567" y="67640"/>
                </a:lnTo>
                <a:lnTo>
                  <a:pt x="72326" y="70637"/>
                </a:lnTo>
                <a:lnTo>
                  <a:pt x="74904" y="72707"/>
                </a:lnTo>
                <a:lnTo>
                  <a:pt x="74295" y="74180"/>
                </a:lnTo>
                <a:lnTo>
                  <a:pt x="75311" y="74701"/>
                </a:lnTo>
                <a:lnTo>
                  <a:pt x="76555" y="72910"/>
                </a:lnTo>
                <a:lnTo>
                  <a:pt x="76352" y="69316"/>
                </a:lnTo>
                <a:lnTo>
                  <a:pt x="76187" y="66509"/>
                </a:lnTo>
                <a:lnTo>
                  <a:pt x="78016" y="65951"/>
                </a:lnTo>
                <a:lnTo>
                  <a:pt x="78384" y="65836"/>
                </a:lnTo>
                <a:lnTo>
                  <a:pt x="77393" y="68364"/>
                </a:lnTo>
                <a:lnTo>
                  <a:pt x="78498" y="69367"/>
                </a:lnTo>
                <a:lnTo>
                  <a:pt x="78270" y="68656"/>
                </a:lnTo>
                <a:lnTo>
                  <a:pt x="78536" y="65836"/>
                </a:lnTo>
                <a:lnTo>
                  <a:pt x="78663" y="64554"/>
                </a:lnTo>
                <a:lnTo>
                  <a:pt x="78714" y="63004"/>
                </a:lnTo>
                <a:close/>
              </a:path>
              <a:path w="81279" h="78739">
                <a:moveTo>
                  <a:pt x="79717" y="70510"/>
                </a:moveTo>
                <a:lnTo>
                  <a:pt x="78498" y="69367"/>
                </a:lnTo>
                <a:lnTo>
                  <a:pt x="79146" y="71412"/>
                </a:lnTo>
                <a:lnTo>
                  <a:pt x="79717" y="70510"/>
                </a:lnTo>
                <a:close/>
              </a:path>
              <a:path w="81279" h="78739">
                <a:moveTo>
                  <a:pt x="80822" y="78714"/>
                </a:moveTo>
                <a:lnTo>
                  <a:pt x="78981" y="75971"/>
                </a:lnTo>
                <a:lnTo>
                  <a:pt x="80124" y="74409"/>
                </a:lnTo>
                <a:lnTo>
                  <a:pt x="79146" y="71412"/>
                </a:lnTo>
                <a:lnTo>
                  <a:pt x="76962" y="74904"/>
                </a:lnTo>
                <a:lnTo>
                  <a:pt x="78841" y="76923"/>
                </a:lnTo>
                <a:lnTo>
                  <a:pt x="80822" y="787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1" name="bg object 161"/>
          <p:cNvSpPr/>
          <p:nvPr/>
        </p:nvSpPr>
        <p:spPr>
          <a:xfrm>
            <a:off x="10833341" y="2911531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7" y="495"/>
                </a:moveTo>
                <a:lnTo>
                  <a:pt x="101" y="330"/>
                </a:lnTo>
                <a:lnTo>
                  <a:pt x="12" y="177"/>
                </a:lnTo>
                <a:lnTo>
                  <a:pt x="0" y="0"/>
                </a:lnTo>
                <a:lnTo>
                  <a:pt x="25" y="431"/>
                </a:lnTo>
                <a:lnTo>
                  <a:pt x="177" y="495"/>
                </a:lnTo>
                <a:close/>
              </a:path>
              <a:path w="1904" h="3175">
                <a:moveTo>
                  <a:pt x="1892" y="749"/>
                </a:moveTo>
                <a:lnTo>
                  <a:pt x="863" y="927"/>
                </a:lnTo>
                <a:lnTo>
                  <a:pt x="177" y="495"/>
                </a:lnTo>
                <a:lnTo>
                  <a:pt x="520" y="1295"/>
                </a:lnTo>
                <a:lnTo>
                  <a:pt x="1460" y="1917"/>
                </a:lnTo>
                <a:lnTo>
                  <a:pt x="1854" y="2692"/>
                </a:lnTo>
                <a:lnTo>
                  <a:pt x="1879" y="927"/>
                </a:lnTo>
                <a:lnTo>
                  <a:pt x="1892" y="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2" name="bg object 162"/>
          <p:cNvSpPr/>
          <p:nvPr/>
        </p:nvSpPr>
        <p:spPr>
          <a:xfrm>
            <a:off x="10943293" y="2928295"/>
            <a:ext cx="6879" cy="6652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20" y="812"/>
                </a:moveTo>
                <a:lnTo>
                  <a:pt x="368" y="469"/>
                </a:lnTo>
                <a:lnTo>
                  <a:pt x="203" y="177"/>
                </a:lnTo>
                <a:lnTo>
                  <a:pt x="0" y="0"/>
                </a:lnTo>
                <a:lnTo>
                  <a:pt x="190" y="342"/>
                </a:lnTo>
                <a:lnTo>
                  <a:pt x="355" y="609"/>
                </a:lnTo>
                <a:lnTo>
                  <a:pt x="520" y="812"/>
                </a:lnTo>
                <a:close/>
              </a:path>
              <a:path w="5079" h="6985">
                <a:moveTo>
                  <a:pt x="2870" y="2946"/>
                </a:moveTo>
                <a:lnTo>
                  <a:pt x="2794" y="2501"/>
                </a:lnTo>
                <a:lnTo>
                  <a:pt x="2870" y="2946"/>
                </a:lnTo>
                <a:close/>
              </a:path>
              <a:path w="5079" h="6985">
                <a:moveTo>
                  <a:pt x="4699" y="4419"/>
                </a:moveTo>
                <a:lnTo>
                  <a:pt x="4114" y="3873"/>
                </a:lnTo>
                <a:lnTo>
                  <a:pt x="3911" y="3708"/>
                </a:lnTo>
                <a:lnTo>
                  <a:pt x="3073" y="3873"/>
                </a:lnTo>
                <a:lnTo>
                  <a:pt x="3009" y="3606"/>
                </a:lnTo>
                <a:lnTo>
                  <a:pt x="2870" y="2946"/>
                </a:lnTo>
                <a:lnTo>
                  <a:pt x="2679" y="3517"/>
                </a:lnTo>
                <a:lnTo>
                  <a:pt x="2247" y="3606"/>
                </a:lnTo>
                <a:lnTo>
                  <a:pt x="1879" y="3048"/>
                </a:lnTo>
                <a:lnTo>
                  <a:pt x="2222" y="2501"/>
                </a:lnTo>
                <a:lnTo>
                  <a:pt x="2184" y="1587"/>
                </a:lnTo>
                <a:lnTo>
                  <a:pt x="1409" y="1511"/>
                </a:lnTo>
                <a:lnTo>
                  <a:pt x="990" y="1422"/>
                </a:lnTo>
                <a:lnTo>
                  <a:pt x="520" y="812"/>
                </a:lnTo>
                <a:lnTo>
                  <a:pt x="1206" y="2311"/>
                </a:lnTo>
                <a:lnTo>
                  <a:pt x="1320" y="2717"/>
                </a:lnTo>
                <a:lnTo>
                  <a:pt x="1638" y="5702"/>
                </a:lnTo>
                <a:lnTo>
                  <a:pt x="2540" y="5257"/>
                </a:lnTo>
                <a:lnTo>
                  <a:pt x="2311" y="5626"/>
                </a:lnTo>
                <a:lnTo>
                  <a:pt x="2425" y="6769"/>
                </a:lnTo>
                <a:lnTo>
                  <a:pt x="3073" y="6540"/>
                </a:lnTo>
                <a:lnTo>
                  <a:pt x="3962" y="5930"/>
                </a:lnTo>
                <a:lnTo>
                  <a:pt x="3124" y="5257"/>
                </a:lnTo>
                <a:lnTo>
                  <a:pt x="2184" y="4483"/>
                </a:lnTo>
                <a:lnTo>
                  <a:pt x="2857" y="3810"/>
                </a:lnTo>
                <a:lnTo>
                  <a:pt x="4013" y="5295"/>
                </a:lnTo>
                <a:lnTo>
                  <a:pt x="4686" y="4635"/>
                </a:lnTo>
                <a:lnTo>
                  <a:pt x="4699" y="441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3" name="bg object 163"/>
          <p:cNvSpPr/>
          <p:nvPr/>
        </p:nvSpPr>
        <p:spPr>
          <a:xfrm>
            <a:off x="10831896" y="2914010"/>
            <a:ext cx="30093" cy="7863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2070" y="3149"/>
                </a:moveTo>
                <a:lnTo>
                  <a:pt x="1231" y="0"/>
                </a:lnTo>
                <a:lnTo>
                  <a:pt x="0" y="406"/>
                </a:lnTo>
                <a:lnTo>
                  <a:pt x="1143" y="1689"/>
                </a:lnTo>
                <a:lnTo>
                  <a:pt x="1193" y="2552"/>
                </a:lnTo>
                <a:lnTo>
                  <a:pt x="2070" y="3149"/>
                </a:lnTo>
                <a:close/>
              </a:path>
              <a:path w="22225" h="8255">
                <a:moveTo>
                  <a:pt x="7061" y="2146"/>
                </a:moveTo>
                <a:lnTo>
                  <a:pt x="6769" y="1016"/>
                </a:lnTo>
                <a:lnTo>
                  <a:pt x="5067" y="711"/>
                </a:lnTo>
                <a:lnTo>
                  <a:pt x="5143" y="1790"/>
                </a:lnTo>
                <a:lnTo>
                  <a:pt x="4572" y="2743"/>
                </a:lnTo>
                <a:lnTo>
                  <a:pt x="4495" y="1663"/>
                </a:lnTo>
                <a:lnTo>
                  <a:pt x="3619" y="1079"/>
                </a:lnTo>
                <a:lnTo>
                  <a:pt x="2603" y="1524"/>
                </a:lnTo>
                <a:lnTo>
                  <a:pt x="2438" y="2362"/>
                </a:lnTo>
                <a:lnTo>
                  <a:pt x="4635" y="3835"/>
                </a:lnTo>
                <a:lnTo>
                  <a:pt x="3403" y="4241"/>
                </a:lnTo>
                <a:lnTo>
                  <a:pt x="4673" y="4267"/>
                </a:lnTo>
                <a:lnTo>
                  <a:pt x="4584" y="6172"/>
                </a:lnTo>
                <a:lnTo>
                  <a:pt x="4749" y="5562"/>
                </a:lnTo>
                <a:lnTo>
                  <a:pt x="5524" y="7632"/>
                </a:lnTo>
                <a:lnTo>
                  <a:pt x="6515" y="6756"/>
                </a:lnTo>
                <a:lnTo>
                  <a:pt x="4699" y="4711"/>
                </a:lnTo>
                <a:lnTo>
                  <a:pt x="4826" y="3441"/>
                </a:lnTo>
                <a:lnTo>
                  <a:pt x="5626" y="2730"/>
                </a:lnTo>
                <a:lnTo>
                  <a:pt x="5753" y="1473"/>
                </a:lnTo>
                <a:lnTo>
                  <a:pt x="7061" y="2146"/>
                </a:lnTo>
                <a:close/>
              </a:path>
              <a:path w="22225" h="8255">
                <a:moveTo>
                  <a:pt x="19164" y="3467"/>
                </a:moveTo>
                <a:lnTo>
                  <a:pt x="19151" y="2895"/>
                </a:lnTo>
                <a:lnTo>
                  <a:pt x="18935" y="2794"/>
                </a:lnTo>
                <a:lnTo>
                  <a:pt x="19164" y="3467"/>
                </a:lnTo>
                <a:close/>
              </a:path>
              <a:path w="22225" h="8255">
                <a:moveTo>
                  <a:pt x="19227" y="5397"/>
                </a:moveTo>
                <a:lnTo>
                  <a:pt x="19215" y="5054"/>
                </a:lnTo>
                <a:lnTo>
                  <a:pt x="19215" y="4864"/>
                </a:lnTo>
                <a:lnTo>
                  <a:pt x="18986" y="4711"/>
                </a:lnTo>
                <a:lnTo>
                  <a:pt x="19075" y="4965"/>
                </a:lnTo>
                <a:lnTo>
                  <a:pt x="18161" y="4343"/>
                </a:lnTo>
                <a:lnTo>
                  <a:pt x="18618" y="5905"/>
                </a:lnTo>
                <a:lnTo>
                  <a:pt x="19227" y="5588"/>
                </a:lnTo>
                <a:lnTo>
                  <a:pt x="19177" y="5270"/>
                </a:lnTo>
                <a:lnTo>
                  <a:pt x="19227" y="5397"/>
                </a:lnTo>
                <a:close/>
              </a:path>
              <a:path w="22225" h="8255">
                <a:moveTo>
                  <a:pt x="19761" y="5232"/>
                </a:moveTo>
                <a:lnTo>
                  <a:pt x="19164" y="3467"/>
                </a:lnTo>
                <a:lnTo>
                  <a:pt x="19215" y="4864"/>
                </a:lnTo>
                <a:lnTo>
                  <a:pt x="19761" y="5232"/>
                </a:lnTo>
                <a:close/>
              </a:path>
              <a:path w="22225" h="8255">
                <a:moveTo>
                  <a:pt x="20942" y="4775"/>
                </a:moveTo>
                <a:lnTo>
                  <a:pt x="20828" y="3771"/>
                </a:lnTo>
                <a:lnTo>
                  <a:pt x="19253" y="2959"/>
                </a:lnTo>
                <a:lnTo>
                  <a:pt x="20637" y="4584"/>
                </a:lnTo>
                <a:lnTo>
                  <a:pt x="20942" y="4775"/>
                </a:lnTo>
                <a:close/>
              </a:path>
              <a:path w="22225" h="8255">
                <a:moveTo>
                  <a:pt x="21069" y="4864"/>
                </a:moveTo>
                <a:lnTo>
                  <a:pt x="20942" y="4775"/>
                </a:lnTo>
                <a:lnTo>
                  <a:pt x="21043" y="4965"/>
                </a:lnTo>
                <a:close/>
              </a:path>
              <a:path w="22225" h="8255">
                <a:moveTo>
                  <a:pt x="21729" y="6248"/>
                </a:moveTo>
                <a:lnTo>
                  <a:pt x="21539" y="5880"/>
                </a:lnTo>
                <a:lnTo>
                  <a:pt x="21043" y="4965"/>
                </a:lnTo>
                <a:lnTo>
                  <a:pt x="20955" y="5232"/>
                </a:lnTo>
                <a:lnTo>
                  <a:pt x="20891" y="5880"/>
                </a:lnTo>
                <a:lnTo>
                  <a:pt x="20205" y="5537"/>
                </a:lnTo>
                <a:lnTo>
                  <a:pt x="19761" y="5232"/>
                </a:lnTo>
                <a:lnTo>
                  <a:pt x="19850" y="5486"/>
                </a:lnTo>
                <a:lnTo>
                  <a:pt x="19215" y="5054"/>
                </a:lnTo>
                <a:lnTo>
                  <a:pt x="19291" y="5588"/>
                </a:lnTo>
                <a:lnTo>
                  <a:pt x="19456" y="6045"/>
                </a:lnTo>
                <a:lnTo>
                  <a:pt x="20053" y="5537"/>
                </a:lnTo>
                <a:lnTo>
                  <a:pt x="21132" y="6985"/>
                </a:lnTo>
                <a:lnTo>
                  <a:pt x="21729" y="624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4" name="bg object 164"/>
          <p:cNvSpPr/>
          <p:nvPr/>
        </p:nvSpPr>
        <p:spPr>
          <a:xfrm>
            <a:off x="11038629" y="2966780"/>
            <a:ext cx="12897" cy="8467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77" y="2641"/>
                </a:moveTo>
                <a:lnTo>
                  <a:pt x="660" y="1358"/>
                </a:lnTo>
                <a:lnTo>
                  <a:pt x="266" y="0"/>
                </a:lnTo>
                <a:lnTo>
                  <a:pt x="0" y="88"/>
                </a:lnTo>
                <a:lnTo>
                  <a:pt x="203" y="1358"/>
                </a:lnTo>
                <a:lnTo>
                  <a:pt x="50" y="1841"/>
                </a:lnTo>
                <a:lnTo>
                  <a:pt x="977" y="2641"/>
                </a:lnTo>
                <a:close/>
              </a:path>
              <a:path w="9525" h="8889">
                <a:moveTo>
                  <a:pt x="8407" y="7899"/>
                </a:moveTo>
                <a:lnTo>
                  <a:pt x="7848" y="7962"/>
                </a:lnTo>
                <a:lnTo>
                  <a:pt x="7721" y="7556"/>
                </a:lnTo>
                <a:lnTo>
                  <a:pt x="7708" y="8458"/>
                </a:lnTo>
                <a:lnTo>
                  <a:pt x="8318" y="7962"/>
                </a:lnTo>
                <a:close/>
              </a:path>
              <a:path w="9525" h="8889">
                <a:moveTo>
                  <a:pt x="8699" y="5664"/>
                </a:moveTo>
                <a:lnTo>
                  <a:pt x="8064" y="5422"/>
                </a:lnTo>
                <a:lnTo>
                  <a:pt x="8648" y="6832"/>
                </a:lnTo>
                <a:lnTo>
                  <a:pt x="8699" y="5664"/>
                </a:lnTo>
                <a:close/>
              </a:path>
              <a:path w="9525" h="8889">
                <a:moveTo>
                  <a:pt x="9055" y="7823"/>
                </a:moveTo>
                <a:lnTo>
                  <a:pt x="8648" y="6832"/>
                </a:lnTo>
                <a:lnTo>
                  <a:pt x="8610" y="7734"/>
                </a:lnTo>
                <a:lnTo>
                  <a:pt x="8407" y="7899"/>
                </a:lnTo>
                <a:lnTo>
                  <a:pt x="9055" y="78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5" name="bg object 165"/>
          <p:cNvSpPr/>
          <p:nvPr/>
        </p:nvSpPr>
        <p:spPr>
          <a:xfrm>
            <a:off x="10897930" y="2924026"/>
            <a:ext cx="43849" cy="9071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1003" y="1282"/>
                </a:moveTo>
                <a:lnTo>
                  <a:pt x="0" y="0"/>
                </a:lnTo>
                <a:lnTo>
                  <a:pt x="584" y="1181"/>
                </a:lnTo>
                <a:lnTo>
                  <a:pt x="1003" y="1282"/>
                </a:lnTo>
                <a:close/>
              </a:path>
              <a:path w="32384" h="9525">
                <a:moveTo>
                  <a:pt x="31915" y="9309"/>
                </a:moveTo>
                <a:lnTo>
                  <a:pt x="31597" y="8102"/>
                </a:lnTo>
                <a:lnTo>
                  <a:pt x="30759" y="8051"/>
                </a:lnTo>
                <a:lnTo>
                  <a:pt x="31915" y="930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6" name="bg object 166"/>
          <p:cNvSpPr/>
          <p:nvPr/>
        </p:nvSpPr>
        <p:spPr>
          <a:xfrm>
            <a:off x="11081985" y="2999415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77" y="1499"/>
                </a:moveTo>
                <a:lnTo>
                  <a:pt x="574" y="0"/>
                </a:lnTo>
                <a:lnTo>
                  <a:pt x="1873" y="1003"/>
                </a:lnTo>
                <a:lnTo>
                  <a:pt x="1659" y="1003"/>
                </a:lnTo>
                <a:lnTo>
                  <a:pt x="1177" y="1499"/>
                </a:lnTo>
                <a:close/>
              </a:path>
              <a:path w="2540" h="3175">
                <a:moveTo>
                  <a:pt x="2083" y="1166"/>
                </a:moveTo>
                <a:lnTo>
                  <a:pt x="1659" y="1003"/>
                </a:lnTo>
                <a:lnTo>
                  <a:pt x="1873" y="1003"/>
                </a:lnTo>
                <a:lnTo>
                  <a:pt x="2083" y="1166"/>
                </a:lnTo>
                <a:close/>
              </a:path>
              <a:path w="2540" h="3175">
                <a:moveTo>
                  <a:pt x="838" y="2157"/>
                </a:moveTo>
                <a:lnTo>
                  <a:pt x="832" y="1853"/>
                </a:lnTo>
                <a:lnTo>
                  <a:pt x="1177" y="1499"/>
                </a:lnTo>
                <a:lnTo>
                  <a:pt x="1076" y="1853"/>
                </a:lnTo>
                <a:lnTo>
                  <a:pt x="993" y="2057"/>
                </a:lnTo>
                <a:lnTo>
                  <a:pt x="838" y="2157"/>
                </a:lnTo>
                <a:close/>
              </a:path>
              <a:path w="2540" h="3175">
                <a:moveTo>
                  <a:pt x="854" y="3025"/>
                </a:moveTo>
                <a:lnTo>
                  <a:pt x="0" y="2694"/>
                </a:lnTo>
                <a:lnTo>
                  <a:pt x="838" y="2157"/>
                </a:lnTo>
                <a:lnTo>
                  <a:pt x="854" y="302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7" name="bg object 167"/>
          <p:cNvSpPr/>
          <p:nvPr/>
        </p:nvSpPr>
        <p:spPr>
          <a:xfrm>
            <a:off x="10849816" y="2918459"/>
            <a:ext cx="6019" cy="4839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794" y="1016"/>
                </a:moveTo>
                <a:lnTo>
                  <a:pt x="2044" y="0"/>
                </a:lnTo>
                <a:lnTo>
                  <a:pt x="0" y="63"/>
                </a:lnTo>
                <a:lnTo>
                  <a:pt x="190" y="1485"/>
                </a:lnTo>
                <a:lnTo>
                  <a:pt x="1473" y="2540"/>
                </a:lnTo>
                <a:lnTo>
                  <a:pt x="2641" y="3581"/>
                </a:lnTo>
                <a:lnTo>
                  <a:pt x="2286" y="2489"/>
                </a:lnTo>
                <a:lnTo>
                  <a:pt x="2794" y="1016"/>
                </a:lnTo>
                <a:close/>
              </a:path>
              <a:path w="4445" h="5080">
                <a:moveTo>
                  <a:pt x="3835" y="4737"/>
                </a:moveTo>
                <a:lnTo>
                  <a:pt x="3492" y="4330"/>
                </a:lnTo>
                <a:lnTo>
                  <a:pt x="3073" y="3962"/>
                </a:lnTo>
                <a:lnTo>
                  <a:pt x="2641" y="3581"/>
                </a:lnTo>
                <a:lnTo>
                  <a:pt x="2806" y="4064"/>
                </a:lnTo>
                <a:lnTo>
                  <a:pt x="3124" y="4483"/>
                </a:lnTo>
                <a:lnTo>
                  <a:pt x="3835" y="4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8" name="bg object 168"/>
          <p:cNvSpPr/>
          <p:nvPr/>
        </p:nvSpPr>
        <p:spPr>
          <a:xfrm>
            <a:off x="10937001" y="2932391"/>
            <a:ext cx="4299" cy="4839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996" y="554"/>
                </a:moveTo>
                <a:lnTo>
                  <a:pt x="0" y="0"/>
                </a:lnTo>
                <a:lnTo>
                  <a:pt x="998" y="529"/>
                </a:lnTo>
                <a:close/>
              </a:path>
              <a:path w="3175" h="5080">
                <a:moveTo>
                  <a:pt x="407" y="2543"/>
                </a:moveTo>
                <a:lnTo>
                  <a:pt x="868" y="2024"/>
                </a:lnTo>
                <a:lnTo>
                  <a:pt x="996" y="554"/>
                </a:lnTo>
                <a:lnTo>
                  <a:pt x="1775" y="987"/>
                </a:lnTo>
                <a:lnTo>
                  <a:pt x="2695" y="1572"/>
                </a:lnTo>
                <a:lnTo>
                  <a:pt x="1528" y="1572"/>
                </a:lnTo>
                <a:lnTo>
                  <a:pt x="407" y="2543"/>
                </a:lnTo>
                <a:close/>
              </a:path>
              <a:path w="3175" h="5080">
                <a:moveTo>
                  <a:pt x="2484" y="3960"/>
                </a:moveTo>
                <a:lnTo>
                  <a:pt x="2161" y="3960"/>
                </a:lnTo>
                <a:lnTo>
                  <a:pt x="1590" y="3348"/>
                </a:lnTo>
                <a:lnTo>
                  <a:pt x="1528" y="1572"/>
                </a:lnTo>
                <a:lnTo>
                  <a:pt x="2695" y="1572"/>
                </a:lnTo>
                <a:lnTo>
                  <a:pt x="3163" y="1870"/>
                </a:lnTo>
                <a:lnTo>
                  <a:pt x="2484" y="3960"/>
                </a:lnTo>
                <a:close/>
              </a:path>
              <a:path w="3175" h="5080">
                <a:moveTo>
                  <a:pt x="2325" y="4451"/>
                </a:moveTo>
                <a:lnTo>
                  <a:pt x="1148" y="3649"/>
                </a:lnTo>
                <a:lnTo>
                  <a:pt x="2161" y="3960"/>
                </a:lnTo>
                <a:lnTo>
                  <a:pt x="2484" y="3960"/>
                </a:lnTo>
                <a:lnTo>
                  <a:pt x="2325" y="44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9" name="bg object 169"/>
          <p:cNvSpPr/>
          <p:nvPr/>
        </p:nvSpPr>
        <p:spPr>
          <a:xfrm>
            <a:off x="10860920" y="292022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292" y="5742"/>
                </a:moveTo>
                <a:lnTo>
                  <a:pt x="1068" y="3844"/>
                </a:lnTo>
                <a:lnTo>
                  <a:pt x="0" y="3442"/>
                </a:lnTo>
                <a:lnTo>
                  <a:pt x="169" y="2427"/>
                </a:lnTo>
                <a:lnTo>
                  <a:pt x="721" y="0"/>
                </a:lnTo>
                <a:lnTo>
                  <a:pt x="2649" y="3844"/>
                </a:lnTo>
                <a:lnTo>
                  <a:pt x="3096" y="4846"/>
                </a:lnTo>
                <a:lnTo>
                  <a:pt x="2292" y="574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0" name="bg object 170"/>
          <p:cNvSpPr/>
          <p:nvPr/>
        </p:nvSpPr>
        <p:spPr>
          <a:xfrm>
            <a:off x="11080449" y="3002861"/>
            <a:ext cx="14616" cy="10887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257" y="0"/>
                </a:moveTo>
                <a:lnTo>
                  <a:pt x="0" y="660"/>
                </a:lnTo>
                <a:lnTo>
                  <a:pt x="609" y="2209"/>
                </a:lnTo>
                <a:lnTo>
                  <a:pt x="1257" y="0"/>
                </a:lnTo>
                <a:close/>
              </a:path>
              <a:path w="10795" h="11430">
                <a:moveTo>
                  <a:pt x="7848" y="11391"/>
                </a:moveTo>
                <a:lnTo>
                  <a:pt x="7505" y="10477"/>
                </a:lnTo>
                <a:lnTo>
                  <a:pt x="7429" y="9321"/>
                </a:lnTo>
                <a:lnTo>
                  <a:pt x="6908" y="9613"/>
                </a:lnTo>
                <a:lnTo>
                  <a:pt x="7848" y="11391"/>
                </a:lnTo>
                <a:close/>
              </a:path>
              <a:path w="10795" h="11430">
                <a:moveTo>
                  <a:pt x="10274" y="7785"/>
                </a:moveTo>
                <a:lnTo>
                  <a:pt x="7620" y="6451"/>
                </a:lnTo>
                <a:lnTo>
                  <a:pt x="8724" y="8458"/>
                </a:lnTo>
                <a:lnTo>
                  <a:pt x="7632" y="8140"/>
                </a:lnTo>
                <a:lnTo>
                  <a:pt x="5829" y="7620"/>
                </a:lnTo>
                <a:lnTo>
                  <a:pt x="6311" y="8737"/>
                </a:lnTo>
                <a:lnTo>
                  <a:pt x="7353" y="8140"/>
                </a:lnTo>
                <a:lnTo>
                  <a:pt x="7429" y="9321"/>
                </a:lnTo>
                <a:lnTo>
                  <a:pt x="9042" y="8458"/>
                </a:lnTo>
                <a:lnTo>
                  <a:pt x="10274" y="7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1" name="bg object 171"/>
          <p:cNvSpPr/>
          <p:nvPr/>
        </p:nvSpPr>
        <p:spPr>
          <a:xfrm>
            <a:off x="10918429" y="2930786"/>
            <a:ext cx="37831" cy="16329"/>
          </a:xfrm>
          <a:custGeom>
            <a:avLst/>
            <a:gdLst/>
            <a:ahLst/>
            <a:cxnLst/>
            <a:rect l="l" t="t" r="r" b="b"/>
            <a:pathLst>
              <a:path w="27940" h="17144">
                <a:moveTo>
                  <a:pt x="1295" y="1536"/>
                </a:moveTo>
                <a:lnTo>
                  <a:pt x="1028" y="1346"/>
                </a:lnTo>
                <a:lnTo>
                  <a:pt x="977" y="0"/>
                </a:lnTo>
                <a:lnTo>
                  <a:pt x="76" y="330"/>
                </a:lnTo>
                <a:lnTo>
                  <a:pt x="0" y="1587"/>
                </a:lnTo>
                <a:lnTo>
                  <a:pt x="1295" y="1536"/>
                </a:lnTo>
                <a:close/>
              </a:path>
              <a:path w="27940" h="17144">
                <a:moveTo>
                  <a:pt x="1460" y="1524"/>
                </a:moveTo>
                <a:lnTo>
                  <a:pt x="1295" y="1536"/>
                </a:lnTo>
                <a:lnTo>
                  <a:pt x="1460" y="1524"/>
                </a:lnTo>
                <a:close/>
              </a:path>
              <a:path w="27940" h="17144">
                <a:moveTo>
                  <a:pt x="23495" y="11214"/>
                </a:moveTo>
                <a:lnTo>
                  <a:pt x="23215" y="11798"/>
                </a:lnTo>
                <a:lnTo>
                  <a:pt x="23495" y="11214"/>
                </a:lnTo>
                <a:close/>
              </a:path>
              <a:path w="27940" h="17144">
                <a:moveTo>
                  <a:pt x="26454" y="10718"/>
                </a:moveTo>
                <a:lnTo>
                  <a:pt x="26377" y="10426"/>
                </a:lnTo>
                <a:lnTo>
                  <a:pt x="24587" y="9144"/>
                </a:lnTo>
                <a:lnTo>
                  <a:pt x="24536" y="8293"/>
                </a:lnTo>
                <a:lnTo>
                  <a:pt x="24511" y="7988"/>
                </a:lnTo>
                <a:lnTo>
                  <a:pt x="25184" y="9359"/>
                </a:lnTo>
                <a:lnTo>
                  <a:pt x="25450" y="8788"/>
                </a:lnTo>
                <a:lnTo>
                  <a:pt x="25082" y="7988"/>
                </a:lnTo>
                <a:lnTo>
                  <a:pt x="24955" y="7696"/>
                </a:lnTo>
                <a:lnTo>
                  <a:pt x="23393" y="8293"/>
                </a:lnTo>
                <a:lnTo>
                  <a:pt x="22466" y="6896"/>
                </a:lnTo>
                <a:lnTo>
                  <a:pt x="23660" y="9740"/>
                </a:lnTo>
                <a:lnTo>
                  <a:pt x="23977" y="10718"/>
                </a:lnTo>
                <a:lnTo>
                  <a:pt x="23177" y="10426"/>
                </a:lnTo>
                <a:lnTo>
                  <a:pt x="23317" y="10782"/>
                </a:lnTo>
                <a:lnTo>
                  <a:pt x="23558" y="10782"/>
                </a:lnTo>
                <a:lnTo>
                  <a:pt x="26428" y="10782"/>
                </a:lnTo>
                <a:close/>
              </a:path>
              <a:path w="27940" h="17144">
                <a:moveTo>
                  <a:pt x="27533" y="15608"/>
                </a:moveTo>
                <a:lnTo>
                  <a:pt x="25641" y="14020"/>
                </a:lnTo>
                <a:lnTo>
                  <a:pt x="26352" y="11099"/>
                </a:lnTo>
                <a:lnTo>
                  <a:pt x="23647" y="11099"/>
                </a:lnTo>
                <a:lnTo>
                  <a:pt x="24130" y="12801"/>
                </a:lnTo>
                <a:lnTo>
                  <a:pt x="25781" y="14516"/>
                </a:lnTo>
                <a:lnTo>
                  <a:pt x="25895" y="16776"/>
                </a:lnTo>
                <a:lnTo>
                  <a:pt x="27533" y="1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2" name="bg object 172"/>
          <p:cNvSpPr/>
          <p:nvPr/>
        </p:nvSpPr>
        <p:spPr>
          <a:xfrm>
            <a:off x="11040445" y="2974809"/>
            <a:ext cx="3439" cy="4233"/>
          </a:xfrm>
          <a:custGeom>
            <a:avLst/>
            <a:gdLst/>
            <a:ahLst/>
            <a:cxnLst/>
            <a:rect l="l" t="t" r="r" b="b"/>
            <a:pathLst>
              <a:path w="2540" h="4444">
                <a:moveTo>
                  <a:pt x="2089" y="4415"/>
                </a:moveTo>
                <a:lnTo>
                  <a:pt x="721" y="3513"/>
                </a:lnTo>
                <a:lnTo>
                  <a:pt x="0" y="1996"/>
                </a:lnTo>
                <a:lnTo>
                  <a:pt x="255" y="1919"/>
                </a:lnTo>
                <a:lnTo>
                  <a:pt x="527" y="962"/>
                </a:lnTo>
                <a:lnTo>
                  <a:pt x="338" y="797"/>
                </a:lnTo>
                <a:lnTo>
                  <a:pt x="801" y="0"/>
                </a:lnTo>
                <a:lnTo>
                  <a:pt x="1667" y="1045"/>
                </a:lnTo>
                <a:lnTo>
                  <a:pt x="1811" y="2973"/>
                </a:lnTo>
                <a:lnTo>
                  <a:pt x="2089" y="44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3" name="bg object 173"/>
          <p:cNvSpPr/>
          <p:nvPr/>
        </p:nvSpPr>
        <p:spPr>
          <a:xfrm>
            <a:off x="10888967" y="2927506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5" y="460"/>
                </a:moveTo>
                <a:lnTo>
                  <a:pt x="0" y="198"/>
                </a:lnTo>
                <a:lnTo>
                  <a:pt x="1026" y="0"/>
                </a:lnTo>
                <a:lnTo>
                  <a:pt x="1215" y="4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4" name="bg object 174"/>
          <p:cNvSpPr/>
          <p:nvPr/>
        </p:nvSpPr>
        <p:spPr>
          <a:xfrm>
            <a:off x="11091387" y="3015247"/>
            <a:ext cx="860" cy="2419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5" y="2129"/>
                </a:moveTo>
                <a:lnTo>
                  <a:pt x="0" y="0"/>
                </a:lnTo>
                <a:lnTo>
                  <a:pt x="216" y="1161"/>
                </a:lnTo>
                <a:lnTo>
                  <a:pt x="624" y="1351"/>
                </a:lnTo>
                <a:lnTo>
                  <a:pt x="5" y="21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5" name="bg object 175"/>
          <p:cNvSpPr/>
          <p:nvPr/>
        </p:nvSpPr>
        <p:spPr>
          <a:xfrm>
            <a:off x="10935433" y="2936289"/>
            <a:ext cx="7739" cy="3024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349" y="1320"/>
                </a:moveTo>
                <a:lnTo>
                  <a:pt x="1803" y="495"/>
                </a:lnTo>
                <a:lnTo>
                  <a:pt x="1320" y="1219"/>
                </a:lnTo>
                <a:lnTo>
                  <a:pt x="800" y="190"/>
                </a:lnTo>
                <a:lnTo>
                  <a:pt x="190" y="0"/>
                </a:lnTo>
                <a:lnTo>
                  <a:pt x="558" y="546"/>
                </a:lnTo>
                <a:lnTo>
                  <a:pt x="495" y="1181"/>
                </a:lnTo>
                <a:lnTo>
                  <a:pt x="0" y="2108"/>
                </a:lnTo>
                <a:lnTo>
                  <a:pt x="596" y="2298"/>
                </a:lnTo>
                <a:lnTo>
                  <a:pt x="876" y="1524"/>
                </a:lnTo>
                <a:lnTo>
                  <a:pt x="1219" y="2273"/>
                </a:lnTo>
                <a:lnTo>
                  <a:pt x="1803" y="2882"/>
                </a:lnTo>
                <a:lnTo>
                  <a:pt x="2349" y="1320"/>
                </a:lnTo>
                <a:close/>
              </a:path>
              <a:path w="5715" h="3175">
                <a:moveTo>
                  <a:pt x="5537" y="2971"/>
                </a:moveTo>
                <a:lnTo>
                  <a:pt x="5486" y="1231"/>
                </a:lnTo>
                <a:lnTo>
                  <a:pt x="5346" y="2921"/>
                </a:lnTo>
                <a:lnTo>
                  <a:pt x="5537" y="29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6" name="bg object 176"/>
          <p:cNvSpPr/>
          <p:nvPr/>
        </p:nvSpPr>
        <p:spPr>
          <a:xfrm>
            <a:off x="11045836" y="2979696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71" y="2796"/>
                </a:moveTo>
                <a:lnTo>
                  <a:pt x="346" y="1271"/>
                </a:lnTo>
                <a:lnTo>
                  <a:pt x="0" y="49"/>
                </a:lnTo>
                <a:lnTo>
                  <a:pt x="743" y="719"/>
                </a:lnTo>
                <a:lnTo>
                  <a:pt x="960" y="0"/>
                </a:lnTo>
                <a:lnTo>
                  <a:pt x="724" y="1605"/>
                </a:lnTo>
                <a:lnTo>
                  <a:pt x="1226" y="1470"/>
                </a:lnTo>
                <a:lnTo>
                  <a:pt x="1528" y="1370"/>
                </a:lnTo>
                <a:lnTo>
                  <a:pt x="1701" y="2217"/>
                </a:lnTo>
                <a:lnTo>
                  <a:pt x="1329" y="1870"/>
                </a:lnTo>
                <a:lnTo>
                  <a:pt x="371" y="279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7" name="bg object 177"/>
          <p:cNvSpPr/>
          <p:nvPr/>
        </p:nvSpPr>
        <p:spPr>
          <a:xfrm>
            <a:off x="10866752" y="2925802"/>
            <a:ext cx="48149" cy="13909"/>
          </a:xfrm>
          <a:custGeom>
            <a:avLst/>
            <a:gdLst/>
            <a:ahLst/>
            <a:cxnLst/>
            <a:rect l="l" t="t" r="r" b="b"/>
            <a:pathLst>
              <a:path w="35559" h="14605">
                <a:moveTo>
                  <a:pt x="1625" y="2654"/>
                </a:moveTo>
                <a:lnTo>
                  <a:pt x="825" y="0"/>
                </a:lnTo>
                <a:lnTo>
                  <a:pt x="825" y="838"/>
                </a:lnTo>
                <a:lnTo>
                  <a:pt x="203" y="304"/>
                </a:lnTo>
                <a:lnTo>
                  <a:pt x="0" y="685"/>
                </a:lnTo>
                <a:lnTo>
                  <a:pt x="1625" y="2654"/>
                </a:lnTo>
                <a:close/>
              </a:path>
              <a:path w="35559" h="14605">
                <a:moveTo>
                  <a:pt x="31559" y="8737"/>
                </a:moveTo>
                <a:lnTo>
                  <a:pt x="30949" y="7772"/>
                </a:lnTo>
                <a:lnTo>
                  <a:pt x="29629" y="6172"/>
                </a:lnTo>
                <a:lnTo>
                  <a:pt x="29705" y="8102"/>
                </a:lnTo>
                <a:lnTo>
                  <a:pt x="31559" y="8737"/>
                </a:lnTo>
                <a:close/>
              </a:path>
              <a:path w="35559" h="14605">
                <a:moveTo>
                  <a:pt x="31915" y="9283"/>
                </a:moveTo>
                <a:lnTo>
                  <a:pt x="31902" y="8851"/>
                </a:lnTo>
                <a:lnTo>
                  <a:pt x="31559" y="8737"/>
                </a:lnTo>
                <a:lnTo>
                  <a:pt x="31915" y="9283"/>
                </a:lnTo>
                <a:close/>
              </a:path>
              <a:path w="35559" h="14605">
                <a:moveTo>
                  <a:pt x="35102" y="13030"/>
                </a:moveTo>
                <a:lnTo>
                  <a:pt x="34518" y="12674"/>
                </a:lnTo>
                <a:lnTo>
                  <a:pt x="34099" y="12776"/>
                </a:lnTo>
                <a:lnTo>
                  <a:pt x="33870" y="13131"/>
                </a:lnTo>
                <a:lnTo>
                  <a:pt x="32702" y="12217"/>
                </a:lnTo>
                <a:lnTo>
                  <a:pt x="34353" y="12001"/>
                </a:lnTo>
                <a:lnTo>
                  <a:pt x="34023" y="10858"/>
                </a:lnTo>
                <a:lnTo>
                  <a:pt x="32054" y="9525"/>
                </a:lnTo>
                <a:lnTo>
                  <a:pt x="31915" y="9283"/>
                </a:lnTo>
                <a:lnTo>
                  <a:pt x="31953" y="11188"/>
                </a:lnTo>
                <a:lnTo>
                  <a:pt x="32994" y="10820"/>
                </a:lnTo>
                <a:lnTo>
                  <a:pt x="32334" y="11696"/>
                </a:lnTo>
                <a:lnTo>
                  <a:pt x="32829" y="13296"/>
                </a:lnTo>
                <a:lnTo>
                  <a:pt x="33197" y="14008"/>
                </a:lnTo>
                <a:lnTo>
                  <a:pt x="34201" y="14274"/>
                </a:lnTo>
                <a:lnTo>
                  <a:pt x="34467" y="13500"/>
                </a:lnTo>
                <a:lnTo>
                  <a:pt x="34963" y="13131"/>
                </a:lnTo>
                <a:lnTo>
                  <a:pt x="35102" y="130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8" name="bg object 178"/>
          <p:cNvSpPr/>
          <p:nvPr/>
        </p:nvSpPr>
        <p:spPr>
          <a:xfrm>
            <a:off x="10979860" y="2949839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35" y="1903"/>
                </a:moveTo>
                <a:lnTo>
                  <a:pt x="0" y="1086"/>
                </a:lnTo>
                <a:lnTo>
                  <a:pt x="180" y="0"/>
                </a:lnTo>
                <a:lnTo>
                  <a:pt x="735" y="19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9" name="bg object 179"/>
          <p:cNvSpPr/>
          <p:nvPr/>
        </p:nvSpPr>
        <p:spPr>
          <a:xfrm>
            <a:off x="11041757" y="2979687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647" y="406"/>
                </a:moveTo>
                <a:lnTo>
                  <a:pt x="215" y="0"/>
                </a:lnTo>
                <a:lnTo>
                  <a:pt x="0" y="711"/>
                </a:lnTo>
                <a:lnTo>
                  <a:pt x="647" y="406"/>
                </a:lnTo>
                <a:close/>
              </a:path>
              <a:path w="5715" h="5714">
                <a:moveTo>
                  <a:pt x="5549" y="4368"/>
                </a:moveTo>
                <a:lnTo>
                  <a:pt x="5334" y="4165"/>
                </a:lnTo>
                <a:lnTo>
                  <a:pt x="4368" y="3200"/>
                </a:lnTo>
                <a:lnTo>
                  <a:pt x="4038" y="4165"/>
                </a:lnTo>
                <a:lnTo>
                  <a:pt x="3771" y="3568"/>
                </a:lnTo>
                <a:lnTo>
                  <a:pt x="3695" y="4470"/>
                </a:lnTo>
                <a:lnTo>
                  <a:pt x="4051" y="4813"/>
                </a:lnTo>
                <a:lnTo>
                  <a:pt x="4470" y="4267"/>
                </a:lnTo>
                <a:lnTo>
                  <a:pt x="4914" y="4368"/>
                </a:lnTo>
                <a:lnTo>
                  <a:pt x="5181" y="5613"/>
                </a:lnTo>
                <a:lnTo>
                  <a:pt x="5461" y="4813"/>
                </a:lnTo>
                <a:lnTo>
                  <a:pt x="5549" y="43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0" name="bg object 180"/>
          <p:cNvSpPr/>
          <p:nvPr/>
        </p:nvSpPr>
        <p:spPr>
          <a:xfrm>
            <a:off x="11072935" y="3009709"/>
            <a:ext cx="14616" cy="35681"/>
          </a:xfrm>
          <a:custGeom>
            <a:avLst/>
            <a:gdLst/>
            <a:ahLst/>
            <a:cxnLst/>
            <a:rect l="l" t="t" r="r" b="b"/>
            <a:pathLst>
              <a:path w="10795" h="37464">
                <a:moveTo>
                  <a:pt x="1905" y="34086"/>
                </a:moveTo>
                <a:lnTo>
                  <a:pt x="1638" y="34086"/>
                </a:lnTo>
                <a:lnTo>
                  <a:pt x="1498" y="34302"/>
                </a:lnTo>
                <a:lnTo>
                  <a:pt x="1371" y="33642"/>
                </a:lnTo>
                <a:lnTo>
                  <a:pt x="812" y="35382"/>
                </a:lnTo>
                <a:lnTo>
                  <a:pt x="1727" y="34302"/>
                </a:lnTo>
                <a:lnTo>
                  <a:pt x="1905" y="34086"/>
                </a:lnTo>
                <a:close/>
              </a:path>
              <a:path w="10795" h="37464">
                <a:moveTo>
                  <a:pt x="4343" y="34340"/>
                </a:moveTo>
                <a:lnTo>
                  <a:pt x="4305" y="34112"/>
                </a:lnTo>
                <a:lnTo>
                  <a:pt x="4140" y="34582"/>
                </a:lnTo>
                <a:lnTo>
                  <a:pt x="4267" y="34467"/>
                </a:lnTo>
                <a:lnTo>
                  <a:pt x="4343" y="34340"/>
                </a:lnTo>
                <a:close/>
              </a:path>
              <a:path w="10795" h="37464">
                <a:moveTo>
                  <a:pt x="4406" y="36118"/>
                </a:moveTo>
                <a:lnTo>
                  <a:pt x="3873" y="36106"/>
                </a:lnTo>
                <a:lnTo>
                  <a:pt x="3721" y="36334"/>
                </a:lnTo>
                <a:lnTo>
                  <a:pt x="4114" y="36131"/>
                </a:lnTo>
                <a:lnTo>
                  <a:pt x="4406" y="36118"/>
                </a:lnTo>
                <a:close/>
              </a:path>
              <a:path w="10795" h="37464">
                <a:moveTo>
                  <a:pt x="5727" y="1816"/>
                </a:moveTo>
                <a:lnTo>
                  <a:pt x="5600" y="0"/>
                </a:lnTo>
                <a:lnTo>
                  <a:pt x="4813" y="114"/>
                </a:lnTo>
                <a:lnTo>
                  <a:pt x="4559" y="2184"/>
                </a:lnTo>
                <a:lnTo>
                  <a:pt x="5727" y="1816"/>
                </a:lnTo>
                <a:close/>
              </a:path>
              <a:path w="10795" h="37464">
                <a:moveTo>
                  <a:pt x="5892" y="23533"/>
                </a:moveTo>
                <a:lnTo>
                  <a:pt x="1739" y="23533"/>
                </a:lnTo>
                <a:lnTo>
                  <a:pt x="1701" y="23952"/>
                </a:lnTo>
                <a:lnTo>
                  <a:pt x="2286" y="23952"/>
                </a:lnTo>
                <a:lnTo>
                  <a:pt x="5664" y="23952"/>
                </a:lnTo>
                <a:lnTo>
                  <a:pt x="5892" y="23533"/>
                </a:lnTo>
                <a:close/>
              </a:path>
              <a:path w="10795" h="37464">
                <a:moveTo>
                  <a:pt x="6591" y="4711"/>
                </a:moveTo>
                <a:lnTo>
                  <a:pt x="6223" y="4800"/>
                </a:lnTo>
                <a:lnTo>
                  <a:pt x="6311" y="5041"/>
                </a:lnTo>
                <a:lnTo>
                  <a:pt x="6591" y="4711"/>
                </a:lnTo>
                <a:close/>
              </a:path>
              <a:path w="10795" h="37464">
                <a:moveTo>
                  <a:pt x="6946" y="25374"/>
                </a:moveTo>
                <a:lnTo>
                  <a:pt x="6794" y="25273"/>
                </a:lnTo>
                <a:lnTo>
                  <a:pt x="6604" y="25336"/>
                </a:lnTo>
                <a:lnTo>
                  <a:pt x="6794" y="25400"/>
                </a:lnTo>
                <a:lnTo>
                  <a:pt x="6946" y="25374"/>
                </a:lnTo>
                <a:close/>
              </a:path>
              <a:path w="10795" h="37464">
                <a:moveTo>
                  <a:pt x="6972" y="2362"/>
                </a:moveTo>
                <a:lnTo>
                  <a:pt x="5943" y="2933"/>
                </a:lnTo>
                <a:lnTo>
                  <a:pt x="5816" y="1816"/>
                </a:lnTo>
                <a:lnTo>
                  <a:pt x="4787" y="3771"/>
                </a:lnTo>
                <a:lnTo>
                  <a:pt x="5156" y="3632"/>
                </a:lnTo>
                <a:lnTo>
                  <a:pt x="5168" y="3492"/>
                </a:lnTo>
                <a:lnTo>
                  <a:pt x="5194" y="3619"/>
                </a:lnTo>
                <a:lnTo>
                  <a:pt x="5537" y="3492"/>
                </a:lnTo>
                <a:lnTo>
                  <a:pt x="5715" y="3429"/>
                </a:lnTo>
                <a:lnTo>
                  <a:pt x="5283" y="4305"/>
                </a:lnTo>
                <a:lnTo>
                  <a:pt x="5359" y="5003"/>
                </a:lnTo>
                <a:lnTo>
                  <a:pt x="6223" y="4800"/>
                </a:lnTo>
                <a:lnTo>
                  <a:pt x="6032" y="4305"/>
                </a:lnTo>
                <a:lnTo>
                  <a:pt x="6464" y="3429"/>
                </a:lnTo>
                <a:lnTo>
                  <a:pt x="6705" y="2933"/>
                </a:lnTo>
                <a:lnTo>
                  <a:pt x="6972" y="2362"/>
                </a:lnTo>
                <a:close/>
              </a:path>
              <a:path w="10795" h="37464">
                <a:moveTo>
                  <a:pt x="7124" y="31610"/>
                </a:moveTo>
                <a:lnTo>
                  <a:pt x="6591" y="31292"/>
                </a:lnTo>
                <a:lnTo>
                  <a:pt x="5969" y="30835"/>
                </a:lnTo>
                <a:lnTo>
                  <a:pt x="5473" y="30480"/>
                </a:lnTo>
                <a:lnTo>
                  <a:pt x="5918" y="28917"/>
                </a:lnTo>
                <a:lnTo>
                  <a:pt x="6057" y="28321"/>
                </a:lnTo>
                <a:lnTo>
                  <a:pt x="6121" y="28079"/>
                </a:lnTo>
                <a:lnTo>
                  <a:pt x="5448" y="28321"/>
                </a:lnTo>
                <a:lnTo>
                  <a:pt x="5867" y="26746"/>
                </a:lnTo>
                <a:lnTo>
                  <a:pt x="5740" y="26073"/>
                </a:lnTo>
                <a:lnTo>
                  <a:pt x="6502" y="27368"/>
                </a:lnTo>
                <a:lnTo>
                  <a:pt x="6286" y="26073"/>
                </a:lnTo>
                <a:lnTo>
                  <a:pt x="6197" y="25590"/>
                </a:lnTo>
                <a:lnTo>
                  <a:pt x="6604" y="25336"/>
                </a:lnTo>
                <a:lnTo>
                  <a:pt x="5029" y="25082"/>
                </a:lnTo>
                <a:lnTo>
                  <a:pt x="5283" y="24625"/>
                </a:lnTo>
                <a:lnTo>
                  <a:pt x="1651" y="24625"/>
                </a:lnTo>
                <a:lnTo>
                  <a:pt x="0" y="26416"/>
                </a:lnTo>
                <a:lnTo>
                  <a:pt x="203" y="32588"/>
                </a:lnTo>
                <a:lnTo>
                  <a:pt x="292" y="34505"/>
                </a:lnTo>
                <a:lnTo>
                  <a:pt x="1371" y="33642"/>
                </a:lnTo>
                <a:lnTo>
                  <a:pt x="1651" y="33210"/>
                </a:lnTo>
                <a:lnTo>
                  <a:pt x="2324" y="32994"/>
                </a:lnTo>
                <a:lnTo>
                  <a:pt x="2857" y="32537"/>
                </a:lnTo>
                <a:lnTo>
                  <a:pt x="3124" y="35140"/>
                </a:lnTo>
                <a:lnTo>
                  <a:pt x="3238" y="36334"/>
                </a:lnTo>
                <a:lnTo>
                  <a:pt x="3263" y="36957"/>
                </a:lnTo>
                <a:lnTo>
                  <a:pt x="3708" y="36334"/>
                </a:lnTo>
                <a:lnTo>
                  <a:pt x="3606" y="36106"/>
                </a:lnTo>
                <a:lnTo>
                  <a:pt x="4140" y="34582"/>
                </a:lnTo>
                <a:lnTo>
                  <a:pt x="3898" y="34798"/>
                </a:lnTo>
                <a:lnTo>
                  <a:pt x="3479" y="34912"/>
                </a:lnTo>
                <a:lnTo>
                  <a:pt x="3136" y="35179"/>
                </a:lnTo>
                <a:lnTo>
                  <a:pt x="4102" y="34124"/>
                </a:lnTo>
                <a:lnTo>
                  <a:pt x="4813" y="32537"/>
                </a:lnTo>
                <a:lnTo>
                  <a:pt x="5346" y="30835"/>
                </a:lnTo>
                <a:lnTo>
                  <a:pt x="5880" y="31191"/>
                </a:lnTo>
                <a:lnTo>
                  <a:pt x="6438" y="31496"/>
                </a:lnTo>
                <a:lnTo>
                  <a:pt x="7124" y="31610"/>
                </a:lnTo>
                <a:close/>
              </a:path>
              <a:path w="10795" h="37464">
                <a:moveTo>
                  <a:pt x="8585" y="9017"/>
                </a:moveTo>
                <a:lnTo>
                  <a:pt x="8470" y="8724"/>
                </a:lnTo>
                <a:lnTo>
                  <a:pt x="8331" y="8902"/>
                </a:lnTo>
                <a:lnTo>
                  <a:pt x="8585" y="9017"/>
                </a:lnTo>
                <a:close/>
              </a:path>
              <a:path w="10795" h="37464">
                <a:moveTo>
                  <a:pt x="9486" y="14224"/>
                </a:moveTo>
                <a:lnTo>
                  <a:pt x="8902" y="13931"/>
                </a:lnTo>
                <a:lnTo>
                  <a:pt x="8674" y="12331"/>
                </a:lnTo>
                <a:lnTo>
                  <a:pt x="7112" y="12928"/>
                </a:lnTo>
                <a:lnTo>
                  <a:pt x="8864" y="15557"/>
                </a:lnTo>
                <a:lnTo>
                  <a:pt x="6946" y="14757"/>
                </a:lnTo>
                <a:lnTo>
                  <a:pt x="6769" y="13893"/>
                </a:lnTo>
                <a:lnTo>
                  <a:pt x="6616" y="12928"/>
                </a:lnTo>
                <a:lnTo>
                  <a:pt x="7099" y="12509"/>
                </a:lnTo>
                <a:lnTo>
                  <a:pt x="7467" y="12204"/>
                </a:lnTo>
                <a:lnTo>
                  <a:pt x="7797" y="11023"/>
                </a:lnTo>
                <a:lnTo>
                  <a:pt x="7670" y="10833"/>
                </a:lnTo>
                <a:lnTo>
                  <a:pt x="7531" y="10629"/>
                </a:lnTo>
                <a:lnTo>
                  <a:pt x="7696" y="10401"/>
                </a:lnTo>
                <a:lnTo>
                  <a:pt x="8255" y="9613"/>
                </a:lnTo>
                <a:lnTo>
                  <a:pt x="7277" y="7874"/>
                </a:lnTo>
                <a:lnTo>
                  <a:pt x="6896" y="7200"/>
                </a:lnTo>
                <a:lnTo>
                  <a:pt x="6972" y="6845"/>
                </a:lnTo>
                <a:lnTo>
                  <a:pt x="6654" y="5969"/>
                </a:lnTo>
                <a:lnTo>
                  <a:pt x="6311" y="5041"/>
                </a:lnTo>
                <a:lnTo>
                  <a:pt x="5473" y="5969"/>
                </a:lnTo>
                <a:lnTo>
                  <a:pt x="5359" y="5003"/>
                </a:lnTo>
                <a:lnTo>
                  <a:pt x="5270" y="4318"/>
                </a:lnTo>
                <a:lnTo>
                  <a:pt x="5194" y="3619"/>
                </a:lnTo>
                <a:lnTo>
                  <a:pt x="5067" y="4737"/>
                </a:lnTo>
                <a:lnTo>
                  <a:pt x="4889" y="5118"/>
                </a:lnTo>
                <a:lnTo>
                  <a:pt x="5041" y="5080"/>
                </a:lnTo>
                <a:lnTo>
                  <a:pt x="4800" y="7874"/>
                </a:lnTo>
                <a:lnTo>
                  <a:pt x="3530" y="6845"/>
                </a:lnTo>
                <a:lnTo>
                  <a:pt x="4114" y="7683"/>
                </a:lnTo>
                <a:lnTo>
                  <a:pt x="3987" y="8674"/>
                </a:lnTo>
                <a:lnTo>
                  <a:pt x="4076" y="9613"/>
                </a:lnTo>
                <a:lnTo>
                  <a:pt x="4279" y="10401"/>
                </a:lnTo>
                <a:lnTo>
                  <a:pt x="3378" y="8674"/>
                </a:lnTo>
                <a:lnTo>
                  <a:pt x="2679" y="11988"/>
                </a:lnTo>
                <a:lnTo>
                  <a:pt x="2603" y="12204"/>
                </a:lnTo>
                <a:lnTo>
                  <a:pt x="2171" y="13055"/>
                </a:lnTo>
                <a:lnTo>
                  <a:pt x="3479" y="12509"/>
                </a:lnTo>
                <a:lnTo>
                  <a:pt x="2032" y="15316"/>
                </a:lnTo>
                <a:lnTo>
                  <a:pt x="3022" y="13893"/>
                </a:lnTo>
                <a:lnTo>
                  <a:pt x="4000" y="17716"/>
                </a:lnTo>
                <a:lnTo>
                  <a:pt x="1498" y="21336"/>
                </a:lnTo>
                <a:lnTo>
                  <a:pt x="1231" y="23507"/>
                </a:lnTo>
                <a:lnTo>
                  <a:pt x="1752" y="23507"/>
                </a:lnTo>
                <a:lnTo>
                  <a:pt x="5905" y="23507"/>
                </a:lnTo>
                <a:lnTo>
                  <a:pt x="7048" y="21463"/>
                </a:lnTo>
                <a:lnTo>
                  <a:pt x="6184" y="20027"/>
                </a:lnTo>
                <a:lnTo>
                  <a:pt x="8585" y="19507"/>
                </a:lnTo>
                <a:lnTo>
                  <a:pt x="8940" y="15557"/>
                </a:lnTo>
                <a:lnTo>
                  <a:pt x="8978" y="15189"/>
                </a:lnTo>
                <a:lnTo>
                  <a:pt x="9486" y="14224"/>
                </a:lnTo>
                <a:close/>
              </a:path>
              <a:path w="10795" h="37464">
                <a:moveTo>
                  <a:pt x="9575" y="7391"/>
                </a:moveTo>
                <a:lnTo>
                  <a:pt x="8128" y="7772"/>
                </a:lnTo>
                <a:lnTo>
                  <a:pt x="8470" y="8724"/>
                </a:lnTo>
                <a:lnTo>
                  <a:pt x="9575" y="7391"/>
                </a:lnTo>
                <a:close/>
              </a:path>
              <a:path w="10795" h="37464">
                <a:moveTo>
                  <a:pt x="10020" y="14490"/>
                </a:moveTo>
                <a:lnTo>
                  <a:pt x="9804" y="13652"/>
                </a:lnTo>
                <a:lnTo>
                  <a:pt x="9486" y="14224"/>
                </a:lnTo>
                <a:lnTo>
                  <a:pt x="10020" y="14490"/>
                </a:lnTo>
                <a:close/>
              </a:path>
              <a:path w="10795" h="37464">
                <a:moveTo>
                  <a:pt x="10350" y="13614"/>
                </a:moveTo>
                <a:lnTo>
                  <a:pt x="10185" y="12915"/>
                </a:lnTo>
                <a:lnTo>
                  <a:pt x="10109" y="13068"/>
                </a:lnTo>
                <a:lnTo>
                  <a:pt x="9347" y="11988"/>
                </a:lnTo>
                <a:lnTo>
                  <a:pt x="9804" y="13652"/>
                </a:lnTo>
                <a:lnTo>
                  <a:pt x="10071" y="13144"/>
                </a:lnTo>
                <a:lnTo>
                  <a:pt x="10236" y="13385"/>
                </a:lnTo>
                <a:lnTo>
                  <a:pt x="10350" y="13614"/>
                </a:lnTo>
                <a:close/>
              </a:path>
              <a:path w="10795" h="37464">
                <a:moveTo>
                  <a:pt x="10401" y="9880"/>
                </a:moveTo>
                <a:lnTo>
                  <a:pt x="8585" y="9017"/>
                </a:lnTo>
                <a:lnTo>
                  <a:pt x="9105" y="10452"/>
                </a:lnTo>
                <a:lnTo>
                  <a:pt x="8597" y="10947"/>
                </a:lnTo>
                <a:lnTo>
                  <a:pt x="10401" y="98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1" name="bg object 181"/>
          <p:cNvSpPr/>
          <p:nvPr/>
        </p:nvSpPr>
        <p:spPr>
          <a:xfrm>
            <a:off x="10964009" y="2946789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" y="2361"/>
                </a:moveTo>
                <a:lnTo>
                  <a:pt x="210" y="1930"/>
                </a:lnTo>
                <a:lnTo>
                  <a:pt x="0" y="681"/>
                </a:lnTo>
                <a:lnTo>
                  <a:pt x="496" y="0"/>
                </a:lnTo>
                <a:lnTo>
                  <a:pt x="815" y="998"/>
                </a:lnTo>
                <a:lnTo>
                  <a:pt x="1201" y="2140"/>
                </a:lnTo>
                <a:lnTo>
                  <a:pt x="127" y="23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2" name="bg object 182"/>
          <p:cNvSpPr/>
          <p:nvPr/>
        </p:nvSpPr>
        <p:spPr>
          <a:xfrm>
            <a:off x="11038889" y="2979650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1563"/>
                </a:moveTo>
                <a:lnTo>
                  <a:pt x="241" y="0"/>
                </a:lnTo>
                <a:lnTo>
                  <a:pt x="1959" y="1186"/>
                </a:lnTo>
                <a:lnTo>
                  <a:pt x="585" y="1186"/>
                </a:lnTo>
                <a:lnTo>
                  <a:pt x="0" y="1563"/>
                </a:lnTo>
                <a:close/>
              </a:path>
              <a:path w="2540" h="5080">
                <a:moveTo>
                  <a:pt x="216" y="4498"/>
                </a:moveTo>
                <a:lnTo>
                  <a:pt x="363" y="3660"/>
                </a:lnTo>
                <a:lnTo>
                  <a:pt x="585" y="1186"/>
                </a:lnTo>
                <a:lnTo>
                  <a:pt x="1959" y="1186"/>
                </a:lnTo>
                <a:lnTo>
                  <a:pt x="1887" y="1563"/>
                </a:lnTo>
                <a:lnTo>
                  <a:pt x="1201" y="3811"/>
                </a:lnTo>
                <a:lnTo>
                  <a:pt x="216" y="4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3" name="bg object 183"/>
          <p:cNvSpPr/>
          <p:nvPr/>
        </p:nvSpPr>
        <p:spPr>
          <a:xfrm>
            <a:off x="10845377" y="292590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54" y="2063"/>
                </a:moveTo>
                <a:lnTo>
                  <a:pt x="421" y="772"/>
                </a:lnTo>
                <a:lnTo>
                  <a:pt x="0" y="278"/>
                </a:lnTo>
                <a:lnTo>
                  <a:pt x="821" y="422"/>
                </a:lnTo>
                <a:lnTo>
                  <a:pt x="813" y="0"/>
                </a:lnTo>
                <a:lnTo>
                  <a:pt x="1245" y="912"/>
                </a:lnTo>
                <a:lnTo>
                  <a:pt x="654" y="20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4" name="bg object 184"/>
          <p:cNvSpPr/>
          <p:nvPr/>
        </p:nvSpPr>
        <p:spPr>
          <a:xfrm>
            <a:off x="11013404" y="2966156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68" y="2035"/>
                </a:moveTo>
                <a:lnTo>
                  <a:pt x="0" y="1503"/>
                </a:lnTo>
                <a:lnTo>
                  <a:pt x="155" y="0"/>
                </a:lnTo>
                <a:lnTo>
                  <a:pt x="768" y="20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5" name="bg object 185"/>
          <p:cNvSpPr/>
          <p:nvPr/>
        </p:nvSpPr>
        <p:spPr>
          <a:xfrm>
            <a:off x="11045746" y="2986617"/>
            <a:ext cx="42991" cy="37495"/>
          </a:xfrm>
          <a:custGeom>
            <a:avLst/>
            <a:gdLst/>
            <a:ahLst/>
            <a:cxnLst/>
            <a:rect l="l" t="t" r="r" b="b"/>
            <a:pathLst>
              <a:path w="31750" h="39369">
                <a:moveTo>
                  <a:pt x="863" y="215"/>
                </a:moveTo>
                <a:lnTo>
                  <a:pt x="88" y="406"/>
                </a:lnTo>
                <a:lnTo>
                  <a:pt x="0" y="0"/>
                </a:lnTo>
                <a:lnTo>
                  <a:pt x="88" y="1054"/>
                </a:lnTo>
                <a:lnTo>
                  <a:pt x="863" y="215"/>
                </a:lnTo>
                <a:close/>
              </a:path>
              <a:path w="31750" h="39369">
                <a:moveTo>
                  <a:pt x="2870" y="2324"/>
                </a:moveTo>
                <a:lnTo>
                  <a:pt x="2692" y="1727"/>
                </a:lnTo>
                <a:lnTo>
                  <a:pt x="2413" y="2514"/>
                </a:lnTo>
                <a:lnTo>
                  <a:pt x="2527" y="2844"/>
                </a:lnTo>
                <a:lnTo>
                  <a:pt x="2870" y="2324"/>
                </a:lnTo>
                <a:close/>
              </a:path>
              <a:path w="31750" h="39369">
                <a:moveTo>
                  <a:pt x="3200" y="3289"/>
                </a:moveTo>
                <a:lnTo>
                  <a:pt x="3048" y="2070"/>
                </a:lnTo>
                <a:lnTo>
                  <a:pt x="2870" y="2324"/>
                </a:lnTo>
                <a:lnTo>
                  <a:pt x="3111" y="3149"/>
                </a:lnTo>
                <a:lnTo>
                  <a:pt x="3200" y="3289"/>
                </a:lnTo>
                <a:close/>
              </a:path>
              <a:path w="31750" h="39369">
                <a:moveTo>
                  <a:pt x="3492" y="6756"/>
                </a:moveTo>
                <a:lnTo>
                  <a:pt x="2933" y="7073"/>
                </a:lnTo>
                <a:lnTo>
                  <a:pt x="3111" y="7112"/>
                </a:lnTo>
                <a:lnTo>
                  <a:pt x="3314" y="6908"/>
                </a:lnTo>
                <a:lnTo>
                  <a:pt x="3492" y="6756"/>
                </a:lnTo>
                <a:close/>
              </a:path>
              <a:path w="31750" h="39369">
                <a:moveTo>
                  <a:pt x="4711" y="6057"/>
                </a:moveTo>
                <a:lnTo>
                  <a:pt x="3314" y="3302"/>
                </a:lnTo>
                <a:lnTo>
                  <a:pt x="3225" y="3556"/>
                </a:lnTo>
                <a:lnTo>
                  <a:pt x="3149" y="3276"/>
                </a:lnTo>
                <a:lnTo>
                  <a:pt x="2184" y="3149"/>
                </a:lnTo>
                <a:lnTo>
                  <a:pt x="2311" y="2806"/>
                </a:lnTo>
                <a:lnTo>
                  <a:pt x="279" y="2514"/>
                </a:lnTo>
                <a:lnTo>
                  <a:pt x="762" y="5384"/>
                </a:lnTo>
                <a:lnTo>
                  <a:pt x="876" y="5803"/>
                </a:lnTo>
                <a:lnTo>
                  <a:pt x="1676" y="7797"/>
                </a:lnTo>
                <a:lnTo>
                  <a:pt x="2933" y="7073"/>
                </a:lnTo>
                <a:lnTo>
                  <a:pt x="2768" y="7035"/>
                </a:lnTo>
                <a:lnTo>
                  <a:pt x="2628" y="6807"/>
                </a:lnTo>
                <a:lnTo>
                  <a:pt x="2540" y="6096"/>
                </a:lnTo>
                <a:lnTo>
                  <a:pt x="3835" y="5803"/>
                </a:lnTo>
                <a:lnTo>
                  <a:pt x="4457" y="8077"/>
                </a:lnTo>
                <a:lnTo>
                  <a:pt x="4686" y="6286"/>
                </a:lnTo>
                <a:lnTo>
                  <a:pt x="4711" y="6057"/>
                </a:lnTo>
                <a:close/>
              </a:path>
              <a:path w="31750" h="39369">
                <a:moveTo>
                  <a:pt x="31711" y="36817"/>
                </a:moveTo>
                <a:lnTo>
                  <a:pt x="30988" y="38277"/>
                </a:lnTo>
                <a:lnTo>
                  <a:pt x="31026" y="38747"/>
                </a:lnTo>
                <a:lnTo>
                  <a:pt x="31711" y="368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6" name="bg object 186"/>
          <p:cNvSpPr/>
          <p:nvPr/>
        </p:nvSpPr>
        <p:spPr>
          <a:xfrm>
            <a:off x="10965939" y="2950668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825" y="596"/>
                </a:moveTo>
                <a:lnTo>
                  <a:pt x="508" y="0"/>
                </a:lnTo>
                <a:lnTo>
                  <a:pt x="0" y="469"/>
                </a:lnTo>
                <a:lnTo>
                  <a:pt x="825" y="596"/>
                </a:lnTo>
                <a:close/>
              </a:path>
              <a:path w="5079" h="3810">
                <a:moveTo>
                  <a:pt x="4800" y="3632"/>
                </a:moveTo>
                <a:lnTo>
                  <a:pt x="4775" y="3479"/>
                </a:lnTo>
                <a:lnTo>
                  <a:pt x="4711" y="3276"/>
                </a:lnTo>
                <a:lnTo>
                  <a:pt x="4737" y="3441"/>
                </a:lnTo>
                <a:lnTo>
                  <a:pt x="4762" y="3594"/>
                </a:lnTo>
                <a:lnTo>
                  <a:pt x="4737" y="3721"/>
                </a:lnTo>
                <a:close/>
              </a:path>
              <a:path w="5079" h="3810">
                <a:moveTo>
                  <a:pt x="5080" y="1803"/>
                </a:moveTo>
                <a:lnTo>
                  <a:pt x="4114" y="1879"/>
                </a:lnTo>
                <a:lnTo>
                  <a:pt x="4533" y="2705"/>
                </a:lnTo>
                <a:lnTo>
                  <a:pt x="4711" y="3276"/>
                </a:lnTo>
                <a:lnTo>
                  <a:pt x="4622" y="2692"/>
                </a:lnTo>
                <a:lnTo>
                  <a:pt x="4368" y="2032"/>
                </a:lnTo>
                <a:lnTo>
                  <a:pt x="5080" y="18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7" name="bg object 187"/>
          <p:cNvSpPr/>
          <p:nvPr/>
        </p:nvSpPr>
        <p:spPr>
          <a:xfrm>
            <a:off x="10877771" y="293231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75" y="1814"/>
                </a:moveTo>
                <a:lnTo>
                  <a:pt x="1375" y="1044"/>
                </a:lnTo>
                <a:lnTo>
                  <a:pt x="2253" y="0"/>
                </a:lnTo>
                <a:lnTo>
                  <a:pt x="1975" y="1814"/>
                </a:lnTo>
                <a:close/>
              </a:path>
              <a:path w="2540" h="2539">
                <a:moveTo>
                  <a:pt x="740" y="2394"/>
                </a:moveTo>
                <a:lnTo>
                  <a:pt x="0" y="799"/>
                </a:lnTo>
                <a:lnTo>
                  <a:pt x="763" y="1773"/>
                </a:lnTo>
                <a:lnTo>
                  <a:pt x="924" y="1773"/>
                </a:lnTo>
                <a:lnTo>
                  <a:pt x="740" y="2394"/>
                </a:lnTo>
                <a:close/>
              </a:path>
              <a:path w="2540" h="2539">
                <a:moveTo>
                  <a:pt x="1011" y="1477"/>
                </a:moveTo>
                <a:lnTo>
                  <a:pt x="1204" y="824"/>
                </a:lnTo>
                <a:lnTo>
                  <a:pt x="1375" y="1044"/>
                </a:lnTo>
                <a:lnTo>
                  <a:pt x="1011" y="1477"/>
                </a:lnTo>
                <a:close/>
              </a:path>
              <a:path w="2540" h="2539">
                <a:moveTo>
                  <a:pt x="924" y="1773"/>
                </a:moveTo>
                <a:lnTo>
                  <a:pt x="763" y="1773"/>
                </a:lnTo>
                <a:lnTo>
                  <a:pt x="1011" y="1477"/>
                </a:lnTo>
                <a:lnTo>
                  <a:pt x="924" y="1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8" name="bg object 188"/>
          <p:cNvSpPr/>
          <p:nvPr/>
        </p:nvSpPr>
        <p:spPr>
          <a:xfrm>
            <a:off x="10964840" y="2951889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3733" y="6438"/>
                </a:moveTo>
                <a:lnTo>
                  <a:pt x="2794" y="3505"/>
                </a:lnTo>
                <a:lnTo>
                  <a:pt x="3378" y="3771"/>
                </a:lnTo>
                <a:lnTo>
                  <a:pt x="3543" y="2921"/>
                </a:lnTo>
                <a:lnTo>
                  <a:pt x="1651" y="1625"/>
                </a:lnTo>
                <a:lnTo>
                  <a:pt x="2946" y="1498"/>
                </a:lnTo>
                <a:lnTo>
                  <a:pt x="2146" y="0"/>
                </a:lnTo>
                <a:lnTo>
                  <a:pt x="1790" y="774"/>
                </a:lnTo>
                <a:lnTo>
                  <a:pt x="660" y="38"/>
                </a:lnTo>
                <a:lnTo>
                  <a:pt x="0" y="215"/>
                </a:lnTo>
                <a:lnTo>
                  <a:pt x="1651" y="3911"/>
                </a:lnTo>
                <a:lnTo>
                  <a:pt x="2425" y="5397"/>
                </a:lnTo>
                <a:lnTo>
                  <a:pt x="3733" y="6438"/>
                </a:lnTo>
                <a:close/>
              </a:path>
              <a:path w="50165" h="32385">
                <a:moveTo>
                  <a:pt x="38849" y="21729"/>
                </a:moveTo>
                <a:lnTo>
                  <a:pt x="38493" y="21247"/>
                </a:lnTo>
                <a:lnTo>
                  <a:pt x="38176" y="22377"/>
                </a:lnTo>
                <a:lnTo>
                  <a:pt x="38836" y="22136"/>
                </a:lnTo>
                <a:lnTo>
                  <a:pt x="38849" y="21729"/>
                </a:lnTo>
                <a:close/>
              </a:path>
              <a:path w="50165" h="32385">
                <a:moveTo>
                  <a:pt x="39395" y="22758"/>
                </a:moveTo>
                <a:lnTo>
                  <a:pt x="38849" y="23152"/>
                </a:lnTo>
                <a:lnTo>
                  <a:pt x="38798" y="23990"/>
                </a:lnTo>
                <a:lnTo>
                  <a:pt x="39395" y="22758"/>
                </a:lnTo>
                <a:close/>
              </a:path>
              <a:path w="50165" h="32385">
                <a:moveTo>
                  <a:pt x="41897" y="22733"/>
                </a:moveTo>
                <a:lnTo>
                  <a:pt x="40995" y="23456"/>
                </a:lnTo>
                <a:lnTo>
                  <a:pt x="40513" y="22796"/>
                </a:lnTo>
                <a:lnTo>
                  <a:pt x="40309" y="23482"/>
                </a:lnTo>
                <a:lnTo>
                  <a:pt x="41109" y="23825"/>
                </a:lnTo>
                <a:lnTo>
                  <a:pt x="41465" y="24104"/>
                </a:lnTo>
                <a:lnTo>
                  <a:pt x="41897" y="22733"/>
                </a:lnTo>
                <a:close/>
              </a:path>
              <a:path w="50165" h="32385">
                <a:moveTo>
                  <a:pt x="49974" y="30797"/>
                </a:moveTo>
                <a:lnTo>
                  <a:pt x="49276" y="30784"/>
                </a:lnTo>
                <a:lnTo>
                  <a:pt x="49682" y="30264"/>
                </a:lnTo>
                <a:lnTo>
                  <a:pt x="49568" y="29870"/>
                </a:lnTo>
                <a:lnTo>
                  <a:pt x="48869" y="29870"/>
                </a:lnTo>
                <a:lnTo>
                  <a:pt x="48856" y="32169"/>
                </a:lnTo>
                <a:lnTo>
                  <a:pt x="49974" y="307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9" name="bg object 189"/>
          <p:cNvSpPr/>
          <p:nvPr/>
        </p:nvSpPr>
        <p:spPr>
          <a:xfrm>
            <a:off x="10871707" y="2933547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85" y="1483"/>
                </a:moveTo>
                <a:lnTo>
                  <a:pt x="0" y="93"/>
                </a:lnTo>
                <a:lnTo>
                  <a:pt x="607" y="0"/>
                </a:lnTo>
                <a:lnTo>
                  <a:pt x="785" y="1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0" name="bg object 190"/>
          <p:cNvSpPr/>
          <p:nvPr/>
        </p:nvSpPr>
        <p:spPr>
          <a:xfrm>
            <a:off x="10852481" y="2935587"/>
            <a:ext cx="224409" cy="118533"/>
          </a:xfrm>
          <a:custGeom>
            <a:avLst/>
            <a:gdLst/>
            <a:ahLst/>
            <a:cxnLst/>
            <a:rect l="l" t="t" r="r" b="b"/>
            <a:pathLst>
              <a:path w="165734" h="124460">
                <a:moveTo>
                  <a:pt x="1016" y="6273"/>
                </a:moveTo>
                <a:lnTo>
                  <a:pt x="0" y="6286"/>
                </a:lnTo>
                <a:lnTo>
                  <a:pt x="190" y="7150"/>
                </a:lnTo>
                <a:lnTo>
                  <a:pt x="1016" y="6273"/>
                </a:lnTo>
                <a:close/>
              </a:path>
              <a:path w="165734" h="124460">
                <a:moveTo>
                  <a:pt x="4051" y="13068"/>
                </a:moveTo>
                <a:lnTo>
                  <a:pt x="3670" y="12801"/>
                </a:lnTo>
                <a:lnTo>
                  <a:pt x="3111" y="12306"/>
                </a:lnTo>
                <a:lnTo>
                  <a:pt x="2730" y="12230"/>
                </a:lnTo>
                <a:lnTo>
                  <a:pt x="3276" y="12738"/>
                </a:lnTo>
                <a:lnTo>
                  <a:pt x="3022" y="13690"/>
                </a:lnTo>
                <a:lnTo>
                  <a:pt x="4051" y="13068"/>
                </a:lnTo>
                <a:close/>
              </a:path>
              <a:path w="165734" h="124460">
                <a:moveTo>
                  <a:pt x="5702" y="13462"/>
                </a:moveTo>
                <a:lnTo>
                  <a:pt x="4648" y="12966"/>
                </a:lnTo>
                <a:lnTo>
                  <a:pt x="4597" y="13766"/>
                </a:lnTo>
                <a:lnTo>
                  <a:pt x="4152" y="13677"/>
                </a:lnTo>
                <a:lnTo>
                  <a:pt x="3860" y="13525"/>
                </a:lnTo>
                <a:lnTo>
                  <a:pt x="3924" y="14846"/>
                </a:lnTo>
                <a:lnTo>
                  <a:pt x="5321" y="13766"/>
                </a:lnTo>
                <a:lnTo>
                  <a:pt x="5702" y="13462"/>
                </a:lnTo>
                <a:close/>
              </a:path>
              <a:path w="165734" h="124460">
                <a:moveTo>
                  <a:pt x="5994" y="13601"/>
                </a:moveTo>
                <a:lnTo>
                  <a:pt x="5816" y="13373"/>
                </a:lnTo>
                <a:lnTo>
                  <a:pt x="5829" y="13525"/>
                </a:lnTo>
                <a:lnTo>
                  <a:pt x="5994" y="13601"/>
                </a:lnTo>
                <a:close/>
              </a:path>
              <a:path w="165734" h="124460">
                <a:moveTo>
                  <a:pt x="6451" y="12890"/>
                </a:moveTo>
                <a:lnTo>
                  <a:pt x="5257" y="12674"/>
                </a:lnTo>
                <a:lnTo>
                  <a:pt x="5816" y="13373"/>
                </a:lnTo>
                <a:lnTo>
                  <a:pt x="6451" y="12890"/>
                </a:lnTo>
                <a:close/>
              </a:path>
              <a:path w="165734" h="124460">
                <a:moveTo>
                  <a:pt x="6832" y="12954"/>
                </a:moveTo>
                <a:lnTo>
                  <a:pt x="6451" y="12890"/>
                </a:lnTo>
                <a:lnTo>
                  <a:pt x="6604" y="14147"/>
                </a:lnTo>
                <a:lnTo>
                  <a:pt x="6832" y="12954"/>
                </a:lnTo>
                <a:close/>
              </a:path>
              <a:path w="165734" h="124460">
                <a:moveTo>
                  <a:pt x="7264" y="15430"/>
                </a:moveTo>
                <a:lnTo>
                  <a:pt x="6667" y="14668"/>
                </a:lnTo>
                <a:lnTo>
                  <a:pt x="6705" y="14935"/>
                </a:lnTo>
                <a:lnTo>
                  <a:pt x="6477" y="15290"/>
                </a:lnTo>
                <a:lnTo>
                  <a:pt x="7264" y="15430"/>
                </a:lnTo>
                <a:close/>
              </a:path>
              <a:path w="165734" h="124460">
                <a:moveTo>
                  <a:pt x="8013" y="1765"/>
                </a:moveTo>
                <a:lnTo>
                  <a:pt x="6807" y="520"/>
                </a:lnTo>
                <a:lnTo>
                  <a:pt x="6197" y="0"/>
                </a:lnTo>
                <a:lnTo>
                  <a:pt x="5168" y="850"/>
                </a:lnTo>
                <a:lnTo>
                  <a:pt x="6985" y="1790"/>
                </a:lnTo>
                <a:lnTo>
                  <a:pt x="7188" y="2235"/>
                </a:lnTo>
                <a:lnTo>
                  <a:pt x="8013" y="1765"/>
                </a:lnTo>
                <a:close/>
              </a:path>
              <a:path w="165734" h="124460">
                <a:moveTo>
                  <a:pt x="17233" y="6578"/>
                </a:moveTo>
                <a:lnTo>
                  <a:pt x="15062" y="5943"/>
                </a:lnTo>
                <a:lnTo>
                  <a:pt x="14300" y="4978"/>
                </a:lnTo>
                <a:lnTo>
                  <a:pt x="14643" y="6070"/>
                </a:lnTo>
                <a:lnTo>
                  <a:pt x="15163" y="7594"/>
                </a:lnTo>
                <a:lnTo>
                  <a:pt x="16573" y="7670"/>
                </a:lnTo>
                <a:lnTo>
                  <a:pt x="17233" y="6578"/>
                </a:lnTo>
                <a:close/>
              </a:path>
              <a:path w="165734" h="124460">
                <a:moveTo>
                  <a:pt x="45237" y="9677"/>
                </a:moveTo>
                <a:lnTo>
                  <a:pt x="44881" y="8801"/>
                </a:lnTo>
                <a:lnTo>
                  <a:pt x="44792" y="8661"/>
                </a:lnTo>
                <a:lnTo>
                  <a:pt x="44145" y="8648"/>
                </a:lnTo>
                <a:lnTo>
                  <a:pt x="45237" y="9677"/>
                </a:lnTo>
                <a:close/>
              </a:path>
              <a:path w="165734" h="124460">
                <a:moveTo>
                  <a:pt x="45720" y="7175"/>
                </a:moveTo>
                <a:lnTo>
                  <a:pt x="43929" y="7112"/>
                </a:lnTo>
                <a:lnTo>
                  <a:pt x="45643" y="7251"/>
                </a:lnTo>
                <a:close/>
              </a:path>
              <a:path w="165734" h="124460">
                <a:moveTo>
                  <a:pt x="45732" y="17360"/>
                </a:moveTo>
                <a:lnTo>
                  <a:pt x="45567" y="16548"/>
                </a:lnTo>
                <a:lnTo>
                  <a:pt x="44589" y="16268"/>
                </a:lnTo>
                <a:lnTo>
                  <a:pt x="43738" y="18097"/>
                </a:lnTo>
                <a:lnTo>
                  <a:pt x="45732" y="17360"/>
                </a:lnTo>
                <a:close/>
              </a:path>
              <a:path w="165734" h="124460">
                <a:moveTo>
                  <a:pt x="46113" y="7277"/>
                </a:moveTo>
                <a:lnTo>
                  <a:pt x="45643" y="7251"/>
                </a:lnTo>
                <a:lnTo>
                  <a:pt x="44856" y="7962"/>
                </a:lnTo>
                <a:lnTo>
                  <a:pt x="45783" y="8077"/>
                </a:lnTo>
                <a:lnTo>
                  <a:pt x="46113" y="7277"/>
                </a:lnTo>
                <a:close/>
              </a:path>
              <a:path w="165734" h="124460">
                <a:moveTo>
                  <a:pt x="46151" y="9271"/>
                </a:moveTo>
                <a:lnTo>
                  <a:pt x="46050" y="9118"/>
                </a:lnTo>
                <a:lnTo>
                  <a:pt x="45897" y="9131"/>
                </a:lnTo>
                <a:lnTo>
                  <a:pt x="46075" y="9220"/>
                </a:lnTo>
                <a:close/>
              </a:path>
              <a:path w="165734" h="124460">
                <a:moveTo>
                  <a:pt x="46443" y="17957"/>
                </a:moveTo>
                <a:lnTo>
                  <a:pt x="46291" y="17145"/>
                </a:lnTo>
                <a:lnTo>
                  <a:pt x="45732" y="17360"/>
                </a:lnTo>
                <a:lnTo>
                  <a:pt x="45935" y="18288"/>
                </a:lnTo>
                <a:lnTo>
                  <a:pt x="46443" y="17957"/>
                </a:lnTo>
                <a:close/>
              </a:path>
              <a:path w="165734" h="124460">
                <a:moveTo>
                  <a:pt x="47625" y="6413"/>
                </a:moveTo>
                <a:lnTo>
                  <a:pt x="47459" y="6451"/>
                </a:lnTo>
                <a:lnTo>
                  <a:pt x="47498" y="6629"/>
                </a:lnTo>
                <a:lnTo>
                  <a:pt x="47625" y="6413"/>
                </a:lnTo>
                <a:close/>
              </a:path>
              <a:path w="165734" h="124460">
                <a:moveTo>
                  <a:pt x="47650" y="21247"/>
                </a:moveTo>
                <a:lnTo>
                  <a:pt x="47205" y="21526"/>
                </a:lnTo>
                <a:lnTo>
                  <a:pt x="47536" y="21844"/>
                </a:lnTo>
                <a:lnTo>
                  <a:pt x="47650" y="21247"/>
                </a:lnTo>
                <a:close/>
              </a:path>
              <a:path w="165734" h="124460">
                <a:moveTo>
                  <a:pt x="47675" y="6007"/>
                </a:moveTo>
                <a:lnTo>
                  <a:pt x="46405" y="6515"/>
                </a:lnTo>
                <a:lnTo>
                  <a:pt x="45961" y="6819"/>
                </a:lnTo>
                <a:lnTo>
                  <a:pt x="47459" y="6451"/>
                </a:lnTo>
                <a:lnTo>
                  <a:pt x="47675" y="6007"/>
                </a:lnTo>
                <a:close/>
              </a:path>
              <a:path w="165734" h="124460">
                <a:moveTo>
                  <a:pt x="47980" y="16776"/>
                </a:moveTo>
                <a:lnTo>
                  <a:pt x="47205" y="16357"/>
                </a:lnTo>
                <a:lnTo>
                  <a:pt x="47053" y="17564"/>
                </a:lnTo>
                <a:lnTo>
                  <a:pt x="46443" y="17957"/>
                </a:lnTo>
                <a:lnTo>
                  <a:pt x="46532" y="18453"/>
                </a:lnTo>
                <a:lnTo>
                  <a:pt x="47980" y="16776"/>
                </a:lnTo>
                <a:close/>
              </a:path>
              <a:path w="165734" h="124460">
                <a:moveTo>
                  <a:pt x="48018" y="22275"/>
                </a:moveTo>
                <a:lnTo>
                  <a:pt x="47536" y="21844"/>
                </a:lnTo>
                <a:lnTo>
                  <a:pt x="47459" y="22237"/>
                </a:lnTo>
                <a:lnTo>
                  <a:pt x="48018" y="22275"/>
                </a:lnTo>
                <a:close/>
              </a:path>
              <a:path w="165734" h="124460">
                <a:moveTo>
                  <a:pt x="48729" y="13893"/>
                </a:moveTo>
                <a:lnTo>
                  <a:pt x="46507" y="10756"/>
                </a:lnTo>
                <a:lnTo>
                  <a:pt x="47498" y="14160"/>
                </a:lnTo>
                <a:lnTo>
                  <a:pt x="48717" y="14287"/>
                </a:lnTo>
                <a:lnTo>
                  <a:pt x="48729" y="13893"/>
                </a:lnTo>
                <a:close/>
              </a:path>
              <a:path w="165734" h="124460">
                <a:moveTo>
                  <a:pt x="49276" y="14655"/>
                </a:moveTo>
                <a:lnTo>
                  <a:pt x="49174" y="14427"/>
                </a:lnTo>
                <a:lnTo>
                  <a:pt x="48869" y="13081"/>
                </a:lnTo>
                <a:lnTo>
                  <a:pt x="48412" y="13385"/>
                </a:lnTo>
                <a:lnTo>
                  <a:pt x="48768" y="13893"/>
                </a:lnTo>
                <a:lnTo>
                  <a:pt x="49276" y="14655"/>
                </a:lnTo>
                <a:close/>
              </a:path>
              <a:path w="165734" h="124460">
                <a:moveTo>
                  <a:pt x="49479" y="9677"/>
                </a:moveTo>
                <a:lnTo>
                  <a:pt x="49174" y="8737"/>
                </a:lnTo>
                <a:lnTo>
                  <a:pt x="48615" y="6985"/>
                </a:lnTo>
                <a:lnTo>
                  <a:pt x="48272" y="5956"/>
                </a:lnTo>
                <a:lnTo>
                  <a:pt x="47866" y="6057"/>
                </a:lnTo>
                <a:lnTo>
                  <a:pt x="48158" y="6985"/>
                </a:lnTo>
                <a:lnTo>
                  <a:pt x="47498" y="6629"/>
                </a:lnTo>
                <a:lnTo>
                  <a:pt x="46647" y="8191"/>
                </a:lnTo>
                <a:lnTo>
                  <a:pt x="45783" y="8077"/>
                </a:lnTo>
                <a:lnTo>
                  <a:pt x="45554" y="8610"/>
                </a:lnTo>
                <a:lnTo>
                  <a:pt x="44411" y="8089"/>
                </a:lnTo>
                <a:lnTo>
                  <a:pt x="44792" y="8661"/>
                </a:lnTo>
                <a:lnTo>
                  <a:pt x="45758" y="8661"/>
                </a:lnTo>
                <a:lnTo>
                  <a:pt x="45872" y="8801"/>
                </a:lnTo>
                <a:lnTo>
                  <a:pt x="46012" y="9042"/>
                </a:lnTo>
                <a:lnTo>
                  <a:pt x="46659" y="8610"/>
                </a:lnTo>
                <a:lnTo>
                  <a:pt x="47117" y="9029"/>
                </a:lnTo>
                <a:lnTo>
                  <a:pt x="46888" y="9499"/>
                </a:lnTo>
                <a:lnTo>
                  <a:pt x="46583" y="9486"/>
                </a:lnTo>
                <a:lnTo>
                  <a:pt x="46151" y="9271"/>
                </a:lnTo>
                <a:lnTo>
                  <a:pt x="46355" y="9677"/>
                </a:lnTo>
                <a:lnTo>
                  <a:pt x="46291" y="10693"/>
                </a:lnTo>
                <a:lnTo>
                  <a:pt x="45237" y="9677"/>
                </a:lnTo>
                <a:lnTo>
                  <a:pt x="45542" y="10490"/>
                </a:lnTo>
                <a:lnTo>
                  <a:pt x="44894" y="10744"/>
                </a:lnTo>
                <a:lnTo>
                  <a:pt x="44551" y="10236"/>
                </a:lnTo>
                <a:lnTo>
                  <a:pt x="44831" y="9677"/>
                </a:lnTo>
                <a:lnTo>
                  <a:pt x="44246" y="10236"/>
                </a:lnTo>
                <a:lnTo>
                  <a:pt x="44373" y="10490"/>
                </a:lnTo>
                <a:lnTo>
                  <a:pt x="45072" y="10998"/>
                </a:lnTo>
                <a:lnTo>
                  <a:pt x="46177" y="10744"/>
                </a:lnTo>
                <a:lnTo>
                  <a:pt x="46291" y="10909"/>
                </a:lnTo>
                <a:lnTo>
                  <a:pt x="47117" y="9499"/>
                </a:lnTo>
                <a:lnTo>
                  <a:pt x="47561" y="8737"/>
                </a:lnTo>
                <a:lnTo>
                  <a:pt x="48107" y="9309"/>
                </a:lnTo>
                <a:lnTo>
                  <a:pt x="49479" y="9677"/>
                </a:lnTo>
                <a:close/>
              </a:path>
              <a:path w="165734" h="124460">
                <a:moveTo>
                  <a:pt x="49669" y="19951"/>
                </a:moveTo>
                <a:lnTo>
                  <a:pt x="49352" y="19672"/>
                </a:lnTo>
                <a:lnTo>
                  <a:pt x="49161" y="19608"/>
                </a:lnTo>
                <a:lnTo>
                  <a:pt x="49199" y="20459"/>
                </a:lnTo>
                <a:lnTo>
                  <a:pt x="49669" y="19951"/>
                </a:lnTo>
                <a:close/>
              </a:path>
              <a:path w="165734" h="124460">
                <a:moveTo>
                  <a:pt x="49949" y="19634"/>
                </a:moveTo>
                <a:lnTo>
                  <a:pt x="49669" y="19951"/>
                </a:lnTo>
                <a:lnTo>
                  <a:pt x="49949" y="19634"/>
                </a:lnTo>
                <a:close/>
              </a:path>
              <a:path w="165734" h="124460">
                <a:moveTo>
                  <a:pt x="50241" y="18046"/>
                </a:moveTo>
                <a:lnTo>
                  <a:pt x="50101" y="18097"/>
                </a:lnTo>
                <a:lnTo>
                  <a:pt x="50050" y="18224"/>
                </a:lnTo>
                <a:lnTo>
                  <a:pt x="50038" y="18364"/>
                </a:lnTo>
                <a:lnTo>
                  <a:pt x="50215" y="18199"/>
                </a:lnTo>
                <a:lnTo>
                  <a:pt x="50241" y="18046"/>
                </a:lnTo>
                <a:close/>
              </a:path>
              <a:path w="165734" h="124460">
                <a:moveTo>
                  <a:pt x="50317" y="26174"/>
                </a:moveTo>
                <a:lnTo>
                  <a:pt x="50126" y="25095"/>
                </a:lnTo>
                <a:lnTo>
                  <a:pt x="49085" y="24168"/>
                </a:lnTo>
                <a:lnTo>
                  <a:pt x="48475" y="23164"/>
                </a:lnTo>
                <a:lnTo>
                  <a:pt x="49504" y="23050"/>
                </a:lnTo>
                <a:lnTo>
                  <a:pt x="49161" y="22313"/>
                </a:lnTo>
                <a:lnTo>
                  <a:pt x="48933" y="21844"/>
                </a:lnTo>
                <a:lnTo>
                  <a:pt x="48450" y="22313"/>
                </a:lnTo>
                <a:lnTo>
                  <a:pt x="48018" y="22275"/>
                </a:lnTo>
                <a:lnTo>
                  <a:pt x="48221" y="22466"/>
                </a:lnTo>
                <a:lnTo>
                  <a:pt x="48107" y="23050"/>
                </a:lnTo>
                <a:lnTo>
                  <a:pt x="47205" y="23596"/>
                </a:lnTo>
                <a:lnTo>
                  <a:pt x="49047" y="24358"/>
                </a:lnTo>
                <a:lnTo>
                  <a:pt x="48209" y="27584"/>
                </a:lnTo>
                <a:lnTo>
                  <a:pt x="50317" y="26174"/>
                </a:lnTo>
                <a:close/>
              </a:path>
              <a:path w="165734" h="124460">
                <a:moveTo>
                  <a:pt x="50533" y="19558"/>
                </a:moveTo>
                <a:lnTo>
                  <a:pt x="50025" y="18821"/>
                </a:lnTo>
                <a:lnTo>
                  <a:pt x="50038" y="18364"/>
                </a:lnTo>
                <a:lnTo>
                  <a:pt x="49758" y="18567"/>
                </a:lnTo>
                <a:lnTo>
                  <a:pt x="49352" y="18567"/>
                </a:lnTo>
                <a:lnTo>
                  <a:pt x="49834" y="19189"/>
                </a:lnTo>
                <a:lnTo>
                  <a:pt x="50533" y="19558"/>
                </a:lnTo>
                <a:close/>
              </a:path>
              <a:path w="165734" h="124460">
                <a:moveTo>
                  <a:pt x="51409" y="15671"/>
                </a:moveTo>
                <a:lnTo>
                  <a:pt x="51054" y="16814"/>
                </a:lnTo>
                <a:lnTo>
                  <a:pt x="51409" y="15671"/>
                </a:lnTo>
                <a:close/>
              </a:path>
              <a:path w="165734" h="124460">
                <a:moveTo>
                  <a:pt x="51536" y="26720"/>
                </a:moveTo>
                <a:lnTo>
                  <a:pt x="51460" y="26530"/>
                </a:lnTo>
                <a:lnTo>
                  <a:pt x="50685" y="27317"/>
                </a:lnTo>
                <a:lnTo>
                  <a:pt x="51536" y="26720"/>
                </a:lnTo>
                <a:close/>
              </a:path>
              <a:path w="165734" h="124460">
                <a:moveTo>
                  <a:pt x="53594" y="14439"/>
                </a:moveTo>
                <a:lnTo>
                  <a:pt x="49326" y="12585"/>
                </a:lnTo>
                <a:lnTo>
                  <a:pt x="50050" y="11315"/>
                </a:lnTo>
                <a:lnTo>
                  <a:pt x="50368" y="10769"/>
                </a:lnTo>
                <a:lnTo>
                  <a:pt x="49796" y="10414"/>
                </a:lnTo>
                <a:lnTo>
                  <a:pt x="49733" y="11010"/>
                </a:lnTo>
                <a:lnTo>
                  <a:pt x="49288" y="11315"/>
                </a:lnTo>
                <a:lnTo>
                  <a:pt x="48793" y="10337"/>
                </a:lnTo>
                <a:lnTo>
                  <a:pt x="48463" y="11303"/>
                </a:lnTo>
                <a:lnTo>
                  <a:pt x="48196" y="10172"/>
                </a:lnTo>
                <a:lnTo>
                  <a:pt x="48056" y="11391"/>
                </a:lnTo>
                <a:lnTo>
                  <a:pt x="48272" y="11252"/>
                </a:lnTo>
                <a:lnTo>
                  <a:pt x="48869" y="11417"/>
                </a:lnTo>
                <a:lnTo>
                  <a:pt x="49250" y="14439"/>
                </a:lnTo>
                <a:lnTo>
                  <a:pt x="51485" y="15074"/>
                </a:lnTo>
                <a:lnTo>
                  <a:pt x="51384" y="15494"/>
                </a:lnTo>
                <a:lnTo>
                  <a:pt x="51409" y="15671"/>
                </a:lnTo>
                <a:lnTo>
                  <a:pt x="51866" y="16027"/>
                </a:lnTo>
                <a:lnTo>
                  <a:pt x="51752" y="16192"/>
                </a:lnTo>
                <a:lnTo>
                  <a:pt x="51892" y="16052"/>
                </a:lnTo>
                <a:lnTo>
                  <a:pt x="53086" y="16992"/>
                </a:lnTo>
                <a:lnTo>
                  <a:pt x="52336" y="15633"/>
                </a:lnTo>
                <a:lnTo>
                  <a:pt x="52247" y="15494"/>
                </a:lnTo>
                <a:lnTo>
                  <a:pt x="52336" y="15633"/>
                </a:lnTo>
                <a:lnTo>
                  <a:pt x="52489" y="15494"/>
                </a:lnTo>
                <a:lnTo>
                  <a:pt x="53594" y="14439"/>
                </a:lnTo>
                <a:close/>
              </a:path>
              <a:path w="165734" h="124460">
                <a:moveTo>
                  <a:pt x="54267" y="45046"/>
                </a:moveTo>
                <a:lnTo>
                  <a:pt x="54190" y="44767"/>
                </a:lnTo>
                <a:lnTo>
                  <a:pt x="53936" y="45148"/>
                </a:lnTo>
                <a:lnTo>
                  <a:pt x="54267" y="45046"/>
                </a:lnTo>
                <a:close/>
              </a:path>
              <a:path w="165734" h="124460">
                <a:moveTo>
                  <a:pt x="54876" y="43675"/>
                </a:moveTo>
                <a:lnTo>
                  <a:pt x="54140" y="44615"/>
                </a:lnTo>
                <a:lnTo>
                  <a:pt x="54190" y="44767"/>
                </a:lnTo>
                <a:lnTo>
                  <a:pt x="54876" y="43675"/>
                </a:lnTo>
                <a:close/>
              </a:path>
              <a:path w="165734" h="124460">
                <a:moveTo>
                  <a:pt x="56959" y="13957"/>
                </a:moveTo>
                <a:lnTo>
                  <a:pt x="55765" y="13792"/>
                </a:lnTo>
                <a:lnTo>
                  <a:pt x="56896" y="14363"/>
                </a:lnTo>
                <a:lnTo>
                  <a:pt x="56959" y="13957"/>
                </a:lnTo>
                <a:close/>
              </a:path>
              <a:path w="165734" h="124460">
                <a:moveTo>
                  <a:pt x="58280" y="30848"/>
                </a:moveTo>
                <a:lnTo>
                  <a:pt x="58216" y="30619"/>
                </a:lnTo>
                <a:lnTo>
                  <a:pt x="57226" y="30619"/>
                </a:lnTo>
                <a:lnTo>
                  <a:pt x="58254" y="31927"/>
                </a:lnTo>
                <a:lnTo>
                  <a:pt x="58280" y="30848"/>
                </a:lnTo>
                <a:close/>
              </a:path>
              <a:path w="165734" h="124460">
                <a:moveTo>
                  <a:pt x="60490" y="42773"/>
                </a:moveTo>
                <a:lnTo>
                  <a:pt x="60121" y="41681"/>
                </a:lnTo>
                <a:lnTo>
                  <a:pt x="60045" y="41440"/>
                </a:lnTo>
                <a:lnTo>
                  <a:pt x="59690" y="40373"/>
                </a:lnTo>
                <a:lnTo>
                  <a:pt x="59321" y="40233"/>
                </a:lnTo>
                <a:lnTo>
                  <a:pt x="59372" y="40665"/>
                </a:lnTo>
                <a:lnTo>
                  <a:pt x="59664" y="40995"/>
                </a:lnTo>
                <a:lnTo>
                  <a:pt x="59372" y="41300"/>
                </a:lnTo>
                <a:lnTo>
                  <a:pt x="58699" y="41440"/>
                </a:lnTo>
                <a:lnTo>
                  <a:pt x="58699" y="41173"/>
                </a:lnTo>
                <a:lnTo>
                  <a:pt x="58724" y="39573"/>
                </a:lnTo>
                <a:lnTo>
                  <a:pt x="59766" y="38925"/>
                </a:lnTo>
                <a:lnTo>
                  <a:pt x="57975" y="37325"/>
                </a:lnTo>
                <a:lnTo>
                  <a:pt x="57010" y="35420"/>
                </a:lnTo>
                <a:lnTo>
                  <a:pt x="56642" y="34696"/>
                </a:lnTo>
                <a:lnTo>
                  <a:pt x="54686" y="33159"/>
                </a:lnTo>
                <a:lnTo>
                  <a:pt x="55727" y="32283"/>
                </a:lnTo>
                <a:lnTo>
                  <a:pt x="55727" y="31724"/>
                </a:lnTo>
                <a:lnTo>
                  <a:pt x="55727" y="30848"/>
                </a:lnTo>
                <a:lnTo>
                  <a:pt x="55714" y="29984"/>
                </a:lnTo>
                <a:lnTo>
                  <a:pt x="55905" y="30175"/>
                </a:lnTo>
                <a:lnTo>
                  <a:pt x="56883" y="30175"/>
                </a:lnTo>
                <a:lnTo>
                  <a:pt x="58115" y="30175"/>
                </a:lnTo>
                <a:lnTo>
                  <a:pt x="58000" y="29730"/>
                </a:lnTo>
                <a:lnTo>
                  <a:pt x="57302" y="30124"/>
                </a:lnTo>
                <a:lnTo>
                  <a:pt x="57289" y="29984"/>
                </a:lnTo>
                <a:lnTo>
                  <a:pt x="57251" y="29476"/>
                </a:lnTo>
                <a:lnTo>
                  <a:pt x="57518" y="29057"/>
                </a:lnTo>
                <a:lnTo>
                  <a:pt x="57912" y="28435"/>
                </a:lnTo>
                <a:lnTo>
                  <a:pt x="57200" y="28181"/>
                </a:lnTo>
                <a:lnTo>
                  <a:pt x="56807" y="28054"/>
                </a:lnTo>
                <a:lnTo>
                  <a:pt x="55968" y="28181"/>
                </a:lnTo>
                <a:lnTo>
                  <a:pt x="55206" y="28117"/>
                </a:lnTo>
                <a:lnTo>
                  <a:pt x="55003" y="27216"/>
                </a:lnTo>
                <a:lnTo>
                  <a:pt x="53682" y="25565"/>
                </a:lnTo>
                <a:lnTo>
                  <a:pt x="54292" y="23482"/>
                </a:lnTo>
                <a:lnTo>
                  <a:pt x="53873" y="22669"/>
                </a:lnTo>
                <a:lnTo>
                  <a:pt x="53670" y="22275"/>
                </a:lnTo>
                <a:lnTo>
                  <a:pt x="53390" y="21742"/>
                </a:lnTo>
                <a:lnTo>
                  <a:pt x="52082" y="21132"/>
                </a:lnTo>
                <a:lnTo>
                  <a:pt x="52146" y="20815"/>
                </a:lnTo>
                <a:lnTo>
                  <a:pt x="52235" y="20332"/>
                </a:lnTo>
                <a:lnTo>
                  <a:pt x="50419" y="20408"/>
                </a:lnTo>
                <a:lnTo>
                  <a:pt x="50317" y="22047"/>
                </a:lnTo>
                <a:lnTo>
                  <a:pt x="51752" y="20815"/>
                </a:lnTo>
                <a:lnTo>
                  <a:pt x="51066" y="22275"/>
                </a:lnTo>
                <a:lnTo>
                  <a:pt x="49923" y="21932"/>
                </a:lnTo>
                <a:lnTo>
                  <a:pt x="50038" y="22390"/>
                </a:lnTo>
                <a:lnTo>
                  <a:pt x="50190" y="22644"/>
                </a:lnTo>
                <a:lnTo>
                  <a:pt x="49885" y="23164"/>
                </a:lnTo>
                <a:lnTo>
                  <a:pt x="50495" y="23139"/>
                </a:lnTo>
                <a:lnTo>
                  <a:pt x="50990" y="22669"/>
                </a:lnTo>
                <a:lnTo>
                  <a:pt x="51041" y="23520"/>
                </a:lnTo>
                <a:lnTo>
                  <a:pt x="49771" y="23749"/>
                </a:lnTo>
                <a:lnTo>
                  <a:pt x="52108" y="26314"/>
                </a:lnTo>
                <a:lnTo>
                  <a:pt x="51536" y="26720"/>
                </a:lnTo>
                <a:lnTo>
                  <a:pt x="51993" y="27927"/>
                </a:lnTo>
                <a:lnTo>
                  <a:pt x="52298" y="28422"/>
                </a:lnTo>
                <a:lnTo>
                  <a:pt x="51752" y="29057"/>
                </a:lnTo>
                <a:lnTo>
                  <a:pt x="51663" y="28422"/>
                </a:lnTo>
                <a:lnTo>
                  <a:pt x="51155" y="28067"/>
                </a:lnTo>
                <a:lnTo>
                  <a:pt x="51181" y="28892"/>
                </a:lnTo>
                <a:lnTo>
                  <a:pt x="51371" y="29133"/>
                </a:lnTo>
                <a:lnTo>
                  <a:pt x="52463" y="30124"/>
                </a:lnTo>
                <a:lnTo>
                  <a:pt x="51498" y="30848"/>
                </a:lnTo>
                <a:lnTo>
                  <a:pt x="51130" y="30734"/>
                </a:lnTo>
                <a:lnTo>
                  <a:pt x="50952" y="32118"/>
                </a:lnTo>
                <a:lnTo>
                  <a:pt x="52260" y="31724"/>
                </a:lnTo>
                <a:lnTo>
                  <a:pt x="52590" y="33489"/>
                </a:lnTo>
                <a:lnTo>
                  <a:pt x="50914" y="33731"/>
                </a:lnTo>
                <a:lnTo>
                  <a:pt x="51396" y="34912"/>
                </a:lnTo>
                <a:lnTo>
                  <a:pt x="52260" y="35407"/>
                </a:lnTo>
                <a:lnTo>
                  <a:pt x="53428" y="37033"/>
                </a:lnTo>
                <a:lnTo>
                  <a:pt x="53949" y="36588"/>
                </a:lnTo>
                <a:lnTo>
                  <a:pt x="53835" y="35534"/>
                </a:lnTo>
                <a:lnTo>
                  <a:pt x="54076" y="35420"/>
                </a:lnTo>
                <a:lnTo>
                  <a:pt x="55384" y="37033"/>
                </a:lnTo>
                <a:lnTo>
                  <a:pt x="55410" y="37325"/>
                </a:lnTo>
                <a:lnTo>
                  <a:pt x="54927" y="39573"/>
                </a:lnTo>
                <a:lnTo>
                  <a:pt x="54800" y="40233"/>
                </a:lnTo>
                <a:lnTo>
                  <a:pt x="54762" y="41173"/>
                </a:lnTo>
                <a:lnTo>
                  <a:pt x="54368" y="40601"/>
                </a:lnTo>
                <a:lnTo>
                  <a:pt x="54203" y="42189"/>
                </a:lnTo>
                <a:lnTo>
                  <a:pt x="55524" y="44119"/>
                </a:lnTo>
                <a:lnTo>
                  <a:pt x="54851" y="44881"/>
                </a:lnTo>
                <a:lnTo>
                  <a:pt x="54267" y="45046"/>
                </a:lnTo>
                <a:lnTo>
                  <a:pt x="54686" y="46431"/>
                </a:lnTo>
                <a:lnTo>
                  <a:pt x="54813" y="46075"/>
                </a:lnTo>
                <a:lnTo>
                  <a:pt x="56159" y="47409"/>
                </a:lnTo>
                <a:lnTo>
                  <a:pt x="57150" y="46380"/>
                </a:lnTo>
                <a:lnTo>
                  <a:pt x="56172" y="46075"/>
                </a:lnTo>
                <a:lnTo>
                  <a:pt x="54762" y="45643"/>
                </a:lnTo>
                <a:lnTo>
                  <a:pt x="55930" y="44691"/>
                </a:lnTo>
                <a:lnTo>
                  <a:pt x="56705" y="45389"/>
                </a:lnTo>
                <a:lnTo>
                  <a:pt x="56692" y="45148"/>
                </a:lnTo>
                <a:lnTo>
                  <a:pt x="56134" y="44767"/>
                </a:lnTo>
                <a:lnTo>
                  <a:pt x="56667" y="44348"/>
                </a:lnTo>
                <a:lnTo>
                  <a:pt x="57378" y="44640"/>
                </a:lnTo>
                <a:lnTo>
                  <a:pt x="57480" y="44348"/>
                </a:lnTo>
                <a:lnTo>
                  <a:pt x="57785" y="43484"/>
                </a:lnTo>
                <a:lnTo>
                  <a:pt x="57594" y="43484"/>
                </a:lnTo>
                <a:lnTo>
                  <a:pt x="57200" y="41681"/>
                </a:lnTo>
                <a:lnTo>
                  <a:pt x="60490" y="42773"/>
                </a:lnTo>
                <a:close/>
              </a:path>
              <a:path w="165734" h="124460">
                <a:moveTo>
                  <a:pt x="60871" y="24765"/>
                </a:moveTo>
                <a:lnTo>
                  <a:pt x="59512" y="24117"/>
                </a:lnTo>
                <a:lnTo>
                  <a:pt x="59791" y="25019"/>
                </a:lnTo>
                <a:lnTo>
                  <a:pt x="60375" y="26555"/>
                </a:lnTo>
                <a:lnTo>
                  <a:pt x="60718" y="26885"/>
                </a:lnTo>
                <a:lnTo>
                  <a:pt x="60413" y="26365"/>
                </a:lnTo>
                <a:lnTo>
                  <a:pt x="60871" y="24765"/>
                </a:lnTo>
                <a:close/>
              </a:path>
              <a:path w="165734" h="124460">
                <a:moveTo>
                  <a:pt x="62141" y="19646"/>
                </a:moveTo>
                <a:lnTo>
                  <a:pt x="62103" y="19469"/>
                </a:lnTo>
                <a:lnTo>
                  <a:pt x="61937" y="19646"/>
                </a:lnTo>
                <a:lnTo>
                  <a:pt x="61937" y="20891"/>
                </a:lnTo>
                <a:lnTo>
                  <a:pt x="62141" y="19646"/>
                </a:lnTo>
                <a:close/>
              </a:path>
              <a:path w="165734" h="124460">
                <a:moveTo>
                  <a:pt x="62699" y="18834"/>
                </a:moveTo>
                <a:lnTo>
                  <a:pt x="61518" y="18440"/>
                </a:lnTo>
                <a:lnTo>
                  <a:pt x="60947" y="16967"/>
                </a:lnTo>
                <a:lnTo>
                  <a:pt x="59690" y="15900"/>
                </a:lnTo>
                <a:lnTo>
                  <a:pt x="60718" y="15824"/>
                </a:lnTo>
                <a:lnTo>
                  <a:pt x="60617" y="15646"/>
                </a:lnTo>
                <a:lnTo>
                  <a:pt x="60083" y="14744"/>
                </a:lnTo>
                <a:lnTo>
                  <a:pt x="60375" y="14198"/>
                </a:lnTo>
                <a:lnTo>
                  <a:pt x="59524" y="15646"/>
                </a:lnTo>
                <a:lnTo>
                  <a:pt x="59270" y="14693"/>
                </a:lnTo>
                <a:lnTo>
                  <a:pt x="58420" y="17411"/>
                </a:lnTo>
                <a:lnTo>
                  <a:pt x="62103" y="19469"/>
                </a:lnTo>
                <a:lnTo>
                  <a:pt x="62699" y="18834"/>
                </a:lnTo>
                <a:close/>
              </a:path>
              <a:path w="165734" h="124460">
                <a:moveTo>
                  <a:pt x="63131" y="22390"/>
                </a:moveTo>
                <a:lnTo>
                  <a:pt x="63068" y="21526"/>
                </a:lnTo>
                <a:lnTo>
                  <a:pt x="61937" y="20916"/>
                </a:lnTo>
                <a:lnTo>
                  <a:pt x="61722" y="22123"/>
                </a:lnTo>
                <a:lnTo>
                  <a:pt x="63131" y="22390"/>
                </a:lnTo>
                <a:close/>
              </a:path>
              <a:path w="165734" h="124460">
                <a:moveTo>
                  <a:pt x="64071" y="14135"/>
                </a:moveTo>
                <a:lnTo>
                  <a:pt x="63677" y="14008"/>
                </a:lnTo>
                <a:lnTo>
                  <a:pt x="63817" y="15773"/>
                </a:lnTo>
                <a:lnTo>
                  <a:pt x="64071" y="14135"/>
                </a:lnTo>
                <a:close/>
              </a:path>
              <a:path w="165734" h="124460">
                <a:moveTo>
                  <a:pt x="69748" y="29654"/>
                </a:moveTo>
                <a:lnTo>
                  <a:pt x="69405" y="29311"/>
                </a:lnTo>
                <a:lnTo>
                  <a:pt x="69265" y="29032"/>
                </a:lnTo>
                <a:lnTo>
                  <a:pt x="69088" y="29819"/>
                </a:lnTo>
                <a:lnTo>
                  <a:pt x="69748" y="29654"/>
                </a:lnTo>
                <a:close/>
              </a:path>
              <a:path w="165734" h="124460">
                <a:moveTo>
                  <a:pt x="70040" y="34137"/>
                </a:moveTo>
                <a:lnTo>
                  <a:pt x="69608" y="33502"/>
                </a:lnTo>
                <a:lnTo>
                  <a:pt x="69443" y="34759"/>
                </a:lnTo>
                <a:lnTo>
                  <a:pt x="69240" y="33337"/>
                </a:lnTo>
                <a:lnTo>
                  <a:pt x="68707" y="33769"/>
                </a:lnTo>
                <a:lnTo>
                  <a:pt x="68668" y="32448"/>
                </a:lnTo>
                <a:lnTo>
                  <a:pt x="68567" y="32829"/>
                </a:lnTo>
                <a:lnTo>
                  <a:pt x="68046" y="32423"/>
                </a:lnTo>
                <a:lnTo>
                  <a:pt x="67856" y="32346"/>
                </a:lnTo>
                <a:lnTo>
                  <a:pt x="66586" y="33515"/>
                </a:lnTo>
                <a:lnTo>
                  <a:pt x="67970" y="35433"/>
                </a:lnTo>
                <a:lnTo>
                  <a:pt x="69215" y="36195"/>
                </a:lnTo>
                <a:lnTo>
                  <a:pt x="69329" y="35153"/>
                </a:lnTo>
                <a:lnTo>
                  <a:pt x="70040" y="34137"/>
                </a:lnTo>
                <a:close/>
              </a:path>
              <a:path w="165734" h="124460">
                <a:moveTo>
                  <a:pt x="70078" y="29908"/>
                </a:moveTo>
                <a:lnTo>
                  <a:pt x="69964" y="29781"/>
                </a:lnTo>
                <a:lnTo>
                  <a:pt x="70078" y="29908"/>
                </a:lnTo>
                <a:close/>
              </a:path>
              <a:path w="165734" h="124460">
                <a:moveTo>
                  <a:pt x="70573" y="26949"/>
                </a:moveTo>
                <a:lnTo>
                  <a:pt x="69786" y="26327"/>
                </a:lnTo>
                <a:lnTo>
                  <a:pt x="69659" y="26377"/>
                </a:lnTo>
                <a:lnTo>
                  <a:pt x="70573" y="26949"/>
                </a:lnTo>
                <a:close/>
              </a:path>
              <a:path w="165734" h="124460">
                <a:moveTo>
                  <a:pt x="71158" y="25730"/>
                </a:moveTo>
                <a:lnTo>
                  <a:pt x="70408" y="26047"/>
                </a:lnTo>
                <a:lnTo>
                  <a:pt x="70967" y="26022"/>
                </a:lnTo>
                <a:lnTo>
                  <a:pt x="71158" y="25730"/>
                </a:lnTo>
                <a:close/>
              </a:path>
              <a:path w="165734" h="124460">
                <a:moveTo>
                  <a:pt x="71526" y="30721"/>
                </a:moveTo>
                <a:lnTo>
                  <a:pt x="70764" y="30416"/>
                </a:lnTo>
                <a:lnTo>
                  <a:pt x="70078" y="29908"/>
                </a:lnTo>
                <a:lnTo>
                  <a:pt x="70167" y="30251"/>
                </a:lnTo>
                <a:lnTo>
                  <a:pt x="69723" y="30899"/>
                </a:lnTo>
                <a:lnTo>
                  <a:pt x="69761" y="31381"/>
                </a:lnTo>
                <a:lnTo>
                  <a:pt x="69037" y="30886"/>
                </a:lnTo>
                <a:lnTo>
                  <a:pt x="69748" y="30518"/>
                </a:lnTo>
                <a:lnTo>
                  <a:pt x="68707" y="30543"/>
                </a:lnTo>
                <a:lnTo>
                  <a:pt x="68961" y="31267"/>
                </a:lnTo>
                <a:lnTo>
                  <a:pt x="70180" y="33058"/>
                </a:lnTo>
                <a:lnTo>
                  <a:pt x="70853" y="32042"/>
                </a:lnTo>
                <a:lnTo>
                  <a:pt x="70802" y="30505"/>
                </a:lnTo>
                <a:lnTo>
                  <a:pt x="71335" y="30937"/>
                </a:lnTo>
                <a:lnTo>
                  <a:pt x="71526" y="30721"/>
                </a:lnTo>
                <a:close/>
              </a:path>
              <a:path w="165734" h="124460">
                <a:moveTo>
                  <a:pt x="72263" y="25882"/>
                </a:moveTo>
                <a:lnTo>
                  <a:pt x="70789" y="23101"/>
                </a:lnTo>
                <a:lnTo>
                  <a:pt x="71653" y="21882"/>
                </a:lnTo>
                <a:lnTo>
                  <a:pt x="71374" y="22225"/>
                </a:lnTo>
                <a:lnTo>
                  <a:pt x="70853" y="21793"/>
                </a:lnTo>
                <a:lnTo>
                  <a:pt x="70472" y="21640"/>
                </a:lnTo>
                <a:lnTo>
                  <a:pt x="69405" y="22771"/>
                </a:lnTo>
                <a:lnTo>
                  <a:pt x="71488" y="25577"/>
                </a:lnTo>
                <a:lnTo>
                  <a:pt x="71640" y="25844"/>
                </a:lnTo>
                <a:lnTo>
                  <a:pt x="71361" y="26187"/>
                </a:lnTo>
                <a:lnTo>
                  <a:pt x="71285" y="26581"/>
                </a:lnTo>
                <a:lnTo>
                  <a:pt x="72263" y="25882"/>
                </a:lnTo>
                <a:close/>
              </a:path>
              <a:path w="165734" h="124460">
                <a:moveTo>
                  <a:pt x="73558" y="20650"/>
                </a:moveTo>
                <a:lnTo>
                  <a:pt x="73431" y="19253"/>
                </a:lnTo>
                <a:lnTo>
                  <a:pt x="72999" y="20408"/>
                </a:lnTo>
                <a:lnTo>
                  <a:pt x="73558" y="20650"/>
                </a:lnTo>
                <a:close/>
              </a:path>
              <a:path w="165734" h="124460">
                <a:moveTo>
                  <a:pt x="87185" y="41427"/>
                </a:moveTo>
                <a:lnTo>
                  <a:pt x="86893" y="40855"/>
                </a:lnTo>
                <a:lnTo>
                  <a:pt x="86563" y="39674"/>
                </a:lnTo>
                <a:lnTo>
                  <a:pt x="86131" y="40982"/>
                </a:lnTo>
                <a:lnTo>
                  <a:pt x="86144" y="41795"/>
                </a:lnTo>
                <a:lnTo>
                  <a:pt x="86829" y="41478"/>
                </a:lnTo>
                <a:lnTo>
                  <a:pt x="87185" y="41427"/>
                </a:lnTo>
                <a:close/>
              </a:path>
              <a:path w="165734" h="124460">
                <a:moveTo>
                  <a:pt x="87477" y="41440"/>
                </a:moveTo>
                <a:lnTo>
                  <a:pt x="87198" y="41427"/>
                </a:lnTo>
                <a:lnTo>
                  <a:pt x="87261" y="41554"/>
                </a:lnTo>
                <a:lnTo>
                  <a:pt x="87388" y="41694"/>
                </a:lnTo>
                <a:lnTo>
                  <a:pt x="87477" y="41440"/>
                </a:lnTo>
                <a:close/>
              </a:path>
              <a:path w="165734" h="124460">
                <a:moveTo>
                  <a:pt x="89446" y="30073"/>
                </a:moveTo>
                <a:lnTo>
                  <a:pt x="88506" y="28663"/>
                </a:lnTo>
                <a:lnTo>
                  <a:pt x="87490" y="29324"/>
                </a:lnTo>
                <a:lnTo>
                  <a:pt x="88607" y="30822"/>
                </a:lnTo>
                <a:lnTo>
                  <a:pt x="88963" y="31940"/>
                </a:lnTo>
                <a:lnTo>
                  <a:pt x="88709" y="30416"/>
                </a:lnTo>
                <a:lnTo>
                  <a:pt x="89446" y="30073"/>
                </a:lnTo>
                <a:close/>
              </a:path>
              <a:path w="165734" h="124460">
                <a:moveTo>
                  <a:pt x="90093" y="23774"/>
                </a:moveTo>
                <a:lnTo>
                  <a:pt x="89916" y="23101"/>
                </a:lnTo>
                <a:lnTo>
                  <a:pt x="89712" y="22440"/>
                </a:lnTo>
                <a:lnTo>
                  <a:pt x="89014" y="20472"/>
                </a:lnTo>
                <a:lnTo>
                  <a:pt x="88036" y="21170"/>
                </a:lnTo>
                <a:lnTo>
                  <a:pt x="89141" y="22136"/>
                </a:lnTo>
                <a:lnTo>
                  <a:pt x="89217" y="22860"/>
                </a:lnTo>
                <a:lnTo>
                  <a:pt x="89293" y="22440"/>
                </a:lnTo>
                <a:lnTo>
                  <a:pt x="89573" y="22860"/>
                </a:lnTo>
                <a:lnTo>
                  <a:pt x="90093" y="23774"/>
                </a:lnTo>
                <a:close/>
              </a:path>
              <a:path w="165734" h="124460">
                <a:moveTo>
                  <a:pt x="91122" y="25717"/>
                </a:moveTo>
                <a:lnTo>
                  <a:pt x="90411" y="26060"/>
                </a:lnTo>
                <a:lnTo>
                  <a:pt x="90258" y="26708"/>
                </a:lnTo>
                <a:lnTo>
                  <a:pt x="91122" y="25717"/>
                </a:lnTo>
                <a:close/>
              </a:path>
              <a:path w="165734" h="124460">
                <a:moveTo>
                  <a:pt x="91338" y="28232"/>
                </a:moveTo>
                <a:lnTo>
                  <a:pt x="91198" y="28270"/>
                </a:lnTo>
                <a:lnTo>
                  <a:pt x="91046" y="28308"/>
                </a:lnTo>
                <a:lnTo>
                  <a:pt x="90906" y="28460"/>
                </a:lnTo>
                <a:lnTo>
                  <a:pt x="90817" y="27940"/>
                </a:lnTo>
                <a:lnTo>
                  <a:pt x="90855" y="28676"/>
                </a:lnTo>
                <a:lnTo>
                  <a:pt x="91338" y="28232"/>
                </a:lnTo>
                <a:close/>
              </a:path>
              <a:path w="165734" h="124460">
                <a:moveTo>
                  <a:pt x="91681" y="27914"/>
                </a:moveTo>
                <a:lnTo>
                  <a:pt x="91338" y="28232"/>
                </a:lnTo>
                <a:lnTo>
                  <a:pt x="91490" y="28194"/>
                </a:lnTo>
                <a:lnTo>
                  <a:pt x="91630" y="28143"/>
                </a:lnTo>
                <a:lnTo>
                  <a:pt x="91681" y="27914"/>
                </a:lnTo>
                <a:close/>
              </a:path>
              <a:path w="165734" h="124460">
                <a:moveTo>
                  <a:pt x="98107" y="54952"/>
                </a:moveTo>
                <a:lnTo>
                  <a:pt x="98031" y="55092"/>
                </a:lnTo>
                <a:lnTo>
                  <a:pt x="98107" y="54952"/>
                </a:lnTo>
                <a:close/>
              </a:path>
              <a:path w="165734" h="124460">
                <a:moveTo>
                  <a:pt x="98653" y="54190"/>
                </a:moveTo>
                <a:lnTo>
                  <a:pt x="98463" y="54444"/>
                </a:lnTo>
                <a:lnTo>
                  <a:pt x="98285" y="54686"/>
                </a:lnTo>
                <a:lnTo>
                  <a:pt x="98183" y="54851"/>
                </a:lnTo>
                <a:lnTo>
                  <a:pt x="98374" y="54622"/>
                </a:lnTo>
                <a:lnTo>
                  <a:pt x="98539" y="54394"/>
                </a:lnTo>
                <a:lnTo>
                  <a:pt x="98653" y="54190"/>
                </a:lnTo>
                <a:close/>
              </a:path>
              <a:path w="165734" h="124460">
                <a:moveTo>
                  <a:pt x="99606" y="47117"/>
                </a:moveTo>
                <a:lnTo>
                  <a:pt x="99098" y="47282"/>
                </a:lnTo>
                <a:lnTo>
                  <a:pt x="98958" y="48209"/>
                </a:lnTo>
                <a:lnTo>
                  <a:pt x="99606" y="47117"/>
                </a:lnTo>
                <a:close/>
              </a:path>
              <a:path w="165734" h="124460">
                <a:moveTo>
                  <a:pt x="99644" y="56121"/>
                </a:moveTo>
                <a:lnTo>
                  <a:pt x="99529" y="55283"/>
                </a:lnTo>
                <a:lnTo>
                  <a:pt x="98755" y="55511"/>
                </a:lnTo>
                <a:lnTo>
                  <a:pt x="99644" y="56121"/>
                </a:lnTo>
                <a:close/>
              </a:path>
              <a:path w="165734" h="124460">
                <a:moveTo>
                  <a:pt x="100330" y="48653"/>
                </a:moveTo>
                <a:lnTo>
                  <a:pt x="99415" y="49314"/>
                </a:lnTo>
                <a:lnTo>
                  <a:pt x="100291" y="49034"/>
                </a:lnTo>
                <a:lnTo>
                  <a:pt x="100330" y="48653"/>
                </a:lnTo>
                <a:close/>
              </a:path>
              <a:path w="165734" h="124460">
                <a:moveTo>
                  <a:pt x="100685" y="48907"/>
                </a:moveTo>
                <a:lnTo>
                  <a:pt x="100291" y="49034"/>
                </a:lnTo>
                <a:lnTo>
                  <a:pt x="100177" y="49949"/>
                </a:lnTo>
                <a:lnTo>
                  <a:pt x="100215" y="50126"/>
                </a:lnTo>
                <a:lnTo>
                  <a:pt x="100685" y="48907"/>
                </a:lnTo>
                <a:close/>
              </a:path>
              <a:path w="165734" h="124460">
                <a:moveTo>
                  <a:pt x="102323" y="49263"/>
                </a:moveTo>
                <a:lnTo>
                  <a:pt x="101815" y="49428"/>
                </a:lnTo>
                <a:lnTo>
                  <a:pt x="100139" y="50342"/>
                </a:lnTo>
                <a:lnTo>
                  <a:pt x="100164" y="50114"/>
                </a:lnTo>
                <a:lnTo>
                  <a:pt x="99606" y="49949"/>
                </a:lnTo>
                <a:lnTo>
                  <a:pt x="98907" y="49479"/>
                </a:lnTo>
                <a:lnTo>
                  <a:pt x="98577" y="50342"/>
                </a:lnTo>
                <a:lnTo>
                  <a:pt x="98640" y="51066"/>
                </a:lnTo>
                <a:lnTo>
                  <a:pt x="98856" y="52006"/>
                </a:lnTo>
                <a:lnTo>
                  <a:pt x="99441" y="52832"/>
                </a:lnTo>
                <a:lnTo>
                  <a:pt x="98653" y="54190"/>
                </a:lnTo>
                <a:lnTo>
                  <a:pt x="99136" y="53581"/>
                </a:lnTo>
                <a:lnTo>
                  <a:pt x="99771" y="53073"/>
                </a:lnTo>
                <a:lnTo>
                  <a:pt x="99771" y="54686"/>
                </a:lnTo>
                <a:lnTo>
                  <a:pt x="99923" y="54279"/>
                </a:lnTo>
                <a:lnTo>
                  <a:pt x="100076" y="56184"/>
                </a:lnTo>
                <a:lnTo>
                  <a:pt x="99555" y="56324"/>
                </a:lnTo>
                <a:lnTo>
                  <a:pt x="98755" y="55511"/>
                </a:lnTo>
                <a:lnTo>
                  <a:pt x="99415" y="57238"/>
                </a:lnTo>
                <a:lnTo>
                  <a:pt x="98386" y="57518"/>
                </a:lnTo>
                <a:lnTo>
                  <a:pt x="98920" y="58407"/>
                </a:lnTo>
                <a:lnTo>
                  <a:pt x="100126" y="57594"/>
                </a:lnTo>
                <a:lnTo>
                  <a:pt x="100088" y="56692"/>
                </a:lnTo>
                <a:lnTo>
                  <a:pt x="100634" y="57594"/>
                </a:lnTo>
                <a:lnTo>
                  <a:pt x="101854" y="52832"/>
                </a:lnTo>
                <a:lnTo>
                  <a:pt x="101104" y="53581"/>
                </a:lnTo>
                <a:lnTo>
                  <a:pt x="101231" y="53073"/>
                </a:lnTo>
                <a:lnTo>
                  <a:pt x="101485" y="52044"/>
                </a:lnTo>
                <a:lnTo>
                  <a:pt x="101028" y="51473"/>
                </a:lnTo>
                <a:lnTo>
                  <a:pt x="102311" y="51066"/>
                </a:lnTo>
                <a:lnTo>
                  <a:pt x="101777" y="50698"/>
                </a:lnTo>
                <a:lnTo>
                  <a:pt x="101828" y="50342"/>
                </a:lnTo>
                <a:lnTo>
                  <a:pt x="101917" y="49758"/>
                </a:lnTo>
                <a:lnTo>
                  <a:pt x="102323" y="49263"/>
                </a:lnTo>
                <a:close/>
              </a:path>
              <a:path w="165734" h="124460">
                <a:moveTo>
                  <a:pt x="106641" y="49720"/>
                </a:moveTo>
                <a:lnTo>
                  <a:pt x="105029" y="48031"/>
                </a:lnTo>
                <a:lnTo>
                  <a:pt x="105168" y="49453"/>
                </a:lnTo>
                <a:lnTo>
                  <a:pt x="104533" y="48742"/>
                </a:lnTo>
                <a:lnTo>
                  <a:pt x="104330" y="49898"/>
                </a:lnTo>
                <a:lnTo>
                  <a:pt x="104444" y="50774"/>
                </a:lnTo>
                <a:lnTo>
                  <a:pt x="105549" y="52616"/>
                </a:lnTo>
                <a:lnTo>
                  <a:pt x="104635" y="50914"/>
                </a:lnTo>
                <a:lnTo>
                  <a:pt x="106641" y="49720"/>
                </a:lnTo>
                <a:close/>
              </a:path>
              <a:path w="165734" h="124460">
                <a:moveTo>
                  <a:pt x="106984" y="45707"/>
                </a:moveTo>
                <a:lnTo>
                  <a:pt x="105448" y="46228"/>
                </a:lnTo>
                <a:lnTo>
                  <a:pt x="106159" y="43751"/>
                </a:lnTo>
                <a:lnTo>
                  <a:pt x="105816" y="43319"/>
                </a:lnTo>
                <a:lnTo>
                  <a:pt x="105791" y="44831"/>
                </a:lnTo>
                <a:lnTo>
                  <a:pt x="105219" y="46863"/>
                </a:lnTo>
                <a:lnTo>
                  <a:pt x="106476" y="47752"/>
                </a:lnTo>
                <a:lnTo>
                  <a:pt x="106984" y="45707"/>
                </a:lnTo>
                <a:close/>
              </a:path>
              <a:path w="165734" h="124460">
                <a:moveTo>
                  <a:pt x="107213" y="53047"/>
                </a:moveTo>
                <a:lnTo>
                  <a:pt x="106908" y="52031"/>
                </a:lnTo>
                <a:lnTo>
                  <a:pt x="106629" y="51574"/>
                </a:lnTo>
                <a:lnTo>
                  <a:pt x="106616" y="51028"/>
                </a:lnTo>
                <a:lnTo>
                  <a:pt x="106260" y="50774"/>
                </a:lnTo>
                <a:lnTo>
                  <a:pt x="106032" y="51396"/>
                </a:lnTo>
                <a:lnTo>
                  <a:pt x="105968" y="52133"/>
                </a:lnTo>
                <a:lnTo>
                  <a:pt x="105562" y="52628"/>
                </a:lnTo>
                <a:lnTo>
                  <a:pt x="106108" y="53555"/>
                </a:lnTo>
                <a:lnTo>
                  <a:pt x="106451" y="53276"/>
                </a:lnTo>
                <a:lnTo>
                  <a:pt x="107213" y="53047"/>
                </a:lnTo>
                <a:close/>
              </a:path>
              <a:path w="165734" h="124460">
                <a:moveTo>
                  <a:pt x="112725" y="61798"/>
                </a:moveTo>
                <a:lnTo>
                  <a:pt x="112712" y="61544"/>
                </a:lnTo>
                <a:lnTo>
                  <a:pt x="112687" y="61315"/>
                </a:lnTo>
                <a:lnTo>
                  <a:pt x="112636" y="61150"/>
                </a:lnTo>
                <a:lnTo>
                  <a:pt x="112636" y="61366"/>
                </a:lnTo>
                <a:lnTo>
                  <a:pt x="112674" y="61595"/>
                </a:lnTo>
                <a:lnTo>
                  <a:pt x="112725" y="61798"/>
                </a:lnTo>
                <a:close/>
              </a:path>
              <a:path w="165734" h="124460">
                <a:moveTo>
                  <a:pt x="112890" y="62471"/>
                </a:moveTo>
                <a:lnTo>
                  <a:pt x="112801" y="62179"/>
                </a:lnTo>
                <a:lnTo>
                  <a:pt x="112725" y="61798"/>
                </a:lnTo>
                <a:lnTo>
                  <a:pt x="112725" y="61988"/>
                </a:lnTo>
                <a:lnTo>
                  <a:pt x="112725" y="62191"/>
                </a:lnTo>
                <a:lnTo>
                  <a:pt x="112687" y="62433"/>
                </a:lnTo>
                <a:lnTo>
                  <a:pt x="112890" y="62471"/>
                </a:lnTo>
                <a:close/>
              </a:path>
              <a:path w="165734" h="124460">
                <a:moveTo>
                  <a:pt x="114096" y="61366"/>
                </a:moveTo>
                <a:lnTo>
                  <a:pt x="113880" y="59169"/>
                </a:lnTo>
                <a:lnTo>
                  <a:pt x="113309" y="58394"/>
                </a:lnTo>
                <a:lnTo>
                  <a:pt x="113169" y="60286"/>
                </a:lnTo>
                <a:lnTo>
                  <a:pt x="112420" y="59359"/>
                </a:lnTo>
                <a:lnTo>
                  <a:pt x="111696" y="60223"/>
                </a:lnTo>
                <a:lnTo>
                  <a:pt x="112369" y="60236"/>
                </a:lnTo>
                <a:lnTo>
                  <a:pt x="112636" y="61137"/>
                </a:lnTo>
                <a:lnTo>
                  <a:pt x="112636" y="60934"/>
                </a:lnTo>
                <a:lnTo>
                  <a:pt x="112687" y="60731"/>
                </a:lnTo>
                <a:lnTo>
                  <a:pt x="112814" y="60553"/>
                </a:lnTo>
                <a:lnTo>
                  <a:pt x="113512" y="60579"/>
                </a:lnTo>
                <a:lnTo>
                  <a:pt x="112953" y="62369"/>
                </a:lnTo>
                <a:lnTo>
                  <a:pt x="114096" y="61366"/>
                </a:lnTo>
                <a:close/>
              </a:path>
              <a:path w="165734" h="124460">
                <a:moveTo>
                  <a:pt x="122428" y="47561"/>
                </a:moveTo>
                <a:lnTo>
                  <a:pt x="122288" y="47282"/>
                </a:lnTo>
                <a:lnTo>
                  <a:pt x="122250" y="47409"/>
                </a:lnTo>
                <a:lnTo>
                  <a:pt x="122428" y="47561"/>
                </a:lnTo>
                <a:close/>
              </a:path>
              <a:path w="165734" h="124460">
                <a:moveTo>
                  <a:pt x="122618" y="46304"/>
                </a:moveTo>
                <a:lnTo>
                  <a:pt x="121742" y="46164"/>
                </a:lnTo>
                <a:lnTo>
                  <a:pt x="122288" y="47282"/>
                </a:lnTo>
                <a:lnTo>
                  <a:pt x="122618" y="46304"/>
                </a:lnTo>
                <a:close/>
              </a:path>
              <a:path w="165734" h="124460">
                <a:moveTo>
                  <a:pt x="125437" y="45859"/>
                </a:moveTo>
                <a:lnTo>
                  <a:pt x="125412" y="45427"/>
                </a:lnTo>
                <a:lnTo>
                  <a:pt x="124980" y="45351"/>
                </a:lnTo>
                <a:lnTo>
                  <a:pt x="125437" y="45859"/>
                </a:lnTo>
                <a:close/>
              </a:path>
              <a:path w="165734" h="124460">
                <a:moveTo>
                  <a:pt x="125679" y="48526"/>
                </a:moveTo>
                <a:lnTo>
                  <a:pt x="125514" y="48526"/>
                </a:lnTo>
                <a:lnTo>
                  <a:pt x="125361" y="48615"/>
                </a:lnTo>
                <a:lnTo>
                  <a:pt x="125209" y="48945"/>
                </a:lnTo>
                <a:lnTo>
                  <a:pt x="125399" y="48768"/>
                </a:lnTo>
                <a:lnTo>
                  <a:pt x="125539" y="48628"/>
                </a:lnTo>
                <a:lnTo>
                  <a:pt x="125679" y="48526"/>
                </a:lnTo>
                <a:close/>
              </a:path>
              <a:path w="165734" h="124460">
                <a:moveTo>
                  <a:pt x="126009" y="46469"/>
                </a:moveTo>
                <a:lnTo>
                  <a:pt x="125437" y="45859"/>
                </a:lnTo>
                <a:lnTo>
                  <a:pt x="125450" y="46024"/>
                </a:lnTo>
                <a:lnTo>
                  <a:pt x="125882" y="46583"/>
                </a:lnTo>
                <a:lnTo>
                  <a:pt x="126009" y="46469"/>
                </a:lnTo>
                <a:close/>
              </a:path>
              <a:path w="165734" h="124460">
                <a:moveTo>
                  <a:pt x="126339" y="50596"/>
                </a:moveTo>
                <a:lnTo>
                  <a:pt x="126301" y="49834"/>
                </a:lnTo>
                <a:lnTo>
                  <a:pt x="125603" y="49847"/>
                </a:lnTo>
                <a:lnTo>
                  <a:pt x="125920" y="50952"/>
                </a:lnTo>
                <a:lnTo>
                  <a:pt x="126339" y="50596"/>
                </a:lnTo>
                <a:close/>
              </a:path>
              <a:path w="165734" h="124460">
                <a:moveTo>
                  <a:pt x="126580" y="47510"/>
                </a:moveTo>
                <a:lnTo>
                  <a:pt x="125882" y="46583"/>
                </a:lnTo>
                <a:lnTo>
                  <a:pt x="125349" y="47078"/>
                </a:lnTo>
                <a:lnTo>
                  <a:pt x="126580" y="47510"/>
                </a:lnTo>
                <a:close/>
              </a:path>
              <a:path w="165734" h="124460">
                <a:moveTo>
                  <a:pt x="126847" y="51054"/>
                </a:moveTo>
                <a:lnTo>
                  <a:pt x="126593" y="50368"/>
                </a:lnTo>
                <a:lnTo>
                  <a:pt x="126339" y="50584"/>
                </a:lnTo>
                <a:lnTo>
                  <a:pt x="126403" y="51638"/>
                </a:lnTo>
                <a:lnTo>
                  <a:pt x="126847" y="51054"/>
                </a:lnTo>
                <a:close/>
              </a:path>
              <a:path w="165734" h="124460">
                <a:moveTo>
                  <a:pt x="127215" y="50596"/>
                </a:moveTo>
                <a:lnTo>
                  <a:pt x="126847" y="51054"/>
                </a:lnTo>
                <a:lnTo>
                  <a:pt x="127215" y="52006"/>
                </a:lnTo>
                <a:lnTo>
                  <a:pt x="127215" y="50596"/>
                </a:lnTo>
                <a:close/>
              </a:path>
              <a:path w="165734" h="124460">
                <a:moveTo>
                  <a:pt x="127254" y="49771"/>
                </a:moveTo>
                <a:lnTo>
                  <a:pt x="126453" y="48196"/>
                </a:lnTo>
                <a:lnTo>
                  <a:pt x="126250" y="48056"/>
                </a:lnTo>
                <a:lnTo>
                  <a:pt x="125679" y="48526"/>
                </a:lnTo>
                <a:lnTo>
                  <a:pt x="126339" y="48514"/>
                </a:lnTo>
                <a:lnTo>
                  <a:pt x="127012" y="50482"/>
                </a:lnTo>
                <a:lnTo>
                  <a:pt x="127254" y="49771"/>
                </a:lnTo>
                <a:close/>
              </a:path>
              <a:path w="165734" h="124460">
                <a:moveTo>
                  <a:pt x="130429" y="57708"/>
                </a:moveTo>
                <a:lnTo>
                  <a:pt x="130276" y="57912"/>
                </a:lnTo>
                <a:lnTo>
                  <a:pt x="130429" y="57708"/>
                </a:lnTo>
                <a:close/>
              </a:path>
              <a:path w="165734" h="124460">
                <a:moveTo>
                  <a:pt x="130810" y="57340"/>
                </a:moveTo>
                <a:lnTo>
                  <a:pt x="130429" y="57708"/>
                </a:lnTo>
                <a:lnTo>
                  <a:pt x="130810" y="57340"/>
                </a:lnTo>
                <a:close/>
              </a:path>
              <a:path w="165734" h="124460">
                <a:moveTo>
                  <a:pt x="130975" y="57277"/>
                </a:moveTo>
                <a:lnTo>
                  <a:pt x="130810" y="57340"/>
                </a:lnTo>
                <a:lnTo>
                  <a:pt x="130975" y="57277"/>
                </a:lnTo>
                <a:close/>
              </a:path>
              <a:path w="165734" h="124460">
                <a:moveTo>
                  <a:pt x="131381" y="58966"/>
                </a:moveTo>
                <a:lnTo>
                  <a:pt x="131318" y="57035"/>
                </a:lnTo>
                <a:lnTo>
                  <a:pt x="131064" y="57251"/>
                </a:lnTo>
                <a:lnTo>
                  <a:pt x="131076" y="57708"/>
                </a:lnTo>
                <a:lnTo>
                  <a:pt x="131381" y="58966"/>
                </a:lnTo>
                <a:close/>
              </a:path>
              <a:path w="165734" h="124460">
                <a:moveTo>
                  <a:pt x="132956" y="51130"/>
                </a:moveTo>
                <a:lnTo>
                  <a:pt x="132727" y="50901"/>
                </a:lnTo>
                <a:lnTo>
                  <a:pt x="132346" y="50596"/>
                </a:lnTo>
                <a:lnTo>
                  <a:pt x="132956" y="51130"/>
                </a:lnTo>
                <a:close/>
              </a:path>
              <a:path w="165734" h="124460">
                <a:moveTo>
                  <a:pt x="134480" y="52870"/>
                </a:moveTo>
                <a:lnTo>
                  <a:pt x="134175" y="51955"/>
                </a:lnTo>
                <a:lnTo>
                  <a:pt x="134150" y="50838"/>
                </a:lnTo>
                <a:lnTo>
                  <a:pt x="133489" y="51955"/>
                </a:lnTo>
                <a:lnTo>
                  <a:pt x="133223" y="51396"/>
                </a:lnTo>
                <a:lnTo>
                  <a:pt x="133070" y="51244"/>
                </a:lnTo>
                <a:lnTo>
                  <a:pt x="132448" y="52235"/>
                </a:lnTo>
                <a:lnTo>
                  <a:pt x="134480" y="52870"/>
                </a:lnTo>
                <a:close/>
              </a:path>
              <a:path w="165734" h="124460">
                <a:moveTo>
                  <a:pt x="134556" y="75361"/>
                </a:moveTo>
                <a:lnTo>
                  <a:pt x="134454" y="75565"/>
                </a:lnTo>
                <a:lnTo>
                  <a:pt x="134023" y="75425"/>
                </a:lnTo>
                <a:lnTo>
                  <a:pt x="133769" y="75463"/>
                </a:lnTo>
                <a:lnTo>
                  <a:pt x="133438" y="73126"/>
                </a:lnTo>
                <a:lnTo>
                  <a:pt x="132854" y="72821"/>
                </a:lnTo>
                <a:lnTo>
                  <a:pt x="132384" y="74295"/>
                </a:lnTo>
                <a:lnTo>
                  <a:pt x="131699" y="74193"/>
                </a:lnTo>
                <a:lnTo>
                  <a:pt x="132600" y="75844"/>
                </a:lnTo>
                <a:lnTo>
                  <a:pt x="131013" y="77050"/>
                </a:lnTo>
                <a:lnTo>
                  <a:pt x="132346" y="77851"/>
                </a:lnTo>
                <a:lnTo>
                  <a:pt x="134035" y="77419"/>
                </a:lnTo>
                <a:lnTo>
                  <a:pt x="134251" y="78994"/>
                </a:lnTo>
                <a:lnTo>
                  <a:pt x="134556" y="75361"/>
                </a:lnTo>
                <a:close/>
              </a:path>
              <a:path w="165734" h="124460">
                <a:moveTo>
                  <a:pt x="134670" y="49949"/>
                </a:moveTo>
                <a:lnTo>
                  <a:pt x="134277" y="50063"/>
                </a:lnTo>
                <a:lnTo>
                  <a:pt x="134162" y="50419"/>
                </a:lnTo>
                <a:lnTo>
                  <a:pt x="134150" y="50838"/>
                </a:lnTo>
                <a:lnTo>
                  <a:pt x="134670" y="49949"/>
                </a:lnTo>
                <a:close/>
              </a:path>
              <a:path w="165734" h="124460">
                <a:moveTo>
                  <a:pt x="135305" y="56476"/>
                </a:moveTo>
                <a:lnTo>
                  <a:pt x="134696" y="55575"/>
                </a:lnTo>
                <a:lnTo>
                  <a:pt x="135166" y="56603"/>
                </a:lnTo>
                <a:lnTo>
                  <a:pt x="135305" y="56476"/>
                </a:lnTo>
                <a:close/>
              </a:path>
              <a:path w="165734" h="124460">
                <a:moveTo>
                  <a:pt x="136080" y="58788"/>
                </a:moveTo>
                <a:lnTo>
                  <a:pt x="135521" y="57442"/>
                </a:lnTo>
                <a:lnTo>
                  <a:pt x="135356" y="57048"/>
                </a:lnTo>
                <a:lnTo>
                  <a:pt x="135166" y="56603"/>
                </a:lnTo>
                <a:lnTo>
                  <a:pt x="134607" y="57048"/>
                </a:lnTo>
                <a:lnTo>
                  <a:pt x="134175" y="56959"/>
                </a:lnTo>
                <a:lnTo>
                  <a:pt x="133908" y="55778"/>
                </a:lnTo>
                <a:lnTo>
                  <a:pt x="133134" y="57823"/>
                </a:lnTo>
                <a:lnTo>
                  <a:pt x="133908" y="58877"/>
                </a:lnTo>
                <a:lnTo>
                  <a:pt x="134696" y="57442"/>
                </a:lnTo>
                <a:lnTo>
                  <a:pt x="135801" y="60083"/>
                </a:lnTo>
                <a:lnTo>
                  <a:pt x="136080" y="58788"/>
                </a:lnTo>
                <a:close/>
              </a:path>
              <a:path w="165734" h="124460">
                <a:moveTo>
                  <a:pt x="148971" y="69532"/>
                </a:moveTo>
                <a:lnTo>
                  <a:pt x="147586" y="68262"/>
                </a:lnTo>
                <a:lnTo>
                  <a:pt x="147802" y="68859"/>
                </a:lnTo>
                <a:lnTo>
                  <a:pt x="147701" y="69100"/>
                </a:lnTo>
                <a:lnTo>
                  <a:pt x="147497" y="69557"/>
                </a:lnTo>
                <a:lnTo>
                  <a:pt x="148971" y="69532"/>
                </a:lnTo>
                <a:close/>
              </a:path>
              <a:path w="165734" h="124460">
                <a:moveTo>
                  <a:pt x="149034" y="73812"/>
                </a:moveTo>
                <a:lnTo>
                  <a:pt x="148932" y="74041"/>
                </a:lnTo>
                <a:lnTo>
                  <a:pt x="148297" y="74358"/>
                </a:lnTo>
                <a:lnTo>
                  <a:pt x="148793" y="72136"/>
                </a:lnTo>
                <a:lnTo>
                  <a:pt x="148031" y="73329"/>
                </a:lnTo>
                <a:lnTo>
                  <a:pt x="148361" y="75831"/>
                </a:lnTo>
                <a:lnTo>
                  <a:pt x="149034" y="73812"/>
                </a:lnTo>
                <a:close/>
              </a:path>
              <a:path w="165734" h="124460">
                <a:moveTo>
                  <a:pt x="149542" y="76542"/>
                </a:moveTo>
                <a:lnTo>
                  <a:pt x="149059" y="75946"/>
                </a:lnTo>
                <a:lnTo>
                  <a:pt x="148488" y="77749"/>
                </a:lnTo>
                <a:lnTo>
                  <a:pt x="149542" y="76542"/>
                </a:lnTo>
                <a:close/>
              </a:path>
              <a:path w="165734" h="124460">
                <a:moveTo>
                  <a:pt x="150025" y="77114"/>
                </a:moveTo>
                <a:lnTo>
                  <a:pt x="149491" y="78257"/>
                </a:lnTo>
                <a:lnTo>
                  <a:pt x="149872" y="79070"/>
                </a:lnTo>
                <a:lnTo>
                  <a:pt x="150025" y="77114"/>
                </a:lnTo>
                <a:close/>
              </a:path>
              <a:path w="165734" h="124460">
                <a:moveTo>
                  <a:pt x="151193" y="103378"/>
                </a:moveTo>
                <a:lnTo>
                  <a:pt x="151079" y="103251"/>
                </a:lnTo>
                <a:lnTo>
                  <a:pt x="150647" y="104228"/>
                </a:lnTo>
                <a:lnTo>
                  <a:pt x="151193" y="103378"/>
                </a:lnTo>
                <a:close/>
              </a:path>
              <a:path w="165734" h="124460">
                <a:moveTo>
                  <a:pt x="151218" y="91211"/>
                </a:moveTo>
                <a:lnTo>
                  <a:pt x="150266" y="92976"/>
                </a:lnTo>
                <a:lnTo>
                  <a:pt x="150939" y="93141"/>
                </a:lnTo>
                <a:lnTo>
                  <a:pt x="151218" y="91211"/>
                </a:lnTo>
                <a:close/>
              </a:path>
              <a:path w="165734" h="124460">
                <a:moveTo>
                  <a:pt x="152539" y="101676"/>
                </a:moveTo>
                <a:lnTo>
                  <a:pt x="152019" y="100444"/>
                </a:lnTo>
                <a:lnTo>
                  <a:pt x="150799" y="102349"/>
                </a:lnTo>
                <a:lnTo>
                  <a:pt x="150406" y="102146"/>
                </a:lnTo>
                <a:lnTo>
                  <a:pt x="150939" y="101307"/>
                </a:lnTo>
                <a:lnTo>
                  <a:pt x="148805" y="100939"/>
                </a:lnTo>
                <a:lnTo>
                  <a:pt x="151079" y="103251"/>
                </a:lnTo>
                <a:lnTo>
                  <a:pt x="151193" y="102984"/>
                </a:lnTo>
                <a:lnTo>
                  <a:pt x="151853" y="102349"/>
                </a:lnTo>
                <a:lnTo>
                  <a:pt x="152539" y="101676"/>
                </a:lnTo>
                <a:close/>
              </a:path>
              <a:path w="165734" h="124460">
                <a:moveTo>
                  <a:pt x="152844" y="87261"/>
                </a:moveTo>
                <a:lnTo>
                  <a:pt x="151765" y="86931"/>
                </a:lnTo>
                <a:lnTo>
                  <a:pt x="151790" y="87350"/>
                </a:lnTo>
                <a:lnTo>
                  <a:pt x="152844" y="87261"/>
                </a:lnTo>
                <a:close/>
              </a:path>
              <a:path w="165734" h="124460">
                <a:moveTo>
                  <a:pt x="153670" y="77266"/>
                </a:moveTo>
                <a:lnTo>
                  <a:pt x="153416" y="76530"/>
                </a:lnTo>
                <a:lnTo>
                  <a:pt x="153212" y="77050"/>
                </a:lnTo>
                <a:lnTo>
                  <a:pt x="153670" y="77266"/>
                </a:lnTo>
                <a:close/>
              </a:path>
              <a:path w="165734" h="124460">
                <a:moveTo>
                  <a:pt x="153974" y="81356"/>
                </a:moveTo>
                <a:lnTo>
                  <a:pt x="153873" y="82448"/>
                </a:lnTo>
                <a:lnTo>
                  <a:pt x="153974" y="81356"/>
                </a:lnTo>
                <a:close/>
              </a:path>
              <a:path w="165734" h="124460">
                <a:moveTo>
                  <a:pt x="154228" y="74345"/>
                </a:moveTo>
                <a:lnTo>
                  <a:pt x="152806" y="74764"/>
                </a:lnTo>
                <a:lnTo>
                  <a:pt x="153416" y="76530"/>
                </a:lnTo>
                <a:lnTo>
                  <a:pt x="154228" y="74345"/>
                </a:lnTo>
                <a:close/>
              </a:path>
              <a:path w="165734" h="124460">
                <a:moveTo>
                  <a:pt x="154419" y="77812"/>
                </a:moveTo>
                <a:lnTo>
                  <a:pt x="154203" y="78295"/>
                </a:lnTo>
                <a:lnTo>
                  <a:pt x="152933" y="77800"/>
                </a:lnTo>
                <a:lnTo>
                  <a:pt x="153212" y="77050"/>
                </a:lnTo>
                <a:lnTo>
                  <a:pt x="150799" y="75920"/>
                </a:lnTo>
                <a:lnTo>
                  <a:pt x="151726" y="78828"/>
                </a:lnTo>
                <a:lnTo>
                  <a:pt x="152946" y="78892"/>
                </a:lnTo>
                <a:lnTo>
                  <a:pt x="152654" y="82346"/>
                </a:lnTo>
                <a:lnTo>
                  <a:pt x="153200" y="82308"/>
                </a:lnTo>
                <a:lnTo>
                  <a:pt x="153924" y="81356"/>
                </a:lnTo>
                <a:lnTo>
                  <a:pt x="154025" y="80810"/>
                </a:lnTo>
                <a:lnTo>
                  <a:pt x="154355" y="78295"/>
                </a:lnTo>
                <a:lnTo>
                  <a:pt x="154419" y="77812"/>
                </a:lnTo>
                <a:close/>
              </a:path>
              <a:path w="165734" h="124460">
                <a:moveTo>
                  <a:pt x="155257" y="120091"/>
                </a:moveTo>
                <a:lnTo>
                  <a:pt x="154901" y="119583"/>
                </a:lnTo>
                <a:lnTo>
                  <a:pt x="154787" y="120332"/>
                </a:lnTo>
                <a:lnTo>
                  <a:pt x="155257" y="120091"/>
                </a:lnTo>
                <a:close/>
              </a:path>
              <a:path w="165734" h="124460">
                <a:moveTo>
                  <a:pt x="155422" y="116433"/>
                </a:moveTo>
                <a:lnTo>
                  <a:pt x="154279" y="118681"/>
                </a:lnTo>
                <a:lnTo>
                  <a:pt x="154901" y="119583"/>
                </a:lnTo>
                <a:lnTo>
                  <a:pt x="155422" y="116433"/>
                </a:lnTo>
                <a:close/>
              </a:path>
              <a:path w="165734" h="124460">
                <a:moveTo>
                  <a:pt x="155778" y="119824"/>
                </a:moveTo>
                <a:lnTo>
                  <a:pt x="155257" y="120091"/>
                </a:lnTo>
                <a:lnTo>
                  <a:pt x="155486" y="120408"/>
                </a:lnTo>
                <a:lnTo>
                  <a:pt x="155778" y="119824"/>
                </a:lnTo>
                <a:close/>
              </a:path>
              <a:path w="165734" h="124460">
                <a:moveTo>
                  <a:pt x="156083" y="119595"/>
                </a:moveTo>
                <a:lnTo>
                  <a:pt x="156032" y="119468"/>
                </a:lnTo>
                <a:lnTo>
                  <a:pt x="155854" y="119672"/>
                </a:lnTo>
                <a:lnTo>
                  <a:pt x="155778" y="119824"/>
                </a:lnTo>
                <a:lnTo>
                  <a:pt x="155956" y="119735"/>
                </a:lnTo>
                <a:lnTo>
                  <a:pt x="156083" y="119595"/>
                </a:lnTo>
                <a:close/>
              </a:path>
              <a:path w="165734" h="124460">
                <a:moveTo>
                  <a:pt x="158559" y="121348"/>
                </a:moveTo>
                <a:lnTo>
                  <a:pt x="158318" y="121805"/>
                </a:lnTo>
                <a:lnTo>
                  <a:pt x="158534" y="122212"/>
                </a:lnTo>
                <a:lnTo>
                  <a:pt x="158508" y="121780"/>
                </a:lnTo>
                <a:lnTo>
                  <a:pt x="158559" y="121348"/>
                </a:lnTo>
                <a:close/>
              </a:path>
              <a:path w="165734" h="124460">
                <a:moveTo>
                  <a:pt x="158826" y="120840"/>
                </a:moveTo>
                <a:lnTo>
                  <a:pt x="158648" y="120840"/>
                </a:lnTo>
                <a:lnTo>
                  <a:pt x="158584" y="121094"/>
                </a:lnTo>
                <a:lnTo>
                  <a:pt x="158559" y="121348"/>
                </a:lnTo>
                <a:lnTo>
                  <a:pt x="158826" y="120840"/>
                </a:lnTo>
                <a:close/>
              </a:path>
              <a:path w="165734" h="124460">
                <a:moveTo>
                  <a:pt x="159359" y="123786"/>
                </a:moveTo>
                <a:lnTo>
                  <a:pt x="159346" y="122275"/>
                </a:lnTo>
                <a:lnTo>
                  <a:pt x="158762" y="123126"/>
                </a:lnTo>
                <a:lnTo>
                  <a:pt x="159181" y="124396"/>
                </a:lnTo>
                <a:lnTo>
                  <a:pt x="159359" y="123786"/>
                </a:lnTo>
                <a:close/>
              </a:path>
              <a:path w="165734" h="124460">
                <a:moveTo>
                  <a:pt x="159588" y="121932"/>
                </a:moveTo>
                <a:lnTo>
                  <a:pt x="159346" y="121577"/>
                </a:lnTo>
                <a:lnTo>
                  <a:pt x="159346" y="122275"/>
                </a:lnTo>
                <a:lnTo>
                  <a:pt x="159588" y="121932"/>
                </a:lnTo>
                <a:close/>
              </a:path>
              <a:path w="165734" h="124460">
                <a:moveTo>
                  <a:pt x="159918" y="119481"/>
                </a:moveTo>
                <a:lnTo>
                  <a:pt x="159753" y="119253"/>
                </a:lnTo>
                <a:lnTo>
                  <a:pt x="159740" y="119100"/>
                </a:lnTo>
                <a:lnTo>
                  <a:pt x="158902" y="118021"/>
                </a:lnTo>
                <a:lnTo>
                  <a:pt x="158661" y="118033"/>
                </a:lnTo>
                <a:lnTo>
                  <a:pt x="159651" y="119176"/>
                </a:lnTo>
                <a:lnTo>
                  <a:pt x="158826" y="120840"/>
                </a:lnTo>
                <a:lnTo>
                  <a:pt x="159346" y="121577"/>
                </a:lnTo>
                <a:lnTo>
                  <a:pt x="159372" y="120840"/>
                </a:lnTo>
                <a:lnTo>
                  <a:pt x="159702" y="119253"/>
                </a:lnTo>
                <a:lnTo>
                  <a:pt x="159918" y="119481"/>
                </a:lnTo>
                <a:close/>
              </a:path>
              <a:path w="165734" h="124460">
                <a:moveTo>
                  <a:pt x="160769" y="107530"/>
                </a:moveTo>
                <a:lnTo>
                  <a:pt x="159715" y="107810"/>
                </a:lnTo>
                <a:lnTo>
                  <a:pt x="159918" y="107315"/>
                </a:lnTo>
                <a:lnTo>
                  <a:pt x="160108" y="106870"/>
                </a:lnTo>
                <a:lnTo>
                  <a:pt x="160515" y="106235"/>
                </a:lnTo>
                <a:lnTo>
                  <a:pt x="160248" y="105791"/>
                </a:lnTo>
                <a:lnTo>
                  <a:pt x="159969" y="107099"/>
                </a:lnTo>
                <a:lnTo>
                  <a:pt x="159296" y="107315"/>
                </a:lnTo>
                <a:lnTo>
                  <a:pt x="159448" y="105371"/>
                </a:lnTo>
                <a:lnTo>
                  <a:pt x="158254" y="105613"/>
                </a:lnTo>
                <a:lnTo>
                  <a:pt x="156019" y="107099"/>
                </a:lnTo>
                <a:lnTo>
                  <a:pt x="156146" y="108178"/>
                </a:lnTo>
                <a:lnTo>
                  <a:pt x="156464" y="110109"/>
                </a:lnTo>
                <a:lnTo>
                  <a:pt x="156845" y="109905"/>
                </a:lnTo>
                <a:lnTo>
                  <a:pt x="155536" y="111594"/>
                </a:lnTo>
                <a:lnTo>
                  <a:pt x="156768" y="114592"/>
                </a:lnTo>
                <a:lnTo>
                  <a:pt x="154673" y="115138"/>
                </a:lnTo>
                <a:lnTo>
                  <a:pt x="156070" y="115392"/>
                </a:lnTo>
                <a:lnTo>
                  <a:pt x="155397" y="117690"/>
                </a:lnTo>
                <a:lnTo>
                  <a:pt x="155473" y="118173"/>
                </a:lnTo>
                <a:lnTo>
                  <a:pt x="156006" y="119405"/>
                </a:lnTo>
                <a:lnTo>
                  <a:pt x="156438" y="118656"/>
                </a:lnTo>
                <a:lnTo>
                  <a:pt x="156946" y="118008"/>
                </a:lnTo>
                <a:lnTo>
                  <a:pt x="156083" y="117690"/>
                </a:lnTo>
                <a:lnTo>
                  <a:pt x="157975" y="115874"/>
                </a:lnTo>
                <a:lnTo>
                  <a:pt x="158102" y="115227"/>
                </a:lnTo>
                <a:lnTo>
                  <a:pt x="158178" y="114820"/>
                </a:lnTo>
                <a:lnTo>
                  <a:pt x="157886" y="115227"/>
                </a:lnTo>
                <a:lnTo>
                  <a:pt x="157759" y="115023"/>
                </a:lnTo>
                <a:lnTo>
                  <a:pt x="157619" y="115227"/>
                </a:lnTo>
                <a:lnTo>
                  <a:pt x="157505" y="113118"/>
                </a:lnTo>
                <a:lnTo>
                  <a:pt x="159740" y="113804"/>
                </a:lnTo>
                <a:lnTo>
                  <a:pt x="159791" y="113118"/>
                </a:lnTo>
                <a:lnTo>
                  <a:pt x="159918" y="111417"/>
                </a:lnTo>
                <a:lnTo>
                  <a:pt x="159270" y="109893"/>
                </a:lnTo>
                <a:lnTo>
                  <a:pt x="160362" y="108178"/>
                </a:lnTo>
                <a:lnTo>
                  <a:pt x="160769" y="107530"/>
                </a:lnTo>
                <a:close/>
              </a:path>
              <a:path w="165734" h="124460">
                <a:moveTo>
                  <a:pt x="162483" y="113004"/>
                </a:moveTo>
                <a:lnTo>
                  <a:pt x="161112" y="111213"/>
                </a:lnTo>
                <a:lnTo>
                  <a:pt x="160578" y="112534"/>
                </a:lnTo>
                <a:lnTo>
                  <a:pt x="159994" y="114223"/>
                </a:lnTo>
                <a:lnTo>
                  <a:pt x="160413" y="115506"/>
                </a:lnTo>
                <a:lnTo>
                  <a:pt x="160655" y="115963"/>
                </a:lnTo>
                <a:lnTo>
                  <a:pt x="162483" y="113004"/>
                </a:lnTo>
                <a:close/>
              </a:path>
              <a:path w="165734" h="124460">
                <a:moveTo>
                  <a:pt x="165341" y="115862"/>
                </a:moveTo>
                <a:lnTo>
                  <a:pt x="165061" y="115849"/>
                </a:lnTo>
                <a:lnTo>
                  <a:pt x="165227" y="115277"/>
                </a:lnTo>
                <a:lnTo>
                  <a:pt x="164122" y="114109"/>
                </a:lnTo>
                <a:lnTo>
                  <a:pt x="163931" y="115277"/>
                </a:lnTo>
                <a:lnTo>
                  <a:pt x="163957" y="115862"/>
                </a:lnTo>
                <a:lnTo>
                  <a:pt x="164325" y="116916"/>
                </a:lnTo>
                <a:lnTo>
                  <a:pt x="163093" y="117094"/>
                </a:lnTo>
                <a:lnTo>
                  <a:pt x="163207" y="119253"/>
                </a:lnTo>
                <a:lnTo>
                  <a:pt x="164604" y="118440"/>
                </a:lnTo>
                <a:lnTo>
                  <a:pt x="164261" y="115836"/>
                </a:lnTo>
                <a:lnTo>
                  <a:pt x="165341" y="115862"/>
                </a:lnTo>
                <a:close/>
              </a:path>
              <a:path w="165734" h="124460">
                <a:moveTo>
                  <a:pt x="165608" y="113906"/>
                </a:moveTo>
                <a:lnTo>
                  <a:pt x="165227" y="115277"/>
                </a:lnTo>
                <a:lnTo>
                  <a:pt x="165366" y="115430"/>
                </a:lnTo>
                <a:lnTo>
                  <a:pt x="165608" y="1139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1" name="bg object 191"/>
          <p:cNvSpPr/>
          <p:nvPr/>
        </p:nvSpPr>
        <p:spPr>
          <a:xfrm>
            <a:off x="10876727" y="2956561"/>
            <a:ext cx="196035" cy="99180"/>
          </a:xfrm>
          <a:custGeom>
            <a:avLst/>
            <a:gdLst/>
            <a:ahLst/>
            <a:cxnLst/>
            <a:rect l="l" t="t" r="r" b="b"/>
            <a:pathLst>
              <a:path w="144779" h="104139">
                <a:moveTo>
                  <a:pt x="3797" y="3695"/>
                </a:moveTo>
                <a:lnTo>
                  <a:pt x="3619" y="3644"/>
                </a:lnTo>
                <a:lnTo>
                  <a:pt x="3238" y="3581"/>
                </a:lnTo>
                <a:lnTo>
                  <a:pt x="3022" y="3721"/>
                </a:lnTo>
                <a:lnTo>
                  <a:pt x="2997" y="3911"/>
                </a:lnTo>
                <a:lnTo>
                  <a:pt x="2933" y="4292"/>
                </a:lnTo>
                <a:lnTo>
                  <a:pt x="3263" y="4559"/>
                </a:lnTo>
                <a:lnTo>
                  <a:pt x="3797" y="3695"/>
                </a:lnTo>
                <a:close/>
              </a:path>
              <a:path w="144779" h="104139">
                <a:moveTo>
                  <a:pt x="4432" y="1257"/>
                </a:moveTo>
                <a:lnTo>
                  <a:pt x="4216" y="1092"/>
                </a:lnTo>
                <a:lnTo>
                  <a:pt x="4051" y="1181"/>
                </a:lnTo>
                <a:lnTo>
                  <a:pt x="4432" y="1257"/>
                </a:lnTo>
                <a:close/>
              </a:path>
              <a:path w="144779" h="104139">
                <a:moveTo>
                  <a:pt x="4533" y="11201"/>
                </a:moveTo>
                <a:lnTo>
                  <a:pt x="3632" y="9867"/>
                </a:lnTo>
                <a:lnTo>
                  <a:pt x="3517" y="10414"/>
                </a:lnTo>
                <a:lnTo>
                  <a:pt x="3632" y="10820"/>
                </a:lnTo>
                <a:lnTo>
                  <a:pt x="3213" y="10934"/>
                </a:lnTo>
                <a:lnTo>
                  <a:pt x="2501" y="10579"/>
                </a:lnTo>
                <a:lnTo>
                  <a:pt x="1384" y="9398"/>
                </a:lnTo>
                <a:lnTo>
                  <a:pt x="2425" y="9042"/>
                </a:lnTo>
                <a:lnTo>
                  <a:pt x="1892" y="7772"/>
                </a:lnTo>
                <a:lnTo>
                  <a:pt x="0" y="8547"/>
                </a:lnTo>
                <a:lnTo>
                  <a:pt x="1041" y="10096"/>
                </a:lnTo>
                <a:lnTo>
                  <a:pt x="1612" y="10210"/>
                </a:lnTo>
                <a:lnTo>
                  <a:pt x="2209" y="12052"/>
                </a:lnTo>
                <a:lnTo>
                  <a:pt x="2933" y="12382"/>
                </a:lnTo>
                <a:lnTo>
                  <a:pt x="3302" y="11518"/>
                </a:lnTo>
                <a:lnTo>
                  <a:pt x="4533" y="11201"/>
                </a:lnTo>
                <a:close/>
              </a:path>
              <a:path w="144779" h="104139">
                <a:moveTo>
                  <a:pt x="5435" y="2070"/>
                </a:moveTo>
                <a:lnTo>
                  <a:pt x="5359" y="1460"/>
                </a:lnTo>
                <a:lnTo>
                  <a:pt x="4432" y="1257"/>
                </a:lnTo>
                <a:lnTo>
                  <a:pt x="5435" y="2070"/>
                </a:lnTo>
                <a:close/>
              </a:path>
              <a:path w="144779" h="104139">
                <a:moveTo>
                  <a:pt x="5994" y="0"/>
                </a:moveTo>
                <a:lnTo>
                  <a:pt x="4394" y="266"/>
                </a:lnTo>
                <a:lnTo>
                  <a:pt x="4089" y="990"/>
                </a:lnTo>
                <a:lnTo>
                  <a:pt x="4216" y="1092"/>
                </a:lnTo>
                <a:lnTo>
                  <a:pt x="5994" y="0"/>
                </a:lnTo>
                <a:close/>
              </a:path>
              <a:path w="144779" h="104139">
                <a:moveTo>
                  <a:pt x="6553" y="9918"/>
                </a:moveTo>
                <a:lnTo>
                  <a:pt x="6388" y="10058"/>
                </a:lnTo>
                <a:lnTo>
                  <a:pt x="6273" y="10287"/>
                </a:lnTo>
                <a:lnTo>
                  <a:pt x="6553" y="9918"/>
                </a:lnTo>
                <a:close/>
              </a:path>
              <a:path w="144779" h="104139">
                <a:moveTo>
                  <a:pt x="7658" y="3924"/>
                </a:moveTo>
                <a:lnTo>
                  <a:pt x="6311" y="2654"/>
                </a:lnTo>
                <a:lnTo>
                  <a:pt x="4343" y="4978"/>
                </a:lnTo>
                <a:lnTo>
                  <a:pt x="4940" y="4914"/>
                </a:lnTo>
                <a:lnTo>
                  <a:pt x="5194" y="4572"/>
                </a:lnTo>
                <a:lnTo>
                  <a:pt x="7658" y="3924"/>
                </a:lnTo>
                <a:close/>
              </a:path>
              <a:path w="144779" h="104139">
                <a:moveTo>
                  <a:pt x="9118" y="12801"/>
                </a:moveTo>
                <a:lnTo>
                  <a:pt x="8305" y="11811"/>
                </a:lnTo>
                <a:lnTo>
                  <a:pt x="7950" y="11379"/>
                </a:lnTo>
                <a:lnTo>
                  <a:pt x="7099" y="11760"/>
                </a:lnTo>
                <a:lnTo>
                  <a:pt x="6985" y="11099"/>
                </a:lnTo>
                <a:lnTo>
                  <a:pt x="6096" y="10795"/>
                </a:lnTo>
                <a:lnTo>
                  <a:pt x="6273" y="10287"/>
                </a:lnTo>
                <a:lnTo>
                  <a:pt x="4953" y="12039"/>
                </a:lnTo>
                <a:lnTo>
                  <a:pt x="4724" y="11252"/>
                </a:lnTo>
                <a:lnTo>
                  <a:pt x="4737" y="12192"/>
                </a:lnTo>
                <a:lnTo>
                  <a:pt x="5016" y="12065"/>
                </a:lnTo>
                <a:lnTo>
                  <a:pt x="5575" y="11811"/>
                </a:lnTo>
                <a:lnTo>
                  <a:pt x="7251" y="14084"/>
                </a:lnTo>
                <a:lnTo>
                  <a:pt x="7353" y="12966"/>
                </a:lnTo>
                <a:lnTo>
                  <a:pt x="9118" y="12801"/>
                </a:lnTo>
                <a:close/>
              </a:path>
              <a:path w="144779" h="104139">
                <a:moveTo>
                  <a:pt x="9245" y="1511"/>
                </a:moveTo>
                <a:lnTo>
                  <a:pt x="8953" y="1587"/>
                </a:lnTo>
                <a:lnTo>
                  <a:pt x="8839" y="1765"/>
                </a:lnTo>
                <a:lnTo>
                  <a:pt x="8801" y="1968"/>
                </a:lnTo>
                <a:lnTo>
                  <a:pt x="8890" y="1816"/>
                </a:lnTo>
                <a:lnTo>
                  <a:pt x="9029" y="1663"/>
                </a:lnTo>
                <a:lnTo>
                  <a:pt x="9245" y="1511"/>
                </a:lnTo>
                <a:close/>
              </a:path>
              <a:path w="144779" h="104139">
                <a:moveTo>
                  <a:pt x="9486" y="3644"/>
                </a:moveTo>
                <a:lnTo>
                  <a:pt x="8699" y="2628"/>
                </a:lnTo>
                <a:lnTo>
                  <a:pt x="8801" y="1968"/>
                </a:lnTo>
                <a:lnTo>
                  <a:pt x="8534" y="2438"/>
                </a:lnTo>
                <a:lnTo>
                  <a:pt x="8712" y="2882"/>
                </a:lnTo>
                <a:lnTo>
                  <a:pt x="8382" y="3098"/>
                </a:lnTo>
                <a:lnTo>
                  <a:pt x="9486" y="3644"/>
                </a:lnTo>
                <a:close/>
              </a:path>
              <a:path w="144779" h="104139">
                <a:moveTo>
                  <a:pt x="14262" y="31013"/>
                </a:moveTo>
                <a:lnTo>
                  <a:pt x="14071" y="31076"/>
                </a:lnTo>
                <a:lnTo>
                  <a:pt x="14262" y="31013"/>
                </a:lnTo>
                <a:close/>
              </a:path>
              <a:path w="144779" h="104139">
                <a:moveTo>
                  <a:pt x="16535" y="28422"/>
                </a:moveTo>
                <a:lnTo>
                  <a:pt x="14490" y="27978"/>
                </a:lnTo>
                <a:lnTo>
                  <a:pt x="14592" y="28181"/>
                </a:lnTo>
                <a:lnTo>
                  <a:pt x="14135" y="28790"/>
                </a:lnTo>
                <a:lnTo>
                  <a:pt x="12788" y="28422"/>
                </a:lnTo>
                <a:lnTo>
                  <a:pt x="12852" y="29527"/>
                </a:lnTo>
                <a:lnTo>
                  <a:pt x="14185" y="30937"/>
                </a:lnTo>
                <a:lnTo>
                  <a:pt x="14617" y="30391"/>
                </a:lnTo>
                <a:lnTo>
                  <a:pt x="16535" y="28422"/>
                </a:lnTo>
                <a:close/>
              </a:path>
              <a:path w="144779" h="104139">
                <a:moveTo>
                  <a:pt x="18567" y="32639"/>
                </a:moveTo>
                <a:lnTo>
                  <a:pt x="18313" y="32753"/>
                </a:lnTo>
                <a:lnTo>
                  <a:pt x="17894" y="32804"/>
                </a:lnTo>
                <a:lnTo>
                  <a:pt x="17386" y="32651"/>
                </a:lnTo>
                <a:lnTo>
                  <a:pt x="17259" y="33324"/>
                </a:lnTo>
                <a:lnTo>
                  <a:pt x="17678" y="33286"/>
                </a:lnTo>
                <a:lnTo>
                  <a:pt x="17919" y="34061"/>
                </a:lnTo>
                <a:lnTo>
                  <a:pt x="18567" y="32639"/>
                </a:lnTo>
                <a:close/>
              </a:path>
              <a:path w="144779" h="104139">
                <a:moveTo>
                  <a:pt x="18859" y="25882"/>
                </a:moveTo>
                <a:lnTo>
                  <a:pt x="18059" y="24726"/>
                </a:lnTo>
                <a:lnTo>
                  <a:pt x="17703" y="25184"/>
                </a:lnTo>
                <a:lnTo>
                  <a:pt x="18008" y="25450"/>
                </a:lnTo>
                <a:lnTo>
                  <a:pt x="18122" y="25666"/>
                </a:lnTo>
                <a:lnTo>
                  <a:pt x="17183" y="26149"/>
                </a:lnTo>
                <a:lnTo>
                  <a:pt x="18859" y="25882"/>
                </a:lnTo>
                <a:close/>
              </a:path>
              <a:path w="144779" h="104139">
                <a:moveTo>
                  <a:pt x="21678" y="31661"/>
                </a:moveTo>
                <a:lnTo>
                  <a:pt x="21501" y="31711"/>
                </a:lnTo>
                <a:lnTo>
                  <a:pt x="21361" y="31699"/>
                </a:lnTo>
                <a:lnTo>
                  <a:pt x="21513" y="31813"/>
                </a:lnTo>
                <a:lnTo>
                  <a:pt x="21678" y="31661"/>
                </a:lnTo>
                <a:close/>
              </a:path>
              <a:path w="144779" h="104139">
                <a:moveTo>
                  <a:pt x="22047" y="32727"/>
                </a:moveTo>
                <a:lnTo>
                  <a:pt x="22034" y="32562"/>
                </a:lnTo>
                <a:lnTo>
                  <a:pt x="21958" y="32105"/>
                </a:lnTo>
                <a:lnTo>
                  <a:pt x="21513" y="31813"/>
                </a:lnTo>
                <a:lnTo>
                  <a:pt x="21221" y="32105"/>
                </a:lnTo>
                <a:lnTo>
                  <a:pt x="21043" y="32435"/>
                </a:lnTo>
                <a:lnTo>
                  <a:pt x="21450" y="32829"/>
                </a:lnTo>
                <a:lnTo>
                  <a:pt x="21767" y="32562"/>
                </a:lnTo>
                <a:lnTo>
                  <a:pt x="22047" y="32727"/>
                </a:lnTo>
                <a:close/>
              </a:path>
              <a:path w="144779" h="104139">
                <a:moveTo>
                  <a:pt x="22148" y="29794"/>
                </a:moveTo>
                <a:lnTo>
                  <a:pt x="22034" y="29629"/>
                </a:lnTo>
                <a:lnTo>
                  <a:pt x="21793" y="29794"/>
                </a:lnTo>
                <a:lnTo>
                  <a:pt x="20967" y="28981"/>
                </a:lnTo>
                <a:lnTo>
                  <a:pt x="20675" y="30568"/>
                </a:lnTo>
                <a:lnTo>
                  <a:pt x="22136" y="29921"/>
                </a:lnTo>
                <a:lnTo>
                  <a:pt x="22148" y="29794"/>
                </a:lnTo>
                <a:close/>
              </a:path>
              <a:path w="144779" h="104139">
                <a:moveTo>
                  <a:pt x="22237" y="32854"/>
                </a:moveTo>
                <a:lnTo>
                  <a:pt x="22047" y="32727"/>
                </a:lnTo>
                <a:lnTo>
                  <a:pt x="22047" y="32956"/>
                </a:lnTo>
                <a:lnTo>
                  <a:pt x="22237" y="32854"/>
                </a:lnTo>
                <a:close/>
              </a:path>
              <a:path w="144779" h="104139">
                <a:moveTo>
                  <a:pt x="22428" y="29362"/>
                </a:moveTo>
                <a:lnTo>
                  <a:pt x="21653" y="29019"/>
                </a:lnTo>
                <a:lnTo>
                  <a:pt x="22034" y="29629"/>
                </a:lnTo>
                <a:lnTo>
                  <a:pt x="22428" y="29362"/>
                </a:lnTo>
                <a:close/>
              </a:path>
              <a:path w="144779" h="104139">
                <a:moveTo>
                  <a:pt x="22783" y="32537"/>
                </a:moveTo>
                <a:lnTo>
                  <a:pt x="22237" y="32854"/>
                </a:lnTo>
                <a:lnTo>
                  <a:pt x="22402" y="32956"/>
                </a:lnTo>
                <a:lnTo>
                  <a:pt x="22783" y="32537"/>
                </a:lnTo>
                <a:close/>
              </a:path>
              <a:path w="144779" h="104139">
                <a:moveTo>
                  <a:pt x="23202" y="31457"/>
                </a:moveTo>
                <a:lnTo>
                  <a:pt x="22225" y="29921"/>
                </a:lnTo>
                <a:lnTo>
                  <a:pt x="20942" y="30835"/>
                </a:lnTo>
                <a:lnTo>
                  <a:pt x="22237" y="31064"/>
                </a:lnTo>
                <a:lnTo>
                  <a:pt x="22250" y="31229"/>
                </a:lnTo>
                <a:lnTo>
                  <a:pt x="21958" y="31432"/>
                </a:lnTo>
                <a:lnTo>
                  <a:pt x="21678" y="31661"/>
                </a:lnTo>
                <a:lnTo>
                  <a:pt x="23202" y="31457"/>
                </a:lnTo>
                <a:close/>
              </a:path>
              <a:path w="144779" h="104139">
                <a:moveTo>
                  <a:pt x="23215" y="29705"/>
                </a:moveTo>
                <a:lnTo>
                  <a:pt x="22910" y="29044"/>
                </a:lnTo>
                <a:lnTo>
                  <a:pt x="22428" y="29362"/>
                </a:lnTo>
                <a:lnTo>
                  <a:pt x="23215" y="29705"/>
                </a:lnTo>
                <a:close/>
              </a:path>
              <a:path w="144779" h="104139">
                <a:moveTo>
                  <a:pt x="27990" y="24790"/>
                </a:moveTo>
                <a:lnTo>
                  <a:pt x="26289" y="22656"/>
                </a:lnTo>
                <a:lnTo>
                  <a:pt x="25400" y="22948"/>
                </a:lnTo>
                <a:lnTo>
                  <a:pt x="26568" y="23914"/>
                </a:lnTo>
                <a:lnTo>
                  <a:pt x="25539" y="23571"/>
                </a:lnTo>
                <a:lnTo>
                  <a:pt x="25336" y="23114"/>
                </a:lnTo>
                <a:lnTo>
                  <a:pt x="24003" y="25006"/>
                </a:lnTo>
                <a:lnTo>
                  <a:pt x="23888" y="24790"/>
                </a:lnTo>
                <a:lnTo>
                  <a:pt x="23914" y="25184"/>
                </a:lnTo>
                <a:lnTo>
                  <a:pt x="25438" y="28181"/>
                </a:lnTo>
                <a:lnTo>
                  <a:pt x="24472" y="29552"/>
                </a:lnTo>
                <a:lnTo>
                  <a:pt x="24714" y="29451"/>
                </a:lnTo>
                <a:lnTo>
                  <a:pt x="24599" y="31102"/>
                </a:lnTo>
                <a:lnTo>
                  <a:pt x="25298" y="30403"/>
                </a:lnTo>
                <a:lnTo>
                  <a:pt x="25692" y="30899"/>
                </a:lnTo>
                <a:lnTo>
                  <a:pt x="26568" y="30264"/>
                </a:lnTo>
                <a:lnTo>
                  <a:pt x="26098" y="30873"/>
                </a:lnTo>
                <a:lnTo>
                  <a:pt x="25476" y="31940"/>
                </a:lnTo>
                <a:lnTo>
                  <a:pt x="25806" y="32448"/>
                </a:lnTo>
                <a:lnTo>
                  <a:pt x="26416" y="32092"/>
                </a:lnTo>
                <a:lnTo>
                  <a:pt x="26708" y="30886"/>
                </a:lnTo>
                <a:lnTo>
                  <a:pt x="27457" y="31508"/>
                </a:lnTo>
                <a:lnTo>
                  <a:pt x="27787" y="29743"/>
                </a:lnTo>
                <a:lnTo>
                  <a:pt x="27012" y="29667"/>
                </a:lnTo>
                <a:lnTo>
                  <a:pt x="26720" y="27457"/>
                </a:lnTo>
                <a:lnTo>
                  <a:pt x="26758" y="27863"/>
                </a:lnTo>
                <a:lnTo>
                  <a:pt x="26593" y="27787"/>
                </a:lnTo>
                <a:lnTo>
                  <a:pt x="26339" y="27901"/>
                </a:lnTo>
                <a:lnTo>
                  <a:pt x="25882" y="25654"/>
                </a:lnTo>
                <a:lnTo>
                  <a:pt x="27990" y="24790"/>
                </a:lnTo>
                <a:close/>
              </a:path>
              <a:path w="144779" h="104139">
                <a:moveTo>
                  <a:pt x="31369" y="17970"/>
                </a:moveTo>
                <a:lnTo>
                  <a:pt x="31038" y="17907"/>
                </a:lnTo>
                <a:lnTo>
                  <a:pt x="31203" y="18122"/>
                </a:lnTo>
                <a:lnTo>
                  <a:pt x="31369" y="17970"/>
                </a:lnTo>
                <a:close/>
              </a:path>
              <a:path w="144779" h="104139">
                <a:moveTo>
                  <a:pt x="32054" y="19240"/>
                </a:moveTo>
                <a:lnTo>
                  <a:pt x="31203" y="18122"/>
                </a:lnTo>
                <a:lnTo>
                  <a:pt x="31064" y="18516"/>
                </a:lnTo>
                <a:lnTo>
                  <a:pt x="29921" y="18923"/>
                </a:lnTo>
                <a:lnTo>
                  <a:pt x="30848" y="19227"/>
                </a:lnTo>
                <a:lnTo>
                  <a:pt x="32054" y="19240"/>
                </a:lnTo>
                <a:close/>
              </a:path>
              <a:path w="144779" h="104139">
                <a:moveTo>
                  <a:pt x="33578" y="25933"/>
                </a:moveTo>
                <a:lnTo>
                  <a:pt x="33426" y="25793"/>
                </a:lnTo>
                <a:lnTo>
                  <a:pt x="33286" y="25730"/>
                </a:lnTo>
                <a:lnTo>
                  <a:pt x="33185" y="25857"/>
                </a:lnTo>
                <a:lnTo>
                  <a:pt x="33312" y="25857"/>
                </a:lnTo>
                <a:lnTo>
                  <a:pt x="33439" y="25882"/>
                </a:lnTo>
                <a:lnTo>
                  <a:pt x="33578" y="25933"/>
                </a:lnTo>
                <a:close/>
              </a:path>
              <a:path w="144779" h="104139">
                <a:moveTo>
                  <a:pt x="34340" y="18415"/>
                </a:moveTo>
                <a:lnTo>
                  <a:pt x="32461" y="17195"/>
                </a:lnTo>
                <a:lnTo>
                  <a:pt x="33096" y="16395"/>
                </a:lnTo>
                <a:lnTo>
                  <a:pt x="33832" y="16649"/>
                </a:lnTo>
                <a:lnTo>
                  <a:pt x="33426" y="16395"/>
                </a:lnTo>
                <a:lnTo>
                  <a:pt x="31775" y="15367"/>
                </a:lnTo>
                <a:lnTo>
                  <a:pt x="31991" y="17437"/>
                </a:lnTo>
                <a:lnTo>
                  <a:pt x="31369" y="17970"/>
                </a:lnTo>
                <a:lnTo>
                  <a:pt x="32385" y="18148"/>
                </a:lnTo>
                <a:lnTo>
                  <a:pt x="32689" y="18465"/>
                </a:lnTo>
                <a:lnTo>
                  <a:pt x="33070" y="18580"/>
                </a:lnTo>
                <a:lnTo>
                  <a:pt x="33147" y="19011"/>
                </a:lnTo>
                <a:lnTo>
                  <a:pt x="34340" y="18415"/>
                </a:lnTo>
                <a:close/>
              </a:path>
              <a:path w="144779" h="104139">
                <a:moveTo>
                  <a:pt x="35191" y="16903"/>
                </a:moveTo>
                <a:lnTo>
                  <a:pt x="34747" y="17754"/>
                </a:lnTo>
                <a:lnTo>
                  <a:pt x="34632" y="18122"/>
                </a:lnTo>
                <a:lnTo>
                  <a:pt x="35191" y="16903"/>
                </a:lnTo>
                <a:close/>
              </a:path>
              <a:path w="144779" h="104139">
                <a:moveTo>
                  <a:pt x="35598" y="27546"/>
                </a:moveTo>
                <a:lnTo>
                  <a:pt x="35420" y="27978"/>
                </a:lnTo>
                <a:lnTo>
                  <a:pt x="35344" y="27851"/>
                </a:lnTo>
                <a:lnTo>
                  <a:pt x="34480" y="26339"/>
                </a:lnTo>
                <a:lnTo>
                  <a:pt x="33566" y="25946"/>
                </a:lnTo>
                <a:lnTo>
                  <a:pt x="33947" y="26339"/>
                </a:lnTo>
                <a:lnTo>
                  <a:pt x="34442" y="27419"/>
                </a:lnTo>
                <a:lnTo>
                  <a:pt x="34861" y="27851"/>
                </a:lnTo>
                <a:lnTo>
                  <a:pt x="34226" y="28397"/>
                </a:lnTo>
                <a:lnTo>
                  <a:pt x="34112" y="28155"/>
                </a:lnTo>
                <a:lnTo>
                  <a:pt x="33413" y="27901"/>
                </a:lnTo>
                <a:lnTo>
                  <a:pt x="33439" y="28778"/>
                </a:lnTo>
                <a:lnTo>
                  <a:pt x="32042" y="28765"/>
                </a:lnTo>
                <a:lnTo>
                  <a:pt x="32524" y="29705"/>
                </a:lnTo>
                <a:lnTo>
                  <a:pt x="31483" y="30911"/>
                </a:lnTo>
                <a:lnTo>
                  <a:pt x="32918" y="31280"/>
                </a:lnTo>
                <a:lnTo>
                  <a:pt x="33743" y="30403"/>
                </a:lnTo>
                <a:lnTo>
                  <a:pt x="33718" y="29565"/>
                </a:lnTo>
                <a:lnTo>
                  <a:pt x="35547" y="30353"/>
                </a:lnTo>
                <a:lnTo>
                  <a:pt x="35267" y="28575"/>
                </a:lnTo>
                <a:lnTo>
                  <a:pt x="35318" y="28397"/>
                </a:lnTo>
                <a:lnTo>
                  <a:pt x="35445" y="27990"/>
                </a:lnTo>
                <a:lnTo>
                  <a:pt x="35598" y="27546"/>
                </a:lnTo>
                <a:close/>
              </a:path>
              <a:path w="144779" h="104139">
                <a:moveTo>
                  <a:pt x="35775" y="30543"/>
                </a:moveTo>
                <a:lnTo>
                  <a:pt x="35687" y="30416"/>
                </a:lnTo>
                <a:lnTo>
                  <a:pt x="35547" y="30353"/>
                </a:lnTo>
                <a:lnTo>
                  <a:pt x="35775" y="30543"/>
                </a:lnTo>
                <a:close/>
              </a:path>
              <a:path w="144779" h="104139">
                <a:moveTo>
                  <a:pt x="36995" y="30746"/>
                </a:moveTo>
                <a:lnTo>
                  <a:pt x="36588" y="31191"/>
                </a:lnTo>
                <a:lnTo>
                  <a:pt x="35775" y="30543"/>
                </a:lnTo>
                <a:lnTo>
                  <a:pt x="36436" y="31534"/>
                </a:lnTo>
                <a:lnTo>
                  <a:pt x="36855" y="31508"/>
                </a:lnTo>
                <a:lnTo>
                  <a:pt x="36906" y="31191"/>
                </a:lnTo>
                <a:lnTo>
                  <a:pt x="36995" y="30746"/>
                </a:lnTo>
                <a:close/>
              </a:path>
              <a:path w="144779" h="104139">
                <a:moveTo>
                  <a:pt x="40297" y="39954"/>
                </a:moveTo>
                <a:lnTo>
                  <a:pt x="39636" y="39636"/>
                </a:lnTo>
                <a:lnTo>
                  <a:pt x="39370" y="40119"/>
                </a:lnTo>
                <a:lnTo>
                  <a:pt x="38773" y="40436"/>
                </a:lnTo>
                <a:lnTo>
                  <a:pt x="39344" y="40513"/>
                </a:lnTo>
                <a:lnTo>
                  <a:pt x="39331" y="40919"/>
                </a:lnTo>
                <a:lnTo>
                  <a:pt x="39319" y="41325"/>
                </a:lnTo>
                <a:lnTo>
                  <a:pt x="40297" y="39954"/>
                </a:lnTo>
                <a:close/>
              </a:path>
              <a:path w="144779" h="104139">
                <a:moveTo>
                  <a:pt x="41148" y="9969"/>
                </a:moveTo>
                <a:lnTo>
                  <a:pt x="39700" y="10083"/>
                </a:lnTo>
                <a:lnTo>
                  <a:pt x="39446" y="11036"/>
                </a:lnTo>
                <a:lnTo>
                  <a:pt x="39865" y="10985"/>
                </a:lnTo>
                <a:lnTo>
                  <a:pt x="39903" y="11607"/>
                </a:lnTo>
                <a:lnTo>
                  <a:pt x="40093" y="11671"/>
                </a:lnTo>
                <a:lnTo>
                  <a:pt x="40005" y="11239"/>
                </a:lnTo>
                <a:lnTo>
                  <a:pt x="41148" y="9969"/>
                </a:lnTo>
                <a:close/>
              </a:path>
              <a:path w="144779" h="104139">
                <a:moveTo>
                  <a:pt x="49428" y="17945"/>
                </a:moveTo>
                <a:lnTo>
                  <a:pt x="49263" y="17411"/>
                </a:lnTo>
                <a:lnTo>
                  <a:pt x="48768" y="16332"/>
                </a:lnTo>
                <a:lnTo>
                  <a:pt x="47752" y="15684"/>
                </a:lnTo>
                <a:lnTo>
                  <a:pt x="47447" y="17919"/>
                </a:lnTo>
                <a:lnTo>
                  <a:pt x="49428" y="17945"/>
                </a:lnTo>
                <a:close/>
              </a:path>
              <a:path w="144779" h="104139">
                <a:moveTo>
                  <a:pt x="49568" y="18402"/>
                </a:moveTo>
                <a:lnTo>
                  <a:pt x="49504" y="17945"/>
                </a:lnTo>
                <a:lnTo>
                  <a:pt x="49568" y="18402"/>
                </a:lnTo>
                <a:close/>
              </a:path>
              <a:path w="144779" h="104139">
                <a:moveTo>
                  <a:pt x="49720" y="17945"/>
                </a:moveTo>
                <a:lnTo>
                  <a:pt x="49504" y="17945"/>
                </a:lnTo>
                <a:lnTo>
                  <a:pt x="49618" y="18262"/>
                </a:lnTo>
                <a:lnTo>
                  <a:pt x="49530" y="17957"/>
                </a:lnTo>
                <a:lnTo>
                  <a:pt x="49695" y="18021"/>
                </a:lnTo>
                <a:close/>
              </a:path>
              <a:path w="144779" h="104139">
                <a:moveTo>
                  <a:pt x="50177" y="19088"/>
                </a:moveTo>
                <a:lnTo>
                  <a:pt x="50025" y="19164"/>
                </a:lnTo>
                <a:lnTo>
                  <a:pt x="49758" y="19761"/>
                </a:lnTo>
                <a:lnTo>
                  <a:pt x="50177" y="19088"/>
                </a:lnTo>
                <a:close/>
              </a:path>
              <a:path w="144779" h="104139">
                <a:moveTo>
                  <a:pt x="50393" y="18326"/>
                </a:moveTo>
                <a:lnTo>
                  <a:pt x="49695" y="18021"/>
                </a:lnTo>
                <a:lnTo>
                  <a:pt x="49720" y="18580"/>
                </a:lnTo>
                <a:lnTo>
                  <a:pt x="49936" y="19202"/>
                </a:lnTo>
                <a:lnTo>
                  <a:pt x="50393" y="18326"/>
                </a:lnTo>
                <a:close/>
              </a:path>
              <a:path w="144779" h="104139">
                <a:moveTo>
                  <a:pt x="51562" y="22047"/>
                </a:moveTo>
                <a:lnTo>
                  <a:pt x="49885" y="21297"/>
                </a:lnTo>
                <a:lnTo>
                  <a:pt x="50317" y="22555"/>
                </a:lnTo>
                <a:lnTo>
                  <a:pt x="51181" y="22504"/>
                </a:lnTo>
                <a:lnTo>
                  <a:pt x="51562" y="22047"/>
                </a:lnTo>
                <a:close/>
              </a:path>
              <a:path w="144779" h="104139">
                <a:moveTo>
                  <a:pt x="52197" y="21297"/>
                </a:moveTo>
                <a:lnTo>
                  <a:pt x="52031" y="21183"/>
                </a:lnTo>
                <a:lnTo>
                  <a:pt x="51816" y="21272"/>
                </a:lnTo>
                <a:lnTo>
                  <a:pt x="51727" y="21475"/>
                </a:lnTo>
                <a:lnTo>
                  <a:pt x="51638" y="21297"/>
                </a:lnTo>
                <a:lnTo>
                  <a:pt x="51562" y="20866"/>
                </a:lnTo>
                <a:lnTo>
                  <a:pt x="51269" y="17741"/>
                </a:lnTo>
                <a:lnTo>
                  <a:pt x="51206" y="17183"/>
                </a:lnTo>
                <a:lnTo>
                  <a:pt x="50292" y="16776"/>
                </a:lnTo>
                <a:lnTo>
                  <a:pt x="49720" y="17945"/>
                </a:lnTo>
                <a:lnTo>
                  <a:pt x="50546" y="17957"/>
                </a:lnTo>
                <a:lnTo>
                  <a:pt x="50393" y="18326"/>
                </a:lnTo>
                <a:lnTo>
                  <a:pt x="50787" y="18491"/>
                </a:lnTo>
                <a:lnTo>
                  <a:pt x="51028" y="17741"/>
                </a:lnTo>
                <a:lnTo>
                  <a:pt x="50914" y="20053"/>
                </a:lnTo>
                <a:lnTo>
                  <a:pt x="51295" y="20866"/>
                </a:lnTo>
                <a:lnTo>
                  <a:pt x="51663" y="21932"/>
                </a:lnTo>
                <a:lnTo>
                  <a:pt x="52044" y="21475"/>
                </a:lnTo>
                <a:lnTo>
                  <a:pt x="52197" y="21297"/>
                </a:lnTo>
                <a:close/>
              </a:path>
              <a:path w="144779" h="104139">
                <a:moveTo>
                  <a:pt x="61683" y="31788"/>
                </a:moveTo>
                <a:lnTo>
                  <a:pt x="61264" y="30403"/>
                </a:lnTo>
                <a:lnTo>
                  <a:pt x="60998" y="30441"/>
                </a:lnTo>
                <a:lnTo>
                  <a:pt x="61683" y="31788"/>
                </a:lnTo>
                <a:close/>
              </a:path>
              <a:path w="144779" h="104139">
                <a:moveTo>
                  <a:pt x="63309" y="30137"/>
                </a:moveTo>
                <a:lnTo>
                  <a:pt x="62496" y="29451"/>
                </a:lnTo>
                <a:lnTo>
                  <a:pt x="63157" y="30149"/>
                </a:lnTo>
                <a:lnTo>
                  <a:pt x="63309" y="30137"/>
                </a:lnTo>
                <a:close/>
              </a:path>
              <a:path w="144779" h="104139">
                <a:moveTo>
                  <a:pt x="63995" y="31026"/>
                </a:moveTo>
                <a:lnTo>
                  <a:pt x="63157" y="30149"/>
                </a:lnTo>
                <a:lnTo>
                  <a:pt x="61391" y="30391"/>
                </a:lnTo>
                <a:lnTo>
                  <a:pt x="63995" y="31026"/>
                </a:lnTo>
                <a:close/>
              </a:path>
              <a:path w="144779" h="104139">
                <a:moveTo>
                  <a:pt x="64033" y="19977"/>
                </a:moveTo>
                <a:lnTo>
                  <a:pt x="63677" y="19786"/>
                </a:lnTo>
                <a:lnTo>
                  <a:pt x="63639" y="20459"/>
                </a:lnTo>
                <a:lnTo>
                  <a:pt x="63411" y="20561"/>
                </a:lnTo>
                <a:lnTo>
                  <a:pt x="63258" y="20955"/>
                </a:lnTo>
                <a:lnTo>
                  <a:pt x="63792" y="21247"/>
                </a:lnTo>
                <a:lnTo>
                  <a:pt x="64033" y="19977"/>
                </a:lnTo>
                <a:close/>
              </a:path>
              <a:path w="144779" h="104139">
                <a:moveTo>
                  <a:pt x="67627" y="26822"/>
                </a:moveTo>
                <a:lnTo>
                  <a:pt x="66954" y="25069"/>
                </a:lnTo>
                <a:lnTo>
                  <a:pt x="66941" y="25742"/>
                </a:lnTo>
                <a:lnTo>
                  <a:pt x="67157" y="26339"/>
                </a:lnTo>
                <a:lnTo>
                  <a:pt x="66700" y="27000"/>
                </a:lnTo>
                <a:lnTo>
                  <a:pt x="66967" y="26898"/>
                </a:lnTo>
                <a:lnTo>
                  <a:pt x="67297" y="26847"/>
                </a:lnTo>
                <a:lnTo>
                  <a:pt x="67627" y="26822"/>
                </a:lnTo>
                <a:close/>
              </a:path>
              <a:path w="144779" h="104139">
                <a:moveTo>
                  <a:pt x="67640" y="26822"/>
                </a:moveTo>
                <a:close/>
              </a:path>
              <a:path w="144779" h="104139">
                <a:moveTo>
                  <a:pt x="68148" y="27749"/>
                </a:moveTo>
                <a:lnTo>
                  <a:pt x="67221" y="27978"/>
                </a:lnTo>
                <a:lnTo>
                  <a:pt x="67792" y="29273"/>
                </a:lnTo>
                <a:lnTo>
                  <a:pt x="68148" y="27749"/>
                </a:lnTo>
                <a:close/>
              </a:path>
              <a:path w="144779" h="104139">
                <a:moveTo>
                  <a:pt x="68364" y="26784"/>
                </a:moveTo>
                <a:close/>
              </a:path>
              <a:path w="144779" h="104139">
                <a:moveTo>
                  <a:pt x="68580" y="27635"/>
                </a:moveTo>
                <a:lnTo>
                  <a:pt x="68453" y="27051"/>
                </a:lnTo>
                <a:lnTo>
                  <a:pt x="68364" y="26809"/>
                </a:lnTo>
                <a:lnTo>
                  <a:pt x="68148" y="27749"/>
                </a:lnTo>
                <a:lnTo>
                  <a:pt x="68580" y="27635"/>
                </a:lnTo>
                <a:close/>
              </a:path>
              <a:path w="144779" h="104139">
                <a:moveTo>
                  <a:pt x="68859" y="27051"/>
                </a:moveTo>
                <a:lnTo>
                  <a:pt x="68453" y="26835"/>
                </a:lnTo>
                <a:lnTo>
                  <a:pt x="68859" y="27051"/>
                </a:lnTo>
                <a:close/>
              </a:path>
              <a:path w="144779" h="104139">
                <a:moveTo>
                  <a:pt x="69037" y="25996"/>
                </a:moveTo>
                <a:lnTo>
                  <a:pt x="67640" y="26822"/>
                </a:lnTo>
                <a:lnTo>
                  <a:pt x="68262" y="26784"/>
                </a:lnTo>
                <a:lnTo>
                  <a:pt x="68122" y="26657"/>
                </a:lnTo>
                <a:lnTo>
                  <a:pt x="69037" y="25996"/>
                </a:lnTo>
                <a:close/>
              </a:path>
              <a:path w="144779" h="104139">
                <a:moveTo>
                  <a:pt x="69456" y="27368"/>
                </a:moveTo>
                <a:lnTo>
                  <a:pt x="68859" y="27051"/>
                </a:lnTo>
                <a:lnTo>
                  <a:pt x="68910" y="27559"/>
                </a:lnTo>
                <a:lnTo>
                  <a:pt x="68580" y="27635"/>
                </a:lnTo>
                <a:lnTo>
                  <a:pt x="68770" y="28435"/>
                </a:lnTo>
                <a:lnTo>
                  <a:pt x="69456" y="27368"/>
                </a:lnTo>
                <a:close/>
              </a:path>
              <a:path w="144779" h="104139">
                <a:moveTo>
                  <a:pt x="76415" y="45732"/>
                </a:moveTo>
                <a:lnTo>
                  <a:pt x="76200" y="44792"/>
                </a:lnTo>
                <a:lnTo>
                  <a:pt x="75514" y="44792"/>
                </a:lnTo>
                <a:lnTo>
                  <a:pt x="76415" y="45732"/>
                </a:lnTo>
                <a:close/>
              </a:path>
              <a:path w="144779" h="104139">
                <a:moveTo>
                  <a:pt x="111302" y="74079"/>
                </a:moveTo>
                <a:lnTo>
                  <a:pt x="110921" y="74079"/>
                </a:lnTo>
                <a:lnTo>
                  <a:pt x="111150" y="74129"/>
                </a:lnTo>
                <a:lnTo>
                  <a:pt x="111302" y="74079"/>
                </a:lnTo>
                <a:close/>
              </a:path>
              <a:path w="144779" h="104139">
                <a:moveTo>
                  <a:pt x="113817" y="73875"/>
                </a:moveTo>
                <a:lnTo>
                  <a:pt x="113411" y="71704"/>
                </a:lnTo>
                <a:lnTo>
                  <a:pt x="112814" y="72707"/>
                </a:lnTo>
                <a:lnTo>
                  <a:pt x="111620" y="70853"/>
                </a:lnTo>
                <a:lnTo>
                  <a:pt x="111036" y="72224"/>
                </a:lnTo>
                <a:lnTo>
                  <a:pt x="111201" y="72758"/>
                </a:lnTo>
                <a:lnTo>
                  <a:pt x="112204" y="73761"/>
                </a:lnTo>
                <a:lnTo>
                  <a:pt x="111302" y="74079"/>
                </a:lnTo>
                <a:lnTo>
                  <a:pt x="112102" y="74079"/>
                </a:lnTo>
                <a:lnTo>
                  <a:pt x="113817" y="73875"/>
                </a:lnTo>
                <a:close/>
              </a:path>
              <a:path w="144779" h="104139">
                <a:moveTo>
                  <a:pt x="135051" y="92519"/>
                </a:moveTo>
                <a:lnTo>
                  <a:pt x="134099" y="93052"/>
                </a:lnTo>
                <a:lnTo>
                  <a:pt x="134569" y="93891"/>
                </a:lnTo>
                <a:lnTo>
                  <a:pt x="135051" y="92519"/>
                </a:lnTo>
                <a:close/>
              </a:path>
              <a:path w="144779" h="104139">
                <a:moveTo>
                  <a:pt x="135902" y="92062"/>
                </a:moveTo>
                <a:lnTo>
                  <a:pt x="135255" y="91948"/>
                </a:lnTo>
                <a:lnTo>
                  <a:pt x="135051" y="92519"/>
                </a:lnTo>
                <a:lnTo>
                  <a:pt x="135902" y="92062"/>
                </a:lnTo>
                <a:close/>
              </a:path>
              <a:path w="144779" h="104139">
                <a:moveTo>
                  <a:pt x="136004" y="89535"/>
                </a:moveTo>
                <a:lnTo>
                  <a:pt x="134886" y="91262"/>
                </a:lnTo>
                <a:lnTo>
                  <a:pt x="134454" y="91821"/>
                </a:lnTo>
                <a:lnTo>
                  <a:pt x="135255" y="91948"/>
                </a:lnTo>
                <a:lnTo>
                  <a:pt x="135712" y="90652"/>
                </a:lnTo>
                <a:lnTo>
                  <a:pt x="136004" y="89535"/>
                </a:lnTo>
                <a:close/>
              </a:path>
              <a:path w="144779" h="104139">
                <a:moveTo>
                  <a:pt x="141452" y="101765"/>
                </a:moveTo>
                <a:lnTo>
                  <a:pt x="141439" y="100253"/>
                </a:lnTo>
                <a:lnTo>
                  <a:pt x="140855" y="101104"/>
                </a:lnTo>
                <a:lnTo>
                  <a:pt x="141274" y="102374"/>
                </a:lnTo>
                <a:lnTo>
                  <a:pt x="141452" y="101765"/>
                </a:lnTo>
                <a:close/>
              </a:path>
              <a:path w="144779" h="104139">
                <a:moveTo>
                  <a:pt x="141681" y="99910"/>
                </a:moveTo>
                <a:lnTo>
                  <a:pt x="141439" y="99555"/>
                </a:lnTo>
                <a:lnTo>
                  <a:pt x="141439" y="100253"/>
                </a:lnTo>
                <a:lnTo>
                  <a:pt x="141681" y="99910"/>
                </a:lnTo>
                <a:close/>
              </a:path>
              <a:path w="144779" h="104139">
                <a:moveTo>
                  <a:pt x="142011" y="97459"/>
                </a:moveTo>
                <a:lnTo>
                  <a:pt x="141846" y="97231"/>
                </a:lnTo>
                <a:lnTo>
                  <a:pt x="141833" y="97078"/>
                </a:lnTo>
                <a:lnTo>
                  <a:pt x="140995" y="95999"/>
                </a:lnTo>
                <a:lnTo>
                  <a:pt x="140754" y="96012"/>
                </a:lnTo>
                <a:lnTo>
                  <a:pt x="141744" y="97155"/>
                </a:lnTo>
                <a:lnTo>
                  <a:pt x="140919" y="98818"/>
                </a:lnTo>
                <a:lnTo>
                  <a:pt x="141439" y="99555"/>
                </a:lnTo>
                <a:lnTo>
                  <a:pt x="141465" y="98818"/>
                </a:lnTo>
                <a:lnTo>
                  <a:pt x="141795" y="97231"/>
                </a:lnTo>
                <a:lnTo>
                  <a:pt x="142011" y="97459"/>
                </a:lnTo>
                <a:close/>
              </a:path>
              <a:path w="144779" h="104139">
                <a:moveTo>
                  <a:pt x="144183" y="102997"/>
                </a:moveTo>
                <a:lnTo>
                  <a:pt x="143484" y="101663"/>
                </a:lnTo>
                <a:lnTo>
                  <a:pt x="143725" y="103619"/>
                </a:lnTo>
                <a:lnTo>
                  <a:pt x="144183" y="1029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2" name="bg object 192"/>
          <p:cNvSpPr/>
          <p:nvPr/>
        </p:nvSpPr>
        <p:spPr>
          <a:xfrm>
            <a:off x="11173480" y="3120934"/>
            <a:ext cx="161643" cy="119743"/>
          </a:xfrm>
          <a:custGeom>
            <a:avLst/>
            <a:gdLst/>
            <a:ahLst/>
            <a:cxnLst/>
            <a:rect l="l" t="t" r="r" b="b"/>
            <a:pathLst>
              <a:path w="119379" h="125729">
                <a:moveTo>
                  <a:pt x="4965" y="75158"/>
                </a:moveTo>
                <a:lnTo>
                  <a:pt x="4648" y="74333"/>
                </a:lnTo>
                <a:lnTo>
                  <a:pt x="4419" y="74777"/>
                </a:lnTo>
                <a:lnTo>
                  <a:pt x="4965" y="75158"/>
                </a:lnTo>
                <a:close/>
              </a:path>
              <a:path w="119379" h="125729">
                <a:moveTo>
                  <a:pt x="5943" y="76974"/>
                </a:moveTo>
                <a:lnTo>
                  <a:pt x="5765" y="77089"/>
                </a:lnTo>
                <a:lnTo>
                  <a:pt x="5930" y="77038"/>
                </a:lnTo>
                <a:close/>
              </a:path>
              <a:path w="119379" h="125729">
                <a:moveTo>
                  <a:pt x="6134" y="71259"/>
                </a:moveTo>
                <a:lnTo>
                  <a:pt x="6007" y="71259"/>
                </a:lnTo>
                <a:lnTo>
                  <a:pt x="5842" y="71310"/>
                </a:lnTo>
                <a:lnTo>
                  <a:pt x="5638" y="71488"/>
                </a:lnTo>
                <a:lnTo>
                  <a:pt x="5880" y="71424"/>
                </a:lnTo>
                <a:lnTo>
                  <a:pt x="6019" y="71361"/>
                </a:lnTo>
                <a:close/>
              </a:path>
              <a:path w="119379" h="125729">
                <a:moveTo>
                  <a:pt x="6159" y="78232"/>
                </a:moveTo>
                <a:lnTo>
                  <a:pt x="6032" y="78295"/>
                </a:lnTo>
                <a:lnTo>
                  <a:pt x="5816" y="78422"/>
                </a:lnTo>
                <a:lnTo>
                  <a:pt x="5956" y="78397"/>
                </a:lnTo>
                <a:lnTo>
                  <a:pt x="6159" y="78232"/>
                </a:lnTo>
                <a:close/>
              </a:path>
              <a:path w="119379" h="125729">
                <a:moveTo>
                  <a:pt x="6248" y="78727"/>
                </a:moveTo>
                <a:lnTo>
                  <a:pt x="5994" y="78765"/>
                </a:lnTo>
                <a:lnTo>
                  <a:pt x="6134" y="78854"/>
                </a:lnTo>
                <a:lnTo>
                  <a:pt x="6248" y="78727"/>
                </a:lnTo>
                <a:close/>
              </a:path>
              <a:path w="119379" h="125729">
                <a:moveTo>
                  <a:pt x="6299" y="76352"/>
                </a:moveTo>
                <a:lnTo>
                  <a:pt x="5524" y="76390"/>
                </a:lnTo>
                <a:lnTo>
                  <a:pt x="5422" y="76593"/>
                </a:lnTo>
                <a:lnTo>
                  <a:pt x="5803" y="76771"/>
                </a:lnTo>
                <a:lnTo>
                  <a:pt x="5892" y="76911"/>
                </a:lnTo>
                <a:lnTo>
                  <a:pt x="6299" y="76352"/>
                </a:lnTo>
                <a:close/>
              </a:path>
              <a:path w="119379" h="125729">
                <a:moveTo>
                  <a:pt x="6692" y="77914"/>
                </a:moveTo>
                <a:lnTo>
                  <a:pt x="6464" y="77927"/>
                </a:lnTo>
                <a:lnTo>
                  <a:pt x="6311" y="78092"/>
                </a:lnTo>
                <a:lnTo>
                  <a:pt x="6159" y="78232"/>
                </a:lnTo>
                <a:lnTo>
                  <a:pt x="6426" y="78079"/>
                </a:lnTo>
                <a:lnTo>
                  <a:pt x="6692" y="77914"/>
                </a:lnTo>
                <a:close/>
              </a:path>
              <a:path w="119379" h="125729">
                <a:moveTo>
                  <a:pt x="6731" y="72885"/>
                </a:moveTo>
                <a:lnTo>
                  <a:pt x="6654" y="72605"/>
                </a:lnTo>
                <a:lnTo>
                  <a:pt x="6642" y="72428"/>
                </a:lnTo>
                <a:lnTo>
                  <a:pt x="6540" y="72656"/>
                </a:lnTo>
                <a:lnTo>
                  <a:pt x="6540" y="72834"/>
                </a:lnTo>
                <a:lnTo>
                  <a:pt x="6731" y="72885"/>
                </a:lnTo>
                <a:close/>
              </a:path>
              <a:path w="119379" h="125729">
                <a:moveTo>
                  <a:pt x="7632" y="57111"/>
                </a:moveTo>
                <a:lnTo>
                  <a:pt x="5232" y="59156"/>
                </a:lnTo>
                <a:lnTo>
                  <a:pt x="4241" y="60769"/>
                </a:lnTo>
                <a:lnTo>
                  <a:pt x="4724" y="61569"/>
                </a:lnTo>
                <a:lnTo>
                  <a:pt x="5638" y="61252"/>
                </a:lnTo>
                <a:lnTo>
                  <a:pt x="5207" y="62661"/>
                </a:lnTo>
                <a:lnTo>
                  <a:pt x="4584" y="62979"/>
                </a:lnTo>
                <a:lnTo>
                  <a:pt x="4927" y="62852"/>
                </a:lnTo>
                <a:lnTo>
                  <a:pt x="5194" y="62725"/>
                </a:lnTo>
                <a:lnTo>
                  <a:pt x="5664" y="62344"/>
                </a:lnTo>
                <a:lnTo>
                  <a:pt x="5867" y="62090"/>
                </a:lnTo>
                <a:lnTo>
                  <a:pt x="6350" y="61366"/>
                </a:lnTo>
                <a:lnTo>
                  <a:pt x="7035" y="59461"/>
                </a:lnTo>
                <a:lnTo>
                  <a:pt x="7404" y="58597"/>
                </a:lnTo>
                <a:lnTo>
                  <a:pt x="7531" y="58559"/>
                </a:lnTo>
                <a:lnTo>
                  <a:pt x="7632" y="57111"/>
                </a:lnTo>
                <a:close/>
              </a:path>
              <a:path w="119379" h="125729">
                <a:moveTo>
                  <a:pt x="7772" y="58496"/>
                </a:moveTo>
                <a:lnTo>
                  <a:pt x="7620" y="58534"/>
                </a:lnTo>
                <a:lnTo>
                  <a:pt x="7505" y="58978"/>
                </a:lnTo>
                <a:lnTo>
                  <a:pt x="7772" y="58496"/>
                </a:lnTo>
                <a:close/>
              </a:path>
              <a:path w="119379" h="125729">
                <a:moveTo>
                  <a:pt x="8966" y="70459"/>
                </a:moveTo>
                <a:lnTo>
                  <a:pt x="8839" y="70332"/>
                </a:lnTo>
                <a:lnTo>
                  <a:pt x="5384" y="70332"/>
                </a:lnTo>
                <a:lnTo>
                  <a:pt x="5461" y="70980"/>
                </a:lnTo>
                <a:lnTo>
                  <a:pt x="5816" y="70866"/>
                </a:lnTo>
                <a:lnTo>
                  <a:pt x="6108" y="70573"/>
                </a:lnTo>
                <a:lnTo>
                  <a:pt x="6223" y="70929"/>
                </a:lnTo>
                <a:lnTo>
                  <a:pt x="6134" y="71259"/>
                </a:lnTo>
                <a:lnTo>
                  <a:pt x="6502" y="71272"/>
                </a:lnTo>
                <a:lnTo>
                  <a:pt x="6642" y="72428"/>
                </a:lnTo>
                <a:lnTo>
                  <a:pt x="6896" y="71818"/>
                </a:lnTo>
                <a:lnTo>
                  <a:pt x="7912" y="70802"/>
                </a:lnTo>
                <a:lnTo>
                  <a:pt x="8636" y="70573"/>
                </a:lnTo>
                <a:lnTo>
                  <a:pt x="8966" y="70459"/>
                </a:lnTo>
                <a:close/>
              </a:path>
              <a:path w="119379" h="125729">
                <a:moveTo>
                  <a:pt x="9283" y="63792"/>
                </a:moveTo>
                <a:lnTo>
                  <a:pt x="8610" y="64820"/>
                </a:lnTo>
                <a:lnTo>
                  <a:pt x="8788" y="64668"/>
                </a:lnTo>
                <a:lnTo>
                  <a:pt x="8978" y="64414"/>
                </a:lnTo>
                <a:lnTo>
                  <a:pt x="9283" y="63792"/>
                </a:lnTo>
                <a:close/>
              </a:path>
              <a:path w="119379" h="125729">
                <a:moveTo>
                  <a:pt x="9906" y="71920"/>
                </a:moveTo>
                <a:lnTo>
                  <a:pt x="8661" y="71716"/>
                </a:lnTo>
                <a:lnTo>
                  <a:pt x="8597" y="72123"/>
                </a:lnTo>
                <a:lnTo>
                  <a:pt x="8902" y="72415"/>
                </a:lnTo>
                <a:lnTo>
                  <a:pt x="9194" y="72136"/>
                </a:lnTo>
                <a:lnTo>
                  <a:pt x="9906" y="71920"/>
                </a:lnTo>
                <a:close/>
              </a:path>
              <a:path w="119379" h="125729">
                <a:moveTo>
                  <a:pt x="9918" y="70104"/>
                </a:moveTo>
                <a:lnTo>
                  <a:pt x="8966" y="70459"/>
                </a:lnTo>
                <a:lnTo>
                  <a:pt x="9893" y="71361"/>
                </a:lnTo>
                <a:lnTo>
                  <a:pt x="9918" y="70104"/>
                </a:lnTo>
                <a:close/>
              </a:path>
              <a:path w="119379" h="125729">
                <a:moveTo>
                  <a:pt x="10236" y="65138"/>
                </a:moveTo>
                <a:lnTo>
                  <a:pt x="8661" y="64985"/>
                </a:lnTo>
                <a:lnTo>
                  <a:pt x="10236" y="65138"/>
                </a:lnTo>
                <a:close/>
              </a:path>
              <a:path w="119379" h="125729">
                <a:moveTo>
                  <a:pt x="10490" y="75171"/>
                </a:moveTo>
                <a:lnTo>
                  <a:pt x="9766" y="75158"/>
                </a:lnTo>
                <a:lnTo>
                  <a:pt x="9080" y="75222"/>
                </a:lnTo>
                <a:lnTo>
                  <a:pt x="9982" y="75704"/>
                </a:lnTo>
                <a:lnTo>
                  <a:pt x="9804" y="75234"/>
                </a:lnTo>
                <a:lnTo>
                  <a:pt x="10490" y="75171"/>
                </a:lnTo>
                <a:close/>
              </a:path>
              <a:path w="119379" h="125729">
                <a:moveTo>
                  <a:pt x="10960" y="58534"/>
                </a:moveTo>
                <a:lnTo>
                  <a:pt x="9499" y="58407"/>
                </a:lnTo>
                <a:lnTo>
                  <a:pt x="9613" y="58166"/>
                </a:lnTo>
                <a:lnTo>
                  <a:pt x="10655" y="55841"/>
                </a:lnTo>
                <a:lnTo>
                  <a:pt x="8610" y="56997"/>
                </a:lnTo>
                <a:lnTo>
                  <a:pt x="7772" y="58496"/>
                </a:lnTo>
                <a:lnTo>
                  <a:pt x="9017" y="58166"/>
                </a:lnTo>
                <a:lnTo>
                  <a:pt x="7899" y="60426"/>
                </a:lnTo>
                <a:lnTo>
                  <a:pt x="9931" y="58978"/>
                </a:lnTo>
                <a:lnTo>
                  <a:pt x="9601" y="60960"/>
                </a:lnTo>
                <a:lnTo>
                  <a:pt x="9893" y="60172"/>
                </a:lnTo>
                <a:lnTo>
                  <a:pt x="10871" y="60058"/>
                </a:lnTo>
                <a:lnTo>
                  <a:pt x="10934" y="58966"/>
                </a:lnTo>
                <a:lnTo>
                  <a:pt x="10960" y="58534"/>
                </a:lnTo>
                <a:close/>
              </a:path>
              <a:path w="119379" h="125729">
                <a:moveTo>
                  <a:pt x="10985" y="71551"/>
                </a:moveTo>
                <a:lnTo>
                  <a:pt x="10096" y="69761"/>
                </a:lnTo>
                <a:lnTo>
                  <a:pt x="9994" y="70573"/>
                </a:lnTo>
                <a:lnTo>
                  <a:pt x="10007" y="72910"/>
                </a:lnTo>
                <a:lnTo>
                  <a:pt x="10985" y="71551"/>
                </a:lnTo>
                <a:close/>
              </a:path>
              <a:path w="119379" h="125729">
                <a:moveTo>
                  <a:pt x="11506" y="61912"/>
                </a:moveTo>
                <a:lnTo>
                  <a:pt x="10807" y="61252"/>
                </a:lnTo>
                <a:lnTo>
                  <a:pt x="10985" y="62865"/>
                </a:lnTo>
                <a:lnTo>
                  <a:pt x="11506" y="61912"/>
                </a:lnTo>
                <a:close/>
              </a:path>
              <a:path w="119379" h="125729">
                <a:moveTo>
                  <a:pt x="13538" y="53606"/>
                </a:moveTo>
                <a:lnTo>
                  <a:pt x="12712" y="54724"/>
                </a:lnTo>
                <a:lnTo>
                  <a:pt x="12636" y="55638"/>
                </a:lnTo>
                <a:lnTo>
                  <a:pt x="13538" y="53606"/>
                </a:lnTo>
                <a:close/>
              </a:path>
              <a:path w="119379" h="125729">
                <a:moveTo>
                  <a:pt x="14808" y="63893"/>
                </a:moveTo>
                <a:lnTo>
                  <a:pt x="13855" y="64579"/>
                </a:lnTo>
                <a:lnTo>
                  <a:pt x="14097" y="64693"/>
                </a:lnTo>
                <a:lnTo>
                  <a:pt x="14338" y="64516"/>
                </a:lnTo>
                <a:lnTo>
                  <a:pt x="13119" y="66230"/>
                </a:lnTo>
                <a:lnTo>
                  <a:pt x="14363" y="64516"/>
                </a:lnTo>
                <a:lnTo>
                  <a:pt x="14808" y="63893"/>
                </a:lnTo>
                <a:close/>
              </a:path>
              <a:path w="119379" h="125729">
                <a:moveTo>
                  <a:pt x="15087" y="90970"/>
                </a:moveTo>
                <a:lnTo>
                  <a:pt x="13982" y="89700"/>
                </a:lnTo>
                <a:lnTo>
                  <a:pt x="13944" y="89954"/>
                </a:lnTo>
                <a:lnTo>
                  <a:pt x="13665" y="90208"/>
                </a:lnTo>
                <a:lnTo>
                  <a:pt x="15087" y="90970"/>
                </a:lnTo>
                <a:close/>
              </a:path>
              <a:path w="119379" h="125729">
                <a:moveTo>
                  <a:pt x="15354" y="69735"/>
                </a:moveTo>
                <a:lnTo>
                  <a:pt x="14541" y="68707"/>
                </a:lnTo>
                <a:lnTo>
                  <a:pt x="13665" y="69519"/>
                </a:lnTo>
                <a:lnTo>
                  <a:pt x="13398" y="69735"/>
                </a:lnTo>
                <a:lnTo>
                  <a:pt x="13398" y="69380"/>
                </a:lnTo>
                <a:lnTo>
                  <a:pt x="13411" y="68554"/>
                </a:lnTo>
                <a:lnTo>
                  <a:pt x="11709" y="68351"/>
                </a:lnTo>
                <a:lnTo>
                  <a:pt x="11176" y="68249"/>
                </a:lnTo>
                <a:lnTo>
                  <a:pt x="9880" y="69621"/>
                </a:lnTo>
                <a:lnTo>
                  <a:pt x="9944" y="69494"/>
                </a:lnTo>
                <a:lnTo>
                  <a:pt x="10147" y="69100"/>
                </a:lnTo>
                <a:lnTo>
                  <a:pt x="9194" y="69494"/>
                </a:lnTo>
                <a:lnTo>
                  <a:pt x="9245" y="68783"/>
                </a:lnTo>
                <a:lnTo>
                  <a:pt x="9271" y="68351"/>
                </a:lnTo>
                <a:lnTo>
                  <a:pt x="9283" y="68148"/>
                </a:lnTo>
                <a:lnTo>
                  <a:pt x="8877" y="68351"/>
                </a:lnTo>
                <a:lnTo>
                  <a:pt x="9169" y="67779"/>
                </a:lnTo>
                <a:lnTo>
                  <a:pt x="9613" y="66903"/>
                </a:lnTo>
                <a:lnTo>
                  <a:pt x="8953" y="67017"/>
                </a:lnTo>
                <a:lnTo>
                  <a:pt x="8572" y="67779"/>
                </a:lnTo>
                <a:lnTo>
                  <a:pt x="8077" y="67564"/>
                </a:lnTo>
                <a:lnTo>
                  <a:pt x="8191" y="66865"/>
                </a:lnTo>
                <a:lnTo>
                  <a:pt x="8763" y="66433"/>
                </a:lnTo>
                <a:lnTo>
                  <a:pt x="9715" y="66128"/>
                </a:lnTo>
                <a:lnTo>
                  <a:pt x="8763" y="65100"/>
                </a:lnTo>
                <a:lnTo>
                  <a:pt x="8445" y="65087"/>
                </a:lnTo>
                <a:lnTo>
                  <a:pt x="8623" y="64833"/>
                </a:lnTo>
                <a:lnTo>
                  <a:pt x="8293" y="65087"/>
                </a:lnTo>
                <a:lnTo>
                  <a:pt x="8001" y="65239"/>
                </a:lnTo>
                <a:lnTo>
                  <a:pt x="6921" y="65278"/>
                </a:lnTo>
                <a:lnTo>
                  <a:pt x="6464" y="65455"/>
                </a:lnTo>
                <a:lnTo>
                  <a:pt x="6400" y="66751"/>
                </a:lnTo>
                <a:lnTo>
                  <a:pt x="7150" y="66433"/>
                </a:lnTo>
                <a:lnTo>
                  <a:pt x="7683" y="66865"/>
                </a:lnTo>
                <a:lnTo>
                  <a:pt x="7073" y="67754"/>
                </a:lnTo>
                <a:lnTo>
                  <a:pt x="6858" y="68503"/>
                </a:lnTo>
                <a:lnTo>
                  <a:pt x="5613" y="68580"/>
                </a:lnTo>
                <a:lnTo>
                  <a:pt x="5118" y="68986"/>
                </a:lnTo>
                <a:lnTo>
                  <a:pt x="6261" y="68783"/>
                </a:lnTo>
                <a:lnTo>
                  <a:pt x="6083" y="69443"/>
                </a:lnTo>
                <a:lnTo>
                  <a:pt x="5156" y="70231"/>
                </a:lnTo>
                <a:lnTo>
                  <a:pt x="5384" y="70231"/>
                </a:lnTo>
                <a:lnTo>
                  <a:pt x="8737" y="70231"/>
                </a:lnTo>
                <a:lnTo>
                  <a:pt x="8496" y="69989"/>
                </a:lnTo>
                <a:lnTo>
                  <a:pt x="9029" y="69761"/>
                </a:lnTo>
                <a:lnTo>
                  <a:pt x="9867" y="69646"/>
                </a:lnTo>
                <a:lnTo>
                  <a:pt x="12090" y="69380"/>
                </a:lnTo>
                <a:lnTo>
                  <a:pt x="11163" y="70612"/>
                </a:lnTo>
                <a:lnTo>
                  <a:pt x="13665" y="69811"/>
                </a:lnTo>
                <a:lnTo>
                  <a:pt x="13792" y="70269"/>
                </a:lnTo>
                <a:lnTo>
                  <a:pt x="13893" y="70497"/>
                </a:lnTo>
                <a:lnTo>
                  <a:pt x="14071" y="70764"/>
                </a:lnTo>
                <a:lnTo>
                  <a:pt x="14058" y="70548"/>
                </a:lnTo>
                <a:lnTo>
                  <a:pt x="14185" y="70269"/>
                </a:lnTo>
                <a:lnTo>
                  <a:pt x="15214" y="69811"/>
                </a:lnTo>
                <a:lnTo>
                  <a:pt x="15354" y="69735"/>
                </a:lnTo>
                <a:close/>
              </a:path>
              <a:path w="119379" h="125729">
                <a:moveTo>
                  <a:pt x="15430" y="61468"/>
                </a:moveTo>
                <a:lnTo>
                  <a:pt x="13131" y="63931"/>
                </a:lnTo>
                <a:lnTo>
                  <a:pt x="12636" y="65417"/>
                </a:lnTo>
                <a:lnTo>
                  <a:pt x="13843" y="64579"/>
                </a:lnTo>
                <a:lnTo>
                  <a:pt x="13855" y="64287"/>
                </a:lnTo>
                <a:lnTo>
                  <a:pt x="15430" y="61468"/>
                </a:lnTo>
                <a:close/>
              </a:path>
              <a:path w="119379" h="125729">
                <a:moveTo>
                  <a:pt x="16243" y="72720"/>
                </a:moveTo>
                <a:lnTo>
                  <a:pt x="14744" y="73736"/>
                </a:lnTo>
                <a:lnTo>
                  <a:pt x="16243" y="72720"/>
                </a:lnTo>
                <a:close/>
              </a:path>
              <a:path w="119379" h="125729">
                <a:moveTo>
                  <a:pt x="16433" y="72593"/>
                </a:moveTo>
                <a:lnTo>
                  <a:pt x="16281" y="72694"/>
                </a:lnTo>
                <a:lnTo>
                  <a:pt x="16319" y="72821"/>
                </a:lnTo>
                <a:lnTo>
                  <a:pt x="16433" y="72593"/>
                </a:lnTo>
                <a:close/>
              </a:path>
              <a:path w="119379" h="125729">
                <a:moveTo>
                  <a:pt x="16992" y="67995"/>
                </a:moveTo>
                <a:lnTo>
                  <a:pt x="16929" y="67716"/>
                </a:lnTo>
                <a:lnTo>
                  <a:pt x="16624" y="67589"/>
                </a:lnTo>
                <a:lnTo>
                  <a:pt x="16484" y="68707"/>
                </a:lnTo>
                <a:lnTo>
                  <a:pt x="16992" y="67995"/>
                </a:lnTo>
                <a:close/>
              </a:path>
              <a:path w="119379" h="125729">
                <a:moveTo>
                  <a:pt x="17208" y="54000"/>
                </a:moveTo>
                <a:lnTo>
                  <a:pt x="16205" y="53848"/>
                </a:lnTo>
                <a:lnTo>
                  <a:pt x="16306" y="54470"/>
                </a:lnTo>
                <a:lnTo>
                  <a:pt x="16687" y="54381"/>
                </a:lnTo>
                <a:lnTo>
                  <a:pt x="17208" y="54000"/>
                </a:lnTo>
                <a:close/>
              </a:path>
              <a:path w="119379" h="125729">
                <a:moveTo>
                  <a:pt x="17487" y="74841"/>
                </a:moveTo>
                <a:lnTo>
                  <a:pt x="17399" y="74968"/>
                </a:lnTo>
                <a:lnTo>
                  <a:pt x="17487" y="74841"/>
                </a:lnTo>
                <a:close/>
              </a:path>
              <a:path w="119379" h="125729">
                <a:moveTo>
                  <a:pt x="17995" y="53340"/>
                </a:moveTo>
                <a:lnTo>
                  <a:pt x="17716" y="53606"/>
                </a:lnTo>
                <a:lnTo>
                  <a:pt x="17449" y="53835"/>
                </a:lnTo>
                <a:lnTo>
                  <a:pt x="17208" y="54000"/>
                </a:lnTo>
                <a:lnTo>
                  <a:pt x="17665" y="54063"/>
                </a:lnTo>
                <a:lnTo>
                  <a:pt x="17741" y="53771"/>
                </a:lnTo>
                <a:lnTo>
                  <a:pt x="17868" y="53555"/>
                </a:lnTo>
                <a:lnTo>
                  <a:pt x="17995" y="53340"/>
                </a:lnTo>
                <a:close/>
              </a:path>
              <a:path w="119379" h="125729">
                <a:moveTo>
                  <a:pt x="18440" y="74460"/>
                </a:moveTo>
                <a:lnTo>
                  <a:pt x="18402" y="72428"/>
                </a:lnTo>
                <a:lnTo>
                  <a:pt x="18440" y="74460"/>
                </a:lnTo>
                <a:close/>
              </a:path>
              <a:path w="119379" h="125729">
                <a:moveTo>
                  <a:pt x="19875" y="51600"/>
                </a:moveTo>
                <a:lnTo>
                  <a:pt x="18415" y="52578"/>
                </a:lnTo>
                <a:lnTo>
                  <a:pt x="17995" y="53340"/>
                </a:lnTo>
                <a:lnTo>
                  <a:pt x="18592" y="52781"/>
                </a:lnTo>
                <a:lnTo>
                  <a:pt x="19253" y="52095"/>
                </a:lnTo>
                <a:lnTo>
                  <a:pt x="19875" y="51600"/>
                </a:lnTo>
                <a:close/>
              </a:path>
              <a:path w="119379" h="125729">
                <a:moveTo>
                  <a:pt x="20523" y="51142"/>
                </a:moveTo>
                <a:lnTo>
                  <a:pt x="20320" y="51257"/>
                </a:lnTo>
                <a:lnTo>
                  <a:pt x="20104" y="51422"/>
                </a:lnTo>
                <a:lnTo>
                  <a:pt x="19875" y="51600"/>
                </a:lnTo>
                <a:lnTo>
                  <a:pt x="20091" y="51447"/>
                </a:lnTo>
                <a:lnTo>
                  <a:pt x="20294" y="51320"/>
                </a:lnTo>
                <a:lnTo>
                  <a:pt x="20523" y="51142"/>
                </a:lnTo>
                <a:close/>
              </a:path>
              <a:path w="119379" h="125729">
                <a:moveTo>
                  <a:pt x="21158" y="93256"/>
                </a:moveTo>
                <a:lnTo>
                  <a:pt x="20929" y="93154"/>
                </a:lnTo>
                <a:lnTo>
                  <a:pt x="20726" y="93116"/>
                </a:lnTo>
                <a:lnTo>
                  <a:pt x="21018" y="93218"/>
                </a:lnTo>
                <a:lnTo>
                  <a:pt x="21158" y="93256"/>
                </a:lnTo>
                <a:close/>
              </a:path>
              <a:path w="119379" h="125729">
                <a:moveTo>
                  <a:pt x="21310" y="94018"/>
                </a:moveTo>
                <a:lnTo>
                  <a:pt x="20497" y="93599"/>
                </a:lnTo>
                <a:lnTo>
                  <a:pt x="20624" y="93789"/>
                </a:lnTo>
                <a:lnTo>
                  <a:pt x="21310" y="94018"/>
                </a:lnTo>
                <a:close/>
              </a:path>
              <a:path w="119379" h="125729">
                <a:moveTo>
                  <a:pt x="21691" y="95237"/>
                </a:moveTo>
                <a:lnTo>
                  <a:pt x="20637" y="94780"/>
                </a:lnTo>
                <a:lnTo>
                  <a:pt x="21259" y="95097"/>
                </a:lnTo>
                <a:lnTo>
                  <a:pt x="21285" y="95453"/>
                </a:lnTo>
                <a:lnTo>
                  <a:pt x="21577" y="95897"/>
                </a:lnTo>
                <a:lnTo>
                  <a:pt x="21691" y="95237"/>
                </a:lnTo>
                <a:close/>
              </a:path>
              <a:path w="119379" h="125729">
                <a:moveTo>
                  <a:pt x="22479" y="93675"/>
                </a:moveTo>
                <a:lnTo>
                  <a:pt x="22199" y="93764"/>
                </a:lnTo>
                <a:lnTo>
                  <a:pt x="22225" y="93891"/>
                </a:lnTo>
                <a:lnTo>
                  <a:pt x="22479" y="93675"/>
                </a:lnTo>
                <a:close/>
              </a:path>
              <a:path w="119379" h="125729">
                <a:moveTo>
                  <a:pt x="22834" y="89230"/>
                </a:moveTo>
                <a:lnTo>
                  <a:pt x="22402" y="89319"/>
                </a:lnTo>
                <a:lnTo>
                  <a:pt x="22834" y="89230"/>
                </a:lnTo>
                <a:close/>
              </a:path>
              <a:path w="119379" h="125729">
                <a:moveTo>
                  <a:pt x="22885" y="60350"/>
                </a:moveTo>
                <a:lnTo>
                  <a:pt x="22821" y="60121"/>
                </a:lnTo>
                <a:lnTo>
                  <a:pt x="22720" y="59944"/>
                </a:lnTo>
                <a:lnTo>
                  <a:pt x="22504" y="59893"/>
                </a:lnTo>
                <a:lnTo>
                  <a:pt x="22466" y="60617"/>
                </a:lnTo>
                <a:lnTo>
                  <a:pt x="22631" y="60617"/>
                </a:lnTo>
                <a:lnTo>
                  <a:pt x="22885" y="60350"/>
                </a:lnTo>
                <a:close/>
              </a:path>
              <a:path w="119379" h="125729">
                <a:moveTo>
                  <a:pt x="23114" y="61163"/>
                </a:moveTo>
                <a:lnTo>
                  <a:pt x="22910" y="60439"/>
                </a:lnTo>
                <a:lnTo>
                  <a:pt x="21920" y="61633"/>
                </a:lnTo>
                <a:lnTo>
                  <a:pt x="23114" y="61163"/>
                </a:lnTo>
                <a:close/>
              </a:path>
              <a:path w="119379" h="125729">
                <a:moveTo>
                  <a:pt x="24066" y="95389"/>
                </a:moveTo>
                <a:lnTo>
                  <a:pt x="22987" y="95008"/>
                </a:lnTo>
                <a:lnTo>
                  <a:pt x="23050" y="95148"/>
                </a:lnTo>
                <a:lnTo>
                  <a:pt x="24066" y="95389"/>
                </a:lnTo>
                <a:close/>
              </a:path>
              <a:path w="119379" h="125729">
                <a:moveTo>
                  <a:pt x="24257" y="58826"/>
                </a:moveTo>
                <a:lnTo>
                  <a:pt x="23799" y="59067"/>
                </a:lnTo>
                <a:lnTo>
                  <a:pt x="23253" y="59982"/>
                </a:lnTo>
                <a:lnTo>
                  <a:pt x="22885" y="60350"/>
                </a:lnTo>
                <a:lnTo>
                  <a:pt x="24257" y="58826"/>
                </a:lnTo>
                <a:close/>
              </a:path>
              <a:path w="119379" h="125729">
                <a:moveTo>
                  <a:pt x="24930" y="38785"/>
                </a:moveTo>
                <a:lnTo>
                  <a:pt x="23787" y="38531"/>
                </a:lnTo>
                <a:lnTo>
                  <a:pt x="23939" y="39217"/>
                </a:lnTo>
                <a:lnTo>
                  <a:pt x="23139" y="40081"/>
                </a:lnTo>
                <a:lnTo>
                  <a:pt x="23304" y="40754"/>
                </a:lnTo>
                <a:lnTo>
                  <a:pt x="24231" y="40843"/>
                </a:lnTo>
                <a:lnTo>
                  <a:pt x="24371" y="39535"/>
                </a:lnTo>
                <a:lnTo>
                  <a:pt x="24930" y="38785"/>
                </a:lnTo>
                <a:close/>
              </a:path>
              <a:path w="119379" h="125729">
                <a:moveTo>
                  <a:pt x="24993" y="50838"/>
                </a:moveTo>
                <a:lnTo>
                  <a:pt x="22593" y="53352"/>
                </a:lnTo>
                <a:lnTo>
                  <a:pt x="20472" y="56426"/>
                </a:lnTo>
                <a:lnTo>
                  <a:pt x="18046" y="60871"/>
                </a:lnTo>
                <a:lnTo>
                  <a:pt x="13919" y="67094"/>
                </a:lnTo>
                <a:lnTo>
                  <a:pt x="13068" y="67729"/>
                </a:lnTo>
                <a:lnTo>
                  <a:pt x="13766" y="67983"/>
                </a:lnTo>
                <a:lnTo>
                  <a:pt x="15913" y="67221"/>
                </a:lnTo>
                <a:lnTo>
                  <a:pt x="16624" y="67475"/>
                </a:lnTo>
                <a:lnTo>
                  <a:pt x="16662" y="67221"/>
                </a:lnTo>
                <a:lnTo>
                  <a:pt x="16725" y="66840"/>
                </a:lnTo>
                <a:lnTo>
                  <a:pt x="17907" y="65709"/>
                </a:lnTo>
                <a:lnTo>
                  <a:pt x="18034" y="64427"/>
                </a:lnTo>
                <a:lnTo>
                  <a:pt x="18732" y="63157"/>
                </a:lnTo>
                <a:lnTo>
                  <a:pt x="19456" y="63284"/>
                </a:lnTo>
                <a:lnTo>
                  <a:pt x="19900" y="64046"/>
                </a:lnTo>
                <a:lnTo>
                  <a:pt x="19761" y="63157"/>
                </a:lnTo>
                <a:lnTo>
                  <a:pt x="19812" y="62649"/>
                </a:lnTo>
                <a:lnTo>
                  <a:pt x="21755" y="60363"/>
                </a:lnTo>
                <a:lnTo>
                  <a:pt x="21285" y="60109"/>
                </a:lnTo>
                <a:lnTo>
                  <a:pt x="22631" y="58331"/>
                </a:lnTo>
                <a:lnTo>
                  <a:pt x="24282" y="56426"/>
                </a:lnTo>
                <a:lnTo>
                  <a:pt x="21882" y="58166"/>
                </a:lnTo>
                <a:lnTo>
                  <a:pt x="21920" y="57442"/>
                </a:lnTo>
                <a:lnTo>
                  <a:pt x="22542" y="56553"/>
                </a:lnTo>
                <a:lnTo>
                  <a:pt x="23317" y="56172"/>
                </a:lnTo>
                <a:lnTo>
                  <a:pt x="21844" y="56172"/>
                </a:lnTo>
                <a:lnTo>
                  <a:pt x="24993" y="50838"/>
                </a:lnTo>
                <a:close/>
              </a:path>
              <a:path w="119379" h="125729">
                <a:moveTo>
                  <a:pt x="25349" y="101371"/>
                </a:moveTo>
                <a:lnTo>
                  <a:pt x="24777" y="100901"/>
                </a:lnTo>
                <a:lnTo>
                  <a:pt x="25349" y="101371"/>
                </a:lnTo>
                <a:close/>
              </a:path>
              <a:path w="119379" h="125729">
                <a:moveTo>
                  <a:pt x="25361" y="100850"/>
                </a:moveTo>
                <a:lnTo>
                  <a:pt x="24612" y="100761"/>
                </a:lnTo>
                <a:lnTo>
                  <a:pt x="24777" y="100901"/>
                </a:lnTo>
                <a:lnTo>
                  <a:pt x="25361" y="100876"/>
                </a:lnTo>
                <a:close/>
              </a:path>
              <a:path w="119379" h="125729">
                <a:moveTo>
                  <a:pt x="25742" y="54114"/>
                </a:moveTo>
                <a:lnTo>
                  <a:pt x="25628" y="54267"/>
                </a:lnTo>
                <a:lnTo>
                  <a:pt x="25057" y="56045"/>
                </a:lnTo>
                <a:lnTo>
                  <a:pt x="25742" y="54114"/>
                </a:lnTo>
                <a:close/>
              </a:path>
              <a:path w="119379" h="125729">
                <a:moveTo>
                  <a:pt x="25971" y="100926"/>
                </a:moveTo>
                <a:lnTo>
                  <a:pt x="25730" y="100558"/>
                </a:lnTo>
                <a:lnTo>
                  <a:pt x="25323" y="100609"/>
                </a:lnTo>
                <a:lnTo>
                  <a:pt x="25361" y="100850"/>
                </a:lnTo>
                <a:lnTo>
                  <a:pt x="25971" y="100926"/>
                </a:lnTo>
                <a:close/>
              </a:path>
              <a:path w="119379" h="125729">
                <a:moveTo>
                  <a:pt x="26225" y="40970"/>
                </a:moveTo>
                <a:lnTo>
                  <a:pt x="26073" y="41033"/>
                </a:lnTo>
                <a:lnTo>
                  <a:pt x="25260" y="42138"/>
                </a:lnTo>
                <a:lnTo>
                  <a:pt x="26225" y="40970"/>
                </a:lnTo>
                <a:close/>
              </a:path>
              <a:path w="119379" h="125729">
                <a:moveTo>
                  <a:pt x="26390" y="44869"/>
                </a:moveTo>
                <a:lnTo>
                  <a:pt x="25057" y="45135"/>
                </a:lnTo>
                <a:lnTo>
                  <a:pt x="25057" y="47142"/>
                </a:lnTo>
                <a:lnTo>
                  <a:pt x="22580" y="49276"/>
                </a:lnTo>
                <a:lnTo>
                  <a:pt x="23215" y="47688"/>
                </a:lnTo>
                <a:lnTo>
                  <a:pt x="23266" y="47548"/>
                </a:lnTo>
                <a:lnTo>
                  <a:pt x="25057" y="47142"/>
                </a:lnTo>
                <a:lnTo>
                  <a:pt x="25057" y="45135"/>
                </a:lnTo>
                <a:lnTo>
                  <a:pt x="24841" y="45173"/>
                </a:lnTo>
                <a:lnTo>
                  <a:pt x="23444" y="45275"/>
                </a:lnTo>
                <a:lnTo>
                  <a:pt x="21971" y="45656"/>
                </a:lnTo>
                <a:lnTo>
                  <a:pt x="20447" y="46151"/>
                </a:lnTo>
                <a:lnTo>
                  <a:pt x="18808" y="46901"/>
                </a:lnTo>
                <a:lnTo>
                  <a:pt x="16967" y="48336"/>
                </a:lnTo>
                <a:lnTo>
                  <a:pt x="17780" y="47866"/>
                </a:lnTo>
                <a:lnTo>
                  <a:pt x="18021" y="48018"/>
                </a:lnTo>
                <a:lnTo>
                  <a:pt x="14884" y="51600"/>
                </a:lnTo>
                <a:lnTo>
                  <a:pt x="13855" y="52819"/>
                </a:lnTo>
                <a:lnTo>
                  <a:pt x="15189" y="51993"/>
                </a:lnTo>
                <a:lnTo>
                  <a:pt x="17132" y="50647"/>
                </a:lnTo>
                <a:lnTo>
                  <a:pt x="18389" y="50469"/>
                </a:lnTo>
                <a:lnTo>
                  <a:pt x="17780" y="51346"/>
                </a:lnTo>
                <a:lnTo>
                  <a:pt x="19354" y="50469"/>
                </a:lnTo>
                <a:lnTo>
                  <a:pt x="20726" y="49707"/>
                </a:lnTo>
                <a:lnTo>
                  <a:pt x="20548" y="49276"/>
                </a:lnTo>
                <a:lnTo>
                  <a:pt x="20904" y="48564"/>
                </a:lnTo>
                <a:lnTo>
                  <a:pt x="21399" y="47866"/>
                </a:lnTo>
                <a:lnTo>
                  <a:pt x="21526" y="47688"/>
                </a:lnTo>
                <a:lnTo>
                  <a:pt x="22021" y="47688"/>
                </a:lnTo>
                <a:lnTo>
                  <a:pt x="22428" y="49415"/>
                </a:lnTo>
                <a:lnTo>
                  <a:pt x="21945" y="49847"/>
                </a:lnTo>
                <a:lnTo>
                  <a:pt x="23126" y="49568"/>
                </a:lnTo>
                <a:lnTo>
                  <a:pt x="23736" y="49415"/>
                </a:lnTo>
                <a:lnTo>
                  <a:pt x="24892" y="48260"/>
                </a:lnTo>
                <a:lnTo>
                  <a:pt x="25374" y="47447"/>
                </a:lnTo>
                <a:lnTo>
                  <a:pt x="25488" y="47142"/>
                </a:lnTo>
                <a:lnTo>
                  <a:pt x="25857" y="46164"/>
                </a:lnTo>
                <a:lnTo>
                  <a:pt x="25971" y="45542"/>
                </a:lnTo>
                <a:lnTo>
                  <a:pt x="26390" y="44869"/>
                </a:lnTo>
                <a:close/>
              </a:path>
              <a:path w="119379" h="125729">
                <a:moveTo>
                  <a:pt x="26466" y="88087"/>
                </a:moveTo>
                <a:lnTo>
                  <a:pt x="26162" y="88049"/>
                </a:lnTo>
                <a:lnTo>
                  <a:pt x="26441" y="88595"/>
                </a:lnTo>
                <a:lnTo>
                  <a:pt x="26466" y="88087"/>
                </a:lnTo>
                <a:close/>
              </a:path>
              <a:path w="119379" h="125729">
                <a:moveTo>
                  <a:pt x="26670" y="98844"/>
                </a:moveTo>
                <a:lnTo>
                  <a:pt x="26441" y="98882"/>
                </a:lnTo>
                <a:lnTo>
                  <a:pt x="26670" y="99085"/>
                </a:lnTo>
                <a:lnTo>
                  <a:pt x="26670" y="98844"/>
                </a:lnTo>
                <a:close/>
              </a:path>
              <a:path w="119379" h="125729">
                <a:moveTo>
                  <a:pt x="26733" y="24358"/>
                </a:moveTo>
                <a:lnTo>
                  <a:pt x="26276" y="24282"/>
                </a:lnTo>
                <a:lnTo>
                  <a:pt x="24091" y="25361"/>
                </a:lnTo>
                <a:lnTo>
                  <a:pt x="24295" y="26758"/>
                </a:lnTo>
                <a:lnTo>
                  <a:pt x="25831" y="25184"/>
                </a:lnTo>
                <a:lnTo>
                  <a:pt x="26085" y="26314"/>
                </a:lnTo>
                <a:lnTo>
                  <a:pt x="26200" y="25793"/>
                </a:lnTo>
                <a:lnTo>
                  <a:pt x="26568" y="25158"/>
                </a:lnTo>
                <a:lnTo>
                  <a:pt x="26733" y="24358"/>
                </a:lnTo>
                <a:close/>
              </a:path>
              <a:path w="119379" h="125729">
                <a:moveTo>
                  <a:pt x="27114" y="88176"/>
                </a:moveTo>
                <a:lnTo>
                  <a:pt x="26479" y="87922"/>
                </a:lnTo>
                <a:lnTo>
                  <a:pt x="26466" y="88087"/>
                </a:lnTo>
                <a:lnTo>
                  <a:pt x="27114" y="88176"/>
                </a:lnTo>
                <a:close/>
              </a:path>
              <a:path w="119379" h="125729">
                <a:moveTo>
                  <a:pt x="27381" y="104419"/>
                </a:moveTo>
                <a:lnTo>
                  <a:pt x="27178" y="104140"/>
                </a:lnTo>
                <a:lnTo>
                  <a:pt x="26797" y="104419"/>
                </a:lnTo>
                <a:lnTo>
                  <a:pt x="27381" y="104419"/>
                </a:lnTo>
                <a:close/>
              </a:path>
              <a:path w="119379" h="125729">
                <a:moveTo>
                  <a:pt x="27508" y="98729"/>
                </a:moveTo>
                <a:lnTo>
                  <a:pt x="27165" y="98272"/>
                </a:lnTo>
                <a:lnTo>
                  <a:pt x="26936" y="97980"/>
                </a:lnTo>
                <a:lnTo>
                  <a:pt x="26492" y="98272"/>
                </a:lnTo>
                <a:lnTo>
                  <a:pt x="25996" y="98044"/>
                </a:lnTo>
                <a:lnTo>
                  <a:pt x="26162" y="98463"/>
                </a:lnTo>
                <a:lnTo>
                  <a:pt x="26657" y="98691"/>
                </a:lnTo>
                <a:lnTo>
                  <a:pt x="26670" y="98844"/>
                </a:lnTo>
                <a:lnTo>
                  <a:pt x="27508" y="98729"/>
                </a:lnTo>
                <a:close/>
              </a:path>
              <a:path w="119379" h="125729">
                <a:moveTo>
                  <a:pt x="27622" y="40220"/>
                </a:moveTo>
                <a:lnTo>
                  <a:pt x="26835" y="40220"/>
                </a:lnTo>
                <a:lnTo>
                  <a:pt x="26225" y="40970"/>
                </a:lnTo>
                <a:lnTo>
                  <a:pt x="27546" y="40398"/>
                </a:lnTo>
                <a:lnTo>
                  <a:pt x="27622" y="40220"/>
                </a:lnTo>
                <a:close/>
              </a:path>
              <a:path w="119379" h="125729">
                <a:moveTo>
                  <a:pt x="27635" y="94970"/>
                </a:moveTo>
                <a:lnTo>
                  <a:pt x="27482" y="95478"/>
                </a:lnTo>
                <a:lnTo>
                  <a:pt x="27635" y="94970"/>
                </a:lnTo>
                <a:close/>
              </a:path>
              <a:path w="119379" h="125729">
                <a:moveTo>
                  <a:pt x="27673" y="102412"/>
                </a:moveTo>
                <a:lnTo>
                  <a:pt x="27063" y="102374"/>
                </a:lnTo>
                <a:lnTo>
                  <a:pt x="26441" y="101688"/>
                </a:lnTo>
                <a:lnTo>
                  <a:pt x="25349" y="101371"/>
                </a:lnTo>
                <a:lnTo>
                  <a:pt x="24904" y="101358"/>
                </a:lnTo>
                <a:lnTo>
                  <a:pt x="24968" y="101688"/>
                </a:lnTo>
                <a:lnTo>
                  <a:pt x="25349" y="102069"/>
                </a:lnTo>
                <a:lnTo>
                  <a:pt x="25501" y="102069"/>
                </a:lnTo>
                <a:lnTo>
                  <a:pt x="24688" y="102527"/>
                </a:lnTo>
                <a:lnTo>
                  <a:pt x="25057" y="104076"/>
                </a:lnTo>
                <a:lnTo>
                  <a:pt x="25768" y="104940"/>
                </a:lnTo>
                <a:lnTo>
                  <a:pt x="26530" y="104609"/>
                </a:lnTo>
                <a:lnTo>
                  <a:pt x="26670" y="104406"/>
                </a:lnTo>
                <a:lnTo>
                  <a:pt x="26111" y="102044"/>
                </a:lnTo>
                <a:lnTo>
                  <a:pt x="27012" y="102844"/>
                </a:lnTo>
                <a:lnTo>
                  <a:pt x="27673" y="102412"/>
                </a:lnTo>
                <a:close/>
              </a:path>
              <a:path w="119379" h="125729">
                <a:moveTo>
                  <a:pt x="27774" y="104355"/>
                </a:moveTo>
                <a:lnTo>
                  <a:pt x="27609" y="104355"/>
                </a:lnTo>
                <a:lnTo>
                  <a:pt x="27774" y="104355"/>
                </a:lnTo>
                <a:close/>
              </a:path>
              <a:path w="119379" h="125729">
                <a:moveTo>
                  <a:pt x="27876" y="105105"/>
                </a:moveTo>
                <a:lnTo>
                  <a:pt x="27724" y="104787"/>
                </a:lnTo>
                <a:lnTo>
                  <a:pt x="27559" y="104660"/>
                </a:lnTo>
                <a:lnTo>
                  <a:pt x="27876" y="105105"/>
                </a:lnTo>
                <a:close/>
              </a:path>
              <a:path w="119379" h="125729">
                <a:moveTo>
                  <a:pt x="28181" y="38900"/>
                </a:moveTo>
                <a:lnTo>
                  <a:pt x="26758" y="38519"/>
                </a:lnTo>
                <a:lnTo>
                  <a:pt x="27165" y="39497"/>
                </a:lnTo>
                <a:lnTo>
                  <a:pt x="26200" y="39865"/>
                </a:lnTo>
                <a:lnTo>
                  <a:pt x="25920" y="39636"/>
                </a:lnTo>
                <a:lnTo>
                  <a:pt x="25628" y="39446"/>
                </a:lnTo>
                <a:lnTo>
                  <a:pt x="25019" y="39992"/>
                </a:lnTo>
                <a:lnTo>
                  <a:pt x="25577" y="40030"/>
                </a:lnTo>
                <a:lnTo>
                  <a:pt x="25920" y="39966"/>
                </a:lnTo>
                <a:lnTo>
                  <a:pt x="26187" y="39878"/>
                </a:lnTo>
                <a:lnTo>
                  <a:pt x="26543" y="40195"/>
                </a:lnTo>
                <a:lnTo>
                  <a:pt x="26860" y="40195"/>
                </a:lnTo>
                <a:lnTo>
                  <a:pt x="27635" y="40195"/>
                </a:lnTo>
                <a:lnTo>
                  <a:pt x="28181" y="38900"/>
                </a:lnTo>
                <a:close/>
              </a:path>
              <a:path w="119379" h="125729">
                <a:moveTo>
                  <a:pt x="28295" y="96189"/>
                </a:moveTo>
                <a:lnTo>
                  <a:pt x="28181" y="95859"/>
                </a:lnTo>
                <a:lnTo>
                  <a:pt x="27647" y="95719"/>
                </a:lnTo>
                <a:lnTo>
                  <a:pt x="27774" y="95859"/>
                </a:lnTo>
                <a:lnTo>
                  <a:pt x="27952" y="95999"/>
                </a:lnTo>
                <a:lnTo>
                  <a:pt x="28295" y="96189"/>
                </a:lnTo>
                <a:close/>
              </a:path>
              <a:path w="119379" h="125729">
                <a:moveTo>
                  <a:pt x="28511" y="101396"/>
                </a:moveTo>
                <a:lnTo>
                  <a:pt x="28397" y="101180"/>
                </a:lnTo>
                <a:lnTo>
                  <a:pt x="28181" y="100723"/>
                </a:lnTo>
                <a:lnTo>
                  <a:pt x="27889" y="100126"/>
                </a:lnTo>
                <a:lnTo>
                  <a:pt x="26720" y="99212"/>
                </a:lnTo>
                <a:lnTo>
                  <a:pt x="26314" y="98894"/>
                </a:lnTo>
                <a:lnTo>
                  <a:pt x="25615" y="98094"/>
                </a:lnTo>
                <a:lnTo>
                  <a:pt x="26149" y="99212"/>
                </a:lnTo>
                <a:lnTo>
                  <a:pt x="24650" y="98831"/>
                </a:lnTo>
                <a:lnTo>
                  <a:pt x="25730" y="100558"/>
                </a:lnTo>
                <a:lnTo>
                  <a:pt x="26263" y="101168"/>
                </a:lnTo>
                <a:lnTo>
                  <a:pt x="26708" y="100545"/>
                </a:lnTo>
                <a:lnTo>
                  <a:pt x="27787" y="101485"/>
                </a:lnTo>
                <a:lnTo>
                  <a:pt x="27774" y="101612"/>
                </a:lnTo>
                <a:lnTo>
                  <a:pt x="27266" y="101803"/>
                </a:lnTo>
                <a:lnTo>
                  <a:pt x="28359" y="102196"/>
                </a:lnTo>
                <a:lnTo>
                  <a:pt x="28041" y="101549"/>
                </a:lnTo>
                <a:lnTo>
                  <a:pt x="27914" y="101180"/>
                </a:lnTo>
                <a:lnTo>
                  <a:pt x="28511" y="101396"/>
                </a:lnTo>
                <a:close/>
              </a:path>
              <a:path w="119379" h="125729">
                <a:moveTo>
                  <a:pt x="28879" y="101549"/>
                </a:moveTo>
                <a:lnTo>
                  <a:pt x="28511" y="101396"/>
                </a:lnTo>
                <a:lnTo>
                  <a:pt x="28676" y="101739"/>
                </a:lnTo>
                <a:lnTo>
                  <a:pt x="28879" y="101663"/>
                </a:lnTo>
                <a:close/>
              </a:path>
              <a:path w="119379" h="125729">
                <a:moveTo>
                  <a:pt x="29159" y="101549"/>
                </a:moveTo>
                <a:lnTo>
                  <a:pt x="29032" y="101600"/>
                </a:lnTo>
                <a:lnTo>
                  <a:pt x="29159" y="101549"/>
                </a:lnTo>
                <a:close/>
              </a:path>
              <a:path w="119379" h="125729">
                <a:moveTo>
                  <a:pt x="29159" y="23215"/>
                </a:moveTo>
                <a:lnTo>
                  <a:pt x="27851" y="23698"/>
                </a:lnTo>
                <a:lnTo>
                  <a:pt x="27673" y="24498"/>
                </a:lnTo>
                <a:lnTo>
                  <a:pt x="27190" y="25654"/>
                </a:lnTo>
                <a:lnTo>
                  <a:pt x="29159" y="23215"/>
                </a:lnTo>
                <a:close/>
              </a:path>
              <a:path w="119379" h="125729">
                <a:moveTo>
                  <a:pt x="29273" y="102806"/>
                </a:moveTo>
                <a:lnTo>
                  <a:pt x="28829" y="102285"/>
                </a:lnTo>
                <a:lnTo>
                  <a:pt x="28905" y="102108"/>
                </a:lnTo>
                <a:lnTo>
                  <a:pt x="28359" y="102209"/>
                </a:lnTo>
                <a:lnTo>
                  <a:pt x="29273" y="102806"/>
                </a:lnTo>
                <a:close/>
              </a:path>
              <a:path w="119379" h="125729">
                <a:moveTo>
                  <a:pt x="29298" y="101498"/>
                </a:moveTo>
                <a:lnTo>
                  <a:pt x="29159" y="101549"/>
                </a:lnTo>
                <a:lnTo>
                  <a:pt x="29298" y="101498"/>
                </a:lnTo>
                <a:close/>
              </a:path>
              <a:path w="119379" h="125729">
                <a:moveTo>
                  <a:pt x="29476" y="108267"/>
                </a:moveTo>
                <a:lnTo>
                  <a:pt x="28092" y="107962"/>
                </a:lnTo>
                <a:lnTo>
                  <a:pt x="28752" y="108204"/>
                </a:lnTo>
                <a:lnTo>
                  <a:pt x="29146" y="108267"/>
                </a:lnTo>
                <a:lnTo>
                  <a:pt x="29476" y="108267"/>
                </a:lnTo>
                <a:close/>
              </a:path>
              <a:path w="119379" h="125729">
                <a:moveTo>
                  <a:pt x="29781" y="101968"/>
                </a:moveTo>
                <a:lnTo>
                  <a:pt x="29108" y="101663"/>
                </a:lnTo>
                <a:lnTo>
                  <a:pt x="28905" y="102108"/>
                </a:lnTo>
                <a:lnTo>
                  <a:pt x="29781" y="101968"/>
                </a:lnTo>
                <a:close/>
              </a:path>
              <a:path w="119379" h="125729">
                <a:moveTo>
                  <a:pt x="30187" y="100520"/>
                </a:moveTo>
                <a:lnTo>
                  <a:pt x="29298" y="100926"/>
                </a:lnTo>
                <a:lnTo>
                  <a:pt x="29311" y="100609"/>
                </a:lnTo>
                <a:lnTo>
                  <a:pt x="29362" y="99453"/>
                </a:lnTo>
                <a:lnTo>
                  <a:pt x="28333" y="99809"/>
                </a:lnTo>
                <a:lnTo>
                  <a:pt x="28638" y="99860"/>
                </a:lnTo>
                <a:lnTo>
                  <a:pt x="28892" y="100177"/>
                </a:lnTo>
                <a:lnTo>
                  <a:pt x="29260" y="100368"/>
                </a:lnTo>
                <a:lnTo>
                  <a:pt x="29044" y="100609"/>
                </a:lnTo>
                <a:lnTo>
                  <a:pt x="28689" y="100406"/>
                </a:lnTo>
                <a:lnTo>
                  <a:pt x="28803" y="100926"/>
                </a:lnTo>
                <a:lnTo>
                  <a:pt x="29260" y="101396"/>
                </a:lnTo>
                <a:lnTo>
                  <a:pt x="30162" y="101752"/>
                </a:lnTo>
                <a:lnTo>
                  <a:pt x="29400" y="101282"/>
                </a:lnTo>
                <a:lnTo>
                  <a:pt x="29629" y="100926"/>
                </a:lnTo>
                <a:lnTo>
                  <a:pt x="30187" y="100520"/>
                </a:lnTo>
                <a:close/>
              </a:path>
              <a:path w="119379" h="125729">
                <a:moveTo>
                  <a:pt x="30276" y="108077"/>
                </a:moveTo>
                <a:lnTo>
                  <a:pt x="29476" y="107759"/>
                </a:lnTo>
                <a:lnTo>
                  <a:pt x="29895" y="108000"/>
                </a:lnTo>
                <a:lnTo>
                  <a:pt x="30124" y="108077"/>
                </a:lnTo>
                <a:lnTo>
                  <a:pt x="30276" y="108077"/>
                </a:lnTo>
                <a:close/>
              </a:path>
              <a:path w="119379" h="125729">
                <a:moveTo>
                  <a:pt x="31153" y="80149"/>
                </a:moveTo>
                <a:lnTo>
                  <a:pt x="30480" y="79984"/>
                </a:lnTo>
                <a:lnTo>
                  <a:pt x="31153" y="80149"/>
                </a:lnTo>
                <a:close/>
              </a:path>
              <a:path w="119379" h="125729">
                <a:moveTo>
                  <a:pt x="31305" y="97142"/>
                </a:moveTo>
                <a:lnTo>
                  <a:pt x="31038" y="96939"/>
                </a:lnTo>
                <a:lnTo>
                  <a:pt x="30949" y="97129"/>
                </a:lnTo>
                <a:lnTo>
                  <a:pt x="30708" y="97078"/>
                </a:lnTo>
                <a:lnTo>
                  <a:pt x="31026" y="97218"/>
                </a:lnTo>
                <a:lnTo>
                  <a:pt x="31191" y="97205"/>
                </a:lnTo>
                <a:close/>
              </a:path>
              <a:path w="119379" h="125729">
                <a:moveTo>
                  <a:pt x="31419" y="97231"/>
                </a:moveTo>
                <a:lnTo>
                  <a:pt x="31191" y="97256"/>
                </a:lnTo>
                <a:lnTo>
                  <a:pt x="31051" y="97358"/>
                </a:lnTo>
                <a:lnTo>
                  <a:pt x="31038" y="97561"/>
                </a:lnTo>
                <a:lnTo>
                  <a:pt x="31419" y="97231"/>
                </a:lnTo>
                <a:close/>
              </a:path>
              <a:path w="119379" h="125729">
                <a:moveTo>
                  <a:pt x="32537" y="108991"/>
                </a:moveTo>
                <a:close/>
              </a:path>
              <a:path w="119379" h="125729">
                <a:moveTo>
                  <a:pt x="32905" y="42481"/>
                </a:moveTo>
                <a:lnTo>
                  <a:pt x="32588" y="42075"/>
                </a:lnTo>
                <a:lnTo>
                  <a:pt x="32359" y="42710"/>
                </a:lnTo>
                <a:lnTo>
                  <a:pt x="32905" y="42481"/>
                </a:lnTo>
                <a:close/>
              </a:path>
              <a:path w="119379" h="125729">
                <a:moveTo>
                  <a:pt x="33032" y="41186"/>
                </a:moveTo>
                <a:lnTo>
                  <a:pt x="31254" y="39916"/>
                </a:lnTo>
                <a:lnTo>
                  <a:pt x="32816" y="41795"/>
                </a:lnTo>
                <a:lnTo>
                  <a:pt x="33032" y="41186"/>
                </a:lnTo>
                <a:close/>
              </a:path>
              <a:path w="119379" h="125729">
                <a:moveTo>
                  <a:pt x="34277" y="71666"/>
                </a:moveTo>
                <a:lnTo>
                  <a:pt x="34048" y="71793"/>
                </a:lnTo>
                <a:lnTo>
                  <a:pt x="34277" y="71666"/>
                </a:lnTo>
                <a:close/>
              </a:path>
              <a:path w="119379" h="125729">
                <a:moveTo>
                  <a:pt x="34315" y="95123"/>
                </a:moveTo>
                <a:lnTo>
                  <a:pt x="33020" y="93649"/>
                </a:lnTo>
                <a:lnTo>
                  <a:pt x="33540" y="95377"/>
                </a:lnTo>
                <a:lnTo>
                  <a:pt x="33629" y="95008"/>
                </a:lnTo>
                <a:lnTo>
                  <a:pt x="34099" y="95275"/>
                </a:lnTo>
                <a:lnTo>
                  <a:pt x="34315" y="95123"/>
                </a:lnTo>
                <a:close/>
              </a:path>
              <a:path w="119379" h="125729">
                <a:moveTo>
                  <a:pt x="34467" y="96520"/>
                </a:moveTo>
                <a:lnTo>
                  <a:pt x="33934" y="95961"/>
                </a:lnTo>
                <a:lnTo>
                  <a:pt x="33604" y="95605"/>
                </a:lnTo>
                <a:lnTo>
                  <a:pt x="33705" y="95961"/>
                </a:lnTo>
                <a:lnTo>
                  <a:pt x="32664" y="95123"/>
                </a:lnTo>
                <a:lnTo>
                  <a:pt x="32994" y="95885"/>
                </a:lnTo>
                <a:lnTo>
                  <a:pt x="31419" y="95288"/>
                </a:lnTo>
                <a:lnTo>
                  <a:pt x="31369" y="97193"/>
                </a:lnTo>
                <a:lnTo>
                  <a:pt x="31673" y="97078"/>
                </a:lnTo>
                <a:lnTo>
                  <a:pt x="32143" y="97104"/>
                </a:lnTo>
                <a:lnTo>
                  <a:pt x="33413" y="97231"/>
                </a:lnTo>
                <a:lnTo>
                  <a:pt x="34188" y="97396"/>
                </a:lnTo>
                <a:lnTo>
                  <a:pt x="34290" y="97078"/>
                </a:lnTo>
                <a:lnTo>
                  <a:pt x="34467" y="96520"/>
                </a:lnTo>
                <a:close/>
              </a:path>
              <a:path w="119379" h="125729">
                <a:moveTo>
                  <a:pt x="34759" y="104762"/>
                </a:moveTo>
                <a:lnTo>
                  <a:pt x="33934" y="104635"/>
                </a:lnTo>
                <a:lnTo>
                  <a:pt x="32816" y="104063"/>
                </a:lnTo>
                <a:lnTo>
                  <a:pt x="32270" y="103187"/>
                </a:lnTo>
                <a:lnTo>
                  <a:pt x="32270" y="104660"/>
                </a:lnTo>
                <a:lnTo>
                  <a:pt x="30683" y="105587"/>
                </a:lnTo>
                <a:lnTo>
                  <a:pt x="29933" y="105892"/>
                </a:lnTo>
                <a:lnTo>
                  <a:pt x="30530" y="106578"/>
                </a:lnTo>
                <a:lnTo>
                  <a:pt x="30111" y="106946"/>
                </a:lnTo>
                <a:lnTo>
                  <a:pt x="29438" y="107251"/>
                </a:lnTo>
                <a:lnTo>
                  <a:pt x="29476" y="107759"/>
                </a:lnTo>
                <a:lnTo>
                  <a:pt x="30314" y="107289"/>
                </a:lnTo>
                <a:lnTo>
                  <a:pt x="30848" y="108115"/>
                </a:lnTo>
                <a:lnTo>
                  <a:pt x="30276" y="108077"/>
                </a:lnTo>
                <a:lnTo>
                  <a:pt x="30797" y="108292"/>
                </a:lnTo>
                <a:lnTo>
                  <a:pt x="30238" y="108178"/>
                </a:lnTo>
                <a:lnTo>
                  <a:pt x="29933" y="108267"/>
                </a:lnTo>
                <a:lnTo>
                  <a:pt x="29476" y="108267"/>
                </a:lnTo>
                <a:lnTo>
                  <a:pt x="30721" y="108546"/>
                </a:lnTo>
                <a:lnTo>
                  <a:pt x="31419" y="108559"/>
                </a:lnTo>
                <a:lnTo>
                  <a:pt x="32131" y="108851"/>
                </a:lnTo>
                <a:lnTo>
                  <a:pt x="32423" y="108864"/>
                </a:lnTo>
                <a:lnTo>
                  <a:pt x="32512" y="108292"/>
                </a:lnTo>
                <a:lnTo>
                  <a:pt x="32410" y="108115"/>
                </a:lnTo>
                <a:lnTo>
                  <a:pt x="32296" y="107899"/>
                </a:lnTo>
                <a:lnTo>
                  <a:pt x="31432" y="107200"/>
                </a:lnTo>
                <a:lnTo>
                  <a:pt x="30695" y="107073"/>
                </a:lnTo>
                <a:lnTo>
                  <a:pt x="34759" y="104762"/>
                </a:lnTo>
                <a:close/>
              </a:path>
              <a:path w="119379" h="125729">
                <a:moveTo>
                  <a:pt x="34823" y="103200"/>
                </a:moveTo>
                <a:close/>
              </a:path>
              <a:path w="119379" h="125729">
                <a:moveTo>
                  <a:pt x="34925" y="104800"/>
                </a:moveTo>
                <a:lnTo>
                  <a:pt x="34759" y="104762"/>
                </a:lnTo>
                <a:lnTo>
                  <a:pt x="34925" y="104800"/>
                </a:lnTo>
                <a:close/>
              </a:path>
              <a:path w="119379" h="125729">
                <a:moveTo>
                  <a:pt x="35166" y="104533"/>
                </a:moveTo>
                <a:lnTo>
                  <a:pt x="35090" y="104228"/>
                </a:lnTo>
                <a:lnTo>
                  <a:pt x="34798" y="103314"/>
                </a:lnTo>
                <a:lnTo>
                  <a:pt x="34480" y="103289"/>
                </a:lnTo>
                <a:lnTo>
                  <a:pt x="34886" y="104686"/>
                </a:lnTo>
                <a:lnTo>
                  <a:pt x="35166" y="104533"/>
                </a:lnTo>
                <a:close/>
              </a:path>
              <a:path w="119379" h="125729">
                <a:moveTo>
                  <a:pt x="35483" y="103505"/>
                </a:moveTo>
                <a:lnTo>
                  <a:pt x="35382" y="103200"/>
                </a:lnTo>
                <a:lnTo>
                  <a:pt x="34988" y="103276"/>
                </a:lnTo>
                <a:lnTo>
                  <a:pt x="35483" y="103505"/>
                </a:lnTo>
                <a:close/>
              </a:path>
              <a:path w="119379" h="125729">
                <a:moveTo>
                  <a:pt x="36855" y="104292"/>
                </a:moveTo>
                <a:lnTo>
                  <a:pt x="36690" y="104241"/>
                </a:lnTo>
                <a:lnTo>
                  <a:pt x="36474" y="104165"/>
                </a:lnTo>
                <a:lnTo>
                  <a:pt x="36588" y="103962"/>
                </a:lnTo>
                <a:lnTo>
                  <a:pt x="36322" y="104152"/>
                </a:lnTo>
                <a:lnTo>
                  <a:pt x="36855" y="104292"/>
                </a:lnTo>
                <a:close/>
              </a:path>
              <a:path w="119379" h="125729">
                <a:moveTo>
                  <a:pt x="38125" y="101815"/>
                </a:moveTo>
                <a:lnTo>
                  <a:pt x="37642" y="101346"/>
                </a:lnTo>
                <a:lnTo>
                  <a:pt x="37325" y="101574"/>
                </a:lnTo>
                <a:lnTo>
                  <a:pt x="38125" y="101815"/>
                </a:lnTo>
                <a:close/>
              </a:path>
              <a:path w="119379" h="125729">
                <a:moveTo>
                  <a:pt x="38455" y="106705"/>
                </a:moveTo>
                <a:lnTo>
                  <a:pt x="37172" y="104521"/>
                </a:lnTo>
                <a:lnTo>
                  <a:pt x="36906" y="103720"/>
                </a:lnTo>
                <a:lnTo>
                  <a:pt x="37084" y="103581"/>
                </a:lnTo>
                <a:lnTo>
                  <a:pt x="36880" y="103416"/>
                </a:lnTo>
                <a:lnTo>
                  <a:pt x="36588" y="103962"/>
                </a:lnTo>
                <a:lnTo>
                  <a:pt x="36880" y="103733"/>
                </a:lnTo>
                <a:lnTo>
                  <a:pt x="36893" y="103924"/>
                </a:lnTo>
                <a:lnTo>
                  <a:pt x="36855" y="104292"/>
                </a:lnTo>
                <a:lnTo>
                  <a:pt x="36753" y="105219"/>
                </a:lnTo>
                <a:lnTo>
                  <a:pt x="36474" y="106083"/>
                </a:lnTo>
                <a:lnTo>
                  <a:pt x="37490" y="107607"/>
                </a:lnTo>
                <a:lnTo>
                  <a:pt x="38455" y="106705"/>
                </a:lnTo>
                <a:close/>
              </a:path>
              <a:path w="119379" h="125729">
                <a:moveTo>
                  <a:pt x="38519" y="102196"/>
                </a:moveTo>
                <a:lnTo>
                  <a:pt x="38277" y="101968"/>
                </a:lnTo>
                <a:lnTo>
                  <a:pt x="37299" y="102095"/>
                </a:lnTo>
                <a:lnTo>
                  <a:pt x="37363" y="102489"/>
                </a:lnTo>
                <a:lnTo>
                  <a:pt x="37693" y="102514"/>
                </a:lnTo>
                <a:lnTo>
                  <a:pt x="38519" y="102196"/>
                </a:lnTo>
                <a:close/>
              </a:path>
              <a:path w="119379" h="125729">
                <a:moveTo>
                  <a:pt x="38531" y="101942"/>
                </a:moveTo>
                <a:lnTo>
                  <a:pt x="38125" y="101815"/>
                </a:lnTo>
                <a:lnTo>
                  <a:pt x="38277" y="101968"/>
                </a:lnTo>
                <a:lnTo>
                  <a:pt x="38531" y="101942"/>
                </a:lnTo>
                <a:close/>
              </a:path>
              <a:path w="119379" h="125729">
                <a:moveTo>
                  <a:pt x="38620" y="102997"/>
                </a:moveTo>
                <a:lnTo>
                  <a:pt x="38277" y="102971"/>
                </a:lnTo>
                <a:lnTo>
                  <a:pt x="38125" y="102768"/>
                </a:lnTo>
                <a:lnTo>
                  <a:pt x="37909" y="102641"/>
                </a:lnTo>
                <a:lnTo>
                  <a:pt x="38074" y="102857"/>
                </a:lnTo>
                <a:lnTo>
                  <a:pt x="37807" y="103212"/>
                </a:lnTo>
                <a:lnTo>
                  <a:pt x="38620" y="102997"/>
                </a:lnTo>
                <a:close/>
              </a:path>
              <a:path w="119379" h="125729">
                <a:moveTo>
                  <a:pt x="38849" y="22796"/>
                </a:moveTo>
                <a:lnTo>
                  <a:pt x="38709" y="22364"/>
                </a:lnTo>
                <a:lnTo>
                  <a:pt x="36957" y="22682"/>
                </a:lnTo>
                <a:lnTo>
                  <a:pt x="35648" y="24345"/>
                </a:lnTo>
                <a:lnTo>
                  <a:pt x="35674" y="23126"/>
                </a:lnTo>
                <a:lnTo>
                  <a:pt x="34442" y="25488"/>
                </a:lnTo>
                <a:lnTo>
                  <a:pt x="33540" y="24104"/>
                </a:lnTo>
                <a:lnTo>
                  <a:pt x="32893" y="26035"/>
                </a:lnTo>
                <a:lnTo>
                  <a:pt x="34848" y="27051"/>
                </a:lnTo>
                <a:lnTo>
                  <a:pt x="35839" y="24523"/>
                </a:lnTo>
                <a:lnTo>
                  <a:pt x="37477" y="24701"/>
                </a:lnTo>
                <a:lnTo>
                  <a:pt x="38849" y="22796"/>
                </a:lnTo>
                <a:close/>
              </a:path>
              <a:path w="119379" h="125729">
                <a:moveTo>
                  <a:pt x="40932" y="119761"/>
                </a:moveTo>
                <a:lnTo>
                  <a:pt x="40068" y="120243"/>
                </a:lnTo>
                <a:lnTo>
                  <a:pt x="40601" y="120421"/>
                </a:lnTo>
                <a:lnTo>
                  <a:pt x="40716" y="120053"/>
                </a:lnTo>
                <a:lnTo>
                  <a:pt x="40932" y="119761"/>
                </a:lnTo>
                <a:close/>
              </a:path>
              <a:path w="119379" h="125729">
                <a:moveTo>
                  <a:pt x="40944" y="82588"/>
                </a:moveTo>
                <a:lnTo>
                  <a:pt x="39598" y="81953"/>
                </a:lnTo>
                <a:lnTo>
                  <a:pt x="40779" y="84366"/>
                </a:lnTo>
                <a:lnTo>
                  <a:pt x="40830" y="84112"/>
                </a:lnTo>
                <a:lnTo>
                  <a:pt x="40944" y="82588"/>
                </a:lnTo>
                <a:close/>
              </a:path>
              <a:path w="119379" h="125729">
                <a:moveTo>
                  <a:pt x="41224" y="82715"/>
                </a:moveTo>
                <a:lnTo>
                  <a:pt x="41071" y="82588"/>
                </a:lnTo>
                <a:lnTo>
                  <a:pt x="41224" y="82715"/>
                </a:lnTo>
                <a:close/>
              </a:path>
              <a:path w="119379" h="125729">
                <a:moveTo>
                  <a:pt x="41224" y="59474"/>
                </a:moveTo>
                <a:lnTo>
                  <a:pt x="40551" y="59728"/>
                </a:lnTo>
                <a:lnTo>
                  <a:pt x="41224" y="59474"/>
                </a:lnTo>
                <a:close/>
              </a:path>
              <a:path w="119379" h="125729">
                <a:moveTo>
                  <a:pt x="41351" y="59512"/>
                </a:moveTo>
                <a:lnTo>
                  <a:pt x="40589" y="59753"/>
                </a:lnTo>
                <a:lnTo>
                  <a:pt x="40513" y="60490"/>
                </a:lnTo>
                <a:lnTo>
                  <a:pt x="41351" y="59512"/>
                </a:lnTo>
                <a:close/>
              </a:path>
              <a:path w="119379" h="125729">
                <a:moveTo>
                  <a:pt x="41478" y="119443"/>
                </a:moveTo>
                <a:lnTo>
                  <a:pt x="41198" y="119456"/>
                </a:lnTo>
                <a:lnTo>
                  <a:pt x="41059" y="119595"/>
                </a:lnTo>
                <a:lnTo>
                  <a:pt x="40932" y="119761"/>
                </a:lnTo>
                <a:lnTo>
                  <a:pt x="41478" y="119443"/>
                </a:lnTo>
                <a:close/>
              </a:path>
              <a:path w="119379" h="125729">
                <a:moveTo>
                  <a:pt x="42811" y="98653"/>
                </a:moveTo>
                <a:lnTo>
                  <a:pt x="42684" y="98691"/>
                </a:lnTo>
                <a:lnTo>
                  <a:pt x="42811" y="98653"/>
                </a:lnTo>
                <a:close/>
              </a:path>
              <a:path w="119379" h="125729">
                <a:moveTo>
                  <a:pt x="43738" y="60083"/>
                </a:moveTo>
                <a:close/>
              </a:path>
              <a:path w="119379" h="125729">
                <a:moveTo>
                  <a:pt x="44234" y="59956"/>
                </a:moveTo>
                <a:lnTo>
                  <a:pt x="43840" y="60058"/>
                </a:lnTo>
                <a:lnTo>
                  <a:pt x="44234" y="59956"/>
                </a:lnTo>
                <a:close/>
              </a:path>
              <a:path w="119379" h="125729">
                <a:moveTo>
                  <a:pt x="44881" y="123317"/>
                </a:moveTo>
                <a:lnTo>
                  <a:pt x="44589" y="123024"/>
                </a:lnTo>
                <a:lnTo>
                  <a:pt x="44551" y="123317"/>
                </a:lnTo>
                <a:lnTo>
                  <a:pt x="44881" y="123317"/>
                </a:lnTo>
                <a:close/>
              </a:path>
              <a:path w="119379" h="125729">
                <a:moveTo>
                  <a:pt x="45554" y="123825"/>
                </a:moveTo>
                <a:lnTo>
                  <a:pt x="45199" y="123304"/>
                </a:lnTo>
                <a:lnTo>
                  <a:pt x="44881" y="123317"/>
                </a:lnTo>
                <a:lnTo>
                  <a:pt x="45504" y="123926"/>
                </a:lnTo>
                <a:close/>
              </a:path>
              <a:path w="119379" h="125729">
                <a:moveTo>
                  <a:pt x="45720" y="75285"/>
                </a:moveTo>
                <a:lnTo>
                  <a:pt x="45212" y="75222"/>
                </a:lnTo>
                <a:lnTo>
                  <a:pt x="44615" y="75857"/>
                </a:lnTo>
                <a:lnTo>
                  <a:pt x="44488" y="75984"/>
                </a:lnTo>
                <a:lnTo>
                  <a:pt x="44665" y="75882"/>
                </a:lnTo>
                <a:lnTo>
                  <a:pt x="45720" y="75285"/>
                </a:lnTo>
                <a:close/>
              </a:path>
              <a:path w="119379" h="125729">
                <a:moveTo>
                  <a:pt x="46202" y="96177"/>
                </a:moveTo>
                <a:lnTo>
                  <a:pt x="45707" y="96431"/>
                </a:lnTo>
                <a:lnTo>
                  <a:pt x="46062" y="96304"/>
                </a:lnTo>
                <a:lnTo>
                  <a:pt x="46202" y="96177"/>
                </a:lnTo>
                <a:close/>
              </a:path>
              <a:path w="119379" h="125729">
                <a:moveTo>
                  <a:pt x="46202" y="31775"/>
                </a:moveTo>
                <a:lnTo>
                  <a:pt x="45999" y="30137"/>
                </a:lnTo>
                <a:lnTo>
                  <a:pt x="45554" y="30010"/>
                </a:lnTo>
                <a:lnTo>
                  <a:pt x="45618" y="29883"/>
                </a:lnTo>
                <a:lnTo>
                  <a:pt x="45885" y="29375"/>
                </a:lnTo>
                <a:lnTo>
                  <a:pt x="44996" y="29248"/>
                </a:lnTo>
                <a:lnTo>
                  <a:pt x="45085" y="29883"/>
                </a:lnTo>
                <a:lnTo>
                  <a:pt x="44869" y="29756"/>
                </a:lnTo>
                <a:lnTo>
                  <a:pt x="44196" y="30518"/>
                </a:lnTo>
                <a:lnTo>
                  <a:pt x="46202" y="31775"/>
                </a:lnTo>
                <a:close/>
              </a:path>
              <a:path w="119379" h="125729">
                <a:moveTo>
                  <a:pt x="46723" y="95923"/>
                </a:moveTo>
                <a:lnTo>
                  <a:pt x="46367" y="96050"/>
                </a:lnTo>
                <a:lnTo>
                  <a:pt x="46202" y="96177"/>
                </a:lnTo>
                <a:lnTo>
                  <a:pt x="46609" y="96291"/>
                </a:lnTo>
                <a:lnTo>
                  <a:pt x="46723" y="95923"/>
                </a:lnTo>
                <a:close/>
              </a:path>
              <a:path w="119379" h="125729">
                <a:moveTo>
                  <a:pt x="46786" y="96481"/>
                </a:moveTo>
                <a:lnTo>
                  <a:pt x="46647" y="96304"/>
                </a:lnTo>
                <a:lnTo>
                  <a:pt x="46532" y="96558"/>
                </a:lnTo>
                <a:lnTo>
                  <a:pt x="46786" y="96481"/>
                </a:lnTo>
                <a:close/>
              </a:path>
              <a:path w="119379" h="125729">
                <a:moveTo>
                  <a:pt x="47434" y="32550"/>
                </a:moveTo>
                <a:lnTo>
                  <a:pt x="46202" y="31775"/>
                </a:lnTo>
                <a:lnTo>
                  <a:pt x="46291" y="32550"/>
                </a:lnTo>
                <a:lnTo>
                  <a:pt x="47434" y="32550"/>
                </a:lnTo>
                <a:close/>
              </a:path>
              <a:path w="119379" h="125729">
                <a:moveTo>
                  <a:pt x="47459" y="101663"/>
                </a:moveTo>
                <a:lnTo>
                  <a:pt x="47409" y="101473"/>
                </a:lnTo>
                <a:lnTo>
                  <a:pt x="47371" y="101663"/>
                </a:lnTo>
                <a:lnTo>
                  <a:pt x="47307" y="101841"/>
                </a:lnTo>
                <a:lnTo>
                  <a:pt x="47167" y="101942"/>
                </a:lnTo>
                <a:lnTo>
                  <a:pt x="47421" y="101841"/>
                </a:lnTo>
                <a:lnTo>
                  <a:pt x="47459" y="101663"/>
                </a:lnTo>
                <a:close/>
              </a:path>
              <a:path w="119379" h="125729">
                <a:moveTo>
                  <a:pt x="47777" y="95288"/>
                </a:moveTo>
                <a:lnTo>
                  <a:pt x="46736" y="92240"/>
                </a:lnTo>
                <a:lnTo>
                  <a:pt x="47637" y="95300"/>
                </a:lnTo>
                <a:lnTo>
                  <a:pt x="47777" y="95288"/>
                </a:lnTo>
                <a:close/>
              </a:path>
              <a:path w="119379" h="125729">
                <a:moveTo>
                  <a:pt x="47967" y="96431"/>
                </a:moveTo>
                <a:lnTo>
                  <a:pt x="47637" y="95300"/>
                </a:lnTo>
                <a:lnTo>
                  <a:pt x="46863" y="95389"/>
                </a:lnTo>
                <a:lnTo>
                  <a:pt x="47967" y="96431"/>
                </a:lnTo>
                <a:close/>
              </a:path>
              <a:path w="119379" h="125729">
                <a:moveTo>
                  <a:pt x="49187" y="124307"/>
                </a:moveTo>
                <a:lnTo>
                  <a:pt x="48260" y="123901"/>
                </a:lnTo>
                <a:lnTo>
                  <a:pt x="47066" y="123380"/>
                </a:lnTo>
                <a:lnTo>
                  <a:pt x="46939" y="123329"/>
                </a:lnTo>
                <a:lnTo>
                  <a:pt x="47066" y="123380"/>
                </a:lnTo>
                <a:lnTo>
                  <a:pt x="48158" y="123621"/>
                </a:lnTo>
                <a:lnTo>
                  <a:pt x="47891" y="123329"/>
                </a:lnTo>
                <a:lnTo>
                  <a:pt x="47002" y="122364"/>
                </a:lnTo>
                <a:lnTo>
                  <a:pt x="46228" y="122682"/>
                </a:lnTo>
                <a:lnTo>
                  <a:pt x="45681" y="124104"/>
                </a:lnTo>
                <a:lnTo>
                  <a:pt x="45504" y="123926"/>
                </a:lnTo>
                <a:lnTo>
                  <a:pt x="44183" y="124383"/>
                </a:lnTo>
                <a:lnTo>
                  <a:pt x="45974" y="125107"/>
                </a:lnTo>
                <a:lnTo>
                  <a:pt x="45986" y="124104"/>
                </a:lnTo>
                <a:lnTo>
                  <a:pt x="45986" y="123901"/>
                </a:lnTo>
                <a:lnTo>
                  <a:pt x="49187" y="124307"/>
                </a:lnTo>
                <a:close/>
              </a:path>
              <a:path w="119379" h="125729">
                <a:moveTo>
                  <a:pt x="49517" y="6007"/>
                </a:moveTo>
                <a:lnTo>
                  <a:pt x="48653" y="6540"/>
                </a:lnTo>
                <a:lnTo>
                  <a:pt x="46520" y="4038"/>
                </a:lnTo>
                <a:lnTo>
                  <a:pt x="43916" y="7708"/>
                </a:lnTo>
                <a:lnTo>
                  <a:pt x="44030" y="7988"/>
                </a:lnTo>
                <a:lnTo>
                  <a:pt x="41211" y="11557"/>
                </a:lnTo>
                <a:lnTo>
                  <a:pt x="39535" y="8928"/>
                </a:lnTo>
                <a:lnTo>
                  <a:pt x="37731" y="12001"/>
                </a:lnTo>
                <a:lnTo>
                  <a:pt x="37731" y="13690"/>
                </a:lnTo>
                <a:lnTo>
                  <a:pt x="37566" y="13944"/>
                </a:lnTo>
                <a:lnTo>
                  <a:pt x="37528" y="13347"/>
                </a:lnTo>
                <a:lnTo>
                  <a:pt x="37706" y="13449"/>
                </a:lnTo>
                <a:lnTo>
                  <a:pt x="37731" y="13690"/>
                </a:lnTo>
                <a:lnTo>
                  <a:pt x="37731" y="12001"/>
                </a:lnTo>
                <a:lnTo>
                  <a:pt x="37045" y="13169"/>
                </a:lnTo>
                <a:lnTo>
                  <a:pt x="37376" y="13258"/>
                </a:lnTo>
                <a:lnTo>
                  <a:pt x="36906" y="14274"/>
                </a:lnTo>
                <a:lnTo>
                  <a:pt x="36372" y="13106"/>
                </a:lnTo>
                <a:lnTo>
                  <a:pt x="35902" y="12915"/>
                </a:lnTo>
                <a:lnTo>
                  <a:pt x="36258" y="14617"/>
                </a:lnTo>
                <a:lnTo>
                  <a:pt x="34759" y="15582"/>
                </a:lnTo>
                <a:lnTo>
                  <a:pt x="33451" y="17322"/>
                </a:lnTo>
                <a:lnTo>
                  <a:pt x="31788" y="19100"/>
                </a:lnTo>
                <a:lnTo>
                  <a:pt x="32664" y="20510"/>
                </a:lnTo>
                <a:lnTo>
                  <a:pt x="33883" y="19164"/>
                </a:lnTo>
                <a:lnTo>
                  <a:pt x="35217" y="17627"/>
                </a:lnTo>
                <a:lnTo>
                  <a:pt x="36652" y="16192"/>
                </a:lnTo>
                <a:lnTo>
                  <a:pt x="36995" y="17322"/>
                </a:lnTo>
                <a:lnTo>
                  <a:pt x="37452" y="18122"/>
                </a:lnTo>
                <a:lnTo>
                  <a:pt x="38100" y="17500"/>
                </a:lnTo>
                <a:lnTo>
                  <a:pt x="37846" y="17170"/>
                </a:lnTo>
                <a:lnTo>
                  <a:pt x="37769" y="16192"/>
                </a:lnTo>
                <a:lnTo>
                  <a:pt x="38722" y="16789"/>
                </a:lnTo>
                <a:lnTo>
                  <a:pt x="39192" y="16979"/>
                </a:lnTo>
                <a:lnTo>
                  <a:pt x="39027" y="16294"/>
                </a:lnTo>
                <a:lnTo>
                  <a:pt x="38925" y="16141"/>
                </a:lnTo>
                <a:lnTo>
                  <a:pt x="38087" y="14871"/>
                </a:lnTo>
                <a:lnTo>
                  <a:pt x="38760" y="14274"/>
                </a:lnTo>
                <a:lnTo>
                  <a:pt x="39128" y="13944"/>
                </a:lnTo>
                <a:lnTo>
                  <a:pt x="39852" y="13347"/>
                </a:lnTo>
                <a:lnTo>
                  <a:pt x="40068" y="13169"/>
                </a:lnTo>
                <a:lnTo>
                  <a:pt x="41186" y="12522"/>
                </a:lnTo>
                <a:lnTo>
                  <a:pt x="46850" y="9525"/>
                </a:lnTo>
                <a:lnTo>
                  <a:pt x="46697" y="9194"/>
                </a:lnTo>
                <a:lnTo>
                  <a:pt x="46837" y="8458"/>
                </a:lnTo>
                <a:lnTo>
                  <a:pt x="46977" y="7988"/>
                </a:lnTo>
                <a:lnTo>
                  <a:pt x="47866" y="7480"/>
                </a:lnTo>
                <a:lnTo>
                  <a:pt x="48920" y="6540"/>
                </a:lnTo>
                <a:lnTo>
                  <a:pt x="49517" y="6007"/>
                </a:lnTo>
                <a:close/>
              </a:path>
              <a:path w="119379" h="125729">
                <a:moveTo>
                  <a:pt x="49936" y="95910"/>
                </a:moveTo>
                <a:lnTo>
                  <a:pt x="49771" y="95618"/>
                </a:lnTo>
                <a:lnTo>
                  <a:pt x="49847" y="95846"/>
                </a:lnTo>
                <a:close/>
              </a:path>
              <a:path w="119379" h="125729">
                <a:moveTo>
                  <a:pt x="50203" y="5588"/>
                </a:moveTo>
                <a:lnTo>
                  <a:pt x="49949" y="5613"/>
                </a:lnTo>
                <a:lnTo>
                  <a:pt x="49517" y="6007"/>
                </a:lnTo>
                <a:lnTo>
                  <a:pt x="50203" y="5588"/>
                </a:lnTo>
                <a:close/>
              </a:path>
              <a:path w="119379" h="125729">
                <a:moveTo>
                  <a:pt x="51663" y="3721"/>
                </a:moveTo>
                <a:lnTo>
                  <a:pt x="51435" y="3581"/>
                </a:lnTo>
                <a:lnTo>
                  <a:pt x="50114" y="4508"/>
                </a:lnTo>
                <a:lnTo>
                  <a:pt x="51663" y="3721"/>
                </a:lnTo>
                <a:close/>
              </a:path>
              <a:path w="119379" h="125729">
                <a:moveTo>
                  <a:pt x="51714" y="8674"/>
                </a:moveTo>
                <a:lnTo>
                  <a:pt x="51041" y="8661"/>
                </a:lnTo>
                <a:lnTo>
                  <a:pt x="49936" y="8674"/>
                </a:lnTo>
                <a:lnTo>
                  <a:pt x="51714" y="8674"/>
                </a:lnTo>
                <a:close/>
              </a:path>
              <a:path w="119379" h="125729">
                <a:moveTo>
                  <a:pt x="52641" y="3225"/>
                </a:moveTo>
                <a:lnTo>
                  <a:pt x="51663" y="3721"/>
                </a:lnTo>
                <a:lnTo>
                  <a:pt x="52057" y="3937"/>
                </a:lnTo>
                <a:lnTo>
                  <a:pt x="52641" y="3225"/>
                </a:lnTo>
                <a:close/>
              </a:path>
              <a:path w="119379" h="125729">
                <a:moveTo>
                  <a:pt x="52705" y="81546"/>
                </a:moveTo>
                <a:lnTo>
                  <a:pt x="52692" y="80429"/>
                </a:lnTo>
                <a:lnTo>
                  <a:pt x="52654" y="80302"/>
                </a:lnTo>
                <a:lnTo>
                  <a:pt x="52336" y="79921"/>
                </a:lnTo>
                <a:lnTo>
                  <a:pt x="52438" y="81191"/>
                </a:lnTo>
                <a:lnTo>
                  <a:pt x="52705" y="81546"/>
                </a:lnTo>
                <a:close/>
              </a:path>
              <a:path w="119379" h="125729">
                <a:moveTo>
                  <a:pt x="52793" y="80454"/>
                </a:moveTo>
                <a:close/>
              </a:path>
              <a:path w="119379" h="125729">
                <a:moveTo>
                  <a:pt x="52984" y="98755"/>
                </a:moveTo>
                <a:lnTo>
                  <a:pt x="52781" y="98780"/>
                </a:lnTo>
                <a:lnTo>
                  <a:pt x="52984" y="98755"/>
                </a:lnTo>
                <a:close/>
              </a:path>
              <a:path w="119379" h="125729">
                <a:moveTo>
                  <a:pt x="53086" y="80810"/>
                </a:moveTo>
                <a:lnTo>
                  <a:pt x="53073" y="80556"/>
                </a:lnTo>
                <a:lnTo>
                  <a:pt x="52793" y="80454"/>
                </a:lnTo>
                <a:lnTo>
                  <a:pt x="53086" y="80810"/>
                </a:lnTo>
                <a:close/>
              </a:path>
              <a:path w="119379" h="125729">
                <a:moveTo>
                  <a:pt x="53213" y="121704"/>
                </a:moveTo>
                <a:lnTo>
                  <a:pt x="53174" y="121831"/>
                </a:lnTo>
                <a:lnTo>
                  <a:pt x="53213" y="121704"/>
                </a:lnTo>
                <a:close/>
              </a:path>
              <a:path w="119379" h="125729">
                <a:moveTo>
                  <a:pt x="53657" y="121297"/>
                </a:moveTo>
                <a:lnTo>
                  <a:pt x="50825" y="120815"/>
                </a:lnTo>
                <a:lnTo>
                  <a:pt x="52019" y="122212"/>
                </a:lnTo>
                <a:lnTo>
                  <a:pt x="52400" y="122085"/>
                </a:lnTo>
                <a:lnTo>
                  <a:pt x="52781" y="121831"/>
                </a:lnTo>
                <a:lnTo>
                  <a:pt x="53149" y="121704"/>
                </a:lnTo>
                <a:lnTo>
                  <a:pt x="53238" y="121577"/>
                </a:lnTo>
                <a:lnTo>
                  <a:pt x="53657" y="121297"/>
                </a:lnTo>
                <a:close/>
              </a:path>
              <a:path w="119379" h="125729">
                <a:moveTo>
                  <a:pt x="54622" y="81064"/>
                </a:moveTo>
                <a:lnTo>
                  <a:pt x="53200" y="78905"/>
                </a:lnTo>
                <a:lnTo>
                  <a:pt x="52793" y="78524"/>
                </a:lnTo>
                <a:lnTo>
                  <a:pt x="53378" y="80048"/>
                </a:lnTo>
                <a:lnTo>
                  <a:pt x="53276" y="80454"/>
                </a:lnTo>
                <a:lnTo>
                  <a:pt x="53200" y="80594"/>
                </a:lnTo>
                <a:lnTo>
                  <a:pt x="54622" y="81064"/>
                </a:lnTo>
                <a:close/>
              </a:path>
              <a:path w="119379" h="125729">
                <a:moveTo>
                  <a:pt x="55676" y="67271"/>
                </a:moveTo>
                <a:lnTo>
                  <a:pt x="52679" y="67983"/>
                </a:lnTo>
                <a:lnTo>
                  <a:pt x="53962" y="69380"/>
                </a:lnTo>
                <a:lnTo>
                  <a:pt x="54838" y="68618"/>
                </a:lnTo>
                <a:lnTo>
                  <a:pt x="55422" y="67602"/>
                </a:lnTo>
                <a:lnTo>
                  <a:pt x="55676" y="67271"/>
                </a:lnTo>
                <a:close/>
              </a:path>
              <a:path w="119379" h="125729">
                <a:moveTo>
                  <a:pt x="55930" y="67221"/>
                </a:moveTo>
                <a:lnTo>
                  <a:pt x="55829" y="67094"/>
                </a:lnTo>
                <a:lnTo>
                  <a:pt x="55676" y="67271"/>
                </a:lnTo>
                <a:lnTo>
                  <a:pt x="55930" y="67221"/>
                </a:lnTo>
                <a:close/>
              </a:path>
              <a:path w="119379" h="125729">
                <a:moveTo>
                  <a:pt x="55943" y="105854"/>
                </a:moveTo>
                <a:lnTo>
                  <a:pt x="54686" y="104940"/>
                </a:lnTo>
                <a:lnTo>
                  <a:pt x="55626" y="107378"/>
                </a:lnTo>
                <a:lnTo>
                  <a:pt x="55943" y="105854"/>
                </a:lnTo>
                <a:close/>
              </a:path>
              <a:path w="119379" h="125729">
                <a:moveTo>
                  <a:pt x="56134" y="92240"/>
                </a:moveTo>
                <a:lnTo>
                  <a:pt x="55930" y="91986"/>
                </a:lnTo>
                <a:lnTo>
                  <a:pt x="55829" y="92113"/>
                </a:lnTo>
                <a:lnTo>
                  <a:pt x="56095" y="92240"/>
                </a:lnTo>
                <a:lnTo>
                  <a:pt x="55918" y="92367"/>
                </a:lnTo>
                <a:lnTo>
                  <a:pt x="56134" y="92240"/>
                </a:lnTo>
                <a:close/>
              </a:path>
              <a:path w="119379" h="125729">
                <a:moveTo>
                  <a:pt x="56210" y="104559"/>
                </a:moveTo>
                <a:lnTo>
                  <a:pt x="55918" y="104940"/>
                </a:lnTo>
                <a:lnTo>
                  <a:pt x="56019" y="105486"/>
                </a:lnTo>
                <a:lnTo>
                  <a:pt x="56210" y="104559"/>
                </a:lnTo>
                <a:close/>
              </a:path>
              <a:path w="119379" h="125729">
                <a:moveTo>
                  <a:pt x="56248" y="106083"/>
                </a:moveTo>
                <a:lnTo>
                  <a:pt x="56121" y="105702"/>
                </a:lnTo>
                <a:lnTo>
                  <a:pt x="56019" y="105486"/>
                </a:lnTo>
                <a:lnTo>
                  <a:pt x="56070" y="105956"/>
                </a:lnTo>
                <a:lnTo>
                  <a:pt x="56248" y="106083"/>
                </a:lnTo>
                <a:close/>
              </a:path>
              <a:path w="119379" h="125729">
                <a:moveTo>
                  <a:pt x="56286" y="91668"/>
                </a:moveTo>
                <a:lnTo>
                  <a:pt x="56146" y="90843"/>
                </a:lnTo>
                <a:lnTo>
                  <a:pt x="55714" y="91732"/>
                </a:lnTo>
                <a:lnTo>
                  <a:pt x="56286" y="91668"/>
                </a:lnTo>
                <a:close/>
              </a:path>
              <a:path w="119379" h="125729">
                <a:moveTo>
                  <a:pt x="56438" y="92633"/>
                </a:moveTo>
                <a:lnTo>
                  <a:pt x="56235" y="93103"/>
                </a:lnTo>
                <a:lnTo>
                  <a:pt x="56438" y="92633"/>
                </a:lnTo>
                <a:close/>
              </a:path>
              <a:path w="119379" h="125729">
                <a:moveTo>
                  <a:pt x="56883" y="91605"/>
                </a:moveTo>
                <a:lnTo>
                  <a:pt x="56286" y="91668"/>
                </a:lnTo>
                <a:lnTo>
                  <a:pt x="56375" y="92113"/>
                </a:lnTo>
                <a:lnTo>
                  <a:pt x="56146" y="92240"/>
                </a:lnTo>
                <a:lnTo>
                  <a:pt x="56438" y="92633"/>
                </a:lnTo>
                <a:lnTo>
                  <a:pt x="56883" y="91605"/>
                </a:lnTo>
                <a:close/>
              </a:path>
              <a:path w="119379" h="125729">
                <a:moveTo>
                  <a:pt x="57073" y="93637"/>
                </a:moveTo>
                <a:lnTo>
                  <a:pt x="56730" y="93637"/>
                </a:lnTo>
                <a:lnTo>
                  <a:pt x="57073" y="93637"/>
                </a:lnTo>
                <a:close/>
              </a:path>
              <a:path w="119379" h="125729">
                <a:moveTo>
                  <a:pt x="57188" y="94526"/>
                </a:moveTo>
                <a:lnTo>
                  <a:pt x="56857" y="93891"/>
                </a:lnTo>
                <a:lnTo>
                  <a:pt x="56769" y="93700"/>
                </a:lnTo>
                <a:lnTo>
                  <a:pt x="55892" y="93891"/>
                </a:lnTo>
                <a:lnTo>
                  <a:pt x="56235" y="93103"/>
                </a:lnTo>
                <a:lnTo>
                  <a:pt x="54241" y="95669"/>
                </a:lnTo>
                <a:lnTo>
                  <a:pt x="57188" y="94526"/>
                </a:lnTo>
                <a:close/>
              </a:path>
              <a:path w="119379" h="125729">
                <a:moveTo>
                  <a:pt x="57619" y="65468"/>
                </a:moveTo>
                <a:lnTo>
                  <a:pt x="57150" y="65824"/>
                </a:lnTo>
                <a:lnTo>
                  <a:pt x="56705" y="66205"/>
                </a:lnTo>
                <a:lnTo>
                  <a:pt x="57619" y="65468"/>
                </a:lnTo>
                <a:close/>
              </a:path>
              <a:path w="119379" h="125729">
                <a:moveTo>
                  <a:pt x="58026" y="4864"/>
                </a:moveTo>
                <a:lnTo>
                  <a:pt x="57721" y="5029"/>
                </a:lnTo>
                <a:lnTo>
                  <a:pt x="57353" y="5130"/>
                </a:lnTo>
                <a:lnTo>
                  <a:pt x="57594" y="5168"/>
                </a:lnTo>
                <a:lnTo>
                  <a:pt x="57886" y="5054"/>
                </a:lnTo>
                <a:lnTo>
                  <a:pt x="58026" y="4864"/>
                </a:lnTo>
                <a:close/>
              </a:path>
              <a:path w="119379" h="125729">
                <a:moveTo>
                  <a:pt x="58318" y="64808"/>
                </a:moveTo>
                <a:lnTo>
                  <a:pt x="57658" y="65443"/>
                </a:lnTo>
                <a:lnTo>
                  <a:pt x="58318" y="65443"/>
                </a:lnTo>
                <a:lnTo>
                  <a:pt x="58318" y="64808"/>
                </a:lnTo>
                <a:close/>
              </a:path>
              <a:path w="119379" h="125729">
                <a:moveTo>
                  <a:pt x="58826" y="787"/>
                </a:moveTo>
                <a:lnTo>
                  <a:pt x="58572" y="368"/>
                </a:lnTo>
                <a:lnTo>
                  <a:pt x="58623" y="558"/>
                </a:lnTo>
                <a:lnTo>
                  <a:pt x="58712" y="698"/>
                </a:lnTo>
                <a:close/>
              </a:path>
              <a:path w="119379" h="125729">
                <a:moveTo>
                  <a:pt x="59055" y="98145"/>
                </a:moveTo>
                <a:lnTo>
                  <a:pt x="58458" y="98209"/>
                </a:lnTo>
                <a:lnTo>
                  <a:pt x="58686" y="98336"/>
                </a:lnTo>
                <a:lnTo>
                  <a:pt x="59055" y="98145"/>
                </a:lnTo>
                <a:close/>
              </a:path>
              <a:path w="119379" h="125729">
                <a:moveTo>
                  <a:pt x="59436" y="98107"/>
                </a:moveTo>
                <a:lnTo>
                  <a:pt x="59423" y="97955"/>
                </a:lnTo>
                <a:lnTo>
                  <a:pt x="59055" y="98145"/>
                </a:lnTo>
                <a:lnTo>
                  <a:pt x="59436" y="98107"/>
                </a:lnTo>
                <a:close/>
              </a:path>
              <a:path w="119379" h="125729">
                <a:moveTo>
                  <a:pt x="59969" y="104749"/>
                </a:moveTo>
                <a:lnTo>
                  <a:pt x="59588" y="104559"/>
                </a:lnTo>
                <a:lnTo>
                  <a:pt x="59969" y="104749"/>
                </a:lnTo>
                <a:close/>
              </a:path>
              <a:path w="119379" h="125729">
                <a:moveTo>
                  <a:pt x="60871" y="102247"/>
                </a:moveTo>
                <a:lnTo>
                  <a:pt x="60706" y="102400"/>
                </a:lnTo>
                <a:lnTo>
                  <a:pt x="60604" y="102781"/>
                </a:lnTo>
                <a:lnTo>
                  <a:pt x="60871" y="102247"/>
                </a:lnTo>
                <a:close/>
              </a:path>
              <a:path w="119379" h="125729">
                <a:moveTo>
                  <a:pt x="61417" y="0"/>
                </a:moveTo>
                <a:lnTo>
                  <a:pt x="59715" y="1320"/>
                </a:lnTo>
                <a:lnTo>
                  <a:pt x="61252" y="419"/>
                </a:lnTo>
                <a:lnTo>
                  <a:pt x="61417" y="0"/>
                </a:lnTo>
                <a:close/>
              </a:path>
              <a:path w="119379" h="125729">
                <a:moveTo>
                  <a:pt x="61506" y="2438"/>
                </a:moveTo>
                <a:lnTo>
                  <a:pt x="59245" y="2552"/>
                </a:lnTo>
                <a:lnTo>
                  <a:pt x="59575" y="1625"/>
                </a:lnTo>
                <a:lnTo>
                  <a:pt x="59651" y="1422"/>
                </a:lnTo>
                <a:lnTo>
                  <a:pt x="58826" y="800"/>
                </a:lnTo>
                <a:lnTo>
                  <a:pt x="59334" y="1625"/>
                </a:lnTo>
                <a:lnTo>
                  <a:pt x="57505" y="1219"/>
                </a:lnTo>
                <a:lnTo>
                  <a:pt x="58204" y="3390"/>
                </a:lnTo>
                <a:lnTo>
                  <a:pt x="56451" y="2755"/>
                </a:lnTo>
                <a:lnTo>
                  <a:pt x="55753" y="4686"/>
                </a:lnTo>
                <a:lnTo>
                  <a:pt x="54622" y="4419"/>
                </a:lnTo>
                <a:lnTo>
                  <a:pt x="55562" y="2438"/>
                </a:lnTo>
                <a:lnTo>
                  <a:pt x="54597" y="1689"/>
                </a:lnTo>
                <a:lnTo>
                  <a:pt x="53365" y="2336"/>
                </a:lnTo>
                <a:lnTo>
                  <a:pt x="52730" y="3111"/>
                </a:lnTo>
                <a:lnTo>
                  <a:pt x="52146" y="4381"/>
                </a:lnTo>
                <a:lnTo>
                  <a:pt x="50203" y="5588"/>
                </a:lnTo>
                <a:lnTo>
                  <a:pt x="51282" y="5435"/>
                </a:lnTo>
                <a:lnTo>
                  <a:pt x="52044" y="6121"/>
                </a:lnTo>
                <a:lnTo>
                  <a:pt x="50787" y="6794"/>
                </a:lnTo>
                <a:lnTo>
                  <a:pt x="48361" y="8648"/>
                </a:lnTo>
                <a:lnTo>
                  <a:pt x="47421" y="9486"/>
                </a:lnTo>
                <a:lnTo>
                  <a:pt x="47066" y="9512"/>
                </a:lnTo>
                <a:lnTo>
                  <a:pt x="46850" y="9525"/>
                </a:lnTo>
                <a:lnTo>
                  <a:pt x="46939" y="9715"/>
                </a:lnTo>
                <a:lnTo>
                  <a:pt x="47129" y="9766"/>
                </a:lnTo>
                <a:lnTo>
                  <a:pt x="48069" y="10782"/>
                </a:lnTo>
                <a:lnTo>
                  <a:pt x="48755" y="10160"/>
                </a:lnTo>
                <a:lnTo>
                  <a:pt x="50850" y="9588"/>
                </a:lnTo>
                <a:lnTo>
                  <a:pt x="52146" y="8686"/>
                </a:lnTo>
                <a:lnTo>
                  <a:pt x="49936" y="8674"/>
                </a:lnTo>
                <a:lnTo>
                  <a:pt x="51028" y="7480"/>
                </a:lnTo>
                <a:lnTo>
                  <a:pt x="53251" y="6946"/>
                </a:lnTo>
                <a:lnTo>
                  <a:pt x="53962" y="7708"/>
                </a:lnTo>
                <a:lnTo>
                  <a:pt x="53695" y="6946"/>
                </a:lnTo>
                <a:lnTo>
                  <a:pt x="53682" y="6540"/>
                </a:lnTo>
                <a:lnTo>
                  <a:pt x="54648" y="5435"/>
                </a:lnTo>
                <a:lnTo>
                  <a:pt x="54813" y="5257"/>
                </a:lnTo>
                <a:lnTo>
                  <a:pt x="56286" y="5448"/>
                </a:lnTo>
                <a:lnTo>
                  <a:pt x="56946" y="5257"/>
                </a:lnTo>
                <a:lnTo>
                  <a:pt x="57353" y="5130"/>
                </a:lnTo>
                <a:lnTo>
                  <a:pt x="57010" y="5080"/>
                </a:lnTo>
                <a:lnTo>
                  <a:pt x="56794" y="4813"/>
                </a:lnTo>
                <a:lnTo>
                  <a:pt x="56451" y="4813"/>
                </a:lnTo>
                <a:lnTo>
                  <a:pt x="56565" y="4686"/>
                </a:lnTo>
                <a:lnTo>
                  <a:pt x="57670" y="3467"/>
                </a:lnTo>
                <a:lnTo>
                  <a:pt x="58280" y="3835"/>
                </a:lnTo>
                <a:lnTo>
                  <a:pt x="59677" y="4076"/>
                </a:lnTo>
                <a:lnTo>
                  <a:pt x="60642" y="3467"/>
                </a:lnTo>
                <a:lnTo>
                  <a:pt x="61417" y="2552"/>
                </a:lnTo>
                <a:close/>
              </a:path>
              <a:path w="119379" h="125729">
                <a:moveTo>
                  <a:pt x="62966" y="83261"/>
                </a:moveTo>
                <a:lnTo>
                  <a:pt x="61633" y="84493"/>
                </a:lnTo>
                <a:lnTo>
                  <a:pt x="62826" y="83858"/>
                </a:lnTo>
                <a:lnTo>
                  <a:pt x="62966" y="83261"/>
                </a:lnTo>
                <a:close/>
              </a:path>
              <a:path w="119379" h="125729">
                <a:moveTo>
                  <a:pt x="63423" y="98247"/>
                </a:moveTo>
                <a:lnTo>
                  <a:pt x="62865" y="98590"/>
                </a:lnTo>
                <a:lnTo>
                  <a:pt x="62966" y="98958"/>
                </a:lnTo>
                <a:lnTo>
                  <a:pt x="63423" y="98247"/>
                </a:lnTo>
                <a:close/>
              </a:path>
              <a:path w="119379" h="125729">
                <a:moveTo>
                  <a:pt x="63931" y="97955"/>
                </a:moveTo>
                <a:lnTo>
                  <a:pt x="63652" y="97891"/>
                </a:lnTo>
                <a:lnTo>
                  <a:pt x="63423" y="98247"/>
                </a:lnTo>
                <a:lnTo>
                  <a:pt x="63931" y="97955"/>
                </a:lnTo>
                <a:close/>
              </a:path>
              <a:path w="119379" h="125729">
                <a:moveTo>
                  <a:pt x="64236" y="96989"/>
                </a:moveTo>
                <a:lnTo>
                  <a:pt x="63258" y="97828"/>
                </a:lnTo>
                <a:lnTo>
                  <a:pt x="63652" y="97891"/>
                </a:lnTo>
                <a:lnTo>
                  <a:pt x="64236" y="96989"/>
                </a:lnTo>
                <a:close/>
              </a:path>
              <a:path w="119379" h="125729">
                <a:moveTo>
                  <a:pt x="66967" y="103619"/>
                </a:moveTo>
                <a:lnTo>
                  <a:pt x="66776" y="102958"/>
                </a:lnTo>
                <a:lnTo>
                  <a:pt x="66586" y="103162"/>
                </a:lnTo>
                <a:lnTo>
                  <a:pt x="66649" y="103416"/>
                </a:lnTo>
                <a:lnTo>
                  <a:pt x="66967" y="103619"/>
                </a:lnTo>
                <a:close/>
              </a:path>
              <a:path w="119379" h="125729">
                <a:moveTo>
                  <a:pt x="67208" y="104432"/>
                </a:moveTo>
                <a:lnTo>
                  <a:pt x="67094" y="104076"/>
                </a:lnTo>
                <a:lnTo>
                  <a:pt x="66548" y="104305"/>
                </a:lnTo>
                <a:lnTo>
                  <a:pt x="66535" y="104432"/>
                </a:lnTo>
                <a:lnTo>
                  <a:pt x="67208" y="104432"/>
                </a:lnTo>
                <a:close/>
              </a:path>
              <a:path w="119379" h="125729">
                <a:moveTo>
                  <a:pt x="67398" y="103949"/>
                </a:moveTo>
                <a:lnTo>
                  <a:pt x="67233" y="103797"/>
                </a:lnTo>
                <a:lnTo>
                  <a:pt x="66967" y="103619"/>
                </a:lnTo>
                <a:lnTo>
                  <a:pt x="67094" y="104076"/>
                </a:lnTo>
                <a:lnTo>
                  <a:pt x="67398" y="103949"/>
                </a:lnTo>
                <a:close/>
              </a:path>
              <a:path w="119379" h="125729">
                <a:moveTo>
                  <a:pt x="67424" y="54000"/>
                </a:moveTo>
                <a:lnTo>
                  <a:pt x="65646" y="54317"/>
                </a:lnTo>
                <a:lnTo>
                  <a:pt x="66878" y="54521"/>
                </a:lnTo>
                <a:lnTo>
                  <a:pt x="67424" y="54000"/>
                </a:lnTo>
                <a:close/>
              </a:path>
              <a:path w="119379" h="125729">
                <a:moveTo>
                  <a:pt x="67767" y="104305"/>
                </a:moveTo>
                <a:lnTo>
                  <a:pt x="67462" y="103924"/>
                </a:lnTo>
                <a:lnTo>
                  <a:pt x="67525" y="104076"/>
                </a:lnTo>
                <a:lnTo>
                  <a:pt x="67767" y="104305"/>
                </a:lnTo>
                <a:close/>
              </a:path>
              <a:path w="119379" h="125729">
                <a:moveTo>
                  <a:pt x="68021" y="108369"/>
                </a:moveTo>
                <a:lnTo>
                  <a:pt x="67830" y="108242"/>
                </a:lnTo>
                <a:lnTo>
                  <a:pt x="67462" y="108369"/>
                </a:lnTo>
                <a:lnTo>
                  <a:pt x="68021" y="108369"/>
                </a:lnTo>
                <a:close/>
              </a:path>
              <a:path w="119379" h="125729">
                <a:moveTo>
                  <a:pt x="68249" y="70396"/>
                </a:moveTo>
                <a:lnTo>
                  <a:pt x="68110" y="70269"/>
                </a:lnTo>
                <a:lnTo>
                  <a:pt x="67919" y="70650"/>
                </a:lnTo>
                <a:lnTo>
                  <a:pt x="68211" y="70523"/>
                </a:lnTo>
                <a:lnTo>
                  <a:pt x="68249" y="70396"/>
                </a:lnTo>
                <a:close/>
              </a:path>
              <a:path w="119379" h="125729">
                <a:moveTo>
                  <a:pt x="69405" y="105143"/>
                </a:moveTo>
                <a:lnTo>
                  <a:pt x="69240" y="105194"/>
                </a:lnTo>
                <a:lnTo>
                  <a:pt x="69405" y="105143"/>
                </a:lnTo>
                <a:close/>
              </a:path>
              <a:path w="119379" h="125729">
                <a:moveTo>
                  <a:pt x="70650" y="50965"/>
                </a:moveTo>
                <a:lnTo>
                  <a:pt x="67424" y="54000"/>
                </a:lnTo>
                <a:lnTo>
                  <a:pt x="70218" y="53505"/>
                </a:lnTo>
                <a:lnTo>
                  <a:pt x="70650" y="50965"/>
                </a:lnTo>
                <a:close/>
              </a:path>
              <a:path w="119379" h="125729">
                <a:moveTo>
                  <a:pt x="71323" y="99352"/>
                </a:moveTo>
                <a:lnTo>
                  <a:pt x="70497" y="98590"/>
                </a:lnTo>
                <a:lnTo>
                  <a:pt x="70612" y="99860"/>
                </a:lnTo>
                <a:lnTo>
                  <a:pt x="68364" y="99860"/>
                </a:lnTo>
                <a:lnTo>
                  <a:pt x="68033" y="100495"/>
                </a:lnTo>
                <a:lnTo>
                  <a:pt x="68148" y="101257"/>
                </a:lnTo>
                <a:lnTo>
                  <a:pt x="68224" y="101511"/>
                </a:lnTo>
                <a:lnTo>
                  <a:pt x="65913" y="99987"/>
                </a:lnTo>
                <a:lnTo>
                  <a:pt x="66776" y="102958"/>
                </a:lnTo>
                <a:lnTo>
                  <a:pt x="67094" y="102654"/>
                </a:lnTo>
                <a:lnTo>
                  <a:pt x="68097" y="103289"/>
                </a:lnTo>
                <a:lnTo>
                  <a:pt x="68059" y="102654"/>
                </a:lnTo>
                <a:lnTo>
                  <a:pt x="68021" y="102019"/>
                </a:lnTo>
                <a:lnTo>
                  <a:pt x="68148" y="102298"/>
                </a:lnTo>
                <a:lnTo>
                  <a:pt x="68287" y="101765"/>
                </a:lnTo>
                <a:lnTo>
                  <a:pt x="68160" y="102273"/>
                </a:lnTo>
                <a:lnTo>
                  <a:pt x="68199" y="102400"/>
                </a:lnTo>
                <a:lnTo>
                  <a:pt x="69367" y="105041"/>
                </a:lnTo>
                <a:lnTo>
                  <a:pt x="69583" y="104178"/>
                </a:lnTo>
                <a:lnTo>
                  <a:pt x="70015" y="104305"/>
                </a:lnTo>
                <a:lnTo>
                  <a:pt x="69773" y="104178"/>
                </a:lnTo>
                <a:lnTo>
                  <a:pt x="69354" y="103949"/>
                </a:lnTo>
                <a:lnTo>
                  <a:pt x="69380" y="103619"/>
                </a:lnTo>
                <a:lnTo>
                  <a:pt x="69507" y="103162"/>
                </a:lnTo>
                <a:lnTo>
                  <a:pt x="70853" y="102908"/>
                </a:lnTo>
                <a:lnTo>
                  <a:pt x="70510" y="102400"/>
                </a:lnTo>
                <a:lnTo>
                  <a:pt x="69354" y="102019"/>
                </a:lnTo>
                <a:lnTo>
                  <a:pt x="68922" y="101879"/>
                </a:lnTo>
                <a:lnTo>
                  <a:pt x="68707" y="101765"/>
                </a:lnTo>
                <a:lnTo>
                  <a:pt x="69507" y="100241"/>
                </a:lnTo>
                <a:lnTo>
                  <a:pt x="70510" y="102400"/>
                </a:lnTo>
                <a:lnTo>
                  <a:pt x="70993" y="101638"/>
                </a:lnTo>
                <a:lnTo>
                  <a:pt x="71221" y="101257"/>
                </a:lnTo>
                <a:lnTo>
                  <a:pt x="70916" y="101638"/>
                </a:lnTo>
                <a:lnTo>
                  <a:pt x="70192" y="101257"/>
                </a:lnTo>
                <a:lnTo>
                  <a:pt x="70789" y="100241"/>
                </a:lnTo>
                <a:lnTo>
                  <a:pt x="71323" y="99352"/>
                </a:lnTo>
                <a:close/>
              </a:path>
              <a:path w="119379" h="125729">
                <a:moveTo>
                  <a:pt x="81826" y="62649"/>
                </a:moveTo>
                <a:lnTo>
                  <a:pt x="80759" y="62268"/>
                </a:lnTo>
                <a:lnTo>
                  <a:pt x="80530" y="62293"/>
                </a:lnTo>
                <a:lnTo>
                  <a:pt x="81826" y="62649"/>
                </a:lnTo>
                <a:close/>
              </a:path>
              <a:path w="119379" h="125729">
                <a:moveTo>
                  <a:pt x="84035" y="73063"/>
                </a:moveTo>
                <a:lnTo>
                  <a:pt x="83654" y="71920"/>
                </a:lnTo>
                <a:lnTo>
                  <a:pt x="83769" y="72428"/>
                </a:lnTo>
                <a:lnTo>
                  <a:pt x="84035" y="73063"/>
                </a:lnTo>
                <a:close/>
              </a:path>
              <a:path w="119379" h="125729">
                <a:moveTo>
                  <a:pt x="85559" y="72136"/>
                </a:moveTo>
                <a:lnTo>
                  <a:pt x="85382" y="72072"/>
                </a:lnTo>
                <a:lnTo>
                  <a:pt x="85559" y="72136"/>
                </a:lnTo>
                <a:close/>
              </a:path>
              <a:path w="119379" h="125729">
                <a:moveTo>
                  <a:pt x="86436" y="63665"/>
                </a:moveTo>
                <a:lnTo>
                  <a:pt x="86372" y="63322"/>
                </a:lnTo>
                <a:lnTo>
                  <a:pt x="86207" y="63411"/>
                </a:lnTo>
                <a:lnTo>
                  <a:pt x="86436" y="63665"/>
                </a:lnTo>
                <a:close/>
              </a:path>
              <a:path w="119379" h="125729">
                <a:moveTo>
                  <a:pt x="86487" y="71920"/>
                </a:moveTo>
                <a:lnTo>
                  <a:pt x="85559" y="72136"/>
                </a:lnTo>
                <a:lnTo>
                  <a:pt x="86080" y="72301"/>
                </a:lnTo>
                <a:lnTo>
                  <a:pt x="86487" y="71920"/>
                </a:lnTo>
                <a:close/>
              </a:path>
              <a:path w="119379" h="125729">
                <a:moveTo>
                  <a:pt x="87325" y="64681"/>
                </a:moveTo>
                <a:lnTo>
                  <a:pt x="86436" y="63665"/>
                </a:lnTo>
                <a:lnTo>
                  <a:pt x="86677" y="64935"/>
                </a:lnTo>
                <a:lnTo>
                  <a:pt x="87325" y="64681"/>
                </a:lnTo>
                <a:close/>
              </a:path>
              <a:path w="119379" h="125729">
                <a:moveTo>
                  <a:pt x="90449" y="52641"/>
                </a:moveTo>
                <a:lnTo>
                  <a:pt x="89179" y="53124"/>
                </a:lnTo>
                <a:lnTo>
                  <a:pt x="90043" y="53352"/>
                </a:lnTo>
                <a:lnTo>
                  <a:pt x="90360" y="52870"/>
                </a:lnTo>
                <a:lnTo>
                  <a:pt x="90449" y="52641"/>
                </a:lnTo>
                <a:close/>
              </a:path>
              <a:path w="119379" h="125729">
                <a:moveTo>
                  <a:pt x="91744" y="11341"/>
                </a:moveTo>
                <a:lnTo>
                  <a:pt x="88887" y="10845"/>
                </a:lnTo>
                <a:lnTo>
                  <a:pt x="89560" y="12865"/>
                </a:lnTo>
                <a:lnTo>
                  <a:pt x="91744" y="11341"/>
                </a:lnTo>
                <a:close/>
              </a:path>
              <a:path w="119379" h="125729">
                <a:moveTo>
                  <a:pt x="96647" y="46012"/>
                </a:moveTo>
                <a:lnTo>
                  <a:pt x="96100" y="45504"/>
                </a:lnTo>
                <a:lnTo>
                  <a:pt x="96520" y="46062"/>
                </a:lnTo>
                <a:lnTo>
                  <a:pt x="96647" y="46012"/>
                </a:lnTo>
                <a:close/>
              </a:path>
              <a:path w="119379" h="125729">
                <a:moveTo>
                  <a:pt x="97866" y="5715"/>
                </a:moveTo>
                <a:lnTo>
                  <a:pt x="95504" y="6388"/>
                </a:lnTo>
                <a:lnTo>
                  <a:pt x="96012" y="6731"/>
                </a:lnTo>
                <a:lnTo>
                  <a:pt x="97866" y="5715"/>
                </a:lnTo>
                <a:close/>
              </a:path>
              <a:path w="119379" h="125729">
                <a:moveTo>
                  <a:pt x="98640" y="5499"/>
                </a:moveTo>
                <a:lnTo>
                  <a:pt x="98501" y="5372"/>
                </a:lnTo>
                <a:lnTo>
                  <a:pt x="97866" y="5715"/>
                </a:lnTo>
                <a:lnTo>
                  <a:pt x="98640" y="5499"/>
                </a:lnTo>
                <a:close/>
              </a:path>
              <a:path w="119379" h="125729">
                <a:moveTo>
                  <a:pt x="102425" y="45123"/>
                </a:moveTo>
                <a:lnTo>
                  <a:pt x="101854" y="45631"/>
                </a:lnTo>
                <a:lnTo>
                  <a:pt x="102425" y="45123"/>
                </a:lnTo>
                <a:close/>
              </a:path>
              <a:path w="119379" h="125729">
                <a:moveTo>
                  <a:pt x="106692" y="40424"/>
                </a:moveTo>
                <a:lnTo>
                  <a:pt x="106603" y="39154"/>
                </a:lnTo>
                <a:lnTo>
                  <a:pt x="106172" y="39789"/>
                </a:lnTo>
                <a:lnTo>
                  <a:pt x="106286" y="40043"/>
                </a:lnTo>
                <a:lnTo>
                  <a:pt x="106692" y="40424"/>
                </a:lnTo>
                <a:close/>
              </a:path>
              <a:path w="119379" h="125729">
                <a:moveTo>
                  <a:pt x="107480" y="41186"/>
                </a:moveTo>
                <a:lnTo>
                  <a:pt x="106692" y="40424"/>
                </a:lnTo>
                <a:lnTo>
                  <a:pt x="106819" y="42329"/>
                </a:lnTo>
                <a:lnTo>
                  <a:pt x="107391" y="41567"/>
                </a:lnTo>
                <a:lnTo>
                  <a:pt x="107480" y="41186"/>
                </a:lnTo>
                <a:close/>
              </a:path>
              <a:path w="119379" h="125729">
                <a:moveTo>
                  <a:pt x="107696" y="39916"/>
                </a:moveTo>
                <a:lnTo>
                  <a:pt x="107188" y="39408"/>
                </a:lnTo>
                <a:lnTo>
                  <a:pt x="107226" y="40043"/>
                </a:lnTo>
                <a:lnTo>
                  <a:pt x="107696" y="39916"/>
                </a:lnTo>
                <a:close/>
              </a:path>
              <a:path w="119379" h="125729">
                <a:moveTo>
                  <a:pt x="108673" y="40932"/>
                </a:moveTo>
                <a:lnTo>
                  <a:pt x="108331" y="39916"/>
                </a:lnTo>
                <a:lnTo>
                  <a:pt x="107696" y="39916"/>
                </a:lnTo>
                <a:lnTo>
                  <a:pt x="108077" y="40424"/>
                </a:lnTo>
                <a:lnTo>
                  <a:pt x="107962" y="40805"/>
                </a:lnTo>
                <a:lnTo>
                  <a:pt x="107683" y="41186"/>
                </a:lnTo>
                <a:lnTo>
                  <a:pt x="107746" y="41440"/>
                </a:lnTo>
                <a:lnTo>
                  <a:pt x="107886" y="41567"/>
                </a:lnTo>
                <a:lnTo>
                  <a:pt x="108673" y="40932"/>
                </a:lnTo>
                <a:close/>
              </a:path>
              <a:path w="119379" h="125729">
                <a:moveTo>
                  <a:pt x="109829" y="44615"/>
                </a:moveTo>
                <a:lnTo>
                  <a:pt x="109423" y="44627"/>
                </a:lnTo>
                <a:lnTo>
                  <a:pt x="109575" y="44742"/>
                </a:lnTo>
                <a:lnTo>
                  <a:pt x="109829" y="44615"/>
                </a:lnTo>
                <a:close/>
              </a:path>
              <a:path w="119379" h="125729">
                <a:moveTo>
                  <a:pt x="119011" y="11214"/>
                </a:moveTo>
                <a:lnTo>
                  <a:pt x="117182" y="10706"/>
                </a:lnTo>
                <a:lnTo>
                  <a:pt x="117005" y="11722"/>
                </a:lnTo>
                <a:lnTo>
                  <a:pt x="114503" y="12357"/>
                </a:lnTo>
                <a:lnTo>
                  <a:pt x="115608" y="13500"/>
                </a:lnTo>
                <a:lnTo>
                  <a:pt x="114058" y="13500"/>
                </a:lnTo>
                <a:lnTo>
                  <a:pt x="113525" y="13119"/>
                </a:lnTo>
                <a:lnTo>
                  <a:pt x="113004" y="12738"/>
                </a:lnTo>
                <a:lnTo>
                  <a:pt x="111506" y="13119"/>
                </a:lnTo>
                <a:lnTo>
                  <a:pt x="112661" y="12484"/>
                </a:lnTo>
                <a:lnTo>
                  <a:pt x="109664" y="12611"/>
                </a:lnTo>
                <a:lnTo>
                  <a:pt x="108762" y="15532"/>
                </a:lnTo>
                <a:lnTo>
                  <a:pt x="105714" y="15278"/>
                </a:lnTo>
                <a:lnTo>
                  <a:pt x="106362" y="15913"/>
                </a:lnTo>
                <a:lnTo>
                  <a:pt x="105397" y="16675"/>
                </a:lnTo>
                <a:lnTo>
                  <a:pt x="105105" y="17564"/>
                </a:lnTo>
                <a:lnTo>
                  <a:pt x="103555" y="17945"/>
                </a:lnTo>
                <a:lnTo>
                  <a:pt x="103047" y="19342"/>
                </a:lnTo>
                <a:lnTo>
                  <a:pt x="101142" y="19596"/>
                </a:lnTo>
                <a:lnTo>
                  <a:pt x="102171" y="20612"/>
                </a:lnTo>
                <a:lnTo>
                  <a:pt x="100139" y="21882"/>
                </a:lnTo>
                <a:lnTo>
                  <a:pt x="100076" y="23279"/>
                </a:lnTo>
                <a:lnTo>
                  <a:pt x="99847" y="23025"/>
                </a:lnTo>
                <a:lnTo>
                  <a:pt x="99263" y="22390"/>
                </a:lnTo>
                <a:lnTo>
                  <a:pt x="98158" y="23025"/>
                </a:lnTo>
                <a:lnTo>
                  <a:pt x="97320" y="22136"/>
                </a:lnTo>
                <a:lnTo>
                  <a:pt x="97599" y="19977"/>
                </a:lnTo>
                <a:lnTo>
                  <a:pt x="99453" y="19342"/>
                </a:lnTo>
                <a:lnTo>
                  <a:pt x="100190" y="19088"/>
                </a:lnTo>
                <a:lnTo>
                  <a:pt x="101803" y="17818"/>
                </a:lnTo>
                <a:lnTo>
                  <a:pt x="101714" y="17437"/>
                </a:lnTo>
                <a:lnTo>
                  <a:pt x="101600" y="16929"/>
                </a:lnTo>
                <a:lnTo>
                  <a:pt x="101358" y="15913"/>
                </a:lnTo>
                <a:lnTo>
                  <a:pt x="101206" y="16929"/>
                </a:lnTo>
                <a:lnTo>
                  <a:pt x="98691" y="15659"/>
                </a:lnTo>
                <a:lnTo>
                  <a:pt x="98767" y="16802"/>
                </a:lnTo>
                <a:lnTo>
                  <a:pt x="96685" y="17437"/>
                </a:lnTo>
                <a:lnTo>
                  <a:pt x="96748" y="15913"/>
                </a:lnTo>
                <a:lnTo>
                  <a:pt x="96291" y="15913"/>
                </a:lnTo>
                <a:lnTo>
                  <a:pt x="96443" y="17437"/>
                </a:lnTo>
                <a:lnTo>
                  <a:pt x="94488" y="17818"/>
                </a:lnTo>
                <a:lnTo>
                  <a:pt x="92341" y="17437"/>
                </a:lnTo>
                <a:lnTo>
                  <a:pt x="90525" y="19342"/>
                </a:lnTo>
                <a:lnTo>
                  <a:pt x="90195" y="17564"/>
                </a:lnTo>
                <a:lnTo>
                  <a:pt x="90119" y="17183"/>
                </a:lnTo>
                <a:lnTo>
                  <a:pt x="92417" y="17183"/>
                </a:lnTo>
                <a:lnTo>
                  <a:pt x="93840" y="14770"/>
                </a:lnTo>
                <a:lnTo>
                  <a:pt x="94132" y="14262"/>
                </a:lnTo>
                <a:lnTo>
                  <a:pt x="94500" y="14135"/>
                </a:lnTo>
                <a:lnTo>
                  <a:pt x="97053" y="13246"/>
                </a:lnTo>
                <a:lnTo>
                  <a:pt x="95707" y="13119"/>
                </a:lnTo>
                <a:lnTo>
                  <a:pt x="95529" y="12611"/>
                </a:lnTo>
                <a:lnTo>
                  <a:pt x="95262" y="11849"/>
                </a:lnTo>
                <a:lnTo>
                  <a:pt x="94284" y="11341"/>
                </a:lnTo>
                <a:lnTo>
                  <a:pt x="91884" y="12865"/>
                </a:lnTo>
                <a:lnTo>
                  <a:pt x="92659" y="12941"/>
                </a:lnTo>
                <a:lnTo>
                  <a:pt x="93332" y="12611"/>
                </a:lnTo>
                <a:lnTo>
                  <a:pt x="93599" y="13042"/>
                </a:lnTo>
                <a:lnTo>
                  <a:pt x="94195" y="13119"/>
                </a:lnTo>
                <a:lnTo>
                  <a:pt x="94957" y="13373"/>
                </a:lnTo>
                <a:lnTo>
                  <a:pt x="94195" y="14135"/>
                </a:lnTo>
                <a:lnTo>
                  <a:pt x="93599" y="13042"/>
                </a:lnTo>
                <a:lnTo>
                  <a:pt x="93345" y="12611"/>
                </a:lnTo>
                <a:lnTo>
                  <a:pt x="93294" y="13017"/>
                </a:lnTo>
                <a:lnTo>
                  <a:pt x="93167" y="13830"/>
                </a:lnTo>
                <a:lnTo>
                  <a:pt x="93281" y="13017"/>
                </a:lnTo>
                <a:lnTo>
                  <a:pt x="93345" y="12611"/>
                </a:lnTo>
                <a:lnTo>
                  <a:pt x="92659" y="12941"/>
                </a:lnTo>
                <a:lnTo>
                  <a:pt x="90271" y="14135"/>
                </a:lnTo>
                <a:lnTo>
                  <a:pt x="89789" y="13500"/>
                </a:lnTo>
                <a:lnTo>
                  <a:pt x="85128" y="14770"/>
                </a:lnTo>
                <a:lnTo>
                  <a:pt x="83248" y="16040"/>
                </a:lnTo>
                <a:lnTo>
                  <a:pt x="78752" y="17564"/>
                </a:lnTo>
                <a:lnTo>
                  <a:pt x="76974" y="17183"/>
                </a:lnTo>
                <a:lnTo>
                  <a:pt x="78409" y="16421"/>
                </a:lnTo>
                <a:lnTo>
                  <a:pt x="80060" y="15151"/>
                </a:lnTo>
                <a:lnTo>
                  <a:pt x="81419" y="15913"/>
                </a:lnTo>
                <a:lnTo>
                  <a:pt x="80860" y="15532"/>
                </a:lnTo>
                <a:lnTo>
                  <a:pt x="81851" y="15151"/>
                </a:lnTo>
                <a:lnTo>
                  <a:pt x="82511" y="14897"/>
                </a:lnTo>
                <a:lnTo>
                  <a:pt x="83921" y="13500"/>
                </a:lnTo>
                <a:lnTo>
                  <a:pt x="85420" y="13881"/>
                </a:lnTo>
                <a:lnTo>
                  <a:pt x="85559" y="13500"/>
                </a:lnTo>
                <a:lnTo>
                  <a:pt x="85890" y="12611"/>
                </a:lnTo>
                <a:lnTo>
                  <a:pt x="87223" y="13500"/>
                </a:lnTo>
                <a:lnTo>
                  <a:pt x="87769" y="12611"/>
                </a:lnTo>
                <a:lnTo>
                  <a:pt x="87934" y="12357"/>
                </a:lnTo>
                <a:lnTo>
                  <a:pt x="88861" y="10845"/>
                </a:lnTo>
                <a:lnTo>
                  <a:pt x="88023" y="10706"/>
                </a:lnTo>
                <a:lnTo>
                  <a:pt x="88506" y="10452"/>
                </a:lnTo>
                <a:lnTo>
                  <a:pt x="90932" y="9182"/>
                </a:lnTo>
                <a:lnTo>
                  <a:pt x="92113" y="7912"/>
                </a:lnTo>
                <a:lnTo>
                  <a:pt x="94399" y="8039"/>
                </a:lnTo>
                <a:lnTo>
                  <a:pt x="94627" y="7912"/>
                </a:lnTo>
                <a:lnTo>
                  <a:pt x="94856" y="7785"/>
                </a:lnTo>
                <a:lnTo>
                  <a:pt x="96240" y="7023"/>
                </a:lnTo>
                <a:lnTo>
                  <a:pt x="96481" y="6896"/>
                </a:lnTo>
                <a:lnTo>
                  <a:pt x="96253" y="6896"/>
                </a:lnTo>
                <a:lnTo>
                  <a:pt x="96012" y="6731"/>
                </a:lnTo>
                <a:lnTo>
                  <a:pt x="95491" y="7023"/>
                </a:lnTo>
                <a:lnTo>
                  <a:pt x="95173" y="6642"/>
                </a:lnTo>
                <a:lnTo>
                  <a:pt x="92951" y="3975"/>
                </a:lnTo>
                <a:lnTo>
                  <a:pt x="92138" y="6642"/>
                </a:lnTo>
                <a:lnTo>
                  <a:pt x="90373" y="5626"/>
                </a:lnTo>
                <a:lnTo>
                  <a:pt x="90436" y="6769"/>
                </a:lnTo>
                <a:lnTo>
                  <a:pt x="89420" y="6896"/>
                </a:lnTo>
                <a:lnTo>
                  <a:pt x="88303" y="7404"/>
                </a:lnTo>
                <a:lnTo>
                  <a:pt x="89077" y="7785"/>
                </a:lnTo>
                <a:lnTo>
                  <a:pt x="88074" y="7404"/>
                </a:lnTo>
                <a:lnTo>
                  <a:pt x="85598" y="8293"/>
                </a:lnTo>
                <a:lnTo>
                  <a:pt x="84315" y="9182"/>
                </a:lnTo>
                <a:lnTo>
                  <a:pt x="83591" y="10452"/>
                </a:lnTo>
                <a:lnTo>
                  <a:pt x="82245" y="9690"/>
                </a:lnTo>
                <a:lnTo>
                  <a:pt x="77533" y="12865"/>
                </a:lnTo>
                <a:lnTo>
                  <a:pt x="78905" y="12484"/>
                </a:lnTo>
                <a:lnTo>
                  <a:pt x="75780" y="14389"/>
                </a:lnTo>
                <a:lnTo>
                  <a:pt x="79070" y="12522"/>
                </a:lnTo>
                <a:lnTo>
                  <a:pt x="78930" y="12471"/>
                </a:lnTo>
                <a:lnTo>
                  <a:pt x="79133" y="12357"/>
                </a:lnTo>
                <a:lnTo>
                  <a:pt x="79375" y="12357"/>
                </a:lnTo>
                <a:lnTo>
                  <a:pt x="79146" y="12484"/>
                </a:lnTo>
                <a:lnTo>
                  <a:pt x="79032" y="12611"/>
                </a:lnTo>
                <a:lnTo>
                  <a:pt x="78663" y="13627"/>
                </a:lnTo>
                <a:lnTo>
                  <a:pt x="77647" y="15151"/>
                </a:lnTo>
                <a:lnTo>
                  <a:pt x="76314" y="16421"/>
                </a:lnTo>
                <a:lnTo>
                  <a:pt x="73202" y="15786"/>
                </a:lnTo>
                <a:lnTo>
                  <a:pt x="73050" y="14897"/>
                </a:lnTo>
                <a:lnTo>
                  <a:pt x="73164" y="14516"/>
                </a:lnTo>
                <a:lnTo>
                  <a:pt x="73647" y="13754"/>
                </a:lnTo>
                <a:lnTo>
                  <a:pt x="75209" y="13042"/>
                </a:lnTo>
                <a:lnTo>
                  <a:pt x="74193" y="12103"/>
                </a:lnTo>
                <a:lnTo>
                  <a:pt x="76288" y="10325"/>
                </a:lnTo>
                <a:lnTo>
                  <a:pt x="73342" y="9055"/>
                </a:lnTo>
                <a:lnTo>
                  <a:pt x="69240" y="12738"/>
                </a:lnTo>
                <a:lnTo>
                  <a:pt x="66001" y="13119"/>
                </a:lnTo>
                <a:lnTo>
                  <a:pt x="63728" y="16294"/>
                </a:lnTo>
                <a:lnTo>
                  <a:pt x="60972" y="18199"/>
                </a:lnTo>
                <a:lnTo>
                  <a:pt x="59258" y="18453"/>
                </a:lnTo>
                <a:lnTo>
                  <a:pt x="58699" y="18580"/>
                </a:lnTo>
                <a:lnTo>
                  <a:pt x="56540" y="20485"/>
                </a:lnTo>
                <a:lnTo>
                  <a:pt x="52882" y="22390"/>
                </a:lnTo>
                <a:lnTo>
                  <a:pt x="51955" y="26073"/>
                </a:lnTo>
                <a:lnTo>
                  <a:pt x="51244" y="25057"/>
                </a:lnTo>
                <a:lnTo>
                  <a:pt x="51384" y="26454"/>
                </a:lnTo>
                <a:lnTo>
                  <a:pt x="49288" y="26200"/>
                </a:lnTo>
                <a:lnTo>
                  <a:pt x="48387" y="26962"/>
                </a:lnTo>
                <a:lnTo>
                  <a:pt x="48044" y="28359"/>
                </a:lnTo>
                <a:lnTo>
                  <a:pt x="50190" y="27470"/>
                </a:lnTo>
                <a:lnTo>
                  <a:pt x="49466" y="29375"/>
                </a:lnTo>
                <a:lnTo>
                  <a:pt x="53047" y="27470"/>
                </a:lnTo>
                <a:lnTo>
                  <a:pt x="49517" y="31280"/>
                </a:lnTo>
                <a:lnTo>
                  <a:pt x="50558" y="31915"/>
                </a:lnTo>
                <a:lnTo>
                  <a:pt x="51422" y="31280"/>
                </a:lnTo>
                <a:lnTo>
                  <a:pt x="52755" y="28613"/>
                </a:lnTo>
                <a:lnTo>
                  <a:pt x="53530" y="29883"/>
                </a:lnTo>
                <a:lnTo>
                  <a:pt x="53467" y="30137"/>
                </a:lnTo>
                <a:lnTo>
                  <a:pt x="51511" y="31915"/>
                </a:lnTo>
                <a:lnTo>
                  <a:pt x="51854" y="32423"/>
                </a:lnTo>
                <a:lnTo>
                  <a:pt x="51625" y="32486"/>
                </a:lnTo>
                <a:lnTo>
                  <a:pt x="51625" y="33693"/>
                </a:lnTo>
                <a:lnTo>
                  <a:pt x="51168" y="33947"/>
                </a:lnTo>
                <a:lnTo>
                  <a:pt x="50800" y="34074"/>
                </a:lnTo>
                <a:lnTo>
                  <a:pt x="51625" y="33693"/>
                </a:lnTo>
                <a:lnTo>
                  <a:pt x="51625" y="32486"/>
                </a:lnTo>
                <a:lnTo>
                  <a:pt x="49834" y="32931"/>
                </a:lnTo>
                <a:lnTo>
                  <a:pt x="51092" y="32677"/>
                </a:lnTo>
                <a:lnTo>
                  <a:pt x="49847" y="33947"/>
                </a:lnTo>
                <a:lnTo>
                  <a:pt x="50215" y="34074"/>
                </a:lnTo>
                <a:lnTo>
                  <a:pt x="49695" y="34074"/>
                </a:lnTo>
                <a:lnTo>
                  <a:pt x="49288" y="33947"/>
                </a:lnTo>
                <a:lnTo>
                  <a:pt x="48844" y="33947"/>
                </a:lnTo>
                <a:lnTo>
                  <a:pt x="48564" y="33185"/>
                </a:lnTo>
                <a:lnTo>
                  <a:pt x="48526" y="32804"/>
                </a:lnTo>
                <a:lnTo>
                  <a:pt x="48514" y="32677"/>
                </a:lnTo>
                <a:lnTo>
                  <a:pt x="49022" y="32550"/>
                </a:lnTo>
                <a:lnTo>
                  <a:pt x="47891" y="32804"/>
                </a:lnTo>
                <a:lnTo>
                  <a:pt x="46291" y="32550"/>
                </a:lnTo>
                <a:lnTo>
                  <a:pt x="44932" y="32550"/>
                </a:lnTo>
                <a:lnTo>
                  <a:pt x="44450" y="31407"/>
                </a:lnTo>
                <a:lnTo>
                  <a:pt x="43319" y="31280"/>
                </a:lnTo>
                <a:lnTo>
                  <a:pt x="43840" y="34582"/>
                </a:lnTo>
                <a:lnTo>
                  <a:pt x="44081" y="36487"/>
                </a:lnTo>
                <a:lnTo>
                  <a:pt x="45021" y="36360"/>
                </a:lnTo>
                <a:lnTo>
                  <a:pt x="45415" y="38773"/>
                </a:lnTo>
                <a:lnTo>
                  <a:pt x="45669" y="39154"/>
                </a:lnTo>
                <a:lnTo>
                  <a:pt x="45974" y="39408"/>
                </a:lnTo>
                <a:lnTo>
                  <a:pt x="46304" y="39535"/>
                </a:lnTo>
                <a:lnTo>
                  <a:pt x="45885" y="40551"/>
                </a:lnTo>
                <a:lnTo>
                  <a:pt x="44729" y="41567"/>
                </a:lnTo>
                <a:lnTo>
                  <a:pt x="44805" y="42202"/>
                </a:lnTo>
                <a:lnTo>
                  <a:pt x="42405" y="42837"/>
                </a:lnTo>
                <a:lnTo>
                  <a:pt x="43815" y="44234"/>
                </a:lnTo>
                <a:lnTo>
                  <a:pt x="41744" y="45758"/>
                </a:lnTo>
                <a:lnTo>
                  <a:pt x="40119" y="45631"/>
                </a:lnTo>
                <a:lnTo>
                  <a:pt x="42037" y="43599"/>
                </a:lnTo>
                <a:lnTo>
                  <a:pt x="42151" y="42837"/>
                </a:lnTo>
                <a:lnTo>
                  <a:pt x="40132" y="43980"/>
                </a:lnTo>
                <a:lnTo>
                  <a:pt x="39878" y="45504"/>
                </a:lnTo>
                <a:lnTo>
                  <a:pt x="38392" y="46520"/>
                </a:lnTo>
                <a:lnTo>
                  <a:pt x="38315" y="46393"/>
                </a:lnTo>
                <a:lnTo>
                  <a:pt x="37985" y="45885"/>
                </a:lnTo>
                <a:lnTo>
                  <a:pt x="37807" y="45250"/>
                </a:lnTo>
                <a:lnTo>
                  <a:pt x="38582" y="44615"/>
                </a:lnTo>
                <a:lnTo>
                  <a:pt x="38887" y="44361"/>
                </a:lnTo>
                <a:lnTo>
                  <a:pt x="37426" y="43091"/>
                </a:lnTo>
                <a:lnTo>
                  <a:pt x="36601" y="43726"/>
                </a:lnTo>
                <a:lnTo>
                  <a:pt x="35877" y="44615"/>
                </a:lnTo>
                <a:lnTo>
                  <a:pt x="35877" y="44361"/>
                </a:lnTo>
                <a:lnTo>
                  <a:pt x="35242" y="43726"/>
                </a:lnTo>
                <a:lnTo>
                  <a:pt x="35140" y="43942"/>
                </a:lnTo>
                <a:lnTo>
                  <a:pt x="35140" y="45504"/>
                </a:lnTo>
                <a:lnTo>
                  <a:pt x="34340" y="46393"/>
                </a:lnTo>
                <a:lnTo>
                  <a:pt x="34277" y="45885"/>
                </a:lnTo>
                <a:lnTo>
                  <a:pt x="34251" y="45631"/>
                </a:lnTo>
                <a:lnTo>
                  <a:pt x="33896" y="45631"/>
                </a:lnTo>
                <a:lnTo>
                  <a:pt x="33489" y="45885"/>
                </a:lnTo>
                <a:lnTo>
                  <a:pt x="33312" y="45377"/>
                </a:lnTo>
                <a:lnTo>
                  <a:pt x="33261" y="45250"/>
                </a:lnTo>
                <a:lnTo>
                  <a:pt x="33032" y="44615"/>
                </a:lnTo>
                <a:lnTo>
                  <a:pt x="33782" y="44234"/>
                </a:lnTo>
                <a:lnTo>
                  <a:pt x="34036" y="44107"/>
                </a:lnTo>
                <a:lnTo>
                  <a:pt x="34429" y="45504"/>
                </a:lnTo>
                <a:lnTo>
                  <a:pt x="35140" y="45504"/>
                </a:lnTo>
                <a:lnTo>
                  <a:pt x="35140" y="43942"/>
                </a:lnTo>
                <a:lnTo>
                  <a:pt x="34518" y="45250"/>
                </a:lnTo>
                <a:lnTo>
                  <a:pt x="34277" y="44107"/>
                </a:lnTo>
                <a:lnTo>
                  <a:pt x="34188" y="43345"/>
                </a:lnTo>
                <a:lnTo>
                  <a:pt x="34391" y="42837"/>
                </a:lnTo>
                <a:lnTo>
                  <a:pt x="35052" y="41186"/>
                </a:lnTo>
                <a:lnTo>
                  <a:pt x="35725" y="42456"/>
                </a:lnTo>
                <a:lnTo>
                  <a:pt x="35306" y="41186"/>
                </a:lnTo>
                <a:lnTo>
                  <a:pt x="35013" y="40170"/>
                </a:lnTo>
                <a:lnTo>
                  <a:pt x="34632" y="39535"/>
                </a:lnTo>
                <a:lnTo>
                  <a:pt x="34505" y="39027"/>
                </a:lnTo>
                <a:lnTo>
                  <a:pt x="34950" y="38519"/>
                </a:lnTo>
                <a:lnTo>
                  <a:pt x="35953" y="37376"/>
                </a:lnTo>
                <a:lnTo>
                  <a:pt x="35547" y="36614"/>
                </a:lnTo>
                <a:lnTo>
                  <a:pt x="34798" y="37757"/>
                </a:lnTo>
                <a:lnTo>
                  <a:pt x="34023" y="38519"/>
                </a:lnTo>
                <a:lnTo>
                  <a:pt x="33515" y="37884"/>
                </a:lnTo>
                <a:lnTo>
                  <a:pt x="32842" y="37376"/>
                </a:lnTo>
                <a:lnTo>
                  <a:pt x="31927" y="37249"/>
                </a:lnTo>
                <a:lnTo>
                  <a:pt x="32156" y="39281"/>
                </a:lnTo>
                <a:lnTo>
                  <a:pt x="34175" y="40551"/>
                </a:lnTo>
                <a:lnTo>
                  <a:pt x="34378" y="42837"/>
                </a:lnTo>
                <a:lnTo>
                  <a:pt x="33934" y="42837"/>
                </a:lnTo>
                <a:lnTo>
                  <a:pt x="32905" y="41910"/>
                </a:lnTo>
                <a:lnTo>
                  <a:pt x="33261" y="42329"/>
                </a:lnTo>
                <a:lnTo>
                  <a:pt x="32956" y="42456"/>
                </a:lnTo>
                <a:lnTo>
                  <a:pt x="33083" y="42710"/>
                </a:lnTo>
                <a:lnTo>
                  <a:pt x="33375" y="43091"/>
                </a:lnTo>
                <a:lnTo>
                  <a:pt x="33274" y="43726"/>
                </a:lnTo>
                <a:lnTo>
                  <a:pt x="33070" y="44234"/>
                </a:lnTo>
                <a:lnTo>
                  <a:pt x="32867" y="44234"/>
                </a:lnTo>
                <a:lnTo>
                  <a:pt x="32664" y="44107"/>
                </a:lnTo>
                <a:lnTo>
                  <a:pt x="32677" y="43980"/>
                </a:lnTo>
                <a:lnTo>
                  <a:pt x="32740" y="43345"/>
                </a:lnTo>
                <a:lnTo>
                  <a:pt x="32181" y="43726"/>
                </a:lnTo>
                <a:lnTo>
                  <a:pt x="32042" y="43726"/>
                </a:lnTo>
                <a:lnTo>
                  <a:pt x="31991" y="43853"/>
                </a:lnTo>
                <a:lnTo>
                  <a:pt x="31788" y="43980"/>
                </a:lnTo>
                <a:lnTo>
                  <a:pt x="31242" y="43091"/>
                </a:lnTo>
                <a:lnTo>
                  <a:pt x="31165" y="40932"/>
                </a:lnTo>
                <a:lnTo>
                  <a:pt x="29972" y="41287"/>
                </a:lnTo>
                <a:lnTo>
                  <a:pt x="30086" y="41567"/>
                </a:lnTo>
                <a:lnTo>
                  <a:pt x="30251" y="41821"/>
                </a:lnTo>
                <a:lnTo>
                  <a:pt x="30378" y="42202"/>
                </a:lnTo>
                <a:lnTo>
                  <a:pt x="30492" y="43091"/>
                </a:lnTo>
                <a:lnTo>
                  <a:pt x="30568" y="43472"/>
                </a:lnTo>
                <a:lnTo>
                  <a:pt x="30861" y="44234"/>
                </a:lnTo>
                <a:lnTo>
                  <a:pt x="30746" y="44615"/>
                </a:lnTo>
                <a:lnTo>
                  <a:pt x="29298" y="45504"/>
                </a:lnTo>
                <a:lnTo>
                  <a:pt x="29883" y="45250"/>
                </a:lnTo>
                <a:lnTo>
                  <a:pt x="30784" y="46520"/>
                </a:lnTo>
                <a:lnTo>
                  <a:pt x="31711" y="45885"/>
                </a:lnTo>
                <a:lnTo>
                  <a:pt x="31762" y="46012"/>
                </a:lnTo>
                <a:lnTo>
                  <a:pt x="31864" y="46139"/>
                </a:lnTo>
                <a:lnTo>
                  <a:pt x="31877" y="46012"/>
                </a:lnTo>
                <a:lnTo>
                  <a:pt x="31902" y="45885"/>
                </a:lnTo>
                <a:lnTo>
                  <a:pt x="32131" y="45377"/>
                </a:lnTo>
                <a:lnTo>
                  <a:pt x="32359" y="45377"/>
                </a:lnTo>
                <a:lnTo>
                  <a:pt x="32677" y="46062"/>
                </a:lnTo>
                <a:lnTo>
                  <a:pt x="32829" y="46266"/>
                </a:lnTo>
                <a:lnTo>
                  <a:pt x="32791" y="46520"/>
                </a:lnTo>
                <a:lnTo>
                  <a:pt x="32372" y="46901"/>
                </a:lnTo>
                <a:lnTo>
                  <a:pt x="32181" y="47028"/>
                </a:lnTo>
                <a:lnTo>
                  <a:pt x="32169" y="46812"/>
                </a:lnTo>
                <a:lnTo>
                  <a:pt x="32016" y="46659"/>
                </a:lnTo>
                <a:lnTo>
                  <a:pt x="31826" y="47320"/>
                </a:lnTo>
                <a:lnTo>
                  <a:pt x="32169" y="47155"/>
                </a:lnTo>
                <a:lnTo>
                  <a:pt x="32131" y="47917"/>
                </a:lnTo>
                <a:lnTo>
                  <a:pt x="30568" y="48806"/>
                </a:lnTo>
                <a:lnTo>
                  <a:pt x="29933" y="49695"/>
                </a:lnTo>
                <a:lnTo>
                  <a:pt x="29527" y="49568"/>
                </a:lnTo>
                <a:lnTo>
                  <a:pt x="29654" y="49568"/>
                </a:lnTo>
                <a:lnTo>
                  <a:pt x="29781" y="49441"/>
                </a:lnTo>
                <a:lnTo>
                  <a:pt x="29857" y="49314"/>
                </a:lnTo>
                <a:lnTo>
                  <a:pt x="29972" y="48933"/>
                </a:lnTo>
                <a:lnTo>
                  <a:pt x="30276" y="47155"/>
                </a:lnTo>
                <a:lnTo>
                  <a:pt x="27241" y="45885"/>
                </a:lnTo>
                <a:lnTo>
                  <a:pt x="27393" y="47409"/>
                </a:lnTo>
                <a:lnTo>
                  <a:pt x="28295" y="47536"/>
                </a:lnTo>
                <a:lnTo>
                  <a:pt x="28714" y="48933"/>
                </a:lnTo>
                <a:lnTo>
                  <a:pt x="29197" y="49441"/>
                </a:lnTo>
                <a:lnTo>
                  <a:pt x="28117" y="48933"/>
                </a:lnTo>
                <a:lnTo>
                  <a:pt x="28003" y="50203"/>
                </a:lnTo>
                <a:lnTo>
                  <a:pt x="27914" y="50838"/>
                </a:lnTo>
                <a:lnTo>
                  <a:pt x="25019" y="52362"/>
                </a:lnTo>
                <a:lnTo>
                  <a:pt x="26454" y="52616"/>
                </a:lnTo>
                <a:lnTo>
                  <a:pt x="24269" y="54267"/>
                </a:lnTo>
                <a:lnTo>
                  <a:pt x="23647" y="55410"/>
                </a:lnTo>
                <a:lnTo>
                  <a:pt x="24739" y="54648"/>
                </a:lnTo>
                <a:lnTo>
                  <a:pt x="25781" y="54013"/>
                </a:lnTo>
                <a:lnTo>
                  <a:pt x="27012" y="52489"/>
                </a:lnTo>
                <a:lnTo>
                  <a:pt x="29959" y="50203"/>
                </a:lnTo>
                <a:lnTo>
                  <a:pt x="31280" y="49695"/>
                </a:lnTo>
                <a:lnTo>
                  <a:pt x="32207" y="49949"/>
                </a:lnTo>
                <a:lnTo>
                  <a:pt x="32321" y="51092"/>
                </a:lnTo>
                <a:lnTo>
                  <a:pt x="32207" y="52362"/>
                </a:lnTo>
                <a:lnTo>
                  <a:pt x="28892" y="56299"/>
                </a:lnTo>
                <a:lnTo>
                  <a:pt x="27114" y="57188"/>
                </a:lnTo>
                <a:lnTo>
                  <a:pt x="24879" y="58166"/>
                </a:lnTo>
                <a:lnTo>
                  <a:pt x="24930" y="58585"/>
                </a:lnTo>
                <a:lnTo>
                  <a:pt x="25044" y="58966"/>
                </a:lnTo>
                <a:lnTo>
                  <a:pt x="24930" y="60452"/>
                </a:lnTo>
                <a:lnTo>
                  <a:pt x="23126" y="61163"/>
                </a:lnTo>
                <a:lnTo>
                  <a:pt x="22758" y="62369"/>
                </a:lnTo>
                <a:lnTo>
                  <a:pt x="22783" y="63881"/>
                </a:lnTo>
                <a:lnTo>
                  <a:pt x="23876" y="60972"/>
                </a:lnTo>
                <a:lnTo>
                  <a:pt x="24295" y="62369"/>
                </a:lnTo>
                <a:lnTo>
                  <a:pt x="24930" y="61302"/>
                </a:lnTo>
                <a:lnTo>
                  <a:pt x="26797" y="60236"/>
                </a:lnTo>
                <a:lnTo>
                  <a:pt x="26441" y="60871"/>
                </a:lnTo>
                <a:lnTo>
                  <a:pt x="25209" y="63411"/>
                </a:lnTo>
                <a:lnTo>
                  <a:pt x="22275" y="65316"/>
                </a:lnTo>
                <a:lnTo>
                  <a:pt x="22479" y="64300"/>
                </a:lnTo>
                <a:lnTo>
                  <a:pt x="21450" y="65443"/>
                </a:lnTo>
                <a:lnTo>
                  <a:pt x="21145" y="64998"/>
                </a:lnTo>
                <a:lnTo>
                  <a:pt x="21602" y="64376"/>
                </a:lnTo>
                <a:lnTo>
                  <a:pt x="21907" y="63804"/>
                </a:lnTo>
                <a:lnTo>
                  <a:pt x="21120" y="63868"/>
                </a:lnTo>
                <a:lnTo>
                  <a:pt x="20967" y="64554"/>
                </a:lnTo>
                <a:lnTo>
                  <a:pt x="21005" y="64884"/>
                </a:lnTo>
                <a:lnTo>
                  <a:pt x="20713" y="65570"/>
                </a:lnTo>
                <a:lnTo>
                  <a:pt x="20205" y="66078"/>
                </a:lnTo>
                <a:lnTo>
                  <a:pt x="20091" y="66459"/>
                </a:lnTo>
                <a:lnTo>
                  <a:pt x="18630" y="66840"/>
                </a:lnTo>
                <a:lnTo>
                  <a:pt x="17907" y="66205"/>
                </a:lnTo>
                <a:lnTo>
                  <a:pt x="18034" y="67271"/>
                </a:lnTo>
                <a:lnTo>
                  <a:pt x="17957" y="67983"/>
                </a:lnTo>
                <a:lnTo>
                  <a:pt x="17145" y="68999"/>
                </a:lnTo>
                <a:lnTo>
                  <a:pt x="16471" y="69634"/>
                </a:lnTo>
                <a:lnTo>
                  <a:pt x="15049" y="71158"/>
                </a:lnTo>
                <a:lnTo>
                  <a:pt x="14859" y="70904"/>
                </a:lnTo>
                <a:lnTo>
                  <a:pt x="14287" y="71018"/>
                </a:lnTo>
                <a:lnTo>
                  <a:pt x="14655" y="71539"/>
                </a:lnTo>
                <a:lnTo>
                  <a:pt x="15405" y="71285"/>
                </a:lnTo>
                <a:lnTo>
                  <a:pt x="16230" y="72682"/>
                </a:lnTo>
                <a:lnTo>
                  <a:pt x="16789" y="72301"/>
                </a:lnTo>
                <a:lnTo>
                  <a:pt x="17157" y="72047"/>
                </a:lnTo>
                <a:lnTo>
                  <a:pt x="16395" y="72301"/>
                </a:lnTo>
                <a:lnTo>
                  <a:pt x="17589" y="71285"/>
                </a:lnTo>
                <a:lnTo>
                  <a:pt x="17741" y="71158"/>
                </a:lnTo>
                <a:lnTo>
                  <a:pt x="17792" y="71031"/>
                </a:lnTo>
                <a:lnTo>
                  <a:pt x="17907" y="72174"/>
                </a:lnTo>
                <a:lnTo>
                  <a:pt x="18034" y="72936"/>
                </a:lnTo>
                <a:lnTo>
                  <a:pt x="18300" y="72428"/>
                </a:lnTo>
                <a:lnTo>
                  <a:pt x="18389" y="71920"/>
                </a:lnTo>
                <a:lnTo>
                  <a:pt x="18643" y="72301"/>
                </a:lnTo>
                <a:lnTo>
                  <a:pt x="18770" y="73063"/>
                </a:lnTo>
                <a:lnTo>
                  <a:pt x="18796" y="73444"/>
                </a:lnTo>
                <a:lnTo>
                  <a:pt x="19989" y="73444"/>
                </a:lnTo>
                <a:lnTo>
                  <a:pt x="21767" y="72682"/>
                </a:lnTo>
                <a:lnTo>
                  <a:pt x="21678" y="71920"/>
                </a:lnTo>
                <a:lnTo>
                  <a:pt x="21691" y="71158"/>
                </a:lnTo>
                <a:lnTo>
                  <a:pt x="21805" y="71031"/>
                </a:lnTo>
                <a:lnTo>
                  <a:pt x="23647" y="69126"/>
                </a:lnTo>
                <a:lnTo>
                  <a:pt x="25311" y="69634"/>
                </a:lnTo>
                <a:lnTo>
                  <a:pt x="24460" y="70015"/>
                </a:lnTo>
                <a:lnTo>
                  <a:pt x="24282" y="70269"/>
                </a:lnTo>
                <a:lnTo>
                  <a:pt x="22834" y="72428"/>
                </a:lnTo>
                <a:lnTo>
                  <a:pt x="22555" y="73063"/>
                </a:lnTo>
                <a:lnTo>
                  <a:pt x="21932" y="73444"/>
                </a:lnTo>
                <a:lnTo>
                  <a:pt x="23139" y="74079"/>
                </a:lnTo>
                <a:lnTo>
                  <a:pt x="22618" y="75349"/>
                </a:lnTo>
                <a:lnTo>
                  <a:pt x="23266" y="74714"/>
                </a:lnTo>
                <a:lnTo>
                  <a:pt x="23368" y="75095"/>
                </a:lnTo>
                <a:lnTo>
                  <a:pt x="23253" y="75882"/>
                </a:lnTo>
                <a:lnTo>
                  <a:pt x="21628" y="75603"/>
                </a:lnTo>
                <a:lnTo>
                  <a:pt x="20358" y="77127"/>
                </a:lnTo>
                <a:lnTo>
                  <a:pt x="19088" y="76746"/>
                </a:lnTo>
                <a:lnTo>
                  <a:pt x="18211" y="76746"/>
                </a:lnTo>
                <a:lnTo>
                  <a:pt x="18402" y="76619"/>
                </a:lnTo>
                <a:lnTo>
                  <a:pt x="20650" y="75095"/>
                </a:lnTo>
                <a:lnTo>
                  <a:pt x="20383" y="74841"/>
                </a:lnTo>
                <a:lnTo>
                  <a:pt x="19710" y="74587"/>
                </a:lnTo>
                <a:lnTo>
                  <a:pt x="19291" y="75298"/>
                </a:lnTo>
                <a:lnTo>
                  <a:pt x="18046" y="76619"/>
                </a:lnTo>
                <a:lnTo>
                  <a:pt x="17411" y="75857"/>
                </a:lnTo>
                <a:lnTo>
                  <a:pt x="17716" y="76746"/>
                </a:lnTo>
                <a:lnTo>
                  <a:pt x="16624" y="76060"/>
                </a:lnTo>
                <a:lnTo>
                  <a:pt x="16497" y="76238"/>
                </a:lnTo>
                <a:lnTo>
                  <a:pt x="17424" y="77127"/>
                </a:lnTo>
                <a:lnTo>
                  <a:pt x="16408" y="76365"/>
                </a:lnTo>
                <a:lnTo>
                  <a:pt x="16484" y="76238"/>
                </a:lnTo>
                <a:lnTo>
                  <a:pt x="16497" y="75984"/>
                </a:lnTo>
                <a:lnTo>
                  <a:pt x="16624" y="76060"/>
                </a:lnTo>
                <a:lnTo>
                  <a:pt x="17399" y="74968"/>
                </a:lnTo>
                <a:lnTo>
                  <a:pt x="16103" y="74968"/>
                </a:lnTo>
                <a:lnTo>
                  <a:pt x="16167" y="74714"/>
                </a:lnTo>
                <a:lnTo>
                  <a:pt x="16192" y="74587"/>
                </a:lnTo>
                <a:lnTo>
                  <a:pt x="16383" y="73825"/>
                </a:lnTo>
                <a:lnTo>
                  <a:pt x="16129" y="74587"/>
                </a:lnTo>
                <a:lnTo>
                  <a:pt x="14262" y="74206"/>
                </a:lnTo>
                <a:lnTo>
                  <a:pt x="14185" y="73444"/>
                </a:lnTo>
                <a:lnTo>
                  <a:pt x="13068" y="74714"/>
                </a:lnTo>
                <a:lnTo>
                  <a:pt x="12293" y="74206"/>
                </a:lnTo>
                <a:lnTo>
                  <a:pt x="10744" y="74587"/>
                </a:lnTo>
                <a:lnTo>
                  <a:pt x="11366" y="75476"/>
                </a:lnTo>
                <a:lnTo>
                  <a:pt x="10820" y="75349"/>
                </a:lnTo>
                <a:lnTo>
                  <a:pt x="10045" y="75704"/>
                </a:lnTo>
                <a:lnTo>
                  <a:pt x="9105" y="77254"/>
                </a:lnTo>
                <a:lnTo>
                  <a:pt x="7620" y="77254"/>
                </a:lnTo>
                <a:lnTo>
                  <a:pt x="7467" y="78397"/>
                </a:lnTo>
                <a:lnTo>
                  <a:pt x="8166" y="78778"/>
                </a:lnTo>
                <a:lnTo>
                  <a:pt x="6337" y="78524"/>
                </a:lnTo>
                <a:lnTo>
                  <a:pt x="8255" y="78905"/>
                </a:lnTo>
                <a:lnTo>
                  <a:pt x="7924" y="79413"/>
                </a:lnTo>
                <a:lnTo>
                  <a:pt x="6184" y="79159"/>
                </a:lnTo>
                <a:lnTo>
                  <a:pt x="6032" y="79413"/>
                </a:lnTo>
                <a:lnTo>
                  <a:pt x="5308" y="78778"/>
                </a:lnTo>
                <a:lnTo>
                  <a:pt x="5981" y="78651"/>
                </a:lnTo>
                <a:lnTo>
                  <a:pt x="5715" y="78524"/>
                </a:lnTo>
                <a:lnTo>
                  <a:pt x="5588" y="78524"/>
                </a:lnTo>
                <a:lnTo>
                  <a:pt x="5816" y="78397"/>
                </a:lnTo>
                <a:lnTo>
                  <a:pt x="5613" y="78397"/>
                </a:lnTo>
                <a:lnTo>
                  <a:pt x="5334" y="78270"/>
                </a:lnTo>
                <a:lnTo>
                  <a:pt x="5168" y="78143"/>
                </a:lnTo>
                <a:lnTo>
                  <a:pt x="4864" y="77889"/>
                </a:lnTo>
                <a:lnTo>
                  <a:pt x="4965" y="77635"/>
                </a:lnTo>
                <a:lnTo>
                  <a:pt x="5308" y="77635"/>
                </a:lnTo>
                <a:lnTo>
                  <a:pt x="4559" y="77254"/>
                </a:lnTo>
                <a:lnTo>
                  <a:pt x="4851" y="78143"/>
                </a:lnTo>
                <a:lnTo>
                  <a:pt x="4546" y="77762"/>
                </a:lnTo>
                <a:lnTo>
                  <a:pt x="4165" y="77304"/>
                </a:lnTo>
                <a:lnTo>
                  <a:pt x="4165" y="77762"/>
                </a:lnTo>
                <a:lnTo>
                  <a:pt x="3670" y="77000"/>
                </a:lnTo>
                <a:lnTo>
                  <a:pt x="3708" y="76873"/>
                </a:lnTo>
                <a:lnTo>
                  <a:pt x="4165" y="77762"/>
                </a:lnTo>
                <a:lnTo>
                  <a:pt x="4165" y="77304"/>
                </a:lnTo>
                <a:lnTo>
                  <a:pt x="3924" y="77000"/>
                </a:lnTo>
                <a:lnTo>
                  <a:pt x="4127" y="77000"/>
                </a:lnTo>
                <a:lnTo>
                  <a:pt x="4406" y="76873"/>
                </a:lnTo>
                <a:lnTo>
                  <a:pt x="4749" y="76492"/>
                </a:lnTo>
                <a:lnTo>
                  <a:pt x="4699" y="75603"/>
                </a:lnTo>
                <a:lnTo>
                  <a:pt x="3467" y="74206"/>
                </a:lnTo>
                <a:lnTo>
                  <a:pt x="1320" y="74079"/>
                </a:lnTo>
                <a:lnTo>
                  <a:pt x="2730" y="73063"/>
                </a:lnTo>
                <a:lnTo>
                  <a:pt x="2794" y="72936"/>
                </a:lnTo>
                <a:lnTo>
                  <a:pt x="2895" y="72047"/>
                </a:lnTo>
                <a:lnTo>
                  <a:pt x="2946" y="71666"/>
                </a:lnTo>
                <a:lnTo>
                  <a:pt x="812" y="72047"/>
                </a:lnTo>
                <a:lnTo>
                  <a:pt x="596" y="71666"/>
                </a:lnTo>
                <a:lnTo>
                  <a:pt x="711" y="72555"/>
                </a:lnTo>
                <a:lnTo>
                  <a:pt x="901" y="73317"/>
                </a:lnTo>
                <a:lnTo>
                  <a:pt x="0" y="73698"/>
                </a:lnTo>
                <a:lnTo>
                  <a:pt x="736" y="73825"/>
                </a:lnTo>
                <a:lnTo>
                  <a:pt x="1104" y="74714"/>
                </a:lnTo>
                <a:lnTo>
                  <a:pt x="1193" y="75095"/>
                </a:lnTo>
                <a:lnTo>
                  <a:pt x="1384" y="75095"/>
                </a:lnTo>
                <a:lnTo>
                  <a:pt x="12230" y="89776"/>
                </a:lnTo>
                <a:lnTo>
                  <a:pt x="11404" y="89535"/>
                </a:lnTo>
                <a:lnTo>
                  <a:pt x="12166" y="90017"/>
                </a:lnTo>
                <a:lnTo>
                  <a:pt x="12992" y="90576"/>
                </a:lnTo>
                <a:lnTo>
                  <a:pt x="13703" y="90779"/>
                </a:lnTo>
                <a:lnTo>
                  <a:pt x="12293" y="89801"/>
                </a:lnTo>
                <a:lnTo>
                  <a:pt x="12750" y="89065"/>
                </a:lnTo>
                <a:lnTo>
                  <a:pt x="13106" y="89192"/>
                </a:lnTo>
                <a:lnTo>
                  <a:pt x="13246" y="89065"/>
                </a:lnTo>
                <a:lnTo>
                  <a:pt x="13385" y="88938"/>
                </a:lnTo>
                <a:lnTo>
                  <a:pt x="13893" y="89573"/>
                </a:lnTo>
                <a:lnTo>
                  <a:pt x="15481" y="90462"/>
                </a:lnTo>
                <a:lnTo>
                  <a:pt x="16446" y="92113"/>
                </a:lnTo>
                <a:lnTo>
                  <a:pt x="16332" y="92621"/>
                </a:lnTo>
                <a:lnTo>
                  <a:pt x="15786" y="92748"/>
                </a:lnTo>
                <a:lnTo>
                  <a:pt x="16649" y="93789"/>
                </a:lnTo>
                <a:lnTo>
                  <a:pt x="17881" y="94653"/>
                </a:lnTo>
                <a:lnTo>
                  <a:pt x="15938" y="92748"/>
                </a:lnTo>
                <a:lnTo>
                  <a:pt x="16929" y="93256"/>
                </a:lnTo>
                <a:lnTo>
                  <a:pt x="17246" y="93510"/>
                </a:lnTo>
                <a:lnTo>
                  <a:pt x="17678" y="94018"/>
                </a:lnTo>
                <a:lnTo>
                  <a:pt x="18148" y="94018"/>
                </a:lnTo>
                <a:lnTo>
                  <a:pt x="17729" y="93891"/>
                </a:lnTo>
                <a:lnTo>
                  <a:pt x="19126" y="93002"/>
                </a:lnTo>
                <a:lnTo>
                  <a:pt x="19088" y="92875"/>
                </a:lnTo>
                <a:lnTo>
                  <a:pt x="20497" y="93599"/>
                </a:lnTo>
                <a:lnTo>
                  <a:pt x="20434" y="93383"/>
                </a:lnTo>
                <a:lnTo>
                  <a:pt x="21767" y="94272"/>
                </a:lnTo>
                <a:lnTo>
                  <a:pt x="20713" y="93383"/>
                </a:lnTo>
                <a:lnTo>
                  <a:pt x="20408" y="93129"/>
                </a:lnTo>
                <a:lnTo>
                  <a:pt x="20256" y="93002"/>
                </a:lnTo>
                <a:lnTo>
                  <a:pt x="20713" y="93002"/>
                </a:lnTo>
                <a:lnTo>
                  <a:pt x="20307" y="92875"/>
                </a:lnTo>
                <a:lnTo>
                  <a:pt x="19964" y="92875"/>
                </a:lnTo>
                <a:lnTo>
                  <a:pt x="19939" y="93129"/>
                </a:lnTo>
                <a:lnTo>
                  <a:pt x="19697" y="92875"/>
                </a:lnTo>
                <a:lnTo>
                  <a:pt x="19570" y="92748"/>
                </a:lnTo>
                <a:lnTo>
                  <a:pt x="18542" y="91668"/>
                </a:lnTo>
                <a:lnTo>
                  <a:pt x="18440" y="91478"/>
                </a:lnTo>
                <a:lnTo>
                  <a:pt x="18338" y="91097"/>
                </a:lnTo>
                <a:lnTo>
                  <a:pt x="18897" y="90970"/>
                </a:lnTo>
                <a:lnTo>
                  <a:pt x="19443" y="91732"/>
                </a:lnTo>
                <a:lnTo>
                  <a:pt x="20027" y="91224"/>
                </a:lnTo>
                <a:lnTo>
                  <a:pt x="19634" y="90970"/>
                </a:lnTo>
                <a:lnTo>
                  <a:pt x="19443" y="90843"/>
                </a:lnTo>
                <a:lnTo>
                  <a:pt x="19939" y="89954"/>
                </a:lnTo>
                <a:lnTo>
                  <a:pt x="20840" y="90462"/>
                </a:lnTo>
                <a:lnTo>
                  <a:pt x="20447" y="89954"/>
                </a:lnTo>
                <a:lnTo>
                  <a:pt x="19977" y="89319"/>
                </a:lnTo>
                <a:lnTo>
                  <a:pt x="19265" y="88938"/>
                </a:lnTo>
                <a:lnTo>
                  <a:pt x="19037" y="88811"/>
                </a:lnTo>
                <a:lnTo>
                  <a:pt x="18732" y="88557"/>
                </a:lnTo>
                <a:lnTo>
                  <a:pt x="19227" y="88176"/>
                </a:lnTo>
                <a:lnTo>
                  <a:pt x="21590" y="89700"/>
                </a:lnTo>
                <a:lnTo>
                  <a:pt x="20726" y="88303"/>
                </a:lnTo>
                <a:lnTo>
                  <a:pt x="21399" y="88430"/>
                </a:lnTo>
                <a:lnTo>
                  <a:pt x="22250" y="88303"/>
                </a:lnTo>
                <a:lnTo>
                  <a:pt x="23088" y="88938"/>
                </a:lnTo>
                <a:lnTo>
                  <a:pt x="24015" y="88938"/>
                </a:lnTo>
                <a:lnTo>
                  <a:pt x="23088" y="89192"/>
                </a:lnTo>
                <a:lnTo>
                  <a:pt x="22834" y="89230"/>
                </a:lnTo>
                <a:lnTo>
                  <a:pt x="23088" y="89446"/>
                </a:lnTo>
                <a:lnTo>
                  <a:pt x="23469" y="89954"/>
                </a:lnTo>
                <a:lnTo>
                  <a:pt x="22326" y="89954"/>
                </a:lnTo>
                <a:lnTo>
                  <a:pt x="23710" y="90589"/>
                </a:lnTo>
                <a:lnTo>
                  <a:pt x="21577" y="90208"/>
                </a:lnTo>
                <a:lnTo>
                  <a:pt x="23533" y="90843"/>
                </a:lnTo>
                <a:lnTo>
                  <a:pt x="21932" y="90716"/>
                </a:lnTo>
                <a:lnTo>
                  <a:pt x="24003" y="92367"/>
                </a:lnTo>
                <a:lnTo>
                  <a:pt x="22339" y="91605"/>
                </a:lnTo>
                <a:lnTo>
                  <a:pt x="22898" y="92240"/>
                </a:lnTo>
                <a:lnTo>
                  <a:pt x="23241" y="92875"/>
                </a:lnTo>
                <a:lnTo>
                  <a:pt x="23152" y="93129"/>
                </a:lnTo>
                <a:lnTo>
                  <a:pt x="22529" y="93637"/>
                </a:lnTo>
                <a:lnTo>
                  <a:pt x="24396" y="93637"/>
                </a:lnTo>
                <a:lnTo>
                  <a:pt x="24790" y="93510"/>
                </a:lnTo>
                <a:lnTo>
                  <a:pt x="24536" y="93129"/>
                </a:lnTo>
                <a:lnTo>
                  <a:pt x="24003" y="93002"/>
                </a:lnTo>
                <a:lnTo>
                  <a:pt x="24117" y="92367"/>
                </a:lnTo>
                <a:lnTo>
                  <a:pt x="24142" y="92240"/>
                </a:lnTo>
                <a:lnTo>
                  <a:pt x="24257" y="91986"/>
                </a:lnTo>
                <a:lnTo>
                  <a:pt x="23977" y="91986"/>
                </a:lnTo>
                <a:lnTo>
                  <a:pt x="24472" y="91097"/>
                </a:lnTo>
                <a:lnTo>
                  <a:pt x="25742" y="91605"/>
                </a:lnTo>
                <a:lnTo>
                  <a:pt x="25501" y="91097"/>
                </a:lnTo>
                <a:lnTo>
                  <a:pt x="25450" y="90970"/>
                </a:lnTo>
                <a:lnTo>
                  <a:pt x="25222" y="90843"/>
                </a:lnTo>
                <a:lnTo>
                  <a:pt x="24993" y="90716"/>
                </a:lnTo>
                <a:lnTo>
                  <a:pt x="24917" y="90589"/>
                </a:lnTo>
                <a:lnTo>
                  <a:pt x="26111" y="89827"/>
                </a:lnTo>
                <a:lnTo>
                  <a:pt x="26111" y="89573"/>
                </a:lnTo>
                <a:lnTo>
                  <a:pt x="25895" y="89319"/>
                </a:lnTo>
                <a:lnTo>
                  <a:pt x="27063" y="89827"/>
                </a:lnTo>
                <a:lnTo>
                  <a:pt x="26797" y="89319"/>
                </a:lnTo>
                <a:lnTo>
                  <a:pt x="26670" y="89065"/>
                </a:lnTo>
                <a:lnTo>
                  <a:pt x="26441" y="88595"/>
                </a:lnTo>
                <a:lnTo>
                  <a:pt x="26365" y="88811"/>
                </a:lnTo>
                <a:lnTo>
                  <a:pt x="26238" y="89065"/>
                </a:lnTo>
                <a:lnTo>
                  <a:pt x="25463" y="88303"/>
                </a:lnTo>
                <a:lnTo>
                  <a:pt x="25336" y="88176"/>
                </a:lnTo>
                <a:lnTo>
                  <a:pt x="26022" y="87668"/>
                </a:lnTo>
                <a:lnTo>
                  <a:pt x="27254" y="87414"/>
                </a:lnTo>
                <a:lnTo>
                  <a:pt x="26924" y="86017"/>
                </a:lnTo>
                <a:lnTo>
                  <a:pt x="28041" y="86398"/>
                </a:lnTo>
                <a:lnTo>
                  <a:pt x="28448" y="86017"/>
                </a:lnTo>
                <a:lnTo>
                  <a:pt x="29832" y="84747"/>
                </a:lnTo>
                <a:lnTo>
                  <a:pt x="29870" y="84620"/>
                </a:lnTo>
                <a:lnTo>
                  <a:pt x="29273" y="84620"/>
                </a:lnTo>
                <a:lnTo>
                  <a:pt x="28790" y="84366"/>
                </a:lnTo>
                <a:lnTo>
                  <a:pt x="28854" y="83985"/>
                </a:lnTo>
                <a:lnTo>
                  <a:pt x="31140" y="82461"/>
                </a:lnTo>
                <a:lnTo>
                  <a:pt x="30238" y="82207"/>
                </a:lnTo>
                <a:lnTo>
                  <a:pt x="29286" y="80810"/>
                </a:lnTo>
                <a:lnTo>
                  <a:pt x="30429" y="79921"/>
                </a:lnTo>
                <a:lnTo>
                  <a:pt x="30035" y="79921"/>
                </a:lnTo>
                <a:lnTo>
                  <a:pt x="30657" y="79413"/>
                </a:lnTo>
                <a:lnTo>
                  <a:pt x="31432" y="78778"/>
                </a:lnTo>
                <a:lnTo>
                  <a:pt x="31584" y="78651"/>
                </a:lnTo>
                <a:lnTo>
                  <a:pt x="29832" y="77381"/>
                </a:lnTo>
                <a:lnTo>
                  <a:pt x="30429" y="77127"/>
                </a:lnTo>
                <a:lnTo>
                  <a:pt x="30467" y="76111"/>
                </a:lnTo>
                <a:lnTo>
                  <a:pt x="31750" y="77127"/>
                </a:lnTo>
                <a:lnTo>
                  <a:pt x="32258" y="76111"/>
                </a:lnTo>
                <a:lnTo>
                  <a:pt x="32334" y="75984"/>
                </a:lnTo>
                <a:lnTo>
                  <a:pt x="33185" y="74714"/>
                </a:lnTo>
                <a:lnTo>
                  <a:pt x="34340" y="74587"/>
                </a:lnTo>
                <a:lnTo>
                  <a:pt x="34124" y="75222"/>
                </a:lnTo>
                <a:lnTo>
                  <a:pt x="34747" y="74587"/>
                </a:lnTo>
                <a:lnTo>
                  <a:pt x="35483" y="73825"/>
                </a:lnTo>
                <a:lnTo>
                  <a:pt x="34061" y="72555"/>
                </a:lnTo>
                <a:lnTo>
                  <a:pt x="34975" y="72047"/>
                </a:lnTo>
                <a:lnTo>
                  <a:pt x="34163" y="71818"/>
                </a:lnTo>
                <a:lnTo>
                  <a:pt x="33591" y="72555"/>
                </a:lnTo>
                <a:lnTo>
                  <a:pt x="32854" y="70904"/>
                </a:lnTo>
                <a:lnTo>
                  <a:pt x="35521" y="69126"/>
                </a:lnTo>
                <a:lnTo>
                  <a:pt x="35902" y="68872"/>
                </a:lnTo>
                <a:lnTo>
                  <a:pt x="35217" y="67602"/>
                </a:lnTo>
                <a:lnTo>
                  <a:pt x="35687" y="67856"/>
                </a:lnTo>
                <a:lnTo>
                  <a:pt x="36055" y="68364"/>
                </a:lnTo>
                <a:lnTo>
                  <a:pt x="35953" y="68872"/>
                </a:lnTo>
                <a:lnTo>
                  <a:pt x="35433" y="69888"/>
                </a:lnTo>
                <a:lnTo>
                  <a:pt x="37795" y="67602"/>
                </a:lnTo>
                <a:lnTo>
                  <a:pt x="38049" y="67348"/>
                </a:lnTo>
                <a:lnTo>
                  <a:pt x="38074" y="67094"/>
                </a:lnTo>
                <a:lnTo>
                  <a:pt x="37833" y="66840"/>
                </a:lnTo>
                <a:lnTo>
                  <a:pt x="36550" y="65443"/>
                </a:lnTo>
                <a:lnTo>
                  <a:pt x="36436" y="65316"/>
                </a:lnTo>
                <a:lnTo>
                  <a:pt x="35623" y="64427"/>
                </a:lnTo>
                <a:lnTo>
                  <a:pt x="39141" y="61887"/>
                </a:lnTo>
                <a:lnTo>
                  <a:pt x="38912" y="61760"/>
                </a:lnTo>
                <a:lnTo>
                  <a:pt x="38684" y="61633"/>
                </a:lnTo>
                <a:lnTo>
                  <a:pt x="37973" y="61760"/>
                </a:lnTo>
                <a:lnTo>
                  <a:pt x="37541" y="61125"/>
                </a:lnTo>
                <a:lnTo>
                  <a:pt x="39522" y="60236"/>
                </a:lnTo>
                <a:lnTo>
                  <a:pt x="40081" y="59982"/>
                </a:lnTo>
                <a:lnTo>
                  <a:pt x="40474" y="59804"/>
                </a:lnTo>
                <a:lnTo>
                  <a:pt x="40601" y="58077"/>
                </a:lnTo>
                <a:lnTo>
                  <a:pt x="42887" y="57708"/>
                </a:lnTo>
                <a:lnTo>
                  <a:pt x="41351" y="59512"/>
                </a:lnTo>
                <a:lnTo>
                  <a:pt x="43065" y="58966"/>
                </a:lnTo>
                <a:lnTo>
                  <a:pt x="42557" y="60617"/>
                </a:lnTo>
                <a:lnTo>
                  <a:pt x="41046" y="61760"/>
                </a:lnTo>
                <a:lnTo>
                  <a:pt x="38874" y="62268"/>
                </a:lnTo>
                <a:lnTo>
                  <a:pt x="38468" y="64427"/>
                </a:lnTo>
                <a:lnTo>
                  <a:pt x="40119" y="64427"/>
                </a:lnTo>
                <a:lnTo>
                  <a:pt x="40855" y="64300"/>
                </a:lnTo>
                <a:lnTo>
                  <a:pt x="41884" y="61379"/>
                </a:lnTo>
                <a:lnTo>
                  <a:pt x="43218" y="60363"/>
                </a:lnTo>
                <a:lnTo>
                  <a:pt x="43599" y="60998"/>
                </a:lnTo>
                <a:lnTo>
                  <a:pt x="43840" y="60871"/>
                </a:lnTo>
                <a:lnTo>
                  <a:pt x="43599" y="60363"/>
                </a:lnTo>
                <a:lnTo>
                  <a:pt x="43484" y="60109"/>
                </a:lnTo>
                <a:lnTo>
                  <a:pt x="43649" y="59982"/>
                </a:lnTo>
                <a:lnTo>
                  <a:pt x="43472" y="60096"/>
                </a:lnTo>
                <a:lnTo>
                  <a:pt x="43307" y="59728"/>
                </a:lnTo>
                <a:lnTo>
                  <a:pt x="44348" y="58966"/>
                </a:lnTo>
                <a:lnTo>
                  <a:pt x="44869" y="58585"/>
                </a:lnTo>
                <a:lnTo>
                  <a:pt x="43891" y="61252"/>
                </a:lnTo>
                <a:lnTo>
                  <a:pt x="45732" y="59220"/>
                </a:lnTo>
                <a:lnTo>
                  <a:pt x="44018" y="62268"/>
                </a:lnTo>
                <a:lnTo>
                  <a:pt x="43929" y="62522"/>
                </a:lnTo>
                <a:lnTo>
                  <a:pt x="44043" y="63322"/>
                </a:lnTo>
                <a:lnTo>
                  <a:pt x="43942" y="63919"/>
                </a:lnTo>
                <a:lnTo>
                  <a:pt x="44284" y="63919"/>
                </a:lnTo>
                <a:lnTo>
                  <a:pt x="44462" y="64300"/>
                </a:lnTo>
                <a:lnTo>
                  <a:pt x="44742" y="64681"/>
                </a:lnTo>
                <a:lnTo>
                  <a:pt x="44856" y="64935"/>
                </a:lnTo>
                <a:lnTo>
                  <a:pt x="44767" y="66090"/>
                </a:lnTo>
                <a:lnTo>
                  <a:pt x="41529" y="68491"/>
                </a:lnTo>
                <a:lnTo>
                  <a:pt x="43903" y="68110"/>
                </a:lnTo>
                <a:lnTo>
                  <a:pt x="41402" y="71666"/>
                </a:lnTo>
                <a:lnTo>
                  <a:pt x="44043" y="70269"/>
                </a:lnTo>
                <a:lnTo>
                  <a:pt x="43472" y="68999"/>
                </a:lnTo>
                <a:lnTo>
                  <a:pt x="44831" y="68618"/>
                </a:lnTo>
                <a:lnTo>
                  <a:pt x="45504" y="68110"/>
                </a:lnTo>
                <a:lnTo>
                  <a:pt x="45834" y="67856"/>
                </a:lnTo>
                <a:lnTo>
                  <a:pt x="45897" y="67983"/>
                </a:lnTo>
                <a:lnTo>
                  <a:pt x="45910" y="68110"/>
                </a:lnTo>
                <a:lnTo>
                  <a:pt x="44691" y="69634"/>
                </a:lnTo>
                <a:lnTo>
                  <a:pt x="44780" y="70015"/>
                </a:lnTo>
                <a:lnTo>
                  <a:pt x="48996" y="75730"/>
                </a:lnTo>
                <a:lnTo>
                  <a:pt x="48526" y="75666"/>
                </a:lnTo>
                <a:lnTo>
                  <a:pt x="48526" y="79921"/>
                </a:lnTo>
                <a:lnTo>
                  <a:pt x="48437" y="80302"/>
                </a:lnTo>
                <a:lnTo>
                  <a:pt x="48323" y="80454"/>
                </a:lnTo>
                <a:lnTo>
                  <a:pt x="48209" y="80683"/>
                </a:lnTo>
                <a:lnTo>
                  <a:pt x="48094" y="81064"/>
                </a:lnTo>
                <a:lnTo>
                  <a:pt x="47917" y="81826"/>
                </a:lnTo>
                <a:lnTo>
                  <a:pt x="47866" y="81699"/>
                </a:lnTo>
                <a:lnTo>
                  <a:pt x="47777" y="81445"/>
                </a:lnTo>
                <a:lnTo>
                  <a:pt x="47726" y="81699"/>
                </a:lnTo>
                <a:lnTo>
                  <a:pt x="47129" y="81191"/>
                </a:lnTo>
                <a:lnTo>
                  <a:pt x="46888" y="80810"/>
                </a:lnTo>
                <a:lnTo>
                  <a:pt x="47053" y="80683"/>
                </a:lnTo>
                <a:lnTo>
                  <a:pt x="47345" y="80454"/>
                </a:lnTo>
                <a:lnTo>
                  <a:pt x="48526" y="79921"/>
                </a:lnTo>
                <a:lnTo>
                  <a:pt x="48526" y="75666"/>
                </a:lnTo>
                <a:lnTo>
                  <a:pt x="45859" y="75298"/>
                </a:lnTo>
                <a:lnTo>
                  <a:pt x="46062" y="76111"/>
                </a:lnTo>
                <a:lnTo>
                  <a:pt x="46012" y="76619"/>
                </a:lnTo>
                <a:lnTo>
                  <a:pt x="45554" y="76619"/>
                </a:lnTo>
                <a:lnTo>
                  <a:pt x="45034" y="76111"/>
                </a:lnTo>
                <a:lnTo>
                  <a:pt x="44678" y="75869"/>
                </a:lnTo>
                <a:lnTo>
                  <a:pt x="44792" y="76238"/>
                </a:lnTo>
                <a:lnTo>
                  <a:pt x="45313" y="77635"/>
                </a:lnTo>
                <a:lnTo>
                  <a:pt x="45529" y="77254"/>
                </a:lnTo>
                <a:lnTo>
                  <a:pt x="46037" y="77000"/>
                </a:lnTo>
                <a:lnTo>
                  <a:pt x="46151" y="77508"/>
                </a:lnTo>
                <a:lnTo>
                  <a:pt x="46215" y="77635"/>
                </a:lnTo>
                <a:lnTo>
                  <a:pt x="46545" y="77635"/>
                </a:lnTo>
                <a:lnTo>
                  <a:pt x="47028" y="77127"/>
                </a:lnTo>
                <a:lnTo>
                  <a:pt x="47332" y="77254"/>
                </a:lnTo>
                <a:lnTo>
                  <a:pt x="47955" y="77762"/>
                </a:lnTo>
                <a:lnTo>
                  <a:pt x="47548" y="78651"/>
                </a:lnTo>
                <a:lnTo>
                  <a:pt x="46901" y="79667"/>
                </a:lnTo>
                <a:lnTo>
                  <a:pt x="46812" y="80683"/>
                </a:lnTo>
                <a:lnTo>
                  <a:pt x="46380" y="80010"/>
                </a:lnTo>
                <a:lnTo>
                  <a:pt x="46380" y="81191"/>
                </a:lnTo>
                <a:lnTo>
                  <a:pt x="46253" y="82969"/>
                </a:lnTo>
                <a:lnTo>
                  <a:pt x="46113" y="84112"/>
                </a:lnTo>
                <a:lnTo>
                  <a:pt x="45694" y="84048"/>
                </a:lnTo>
                <a:lnTo>
                  <a:pt x="45694" y="88303"/>
                </a:lnTo>
                <a:lnTo>
                  <a:pt x="45072" y="88493"/>
                </a:lnTo>
                <a:lnTo>
                  <a:pt x="45072" y="93700"/>
                </a:lnTo>
                <a:lnTo>
                  <a:pt x="44145" y="95034"/>
                </a:lnTo>
                <a:lnTo>
                  <a:pt x="44348" y="94399"/>
                </a:lnTo>
                <a:lnTo>
                  <a:pt x="43954" y="94272"/>
                </a:lnTo>
                <a:lnTo>
                  <a:pt x="43586" y="94018"/>
                </a:lnTo>
                <a:lnTo>
                  <a:pt x="43700" y="93599"/>
                </a:lnTo>
                <a:lnTo>
                  <a:pt x="43827" y="92875"/>
                </a:lnTo>
                <a:lnTo>
                  <a:pt x="44869" y="92875"/>
                </a:lnTo>
                <a:lnTo>
                  <a:pt x="44970" y="93383"/>
                </a:lnTo>
                <a:lnTo>
                  <a:pt x="45072" y="93700"/>
                </a:lnTo>
                <a:lnTo>
                  <a:pt x="45072" y="88493"/>
                </a:lnTo>
                <a:lnTo>
                  <a:pt x="44818" y="88557"/>
                </a:lnTo>
                <a:lnTo>
                  <a:pt x="45529" y="87795"/>
                </a:lnTo>
                <a:lnTo>
                  <a:pt x="45694" y="88303"/>
                </a:lnTo>
                <a:lnTo>
                  <a:pt x="45694" y="84048"/>
                </a:lnTo>
                <a:lnTo>
                  <a:pt x="44577" y="83858"/>
                </a:lnTo>
                <a:lnTo>
                  <a:pt x="44843" y="83604"/>
                </a:lnTo>
                <a:lnTo>
                  <a:pt x="44881" y="83477"/>
                </a:lnTo>
                <a:lnTo>
                  <a:pt x="44907" y="83096"/>
                </a:lnTo>
                <a:lnTo>
                  <a:pt x="45262" y="83223"/>
                </a:lnTo>
                <a:lnTo>
                  <a:pt x="45643" y="83096"/>
                </a:lnTo>
                <a:lnTo>
                  <a:pt x="45986" y="83350"/>
                </a:lnTo>
                <a:lnTo>
                  <a:pt x="45910" y="83096"/>
                </a:lnTo>
                <a:lnTo>
                  <a:pt x="45643" y="82207"/>
                </a:lnTo>
                <a:lnTo>
                  <a:pt x="45897" y="81572"/>
                </a:lnTo>
                <a:lnTo>
                  <a:pt x="46380" y="81191"/>
                </a:lnTo>
                <a:lnTo>
                  <a:pt x="46380" y="80010"/>
                </a:lnTo>
                <a:lnTo>
                  <a:pt x="45961" y="79032"/>
                </a:lnTo>
                <a:lnTo>
                  <a:pt x="45478" y="79159"/>
                </a:lnTo>
                <a:lnTo>
                  <a:pt x="45974" y="79794"/>
                </a:lnTo>
                <a:lnTo>
                  <a:pt x="46202" y="80302"/>
                </a:lnTo>
                <a:lnTo>
                  <a:pt x="46304" y="80810"/>
                </a:lnTo>
                <a:lnTo>
                  <a:pt x="45580" y="80810"/>
                </a:lnTo>
                <a:lnTo>
                  <a:pt x="44538" y="81572"/>
                </a:lnTo>
                <a:lnTo>
                  <a:pt x="44145" y="80810"/>
                </a:lnTo>
                <a:lnTo>
                  <a:pt x="44462" y="81572"/>
                </a:lnTo>
                <a:lnTo>
                  <a:pt x="44437" y="81953"/>
                </a:lnTo>
                <a:lnTo>
                  <a:pt x="44157" y="82207"/>
                </a:lnTo>
                <a:lnTo>
                  <a:pt x="43802" y="81953"/>
                </a:lnTo>
                <a:lnTo>
                  <a:pt x="43738" y="81699"/>
                </a:lnTo>
                <a:lnTo>
                  <a:pt x="43611" y="81572"/>
                </a:lnTo>
                <a:lnTo>
                  <a:pt x="43446" y="81572"/>
                </a:lnTo>
                <a:lnTo>
                  <a:pt x="43434" y="81445"/>
                </a:lnTo>
                <a:lnTo>
                  <a:pt x="43421" y="81572"/>
                </a:lnTo>
                <a:lnTo>
                  <a:pt x="42913" y="81445"/>
                </a:lnTo>
                <a:lnTo>
                  <a:pt x="42125" y="81699"/>
                </a:lnTo>
                <a:lnTo>
                  <a:pt x="42075" y="81572"/>
                </a:lnTo>
                <a:lnTo>
                  <a:pt x="41897" y="81064"/>
                </a:lnTo>
                <a:lnTo>
                  <a:pt x="41351" y="82080"/>
                </a:lnTo>
                <a:lnTo>
                  <a:pt x="41541" y="82080"/>
                </a:lnTo>
                <a:lnTo>
                  <a:pt x="41910" y="81851"/>
                </a:lnTo>
                <a:lnTo>
                  <a:pt x="41948" y="81572"/>
                </a:lnTo>
                <a:lnTo>
                  <a:pt x="43116" y="83604"/>
                </a:lnTo>
                <a:lnTo>
                  <a:pt x="41224" y="82715"/>
                </a:lnTo>
                <a:lnTo>
                  <a:pt x="42862" y="84112"/>
                </a:lnTo>
                <a:lnTo>
                  <a:pt x="43421" y="83604"/>
                </a:lnTo>
                <a:lnTo>
                  <a:pt x="43561" y="83477"/>
                </a:lnTo>
                <a:lnTo>
                  <a:pt x="43815" y="84239"/>
                </a:lnTo>
                <a:lnTo>
                  <a:pt x="44818" y="86144"/>
                </a:lnTo>
                <a:lnTo>
                  <a:pt x="44234" y="86398"/>
                </a:lnTo>
                <a:lnTo>
                  <a:pt x="44310" y="86677"/>
                </a:lnTo>
                <a:lnTo>
                  <a:pt x="44437" y="86702"/>
                </a:lnTo>
                <a:lnTo>
                  <a:pt x="44767" y="86779"/>
                </a:lnTo>
                <a:lnTo>
                  <a:pt x="44437" y="86702"/>
                </a:lnTo>
                <a:lnTo>
                  <a:pt x="44310" y="86677"/>
                </a:lnTo>
                <a:lnTo>
                  <a:pt x="43522" y="86779"/>
                </a:lnTo>
                <a:lnTo>
                  <a:pt x="43522" y="99860"/>
                </a:lnTo>
                <a:lnTo>
                  <a:pt x="41757" y="99517"/>
                </a:lnTo>
                <a:lnTo>
                  <a:pt x="40767" y="98844"/>
                </a:lnTo>
                <a:lnTo>
                  <a:pt x="42494" y="98082"/>
                </a:lnTo>
                <a:lnTo>
                  <a:pt x="42773" y="97955"/>
                </a:lnTo>
                <a:lnTo>
                  <a:pt x="42887" y="98336"/>
                </a:lnTo>
                <a:lnTo>
                  <a:pt x="42862" y="98590"/>
                </a:lnTo>
                <a:lnTo>
                  <a:pt x="43053" y="98717"/>
                </a:lnTo>
                <a:lnTo>
                  <a:pt x="43319" y="98958"/>
                </a:lnTo>
                <a:lnTo>
                  <a:pt x="43484" y="99098"/>
                </a:lnTo>
                <a:lnTo>
                  <a:pt x="43522" y="99860"/>
                </a:lnTo>
                <a:lnTo>
                  <a:pt x="43522" y="86779"/>
                </a:lnTo>
                <a:lnTo>
                  <a:pt x="42722" y="86906"/>
                </a:lnTo>
                <a:lnTo>
                  <a:pt x="39941" y="86906"/>
                </a:lnTo>
                <a:lnTo>
                  <a:pt x="40500" y="90589"/>
                </a:lnTo>
                <a:lnTo>
                  <a:pt x="40106" y="90335"/>
                </a:lnTo>
                <a:lnTo>
                  <a:pt x="38328" y="89192"/>
                </a:lnTo>
                <a:lnTo>
                  <a:pt x="38455" y="89827"/>
                </a:lnTo>
                <a:lnTo>
                  <a:pt x="38481" y="90335"/>
                </a:lnTo>
                <a:lnTo>
                  <a:pt x="38277" y="89954"/>
                </a:lnTo>
                <a:lnTo>
                  <a:pt x="38176" y="89192"/>
                </a:lnTo>
                <a:lnTo>
                  <a:pt x="38404" y="88176"/>
                </a:lnTo>
                <a:lnTo>
                  <a:pt x="37465" y="87668"/>
                </a:lnTo>
                <a:lnTo>
                  <a:pt x="35979" y="88303"/>
                </a:lnTo>
                <a:lnTo>
                  <a:pt x="39331" y="91478"/>
                </a:lnTo>
                <a:lnTo>
                  <a:pt x="37299" y="92494"/>
                </a:lnTo>
                <a:lnTo>
                  <a:pt x="37503" y="93256"/>
                </a:lnTo>
                <a:lnTo>
                  <a:pt x="37414" y="93789"/>
                </a:lnTo>
                <a:lnTo>
                  <a:pt x="36791" y="94907"/>
                </a:lnTo>
                <a:lnTo>
                  <a:pt x="35991" y="95923"/>
                </a:lnTo>
                <a:lnTo>
                  <a:pt x="36106" y="96812"/>
                </a:lnTo>
                <a:lnTo>
                  <a:pt x="36360" y="97701"/>
                </a:lnTo>
                <a:lnTo>
                  <a:pt x="35153" y="97701"/>
                </a:lnTo>
                <a:lnTo>
                  <a:pt x="35026" y="97320"/>
                </a:lnTo>
                <a:lnTo>
                  <a:pt x="34277" y="98082"/>
                </a:lnTo>
                <a:lnTo>
                  <a:pt x="34163" y="98590"/>
                </a:lnTo>
                <a:lnTo>
                  <a:pt x="34074" y="98844"/>
                </a:lnTo>
                <a:lnTo>
                  <a:pt x="33832" y="99352"/>
                </a:lnTo>
                <a:lnTo>
                  <a:pt x="33718" y="99733"/>
                </a:lnTo>
                <a:lnTo>
                  <a:pt x="33629" y="100241"/>
                </a:lnTo>
                <a:lnTo>
                  <a:pt x="33439" y="100749"/>
                </a:lnTo>
                <a:lnTo>
                  <a:pt x="33464" y="101003"/>
                </a:lnTo>
                <a:lnTo>
                  <a:pt x="33591" y="101257"/>
                </a:lnTo>
                <a:lnTo>
                  <a:pt x="33502" y="101765"/>
                </a:lnTo>
                <a:lnTo>
                  <a:pt x="33248" y="102400"/>
                </a:lnTo>
                <a:lnTo>
                  <a:pt x="32931" y="102019"/>
                </a:lnTo>
                <a:lnTo>
                  <a:pt x="31711" y="100495"/>
                </a:lnTo>
                <a:lnTo>
                  <a:pt x="31064" y="101003"/>
                </a:lnTo>
                <a:lnTo>
                  <a:pt x="30734" y="101257"/>
                </a:lnTo>
                <a:lnTo>
                  <a:pt x="31115" y="101003"/>
                </a:lnTo>
                <a:lnTo>
                  <a:pt x="32359" y="102019"/>
                </a:lnTo>
                <a:lnTo>
                  <a:pt x="32842" y="102019"/>
                </a:lnTo>
                <a:lnTo>
                  <a:pt x="33070" y="102781"/>
                </a:lnTo>
                <a:lnTo>
                  <a:pt x="31826" y="101765"/>
                </a:lnTo>
                <a:lnTo>
                  <a:pt x="31991" y="102298"/>
                </a:lnTo>
                <a:lnTo>
                  <a:pt x="32727" y="103162"/>
                </a:lnTo>
                <a:lnTo>
                  <a:pt x="33477" y="103543"/>
                </a:lnTo>
                <a:lnTo>
                  <a:pt x="34201" y="102908"/>
                </a:lnTo>
                <a:lnTo>
                  <a:pt x="34048" y="102908"/>
                </a:lnTo>
                <a:lnTo>
                  <a:pt x="34010" y="102781"/>
                </a:lnTo>
                <a:lnTo>
                  <a:pt x="33921" y="102400"/>
                </a:lnTo>
                <a:lnTo>
                  <a:pt x="33972" y="102019"/>
                </a:lnTo>
                <a:lnTo>
                  <a:pt x="34175" y="101511"/>
                </a:lnTo>
                <a:lnTo>
                  <a:pt x="34518" y="100876"/>
                </a:lnTo>
                <a:lnTo>
                  <a:pt x="34594" y="100114"/>
                </a:lnTo>
                <a:lnTo>
                  <a:pt x="35407" y="99860"/>
                </a:lnTo>
                <a:lnTo>
                  <a:pt x="35331" y="100876"/>
                </a:lnTo>
                <a:lnTo>
                  <a:pt x="36131" y="100876"/>
                </a:lnTo>
                <a:lnTo>
                  <a:pt x="36309" y="100368"/>
                </a:lnTo>
                <a:lnTo>
                  <a:pt x="36664" y="99860"/>
                </a:lnTo>
                <a:lnTo>
                  <a:pt x="37782" y="98717"/>
                </a:lnTo>
                <a:lnTo>
                  <a:pt x="38277" y="98082"/>
                </a:lnTo>
                <a:lnTo>
                  <a:pt x="39357" y="98590"/>
                </a:lnTo>
                <a:lnTo>
                  <a:pt x="37922" y="98971"/>
                </a:lnTo>
                <a:lnTo>
                  <a:pt x="38150" y="99098"/>
                </a:lnTo>
                <a:lnTo>
                  <a:pt x="39420" y="98844"/>
                </a:lnTo>
                <a:lnTo>
                  <a:pt x="40817" y="100114"/>
                </a:lnTo>
                <a:lnTo>
                  <a:pt x="41617" y="99733"/>
                </a:lnTo>
                <a:lnTo>
                  <a:pt x="41681" y="99606"/>
                </a:lnTo>
                <a:lnTo>
                  <a:pt x="42646" y="100622"/>
                </a:lnTo>
                <a:lnTo>
                  <a:pt x="43167" y="100495"/>
                </a:lnTo>
                <a:lnTo>
                  <a:pt x="45085" y="102908"/>
                </a:lnTo>
                <a:lnTo>
                  <a:pt x="46291" y="101511"/>
                </a:lnTo>
                <a:lnTo>
                  <a:pt x="45821" y="101257"/>
                </a:lnTo>
                <a:lnTo>
                  <a:pt x="46202" y="100609"/>
                </a:lnTo>
                <a:lnTo>
                  <a:pt x="46659" y="100495"/>
                </a:lnTo>
                <a:lnTo>
                  <a:pt x="47294" y="101003"/>
                </a:lnTo>
                <a:lnTo>
                  <a:pt x="47396" y="101384"/>
                </a:lnTo>
                <a:lnTo>
                  <a:pt x="47523" y="100495"/>
                </a:lnTo>
                <a:lnTo>
                  <a:pt x="47447" y="99860"/>
                </a:lnTo>
                <a:lnTo>
                  <a:pt x="48755" y="99733"/>
                </a:lnTo>
                <a:lnTo>
                  <a:pt x="49288" y="100241"/>
                </a:lnTo>
                <a:lnTo>
                  <a:pt x="49771" y="99733"/>
                </a:lnTo>
                <a:lnTo>
                  <a:pt x="50977" y="98463"/>
                </a:lnTo>
                <a:lnTo>
                  <a:pt x="51346" y="98082"/>
                </a:lnTo>
                <a:lnTo>
                  <a:pt x="52108" y="99225"/>
                </a:lnTo>
                <a:lnTo>
                  <a:pt x="52158" y="98844"/>
                </a:lnTo>
                <a:lnTo>
                  <a:pt x="52768" y="98717"/>
                </a:lnTo>
                <a:lnTo>
                  <a:pt x="52870" y="98082"/>
                </a:lnTo>
                <a:lnTo>
                  <a:pt x="52908" y="97828"/>
                </a:lnTo>
                <a:lnTo>
                  <a:pt x="52971" y="97447"/>
                </a:lnTo>
                <a:lnTo>
                  <a:pt x="52057" y="97828"/>
                </a:lnTo>
                <a:lnTo>
                  <a:pt x="51981" y="97701"/>
                </a:lnTo>
                <a:lnTo>
                  <a:pt x="51892" y="97574"/>
                </a:lnTo>
                <a:lnTo>
                  <a:pt x="51650" y="97193"/>
                </a:lnTo>
                <a:lnTo>
                  <a:pt x="51587" y="96304"/>
                </a:lnTo>
                <a:lnTo>
                  <a:pt x="51498" y="95923"/>
                </a:lnTo>
                <a:lnTo>
                  <a:pt x="52628" y="96685"/>
                </a:lnTo>
                <a:lnTo>
                  <a:pt x="52857" y="95923"/>
                </a:lnTo>
                <a:lnTo>
                  <a:pt x="53086" y="95161"/>
                </a:lnTo>
                <a:lnTo>
                  <a:pt x="54038" y="94653"/>
                </a:lnTo>
                <a:lnTo>
                  <a:pt x="54165" y="94780"/>
                </a:lnTo>
                <a:lnTo>
                  <a:pt x="54127" y="94653"/>
                </a:lnTo>
                <a:lnTo>
                  <a:pt x="54102" y="94526"/>
                </a:lnTo>
                <a:lnTo>
                  <a:pt x="54178" y="93764"/>
                </a:lnTo>
                <a:lnTo>
                  <a:pt x="54241" y="93510"/>
                </a:lnTo>
                <a:lnTo>
                  <a:pt x="54127" y="93662"/>
                </a:lnTo>
                <a:lnTo>
                  <a:pt x="53975" y="93764"/>
                </a:lnTo>
                <a:lnTo>
                  <a:pt x="53873" y="92875"/>
                </a:lnTo>
                <a:lnTo>
                  <a:pt x="53822" y="92367"/>
                </a:lnTo>
                <a:lnTo>
                  <a:pt x="53987" y="92240"/>
                </a:lnTo>
                <a:lnTo>
                  <a:pt x="53809" y="92240"/>
                </a:lnTo>
                <a:lnTo>
                  <a:pt x="53797" y="92113"/>
                </a:lnTo>
                <a:lnTo>
                  <a:pt x="53873" y="91668"/>
                </a:lnTo>
                <a:lnTo>
                  <a:pt x="54533" y="91224"/>
                </a:lnTo>
                <a:lnTo>
                  <a:pt x="54597" y="90843"/>
                </a:lnTo>
                <a:lnTo>
                  <a:pt x="54825" y="90843"/>
                </a:lnTo>
                <a:lnTo>
                  <a:pt x="56057" y="90474"/>
                </a:lnTo>
                <a:lnTo>
                  <a:pt x="55575" y="89700"/>
                </a:lnTo>
                <a:lnTo>
                  <a:pt x="55867" y="88811"/>
                </a:lnTo>
                <a:lnTo>
                  <a:pt x="55981" y="89065"/>
                </a:lnTo>
                <a:lnTo>
                  <a:pt x="55892" y="89954"/>
                </a:lnTo>
                <a:lnTo>
                  <a:pt x="55854" y="90081"/>
                </a:lnTo>
                <a:lnTo>
                  <a:pt x="56121" y="89560"/>
                </a:lnTo>
                <a:lnTo>
                  <a:pt x="56629" y="89446"/>
                </a:lnTo>
                <a:lnTo>
                  <a:pt x="57023" y="89192"/>
                </a:lnTo>
                <a:lnTo>
                  <a:pt x="58470" y="87160"/>
                </a:lnTo>
                <a:lnTo>
                  <a:pt x="60845" y="85763"/>
                </a:lnTo>
                <a:lnTo>
                  <a:pt x="60858" y="85636"/>
                </a:lnTo>
                <a:lnTo>
                  <a:pt x="60960" y="84747"/>
                </a:lnTo>
                <a:lnTo>
                  <a:pt x="61201" y="82588"/>
                </a:lnTo>
                <a:lnTo>
                  <a:pt x="61506" y="83604"/>
                </a:lnTo>
                <a:lnTo>
                  <a:pt x="61976" y="83604"/>
                </a:lnTo>
                <a:lnTo>
                  <a:pt x="62064" y="83477"/>
                </a:lnTo>
                <a:lnTo>
                  <a:pt x="62534" y="83350"/>
                </a:lnTo>
                <a:lnTo>
                  <a:pt x="62966" y="83223"/>
                </a:lnTo>
                <a:lnTo>
                  <a:pt x="63004" y="83096"/>
                </a:lnTo>
                <a:lnTo>
                  <a:pt x="63436" y="82969"/>
                </a:lnTo>
                <a:lnTo>
                  <a:pt x="63906" y="83477"/>
                </a:lnTo>
                <a:lnTo>
                  <a:pt x="63881" y="82969"/>
                </a:lnTo>
                <a:lnTo>
                  <a:pt x="63868" y="82842"/>
                </a:lnTo>
                <a:lnTo>
                  <a:pt x="62979" y="82842"/>
                </a:lnTo>
                <a:lnTo>
                  <a:pt x="62179" y="83350"/>
                </a:lnTo>
                <a:lnTo>
                  <a:pt x="62230" y="82715"/>
                </a:lnTo>
                <a:lnTo>
                  <a:pt x="62103" y="82588"/>
                </a:lnTo>
                <a:lnTo>
                  <a:pt x="61722" y="82207"/>
                </a:lnTo>
                <a:lnTo>
                  <a:pt x="61645" y="81851"/>
                </a:lnTo>
                <a:lnTo>
                  <a:pt x="61950" y="81699"/>
                </a:lnTo>
                <a:lnTo>
                  <a:pt x="62915" y="81191"/>
                </a:lnTo>
                <a:lnTo>
                  <a:pt x="66141" y="79794"/>
                </a:lnTo>
                <a:lnTo>
                  <a:pt x="63728" y="84366"/>
                </a:lnTo>
                <a:lnTo>
                  <a:pt x="64477" y="84543"/>
                </a:lnTo>
                <a:lnTo>
                  <a:pt x="63550" y="86525"/>
                </a:lnTo>
                <a:lnTo>
                  <a:pt x="62331" y="87922"/>
                </a:lnTo>
                <a:lnTo>
                  <a:pt x="62318" y="88087"/>
                </a:lnTo>
                <a:lnTo>
                  <a:pt x="67233" y="89954"/>
                </a:lnTo>
                <a:lnTo>
                  <a:pt x="63080" y="90589"/>
                </a:lnTo>
                <a:lnTo>
                  <a:pt x="63576" y="89700"/>
                </a:lnTo>
                <a:lnTo>
                  <a:pt x="63017" y="90614"/>
                </a:lnTo>
                <a:lnTo>
                  <a:pt x="60121" y="93383"/>
                </a:lnTo>
                <a:lnTo>
                  <a:pt x="59766" y="94145"/>
                </a:lnTo>
                <a:lnTo>
                  <a:pt x="61150" y="94653"/>
                </a:lnTo>
                <a:lnTo>
                  <a:pt x="59842" y="96558"/>
                </a:lnTo>
                <a:lnTo>
                  <a:pt x="58991" y="96558"/>
                </a:lnTo>
                <a:lnTo>
                  <a:pt x="59893" y="96812"/>
                </a:lnTo>
                <a:lnTo>
                  <a:pt x="58966" y="97193"/>
                </a:lnTo>
                <a:lnTo>
                  <a:pt x="59664" y="98082"/>
                </a:lnTo>
                <a:lnTo>
                  <a:pt x="59436" y="98107"/>
                </a:lnTo>
                <a:lnTo>
                  <a:pt x="59461" y="98844"/>
                </a:lnTo>
                <a:lnTo>
                  <a:pt x="59512" y="98463"/>
                </a:lnTo>
                <a:lnTo>
                  <a:pt x="59639" y="98247"/>
                </a:lnTo>
                <a:lnTo>
                  <a:pt x="59855" y="98082"/>
                </a:lnTo>
                <a:lnTo>
                  <a:pt x="60401" y="97828"/>
                </a:lnTo>
                <a:lnTo>
                  <a:pt x="59905" y="99352"/>
                </a:lnTo>
                <a:lnTo>
                  <a:pt x="59994" y="99669"/>
                </a:lnTo>
                <a:lnTo>
                  <a:pt x="61163" y="101384"/>
                </a:lnTo>
                <a:lnTo>
                  <a:pt x="61061" y="101879"/>
                </a:lnTo>
                <a:lnTo>
                  <a:pt x="60871" y="102247"/>
                </a:lnTo>
                <a:lnTo>
                  <a:pt x="60998" y="102146"/>
                </a:lnTo>
                <a:lnTo>
                  <a:pt x="61353" y="102019"/>
                </a:lnTo>
                <a:lnTo>
                  <a:pt x="61709" y="102958"/>
                </a:lnTo>
                <a:lnTo>
                  <a:pt x="62179" y="103949"/>
                </a:lnTo>
                <a:lnTo>
                  <a:pt x="62306" y="104305"/>
                </a:lnTo>
                <a:lnTo>
                  <a:pt x="62318" y="104432"/>
                </a:lnTo>
                <a:lnTo>
                  <a:pt x="62636" y="104178"/>
                </a:lnTo>
                <a:lnTo>
                  <a:pt x="63258" y="105321"/>
                </a:lnTo>
                <a:lnTo>
                  <a:pt x="63525" y="105321"/>
                </a:lnTo>
                <a:lnTo>
                  <a:pt x="62725" y="105448"/>
                </a:lnTo>
                <a:lnTo>
                  <a:pt x="62166" y="105067"/>
                </a:lnTo>
                <a:lnTo>
                  <a:pt x="60680" y="105702"/>
                </a:lnTo>
                <a:lnTo>
                  <a:pt x="60718" y="105143"/>
                </a:lnTo>
                <a:lnTo>
                  <a:pt x="59969" y="104749"/>
                </a:lnTo>
                <a:lnTo>
                  <a:pt x="60083" y="104940"/>
                </a:lnTo>
                <a:lnTo>
                  <a:pt x="59969" y="105448"/>
                </a:lnTo>
                <a:lnTo>
                  <a:pt x="59550" y="105448"/>
                </a:lnTo>
                <a:lnTo>
                  <a:pt x="59055" y="105702"/>
                </a:lnTo>
                <a:lnTo>
                  <a:pt x="59105" y="105321"/>
                </a:lnTo>
                <a:lnTo>
                  <a:pt x="59131" y="105067"/>
                </a:lnTo>
                <a:lnTo>
                  <a:pt x="58318" y="104559"/>
                </a:lnTo>
                <a:lnTo>
                  <a:pt x="58839" y="103416"/>
                </a:lnTo>
                <a:lnTo>
                  <a:pt x="59182" y="103289"/>
                </a:lnTo>
                <a:lnTo>
                  <a:pt x="59969" y="103289"/>
                </a:lnTo>
                <a:lnTo>
                  <a:pt x="58635" y="102781"/>
                </a:lnTo>
                <a:lnTo>
                  <a:pt x="58026" y="103162"/>
                </a:lnTo>
                <a:lnTo>
                  <a:pt x="57759" y="103162"/>
                </a:lnTo>
                <a:lnTo>
                  <a:pt x="57772" y="103416"/>
                </a:lnTo>
                <a:lnTo>
                  <a:pt x="57619" y="103543"/>
                </a:lnTo>
                <a:lnTo>
                  <a:pt x="57746" y="103797"/>
                </a:lnTo>
                <a:lnTo>
                  <a:pt x="57861" y="104559"/>
                </a:lnTo>
                <a:lnTo>
                  <a:pt x="57912" y="105067"/>
                </a:lnTo>
                <a:lnTo>
                  <a:pt x="57099" y="104686"/>
                </a:lnTo>
                <a:lnTo>
                  <a:pt x="57848" y="105549"/>
                </a:lnTo>
                <a:lnTo>
                  <a:pt x="57988" y="105702"/>
                </a:lnTo>
                <a:lnTo>
                  <a:pt x="58115" y="105854"/>
                </a:lnTo>
                <a:lnTo>
                  <a:pt x="58102" y="105321"/>
                </a:lnTo>
                <a:lnTo>
                  <a:pt x="58204" y="105956"/>
                </a:lnTo>
                <a:lnTo>
                  <a:pt x="58420" y="106210"/>
                </a:lnTo>
                <a:lnTo>
                  <a:pt x="58674" y="106210"/>
                </a:lnTo>
                <a:lnTo>
                  <a:pt x="62788" y="106210"/>
                </a:lnTo>
                <a:lnTo>
                  <a:pt x="62928" y="106083"/>
                </a:lnTo>
                <a:lnTo>
                  <a:pt x="63169" y="105956"/>
                </a:lnTo>
                <a:lnTo>
                  <a:pt x="63411" y="105956"/>
                </a:lnTo>
                <a:lnTo>
                  <a:pt x="63296" y="106591"/>
                </a:lnTo>
                <a:lnTo>
                  <a:pt x="63169" y="107099"/>
                </a:lnTo>
                <a:lnTo>
                  <a:pt x="62738" y="106464"/>
                </a:lnTo>
                <a:lnTo>
                  <a:pt x="62649" y="106337"/>
                </a:lnTo>
                <a:lnTo>
                  <a:pt x="62623" y="107022"/>
                </a:lnTo>
                <a:lnTo>
                  <a:pt x="62433" y="106972"/>
                </a:lnTo>
                <a:lnTo>
                  <a:pt x="62191" y="106845"/>
                </a:lnTo>
                <a:lnTo>
                  <a:pt x="62318" y="106718"/>
                </a:lnTo>
                <a:lnTo>
                  <a:pt x="62572" y="106464"/>
                </a:lnTo>
                <a:lnTo>
                  <a:pt x="62623" y="107022"/>
                </a:lnTo>
                <a:lnTo>
                  <a:pt x="62623" y="106337"/>
                </a:lnTo>
                <a:lnTo>
                  <a:pt x="58623" y="106337"/>
                </a:lnTo>
                <a:lnTo>
                  <a:pt x="58420" y="106972"/>
                </a:lnTo>
                <a:lnTo>
                  <a:pt x="58534" y="107480"/>
                </a:lnTo>
                <a:lnTo>
                  <a:pt x="58902" y="108369"/>
                </a:lnTo>
                <a:lnTo>
                  <a:pt x="58331" y="109004"/>
                </a:lnTo>
                <a:lnTo>
                  <a:pt x="58242" y="107099"/>
                </a:lnTo>
                <a:lnTo>
                  <a:pt x="58115" y="105854"/>
                </a:lnTo>
                <a:lnTo>
                  <a:pt x="57848" y="105549"/>
                </a:lnTo>
                <a:lnTo>
                  <a:pt x="55727" y="107480"/>
                </a:lnTo>
                <a:lnTo>
                  <a:pt x="55816" y="107861"/>
                </a:lnTo>
                <a:lnTo>
                  <a:pt x="56857" y="110528"/>
                </a:lnTo>
                <a:lnTo>
                  <a:pt x="54978" y="108877"/>
                </a:lnTo>
                <a:lnTo>
                  <a:pt x="54927" y="111163"/>
                </a:lnTo>
                <a:lnTo>
                  <a:pt x="55702" y="111798"/>
                </a:lnTo>
                <a:lnTo>
                  <a:pt x="56121" y="112814"/>
                </a:lnTo>
                <a:lnTo>
                  <a:pt x="55841" y="112814"/>
                </a:lnTo>
                <a:lnTo>
                  <a:pt x="55587" y="112687"/>
                </a:lnTo>
                <a:lnTo>
                  <a:pt x="55460" y="112433"/>
                </a:lnTo>
                <a:lnTo>
                  <a:pt x="55422" y="113068"/>
                </a:lnTo>
                <a:lnTo>
                  <a:pt x="54648" y="113703"/>
                </a:lnTo>
                <a:lnTo>
                  <a:pt x="55092" y="113652"/>
                </a:lnTo>
                <a:lnTo>
                  <a:pt x="55232" y="115227"/>
                </a:lnTo>
                <a:lnTo>
                  <a:pt x="54267" y="114846"/>
                </a:lnTo>
                <a:lnTo>
                  <a:pt x="53467" y="114846"/>
                </a:lnTo>
                <a:lnTo>
                  <a:pt x="53238" y="115735"/>
                </a:lnTo>
                <a:lnTo>
                  <a:pt x="52374" y="115989"/>
                </a:lnTo>
                <a:lnTo>
                  <a:pt x="53035" y="116624"/>
                </a:lnTo>
                <a:lnTo>
                  <a:pt x="52235" y="117513"/>
                </a:lnTo>
                <a:lnTo>
                  <a:pt x="52324" y="118021"/>
                </a:lnTo>
                <a:lnTo>
                  <a:pt x="51244" y="119037"/>
                </a:lnTo>
                <a:lnTo>
                  <a:pt x="52412" y="119037"/>
                </a:lnTo>
                <a:lnTo>
                  <a:pt x="52666" y="119799"/>
                </a:lnTo>
                <a:lnTo>
                  <a:pt x="51739" y="120180"/>
                </a:lnTo>
                <a:lnTo>
                  <a:pt x="50990" y="120434"/>
                </a:lnTo>
                <a:lnTo>
                  <a:pt x="52146" y="120561"/>
                </a:lnTo>
                <a:lnTo>
                  <a:pt x="51930" y="120434"/>
                </a:lnTo>
                <a:lnTo>
                  <a:pt x="51930" y="120180"/>
                </a:lnTo>
                <a:lnTo>
                  <a:pt x="52501" y="120180"/>
                </a:lnTo>
                <a:lnTo>
                  <a:pt x="53708" y="121272"/>
                </a:lnTo>
                <a:lnTo>
                  <a:pt x="54419" y="120815"/>
                </a:lnTo>
                <a:lnTo>
                  <a:pt x="54648" y="120180"/>
                </a:lnTo>
                <a:lnTo>
                  <a:pt x="54876" y="119545"/>
                </a:lnTo>
                <a:lnTo>
                  <a:pt x="55143" y="119672"/>
                </a:lnTo>
                <a:lnTo>
                  <a:pt x="55283" y="119545"/>
                </a:lnTo>
                <a:lnTo>
                  <a:pt x="55689" y="119164"/>
                </a:lnTo>
                <a:lnTo>
                  <a:pt x="56134" y="118275"/>
                </a:lnTo>
                <a:lnTo>
                  <a:pt x="56134" y="117513"/>
                </a:lnTo>
                <a:lnTo>
                  <a:pt x="58915" y="117005"/>
                </a:lnTo>
                <a:lnTo>
                  <a:pt x="57848" y="115989"/>
                </a:lnTo>
                <a:lnTo>
                  <a:pt x="57594" y="115747"/>
                </a:lnTo>
                <a:lnTo>
                  <a:pt x="57569" y="115989"/>
                </a:lnTo>
                <a:lnTo>
                  <a:pt x="56781" y="115608"/>
                </a:lnTo>
                <a:lnTo>
                  <a:pt x="57023" y="115354"/>
                </a:lnTo>
                <a:lnTo>
                  <a:pt x="57188" y="115354"/>
                </a:lnTo>
                <a:lnTo>
                  <a:pt x="57404" y="115227"/>
                </a:lnTo>
                <a:lnTo>
                  <a:pt x="57670" y="115227"/>
                </a:lnTo>
                <a:lnTo>
                  <a:pt x="57607" y="115646"/>
                </a:lnTo>
                <a:lnTo>
                  <a:pt x="57785" y="115227"/>
                </a:lnTo>
                <a:lnTo>
                  <a:pt x="57835" y="115100"/>
                </a:lnTo>
                <a:lnTo>
                  <a:pt x="57581" y="114846"/>
                </a:lnTo>
                <a:lnTo>
                  <a:pt x="57505" y="114465"/>
                </a:lnTo>
                <a:lnTo>
                  <a:pt x="57721" y="114211"/>
                </a:lnTo>
                <a:lnTo>
                  <a:pt x="57759" y="113957"/>
                </a:lnTo>
                <a:lnTo>
                  <a:pt x="58166" y="114084"/>
                </a:lnTo>
                <a:lnTo>
                  <a:pt x="58293" y="114211"/>
                </a:lnTo>
                <a:lnTo>
                  <a:pt x="58394" y="113957"/>
                </a:lnTo>
                <a:lnTo>
                  <a:pt x="58534" y="113576"/>
                </a:lnTo>
                <a:lnTo>
                  <a:pt x="58585" y="113449"/>
                </a:lnTo>
                <a:lnTo>
                  <a:pt x="60045" y="112941"/>
                </a:lnTo>
                <a:lnTo>
                  <a:pt x="59944" y="112814"/>
                </a:lnTo>
                <a:lnTo>
                  <a:pt x="59766" y="112560"/>
                </a:lnTo>
                <a:lnTo>
                  <a:pt x="59385" y="112052"/>
                </a:lnTo>
                <a:lnTo>
                  <a:pt x="58267" y="112560"/>
                </a:lnTo>
                <a:lnTo>
                  <a:pt x="58026" y="112052"/>
                </a:lnTo>
                <a:lnTo>
                  <a:pt x="57823" y="111417"/>
                </a:lnTo>
                <a:lnTo>
                  <a:pt x="57721" y="110782"/>
                </a:lnTo>
                <a:lnTo>
                  <a:pt x="58318" y="110655"/>
                </a:lnTo>
                <a:lnTo>
                  <a:pt x="58381" y="110528"/>
                </a:lnTo>
                <a:lnTo>
                  <a:pt x="58420" y="109766"/>
                </a:lnTo>
                <a:lnTo>
                  <a:pt x="58102" y="109385"/>
                </a:lnTo>
                <a:lnTo>
                  <a:pt x="58661" y="109004"/>
                </a:lnTo>
                <a:lnTo>
                  <a:pt x="59601" y="108369"/>
                </a:lnTo>
                <a:lnTo>
                  <a:pt x="59524" y="107353"/>
                </a:lnTo>
                <a:lnTo>
                  <a:pt x="60121" y="107353"/>
                </a:lnTo>
                <a:lnTo>
                  <a:pt x="60833" y="107734"/>
                </a:lnTo>
                <a:lnTo>
                  <a:pt x="60871" y="107353"/>
                </a:lnTo>
                <a:lnTo>
                  <a:pt x="60934" y="106718"/>
                </a:lnTo>
                <a:lnTo>
                  <a:pt x="61645" y="107378"/>
                </a:lnTo>
                <a:lnTo>
                  <a:pt x="61620" y="107734"/>
                </a:lnTo>
                <a:lnTo>
                  <a:pt x="62661" y="107530"/>
                </a:lnTo>
                <a:lnTo>
                  <a:pt x="62738" y="108369"/>
                </a:lnTo>
                <a:lnTo>
                  <a:pt x="63766" y="107099"/>
                </a:lnTo>
                <a:lnTo>
                  <a:pt x="64287" y="106464"/>
                </a:lnTo>
                <a:lnTo>
                  <a:pt x="64389" y="106337"/>
                </a:lnTo>
                <a:lnTo>
                  <a:pt x="64262" y="106451"/>
                </a:lnTo>
                <a:lnTo>
                  <a:pt x="64109" y="106210"/>
                </a:lnTo>
                <a:lnTo>
                  <a:pt x="64020" y="105956"/>
                </a:lnTo>
                <a:lnTo>
                  <a:pt x="64376" y="105956"/>
                </a:lnTo>
                <a:lnTo>
                  <a:pt x="64757" y="106083"/>
                </a:lnTo>
                <a:lnTo>
                  <a:pt x="65201" y="106083"/>
                </a:lnTo>
                <a:lnTo>
                  <a:pt x="65138" y="106718"/>
                </a:lnTo>
                <a:lnTo>
                  <a:pt x="64452" y="107734"/>
                </a:lnTo>
                <a:lnTo>
                  <a:pt x="65620" y="107480"/>
                </a:lnTo>
                <a:lnTo>
                  <a:pt x="65379" y="108877"/>
                </a:lnTo>
                <a:lnTo>
                  <a:pt x="63423" y="107607"/>
                </a:lnTo>
                <a:lnTo>
                  <a:pt x="63677" y="108623"/>
                </a:lnTo>
                <a:lnTo>
                  <a:pt x="65074" y="110020"/>
                </a:lnTo>
                <a:lnTo>
                  <a:pt x="61785" y="112052"/>
                </a:lnTo>
                <a:lnTo>
                  <a:pt x="62877" y="114084"/>
                </a:lnTo>
                <a:lnTo>
                  <a:pt x="63487" y="114084"/>
                </a:lnTo>
                <a:lnTo>
                  <a:pt x="63804" y="114592"/>
                </a:lnTo>
                <a:lnTo>
                  <a:pt x="64223" y="114719"/>
                </a:lnTo>
                <a:lnTo>
                  <a:pt x="64643" y="113957"/>
                </a:lnTo>
                <a:lnTo>
                  <a:pt x="63677" y="113322"/>
                </a:lnTo>
                <a:lnTo>
                  <a:pt x="63360" y="112814"/>
                </a:lnTo>
                <a:lnTo>
                  <a:pt x="65468" y="112306"/>
                </a:lnTo>
                <a:lnTo>
                  <a:pt x="65468" y="109385"/>
                </a:lnTo>
                <a:lnTo>
                  <a:pt x="65951" y="108877"/>
                </a:lnTo>
                <a:lnTo>
                  <a:pt x="66929" y="107861"/>
                </a:lnTo>
                <a:lnTo>
                  <a:pt x="66217" y="107480"/>
                </a:lnTo>
                <a:lnTo>
                  <a:pt x="65506" y="107099"/>
                </a:lnTo>
                <a:lnTo>
                  <a:pt x="66332" y="106464"/>
                </a:lnTo>
                <a:lnTo>
                  <a:pt x="67868" y="106083"/>
                </a:lnTo>
                <a:lnTo>
                  <a:pt x="68503" y="106845"/>
                </a:lnTo>
                <a:lnTo>
                  <a:pt x="68605" y="107226"/>
                </a:lnTo>
                <a:lnTo>
                  <a:pt x="68503" y="107861"/>
                </a:lnTo>
                <a:lnTo>
                  <a:pt x="68072" y="108369"/>
                </a:lnTo>
                <a:lnTo>
                  <a:pt x="69126" y="109131"/>
                </a:lnTo>
                <a:lnTo>
                  <a:pt x="69519" y="108369"/>
                </a:lnTo>
                <a:lnTo>
                  <a:pt x="69621" y="107988"/>
                </a:lnTo>
                <a:lnTo>
                  <a:pt x="69519" y="107226"/>
                </a:lnTo>
                <a:lnTo>
                  <a:pt x="69723" y="106845"/>
                </a:lnTo>
                <a:lnTo>
                  <a:pt x="70434" y="107226"/>
                </a:lnTo>
                <a:lnTo>
                  <a:pt x="70802" y="106845"/>
                </a:lnTo>
                <a:lnTo>
                  <a:pt x="71399" y="106210"/>
                </a:lnTo>
                <a:lnTo>
                  <a:pt x="69697" y="106083"/>
                </a:lnTo>
                <a:lnTo>
                  <a:pt x="69761" y="105956"/>
                </a:lnTo>
                <a:lnTo>
                  <a:pt x="69875" y="105702"/>
                </a:lnTo>
                <a:lnTo>
                  <a:pt x="69989" y="105448"/>
                </a:lnTo>
                <a:lnTo>
                  <a:pt x="70231" y="104940"/>
                </a:lnTo>
                <a:lnTo>
                  <a:pt x="69405" y="105143"/>
                </a:lnTo>
                <a:lnTo>
                  <a:pt x="69545" y="105448"/>
                </a:lnTo>
                <a:lnTo>
                  <a:pt x="67233" y="105321"/>
                </a:lnTo>
                <a:lnTo>
                  <a:pt x="66992" y="105194"/>
                </a:lnTo>
                <a:lnTo>
                  <a:pt x="66624" y="105321"/>
                </a:lnTo>
                <a:lnTo>
                  <a:pt x="66535" y="104432"/>
                </a:lnTo>
                <a:lnTo>
                  <a:pt x="65138" y="104432"/>
                </a:lnTo>
                <a:lnTo>
                  <a:pt x="65798" y="104559"/>
                </a:lnTo>
                <a:lnTo>
                  <a:pt x="64985" y="105041"/>
                </a:lnTo>
                <a:lnTo>
                  <a:pt x="63957" y="105321"/>
                </a:lnTo>
                <a:lnTo>
                  <a:pt x="64033" y="104749"/>
                </a:lnTo>
                <a:lnTo>
                  <a:pt x="64236" y="104432"/>
                </a:lnTo>
                <a:lnTo>
                  <a:pt x="64858" y="104686"/>
                </a:lnTo>
                <a:lnTo>
                  <a:pt x="64579" y="104432"/>
                </a:lnTo>
                <a:lnTo>
                  <a:pt x="64300" y="104178"/>
                </a:lnTo>
                <a:lnTo>
                  <a:pt x="62776" y="102781"/>
                </a:lnTo>
                <a:lnTo>
                  <a:pt x="63144" y="102019"/>
                </a:lnTo>
                <a:lnTo>
                  <a:pt x="63995" y="100241"/>
                </a:lnTo>
                <a:lnTo>
                  <a:pt x="65278" y="97574"/>
                </a:lnTo>
                <a:lnTo>
                  <a:pt x="62725" y="100241"/>
                </a:lnTo>
                <a:lnTo>
                  <a:pt x="62153" y="100114"/>
                </a:lnTo>
                <a:lnTo>
                  <a:pt x="63779" y="98971"/>
                </a:lnTo>
                <a:lnTo>
                  <a:pt x="64135" y="98717"/>
                </a:lnTo>
                <a:lnTo>
                  <a:pt x="62966" y="98971"/>
                </a:lnTo>
                <a:lnTo>
                  <a:pt x="61798" y="98247"/>
                </a:lnTo>
                <a:lnTo>
                  <a:pt x="61734" y="97828"/>
                </a:lnTo>
                <a:lnTo>
                  <a:pt x="61772" y="96939"/>
                </a:lnTo>
                <a:lnTo>
                  <a:pt x="63906" y="97193"/>
                </a:lnTo>
                <a:lnTo>
                  <a:pt x="64109" y="97066"/>
                </a:lnTo>
                <a:lnTo>
                  <a:pt x="64274" y="96939"/>
                </a:lnTo>
                <a:lnTo>
                  <a:pt x="64973" y="96558"/>
                </a:lnTo>
                <a:lnTo>
                  <a:pt x="64985" y="97320"/>
                </a:lnTo>
                <a:lnTo>
                  <a:pt x="65290" y="95542"/>
                </a:lnTo>
                <a:lnTo>
                  <a:pt x="67170" y="93675"/>
                </a:lnTo>
                <a:lnTo>
                  <a:pt x="67297" y="93510"/>
                </a:lnTo>
                <a:lnTo>
                  <a:pt x="68059" y="92240"/>
                </a:lnTo>
                <a:lnTo>
                  <a:pt x="68364" y="91732"/>
                </a:lnTo>
                <a:lnTo>
                  <a:pt x="66763" y="92240"/>
                </a:lnTo>
                <a:lnTo>
                  <a:pt x="66255" y="91732"/>
                </a:lnTo>
                <a:lnTo>
                  <a:pt x="67043" y="91478"/>
                </a:lnTo>
                <a:lnTo>
                  <a:pt x="67322" y="90589"/>
                </a:lnTo>
                <a:lnTo>
                  <a:pt x="69037" y="90843"/>
                </a:lnTo>
                <a:lnTo>
                  <a:pt x="68643" y="88557"/>
                </a:lnTo>
                <a:lnTo>
                  <a:pt x="69570" y="87795"/>
                </a:lnTo>
                <a:lnTo>
                  <a:pt x="69735" y="87668"/>
                </a:lnTo>
                <a:lnTo>
                  <a:pt x="70954" y="87033"/>
                </a:lnTo>
                <a:lnTo>
                  <a:pt x="72161" y="86525"/>
                </a:lnTo>
                <a:lnTo>
                  <a:pt x="73444" y="86144"/>
                </a:lnTo>
                <a:lnTo>
                  <a:pt x="73609" y="85001"/>
                </a:lnTo>
                <a:lnTo>
                  <a:pt x="73253" y="85001"/>
                </a:lnTo>
                <a:lnTo>
                  <a:pt x="73342" y="84620"/>
                </a:lnTo>
                <a:lnTo>
                  <a:pt x="73444" y="84112"/>
                </a:lnTo>
                <a:lnTo>
                  <a:pt x="73469" y="83985"/>
                </a:lnTo>
                <a:lnTo>
                  <a:pt x="73723" y="82842"/>
                </a:lnTo>
                <a:lnTo>
                  <a:pt x="74688" y="84620"/>
                </a:lnTo>
                <a:lnTo>
                  <a:pt x="75501" y="82842"/>
                </a:lnTo>
                <a:lnTo>
                  <a:pt x="75577" y="82638"/>
                </a:lnTo>
                <a:lnTo>
                  <a:pt x="75806" y="81826"/>
                </a:lnTo>
                <a:lnTo>
                  <a:pt x="75844" y="81699"/>
                </a:lnTo>
                <a:lnTo>
                  <a:pt x="75869" y="81572"/>
                </a:lnTo>
                <a:lnTo>
                  <a:pt x="75679" y="81572"/>
                </a:lnTo>
                <a:lnTo>
                  <a:pt x="75895" y="79413"/>
                </a:lnTo>
                <a:lnTo>
                  <a:pt x="75907" y="79286"/>
                </a:lnTo>
                <a:lnTo>
                  <a:pt x="76923" y="79286"/>
                </a:lnTo>
                <a:lnTo>
                  <a:pt x="77774" y="79921"/>
                </a:lnTo>
                <a:lnTo>
                  <a:pt x="78333" y="79286"/>
                </a:lnTo>
                <a:lnTo>
                  <a:pt x="78282" y="79159"/>
                </a:lnTo>
                <a:lnTo>
                  <a:pt x="78206" y="78651"/>
                </a:lnTo>
                <a:lnTo>
                  <a:pt x="79070" y="77508"/>
                </a:lnTo>
                <a:lnTo>
                  <a:pt x="79273" y="77254"/>
                </a:lnTo>
                <a:lnTo>
                  <a:pt x="78714" y="79032"/>
                </a:lnTo>
                <a:lnTo>
                  <a:pt x="79946" y="78651"/>
                </a:lnTo>
                <a:lnTo>
                  <a:pt x="80467" y="77254"/>
                </a:lnTo>
                <a:lnTo>
                  <a:pt x="80695" y="76619"/>
                </a:lnTo>
                <a:lnTo>
                  <a:pt x="80822" y="75603"/>
                </a:lnTo>
                <a:lnTo>
                  <a:pt x="80505" y="74587"/>
                </a:lnTo>
                <a:lnTo>
                  <a:pt x="80340" y="74079"/>
                </a:lnTo>
                <a:lnTo>
                  <a:pt x="83451" y="72047"/>
                </a:lnTo>
                <a:lnTo>
                  <a:pt x="83553" y="71920"/>
                </a:lnTo>
                <a:lnTo>
                  <a:pt x="83451" y="71666"/>
                </a:lnTo>
                <a:lnTo>
                  <a:pt x="85471" y="72682"/>
                </a:lnTo>
                <a:lnTo>
                  <a:pt x="85407" y="72301"/>
                </a:lnTo>
                <a:lnTo>
                  <a:pt x="85394" y="72174"/>
                </a:lnTo>
                <a:lnTo>
                  <a:pt x="84861" y="72301"/>
                </a:lnTo>
                <a:lnTo>
                  <a:pt x="85153" y="72047"/>
                </a:lnTo>
                <a:lnTo>
                  <a:pt x="85267" y="71666"/>
                </a:lnTo>
                <a:lnTo>
                  <a:pt x="85280" y="71539"/>
                </a:lnTo>
                <a:lnTo>
                  <a:pt x="85280" y="71412"/>
                </a:lnTo>
                <a:lnTo>
                  <a:pt x="85344" y="71869"/>
                </a:lnTo>
                <a:lnTo>
                  <a:pt x="85864" y="71412"/>
                </a:lnTo>
                <a:lnTo>
                  <a:pt x="86715" y="70650"/>
                </a:lnTo>
                <a:lnTo>
                  <a:pt x="85712" y="70269"/>
                </a:lnTo>
                <a:lnTo>
                  <a:pt x="85115" y="69634"/>
                </a:lnTo>
                <a:lnTo>
                  <a:pt x="84670" y="71539"/>
                </a:lnTo>
                <a:lnTo>
                  <a:pt x="84061" y="71412"/>
                </a:lnTo>
                <a:lnTo>
                  <a:pt x="84505" y="69888"/>
                </a:lnTo>
                <a:lnTo>
                  <a:pt x="83185" y="70459"/>
                </a:lnTo>
                <a:lnTo>
                  <a:pt x="83261" y="70777"/>
                </a:lnTo>
                <a:lnTo>
                  <a:pt x="83464" y="71031"/>
                </a:lnTo>
                <a:lnTo>
                  <a:pt x="81800" y="71920"/>
                </a:lnTo>
                <a:lnTo>
                  <a:pt x="81241" y="69634"/>
                </a:lnTo>
                <a:lnTo>
                  <a:pt x="82461" y="69761"/>
                </a:lnTo>
                <a:lnTo>
                  <a:pt x="82461" y="69634"/>
                </a:lnTo>
                <a:lnTo>
                  <a:pt x="82511" y="68364"/>
                </a:lnTo>
                <a:lnTo>
                  <a:pt x="82537" y="67729"/>
                </a:lnTo>
                <a:lnTo>
                  <a:pt x="82550" y="67348"/>
                </a:lnTo>
                <a:lnTo>
                  <a:pt x="82562" y="67094"/>
                </a:lnTo>
                <a:lnTo>
                  <a:pt x="80899" y="67348"/>
                </a:lnTo>
                <a:lnTo>
                  <a:pt x="80911" y="67094"/>
                </a:lnTo>
                <a:lnTo>
                  <a:pt x="80962" y="66078"/>
                </a:lnTo>
                <a:lnTo>
                  <a:pt x="80708" y="67094"/>
                </a:lnTo>
                <a:lnTo>
                  <a:pt x="78854" y="66840"/>
                </a:lnTo>
                <a:lnTo>
                  <a:pt x="79108" y="65697"/>
                </a:lnTo>
                <a:lnTo>
                  <a:pt x="80352" y="65697"/>
                </a:lnTo>
                <a:lnTo>
                  <a:pt x="80784" y="65189"/>
                </a:lnTo>
                <a:lnTo>
                  <a:pt x="81102" y="64554"/>
                </a:lnTo>
                <a:lnTo>
                  <a:pt x="81229" y="64300"/>
                </a:lnTo>
                <a:lnTo>
                  <a:pt x="81305" y="63665"/>
                </a:lnTo>
                <a:lnTo>
                  <a:pt x="80302" y="63030"/>
                </a:lnTo>
                <a:lnTo>
                  <a:pt x="80187" y="63157"/>
                </a:lnTo>
                <a:lnTo>
                  <a:pt x="80276" y="63411"/>
                </a:lnTo>
                <a:lnTo>
                  <a:pt x="80479" y="63411"/>
                </a:lnTo>
                <a:lnTo>
                  <a:pt x="79997" y="64554"/>
                </a:lnTo>
                <a:lnTo>
                  <a:pt x="79336" y="63919"/>
                </a:lnTo>
                <a:lnTo>
                  <a:pt x="79209" y="63792"/>
                </a:lnTo>
                <a:lnTo>
                  <a:pt x="78574" y="63919"/>
                </a:lnTo>
                <a:lnTo>
                  <a:pt x="78625" y="63792"/>
                </a:lnTo>
                <a:lnTo>
                  <a:pt x="79070" y="62522"/>
                </a:lnTo>
                <a:lnTo>
                  <a:pt x="80530" y="62293"/>
                </a:lnTo>
                <a:lnTo>
                  <a:pt x="79933" y="62141"/>
                </a:lnTo>
                <a:lnTo>
                  <a:pt x="80937" y="60871"/>
                </a:lnTo>
                <a:lnTo>
                  <a:pt x="82562" y="59855"/>
                </a:lnTo>
                <a:lnTo>
                  <a:pt x="83083" y="60871"/>
                </a:lnTo>
                <a:lnTo>
                  <a:pt x="81673" y="62014"/>
                </a:lnTo>
                <a:lnTo>
                  <a:pt x="82956" y="62014"/>
                </a:lnTo>
                <a:lnTo>
                  <a:pt x="82816" y="63284"/>
                </a:lnTo>
                <a:lnTo>
                  <a:pt x="83997" y="62141"/>
                </a:lnTo>
                <a:lnTo>
                  <a:pt x="84988" y="62903"/>
                </a:lnTo>
                <a:lnTo>
                  <a:pt x="86258" y="62776"/>
                </a:lnTo>
                <a:lnTo>
                  <a:pt x="86372" y="63322"/>
                </a:lnTo>
                <a:lnTo>
                  <a:pt x="87452" y="62776"/>
                </a:lnTo>
                <a:lnTo>
                  <a:pt x="87960" y="62522"/>
                </a:lnTo>
                <a:lnTo>
                  <a:pt x="88379" y="62522"/>
                </a:lnTo>
                <a:lnTo>
                  <a:pt x="88468" y="63792"/>
                </a:lnTo>
                <a:lnTo>
                  <a:pt x="89700" y="63919"/>
                </a:lnTo>
                <a:lnTo>
                  <a:pt x="89128" y="63284"/>
                </a:lnTo>
                <a:lnTo>
                  <a:pt x="90449" y="62522"/>
                </a:lnTo>
                <a:lnTo>
                  <a:pt x="90449" y="62141"/>
                </a:lnTo>
                <a:lnTo>
                  <a:pt x="90538" y="60871"/>
                </a:lnTo>
                <a:lnTo>
                  <a:pt x="90893" y="60490"/>
                </a:lnTo>
                <a:lnTo>
                  <a:pt x="92684" y="60998"/>
                </a:lnTo>
                <a:lnTo>
                  <a:pt x="92748" y="60490"/>
                </a:lnTo>
                <a:lnTo>
                  <a:pt x="92824" y="59855"/>
                </a:lnTo>
                <a:lnTo>
                  <a:pt x="93065" y="57823"/>
                </a:lnTo>
                <a:lnTo>
                  <a:pt x="93814" y="58458"/>
                </a:lnTo>
                <a:lnTo>
                  <a:pt x="94132" y="57823"/>
                </a:lnTo>
                <a:lnTo>
                  <a:pt x="94691" y="56680"/>
                </a:lnTo>
                <a:lnTo>
                  <a:pt x="94754" y="56553"/>
                </a:lnTo>
                <a:lnTo>
                  <a:pt x="95453" y="57442"/>
                </a:lnTo>
                <a:lnTo>
                  <a:pt x="95897" y="56553"/>
                </a:lnTo>
                <a:lnTo>
                  <a:pt x="96634" y="55054"/>
                </a:lnTo>
                <a:lnTo>
                  <a:pt x="96735" y="54648"/>
                </a:lnTo>
                <a:lnTo>
                  <a:pt x="96634" y="54394"/>
                </a:lnTo>
                <a:lnTo>
                  <a:pt x="95478" y="53759"/>
                </a:lnTo>
                <a:lnTo>
                  <a:pt x="96037" y="53505"/>
                </a:lnTo>
                <a:lnTo>
                  <a:pt x="96875" y="53124"/>
                </a:lnTo>
                <a:lnTo>
                  <a:pt x="97929" y="54140"/>
                </a:lnTo>
                <a:lnTo>
                  <a:pt x="97955" y="53124"/>
                </a:lnTo>
                <a:lnTo>
                  <a:pt x="98005" y="50965"/>
                </a:lnTo>
                <a:lnTo>
                  <a:pt x="98018" y="50457"/>
                </a:lnTo>
                <a:lnTo>
                  <a:pt x="99796" y="52108"/>
                </a:lnTo>
                <a:lnTo>
                  <a:pt x="98742" y="51092"/>
                </a:lnTo>
                <a:lnTo>
                  <a:pt x="100977" y="50457"/>
                </a:lnTo>
                <a:lnTo>
                  <a:pt x="101422" y="50330"/>
                </a:lnTo>
                <a:lnTo>
                  <a:pt x="101092" y="48806"/>
                </a:lnTo>
                <a:lnTo>
                  <a:pt x="101930" y="47790"/>
                </a:lnTo>
                <a:lnTo>
                  <a:pt x="103149" y="49187"/>
                </a:lnTo>
                <a:lnTo>
                  <a:pt x="103682" y="47790"/>
                </a:lnTo>
                <a:lnTo>
                  <a:pt x="103263" y="47790"/>
                </a:lnTo>
                <a:lnTo>
                  <a:pt x="105892" y="47536"/>
                </a:lnTo>
                <a:lnTo>
                  <a:pt x="106451" y="46647"/>
                </a:lnTo>
                <a:lnTo>
                  <a:pt x="107403" y="45123"/>
                </a:lnTo>
                <a:lnTo>
                  <a:pt x="107645" y="44742"/>
                </a:lnTo>
                <a:lnTo>
                  <a:pt x="109423" y="44627"/>
                </a:lnTo>
                <a:lnTo>
                  <a:pt x="108851" y="44234"/>
                </a:lnTo>
                <a:lnTo>
                  <a:pt x="108534" y="43853"/>
                </a:lnTo>
                <a:lnTo>
                  <a:pt x="109905" y="42710"/>
                </a:lnTo>
                <a:lnTo>
                  <a:pt x="109778" y="43980"/>
                </a:lnTo>
                <a:lnTo>
                  <a:pt x="110045" y="42964"/>
                </a:lnTo>
                <a:lnTo>
                  <a:pt x="110934" y="42837"/>
                </a:lnTo>
                <a:lnTo>
                  <a:pt x="111048" y="42710"/>
                </a:lnTo>
                <a:lnTo>
                  <a:pt x="111518" y="42202"/>
                </a:lnTo>
                <a:lnTo>
                  <a:pt x="111048" y="42456"/>
                </a:lnTo>
                <a:lnTo>
                  <a:pt x="109956" y="41694"/>
                </a:lnTo>
                <a:lnTo>
                  <a:pt x="109829" y="41059"/>
                </a:lnTo>
                <a:lnTo>
                  <a:pt x="110236" y="40932"/>
                </a:lnTo>
                <a:lnTo>
                  <a:pt x="110718" y="40678"/>
                </a:lnTo>
                <a:lnTo>
                  <a:pt x="109054" y="41287"/>
                </a:lnTo>
                <a:lnTo>
                  <a:pt x="108966" y="41440"/>
                </a:lnTo>
                <a:lnTo>
                  <a:pt x="109067" y="42202"/>
                </a:lnTo>
                <a:lnTo>
                  <a:pt x="109131" y="42456"/>
                </a:lnTo>
                <a:lnTo>
                  <a:pt x="108699" y="42456"/>
                </a:lnTo>
                <a:lnTo>
                  <a:pt x="108127" y="42964"/>
                </a:lnTo>
                <a:lnTo>
                  <a:pt x="107670" y="42964"/>
                </a:lnTo>
                <a:lnTo>
                  <a:pt x="108077" y="43218"/>
                </a:lnTo>
                <a:lnTo>
                  <a:pt x="107340" y="45123"/>
                </a:lnTo>
                <a:lnTo>
                  <a:pt x="104609" y="43345"/>
                </a:lnTo>
                <a:lnTo>
                  <a:pt x="106603" y="43853"/>
                </a:lnTo>
                <a:lnTo>
                  <a:pt x="106527" y="43345"/>
                </a:lnTo>
                <a:lnTo>
                  <a:pt x="106438" y="42710"/>
                </a:lnTo>
                <a:lnTo>
                  <a:pt x="106045" y="39966"/>
                </a:lnTo>
                <a:lnTo>
                  <a:pt x="105283" y="41059"/>
                </a:lnTo>
                <a:lnTo>
                  <a:pt x="105346" y="41440"/>
                </a:lnTo>
                <a:lnTo>
                  <a:pt x="105930" y="42456"/>
                </a:lnTo>
                <a:lnTo>
                  <a:pt x="103339" y="42456"/>
                </a:lnTo>
                <a:lnTo>
                  <a:pt x="103225" y="43726"/>
                </a:lnTo>
                <a:lnTo>
                  <a:pt x="103911" y="42710"/>
                </a:lnTo>
                <a:lnTo>
                  <a:pt x="104660" y="43980"/>
                </a:lnTo>
                <a:lnTo>
                  <a:pt x="105448" y="44234"/>
                </a:lnTo>
                <a:lnTo>
                  <a:pt x="103289" y="44361"/>
                </a:lnTo>
                <a:lnTo>
                  <a:pt x="105664" y="45885"/>
                </a:lnTo>
                <a:lnTo>
                  <a:pt x="104038" y="46393"/>
                </a:lnTo>
                <a:lnTo>
                  <a:pt x="102882" y="46647"/>
                </a:lnTo>
                <a:lnTo>
                  <a:pt x="102489" y="46266"/>
                </a:lnTo>
                <a:lnTo>
                  <a:pt x="101942" y="45720"/>
                </a:lnTo>
                <a:lnTo>
                  <a:pt x="101498" y="46266"/>
                </a:lnTo>
                <a:lnTo>
                  <a:pt x="100050" y="45885"/>
                </a:lnTo>
                <a:lnTo>
                  <a:pt x="99288" y="45504"/>
                </a:lnTo>
                <a:lnTo>
                  <a:pt x="100571" y="45504"/>
                </a:lnTo>
                <a:lnTo>
                  <a:pt x="101142" y="44361"/>
                </a:lnTo>
                <a:lnTo>
                  <a:pt x="101523" y="43599"/>
                </a:lnTo>
                <a:lnTo>
                  <a:pt x="100723" y="43345"/>
                </a:lnTo>
                <a:lnTo>
                  <a:pt x="100177" y="43980"/>
                </a:lnTo>
                <a:lnTo>
                  <a:pt x="100139" y="44107"/>
                </a:lnTo>
                <a:lnTo>
                  <a:pt x="99085" y="43599"/>
                </a:lnTo>
                <a:lnTo>
                  <a:pt x="96939" y="46647"/>
                </a:lnTo>
                <a:lnTo>
                  <a:pt x="96520" y="46062"/>
                </a:lnTo>
                <a:lnTo>
                  <a:pt x="94272" y="47028"/>
                </a:lnTo>
                <a:lnTo>
                  <a:pt x="95694" y="48425"/>
                </a:lnTo>
                <a:lnTo>
                  <a:pt x="92925" y="49314"/>
                </a:lnTo>
                <a:lnTo>
                  <a:pt x="93548" y="49568"/>
                </a:lnTo>
                <a:lnTo>
                  <a:pt x="93764" y="50584"/>
                </a:lnTo>
                <a:lnTo>
                  <a:pt x="92608" y="50965"/>
                </a:lnTo>
                <a:lnTo>
                  <a:pt x="92468" y="50584"/>
                </a:lnTo>
                <a:lnTo>
                  <a:pt x="89992" y="50076"/>
                </a:lnTo>
                <a:lnTo>
                  <a:pt x="90449" y="52616"/>
                </a:lnTo>
                <a:lnTo>
                  <a:pt x="90601" y="53505"/>
                </a:lnTo>
                <a:lnTo>
                  <a:pt x="90043" y="53352"/>
                </a:lnTo>
                <a:lnTo>
                  <a:pt x="89674" y="53886"/>
                </a:lnTo>
                <a:lnTo>
                  <a:pt x="89471" y="53886"/>
                </a:lnTo>
                <a:lnTo>
                  <a:pt x="87922" y="54521"/>
                </a:lnTo>
                <a:lnTo>
                  <a:pt x="88138" y="55054"/>
                </a:lnTo>
                <a:lnTo>
                  <a:pt x="88061" y="55410"/>
                </a:lnTo>
                <a:lnTo>
                  <a:pt x="86804" y="56426"/>
                </a:lnTo>
                <a:lnTo>
                  <a:pt x="84874" y="56680"/>
                </a:lnTo>
                <a:lnTo>
                  <a:pt x="82943" y="56680"/>
                </a:lnTo>
                <a:lnTo>
                  <a:pt x="83388" y="56553"/>
                </a:lnTo>
                <a:lnTo>
                  <a:pt x="84277" y="56299"/>
                </a:lnTo>
                <a:lnTo>
                  <a:pt x="84378" y="56045"/>
                </a:lnTo>
                <a:lnTo>
                  <a:pt x="84950" y="54521"/>
                </a:lnTo>
                <a:lnTo>
                  <a:pt x="85826" y="55918"/>
                </a:lnTo>
                <a:lnTo>
                  <a:pt x="85953" y="55537"/>
                </a:lnTo>
                <a:lnTo>
                  <a:pt x="86080" y="54521"/>
                </a:lnTo>
                <a:lnTo>
                  <a:pt x="85902" y="53886"/>
                </a:lnTo>
                <a:lnTo>
                  <a:pt x="86614" y="53378"/>
                </a:lnTo>
                <a:lnTo>
                  <a:pt x="86461" y="52235"/>
                </a:lnTo>
                <a:lnTo>
                  <a:pt x="86410" y="51854"/>
                </a:lnTo>
                <a:lnTo>
                  <a:pt x="84658" y="52235"/>
                </a:lnTo>
                <a:lnTo>
                  <a:pt x="83642" y="51981"/>
                </a:lnTo>
                <a:lnTo>
                  <a:pt x="84175" y="51600"/>
                </a:lnTo>
                <a:lnTo>
                  <a:pt x="84366" y="51473"/>
                </a:lnTo>
                <a:lnTo>
                  <a:pt x="86042" y="51473"/>
                </a:lnTo>
                <a:lnTo>
                  <a:pt x="85788" y="50457"/>
                </a:lnTo>
                <a:lnTo>
                  <a:pt x="83477" y="51600"/>
                </a:lnTo>
                <a:lnTo>
                  <a:pt x="84594" y="48171"/>
                </a:lnTo>
                <a:lnTo>
                  <a:pt x="85737" y="48171"/>
                </a:lnTo>
                <a:lnTo>
                  <a:pt x="86855" y="47282"/>
                </a:lnTo>
                <a:lnTo>
                  <a:pt x="87020" y="47155"/>
                </a:lnTo>
                <a:lnTo>
                  <a:pt x="87985" y="46393"/>
                </a:lnTo>
                <a:lnTo>
                  <a:pt x="86779" y="47155"/>
                </a:lnTo>
                <a:lnTo>
                  <a:pt x="86817" y="46012"/>
                </a:lnTo>
                <a:lnTo>
                  <a:pt x="86855" y="45123"/>
                </a:lnTo>
                <a:lnTo>
                  <a:pt x="85280" y="46266"/>
                </a:lnTo>
                <a:lnTo>
                  <a:pt x="86004" y="46012"/>
                </a:lnTo>
                <a:lnTo>
                  <a:pt x="86042" y="46901"/>
                </a:lnTo>
                <a:lnTo>
                  <a:pt x="86614" y="47282"/>
                </a:lnTo>
                <a:lnTo>
                  <a:pt x="84924" y="46520"/>
                </a:lnTo>
                <a:lnTo>
                  <a:pt x="84188" y="47536"/>
                </a:lnTo>
                <a:lnTo>
                  <a:pt x="82829" y="48044"/>
                </a:lnTo>
                <a:lnTo>
                  <a:pt x="83553" y="48044"/>
                </a:lnTo>
                <a:lnTo>
                  <a:pt x="84137" y="48298"/>
                </a:lnTo>
                <a:lnTo>
                  <a:pt x="82600" y="51600"/>
                </a:lnTo>
                <a:lnTo>
                  <a:pt x="79844" y="52870"/>
                </a:lnTo>
                <a:lnTo>
                  <a:pt x="78155" y="53886"/>
                </a:lnTo>
                <a:lnTo>
                  <a:pt x="78994" y="54914"/>
                </a:lnTo>
                <a:lnTo>
                  <a:pt x="79044" y="55054"/>
                </a:lnTo>
                <a:lnTo>
                  <a:pt x="77851" y="56045"/>
                </a:lnTo>
                <a:lnTo>
                  <a:pt x="78117" y="54140"/>
                </a:lnTo>
                <a:lnTo>
                  <a:pt x="76555" y="54902"/>
                </a:lnTo>
                <a:lnTo>
                  <a:pt x="75120" y="55283"/>
                </a:lnTo>
                <a:lnTo>
                  <a:pt x="76060" y="55537"/>
                </a:lnTo>
                <a:lnTo>
                  <a:pt x="76365" y="55791"/>
                </a:lnTo>
                <a:lnTo>
                  <a:pt x="75565" y="56299"/>
                </a:lnTo>
                <a:lnTo>
                  <a:pt x="75565" y="81572"/>
                </a:lnTo>
                <a:lnTo>
                  <a:pt x="74447" y="81572"/>
                </a:lnTo>
                <a:lnTo>
                  <a:pt x="74256" y="81826"/>
                </a:lnTo>
                <a:lnTo>
                  <a:pt x="73926" y="79794"/>
                </a:lnTo>
                <a:lnTo>
                  <a:pt x="73875" y="79413"/>
                </a:lnTo>
                <a:lnTo>
                  <a:pt x="75565" y="81572"/>
                </a:lnTo>
                <a:lnTo>
                  <a:pt x="75565" y="56299"/>
                </a:lnTo>
                <a:lnTo>
                  <a:pt x="74942" y="56680"/>
                </a:lnTo>
                <a:lnTo>
                  <a:pt x="75349" y="56553"/>
                </a:lnTo>
                <a:lnTo>
                  <a:pt x="74510" y="57442"/>
                </a:lnTo>
                <a:lnTo>
                  <a:pt x="74561" y="57708"/>
                </a:lnTo>
                <a:lnTo>
                  <a:pt x="74993" y="58077"/>
                </a:lnTo>
                <a:lnTo>
                  <a:pt x="73914" y="58331"/>
                </a:lnTo>
                <a:lnTo>
                  <a:pt x="72288" y="59982"/>
                </a:lnTo>
                <a:lnTo>
                  <a:pt x="71780" y="61125"/>
                </a:lnTo>
                <a:lnTo>
                  <a:pt x="70510" y="60998"/>
                </a:lnTo>
                <a:lnTo>
                  <a:pt x="70891" y="61379"/>
                </a:lnTo>
                <a:lnTo>
                  <a:pt x="70929" y="61645"/>
                </a:lnTo>
                <a:lnTo>
                  <a:pt x="72161" y="62014"/>
                </a:lnTo>
                <a:lnTo>
                  <a:pt x="73914" y="61125"/>
                </a:lnTo>
                <a:lnTo>
                  <a:pt x="74930" y="61887"/>
                </a:lnTo>
                <a:lnTo>
                  <a:pt x="74015" y="62903"/>
                </a:lnTo>
                <a:lnTo>
                  <a:pt x="73228" y="63284"/>
                </a:lnTo>
                <a:lnTo>
                  <a:pt x="71818" y="63919"/>
                </a:lnTo>
                <a:lnTo>
                  <a:pt x="71132" y="64808"/>
                </a:lnTo>
                <a:lnTo>
                  <a:pt x="72682" y="63792"/>
                </a:lnTo>
                <a:lnTo>
                  <a:pt x="72758" y="64046"/>
                </a:lnTo>
                <a:lnTo>
                  <a:pt x="72707" y="64681"/>
                </a:lnTo>
                <a:lnTo>
                  <a:pt x="72618" y="64808"/>
                </a:lnTo>
                <a:lnTo>
                  <a:pt x="71983" y="64808"/>
                </a:lnTo>
                <a:lnTo>
                  <a:pt x="71551" y="64935"/>
                </a:lnTo>
                <a:lnTo>
                  <a:pt x="71970" y="65062"/>
                </a:lnTo>
                <a:lnTo>
                  <a:pt x="72834" y="64808"/>
                </a:lnTo>
                <a:lnTo>
                  <a:pt x="73139" y="65189"/>
                </a:lnTo>
                <a:lnTo>
                  <a:pt x="73025" y="65570"/>
                </a:lnTo>
                <a:lnTo>
                  <a:pt x="71208" y="67729"/>
                </a:lnTo>
                <a:lnTo>
                  <a:pt x="70789" y="67475"/>
                </a:lnTo>
                <a:lnTo>
                  <a:pt x="69316" y="66586"/>
                </a:lnTo>
                <a:lnTo>
                  <a:pt x="67297" y="67983"/>
                </a:lnTo>
                <a:lnTo>
                  <a:pt x="68630" y="67475"/>
                </a:lnTo>
                <a:lnTo>
                  <a:pt x="67373" y="68872"/>
                </a:lnTo>
                <a:lnTo>
                  <a:pt x="67475" y="69253"/>
                </a:lnTo>
                <a:lnTo>
                  <a:pt x="67678" y="69507"/>
                </a:lnTo>
                <a:lnTo>
                  <a:pt x="68148" y="68872"/>
                </a:lnTo>
                <a:lnTo>
                  <a:pt x="69240" y="68364"/>
                </a:lnTo>
                <a:lnTo>
                  <a:pt x="69405" y="68999"/>
                </a:lnTo>
                <a:lnTo>
                  <a:pt x="69316" y="69507"/>
                </a:lnTo>
                <a:lnTo>
                  <a:pt x="69189" y="69888"/>
                </a:lnTo>
                <a:lnTo>
                  <a:pt x="68516" y="70396"/>
                </a:lnTo>
                <a:lnTo>
                  <a:pt x="68338" y="70459"/>
                </a:lnTo>
                <a:lnTo>
                  <a:pt x="68541" y="70650"/>
                </a:lnTo>
                <a:lnTo>
                  <a:pt x="67094" y="71285"/>
                </a:lnTo>
                <a:lnTo>
                  <a:pt x="67919" y="71285"/>
                </a:lnTo>
                <a:lnTo>
                  <a:pt x="66814" y="71958"/>
                </a:lnTo>
                <a:lnTo>
                  <a:pt x="66941" y="74206"/>
                </a:lnTo>
                <a:lnTo>
                  <a:pt x="66979" y="74587"/>
                </a:lnTo>
                <a:lnTo>
                  <a:pt x="66332" y="73952"/>
                </a:lnTo>
                <a:lnTo>
                  <a:pt x="66167" y="74155"/>
                </a:lnTo>
                <a:lnTo>
                  <a:pt x="66167" y="84620"/>
                </a:lnTo>
                <a:lnTo>
                  <a:pt x="66090" y="86144"/>
                </a:lnTo>
                <a:lnTo>
                  <a:pt x="64960" y="87795"/>
                </a:lnTo>
                <a:lnTo>
                  <a:pt x="64770" y="84620"/>
                </a:lnTo>
                <a:lnTo>
                  <a:pt x="65290" y="84747"/>
                </a:lnTo>
                <a:lnTo>
                  <a:pt x="65481" y="84239"/>
                </a:lnTo>
                <a:lnTo>
                  <a:pt x="65913" y="84112"/>
                </a:lnTo>
                <a:lnTo>
                  <a:pt x="66027" y="84239"/>
                </a:lnTo>
                <a:lnTo>
                  <a:pt x="65900" y="84620"/>
                </a:lnTo>
                <a:lnTo>
                  <a:pt x="64922" y="85636"/>
                </a:lnTo>
                <a:lnTo>
                  <a:pt x="66154" y="84620"/>
                </a:lnTo>
                <a:lnTo>
                  <a:pt x="66167" y="74155"/>
                </a:lnTo>
                <a:lnTo>
                  <a:pt x="64909" y="75603"/>
                </a:lnTo>
                <a:lnTo>
                  <a:pt x="64262" y="75349"/>
                </a:lnTo>
                <a:lnTo>
                  <a:pt x="63804" y="74206"/>
                </a:lnTo>
                <a:lnTo>
                  <a:pt x="63004" y="75730"/>
                </a:lnTo>
                <a:lnTo>
                  <a:pt x="64096" y="76365"/>
                </a:lnTo>
                <a:lnTo>
                  <a:pt x="63246" y="77508"/>
                </a:lnTo>
                <a:lnTo>
                  <a:pt x="62572" y="76619"/>
                </a:lnTo>
                <a:lnTo>
                  <a:pt x="61810" y="77508"/>
                </a:lnTo>
                <a:lnTo>
                  <a:pt x="61874" y="77889"/>
                </a:lnTo>
                <a:lnTo>
                  <a:pt x="62382" y="78270"/>
                </a:lnTo>
                <a:lnTo>
                  <a:pt x="60896" y="79032"/>
                </a:lnTo>
                <a:lnTo>
                  <a:pt x="58331" y="79667"/>
                </a:lnTo>
                <a:lnTo>
                  <a:pt x="57658" y="82080"/>
                </a:lnTo>
                <a:lnTo>
                  <a:pt x="58051" y="81699"/>
                </a:lnTo>
                <a:lnTo>
                  <a:pt x="58102" y="82080"/>
                </a:lnTo>
                <a:lnTo>
                  <a:pt x="58534" y="82207"/>
                </a:lnTo>
                <a:lnTo>
                  <a:pt x="56603" y="84747"/>
                </a:lnTo>
                <a:lnTo>
                  <a:pt x="56489" y="83731"/>
                </a:lnTo>
                <a:lnTo>
                  <a:pt x="56261" y="85636"/>
                </a:lnTo>
                <a:lnTo>
                  <a:pt x="55422" y="85394"/>
                </a:lnTo>
                <a:lnTo>
                  <a:pt x="55638" y="85509"/>
                </a:lnTo>
                <a:lnTo>
                  <a:pt x="55880" y="85763"/>
                </a:lnTo>
                <a:lnTo>
                  <a:pt x="56337" y="86017"/>
                </a:lnTo>
                <a:lnTo>
                  <a:pt x="56210" y="86677"/>
                </a:lnTo>
                <a:lnTo>
                  <a:pt x="55575" y="87287"/>
                </a:lnTo>
                <a:lnTo>
                  <a:pt x="55016" y="87414"/>
                </a:lnTo>
                <a:lnTo>
                  <a:pt x="55613" y="87287"/>
                </a:lnTo>
                <a:lnTo>
                  <a:pt x="55397" y="88087"/>
                </a:lnTo>
                <a:lnTo>
                  <a:pt x="55245" y="88176"/>
                </a:lnTo>
                <a:lnTo>
                  <a:pt x="55168" y="88303"/>
                </a:lnTo>
                <a:lnTo>
                  <a:pt x="55041" y="88684"/>
                </a:lnTo>
                <a:lnTo>
                  <a:pt x="55016" y="88811"/>
                </a:lnTo>
                <a:lnTo>
                  <a:pt x="54914" y="88595"/>
                </a:lnTo>
                <a:lnTo>
                  <a:pt x="54787" y="87414"/>
                </a:lnTo>
                <a:lnTo>
                  <a:pt x="54914" y="87414"/>
                </a:lnTo>
                <a:lnTo>
                  <a:pt x="54864" y="87287"/>
                </a:lnTo>
                <a:lnTo>
                  <a:pt x="54914" y="86779"/>
                </a:lnTo>
                <a:lnTo>
                  <a:pt x="55016" y="86525"/>
                </a:lnTo>
                <a:lnTo>
                  <a:pt x="55321" y="86017"/>
                </a:lnTo>
                <a:lnTo>
                  <a:pt x="55435" y="84874"/>
                </a:lnTo>
                <a:lnTo>
                  <a:pt x="55410" y="84747"/>
                </a:lnTo>
                <a:lnTo>
                  <a:pt x="55397" y="84620"/>
                </a:lnTo>
                <a:lnTo>
                  <a:pt x="55283" y="84366"/>
                </a:lnTo>
                <a:lnTo>
                  <a:pt x="55016" y="83985"/>
                </a:lnTo>
                <a:lnTo>
                  <a:pt x="54876" y="84747"/>
                </a:lnTo>
                <a:lnTo>
                  <a:pt x="54787" y="84620"/>
                </a:lnTo>
                <a:lnTo>
                  <a:pt x="54432" y="84112"/>
                </a:lnTo>
                <a:lnTo>
                  <a:pt x="54368" y="89700"/>
                </a:lnTo>
                <a:lnTo>
                  <a:pt x="54254" y="90208"/>
                </a:lnTo>
                <a:lnTo>
                  <a:pt x="54013" y="90462"/>
                </a:lnTo>
                <a:lnTo>
                  <a:pt x="54203" y="89954"/>
                </a:lnTo>
                <a:lnTo>
                  <a:pt x="54368" y="89700"/>
                </a:lnTo>
                <a:lnTo>
                  <a:pt x="54368" y="84023"/>
                </a:lnTo>
                <a:lnTo>
                  <a:pt x="53568" y="82842"/>
                </a:lnTo>
                <a:lnTo>
                  <a:pt x="53530" y="93764"/>
                </a:lnTo>
                <a:lnTo>
                  <a:pt x="53492" y="94145"/>
                </a:lnTo>
                <a:lnTo>
                  <a:pt x="52882" y="94653"/>
                </a:lnTo>
                <a:lnTo>
                  <a:pt x="51892" y="94907"/>
                </a:lnTo>
                <a:lnTo>
                  <a:pt x="50965" y="95542"/>
                </a:lnTo>
                <a:lnTo>
                  <a:pt x="50330" y="96304"/>
                </a:lnTo>
                <a:lnTo>
                  <a:pt x="50431" y="96558"/>
                </a:lnTo>
                <a:lnTo>
                  <a:pt x="51485" y="97193"/>
                </a:lnTo>
                <a:lnTo>
                  <a:pt x="49796" y="97574"/>
                </a:lnTo>
                <a:lnTo>
                  <a:pt x="50063" y="95923"/>
                </a:lnTo>
                <a:lnTo>
                  <a:pt x="49263" y="97701"/>
                </a:lnTo>
                <a:lnTo>
                  <a:pt x="49174" y="97193"/>
                </a:lnTo>
                <a:lnTo>
                  <a:pt x="49098" y="96050"/>
                </a:lnTo>
                <a:lnTo>
                  <a:pt x="49377" y="95923"/>
                </a:lnTo>
                <a:lnTo>
                  <a:pt x="49669" y="95669"/>
                </a:lnTo>
                <a:lnTo>
                  <a:pt x="48501" y="94780"/>
                </a:lnTo>
                <a:lnTo>
                  <a:pt x="48145" y="95542"/>
                </a:lnTo>
                <a:lnTo>
                  <a:pt x="48056" y="96431"/>
                </a:lnTo>
                <a:lnTo>
                  <a:pt x="47129" y="97193"/>
                </a:lnTo>
                <a:lnTo>
                  <a:pt x="47421" y="96304"/>
                </a:lnTo>
                <a:lnTo>
                  <a:pt x="46786" y="96481"/>
                </a:lnTo>
                <a:lnTo>
                  <a:pt x="47015" y="96812"/>
                </a:lnTo>
                <a:lnTo>
                  <a:pt x="45529" y="97066"/>
                </a:lnTo>
                <a:lnTo>
                  <a:pt x="48768" y="98082"/>
                </a:lnTo>
                <a:lnTo>
                  <a:pt x="46583" y="98463"/>
                </a:lnTo>
                <a:lnTo>
                  <a:pt x="46113" y="97955"/>
                </a:lnTo>
                <a:lnTo>
                  <a:pt x="45885" y="97701"/>
                </a:lnTo>
                <a:lnTo>
                  <a:pt x="45643" y="97447"/>
                </a:lnTo>
                <a:lnTo>
                  <a:pt x="45351" y="97701"/>
                </a:lnTo>
                <a:lnTo>
                  <a:pt x="45173" y="97447"/>
                </a:lnTo>
                <a:lnTo>
                  <a:pt x="45046" y="96939"/>
                </a:lnTo>
                <a:lnTo>
                  <a:pt x="45173" y="96431"/>
                </a:lnTo>
                <a:lnTo>
                  <a:pt x="45224" y="96177"/>
                </a:lnTo>
                <a:lnTo>
                  <a:pt x="44526" y="96431"/>
                </a:lnTo>
                <a:lnTo>
                  <a:pt x="44704" y="95796"/>
                </a:lnTo>
                <a:lnTo>
                  <a:pt x="45351" y="95923"/>
                </a:lnTo>
                <a:lnTo>
                  <a:pt x="45504" y="95796"/>
                </a:lnTo>
                <a:lnTo>
                  <a:pt x="45656" y="95669"/>
                </a:lnTo>
                <a:lnTo>
                  <a:pt x="45504" y="95669"/>
                </a:lnTo>
                <a:lnTo>
                  <a:pt x="46621" y="95415"/>
                </a:lnTo>
                <a:lnTo>
                  <a:pt x="46863" y="95389"/>
                </a:lnTo>
                <a:lnTo>
                  <a:pt x="46482" y="95034"/>
                </a:lnTo>
                <a:lnTo>
                  <a:pt x="45161" y="93789"/>
                </a:lnTo>
                <a:lnTo>
                  <a:pt x="46253" y="94018"/>
                </a:lnTo>
                <a:lnTo>
                  <a:pt x="45542" y="93700"/>
                </a:lnTo>
                <a:lnTo>
                  <a:pt x="45478" y="93383"/>
                </a:lnTo>
                <a:lnTo>
                  <a:pt x="45656" y="92875"/>
                </a:lnTo>
                <a:lnTo>
                  <a:pt x="45783" y="92494"/>
                </a:lnTo>
                <a:lnTo>
                  <a:pt x="46431" y="91605"/>
                </a:lnTo>
                <a:lnTo>
                  <a:pt x="46647" y="91478"/>
                </a:lnTo>
                <a:lnTo>
                  <a:pt x="46824" y="91224"/>
                </a:lnTo>
                <a:lnTo>
                  <a:pt x="46939" y="90970"/>
                </a:lnTo>
                <a:lnTo>
                  <a:pt x="47104" y="90843"/>
                </a:lnTo>
                <a:lnTo>
                  <a:pt x="47459" y="91351"/>
                </a:lnTo>
                <a:lnTo>
                  <a:pt x="47701" y="90843"/>
                </a:lnTo>
                <a:lnTo>
                  <a:pt x="47828" y="90589"/>
                </a:lnTo>
                <a:lnTo>
                  <a:pt x="47891" y="90462"/>
                </a:lnTo>
                <a:lnTo>
                  <a:pt x="48018" y="90208"/>
                </a:lnTo>
                <a:lnTo>
                  <a:pt x="48196" y="89827"/>
                </a:lnTo>
                <a:lnTo>
                  <a:pt x="48323" y="89408"/>
                </a:lnTo>
                <a:lnTo>
                  <a:pt x="47193" y="88811"/>
                </a:lnTo>
                <a:lnTo>
                  <a:pt x="46342" y="89065"/>
                </a:lnTo>
                <a:lnTo>
                  <a:pt x="46748" y="89700"/>
                </a:lnTo>
                <a:lnTo>
                  <a:pt x="46621" y="90208"/>
                </a:lnTo>
                <a:lnTo>
                  <a:pt x="46240" y="89560"/>
                </a:lnTo>
                <a:lnTo>
                  <a:pt x="46139" y="90462"/>
                </a:lnTo>
                <a:lnTo>
                  <a:pt x="45961" y="90335"/>
                </a:lnTo>
                <a:lnTo>
                  <a:pt x="45910" y="88811"/>
                </a:lnTo>
                <a:lnTo>
                  <a:pt x="46177" y="89408"/>
                </a:lnTo>
                <a:lnTo>
                  <a:pt x="46253" y="88811"/>
                </a:lnTo>
                <a:lnTo>
                  <a:pt x="46291" y="88557"/>
                </a:lnTo>
                <a:lnTo>
                  <a:pt x="46456" y="87795"/>
                </a:lnTo>
                <a:lnTo>
                  <a:pt x="46494" y="86779"/>
                </a:lnTo>
                <a:lnTo>
                  <a:pt x="46583" y="86652"/>
                </a:lnTo>
                <a:lnTo>
                  <a:pt x="46774" y="86398"/>
                </a:lnTo>
                <a:lnTo>
                  <a:pt x="46342" y="86398"/>
                </a:lnTo>
                <a:lnTo>
                  <a:pt x="46405" y="85763"/>
                </a:lnTo>
                <a:lnTo>
                  <a:pt x="46977" y="86017"/>
                </a:lnTo>
                <a:lnTo>
                  <a:pt x="47396" y="86906"/>
                </a:lnTo>
                <a:lnTo>
                  <a:pt x="47523" y="87287"/>
                </a:lnTo>
                <a:lnTo>
                  <a:pt x="47650" y="87795"/>
                </a:lnTo>
                <a:lnTo>
                  <a:pt x="48895" y="88430"/>
                </a:lnTo>
                <a:lnTo>
                  <a:pt x="47675" y="85763"/>
                </a:lnTo>
                <a:lnTo>
                  <a:pt x="47155" y="84620"/>
                </a:lnTo>
                <a:lnTo>
                  <a:pt x="48641" y="85128"/>
                </a:lnTo>
                <a:lnTo>
                  <a:pt x="49136" y="86144"/>
                </a:lnTo>
                <a:lnTo>
                  <a:pt x="49288" y="85382"/>
                </a:lnTo>
                <a:lnTo>
                  <a:pt x="48933" y="84874"/>
                </a:lnTo>
                <a:lnTo>
                  <a:pt x="49834" y="84874"/>
                </a:lnTo>
                <a:lnTo>
                  <a:pt x="49872" y="86702"/>
                </a:lnTo>
                <a:lnTo>
                  <a:pt x="51028" y="87414"/>
                </a:lnTo>
                <a:lnTo>
                  <a:pt x="51079" y="86652"/>
                </a:lnTo>
                <a:lnTo>
                  <a:pt x="52984" y="86525"/>
                </a:lnTo>
                <a:lnTo>
                  <a:pt x="52870" y="87668"/>
                </a:lnTo>
                <a:lnTo>
                  <a:pt x="52971" y="89827"/>
                </a:lnTo>
                <a:lnTo>
                  <a:pt x="53441" y="90474"/>
                </a:lnTo>
                <a:lnTo>
                  <a:pt x="53441" y="92113"/>
                </a:lnTo>
                <a:lnTo>
                  <a:pt x="52793" y="91986"/>
                </a:lnTo>
                <a:lnTo>
                  <a:pt x="53289" y="93002"/>
                </a:lnTo>
                <a:lnTo>
                  <a:pt x="53416" y="92875"/>
                </a:lnTo>
                <a:lnTo>
                  <a:pt x="53530" y="93764"/>
                </a:lnTo>
                <a:lnTo>
                  <a:pt x="53530" y="82791"/>
                </a:lnTo>
                <a:lnTo>
                  <a:pt x="52895" y="81851"/>
                </a:lnTo>
                <a:lnTo>
                  <a:pt x="52717" y="82842"/>
                </a:lnTo>
                <a:lnTo>
                  <a:pt x="51523" y="81953"/>
                </a:lnTo>
                <a:lnTo>
                  <a:pt x="51765" y="81826"/>
                </a:lnTo>
                <a:lnTo>
                  <a:pt x="50723" y="81318"/>
                </a:lnTo>
                <a:lnTo>
                  <a:pt x="50850" y="80683"/>
                </a:lnTo>
                <a:lnTo>
                  <a:pt x="51079" y="80302"/>
                </a:lnTo>
                <a:lnTo>
                  <a:pt x="51422" y="79921"/>
                </a:lnTo>
                <a:lnTo>
                  <a:pt x="51790" y="79540"/>
                </a:lnTo>
                <a:lnTo>
                  <a:pt x="51930" y="79667"/>
                </a:lnTo>
                <a:lnTo>
                  <a:pt x="51955" y="79540"/>
                </a:lnTo>
                <a:lnTo>
                  <a:pt x="52006" y="79286"/>
                </a:lnTo>
                <a:lnTo>
                  <a:pt x="52222" y="79032"/>
                </a:lnTo>
                <a:lnTo>
                  <a:pt x="52247" y="78143"/>
                </a:lnTo>
                <a:lnTo>
                  <a:pt x="52476" y="77127"/>
                </a:lnTo>
                <a:lnTo>
                  <a:pt x="52514" y="77000"/>
                </a:lnTo>
                <a:lnTo>
                  <a:pt x="52603" y="76619"/>
                </a:lnTo>
                <a:lnTo>
                  <a:pt x="52463" y="75730"/>
                </a:lnTo>
                <a:lnTo>
                  <a:pt x="52412" y="74079"/>
                </a:lnTo>
                <a:lnTo>
                  <a:pt x="52044" y="73698"/>
                </a:lnTo>
                <a:lnTo>
                  <a:pt x="51295" y="73444"/>
                </a:lnTo>
                <a:lnTo>
                  <a:pt x="51473" y="72936"/>
                </a:lnTo>
                <a:lnTo>
                  <a:pt x="51739" y="72555"/>
                </a:lnTo>
                <a:lnTo>
                  <a:pt x="51841" y="72174"/>
                </a:lnTo>
                <a:lnTo>
                  <a:pt x="51015" y="72428"/>
                </a:lnTo>
                <a:lnTo>
                  <a:pt x="50330" y="72936"/>
                </a:lnTo>
                <a:lnTo>
                  <a:pt x="49758" y="73698"/>
                </a:lnTo>
                <a:lnTo>
                  <a:pt x="49758" y="72555"/>
                </a:lnTo>
                <a:lnTo>
                  <a:pt x="49682" y="72428"/>
                </a:lnTo>
                <a:lnTo>
                  <a:pt x="49936" y="72174"/>
                </a:lnTo>
                <a:lnTo>
                  <a:pt x="50152" y="71958"/>
                </a:lnTo>
                <a:lnTo>
                  <a:pt x="50482" y="71539"/>
                </a:lnTo>
                <a:lnTo>
                  <a:pt x="49555" y="71412"/>
                </a:lnTo>
                <a:lnTo>
                  <a:pt x="49441" y="71869"/>
                </a:lnTo>
                <a:lnTo>
                  <a:pt x="49314" y="72174"/>
                </a:lnTo>
                <a:lnTo>
                  <a:pt x="49149" y="72047"/>
                </a:lnTo>
                <a:lnTo>
                  <a:pt x="49098" y="71869"/>
                </a:lnTo>
                <a:lnTo>
                  <a:pt x="49923" y="69634"/>
                </a:lnTo>
                <a:lnTo>
                  <a:pt x="50063" y="69253"/>
                </a:lnTo>
                <a:lnTo>
                  <a:pt x="49555" y="69634"/>
                </a:lnTo>
                <a:lnTo>
                  <a:pt x="49161" y="67221"/>
                </a:lnTo>
                <a:lnTo>
                  <a:pt x="47752" y="69634"/>
                </a:lnTo>
                <a:lnTo>
                  <a:pt x="47548" y="67856"/>
                </a:lnTo>
                <a:lnTo>
                  <a:pt x="47421" y="66713"/>
                </a:lnTo>
                <a:lnTo>
                  <a:pt x="48717" y="67221"/>
                </a:lnTo>
                <a:lnTo>
                  <a:pt x="48348" y="66713"/>
                </a:lnTo>
                <a:lnTo>
                  <a:pt x="47371" y="65316"/>
                </a:lnTo>
                <a:lnTo>
                  <a:pt x="49314" y="64046"/>
                </a:lnTo>
                <a:lnTo>
                  <a:pt x="48691" y="61887"/>
                </a:lnTo>
                <a:lnTo>
                  <a:pt x="48577" y="61645"/>
                </a:lnTo>
                <a:lnTo>
                  <a:pt x="47967" y="60617"/>
                </a:lnTo>
                <a:lnTo>
                  <a:pt x="47942" y="60363"/>
                </a:lnTo>
                <a:lnTo>
                  <a:pt x="48044" y="60109"/>
                </a:lnTo>
                <a:lnTo>
                  <a:pt x="48158" y="59728"/>
                </a:lnTo>
                <a:lnTo>
                  <a:pt x="46177" y="59220"/>
                </a:lnTo>
                <a:lnTo>
                  <a:pt x="46964" y="58585"/>
                </a:lnTo>
                <a:lnTo>
                  <a:pt x="48704" y="57188"/>
                </a:lnTo>
                <a:lnTo>
                  <a:pt x="46939" y="56807"/>
                </a:lnTo>
                <a:lnTo>
                  <a:pt x="47879" y="56172"/>
                </a:lnTo>
                <a:lnTo>
                  <a:pt x="49009" y="55410"/>
                </a:lnTo>
                <a:lnTo>
                  <a:pt x="48806" y="55054"/>
                </a:lnTo>
                <a:lnTo>
                  <a:pt x="48679" y="54521"/>
                </a:lnTo>
                <a:lnTo>
                  <a:pt x="49110" y="54000"/>
                </a:lnTo>
                <a:lnTo>
                  <a:pt x="50050" y="53759"/>
                </a:lnTo>
                <a:lnTo>
                  <a:pt x="49276" y="51600"/>
                </a:lnTo>
                <a:lnTo>
                  <a:pt x="48336" y="53022"/>
                </a:lnTo>
                <a:lnTo>
                  <a:pt x="48336" y="55410"/>
                </a:lnTo>
                <a:lnTo>
                  <a:pt x="47447" y="55054"/>
                </a:lnTo>
                <a:lnTo>
                  <a:pt x="48336" y="55410"/>
                </a:lnTo>
                <a:lnTo>
                  <a:pt x="48336" y="53022"/>
                </a:lnTo>
                <a:lnTo>
                  <a:pt x="47078" y="54914"/>
                </a:lnTo>
                <a:lnTo>
                  <a:pt x="46990" y="55054"/>
                </a:lnTo>
                <a:lnTo>
                  <a:pt x="47040" y="54902"/>
                </a:lnTo>
                <a:lnTo>
                  <a:pt x="45732" y="54394"/>
                </a:lnTo>
                <a:lnTo>
                  <a:pt x="44094" y="56299"/>
                </a:lnTo>
                <a:lnTo>
                  <a:pt x="44907" y="52870"/>
                </a:lnTo>
                <a:lnTo>
                  <a:pt x="47777" y="53505"/>
                </a:lnTo>
                <a:lnTo>
                  <a:pt x="47713" y="52870"/>
                </a:lnTo>
                <a:lnTo>
                  <a:pt x="47548" y="51346"/>
                </a:lnTo>
                <a:lnTo>
                  <a:pt x="48234" y="51346"/>
                </a:lnTo>
                <a:lnTo>
                  <a:pt x="49009" y="50584"/>
                </a:lnTo>
                <a:lnTo>
                  <a:pt x="49568" y="49822"/>
                </a:lnTo>
                <a:lnTo>
                  <a:pt x="50228" y="50076"/>
                </a:lnTo>
                <a:lnTo>
                  <a:pt x="50457" y="51981"/>
                </a:lnTo>
                <a:lnTo>
                  <a:pt x="51396" y="50584"/>
                </a:lnTo>
                <a:lnTo>
                  <a:pt x="51447" y="50203"/>
                </a:lnTo>
                <a:lnTo>
                  <a:pt x="51117" y="49822"/>
                </a:lnTo>
                <a:lnTo>
                  <a:pt x="50546" y="49187"/>
                </a:lnTo>
                <a:lnTo>
                  <a:pt x="51409" y="48806"/>
                </a:lnTo>
                <a:lnTo>
                  <a:pt x="52374" y="49187"/>
                </a:lnTo>
                <a:lnTo>
                  <a:pt x="52857" y="48933"/>
                </a:lnTo>
                <a:lnTo>
                  <a:pt x="53403" y="49568"/>
                </a:lnTo>
                <a:lnTo>
                  <a:pt x="54457" y="51727"/>
                </a:lnTo>
                <a:lnTo>
                  <a:pt x="53136" y="50965"/>
                </a:lnTo>
                <a:lnTo>
                  <a:pt x="53759" y="52616"/>
                </a:lnTo>
                <a:lnTo>
                  <a:pt x="53759" y="52108"/>
                </a:lnTo>
                <a:lnTo>
                  <a:pt x="54876" y="53886"/>
                </a:lnTo>
                <a:lnTo>
                  <a:pt x="56476" y="57442"/>
                </a:lnTo>
                <a:lnTo>
                  <a:pt x="56438" y="57823"/>
                </a:lnTo>
                <a:lnTo>
                  <a:pt x="56286" y="57950"/>
                </a:lnTo>
                <a:lnTo>
                  <a:pt x="56045" y="58585"/>
                </a:lnTo>
                <a:lnTo>
                  <a:pt x="55956" y="59093"/>
                </a:lnTo>
                <a:lnTo>
                  <a:pt x="55918" y="59347"/>
                </a:lnTo>
                <a:lnTo>
                  <a:pt x="55829" y="59601"/>
                </a:lnTo>
                <a:lnTo>
                  <a:pt x="55397" y="60617"/>
                </a:lnTo>
                <a:lnTo>
                  <a:pt x="54914" y="59601"/>
                </a:lnTo>
                <a:lnTo>
                  <a:pt x="54813" y="59093"/>
                </a:lnTo>
                <a:lnTo>
                  <a:pt x="55918" y="59347"/>
                </a:lnTo>
                <a:lnTo>
                  <a:pt x="55918" y="59029"/>
                </a:lnTo>
                <a:lnTo>
                  <a:pt x="55422" y="58204"/>
                </a:lnTo>
                <a:lnTo>
                  <a:pt x="54457" y="55918"/>
                </a:lnTo>
                <a:lnTo>
                  <a:pt x="54216" y="55410"/>
                </a:lnTo>
                <a:lnTo>
                  <a:pt x="54178" y="55918"/>
                </a:lnTo>
                <a:lnTo>
                  <a:pt x="52984" y="54013"/>
                </a:lnTo>
                <a:lnTo>
                  <a:pt x="52235" y="56553"/>
                </a:lnTo>
                <a:lnTo>
                  <a:pt x="52260" y="57061"/>
                </a:lnTo>
                <a:lnTo>
                  <a:pt x="54343" y="58966"/>
                </a:lnTo>
                <a:lnTo>
                  <a:pt x="55130" y="60617"/>
                </a:lnTo>
                <a:lnTo>
                  <a:pt x="55041" y="61252"/>
                </a:lnTo>
                <a:lnTo>
                  <a:pt x="54419" y="62395"/>
                </a:lnTo>
                <a:lnTo>
                  <a:pt x="53098" y="63792"/>
                </a:lnTo>
                <a:lnTo>
                  <a:pt x="52247" y="64046"/>
                </a:lnTo>
                <a:lnTo>
                  <a:pt x="52666" y="64935"/>
                </a:lnTo>
                <a:lnTo>
                  <a:pt x="50711" y="65824"/>
                </a:lnTo>
                <a:lnTo>
                  <a:pt x="51104" y="68872"/>
                </a:lnTo>
                <a:lnTo>
                  <a:pt x="49593" y="68872"/>
                </a:lnTo>
                <a:lnTo>
                  <a:pt x="50774" y="69253"/>
                </a:lnTo>
                <a:lnTo>
                  <a:pt x="50977" y="69888"/>
                </a:lnTo>
                <a:lnTo>
                  <a:pt x="51562" y="67729"/>
                </a:lnTo>
                <a:lnTo>
                  <a:pt x="53784" y="67348"/>
                </a:lnTo>
                <a:lnTo>
                  <a:pt x="54851" y="65824"/>
                </a:lnTo>
                <a:lnTo>
                  <a:pt x="55829" y="67094"/>
                </a:lnTo>
                <a:lnTo>
                  <a:pt x="56146" y="66713"/>
                </a:lnTo>
                <a:lnTo>
                  <a:pt x="56400" y="67602"/>
                </a:lnTo>
                <a:lnTo>
                  <a:pt x="56743" y="67221"/>
                </a:lnTo>
                <a:lnTo>
                  <a:pt x="56857" y="66713"/>
                </a:lnTo>
                <a:lnTo>
                  <a:pt x="56781" y="66459"/>
                </a:lnTo>
                <a:lnTo>
                  <a:pt x="56743" y="66306"/>
                </a:lnTo>
                <a:lnTo>
                  <a:pt x="56578" y="66459"/>
                </a:lnTo>
                <a:lnTo>
                  <a:pt x="56515" y="65824"/>
                </a:lnTo>
                <a:lnTo>
                  <a:pt x="56388" y="64681"/>
                </a:lnTo>
                <a:lnTo>
                  <a:pt x="57670" y="64808"/>
                </a:lnTo>
                <a:lnTo>
                  <a:pt x="57721" y="64681"/>
                </a:lnTo>
                <a:lnTo>
                  <a:pt x="57975" y="64046"/>
                </a:lnTo>
                <a:lnTo>
                  <a:pt x="58534" y="62903"/>
                </a:lnTo>
                <a:lnTo>
                  <a:pt x="59905" y="66967"/>
                </a:lnTo>
                <a:lnTo>
                  <a:pt x="60515" y="67856"/>
                </a:lnTo>
                <a:lnTo>
                  <a:pt x="60096" y="65824"/>
                </a:lnTo>
                <a:lnTo>
                  <a:pt x="60502" y="65570"/>
                </a:lnTo>
                <a:lnTo>
                  <a:pt x="60121" y="64935"/>
                </a:lnTo>
                <a:lnTo>
                  <a:pt x="60045" y="63030"/>
                </a:lnTo>
                <a:lnTo>
                  <a:pt x="59855" y="63030"/>
                </a:lnTo>
                <a:lnTo>
                  <a:pt x="59791" y="62903"/>
                </a:lnTo>
                <a:lnTo>
                  <a:pt x="59397" y="62014"/>
                </a:lnTo>
                <a:lnTo>
                  <a:pt x="59880" y="62014"/>
                </a:lnTo>
                <a:lnTo>
                  <a:pt x="59804" y="61633"/>
                </a:lnTo>
                <a:lnTo>
                  <a:pt x="59753" y="61506"/>
                </a:lnTo>
                <a:lnTo>
                  <a:pt x="59182" y="61633"/>
                </a:lnTo>
                <a:lnTo>
                  <a:pt x="59156" y="61506"/>
                </a:lnTo>
                <a:lnTo>
                  <a:pt x="59156" y="61633"/>
                </a:lnTo>
                <a:lnTo>
                  <a:pt x="59156" y="61506"/>
                </a:lnTo>
                <a:lnTo>
                  <a:pt x="60452" y="60617"/>
                </a:lnTo>
                <a:lnTo>
                  <a:pt x="60642" y="60490"/>
                </a:lnTo>
                <a:lnTo>
                  <a:pt x="59944" y="59220"/>
                </a:lnTo>
                <a:lnTo>
                  <a:pt x="61556" y="58077"/>
                </a:lnTo>
                <a:lnTo>
                  <a:pt x="62560" y="59347"/>
                </a:lnTo>
                <a:lnTo>
                  <a:pt x="63715" y="58077"/>
                </a:lnTo>
                <a:lnTo>
                  <a:pt x="63830" y="57950"/>
                </a:lnTo>
                <a:lnTo>
                  <a:pt x="64757" y="56934"/>
                </a:lnTo>
                <a:lnTo>
                  <a:pt x="66319" y="56553"/>
                </a:lnTo>
                <a:lnTo>
                  <a:pt x="65252" y="54394"/>
                </a:lnTo>
                <a:lnTo>
                  <a:pt x="65646" y="54317"/>
                </a:lnTo>
                <a:lnTo>
                  <a:pt x="63741" y="54013"/>
                </a:lnTo>
                <a:lnTo>
                  <a:pt x="60464" y="57950"/>
                </a:lnTo>
                <a:lnTo>
                  <a:pt x="60439" y="57442"/>
                </a:lnTo>
                <a:lnTo>
                  <a:pt x="60388" y="56172"/>
                </a:lnTo>
                <a:lnTo>
                  <a:pt x="59880" y="57442"/>
                </a:lnTo>
                <a:lnTo>
                  <a:pt x="58394" y="57061"/>
                </a:lnTo>
                <a:lnTo>
                  <a:pt x="57264" y="57442"/>
                </a:lnTo>
                <a:lnTo>
                  <a:pt x="57162" y="56807"/>
                </a:lnTo>
                <a:lnTo>
                  <a:pt x="57048" y="55791"/>
                </a:lnTo>
                <a:lnTo>
                  <a:pt x="56819" y="55029"/>
                </a:lnTo>
                <a:lnTo>
                  <a:pt x="56705" y="54521"/>
                </a:lnTo>
                <a:lnTo>
                  <a:pt x="56591" y="53886"/>
                </a:lnTo>
                <a:lnTo>
                  <a:pt x="57531" y="53378"/>
                </a:lnTo>
                <a:lnTo>
                  <a:pt x="58153" y="54140"/>
                </a:lnTo>
                <a:lnTo>
                  <a:pt x="57442" y="54521"/>
                </a:lnTo>
                <a:lnTo>
                  <a:pt x="58051" y="55410"/>
                </a:lnTo>
                <a:lnTo>
                  <a:pt x="58674" y="56045"/>
                </a:lnTo>
                <a:lnTo>
                  <a:pt x="59588" y="54521"/>
                </a:lnTo>
                <a:lnTo>
                  <a:pt x="59651" y="54140"/>
                </a:lnTo>
                <a:lnTo>
                  <a:pt x="59055" y="53378"/>
                </a:lnTo>
                <a:lnTo>
                  <a:pt x="58051" y="52108"/>
                </a:lnTo>
                <a:lnTo>
                  <a:pt x="57759" y="51727"/>
                </a:lnTo>
                <a:lnTo>
                  <a:pt x="57061" y="50838"/>
                </a:lnTo>
                <a:lnTo>
                  <a:pt x="56832" y="50330"/>
                </a:lnTo>
                <a:lnTo>
                  <a:pt x="56591" y="49822"/>
                </a:lnTo>
                <a:lnTo>
                  <a:pt x="56121" y="50330"/>
                </a:lnTo>
                <a:lnTo>
                  <a:pt x="56032" y="49949"/>
                </a:lnTo>
                <a:lnTo>
                  <a:pt x="55918" y="49441"/>
                </a:lnTo>
                <a:lnTo>
                  <a:pt x="55448" y="49949"/>
                </a:lnTo>
                <a:lnTo>
                  <a:pt x="55168" y="49568"/>
                </a:lnTo>
                <a:lnTo>
                  <a:pt x="55054" y="49187"/>
                </a:lnTo>
                <a:lnTo>
                  <a:pt x="55181" y="48933"/>
                </a:lnTo>
                <a:lnTo>
                  <a:pt x="55245" y="48806"/>
                </a:lnTo>
                <a:lnTo>
                  <a:pt x="55435" y="48425"/>
                </a:lnTo>
                <a:lnTo>
                  <a:pt x="56476" y="47536"/>
                </a:lnTo>
                <a:lnTo>
                  <a:pt x="56832" y="47155"/>
                </a:lnTo>
                <a:lnTo>
                  <a:pt x="57035" y="48044"/>
                </a:lnTo>
                <a:lnTo>
                  <a:pt x="57683" y="47155"/>
                </a:lnTo>
                <a:lnTo>
                  <a:pt x="57861" y="46901"/>
                </a:lnTo>
                <a:lnTo>
                  <a:pt x="60680" y="47536"/>
                </a:lnTo>
                <a:lnTo>
                  <a:pt x="60947" y="46901"/>
                </a:lnTo>
                <a:lnTo>
                  <a:pt x="61099" y="46520"/>
                </a:lnTo>
                <a:lnTo>
                  <a:pt x="61366" y="45885"/>
                </a:lnTo>
                <a:lnTo>
                  <a:pt x="61518" y="45758"/>
                </a:lnTo>
                <a:lnTo>
                  <a:pt x="62128" y="45250"/>
                </a:lnTo>
                <a:lnTo>
                  <a:pt x="64604" y="43980"/>
                </a:lnTo>
                <a:lnTo>
                  <a:pt x="64909" y="44869"/>
                </a:lnTo>
                <a:lnTo>
                  <a:pt x="66509" y="44742"/>
                </a:lnTo>
                <a:lnTo>
                  <a:pt x="66408" y="43980"/>
                </a:lnTo>
                <a:lnTo>
                  <a:pt x="66027" y="41313"/>
                </a:lnTo>
                <a:lnTo>
                  <a:pt x="66471" y="42583"/>
                </a:lnTo>
                <a:lnTo>
                  <a:pt x="68732" y="42583"/>
                </a:lnTo>
                <a:lnTo>
                  <a:pt x="69215" y="43599"/>
                </a:lnTo>
                <a:lnTo>
                  <a:pt x="70866" y="43218"/>
                </a:lnTo>
                <a:lnTo>
                  <a:pt x="71716" y="41313"/>
                </a:lnTo>
                <a:lnTo>
                  <a:pt x="72898" y="38646"/>
                </a:lnTo>
                <a:lnTo>
                  <a:pt x="75171" y="38519"/>
                </a:lnTo>
                <a:lnTo>
                  <a:pt x="76161" y="39027"/>
                </a:lnTo>
                <a:lnTo>
                  <a:pt x="74942" y="39865"/>
                </a:lnTo>
                <a:lnTo>
                  <a:pt x="76073" y="40678"/>
                </a:lnTo>
                <a:lnTo>
                  <a:pt x="76720" y="38519"/>
                </a:lnTo>
                <a:lnTo>
                  <a:pt x="77431" y="40043"/>
                </a:lnTo>
                <a:lnTo>
                  <a:pt x="77304" y="41059"/>
                </a:lnTo>
                <a:lnTo>
                  <a:pt x="74879" y="41059"/>
                </a:lnTo>
                <a:lnTo>
                  <a:pt x="75450" y="42710"/>
                </a:lnTo>
                <a:lnTo>
                  <a:pt x="78028" y="40805"/>
                </a:lnTo>
                <a:lnTo>
                  <a:pt x="78981" y="40932"/>
                </a:lnTo>
                <a:lnTo>
                  <a:pt x="81851" y="41694"/>
                </a:lnTo>
                <a:lnTo>
                  <a:pt x="81902" y="40805"/>
                </a:lnTo>
                <a:lnTo>
                  <a:pt x="81915" y="40551"/>
                </a:lnTo>
                <a:lnTo>
                  <a:pt x="81915" y="40424"/>
                </a:lnTo>
                <a:lnTo>
                  <a:pt x="80086" y="40551"/>
                </a:lnTo>
                <a:lnTo>
                  <a:pt x="79921" y="40297"/>
                </a:lnTo>
                <a:lnTo>
                  <a:pt x="79349" y="39408"/>
                </a:lnTo>
                <a:lnTo>
                  <a:pt x="79603" y="39776"/>
                </a:lnTo>
                <a:lnTo>
                  <a:pt x="81445" y="37757"/>
                </a:lnTo>
                <a:lnTo>
                  <a:pt x="80987" y="37757"/>
                </a:lnTo>
                <a:lnTo>
                  <a:pt x="81102" y="37376"/>
                </a:lnTo>
                <a:lnTo>
                  <a:pt x="79375" y="37884"/>
                </a:lnTo>
                <a:lnTo>
                  <a:pt x="79171" y="38138"/>
                </a:lnTo>
                <a:lnTo>
                  <a:pt x="79171" y="40043"/>
                </a:lnTo>
                <a:lnTo>
                  <a:pt x="78155" y="40297"/>
                </a:lnTo>
                <a:lnTo>
                  <a:pt x="77863" y="39408"/>
                </a:lnTo>
                <a:lnTo>
                  <a:pt x="78270" y="39662"/>
                </a:lnTo>
                <a:lnTo>
                  <a:pt x="79171" y="40043"/>
                </a:lnTo>
                <a:lnTo>
                  <a:pt x="79171" y="38138"/>
                </a:lnTo>
                <a:lnTo>
                  <a:pt x="78422" y="39027"/>
                </a:lnTo>
                <a:lnTo>
                  <a:pt x="78016" y="39027"/>
                </a:lnTo>
                <a:lnTo>
                  <a:pt x="77838" y="39154"/>
                </a:lnTo>
                <a:lnTo>
                  <a:pt x="78282" y="38519"/>
                </a:lnTo>
                <a:lnTo>
                  <a:pt x="80187" y="36360"/>
                </a:lnTo>
                <a:lnTo>
                  <a:pt x="80403" y="36106"/>
                </a:lnTo>
                <a:lnTo>
                  <a:pt x="81191" y="35217"/>
                </a:lnTo>
                <a:lnTo>
                  <a:pt x="80276" y="36106"/>
                </a:lnTo>
                <a:lnTo>
                  <a:pt x="80200" y="35852"/>
                </a:lnTo>
                <a:lnTo>
                  <a:pt x="79679" y="34074"/>
                </a:lnTo>
                <a:lnTo>
                  <a:pt x="78536" y="35852"/>
                </a:lnTo>
                <a:lnTo>
                  <a:pt x="78752" y="34963"/>
                </a:lnTo>
                <a:lnTo>
                  <a:pt x="79438" y="34074"/>
                </a:lnTo>
                <a:lnTo>
                  <a:pt x="81076" y="33947"/>
                </a:lnTo>
                <a:lnTo>
                  <a:pt x="82334" y="33693"/>
                </a:lnTo>
                <a:lnTo>
                  <a:pt x="82969" y="33566"/>
                </a:lnTo>
                <a:lnTo>
                  <a:pt x="83439" y="32677"/>
                </a:lnTo>
                <a:lnTo>
                  <a:pt x="84366" y="30899"/>
                </a:lnTo>
                <a:lnTo>
                  <a:pt x="86906" y="28613"/>
                </a:lnTo>
                <a:lnTo>
                  <a:pt x="87045" y="28486"/>
                </a:lnTo>
                <a:lnTo>
                  <a:pt x="90131" y="28994"/>
                </a:lnTo>
                <a:lnTo>
                  <a:pt x="90779" y="28663"/>
                </a:lnTo>
                <a:lnTo>
                  <a:pt x="90982" y="29375"/>
                </a:lnTo>
                <a:lnTo>
                  <a:pt x="91059" y="29629"/>
                </a:lnTo>
                <a:lnTo>
                  <a:pt x="92925" y="29502"/>
                </a:lnTo>
                <a:lnTo>
                  <a:pt x="93116" y="28867"/>
                </a:lnTo>
                <a:lnTo>
                  <a:pt x="91821" y="28130"/>
                </a:lnTo>
                <a:lnTo>
                  <a:pt x="93395" y="27343"/>
                </a:lnTo>
                <a:lnTo>
                  <a:pt x="93637" y="27216"/>
                </a:lnTo>
                <a:lnTo>
                  <a:pt x="93319" y="28232"/>
                </a:lnTo>
                <a:lnTo>
                  <a:pt x="94373" y="28486"/>
                </a:lnTo>
                <a:lnTo>
                  <a:pt x="96621" y="27216"/>
                </a:lnTo>
                <a:lnTo>
                  <a:pt x="96837" y="27089"/>
                </a:lnTo>
                <a:lnTo>
                  <a:pt x="96100" y="26454"/>
                </a:lnTo>
                <a:lnTo>
                  <a:pt x="95669" y="26073"/>
                </a:lnTo>
                <a:lnTo>
                  <a:pt x="95084" y="25565"/>
                </a:lnTo>
                <a:lnTo>
                  <a:pt x="97891" y="24549"/>
                </a:lnTo>
                <a:lnTo>
                  <a:pt x="97764" y="25565"/>
                </a:lnTo>
                <a:lnTo>
                  <a:pt x="100901" y="24676"/>
                </a:lnTo>
                <a:lnTo>
                  <a:pt x="101422" y="24549"/>
                </a:lnTo>
                <a:lnTo>
                  <a:pt x="101942" y="24422"/>
                </a:lnTo>
                <a:lnTo>
                  <a:pt x="101625" y="23406"/>
                </a:lnTo>
                <a:lnTo>
                  <a:pt x="102349" y="23279"/>
                </a:lnTo>
                <a:lnTo>
                  <a:pt x="103085" y="23152"/>
                </a:lnTo>
                <a:lnTo>
                  <a:pt x="104902" y="23787"/>
                </a:lnTo>
                <a:lnTo>
                  <a:pt x="105498" y="23152"/>
                </a:lnTo>
                <a:lnTo>
                  <a:pt x="105854" y="22771"/>
                </a:lnTo>
                <a:lnTo>
                  <a:pt x="105981" y="22644"/>
                </a:lnTo>
                <a:lnTo>
                  <a:pt x="104089" y="22771"/>
                </a:lnTo>
                <a:lnTo>
                  <a:pt x="103136" y="21755"/>
                </a:lnTo>
                <a:lnTo>
                  <a:pt x="103492" y="21374"/>
                </a:lnTo>
                <a:lnTo>
                  <a:pt x="104813" y="21374"/>
                </a:lnTo>
                <a:lnTo>
                  <a:pt x="103708" y="20104"/>
                </a:lnTo>
                <a:lnTo>
                  <a:pt x="106692" y="19342"/>
                </a:lnTo>
                <a:lnTo>
                  <a:pt x="108000" y="18834"/>
                </a:lnTo>
                <a:lnTo>
                  <a:pt x="108000" y="20104"/>
                </a:lnTo>
                <a:lnTo>
                  <a:pt x="108915" y="18834"/>
                </a:lnTo>
                <a:lnTo>
                  <a:pt x="109829" y="17564"/>
                </a:lnTo>
                <a:lnTo>
                  <a:pt x="109651" y="19215"/>
                </a:lnTo>
                <a:lnTo>
                  <a:pt x="111506" y="17564"/>
                </a:lnTo>
                <a:lnTo>
                  <a:pt x="113880" y="15659"/>
                </a:lnTo>
                <a:lnTo>
                  <a:pt x="115265" y="16167"/>
                </a:lnTo>
                <a:lnTo>
                  <a:pt x="116166" y="16675"/>
                </a:lnTo>
                <a:lnTo>
                  <a:pt x="115379" y="17691"/>
                </a:lnTo>
                <a:lnTo>
                  <a:pt x="115087" y="18453"/>
                </a:lnTo>
                <a:lnTo>
                  <a:pt x="116649" y="17818"/>
                </a:lnTo>
                <a:lnTo>
                  <a:pt x="116141" y="15659"/>
                </a:lnTo>
                <a:lnTo>
                  <a:pt x="116103" y="15532"/>
                </a:lnTo>
                <a:lnTo>
                  <a:pt x="115811" y="14262"/>
                </a:lnTo>
                <a:lnTo>
                  <a:pt x="118287" y="13627"/>
                </a:lnTo>
                <a:lnTo>
                  <a:pt x="118325" y="13500"/>
                </a:lnTo>
                <a:lnTo>
                  <a:pt x="119011" y="112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3" name="bg object 193"/>
          <p:cNvSpPr/>
          <p:nvPr/>
        </p:nvSpPr>
        <p:spPr>
          <a:xfrm>
            <a:off x="11217381" y="3107486"/>
            <a:ext cx="107475" cy="139095"/>
          </a:xfrm>
          <a:custGeom>
            <a:avLst/>
            <a:gdLst/>
            <a:ahLst/>
            <a:cxnLst/>
            <a:rect l="l" t="t" r="r" b="b"/>
            <a:pathLst>
              <a:path w="79375" h="146050">
                <a:moveTo>
                  <a:pt x="1549" y="101968"/>
                </a:moveTo>
                <a:lnTo>
                  <a:pt x="1104" y="101968"/>
                </a:lnTo>
                <a:lnTo>
                  <a:pt x="1549" y="101968"/>
                </a:lnTo>
                <a:close/>
              </a:path>
              <a:path w="79375" h="146050">
                <a:moveTo>
                  <a:pt x="3238" y="53403"/>
                </a:moveTo>
                <a:lnTo>
                  <a:pt x="2349" y="53187"/>
                </a:lnTo>
                <a:lnTo>
                  <a:pt x="2654" y="54254"/>
                </a:lnTo>
                <a:lnTo>
                  <a:pt x="3162" y="53568"/>
                </a:lnTo>
                <a:lnTo>
                  <a:pt x="3238" y="53403"/>
                </a:lnTo>
                <a:close/>
              </a:path>
              <a:path w="79375" h="146050">
                <a:moveTo>
                  <a:pt x="3340" y="44958"/>
                </a:moveTo>
                <a:lnTo>
                  <a:pt x="2527" y="45478"/>
                </a:lnTo>
                <a:lnTo>
                  <a:pt x="2628" y="46164"/>
                </a:lnTo>
                <a:lnTo>
                  <a:pt x="3340" y="44958"/>
                </a:lnTo>
                <a:close/>
              </a:path>
              <a:path w="79375" h="146050">
                <a:moveTo>
                  <a:pt x="3479" y="44183"/>
                </a:moveTo>
                <a:lnTo>
                  <a:pt x="1333" y="44208"/>
                </a:lnTo>
                <a:lnTo>
                  <a:pt x="1536" y="44386"/>
                </a:lnTo>
                <a:lnTo>
                  <a:pt x="2006" y="44450"/>
                </a:lnTo>
                <a:lnTo>
                  <a:pt x="1651" y="45072"/>
                </a:lnTo>
                <a:lnTo>
                  <a:pt x="2260" y="44373"/>
                </a:lnTo>
                <a:lnTo>
                  <a:pt x="2971" y="44361"/>
                </a:lnTo>
                <a:lnTo>
                  <a:pt x="3479" y="44183"/>
                </a:lnTo>
                <a:close/>
              </a:path>
              <a:path w="79375" h="146050">
                <a:moveTo>
                  <a:pt x="3606" y="53492"/>
                </a:moveTo>
                <a:lnTo>
                  <a:pt x="3568" y="52997"/>
                </a:lnTo>
                <a:lnTo>
                  <a:pt x="3276" y="53403"/>
                </a:lnTo>
                <a:lnTo>
                  <a:pt x="3606" y="53492"/>
                </a:lnTo>
                <a:close/>
              </a:path>
              <a:path w="79375" h="146050">
                <a:moveTo>
                  <a:pt x="4406" y="33604"/>
                </a:moveTo>
                <a:lnTo>
                  <a:pt x="3695" y="34251"/>
                </a:lnTo>
                <a:lnTo>
                  <a:pt x="2679" y="34696"/>
                </a:lnTo>
                <a:lnTo>
                  <a:pt x="2146" y="34709"/>
                </a:lnTo>
                <a:lnTo>
                  <a:pt x="2882" y="35674"/>
                </a:lnTo>
                <a:lnTo>
                  <a:pt x="4406" y="33604"/>
                </a:lnTo>
                <a:close/>
              </a:path>
              <a:path w="79375" h="146050">
                <a:moveTo>
                  <a:pt x="4457" y="53403"/>
                </a:moveTo>
                <a:lnTo>
                  <a:pt x="3949" y="53568"/>
                </a:lnTo>
                <a:lnTo>
                  <a:pt x="3606" y="53492"/>
                </a:lnTo>
                <a:lnTo>
                  <a:pt x="3721" y="55079"/>
                </a:lnTo>
                <a:lnTo>
                  <a:pt x="4381" y="53568"/>
                </a:lnTo>
                <a:lnTo>
                  <a:pt x="4457" y="53403"/>
                </a:lnTo>
                <a:close/>
              </a:path>
              <a:path w="79375" h="146050">
                <a:moveTo>
                  <a:pt x="4533" y="89814"/>
                </a:moveTo>
                <a:lnTo>
                  <a:pt x="2273" y="90919"/>
                </a:lnTo>
                <a:lnTo>
                  <a:pt x="2997" y="91528"/>
                </a:lnTo>
                <a:lnTo>
                  <a:pt x="1498" y="93230"/>
                </a:lnTo>
                <a:lnTo>
                  <a:pt x="3263" y="91897"/>
                </a:lnTo>
                <a:lnTo>
                  <a:pt x="2730" y="90906"/>
                </a:lnTo>
                <a:lnTo>
                  <a:pt x="4102" y="90855"/>
                </a:lnTo>
                <a:lnTo>
                  <a:pt x="4533" y="89814"/>
                </a:lnTo>
                <a:close/>
              </a:path>
              <a:path w="79375" h="146050">
                <a:moveTo>
                  <a:pt x="4914" y="48018"/>
                </a:moveTo>
                <a:lnTo>
                  <a:pt x="2400" y="50076"/>
                </a:lnTo>
                <a:lnTo>
                  <a:pt x="4457" y="48463"/>
                </a:lnTo>
                <a:lnTo>
                  <a:pt x="4914" y="48018"/>
                </a:lnTo>
                <a:close/>
              </a:path>
              <a:path w="79375" h="146050">
                <a:moveTo>
                  <a:pt x="5041" y="32842"/>
                </a:moveTo>
                <a:lnTo>
                  <a:pt x="4762" y="33172"/>
                </a:lnTo>
                <a:lnTo>
                  <a:pt x="4406" y="33604"/>
                </a:lnTo>
                <a:lnTo>
                  <a:pt x="4673" y="33375"/>
                </a:lnTo>
                <a:lnTo>
                  <a:pt x="4889" y="33108"/>
                </a:lnTo>
                <a:lnTo>
                  <a:pt x="5041" y="32842"/>
                </a:lnTo>
                <a:close/>
              </a:path>
              <a:path w="79375" h="146050">
                <a:moveTo>
                  <a:pt x="5156" y="49390"/>
                </a:moveTo>
                <a:lnTo>
                  <a:pt x="4610" y="48348"/>
                </a:lnTo>
                <a:lnTo>
                  <a:pt x="4457" y="48463"/>
                </a:lnTo>
                <a:lnTo>
                  <a:pt x="3454" y="49466"/>
                </a:lnTo>
                <a:lnTo>
                  <a:pt x="5156" y="49390"/>
                </a:lnTo>
                <a:close/>
              </a:path>
              <a:path w="79375" h="146050">
                <a:moveTo>
                  <a:pt x="6299" y="99199"/>
                </a:moveTo>
                <a:lnTo>
                  <a:pt x="6108" y="98272"/>
                </a:lnTo>
                <a:lnTo>
                  <a:pt x="5753" y="98272"/>
                </a:lnTo>
                <a:lnTo>
                  <a:pt x="5829" y="98412"/>
                </a:lnTo>
                <a:lnTo>
                  <a:pt x="5753" y="99580"/>
                </a:lnTo>
                <a:lnTo>
                  <a:pt x="6299" y="99199"/>
                </a:lnTo>
                <a:close/>
              </a:path>
              <a:path w="79375" h="146050">
                <a:moveTo>
                  <a:pt x="6426" y="36918"/>
                </a:moveTo>
                <a:lnTo>
                  <a:pt x="6286" y="36487"/>
                </a:lnTo>
                <a:lnTo>
                  <a:pt x="4533" y="36804"/>
                </a:lnTo>
                <a:lnTo>
                  <a:pt x="3225" y="38468"/>
                </a:lnTo>
                <a:lnTo>
                  <a:pt x="3251" y="37249"/>
                </a:lnTo>
                <a:lnTo>
                  <a:pt x="2019" y="39611"/>
                </a:lnTo>
                <a:lnTo>
                  <a:pt x="1117" y="38227"/>
                </a:lnTo>
                <a:lnTo>
                  <a:pt x="469" y="40157"/>
                </a:lnTo>
                <a:lnTo>
                  <a:pt x="2425" y="41173"/>
                </a:lnTo>
                <a:lnTo>
                  <a:pt x="3416" y="38646"/>
                </a:lnTo>
                <a:lnTo>
                  <a:pt x="5054" y="38823"/>
                </a:lnTo>
                <a:lnTo>
                  <a:pt x="6426" y="36918"/>
                </a:lnTo>
                <a:close/>
              </a:path>
              <a:path w="79375" h="146050">
                <a:moveTo>
                  <a:pt x="7251" y="89319"/>
                </a:moveTo>
                <a:lnTo>
                  <a:pt x="4749" y="89166"/>
                </a:lnTo>
                <a:lnTo>
                  <a:pt x="5994" y="91313"/>
                </a:lnTo>
                <a:lnTo>
                  <a:pt x="5524" y="91313"/>
                </a:lnTo>
                <a:lnTo>
                  <a:pt x="5029" y="90817"/>
                </a:lnTo>
                <a:lnTo>
                  <a:pt x="4381" y="91478"/>
                </a:lnTo>
                <a:lnTo>
                  <a:pt x="4927" y="92697"/>
                </a:lnTo>
                <a:lnTo>
                  <a:pt x="4889" y="93345"/>
                </a:lnTo>
                <a:lnTo>
                  <a:pt x="3898" y="94970"/>
                </a:lnTo>
                <a:lnTo>
                  <a:pt x="3683" y="95707"/>
                </a:lnTo>
                <a:lnTo>
                  <a:pt x="3429" y="95389"/>
                </a:lnTo>
                <a:lnTo>
                  <a:pt x="3378" y="95072"/>
                </a:lnTo>
                <a:lnTo>
                  <a:pt x="4013" y="93052"/>
                </a:lnTo>
                <a:lnTo>
                  <a:pt x="2730" y="94335"/>
                </a:lnTo>
                <a:lnTo>
                  <a:pt x="2400" y="94970"/>
                </a:lnTo>
                <a:lnTo>
                  <a:pt x="2286" y="95250"/>
                </a:lnTo>
                <a:lnTo>
                  <a:pt x="3276" y="95364"/>
                </a:lnTo>
                <a:lnTo>
                  <a:pt x="3175" y="95707"/>
                </a:lnTo>
                <a:lnTo>
                  <a:pt x="2794" y="96278"/>
                </a:lnTo>
                <a:lnTo>
                  <a:pt x="1892" y="95999"/>
                </a:lnTo>
                <a:lnTo>
                  <a:pt x="254" y="96850"/>
                </a:lnTo>
                <a:lnTo>
                  <a:pt x="2908" y="98412"/>
                </a:lnTo>
                <a:lnTo>
                  <a:pt x="698" y="98348"/>
                </a:lnTo>
                <a:lnTo>
                  <a:pt x="431" y="100063"/>
                </a:lnTo>
                <a:lnTo>
                  <a:pt x="0" y="101473"/>
                </a:lnTo>
                <a:lnTo>
                  <a:pt x="76" y="101625"/>
                </a:lnTo>
                <a:lnTo>
                  <a:pt x="1231" y="102311"/>
                </a:lnTo>
                <a:lnTo>
                  <a:pt x="1752" y="102158"/>
                </a:lnTo>
                <a:lnTo>
                  <a:pt x="1562" y="101981"/>
                </a:lnTo>
                <a:lnTo>
                  <a:pt x="1104" y="101968"/>
                </a:lnTo>
                <a:lnTo>
                  <a:pt x="1028" y="100672"/>
                </a:lnTo>
                <a:lnTo>
                  <a:pt x="1993" y="101104"/>
                </a:lnTo>
                <a:lnTo>
                  <a:pt x="2527" y="100926"/>
                </a:lnTo>
                <a:lnTo>
                  <a:pt x="2159" y="101409"/>
                </a:lnTo>
                <a:lnTo>
                  <a:pt x="2222" y="101625"/>
                </a:lnTo>
                <a:lnTo>
                  <a:pt x="2387" y="101879"/>
                </a:lnTo>
                <a:lnTo>
                  <a:pt x="2298" y="102565"/>
                </a:lnTo>
                <a:lnTo>
                  <a:pt x="3124" y="100926"/>
                </a:lnTo>
                <a:lnTo>
                  <a:pt x="3263" y="100672"/>
                </a:lnTo>
                <a:lnTo>
                  <a:pt x="3619" y="99974"/>
                </a:lnTo>
                <a:lnTo>
                  <a:pt x="4229" y="101409"/>
                </a:lnTo>
                <a:lnTo>
                  <a:pt x="5054" y="99974"/>
                </a:lnTo>
                <a:lnTo>
                  <a:pt x="5499" y="99199"/>
                </a:lnTo>
                <a:lnTo>
                  <a:pt x="5600" y="99009"/>
                </a:lnTo>
                <a:lnTo>
                  <a:pt x="4610" y="99199"/>
                </a:lnTo>
                <a:lnTo>
                  <a:pt x="4394" y="98412"/>
                </a:lnTo>
                <a:lnTo>
                  <a:pt x="4203" y="97675"/>
                </a:lnTo>
                <a:lnTo>
                  <a:pt x="4902" y="98196"/>
                </a:lnTo>
                <a:lnTo>
                  <a:pt x="5727" y="98196"/>
                </a:lnTo>
                <a:lnTo>
                  <a:pt x="6096" y="98196"/>
                </a:lnTo>
                <a:lnTo>
                  <a:pt x="6223" y="97980"/>
                </a:lnTo>
                <a:lnTo>
                  <a:pt x="6362" y="97840"/>
                </a:lnTo>
                <a:lnTo>
                  <a:pt x="6591" y="97332"/>
                </a:lnTo>
                <a:lnTo>
                  <a:pt x="5041" y="97739"/>
                </a:lnTo>
                <a:lnTo>
                  <a:pt x="5410" y="96278"/>
                </a:lnTo>
                <a:lnTo>
                  <a:pt x="5524" y="95707"/>
                </a:lnTo>
                <a:lnTo>
                  <a:pt x="5664" y="95072"/>
                </a:lnTo>
                <a:lnTo>
                  <a:pt x="6223" y="96608"/>
                </a:lnTo>
                <a:lnTo>
                  <a:pt x="6718" y="95923"/>
                </a:lnTo>
                <a:lnTo>
                  <a:pt x="6045" y="95796"/>
                </a:lnTo>
                <a:lnTo>
                  <a:pt x="5956" y="95364"/>
                </a:lnTo>
                <a:lnTo>
                  <a:pt x="6388" y="95389"/>
                </a:lnTo>
                <a:lnTo>
                  <a:pt x="6591" y="95300"/>
                </a:lnTo>
                <a:lnTo>
                  <a:pt x="6121" y="95072"/>
                </a:lnTo>
                <a:lnTo>
                  <a:pt x="5397" y="94703"/>
                </a:lnTo>
                <a:lnTo>
                  <a:pt x="6426" y="92722"/>
                </a:lnTo>
                <a:lnTo>
                  <a:pt x="6629" y="91313"/>
                </a:lnTo>
                <a:lnTo>
                  <a:pt x="6743" y="90817"/>
                </a:lnTo>
                <a:lnTo>
                  <a:pt x="6972" y="90703"/>
                </a:lnTo>
                <a:lnTo>
                  <a:pt x="7112" y="89357"/>
                </a:lnTo>
                <a:lnTo>
                  <a:pt x="7251" y="89319"/>
                </a:lnTo>
                <a:close/>
              </a:path>
              <a:path w="79375" h="146050">
                <a:moveTo>
                  <a:pt x="7391" y="39738"/>
                </a:moveTo>
                <a:lnTo>
                  <a:pt x="7378" y="39243"/>
                </a:lnTo>
                <a:lnTo>
                  <a:pt x="7137" y="38862"/>
                </a:lnTo>
                <a:lnTo>
                  <a:pt x="7391" y="39738"/>
                </a:lnTo>
                <a:close/>
              </a:path>
              <a:path w="79375" h="146050">
                <a:moveTo>
                  <a:pt x="7429" y="90449"/>
                </a:moveTo>
                <a:lnTo>
                  <a:pt x="6972" y="90703"/>
                </a:lnTo>
                <a:lnTo>
                  <a:pt x="6921" y="91541"/>
                </a:lnTo>
                <a:lnTo>
                  <a:pt x="7429" y="90449"/>
                </a:lnTo>
                <a:close/>
              </a:path>
              <a:path w="79375" h="146050">
                <a:moveTo>
                  <a:pt x="7734" y="36322"/>
                </a:moveTo>
                <a:lnTo>
                  <a:pt x="7277" y="36639"/>
                </a:lnTo>
                <a:lnTo>
                  <a:pt x="7099" y="37579"/>
                </a:lnTo>
                <a:lnTo>
                  <a:pt x="7734" y="36322"/>
                </a:lnTo>
                <a:close/>
              </a:path>
              <a:path w="79375" h="146050">
                <a:moveTo>
                  <a:pt x="7785" y="35382"/>
                </a:moveTo>
                <a:lnTo>
                  <a:pt x="7366" y="35699"/>
                </a:lnTo>
                <a:lnTo>
                  <a:pt x="7620" y="35547"/>
                </a:lnTo>
                <a:lnTo>
                  <a:pt x="7785" y="35382"/>
                </a:lnTo>
                <a:close/>
              </a:path>
              <a:path w="79375" h="146050">
                <a:moveTo>
                  <a:pt x="7874" y="47256"/>
                </a:moveTo>
                <a:lnTo>
                  <a:pt x="7327" y="47675"/>
                </a:lnTo>
                <a:lnTo>
                  <a:pt x="6299" y="46824"/>
                </a:lnTo>
                <a:lnTo>
                  <a:pt x="6527" y="48183"/>
                </a:lnTo>
                <a:lnTo>
                  <a:pt x="6985" y="48272"/>
                </a:lnTo>
                <a:lnTo>
                  <a:pt x="7874" y="47256"/>
                </a:lnTo>
                <a:close/>
              </a:path>
              <a:path w="79375" h="146050">
                <a:moveTo>
                  <a:pt x="7924" y="89357"/>
                </a:moveTo>
                <a:lnTo>
                  <a:pt x="7912" y="88963"/>
                </a:lnTo>
                <a:lnTo>
                  <a:pt x="7454" y="89255"/>
                </a:lnTo>
                <a:lnTo>
                  <a:pt x="7251" y="89319"/>
                </a:lnTo>
                <a:lnTo>
                  <a:pt x="7924" y="89357"/>
                </a:lnTo>
                <a:close/>
              </a:path>
              <a:path w="79375" h="146050">
                <a:moveTo>
                  <a:pt x="8204" y="35941"/>
                </a:moveTo>
                <a:lnTo>
                  <a:pt x="8140" y="35509"/>
                </a:lnTo>
                <a:lnTo>
                  <a:pt x="7734" y="36322"/>
                </a:lnTo>
                <a:lnTo>
                  <a:pt x="8204" y="35941"/>
                </a:lnTo>
                <a:close/>
              </a:path>
              <a:path w="79375" h="146050">
                <a:moveTo>
                  <a:pt x="8229" y="115087"/>
                </a:moveTo>
                <a:lnTo>
                  <a:pt x="7772" y="114858"/>
                </a:lnTo>
                <a:lnTo>
                  <a:pt x="8216" y="115163"/>
                </a:lnTo>
                <a:close/>
              </a:path>
              <a:path w="79375" h="146050">
                <a:moveTo>
                  <a:pt x="8343" y="88341"/>
                </a:moveTo>
                <a:lnTo>
                  <a:pt x="7950" y="88226"/>
                </a:lnTo>
                <a:lnTo>
                  <a:pt x="7797" y="87884"/>
                </a:lnTo>
                <a:lnTo>
                  <a:pt x="7912" y="88963"/>
                </a:lnTo>
                <a:lnTo>
                  <a:pt x="8051" y="88874"/>
                </a:lnTo>
                <a:lnTo>
                  <a:pt x="8242" y="88696"/>
                </a:lnTo>
                <a:lnTo>
                  <a:pt x="8343" y="88341"/>
                </a:lnTo>
                <a:close/>
              </a:path>
              <a:path w="79375" h="146050">
                <a:moveTo>
                  <a:pt x="8661" y="88290"/>
                </a:moveTo>
                <a:lnTo>
                  <a:pt x="8585" y="88417"/>
                </a:lnTo>
                <a:lnTo>
                  <a:pt x="8661" y="88290"/>
                </a:lnTo>
                <a:close/>
              </a:path>
              <a:path w="79375" h="146050">
                <a:moveTo>
                  <a:pt x="8686" y="89750"/>
                </a:moveTo>
                <a:lnTo>
                  <a:pt x="8610" y="89369"/>
                </a:lnTo>
                <a:lnTo>
                  <a:pt x="8432" y="88506"/>
                </a:lnTo>
                <a:lnTo>
                  <a:pt x="8394" y="88353"/>
                </a:lnTo>
                <a:lnTo>
                  <a:pt x="8242" y="88696"/>
                </a:lnTo>
                <a:lnTo>
                  <a:pt x="8026" y="89166"/>
                </a:lnTo>
                <a:lnTo>
                  <a:pt x="7962" y="89369"/>
                </a:lnTo>
                <a:lnTo>
                  <a:pt x="7429" y="90449"/>
                </a:lnTo>
                <a:lnTo>
                  <a:pt x="8686" y="89750"/>
                </a:lnTo>
                <a:close/>
              </a:path>
              <a:path w="79375" h="146050">
                <a:moveTo>
                  <a:pt x="8877" y="114541"/>
                </a:moveTo>
                <a:lnTo>
                  <a:pt x="8356" y="114122"/>
                </a:lnTo>
                <a:lnTo>
                  <a:pt x="8394" y="115163"/>
                </a:lnTo>
                <a:lnTo>
                  <a:pt x="8851" y="115392"/>
                </a:lnTo>
                <a:lnTo>
                  <a:pt x="8407" y="115163"/>
                </a:lnTo>
                <a:lnTo>
                  <a:pt x="8877" y="114541"/>
                </a:lnTo>
                <a:close/>
              </a:path>
              <a:path w="79375" h="146050">
                <a:moveTo>
                  <a:pt x="9385" y="43891"/>
                </a:moveTo>
                <a:lnTo>
                  <a:pt x="6083" y="44272"/>
                </a:lnTo>
                <a:lnTo>
                  <a:pt x="3505" y="46570"/>
                </a:lnTo>
                <a:lnTo>
                  <a:pt x="6096" y="46647"/>
                </a:lnTo>
                <a:lnTo>
                  <a:pt x="7315" y="46494"/>
                </a:lnTo>
                <a:lnTo>
                  <a:pt x="7747" y="45389"/>
                </a:lnTo>
                <a:lnTo>
                  <a:pt x="9385" y="43891"/>
                </a:lnTo>
                <a:close/>
              </a:path>
              <a:path w="79375" h="146050">
                <a:moveTo>
                  <a:pt x="9550" y="86995"/>
                </a:moveTo>
                <a:lnTo>
                  <a:pt x="9067" y="86448"/>
                </a:lnTo>
                <a:lnTo>
                  <a:pt x="8839" y="86309"/>
                </a:lnTo>
                <a:lnTo>
                  <a:pt x="8661" y="88290"/>
                </a:lnTo>
                <a:lnTo>
                  <a:pt x="9220" y="87693"/>
                </a:lnTo>
                <a:lnTo>
                  <a:pt x="9550" y="86995"/>
                </a:lnTo>
                <a:close/>
              </a:path>
              <a:path w="79375" h="146050">
                <a:moveTo>
                  <a:pt x="9601" y="42862"/>
                </a:moveTo>
                <a:lnTo>
                  <a:pt x="8851" y="43357"/>
                </a:lnTo>
                <a:lnTo>
                  <a:pt x="9512" y="43497"/>
                </a:lnTo>
                <a:lnTo>
                  <a:pt x="9601" y="42862"/>
                </a:lnTo>
                <a:close/>
              </a:path>
              <a:path w="79375" h="146050">
                <a:moveTo>
                  <a:pt x="9766" y="43548"/>
                </a:moveTo>
                <a:lnTo>
                  <a:pt x="9512" y="43497"/>
                </a:lnTo>
                <a:lnTo>
                  <a:pt x="9474" y="43815"/>
                </a:lnTo>
                <a:lnTo>
                  <a:pt x="9766" y="43548"/>
                </a:lnTo>
                <a:close/>
              </a:path>
              <a:path w="79375" h="146050">
                <a:moveTo>
                  <a:pt x="9867" y="99529"/>
                </a:moveTo>
                <a:lnTo>
                  <a:pt x="9652" y="99491"/>
                </a:lnTo>
                <a:lnTo>
                  <a:pt x="9486" y="99593"/>
                </a:lnTo>
                <a:lnTo>
                  <a:pt x="9652" y="99669"/>
                </a:lnTo>
                <a:lnTo>
                  <a:pt x="9779" y="99618"/>
                </a:lnTo>
                <a:close/>
              </a:path>
              <a:path w="79375" h="146050">
                <a:moveTo>
                  <a:pt x="10096" y="53403"/>
                </a:moveTo>
                <a:lnTo>
                  <a:pt x="8712" y="54800"/>
                </a:lnTo>
                <a:lnTo>
                  <a:pt x="10058" y="53657"/>
                </a:lnTo>
                <a:lnTo>
                  <a:pt x="10096" y="53403"/>
                </a:lnTo>
                <a:close/>
              </a:path>
              <a:path w="79375" h="146050">
                <a:moveTo>
                  <a:pt x="10198" y="33337"/>
                </a:moveTo>
                <a:lnTo>
                  <a:pt x="9652" y="32981"/>
                </a:lnTo>
                <a:lnTo>
                  <a:pt x="8928" y="33578"/>
                </a:lnTo>
                <a:lnTo>
                  <a:pt x="8559" y="34290"/>
                </a:lnTo>
                <a:lnTo>
                  <a:pt x="8191" y="34861"/>
                </a:lnTo>
                <a:lnTo>
                  <a:pt x="8102" y="34721"/>
                </a:lnTo>
                <a:lnTo>
                  <a:pt x="8140" y="35102"/>
                </a:lnTo>
                <a:lnTo>
                  <a:pt x="7848" y="35331"/>
                </a:lnTo>
                <a:lnTo>
                  <a:pt x="8140" y="35115"/>
                </a:lnTo>
                <a:lnTo>
                  <a:pt x="8267" y="36322"/>
                </a:lnTo>
                <a:lnTo>
                  <a:pt x="8305" y="36639"/>
                </a:lnTo>
                <a:lnTo>
                  <a:pt x="8356" y="37579"/>
                </a:lnTo>
                <a:lnTo>
                  <a:pt x="7493" y="39052"/>
                </a:lnTo>
                <a:lnTo>
                  <a:pt x="7607" y="39344"/>
                </a:lnTo>
                <a:lnTo>
                  <a:pt x="7823" y="39179"/>
                </a:lnTo>
                <a:lnTo>
                  <a:pt x="8801" y="41427"/>
                </a:lnTo>
                <a:lnTo>
                  <a:pt x="8966" y="40386"/>
                </a:lnTo>
                <a:lnTo>
                  <a:pt x="8382" y="39179"/>
                </a:lnTo>
                <a:lnTo>
                  <a:pt x="8293" y="38836"/>
                </a:lnTo>
                <a:lnTo>
                  <a:pt x="8813" y="37884"/>
                </a:lnTo>
                <a:lnTo>
                  <a:pt x="8890" y="38925"/>
                </a:lnTo>
                <a:lnTo>
                  <a:pt x="9169" y="39052"/>
                </a:lnTo>
                <a:lnTo>
                  <a:pt x="9461" y="37884"/>
                </a:lnTo>
                <a:lnTo>
                  <a:pt x="9512" y="37439"/>
                </a:lnTo>
                <a:lnTo>
                  <a:pt x="9296" y="36449"/>
                </a:lnTo>
                <a:lnTo>
                  <a:pt x="8445" y="35217"/>
                </a:lnTo>
                <a:lnTo>
                  <a:pt x="8356" y="35001"/>
                </a:lnTo>
                <a:lnTo>
                  <a:pt x="8623" y="34861"/>
                </a:lnTo>
                <a:lnTo>
                  <a:pt x="8864" y="34772"/>
                </a:lnTo>
                <a:lnTo>
                  <a:pt x="9093" y="35001"/>
                </a:lnTo>
                <a:lnTo>
                  <a:pt x="9245" y="34772"/>
                </a:lnTo>
                <a:lnTo>
                  <a:pt x="10198" y="33337"/>
                </a:lnTo>
                <a:close/>
              </a:path>
              <a:path w="79375" h="146050">
                <a:moveTo>
                  <a:pt x="10350" y="47891"/>
                </a:moveTo>
                <a:lnTo>
                  <a:pt x="10096" y="47980"/>
                </a:lnTo>
                <a:lnTo>
                  <a:pt x="10045" y="47447"/>
                </a:lnTo>
                <a:lnTo>
                  <a:pt x="9931" y="46355"/>
                </a:lnTo>
                <a:lnTo>
                  <a:pt x="8280" y="47599"/>
                </a:lnTo>
                <a:lnTo>
                  <a:pt x="9486" y="47447"/>
                </a:lnTo>
                <a:lnTo>
                  <a:pt x="8394" y="48285"/>
                </a:lnTo>
                <a:lnTo>
                  <a:pt x="8166" y="49542"/>
                </a:lnTo>
                <a:lnTo>
                  <a:pt x="6426" y="50126"/>
                </a:lnTo>
                <a:lnTo>
                  <a:pt x="5854" y="49364"/>
                </a:lnTo>
                <a:lnTo>
                  <a:pt x="5156" y="49390"/>
                </a:lnTo>
                <a:lnTo>
                  <a:pt x="5676" y="50380"/>
                </a:lnTo>
                <a:lnTo>
                  <a:pt x="6502" y="51041"/>
                </a:lnTo>
                <a:lnTo>
                  <a:pt x="7620" y="50126"/>
                </a:lnTo>
                <a:lnTo>
                  <a:pt x="10248" y="47980"/>
                </a:lnTo>
                <a:close/>
              </a:path>
              <a:path w="79375" h="146050">
                <a:moveTo>
                  <a:pt x="10947" y="34620"/>
                </a:moveTo>
                <a:lnTo>
                  <a:pt x="10541" y="35090"/>
                </a:lnTo>
                <a:lnTo>
                  <a:pt x="10845" y="34937"/>
                </a:lnTo>
                <a:lnTo>
                  <a:pt x="10947" y="34620"/>
                </a:lnTo>
                <a:close/>
              </a:path>
              <a:path w="79375" h="146050">
                <a:moveTo>
                  <a:pt x="11061" y="32042"/>
                </a:moveTo>
                <a:lnTo>
                  <a:pt x="9918" y="32918"/>
                </a:lnTo>
                <a:lnTo>
                  <a:pt x="10502" y="32867"/>
                </a:lnTo>
                <a:lnTo>
                  <a:pt x="11061" y="32042"/>
                </a:lnTo>
                <a:close/>
              </a:path>
              <a:path w="79375" h="146050">
                <a:moveTo>
                  <a:pt x="11087" y="32829"/>
                </a:moveTo>
                <a:lnTo>
                  <a:pt x="10502" y="32867"/>
                </a:lnTo>
                <a:lnTo>
                  <a:pt x="10198" y="33337"/>
                </a:lnTo>
                <a:lnTo>
                  <a:pt x="10693" y="33642"/>
                </a:lnTo>
                <a:lnTo>
                  <a:pt x="11061" y="32981"/>
                </a:lnTo>
                <a:lnTo>
                  <a:pt x="11087" y="32829"/>
                </a:lnTo>
                <a:close/>
              </a:path>
              <a:path w="79375" h="146050">
                <a:moveTo>
                  <a:pt x="11531" y="100279"/>
                </a:moveTo>
                <a:lnTo>
                  <a:pt x="11112" y="100215"/>
                </a:lnTo>
                <a:lnTo>
                  <a:pt x="10655" y="99339"/>
                </a:lnTo>
                <a:lnTo>
                  <a:pt x="10083" y="98704"/>
                </a:lnTo>
                <a:lnTo>
                  <a:pt x="10147" y="98971"/>
                </a:lnTo>
                <a:lnTo>
                  <a:pt x="10071" y="99352"/>
                </a:lnTo>
                <a:lnTo>
                  <a:pt x="9867" y="99529"/>
                </a:lnTo>
                <a:lnTo>
                  <a:pt x="10439" y="99707"/>
                </a:lnTo>
                <a:lnTo>
                  <a:pt x="10287" y="101498"/>
                </a:lnTo>
                <a:lnTo>
                  <a:pt x="11531" y="100279"/>
                </a:lnTo>
                <a:close/>
              </a:path>
              <a:path w="79375" h="146050">
                <a:moveTo>
                  <a:pt x="13462" y="25666"/>
                </a:moveTo>
                <a:lnTo>
                  <a:pt x="12331" y="26200"/>
                </a:lnTo>
                <a:lnTo>
                  <a:pt x="12700" y="26568"/>
                </a:lnTo>
                <a:lnTo>
                  <a:pt x="13233" y="26441"/>
                </a:lnTo>
                <a:lnTo>
                  <a:pt x="13462" y="25666"/>
                </a:lnTo>
                <a:close/>
              </a:path>
              <a:path w="79375" h="146050">
                <a:moveTo>
                  <a:pt x="13474" y="39662"/>
                </a:moveTo>
                <a:lnTo>
                  <a:pt x="11811" y="40538"/>
                </a:lnTo>
                <a:lnTo>
                  <a:pt x="12890" y="39116"/>
                </a:lnTo>
                <a:lnTo>
                  <a:pt x="13081" y="38379"/>
                </a:lnTo>
                <a:lnTo>
                  <a:pt x="10109" y="39281"/>
                </a:lnTo>
                <a:lnTo>
                  <a:pt x="9601" y="42862"/>
                </a:lnTo>
                <a:lnTo>
                  <a:pt x="11569" y="41541"/>
                </a:lnTo>
                <a:lnTo>
                  <a:pt x="10845" y="43903"/>
                </a:lnTo>
                <a:lnTo>
                  <a:pt x="13271" y="42468"/>
                </a:lnTo>
                <a:lnTo>
                  <a:pt x="11772" y="41719"/>
                </a:lnTo>
                <a:lnTo>
                  <a:pt x="11912" y="41541"/>
                </a:lnTo>
                <a:lnTo>
                  <a:pt x="12750" y="40538"/>
                </a:lnTo>
                <a:lnTo>
                  <a:pt x="13474" y="39662"/>
                </a:lnTo>
                <a:close/>
              </a:path>
              <a:path w="79375" h="146050">
                <a:moveTo>
                  <a:pt x="13500" y="26377"/>
                </a:moveTo>
                <a:lnTo>
                  <a:pt x="13233" y="26441"/>
                </a:lnTo>
                <a:lnTo>
                  <a:pt x="13004" y="27203"/>
                </a:lnTo>
                <a:lnTo>
                  <a:pt x="13500" y="26377"/>
                </a:lnTo>
                <a:close/>
              </a:path>
              <a:path w="79375" h="146050">
                <a:moveTo>
                  <a:pt x="13614" y="33604"/>
                </a:moveTo>
                <a:lnTo>
                  <a:pt x="11023" y="34861"/>
                </a:lnTo>
                <a:lnTo>
                  <a:pt x="10896" y="35331"/>
                </a:lnTo>
                <a:lnTo>
                  <a:pt x="10871" y="35699"/>
                </a:lnTo>
                <a:lnTo>
                  <a:pt x="13614" y="33604"/>
                </a:lnTo>
                <a:close/>
              </a:path>
              <a:path w="79375" h="146050">
                <a:moveTo>
                  <a:pt x="14452" y="25666"/>
                </a:moveTo>
                <a:lnTo>
                  <a:pt x="13004" y="27203"/>
                </a:lnTo>
                <a:lnTo>
                  <a:pt x="13982" y="27190"/>
                </a:lnTo>
                <a:lnTo>
                  <a:pt x="14452" y="25666"/>
                </a:lnTo>
                <a:close/>
              </a:path>
              <a:path w="79375" h="146050">
                <a:moveTo>
                  <a:pt x="14909" y="30721"/>
                </a:moveTo>
                <a:lnTo>
                  <a:pt x="14528" y="30340"/>
                </a:lnTo>
                <a:lnTo>
                  <a:pt x="12573" y="31496"/>
                </a:lnTo>
                <a:lnTo>
                  <a:pt x="11760" y="31508"/>
                </a:lnTo>
                <a:lnTo>
                  <a:pt x="11252" y="31889"/>
                </a:lnTo>
                <a:lnTo>
                  <a:pt x="11150" y="32042"/>
                </a:lnTo>
                <a:lnTo>
                  <a:pt x="11150" y="32829"/>
                </a:lnTo>
                <a:lnTo>
                  <a:pt x="11023" y="33578"/>
                </a:lnTo>
                <a:lnTo>
                  <a:pt x="10947" y="34620"/>
                </a:lnTo>
                <a:lnTo>
                  <a:pt x="13716" y="31470"/>
                </a:lnTo>
                <a:lnTo>
                  <a:pt x="12636" y="31496"/>
                </a:lnTo>
                <a:lnTo>
                  <a:pt x="14909" y="30721"/>
                </a:lnTo>
                <a:close/>
              </a:path>
              <a:path w="79375" h="146050">
                <a:moveTo>
                  <a:pt x="15659" y="31457"/>
                </a:moveTo>
                <a:lnTo>
                  <a:pt x="13512" y="32232"/>
                </a:lnTo>
                <a:lnTo>
                  <a:pt x="13423" y="33413"/>
                </a:lnTo>
                <a:lnTo>
                  <a:pt x="14808" y="31915"/>
                </a:lnTo>
                <a:lnTo>
                  <a:pt x="15595" y="31724"/>
                </a:lnTo>
                <a:lnTo>
                  <a:pt x="15659" y="31457"/>
                </a:lnTo>
                <a:close/>
              </a:path>
              <a:path w="79375" h="146050">
                <a:moveTo>
                  <a:pt x="15951" y="37147"/>
                </a:moveTo>
                <a:lnTo>
                  <a:pt x="15748" y="36880"/>
                </a:lnTo>
                <a:lnTo>
                  <a:pt x="15608" y="36550"/>
                </a:lnTo>
                <a:lnTo>
                  <a:pt x="15087" y="37185"/>
                </a:lnTo>
                <a:lnTo>
                  <a:pt x="15455" y="36944"/>
                </a:lnTo>
                <a:lnTo>
                  <a:pt x="15748" y="37020"/>
                </a:lnTo>
                <a:lnTo>
                  <a:pt x="15951" y="37147"/>
                </a:lnTo>
                <a:close/>
              </a:path>
              <a:path w="79375" h="146050">
                <a:moveTo>
                  <a:pt x="16230" y="134785"/>
                </a:moveTo>
                <a:lnTo>
                  <a:pt x="15481" y="134480"/>
                </a:lnTo>
                <a:lnTo>
                  <a:pt x="13855" y="134975"/>
                </a:lnTo>
                <a:lnTo>
                  <a:pt x="14630" y="135686"/>
                </a:lnTo>
                <a:lnTo>
                  <a:pt x="15036" y="135724"/>
                </a:lnTo>
                <a:lnTo>
                  <a:pt x="15290" y="134632"/>
                </a:lnTo>
                <a:lnTo>
                  <a:pt x="16230" y="134785"/>
                </a:lnTo>
                <a:close/>
              </a:path>
              <a:path w="79375" h="146050">
                <a:moveTo>
                  <a:pt x="16230" y="37363"/>
                </a:moveTo>
                <a:lnTo>
                  <a:pt x="16078" y="37223"/>
                </a:lnTo>
                <a:lnTo>
                  <a:pt x="15951" y="37147"/>
                </a:lnTo>
                <a:lnTo>
                  <a:pt x="16116" y="37325"/>
                </a:lnTo>
                <a:close/>
              </a:path>
              <a:path w="79375" h="146050">
                <a:moveTo>
                  <a:pt x="16344" y="28257"/>
                </a:moveTo>
                <a:lnTo>
                  <a:pt x="15189" y="28067"/>
                </a:lnTo>
                <a:lnTo>
                  <a:pt x="14706" y="28892"/>
                </a:lnTo>
                <a:lnTo>
                  <a:pt x="13182" y="29972"/>
                </a:lnTo>
                <a:lnTo>
                  <a:pt x="12725" y="29857"/>
                </a:lnTo>
                <a:lnTo>
                  <a:pt x="14528" y="30340"/>
                </a:lnTo>
                <a:lnTo>
                  <a:pt x="14846" y="29972"/>
                </a:lnTo>
                <a:lnTo>
                  <a:pt x="16344" y="28257"/>
                </a:lnTo>
                <a:close/>
              </a:path>
              <a:path w="79375" h="146050">
                <a:moveTo>
                  <a:pt x="16649" y="136296"/>
                </a:moveTo>
                <a:lnTo>
                  <a:pt x="16637" y="135483"/>
                </a:lnTo>
                <a:lnTo>
                  <a:pt x="15684" y="134975"/>
                </a:lnTo>
                <a:lnTo>
                  <a:pt x="16040" y="136296"/>
                </a:lnTo>
                <a:lnTo>
                  <a:pt x="15201" y="136220"/>
                </a:lnTo>
                <a:lnTo>
                  <a:pt x="15176" y="136613"/>
                </a:lnTo>
                <a:lnTo>
                  <a:pt x="16548" y="136994"/>
                </a:lnTo>
                <a:lnTo>
                  <a:pt x="16421" y="136867"/>
                </a:lnTo>
                <a:lnTo>
                  <a:pt x="16294" y="136702"/>
                </a:lnTo>
                <a:lnTo>
                  <a:pt x="16217" y="136474"/>
                </a:lnTo>
                <a:lnTo>
                  <a:pt x="16649" y="136512"/>
                </a:lnTo>
                <a:lnTo>
                  <a:pt x="16649" y="136296"/>
                </a:lnTo>
                <a:close/>
              </a:path>
              <a:path w="79375" h="146050">
                <a:moveTo>
                  <a:pt x="17246" y="137248"/>
                </a:moveTo>
                <a:lnTo>
                  <a:pt x="17030" y="137147"/>
                </a:lnTo>
                <a:lnTo>
                  <a:pt x="16802" y="137071"/>
                </a:lnTo>
                <a:lnTo>
                  <a:pt x="16548" y="136994"/>
                </a:lnTo>
                <a:lnTo>
                  <a:pt x="16751" y="137185"/>
                </a:lnTo>
                <a:lnTo>
                  <a:pt x="16979" y="137236"/>
                </a:lnTo>
                <a:lnTo>
                  <a:pt x="17246" y="137248"/>
                </a:lnTo>
                <a:close/>
              </a:path>
              <a:path w="79375" h="146050">
                <a:moveTo>
                  <a:pt x="17487" y="136537"/>
                </a:moveTo>
                <a:lnTo>
                  <a:pt x="17081" y="136537"/>
                </a:lnTo>
                <a:lnTo>
                  <a:pt x="17462" y="136563"/>
                </a:lnTo>
                <a:close/>
              </a:path>
              <a:path w="79375" h="146050">
                <a:moveTo>
                  <a:pt x="18059" y="127838"/>
                </a:moveTo>
                <a:lnTo>
                  <a:pt x="15786" y="128384"/>
                </a:lnTo>
                <a:lnTo>
                  <a:pt x="15900" y="129082"/>
                </a:lnTo>
                <a:lnTo>
                  <a:pt x="18059" y="127838"/>
                </a:lnTo>
                <a:close/>
              </a:path>
              <a:path w="79375" h="146050">
                <a:moveTo>
                  <a:pt x="18440" y="136537"/>
                </a:moveTo>
                <a:lnTo>
                  <a:pt x="18008" y="135648"/>
                </a:lnTo>
                <a:lnTo>
                  <a:pt x="17487" y="136537"/>
                </a:lnTo>
                <a:lnTo>
                  <a:pt x="18440" y="136537"/>
                </a:lnTo>
                <a:close/>
              </a:path>
              <a:path w="79375" h="146050">
                <a:moveTo>
                  <a:pt x="18948" y="102184"/>
                </a:moveTo>
                <a:lnTo>
                  <a:pt x="17881" y="103085"/>
                </a:lnTo>
                <a:lnTo>
                  <a:pt x="18503" y="103047"/>
                </a:lnTo>
                <a:lnTo>
                  <a:pt x="18948" y="102184"/>
                </a:lnTo>
                <a:close/>
              </a:path>
              <a:path w="79375" h="146050">
                <a:moveTo>
                  <a:pt x="19964" y="125082"/>
                </a:moveTo>
                <a:lnTo>
                  <a:pt x="18770" y="126047"/>
                </a:lnTo>
                <a:lnTo>
                  <a:pt x="18669" y="126225"/>
                </a:lnTo>
                <a:lnTo>
                  <a:pt x="17195" y="127215"/>
                </a:lnTo>
                <a:lnTo>
                  <a:pt x="19507" y="127685"/>
                </a:lnTo>
                <a:lnTo>
                  <a:pt x="19964" y="125082"/>
                </a:lnTo>
                <a:close/>
              </a:path>
              <a:path w="79375" h="146050">
                <a:moveTo>
                  <a:pt x="20027" y="136690"/>
                </a:moveTo>
                <a:lnTo>
                  <a:pt x="19723" y="136169"/>
                </a:lnTo>
                <a:lnTo>
                  <a:pt x="18973" y="136664"/>
                </a:lnTo>
                <a:lnTo>
                  <a:pt x="18211" y="137020"/>
                </a:lnTo>
                <a:lnTo>
                  <a:pt x="17894" y="137172"/>
                </a:lnTo>
                <a:lnTo>
                  <a:pt x="17551" y="137248"/>
                </a:lnTo>
                <a:lnTo>
                  <a:pt x="17246" y="137248"/>
                </a:lnTo>
                <a:lnTo>
                  <a:pt x="17665" y="137426"/>
                </a:lnTo>
                <a:lnTo>
                  <a:pt x="17945" y="137668"/>
                </a:lnTo>
                <a:lnTo>
                  <a:pt x="17780" y="138061"/>
                </a:lnTo>
                <a:lnTo>
                  <a:pt x="19646" y="138150"/>
                </a:lnTo>
                <a:lnTo>
                  <a:pt x="19837" y="137934"/>
                </a:lnTo>
                <a:lnTo>
                  <a:pt x="19227" y="136880"/>
                </a:lnTo>
                <a:lnTo>
                  <a:pt x="20027" y="136690"/>
                </a:lnTo>
                <a:close/>
              </a:path>
              <a:path w="79375" h="146050">
                <a:moveTo>
                  <a:pt x="20281" y="70904"/>
                </a:moveTo>
                <a:lnTo>
                  <a:pt x="19164" y="71513"/>
                </a:lnTo>
                <a:lnTo>
                  <a:pt x="19608" y="71361"/>
                </a:lnTo>
                <a:lnTo>
                  <a:pt x="19354" y="72148"/>
                </a:lnTo>
                <a:lnTo>
                  <a:pt x="19570" y="72542"/>
                </a:lnTo>
                <a:lnTo>
                  <a:pt x="20218" y="72313"/>
                </a:lnTo>
                <a:lnTo>
                  <a:pt x="19799" y="71996"/>
                </a:lnTo>
                <a:lnTo>
                  <a:pt x="20281" y="70904"/>
                </a:lnTo>
                <a:close/>
              </a:path>
              <a:path w="79375" h="146050">
                <a:moveTo>
                  <a:pt x="20751" y="142430"/>
                </a:moveTo>
                <a:lnTo>
                  <a:pt x="19735" y="142074"/>
                </a:lnTo>
                <a:lnTo>
                  <a:pt x="18694" y="141617"/>
                </a:lnTo>
                <a:lnTo>
                  <a:pt x="18859" y="141947"/>
                </a:lnTo>
                <a:lnTo>
                  <a:pt x="17729" y="142862"/>
                </a:lnTo>
                <a:lnTo>
                  <a:pt x="18923" y="142735"/>
                </a:lnTo>
                <a:lnTo>
                  <a:pt x="18427" y="142951"/>
                </a:lnTo>
                <a:lnTo>
                  <a:pt x="17348" y="143611"/>
                </a:lnTo>
                <a:lnTo>
                  <a:pt x="16535" y="142900"/>
                </a:lnTo>
                <a:lnTo>
                  <a:pt x="17030" y="144272"/>
                </a:lnTo>
                <a:lnTo>
                  <a:pt x="17868" y="144094"/>
                </a:lnTo>
                <a:lnTo>
                  <a:pt x="18999" y="145288"/>
                </a:lnTo>
                <a:lnTo>
                  <a:pt x="20243" y="144691"/>
                </a:lnTo>
                <a:lnTo>
                  <a:pt x="19875" y="144094"/>
                </a:lnTo>
                <a:lnTo>
                  <a:pt x="19786" y="143941"/>
                </a:lnTo>
                <a:lnTo>
                  <a:pt x="19443" y="143611"/>
                </a:lnTo>
                <a:lnTo>
                  <a:pt x="20726" y="143014"/>
                </a:lnTo>
                <a:lnTo>
                  <a:pt x="20713" y="142735"/>
                </a:lnTo>
                <a:lnTo>
                  <a:pt x="20751" y="142430"/>
                </a:lnTo>
                <a:close/>
              </a:path>
              <a:path w="79375" h="146050">
                <a:moveTo>
                  <a:pt x="21907" y="145046"/>
                </a:moveTo>
                <a:lnTo>
                  <a:pt x="20624" y="145338"/>
                </a:lnTo>
                <a:lnTo>
                  <a:pt x="20320" y="144830"/>
                </a:lnTo>
                <a:lnTo>
                  <a:pt x="20294" y="145796"/>
                </a:lnTo>
                <a:lnTo>
                  <a:pt x="21272" y="145338"/>
                </a:lnTo>
                <a:lnTo>
                  <a:pt x="21907" y="145046"/>
                </a:lnTo>
                <a:close/>
              </a:path>
              <a:path w="79375" h="146050">
                <a:moveTo>
                  <a:pt x="21920" y="129006"/>
                </a:moveTo>
                <a:lnTo>
                  <a:pt x="21577" y="128879"/>
                </a:lnTo>
                <a:lnTo>
                  <a:pt x="21780" y="128993"/>
                </a:lnTo>
                <a:lnTo>
                  <a:pt x="21907" y="129019"/>
                </a:lnTo>
                <a:close/>
              </a:path>
              <a:path w="79375" h="146050">
                <a:moveTo>
                  <a:pt x="22110" y="143687"/>
                </a:moveTo>
                <a:lnTo>
                  <a:pt x="21894" y="143560"/>
                </a:lnTo>
                <a:lnTo>
                  <a:pt x="22072" y="144043"/>
                </a:lnTo>
                <a:lnTo>
                  <a:pt x="22110" y="143687"/>
                </a:lnTo>
                <a:close/>
              </a:path>
              <a:path w="79375" h="146050">
                <a:moveTo>
                  <a:pt x="22352" y="123977"/>
                </a:moveTo>
                <a:lnTo>
                  <a:pt x="21755" y="123913"/>
                </a:lnTo>
                <a:lnTo>
                  <a:pt x="21221" y="124015"/>
                </a:lnTo>
                <a:lnTo>
                  <a:pt x="21564" y="123228"/>
                </a:lnTo>
                <a:lnTo>
                  <a:pt x="20231" y="123850"/>
                </a:lnTo>
                <a:lnTo>
                  <a:pt x="20967" y="124434"/>
                </a:lnTo>
                <a:lnTo>
                  <a:pt x="20002" y="125056"/>
                </a:lnTo>
                <a:lnTo>
                  <a:pt x="22136" y="124574"/>
                </a:lnTo>
                <a:lnTo>
                  <a:pt x="22339" y="124015"/>
                </a:lnTo>
                <a:close/>
              </a:path>
              <a:path w="79375" h="146050">
                <a:moveTo>
                  <a:pt x="22771" y="112306"/>
                </a:moveTo>
                <a:lnTo>
                  <a:pt x="22009" y="111760"/>
                </a:lnTo>
                <a:lnTo>
                  <a:pt x="21386" y="112407"/>
                </a:lnTo>
                <a:lnTo>
                  <a:pt x="21501" y="112750"/>
                </a:lnTo>
                <a:lnTo>
                  <a:pt x="22148" y="112941"/>
                </a:lnTo>
                <a:lnTo>
                  <a:pt x="22529" y="112204"/>
                </a:lnTo>
                <a:lnTo>
                  <a:pt x="22771" y="112306"/>
                </a:lnTo>
                <a:close/>
              </a:path>
              <a:path w="79375" h="146050">
                <a:moveTo>
                  <a:pt x="23456" y="139509"/>
                </a:moveTo>
                <a:lnTo>
                  <a:pt x="23152" y="138582"/>
                </a:lnTo>
                <a:lnTo>
                  <a:pt x="21831" y="139852"/>
                </a:lnTo>
                <a:lnTo>
                  <a:pt x="22644" y="140195"/>
                </a:lnTo>
                <a:lnTo>
                  <a:pt x="23279" y="139446"/>
                </a:lnTo>
                <a:lnTo>
                  <a:pt x="23456" y="139509"/>
                </a:lnTo>
                <a:close/>
              </a:path>
              <a:path w="79375" h="146050">
                <a:moveTo>
                  <a:pt x="23583" y="142544"/>
                </a:moveTo>
                <a:lnTo>
                  <a:pt x="22974" y="142189"/>
                </a:lnTo>
                <a:lnTo>
                  <a:pt x="20853" y="143294"/>
                </a:lnTo>
                <a:lnTo>
                  <a:pt x="21513" y="143332"/>
                </a:lnTo>
                <a:lnTo>
                  <a:pt x="21894" y="143560"/>
                </a:lnTo>
                <a:lnTo>
                  <a:pt x="21755" y="143167"/>
                </a:lnTo>
                <a:lnTo>
                  <a:pt x="23583" y="142544"/>
                </a:lnTo>
                <a:close/>
              </a:path>
              <a:path w="79375" h="146050">
                <a:moveTo>
                  <a:pt x="24218" y="139738"/>
                </a:moveTo>
                <a:lnTo>
                  <a:pt x="23456" y="139509"/>
                </a:lnTo>
                <a:lnTo>
                  <a:pt x="23609" y="139623"/>
                </a:lnTo>
                <a:lnTo>
                  <a:pt x="23901" y="139661"/>
                </a:lnTo>
                <a:lnTo>
                  <a:pt x="24218" y="139738"/>
                </a:lnTo>
                <a:close/>
              </a:path>
              <a:path w="79375" h="146050">
                <a:moveTo>
                  <a:pt x="24599" y="143446"/>
                </a:moveTo>
                <a:lnTo>
                  <a:pt x="24447" y="142544"/>
                </a:lnTo>
                <a:lnTo>
                  <a:pt x="23050" y="143408"/>
                </a:lnTo>
                <a:lnTo>
                  <a:pt x="22999" y="143725"/>
                </a:lnTo>
                <a:lnTo>
                  <a:pt x="24599" y="143446"/>
                </a:lnTo>
                <a:close/>
              </a:path>
              <a:path w="79375" h="146050">
                <a:moveTo>
                  <a:pt x="24752" y="103390"/>
                </a:moveTo>
                <a:lnTo>
                  <a:pt x="24612" y="103441"/>
                </a:lnTo>
                <a:lnTo>
                  <a:pt x="24752" y="103390"/>
                </a:lnTo>
                <a:close/>
              </a:path>
              <a:path w="79375" h="146050">
                <a:moveTo>
                  <a:pt x="24904" y="139458"/>
                </a:moveTo>
                <a:lnTo>
                  <a:pt x="24460" y="137871"/>
                </a:lnTo>
                <a:lnTo>
                  <a:pt x="23520" y="138214"/>
                </a:lnTo>
                <a:lnTo>
                  <a:pt x="23393" y="138341"/>
                </a:lnTo>
                <a:lnTo>
                  <a:pt x="23456" y="138582"/>
                </a:lnTo>
                <a:lnTo>
                  <a:pt x="24904" y="139458"/>
                </a:lnTo>
                <a:close/>
              </a:path>
              <a:path w="79375" h="146050">
                <a:moveTo>
                  <a:pt x="25882" y="140296"/>
                </a:moveTo>
                <a:lnTo>
                  <a:pt x="24942" y="139915"/>
                </a:lnTo>
                <a:lnTo>
                  <a:pt x="24320" y="139776"/>
                </a:lnTo>
                <a:lnTo>
                  <a:pt x="23660" y="140690"/>
                </a:lnTo>
                <a:lnTo>
                  <a:pt x="24269" y="141033"/>
                </a:lnTo>
                <a:lnTo>
                  <a:pt x="25120" y="140817"/>
                </a:lnTo>
                <a:lnTo>
                  <a:pt x="25742" y="140970"/>
                </a:lnTo>
                <a:lnTo>
                  <a:pt x="25882" y="140296"/>
                </a:lnTo>
                <a:close/>
              </a:path>
              <a:path w="79375" h="146050">
                <a:moveTo>
                  <a:pt x="26289" y="128816"/>
                </a:moveTo>
                <a:lnTo>
                  <a:pt x="26174" y="128549"/>
                </a:lnTo>
                <a:lnTo>
                  <a:pt x="25971" y="128358"/>
                </a:lnTo>
                <a:lnTo>
                  <a:pt x="25869" y="128600"/>
                </a:lnTo>
                <a:lnTo>
                  <a:pt x="25895" y="128879"/>
                </a:lnTo>
                <a:lnTo>
                  <a:pt x="26174" y="129209"/>
                </a:lnTo>
                <a:lnTo>
                  <a:pt x="26289" y="128816"/>
                </a:lnTo>
                <a:close/>
              </a:path>
              <a:path w="79375" h="146050">
                <a:moveTo>
                  <a:pt x="26606" y="141312"/>
                </a:moveTo>
                <a:lnTo>
                  <a:pt x="25501" y="141706"/>
                </a:lnTo>
                <a:lnTo>
                  <a:pt x="25920" y="141668"/>
                </a:lnTo>
                <a:lnTo>
                  <a:pt x="26390" y="141681"/>
                </a:lnTo>
                <a:lnTo>
                  <a:pt x="26606" y="141312"/>
                </a:lnTo>
                <a:close/>
              </a:path>
              <a:path w="79375" h="146050">
                <a:moveTo>
                  <a:pt x="26822" y="118668"/>
                </a:moveTo>
                <a:lnTo>
                  <a:pt x="26695" y="118668"/>
                </a:lnTo>
                <a:lnTo>
                  <a:pt x="26822" y="118668"/>
                </a:lnTo>
                <a:close/>
              </a:path>
              <a:path w="79375" h="146050">
                <a:moveTo>
                  <a:pt x="26885" y="134073"/>
                </a:moveTo>
                <a:lnTo>
                  <a:pt x="25781" y="134835"/>
                </a:lnTo>
                <a:lnTo>
                  <a:pt x="24066" y="135077"/>
                </a:lnTo>
                <a:lnTo>
                  <a:pt x="24091" y="135280"/>
                </a:lnTo>
                <a:lnTo>
                  <a:pt x="24650" y="135191"/>
                </a:lnTo>
                <a:lnTo>
                  <a:pt x="24892" y="135547"/>
                </a:lnTo>
                <a:lnTo>
                  <a:pt x="24231" y="136791"/>
                </a:lnTo>
                <a:lnTo>
                  <a:pt x="25552" y="136232"/>
                </a:lnTo>
                <a:lnTo>
                  <a:pt x="24815" y="137071"/>
                </a:lnTo>
                <a:lnTo>
                  <a:pt x="25501" y="136804"/>
                </a:lnTo>
                <a:lnTo>
                  <a:pt x="26162" y="136512"/>
                </a:lnTo>
                <a:lnTo>
                  <a:pt x="25971" y="136232"/>
                </a:lnTo>
                <a:lnTo>
                  <a:pt x="25704" y="135813"/>
                </a:lnTo>
                <a:lnTo>
                  <a:pt x="26466" y="135686"/>
                </a:lnTo>
                <a:lnTo>
                  <a:pt x="26517" y="135191"/>
                </a:lnTo>
                <a:lnTo>
                  <a:pt x="26555" y="134708"/>
                </a:lnTo>
                <a:lnTo>
                  <a:pt x="26885" y="134073"/>
                </a:lnTo>
                <a:close/>
              </a:path>
              <a:path w="79375" h="146050">
                <a:moveTo>
                  <a:pt x="26911" y="141211"/>
                </a:moveTo>
                <a:lnTo>
                  <a:pt x="26771" y="141046"/>
                </a:lnTo>
                <a:lnTo>
                  <a:pt x="26606" y="141312"/>
                </a:lnTo>
                <a:lnTo>
                  <a:pt x="26911" y="141211"/>
                </a:lnTo>
                <a:close/>
              </a:path>
              <a:path w="79375" h="146050">
                <a:moveTo>
                  <a:pt x="26924" y="138658"/>
                </a:moveTo>
                <a:lnTo>
                  <a:pt x="26555" y="138557"/>
                </a:lnTo>
                <a:lnTo>
                  <a:pt x="26428" y="138836"/>
                </a:lnTo>
                <a:lnTo>
                  <a:pt x="26238" y="139103"/>
                </a:lnTo>
                <a:lnTo>
                  <a:pt x="26454" y="138963"/>
                </a:lnTo>
                <a:lnTo>
                  <a:pt x="26657" y="138823"/>
                </a:lnTo>
                <a:lnTo>
                  <a:pt x="26924" y="138658"/>
                </a:lnTo>
                <a:close/>
              </a:path>
              <a:path w="79375" h="146050">
                <a:moveTo>
                  <a:pt x="26962" y="118694"/>
                </a:moveTo>
                <a:close/>
              </a:path>
              <a:path w="79375" h="146050">
                <a:moveTo>
                  <a:pt x="27216" y="141097"/>
                </a:moveTo>
                <a:lnTo>
                  <a:pt x="26987" y="141185"/>
                </a:lnTo>
                <a:lnTo>
                  <a:pt x="26987" y="141312"/>
                </a:lnTo>
                <a:lnTo>
                  <a:pt x="27190" y="141579"/>
                </a:lnTo>
                <a:lnTo>
                  <a:pt x="27216" y="141097"/>
                </a:lnTo>
                <a:close/>
              </a:path>
              <a:path w="79375" h="146050">
                <a:moveTo>
                  <a:pt x="27559" y="124993"/>
                </a:moveTo>
                <a:lnTo>
                  <a:pt x="27165" y="125260"/>
                </a:lnTo>
                <a:lnTo>
                  <a:pt x="27393" y="125158"/>
                </a:lnTo>
                <a:lnTo>
                  <a:pt x="27559" y="124993"/>
                </a:lnTo>
                <a:close/>
              </a:path>
              <a:path w="79375" h="146050">
                <a:moveTo>
                  <a:pt x="27965" y="76314"/>
                </a:moveTo>
                <a:lnTo>
                  <a:pt x="27774" y="76225"/>
                </a:lnTo>
                <a:lnTo>
                  <a:pt x="27635" y="76212"/>
                </a:lnTo>
                <a:lnTo>
                  <a:pt x="27482" y="76187"/>
                </a:lnTo>
                <a:lnTo>
                  <a:pt x="27520" y="76441"/>
                </a:lnTo>
                <a:lnTo>
                  <a:pt x="27520" y="76631"/>
                </a:lnTo>
                <a:lnTo>
                  <a:pt x="27965" y="76314"/>
                </a:lnTo>
                <a:close/>
              </a:path>
              <a:path w="79375" h="146050">
                <a:moveTo>
                  <a:pt x="28168" y="124574"/>
                </a:moveTo>
                <a:lnTo>
                  <a:pt x="26466" y="124409"/>
                </a:lnTo>
                <a:lnTo>
                  <a:pt x="27863" y="124574"/>
                </a:lnTo>
                <a:lnTo>
                  <a:pt x="27559" y="124993"/>
                </a:lnTo>
                <a:lnTo>
                  <a:pt x="28168" y="124574"/>
                </a:lnTo>
                <a:close/>
              </a:path>
              <a:path w="79375" h="146050">
                <a:moveTo>
                  <a:pt x="28244" y="140741"/>
                </a:moveTo>
                <a:lnTo>
                  <a:pt x="27241" y="140487"/>
                </a:lnTo>
                <a:lnTo>
                  <a:pt x="26962" y="140627"/>
                </a:lnTo>
                <a:lnTo>
                  <a:pt x="27292" y="140741"/>
                </a:lnTo>
                <a:lnTo>
                  <a:pt x="27216" y="141097"/>
                </a:lnTo>
                <a:lnTo>
                  <a:pt x="28244" y="140741"/>
                </a:lnTo>
                <a:close/>
              </a:path>
              <a:path w="79375" h="146050">
                <a:moveTo>
                  <a:pt x="28638" y="132537"/>
                </a:moveTo>
                <a:lnTo>
                  <a:pt x="28384" y="131432"/>
                </a:lnTo>
                <a:lnTo>
                  <a:pt x="28219" y="131483"/>
                </a:lnTo>
                <a:lnTo>
                  <a:pt x="27622" y="131635"/>
                </a:lnTo>
                <a:lnTo>
                  <a:pt x="27025" y="131457"/>
                </a:lnTo>
                <a:lnTo>
                  <a:pt x="27178" y="132257"/>
                </a:lnTo>
                <a:lnTo>
                  <a:pt x="26022" y="131318"/>
                </a:lnTo>
                <a:lnTo>
                  <a:pt x="26073" y="132651"/>
                </a:lnTo>
                <a:lnTo>
                  <a:pt x="26238" y="132435"/>
                </a:lnTo>
                <a:lnTo>
                  <a:pt x="26454" y="133756"/>
                </a:lnTo>
                <a:lnTo>
                  <a:pt x="27012" y="133311"/>
                </a:lnTo>
                <a:lnTo>
                  <a:pt x="27647" y="132981"/>
                </a:lnTo>
                <a:lnTo>
                  <a:pt x="28422" y="132626"/>
                </a:lnTo>
                <a:lnTo>
                  <a:pt x="28638" y="132537"/>
                </a:lnTo>
                <a:close/>
              </a:path>
              <a:path w="79375" h="146050">
                <a:moveTo>
                  <a:pt x="28651" y="117779"/>
                </a:moveTo>
                <a:lnTo>
                  <a:pt x="28346" y="117627"/>
                </a:lnTo>
                <a:lnTo>
                  <a:pt x="27965" y="117525"/>
                </a:lnTo>
                <a:lnTo>
                  <a:pt x="27559" y="117475"/>
                </a:lnTo>
                <a:lnTo>
                  <a:pt x="28270" y="117729"/>
                </a:lnTo>
                <a:lnTo>
                  <a:pt x="28651" y="117779"/>
                </a:lnTo>
                <a:close/>
              </a:path>
              <a:path w="79375" h="146050">
                <a:moveTo>
                  <a:pt x="29438" y="11010"/>
                </a:moveTo>
                <a:lnTo>
                  <a:pt x="28016" y="12141"/>
                </a:lnTo>
                <a:lnTo>
                  <a:pt x="28803" y="12026"/>
                </a:lnTo>
                <a:lnTo>
                  <a:pt x="29438" y="11010"/>
                </a:lnTo>
                <a:close/>
              </a:path>
              <a:path w="79375" h="146050">
                <a:moveTo>
                  <a:pt x="29730" y="136283"/>
                </a:moveTo>
                <a:lnTo>
                  <a:pt x="29527" y="136321"/>
                </a:lnTo>
                <a:lnTo>
                  <a:pt x="29692" y="136347"/>
                </a:lnTo>
                <a:close/>
              </a:path>
              <a:path w="79375" h="146050">
                <a:moveTo>
                  <a:pt x="30099" y="18478"/>
                </a:moveTo>
                <a:lnTo>
                  <a:pt x="30022" y="17348"/>
                </a:lnTo>
                <a:lnTo>
                  <a:pt x="28473" y="18935"/>
                </a:lnTo>
                <a:lnTo>
                  <a:pt x="30099" y="18478"/>
                </a:lnTo>
                <a:close/>
              </a:path>
              <a:path w="79375" h="146050">
                <a:moveTo>
                  <a:pt x="30327" y="131876"/>
                </a:moveTo>
                <a:lnTo>
                  <a:pt x="29756" y="132080"/>
                </a:lnTo>
                <a:lnTo>
                  <a:pt x="29184" y="132308"/>
                </a:lnTo>
                <a:lnTo>
                  <a:pt x="28638" y="132537"/>
                </a:lnTo>
                <a:lnTo>
                  <a:pt x="29057" y="132473"/>
                </a:lnTo>
                <a:lnTo>
                  <a:pt x="30022" y="132283"/>
                </a:lnTo>
                <a:lnTo>
                  <a:pt x="30327" y="131876"/>
                </a:lnTo>
                <a:close/>
              </a:path>
              <a:path w="79375" h="146050">
                <a:moveTo>
                  <a:pt x="31356" y="24650"/>
                </a:moveTo>
                <a:lnTo>
                  <a:pt x="30391" y="23876"/>
                </a:lnTo>
                <a:lnTo>
                  <a:pt x="29248" y="25831"/>
                </a:lnTo>
                <a:lnTo>
                  <a:pt x="26784" y="25971"/>
                </a:lnTo>
                <a:lnTo>
                  <a:pt x="25476" y="26174"/>
                </a:lnTo>
                <a:lnTo>
                  <a:pt x="26187" y="26276"/>
                </a:lnTo>
                <a:lnTo>
                  <a:pt x="25781" y="27470"/>
                </a:lnTo>
                <a:lnTo>
                  <a:pt x="24841" y="27393"/>
                </a:lnTo>
                <a:lnTo>
                  <a:pt x="25196" y="27787"/>
                </a:lnTo>
                <a:lnTo>
                  <a:pt x="24650" y="28765"/>
                </a:lnTo>
                <a:lnTo>
                  <a:pt x="25742" y="28371"/>
                </a:lnTo>
                <a:lnTo>
                  <a:pt x="26200" y="26949"/>
                </a:lnTo>
                <a:lnTo>
                  <a:pt x="26555" y="27355"/>
                </a:lnTo>
                <a:lnTo>
                  <a:pt x="28371" y="27749"/>
                </a:lnTo>
                <a:lnTo>
                  <a:pt x="28956" y="27444"/>
                </a:lnTo>
                <a:lnTo>
                  <a:pt x="27660" y="26962"/>
                </a:lnTo>
                <a:lnTo>
                  <a:pt x="28409" y="26187"/>
                </a:lnTo>
                <a:lnTo>
                  <a:pt x="29502" y="25806"/>
                </a:lnTo>
                <a:lnTo>
                  <a:pt x="29781" y="26441"/>
                </a:lnTo>
                <a:lnTo>
                  <a:pt x="30073" y="24828"/>
                </a:lnTo>
                <a:lnTo>
                  <a:pt x="31356" y="24650"/>
                </a:lnTo>
                <a:close/>
              </a:path>
              <a:path w="79375" h="146050">
                <a:moveTo>
                  <a:pt x="32550" y="131711"/>
                </a:moveTo>
                <a:lnTo>
                  <a:pt x="32410" y="131775"/>
                </a:lnTo>
                <a:lnTo>
                  <a:pt x="32004" y="131686"/>
                </a:lnTo>
                <a:lnTo>
                  <a:pt x="32308" y="132219"/>
                </a:lnTo>
                <a:lnTo>
                  <a:pt x="32512" y="131775"/>
                </a:lnTo>
                <a:close/>
              </a:path>
              <a:path w="79375" h="146050">
                <a:moveTo>
                  <a:pt x="32969" y="131508"/>
                </a:moveTo>
                <a:lnTo>
                  <a:pt x="32880" y="131038"/>
                </a:lnTo>
                <a:lnTo>
                  <a:pt x="32550" y="131711"/>
                </a:lnTo>
                <a:lnTo>
                  <a:pt x="32969" y="131508"/>
                </a:lnTo>
                <a:close/>
              </a:path>
              <a:path w="79375" h="146050">
                <a:moveTo>
                  <a:pt x="34391" y="23609"/>
                </a:moveTo>
                <a:lnTo>
                  <a:pt x="32029" y="25044"/>
                </a:lnTo>
                <a:lnTo>
                  <a:pt x="31775" y="25209"/>
                </a:lnTo>
                <a:lnTo>
                  <a:pt x="30695" y="25857"/>
                </a:lnTo>
                <a:lnTo>
                  <a:pt x="31292" y="25704"/>
                </a:lnTo>
                <a:lnTo>
                  <a:pt x="31889" y="25933"/>
                </a:lnTo>
                <a:lnTo>
                  <a:pt x="31051" y="26250"/>
                </a:lnTo>
                <a:lnTo>
                  <a:pt x="31140" y="26695"/>
                </a:lnTo>
                <a:lnTo>
                  <a:pt x="32410" y="26530"/>
                </a:lnTo>
                <a:lnTo>
                  <a:pt x="33477" y="25488"/>
                </a:lnTo>
                <a:lnTo>
                  <a:pt x="32804" y="25285"/>
                </a:lnTo>
                <a:lnTo>
                  <a:pt x="33896" y="24993"/>
                </a:lnTo>
                <a:lnTo>
                  <a:pt x="33883" y="24320"/>
                </a:lnTo>
                <a:lnTo>
                  <a:pt x="34391" y="23609"/>
                </a:lnTo>
                <a:close/>
              </a:path>
              <a:path w="79375" h="146050">
                <a:moveTo>
                  <a:pt x="34798" y="23063"/>
                </a:moveTo>
                <a:lnTo>
                  <a:pt x="33020" y="23291"/>
                </a:lnTo>
                <a:lnTo>
                  <a:pt x="34645" y="23266"/>
                </a:lnTo>
                <a:lnTo>
                  <a:pt x="34798" y="23063"/>
                </a:lnTo>
                <a:close/>
              </a:path>
              <a:path w="79375" h="146050">
                <a:moveTo>
                  <a:pt x="34963" y="23266"/>
                </a:moveTo>
                <a:lnTo>
                  <a:pt x="34645" y="23266"/>
                </a:lnTo>
                <a:lnTo>
                  <a:pt x="34391" y="23609"/>
                </a:lnTo>
                <a:lnTo>
                  <a:pt x="34963" y="23266"/>
                </a:lnTo>
                <a:close/>
              </a:path>
              <a:path w="79375" h="146050">
                <a:moveTo>
                  <a:pt x="37426" y="78003"/>
                </a:moveTo>
                <a:lnTo>
                  <a:pt x="37084" y="78168"/>
                </a:lnTo>
                <a:lnTo>
                  <a:pt x="37249" y="78193"/>
                </a:lnTo>
                <a:lnTo>
                  <a:pt x="37426" y="78003"/>
                </a:lnTo>
                <a:close/>
              </a:path>
              <a:path w="79375" h="146050">
                <a:moveTo>
                  <a:pt x="37719" y="77863"/>
                </a:moveTo>
                <a:lnTo>
                  <a:pt x="37503" y="77914"/>
                </a:lnTo>
                <a:lnTo>
                  <a:pt x="37719" y="77863"/>
                </a:lnTo>
                <a:close/>
              </a:path>
              <a:path w="79375" h="146050">
                <a:moveTo>
                  <a:pt x="38417" y="76022"/>
                </a:moveTo>
                <a:lnTo>
                  <a:pt x="37985" y="76695"/>
                </a:lnTo>
                <a:lnTo>
                  <a:pt x="35890" y="77038"/>
                </a:lnTo>
                <a:lnTo>
                  <a:pt x="36614" y="78333"/>
                </a:lnTo>
                <a:lnTo>
                  <a:pt x="36410" y="78168"/>
                </a:lnTo>
                <a:lnTo>
                  <a:pt x="35090" y="78460"/>
                </a:lnTo>
                <a:lnTo>
                  <a:pt x="36296" y="80327"/>
                </a:lnTo>
                <a:lnTo>
                  <a:pt x="37198" y="79489"/>
                </a:lnTo>
                <a:lnTo>
                  <a:pt x="37680" y="78524"/>
                </a:lnTo>
                <a:lnTo>
                  <a:pt x="37007" y="78333"/>
                </a:lnTo>
                <a:lnTo>
                  <a:pt x="36830" y="78282"/>
                </a:lnTo>
                <a:lnTo>
                  <a:pt x="36906" y="78003"/>
                </a:lnTo>
                <a:lnTo>
                  <a:pt x="36512" y="77368"/>
                </a:lnTo>
                <a:lnTo>
                  <a:pt x="38087" y="76923"/>
                </a:lnTo>
                <a:lnTo>
                  <a:pt x="38417" y="76022"/>
                </a:lnTo>
                <a:close/>
              </a:path>
              <a:path w="79375" h="146050">
                <a:moveTo>
                  <a:pt x="39166" y="5994"/>
                </a:moveTo>
                <a:lnTo>
                  <a:pt x="37960" y="6515"/>
                </a:lnTo>
                <a:lnTo>
                  <a:pt x="38950" y="7112"/>
                </a:lnTo>
                <a:lnTo>
                  <a:pt x="39166" y="5994"/>
                </a:lnTo>
                <a:close/>
              </a:path>
              <a:path w="79375" h="146050">
                <a:moveTo>
                  <a:pt x="39966" y="2628"/>
                </a:moveTo>
                <a:lnTo>
                  <a:pt x="38392" y="3124"/>
                </a:lnTo>
                <a:lnTo>
                  <a:pt x="38442" y="3581"/>
                </a:lnTo>
                <a:lnTo>
                  <a:pt x="39306" y="3289"/>
                </a:lnTo>
                <a:lnTo>
                  <a:pt x="39712" y="3505"/>
                </a:lnTo>
                <a:lnTo>
                  <a:pt x="39776" y="3289"/>
                </a:lnTo>
                <a:lnTo>
                  <a:pt x="39966" y="2628"/>
                </a:lnTo>
                <a:close/>
              </a:path>
              <a:path w="79375" h="146050">
                <a:moveTo>
                  <a:pt x="40106" y="2578"/>
                </a:moveTo>
                <a:lnTo>
                  <a:pt x="39966" y="2628"/>
                </a:lnTo>
                <a:lnTo>
                  <a:pt x="40106" y="2578"/>
                </a:lnTo>
                <a:close/>
              </a:path>
              <a:path w="79375" h="146050">
                <a:moveTo>
                  <a:pt x="40233" y="1676"/>
                </a:moveTo>
                <a:lnTo>
                  <a:pt x="38354" y="2006"/>
                </a:lnTo>
                <a:lnTo>
                  <a:pt x="39992" y="2540"/>
                </a:lnTo>
                <a:lnTo>
                  <a:pt x="40233" y="1676"/>
                </a:lnTo>
                <a:close/>
              </a:path>
              <a:path w="79375" h="146050">
                <a:moveTo>
                  <a:pt x="40322" y="17602"/>
                </a:moveTo>
                <a:lnTo>
                  <a:pt x="40233" y="17424"/>
                </a:lnTo>
                <a:lnTo>
                  <a:pt x="40246" y="17564"/>
                </a:lnTo>
                <a:close/>
              </a:path>
              <a:path w="79375" h="146050">
                <a:moveTo>
                  <a:pt x="41122" y="124434"/>
                </a:moveTo>
                <a:lnTo>
                  <a:pt x="40055" y="125056"/>
                </a:lnTo>
                <a:lnTo>
                  <a:pt x="39801" y="124091"/>
                </a:lnTo>
                <a:lnTo>
                  <a:pt x="39128" y="127101"/>
                </a:lnTo>
                <a:lnTo>
                  <a:pt x="34378" y="126911"/>
                </a:lnTo>
                <a:lnTo>
                  <a:pt x="34010" y="129667"/>
                </a:lnTo>
                <a:lnTo>
                  <a:pt x="32550" y="130340"/>
                </a:lnTo>
                <a:lnTo>
                  <a:pt x="31673" y="130162"/>
                </a:lnTo>
                <a:lnTo>
                  <a:pt x="30073" y="131000"/>
                </a:lnTo>
                <a:lnTo>
                  <a:pt x="30480" y="131381"/>
                </a:lnTo>
                <a:lnTo>
                  <a:pt x="30391" y="131775"/>
                </a:lnTo>
                <a:lnTo>
                  <a:pt x="32308" y="131178"/>
                </a:lnTo>
                <a:lnTo>
                  <a:pt x="33223" y="130733"/>
                </a:lnTo>
                <a:lnTo>
                  <a:pt x="33515" y="131254"/>
                </a:lnTo>
                <a:lnTo>
                  <a:pt x="32969" y="131508"/>
                </a:lnTo>
                <a:lnTo>
                  <a:pt x="32918" y="132295"/>
                </a:lnTo>
                <a:lnTo>
                  <a:pt x="32639" y="132943"/>
                </a:lnTo>
                <a:lnTo>
                  <a:pt x="32194" y="132664"/>
                </a:lnTo>
                <a:lnTo>
                  <a:pt x="31572" y="132626"/>
                </a:lnTo>
                <a:lnTo>
                  <a:pt x="32473" y="133184"/>
                </a:lnTo>
                <a:lnTo>
                  <a:pt x="31699" y="134429"/>
                </a:lnTo>
                <a:lnTo>
                  <a:pt x="31330" y="132295"/>
                </a:lnTo>
                <a:lnTo>
                  <a:pt x="30365" y="133731"/>
                </a:lnTo>
                <a:lnTo>
                  <a:pt x="31445" y="134264"/>
                </a:lnTo>
                <a:lnTo>
                  <a:pt x="30721" y="134835"/>
                </a:lnTo>
                <a:lnTo>
                  <a:pt x="30149" y="136410"/>
                </a:lnTo>
                <a:lnTo>
                  <a:pt x="29692" y="136347"/>
                </a:lnTo>
                <a:lnTo>
                  <a:pt x="29362" y="136918"/>
                </a:lnTo>
                <a:lnTo>
                  <a:pt x="28041" y="137896"/>
                </a:lnTo>
                <a:lnTo>
                  <a:pt x="26936" y="138633"/>
                </a:lnTo>
                <a:lnTo>
                  <a:pt x="27114" y="138684"/>
                </a:lnTo>
                <a:lnTo>
                  <a:pt x="26174" y="139192"/>
                </a:lnTo>
                <a:lnTo>
                  <a:pt x="25857" y="139344"/>
                </a:lnTo>
                <a:lnTo>
                  <a:pt x="25730" y="139433"/>
                </a:lnTo>
                <a:lnTo>
                  <a:pt x="24904" y="139877"/>
                </a:lnTo>
                <a:lnTo>
                  <a:pt x="27241" y="140487"/>
                </a:lnTo>
                <a:lnTo>
                  <a:pt x="28829" y="139674"/>
                </a:lnTo>
                <a:lnTo>
                  <a:pt x="30099" y="138176"/>
                </a:lnTo>
                <a:lnTo>
                  <a:pt x="30568" y="136702"/>
                </a:lnTo>
                <a:lnTo>
                  <a:pt x="30835" y="136410"/>
                </a:lnTo>
                <a:lnTo>
                  <a:pt x="31965" y="135140"/>
                </a:lnTo>
                <a:lnTo>
                  <a:pt x="33502" y="137629"/>
                </a:lnTo>
                <a:lnTo>
                  <a:pt x="34023" y="135229"/>
                </a:lnTo>
                <a:lnTo>
                  <a:pt x="34340" y="134429"/>
                </a:lnTo>
                <a:lnTo>
                  <a:pt x="34937" y="132943"/>
                </a:lnTo>
                <a:lnTo>
                  <a:pt x="35052" y="132664"/>
                </a:lnTo>
                <a:lnTo>
                  <a:pt x="37515" y="130810"/>
                </a:lnTo>
                <a:lnTo>
                  <a:pt x="37680" y="130340"/>
                </a:lnTo>
                <a:lnTo>
                  <a:pt x="38023" y="129362"/>
                </a:lnTo>
                <a:lnTo>
                  <a:pt x="37795" y="129235"/>
                </a:lnTo>
                <a:lnTo>
                  <a:pt x="37757" y="128206"/>
                </a:lnTo>
                <a:lnTo>
                  <a:pt x="39395" y="127393"/>
                </a:lnTo>
                <a:lnTo>
                  <a:pt x="39560" y="127101"/>
                </a:lnTo>
                <a:lnTo>
                  <a:pt x="39827" y="126606"/>
                </a:lnTo>
                <a:lnTo>
                  <a:pt x="40919" y="126847"/>
                </a:lnTo>
                <a:lnTo>
                  <a:pt x="40944" y="126606"/>
                </a:lnTo>
                <a:lnTo>
                  <a:pt x="41071" y="125056"/>
                </a:lnTo>
                <a:lnTo>
                  <a:pt x="41122" y="124434"/>
                </a:lnTo>
                <a:close/>
              </a:path>
              <a:path w="79375" h="146050">
                <a:moveTo>
                  <a:pt x="42214" y="17335"/>
                </a:moveTo>
                <a:lnTo>
                  <a:pt x="41503" y="16395"/>
                </a:lnTo>
                <a:lnTo>
                  <a:pt x="40563" y="18021"/>
                </a:lnTo>
                <a:lnTo>
                  <a:pt x="40309" y="17678"/>
                </a:lnTo>
                <a:lnTo>
                  <a:pt x="40233" y="18161"/>
                </a:lnTo>
                <a:lnTo>
                  <a:pt x="38938" y="18478"/>
                </a:lnTo>
                <a:lnTo>
                  <a:pt x="39141" y="19024"/>
                </a:lnTo>
                <a:lnTo>
                  <a:pt x="40055" y="19189"/>
                </a:lnTo>
                <a:lnTo>
                  <a:pt x="41643" y="17576"/>
                </a:lnTo>
                <a:lnTo>
                  <a:pt x="42214" y="17335"/>
                </a:lnTo>
                <a:close/>
              </a:path>
              <a:path w="79375" h="146050">
                <a:moveTo>
                  <a:pt x="42722" y="69430"/>
                </a:moveTo>
                <a:lnTo>
                  <a:pt x="41973" y="69240"/>
                </a:lnTo>
                <a:lnTo>
                  <a:pt x="41211" y="69215"/>
                </a:lnTo>
                <a:lnTo>
                  <a:pt x="41186" y="69354"/>
                </a:lnTo>
                <a:lnTo>
                  <a:pt x="41605" y="69583"/>
                </a:lnTo>
                <a:lnTo>
                  <a:pt x="42151" y="69545"/>
                </a:lnTo>
                <a:lnTo>
                  <a:pt x="42722" y="69430"/>
                </a:lnTo>
                <a:close/>
              </a:path>
              <a:path w="79375" h="146050">
                <a:moveTo>
                  <a:pt x="46888" y="1117"/>
                </a:moveTo>
                <a:lnTo>
                  <a:pt x="46875" y="965"/>
                </a:lnTo>
                <a:lnTo>
                  <a:pt x="46570" y="787"/>
                </a:lnTo>
                <a:lnTo>
                  <a:pt x="46888" y="1117"/>
                </a:lnTo>
                <a:close/>
              </a:path>
              <a:path w="79375" h="146050">
                <a:moveTo>
                  <a:pt x="47256" y="1511"/>
                </a:moveTo>
                <a:lnTo>
                  <a:pt x="46888" y="1117"/>
                </a:lnTo>
                <a:lnTo>
                  <a:pt x="46443" y="1651"/>
                </a:lnTo>
                <a:lnTo>
                  <a:pt x="46266" y="2095"/>
                </a:lnTo>
                <a:lnTo>
                  <a:pt x="47256" y="1511"/>
                </a:lnTo>
                <a:close/>
              </a:path>
              <a:path w="79375" h="146050">
                <a:moveTo>
                  <a:pt x="48183" y="965"/>
                </a:moveTo>
                <a:lnTo>
                  <a:pt x="47256" y="1511"/>
                </a:lnTo>
                <a:lnTo>
                  <a:pt x="47421" y="1676"/>
                </a:lnTo>
                <a:lnTo>
                  <a:pt x="48183" y="965"/>
                </a:lnTo>
                <a:close/>
              </a:path>
              <a:path w="79375" h="146050">
                <a:moveTo>
                  <a:pt x="49860" y="0"/>
                </a:moveTo>
                <a:lnTo>
                  <a:pt x="49047" y="190"/>
                </a:lnTo>
                <a:lnTo>
                  <a:pt x="48183" y="965"/>
                </a:lnTo>
                <a:lnTo>
                  <a:pt x="49860" y="0"/>
                </a:lnTo>
                <a:close/>
              </a:path>
              <a:path w="79375" h="146050">
                <a:moveTo>
                  <a:pt x="50431" y="62230"/>
                </a:moveTo>
                <a:lnTo>
                  <a:pt x="49784" y="62230"/>
                </a:lnTo>
                <a:lnTo>
                  <a:pt x="49034" y="62458"/>
                </a:lnTo>
                <a:lnTo>
                  <a:pt x="48806" y="62585"/>
                </a:lnTo>
                <a:lnTo>
                  <a:pt x="49453" y="62560"/>
                </a:lnTo>
                <a:lnTo>
                  <a:pt x="49974" y="62407"/>
                </a:lnTo>
                <a:lnTo>
                  <a:pt x="50431" y="62230"/>
                </a:lnTo>
                <a:close/>
              </a:path>
              <a:path w="79375" h="146050">
                <a:moveTo>
                  <a:pt x="50584" y="6223"/>
                </a:moveTo>
                <a:lnTo>
                  <a:pt x="50520" y="5727"/>
                </a:lnTo>
                <a:lnTo>
                  <a:pt x="50457" y="5397"/>
                </a:lnTo>
                <a:lnTo>
                  <a:pt x="50177" y="6451"/>
                </a:lnTo>
                <a:lnTo>
                  <a:pt x="50584" y="6223"/>
                </a:lnTo>
                <a:close/>
              </a:path>
              <a:path w="79375" h="146050">
                <a:moveTo>
                  <a:pt x="50736" y="3060"/>
                </a:moveTo>
                <a:lnTo>
                  <a:pt x="47777" y="4445"/>
                </a:lnTo>
                <a:lnTo>
                  <a:pt x="47866" y="5130"/>
                </a:lnTo>
                <a:lnTo>
                  <a:pt x="48183" y="6197"/>
                </a:lnTo>
                <a:lnTo>
                  <a:pt x="44450" y="5727"/>
                </a:lnTo>
                <a:lnTo>
                  <a:pt x="44564" y="7327"/>
                </a:lnTo>
                <a:lnTo>
                  <a:pt x="44754" y="7937"/>
                </a:lnTo>
                <a:lnTo>
                  <a:pt x="46736" y="9626"/>
                </a:lnTo>
                <a:lnTo>
                  <a:pt x="48666" y="7327"/>
                </a:lnTo>
                <a:lnTo>
                  <a:pt x="49466" y="7759"/>
                </a:lnTo>
                <a:lnTo>
                  <a:pt x="47091" y="9398"/>
                </a:lnTo>
                <a:lnTo>
                  <a:pt x="49301" y="9918"/>
                </a:lnTo>
                <a:lnTo>
                  <a:pt x="49961" y="7327"/>
                </a:lnTo>
                <a:lnTo>
                  <a:pt x="50177" y="6451"/>
                </a:lnTo>
                <a:lnTo>
                  <a:pt x="48679" y="7315"/>
                </a:lnTo>
                <a:lnTo>
                  <a:pt x="49212" y="6197"/>
                </a:lnTo>
                <a:lnTo>
                  <a:pt x="50736" y="3060"/>
                </a:lnTo>
                <a:close/>
              </a:path>
              <a:path w="79375" h="146050">
                <a:moveTo>
                  <a:pt x="51993" y="4813"/>
                </a:moveTo>
                <a:lnTo>
                  <a:pt x="51536" y="4597"/>
                </a:lnTo>
                <a:lnTo>
                  <a:pt x="51917" y="4826"/>
                </a:lnTo>
                <a:close/>
              </a:path>
              <a:path w="79375" h="146050">
                <a:moveTo>
                  <a:pt x="54724" y="6223"/>
                </a:moveTo>
                <a:lnTo>
                  <a:pt x="54457" y="5130"/>
                </a:lnTo>
                <a:lnTo>
                  <a:pt x="52870" y="6591"/>
                </a:lnTo>
                <a:lnTo>
                  <a:pt x="53301" y="4445"/>
                </a:lnTo>
                <a:lnTo>
                  <a:pt x="51993" y="4813"/>
                </a:lnTo>
                <a:lnTo>
                  <a:pt x="52539" y="5067"/>
                </a:lnTo>
                <a:lnTo>
                  <a:pt x="52006" y="5397"/>
                </a:lnTo>
                <a:lnTo>
                  <a:pt x="50634" y="6197"/>
                </a:lnTo>
                <a:lnTo>
                  <a:pt x="51054" y="8026"/>
                </a:lnTo>
                <a:lnTo>
                  <a:pt x="52425" y="7645"/>
                </a:lnTo>
                <a:lnTo>
                  <a:pt x="54127" y="6591"/>
                </a:lnTo>
                <a:lnTo>
                  <a:pt x="54724" y="6223"/>
                </a:lnTo>
                <a:close/>
              </a:path>
              <a:path w="79375" h="146050">
                <a:moveTo>
                  <a:pt x="56311" y="59918"/>
                </a:moveTo>
                <a:lnTo>
                  <a:pt x="56045" y="60159"/>
                </a:lnTo>
                <a:lnTo>
                  <a:pt x="55587" y="60540"/>
                </a:lnTo>
                <a:lnTo>
                  <a:pt x="55791" y="60413"/>
                </a:lnTo>
                <a:lnTo>
                  <a:pt x="56019" y="60236"/>
                </a:lnTo>
                <a:lnTo>
                  <a:pt x="56311" y="59918"/>
                </a:lnTo>
                <a:close/>
              </a:path>
              <a:path w="79375" h="146050">
                <a:moveTo>
                  <a:pt x="75272" y="57175"/>
                </a:moveTo>
                <a:lnTo>
                  <a:pt x="74726" y="56896"/>
                </a:lnTo>
                <a:lnTo>
                  <a:pt x="74866" y="57162"/>
                </a:lnTo>
                <a:lnTo>
                  <a:pt x="75057" y="57200"/>
                </a:lnTo>
                <a:lnTo>
                  <a:pt x="75272" y="57175"/>
                </a:lnTo>
                <a:close/>
              </a:path>
              <a:path w="79375" h="146050">
                <a:moveTo>
                  <a:pt x="78409" y="54876"/>
                </a:moveTo>
                <a:close/>
              </a:path>
              <a:path w="79375" h="146050">
                <a:moveTo>
                  <a:pt x="78943" y="54749"/>
                </a:moveTo>
                <a:lnTo>
                  <a:pt x="78701" y="54800"/>
                </a:lnTo>
                <a:lnTo>
                  <a:pt x="78943" y="54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4" name="bg object 194"/>
          <p:cNvSpPr/>
          <p:nvPr/>
        </p:nvSpPr>
        <p:spPr>
          <a:xfrm>
            <a:off x="11255539" y="3092077"/>
            <a:ext cx="64485" cy="185663"/>
          </a:xfrm>
          <a:custGeom>
            <a:avLst/>
            <a:gdLst/>
            <a:ahLst/>
            <a:cxnLst/>
            <a:rect l="l" t="t" r="r" b="b"/>
            <a:pathLst>
              <a:path w="47625" h="194945">
                <a:moveTo>
                  <a:pt x="1993" y="106273"/>
                </a:moveTo>
                <a:lnTo>
                  <a:pt x="1549" y="106235"/>
                </a:lnTo>
                <a:lnTo>
                  <a:pt x="1803" y="106337"/>
                </a:lnTo>
                <a:lnTo>
                  <a:pt x="1993" y="106273"/>
                </a:lnTo>
                <a:close/>
              </a:path>
              <a:path w="47625" h="194945">
                <a:moveTo>
                  <a:pt x="2387" y="105257"/>
                </a:moveTo>
                <a:lnTo>
                  <a:pt x="1536" y="105079"/>
                </a:lnTo>
                <a:lnTo>
                  <a:pt x="1943" y="104736"/>
                </a:lnTo>
                <a:lnTo>
                  <a:pt x="1930" y="104089"/>
                </a:lnTo>
                <a:lnTo>
                  <a:pt x="0" y="105156"/>
                </a:lnTo>
                <a:lnTo>
                  <a:pt x="215" y="105308"/>
                </a:lnTo>
                <a:lnTo>
                  <a:pt x="1104" y="105448"/>
                </a:lnTo>
                <a:lnTo>
                  <a:pt x="444" y="106133"/>
                </a:lnTo>
                <a:lnTo>
                  <a:pt x="1549" y="106235"/>
                </a:lnTo>
                <a:lnTo>
                  <a:pt x="1371" y="106146"/>
                </a:lnTo>
                <a:lnTo>
                  <a:pt x="1244" y="105981"/>
                </a:lnTo>
                <a:lnTo>
                  <a:pt x="1117" y="105905"/>
                </a:lnTo>
                <a:lnTo>
                  <a:pt x="1333" y="105359"/>
                </a:lnTo>
                <a:lnTo>
                  <a:pt x="1968" y="105384"/>
                </a:lnTo>
                <a:lnTo>
                  <a:pt x="2387" y="105257"/>
                </a:lnTo>
                <a:close/>
              </a:path>
              <a:path w="47625" h="194945">
                <a:moveTo>
                  <a:pt x="3352" y="102108"/>
                </a:moveTo>
                <a:lnTo>
                  <a:pt x="3225" y="102133"/>
                </a:lnTo>
                <a:lnTo>
                  <a:pt x="3086" y="102120"/>
                </a:lnTo>
                <a:lnTo>
                  <a:pt x="2933" y="102019"/>
                </a:lnTo>
                <a:lnTo>
                  <a:pt x="3200" y="102323"/>
                </a:lnTo>
                <a:lnTo>
                  <a:pt x="3302" y="102158"/>
                </a:lnTo>
                <a:close/>
              </a:path>
              <a:path w="47625" h="194945">
                <a:moveTo>
                  <a:pt x="3378" y="102539"/>
                </a:moveTo>
                <a:lnTo>
                  <a:pt x="3200" y="102323"/>
                </a:lnTo>
                <a:lnTo>
                  <a:pt x="3378" y="102539"/>
                </a:lnTo>
                <a:close/>
              </a:path>
              <a:path w="47625" h="194945">
                <a:moveTo>
                  <a:pt x="3657" y="101942"/>
                </a:moveTo>
                <a:lnTo>
                  <a:pt x="3467" y="101968"/>
                </a:lnTo>
                <a:lnTo>
                  <a:pt x="3352" y="102108"/>
                </a:lnTo>
                <a:lnTo>
                  <a:pt x="3556" y="102031"/>
                </a:lnTo>
                <a:close/>
              </a:path>
              <a:path w="47625" h="194945">
                <a:moveTo>
                  <a:pt x="4203" y="101346"/>
                </a:moveTo>
                <a:lnTo>
                  <a:pt x="3771" y="101320"/>
                </a:lnTo>
                <a:lnTo>
                  <a:pt x="4114" y="101523"/>
                </a:lnTo>
                <a:lnTo>
                  <a:pt x="4203" y="101346"/>
                </a:lnTo>
                <a:close/>
              </a:path>
              <a:path w="47625" h="194945">
                <a:moveTo>
                  <a:pt x="5029" y="101396"/>
                </a:moveTo>
                <a:lnTo>
                  <a:pt x="4457" y="100812"/>
                </a:lnTo>
                <a:lnTo>
                  <a:pt x="4203" y="101346"/>
                </a:lnTo>
                <a:lnTo>
                  <a:pt x="5029" y="101396"/>
                </a:lnTo>
                <a:close/>
              </a:path>
              <a:path w="47625" h="194945">
                <a:moveTo>
                  <a:pt x="5041" y="102057"/>
                </a:moveTo>
                <a:lnTo>
                  <a:pt x="4114" y="101523"/>
                </a:lnTo>
                <a:lnTo>
                  <a:pt x="3657" y="101942"/>
                </a:lnTo>
                <a:lnTo>
                  <a:pt x="3949" y="101981"/>
                </a:lnTo>
                <a:lnTo>
                  <a:pt x="4140" y="102539"/>
                </a:lnTo>
                <a:lnTo>
                  <a:pt x="4432" y="102895"/>
                </a:lnTo>
                <a:lnTo>
                  <a:pt x="5041" y="102057"/>
                </a:lnTo>
                <a:close/>
              </a:path>
              <a:path w="47625" h="194945">
                <a:moveTo>
                  <a:pt x="5245" y="77863"/>
                </a:moveTo>
                <a:lnTo>
                  <a:pt x="3975" y="78460"/>
                </a:lnTo>
                <a:lnTo>
                  <a:pt x="3568" y="78676"/>
                </a:lnTo>
                <a:lnTo>
                  <a:pt x="3492" y="79375"/>
                </a:lnTo>
                <a:lnTo>
                  <a:pt x="4775" y="78206"/>
                </a:lnTo>
                <a:lnTo>
                  <a:pt x="5245" y="77863"/>
                </a:lnTo>
                <a:close/>
              </a:path>
              <a:path w="47625" h="194945">
                <a:moveTo>
                  <a:pt x="6261" y="99923"/>
                </a:moveTo>
                <a:lnTo>
                  <a:pt x="6045" y="99110"/>
                </a:lnTo>
                <a:lnTo>
                  <a:pt x="6108" y="100012"/>
                </a:lnTo>
                <a:lnTo>
                  <a:pt x="6261" y="99923"/>
                </a:lnTo>
                <a:close/>
              </a:path>
              <a:path w="47625" h="194945">
                <a:moveTo>
                  <a:pt x="6286" y="100812"/>
                </a:moveTo>
                <a:lnTo>
                  <a:pt x="6108" y="100012"/>
                </a:lnTo>
                <a:lnTo>
                  <a:pt x="4610" y="100850"/>
                </a:lnTo>
                <a:lnTo>
                  <a:pt x="5880" y="101371"/>
                </a:lnTo>
                <a:lnTo>
                  <a:pt x="6286" y="100812"/>
                </a:lnTo>
                <a:close/>
              </a:path>
              <a:path w="47625" h="194945">
                <a:moveTo>
                  <a:pt x="7531" y="140322"/>
                </a:moveTo>
                <a:lnTo>
                  <a:pt x="6311" y="141160"/>
                </a:lnTo>
                <a:lnTo>
                  <a:pt x="6972" y="141338"/>
                </a:lnTo>
                <a:lnTo>
                  <a:pt x="6464" y="142544"/>
                </a:lnTo>
                <a:lnTo>
                  <a:pt x="7353" y="141592"/>
                </a:lnTo>
                <a:lnTo>
                  <a:pt x="7340" y="141414"/>
                </a:lnTo>
                <a:lnTo>
                  <a:pt x="7112" y="141084"/>
                </a:lnTo>
                <a:lnTo>
                  <a:pt x="7531" y="140322"/>
                </a:lnTo>
                <a:close/>
              </a:path>
              <a:path w="47625" h="194945">
                <a:moveTo>
                  <a:pt x="7670" y="141414"/>
                </a:moveTo>
                <a:lnTo>
                  <a:pt x="7505" y="141414"/>
                </a:lnTo>
                <a:lnTo>
                  <a:pt x="7454" y="141592"/>
                </a:lnTo>
                <a:lnTo>
                  <a:pt x="7670" y="141414"/>
                </a:lnTo>
                <a:close/>
              </a:path>
              <a:path w="47625" h="194945">
                <a:moveTo>
                  <a:pt x="8470" y="140817"/>
                </a:moveTo>
                <a:lnTo>
                  <a:pt x="7785" y="141338"/>
                </a:lnTo>
                <a:lnTo>
                  <a:pt x="7848" y="141592"/>
                </a:lnTo>
                <a:lnTo>
                  <a:pt x="8394" y="142087"/>
                </a:lnTo>
                <a:lnTo>
                  <a:pt x="8470" y="140817"/>
                </a:lnTo>
                <a:close/>
              </a:path>
              <a:path w="47625" h="194945">
                <a:moveTo>
                  <a:pt x="9131" y="125158"/>
                </a:moveTo>
                <a:lnTo>
                  <a:pt x="9004" y="125031"/>
                </a:lnTo>
                <a:lnTo>
                  <a:pt x="8775" y="125069"/>
                </a:lnTo>
                <a:lnTo>
                  <a:pt x="9131" y="125158"/>
                </a:lnTo>
                <a:close/>
              </a:path>
              <a:path w="47625" h="194945">
                <a:moveTo>
                  <a:pt x="9398" y="96862"/>
                </a:moveTo>
                <a:lnTo>
                  <a:pt x="8343" y="96240"/>
                </a:lnTo>
                <a:lnTo>
                  <a:pt x="8089" y="96939"/>
                </a:lnTo>
                <a:lnTo>
                  <a:pt x="8547" y="96621"/>
                </a:lnTo>
                <a:lnTo>
                  <a:pt x="8737" y="97015"/>
                </a:lnTo>
                <a:lnTo>
                  <a:pt x="9398" y="96862"/>
                </a:lnTo>
                <a:close/>
              </a:path>
              <a:path w="47625" h="194945">
                <a:moveTo>
                  <a:pt x="11290" y="92900"/>
                </a:moveTo>
                <a:lnTo>
                  <a:pt x="9537" y="94043"/>
                </a:lnTo>
                <a:lnTo>
                  <a:pt x="10388" y="94297"/>
                </a:lnTo>
                <a:lnTo>
                  <a:pt x="11036" y="94157"/>
                </a:lnTo>
                <a:lnTo>
                  <a:pt x="11290" y="92900"/>
                </a:lnTo>
                <a:close/>
              </a:path>
              <a:path w="47625" h="194945">
                <a:moveTo>
                  <a:pt x="11658" y="92646"/>
                </a:moveTo>
                <a:lnTo>
                  <a:pt x="11341" y="92583"/>
                </a:lnTo>
                <a:lnTo>
                  <a:pt x="11290" y="92900"/>
                </a:lnTo>
                <a:lnTo>
                  <a:pt x="11658" y="92646"/>
                </a:lnTo>
                <a:close/>
              </a:path>
              <a:path w="47625" h="194945">
                <a:moveTo>
                  <a:pt x="11887" y="79756"/>
                </a:moveTo>
                <a:lnTo>
                  <a:pt x="9956" y="80708"/>
                </a:lnTo>
                <a:lnTo>
                  <a:pt x="11328" y="80492"/>
                </a:lnTo>
                <a:lnTo>
                  <a:pt x="11887" y="79756"/>
                </a:lnTo>
                <a:close/>
              </a:path>
              <a:path w="47625" h="194945">
                <a:moveTo>
                  <a:pt x="12039" y="124040"/>
                </a:moveTo>
                <a:lnTo>
                  <a:pt x="10337" y="125336"/>
                </a:lnTo>
                <a:lnTo>
                  <a:pt x="9144" y="125158"/>
                </a:lnTo>
                <a:lnTo>
                  <a:pt x="9017" y="125653"/>
                </a:lnTo>
                <a:lnTo>
                  <a:pt x="8839" y="125882"/>
                </a:lnTo>
                <a:lnTo>
                  <a:pt x="8661" y="126441"/>
                </a:lnTo>
                <a:lnTo>
                  <a:pt x="7708" y="125945"/>
                </a:lnTo>
                <a:lnTo>
                  <a:pt x="7899" y="126758"/>
                </a:lnTo>
                <a:lnTo>
                  <a:pt x="8712" y="127012"/>
                </a:lnTo>
                <a:lnTo>
                  <a:pt x="8801" y="127901"/>
                </a:lnTo>
                <a:lnTo>
                  <a:pt x="10604" y="127609"/>
                </a:lnTo>
                <a:lnTo>
                  <a:pt x="10502" y="127190"/>
                </a:lnTo>
                <a:lnTo>
                  <a:pt x="10464" y="127012"/>
                </a:lnTo>
                <a:lnTo>
                  <a:pt x="9956" y="126441"/>
                </a:lnTo>
                <a:lnTo>
                  <a:pt x="9613" y="126034"/>
                </a:lnTo>
                <a:lnTo>
                  <a:pt x="10579" y="125653"/>
                </a:lnTo>
                <a:lnTo>
                  <a:pt x="10502" y="127190"/>
                </a:lnTo>
                <a:lnTo>
                  <a:pt x="11671" y="125882"/>
                </a:lnTo>
                <a:lnTo>
                  <a:pt x="11988" y="126403"/>
                </a:lnTo>
                <a:lnTo>
                  <a:pt x="12001" y="125882"/>
                </a:lnTo>
                <a:lnTo>
                  <a:pt x="12001" y="125653"/>
                </a:lnTo>
                <a:lnTo>
                  <a:pt x="12014" y="125336"/>
                </a:lnTo>
                <a:lnTo>
                  <a:pt x="12039" y="124040"/>
                </a:lnTo>
                <a:close/>
              </a:path>
              <a:path w="47625" h="194945">
                <a:moveTo>
                  <a:pt x="12192" y="74307"/>
                </a:moveTo>
                <a:lnTo>
                  <a:pt x="11709" y="73291"/>
                </a:lnTo>
                <a:lnTo>
                  <a:pt x="10655" y="74117"/>
                </a:lnTo>
                <a:lnTo>
                  <a:pt x="11264" y="74460"/>
                </a:lnTo>
                <a:lnTo>
                  <a:pt x="11226" y="74676"/>
                </a:lnTo>
                <a:lnTo>
                  <a:pt x="10998" y="74714"/>
                </a:lnTo>
                <a:lnTo>
                  <a:pt x="10960" y="74930"/>
                </a:lnTo>
                <a:lnTo>
                  <a:pt x="12192" y="74307"/>
                </a:lnTo>
                <a:close/>
              </a:path>
              <a:path w="47625" h="194945">
                <a:moveTo>
                  <a:pt x="12547" y="127914"/>
                </a:moveTo>
                <a:lnTo>
                  <a:pt x="12077" y="128524"/>
                </a:lnTo>
                <a:lnTo>
                  <a:pt x="12420" y="129032"/>
                </a:lnTo>
                <a:lnTo>
                  <a:pt x="12547" y="127914"/>
                </a:lnTo>
                <a:close/>
              </a:path>
              <a:path w="47625" h="194945">
                <a:moveTo>
                  <a:pt x="12890" y="91833"/>
                </a:moveTo>
                <a:lnTo>
                  <a:pt x="11658" y="92646"/>
                </a:lnTo>
                <a:lnTo>
                  <a:pt x="12395" y="92798"/>
                </a:lnTo>
                <a:lnTo>
                  <a:pt x="12890" y="91833"/>
                </a:lnTo>
                <a:close/>
              </a:path>
              <a:path w="47625" h="194945">
                <a:moveTo>
                  <a:pt x="12941" y="138315"/>
                </a:moveTo>
                <a:lnTo>
                  <a:pt x="11430" y="138049"/>
                </a:lnTo>
                <a:lnTo>
                  <a:pt x="11201" y="138760"/>
                </a:lnTo>
                <a:lnTo>
                  <a:pt x="11811" y="140208"/>
                </a:lnTo>
                <a:lnTo>
                  <a:pt x="12763" y="138379"/>
                </a:lnTo>
                <a:lnTo>
                  <a:pt x="12941" y="138315"/>
                </a:lnTo>
                <a:close/>
              </a:path>
              <a:path w="47625" h="194945">
                <a:moveTo>
                  <a:pt x="12941" y="72656"/>
                </a:moveTo>
                <a:lnTo>
                  <a:pt x="11379" y="72694"/>
                </a:lnTo>
                <a:lnTo>
                  <a:pt x="12255" y="72771"/>
                </a:lnTo>
                <a:lnTo>
                  <a:pt x="12941" y="72656"/>
                </a:lnTo>
                <a:close/>
              </a:path>
              <a:path w="47625" h="194945">
                <a:moveTo>
                  <a:pt x="13195" y="145821"/>
                </a:moveTo>
                <a:lnTo>
                  <a:pt x="12496" y="145440"/>
                </a:lnTo>
                <a:lnTo>
                  <a:pt x="11595" y="145999"/>
                </a:lnTo>
                <a:lnTo>
                  <a:pt x="9436" y="149263"/>
                </a:lnTo>
                <a:lnTo>
                  <a:pt x="9347" y="151599"/>
                </a:lnTo>
                <a:lnTo>
                  <a:pt x="9537" y="151536"/>
                </a:lnTo>
                <a:lnTo>
                  <a:pt x="13195" y="145821"/>
                </a:lnTo>
                <a:close/>
              </a:path>
              <a:path w="47625" h="194945">
                <a:moveTo>
                  <a:pt x="13893" y="137312"/>
                </a:moveTo>
                <a:lnTo>
                  <a:pt x="13728" y="136956"/>
                </a:lnTo>
                <a:lnTo>
                  <a:pt x="13385" y="136245"/>
                </a:lnTo>
                <a:lnTo>
                  <a:pt x="13068" y="136575"/>
                </a:lnTo>
                <a:lnTo>
                  <a:pt x="12992" y="137020"/>
                </a:lnTo>
                <a:lnTo>
                  <a:pt x="12382" y="137058"/>
                </a:lnTo>
                <a:lnTo>
                  <a:pt x="12623" y="137160"/>
                </a:lnTo>
                <a:lnTo>
                  <a:pt x="12941" y="138315"/>
                </a:lnTo>
                <a:lnTo>
                  <a:pt x="13119" y="138239"/>
                </a:lnTo>
                <a:lnTo>
                  <a:pt x="13182" y="136956"/>
                </a:lnTo>
                <a:lnTo>
                  <a:pt x="13893" y="137312"/>
                </a:lnTo>
                <a:close/>
              </a:path>
              <a:path w="47625" h="194945">
                <a:moveTo>
                  <a:pt x="16002" y="34086"/>
                </a:moveTo>
                <a:lnTo>
                  <a:pt x="15227" y="31699"/>
                </a:lnTo>
                <a:lnTo>
                  <a:pt x="14782" y="33477"/>
                </a:lnTo>
                <a:lnTo>
                  <a:pt x="16002" y="34086"/>
                </a:lnTo>
                <a:close/>
              </a:path>
              <a:path w="47625" h="194945">
                <a:moveTo>
                  <a:pt x="17106" y="77711"/>
                </a:moveTo>
                <a:lnTo>
                  <a:pt x="16878" y="77736"/>
                </a:lnTo>
                <a:lnTo>
                  <a:pt x="16865" y="77939"/>
                </a:lnTo>
                <a:lnTo>
                  <a:pt x="16903" y="78079"/>
                </a:lnTo>
                <a:lnTo>
                  <a:pt x="17106" y="77711"/>
                </a:lnTo>
                <a:close/>
              </a:path>
              <a:path w="47625" h="194945">
                <a:moveTo>
                  <a:pt x="17995" y="42913"/>
                </a:moveTo>
                <a:lnTo>
                  <a:pt x="15430" y="43446"/>
                </a:lnTo>
                <a:lnTo>
                  <a:pt x="14808" y="43903"/>
                </a:lnTo>
                <a:lnTo>
                  <a:pt x="17208" y="43167"/>
                </a:lnTo>
                <a:lnTo>
                  <a:pt x="16268" y="44488"/>
                </a:lnTo>
                <a:lnTo>
                  <a:pt x="14401" y="45110"/>
                </a:lnTo>
                <a:lnTo>
                  <a:pt x="15798" y="45859"/>
                </a:lnTo>
                <a:lnTo>
                  <a:pt x="15557" y="45161"/>
                </a:lnTo>
                <a:lnTo>
                  <a:pt x="17995" y="42913"/>
                </a:lnTo>
                <a:close/>
              </a:path>
              <a:path w="47625" h="194945">
                <a:moveTo>
                  <a:pt x="19418" y="79578"/>
                </a:moveTo>
                <a:close/>
              </a:path>
              <a:path w="47625" h="194945">
                <a:moveTo>
                  <a:pt x="19507" y="134226"/>
                </a:moveTo>
                <a:lnTo>
                  <a:pt x="18580" y="132791"/>
                </a:lnTo>
                <a:lnTo>
                  <a:pt x="18770" y="134175"/>
                </a:lnTo>
                <a:lnTo>
                  <a:pt x="19380" y="134175"/>
                </a:lnTo>
                <a:lnTo>
                  <a:pt x="19507" y="134226"/>
                </a:lnTo>
                <a:close/>
              </a:path>
              <a:path w="47625" h="194945">
                <a:moveTo>
                  <a:pt x="19723" y="134327"/>
                </a:moveTo>
                <a:lnTo>
                  <a:pt x="19507" y="134226"/>
                </a:lnTo>
                <a:lnTo>
                  <a:pt x="19672" y="134467"/>
                </a:lnTo>
                <a:lnTo>
                  <a:pt x="19723" y="134327"/>
                </a:lnTo>
                <a:close/>
              </a:path>
              <a:path w="47625" h="194945">
                <a:moveTo>
                  <a:pt x="20015" y="133527"/>
                </a:moveTo>
                <a:lnTo>
                  <a:pt x="19773" y="134162"/>
                </a:lnTo>
                <a:lnTo>
                  <a:pt x="19862" y="134404"/>
                </a:lnTo>
                <a:lnTo>
                  <a:pt x="20015" y="133527"/>
                </a:lnTo>
                <a:close/>
              </a:path>
              <a:path w="47625" h="194945">
                <a:moveTo>
                  <a:pt x="20358" y="35902"/>
                </a:moveTo>
                <a:lnTo>
                  <a:pt x="19126" y="37249"/>
                </a:lnTo>
                <a:lnTo>
                  <a:pt x="20167" y="37071"/>
                </a:lnTo>
                <a:lnTo>
                  <a:pt x="19862" y="36576"/>
                </a:lnTo>
                <a:lnTo>
                  <a:pt x="20358" y="35902"/>
                </a:lnTo>
                <a:close/>
              </a:path>
              <a:path w="47625" h="194945">
                <a:moveTo>
                  <a:pt x="20624" y="77482"/>
                </a:moveTo>
                <a:lnTo>
                  <a:pt x="19443" y="77622"/>
                </a:lnTo>
                <a:lnTo>
                  <a:pt x="17360" y="79070"/>
                </a:lnTo>
                <a:lnTo>
                  <a:pt x="16954" y="78193"/>
                </a:lnTo>
                <a:lnTo>
                  <a:pt x="16167" y="80632"/>
                </a:lnTo>
                <a:lnTo>
                  <a:pt x="17627" y="81064"/>
                </a:lnTo>
                <a:lnTo>
                  <a:pt x="17602" y="80022"/>
                </a:lnTo>
                <a:lnTo>
                  <a:pt x="19367" y="79578"/>
                </a:lnTo>
                <a:lnTo>
                  <a:pt x="19164" y="79286"/>
                </a:lnTo>
                <a:lnTo>
                  <a:pt x="19189" y="78867"/>
                </a:lnTo>
                <a:lnTo>
                  <a:pt x="19621" y="78244"/>
                </a:lnTo>
                <a:lnTo>
                  <a:pt x="20624" y="77482"/>
                </a:lnTo>
                <a:close/>
              </a:path>
              <a:path w="47625" h="194945">
                <a:moveTo>
                  <a:pt x="20662" y="36982"/>
                </a:moveTo>
                <a:lnTo>
                  <a:pt x="20167" y="37071"/>
                </a:lnTo>
                <a:lnTo>
                  <a:pt x="20294" y="37287"/>
                </a:lnTo>
                <a:lnTo>
                  <a:pt x="20662" y="36982"/>
                </a:lnTo>
                <a:close/>
              </a:path>
              <a:path w="47625" h="194945">
                <a:moveTo>
                  <a:pt x="20891" y="38277"/>
                </a:moveTo>
                <a:lnTo>
                  <a:pt x="20294" y="37287"/>
                </a:lnTo>
                <a:lnTo>
                  <a:pt x="18961" y="38341"/>
                </a:lnTo>
                <a:lnTo>
                  <a:pt x="20891" y="38277"/>
                </a:lnTo>
                <a:close/>
              </a:path>
              <a:path w="47625" h="194945">
                <a:moveTo>
                  <a:pt x="21437" y="80391"/>
                </a:moveTo>
                <a:lnTo>
                  <a:pt x="20688" y="80213"/>
                </a:lnTo>
                <a:lnTo>
                  <a:pt x="19773" y="80060"/>
                </a:lnTo>
                <a:lnTo>
                  <a:pt x="19418" y="79616"/>
                </a:lnTo>
                <a:lnTo>
                  <a:pt x="19685" y="80022"/>
                </a:lnTo>
                <a:lnTo>
                  <a:pt x="18948" y="80924"/>
                </a:lnTo>
                <a:lnTo>
                  <a:pt x="18224" y="81419"/>
                </a:lnTo>
                <a:lnTo>
                  <a:pt x="19532" y="81457"/>
                </a:lnTo>
                <a:lnTo>
                  <a:pt x="20345" y="81788"/>
                </a:lnTo>
                <a:lnTo>
                  <a:pt x="21437" y="80391"/>
                </a:lnTo>
                <a:close/>
              </a:path>
              <a:path w="47625" h="194945">
                <a:moveTo>
                  <a:pt x="22402" y="22402"/>
                </a:moveTo>
                <a:lnTo>
                  <a:pt x="22339" y="21907"/>
                </a:lnTo>
                <a:lnTo>
                  <a:pt x="22275" y="21577"/>
                </a:lnTo>
                <a:lnTo>
                  <a:pt x="21996" y="22631"/>
                </a:lnTo>
                <a:lnTo>
                  <a:pt x="22402" y="22402"/>
                </a:lnTo>
                <a:close/>
              </a:path>
              <a:path w="47625" h="194945">
                <a:moveTo>
                  <a:pt x="22555" y="19240"/>
                </a:moveTo>
                <a:lnTo>
                  <a:pt x="19596" y="20624"/>
                </a:lnTo>
                <a:lnTo>
                  <a:pt x="19685" y="21310"/>
                </a:lnTo>
                <a:lnTo>
                  <a:pt x="20002" y="22377"/>
                </a:lnTo>
                <a:lnTo>
                  <a:pt x="16268" y="21907"/>
                </a:lnTo>
                <a:lnTo>
                  <a:pt x="16383" y="23507"/>
                </a:lnTo>
                <a:lnTo>
                  <a:pt x="16573" y="24117"/>
                </a:lnTo>
                <a:lnTo>
                  <a:pt x="18554" y="25806"/>
                </a:lnTo>
                <a:lnTo>
                  <a:pt x="20485" y="23507"/>
                </a:lnTo>
                <a:lnTo>
                  <a:pt x="21285" y="23939"/>
                </a:lnTo>
                <a:lnTo>
                  <a:pt x="18910" y="25577"/>
                </a:lnTo>
                <a:lnTo>
                  <a:pt x="21120" y="26098"/>
                </a:lnTo>
                <a:lnTo>
                  <a:pt x="21780" y="23507"/>
                </a:lnTo>
                <a:lnTo>
                  <a:pt x="21996" y="22631"/>
                </a:lnTo>
                <a:lnTo>
                  <a:pt x="20497" y="23495"/>
                </a:lnTo>
                <a:lnTo>
                  <a:pt x="21031" y="22377"/>
                </a:lnTo>
                <a:lnTo>
                  <a:pt x="22555" y="19240"/>
                </a:lnTo>
                <a:close/>
              </a:path>
              <a:path w="47625" h="194945">
                <a:moveTo>
                  <a:pt x="23406" y="68795"/>
                </a:moveTo>
                <a:lnTo>
                  <a:pt x="21818" y="68884"/>
                </a:lnTo>
                <a:lnTo>
                  <a:pt x="21755" y="69100"/>
                </a:lnTo>
                <a:lnTo>
                  <a:pt x="23355" y="68999"/>
                </a:lnTo>
                <a:lnTo>
                  <a:pt x="23406" y="68795"/>
                </a:lnTo>
                <a:close/>
              </a:path>
              <a:path w="47625" h="194945">
                <a:moveTo>
                  <a:pt x="23812" y="20993"/>
                </a:moveTo>
                <a:lnTo>
                  <a:pt x="23355" y="20777"/>
                </a:lnTo>
                <a:lnTo>
                  <a:pt x="23736" y="21005"/>
                </a:lnTo>
                <a:close/>
              </a:path>
              <a:path w="47625" h="194945">
                <a:moveTo>
                  <a:pt x="23914" y="118237"/>
                </a:moveTo>
                <a:lnTo>
                  <a:pt x="23507" y="116497"/>
                </a:lnTo>
                <a:lnTo>
                  <a:pt x="23101" y="117729"/>
                </a:lnTo>
                <a:lnTo>
                  <a:pt x="23101" y="118237"/>
                </a:lnTo>
                <a:lnTo>
                  <a:pt x="22961" y="118630"/>
                </a:lnTo>
                <a:lnTo>
                  <a:pt x="23380" y="118757"/>
                </a:lnTo>
                <a:lnTo>
                  <a:pt x="23914" y="118237"/>
                </a:lnTo>
                <a:close/>
              </a:path>
              <a:path w="47625" h="194945">
                <a:moveTo>
                  <a:pt x="24015" y="129908"/>
                </a:moveTo>
                <a:lnTo>
                  <a:pt x="23888" y="129933"/>
                </a:lnTo>
                <a:lnTo>
                  <a:pt x="23939" y="130111"/>
                </a:lnTo>
                <a:lnTo>
                  <a:pt x="24015" y="129908"/>
                </a:lnTo>
                <a:close/>
              </a:path>
              <a:path w="47625" h="194945">
                <a:moveTo>
                  <a:pt x="24193" y="131038"/>
                </a:moveTo>
                <a:lnTo>
                  <a:pt x="23939" y="130111"/>
                </a:lnTo>
                <a:lnTo>
                  <a:pt x="23837" y="130365"/>
                </a:lnTo>
                <a:lnTo>
                  <a:pt x="23545" y="130810"/>
                </a:lnTo>
                <a:lnTo>
                  <a:pt x="23660" y="131178"/>
                </a:lnTo>
                <a:lnTo>
                  <a:pt x="24193" y="131038"/>
                </a:lnTo>
                <a:close/>
              </a:path>
              <a:path w="47625" h="194945">
                <a:moveTo>
                  <a:pt x="24866" y="62280"/>
                </a:moveTo>
                <a:lnTo>
                  <a:pt x="23266" y="62382"/>
                </a:lnTo>
                <a:lnTo>
                  <a:pt x="23215" y="62598"/>
                </a:lnTo>
                <a:lnTo>
                  <a:pt x="24815" y="62496"/>
                </a:lnTo>
                <a:lnTo>
                  <a:pt x="24866" y="62280"/>
                </a:lnTo>
                <a:close/>
              </a:path>
              <a:path w="47625" h="194945">
                <a:moveTo>
                  <a:pt x="25146" y="36449"/>
                </a:moveTo>
                <a:lnTo>
                  <a:pt x="23710" y="37134"/>
                </a:lnTo>
                <a:lnTo>
                  <a:pt x="25069" y="36664"/>
                </a:lnTo>
                <a:lnTo>
                  <a:pt x="25146" y="36449"/>
                </a:lnTo>
                <a:close/>
              </a:path>
              <a:path w="47625" h="194945">
                <a:moveTo>
                  <a:pt x="25831" y="19735"/>
                </a:moveTo>
                <a:lnTo>
                  <a:pt x="25209" y="20408"/>
                </a:lnTo>
                <a:lnTo>
                  <a:pt x="25831" y="19735"/>
                </a:lnTo>
                <a:close/>
              </a:path>
              <a:path w="47625" h="194945">
                <a:moveTo>
                  <a:pt x="26022" y="61137"/>
                </a:moveTo>
                <a:lnTo>
                  <a:pt x="25679" y="61087"/>
                </a:lnTo>
                <a:lnTo>
                  <a:pt x="25298" y="61010"/>
                </a:lnTo>
                <a:lnTo>
                  <a:pt x="24714" y="61214"/>
                </a:lnTo>
                <a:lnTo>
                  <a:pt x="26022" y="61137"/>
                </a:lnTo>
                <a:close/>
              </a:path>
              <a:path w="47625" h="194945">
                <a:moveTo>
                  <a:pt x="26403" y="11074"/>
                </a:moveTo>
                <a:lnTo>
                  <a:pt x="26377" y="10541"/>
                </a:lnTo>
                <a:lnTo>
                  <a:pt x="26136" y="9525"/>
                </a:lnTo>
                <a:lnTo>
                  <a:pt x="26403" y="11074"/>
                </a:lnTo>
                <a:close/>
              </a:path>
              <a:path w="47625" h="194945">
                <a:moveTo>
                  <a:pt x="26543" y="22402"/>
                </a:moveTo>
                <a:lnTo>
                  <a:pt x="26276" y="21310"/>
                </a:lnTo>
                <a:lnTo>
                  <a:pt x="24688" y="22771"/>
                </a:lnTo>
                <a:lnTo>
                  <a:pt x="25120" y="20624"/>
                </a:lnTo>
                <a:lnTo>
                  <a:pt x="23812" y="20993"/>
                </a:lnTo>
                <a:lnTo>
                  <a:pt x="24358" y="21247"/>
                </a:lnTo>
                <a:lnTo>
                  <a:pt x="23825" y="21577"/>
                </a:lnTo>
                <a:lnTo>
                  <a:pt x="22453" y="22377"/>
                </a:lnTo>
                <a:lnTo>
                  <a:pt x="22872" y="24206"/>
                </a:lnTo>
                <a:lnTo>
                  <a:pt x="24244" y="23825"/>
                </a:lnTo>
                <a:lnTo>
                  <a:pt x="25946" y="22771"/>
                </a:lnTo>
                <a:lnTo>
                  <a:pt x="26543" y="22402"/>
                </a:lnTo>
                <a:close/>
              </a:path>
              <a:path w="47625" h="194945">
                <a:moveTo>
                  <a:pt x="26885" y="13271"/>
                </a:moveTo>
                <a:lnTo>
                  <a:pt x="25730" y="13677"/>
                </a:lnTo>
                <a:lnTo>
                  <a:pt x="23736" y="13182"/>
                </a:lnTo>
                <a:lnTo>
                  <a:pt x="23609" y="15138"/>
                </a:lnTo>
                <a:lnTo>
                  <a:pt x="24574" y="14071"/>
                </a:lnTo>
                <a:lnTo>
                  <a:pt x="26835" y="15011"/>
                </a:lnTo>
                <a:lnTo>
                  <a:pt x="26885" y="13271"/>
                </a:lnTo>
                <a:close/>
              </a:path>
              <a:path w="47625" h="194945">
                <a:moveTo>
                  <a:pt x="27178" y="63677"/>
                </a:moveTo>
                <a:lnTo>
                  <a:pt x="26568" y="63487"/>
                </a:lnTo>
                <a:lnTo>
                  <a:pt x="25539" y="63106"/>
                </a:lnTo>
                <a:lnTo>
                  <a:pt x="26123" y="62649"/>
                </a:lnTo>
                <a:lnTo>
                  <a:pt x="24460" y="63817"/>
                </a:lnTo>
                <a:lnTo>
                  <a:pt x="24574" y="64236"/>
                </a:lnTo>
                <a:lnTo>
                  <a:pt x="25311" y="63982"/>
                </a:lnTo>
                <a:lnTo>
                  <a:pt x="25196" y="64414"/>
                </a:lnTo>
                <a:lnTo>
                  <a:pt x="27178" y="63677"/>
                </a:lnTo>
                <a:close/>
              </a:path>
              <a:path w="47625" h="194945">
                <a:moveTo>
                  <a:pt x="27495" y="10604"/>
                </a:moveTo>
                <a:lnTo>
                  <a:pt x="27355" y="10541"/>
                </a:lnTo>
                <a:lnTo>
                  <a:pt x="27330" y="10668"/>
                </a:lnTo>
                <a:lnTo>
                  <a:pt x="27495" y="10604"/>
                </a:lnTo>
                <a:close/>
              </a:path>
              <a:path w="47625" h="194945">
                <a:moveTo>
                  <a:pt x="27508" y="161201"/>
                </a:moveTo>
                <a:lnTo>
                  <a:pt x="26403" y="160782"/>
                </a:lnTo>
                <a:lnTo>
                  <a:pt x="26581" y="161340"/>
                </a:lnTo>
                <a:lnTo>
                  <a:pt x="27038" y="161340"/>
                </a:lnTo>
                <a:lnTo>
                  <a:pt x="27508" y="161201"/>
                </a:lnTo>
                <a:close/>
              </a:path>
              <a:path w="47625" h="194945">
                <a:moveTo>
                  <a:pt x="27673" y="19202"/>
                </a:moveTo>
                <a:lnTo>
                  <a:pt x="27470" y="18542"/>
                </a:lnTo>
                <a:lnTo>
                  <a:pt x="25476" y="18681"/>
                </a:lnTo>
                <a:lnTo>
                  <a:pt x="26568" y="18935"/>
                </a:lnTo>
                <a:lnTo>
                  <a:pt x="25831" y="19735"/>
                </a:lnTo>
                <a:lnTo>
                  <a:pt x="27673" y="19202"/>
                </a:lnTo>
                <a:close/>
              </a:path>
              <a:path w="47625" h="194945">
                <a:moveTo>
                  <a:pt x="27787" y="143522"/>
                </a:moveTo>
                <a:lnTo>
                  <a:pt x="27266" y="143090"/>
                </a:lnTo>
                <a:lnTo>
                  <a:pt x="27343" y="142646"/>
                </a:lnTo>
                <a:lnTo>
                  <a:pt x="26289" y="141770"/>
                </a:lnTo>
                <a:lnTo>
                  <a:pt x="25895" y="143433"/>
                </a:lnTo>
                <a:lnTo>
                  <a:pt x="25196" y="143929"/>
                </a:lnTo>
                <a:lnTo>
                  <a:pt x="25209" y="144767"/>
                </a:lnTo>
                <a:lnTo>
                  <a:pt x="23901" y="145288"/>
                </a:lnTo>
                <a:lnTo>
                  <a:pt x="24790" y="146443"/>
                </a:lnTo>
                <a:lnTo>
                  <a:pt x="26212" y="145440"/>
                </a:lnTo>
                <a:lnTo>
                  <a:pt x="25920" y="145122"/>
                </a:lnTo>
                <a:lnTo>
                  <a:pt x="25781" y="144538"/>
                </a:lnTo>
                <a:lnTo>
                  <a:pt x="26289" y="144119"/>
                </a:lnTo>
                <a:lnTo>
                  <a:pt x="26479" y="144056"/>
                </a:lnTo>
                <a:lnTo>
                  <a:pt x="26898" y="144094"/>
                </a:lnTo>
                <a:lnTo>
                  <a:pt x="27470" y="143865"/>
                </a:lnTo>
                <a:lnTo>
                  <a:pt x="27787" y="143522"/>
                </a:lnTo>
                <a:close/>
              </a:path>
              <a:path w="47625" h="194945">
                <a:moveTo>
                  <a:pt x="28028" y="73609"/>
                </a:moveTo>
                <a:lnTo>
                  <a:pt x="27178" y="72923"/>
                </a:lnTo>
                <a:lnTo>
                  <a:pt x="26250" y="73685"/>
                </a:lnTo>
                <a:lnTo>
                  <a:pt x="28028" y="73609"/>
                </a:lnTo>
                <a:close/>
              </a:path>
              <a:path w="47625" h="194945">
                <a:moveTo>
                  <a:pt x="28244" y="160223"/>
                </a:moveTo>
                <a:lnTo>
                  <a:pt x="28092" y="160070"/>
                </a:lnTo>
                <a:lnTo>
                  <a:pt x="27698" y="160020"/>
                </a:lnTo>
                <a:lnTo>
                  <a:pt x="27520" y="160223"/>
                </a:lnTo>
                <a:lnTo>
                  <a:pt x="27076" y="160731"/>
                </a:lnTo>
                <a:lnTo>
                  <a:pt x="28206" y="160312"/>
                </a:lnTo>
                <a:close/>
              </a:path>
              <a:path w="47625" h="194945">
                <a:moveTo>
                  <a:pt x="28257" y="68961"/>
                </a:moveTo>
                <a:lnTo>
                  <a:pt x="26695" y="69037"/>
                </a:lnTo>
                <a:lnTo>
                  <a:pt x="27152" y="69862"/>
                </a:lnTo>
                <a:lnTo>
                  <a:pt x="28257" y="68961"/>
                </a:lnTo>
                <a:close/>
              </a:path>
              <a:path w="47625" h="194945">
                <a:moveTo>
                  <a:pt x="28359" y="139903"/>
                </a:moveTo>
                <a:lnTo>
                  <a:pt x="28321" y="139509"/>
                </a:lnTo>
                <a:lnTo>
                  <a:pt x="28219" y="138544"/>
                </a:lnTo>
                <a:lnTo>
                  <a:pt x="27571" y="139839"/>
                </a:lnTo>
                <a:lnTo>
                  <a:pt x="27876" y="139509"/>
                </a:lnTo>
                <a:lnTo>
                  <a:pt x="28181" y="139814"/>
                </a:lnTo>
                <a:lnTo>
                  <a:pt x="28359" y="139903"/>
                </a:lnTo>
                <a:close/>
              </a:path>
              <a:path w="47625" h="194945">
                <a:moveTo>
                  <a:pt x="28435" y="140550"/>
                </a:moveTo>
                <a:lnTo>
                  <a:pt x="28384" y="140042"/>
                </a:lnTo>
                <a:lnTo>
                  <a:pt x="28206" y="140639"/>
                </a:lnTo>
                <a:lnTo>
                  <a:pt x="28435" y="140550"/>
                </a:lnTo>
                <a:close/>
              </a:path>
              <a:path w="47625" h="194945">
                <a:moveTo>
                  <a:pt x="28702" y="59143"/>
                </a:moveTo>
                <a:lnTo>
                  <a:pt x="27076" y="59969"/>
                </a:lnTo>
                <a:lnTo>
                  <a:pt x="26619" y="60020"/>
                </a:lnTo>
                <a:lnTo>
                  <a:pt x="26504" y="60464"/>
                </a:lnTo>
                <a:lnTo>
                  <a:pt x="26885" y="60655"/>
                </a:lnTo>
                <a:lnTo>
                  <a:pt x="26543" y="61112"/>
                </a:lnTo>
                <a:lnTo>
                  <a:pt x="26022" y="61137"/>
                </a:lnTo>
                <a:lnTo>
                  <a:pt x="26543" y="61226"/>
                </a:lnTo>
                <a:lnTo>
                  <a:pt x="27025" y="61264"/>
                </a:lnTo>
                <a:lnTo>
                  <a:pt x="28143" y="60185"/>
                </a:lnTo>
                <a:lnTo>
                  <a:pt x="28702" y="59143"/>
                </a:lnTo>
                <a:close/>
              </a:path>
              <a:path w="47625" h="194945">
                <a:moveTo>
                  <a:pt x="28803" y="10096"/>
                </a:moveTo>
                <a:lnTo>
                  <a:pt x="27495" y="10604"/>
                </a:lnTo>
                <a:lnTo>
                  <a:pt x="28194" y="10909"/>
                </a:lnTo>
                <a:lnTo>
                  <a:pt x="28803" y="10096"/>
                </a:lnTo>
                <a:close/>
              </a:path>
              <a:path w="47625" h="194945">
                <a:moveTo>
                  <a:pt x="28892" y="9398"/>
                </a:moveTo>
                <a:lnTo>
                  <a:pt x="28549" y="9144"/>
                </a:lnTo>
                <a:lnTo>
                  <a:pt x="27597" y="8470"/>
                </a:lnTo>
                <a:lnTo>
                  <a:pt x="26771" y="10287"/>
                </a:lnTo>
                <a:lnTo>
                  <a:pt x="27355" y="10541"/>
                </a:lnTo>
                <a:lnTo>
                  <a:pt x="27520" y="9855"/>
                </a:lnTo>
                <a:lnTo>
                  <a:pt x="27635" y="9525"/>
                </a:lnTo>
                <a:lnTo>
                  <a:pt x="28028" y="9144"/>
                </a:lnTo>
                <a:lnTo>
                  <a:pt x="28422" y="9372"/>
                </a:lnTo>
                <a:lnTo>
                  <a:pt x="28892" y="9398"/>
                </a:lnTo>
                <a:close/>
              </a:path>
              <a:path w="47625" h="194945">
                <a:moveTo>
                  <a:pt x="29362" y="158127"/>
                </a:moveTo>
                <a:lnTo>
                  <a:pt x="26720" y="159486"/>
                </a:lnTo>
                <a:lnTo>
                  <a:pt x="27457" y="160299"/>
                </a:lnTo>
                <a:lnTo>
                  <a:pt x="27647" y="160020"/>
                </a:lnTo>
                <a:lnTo>
                  <a:pt x="29362" y="158127"/>
                </a:lnTo>
                <a:close/>
              </a:path>
              <a:path w="47625" h="194945">
                <a:moveTo>
                  <a:pt x="29413" y="9855"/>
                </a:moveTo>
                <a:lnTo>
                  <a:pt x="28841" y="10058"/>
                </a:lnTo>
                <a:lnTo>
                  <a:pt x="29413" y="9855"/>
                </a:lnTo>
                <a:close/>
              </a:path>
              <a:path w="47625" h="194945">
                <a:moveTo>
                  <a:pt x="29502" y="140157"/>
                </a:moveTo>
                <a:lnTo>
                  <a:pt x="28435" y="140550"/>
                </a:lnTo>
                <a:lnTo>
                  <a:pt x="28448" y="140754"/>
                </a:lnTo>
                <a:lnTo>
                  <a:pt x="29502" y="140157"/>
                </a:lnTo>
                <a:close/>
              </a:path>
              <a:path w="47625" h="194945">
                <a:moveTo>
                  <a:pt x="29514" y="20154"/>
                </a:moveTo>
                <a:lnTo>
                  <a:pt x="28956" y="19024"/>
                </a:lnTo>
                <a:lnTo>
                  <a:pt x="28638" y="20320"/>
                </a:lnTo>
                <a:lnTo>
                  <a:pt x="29514" y="20154"/>
                </a:lnTo>
                <a:close/>
              </a:path>
              <a:path w="47625" h="194945">
                <a:moveTo>
                  <a:pt x="30149" y="29222"/>
                </a:moveTo>
                <a:lnTo>
                  <a:pt x="29514" y="29616"/>
                </a:lnTo>
                <a:lnTo>
                  <a:pt x="30073" y="29438"/>
                </a:lnTo>
                <a:lnTo>
                  <a:pt x="30149" y="29222"/>
                </a:lnTo>
                <a:close/>
              </a:path>
              <a:path w="47625" h="194945">
                <a:moveTo>
                  <a:pt x="30353" y="20002"/>
                </a:moveTo>
                <a:lnTo>
                  <a:pt x="29514" y="20154"/>
                </a:lnTo>
                <a:lnTo>
                  <a:pt x="29718" y="20586"/>
                </a:lnTo>
                <a:lnTo>
                  <a:pt x="30353" y="20002"/>
                </a:lnTo>
                <a:close/>
              </a:path>
              <a:path w="47625" h="194945">
                <a:moveTo>
                  <a:pt x="30429" y="159499"/>
                </a:moveTo>
                <a:lnTo>
                  <a:pt x="28308" y="160286"/>
                </a:lnTo>
                <a:lnTo>
                  <a:pt x="28575" y="160540"/>
                </a:lnTo>
                <a:lnTo>
                  <a:pt x="28194" y="160947"/>
                </a:lnTo>
                <a:lnTo>
                  <a:pt x="27736" y="161124"/>
                </a:lnTo>
                <a:lnTo>
                  <a:pt x="27508" y="161201"/>
                </a:lnTo>
                <a:lnTo>
                  <a:pt x="29591" y="161963"/>
                </a:lnTo>
                <a:lnTo>
                  <a:pt x="30429" y="159499"/>
                </a:lnTo>
                <a:close/>
              </a:path>
              <a:path w="47625" h="194945">
                <a:moveTo>
                  <a:pt x="30949" y="29273"/>
                </a:moveTo>
                <a:lnTo>
                  <a:pt x="29857" y="28778"/>
                </a:lnTo>
                <a:lnTo>
                  <a:pt x="30238" y="29019"/>
                </a:lnTo>
                <a:lnTo>
                  <a:pt x="30162" y="29222"/>
                </a:lnTo>
                <a:lnTo>
                  <a:pt x="30949" y="29273"/>
                </a:lnTo>
                <a:close/>
              </a:path>
              <a:path w="47625" h="194945">
                <a:moveTo>
                  <a:pt x="31356" y="187236"/>
                </a:moveTo>
                <a:lnTo>
                  <a:pt x="30556" y="187553"/>
                </a:lnTo>
                <a:lnTo>
                  <a:pt x="30810" y="187655"/>
                </a:lnTo>
                <a:lnTo>
                  <a:pt x="31102" y="187477"/>
                </a:lnTo>
                <a:lnTo>
                  <a:pt x="31356" y="187236"/>
                </a:lnTo>
                <a:close/>
              </a:path>
              <a:path w="47625" h="194945">
                <a:moveTo>
                  <a:pt x="31496" y="17614"/>
                </a:moveTo>
                <a:lnTo>
                  <a:pt x="30467" y="16700"/>
                </a:lnTo>
                <a:lnTo>
                  <a:pt x="29565" y="17094"/>
                </a:lnTo>
                <a:lnTo>
                  <a:pt x="29997" y="17767"/>
                </a:lnTo>
                <a:lnTo>
                  <a:pt x="30035" y="18199"/>
                </a:lnTo>
                <a:lnTo>
                  <a:pt x="31407" y="17830"/>
                </a:lnTo>
                <a:lnTo>
                  <a:pt x="31496" y="17614"/>
                </a:lnTo>
                <a:close/>
              </a:path>
              <a:path w="47625" h="194945">
                <a:moveTo>
                  <a:pt x="31496" y="9550"/>
                </a:moveTo>
                <a:lnTo>
                  <a:pt x="30010" y="9639"/>
                </a:lnTo>
                <a:lnTo>
                  <a:pt x="30137" y="9893"/>
                </a:lnTo>
                <a:lnTo>
                  <a:pt x="31496" y="9550"/>
                </a:lnTo>
                <a:close/>
              </a:path>
              <a:path w="47625" h="194945">
                <a:moveTo>
                  <a:pt x="31673" y="191300"/>
                </a:moveTo>
                <a:close/>
              </a:path>
              <a:path w="47625" h="194945">
                <a:moveTo>
                  <a:pt x="32016" y="192925"/>
                </a:moveTo>
                <a:lnTo>
                  <a:pt x="31826" y="192608"/>
                </a:lnTo>
                <a:lnTo>
                  <a:pt x="31673" y="192354"/>
                </a:lnTo>
                <a:lnTo>
                  <a:pt x="31673" y="192608"/>
                </a:lnTo>
                <a:lnTo>
                  <a:pt x="29883" y="192049"/>
                </a:lnTo>
                <a:lnTo>
                  <a:pt x="28816" y="193395"/>
                </a:lnTo>
                <a:lnTo>
                  <a:pt x="29337" y="194183"/>
                </a:lnTo>
                <a:lnTo>
                  <a:pt x="29616" y="194119"/>
                </a:lnTo>
                <a:lnTo>
                  <a:pt x="29616" y="193217"/>
                </a:lnTo>
                <a:lnTo>
                  <a:pt x="30581" y="193446"/>
                </a:lnTo>
                <a:lnTo>
                  <a:pt x="30137" y="194894"/>
                </a:lnTo>
                <a:lnTo>
                  <a:pt x="31521" y="193687"/>
                </a:lnTo>
                <a:lnTo>
                  <a:pt x="31826" y="193217"/>
                </a:lnTo>
                <a:lnTo>
                  <a:pt x="32016" y="192925"/>
                </a:lnTo>
                <a:close/>
              </a:path>
              <a:path w="47625" h="194945">
                <a:moveTo>
                  <a:pt x="32105" y="190550"/>
                </a:moveTo>
                <a:lnTo>
                  <a:pt x="31546" y="190703"/>
                </a:lnTo>
                <a:lnTo>
                  <a:pt x="31673" y="191300"/>
                </a:lnTo>
                <a:lnTo>
                  <a:pt x="32105" y="190550"/>
                </a:lnTo>
                <a:close/>
              </a:path>
              <a:path w="47625" h="194945">
                <a:moveTo>
                  <a:pt x="32918" y="192163"/>
                </a:moveTo>
                <a:lnTo>
                  <a:pt x="31686" y="191414"/>
                </a:lnTo>
                <a:lnTo>
                  <a:pt x="31673" y="192303"/>
                </a:lnTo>
                <a:lnTo>
                  <a:pt x="32918" y="192163"/>
                </a:lnTo>
                <a:close/>
              </a:path>
              <a:path w="47625" h="194945">
                <a:moveTo>
                  <a:pt x="33248" y="18567"/>
                </a:moveTo>
                <a:lnTo>
                  <a:pt x="31750" y="18707"/>
                </a:lnTo>
                <a:lnTo>
                  <a:pt x="30353" y="20002"/>
                </a:lnTo>
                <a:lnTo>
                  <a:pt x="31432" y="19812"/>
                </a:lnTo>
                <a:lnTo>
                  <a:pt x="31610" y="19799"/>
                </a:lnTo>
                <a:lnTo>
                  <a:pt x="31750" y="19812"/>
                </a:lnTo>
                <a:lnTo>
                  <a:pt x="33248" y="18567"/>
                </a:lnTo>
                <a:close/>
              </a:path>
              <a:path w="47625" h="194945">
                <a:moveTo>
                  <a:pt x="33274" y="189890"/>
                </a:moveTo>
                <a:lnTo>
                  <a:pt x="32562" y="189738"/>
                </a:lnTo>
                <a:lnTo>
                  <a:pt x="32105" y="190550"/>
                </a:lnTo>
                <a:lnTo>
                  <a:pt x="32867" y="190334"/>
                </a:lnTo>
                <a:lnTo>
                  <a:pt x="33274" y="189890"/>
                </a:lnTo>
                <a:close/>
              </a:path>
              <a:path w="47625" h="194945">
                <a:moveTo>
                  <a:pt x="33362" y="17195"/>
                </a:moveTo>
                <a:lnTo>
                  <a:pt x="33210" y="17043"/>
                </a:lnTo>
                <a:lnTo>
                  <a:pt x="32943" y="17056"/>
                </a:lnTo>
                <a:lnTo>
                  <a:pt x="32448" y="17665"/>
                </a:lnTo>
                <a:lnTo>
                  <a:pt x="33362" y="17195"/>
                </a:lnTo>
                <a:close/>
              </a:path>
              <a:path w="47625" h="194945">
                <a:moveTo>
                  <a:pt x="33655" y="25209"/>
                </a:moveTo>
                <a:lnTo>
                  <a:pt x="33451" y="25311"/>
                </a:lnTo>
                <a:lnTo>
                  <a:pt x="33604" y="25311"/>
                </a:lnTo>
                <a:close/>
              </a:path>
              <a:path w="47625" h="194945">
                <a:moveTo>
                  <a:pt x="34010" y="16865"/>
                </a:moveTo>
                <a:lnTo>
                  <a:pt x="33362" y="17195"/>
                </a:lnTo>
                <a:lnTo>
                  <a:pt x="33870" y="17729"/>
                </a:lnTo>
                <a:lnTo>
                  <a:pt x="34010" y="16865"/>
                </a:lnTo>
                <a:close/>
              </a:path>
              <a:path w="47625" h="194945">
                <a:moveTo>
                  <a:pt x="34239" y="185839"/>
                </a:moveTo>
                <a:lnTo>
                  <a:pt x="34188" y="184467"/>
                </a:lnTo>
                <a:lnTo>
                  <a:pt x="34150" y="183781"/>
                </a:lnTo>
                <a:lnTo>
                  <a:pt x="33832" y="184467"/>
                </a:lnTo>
                <a:lnTo>
                  <a:pt x="31889" y="184353"/>
                </a:lnTo>
                <a:lnTo>
                  <a:pt x="32766" y="184759"/>
                </a:lnTo>
                <a:lnTo>
                  <a:pt x="31470" y="185839"/>
                </a:lnTo>
                <a:lnTo>
                  <a:pt x="31635" y="185839"/>
                </a:lnTo>
                <a:lnTo>
                  <a:pt x="34239" y="185839"/>
                </a:lnTo>
                <a:close/>
              </a:path>
              <a:path w="47625" h="194945">
                <a:moveTo>
                  <a:pt x="34290" y="187058"/>
                </a:moveTo>
                <a:lnTo>
                  <a:pt x="34264" y="186347"/>
                </a:lnTo>
                <a:lnTo>
                  <a:pt x="34239" y="185928"/>
                </a:lnTo>
                <a:lnTo>
                  <a:pt x="31737" y="185928"/>
                </a:lnTo>
                <a:lnTo>
                  <a:pt x="32042" y="186169"/>
                </a:lnTo>
                <a:lnTo>
                  <a:pt x="31750" y="186842"/>
                </a:lnTo>
                <a:lnTo>
                  <a:pt x="31356" y="187236"/>
                </a:lnTo>
                <a:lnTo>
                  <a:pt x="31978" y="186982"/>
                </a:lnTo>
                <a:lnTo>
                  <a:pt x="32270" y="186842"/>
                </a:lnTo>
                <a:lnTo>
                  <a:pt x="32423" y="186766"/>
                </a:lnTo>
                <a:lnTo>
                  <a:pt x="32169" y="186842"/>
                </a:lnTo>
                <a:lnTo>
                  <a:pt x="31965" y="186677"/>
                </a:lnTo>
                <a:lnTo>
                  <a:pt x="32258" y="186347"/>
                </a:lnTo>
                <a:lnTo>
                  <a:pt x="34290" y="187058"/>
                </a:lnTo>
                <a:close/>
              </a:path>
              <a:path w="47625" h="194945">
                <a:moveTo>
                  <a:pt x="34696" y="182613"/>
                </a:moveTo>
                <a:lnTo>
                  <a:pt x="34112" y="182714"/>
                </a:lnTo>
                <a:lnTo>
                  <a:pt x="34150" y="183781"/>
                </a:lnTo>
                <a:lnTo>
                  <a:pt x="34696" y="182613"/>
                </a:lnTo>
                <a:close/>
              </a:path>
              <a:path w="47625" h="194945">
                <a:moveTo>
                  <a:pt x="34772" y="15163"/>
                </a:moveTo>
                <a:lnTo>
                  <a:pt x="32829" y="16802"/>
                </a:lnTo>
                <a:lnTo>
                  <a:pt x="32499" y="15913"/>
                </a:lnTo>
                <a:lnTo>
                  <a:pt x="31457" y="17170"/>
                </a:lnTo>
                <a:lnTo>
                  <a:pt x="32943" y="17056"/>
                </a:lnTo>
                <a:lnTo>
                  <a:pt x="33159" y="16802"/>
                </a:lnTo>
                <a:lnTo>
                  <a:pt x="33489" y="16395"/>
                </a:lnTo>
                <a:lnTo>
                  <a:pt x="34429" y="16446"/>
                </a:lnTo>
                <a:lnTo>
                  <a:pt x="34772" y="15163"/>
                </a:lnTo>
                <a:close/>
              </a:path>
              <a:path w="47625" h="194945">
                <a:moveTo>
                  <a:pt x="35394" y="24130"/>
                </a:moveTo>
                <a:lnTo>
                  <a:pt x="33997" y="24041"/>
                </a:lnTo>
                <a:lnTo>
                  <a:pt x="33807" y="24866"/>
                </a:lnTo>
                <a:lnTo>
                  <a:pt x="33655" y="25209"/>
                </a:lnTo>
                <a:lnTo>
                  <a:pt x="35394" y="24142"/>
                </a:lnTo>
                <a:close/>
              </a:path>
              <a:path w="47625" h="194945">
                <a:moveTo>
                  <a:pt x="35496" y="188315"/>
                </a:moveTo>
                <a:lnTo>
                  <a:pt x="34544" y="188455"/>
                </a:lnTo>
                <a:lnTo>
                  <a:pt x="33274" y="189890"/>
                </a:lnTo>
                <a:lnTo>
                  <a:pt x="34455" y="190131"/>
                </a:lnTo>
                <a:lnTo>
                  <a:pt x="35496" y="188315"/>
                </a:lnTo>
                <a:close/>
              </a:path>
              <a:path w="47625" h="194945">
                <a:moveTo>
                  <a:pt x="35725" y="6565"/>
                </a:moveTo>
                <a:lnTo>
                  <a:pt x="34340" y="7493"/>
                </a:lnTo>
                <a:lnTo>
                  <a:pt x="35255" y="7594"/>
                </a:lnTo>
                <a:lnTo>
                  <a:pt x="35725" y="6565"/>
                </a:lnTo>
                <a:close/>
              </a:path>
              <a:path w="47625" h="194945">
                <a:moveTo>
                  <a:pt x="36156" y="20688"/>
                </a:moveTo>
                <a:lnTo>
                  <a:pt x="35877" y="20243"/>
                </a:lnTo>
                <a:lnTo>
                  <a:pt x="35737" y="20015"/>
                </a:lnTo>
                <a:lnTo>
                  <a:pt x="35267" y="19989"/>
                </a:lnTo>
                <a:lnTo>
                  <a:pt x="34988" y="20624"/>
                </a:lnTo>
                <a:lnTo>
                  <a:pt x="34671" y="20828"/>
                </a:lnTo>
                <a:lnTo>
                  <a:pt x="35598" y="20878"/>
                </a:lnTo>
                <a:lnTo>
                  <a:pt x="36156" y="20688"/>
                </a:lnTo>
                <a:close/>
              </a:path>
              <a:path w="47625" h="194945">
                <a:moveTo>
                  <a:pt x="36385" y="40233"/>
                </a:moveTo>
                <a:lnTo>
                  <a:pt x="34328" y="40728"/>
                </a:lnTo>
                <a:lnTo>
                  <a:pt x="35687" y="41452"/>
                </a:lnTo>
                <a:lnTo>
                  <a:pt x="36385" y="40233"/>
                </a:lnTo>
                <a:close/>
              </a:path>
              <a:path w="47625" h="194945">
                <a:moveTo>
                  <a:pt x="36639" y="15201"/>
                </a:moveTo>
                <a:lnTo>
                  <a:pt x="35814" y="13830"/>
                </a:lnTo>
                <a:lnTo>
                  <a:pt x="35331" y="15481"/>
                </a:lnTo>
                <a:lnTo>
                  <a:pt x="36639" y="15201"/>
                </a:lnTo>
                <a:close/>
              </a:path>
              <a:path w="47625" h="194945">
                <a:moveTo>
                  <a:pt x="37084" y="33693"/>
                </a:moveTo>
                <a:lnTo>
                  <a:pt x="36677" y="33070"/>
                </a:lnTo>
                <a:lnTo>
                  <a:pt x="36703" y="32893"/>
                </a:lnTo>
                <a:lnTo>
                  <a:pt x="36982" y="32194"/>
                </a:lnTo>
                <a:lnTo>
                  <a:pt x="33883" y="33477"/>
                </a:lnTo>
                <a:lnTo>
                  <a:pt x="37084" y="33693"/>
                </a:lnTo>
                <a:close/>
              </a:path>
              <a:path w="47625" h="194945">
                <a:moveTo>
                  <a:pt x="37350" y="33705"/>
                </a:moveTo>
                <a:lnTo>
                  <a:pt x="37084" y="33693"/>
                </a:lnTo>
                <a:lnTo>
                  <a:pt x="37223" y="33921"/>
                </a:lnTo>
                <a:lnTo>
                  <a:pt x="37350" y="33705"/>
                </a:lnTo>
                <a:close/>
              </a:path>
              <a:path w="47625" h="194945">
                <a:moveTo>
                  <a:pt x="37642" y="35229"/>
                </a:moveTo>
                <a:lnTo>
                  <a:pt x="37515" y="34340"/>
                </a:lnTo>
                <a:lnTo>
                  <a:pt x="35979" y="34683"/>
                </a:lnTo>
                <a:lnTo>
                  <a:pt x="37642" y="35229"/>
                </a:lnTo>
                <a:close/>
              </a:path>
              <a:path w="47625" h="194945">
                <a:moveTo>
                  <a:pt x="37795" y="32893"/>
                </a:moveTo>
                <a:lnTo>
                  <a:pt x="37439" y="33032"/>
                </a:lnTo>
                <a:lnTo>
                  <a:pt x="37401" y="33604"/>
                </a:lnTo>
                <a:lnTo>
                  <a:pt x="37795" y="32893"/>
                </a:lnTo>
                <a:close/>
              </a:path>
              <a:path w="47625" h="194945">
                <a:moveTo>
                  <a:pt x="37909" y="21031"/>
                </a:moveTo>
                <a:lnTo>
                  <a:pt x="37820" y="19583"/>
                </a:lnTo>
                <a:lnTo>
                  <a:pt x="37465" y="19316"/>
                </a:lnTo>
                <a:lnTo>
                  <a:pt x="37553" y="20180"/>
                </a:lnTo>
                <a:lnTo>
                  <a:pt x="37058" y="20294"/>
                </a:lnTo>
                <a:lnTo>
                  <a:pt x="36804" y="21386"/>
                </a:lnTo>
                <a:lnTo>
                  <a:pt x="37909" y="21031"/>
                </a:lnTo>
                <a:close/>
              </a:path>
              <a:path w="47625" h="194945">
                <a:moveTo>
                  <a:pt x="38722" y="32524"/>
                </a:moveTo>
                <a:lnTo>
                  <a:pt x="38125" y="32270"/>
                </a:lnTo>
                <a:lnTo>
                  <a:pt x="37795" y="32893"/>
                </a:lnTo>
                <a:lnTo>
                  <a:pt x="38722" y="32524"/>
                </a:lnTo>
                <a:close/>
              </a:path>
              <a:path w="47625" h="194945">
                <a:moveTo>
                  <a:pt x="39585" y="33858"/>
                </a:moveTo>
                <a:lnTo>
                  <a:pt x="37414" y="33718"/>
                </a:lnTo>
                <a:lnTo>
                  <a:pt x="37515" y="34340"/>
                </a:lnTo>
                <a:lnTo>
                  <a:pt x="39585" y="33858"/>
                </a:lnTo>
                <a:close/>
              </a:path>
              <a:path w="47625" h="194945">
                <a:moveTo>
                  <a:pt x="39662" y="36017"/>
                </a:moveTo>
                <a:lnTo>
                  <a:pt x="38976" y="35966"/>
                </a:lnTo>
                <a:lnTo>
                  <a:pt x="39243" y="37045"/>
                </a:lnTo>
                <a:lnTo>
                  <a:pt x="37807" y="37160"/>
                </a:lnTo>
                <a:lnTo>
                  <a:pt x="39370" y="37896"/>
                </a:lnTo>
                <a:lnTo>
                  <a:pt x="39662" y="36017"/>
                </a:lnTo>
                <a:close/>
              </a:path>
              <a:path w="47625" h="194945">
                <a:moveTo>
                  <a:pt x="40233" y="30149"/>
                </a:moveTo>
                <a:lnTo>
                  <a:pt x="39992" y="30162"/>
                </a:lnTo>
                <a:lnTo>
                  <a:pt x="40030" y="30467"/>
                </a:lnTo>
                <a:lnTo>
                  <a:pt x="40233" y="30149"/>
                </a:lnTo>
                <a:close/>
              </a:path>
              <a:path w="47625" h="194945">
                <a:moveTo>
                  <a:pt x="40462" y="34569"/>
                </a:moveTo>
                <a:lnTo>
                  <a:pt x="39179" y="34264"/>
                </a:lnTo>
                <a:lnTo>
                  <a:pt x="38430" y="34429"/>
                </a:lnTo>
                <a:lnTo>
                  <a:pt x="39763" y="35166"/>
                </a:lnTo>
                <a:lnTo>
                  <a:pt x="40462" y="34569"/>
                </a:lnTo>
                <a:close/>
              </a:path>
              <a:path w="47625" h="194945">
                <a:moveTo>
                  <a:pt x="40665" y="25603"/>
                </a:moveTo>
                <a:lnTo>
                  <a:pt x="40233" y="25057"/>
                </a:lnTo>
                <a:lnTo>
                  <a:pt x="39687" y="24371"/>
                </a:lnTo>
                <a:lnTo>
                  <a:pt x="37985" y="25057"/>
                </a:lnTo>
                <a:lnTo>
                  <a:pt x="36677" y="24892"/>
                </a:lnTo>
                <a:lnTo>
                  <a:pt x="36169" y="24828"/>
                </a:lnTo>
                <a:lnTo>
                  <a:pt x="35712" y="24638"/>
                </a:lnTo>
                <a:lnTo>
                  <a:pt x="35509" y="24333"/>
                </a:lnTo>
                <a:lnTo>
                  <a:pt x="34709" y="26365"/>
                </a:lnTo>
                <a:lnTo>
                  <a:pt x="34061" y="26847"/>
                </a:lnTo>
                <a:lnTo>
                  <a:pt x="37338" y="26200"/>
                </a:lnTo>
                <a:lnTo>
                  <a:pt x="33934" y="28143"/>
                </a:lnTo>
                <a:lnTo>
                  <a:pt x="34036" y="27901"/>
                </a:lnTo>
                <a:lnTo>
                  <a:pt x="34277" y="27292"/>
                </a:lnTo>
                <a:lnTo>
                  <a:pt x="33553" y="27901"/>
                </a:lnTo>
                <a:lnTo>
                  <a:pt x="32626" y="27851"/>
                </a:lnTo>
                <a:lnTo>
                  <a:pt x="33299" y="28536"/>
                </a:lnTo>
                <a:lnTo>
                  <a:pt x="34455" y="28600"/>
                </a:lnTo>
                <a:lnTo>
                  <a:pt x="33959" y="29210"/>
                </a:lnTo>
                <a:lnTo>
                  <a:pt x="32512" y="28702"/>
                </a:lnTo>
                <a:lnTo>
                  <a:pt x="31470" y="29502"/>
                </a:lnTo>
                <a:lnTo>
                  <a:pt x="31013" y="29298"/>
                </a:lnTo>
                <a:lnTo>
                  <a:pt x="30607" y="29438"/>
                </a:lnTo>
                <a:lnTo>
                  <a:pt x="30492" y="29616"/>
                </a:lnTo>
                <a:lnTo>
                  <a:pt x="30060" y="31788"/>
                </a:lnTo>
                <a:lnTo>
                  <a:pt x="30429" y="32664"/>
                </a:lnTo>
                <a:lnTo>
                  <a:pt x="33883" y="31140"/>
                </a:lnTo>
                <a:lnTo>
                  <a:pt x="33413" y="31115"/>
                </a:lnTo>
                <a:lnTo>
                  <a:pt x="33045" y="30886"/>
                </a:lnTo>
                <a:lnTo>
                  <a:pt x="33058" y="30238"/>
                </a:lnTo>
                <a:lnTo>
                  <a:pt x="35280" y="30581"/>
                </a:lnTo>
                <a:lnTo>
                  <a:pt x="35839" y="30238"/>
                </a:lnTo>
                <a:lnTo>
                  <a:pt x="36842" y="29616"/>
                </a:lnTo>
                <a:lnTo>
                  <a:pt x="36728" y="29210"/>
                </a:lnTo>
                <a:lnTo>
                  <a:pt x="36334" y="28143"/>
                </a:lnTo>
                <a:lnTo>
                  <a:pt x="35991" y="27178"/>
                </a:lnTo>
                <a:lnTo>
                  <a:pt x="37376" y="27266"/>
                </a:lnTo>
                <a:lnTo>
                  <a:pt x="38354" y="26200"/>
                </a:lnTo>
                <a:lnTo>
                  <a:pt x="38658" y="25869"/>
                </a:lnTo>
                <a:lnTo>
                  <a:pt x="39166" y="25831"/>
                </a:lnTo>
                <a:lnTo>
                  <a:pt x="40665" y="25603"/>
                </a:lnTo>
                <a:close/>
              </a:path>
              <a:path w="47625" h="194945">
                <a:moveTo>
                  <a:pt x="40906" y="174536"/>
                </a:moveTo>
                <a:lnTo>
                  <a:pt x="40678" y="174371"/>
                </a:lnTo>
                <a:lnTo>
                  <a:pt x="40043" y="175310"/>
                </a:lnTo>
                <a:lnTo>
                  <a:pt x="40906" y="174536"/>
                </a:lnTo>
                <a:close/>
              </a:path>
              <a:path w="47625" h="194945">
                <a:moveTo>
                  <a:pt x="41122" y="30124"/>
                </a:moveTo>
                <a:lnTo>
                  <a:pt x="40817" y="29641"/>
                </a:lnTo>
                <a:lnTo>
                  <a:pt x="40754" y="29514"/>
                </a:lnTo>
                <a:lnTo>
                  <a:pt x="40614" y="29641"/>
                </a:lnTo>
                <a:lnTo>
                  <a:pt x="40233" y="30149"/>
                </a:lnTo>
                <a:lnTo>
                  <a:pt x="41122" y="30124"/>
                </a:lnTo>
                <a:close/>
              </a:path>
              <a:path w="47625" h="194945">
                <a:moveTo>
                  <a:pt x="41567" y="173621"/>
                </a:moveTo>
                <a:lnTo>
                  <a:pt x="41389" y="173418"/>
                </a:lnTo>
                <a:lnTo>
                  <a:pt x="41567" y="173621"/>
                </a:lnTo>
                <a:close/>
              </a:path>
              <a:path w="47625" h="194945">
                <a:moveTo>
                  <a:pt x="42049" y="177571"/>
                </a:moveTo>
                <a:lnTo>
                  <a:pt x="39344" y="176352"/>
                </a:lnTo>
                <a:lnTo>
                  <a:pt x="40043" y="175310"/>
                </a:lnTo>
                <a:lnTo>
                  <a:pt x="39611" y="175691"/>
                </a:lnTo>
                <a:lnTo>
                  <a:pt x="36398" y="180784"/>
                </a:lnTo>
                <a:lnTo>
                  <a:pt x="35775" y="180327"/>
                </a:lnTo>
                <a:lnTo>
                  <a:pt x="34696" y="182613"/>
                </a:lnTo>
                <a:lnTo>
                  <a:pt x="36931" y="182270"/>
                </a:lnTo>
                <a:lnTo>
                  <a:pt x="36080" y="181394"/>
                </a:lnTo>
                <a:lnTo>
                  <a:pt x="36652" y="180784"/>
                </a:lnTo>
                <a:lnTo>
                  <a:pt x="37160" y="180238"/>
                </a:lnTo>
                <a:lnTo>
                  <a:pt x="38036" y="180848"/>
                </a:lnTo>
                <a:lnTo>
                  <a:pt x="38735" y="181051"/>
                </a:lnTo>
                <a:lnTo>
                  <a:pt x="38557" y="180911"/>
                </a:lnTo>
                <a:lnTo>
                  <a:pt x="38252" y="180517"/>
                </a:lnTo>
                <a:lnTo>
                  <a:pt x="38404" y="180238"/>
                </a:lnTo>
                <a:lnTo>
                  <a:pt x="38633" y="179844"/>
                </a:lnTo>
                <a:lnTo>
                  <a:pt x="39674" y="179324"/>
                </a:lnTo>
                <a:lnTo>
                  <a:pt x="42049" y="177571"/>
                </a:lnTo>
                <a:close/>
              </a:path>
              <a:path w="47625" h="194945">
                <a:moveTo>
                  <a:pt x="42075" y="173926"/>
                </a:moveTo>
                <a:lnTo>
                  <a:pt x="41567" y="173621"/>
                </a:lnTo>
                <a:lnTo>
                  <a:pt x="41732" y="173799"/>
                </a:lnTo>
                <a:lnTo>
                  <a:pt x="40932" y="174523"/>
                </a:lnTo>
                <a:lnTo>
                  <a:pt x="41363" y="174536"/>
                </a:lnTo>
                <a:lnTo>
                  <a:pt x="42075" y="173926"/>
                </a:lnTo>
                <a:close/>
              </a:path>
              <a:path w="47625" h="194945">
                <a:moveTo>
                  <a:pt x="43726" y="172567"/>
                </a:moveTo>
                <a:lnTo>
                  <a:pt x="43040" y="172148"/>
                </a:lnTo>
                <a:lnTo>
                  <a:pt x="43014" y="172275"/>
                </a:lnTo>
                <a:lnTo>
                  <a:pt x="43726" y="172567"/>
                </a:lnTo>
                <a:close/>
              </a:path>
              <a:path w="47625" h="194945">
                <a:moveTo>
                  <a:pt x="44653" y="169557"/>
                </a:moveTo>
                <a:lnTo>
                  <a:pt x="43662" y="169087"/>
                </a:lnTo>
                <a:lnTo>
                  <a:pt x="42125" y="170103"/>
                </a:lnTo>
                <a:lnTo>
                  <a:pt x="42113" y="170611"/>
                </a:lnTo>
                <a:lnTo>
                  <a:pt x="42354" y="170738"/>
                </a:lnTo>
                <a:lnTo>
                  <a:pt x="42341" y="171500"/>
                </a:lnTo>
                <a:lnTo>
                  <a:pt x="40208" y="172110"/>
                </a:lnTo>
                <a:lnTo>
                  <a:pt x="41389" y="173418"/>
                </a:lnTo>
                <a:lnTo>
                  <a:pt x="41414" y="172491"/>
                </a:lnTo>
                <a:lnTo>
                  <a:pt x="42583" y="171640"/>
                </a:lnTo>
                <a:lnTo>
                  <a:pt x="42697" y="171996"/>
                </a:lnTo>
                <a:lnTo>
                  <a:pt x="42989" y="171640"/>
                </a:lnTo>
                <a:lnTo>
                  <a:pt x="44653" y="169557"/>
                </a:lnTo>
                <a:close/>
              </a:path>
              <a:path w="47625" h="194945">
                <a:moveTo>
                  <a:pt x="45491" y="2095"/>
                </a:moveTo>
                <a:lnTo>
                  <a:pt x="43827" y="2933"/>
                </a:lnTo>
                <a:lnTo>
                  <a:pt x="41440" y="3556"/>
                </a:lnTo>
                <a:lnTo>
                  <a:pt x="40360" y="4292"/>
                </a:lnTo>
                <a:lnTo>
                  <a:pt x="42214" y="3416"/>
                </a:lnTo>
                <a:lnTo>
                  <a:pt x="44221" y="3632"/>
                </a:lnTo>
                <a:lnTo>
                  <a:pt x="45491" y="2095"/>
                </a:lnTo>
                <a:close/>
              </a:path>
              <a:path w="47625" h="194945">
                <a:moveTo>
                  <a:pt x="45516" y="27901"/>
                </a:moveTo>
                <a:lnTo>
                  <a:pt x="44627" y="25044"/>
                </a:lnTo>
                <a:lnTo>
                  <a:pt x="43103" y="25908"/>
                </a:lnTo>
                <a:lnTo>
                  <a:pt x="43637" y="25755"/>
                </a:lnTo>
                <a:lnTo>
                  <a:pt x="43688" y="26187"/>
                </a:lnTo>
                <a:lnTo>
                  <a:pt x="44030" y="26441"/>
                </a:lnTo>
                <a:lnTo>
                  <a:pt x="43129" y="26949"/>
                </a:lnTo>
                <a:lnTo>
                  <a:pt x="42608" y="27101"/>
                </a:lnTo>
                <a:lnTo>
                  <a:pt x="42722" y="26276"/>
                </a:lnTo>
                <a:lnTo>
                  <a:pt x="41706" y="27101"/>
                </a:lnTo>
                <a:lnTo>
                  <a:pt x="39878" y="29133"/>
                </a:lnTo>
                <a:lnTo>
                  <a:pt x="39204" y="30200"/>
                </a:lnTo>
                <a:lnTo>
                  <a:pt x="39992" y="30162"/>
                </a:lnTo>
                <a:lnTo>
                  <a:pt x="39928" y="29603"/>
                </a:lnTo>
                <a:lnTo>
                  <a:pt x="40576" y="29629"/>
                </a:lnTo>
                <a:lnTo>
                  <a:pt x="40703" y="29438"/>
                </a:lnTo>
                <a:lnTo>
                  <a:pt x="40855" y="29438"/>
                </a:lnTo>
                <a:lnTo>
                  <a:pt x="42037" y="28460"/>
                </a:lnTo>
                <a:lnTo>
                  <a:pt x="42189" y="29768"/>
                </a:lnTo>
                <a:lnTo>
                  <a:pt x="42684" y="28575"/>
                </a:lnTo>
                <a:lnTo>
                  <a:pt x="42849" y="28460"/>
                </a:lnTo>
                <a:lnTo>
                  <a:pt x="44373" y="27330"/>
                </a:lnTo>
                <a:lnTo>
                  <a:pt x="45516" y="27901"/>
                </a:lnTo>
                <a:close/>
              </a:path>
              <a:path w="47625" h="194945">
                <a:moveTo>
                  <a:pt x="47510" y="0"/>
                </a:moveTo>
                <a:lnTo>
                  <a:pt x="45859" y="850"/>
                </a:lnTo>
                <a:lnTo>
                  <a:pt x="47091" y="2311"/>
                </a:lnTo>
                <a:lnTo>
                  <a:pt x="46786" y="977"/>
                </a:lnTo>
                <a:lnTo>
                  <a:pt x="47307" y="406"/>
                </a:lnTo>
                <a:lnTo>
                  <a:pt x="4751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5" name="bg object 195"/>
          <p:cNvSpPr/>
          <p:nvPr/>
        </p:nvSpPr>
        <p:spPr>
          <a:xfrm>
            <a:off x="11285185" y="3097663"/>
            <a:ext cx="62767" cy="190500"/>
          </a:xfrm>
          <a:custGeom>
            <a:avLst/>
            <a:gdLst/>
            <a:ahLst/>
            <a:cxnLst/>
            <a:rect l="l" t="t" r="r" b="b"/>
            <a:pathLst>
              <a:path w="46354" h="200025">
                <a:moveTo>
                  <a:pt x="1752" y="90868"/>
                </a:moveTo>
                <a:lnTo>
                  <a:pt x="1574" y="90843"/>
                </a:lnTo>
                <a:lnTo>
                  <a:pt x="1752" y="90868"/>
                </a:lnTo>
                <a:close/>
              </a:path>
              <a:path w="46354" h="200025">
                <a:moveTo>
                  <a:pt x="2336" y="89535"/>
                </a:moveTo>
                <a:lnTo>
                  <a:pt x="0" y="90754"/>
                </a:lnTo>
                <a:lnTo>
                  <a:pt x="1574" y="90843"/>
                </a:lnTo>
                <a:lnTo>
                  <a:pt x="2235" y="90030"/>
                </a:lnTo>
                <a:lnTo>
                  <a:pt x="2032" y="90030"/>
                </a:lnTo>
                <a:lnTo>
                  <a:pt x="2336" y="89535"/>
                </a:lnTo>
                <a:close/>
              </a:path>
              <a:path w="46354" h="200025">
                <a:moveTo>
                  <a:pt x="3276" y="88087"/>
                </a:moveTo>
                <a:lnTo>
                  <a:pt x="1816" y="88036"/>
                </a:lnTo>
                <a:lnTo>
                  <a:pt x="2908" y="88760"/>
                </a:lnTo>
                <a:lnTo>
                  <a:pt x="3251" y="88290"/>
                </a:lnTo>
                <a:lnTo>
                  <a:pt x="3276" y="88087"/>
                </a:lnTo>
                <a:close/>
              </a:path>
              <a:path w="46354" h="200025">
                <a:moveTo>
                  <a:pt x="3314" y="89039"/>
                </a:moveTo>
                <a:lnTo>
                  <a:pt x="2908" y="88760"/>
                </a:lnTo>
                <a:lnTo>
                  <a:pt x="2336" y="89535"/>
                </a:lnTo>
                <a:lnTo>
                  <a:pt x="3314" y="89039"/>
                </a:lnTo>
                <a:close/>
              </a:path>
              <a:path w="46354" h="200025">
                <a:moveTo>
                  <a:pt x="4406" y="114300"/>
                </a:moveTo>
                <a:lnTo>
                  <a:pt x="3721" y="115023"/>
                </a:lnTo>
                <a:lnTo>
                  <a:pt x="4406" y="114503"/>
                </a:lnTo>
                <a:lnTo>
                  <a:pt x="4406" y="114300"/>
                </a:lnTo>
                <a:close/>
              </a:path>
              <a:path w="46354" h="200025">
                <a:moveTo>
                  <a:pt x="5143" y="74396"/>
                </a:moveTo>
                <a:lnTo>
                  <a:pt x="4597" y="74930"/>
                </a:lnTo>
                <a:lnTo>
                  <a:pt x="4076" y="75514"/>
                </a:lnTo>
                <a:lnTo>
                  <a:pt x="4470" y="75692"/>
                </a:lnTo>
                <a:lnTo>
                  <a:pt x="5143" y="74396"/>
                </a:lnTo>
                <a:close/>
              </a:path>
              <a:path w="46354" h="200025">
                <a:moveTo>
                  <a:pt x="5346" y="115506"/>
                </a:moveTo>
                <a:lnTo>
                  <a:pt x="4787" y="114223"/>
                </a:lnTo>
                <a:lnTo>
                  <a:pt x="4406" y="114503"/>
                </a:lnTo>
                <a:lnTo>
                  <a:pt x="4470" y="116268"/>
                </a:lnTo>
                <a:lnTo>
                  <a:pt x="5346" y="115506"/>
                </a:lnTo>
                <a:close/>
              </a:path>
              <a:path w="46354" h="200025">
                <a:moveTo>
                  <a:pt x="5448" y="66929"/>
                </a:moveTo>
                <a:lnTo>
                  <a:pt x="4648" y="66548"/>
                </a:lnTo>
                <a:lnTo>
                  <a:pt x="5283" y="67056"/>
                </a:lnTo>
                <a:lnTo>
                  <a:pt x="5448" y="66929"/>
                </a:lnTo>
                <a:close/>
              </a:path>
              <a:path w="46354" h="200025">
                <a:moveTo>
                  <a:pt x="6134" y="67741"/>
                </a:moveTo>
                <a:lnTo>
                  <a:pt x="5283" y="67056"/>
                </a:lnTo>
                <a:lnTo>
                  <a:pt x="4356" y="67818"/>
                </a:lnTo>
                <a:lnTo>
                  <a:pt x="6134" y="67741"/>
                </a:lnTo>
                <a:close/>
              </a:path>
              <a:path w="46354" h="200025">
                <a:moveTo>
                  <a:pt x="7112" y="72275"/>
                </a:moveTo>
                <a:lnTo>
                  <a:pt x="5270" y="72758"/>
                </a:lnTo>
                <a:lnTo>
                  <a:pt x="5207" y="72961"/>
                </a:lnTo>
                <a:lnTo>
                  <a:pt x="5537" y="73571"/>
                </a:lnTo>
                <a:lnTo>
                  <a:pt x="6223" y="73329"/>
                </a:lnTo>
                <a:lnTo>
                  <a:pt x="6845" y="73520"/>
                </a:lnTo>
                <a:lnTo>
                  <a:pt x="6972" y="72898"/>
                </a:lnTo>
                <a:lnTo>
                  <a:pt x="7112" y="72275"/>
                </a:lnTo>
                <a:close/>
              </a:path>
              <a:path w="46354" h="200025">
                <a:moveTo>
                  <a:pt x="7366" y="127101"/>
                </a:moveTo>
                <a:lnTo>
                  <a:pt x="6210" y="126111"/>
                </a:lnTo>
                <a:lnTo>
                  <a:pt x="6400" y="127393"/>
                </a:lnTo>
                <a:lnTo>
                  <a:pt x="7251" y="127368"/>
                </a:lnTo>
                <a:lnTo>
                  <a:pt x="7366" y="127101"/>
                </a:lnTo>
                <a:close/>
              </a:path>
              <a:path w="46354" h="200025">
                <a:moveTo>
                  <a:pt x="7912" y="127571"/>
                </a:moveTo>
                <a:lnTo>
                  <a:pt x="7747" y="126441"/>
                </a:lnTo>
                <a:lnTo>
                  <a:pt x="7366" y="127101"/>
                </a:lnTo>
                <a:lnTo>
                  <a:pt x="7912" y="127571"/>
                </a:lnTo>
                <a:close/>
              </a:path>
              <a:path w="46354" h="200025">
                <a:moveTo>
                  <a:pt x="8191" y="125730"/>
                </a:moveTo>
                <a:lnTo>
                  <a:pt x="7416" y="124231"/>
                </a:lnTo>
                <a:lnTo>
                  <a:pt x="7747" y="126441"/>
                </a:lnTo>
                <a:lnTo>
                  <a:pt x="8178" y="126428"/>
                </a:lnTo>
                <a:lnTo>
                  <a:pt x="8191" y="125730"/>
                </a:lnTo>
                <a:close/>
              </a:path>
              <a:path w="46354" h="200025">
                <a:moveTo>
                  <a:pt x="8242" y="126428"/>
                </a:moveTo>
                <a:close/>
              </a:path>
              <a:path w="46354" h="200025">
                <a:moveTo>
                  <a:pt x="8369" y="126403"/>
                </a:moveTo>
                <a:lnTo>
                  <a:pt x="8242" y="126428"/>
                </a:lnTo>
                <a:lnTo>
                  <a:pt x="8369" y="126403"/>
                </a:lnTo>
                <a:close/>
              </a:path>
              <a:path w="46354" h="200025">
                <a:moveTo>
                  <a:pt x="9639" y="61963"/>
                </a:moveTo>
                <a:lnTo>
                  <a:pt x="8788" y="61290"/>
                </a:lnTo>
                <a:lnTo>
                  <a:pt x="7861" y="62522"/>
                </a:lnTo>
                <a:lnTo>
                  <a:pt x="7937" y="62661"/>
                </a:lnTo>
                <a:lnTo>
                  <a:pt x="8801" y="62992"/>
                </a:lnTo>
                <a:lnTo>
                  <a:pt x="9639" y="61963"/>
                </a:lnTo>
                <a:close/>
              </a:path>
              <a:path w="46354" h="200025">
                <a:moveTo>
                  <a:pt x="9740" y="99301"/>
                </a:moveTo>
                <a:lnTo>
                  <a:pt x="8369" y="98234"/>
                </a:lnTo>
                <a:lnTo>
                  <a:pt x="8966" y="97345"/>
                </a:lnTo>
                <a:lnTo>
                  <a:pt x="9436" y="96977"/>
                </a:lnTo>
                <a:lnTo>
                  <a:pt x="9690" y="95961"/>
                </a:lnTo>
                <a:lnTo>
                  <a:pt x="9169" y="94640"/>
                </a:lnTo>
                <a:lnTo>
                  <a:pt x="7924" y="97409"/>
                </a:lnTo>
                <a:lnTo>
                  <a:pt x="6604" y="96621"/>
                </a:lnTo>
                <a:lnTo>
                  <a:pt x="7188" y="97155"/>
                </a:lnTo>
                <a:lnTo>
                  <a:pt x="5600" y="97777"/>
                </a:lnTo>
                <a:lnTo>
                  <a:pt x="6997" y="97790"/>
                </a:lnTo>
                <a:lnTo>
                  <a:pt x="8763" y="98793"/>
                </a:lnTo>
                <a:lnTo>
                  <a:pt x="9740" y="99301"/>
                </a:lnTo>
                <a:close/>
              </a:path>
              <a:path w="46354" h="200025">
                <a:moveTo>
                  <a:pt x="10223" y="62357"/>
                </a:moveTo>
                <a:lnTo>
                  <a:pt x="10058" y="61455"/>
                </a:lnTo>
                <a:lnTo>
                  <a:pt x="9639" y="61963"/>
                </a:lnTo>
                <a:lnTo>
                  <a:pt x="10071" y="62318"/>
                </a:lnTo>
                <a:lnTo>
                  <a:pt x="10223" y="62357"/>
                </a:lnTo>
                <a:close/>
              </a:path>
              <a:path w="46354" h="200025">
                <a:moveTo>
                  <a:pt x="10591" y="58750"/>
                </a:moveTo>
                <a:lnTo>
                  <a:pt x="9639" y="58928"/>
                </a:lnTo>
                <a:lnTo>
                  <a:pt x="9918" y="59563"/>
                </a:lnTo>
                <a:lnTo>
                  <a:pt x="10591" y="58750"/>
                </a:lnTo>
                <a:close/>
              </a:path>
              <a:path w="46354" h="200025">
                <a:moveTo>
                  <a:pt x="11252" y="70319"/>
                </a:moveTo>
                <a:lnTo>
                  <a:pt x="11188" y="69456"/>
                </a:lnTo>
                <a:lnTo>
                  <a:pt x="10172" y="70104"/>
                </a:lnTo>
                <a:lnTo>
                  <a:pt x="11252" y="70319"/>
                </a:lnTo>
                <a:close/>
              </a:path>
              <a:path w="46354" h="200025">
                <a:moveTo>
                  <a:pt x="11658" y="70408"/>
                </a:moveTo>
                <a:lnTo>
                  <a:pt x="11252" y="70319"/>
                </a:lnTo>
                <a:lnTo>
                  <a:pt x="11290" y="70904"/>
                </a:lnTo>
                <a:lnTo>
                  <a:pt x="11658" y="70408"/>
                </a:lnTo>
                <a:close/>
              </a:path>
              <a:path w="46354" h="200025">
                <a:moveTo>
                  <a:pt x="12217" y="197332"/>
                </a:moveTo>
                <a:lnTo>
                  <a:pt x="10998" y="198462"/>
                </a:lnTo>
                <a:lnTo>
                  <a:pt x="10820" y="198932"/>
                </a:lnTo>
                <a:lnTo>
                  <a:pt x="10922" y="199364"/>
                </a:lnTo>
                <a:lnTo>
                  <a:pt x="11239" y="199301"/>
                </a:lnTo>
                <a:lnTo>
                  <a:pt x="12217" y="197332"/>
                </a:lnTo>
                <a:close/>
              </a:path>
              <a:path w="46354" h="200025">
                <a:moveTo>
                  <a:pt x="12217" y="69646"/>
                </a:moveTo>
                <a:lnTo>
                  <a:pt x="11658" y="70408"/>
                </a:lnTo>
                <a:lnTo>
                  <a:pt x="12026" y="70472"/>
                </a:lnTo>
                <a:lnTo>
                  <a:pt x="12217" y="69646"/>
                </a:lnTo>
                <a:close/>
              </a:path>
              <a:path w="46354" h="200025">
                <a:moveTo>
                  <a:pt x="12357" y="199097"/>
                </a:moveTo>
                <a:lnTo>
                  <a:pt x="11239" y="199301"/>
                </a:lnTo>
                <a:lnTo>
                  <a:pt x="11125" y="199555"/>
                </a:lnTo>
                <a:lnTo>
                  <a:pt x="12357" y="199097"/>
                </a:lnTo>
                <a:close/>
              </a:path>
              <a:path w="46354" h="200025">
                <a:moveTo>
                  <a:pt x="12865" y="62522"/>
                </a:moveTo>
                <a:lnTo>
                  <a:pt x="10896" y="62509"/>
                </a:lnTo>
                <a:lnTo>
                  <a:pt x="10223" y="62357"/>
                </a:lnTo>
                <a:lnTo>
                  <a:pt x="10337" y="62953"/>
                </a:lnTo>
                <a:lnTo>
                  <a:pt x="10617" y="62738"/>
                </a:lnTo>
                <a:lnTo>
                  <a:pt x="11925" y="62661"/>
                </a:lnTo>
                <a:lnTo>
                  <a:pt x="12865" y="62522"/>
                </a:lnTo>
                <a:close/>
              </a:path>
              <a:path w="46354" h="200025">
                <a:moveTo>
                  <a:pt x="12865" y="62509"/>
                </a:moveTo>
                <a:lnTo>
                  <a:pt x="11836" y="61455"/>
                </a:lnTo>
                <a:lnTo>
                  <a:pt x="11391" y="61468"/>
                </a:lnTo>
                <a:lnTo>
                  <a:pt x="12255" y="62255"/>
                </a:lnTo>
                <a:lnTo>
                  <a:pt x="10896" y="62509"/>
                </a:lnTo>
                <a:lnTo>
                  <a:pt x="12865" y="62509"/>
                </a:lnTo>
                <a:close/>
              </a:path>
              <a:path w="46354" h="200025">
                <a:moveTo>
                  <a:pt x="13030" y="64579"/>
                </a:moveTo>
                <a:close/>
              </a:path>
              <a:path w="46354" h="200025">
                <a:moveTo>
                  <a:pt x="13690" y="65201"/>
                </a:moveTo>
                <a:lnTo>
                  <a:pt x="12979" y="64592"/>
                </a:lnTo>
                <a:lnTo>
                  <a:pt x="12839" y="64630"/>
                </a:lnTo>
                <a:lnTo>
                  <a:pt x="12687" y="64630"/>
                </a:lnTo>
                <a:lnTo>
                  <a:pt x="12547" y="64592"/>
                </a:lnTo>
                <a:lnTo>
                  <a:pt x="12712" y="64795"/>
                </a:lnTo>
                <a:lnTo>
                  <a:pt x="13042" y="65214"/>
                </a:lnTo>
                <a:lnTo>
                  <a:pt x="13690" y="65201"/>
                </a:lnTo>
                <a:close/>
              </a:path>
              <a:path w="46354" h="200025">
                <a:moveTo>
                  <a:pt x="14071" y="156641"/>
                </a:moveTo>
                <a:lnTo>
                  <a:pt x="13728" y="157162"/>
                </a:lnTo>
                <a:lnTo>
                  <a:pt x="13792" y="157848"/>
                </a:lnTo>
                <a:lnTo>
                  <a:pt x="14071" y="156641"/>
                </a:lnTo>
                <a:close/>
              </a:path>
              <a:path w="46354" h="200025">
                <a:moveTo>
                  <a:pt x="15773" y="63233"/>
                </a:moveTo>
                <a:lnTo>
                  <a:pt x="13957" y="63373"/>
                </a:lnTo>
                <a:lnTo>
                  <a:pt x="13957" y="63982"/>
                </a:lnTo>
                <a:lnTo>
                  <a:pt x="13500" y="64452"/>
                </a:lnTo>
                <a:lnTo>
                  <a:pt x="13030" y="64579"/>
                </a:lnTo>
                <a:lnTo>
                  <a:pt x="14719" y="64630"/>
                </a:lnTo>
                <a:lnTo>
                  <a:pt x="14008" y="63995"/>
                </a:lnTo>
                <a:lnTo>
                  <a:pt x="15773" y="63233"/>
                </a:lnTo>
                <a:close/>
              </a:path>
              <a:path w="46354" h="200025">
                <a:moveTo>
                  <a:pt x="15849" y="68199"/>
                </a:moveTo>
                <a:lnTo>
                  <a:pt x="15557" y="68186"/>
                </a:lnTo>
                <a:lnTo>
                  <a:pt x="15189" y="68262"/>
                </a:lnTo>
                <a:lnTo>
                  <a:pt x="15836" y="68757"/>
                </a:lnTo>
                <a:lnTo>
                  <a:pt x="15849" y="68199"/>
                </a:lnTo>
                <a:close/>
              </a:path>
              <a:path w="46354" h="200025">
                <a:moveTo>
                  <a:pt x="16154" y="62623"/>
                </a:moveTo>
                <a:lnTo>
                  <a:pt x="14960" y="62166"/>
                </a:lnTo>
                <a:lnTo>
                  <a:pt x="13957" y="63373"/>
                </a:lnTo>
                <a:lnTo>
                  <a:pt x="16154" y="62623"/>
                </a:lnTo>
                <a:close/>
              </a:path>
              <a:path w="46354" h="200025">
                <a:moveTo>
                  <a:pt x="16243" y="67132"/>
                </a:moveTo>
                <a:lnTo>
                  <a:pt x="16078" y="66929"/>
                </a:lnTo>
                <a:lnTo>
                  <a:pt x="16192" y="66522"/>
                </a:lnTo>
                <a:lnTo>
                  <a:pt x="15811" y="66306"/>
                </a:lnTo>
                <a:lnTo>
                  <a:pt x="14986" y="66014"/>
                </a:lnTo>
                <a:lnTo>
                  <a:pt x="13677" y="67932"/>
                </a:lnTo>
                <a:lnTo>
                  <a:pt x="14224" y="68364"/>
                </a:lnTo>
                <a:lnTo>
                  <a:pt x="14503" y="68453"/>
                </a:lnTo>
                <a:lnTo>
                  <a:pt x="14871" y="68313"/>
                </a:lnTo>
                <a:lnTo>
                  <a:pt x="15189" y="68262"/>
                </a:lnTo>
                <a:lnTo>
                  <a:pt x="14757" y="67932"/>
                </a:lnTo>
                <a:lnTo>
                  <a:pt x="15113" y="67284"/>
                </a:lnTo>
                <a:lnTo>
                  <a:pt x="15811" y="67119"/>
                </a:lnTo>
                <a:lnTo>
                  <a:pt x="16243" y="67132"/>
                </a:lnTo>
                <a:close/>
              </a:path>
              <a:path w="46354" h="200025">
                <a:moveTo>
                  <a:pt x="16446" y="61849"/>
                </a:moveTo>
                <a:lnTo>
                  <a:pt x="15951" y="61798"/>
                </a:lnTo>
                <a:lnTo>
                  <a:pt x="16154" y="62623"/>
                </a:lnTo>
                <a:lnTo>
                  <a:pt x="16446" y="61849"/>
                </a:lnTo>
                <a:close/>
              </a:path>
              <a:path w="46354" h="200025">
                <a:moveTo>
                  <a:pt x="17564" y="39674"/>
                </a:moveTo>
                <a:lnTo>
                  <a:pt x="17322" y="39547"/>
                </a:lnTo>
                <a:lnTo>
                  <a:pt x="17157" y="39306"/>
                </a:lnTo>
                <a:lnTo>
                  <a:pt x="17208" y="38785"/>
                </a:lnTo>
                <a:lnTo>
                  <a:pt x="16459" y="39560"/>
                </a:lnTo>
                <a:lnTo>
                  <a:pt x="16776" y="39522"/>
                </a:lnTo>
                <a:lnTo>
                  <a:pt x="17157" y="39598"/>
                </a:lnTo>
                <a:lnTo>
                  <a:pt x="17564" y="39674"/>
                </a:lnTo>
                <a:close/>
              </a:path>
              <a:path w="46354" h="200025">
                <a:moveTo>
                  <a:pt x="17792" y="152933"/>
                </a:moveTo>
                <a:lnTo>
                  <a:pt x="14757" y="154101"/>
                </a:lnTo>
                <a:lnTo>
                  <a:pt x="15786" y="154101"/>
                </a:lnTo>
                <a:lnTo>
                  <a:pt x="14160" y="156514"/>
                </a:lnTo>
                <a:lnTo>
                  <a:pt x="14554" y="156540"/>
                </a:lnTo>
                <a:lnTo>
                  <a:pt x="14693" y="158140"/>
                </a:lnTo>
                <a:lnTo>
                  <a:pt x="13182" y="158610"/>
                </a:lnTo>
                <a:lnTo>
                  <a:pt x="14097" y="158407"/>
                </a:lnTo>
                <a:lnTo>
                  <a:pt x="12814" y="159740"/>
                </a:lnTo>
                <a:lnTo>
                  <a:pt x="13258" y="159524"/>
                </a:lnTo>
                <a:lnTo>
                  <a:pt x="13271" y="159766"/>
                </a:lnTo>
                <a:lnTo>
                  <a:pt x="13500" y="159893"/>
                </a:lnTo>
                <a:lnTo>
                  <a:pt x="13512" y="160375"/>
                </a:lnTo>
                <a:lnTo>
                  <a:pt x="14135" y="159524"/>
                </a:lnTo>
                <a:lnTo>
                  <a:pt x="14947" y="158407"/>
                </a:lnTo>
                <a:lnTo>
                  <a:pt x="15354" y="157848"/>
                </a:lnTo>
                <a:lnTo>
                  <a:pt x="17170" y="155765"/>
                </a:lnTo>
                <a:lnTo>
                  <a:pt x="17526" y="154114"/>
                </a:lnTo>
                <a:lnTo>
                  <a:pt x="17792" y="152933"/>
                </a:lnTo>
                <a:close/>
              </a:path>
              <a:path w="46354" h="200025">
                <a:moveTo>
                  <a:pt x="17818" y="195122"/>
                </a:moveTo>
                <a:lnTo>
                  <a:pt x="16992" y="195986"/>
                </a:lnTo>
                <a:lnTo>
                  <a:pt x="15875" y="197205"/>
                </a:lnTo>
                <a:lnTo>
                  <a:pt x="14744" y="198412"/>
                </a:lnTo>
                <a:lnTo>
                  <a:pt x="17399" y="197523"/>
                </a:lnTo>
                <a:lnTo>
                  <a:pt x="17818" y="195122"/>
                </a:lnTo>
                <a:close/>
              </a:path>
              <a:path w="46354" h="200025">
                <a:moveTo>
                  <a:pt x="18288" y="39789"/>
                </a:moveTo>
                <a:lnTo>
                  <a:pt x="18034" y="39763"/>
                </a:lnTo>
                <a:lnTo>
                  <a:pt x="17792" y="39712"/>
                </a:lnTo>
                <a:lnTo>
                  <a:pt x="17564" y="39674"/>
                </a:lnTo>
                <a:lnTo>
                  <a:pt x="17767" y="39776"/>
                </a:lnTo>
                <a:lnTo>
                  <a:pt x="17995" y="39827"/>
                </a:lnTo>
                <a:lnTo>
                  <a:pt x="18288" y="39789"/>
                </a:lnTo>
                <a:close/>
              </a:path>
              <a:path w="46354" h="200025">
                <a:moveTo>
                  <a:pt x="18630" y="194132"/>
                </a:moveTo>
                <a:lnTo>
                  <a:pt x="17945" y="194386"/>
                </a:lnTo>
                <a:lnTo>
                  <a:pt x="17818" y="195122"/>
                </a:lnTo>
                <a:lnTo>
                  <a:pt x="18135" y="194792"/>
                </a:lnTo>
                <a:lnTo>
                  <a:pt x="18630" y="194132"/>
                </a:lnTo>
                <a:close/>
              </a:path>
              <a:path w="46354" h="200025">
                <a:moveTo>
                  <a:pt x="19011" y="59321"/>
                </a:moveTo>
                <a:lnTo>
                  <a:pt x="18834" y="59436"/>
                </a:lnTo>
                <a:lnTo>
                  <a:pt x="19011" y="59321"/>
                </a:lnTo>
                <a:close/>
              </a:path>
              <a:path w="46354" h="200025">
                <a:moveTo>
                  <a:pt x="19151" y="62141"/>
                </a:moveTo>
                <a:lnTo>
                  <a:pt x="19050" y="61849"/>
                </a:lnTo>
                <a:lnTo>
                  <a:pt x="18834" y="61290"/>
                </a:lnTo>
                <a:lnTo>
                  <a:pt x="18757" y="61074"/>
                </a:lnTo>
                <a:lnTo>
                  <a:pt x="18516" y="61290"/>
                </a:lnTo>
                <a:lnTo>
                  <a:pt x="18326" y="60007"/>
                </a:lnTo>
                <a:lnTo>
                  <a:pt x="18148" y="58788"/>
                </a:lnTo>
                <a:lnTo>
                  <a:pt x="16586" y="60375"/>
                </a:lnTo>
                <a:lnTo>
                  <a:pt x="17081" y="60198"/>
                </a:lnTo>
                <a:lnTo>
                  <a:pt x="17564" y="60007"/>
                </a:lnTo>
                <a:lnTo>
                  <a:pt x="17627" y="61290"/>
                </a:lnTo>
                <a:lnTo>
                  <a:pt x="17259" y="61849"/>
                </a:lnTo>
                <a:lnTo>
                  <a:pt x="17081" y="60198"/>
                </a:lnTo>
                <a:lnTo>
                  <a:pt x="16471" y="61798"/>
                </a:lnTo>
                <a:lnTo>
                  <a:pt x="19151" y="62141"/>
                </a:lnTo>
                <a:close/>
              </a:path>
              <a:path w="46354" h="200025">
                <a:moveTo>
                  <a:pt x="19418" y="60515"/>
                </a:moveTo>
                <a:lnTo>
                  <a:pt x="18529" y="60464"/>
                </a:lnTo>
                <a:lnTo>
                  <a:pt x="18757" y="61074"/>
                </a:lnTo>
                <a:lnTo>
                  <a:pt x="19418" y="60515"/>
                </a:lnTo>
                <a:close/>
              </a:path>
              <a:path w="46354" h="200025">
                <a:moveTo>
                  <a:pt x="19443" y="191427"/>
                </a:moveTo>
                <a:lnTo>
                  <a:pt x="17983" y="191185"/>
                </a:lnTo>
                <a:lnTo>
                  <a:pt x="18275" y="192049"/>
                </a:lnTo>
                <a:lnTo>
                  <a:pt x="19443" y="191427"/>
                </a:lnTo>
                <a:close/>
              </a:path>
              <a:path w="46354" h="200025">
                <a:moveTo>
                  <a:pt x="20015" y="178257"/>
                </a:moveTo>
                <a:lnTo>
                  <a:pt x="18897" y="179463"/>
                </a:lnTo>
                <a:lnTo>
                  <a:pt x="19583" y="179679"/>
                </a:lnTo>
                <a:lnTo>
                  <a:pt x="20015" y="178257"/>
                </a:lnTo>
                <a:close/>
              </a:path>
              <a:path w="46354" h="200025">
                <a:moveTo>
                  <a:pt x="20091" y="57404"/>
                </a:moveTo>
                <a:lnTo>
                  <a:pt x="18707" y="58394"/>
                </a:lnTo>
                <a:lnTo>
                  <a:pt x="18973" y="59220"/>
                </a:lnTo>
                <a:lnTo>
                  <a:pt x="20091" y="57404"/>
                </a:lnTo>
                <a:close/>
              </a:path>
              <a:path w="46354" h="200025">
                <a:moveTo>
                  <a:pt x="20104" y="151434"/>
                </a:moveTo>
                <a:lnTo>
                  <a:pt x="19761" y="151650"/>
                </a:lnTo>
                <a:lnTo>
                  <a:pt x="19710" y="151815"/>
                </a:lnTo>
                <a:lnTo>
                  <a:pt x="19735" y="151955"/>
                </a:lnTo>
                <a:lnTo>
                  <a:pt x="19939" y="151917"/>
                </a:lnTo>
                <a:lnTo>
                  <a:pt x="20104" y="151803"/>
                </a:lnTo>
                <a:lnTo>
                  <a:pt x="20104" y="151434"/>
                </a:lnTo>
                <a:close/>
              </a:path>
              <a:path w="46354" h="200025">
                <a:moveTo>
                  <a:pt x="20129" y="39306"/>
                </a:moveTo>
                <a:lnTo>
                  <a:pt x="19672" y="39395"/>
                </a:lnTo>
                <a:lnTo>
                  <a:pt x="18923" y="39700"/>
                </a:lnTo>
                <a:lnTo>
                  <a:pt x="18288" y="39789"/>
                </a:lnTo>
                <a:lnTo>
                  <a:pt x="18884" y="39852"/>
                </a:lnTo>
                <a:lnTo>
                  <a:pt x="19519" y="39789"/>
                </a:lnTo>
                <a:lnTo>
                  <a:pt x="20129" y="39306"/>
                </a:lnTo>
                <a:close/>
              </a:path>
              <a:path w="46354" h="200025">
                <a:moveTo>
                  <a:pt x="20154" y="49682"/>
                </a:moveTo>
                <a:lnTo>
                  <a:pt x="20015" y="49568"/>
                </a:lnTo>
                <a:lnTo>
                  <a:pt x="19875" y="49479"/>
                </a:lnTo>
                <a:lnTo>
                  <a:pt x="20015" y="49618"/>
                </a:lnTo>
                <a:lnTo>
                  <a:pt x="20154" y="49682"/>
                </a:lnTo>
                <a:close/>
              </a:path>
              <a:path w="46354" h="200025">
                <a:moveTo>
                  <a:pt x="20281" y="39306"/>
                </a:moveTo>
                <a:lnTo>
                  <a:pt x="20142" y="39306"/>
                </a:lnTo>
                <a:lnTo>
                  <a:pt x="20281" y="39306"/>
                </a:lnTo>
                <a:close/>
              </a:path>
              <a:path w="46354" h="200025">
                <a:moveTo>
                  <a:pt x="20370" y="152476"/>
                </a:moveTo>
                <a:lnTo>
                  <a:pt x="19799" y="152311"/>
                </a:lnTo>
                <a:lnTo>
                  <a:pt x="19735" y="151955"/>
                </a:lnTo>
                <a:lnTo>
                  <a:pt x="19316" y="152057"/>
                </a:lnTo>
                <a:lnTo>
                  <a:pt x="18745" y="151803"/>
                </a:lnTo>
                <a:lnTo>
                  <a:pt x="19050" y="152577"/>
                </a:lnTo>
                <a:lnTo>
                  <a:pt x="20370" y="152476"/>
                </a:lnTo>
                <a:close/>
              </a:path>
              <a:path w="46354" h="200025">
                <a:moveTo>
                  <a:pt x="20650" y="39370"/>
                </a:moveTo>
                <a:lnTo>
                  <a:pt x="20523" y="39293"/>
                </a:lnTo>
                <a:lnTo>
                  <a:pt x="20281" y="39306"/>
                </a:lnTo>
                <a:lnTo>
                  <a:pt x="20535" y="39687"/>
                </a:lnTo>
                <a:lnTo>
                  <a:pt x="20650" y="39370"/>
                </a:lnTo>
                <a:close/>
              </a:path>
              <a:path w="46354" h="200025">
                <a:moveTo>
                  <a:pt x="21145" y="175374"/>
                </a:moveTo>
                <a:lnTo>
                  <a:pt x="21043" y="175209"/>
                </a:lnTo>
                <a:lnTo>
                  <a:pt x="21145" y="175374"/>
                </a:lnTo>
                <a:close/>
              </a:path>
              <a:path w="46354" h="200025">
                <a:moveTo>
                  <a:pt x="21450" y="192417"/>
                </a:moveTo>
                <a:lnTo>
                  <a:pt x="19773" y="192989"/>
                </a:lnTo>
                <a:lnTo>
                  <a:pt x="19164" y="193433"/>
                </a:lnTo>
                <a:lnTo>
                  <a:pt x="18630" y="194132"/>
                </a:lnTo>
                <a:lnTo>
                  <a:pt x="20675" y="193395"/>
                </a:lnTo>
                <a:lnTo>
                  <a:pt x="21450" y="192417"/>
                </a:lnTo>
                <a:close/>
              </a:path>
              <a:path w="46354" h="200025">
                <a:moveTo>
                  <a:pt x="21590" y="171030"/>
                </a:moveTo>
                <a:lnTo>
                  <a:pt x="21234" y="170827"/>
                </a:lnTo>
                <a:lnTo>
                  <a:pt x="20586" y="172237"/>
                </a:lnTo>
                <a:lnTo>
                  <a:pt x="21234" y="172237"/>
                </a:lnTo>
                <a:lnTo>
                  <a:pt x="21590" y="171030"/>
                </a:lnTo>
                <a:close/>
              </a:path>
              <a:path w="46354" h="200025">
                <a:moveTo>
                  <a:pt x="22504" y="161861"/>
                </a:moveTo>
                <a:lnTo>
                  <a:pt x="22148" y="162039"/>
                </a:lnTo>
                <a:lnTo>
                  <a:pt x="22415" y="162102"/>
                </a:lnTo>
                <a:lnTo>
                  <a:pt x="22504" y="161861"/>
                </a:lnTo>
                <a:close/>
              </a:path>
              <a:path w="46354" h="200025">
                <a:moveTo>
                  <a:pt x="22529" y="57340"/>
                </a:moveTo>
                <a:lnTo>
                  <a:pt x="20320" y="57429"/>
                </a:lnTo>
                <a:lnTo>
                  <a:pt x="20751" y="57442"/>
                </a:lnTo>
                <a:lnTo>
                  <a:pt x="19951" y="58661"/>
                </a:lnTo>
                <a:lnTo>
                  <a:pt x="19011" y="59321"/>
                </a:lnTo>
                <a:lnTo>
                  <a:pt x="19050" y="59448"/>
                </a:lnTo>
                <a:lnTo>
                  <a:pt x="20434" y="58470"/>
                </a:lnTo>
                <a:lnTo>
                  <a:pt x="20548" y="59448"/>
                </a:lnTo>
                <a:lnTo>
                  <a:pt x="19418" y="60515"/>
                </a:lnTo>
                <a:lnTo>
                  <a:pt x="20256" y="60553"/>
                </a:lnTo>
                <a:lnTo>
                  <a:pt x="21209" y="59563"/>
                </a:lnTo>
                <a:lnTo>
                  <a:pt x="20739" y="58470"/>
                </a:lnTo>
                <a:lnTo>
                  <a:pt x="20561" y="58064"/>
                </a:lnTo>
                <a:lnTo>
                  <a:pt x="22529" y="57340"/>
                </a:lnTo>
                <a:close/>
              </a:path>
              <a:path w="46354" h="200025">
                <a:moveTo>
                  <a:pt x="23025" y="161607"/>
                </a:moveTo>
                <a:lnTo>
                  <a:pt x="22580" y="161658"/>
                </a:lnTo>
                <a:lnTo>
                  <a:pt x="22504" y="161861"/>
                </a:lnTo>
                <a:lnTo>
                  <a:pt x="23025" y="161607"/>
                </a:lnTo>
                <a:close/>
              </a:path>
              <a:path w="46354" h="200025">
                <a:moveTo>
                  <a:pt x="23063" y="177279"/>
                </a:moveTo>
                <a:lnTo>
                  <a:pt x="22885" y="176847"/>
                </a:lnTo>
                <a:lnTo>
                  <a:pt x="21475" y="178117"/>
                </a:lnTo>
                <a:lnTo>
                  <a:pt x="23063" y="177279"/>
                </a:lnTo>
                <a:close/>
              </a:path>
              <a:path w="46354" h="200025">
                <a:moveTo>
                  <a:pt x="23368" y="170497"/>
                </a:moveTo>
                <a:lnTo>
                  <a:pt x="21996" y="169672"/>
                </a:lnTo>
                <a:lnTo>
                  <a:pt x="21590" y="171030"/>
                </a:lnTo>
                <a:lnTo>
                  <a:pt x="22402" y="171513"/>
                </a:lnTo>
                <a:lnTo>
                  <a:pt x="23368" y="170497"/>
                </a:lnTo>
                <a:close/>
              </a:path>
              <a:path w="46354" h="200025">
                <a:moveTo>
                  <a:pt x="23723" y="158800"/>
                </a:moveTo>
                <a:lnTo>
                  <a:pt x="22072" y="160858"/>
                </a:lnTo>
                <a:lnTo>
                  <a:pt x="22542" y="161112"/>
                </a:lnTo>
                <a:lnTo>
                  <a:pt x="22352" y="161696"/>
                </a:lnTo>
                <a:lnTo>
                  <a:pt x="22580" y="161658"/>
                </a:lnTo>
                <a:lnTo>
                  <a:pt x="23723" y="158800"/>
                </a:lnTo>
                <a:close/>
              </a:path>
              <a:path w="46354" h="200025">
                <a:moveTo>
                  <a:pt x="24091" y="160820"/>
                </a:moveTo>
                <a:lnTo>
                  <a:pt x="22466" y="162102"/>
                </a:lnTo>
                <a:lnTo>
                  <a:pt x="23520" y="162344"/>
                </a:lnTo>
                <a:lnTo>
                  <a:pt x="22821" y="161950"/>
                </a:lnTo>
                <a:lnTo>
                  <a:pt x="24091" y="160820"/>
                </a:lnTo>
                <a:close/>
              </a:path>
              <a:path w="46354" h="200025">
                <a:moveTo>
                  <a:pt x="24714" y="176098"/>
                </a:moveTo>
                <a:lnTo>
                  <a:pt x="23253" y="177711"/>
                </a:lnTo>
                <a:lnTo>
                  <a:pt x="23063" y="177279"/>
                </a:lnTo>
                <a:lnTo>
                  <a:pt x="23596" y="178587"/>
                </a:lnTo>
                <a:lnTo>
                  <a:pt x="24257" y="179031"/>
                </a:lnTo>
                <a:lnTo>
                  <a:pt x="24714" y="176098"/>
                </a:lnTo>
                <a:close/>
              </a:path>
              <a:path w="46354" h="200025">
                <a:moveTo>
                  <a:pt x="26035" y="20447"/>
                </a:moveTo>
                <a:lnTo>
                  <a:pt x="25641" y="19989"/>
                </a:lnTo>
                <a:lnTo>
                  <a:pt x="25552" y="20193"/>
                </a:lnTo>
                <a:lnTo>
                  <a:pt x="25717" y="20345"/>
                </a:lnTo>
                <a:lnTo>
                  <a:pt x="25869" y="20408"/>
                </a:lnTo>
                <a:lnTo>
                  <a:pt x="26035" y="20447"/>
                </a:lnTo>
                <a:close/>
              </a:path>
              <a:path w="46354" h="200025">
                <a:moveTo>
                  <a:pt x="27216" y="173367"/>
                </a:moveTo>
                <a:lnTo>
                  <a:pt x="26847" y="173609"/>
                </a:lnTo>
                <a:lnTo>
                  <a:pt x="27063" y="173520"/>
                </a:lnTo>
                <a:lnTo>
                  <a:pt x="27216" y="173367"/>
                </a:lnTo>
                <a:close/>
              </a:path>
              <a:path w="46354" h="200025">
                <a:moveTo>
                  <a:pt x="27266" y="9804"/>
                </a:moveTo>
                <a:lnTo>
                  <a:pt x="25628" y="9804"/>
                </a:lnTo>
                <a:lnTo>
                  <a:pt x="25539" y="9994"/>
                </a:lnTo>
                <a:lnTo>
                  <a:pt x="27266" y="9804"/>
                </a:lnTo>
                <a:close/>
              </a:path>
              <a:path w="46354" h="200025">
                <a:moveTo>
                  <a:pt x="28460" y="19316"/>
                </a:moveTo>
                <a:lnTo>
                  <a:pt x="28359" y="19011"/>
                </a:lnTo>
                <a:lnTo>
                  <a:pt x="26581" y="18859"/>
                </a:lnTo>
                <a:lnTo>
                  <a:pt x="26301" y="20485"/>
                </a:lnTo>
                <a:lnTo>
                  <a:pt x="26035" y="20447"/>
                </a:lnTo>
                <a:lnTo>
                  <a:pt x="26263" y="20701"/>
                </a:lnTo>
                <a:lnTo>
                  <a:pt x="26301" y="20561"/>
                </a:lnTo>
                <a:lnTo>
                  <a:pt x="27089" y="20408"/>
                </a:lnTo>
                <a:lnTo>
                  <a:pt x="27901" y="19405"/>
                </a:lnTo>
                <a:lnTo>
                  <a:pt x="28460" y="19316"/>
                </a:lnTo>
                <a:close/>
              </a:path>
              <a:path w="46354" h="200025">
                <a:moveTo>
                  <a:pt x="28524" y="19024"/>
                </a:moveTo>
                <a:lnTo>
                  <a:pt x="28346" y="18376"/>
                </a:lnTo>
                <a:lnTo>
                  <a:pt x="28155" y="18427"/>
                </a:lnTo>
                <a:lnTo>
                  <a:pt x="28359" y="19011"/>
                </a:lnTo>
                <a:lnTo>
                  <a:pt x="28524" y="19024"/>
                </a:lnTo>
                <a:close/>
              </a:path>
              <a:path w="46354" h="200025">
                <a:moveTo>
                  <a:pt x="30302" y="165798"/>
                </a:moveTo>
                <a:lnTo>
                  <a:pt x="28803" y="168592"/>
                </a:lnTo>
                <a:lnTo>
                  <a:pt x="28359" y="168579"/>
                </a:lnTo>
                <a:lnTo>
                  <a:pt x="28448" y="168160"/>
                </a:lnTo>
                <a:lnTo>
                  <a:pt x="28536" y="167474"/>
                </a:lnTo>
                <a:lnTo>
                  <a:pt x="27940" y="167767"/>
                </a:lnTo>
                <a:lnTo>
                  <a:pt x="26212" y="169773"/>
                </a:lnTo>
                <a:lnTo>
                  <a:pt x="24752" y="170802"/>
                </a:lnTo>
                <a:lnTo>
                  <a:pt x="24320" y="170002"/>
                </a:lnTo>
                <a:lnTo>
                  <a:pt x="22885" y="172237"/>
                </a:lnTo>
                <a:lnTo>
                  <a:pt x="22758" y="172377"/>
                </a:lnTo>
                <a:lnTo>
                  <a:pt x="22860" y="171526"/>
                </a:lnTo>
                <a:lnTo>
                  <a:pt x="21564" y="172237"/>
                </a:lnTo>
                <a:lnTo>
                  <a:pt x="21234" y="172237"/>
                </a:lnTo>
                <a:lnTo>
                  <a:pt x="21183" y="172402"/>
                </a:lnTo>
                <a:lnTo>
                  <a:pt x="16738" y="175412"/>
                </a:lnTo>
                <a:lnTo>
                  <a:pt x="17983" y="177393"/>
                </a:lnTo>
                <a:lnTo>
                  <a:pt x="19265" y="176187"/>
                </a:lnTo>
                <a:lnTo>
                  <a:pt x="19354" y="176047"/>
                </a:lnTo>
                <a:lnTo>
                  <a:pt x="19088" y="176187"/>
                </a:lnTo>
                <a:lnTo>
                  <a:pt x="18897" y="175755"/>
                </a:lnTo>
                <a:lnTo>
                  <a:pt x="19685" y="174675"/>
                </a:lnTo>
                <a:lnTo>
                  <a:pt x="20637" y="174675"/>
                </a:lnTo>
                <a:lnTo>
                  <a:pt x="20993" y="175145"/>
                </a:lnTo>
                <a:lnTo>
                  <a:pt x="21361" y="174663"/>
                </a:lnTo>
                <a:lnTo>
                  <a:pt x="22948" y="172656"/>
                </a:lnTo>
                <a:lnTo>
                  <a:pt x="20548" y="178079"/>
                </a:lnTo>
                <a:lnTo>
                  <a:pt x="23075" y="175412"/>
                </a:lnTo>
                <a:lnTo>
                  <a:pt x="23190" y="175082"/>
                </a:lnTo>
                <a:lnTo>
                  <a:pt x="23558" y="173786"/>
                </a:lnTo>
                <a:lnTo>
                  <a:pt x="26085" y="172656"/>
                </a:lnTo>
                <a:lnTo>
                  <a:pt x="26314" y="172554"/>
                </a:lnTo>
                <a:lnTo>
                  <a:pt x="25793" y="173355"/>
                </a:lnTo>
                <a:lnTo>
                  <a:pt x="24625" y="175082"/>
                </a:lnTo>
                <a:lnTo>
                  <a:pt x="26758" y="173672"/>
                </a:lnTo>
                <a:lnTo>
                  <a:pt x="26593" y="173672"/>
                </a:lnTo>
                <a:lnTo>
                  <a:pt x="26441" y="173456"/>
                </a:lnTo>
                <a:lnTo>
                  <a:pt x="26276" y="173355"/>
                </a:lnTo>
                <a:lnTo>
                  <a:pt x="26695" y="172554"/>
                </a:lnTo>
                <a:lnTo>
                  <a:pt x="26784" y="172377"/>
                </a:lnTo>
                <a:lnTo>
                  <a:pt x="26936" y="172097"/>
                </a:lnTo>
                <a:lnTo>
                  <a:pt x="27914" y="170802"/>
                </a:lnTo>
                <a:lnTo>
                  <a:pt x="29337" y="168592"/>
                </a:lnTo>
                <a:lnTo>
                  <a:pt x="29616" y="168160"/>
                </a:lnTo>
                <a:lnTo>
                  <a:pt x="30226" y="166966"/>
                </a:lnTo>
                <a:lnTo>
                  <a:pt x="30302" y="165798"/>
                </a:lnTo>
                <a:close/>
              </a:path>
              <a:path w="46354" h="200025">
                <a:moveTo>
                  <a:pt x="31280" y="16522"/>
                </a:moveTo>
                <a:lnTo>
                  <a:pt x="29756" y="16319"/>
                </a:lnTo>
                <a:lnTo>
                  <a:pt x="29845" y="16675"/>
                </a:lnTo>
                <a:lnTo>
                  <a:pt x="29895" y="17005"/>
                </a:lnTo>
                <a:lnTo>
                  <a:pt x="29324" y="17322"/>
                </a:lnTo>
                <a:lnTo>
                  <a:pt x="28536" y="17005"/>
                </a:lnTo>
                <a:lnTo>
                  <a:pt x="28016" y="17145"/>
                </a:lnTo>
                <a:lnTo>
                  <a:pt x="28346" y="18376"/>
                </a:lnTo>
                <a:lnTo>
                  <a:pt x="30759" y="17741"/>
                </a:lnTo>
                <a:lnTo>
                  <a:pt x="30518" y="17322"/>
                </a:lnTo>
                <a:lnTo>
                  <a:pt x="30556" y="17145"/>
                </a:lnTo>
                <a:lnTo>
                  <a:pt x="30759" y="16675"/>
                </a:lnTo>
                <a:lnTo>
                  <a:pt x="31280" y="16522"/>
                </a:lnTo>
                <a:close/>
              </a:path>
              <a:path w="46354" h="200025">
                <a:moveTo>
                  <a:pt x="31877" y="47993"/>
                </a:moveTo>
                <a:lnTo>
                  <a:pt x="30175" y="47790"/>
                </a:lnTo>
                <a:lnTo>
                  <a:pt x="30391" y="46558"/>
                </a:lnTo>
                <a:lnTo>
                  <a:pt x="30187" y="46532"/>
                </a:lnTo>
                <a:lnTo>
                  <a:pt x="28549" y="46774"/>
                </a:lnTo>
                <a:lnTo>
                  <a:pt x="28765" y="45542"/>
                </a:lnTo>
                <a:lnTo>
                  <a:pt x="27546" y="45199"/>
                </a:lnTo>
                <a:lnTo>
                  <a:pt x="26746" y="47409"/>
                </a:lnTo>
                <a:lnTo>
                  <a:pt x="26035" y="46291"/>
                </a:lnTo>
                <a:lnTo>
                  <a:pt x="26327" y="47358"/>
                </a:lnTo>
                <a:lnTo>
                  <a:pt x="24384" y="47777"/>
                </a:lnTo>
                <a:lnTo>
                  <a:pt x="23888" y="48564"/>
                </a:lnTo>
                <a:lnTo>
                  <a:pt x="22694" y="47320"/>
                </a:lnTo>
                <a:lnTo>
                  <a:pt x="21336" y="50241"/>
                </a:lnTo>
                <a:lnTo>
                  <a:pt x="20154" y="49682"/>
                </a:lnTo>
                <a:lnTo>
                  <a:pt x="20472" y="49949"/>
                </a:lnTo>
                <a:lnTo>
                  <a:pt x="20751" y="50304"/>
                </a:lnTo>
                <a:lnTo>
                  <a:pt x="20459" y="50711"/>
                </a:lnTo>
                <a:lnTo>
                  <a:pt x="19583" y="50622"/>
                </a:lnTo>
                <a:lnTo>
                  <a:pt x="17945" y="49517"/>
                </a:lnTo>
                <a:lnTo>
                  <a:pt x="16789" y="50317"/>
                </a:lnTo>
                <a:lnTo>
                  <a:pt x="18402" y="50165"/>
                </a:lnTo>
                <a:lnTo>
                  <a:pt x="16891" y="51384"/>
                </a:lnTo>
                <a:lnTo>
                  <a:pt x="16306" y="51790"/>
                </a:lnTo>
                <a:lnTo>
                  <a:pt x="15697" y="50927"/>
                </a:lnTo>
                <a:lnTo>
                  <a:pt x="14820" y="51536"/>
                </a:lnTo>
                <a:lnTo>
                  <a:pt x="13690" y="52971"/>
                </a:lnTo>
                <a:lnTo>
                  <a:pt x="15468" y="53022"/>
                </a:lnTo>
                <a:lnTo>
                  <a:pt x="14681" y="53428"/>
                </a:lnTo>
                <a:lnTo>
                  <a:pt x="17106" y="53505"/>
                </a:lnTo>
                <a:lnTo>
                  <a:pt x="16141" y="53047"/>
                </a:lnTo>
                <a:lnTo>
                  <a:pt x="18618" y="50215"/>
                </a:lnTo>
                <a:lnTo>
                  <a:pt x="20269" y="54597"/>
                </a:lnTo>
                <a:lnTo>
                  <a:pt x="22275" y="51282"/>
                </a:lnTo>
                <a:lnTo>
                  <a:pt x="24447" y="52120"/>
                </a:lnTo>
                <a:lnTo>
                  <a:pt x="25196" y="49936"/>
                </a:lnTo>
                <a:lnTo>
                  <a:pt x="28130" y="50469"/>
                </a:lnTo>
                <a:lnTo>
                  <a:pt x="28041" y="48793"/>
                </a:lnTo>
                <a:lnTo>
                  <a:pt x="29032" y="48488"/>
                </a:lnTo>
                <a:lnTo>
                  <a:pt x="29616" y="49390"/>
                </a:lnTo>
                <a:lnTo>
                  <a:pt x="30746" y="49314"/>
                </a:lnTo>
                <a:lnTo>
                  <a:pt x="31877" y="47993"/>
                </a:lnTo>
                <a:close/>
              </a:path>
              <a:path w="46354" h="200025">
                <a:moveTo>
                  <a:pt x="33667" y="2946"/>
                </a:moveTo>
                <a:lnTo>
                  <a:pt x="32270" y="3467"/>
                </a:lnTo>
                <a:lnTo>
                  <a:pt x="32143" y="3022"/>
                </a:lnTo>
                <a:lnTo>
                  <a:pt x="30962" y="3492"/>
                </a:lnTo>
                <a:lnTo>
                  <a:pt x="30314" y="3822"/>
                </a:lnTo>
                <a:lnTo>
                  <a:pt x="30835" y="4762"/>
                </a:lnTo>
                <a:lnTo>
                  <a:pt x="31203" y="3962"/>
                </a:lnTo>
                <a:lnTo>
                  <a:pt x="32423" y="3924"/>
                </a:lnTo>
                <a:lnTo>
                  <a:pt x="32308" y="3581"/>
                </a:lnTo>
                <a:lnTo>
                  <a:pt x="33616" y="3454"/>
                </a:lnTo>
                <a:lnTo>
                  <a:pt x="33667" y="2946"/>
                </a:lnTo>
                <a:close/>
              </a:path>
              <a:path w="46354" h="200025">
                <a:moveTo>
                  <a:pt x="36779" y="2832"/>
                </a:moveTo>
                <a:close/>
              </a:path>
              <a:path w="46354" h="200025">
                <a:moveTo>
                  <a:pt x="37122" y="965"/>
                </a:moveTo>
                <a:lnTo>
                  <a:pt x="36360" y="1041"/>
                </a:lnTo>
                <a:lnTo>
                  <a:pt x="35420" y="1079"/>
                </a:lnTo>
                <a:lnTo>
                  <a:pt x="34569" y="1016"/>
                </a:lnTo>
                <a:lnTo>
                  <a:pt x="34823" y="1866"/>
                </a:lnTo>
                <a:lnTo>
                  <a:pt x="35826" y="1866"/>
                </a:lnTo>
                <a:lnTo>
                  <a:pt x="36817" y="1866"/>
                </a:lnTo>
                <a:lnTo>
                  <a:pt x="36601" y="1765"/>
                </a:lnTo>
                <a:lnTo>
                  <a:pt x="36474" y="1536"/>
                </a:lnTo>
                <a:lnTo>
                  <a:pt x="36576" y="1333"/>
                </a:lnTo>
                <a:lnTo>
                  <a:pt x="36906" y="1079"/>
                </a:lnTo>
                <a:lnTo>
                  <a:pt x="37122" y="965"/>
                </a:lnTo>
                <a:close/>
              </a:path>
              <a:path w="46354" h="200025">
                <a:moveTo>
                  <a:pt x="39293" y="6515"/>
                </a:moveTo>
                <a:lnTo>
                  <a:pt x="38061" y="6096"/>
                </a:lnTo>
                <a:lnTo>
                  <a:pt x="36601" y="7150"/>
                </a:lnTo>
                <a:lnTo>
                  <a:pt x="38468" y="7239"/>
                </a:lnTo>
                <a:lnTo>
                  <a:pt x="38277" y="7645"/>
                </a:lnTo>
                <a:lnTo>
                  <a:pt x="39293" y="6515"/>
                </a:lnTo>
                <a:close/>
              </a:path>
              <a:path w="46354" h="200025">
                <a:moveTo>
                  <a:pt x="41414" y="190"/>
                </a:moveTo>
                <a:lnTo>
                  <a:pt x="40614" y="495"/>
                </a:lnTo>
                <a:lnTo>
                  <a:pt x="38989" y="812"/>
                </a:lnTo>
                <a:lnTo>
                  <a:pt x="37363" y="952"/>
                </a:lnTo>
                <a:lnTo>
                  <a:pt x="37782" y="1041"/>
                </a:lnTo>
                <a:lnTo>
                  <a:pt x="37515" y="2120"/>
                </a:lnTo>
                <a:lnTo>
                  <a:pt x="38798" y="1689"/>
                </a:lnTo>
                <a:lnTo>
                  <a:pt x="41414" y="190"/>
                </a:lnTo>
                <a:close/>
              </a:path>
              <a:path w="46354" h="200025">
                <a:moveTo>
                  <a:pt x="41846" y="25"/>
                </a:moveTo>
                <a:lnTo>
                  <a:pt x="41414" y="190"/>
                </a:lnTo>
                <a:lnTo>
                  <a:pt x="41846" y="25"/>
                </a:lnTo>
                <a:close/>
              </a:path>
              <a:path w="46354" h="200025">
                <a:moveTo>
                  <a:pt x="42329" y="8534"/>
                </a:moveTo>
                <a:lnTo>
                  <a:pt x="38354" y="8940"/>
                </a:lnTo>
                <a:lnTo>
                  <a:pt x="38277" y="7645"/>
                </a:lnTo>
                <a:lnTo>
                  <a:pt x="38087" y="8039"/>
                </a:lnTo>
                <a:lnTo>
                  <a:pt x="38290" y="9563"/>
                </a:lnTo>
                <a:lnTo>
                  <a:pt x="35369" y="9740"/>
                </a:lnTo>
                <a:lnTo>
                  <a:pt x="34937" y="11163"/>
                </a:lnTo>
                <a:lnTo>
                  <a:pt x="35839" y="10248"/>
                </a:lnTo>
                <a:lnTo>
                  <a:pt x="36093" y="10706"/>
                </a:lnTo>
                <a:lnTo>
                  <a:pt x="35902" y="11112"/>
                </a:lnTo>
                <a:lnTo>
                  <a:pt x="36258" y="11379"/>
                </a:lnTo>
                <a:lnTo>
                  <a:pt x="34785" y="11988"/>
                </a:lnTo>
                <a:lnTo>
                  <a:pt x="36791" y="12738"/>
                </a:lnTo>
                <a:lnTo>
                  <a:pt x="37960" y="10248"/>
                </a:lnTo>
                <a:lnTo>
                  <a:pt x="38100" y="9969"/>
                </a:lnTo>
                <a:lnTo>
                  <a:pt x="39852" y="10261"/>
                </a:lnTo>
                <a:lnTo>
                  <a:pt x="40284" y="9969"/>
                </a:lnTo>
                <a:lnTo>
                  <a:pt x="41744" y="8940"/>
                </a:lnTo>
                <a:lnTo>
                  <a:pt x="42329" y="8534"/>
                </a:lnTo>
                <a:close/>
              </a:path>
              <a:path w="46354" h="200025">
                <a:moveTo>
                  <a:pt x="43243" y="12420"/>
                </a:moveTo>
                <a:lnTo>
                  <a:pt x="43103" y="12319"/>
                </a:lnTo>
                <a:lnTo>
                  <a:pt x="42913" y="12255"/>
                </a:lnTo>
                <a:lnTo>
                  <a:pt x="43040" y="12369"/>
                </a:lnTo>
                <a:lnTo>
                  <a:pt x="43243" y="12420"/>
                </a:lnTo>
                <a:close/>
              </a:path>
              <a:path w="46354" h="200025">
                <a:moveTo>
                  <a:pt x="45161" y="10871"/>
                </a:moveTo>
                <a:lnTo>
                  <a:pt x="44970" y="10769"/>
                </a:lnTo>
                <a:lnTo>
                  <a:pt x="43827" y="10198"/>
                </a:lnTo>
                <a:lnTo>
                  <a:pt x="42087" y="10096"/>
                </a:lnTo>
                <a:lnTo>
                  <a:pt x="40944" y="10439"/>
                </a:lnTo>
                <a:lnTo>
                  <a:pt x="40970" y="10871"/>
                </a:lnTo>
                <a:lnTo>
                  <a:pt x="38074" y="12522"/>
                </a:lnTo>
                <a:lnTo>
                  <a:pt x="37096" y="12585"/>
                </a:lnTo>
                <a:lnTo>
                  <a:pt x="33655" y="15417"/>
                </a:lnTo>
                <a:lnTo>
                  <a:pt x="36614" y="14630"/>
                </a:lnTo>
                <a:lnTo>
                  <a:pt x="36576" y="14198"/>
                </a:lnTo>
                <a:lnTo>
                  <a:pt x="38468" y="13500"/>
                </a:lnTo>
                <a:lnTo>
                  <a:pt x="41135" y="11620"/>
                </a:lnTo>
                <a:lnTo>
                  <a:pt x="42824" y="12230"/>
                </a:lnTo>
                <a:lnTo>
                  <a:pt x="42481" y="12001"/>
                </a:lnTo>
                <a:lnTo>
                  <a:pt x="42125" y="11620"/>
                </a:lnTo>
                <a:lnTo>
                  <a:pt x="42722" y="11176"/>
                </a:lnTo>
                <a:lnTo>
                  <a:pt x="43548" y="11176"/>
                </a:lnTo>
                <a:lnTo>
                  <a:pt x="44450" y="10769"/>
                </a:lnTo>
                <a:lnTo>
                  <a:pt x="45161" y="10871"/>
                </a:lnTo>
                <a:close/>
              </a:path>
              <a:path w="46354" h="200025">
                <a:moveTo>
                  <a:pt x="45935" y="11303"/>
                </a:moveTo>
                <a:lnTo>
                  <a:pt x="45720" y="11023"/>
                </a:lnTo>
                <a:lnTo>
                  <a:pt x="45453" y="10909"/>
                </a:lnTo>
                <a:lnTo>
                  <a:pt x="45161" y="10871"/>
                </a:lnTo>
                <a:lnTo>
                  <a:pt x="45427" y="10998"/>
                </a:lnTo>
                <a:lnTo>
                  <a:pt x="45707" y="11125"/>
                </a:lnTo>
                <a:lnTo>
                  <a:pt x="45935" y="113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96" name="bg object 19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0" y="3653304"/>
            <a:ext cx="11658507" cy="3204696"/>
          </a:xfrm>
          <a:prstGeom prst="rect">
            <a:avLst/>
          </a:prstGeom>
        </p:spPr>
      </p:pic>
      <p:sp>
        <p:nvSpPr>
          <p:cNvPr id="197" name="bg object 197"/>
          <p:cNvSpPr/>
          <p:nvPr/>
        </p:nvSpPr>
        <p:spPr>
          <a:xfrm>
            <a:off x="11314793" y="3237979"/>
            <a:ext cx="12897" cy="12700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6218" y="1732"/>
                </a:moveTo>
                <a:lnTo>
                  <a:pt x="6623" y="943"/>
                </a:lnTo>
                <a:lnTo>
                  <a:pt x="7533" y="0"/>
                </a:lnTo>
                <a:lnTo>
                  <a:pt x="7592" y="187"/>
                </a:lnTo>
                <a:lnTo>
                  <a:pt x="7273" y="513"/>
                </a:lnTo>
                <a:lnTo>
                  <a:pt x="7223" y="797"/>
                </a:lnTo>
                <a:lnTo>
                  <a:pt x="6218" y="1732"/>
                </a:lnTo>
                <a:close/>
              </a:path>
              <a:path w="9525" h="13335">
                <a:moveTo>
                  <a:pt x="8979" y="1122"/>
                </a:moveTo>
                <a:lnTo>
                  <a:pt x="7864" y="1122"/>
                </a:lnTo>
                <a:lnTo>
                  <a:pt x="8179" y="797"/>
                </a:lnTo>
                <a:lnTo>
                  <a:pt x="8199" y="171"/>
                </a:lnTo>
                <a:lnTo>
                  <a:pt x="9262" y="1017"/>
                </a:lnTo>
                <a:lnTo>
                  <a:pt x="8979" y="1122"/>
                </a:lnTo>
                <a:close/>
              </a:path>
              <a:path w="9525" h="13335">
                <a:moveTo>
                  <a:pt x="7509" y="943"/>
                </a:moveTo>
                <a:lnTo>
                  <a:pt x="7223" y="797"/>
                </a:lnTo>
                <a:lnTo>
                  <a:pt x="7509" y="943"/>
                </a:lnTo>
                <a:close/>
              </a:path>
              <a:path w="9525" h="13335">
                <a:moveTo>
                  <a:pt x="8033" y="5428"/>
                </a:moveTo>
                <a:lnTo>
                  <a:pt x="4309" y="5428"/>
                </a:lnTo>
                <a:lnTo>
                  <a:pt x="4972" y="4448"/>
                </a:lnTo>
                <a:lnTo>
                  <a:pt x="7439" y="3422"/>
                </a:lnTo>
                <a:lnTo>
                  <a:pt x="6820" y="2584"/>
                </a:lnTo>
                <a:lnTo>
                  <a:pt x="6099" y="2234"/>
                </a:lnTo>
                <a:lnTo>
                  <a:pt x="7683" y="1188"/>
                </a:lnTo>
                <a:lnTo>
                  <a:pt x="7509" y="943"/>
                </a:lnTo>
                <a:lnTo>
                  <a:pt x="7864" y="1122"/>
                </a:lnTo>
                <a:lnTo>
                  <a:pt x="8979" y="1122"/>
                </a:lnTo>
                <a:lnTo>
                  <a:pt x="7359" y="1721"/>
                </a:lnTo>
                <a:lnTo>
                  <a:pt x="7589" y="4021"/>
                </a:lnTo>
                <a:lnTo>
                  <a:pt x="7791" y="4021"/>
                </a:lnTo>
                <a:lnTo>
                  <a:pt x="8033" y="5428"/>
                </a:lnTo>
                <a:close/>
              </a:path>
              <a:path w="9525" h="13335">
                <a:moveTo>
                  <a:pt x="7266" y="1755"/>
                </a:moveTo>
                <a:close/>
              </a:path>
              <a:path w="9525" h="13335">
                <a:moveTo>
                  <a:pt x="7791" y="4021"/>
                </a:moveTo>
                <a:lnTo>
                  <a:pt x="7589" y="4021"/>
                </a:lnTo>
                <a:lnTo>
                  <a:pt x="7778" y="3941"/>
                </a:lnTo>
                <a:close/>
              </a:path>
              <a:path w="9525" h="13335">
                <a:moveTo>
                  <a:pt x="1143" y="13266"/>
                </a:moveTo>
                <a:lnTo>
                  <a:pt x="0" y="9543"/>
                </a:lnTo>
                <a:lnTo>
                  <a:pt x="2261" y="8456"/>
                </a:lnTo>
                <a:lnTo>
                  <a:pt x="3643" y="7565"/>
                </a:lnTo>
                <a:lnTo>
                  <a:pt x="3066" y="5789"/>
                </a:lnTo>
                <a:lnTo>
                  <a:pt x="3110" y="4848"/>
                </a:lnTo>
                <a:lnTo>
                  <a:pt x="4309" y="5428"/>
                </a:lnTo>
                <a:lnTo>
                  <a:pt x="8033" y="5428"/>
                </a:lnTo>
                <a:lnTo>
                  <a:pt x="8194" y="6365"/>
                </a:lnTo>
                <a:lnTo>
                  <a:pt x="5158" y="7565"/>
                </a:lnTo>
                <a:lnTo>
                  <a:pt x="3990" y="9747"/>
                </a:lnTo>
                <a:lnTo>
                  <a:pt x="4391" y="9747"/>
                </a:lnTo>
                <a:lnTo>
                  <a:pt x="4553" y="9769"/>
                </a:lnTo>
                <a:lnTo>
                  <a:pt x="3105" y="11482"/>
                </a:lnTo>
                <a:lnTo>
                  <a:pt x="2891" y="11482"/>
                </a:lnTo>
                <a:lnTo>
                  <a:pt x="1143" y="13266"/>
                </a:lnTo>
                <a:close/>
              </a:path>
              <a:path w="9525" h="13335">
                <a:moveTo>
                  <a:pt x="4391" y="9747"/>
                </a:moveTo>
                <a:lnTo>
                  <a:pt x="3990" y="9747"/>
                </a:lnTo>
                <a:lnTo>
                  <a:pt x="4198" y="9648"/>
                </a:lnTo>
                <a:lnTo>
                  <a:pt x="4391" y="9747"/>
                </a:lnTo>
                <a:close/>
              </a:path>
              <a:path w="9525" h="13335">
                <a:moveTo>
                  <a:pt x="4553" y="9769"/>
                </a:moveTo>
                <a:close/>
              </a:path>
              <a:path w="9525" h="13335">
                <a:moveTo>
                  <a:pt x="2913" y="11708"/>
                </a:moveTo>
                <a:lnTo>
                  <a:pt x="2891" y="11482"/>
                </a:lnTo>
                <a:lnTo>
                  <a:pt x="3105" y="11482"/>
                </a:lnTo>
                <a:lnTo>
                  <a:pt x="2913" y="117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8" name="bg object 198"/>
          <p:cNvSpPr/>
          <p:nvPr/>
        </p:nvSpPr>
        <p:spPr>
          <a:xfrm>
            <a:off x="11343754" y="3095401"/>
            <a:ext cx="8599" cy="5443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4572" y="2679"/>
                </a:moveTo>
                <a:lnTo>
                  <a:pt x="3302" y="2781"/>
                </a:lnTo>
                <a:lnTo>
                  <a:pt x="1422" y="4622"/>
                </a:lnTo>
                <a:lnTo>
                  <a:pt x="495" y="4457"/>
                </a:lnTo>
                <a:lnTo>
                  <a:pt x="2133" y="5181"/>
                </a:lnTo>
                <a:lnTo>
                  <a:pt x="2679" y="4622"/>
                </a:lnTo>
                <a:lnTo>
                  <a:pt x="4572" y="2679"/>
                </a:lnTo>
                <a:close/>
              </a:path>
              <a:path w="6350" h="5714">
                <a:moveTo>
                  <a:pt x="4724" y="1295"/>
                </a:moveTo>
                <a:lnTo>
                  <a:pt x="4102" y="1181"/>
                </a:lnTo>
                <a:lnTo>
                  <a:pt x="3543" y="1524"/>
                </a:lnTo>
                <a:lnTo>
                  <a:pt x="4533" y="1612"/>
                </a:lnTo>
                <a:lnTo>
                  <a:pt x="4724" y="1295"/>
                </a:lnTo>
                <a:close/>
              </a:path>
              <a:path w="6350" h="5714">
                <a:moveTo>
                  <a:pt x="4953" y="2552"/>
                </a:moveTo>
                <a:lnTo>
                  <a:pt x="4826" y="2413"/>
                </a:lnTo>
                <a:lnTo>
                  <a:pt x="4572" y="2679"/>
                </a:lnTo>
                <a:lnTo>
                  <a:pt x="4953" y="2641"/>
                </a:lnTo>
                <a:close/>
              </a:path>
              <a:path w="6350" h="5714">
                <a:moveTo>
                  <a:pt x="5041" y="1651"/>
                </a:moveTo>
                <a:lnTo>
                  <a:pt x="4533" y="1612"/>
                </a:lnTo>
                <a:lnTo>
                  <a:pt x="4241" y="2082"/>
                </a:lnTo>
                <a:lnTo>
                  <a:pt x="4953" y="1778"/>
                </a:lnTo>
                <a:lnTo>
                  <a:pt x="5041" y="1651"/>
                </a:lnTo>
                <a:close/>
              </a:path>
              <a:path w="6350" h="5714">
                <a:moveTo>
                  <a:pt x="5295" y="2933"/>
                </a:moveTo>
                <a:lnTo>
                  <a:pt x="4953" y="1778"/>
                </a:lnTo>
                <a:lnTo>
                  <a:pt x="5067" y="2679"/>
                </a:lnTo>
                <a:lnTo>
                  <a:pt x="5295" y="2933"/>
                </a:lnTo>
                <a:close/>
              </a:path>
              <a:path w="6350" h="5714">
                <a:moveTo>
                  <a:pt x="5778" y="1714"/>
                </a:moveTo>
                <a:lnTo>
                  <a:pt x="5080" y="1587"/>
                </a:lnTo>
                <a:lnTo>
                  <a:pt x="5778" y="1714"/>
                </a:lnTo>
                <a:close/>
              </a:path>
              <a:path w="6350" h="5714">
                <a:moveTo>
                  <a:pt x="6032" y="0"/>
                </a:moveTo>
                <a:lnTo>
                  <a:pt x="3683" y="12"/>
                </a:lnTo>
                <a:lnTo>
                  <a:pt x="3784" y="254"/>
                </a:lnTo>
                <a:lnTo>
                  <a:pt x="241" y="939"/>
                </a:lnTo>
                <a:lnTo>
                  <a:pt x="241" y="1816"/>
                </a:lnTo>
                <a:lnTo>
                  <a:pt x="0" y="2209"/>
                </a:lnTo>
                <a:lnTo>
                  <a:pt x="1193" y="2413"/>
                </a:lnTo>
                <a:lnTo>
                  <a:pt x="3086" y="1003"/>
                </a:lnTo>
                <a:lnTo>
                  <a:pt x="4102" y="1181"/>
                </a:lnTo>
                <a:lnTo>
                  <a:pt x="4394" y="1003"/>
                </a:lnTo>
                <a:lnTo>
                  <a:pt x="6032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9" name="bg object 199"/>
          <p:cNvSpPr/>
          <p:nvPr/>
        </p:nvSpPr>
        <p:spPr>
          <a:xfrm>
            <a:off x="11306305" y="3157856"/>
            <a:ext cx="7739" cy="3629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1409" y="3544"/>
                </a:moveTo>
                <a:lnTo>
                  <a:pt x="0" y="3080"/>
                </a:lnTo>
                <a:lnTo>
                  <a:pt x="2491" y="1974"/>
                </a:lnTo>
                <a:lnTo>
                  <a:pt x="1739" y="1525"/>
                </a:lnTo>
                <a:lnTo>
                  <a:pt x="2114" y="1745"/>
                </a:lnTo>
                <a:lnTo>
                  <a:pt x="2602" y="1563"/>
                </a:lnTo>
                <a:lnTo>
                  <a:pt x="3144" y="1180"/>
                </a:lnTo>
                <a:lnTo>
                  <a:pt x="2394" y="741"/>
                </a:lnTo>
                <a:lnTo>
                  <a:pt x="4281" y="217"/>
                </a:lnTo>
                <a:lnTo>
                  <a:pt x="4126" y="0"/>
                </a:lnTo>
                <a:lnTo>
                  <a:pt x="5200" y="57"/>
                </a:lnTo>
                <a:lnTo>
                  <a:pt x="4875" y="446"/>
                </a:lnTo>
                <a:lnTo>
                  <a:pt x="4448" y="421"/>
                </a:lnTo>
                <a:lnTo>
                  <a:pt x="3898" y="810"/>
                </a:lnTo>
                <a:lnTo>
                  <a:pt x="4115" y="824"/>
                </a:lnTo>
                <a:lnTo>
                  <a:pt x="4162" y="1439"/>
                </a:lnTo>
                <a:lnTo>
                  <a:pt x="4650" y="1257"/>
                </a:lnTo>
                <a:lnTo>
                  <a:pt x="1246" y="3342"/>
                </a:lnTo>
                <a:lnTo>
                  <a:pt x="1409" y="35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0" name="bg object 200"/>
          <p:cNvSpPr/>
          <p:nvPr/>
        </p:nvSpPr>
        <p:spPr>
          <a:xfrm>
            <a:off x="11313793" y="3271695"/>
            <a:ext cx="7739" cy="6652"/>
          </a:xfrm>
          <a:custGeom>
            <a:avLst/>
            <a:gdLst/>
            <a:ahLst/>
            <a:cxnLst/>
            <a:rect l="l" t="t" r="r" b="b"/>
            <a:pathLst>
              <a:path w="5715" h="6985">
                <a:moveTo>
                  <a:pt x="2546" y="1587"/>
                </a:moveTo>
                <a:lnTo>
                  <a:pt x="2844" y="1268"/>
                </a:lnTo>
                <a:lnTo>
                  <a:pt x="5719" y="0"/>
                </a:lnTo>
                <a:lnTo>
                  <a:pt x="2546" y="1587"/>
                </a:lnTo>
                <a:close/>
              </a:path>
              <a:path w="5715" h="6985">
                <a:moveTo>
                  <a:pt x="1827" y="2360"/>
                </a:moveTo>
                <a:lnTo>
                  <a:pt x="1492" y="2115"/>
                </a:lnTo>
                <a:lnTo>
                  <a:pt x="2546" y="1587"/>
                </a:lnTo>
                <a:lnTo>
                  <a:pt x="1827" y="2360"/>
                </a:lnTo>
                <a:close/>
              </a:path>
              <a:path w="5715" h="6985">
                <a:moveTo>
                  <a:pt x="1662" y="2537"/>
                </a:moveTo>
                <a:lnTo>
                  <a:pt x="1827" y="2360"/>
                </a:lnTo>
                <a:lnTo>
                  <a:pt x="1662" y="2537"/>
                </a:lnTo>
                <a:close/>
              </a:path>
              <a:path w="5715" h="6985">
                <a:moveTo>
                  <a:pt x="1677" y="3156"/>
                </a:moveTo>
                <a:lnTo>
                  <a:pt x="2089" y="2860"/>
                </a:lnTo>
                <a:lnTo>
                  <a:pt x="2058" y="2528"/>
                </a:lnTo>
                <a:lnTo>
                  <a:pt x="2780" y="3056"/>
                </a:lnTo>
                <a:lnTo>
                  <a:pt x="1677" y="3156"/>
                </a:lnTo>
                <a:close/>
              </a:path>
              <a:path w="5715" h="6985">
                <a:moveTo>
                  <a:pt x="692" y="4000"/>
                </a:moveTo>
                <a:lnTo>
                  <a:pt x="568" y="3257"/>
                </a:lnTo>
                <a:lnTo>
                  <a:pt x="1677" y="3156"/>
                </a:lnTo>
                <a:lnTo>
                  <a:pt x="1257" y="3458"/>
                </a:lnTo>
                <a:lnTo>
                  <a:pt x="692" y="4000"/>
                </a:lnTo>
                <a:close/>
              </a:path>
              <a:path w="5715" h="6985">
                <a:moveTo>
                  <a:pt x="1095" y="6434"/>
                </a:moveTo>
                <a:lnTo>
                  <a:pt x="640" y="5157"/>
                </a:lnTo>
                <a:lnTo>
                  <a:pt x="0" y="4664"/>
                </a:lnTo>
                <a:lnTo>
                  <a:pt x="692" y="4000"/>
                </a:lnTo>
                <a:lnTo>
                  <a:pt x="1095" y="64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1" name="bg object 201"/>
          <p:cNvSpPr/>
          <p:nvPr/>
        </p:nvSpPr>
        <p:spPr>
          <a:xfrm>
            <a:off x="11301501" y="3189779"/>
            <a:ext cx="9459" cy="30239"/>
          </a:xfrm>
          <a:custGeom>
            <a:avLst/>
            <a:gdLst/>
            <a:ahLst/>
            <a:cxnLst/>
            <a:rect l="l" t="t" r="r" b="b"/>
            <a:pathLst>
              <a:path w="6984" h="31750">
                <a:moveTo>
                  <a:pt x="2794" y="736"/>
                </a:moveTo>
                <a:lnTo>
                  <a:pt x="1130" y="1968"/>
                </a:lnTo>
                <a:lnTo>
                  <a:pt x="1638" y="0"/>
                </a:lnTo>
                <a:lnTo>
                  <a:pt x="0" y="469"/>
                </a:lnTo>
                <a:lnTo>
                  <a:pt x="330" y="1828"/>
                </a:lnTo>
                <a:lnTo>
                  <a:pt x="101" y="2413"/>
                </a:lnTo>
                <a:lnTo>
                  <a:pt x="660" y="3543"/>
                </a:lnTo>
                <a:lnTo>
                  <a:pt x="2794" y="736"/>
                </a:lnTo>
                <a:close/>
              </a:path>
              <a:path w="6984" h="31750">
                <a:moveTo>
                  <a:pt x="3086" y="29400"/>
                </a:moveTo>
                <a:lnTo>
                  <a:pt x="2908" y="29400"/>
                </a:lnTo>
                <a:lnTo>
                  <a:pt x="2717" y="29438"/>
                </a:lnTo>
                <a:lnTo>
                  <a:pt x="2578" y="29387"/>
                </a:lnTo>
                <a:lnTo>
                  <a:pt x="2755" y="29743"/>
                </a:lnTo>
                <a:lnTo>
                  <a:pt x="2971" y="29692"/>
                </a:lnTo>
                <a:lnTo>
                  <a:pt x="3086" y="29400"/>
                </a:lnTo>
                <a:close/>
              </a:path>
              <a:path w="6984" h="31750">
                <a:moveTo>
                  <a:pt x="3162" y="29400"/>
                </a:moveTo>
                <a:close/>
              </a:path>
              <a:path w="6984" h="31750">
                <a:moveTo>
                  <a:pt x="6985" y="29413"/>
                </a:moveTo>
                <a:lnTo>
                  <a:pt x="5651" y="28790"/>
                </a:lnTo>
                <a:lnTo>
                  <a:pt x="4178" y="29349"/>
                </a:lnTo>
                <a:lnTo>
                  <a:pt x="3162" y="29400"/>
                </a:lnTo>
                <a:lnTo>
                  <a:pt x="3873" y="30213"/>
                </a:lnTo>
                <a:lnTo>
                  <a:pt x="4292" y="31610"/>
                </a:lnTo>
                <a:lnTo>
                  <a:pt x="5384" y="30518"/>
                </a:lnTo>
                <a:lnTo>
                  <a:pt x="4978" y="29464"/>
                </a:lnTo>
                <a:lnTo>
                  <a:pt x="6921" y="29959"/>
                </a:lnTo>
                <a:lnTo>
                  <a:pt x="6985" y="294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2" name="bg object 202"/>
          <p:cNvSpPr/>
          <p:nvPr/>
        </p:nvSpPr>
        <p:spPr>
          <a:xfrm>
            <a:off x="11316138" y="3235392"/>
            <a:ext cx="11177" cy="42939"/>
          </a:xfrm>
          <a:custGeom>
            <a:avLst/>
            <a:gdLst/>
            <a:ahLst/>
            <a:cxnLst/>
            <a:rect l="l" t="t" r="r" b="b"/>
            <a:pathLst>
              <a:path w="8254" h="45085">
                <a:moveTo>
                  <a:pt x="1168" y="1816"/>
                </a:moveTo>
                <a:lnTo>
                  <a:pt x="850" y="1701"/>
                </a:lnTo>
                <a:lnTo>
                  <a:pt x="1117" y="1917"/>
                </a:lnTo>
                <a:close/>
              </a:path>
              <a:path w="8254" h="45085">
                <a:moveTo>
                  <a:pt x="1562" y="1054"/>
                </a:moveTo>
                <a:lnTo>
                  <a:pt x="1041" y="0"/>
                </a:lnTo>
                <a:lnTo>
                  <a:pt x="520" y="1016"/>
                </a:lnTo>
                <a:lnTo>
                  <a:pt x="25" y="1409"/>
                </a:lnTo>
                <a:lnTo>
                  <a:pt x="850" y="1701"/>
                </a:lnTo>
                <a:lnTo>
                  <a:pt x="685" y="1574"/>
                </a:lnTo>
                <a:lnTo>
                  <a:pt x="774" y="1143"/>
                </a:lnTo>
                <a:lnTo>
                  <a:pt x="1371" y="1117"/>
                </a:lnTo>
                <a:lnTo>
                  <a:pt x="1562" y="1054"/>
                </a:lnTo>
                <a:close/>
              </a:path>
              <a:path w="8254" h="45085">
                <a:moveTo>
                  <a:pt x="2400" y="1701"/>
                </a:moveTo>
                <a:lnTo>
                  <a:pt x="2286" y="774"/>
                </a:lnTo>
                <a:lnTo>
                  <a:pt x="1219" y="1993"/>
                </a:lnTo>
                <a:lnTo>
                  <a:pt x="901" y="2336"/>
                </a:lnTo>
                <a:lnTo>
                  <a:pt x="508" y="2527"/>
                </a:lnTo>
                <a:lnTo>
                  <a:pt x="800" y="2832"/>
                </a:lnTo>
                <a:lnTo>
                  <a:pt x="1524" y="3200"/>
                </a:lnTo>
                <a:lnTo>
                  <a:pt x="1955" y="2336"/>
                </a:lnTo>
                <a:lnTo>
                  <a:pt x="2400" y="1993"/>
                </a:lnTo>
                <a:lnTo>
                  <a:pt x="2400" y="1701"/>
                </a:lnTo>
                <a:close/>
              </a:path>
              <a:path w="8254" h="45085">
                <a:moveTo>
                  <a:pt x="2616" y="43268"/>
                </a:moveTo>
                <a:lnTo>
                  <a:pt x="177" y="44259"/>
                </a:lnTo>
                <a:lnTo>
                  <a:pt x="0" y="45072"/>
                </a:lnTo>
                <a:lnTo>
                  <a:pt x="2616" y="43268"/>
                </a:lnTo>
                <a:close/>
              </a:path>
              <a:path w="8254" h="45085">
                <a:moveTo>
                  <a:pt x="4000" y="18186"/>
                </a:moveTo>
                <a:lnTo>
                  <a:pt x="2959" y="18275"/>
                </a:lnTo>
                <a:lnTo>
                  <a:pt x="3403" y="18440"/>
                </a:lnTo>
                <a:lnTo>
                  <a:pt x="3733" y="18376"/>
                </a:lnTo>
                <a:lnTo>
                  <a:pt x="4000" y="18186"/>
                </a:lnTo>
                <a:close/>
              </a:path>
              <a:path w="8254" h="45085">
                <a:moveTo>
                  <a:pt x="8077" y="13500"/>
                </a:moveTo>
                <a:lnTo>
                  <a:pt x="7480" y="11074"/>
                </a:lnTo>
                <a:lnTo>
                  <a:pt x="7683" y="9575"/>
                </a:lnTo>
                <a:lnTo>
                  <a:pt x="6464" y="10172"/>
                </a:lnTo>
                <a:lnTo>
                  <a:pt x="4546" y="12153"/>
                </a:lnTo>
                <a:lnTo>
                  <a:pt x="4254" y="13754"/>
                </a:lnTo>
                <a:lnTo>
                  <a:pt x="3136" y="13589"/>
                </a:lnTo>
                <a:lnTo>
                  <a:pt x="3441" y="13881"/>
                </a:lnTo>
                <a:lnTo>
                  <a:pt x="3302" y="13906"/>
                </a:lnTo>
                <a:lnTo>
                  <a:pt x="3111" y="14084"/>
                </a:lnTo>
                <a:lnTo>
                  <a:pt x="2984" y="14135"/>
                </a:lnTo>
                <a:lnTo>
                  <a:pt x="3848" y="13957"/>
                </a:lnTo>
                <a:lnTo>
                  <a:pt x="3606" y="15519"/>
                </a:lnTo>
                <a:lnTo>
                  <a:pt x="4521" y="15786"/>
                </a:lnTo>
                <a:lnTo>
                  <a:pt x="3060" y="16497"/>
                </a:lnTo>
                <a:lnTo>
                  <a:pt x="4127" y="16217"/>
                </a:lnTo>
                <a:lnTo>
                  <a:pt x="4102" y="18135"/>
                </a:lnTo>
                <a:lnTo>
                  <a:pt x="4927" y="17475"/>
                </a:lnTo>
                <a:lnTo>
                  <a:pt x="5092" y="16217"/>
                </a:lnTo>
                <a:lnTo>
                  <a:pt x="5181" y="15570"/>
                </a:lnTo>
                <a:lnTo>
                  <a:pt x="6451" y="15303"/>
                </a:lnTo>
                <a:lnTo>
                  <a:pt x="5562" y="15278"/>
                </a:lnTo>
                <a:lnTo>
                  <a:pt x="7416" y="13957"/>
                </a:lnTo>
                <a:lnTo>
                  <a:pt x="7708" y="13754"/>
                </a:lnTo>
                <a:lnTo>
                  <a:pt x="8077" y="135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3" name="bg object 203"/>
          <p:cNvSpPr/>
          <p:nvPr/>
        </p:nvSpPr>
        <p:spPr>
          <a:xfrm>
            <a:off x="11340447" y="3105299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93" y="631"/>
                </a:moveTo>
                <a:lnTo>
                  <a:pt x="965" y="201"/>
                </a:lnTo>
                <a:lnTo>
                  <a:pt x="0" y="248"/>
                </a:lnTo>
                <a:lnTo>
                  <a:pt x="1065" y="0"/>
                </a:lnTo>
                <a:lnTo>
                  <a:pt x="993" y="6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4" name="bg object 204"/>
          <p:cNvSpPr/>
          <p:nvPr/>
        </p:nvSpPr>
        <p:spPr>
          <a:xfrm>
            <a:off x="11304342" y="3155925"/>
            <a:ext cx="12897" cy="65315"/>
          </a:xfrm>
          <a:custGeom>
            <a:avLst/>
            <a:gdLst/>
            <a:ahLst/>
            <a:cxnLst/>
            <a:rect l="l" t="t" r="r" b="b"/>
            <a:pathLst>
              <a:path w="9525" h="68579">
                <a:moveTo>
                  <a:pt x="1676" y="33489"/>
                </a:moveTo>
                <a:lnTo>
                  <a:pt x="0" y="34747"/>
                </a:lnTo>
                <a:lnTo>
                  <a:pt x="787" y="34912"/>
                </a:lnTo>
                <a:lnTo>
                  <a:pt x="1676" y="33489"/>
                </a:lnTo>
                <a:close/>
              </a:path>
              <a:path w="9525" h="68579">
                <a:moveTo>
                  <a:pt x="3937" y="68376"/>
                </a:moveTo>
                <a:lnTo>
                  <a:pt x="3695" y="67564"/>
                </a:lnTo>
                <a:lnTo>
                  <a:pt x="2832" y="67627"/>
                </a:lnTo>
                <a:lnTo>
                  <a:pt x="3937" y="68376"/>
                </a:lnTo>
                <a:close/>
              </a:path>
              <a:path w="9525" h="68579">
                <a:moveTo>
                  <a:pt x="5702" y="5410"/>
                </a:moveTo>
                <a:lnTo>
                  <a:pt x="5499" y="5245"/>
                </a:lnTo>
                <a:lnTo>
                  <a:pt x="5321" y="5308"/>
                </a:lnTo>
                <a:lnTo>
                  <a:pt x="5549" y="5422"/>
                </a:lnTo>
                <a:lnTo>
                  <a:pt x="5702" y="5410"/>
                </a:lnTo>
                <a:close/>
              </a:path>
              <a:path w="9525" h="68579">
                <a:moveTo>
                  <a:pt x="6870" y="5029"/>
                </a:moveTo>
                <a:lnTo>
                  <a:pt x="6197" y="5372"/>
                </a:lnTo>
                <a:lnTo>
                  <a:pt x="5702" y="5410"/>
                </a:lnTo>
                <a:lnTo>
                  <a:pt x="5892" y="5588"/>
                </a:lnTo>
                <a:lnTo>
                  <a:pt x="6057" y="5880"/>
                </a:lnTo>
                <a:lnTo>
                  <a:pt x="6489" y="5778"/>
                </a:lnTo>
                <a:lnTo>
                  <a:pt x="6870" y="5029"/>
                </a:lnTo>
                <a:close/>
              </a:path>
              <a:path w="9525" h="68579">
                <a:moveTo>
                  <a:pt x="7556" y="1943"/>
                </a:moveTo>
                <a:lnTo>
                  <a:pt x="7315" y="1651"/>
                </a:lnTo>
                <a:lnTo>
                  <a:pt x="7378" y="1866"/>
                </a:lnTo>
                <a:lnTo>
                  <a:pt x="7556" y="1943"/>
                </a:lnTo>
                <a:close/>
              </a:path>
              <a:path w="9525" h="68579">
                <a:moveTo>
                  <a:pt x="8140" y="609"/>
                </a:moveTo>
                <a:lnTo>
                  <a:pt x="7912" y="495"/>
                </a:lnTo>
                <a:lnTo>
                  <a:pt x="6997" y="0"/>
                </a:lnTo>
                <a:lnTo>
                  <a:pt x="6248" y="419"/>
                </a:lnTo>
                <a:lnTo>
                  <a:pt x="7315" y="1651"/>
                </a:lnTo>
                <a:lnTo>
                  <a:pt x="7264" y="1384"/>
                </a:lnTo>
                <a:lnTo>
                  <a:pt x="7531" y="1054"/>
                </a:lnTo>
                <a:lnTo>
                  <a:pt x="7556" y="762"/>
                </a:lnTo>
                <a:lnTo>
                  <a:pt x="7835" y="495"/>
                </a:lnTo>
                <a:lnTo>
                  <a:pt x="8140" y="609"/>
                </a:lnTo>
                <a:close/>
              </a:path>
              <a:path w="9525" h="68579">
                <a:moveTo>
                  <a:pt x="8305" y="711"/>
                </a:moveTo>
                <a:lnTo>
                  <a:pt x="8140" y="609"/>
                </a:lnTo>
                <a:lnTo>
                  <a:pt x="8305" y="711"/>
                </a:lnTo>
                <a:close/>
              </a:path>
              <a:path w="9525" h="68579">
                <a:moveTo>
                  <a:pt x="8966" y="660"/>
                </a:moveTo>
                <a:lnTo>
                  <a:pt x="8369" y="698"/>
                </a:lnTo>
                <a:lnTo>
                  <a:pt x="8521" y="762"/>
                </a:lnTo>
                <a:lnTo>
                  <a:pt x="8966" y="660"/>
                </a:lnTo>
                <a:close/>
              </a:path>
              <a:path w="9525" h="68579">
                <a:moveTo>
                  <a:pt x="9372" y="457"/>
                </a:moveTo>
                <a:lnTo>
                  <a:pt x="9359" y="177"/>
                </a:lnTo>
                <a:lnTo>
                  <a:pt x="9334" y="431"/>
                </a:lnTo>
                <a:lnTo>
                  <a:pt x="9245" y="558"/>
                </a:lnTo>
                <a:lnTo>
                  <a:pt x="9118" y="622"/>
                </a:lnTo>
                <a:lnTo>
                  <a:pt x="9271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5" name="bg object 205"/>
          <p:cNvSpPr/>
          <p:nvPr/>
        </p:nvSpPr>
        <p:spPr>
          <a:xfrm>
            <a:off x="11309923" y="3292094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079" y="3271"/>
                </a:moveTo>
                <a:lnTo>
                  <a:pt x="1276" y="2760"/>
                </a:lnTo>
                <a:lnTo>
                  <a:pt x="0" y="2589"/>
                </a:lnTo>
                <a:lnTo>
                  <a:pt x="2264" y="907"/>
                </a:lnTo>
                <a:lnTo>
                  <a:pt x="2552" y="154"/>
                </a:lnTo>
                <a:lnTo>
                  <a:pt x="2658" y="587"/>
                </a:lnTo>
                <a:lnTo>
                  <a:pt x="3335" y="198"/>
                </a:lnTo>
                <a:lnTo>
                  <a:pt x="3926" y="0"/>
                </a:lnTo>
                <a:lnTo>
                  <a:pt x="5033" y="684"/>
                </a:lnTo>
                <a:lnTo>
                  <a:pt x="2361" y="2057"/>
                </a:lnTo>
                <a:lnTo>
                  <a:pt x="1079" y="32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6" name="bg object 206"/>
          <p:cNvSpPr/>
          <p:nvPr/>
        </p:nvSpPr>
        <p:spPr>
          <a:xfrm>
            <a:off x="11304598" y="3178739"/>
            <a:ext cx="10319" cy="9071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813" y="1181"/>
                </a:moveTo>
                <a:lnTo>
                  <a:pt x="4584" y="0"/>
                </a:lnTo>
                <a:lnTo>
                  <a:pt x="3467" y="571"/>
                </a:lnTo>
                <a:lnTo>
                  <a:pt x="2603" y="762"/>
                </a:lnTo>
                <a:lnTo>
                  <a:pt x="2819" y="2146"/>
                </a:lnTo>
                <a:lnTo>
                  <a:pt x="3441" y="762"/>
                </a:lnTo>
                <a:lnTo>
                  <a:pt x="4813" y="1181"/>
                </a:lnTo>
                <a:close/>
              </a:path>
              <a:path w="7620" h="9525">
                <a:moveTo>
                  <a:pt x="6985" y="7493"/>
                </a:moveTo>
                <a:lnTo>
                  <a:pt x="6007" y="7264"/>
                </a:lnTo>
                <a:lnTo>
                  <a:pt x="6629" y="5626"/>
                </a:lnTo>
                <a:lnTo>
                  <a:pt x="6032" y="6159"/>
                </a:lnTo>
                <a:lnTo>
                  <a:pt x="4876" y="6299"/>
                </a:lnTo>
                <a:lnTo>
                  <a:pt x="5245" y="6858"/>
                </a:lnTo>
                <a:lnTo>
                  <a:pt x="4102" y="6248"/>
                </a:lnTo>
                <a:lnTo>
                  <a:pt x="2692" y="6908"/>
                </a:lnTo>
                <a:lnTo>
                  <a:pt x="1282" y="6959"/>
                </a:lnTo>
                <a:lnTo>
                  <a:pt x="0" y="8001"/>
                </a:lnTo>
                <a:lnTo>
                  <a:pt x="2641" y="7315"/>
                </a:lnTo>
                <a:lnTo>
                  <a:pt x="2349" y="8521"/>
                </a:lnTo>
                <a:lnTo>
                  <a:pt x="2946" y="8915"/>
                </a:lnTo>
                <a:lnTo>
                  <a:pt x="5626" y="8343"/>
                </a:lnTo>
                <a:lnTo>
                  <a:pt x="6985" y="7493"/>
                </a:lnTo>
                <a:close/>
              </a:path>
              <a:path w="7620" h="9525">
                <a:moveTo>
                  <a:pt x="7010" y="5156"/>
                </a:moveTo>
                <a:lnTo>
                  <a:pt x="6946" y="4775"/>
                </a:lnTo>
                <a:lnTo>
                  <a:pt x="6629" y="5626"/>
                </a:lnTo>
                <a:lnTo>
                  <a:pt x="6858" y="5422"/>
                </a:lnTo>
                <a:lnTo>
                  <a:pt x="7010" y="515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7" name="bg object 207"/>
          <p:cNvSpPr/>
          <p:nvPr/>
        </p:nvSpPr>
        <p:spPr>
          <a:xfrm>
            <a:off x="11332896" y="3119970"/>
            <a:ext cx="9459" cy="3629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6266" y="1478"/>
                </a:moveTo>
                <a:lnTo>
                  <a:pt x="5813" y="1478"/>
                </a:lnTo>
                <a:lnTo>
                  <a:pt x="5782" y="0"/>
                </a:lnTo>
                <a:lnTo>
                  <a:pt x="6266" y="1478"/>
                </a:lnTo>
                <a:close/>
              </a:path>
              <a:path w="6984" h="3810">
                <a:moveTo>
                  <a:pt x="2969" y="2642"/>
                </a:moveTo>
                <a:lnTo>
                  <a:pt x="2184" y="2513"/>
                </a:lnTo>
                <a:lnTo>
                  <a:pt x="1995" y="1790"/>
                </a:lnTo>
                <a:lnTo>
                  <a:pt x="1946" y="1381"/>
                </a:lnTo>
                <a:lnTo>
                  <a:pt x="3282" y="391"/>
                </a:lnTo>
                <a:lnTo>
                  <a:pt x="3961" y="683"/>
                </a:lnTo>
                <a:lnTo>
                  <a:pt x="4203" y="1790"/>
                </a:lnTo>
                <a:lnTo>
                  <a:pt x="4199" y="2292"/>
                </a:lnTo>
                <a:lnTo>
                  <a:pt x="2969" y="2642"/>
                </a:lnTo>
                <a:close/>
              </a:path>
              <a:path w="6984" h="3810">
                <a:moveTo>
                  <a:pt x="5588" y="1381"/>
                </a:moveTo>
                <a:lnTo>
                  <a:pt x="3961" y="683"/>
                </a:lnTo>
                <a:lnTo>
                  <a:pt x="3923" y="510"/>
                </a:lnTo>
                <a:lnTo>
                  <a:pt x="5588" y="1381"/>
                </a:lnTo>
                <a:close/>
              </a:path>
              <a:path w="6984" h="3810">
                <a:moveTo>
                  <a:pt x="6368" y="1790"/>
                </a:moveTo>
                <a:lnTo>
                  <a:pt x="5588" y="1381"/>
                </a:lnTo>
                <a:lnTo>
                  <a:pt x="5813" y="1478"/>
                </a:lnTo>
                <a:lnTo>
                  <a:pt x="6266" y="1478"/>
                </a:lnTo>
                <a:lnTo>
                  <a:pt x="6368" y="1790"/>
                </a:lnTo>
                <a:close/>
              </a:path>
              <a:path w="6984" h="3810">
                <a:moveTo>
                  <a:pt x="857" y="3359"/>
                </a:moveTo>
                <a:lnTo>
                  <a:pt x="0" y="3221"/>
                </a:lnTo>
                <a:lnTo>
                  <a:pt x="155" y="1779"/>
                </a:lnTo>
                <a:lnTo>
                  <a:pt x="1277" y="2292"/>
                </a:lnTo>
                <a:lnTo>
                  <a:pt x="829" y="2292"/>
                </a:lnTo>
                <a:lnTo>
                  <a:pt x="857" y="3359"/>
                </a:lnTo>
                <a:close/>
              </a:path>
              <a:path w="6984" h="3810">
                <a:moveTo>
                  <a:pt x="1526" y="2406"/>
                </a:moveTo>
                <a:lnTo>
                  <a:pt x="829" y="2292"/>
                </a:lnTo>
                <a:lnTo>
                  <a:pt x="1277" y="2292"/>
                </a:lnTo>
                <a:lnTo>
                  <a:pt x="1526" y="2406"/>
                </a:lnTo>
                <a:close/>
              </a:path>
              <a:path w="6984" h="3810">
                <a:moveTo>
                  <a:pt x="2242" y="2733"/>
                </a:moveTo>
                <a:lnTo>
                  <a:pt x="1526" y="2406"/>
                </a:lnTo>
                <a:lnTo>
                  <a:pt x="2184" y="2513"/>
                </a:lnTo>
                <a:lnTo>
                  <a:pt x="2242" y="2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8" name="bg object 208"/>
          <p:cNvSpPr/>
          <p:nvPr/>
        </p:nvSpPr>
        <p:spPr>
          <a:xfrm>
            <a:off x="11312446" y="3223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11" y="2454"/>
                </a:moveTo>
                <a:lnTo>
                  <a:pt x="0" y="1467"/>
                </a:lnTo>
                <a:lnTo>
                  <a:pt x="837" y="1892"/>
                </a:lnTo>
                <a:lnTo>
                  <a:pt x="305" y="353"/>
                </a:lnTo>
                <a:lnTo>
                  <a:pt x="879" y="0"/>
                </a:lnTo>
                <a:lnTo>
                  <a:pt x="973" y="788"/>
                </a:lnTo>
                <a:lnTo>
                  <a:pt x="1662" y="281"/>
                </a:lnTo>
                <a:lnTo>
                  <a:pt x="2042" y="427"/>
                </a:lnTo>
                <a:lnTo>
                  <a:pt x="1193" y="940"/>
                </a:lnTo>
                <a:lnTo>
                  <a:pt x="1911" y="245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9" name="bg object 209"/>
          <p:cNvSpPr/>
          <p:nvPr/>
        </p:nvSpPr>
        <p:spPr>
          <a:xfrm>
            <a:off x="11316241" y="3273142"/>
            <a:ext cx="22355" cy="18143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028" y="17297"/>
                </a:moveTo>
                <a:lnTo>
                  <a:pt x="914" y="17119"/>
                </a:lnTo>
                <a:lnTo>
                  <a:pt x="0" y="17767"/>
                </a:lnTo>
                <a:lnTo>
                  <a:pt x="939" y="17716"/>
                </a:lnTo>
                <a:lnTo>
                  <a:pt x="1028" y="17297"/>
                </a:lnTo>
                <a:close/>
              </a:path>
              <a:path w="16509" h="19050">
                <a:moveTo>
                  <a:pt x="8293" y="9194"/>
                </a:moveTo>
                <a:lnTo>
                  <a:pt x="8013" y="9321"/>
                </a:lnTo>
                <a:lnTo>
                  <a:pt x="8280" y="9271"/>
                </a:lnTo>
                <a:close/>
              </a:path>
              <a:path w="16509" h="19050">
                <a:moveTo>
                  <a:pt x="9994" y="8864"/>
                </a:moveTo>
                <a:lnTo>
                  <a:pt x="8280" y="9271"/>
                </a:lnTo>
                <a:lnTo>
                  <a:pt x="8229" y="9474"/>
                </a:lnTo>
                <a:lnTo>
                  <a:pt x="8509" y="9347"/>
                </a:lnTo>
                <a:lnTo>
                  <a:pt x="7747" y="10439"/>
                </a:lnTo>
                <a:lnTo>
                  <a:pt x="7035" y="10236"/>
                </a:lnTo>
                <a:lnTo>
                  <a:pt x="7188" y="10680"/>
                </a:lnTo>
                <a:lnTo>
                  <a:pt x="7670" y="10718"/>
                </a:lnTo>
                <a:lnTo>
                  <a:pt x="7467" y="10998"/>
                </a:lnTo>
                <a:lnTo>
                  <a:pt x="7467" y="12585"/>
                </a:lnTo>
                <a:lnTo>
                  <a:pt x="6451" y="13157"/>
                </a:lnTo>
                <a:lnTo>
                  <a:pt x="7112" y="11988"/>
                </a:lnTo>
                <a:lnTo>
                  <a:pt x="7467" y="12585"/>
                </a:lnTo>
                <a:lnTo>
                  <a:pt x="7467" y="10998"/>
                </a:lnTo>
                <a:lnTo>
                  <a:pt x="5867" y="13157"/>
                </a:lnTo>
                <a:lnTo>
                  <a:pt x="5956" y="13449"/>
                </a:lnTo>
                <a:lnTo>
                  <a:pt x="5448" y="13741"/>
                </a:lnTo>
                <a:lnTo>
                  <a:pt x="2590" y="16205"/>
                </a:lnTo>
                <a:lnTo>
                  <a:pt x="1879" y="17665"/>
                </a:lnTo>
                <a:lnTo>
                  <a:pt x="939" y="17716"/>
                </a:lnTo>
                <a:lnTo>
                  <a:pt x="863" y="18097"/>
                </a:lnTo>
                <a:lnTo>
                  <a:pt x="609" y="18681"/>
                </a:lnTo>
                <a:lnTo>
                  <a:pt x="622" y="19024"/>
                </a:lnTo>
                <a:lnTo>
                  <a:pt x="2946" y="18097"/>
                </a:lnTo>
                <a:lnTo>
                  <a:pt x="5778" y="14427"/>
                </a:lnTo>
                <a:lnTo>
                  <a:pt x="6299" y="13627"/>
                </a:lnTo>
                <a:lnTo>
                  <a:pt x="6553" y="13246"/>
                </a:lnTo>
                <a:lnTo>
                  <a:pt x="8305" y="12217"/>
                </a:lnTo>
                <a:lnTo>
                  <a:pt x="8458" y="11988"/>
                </a:lnTo>
                <a:lnTo>
                  <a:pt x="8585" y="11785"/>
                </a:lnTo>
                <a:lnTo>
                  <a:pt x="8737" y="11544"/>
                </a:lnTo>
                <a:lnTo>
                  <a:pt x="8166" y="11785"/>
                </a:lnTo>
                <a:lnTo>
                  <a:pt x="7962" y="11620"/>
                </a:lnTo>
                <a:lnTo>
                  <a:pt x="8636" y="10439"/>
                </a:lnTo>
                <a:lnTo>
                  <a:pt x="9105" y="9626"/>
                </a:lnTo>
                <a:lnTo>
                  <a:pt x="9436" y="9347"/>
                </a:lnTo>
                <a:lnTo>
                  <a:pt x="9994" y="8864"/>
                </a:lnTo>
                <a:close/>
              </a:path>
              <a:path w="16509" h="19050">
                <a:moveTo>
                  <a:pt x="10490" y="8445"/>
                </a:moveTo>
                <a:lnTo>
                  <a:pt x="9994" y="8864"/>
                </a:lnTo>
                <a:lnTo>
                  <a:pt x="10426" y="8775"/>
                </a:lnTo>
                <a:lnTo>
                  <a:pt x="10490" y="8445"/>
                </a:lnTo>
                <a:close/>
              </a:path>
              <a:path w="16509" h="19050">
                <a:moveTo>
                  <a:pt x="15913" y="0"/>
                </a:moveTo>
                <a:lnTo>
                  <a:pt x="14058" y="1727"/>
                </a:lnTo>
                <a:lnTo>
                  <a:pt x="13614" y="1435"/>
                </a:lnTo>
                <a:lnTo>
                  <a:pt x="12280" y="4191"/>
                </a:lnTo>
                <a:lnTo>
                  <a:pt x="12992" y="3213"/>
                </a:lnTo>
                <a:lnTo>
                  <a:pt x="13449" y="3505"/>
                </a:lnTo>
                <a:lnTo>
                  <a:pt x="12928" y="4648"/>
                </a:lnTo>
                <a:lnTo>
                  <a:pt x="11341" y="3873"/>
                </a:lnTo>
                <a:lnTo>
                  <a:pt x="10490" y="8445"/>
                </a:lnTo>
                <a:lnTo>
                  <a:pt x="12877" y="6362"/>
                </a:lnTo>
                <a:lnTo>
                  <a:pt x="13550" y="5829"/>
                </a:lnTo>
                <a:lnTo>
                  <a:pt x="14516" y="4648"/>
                </a:lnTo>
                <a:lnTo>
                  <a:pt x="14833" y="4241"/>
                </a:lnTo>
                <a:lnTo>
                  <a:pt x="15367" y="3390"/>
                </a:lnTo>
                <a:lnTo>
                  <a:pt x="15430" y="3213"/>
                </a:lnTo>
                <a:lnTo>
                  <a:pt x="15697" y="2400"/>
                </a:lnTo>
                <a:lnTo>
                  <a:pt x="15659" y="2044"/>
                </a:lnTo>
                <a:lnTo>
                  <a:pt x="15608" y="1600"/>
                </a:lnTo>
                <a:lnTo>
                  <a:pt x="13995" y="2044"/>
                </a:lnTo>
                <a:lnTo>
                  <a:pt x="14300" y="1727"/>
                </a:lnTo>
                <a:lnTo>
                  <a:pt x="1591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0" name="bg object 210"/>
          <p:cNvSpPr/>
          <p:nvPr/>
        </p:nvSpPr>
        <p:spPr>
          <a:xfrm>
            <a:off x="11308898" y="3155768"/>
            <a:ext cx="83399" cy="22981"/>
          </a:xfrm>
          <a:custGeom>
            <a:avLst/>
            <a:gdLst/>
            <a:ahLst/>
            <a:cxnLst/>
            <a:rect l="l" t="t" r="r" b="b"/>
            <a:pathLst>
              <a:path w="61595" h="24129">
                <a:moveTo>
                  <a:pt x="698" y="23228"/>
                </a:moveTo>
                <a:lnTo>
                  <a:pt x="165" y="22860"/>
                </a:lnTo>
                <a:lnTo>
                  <a:pt x="0" y="23876"/>
                </a:lnTo>
                <a:lnTo>
                  <a:pt x="698" y="23228"/>
                </a:lnTo>
                <a:close/>
              </a:path>
              <a:path w="61595" h="24129">
                <a:moveTo>
                  <a:pt x="723" y="22428"/>
                </a:moveTo>
                <a:lnTo>
                  <a:pt x="508" y="22098"/>
                </a:lnTo>
                <a:lnTo>
                  <a:pt x="406" y="22606"/>
                </a:lnTo>
                <a:lnTo>
                  <a:pt x="723" y="22428"/>
                </a:lnTo>
                <a:close/>
              </a:path>
              <a:path w="61595" h="24129">
                <a:moveTo>
                  <a:pt x="1155" y="23114"/>
                </a:moveTo>
                <a:lnTo>
                  <a:pt x="1041" y="22250"/>
                </a:lnTo>
                <a:lnTo>
                  <a:pt x="723" y="22428"/>
                </a:lnTo>
                <a:lnTo>
                  <a:pt x="1155" y="23114"/>
                </a:lnTo>
                <a:close/>
              </a:path>
              <a:path w="61595" h="24129">
                <a:moveTo>
                  <a:pt x="1219" y="23583"/>
                </a:moveTo>
                <a:lnTo>
                  <a:pt x="952" y="22987"/>
                </a:lnTo>
                <a:lnTo>
                  <a:pt x="825" y="23114"/>
                </a:lnTo>
                <a:lnTo>
                  <a:pt x="914" y="23368"/>
                </a:lnTo>
                <a:lnTo>
                  <a:pt x="1219" y="23583"/>
                </a:lnTo>
                <a:close/>
              </a:path>
              <a:path w="61595" h="24129">
                <a:moveTo>
                  <a:pt x="6146" y="22606"/>
                </a:moveTo>
                <a:lnTo>
                  <a:pt x="3886" y="22733"/>
                </a:lnTo>
                <a:lnTo>
                  <a:pt x="4533" y="23749"/>
                </a:lnTo>
                <a:lnTo>
                  <a:pt x="5003" y="23368"/>
                </a:lnTo>
                <a:lnTo>
                  <a:pt x="5880" y="22987"/>
                </a:lnTo>
                <a:lnTo>
                  <a:pt x="6146" y="22606"/>
                </a:lnTo>
                <a:close/>
              </a:path>
              <a:path w="61595" h="24129">
                <a:moveTo>
                  <a:pt x="9093" y="22644"/>
                </a:moveTo>
                <a:lnTo>
                  <a:pt x="8991" y="22364"/>
                </a:lnTo>
                <a:lnTo>
                  <a:pt x="8839" y="22174"/>
                </a:lnTo>
                <a:lnTo>
                  <a:pt x="8636" y="22148"/>
                </a:lnTo>
                <a:lnTo>
                  <a:pt x="8407" y="22186"/>
                </a:lnTo>
                <a:lnTo>
                  <a:pt x="8801" y="22352"/>
                </a:lnTo>
                <a:lnTo>
                  <a:pt x="9093" y="22644"/>
                </a:lnTo>
                <a:close/>
              </a:path>
              <a:path w="61595" h="24129">
                <a:moveTo>
                  <a:pt x="9677" y="19748"/>
                </a:moveTo>
                <a:lnTo>
                  <a:pt x="9512" y="19812"/>
                </a:lnTo>
                <a:lnTo>
                  <a:pt x="9677" y="19748"/>
                </a:lnTo>
                <a:close/>
              </a:path>
              <a:path w="61595" h="24129">
                <a:moveTo>
                  <a:pt x="10858" y="19304"/>
                </a:moveTo>
                <a:lnTo>
                  <a:pt x="9766" y="19710"/>
                </a:lnTo>
                <a:lnTo>
                  <a:pt x="9855" y="20193"/>
                </a:lnTo>
                <a:lnTo>
                  <a:pt x="10121" y="20828"/>
                </a:lnTo>
                <a:lnTo>
                  <a:pt x="10845" y="20828"/>
                </a:lnTo>
                <a:lnTo>
                  <a:pt x="10858" y="19304"/>
                </a:lnTo>
                <a:close/>
              </a:path>
              <a:path w="61595" h="24129">
                <a:moveTo>
                  <a:pt x="11315" y="21082"/>
                </a:moveTo>
                <a:lnTo>
                  <a:pt x="11277" y="20828"/>
                </a:lnTo>
                <a:lnTo>
                  <a:pt x="10845" y="20828"/>
                </a:lnTo>
                <a:lnTo>
                  <a:pt x="10845" y="21336"/>
                </a:lnTo>
                <a:lnTo>
                  <a:pt x="11315" y="21082"/>
                </a:lnTo>
                <a:close/>
              </a:path>
              <a:path w="61595" h="24129">
                <a:moveTo>
                  <a:pt x="11455" y="21399"/>
                </a:moveTo>
                <a:lnTo>
                  <a:pt x="10922" y="21945"/>
                </a:lnTo>
                <a:lnTo>
                  <a:pt x="11455" y="21399"/>
                </a:lnTo>
                <a:close/>
              </a:path>
              <a:path w="61595" h="24129">
                <a:moveTo>
                  <a:pt x="11785" y="20828"/>
                </a:moveTo>
                <a:lnTo>
                  <a:pt x="11366" y="21056"/>
                </a:lnTo>
                <a:lnTo>
                  <a:pt x="11417" y="21209"/>
                </a:lnTo>
                <a:lnTo>
                  <a:pt x="11785" y="20828"/>
                </a:lnTo>
                <a:close/>
              </a:path>
              <a:path w="61595" h="24129">
                <a:moveTo>
                  <a:pt x="14262" y="18923"/>
                </a:moveTo>
                <a:lnTo>
                  <a:pt x="13525" y="18554"/>
                </a:lnTo>
                <a:lnTo>
                  <a:pt x="14262" y="18923"/>
                </a:lnTo>
                <a:close/>
              </a:path>
              <a:path w="61595" h="24129">
                <a:moveTo>
                  <a:pt x="15519" y="17780"/>
                </a:moveTo>
                <a:lnTo>
                  <a:pt x="14732" y="16916"/>
                </a:lnTo>
                <a:lnTo>
                  <a:pt x="14236" y="18034"/>
                </a:lnTo>
                <a:lnTo>
                  <a:pt x="15519" y="17780"/>
                </a:lnTo>
                <a:close/>
              </a:path>
              <a:path w="61595" h="24129">
                <a:moveTo>
                  <a:pt x="15887" y="6845"/>
                </a:moveTo>
                <a:lnTo>
                  <a:pt x="15062" y="6731"/>
                </a:lnTo>
                <a:lnTo>
                  <a:pt x="14935" y="6832"/>
                </a:lnTo>
                <a:lnTo>
                  <a:pt x="15887" y="6845"/>
                </a:lnTo>
                <a:close/>
              </a:path>
              <a:path w="61595" h="24129">
                <a:moveTo>
                  <a:pt x="22834" y="4241"/>
                </a:moveTo>
                <a:lnTo>
                  <a:pt x="22555" y="4064"/>
                </a:lnTo>
                <a:lnTo>
                  <a:pt x="22390" y="4038"/>
                </a:lnTo>
                <a:lnTo>
                  <a:pt x="22656" y="4152"/>
                </a:lnTo>
                <a:lnTo>
                  <a:pt x="22834" y="4241"/>
                </a:lnTo>
                <a:close/>
              </a:path>
              <a:path w="61595" h="24129">
                <a:moveTo>
                  <a:pt x="26974" y="15608"/>
                </a:moveTo>
                <a:lnTo>
                  <a:pt x="26809" y="15519"/>
                </a:lnTo>
                <a:lnTo>
                  <a:pt x="26670" y="15544"/>
                </a:lnTo>
                <a:lnTo>
                  <a:pt x="26974" y="15608"/>
                </a:lnTo>
                <a:close/>
              </a:path>
              <a:path w="61595" h="24129">
                <a:moveTo>
                  <a:pt x="32029" y="19431"/>
                </a:moveTo>
                <a:lnTo>
                  <a:pt x="31559" y="19634"/>
                </a:lnTo>
                <a:lnTo>
                  <a:pt x="31991" y="19519"/>
                </a:lnTo>
                <a:close/>
              </a:path>
              <a:path w="61595" h="24129">
                <a:moveTo>
                  <a:pt x="32626" y="4064"/>
                </a:moveTo>
                <a:lnTo>
                  <a:pt x="31978" y="4064"/>
                </a:lnTo>
                <a:lnTo>
                  <a:pt x="32042" y="4445"/>
                </a:lnTo>
                <a:lnTo>
                  <a:pt x="32626" y="4064"/>
                </a:lnTo>
                <a:close/>
              </a:path>
              <a:path w="61595" h="24129">
                <a:moveTo>
                  <a:pt x="32931" y="18948"/>
                </a:moveTo>
                <a:lnTo>
                  <a:pt x="32435" y="18618"/>
                </a:lnTo>
                <a:lnTo>
                  <a:pt x="32029" y="19431"/>
                </a:lnTo>
                <a:lnTo>
                  <a:pt x="32893" y="19062"/>
                </a:lnTo>
                <a:close/>
              </a:path>
              <a:path w="61595" h="24129">
                <a:moveTo>
                  <a:pt x="34874" y="12788"/>
                </a:moveTo>
                <a:lnTo>
                  <a:pt x="33909" y="12623"/>
                </a:lnTo>
                <a:lnTo>
                  <a:pt x="33909" y="12954"/>
                </a:lnTo>
                <a:lnTo>
                  <a:pt x="34874" y="12788"/>
                </a:lnTo>
                <a:close/>
              </a:path>
              <a:path w="61595" h="24129">
                <a:moveTo>
                  <a:pt x="35788" y="12954"/>
                </a:moveTo>
                <a:lnTo>
                  <a:pt x="35458" y="12700"/>
                </a:lnTo>
                <a:lnTo>
                  <a:pt x="34874" y="12788"/>
                </a:lnTo>
                <a:lnTo>
                  <a:pt x="35788" y="12954"/>
                </a:lnTo>
                <a:close/>
              </a:path>
              <a:path w="61595" h="24129">
                <a:moveTo>
                  <a:pt x="35801" y="21678"/>
                </a:moveTo>
                <a:lnTo>
                  <a:pt x="35496" y="20650"/>
                </a:lnTo>
                <a:lnTo>
                  <a:pt x="34899" y="21082"/>
                </a:lnTo>
                <a:lnTo>
                  <a:pt x="35801" y="21678"/>
                </a:lnTo>
                <a:close/>
              </a:path>
              <a:path w="61595" h="24129">
                <a:moveTo>
                  <a:pt x="37223" y="4406"/>
                </a:moveTo>
                <a:lnTo>
                  <a:pt x="37071" y="4318"/>
                </a:lnTo>
                <a:lnTo>
                  <a:pt x="36931" y="4381"/>
                </a:lnTo>
                <a:lnTo>
                  <a:pt x="37122" y="4394"/>
                </a:lnTo>
                <a:close/>
              </a:path>
              <a:path w="61595" h="24129">
                <a:moveTo>
                  <a:pt x="38722" y="20040"/>
                </a:moveTo>
                <a:lnTo>
                  <a:pt x="38455" y="18948"/>
                </a:lnTo>
                <a:lnTo>
                  <a:pt x="37820" y="19545"/>
                </a:lnTo>
                <a:lnTo>
                  <a:pt x="37922" y="20002"/>
                </a:lnTo>
                <a:lnTo>
                  <a:pt x="38061" y="20231"/>
                </a:lnTo>
                <a:lnTo>
                  <a:pt x="38722" y="20040"/>
                </a:lnTo>
                <a:close/>
              </a:path>
              <a:path w="61595" h="24129">
                <a:moveTo>
                  <a:pt x="39192" y="19900"/>
                </a:moveTo>
                <a:lnTo>
                  <a:pt x="38722" y="20040"/>
                </a:lnTo>
                <a:lnTo>
                  <a:pt x="38912" y="20828"/>
                </a:lnTo>
                <a:lnTo>
                  <a:pt x="39192" y="19900"/>
                </a:lnTo>
                <a:close/>
              </a:path>
              <a:path w="61595" h="24129">
                <a:moveTo>
                  <a:pt x="39281" y="16954"/>
                </a:moveTo>
                <a:lnTo>
                  <a:pt x="37655" y="15582"/>
                </a:lnTo>
                <a:lnTo>
                  <a:pt x="35471" y="15290"/>
                </a:lnTo>
                <a:lnTo>
                  <a:pt x="34912" y="16344"/>
                </a:lnTo>
                <a:lnTo>
                  <a:pt x="33235" y="17170"/>
                </a:lnTo>
                <a:lnTo>
                  <a:pt x="33286" y="19189"/>
                </a:lnTo>
                <a:lnTo>
                  <a:pt x="33096" y="19062"/>
                </a:lnTo>
                <a:lnTo>
                  <a:pt x="32931" y="19431"/>
                </a:lnTo>
                <a:lnTo>
                  <a:pt x="32994" y="19837"/>
                </a:lnTo>
                <a:lnTo>
                  <a:pt x="32816" y="19710"/>
                </a:lnTo>
                <a:lnTo>
                  <a:pt x="32905" y="20307"/>
                </a:lnTo>
                <a:lnTo>
                  <a:pt x="32778" y="19786"/>
                </a:lnTo>
                <a:lnTo>
                  <a:pt x="32105" y="21323"/>
                </a:lnTo>
                <a:lnTo>
                  <a:pt x="33020" y="20916"/>
                </a:lnTo>
                <a:lnTo>
                  <a:pt x="33007" y="20675"/>
                </a:lnTo>
                <a:lnTo>
                  <a:pt x="33045" y="20815"/>
                </a:lnTo>
                <a:lnTo>
                  <a:pt x="33083" y="20675"/>
                </a:lnTo>
                <a:lnTo>
                  <a:pt x="33172" y="21323"/>
                </a:lnTo>
                <a:lnTo>
                  <a:pt x="33337" y="21958"/>
                </a:lnTo>
                <a:lnTo>
                  <a:pt x="34239" y="21564"/>
                </a:lnTo>
                <a:lnTo>
                  <a:pt x="34899" y="21082"/>
                </a:lnTo>
                <a:lnTo>
                  <a:pt x="33261" y="20002"/>
                </a:lnTo>
                <a:lnTo>
                  <a:pt x="33312" y="19786"/>
                </a:lnTo>
                <a:lnTo>
                  <a:pt x="34201" y="20154"/>
                </a:lnTo>
                <a:lnTo>
                  <a:pt x="34823" y="19786"/>
                </a:lnTo>
                <a:lnTo>
                  <a:pt x="35179" y="19570"/>
                </a:lnTo>
                <a:lnTo>
                  <a:pt x="35496" y="20650"/>
                </a:lnTo>
                <a:lnTo>
                  <a:pt x="35953" y="20320"/>
                </a:lnTo>
                <a:lnTo>
                  <a:pt x="36449" y="20840"/>
                </a:lnTo>
                <a:lnTo>
                  <a:pt x="37503" y="19837"/>
                </a:lnTo>
                <a:lnTo>
                  <a:pt x="37668" y="19570"/>
                </a:lnTo>
                <a:lnTo>
                  <a:pt x="37782" y="19431"/>
                </a:lnTo>
                <a:lnTo>
                  <a:pt x="38049" y="19189"/>
                </a:lnTo>
                <a:lnTo>
                  <a:pt x="38455" y="18808"/>
                </a:lnTo>
                <a:lnTo>
                  <a:pt x="37884" y="18808"/>
                </a:lnTo>
                <a:lnTo>
                  <a:pt x="37033" y="18211"/>
                </a:lnTo>
                <a:lnTo>
                  <a:pt x="37592" y="17754"/>
                </a:lnTo>
                <a:lnTo>
                  <a:pt x="39014" y="18478"/>
                </a:lnTo>
                <a:lnTo>
                  <a:pt x="38493" y="17754"/>
                </a:lnTo>
                <a:lnTo>
                  <a:pt x="38011" y="17056"/>
                </a:lnTo>
                <a:lnTo>
                  <a:pt x="39281" y="16954"/>
                </a:lnTo>
                <a:close/>
              </a:path>
              <a:path w="61595" h="24129">
                <a:moveTo>
                  <a:pt x="39636" y="14859"/>
                </a:moveTo>
                <a:lnTo>
                  <a:pt x="36880" y="13335"/>
                </a:lnTo>
                <a:lnTo>
                  <a:pt x="37655" y="15494"/>
                </a:lnTo>
                <a:lnTo>
                  <a:pt x="38862" y="15621"/>
                </a:lnTo>
                <a:lnTo>
                  <a:pt x="39560" y="14986"/>
                </a:lnTo>
                <a:lnTo>
                  <a:pt x="39636" y="14859"/>
                </a:lnTo>
                <a:close/>
              </a:path>
              <a:path w="61595" h="24129">
                <a:moveTo>
                  <a:pt x="39865" y="14986"/>
                </a:moveTo>
                <a:lnTo>
                  <a:pt x="39852" y="14719"/>
                </a:lnTo>
                <a:lnTo>
                  <a:pt x="39674" y="14884"/>
                </a:lnTo>
                <a:lnTo>
                  <a:pt x="39865" y="14986"/>
                </a:lnTo>
                <a:close/>
              </a:path>
              <a:path w="61595" h="24129">
                <a:moveTo>
                  <a:pt x="41452" y="19812"/>
                </a:moveTo>
                <a:lnTo>
                  <a:pt x="41440" y="19304"/>
                </a:lnTo>
                <a:lnTo>
                  <a:pt x="41109" y="18923"/>
                </a:lnTo>
                <a:lnTo>
                  <a:pt x="41351" y="19710"/>
                </a:lnTo>
                <a:close/>
              </a:path>
              <a:path w="61595" h="24129">
                <a:moveTo>
                  <a:pt x="41605" y="20574"/>
                </a:moveTo>
                <a:lnTo>
                  <a:pt x="41414" y="19939"/>
                </a:lnTo>
                <a:lnTo>
                  <a:pt x="41313" y="19685"/>
                </a:lnTo>
                <a:lnTo>
                  <a:pt x="40347" y="18796"/>
                </a:lnTo>
                <a:lnTo>
                  <a:pt x="41605" y="20574"/>
                </a:lnTo>
                <a:close/>
              </a:path>
              <a:path w="61595" h="24129">
                <a:moveTo>
                  <a:pt x="42087" y="16040"/>
                </a:moveTo>
                <a:lnTo>
                  <a:pt x="42049" y="15811"/>
                </a:lnTo>
                <a:lnTo>
                  <a:pt x="41973" y="15582"/>
                </a:lnTo>
                <a:lnTo>
                  <a:pt x="41821" y="15367"/>
                </a:lnTo>
                <a:lnTo>
                  <a:pt x="41871" y="15697"/>
                </a:lnTo>
                <a:lnTo>
                  <a:pt x="41973" y="15900"/>
                </a:lnTo>
                <a:lnTo>
                  <a:pt x="42087" y="16040"/>
                </a:lnTo>
                <a:close/>
              </a:path>
              <a:path w="61595" h="24129">
                <a:moveTo>
                  <a:pt x="45326" y="15557"/>
                </a:moveTo>
                <a:lnTo>
                  <a:pt x="45288" y="15367"/>
                </a:lnTo>
                <a:lnTo>
                  <a:pt x="44907" y="15240"/>
                </a:lnTo>
                <a:lnTo>
                  <a:pt x="45326" y="15557"/>
                </a:lnTo>
                <a:close/>
              </a:path>
              <a:path w="61595" h="24129">
                <a:moveTo>
                  <a:pt x="45427" y="3644"/>
                </a:moveTo>
                <a:lnTo>
                  <a:pt x="44869" y="3429"/>
                </a:lnTo>
                <a:lnTo>
                  <a:pt x="44843" y="3619"/>
                </a:lnTo>
                <a:lnTo>
                  <a:pt x="45427" y="3644"/>
                </a:lnTo>
                <a:close/>
              </a:path>
              <a:path w="61595" h="24129">
                <a:moveTo>
                  <a:pt x="46786" y="4445"/>
                </a:moveTo>
                <a:lnTo>
                  <a:pt x="46672" y="3683"/>
                </a:lnTo>
                <a:lnTo>
                  <a:pt x="46558" y="3454"/>
                </a:lnTo>
                <a:lnTo>
                  <a:pt x="46228" y="3683"/>
                </a:lnTo>
                <a:lnTo>
                  <a:pt x="45427" y="3644"/>
                </a:lnTo>
                <a:lnTo>
                  <a:pt x="46151" y="3937"/>
                </a:lnTo>
                <a:lnTo>
                  <a:pt x="46786" y="4445"/>
                </a:lnTo>
                <a:close/>
              </a:path>
              <a:path w="61595" h="24129">
                <a:moveTo>
                  <a:pt x="47040" y="4318"/>
                </a:moveTo>
                <a:lnTo>
                  <a:pt x="46685" y="3683"/>
                </a:lnTo>
                <a:lnTo>
                  <a:pt x="47040" y="4318"/>
                </a:lnTo>
                <a:close/>
              </a:path>
              <a:path w="61595" h="24129">
                <a:moveTo>
                  <a:pt x="51955" y="16192"/>
                </a:moveTo>
                <a:lnTo>
                  <a:pt x="51282" y="16014"/>
                </a:lnTo>
                <a:lnTo>
                  <a:pt x="51663" y="16217"/>
                </a:lnTo>
                <a:lnTo>
                  <a:pt x="51955" y="16192"/>
                </a:lnTo>
                <a:close/>
              </a:path>
              <a:path w="61595" h="24129">
                <a:moveTo>
                  <a:pt x="52197" y="1143"/>
                </a:moveTo>
                <a:lnTo>
                  <a:pt x="50571" y="0"/>
                </a:lnTo>
                <a:lnTo>
                  <a:pt x="48133" y="2032"/>
                </a:lnTo>
                <a:lnTo>
                  <a:pt x="46863" y="1397"/>
                </a:lnTo>
                <a:lnTo>
                  <a:pt x="47294" y="1905"/>
                </a:lnTo>
                <a:lnTo>
                  <a:pt x="47332" y="2286"/>
                </a:lnTo>
                <a:lnTo>
                  <a:pt x="47663" y="2667"/>
                </a:lnTo>
                <a:lnTo>
                  <a:pt x="46583" y="3429"/>
                </a:lnTo>
                <a:lnTo>
                  <a:pt x="47828" y="3937"/>
                </a:lnTo>
                <a:lnTo>
                  <a:pt x="50177" y="2032"/>
                </a:lnTo>
                <a:lnTo>
                  <a:pt x="51587" y="2286"/>
                </a:lnTo>
                <a:lnTo>
                  <a:pt x="51015" y="2159"/>
                </a:lnTo>
                <a:lnTo>
                  <a:pt x="50888" y="1905"/>
                </a:lnTo>
                <a:lnTo>
                  <a:pt x="52197" y="1143"/>
                </a:lnTo>
                <a:close/>
              </a:path>
              <a:path w="61595" h="24129">
                <a:moveTo>
                  <a:pt x="61074" y="12446"/>
                </a:moveTo>
                <a:lnTo>
                  <a:pt x="60223" y="12065"/>
                </a:lnTo>
                <a:lnTo>
                  <a:pt x="58915" y="12192"/>
                </a:lnTo>
                <a:lnTo>
                  <a:pt x="58877" y="11557"/>
                </a:lnTo>
                <a:lnTo>
                  <a:pt x="58839" y="10668"/>
                </a:lnTo>
                <a:lnTo>
                  <a:pt x="60579" y="11176"/>
                </a:lnTo>
                <a:lnTo>
                  <a:pt x="60045" y="10668"/>
                </a:lnTo>
                <a:lnTo>
                  <a:pt x="59778" y="10414"/>
                </a:lnTo>
                <a:lnTo>
                  <a:pt x="60363" y="10033"/>
                </a:lnTo>
                <a:lnTo>
                  <a:pt x="59702" y="9271"/>
                </a:lnTo>
                <a:lnTo>
                  <a:pt x="59474" y="9017"/>
                </a:lnTo>
                <a:lnTo>
                  <a:pt x="59372" y="8890"/>
                </a:lnTo>
                <a:lnTo>
                  <a:pt x="56311" y="8382"/>
                </a:lnTo>
                <a:lnTo>
                  <a:pt x="54495" y="9017"/>
                </a:lnTo>
                <a:lnTo>
                  <a:pt x="54267" y="7874"/>
                </a:lnTo>
                <a:lnTo>
                  <a:pt x="54178" y="9271"/>
                </a:lnTo>
                <a:lnTo>
                  <a:pt x="52755" y="8128"/>
                </a:lnTo>
                <a:lnTo>
                  <a:pt x="53809" y="9271"/>
                </a:lnTo>
                <a:lnTo>
                  <a:pt x="53733" y="9652"/>
                </a:lnTo>
                <a:lnTo>
                  <a:pt x="52324" y="11557"/>
                </a:lnTo>
                <a:lnTo>
                  <a:pt x="49187" y="10541"/>
                </a:lnTo>
                <a:lnTo>
                  <a:pt x="47853" y="13208"/>
                </a:lnTo>
                <a:lnTo>
                  <a:pt x="47447" y="12827"/>
                </a:lnTo>
                <a:lnTo>
                  <a:pt x="46913" y="12319"/>
                </a:lnTo>
                <a:lnTo>
                  <a:pt x="46177" y="11049"/>
                </a:lnTo>
                <a:lnTo>
                  <a:pt x="45885" y="10541"/>
                </a:lnTo>
                <a:lnTo>
                  <a:pt x="44869" y="11049"/>
                </a:lnTo>
                <a:lnTo>
                  <a:pt x="45961" y="10287"/>
                </a:lnTo>
                <a:lnTo>
                  <a:pt x="45796" y="10160"/>
                </a:lnTo>
                <a:lnTo>
                  <a:pt x="45631" y="10033"/>
                </a:lnTo>
                <a:lnTo>
                  <a:pt x="45681" y="9906"/>
                </a:lnTo>
                <a:lnTo>
                  <a:pt x="45834" y="9525"/>
                </a:lnTo>
                <a:lnTo>
                  <a:pt x="44297" y="9652"/>
                </a:lnTo>
                <a:lnTo>
                  <a:pt x="43586" y="9906"/>
                </a:lnTo>
                <a:lnTo>
                  <a:pt x="43713" y="8382"/>
                </a:lnTo>
                <a:lnTo>
                  <a:pt x="45072" y="8636"/>
                </a:lnTo>
                <a:lnTo>
                  <a:pt x="45161" y="8382"/>
                </a:lnTo>
                <a:lnTo>
                  <a:pt x="45250" y="8128"/>
                </a:lnTo>
                <a:lnTo>
                  <a:pt x="45339" y="7874"/>
                </a:lnTo>
                <a:lnTo>
                  <a:pt x="45745" y="6731"/>
                </a:lnTo>
                <a:lnTo>
                  <a:pt x="45745" y="6477"/>
                </a:lnTo>
                <a:lnTo>
                  <a:pt x="45643" y="6096"/>
                </a:lnTo>
                <a:lnTo>
                  <a:pt x="45605" y="5969"/>
                </a:lnTo>
                <a:lnTo>
                  <a:pt x="45072" y="5715"/>
                </a:lnTo>
                <a:lnTo>
                  <a:pt x="44005" y="5207"/>
                </a:lnTo>
                <a:lnTo>
                  <a:pt x="45300" y="5080"/>
                </a:lnTo>
                <a:lnTo>
                  <a:pt x="44907" y="4953"/>
                </a:lnTo>
                <a:lnTo>
                  <a:pt x="44894" y="4826"/>
                </a:lnTo>
                <a:lnTo>
                  <a:pt x="44843" y="3619"/>
                </a:lnTo>
                <a:lnTo>
                  <a:pt x="43319" y="3556"/>
                </a:lnTo>
                <a:lnTo>
                  <a:pt x="41605" y="4826"/>
                </a:lnTo>
                <a:lnTo>
                  <a:pt x="41033" y="4064"/>
                </a:lnTo>
                <a:lnTo>
                  <a:pt x="41198" y="4318"/>
                </a:lnTo>
                <a:lnTo>
                  <a:pt x="41071" y="4572"/>
                </a:lnTo>
                <a:lnTo>
                  <a:pt x="40233" y="5080"/>
                </a:lnTo>
                <a:lnTo>
                  <a:pt x="39598" y="5715"/>
                </a:lnTo>
                <a:lnTo>
                  <a:pt x="39535" y="5334"/>
                </a:lnTo>
                <a:lnTo>
                  <a:pt x="39497" y="5080"/>
                </a:lnTo>
                <a:lnTo>
                  <a:pt x="39408" y="4445"/>
                </a:lnTo>
                <a:lnTo>
                  <a:pt x="38112" y="5080"/>
                </a:lnTo>
                <a:lnTo>
                  <a:pt x="37871" y="4445"/>
                </a:lnTo>
                <a:lnTo>
                  <a:pt x="37223" y="4318"/>
                </a:lnTo>
                <a:lnTo>
                  <a:pt x="37299" y="4445"/>
                </a:lnTo>
                <a:lnTo>
                  <a:pt x="37274" y="4572"/>
                </a:lnTo>
                <a:lnTo>
                  <a:pt x="36817" y="5334"/>
                </a:lnTo>
                <a:lnTo>
                  <a:pt x="34734" y="5207"/>
                </a:lnTo>
                <a:lnTo>
                  <a:pt x="35585" y="5842"/>
                </a:lnTo>
                <a:lnTo>
                  <a:pt x="34874" y="6096"/>
                </a:lnTo>
                <a:lnTo>
                  <a:pt x="33959" y="5715"/>
                </a:lnTo>
                <a:lnTo>
                  <a:pt x="33172" y="5588"/>
                </a:lnTo>
                <a:lnTo>
                  <a:pt x="33515" y="5080"/>
                </a:lnTo>
                <a:lnTo>
                  <a:pt x="33947" y="4445"/>
                </a:lnTo>
                <a:lnTo>
                  <a:pt x="32829" y="4064"/>
                </a:lnTo>
                <a:lnTo>
                  <a:pt x="32626" y="4064"/>
                </a:lnTo>
                <a:lnTo>
                  <a:pt x="32766" y="4826"/>
                </a:lnTo>
                <a:lnTo>
                  <a:pt x="32245" y="5080"/>
                </a:lnTo>
                <a:lnTo>
                  <a:pt x="31915" y="4826"/>
                </a:lnTo>
                <a:lnTo>
                  <a:pt x="31521" y="4826"/>
                </a:lnTo>
                <a:lnTo>
                  <a:pt x="31864" y="5715"/>
                </a:lnTo>
                <a:lnTo>
                  <a:pt x="30353" y="5715"/>
                </a:lnTo>
                <a:lnTo>
                  <a:pt x="31610" y="6477"/>
                </a:lnTo>
                <a:lnTo>
                  <a:pt x="30111" y="6477"/>
                </a:lnTo>
                <a:lnTo>
                  <a:pt x="30187" y="5715"/>
                </a:lnTo>
                <a:lnTo>
                  <a:pt x="30213" y="5461"/>
                </a:lnTo>
                <a:lnTo>
                  <a:pt x="29311" y="5715"/>
                </a:lnTo>
                <a:lnTo>
                  <a:pt x="26543" y="4318"/>
                </a:lnTo>
                <a:lnTo>
                  <a:pt x="26555" y="6477"/>
                </a:lnTo>
                <a:lnTo>
                  <a:pt x="26022" y="6096"/>
                </a:lnTo>
                <a:lnTo>
                  <a:pt x="25057" y="5207"/>
                </a:lnTo>
                <a:lnTo>
                  <a:pt x="25133" y="5588"/>
                </a:lnTo>
                <a:lnTo>
                  <a:pt x="25819" y="6096"/>
                </a:lnTo>
                <a:lnTo>
                  <a:pt x="24904" y="6350"/>
                </a:lnTo>
                <a:lnTo>
                  <a:pt x="25908" y="7112"/>
                </a:lnTo>
                <a:lnTo>
                  <a:pt x="24244" y="7874"/>
                </a:lnTo>
                <a:lnTo>
                  <a:pt x="23723" y="7239"/>
                </a:lnTo>
                <a:lnTo>
                  <a:pt x="22707" y="5969"/>
                </a:lnTo>
                <a:lnTo>
                  <a:pt x="20624" y="7239"/>
                </a:lnTo>
                <a:lnTo>
                  <a:pt x="20942" y="6731"/>
                </a:lnTo>
                <a:lnTo>
                  <a:pt x="21336" y="6096"/>
                </a:lnTo>
                <a:lnTo>
                  <a:pt x="21450" y="5588"/>
                </a:lnTo>
                <a:lnTo>
                  <a:pt x="21412" y="5334"/>
                </a:lnTo>
                <a:lnTo>
                  <a:pt x="20485" y="5588"/>
                </a:lnTo>
                <a:lnTo>
                  <a:pt x="20662" y="5080"/>
                </a:lnTo>
                <a:lnTo>
                  <a:pt x="22034" y="5461"/>
                </a:lnTo>
                <a:lnTo>
                  <a:pt x="21971" y="5080"/>
                </a:lnTo>
                <a:lnTo>
                  <a:pt x="21844" y="4191"/>
                </a:lnTo>
                <a:lnTo>
                  <a:pt x="22275" y="4064"/>
                </a:lnTo>
                <a:lnTo>
                  <a:pt x="21247" y="3810"/>
                </a:lnTo>
                <a:lnTo>
                  <a:pt x="20066" y="4318"/>
                </a:lnTo>
                <a:lnTo>
                  <a:pt x="20167" y="5461"/>
                </a:lnTo>
                <a:lnTo>
                  <a:pt x="20853" y="6477"/>
                </a:lnTo>
                <a:lnTo>
                  <a:pt x="19723" y="6731"/>
                </a:lnTo>
                <a:lnTo>
                  <a:pt x="19494" y="6096"/>
                </a:lnTo>
                <a:lnTo>
                  <a:pt x="19265" y="5461"/>
                </a:lnTo>
                <a:lnTo>
                  <a:pt x="19088" y="6096"/>
                </a:lnTo>
                <a:lnTo>
                  <a:pt x="17081" y="4953"/>
                </a:lnTo>
                <a:lnTo>
                  <a:pt x="16776" y="6604"/>
                </a:lnTo>
                <a:lnTo>
                  <a:pt x="16421" y="7874"/>
                </a:lnTo>
                <a:lnTo>
                  <a:pt x="15278" y="8128"/>
                </a:lnTo>
                <a:lnTo>
                  <a:pt x="15354" y="7874"/>
                </a:lnTo>
                <a:lnTo>
                  <a:pt x="15494" y="7366"/>
                </a:lnTo>
                <a:lnTo>
                  <a:pt x="14211" y="7366"/>
                </a:lnTo>
                <a:lnTo>
                  <a:pt x="14935" y="6731"/>
                </a:lnTo>
                <a:lnTo>
                  <a:pt x="12687" y="6731"/>
                </a:lnTo>
                <a:lnTo>
                  <a:pt x="14528" y="7874"/>
                </a:lnTo>
                <a:lnTo>
                  <a:pt x="13538" y="7493"/>
                </a:lnTo>
                <a:lnTo>
                  <a:pt x="11595" y="8509"/>
                </a:lnTo>
                <a:lnTo>
                  <a:pt x="10515" y="8636"/>
                </a:lnTo>
                <a:lnTo>
                  <a:pt x="11493" y="11430"/>
                </a:lnTo>
                <a:lnTo>
                  <a:pt x="6997" y="9144"/>
                </a:lnTo>
                <a:lnTo>
                  <a:pt x="8204" y="11938"/>
                </a:lnTo>
                <a:lnTo>
                  <a:pt x="5689" y="12700"/>
                </a:lnTo>
                <a:lnTo>
                  <a:pt x="3327" y="14351"/>
                </a:lnTo>
                <a:lnTo>
                  <a:pt x="2095" y="15621"/>
                </a:lnTo>
                <a:lnTo>
                  <a:pt x="1854" y="16764"/>
                </a:lnTo>
                <a:lnTo>
                  <a:pt x="2844" y="16002"/>
                </a:lnTo>
                <a:lnTo>
                  <a:pt x="2971" y="16383"/>
                </a:lnTo>
                <a:lnTo>
                  <a:pt x="3441" y="16827"/>
                </a:lnTo>
                <a:lnTo>
                  <a:pt x="3416" y="17018"/>
                </a:lnTo>
                <a:lnTo>
                  <a:pt x="3225" y="17272"/>
                </a:lnTo>
                <a:lnTo>
                  <a:pt x="1739" y="17653"/>
                </a:lnTo>
                <a:lnTo>
                  <a:pt x="1803" y="17780"/>
                </a:lnTo>
                <a:lnTo>
                  <a:pt x="2108" y="18161"/>
                </a:lnTo>
                <a:lnTo>
                  <a:pt x="2057" y="18415"/>
                </a:lnTo>
                <a:lnTo>
                  <a:pt x="990" y="19304"/>
                </a:lnTo>
                <a:lnTo>
                  <a:pt x="1447" y="19050"/>
                </a:lnTo>
                <a:lnTo>
                  <a:pt x="2400" y="19431"/>
                </a:lnTo>
                <a:lnTo>
                  <a:pt x="1879" y="20320"/>
                </a:lnTo>
                <a:lnTo>
                  <a:pt x="1778" y="20701"/>
                </a:lnTo>
                <a:lnTo>
                  <a:pt x="1155" y="20701"/>
                </a:lnTo>
                <a:lnTo>
                  <a:pt x="1943" y="20828"/>
                </a:lnTo>
                <a:lnTo>
                  <a:pt x="977" y="21056"/>
                </a:lnTo>
                <a:lnTo>
                  <a:pt x="1041" y="22250"/>
                </a:lnTo>
                <a:lnTo>
                  <a:pt x="1333" y="22098"/>
                </a:lnTo>
                <a:lnTo>
                  <a:pt x="1651" y="23876"/>
                </a:lnTo>
                <a:lnTo>
                  <a:pt x="1219" y="23583"/>
                </a:lnTo>
                <a:lnTo>
                  <a:pt x="1409" y="24003"/>
                </a:lnTo>
                <a:lnTo>
                  <a:pt x="2235" y="24130"/>
                </a:lnTo>
                <a:lnTo>
                  <a:pt x="2425" y="23876"/>
                </a:lnTo>
                <a:lnTo>
                  <a:pt x="3276" y="22733"/>
                </a:lnTo>
                <a:lnTo>
                  <a:pt x="4394" y="22098"/>
                </a:lnTo>
                <a:lnTo>
                  <a:pt x="5867" y="21717"/>
                </a:lnTo>
                <a:lnTo>
                  <a:pt x="6146" y="22606"/>
                </a:lnTo>
                <a:lnTo>
                  <a:pt x="6413" y="22225"/>
                </a:lnTo>
                <a:lnTo>
                  <a:pt x="6273" y="24003"/>
                </a:lnTo>
                <a:lnTo>
                  <a:pt x="7505" y="22352"/>
                </a:lnTo>
                <a:lnTo>
                  <a:pt x="8420" y="22098"/>
                </a:lnTo>
                <a:lnTo>
                  <a:pt x="8229" y="22098"/>
                </a:lnTo>
                <a:lnTo>
                  <a:pt x="8039" y="21971"/>
                </a:lnTo>
                <a:lnTo>
                  <a:pt x="7835" y="22098"/>
                </a:lnTo>
                <a:lnTo>
                  <a:pt x="7772" y="22225"/>
                </a:lnTo>
                <a:lnTo>
                  <a:pt x="8001" y="21717"/>
                </a:lnTo>
                <a:lnTo>
                  <a:pt x="9182" y="19050"/>
                </a:lnTo>
                <a:lnTo>
                  <a:pt x="9296" y="18796"/>
                </a:lnTo>
                <a:lnTo>
                  <a:pt x="9664" y="19710"/>
                </a:lnTo>
                <a:lnTo>
                  <a:pt x="10985" y="18796"/>
                </a:lnTo>
                <a:lnTo>
                  <a:pt x="11950" y="20066"/>
                </a:lnTo>
                <a:lnTo>
                  <a:pt x="12484" y="19177"/>
                </a:lnTo>
                <a:lnTo>
                  <a:pt x="12560" y="19050"/>
                </a:lnTo>
                <a:lnTo>
                  <a:pt x="11315" y="19177"/>
                </a:lnTo>
                <a:lnTo>
                  <a:pt x="11595" y="18796"/>
                </a:lnTo>
                <a:lnTo>
                  <a:pt x="11887" y="18415"/>
                </a:lnTo>
                <a:lnTo>
                  <a:pt x="12204" y="18796"/>
                </a:lnTo>
                <a:lnTo>
                  <a:pt x="13449" y="18554"/>
                </a:lnTo>
                <a:lnTo>
                  <a:pt x="13144" y="18415"/>
                </a:lnTo>
                <a:lnTo>
                  <a:pt x="14071" y="17907"/>
                </a:lnTo>
                <a:lnTo>
                  <a:pt x="13614" y="17272"/>
                </a:lnTo>
                <a:lnTo>
                  <a:pt x="15087" y="16129"/>
                </a:lnTo>
                <a:lnTo>
                  <a:pt x="14770" y="16827"/>
                </a:lnTo>
                <a:lnTo>
                  <a:pt x="15506" y="16129"/>
                </a:lnTo>
                <a:lnTo>
                  <a:pt x="15646" y="16002"/>
                </a:lnTo>
                <a:lnTo>
                  <a:pt x="15786" y="15875"/>
                </a:lnTo>
                <a:lnTo>
                  <a:pt x="15608" y="17399"/>
                </a:lnTo>
                <a:lnTo>
                  <a:pt x="16560" y="17780"/>
                </a:lnTo>
                <a:lnTo>
                  <a:pt x="15913" y="19685"/>
                </a:lnTo>
                <a:lnTo>
                  <a:pt x="14224" y="19050"/>
                </a:lnTo>
                <a:lnTo>
                  <a:pt x="12636" y="19685"/>
                </a:lnTo>
                <a:lnTo>
                  <a:pt x="13398" y="19939"/>
                </a:lnTo>
                <a:lnTo>
                  <a:pt x="12509" y="20320"/>
                </a:lnTo>
                <a:lnTo>
                  <a:pt x="13716" y="20447"/>
                </a:lnTo>
                <a:lnTo>
                  <a:pt x="13563" y="20193"/>
                </a:lnTo>
                <a:lnTo>
                  <a:pt x="16675" y="19939"/>
                </a:lnTo>
                <a:lnTo>
                  <a:pt x="16713" y="19685"/>
                </a:lnTo>
                <a:lnTo>
                  <a:pt x="17386" y="15875"/>
                </a:lnTo>
                <a:lnTo>
                  <a:pt x="17526" y="15113"/>
                </a:lnTo>
                <a:lnTo>
                  <a:pt x="20980" y="16256"/>
                </a:lnTo>
                <a:lnTo>
                  <a:pt x="20523" y="17272"/>
                </a:lnTo>
                <a:lnTo>
                  <a:pt x="21729" y="16637"/>
                </a:lnTo>
                <a:lnTo>
                  <a:pt x="21971" y="16510"/>
                </a:lnTo>
                <a:lnTo>
                  <a:pt x="22529" y="16002"/>
                </a:lnTo>
                <a:lnTo>
                  <a:pt x="21526" y="16637"/>
                </a:lnTo>
                <a:lnTo>
                  <a:pt x="21132" y="16510"/>
                </a:lnTo>
                <a:lnTo>
                  <a:pt x="21336" y="15748"/>
                </a:lnTo>
                <a:lnTo>
                  <a:pt x="22275" y="15113"/>
                </a:lnTo>
                <a:lnTo>
                  <a:pt x="22644" y="14859"/>
                </a:lnTo>
                <a:lnTo>
                  <a:pt x="23787" y="15240"/>
                </a:lnTo>
                <a:lnTo>
                  <a:pt x="24257" y="16510"/>
                </a:lnTo>
                <a:lnTo>
                  <a:pt x="25285" y="16256"/>
                </a:lnTo>
                <a:lnTo>
                  <a:pt x="25895" y="14986"/>
                </a:lnTo>
                <a:lnTo>
                  <a:pt x="26809" y="15494"/>
                </a:lnTo>
                <a:lnTo>
                  <a:pt x="28956" y="15494"/>
                </a:lnTo>
                <a:lnTo>
                  <a:pt x="28968" y="14986"/>
                </a:lnTo>
                <a:lnTo>
                  <a:pt x="28968" y="14859"/>
                </a:lnTo>
                <a:lnTo>
                  <a:pt x="29044" y="12954"/>
                </a:lnTo>
                <a:lnTo>
                  <a:pt x="31445" y="14224"/>
                </a:lnTo>
                <a:lnTo>
                  <a:pt x="31521" y="14719"/>
                </a:lnTo>
                <a:lnTo>
                  <a:pt x="32181" y="15113"/>
                </a:lnTo>
                <a:lnTo>
                  <a:pt x="31775" y="15875"/>
                </a:lnTo>
                <a:lnTo>
                  <a:pt x="32677" y="14859"/>
                </a:lnTo>
                <a:lnTo>
                  <a:pt x="31775" y="14478"/>
                </a:lnTo>
                <a:lnTo>
                  <a:pt x="33439" y="14351"/>
                </a:lnTo>
                <a:lnTo>
                  <a:pt x="32410" y="14351"/>
                </a:lnTo>
                <a:lnTo>
                  <a:pt x="33362" y="12954"/>
                </a:lnTo>
                <a:lnTo>
                  <a:pt x="33578" y="12573"/>
                </a:lnTo>
                <a:lnTo>
                  <a:pt x="33909" y="12623"/>
                </a:lnTo>
                <a:lnTo>
                  <a:pt x="33870" y="11684"/>
                </a:lnTo>
                <a:lnTo>
                  <a:pt x="35293" y="11811"/>
                </a:lnTo>
                <a:lnTo>
                  <a:pt x="35407" y="11684"/>
                </a:lnTo>
                <a:lnTo>
                  <a:pt x="35623" y="11430"/>
                </a:lnTo>
                <a:lnTo>
                  <a:pt x="36677" y="10160"/>
                </a:lnTo>
                <a:lnTo>
                  <a:pt x="38125" y="11430"/>
                </a:lnTo>
                <a:lnTo>
                  <a:pt x="38328" y="12065"/>
                </a:lnTo>
                <a:lnTo>
                  <a:pt x="37630" y="12319"/>
                </a:lnTo>
                <a:lnTo>
                  <a:pt x="38023" y="13081"/>
                </a:lnTo>
                <a:lnTo>
                  <a:pt x="39065" y="13716"/>
                </a:lnTo>
                <a:lnTo>
                  <a:pt x="38989" y="13208"/>
                </a:lnTo>
                <a:lnTo>
                  <a:pt x="39751" y="12827"/>
                </a:lnTo>
                <a:lnTo>
                  <a:pt x="39852" y="14719"/>
                </a:lnTo>
                <a:lnTo>
                  <a:pt x="40309" y="14973"/>
                </a:lnTo>
                <a:lnTo>
                  <a:pt x="40538" y="14605"/>
                </a:lnTo>
                <a:lnTo>
                  <a:pt x="41097" y="13716"/>
                </a:lnTo>
                <a:lnTo>
                  <a:pt x="41808" y="14097"/>
                </a:lnTo>
                <a:lnTo>
                  <a:pt x="41617" y="14605"/>
                </a:lnTo>
                <a:lnTo>
                  <a:pt x="43065" y="13970"/>
                </a:lnTo>
                <a:lnTo>
                  <a:pt x="45377" y="13716"/>
                </a:lnTo>
                <a:lnTo>
                  <a:pt x="46532" y="14605"/>
                </a:lnTo>
                <a:lnTo>
                  <a:pt x="46024" y="14859"/>
                </a:lnTo>
                <a:lnTo>
                  <a:pt x="45732" y="15875"/>
                </a:lnTo>
                <a:lnTo>
                  <a:pt x="45326" y="15557"/>
                </a:lnTo>
                <a:lnTo>
                  <a:pt x="45415" y="15875"/>
                </a:lnTo>
                <a:lnTo>
                  <a:pt x="45478" y="16002"/>
                </a:lnTo>
                <a:lnTo>
                  <a:pt x="44615" y="14859"/>
                </a:lnTo>
                <a:lnTo>
                  <a:pt x="42811" y="16764"/>
                </a:lnTo>
                <a:lnTo>
                  <a:pt x="42100" y="16002"/>
                </a:lnTo>
                <a:lnTo>
                  <a:pt x="42214" y="16510"/>
                </a:lnTo>
                <a:lnTo>
                  <a:pt x="42100" y="17272"/>
                </a:lnTo>
                <a:lnTo>
                  <a:pt x="42100" y="17665"/>
                </a:lnTo>
                <a:lnTo>
                  <a:pt x="42722" y="18288"/>
                </a:lnTo>
                <a:lnTo>
                  <a:pt x="41986" y="17665"/>
                </a:lnTo>
                <a:lnTo>
                  <a:pt x="41859" y="17399"/>
                </a:lnTo>
                <a:lnTo>
                  <a:pt x="41490" y="17018"/>
                </a:lnTo>
                <a:lnTo>
                  <a:pt x="41554" y="19431"/>
                </a:lnTo>
                <a:lnTo>
                  <a:pt x="43065" y="21209"/>
                </a:lnTo>
                <a:lnTo>
                  <a:pt x="43700" y="19685"/>
                </a:lnTo>
                <a:lnTo>
                  <a:pt x="43002" y="19431"/>
                </a:lnTo>
                <a:lnTo>
                  <a:pt x="43751" y="19558"/>
                </a:lnTo>
                <a:lnTo>
                  <a:pt x="43713" y="19431"/>
                </a:lnTo>
                <a:lnTo>
                  <a:pt x="43421" y="18669"/>
                </a:lnTo>
                <a:lnTo>
                  <a:pt x="44869" y="19177"/>
                </a:lnTo>
                <a:lnTo>
                  <a:pt x="44602" y="18669"/>
                </a:lnTo>
                <a:lnTo>
                  <a:pt x="44411" y="18288"/>
                </a:lnTo>
                <a:lnTo>
                  <a:pt x="43751" y="17018"/>
                </a:lnTo>
                <a:lnTo>
                  <a:pt x="45694" y="17272"/>
                </a:lnTo>
                <a:lnTo>
                  <a:pt x="44907" y="18415"/>
                </a:lnTo>
                <a:lnTo>
                  <a:pt x="45948" y="17665"/>
                </a:lnTo>
                <a:lnTo>
                  <a:pt x="45618" y="19431"/>
                </a:lnTo>
                <a:lnTo>
                  <a:pt x="47015" y="18161"/>
                </a:lnTo>
                <a:lnTo>
                  <a:pt x="46634" y="17653"/>
                </a:lnTo>
                <a:lnTo>
                  <a:pt x="46443" y="17399"/>
                </a:lnTo>
                <a:lnTo>
                  <a:pt x="46926" y="17018"/>
                </a:lnTo>
                <a:lnTo>
                  <a:pt x="47244" y="16764"/>
                </a:lnTo>
                <a:lnTo>
                  <a:pt x="48564" y="16637"/>
                </a:lnTo>
                <a:lnTo>
                  <a:pt x="48552" y="16002"/>
                </a:lnTo>
                <a:lnTo>
                  <a:pt x="49872" y="16383"/>
                </a:lnTo>
                <a:lnTo>
                  <a:pt x="50241" y="15875"/>
                </a:lnTo>
                <a:lnTo>
                  <a:pt x="51435" y="14224"/>
                </a:lnTo>
                <a:lnTo>
                  <a:pt x="52133" y="15748"/>
                </a:lnTo>
                <a:lnTo>
                  <a:pt x="52158" y="16129"/>
                </a:lnTo>
                <a:lnTo>
                  <a:pt x="51955" y="16129"/>
                </a:lnTo>
                <a:lnTo>
                  <a:pt x="53111" y="16510"/>
                </a:lnTo>
                <a:lnTo>
                  <a:pt x="53009" y="16383"/>
                </a:lnTo>
                <a:lnTo>
                  <a:pt x="52920" y="15557"/>
                </a:lnTo>
                <a:lnTo>
                  <a:pt x="53289" y="15367"/>
                </a:lnTo>
                <a:lnTo>
                  <a:pt x="53555" y="14605"/>
                </a:lnTo>
                <a:lnTo>
                  <a:pt x="54470" y="15494"/>
                </a:lnTo>
                <a:lnTo>
                  <a:pt x="54724" y="15367"/>
                </a:lnTo>
                <a:lnTo>
                  <a:pt x="54597" y="15621"/>
                </a:lnTo>
                <a:lnTo>
                  <a:pt x="56019" y="15748"/>
                </a:lnTo>
                <a:lnTo>
                  <a:pt x="56019" y="15367"/>
                </a:lnTo>
                <a:lnTo>
                  <a:pt x="56019" y="14605"/>
                </a:lnTo>
                <a:lnTo>
                  <a:pt x="56032" y="14224"/>
                </a:lnTo>
                <a:lnTo>
                  <a:pt x="56032" y="13716"/>
                </a:lnTo>
                <a:lnTo>
                  <a:pt x="56032" y="13208"/>
                </a:lnTo>
                <a:lnTo>
                  <a:pt x="57327" y="13589"/>
                </a:lnTo>
                <a:lnTo>
                  <a:pt x="58928" y="13716"/>
                </a:lnTo>
                <a:lnTo>
                  <a:pt x="58039" y="12192"/>
                </a:lnTo>
                <a:lnTo>
                  <a:pt x="60439" y="13081"/>
                </a:lnTo>
                <a:lnTo>
                  <a:pt x="59651" y="12446"/>
                </a:lnTo>
                <a:lnTo>
                  <a:pt x="61074" y="124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1" name="bg object 211"/>
          <p:cNvSpPr/>
          <p:nvPr/>
        </p:nvSpPr>
        <p:spPr>
          <a:xfrm>
            <a:off x="11352220" y="3095733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006"/>
                </a:moveTo>
                <a:lnTo>
                  <a:pt x="593" y="16"/>
                </a:lnTo>
                <a:lnTo>
                  <a:pt x="1653" y="0"/>
                </a:lnTo>
                <a:lnTo>
                  <a:pt x="0" y="10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2" name="bg object 212"/>
          <p:cNvSpPr/>
          <p:nvPr/>
        </p:nvSpPr>
        <p:spPr>
          <a:xfrm>
            <a:off x="11320039" y="3233713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885" y="628"/>
                </a:moveTo>
                <a:lnTo>
                  <a:pt x="1681" y="525"/>
                </a:lnTo>
                <a:lnTo>
                  <a:pt x="1748" y="0"/>
                </a:lnTo>
                <a:lnTo>
                  <a:pt x="1885" y="628"/>
                </a:lnTo>
                <a:close/>
              </a:path>
              <a:path w="2540" h="3175">
                <a:moveTo>
                  <a:pt x="1634" y="893"/>
                </a:moveTo>
                <a:lnTo>
                  <a:pt x="1295" y="893"/>
                </a:lnTo>
                <a:lnTo>
                  <a:pt x="1048" y="204"/>
                </a:lnTo>
                <a:lnTo>
                  <a:pt x="1681" y="525"/>
                </a:lnTo>
                <a:lnTo>
                  <a:pt x="1634" y="893"/>
                </a:lnTo>
                <a:close/>
              </a:path>
              <a:path w="2540" h="3175">
                <a:moveTo>
                  <a:pt x="2330" y="2669"/>
                </a:moveTo>
                <a:lnTo>
                  <a:pt x="1885" y="628"/>
                </a:lnTo>
                <a:lnTo>
                  <a:pt x="2407" y="893"/>
                </a:lnTo>
                <a:lnTo>
                  <a:pt x="2330" y="2669"/>
                </a:lnTo>
                <a:close/>
              </a:path>
              <a:path w="2540" h="3175">
                <a:moveTo>
                  <a:pt x="796" y="3039"/>
                </a:moveTo>
                <a:lnTo>
                  <a:pt x="0" y="1671"/>
                </a:lnTo>
                <a:lnTo>
                  <a:pt x="288" y="802"/>
                </a:lnTo>
                <a:lnTo>
                  <a:pt x="1295" y="893"/>
                </a:lnTo>
                <a:lnTo>
                  <a:pt x="1634" y="893"/>
                </a:lnTo>
                <a:lnTo>
                  <a:pt x="1548" y="1572"/>
                </a:lnTo>
                <a:lnTo>
                  <a:pt x="796" y="30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3" name="bg object 213"/>
          <p:cNvSpPr/>
          <p:nvPr/>
        </p:nvSpPr>
        <p:spPr>
          <a:xfrm>
            <a:off x="11317120" y="3156580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021" y="182"/>
                </a:moveTo>
                <a:lnTo>
                  <a:pt x="807" y="168"/>
                </a:lnTo>
                <a:lnTo>
                  <a:pt x="1503" y="0"/>
                </a:lnTo>
                <a:lnTo>
                  <a:pt x="1021" y="182"/>
                </a:lnTo>
                <a:close/>
              </a:path>
              <a:path w="1904" h="1270">
                <a:moveTo>
                  <a:pt x="729" y="1197"/>
                </a:moveTo>
                <a:lnTo>
                  <a:pt x="0" y="741"/>
                </a:lnTo>
                <a:lnTo>
                  <a:pt x="174" y="129"/>
                </a:lnTo>
                <a:lnTo>
                  <a:pt x="798" y="168"/>
                </a:lnTo>
                <a:lnTo>
                  <a:pt x="729" y="1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4" name="bg object 214"/>
          <p:cNvSpPr/>
          <p:nvPr/>
        </p:nvSpPr>
        <p:spPr>
          <a:xfrm>
            <a:off x="11341501" y="3109758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743" y="469"/>
                </a:moveTo>
                <a:lnTo>
                  <a:pt x="2501" y="0"/>
                </a:lnTo>
                <a:lnTo>
                  <a:pt x="1358" y="444"/>
                </a:lnTo>
                <a:lnTo>
                  <a:pt x="1790" y="520"/>
                </a:lnTo>
                <a:lnTo>
                  <a:pt x="1638" y="1358"/>
                </a:lnTo>
                <a:lnTo>
                  <a:pt x="2374" y="1270"/>
                </a:lnTo>
                <a:lnTo>
                  <a:pt x="2743" y="469"/>
                </a:lnTo>
                <a:close/>
              </a:path>
              <a:path w="5079" h="5079">
                <a:moveTo>
                  <a:pt x="4914" y="4292"/>
                </a:moveTo>
                <a:lnTo>
                  <a:pt x="2654" y="3670"/>
                </a:lnTo>
                <a:lnTo>
                  <a:pt x="3136" y="3124"/>
                </a:lnTo>
                <a:lnTo>
                  <a:pt x="2628" y="1739"/>
                </a:lnTo>
                <a:lnTo>
                  <a:pt x="2222" y="2095"/>
                </a:lnTo>
                <a:lnTo>
                  <a:pt x="1270" y="3632"/>
                </a:lnTo>
                <a:lnTo>
                  <a:pt x="190" y="3441"/>
                </a:lnTo>
                <a:lnTo>
                  <a:pt x="0" y="3848"/>
                </a:lnTo>
                <a:lnTo>
                  <a:pt x="863" y="3987"/>
                </a:lnTo>
                <a:lnTo>
                  <a:pt x="990" y="4229"/>
                </a:lnTo>
                <a:lnTo>
                  <a:pt x="2222" y="3594"/>
                </a:lnTo>
                <a:lnTo>
                  <a:pt x="1663" y="4775"/>
                </a:lnTo>
                <a:lnTo>
                  <a:pt x="3886" y="4533"/>
                </a:lnTo>
                <a:lnTo>
                  <a:pt x="4914" y="4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5" name="bg object 215"/>
          <p:cNvSpPr/>
          <p:nvPr/>
        </p:nvSpPr>
        <p:spPr>
          <a:xfrm>
            <a:off x="11318392" y="3157003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85" y="1498"/>
                </a:moveTo>
                <a:lnTo>
                  <a:pt x="1397" y="1244"/>
                </a:lnTo>
                <a:lnTo>
                  <a:pt x="927" y="0"/>
                </a:lnTo>
                <a:lnTo>
                  <a:pt x="0" y="774"/>
                </a:lnTo>
                <a:lnTo>
                  <a:pt x="1485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6" name="bg object 216"/>
          <p:cNvSpPr/>
          <p:nvPr/>
        </p:nvSpPr>
        <p:spPr>
          <a:xfrm>
            <a:off x="11310549" y="3206377"/>
            <a:ext cx="17196" cy="32052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2476" y="165"/>
                </a:moveTo>
                <a:lnTo>
                  <a:pt x="2311" y="355"/>
                </a:lnTo>
                <a:lnTo>
                  <a:pt x="1905" y="0"/>
                </a:lnTo>
                <a:lnTo>
                  <a:pt x="2146" y="546"/>
                </a:lnTo>
                <a:lnTo>
                  <a:pt x="2324" y="546"/>
                </a:lnTo>
                <a:lnTo>
                  <a:pt x="2400" y="355"/>
                </a:lnTo>
                <a:lnTo>
                  <a:pt x="2476" y="165"/>
                </a:lnTo>
                <a:close/>
              </a:path>
              <a:path w="12700" h="33654">
                <a:moveTo>
                  <a:pt x="2578" y="1054"/>
                </a:moveTo>
                <a:lnTo>
                  <a:pt x="2324" y="546"/>
                </a:lnTo>
                <a:lnTo>
                  <a:pt x="2171" y="914"/>
                </a:lnTo>
                <a:lnTo>
                  <a:pt x="2578" y="1054"/>
                </a:lnTo>
                <a:close/>
              </a:path>
              <a:path w="12700" h="33654">
                <a:moveTo>
                  <a:pt x="3695" y="1409"/>
                </a:moveTo>
                <a:lnTo>
                  <a:pt x="2578" y="1054"/>
                </a:lnTo>
                <a:lnTo>
                  <a:pt x="2781" y="1447"/>
                </a:lnTo>
                <a:lnTo>
                  <a:pt x="1092" y="1168"/>
                </a:lnTo>
                <a:lnTo>
                  <a:pt x="977" y="1905"/>
                </a:lnTo>
                <a:lnTo>
                  <a:pt x="0" y="1409"/>
                </a:lnTo>
                <a:lnTo>
                  <a:pt x="584" y="1752"/>
                </a:lnTo>
                <a:lnTo>
                  <a:pt x="1066" y="2819"/>
                </a:lnTo>
                <a:lnTo>
                  <a:pt x="342" y="3035"/>
                </a:lnTo>
                <a:lnTo>
                  <a:pt x="1498" y="3340"/>
                </a:lnTo>
                <a:lnTo>
                  <a:pt x="2768" y="3098"/>
                </a:lnTo>
                <a:lnTo>
                  <a:pt x="2806" y="1905"/>
                </a:lnTo>
                <a:lnTo>
                  <a:pt x="3619" y="1447"/>
                </a:lnTo>
                <a:close/>
              </a:path>
              <a:path w="12700" h="33654">
                <a:moveTo>
                  <a:pt x="4064" y="13576"/>
                </a:moveTo>
                <a:lnTo>
                  <a:pt x="3263" y="14008"/>
                </a:lnTo>
                <a:lnTo>
                  <a:pt x="3479" y="14160"/>
                </a:lnTo>
                <a:lnTo>
                  <a:pt x="4064" y="13576"/>
                </a:lnTo>
                <a:close/>
              </a:path>
              <a:path w="12700" h="33654">
                <a:moveTo>
                  <a:pt x="6667" y="14947"/>
                </a:moveTo>
                <a:lnTo>
                  <a:pt x="5156" y="15252"/>
                </a:lnTo>
                <a:lnTo>
                  <a:pt x="5410" y="15582"/>
                </a:lnTo>
                <a:lnTo>
                  <a:pt x="4711" y="16357"/>
                </a:lnTo>
                <a:lnTo>
                  <a:pt x="3670" y="15748"/>
                </a:lnTo>
                <a:lnTo>
                  <a:pt x="4406" y="16560"/>
                </a:lnTo>
                <a:lnTo>
                  <a:pt x="2997" y="16700"/>
                </a:lnTo>
                <a:lnTo>
                  <a:pt x="2781" y="17005"/>
                </a:lnTo>
                <a:lnTo>
                  <a:pt x="3860" y="16802"/>
                </a:lnTo>
                <a:lnTo>
                  <a:pt x="3937" y="17919"/>
                </a:lnTo>
                <a:lnTo>
                  <a:pt x="4724" y="17932"/>
                </a:lnTo>
                <a:lnTo>
                  <a:pt x="5054" y="17018"/>
                </a:lnTo>
                <a:lnTo>
                  <a:pt x="5791" y="17132"/>
                </a:lnTo>
                <a:lnTo>
                  <a:pt x="5778" y="16776"/>
                </a:lnTo>
                <a:lnTo>
                  <a:pt x="5753" y="16357"/>
                </a:lnTo>
                <a:lnTo>
                  <a:pt x="6057" y="15354"/>
                </a:lnTo>
                <a:lnTo>
                  <a:pt x="6667" y="14947"/>
                </a:lnTo>
                <a:close/>
              </a:path>
              <a:path w="12700" h="33654">
                <a:moveTo>
                  <a:pt x="8597" y="24015"/>
                </a:moveTo>
                <a:lnTo>
                  <a:pt x="7785" y="23698"/>
                </a:lnTo>
                <a:lnTo>
                  <a:pt x="6819" y="24320"/>
                </a:lnTo>
                <a:lnTo>
                  <a:pt x="7670" y="25019"/>
                </a:lnTo>
                <a:lnTo>
                  <a:pt x="8318" y="24244"/>
                </a:lnTo>
                <a:lnTo>
                  <a:pt x="8597" y="24015"/>
                </a:lnTo>
                <a:close/>
              </a:path>
              <a:path w="12700" h="33654">
                <a:moveTo>
                  <a:pt x="12026" y="32270"/>
                </a:moveTo>
                <a:lnTo>
                  <a:pt x="11709" y="32016"/>
                </a:lnTo>
                <a:lnTo>
                  <a:pt x="11557" y="32054"/>
                </a:lnTo>
                <a:lnTo>
                  <a:pt x="11785" y="32143"/>
                </a:lnTo>
                <a:lnTo>
                  <a:pt x="11214" y="32994"/>
                </a:lnTo>
                <a:lnTo>
                  <a:pt x="11645" y="33032"/>
                </a:lnTo>
                <a:lnTo>
                  <a:pt x="12026" y="32270"/>
                </a:lnTo>
                <a:close/>
              </a:path>
              <a:path w="12700" h="33654">
                <a:moveTo>
                  <a:pt x="12103" y="31534"/>
                </a:moveTo>
                <a:lnTo>
                  <a:pt x="11049" y="31267"/>
                </a:lnTo>
                <a:lnTo>
                  <a:pt x="11442" y="30772"/>
                </a:lnTo>
                <a:lnTo>
                  <a:pt x="10160" y="31521"/>
                </a:lnTo>
                <a:lnTo>
                  <a:pt x="11544" y="32054"/>
                </a:lnTo>
                <a:lnTo>
                  <a:pt x="12103" y="315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7" name="bg object 217"/>
          <p:cNvSpPr/>
          <p:nvPr/>
        </p:nvSpPr>
        <p:spPr>
          <a:xfrm>
            <a:off x="11336170" y="3127780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68" y="2540"/>
                </a:moveTo>
                <a:lnTo>
                  <a:pt x="1016" y="2501"/>
                </a:lnTo>
                <a:lnTo>
                  <a:pt x="774" y="2692"/>
                </a:lnTo>
                <a:lnTo>
                  <a:pt x="1066" y="2628"/>
                </a:lnTo>
                <a:close/>
              </a:path>
              <a:path w="2540" h="3175">
                <a:moveTo>
                  <a:pt x="2298" y="0"/>
                </a:moveTo>
                <a:lnTo>
                  <a:pt x="1193" y="1079"/>
                </a:lnTo>
                <a:lnTo>
                  <a:pt x="558" y="977"/>
                </a:lnTo>
                <a:lnTo>
                  <a:pt x="0" y="1511"/>
                </a:lnTo>
                <a:lnTo>
                  <a:pt x="1079" y="2082"/>
                </a:lnTo>
                <a:lnTo>
                  <a:pt x="1143" y="2425"/>
                </a:lnTo>
                <a:lnTo>
                  <a:pt x="1739" y="2082"/>
                </a:lnTo>
                <a:lnTo>
                  <a:pt x="2260" y="2120"/>
                </a:lnTo>
                <a:lnTo>
                  <a:pt x="2235" y="1257"/>
                </a:lnTo>
                <a:lnTo>
                  <a:pt x="229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8" name="bg object 218"/>
          <p:cNvSpPr/>
          <p:nvPr/>
        </p:nvSpPr>
        <p:spPr>
          <a:xfrm>
            <a:off x="11328504" y="3237914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179" y="4437"/>
                </a:moveTo>
                <a:lnTo>
                  <a:pt x="0" y="4106"/>
                </a:lnTo>
                <a:lnTo>
                  <a:pt x="1012" y="3287"/>
                </a:lnTo>
                <a:lnTo>
                  <a:pt x="52" y="2810"/>
                </a:lnTo>
                <a:lnTo>
                  <a:pt x="1947" y="2325"/>
                </a:lnTo>
                <a:lnTo>
                  <a:pt x="879" y="1478"/>
                </a:lnTo>
                <a:lnTo>
                  <a:pt x="1800" y="1144"/>
                </a:lnTo>
                <a:lnTo>
                  <a:pt x="1362" y="1712"/>
                </a:lnTo>
                <a:lnTo>
                  <a:pt x="2261" y="2005"/>
                </a:lnTo>
                <a:lnTo>
                  <a:pt x="2614" y="1001"/>
                </a:lnTo>
                <a:lnTo>
                  <a:pt x="2700" y="543"/>
                </a:lnTo>
                <a:lnTo>
                  <a:pt x="2527" y="0"/>
                </a:lnTo>
                <a:lnTo>
                  <a:pt x="2969" y="604"/>
                </a:lnTo>
                <a:lnTo>
                  <a:pt x="3138" y="2041"/>
                </a:lnTo>
                <a:lnTo>
                  <a:pt x="2058" y="2697"/>
                </a:lnTo>
                <a:lnTo>
                  <a:pt x="3016" y="3174"/>
                </a:lnTo>
                <a:lnTo>
                  <a:pt x="1501" y="2909"/>
                </a:lnTo>
                <a:lnTo>
                  <a:pt x="1179" y="4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9" name="bg object 219"/>
          <p:cNvSpPr/>
          <p:nvPr/>
        </p:nvSpPr>
        <p:spPr>
          <a:xfrm>
            <a:off x="11351025" y="310657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169"/>
                </a:moveTo>
                <a:lnTo>
                  <a:pt x="663" y="0"/>
                </a:lnTo>
                <a:lnTo>
                  <a:pt x="1578" y="182"/>
                </a:lnTo>
                <a:lnTo>
                  <a:pt x="0" y="11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0" name="bg object 220"/>
          <p:cNvSpPr/>
          <p:nvPr/>
        </p:nvSpPr>
        <p:spPr>
          <a:xfrm>
            <a:off x="11322569" y="3130661"/>
            <a:ext cx="19775" cy="29633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066" y="29578"/>
                </a:moveTo>
                <a:lnTo>
                  <a:pt x="596" y="28638"/>
                </a:lnTo>
                <a:lnTo>
                  <a:pt x="0" y="28879"/>
                </a:lnTo>
                <a:lnTo>
                  <a:pt x="1066" y="29578"/>
                </a:lnTo>
                <a:close/>
              </a:path>
              <a:path w="14604" h="31114">
                <a:moveTo>
                  <a:pt x="1104" y="28435"/>
                </a:moveTo>
                <a:lnTo>
                  <a:pt x="533" y="28511"/>
                </a:lnTo>
                <a:lnTo>
                  <a:pt x="596" y="28638"/>
                </a:lnTo>
                <a:lnTo>
                  <a:pt x="1104" y="28435"/>
                </a:lnTo>
                <a:close/>
              </a:path>
              <a:path w="14604" h="31114">
                <a:moveTo>
                  <a:pt x="2273" y="26238"/>
                </a:moveTo>
                <a:lnTo>
                  <a:pt x="2019" y="25844"/>
                </a:lnTo>
                <a:lnTo>
                  <a:pt x="533" y="27089"/>
                </a:lnTo>
                <a:lnTo>
                  <a:pt x="1054" y="26771"/>
                </a:lnTo>
                <a:lnTo>
                  <a:pt x="1651" y="26492"/>
                </a:lnTo>
                <a:lnTo>
                  <a:pt x="2273" y="26238"/>
                </a:lnTo>
                <a:close/>
              </a:path>
              <a:path w="14604" h="31114">
                <a:moveTo>
                  <a:pt x="8534" y="27749"/>
                </a:moveTo>
                <a:lnTo>
                  <a:pt x="7721" y="27254"/>
                </a:lnTo>
                <a:lnTo>
                  <a:pt x="7810" y="28041"/>
                </a:lnTo>
                <a:lnTo>
                  <a:pt x="8534" y="27749"/>
                </a:lnTo>
                <a:close/>
              </a:path>
              <a:path w="14604" h="31114">
                <a:moveTo>
                  <a:pt x="10604" y="24079"/>
                </a:moveTo>
                <a:lnTo>
                  <a:pt x="9398" y="23774"/>
                </a:lnTo>
                <a:lnTo>
                  <a:pt x="8255" y="24599"/>
                </a:lnTo>
                <a:lnTo>
                  <a:pt x="4940" y="25158"/>
                </a:lnTo>
                <a:lnTo>
                  <a:pt x="2273" y="26238"/>
                </a:lnTo>
                <a:lnTo>
                  <a:pt x="2628" y="26771"/>
                </a:lnTo>
                <a:lnTo>
                  <a:pt x="2628" y="27012"/>
                </a:lnTo>
                <a:lnTo>
                  <a:pt x="2032" y="27254"/>
                </a:lnTo>
                <a:lnTo>
                  <a:pt x="1308" y="27381"/>
                </a:lnTo>
                <a:lnTo>
                  <a:pt x="711" y="27927"/>
                </a:lnTo>
                <a:lnTo>
                  <a:pt x="1117" y="28308"/>
                </a:lnTo>
                <a:lnTo>
                  <a:pt x="1104" y="28435"/>
                </a:lnTo>
                <a:lnTo>
                  <a:pt x="2120" y="28308"/>
                </a:lnTo>
                <a:lnTo>
                  <a:pt x="2235" y="28879"/>
                </a:lnTo>
                <a:lnTo>
                  <a:pt x="2120" y="29375"/>
                </a:lnTo>
                <a:lnTo>
                  <a:pt x="1524" y="30238"/>
                </a:lnTo>
                <a:lnTo>
                  <a:pt x="2590" y="30975"/>
                </a:lnTo>
                <a:lnTo>
                  <a:pt x="2743" y="29794"/>
                </a:lnTo>
                <a:lnTo>
                  <a:pt x="5664" y="29375"/>
                </a:lnTo>
                <a:lnTo>
                  <a:pt x="6223" y="28308"/>
                </a:lnTo>
                <a:lnTo>
                  <a:pt x="6692" y="27393"/>
                </a:lnTo>
                <a:lnTo>
                  <a:pt x="6070" y="27393"/>
                </a:lnTo>
                <a:lnTo>
                  <a:pt x="5702" y="26530"/>
                </a:lnTo>
                <a:lnTo>
                  <a:pt x="7073" y="26301"/>
                </a:lnTo>
                <a:lnTo>
                  <a:pt x="7620" y="26581"/>
                </a:lnTo>
                <a:lnTo>
                  <a:pt x="7670" y="26847"/>
                </a:lnTo>
                <a:lnTo>
                  <a:pt x="7708" y="26301"/>
                </a:lnTo>
                <a:lnTo>
                  <a:pt x="7785" y="25387"/>
                </a:lnTo>
                <a:lnTo>
                  <a:pt x="9169" y="25781"/>
                </a:lnTo>
                <a:lnTo>
                  <a:pt x="8928" y="26530"/>
                </a:lnTo>
                <a:lnTo>
                  <a:pt x="10337" y="26771"/>
                </a:lnTo>
                <a:lnTo>
                  <a:pt x="10477" y="25387"/>
                </a:lnTo>
                <a:lnTo>
                  <a:pt x="10604" y="24079"/>
                </a:lnTo>
                <a:close/>
              </a:path>
              <a:path w="14604" h="31114">
                <a:moveTo>
                  <a:pt x="10769" y="24117"/>
                </a:moveTo>
                <a:lnTo>
                  <a:pt x="10617" y="23939"/>
                </a:lnTo>
                <a:lnTo>
                  <a:pt x="10604" y="24079"/>
                </a:lnTo>
                <a:lnTo>
                  <a:pt x="10769" y="24117"/>
                </a:lnTo>
                <a:close/>
              </a:path>
              <a:path w="14604" h="31114">
                <a:moveTo>
                  <a:pt x="11582" y="0"/>
                </a:moveTo>
                <a:lnTo>
                  <a:pt x="10274" y="1041"/>
                </a:lnTo>
                <a:lnTo>
                  <a:pt x="10121" y="1435"/>
                </a:lnTo>
                <a:lnTo>
                  <a:pt x="10617" y="1295"/>
                </a:lnTo>
                <a:lnTo>
                  <a:pt x="10820" y="1333"/>
                </a:lnTo>
                <a:lnTo>
                  <a:pt x="11582" y="0"/>
                </a:lnTo>
                <a:close/>
              </a:path>
              <a:path w="14604" h="31114">
                <a:moveTo>
                  <a:pt x="13157" y="25666"/>
                </a:moveTo>
                <a:lnTo>
                  <a:pt x="12484" y="25819"/>
                </a:lnTo>
                <a:lnTo>
                  <a:pt x="12763" y="26504"/>
                </a:lnTo>
                <a:lnTo>
                  <a:pt x="13157" y="25666"/>
                </a:lnTo>
                <a:close/>
              </a:path>
              <a:path w="14604" h="31114">
                <a:moveTo>
                  <a:pt x="13411" y="24168"/>
                </a:moveTo>
                <a:lnTo>
                  <a:pt x="13322" y="23812"/>
                </a:lnTo>
                <a:lnTo>
                  <a:pt x="13195" y="23329"/>
                </a:lnTo>
                <a:lnTo>
                  <a:pt x="10274" y="23037"/>
                </a:lnTo>
                <a:lnTo>
                  <a:pt x="11176" y="24231"/>
                </a:lnTo>
                <a:lnTo>
                  <a:pt x="10769" y="24117"/>
                </a:lnTo>
                <a:lnTo>
                  <a:pt x="12001" y="25590"/>
                </a:lnTo>
                <a:lnTo>
                  <a:pt x="11811" y="26162"/>
                </a:lnTo>
                <a:lnTo>
                  <a:pt x="12344" y="25844"/>
                </a:lnTo>
                <a:lnTo>
                  <a:pt x="12484" y="25819"/>
                </a:lnTo>
                <a:lnTo>
                  <a:pt x="12065" y="24777"/>
                </a:lnTo>
                <a:lnTo>
                  <a:pt x="11455" y="24676"/>
                </a:lnTo>
                <a:lnTo>
                  <a:pt x="11595" y="24231"/>
                </a:lnTo>
                <a:lnTo>
                  <a:pt x="11722" y="23837"/>
                </a:lnTo>
                <a:lnTo>
                  <a:pt x="13093" y="23825"/>
                </a:lnTo>
                <a:lnTo>
                  <a:pt x="13411" y="24168"/>
                </a:lnTo>
                <a:close/>
              </a:path>
              <a:path w="14604" h="31114">
                <a:moveTo>
                  <a:pt x="13487" y="25590"/>
                </a:moveTo>
                <a:lnTo>
                  <a:pt x="13474" y="25019"/>
                </a:lnTo>
                <a:lnTo>
                  <a:pt x="13157" y="25666"/>
                </a:lnTo>
                <a:lnTo>
                  <a:pt x="13487" y="25590"/>
                </a:lnTo>
                <a:close/>
              </a:path>
              <a:path w="14604" h="31114">
                <a:moveTo>
                  <a:pt x="13500" y="24307"/>
                </a:moveTo>
                <a:lnTo>
                  <a:pt x="13411" y="24168"/>
                </a:lnTo>
                <a:lnTo>
                  <a:pt x="13474" y="24396"/>
                </a:lnTo>
                <a:close/>
              </a:path>
              <a:path w="14604" h="31114">
                <a:moveTo>
                  <a:pt x="13690" y="22529"/>
                </a:moveTo>
                <a:lnTo>
                  <a:pt x="13449" y="22567"/>
                </a:lnTo>
                <a:lnTo>
                  <a:pt x="13576" y="22821"/>
                </a:lnTo>
                <a:lnTo>
                  <a:pt x="13690" y="22529"/>
                </a:lnTo>
                <a:close/>
              </a:path>
              <a:path w="14604" h="31114">
                <a:moveTo>
                  <a:pt x="14351" y="24358"/>
                </a:moveTo>
                <a:lnTo>
                  <a:pt x="13843" y="23342"/>
                </a:lnTo>
                <a:lnTo>
                  <a:pt x="13576" y="22821"/>
                </a:lnTo>
                <a:lnTo>
                  <a:pt x="13398" y="23342"/>
                </a:lnTo>
                <a:lnTo>
                  <a:pt x="13195" y="23329"/>
                </a:lnTo>
                <a:lnTo>
                  <a:pt x="14351" y="24358"/>
                </a:lnTo>
                <a:close/>
              </a:path>
              <a:path w="14604" h="31114">
                <a:moveTo>
                  <a:pt x="14605" y="22377"/>
                </a:moveTo>
                <a:lnTo>
                  <a:pt x="13652" y="21996"/>
                </a:lnTo>
                <a:lnTo>
                  <a:pt x="13652" y="21399"/>
                </a:lnTo>
                <a:lnTo>
                  <a:pt x="13931" y="21247"/>
                </a:lnTo>
                <a:lnTo>
                  <a:pt x="12369" y="21971"/>
                </a:lnTo>
                <a:lnTo>
                  <a:pt x="13792" y="22225"/>
                </a:lnTo>
                <a:lnTo>
                  <a:pt x="13690" y="22529"/>
                </a:lnTo>
                <a:lnTo>
                  <a:pt x="14605" y="223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1" name="bg object 221"/>
          <p:cNvSpPr/>
          <p:nvPr/>
        </p:nvSpPr>
        <p:spPr>
          <a:xfrm>
            <a:off x="11314623" y="3205895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632" y="1351"/>
                </a:moveTo>
                <a:lnTo>
                  <a:pt x="0" y="455"/>
                </a:lnTo>
                <a:lnTo>
                  <a:pt x="1959" y="0"/>
                </a:lnTo>
                <a:lnTo>
                  <a:pt x="632" y="13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2" name="bg object 222"/>
          <p:cNvSpPr/>
          <p:nvPr/>
        </p:nvSpPr>
        <p:spPr>
          <a:xfrm>
            <a:off x="11327814" y="3127273"/>
            <a:ext cx="15476" cy="24191"/>
          </a:xfrm>
          <a:custGeom>
            <a:avLst/>
            <a:gdLst/>
            <a:ahLst/>
            <a:cxnLst/>
            <a:rect l="l" t="t" r="r" b="b"/>
            <a:pathLst>
              <a:path w="11429" h="25400">
                <a:moveTo>
                  <a:pt x="3822" y="23990"/>
                </a:moveTo>
                <a:lnTo>
                  <a:pt x="2082" y="22733"/>
                </a:lnTo>
                <a:lnTo>
                  <a:pt x="1739" y="21856"/>
                </a:lnTo>
                <a:lnTo>
                  <a:pt x="0" y="23075"/>
                </a:lnTo>
                <a:lnTo>
                  <a:pt x="2019" y="22923"/>
                </a:lnTo>
                <a:lnTo>
                  <a:pt x="165" y="25171"/>
                </a:lnTo>
                <a:lnTo>
                  <a:pt x="1968" y="24980"/>
                </a:lnTo>
                <a:lnTo>
                  <a:pt x="3822" y="23990"/>
                </a:lnTo>
                <a:close/>
              </a:path>
              <a:path w="11429" h="25400">
                <a:moveTo>
                  <a:pt x="11010" y="1003"/>
                </a:moveTo>
                <a:lnTo>
                  <a:pt x="8928" y="0"/>
                </a:lnTo>
                <a:lnTo>
                  <a:pt x="8801" y="800"/>
                </a:lnTo>
                <a:lnTo>
                  <a:pt x="11010" y="10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3" name="bg object 223"/>
          <p:cNvSpPr/>
          <p:nvPr/>
        </p:nvSpPr>
        <p:spPr>
          <a:xfrm>
            <a:off x="11314853" y="3201541"/>
            <a:ext cx="6879" cy="4233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1090" y="2184"/>
                </a:moveTo>
                <a:lnTo>
                  <a:pt x="1234" y="0"/>
                </a:lnTo>
                <a:lnTo>
                  <a:pt x="2810" y="1646"/>
                </a:lnTo>
                <a:lnTo>
                  <a:pt x="2217" y="1646"/>
                </a:lnTo>
                <a:lnTo>
                  <a:pt x="2099" y="2005"/>
                </a:lnTo>
                <a:lnTo>
                  <a:pt x="1268" y="2005"/>
                </a:lnTo>
                <a:lnTo>
                  <a:pt x="1090" y="2184"/>
                </a:lnTo>
                <a:close/>
              </a:path>
              <a:path w="5079" h="4445">
                <a:moveTo>
                  <a:pt x="4289" y="2236"/>
                </a:moveTo>
                <a:lnTo>
                  <a:pt x="3300" y="1955"/>
                </a:lnTo>
                <a:lnTo>
                  <a:pt x="4456" y="1332"/>
                </a:lnTo>
                <a:lnTo>
                  <a:pt x="4289" y="2236"/>
                </a:lnTo>
                <a:close/>
              </a:path>
              <a:path w="5079" h="4445">
                <a:moveTo>
                  <a:pt x="3032" y="1878"/>
                </a:moveTo>
                <a:lnTo>
                  <a:pt x="2217" y="1646"/>
                </a:lnTo>
                <a:lnTo>
                  <a:pt x="2810" y="1646"/>
                </a:lnTo>
                <a:lnTo>
                  <a:pt x="3032" y="1878"/>
                </a:lnTo>
                <a:close/>
              </a:path>
              <a:path w="5079" h="4445">
                <a:moveTo>
                  <a:pt x="3171" y="2024"/>
                </a:moveTo>
                <a:lnTo>
                  <a:pt x="3032" y="1878"/>
                </a:lnTo>
                <a:lnTo>
                  <a:pt x="3300" y="1955"/>
                </a:lnTo>
                <a:lnTo>
                  <a:pt x="3171" y="2024"/>
                </a:lnTo>
                <a:close/>
              </a:path>
              <a:path w="5079" h="4445">
                <a:moveTo>
                  <a:pt x="1492" y="3268"/>
                </a:moveTo>
                <a:lnTo>
                  <a:pt x="1423" y="2749"/>
                </a:lnTo>
                <a:lnTo>
                  <a:pt x="1659" y="2366"/>
                </a:lnTo>
                <a:lnTo>
                  <a:pt x="1268" y="2005"/>
                </a:lnTo>
                <a:lnTo>
                  <a:pt x="2099" y="2005"/>
                </a:lnTo>
                <a:lnTo>
                  <a:pt x="1981" y="2366"/>
                </a:lnTo>
                <a:lnTo>
                  <a:pt x="2059" y="3094"/>
                </a:lnTo>
                <a:lnTo>
                  <a:pt x="2247" y="3094"/>
                </a:lnTo>
                <a:lnTo>
                  <a:pt x="1492" y="3268"/>
                </a:lnTo>
                <a:close/>
              </a:path>
              <a:path w="5079" h="4445">
                <a:moveTo>
                  <a:pt x="911" y="2728"/>
                </a:moveTo>
                <a:lnTo>
                  <a:pt x="0" y="2573"/>
                </a:lnTo>
                <a:lnTo>
                  <a:pt x="707" y="2173"/>
                </a:lnTo>
                <a:lnTo>
                  <a:pt x="911" y="2728"/>
                </a:lnTo>
                <a:close/>
              </a:path>
              <a:path w="5079" h="4445">
                <a:moveTo>
                  <a:pt x="690" y="4435"/>
                </a:moveTo>
                <a:lnTo>
                  <a:pt x="918" y="2749"/>
                </a:lnTo>
                <a:lnTo>
                  <a:pt x="1107" y="3262"/>
                </a:lnTo>
                <a:lnTo>
                  <a:pt x="1320" y="3262"/>
                </a:lnTo>
                <a:lnTo>
                  <a:pt x="1384" y="4026"/>
                </a:lnTo>
                <a:lnTo>
                  <a:pt x="690" y="4435"/>
                </a:lnTo>
                <a:close/>
              </a:path>
              <a:path w="5079" h="4445">
                <a:moveTo>
                  <a:pt x="2819" y="3290"/>
                </a:moveTo>
                <a:lnTo>
                  <a:pt x="2247" y="3094"/>
                </a:lnTo>
                <a:lnTo>
                  <a:pt x="2059" y="3094"/>
                </a:lnTo>
                <a:lnTo>
                  <a:pt x="2802" y="2749"/>
                </a:lnTo>
                <a:lnTo>
                  <a:pt x="2819" y="3290"/>
                </a:lnTo>
                <a:close/>
              </a:path>
              <a:path w="5079" h="4445">
                <a:moveTo>
                  <a:pt x="1320" y="3262"/>
                </a:moveTo>
                <a:lnTo>
                  <a:pt x="1107" y="3262"/>
                </a:lnTo>
                <a:lnTo>
                  <a:pt x="1295" y="2957"/>
                </a:lnTo>
                <a:lnTo>
                  <a:pt x="1320" y="32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4" name="bg object 224"/>
          <p:cNvSpPr/>
          <p:nvPr/>
        </p:nvSpPr>
        <p:spPr>
          <a:xfrm>
            <a:off x="11353402" y="310603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635" y="2006"/>
                </a:moveTo>
                <a:lnTo>
                  <a:pt x="355" y="1447"/>
                </a:lnTo>
                <a:lnTo>
                  <a:pt x="38" y="1638"/>
                </a:lnTo>
                <a:lnTo>
                  <a:pt x="0" y="1803"/>
                </a:lnTo>
                <a:lnTo>
                  <a:pt x="635" y="2006"/>
                </a:lnTo>
                <a:close/>
              </a:path>
              <a:path w="3809" h="2539">
                <a:moveTo>
                  <a:pt x="1473" y="927"/>
                </a:moveTo>
                <a:lnTo>
                  <a:pt x="558" y="1130"/>
                </a:lnTo>
                <a:lnTo>
                  <a:pt x="279" y="1295"/>
                </a:lnTo>
                <a:lnTo>
                  <a:pt x="355" y="1447"/>
                </a:lnTo>
                <a:lnTo>
                  <a:pt x="622" y="1308"/>
                </a:lnTo>
                <a:lnTo>
                  <a:pt x="1054" y="1143"/>
                </a:lnTo>
                <a:lnTo>
                  <a:pt x="1473" y="927"/>
                </a:lnTo>
                <a:close/>
              </a:path>
              <a:path w="3809" h="2539">
                <a:moveTo>
                  <a:pt x="3213" y="571"/>
                </a:moveTo>
                <a:lnTo>
                  <a:pt x="2540" y="0"/>
                </a:lnTo>
                <a:lnTo>
                  <a:pt x="2400" y="406"/>
                </a:lnTo>
                <a:lnTo>
                  <a:pt x="1943" y="698"/>
                </a:lnTo>
                <a:lnTo>
                  <a:pt x="1473" y="927"/>
                </a:lnTo>
                <a:lnTo>
                  <a:pt x="2362" y="736"/>
                </a:lnTo>
                <a:lnTo>
                  <a:pt x="3213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5" name="bg object 225"/>
          <p:cNvSpPr/>
          <p:nvPr/>
        </p:nvSpPr>
        <p:spPr>
          <a:xfrm>
            <a:off x="11330428" y="3104594"/>
            <a:ext cx="109195" cy="42333"/>
          </a:xfrm>
          <a:custGeom>
            <a:avLst/>
            <a:gdLst/>
            <a:ahLst/>
            <a:cxnLst/>
            <a:rect l="l" t="t" r="r" b="b"/>
            <a:pathLst>
              <a:path w="80645" h="44450">
                <a:moveTo>
                  <a:pt x="6578" y="41363"/>
                </a:moveTo>
                <a:lnTo>
                  <a:pt x="5651" y="41363"/>
                </a:lnTo>
                <a:lnTo>
                  <a:pt x="5270" y="41871"/>
                </a:lnTo>
                <a:lnTo>
                  <a:pt x="5956" y="41871"/>
                </a:lnTo>
                <a:lnTo>
                  <a:pt x="6578" y="41363"/>
                </a:lnTo>
                <a:close/>
              </a:path>
              <a:path w="80645" h="44450">
                <a:moveTo>
                  <a:pt x="9525" y="22707"/>
                </a:moveTo>
                <a:lnTo>
                  <a:pt x="8178" y="22136"/>
                </a:lnTo>
                <a:lnTo>
                  <a:pt x="7886" y="23342"/>
                </a:lnTo>
                <a:lnTo>
                  <a:pt x="9525" y="22707"/>
                </a:lnTo>
                <a:close/>
              </a:path>
              <a:path w="80645" h="44450">
                <a:moveTo>
                  <a:pt x="9639" y="37084"/>
                </a:moveTo>
                <a:lnTo>
                  <a:pt x="9359" y="36982"/>
                </a:lnTo>
                <a:lnTo>
                  <a:pt x="9207" y="37299"/>
                </a:lnTo>
                <a:lnTo>
                  <a:pt x="9639" y="37084"/>
                </a:lnTo>
                <a:close/>
              </a:path>
              <a:path w="80645" h="44450">
                <a:moveTo>
                  <a:pt x="9931" y="35902"/>
                </a:moveTo>
                <a:lnTo>
                  <a:pt x="8737" y="36156"/>
                </a:lnTo>
                <a:lnTo>
                  <a:pt x="9575" y="35648"/>
                </a:lnTo>
                <a:lnTo>
                  <a:pt x="7531" y="35267"/>
                </a:lnTo>
                <a:lnTo>
                  <a:pt x="7366" y="36283"/>
                </a:lnTo>
                <a:lnTo>
                  <a:pt x="9359" y="36982"/>
                </a:lnTo>
                <a:lnTo>
                  <a:pt x="9791" y="36156"/>
                </a:lnTo>
                <a:lnTo>
                  <a:pt x="9931" y="35902"/>
                </a:lnTo>
                <a:close/>
              </a:path>
              <a:path w="80645" h="44450">
                <a:moveTo>
                  <a:pt x="10083" y="22504"/>
                </a:moveTo>
                <a:lnTo>
                  <a:pt x="9525" y="22707"/>
                </a:lnTo>
                <a:lnTo>
                  <a:pt x="9918" y="22885"/>
                </a:lnTo>
                <a:lnTo>
                  <a:pt x="10083" y="22504"/>
                </a:lnTo>
                <a:close/>
              </a:path>
              <a:path w="80645" h="44450">
                <a:moveTo>
                  <a:pt x="14643" y="12344"/>
                </a:moveTo>
                <a:lnTo>
                  <a:pt x="13817" y="12407"/>
                </a:lnTo>
                <a:lnTo>
                  <a:pt x="13055" y="11290"/>
                </a:lnTo>
                <a:lnTo>
                  <a:pt x="13385" y="12547"/>
                </a:lnTo>
                <a:lnTo>
                  <a:pt x="13982" y="12941"/>
                </a:lnTo>
                <a:lnTo>
                  <a:pt x="14287" y="12623"/>
                </a:lnTo>
                <a:lnTo>
                  <a:pt x="14643" y="12344"/>
                </a:lnTo>
                <a:close/>
              </a:path>
              <a:path w="80645" h="44450">
                <a:moveTo>
                  <a:pt x="15240" y="12039"/>
                </a:moveTo>
                <a:lnTo>
                  <a:pt x="14998" y="12065"/>
                </a:lnTo>
                <a:lnTo>
                  <a:pt x="14820" y="12204"/>
                </a:lnTo>
                <a:lnTo>
                  <a:pt x="14643" y="12344"/>
                </a:lnTo>
                <a:lnTo>
                  <a:pt x="14846" y="12331"/>
                </a:lnTo>
                <a:lnTo>
                  <a:pt x="15049" y="12255"/>
                </a:lnTo>
                <a:lnTo>
                  <a:pt x="15240" y="12039"/>
                </a:lnTo>
                <a:close/>
              </a:path>
              <a:path w="80645" h="44450">
                <a:moveTo>
                  <a:pt x="21666" y="0"/>
                </a:moveTo>
                <a:lnTo>
                  <a:pt x="19964" y="304"/>
                </a:lnTo>
                <a:lnTo>
                  <a:pt x="21323" y="584"/>
                </a:lnTo>
                <a:lnTo>
                  <a:pt x="21666" y="0"/>
                </a:lnTo>
                <a:close/>
              </a:path>
              <a:path w="80645" h="44450">
                <a:moveTo>
                  <a:pt x="22796" y="39585"/>
                </a:moveTo>
                <a:lnTo>
                  <a:pt x="22783" y="39344"/>
                </a:lnTo>
                <a:lnTo>
                  <a:pt x="22326" y="39433"/>
                </a:lnTo>
                <a:lnTo>
                  <a:pt x="22796" y="39585"/>
                </a:lnTo>
                <a:close/>
              </a:path>
              <a:path w="80645" h="44450">
                <a:moveTo>
                  <a:pt x="24104" y="39077"/>
                </a:moveTo>
                <a:lnTo>
                  <a:pt x="23609" y="38188"/>
                </a:lnTo>
                <a:lnTo>
                  <a:pt x="22733" y="38188"/>
                </a:lnTo>
                <a:lnTo>
                  <a:pt x="22783" y="39344"/>
                </a:lnTo>
                <a:lnTo>
                  <a:pt x="24104" y="39077"/>
                </a:lnTo>
                <a:close/>
              </a:path>
              <a:path w="80645" h="44450">
                <a:moveTo>
                  <a:pt x="24828" y="39458"/>
                </a:moveTo>
                <a:lnTo>
                  <a:pt x="24422" y="39331"/>
                </a:lnTo>
                <a:lnTo>
                  <a:pt x="24688" y="39535"/>
                </a:lnTo>
                <a:lnTo>
                  <a:pt x="24828" y="39458"/>
                </a:lnTo>
                <a:close/>
              </a:path>
              <a:path w="80645" h="44450">
                <a:moveTo>
                  <a:pt x="25755" y="30949"/>
                </a:moveTo>
                <a:lnTo>
                  <a:pt x="24739" y="31305"/>
                </a:lnTo>
                <a:lnTo>
                  <a:pt x="24917" y="31953"/>
                </a:lnTo>
                <a:lnTo>
                  <a:pt x="25755" y="30949"/>
                </a:lnTo>
                <a:close/>
              </a:path>
              <a:path w="80645" h="44450">
                <a:moveTo>
                  <a:pt x="26504" y="31330"/>
                </a:moveTo>
                <a:lnTo>
                  <a:pt x="25628" y="32727"/>
                </a:lnTo>
                <a:lnTo>
                  <a:pt x="24993" y="32219"/>
                </a:lnTo>
                <a:lnTo>
                  <a:pt x="24917" y="31953"/>
                </a:lnTo>
                <a:lnTo>
                  <a:pt x="23964" y="33108"/>
                </a:lnTo>
                <a:lnTo>
                  <a:pt x="23901" y="33235"/>
                </a:lnTo>
                <a:lnTo>
                  <a:pt x="23533" y="33616"/>
                </a:lnTo>
                <a:lnTo>
                  <a:pt x="26123" y="32727"/>
                </a:lnTo>
                <a:lnTo>
                  <a:pt x="26504" y="31330"/>
                </a:lnTo>
                <a:close/>
              </a:path>
              <a:path w="80645" h="44450">
                <a:moveTo>
                  <a:pt x="30543" y="30187"/>
                </a:moveTo>
                <a:lnTo>
                  <a:pt x="30162" y="30187"/>
                </a:lnTo>
                <a:lnTo>
                  <a:pt x="30010" y="30556"/>
                </a:lnTo>
                <a:lnTo>
                  <a:pt x="30289" y="30441"/>
                </a:lnTo>
                <a:lnTo>
                  <a:pt x="30543" y="30187"/>
                </a:lnTo>
                <a:close/>
              </a:path>
              <a:path w="80645" h="44450">
                <a:moveTo>
                  <a:pt x="31089" y="30187"/>
                </a:moveTo>
                <a:lnTo>
                  <a:pt x="30683" y="30060"/>
                </a:lnTo>
                <a:lnTo>
                  <a:pt x="30543" y="30187"/>
                </a:lnTo>
                <a:lnTo>
                  <a:pt x="31089" y="30187"/>
                </a:lnTo>
                <a:close/>
              </a:path>
              <a:path w="80645" h="44450">
                <a:moveTo>
                  <a:pt x="34810" y="25615"/>
                </a:moveTo>
                <a:lnTo>
                  <a:pt x="34328" y="25361"/>
                </a:lnTo>
                <a:lnTo>
                  <a:pt x="34671" y="25666"/>
                </a:lnTo>
                <a:lnTo>
                  <a:pt x="34810" y="25615"/>
                </a:lnTo>
                <a:close/>
              </a:path>
              <a:path w="80645" h="44450">
                <a:moveTo>
                  <a:pt x="35001" y="24853"/>
                </a:moveTo>
                <a:lnTo>
                  <a:pt x="33756" y="24599"/>
                </a:lnTo>
                <a:lnTo>
                  <a:pt x="33870" y="25234"/>
                </a:lnTo>
                <a:lnTo>
                  <a:pt x="34086" y="25234"/>
                </a:lnTo>
                <a:lnTo>
                  <a:pt x="34302" y="25349"/>
                </a:lnTo>
                <a:lnTo>
                  <a:pt x="35001" y="24853"/>
                </a:lnTo>
                <a:close/>
              </a:path>
              <a:path w="80645" h="44450">
                <a:moveTo>
                  <a:pt x="37909" y="23609"/>
                </a:moveTo>
                <a:lnTo>
                  <a:pt x="37744" y="23215"/>
                </a:lnTo>
                <a:lnTo>
                  <a:pt x="37541" y="23202"/>
                </a:lnTo>
                <a:lnTo>
                  <a:pt x="37909" y="23609"/>
                </a:lnTo>
                <a:close/>
              </a:path>
              <a:path w="80645" h="44450">
                <a:moveTo>
                  <a:pt x="38290" y="25742"/>
                </a:moveTo>
                <a:lnTo>
                  <a:pt x="37579" y="26250"/>
                </a:lnTo>
                <a:lnTo>
                  <a:pt x="38290" y="25742"/>
                </a:lnTo>
                <a:close/>
              </a:path>
              <a:path w="80645" h="44450">
                <a:moveTo>
                  <a:pt x="39433" y="23774"/>
                </a:moveTo>
                <a:lnTo>
                  <a:pt x="39179" y="23583"/>
                </a:lnTo>
                <a:lnTo>
                  <a:pt x="39293" y="23837"/>
                </a:lnTo>
                <a:lnTo>
                  <a:pt x="39433" y="23774"/>
                </a:lnTo>
                <a:close/>
              </a:path>
              <a:path w="80645" h="44450">
                <a:moveTo>
                  <a:pt x="39801" y="23329"/>
                </a:moveTo>
                <a:lnTo>
                  <a:pt x="39382" y="22821"/>
                </a:lnTo>
                <a:lnTo>
                  <a:pt x="37630" y="22948"/>
                </a:lnTo>
                <a:lnTo>
                  <a:pt x="37744" y="23215"/>
                </a:lnTo>
                <a:lnTo>
                  <a:pt x="39801" y="23329"/>
                </a:lnTo>
                <a:close/>
              </a:path>
              <a:path w="80645" h="44450">
                <a:moveTo>
                  <a:pt x="39890" y="23583"/>
                </a:moveTo>
                <a:lnTo>
                  <a:pt x="39433" y="23774"/>
                </a:lnTo>
                <a:lnTo>
                  <a:pt x="39700" y="23964"/>
                </a:lnTo>
                <a:lnTo>
                  <a:pt x="39890" y="23583"/>
                </a:lnTo>
                <a:close/>
              </a:path>
              <a:path w="80645" h="44450">
                <a:moveTo>
                  <a:pt x="47015" y="23177"/>
                </a:moveTo>
                <a:lnTo>
                  <a:pt x="46786" y="23012"/>
                </a:lnTo>
                <a:lnTo>
                  <a:pt x="47015" y="23202"/>
                </a:lnTo>
                <a:close/>
              </a:path>
              <a:path w="80645" h="44450">
                <a:moveTo>
                  <a:pt x="47421" y="23901"/>
                </a:moveTo>
                <a:lnTo>
                  <a:pt x="47320" y="23583"/>
                </a:lnTo>
                <a:lnTo>
                  <a:pt x="47104" y="23291"/>
                </a:lnTo>
                <a:lnTo>
                  <a:pt x="47421" y="23901"/>
                </a:lnTo>
                <a:close/>
              </a:path>
              <a:path w="80645" h="44450">
                <a:moveTo>
                  <a:pt x="58381" y="20535"/>
                </a:moveTo>
                <a:lnTo>
                  <a:pt x="57912" y="20027"/>
                </a:lnTo>
                <a:lnTo>
                  <a:pt x="57937" y="20180"/>
                </a:lnTo>
                <a:lnTo>
                  <a:pt x="58381" y="20535"/>
                </a:lnTo>
                <a:close/>
              </a:path>
              <a:path w="80645" h="44450">
                <a:moveTo>
                  <a:pt x="58928" y="28854"/>
                </a:moveTo>
                <a:lnTo>
                  <a:pt x="58712" y="28765"/>
                </a:lnTo>
                <a:lnTo>
                  <a:pt x="58928" y="28854"/>
                </a:lnTo>
                <a:close/>
              </a:path>
              <a:path w="80645" h="44450">
                <a:moveTo>
                  <a:pt x="60464" y="28384"/>
                </a:moveTo>
                <a:lnTo>
                  <a:pt x="59499" y="28867"/>
                </a:lnTo>
                <a:lnTo>
                  <a:pt x="58928" y="28854"/>
                </a:lnTo>
                <a:lnTo>
                  <a:pt x="59283" y="29032"/>
                </a:lnTo>
                <a:lnTo>
                  <a:pt x="59639" y="29184"/>
                </a:lnTo>
                <a:lnTo>
                  <a:pt x="59982" y="29260"/>
                </a:lnTo>
                <a:lnTo>
                  <a:pt x="60464" y="28384"/>
                </a:lnTo>
                <a:close/>
              </a:path>
              <a:path w="80645" h="44450">
                <a:moveTo>
                  <a:pt x="61823" y="28244"/>
                </a:moveTo>
                <a:lnTo>
                  <a:pt x="61645" y="28308"/>
                </a:lnTo>
                <a:lnTo>
                  <a:pt x="61493" y="28448"/>
                </a:lnTo>
                <a:lnTo>
                  <a:pt x="61417" y="28765"/>
                </a:lnTo>
                <a:lnTo>
                  <a:pt x="61823" y="28244"/>
                </a:lnTo>
                <a:close/>
              </a:path>
              <a:path w="80645" h="44450">
                <a:moveTo>
                  <a:pt x="68414" y="24091"/>
                </a:moveTo>
                <a:lnTo>
                  <a:pt x="68389" y="23964"/>
                </a:lnTo>
                <a:lnTo>
                  <a:pt x="68364" y="24091"/>
                </a:lnTo>
                <a:lnTo>
                  <a:pt x="68338" y="24218"/>
                </a:lnTo>
                <a:lnTo>
                  <a:pt x="68414" y="24091"/>
                </a:lnTo>
                <a:close/>
              </a:path>
              <a:path w="80645" h="44450">
                <a:moveTo>
                  <a:pt x="68821" y="22961"/>
                </a:moveTo>
                <a:lnTo>
                  <a:pt x="68745" y="22707"/>
                </a:lnTo>
                <a:lnTo>
                  <a:pt x="67894" y="22910"/>
                </a:lnTo>
                <a:lnTo>
                  <a:pt x="68326" y="23456"/>
                </a:lnTo>
                <a:lnTo>
                  <a:pt x="68389" y="23964"/>
                </a:lnTo>
                <a:lnTo>
                  <a:pt x="68529" y="23469"/>
                </a:lnTo>
                <a:lnTo>
                  <a:pt x="68821" y="22961"/>
                </a:lnTo>
                <a:close/>
              </a:path>
              <a:path w="80645" h="44450">
                <a:moveTo>
                  <a:pt x="71005" y="24980"/>
                </a:moveTo>
                <a:lnTo>
                  <a:pt x="70116" y="24739"/>
                </a:lnTo>
                <a:lnTo>
                  <a:pt x="70319" y="25920"/>
                </a:lnTo>
                <a:lnTo>
                  <a:pt x="70878" y="25234"/>
                </a:lnTo>
                <a:lnTo>
                  <a:pt x="71005" y="24980"/>
                </a:lnTo>
                <a:close/>
              </a:path>
              <a:path w="80645" h="44450">
                <a:moveTo>
                  <a:pt x="73329" y="23533"/>
                </a:moveTo>
                <a:lnTo>
                  <a:pt x="73037" y="23495"/>
                </a:lnTo>
                <a:lnTo>
                  <a:pt x="72644" y="23291"/>
                </a:lnTo>
                <a:lnTo>
                  <a:pt x="72275" y="23177"/>
                </a:lnTo>
                <a:lnTo>
                  <a:pt x="72351" y="23507"/>
                </a:lnTo>
                <a:lnTo>
                  <a:pt x="72834" y="23698"/>
                </a:lnTo>
                <a:lnTo>
                  <a:pt x="73329" y="23533"/>
                </a:lnTo>
                <a:close/>
              </a:path>
              <a:path w="80645" h="44450">
                <a:moveTo>
                  <a:pt x="74231" y="26250"/>
                </a:moveTo>
                <a:lnTo>
                  <a:pt x="73494" y="25361"/>
                </a:lnTo>
                <a:lnTo>
                  <a:pt x="73393" y="25234"/>
                </a:lnTo>
                <a:lnTo>
                  <a:pt x="72682" y="25107"/>
                </a:lnTo>
                <a:lnTo>
                  <a:pt x="72732" y="25361"/>
                </a:lnTo>
                <a:lnTo>
                  <a:pt x="72580" y="25120"/>
                </a:lnTo>
                <a:lnTo>
                  <a:pt x="71920" y="23964"/>
                </a:lnTo>
                <a:lnTo>
                  <a:pt x="71069" y="25006"/>
                </a:lnTo>
                <a:lnTo>
                  <a:pt x="73647" y="25742"/>
                </a:lnTo>
                <a:lnTo>
                  <a:pt x="74231" y="26250"/>
                </a:lnTo>
                <a:close/>
              </a:path>
              <a:path w="80645" h="44450">
                <a:moveTo>
                  <a:pt x="79209" y="21450"/>
                </a:moveTo>
                <a:lnTo>
                  <a:pt x="78981" y="21412"/>
                </a:lnTo>
                <a:lnTo>
                  <a:pt x="78752" y="21386"/>
                </a:lnTo>
                <a:lnTo>
                  <a:pt x="78536" y="21361"/>
                </a:lnTo>
                <a:lnTo>
                  <a:pt x="78727" y="21488"/>
                </a:lnTo>
                <a:lnTo>
                  <a:pt x="78981" y="21475"/>
                </a:lnTo>
                <a:lnTo>
                  <a:pt x="79209" y="21450"/>
                </a:lnTo>
                <a:close/>
              </a:path>
              <a:path w="80645" h="44450">
                <a:moveTo>
                  <a:pt x="79578" y="21501"/>
                </a:moveTo>
                <a:lnTo>
                  <a:pt x="79387" y="21424"/>
                </a:lnTo>
                <a:lnTo>
                  <a:pt x="79209" y="21450"/>
                </a:lnTo>
                <a:lnTo>
                  <a:pt x="79578" y="21501"/>
                </a:lnTo>
                <a:close/>
              </a:path>
              <a:path w="80645" h="44450">
                <a:moveTo>
                  <a:pt x="80137" y="20916"/>
                </a:moveTo>
                <a:lnTo>
                  <a:pt x="79260" y="20154"/>
                </a:lnTo>
                <a:lnTo>
                  <a:pt x="78816" y="19773"/>
                </a:lnTo>
                <a:lnTo>
                  <a:pt x="80060" y="19646"/>
                </a:lnTo>
                <a:lnTo>
                  <a:pt x="79552" y="19519"/>
                </a:lnTo>
                <a:lnTo>
                  <a:pt x="78955" y="19265"/>
                </a:lnTo>
                <a:lnTo>
                  <a:pt x="78536" y="19646"/>
                </a:lnTo>
                <a:lnTo>
                  <a:pt x="78689" y="20154"/>
                </a:lnTo>
                <a:lnTo>
                  <a:pt x="77381" y="20027"/>
                </a:lnTo>
                <a:lnTo>
                  <a:pt x="77812" y="18503"/>
                </a:lnTo>
                <a:lnTo>
                  <a:pt x="75971" y="17360"/>
                </a:lnTo>
                <a:lnTo>
                  <a:pt x="72898" y="19900"/>
                </a:lnTo>
                <a:lnTo>
                  <a:pt x="70269" y="19138"/>
                </a:lnTo>
                <a:lnTo>
                  <a:pt x="70954" y="18376"/>
                </a:lnTo>
                <a:lnTo>
                  <a:pt x="69354" y="18376"/>
                </a:lnTo>
                <a:lnTo>
                  <a:pt x="69723" y="18503"/>
                </a:lnTo>
                <a:lnTo>
                  <a:pt x="69799" y="19138"/>
                </a:lnTo>
                <a:lnTo>
                  <a:pt x="67221" y="19265"/>
                </a:lnTo>
                <a:lnTo>
                  <a:pt x="66294" y="21678"/>
                </a:lnTo>
                <a:lnTo>
                  <a:pt x="64274" y="22313"/>
                </a:lnTo>
                <a:lnTo>
                  <a:pt x="65862" y="23710"/>
                </a:lnTo>
                <a:lnTo>
                  <a:pt x="63665" y="24218"/>
                </a:lnTo>
                <a:lnTo>
                  <a:pt x="63309" y="22821"/>
                </a:lnTo>
                <a:lnTo>
                  <a:pt x="62992" y="25107"/>
                </a:lnTo>
                <a:lnTo>
                  <a:pt x="61582" y="23456"/>
                </a:lnTo>
                <a:lnTo>
                  <a:pt x="61353" y="25869"/>
                </a:lnTo>
                <a:lnTo>
                  <a:pt x="61734" y="25615"/>
                </a:lnTo>
                <a:lnTo>
                  <a:pt x="61836" y="25869"/>
                </a:lnTo>
                <a:lnTo>
                  <a:pt x="62217" y="25996"/>
                </a:lnTo>
                <a:lnTo>
                  <a:pt x="61531" y="27266"/>
                </a:lnTo>
                <a:lnTo>
                  <a:pt x="61582" y="27012"/>
                </a:lnTo>
                <a:lnTo>
                  <a:pt x="61836" y="25869"/>
                </a:lnTo>
                <a:lnTo>
                  <a:pt x="59817" y="27393"/>
                </a:lnTo>
                <a:lnTo>
                  <a:pt x="59550" y="26758"/>
                </a:lnTo>
                <a:lnTo>
                  <a:pt x="59347" y="26250"/>
                </a:lnTo>
                <a:lnTo>
                  <a:pt x="56502" y="26758"/>
                </a:lnTo>
                <a:lnTo>
                  <a:pt x="51765" y="25742"/>
                </a:lnTo>
                <a:lnTo>
                  <a:pt x="48475" y="27647"/>
                </a:lnTo>
                <a:lnTo>
                  <a:pt x="46355" y="29425"/>
                </a:lnTo>
                <a:lnTo>
                  <a:pt x="45783" y="28282"/>
                </a:lnTo>
                <a:lnTo>
                  <a:pt x="45656" y="28028"/>
                </a:lnTo>
                <a:lnTo>
                  <a:pt x="44767" y="26250"/>
                </a:lnTo>
                <a:lnTo>
                  <a:pt x="42710" y="27139"/>
                </a:lnTo>
                <a:lnTo>
                  <a:pt x="43497" y="27393"/>
                </a:lnTo>
                <a:lnTo>
                  <a:pt x="43218" y="27901"/>
                </a:lnTo>
                <a:lnTo>
                  <a:pt x="41744" y="28028"/>
                </a:lnTo>
                <a:lnTo>
                  <a:pt x="42227" y="26758"/>
                </a:lnTo>
                <a:lnTo>
                  <a:pt x="41529" y="26250"/>
                </a:lnTo>
                <a:lnTo>
                  <a:pt x="42583" y="25107"/>
                </a:lnTo>
                <a:lnTo>
                  <a:pt x="44132" y="24472"/>
                </a:lnTo>
                <a:lnTo>
                  <a:pt x="44450" y="24345"/>
                </a:lnTo>
                <a:lnTo>
                  <a:pt x="45808" y="24345"/>
                </a:lnTo>
                <a:lnTo>
                  <a:pt x="45999" y="24218"/>
                </a:lnTo>
                <a:lnTo>
                  <a:pt x="46901" y="23583"/>
                </a:lnTo>
                <a:lnTo>
                  <a:pt x="45008" y="22821"/>
                </a:lnTo>
                <a:lnTo>
                  <a:pt x="46393" y="21932"/>
                </a:lnTo>
                <a:lnTo>
                  <a:pt x="46570" y="22059"/>
                </a:lnTo>
                <a:lnTo>
                  <a:pt x="47472" y="22948"/>
                </a:lnTo>
                <a:lnTo>
                  <a:pt x="47129" y="23202"/>
                </a:lnTo>
                <a:lnTo>
                  <a:pt x="48717" y="23964"/>
                </a:lnTo>
                <a:lnTo>
                  <a:pt x="50266" y="21932"/>
                </a:lnTo>
                <a:lnTo>
                  <a:pt x="51638" y="20154"/>
                </a:lnTo>
                <a:lnTo>
                  <a:pt x="50990" y="23837"/>
                </a:lnTo>
                <a:lnTo>
                  <a:pt x="52552" y="21805"/>
                </a:lnTo>
                <a:lnTo>
                  <a:pt x="53124" y="23710"/>
                </a:lnTo>
                <a:lnTo>
                  <a:pt x="55270" y="22313"/>
                </a:lnTo>
                <a:lnTo>
                  <a:pt x="55841" y="22948"/>
                </a:lnTo>
                <a:lnTo>
                  <a:pt x="56184" y="22313"/>
                </a:lnTo>
                <a:lnTo>
                  <a:pt x="56464" y="21805"/>
                </a:lnTo>
                <a:lnTo>
                  <a:pt x="56540" y="21678"/>
                </a:lnTo>
                <a:lnTo>
                  <a:pt x="56616" y="22186"/>
                </a:lnTo>
                <a:lnTo>
                  <a:pt x="56807" y="22440"/>
                </a:lnTo>
                <a:lnTo>
                  <a:pt x="57378" y="22694"/>
                </a:lnTo>
                <a:lnTo>
                  <a:pt x="58178" y="21678"/>
                </a:lnTo>
                <a:lnTo>
                  <a:pt x="58013" y="20662"/>
                </a:lnTo>
                <a:lnTo>
                  <a:pt x="57886" y="20154"/>
                </a:lnTo>
                <a:lnTo>
                  <a:pt x="57734" y="20027"/>
                </a:lnTo>
                <a:lnTo>
                  <a:pt x="57238" y="19646"/>
                </a:lnTo>
                <a:lnTo>
                  <a:pt x="56857" y="19011"/>
                </a:lnTo>
                <a:lnTo>
                  <a:pt x="58394" y="19646"/>
                </a:lnTo>
                <a:lnTo>
                  <a:pt x="60223" y="19265"/>
                </a:lnTo>
                <a:lnTo>
                  <a:pt x="60452" y="19011"/>
                </a:lnTo>
                <a:lnTo>
                  <a:pt x="60693" y="18757"/>
                </a:lnTo>
                <a:lnTo>
                  <a:pt x="60921" y="18503"/>
                </a:lnTo>
                <a:lnTo>
                  <a:pt x="58216" y="18757"/>
                </a:lnTo>
                <a:lnTo>
                  <a:pt x="58318" y="18503"/>
                </a:lnTo>
                <a:lnTo>
                  <a:pt x="58039" y="18249"/>
                </a:lnTo>
                <a:lnTo>
                  <a:pt x="57937" y="17995"/>
                </a:lnTo>
                <a:lnTo>
                  <a:pt x="59982" y="17233"/>
                </a:lnTo>
                <a:lnTo>
                  <a:pt x="60769" y="16725"/>
                </a:lnTo>
                <a:lnTo>
                  <a:pt x="62865" y="17487"/>
                </a:lnTo>
                <a:lnTo>
                  <a:pt x="62725" y="19011"/>
                </a:lnTo>
                <a:lnTo>
                  <a:pt x="63398" y="19011"/>
                </a:lnTo>
                <a:lnTo>
                  <a:pt x="64109" y="17741"/>
                </a:lnTo>
                <a:lnTo>
                  <a:pt x="64490" y="18503"/>
                </a:lnTo>
                <a:lnTo>
                  <a:pt x="64414" y="18757"/>
                </a:lnTo>
                <a:lnTo>
                  <a:pt x="63576" y="19519"/>
                </a:lnTo>
                <a:lnTo>
                  <a:pt x="64909" y="19646"/>
                </a:lnTo>
                <a:lnTo>
                  <a:pt x="62496" y="16979"/>
                </a:lnTo>
                <a:lnTo>
                  <a:pt x="63563" y="16344"/>
                </a:lnTo>
                <a:lnTo>
                  <a:pt x="63703" y="15582"/>
                </a:lnTo>
                <a:lnTo>
                  <a:pt x="63792" y="15074"/>
                </a:lnTo>
                <a:lnTo>
                  <a:pt x="62814" y="15582"/>
                </a:lnTo>
                <a:lnTo>
                  <a:pt x="63550" y="13550"/>
                </a:lnTo>
                <a:lnTo>
                  <a:pt x="62179" y="14185"/>
                </a:lnTo>
                <a:lnTo>
                  <a:pt x="62636" y="15074"/>
                </a:lnTo>
                <a:lnTo>
                  <a:pt x="59740" y="15201"/>
                </a:lnTo>
                <a:lnTo>
                  <a:pt x="58661" y="15455"/>
                </a:lnTo>
                <a:lnTo>
                  <a:pt x="58851" y="15582"/>
                </a:lnTo>
                <a:lnTo>
                  <a:pt x="59131" y="16217"/>
                </a:lnTo>
                <a:lnTo>
                  <a:pt x="57670" y="16725"/>
                </a:lnTo>
                <a:lnTo>
                  <a:pt x="56997" y="16725"/>
                </a:lnTo>
                <a:lnTo>
                  <a:pt x="56235" y="15963"/>
                </a:lnTo>
                <a:lnTo>
                  <a:pt x="57797" y="15328"/>
                </a:lnTo>
                <a:lnTo>
                  <a:pt x="56642" y="15328"/>
                </a:lnTo>
                <a:lnTo>
                  <a:pt x="54508" y="14947"/>
                </a:lnTo>
                <a:lnTo>
                  <a:pt x="54571" y="16852"/>
                </a:lnTo>
                <a:lnTo>
                  <a:pt x="54089" y="16852"/>
                </a:lnTo>
                <a:lnTo>
                  <a:pt x="53200" y="17233"/>
                </a:lnTo>
                <a:lnTo>
                  <a:pt x="53301" y="17106"/>
                </a:lnTo>
                <a:lnTo>
                  <a:pt x="54000" y="16217"/>
                </a:lnTo>
                <a:lnTo>
                  <a:pt x="53416" y="15963"/>
                </a:lnTo>
                <a:lnTo>
                  <a:pt x="53530" y="15455"/>
                </a:lnTo>
                <a:lnTo>
                  <a:pt x="52819" y="16217"/>
                </a:lnTo>
                <a:lnTo>
                  <a:pt x="51435" y="17106"/>
                </a:lnTo>
                <a:lnTo>
                  <a:pt x="50253" y="16598"/>
                </a:lnTo>
                <a:lnTo>
                  <a:pt x="51346" y="16090"/>
                </a:lnTo>
                <a:lnTo>
                  <a:pt x="50444" y="15836"/>
                </a:lnTo>
                <a:lnTo>
                  <a:pt x="50165" y="15608"/>
                </a:lnTo>
                <a:lnTo>
                  <a:pt x="50317" y="15405"/>
                </a:lnTo>
                <a:lnTo>
                  <a:pt x="50368" y="15252"/>
                </a:lnTo>
                <a:lnTo>
                  <a:pt x="49999" y="15392"/>
                </a:lnTo>
                <a:lnTo>
                  <a:pt x="50012" y="15519"/>
                </a:lnTo>
                <a:lnTo>
                  <a:pt x="49149" y="17233"/>
                </a:lnTo>
                <a:lnTo>
                  <a:pt x="46062" y="16852"/>
                </a:lnTo>
                <a:lnTo>
                  <a:pt x="44310" y="18122"/>
                </a:lnTo>
                <a:lnTo>
                  <a:pt x="44500" y="18122"/>
                </a:lnTo>
                <a:lnTo>
                  <a:pt x="41732" y="20154"/>
                </a:lnTo>
                <a:lnTo>
                  <a:pt x="42532" y="20027"/>
                </a:lnTo>
                <a:lnTo>
                  <a:pt x="42735" y="22186"/>
                </a:lnTo>
                <a:lnTo>
                  <a:pt x="40500" y="22440"/>
                </a:lnTo>
                <a:lnTo>
                  <a:pt x="39585" y="24218"/>
                </a:lnTo>
                <a:lnTo>
                  <a:pt x="39700" y="23964"/>
                </a:lnTo>
                <a:lnTo>
                  <a:pt x="39090" y="24726"/>
                </a:lnTo>
                <a:lnTo>
                  <a:pt x="38925" y="24599"/>
                </a:lnTo>
                <a:lnTo>
                  <a:pt x="38569" y="24345"/>
                </a:lnTo>
                <a:lnTo>
                  <a:pt x="37909" y="23609"/>
                </a:lnTo>
                <a:lnTo>
                  <a:pt x="38163" y="24218"/>
                </a:lnTo>
                <a:lnTo>
                  <a:pt x="36525" y="24599"/>
                </a:lnTo>
                <a:lnTo>
                  <a:pt x="35763" y="26504"/>
                </a:lnTo>
                <a:lnTo>
                  <a:pt x="35102" y="25996"/>
                </a:lnTo>
                <a:lnTo>
                  <a:pt x="34671" y="25666"/>
                </a:lnTo>
                <a:lnTo>
                  <a:pt x="33693" y="25996"/>
                </a:lnTo>
                <a:lnTo>
                  <a:pt x="32232" y="25615"/>
                </a:lnTo>
                <a:lnTo>
                  <a:pt x="31965" y="26631"/>
                </a:lnTo>
                <a:lnTo>
                  <a:pt x="30911" y="25869"/>
                </a:lnTo>
                <a:lnTo>
                  <a:pt x="30429" y="27266"/>
                </a:lnTo>
                <a:lnTo>
                  <a:pt x="28905" y="25615"/>
                </a:lnTo>
                <a:lnTo>
                  <a:pt x="28244" y="26885"/>
                </a:lnTo>
                <a:lnTo>
                  <a:pt x="27825" y="26885"/>
                </a:lnTo>
                <a:lnTo>
                  <a:pt x="28879" y="27139"/>
                </a:lnTo>
                <a:lnTo>
                  <a:pt x="28587" y="27647"/>
                </a:lnTo>
                <a:lnTo>
                  <a:pt x="26238" y="29552"/>
                </a:lnTo>
                <a:lnTo>
                  <a:pt x="25298" y="27774"/>
                </a:lnTo>
                <a:lnTo>
                  <a:pt x="23139" y="29298"/>
                </a:lnTo>
                <a:lnTo>
                  <a:pt x="19418" y="31203"/>
                </a:lnTo>
                <a:lnTo>
                  <a:pt x="17513" y="33108"/>
                </a:lnTo>
                <a:lnTo>
                  <a:pt x="13474" y="34759"/>
                </a:lnTo>
                <a:lnTo>
                  <a:pt x="13665" y="33743"/>
                </a:lnTo>
                <a:lnTo>
                  <a:pt x="12217" y="35140"/>
                </a:lnTo>
                <a:lnTo>
                  <a:pt x="11772" y="33997"/>
                </a:lnTo>
                <a:lnTo>
                  <a:pt x="11950" y="34632"/>
                </a:lnTo>
                <a:lnTo>
                  <a:pt x="11544" y="34632"/>
                </a:lnTo>
                <a:lnTo>
                  <a:pt x="11442" y="35394"/>
                </a:lnTo>
                <a:lnTo>
                  <a:pt x="11099" y="35775"/>
                </a:lnTo>
                <a:lnTo>
                  <a:pt x="10515" y="36664"/>
                </a:lnTo>
                <a:lnTo>
                  <a:pt x="9639" y="37084"/>
                </a:lnTo>
                <a:lnTo>
                  <a:pt x="9893" y="37172"/>
                </a:lnTo>
                <a:lnTo>
                  <a:pt x="7874" y="37807"/>
                </a:lnTo>
                <a:lnTo>
                  <a:pt x="6273" y="39204"/>
                </a:lnTo>
                <a:lnTo>
                  <a:pt x="3860" y="38569"/>
                </a:lnTo>
                <a:lnTo>
                  <a:pt x="2451" y="39331"/>
                </a:lnTo>
                <a:lnTo>
                  <a:pt x="3911" y="40220"/>
                </a:lnTo>
                <a:lnTo>
                  <a:pt x="711" y="40474"/>
                </a:lnTo>
                <a:lnTo>
                  <a:pt x="2159" y="41363"/>
                </a:lnTo>
                <a:lnTo>
                  <a:pt x="419" y="41363"/>
                </a:lnTo>
                <a:lnTo>
                  <a:pt x="1333" y="41871"/>
                </a:lnTo>
                <a:lnTo>
                  <a:pt x="762" y="42125"/>
                </a:lnTo>
                <a:lnTo>
                  <a:pt x="0" y="42506"/>
                </a:lnTo>
                <a:lnTo>
                  <a:pt x="1257" y="41998"/>
                </a:lnTo>
                <a:lnTo>
                  <a:pt x="2908" y="42887"/>
                </a:lnTo>
                <a:lnTo>
                  <a:pt x="4508" y="42252"/>
                </a:lnTo>
                <a:lnTo>
                  <a:pt x="4597" y="41998"/>
                </a:lnTo>
                <a:lnTo>
                  <a:pt x="4533" y="41744"/>
                </a:lnTo>
                <a:lnTo>
                  <a:pt x="4165" y="41363"/>
                </a:lnTo>
                <a:lnTo>
                  <a:pt x="4787" y="40855"/>
                </a:lnTo>
                <a:lnTo>
                  <a:pt x="5156" y="41236"/>
                </a:lnTo>
                <a:lnTo>
                  <a:pt x="5753" y="41236"/>
                </a:lnTo>
                <a:lnTo>
                  <a:pt x="6731" y="41236"/>
                </a:lnTo>
                <a:lnTo>
                  <a:pt x="7200" y="40855"/>
                </a:lnTo>
                <a:lnTo>
                  <a:pt x="8229" y="41617"/>
                </a:lnTo>
                <a:lnTo>
                  <a:pt x="8166" y="41236"/>
                </a:lnTo>
                <a:lnTo>
                  <a:pt x="7962" y="40855"/>
                </a:lnTo>
                <a:lnTo>
                  <a:pt x="7759" y="40474"/>
                </a:lnTo>
                <a:lnTo>
                  <a:pt x="9144" y="39712"/>
                </a:lnTo>
                <a:lnTo>
                  <a:pt x="9690" y="40093"/>
                </a:lnTo>
                <a:lnTo>
                  <a:pt x="10096" y="40093"/>
                </a:lnTo>
                <a:lnTo>
                  <a:pt x="9398" y="40855"/>
                </a:lnTo>
                <a:lnTo>
                  <a:pt x="10223" y="40982"/>
                </a:lnTo>
                <a:lnTo>
                  <a:pt x="9461" y="41236"/>
                </a:lnTo>
                <a:lnTo>
                  <a:pt x="10541" y="41871"/>
                </a:lnTo>
                <a:lnTo>
                  <a:pt x="10287" y="41363"/>
                </a:lnTo>
                <a:lnTo>
                  <a:pt x="12471" y="40728"/>
                </a:lnTo>
                <a:lnTo>
                  <a:pt x="12090" y="42252"/>
                </a:lnTo>
                <a:lnTo>
                  <a:pt x="12204" y="42633"/>
                </a:lnTo>
                <a:lnTo>
                  <a:pt x="12903" y="43141"/>
                </a:lnTo>
                <a:lnTo>
                  <a:pt x="13182" y="43014"/>
                </a:lnTo>
                <a:lnTo>
                  <a:pt x="12915" y="42506"/>
                </a:lnTo>
                <a:lnTo>
                  <a:pt x="13512" y="42633"/>
                </a:lnTo>
                <a:lnTo>
                  <a:pt x="14198" y="42506"/>
                </a:lnTo>
                <a:lnTo>
                  <a:pt x="15011" y="42760"/>
                </a:lnTo>
                <a:lnTo>
                  <a:pt x="14795" y="42633"/>
                </a:lnTo>
                <a:lnTo>
                  <a:pt x="14795" y="42506"/>
                </a:lnTo>
                <a:lnTo>
                  <a:pt x="14744" y="41617"/>
                </a:lnTo>
                <a:lnTo>
                  <a:pt x="17310" y="42379"/>
                </a:lnTo>
                <a:lnTo>
                  <a:pt x="18707" y="41617"/>
                </a:lnTo>
                <a:lnTo>
                  <a:pt x="17310" y="40728"/>
                </a:lnTo>
                <a:lnTo>
                  <a:pt x="17106" y="40601"/>
                </a:lnTo>
                <a:lnTo>
                  <a:pt x="19989" y="40093"/>
                </a:lnTo>
                <a:lnTo>
                  <a:pt x="20066" y="39839"/>
                </a:lnTo>
                <a:lnTo>
                  <a:pt x="20472" y="41617"/>
                </a:lnTo>
                <a:lnTo>
                  <a:pt x="17843" y="42633"/>
                </a:lnTo>
                <a:lnTo>
                  <a:pt x="18478" y="44411"/>
                </a:lnTo>
                <a:lnTo>
                  <a:pt x="20129" y="43522"/>
                </a:lnTo>
                <a:lnTo>
                  <a:pt x="23533" y="44411"/>
                </a:lnTo>
                <a:lnTo>
                  <a:pt x="23431" y="43522"/>
                </a:lnTo>
                <a:lnTo>
                  <a:pt x="23241" y="41744"/>
                </a:lnTo>
                <a:lnTo>
                  <a:pt x="28079" y="42760"/>
                </a:lnTo>
                <a:lnTo>
                  <a:pt x="27914" y="41744"/>
                </a:lnTo>
                <a:lnTo>
                  <a:pt x="27711" y="40474"/>
                </a:lnTo>
                <a:lnTo>
                  <a:pt x="27622" y="39966"/>
                </a:lnTo>
                <a:lnTo>
                  <a:pt x="27520" y="39331"/>
                </a:lnTo>
                <a:lnTo>
                  <a:pt x="26847" y="39331"/>
                </a:lnTo>
                <a:lnTo>
                  <a:pt x="27673" y="36791"/>
                </a:lnTo>
                <a:lnTo>
                  <a:pt x="25565" y="37172"/>
                </a:lnTo>
                <a:lnTo>
                  <a:pt x="25044" y="37934"/>
                </a:lnTo>
                <a:lnTo>
                  <a:pt x="25107" y="38188"/>
                </a:lnTo>
                <a:lnTo>
                  <a:pt x="26060" y="39077"/>
                </a:lnTo>
                <a:lnTo>
                  <a:pt x="26822" y="39966"/>
                </a:lnTo>
                <a:lnTo>
                  <a:pt x="24904" y="39458"/>
                </a:lnTo>
                <a:lnTo>
                  <a:pt x="24930" y="39712"/>
                </a:lnTo>
                <a:lnTo>
                  <a:pt x="25273" y="39966"/>
                </a:lnTo>
                <a:lnTo>
                  <a:pt x="23761" y="40474"/>
                </a:lnTo>
                <a:lnTo>
                  <a:pt x="23888" y="40347"/>
                </a:lnTo>
                <a:lnTo>
                  <a:pt x="24688" y="39585"/>
                </a:lnTo>
                <a:lnTo>
                  <a:pt x="23164" y="40347"/>
                </a:lnTo>
                <a:lnTo>
                  <a:pt x="22606" y="39839"/>
                </a:lnTo>
                <a:lnTo>
                  <a:pt x="22326" y="39585"/>
                </a:lnTo>
                <a:lnTo>
                  <a:pt x="22326" y="39433"/>
                </a:lnTo>
                <a:lnTo>
                  <a:pt x="21666" y="39204"/>
                </a:lnTo>
                <a:lnTo>
                  <a:pt x="21894" y="38569"/>
                </a:lnTo>
                <a:lnTo>
                  <a:pt x="20828" y="37934"/>
                </a:lnTo>
                <a:lnTo>
                  <a:pt x="20548" y="39712"/>
                </a:lnTo>
                <a:lnTo>
                  <a:pt x="19888" y="39204"/>
                </a:lnTo>
                <a:lnTo>
                  <a:pt x="19558" y="38950"/>
                </a:lnTo>
                <a:lnTo>
                  <a:pt x="20307" y="37680"/>
                </a:lnTo>
                <a:lnTo>
                  <a:pt x="22479" y="36664"/>
                </a:lnTo>
                <a:lnTo>
                  <a:pt x="24193" y="36156"/>
                </a:lnTo>
                <a:lnTo>
                  <a:pt x="24053" y="35902"/>
                </a:lnTo>
                <a:lnTo>
                  <a:pt x="23837" y="35521"/>
                </a:lnTo>
                <a:lnTo>
                  <a:pt x="23952" y="35775"/>
                </a:lnTo>
                <a:lnTo>
                  <a:pt x="23672" y="35902"/>
                </a:lnTo>
                <a:lnTo>
                  <a:pt x="23469" y="35902"/>
                </a:lnTo>
                <a:lnTo>
                  <a:pt x="23469" y="35140"/>
                </a:lnTo>
                <a:lnTo>
                  <a:pt x="23469" y="34759"/>
                </a:lnTo>
                <a:lnTo>
                  <a:pt x="22733" y="34378"/>
                </a:lnTo>
                <a:lnTo>
                  <a:pt x="23520" y="33616"/>
                </a:lnTo>
                <a:lnTo>
                  <a:pt x="23901" y="33235"/>
                </a:lnTo>
                <a:lnTo>
                  <a:pt x="23418" y="33362"/>
                </a:lnTo>
                <a:lnTo>
                  <a:pt x="23304" y="33108"/>
                </a:lnTo>
                <a:lnTo>
                  <a:pt x="22529" y="32346"/>
                </a:lnTo>
                <a:lnTo>
                  <a:pt x="23177" y="31838"/>
                </a:lnTo>
                <a:lnTo>
                  <a:pt x="24650" y="31330"/>
                </a:lnTo>
                <a:lnTo>
                  <a:pt x="24638" y="30949"/>
                </a:lnTo>
                <a:lnTo>
                  <a:pt x="24523" y="30568"/>
                </a:lnTo>
                <a:lnTo>
                  <a:pt x="27660" y="31330"/>
                </a:lnTo>
                <a:lnTo>
                  <a:pt x="27000" y="30568"/>
                </a:lnTo>
                <a:lnTo>
                  <a:pt x="26797" y="30340"/>
                </a:lnTo>
                <a:lnTo>
                  <a:pt x="29476" y="30568"/>
                </a:lnTo>
                <a:lnTo>
                  <a:pt x="28003" y="31711"/>
                </a:lnTo>
                <a:lnTo>
                  <a:pt x="29184" y="32600"/>
                </a:lnTo>
                <a:lnTo>
                  <a:pt x="30010" y="30568"/>
                </a:lnTo>
                <a:lnTo>
                  <a:pt x="29946" y="29806"/>
                </a:lnTo>
                <a:lnTo>
                  <a:pt x="29933" y="29552"/>
                </a:lnTo>
                <a:lnTo>
                  <a:pt x="29921" y="29298"/>
                </a:lnTo>
                <a:lnTo>
                  <a:pt x="32054" y="28790"/>
                </a:lnTo>
                <a:lnTo>
                  <a:pt x="32905" y="29425"/>
                </a:lnTo>
                <a:lnTo>
                  <a:pt x="32258" y="28790"/>
                </a:lnTo>
                <a:lnTo>
                  <a:pt x="32639" y="28028"/>
                </a:lnTo>
                <a:lnTo>
                  <a:pt x="32715" y="27393"/>
                </a:lnTo>
                <a:lnTo>
                  <a:pt x="33642" y="27266"/>
                </a:lnTo>
                <a:lnTo>
                  <a:pt x="34556" y="27139"/>
                </a:lnTo>
                <a:lnTo>
                  <a:pt x="34759" y="27139"/>
                </a:lnTo>
                <a:lnTo>
                  <a:pt x="36537" y="26631"/>
                </a:lnTo>
                <a:lnTo>
                  <a:pt x="36982" y="26504"/>
                </a:lnTo>
                <a:lnTo>
                  <a:pt x="36563" y="25996"/>
                </a:lnTo>
                <a:lnTo>
                  <a:pt x="37261" y="25488"/>
                </a:lnTo>
                <a:lnTo>
                  <a:pt x="37058" y="24980"/>
                </a:lnTo>
                <a:lnTo>
                  <a:pt x="37960" y="24599"/>
                </a:lnTo>
                <a:lnTo>
                  <a:pt x="38265" y="25679"/>
                </a:lnTo>
                <a:lnTo>
                  <a:pt x="39395" y="24726"/>
                </a:lnTo>
                <a:lnTo>
                  <a:pt x="39700" y="24472"/>
                </a:lnTo>
                <a:lnTo>
                  <a:pt x="39128" y="27266"/>
                </a:lnTo>
                <a:lnTo>
                  <a:pt x="40843" y="26250"/>
                </a:lnTo>
                <a:lnTo>
                  <a:pt x="40462" y="26631"/>
                </a:lnTo>
                <a:lnTo>
                  <a:pt x="40474" y="26885"/>
                </a:lnTo>
                <a:lnTo>
                  <a:pt x="41452" y="27774"/>
                </a:lnTo>
                <a:lnTo>
                  <a:pt x="40259" y="28282"/>
                </a:lnTo>
                <a:lnTo>
                  <a:pt x="40157" y="28917"/>
                </a:lnTo>
                <a:lnTo>
                  <a:pt x="41262" y="28536"/>
                </a:lnTo>
                <a:lnTo>
                  <a:pt x="41478" y="29044"/>
                </a:lnTo>
                <a:lnTo>
                  <a:pt x="40284" y="29552"/>
                </a:lnTo>
                <a:lnTo>
                  <a:pt x="41300" y="30187"/>
                </a:lnTo>
                <a:lnTo>
                  <a:pt x="42672" y="28536"/>
                </a:lnTo>
                <a:lnTo>
                  <a:pt x="44399" y="28282"/>
                </a:lnTo>
                <a:lnTo>
                  <a:pt x="45199" y="29425"/>
                </a:lnTo>
                <a:lnTo>
                  <a:pt x="47650" y="30949"/>
                </a:lnTo>
                <a:lnTo>
                  <a:pt x="48488" y="29679"/>
                </a:lnTo>
                <a:lnTo>
                  <a:pt x="48895" y="30695"/>
                </a:lnTo>
                <a:lnTo>
                  <a:pt x="49644" y="29679"/>
                </a:lnTo>
                <a:lnTo>
                  <a:pt x="49733" y="29552"/>
                </a:lnTo>
                <a:lnTo>
                  <a:pt x="50355" y="29425"/>
                </a:lnTo>
                <a:lnTo>
                  <a:pt x="52819" y="28917"/>
                </a:lnTo>
                <a:lnTo>
                  <a:pt x="53403" y="28282"/>
                </a:lnTo>
                <a:lnTo>
                  <a:pt x="55029" y="27393"/>
                </a:lnTo>
                <a:lnTo>
                  <a:pt x="54165" y="29425"/>
                </a:lnTo>
                <a:lnTo>
                  <a:pt x="55118" y="29679"/>
                </a:lnTo>
                <a:lnTo>
                  <a:pt x="55029" y="29044"/>
                </a:lnTo>
                <a:lnTo>
                  <a:pt x="56565" y="29552"/>
                </a:lnTo>
                <a:lnTo>
                  <a:pt x="56464" y="29298"/>
                </a:lnTo>
                <a:lnTo>
                  <a:pt x="57899" y="29298"/>
                </a:lnTo>
                <a:lnTo>
                  <a:pt x="57708" y="29044"/>
                </a:lnTo>
                <a:lnTo>
                  <a:pt x="57607" y="28917"/>
                </a:lnTo>
                <a:lnTo>
                  <a:pt x="57137" y="28917"/>
                </a:lnTo>
                <a:lnTo>
                  <a:pt x="57251" y="28409"/>
                </a:lnTo>
                <a:lnTo>
                  <a:pt x="57467" y="28155"/>
                </a:lnTo>
                <a:lnTo>
                  <a:pt x="58610" y="28663"/>
                </a:lnTo>
                <a:lnTo>
                  <a:pt x="58559" y="28409"/>
                </a:lnTo>
                <a:lnTo>
                  <a:pt x="59613" y="28155"/>
                </a:lnTo>
                <a:lnTo>
                  <a:pt x="60769" y="27012"/>
                </a:lnTo>
                <a:lnTo>
                  <a:pt x="62179" y="27774"/>
                </a:lnTo>
                <a:lnTo>
                  <a:pt x="61836" y="28155"/>
                </a:lnTo>
                <a:lnTo>
                  <a:pt x="62522" y="27901"/>
                </a:lnTo>
                <a:lnTo>
                  <a:pt x="62496" y="27774"/>
                </a:lnTo>
                <a:lnTo>
                  <a:pt x="62230" y="27266"/>
                </a:lnTo>
                <a:lnTo>
                  <a:pt x="62103" y="27012"/>
                </a:lnTo>
                <a:lnTo>
                  <a:pt x="63576" y="26314"/>
                </a:lnTo>
                <a:lnTo>
                  <a:pt x="63220" y="28409"/>
                </a:lnTo>
                <a:lnTo>
                  <a:pt x="62560" y="27901"/>
                </a:lnTo>
                <a:lnTo>
                  <a:pt x="63741" y="28917"/>
                </a:lnTo>
                <a:lnTo>
                  <a:pt x="63969" y="28409"/>
                </a:lnTo>
                <a:lnTo>
                  <a:pt x="64135" y="28028"/>
                </a:lnTo>
                <a:lnTo>
                  <a:pt x="64236" y="27266"/>
                </a:lnTo>
                <a:lnTo>
                  <a:pt x="63754" y="26238"/>
                </a:lnTo>
                <a:lnTo>
                  <a:pt x="63639" y="25996"/>
                </a:lnTo>
                <a:lnTo>
                  <a:pt x="63754" y="26238"/>
                </a:lnTo>
                <a:lnTo>
                  <a:pt x="64300" y="25996"/>
                </a:lnTo>
                <a:lnTo>
                  <a:pt x="64579" y="25869"/>
                </a:lnTo>
                <a:lnTo>
                  <a:pt x="66421" y="26238"/>
                </a:lnTo>
                <a:lnTo>
                  <a:pt x="65798" y="27012"/>
                </a:lnTo>
                <a:lnTo>
                  <a:pt x="65405" y="27774"/>
                </a:lnTo>
                <a:lnTo>
                  <a:pt x="64922" y="27774"/>
                </a:lnTo>
                <a:lnTo>
                  <a:pt x="65481" y="28409"/>
                </a:lnTo>
                <a:lnTo>
                  <a:pt x="67779" y="26758"/>
                </a:lnTo>
                <a:lnTo>
                  <a:pt x="67271" y="28536"/>
                </a:lnTo>
                <a:lnTo>
                  <a:pt x="70840" y="29044"/>
                </a:lnTo>
                <a:lnTo>
                  <a:pt x="70586" y="27520"/>
                </a:lnTo>
                <a:lnTo>
                  <a:pt x="70319" y="25920"/>
                </a:lnTo>
                <a:lnTo>
                  <a:pt x="68986" y="27520"/>
                </a:lnTo>
                <a:lnTo>
                  <a:pt x="69291" y="26758"/>
                </a:lnTo>
                <a:lnTo>
                  <a:pt x="69646" y="25869"/>
                </a:lnTo>
                <a:lnTo>
                  <a:pt x="69748" y="25615"/>
                </a:lnTo>
                <a:lnTo>
                  <a:pt x="69951" y="25107"/>
                </a:lnTo>
                <a:lnTo>
                  <a:pt x="70002" y="24980"/>
                </a:lnTo>
                <a:lnTo>
                  <a:pt x="70053" y="24853"/>
                </a:lnTo>
                <a:lnTo>
                  <a:pt x="70116" y="24726"/>
                </a:lnTo>
                <a:lnTo>
                  <a:pt x="70396" y="24218"/>
                </a:lnTo>
                <a:lnTo>
                  <a:pt x="69380" y="23583"/>
                </a:lnTo>
                <a:lnTo>
                  <a:pt x="69824" y="24853"/>
                </a:lnTo>
                <a:lnTo>
                  <a:pt x="69049" y="24980"/>
                </a:lnTo>
                <a:lnTo>
                  <a:pt x="68491" y="24853"/>
                </a:lnTo>
                <a:lnTo>
                  <a:pt x="68326" y="24599"/>
                </a:lnTo>
                <a:lnTo>
                  <a:pt x="68338" y="24218"/>
                </a:lnTo>
                <a:lnTo>
                  <a:pt x="68262" y="24472"/>
                </a:lnTo>
                <a:lnTo>
                  <a:pt x="68135" y="24599"/>
                </a:lnTo>
                <a:lnTo>
                  <a:pt x="67830" y="24599"/>
                </a:lnTo>
                <a:lnTo>
                  <a:pt x="67691" y="24218"/>
                </a:lnTo>
                <a:lnTo>
                  <a:pt x="67208" y="22948"/>
                </a:lnTo>
                <a:lnTo>
                  <a:pt x="68465" y="22313"/>
                </a:lnTo>
                <a:lnTo>
                  <a:pt x="69342" y="21551"/>
                </a:lnTo>
                <a:lnTo>
                  <a:pt x="70472" y="22059"/>
                </a:lnTo>
                <a:lnTo>
                  <a:pt x="71272" y="23456"/>
                </a:lnTo>
                <a:lnTo>
                  <a:pt x="71450" y="22948"/>
                </a:lnTo>
                <a:lnTo>
                  <a:pt x="71843" y="22948"/>
                </a:lnTo>
                <a:lnTo>
                  <a:pt x="72237" y="23063"/>
                </a:lnTo>
                <a:lnTo>
                  <a:pt x="74472" y="23075"/>
                </a:lnTo>
                <a:lnTo>
                  <a:pt x="74371" y="22948"/>
                </a:lnTo>
                <a:lnTo>
                  <a:pt x="73228" y="21551"/>
                </a:lnTo>
                <a:lnTo>
                  <a:pt x="73126" y="21424"/>
                </a:lnTo>
                <a:lnTo>
                  <a:pt x="75374" y="21551"/>
                </a:lnTo>
                <a:lnTo>
                  <a:pt x="75438" y="21424"/>
                </a:lnTo>
                <a:lnTo>
                  <a:pt x="75895" y="20662"/>
                </a:lnTo>
                <a:lnTo>
                  <a:pt x="75971" y="20535"/>
                </a:lnTo>
                <a:lnTo>
                  <a:pt x="73799" y="20662"/>
                </a:lnTo>
                <a:lnTo>
                  <a:pt x="75615" y="19900"/>
                </a:lnTo>
                <a:lnTo>
                  <a:pt x="76301" y="20916"/>
                </a:lnTo>
                <a:lnTo>
                  <a:pt x="77393" y="21170"/>
                </a:lnTo>
                <a:lnTo>
                  <a:pt x="78536" y="21297"/>
                </a:lnTo>
                <a:lnTo>
                  <a:pt x="78422" y="21170"/>
                </a:lnTo>
                <a:lnTo>
                  <a:pt x="78295" y="20916"/>
                </a:lnTo>
                <a:lnTo>
                  <a:pt x="80137" y="20916"/>
                </a:lnTo>
                <a:close/>
              </a:path>
              <a:path w="80645" h="44450">
                <a:moveTo>
                  <a:pt x="80581" y="19773"/>
                </a:moveTo>
                <a:lnTo>
                  <a:pt x="80365" y="19748"/>
                </a:lnTo>
                <a:lnTo>
                  <a:pt x="80200" y="19748"/>
                </a:lnTo>
                <a:lnTo>
                  <a:pt x="80060" y="19748"/>
                </a:lnTo>
                <a:lnTo>
                  <a:pt x="80251" y="19799"/>
                </a:lnTo>
                <a:lnTo>
                  <a:pt x="80429" y="19824"/>
                </a:lnTo>
                <a:lnTo>
                  <a:pt x="80581" y="19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6" name="bg object 226"/>
          <p:cNvSpPr/>
          <p:nvPr/>
        </p:nvSpPr>
        <p:spPr>
          <a:xfrm>
            <a:off x="11316707" y="3190857"/>
            <a:ext cx="4299" cy="21771"/>
          </a:xfrm>
          <a:custGeom>
            <a:avLst/>
            <a:gdLst/>
            <a:ahLst/>
            <a:cxnLst/>
            <a:rect l="l" t="t" r="r" b="b"/>
            <a:pathLst>
              <a:path w="3175" h="22860">
                <a:moveTo>
                  <a:pt x="508" y="2298"/>
                </a:moveTo>
                <a:lnTo>
                  <a:pt x="381" y="2260"/>
                </a:lnTo>
                <a:lnTo>
                  <a:pt x="203" y="2260"/>
                </a:lnTo>
                <a:lnTo>
                  <a:pt x="0" y="2362"/>
                </a:lnTo>
                <a:lnTo>
                  <a:pt x="203" y="2387"/>
                </a:lnTo>
                <a:lnTo>
                  <a:pt x="368" y="2362"/>
                </a:lnTo>
                <a:lnTo>
                  <a:pt x="508" y="2298"/>
                </a:lnTo>
                <a:close/>
              </a:path>
              <a:path w="3175" h="22860">
                <a:moveTo>
                  <a:pt x="1066" y="2921"/>
                </a:moveTo>
                <a:lnTo>
                  <a:pt x="927" y="2946"/>
                </a:lnTo>
                <a:lnTo>
                  <a:pt x="1066" y="2959"/>
                </a:lnTo>
                <a:close/>
              </a:path>
              <a:path w="3175" h="22860">
                <a:moveTo>
                  <a:pt x="2413" y="21247"/>
                </a:moveTo>
                <a:lnTo>
                  <a:pt x="2044" y="21082"/>
                </a:lnTo>
                <a:lnTo>
                  <a:pt x="1638" y="20726"/>
                </a:lnTo>
                <a:lnTo>
                  <a:pt x="749" y="22364"/>
                </a:lnTo>
                <a:lnTo>
                  <a:pt x="1549" y="21450"/>
                </a:lnTo>
                <a:lnTo>
                  <a:pt x="1739" y="21615"/>
                </a:lnTo>
                <a:lnTo>
                  <a:pt x="2108" y="21615"/>
                </a:lnTo>
                <a:lnTo>
                  <a:pt x="2413" y="21247"/>
                </a:lnTo>
                <a:close/>
              </a:path>
              <a:path w="3175" h="22860">
                <a:moveTo>
                  <a:pt x="2743" y="1066"/>
                </a:moveTo>
                <a:lnTo>
                  <a:pt x="1282" y="0"/>
                </a:lnTo>
                <a:lnTo>
                  <a:pt x="1422" y="1905"/>
                </a:lnTo>
                <a:lnTo>
                  <a:pt x="508" y="2298"/>
                </a:lnTo>
                <a:lnTo>
                  <a:pt x="914" y="2425"/>
                </a:lnTo>
                <a:lnTo>
                  <a:pt x="1066" y="2921"/>
                </a:lnTo>
                <a:lnTo>
                  <a:pt x="2628" y="2578"/>
                </a:lnTo>
                <a:lnTo>
                  <a:pt x="1346" y="2184"/>
                </a:lnTo>
                <a:lnTo>
                  <a:pt x="2273" y="1587"/>
                </a:lnTo>
                <a:lnTo>
                  <a:pt x="2743" y="10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7" name="bg object 227"/>
          <p:cNvSpPr/>
          <p:nvPr/>
        </p:nvSpPr>
        <p:spPr>
          <a:xfrm>
            <a:off x="11340795" y="3117489"/>
            <a:ext cx="10319" cy="12700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1346" y="12522"/>
                </a:moveTo>
                <a:lnTo>
                  <a:pt x="1168" y="11861"/>
                </a:lnTo>
                <a:lnTo>
                  <a:pt x="876" y="12014"/>
                </a:lnTo>
                <a:lnTo>
                  <a:pt x="0" y="12471"/>
                </a:lnTo>
                <a:lnTo>
                  <a:pt x="469" y="12979"/>
                </a:lnTo>
                <a:lnTo>
                  <a:pt x="1346" y="12522"/>
                </a:lnTo>
                <a:close/>
              </a:path>
              <a:path w="7620" h="13335">
                <a:moveTo>
                  <a:pt x="6324" y="647"/>
                </a:moveTo>
                <a:lnTo>
                  <a:pt x="5778" y="927"/>
                </a:lnTo>
                <a:lnTo>
                  <a:pt x="6286" y="812"/>
                </a:lnTo>
                <a:lnTo>
                  <a:pt x="6324" y="647"/>
                </a:lnTo>
                <a:close/>
              </a:path>
              <a:path w="7620" h="13335">
                <a:moveTo>
                  <a:pt x="7277" y="152"/>
                </a:moveTo>
                <a:lnTo>
                  <a:pt x="6438" y="0"/>
                </a:lnTo>
                <a:lnTo>
                  <a:pt x="6324" y="647"/>
                </a:lnTo>
                <a:lnTo>
                  <a:pt x="7277" y="1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8" name="bg object 228"/>
          <p:cNvSpPr/>
          <p:nvPr/>
        </p:nvSpPr>
        <p:spPr>
          <a:xfrm>
            <a:off x="11318476" y="3188051"/>
            <a:ext cx="20635" cy="62895"/>
          </a:xfrm>
          <a:custGeom>
            <a:avLst/>
            <a:gdLst/>
            <a:ahLst/>
            <a:cxnLst/>
            <a:rect l="l" t="t" r="r" b="b"/>
            <a:pathLst>
              <a:path w="15240" h="66039">
                <a:moveTo>
                  <a:pt x="1346" y="31864"/>
                </a:moveTo>
                <a:close/>
              </a:path>
              <a:path w="15240" h="66039">
                <a:moveTo>
                  <a:pt x="1727" y="1206"/>
                </a:moveTo>
                <a:lnTo>
                  <a:pt x="939" y="1155"/>
                </a:lnTo>
                <a:lnTo>
                  <a:pt x="876" y="0"/>
                </a:lnTo>
                <a:lnTo>
                  <a:pt x="0" y="723"/>
                </a:lnTo>
                <a:lnTo>
                  <a:pt x="76" y="1866"/>
                </a:lnTo>
                <a:lnTo>
                  <a:pt x="1727" y="1206"/>
                </a:lnTo>
                <a:close/>
              </a:path>
              <a:path w="15240" h="66039">
                <a:moveTo>
                  <a:pt x="2476" y="33197"/>
                </a:moveTo>
                <a:lnTo>
                  <a:pt x="2311" y="33197"/>
                </a:lnTo>
                <a:lnTo>
                  <a:pt x="2209" y="31965"/>
                </a:lnTo>
                <a:lnTo>
                  <a:pt x="2184" y="31750"/>
                </a:lnTo>
                <a:lnTo>
                  <a:pt x="2108" y="31965"/>
                </a:lnTo>
                <a:lnTo>
                  <a:pt x="1739" y="31915"/>
                </a:lnTo>
                <a:lnTo>
                  <a:pt x="1333" y="31877"/>
                </a:lnTo>
                <a:lnTo>
                  <a:pt x="508" y="32931"/>
                </a:lnTo>
                <a:lnTo>
                  <a:pt x="1955" y="33058"/>
                </a:lnTo>
                <a:lnTo>
                  <a:pt x="2311" y="33909"/>
                </a:lnTo>
                <a:lnTo>
                  <a:pt x="2476" y="33197"/>
                </a:lnTo>
                <a:close/>
              </a:path>
              <a:path w="15240" h="66039">
                <a:moveTo>
                  <a:pt x="5575" y="31584"/>
                </a:moveTo>
                <a:lnTo>
                  <a:pt x="4940" y="31813"/>
                </a:lnTo>
                <a:lnTo>
                  <a:pt x="3073" y="31508"/>
                </a:lnTo>
                <a:lnTo>
                  <a:pt x="2921" y="31343"/>
                </a:lnTo>
                <a:lnTo>
                  <a:pt x="2425" y="30835"/>
                </a:lnTo>
                <a:lnTo>
                  <a:pt x="3048" y="30314"/>
                </a:lnTo>
                <a:lnTo>
                  <a:pt x="1930" y="29984"/>
                </a:lnTo>
                <a:lnTo>
                  <a:pt x="2336" y="30327"/>
                </a:lnTo>
                <a:lnTo>
                  <a:pt x="1473" y="31534"/>
                </a:lnTo>
                <a:lnTo>
                  <a:pt x="2184" y="31673"/>
                </a:lnTo>
                <a:lnTo>
                  <a:pt x="2159" y="31343"/>
                </a:lnTo>
                <a:lnTo>
                  <a:pt x="4635" y="34188"/>
                </a:lnTo>
                <a:lnTo>
                  <a:pt x="4610" y="32181"/>
                </a:lnTo>
                <a:lnTo>
                  <a:pt x="5270" y="31813"/>
                </a:lnTo>
                <a:lnTo>
                  <a:pt x="5575" y="31584"/>
                </a:lnTo>
                <a:close/>
              </a:path>
              <a:path w="15240" h="66039">
                <a:moveTo>
                  <a:pt x="6032" y="31305"/>
                </a:moveTo>
                <a:lnTo>
                  <a:pt x="5816" y="31407"/>
                </a:lnTo>
                <a:lnTo>
                  <a:pt x="5575" y="31584"/>
                </a:lnTo>
                <a:lnTo>
                  <a:pt x="5854" y="31483"/>
                </a:lnTo>
                <a:lnTo>
                  <a:pt x="6032" y="31305"/>
                </a:lnTo>
                <a:close/>
              </a:path>
              <a:path w="15240" h="66039">
                <a:moveTo>
                  <a:pt x="6502" y="33870"/>
                </a:moveTo>
                <a:lnTo>
                  <a:pt x="6362" y="33185"/>
                </a:lnTo>
                <a:lnTo>
                  <a:pt x="6273" y="32854"/>
                </a:lnTo>
                <a:lnTo>
                  <a:pt x="5753" y="32689"/>
                </a:lnTo>
                <a:lnTo>
                  <a:pt x="5600" y="32854"/>
                </a:lnTo>
                <a:lnTo>
                  <a:pt x="5486" y="33185"/>
                </a:lnTo>
                <a:lnTo>
                  <a:pt x="5346" y="33058"/>
                </a:lnTo>
                <a:lnTo>
                  <a:pt x="4635" y="32308"/>
                </a:lnTo>
                <a:lnTo>
                  <a:pt x="4826" y="33362"/>
                </a:lnTo>
                <a:lnTo>
                  <a:pt x="5664" y="33185"/>
                </a:lnTo>
                <a:lnTo>
                  <a:pt x="6502" y="33870"/>
                </a:lnTo>
                <a:close/>
              </a:path>
              <a:path w="15240" h="66039">
                <a:moveTo>
                  <a:pt x="14376" y="64249"/>
                </a:moveTo>
                <a:lnTo>
                  <a:pt x="14033" y="64808"/>
                </a:lnTo>
                <a:lnTo>
                  <a:pt x="13576" y="65455"/>
                </a:lnTo>
                <a:lnTo>
                  <a:pt x="13449" y="65963"/>
                </a:lnTo>
                <a:lnTo>
                  <a:pt x="13652" y="65468"/>
                </a:lnTo>
                <a:lnTo>
                  <a:pt x="14058" y="64820"/>
                </a:lnTo>
                <a:lnTo>
                  <a:pt x="14376" y="64249"/>
                </a:lnTo>
                <a:close/>
              </a:path>
              <a:path w="15240" h="66039">
                <a:moveTo>
                  <a:pt x="14681" y="63690"/>
                </a:moveTo>
                <a:lnTo>
                  <a:pt x="14541" y="63957"/>
                </a:lnTo>
                <a:lnTo>
                  <a:pt x="14681" y="63703"/>
                </a:lnTo>
                <a:close/>
              </a:path>
              <a:path w="15240" h="66039">
                <a:moveTo>
                  <a:pt x="14782" y="63474"/>
                </a:moveTo>
                <a:lnTo>
                  <a:pt x="14770" y="63296"/>
                </a:lnTo>
                <a:lnTo>
                  <a:pt x="14757" y="63461"/>
                </a:lnTo>
                <a:lnTo>
                  <a:pt x="14681" y="63690"/>
                </a:lnTo>
                <a:lnTo>
                  <a:pt x="14782" y="63474"/>
                </a:lnTo>
                <a:close/>
              </a:path>
              <a:path w="15240" h="66039">
                <a:moveTo>
                  <a:pt x="14795" y="63093"/>
                </a:moveTo>
                <a:lnTo>
                  <a:pt x="14706" y="62953"/>
                </a:lnTo>
                <a:lnTo>
                  <a:pt x="14414" y="62953"/>
                </a:lnTo>
                <a:lnTo>
                  <a:pt x="14681" y="62992"/>
                </a:lnTo>
                <a:lnTo>
                  <a:pt x="14770" y="63119"/>
                </a:lnTo>
                <a:lnTo>
                  <a:pt x="14770" y="63296"/>
                </a:lnTo>
                <a:lnTo>
                  <a:pt x="14795" y="630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9" name="bg object 229"/>
          <p:cNvSpPr/>
          <p:nvPr/>
        </p:nvSpPr>
        <p:spPr>
          <a:xfrm>
            <a:off x="11351794" y="3113078"/>
            <a:ext cx="10319" cy="3629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369" y="3483"/>
                </a:moveTo>
                <a:lnTo>
                  <a:pt x="374" y="2664"/>
                </a:lnTo>
                <a:lnTo>
                  <a:pt x="871" y="2118"/>
                </a:lnTo>
                <a:lnTo>
                  <a:pt x="0" y="1944"/>
                </a:lnTo>
                <a:lnTo>
                  <a:pt x="1104" y="1740"/>
                </a:lnTo>
                <a:lnTo>
                  <a:pt x="521" y="990"/>
                </a:lnTo>
                <a:lnTo>
                  <a:pt x="3066" y="0"/>
                </a:lnTo>
                <a:lnTo>
                  <a:pt x="5965" y="617"/>
                </a:lnTo>
                <a:lnTo>
                  <a:pt x="7514" y="959"/>
                </a:lnTo>
                <a:lnTo>
                  <a:pt x="6859" y="1252"/>
                </a:lnTo>
                <a:lnTo>
                  <a:pt x="6088" y="1296"/>
                </a:lnTo>
                <a:lnTo>
                  <a:pt x="5533" y="1387"/>
                </a:lnTo>
                <a:lnTo>
                  <a:pt x="6326" y="2203"/>
                </a:lnTo>
                <a:lnTo>
                  <a:pt x="4151" y="3025"/>
                </a:lnTo>
                <a:lnTo>
                  <a:pt x="2369" y="3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0" name="bg object 230"/>
          <p:cNvSpPr/>
          <p:nvPr/>
        </p:nvSpPr>
        <p:spPr>
          <a:xfrm>
            <a:off x="11330642" y="3235468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2081" y="2098"/>
                </a:moveTo>
                <a:lnTo>
                  <a:pt x="527" y="1619"/>
                </a:lnTo>
                <a:lnTo>
                  <a:pt x="1456" y="1263"/>
                </a:lnTo>
                <a:lnTo>
                  <a:pt x="0" y="0"/>
                </a:lnTo>
                <a:lnTo>
                  <a:pt x="1631" y="319"/>
                </a:lnTo>
                <a:lnTo>
                  <a:pt x="1728" y="686"/>
                </a:lnTo>
                <a:lnTo>
                  <a:pt x="2200" y="954"/>
                </a:lnTo>
                <a:lnTo>
                  <a:pt x="2516" y="1219"/>
                </a:lnTo>
                <a:lnTo>
                  <a:pt x="3268" y="932"/>
                </a:lnTo>
                <a:lnTo>
                  <a:pt x="3440" y="1177"/>
                </a:lnTo>
                <a:lnTo>
                  <a:pt x="2680" y="1461"/>
                </a:lnTo>
                <a:lnTo>
                  <a:pt x="2081" y="20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1" name="bg object 231"/>
          <p:cNvSpPr/>
          <p:nvPr/>
        </p:nvSpPr>
        <p:spPr>
          <a:xfrm>
            <a:off x="11333919" y="3102272"/>
            <a:ext cx="36111" cy="45357"/>
          </a:xfrm>
          <a:custGeom>
            <a:avLst/>
            <a:gdLst/>
            <a:ahLst/>
            <a:cxnLst/>
            <a:rect l="l" t="t" r="r" b="b"/>
            <a:pathLst>
              <a:path w="26670" h="47625">
                <a:moveTo>
                  <a:pt x="1854" y="46710"/>
                </a:moveTo>
                <a:lnTo>
                  <a:pt x="63" y="46202"/>
                </a:lnTo>
                <a:lnTo>
                  <a:pt x="0" y="46393"/>
                </a:lnTo>
                <a:lnTo>
                  <a:pt x="1168" y="46799"/>
                </a:lnTo>
                <a:lnTo>
                  <a:pt x="342" y="47269"/>
                </a:lnTo>
                <a:lnTo>
                  <a:pt x="1511" y="47066"/>
                </a:lnTo>
                <a:lnTo>
                  <a:pt x="1854" y="46710"/>
                </a:lnTo>
                <a:close/>
              </a:path>
              <a:path w="26670" h="47625">
                <a:moveTo>
                  <a:pt x="26047" y="3060"/>
                </a:moveTo>
                <a:lnTo>
                  <a:pt x="24498" y="2717"/>
                </a:lnTo>
                <a:lnTo>
                  <a:pt x="24650" y="2044"/>
                </a:lnTo>
                <a:lnTo>
                  <a:pt x="24866" y="1066"/>
                </a:lnTo>
                <a:lnTo>
                  <a:pt x="25120" y="0"/>
                </a:lnTo>
                <a:lnTo>
                  <a:pt x="22504" y="977"/>
                </a:lnTo>
                <a:lnTo>
                  <a:pt x="21831" y="393"/>
                </a:lnTo>
                <a:lnTo>
                  <a:pt x="21247" y="2235"/>
                </a:lnTo>
                <a:lnTo>
                  <a:pt x="19989" y="2628"/>
                </a:lnTo>
                <a:lnTo>
                  <a:pt x="20891" y="3263"/>
                </a:lnTo>
                <a:lnTo>
                  <a:pt x="21158" y="2717"/>
                </a:lnTo>
                <a:lnTo>
                  <a:pt x="21132" y="2438"/>
                </a:lnTo>
                <a:lnTo>
                  <a:pt x="21285" y="2438"/>
                </a:lnTo>
                <a:lnTo>
                  <a:pt x="21932" y="1066"/>
                </a:lnTo>
                <a:lnTo>
                  <a:pt x="22352" y="2438"/>
                </a:lnTo>
                <a:lnTo>
                  <a:pt x="22263" y="2641"/>
                </a:lnTo>
                <a:lnTo>
                  <a:pt x="22021" y="3048"/>
                </a:lnTo>
                <a:lnTo>
                  <a:pt x="21247" y="2514"/>
                </a:lnTo>
                <a:lnTo>
                  <a:pt x="21361" y="3263"/>
                </a:lnTo>
                <a:lnTo>
                  <a:pt x="21450" y="3594"/>
                </a:lnTo>
                <a:lnTo>
                  <a:pt x="22123" y="3048"/>
                </a:lnTo>
                <a:lnTo>
                  <a:pt x="23380" y="2044"/>
                </a:lnTo>
                <a:lnTo>
                  <a:pt x="24574" y="4699"/>
                </a:lnTo>
                <a:lnTo>
                  <a:pt x="26047" y="30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2" name="bg object 232"/>
          <p:cNvSpPr/>
          <p:nvPr/>
        </p:nvSpPr>
        <p:spPr>
          <a:xfrm>
            <a:off x="11335619" y="3265629"/>
            <a:ext cx="10319" cy="17539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698" y="17399"/>
                </a:moveTo>
                <a:lnTo>
                  <a:pt x="419" y="17576"/>
                </a:lnTo>
                <a:lnTo>
                  <a:pt x="165" y="17767"/>
                </a:lnTo>
                <a:lnTo>
                  <a:pt x="0" y="18122"/>
                </a:lnTo>
                <a:lnTo>
                  <a:pt x="698" y="17399"/>
                </a:lnTo>
                <a:close/>
              </a:path>
              <a:path w="7620" h="18414">
                <a:moveTo>
                  <a:pt x="1930" y="16103"/>
                </a:moveTo>
                <a:lnTo>
                  <a:pt x="698" y="17399"/>
                </a:lnTo>
                <a:lnTo>
                  <a:pt x="1206" y="17081"/>
                </a:lnTo>
                <a:lnTo>
                  <a:pt x="1778" y="16865"/>
                </a:lnTo>
                <a:lnTo>
                  <a:pt x="1930" y="16103"/>
                </a:lnTo>
                <a:close/>
              </a:path>
              <a:path w="7620" h="18414">
                <a:moveTo>
                  <a:pt x="7391" y="12"/>
                </a:moveTo>
                <a:lnTo>
                  <a:pt x="6553" y="0"/>
                </a:lnTo>
                <a:lnTo>
                  <a:pt x="5880" y="800"/>
                </a:lnTo>
                <a:lnTo>
                  <a:pt x="4140" y="3251"/>
                </a:lnTo>
                <a:lnTo>
                  <a:pt x="3276" y="4660"/>
                </a:lnTo>
                <a:lnTo>
                  <a:pt x="2476" y="5397"/>
                </a:lnTo>
                <a:lnTo>
                  <a:pt x="3759" y="4635"/>
                </a:lnTo>
                <a:lnTo>
                  <a:pt x="2806" y="6845"/>
                </a:lnTo>
                <a:lnTo>
                  <a:pt x="4089" y="5130"/>
                </a:lnTo>
                <a:lnTo>
                  <a:pt x="4495" y="3987"/>
                </a:lnTo>
                <a:lnTo>
                  <a:pt x="4978" y="2971"/>
                </a:lnTo>
                <a:lnTo>
                  <a:pt x="5499" y="1917"/>
                </a:lnTo>
                <a:lnTo>
                  <a:pt x="6007" y="1079"/>
                </a:lnTo>
                <a:lnTo>
                  <a:pt x="7391" y="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3" name="bg object 233"/>
          <p:cNvSpPr/>
          <p:nvPr/>
        </p:nvSpPr>
        <p:spPr>
          <a:xfrm>
            <a:off x="11319341" y="3200537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059" y="1682"/>
                </a:moveTo>
                <a:lnTo>
                  <a:pt x="568" y="1089"/>
                </a:lnTo>
                <a:lnTo>
                  <a:pt x="0" y="714"/>
                </a:lnTo>
                <a:lnTo>
                  <a:pt x="1121" y="0"/>
                </a:lnTo>
                <a:lnTo>
                  <a:pt x="1304" y="190"/>
                </a:lnTo>
                <a:lnTo>
                  <a:pt x="1309" y="557"/>
                </a:lnTo>
                <a:lnTo>
                  <a:pt x="1678" y="750"/>
                </a:lnTo>
                <a:lnTo>
                  <a:pt x="2228" y="209"/>
                </a:lnTo>
                <a:lnTo>
                  <a:pt x="2414" y="769"/>
                </a:lnTo>
                <a:lnTo>
                  <a:pt x="2059" y="16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4" name="bg object 234"/>
          <p:cNvSpPr/>
          <p:nvPr/>
        </p:nvSpPr>
        <p:spPr>
          <a:xfrm>
            <a:off x="11321088" y="3138509"/>
            <a:ext cx="34392" cy="140305"/>
          </a:xfrm>
          <a:custGeom>
            <a:avLst/>
            <a:gdLst/>
            <a:ahLst/>
            <a:cxnLst/>
            <a:rect l="l" t="t" r="r" b="b"/>
            <a:pathLst>
              <a:path w="25400" h="147320">
                <a:moveTo>
                  <a:pt x="1892" y="86575"/>
                </a:moveTo>
                <a:lnTo>
                  <a:pt x="1727" y="86537"/>
                </a:lnTo>
                <a:lnTo>
                  <a:pt x="1892" y="86575"/>
                </a:lnTo>
                <a:close/>
              </a:path>
              <a:path w="25400" h="147320">
                <a:moveTo>
                  <a:pt x="2806" y="65532"/>
                </a:moveTo>
                <a:lnTo>
                  <a:pt x="2235" y="64401"/>
                </a:lnTo>
                <a:lnTo>
                  <a:pt x="1130" y="62179"/>
                </a:lnTo>
                <a:lnTo>
                  <a:pt x="0" y="64579"/>
                </a:lnTo>
                <a:lnTo>
                  <a:pt x="368" y="64401"/>
                </a:lnTo>
                <a:lnTo>
                  <a:pt x="1295" y="64617"/>
                </a:lnTo>
                <a:lnTo>
                  <a:pt x="2032" y="64833"/>
                </a:lnTo>
                <a:lnTo>
                  <a:pt x="1663" y="65735"/>
                </a:lnTo>
                <a:lnTo>
                  <a:pt x="2806" y="65532"/>
                </a:lnTo>
                <a:close/>
              </a:path>
              <a:path w="25400" h="147320">
                <a:moveTo>
                  <a:pt x="2882" y="62382"/>
                </a:moveTo>
                <a:lnTo>
                  <a:pt x="2400" y="62458"/>
                </a:lnTo>
                <a:lnTo>
                  <a:pt x="1955" y="62598"/>
                </a:lnTo>
                <a:lnTo>
                  <a:pt x="1854" y="63131"/>
                </a:lnTo>
                <a:lnTo>
                  <a:pt x="2032" y="63525"/>
                </a:lnTo>
                <a:lnTo>
                  <a:pt x="2400" y="63347"/>
                </a:lnTo>
                <a:lnTo>
                  <a:pt x="2768" y="63360"/>
                </a:lnTo>
                <a:lnTo>
                  <a:pt x="2222" y="62966"/>
                </a:lnTo>
                <a:lnTo>
                  <a:pt x="2438" y="62674"/>
                </a:lnTo>
                <a:lnTo>
                  <a:pt x="2667" y="62496"/>
                </a:lnTo>
                <a:lnTo>
                  <a:pt x="2882" y="62382"/>
                </a:lnTo>
                <a:close/>
              </a:path>
              <a:path w="25400" h="147320">
                <a:moveTo>
                  <a:pt x="3302" y="65443"/>
                </a:moveTo>
                <a:lnTo>
                  <a:pt x="2806" y="65532"/>
                </a:lnTo>
                <a:lnTo>
                  <a:pt x="3251" y="66421"/>
                </a:lnTo>
                <a:lnTo>
                  <a:pt x="3302" y="65443"/>
                </a:lnTo>
                <a:close/>
              </a:path>
              <a:path w="25400" h="147320">
                <a:moveTo>
                  <a:pt x="3454" y="41617"/>
                </a:moveTo>
                <a:lnTo>
                  <a:pt x="482" y="42075"/>
                </a:lnTo>
                <a:lnTo>
                  <a:pt x="1498" y="43357"/>
                </a:lnTo>
                <a:lnTo>
                  <a:pt x="1168" y="43649"/>
                </a:lnTo>
                <a:lnTo>
                  <a:pt x="1219" y="43954"/>
                </a:lnTo>
                <a:lnTo>
                  <a:pt x="3251" y="43459"/>
                </a:lnTo>
                <a:lnTo>
                  <a:pt x="2540" y="42087"/>
                </a:lnTo>
                <a:lnTo>
                  <a:pt x="3454" y="41617"/>
                </a:lnTo>
                <a:close/>
              </a:path>
              <a:path w="25400" h="147320">
                <a:moveTo>
                  <a:pt x="3606" y="62268"/>
                </a:moveTo>
                <a:lnTo>
                  <a:pt x="3365" y="62242"/>
                </a:lnTo>
                <a:lnTo>
                  <a:pt x="3124" y="62268"/>
                </a:lnTo>
                <a:lnTo>
                  <a:pt x="2882" y="62382"/>
                </a:lnTo>
                <a:lnTo>
                  <a:pt x="3124" y="62344"/>
                </a:lnTo>
                <a:lnTo>
                  <a:pt x="3378" y="62318"/>
                </a:lnTo>
                <a:lnTo>
                  <a:pt x="3606" y="62268"/>
                </a:lnTo>
                <a:close/>
              </a:path>
              <a:path w="25400" h="147320">
                <a:moveTo>
                  <a:pt x="3810" y="86525"/>
                </a:moveTo>
                <a:lnTo>
                  <a:pt x="2933" y="85547"/>
                </a:lnTo>
                <a:lnTo>
                  <a:pt x="2438" y="86690"/>
                </a:lnTo>
                <a:lnTo>
                  <a:pt x="1892" y="86575"/>
                </a:lnTo>
                <a:lnTo>
                  <a:pt x="2006" y="87058"/>
                </a:lnTo>
                <a:lnTo>
                  <a:pt x="2628" y="86817"/>
                </a:lnTo>
                <a:lnTo>
                  <a:pt x="3695" y="87541"/>
                </a:lnTo>
                <a:lnTo>
                  <a:pt x="3784" y="86817"/>
                </a:lnTo>
                <a:lnTo>
                  <a:pt x="3797" y="86690"/>
                </a:lnTo>
                <a:lnTo>
                  <a:pt x="3810" y="86525"/>
                </a:lnTo>
                <a:close/>
              </a:path>
              <a:path w="25400" h="147320">
                <a:moveTo>
                  <a:pt x="4140" y="41262"/>
                </a:moveTo>
                <a:lnTo>
                  <a:pt x="3454" y="41617"/>
                </a:lnTo>
                <a:lnTo>
                  <a:pt x="3657" y="41579"/>
                </a:lnTo>
                <a:lnTo>
                  <a:pt x="4140" y="41262"/>
                </a:lnTo>
                <a:close/>
              </a:path>
              <a:path w="25400" h="147320">
                <a:moveTo>
                  <a:pt x="4229" y="63080"/>
                </a:moveTo>
                <a:lnTo>
                  <a:pt x="3860" y="63220"/>
                </a:lnTo>
                <a:lnTo>
                  <a:pt x="4229" y="63080"/>
                </a:lnTo>
                <a:close/>
              </a:path>
              <a:path w="25400" h="147320">
                <a:moveTo>
                  <a:pt x="5410" y="68046"/>
                </a:moveTo>
                <a:lnTo>
                  <a:pt x="5346" y="67894"/>
                </a:lnTo>
                <a:lnTo>
                  <a:pt x="5105" y="67830"/>
                </a:lnTo>
                <a:lnTo>
                  <a:pt x="4800" y="68630"/>
                </a:lnTo>
                <a:lnTo>
                  <a:pt x="5410" y="68046"/>
                </a:lnTo>
                <a:close/>
              </a:path>
              <a:path w="25400" h="147320">
                <a:moveTo>
                  <a:pt x="8089" y="56718"/>
                </a:moveTo>
                <a:lnTo>
                  <a:pt x="7213" y="56921"/>
                </a:lnTo>
                <a:lnTo>
                  <a:pt x="7594" y="57988"/>
                </a:lnTo>
                <a:lnTo>
                  <a:pt x="7886" y="57569"/>
                </a:lnTo>
                <a:lnTo>
                  <a:pt x="8089" y="56718"/>
                </a:lnTo>
                <a:close/>
              </a:path>
              <a:path w="25400" h="147320">
                <a:moveTo>
                  <a:pt x="12420" y="65303"/>
                </a:moveTo>
                <a:lnTo>
                  <a:pt x="12192" y="64643"/>
                </a:lnTo>
                <a:lnTo>
                  <a:pt x="11684" y="66014"/>
                </a:lnTo>
                <a:lnTo>
                  <a:pt x="12407" y="65659"/>
                </a:lnTo>
                <a:lnTo>
                  <a:pt x="12420" y="65303"/>
                </a:lnTo>
                <a:close/>
              </a:path>
              <a:path w="25400" h="147320">
                <a:moveTo>
                  <a:pt x="12877" y="57454"/>
                </a:moveTo>
                <a:lnTo>
                  <a:pt x="12661" y="57429"/>
                </a:lnTo>
                <a:lnTo>
                  <a:pt x="12877" y="57454"/>
                </a:lnTo>
                <a:close/>
              </a:path>
              <a:path w="25400" h="147320">
                <a:moveTo>
                  <a:pt x="13296" y="66230"/>
                </a:moveTo>
                <a:lnTo>
                  <a:pt x="13246" y="66014"/>
                </a:lnTo>
                <a:lnTo>
                  <a:pt x="13169" y="65303"/>
                </a:lnTo>
                <a:lnTo>
                  <a:pt x="12522" y="65608"/>
                </a:lnTo>
                <a:lnTo>
                  <a:pt x="12750" y="66332"/>
                </a:lnTo>
                <a:lnTo>
                  <a:pt x="13296" y="66230"/>
                </a:lnTo>
                <a:close/>
              </a:path>
              <a:path w="25400" h="147320">
                <a:moveTo>
                  <a:pt x="13436" y="0"/>
                </a:moveTo>
                <a:lnTo>
                  <a:pt x="13144" y="215"/>
                </a:lnTo>
                <a:lnTo>
                  <a:pt x="13220" y="381"/>
                </a:lnTo>
                <a:lnTo>
                  <a:pt x="13385" y="533"/>
                </a:lnTo>
                <a:lnTo>
                  <a:pt x="13373" y="355"/>
                </a:lnTo>
                <a:lnTo>
                  <a:pt x="13373" y="165"/>
                </a:lnTo>
                <a:lnTo>
                  <a:pt x="13436" y="0"/>
                </a:lnTo>
                <a:close/>
              </a:path>
              <a:path w="25400" h="147320">
                <a:moveTo>
                  <a:pt x="13487" y="110667"/>
                </a:moveTo>
                <a:lnTo>
                  <a:pt x="12217" y="110515"/>
                </a:lnTo>
                <a:lnTo>
                  <a:pt x="13360" y="110909"/>
                </a:lnTo>
                <a:lnTo>
                  <a:pt x="13487" y="110667"/>
                </a:lnTo>
                <a:close/>
              </a:path>
              <a:path w="25400" h="147320">
                <a:moveTo>
                  <a:pt x="14528" y="1079"/>
                </a:moveTo>
                <a:lnTo>
                  <a:pt x="13741" y="850"/>
                </a:lnTo>
                <a:lnTo>
                  <a:pt x="13385" y="533"/>
                </a:lnTo>
                <a:lnTo>
                  <a:pt x="13411" y="774"/>
                </a:lnTo>
                <a:lnTo>
                  <a:pt x="13474" y="1016"/>
                </a:lnTo>
                <a:lnTo>
                  <a:pt x="13627" y="1282"/>
                </a:lnTo>
                <a:lnTo>
                  <a:pt x="13335" y="1435"/>
                </a:lnTo>
                <a:lnTo>
                  <a:pt x="14528" y="1079"/>
                </a:lnTo>
                <a:close/>
              </a:path>
              <a:path w="25400" h="147320">
                <a:moveTo>
                  <a:pt x="14617" y="113157"/>
                </a:moveTo>
                <a:lnTo>
                  <a:pt x="14046" y="112522"/>
                </a:lnTo>
                <a:lnTo>
                  <a:pt x="13843" y="113499"/>
                </a:lnTo>
                <a:lnTo>
                  <a:pt x="13500" y="113868"/>
                </a:lnTo>
                <a:lnTo>
                  <a:pt x="13881" y="113703"/>
                </a:lnTo>
                <a:lnTo>
                  <a:pt x="14516" y="113639"/>
                </a:lnTo>
                <a:lnTo>
                  <a:pt x="14617" y="113157"/>
                </a:lnTo>
                <a:close/>
              </a:path>
              <a:path w="25400" h="147320">
                <a:moveTo>
                  <a:pt x="16624" y="60464"/>
                </a:moveTo>
                <a:lnTo>
                  <a:pt x="16040" y="60121"/>
                </a:lnTo>
                <a:lnTo>
                  <a:pt x="15887" y="60032"/>
                </a:lnTo>
                <a:lnTo>
                  <a:pt x="15811" y="59397"/>
                </a:lnTo>
                <a:lnTo>
                  <a:pt x="14300" y="60604"/>
                </a:lnTo>
                <a:lnTo>
                  <a:pt x="12623" y="60274"/>
                </a:lnTo>
                <a:lnTo>
                  <a:pt x="11734" y="62001"/>
                </a:lnTo>
                <a:lnTo>
                  <a:pt x="11036" y="61531"/>
                </a:lnTo>
                <a:lnTo>
                  <a:pt x="9486" y="62458"/>
                </a:lnTo>
                <a:lnTo>
                  <a:pt x="9652" y="60261"/>
                </a:lnTo>
                <a:lnTo>
                  <a:pt x="10210" y="59969"/>
                </a:lnTo>
                <a:lnTo>
                  <a:pt x="10541" y="60744"/>
                </a:lnTo>
                <a:lnTo>
                  <a:pt x="11874" y="59956"/>
                </a:lnTo>
                <a:lnTo>
                  <a:pt x="9753" y="58966"/>
                </a:lnTo>
                <a:lnTo>
                  <a:pt x="10934" y="58166"/>
                </a:lnTo>
                <a:lnTo>
                  <a:pt x="12420" y="57962"/>
                </a:lnTo>
                <a:lnTo>
                  <a:pt x="11963" y="57569"/>
                </a:lnTo>
                <a:lnTo>
                  <a:pt x="11988" y="57404"/>
                </a:lnTo>
                <a:lnTo>
                  <a:pt x="12077" y="57251"/>
                </a:lnTo>
                <a:lnTo>
                  <a:pt x="12661" y="57404"/>
                </a:lnTo>
                <a:lnTo>
                  <a:pt x="12674" y="57251"/>
                </a:lnTo>
                <a:lnTo>
                  <a:pt x="12738" y="56603"/>
                </a:lnTo>
                <a:lnTo>
                  <a:pt x="12839" y="56146"/>
                </a:lnTo>
                <a:lnTo>
                  <a:pt x="13258" y="55829"/>
                </a:lnTo>
                <a:lnTo>
                  <a:pt x="12179" y="56603"/>
                </a:lnTo>
                <a:lnTo>
                  <a:pt x="11798" y="56172"/>
                </a:lnTo>
                <a:lnTo>
                  <a:pt x="11442" y="55791"/>
                </a:lnTo>
                <a:lnTo>
                  <a:pt x="11010" y="55308"/>
                </a:lnTo>
                <a:lnTo>
                  <a:pt x="12166" y="55295"/>
                </a:lnTo>
                <a:lnTo>
                  <a:pt x="11747" y="54292"/>
                </a:lnTo>
                <a:lnTo>
                  <a:pt x="10363" y="55791"/>
                </a:lnTo>
                <a:lnTo>
                  <a:pt x="9715" y="55765"/>
                </a:lnTo>
                <a:lnTo>
                  <a:pt x="7810" y="55740"/>
                </a:lnTo>
                <a:lnTo>
                  <a:pt x="7023" y="56388"/>
                </a:lnTo>
                <a:lnTo>
                  <a:pt x="6553" y="55067"/>
                </a:lnTo>
                <a:lnTo>
                  <a:pt x="5880" y="56718"/>
                </a:lnTo>
                <a:lnTo>
                  <a:pt x="5905" y="56921"/>
                </a:lnTo>
                <a:lnTo>
                  <a:pt x="6362" y="57111"/>
                </a:lnTo>
                <a:lnTo>
                  <a:pt x="7213" y="56921"/>
                </a:lnTo>
                <a:lnTo>
                  <a:pt x="7023" y="56400"/>
                </a:lnTo>
                <a:lnTo>
                  <a:pt x="8331" y="56172"/>
                </a:lnTo>
                <a:lnTo>
                  <a:pt x="8674" y="56388"/>
                </a:lnTo>
                <a:lnTo>
                  <a:pt x="8547" y="56603"/>
                </a:lnTo>
                <a:lnTo>
                  <a:pt x="7886" y="57569"/>
                </a:lnTo>
                <a:lnTo>
                  <a:pt x="7785" y="58013"/>
                </a:lnTo>
                <a:lnTo>
                  <a:pt x="6743" y="59397"/>
                </a:lnTo>
                <a:lnTo>
                  <a:pt x="3441" y="60032"/>
                </a:lnTo>
                <a:lnTo>
                  <a:pt x="4267" y="61937"/>
                </a:lnTo>
                <a:lnTo>
                  <a:pt x="4102" y="62115"/>
                </a:lnTo>
                <a:lnTo>
                  <a:pt x="3949" y="62179"/>
                </a:lnTo>
                <a:lnTo>
                  <a:pt x="3619" y="62268"/>
                </a:lnTo>
                <a:lnTo>
                  <a:pt x="4140" y="62318"/>
                </a:lnTo>
                <a:lnTo>
                  <a:pt x="4673" y="62598"/>
                </a:lnTo>
                <a:lnTo>
                  <a:pt x="5105" y="62738"/>
                </a:lnTo>
                <a:lnTo>
                  <a:pt x="4305" y="63055"/>
                </a:lnTo>
                <a:lnTo>
                  <a:pt x="4394" y="63436"/>
                </a:lnTo>
                <a:lnTo>
                  <a:pt x="4749" y="63639"/>
                </a:lnTo>
                <a:lnTo>
                  <a:pt x="3314" y="66560"/>
                </a:lnTo>
                <a:lnTo>
                  <a:pt x="3251" y="66421"/>
                </a:lnTo>
                <a:lnTo>
                  <a:pt x="3149" y="67818"/>
                </a:lnTo>
                <a:lnTo>
                  <a:pt x="4076" y="67310"/>
                </a:lnTo>
                <a:lnTo>
                  <a:pt x="4953" y="66814"/>
                </a:lnTo>
                <a:lnTo>
                  <a:pt x="3695" y="67310"/>
                </a:lnTo>
                <a:lnTo>
                  <a:pt x="4064" y="66560"/>
                </a:lnTo>
                <a:lnTo>
                  <a:pt x="4216" y="66230"/>
                </a:lnTo>
                <a:lnTo>
                  <a:pt x="4318" y="65379"/>
                </a:lnTo>
                <a:lnTo>
                  <a:pt x="5295" y="65354"/>
                </a:lnTo>
                <a:lnTo>
                  <a:pt x="5422" y="65735"/>
                </a:lnTo>
                <a:lnTo>
                  <a:pt x="5422" y="66014"/>
                </a:lnTo>
                <a:lnTo>
                  <a:pt x="5118" y="66446"/>
                </a:lnTo>
                <a:lnTo>
                  <a:pt x="6553" y="66725"/>
                </a:lnTo>
                <a:lnTo>
                  <a:pt x="6388" y="66560"/>
                </a:lnTo>
                <a:lnTo>
                  <a:pt x="7251" y="65659"/>
                </a:lnTo>
                <a:lnTo>
                  <a:pt x="6908" y="66941"/>
                </a:lnTo>
                <a:lnTo>
                  <a:pt x="7086" y="67310"/>
                </a:lnTo>
                <a:lnTo>
                  <a:pt x="6032" y="67805"/>
                </a:lnTo>
                <a:lnTo>
                  <a:pt x="5549" y="67513"/>
                </a:lnTo>
                <a:lnTo>
                  <a:pt x="5321" y="67386"/>
                </a:lnTo>
                <a:lnTo>
                  <a:pt x="4419" y="67513"/>
                </a:lnTo>
                <a:lnTo>
                  <a:pt x="4064" y="67500"/>
                </a:lnTo>
                <a:lnTo>
                  <a:pt x="5105" y="67830"/>
                </a:lnTo>
                <a:lnTo>
                  <a:pt x="5346" y="67894"/>
                </a:lnTo>
                <a:lnTo>
                  <a:pt x="5511" y="67945"/>
                </a:lnTo>
                <a:lnTo>
                  <a:pt x="7315" y="69507"/>
                </a:lnTo>
                <a:lnTo>
                  <a:pt x="7188" y="68630"/>
                </a:lnTo>
                <a:lnTo>
                  <a:pt x="7124" y="67805"/>
                </a:lnTo>
                <a:lnTo>
                  <a:pt x="7226" y="66560"/>
                </a:lnTo>
                <a:lnTo>
                  <a:pt x="9601" y="67360"/>
                </a:lnTo>
                <a:lnTo>
                  <a:pt x="9563" y="66560"/>
                </a:lnTo>
                <a:lnTo>
                  <a:pt x="9525" y="65659"/>
                </a:lnTo>
                <a:lnTo>
                  <a:pt x="9512" y="65379"/>
                </a:lnTo>
                <a:lnTo>
                  <a:pt x="10375" y="66751"/>
                </a:lnTo>
                <a:lnTo>
                  <a:pt x="11404" y="65379"/>
                </a:lnTo>
                <a:lnTo>
                  <a:pt x="12128" y="64439"/>
                </a:lnTo>
                <a:lnTo>
                  <a:pt x="12192" y="64643"/>
                </a:lnTo>
                <a:lnTo>
                  <a:pt x="12268" y="64439"/>
                </a:lnTo>
                <a:lnTo>
                  <a:pt x="12522" y="63754"/>
                </a:lnTo>
                <a:lnTo>
                  <a:pt x="11645" y="63284"/>
                </a:lnTo>
                <a:lnTo>
                  <a:pt x="11798" y="62750"/>
                </a:lnTo>
                <a:lnTo>
                  <a:pt x="11874" y="62458"/>
                </a:lnTo>
                <a:lnTo>
                  <a:pt x="13893" y="62280"/>
                </a:lnTo>
                <a:lnTo>
                  <a:pt x="13627" y="62001"/>
                </a:lnTo>
                <a:lnTo>
                  <a:pt x="12877" y="61214"/>
                </a:lnTo>
                <a:lnTo>
                  <a:pt x="14122" y="61950"/>
                </a:lnTo>
                <a:lnTo>
                  <a:pt x="14439" y="61214"/>
                </a:lnTo>
                <a:lnTo>
                  <a:pt x="14706" y="60604"/>
                </a:lnTo>
                <a:lnTo>
                  <a:pt x="14909" y="60147"/>
                </a:lnTo>
                <a:lnTo>
                  <a:pt x="15709" y="60134"/>
                </a:lnTo>
                <a:lnTo>
                  <a:pt x="15659" y="60490"/>
                </a:lnTo>
                <a:lnTo>
                  <a:pt x="16624" y="60464"/>
                </a:lnTo>
                <a:close/>
              </a:path>
              <a:path w="25400" h="147320">
                <a:moveTo>
                  <a:pt x="19304" y="141084"/>
                </a:moveTo>
                <a:lnTo>
                  <a:pt x="18643" y="140538"/>
                </a:lnTo>
                <a:lnTo>
                  <a:pt x="19024" y="139192"/>
                </a:lnTo>
                <a:lnTo>
                  <a:pt x="17602" y="139941"/>
                </a:lnTo>
                <a:lnTo>
                  <a:pt x="17195" y="141084"/>
                </a:lnTo>
                <a:lnTo>
                  <a:pt x="16586" y="142697"/>
                </a:lnTo>
                <a:lnTo>
                  <a:pt x="15316" y="145592"/>
                </a:lnTo>
                <a:lnTo>
                  <a:pt x="13944" y="146024"/>
                </a:lnTo>
                <a:lnTo>
                  <a:pt x="14401" y="146316"/>
                </a:lnTo>
                <a:lnTo>
                  <a:pt x="13957" y="147167"/>
                </a:lnTo>
                <a:lnTo>
                  <a:pt x="14770" y="146926"/>
                </a:lnTo>
                <a:lnTo>
                  <a:pt x="18821" y="141401"/>
                </a:lnTo>
                <a:lnTo>
                  <a:pt x="19304" y="141084"/>
                </a:lnTo>
                <a:close/>
              </a:path>
              <a:path w="25400" h="147320">
                <a:moveTo>
                  <a:pt x="24968" y="137414"/>
                </a:moveTo>
                <a:lnTo>
                  <a:pt x="24892" y="136728"/>
                </a:lnTo>
                <a:lnTo>
                  <a:pt x="24498" y="132905"/>
                </a:lnTo>
                <a:lnTo>
                  <a:pt x="22123" y="135394"/>
                </a:lnTo>
                <a:lnTo>
                  <a:pt x="22567" y="136728"/>
                </a:lnTo>
                <a:lnTo>
                  <a:pt x="21717" y="136182"/>
                </a:lnTo>
                <a:lnTo>
                  <a:pt x="21272" y="137198"/>
                </a:lnTo>
                <a:lnTo>
                  <a:pt x="19951" y="139788"/>
                </a:lnTo>
                <a:lnTo>
                  <a:pt x="19316" y="141084"/>
                </a:lnTo>
                <a:lnTo>
                  <a:pt x="24968" y="1374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5" name="bg object 235"/>
          <p:cNvSpPr/>
          <p:nvPr/>
        </p:nvSpPr>
        <p:spPr>
          <a:xfrm>
            <a:off x="11387613" y="3076659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4438" y="2106"/>
                </a:moveTo>
                <a:lnTo>
                  <a:pt x="5097" y="0"/>
                </a:lnTo>
                <a:lnTo>
                  <a:pt x="5300" y="2041"/>
                </a:lnTo>
                <a:lnTo>
                  <a:pt x="4438" y="2106"/>
                </a:lnTo>
                <a:close/>
              </a:path>
              <a:path w="5715" h="5714">
                <a:moveTo>
                  <a:pt x="3021" y="3091"/>
                </a:moveTo>
                <a:lnTo>
                  <a:pt x="1429" y="3091"/>
                </a:lnTo>
                <a:lnTo>
                  <a:pt x="3099" y="2796"/>
                </a:lnTo>
                <a:lnTo>
                  <a:pt x="3138" y="1936"/>
                </a:lnTo>
                <a:lnTo>
                  <a:pt x="3534" y="2428"/>
                </a:lnTo>
                <a:lnTo>
                  <a:pt x="3021" y="3091"/>
                </a:lnTo>
                <a:close/>
              </a:path>
              <a:path w="5715" h="5714">
                <a:moveTo>
                  <a:pt x="1220" y="5417"/>
                </a:moveTo>
                <a:lnTo>
                  <a:pt x="0" y="2600"/>
                </a:lnTo>
                <a:lnTo>
                  <a:pt x="2103" y="2018"/>
                </a:lnTo>
                <a:lnTo>
                  <a:pt x="1429" y="3091"/>
                </a:lnTo>
                <a:lnTo>
                  <a:pt x="3021" y="3091"/>
                </a:lnTo>
                <a:lnTo>
                  <a:pt x="1220" y="5417"/>
                </a:lnTo>
                <a:close/>
              </a:path>
              <a:path w="5715" h="5714">
                <a:moveTo>
                  <a:pt x="4112" y="3147"/>
                </a:moveTo>
                <a:lnTo>
                  <a:pt x="3534" y="2428"/>
                </a:lnTo>
                <a:lnTo>
                  <a:pt x="3743" y="2159"/>
                </a:lnTo>
                <a:lnTo>
                  <a:pt x="4438" y="2106"/>
                </a:lnTo>
                <a:lnTo>
                  <a:pt x="4112" y="314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6" name="bg object 236"/>
          <p:cNvSpPr/>
          <p:nvPr/>
        </p:nvSpPr>
        <p:spPr>
          <a:xfrm>
            <a:off x="11322625" y="320214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71" y="1114"/>
                </a:moveTo>
                <a:lnTo>
                  <a:pt x="1109" y="399"/>
                </a:lnTo>
                <a:lnTo>
                  <a:pt x="0" y="0"/>
                </a:lnTo>
                <a:lnTo>
                  <a:pt x="1651" y="245"/>
                </a:lnTo>
                <a:lnTo>
                  <a:pt x="571" y="11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7" name="bg object 237"/>
          <p:cNvSpPr/>
          <p:nvPr/>
        </p:nvSpPr>
        <p:spPr>
          <a:xfrm>
            <a:off x="11342213" y="3276247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18"/>
                </a:moveTo>
                <a:lnTo>
                  <a:pt x="374" y="1544"/>
                </a:lnTo>
                <a:lnTo>
                  <a:pt x="1115" y="1654"/>
                </a:lnTo>
                <a:lnTo>
                  <a:pt x="2747" y="0"/>
                </a:lnTo>
                <a:lnTo>
                  <a:pt x="2608" y="672"/>
                </a:lnTo>
                <a:lnTo>
                  <a:pt x="1054" y="3127"/>
                </a:lnTo>
                <a:lnTo>
                  <a:pt x="0" y="321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8" name="bg object 238"/>
          <p:cNvSpPr/>
          <p:nvPr/>
        </p:nvSpPr>
        <p:spPr>
          <a:xfrm>
            <a:off x="11323221" y="3176863"/>
            <a:ext cx="8599" cy="43543"/>
          </a:xfrm>
          <a:custGeom>
            <a:avLst/>
            <a:gdLst/>
            <a:ahLst/>
            <a:cxnLst/>
            <a:rect l="l" t="t" r="r" b="b"/>
            <a:pathLst>
              <a:path w="6350" h="45720">
                <a:moveTo>
                  <a:pt x="1600" y="28460"/>
                </a:moveTo>
                <a:lnTo>
                  <a:pt x="1219" y="27533"/>
                </a:lnTo>
                <a:lnTo>
                  <a:pt x="685" y="28422"/>
                </a:lnTo>
                <a:lnTo>
                  <a:pt x="1600" y="28460"/>
                </a:lnTo>
                <a:close/>
              </a:path>
              <a:path w="6350" h="45720">
                <a:moveTo>
                  <a:pt x="2768" y="30099"/>
                </a:moveTo>
                <a:lnTo>
                  <a:pt x="0" y="29654"/>
                </a:lnTo>
                <a:lnTo>
                  <a:pt x="774" y="30937"/>
                </a:lnTo>
                <a:lnTo>
                  <a:pt x="1854" y="30632"/>
                </a:lnTo>
                <a:lnTo>
                  <a:pt x="2705" y="30162"/>
                </a:lnTo>
                <a:close/>
              </a:path>
              <a:path w="6350" h="45720">
                <a:moveTo>
                  <a:pt x="3111" y="30162"/>
                </a:moveTo>
                <a:lnTo>
                  <a:pt x="2895" y="29984"/>
                </a:lnTo>
                <a:lnTo>
                  <a:pt x="3009" y="30137"/>
                </a:lnTo>
                <a:close/>
              </a:path>
              <a:path w="6350" h="45720">
                <a:moveTo>
                  <a:pt x="3429" y="29464"/>
                </a:moveTo>
                <a:lnTo>
                  <a:pt x="2882" y="29248"/>
                </a:lnTo>
                <a:lnTo>
                  <a:pt x="2133" y="28117"/>
                </a:lnTo>
                <a:lnTo>
                  <a:pt x="1612" y="29006"/>
                </a:lnTo>
                <a:lnTo>
                  <a:pt x="2895" y="29984"/>
                </a:lnTo>
                <a:lnTo>
                  <a:pt x="3429" y="29464"/>
                </a:lnTo>
                <a:close/>
              </a:path>
              <a:path w="6350" h="45720">
                <a:moveTo>
                  <a:pt x="4229" y="787"/>
                </a:moveTo>
                <a:lnTo>
                  <a:pt x="3911" y="355"/>
                </a:lnTo>
                <a:lnTo>
                  <a:pt x="4203" y="0"/>
                </a:lnTo>
                <a:lnTo>
                  <a:pt x="3352" y="101"/>
                </a:lnTo>
                <a:lnTo>
                  <a:pt x="3873" y="546"/>
                </a:lnTo>
                <a:lnTo>
                  <a:pt x="3073" y="469"/>
                </a:lnTo>
                <a:lnTo>
                  <a:pt x="3835" y="736"/>
                </a:lnTo>
                <a:lnTo>
                  <a:pt x="4229" y="787"/>
                </a:lnTo>
                <a:close/>
              </a:path>
              <a:path w="6350" h="45720">
                <a:moveTo>
                  <a:pt x="4445" y="45466"/>
                </a:moveTo>
                <a:lnTo>
                  <a:pt x="3517" y="43789"/>
                </a:lnTo>
                <a:lnTo>
                  <a:pt x="3149" y="44615"/>
                </a:lnTo>
                <a:lnTo>
                  <a:pt x="3352" y="44792"/>
                </a:lnTo>
                <a:lnTo>
                  <a:pt x="4076" y="44970"/>
                </a:lnTo>
                <a:lnTo>
                  <a:pt x="3619" y="45288"/>
                </a:lnTo>
                <a:lnTo>
                  <a:pt x="4445" y="45466"/>
                </a:lnTo>
                <a:close/>
              </a:path>
              <a:path w="6350" h="45720">
                <a:moveTo>
                  <a:pt x="4572" y="4140"/>
                </a:moveTo>
                <a:lnTo>
                  <a:pt x="3746" y="4229"/>
                </a:lnTo>
                <a:lnTo>
                  <a:pt x="3467" y="4584"/>
                </a:lnTo>
                <a:lnTo>
                  <a:pt x="3530" y="5372"/>
                </a:lnTo>
                <a:lnTo>
                  <a:pt x="4254" y="5829"/>
                </a:lnTo>
                <a:lnTo>
                  <a:pt x="4064" y="4660"/>
                </a:lnTo>
                <a:lnTo>
                  <a:pt x="4572" y="4140"/>
                </a:lnTo>
                <a:close/>
              </a:path>
              <a:path w="6350" h="45720">
                <a:moveTo>
                  <a:pt x="4965" y="43484"/>
                </a:moveTo>
                <a:lnTo>
                  <a:pt x="4140" y="43459"/>
                </a:lnTo>
                <a:lnTo>
                  <a:pt x="4673" y="44145"/>
                </a:lnTo>
                <a:lnTo>
                  <a:pt x="4838" y="44183"/>
                </a:lnTo>
                <a:lnTo>
                  <a:pt x="4965" y="43484"/>
                </a:lnTo>
                <a:close/>
              </a:path>
              <a:path w="6350" h="45720">
                <a:moveTo>
                  <a:pt x="5003" y="44488"/>
                </a:moveTo>
                <a:lnTo>
                  <a:pt x="4800" y="44323"/>
                </a:lnTo>
                <a:lnTo>
                  <a:pt x="4508" y="45478"/>
                </a:lnTo>
                <a:lnTo>
                  <a:pt x="4546" y="45643"/>
                </a:lnTo>
                <a:lnTo>
                  <a:pt x="4610" y="45478"/>
                </a:lnTo>
                <a:lnTo>
                  <a:pt x="5003" y="44488"/>
                </a:lnTo>
                <a:close/>
              </a:path>
              <a:path w="6350" h="45720">
                <a:moveTo>
                  <a:pt x="6172" y="43522"/>
                </a:moveTo>
                <a:lnTo>
                  <a:pt x="5054" y="44183"/>
                </a:lnTo>
                <a:lnTo>
                  <a:pt x="5092" y="44323"/>
                </a:lnTo>
                <a:lnTo>
                  <a:pt x="6083" y="44856"/>
                </a:lnTo>
                <a:lnTo>
                  <a:pt x="6172" y="4352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9" name="bg object 239"/>
          <p:cNvSpPr/>
          <p:nvPr/>
        </p:nvSpPr>
        <p:spPr>
          <a:xfrm>
            <a:off x="11356189" y="3122201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791"/>
                </a:moveTo>
                <a:lnTo>
                  <a:pt x="0" y="1321"/>
                </a:lnTo>
                <a:lnTo>
                  <a:pt x="921" y="1293"/>
                </a:lnTo>
                <a:lnTo>
                  <a:pt x="832" y="0"/>
                </a:lnTo>
                <a:lnTo>
                  <a:pt x="1858" y="1117"/>
                </a:lnTo>
                <a:lnTo>
                  <a:pt x="1878" y="1321"/>
                </a:lnTo>
                <a:lnTo>
                  <a:pt x="0" y="2791"/>
                </a:lnTo>
                <a:close/>
              </a:path>
              <a:path w="2540" h="3175">
                <a:moveTo>
                  <a:pt x="2544" y="1864"/>
                </a:moveTo>
                <a:lnTo>
                  <a:pt x="1975" y="1245"/>
                </a:lnTo>
                <a:lnTo>
                  <a:pt x="2139" y="1117"/>
                </a:lnTo>
                <a:lnTo>
                  <a:pt x="2544" y="18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0" name="bg object 240"/>
          <p:cNvSpPr/>
          <p:nvPr/>
        </p:nvSpPr>
        <p:spPr>
          <a:xfrm>
            <a:off x="11341003" y="3239152"/>
            <a:ext cx="12037" cy="3629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4102" y="914"/>
                </a:moveTo>
                <a:lnTo>
                  <a:pt x="3873" y="927"/>
                </a:lnTo>
                <a:lnTo>
                  <a:pt x="3746" y="927"/>
                </a:lnTo>
                <a:lnTo>
                  <a:pt x="3949" y="1054"/>
                </a:lnTo>
                <a:lnTo>
                  <a:pt x="4102" y="914"/>
                </a:lnTo>
                <a:close/>
              </a:path>
              <a:path w="8890" h="3810">
                <a:moveTo>
                  <a:pt x="4584" y="889"/>
                </a:moveTo>
                <a:lnTo>
                  <a:pt x="4330" y="774"/>
                </a:lnTo>
                <a:lnTo>
                  <a:pt x="4203" y="825"/>
                </a:lnTo>
                <a:lnTo>
                  <a:pt x="4584" y="889"/>
                </a:lnTo>
                <a:close/>
              </a:path>
              <a:path w="8890" h="3810">
                <a:moveTo>
                  <a:pt x="7010" y="3416"/>
                </a:moveTo>
                <a:lnTo>
                  <a:pt x="6870" y="3238"/>
                </a:lnTo>
                <a:lnTo>
                  <a:pt x="6896" y="3403"/>
                </a:lnTo>
                <a:close/>
              </a:path>
              <a:path w="8890" h="3810">
                <a:moveTo>
                  <a:pt x="8547" y="0"/>
                </a:moveTo>
                <a:lnTo>
                  <a:pt x="7747" y="266"/>
                </a:lnTo>
                <a:lnTo>
                  <a:pt x="6819" y="622"/>
                </a:lnTo>
                <a:lnTo>
                  <a:pt x="5981" y="850"/>
                </a:lnTo>
                <a:lnTo>
                  <a:pt x="5511" y="889"/>
                </a:lnTo>
                <a:lnTo>
                  <a:pt x="4584" y="901"/>
                </a:lnTo>
                <a:lnTo>
                  <a:pt x="4775" y="1828"/>
                </a:lnTo>
                <a:lnTo>
                  <a:pt x="3975" y="1257"/>
                </a:lnTo>
                <a:lnTo>
                  <a:pt x="3352" y="1511"/>
                </a:lnTo>
                <a:lnTo>
                  <a:pt x="3886" y="1625"/>
                </a:lnTo>
                <a:lnTo>
                  <a:pt x="4076" y="2120"/>
                </a:lnTo>
                <a:lnTo>
                  <a:pt x="4610" y="2247"/>
                </a:lnTo>
                <a:lnTo>
                  <a:pt x="3238" y="2311"/>
                </a:lnTo>
                <a:lnTo>
                  <a:pt x="3086" y="2057"/>
                </a:lnTo>
                <a:lnTo>
                  <a:pt x="2997" y="1905"/>
                </a:lnTo>
                <a:lnTo>
                  <a:pt x="1435" y="850"/>
                </a:lnTo>
                <a:lnTo>
                  <a:pt x="1790" y="1308"/>
                </a:lnTo>
                <a:lnTo>
                  <a:pt x="2895" y="2057"/>
                </a:lnTo>
                <a:lnTo>
                  <a:pt x="1955" y="1905"/>
                </a:lnTo>
                <a:lnTo>
                  <a:pt x="609" y="1028"/>
                </a:lnTo>
                <a:lnTo>
                  <a:pt x="2336" y="2349"/>
                </a:lnTo>
                <a:lnTo>
                  <a:pt x="850" y="1739"/>
                </a:lnTo>
                <a:lnTo>
                  <a:pt x="1930" y="2552"/>
                </a:lnTo>
                <a:lnTo>
                  <a:pt x="0" y="2311"/>
                </a:lnTo>
                <a:lnTo>
                  <a:pt x="1676" y="3111"/>
                </a:lnTo>
                <a:lnTo>
                  <a:pt x="1714" y="2730"/>
                </a:lnTo>
                <a:lnTo>
                  <a:pt x="2298" y="2705"/>
                </a:lnTo>
                <a:lnTo>
                  <a:pt x="2857" y="2806"/>
                </a:lnTo>
                <a:lnTo>
                  <a:pt x="2908" y="3289"/>
                </a:lnTo>
                <a:lnTo>
                  <a:pt x="3238" y="2921"/>
                </a:lnTo>
                <a:lnTo>
                  <a:pt x="5905" y="3175"/>
                </a:lnTo>
                <a:lnTo>
                  <a:pt x="5803" y="2921"/>
                </a:lnTo>
                <a:lnTo>
                  <a:pt x="5715" y="2705"/>
                </a:lnTo>
                <a:lnTo>
                  <a:pt x="5664" y="2578"/>
                </a:lnTo>
                <a:lnTo>
                  <a:pt x="6083" y="2806"/>
                </a:lnTo>
                <a:lnTo>
                  <a:pt x="6654" y="2997"/>
                </a:lnTo>
                <a:lnTo>
                  <a:pt x="6870" y="3238"/>
                </a:lnTo>
                <a:lnTo>
                  <a:pt x="6819" y="2578"/>
                </a:lnTo>
                <a:lnTo>
                  <a:pt x="8509" y="3149"/>
                </a:lnTo>
                <a:lnTo>
                  <a:pt x="7810" y="2578"/>
                </a:lnTo>
                <a:lnTo>
                  <a:pt x="7518" y="2349"/>
                </a:lnTo>
                <a:lnTo>
                  <a:pt x="6883" y="1828"/>
                </a:lnTo>
                <a:lnTo>
                  <a:pt x="6654" y="1638"/>
                </a:lnTo>
                <a:lnTo>
                  <a:pt x="6654" y="1409"/>
                </a:lnTo>
                <a:lnTo>
                  <a:pt x="7112" y="1435"/>
                </a:lnTo>
                <a:lnTo>
                  <a:pt x="7518" y="1308"/>
                </a:lnTo>
                <a:lnTo>
                  <a:pt x="7772" y="1435"/>
                </a:lnTo>
                <a:lnTo>
                  <a:pt x="7899" y="1828"/>
                </a:lnTo>
                <a:lnTo>
                  <a:pt x="7988" y="2044"/>
                </a:lnTo>
                <a:lnTo>
                  <a:pt x="8115" y="1752"/>
                </a:lnTo>
                <a:lnTo>
                  <a:pt x="8229" y="1308"/>
                </a:lnTo>
                <a:lnTo>
                  <a:pt x="7810" y="647"/>
                </a:lnTo>
                <a:lnTo>
                  <a:pt x="854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1" name="bg object 241"/>
          <p:cNvSpPr/>
          <p:nvPr/>
        </p:nvSpPr>
        <p:spPr>
          <a:xfrm>
            <a:off x="11370503" y="3105402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880" y="1737"/>
                </a:moveTo>
                <a:lnTo>
                  <a:pt x="671" y="1668"/>
                </a:lnTo>
                <a:lnTo>
                  <a:pt x="0" y="1528"/>
                </a:lnTo>
                <a:lnTo>
                  <a:pt x="1914" y="0"/>
                </a:lnTo>
                <a:lnTo>
                  <a:pt x="2117" y="490"/>
                </a:lnTo>
                <a:lnTo>
                  <a:pt x="2844" y="493"/>
                </a:lnTo>
                <a:lnTo>
                  <a:pt x="3160" y="805"/>
                </a:lnTo>
                <a:lnTo>
                  <a:pt x="2880" y="1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2" name="bg object 242"/>
          <p:cNvSpPr/>
          <p:nvPr/>
        </p:nvSpPr>
        <p:spPr>
          <a:xfrm>
            <a:off x="11339122" y="3157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728" y="1038"/>
                </a:moveTo>
                <a:lnTo>
                  <a:pt x="1637" y="0"/>
                </a:lnTo>
                <a:lnTo>
                  <a:pt x="2053" y="678"/>
                </a:lnTo>
                <a:lnTo>
                  <a:pt x="1728" y="1038"/>
                </a:lnTo>
                <a:close/>
              </a:path>
              <a:path w="2540" h="2539">
                <a:moveTo>
                  <a:pt x="757" y="2112"/>
                </a:moveTo>
                <a:lnTo>
                  <a:pt x="0" y="1186"/>
                </a:lnTo>
                <a:lnTo>
                  <a:pt x="1721" y="1045"/>
                </a:lnTo>
                <a:lnTo>
                  <a:pt x="757" y="21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3" name="bg object 243"/>
          <p:cNvSpPr/>
          <p:nvPr/>
        </p:nvSpPr>
        <p:spPr>
          <a:xfrm>
            <a:off x="11351631" y="3258349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317" y="228"/>
                </a:moveTo>
                <a:lnTo>
                  <a:pt x="215" y="101"/>
                </a:lnTo>
                <a:lnTo>
                  <a:pt x="50" y="0"/>
                </a:lnTo>
                <a:lnTo>
                  <a:pt x="127" y="165"/>
                </a:lnTo>
                <a:lnTo>
                  <a:pt x="317" y="228"/>
                </a:lnTo>
                <a:close/>
              </a:path>
              <a:path w="2540" h="2539">
                <a:moveTo>
                  <a:pt x="2070" y="177"/>
                </a:moveTo>
                <a:lnTo>
                  <a:pt x="1638" y="406"/>
                </a:lnTo>
                <a:lnTo>
                  <a:pt x="749" y="381"/>
                </a:lnTo>
                <a:lnTo>
                  <a:pt x="317" y="228"/>
                </a:lnTo>
                <a:lnTo>
                  <a:pt x="723" y="812"/>
                </a:lnTo>
                <a:lnTo>
                  <a:pt x="1257" y="2171"/>
                </a:lnTo>
                <a:lnTo>
                  <a:pt x="2070" y="1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4" name="bg object 244"/>
          <p:cNvSpPr/>
          <p:nvPr/>
        </p:nvSpPr>
        <p:spPr>
          <a:xfrm>
            <a:off x="11340193" y="3122386"/>
            <a:ext cx="24075" cy="39311"/>
          </a:xfrm>
          <a:custGeom>
            <a:avLst/>
            <a:gdLst/>
            <a:ahLst/>
            <a:cxnLst/>
            <a:rect l="l" t="t" r="r" b="b"/>
            <a:pathLst>
              <a:path w="17779" h="41275">
                <a:moveTo>
                  <a:pt x="1422" y="40576"/>
                </a:moveTo>
                <a:lnTo>
                  <a:pt x="0" y="39738"/>
                </a:lnTo>
                <a:lnTo>
                  <a:pt x="762" y="40678"/>
                </a:lnTo>
                <a:lnTo>
                  <a:pt x="1422" y="40576"/>
                </a:lnTo>
                <a:close/>
              </a:path>
              <a:path w="17779" h="41275">
                <a:moveTo>
                  <a:pt x="11963" y="11074"/>
                </a:moveTo>
                <a:lnTo>
                  <a:pt x="11709" y="10604"/>
                </a:lnTo>
                <a:lnTo>
                  <a:pt x="10033" y="10871"/>
                </a:lnTo>
                <a:lnTo>
                  <a:pt x="10325" y="11772"/>
                </a:lnTo>
                <a:lnTo>
                  <a:pt x="11137" y="10896"/>
                </a:lnTo>
                <a:lnTo>
                  <a:pt x="11226" y="11760"/>
                </a:lnTo>
                <a:lnTo>
                  <a:pt x="11671" y="11226"/>
                </a:lnTo>
                <a:lnTo>
                  <a:pt x="11963" y="11074"/>
                </a:lnTo>
                <a:close/>
              </a:path>
              <a:path w="17779" h="41275">
                <a:moveTo>
                  <a:pt x="17183" y="0"/>
                </a:moveTo>
                <a:lnTo>
                  <a:pt x="15151" y="596"/>
                </a:lnTo>
                <a:lnTo>
                  <a:pt x="16979" y="381"/>
                </a:lnTo>
                <a:lnTo>
                  <a:pt x="1718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5" name="bg object 245"/>
          <p:cNvSpPr/>
          <p:nvPr/>
        </p:nvSpPr>
        <p:spPr>
          <a:xfrm>
            <a:off x="11331837" y="3215545"/>
            <a:ext cx="2579" cy="4233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863" y="203"/>
                </a:moveTo>
                <a:lnTo>
                  <a:pt x="342" y="12"/>
                </a:lnTo>
                <a:lnTo>
                  <a:pt x="0" y="0"/>
                </a:lnTo>
                <a:lnTo>
                  <a:pt x="101" y="698"/>
                </a:lnTo>
                <a:lnTo>
                  <a:pt x="469" y="876"/>
                </a:lnTo>
                <a:lnTo>
                  <a:pt x="584" y="533"/>
                </a:lnTo>
                <a:lnTo>
                  <a:pt x="863" y="203"/>
                </a:lnTo>
                <a:close/>
              </a:path>
              <a:path w="1904" h="4445">
                <a:moveTo>
                  <a:pt x="1676" y="4000"/>
                </a:moveTo>
                <a:lnTo>
                  <a:pt x="584" y="3441"/>
                </a:lnTo>
                <a:lnTo>
                  <a:pt x="673" y="3949"/>
                </a:lnTo>
                <a:lnTo>
                  <a:pt x="1676" y="40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6" name="bg object 246"/>
          <p:cNvSpPr/>
          <p:nvPr/>
        </p:nvSpPr>
        <p:spPr>
          <a:xfrm>
            <a:off x="11379187" y="3102584"/>
            <a:ext cx="2579" cy="60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239"/>
                </a:moveTo>
                <a:lnTo>
                  <a:pt x="1356" y="0"/>
                </a:lnTo>
                <a:lnTo>
                  <a:pt x="1245" y="184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7" name="bg object 247"/>
          <p:cNvSpPr/>
          <p:nvPr/>
        </p:nvSpPr>
        <p:spPr>
          <a:xfrm>
            <a:off x="11334383" y="3221037"/>
            <a:ext cx="6019" cy="4233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670" y="0"/>
                </a:moveTo>
                <a:lnTo>
                  <a:pt x="3492" y="50"/>
                </a:lnTo>
                <a:lnTo>
                  <a:pt x="3670" y="0"/>
                </a:lnTo>
                <a:close/>
              </a:path>
              <a:path w="4445" h="4445">
                <a:moveTo>
                  <a:pt x="4216" y="1130"/>
                </a:moveTo>
                <a:lnTo>
                  <a:pt x="3009" y="368"/>
                </a:lnTo>
                <a:lnTo>
                  <a:pt x="3416" y="101"/>
                </a:lnTo>
                <a:lnTo>
                  <a:pt x="1968" y="381"/>
                </a:lnTo>
                <a:lnTo>
                  <a:pt x="1625" y="1663"/>
                </a:lnTo>
                <a:lnTo>
                  <a:pt x="0" y="1714"/>
                </a:lnTo>
                <a:lnTo>
                  <a:pt x="215" y="2679"/>
                </a:lnTo>
                <a:lnTo>
                  <a:pt x="1981" y="2463"/>
                </a:lnTo>
                <a:lnTo>
                  <a:pt x="1041" y="3378"/>
                </a:lnTo>
                <a:lnTo>
                  <a:pt x="2578" y="4445"/>
                </a:lnTo>
                <a:lnTo>
                  <a:pt x="2768" y="914"/>
                </a:lnTo>
                <a:lnTo>
                  <a:pt x="4203" y="1663"/>
                </a:lnTo>
                <a:lnTo>
                  <a:pt x="4216" y="1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8" name="bg object 248"/>
          <p:cNvSpPr/>
          <p:nvPr/>
        </p:nvSpPr>
        <p:spPr>
          <a:xfrm>
            <a:off x="11365490" y="3091001"/>
            <a:ext cx="30953" cy="32052"/>
          </a:xfrm>
          <a:custGeom>
            <a:avLst/>
            <a:gdLst/>
            <a:ahLst/>
            <a:cxnLst/>
            <a:rect l="l" t="t" r="r" b="b"/>
            <a:pathLst>
              <a:path w="22859" h="33654">
                <a:moveTo>
                  <a:pt x="1041" y="32131"/>
                </a:moveTo>
                <a:lnTo>
                  <a:pt x="838" y="32219"/>
                </a:lnTo>
                <a:lnTo>
                  <a:pt x="76" y="31826"/>
                </a:lnTo>
                <a:lnTo>
                  <a:pt x="0" y="32867"/>
                </a:lnTo>
                <a:lnTo>
                  <a:pt x="914" y="32219"/>
                </a:lnTo>
                <a:lnTo>
                  <a:pt x="1041" y="32131"/>
                </a:lnTo>
                <a:close/>
              </a:path>
              <a:path w="22859" h="33654">
                <a:moveTo>
                  <a:pt x="1473" y="31940"/>
                </a:moveTo>
                <a:lnTo>
                  <a:pt x="1041" y="32131"/>
                </a:lnTo>
                <a:lnTo>
                  <a:pt x="1473" y="31940"/>
                </a:lnTo>
                <a:close/>
              </a:path>
              <a:path w="22859" h="33654">
                <a:moveTo>
                  <a:pt x="1765" y="31750"/>
                </a:moveTo>
                <a:lnTo>
                  <a:pt x="1562" y="31330"/>
                </a:lnTo>
                <a:lnTo>
                  <a:pt x="1435" y="30657"/>
                </a:lnTo>
                <a:lnTo>
                  <a:pt x="1219" y="30607"/>
                </a:lnTo>
                <a:lnTo>
                  <a:pt x="482" y="31064"/>
                </a:lnTo>
                <a:lnTo>
                  <a:pt x="1397" y="31877"/>
                </a:lnTo>
                <a:lnTo>
                  <a:pt x="1562" y="31750"/>
                </a:lnTo>
                <a:lnTo>
                  <a:pt x="1282" y="33185"/>
                </a:lnTo>
                <a:lnTo>
                  <a:pt x="1638" y="32219"/>
                </a:lnTo>
                <a:lnTo>
                  <a:pt x="1765" y="31750"/>
                </a:lnTo>
                <a:close/>
              </a:path>
              <a:path w="22859" h="33654">
                <a:moveTo>
                  <a:pt x="22263" y="215"/>
                </a:moveTo>
                <a:lnTo>
                  <a:pt x="22174" y="0"/>
                </a:lnTo>
                <a:lnTo>
                  <a:pt x="22009" y="152"/>
                </a:lnTo>
                <a:lnTo>
                  <a:pt x="22059" y="330"/>
                </a:lnTo>
                <a:lnTo>
                  <a:pt x="22136" y="520"/>
                </a:lnTo>
                <a:lnTo>
                  <a:pt x="22225" y="381"/>
                </a:lnTo>
                <a:lnTo>
                  <a:pt x="22263" y="215"/>
                </a:lnTo>
                <a:close/>
              </a:path>
              <a:path w="22859" h="33654">
                <a:moveTo>
                  <a:pt x="22517" y="1181"/>
                </a:moveTo>
                <a:lnTo>
                  <a:pt x="22275" y="850"/>
                </a:lnTo>
                <a:lnTo>
                  <a:pt x="22136" y="520"/>
                </a:lnTo>
                <a:lnTo>
                  <a:pt x="21818" y="1041"/>
                </a:lnTo>
                <a:lnTo>
                  <a:pt x="20574" y="1181"/>
                </a:lnTo>
                <a:lnTo>
                  <a:pt x="19748" y="1676"/>
                </a:lnTo>
                <a:lnTo>
                  <a:pt x="19786" y="1320"/>
                </a:lnTo>
                <a:lnTo>
                  <a:pt x="19900" y="927"/>
                </a:lnTo>
                <a:lnTo>
                  <a:pt x="19215" y="1308"/>
                </a:lnTo>
                <a:lnTo>
                  <a:pt x="18656" y="1778"/>
                </a:lnTo>
                <a:lnTo>
                  <a:pt x="18491" y="850"/>
                </a:lnTo>
                <a:lnTo>
                  <a:pt x="18567" y="1943"/>
                </a:lnTo>
                <a:lnTo>
                  <a:pt x="17310" y="1981"/>
                </a:lnTo>
                <a:lnTo>
                  <a:pt x="17386" y="2679"/>
                </a:lnTo>
                <a:lnTo>
                  <a:pt x="18897" y="1816"/>
                </a:lnTo>
                <a:lnTo>
                  <a:pt x="19151" y="1778"/>
                </a:lnTo>
                <a:lnTo>
                  <a:pt x="19748" y="1714"/>
                </a:lnTo>
                <a:lnTo>
                  <a:pt x="21513" y="1498"/>
                </a:lnTo>
                <a:lnTo>
                  <a:pt x="22517" y="1320"/>
                </a:lnTo>
                <a:lnTo>
                  <a:pt x="2251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9" name="bg object 249"/>
          <p:cNvSpPr/>
          <p:nvPr/>
        </p:nvSpPr>
        <p:spPr>
          <a:xfrm>
            <a:off x="11333677" y="318519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181" y="1333"/>
                </a:moveTo>
                <a:lnTo>
                  <a:pt x="965" y="1460"/>
                </a:lnTo>
                <a:lnTo>
                  <a:pt x="723" y="1562"/>
                </a:lnTo>
                <a:lnTo>
                  <a:pt x="508" y="1600"/>
                </a:lnTo>
                <a:lnTo>
                  <a:pt x="1041" y="1612"/>
                </a:lnTo>
                <a:lnTo>
                  <a:pt x="1181" y="1498"/>
                </a:lnTo>
                <a:lnTo>
                  <a:pt x="1181" y="1333"/>
                </a:lnTo>
                <a:close/>
              </a:path>
              <a:path w="1904" h="1904">
                <a:moveTo>
                  <a:pt x="1816" y="736"/>
                </a:moveTo>
                <a:lnTo>
                  <a:pt x="1536" y="215"/>
                </a:lnTo>
                <a:lnTo>
                  <a:pt x="0" y="0"/>
                </a:lnTo>
                <a:lnTo>
                  <a:pt x="1168" y="863"/>
                </a:lnTo>
                <a:lnTo>
                  <a:pt x="1181" y="1320"/>
                </a:lnTo>
                <a:lnTo>
                  <a:pt x="1562" y="1104"/>
                </a:lnTo>
                <a:lnTo>
                  <a:pt x="1816" y="73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0" name="bg object 250"/>
          <p:cNvSpPr/>
          <p:nvPr/>
        </p:nvSpPr>
        <p:spPr>
          <a:xfrm>
            <a:off x="11372335" y="3110354"/>
            <a:ext cx="20635" cy="9071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6858" y="1422"/>
                </a:moveTo>
                <a:lnTo>
                  <a:pt x="6667" y="1257"/>
                </a:lnTo>
                <a:lnTo>
                  <a:pt x="6743" y="1397"/>
                </a:lnTo>
                <a:close/>
              </a:path>
              <a:path w="15240" h="9525">
                <a:moveTo>
                  <a:pt x="12674" y="266"/>
                </a:moveTo>
                <a:lnTo>
                  <a:pt x="12357" y="101"/>
                </a:lnTo>
                <a:lnTo>
                  <a:pt x="12039" y="0"/>
                </a:lnTo>
                <a:lnTo>
                  <a:pt x="11836" y="25"/>
                </a:lnTo>
                <a:lnTo>
                  <a:pt x="12103" y="101"/>
                </a:lnTo>
                <a:lnTo>
                  <a:pt x="12674" y="266"/>
                </a:lnTo>
                <a:close/>
              </a:path>
              <a:path w="15240" h="9525">
                <a:moveTo>
                  <a:pt x="14757" y="1181"/>
                </a:moveTo>
                <a:lnTo>
                  <a:pt x="14312" y="723"/>
                </a:lnTo>
                <a:lnTo>
                  <a:pt x="12674" y="266"/>
                </a:lnTo>
                <a:lnTo>
                  <a:pt x="13119" y="495"/>
                </a:lnTo>
                <a:lnTo>
                  <a:pt x="13576" y="863"/>
                </a:lnTo>
                <a:lnTo>
                  <a:pt x="13741" y="1282"/>
                </a:lnTo>
                <a:lnTo>
                  <a:pt x="11620" y="1244"/>
                </a:lnTo>
                <a:lnTo>
                  <a:pt x="10388" y="863"/>
                </a:lnTo>
                <a:lnTo>
                  <a:pt x="8051" y="2032"/>
                </a:lnTo>
                <a:lnTo>
                  <a:pt x="8166" y="1587"/>
                </a:lnTo>
                <a:lnTo>
                  <a:pt x="8382" y="736"/>
                </a:lnTo>
                <a:lnTo>
                  <a:pt x="7353" y="1587"/>
                </a:lnTo>
                <a:lnTo>
                  <a:pt x="6858" y="1435"/>
                </a:lnTo>
                <a:lnTo>
                  <a:pt x="7010" y="1587"/>
                </a:lnTo>
                <a:lnTo>
                  <a:pt x="6934" y="2032"/>
                </a:lnTo>
                <a:lnTo>
                  <a:pt x="6388" y="2247"/>
                </a:lnTo>
                <a:lnTo>
                  <a:pt x="6388" y="4394"/>
                </a:lnTo>
                <a:lnTo>
                  <a:pt x="4457" y="4724"/>
                </a:lnTo>
                <a:lnTo>
                  <a:pt x="4724" y="4559"/>
                </a:lnTo>
                <a:lnTo>
                  <a:pt x="5499" y="4445"/>
                </a:lnTo>
                <a:lnTo>
                  <a:pt x="5397" y="3759"/>
                </a:lnTo>
                <a:lnTo>
                  <a:pt x="6108" y="3352"/>
                </a:lnTo>
                <a:lnTo>
                  <a:pt x="6388" y="4394"/>
                </a:lnTo>
                <a:lnTo>
                  <a:pt x="6388" y="2247"/>
                </a:lnTo>
                <a:lnTo>
                  <a:pt x="6210" y="2311"/>
                </a:lnTo>
                <a:lnTo>
                  <a:pt x="4724" y="1651"/>
                </a:lnTo>
                <a:lnTo>
                  <a:pt x="4673" y="774"/>
                </a:lnTo>
                <a:lnTo>
                  <a:pt x="4013" y="1981"/>
                </a:lnTo>
                <a:lnTo>
                  <a:pt x="876" y="2743"/>
                </a:lnTo>
                <a:lnTo>
                  <a:pt x="977" y="3987"/>
                </a:lnTo>
                <a:lnTo>
                  <a:pt x="1384" y="5283"/>
                </a:lnTo>
                <a:lnTo>
                  <a:pt x="4216" y="2451"/>
                </a:lnTo>
                <a:lnTo>
                  <a:pt x="5092" y="3886"/>
                </a:lnTo>
                <a:lnTo>
                  <a:pt x="4064" y="3987"/>
                </a:lnTo>
                <a:lnTo>
                  <a:pt x="3009" y="4152"/>
                </a:lnTo>
                <a:lnTo>
                  <a:pt x="2451" y="5969"/>
                </a:lnTo>
                <a:lnTo>
                  <a:pt x="4064" y="4965"/>
                </a:lnTo>
                <a:lnTo>
                  <a:pt x="3175" y="8559"/>
                </a:lnTo>
                <a:lnTo>
                  <a:pt x="0" y="8623"/>
                </a:lnTo>
                <a:lnTo>
                  <a:pt x="533" y="8966"/>
                </a:lnTo>
                <a:lnTo>
                  <a:pt x="749" y="9448"/>
                </a:lnTo>
                <a:lnTo>
                  <a:pt x="1498" y="9423"/>
                </a:lnTo>
                <a:lnTo>
                  <a:pt x="3136" y="9296"/>
                </a:lnTo>
                <a:lnTo>
                  <a:pt x="4445" y="8686"/>
                </a:lnTo>
                <a:lnTo>
                  <a:pt x="5689" y="8026"/>
                </a:lnTo>
                <a:lnTo>
                  <a:pt x="6883" y="7429"/>
                </a:lnTo>
                <a:lnTo>
                  <a:pt x="8039" y="6731"/>
                </a:lnTo>
                <a:lnTo>
                  <a:pt x="9448" y="6337"/>
                </a:lnTo>
                <a:lnTo>
                  <a:pt x="9055" y="6197"/>
                </a:lnTo>
                <a:lnTo>
                  <a:pt x="8737" y="5892"/>
                </a:lnTo>
                <a:lnTo>
                  <a:pt x="8648" y="5651"/>
                </a:lnTo>
                <a:lnTo>
                  <a:pt x="8356" y="4508"/>
                </a:lnTo>
                <a:lnTo>
                  <a:pt x="9220" y="4279"/>
                </a:lnTo>
                <a:lnTo>
                  <a:pt x="11074" y="3860"/>
                </a:lnTo>
                <a:lnTo>
                  <a:pt x="11874" y="4559"/>
                </a:lnTo>
                <a:lnTo>
                  <a:pt x="11531" y="3860"/>
                </a:lnTo>
                <a:lnTo>
                  <a:pt x="11277" y="3352"/>
                </a:lnTo>
                <a:lnTo>
                  <a:pt x="11061" y="2921"/>
                </a:lnTo>
                <a:lnTo>
                  <a:pt x="11023" y="2743"/>
                </a:lnTo>
                <a:lnTo>
                  <a:pt x="11633" y="2451"/>
                </a:lnTo>
                <a:lnTo>
                  <a:pt x="11938" y="2311"/>
                </a:lnTo>
                <a:lnTo>
                  <a:pt x="12534" y="2032"/>
                </a:lnTo>
                <a:lnTo>
                  <a:pt x="12407" y="1930"/>
                </a:lnTo>
                <a:lnTo>
                  <a:pt x="12382" y="1651"/>
                </a:lnTo>
                <a:lnTo>
                  <a:pt x="12725" y="1397"/>
                </a:lnTo>
                <a:lnTo>
                  <a:pt x="13030" y="1701"/>
                </a:lnTo>
                <a:lnTo>
                  <a:pt x="13423" y="1828"/>
                </a:lnTo>
                <a:lnTo>
                  <a:pt x="13538" y="1651"/>
                </a:lnTo>
                <a:lnTo>
                  <a:pt x="14732" y="2476"/>
                </a:lnTo>
                <a:lnTo>
                  <a:pt x="14744" y="1651"/>
                </a:lnTo>
                <a:lnTo>
                  <a:pt x="14757" y="1397"/>
                </a:lnTo>
                <a:lnTo>
                  <a:pt x="1475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1" name="bg object 251"/>
          <p:cNvSpPr/>
          <p:nvPr/>
        </p:nvSpPr>
        <p:spPr>
          <a:xfrm>
            <a:off x="11345665" y="3237898"/>
            <a:ext cx="29233" cy="34471"/>
          </a:xfrm>
          <a:custGeom>
            <a:avLst/>
            <a:gdLst/>
            <a:ahLst/>
            <a:cxnLst/>
            <a:rect l="l" t="t" r="r" b="b"/>
            <a:pathLst>
              <a:path w="21590" h="36195">
                <a:moveTo>
                  <a:pt x="673" y="838"/>
                </a:moveTo>
                <a:lnTo>
                  <a:pt x="482" y="749"/>
                </a:lnTo>
                <a:lnTo>
                  <a:pt x="368" y="977"/>
                </a:lnTo>
                <a:lnTo>
                  <a:pt x="673" y="838"/>
                </a:lnTo>
                <a:close/>
              </a:path>
              <a:path w="21590" h="36195">
                <a:moveTo>
                  <a:pt x="876" y="0"/>
                </a:moveTo>
                <a:lnTo>
                  <a:pt x="0" y="88"/>
                </a:lnTo>
                <a:lnTo>
                  <a:pt x="38" y="508"/>
                </a:lnTo>
                <a:lnTo>
                  <a:pt x="482" y="749"/>
                </a:lnTo>
                <a:lnTo>
                  <a:pt x="876" y="0"/>
                </a:lnTo>
                <a:close/>
              </a:path>
              <a:path w="21590" h="36195">
                <a:moveTo>
                  <a:pt x="2349" y="1371"/>
                </a:moveTo>
                <a:lnTo>
                  <a:pt x="2019" y="215"/>
                </a:lnTo>
                <a:lnTo>
                  <a:pt x="673" y="838"/>
                </a:lnTo>
                <a:lnTo>
                  <a:pt x="1346" y="1193"/>
                </a:lnTo>
                <a:lnTo>
                  <a:pt x="292" y="1346"/>
                </a:lnTo>
                <a:lnTo>
                  <a:pt x="1117" y="1549"/>
                </a:lnTo>
                <a:lnTo>
                  <a:pt x="1308" y="1511"/>
                </a:lnTo>
                <a:lnTo>
                  <a:pt x="1524" y="1384"/>
                </a:lnTo>
                <a:lnTo>
                  <a:pt x="2349" y="1371"/>
                </a:lnTo>
                <a:close/>
              </a:path>
              <a:path w="21590" h="36195">
                <a:moveTo>
                  <a:pt x="10744" y="29794"/>
                </a:moveTo>
                <a:lnTo>
                  <a:pt x="10541" y="29984"/>
                </a:lnTo>
                <a:lnTo>
                  <a:pt x="10325" y="30175"/>
                </a:lnTo>
                <a:lnTo>
                  <a:pt x="10121" y="30289"/>
                </a:lnTo>
                <a:lnTo>
                  <a:pt x="10375" y="30213"/>
                </a:lnTo>
                <a:lnTo>
                  <a:pt x="10579" y="30010"/>
                </a:lnTo>
                <a:lnTo>
                  <a:pt x="10744" y="29794"/>
                </a:lnTo>
                <a:close/>
              </a:path>
              <a:path w="21590" h="36195">
                <a:moveTo>
                  <a:pt x="12115" y="28308"/>
                </a:moveTo>
                <a:lnTo>
                  <a:pt x="10706" y="28384"/>
                </a:lnTo>
                <a:lnTo>
                  <a:pt x="11201" y="28473"/>
                </a:lnTo>
                <a:lnTo>
                  <a:pt x="11112" y="29286"/>
                </a:lnTo>
                <a:lnTo>
                  <a:pt x="10744" y="29781"/>
                </a:lnTo>
                <a:lnTo>
                  <a:pt x="11671" y="28930"/>
                </a:lnTo>
                <a:lnTo>
                  <a:pt x="12115" y="28308"/>
                </a:lnTo>
                <a:close/>
              </a:path>
              <a:path w="21590" h="36195">
                <a:moveTo>
                  <a:pt x="12433" y="15925"/>
                </a:moveTo>
                <a:lnTo>
                  <a:pt x="11277" y="14681"/>
                </a:lnTo>
                <a:lnTo>
                  <a:pt x="9982" y="17818"/>
                </a:lnTo>
                <a:lnTo>
                  <a:pt x="11137" y="18199"/>
                </a:lnTo>
                <a:lnTo>
                  <a:pt x="10718" y="19291"/>
                </a:lnTo>
                <a:lnTo>
                  <a:pt x="11430" y="20561"/>
                </a:lnTo>
                <a:lnTo>
                  <a:pt x="11176" y="18402"/>
                </a:lnTo>
                <a:lnTo>
                  <a:pt x="12001" y="18262"/>
                </a:lnTo>
                <a:lnTo>
                  <a:pt x="11925" y="17246"/>
                </a:lnTo>
                <a:lnTo>
                  <a:pt x="12242" y="16383"/>
                </a:lnTo>
                <a:lnTo>
                  <a:pt x="12433" y="15925"/>
                </a:lnTo>
                <a:close/>
              </a:path>
              <a:path w="21590" h="36195">
                <a:moveTo>
                  <a:pt x="12560" y="28270"/>
                </a:moveTo>
                <a:lnTo>
                  <a:pt x="12522" y="27736"/>
                </a:lnTo>
                <a:lnTo>
                  <a:pt x="12115" y="28308"/>
                </a:lnTo>
                <a:lnTo>
                  <a:pt x="12560" y="28270"/>
                </a:lnTo>
                <a:close/>
              </a:path>
              <a:path w="21590" h="36195">
                <a:moveTo>
                  <a:pt x="12725" y="16243"/>
                </a:moveTo>
                <a:lnTo>
                  <a:pt x="12522" y="15722"/>
                </a:lnTo>
                <a:lnTo>
                  <a:pt x="12433" y="15925"/>
                </a:lnTo>
                <a:lnTo>
                  <a:pt x="12725" y="16243"/>
                </a:lnTo>
                <a:close/>
              </a:path>
              <a:path w="21590" h="36195">
                <a:moveTo>
                  <a:pt x="12928" y="24053"/>
                </a:moveTo>
                <a:lnTo>
                  <a:pt x="12382" y="24180"/>
                </a:lnTo>
                <a:lnTo>
                  <a:pt x="12827" y="24206"/>
                </a:lnTo>
                <a:lnTo>
                  <a:pt x="12928" y="24053"/>
                </a:lnTo>
                <a:close/>
              </a:path>
              <a:path w="21590" h="36195">
                <a:moveTo>
                  <a:pt x="13296" y="14097"/>
                </a:moveTo>
                <a:lnTo>
                  <a:pt x="13246" y="13436"/>
                </a:lnTo>
                <a:lnTo>
                  <a:pt x="11468" y="13106"/>
                </a:lnTo>
                <a:lnTo>
                  <a:pt x="12522" y="15722"/>
                </a:lnTo>
                <a:lnTo>
                  <a:pt x="12839" y="14973"/>
                </a:lnTo>
                <a:lnTo>
                  <a:pt x="13296" y="14097"/>
                </a:lnTo>
                <a:close/>
              </a:path>
              <a:path w="21590" h="36195">
                <a:moveTo>
                  <a:pt x="13411" y="34721"/>
                </a:moveTo>
                <a:lnTo>
                  <a:pt x="12928" y="34747"/>
                </a:lnTo>
                <a:lnTo>
                  <a:pt x="12166" y="36042"/>
                </a:lnTo>
                <a:lnTo>
                  <a:pt x="13411" y="34721"/>
                </a:lnTo>
                <a:close/>
              </a:path>
              <a:path w="21590" h="36195">
                <a:moveTo>
                  <a:pt x="15328" y="19748"/>
                </a:moveTo>
                <a:lnTo>
                  <a:pt x="15278" y="19481"/>
                </a:lnTo>
                <a:lnTo>
                  <a:pt x="14871" y="19659"/>
                </a:lnTo>
                <a:lnTo>
                  <a:pt x="15328" y="19748"/>
                </a:lnTo>
                <a:close/>
              </a:path>
              <a:path w="21590" h="36195">
                <a:moveTo>
                  <a:pt x="18961" y="15163"/>
                </a:moveTo>
                <a:close/>
              </a:path>
              <a:path w="21590" h="36195">
                <a:moveTo>
                  <a:pt x="19024" y="15113"/>
                </a:moveTo>
                <a:lnTo>
                  <a:pt x="18846" y="15036"/>
                </a:lnTo>
                <a:lnTo>
                  <a:pt x="19024" y="15113"/>
                </a:lnTo>
                <a:close/>
              </a:path>
              <a:path w="21590" h="36195">
                <a:moveTo>
                  <a:pt x="21590" y="16332"/>
                </a:moveTo>
                <a:lnTo>
                  <a:pt x="19177" y="15405"/>
                </a:lnTo>
                <a:lnTo>
                  <a:pt x="18961" y="15176"/>
                </a:lnTo>
                <a:lnTo>
                  <a:pt x="19062" y="15316"/>
                </a:lnTo>
                <a:lnTo>
                  <a:pt x="17945" y="14732"/>
                </a:lnTo>
                <a:lnTo>
                  <a:pt x="18211" y="14757"/>
                </a:lnTo>
                <a:lnTo>
                  <a:pt x="17386" y="14325"/>
                </a:lnTo>
                <a:lnTo>
                  <a:pt x="17538" y="14427"/>
                </a:lnTo>
                <a:lnTo>
                  <a:pt x="16268" y="14859"/>
                </a:lnTo>
                <a:lnTo>
                  <a:pt x="16891" y="15252"/>
                </a:lnTo>
                <a:lnTo>
                  <a:pt x="16865" y="15455"/>
                </a:lnTo>
                <a:lnTo>
                  <a:pt x="16383" y="16179"/>
                </a:lnTo>
                <a:lnTo>
                  <a:pt x="16002" y="16560"/>
                </a:lnTo>
                <a:lnTo>
                  <a:pt x="16052" y="17056"/>
                </a:lnTo>
                <a:lnTo>
                  <a:pt x="17081" y="17106"/>
                </a:lnTo>
                <a:lnTo>
                  <a:pt x="15875" y="17119"/>
                </a:lnTo>
                <a:lnTo>
                  <a:pt x="15760" y="19837"/>
                </a:lnTo>
                <a:lnTo>
                  <a:pt x="15328" y="19748"/>
                </a:lnTo>
                <a:lnTo>
                  <a:pt x="15443" y="20307"/>
                </a:lnTo>
                <a:lnTo>
                  <a:pt x="14465" y="20751"/>
                </a:lnTo>
                <a:lnTo>
                  <a:pt x="15341" y="20815"/>
                </a:lnTo>
                <a:lnTo>
                  <a:pt x="14655" y="21336"/>
                </a:lnTo>
                <a:lnTo>
                  <a:pt x="14224" y="22059"/>
                </a:lnTo>
                <a:lnTo>
                  <a:pt x="13474" y="22390"/>
                </a:lnTo>
                <a:lnTo>
                  <a:pt x="13258" y="22504"/>
                </a:lnTo>
                <a:lnTo>
                  <a:pt x="13474" y="22402"/>
                </a:lnTo>
                <a:lnTo>
                  <a:pt x="13944" y="22644"/>
                </a:lnTo>
                <a:lnTo>
                  <a:pt x="13716" y="22961"/>
                </a:lnTo>
                <a:lnTo>
                  <a:pt x="12928" y="24053"/>
                </a:lnTo>
                <a:lnTo>
                  <a:pt x="13246" y="23977"/>
                </a:lnTo>
                <a:lnTo>
                  <a:pt x="13779" y="22961"/>
                </a:lnTo>
                <a:lnTo>
                  <a:pt x="14909" y="23088"/>
                </a:lnTo>
                <a:lnTo>
                  <a:pt x="13728" y="23977"/>
                </a:lnTo>
                <a:lnTo>
                  <a:pt x="13614" y="24206"/>
                </a:lnTo>
                <a:lnTo>
                  <a:pt x="13182" y="26136"/>
                </a:lnTo>
                <a:lnTo>
                  <a:pt x="12052" y="27622"/>
                </a:lnTo>
                <a:lnTo>
                  <a:pt x="14084" y="26695"/>
                </a:lnTo>
                <a:lnTo>
                  <a:pt x="14744" y="26860"/>
                </a:lnTo>
                <a:lnTo>
                  <a:pt x="13931" y="27546"/>
                </a:lnTo>
                <a:lnTo>
                  <a:pt x="13703" y="28206"/>
                </a:lnTo>
                <a:lnTo>
                  <a:pt x="12674" y="28270"/>
                </a:lnTo>
                <a:lnTo>
                  <a:pt x="12763" y="29781"/>
                </a:lnTo>
                <a:lnTo>
                  <a:pt x="13157" y="30848"/>
                </a:lnTo>
                <a:lnTo>
                  <a:pt x="10922" y="32143"/>
                </a:lnTo>
                <a:lnTo>
                  <a:pt x="9867" y="33655"/>
                </a:lnTo>
                <a:lnTo>
                  <a:pt x="10350" y="33362"/>
                </a:lnTo>
                <a:lnTo>
                  <a:pt x="10172" y="34163"/>
                </a:lnTo>
                <a:lnTo>
                  <a:pt x="10045" y="35179"/>
                </a:lnTo>
                <a:lnTo>
                  <a:pt x="11036" y="34163"/>
                </a:lnTo>
                <a:lnTo>
                  <a:pt x="11734" y="33362"/>
                </a:lnTo>
                <a:lnTo>
                  <a:pt x="14655" y="29997"/>
                </a:lnTo>
                <a:lnTo>
                  <a:pt x="15392" y="29286"/>
                </a:lnTo>
                <a:lnTo>
                  <a:pt x="16725" y="28536"/>
                </a:lnTo>
                <a:lnTo>
                  <a:pt x="16814" y="28270"/>
                </a:lnTo>
                <a:lnTo>
                  <a:pt x="17195" y="27038"/>
                </a:lnTo>
                <a:lnTo>
                  <a:pt x="15354" y="28270"/>
                </a:lnTo>
                <a:lnTo>
                  <a:pt x="15278" y="26695"/>
                </a:lnTo>
                <a:lnTo>
                  <a:pt x="19037" y="19126"/>
                </a:lnTo>
                <a:lnTo>
                  <a:pt x="19278" y="18656"/>
                </a:lnTo>
                <a:lnTo>
                  <a:pt x="19342" y="18529"/>
                </a:lnTo>
                <a:lnTo>
                  <a:pt x="18973" y="18656"/>
                </a:lnTo>
                <a:lnTo>
                  <a:pt x="21590" y="163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2" name="bg object 252"/>
          <p:cNvSpPr/>
          <p:nvPr/>
        </p:nvSpPr>
        <p:spPr>
          <a:xfrm>
            <a:off x="11398937" y="309100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33" y="127"/>
                </a:moveTo>
                <a:lnTo>
                  <a:pt x="0" y="241"/>
                </a:lnTo>
                <a:lnTo>
                  <a:pt x="533" y="127"/>
                </a:lnTo>
                <a:close/>
              </a:path>
              <a:path w="1904" h="1269">
                <a:moveTo>
                  <a:pt x="1231" y="609"/>
                </a:moveTo>
                <a:lnTo>
                  <a:pt x="1117" y="0"/>
                </a:lnTo>
                <a:lnTo>
                  <a:pt x="533" y="127"/>
                </a:lnTo>
                <a:lnTo>
                  <a:pt x="1016" y="330"/>
                </a:lnTo>
                <a:lnTo>
                  <a:pt x="1231" y="609"/>
                </a:lnTo>
                <a:close/>
              </a:path>
              <a:path w="1904" h="1269">
                <a:moveTo>
                  <a:pt x="1346" y="825"/>
                </a:moveTo>
                <a:lnTo>
                  <a:pt x="1231" y="609"/>
                </a:lnTo>
                <a:lnTo>
                  <a:pt x="1295" y="9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3" name="bg object 253"/>
          <p:cNvSpPr/>
          <p:nvPr/>
        </p:nvSpPr>
        <p:spPr>
          <a:xfrm>
            <a:off x="11345113" y="3170671"/>
            <a:ext cx="6019" cy="3024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51" y="863"/>
                </a:moveTo>
                <a:lnTo>
                  <a:pt x="3517" y="0"/>
                </a:lnTo>
                <a:lnTo>
                  <a:pt x="2463" y="406"/>
                </a:lnTo>
                <a:lnTo>
                  <a:pt x="1498" y="1079"/>
                </a:lnTo>
                <a:lnTo>
                  <a:pt x="1016" y="1066"/>
                </a:lnTo>
                <a:lnTo>
                  <a:pt x="508" y="1320"/>
                </a:lnTo>
                <a:lnTo>
                  <a:pt x="0" y="2298"/>
                </a:lnTo>
                <a:lnTo>
                  <a:pt x="393" y="1930"/>
                </a:lnTo>
                <a:lnTo>
                  <a:pt x="927" y="1460"/>
                </a:lnTo>
                <a:lnTo>
                  <a:pt x="1485" y="1092"/>
                </a:lnTo>
                <a:lnTo>
                  <a:pt x="2590" y="1117"/>
                </a:lnTo>
                <a:lnTo>
                  <a:pt x="3543" y="2705"/>
                </a:lnTo>
                <a:lnTo>
                  <a:pt x="4051" y="8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4" name="bg object 254"/>
          <p:cNvSpPr/>
          <p:nvPr/>
        </p:nvSpPr>
        <p:spPr>
          <a:xfrm>
            <a:off x="11383950" y="310754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787" y="752"/>
                </a:moveTo>
                <a:lnTo>
                  <a:pt x="2081" y="0"/>
                </a:lnTo>
                <a:lnTo>
                  <a:pt x="2178" y="670"/>
                </a:lnTo>
                <a:lnTo>
                  <a:pt x="1787" y="752"/>
                </a:lnTo>
                <a:close/>
              </a:path>
              <a:path w="3809" h="2539">
                <a:moveTo>
                  <a:pt x="0" y="1930"/>
                </a:moveTo>
                <a:lnTo>
                  <a:pt x="532" y="1017"/>
                </a:lnTo>
                <a:lnTo>
                  <a:pt x="1787" y="752"/>
                </a:lnTo>
                <a:lnTo>
                  <a:pt x="3185" y="995"/>
                </a:lnTo>
                <a:lnTo>
                  <a:pt x="2258" y="1781"/>
                </a:lnTo>
                <a:lnTo>
                  <a:pt x="0" y="19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5" name="bg object 255"/>
          <p:cNvSpPr/>
          <p:nvPr/>
        </p:nvSpPr>
        <p:spPr>
          <a:xfrm>
            <a:off x="11339128" y="3193954"/>
            <a:ext cx="12037" cy="42333"/>
          </a:xfrm>
          <a:custGeom>
            <a:avLst/>
            <a:gdLst/>
            <a:ahLst/>
            <a:cxnLst/>
            <a:rect l="l" t="t" r="r" b="b"/>
            <a:pathLst>
              <a:path w="8890" h="44450">
                <a:moveTo>
                  <a:pt x="736" y="850"/>
                </a:moveTo>
                <a:lnTo>
                  <a:pt x="571" y="863"/>
                </a:lnTo>
                <a:lnTo>
                  <a:pt x="419" y="965"/>
                </a:lnTo>
                <a:lnTo>
                  <a:pt x="266" y="1028"/>
                </a:lnTo>
                <a:lnTo>
                  <a:pt x="660" y="965"/>
                </a:lnTo>
                <a:close/>
              </a:path>
              <a:path w="8890" h="44450">
                <a:moveTo>
                  <a:pt x="990" y="330"/>
                </a:moveTo>
                <a:lnTo>
                  <a:pt x="939" y="0"/>
                </a:lnTo>
                <a:lnTo>
                  <a:pt x="0" y="114"/>
                </a:lnTo>
                <a:lnTo>
                  <a:pt x="635" y="469"/>
                </a:lnTo>
                <a:lnTo>
                  <a:pt x="711" y="736"/>
                </a:lnTo>
                <a:lnTo>
                  <a:pt x="876" y="558"/>
                </a:lnTo>
                <a:lnTo>
                  <a:pt x="990" y="330"/>
                </a:lnTo>
                <a:close/>
              </a:path>
              <a:path w="8890" h="44450">
                <a:moveTo>
                  <a:pt x="1358" y="7480"/>
                </a:moveTo>
                <a:lnTo>
                  <a:pt x="1117" y="7327"/>
                </a:lnTo>
                <a:lnTo>
                  <a:pt x="939" y="6807"/>
                </a:lnTo>
                <a:lnTo>
                  <a:pt x="596" y="6642"/>
                </a:lnTo>
                <a:lnTo>
                  <a:pt x="393" y="6972"/>
                </a:lnTo>
                <a:lnTo>
                  <a:pt x="190" y="7493"/>
                </a:lnTo>
                <a:lnTo>
                  <a:pt x="533" y="7721"/>
                </a:lnTo>
                <a:lnTo>
                  <a:pt x="1358" y="7480"/>
                </a:lnTo>
                <a:close/>
              </a:path>
              <a:path w="8890" h="44450">
                <a:moveTo>
                  <a:pt x="1803" y="7353"/>
                </a:moveTo>
                <a:lnTo>
                  <a:pt x="1358" y="7480"/>
                </a:lnTo>
                <a:lnTo>
                  <a:pt x="1485" y="7556"/>
                </a:lnTo>
                <a:lnTo>
                  <a:pt x="1612" y="7569"/>
                </a:lnTo>
                <a:lnTo>
                  <a:pt x="1803" y="7353"/>
                </a:lnTo>
                <a:close/>
              </a:path>
              <a:path w="8890" h="44450">
                <a:moveTo>
                  <a:pt x="2540" y="28994"/>
                </a:moveTo>
                <a:lnTo>
                  <a:pt x="1257" y="28194"/>
                </a:lnTo>
                <a:lnTo>
                  <a:pt x="1701" y="28879"/>
                </a:lnTo>
                <a:lnTo>
                  <a:pt x="2540" y="28994"/>
                </a:lnTo>
                <a:close/>
              </a:path>
              <a:path w="8890" h="44450">
                <a:moveTo>
                  <a:pt x="7124" y="43307"/>
                </a:moveTo>
                <a:lnTo>
                  <a:pt x="6819" y="42659"/>
                </a:lnTo>
                <a:lnTo>
                  <a:pt x="6769" y="42532"/>
                </a:lnTo>
                <a:lnTo>
                  <a:pt x="6438" y="42659"/>
                </a:lnTo>
                <a:lnTo>
                  <a:pt x="6184" y="42456"/>
                </a:lnTo>
                <a:lnTo>
                  <a:pt x="5372" y="41795"/>
                </a:lnTo>
                <a:lnTo>
                  <a:pt x="5448" y="43180"/>
                </a:lnTo>
                <a:lnTo>
                  <a:pt x="5918" y="42456"/>
                </a:lnTo>
                <a:lnTo>
                  <a:pt x="6489" y="43980"/>
                </a:lnTo>
                <a:lnTo>
                  <a:pt x="7124" y="43307"/>
                </a:lnTo>
                <a:close/>
              </a:path>
              <a:path w="8890" h="44450">
                <a:moveTo>
                  <a:pt x="7670" y="42189"/>
                </a:moveTo>
                <a:lnTo>
                  <a:pt x="6578" y="42113"/>
                </a:lnTo>
                <a:lnTo>
                  <a:pt x="6769" y="42532"/>
                </a:lnTo>
                <a:lnTo>
                  <a:pt x="7670" y="42189"/>
                </a:lnTo>
                <a:close/>
              </a:path>
              <a:path w="8890" h="44450">
                <a:moveTo>
                  <a:pt x="8585" y="42252"/>
                </a:moveTo>
                <a:lnTo>
                  <a:pt x="7569" y="40970"/>
                </a:lnTo>
                <a:lnTo>
                  <a:pt x="6680" y="41998"/>
                </a:lnTo>
                <a:lnTo>
                  <a:pt x="7797" y="42138"/>
                </a:lnTo>
                <a:lnTo>
                  <a:pt x="7670" y="42189"/>
                </a:lnTo>
                <a:lnTo>
                  <a:pt x="8585" y="422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6" name="bg object 256"/>
          <p:cNvSpPr/>
          <p:nvPr/>
        </p:nvSpPr>
        <p:spPr>
          <a:xfrm>
            <a:off x="11364213" y="313790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370" y="937"/>
                </a:lnTo>
                <a:lnTo>
                  <a:pt x="849" y="609"/>
                </a:lnTo>
                <a:lnTo>
                  <a:pt x="1087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7" name="bg object 257"/>
          <p:cNvSpPr/>
          <p:nvPr/>
        </p:nvSpPr>
        <p:spPr>
          <a:xfrm>
            <a:off x="11342031" y="3222159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143" y="890"/>
                </a:moveTo>
                <a:lnTo>
                  <a:pt x="0" y="609"/>
                </a:lnTo>
                <a:lnTo>
                  <a:pt x="788" y="684"/>
                </a:lnTo>
                <a:lnTo>
                  <a:pt x="485" y="0"/>
                </a:lnTo>
                <a:lnTo>
                  <a:pt x="1143" y="8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8" name="bg object 258"/>
          <p:cNvSpPr/>
          <p:nvPr/>
        </p:nvSpPr>
        <p:spPr>
          <a:xfrm>
            <a:off x="11366059" y="3135450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876" y="1333"/>
                </a:moveTo>
                <a:lnTo>
                  <a:pt x="0" y="1435"/>
                </a:lnTo>
                <a:lnTo>
                  <a:pt x="355" y="1574"/>
                </a:lnTo>
                <a:lnTo>
                  <a:pt x="635" y="1485"/>
                </a:lnTo>
                <a:lnTo>
                  <a:pt x="876" y="1333"/>
                </a:lnTo>
                <a:close/>
              </a:path>
              <a:path w="2540" h="1904">
                <a:moveTo>
                  <a:pt x="2413" y="1206"/>
                </a:moveTo>
                <a:lnTo>
                  <a:pt x="1828" y="0"/>
                </a:lnTo>
                <a:lnTo>
                  <a:pt x="1511" y="927"/>
                </a:lnTo>
                <a:lnTo>
                  <a:pt x="876" y="1333"/>
                </a:lnTo>
                <a:lnTo>
                  <a:pt x="2413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9" name="bg object 259"/>
          <p:cNvSpPr/>
          <p:nvPr/>
        </p:nvSpPr>
        <p:spPr>
          <a:xfrm>
            <a:off x="11402339" y="3090969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476" y="1721"/>
                </a:moveTo>
                <a:lnTo>
                  <a:pt x="1517" y="860"/>
                </a:lnTo>
                <a:lnTo>
                  <a:pt x="699" y="1001"/>
                </a:lnTo>
                <a:lnTo>
                  <a:pt x="0" y="965"/>
                </a:lnTo>
                <a:lnTo>
                  <a:pt x="338" y="0"/>
                </a:lnTo>
                <a:lnTo>
                  <a:pt x="3135" y="581"/>
                </a:lnTo>
                <a:lnTo>
                  <a:pt x="1476" y="1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0" name="bg object 260"/>
          <p:cNvSpPr/>
          <p:nvPr/>
        </p:nvSpPr>
        <p:spPr>
          <a:xfrm>
            <a:off x="11342517" y="3073135"/>
            <a:ext cx="106615" cy="179615"/>
          </a:xfrm>
          <a:custGeom>
            <a:avLst/>
            <a:gdLst/>
            <a:ahLst/>
            <a:cxnLst/>
            <a:rect l="l" t="t" r="r" b="b"/>
            <a:pathLst>
              <a:path w="78740" h="188595">
                <a:moveTo>
                  <a:pt x="1219" y="140246"/>
                </a:moveTo>
                <a:lnTo>
                  <a:pt x="0" y="139877"/>
                </a:lnTo>
                <a:lnTo>
                  <a:pt x="342" y="140284"/>
                </a:lnTo>
                <a:lnTo>
                  <a:pt x="1219" y="140246"/>
                </a:lnTo>
                <a:close/>
              </a:path>
              <a:path w="78740" h="188595">
                <a:moveTo>
                  <a:pt x="2374" y="154724"/>
                </a:moveTo>
                <a:lnTo>
                  <a:pt x="2108" y="154406"/>
                </a:lnTo>
                <a:lnTo>
                  <a:pt x="1663" y="154660"/>
                </a:lnTo>
                <a:lnTo>
                  <a:pt x="2374" y="154724"/>
                </a:lnTo>
                <a:close/>
              </a:path>
              <a:path w="78740" h="188595">
                <a:moveTo>
                  <a:pt x="3263" y="126199"/>
                </a:moveTo>
                <a:lnTo>
                  <a:pt x="2882" y="126314"/>
                </a:lnTo>
                <a:lnTo>
                  <a:pt x="1587" y="126098"/>
                </a:lnTo>
                <a:lnTo>
                  <a:pt x="2197" y="127127"/>
                </a:lnTo>
                <a:lnTo>
                  <a:pt x="2247" y="126771"/>
                </a:lnTo>
                <a:lnTo>
                  <a:pt x="3009" y="126720"/>
                </a:lnTo>
                <a:lnTo>
                  <a:pt x="3263" y="126199"/>
                </a:lnTo>
                <a:close/>
              </a:path>
              <a:path w="78740" h="188595">
                <a:moveTo>
                  <a:pt x="3302" y="141960"/>
                </a:moveTo>
                <a:lnTo>
                  <a:pt x="3162" y="141605"/>
                </a:lnTo>
                <a:lnTo>
                  <a:pt x="3175" y="141058"/>
                </a:lnTo>
                <a:lnTo>
                  <a:pt x="2755" y="141554"/>
                </a:lnTo>
                <a:lnTo>
                  <a:pt x="3302" y="141960"/>
                </a:lnTo>
                <a:close/>
              </a:path>
              <a:path w="78740" h="188595">
                <a:moveTo>
                  <a:pt x="3429" y="127723"/>
                </a:moveTo>
                <a:lnTo>
                  <a:pt x="3263" y="127546"/>
                </a:lnTo>
                <a:lnTo>
                  <a:pt x="3187" y="128054"/>
                </a:lnTo>
                <a:lnTo>
                  <a:pt x="3429" y="127723"/>
                </a:lnTo>
                <a:close/>
              </a:path>
              <a:path w="78740" h="188595">
                <a:moveTo>
                  <a:pt x="3505" y="142113"/>
                </a:moveTo>
                <a:lnTo>
                  <a:pt x="3302" y="141960"/>
                </a:lnTo>
                <a:lnTo>
                  <a:pt x="3378" y="142151"/>
                </a:lnTo>
                <a:lnTo>
                  <a:pt x="3505" y="142113"/>
                </a:lnTo>
                <a:close/>
              </a:path>
              <a:path w="78740" h="188595">
                <a:moveTo>
                  <a:pt x="3924" y="119253"/>
                </a:moveTo>
                <a:lnTo>
                  <a:pt x="3886" y="119113"/>
                </a:lnTo>
                <a:lnTo>
                  <a:pt x="3467" y="119202"/>
                </a:lnTo>
                <a:lnTo>
                  <a:pt x="3581" y="119341"/>
                </a:lnTo>
                <a:lnTo>
                  <a:pt x="3721" y="119405"/>
                </a:lnTo>
                <a:lnTo>
                  <a:pt x="3860" y="119456"/>
                </a:lnTo>
                <a:lnTo>
                  <a:pt x="3924" y="119253"/>
                </a:lnTo>
                <a:close/>
              </a:path>
              <a:path w="78740" h="188595">
                <a:moveTo>
                  <a:pt x="4152" y="120662"/>
                </a:moveTo>
                <a:lnTo>
                  <a:pt x="2717" y="121373"/>
                </a:lnTo>
                <a:lnTo>
                  <a:pt x="4025" y="121412"/>
                </a:lnTo>
                <a:lnTo>
                  <a:pt x="4152" y="120662"/>
                </a:lnTo>
                <a:close/>
              </a:path>
              <a:path w="78740" h="188595">
                <a:moveTo>
                  <a:pt x="4229" y="127317"/>
                </a:moveTo>
                <a:lnTo>
                  <a:pt x="3581" y="126631"/>
                </a:lnTo>
                <a:lnTo>
                  <a:pt x="2616" y="126834"/>
                </a:lnTo>
                <a:lnTo>
                  <a:pt x="3263" y="127546"/>
                </a:lnTo>
                <a:lnTo>
                  <a:pt x="4229" y="127317"/>
                </a:lnTo>
                <a:close/>
              </a:path>
              <a:path w="78740" h="188595">
                <a:moveTo>
                  <a:pt x="4749" y="122694"/>
                </a:moveTo>
                <a:lnTo>
                  <a:pt x="3594" y="122859"/>
                </a:lnTo>
                <a:lnTo>
                  <a:pt x="4152" y="122961"/>
                </a:lnTo>
                <a:lnTo>
                  <a:pt x="4749" y="122694"/>
                </a:lnTo>
                <a:close/>
              </a:path>
              <a:path w="78740" h="188595">
                <a:moveTo>
                  <a:pt x="5003" y="140017"/>
                </a:moveTo>
                <a:lnTo>
                  <a:pt x="4343" y="139534"/>
                </a:lnTo>
                <a:lnTo>
                  <a:pt x="4521" y="139979"/>
                </a:lnTo>
                <a:lnTo>
                  <a:pt x="4762" y="140093"/>
                </a:lnTo>
                <a:lnTo>
                  <a:pt x="4991" y="140030"/>
                </a:lnTo>
                <a:close/>
              </a:path>
              <a:path w="78740" h="188595">
                <a:moveTo>
                  <a:pt x="5270" y="136690"/>
                </a:moveTo>
                <a:lnTo>
                  <a:pt x="4724" y="136550"/>
                </a:lnTo>
                <a:lnTo>
                  <a:pt x="4089" y="136499"/>
                </a:lnTo>
                <a:lnTo>
                  <a:pt x="4089" y="136982"/>
                </a:lnTo>
                <a:lnTo>
                  <a:pt x="4394" y="137579"/>
                </a:lnTo>
                <a:lnTo>
                  <a:pt x="4267" y="137909"/>
                </a:lnTo>
                <a:lnTo>
                  <a:pt x="4038" y="138226"/>
                </a:lnTo>
                <a:lnTo>
                  <a:pt x="3873" y="138023"/>
                </a:lnTo>
                <a:lnTo>
                  <a:pt x="4000" y="139115"/>
                </a:lnTo>
                <a:lnTo>
                  <a:pt x="5003" y="139839"/>
                </a:lnTo>
                <a:lnTo>
                  <a:pt x="4902" y="138442"/>
                </a:lnTo>
                <a:lnTo>
                  <a:pt x="4546" y="138315"/>
                </a:lnTo>
                <a:lnTo>
                  <a:pt x="4203" y="138442"/>
                </a:lnTo>
                <a:lnTo>
                  <a:pt x="4445" y="138226"/>
                </a:lnTo>
                <a:lnTo>
                  <a:pt x="4699" y="138023"/>
                </a:lnTo>
                <a:lnTo>
                  <a:pt x="4711" y="137579"/>
                </a:lnTo>
                <a:lnTo>
                  <a:pt x="4597" y="136690"/>
                </a:lnTo>
                <a:lnTo>
                  <a:pt x="5270" y="136690"/>
                </a:lnTo>
                <a:close/>
              </a:path>
              <a:path w="78740" h="188595">
                <a:moveTo>
                  <a:pt x="5473" y="139788"/>
                </a:moveTo>
                <a:lnTo>
                  <a:pt x="5029" y="139661"/>
                </a:lnTo>
                <a:lnTo>
                  <a:pt x="5156" y="139979"/>
                </a:lnTo>
                <a:lnTo>
                  <a:pt x="5384" y="139928"/>
                </a:lnTo>
                <a:lnTo>
                  <a:pt x="5473" y="139788"/>
                </a:lnTo>
                <a:close/>
              </a:path>
              <a:path w="78740" h="188595">
                <a:moveTo>
                  <a:pt x="5613" y="108356"/>
                </a:moveTo>
                <a:lnTo>
                  <a:pt x="5270" y="108089"/>
                </a:lnTo>
                <a:lnTo>
                  <a:pt x="4406" y="107530"/>
                </a:lnTo>
                <a:lnTo>
                  <a:pt x="3835" y="108216"/>
                </a:lnTo>
                <a:lnTo>
                  <a:pt x="5613" y="108356"/>
                </a:lnTo>
                <a:close/>
              </a:path>
              <a:path w="78740" h="188595">
                <a:moveTo>
                  <a:pt x="5727" y="138709"/>
                </a:moveTo>
                <a:lnTo>
                  <a:pt x="5308" y="138023"/>
                </a:lnTo>
                <a:lnTo>
                  <a:pt x="5181" y="137909"/>
                </a:lnTo>
                <a:lnTo>
                  <a:pt x="4914" y="137312"/>
                </a:lnTo>
                <a:lnTo>
                  <a:pt x="4953" y="138455"/>
                </a:lnTo>
                <a:lnTo>
                  <a:pt x="5727" y="138709"/>
                </a:lnTo>
                <a:close/>
              </a:path>
              <a:path w="78740" h="188595">
                <a:moveTo>
                  <a:pt x="5867" y="136893"/>
                </a:moveTo>
                <a:lnTo>
                  <a:pt x="5689" y="136766"/>
                </a:lnTo>
                <a:lnTo>
                  <a:pt x="5461" y="136702"/>
                </a:lnTo>
                <a:lnTo>
                  <a:pt x="5283" y="136702"/>
                </a:lnTo>
                <a:lnTo>
                  <a:pt x="5867" y="136893"/>
                </a:lnTo>
                <a:close/>
              </a:path>
              <a:path w="78740" h="188595">
                <a:moveTo>
                  <a:pt x="5943" y="156806"/>
                </a:moveTo>
                <a:lnTo>
                  <a:pt x="4851" y="156108"/>
                </a:lnTo>
                <a:lnTo>
                  <a:pt x="5943" y="156806"/>
                </a:lnTo>
                <a:close/>
              </a:path>
              <a:path w="78740" h="188595">
                <a:moveTo>
                  <a:pt x="6375" y="140030"/>
                </a:moveTo>
                <a:lnTo>
                  <a:pt x="6019" y="139941"/>
                </a:lnTo>
                <a:lnTo>
                  <a:pt x="5981" y="140182"/>
                </a:lnTo>
                <a:lnTo>
                  <a:pt x="6375" y="140030"/>
                </a:lnTo>
                <a:close/>
              </a:path>
              <a:path w="78740" h="188595">
                <a:moveTo>
                  <a:pt x="6502" y="141363"/>
                </a:moveTo>
                <a:lnTo>
                  <a:pt x="5499" y="140817"/>
                </a:lnTo>
                <a:lnTo>
                  <a:pt x="5156" y="139979"/>
                </a:lnTo>
                <a:lnTo>
                  <a:pt x="4991" y="140030"/>
                </a:lnTo>
                <a:lnTo>
                  <a:pt x="3505" y="142113"/>
                </a:lnTo>
                <a:lnTo>
                  <a:pt x="3949" y="142455"/>
                </a:lnTo>
                <a:lnTo>
                  <a:pt x="3784" y="142608"/>
                </a:lnTo>
                <a:lnTo>
                  <a:pt x="4292" y="143040"/>
                </a:lnTo>
                <a:lnTo>
                  <a:pt x="4406" y="142455"/>
                </a:lnTo>
                <a:lnTo>
                  <a:pt x="4533" y="142113"/>
                </a:lnTo>
                <a:lnTo>
                  <a:pt x="4991" y="141427"/>
                </a:lnTo>
                <a:lnTo>
                  <a:pt x="6502" y="141363"/>
                </a:lnTo>
                <a:close/>
              </a:path>
              <a:path w="78740" h="188595">
                <a:moveTo>
                  <a:pt x="6578" y="138315"/>
                </a:moveTo>
                <a:lnTo>
                  <a:pt x="5295" y="137947"/>
                </a:lnTo>
                <a:lnTo>
                  <a:pt x="5753" y="138709"/>
                </a:lnTo>
                <a:lnTo>
                  <a:pt x="5753" y="139357"/>
                </a:lnTo>
                <a:lnTo>
                  <a:pt x="5562" y="139649"/>
                </a:lnTo>
                <a:lnTo>
                  <a:pt x="5676" y="139839"/>
                </a:lnTo>
                <a:lnTo>
                  <a:pt x="6019" y="139941"/>
                </a:lnTo>
                <a:lnTo>
                  <a:pt x="6235" y="138633"/>
                </a:lnTo>
                <a:lnTo>
                  <a:pt x="6527" y="138455"/>
                </a:lnTo>
                <a:lnTo>
                  <a:pt x="6578" y="138315"/>
                </a:lnTo>
                <a:close/>
              </a:path>
              <a:path w="78740" h="188595">
                <a:moveTo>
                  <a:pt x="6921" y="139814"/>
                </a:moveTo>
                <a:lnTo>
                  <a:pt x="6375" y="140030"/>
                </a:lnTo>
                <a:lnTo>
                  <a:pt x="6870" y="140169"/>
                </a:lnTo>
                <a:lnTo>
                  <a:pt x="6921" y="139814"/>
                </a:lnTo>
                <a:close/>
              </a:path>
              <a:path w="78740" h="188595">
                <a:moveTo>
                  <a:pt x="7188" y="139712"/>
                </a:moveTo>
                <a:lnTo>
                  <a:pt x="6870" y="139649"/>
                </a:lnTo>
                <a:lnTo>
                  <a:pt x="6921" y="139814"/>
                </a:lnTo>
                <a:lnTo>
                  <a:pt x="7188" y="139712"/>
                </a:lnTo>
                <a:close/>
              </a:path>
              <a:path w="78740" h="188595">
                <a:moveTo>
                  <a:pt x="7188" y="107683"/>
                </a:moveTo>
                <a:lnTo>
                  <a:pt x="6235" y="106705"/>
                </a:lnTo>
                <a:lnTo>
                  <a:pt x="5765" y="107010"/>
                </a:lnTo>
                <a:lnTo>
                  <a:pt x="7188" y="107683"/>
                </a:lnTo>
                <a:close/>
              </a:path>
              <a:path w="78740" h="188595">
                <a:moveTo>
                  <a:pt x="7353" y="155155"/>
                </a:moveTo>
                <a:lnTo>
                  <a:pt x="6934" y="155232"/>
                </a:lnTo>
                <a:lnTo>
                  <a:pt x="6781" y="154863"/>
                </a:lnTo>
                <a:lnTo>
                  <a:pt x="6667" y="154660"/>
                </a:lnTo>
                <a:lnTo>
                  <a:pt x="6527" y="154508"/>
                </a:lnTo>
                <a:lnTo>
                  <a:pt x="6667" y="154368"/>
                </a:lnTo>
                <a:lnTo>
                  <a:pt x="6197" y="154279"/>
                </a:lnTo>
                <a:lnTo>
                  <a:pt x="4127" y="154863"/>
                </a:lnTo>
                <a:lnTo>
                  <a:pt x="2374" y="154724"/>
                </a:lnTo>
                <a:lnTo>
                  <a:pt x="3073" y="155524"/>
                </a:lnTo>
                <a:lnTo>
                  <a:pt x="2489" y="155892"/>
                </a:lnTo>
                <a:lnTo>
                  <a:pt x="1955" y="156603"/>
                </a:lnTo>
                <a:lnTo>
                  <a:pt x="2984" y="155981"/>
                </a:lnTo>
                <a:lnTo>
                  <a:pt x="2387" y="157302"/>
                </a:lnTo>
                <a:lnTo>
                  <a:pt x="3225" y="157581"/>
                </a:lnTo>
                <a:lnTo>
                  <a:pt x="4673" y="157670"/>
                </a:lnTo>
                <a:lnTo>
                  <a:pt x="4279" y="155981"/>
                </a:lnTo>
                <a:lnTo>
                  <a:pt x="4216" y="155702"/>
                </a:lnTo>
                <a:lnTo>
                  <a:pt x="4838" y="156095"/>
                </a:lnTo>
                <a:lnTo>
                  <a:pt x="6083" y="156044"/>
                </a:lnTo>
                <a:lnTo>
                  <a:pt x="6184" y="156375"/>
                </a:lnTo>
                <a:lnTo>
                  <a:pt x="6832" y="155524"/>
                </a:lnTo>
                <a:lnTo>
                  <a:pt x="7213" y="156083"/>
                </a:lnTo>
                <a:lnTo>
                  <a:pt x="7302" y="155524"/>
                </a:lnTo>
                <a:lnTo>
                  <a:pt x="7327" y="155346"/>
                </a:lnTo>
                <a:lnTo>
                  <a:pt x="7353" y="155155"/>
                </a:lnTo>
                <a:close/>
              </a:path>
              <a:path w="78740" h="188595">
                <a:moveTo>
                  <a:pt x="7607" y="117754"/>
                </a:moveTo>
                <a:lnTo>
                  <a:pt x="5130" y="119913"/>
                </a:lnTo>
                <a:lnTo>
                  <a:pt x="3860" y="119456"/>
                </a:lnTo>
                <a:lnTo>
                  <a:pt x="3784" y="119735"/>
                </a:lnTo>
                <a:lnTo>
                  <a:pt x="3492" y="120129"/>
                </a:lnTo>
                <a:lnTo>
                  <a:pt x="3454" y="120345"/>
                </a:lnTo>
                <a:lnTo>
                  <a:pt x="4406" y="120319"/>
                </a:lnTo>
                <a:lnTo>
                  <a:pt x="5918" y="120205"/>
                </a:lnTo>
                <a:lnTo>
                  <a:pt x="6654" y="119621"/>
                </a:lnTo>
                <a:lnTo>
                  <a:pt x="7607" y="117754"/>
                </a:lnTo>
                <a:close/>
              </a:path>
              <a:path w="78740" h="188595">
                <a:moveTo>
                  <a:pt x="7734" y="154432"/>
                </a:moveTo>
                <a:lnTo>
                  <a:pt x="7454" y="154660"/>
                </a:lnTo>
                <a:lnTo>
                  <a:pt x="7353" y="155155"/>
                </a:lnTo>
                <a:lnTo>
                  <a:pt x="7658" y="154863"/>
                </a:lnTo>
                <a:lnTo>
                  <a:pt x="7734" y="154432"/>
                </a:lnTo>
                <a:close/>
              </a:path>
              <a:path w="78740" h="188595">
                <a:moveTo>
                  <a:pt x="7797" y="142405"/>
                </a:moveTo>
                <a:lnTo>
                  <a:pt x="6159" y="141820"/>
                </a:lnTo>
                <a:lnTo>
                  <a:pt x="7162" y="142544"/>
                </a:lnTo>
                <a:lnTo>
                  <a:pt x="7150" y="142887"/>
                </a:lnTo>
                <a:lnTo>
                  <a:pt x="6502" y="142417"/>
                </a:lnTo>
                <a:lnTo>
                  <a:pt x="6819" y="143002"/>
                </a:lnTo>
                <a:lnTo>
                  <a:pt x="7327" y="143459"/>
                </a:lnTo>
                <a:lnTo>
                  <a:pt x="7569" y="142887"/>
                </a:lnTo>
                <a:lnTo>
                  <a:pt x="7797" y="142405"/>
                </a:lnTo>
                <a:close/>
              </a:path>
              <a:path w="78740" h="188595">
                <a:moveTo>
                  <a:pt x="8255" y="154025"/>
                </a:moveTo>
                <a:lnTo>
                  <a:pt x="7200" y="153822"/>
                </a:lnTo>
                <a:lnTo>
                  <a:pt x="7721" y="154241"/>
                </a:lnTo>
                <a:lnTo>
                  <a:pt x="7734" y="154432"/>
                </a:lnTo>
                <a:lnTo>
                  <a:pt x="8255" y="154025"/>
                </a:lnTo>
                <a:close/>
              </a:path>
              <a:path w="78740" h="188595">
                <a:moveTo>
                  <a:pt x="8318" y="140398"/>
                </a:moveTo>
                <a:lnTo>
                  <a:pt x="7924" y="140398"/>
                </a:lnTo>
                <a:lnTo>
                  <a:pt x="8229" y="140462"/>
                </a:lnTo>
                <a:close/>
              </a:path>
              <a:path w="78740" h="188595">
                <a:moveTo>
                  <a:pt x="8483" y="142646"/>
                </a:moveTo>
                <a:lnTo>
                  <a:pt x="7823" y="142328"/>
                </a:lnTo>
                <a:lnTo>
                  <a:pt x="8483" y="142646"/>
                </a:lnTo>
                <a:close/>
              </a:path>
              <a:path w="78740" h="188595">
                <a:moveTo>
                  <a:pt x="8547" y="136982"/>
                </a:moveTo>
                <a:lnTo>
                  <a:pt x="8293" y="136740"/>
                </a:lnTo>
                <a:lnTo>
                  <a:pt x="7556" y="136042"/>
                </a:lnTo>
                <a:lnTo>
                  <a:pt x="6311" y="135991"/>
                </a:lnTo>
                <a:lnTo>
                  <a:pt x="6731" y="138328"/>
                </a:lnTo>
                <a:lnTo>
                  <a:pt x="7759" y="137706"/>
                </a:lnTo>
                <a:lnTo>
                  <a:pt x="6591" y="136740"/>
                </a:lnTo>
                <a:lnTo>
                  <a:pt x="8547" y="136982"/>
                </a:lnTo>
                <a:close/>
              </a:path>
              <a:path w="78740" h="188595">
                <a:moveTo>
                  <a:pt x="8572" y="140220"/>
                </a:moveTo>
                <a:lnTo>
                  <a:pt x="8509" y="140030"/>
                </a:lnTo>
                <a:lnTo>
                  <a:pt x="8102" y="139357"/>
                </a:lnTo>
                <a:lnTo>
                  <a:pt x="7188" y="139712"/>
                </a:lnTo>
                <a:lnTo>
                  <a:pt x="7010" y="139979"/>
                </a:lnTo>
                <a:lnTo>
                  <a:pt x="7035" y="140220"/>
                </a:lnTo>
                <a:lnTo>
                  <a:pt x="6870" y="140169"/>
                </a:lnTo>
                <a:lnTo>
                  <a:pt x="6959" y="140309"/>
                </a:lnTo>
                <a:lnTo>
                  <a:pt x="7505" y="140309"/>
                </a:lnTo>
                <a:lnTo>
                  <a:pt x="8445" y="140309"/>
                </a:lnTo>
                <a:lnTo>
                  <a:pt x="8572" y="140220"/>
                </a:lnTo>
                <a:close/>
              </a:path>
              <a:path w="78740" h="188595">
                <a:moveTo>
                  <a:pt x="8572" y="135001"/>
                </a:moveTo>
                <a:lnTo>
                  <a:pt x="7594" y="135699"/>
                </a:lnTo>
                <a:lnTo>
                  <a:pt x="8280" y="136029"/>
                </a:lnTo>
                <a:lnTo>
                  <a:pt x="8572" y="135001"/>
                </a:lnTo>
                <a:close/>
              </a:path>
              <a:path w="78740" h="188595">
                <a:moveTo>
                  <a:pt x="8585" y="153771"/>
                </a:moveTo>
                <a:lnTo>
                  <a:pt x="8255" y="154025"/>
                </a:lnTo>
                <a:lnTo>
                  <a:pt x="8585" y="154089"/>
                </a:lnTo>
                <a:lnTo>
                  <a:pt x="8585" y="153771"/>
                </a:lnTo>
                <a:close/>
              </a:path>
              <a:path w="78740" h="188595">
                <a:moveTo>
                  <a:pt x="8839" y="172834"/>
                </a:moveTo>
                <a:lnTo>
                  <a:pt x="7899" y="172681"/>
                </a:lnTo>
                <a:lnTo>
                  <a:pt x="8064" y="173101"/>
                </a:lnTo>
                <a:lnTo>
                  <a:pt x="8839" y="172834"/>
                </a:lnTo>
                <a:close/>
              </a:path>
              <a:path w="78740" h="188595">
                <a:moveTo>
                  <a:pt x="9105" y="165836"/>
                </a:moveTo>
                <a:lnTo>
                  <a:pt x="9017" y="165531"/>
                </a:lnTo>
                <a:lnTo>
                  <a:pt x="8115" y="165823"/>
                </a:lnTo>
                <a:lnTo>
                  <a:pt x="8737" y="166522"/>
                </a:lnTo>
                <a:lnTo>
                  <a:pt x="8813" y="165785"/>
                </a:lnTo>
                <a:lnTo>
                  <a:pt x="9105" y="165836"/>
                </a:lnTo>
                <a:close/>
              </a:path>
              <a:path w="78740" h="188595">
                <a:moveTo>
                  <a:pt x="9575" y="139280"/>
                </a:moveTo>
                <a:lnTo>
                  <a:pt x="8712" y="138988"/>
                </a:lnTo>
                <a:lnTo>
                  <a:pt x="9398" y="141262"/>
                </a:lnTo>
                <a:lnTo>
                  <a:pt x="9575" y="139280"/>
                </a:lnTo>
                <a:close/>
              </a:path>
              <a:path w="78740" h="188595">
                <a:moveTo>
                  <a:pt x="9677" y="138201"/>
                </a:moveTo>
                <a:lnTo>
                  <a:pt x="8991" y="137972"/>
                </a:lnTo>
                <a:lnTo>
                  <a:pt x="9626" y="138734"/>
                </a:lnTo>
                <a:lnTo>
                  <a:pt x="9677" y="138201"/>
                </a:lnTo>
                <a:close/>
              </a:path>
              <a:path w="78740" h="188595">
                <a:moveTo>
                  <a:pt x="9753" y="153733"/>
                </a:moveTo>
                <a:lnTo>
                  <a:pt x="8585" y="152819"/>
                </a:lnTo>
                <a:lnTo>
                  <a:pt x="8585" y="153771"/>
                </a:lnTo>
                <a:lnTo>
                  <a:pt x="9753" y="153733"/>
                </a:lnTo>
                <a:close/>
              </a:path>
              <a:path w="78740" h="188595">
                <a:moveTo>
                  <a:pt x="10172" y="133527"/>
                </a:moveTo>
                <a:lnTo>
                  <a:pt x="8178" y="133642"/>
                </a:lnTo>
                <a:lnTo>
                  <a:pt x="8648" y="134289"/>
                </a:lnTo>
                <a:lnTo>
                  <a:pt x="9169" y="134581"/>
                </a:lnTo>
                <a:lnTo>
                  <a:pt x="9880" y="134556"/>
                </a:lnTo>
                <a:lnTo>
                  <a:pt x="9588" y="133946"/>
                </a:lnTo>
                <a:lnTo>
                  <a:pt x="10172" y="133527"/>
                </a:lnTo>
                <a:close/>
              </a:path>
              <a:path w="78740" h="188595">
                <a:moveTo>
                  <a:pt x="10172" y="101549"/>
                </a:moveTo>
                <a:lnTo>
                  <a:pt x="9309" y="100965"/>
                </a:lnTo>
                <a:lnTo>
                  <a:pt x="9194" y="101333"/>
                </a:lnTo>
                <a:lnTo>
                  <a:pt x="9131" y="101523"/>
                </a:lnTo>
                <a:lnTo>
                  <a:pt x="9283" y="101752"/>
                </a:lnTo>
                <a:lnTo>
                  <a:pt x="9613" y="102031"/>
                </a:lnTo>
                <a:lnTo>
                  <a:pt x="9969" y="101511"/>
                </a:lnTo>
                <a:lnTo>
                  <a:pt x="10172" y="101549"/>
                </a:lnTo>
                <a:close/>
              </a:path>
              <a:path w="78740" h="188595">
                <a:moveTo>
                  <a:pt x="10274" y="139509"/>
                </a:moveTo>
                <a:lnTo>
                  <a:pt x="9626" y="138734"/>
                </a:lnTo>
                <a:lnTo>
                  <a:pt x="9575" y="139280"/>
                </a:lnTo>
                <a:lnTo>
                  <a:pt x="10274" y="139509"/>
                </a:lnTo>
                <a:close/>
              </a:path>
              <a:path w="78740" h="188595">
                <a:moveTo>
                  <a:pt x="10325" y="143217"/>
                </a:moveTo>
                <a:lnTo>
                  <a:pt x="9144" y="142773"/>
                </a:lnTo>
                <a:lnTo>
                  <a:pt x="9779" y="143611"/>
                </a:lnTo>
                <a:lnTo>
                  <a:pt x="10325" y="143217"/>
                </a:lnTo>
                <a:close/>
              </a:path>
              <a:path w="78740" h="188595">
                <a:moveTo>
                  <a:pt x="10541" y="138506"/>
                </a:moveTo>
                <a:lnTo>
                  <a:pt x="9677" y="138125"/>
                </a:lnTo>
                <a:lnTo>
                  <a:pt x="10541" y="138506"/>
                </a:lnTo>
                <a:close/>
              </a:path>
              <a:path w="78740" h="188595">
                <a:moveTo>
                  <a:pt x="10769" y="146278"/>
                </a:moveTo>
                <a:lnTo>
                  <a:pt x="10274" y="145821"/>
                </a:lnTo>
                <a:lnTo>
                  <a:pt x="9474" y="145465"/>
                </a:lnTo>
                <a:lnTo>
                  <a:pt x="9321" y="146469"/>
                </a:lnTo>
                <a:lnTo>
                  <a:pt x="9817" y="147091"/>
                </a:lnTo>
                <a:lnTo>
                  <a:pt x="10299" y="147205"/>
                </a:lnTo>
                <a:lnTo>
                  <a:pt x="10769" y="146278"/>
                </a:lnTo>
                <a:close/>
              </a:path>
              <a:path w="78740" h="188595">
                <a:moveTo>
                  <a:pt x="12420" y="143370"/>
                </a:moveTo>
                <a:lnTo>
                  <a:pt x="11201" y="143243"/>
                </a:lnTo>
                <a:lnTo>
                  <a:pt x="11531" y="143510"/>
                </a:lnTo>
                <a:lnTo>
                  <a:pt x="10604" y="144335"/>
                </a:lnTo>
                <a:lnTo>
                  <a:pt x="10744" y="144322"/>
                </a:lnTo>
                <a:lnTo>
                  <a:pt x="11684" y="145072"/>
                </a:lnTo>
                <a:lnTo>
                  <a:pt x="10960" y="145059"/>
                </a:lnTo>
                <a:lnTo>
                  <a:pt x="12293" y="145249"/>
                </a:lnTo>
                <a:lnTo>
                  <a:pt x="12115" y="145211"/>
                </a:lnTo>
                <a:lnTo>
                  <a:pt x="12331" y="144576"/>
                </a:lnTo>
                <a:lnTo>
                  <a:pt x="12420" y="143370"/>
                </a:lnTo>
                <a:close/>
              </a:path>
              <a:path w="78740" h="188595">
                <a:moveTo>
                  <a:pt x="14846" y="175450"/>
                </a:moveTo>
                <a:lnTo>
                  <a:pt x="14744" y="175158"/>
                </a:lnTo>
                <a:lnTo>
                  <a:pt x="14185" y="174777"/>
                </a:lnTo>
                <a:lnTo>
                  <a:pt x="14173" y="175425"/>
                </a:lnTo>
                <a:lnTo>
                  <a:pt x="13843" y="175602"/>
                </a:lnTo>
                <a:lnTo>
                  <a:pt x="14630" y="175907"/>
                </a:lnTo>
                <a:lnTo>
                  <a:pt x="14846" y="175450"/>
                </a:lnTo>
                <a:close/>
              </a:path>
              <a:path w="78740" h="188595">
                <a:moveTo>
                  <a:pt x="15125" y="183781"/>
                </a:moveTo>
                <a:lnTo>
                  <a:pt x="14147" y="183184"/>
                </a:lnTo>
                <a:lnTo>
                  <a:pt x="15125" y="183781"/>
                </a:lnTo>
                <a:close/>
              </a:path>
              <a:path w="78740" h="188595">
                <a:moveTo>
                  <a:pt x="15621" y="184061"/>
                </a:moveTo>
                <a:lnTo>
                  <a:pt x="15125" y="183781"/>
                </a:lnTo>
                <a:lnTo>
                  <a:pt x="15252" y="183984"/>
                </a:lnTo>
                <a:lnTo>
                  <a:pt x="15621" y="184061"/>
                </a:lnTo>
                <a:close/>
              </a:path>
              <a:path w="78740" h="188595">
                <a:moveTo>
                  <a:pt x="15633" y="119316"/>
                </a:moveTo>
                <a:lnTo>
                  <a:pt x="15570" y="119049"/>
                </a:lnTo>
                <a:lnTo>
                  <a:pt x="15189" y="118033"/>
                </a:lnTo>
                <a:lnTo>
                  <a:pt x="15011" y="117995"/>
                </a:lnTo>
                <a:lnTo>
                  <a:pt x="15633" y="119316"/>
                </a:lnTo>
                <a:close/>
              </a:path>
              <a:path w="78740" h="188595">
                <a:moveTo>
                  <a:pt x="15684" y="184327"/>
                </a:moveTo>
                <a:lnTo>
                  <a:pt x="15392" y="184188"/>
                </a:lnTo>
                <a:lnTo>
                  <a:pt x="15252" y="183984"/>
                </a:lnTo>
                <a:lnTo>
                  <a:pt x="15074" y="183946"/>
                </a:lnTo>
                <a:lnTo>
                  <a:pt x="14719" y="183794"/>
                </a:lnTo>
                <a:lnTo>
                  <a:pt x="13716" y="183146"/>
                </a:lnTo>
                <a:lnTo>
                  <a:pt x="14109" y="183553"/>
                </a:lnTo>
                <a:lnTo>
                  <a:pt x="15455" y="184277"/>
                </a:lnTo>
                <a:lnTo>
                  <a:pt x="15684" y="184327"/>
                </a:lnTo>
                <a:close/>
              </a:path>
              <a:path w="78740" h="188595">
                <a:moveTo>
                  <a:pt x="15709" y="184492"/>
                </a:moveTo>
                <a:lnTo>
                  <a:pt x="15519" y="184315"/>
                </a:lnTo>
                <a:lnTo>
                  <a:pt x="15709" y="184492"/>
                </a:lnTo>
                <a:close/>
              </a:path>
              <a:path w="78740" h="188595">
                <a:moveTo>
                  <a:pt x="15798" y="184658"/>
                </a:moveTo>
                <a:lnTo>
                  <a:pt x="15659" y="184492"/>
                </a:lnTo>
                <a:lnTo>
                  <a:pt x="15455" y="184429"/>
                </a:lnTo>
                <a:lnTo>
                  <a:pt x="15798" y="184658"/>
                </a:lnTo>
                <a:close/>
              </a:path>
              <a:path w="78740" h="188595">
                <a:moveTo>
                  <a:pt x="16002" y="184492"/>
                </a:moveTo>
                <a:lnTo>
                  <a:pt x="15684" y="184327"/>
                </a:lnTo>
                <a:lnTo>
                  <a:pt x="15811" y="184391"/>
                </a:lnTo>
                <a:lnTo>
                  <a:pt x="16002" y="184492"/>
                </a:lnTo>
                <a:close/>
              </a:path>
              <a:path w="78740" h="188595">
                <a:moveTo>
                  <a:pt x="16040" y="120180"/>
                </a:moveTo>
                <a:lnTo>
                  <a:pt x="15633" y="119316"/>
                </a:lnTo>
                <a:lnTo>
                  <a:pt x="14668" y="119468"/>
                </a:lnTo>
                <a:lnTo>
                  <a:pt x="16040" y="120180"/>
                </a:lnTo>
                <a:close/>
              </a:path>
              <a:path w="78740" h="188595">
                <a:moveTo>
                  <a:pt x="16154" y="184277"/>
                </a:moveTo>
                <a:lnTo>
                  <a:pt x="15849" y="184073"/>
                </a:lnTo>
                <a:lnTo>
                  <a:pt x="15290" y="183705"/>
                </a:lnTo>
                <a:lnTo>
                  <a:pt x="15595" y="184035"/>
                </a:lnTo>
                <a:lnTo>
                  <a:pt x="15913" y="184391"/>
                </a:lnTo>
                <a:lnTo>
                  <a:pt x="16154" y="184277"/>
                </a:lnTo>
                <a:close/>
              </a:path>
              <a:path w="78740" h="188595">
                <a:moveTo>
                  <a:pt x="16560" y="184111"/>
                </a:moveTo>
                <a:lnTo>
                  <a:pt x="15849" y="183832"/>
                </a:lnTo>
                <a:lnTo>
                  <a:pt x="16205" y="184048"/>
                </a:lnTo>
                <a:lnTo>
                  <a:pt x="16560" y="184111"/>
                </a:lnTo>
                <a:close/>
              </a:path>
              <a:path w="78740" h="188595">
                <a:moveTo>
                  <a:pt x="16852" y="184213"/>
                </a:moveTo>
                <a:lnTo>
                  <a:pt x="16725" y="184111"/>
                </a:lnTo>
                <a:lnTo>
                  <a:pt x="16586" y="184023"/>
                </a:lnTo>
                <a:lnTo>
                  <a:pt x="16167" y="183540"/>
                </a:lnTo>
                <a:lnTo>
                  <a:pt x="16294" y="183337"/>
                </a:lnTo>
                <a:lnTo>
                  <a:pt x="16103" y="183045"/>
                </a:lnTo>
                <a:lnTo>
                  <a:pt x="15506" y="182118"/>
                </a:lnTo>
                <a:lnTo>
                  <a:pt x="14935" y="182029"/>
                </a:lnTo>
                <a:lnTo>
                  <a:pt x="14465" y="180568"/>
                </a:lnTo>
                <a:lnTo>
                  <a:pt x="13931" y="181114"/>
                </a:lnTo>
                <a:lnTo>
                  <a:pt x="14363" y="181444"/>
                </a:lnTo>
                <a:lnTo>
                  <a:pt x="13550" y="181444"/>
                </a:lnTo>
                <a:lnTo>
                  <a:pt x="14820" y="182410"/>
                </a:lnTo>
                <a:lnTo>
                  <a:pt x="14630" y="182765"/>
                </a:lnTo>
                <a:lnTo>
                  <a:pt x="15176" y="183134"/>
                </a:lnTo>
                <a:lnTo>
                  <a:pt x="15303" y="183184"/>
                </a:lnTo>
                <a:lnTo>
                  <a:pt x="15240" y="183045"/>
                </a:lnTo>
                <a:lnTo>
                  <a:pt x="15582" y="183248"/>
                </a:lnTo>
                <a:lnTo>
                  <a:pt x="15709" y="183540"/>
                </a:lnTo>
                <a:lnTo>
                  <a:pt x="16624" y="184111"/>
                </a:lnTo>
                <a:lnTo>
                  <a:pt x="16852" y="184213"/>
                </a:lnTo>
                <a:close/>
              </a:path>
              <a:path w="78740" h="188595">
                <a:moveTo>
                  <a:pt x="17094" y="184594"/>
                </a:moveTo>
                <a:lnTo>
                  <a:pt x="16205" y="184048"/>
                </a:lnTo>
                <a:lnTo>
                  <a:pt x="16040" y="184023"/>
                </a:lnTo>
                <a:lnTo>
                  <a:pt x="17094" y="184594"/>
                </a:lnTo>
                <a:close/>
              </a:path>
              <a:path w="78740" h="188595">
                <a:moveTo>
                  <a:pt x="18402" y="119202"/>
                </a:moveTo>
                <a:lnTo>
                  <a:pt x="18072" y="119049"/>
                </a:lnTo>
                <a:lnTo>
                  <a:pt x="18402" y="119202"/>
                </a:lnTo>
                <a:close/>
              </a:path>
              <a:path w="78740" h="188595">
                <a:moveTo>
                  <a:pt x="18999" y="179095"/>
                </a:moveTo>
                <a:lnTo>
                  <a:pt x="17983" y="179171"/>
                </a:lnTo>
                <a:lnTo>
                  <a:pt x="17780" y="179603"/>
                </a:lnTo>
                <a:lnTo>
                  <a:pt x="18529" y="179552"/>
                </a:lnTo>
                <a:lnTo>
                  <a:pt x="18872" y="179768"/>
                </a:lnTo>
                <a:lnTo>
                  <a:pt x="18910" y="179552"/>
                </a:lnTo>
                <a:lnTo>
                  <a:pt x="18999" y="179095"/>
                </a:lnTo>
                <a:close/>
              </a:path>
              <a:path w="78740" h="188595">
                <a:moveTo>
                  <a:pt x="19316" y="179070"/>
                </a:moveTo>
                <a:lnTo>
                  <a:pt x="19164" y="178689"/>
                </a:lnTo>
                <a:lnTo>
                  <a:pt x="19024" y="178968"/>
                </a:lnTo>
                <a:lnTo>
                  <a:pt x="18999" y="179095"/>
                </a:lnTo>
                <a:lnTo>
                  <a:pt x="19316" y="179070"/>
                </a:lnTo>
                <a:close/>
              </a:path>
              <a:path w="78740" h="188595">
                <a:moveTo>
                  <a:pt x="19354" y="175272"/>
                </a:moveTo>
                <a:lnTo>
                  <a:pt x="19011" y="175044"/>
                </a:lnTo>
                <a:lnTo>
                  <a:pt x="18757" y="175641"/>
                </a:lnTo>
                <a:lnTo>
                  <a:pt x="19227" y="175895"/>
                </a:lnTo>
                <a:lnTo>
                  <a:pt x="19354" y="175272"/>
                </a:lnTo>
                <a:close/>
              </a:path>
              <a:path w="78740" h="188595">
                <a:moveTo>
                  <a:pt x="19405" y="117589"/>
                </a:moveTo>
                <a:lnTo>
                  <a:pt x="19037" y="117614"/>
                </a:lnTo>
                <a:lnTo>
                  <a:pt x="18745" y="117932"/>
                </a:lnTo>
                <a:lnTo>
                  <a:pt x="18313" y="116649"/>
                </a:lnTo>
                <a:lnTo>
                  <a:pt x="18135" y="118745"/>
                </a:lnTo>
                <a:lnTo>
                  <a:pt x="16573" y="116979"/>
                </a:lnTo>
                <a:lnTo>
                  <a:pt x="15735" y="117386"/>
                </a:lnTo>
                <a:lnTo>
                  <a:pt x="15189" y="118033"/>
                </a:lnTo>
                <a:lnTo>
                  <a:pt x="16459" y="118325"/>
                </a:lnTo>
                <a:lnTo>
                  <a:pt x="18072" y="119049"/>
                </a:lnTo>
                <a:lnTo>
                  <a:pt x="18351" y="118745"/>
                </a:lnTo>
                <a:lnTo>
                  <a:pt x="19088" y="117932"/>
                </a:lnTo>
                <a:lnTo>
                  <a:pt x="19405" y="117589"/>
                </a:lnTo>
                <a:close/>
              </a:path>
              <a:path w="78740" h="188595">
                <a:moveTo>
                  <a:pt x="19748" y="117208"/>
                </a:moveTo>
                <a:lnTo>
                  <a:pt x="19405" y="117589"/>
                </a:lnTo>
                <a:lnTo>
                  <a:pt x="19646" y="117576"/>
                </a:lnTo>
                <a:lnTo>
                  <a:pt x="19748" y="117208"/>
                </a:lnTo>
                <a:close/>
              </a:path>
              <a:path w="78740" h="188595">
                <a:moveTo>
                  <a:pt x="20548" y="69938"/>
                </a:moveTo>
                <a:lnTo>
                  <a:pt x="18986" y="69316"/>
                </a:lnTo>
                <a:lnTo>
                  <a:pt x="19215" y="69799"/>
                </a:lnTo>
                <a:lnTo>
                  <a:pt x="19456" y="70269"/>
                </a:lnTo>
                <a:lnTo>
                  <a:pt x="19227" y="69799"/>
                </a:lnTo>
                <a:lnTo>
                  <a:pt x="20548" y="69938"/>
                </a:lnTo>
                <a:close/>
              </a:path>
              <a:path w="78740" h="188595">
                <a:moveTo>
                  <a:pt x="21450" y="77622"/>
                </a:moveTo>
                <a:lnTo>
                  <a:pt x="20066" y="77292"/>
                </a:lnTo>
                <a:lnTo>
                  <a:pt x="19989" y="77482"/>
                </a:lnTo>
                <a:lnTo>
                  <a:pt x="21361" y="77812"/>
                </a:lnTo>
                <a:lnTo>
                  <a:pt x="21450" y="77622"/>
                </a:lnTo>
                <a:close/>
              </a:path>
              <a:path w="78740" h="188595">
                <a:moveTo>
                  <a:pt x="21475" y="174942"/>
                </a:moveTo>
                <a:lnTo>
                  <a:pt x="21297" y="174853"/>
                </a:lnTo>
                <a:lnTo>
                  <a:pt x="21132" y="174764"/>
                </a:lnTo>
                <a:lnTo>
                  <a:pt x="20866" y="174612"/>
                </a:lnTo>
                <a:lnTo>
                  <a:pt x="20154" y="174764"/>
                </a:lnTo>
                <a:lnTo>
                  <a:pt x="19494" y="174828"/>
                </a:lnTo>
                <a:lnTo>
                  <a:pt x="20027" y="175247"/>
                </a:lnTo>
                <a:lnTo>
                  <a:pt x="20078" y="175006"/>
                </a:lnTo>
                <a:lnTo>
                  <a:pt x="20599" y="175425"/>
                </a:lnTo>
                <a:lnTo>
                  <a:pt x="19354" y="175272"/>
                </a:lnTo>
                <a:lnTo>
                  <a:pt x="19875" y="175780"/>
                </a:lnTo>
                <a:lnTo>
                  <a:pt x="18249" y="176288"/>
                </a:lnTo>
                <a:lnTo>
                  <a:pt x="19164" y="178689"/>
                </a:lnTo>
                <a:lnTo>
                  <a:pt x="20345" y="176441"/>
                </a:lnTo>
                <a:lnTo>
                  <a:pt x="20739" y="175895"/>
                </a:lnTo>
                <a:lnTo>
                  <a:pt x="20980" y="175425"/>
                </a:lnTo>
                <a:lnTo>
                  <a:pt x="20688" y="175006"/>
                </a:lnTo>
                <a:lnTo>
                  <a:pt x="21196" y="174866"/>
                </a:lnTo>
                <a:lnTo>
                  <a:pt x="21475" y="174942"/>
                </a:lnTo>
                <a:close/>
              </a:path>
              <a:path w="78740" h="188595">
                <a:moveTo>
                  <a:pt x="22263" y="188582"/>
                </a:moveTo>
                <a:lnTo>
                  <a:pt x="21894" y="188201"/>
                </a:lnTo>
                <a:lnTo>
                  <a:pt x="20408" y="187299"/>
                </a:lnTo>
                <a:lnTo>
                  <a:pt x="20878" y="187337"/>
                </a:lnTo>
                <a:lnTo>
                  <a:pt x="20574" y="186855"/>
                </a:lnTo>
                <a:lnTo>
                  <a:pt x="20815" y="187172"/>
                </a:lnTo>
                <a:lnTo>
                  <a:pt x="21297" y="186982"/>
                </a:lnTo>
                <a:lnTo>
                  <a:pt x="21767" y="186817"/>
                </a:lnTo>
                <a:lnTo>
                  <a:pt x="22085" y="186626"/>
                </a:lnTo>
                <a:lnTo>
                  <a:pt x="21602" y="185648"/>
                </a:lnTo>
                <a:lnTo>
                  <a:pt x="20243" y="186436"/>
                </a:lnTo>
                <a:lnTo>
                  <a:pt x="20154" y="186588"/>
                </a:lnTo>
                <a:lnTo>
                  <a:pt x="20104" y="186778"/>
                </a:lnTo>
                <a:lnTo>
                  <a:pt x="20231" y="187286"/>
                </a:lnTo>
                <a:lnTo>
                  <a:pt x="21158" y="187782"/>
                </a:lnTo>
                <a:lnTo>
                  <a:pt x="21348" y="188125"/>
                </a:lnTo>
                <a:lnTo>
                  <a:pt x="22263" y="188582"/>
                </a:lnTo>
                <a:close/>
              </a:path>
              <a:path w="78740" h="188595">
                <a:moveTo>
                  <a:pt x="22453" y="139382"/>
                </a:moveTo>
                <a:lnTo>
                  <a:pt x="21882" y="138480"/>
                </a:lnTo>
                <a:lnTo>
                  <a:pt x="21158" y="138468"/>
                </a:lnTo>
                <a:lnTo>
                  <a:pt x="19570" y="138214"/>
                </a:lnTo>
                <a:lnTo>
                  <a:pt x="19939" y="139230"/>
                </a:lnTo>
                <a:lnTo>
                  <a:pt x="19329" y="138518"/>
                </a:lnTo>
                <a:lnTo>
                  <a:pt x="18402" y="138633"/>
                </a:lnTo>
                <a:lnTo>
                  <a:pt x="20434" y="139547"/>
                </a:lnTo>
                <a:lnTo>
                  <a:pt x="18935" y="139865"/>
                </a:lnTo>
                <a:lnTo>
                  <a:pt x="15519" y="140055"/>
                </a:lnTo>
                <a:lnTo>
                  <a:pt x="18618" y="136677"/>
                </a:lnTo>
                <a:lnTo>
                  <a:pt x="15608" y="136804"/>
                </a:lnTo>
                <a:lnTo>
                  <a:pt x="16992" y="138430"/>
                </a:lnTo>
                <a:lnTo>
                  <a:pt x="12509" y="138239"/>
                </a:lnTo>
                <a:lnTo>
                  <a:pt x="13830" y="140881"/>
                </a:lnTo>
                <a:lnTo>
                  <a:pt x="13373" y="142189"/>
                </a:lnTo>
                <a:lnTo>
                  <a:pt x="12293" y="140512"/>
                </a:lnTo>
                <a:lnTo>
                  <a:pt x="12179" y="141909"/>
                </a:lnTo>
                <a:lnTo>
                  <a:pt x="12687" y="142036"/>
                </a:lnTo>
                <a:lnTo>
                  <a:pt x="11950" y="142557"/>
                </a:lnTo>
                <a:lnTo>
                  <a:pt x="13119" y="143192"/>
                </a:lnTo>
                <a:lnTo>
                  <a:pt x="12585" y="143408"/>
                </a:lnTo>
                <a:lnTo>
                  <a:pt x="16103" y="142532"/>
                </a:lnTo>
                <a:lnTo>
                  <a:pt x="17449" y="142532"/>
                </a:lnTo>
                <a:lnTo>
                  <a:pt x="17411" y="141274"/>
                </a:lnTo>
                <a:lnTo>
                  <a:pt x="19507" y="141655"/>
                </a:lnTo>
                <a:lnTo>
                  <a:pt x="18846" y="140385"/>
                </a:lnTo>
                <a:lnTo>
                  <a:pt x="19050" y="140258"/>
                </a:lnTo>
                <a:lnTo>
                  <a:pt x="20180" y="140030"/>
                </a:lnTo>
                <a:lnTo>
                  <a:pt x="20904" y="140042"/>
                </a:lnTo>
                <a:lnTo>
                  <a:pt x="20726" y="139992"/>
                </a:lnTo>
                <a:lnTo>
                  <a:pt x="20408" y="138633"/>
                </a:lnTo>
                <a:lnTo>
                  <a:pt x="22453" y="139382"/>
                </a:lnTo>
                <a:close/>
              </a:path>
              <a:path w="78740" h="188595">
                <a:moveTo>
                  <a:pt x="23672" y="75526"/>
                </a:moveTo>
                <a:lnTo>
                  <a:pt x="23063" y="75361"/>
                </a:lnTo>
                <a:lnTo>
                  <a:pt x="22606" y="75844"/>
                </a:lnTo>
                <a:lnTo>
                  <a:pt x="22733" y="76085"/>
                </a:lnTo>
                <a:lnTo>
                  <a:pt x="23177" y="76619"/>
                </a:lnTo>
                <a:lnTo>
                  <a:pt x="23672" y="75526"/>
                </a:lnTo>
                <a:close/>
              </a:path>
              <a:path w="78740" h="188595">
                <a:moveTo>
                  <a:pt x="25374" y="68122"/>
                </a:moveTo>
                <a:lnTo>
                  <a:pt x="24155" y="68211"/>
                </a:lnTo>
                <a:lnTo>
                  <a:pt x="24790" y="68808"/>
                </a:lnTo>
                <a:lnTo>
                  <a:pt x="25374" y="68122"/>
                </a:lnTo>
                <a:close/>
              </a:path>
              <a:path w="78740" h="188595">
                <a:moveTo>
                  <a:pt x="26543" y="68033"/>
                </a:moveTo>
                <a:lnTo>
                  <a:pt x="26162" y="67208"/>
                </a:lnTo>
                <a:lnTo>
                  <a:pt x="25374" y="68122"/>
                </a:lnTo>
                <a:lnTo>
                  <a:pt x="26543" y="68033"/>
                </a:lnTo>
                <a:close/>
              </a:path>
              <a:path w="78740" h="188595">
                <a:moveTo>
                  <a:pt x="27863" y="66306"/>
                </a:moveTo>
                <a:lnTo>
                  <a:pt x="25425" y="65633"/>
                </a:lnTo>
                <a:lnTo>
                  <a:pt x="26162" y="67208"/>
                </a:lnTo>
                <a:lnTo>
                  <a:pt x="26390" y="66941"/>
                </a:lnTo>
                <a:lnTo>
                  <a:pt x="27495" y="67043"/>
                </a:lnTo>
                <a:lnTo>
                  <a:pt x="27863" y="66306"/>
                </a:lnTo>
                <a:close/>
              </a:path>
              <a:path w="78740" h="188595">
                <a:moveTo>
                  <a:pt x="27914" y="55359"/>
                </a:moveTo>
                <a:lnTo>
                  <a:pt x="25819" y="55753"/>
                </a:lnTo>
                <a:lnTo>
                  <a:pt x="27673" y="55816"/>
                </a:lnTo>
                <a:lnTo>
                  <a:pt x="27914" y="55359"/>
                </a:lnTo>
                <a:close/>
              </a:path>
              <a:path w="78740" h="188595">
                <a:moveTo>
                  <a:pt x="28181" y="55308"/>
                </a:moveTo>
                <a:lnTo>
                  <a:pt x="27139" y="54597"/>
                </a:lnTo>
                <a:lnTo>
                  <a:pt x="27457" y="54902"/>
                </a:lnTo>
                <a:lnTo>
                  <a:pt x="27965" y="55257"/>
                </a:lnTo>
                <a:lnTo>
                  <a:pt x="28181" y="55308"/>
                </a:lnTo>
                <a:close/>
              </a:path>
              <a:path w="78740" h="188595">
                <a:moveTo>
                  <a:pt x="28333" y="82626"/>
                </a:moveTo>
                <a:lnTo>
                  <a:pt x="27559" y="82384"/>
                </a:lnTo>
                <a:lnTo>
                  <a:pt x="27241" y="83108"/>
                </a:lnTo>
                <a:lnTo>
                  <a:pt x="28333" y="82626"/>
                </a:lnTo>
                <a:close/>
              </a:path>
              <a:path w="78740" h="188595">
                <a:moveTo>
                  <a:pt x="28778" y="80302"/>
                </a:moveTo>
                <a:lnTo>
                  <a:pt x="28702" y="80162"/>
                </a:lnTo>
                <a:lnTo>
                  <a:pt x="28575" y="80048"/>
                </a:lnTo>
                <a:lnTo>
                  <a:pt x="28397" y="79984"/>
                </a:lnTo>
                <a:lnTo>
                  <a:pt x="28524" y="80111"/>
                </a:lnTo>
                <a:lnTo>
                  <a:pt x="28651" y="80213"/>
                </a:lnTo>
                <a:lnTo>
                  <a:pt x="28778" y="80302"/>
                </a:lnTo>
                <a:close/>
              </a:path>
              <a:path w="78740" h="188595">
                <a:moveTo>
                  <a:pt x="29210" y="54724"/>
                </a:moveTo>
                <a:lnTo>
                  <a:pt x="28587" y="54559"/>
                </a:lnTo>
                <a:lnTo>
                  <a:pt x="29006" y="55105"/>
                </a:lnTo>
                <a:lnTo>
                  <a:pt x="29210" y="54724"/>
                </a:lnTo>
                <a:close/>
              </a:path>
              <a:path w="78740" h="188595">
                <a:moveTo>
                  <a:pt x="32410" y="54013"/>
                </a:moveTo>
                <a:lnTo>
                  <a:pt x="31826" y="53822"/>
                </a:lnTo>
                <a:lnTo>
                  <a:pt x="30721" y="52819"/>
                </a:lnTo>
                <a:lnTo>
                  <a:pt x="30416" y="53784"/>
                </a:lnTo>
                <a:lnTo>
                  <a:pt x="31330" y="53860"/>
                </a:lnTo>
                <a:lnTo>
                  <a:pt x="31330" y="54292"/>
                </a:lnTo>
                <a:lnTo>
                  <a:pt x="32410" y="54013"/>
                </a:lnTo>
                <a:close/>
              </a:path>
              <a:path w="78740" h="188595">
                <a:moveTo>
                  <a:pt x="34442" y="63766"/>
                </a:moveTo>
                <a:lnTo>
                  <a:pt x="33655" y="63500"/>
                </a:lnTo>
                <a:lnTo>
                  <a:pt x="34264" y="64122"/>
                </a:lnTo>
                <a:lnTo>
                  <a:pt x="34442" y="63766"/>
                </a:lnTo>
                <a:close/>
              </a:path>
              <a:path w="78740" h="188595">
                <a:moveTo>
                  <a:pt x="34493" y="76898"/>
                </a:moveTo>
                <a:lnTo>
                  <a:pt x="33350" y="75069"/>
                </a:lnTo>
                <a:lnTo>
                  <a:pt x="32461" y="77927"/>
                </a:lnTo>
                <a:lnTo>
                  <a:pt x="31178" y="77317"/>
                </a:lnTo>
                <a:lnTo>
                  <a:pt x="30708" y="77381"/>
                </a:lnTo>
                <a:lnTo>
                  <a:pt x="29997" y="76809"/>
                </a:lnTo>
                <a:lnTo>
                  <a:pt x="28752" y="78244"/>
                </a:lnTo>
                <a:lnTo>
                  <a:pt x="30124" y="78663"/>
                </a:lnTo>
                <a:lnTo>
                  <a:pt x="33210" y="77736"/>
                </a:lnTo>
                <a:lnTo>
                  <a:pt x="34493" y="76898"/>
                </a:lnTo>
                <a:close/>
              </a:path>
              <a:path w="78740" h="188595">
                <a:moveTo>
                  <a:pt x="35229" y="64020"/>
                </a:moveTo>
                <a:lnTo>
                  <a:pt x="35064" y="63538"/>
                </a:lnTo>
                <a:lnTo>
                  <a:pt x="34544" y="63588"/>
                </a:lnTo>
                <a:lnTo>
                  <a:pt x="34442" y="63766"/>
                </a:lnTo>
                <a:lnTo>
                  <a:pt x="35229" y="64020"/>
                </a:lnTo>
                <a:close/>
              </a:path>
              <a:path w="78740" h="188595">
                <a:moveTo>
                  <a:pt x="35255" y="81927"/>
                </a:moveTo>
                <a:lnTo>
                  <a:pt x="34137" y="81978"/>
                </a:lnTo>
                <a:lnTo>
                  <a:pt x="35013" y="81013"/>
                </a:lnTo>
                <a:lnTo>
                  <a:pt x="34988" y="80594"/>
                </a:lnTo>
                <a:lnTo>
                  <a:pt x="32842" y="80937"/>
                </a:lnTo>
                <a:lnTo>
                  <a:pt x="32169" y="80518"/>
                </a:lnTo>
                <a:lnTo>
                  <a:pt x="30314" y="80162"/>
                </a:lnTo>
                <a:lnTo>
                  <a:pt x="30441" y="80403"/>
                </a:lnTo>
                <a:lnTo>
                  <a:pt x="29857" y="80886"/>
                </a:lnTo>
                <a:lnTo>
                  <a:pt x="29298" y="80708"/>
                </a:lnTo>
                <a:lnTo>
                  <a:pt x="28778" y="80302"/>
                </a:lnTo>
                <a:lnTo>
                  <a:pt x="29311" y="81267"/>
                </a:lnTo>
                <a:lnTo>
                  <a:pt x="28079" y="83870"/>
                </a:lnTo>
                <a:lnTo>
                  <a:pt x="30048" y="83769"/>
                </a:lnTo>
                <a:lnTo>
                  <a:pt x="30010" y="83350"/>
                </a:lnTo>
                <a:lnTo>
                  <a:pt x="30162" y="82981"/>
                </a:lnTo>
                <a:lnTo>
                  <a:pt x="29857" y="82689"/>
                </a:lnTo>
                <a:lnTo>
                  <a:pt x="31026" y="83045"/>
                </a:lnTo>
                <a:lnTo>
                  <a:pt x="33591" y="82207"/>
                </a:lnTo>
                <a:lnTo>
                  <a:pt x="35255" y="81927"/>
                </a:lnTo>
                <a:close/>
              </a:path>
              <a:path w="78740" h="188595">
                <a:moveTo>
                  <a:pt x="35394" y="75920"/>
                </a:moveTo>
                <a:lnTo>
                  <a:pt x="35039" y="76225"/>
                </a:lnTo>
                <a:lnTo>
                  <a:pt x="35280" y="76479"/>
                </a:lnTo>
                <a:lnTo>
                  <a:pt x="35356" y="76962"/>
                </a:lnTo>
                <a:lnTo>
                  <a:pt x="35394" y="75920"/>
                </a:lnTo>
                <a:close/>
              </a:path>
              <a:path w="78740" h="188595">
                <a:moveTo>
                  <a:pt x="35483" y="62661"/>
                </a:moveTo>
                <a:lnTo>
                  <a:pt x="34505" y="61887"/>
                </a:lnTo>
                <a:lnTo>
                  <a:pt x="35064" y="63538"/>
                </a:lnTo>
                <a:lnTo>
                  <a:pt x="35483" y="63500"/>
                </a:lnTo>
                <a:lnTo>
                  <a:pt x="35483" y="62661"/>
                </a:lnTo>
                <a:close/>
              </a:path>
              <a:path w="78740" h="188595">
                <a:moveTo>
                  <a:pt x="36360" y="78105"/>
                </a:moveTo>
                <a:lnTo>
                  <a:pt x="35953" y="77558"/>
                </a:lnTo>
                <a:lnTo>
                  <a:pt x="34937" y="77863"/>
                </a:lnTo>
                <a:lnTo>
                  <a:pt x="35991" y="78409"/>
                </a:lnTo>
                <a:lnTo>
                  <a:pt x="35280" y="79019"/>
                </a:lnTo>
                <a:lnTo>
                  <a:pt x="36106" y="78651"/>
                </a:lnTo>
                <a:lnTo>
                  <a:pt x="36360" y="78105"/>
                </a:lnTo>
                <a:close/>
              </a:path>
              <a:path w="78740" h="188595">
                <a:moveTo>
                  <a:pt x="36576" y="59753"/>
                </a:moveTo>
                <a:lnTo>
                  <a:pt x="35826" y="58966"/>
                </a:lnTo>
                <a:lnTo>
                  <a:pt x="35610" y="59372"/>
                </a:lnTo>
                <a:lnTo>
                  <a:pt x="36156" y="59563"/>
                </a:lnTo>
                <a:lnTo>
                  <a:pt x="36576" y="59753"/>
                </a:lnTo>
                <a:close/>
              </a:path>
              <a:path w="78740" h="188595">
                <a:moveTo>
                  <a:pt x="36741" y="59867"/>
                </a:moveTo>
                <a:lnTo>
                  <a:pt x="36576" y="59753"/>
                </a:lnTo>
                <a:lnTo>
                  <a:pt x="36715" y="59905"/>
                </a:lnTo>
                <a:close/>
              </a:path>
              <a:path w="78740" h="188595">
                <a:moveTo>
                  <a:pt x="37388" y="59080"/>
                </a:moveTo>
                <a:lnTo>
                  <a:pt x="36741" y="59867"/>
                </a:lnTo>
                <a:lnTo>
                  <a:pt x="36868" y="59931"/>
                </a:lnTo>
                <a:lnTo>
                  <a:pt x="37388" y="59080"/>
                </a:lnTo>
                <a:close/>
              </a:path>
              <a:path w="78740" h="188595">
                <a:moveTo>
                  <a:pt x="39001" y="70980"/>
                </a:moveTo>
                <a:lnTo>
                  <a:pt x="37642" y="68656"/>
                </a:lnTo>
                <a:lnTo>
                  <a:pt x="37325" y="71056"/>
                </a:lnTo>
                <a:lnTo>
                  <a:pt x="39001" y="70980"/>
                </a:lnTo>
                <a:close/>
              </a:path>
              <a:path w="78740" h="188595">
                <a:moveTo>
                  <a:pt x="39763" y="70561"/>
                </a:moveTo>
                <a:lnTo>
                  <a:pt x="39420" y="70954"/>
                </a:lnTo>
                <a:lnTo>
                  <a:pt x="39001" y="70980"/>
                </a:lnTo>
                <a:lnTo>
                  <a:pt x="39344" y="71564"/>
                </a:lnTo>
                <a:lnTo>
                  <a:pt x="39763" y="70561"/>
                </a:lnTo>
                <a:close/>
              </a:path>
              <a:path w="78740" h="188595">
                <a:moveTo>
                  <a:pt x="40297" y="71907"/>
                </a:moveTo>
                <a:lnTo>
                  <a:pt x="39052" y="71666"/>
                </a:lnTo>
                <a:lnTo>
                  <a:pt x="40297" y="71907"/>
                </a:lnTo>
                <a:close/>
              </a:path>
              <a:path w="78740" h="188595">
                <a:moveTo>
                  <a:pt x="40424" y="69011"/>
                </a:moveTo>
                <a:lnTo>
                  <a:pt x="40055" y="69723"/>
                </a:lnTo>
                <a:lnTo>
                  <a:pt x="40424" y="69011"/>
                </a:lnTo>
                <a:close/>
              </a:path>
              <a:path w="78740" h="188595">
                <a:moveTo>
                  <a:pt x="41186" y="69977"/>
                </a:moveTo>
                <a:lnTo>
                  <a:pt x="40119" y="69735"/>
                </a:lnTo>
                <a:lnTo>
                  <a:pt x="39763" y="70561"/>
                </a:lnTo>
                <a:lnTo>
                  <a:pt x="39979" y="70319"/>
                </a:lnTo>
                <a:lnTo>
                  <a:pt x="41186" y="69977"/>
                </a:lnTo>
                <a:close/>
              </a:path>
              <a:path w="78740" h="188595">
                <a:moveTo>
                  <a:pt x="41592" y="36880"/>
                </a:moveTo>
                <a:lnTo>
                  <a:pt x="40919" y="36398"/>
                </a:lnTo>
                <a:lnTo>
                  <a:pt x="39471" y="37249"/>
                </a:lnTo>
                <a:lnTo>
                  <a:pt x="40157" y="38125"/>
                </a:lnTo>
                <a:lnTo>
                  <a:pt x="40563" y="37820"/>
                </a:lnTo>
                <a:lnTo>
                  <a:pt x="40868" y="38125"/>
                </a:lnTo>
                <a:lnTo>
                  <a:pt x="41262" y="38277"/>
                </a:lnTo>
                <a:lnTo>
                  <a:pt x="41592" y="36880"/>
                </a:lnTo>
                <a:close/>
              </a:path>
              <a:path w="78740" h="188595">
                <a:moveTo>
                  <a:pt x="43141" y="75946"/>
                </a:moveTo>
                <a:lnTo>
                  <a:pt x="43129" y="75666"/>
                </a:lnTo>
                <a:lnTo>
                  <a:pt x="42773" y="75641"/>
                </a:lnTo>
                <a:lnTo>
                  <a:pt x="43141" y="75946"/>
                </a:lnTo>
                <a:close/>
              </a:path>
              <a:path w="78740" h="188595">
                <a:moveTo>
                  <a:pt x="43294" y="75031"/>
                </a:moveTo>
                <a:lnTo>
                  <a:pt x="43053" y="75171"/>
                </a:lnTo>
                <a:lnTo>
                  <a:pt x="43218" y="75476"/>
                </a:lnTo>
                <a:lnTo>
                  <a:pt x="43294" y="75031"/>
                </a:lnTo>
                <a:close/>
              </a:path>
              <a:path w="78740" h="188595">
                <a:moveTo>
                  <a:pt x="44132" y="74561"/>
                </a:moveTo>
                <a:lnTo>
                  <a:pt x="43472" y="74104"/>
                </a:lnTo>
                <a:lnTo>
                  <a:pt x="43294" y="75031"/>
                </a:lnTo>
                <a:lnTo>
                  <a:pt x="44132" y="74561"/>
                </a:lnTo>
                <a:close/>
              </a:path>
              <a:path w="78740" h="188595">
                <a:moveTo>
                  <a:pt x="44170" y="76835"/>
                </a:moveTo>
                <a:lnTo>
                  <a:pt x="43141" y="75946"/>
                </a:lnTo>
                <a:lnTo>
                  <a:pt x="43141" y="76085"/>
                </a:lnTo>
                <a:lnTo>
                  <a:pt x="42125" y="76479"/>
                </a:lnTo>
                <a:lnTo>
                  <a:pt x="42138" y="76631"/>
                </a:lnTo>
                <a:lnTo>
                  <a:pt x="43840" y="78219"/>
                </a:lnTo>
                <a:lnTo>
                  <a:pt x="44081" y="77520"/>
                </a:lnTo>
                <a:lnTo>
                  <a:pt x="44170" y="76835"/>
                </a:lnTo>
                <a:close/>
              </a:path>
              <a:path w="78740" h="188595">
                <a:moveTo>
                  <a:pt x="48247" y="74409"/>
                </a:moveTo>
                <a:lnTo>
                  <a:pt x="48018" y="74358"/>
                </a:lnTo>
                <a:lnTo>
                  <a:pt x="48158" y="75006"/>
                </a:lnTo>
                <a:lnTo>
                  <a:pt x="48247" y="74409"/>
                </a:lnTo>
                <a:close/>
              </a:path>
              <a:path w="78740" h="188595">
                <a:moveTo>
                  <a:pt x="49872" y="57365"/>
                </a:moveTo>
                <a:lnTo>
                  <a:pt x="49491" y="56781"/>
                </a:lnTo>
                <a:lnTo>
                  <a:pt x="48056" y="56870"/>
                </a:lnTo>
                <a:lnTo>
                  <a:pt x="48628" y="58331"/>
                </a:lnTo>
                <a:lnTo>
                  <a:pt x="46507" y="58000"/>
                </a:lnTo>
                <a:lnTo>
                  <a:pt x="47752" y="58648"/>
                </a:lnTo>
                <a:lnTo>
                  <a:pt x="49187" y="58572"/>
                </a:lnTo>
                <a:lnTo>
                  <a:pt x="49758" y="58381"/>
                </a:lnTo>
                <a:lnTo>
                  <a:pt x="49771" y="57950"/>
                </a:lnTo>
                <a:lnTo>
                  <a:pt x="49872" y="57365"/>
                </a:lnTo>
                <a:close/>
              </a:path>
              <a:path w="78740" h="188595">
                <a:moveTo>
                  <a:pt x="54724" y="18923"/>
                </a:moveTo>
                <a:lnTo>
                  <a:pt x="53873" y="18783"/>
                </a:lnTo>
                <a:lnTo>
                  <a:pt x="53314" y="18122"/>
                </a:lnTo>
                <a:lnTo>
                  <a:pt x="53365" y="19227"/>
                </a:lnTo>
                <a:lnTo>
                  <a:pt x="54724" y="18923"/>
                </a:lnTo>
                <a:close/>
              </a:path>
              <a:path w="78740" h="188595">
                <a:moveTo>
                  <a:pt x="55054" y="63461"/>
                </a:moveTo>
                <a:lnTo>
                  <a:pt x="54965" y="63017"/>
                </a:lnTo>
                <a:lnTo>
                  <a:pt x="54648" y="62445"/>
                </a:lnTo>
                <a:lnTo>
                  <a:pt x="53924" y="62966"/>
                </a:lnTo>
                <a:lnTo>
                  <a:pt x="55054" y="63461"/>
                </a:lnTo>
                <a:close/>
              </a:path>
              <a:path w="78740" h="188595">
                <a:moveTo>
                  <a:pt x="55054" y="30276"/>
                </a:moveTo>
                <a:lnTo>
                  <a:pt x="52857" y="31165"/>
                </a:lnTo>
                <a:lnTo>
                  <a:pt x="55016" y="31127"/>
                </a:lnTo>
                <a:lnTo>
                  <a:pt x="55041" y="30695"/>
                </a:lnTo>
                <a:lnTo>
                  <a:pt x="54660" y="30543"/>
                </a:lnTo>
                <a:lnTo>
                  <a:pt x="55054" y="30276"/>
                </a:lnTo>
                <a:close/>
              </a:path>
              <a:path w="78740" h="188595">
                <a:moveTo>
                  <a:pt x="55575" y="63665"/>
                </a:moveTo>
                <a:lnTo>
                  <a:pt x="55054" y="63461"/>
                </a:lnTo>
                <a:lnTo>
                  <a:pt x="54927" y="63855"/>
                </a:lnTo>
                <a:lnTo>
                  <a:pt x="55575" y="63665"/>
                </a:lnTo>
                <a:close/>
              </a:path>
              <a:path w="78740" h="188595">
                <a:moveTo>
                  <a:pt x="56413" y="27241"/>
                </a:moveTo>
                <a:lnTo>
                  <a:pt x="55956" y="26771"/>
                </a:lnTo>
                <a:lnTo>
                  <a:pt x="56311" y="27355"/>
                </a:lnTo>
                <a:lnTo>
                  <a:pt x="55333" y="27800"/>
                </a:lnTo>
                <a:lnTo>
                  <a:pt x="56197" y="27940"/>
                </a:lnTo>
                <a:lnTo>
                  <a:pt x="56413" y="27241"/>
                </a:lnTo>
                <a:close/>
              </a:path>
              <a:path w="78740" h="188595">
                <a:moveTo>
                  <a:pt x="56959" y="40563"/>
                </a:moveTo>
                <a:lnTo>
                  <a:pt x="55499" y="40640"/>
                </a:lnTo>
                <a:lnTo>
                  <a:pt x="55727" y="39865"/>
                </a:lnTo>
                <a:lnTo>
                  <a:pt x="54533" y="40703"/>
                </a:lnTo>
                <a:lnTo>
                  <a:pt x="54775" y="41884"/>
                </a:lnTo>
                <a:lnTo>
                  <a:pt x="56959" y="40563"/>
                </a:lnTo>
                <a:close/>
              </a:path>
              <a:path w="78740" h="188595">
                <a:moveTo>
                  <a:pt x="57429" y="28244"/>
                </a:moveTo>
                <a:lnTo>
                  <a:pt x="56921" y="26441"/>
                </a:lnTo>
                <a:lnTo>
                  <a:pt x="56743" y="26238"/>
                </a:lnTo>
                <a:lnTo>
                  <a:pt x="56413" y="27241"/>
                </a:lnTo>
                <a:lnTo>
                  <a:pt x="57429" y="28244"/>
                </a:lnTo>
                <a:close/>
              </a:path>
              <a:path w="78740" h="188595">
                <a:moveTo>
                  <a:pt x="58851" y="28613"/>
                </a:moveTo>
                <a:lnTo>
                  <a:pt x="58458" y="26517"/>
                </a:lnTo>
                <a:lnTo>
                  <a:pt x="56667" y="25552"/>
                </a:lnTo>
                <a:lnTo>
                  <a:pt x="56921" y="26441"/>
                </a:lnTo>
                <a:lnTo>
                  <a:pt x="58851" y="28613"/>
                </a:lnTo>
                <a:close/>
              </a:path>
              <a:path w="78740" h="188595">
                <a:moveTo>
                  <a:pt x="60286" y="65811"/>
                </a:moveTo>
                <a:lnTo>
                  <a:pt x="60134" y="66598"/>
                </a:lnTo>
                <a:lnTo>
                  <a:pt x="60248" y="66128"/>
                </a:lnTo>
                <a:lnTo>
                  <a:pt x="60286" y="65811"/>
                </a:lnTo>
                <a:close/>
              </a:path>
              <a:path w="78740" h="188595">
                <a:moveTo>
                  <a:pt x="60299" y="27178"/>
                </a:moveTo>
                <a:lnTo>
                  <a:pt x="60185" y="26847"/>
                </a:lnTo>
                <a:lnTo>
                  <a:pt x="59499" y="26733"/>
                </a:lnTo>
                <a:lnTo>
                  <a:pt x="60299" y="27178"/>
                </a:lnTo>
                <a:close/>
              </a:path>
              <a:path w="78740" h="188595">
                <a:moveTo>
                  <a:pt x="60325" y="28206"/>
                </a:moveTo>
                <a:lnTo>
                  <a:pt x="60185" y="28346"/>
                </a:lnTo>
                <a:lnTo>
                  <a:pt x="60096" y="28498"/>
                </a:lnTo>
                <a:lnTo>
                  <a:pt x="60223" y="28448"/>
                </a:lnTo>
                <a:lnTo>
                  <a:pt x="60325" y="28206"/>
                </a:lnTo>
                <a:close/>
              </a:path>
              <a:path w="78740" h="188595">
                <a:moveTo>
                  <a:pt x="60413" y="64897"/>
                </a:moveTo>
                <a:lnTo>
                  <a:pt x="60312" y="64630"/>
                </a:lnTo>
                <a:lnTo>
                  <a:pt x="59677" y="65773"/>
                </a:lnTo>
                <a:lnTo>
                  <a:pt x="60058" y="65493"/>
                </a:lnTo>
                <a:lnTo>
                  <a:pt x="60172" y="65760"/>
                </a:lnTo>
                <a:lnTo>
                  <a:pt x="60350" y="65493"/>
                </a:lnTo>
                <a:lnTo>
                  <a:pt x="60413" y="64897"/>
                </a:lnTo>
                <a:close/>
              </a:path>
              <a:path w="78740" h="188595">
                <a:moveTo>
                  <a:pt x="62852" y="27914"/>
                </a:moveTo>
                <a:lnTo>
                  <a:pt x="62560" y="27609"/>
                </a:lnTo>
                <a:lnTo>
                  <a:pt x="61798" y="26822"/>
                </a:lnTo>
                <a:lnTo>
                  <a:pt x="61099" y="27609"/>
                </a:lnTo>
                <a:lnTo>
                  <a:pt x="60299" y="27178"/>
                </a:lnTo>
                <a:lnTo>
                  <a:pt x="60452" y="27609"/>
                </a:lnTo>
                <a:lnTo>
                  <a:pt x="60439" y="27914"/>
                </a:lnTo>
                <a:lnTo>
                  <a:pt x="60718" y="27914"/>
                </a:lnTo>
                <a:lnTo>
                  <a:pt x="62852" y="27914"/>
                </a:lnTo>
                <a:close/>
              </a:path>
              <a:path w="78740" h="188595">
                <a:moveTo>
                  <a:pt x="63538" y="28638"/>
                </a:moveTo>
                <a:lnTo>
                  <a:pt x="63131" y="28219"/>
                </a:lnTo>
                <a:lnTo>
                  <a:pt x="60731" y="28219"/>
                </a:lnTo>
                <a:lnTo>
                  <a:pt x="60769" y="29083"/>
                </a:lnTo>
                <a:lnTo>
                  <a:pt x="61429" y="28613"/>
                </a:lnTo>
                <a:lnTo>
                  <a:pt x="60629" y="29578"/>
                </a:lnTo>
                <a:lnTo>
                  <a:pt x="61760" y="30048"/>
                </a:lnTo>
                <a:lnTo>
                  <a:pt x="62001" y="28854"/>
                </a:lnTo>
                <a:lnTo>
                  <a:pt x="63538" y="28638"/>
                </a:lnTo>
                <a:close/>
              </a:path>
              <a:path w="78740" h="188595">
                <a:moveTo>
                  <a:pt x="68211" y="19989"/>
                </a:moveTo>
                <a:lnTo>
                  <a:pt x="67386" y="20256"/>
                </a:lnTo>
                <a:lnTo>
                  <a:pt x="65925" y="20320"/>
                </a:lnTo>
                <a:lnTo>
                  <a:pt x="65532" y="20586"/>
                </a:lnTo>
                <a:lnTo>
                  <a:pt x="66776" y="20459"/>
                </a:lnTo>
                <a:lnTo>
                  <a:pt x="66903" y="20701"/>
                </a:lnTo>
                <a:lnTo>
                  <a:pt x="68211" y="19989"/>
                </a:lnTo>
                <a:close/>
              </a:path>
              <a:path w="78740" h="188595">
                <a:moveTo>
                  <a:pt x="68935" y="64731"/>
                </a:moveTo>
                <a:lnTo>
                  <a:pt x="68618" y="64592"/>
                </a:lnTo>
                <a:lnTo>
                  <a:pt x="68478" y="64020"/>
                </a:lnTo>
                <a:lnTo>
                  <a:pt x="68313" y="63817"/>
                </a:lnTo>
                <a:lnTo>
                  <a:pt x="67919" y="64503"/>
                </a:lnTo>
                <a:lnTo>
                  <a:pt x="66738" y="63347"/>
                </a:lnTo>
                <a:lnTo>
                  <a:pt x="66332" y="64452"/>
                </a:lnTo>
                <a:lnTo>
                  <a:pt x="64858" y="63830"/>
                </a:lnTo>
                <a:lnTo>
                  <a:pt x="64376" y="64706"/>
                </a:lnTo>
                <a:lnTo>
                  <a:pt x="62318" y="65138"/>
                </a:lnTo>
                <a:lnTo>
                  <a:pt x="61671" y="64236"/>
                </a:lnTo>
                <a:lnTo>
                  <a:pt x="61379" y="64757"/>
                </a:lnTo>
                <a:lnTo>
                  <a:pt x="61125" y="64973"/>
                </a:lnTo>
                <a:lnTo>
                  <a:pt x="61125" y="65925"/>
                </a:lnTo>
                <a:lnTo>
                  <a:pt x="61010" y="66052"/>
                </a:lnTo>
                <a:lnTo>
                  <a:pt x="60134" y="66598"/>
                </a:lnTo>
                <a:lnTo>
                  <a:pt x="59817" y="67970"/>
                </a:lnTo>
                <a:lnTo>
                  <a:pt x="59448" y="68237"/>
                </a:lnTo>
                <a:lnTo>
                  <a:pt x="58978" y="68262"/>
                </a:lnTo>
                <a:lnTo>
                  <a:pt x="58242" y="67525"/>
                </a:lnTo>
                <a:lnTo>
                  <a:pt x="58204" y="67157"/>
                </a:lnTo>
                <a:lnTo>
                  <a:pt x="58166" y="66852"/>
                </a:lnTo>
                <a:lnTo>
                  <a:pt x="59194" y="66636"/>
                </a:lnTo>
                <a:lnTo>
                  <a:pt x="58902" y="65557"/>
                </a:lnTo>
                <a:lnTo>
                  <a:pt x="58839" y="65316"/>
                </a:lnTo>
                <a:lnTo>
                  <a:pt x="58762" y="64947"/>
                </a:lnTo>
                <a:lnTo>
                  <a:pt x="58953" y="64503"/>
                </a:lnTo>
                <a:lnTo>
                  <a:pt x="59613" y="63017"/>
                </a:lnTo>
                <a:lnTo>
                  <a:pt x="60312" y="64630"/>
                </a:lnTo>
                <a:lnTo>
                  <a:pt x="60401" y="64465"/>
                </a:lnTo>
                <a:lnTo>
                  <a:pt x="60452" y="64985"/>
                </a:lnTo>
                <a:lnTo>
                  <a:pt x="60642" y="64020"/>
                </a:lnTo>
                <a:lnTo>
                  <a:pt x="60528" y="64630"/>
                </a:lnTo>
                <a:lnTo>
                  <a:pt x="60617" y="65392"/>
                </a:lnTo>
                <a:lnTo>
                  <a:pt x="60706" y="65608"/>
                </a:lnTo>
                <a:lnTo>
                  <a:pt x="60883" y="66052"/>
                </a:lnTo>
                <a:lnTo>
                  <a:pt x="60845" y="65709"/>
                </a:lnTo>
                <a:lnTo>
                  <a:pt x="61125" y="65925"/>
                </a:lnTo>
                <a:lnTo>
                  <a:pt x="61125" y="64973"/>
                </a:lnTo>
                <a:lnTo>
                  <a:pt x="60921" y="65735"/>
                </a:lnTo>
                <a:lnTo>
                  <a:pt x="60985" y="65087"/>
                </a:lnTo>
                <a:lnTo>
                  <a:pt x="61087" y="64020"/>
                </a:lnTo>
                <a:lnTo>
                  <a:pt x="61099" y="63779"/>
                </a:lnTo>
                <a:lnTo>
                  <a:pt x="61125" y="63576"/>
                </a:lnTo>
                <a:lnTo>
                  <a:pt x="60553" y="63779"/>
                </a:lnTo>
                <a:lnTo>
                  <a:pt x="61010" y="62966"/>
                </a:lnTo>
                <a:lnTo>
                  <a:pt x="61341" y="62382"/>
                </a:lnTo>
                <a:lnTo>
                  <a:pt x="59563" y="61874"/>
                </a:lnTo>
                <a:lnTo>
                  <a:pt x="58699" y="63017"/>
                </a:lnTo>
                <a:lnTo>
                  <a:pt x="56337" y="62699"/>
                </a:lnTo>
                <a:lnTo>
                  <a:pt x="56032" y="64503"/>
                </a:lnTo>
                <a:lnTo>
                  <a:pt x="54902" y="64236"/>
                </a:lnTo>
                <a:lnTo>
                  <a:pt x="54927" y="63855"/>
                </a:lnTo>
                <a:lnTo>
                  <a:pt x="53682" y="64198"/>
                </a:lnTo>
                <a:lnTo>
                  <a:pt x="51714" y="62763"/>
                </a:lnTo>
                <a:lnTo>
                  <a:pt x="51219" y="64897"/>
                </a:lnTo>
                <a:lnTo>
                  <a:pt x="49999" y="64617"/>
                </a:lnTo>
                <a:lnTo>
                  <a:pt x="49898" y="63957"/>
                </a:lnTo>
                <a:lnTo>
                  <a:pt x="48196" y="64617"/>
                </a:lnTo>
                <a:lnTo>
                  <a:pt x="47244" y="64782"/>
                </a:lnTo>
                <a:lnTo>
                  <a:pt x="47244" y="65557"/>
                </a:lnTo>
                <a:lnTo>
                  <a:pt x="46393" y="67157"/>
                </a:lnTo>
                <a:lnTo>
                  <a:pt x="45364" y="65925"/>
                </a:lnTo>
                <a:lnTo>
                  <a:pt x="47244" y="65557"/>
                </a:lnTo>
                <a:lnTo>
                  <a:pt x="47244" y="64782"/>
                </a:lnTo>
                <a:lnTo>
                  <a:pt x="46202" y="64947"/>
                </a:lnTo>
                <a:lnTo>
                  <a:pt x="44183" y="64871"/>
                </a:lnTo>
                <a:lnTo>
                  <a:pt x="44653" y="65709"/>
                </a:lnTo>
                <a:lnTo>
                  <a:pt x="44729" y="65570"/>
                </a:lnTo>
                <a:lnTo>
                  <a:pt x="44767" y="65925"/>
                </a:lnTo>
                <a:lnTo>
                  <a:pt x="44653" y="65709"/>
                </a:lnTo>
                <a:lnTo>
                  <a:pt x="43256" y="68351"/>
                </a:lnTo>
                <a:lnTo>
                  <a:pt x="42227" y="68186"/>
                </a:lnTo>
                <a:lnTo>
                  <a:pt x="42710" y="69418"/>
                </a:lnTo>
                <a:lnTo>
                  <a:pt x="41097" y="69037"/>
                </a:lnTo>
                <a:lnTo>
                  <a:pt x="42341" y="70129"/>
                </a:lnTo>
                <a:lnTo>
                  <a:pt x="41541" y="70027"/>
                </a:lnTo>
                <a:lnTo>
                  <a:pt x="41300" y="69977"/>
                </a:lnTo>
                <a:lnTo>
                  <a:pt x="41414" y="71056"/>
                </a:lnTo>
                <a:lnTo>
                  <a:pt x="39979" y="70751"/>
                </a:lnTo>
                <a:lnTo>
                  <a:pt x="40271" y="71805"/>
                </a:lnTo>
                <a:lnTo>
                  <a:pt x="41617" y="71958"/>
                </a:lnTo>
                <a:lnTo>
                  <a:pt x="37503" y="73837"/>
                </a:lnTo>
                <a:lnTo>
                  <a:pt x="38379" y="74358"/>
                </a:lnTo>
                <a:lnTo>
                  <a:pt x="37274" y="75234"/>
                </a:lnTo>
                <a:lnTo>
                  <a:pt x="35648" y="74955"/>
                </a:lnTo>
                <a:lnTo>
                  <a:pt x="34531" y="75565"/>
                </a:lnTo>
                <a:lnTo>
                  <a:pt x="35394" y="75920"/>
                </a:lnTo>
                <a:lnTo>
                  <a:pt x="36957" y="76835"/>
                </a:lnTo>
                <a:lnTo>
                  <a:pt x="37795" y="76479"/>
                </a:lnTo>
                <a:lnTo>
                  <a:pt x="37439" y="77203"/>
                </a:lnTo>
                <a:lnTo>
                  <a:pt x="38404" y="77520"/>
                </a:lnTo>
                <a:lnTo>
                  <a:pt x="38671" y="77368"/>
                </a:lnTo>
                <a:lnTo>
                  <a:pt x="39497" y="76631"/>
                </a:lnTo>
                <a:lnTo>
                  <a:pt x="41135" y="77851"/>
                </a:lnTo>
                <a:lnTo>
                  <a:pt x="40894" y="77520"/>
                </a:lnTo>
                <a:lnTo>
                  <a:pt x="40843" y="76962"/>
                </a:lnTo>
                <a:lnTo>
                  <a:pt x="40957" y="76631"/>
                </a:lnTo>
                <a:lnTo>
                  <a:pt x="41008" y="76479"/>
                </a:lnTo>
                <a:lnTo>
                  <a:pt x="41160" y="75984"/>
                </a:lnTo>
                <a:lnTo>
                  <a:pt x="42278" y="75565"/>
                </a:lnTo>
                <a:lnTo>
                  <a:pt x="42430" y="75615"/>
                </a:lnTo>
                <a:lnTo>
                  <a:pt x="42773" y="75641"/>
                </a:lnTo>
                <a:lnTo>
                  <a:pt x="42557" y="75450"/>
                </a:lnTo>
                <a:lnTo>
                  <a:pt x="42938" y="75234"/>
                </a:lnTo>
                <a:lnTo>
                  <a:pt x="42926" y="74955"/>
                </a:lnTo>
                <a:lnTo>
                  <a:pt x="42659" y="74485"/>
                </a:lnTo>
                <a:lnTo>
                  <a:pt x="42227" y="73444"/>
                </a:lnTo>
                <a:lnTo>
                  <a:pt x="42976" y="73291"/>
                </a:lnTo>
                <a:lnTo>
                  <a:pt x="43815" y="72555"/>
                </a:lnTo>
                <a:lnTo>
                  <a:pt x="45542" y="74447"/>
                </a:lnTo>
                <a:lnTo>
                  <a:pt x="45440" y="74206"/>
                </a:lnTo>
                <a:lnTo>
                  <a:pt x="47040" y="74155"/>
                </a:lnTo>
                <a:lnTo>
                  <a:pt x="48018" y="74358"/>
                </a:lnTo>
                <a:lnTo>
                  <a:pt x="47980" y="74155"/>
                </a:lnTo>
                <a:lnTo>
                  <a:pt x="49352" y="73545"/>
                </a:lnTo>
                <a:lnTo>
                  <a:pt x="49733" y="73698"/>
                </a:lnTo>
                <a:lnTo>
                  <a:pt x="50495" y="74561"/>
                </a:lnTo>
                <a:lnTo>
                  <a:pt x="50457" y="74688"/>
                </a:lnTo>
                <a:lnTo>
                  <a:pt x="50292" y="74752"/>
                </a:lnTo>
                <a:lnTo>
                  <a:pt x="50025" y="75285"/>
                </a:lnTo>
                <a:lnTo>
                  <a:pt x="51219" y="74688"/>
                </a:lnTo>
                <a:lnTo>
                  <a:pt x="51231" y="75539"/>
                </a:lnTo>
                <a:lnTo>
                  <a:pt x="51396" y="74688"/>
                </a:lnTo>
                <a:lnTo>
                  <a:pt x="51638" y="73545"/>
                </a:lnTo>
                <a:lnTo>
                  <a:pt x="51676" y="73367"/>
                </a:lnTo>
                <a:lnTo>
                  <a:pt x="54648" y="74942"/>
                </a:lnTo>
                <a:lnTo>
                  <a:pt x="56045" y="74485"/>
                </a:lnTo>
                <a:lnTo>
                  <a:pt x="55486" y="74256"/>
                </a:lnTo>
                <a:lnTo>
                  <a:pt x="55537" y="73367"/>
                </a:lnTo>
                <a:lnTo>
                  <a:pt x="55956" y="72961"/>
                </a:lnTo>
                <a:lnTo>
                  <a:pt x="56794" y="72669"/>
                </a:lnTo>
                <a:lnTo>
                  <a:pt x="56972" y="74015"/>
                </a:lnTo>
                <a:lnTo>
                  <a:pt x="57721" y="73901"/>
                </a:lnTo>
                <a:lnTo>
                  <a:pt x="57124" y="72669"/>
                </a:lnTo>
                <a:lnTo>
                  <a:pt x="58369" y="73101"/>
                </a:lnTo>
                <a:lnTo>
                  <a:pt x="58343" y="72567"/>
                </a:lnTo>
                <a:lnTo>
                  <a:pt x="58305" y="71564"/>
                </a:lnTo>
                <a:lnTo>
                  <a:pt x="58585" y="71056"/>
                </a:lnTo>
                <a:lnTo>
                  <a:pt x="58674" y="70904"/>
                </a:lnTo>
                <a:lnTo>
                  <a:pt x="59601" y="71272"/>
                </a:lnTo>
                <a:lnTo>
                  <a:pt x="59385" y="70904"/>
                </a:lnTo>
                <a:lnTo>
                  <a:pt x="59143" y="70459"/>
                </a:lnTo>
                <a:lnTo>
                  <a:pt x="61556" y="70599"/>
                </a:lnTo>
                <a:lnTo>
                  <a:pt x="61468" y="70459"/>
                </a:lnTo>
                <a:lnTo>
                  <a:pt x="61264" y="70129"/>
                </a:lnTo>
                <a:lnTo>
                  <a:pt x="60807" y="69418"/>
                </a:lnTo>
                <a:lnTo>
                  <a:pt x="60464" y="68872"/>
                </a:lnTo>
                <a:lnTo>
                  <a:pt x="62318" y="69215"/>
                </a:lnTo>
                <a:lnTo>
                  <a:pt x="61747" y="70256"/>
                </a:lnTo>
                <a:lnTo>
                  <a:pt x="62966" y="69265"/>
                </a:lnTo>
                <a:lnTo>
                  <a:pt x="63792" y="70243"/>
                </a:lnTo>
                <a:lnTo>
                  <a:pt x="64909" y="69430"/>
                </a:lnTo>
                <a:lnTo>
                  <a:pt x="64985" y="70319"/>
                </a:lnTo>
                <a:lnTo>
                  <a:pt x="65163" y="70612"/>
                </a:lnTo>
                <a:lnTo>
                  <a:pt x="65722" y="70408"/>
                </a:lnTo>
                <a:lnTo>
                  <a:pt x="66700" y="69430"/>
                </a:lnTo>
                <a:lnTo>
                  <a:pt x="66878" y="69265"/>
                </a:lnTo>
                <a:lnTo>
                  <a:pt x="67271" y="68872"/>
                </a:lnTo>
                <a:lnTo>
                  <a:pt x="67779" y="68351"/>
                </a:lnTo>
                <a:lnTo>
                  <a:pt x="68783" y="67348"/>
                </a:lnTo>
                <a:lnTo>
                  <a:pt x="68757" y="67221"/>
                </a:lnTo>
                <a:lnTo>
                  <a:pt x="68580" y="67348"/>
                </a:lnTo>
                <a:lnTo>
                  <a:pt x="67818" y="65138"/>
                </a:lnTo>
                <a:lnTo>
                  <a:pt x="67741" y="64897"/>
                </a:lnTo>
                <a:lnTo>
                  <a:pt x="68935" y="64731"/>
                </a:lnTo>
                <a:close/>
              </a:path>
              <a:path w="78740" h="188595">
                <a:moveTo>
                  <a:pt x="70192" y="66128"/>
                </a:moveTo>
                <a:lnTo>
                  <a:pt x="68732" y="67157"/>
                </a:lnTo>
                <a:lnTo>
                  <a:pt x="70192" y="66128"/>
                </a:lnTo>
                <a:close/>
              </a:path>
              <a:path w="78740" h="188595">
                <a:moveTo>
                  <a:pt x="70980" y="4940"/>
                </a:moveTo>
                <a:lnTo>
                  <a:pt x="70675" y="5003"/>
                </a:lnTo>
                <a:lnTo>
                  <a:pt x="70192" y="5842"/>
                </a:lnTo>
                <a:lnTo>
                  <a:pt x="69113" y="4940"/>
                </a:lnTo>
                <a:lnTo>
                  <a:pt x="68922" y="5283"/>
                </a:lnTo>
                <a:lnTo>
                  <a:pt x="69278" y="5448"/>
                </a:lnTo>
                <a:lnTo>
                  <a:pt x="69367" y="5702"/>
                </a:lnTo>
                <a:lnTo>
                  <a:pt x="70180" y="5892"/>
                </a:lnTo>
                <a:lnTo>
                  <a:pt x="70980" y="4940"/>
                </a:lnTo>
                <a:close/>
              </a:path>
              <a:path w="78740" h="188595">
                <a:moveTo>
                  <a:pt x="71513" y="4851"/>
                </a:moveTo>
                <a:lnTo>
                  <a:pt x="71221" y="4648"/>
                </a:lnTo>
                <a:lnTo>
                  <a:pt x="70980" y="4940"/>
                </a:lnTo>
                <a:lnTo>
                  <a:pt x="71513" y="4851"/>
                </a:lnTo>
                <a:close/>
              </a:path>
              <a:path w="78740" h="188595">
                <a:moveTo>
                  <a:pt x="71907" y="5118"/>
                </a:moveTo>
                <a:lnTo>
                  <a:pt x="71704" y="4813"/>
                </a:lnTo>
                <a:lnTo>
                  <a:pt x="71513" y="4851"/>
                </a:lnTo>
                <a:lnTo>
                  <a:pt x="71907" y="5118"/>
                </a:lnTo>
                <a:close/>
              </a:path>
              <a:path w="78740" h="188595">
                <a:moveTo>
                  <a:pt x="72313" y="5727"/>
                </a:moveTo>
                <a:lnTo>
                  <a:pt x="72199" y="5397"/>
                </a:lnTo>
                <a:lnTo>
                  <a:pt x="72059" y="5232"/>
                </a:lnTo>
                <a:lnTo>
                  <a:pt x="71907" y="5130"/>
                </a:lnTo>
                <a:lnTo>
                  <a:pt x="72313" y="5727"/>
                </a:lnTo>
                <a:close/>
              </a:path>
              <a:path w="78740" h="188595">
                <a:moveTo>
                  <a:pt x="74409" y="3657"/>
                </a:moveTo>
                <a:lnTo>
                  <a:pt x="72580" y="3276"/>
                </a:lnTo>
                <a:lnTo>
                  <a:pt x="72326" y="2514"/>
                </a:lnTo>
                <a:lnTo>
                  <a:pt x="72377" y="3606"/>
                </a:lnTo>
                <a:lnTo>
                  <a:pt x="71831" y="3365"/>
                </a:lnTo>
                <a:lnTo>
                  <a:pt x="71310" y="2705"/>
                </a:lnTo>
                <a:lnTo>
                  <a:pt x="70827" y="3136"/>
                </a:lnTo>
                <a:lnTo>
                  <a:pt x="71932" y="3619"/>
                </a:lnTo>
                <a:lnTo>
                  <a:pt x="71729" y="3962"/>
                </a:lnTo>
                <a:lnTo>
                  <a:pt x="73304" y="3594"/>
                </a:lnTo>
                <a:lnTo>
                  <a:pt x="73266" y="4864"/>
                </a:lnTo>
                <a:lnTo>
                  <a:pt x="74180" y="4851"/>
                </a:lnTo>
                <a:lnTo>
                  <a:pt x="74409" y="3657"/>
                </a:lnTo>
                <a:close/>
              </a:path>
              <a:path w="78740" h="188595">
                <a:moveTo>
                  <a:pt x="75209" y="8267"/>
                </a:moveTo>
                <a:lnTo>
                  <a:pt x="74333" y="7848"/>
                </a:lnTo>
                <a:lnTo>
                  <a:pt x="74625" y="6286"/>
                </a:lnTo>
                <a:lnTo>
                  <a:pt x="72834" y="6400"/>
                </a:lnTo>
                <a:lnTo>
                  <a:pt x="73202" y="6565"/>
                </a:lnTo>
                <a:lnTo>
                  <a:pt x="72542" y="6908"/>
                </a:lnTo>
                <a:lnTo>
                  <a:pt x="72428" y="7505"/>
                </a:lnTo>
                <a:lnTo>
                  <a:pt x="73609" y="7823"/>
                </a:lnTo>
                <a:lnTo>
                  <a:pt x="73698" y="8064"/>
                </a:lnTo>
                <a:lnTo>
                  <a:pt x="74218" y="9156"/>
                </a:lnTo>
                <a:lnTo>
                  <a:pt x="74498" y="8953"/>
                </a:lnTo>
                <a:lnTo>
                  <a:pt x="74663" y="8331"/>
                </a:lnTo>
                <a:lnTo>
                  <a:pt x="75209" y="8267"/>
                </a:lnTo>
                <a:close/>
              </a:path>
              <a:path w="78740" h="188595">
                <a:moveTo>
                  <a:pt x="75755" y="9639"/>
                </a:moveTo>
                <a:lnTo>
                  <a:pt x="74853" y="9245"/>
                </a:lnTo>
                <a:lnTo>
                  <a:pt x="74358" y="10083"/>
                </a:lnTo>
                <a:lnTo>
                  <a:pt x="75755" y="9639"/>
                </a:lnTo>
                <a:close/>
              </a:path>
              <a:path w="78740" h="188595">
                <a:moveTo>
                  <a:pt x="75806" y="8369"/>
                </a:moveTo>
                <a:lnTo>
                  <a:pt x="75565" y="8255"/>
                </a:lnTo>
                <a:lnTo>
                  <a:pt x="75361" y="8242"/>
                </a:lnTo>
                <a:lnTo>
                  <a:pt x="75209" y="8267"/>
                </a:lnTo>
                <a:lnTo>
                  <a:pt x="75361" y="8343"/>
                </a:lnTo>
                <a:lnTo>
                  <a:pt x="75552" y="8394"/>
                </a:lnTo>
                <a:lnTo>
                  <a:pt x="75806" y="8369"/>
                </a:lnTo>
                <a:close/>
              </a:path>
              <a:path w="78740" h="188595">
                <a:moveTo>
                  <a:pt x="76644" y="61328"/>
                </a:moveTo>
                <a:lnTo>
                  <a:pt x="76238" y="60401"/>
                </a:lnTo>
                <a:lnTo>
                  <a:pt x="75819" y="61506"/>
                </a:lnTo>
                <a:lnTo>
                  <a:pt x="74307" y="60858"/>
                </a:lnTo>
                <a:lnTo>
                  <a:pt x="74307" y="61722"/>
                </a:lnTo>
                <a:lnTo>
                  <a:pt x="73012" y="62001"/>
                </a:lnTo>
                <a:lnTo>
                  <a:pt x="73685" y="60833"/>
                </a:lnTo>
                <a:lnTo>
                  <a:pt x="74269" y="61633"/>
                </a:lnTo>
                <a:lnTo>
                  <a:pt x="74307" y="60858"/>
                </a:lnTo>
                <a:lnTo>
                  <a:pt x="73431" y="60464"/>
                </a:lnTo>
                <a:lnTo>
                  <a:pt x="73660" y="60794"/>
                </a:lnTo>
                <a:lnTo>
                  <a:pt x="72593" y="60744"/>
                </a:lnTo>
                <a:lnTo>
                  <a:pt x="72288" y="61264"/>
                </a:lnTo>
                <a:lnTo>
                  <a:pt x="71170" y="61633"/>
                </a:lnTo>
                <a:lnTo>
                  <a:pt x="70091" y="60299"/>
                </a:lnTo>
                <a:lnTo>
                  <a:pt x="68351" y="63665"/>
                </a:lnTo>
                <a:lnTo>
                  <a:pt x="68313" y="63817"/>
                </a:lnTo>
                <a:lnTo>
                  <a:pt x="71005" y="63906"/>
                </a:lnTo>
                <a:lnTo>
                  <a:pt x="71843" y="63639"/>
                </a:lnTo>
                <a:lnTo>
                  <a:pt x="73698" y="63588"/>
                </a:lnTo>
                <a:lnTo>
                  <a:pt x="72986" y="62852"/>
                </a:lnTo>
                <a:lnTo>
                  <a:pt x="74282" y="62992"/>
                </a:lnTo>
                <a:lnTo>
                  <a:pt x="74168" y="62852"/>
                </a:lnTo>
                <a:lnTo>
                  <a:pt x="73748" y="62318"/>
                </a:lnTo>
                <a:lnTo>
                  <a:pt x="75095" y="62572"/>
                </a:lnTo>
                <a:lnTo>
                  <a:pt x="74955" y="62712"/>
                </a:lnTo>
                <a:lnTo>
                  <a:pt x="75399" y="62611"/>
                </a:lnTo>
                <a:lnTo>
                  <a:pt x="75120" y="62572"/>
                </a:lnTo>
                <a:lnTo>
                  <a:pt x="75361" y="62318"/>
                </a:lnTo>
                <a:lnTo>
                  <a:pt x="75755" y="62001"/>
                </a:lnTo>
                <a:lnTo>
                  <a:pt x="76403" y="61506"/>
                </a:lnTo>
                <a:lnTo>
                  <a:pt x="76644" y="61328"/>
                </a:lnTo>
                <a:close/>
              </a:path>
              <a:path w="78740" h="188595">
                <a:moveTo>
                  <a:pt x="77216" y="4711"/>
                </a:moveTo>
                <a:lnTo>
                  <a:pt x="77190" y="4533"/>
                </a:lnTo>
                <a:lnTo>
                  <a:pt x="76034" y="4406"/>
                </a:lnTo>
                <a:lnTo>
                  <a:pt x="77216" y="4711"/>
                </a:lnTo>
                <a:close/>
              </a:path>
              <a:path w="78740" h="188595">
                <a:moveTo>
                  <a:pt x="77343" y="3276"/>
                </a:moveTo>
                <a:lnTo>
                  <a:pt x="77000" y="3530"/>
                </a:lnTo>
                <a:lnTo>
                  <a:pt x="77190" y="4533"/>
                </a:lnTo>
                <a:lnTo>
                  <a:pt x="77317" y="4546"/>
                </a:lnTo>
                <a:lnTo>
                  <a:pt x="77343" y="3276"/>
                </a:lnTo>
                <a:close/>
              </a:path>
              <a:path w="78740" h="188595">
                <a:moveTo>
                  <a:pt x="78308" y="3098"/>
                </a:moveTo>
                <a:lnTo>
                  <a:pt x="78206" y="2628"/>
                </a:lnTo>
                <a:lnTo>
                  <a:pt x="78054" y="2374"/>
                </a:lnTo>
                <a:lnTo>
                  <a:pt x="77889" y="2197"/>
                </a:lnTo>
                <a:lnTo>
                  <a:pt x="77927" y="2476"/>
                </a:lnTo>
                <a:lnTo>
                  <a:pt x="78028" y="2781"/>
                </a:lnTo>
                <a:lnTo>
                  <a:pt x="78308" y="3098"/>
                </a:lnTo>
                <a:close/>
              </a:path>
              <a:path w="78740" h="188595">
                <a:moveTo>
                  <a:pt x="78638" y="673"/>
                </a:moveTo>
                <a:lnTo>
                  <a:pt x="77914" y="165"/>
                </a:lnTo>
                <a:lnTo>
                  <a:pt x="77546" y="1257"/>
                </a:lnTo>
                <a:lnTo>
                  <a:pt x="77038" y="1003"/>
                </a:lnTo>
                <a:lnTo>
                  <a:pt x="76339" y="673"/>
                </a:lnTo>
                <a:lnTo>
                  <a:pt x="76695" y="0"/>
                </a:lnTo>
                <a:lnTo>
                  <a:pt x="76200" y="165"/>
                </a:lnTo>
                <a:lnTo>
                  <a:pt x="75476" y="1790"/>
                </a:lnTo>
                <a:lnTo>
                  <a:pt x="75196" y="2298"/>
                </a:lnTo>
                <a:lnTo>
                  <a:pt x="75501" y="3492"/>
                </a:lnTo>
                <a:lnTo>
                  <a:pt x="77038" y="1282"/>
                </a:lnTo>
                <a:lnTo>
                  <a:pt x="77889" y="2197"/>
                </a:lnTo>
                <a:lnTo>
                  <a:pt x="77787" y="1295"/>
                </a:lnTo>
                <a:lnTo>
                  <a:pt x="78638" y="6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1" name="bg object 261"/>
          <p:cNvSpPr/>
          <p:nvPr/>
        </p:nvSpPr>
        <p:spPr>
          <a:xfrm>
            <a:off x="11366504" y="3054398"/>
            <a:ext cx="128971" cy="194733"/>
          </a:xfrm>
          <a:custGeom>
            <a:avLst/>
            <a:gdLst/>
            <a:ahLst/>
            <a:cxnLst/>
            <a:rect l="l" t="t" r="r" b="b"/>
            <a:pathLst>
              <a:path w="95250" h="204470">
                <a:moveTo>
                  <a:pt x="736" y="157949"/>
                </a:moveTo>
                <a:lnTo>
                  <a:pt x="38" y="157772"/>
                </a:lnTo>
                <a:lnTo>
                  <a:pt x="596" y="158826"/>
                </a:lnTo>
                <a:lnTo>
                  <a:pt x="736" y="157949"/>
                </a:lnTo>
                <a:close/>
              </a:path>
              <a:path w="95250" h="204470">
                <a:moveTo>
                  <a:pt x="1447" y="158140"/>
                </a:moveTo>
                <a:lnTo>
                  <a:pt x="825" y="157594"/>
                </a:lnTo>
                <a:lnTo>
                  <a:pt x="736" y="157949"/>
                </a:lnTo>
                <a:lnTo>
                  <a:pt x="1447" y="158140"/>
                </a:lnTo>
                <a:close/>
              </a:path>
              <a:path w="95250" h="204470">
                <a:moveTo>
                  <a:pt x="1524" y="156514"/>
                </a:moveTo>
                <a:lnTo>
                  <a:pt x="241" y="156540"/>
                </a:lnTo>
                <a:lnTo>
                  <a:pt x="0" y="156845"/>
                </a:lnTo>
                <a:lnTo>
                  <a:pt x="825" y="157594"/>
                </a:lnTo>
                <a:lnTo>
                  <a:pt x="1384" y="157391"/>
                </a:lnTo>
                <a:lnTo>
                  <a:pt x="736" y="156845"/>
                </a:lnTo>
                <a:lnTo>
                  <a:pt x="762" y="156679"/>
                </a:lnTo>
                <a:lnTo>
                  <a:pt x="1524" y="156514"/>
                </a:lnTo>
                <a:close/>
              </a:path>
              <a:path w="95250" h="204470">
                <a:moveTo>
                  <a:pt x="3962" y="160477"/>
                </a:moveTo>
                <a:lnTo>
                  <a:pt x="3136" y="161163"/>
                </a:lnTo>
                <a:lnTo>
                  <a:pt x="3632" y="161467"/>
                </a:lnTo>
                <a:lnTo>
                  <a:pt x="3517" y="161086"/>
                </a:lnTo>
                <a:lnTo>
                  <a:pt x="3886" y="160997"/>
                </a:lnTo>
                <a:lnTo>
                  <a:pt x="3962" y="160477"/>
                </a:lnTo>
                <a:close/>
              </a:path>
              <a:path w="95250" h="204470">
                <a:moveTo>
                  <a:pt x="4178" y="149631"/>
                </a:moveTo>
                <a:lnTo>
                  <a:pt x="3860" y="148907"/>
                </a:lnTo>
                <a:lnTo>
                  <a:pt x="3873" y="149339"/>
                </a:lnTo>
                <a:lnTo>
                  <a:pt x="4000" y="149529"/>
                </a:lnTo>
                <a:lnTo>
                  <a:pt x="4178" y="149631"/>
                </a:lnTo>
                <a:close/>
              </a:path>
              <a:path w="95250" h="204470">
                <a:moveTo>
                  <a:pt x="6515" y="152095"/>
                </a:moveTo>
                <a:lnTo>
                  <a:pt x="5435" y="151993"/>
                </a:lnTo>
                <a:lnTo>
                  <a:pt x="6134" y="150291"/>
                </a:lnTo>
                <a:lnTo>
                  <a:pt x="5969" y="150241"/>
                </a:lnTo>
                <a:lnTo>
                  <a:pt x="5473" y="149428"/>
                </a:lnTo>
                <a:lnTo>
                  <a:pt x="4635" y="149885"/>
                </a:lnTo>
                <a:lnTo>
                  <a:pt x="4178" y="149631"/>
                </a:lnTo>
                <a:lnTo>
                  <a:pt x="4229" y="149771"/>
                </a:lnTo>
                <a:lnTo>
                  <a:pt x="2349" y="150977"/>
                </a:lnTo>
                <a:lnTo>
                  <a:pt x="3683" y="151701"/>
                </a:lnTo>
                <a:lnTo>
                  <a:pt x="5080" y="152082"/>
                </a:lnTo>
                <a:lnTo>
                  <a:pt x="6515" y="152095"/>
                </a:lnTo>
                <a:close/>
              </a:path>
              <a:path w="95250" h="204470">
                <a:moveTo>
                  <a:pt x="7239" y="148653"/>
                </a:moveTo>
                <a:lnTo>
                  <a:pt x="6464" y="148043"/>
                </a:lnTo>
                <a:lnTo>
                  <a:pt x="5727" y="147154"/>
                </a:lnTo>
                <a:lnTo>
                  <a:pt x="4635" y="147789"/>
                </a:lnTo>
                <a:lnTo>
                  <a:pt x="5257" y="148615"/>
                </a:lnTo>
                <a:lnTo>
                  <a:pt x="5880" y="148577"/>
                </a:lnTo>
                <a:lnTo>
                  <a:pt x="7239" y="148653"/>
                </a:lnTo>
                <a:close/>
              </a:path>
              <a:path w="95250" h="204470">
                <a:moveTo>
                  <a:pt x="7302" y="139407"/>
                </a:moveTo>
                <a:lnTo>
                  <a:pt x="5892" y="138671"/>
                </a:lnTo>
                <a:lnTo>
                  <a:pt x="5956" y="139852"/>
                </a:lnTo>
                <a:lnTo>
                  <a:pt x="7302" y="139407"/>
                </a:lnTo>
                <a:close/>
              </a:path>
              <a:path w="95250" h="204470">
                <a:moveTo>
                  <a:pt x="7353" y="148653"/>
                </a:moveTo>
                <a:close/>
              </a:path>
              <a:path w="95250" h="204470">
                <a:moveTo>
                  <a:pt x="7912" y="139217"/>
                </a:moveTo>
                <a:lnTo>
                  <a:pt x="6908" y="138557"/>
                </a:lnTo>
                <a:lnTo>
                  <a:pt x="7620" y="139306"/>
                </a:lnTo>
                <a:lnTo>
                  <a:pt x="7912" y="139217"/>
                </a:lnTo>
                <a:close/>
              </a:path>
              <a:path w="95250" h="204470">
                <a:moveTo>
                  <a:pt x="8102" y="139966"/>
                </a:moveTo>
                <a:lnTo>
                  <a:pt x="7010" y="140335"/>
                </a:lnTo>
                <a:lnTo>
                  <a:pt x="6578" y="141300"/>
                </a:lnTo>
                <a:lnTo>
                  <a:pt x="7327" y="140741"/>
                </a:lnTo>
                <a:lnTo>
                  <a:pt x="7810" y="140919"/>
                </a:lnTo>
                <a:lnTo>
                  <a:pt x="7454" y="140385"/>
                </a:lnTo>
                <a:lnTo>
                  <a:pt x="8102" y="139966"/>
                </a:lnTo>
                <a:close/>
              </a:path>
              <a:path w="95250" h="204470">
                <a:moveTo>
                  <a:pt x="8128" y="141224"/>
                </a:moveTo>
                <a:lnTo>
                  <a:pt x="8064" y="141046"/>
                </a:lnTo>
                <a:lnTo>
                  <a:pt x="7810" y="140919"/>
                </a:lnTo>
                <a:lnTo>
                  <a:pt x="7975" y="141109"/>
                </a:lnTo>
                <a:lnTo>
                  <a:pt x="8128" y="141224"/>
                </a:lnTo>
                <a:close/>
              </a:path>
              <a:path w="95250" h="204470">
                <a:moveTo>
                  <a:pt x="8128" y="139852"/>
                </a:moveTo>
                <a:lnTo>
                  <a:pt x="7620" y="139306"/>
                </a:lnTo>
                <a:lnTo>
                  <a:pt x="7302" y="139407"/>
                </a:lnTo>
                <a:lnTo>
                  <a:pt x="8128" y="139852"/>
                </a:lnTo>
                <a:close/>
              </a:path>
              <a:path w="95250" h="204470">
                <a:moveTo>
                  <a:pt x="8191" y="204292"/>
                </a:moveTo>
                <a:lnTo>
                  <a:pt x="7531" y="203847"/>
                </a:lnTo>
                <a:lnTo>
                  <a:pt x="6515" y="203403"/>
                </a:lnTo>
                <a:lnTo>
                  <a:pt x="7188" y="204266"/>
                </a:lnTo>
                <a:lnTo>
                  <a:pt x="8191" y="204292"/>
                </a:lnTo>
                <a:close/>
              </a:path>
              <a:path w="95250" h="204470">
                <a:moveTo>
                  <a:pt x="8585" y="132270"/>
                </a:moveTo>
                <a:lnTo>
                  <a:pt x="8483" y="132067"/>
                </a:lnTo>
                <a:lnTo>
                  <a:pt x="7747" y="132270"/>
                </a:lnTo>
                <a:lnTo>
                  <a:pt x="8496" y="132397"/>
                </a:lnTo>
                <a:lnTo>
                  <a:pt x="8585" y="132270"/>
                </a:lnTo>
                <a:close/>
              </a:path>
              <a:path w="95250" h="204470">
                <a:moveTo>
                  <a:pt x="8585" y="129552"/>
                </a:moveTo>
                <a:lnTo>
                  <a:pt x="8369" y="129159"/>
                </a:lnTo>
                <a:lnTo>
                  <a:pt x="8115" y="129120"/>
                </a:lnTo>
                <a:lnTo>
                  <a:pt x="7912" y="129743"/>
                </a:lnTo>
                <a:lnTo>
                  <a:pt x="8585" y="129552"/>
                </a:lnTo>
                <a:close/>
              </a:path>
              <a:path w="95250" h="204470">
                <a:moveTo>
                  <a:pt x="8826" y="131978"/>
                </a:moveTo>
                <a:lnTo>
                  <a:pt x="8128" y="130987"/>
                </a:lnTo>
                <a:lnTo>
                  <a:pt x="7696" y="131229"/>
                </a:lnTo>
                <a:lnTo>
                  <a:pt x="8318" y="131749"/>
                </a:lnTo>
                <a:lnTo>
                  <a:pt x="8483" y="132067"/>
                </a:lnTo>
                <a:lnTo>
                  <a:pt x="8826" y="131978"/>
                </a:lnTo>
                <a:close/>
              </a:path>
              <a:path w="95250" h="204470">
                <a:moveTo>
                  <a:pt x="9004" y="196646"/>
                </a:moveTo>
                <a:lnTo>
                  <a:pt x="8991" y="196507"/>
                </a:lnTo>
                <a:lnTo>
                  <a:pt x="8470" y="196049"/>
                </a:lnTo>
                <a:lnTo>
                  <a:pt x="9004" y="196646"/>
                </a:lnTo>
                <a:close/>
              </a:path>
              <a:path w="95250" h="204470">
                <a:moveTo>
                  <a:pt x="9258" y="196748"/>
                </a:moveTo>
                <a:lnTo>
                  <a:pt x="8966" y="196088"/>
                </a:lnTo>
                <a:lnTo>
                  <a:pt x="8991" y="196507"/>
                </a:lnTo>
                <a:lnTo>
                  <a:pt x="9258" y="196748"/>
                </a:lnTo>
                <a:close/>
              </a:path>
              <a:path w="95250" h="204470">
                <a:moveTo>
                  <a:pt x="9296" y="147675"/>
                </a:moveTo>
                <a:lnTo>
                  <a:pt x="8877" y="147243"/>
                </a:lnTo>
                <a:lnTo>
                  <a:pt x="7785" y="147840"/>
                </a:lnTo>
                <a:lnTo>
                  <a:pt x="7353" y="148653"/>
                </a:lnTo>
                <a:lnTo>
                  <a:pt x="7899" y="148678"/>
                </a:lnTo>
                <a:lnTo>
                  <a:pt x="7861" y="148107"/>
                </a:lnTo>
                <a:lnTo>
                  <a:pt x="9296" y="147675"/>
                </a:lnTo>
                <a:close/>
              </a:path>
              <a:path w="95250" h="204470">
                <a:moveTo>
                  <a:pt x="9334" y="195872"/>
                </a:moveTo>
                <a:lnTo>
                  <a:pt x="9220" y="195719"/>
                </a:lnTo>
                <a:lnTo>
                  <a:pt x="8140" y="194233"/>
                </a:lnTo>
                <a:lnTo>
                  <a:pt x="8966" y="196088"/>
                </a:lnTo>
                <a:lnTo>
                  <a:pt x="8940" y="195719"/>
                </a:lnTo>
                <a:lnTo>
                  <a:pt x="9334" y="195872"/>
                </a:lnTo>
                <a:close/>
              </a:path>
              <a:path w="95250" h="204470">
                <a:moveTo>
                  <a:pt x="9626" y="148018"/>
                </a:moveTo>
                <a:lnTo>
                  <a:pt x="9537" y="147612"/>
                </a:lnTo>
                <a:lnTo>
                  <a:pt x="9296" y="147675"/>
                </a:lnTo>
                <a:lnTo>
                  <a:pt x="9626" y="148018"/>
                </a:lnTo>
                <a:close/>
              </a:path>
              <a:path w="95250" h="204470">
                <a:moveTo>
                  <a:pt x="9969" y="166827"/>
                </a:moveTo>
                <a:lnTo>
                  <a:pt x="8737" y="166585"/>
                </a:lnTo>
                <a:lnTo>
                  <a:pt x="9880" y="167119"/>
                </a:lnTo>
                <a:lnTo>
                  <a:pt x="9969" y="166827"/>
                </a:lnTo>
                <a:close/>
              </a:path>
              <a:path w="95250" h="204470">
                <a:moveTo>
                  <a:pt x="10274" y="166878"/>
                </a:moveTo>
                <a:lnTo>
                  <a:pt x="10223" y="166027"/>
                </a:lnTo>
                <a:lnTo>
                  <a:pt x="9969" y="166827"/>
                </a:lnTo>
                <a:lnTo>
                  <a:pt x="10274" y="166878"/>
                </a:lnTo>
                <a:close/>
              </a:path>
              <a:path w="95250" h="204470">
                <a:moveTo>
                  <a:pt x="10896" y="139458"/>
                </a:moveTo>
                <a:lnTo>
                  <a:pt x="10845" y="139331"/>
                </a:lnTo>
                <a:lnTo>
                  <a:pt x="9639" y="137922"/>
                </a:lnTo>
                <a:lnTo>
                  <a:pt x="9969" y="138798"/>
                </a:lnTo>
                <a:lnTo>
                  <a:pt x="10083" y="139801"/>
                </a:lnTo>
                <a:lnTo>
                  <a:pt x="10896" y="139458"/>
                </a:lnTo>
                <a:close/>
              </a:path>
              <a:path w="95250" h="204470">
                <a:moveTo>
                  <a:pt x="10985" y="165696"/>
                </a:moveTo>
                <a:lnTo>
                  <a:pt x="10731" y="165277"/>
                </a:lnTo>
                <a:lnTo>
                  <a:pt x="10579" y="165900"/>
                </a:lnTo>
                <a:lnTo>
                  <a:pt x="10985" y="165696"/>
                </a:lnTo>
                <a:close/>
              </a:path>
              <a:path w="95250" h="204470">
                <a:moveTo>
                  <a:pt x="11049" y="163868"/>
                </a:moveTo>
                <a:lnTo>
                  <a:pt x="10007" y="163893"/>
                </a:lnTo>
                <a:lnTo>
                  <a:pt x="10109" y="164299"/>
                </a:lnTo>
                <a:lnTo>
                  <a:pt x="10223" y="166027"/>
                </a:lnTo>
                <a:lnTo>
                  <a:pt x="10541" y="164985"/>
                </a:lnTo>
                <a:lnTo>
                  <a:pt x="10731" y="165277"/>
                </a:lnTo>
                <a:lnTo>
                  <a:pt x="10795" y="164985"/>
                </a:lnTo>
                <a:lnTo>
                  <a:pt x="11049" y="163868"/>
                </a:lnTo>
                <a:close/>
              </a:path>
              <a:path w="95250" h="204470">
                <a:moveTo>
                  <a:pt x="11696" y="165341"/>
                </a:moveTo>
                <a:lnTo>
                  <a:pt x="10985" y="165696"/>
                </a:lnTo>
                <a:lnTo>
                  <a:pt x="11518" y="166560"/>
                </a:lnTo>
                <a:lnTo>
                  <a:pt x="11696" y="165341"/>
                </a:lnTo>
                <a:close/>
              </a:path>
              <a:path w="95250" h="204470">
                <a:moveTo>
                  <a:pt x="12839" y="183565"/>
                </a:moveTo>
                <a:lnTo>
                  <a:pt x="11950" y="183235"/>
                </a:lnTo>
                <a:lnTo>
                  <a:pt x="11938" y="183070"/>
                </a:lnTo>
                <a:lnTo>
                  <a:pt x="11518" y="183718"/>
                </a:lnTo>
                <a:lnTo>
                  <a:pt x="12128" y="184429"/>
                </a:lnTo>
                <a:lnTo>
                  <a:pt x="12255" y="183502"/>
                </a:lnTo>
                <a:lnTo>
                  <a:pt x="12839" y="183565"/>
                </a:lnTo>
                <a:close/>
              </a:path>
              <a:path w="95250" h="204470">
                <a:moveTo>
                  <a:pt x="14122" y="137566"/>
                </a:moveTo>
                <a:lnTo>
                  <a:pt x="13411" y="137820"/>
                </a:lnTo>
                <a:lnTo>
                  <a:pt x="13512" y="137083"/>
                </a:lnTo>
                <a:lnTo>
                  <a:pt x="13601" y="136512"/>
                </a:lnTo>
                <a:lnTo>
                  <a:pt x="11582" y="137274"/>
                </a:lnTo>
                <a:lnTo>
                  <a:pt x="12242" y="137083"/>
                </a:lnTo>
                <a:lnTo>
                  <a:pt x="12839" y="137439"/>
                </a:lnTo>
                <a:lnTo>
                  <a:pt x="12954" y="137718"/>
                </a:lnTo>
                <a:lnTo>
                  <a:pt x="13055" y="138303"/>
                </a:lnTo>
                <a:lnTo>
                  <a:pt x="11760" y="137312"/>
                </a:lnTo>
                <a:lnTo>
                  <a:pt x="10972" y="139420"/>
                </a:lnTo>
                <a:lnTo>
                  <a:pt x="11201" y="139331"/>
                </a:lnTo>
                <a:lnTo>
                  <a:pt x="12649" y="138925"/>
                </a:lnTo>
                <a:lnTo>
                  <a:pt x="13322" y="138303"/>
                </a:lnTo>
                <a:lnTo>
                  <a:pt x="13843" y="137820"/>
                </a:lnTo>
                <a:lnTo>
                  <a:pt x="14122" y="137566"/>
                </a:lnTo>
                <a:close/>
              </a:path>
              <a:path w="95250" h="204470">
                <a:moveTo>
                  <a:pt x="14363" y="137477"/>
                </a:moveTo>
                <a:lnTo>
                  <a:pt x="14351" y="137350"/>
                </a:lnTo>
                <a:lnTo>
                  <a:pt x="14122" y="137566"/>
                </a:lnTo>
                <a:lnTo>
                  <a:pt x="14363" y="137477"/>
                </a:lnTo>
                <a:close/>
              </a:path>
              <a:path w="95250" h="204470">
                <a:moveTo>
                  <a:pt x="15544" y="163982"/>
                </a:moveTo>
                <a:lnTo>
                  <a:pt x="15316" y="163906"/>
                </a:lnTo>
                <a:lnTo>
                  <a:pt x="14643" y="164096"/>
                </a:lnTo>
                <a:lnTo>
                  <a:pt x="13982" y="164973"/>
                </a:lnTo>
                <a:lnTo>
                  <a:pt x="14274" y="164909"/>
                </a:lnTo>
                <a:lnTo>
                  <a:pt x="15544" y="163982"/>
                </a:lnTo>
                <a:close/>
              </a:path>
              <a:path w="95250" h="204470">
                <a:moveTo>
                  <a:pt x="16179" y="164185"/>
                </a:moveTo>
                <a:lnTo>
                  <a:pt x="15913" y="163715"/>
                </a:lnTo>
                <a:lnTo>
                  <a:pt x="15544" y="163982"/>
                </a:lnTo>
                <a:lnTo>
                  <a:pt x="16179" y="164185"/>
                </a:lnTo>
                <a:close/>
              </a:path>
              <a:path w="95250" h="204470">
                <a:moveTo>
                  <a:pt x="16510" y="121856"/>
                </a:moveTo>
                <a:lnTo>
                  <a:pt x="16357" y="121856"/>
                </a:lnTo>
                <a:lnTo>
                  <a:pt x="16510" y="121856"/>
                </a:lnTo>
                <a:close/>
              </a:path>
              <a:path w="95250" h="204470">
                <a:moveTo>
                  <a:pt x="16560" y="130556"/>
                </a:moveTo>
                <a:lnTo>
                  <a:pt x="16306" y="130505"/>
                </a:lnTo>
                <a:lnTo>
                  <a:pt x="16433" y="130670"/>
                </a:lnTo>
                <a:lnTo>
                  <a:pt x="16560" y="130556"/>
                </a:lnTo>
                <a:close/>
              </a:path>
              <a:path w="95250" h="204470">
                <a:moveTo>
                  <a:pt x="16751" y="140931"/>
                </a:moveTo>
                <a:lnTo>
                  <a:pt x="16535" y="140919"/>
                </a:lnTo>
                <a:lnTo>
                  <a:pt x="16408" y="140893"/>
                </a:lnTo>
                <a:lnTo>
                  <a:pt x="16560" y="140944"/>
                </a:lnTo>
                <a:lnTo>
                  <a:pt x="16751" y="140931"/>
                </a:lnTo>
                <a:close/>
              </a:path>
              <a:path w="95250" h="204470">
                <a:moveTo>
                  <a:pt x="17805" y="135648"/>
                </a:moveTo>
                <a:lnTo>
                  <a:pt x="17373" y="133934"/>
                </a:lnTo>
                <a:lnTo>
                  <a:pt x="17487" y="134924"/>
                </a:lnTo>
                <a:lnTo>
                  <a:pt x="17157" y="135280"/>
                </a:lnTo>
                <a:lnTo>
                  <a:pt x="16662" y="135470"/>
                </a:lnTo>
                <a:lnTo>
                  <a:pt x="16306" y="134785"/>
                </a:lnTo>
                <a:lnTo>
                  <a:pt x="15659" y="134975"/>
                </a:lnTo>
                <a:lnTo>
                  <a:pt x="16649" y="135483"/>
                </a:lnTo>
                <a:lnTo>
                  <a:pt x="16027" y="135724"/>
                </a:lnTo>
                <a:lnTo>
                  <a:pt x="15163" y="135724"/>
                </a:lnTo>
                <a:lnTo>
                  <a:pt x="14617" y="136436"/>
                </a:lnTo>
                <a:lnTo>
                  <a:pt x="15176" y="137185"/>
                </a:lnTo>
                <a:lnTo>
                  <a:pt x="14478" y="137439"/>
                </a:lnTo>
                <a:lnTo>
                  <a:pt x="15798" y="138366"/>
                </a:lnTo>
                <a:lnTo>
                  <a:pt x="15671" y="137922"/>
                </a:lnTo>
                <a:lnTo>
                  <a:pt x="15633" y="137477"/>
                </a:lnTo>
                <a:lnTo>
                  <a:pt x="15709" y="136931"/>
                </a:lnTo>
                <a:lnTo>
                  <a:pt x="16002" y="137058"/>
                </a:lnTo>
                <a:lnTo>
                  <a:pt x="16624" y="135686"/>
                </a:lnTo>
                <a:lnTo>
                  <a:pt x="17805" y="135648"/>
                </a:lnTo>
                <a:close/>
              </a:path>
              <a:path w="95250" h="204470">
                <a:moveTo>
                  <a:pt x="18084" y="140906"/>
                </a:moveTo>
                <a:lnTo>
                  <a:pt x="17907" y="139814"/>
                </a:lnTo>
                <a:lnTo>
                  <a:pt x="16598" y="139725"/>
                </a:lnTo>
                <a:lnTo>
                  <a:pt x="17208" y="140817"/>
                </a:lnTo>
                <a:lnTo>
                  <a:pt x="16751" y="140931"/>
                </a:lnTo>
                <a:lnTo>
                  <a:pt x="17627" y="141033"/>
                </a:lnTo>
                <a:lnTo>
                  <a:pt x="18084" y="140906"/>
                </a:lnTo>
                <a:close/>
              </a:path>
              <a:path w="95250" h="204470">
                <a:moveTo>
                  <a:pt x="18122" y="165366"/>
                </a:moveTo>
                <a:lnTo>
                  <a:pt x="17805" y="165112"/>
                </a:lnTo>
                <a:lnTo>
                  <a:pt x="17780" y="165252"/>
                </a:lnTo>
                <a:lnTo>
                  <a:pt x="18122" y="165366"/>
                </a:lnTo>
                <a:close/>
              </a:path>
              <a:path w="95250" h="204470">
                <a:moveTo>
                  <a:pt x="18199" y="163322"/>
                </a:moveTo>
                <a:lnTo>
                  <a:pt x="18148" y="163131"/>
                </a:lnTo>
                <a:lnTo>
                  <a:pt x="18110" y="162915"/>
                </a:lnTo>
                <a:lnTo>
                  <a:pt x="16014" y="161505"/>
                </a:lnTo>
                <a:lnTo>
                  <a:pt x="15151" y="162001"/>
                </a:lnTo>
                <a:lnTo>
                  <a:pt x="16116" y="162674"/>
                </a:lnTo>
                <a:lnTo>
                  <a:pt x="16395" y="163131"/>
                </a:lnTo>
                <a:lnTo>
                  <a:pt x="15036" y="162521"/>
                </a:lnTo>
                <a:lnTo>
                  <a:pt x="15265" y="163156"/>
                </a:lnTo>
                <a:lnTo>
                  <a:pt x="15925" y="163537"/>
                </a:lnTo>
                <a:lnTo>
                  <a:pt x="16332" y="164236"/>
                </a:lnTo>
                <a:lnTo>
                  <a:pt x="17818" y="164236"/>
                </a:lnTo>
                <a:lnTo>
                  <a:pt x="17348" y="163804"/>
                </a:lnTo>
                <a:lnTo>
                  <a:pt x="18199" y="163322"/>
                </a:lnTo>
                <a:close/>
              </a:path>
              <a:path w="95250" h="204470">
                <a:moveTo>
                  <a:pt x="19011" y="152920"/>
                </a:moveTo>
                <a:lnTo>
                  <a:pt x="18148" y="151866"/>
                </a:lnTo>
                <a:lnTo>
                  <a:pt x="18529" y="151815"/>
                </a:lnTo>
                <a:lnTo>
                  <a:pt x="18364" y="151777"/>
                </a:lnTo>
                <a:lnTo>
                  <a:pt x="14820" y="150876"/>
                </a:lnTo>
                <a:lnTo>
                  <a:pt x="15951" y="153898"/>
                </a:lnTo>
                <a:lnTo>
                  <a:pt x="16687" y="153174"/>
                </a:lnTo>
                <a:lnTo>
                  <a:pt x="17805" y="151777"/>
                </a:lnTo>
                <a:lnTo>
                  <a:pt x="19011" y="152920"/>
                </a:lnTo>
                <a:close/>
              </a:path>
              <a:path w="95250" h="204470">
                <a:moveTo>
                  <a:pt x="19126" y="164934"/>
                </a:moveTo>
                <a:lnTo>
                  <a:pt x="18961" y="164655"/>
                </a:lnTo>
                <a:lnTo>
                  <a:pt x="18732" y="164249"/>
                </a:lnTo>
                <a:lnTo>
                  <a:pt x="18567" y="164185"/>
                </a:lnTo>
                <a:lnTo>
                  <a:pt x="18275" y="164655"/>
                </a:lnTo>
                <a:lnTo>
                  <a:pt x="17830" y="164249"/>
                </a:lnTo>
                <a:lnTo>
                  <a:pt x="16332" y="164236"/>
                </a:lnTo>
                <a:lnTo>
                  <a:pt x="16179" y="164185"/>
                </a:lnTo>
                <a:lnTo>
                  <a:pt x="16408" y="164604"/>
                </a:lnTo>
                <a:lnTo>
                  <a:pt x="16510" y="165963"/>
                </a:lnTo>
                <a:lnTo>
                  <a:pt x="17335" y="164731"/>
                </a:lnTo>
                <a:lnTo>
                  <a:pt x="17665" y="164998"/>
                </a:lnTo>
                <a:lnTo>
                  <a:pt x="17957" y="164731"/>
                </a:lnTo>
                <a:lnTo>
                  <a:pt x="18097" y="164604"/>
                </a:lnTo>
                <a:lnTo>
                  <a:pt x="19126" y="164934"/>
                </a:lnTo>
                <a:close/>
              </a:path>
              <a:path w="95250" h="204470">
                <a:moveTo>
                  <a:pt x="19240" y="151993"/>
                </a:moveTo>
                <a:lnTo>
                  <a:pt x="19164" y="151752"/>
                </a:lnTo>
                <a:lnTo>
                  <a:pt x="18529" y="151815"/>
                </a:lnTo>
                <a:lnTo>
                  <a:pt x="19240" y="151993"/>
                </a:lnTo>
                <a:close/>
              </a:path>
              <a:path w="95250" h="204470">
                <a:moveTo>
                  <a:pt x="19900" y="151663"/>
                </a:moveTo>
                <a:lnTo>
                  <a:pt x="18948" y="150977"/>
                </a:lnTo>
                <a:lnTo>
                  <a:pt x="19164" y="151752"/>
                </a:lnTo>
                <a:lnTo>
                  <a:pt x="19900" y="151663"/>
                </a:lnTo>
                <a:close/>
              </a:path>
              <a:path w="95250" h="204470">
                <a:moveTo>
                  <a:pt x="20383" y="118237"/>
                </a:moveTo>
                <a:lnTo>
                  <a:pt x="19888" y="117856"/>
                </a:lnTo>
                <a:lnTo>
                  <a:pt x="19011" y="117221"/>
                </a:lnTo>
                <a:lnTo>
                  <a:pt x="18567" y="117817"/>
                </a:lnTo>
                <a:lnTo>
                  <a:pt x="18694" y="118059"/>
                </a:lnTo>
                <a:lnTo>
                  <a:pt x="18872" y="118122"/>
                </a:lnTo>
                <a:lnTo>
                  <a:pt x="18618" y="118237"/>
                </a:lnTo>
                <a:lnTo>
                  <a:pt x="20383" y="118237"/>
                </a:lnTo>
                <a:close/>
              </a:path>
              <a:path w="95250" h="204470">
                <a:moveTo>
                  <a:pt x="20497" y="118237"/>
                </a:moveTo>
                <a:close/>
              </a:path>
              <a:path w="95250" h="204470">
                <a:moveTo>
                  <a:pt x="20751" y="113690"/>
                </a:moveTo>
                <a:lnTo>
                  <a:pt x="20053" y="113118"/>
                </a:lnTo>
                <a:lnTo>
                  <a:pt x="19989" y="114300"/>
                </a:lnTo>
                <a:lnTo>
                  <a:pt x="20751" y="113690"/>
                </a:lnTo>
                <a:close/>
              </a:path>
              <a:path w="95250" h="204470">
                <a:moveTo>
                  <a:pt x="20929" y="135648"/>
                </a:moveTo>
                <a:lnTo>
                  <a:pt x="19697" y="135255"/>
                </a:lnTo>
                <a:lnTo>
                  <a:pt x="20180" y="136194"/>
                </a:lnTo>
                <a:lnTo>
                  <a:pt x="20929" y="135648"/>
                </a:lnTo>
                <a:close/>
              </a:path>
              <a:path w="95250" h="204470">
                <a:moveTo>
                  <a:pt x="21247" y="116357"/>
                </a:moveTo>
                <a:lnTo>
                  <a:pt x="21132" y="115138"/>
                </a:lnTo>
                <a:lnTo>
                  <a:pt x="20866" y="115214"/>
                </a:lnTo>
                <a:lnTo>
                  <a:pt x="20434" y="115265"/>
                </a:lnTo>
                <a:lnTo>
                  <a:pt x="21247" y="116357"/>
                </a:lnTo>
                <a:close/>
              </a:path>
              <a:path w="95250" h="204470">
                <a:moveTo>
                  <a:pt x="21526" y="115011"/>
                </a:moveTo>
                <a:lnTo>
                  <a:pt x="21082" y="114693"/>
                </a:lnTo>
                <a:lnTo>
                  <a:pt x="21132" y="115138"/>
                </a:lnTo>
                <a:lnTo>
                  <a:pt x="21526" y="115011"/>
                </a:lnTo>
                <a:close/>
              </a:path>
              <a:path w="95250" h="204470">
                <a:moveTo>
                  <a:pt x="21717" y="113614"/>
                </a:moveTo>
                <a:lnTo>
                  <a:pt x="21234" y="113322"/>
                </a:lnTo>
                <a:lnTo>
                  <a:pt x="20840" y="113626"/>
                </a:lnTo>
                <a:lnTo>
                  <a:pt x="20904" y="113817"/>
                </a:lnTo>
                <a:lnTo>
                  <a:pt x="21310" y="114160"/>
                </a:lnTo>
                <a:lnTo>
                  <a:pt x="21691" y="113690"/>
                </a:lnTo>
                <a:close/>
              </a:path>
              <a:path w="95250" h="204470">
                <a:moveTo>
                  <a:pt x="22987" y="112623"/>
                </a:moveTo>
                <a:lnTo>
                  <a:pt x="22682" y="112395"/>
                </a:lnTo>
                <a:lnTo>
                  <a:pt x="22694" y="112585"/>
                </a:lnTo>
                <a:lnTo>
                  <a:pt x="22987" y="112623"/>
                </a:lnTo>
                <a:close/>
              </a:path>
              <a:path w="95250" h="204470">
                <a:moveTo>
                  <a:pt x="23799" y="142900"/>
                </a:moveTo>
                <a:lnTo>
                  <a:pt x="23609" y="142900"/>
                </a:lnTo>
                <a:lnTo>
                  <a:pt x="23799" y="142900"/>
                </a:lnTo>
                <a:close/>
              </a:path>
              <a:path w="95250" h="204470">
                <a:moveTo>
                  <a:pt x="23799" y="113207"/>
                </a:moveTo>
                <a:lnTo>
                  <a:pt x="23406" y="112661"/>
                </a:lnTo>
                <a:lnTo>
                  <a:pt x="22987" y="112623"/>
                </a:lnTo>
                <a:lnTo>
                  <a:pt x="23799" y="113207"/>
                </a:lnTo>
                <a:close/>
              </a:path>
              <a:path w="95250" h="204470">
                <a:moveTo>
                  <a:pt x="23952" y="142875"/>
                </a:moveTo>
                <a:close/>
              </a:path>
              <a:path w="95250" h="204470">
                <a:moveTo>
                  <a:pt x="23990" y="114477"/>
                </a:moveTo>
                <a:lnTo>
                  <a:pt x="23672" y="114465"/>
                </a:lnTo>
                <a:lnTo>
                  <a:pt x="23825" y="114655"/>
                </a:lnTo>
                <a:lnTo>
                  <a:pt x="23990" y="114477"/>
                </a:lnTo>
                <a:close/>
              </a:path>
              <a:path w="95250" h="204470">
                <a:moveTo>
                  <a:pt x="24003" y="111239"/>
                </a:moveTo>
                <a:lnTo>
                  <a:pt x="22910" y="110845"/>
                </a:lnTo>
                <a:lnTo>
                  <a:pt x="22415" y="111493"/>
                </a:lnTo>
                <a:lnTo>
                  <a:pt x="21755" y="112077"/>
                </a:lnTo>
                <a:lnTo>
                  <a:pt x="22275" y="112966"/>
                </a:lnTo>
                <a:lnTo>
                  <a:pt x="21869" y="113474"/>
                </a:lnTo>
                <a:lnTo>
                  <a:pt x="21856" y="113690"/>
                </a:lnTo>
                <a:lnTo>
                  <a:pt x="22072" y="113817"/>
                </a:lnTo>
                <a:lnTo>
                  <a:pt x="23025" y="114566"/>
                </a:lnTo>
                <a:lnTo>
                  <a:pt x="21526" y="115011"/>
                </a:lnTo>
                <a:lnTo>
                  <a:pt x="22707" y="115874"/>
                </a:lnTo>
                <a:lnTo>
                  <a:pt x="23507" y="115265"/>
                </a:lnTo>
                <a:lnTo>
                  <a:pt x="23533" y="115011"/>
                </a:lnTo>
                <a:lnTo>
                  <a:pt x="23279" y="114452"/>
                </a:lnTo>
                <a:lnTo>
                  <a:pt x="23672" y="114465"/>
                </a:lnTo>
                <a:lnTo>
                  <a:pt x="22796" y="113322"/>
                </a:lnTo>
                <a:lnTo>
                  <a:pt x="22694" y="112674"/>
                </a:lnTo>
                <a:lnTo>
                  <a:pt x="22682" y="112395"/>
                </a:lnTo>
                <a:lnTo>
                  <a:pt x="23190" y="111163"/>
                </a:lnTo>
                <a:lnTo>
                  <a:pt x="24003" y="111239"/>
                </a:lnTo>
                <a:close/>
              </a:path>
              <a:path w="95250" h="204470">
                <a:moveTo>
                  <a:pt x="24041" y="117817"/>
                </a:moveTo>
                <a:lnTo>
                  <a:pt x="23850" y="117373"/>
                </a:lnTo>
                <a:lnTo>
                  <a:pt x="23749" y="116865"/>
                </a:lnTo>
                <a:lnTo>
                  <a:pt x="23380" y="116725"/>
                </a:lnTo>
                <a:lnTo>
                  <a:pt x="21971" y="117208"/>
                </a:lnTo>
                <a:lnTo>
                  <a:pt x="20904" y="116865"/>
                </a:lnTo>
                <a:lnTo>
                  <a:pt x="20497" y="118237"/>
                </a:lnTo>
                <a:lnTo>
                  <a:pt x="21945" y="118237"/>
                </a:lnTo>
                <a:lnTo>
                  <a:pt x="21907" y="117817"/>
                </a:lnTo>
                <a:lnTo>
                  <a:pt x="21297" y="117792"/>
                </a:lnTo>
                <a:lnTo>
                  <a:pt x="21437" y="117436"/>
                </a:lnTo>
                <a:lnTo>
                  <a:pt x="23495" y="117995"/>
                </a:lnTo>
                <a:lnTo>
                  <a:pt x="23685" y="118008"/>
                </a:lnTo>
                <a:lnTo>
                  <a:pt x="24041" y="117817"/>
                </a:lnTo>
                <a:close/>
              </a:path>
              <a:path w="95250" h="204470">
                <a:moveTo>
                  <a:pt x="24917" y="113487"/>
                </a:moveTo>
                <a:lnTo>
                  <a:pt x="24701" y="113550"/>
                </a:lnTo>
                <a:lnTo>
                  <a:pt x="24917" y="113487"/>
                </a:lnTo>
                <a:close/>
              </a:path>
              <a:path w="95250" h="204470">
                <a:moveTo>
                  <a:pt x="25107" y="113284"/>
                </a:moveTo>
                <a:lnTo>
                  <a:pt x="24917" y="113487"/>
                </a:lnTo>
                <a:lnTo>
                  <a:pt x="25107" y="113284"/>
                </a:lnTo>
                <a:close/>
              </a:path>
              <a:path w="95250" h="204470">
                <a:moveTo>
                  <a:pt x="25120" y="114515"/>
                </a:moveTo>
                <a:lnTo>
                  <a:pt x="24752" y="113665"/>
                </a:lnTo>
                <a:lnTo>
                  <a:pt x="23990" y="114477"/>
                </a:lnTo>
                <a:lnTo>
                  <a:pt x="25120" y="114515"/>
                </a:lnTo>
                <a:close/>
              </a:path>
              <a:path w="95250" h="204470">
                <a:moveTo>
                  <a:pt x="25692" y="112471"/>
                </a:moveTo>
                <a:lnTo>
                  <a:pt x="25107" y="113284"/>
                </a:lnTo>
                <a:lnTo>
                  <a:pt x="25679" y="112674"/>
                </a:lnTo>
                <a:lnTo>
                  <a:pt x="25692" y="112471"/>
                </a:lnTo>
                <a:close/>
              </a:path>
              <a:path w="95250" h="204470">
                <a:moveTo>
                  <a:pt x="25920" y="112141"/>
                </a:moveTo>
                <a:lnTo>
                  <a:pt x="25704" y="111645"/>
                </a:lnTo>
                <a:lnTo>
                  <a:pt x="25692" y="112471"/>
                </a:lnTo>
                <a:lnTo>
                  <a:pt x="25920" y="112141"/>
                </a:lnTo>
                <a:close/>
              </a:path>
              <a:path w="95250" h="204470">
                <a:moveTo>
                  <a:pt x="26339" y="113118"/>
                </a:moveTo>
                <a:lnTo>
                  <a:pt x="24980" y="113474"/>
                </a:lnTo>
                <a:lnTo>
                  <a:pt x="24879" y="113614"/>
                </a:lnTo>
                <a:lnTo>
                  <a:pt x="26339" y="113118"/>
                </a:lnTo>
                <a:close/>
              </a:path>
              <a:path w="95250" h="204470">
                <a:moveTo>
                  <a:pt x="27520" y="82143"/>
                </a:moveTo>
                <a:lnTo>
                  <a:pt x="26949" y="81940"/>
                </a:lnTo>
                <a:lnTo>
                  <a:pt x="26263" y="82334"/>
                </a:lnTo>
                <a:lnTo>
                  <a:pt x="26555" y="83083"/>
                </a:lnTo>
                <a:lnTo>
                  <a:pt x="27139" y="83286"/>
                </a:lnTo>
                <a:lnTo>
                  <a:pt x="27330" y="82511"/>
                </a:lnTo>
                <a:lnTo>
                  <a:pt x="27520" y="82143"/>
                </a:lnTo>
                <a:close/>
              </a:path>
              <a:path w="95250" h="204470">
                <a:moveTo>
                  <a:pt x="28308" y="115722"/>
                </a:moveTo>
                <a:lnTo>
                  <a:pt x="27940" y="115163"/>
                </a:lnTo>
                <a:lnTo>
                  <a:pt x="27965" y="115417"/>
                </a:lnTo>
                <a:lnTo>
                  <a:pt x="28105" y="115582"/>
                </a:lnTo>
                <a:lnTo>
                  <a:pt x="28282" y="115735"/>
                </a:lnTo>
                <a:close/>
              </a:path>
              <a:path w="95250" h="204470">
                <a:moveTo>
                  <a:pt x="32156" y="77038"/>
                </a:moveTo>
                <a:lnTo>
                  <a:pt x="31775" y="76454"/>
                </a:lnTo>
                <a:lnTo>
                  <a:pt x="30340" y="76542"/>
                </a:lnTo>
                <a:lnTo>
                  <a:pt x="30911" y="78003"/>
                </a:lnTo>
                <a:lnTo>
                  <a:pt x="28790" y="77673"/>
                </a:lnTo>
                <a:lnTo>
                  <a:pt x="30035" y="78320"/>
                </a:lnTo>
                <a:lnTo>
                  <a:pt x="31470" y="78244"/>
                </a:lnTo>
                <a:lnTo>
                  <a:pt x="32042" y="78054"/>
                </a:lnTo>
                <a:lnTo>
                  <a:pt x="32054" y="77622"/>
                </a:lnTo>
                <a:lnTo>
                  <a:pt x="32156" y="77038"/>
                </a:lnTo>
                <a:close/>
              </a:path>
              <a:path w="95250" h="204470">
                <a:moveTo>
                  <a:pt x="33096" y="107467"/>
                </a:moveTo>
                <a:lnTo>
                  <a:pt x="32550" y="107251"/>
                </a:lnTo>
                <a:lnTo>
                  <a:pt x="32677" y="107353"/>
                </a:lnTo>
                <a:lnTo>
                  <a:pt x="32867" y="107429"/>
                </a:lnTo>
                <a:lnTo>
                  <a:pt x="33070" y="107492"/>
                </a:lnTo>
                <a:close/>
              </a:path>
              <a:path w="95250" h="204470">
                <a:moveTo>
                  <a:pt x="33807" y="110032"/>
                </a:moveTo>
                <a:lnTo>
                  <a:pt x="33731" y="109753"/>
                </a:lnTo>
                <a:lnTo>
                  <a:pt x="31813" y="109753"/>
                </a:lnTo>
                <a:lnTo>
                  <a:pt x="33807" y="110032"/>
                </a:lnTo>
                <a:close/>
              </a:path>
              <a:path w="95250" h="204470">
                <a:moveTo>
                  <a:pt x="35737" y="108305"/>
                </a:moveTo>
                <a:lnTo>
                  <a:pt x="34912" y="107759"/>
                </a:lnTo>
                <a:lnTo>
                  <a:pt x="35064" y="107683"/>
                </a:lnTo>
                <a:lnTo>
                  <a:pt x="35509" y="107492"/>
                </a:lnTo>
                <a:lnTo>
                  <a:pt x="35229" y="107264"/>
                </a:lnTo>
                <a:lnTo>
                  <a:pt x="34442" y="106946"/>
                </a:lnTo>
                <a:lnTo>
                  <a:pt x="33820" y="107327"/>
                </a:lnTo>
                <a:lnTo>
                  <a:pt x="34721" y="107264"/>
                </a:lnTo>
                <a:lnTo>
                  <a:pt x="34544" y="107607"/>
                </a:lnTo>
                <a:lnTo>
                  <a:pt x="34353" y="107683"/>
                </a:lnTo>
                <a:lnTo>
                  <a:pt x="33629" y="107670"/>
                </a:lnTo>
                <a:lnTo>
                  <a:pt x="33070" y="107492"/>
                </a:lnTo>
                <a:lnTo>
                  <a:pt x="32486" y="108686"/>
                </a:lnTo>
                <a:lnTo>
                  <a:pt x="31508" y="108940"/>
                </a:lnTo>
                <a:lnTo>
                  <a:pt x="30543" y="109689"/>
                </a:lnTo>
                <a:lnTo>
                  <a:pt x="31369" y="109689"/>
                </a:lnTo>
                <a:lnTo>
                  <a:pt x="33718" y="109689"/>
                </a:lnTo>
                <a:lnTo>
                  <a:pt x="33502" y="108877"/>
                </a:lnTo>
                <a:lnTo>
                  <a:pt x="34505" y="109474"/>
                </a:lnTo>
                <a:lnTo>
                  <a:pt x="34582" y="108877"/>
                </a:lnTo>
                <a:lnTo>
                  <a:pt x="35737" y="108305"/>
                </a:lnTo>
                <a:close/>
              </a:path>
              <a:path w="95250" h="204470">
                <a:moveTo>
                  <a:pt x="37515" y="107759"/>
                </a:moveTo>
                <a:lnTo>
                  <a:pt x="37477" y="107442"/>
                </a:lnTo>
                <a:lnTo>
                  <a:pt x="37414" y="107645"/>
                </a:lnTo>
                <a:close/>
              </a:path>
              <a:path w="95250" h="204470">
                <a:moveTo>
                  <a:pt x="37782" y="107073"/>
                </a:moveTo>
                <a:lnTo>
                  <a:pt x="37769" y="106807"/>
                </a:lnTo>
                <a:lnTo>
                  <a:pt x="37541" y="106654"/>
                </a:lnTo>
                <a:lnTo>
                  <a:pt x="36131" y="105727"/>
                </a:lnTo>
                <a:lnTo>
                  <a:pt x="35725" y="107403"/>
                </a:lnTo>
                <a:lnTo>
                  <a:pt x="37401" y="106654"/>
                </a:lnTo>
                <a:lnTo>
                  <a:pt x="37477" y="107442"/>
                </a:lnTo>
                <a:lnTo>
                  <a:pt x="37566" y="107264"/>
                </a:lnTo>
                <a:lnTo>
                  <a:pt x="37782" y="107073"/>
                </a:lnTo>
                <a:close/>
              </a:path>
              <a:path w="95250" h="204470">
                <a:moveTo>
                  <a:pt x="38011" y="66522"/>
                </a:moveTo>
                <a:lnTo>
                  <a:pt x="37084" y="66738"/>
                </a:lnTo>
                <a:lnTo>
                  <a:pt x="38011" y="66522"/>
                </a:lnTo>
                <a:close/>
              </a:path>
              <a:path w="95250" h="204470">
                <a:moveTo>
                  <a:pt x="38976" y="67906"/>
                </a:moveTo>
                <a:lnTo>
                  <a:pt x="38442" y="66421"/>
                </a:lnTo>
                <a:lnTo>
                  <a:pt x="38011" y="66522"/>
                </a:lnTo>
                <a:lnTo>
                  <a:pt x="38506" y="67525"/>
                </a:lnTo>
                <a:lnTo>
                  <a:pt x="38976" y="67906"/>
                </a:lnTo>
                <a:close/>
              </a:path>
              <a:path w="95250" h="204470">
                <a:moveTo>
                  <a:pt x="40386" y="61112"/>
                </a:moveTo>
                <a:lnTo>
                  <a:pt x="39611" y="60820"/>
                </a:lnTo>
                <a:lnTo>
                  <a:pt x="39776" y="61734"/>
                </a:lnTo>
                <a:lnTo>
                  <a:pt x="40386" y="61112"/>
                </a:lnTo>
                <a:close/>
              </a:path>
              <a:path w="95250" h="204470">
                <a:moveTo>
                  <a:pt x="43802" y="55664"/>
                </a:moveTo>
                <a:lnTo>
                  <a:pt x="40360" y="58737"/>
                </a:lnTo>
                <a:lnTo>
                  <a:pt x="39281" y="59791"/>
                </a:lnTo>
                <a:lnTo>
                  <a:pt x="40589" y="60769"/>
                </a:lnTo>
                <a:lnTo>
                  <a:pt x="41617" y="60998"/>
                </a:lnTo>
                <a:lnTo>
                  <a:pt x="43802" y="55664"/>
                </a:lnTo>
                <a:close/>
              </a:path>
              <a:path w="95250" h="204470">
                <a:moveTo>
                  <a:pt x="44005" y="60490"/>
                </a:moveTo>
                <a:lnTo>
                  <a:pt x="41617" y="60998"/>
                </a:lnTo>
                <a:lnTo>
                  <a:pt x="41313" y="61506"/>
                </a:lnTo>
                <a:lnTo>
                  <a:pt x="44005" y="60490"/>
                </a:lnTo>
                <a:close/>
              </a:path>
              <a:path w="95250" h="204470">
                <a:moveTo>
                  <a:pt x="44678" y="65290"/>
                </a:moveTo>
                <a:lnTo>
                  <a:pt x="44208" y="65443"/>
                </a:lnTo>
                <a:lnTo>
                  <a:pt x="43713" y="65595"/>
                </a:lnTo>
                <a:lnTo>
                  <a:pt x="43065" y="65671"/>
                </a:lnTo>
                <a:lnTo>
                  <a:pt x="43459" y="66408"/>
                </a:lnTo>
                <a:lnTo>
                  <a:pt x="44043" y="65582"/>
                </a:lnTo>
                <a:lnTo>
                  <a:pt x="44678" y="65290"/>
                </a:lnTo>
                <a:close/>
              </a:path>
              <a:path w="95250" h="204470">
                <a:moveTo>
                  <a:pt x="44983" y="65201"/>
                </a:moveTo>
                <a:lnTo>
                  <a:pt x="44780" y="65252"/>
                </a:lnTo>
                <a:lnTo>
                  <a:pt x="44983" y="65201"/>
                </a:lnTo>
                <a:close/>
              </a:path>
              <a:path w="95250" h="204470">
                <a:moveTo>
                  <a:pt x="48895" y="77609"/>
                </a:moveTo>
                <a:lnTo>
                  <a:pt x="48564" y="76606"/>
                </a:lnTo>
                <a:lnTo>
                  <a:pt x="46761" y="76911"/>
                </a:lnTo>
                <a:lnTo>
                  <a:pt x="47028" y="77660"/>
                </a:lnTo>
                <a:lnTo>
                  <a:pt x="47586" y="77482"/>
                </a:lnTo>
                <a:lnTo>
                  <a:pt x="48895" y="77609"/>
                </a:lnTo>
                <a:close/>
              </a:path>
              <a:path w="95250" h="204470">
                <a:moveTo>
                  <a:pt x="49479" y="78168"/>
                </a:moveTo>
                <a:lnTo>
                  <a:pt x="49390" y="78016"/>
                </a:lnTo>
                <a:lnTo>
                  <a:pt x="49250" y="77889"/>
                </a:lnTo>
                <a:lnTo>
                  <a:pt x="48983" y="77863"/>
                </a:lnTo>
                <a:lnTo>
                  <a:pt x="49225" y="77914"/>
                </a:lnTo>
                <a:lnTo>
                  <a:pt x="49364" y="78028"/>
                </a:lnTo>
                <a:lnTo>
                  <a:pt x="49479" y="78168"/>
                </a:lnTo>
                <a:close/>
              </a:path>
              <a:path w="95250" h="204470">
                <a:moveTo>
                  <a:pt x="50165" y="53594"/>
                </a:moveTo>
                <a:lnTo>
                  <a:pt x="49364" y="53022"/>
                </a:lnTo>
                <a:lnTo>
                  <a:pt x="49911" y="52844"/>
                </a:lnTo>
                <a:lnTo>
                  <a:pt x="48691" y="52539"/>
                </a:lnTo>
                <a:lnTo>
                  <a:pt x="49326" y="53022"/>
                </a:lnTo>
                <a:lnTo>
                  <a:pt x="49974" y="53606"/>
                </a:lnTo>
                <a:lnTo>
                  <a:pt x="50165" y="53594"/>
                </a:lnTo>
                <a:close/>
              </a:path>
              <a:path w="95250" h="204470">
                <a:moveTo>
                  <a:pt x="50253" y="53848"/>
                </a:moveTo>
                <a:lnTo>
                  <a:pt x="49974" y="53606"/>
                </a:lnTo>
                <a:lnTo>
                  <a:pt x="49212" y="53619"/>
                </a:lnTo>
                <a:lnTo>
                  <a:pt x="50253" y="53848"/>
                </a:lnTo>
                <a:close/>
              </a:path>
              <a:path w="95250" h="204470">
                <a:moveTo>
                  <a:pt x="50431" y="76555"/>
                </a:moveTo>
                <a:lnTo>
                  <a:pt x="49326" y="76073"/>
                </a:lnTo>
                <a:lnTo>
                  <a:pt x="49491" y="76581"/>
                </a:lnTo>
                <a:lnTo>
                  <a:pt x="49479" y="77012"/>
                </a:lnTo>
                <a:lnTo>
                  <a:pt x="49949" y="76987"/>
                </a:lnTo>
                <a:lnTo>
                  <a:pt x="50228" y="76898"/>
                </a:lnTo>
                <a:lnTo>
                  <a:pt x="50406" y="76974"/>
                </a:lnTo>
                <a:lnTo>
                  <a:pt x="50431" y="76555"/>
                </a:lnTo>
                <a:close/>
              </a:path>
              <a:path w="95250" h="204470">
                <a:moveTo>
                  <a:pt x="50711" y="79260"/>
                </a:moveTo>
                <a:lnTo>
                  <a:pt x="49771" y="79349"/>
                </a:lnTo>
                <a:lnTo>
                  <a:pt x="49847" y="78613"/>
                </a:lnTo>
                <a:lnTo>
                  <a:pt x="49479" y="78168"/>
                </a:lnTo>
                <a:lnTo>
                  <a:pt x="49809" y="78765"/>
                </a:lnTo>
                <a:lnTo>
                  <a:pt x="49212" y="79959"/>
                </a:lnTo>
                <a:lnTo>
                  <a:pt x="50711" y="79260"/>
                </a:lnTo>
                <a:close/>
              </a:path>
              <a:path w="95250" h="204470">
                <a:moveTo>
                  <a:pt x="51536" y="50495"/>
                </a:moveTo>
                <a:lnTo>
                  <a:pt x="51333" y="50838"/>
                </a:lnTo>
                <a:lnTo>
                  <a:pt x="51511" y="51066"/>
                </a:lnTo>
                <a:lnTo>
                  <a:pt x="51536" y="50495"/>
                </a:lnTo>
                <a:close/>
              </a:path>
              <a:path w="95250" h="204470">
                <a:moveTo>
                  <a:pt x="51612" y="74917"/>
                </a:moveTo>
                <a:lnTo>
                  <a:pt x="50101" y="75120"/>
                </a:lnTo>
                <a:lnTo>
                  <a:pt x="49949" y="74193"/>
                </a:lnTo>
                <a:lnTo>
                  <a:pt x="49923" y="75057"/>
                </a:lnTo>
                <a:lnTo>
                  <a:pt x="50469" y="75285"/>
                </a:lnTo>
                <a:lnTo>
                  <a:pt x="51028" y="75526"/>
                </a:lnTo>
                <a:lnTo>
                  <a:pt x="51612" y="74917"/>
                </a:lnTo>
                <a:close/>
              </a:path>
              <a:path w="95250" h="204470">
                <a:moveTo>
                  <a:pt x="53390" y="71170"/>
                </a:moveTo>
                <a:lnTo>
                  <a:pt x="52412" y="70751"/>
                </a:lnTo>
                <a:lnTo>
                  <a:pt x="53225" y="71310"/>
                </a:lnTo>
                <a:lnTo>
                  <a:pt x="53390" y="71170"/>
                </a:lnTo>
                <a:close/>
              </a:path>
              <a:path w="95250" h="204470">
                <a:moveTo>
                  <a:pt x="53695" y="71297"/>
                </a:moveTo>
                <a:lnTo>
                  <a:pt x="53543" y="71031"/>
                </a:lnTo>
                <a:lnTo>
                  <a:pt x="53390" y="71170"/>
                </a:lnTo>
                <a:lnTo>
                  <a:pt x="53695" y="71297"/>
                </a:lnTo>
                <a:close/>
              </a:path>
              <a:path w="95250" h="204470">
                <a:moveTo>
                  <a:pt x="54140" y="50228"/>
                </a:moveTo>
                <a:lnTo>
                  <a:pt x="53022" y="49326"/>
                </a:lnTo>
                <a:lnTo>
                  <a:pt x="52349" y="48602"/>
                </a:lnTo>
                <a:lnTo>
                  <a:pt x="51638" y="47853"/>
                </a:lnTo>
                <a:lnTo>
                  <a:pt x="49631" y="48602"/>
                </a:lnTo>
                <a:lnTo>
                  <a:pt x="46685" y="48437"/>
                </a:lnTo>
                <a:lnTo>
                  <a:pt x="49618" y="50977"/>
                </a:lnTo>
                <a:lnTo>
                  <a:pt x="46748" y="51079"/>
                </a:lnTo>
                <a:lnTo>
                  <a:pt x="47282" y="52158"/>
                </a:lnTo>
                <a:lnTo>
                  <a:pt x="48437" y="51777"/>
                </a:lnTo>
                <a:lnTo>
                  <a:pt x="49288" y="51930"/>
                </a:lnTo>
                <a:lnTo>
                  <a:pt x="49555" y="51777"/>
                </a:lnTo>
                <a:lnTo>
                  <a:pt x="49974" y="51562"/>
                </a:lnTo>
                <a:lnTo>
                  <a:pt x="51536" y="50495"/>
                </a:lnTo>
                <a:lnTo>
                  <a:pt x="51638" y="50330"/>
                </a:lnTo>
                <a:lnTo>
                  <a:pt x="52260" y="51447"/>
                </a:lnTo>
                <a:lnTo>
                  <a:pt x="53263" y="50419"/>
                </a:lnTo>
                <a:lnTo>
                  <a:pt x="53695" y="50330"/>
                </a:lnTo>
                <a:lnTo>
                  <a:pt x="54140" y="50228"/>
                </a:lnTo>
                <a:close/>
              </a:path>
              <a:path w="95250" h="204470">
                <a:moveTo>
                  <a:pt x="54317" y="67475"/>
                </a:moveTo>
                <a:lnTo>
                  <a:pt x="52298" y="68541"/>
                </a:lnTo>
                <a:lnTo>
                  <a:pt x="51638" y="68478"/>
                </a:lnTo>
                <a:lnTo>
                  <a:pt x="52197" y="68719"/>
                </a:lnTo>
                <a:lnTo>
                  <a:pt x="53162" y="68262"/>
                </a:lnTo>
                <a:lnTo>
                  <a:pt x="53517" y="68846"/>
                </a:lnTo>
                <a:lnTo>
                  <a:pt x="54317" y="67475"/>
                </a:lnTo>
                <a:close/>
              </a:path>
              <a:path w="95250" h="204470">
                <a:moveTo>
                  <a:pt x="54381" y="70523"/>
                </a:moveTo>
                <a:lnTo>
                  <a:pt x="53009" y="69710"/>
                </a:lnTo>
                <a:lnTo>
                  <a:pt x="52997" y="70142"/>
                </a:lnTo>
                <a:lnTo>
                  <a:pt x="53543" y="71031"/>
                </a:lnTo>
                <a:lnTo>
                  <a:pt x="53721" y="70878"/>
                </a:lnTo>
                <a:lnTo>
                  <a:pt x="54381" y="70523"/>
                </a:lnTo>
                <a:close/>
              </a:path>
              <a:path w="95250" h="204470">
                <a:moveTo>
                  <a:pt x="55245" y="50838"/>
                </a:moveTo>
                <a:lnTo>
                  <a:pt x="54940" y="50215"/>
                </a:lnTo>
                <a:lnTo>
                  <a:pt x="54559" y="50139"/>
                </a:lnTo>
                <a:lnTo>
                  <a:pt x="54140" y="50228"/>
                </a:lnTo>
                <a:lnTo>
                  <a:pt x="54546" y="50546"/>
                </a:lnTo>
                <a:lnTo>
                  <a:pt x="54902" y="50800"/>
                </a:lnTo>
                <a:lnTo>
                  <a:pt x="55245" y="50838"/>
                </a:lnTo>
                <a:close/>
              </a:path>
              <a:path w="95250" h="204470">
                <a:moveTo>
                  <a:pt x="59994" y="28689"/>
                </a:moveTo>
                <a:lnTo>
                  <a:pt x="59410" y="27343"/>
                </a:lnTo>
                <a:lnTo>
                  <a:pt x="58661" y="27444"/>
                </a:lnTo>
                <a:lnTo>
                  <a:pt x="59093" y="28282"/>
                </a:lnTo>
                <a:lnTo>
                  <a:pt x="59461" y="28435"/>
                </a:lnTo>
                <a:lnTo>
                  <a:pt x="59994" y="28689"/>
                </a:lnTo>
                <a:close/>
              </a:path>
              <a:path w="95250" h="204470">
                <a:moveTo>
                  <a:pt x="61760" y="69672"/>
                </a:moveTo>
                <a:lnTo>
                  <a:pt x="58699" y="70231"/>
                </a:lnTo>
                <a:lnTo>
                  <a:pt x="58635" y="69138"/>
                </a:lnTo>
                <a:lnTo>
                  <a:pt x="58394" y="68795"/>
                </a:lnTo>
                <a:lnTo>
                  <a:pt x="57467" y="68402"/>
                </a:lnTo>
                <a:lnTo>
                  <a:pt x="58343" y="67691"/>
                </a:lnTo>
                <a:lnTo>
                  <a:pt x="59143" y="67856"/>
                </a:lnTo>
                <a:lnTo>
                  <a:pt x="58737" y="66598"/>
                </a:lnTo>
                <a:lnTo>
                  <a:pt x="56807" y="66382"/>
                </a:lnTo>
                <a:lnTo>
                  <a:pt x="55727" y="67437"/>
                </a:lnTo>
                <a:lnTo>
                  <a:pt x="54825" y="68554"/>
                </a:lnTo>
                <a:lnTo>
                  <a:pt x="54317" y="69850"/>
                </a:lnTo>
                <a:lnTo>
                  <a:pt x="55600" y="70396"/>
                </a:lnTo>
                <a:lnTo>
                  <a:pt x="55943" y="71412"/>
                </a:lnTo>
                <a:lnTo>
                  <a:pt x="56667" y="72148"/>
                </a:lnTo>
                <a:lnTo>
                  <a:pt x="58000" y="71437"/>
                </a:lnTo>
                <a:lnTo>
                  <a:pt x="59321" y="71145"/>
                </a:lnTo>
                <a:lnTo>
                  <a:pt x="61061" y="71285"/>
                </a:lnTo>
                <a:lnTo>
                  <a:pt x="60629" y="70459"/>
                </a:lnTo>
                <a:lnTo>
                  <a:pt x="61760" y="69672"/>
                </a:lnTo>
                <a:close/>
              </a:path>
              <a:path w="95250" h="204470">
                <a:moveTo>
                  <a:pt x="61874" y="23190"/>
                </a:moveTo>
                <a:lnTo>
                  <a:pt x="61556" y="22491"/>
                </a:lnTo>
                <a:lnTo>
                  <a:pt x="61455" y="22352"/>
                </a:lnTo>
                <a:lnTo>
                  <a:pt x="61747" y="23228"/>
                </a:lnTo>
                <a:lnTo>
                  <a:pt x="61874" y="23190"/>
                </a:lnTo>
                <a:close/>
              </a:path>
              <a:path w="95250" h="204470">
                <a:moveTo>
                  <a:pt x="62128" y="24358"/>
                </a:moveTo>
                <a:lnTo>
                  <a:pt x="61747" y="23228"/>
                </a:lnTo>
                <a:lnTo>
                  <a:pt x="60579" y="23622"/>
                </a:lnTo>
                <a:lnTo>
                  <a:pt x="62128" y="24358"/>
                </a:lnTo>
                <a:close/>
              </a:path>
              <a:path w="95250" h="204470">
                <a:moveTo>
                  <a:pt x="65824" y="22174"/>
                </a:moveTo>
                <a:lnTo>
                  <a:pt x="65303" y="19964"/>
                </a:lnTo>
                <a:lnTo>
                  <a:pt x="65049" y="20472"/>
                </a:lnTo>
                <a:lnTo>
                  <a:pt x="63741" y="20904"/>
                </a:lnTo>
                <a:lnTo>
                  <a:pt x="64516" y="21488"/>
                </a:lnTo>
                <a:lnTo>
                  <a:pt x="64058" y="22339"/>
                </a:lnTo>
                <a:lnTo>
                  <a:pt x="62420" y="21755"/>
                </a:lnTo>
                <a:lnTo>
                  <a:pt x="61366" y="22098"/>
                </a:lnTo>
                <a:lnTo>
                  <a:pt x="61506" y="22377"/>
                </a:lnTo>
                <a:lnTo>
                  <a:pt x="64731" y="24345"/>
                </a:lnTo>
                <a:lnTo>
                  <a:pt x="63982" y="22491"/>
                </a:lnTo>
                <a:lnTo>
                  <a:pt x="64922" y="22339"/>
                </a:lnTo>
                <a:lnTo>
                  <a:pt x="65824" y="22174"/>
                </a:lnTo>
                <a:close/>
              </a:path>
              <a:path w="95250" h="204470">
                <a:moveTo>
                  <a:pt x="66065" y="22136"/>
                </a:moveTo>
                <a:lnTo>
                  <a:pt x="65824" y="22174"/>
                </a:lnTo>
                <a:lnTo>
                  <a:pt x="65976" y="22821"/>
                </a:lnTo>
                <a:lnTo>
                  <a:pt x="66065" y="22136"/>
                </a:lnTo>
                <a:close/>
              </a:path>
              <a:path w="95250" h="204470">
                <a:moveTo>
                  <a:pt x="67411" y="17792"/>
                </a:moveTo>
                <a:lnTo>
                  <a:pt x="67183" y="17716"/>
                </a:lnTo>
                <a:lnTo>
                  <a:pt x="66941" y="17513"/>
                </a:lnTo>
                <a:lnTo>
                  <a:pt x="66636" y="17005"/>
                </a:lnTo>
                <a:lnTo>
                  <a:pt x="66802" y="17932"/>
                </a:lnTo>
                <a:lnTo>
                  <a:pt x="67411" y="17792"/>
                </a:lnTo>
                <a:close/>
              </a:path>
              <a:path w="95250" h="204470">
                <a:moveTo>
                  <a:pt x="67564" y="21882"/>
                </a:moveTo>
                <a:lnTo>
                  <a:pt x="66446" y="19024"/>
                </a:lnTo>
                <a:lnTo>
                  <a:pt x="66065" y="22136"/>
                </a:lnTo>
                <a:lnTo>
                  <a:pt x="67564" y="21882"/>
                </a:lnTo>
                <a:close/>
              </a:path>
              <a:path w="95250" h="204470">
                <a:moveTo>
                  <a:pt x="68059" y="17640"/>
                </a:moveTo>
                <a:lnTo>
                  <a:pt x="67411" y="17805"/>
                </a:lnTo>
                <a:lnTo>
                  <a:pt x="67652" y="17894"/>
                </a:lnTo>
                <a:lnTo>
                  <a:pt x="67868" y="17830"/>
                </a:lnTo>
                <a:lnTo>
                  <a:pt x="68059" y="17640"/>
                </a:lnTo>
                <a:close/>
              </a:path>
              <a:path w="95250" h="204470">
                <a:moveTo>
                  <a:pt x="69761" y="17246"/>
                </a:moveTo>
                <a:lnTo>
                  <a:pt x="68986" y="15989"/>
                </a:lnTo>
                <a:lnTo>
                  <a:pt x="68592" y="17119"/>
                </a:lnTo>
                <a:lnTo>
                  <a:pt x="68059" y="17640"/>
                </a:lnTo>
                <a:lnTo>
                  <a:pt x="69761" y="17246"/>
                </a:lnTo>
                <a:close/>
              </a:path>
              <a:path w="95250" h="204470">
                <a:moveTo>
                  <a:pt x="70091" y="37084"/>
                </a:moveTo>
                <a:lnTo>
                  <a:pt x="70078" y="36906"/>
                </a:lnTo>
                <a:lnTo>
                  <a:pt x="66878" y="33845"/>
                </a:lnTo>
                <a:lnTo>
                  <a:pt x="67005" y="37299"/>
                </a:lnTo>
                <a:lnTo>
                  <a:pt x="69456" y="38455"/>
                </a:lnTo>
                <a:lnTo>
                  <a:pt x="69900" y="38442"/>
                </a:lnTo>
                <a:lnTo>
                  <a:pt x="67970" y="37541"/>
                </a:lnTo>
                <a:lnTo>
                  <a:pt x="69545" y="37858"/>
                </a:lnTo>
                <a:lnTo>
                  <a:pt x="69773" y="37541"/>
                </a:lnTo>
                <a:lnTo>
                  <a:pt x="70091" y="37084"/>
                </a:lnTo>
                <a:close/>
              </a:path>
              <a:path w="95250" h="204470">
                <a:moveTo>
                  <a:pt x="71374" y="36982"/>
                </a:moveTo>
                <a:lnTo>
                  <a:pt x="70548" y="36423"/>
                </a:lnTo>
                <a:lnTo>
                  <a:pt x="70269" y="36830"/>
                </a:lnTo>
                <a:lnTo>
                  <a:pt x="70256" y="37084"/>
                </a:lnTo>
                <a:lnTo>
                  <a:pt x="71234" y="38011"/>
                </a:lnTo>
                <a:lnTo>
                  <a:pt x="71374" y="36982"/>
                </a:lnTo>
                <a:close/>
              </a:path>
              <a:path w="95250" h="204470">
                <a:moveTo>
                  <a:pt x="71551" y="36398"/>
                </a:moveTo>
                <a:lnTo>
                  <a:pt x="71335" y="36576"/>
                </a:lnTo>
                <a:lnTo>
                  <a:pt x="71450" y="36906"/>
                </a:lnTo>
                <a:lnTo>
                  <a:pt x="71551" y="36398"/>
                </a:lnTo>
                <a:close/>
              </a:path>
              <a:path w="95250" h="204470">
                <a:moveTo>
                  <a:pt x="71755" y="35407"/>
                </a:moveTo>
                <a:lnTo>
                  <a:pt x="71348" y="35725"/>
                </a:lnTo>
                <a:lnTo>
                  <a:pt x="71704" y="35648"/>
                </a:lnTo>
                <a:lnTo>
                  <a:pt x="71755" y="35407"/>
                </a:lnTo>
                <a:close/>
              </a:path>
              <a:path w="95250" h="204470">
                <a:moveTo>
                  <a:pt x="72821" y="34518"/>
                </a:moveTo>
                <a:lnTo>
                  <a:pt x="71462" y="33883"/>
                </a:lnTo>
                <a:lnTo>
                  <a:pt x="71539" y="33705"/>
                </a:lnTo>
                <a:lnTo>
                  <a:pt x="70218" y="34137"/>
                </a:lnTo>
                <a:lnTo>
                  <a:pt x="70218" y="34988"/>
                </a:lnTo>
                <a:lnTo>
                  <a:pt x="71894" y="34721"/>
                </a:lnTo>
                <a:lnTo>
                  <a:pt x="71755" y="35407"/>
                </a:lnTo>
                <a:lnTo>
                  <a:pt x="72631" y="34721"/>
                </a:lnTo>
                <a:lnTo>
                  <a:pt x="72758" y="34620"/>
                </a:lnTo>
                <a:close/>
              </a:path>
              <a:path w="95250" h="204470">
                <a:moveTo>
                  <a:pt x="73990" y="36423"/>
                </a:moveTo>
                <a:lnTo>
                  <a:pt x="73812" y="36461"/>
                </a:lnTo>
                <a:lnTo>
                  <a:pt x="73990" y="36830"/>
                </a:lnTo>
                <a:lnTo>
                  <a:pt x="73990" y="36423"/>
                </a:lnTo>
                <a:close/>
              </a:path>
              <a:path w="95250" h="204470">
                <a:moveTo>
                  <a:pt x="74129" y="7416"/>
                </a:moveTo>
                <a:lnTo>
                  <a:pt x="73431" y="5842"/>
                </a:lnTo>
                <a:lnTo>
                  <a:pt x="73202" y="5918"/>
                </a:lnTo>
                <a:lnTo>
                  <a:pt x="72542" y="5588"/>
                </a:lnTo>
                <a:lnTo>
                  <a:pt x="73012" y="5003"/>
                </a:lnTo>
                <a:lnTo>
                  <a:pt x="73152" y="4673"/>
                </a:lnTo>
                <a:lnTo>
                  <a:pt x="72263" y="4419"/>
                </a:lnTo>
                <a:lnTo>
                  <a:pt x="71107" y="5257"/>
                </a:lnTo>
                <a:lnTo>
                  <a:pt x="70764" y="4673"/>
                </a:lnTo>
                <a:lnTo>
                  <a:pt x="70688" y="4838"/>
                </a:lnTo>
                <a:lnTo>
                  <a:pt x="71348" y="5600"/>
                </a:lnTo>
                <a:lnTo>
                  <a:pt x="70561" y="5588"/>
                </a:lnTo>
                <a:lnTo>
                  <a:pt x="70408" y="5930"/>
                </a:lnTo>
                <a:lnTo>
                  <a:pt x="71462" y="6261"/>
                </a:lnTo>
                <a:lnTo>
                  <a:pt x="74129" y="7416"/>
                </a:lnTo>
                <a:close/>
              </a:path>
              <a:path w="95250" h="204470">
                <a:moveTo>
                  <a:pt x="74333" y="37541"/>
                </a:moveTo>
                <a:lnTo>
                  <a:pt x="74053" y="36957"/>
                </a:lnTo>
                <a:lnTo>
                  <a:pt x="73990" y="36830"/>
                </a:lnTo>
                <a:lnTo>
                  <a:pt x="73990" y="36957"/>
                </a:lnTo>
                <a:lnTo>
                  <a:pt x="73317" y="36652"/>
                </a:lnTo>
                <a:lnTo>
                  <a:pt x="73101" y="37401"/>
                </a:lnTo>
                <a:lnTo>
                  <a:pt x="74333" y="37541"/>
                </a:lnTo>
                <a:close/>
              </a:path>
              <a:path w="95250" h="204470">
                <a:moveTo>
                  <a:pt x="74396" y="25019"/>
                </a:moveTo>
                <a:lnTo>
                  <a:pt x="74320" y="24701"/>
                </a:lnTo>
                <a:lnTo>
                  <a:pt x="74002" y="25082"/>
                </a:lnTo>
                <a:lnTo>
                  <a:pt x="73634" y="24536"/>
                </a:lnTo>
                <a:lnTo>
                  <a:pt x="72110" y="22352"/>
                </a:lnTo>
                <a:lnTo>
                  <a:pt x="68376" y="26504"/>
                </a:lnTo>
                <a:lnTo>
                  <a:pt x="65786" y="24841"/>
                </a:lnTo>
                <a:lnTo>
                  <a:pt x="65316" y="26530"/>
                </a:lnTo>
                <a:lnTo>
                  <a:pt x="64465" y="25692"/>
                </a:lnTo>
                <a:lnTo>
                  <a:pt x="63055" y="26720"/>
                </a:lnTo>
                <a:lnTo>
                  <a:pt x="62014" y="26225"/>
                </a:lnTo>
                <a:lnTo>
                  <a:pt x="61480" y="27241"/>
                </a:lnTo>
                <a:lnTo>
                  <a:pt x="62090" y="26885"/>
                </a:lnTo>
                <a:lnTo>
                  <a:pt x="61810" y="27825"/>
                </a:lnTo>
                <a:lnTo>
                  <a:pt x="63042" y="27139"/>
                </a:lnTo>
                <a:lnTo>
                  <a:pt x="63563" y="27813"/>
                </a:lnTo>
                <a:lnTo>
                  <a:pt x="63919" y="27139"/>
                </a:lnTo>
                <a:lnTo>
                  <a:pt x="64046" y="26885"/>
                </a:lnTo>
                <a:lnTo>
                  <a:pt x="64147" y="26720"/>
                </a:lnTo>
                <a:lnTo>
                  <a:pt x="65836" y="27622"/>
                </a:lnTo>
                <a:lnTo>
                  <a:pt x="68897" y="26746"/>
                </a:lnTo>
                <a:lnTo>
                  <a:pt x="69303" y="26619"/>
                </a:lnTo>
                <a:lnTo>
                  <a:pt x="69570" y="26530"/>
                </a:lnTo>
                <a:lnTo>
                  <a:pt x="71272" y="25971"/>
                </a:lnTo>
                <a:lnTo>
                  <a:pt x="70688" y="25692"/>
                </a:lnTo>
                <a:lnTo>
                  <a:pt x="70675" y="25057"/>
                </a:lnTo>
                <a:lnTo>
                  <a:pt x="72669" y="25793"/>
                </a:lnTo>
                <a:lnTo>
                  <a:pt x="72694" y="25057"/>
                </a:lnTo>
                <a:lnTo>
                  <a:pt x="72707" y="24536"/>
                </a:lnTo>
                <a:lnTo>
                  <a:pt x="73863" y="25247"/>
                </a:lnTo>
                <a:lnTo>
                  <a:pt x="74333" y="25527"/>
                </a:lnTo>
                <a:lnTo>
                  <a:pt x="74079" y="25171"/>
                </a:lnTo>
                <a:lnTo>
                  <a:pt x="74396" y="25019"/>
                </a:lnTo>
                <a:close/>
              </a:path>
              <a:path w="95250" h="204470">
                <a:moveTo>
                  <a:pt x="75057" y="36195"/>
                </a:moveTo>
                <a:lnTo>
                  <a:pt x="74891" y="35699"/>
                </a:lnTo>
                <a:lnTo>
                  <a:pt x="74790" y="34721"/>
                </a:lnTo>
                <a:lnTo>
                  <a:pt x="74993" y="33413"/>
                </a:lnTo>
                <a:lnTo>
                  <a:pt x="73406" y="33528"/>
                </a:lnTo>
                <a:lnTo>
                  <a:pt x="74625" y="34518"/>
                </a:lnTo>
                <a:lnTo>
                  <a:pt x="73037" y="34620"/>
                </a:lnTo>
                <a:lnTo>
                  <a:pt x="73113" y="35293"/>
                </a:lnTo>
                <a:lnTo>
                  <a:pt x="71704" y="35648"/>
                </a:lnTo>
                <a:lnTo>
                  <a:pt x="71551" y="36398"/>
                </a:lnTo>
                <a:lnTo>
                  <a:pt x="72148" y="35890"/>
                </a:lnTo>
                <a:lnTo>
                  <a:pt x="74002" y="35699"/>
                </a:lnTo>
                <a:lnTo>
                  <a:pt x="73990" y="36423"/>
                </a:lnTo>
                <a:lnTo>
                  <a:pt x="75057" y="36195"/>
                </a:lnTo>
                <a:close/>
              </a:path>
              <a:path w="95250" h="204470">
                <a:moveTo>
                  <a:pt x="75145" y="24676"/>
                </a:moveTo>
                <a:lnTo>
                  <a:pt x="74523" y="24955"/>
                </a:lnTo>
                <a:lnTo>
                  <a:pt x="75145" y="24676"/>
                </a:lnTo>
                <a:close/>
              </a:path>
              <a:path w="95250" h="204470">
                <a:moveTo>
                  <a:pt x="75526" y="30467"/>
                </a:moveTo>
                <a:lnTo>
                  <a:pt x="74930" y="29794"/>
                </a:lnTo>
                <a:lnTo>
                  <a:pt x="74587" y="30060"/>
                </a:lnTo>
                <a:lnTo>
                  <a:pt x="75018" y="30467"/>
                </a:lnTo>
                <a:lnTo>
                  <a:pt x="74930" y="30645"/>
                </a:lnTo>
                <a:lnTo>
                  <a:pt x="75272" y="30810"/>
                </a:lnTo>
                <a:lnTo>
                  <a:pt x="75514" y="30645"/>
                </a:lnTo>
                <a:lnTo>
                  <a:pt x="75526" y="30467"/>
                </a:lnTo>
                <a:close/>
              </a:path>
              <a:path w="95250" h="204470">
                <a:moveTo>
                  <a:pt x="75692" y="23075"/>
                </a:moveTo>
                <a:lnTo>
                  <a:pt x="74142" y="24180"/>
                </a:lnTo>
                <a:lnTo>
                  <a:pt x="73977" y="24511"/>
                </a:lnTo>
                <a:lnTo>
                  <a:pt x="74320" y="24701"/>
                </a:lnTo>
                <a:lnTo>
                  <a:pt x="75692" y="23075"/>
                </a:lnTo>
                <a:close/>
              </a:path>
              <a:path w="95250" h="204470">
                <a:moveTo>
                  <a:pt x="75882" y="30886"/>
                </a:moveTo>
                <a:lnTo>
                  <a:pt x="75641" y="30556"/>
                </a:lnTo>
                <a:lnTo>
                  <a:pt x="75882" y="30886"/>
                </a:lnTo>
                <a:close/>
              </a:path>
              <a:path w="95250" h="204470">
                <a:moveTo>
                  <a:pt x="76466" y="5753"/>
                </a:moveTo>
                <a:lnTo>
                  <a:pt x="76263" y="5194"/>
                </a:lnTo>
                <a:lnTo>
                  <a:pt x="75971" y="5080"/>
                </a:lnTo>
                <a:lnTo>
                  <a:pt x="76466" y="5753"/>
                </a:lnTo>
                <a:close/>
              </a:path>
              <a:path w="95250" h="204470">
                <a:moveTo>
                  <a:pt x="77228" y="6756"/>
                </a:moveTo>
                <a:lnTo>
                  <a:pt x="76466" y="5753"/>
                </a:lnTo>
                <a:lnTo>
                  <a:pt x="76657" y="6248"/>
                </a:lnTo>
                <a:lnTo>
                  <a:pt x="77228" y="6756"/>
                </a:lnTo>
                <a:close/>
              </a:path>
              <a:path w="95250" h="204470">
                <a:moveTo>
                  <a:pt x="78422" y="25730"/>
                </a:moveTo>
                <a:lnTo>
                  <a:pt x="78270" y="24549"/>
                </a:lnTo>
                <a:lnTo>
                  <a:pt x="77050" y="24980"/>
                </a:lnTo>
                <a:lnTo>
                  <a:pt x="77533" y="25615"/>
                </a:lnTo>
                <a:lnTo>
                  <a:pt x="77406" y="25730"/>
                </a:lnTo>
                <a:lnTo>
                  <a:pt x="76733" y="26085"/>
                </a:lnTo>
                <a:lnTo>
                  <a:pt x="77901" y="26238"/>
                </a:lnTo>
                <a:lnTo>
                  <a:pt x="78422" y="25730"/>
                </a:lnTo>
                <a:close/>
              </a:path>
              <a:path w="95250" h="204470">
                <a:moveTo>
                  <a:pt x="79629" y="25412"/>
                </a:moveTo>
                <a:lnTo>
                  <a:pt x="79032" y="25133"/>
                </a:lnTo>
                <a:lnTo>
                  <a:pt x="78536" y="25615"/>
                </a:lnTo>
                <a:lnTo>
                  <a:pt x="78486" y="26301"/>
                </a:lnTo>
                <a:lnTo>
                  <a:pt x="79578" y="25641"/>
                </a:lnTo>
                <a:lnTo>
                  <a:pt x="79629" y="25412"/>
                </a:lnTo>
                <a:close/>
              </a:path>
              <a:path w="95250" h="204470">
                <a:moveTo>
                  <a:pt x="79717" y="6578"/>
                </a:moveTo>
                <a:lnTo>
                  <a:pt x="79146" y="6134"/>
                </a:lnTo>
                <a:lnTo>
                  <a:pt x="78219" y="6134"/>
                </a:lnTo>
                <a:lnTo>
                  <a:pt x="77584" y="5384"/>
                </a:lnTo>
                <a:lnTo>
                  <a:pt x="77901" y="5588"/>
                </a:lnTo>
                <a:lnTo>
                  <a:pt x="78066" y="5753"/>
                </a:lnTo>
                <a:lnTo>
                  <a:pt x="78181" y="5384"/>
                </a:lnTo>
                <a:lnTo>
                  <a:pt x="77216" y="4508"/>
                </a:lnTo>
                <a:lnTo>
                  <a:pt x="76492" y="4330"/>
                </a:lnTo>
                <a:lnTo>
                  <a:pt x="75476" y="4838"/>
                </a:lnTo>
                <a:lnTo>
                  <a:pt x="76200" y="5003"/>
                </a:lnTo>
                <a:lnTo>
                  <a:pt x="76263" y="5194"/>
                </a:lnTo>
                <a:lnTo>
                  <a:pt x="77177" y="5499"/>
                </a:lnTo>
                <a:lnTo>
                  <a:pt x="78181" y="6908"/>
                </a:lnTo>
                <a:lnTo>
                  <a:pt x="78054" y="7162"/>
                </a:lnTo>
                <a:lnTo>
                  <a:pt x="78613" y="7239"/>
                </a:lnTo>
                <a:lnTo>
                  <a:pt x="78295" y="7073"/>
                </a:lnTo>
                <a:lnTo>
                  <a:pt x="78270" y="6667"/>
                </a:lnTo>
                <a:lnTo>
                  <a:pt x="79717" y="6578"/>
                </a:lnTo>
                <a:close/>
              </a:path>
              <a:path w="95250" h="204470">
                <a:moveTo>
                  <a:pt x="81978" y="25209"/>
                </a:moveTo>
                <a:lnTo>
                  <a:pt x="79629" y="25209"/>
                </a:lnTo>
                <a:lnTo>
                  <a:pt x="79629" y="25412"/>
                </a:lnTo>
                <a:lnTo>
                  <a:pt x="80886" y="26022"/>
                </a:lnTo>
                <a:lnTo>
                  <a:pt x="81775" y="26720"/>
                </a:lnTo>
                <a:lnTo>
                  <a:pt x="81978" y="25209"/>
                </a:lnTo>
                <a:close/>
              </a:path>
              <a:path w="95250" h="204470">
                <a:moveTo>
                  <a:pt x="82029" y="27698"/>
                </a:moveTo>
                <a:lnTo>
                  <a:pt x="81749" y="27635"/>
                </a:lnTo>
                <a:lnTo>
                  <a:pt x="81788" y="27889"/>
                </a:lnTo>
                <a:lnTo>
                  <a:pt x="82029" y="27698"/>
                </a:lnTo>
                <a:close/>
              </a:path>
              <a:path w="95250" h="204470">
                <a:moveTo>
                  <a:pt x="82092" y="24333"/>
                </a:moveTo>
                <a:lnTo>
                  <a:pt x="81013" y="24434"/>
                </a:lnTo>
                <a:lnTo>
                  <a:pt x="79768" y="24447"/>
                </a:lnTo>
                <a:lnTo>
                  <a:pt x="78968" y="24980"/>
                </a:lnTo>
                <a:lnTo>
                  <a:pt x="79032" y="25120"/>
                </a:lnTo>
                <a:lnTo>
                  <a:pt x="79197" y="25196"/>
                </a:lnTo>
                <a:lnTo>
                  <a:pt x="79629" y="25196"/>
                </a:lnTo>
                <a:lnTo>
                  <a:pt x="81978" y="25196"/>
                </a:lnTo>
                <a:lnTo>
                  <a:pt x="82092" y="24333"/>
                </a:lnTo>
                <a:close/>
              </a:path>
              <a:path w="95250" h="204470">
                <a:moveTo>
                  <a:pt x="82194" y="28511"/>
                </a:moveTo>
                <a:lnTo>
                  <a:pt x="81876" y="28016"/>
                </a:lnTo>
                <a:lnTo>
                  <a:pt x="81788" y="27889"/>
                </a:lnTo>
                <a:lnTo>
                  <a:pt x="81610" y="28016"/>
                </a:lnTo>
                <a:lnTo>
                  <a:pt x="81622" y="27647"/>
                </a:lnTo>
                <a:lnTo>
                  <a:pt x="81000" y="27698"/>
                </a:lnTo>
                <a:lnTo>
                  <a:pt x="81127" y="27889"/>
                </a:lnTo>
                <a:lnTo>
                  <a:pt x="81788" y="28524"/>
                </a:lnTo>
                <a:lnTo>
                  <a:pt x="82194" y="28511"/>
                </a:lnTo>
                <a:close/>
              </a:path>
              <a:path w="95250" h="204470">
                <a:moveTo>
                  <a:pt x="82334" y="27482"/>
                </a:moveTo>
                <a:lnTo>
                  <a:pt x="82245" y="27089"/>
                </a:lnTo>
                <a:lnTo>
                  <a:pt x="81775" y="26720"/>
                </a:lnTo>
                <a:lnTo>
                  <a:pt x="81749" y="27635"/>
                </a:lnTo>
                <a:lnTo>
                  <a:pt x="82156" y="27609"/>
                </a:lnTo>
                <a:lnTo>
                  <a:pt x="82334" y="27482"/>
                </a:lnTo>
                <a:close/>
              </a:path>
              <a:path w="95250" h="204470">
                <a:moveTo>
                  <a:pt x="82410" y="3619"/>
                </a:moveTo>
                <a:lnTo>
                  <a:pt x="81394" y="3238"/>
                </a:lnTo>
                <a:lnTo>
                  <a:pt x="81280" y="4000"/>
                </a:lnTo>
                <a:lnTo>
                  <a:pt x="81356" y="4343"/>
                </a:lnTo>
                <a:lnTo>
                  <a:pt x="81686" y="4978"/>
                </a:lnTo>
                <a:lnTo>
                  <a:pt x="82410" y="3619"/>
                </a:lnTo>
                <a:close/>
              </a:path>
              <a:path w="95250" h="204470">
                <a:moveTo>
                  <a:pt x="82854" y="3797"/>
                </a:moveTo>
                <a:lnTo>
                  <a:pt x="82842" y="2806"/>
                </a:lnTo>
                <a:lnTo>
                  <a:pt x="82461" y="3530"/>
                </a:lnTo>
                <a:lnTo>
                  <a:pt x="82499" y="3657"/>
                </a:lnTo>
                <a:lnTo>
                  <a:pt x="82854" y="3797"/>
                </a:lnTo>
                <a:close/>
              </a:path>
              <a:path w="95250" h="204470">
                <a:moveTo>
                  <a:pt x="86880" y="27863"/>
                </a:moveTo>
                <a:lnTo>
                  <a:pt x="86766" y="26771"/>
                </a:lnTo>
                <a:lnTo>
                  <a:pt x="85623" y="27863"/>
                </a:lnTo>
                <a:lnTo>
                  <a:pt x="85598" y="27482"/>
                </a:lnTo>
                <a:lnTo>
                  <a:pt x="85458" y="25120"/>
                </a:lnTo>
                <a:lnTo>
                  <a:pt x="82384" y="27444"/>
                </a:lnTo>
                <a:lnTo>
                  <a:pt x="82435" y="27584"/>
                </a:lnTo>
                <a:lnTo>
                  <a:pt x="82181" y="27609"/>
                </a:lnTo>
                <a:lnTo>
                  <a:pt x="82346" y="27762"/>
                </a:lnTo>
                <a:lnTo>
                  <a:pt x="84353" y="27482"/>
                </a:lnTo>
                <a:lnTo>
                  <a:pt x="85496" y="29057"/>
                </a:lnTo>
                <a:lnTo>
                  <a:pt x="86880" y="27863"/>
                </a:lnTo>
                <a:close/>
              </a:path>
              <a:path w="95250" h="204470">
                <a:moveTo>
                  <a:pt x="89649" y="952"/>
                </a:moveTo>
                <a:close/>
              </a:path>
              <a:path w="95250" h="204470">
                <a:moveTo>
                  <a:pt x="91567" y="3924"/>
                </a:moveTo>
                <a:close/>
              </a:path>
              <a:path w="95250" h="204470">
                <a:moveTo>
                  <a:pt x="92405" y="2984"/>
                </a:moveTo>
                <a:lnTo>
                  <a:pt x="91719" y="2082"/>
                </a:lnTo>
                <a:lnTo>
                  <a:pt x="91224" y="2044"/>
                </a:lnTo>
                <a:lnTo>
                  <a:pt x="90995" y="1905"/>
                </a:lnTo>
                <a:lnTo>
                  <a:pt x="90881" y="1714"/>
                </a:lnTo>
                <a:lnTo>
                  <a:pt x="90551" y="1028"/>
                </a:lnTo>
                <a:lnTo>
                  <a:pt x="90525" y="622"/>
                </a:lnTo>
                <a:lnTo>
                  <a:pt x="90881" y="1333"/>
                </a:lnTo>
                <a:lnTo>
                  <a:pt x="90906" y="622"/>
                </a:lnTo>
                <a:lnTo>
                  <a:pt x="90792" y="457"/>
                </a:lnTo>
                <a:lnTo>
                  <a:pt x="90551" y="76"/>
                </a:lnTo>
                <a:lnTo>
                  <a:pt x="90246" y="0"/>
                </a:lnTo>
                <a:lnTo>
                  <a:pt x="89865" y="228"/>
                </a:lnTo>
                <a:lnTo>
                  <a:pt x="89890" y="457"/>
                </a:lnTo>
                <a:lnTo>
                  <a:pt x="90093" y="1028"/>
                </a:lnTo>
                <a:lnTo>
                  <a:pt x="89916" y="850"/>
                </a:lnTo>
                <a:lnTo>
                  <a:pt x="90093" y="1193"/>
                </a:lnTo>
                <a:lnTo>
                  <a:pt x="90119" y="2006"/>
                </a:lnTo>
                <a:lnTo>
                  <a:pt x="90081" y="1879"/>
                </a:lnTo>
                <a:lnTo>
                  <a:pt x="89636" y="419"/>
                </a:lnTo>
                <a:lnTo>
                  <a:pt x="89649" y="952"/>
                </a:lnTo>
                <a:lnTo>
                  <a:pt x="89458" y="1879"/>
                </a:lnTo>
                <a:lnTo>
                  <a:pt x="89166" y="1409"/>
                </a:lnTo>
                <a:lnTo>
                  <a:pt x="88925" y="1028"/>
                </a:lnTo>
                <a:lnTo>
                  <a:pt x="88709" y="1028"/>
                </a:lnTo>
                <a:lnTo>
                  <a:pt x="87922" y="1193"/>
                </a:lnTo>
                <a:lnTo>
                  <a:pt x="87261" y="1409"/>
                </a:lnTo>
                <a:lnTo>
                  <a:pt x="86487" y="787"/>
                </a:lnTo>
                <a:lnTo>
                  <a:pt x="86385" y="1117"/>
                </a:lnTo>
                <a:lnTo>
                  <a:pt x="86461" y="1778"/>
                </a:lnTo>
                <a:lnTo>
                  <a:pt x="87312" y="3175"/>
                </a:lnTo>
                <a:lnTo>
                  <a:pt x="85737" y="2946"/>
                </a:lnTo>
                <a:lnTo>
                  <a:pt x="85559" y="2717"/>
                </a:lnTo>
                <a:lnTo>
                  <a:pt x="85229" y="2286"/>
                </a:lnTo>
                <a:lnTo>
                  <a:pt x="86271" y="2133"/>
                </a:lnTo>
                <a:lnTo>
                  <a:pt x="85686" y="1536"/>
                </a:lnTo>
                <a:lnTo>
                  <a:pt x="84785" y="1460"/>
                </a:lnTo>
                <a:lnTo>
                  <a:pt x="83058" y="2717"/>
                </a:lnTo>
                <a:lnTo>
                  <a:pt x="82791" y="1397"/>
                </a:lnTo>
                <a:lnTo>
                  <a:pt x="82905" y="2133"/>
                </a:lnTo>
                <a:lnTo>
                  <a:pt x="82943" y="5041"/>
                </a:lnTo>
                <a:lnTo>
                  <a:pt x="82207" y="5067"/>
                </a:lnTo>
                <a:lnTo>
                  <a:pt x="82232" y="6070"/>
                </a:lnTo>
                <a:lnTo>
                  <a:pt x="84188" y="6692"/>
                </a:lnTo>
                <a:lnTo>
                  <a:pt x="85356" y="7099"/>
                </a:lnTo>
                <a:lnTo>
                  <a:pt x="85280" y="6261"/>
                </a:lnTo>
                <a:lnTo>
                  <a:pt x="86652" y="6578"/>
                </a:lnTo>
                <a:lnTo>
                  <a:pt x="87236" y="6261"/>
                </a:lnTo>
                <a:lnTo>
                  <a:pt x="87591" y="6070"/>
                </a:lnTo>
                <a:lnTo>
                  <a:pt x="87020" y="4000"/>
                </a:lnTo>
                <a:lnTo>
                  <a:pt x="87299" y="4152"/>
                </a:lnTo>
                <a:lnTo>
                  <a:pt x="88328" y="4495"/>
                </a:lnTo>
                <a:lnTo>
                  <a:pt x="89306" y="4000"/>
                </a:lnTo>
                <a:lnTo>
                  <a:pt x="89623" y="3848"/>
                </a:lnTo>
                <a:lnTo>
                  <a:pt x="90335" y="4546"/>
                </a:lnTo>
                <a:lnTo>
                  <a:pt x="90360" y="4254"/>
                </a:lnTo>
                <a:lnTo>
                  <a:pt x="90170" y="3848"/>
                </a:lnTo>
                <a:lnTo>
                  <a:pt x="90385" y="3657"/>
                </a:lnTo>
                <a:lnTo>
                  <a:pt x="90678" y="4165"/>
                </a:lnTo>
                <a:lnTo>
                  <a:pt x="90805" y="4648"/>
                </a:lnTo>
                <a:lnTo>
                  <a:pt x="90805" y="3657"/>
                </a:lnTo>
                <a:lnTo>
                  <a:pt x="90766" y="3175"/>
                </a:lnTo>
                <a:lnTo>
                  <a:pt x="90525" y="2921"/>
                </a:lnTo>
                <a:lnTo>
                  <a:pt x="91008" y="2933"/>
                </a:lnTo>
                <a:lnTo>
                  <a:pt x="91198" y="3759"/>
                </a:lnTo>
                <a:lnTo>
                  <a:pt x="91465" y="3822"/>
                </a:lnTo>
                <a:lnTo>
                  <a:pt x="91427" y="3276"/>
                </a:lnTo>
                <a:lnTo>
                  <a:pt x="92125" y="2984"/>
                </a:lnTo>
                <a:lnTo>
                  <a:pt x="92405" y="2984"/>
                </a:lnTo>
                <a:close/>
              </a:path>
              <a:path w="95250" h="204470">
                <a:moveTo>
                  <a:pt x="93040" y="1485"/>
                </a:moveTo>
                <a:lnTo>
                  <a:pt x="92964" y="1346"/>
                </a:lnTo>
                <a:lnTo>
                  <a:pt x="93040" y="1485"/>
                </a:lnTo>
                <a:close/>
              </a:path>
              <a:path w="95250" h="204470">
                <a:moveTo>
                  <a:pt x="93967" y="1638"/>
                </a:moveTo>
                <a:lnTo>
                  <a:pt x="93954" y="1485"/>
                </a:lnTo>
                <a:lnTo>
                  <a:pt x="93814" y="1244"/>
                </a:lnTo>
                <a:lnTo>
                  <a:pt x="93789" y="1447"/>
                </a:lnTo>
                <a:lnTo>
                  <a:pt x="93840" y="1587"/>
                </a:lnTo>
                <a:lnTo>
                  <a:pt x="93916" y="1714"/>
                </a:lnTo>
                <a:close/>
              </a:path>
              <a:path w="95250" h="204470">
                <a:moveTo>
                  <a:pt x="94830" y="2235"/>
                </a:moveTo>
                <a:lnTo>
                  <a:pt x="94183" y="2133"/>
                </a:lnTo>
                <a:lnTo>
                  <a:pt x="94043" y="1905"/>
                </a:lnTo>
                <a:lnTo>
                  <a:pt x="93916" y="1714"/>
                </a:lnTo>
                <a:lnTo>
                  <a:pt x="93814" y="1905"/>
                </a:lnTo>
                <a:lnTo>
                  <a:pt x="93332" y="1727"/>
                </a:lnTo>
                <a:lnTo>
                  <a:pt x="93040" y="1485"/>
                </a:lnTo>
                <a:lnTo>
                  <a:pt x="93027" y="1778"/>
                </a:lnTo>
                <a:lnTo>
                  <a:pt x="92875" y="1879"/>
                </a:lnTo>
                <a:lnTo>
                  <a:pt x="93129" y="2349"/>
                </a:lnTo>
                <a:lnTo>
                  <a:pt x="92824" y="2413"/>
                </a:lnTo>
                <a:lnTo>
                  <a:pt x="92354" y="1778"/>
                </a:lnTo>
                <a:lnTo>
                  <a:pt x="92532" y="2971"/>
                </a:lnTo>
                <a:lnTo>
                  <a:pt x="92659" y="2971"/>
                </a:lnTo>
                <a:lnTo>
                  <a:pt x="93268" y="2870"/>
                </a:lnTo>
                <a:lnTo>
                  <a:pt x="94056" y="2641"/>
                </a:lnTo>
                <a:lnTo>
                  <a:pt x="94716" y="2552"/>
                </a:lnTo>
                <a:lnTo>
                  <a:pt x="94767" y="2413"/>
                </a:lnTo>
                <a:lnTo>
                  <a:pt x="94830" y="22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2" name="bg object 262"/>
          <p:cNvSpPr/>
          <p:nvPr/>
        </p:nvSpPr>
        <p:spPr>
          <a:xfrm>
            <a:off x="11387311" y="3057821"/>
            <a:ext cx="131551" cy="163287"/>
          </a:xfrm>
          <a:custGeom>
            <a:avLst/>
            <a:gdLst/>
            <a:ahLst/>
            <a:cxnLst/>
            <a:rect l="l" t="t" r="r" b="b"/>
            <a:pathLst>
              <a:path w="97154" h="171450">
                <a:moveTo>
                  <a:pt x="1003" y="163817"/>
                </a:moveTo>
                <a:lnTo>
                  <a:pt x="838" y="163766"/>
                </a:lnTo>
                <a:lnTo>
                  <a:pt x="571" y="164198"/>
                </a:lnTo>
                <a:lnTo>
                  <a:pt x="0" y="164503"/>
                </a:lnTo>
                <a:lnTo>
                  <a:pt x="558" y="164896"/>
                </a:lnTo>
                <a:lnTo>
                  <a:pt x="508" y="164744"/>
                </a:lnTo>
                <a:lnTo>
                  <a:pt x="673" y="164769"/>
                </a:lnTo>
                <a:lnTo>
                  <a:pt x="1003" y="163817"/>
                </a:lnTo>
                <a:close/>
              </a:path>
              <a:path w="97154" h="171450">
                <a:moveTo>
                  <a:pt x="1358" y="164846"/>
                </a:moveTo>
                <a:lnTo>
                  <a:pt x="673" y="164769"/>
                </a:lnTo>
                <a:lnTo>
                  <a:pt x="596" y="164922"/>
                </a:lnTo>
                <a:lnTo>
                  <a:pt x="673" y="165087"/>
                </a:lnTo>
                <a:lnTo>
                  <a:pt x="1041" y="165112"/>
                </a:lnTo>
                <a:lnTo>
                  <a:pt x="635" y="164973"/>
                </a:lnTo>
                <a:lnTo>
                  <a:pt x="1358" y="164846"/>
                </a:lnTo>
                <a:close/>
              </a:path>
              <a:path w="97154" h="171450">
                <a:moveTo>
                  <a:pt x="4025" y="159359"/>
                </a:moveTo>
                <a:lnTo>
                  <a:pt x="3378" y="158953"/>
                </a:lnTo>
                <a:lnTo>
                  <a:pt x="3683" y="159245"/>
                </a:lnTo>
                <a:lnTo>
                  <a:pt x="3429" y="159537"/>
                </a:lnTo>
                <a:lnTo>
                  <a:pt x="3352" y="159893"/>
                </a:lnTo>
                <a:lnTo>
                  <a:pt x="4025" y="159359"/>
                </a:lnTo>
                <a:close/>
              </a:path>
              <a:path w="97154" h="171450">
                <a:moveTo>
                  <a:pt x="5943" y="155041"/>
                </a:moveTo>
                <a:lnTo>
                  <a:pt x="4229" y="155257"/>
                </a:lnTo>
                <a:lnTo>
                  <a:pt x="4495" y="155714"/>
                </a:lnTo>
                <a:lnTo>
                  <a:pt x="5943" y="155041"/>
                </a:lnTo>
                <a:close/>
              </a:path>
              <a:path w="97154" h="171450">
                <a:moveTo>
                  <a:pt x="6362" y="148323"/>
                </a:moveTo>
                <a:lnTo>
                  <a:pt x="5397" y="148374"/>
                </a:lnTo>
                <a:lnTo>
                  <a:pt x="6032" y="149555"/>
                </a:lnTo>
                <a:lnTo>
                  <a:pt x="6362" y="148323"/>
                </a:lnTo>
                <a:close/>
              </a:path>
              <a:path w="97154" h="171450">
                <a:moveTo>
                  <a:pt x="6908" y="141909"/>
                </a:moveTo>
                <a:lnTo>
                  <a:pt x="5981" y="142214"/>
                </a:lnTo>
                <a:lnTo>
                  <a:pt x="6299" y="139788"/>
                </a:lnTo>
                <a:lnTo>
                  <a:pt x="4610" y="140982"/>
                </a:lnTo>
                <a:lnTo>
                  <a:pt x="4152" y="141224"/>
                </a:lnTo>
                <a:lnTo>
                  <a:pt x="3276" y="143637"/>
                </a:lnTo>
                <a:lnTo>
                  <a:pt x="5410" y="143573"/>
                </a:lnTo>
                <a:lnTo>
                  <a:pt x="6553" y="143560"/>
                </a:lnTo>
                <a:lnTo>
                  <a:pt x="6845" y="142214"/>
                </a:lnTo>
                <a:lnTo>
                  <a:pt x="6908" y="141909"/>
                </a:lnTo>
                <a:close/>
              </a:path>
              <a:path w="97154" h="171450">
                <a:moveTo>
                  <a:pt x="7226" y="140233"/>
                </a:moveTo>
                <a:lnTo>
                  <a:pt x="7175" y="140068"/>
                </a:lnTo>
                <a:lnTo>
                  <a:pt x="7073" y="140423"/>
                </a:lnTo>
                <a:lnTo>
                  <a:pt x="7226" y="140233"/>
                </a:lnTo>
                <a:close/>
              </a:path>
              <a:path w="97154" h="171450">
                <a:moveTo>
                  <a:pt x="7899" y="141592"/>
                </a:moveTo>
                <a:lnTo>
                  <a:pt x="7150" y="140843"/>
                </a:lnTo>
                <a:lnTo>
                  <a:pt x="6908" y="141909"/>
                </a:lnTo>
                <a:lnTo>
                  <a:pt x="7899" y="141592"/>
                </a:lnTo>
                <a:close/>
              </a:path>
              <a:path w="97154" h="171450">
                <a:moveTo>
                  <a:pt x="8585" y="139280"/>
                </a:moveTo>
                <a:close/>
              </a:path>
              <a:path w="97154" h="171450">
                <a:moveTo>
                  <a:pt x="9652" y="140119"/>
                </a:moveTo>
                <a:lnTo>
                  <a:pt x="9131" y="139941"/>
                </a:lnTo>
                <a:lnTo>
                  <a:pt x="9169" y="140119"/>
                </a:lnTo>
                <a:lnTo>
                  <a:pt x="9652" y="140119"/>
                </a:lnTo>
                <a:close/>
              </a:path>
              <a:path w="97154" h="171450">
                <a:moveTo>
                  <a:pt x="9779" y="158242"/>
                </a:moveTo>
                <a:lnTo>
                  <a:pt x="8547" y="157975"/>
                </a:lnTo>
                <a:lnTo>
                  <a:pt x="6972" y="155384"/>
                </a:lnTo>
                <a:lnTo>
                  <a:pt x="5448" y="157937"/>
                </a:lnTo>
                <a:lnTo>
                  <a:pt x="7112" y="157911"/>
                </a:lnTo>
                <a:lnTo>
                  <a:pt x="8331" y="158838"/>
                </a:lnTo>
                <a:lnTo>
                  <a:pt x="9779" y="158242"/>
                </a:lnTo>
                <a:close/>
              </a:path>
              <a:path w="97154" h="171450">
                <a:moveTo>
                  <a:pt x="11176" y="147942"/>
                </a:moveTo>
                <a:lnTo>
                  <a:pt x="10807" y="147929"/>
                </a:lnTo>
                <a:lnTo>
                  <a:pt x="11112" y="148170"/>
                </a:lnTo>
                <a:lnTo>
                  <a:pt x="11176" y="147942"/>
                </a:lnTo>
                <a:close/>
              </a:path>
              <a:path w="97154" h="171450">
                <a:moveTo>
                  <a:pt x="11468" y="139128"/>
                </a:moveTo>
                <a:lnTo>
                  <a:pt x="11341" y="139141"/>
                </a:lnTo>
                <a:lnTo>
                  <a:pt x="11468" y="139128"/>
                </a:lnTo>
                <a:close/>
              </a:path>
              <a:path w="97154" h="171450">
                <a:moveTo>
                  <a:pt x="11925" y="138264"/>
                </a:moveTo>
                <a:lnTo>
                  <a:pt x="11125" y="137121"/>
                </a:lnTo>
                <a:lnTo>
                  <a:pt x="10134" y="138468"/>
                </a:lnTo>
                <a:lnTo>
                  <a:pt x="9156" y="138569"/>
                </a:lnTo>
                <a:lnTo>
                  <a:pt x="9931" y="139268"/>
                </a:lnTo>
                <a:lnTo>
                  <a:pt x="9156" y="139230"/>
                </a:lnTo>
                <a:lnTo>
                  <a:pt x="8585" y="139280"/>
                </a:lnTo>
                <a:lnTo>
                  <a:pt x="8801" y="139458"/>
                </a:lnTo>
                <a:lnTo>
                  <a:pt x="8813" y="139661"/>
                </a:lnTo>
                <a:lnTo>
                  <a:pt x="7810" y="139890"/>
                </a:lnTo>
                <a:lnTo>
                  <a:pt x="7683" y="139661"/>
                </a:lnTo>
                <a:lnTo>
                  <a:pt x="7353" y="140068"/>
                </a:lnTo>
                <a:lnTo>
                  <a:pt x="7366" y="140233"/>
                </a:lnTo>
                <a:lnTo>
                  <a:pt x="8712" y="141363"/>
                </a:lnTo>
                <a:lnTo>
                  <a:pt x="7899" y="141592"/>
                </a:lnTo>
                <a:lnTo>
                  <a:pt x="8331" y="142024"/>
                </a:lnTo>
                <a:lnTo>
                  <a:pt x="9575" y="141655"/>
                </a:lnTo>
                <a:lnTo>
                  <a:pt x="9169" y="140119"/>
                </a:lnTo>
                <a:lnTo>
                  <a:pt x="9017" y="139890"/>
                </a:lnTo>
                <a:lnTo>
                  <a:pt x="8966" y="139458"/>
                </a:lnTo>
                <a:lnTo>
                  <a:pt x="10337" y="139268"/>
                </a:lnTo>
                <a:lnTo>
                  <a:pt x="11341" y="139141"/>
                </a:lnTo>
                <a:lnTo>
                  <a:pt x="11925" y="138264"/>
                </a:lnTo>
                <a:close/>
              </a:path>
              <a:path w="97154" h="171450">
                <a:moveTo>
                  <a:pt x="12090" y="147993"/>
                </a:moveTo>
                <a:lnTo>
                  <a:pt x="11252" y="147688"/>
                </a:lnTo>
                <a:lnTo>
                  <a:pt x="11176" y="147942"/>
                </a:lnTo>
                <a:lnTo>
                  <a:pt x="12090" y="147993"/>
                </a:lnTo>
                <a:close/>
              </a:path>
              <a:path w="97154" h="171450">
                <a:moveTo>
                  <a:pt x="12484" y="149288"/>
                </a:moveTo>
                <a:lnTo>
                  <a:pt x="11607" y="148577"/>
                </a:lnTo>
                <a:lnTo>
                  <a:pt x="11112" y="148170"/>
                </a:lnTo>
                <a:lnTo>
                  <a:pt x="11049" y="148399"/>
                </a:lnTo>
                <a:lnTo>
                  <a:pt x="9906" y="149148"/>
                </a:lnTo>
                <a:lnTo>
                  <a:pt x="10464" y="149161"/>
                </a:lnTo>
                <a:lnTo>
                  <a:pt x="10947" y="148755"/>
                </a:lnTo>
                <a:lnTo>
                  <a:pt x="11557" y="148590"/>
                </a:lnTo>
                <a:lnTo>
                  <a:pt x="11671" y="148805"/>
                </a:lnTo>
                <a:lnTo>
                  <a:pt x="12484" y="149288"/>
                </a:lnTo>
                <a:close/>
              </a:path>
              <a:path w="97154" h="171450">
                <a:moveTo>
                  <a:pt x="12573" y="169926"/>
                </a:moveTo>
                <a:lnTo>
                  <a:pt x="11404" y="170446"/>
                </a:lnTo>
                <a:lnTo>
                  <a:pt x="11099" y="171081"/>
                </a:lnTo>
                <a:lnTo>
                  <a:pt x="12293" y="170383"/>
                </a:lnTo>
                <a:lnTo>
                  <a:pt x="12573" y="169926"/>
                </a:lnTo>
                <a:close/>
              </a:path>
              <a:path w="97154" h="171450">
                <a:moveTo>
                  <a:pt x="12915" y="140284"/>
                </a:moveTo>
                <a:lnTo>
                  <a:pt x="12623" y="139687"/>
                </a:lnTo>
                <a:lnTo>
                  <a:pt x="12065" y="139636"/>
                </a:lnTo>
                <a:lnTo>
                  <a:pt x="11747" y="140068"/>
                </a:lnTo>
                <a:lnTo>
                  <a:pt x="12255" y="140284"/>
                </a:lnTo>
                <a:lnTo>
                  <a:pt x="12649" y="140843"/>
                </a:lnTo>
                <a:lnTo>
                  <a:pt x="12852" y="140639"/>
                </a:lnTo>
                <a:lnTo>
                  <a:pt x="12915" y="140284"/>
                </a:lnTo>
                <a:close/>
              </a:path>
              <a:path w="97154" h="171450">
                <a:moveTo>
                  <a:pt x="13741" y="140360"/>
                </a:moveTo>
                <a:lnTo>
                  <a:pt x="13398" y="139649"/>
                </a:lnTo>
                <a:lnTo>
                  <a:pt x="13119" y="140525"/>
                </a:lnTo>
                <a:lnTo>
                  <a:pt x="13741" y="140360"/>
                </a:lnTo>
                <a:close/>
              </a:path>
              <a:path w="97154" h="171450">
                <a:moveTo>
                  <a:pt x="14490" y="148653"/>
                </a:moveTo>
                <a:lnTo>
                  <a:pt x="13271" y="148412"/>
                </a:lnTo>
                <a:lnTo>
                  <a:pt x="13182" y="148767"/>
                </a:lnTo>
                <a:lnTo>
                  <a:pt x="14490" y="148653"/>
                </a:lnTo>
                <a:close/>
              </a:path>
              <a:path w="97154" h="171450">
                <a:moveTo>
                  <a:pt x="15455" y="150558"/>
                </a:moveTo>
                <a:lnTo>
                  <a:pt x="14592" y="149669"/>
                </a:lnTo>
                <a:lnTo>
                  <a:pt x="12928" y="151003"/>
                </a:lnTo>
                <a:lnTo>
                  <a:pt x="13182" y="151472"/>
                </a:lnTo>
                <a:lnTo>
                  <a:pt x="14427" y="150964"/>
                </a:lnTo>
                <a:lnTo>
                  <a:pt x="14465" y="150787"/>
                </a:lnTo>
                <a:lnTo>
                  <a:pt x="15455" y="150558"/>
                </a:lnTo>
                <a:close/>
              </a:path>
              <a:path w="97154" h="171450">
                <a:moveTo>
                  <a:pt x="17589" y="130606"/>
                </a:moveTo>
                <a:lnTo>
                  <a:pt x="17284" y="130517"/>
                </a:lnTo>
                <a:lnTo>
                  <a:pt x="16979" y="130454"/>
                </a:lnTo>
                <a:lnTo>
                  <a:pt x="16675" y="130378"/>
                </a:lnTo>
                <a:lnTo>
                  <a:pt x="17576" y="130987"/>
                </a:lnTo>
                <a:lnTo>
                  <a:pt x="17513" y="130822"/>
                </a:lnTo>
                <a:lnTo>
                  <a:pt x="17589" y="130606"/>
                </a:lnTo>
                <a:close/>
              </a:path>
              <a:path w="97154" h="171450">
                <a:moveTo>
                  <a:pt x="22517" y="131927"/>
                </a:moveTo>
                <a:lnTo>
                  <a:pt x="21590" y="131673"/>
                </a:lnTo>
                <a:lnTo>
                  <a:pt x="20675" y="131406"/>
                </a:lnTo>
                <a:lnTo>
                  <a:pt x="19748" y="131152"/>
                </a:lnTo>
                <a:lnTo>
                  <a:pt x="19189" y="131292"/>
                </a:lnTo>
                <a:lnTo>
                  <a:pt x="19354" y="131356"/>
                </a:lnTo>
                <a:lnTo>
                  <a:pt x="19900" y="131419"/>
                </a:lnTo>
                <a:lnTo>
                  <a:pt x="19532" y="132435"/>
                </a:lnTo>
                <a:lnTo>
                  <a:pt x="20281" y="132791"/>
                </a:lnTo>
                <a:lnTo>
                  <a:pt x="21399" y="132435"/>
                </a:lnTo>
                <a:lnTo>
                  <a:pt x="22517" y="131927"/>
                </a:lnTo>
                <a:close/>
              </a:path>
              <a:path w="97154" h="171450">
                <a:moveTo>
                  <a:pt x="24295" y="104178"/>
                </a:moveTo>
                <a:lnTo>
                  <a:pt x="23482" y="103644"/>
                </a:lnTo>
                <a:lnTo>
                  <a:pt x="23736" y="103543"/>
                </a:lnTo>
                <a:lnTo>
                  <a:pt x="23736" y="103314"/>
                </a:lnTo>
                <a:lnTo>
                  <a:pt x="23126" y="103492"/>
                </a:lnTo>
                <a:lnTo>
                  <a:pt x="24295" y="104178"/>
                </a:lnTo>
                <a:close/>
              </a:path>
              <a:path w="97154" h="171450">
                <a:moveTo>
                  <a:pt x="24625" y="103060"/>
                </a:moveTo>
                <a:lnTo>
                  <a:pt x="24371" y="102806"/>
                </a:lnTo>
                <a:lnTo>
                  <a:pt x="23914" y="102349"/>
                </a:lnTo>
                <a:lnTo>
                  <a:pt x="22745" y="102933"/>
                </a:lnTo>
                <a:lnTo>
                  <a:pt x="23456" y="102806"/>
                </a:lnTo>
                <a:lnTo>
                  <a:pt x="23685" y="103060"/>
                </a:lnTo>
                <a:lnTo>
                  <a:pt x="23736" y="103314"/>
                </a:lnTo>
                <a:lnTo>
                  <a:pt x="24625" y="103060"/>
                </a:lnTo>
                <a:close/>
              </a:path>
              <a:path w="97154" h="171450">
                <a:moveTo>
                  <a:pt x="26695" y="96862"/>
                </a:moveTo>
                <a:lnTo>
                  <a:pt x="26441" y="96621"/>
                </a:lnTo>
                <a:lnTo>
                  <a:pt x="26301" y="96100"/>
                </a:lnTo>
                <a:lnTo>
                  <a:pt x="25895" y="96850"/>
                </a:lnTo>
                <a:lnTo>
                  <a:pt x="26174" y="96875"/>
                </a:lnTo>
                <a:lnTo>
                  <a:pt x="26441" y="96862"/>
                </a:lnTo>
                <a:lnTo>
                  <a:pt x="26695" y="96862"/>
                </a:lnTo>
                <a:close/>
              </a:path>
              <a:path w="97154" h="171450">
                <a:moveTo>
                  <a:pt x="26898" y="102971"/>
                </a:moveTo>
                <a:lnTo>
                  <a:pt x="26631" y="102222"/>
                </a:lnTo>
                <a:lnTo>
                  <a:pt x="24523" y="101549"/>
                </a:lnTo>
                <a:lnTo>
                  <a:pt x="23901" y="101904"/>
                </a:lnTo>
                <a:lnTo>
                  <a:pt x="25082" y="102616"/>
                </a:lnTo>
                <a:lnTo>
                  <a:pt x="24993" y="103212"/>
                </a:lnTo>
                <a:lnTo>
                  <a:pt x="25819" y="103352"/>
                </a:lnTo>
                <a:lnTo>
                  <a:pt x="26898" y="102971"/>
                </a:lnTo>
                <a:close/>
              </a:path>
              <a:path w="97154" h="171450">
                <a:moveTo>
                  <a:pt x="27063" y="96913"/>
                </a:moveTo>
                <a:lnTo>
                  <a:pt x="26936" y="96888"/>
                </a:lnTo>
                <a:lnTo>
                  <a:pt x="26695" y="96862"/>
                </a:lnTo>
                <a:lnTo>
                  <a:pt x="26911" y="96989"/>
                </a:lnTo>
                <a:lnTo>
                  <a:pt x="27063" y="96913"/>
                </a:lnTo>
                <a:close/>
              </a:path>
              <a:path w="97154" h="171450">
                <a:moveTo>
                  <a:pt x="27724" y="97193"/>
                </a:moveTo>
                <a:lnTo>
                  <a:pt x="27546" y="96697"/>
                </a:lnTo>
                <a:lnTo>
                  <a:pt x="27355" y="95783"/>
                </a:lnTo>
                <a:lnTo>
                  <a:pt x="27266" y="96367"/>
                </a:lnTo>
                <a:lnTo>
                  <a:pt x="27355" y="96621"/>
                </a:lnTo>
                <a:lnTo>
                  <a:pt x="27241" y="96786"/>
                </a:lnTo>
                <a:lnTo>
                  <a:pt x="27063" y="96913"/>
                </a:lnTo>
                <a:lnTo>
                  <a:pt x="27279" y="96951"/>
                </a:lnTo>
                <a:lnTo>
                  <a:pt x="27495" y="97028"/>
                </a:lnTo>
                <a:lnTo>
                  <a:pt x="27724" y="97193"/>
                </a:lnTo>
                <a:close/>
              </a:path>
              <a:path w="97154" h="171450">
                <a:moveTo>
                  <a:pt x="28536" y="101981"/>
                </a:moveTo>
                <a:lnTo>
                  <a:pt x="27355" y="102527"/>
                </a:lnTo>
                <a:lnTo>
                  <a:pt x="27089" y="103466"/>
                </a:lnTo>
                <a:lnTo>
                  <a:pt x="28371" y="103492"/>
                </a:lnTo>
                <a:lnTo>
                  <a:pt x="28536" y="101981"/>
                </a:lnTo>
                <a:close/>
              </a:path>
              <a:path w="97154" h="171450">
                <a:moveTo>
                  <a:pt x="28625" y="103492"/>
                </a:moveTo>
                <a:lnTo>
                  <a:pt x="28371" y="103492"/>
                </a:lnTo>
                <a:lnTo>
                  <a:pt x="28625" y="103492"/>
                </a:lnTo>
                <a:close/>
              </a:path>
              <a:path w="97154" h="171450">
                <a:moveTo>
                  <a:pt x="32004" y="89268"/>
                </a:moveTo>
                <a:lnTo>
                  <a:pt x="31318" y="88493"/>
                </a:lnTo>
                <a:lnTo>
                  <a:pt x="31457" y="87147"/>
                </a:lnTo>
                <a:lnTo>
                  <a:pt x="30111" y="88214"/>
                </a:lnTo>
                <a:lnTo>
                  <a:pt x="30480" y="88366"/>
                </a:lnTo>
                <a:lnTo>
                  <a:pt x="30759" y="88696"/>
                </a:lnTo>
                <a:lnTo>
                  <a:pt x="31115" y="88849"/>
                </a:lnTo>
                <a:lnTo>
                  <a:pt x="31216" y="88671"/>
                </a:lnTo>
                <a:lnTo>
                  <a:pt x="32004" y="89268"/>
                </a:lnTo>
                <a:close/>
              </a:path>
              <a:path w="97154" h="171450">
                <a:moveTo>
                  <a:pt x="32232" y="95592"/>
                </a:moveTo>
                <a:lnTo>
                  <a:pt x="32143" y="95262"/>
                </a:lnTo>
                <a:lnTo>
                  <a:pt x="31064" y="92240"/>
                </a:lnTo>
                <a:lnTo>
                  <a:pt x="29933" y="95592"/>
                </a:lnTo>
                <a:lnTo>
                  <a:pt x="28841" y="95123"/>
                </a:lnTo>
                <a:lnTo>
                  <a:pt x="29756" y="95935"/>
                </a:lnTo>
                <a:lnTo>
                  <a:pt x="29197" y="95707"/>
                </a:lnTo>
                <a:lnTo>
                  <a:pt x="28003" y="96672"/>
                </a:lnTo>
                <a:lnTo>
                  <a:pt x="28829" y="97243"/>
                </a:lnTo>
                <a:lnTo>
                  <a:pt x="29921" y="97282"/>
                </a:lnTo>
                <a:lnTo>
                  <a:pt x="31762" y="95935"/>
                </a:lnTo>
                <a:lnTo>
                  <a:pt x="32232" y="95592"/>
                </a:lnTo>
                <a:close/>
              </a:path>
              <a:path w="97154" h="171450">
                <a:moveTo>
                  <a:pt x="32486" y="89636"/>
                </a:moveTo>
                <a:lnTo>
                  <a:pt x="32004" y="89268"/>
                </a:lnTo>
                <a:lnTo>
                  <a:pt x="32131" y="89420"/>
                </a:lnTo>
                <a:lnTo>
                  <a:pt x="32283" y="89560"/>
                </a:lnTo>
                <a:lnTo>
                  <a:pt x="32486" y="89636"/>
                </a:lnTo>
                <a:close/>
              </a:path>
              <a:path w="97154" h="171450">
                <a:moveTo>
                  <a:pt x="33540" y="87718"/>
                </a:moveTo>
                <a:lnTo>
                  <a:pt x="33274" y="86969"/>
                </a:lnTo>
                <a:lnTo>
                  <a:pt x="32804" y="87414"/>
                </a:lnTo>
                <a:lnTo>
                  <a:pt x="33540" y="87718"/>
                </a:lnTo>
                <a:close/>
              </a:path>
              <a:path w="97154" h="171450">
                <a:moveTo>
                  <a:pt x="33820" y="91186"/>
                </a:moveTo>
                <a:lnTo>
                  <a:pt x="33591" y="90665"/>
                </a:lnTo>
                <a:lnTo>
                  <a:pt x="33807" y="90309"/>
                </a:lnTo>
                <a:lnTo>
                  <a:pt x="33261" y="90589"/>
                </a:lnTo>
                <a:lnTo>
                  <a:pt x="32689" y="90843"/>
                </a:lnTo>
                <a:lnTo>
                  <a:pt x="33566" y="91376"/>
                </a:lnTo>
                <a:lnTo>
                  <a:pt x="33820" y="91186"/>
                </a:lnTo>
                <a:close/>
              </a:path>
              <a:path w="97154" h="171450">
                <a:moveTo>
                  <a:pt x="34315" y="89979"/>
                </a:moveTo>
                <a:lnTo>
                  <a:pt x="34036" y="90043"/>
                </a:lnTo>
                <a:lnTo>
                  <a:pt x="33896" y="90157"/>
                </a:lnTo>
                <a:lnTo>
                  <a:pt x="33807" y="90309"/>
                </a:lnTo>
                <a:lnTo>
                  <a:pt x="33997" y="90208"/>
                </a:lnTo>
                <a:lnTo>
                  <a:pt x="34201" y="90106"/>
                </a:lnTo>
                <a:lnTo>
                  <a:pt x="34315" y="89979"/>
                </a:lnTo>
                <a:close/>
              </a:path>
              <a:path w="97154" h="171450">
                <a:moveTo>
                  <a:pt x="34607" y="89039"/>
                </a:moveTo>
                <a:lnTo>
                  <a:pt x="33147" y="88417"/>
                </a:lnTo>
                <a:lnTo>
                  <a:pt x="33058" y="88595"/>
                </a:lnTo>
                <a:lnTo>
                  <a:pt x="34518" y="89204"/>
                </a:lnTo>
                <a:lnTo>
                  <a:pt x="34607" y="89039"/>
                </a:lnTo>
                <a:close/>
              </a:path>
              <a:path w="97154" h="171450">
                <a:moveTo>
                  <a:pt x="35763" y="94945"/>
                </a:moveTo>
                <a:lnTo>
                  <a:pt x="35458" y="94894"/>
                </a:lnTo>
                <a:lnTo>
                  <a:pt x="35763" y="94945"/>
                </a:lnTo>
                <a:close/>
              </a:path>
              <a:path w="97154" h="171450">
                <a:moveTo>
                  <a:pt x="35928" y="91960"/>
                </a:moveTo>
                <a:lnTo>
                  <a:pt x="33083" y="92240"/>
                </a:lnTo>
                <a:lnTo>
                  <a:pt x="32372" y="95504"/>
                </a:lnTo>
                <a:lnTo>
                  <a:pt x="32867" y="95135"/>
                </a:lnTo>
                <a:lnTo>
                  <a:pt x="34302" y="97028"/>
                </a:lnTo>
                <a:lnTo>
                  <a:pt x="34023" y="97536"/>
                </a:lnTo>
                <a:lnTo>
                  <a:pt x="34747" y="96583"/>
                </a:lnTo>
                <a:lnTo>
                  <a:pt x="33947" y="96443"/>
                </a:lnTo>
                <a:lnTo>
                  <a:pt x="33680" y="95262"/>
                </a:lnTo>
                <a:lnTo>
                  <a:pt x="34302" y="95135"/>
                </a:lnTo>
                <a:lnTo>
                  <a:pt x="35458" y="94894"/>
                </a:lnTo>
                <a:lnTo>
                  <a:pt x="33413" y="94513"/>
                </a:lnTo>
                <a:lnTo>
                  <a:pt x="35928" y="91960"/>
                </a:lnTo>
                <a:close/>
              </a:path>
              <a:path w="97154" h="171450">
                <a:moveTo>
                  <a:pt x="36042" y="85318"/>
                </a:moveTo>
                <a:lnTo>
                  <a:pt x="35521" y="85610"/>
                </a:lnTo>
                <a:lnTo>
                  <a:pt x="36042" y="86029"/>
                </a:lnTo>
                <a:lnTo>
                  <a:pt x="36042" y="85318"/>
                </a:lnTo>
                <a:close/>
              </a:path>
              <a:path w="97154" h="171450">
                <a:moveTo>
                  <a:pt x="36322" y="95758"/>
                </a:moveTo>
                <a:lnTo>
                  <a:pt x="36055" y="95008"/>
                </a:lnTo>
                <a:lnTo>
                  <a:pt x="35763" y="94945"/>
                </a:lnTo>
                <a:lnTo>
                  <a:pt x="36322" y="95758"/>
                </a:lnTo>
                <a:close/>
              </a:path>
              <a:path w="97154" h="171450">
                <a:moveTo>
                  <a:pt x="37033" y="84747"/>
                </a:moveTo>
                <a:lnTo>
                  <a:pt x="35953" y="83426"/>
                </a:lnTo>
                <a:lnTo>
                  <a:pt x="36042" y="85318"/>
                </a:lnTo>
                <a:lnTo>
                  <a:pt x="37033" y="84747"/>
                </a:lnTo>
                <a:close/>
              </a:path>
              <a:path w="97154" h="171450">
                <a:moveTo>
                  <a:pt x="38341" y="95364"/>
                </a:moveTo>
                <a:lnTo>
                  <a:pt x="37325" y="95123"/>
                </a:lnTo>
                <a:lnTo>
                  <a:pt x="38227" y="95948"/>
                </a:lnTo>
                <a:lnTo>
                  <a:pt x="38341" y="95364"/>
                </a:lnTo>
                <a:close/>
              </a:path>
              <a:path w="97154" h="171450">
                <a:moveTo>
                  <a:pt x="38963" y="92227"/>
                </a:moveTo>
                <a:lnTo>
                  <a:pt x="37299" y="92354"/>
                </a:lnTo>
                <a:lnTo>
                  <a:pt x="37172" y="93789"/>
                </a:lnTo>
                <a:lnTo>
                  <a:pt x="36461" y="92722"/>
                </a:lnTo>
                <a:lnTo>
                  <a:pt x="35966" y="93891"/>
                </a:lnTo>
                <a:lnTo>
                  <a:pt x="36893" y="93878"/>
                </a:lnTo>
                <a:lnTo>
                  <a:pt x="37249" y="94449"/>
                </a:lnTo>
                <a:lnTo>
                  <a:pt x="38011" y="93091"/>
                </a:lnTo>
                <a:lnTo>
                  <a:pt x="38201" y="93167"/>
                </a:lnTo>
                <a:lnTo>
                  <a:pt x="38963" y="92227"/>
                </a:lnTo>
                <a:close/>
              </a:path>
              <a:path w="97154" h="171450">
                <a:moveTo>
                  <a:pt x="40017" y="81127"/>
                </a:moveTo>
                <a:lnTo>
                  <a:pt x="38544" y="80492"/>
                </a:lnTo>
                <a:lnTo>
                  <a:pt x="38887" y="81483"/>
                </a:lnTo>
                <a:lnTo>
                  <a:pt x="40017" y="81127"/>
                </a:lnTo>
                <a:close/>
              </a:path>
              <a:path w="97154" h="171450">
                <a:moveTo>
                  <a:pt x="42430" y="92659"/>
                </a:moveTo>
                <a:lnTo>
                  <a:pt x="41402" y="93522"/>
                </a:lnTo>
                <a:lnTo>
                  <a:pt x="42252" y="93675"/>
                </a:lnTo>
                <a:lnTo>
                  <a:pt x="42430" y="92659"/>
                </a:lnTo>
                <a:close/>
              </a:path>
              <a:path w="97154" h="171450">
                <a:moveTo>
                  <a:pt x="42799" y="99148"/>
                </a:moveTo>
                <a:lnTo>
                  <a:pt x="41897" y="98856"/>
                </a:lnTo>
                <a:lnTo>
                  <a:pt x="41287" y="98234"/>
                </a:lnTo>
                <a:lnTo>
                  <a:pt x="40386" y="98196"/>
                </a:lnTo>
                <a:lnTo>
                  <a:pt x="40894" y="99695"/>
                </a:lnTo>
                <a:lnTo>
                  <a:pt x="41084" y="99656"/>
                </a:lnTo>
                <a:lnTo>
                  <a:pt x="41249" y="99783"/>
                </a:lnTo>
                <a:lnTo>
                  <a:pt x="42799" y="99148"/>
                </a:lnTo>
                <a:close/>
              </a:path>
              <a:path w="97154" h="171450">
                <a:moveTo>
                  <a:pt x="43649" y="89154"/>
                </a:moveTo>
                <a:lnTo>
                  <a:pt x="42265" y="86398"/>
                </a:lnTo>
                <a:lnTo>
                  <a:pt x="42926" y="88836"/>
                </a:lnTo>
                <a:lnTo>
                  <a:pt x="43649" y="89154"/>
                </a:lnTo>
                <a:close/>
              </a:path>
              <a:path w="97154" h="171450">
                <a:moveTo>
                  <a:pt x="43980" y="90157"/>
                </a:moveTo>
                <a:lnTo>
                  <a:pt x="41300" y="90906"/>
                </a:lnTo>
                <a:lnTo>
                  <a:pt x="41821" y="91567"/>
                </a:lnTo>
                <a:lnTo>
                  <a:pt x="41732" y="91744"/>
                </a:lnTo>
                <a:lnTo>
                  <a:pt x="40817" y="91757"/>
                </a:lnTo>
                <a:lnTo>
                  <a:pt x="41770" y="92773"/>
                </a:lnTo>
                <a:lnTo>
                  <a:pt x="39751" y="93637"/>
                </a:lnTo>
                <a:lnTo>
                  <a:pt x="42341" y="92659"/>
                </a:lnTo>
                <a:lnTo>
                  <a:pt x="42456" y="92481"/>
                </a:lnTo>
                <a:lnTo>
                  <a:pt x="41821" y="92760"/>
                </a:lnTo>
                <a:lnTo>
                  <a:pt x="42887" y="91554"/>
                </a:lnTo>
                <a:lnTo>
                  <a:pt x="43726" y="91262"/>
                </a:lnTo>
                <a:lnTo>
                  <a:pt x="43484" y="91236"/>
                </a:lnTo>
                <a:lnTo>
                  <a:pt x="43980" y="90157"/>
                </a:lnTo>
                <a:close/>
              </a:path>
              <a:path w="97154" h="171450">
                <a:moveTo>
                  <a:pt x="44310" y="91274"/>
                </a:moveTo>
                <a:lnTo>
                  <a:pt x="44132" y="91173"/>
                </a:lnTo>
                <a:lnTo>
                  <a:pt x="43942" y="91186"/>
                </a:lnTo>
                <a:lnTo>
                  <a:pt x="43726" y="91262"/>
                </a:lnTo>
                <a:lnTo>
                  <a:pt x="43929" y="91313"/>
                </a:lnTo>
                <a:lnTo>
                  <a:pt x="44107" y="91313"/>
                </a:lnTo>
                <a:lnTo>
                  <a:pt x="44310" y="91274"/>
                </a:lnTo>
                <a:close/>
              </a:path>
              <a:path w="97154" h="171450">
                <a:moveTo>
                  <a:pt x="44450" y="76352"/>
                </a:moveTo>
                <a:lnTo>
                  <a:pt x="43167" y="75628"/>
                </a:lnTo>
                <a:lnTo>
                  <a:pt x="44069" y="76441"/>
                </a:lnTo>
                <a:lnTo>
                  <a:pt x="44450" y="76352"/>
                </a:lnTo>
                <a:close/>
              </a:path>
              <a:path w="97154" h="171450">
                <a:moveTo>
                  <a:pt x="44589" y="77533"/>
                </a:moveTo>
                <a:lnTo>
                  <a:pt x="44119" y="77546"/>
                </a:lnTo>
                <a:lnTo>
                  <a:pt x="43992" y="78562"/>
                </a:lnTo>
                <a:lnTo>
                  <a:pt x="44589" y="77533"/>
                </a:lnTo>
                <a:close/>
              </a:path>
              <a:path w="97154" h="171450">
                <a:moveTo>
                  <a:pt x="44716" y="76517"/>
                </a:moveTo>
                <a:lnTo>
                  <a:pt x="44704" y="76301"/>
                </a:lnTo>
                <a:lnTo>
                  <a:pt x="44450" y="76352"/>
                </a:lnTo>
                <a:lnTo>
                  <a:pt x="44716" y="76517"/>
                </a:lnTo>
                <a:close/>
              </a:path>
              <a:path w="97154" h="171450">
                <a:moveTo>
                  <a:pt x="46164" y="75209"/>
                </a:moveTo>
                <a:lnTo>
                  <a:pt x="44602" y="74739"/>
                </a:lnTo>
                <a:lnTo>
                  <a:pt x="44704" y="76301"/>
                </a:lnTo>
                <a:lnTo>
                  <a:pt x="45669" y="76073"/>
                </a:lnTo>
                <a:lnTo>
                  <a:pt x="46164" y="75209"/>
                </a:lnTo>
                <a:close/>
              </a:path>
              <a:path w="97154" h="171450">
                <a:moveTo>
                  <a:pt x="46786" y="73329"/>
                </a:moveTo>
                <a:lnTo>
                  <a:pt x="46304" y="73190"/>
                </a:lnTo>
                <a:lnTo>
                  <a:pt x="46583" y="73685"/>
                </a:lnTo>
                <a:lnTo>
                  <a:pt x="46786" y="73329"/>
                </a:lnTo>
                <a:close/>
              </a:path>
              <a:path w="97154" h="171450">
                <a:moveTo>
                  <a:pt x="46926" y="87388"/>
                </a:moveTo>
                <a:lnTo>
                  <a:pt x="46431" y="86398"/>
                </a:lnTo>
                <a:lnTo>
                  <a:pt x="46075" y="85674"/>
                </a:lnTo>
                <a:lnTo>
                  <a:pt x="45593" y="84721"/>
                </a:lnTo>
                <a:lnTo>
                  <a:pt x="44805" y="84721"/>
                </a:lnTo>
                <a:lnTo>
                  <a:pt x="44488" y="83299"/>
                </a:lnTo>
                <a:lnTo>
                  <a:pt x="45034" y="83121"/>
                </a:lnTo>
                <a:lnTo>
                  <a:pt x="42557" y="82664"/>
                </a:lnTo>
                <a:lnTo>
                  <a:pt x="41732" y="85305"/>
                </a:lnTo>
                <a:lnTo>
                  <a:pt x="37668" y="85661"/>
                </a:lnTo>
                <a:lnTo>
                  <a:pt x="36626" y="86283"/>
                </a:lnTo>
                <a:lnTo>
                  <a:pt x="36068" y="86042"/>
                </a:lnTo>
                <a:lnTo>
                  <a:pt x="35344" y="85712"/>
                </a:lnTo>
                <a:lnTo>
                  <a:pt x="35521" y="85610"/>
                </a:lnTo>
                <a:lnTo>
                  <a:pt x="34798" y="85051"/>
                </a:lnTo>
                <a:lnTo>
                  <a:pt x="35509" y="86220"/>
                </a:lnTo>
                <a:lnTo>
                  <a:pt x="36423" y="86614"/>
                </a:lnTo>
                <a:lnTo>
                  <a:pt x="37909" y="86423"/>
                </a:lnTo>
                <a:lnTo>
                  <a:pt x="37985" y="86283"/>
                </a:lnTo>
                <a:lnTo>
                  <a:pt x="38392" y="86423"/>
                </a:lnTo>
                <a:lnTo>
                  <a:pt x="39281" y="87223"/>
                </a:lnTo>
                <a:lnTo>
                  <a:pt x="38887" y="87909"/>
                </a:lnTo>
                <a:lnTo>
                  <a:pt x="38188" y="86741"/>
                </a:lnTo>
                <a:lnTo>
                  <a:pt x="38265" y="88049"/>
                </a:lnTo>
                <a:lnTo>
                  <a:pt x="38684" y="88684"/>
                </a:lnTo>
                <a:lnTo>
                  <a:pt x="39116" y="87909"/>
                </a:lnTo>
                <a:lnTo>
                  <a:pt x="39662" y="86969"/>
                </a:lnTo>
                <a:lnTo>
                  <a:pt x="39700" y="88480"/>
                </a:lnTo>
                <a:lnTo>
                  <a:pt x="40182" y="88049"/>
                </a:lnTo>
                <a:lnTo>
                  <a:pt x="40005" y="87553"/>
                </a:lnTo>
                <a:lnTo>
                  <a:pt x="39890" y="86969"/>
                </a:lnTo>
                <a:lnTo>
                  <a:pt x="39763" y="86372"/>
                </a:lnTo>
                <a:lnTo>
                  <a:pt x="40220" y="86360"/>
                </a:lnTo>
                <a:lnTo>
                  <a:pt x="40614" y="85674"/>
                </a:lnTo>
                <a:lnTo>
                  <a:pt x="40944" y="86220"/>
                </a:lnTo>
                <a:lnTo>
                  <a:pt x="40830" y="87693"/>
                </a:lnTo>
                <a:lnTo>
                  <a:pt x="42265" y="86398"/>
                </a:lnTo>
                <a:lnTo>
                  <a:pt x="46926" y="87388"/>
                </a:lnTo>
                <a:close/>
              </a:path>
              <a:path w="97154" h="171450">
                <a:moveTo>
                  <a:pt x="47167" y="82981"/>
                </a:moveTo>
                <a:lnTo>
                  <a:pt x="44742" y="83629"/>
                </a:lnTo>
                <a:lnTo>
                  <a:pt x="46012" y="84188"/>
                </a:lnTo>
                <a:lnTo>
                  <a:pt x="46748" y="84518"/>
                </a:lnTo>
                <a:lnTo>
                  <a:pt x="46609" y="83159"/>
                </a:lnTo>
                <a:lnTo>
                  <a:pt x="47167" y="82981"/>
                </a:lnTo>
                <a:close/>
              </a:path>
              <a:path w="97154" h="171450">
                <a:moveTo>
                  <a:pt x="47320" y="58115"/>
                </a:moveTo>
                <a:lnTo>
                  <a:pt x="46456" y="56857"/>
                </a:lnTo>
                <a:lnTo>
                  <a:pt x="46736" y="56769"/>
                </a:lnTo>
                <a:lnTo>
                  <a:pt x="46558" y="56261"/>
                </a:lnTo>
                <a:lnTo>
                  <a:pt x="45707" y="56946"/>
                </a:lnTo>
                <a:lnTo>
                  <a:pt x="45148" y="57137"/>
                </a:lnTo>
                <a:lnTo>
                  <a:pt x="46240" y="57619"/>
                </a:lnTo>
                <a:lnTo>
                  <a:pt x="46139" y="57797"/>
                </a:lnTo>
                <a:lnTo>
                  <a:pt x="45961" y="57708"/>
                </a:lnTo>
                <a:lnTo>
                  <a:pt x="45859" y="57886"/>
                </a:lnTo>
                <a:lnTo>
                  <a:pt x="46189" y="58889"/>
                </a:lnTo>
                <a:lnTo>
                  <a:pt x="46697" y="57619"/>
                </a:lnTo>
                <a:lnTo>
                  <a:pt x="47320" y="58115"/>
                </a:lnTo>
                <a:close/>
              </a:path>
              <a:path w="97154" h="171450">
                <a:moveTo>
                  <a:pt x="47434" y="72999"/>
                </a:moveTo>
                <a:lnTo>
                  <a:pt x="46875" y="73164"/>
                </a:lnTo>
                <a:lnTo>
                  <a:pt x="47332" y="73583"/>
                </a:lnTo>
                <a:lnTo>
                  <a:pt x="46685" y="73672"/>
                </a:lnTo>
                <a:lnTo>
                  <a:pt x="46570" y="74104"/>
                </a:lnTo>
                <a:lnTo>
                  <a:pt x="46545" y="74523"/>
                </a:lnTo>
                <a:lnTo>
                  <a:pt x="46088" y="74536"/>
                </a:lnTo>
                <a:lnTo>
                  <a:pt x="45808" y="74625"/>
                </a:lnTo>
                <a:lnTo>
                  <a:pt x="46177" y="74790"/>
                </a:lnTo>
                <a:lnTo>
                  <a:pt x="46837" y="74447"/>
                </a:lnTo>
                <a:lnTo>
                  <a:pt x="47396" y="74256"/>
                </a:lnTo>
                <a:lnTo>
                  <a:pt x="47434" y="72999"/>
                </a:lnTo>
                <a:close/>
              </a:path>
              <a:path w="97154" h="171450">
                <a:moveTo>
                  <a:pt x="48399" y="72123"/>
                </a:moveTo>
                <a:lnTo>
                  <a:pt x="47498" y="71297"/>
                </a:lnTo>
                <a:lnTo>
                  <a:pt x="45250" y="72440"/>
                </a:lnTo>
                <a:lnTo>
                  <a:pt x="45173" y="72821"/>
                </a:lnTo>
                <a:lnTo>
                  <a:pt x="46304" y="73190"/>
                </a:lnTo>
                <a:lnTo>
                  <a:pt x="45808" y="72263"/>
                </a:lnTo>
                <a:lnTo>
                  <a:pt x="47637" y="72656"/>
                </a:lnTo>
                <a:lnTo>
                  <a:pt x="48209" y="72263"/>
                </a:lnTo>
                <a:lnTo>
                  <a:pt x="48399" y="72123"/>
                </a:lnTo>
                <a:close/>
              </a:path>
              <a:path w="97154" h="171450">
                <a:moveTo>
                  <a:pt x="48818" y="75438"/>
                </a:moveTo>
                <a:lnTo>
                  <a:pt x="48653" y="75450"/>
                </a:lnTo>
                <a:lnTo>
                  <a:pt x="48806" y="75603"/>
                </a:lnTo>
                <a:lnTo>
                  <a:pt x="48818" y="75438"/>
                </a:lnTo>
                <a:close/>
              </a:path>
              <a:path w="97154" h="171450">
                <a:moveTo>
                  <a:pt x="49174" y="83769"/>
                </a:moveTo>
                <a:lnTo>
                  <a:pt x="48768" y="83756"/>
                </a:lnTo>
                <a:lnTo>
                  <a:pt x="47942" y="83781"/>
                </a:lnTo>
                <a:lnTo>
                  <a:pt x="47396" y="84175"/>
                </a:lnTo>
                <a:lnTo>
                  <a:pt x="48209" y="85039"/>
                </a:lnTo>
                <a:lnTo>
                  <a:pt x="48755" y="83972"/>
                </a:lnTo>
                <a:lnTo>
                  <a:pt x="49174" y="83769"/>
                </a:lnTo>
                <a:close/>
              </a:path>
              <a:path w="97154" h="171450">
                <a:moveTo>
                  <a:pt x="49441" y="83781"/>
                </a:moveTo>
                <a:lnTo>
                  <a:pt x="49174" y="83769"/>
                </a:lnTo>
                <a:lnTo>
                  <a:pt x="49441" y="83781"/>
                </a:lnTo>
                <a:close/>
              </a:path>
              <a:path w="97154" h="171450">
                <a:moveTo>
                  <a:pt x="49441" y="74383"/>
                </a:moveTo>
                <a:lnTo>
                  <a:pt x="48780" y="74231"/>
                </a:lnTo>
                <a:lnTo>
                  <a:pt x="48958" y="74320"/>
                </a:lnTo>
                <a:lnTo>
                  <a:pt x="49441" y="74383"/>
                </a:lnTo>
                <a:close/>
              </a:path>
              <a:path w="97154" h="171450">
                <a:moveTo>
                  <a:pt x="49606" y="74396"/>
                </a:moveTo>
                <a:lnTo>
                  <a:pt x="49441" y="74383"/>
                </a:lnTo>
                <a:lnTo>
                  <a:pt x="49606" y="74409"/>
                </a:lnTo>
                <a:close/>
              </a:path>
              <a:path w="97154" h="171450">
                <a:moveTo>
                  <a:pt x="49974" y="56299"/>
                </a:moveTo>
                <a:lnTo>
                  <a:pt x="48488" y="56489"/>
                </a:lnTo>
                <a:lnTo>
                  <a:pt x="48539" y="58000"/>
                </a:lnTo>
                <a:lnTo>
                  <a:pt x="49364" y="57734"/>
                </a:lnTo>
                <a:lnTo>
                  <a:pt x="49758" y="57048"/>
                </a:lnTo>
                <a:lnTo>
                  <a:pt x="49974" y="56299"/>
                </a:lnTo>
                <a:close/>
              </a:path>
              <a:path w="97154" h="171450">
                <a:moveTo>
                  <a:pt x="50076" y="74510"/>
                </a:moveTo>
                <a:lnTo>
                  <a:pt x="49606" y="74409"/>
                </a:lnTo>
                <a:lnTo>
                  <a:pt x="49593" y="74815"/>
                </a:lnTo>
                <a:lnTo>
                  <a:pt x="48869" y="75247"/>
                </a:lnTo>
                <a:lnTo>
                  <a:pt x="48818" y="75438"/>
                </a:lnTo>
                <a:lnTo>
                  <a:pt x="49491" y="75438"/>
                </a:lnTo>
                <a:lnTo>
                  <a:pt x="49657" y="74663"/>
                </a:lnTo>
                <a:lnTo>
                  <a:pt x="50076" y="74510"/>
                </a:lnTo>
                <a:close/>
              </a:path>
              <a:path w="97154" h="171450">
                <a:moveTo>
                  <a:pt x="50165" y="76581"/>
                </a:moveTo>
                <a:lnTo>
                  <a:pt x="48806" y="75603"/>
                </a:lnTo>
                <a:lnTo>
                  <a:pt x="48780" y="75768"/>
                </a:lnTo>
                <a:lnTo>
                  <a:pt x="48768" y="75971"/>
                </a:lnTo>
                <a:lnTo>
                  <a:pt x="48691" y="76352"/>
                </a:lnTo>
                <a:lnTo>
                  <a:pt x="50165" y="76581"/>
                </a:lnTo>
                <a:close/>
              </a:path>
              <a:path w="97154" h="171450">
                <a:moveTo>
                  <a:pt x="50609" y="74625"/>
                </a:moveTo>
                <a:lnTo>
                  <a:pt x="50368" y="74472"/>
                </a:lnTo>
                <a:lnTo>
                  <a:pt x="50215" y="74460"/>
                </a:lnTo>
                <a:lnTo>
                  <a:pt x="50076" y="74510"/>
                </a:lnTo>
                <a:lnTo>
                  <a:pt x="50609" y="74625"/>
                </a:lnTo>
                <a:close/>
              </a:path>
              <a:path w="97154" h="171450">
                <a:moveTo>
                  <a:pt x="53632" y="88493"/>
                </a:moveTo>
                <a:lnTo>
                  <a:pt x="53301" y="88480"/>
                </a:lnTo>
                <a:lnTo>
                  <a:pt x="53632" y="88493"/>
                </a:lnTo>
                <a:close/>
              </a:path>
              <a:path w="97154" h="171450">
                <a:moveTo>
                  <a:pt x="54254" y="88519"/>
                </a:moveTo>
                <a:lnTo>
                  <a:pt x="53987" y="88188"/>
                </a:lnTo>
                <a:lnTo>
                  <a:pt x="53898" y="88468"/>
                </a:lnTo>
                <a:lnTo>
                  <a:pt x="53632" y="88493"/>
                </a:lnTo>
                <a:lnTo>
                  <a:pt x="54254" y="88519"/>
                </a:lnTo>
                <a:close/>
              </a:path>
              <a:path w="97154" h="171450">
                <a:moveTo>
                  <a:pt x="54470" y="87757"/>
                </a:moveTo>
                <a:lnTo>
                  <a:pt x="53822" y="87680"/>
                </a:lnTo>
                <a:lnTo>
                  <a:pt x="53987" y="88188"/>
                </a:lnTo>
                <a:lnTo>
                  <a:pt x="54470" y="87757"/>
                </a:lnTo>
                <a:close/>
              </a:path>
              <a:path w="97154" h="171450">
                <a:moveTo>
                  <a:pt x="55664" y="53797"/>
                </a:moveTo>
                <a:lnTo>
                  <a:pt x="54495" y="53594"/>
                </a:lnTo>
                <a:lnTo>
                  <a:pt x="54724" y="54762"/>
                </a:lnTo>
                <a:lnTo>
                  <a:pt x="55664" y="53797"/>
                </a:lnTo>
                <a:close/>
              </a:path>
              <a:path w="97154" h="171450">
                <a:moveTo>
                  <a:pt x="56286" y="53136"/>
                </a:moveTo>
                <a:lnTo>
                  <a:pt x="55664" y="53797"/>
                </a:lnTo>
                <a:lnTo>
                  <a:pt x="56134" y="53873"/>
                </a:lnTo>
                <a:lnTo>
                  <a:pt x="56286" y="53136"/>
                </a:lnTo>
                <a:close/>
              </a:path>
              <a:path w="97154" h="171450">
                <a:moveTo>
                  <a:pt x="56718" y="53987"/>
                </a:moveTo>
                <a:lnTo>
                  <a:pt x="56134" y="53873"/>
                </a:lnTo>
                <a:lnTo>
                  <a:pt x="56083" y="54076"/>
                </a:lnTo>
                <a:lnTo>
                  <a:pt x="56451" y="54076"/>
                </a:lnTo>
                <a:lnTo>
                  <a:pt x="56718" y="53987"/>
                </a:lnTo>
                <a:close/>
              </a:path>
              <a:path w="97154" h="171450">
                <a:moveTo>
                  <a:pt x="58508" y="92837"/>
                </a:moveTo>
                <a:lnTo>
                  <a:pt x="57226" y="92735"/>
                </a:lnTo>
                <a:lnTo>
                  <a:pt x="55435" y="93764"/>
                </a:lnTo>
                <a:lnTo>
                  <a:pt x="54940" y="93243"/>
                </a:lnTo>
                <a:lnTo>
                  <a:pt x="54457" y="92735"/>
                </a:lnTo>
                <a:lnTo>
                  <a:pt x="55968" y="92303"/>
                </a:lnTo>
                <a:lnTo>
                  <a:pt x="53886" y="91363"/>
                </a:lnTo>
                <a:lnTo>
                  <a:pt x="53860" y="91160"/>
                </a:lnTo>
                <a:lnTo>
                  <a:pt x="54229" y="90385"/>
                </a:lnTo>
                <a:lnTo>
                  <a:pt x="54444" y="89928"/>
                </a:lnTo>
                <a:lnTo>
                  <a:pt x="54876" y="89014"/>
                </a:lnTo>
                <a:lnTo>
                  <a:pt x="52692" y="88468"/>
                </a:lnTo>
                <a:lnTo>
                  <a:pt x="53301" y="88480"/>
                </a:lnTo>
                <a:lnTo>
                  <a:pt x="52984" y="87947"/>
                </a:lnTo>
                <a:lnTo>
                  <a:pt x="52539" y="87541"/>
                </a:lnTo>
                <a:lnTo>
                  <a:pt x="51739" y="86956"/>
                </a:lnTo>
                <a:lnTo>
                  <a:pt x="50698" y="89928"/>
                </a:lnTo>
                <a:lnTo>
                  <a:pt x="50431" y="89725"/>
                </a:lnTo>
                <a:lnTo>
                  <a:pt x="50406" y="93243"/>
                </a:lnTo>
                <a:lnTo>
                  <a:pt x="49987" y="94780"/>
                </a:lnTo>
                <a:lnTo>
                  <a:pt x="47967" y="94729"/>
                </a:lnTo>
                <a:lnTo>
                  <a:pt x="48615" y="94805"/>
                </a:lnTo>
                <a:lnTo>
                  <a:pt x="47256" y="95173"/>
                </a:lnTo>
                <a:lnTo>
                  <a:pt x="47485" y="94615"/>
                </a:lnTo>
                <a:lnTo>
                  <a:pt x="47802" y="93814"/>
                </a:lnTo>
                <a:lnTo>
                  <a:pt x="48806" y="94449"/>
                </a:lnTo>
                <a:lnTo>
                  <a:pt x="49657" y="93802"/>
                </a:lnTo>
                <a:lnTo>
                  <a:pt x="50330" y="93294"/>
                </a:lnTo>
                <a:lnTo>
                  <a:pt x="50406" y="89712"/>
                </a:lnTo>
                <a:lnTo>
                  <a:pt x="48818" y="88442"/>
                </a:lnTo>
                <a:lnTo>
                  <a:pt x="49085" y="88773"/>
                </a:lnTo>
                <a:lnTo>
                  <a:pt x="48615" y="89192"/>
                </a:lnTo>
                <a:lnTo>
                  <a:pt x="48323" y="89725"/>
                </a:lnTo>
                <a:lnTo>
                  <a:pt x="47713" y="88392"/>
                </a:lnTo>
                <a:lnTo>
                  <a:pt x="45669" y="89192"/>
                </a:lnTo>
                <a:lnTo>
                  <a:pt x="44729" y="89649"/>
                </a:lnTo>
                <a:lnTo>
                  <a:pt x="45897" y="90385"/>
                </a:lnTo>
                <a:lnTo>
                  <a:pt x="44157" y="90246"/>
                </a:lnTo>
                <a:lnTo>
                  <a:pt x="44780" y="91160"/>
                </a:lnTo>
                <a:lnTo>
                  <a:pt x="44653" y="91249"/>
                </a:lnTo>
                <a:lnTo>
                  <a:pt x="44310" y="91274"/>
                </a:lnTo>
                <a:lnTo>
                  <a:pt x="44437" y="91363"/>
                </a:lnTo>
                <a:lnTo>
                  <a:pt x="44564" y="91503"/>
                </a:lnTo>
                <a:lnTo>
                  <a:pt x="44843" y="92265"/>
                </a:lnTo>
                <a:lnTo>
                  <a:pt x="43802" y="93294"/>
                </a:lnTo>
                <a:lnTo>
                  <a:pt x="43078" y="92557"/>
                </a:lnTo>
                <a:lnTo>
                  <a:pt x="43586" y="93294"/>
                </a:lnTo>
                <a:lnTo>
                  <a:pt x="43611" y="93522"/>
                </a:lnTo>
                <a:lnTo>
                  <a:pt x="43053" y="93814"/>
                </a:lnTo>
                <a:lnTo>
                  <a:pt x="42252" y="93675"/>
                </a:lnTo>
                <a:lnTo>
                  <a:pt x="41579" y="97663"/>
                </a:lnTo>
                <a:lnTo>
                  <a:pt x="44030" y="94894"/>
                </a:lnTo>
                <a:lnTo>
                  <a:pt x="45326" y="94615"/>
                </a:lnTo>
                <a:lnTo>
                  <a:pt x="47104" y="95211"/>
                </a:lnTo>
                <a:lnTo>
                  <a:pt x="46418" y="95402"/>
                </a:lnTo>
                <a:lnTo>
                  <a:pt x="45885" y="97002"/>
                </a:lnTo>
                <a:lnTo>
                  <a:pt x="45783" y="97218"/>
                </a:lnTo>
                <a:lnTo>
                  <a:pt x="44424" y="98501"/>
                </a:lnTo>
                <a:lnTo>
                  <a:pt x="46494" y="97663"/>
                </a:lnTo>
                <a:lnTo>
                  <a:pt x="46469" y="97497"/>
                </a:lnTo>
                <a:lnTo>
                  <a:pt x="46355" y="97218"/>
                </a:lnTo>
                <a:lnTo>
                  <a:pt x="46647" y="97599"/>
                </a:lnTo>
                <a:lnTo>
                  <a:pt x="46901" y="97497"/>
                </a:lnTo>
                <a:lnTo>
                  <a:pt x="46913" y="97218"/>
                </a:lnTo>
                <a:lnTo>
                  <a:pt x="47028" y="96570"/>
                </a:lnTo>
                <a:lnTo>
                  <a:pt x="47472" y="96431"/>
                </a:lnTo>
                <a:lnTo>
                  <a:pt x="47777" y="97142"/>
                </a:lnTo>
                <a:lnTo>
                  <a:pt x="49555" y="96431"/>
                </a:lnTo>
                <a:lnTo>
                  <a:pt x="52489" y="95250"/>
                </a:lnTo>
                <a:lnTo>
                  <a:pt x="53682" y="94780"/>
                </a:lnTo>
                <a:lnTo>
                  <a:pt x="56184" y="93764"/>
                </a:lnTo>
                <a:lnTo>
                  <a:pt x="58508" y="92837"/>
                </a:lnTo>
                <a:close/>
              </a:path>
              <a:path w="97154" h="171450">
                <a:moveTo>
                  <a:pt x="60667" y="54508"/>
                </a:moveTo>
                <a:lnTo>
                  <a:pt x="60223" y="54508"/>
                </a:lnTo>
                <a:lnTo>
                  <a:pt x="59410" y="54356"/>
                </a:lnTo>
                <a:lnTo>
                  <a:pt x="59042" y="55041"/>
                </a:lnTo>
                <a:lnTo>
                  <a:pt x="59664" y="55118"/>
                </a:lnTo>
                <a:lnTo>
                  <a:pt x="60566" y="55092"/>
                </a:lnTo>
                <a:lnTo>
                  <a:pt x="60667" y="54508"/>
                </a:lnTo>
                <a:close/>
              </a:path>
              <a:path w="97154" h="171450">
                <a:moveTo>
                  <a:pt x="61963" y="49657"/>
                </a:moveTo>
                <a:lnTo>
                  <a:pt x="61671" y="49428"/>
                </a:lnTo>
                <a:lnTo>
                  <a:pt x="61937" y="49745"/>
                </a:lnTo>
                <a:close/>
              </a:path>
              <a:path w="97154" h="171450">
                <a:moveTo>
                  <a:pt x="62534" y="55981"/>
                </a:moveTo>
                <a:lnTo>
                  <a:pt x="61810" y="55664"/>
                </a:lnTo>
                <a:lnTo>
                  <a:pt x="61620" y="56426"/>
                </a:lnTo>
                <a:lnTo>
                  <a:pt x="62534" y="55981"/>
                </a:lnTo>
                <a:close/>
              </a:path>
              <a:path w="97154" h="171450">
                <a:moveTo>
                  <a:pt x="63182" y="50749"/>
                </a:moveTo>
                <a:lnTo>
                  <a:pt x="62382" y="50165"/>
                </a:lnTo>
                <a:lnTo>
                  <a:pt x="59613" y="49123"/>
                </a:lnTo>
                <a:lnTo>
                  <a:pt x="59067" y="49288"/>
                </a:lnTo>
                <a:lnTo>
                  <a:pt x="57480" y="48552"/>
                </a:lnTo>
                <a:lnTo>
                  <a:pt x="56642" y="50088"/>
                </a:lnTo>
                <a:lnTo>
                  <a:pt x="55168" y="51549"/>
                </a:lnTo>
                <a:lnTo>
                  <a:pt x="55245" y="52222"/>
                </a:lnTo>
                <a:lnTo>
                  <a:pt x="57061" y="51358"/>
                </a:lnTo>
                <a:lnTo>
                  <a:pt x="55994" y="50863"/>
                </a:lnTo>
                <a:lnTo>
                  <a:pt x="58597" y="50990"/>
                </a:lnTo>
                <a:lnTo>
                  <a:pt x="55854" y="52730"/>
                </a:lnTo>
                <a:lnTo>
                  <a:pt x="56108" y="53060"/>
                </a:lnTo>
                <a:lnTo>
                  <a:pt x="58077" y="53530"/>
                </a:lnTo>
                <a:lnTo>
                  <a:pt x="58000" y="52857"/>
                </a:lnTo>
                <a:lnTo>
                  <a:pt x="58889" y="53263"/>
                </a:lnTo>
                <a:lnTo>
                  <a:pt x="60350" y="52641"/>
                </a:lnTo>
                <a:lnTo>
                  <a:pt x="61175" y="51955"/>
                </a:lnTo>
                <a:lnTo>
                  <a:pt x="61328" y="52882"/>
                </a:lnTo>
                <a:lnTo>
                  <a:pt x="62966" y="52349"/>
                </a:lnTo>
                <a:lnTo>
                  <a:pt x="61810" y="51193"/>
                </a:lnTo>
                <a:lnTo>
                  <a:pt x="63182" y="50749"/>
                </a:lnTo>
                <a:close/>
              </a:path>
              <a:path w="97154" h="171450">
                <a:moveTo>
                  <a:pt x="63487" y="48120"/>
                </a:moveTo>
                <a:lnTo>
                  <a:pt x="62026" y="49657"/>
                </a:lnTo>
                <a:lnTo>
                  <a:pt x="62293" y="49911"/>
                </a:lnTo>
                <a:lnTo>
                  <a:pt x="63106" y="49657"/>
                </a:lnTo>
                <a:lnTo>
                  <a:pt x="63423" y="49428"/>
                </a:lnTo>
                <a:lnTo>
                  <a:pt x="63487" y="48120"/>
                </a:lnTo>
                <a:close/>
              </a:path>
              <a:path w="97154" h="171450">
                <a:moveTo>
                  <a:pt x="65036" y="33020"/>
                </a:moveTo>
                <a:lnTo>
                  <a:pt x="64439" y="32105"/>
                </a:lnTo>
                <a:lnTo>
                  <a:pt x="63944" y="33121"/>
                </a:lnTo>
                <a:lnTo>
                  <a:pt x="63512" y="33134"/>
                </a:lnTo>
                <a:lnTo>
                  <a:pt x="63436" y="33312"/>
                </a:lnTo>
                <a:lnTo>
                  <a:pt x="64452" y="33362"/>
                </a:lnTo>
                <a:lnTo>
                  <a:pt x="65036" y="33020"/>
                </a:lnTo>
                <a:close/>
              </a:path>
              <a:path w="97154" h="171450">
                <a:moveTo>
                  <a:pt x="65049" y="57111"/>
                </a:moveTo>
                <a:lnTo>
                  <a:pt x="63957" y="57061"/>
                </a:lnTo>
                <a:lnTo>
                  <a:pt x="64147" y="56718"/>
                </a:lnTo>
                <a:lnTo>
                  <a:pt x="63042" y="57492"/>
                </a:lnTo>
                <a:lnTo>
                  <a:pt x="64312" y="57645"/>
                </a:lnTo>
                <a:lnTo>
                  <a:pt x="65049" y="57111"/>
                </a:lnTo>
                <a:close/>
              </a:path>
              <a:path w="97154" h="171450">
                <a:moveTo>
                  <a:pt x="69862" y="14262"/>
                </a:moveTo>
                <a:lnTo>
                  <a:pt x="67183" y="14389"/>
                </a:lnTo>
                <a:lnTo>
                  <a:pt x="67716" y="15455"/>
                </a:lnTo>
                <a:lnTo>
                  <a:pt x="69024" y="14452"/>
                </a:lnTo>
                <a:lnTo>
                  <a:pt x="69799" y="14427"/>
                </a:lnTo>
                <a:lnTo>
                  <a:pt x="69862" y="14262"/>
                </a:lnTo>
                <a:close/>
              </a:path>
              <a:path w="97154" h="171450">
                <a:moveTo>
                  <a:pt x="71996" y="16129"/>
                </a:moveTo>
                <a:lnTo>
                  <a:pt x="71170" y="15316"/>
                </a:lnTo>
                <a:lnTo>
                  <a:pt x="71678" y="15963"/>
                </a:lnTo>
                <a:lnTo>
                  <a:pt x="71996" y="16129"/>
                </a:lnTo>
                <a:close/>
              </a:path>
              <a:path w="97154" h="171450">
                <a:moveTo>
                  <a:pt x="72631" y="17449"/>
                </a:moveTo>
                <a:lnTo>
                  <a:pt x="71716" y="17818"/>
                </a:lnTo>
                <a:lnTo>
                  <a:pt x="71691" y="18084"/>
                </a:lnTo>
                <a:lnTo>
                  <a:pt x="72631" y="17449"/>
                </a:lnTo>
                <a:close/>
              </a:path>
              <a:path w="97154" h="171450">
                <a:moveTo>
                  <a:pt x="73113" y="1562"/>
                </a:moveTo>
                <a:lnTo>
                  <a:pt x="72796" y="1397"/>
                </a:lnTo>
                <a:lnTo>
                  <a:pt x="73063" y="1600"/>
                </a:lnTo>
                <a:close/>
              </a:path>
              <a:path w="97154" h="171450">
                <a:moveTo>
                  <a:pt x="73431" y="17843"/>
                </a:moveTo>
                <a:lnTo>
                  <a:pt x="71691" y="18135"/>
                </a:lnTo>
                <a:lnTo>
                  <a:pt x="71666" y="18402"/>
                </a:lnTo>
                <a:lnTo>
                  <a:pt x="71907" y="18313"/>
                </a:lnTo>
                <a:lnTo>
                  <a:pt x="72288" y="18300"/>
                </a:lnTo>
                <a:lnTo>
                  <a:pt x="73431" y="17843"/>
                </a:lnTo>
                <a:close/>
              </a:path>
              <a:path w="97154" h="171450">
                <a:moveTo>
                  <a:pt x="73520" y="1968"/>
                </a:moveTo>
                <a:lnTo>
                  <a:pt x="73063" y="1600"/>
                </a:lnTo>
                <a:lnTo>
                  <a:pt x="72834" y="1803"/>
                </a:lnTo>
                <a:lnTo>
                  <a:pt x="72771" y="1981"/>
                </a:lnTo>
                <a:lnTo>
                  <a:pt x="73520" y="1968"/>
                </a:lnTo>
                <a:close/>
              </a:path>
              <a:path w="97154" h="171450">
                <a:moveTo>
                  <a:pt x="73571" y="15328"/>
                </a:moveTo>
                <a:lnTo>
                  <a:pt x="73494" y="15176"/>
                </a:lnTo>
                <a:lnTo>
                  <a:pt x="73240" y="14922"/>
                </a:lnTo>
                <a:lnTo>
                  <a:pt x="72377" y="16116"/>
                </a:lnTo>
                <a:lnTo>
                  <a:pt x="73571" y="15328"/>
                </a:lnTo>
                <a:close/>
              </a:path>
              <a:path w="97154" h="171450">
                <a:moveTo>
                  <a:pt x="73799" y="15176"/>
                </a:moveTo>
                <a:lnTo>
                  <a:pt x="73621" y="15290"/>
                </a:lnTo>
                <a:lnTo>
                  <a:pt x="73799" y="15176"/>
                </a:lnTo>
                <a:close/>
              </a:path>
              <a:path w="97154" h="171450">
                <a:moveTo>
                  <a:pt x="73952" y="15074"/>
                </a:moveTo>
                <a:lnTo>
                  <a:pt x="73799" y="15176"/>
                </a:lnTo>
                <a:lnTo>
                  <a:pt x="73952" y="15074"/>
                </a:lnTo>
                <a:close/>
              </a:path>
              <a:path w="97154" h="171450">
                <a:moveTo>
                  <a:pt x="74168" y="15989"/>
                </a:moveTo>
                <a:lnTo>
                  <a:pt x="74028" y="15417"/>
                </a:lnTo>
                <a:lnTo>
                  <a:pt x="73748" y="15582"/>
                </a:lnTo>
                <a:lnTo>
                  <a:pt x="74168" y="15989"/>
                </a:lnTo>
                <a:close/>
              </a:path>
              <a:path w="97154" h="171450">
                <a:moveTo>
                  <a:pt x="76784" y="1422"/>
                </a:moveTo>
                <a:close/>
              </a:path>
              <a:path w="97154" h="171450">
                <a:moveTo>
                  <a:pt x="77698" y="16878"/>
                </a:moveTo>
                <a:lnTo>
                  <a:pt x="77279" y="16548"/>
                </a:lnTo>
                <a:lnTo>
                  <a:pt x="77050" y="16357"/>
                </a:lnTo>
                <a:lnTo>
                  <a:pt x="76657" y="16027"/>
                </a:lnTo>
                <a:lnTo>
                  <a:pt x="76517" y="15913"/>
                </a:lnTo>
                <a:lnTo>
                  <a:pt x="75501" y="16027"/>
                </a:lnTo>
                <a:lnTo>
                  <a:pt x="75158" y="15138"/>
                </a:lnTo>
                <a:lnTo>
                  <a:pt x="75018" y="14782"/>
                </a:lnTo>
                <a:lnTo>
                  <a:pt x="76288" y="15011"/>
                </a:lnTo>
                <a:lnTo>
                  <a:pt x="76200" y="14782"/>
                </a:lnTo>
                <a:lnTo>
                  <a:pt x="75895" y="14020"/>
                </a:lnTo>
                <a:lnTo>
                  <a:pt x="76708" y="14414"/>
                </a:lnTo>
                <a:lnTo>
                  <a:pt x="76555" y="14020"/>
                </a:lnTo>
                <a:lnTo>
                  <a:pt x="76428" y="13677"/>
                </a:lnTo>
                <a:lnTo>
                  <a:pt x="76022" y="13677"/>
                </a:lnTo>
                <a:lnTo>
                  <a:pt x="75209" y="13284"/>
                </a:lnTo>
                <a:lnTo>
                  <a:pt x="74866" y="13716"/>
                </a:lnTo>
                <a:lnTo>
                  <a:pt x="75806" y="14770"/>
                </a:lnTo>
                <a:lnTo>
                  <a:pt x="74701" y="14630"/>
                </a:lnTo>
                <a:lnTo>
                  <a:pt x="73761" y="13677"/>
                </a:lnTo>
                <a:lnTo>
                  <a:pt x="73177" y="13093"/>
                </a:lnTo>
                <a:lnTo>
                  <a:pt x="74015" y="12903"/>
                </a:lnTo>
                <a:lnTo>
                  <a:pt x="72694" y="12852"/>
                </a:lnTo>
                <a:lnTo>
                  <a:pt x="70916" y="12560"/>
                </a:lnTo>
                <a:lnTo>
                  <a:pt x="70662" y="14655"/>
                </a:lnTo>
                <a:lnTo>
                  <a:pt x="71996" y="15125"/>
                </a:lnTo>
                <a:lnTo>
                  <a:pt x="72758" y="13677"/>
                </a:lnTo>
                <a:lnTo>
                  <a:pt x="74269" y="14224"/>
                </a:lnTo>
                <a:lnTo>
                  <a:pt x="74168" y="14782"/>
                </a:lnTo>
                <a:lnTo>
                  <a:pt x="73964" y="15011"/>
                </a:lnTo>
                <a:lnTo>
                  <a:pt x="74028" y="15417"/>
                </a:lnTo>
                <a:lnTo>
                  <a:pt x="74498" y="15138"/>
                </a:lnTo>
                <a:lnTo>
                  <a:pt x="75755" y="16357"/>
                </a:lnTo>
                <a:lnTo>
                  <a:pt x="74256" y="16230"/>
                </a:lnTo>
                <a:lnTo>
                  <a:pt x="75171" y="16878"/>
                </a:lnTo>
                <a:lnTo>
                  <a:pt x="74650" y="17221"/>
                </a:lnTo>
                <a:lnTo>
                  <a:pt x="73025" y="16446"/>
                </a:lnTo>
                <a:lnTo>
                  <a:pt x="73279" y="17767"/>
                </a:lnTo>
                <a:lnTo>
                  <a:pt x="73952" y="17500"/>
                </a:lnTo>
                <a:lnTo>
                  <a:pt x="75590" y="18275"/>
                </a:lnTo>
                <a:lnTo>
                  <a:pt x="76479" y="17500"/>
                </a:lnTo>
                <a:lnTo>
                  <a:pt x="75209" y="17500"/>
                </a:lnTo>
                <a:lnTo>
                  <a:pt x="76466" y="17487"/>
                </a:lnTo>
                <a:lnTo>
                  <a:pt x="76022" y="17221"/>
                </a:lnTo>
                <a:lnTo>
                  <a:pt x="74904" y="16548"/>
                </a:lnTo>
                <a:lnTo>
                  <a:pt x="77698" y="16878"/>
                </a:lnTo>
                <a:close/>
              </a:path>
              <a:path w="97154" h="171450">
                <a:moveTo>
                  <a:pt x="77876" y="571"/>
                </a:moveTo>
                <a:lnTo>
                  <a:pt x="77520" y="0"/>
                </a:lnTo>
                <a:lnTo>
                  <a:pt x="77711" y="584"/>
                </a:lnTo>
                <a:lnTo>
                  <a:pt x="77876" y="571"/>
                </a:lnTo>
                <a:close/>
              </a:path>
              <a:path w="97154" h="171450">
                <a:moveTo>
                  <a:pt x="78613" y="1130"/>
                </a:moveTo>
                <a:lnTo>
                  <a:pt x="78181" y="1447"/>
                </a:lnTo>
                <a:lnTo>
                  <a:pt x="77965" y="1320"/>
                </a:lnTo>
                <a:lnTo>
                  <a:pt x="77711" y="584"/>
                </a:lnTo>
                <a:lnTo>
                  <a:pt x="77165" y="609"/>
                </a:lnTo>
                <a:lnTo>
                  <a:pt x="76847" y="787"/>
                </a:lnTo>
                <a:lnTo>
                  <a:pt x="76822" y="1320"/>
                </a:lnTo>
                <a:lnTo>
                  <a:pt x="77635" y="2616"/>
                </a:lnTo>
                <a:lnTo>
                  <a:pt x="77965" y="2184"/>
                </a:lnTo>
                <a:lnTo>
                  <a:pt x="78435" y="1447"/>
                </a:lnTo>
                <a:lnTo>
                  <a:pt x="78613" y="1130"/>
                </a:lnTo>
                <a:close/>
              </a:path>
              <a:path w="97154" h="171450">
                <a:moveTo>
                  <a:pt x="79375" y="1943"/>
                </a:moveTo>
                <a:lnTo>
                  <a:pt x="78841" y="1231"/>
                </a:lnTo>
                <a:lnTo>
                  <a:pt x="79375" y="1943"/>
                </a:lnTo>
                <a:close/>
              </a:path>
              <a:path w="97154" h="171450">
                <a:moveTo>
                  <a:pt x="79413" y="1638"/>
                </a:moveTo>
                <a:lnTo>
                  <a:pt x="79298" y="1485"/>
                </a:lnTo>
                <a:lnTo>
                  <a:pt x="79222" y="800"/>
                </a:lnTo>
                <a:lnTo>
                  <a:pt x="78905" y="850"/>
                </a:lnTo>
                <a:lnTo>
                  <a:pt x="78778" y="977"/>
                </a:lnTo>
                <a:lnTo>
                  <a:pt x="78841" y="1231"/>
                </a:lnTo>
                <a:lnTo>
                  <a:pt x="79413" y="1638"/>
                </a:lnTo>
                <a:close/>
              </a:path>
              <a:path w="97154" h="171450">
                <a:moveTo>
                  <a:pt x="79463" y="21323"/>
                </a:moveTo>
                <a:lnTo>
                  <a:pt x="78574" y="20104"/>
                </a:lnTo>
                <a:lnTo>
                  <a:pt x="77152" y="19240"/>
                </a:lnTo>
                <a:lnTo>
                  <a:pt x="76377" y="21678"/>
                </a:lnTo>
                <a:lnTo>
                  <a:pt x="77431" y="21983"/>
                </a:lnTo>
                <a:lnTo>
                  <a:pt x="77508" y="20802"/>
                </a:lnTo>
                <a:lnTo>
                  <a:pt x="79463" y="21323"/>
                </a:lnTo>
                <a:close/>
              </a:path>
              <a:path w="97154" h="171450">
                <a:moveTo>
                  <a:pt x="80187" y="3022"/>
                </a:moveTo>
                <a:lnTo>
                  <a:pt x="80010" y="2184"/>
                </a:lnTo>
                <a:lnTo>
                  <a:pt x="79984" y="2044"/>
                </a:lnTo>
                <a:lnTo>
                  <a:pt x="79565" y="2171"/>
                </a:lnTo>
                <a:lnTo>
                  <a:pt x="79375" y="1943"/>
                </a:lnTo>
                <a:lnTo>
                  <a:pt x="80187" y="3022"/>
                </a:lnTo>
                <a:close/>
              </a:path>
              <a:path w="97154" h="171450">
                <a:moveTo>
                  <a:pt x="80200" y="13030"/>
                </a:moveTo>
                <a:lnTo>
                  <a:pt x="79933" y="12865"/>
                </a:lnTo>
                <a:lnTo>
                  <a:pt x="79044" y="12344"/>
                </a:lnTo>
                <a:lnTo>
                  <a:pt x="79146" y="13462"/>
                </a:lnTo>
                <a:lnTo>
                  <a:pt x="79527" y="12865"/>
                </a:lnTo>
                <a:lnTo>
                  <a:pt x="79768" y="13360"/>
                </a:lnTo>
                <a:lnTo>
                  <a:pt x="80162" y="13335"/>
                </a:lnTo>
                <a:lnTo>
                  <a:pt x="80200" y="13030"/>
                </a:lnTo>
                <a:close/>
              </a:path>
              <a:path w="97154" h="171450">
                <a:moveTo>
                  <a:pt x="80289" y="14287"/>
                </a:moveTo>
                <a:lnTo>
                  <a:pt x="80213" y="13881"/>
                </a:lnTo>
                <a:lnTo>
                  <a:pt x="79806" y="13449"/>
                </a:lnTo>
                <a:lnTo>
                  <a:pt x="80022" y="13881"/>
                </a:lnTo>
                <a:lnTo>
                  <a:pt x="80289" y="14287"/>
                </a:lnTo>
                <a:close/>
              </a:path>
              <a:path w="97154" h="171450">
                <a:moveTo>
                  <a:pt x="80822" y="8902"/>
                </a:moveTo>
                <a:lnTo>
                  <a:pt x="80733" y="9245"/>
                </a:lnTo>
                <a:lnTo>
                  <a:pt x="80822" y="8902"/>
                </a:lnTo>
                <a:close/>
              </a:path>
              <a:path w="97154" h="171450">
                <a:moveTo>
                  <a:pt x="80886" y="2082"/>
                </a:moveTo>
                <a:lnTo>
                  <a:pt x="80759" y="1905"/>
                </a:lnTo>
                <a:lnTo>
                  <a:pt x="79616" y="368"/>
                </a:lnTo>
                <a:lnTo>
                  <a:pt x="79984" y="2044"/>
                </a:lnTo>
                <a:lnTo>
                  <a:pt x="80416" y="1905"/>
                </a:lnTo>
                <a:lnTo>
                  <a:pt x="80010" y="2184"/>
                </a:lnTo>
                <a:lnTo>
                  <a:pt x="80886" y="2082"/>
                </a:lnTo>
                <a:close/>
              </a:path>
              <a:path w="97154" h="171450">
                <a:moveTo>
                  <a:pt x="80975" y="4724"/>
                </a:moveTo>
                <a:lnTo>
                  <a:pt x="80479" y="5092"/>
                </a:lnTo>
                <a:lnTo>
                  <a:pt x="80911" y="5422"/>
                </a:lnTo>
                <a:lnTo>
                  <a:pt x="80975" y="4724"/>
                </a:lnTo>
                <a:close/>
              </a:path>
              <a:path w="97154" h="171450">
                <a:moveTo>
                  <a:pt x="81153" y="8991"/>
                </a:moveTo>
                <a:lnTo>
                  <a:pt x="80911" y="8407"/>
                </a:lnTo>
                <a:lnTo>
                  <a:pt x="80822" y="8902"/>
                </a:lnTo>
                <a:lnTo>
                  <a:pt x="81153" y="8991"/>
                </a:lnTo>
                <a:close/>
              </a:path>
              <a:path w="97154" h="171450">
                <a:moveTo>
                  <a:pt x="81686" y="9398"/>
                </a:moveTo>
                <a:lnTo>
                  <a:pt x="81584" y="9105"/>
                </a:lnTo>
                <a:lnTo>
                  <a:pt x="81153" y="8991"/>
                </a:lnTo>
                <a:lnTo>
                  <a:pt x="81267" y="9271"/>
                </a:lnTo>
                <a:lnTo>
                  <a:pt x="81686" y="9398"/>
                </a:lnTo>
                <a:close/>
              </a:path>
              <a:path w="97154" h="171450">
                <a:moveTo>
                  <a:pt x="81813" y="10388"/>
                </a:moveTo>
                <a:lnTo>
                  <a:pt x="81635" y="10121"/>
                </a:lnTo>
                <a:lnTo>
                  <a:pt x="81407" y="9944"/>
                </a:lnTo>
                <a:lnTo>
                  <a:pt x="81813" y="10388"/>
                </a:lnTo>
                <a:close/>
              </a:path>
              <a:path w="97154" h="171450">
                <a:moveTo>
                  <a:pt x="82118" y="11518"/>
                </a:moveTo>
                <a:lnTo>
                  <a:pt x="82003" y="11277"/>
                </a:lnTo>
                <a:lnTo>
                  <a:pt x="81572" y="11518"/>
                </a:lnTo>
                <a:lnTo>
                  <a:pt x="81788" y="11836"/>
                </a:lnTo>
                <a:lnTo>
                  <a:pt x="82118" y="11518"/>
                </a:lnTo>
                <a:close/>
              </a:path>
              <a:path w="97154" h="171450">
                <a:moveTo>
                  <a:pt x="87972" y="6959"/>
                </a:moveTo>
                <a:lnTo>
                  <a:pt x="87896" y="6705"/>
                </a:lnTo>
                <a:lnTo>
                  <a:pt x="87604" y="5753"/>
                </a:lnTo>
                <a:lnTo>
                  <a:pt x="87185" y="6654"/>
                </a:lnTo>
                <a:lnTo>
                  <a:pt x="87134" y="7112"/>
                </a:lnTo>
                <a:lnTo>
                  <a:pt x="87655" y="6705"/>
                </a:lnTo>
                <a:lnTo>
                  <a:pt x="87972" y="6959"/>
                </a:lnTo>
                <a:close/>
              </a:path>
              <a:path w="97154" h="171450">
                <a:moveTo>
                  <a:pt x="88163" y="12712"/>
                </a:moveTo>
                <a:lnTo>
                  <a:pt x="88049" y="12357"/>
                </a:lnTo>
                <a:lnTo>
                  <a:pt x="87871" y="12280"/>
                </a:lnTo>
                <a:lnTo>
                  <a:pt x="88163" y="12712"/>
                </a:lnTo>
                <a:close/>
              </a:path>
              <a:path w="97154" h="171450">
                <a:moveTo>
                  <a:pt x="88430" y="12471"/>
                </a:moveTo>
                <a:lnTo>
                  <a:pt x="87947" y="12039"/>
                </a:lnTo>
                <a:lnTo>
                  <a:pt x="88049" y="12331"/>
                </a:lnTo>
                <a:lnTo>
                  <a:pt x="88430" y="12471"/>
                </a:lnTo>
                <a:close/>
              </a:path>
              <a:path w="97154" h="171450">
                <a:moveTo>
                  <a:pt x="88531" y="7708"/>
                </a:moveTo>
                <a:lnTo>
                  <a:pt x="88519" y="7429"/>
                </a:lnTo>
                <a:lnTo>
                  <a:pt x="88099" y="7366"/>
                </a:lnTo>
                <a:lnTo>
                  <a:pt x="88049" y="7213"/>
                </a:lnTo>
                <a:lnTo>
                  <a:pt x="87972" y="7632"/>
                </a:lnTo>
                <a:lnTo>
                  <a:pt x="88531" y="7708"/>
                </a:lnTo>
                <a:close/>
              </a:path>
              <a:path w="97154" h="171450">
                <a:moveTo>
                  <a:pt x="88900" y="12890"/>
                </a:moveTo>
                <a:lnTo>
                  <a:pt x="88696" y="12560"/>
                </a:lnTo>
                <a:lnTo>
                  <a:pt x="88430" y="12471"/>
                </a:lnTo>
                <a:lnTo>
                  <a:pt x="88900" y="12890"/>
                </a:lnTo>
                <a:close/>
              </a:path>
              <a:path w="97154" h="171450">
                <a:moveTo>
                  <a:pt x="88988" y="13944"/>
                </a:moveTo>
                <a:lnTo>
                  <a:pt x="88163" y="12712"/>
                </a:lnTo>
                <a:lnTo>
                  <a:pt x="88303" y="13119"/>
                </a:lnTo>
                <a:lnTo>
                  <a:pt x="88988" y="13944"/>
                </a:lnTo>
                <a:close/>
              </a:path>
              <a:path w="97154" h="171450">
                <a:moveTo>
                  <a:pt x="89319" y="10439"/>
                </a:moveTo>
                <a:close/>
              </a:path>
              <a:path w="97154" h="171450">
                <a:moveTo>
                  <a:pt x="89484" y="13398"/>
                </a:moveTo>
                <a:lnTo>
                  <a:pt x="88900" y="12890"/>
                </a:lnTo>
                <a:lnTo>
                  <a:pt x="88849" y="13716"/>
                </a:lnTo>
                <a:lnTo>
                  <a:pt x="89420" y="13500"/>
                </a:lnTo>
                <a:close/>
              </a:path>
              <a:path w="97154" h="171450">
                <a:moveTo>
                  <a:pt x="89598" y="10833"/>
                </a:moveTo>
                <a:lnTo>
                  <a:pt x="89471" y="10693"/>
                </a:lnTo>
                <a:lnTo>
                  <a:pt x="89471" y="10985"/>
                </a:lnTo>
                <a:lnTo>
                  <a:pt x="89598" y="10833"/>
                </a:lnTo>
                <a:close/>
              </a:path>
              <a:path w="97154" h="171450">
                <a:moveTo>
                  <a:pt x="90411" y="12750"/>
                </a:moveTo>
                <a:lnTo>
                  <a:pt x="89852" y="12839"/>
                </a:lnTo>
                <a:lnTo>
                  <a:pt x="89966" y="13119"/>
                </a:lnTo>
                <a:lnTo>
                  <a:pt x="90233" y="13500"/>
                </a:lnTo>
                <a:lnTo>
                  <a:pt x="90411" y="12750"/>
                </a:lnTo>
                <a:close/>
              </a:path>
              <a:path w="97154" h="171450">
                <a:moveTo>
                  <a:pt x="90766" y="12623"/>
                </a:moveTo>
                <a:lnTo>
                  <a:pt x="90487" y="12471"/>
                </a:lnTo>
                <a:lnTo>
                  <a:pt x="90411" y="12750"/>
                </a:lnTo>
                <a:lnTo>
                  <a:pt x="90678" y="12712"/>
                </a:lnTo>
                <a:close/>
              </a:path>
              <a:path w="97154" h="171450">
                <a:moveTo>
                  <a:pt x="92176" y="15506"/>
                </a:moveTo>
                <a:lnTo>
                  <a:pt x="92011" y="15443"/>
                </a:lnTo>
                <a:lnTo>
                  <a:pt x="91871" y="15417"/>
                </a:lnTo>
                <a:lnTo>
                  <a:pt x="91668" y="15265"/>
                </a:lnTo>
                <a:lnTo>
                  <a:pt x="91960" y="15544"/>
                </a:lnTo>
                <a:lnTo>
                  <a:pt x="92100" y="15582"/>
                </a:lnTo>
                <a:close/>
              </a:path>
              <a:path w="97154" h="171450">
                <a:moveTo>
                  <a:pt x="92354" y="9232"/>
                </a:moveTo>
                <a:lnTo>
                  <a:pt x="92240" y="8750"/>
                </a:lnTo>
                <a:lnTo>
                  <a:pt x="92202" y="8915"/>
                </a:lnTo>
                <a:lnTo>
                  <a:pt x="92214" y="9105"/>
                </a:lnTo>
                <a:lnTo>
                  <a:pt x="92227" y="9309"/>
                </a:lnTo>
                <a:lnTo>
                  <a:pt x="92354" y="9232"/>
                </a:lnTo>
                <a:close/>
              </a:path>
              <a:path w="97154" h="171450">
                <a:moveTo>
                  <a:pt x="92392" y="8496"/>
                </a:moveTo>
                <a:lnTo>
                  <a:pt x="92138" y="8331"/>
                </a:lnTo>
                <a:lnTo>
                  <a:pt x="92189" y="8521"/>
                </a:lnTo>
                <a:lnTo>
                  <a:pt x="92240" y="8750"/>
                </a:lnTo>
                <a:lnTo>
                  <a:pt x="92303" y="8559"/>
                </a:lnTo>
                <a:close/>
              </a:path>
              <a:path w="97154" h="171450">
                <a:moveTo>
                  <a:pt x="92824" y="8001"/>
                </a:moveTo>
                <a:close/>
              </a:path>
              <a:path w="97154" h="171450">
                <a:moveTo>
                  <a:pt x="93091" y="7988"/>
                </a:moveTo>
                <a:lnTo>
                  <a:pt x="92938" y="7861"/>
                </a:lnTo>
                <a:lnTo>
                  <a:pt x="92824" y="8001"/>
                </a:lnTo>
                <a:lnTo>
                  <a:pt x="93027" y="8001"/>
                </a:lnTo>
                <a:close/>
              </a:path>
              <a:path w="97154" h="171450">
                <a:moveTo>
                  <a:pt x="93560" y="7429"/>
                </a:moveTo>
                <a:lnTo>
                  <a:pt x="93014" y="6908"/>
                </a:lnTo>
                <a:lnTo>
                  <a:pt x="92811" y="7404"/>
                </a:lnTo>
                <a:lnTo>
                  <a:pt x="93560" y="7429"/>
                </a:lnTo>
                <a:close/>
              </a:path>
              <a:path w="97154" h="171450">
                <a:moveTo>
                  <a:pt x="94653" y="6946"/>
                </a:moveTo>
                <a:lnTo>
                  <a:pt x="93929" y="7442"/>
                </a:lnTo>
                <a:lnTo>
                  <a:pt x="93560" y="7429"/>
                </a:lnTo>
                <a:lnTo>
                  <a:pt x="94589" y="8432"/>
                </a:lnTo>
                <a:lnTo>
                  <a:pt x="94627" y="7442"/>
                </a:lnTo>
                <a:lnTo>
                  <a:pt x="94653" y="6946"/>
                </a:lnTo>
                <a:close/>
              </a:path>
              <a:path w="97154" h="171450">
                <a:moveTo>
                  <a:pt x="95211" y="14147"/>
                </a:moveTo>
                <a:lnTo>
                  <a:pt x="94678" y="13500"/>
                </a:lnTo>
                <a:lnTo>
                  <a:pt x="93700" y="12306"/>
                </a:lnTo>
                <a:lnTo>
                  <a:pt x="93421" y="13500"/>
                </a:lnTo>
                <a:lnTo>
                  <a:pt x="93167" y="13119"/>
                </a:lnTo>
                <a:lnTo>
                  <a:pt x="93052" y="12750"/>
                </a:lnTo>
                <a:lnTo>
                  <a:pt x="93319" y="12446"/>
                </a:lnTo>
                <a:lnTo>
                  <a:pt x="93840" y="12204"/>
                </a:lnTo>
                <a:lnTo>
                  <a:pt x="93662" y="11176"/>
                </a:lnTo>
                <a:lnTo>
                  <a:pt x="92379" y="12446"/>
                </a:lnTo>
                <a:lnTo>
                  <a:pt x="92252" y="11963"/>
                </a:lnTo>
                <a:lnTo>
                  <a:pt x="92125" y="11112"/>
                </a:lnTo>
                <a:lnTo>
                  <a:pt x="92265" y="10922"/>
                </a:lnTo>
                <a:lnTo>
                  <a:pt x="91897" y="10655"/>
                </a:lnTo>
                <a:lnTo>
                  <a:pt x="91757" y="10922"/>
                </a:lnTo>
                <a:lnTo>
                  <a:pt x="91541" y="10401"/>
                </a:lnTo>
                <a:lnTo>
                  <a:pt x="91452" y="10172"/>
                </a:lnTo>
                <a:lnTo>
                  <a:pt x="92329" y="10325"/>
                </a:lnTo>
                <a:lnTo>
                  <a:pt x="92316" y="10172"/>
                </a:lnTo>
                <a:lnTo>
                  <a:pt x="92240" y="9372"/>
                </a:lnTo>
                <a:lnTo>
                  <a:pt x="92049" y="9347"/>
                </a:lnTo>
                <a:lnTo>
                  <a:pt x="91909" y="9258"/>
                </a:lnTo>
                <a:lnTo>
                  <a:pt x="91795" y="9131"/>
                </a:lnTo>
                <a:lnTo>
                  <a:pt x="91440" y="8483"/>
                </a:lnTo>
                <a:lnTo>
                  <a:pt x="90944" y="7581"/>
                </a:lnTo>
                <a:lnTo>
                  <a:pt x="92036" y="7899"/>
                </a:lnTo>
                <a:lnTo>
                  <a:pt x="92710" y="7988"/>
                </a:lnTo>
                <a:lnTo>
                  <a:pt x="92735" y="7581"/>
                </a:lnTo>
                <a:lnTo>
                  <a:pt x="92760" y="7404"/>
                </a:lnTo>
                <a:lnTo>
                  <a:pt x="92036" y="6692"/>
                </a:lnTo>
                <a:lnTo>
                  <a:pt x="92087" y="6324"/>
                </a:lnTo>
                <a:lnTo>
                  <a:pt x="92481" y="5651"/>
                </a:lnTo>
                <a:lnTo>
                  <a:pt x="91401" y="4635"/>
                </a:lnTo>
                <a:lnTo>
                  <a:pt x="91541" y="6324"/>
                </a:lnTo>
                <a:lnTo>
                  <a:pt x="90144" y="4699"/>
                </a:lnTo>
                <a:lnTo>
                  <a:pt x="90195" y="5321"/>
                </a:lnTo>
                <a:lnTo>
                  <a:pt x="90792" y="5880"/>
                </a:lnTo>
                <a:lnTo>
                  <a:pt x="91236" y="6045"/>
                </a:lnTo>
                <a:lnTo>
                  <a:pt x="90563" y="6692"/>
                </a:lnTo>
                <a:lnTo>
                  <a:pt x="89179" y="4749"/>
                </a:lnTo>
                <a:lnTo>
                  <a:pt x="88823" y="5651"/>
                </a:lnTo>
                <a:lnTo>
                  <a:pt x="89242" y="5842"/>
                </a:lnTo>
                <a:lnTo>
                  <a:pt x="88709" y="7289"/>
                </a:lnTo>
                <a:lnTo>
                  <a:pt x="89179" y="7518"/>
                </a:lnTo>
                <a:lnTo>
                  <a:pt x="89255" y="8483"/>
                </a:lnTo>
                <a:lnTo>
                  <a:pt x="89103" y="8267"/>
                </a:lnTo>
                <a:lnTo>
                  <a:pt x="89281" y="9131"/>
                </a:lnTo>
                <a:lnTo>
                  <a:pt x="87922" y="8724"/>
                </a:lnTo>
                <a:lnTo>
                  <a:pt x="87934" y="8343"/>
                </a:lnTo>
                <a:lnTo>
                  <a:pt x="87909" y="7924"/>
                </a:lnTo>
                <a:lnTo>
                  <a:pt x="86906" y="7531"/>
                </a:lnTo>
                <a:lnTo>
                  <a:pt x="86194" y="6743"/>
                </a:lnTo>
                <a:lnTo>
                  <a:pt x="85229" y="7048"/>
                </a:lnTo>
                <a:lnTo>
                  <a:pt x="85356" y="7962"/>
                </a:lnTo>
                <a:lnTo>
                  <a:pt x="85420" y="8204"/>
                </a:lnTo>
                <a:lnTo>
                  <a:pt x="85915" y="8483"/>
                </a:lnTo>
                <a:lnTo>
                  <a:pt x="86156" y="8343"/>
                </a:lnTo>
                <a:lnTo>
                  <a:pt x="86258" y="8483"/>
                </a:lnTo>
                <a:lnTo>
                  <a:pt x="86347" y="8902"/>
                </a:lnTo>
                <a:lnTo>
                  <a:pt x="86588" y="9169"/>
                </a:lnTo>
                <a:lnTo>
                  <a:pt x="86194" y="9258"/>
                </a:lnTo>
                <a:lnTo>
                  <a:pt x="85013" y="8115"/>
                </a:lnTo>
                <a:lnTo>
                  <a:pt x="85432" y="9258"/>
                </a:lnTo>
                <a:lnTo>
                  <a:pt x="84378" y="8356"/>
                </a:lnTo>
                <a:lnTo>
                  <a:pt x="83756" y="7823"/>
                </a:lnTo>
                <a:lnTo>
                  <a:pt x="84150" y="8356"/>
                </a:lnTo>
                <a:lnTo>
                  <a:pt x="83159" y="8204"/>
                </a:lnTo>
                <a:lnTo>
                  <a:pt x="84696" y="9893"/>
                </a:lnTo>
                <a:lnTo>
                  <a:pt x="83451" y="9613"/>
                </a:lnTo>
                <a:lnTo>
                  <a:pt x="83426" y="9436"/>
                </a:lnTo>
                <a:lnTo>
                  <a:pt x="83299" y="8597"/>
                </a:lnTo>
                <a:lnTo>
                  <a:pt x="82829" y="9410"/>
                </a:lnTo>
                <a:lnTo>
                  <a:pt x="81686" y="7467"/>
                </a:lnTo>
                <a:lnTo>
                  <a:pt x="80949" y="7353"/>
                </a:lnTo>
                <a:lnTo>
                  <a:pt x="80657" y="7708"/>
                </a:lnTo>
                <a:lnTo>
                  <a:pt x="80733" y="7988"/>
                </a:lnTo>
                <a:lnTo>
                  <a:pt x="80886" y="8115"/>
                </a:lnTo>
                <a:lnTo>
                  <a:pt x="81457" y="8724"/>
                </a:lnTo>
                <a:lnTo>
                  <a:pt x="81826" y="9436"/>
                </a:lnTo>
                <a:lnTo>
                  <a:pt x="81686" y="9398"/>
                </a:lnTo>
                <a:lnTo>
                  <a:pt x="81876" y="9969"/>
                </a:lnTo>
                <a:lnTo>
                  <a:pt x="81953" y="10528"/>
                </a:lnTo>
                <a:lnTo>
                  <a:pt x="83273" y="11976"/>
                </a:lnTo>
                <a:lnTo>
                  <a:pt x="83248" y="11112"/>
                </a:lnTo>
                <a:lnTo>
                  <a:pt x="84162" y="11798"/>
                </a:lnTo>
                <a:lnTo>
                  <a:pt x="84264" y="12039"/>
                </a:lnTo>
                <a:lnTo>
                  <a:pt x="84150" y="11607"/>
                </a:lnTo>
                <a:lnTo>
                  <a:pt x="83972" y="11163"/>
                </a:lnTo>
                <a:lnTo>
                  <a:pt x="84594" y="11226"/>
                </a:lnTo>
                <a:lnTo>
                  <a:pt x="85750" y="12661"/>
                </a:lnTo>
                <a:lnTo>
                  <a:pt x="86614" y="11163"/>
                </a:lnTo>
                <a:lnTo>
                  <a:pt x="87287" y="9969"/>
                </a:lnTo>
                <a:lnTo>
                  <a:pt x="87922" y="11925"/>
                </a:lnTo>
                <a:lnTo>
                  <a:pt x="89128" y="10922"/>
                </a:lnTo>
                <a:lnTo>
                  <a:pt x="88506" y="9969"/>
                </a:lnTo>
                <a:lnTo>
                  <a:pt x="88049" y="9372"/>
                </a:lnTo>
                <a:lnTo>
                  <a:pt x="88595" y="9690"/>
                </a:lnTo>
                <a:lnTo>
                  <a:pt x="89204" y="10388"/>
                </a:lnTo>
                <a:lnTo>
                  <a:pt x="89903" y="11163"/>
                </a:lnTo>
                <a:lnTo>
                  <a:pt x="90017" y="10401"/>
                </a:lnTo>
                <a:lnTo>
                  <a:pt x="91046" y="11290"/>
                </a:lnTo>
                <a:lnTo>
                  <a:pt x="90487" y="11722"/>
                </a:lnTo>
                <a:lnTo>
                  <a:pt x="90627" y="11772"/>
                </a:lnTo>
                <a:lnTo>
                  <a:pt x="90741" y="12471"/>
                </a:lnTo>
                <a:lnTo>
                  <a:pt x="90830" y="12661"/>
                </a:lnTo>
                <a:lnTo>
                  <a:pt x="91630" y="13119"/>
                </a:lnTo>
                <a:lnTo>
                  <a:pt x="92532" y="13335"/>
                </a:lnTo>
                <a:lnTo>
                  <a:pt x="92989" y="14655"/>
                </a:lnTo>
                <a:lnTo>
                  <a:pt x="91833" y="13550"/>
                </a:lnTo>
                <a:lnTo>
                  <a:pt x="92468" y="15290"/>
                </a:lnTo>
                <a:lnTo>
                  <a:pt x="92176" y="15519"/>
                </a:lnTo>
                <a:lnTo>
                  <a:pt x="93052" y="15875"/>
                </a:lnTo>
                <a:lnTo>
                  <a:pt x="93446" y="15227"/>
                </a:lnTo>
                <a:lnTo>
                  <a:pt x="94005" y="14655"/>
                </a:lnTo>
                <a:lnTo>
                  <a:pt x="94284" y="14363"/>
                </a:lnTo>
                <a:lnTo>
                  <a:pt x="94208" y="14147"/>
                </a:lnTo>
                <a:lnTo>
                  <a:pt x="95211" y="14147"/>
                </a:lnTo>
                <a:close/>
              </a:path>
              <a:path w="97154" h="171450">
                <a:moveTo>
                  <a:pt x="95567" y="13398"/>
                </a:moveTo>
                <a:lnTo>
                  <a:pt x="94919" y="13398"/>
                </a:lnTo>
                <a:lnTo>
                  <a:pt x="95211" y="14147"/>
                </a:lnTo>
                <a:lnTo>
                  <a:pt x="95377" y="14363"/>
                </a:lnTo>
                <a:lnTo>
                  <a:pt x="95427" y="14147"/>
                </a:lnTo>
                <a:lnTo>
                  <a:pt x="95567" y="13398"/>
                </a:lnTo>
                <a:close/>
              </a:path>
              <a:path w="97154" h="171450">
                <a:moveTo>
                  <a:pt x="96977" y="13716"/>
                </a:moveTo>
                <a:lnTo>
                  <a:pt x="96888" y="13550"/>
                </a:lnTo>
                <a:lnTo>
                  <a:pt x="95821" y="12903"/>
                </a:lnTo>
                <a:lnTo>
                  <a:pt x="95669" y="12852"/>
                </a:lnTo>
                <a:lnTo>
                  <a:pt x="95567" y="13398"/>
                </a:lnTo>
                <a:lnTo>
                  <a:pt x="95834" y="13398"/>
                </a:lnTo>
                <a:lnTo>
                  <a:pt x="96456" y="14084"/>
                </a:lnTo>
                <a:lnTo>
                  <a:pt x="96977" y="137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3" name="bg object 263"/>
          <p:cNvSpPr/>
          <p:nvPr/>
        </p:nvSpPr>
        <p:spPr>
          <a:xfrm>
            <a:off x="11417097" y="3053637"/>
            <a:ext cx="137569" cy="151795"/>
          </a:xfrm>
          <a:custGeom>
            <a:avLst/>
            <a:gdLst/>
            <a:ahLst/>
            <a:cxnLst/>
            <a:rect l="l" t="t" r="r" b="b"/>
            <a:pathLst>
              <a:path w="101600" h="159385">
                <a:moveTo>
                  <a:pt x="673" y="154774"/>
                </a:moveTo>
                <a:lnTo>
                  <a:pt x="0" y="154635"/>
                </a:lnTo>
                <a:lnTo>
                  <a:pt x="215" y="155117"/>
                </a:lnTo>
                <a:lnTo>
                  <a:pt x="673" y="154774"/>
                </a:lnTo>
                <a:close/>
              </a:path>
              <a:path w="101600" h="159385">
                <a:moveTo>
                  <a:pt x="901" y="157797"/>
                </a:moveTo>
                <a:lnTo>
                  <a:pt x="850" y="157594"/>
                </a:lnTo>
                <a:lnTo>
                  <a:pt x="660" y="157403"/>
                </a:lnTo>
                <a:lnTo>
                  <a:pt x="876" y="157975"/>
                </a:lnTo>
                <a:lnTo>
                  <a:pt x="901" y="157797"/>
                </a:lnTo>
                <a:close/>
              </a:path>
              <a:path w="101600" h="159385">
                <a:moveTo>
                  <a:pt x="1168" y="158775"/>
                </a:moveTo>
                <a:lnTo>
                  <a:pt x="876" y="157975"/>
                </a:lnTo>
                <a:lnTo>
                  <a:pt x="825" y="158483"/>
                </a:lnTo>
                <a:lnTo>
                  <a:pt x="406" y="158737"/>
                </a:lnTo>
                <a:lnTo>
                  <a:pt x="1168" y="158775"/>
                </a:lnTo>
                <a:close/>
              </a:path>
              <a:path w="101600" h="159385">
                <a:moveTo>
                  <a:pt x="4622" y="155194"/>
                </a:moveTo>
                <a:lnTo>
                  <a:pt x="4203" y="154647"/>
                </a:lnTo>
                <a:lnTo>
                  <a:pt x="4318" y="154978"/>
                </a:lnTo>
                <a:lnTo>
                  <a:pt x="4470" y="155117"/>
                </a:lnTo>
                <a:lnTo>
                  <a:pt x="4622" y="155194"/>
                </a:lnTo>
                <a:close/>
              </a:path>
              <a:path w="101600" h="159385">
                <a:moveTo>
                  <a:pt x="6299" y="155740"/>
                </a:moveTo>
                <a:lnTo>
                  <a:pt x="6159" y="154292"/>
                </a:lnTo>
                <a:lnTo>
                  <a:pt x="5270" y="155486"/>
                </a:lnTo>
                <a:lnTo>
                  <a:pt x="4622" y="155194"/>
                </a:lnTo>
                <a:lnTo>
                  <a:pt x="4965" y="155613"/>
                </a:lnTo>
                <a:lnTo>
                  <a:pt x="4572" y="156375"/>
                </a:lnTo>
                <a:lnTo>
                  <a:pt x="3962" y="155486"/>
                </a:lnTo>
                <a:lnTo>
                  <a:pt x="3365" y="155752"/>
                </a:lnTo>
                <a:lnTo>
                  <a:pt x="3187" y="156413"/>
                </a:lnTo>
                <a:lnTo>
                  <a:pt x="4343" y="156629"/>
                </a:lnTo>
                <a:lnTo>
                  <a:pt x="4826" y="156692"/>
                </a:lnTo>
                <a:lnTo>
                  <a:pt x="5816" y="156248"/>
                </a:lnTo>
                <a:lnTo>
                  <a:pt x="5511" y="156095"/>
                </a:lnTo>
                <a:lnTo>
                  <a:pt x="5270" y="156349"/>
                </a:lnTo>
                <a:lnTo>
                  <a:pt x="5016" y="156032"/>
                </a:lnTo>
                <a:lnTo>
                  <a:pt x="5410" y="155854"/>
                </a:lnTo>
                <a:lnTo>
                  <a:pt x="5943" y="155168"/>
                </a:lnTo>
                <a:lnTo>
                  <a:pt x="6299" y="155740"/>
                </a:lnTo>
                <a:close/>
              </a:path>
              <a:path w="101600" h="159385">
                <a:moveTo>
                  <a:pt x="7048" y="157289"/>
                </a:moveTo>
                <a:lnTo>
                  <a:pt x="6819" y="157949"/>
                </a:lnTo>
                <a:lnTo>
                  <a:pt x="7048" y="157289"/>
                </a:lnTo>
                <a:close/>
              </a:path>
              <a:path w="101600" h="159385">
                <a:moveTo>
                  <a:pt x="8699" y="158076"/>
                </a:moveTo>
                <a:lnTo>
                  <a:pt x="8432" y="158737"/>
                </a:lnTo>
                <a:lnTo>
                  <a:pt x="6934" y="158013"/>
                </a:lnTo>
                <a:lnTo>
                  <a:pt x="6781" y="158864"/>
                </a:lnTo>
                <a:lnTo>
                  <a:pt x="8547" y="158991"/>
                </a:lnTo>
                <a:lnTo>
                  <a:pt x="8585" y="158737"/>
                </a:lnTo>
                <a:lnTo>
                  <a:pt x="8699" y="158076"/>
                </a:lnTo>
                <a:close/>
              </a:path>
              <a:path w="101600" h="159385">
                <a:moveTo>
                  <a:pt x="10312" y="157454"/>
                </a:moveTo>
                <a:lnTo>
                  <a:pt x="9232" y="157734"/>
                </a:lnTo>
                <a:lnTo>
                  <a:pt x="9042" y="158229"/>
                </a:lnTo>
                <a:lnTo>
                  <a:pt x="10312" y="157454"/>
                </a:lnTo>
                <a:close/>
              </a:path>
              <a:path w="101600" h="159385">
                <a:moveTo>
                  <a:pt x="10604" y="156197"/>
                </a:moveTo>
                <a:lnTo>
                  <a:pt x="9525" y="156476"/>
                </a:lnTo>
                <a:lnTo>
                  <a:pt x="8293" y="155092"/>
                </a:lnTo>
                <a:lnTo>
                  <a:pt x="7264" y="156210"/>
                </a:lnTo>
                <a:lnTo>
                  <a:pt x="7442" y="156286"/>
                </a:lnTo>
                <a:lnTo>
                  <a:pt x="7708" y="156616"/>
                </a:lnTo>
                <a:lnTo>
                  <a:pt x="7670" y="156197"/>
                </a:lnTo>
                <a:lnTo>
                  <a:pt x="8407" y="157340"/>
                </a:lnTo>
                <a:lnTo>
                  <a:pt x="9296" y="156565"/>
                </a:lnTo>
                <a:lnTo>
                  <a:pt x="10147" y="157378"/>
                </a:lnTo>
                <a:lnTo>
                  <a:pt x="10604" y="156197"/>
                </a:lnTo>
                <a:close/>
              </a:path>
              <a:path w="101600" h="159385">
                <a:moveTo>
                  <a:pt x="18872" y="151307"/>
                </a:moveTo>
                <a:lnTo>
                  <a:pt x="17627" y="151333"/>
                </a:lnTo>
                <a:lnTo>
                  <a:pt x="18300" y="151650"/>
                </a:lnTo>
                <a:lnTo>
                  <a:pt x="18872" y="151307"/>
                </a:lnTo>
                <a:close/>
              </a:path>
              <a:path w="101600" h="159385">
                <a:moveTo>
                  <a:pt x="22326" y="101993"/>
                </a:moveTo>
                <a:lnTo>
                  <a:pt x="21501" y="102260"/>
                </a:lnTo>
                <a:lnTo>
                  <a:pt x="21310" y="102603"/>
                </a:lnTo>
                <a:lnTo>
                  <a:pt x="22326" y="101993"/>
                </a:lnTo>
                <a:close/>
              </a:path>
              <a:path w="101600" h="159385">
                <a:moveTo>
                  <a:pt x="24955" y="154241"/>
                </a:moveTo>
                <a:lnTo>
                  <a:pt x="23964" y="154178"/>
                </a:lnTo>
                <a:lnTo>
                  <a:pt x="23647" y="154838"/>
                </a:lnTo>
                <a:lnTo>
                  <a:pt x="24955" y="154241"/>
                </a:lnTo>
                <a:close/>
              </a:path>
              <a:path w="101600" h="159385">
                <a:moveTo>
                  <a:pt x="26530" y="90563"/>
                </a:moveTo>
                <a:lnTo>
                  <a:pt x="26301" y="89382"/>
                </a:lnTo>
                <a:lnTo>
                  <a:pt x="26187" y="89979"/>
                </a:lnTo>
                <a:lnTo>
                  <a:pt x="26530" y="90563"/>
                </a:lnTo>
                <a:close/>
              </a:path>
              <a:path w="101600" h="159385">
                <a:moveTo>
                  <a:pt x="28816" y="88633"/>
                </a:moveTo>
                <a:lnTo>
                  <a:pt x="28308" y="87477"/>
                </a:lnTo>
                <a:lnTo>
                  <a:pt x="27762" y="87769"/>
                </a:lnTo>
                <a:lnTo>
                  <a:pt x="27838" y="87960"/>
                </a:lnTo>
                <a:lnTo>
                  <a:pt x="28816" y="88633"/>
                </a:lnTo>
                <a:close/>
              </a:path>
              <a:path w="101600" h="159385">
                <a:moveTo>
                  <a:pt x="29032" y="88785"/>
                </a:moveTo>
                <a:lnTo>
                  <a:pt x="28816" y="88633"/>
                </a:lnTo>
                <a:lnTo>
                  <a:pt x="28892" y="88823"/>
                </a:lnTo>
                <a:lnTo>
                  <a:pt x="29032" y="88785"/>
                </a:lnTo>
                <a:close/>
              </a:path>
              <a:path w="101600" h="159385">
                <a:moveTo>
                  <a:pt x="29121" y="89128"/>
                </a:moveTo>
                <a:lnTo>
                  <a:pt x="27686" y="89357"/>
                </a:lnTo>
                <a:lnTo>
                  <a:pt x="27838" y="90284"/>
                </a:lnTo>
                <a:lnTo>
                  <a:pt x="29121" y="89128"/>
                </a:lnTo>
                <a:close/>
              </a:path>
              <a:path w="101600" h="159385">
                <a:moveTo>
                  <a:pt x="29451" y="89077"/>
                </a:moveTo>
                <a:lnTo>
                  <a:pt x="29298" y="88963"/>
                </a:lnTo>
                <a:lnTo>
                  <a:pt x="29121" y="89128"/>
                </a:lnTo>
                <a:lnTo>
                  <a:pt x="29451" y="89077"/>
                </a:lnTo>
                <a:close/>
              </a:path>
              <a:path w="101600" h="159385">
                <a:moveTo>
                  <a:pt x="29514" y="87160"/>
                </a:moveTo>
                <a:lnTo>
                  <a:pt x="29362" y="87045"/>
                </a:lnTo>
                <a:lnTo>
                  <a:pt x="29235" y="87045"/>
                </a:lnTo>
                <a:lnTo>
                  <a:pt x="29438" y="87109"/>
                </a:lnTo>
                <a:close/>
              </a:path>
              <a:path w="101600" h="159385">
                <a:moveTo>
                  <a:pt x="31343" y="87769"/>
                </a:moveTo>
                <a:lnTo>
                  <a:pt x="30340" y="88455"/>
                </a:lnTo>
                <a:lnTo>
                  <a:pt x="30200" y="87833"/>
                </a:lnTo>
                <a:lnTo>
                  <a:pt x="30073" y="87477"/>
                </a:lnTo>
                <a:lnTo>
                  <a:pt x="29514" y="87160"/>
                </a:lnTo>
                <a:lnTo>
                  <a:pt x="29743" y="87350"/>
                </a:lnTo>
                <a:lnTo>
                  <a:pt x="29667" y="88290"/>
                </a:lnTo>
                <a:lnTo>
                  <a:pt x="29464" y="88646"/>
                </a:lnTo>
                <a:lnTo>
                  <a:pt x="29032" y="88785"/>
                </a:lnTo>
                <a:lnTo>
                  <a:pt x="29298" y="88963"/>
                </a:lnTo>
                <a:lnTo>
                  <a:pt x="29743" y="88569"/>
                </a:lnTo>
                <a:lnTo>
                  <a:pt x="30632" y="89382"/>
                </a:lnTo>
                <a:lnTo>
                  <a:pt x="30568" y="88785"/>
                </a:lnTo>
                <a:lnTo>
                  <a:pt x="30772" y="88569"/>
                </a:lnTo>
                <a:lnTo>
                  <a:pt x="31038" y="88290"/>
                </a:lnTo>
                <a:lnTo>
                  <a:pt x="31343" y="87769"/>
                </a:lnTo>
                <a:close/>
              </a:path>
              <a:path w="101600" h="159385">
                <a:moveTo>
                  <a:pt x="33439" y="88506"/>
                </a:moveTo>
                <a:lnTo>
                  <a:pt x="32258" y="87757"/>
                </a:lnTo>
                <a:lnTo>
                  <a:pt x="32435" y="88265"/>
                </a:lnTo>
                <a:lnTo>
                  <a:pt x="32524" y="88087"/>
                </a:lnTo>
                <a:lnTo>
                  <a:pt x="33439" y="88506"/>
                </a:lnTo>
                <a:close/>
              </a:path>
              <a:path w="101600" h="159385">
                <a:moveTo>
                  <a:pt x="33451" y="93230"/>
                </a:moveTo>
                <a:lnTo>
                  <a:pt x="32245" y="93345"/>
                </a:lnTo>
                <a:lnTo>
                  <a:pt x="33235" y="93992"/>
                </a:lnTo>
                <a:lnTo>
                  <a:pt x="33451" y="93230"/>
                </a:lnTo>
                <a:close/>
              </a:path>
              <a:path w="101600" h="159385">
                <a:moveTo>
                  <a:pt x="33782" y="77635"/>
                </a:moveTo>
                <a:lnTo>
                  <a:pt x="32943" y="77520"/>
                </a:lnTo>
                <a:lnTo>
                  <a:pt x="33426" y="78600"/>
                </a:lnTo>
                <a:lnTo>
                  <a:pt x="33782" y="77635"/>
                </a:lnTo>
                <a:close/>
              </a:path>
              <a:path w="101600" h="159385">
                <a:moveTo>
                  <a:pt x="35217" y="76822"/>
                </a:moveTo>
                <a:lnTo>
                  <a:pt x="35064" y="76555"/>
                </a:lnTo>
                <a:lnTo>
                  <a:pt x="35001" y="76835"/>
                </a:lnTo>
                <a:lnTo>
                  <a:pt x="35039" y="77012"/>
                </a:lnTo>
                <a:lnTo>
                  <a:pt x="35115" y="77152"/>
                </a:lnTo>
                <a:lnTo>
                  <a:pt x="35191" y="77000"/>
                </a:lnTo>
                <a:lnTo>
                  <a:pt x="35217" y="76822"/>
                </a:lnTo>
                <a:close/>
              </a:path>
              <a:path w="101600" h="159385">
                <a:moveTo>
                  <a:pt x="35814" y="94297"/>
                </a:moveTo>
                <a:lnTo>
                  <a:pt x="35052" y="94805"/>
                </a:lnTo>
                <a:lnTo>
                  <a:pt x="35636" y="94729"/>
                </a:lnTo>
                <a:lnTo>
                  <a:pt x="35814" y="94297"/>
                </a:lnTo>
                <a:close/>
              </a:path>
              <a:path w="101600" h="159385">
                <a:moveTo>
                  <a:pt x="36766" y="77952"/>
                </a:moveTo>
                <a:lnTo>
                  <a:pt x="36703" y="77762"/>
                </a:lnTo>
                <a:lnTo>
                  <a:pt x="36576" y="77355"/>
                </a:lnTo>
                <a:lnTo>
                  <a:pt x="35433" y="77660"/>
                </a:lnTo>
                <a:lnTo>
                  <a:pt x="35115" y="77152"/>
                </a:lnTo>
                <a:lnTo>
                  <a:pt x="34785" y="77762"/>
                </a:lnTo>
                <a:lnTo>
                  <a:pt x="33921" y="77647"/>
                </a:lnTo>
                <a:lnTo>
                  <a:pt x="34798" y="79006"/>
                </a:lnTo>
                <a:lnTo>
                  <a:pt x="35433" y="79082"/>
                </a:lnTo>
                <a:lnTo>
                  <a:pt x="36461" y="78892"/>
                </a:lnTo>
                <a:lnTo>
                  <a:pt x="35928" y="78219"/>
                </a:lnTo>
                <a:lnTo>
                  <a:pt x="36766" y="77952"/>
                </a:lnTo>
                <a:close/>
              </a:path>
              <a:path w="101600" h="159385">
                <a:moveTo>
                  <a:pt x="38442" y="91655"/>
                </a:moveTo>
                <a:lnTo>
                  <a:pt x="36893" y="92417"/>
                </a:lnTo>
                <a:lnTo>
                  <a:pt x="36118" y="93230"/>
                </a:lnTo>
                <a:lnTo>
                  <a:pt x="36449" y="93370"/>
                </a:lnTo>
                <a:lnTo>
                  <a:pt x="36588" y="93776"/>
                </a:lnTo>
                <a:lnTo>
                  <a:pt x="36537" y="94615"/>
                </a:lnTo>
                <a:lnTo>
                  <a:pt x="35636" y="94729"/>
                </a:lnTo>
                <a:lnTo>
                  <a:pt x="35306" y="95567"/>
                </a:lnTo>
                <a:lnTo>
                  <a:pt x="36525" y="97409"/>
                </a:lnTo>
                <a:lnTo>
                  <a:pt x="38239" y="94081"/>
                </a:lnTo>
                <a:lnTo>
                  <a:pt x="38392" y="94094"/>
                </a:lnTo>
                <a:lnTo>
                  <a:pt x="38442" y="91655"/>
                </a:lnTo>
                <a:close/>
              </a:path>
              <a:path w="101600" h="159385">
                <a:moveTo>
                  <a:pt x="38455" y="91071"/>
                </a:moveTo>
                <a:lnTo>
                  <a:pt x="38227" y="91287"/>
                </a:lnTo>
                <a:lnTo>
                  <a:pt x="38442" y="91567"/>
                </a:lnTo>
                <a:lnTo>
                  <a:pt x="38455" y="91071"/>
                </a:lnTo>
                <a:close/>
              </a:path>
              <a:path w="101600" h="159385">
                <a:moveTo>
                  <a:pt x="38569" y="96202"/>
                </a:moveTo>
                <a:lnTo>
                  <a:pt x="38430" y="96113"/>
                </a:lnTo>
                <a:lnTo>
                  <a:pt x="38569" y="96202"/>
                </a:lnTo>
                <a:close/>
              </a:path>
              <a:path w="101600" h="159385">
                <a:moveTo>
                  <a:pt x="38874" y="90652"/>
                </a:moveTo>
                <a:lnTo>
                  <a:pt x="38849" y="90474"/>
                </a:lnTo>
                <a:lnTo>
                  <a:pt x="38760" y="90297"/>
                </a:lnTo>
                <a:lnTo>
                  <a:pt x="38481" y="89687"/>
                </a:lnTo>
                <a:lnTo>
                  <a:pt x="38468" y="90170"/>
                </a:lnTo>
                <a:lnTo>
                  <a:pt x="37985" y="90119"/>
                </a:lnTo>
                <a:lnTo>
                  <a:pt x="38468" y="90335"/>
                </a:lnTo>
                <a:lnTo>
                  <a:pt x="38455" y="91071"/>
                </a:lnTo>
                <a:lnTo>
                  <a:pt x="38874" y="90652"/>
                </a:lnTo>
                <a:close/>
              </a:path>
              <a:path w="101600" h="159385">
                <a:moveTo>
                  <a:pt x="41097" y="95377"/>
                </a:moveTo>
                <a:lnTo>
                  <a:pt x="39484" y="94653"/>
                </a:lnTo>
                <a:lnTo>
                  <a:pt x="39382" y="93992"/>
                </a:lnTo>
                <a:lnTo>
                  <a:pt x="39331" y="93726"/>
                </a:lnTo>
                <a:lnTo>
                  <a:pt x="38506" y="93992"/>
                </a:lnTo>
                <a:lnTo>
                  <a:pt x="39166" y="96012"/>
                </a:lnTo>
                <a:lnTo>
                  <a:pt x="38963" y="96075"/>
                </a:lnTo>
                <a:lnTo>
                  <a:pt x="38735" y="96202"/>
                </a:lnTo>
                <a:lnTo>
                  <a:pt x="38569" y="96202"/>
                </a:lnTo>
                <a:lnTo>
                  <a:pt x="38760" y="96329"/>
                </a:lnTo>
                <a:lnTo>
                  <a:pt x="41097" y="95377"/>
                </a:lnTo>
                <a:close/>
              </a:path>
              <a:path w="101600" h="159385">
                <a:moveTo>
                  <a:pt x="42113" y="90601"/>
                </a:moveTo>
                <a:lnTo>
                  <a:pt x="41249" y="90601"/>
                </a:lnTo>
                <a:lnTo>
                  <a:pt x="41630" y="91744"/>
                </a:lnTo>
                <a:lnTo>
                  <a:pt x="42113" y="90601"/>
                </a:lnTo>
                <a:close/>
              </a:path>
              <a:path w="101600" h="159385">
                <a:moveTo>
                  <a:pt x="42545" y="89344"/>
                </a:moveTo>
                <a:lnTo>
                  <a:pt x="41935" y="88430"/>
                </a:lnTo>
                <a:lnTo>
                  <a:pt x="41617" y="89369"/>
                </a:lnTo>
                <a:lnTo>
                  <a:pt x="40728" y="88544"/>
                </a:lnTo>
                <a:lnTo>
                  <a:pt x="40373" y="88658"/>
                </a:lnTo>
                <a:lnTo>
                  <a:pt x="40474" y="89687"/>
                </a:lnTo>
                <a:lnTo>
                  <a:pt x="40551" y="90131"/>
                </a:lnTo>
                <a:lnTo>
                  <a:pt x="39382" y="90093"/>
                </a:lnTo>
                <a:lnTo>
                  <a:pt x="40195" y="88658"/>
                </a:lnTo>
                <a:lnTo>
                  <a:pt x="40373" y="88544"/>
                </a:lnTo>
                <a:lnTo>
                  <a:pt x="41021" y="88036"/>
                </a:lnTo>
                <a:lnTo>
                  <a:pt x="40513" y="87807"/>
                </a:lnTo>
                <a:lnTo>
                  <a:pt x="39382" y="87287"/>
                </a:lnTo>
                <a:lnTo>
                  <a:pt x="39547" y="87807"/>
                </a:lnTo>
                <a:lnTo>
                  <a:pt x="37198" y="86741"/>
                </a:lnTo>
                <a:lnTo>
                  <a:pt x="37503" y="86347"/>
                </a:lnTo>
                <a:lnTo>
                  <a:pt x="38061" y="85623"/>
                </a:lnTo>
                <a:lnTo>
                  <a:pt x="36563" y="86245"/>
                </a:lnTo>
                <a:lnTo>
                  <a:pt x="34188" y="85610"/>
                </a:lnTo>
                <a:lnTo>
                  <a:pt x="33032" y="86817"/>
                </a:lnTo>
                <a:lnTo>
                  <a:pt x="35267" y="86512"/>
                </a:lnTo>
                <a:lnTo>
                  <a:pt x="34493" y="87464"/>
                </a:lnTo>
                <a:lnTo>
                  <a:pt x="34925" y="88303"/>
                </a:lnTo>
                <a:lnTo>
                  <a:pt x="35750" y="86512"/>
                </a:lnTo>
                <a:lnTo>
                  <a:pt x="35826" y="86347"/>
                </a:lnTo>
                <a:lnTo>
                  <a:pt x="36715" y="87185"/>
                </a:lnTo>
                <a:lnTo>
                  <a:pt x="37655" y="87807"/>
                </a:lnTo>
                <a:lnTo>
                  <a:pt x="37769" y="88036"/>
                </a:lnTo>
                <a:lnTo>
                  <a:pt x="38201" y="89344"/>
                </a:lnTo>
                <a:lnTo>
                  <a:pt x="38785" y="89039"/>
                </a:lnTo>
                <a:lnTo>
                  <a:pt x="38646" y="88722"/>
                </a:lnTo>
                <a:lnTo>
                  <a:pt x="38785" y="89039"/>
                </a:lnTo>
                <a:lnTo>
                  <a:pt x="39090" y="89687"/>
                </a:lnTo>
                <a:lnTo>
                  <a:pt x="38976" y="90093"/>
                </a:lnTo>
                <a:lnTo>
                  <a:pt x="38849" y="90208"/>
                </a:lnTo>
                <a:lnTo>
                  <a:pt x="39281" y="90258"/>
                </a:lnTo>
                <a:lnTo>
                  <a:pt x="38925" y="90601"/>
                </a:lnTo>
                <a:lnTo>
                  <a:pt x="39928" y="92697"/>
                </a:lnTo>
                <a:lnTo>
                  <a:pt x="40424" y="91846"/>
                </a:lnTo>
                <a:lnTo>
                  <a:pt x="40779" y="90652"/>
                </a:lnTo>
                <a:lnTo>
                  <a:pt x="40944" y="90144"/>
                </a:lnTo>
                <a:lnTo>
                  <a:pt x="40843" y="90474"/>
                </a:lnTo>
                <a:lnTo>
                  <a:pt x="41211" y="90474"/>
                </a:lnTo>
                <a:lnTo>
                  <a:pt x="42176" y="90474"/>
                </a:lnTo>
                <a:lnTo>
                  <a:pt x="42329" y="90131"/>
                </a:lnTo>
                <a:lnTo>
                  <a:pt x="42532" y="89369"/>
                </a:lnTo>
                <a:close/>
              </a:path>
              <a:path w="101600" h="159385">
                <a:moveTo>
                  <a:pt x="42938" y="96202"/>
                </a:moveTo>
                <a:lnTo>
                  <a:pt x="41605" y="95161"/>
                </a:lnTo>
                <a:lnTo>
                  <a:pt x="41097" y="95377"/>
                </a:lnTo>
                <a:lnTo>
                  <a:pt x="42938" y="96202"/>
                </a:lnTo>
                <a:close/>
              </a:path>
              <a:path w="101600" h="159385">
                <a:moveTo>
                  <a:pt x="43053" y="61506"/>
                </a:moveTo>
                <a:lnTo>
                  <a:pt x="41960" y="61455"/>
                </a:lnTo>
                <a:lnTo>
                  <a:pt x="42151" y="61112"/>
                </a:lnTo>
                <a:lnTo>
                  <a:pt x="41046" y="61887"/>
                </a:lnTo>
                <a:lnTo>
                  <a:pt x="42316" y="62039"/>
                </a:lnTo>
                <a:lnTo>
                  <a:pt x="43053" y="61506"/>
                </a:lnTo>
                <a:close/>
              </a:path>
              <a:path w="101600" h="159385">
                <a:moveTo>
                  <a:pt x="43218" y="94513"/>
                </a:moveTo>
                <a:lnTo>
                  <a:pt x="42964" y="94488"/>
                </a:lnTo>
                <a:lnTo>
                  <a:pt x="42811" y="94424"/>
                </a:lnTo>
                <a:lnTo>
                  <a:pt x="41529" y="94284"/>
                </a:lnTo>
                <a:lnTo>
                  <a:pt x="42608" y="92824"/>
                </a:lnTo>
                <a:lnTo>
                  <a:pt x="41605" y="92163"/>
                </a:lnTo>
                <a:lnTo>
                  <a:pt x="38989" y="93129"/>
                </a:lnTo>
                <a:lnTo>
                  <a:pt x="41605" y="95161"/>
                </a:lnTo>
                <a:lnTo>
                  <a:pt x="43218" y="94513"/>
                </a:lnTo>
                <a:close/>
              </a:path>
              <a:path w="101600" h="159385">
                <a:moveTo>
                  <a:pt x="45351" y="93599"/>
                </a:moveTo>
                <a:lnTo>
                  <a:pt x="44551" y="92798"/>
                </a:lnTo>
                <a:lnTo>
                  <a:pt x="44335" y="93789"/>
                </a:lnTo>
                <a:lnTo>
                  <a:pt x="43802" y="94272"/>
                </a:lnTo>
                <a:lnTo>
                  <a:pt x="45313" y="93649"/>
                </a:lnTo>
                <a:close/>
              </a:path>
              <a:path w="101600" h="159385">
                <a:moveTo>
                  <a:pt x="45402" y="65773"/>
                </a:moveTo>
                <a:lnTo>
                  <a:pt x="44970" y="64516"/>
                </a:lnTo>
                <a:lnTo>
                  <a:pt x="45161" y="64173"/>
                </a:lnTo>
                <a:lnTo>
                  <a:pt x="44081" y="64122"/>
                </a:lnTo>
                <a:lnTo>
                  <a:pt x="44881" y="65112"/>
                </a:lnTo>
                <a:lnTo>
                  <a:pt x="44323" y="65290"/>
                </a:lnTo>
                <a:lnTo>
                  <a:pt x="45402" y="65773"/>
                </a:lnTo>
                <a:close/>
              </a:path>
              <a:path w="101600" h="159385">
                <a:moveTo>
                  <a:pt x="46304" y="93154"/>
                </a:moveTo>
                <a:lnTo>
                  <a:pt x="45516" y="92189"/>
                </a:lnTo>
                <a:lnTo>
                  <a:pt x="45224" y="92240"/>
                </a:lnTo>
                <a:lnTo>
                  <a:pt x="45199" y="92671"/>
                </a:lnTo>
                <a:lnTo>
                  <a:pt x="46304" y="93154"/>
                </a:lnTo>
                <a:close/>
              </a:path>
              <a:path w="101600" h="159385">
                <a:moveTo>
                  <a:pt x="47066" y="92621"/>
                </a:moveTo>
                <a:lnTo>
                  <a:pt x="46990" y="91948"/>
                </a:lnTo>
                <a:lnTo>
                  <a:pt x="45580" y="92176"/>
                </a:lnTo>
                <a:lnTo>
                  <a:pt x="47066" y="92621"/>
                </a:lnTo>
                <a:close/>
              </a:path>
              <a:path w="101600" h="159385">
                <a:moveTo>
                  <a:pt x="51485" y="76352"/>
                </a:moveTo>
                <a:lnTo>
                  <a:pt x="51447" y="75933"/>
                </a:lnTo>
                <a:lnTo>
                  <a:pt x="51066" y="75107"/>
                </a:lnTo>
                <a:lnTo>
                  <a:pt x="50126" y="75552"/>
                </a:lnTo>
                <a:lnTo>
                  <a:pt x="51485" y="76352"/>
                </a:lnTo>
                <a:close/>
              </a:path>
              <a:path w="101600" h="159385">
                <a:moveTo>
                  <a:pt x="51714" y="51676"/>
                </a:moveTo>
                <a:lnTo>
                  <a:pt x="51358" y="50673"/>
                </a:lnTo>
                <a:lnTo>
                  <a:pt x="51460" y="51765"/>
                </a:lnTo>
                <a:lnTo>
                  <a:pt x="51714" y="51676"/>
                </a:lnTo>
                <a:close/>
              </a:path>
              <a:path w="101600" h="159385">
                <a:moveTo>
                  <a:pt x="51739" y="76047"/>
                </a:moveTo>
                <a:lnTo>
                  <a:pt x="51498" y="75933"/>
                </a:lnTo>
                <a:lnTo>
                  <a:pt x="51676" y="76441"/>
                </a:lnTo>
                <a:lnTo>
                  <a:pt x="51739" y="76047"/>
                </a:lnTo>
                <a:close/>
              </a:path>
              <a:path w="101600" h="159385">
                <a:moveTo>
                  <a:pt x="52412" y="76339"/>
                </a:moveTo>
                <a:lnTo>
                  <a:pt x="51892" y="75247"/>
                </a:lnTo>
                <a:lnTo>
                  <a:pt x="51765" y="75933"/>
                </a:lnTo>
                <a:lnTo>
                  <a:pt x="52412" y="76339"/>
                </a:lnTo>
                <a:close/>
              </a:path>
              <a:path w="101600" h="159385">
                <a:moveTo>
                  <a:pt x="54800" y="50165"/>
                </a:moveTo>
                <a:lnTo>
                  <a:pt x="54140" y="49415"/>
                </a:lnTo>
                <a:lnTo>
                  <a:pt x="53035" y="50063"/>
                </a:lnTo>
                <a:lnTo>
                  <a:pt x="52920" y="50546"/>
                </a:lnTo>
                <a:lnTo>
                  <a:pt x="52590" y="51231"/>
                </a:lnTo>
                <a:lnTo>
                  <a:pt x="52578" y="51460"/>
                </a:lnTo>
                <a:lnTo>
                  <a:pt x="53568" y="52285"/>
                </a:lnTo>
                <a:lnTo>
                  <a:pt x="54686" y="50685"/>
                </a:lnTo>
                <a:lnTo>
                  <a:pt x="54800" y="50165"/>
                </a:lnTo>
                <a:close/>
              </a:path>
              <a:path w="101600" h="159385">
                <a:moveTo>
                  <a:pt x="55245" y="50685"/>
                </a:moveTo>
                <a:lnTo>
                  <a:pt x="55118" y="50063"/>
                </a:lnTo>
                <a:lnTo>
                  <a:pt x="55130" y="50546"/>
                </a:lnTo>
                <a:lnTo>
                  <a:pt x="55245" y="50685"/>
                </a:lnTo>
                <a:close/>
              </a:path>
              <a:path w="101600" h="159385">
                <a:moveTo>
                  <a:pt x="55727" y="51231"/>
                </a:moveTo>
                <a:lnTo>
                  <a:pt x="55245" y="50685"/>
                </a:lnTo>
                <a:lnTo>
                  <a:pt x="55486" y="51904"/>
                </a:lnTo>
                <a:lnTo>
                  <a:pt x="55727" y="51231"/>
                </a:lnTo>
                <a:close/>
              </a:path>
              <a:path w="101600" h="159385">
                <a:moveTo>
                  <a:pt x="56273" y="58940"/>
                </a:moveTo>
                <a:lnTo>
                  <a:pt x="55295" y="58293"/>
                </a:lnTo>
                <a:lnTo>
                  <a:pt x="55041" y="58813"/>
                </a:lnTo>
                <a:lnTo>
                  <a:pt x="56273" y="58940"/>
                </a:lnTo>
                <a:close/>
              </a:path>
              <a:path w="101600" h="159385">
                <a:moveTo>
                  <a:pt x="56464" y="50914"/>
                </a:moveTo>
                <a:lnTo>
                  <a:pt x="56007" y="50457"/>
                </a:lnTo>
                <a:lnTo>
                  <a:pt x="55841" y="50914"/>
                </a:lnTo>
                <a:lnTo>
                  <a:pt x="55918" y="51460"/>
                </a:lnTo>
                <a:lnTo>
                  <a:pt x="56464" y="50914"/>
                </a:lnTo>
                <a:close/>
              </a:path>
              <a:path w="101600" h="159385">
                <a:moveTo>
                  <a:pt x="57226" y="50165"/>
                </a:moveTo>
                <a:lnTo>
                  <a:pt x="56464" y="50914"/>
                </a:lnTo>
                <a:lnTo>
                  <a:pt x="57162" y="51600"/>
                </a:lnTo>
                <a:lnTo>
                  <a:pt x="57226" y="50165"/>
                </a:lnTo>
                <a:close/>
              </a:path>
              <a:path w="101600" h="159385">
                <a:moveTo>
                  <a:pt x="60147" y="68922"/>
                </a:moveTo>
                <a:lnTo>
                  <a:pt x="59093" y="68783"/>
                </a:lnTo>
                <a:lnTo>
                  <a:pt x="58737" y="67792"/>
                </a:lnTo>
                <a:lnTo>
                  <a:pt x="58508" y="68580"/>
                </a:lnTo>
                <a:lnTo>
                  <a:pt x="58534" y="68783"/>
                </a:lnTo>
                <a:lnTo>
                  <a:pt x="59651" y="69862"/>
                </a:lnTo>
                <a:lnTo>
                  <a:pt x="60147" y="68922"/>
                </a:lnTo>
                <a:close/>
              </a:path>
              <a:path w="101600" h="159385">
                <a:moveTo>
                  <a:pt x="60896" y="68580"/>
                </a:moveTo>
                <a:lnTo>
                  <a:pt x="60464" y="68313"/>
                </a:lnTo>
                <a:lnTo>
                  <a:pt x="60223" y="68757"/>
                </a:lnTo>
                <a:lnTo>
                  <a:pt x="60236" y="68922"/>
                </a:lnTo>
                <a:lnTo>
                  <a:pt x="60540" y="68973"/>
                </a:lnTo>
                <a:lnTo>
                  <a:pt x="60794" y="68783"/>
                </a:lnTo>
                <a:lnTo>
                  <a:pt x="60896" y="68580"/>
                </a:lnTo>
                <a:close/>
              </a:path>
              <a:path w="101600" h="159385">
                <a:moveTo>
                  <a:pt x="63182" y="28143"/>
                </a:moveTo>
                <a:lnTo>
                  <a:pt x="63157" y="27749"/>
                </a:lnTo>
                <a:lnTo>
                  <a:pt x="62128" y="27597"/>
                </a:lnTo>
                <a:lnTo>
                  <a:pt x="61582" y="27089"/>
                </a:lnTo>
                <a:lnTo>
                  <a:pt x="61582" y="27813"/>
                </a:lnTo>
                <a:lnTo>
                  <a:pt x="62522" y="27863"/>
                </a:lnTo>
                <a:lnTo>
                  <a:pt x="62623" y="28105"/>
                </a:lnTo>
                <a:lnTo>
                  <a:pt x="62852" y="28448"/>
                </a:lnTo>
                <a:lnTo>
                  <a:pt x="62979" y="28130"/>
                </a:lnTo>
                <a:lnTo>
                  <a:pt x="63182" y="28143"/>
                </a:lnTo>
                <a:close/>
              </a:path>
              <a:path w="101600" h="159385">
                <a:moveTo>
                  <a:pt x="63588" y="78066"/>
                </a:moveTo>
                <a:lnTo>
                  <a:pt x="62661" y="77254"/>
                </a:lnTo>
                <a:lnTo>
                  <a:pt x="62839" y="78168"/>
                </a:lnTo>
                <a:lnTo>
                  <a:pt x="63207" y="77901"/>
                </a:lnTo>
                <a:lnTo>
                  <a:pt x="63576" y="78473"/>
                </a:lnTo>
                <a:lnTo>
                  <a:pt x="63588" y="78066"/>
                </a:lnTo>
                <a:close/>
              </a:path>
              <a:path w="101600" h="159385">
                <a:moveTo>
                  <a:pt x="64414" y="68580"/>
                </a:moveTo>
                <a:lnTo>
                  <a:pt x="63639" y="68605"/>
                </a:lnTo>
                <a:lnTo>
                  <a:pt x="63919" y="68922"/>
                </a:lnTo>
                <a:lnTo>
                  <a:pt x="64414" y="68580"/>
                </a:lnTo>
                <a:close/>
              </a:path>
              <a:path w="101600" h="159385">
                <a:moveTo>
                  <a:pt x="64554" y="68567"/>
                </a:moveTo>
                <a:lnTo>
                  <a:pt x="64414" y="68580"/>
                </a:lnTo>
                <a:lnTo>
                  <a:pt x="64554" y="68567"/>
                </a:lnTo>
                <a:close/>
              </a:path>
              <a:path w="101600" h="159385">
                <a:moveTo>
                  <a:pt x="64947" y="16306"/>
                </a:moveTo>
                <a:lnTo>
                  <a:pt x="64681" y="16484"/>
                </a:lnTo>
                <a:lnTo>
                  <a:pt x="64287" y="16573"/>
                </a:lnTo>
                <a:lnTo>
                  <a:pt x="64287" y="17043"/>
                </a:lnTo>
                <a:lnTo>
                  <a:pt x="64693" y="17424"/>
                </a:lnTo>
                <a:lnTo>
                  <a:pt x="64554" y="17030"/>
                </a:lnTo>
                <a:lnTo>
                  <a:pt x="64947" y="16306"/>
                </a:lnTo>
                <a:close/>
              </a:path>
              <a:path w="101600" h="159385">
                <a:moveTo>
                  <a:pt x="65570" y="70459"/>
                </a:moveTo>
                <a:lnTo>
                  <a:pt x="65252" y="70281"/>
                </a:lnTo>
                <a:lnTo>
                  <a:pt x="65214" y="70510"/>
                </a:lnTo>
                <a:lnTo>
                  <a:pt x="65570" y="70459"/>
                </a:lnTo>
                <a:close/>
              </a:path>
              <a:path w="101600" h="159385">
                <a:moveTo>
                  <a:pt x="66090" y="65405"/>
                </a:moveTo>
                <a:lnTo>
                  <a:pt x="65036" y="65392"/>
                </a:lnTo>
                <a:lnTo>
                  <a:pt x="65138" y="66103"/>
                </a:lnTo>
                <a:lnTo>
                  <a:pt x="65074" y="67513"/>
                </a:lnTo>
                <a:lnTo>
                  <a:pt x="63093" y="67132"/>
                </a:lnTo>
                <a:lnTo>
                  <a:pt x="61048" y="68605"/>
                </a:lnTo>
                <a:lnTo>
                  <a:pt x="61645" y="69024"/>
                </a:lnTo>
                <a:lnTo>
                  <a:pt x="62458" y="68313"/>
                </a:lnTo>
                <a:lnTo>
                  <a:pt x="62826" y="68465"/>
                </a:lnTo>
                <a:lnTo>
                  <a:pt x="63068" y="68313"/>
                </a:lnTo>
                <a:lnTo>
                  <a:pt x="64185" y="67564"/>
                </a:lnTo>
                <a:lnTo>
                  <a:pt x="64262" y="68313"/>
                </a:lnTo>
                <a:lnTo>
                  <a:pt x="64490" y="68516"/>
                </a:lnTo>
                <a:lnTo>
                  <a:pt x="64655" y="68402"/>
                </a:lnTo>
                <a:lnTo>
                  <a:pt x="65163" y="67754"/>
                </a:lnTo>
                <a:lnTo>
                  <a:pt x="65519" y="67564"/>
                </a:lnTo>
                <a:lnTo>
                  <a:pt x="65963" y="67322"/>
                </a:lnTo>
                <a:lnTo>
                  <a:pt x="65760" y="66103"/>
                </a:lnTo>
                <a:lnTo>
                  <a:pt x="66090" y="65405"/>
                </a:lnTo>
                <a:close/>
              </a:path>
              <a:path w="101600" h="159385">
                <a:moveTo>
                  <a:pt x="66205" y="70916"/>
                </a:moveTo>
                <a:lnTo>
                  <a:pt x="65671" y="71132"/>
                </a:lnTo>
                <a:lnTo>
                  <a:pt x="65328" y="70827"/>
                </a:lnTo>
                <a:lnTo>
                  <a:pt x="65214" y="70510"/>
                </a:lnTo>
                <a:lnTo>
                  <a:pt x="62928" y="70827"/>
                </a:lnTo>
                <a:lnTo>
                  <a:pt x="63182" y="71132"/>
                </a:lnTo>
                <a:lnTo>
                  <a:pt x="63754" y="72644"/>
                </a:lnTo>
                <a:lnTo>
                  <a:pt x="65773" y="71399"/>
                </a:lnTo>
                <a:lnTo>
                  <a:pt x="66014" y="71132"/>
                </a:lnTo>
                <a:lnTo>
                  <a:pt x="66205" y="70916"/>
                </a:lnTo>
                <a:close/>
              </a:path>
              <a:path w="101600" h="159385">
                <a:moveTo>
                  <a:pt x="66255" y="76835"/>
                </a:moveTo>
                <a:lnTo>
                  <a:pt x="65151" y="75107"/>
                </a:lnTo>
                <a:lnTo>
                  <a:pt x="64592" y="76161"/>
                </a:lnTo>
                <a:lnTo>
                  <a:pt x="65430" y="76288"/>
                </a:lnTo>
                <a:lnTo>
                  <a:pt x="66255" y="76835"/>
                </a:lnTo>
                <a:close/>
              </a:path>
              <a:path w="101600" h="159385">
                <a:moveTo>
                  <a:pt x="66509" y="55981"/>
                </a:moveTo>
                <a:lnTo>
                  <a:pt x="64744" y="55245"/>
                </a:lnTo>
                <a:lnTo>
                  <a:pt x="64427" y="56362"/>
                </a:lnTo>
                <a:lnTo>
                  <a:pt x="66446" y="56578"/>
                </a:lnTo>
                <a:lnTo>
                  <a:pt x="66509" y="55981"/>
                </a:lnTo>
                <a:close/>
              </a:path>
              <a:path w="101600" h="159385">
                <a:moveTo>
                  <a:pt x="67094" y="74269"/>
                </a:moveTo>
                <a:lnTo>
                  <a:pt x="66535" y="74218"/>
                </a:lnTo>
                <a:lnTo>
                  <a:pt x="66522" y="75057"/>
                </a:lnTo>
                <a:lnTo>
                  <a:pt x="67094" y="74269"/>
                </a:lnTo>
                <a:close/>
              </a:path>
              <a:path w="101600" h="159385">
                <a:moveTo>
                  <a:pt x="67411" y="74295"/>
                </a:moveTo>
                <a:lnTo>
                  <a:pt x="67348" y="73901"/>
                </a:lnTo>
                <a:lnTo>
                  <a:pt x="67094" y="74269"/>
                </a:lnTo>
                <a:lnTo>
                  <a:pt x="67411" y="74295"/>
                </a:lnTo>
                <a:close/>
              </a:path>
              <a:path w="101600" h="159385">
                <a:moveTo>
                  <a:pt x="68554" y="4191"/>
                </a:moveTo>
                <a:lnTo>
                  <a:pt x="67957" y="4000"/>
                </a:lnTo>
                <a:lnTo>
                  <a:pt x="68046" y="4800"/>
                </a:lnTo>
                <a:lnTo>
                  <a:pt x="68554" y="4191"/>
                </a:lnTo>
                <a:close/>
              </a:path>
              <a:path w="101600" h="159385">
                <a:moveTo>
                  <a:pt x="68719" y="75069"/>
                </a:moveTo>
                <a:lnTo>
                  <a:pt x="68618" y="74396"/>
                </a:lnTo>
                <a:lnTo>
                  <a:pt x="67411" y="74295"/>
                </a:lnTo>
                <a:lnTo>
                  <a:pt x="67640" y="75920"/>
                </a:lnTo>
                <a:lnTo>
                  <a:pt x="68719" y="75069"/>
                </a:lnTo>
                <a:close/>
              </a:path>
              <a:path w="101600" h="159385">
                <a:moveTo>
                  <a:pt x="69469" y="75780"/>
                </a:moveTo>
                <a:lnTo>
                  <a:pt x="68910" y="75145"/>
                </a:lnTo>
                <a:lnTo>
                  <a:pt x="68008" y="76060"/>
                </a:lnTo>
                <a:lnTo>
                  <a:pt x="67640" y="76352"/>
                </a:lnTo>
                <a:lnTo>
                  <a:pt x="68287" y="76377"/>
                </a:lnTo>
                <a:lnTo>
                  <a:pt x="68922" y="75996"/>
                </a:lnTo>
                <a:lnTo>
                  <a:pt x="69469" y="75780"/>
                </a:lnTo>
                <a:close/>
              </a:path>
              <a:path w="101600" h="159385">
                <a:moveTo>
                  <a:pt x="70561" y="59270"/>
                </a:moveTo>
                <a:close/>
              </a:path>
              <a:path w="101600" h="159385">
                <a:moveTo>
                  <a:pt x="70827" y="70827"/>
                </a:moveTo>
                <a:lnTo>
                  <a:pt x="70662" y="70764"/>
                </a:lnTo>
                <a:lnTo>
                  <a:pt x="70485" y="71120"/>
                </a:lnTo>
                <a:lnTo>
                  <a:pt x="70827" y="70827"/>
                </a:lnTo>
                <a:close/>
              </a:path>
              <a:path w="101600" h="159385">
                <a:moveTo>
                  <a:pt x="70980" y="78041"/>
                </a:moveTo>
                <a:lnTo>
                  <a:pt x="70129" y="77520"/>
                </a:lnTo>
                <a:lnTo>
                  <a:pt x="69850" y="77203"/>
                </a:lnTo>
                <a:lnTo>
                  <a:pt x="69494" y="77482"/>
                </a:lnTo>
                <a:lnTo>
                  <a:pt x="69773" y="77800"/>
                </a:lnTo>
                <a:lnTo>
                  <a:pt x="69773" y="78219"/>
                </a:lnTo>
                <a:lnTo>
                  <a:pt x="70980" y="78041"/>
                </a:lnTo>
                <a:close/>
              </a:path>
              <a:path w="101600" h="159385">
                <a:moveTo>
                  <a:pt x="71374" y="70624"/>
                </a:moveTo>
                <a:lnTo>
                  <a:pt x="70535" y="70091"/>
                </a:lnTo>
                <a:lnTo>
                  <a:pt x="70650" y="70624"/>
                </a:lnTo>
                <a:lnTo>
                  <a:pt x="70827" y="70827"/>
                </a:lnTo>
                <a:lnTo>
                  <a:pt x="71018" y="70904"/>
                </a:lnTo>
                <a:lnTo>
                  <a:pt x="71374" y="70624"/>
                </a:lnTo>
                <a:close/>
              </a:path>
              <a:path w="101600" h="159385">
                <a:moveTo>
                  <a:pt x="71653" y="32639"/>
                </a:moveTo>
                <a:lnTo>
                  <a:pt x="70853" y="31597"/>
                </a:lnTo>
                <a:lnTo>
                  <a:pt x="70523" y="31800"/>
                </a:lnTo>
                <a:lnTo>
                  <a:pt x="71120" y="33299"/>
                </a:lnTo>
                <a:lnTo>
                  <a:pt x="71653" y="32639"/>
                </a:lnTo>
                <a:close/>
              </a:path>
              <a:path w="101600" h="159385">
                <a:moveTo>
                  <a:pt x="73202" y="24422"/>
                </a:moveTo>
                <a:lnTo>
                  <a:pt x="72872" y="24269"/>
                </a:lnTo>
                <a:lnTo>
                  <a:pt x="73025" y="24472"/>
                </a:lnTo>
                <a:lnTo>
                  <a:pt x="73202" y="24422"/>
                </a:lnTo>
                <a:close/>
              </a:path>
              <a:path w="101600" h="159385">
                <a:moveTo>
                  <a:pt x="73279" y="59753"/>
                </a:moveTo>
                <a:lnTo>
                  <a:pt x="73215" y="59524"/>
                </a:lnTo>
                <a:lnTo>
                  <a:pt x="72771" y="58534"/>
                </a:lnTo>
                <a:lnTo>
                  <a:pt x="73279" y="59753"/>
                </a:lnTo>
                <a:close/>
              </a:path>
              <a:path w="101600" h="159385">
                <a:moveTo>
                  <a:pt x="73596" y="25209"/>
                </a:moveTo>
                <a:lnTo>
                  <a:pt x="73037" y="24485"/>
                </a:lnTo>
                <a:lnTo>
                  <a:pt x="73164" y="24701"/>
                </a:lnTo>
                <a:lnTo>
                  <a:pt x="73139" y="25349"/>
                </a:lnTo>
                <a:lnTo>
                  <a:pt x="73596" y="25209"/>
                </a:lnTo>
                <a:close/>
              </a:path>
              <a:path w="101600" h="159385">
                <a:moveTo>
                  <a:pt x="74180" y="3225"/>
                </a:moveTo>
                <a:lnTo>
                  <a:pt x="73367" y="2743"/>
                </a:lnTo>
                <a:lnTo>
                  <a:pt x="73037" y="2501"/>
                </a:lnTo>
                <a:lnTo>
                  <a:pt x="73393" y="2921"/>
                </a:lnTo>
                <a:lnTo>
                  <a:pt x="72390" y="3276"/>
                </a:lnTo>
                <a:lnTo>
                  <a:pt x="71958" y="2222"/>
                </a:lnTo>
                <a:lnTo>
                  <a:pt x="72161" y="3949"/>
                </a:lnTo>
                <a:lnTo>
                  <a:pt x="68427" y="2032"/>
                </a:lnTo>
                <a:lnTo>
                  <a:pt x="70993" y="4051"/>
                </a:lnTo>
                <a:lnTo>
                  <a:pt x="71551" y="5143"/>
                </a:lnTo>
                <a:lnTo>
                  <a:pt x="72402" y="6159"/>
                </a:lnTo>
                <a:lnTo>
                  <a:pt x="72948" y="4330"/>
                </a:lnTo>
                <a:lnTo>
                  <a:pt x="73253" y="4267"/>
                </a:lnTo>
                <a:lnTo>
                  <a:pt x="72948" y="4051"/>
                </a:lnTo>
                <a:lnTo>
                  <a:pt x="73050" y="3733"/>
                </a:lnTo>
                <a:lnTo>
                  <a:pt x="73088" y="3416"/>
                </a:lnTo>
                <a:lnTo>
                  <a:pt x="72986" y="3289"/>
                </a:lnTo>
                <a:lnTo>
                  <a:pt x="73444" y="3416"/>
                </a:lnTo>
                <a:lnTo>
                  <a:pt x="73977" y="3289"/>
                </a:lnTo>
                <a:lnTo>
                  <a:pt x="74180" y="3225"/>
                </a:lnTo>
                <a:close/>
              </a:path>
              <a:path w="101600" h="159385">
                <a:moveTo>
                  <a:pt x="74256" y="69634"/>
                </a:moveTo>
                <a:lnTo>
                  <a:pt x="74142" y="68973"/>
                </a:lnTo>
                <a:lnTo>
                  <a:pt x="73329" y="68859"/>
                </a:lnTo>
                <a:lnTo>
                  <a:pt x="73253" y="69469"/>
                </a:lnTo>
                <a:lnTo>
                  <a:pt x="73367" y="70129"/>
                </a:lnTo>
                <a:lnTo>
                  <a:pt x="73621" y="69608"/>
                </a:lnTo>
                <a:lnTo>
                  <a:pt x="74256" y="69634"/>
                </a:lnTo>
                <a:close/>
              </a:path>
              <a:path w="101600" h="159385">
                <a:moveTo>
                  <a:pt x="74383" y="24955"/>
                </a:moveTo>
                <a:lnTo>
                  <a:pt x="73799" y="24244"/>
                </a:lnTo>
                <a:lnTo>
                  <a:pt x="73202" y="24422"/>
                </a:lnTo>
                <a:lnTo>
                  <a:pt x="74383" y="24955"/>
                </a:lnTo>
                <a:close/>
              </a:path>
              <a:path w="101600" h="159385">
                <a:moveTo>
                  <a:pt x="74625" y="21145"/>
                </a:moveTo>
                <a:lnTo>
                  <a:pt x="73850" y="21221"/>
                </a:lnTo>
                <a:lnTo>
                  <a:pt x="74460" y="21590"/>
                </a:lnTo>
                <a:lnTo>
                  <a:pt x="74612" y="21793"/>
                </a:lnTo>
                <a:lnTo>
                  <a:pt x="74625" y="21145"/>
                </a:lnTo>
                <a:close/>
              </a:path>
              <a:path w="101600" h="159385">
                <a:moveTo>
                  <a:pt x="74790" y="22009"/>
                </a:moveTo>
                <a:lnTo>
                  <a:pt x="74612" y="21793"/>
                </a:lnTo>
                <a:lnTo>
                  <a:pt x="74612" y="22313"/>
                </a:lnTo>
                <a:lnTo>
                  <a:pt x="74790" y="22009"/>
                </a:lnTo>
                <a:close/>
              </a:path>
              <a:path w="101600" h="159385">
                <a:moveTo>
                  <a:pt x="74955" y="66382"/>
                </a:moveTo>
                <a:lnTo>
                  <a:pt x="73367" y="65151"/>
                </a:lnTo>
                <a:lnTo>
                  <a:pt x="70866" y="65836"/>
                </a:lnTo>
                <a:lnTo>
                  <a:pt x="69418" y="66103"/>
                </a:lnTo>
                <a:lnTo>
                  <a:pt x="68999" y="66548"/>
                </a:lnTo>
                <a:lnTo>
                  <a:pt x="68821" y="66903"/>
                </a:lnTo>
                <a:lnTo>
                  <a:pt x="68656" y="66687"/>
                </a:lnTo>
                <a:lnTo>
                  <a:pt x="68173" y="66027"/>
                </a:lnTo>
                <a:lnTo>
                  <a:pt x="67208" y="66687"/>
                </a:lnTo>
                <a:lnTo>
                  <a:pt x="66738" y="65862"/>
                </a:lnTo>
                <a:lnTo>
                  <a:pt x="67017" y="66611"/>
                </a:lnTo>
                <a:lnTo>
                  <a:pt x="67627" y="67437"/>
                </a:lnTo>
                <a:lnTo>
                  <a:pt x="66421" y="67843"/>
                </a:lnTo>
                <a:lnTo>
                  <a:pt x="66078" y="67437"/>
                </a:lnTo>
                <a:lnTo>
                  <a:pt x="66167" y="68376"/>
                </a:lnTo>
                <a:lnTo>
                  <a:pt x="66586" y="68719"/>
                </a:lnTo>
                <a:lnTo>
                  <a:pt x="66459" y="68973"/>
                </a:lnTo>
                <a:lnTo>
                  <a:pt x="66001" y="69557"/>
                </a:lnTo>
                <a:lnTo>
                  <a:pt x="65024" y="69392"/>
                </a:lnTo>
                <a:lnTo>
                  <a:pt x="64020" y="69596"/>
                </a:lnTo>
                <a:lnTo>
                  <a:pt x="65252" y="70281"/>
                </a:lnTo>
                <a:lnTo>
                  <a:pt x="66192" y="69646"/>
                </a:lnTo>
                <a:lnTo>
                  <a:pt x="68021" y="71208"/>
                </a:lnTo>
                <a:lnTo>
                  <a:pt x="69151" y="70510"/>
                </a:lnTo>
                <a:lnTo>
                  <a:pt x="69240" y="70307"/>
                </a:lnTo>
                <a:lnTo>
                  <a:pt x="69075" y="69646"/>
                </a:lnTo>
                <a:lnTo>
                  <a:pt x="68986" y="69342"/>
                </a:lnTo>
                <a:lnTo>
                  <a:pt x="68072" y="69342"/>
                </a:lnTo>
                <a:lnTo>
                  <a:pt x="67525" y="68707"/>
                </a:lnTo>
                <a:lnTo>
                  <a:pt x="70027" y="68008"/>
                </a:lnTo>
                <a:lnTo>
                  <a:pt x="70294" y="67843"/>
                </a:lnTo>
                <a:lnTo>
                  <a:pt x="71272" y="67233"/>
                </a:lnTo>
                <a:lnTo>
                  <a:pt x="73710" y="67144"/>
                </a:lnTo>
                <a:lnTo>
                  <a:pt x="73520" y="67081"/>
                </a:lnTo>
                <a:lnTo>
                  <a:pt x="73456" y="66903"/>
                </a:lnTo>
                <a:lnTo>
                  <a:pt x="74955" y="66382"/>
                </a:lnTo>
                <a:close/>
              </a:path>
              <a:path w="101600" h="159385">
                <a:moveTo>
                  <a:pt x="75006" y="3733"/>
                </a:moveTo>
                <a:lnTo>
                  <a:pt x="74193" y="3238"/>
                </a:lnTo>
                <a:lnTo>
                  <a:pt x="73977" y="4000"/>
                </a:lnTo>
                <a:lnTo>
                  <a:pt x="75006" y="3733"/>
                </a:lnTo>
                <a:close/>
              </a:path>
              <a:path w="101600" h="159385">
                <a:moveTo>
                  <a:pt x="75374" y="22733"/>
                </a:moveTo>
                <a:lnTo>
                  <a:pt x="75006" y="22275"/>
                </a:lnTo>
                <a:lnTo>
                  <a:pt x="74764" y="22694"/>
                </a:lnTo>
                <a:lnTo>
                  <a:pt x="75374" y="22733"/>
                </a:lnTo>
                <a:close/>
              </a:path>
              <a:path w="101600" h="159385">
                <a:moveTo>
                  <a:pt x="75577" y="9575"/>
                </a:moveTo>
                <a:lnTo>
                  <a:pt x="75526" y="8775"/>
                </a:lnTo>
                <a:lnTo>
                  <a:pt x="74371" y="7823"/>
                </a:lnTo>
                <a:lnTo>
                  <a:pt x="74510" y="9601"/>
                </a:lnTo>
                <a:lnTo>
                  <a:pt x="73799" y="10210"/>
                </a:lnTo>
                <a:lnTo>
                  <a:pt x="74917" y="11163"/>
                </a:lnTo>
                <a:lnTo>
                  <a:pt x="74790" y="9359"/>
                </a:lnTo>
                <a:lnTo>
                  <a:pt x="75577" y="9575"/>
                </a:lnTo>
                <a:close/>
              </a:path>
              <a:path w="101600" h="159385">
                <a:moveTo>
                  <a:pt x="76860" y="68249"/>
                </a:moveTo>
                <a:lnTo>
                  <a:pt x="76504" y="68630"/>
                </a:lnTo>
                <a:lnTo>
                  <a:pt x="76860" y="68351"/>
                </a:lnTo>
                <a:close/>
              </a:path>
              <a:path w="101600" h="159385">
                <a:moveTo>
                  <a:pt x="76923" y="68173"/>
                </a:moveTo>
                <a:close/>
              </a:path>
              <a:path w="101600" h="159385">
                <a:moveTo>
                  <a:pt x="76974" y="25044"/>
                </a:moveTo>
                <a:lnTo>
                  <a:pt x="75666" y="24345"/>
                </a:lnTo>
                <a:lnTo>
                  <a:pt x="75780" y="25400"/>
                </a:lnTo>
                <a:lnTo>
                  <a:pt x="76695" y="26720"/>
                </a:lnTo>
                <a:lnTo>
                  <a:pt x="76911" y="25615"/>
                </a:lnTo>
                <a:lnTo>
                  <a:pt x="76974" y="25044"/>
                </a:lnTo>
                <a:close/>
              </a:path>
              <a:path w="101600" h="159385">
                <a:moveTo>
                  <a:pt x="77063" y="9283"/>
                </a:moveTo>
                <a:lnTo>
                  <a:pt x="76479" y="9182"/>
                </a:lnTo>
                <a:lnTo>
                  <a:pt x="76974" y="9474"/>
                </a:lnTo>
                <a:lnTo>
                  <a:pt x="77063" y="9283"/>
                </a:lnTo>
                <a:close/>
              </a:path>
              <a:path w="101600" h="159385">
                <a:moveTo>
                  <a:pt x="77216" y="25184"/>
                </a:moveTo>
                <a:lnTo>
                  <a:pt x="77089" y="24688"/>
                </a:lnTo>
                <a:lnTo>
                  <a:pt x="77012" y="25069"/>
                </a:lnTo>
                <a:lnTo>
                  <a:pt x="77216" y="25184"/>
                </a:lnTo>
                <a:close/>
              </a:path>
              <a:path w="101600" h="159385">
                <a:moveTo>
                  <a:pt x="77241" y="23901"/>
                </a:moveTo>
                <a:lnTo>
                  <a:pt x="76936" y="24079"/>
                </a:lnTo>
                <a:lnTo>
                  <a:pt x="77089" y="24688"/>
                </a:lnTo>
                <a:lnTo>
                  <a:pt x="77241" y="23901"/>
                </a:lnTo>
                <a:close/>
              </a:path>
              <a:path w="101600" h="159385">
                <a:moveTo>
                  <a:pt x="77304" y="9321"/>
                </a:moveTo>
                <a:lnTo>
                  <a:pt x="77254" y="9067"/>
                </a:lnTo>
                <a:lnTo>
                  <a:pt x="77304" y="9321"/>
                </a:lnTo>
                <a:close/>
              </a:path>
              <a:path w="101600" h="159385">
                <a:moveTo>
                  <a:pt x="77965" y="56235"/>
                </a:moveTo>
                <a:lnTo>
                  <a:pt x="77393" y="56299"/>
                </a:lnTo>
                <a:lnTo>
                  <a:pt x="77724" y="56438"/>
                </a:lnTo>
                <a:lnTo>
                  <a:pt x="77965" y="56235"/>
                </a:lnTo>
                <a:close/>
              </a:path>
              <a:path w="101600" h="159385">
                <a:moveTo>
                  <a:pt x="78003" y="71462"/>
                </a:moveTo>
                <a:lnTo>
                  <a:pt x="77838" y="71323"/>
                </a:lnTo>
                <a:lnTo>
                  <a:pt x="78003" y="71462"/>
                </a:lnTo>
                <a:close/>
              </a:path>
              <a:path w="101600" h="159385">
                <a:moveTo>
                  <a:pt x="78232" y="9537"/>
                </a:moveTo>
                <a:lnTo>
                  <a:pt x="77304" y="9321"/>
                </a:lnTo>
                <a:lnTo>
                  <a:pt x="77520" y="10464"/>
                </a:lnTo>
                <a:lnTo>
                  <a:pt x="78232" y="9537"/>
                </a:lnTo>
                <a:close/>
              </a:path>
              <a:path w="101600" h="159385">
                <a:moveTo>
                  <a:pt x="78536" y="56172"/>
                </a:moveTo>
                <a:lnTo>
                  <a:pt x="78486" y="55829"/>
                </a:lnTo>
                <a:lnTo>
                  <a:pt x="77965" y="56235"/>
                </a:lnTo>
                <a:lnTo>
                  <a:pt x="78536" y="56172"/>
                </a:lnTo>
                <a:close/>
              </a:path>
              <a:path w="101600" h="159385">
                <a:moveTo>
                  <a:pt x="78562" y="19913"/>
                </a:moveTo>
                <a:lnTo>
                  <a:pt x="77101" y="20307"/>
                </a:lnTo>
                <a:lnTo>
                  <a:pt x="77279" y="20408"/>
                </a:lnTo>
                <a:lnTo>
                  <a:pt x="78003" y="20701"/>
                </a:lnTo>
                <a:lnTo>
                  <a:pt x="78257" y="20485"/>
                </a:lnTo>
                <a:lnTo>
                  <a:pt x="77762" y="20421"/>
                </a:lnTo>
                <a:lnTo>
                  <a:pt x="78562" y="19913"/>
                </a:lnTo>
                <a:close/>
              </a:path>
              <a:path w="101600" h="159385">
                <a:moveTo>
                  <a:pt x="79032" y="66967"/>
                </a:moveTo>
                <a:lnTo>
                  <a:pt x="78905" y="66865"/>
                </a:lnTo>
                <a:lnTo>
                  <a:pt x="79032" y="66967"/>
                </a:lnTo>
                <a:close/>
              </a:path>
              <a:path w="101600" h="159385">
                <a:moveTo>
                  <a:pt x="79603" y="68351"/>
                </a:moveTo>
                <a:lnTo>
                  <a:pt x="79349" y="68084"/>
                </a:lnTo>
                <a:lnTo>
                  <a:pt x="78994" y="68999"/>
                </a:lnTo>
                <a:lnTo>
                  <a:pt x="79552" y="68668"/>
                </a:lnTo>
                <a:lnTo>
                  <a:pt x="79603" y="68351"/>
                </a:lnTo>
                <a:close/>
              </a:path>
              <a:path w="101600" h="159385">
                <a:moveTo>
                  <a:pt x="79654" y="54813"/>
                </a:moveTo>
                <a:lnTo>
                  <a:pt x="79552" y="54635"/>
                </a:lnTo>
                <a:lnTo>
                  <a:pt x="79349" y="54737"/>
                </a:lnTo>
                <a:lnTo>
                  <a:pt x="79641" y="54978"/>
                </a:lnTo>
                <a:lnTo>
                  <a:pt x="79654" y="54813"/>
                </a:lnTo>
                <a:close/>
              </a:path>
              <a:path w="101600" h="159385">
                <a:moveTo>
                  <a:pt x="80098" y="64147"/>
                </a:moveTo>
                <a:lnTo>
                  <a:pt x="80073" y="64020"/>
                </a:lnTo>
                <a:lnTo>
                  <a:pt x="79590" y="64262"/>
                </a:lnTo>
                <a:lnTo>
                  <a:pt x="80098" y="64147"/>
                </a:lnTo>
                <a:close/>
              </a:path>
              <a:path w="101600" h="159385">
                <a:moveTo>
                  <a:pt x="80479" y="24472"/>
                </a:moveTo>
                <a:lnTo>
                  <a:pt x="79857" y="24079"/>
                </a:lnTo>
                <a:lnTo>
                  <a:pt x="79514" y="23876"/>
                </a:lnTo>
                <a:lnTo>
                  <a:pt x="78879" y="23012"/>
                </a:lnTo>
                <a:lnTo>
                  <a:pt x="77368" y="23837"/>
                </a:lnTo>
                <a:lnTo>
                  <a:pt x="77444" y="24079"/>
                </a:lnTo>
                <a:lnTo>
                  <a:pt x="78663" y="25615"/>
                </a:lnTo>
                <a:lnTo>
                  <a:pt x="79324" y="25311"/>
                </a:lnTo>
                <a:lnTo>
                  <a:pt x="80149" y="25044"/>
                </a:lnTo>
                <a:lnTo>
                  <a:pt x="80479" y="24472"/>
                </a:lnTo>
                <a:close/>
              </a:path>
              <a:path w="101600" h="159385">
                <a:moveTo>
                  <a:pt x="80581" y="68059"/>
                </a:moveTo>
                <a:lnTo>
                  <a:pt x="79781" y="68529"/>
                </a:lnTo>
                <a:lnTo>
                  <a:pt x="80111" y="68884"/>
                </a:lnTo>
                <a:lnTo>
                  <a:pt x="80581" y="68059"/>
                </a:lnTo>
                <a:close/>
              </a:path>
              <a:path w="101600" h="159385">
                <a:moveTo>
                  <a:pt x="80594" y="66421"/>
                </a:moveTo>
                <a:lnTo>
                  <a:pt x="79997" y="66433"/>
                </a:lnTo>
                <a:lnTo>
                  <a:pt x="80543" y="67640"/>
                </a:lnTo>
                <a:lnTo>
                  <a:pt x="80594" y="66421"/>
                </a:lnTo>
                <a:close/>
              </a:path>
              <a:path w="101600" h="159385">
                <a:moveTo>
                  <a:pt x="80835" y="21297"/>
                </a:moveTo>
                <a:lnTo>
                  <a:pt x="80721" y="21145"/>
                </a:lnTo>
                <a:lnTo>
                  <a:pt x="80619" y="20993"/>
                </a:lnTo>
                <a:lnTo>
                  <a:pt x="79514" y="19456"/>
                </a:lnTo>
                <a:lnTo>
                  <a:pt x="78257" y="20485"/>
                </a:lnTo>
                <a:lnTo>
                  <a:pt x="79362" y="20624"/>
                </a:lnTo>
                <a:lnTo>
                  <a:pt x="78727" y="20993"/>
                </a:lnTo>
                <a:lnTo>
                  <a:pt x="78003" y="20701"/>
                </a:lnTo>
                <a:lnTo>
                  <a:pt x="77000" y="21526"/>
                </a:lnTo>
                <a:lnTo>
                  <a:pt x="77000" y="20866"/>
                </a:lnTo>
                <a:lnTo>
                  <a:pt x="77000" y="20624"/>
                </a:lnTo>
                <a:lnTo>
                  <a:pt x="77012" y="20332"/>
                </a:lnTo>
                <a:lnTo>
                  <a:pt x="77038" y="16408"/>
                </a:lnTo>
                <a:lnTo>
                  <a:pt x="77050" y="15951"/>
                </a:lnTo>
                <a:lnTo>
                  <a:pt x="74599" y="17564"/>
                </a:lnTo>
                <a:lnTo>
                  <a:pt x="76898" y="16408"/>
                </a:lnTo>
                <a:lnTo>
                  <a:pt x="76098" y="19735"/>
                </a:lnTo>
                <a:lnTo>
                  <a:pt x="75857" y="19596"/>
                </a:lnTo>
                <a:lnTo>
                  <a:pt x="74777" y="20053"/>
                </a:lnTo>
                <a:lnTo>
                  <a:pt x="75247" y="20866"/>
                </a:lnTo>
                <a:lnTo>
                  <a:pt x="74460" y="20777"/>
                </a:lnTo>
                <a:lnTo>
                  <a:pt x="75336" y="21526"/>
                </a:lnTo>
                <a:lnTo>
                  <a:pt x="74942" y="22009"/>
                </a:lnTo>
                <a:lnTo>
                  <a:pt x="75006" y="22275"/>
                </a:lnTo>
                <a:lnTo>
                  <a:pt x="75082" y="22136"/>
                </a:lnTo>
                <a:lnTo>
                  <a:pt x="75692" y="22847"/>
                </a:lnTo>
                <a:lnTo>
                  <a:pt x="76009" y="22771"/>
                </a:lnTo>
                <a:lnTo>
                  <a:pt x="75387" y="22250"/>
                </a:lnTo>
                <a:lnTo>
                  <a:pt x="76161" y="22326"/>
                </a:lnTo>
                <a:lnTo>
                  <a:pt x="76314" y="22250"/>
                </a:lnTo>
                <a:lnTo>
                  <a:pt x="76517" y="22136"/>
                </a:lnTo>
                <a:lnTo>
                  <a:pt x="77127" y="21805"/>
                </a:lnTo>
                <a:lnTo>
                  <a:pt x="77063" y="22212"/>
                </a:lnTo>
                <a:lnTo>
                  <a:pt x="77444" y="22072"/>
                </a:lnTo>
                <a:lnTo>
                  <a:pt x="77914" y="22555"/>
                </a:lnTo>
                <a:lnTo>
                  <a:pt x="77762" y="22339"/>
                </a:lnTo>
                <a:lnTo>
                  <a:pt x="77762" y="22072"/>
                </a:lnTo>
                <a:lnTo>
                  <a:pt x="77609" y="21805"/>
                </a:lnTo>
                <a:lnTo>
                  <a:pt x="77457" y="21590"/>
                </a:lnTo>
                <a:lnTo>
                  <a:pt x="78384" y="21145"/>
                </a:lnTo>
                <a:lnTo>
                  <a:pt x="80835" y="21297"/>
                </a:lnTo>
                <a:close/>
              </a:path>
              <a:path w="101600" h="159385">
                <a:moveTo>
                  <a:pt x="81127" y="63703"/>
                </a:moveTo>
                <a:lnTo>
                  <a:pt x="80670" y="64008"/>
                </a:lnTo>
                <a:lnTo>
                  <a:pt x="80098" y="64147"/>
                </a:lnTo>
                <a:lnTo>
                  <a:pt x="80276" y="65100"/>
                </a:lnTo>
                <a:lnTo>
                  <a:pt x="81013" y="64744"/>
                </a:lnTo>
                <a:lnTo>
                  <a:pt x="80962" y="63931"/>
                </a:lnTo>
                <a:lnTo>
                  <a:pt x="81127" y="63703"/>
                </a:lnTo>
                <a:close/>
              </a:path>
              <a:path w="101600" h="159385">
                <a:moveTo>
                  <a:pt x="81343" y="71856"/>
                </a:moveTo>
                <a:lnTo>
                  <a:pt x="80949" y="71310"/>
                </a:lnTo>
                <a:lnTo>
                  <a:pt x="80048" y="71805"/>
                </a:lnTo>
                <a:lnTo>
                  <a:pt x="81343" y="71856"/>
                </a:lnTo>
                <a:close/>
              </a:path>
              <a:path w="101600" h="159385">
                <a:moveTo>
                  <a:pt x="82067" y="55333"/>
                </a:moveTo>
                <a:lnTo>
                  <a:pt x="81559" y="54394"/>
                </a:lnTo>
                <a:lnTo>
                  <a:pt x="81686" y="55041"/>
                </a:lnTo>
                <a:lnTo>
                  <a:pt x="81775" y="55270"/>
                </a:lnTo>
                <a:lnTo>
                  <a:pt x="82067" y="55333"/>
                </a:lnTo>
                <a:close/>
              </a:path>
              <a:path w="101600" h="159385">
                <a:moveTo>
                  <a:pt x="83883" y="17843"/>
                </a:moveTo>
                <a:lnTo>
                  <a:pt x="83566" y="17665"/>
                </a:lnTo>
                <a:lnTo>
                  <a:pt x="83464" y="17018"/>
                </a:lnTo>
                <a:lnTo>
                  <a:pt x="83680" y="16725"/>
                </a:lnTo>
                <a:lnTo>
                  <a:pt x="82169" y="15709"/>
                </a:lnTo>
                <a:lnTo>
                  <a:pt x="82931" y="18529"/>
                </a:lnTo>
                <a:lnTo>
                  <a:pt x="81610" y="18580"/>
                </a:lnTo>
                <a:lnTo>
                  <a:pt x="82448" y="19773"/>
                </a:lnTo>
                <a:lnTo>
                  <a:pt x="82778" y="19519"/>
                </a:lnTo>
                <a:lnTo>
                  <a:pt x="81953" y="18999"/>
                </a:lnTo>
                <a:lnTo>
                  <a:pt x="81775" y="18618"/>
                </a:lnTo>
                <a:lnTo>
                  <a:pt x="83756" y="19037"/>
                </a:lnTo>
                <a:lnTo>
                  <a:pt x="83794" y="18618"/>
                </a:lnTo>
                <a:lnTo>
                  <a:pt x="83883" y="17843"/>
                </a:lnTo>
                <a:close/>
              </a:path>
              <a:path w="101600" h="159385">
                <a:moveTo>
                  <a:pt x="83947" y="8483"/>
                </a:moveTo>
                <a:lnTo>
                  <a:pt x="83578" y="8089"/>
                </a:lnTo>
                <a:lnTo>
                  <a:pt x="82486" y="6934"/>
                </a:lnTo>
                <a:lnTo>
                  <a:pt x="82321" y="8547"/>
                </a:lnTo>
                <a:lnTo>
                  <a:pt x="81876" y="7962"/>
                </a:lnTo>
                <a:lnTo>
                  <a:pt x="81470" y="7429"/>
                </a:lnTo>
                <a:lnTo>
                  <a:pt x="81102" y="6946"/>
                </a:lnTo>
                <a:lnTo>
                  <a:pt x="82296" y="6743"/>
                </a:lnTo>
                <a:lnTo>
                  <a:pt x="81788" y="6489"/>
                </a:lnTo>
                <a:lnTo>
                  <a:pt x="80467" y="6248"/>
                </a:lnTo>
                <a:lnTo>
                  <a:pt x="80708" y="6946"/>
                </a:lnTo>
                <a:lnTo>
                  <a:pt x="80187" y="6540"/>
                </a:lnTo>
                <a:lnTo>
                  <a:pt x="79463" y="7391"/>
                </a:lnTo>
                <a:lnTo>
                  <a:pt x="79514" y="6248"/>
                </a:lnTo>
                <a:lnTo>
                  <a:pt x="79286" y="7188"/>
                </a:lnTo>
                <a:lnTo>
                  <a:pt x="78841" y="7429"/>
                </a:lnTo>
                <a:lnTo>
                  <a:pt x="78117" y="6477"/>
                </a:lnTo>
                <a:lnTo>
                  <a:pt x="77876" y="7251"/>
                </a:lnTo>
                <a:lnTo>
                  <a:pt x="77089" y="7264"/>
                </a:lnTo>
                <a:lnTo>
                  <a:pt x="76136" y="7594"/>
                </a:lnTo>
                <a:lnTo>
                  <a:pt x="76149" y="7226"/>
                </a:lnTo>
                <a:lnTo>
                  <a:pt x="74968" y="6134"/>
                </a:lnTo>
                <a:lnTo>
                  <a:pt x="75730" y="7734"/>
                </a:lnTo>
                <a:lnTo>
                  <a:pt x="74447" y="7061"/>
                </a:lnTo>
                <a:lnTo>
                  <a:pt x="74790" y="7480"/>
                </a:lnTo>
                <a:lnTo>
                  <a:pt x="74803" y="7632"/>
                </a:lnTo>
                <a:lnTo>
                  <a:pt x="74993" y="8001"/>
                </a:lnTo>
                <a:lnTo>
                  <a:pt x="75895" y="7785"/>
                </a:lnTo>
                <a:lnTo>
                  <a:pt x="76111" y="8458"/>
                </a:lnTo>
                <a:lnTo>
                  <a:pt x="76123" y="7848"/>
                </a:lnTo>
                <a:lnTo>
                  <a:pt x="78295" y="9436"/>
                </a:lnTo>
                <a:lnTo>
                  <a:pt x="79222" y="8204"/>
                </a:lnTo>
                <a:lnTo>
                  <a:pt x="79375" y="9867"/>
                </a:lnTo>
                <a:lnTo>
                  <a:pt x="81267" y="9537"/>
                </a:lnTo>
                <a:lnTo>
                  <a:pt x="80187" y="8204"/>
                </a:lnTo>
                <a:lnTo>
                  <a:pt x="79997" y="7975"/>
                </a:lnTo>
                <a:lnTo>
                  <a:pt x="81775" y="7975"/>
                </a:lnTo>
                <a:lnTo>
                  <a:pt x="81851" y="8483"/>
                </a:lnTo>
                <a:lnTo>
                  <a:pt x="82854" y="9131"/>
                </a:lnTo>
                <a:lnTo>
                  <a:pt x="82702" y="8547"/>
                </a:lnTo>
                <a:lnTo>
                  <a:pt x="82588" y="8089"/>
                </a:lnTo>
                <a:lnTo>
                  <a:pt x="83947" y="8483"/>
                </a:lnTo>
                <a:close/>
              </a:path>
              <a:path w="101600" h="159385">
                <a:moveTo>
                  <a:pt x="84645" y="17475"/>
                </a:moveTo>
                <a:lnTo>
                  <a:pt x="83908" y="17602"/>
                </a:lnTo>
                <a:lnTo>
                  <a:pt x="83883" y="17843"/>
                </a:lnTo>
                <a:lnTo>
                  <a:pt x="84061" y="17932"/>
                </a:lnTo>
                <a:lnTo>
                  <a:pt x="84543" y="17665"/>
                </a:lnTo>
                <a:lnTo>
                  <a:pt x="84645" y="17475"/>
                </a:lnTo>
                <a:close/>
              </a:path>
              <a:path w="101600" h="159385">
                <a:moveTo>
                  <a:pt x="85102" y="330"/>
                </a:moveTo>
                <a:lnTo>
                  <a:pt x="85051" y="0"/>
                </a:lnTo>
                <a:lnTo>
                  <a:pt x="84924" y="317"/>
                </a:lnTo>
                <a:lnTo>
                  <a:pt x="84124" y="393"/>
                </a:lnTo>
                <a:lnTo>
                  <a:pt x="84670" y="774"/>
                </a:lnTo>
                <a:lnTo>
                  <a:pt x="84645" y="609"/>
                </a:lnTo>
                <a:lnTo>
                  <a:pt x="85102" y="330"/>
                </a:lnTo>
                <a:close/>
              </a:path>
              <a:path w="101600" h="159385">
                <a:moveTo>
                  <a:pt x="85407" y="23291"/>
                </a:moveTo>
                <a:lnTo>
                  <a:pt x="85369" y="23114"/>
                </a:lnTo>
                <a:lnTo>
                  <a:pt x="85153" y="22898"/>
                </a:lnTo>
                <a:lnTo>
                  <a:pt x="85001" y="22923"/>
                </a:lnTo>
                <a:lnTo>
                  <a:pt x="84874" y="23025"/>
                </a:lnTo>
                <a:lnTo>
                  <a:pt x="84823" y="23355"/>
                </a:lnTo>
                <a:lnTo>
                  <a:pt x="85407" y="23291"/>
                </a:lnTo>
                <a:close/>
              </a:path>
              <a:path w="101600" h="159385">
                <a:moveTo>
                  <a:pt x="85686" y="16700"/>
                </a:moveTo>
                <a:lnTo>
                  <a:pt x="85293" y="15608"/>
                </a:lnTo>
                <a:lnTo>
                  <a:pt x="84683" y="16725"/>
                </a:lnTo>
                <a:lnTo>
                  <a:pt x="84328" y="16154"/>
                </a:lnTo>
                <a:lnTo>
                  <a:pt x="84340" y="17157"/>
                </a:lnTo>
                <a:lnTo>
                  <a:pt x="84645" y="17475"/>
                </a:lnTo>
                <a:lnTo>
                  <a:pt x="85382" y="17348"/>
                </a:lnTo>
                <a:lnTo>
                  <a:pt x="85204" y="17157"/>
                </a:lnTo>
                <a:lnTo>
                  <a:pt x="84988" y="17018"/>
                </a:lnTo>
                <a:lnTo>
                  <a:pt x="84963" y="16725"/>
                </a:lnTo>
                <a:lnTo>
                  <a:pt x="85013" y="16598"/>
                </a:lnTo>
                <a:lnTo>
                  <a:pt x="85686" y="16700"/>
                </a:lnTo>
                <a:close/>
              </a:path>
              <a:path w="101600" h="159385">
                <a:moveTo>
                  <a:pt x="86169" y="22580"/>
                </a:moveTo>
                <a:lnTo>
                  <a:pt x="84480" y="22250"/>
                </a:lnTo>
                <a:lnTo>
                  <a:pt x="84569" y="22440"/>
                </a:lnTo>
                <a:lnTo>
                  <a:pt x="84937" y="22682"/>
                </a:lnTo>
                <a:lnTo>
                  <a:pt x="85153" y="22898"/>
                </a:lnTo>
                <a:lnTo>
                  <a:pt x="85471" y="22834"/>
                </a:lnTo>
                <a:lnTo>
                  <a:pt x="85940" y="23126"/>
                </a:lnTo>
                <a:lnTo>
                  <a:pt x="86169" y="22580"/>
                </a:lnTo>
                <a:close/>
              </a:path>
              <a:path w="101600" h="159385">
                <a:moveTo>
                  <a:pt x="86842" y="56045"/>
                </a:moveTo>
                <a:lnTo>
                  <a:pt x="85902" y="55981"/>
                </a:lnTo>
                <a:lnTo>
                  <a:pt x="86664" y="57543"/>
                </a:lnTo>
                <a:lnTo>
                  <a:pt x="86842" y="56045"/>
                </a:lnTo>
                <a:close/>
              </a:path>
              <a:path w="101600" h="159385">
                <a:moveTo>
                  <a:pt x="86842" y="9245"/>
                </a:moveTo>
                <a:lnTo>
                  <a:pt x="85483" y="9042"/>
                </a:lnTo>
                <a:lnTo>
                  <a:pt x="86042" y="9791"/>
                </a:lnTo>
                <a:lnTo>
                  <a:pt x="86842" y="9245"/>
                </a:lnTo>
                <a:close/>
              </a:path>
              <a:path w="101600" h="159385">
                <a:moveTo>
                  <a:pt x="87287" y="58877"/>
                </a:moveTo>
                <a:lnTo>
                  <a:pt x="86321" y="58839"/>
                </a:lnTo>
                <a:lnTo>
                  <a:pt x="86169" y="59397"/>
                </a:lnTo>
                <a:lnTo>
                  <a:pt x="87287" y="58877"/>
                </a:lnTo>
                <a:close/>
              </a:path>
              <a:path w="101600" h="159385">
                <a:moveTo>
                  <a:pt x="87541" y="24384"/>
                </a:moveTo>
                <a:lnTo>
                  <a:pt x="86512" y="23672"/>
                </a:lnTo>
                <a:lnTo>
                  <a:pt x="85826" y="25107"/>
                </a:lnTo>
                <a:lnTo>
                  <a:pt x="85471" y="25387"/>
                </a:lnTo>
                <a:lnTo>
                  <a:pt x="86156" y="25171"/>
                </a:lnTo>
                <a:lnTo>
                  <a:pt x="87007" y="25679"/>
                </a:lnTo>
                <a:lnTo>
                  <a:pt x="87541" y="24384"/>
                </a:lnTo>
                <a:close/>
              </a:path>
              <a:path w="101600" h="159385">
                <a:moveTo>
                  <a:pt x="87655" y="19773"/>
                </a:moveTo>
                <a:lnTo>
                  <a:pt x="87464" y="19037"/>
                </a:lnTo>
                <a:lnTo>
                  <a:pt x="87261" y="19723"/>
                </a:lnTo>
                <a:lnTo>
                  <a:pt x="87655" y="19773"/>
                </a:lnTo>
                <a:close/>
              </a:path>
              <a:path w="101600" h="159385">
                <a:moveTo>
                  <a:pt x="90081" y="16586"/>
                </a:moveTo>
                <a:lnTo>
                  <a:pt x="89014" y="15938"/>
                </a:lnTo>
                <a:lnTo>
                  <a:pt x="89179" y="15786"/>
                </a:lnTo>
                <a:lnTo>
                  <a:pt x="88150" y="15646"/>
                </a:lnTo>
                <a:lnTo>
                  <a:pt x="89027" y="16776"/>
                </a:lnTo>
                <a:lnTo>
                  <a:pt x="90081" y="16586"/>
                </a:lnTo>
                <a:close/>
              </a:path>
              <a:path w="101600" h="159385">
                <a:moveTo>
                  <a:pt x="90982" y="22656"/>
                </a:moveTo>
                <a:lnTo>
                  <a:pt x="90830" y="22555"/>
                </a:lnTo>
                <a:lnTo>
                  <a:pt x="90297" y="22225"/>
                </a:lnTo>
                <a:lnTo>
                  <a:pt x="90970" y="21767"/>
                </a:lnTo>
                <a:lnTo>
                  <a:pt x="89547" y="20180"/>
                </a:lnTo>
                <a:lnTo>
                  <a:pt x="89509" y="20688"/>
                </a:lnTo>
                <a:lnTo>
                  <a:pt x="88684" y="20078"/>
                </a:lnTo>
                <a:lnTo>
                  <a:pt x="88836" y="19392"/>
                </a:lnTo>
                <a:lnTo>
                  <a:pt x="88150" y="19304"/>
                </a:lnTo>
                <a:lnTo>
                  <a:pt x="87998" y="19812"/>
                </a:lnTo>
                <a:lnTo>
                  <a:pt x="88353" y="20396"/>
                </a:lnTo>
                <a:lnTo>
                  <a:pt x="88709" y="20789"/>
                </a:lnTo>
                <a:lnTo>
                  <a:pt x="89496" y="20726"/>
                </a:lnTo>
                <a:lnTo>
                  <a:pt x="89293" y="23545"/>
                </a:lnTo>
                <a:lnTo>
                  <a:pt x="88404" y="22313"/>
                </a:lnTo>
                <a:lnTo>
                  <a:pt x="88582" y="23368"/>
                </a:lnTo>
                <a:lnTo>
                  <a:pt x="87718" y="23723"/>
                </a:lnTo>
                <a:lnTo>
                  <a:pt x="88404" y="25057"/>
                </a:lnTo>
                <a:lnTo>
                  <a:pt x="89077" y="26568"/>
                </a:lnTo>
                <a:lnTo>
                  <a:pt x="89611" y="24574"/>
                </a:lnTo>
                <a:lnTo>
                  <a:pt x="90665" y="25793"/>
                </a:lnTo>
                <a:lnTo>
                  <a:pt x="90563" y="24574"/>
                </a:lnTo>
                <a:lnTo>
                  <a:pt x="90487" y="24041"/>
                </a:lnTo>
                <a:lnTo>
                  <a:pt x="90449" y="23545"/>
                </a:lnTo>
                <a:lnTo>
                  <a:pt x="90119" y="22555"/>
                </a:lnTo>
                <a:lnTo>
                  <a:pt x="90982" y="22656"/>
                </a:lnTo>
                <a:close/>
              </a:path>
              <a:path w="101600" h="159385">
                <a:moveTo>
                  <a:pt x="91211" y="24003"/>
                </a:moveTo>
                <a:lnTo>
                  <a:pt x="90614" y="24053"/>
                </a:lnTo>
                <a:lnTo>
                  <a:pt x="91008" y="24091"/>
                </a:lnTo>
                <a:lnTo>
                  <a:pt x="91211" y="24003"/>
                </a:lnTo>
                <a:close/>
              </a:path>
              <a:path w="101600" h="159385">
                <a:moveTo>
                  <a:pt x="91313" y="45821"/>
                </a:moveTo>
                <a:lnTo>
                  <a:pt x="90284" y="45250"/>
                </a:lnTo>
                <a:lnTo>
                  <a:pt x="90081" y="45402"/>
                </a:lnTo>
                <a:lnTo>
                  <a:pt x="90601" y="45681"/>
                </a:lnTo>
                <a:lnTo>
                  <a:pt x="90563" y="45872"/>
                </a:lnTo>
                <a:lnTo>
                  <a:pt x="91313" y="45821"/>
                </a:lnTo>
                <a:close/>
              </a:path>
              <a:path w="101600" h="159385">
                <a:moveTo>
                  <a:pt x="92214" y="23507"/>
                </a:moveTo>
                <a:lnTo>
                  <a:pt x="91211" y="24003"/>
                </a:lnTo>
                <a:lnTo>
                  <a:pt x="91528" y="23977"/>
                </a:lnTo>
                <a:lnTo>
                  <a:pt x="92214" y="23507"/>
                </a:lnTo>
                <a:close/>
              </a:path>
              <a:path w="101600" h="159385">
                <a:moveTo>
                  <a:pt x="95669" y="67183"/>
                </a:moveTo>
                <a:lnTo>
                  <a:pt x="94970" y="65887"/>
                </a:lnTo>
                <a:lnTo>
                  <a:pt x="94754" y="66014"/>
                </a:lnTo>
                <a:lnTo>
                  <a:pt x="95669" y="67183"/>
                </a:lnTo>
                <a:close/>
              </a:path>
              <a:path w="101600" h="159385">
                <a:moveTo>
                  <a:pt x="95935" y="62484"/>
                </a:moveTo>
                <a:lnTo>
                  <a:pt x="94843" y="61302"/>
                </a:lnTo>
                <a:lnTo>
                  <a:pt x="93814" y="62077"/>
                </a:lnTo>
                <a:lnTo>
                  <a:pt x="95935" y="62484"/>
                </a:lnTo>
                <a:close/>
              </a:path>
              <a:path w="101600" h="159385">
                <a:moveTo>
                  <a:pt x="96050" y="62509"/>
                </a:moveTo>
                <a:close/>
              </a:path>
              <a:path w="101600" h="159385">
                <a:moveTo>
                  <a:pt x="99758" y="61861"/>
                </a:moveTo>
                <a:lnTo>
                  <a:pt x="99402" y="61925"/>
                </a:lnTo>
                <a:lnTo>
                  <a:pt x="99529" y="62141"/>
                </a:lnTo>
                <a:lnTo>
                  <a:pt x="99644" y="62268"/>
                </a:lnTo>
                <a:lnTo>
                  <a:pt x="99758" y="61861"/>
                </a:lnTo>
                <a:close/>
              </a:path>
              <a:path w="101600" h="159385">
                <a:moveTo>
                  <a:pt x="100545" y="65100"/>
                </a:moveTo>
                <a:lnTo>
                  <a:pt x="100317" y="64935"/>
                </a:lnTo>
                <a:lnTo>
                  <a:pt x="99568" y="64427"/>
                </a:lnTo>
                <a:lnTo>
                  <a:pt x="100253" y="64058"/>
                </a:lnTo>
                <a:lnTo>
                  <a:pt x="100495" y="63931"/>
                </a:lnTo>
                <a:lnTo>
                  <a:pt x="99860" y="64058"/>
                </a:lnTo>
                <a:lnTo>
                  <a:pt x="99580" y="63868"/>
                </a:lnTo>
                <a:lnTo>
                  <a:pt x="99491" y="62979"/>
                </a:lnTo>
                <a:lnTo>
                  <a:pt x="99644" y="62268"/>
                </a:lnTo>
                <a:lnTo>
                  <a:pt x="99466" y="62077"/>
                </a:lnTo>
                <a:lnTo>
                  <a:pt x="99352" y="61861"/>
                </a:lnTo>
                <a:lnTo>
                  <a:pt x="98412" y="60693"/>
                </a:lnTo>
                <a:lnTo>
                  <a:pt x="96164" y="62433"/>
                </a:lnTo>
                <a:lnTo>
                  <a:pt x="96050" y="62560"/>
                </a:lnTo>
                <a:lnTo>
                  <a:pt x="94386" y="62979"/>
                </a:lnTo>
                <a:lnTo>
                  <a:pt x="93764" y="62268"/>
                </a:lnTo>
                <a:lnTo>
                  <a:pt x="92913" y="63106"/>
                </a:lnTo>
                <a:lnTo>
                  <a:pt x="92608" y="63538"/>
                </a:lnTo>
                <a:lnTo>
                  <a:pt x="91630" y="64008"/>
                </a:lnTo>
                <a:lnTo>
                  <a:pt x="89903" y="63652"/>
                </a:lnTo>
                <a:lnTo>
                  <a:pt x="87782" y="63385"/>
                </a:lnTo>
                <a:lnTo>
                  <a:pt x="86728" y="62560"/>
                </a:lnTo>
                <a:lnTo>
                  <a:pt x="86842" y="62433"/>
                </a:lnTo>
                <a:lnTo>
                  <a:pt x="89369" y="61341"/>
                </a:lnTo>
                <a:lnTo>
                  <a:pt x="88798" y="59829"/>
                </a:lnTo>
                <a:lnTo>
                  <a:pt x="86817" y="61620"/>
                </a:lnTo>
                <a:lnTo>
                  <a:pt x="86779" y="62141"/>
                </a:lnTo>
                <a:lnTo>
                  <a:pt x="84912" y="62433"/>
                </a:lnTo>
                <a:lnTo>
                  <a:pt x="84937" y="62293"/>
                </a:lnTo>
                <a:lnTo>
                  <a:pt x="85039" y="61849"/>
                </a:lnTo>
                <a:lnTo>
                  <a:pt x="85166" y="61315"/>
                </a:lnTo>
                <a:lnTo>
                  <a:pt x="85420" y="60223"/>
                </a:lnTo>
                <a:lnTo>
                  <a:pt x="85598" y="59486"/>
                </a:lnTo>
                <a:lnTo>
                  <a:pt x="83553" y="60223"/>
                </a:lnTo>
                <a:lnTo>
                  <a:pt x="83680" y="59982"/>
                </a:lnTo>
                <a:lnTo>
                  <a:pt x="83947" y="59524"/>
                </a:lnTo>
                <a:lnTo>
                  <a:pt x="84086" y="59270"/>
                </a:lnTo>
                <a:lnTo>
                  <a:pt x="85305" y="58699"/>
                </a:lnTo>
                <a:lnTo>
                  <a:pt x="85432" y="58635"/>
                </a:lnTo>
                <a:lnTo>
                  <a:pt x="85674" y="58013"/>
                </a:lnTo>
                <a:lnTo>
                  <a:pt x="85928" y="57365"/>
                </a:lnTo>
                <a:lnTo>
                  <a:pt x="85382" y="58013"/>
                </a:lnTo>
                <a:lnTo>
                  <a:pt x="85064" y="57734"/>
                </a:lnTo>
                <a:lnTo>
                  <a:pt x="85293" y="57365"/>
                </a:lnTo>
                <a:lnTo>
                  <a:pt x="85420" y="57086"/>
                </a:lnTo>
                <a:lnTo>
                  <a:pt x="85432" y="56819"/>
                </a:lnTo>
                <a:lnTo>
                  <a:pt x="85166" y="56591"/>
                </a:lnTo>
                <a:lnTo>
                  <a:pt x="84848" y="57086"/>
                </a:lnTo>
                <a:lnTo>
                  <a:pt x="84556" y="56819"/>
                </a:lnTo>
                <a:lnTo>
                  <a:pt x="84404" y="56388"/>
                </a:lnTo>
                <a:lnTo>
                  <a:pt x="84099" y="55524"/>
                </a:lnTo>
                <a:lnTo>
                  <a:pt x="85902" y="55981"/>
                </a:lnTo>
                <a:lnTo>
                  <a:pt x="85877" y="55524"/>
                </a:lnTo>
                <a:lnTo>
                  <a:pt x="85877" y="55346"/>
                </a:lnTo>
                <a:lnTo>
                  <a:pt x="85839" y="54622"/>
                </a:lnTo>
                <a:lnTo>
                  <a:pt x="84899" y="55346"/>
                </a:lnTo>
                <a:lnTo>
                  <a:pt x="84201" y="53606"/>
                </a:lnTo>
                <a:lnTo>
                  <a:pt x="83908" y="54394"/>
                </a:lnTo>
                <a:lnTo>
                  <a:pt x="83934" y="54711"/>
                </a:lnTo>
                <a:lnTo>
                  <a:pt x="83807" y="54660"/>
                </a:lnTo>
                <a:lnTo>
                  <a:pt x="83718" y="54876"/>
                </a:lnTo>
                <a:lnTo>
                  <a:pt x="83591" y="55829"/>
                </a:lnTo>
                <a:lnTo>
                  <a:pt x="83515" y="56172"/>
                </a:lnTo>
                <a:lnTo>
                  <a:pt x="81622" y="56388"/>
                </a:lnTo>
                <a:lnTo>
                  <a:pt x="82537" y="55727"/>
                </a:lnTo>
                <a:lnTo>
                  <a:pt x="83629" y="54940"/>
                </a:lnTo>
                <a:lnTo>
                  <a:pt x="83718" y="54622"/>
                </a:lnTo>
                <a:lnTo>
                  <a:pt x="82575" y="54127"/>
                </a:lnTo>
                <a:lnTo>
                  <a:pt x="82905" y="54978"/>
                </a:lnTo>
                <a:lnTo>
                  <a:pt x="82524" y="55118"/>
                </a:lnTo>
                <a:lnTo>
                  <a:pt x="82156" y="55727"/>
                </a:lnTo>
                <a:lnTo>
                  <a:pt x="81876" y="55384"/>
                </a:lnTo>
                <a:lnTo>
                  <a:pt x="80784" y="55067"/>
                </a:lnTo>
                <a:lnTo>
                  <a:pt x="80111" y="55384"/>
                </a:lnTo>
                <a:lnTo>
                  <a:pt x="79705" y="55041"/>
                </a:lnTo>
                <a:lnTo>
                  <a:pt x="78346" y="54940"/>
                </a:lnTo>
                <a:lnTo>
                  <a:pt x="78486" y="55829"/>
                </a:lnTo>
                <a:lnTo>
                  <a:pt x="78701" y="55664"/>
                </a:lnTo>
                <a:lnTo>
                  <a:pt x="78727" y="56819"/>
                </a:lnTo>
                <a:lnTo>
                  <a:pt x="77736" y="57023"/>
                </a:lnTo>
                <a:lnTo>
                  <a:pt x="76479" y="58699"/>
                </a:lnTo>
                <a:lnTo>
                  <a:pt x="75387" y="58051"/>
                </a:lnTo>
                <a:lnTo>
                  <a:pt x="75412" y="58534"/>
                </a:lnTo>
                <a:lnTo>
                  <a:pt x="74383" y="59029"/>
                </a:lnTo>
                <a:lnTo>
                  <a:pt x="75272" y="59410"/>
                </a:lnTo>
                <a:lnTo>
                  <a:pt x="74599" y="59524"/>
                </a:lnTo>
                <a:lnTo>
                  <a:pt x="73571" y="59080"/>
                </a:lnTo>
                <a:lnTo>
                  <a:pt x="73380" y="59524"/>
                </a:lnTo>
                <a:lnTo>
                  <a:pt x="73418" y="59982"/>
                </a:lnTo>
                <a:lnTo>
                  <a:pt x="72910" y="59855"/>
                </a:lnTo>
                <a:lnTo>
                  <a:pt x="70561" y="59283"/>
                </a:lnTo>
                <a:lnTo>
                  <a:pt x="70472" y="59715"/>
                </a:lnTo>
                <a:lnTo>
                  <a:pt x="70510" y="59270"/>
                </a:lnTo>
                <a:lnTo>
                  <a:pt x="70599" y="59093"/>
                </a:lnTo>
                <a:lnTo>
                  <a:pt x="69697" y="59702"/>
                </a:lnTo>
                <a:lnTo>
                  <a:pt x="69824" y="59817"/>
                </a:lnTo>
                <a:lnTo>
                  <a:pt x="70104" y="59715"/>
                </a:lnTo>
                <a:lnTo>
                  <a:pt x="70078" y="60540"/>
                </a:lnTo>
                <a:lnTo>
                  <a:pt x="69697" y="61010"/>
                </a:lnTo>
                <a:lnTo>
                  <a:pt x="68922" y="61315"/>
                </a:lnTo>
                <a:lnTo>
                  <a:pt x="68986" y="61175"/>
                </a:lnTo>
                <a:lnTo>
                  <a:pt x="69405" y="60261"/>
                </a:lnTo>
                <a:lnTo>
                  <a:pt x="68376" y="61099"/>
                </a:lnTo>
                <a:lnTo>
                  <a:pt x="67995" y="60540"/>
                </a:lnTo>
                <a:lnTo>
                  <a:pt x="67919" y="60693"/>
                </a:lnTo>
                <a:lnTo>
                  <a:pt x="68110" y="61201"/>
                </a:lnTo>
                <a:lnTo>
                  <a:pt x="68199" y="61023"/>
                </a:lnTo>
                <a:lnTo>
                  <a:pt x="68567" y="61595"/>
                </a:lnTo>
                <a:lnTo>
                  <a:pt x="68554" y="61175"/>
                </a:lnTo>
                <a:lnTo>
                  <a:pt x="70827" y="62712"/>
                </a:lnTo>
                <a:lnTo>
                  <a:pt x="65214" y="62331"/>
                </a:lnTo>
                <a:lnTo>
                  <a:pt x="67487" y="63868"/>
                </a:lnTo>
                <a:lnTo>
                  <a:pt x="67640" y="63093"/>
                </a:lnTo>
                <a:lnTo>
                  <a:pt x="69075" y="63246"/>
                </a:lnTo>
                <a:lnTo>
                  <a:pt x="69532" y="63639"/>
                </a:lnTo>
                <a:lnTo>
                  <a:pt x="69253" y="63322"/>
                </a:lnTo>
                <a:lnTo>
                  <a:pt x="71247" y="64122"/>
                </a:lnTo>
                <a:lnTo>
                  <a:pt x="72047" y="63093"/>
                </a:lnTo>
                <a:lnTo>
                  <a:pt x="72351" y="62712"/>
                </a:lnTo>
                <a:lnTo>
                  <a:pt x="73926" y="62484"/>
                </a:lnTo>
                <a:lnTo>
                  <a:pt x="73672" y="62369"/>
                </a:lnTo>
                <a:lnTo>
                  <a:pt x="73152" y="62369"/>
                </a:lnTo>
                <a:lnTo>
                  <a:pt x="73126" y="61950"/>
                </a:lnTo>
                <a:lnTo>
                  <a:pt x="74676" y="61861"/>
                </a:lnTo>
                <a:lnTo>
                  <a:pt x="74904" y="61861"/>
                </a:lnTo>
                <a:lnTo>
                  <a:pt x="74930" y="63106"/>
                </a:lnTo>
                <a:lnTo>
                  <a:pt x="77063" y="62979"/>
                </a:lnTo>
                <a:lnTo>
                  <a:pt x="78460" y="61861"/>
                </a:lnTo>
                <a:lnTo>
                  <a:pt x="79057" y="62255"/>
                </a:lnTo>
                <a:lnTo>
                  <a:pt x="79184" y="62420"/>
                </a:lnTo>
                <a:lnTo>
                  <a:pt x="79844" y="63538"/>
                </a:lnTo>
                <a:lnTo>
                  <a:pt x="80276" y="62293"/>
                </a:lnTo>
                <a:lnTo>
                  <a:pt x="80886" y="62687"/>
                </a:lnTo>
                <a:lnTo>
                  <a:pt x="81381" y="63398"/>
                </a:lnTo>
                <a:lnTo>
                  <a:pt x="81267" y="63601"/>
                </a:lnTo>
                <a:lnTo>
                  <a:pt x="82346" y="64376"/>
                </a:lnTo>
                <a:lnTo>
                  <a:pt x="83273" y="64668"/>
                </a:lnTo>
                <a:lnTo>
                  <a:pt x="82931" y="66154"/>
                </a:lnTo>
                <a:lnTo>
                  <a:pt x="83566" y="65557"/>
                </a:lnTo>
                <a:lnTo>
                  <a:pt x="83680" y="66382"/>
                </a:lnTo>
                <a:lnTo>
                  <a:pt x="83870" y="66789"/>
                </a:lnTo>
                <a:lnTo>
                  <a:pt x="83756" y="67830"/>
                </a:lnTo>
                <a:lnTo>
                  <a:pt x="82715" y="67322"/>
                </a:lnTo>
                <a:lnTo>
                  <a:pt x="82156" y="67132"/>
                </a:lnTo>
                <a:lnTo>
                  <a:pt x="81673" y="66789"/>
                </a:lnTo>
                <a:lnTo>
                  <a:pt x="82499" y="66230"/>
                </a:lnTo>
                <a:lnTo>
                  <a:pt x="81635" y="66370"/>
                </a:lnTo>
                <a:lnTo>
                  <a:pt x="81330" y="67691"/>
                </a:lnTo>
                <a:lnTo>
                  <a:pt x="82092" y="67322"/>
                </a:lnTo>
                <a:lnTo>
                  <a:pt x="82194" y="68110"/>
                </a:lnTo>
                <a:lnTo>
                  <a:pt x="82372" y="68224"/>
                </a:lnTo>
                <a:lnTo>
                  <a:pt x="82016" y="68008"/>
                </a:lnTo>
                <a:lnTo>
                  <a:pt x="81699" y="67818"/>
                </a:lnTo>
                <a:lnTo>
                  <a:pt x="80213" y="68986"/>
                </a:lnTo>
                <a:lnTo>
                  <a:pt x="79883" y="69291"/>
                </a:lnTo>
                <a:lnTo>
                  <a:pt x="78244" y="69100"/>
                </a:lnTo>
                <a:lnTo>
                  <a:pt x="78536" y="67970"/>
                </a:lnTo>
                <a:lnTo>
                  <a:pt x="77165" y="67652"/>
                </a:lnTo>
                <a:lnTo>
                  <a:pt x="78193" y="67652"/>
                </a:lnTo>
                <a:lnTo>
                  <a:pt x="78092" y="66332"/>
                </a:lnTo>
                <a:lnTo>
                  <a:pt x="78905" y="66865"/>
                </a:lnTo>
                <a:lnTo>
                  <a:pt x="78232" y="66332"/>
                </a:lnTo>
                <a:lnTo>
                  <a:pt x="77800" y="66268"/>
                </a:lnTo>
                <a:lnTo>
                  <a:pt x="76936" y="66865"/>
                </a:lnTo>
                <a:lnTo>
                  <a:pt x="76923" y="68173"/>
                </a:lnTo>
                <a:lnTo>
                  <a:pt x="77317" y="69100"/>
                </a:lnTo>
                <a:lnTo>
                  <a:pt x="77381" y="70002"/>
                </a:lnTo>
                <a:lnTo>
                  <a:pt x="76276" y="69570"/>
                </a:lnTo>
                <a:lnTo>
                  <a:pt x="76415" y="71094"/>
                </a:lnTo>
                <a:lnTo>
                  <a:pt x="75044" y="71183"/>
                </a:lnTo>
                <a:lnTo>
                  <a:pt x="75666" y="71996"/>
                </a:lnTo>
                <a:lnTo>
                  <a:pt x="77203" y="70904"/>
                </a:lnTo>
                <a:lnTo>
                  <a:pt x="77838" y="71323"/>
                </a:lnTo>
                <a:lnTo>
                  <a:pt x="77914" y="70904"/>
                </a:lnTo>
                <a:lnTo>
                  <a:pt x="78943" y="70002"/>
                </a:lnTo>
                <a:lnTo>
                  <a:pt x="79260" y="70421"/>
                </a:lnTo>
                <a:lnTo>
                  <a:pt x="79146" y="70904"/>
                </a:lnTo>
                <a:lnTo>
                  <a:pt x="78905" y="71399"/>
                </a:lnTo>
                <a:lnTo>
                  <a:pt x="80391" y="70777"/>
                </a:lnTo>
                <a:lnTo>
                  <a:pt x="81622" y="70002"/>
                </a:lnTo>
                <a:lnTo>
                  <a:pt x="82473" y="69456"/>
                </a:lnTo>
                <a:lnTo>
                  <a:pt x="83591" y="70421"/>
                </a:lnTo>
                <a:lnTo>
                  <a:pt x="83210" y="69456"/>
                </a:lnTo>
                <a:lnTo>
                  <a:pt x="83134" y="69291"/>
                </a:lnTo>
                <a:lnTo>
                  <a:pt x="83019" y="68986"/>
                </a:lnTo>
                <a:lnTo>
                  <a:pt x="82854" y="68567"/>
                </a:lnTo>
                <a:lnTo>
                  <a:pt x="85953" y="68668"/>
                </a:lnTo>
                <a:lnTo>
                  <a:pt x="86131" y="68224"/>
                </a:lnTo>
                <a:lnTo>
                  <a:pt x="86207" y="68097"/>
                </a:lnTo>
                <a:lnTo>
                  <a:pt x="86829" y="67830"/>
                </a:lnTo>
                <a:lnTo>
                  <a:pt x="88696" y="67030"/>
                </a:lnTo>
                <a:lnTo>
                  <a:pt x="89776" y="70116"/>
                </a:lnTo>
                <a:lnTo>
                  <a:pt x="92049" y="67360"/>
                </a:lnTo>
                <a:lnTo>
                  <a:pt x="92163" y="67729"/>
                </a:lnTo>
                <a:lnTo>
                  <a:pt x="92786" y="67081"/>
                </a:lnTo>
                <a:lnTo>
                  <a:pt x="94234" y="65557"/>
                </a:lnTo>
                <a:lnTo>
                  <a:pt x="94589" y="65176"/>
                </a:lnTo>
                <a:lnTo>
                  <a:pt x="94970" y="65887"/>
                </a:lnTo>
                <a:lnTo>
                  <a:pt x="96151" y="65176"/>
                </a:lnTo>
                <a:lnTo>
                  <a:pt x="96545" y="64935"/>
                </a:lnTo>
                <a:lnTo>
                  <a:pt x="95846" y="68008"/>
                </a:lnTo>
                <a:lnTo>
                  <a:pt x="97751" y="66535"/>
                </a:lnTo>
                <a:lnTo>
                  <a:pt x="97942" y="66929"/>
                </a:lnTo>
                <a:lnTo>
                  <a:pt x="98501" y="66535"/>
                </a:lnTo>
                <a:lnTo>
                  <a:pt x="100545" y="65100"/>
                </a:lnTo>
                <a:close/>
              </a:path>
              <a:path w="101600" h="159385">
                <a:moveTo>
                  <a:pt x="101079" y="61404"/>
                </a:moveTo>
                <a:lnTo>
                  <a:pt x="100622" y="61353"/>
                </a:lnTo>
                <a:lnTo>
                  <a:pt x="100558" y="61620"/>
                </a:lnTo>
                <a:lnTo>
                  <a:pt x="100761" y="61556"/>
                </a:lnTo>
                <a:lnTo>
                  <a:pt x="100952" y="61493"/>
                </a:lnTo>
                <a:lnTo>
                  <a:pt x="101079" y="61404"/>
                </a:lnTo>
                <a:close/>
              </a:path>
              <a:path w="101600" h="159385">
                <a:moveTo>
                  <a:pt x="101244" y="62420"/>
                </a:moveTo>
                <a:lnTo>
                  <a:pt x="100672" y="62014"/>
                </a:lnTo>
                <a:lnTo>
                  <a:pt x="100558" y="61620"/>
                </a:lnTo>
                <a:lnTo>
                  <a:pt x="99834" y="61836"/>
                </a:lnTo>
                <a:lnTo>
                  <a:pt x="99923" y="62077"/>
                </a:lnTo>
                <a:lnTo>
                  <a:pt x="100507" y="62928"/>
                </a:lnTo>
                <a:lnTo>
                  <a:pt x="101244" y="624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4" name="bg object 264"/>
          <p:cNvSpPr/>
          <p:nvPr/>
        </p:nvSpPr>
        <p:spPr>
          <a:xfrm>
            <a:off x="11532343" y="3015779"/>
            <a:ext cx="79101" cy="104624"/>
          </a:xfrm>
          <a:custGeom>
            <a:avLst/>
            <a:gdLst/>
            <a:ahLst/>
            <a:cxnLst/>
            <a:rect l="l" t="t" r="r" b="b"/>
            <a:pathLst>
              <a:path w="58420" h="109854">
                <a:moveTo>
                  <a:pt x="1358" y="108750"/>
                </a:moveTo>
                <a:lnTo>
                  <a:pt x="0" y="108978"/>
                </a:lnTo>
                <a:lnTo>
                  <a:pt x="749" y="109791"/>
                </a:lnTo>
                <a:lnTo>
                  <a:pt x="901" y="109435"/>
                </a:lnTo>
                <a:lnTo>
                  <a:pt x="1231" y="109118"/>
                </a:lnTo>
                <a:lnTo>
                  <a:pt x="1358" y="108750"/>
                </a:lnTo>
                <a:close/>
              </a:path>
              <a:path w="58420" h="109854">
                <a:moveTo>
                  <a:pt x="4635" y="92481"/>
                </a:moveTo>
                <a:lnTo>
                  <a:pt x="3594" y="92811"/>
                </a:lnTo>
                <a:lnTo>
                  <a:pt x="4470" y="93205"/>
                </a:lnTo>
                <a:lnTo>
                  <a:pt x="4635" y="92481"/>
                </a:lnTo>
                <a:close/>
              </a:path>
              <a:path w="58420" h="109854">
                <a:moveTo>
                  <a:pt x="4660" y="93357"/>
                </a:moveTo>
                <a:lnTo>
                  <a:pt x="4470" y="93205"/>
                </a:lnTo>
                <a:lnTo>
                  <a:pt x="4622" y="93421"/>
                </a:lnTo>
                <a:close/>
              </a:path>
              <a:path w="58420" h="109854">
                <a:moveTo>
                  <a:pt x="4787" y="21780"/>
                </a:moveTo>
                <a:lnTo>
                  <a:pt x="4711" y="21501"/>
                </a:lnTo>
                <a:lnTo>
                  <a:pt x="4584" y="21297"/>
                </a:lnTo>
                <a:lnTo>
                  <a:pt x="4165" y="21374"/>
                </a:lnTo>
                <a:lnTo>
                  <a:pt x="4787" y="21780"/>
                </a:lnTo>
                <a:close/>
              </a:path>
              <a:path w="58420" h="109854">
                <a:moveTo>
                  <a:pt x="6197" y="85572"/>
                </a:moveTo>
                <a:lnTo>
                  <a:pt x="5168" y="85001"/>
                </a:lnTo>
                <a:lnTo>
                  <a:pt x="4965" y="85153"/>
                </a:lnTo>
                <a:lnTo>
                  <a:pt x="5486" y="85432"/>
                </a:lnTo>
                <a:lnTo>
                  <a:pt x="5448" y="85623"/>
                </a:lnTo>
                <a:lnTo>
                  <a:pt x="6197" y="85572"/>
                </a:lnTo>
                <a:close/>
              </a:path>
              <a:path w="58420" h="109854">
                <a:moveTo>
                  <a:pt x="6273" y="100342"/>
                </a:moveTo>
                <a:lnTo>
                  <a:pt x="5372" y="99961"/>
                </a:lnTo>
                <a:lnTo>
                  <a:pt x="5359" y="100736"/>
                </a:lnTo>
                <a:lnTo>
                  <a:pt x="6273" y="100342"/>
                </a:lnTo>
                <a:close/>
              </a:path>
              <a:path w="58420" h="109854">
                <a:moveTo>
                  <a:pt x="6273" y="23317"/>
                </a:moveTo>
                <a:lnTo>
                  <a:pt x="6134" y="22186"/>
                </a:lnTo>
                <a:lnTo>
                  <a:pt x="6083" y="21704"/>
                </a:lnTo>
                <a:lnTo>
                  <a:pt x="5486" y="21856"/>
                </a:lnTo>
                <a:lnTo>
                  <a:pt x="5397" y="22186"/>
                </a:lnTo>
                <a:lnTo>
                  <a:pt x="4787" y="21780"/>
                </a:lnTo>
                <a:lnTo>
                  <a:pt x="4864" y="22428"/>
                </a:lnTo>
                <a:lnTo>
                  <a:pt x="5016" y="22669"/>
                </a:lnTo>
                <a:lnTo>
                  <a:pt x="6273" y="23317"/>
                </a:lnTo>
                <a:close/>
              </a:path>
              <a:path w="58420" h="109854">
                <a:moveTo>
                  <a:pt x="6654" y="89827"/>
                </a:moveTo>
                <a:lnTo>
                  <a:pt x="6134" y="89547"/>
                </a:lnTo>
                <a:lnTo>
                  <a:pt x="5384" y="89598"/>
                </a:lnTo>
                <a:lnTo>
                  <a:pt x="5829" y="90258"/>
                </a:lnTo>
                <a:lnTo>
                  <a:pt x="6654" y="89827"/>
                </a:lnTo>
                <a:close/>
              </a:path>
              <a:path w="58420" h="109854">
                <a:moveTo>
                  <a:pt x="6667" y="21691"/>
                </a:moveTo>
                <a:lnTo>
                  <a:pt x="6324" y="21564"/>
                </a:lnTo>
                <a:lnTo>
                  <a:pt x="5930" y="21463"/>
                </a:lnTo>
                <a:lnTo>
                  <a:pt x="5702" y="21374"/>
                </a:lnTo>
                <a:lnTo>
                  <a:pt x="6108" y="21678"/>
                </a:lnTo>
                <a:lnTo>
                  <a:pt x="6667" y="21691"/>
                </a:lnTo>
                <a:close/>
              </a:path>
              <a:path w="58420" h="109854">
                <a:moveTo>
                  <a:pt x="7073" y="21856"/>
                </a:moveTo>
                <a:lnTo>
                  <a:pt x="6807" y="21691"/>
                </a:lnTo>
                <a:lnTo>
                  <a:pt x="6667" y="21691"/>
                </a:lnTo>
                <a:lnTo>
                  <a:pt x="7073" y="21856"/>
                </a:lnTo>
                <a:close/>
              </a:path>
              <a:path w="58420" h="109854">
                <a:moveTo>
                  <a:pt x="7239" y="22009"/>
                </a:moveTo>
                <a:lnTo>
                  <a:pt x="7137" y="21882"/>
                </a:lnTo>
                <a:lnTo>
                  <a:pt x="7239" y="22009"/>
                </a:lnTo>
                <a:close/>
              </a:path>
              <a:path w="58420" h="109854">
                <a:moveTo>
                  <a:pt x="7747" y="60845"/>
                </a:moveTo>
                <a:lnTo>
                  <a:pt x="7378" y="60274"/>
                </a:lnTo>
                <a:lnTo>
                  <a:pt x="6680" y="60375"/>
                </a:lnTo>
                <a:lnTo>
                  <a:pt x="7594" y="61531"/>
                </a:lnTo>
                <a:lnTo>
                  <a:pt x="7747" y="60845"/>
                </a:lnTo>
                <a:close/>
              </a:path>
              <a:path w="58420" h="109854">
                <a:moveTo>
                  <a:pt x="7759" y="90017"/>
                </a:moveTo>
                <a:lnTo>
                  <a:pt x="6934" y="89306"/>
                </a:lnTo>
                <a:lnTo>
                  <a:pt x="7569" y="90106"/>
                </a:lnTo>
                <a:lnTo>
                  <a:pt x="7759" y="90017"/>
                </a:lnTo>
                <a:close/>
              </a:path>
              <a:path w="58420" h="109854">
                <a:moveTo>
                  <a:pt x="7835" y="91782"/>
                </a:moveTo>
                <a:lnTo>
                  <a:pt x="7683" y="91846"/>
                </a:lnTo>
                <a:lnTo>
                  <a:pt x="7734" y="92341"/>
                </a:lnTo>
                <a:lnTo>
                  <a:pt x="7835" y="91782"/>
                </a:lnTo>
                <a:close/>
              </a:path>
              <a:path w="58420" h="109854">
                <a:moveTo>
                  <a:pt x="8102" y="92671"/>
                </a:moveTo>
                <a:lnTo>
                  <a:pt x="7734" y="92456"/>
                </a:lnTo>
                <a:lnTo>
                  <a:pt x="7670" y="92710"/>
                </a:lnTo>
                <a:lnTo>
                  <a:pt x="8102" y="92671"/>
                </a:lnTo>
                <a:close/>
              </a:path>
              <a:path w="58420" h="109854">
                <a:moveTo>
                  <a:pt x="8166" y="18605"/>
                </a:moveTo>
                <a:lnTo>
                  <a:pt x="8064" y="18288"/>
                </a:lnTo>
                <a:lnTo>
                  <a:pt x="6883" y="18338"/>
                </a:lnTo>
                <a:lnTo>
                  <a:pt x="6985" y="18669"/>
                </a:lnTo>
                <a:lnTo>
                  <a:pt x="8166" y="18605"/>
                </a:lnTo>
                <a:close/>
              </a:path>
              <a:path w="58420" h="109854">
                <a:moveTo>
                  <a:pt x="8305" y="91046"/>
                </a:moveTo>
                <a:lnTo>
                  <a:pt x="7569" y="90106"/>
                </a:lnTo>
                <a:lnTo>
                  <a:pt x="6527" y="90576"/>
                </a:lnTo>
                <a:lnTo>
                  <a:pt x="8305" y="91046"/>
                </a:lnTo>
                <a:close/>
              </a:path>
              <a:path w="58420" h="109854">
                <a:moveTo>
                  <a:pt x="8432" y="92646"/>
                </a:moveTo>
                <a:lnTo>
                  <a:pt x="8102" y="92671"/>
                </a:lnTo>
                <a:lnTo>
                  <a:pt x="8293" y="92748"/>
                </a:lnTo>
                <a:lnTo>
                  <a:pt x="8432" y="92646"/>
                </a:lnTo>
                <a:close/>
              </a:path>
              <a:path w="58420" h="109854">
                <a:moveTo>
                  <a:pt x="8699" y="91147"/>
                </a:moveTo>
                <a:lnTo>
                  <a:pt x="8305" y="91046"/>
                </a:lnTo>
                <a:lnTo>
                  <a:pt x="5664" y="91198"/>
                </a:lnTo>
                <a:lnTo>
                  <a:pt x="5588" y="91592"/>
                </a:lnTo>
                <a:lnTo>
                  <a:pt x="5461" y="92303"/>
                </a:lnTo>
                <a:lnTo>
                  <a:pt x="5130" y="92049"/>
                </a:lnTo>
                <a:lnTo>
                  <a:pt x="5384" y="91795"/>
                </a:lnTo>
                <a:lnTo>
                  <a:pt x="5588" y="91592"/>
                </a:lnTo>
                <a:lnTo>
                  <a:pt x="5486" y="91160"/>
                </a:lnTo>
                <a:lnTo>
                  <a:pt x="4800" y="91795"/>
                </a:lnTo>
                <a:lnTo>
                  <a:pt x="4927" y="92925"/>
                </a:lnTo>
                <a:lnTo>
                  <a:pt x="4762" y="93205"/>
                </a:lnTo>
                <a:lnTo>
                  <a:pt x="4800" y="93472"/>
                </a:lnTo>
                <a:lnTo>
                  <a:pt x="5118" y="92976"/>
                </a:lnTo>
                <a:lnTo>
                  <a:pt x="6591" y="92303"/>
                </a:lnTo>
                <a:lnTo>
                  <a:pt x="7683" y="91846"/>
                </a:lnTo>
                <a:lnTo>
                  <a:pt x="7645" y="91490"/>
                </a:lnTo>
                <a:lnTo>
                  <a:pt x="8699" y="91147"/>
                </a:lnTo>
                <a:close/>
              </a:path>
              <a:path w="58420" h="109854">
                <a:moveTo>
                  <a:pt x="9321" y="60655"/>
                </a:moveTo>
                <a:lnTo>
                  <a:pt x="9283" y="59626"/>
                </a:lnTo>
                <a:lnTo>
                  <a:pt x="7708" y="59778"/>
                </a:lnTo>
                <a:lnTo>
                  <a:pt x="8445" y="60909"/>
                </a:lnTo>
                <a:lnTo>
                  <a:pt x="9321" y="60655"/>
                </a:lnTo>
                <a:close/>
              </a:path>
              <a:path w="58420" h="109854">
                <a:moveTo>
                  <a:pt x="9931" y="33032"/>
                </a:moveTo>
                <a:lnTo>
                  <a:pt x="9880" y="32524"/>
                </a:lnTo>
                <a:lnTo>
                  <a:pt x="9817" y="32004"/>
                </a:lnTo>
                <a:lnTo>
                  <a:pt x="9550" y="32004"/>
                </a:lnTo>
                <a:lnTo>
                  <a:pt x="9309" y="32524"/>
                </a:lnTo>
                <a:lnTo>
                  <a:pt x="8318" y="31851"/>
                </a:lnTo>
                <a:lnTo>
                  <a:pt x="8356" y="32029"/>
                </a:lnTo>
                <a:lnTo>
                  <a:pt x="8661" y="32702"/>
                </a:lnTo>
                <a:lnTo>
                  <a:pt x="9385" y="32880"/>
                </a:lnTo>
                <a:lnTo>
                  <a:pt x="9931" y="33032"/>
                </a:lnTo>
                <a:close/>
              </a:path>
              <a:path w="58420" h="109854">
                <a:moveTo>
                  <a:pt x="9969" y="59143"/>
                </a:moveTo>
                <a:lnTo>
                  <a:pt x="9283" y="59588"/>
                </a:lnTo>
                <a:lnTo>
                  <a:pt x="9448" y="59613"/>
                </a:lnTo>
                <a:lnTo>
                  <a:pt x="9969" y="59143"/>
                </a:lnTo>
                <a:close/>
              </a:path>
              <a:path w="58420" h="109854">
                <a:moveTo>
                  <a:pt x="10756" y="20332"/>
                </a:moveTo>
                <a:lnTo>
                  <a:pt x="9588" y="20040"/>
                </a:lnTo>
                <a:lnTo>
                  <a:pt x="10668" y="20828"/>
                </a:lnTo>
                <a:lnTo>
                  <a:pt x="10756" y="20332"/>
                </a:lnTo>
                <a:close/>
              </a:path>
              <a:path w="58420" h="109854">
                <a:moveTo>
                  <a:pt x="11264" y="20447"/>
                </a:moveTo>
                <a:lnTo>
                  <a:pt x="10833" y="19824"/>
                </a:lnTo>
                <a:lnTo>
                  <a:pt x="10756" y="20332"/>
                </a:lnTo>
                <a:lnTo>
                  <a:pt x="11264" y="20447"/>
                </a:lnTo>
                <a:close/>
              </a:path>
              <a:path w="58420" h="109854">
                <a:moveTo>
                  <a:pt x="11620" y="31953"/>
                </a:moveTo>
                <a:lnTo>
                  <a:pt x="11137" y="31191"/>
                </a:lnTo>
                <a:lnTo>
                  <a:pt x="10947" y="31305"/>
                </a:lnTo>
                <a:lnTo>
                  <a:pt x="9753" y="31305"/>
                </a:lnTo>
                <a:lnTo>
                  <a:pt x="9817" y="32004"/>
                </a:lnTo>
                <a:lnTo>
                  <a:pt x="11620" y="31953"/>
                </a:lnTo>
                <a:close/>
              </a:path>
              <a:path w="58420" h="109854">
                <a:moveTo>
                  <a:pt x="11899" y="81826"/>
                </a:moveTo>
                <a:lnTo>
                  <a:pt x="10985" y="81749"/>
                </a:lnTo>
                <a:lnTo>
                  <a:pt x="8674" y="82753"/>
                </a:lnTo>
                <a:lnTo>
                  <a:pt x="7391" y="83756"/>
                </a:lnTo>
                <a:lnTo>
                  <a:pt x="8788" y="84594"/>
                </a:lnTo>
                <a:lnTo>
                  <a:pt x="10909" y="82905"/>
                </a:lnTo>
                <a:lnTo>
                  <a:pt x="11899" y="81826"/>
                </a:lnTo>
                <a:close/>
              </a:path>
              <a:path w="58420" h="109854">
                <a:moveTo>
                  <a:pt x="11938" y="26365"/>
                </a:moveTo>
                <a:lnTo>
                  <a:pt x="11188" y="26898"/>
                </a:lnTo>
                <a:lnTo>
                  <a:pt x="11785" y="27457"/>
                </a:lnTo>
                <a:lnTo>
                  <a:pt x="11938" y="26365"/>
                </a:lnTo>
                <a:close/>
              </a:path>
              <a:path w="58420" h="109854">
                <a:moveTo>
                  <a:pt x="11950" y="19824"/>
                </a:moveTo>
                <a:lnTo>
                  <a:pt x="11176" y="19824"/>
                </a:lnTo>
                <a:lnTo>
                  <a:pt x="11684" y="20104"/>
                </a:lnTo>
                <a:lnTo>
                  <a:pt x="11950" y="19824"/>
                </a:lnTo>
                <a:close/>
              </a:path>
              <a:path w="58420" h="109854">
                <a:moveTo>
                  <a:pt x="12115" y="27647"/>
                </a:moveTo>
                <a:lnTo>
                  <a:pt x="11861" y="27546"/>
                </a:lnTo>
                <a:lnTo>
                  <a:pt x="11671" y="28206"/>
                </a:lnTo>
                <a:lnTo>
                  <a:pt x="12115" y="27647"/>
                </a:lnTo>
                <a:close/>
              </a:path>
              <a:path w="58420" h="109854">
                <a:moveTo>
                  <a:pt x="12141" y="19646"/>
                </a:moveTo>
                <a:lnTo>
                  <a:pt x="12115" y="19164"/>
                </a:lnTo>
                <a:lnTo>
                  <a:pt x="12039" y="18897"/>
                </a:lnTo>
                <a:lnTo>
                  <a:pt x="10375" y="19164"/>
                </a:lnTo>
                <a:lnTo>
                  <a:pt x="10706" y="19646"/>
                </a:lnTo>
                <a:lnTo>
                  <a:pt x="10858" y="19646"/>
                </a:lnTo>
                <a:lnTo>
                  <a:pt x="12141" y="19646"/>
                </a:lnTo>
                <a:close/>
              </a:path>
              <a:path w="58420" h="109854">
                <a:moveTo>
                  <a:pt x="12192" y="90017"/>
                </a:moveTo>
                <a:lnTo>
                  <a:pt x="11582" y="89979"/>
                </a:lnTo>
                <a:lnTo>
                  <a:pt x="11925" y="90322"/>
                </a:lnTo>
                <a:lnTo>
                  <a:pt x="12192" y="90017"/>
                </a:lnTo>
                <a:close/>
              </a:path>
              <a:path w="58420" h="109854">
                <a:moveTo>
                  <a:pt x="12344" y="33705"/>
                </a:moveTo>
                <a:lnTo>
                  <a:pt x="11061" y="32664"/>
                </a:lnTo>
                <a:lnTo>
                  <a:pt x="10756" y="33058"/>
                </a:lnTo>
                <a:lnTo>
                  <a:pt x="10744" y="33324"/>
                </a:lnTo>
                <a:lnTo>
                  <a:pt x="11404" y="34391"/>
                </a:lnTo>
                <a:lnTo>
                  <a:pt x="12344" y="33705"/>
                </a:lnTo>
                <a:close/>
              </a:path>
              <a:path w="58420" h="109854">
                <a:moveTo>
                  <a:pt x="12446" y="15532"/>
                </a:moveTo>
                <a:lnTo>
                  <a:pt x="10833" y="13792"/>
                </a:lnTo>
                <a:lnTo>
                  <a:pt x="11315" y="15798"/>
                </a:lnTo>
                <a:lnTo>
                  <a:pt x="12331" y="15722"/>
                </a:lnTo>
                <a:lnTo>
                  <a:pt x="12446" y="15532"/>
                </a:lnTo>
                <a:close/>
              </a:path>
              <a:path w="58420" h="109854">
                <a:moveTo>
                  <a:pt x="12484" y="27190"/>
                </a:moveTo>
                <a:lnTo>
                  <a:pt x="12204" y="27546"/>
                </a:lnTo>
                <a:lnTo>
                  <a:pt x="12242" y="27698"/>
                </a:lnTo>
                <a:lnTo>
                  <a:pt x="12484" y="27190"/>
                </a:lnTo>
                <a:close/>
              </a:path>
              <a:path w="58420" h="109854">
                <a:moveTo>
                  <a:pt x="12509" y="33832"/>
                </a:moveTo>
                <a:lnTo>
                  <a:pt x="12496" y="33591"/>
                </a:lnTo>
                <a:lnTo>
                  <a:pt x="12509" y="33832"/>
                </a:lnTo>
                <a:close/>
              </a:path>
              <a:path w="58420" h="109854">
                <a:moveTo>
                  <a:pt x="12636" y="27851"/>
                </a:moveTo>
                <a:lnTo>
                  <a:pt x="12242" y="27698"/>
                </a:lnTo>
                <a:lnTo>
                  <a:pt x="12522" y="27990"/>
                </a:lnTo>
                <a:lnTo>
                  <a:pt x="12636" y="27851"/>
                </a:lnTo>
                <a:close/>
              </a:path>
              <a:path w="58420" h="109854">
                <a:moveTo>
                  <a:pt x="12852" y="33324"/>
                </a:moveTo>
                <a:lnTo>
                  <a:pt x="12446" y="32639"/>
                </a:lnTo>
                <a:lnTo>
                  <a:pt x="12496" y="33591"/>
                </a:lnTo>
                <a:lnTo>
                  <a:pt x="12852" y="33324"/>
                </a:lnTo>
                <a:close/>
              </a:path>
              <a:path w="58420" h="109854">
                <a:moveTo>
                  <a:pt x="12966" y="70345"/>
                </a:moveTo>
                <a:lnTo>
                  <a:pt x="11518" y="70599"/>
                </a:lnTo>
                <a:lnTo>
                  <a:pt x="11645" y="70116"/>
                </a:lnTo>
                <a:lnTo>
                  <a:pt x="10985" y="70751"/>
                </a:lnTo>
                <a:lnTo>
                  <a:pt x="10947" y="71259"/>
                </a:lnTo>
                <a:lnTo>
                  <a:pt x="12052" y="71018"/>
                </a:lnTo>
                <a:lnTo>
                  <a:pt x="12611" y="70599"/>
                </a:lnTo>
                <a:lnTo>
                  <a:pt x="12966" y="70345"/>
                </a:lnTo>
                <a:close/>
              </a:path>
              <a:path w="58420" h="109854">
                <a:moveTo>
                  <a:pt x="13208" y="87122"/>
                </a:moveTo>
                <a:lnTo>
                  <a:pt x="11544" y="88011"/>
                </a:lnTo>
                <a:lnTo>
                  <a:pt x="11417" y="88722"/>
                </a:lnTo>
                <a:lnTo>
                  <a:pt x="9486" y="88798"/>
                </a:lnTo>
                <a:lnTo>
                  <a:pt x="9398" y="89344"/>
                </a:lnTo>
                <a:lnTo>
                  <a:pt x="10134" y="89471"/>
                </a:lnTo>
                <a:lnTo>
                  <a:pt x="9931" y="89877"/>
                </a:lnTo>
                <a:lnTo>
                  <a:pt x="9918" y="90043"/>
                </a:lnTo>
                <a:lnTo>
                  <a:pt x="11010" y="91135"/>
                </a:lnTo>
                <a:lnTo>
                  <a:pt x="10261" y="89877"/>
                </a:lnTo>
                <a:lnTo>
                  <a:pt x="11582" y="89979"/>
                </a:lnTo>
                <a:lnTo>
                  <a:pt x="11264" y="89649"/>
                </a:lnTo>
                <a:lnTo>
                  <a:pt x="12585" y="89484"/>
                </a:lnTo>
                <a:lnTo>
                  <a:pt x="12573" y="87604"/>
                </a:lnTo>
                <a:lnTo>
                  <a:pt x="13208" y="87122"/>
                </a:lnTo>
                <a:close/>
              </a:path>
              <a:path w="58420" h="109854">
                <a:moveTo>
                  <a:pt x="13347" y="89966"/>
                </a:moveTo>
                <a:lnTo>
                  <a:pt x="12649" y="89484"/>
                </a:lnTo>
                <a:lnTo>
                  <a:pt x="12192" y="90017"/>
                </a:lnTo>
                <a:lnTo>
                  <a:pt x="12547" y="90043"/>
                </a:lnTo>
                <a:lnTo>
                  <a:pt x="13347" y="89966"/>
                </a:lnTo>
                <a:close/>
              </a:path>
              <a:path w="58420" h="109854">
                <a:moveTo>
                  <a:pt x="13347" y="67246"/>
                </a:moveTo>
                <a:lnTo>
                  <a:pt x="9588" y="66217"/>
                </a:lnTo>
                <a:lnTo>
                  <a:pt x="11010" y="68897"/>
                </a:lnTo>
                <a:lnTo>
                  <a:pt x="11544" y="68580"/>
                </a:lnTo>
                <a:lnTo>
                  <a:pt x="12268" y="69176"/>
                </a:lnTo>
                <a:lnTo>
                  <a:pt x="12065" y="68580"/>
                </a:lnTo>
                <a:lnTo>
                  <a:pt x="11899" y="68046"/>
                </a:lnTo>
                <a:lnTo>
                  <a:pt x="13335" y="68719"/>
                </a:lnTo>
                <a:lnTo>
                  <a:pt x="13347" y="68046"/>
                </a:lnTo>
                <a:lnTo>
                  <a:pt x="13347" y="67271"/>
                </a:lnTo>
                <a:close/>
              </a:path>
              <a:path w="58420" h="109854">
                <a:moveTo>
                  <a:pt x="13373" y="32943"/>
                </a:moveTo>
                <a:lnTo>
                  <a:pt x="12852" y="33324"/>
                </a:lnTo>
                <a:lnTo>
                  <a:pt x="13233" y="33997"/>
                </a:lnTo>
                <a:lnTo>
                  <a:pt x="13373" y="32943"/>
                </a:lnTo>
                <a:close/>
              </a:path>
              <a:path w="58420" h="109854">
                <a:moveTo>
                  <a:pt x="13690" y="28676"/>
                </a:moveTo>
                <a:lnTo>
                  <a:pt x="13639" y="28549"/>
                </a:lnTo>
                <a:lnTo>
                  <a:pt x="13512" y="28181"/>
                </a:lnTo>
                <a:lnTo>
                  <a:pt x="13258" y="27495"/>
                </a:lnTo>
                <a:lnTo>
                  <a:pt x="12903" y="27508"/>
                </a:lnTo>
                <a:lnTo>
                  <a:pt x="12712" y="28181"/>
                </a:lnTo>
                <a:lnTo>
                  <a:pt x="12522" y="27990"/>
                </a:lnTo>
                <a:lnTo>
                  <a:pt x="12090" y="28549"/>
                </a:lnTo>
                <a:lnTo>
                  <a:pt x="9207" y="28105"/>
                </a:lnTo>
                <a:lnTo>
                  <a:pt x="11137" y="31191"/>
                </a:lnTo>
                <a:lnTo>
                  <a:pt x="12179" y="30581"/>
                </a:lnTo>
                <a:lnTo>
                  <a:pt x="12014" y="30581"/>
                </a:lnTo>
                <a:lnTo>
                  <a:pt x="11798" y="30416"/>
                </a:lnTo>
                <a:lnTo>
                  <a:pt x="11760" y="30251"/>
                </a:lnTo>
                <a:lnTo>
                  <a:pt x="12242" y="30060"/>
                </a:lnTo>
                <a:lnTo>
                  <a:pt x="13411" y="29006"/>
                </a:lnTo>
                <a:lnTo>
                  <a:pt x="13690" y="28676"/>
                </a:lnTo>
                <a:close/>
              </a:path>
              <a:path w="58420" h="109854">
                <a:moveTo>
                  <a:pt x="14020" y="33591"/>
                </a:moveTo>
                <a:lnTo>
                  <a:pt x="13474" y="32600"/>
                </a:lnTo>
                <a:lnTo>
                  <a:pt x="13589" y="33997"/>
                </a:lnTo>
                <a:lnTo>
                  <a:pt x="13614" y="34150"/>
                </a:lnTo>
                <a:lnTo>
                  <a:pt x="13970" y="33705"/>
                </a:lnTo>
                <a:close/>
              </a:path>
              <a:path w="58420" h="109854">
                <a:moveTo>
                  <a:pt x="14249" y="66421"/>
                </a:moveTo>
                <a:lnTo>
                  <a:pt x="13538" y="67068"/>
                </a:lnTo>
                <a:lnTo>
                  <a:pt x="13525" y="67271"/>
                </a:lnTo>
                <a:lnTo>
                  <a:pt x="13881" y="67665"/>
                </a:lnTo>
                <a:lnTo>
                  <a:pt x="14249" y="66421"/>
                </a:lnTo>
                <a:close/>
              </a:path>
              <a:path w="58420" h="109854">
                <a:moveTo>
                  <a:pt x="15875" y="65633"/>
                </a:moveTo>
                <a:lnTo>
                  <a:pt x="14960" y="64858"/>
                </a:lnTo>
                <a:lnTo>
                  <a:pt x="13881" y="65862"/>
                </a:lnTo>
                <a:lnTo>
                  <a:pt x="12966" y="64884"/>
                </a:lnTo>
                <a:lnTo>
                  <a:pt x="13157" y="65989"/>
                </a:lnTo>
                <a:lnTo>
                  <a:pt x="14960" y="65760"/>
                </a:lnTo>
                <a:lnTo>
                  <a:pt x="15341" y="66128"/>
                </a:lnTo>
                <a:lnTo>
                  <a:pt x="14973" y="65747"/>
                </a:lnTo>
                <a:lnTo>
                  <a:pt x="15151" y="65405"/>
                </a:lnTo>
                <a:lnTo>
                  <a:pt x="15519" y="65608"/>
                </a:lnTo>
                <a:lnTo>
                  <a:pt x="15875" y="65633"/>
                </a:lnTo>
                <a:close/>
              </a:path>
              <a:path w="58420" h="109854">
                <a:moveTo>
                  <a:pt x="17170" y="100304"/>
                </a:moveTo>
                <a:lnTo>
                  <a:pt x="16865" y="100050"/>
                </a:lnTo>
                <a:lnTo>
                  <a:pt x="16891" y="100177"/>
                </a:lnTo>
                <a:lnTo>
                  <a:pt x="17170" y="100304"/>
                </a:lnTo>
                <a:close/>
              </a:path>
              <a:path w="58420" h="109854">
                <a:moveTo>
                  <a:pt x="17703" y="21793"/>
                </a:moveTo>
                <a:lnTo>
                  <a:pt x="16954" y="20053"/>
                </a:lnTo>
                <a:lnTo>
                  <a:pt x="16967" y="21412"/>
                </a:lnTo>
                <a:lnTo>
                  <a:pt x="17703" y="21793"/>
                </a:lnTo>
                <a:close/>
              </a:path>
              <a:path w="58420" h="109854">
                <a:moveTo>
                  <a:pt x="17945" y="21920"/>
                </a:moveTo>
                <a:lnTo>
                  <a:pt x="17703" y="21793"/>
                </a:lnTo>
                <a:lnTo>
                  <a:pt x="17881" y="22186"/>
                </a:lnTo>
                <a:lnTo>
                  <a:pt x="17945" y="21920"/>
                </a:lnTo>
                <a:close/>
              </a:path>
              <a:path w="58420" h="109854">
                <a:moveTo>
                  <a:pt x="17970" y="76784"/>
                </a:moveTo>
                <a:lnTo>
                  <a:pt x="17805" y="76758"/>
                </a:lnTo>
                <a:lnTo>
                  <a:pt x="17640" y="76784"/>
                </a:lnTo>
                <a:lnTo>
                  <a:pt x="17526" y="76987"/>
                </a:lnTo>
                <a:lnTo>
                  <a:pt x="17754" y="76949"/>
                </a:lnTo>
                <a:lnTo>
                  <a:pt x="17970" y="76784"/>
                </a:lnTo>
                <a:close/>
              </a:path>
              <a:path w="58420" h="109854">
                <a:moveTo>
                  <a:pt x="18059" y="77393"/>
                </a:moveTo>
                <a:lnTo>
                  <a:pt x="17653" y="77089"/>
                </a:lnTo>
                <a:lnTo>
                  <a:pt x="17475" y="77304"/>
                </a:lnTo>
                <a:lnTo>
                  <a:pt x="17297" y="77571"/>
                </a:lnTo>
                <a:lnTo>
                  <a:pt x="17132" y="77736"/>
                </a:lnTo>
                <a:lnTo>
                  <a:pt x="18059" y="77393"/>
                </a:lnTo>
                <a:close/>
              </a:path>
              <a:path w="58420" h="109854">
                <a:moveTo>
                  <a:pt x="18275" y="76847"/>
                </a:moveTo>
                <a:lnTo>
                  <a:pt x="18072" y="76733"/>
                </a:lnTo>
                <a:lnTo>
                  <a:pt x="18275" y="76847"/>
                </a:lnTo>
                <a:close/>
              </a:path>
              <a:path w="58420" h="109854">
                <a:moveTo>
                  <a:pt x="18402" y="22148"/>
                </a:moveTo>
                <a:lnTo>
                  <a:pt x="18135" y="21145"/>
                </a:lnTo>
                <a:lnTo>
                  <a:pt x="17945" y="21920"/>
                </a:lnTo>
                <a:lnTo>
                  <a:pt x="18402" y="22148"/>
                </a:lnTo>
                <a:close/>
              </a:path>
              <a:path w="58420" h="109854">
                <a:moveTo>
                  <a:pt x="19392" y="66916"/>
                </a:moveTo>
                <a:lnTo>
                  <a:pt x="18834" y="66890"/>
                </a:lnTo>
                <a:lnTo>
                  <a:pt x="19215" y="67043"/>
                </a:lnTo>
                <a:lnTo>
                  <a:pt x="19392" y="66916"/>
                </a:lnTo>
                <a:close/>
              </a:path>
              <a:path w="58420" h="109854">
                <a:moveTo>
                  <a:pt x="19608" y="76149"/>
                </a:moveTo>
                <a:lnTo>
                  <a:pt x="19291" y="74637"/>
                </a:lnTo>
                <a:lnTo>
                  <a:pt x="18503" y="75476"/>
                </a:lnTo>
                <a:lnTo>
                  <a:pt x="19050" y="76123"/>
                </a:lnTo>
                <a:lnTo>
                  <a:pt x="19608" y="76149"/>
                </a:lnTo>
                <a:close/>
              </a:path>
              <a:path w="58420" h="109854">
                <a:moveTo>
                  <a:pt x="19761" y="18199"/>
                </a:moveTo>
                <a:lnTo>
                  <a:pt x="19240" y="18249"/>
                </a:lnTo>
                <a:lnTo>
                  <a:pt x="19735" y="18262"/>
                </a:lnTo>
                <a:close/>
              </a:path>
              <a:path w="58420" h="109854">
                <a:moveTo>
                  <a:pt x="19951" y="67335"/>
                </a:moveTo>
                <a:lnTo>
                  <a:pt x="19215" y="67043"/>
                </a:lnTo>
                <a:lnTo>
                  <a:pt x="18656" y="67437"/>
                </a:lnTo>
                <a:lnTo>
                  <a:pt x="18478" y="67957"/>
                </a:lnTo>
                <a:lnTo>
                  <a:pt x="17360" y="68440"/>
                </a:lnTo>
                <a:lnTo>
                  <a:pt x="18275" y="68313"/>
                </a:lnTo>
                <a:lnTo>
                  <a:pt x="19024" y="68529"/>
                </a:lnTo>
                <a:lnTo>
                  <a:pt x="19138" y="68313"/>
                </a:lnTo>
                <a:lnTo>
                  <a:pt x="19596" y="67475"/>
                </a:lnTo>
                <a:lnTo>
                  <a:pt x="19951" y="67335"/>
                </a:lnTo>
                <a:close/>
              </a:path>
              <a:path w="58420" h="109854">
                <a:moveTo>
                  <a:pt x="19951" y="66751"/>
                </a:moveTo>
                <a:lnTo>
                  <a:pt x="19939" y="66255"/>
                </a:lnTo>
                <a:lnTo>
                  <a:pt x="19405" y="66929"/>
                </a:lnTo>
                <a:lnTo>
                  <a:pt x="19951" y="66751"/>
                </a:lnTo>
                <a:close/>
              </a:path>
              <a:path w="58420" h="109854">
                <a:moveTo>
                  <a:pt x="20116" y="97891"/>
                </a:moveTo>
                <a:lnTo>
                  <a:pt x="19545" y="97637"/>
                </a:lnTo>
                <a:lnTo>
                  <a:pt x="18910" y="96786"/>
                </a:lnTo>
                <a:lnTo>
                  <a:pt x="18884" y="97942"/>
                </a:lnTo>
                <a:lnTo>
                  <a:pt x="18757" y="98526"/>
                </a:lnTo>
                <a:lnTo>
                  <a:pt x="17043" y="98933"/>
                </a:lnTo>
                <a:lnTo>
                  <a:pt x="14122" y="98552"/>
                </a:lnTo>
                <a:lnTo>
                  <a:pt x="14236" y="100749"/>
                </a:lnTo>
                <a:lnTo>
                  <a:pt x="14846" y="99834"/>
                </a:lnTo>
                <a:lnTo>
                  <a:pt x="15582" y="100126"/>
                </a:lnTo>
                <a:lnTo>
                  <a:pt x="15481" y="99834"/>
                </a:lnTo>
                <a:lnTo>
                  <a:pt x="15900" y="99199"/>
                </a:lnTo>
                <a:lnTo>
                  <a:pt x="16865" y="100050"/>
                </a:lnTo>
                <a:lnTo>
                  <a:pt x="16891" y="99695"/>
                </a:lnTo>
                <a:lnTo>
                  <a:pt x="17729" y="99580"/>
                </a:lnTo>
                <a:lnTo>
                  <a:pt x="19164" y="100520"/>
                </a:lnTo>
                <a:lnTo>
                  <a:pt x="19291" y="99923"/>
                </a:lnTo>
                <a:lnTo>
                  <a:pt x="19329" y="99758"/>
                </a:lnTo>
                <a:lnTo>
                  <a:pt x="19075" y="99923"/>
                </a:lnTo>
                <a:lnTo>
                  <a:pt x="18897" y="99580"/>
                </a:lnTo>
                <a:lnTo>
                  <a:pt x="18694" y="99199"/>
                </a:lnTo>
                <a:lnTo>
                  <a:pt x="18961" y="98933"/>
                </a:lnTo>
                <a:lnTo>
                  <a:pt x="19558" y="98602"/>
                </a:lnTo>
                <a:lnTo>
                  <a:pt x="20116" y="97891"/>
                </a:lnTo>
                <a:close/>
              </a:path>
              <a:path w="58420" h="109854">
                <a:moveTo>
                  <a:pt x="20256" y="66662"/>
                </a:moveTo>
                <a:lnTo>
                  <a:pt x="19951" y="66751"/>
                </a:lnTo>
                <a:lnTo>
                  <a:pt x="19977" y="67322"/>
                </a:lnTo>
                <a:lnTo>
                  <a:pt x="20256" y="66662"/>
                </a:lnTo>
                <a:close/>
              </a:path>
              <a:path w="58420" h="109854">
                <a:moveTo>
                  <a:pt x="20281" y="65811"/>
                </a:moveTo>
                <a:lnTo>
                  <a:pt x="19913" y="65798"/>
                </a:lnTo>
                <a:lnTo>
                  <a:pt x="19939" y="66255"/>
                </a:lnTo>
                <a:lnTo>
                  <a:pt x="20281" y="65811"/>
                </a:lnTo>
                <a:close/>
              </a:path>
              <a:path w="58420" h="109854">
                <a:moveTo>
                  <a:pt x="20485" y="10033"/>
                </a:moveTo>
                <a:lnTo>
                  <a:pt x="19418" y="10033"/>
                </a:lnTo>
                <a:lnTo>
                  <a:pt x="18859" y="9931"/>
                </a:lnTo>
                <a:lnTo>
                  <a:pt x="20434" y="10909"/>
                </a:lnTo>
                <a:lnTo>
                  <a:pt x="20485" y="10033"/>
                </a:lnTo>
                <a:close/>
              </a:path>
              <a:path w="58420" h="109854">
                <a:moveTo>
                  <a:pt x="20497" y="18288"/>
                </a:moveTo>
                <a:lnTo>
                  <a:pt x="19735" y="18262"/>
                </a:lnTo>
                <a:lnTo>
                  <a:pt x="19558" y="18732"/>
                </a:lnTo>
                <a:lnTo>
                  <a:pt x="20129" y="18846"/>
                </a:lnTo>
                <a:lnTo>
                  <a:pt x="20497" y="18288"/>
                </a:lnTo>
                <a:close/>
              </a:path>
              <a:path w="58420" h="109854">
                <a:moveTo>
                  <a:pt x="21767" y="66192"/>
                </a:moveTo>
                <a:lnTo>
                  <a:pt x="20345" y="66636"/>
                </a:lnTo>
                <a:lnTo>
                  <a:pt x="20688" y="67310"/>
                </a:lnTo>
                <a:lnTo>
                  <a:pt x="21767" y="66192"/>
                </a:lnTo>
                <a:close/>
              </a:path>
              <a:path w="58420" h="109854">
                <a:moveTo>
                  <a:pt x="22034" y="97231"/>
                </a:moveTo>
                <a:lnTo>
                  <a:pt x="19913" y="96901"/>
                </a:lnTo>
                <a:lnTo>
                  <a:pt x="21056" y="97180"/>
                </a:lnTo>
                <a:lnTo>
                  <a:pt x="22034" y="97231"/>
                </a:lnTo>
                <a:close/>
              </a:path>
              <a:path w="58420" h="109854">
                <a:moveTo>
                  <a:pt x="23177" y="30594"/>
                </a:moveTo>
                <a:lnTo>
                  <a:pt x="22936" y="29527"/>
                </a:lnTo>
                <a:lnTo>
                  <a:pt x="22491" y="29946"/>
                </a:lnTo>
                <a:lnTo>
                  <a:pt x="22885" y="30086"/>
                </a:lnTo>
                <a:lnTo>
                  <a:pt x="22707" y="30327"/>
                </a:lnTo>
                <a:lnTo>
                  <a:pt x="22644" y="30480"/>
                </a:lnTo>
                <a:lnTo>
                  <a:pt x="23177" y="30594"/>
                </a:lnTo>
                <a:close/>
              </a:path>
              <a:path w="58420" h="109854">
                <a:moveTo>
                  <a:pt x="24269" y="30657"/>
                </a:moveTo>
                <a:lnTo>
                  <a:pt x="24218" y="30327"/>
                </a:lnTo>
                <a:lnTo>
                  <a:pt x="24028" y="30200"/>
                </a:lnTo>
                <a:lnTo>
                  <a:pt x="24269" y="30657"/>
                </a:lnTo>
                <a:close/>
              </a:path>
              <a:path w="58420" h="109854">
                <a:moveTo>
                  <a:pt x="24422" y="30099"/>
                </a:moveTo>
                <a:lnTo>
                  <a:pt x="24358" y="30327"/>
                </a:lnTo>
                <a:lnTo>
                  <a:pt x="24422" y="30099"/>
                </a:lnTo>
                <a:close/>
              </a:path>
              <a:path w="58420" h="109854">
                <a:moveTo>
                  <a:pt x="24561" y="27978"/>
                </a:moveTo>
                <a:lnTo>
                  <a:pt x="23101" y="29362"/>
                </a:lnTo>
                <a:lnTo>
                  <a:pt x="23101" y="29527"/>
                </a:lnTo>
                <a:lnTo>
                  <a:pt x="24028" y="30200"/>
                </a:lnTo>
                <a:lnTo>
                  <a:pt x="23672" y="29527"/>
                </a:lnTo>
                <a:lnTo>
                  <a:pt x="24561" y="27978"/>
                </a:lnTo>
                <a:close/>
              </a:path>
              <a:path w="58420" h="109854">
                <a:moveTo>
                  <a:pt x="24599" y="93433"/>
                </a:moveTo>
                <a:lnTo>
                  <a:pt x="23444" y="93179"/>
                </a:lnTo>
                <a:lnTo>
                  <a:pt x="24257" y="94386"/>
                </a:lnTo>
                <a:lnTo>
                  <a:pt x="24206" y="93408"/>
                </a:lnTo>
                <a:lnTo>
                  <a:pt x="24599" y="93433"/>
                </a:lnTo>
                <a:close/>
              </a:path>
              <a:path w="58420" h="109854">
                <a:moveTo>
                  <a:pt x="24942" y="30416"/>
                </a:moveTo>
                <a:lnTo>
                  <a:pt x="24358" y="30327"/>
                </a:lnTo>
                <a:lnTo>
                  <a:pt x="24409" y="30480"/>
                </a:lnTo>
                <a:lnTo>
                  <a:pt x="24942" y="30416"/>
                </a:lnTo>
                <a:close/>
              </a:path>
              <a:path w="58420" h="109854">
                <a:moveTo>
                  <a:pt x="25031" y="59588"/>
                </a:moveTo>
                <a:lnTo>
                  <a:pt x="24726" y="60121"/>
                </a:lnTo>
                <a:lnTo>
                  <a:pt x="24879" y="60096"/>
                </a:lnTo>
                <a:lnTo>
                  <a:pt x="25031" y="59588"/>
                </a:lnTo>
                <a:close/>
              </a:path>
              <a:path w="58420" h="109854">
                <a:moveTo>
                  <a:pt x="25425" y="11341"/>
                </a:moveTo>
                <a:lnTo>
                  <a:pt x="24574" y="10947"/>
                </a:lnTo>
                <a:lnTo>
                  <a:pt x="24460" y="11341"/>
                </a:lnTo>
                <a:lnTo>
                  <a:pt x="24536" y="11836"/>
                </a:lnTo>
                <a:lnTo>
                  <a:pt x="23901" y="12115"/>
                </a:lnTo>
                <a:lnTo>
                  <a:pt x="24472" y="12192"/>
                </a:lnTo>
                <a:lnTo>
                  <a:pt x="25425" y="11341"/>
                </a:lnTo>
                <a:close/>
              </a:path>
              <a:path w="58420" h="109854">
                <a:moveTo>
                  <a:pt x="25768" y="29248"/>
                </a:moveTo>
                <a:lnTo>
                  <a:pt x="24955" y="28105"/>
                </a:lnTo>
                <a:lnTo>
                  <a:pt x="24422" y="30099"/>
                </a:lnTo>
                <a:lnTo>
                  <a:pt x="24587" y="29946"/>
                </a:lnTo>
                <a:lnTo>
                  <a:pt x="24701" y="29362"/>
                </a:lnTo>
                <a:lnTo>
                  <a:pt x="25768" y="29248"/>
                </a:lnTo>
                <a:close/>
              </a:path>
              <a:path w="58420" h="109854">
                <a:moveTo>
                  <a:pt x="25895" y="12128"/>
                </a:moveTo>
                <a:lnTo>
                  <a:pt x="24485" y="12192"/>
                </a:lnTo>
                <a:lnTo>
                  <a:pt x="25095" y="12433"/>
                </a:lnTo>
                <a:lnTo>
                  <a:pt x="25895" y="12128"/>
                </a:lnTo>
                <a:close/>
              </a:path>
              <a:path w="58420" h="109854">
                <a:moveTo>
                  <a:pt x="26631" y="93332"/>
                </a:moveTo>
                <a:lnTo>
                  <a:pt x="26466" y="93129"/>
                </a:lnTo>
                <a:lnTo>
                  <a:pt x="26085" y="92913"/>
                </a:lnTo>
                <a:lnTo>
                  <a:pt x="26339" y="92544"/>
                </a:lnTo>
                <a:lnTo>
                  <a:pt x="25196" y="93459"/>
                </a:lnTo>
                <a:lnTo>
                  <a:pt x="26060" y="93116"/>
                </a:lnTo>
                <a:lnTo>
                  <a:pt x="26631" y="93332"/>
                </a:lnTo>
                <a:close/>
              </a:path>
              <a:path w="58420" h="109854">
                <a:moveTo>
                  <a:pt x="26771" y="32893"/>
                </a:moveTo>
                <a:lnTo>
                  <a:pt x="26657" y="32372"/>
                </a:lnTo>
                <a:lnTo>
                  <a:pt x="26085" y="32258"/>
                </a:lnTo>
                <a:lnTo>
                  <a:pt x="24942" y="33629"/>
                </a:lnTo>
                <a:lnTo>
                  <a:pt x="24523" y="34213"/>
                </a:lnTo>
                <a:lnTo>
                  <a:pt x="25577" y="34112"/>
                </a:lnTo>
                <a:lnTo>
                  <a:pt x="26771" y="32893"/>
                </a:lnTo>
                <a:close/>
              </a:path>
              <a:path w="58420" h="109854">
                <a:moveTo>
                  <a:pt x="26885" y="37833"/>
                </a:moveTo>
                <a:lnTo>
                  <a:pt x="26670" y="37617"/>
                </a:lnTo>
                <a:lnTo>
                  <a:pt x="26873" y="37414"/>
                </a:lnTo>
                <a:lnTo>
                  <a:pt x="26809" y="37287"/>
                </a:lnTo>
                <a:lnTo>
                  <a:pt x="26543" y="37084"/>
                </a:lnTo>
                <a:lnTo>
                  <a:pt x="21234" y="36931"/>
                </a:lnTo>
                <a:lnTo>
                  <a:pt x="22974" y="40563"/>
                </a:lnTo>
                <a:lnTo>
                  <a:pt x="25158" y="39509"/>
                </a:lnTo>
                <a:lnTo>
                  <a:pt x="24752" y="38303"/>
                </a:lnTo>
                <a:lnTo>
                  <a:pt x="26885" y="37833"/>
                </a:lnTo>
                <a:close/>
              </a:path>
              <a:path w="58420" h="109854">
                <a:moveTo>
                  <a:pt x="27152" y="60159"/>
                </a:moveTo>
                <a:lnTo>
                  <a:pt x="26898" y="59715"/>
                </a:lnTo>
                <a:lnTo>
                  <a:pt x="26238" y="58597"/>
                </a:lnTo>
                <a:lnTo>
                  <a:pt x="25819" y="60299"/>
                </a:lnTo>
                <a:lnTo>
                  <a:pt x="26327" y="59715"/>
                </a:lnTo>
                <a:lnTo>
                  <a:pt x="27152" y="60159"/>
                </a:lnTo>
                <a:close/>
              </a:path>
              <a:path w="58420" h="109854">
                <a:moveTo>
                  <a:pt x="27152" y="35534"/>
                </a:moveTo>
                <a:lnTo>
                  <a:pt x="26339" y="36499"/>
                </a:lnTo>
                <a:lnTo>
                  <a:pt x="26441" y="37007"/>
                </a:lnTo>
                <a:lnTo>
                  <a:pt x="27127" y="37096"/>
                </a:lnTo>
                <a:lnTo>
                  <a:pt x="27152" y="35534"/>
                </a:lnTo>
                <a:close/>
              </a:path>
              <a:path w="58420" h="109854">
                <a:moveTo>
                  <a:pt x="27241" y="37744"/>
                </a:moveTo>
                <a:lnTo>
                  <a:pt x="26885" y="37833"/>
                </a:lnTo>
                <a:lnTo>
                  <a:pt x="26898" y="37960"/>
                </a:lnTo>
                <a:lnTo>
                  <a:pt x="27241" y="37744"/>
                </a:lnTo>
                <a:close/>
              </a:path>
              <a:path w="58420" h="109854">
                <a:moveTo>
                  <a:pt x="27266" y="37007"/>
                </a:moveTo>
                <a:lnTo>
                  <a:pt x="27000" y="37287"/>
                </a:lnTo>
                <a:lnTo>
                  <a:pt x="26987" y="37414"/>
                </a:lnTo>
                <a:lnTo>
                  <a:pt x="27266" y="37007"/>
                </a:lnTo>
                <a:close/>
              </a:path>
              <a:path w="58420" h="109854">
                <a:moveTo>
                  <a:pt x="27305" y="60413"/>
                </a:moveTo>
                <a:lnTo>
                  <a:pt x="27292" y="60236"/>
                </a:lnTo>
                <a:lnTo>
                  <a:pt x="27152" y="60159"/>
                </a:lnTo>
                <a:lnTo>
                  <a:pt x="27305" y="60413"/>
                </a:lnTo>
                <a:close/>
              </a:path>
              <a:path w="58420" h="109854">
                <a:moveTo>
                  <a:pt x="28003" y="9842"/>
                </a:moveTo>
                <a:lnTo>
                  <a:pt x="27317" y="7937"/>
                </a:lnTo>
                <a:lnTo>
                  <a:pt x="26847" y="9690"/>
                </a:lnTo>
                <a:lnTo>
                  <a:pt x="28003" y="9842"/>
                </a:lnTo>
                <a:close/>
              </a:path>
              <a:path w="58420" h="109854">
                <a:moveTo>
                  <a:pt x="28295" y="86106"/>
                </a:moveTo>
                <a:lnTo>
                  <a:pt x="28117" y="86093"/>
                </a:lnTo>
                <a:lnTo>
                  <a:pt x="28295" y="86106"/>
                </a:lnTo>
                <a:close/>
              </a:path>
              <a:path w="58420" h="109854">
                <a:moveTo>
                  <a:pt x="28524" y="86931"/>
                </a:moveTo>
                <a:lnTo>
                  <a:pt x="28067" y="87045"/>
                </a:lnTo>
                <a:lnTo>
                  <a:pt x="27216" y="86614"/>
                </a:lnTo>
                <a:lnTo>
                  <a:pt x="27686" y="87706"/>
                </a:lnTo>
                <a:lnTo>
                  <a:pt x="28524" y="86931"/>
                </a:lnTo>
                <a:close/>
              </a:path>
              <a:path w="58420" h="109854">
                <a:moveTo>
                  <a:pt x="28524" y="32943"/>
                </a:moveTo>
                <a:lnTo>
                  <a:pt x="27381" y="33185"/>
                </a:lnTo>
                <a:lnTo>
                  <a:pt x="27368" y="32931"/>
                </a:lnTo>
                <a:lnTo>
                  <a:pt x="27139" y="33769"/>
                </a:lnTo>
                <a:lnTo>
                  <a:pt x="28105" y="33185"/>
                </a:lnTo>
                <a:lnTo>
                  <a:pt x="28524" y="32943"/>
                </a:lnTo>
                <a:close/>
              </a:path>
              <a:path w="58420" h="109854">
                <a:moveTo>
                  <a:pt x="28752" y="69215"/>
                </a:moveTo>
                <a:lnTo>
                  <a:pt x="28371" y="69316"/>
                </a:lnTo>
                <a:lnTo>
                  <a:pt x="28676" y="69430"/>
                </a:lnTo>
                <a:lnTo>
                  <a:pt x="28752" y="69215"/>
                </a:lnTo>
                <a:close/>
              </a:path>
              <a:path w="58420" h="109854">
                <a:moveTo>
                  <a:pt x="28765" y="86702"/>
                </a:moveTo>
                <a:lnTo>
                  <a:pt x="28524" y="86931"/>
                </a:lnTo>
                <a:lnTo>
                  <a:pt x="28740" y="86842"/>
                </a:lnTo>
                <a:lnTo>
                  <a:pt x="28765" y="86702"/>
                </a:lnTo>
                <a:close/>
              </a:path>
              <a:path w="58420" h="109854">
                <a:moveTo>
                  <a:pt x="28765" y="86347"/>
                </a:moveTo>
                <a:lnTo>
                  <a:pt x="28663" y="86106"/>
                </a:lnTo>
                <a:lnTo>
                  <a:pt x="28473" y="86093"/>
                </a:lnTo>
                <a:lnTo>
                  <a:pt x="28295" y="86106"/>
                </a:lnTo>
                <a:lnTo>
                  <a:pt x="28460" y="86144"/>
                </a:lnTo>
                <a:lnTo>
                  <a:pt x="28600" y="86283"/>
                </a:lnTo>
                <a:lnTo>
                  <a:pt x="28765" y="86410"/>
                </a:lnTo>
                <a:close/>
              </a:path>
              <a:path w="58420" h="109854">
                <a:moveTo>
                  <a:pt x="28829" y="10756"/>
                </a:moveTo>
                <a:lnTo>
                  <a:pt x="28816" y="10579"/>
                </a:lnTo>
                <a:lnTo>
                  <a:pt x="28829" y="10756"/>
                </a:lnTo>
                <a:close/>
              </a:path>
              <a:path w="58420" h="109854">
                <a:moveTo>
                  <a:pt x="28956" y="86537"/>
                </a:moveTo>
                <a:lnTo>
                  <a:pt x="28765" y="86410"/>
                </a:lnTo>
                <a:lnTo>
                  <a:pt x="28790" y="86626"/>
                </a:lnTo>
                <a:lnTo>
                  <a:pt x="28956" y="86537"/>
                </a:lnTo>
                <a:close/>
              </a:path>
              <a:path w="58420" h="109854">
                <a:moveTo>
                  <a:pt x="29324" y="69672"/>
                </a:moveTo>
                <a:lnTo>
                  <a:pt x="28676" y="69430"/>
                </a:lnTo>
                <a:lnTo>
                  <a:pt x="28575" y="69697"/>
                </a:lnTo>
                <a:lnTo>
                  <a:pt x="28295" y="69430"/>
                </a:lnTo>
                <a:lnTo>
                  <a:pt x="28219" y="69215"/>
                </a:lnTo>
                <a:lnTo>
                  <a:pt x="28587" y="68199"/>
                </a:lnTo>
                <a:lnTo>
                  <a:pt x="28740" y="67805"/>
                </a:lnTo>
                <a:lnTo>
                  <a:pt x="28359" y="68199"/>
                </a:lnTo>
                <a:lnTo>
                  <a:pt x="26466" y="67741"/>
                </a:lnTo>
                <a:lnTo>
                  <a:pt x="27190" y="66802"/>
                </a:lnTo>
                <a:lnTo>
                  <a:pt x="25133" y="67005"/>
                </a:lnTo>
                <a:lnTo>
                  <a:pt x="26873" y="68948"/>
                </a:lnTo>
                <a:lnTo>
                  <a:pt x="24625" y="68948"/>
                </a:lnTo>
                <a:lnTo>
                  <a:pt x="22593" y="70624"/>
                </a:lnTo>
                <a:lnTo>
                  <a:pt x="22009" y="70383"/>
                </a:lnTo>
                <a:lnTo>
                  <a:pt x="21602" y="72186"/>
                </a:lnTo>
                <a:lnTo>
                  <a:pt x="19291" y="74625"/>
                </a:lnTo>
                <a:lnTo>
                  <a:pt x="20370" y="75615"/>
                </a:lnTo>
                <a:lnTo>
                  <a:pt x="19837" y="75031"/>
                </a:lnTo>
                <a:lnTo>
                  <a:pt x="22885" y="74053"/>
                </a:lnTo>
                <a:lnTo>
                  <a:pt x="24688" y="71323"/>
                </a:lnTo>
                <a:lnTo>
                  <a:pt x="25488" y="70624"/>
                </a:lnTo>
                <a:lnTo>
                  <a:pt x="26492" y="69723"/>
                </a:lnTo>
                <a:lnTo>
                  <a:pt x="27254" y="70662"/>
                </a:lnTo>
                <a:lnTo>
                  <a:pt x="27813" y="69723"/>
                </a:lnTo>
                <a:lnTo>
                  <a:pt x="28384" y="70078"/>
                </a:lnTo>
                <a:lnTo>
                  <a:pt x="29248" y="69710"/>
                </a:lnTo>
                <a:close/>
              </a:path>
              <a:path w="58420" h="109854">
                <a:moveTo>
                  <a:pt x="29324" y="68541"/>
                </a:moveTo>
                <a:lnTo>
                  <a:pt x="28943" y="68745"/>
                </a:lnTo>
                <a:lnTo>
                  <a:pt x="28752" y="69215"/>
                </a:lnTo>
                <a:lnTo>
                  <a:pt x="29146" y="69113"/>
                </a:lnTo>
                <a:lnTo>
                  <a:pt x="29324" y="68541"/>
                </a:lnTo>
                <a:close/>
              </a:path>
              <a:path w="58420" h="109854">
                <a:moveTo>
                  <a:pt x="29464" y="10985"/>
                </a:moveTo>
                <a:lnTo>
                  <a:pt x="28765" y="10401"/>
                </a:lnTo>
                <a:lnTo>
                  <a:pt x="28816" y="10579"/>
                </a:lnTo>
                <a:lnTo>
                  <a:pt x="29464" y="10985"/>
                </a:lnTo>
                <a:close/>
              </a:path>
              <a:path w="58420" h="109854">
                <a:moveTo>
                  <a:pt x="29921" y="11277"/>
                </a:moveTo>
                <a:lnTo>
                  <a:pt x="29464" y="10985"/>
                </a:lnTo>
                <a:lnTo>
                  <a:pt x="29794" y="11264"/>
                </a:lnTo>
                <a:lnTo>
                  <a:pt x="29921" y="11277"/>
                </a:lnTo>
                <a:close/>
              </a:path>
              <a:path w="58420" h="109854">
                <a:moveTo>
                  <a:pt x="29921" y="3479"/>
                </a:moveTo>
                <a:lnTo>
                  <a:pt x="29159" y="3505"/>
                </a:lnTo>
                <a:lnTo>
                  <a:pt x="29768" y="4521"/>
                </a:lnTo>
                <a:lnTo>
                  <a:pt x="29921" y="3479"/>
                </a:lnTo>
                <a:close/>
              </a:path>
              <a:path w="58420" h="109854">
                <a:moveTo>
                  <a:pt x="30226" y="89281"/>
                </a:moveTo>
                <a:lnTo>
                  <a:pt x="29959" y="88493"/>
                </a:lnTo>
                <a:lnTo>
                  <a:pt x="28333" y="89281"/>
                </a:lnTo>
                <a:lnTo>
                  <a:pt x="27749" y="91262"/>
                </a:lnTo>
                <a:lnTo>
                  <a:pt x="26593" y="92163"/>
                </a:lnTo>
                <a:lnTo>
                  <a:pt x="27457" y="93548"/>
                </a:lnTo>
                <a:lnTo>
                  <a:pt x="28917" y="91859"/>
                </a:lnTo>
                <a:lnTo>
                  <a:pt x="29006" y="91020"/>
                </a:lnTo>
                <a:lnTo>
                  <a:pt x="29997" y="91020"/>
                </a:lnTo>
                <a:lnTo>
                  <a:pt x="30200" y="89877"/>
                </a:lnTo>
                <a:lnTo>
                  <a:pt x="30226" y="89281"/>
                </a:lnTo>
                <a:close/>
              </a:path>
              <a:path w="58420" h="109854">
                <a:moveTo>
                  <a:pt x="30365" y="11328"/>
                </a:moveTo>
                <a:lnTo>
                  <a:pt x="29921" y="11277"/>
                </a:lnTo>
                <a:lnTo>
                  <a:pt x="30086" y="11379"/>
                </a:lnTo>
                <a:lnTo>
                  <a:pt x="30365" y="11328"/>
                </a:lnTo>
                <a:close/>
              </a:path>
              <a:path w="58420" h="109854">
                <a:moveTo>
                  <a:pt x="30492" y="88252"/>
                </a:moveTo>
                <a:lnTo>
                  <a:pt x="30378" y="88874"/>
                </a:lnTo>
                <a:lnTo>
                  <a:pt x="30429" y="89877"/>
                </a:lnTo>
                <a:lnTo>
                  <a:pt x="30492" y="88252"/>
                </a:lnTo>
                <a:close/>
              </a:path>
              <a:path w="58420" h="109854">
                <a:moveTo>
                  <a:pt x="30556" y="31724"/>
                </a:moveTo>
                <a:lnTo>
                  <a:pt x="28524" y="32943"/>
                </a:lnTo>
                <a:lnTo>
                  <a:pt x="29133" y="32804"/>
                </a:lnTo>
                <a:lnTo>
                  <a:pt x="29286" y="33502"/>
                </a:lnTo>
                <a:lnTo>
                  <a:pt x="29794" y="32804"/>
                </a:lnTo>
                <a:lnTo>
                  <a:pt x="30556" y="31724"/>
                </a:lnTo>
                <a:close/>
              </a:path>
              <a:path w="58420" h="109854">
                <a:moveTo>
                  <a:pt x="30568" y="82562"/>
                </a:moveTo>
                <a:lnTo>
                  <a:pt x="30480" y="81508"/>
                </a:lnTo>
                <a:lnTo>
                  <a:pt x="30276" y="81711"/>
                </a:lnTo>
                <a:lnTo>
                  <a:pt x="30213" y="82664"/>
                </a:lnTo>
                <a:lnTo>
                  <a:pt x="30568" y="82562"/>
                </a:lnTo>
                <a:close/>
              </a:path>
              <a:path w="58420" h="109854">
                <a:moveTo>
                  <a:pt x="30784" y="8686"/>
                </a:moveTo>
                <a:lnTo>
                  <a:pt x="30365" y="8712"/>
                </a:lnTo>
                <a:lnTo>
                  <a:pt x="30784" y="8686"/>
                </a:lnTo>
                <a:close/>
              </a:path>
              <a:path w="58420" h="109854">
                <a:moveTo>
                  <a:pt x="30848" y="28689"/>
                </a:moveTo>
                <a:lnTo>
                  <a:pt x="30543" y="28740"/>
                </a:lnTo>
                <a:lnTo>
                  <a:pt x="30187" y="28689"/>
                </a:lnTo>
                <a:lnTo>
                  <a:pt x="30149" y="29095"/>
                </a:lnTo>
                <a:lnTo>
                  <a:pt x="30276" y="29146"/>
                </a:lnTo>
                <a:lnTo>
                  <a:pt x="30505" y="28994"/>
                </a:lnTo>
                <a:lnTo>
                  <a:pt x="30670" y="28841"/>
                </a:lnTo>
                <a:lnTo>
                  <a:pt x="30848" y="28689"/>
                </a:lnTo>
                <a:close/>
              </a:path>
              <a:path w="58420" h="109854">
                <a:moveTo>
                  <a:pt x="30911" y="29171"/>
                </a:moveTo>
                <a:lnTo>
                  <a:pt x="30670" y="29210"/>
                </a:lnTo>
                <a:lnTo>
                  <a:pt x="30505" y="29210"/>
                </a:lnTo>
                <a:lnTo>
                  <a:pt x="30353" y="29159"/>
                </a:lnTo>
                <a:lnTo>
                  <a:pt x="30048" y="29476"/>
                </a:lnTo>
                <a:lnTo>
                  <a:pt x="29908" y="29667"/>
                </a:lnTo>
                <a:lnTo>
                  <a:pt x="29552" y="29705"/>
                </a:lnTo>
                <a:lnTo>
                  <a:pt x="29425" y="29184"/>
                </a:lnTo>
                <a:lnTo>
                  <a:pt x="29121" y="30302"/>
                </a:lnTo>
                <a:lnTo>
                  <a:pt x="26123" y="30822"/>
                </a:lnTo>
                <a:lnTo>
                  <a:pt x="27330" y="32118"/>
                </a:lnTo>
                <a:lnTo>
                  <a:pt x="27368" y="32931"/>
                </a:lnTo>
                <a:lnTo>
                  <a:pt x="27647" y="31902"/>
                </a:lnTo>
                <a:lnTo>
                  <a:pt x="28689" y="32499"/>
                </a:lnTo>
                <a:lnTo>
                  <a:pt x="29121" y="31902"/>
                </a:lnTo>
                <a:lnTo>
                  <a:pt x="29400" y="31508"/>
                </a:lnTo>
                <a:lnTo>
                  <a:pt x="29248" y="30822"/>
                </a:lnTo>
                <a:lnTo>
                  <a:pt x="30848" y="31330"/>
                </a:lnTo>
                <a:lnTo>
                  <a:pt x="30276" y="30822"/>
                </a:lnTo>
                <a:lnTo>
                  <a:pt x="30378" y="30480"/>
                </a:lnTo>
                <a:lnTo>
                  <a:pt x="30327" y="30302"/>
                </a:lnTo>
                <a:lnTo>
                  <a:pt x="29946" y="29832"/>
                </a:lnTo>
                <a:lnTo>
                  <a:pt x="30137" y="29705"/>
                </a:lnTo>
                <a:lnTo>
                  <a:pt x="30861" y="29210"/>
                </a:lnTo>
                <a:close/>
              </a:path>
              <a:path w="58420" h="109854">
                <a:moveTo>
                  <a:pt x="31191" y="57200"/>
                </a:moveTo>
                <a:lnTo>
                  <a:pt x="30797" y="57226"/>
                </a:lnTo>
                <a:lnTo>
                  <a:pt x="31026" y="57543"/>
                </a:lnTo>
                <a:lnTo>
                  <a:pt x="31191" y="57200"/>
                </a:lnTo>
                <a:close/>
              </a:path>
              <a:path w="58420" h="109854">
                <a:moveTo>
                  <a:pt x="31191" y="29705"/>
                </a:moveTo>
                <a:lnTo>
                  <a:pt x="30632" y="29578"/>
                </a:lnTo>
                <a:lnTo>
                  <a:pt x="30492" y="30378"/>
                </a:lnTo>
                <a:lnTo>
                  <a:pt x="31191" y="29705"/>
                </a:lnTo>
                <a:close/>
              </a:path>
              <a:path w="58420" h="109854">
                <a:moveTo>
                  <a:pt x="31343" y="63207"/>
                </a:moveTo>
                <a:lnTo>
                  <a:pt x="31127" y="62852"/>
                </a:lnTo>
                <a:lnTo>
                  <a:pt x="31038" y="62699"/>
                </a:lnTo>
                <a:lnTo>
                  <a:pt x="30975" y="62852"/>
                </a:lnTo>
                <a:lnTo>
                  <a:pt x="31343" y="63207"/>
                </a:lnTo>
                <a:close/>
              </a:path>
              <a:path w="58420" h="109854">
                <a:moveTo>
                  <a:pt x="31457" y="15024"/>
                </a:moveTo>
                <a:lnTo>
                  <a:pt x="31369" y="13792"/>
                </a:lnTo>
                <a:lnTo>
                  <a:pt x="30365" y="13982"/>
                </a:lnTo>
                <a:lnTo>
                  <a:pt x="31457" y="15024"/>
                </a:lnTo>
                <a:close/>
              </a:path>
              <a:path w="58420" h="109854">
                <a:moveTo>
                  <a:pt x="31623" y="82270"/>
                </a:moveTo>
                <a:lnTo>
                  <a:pt x="30568" y="82562"/>
                </a:lnTo>
                <a:lnTo>
                  <a:pt x="30594" y="82854"/>
                </a:lnTo>
                <a:lnTo>
                  <a:pt x="31623" y="82270"/>
                </a:lnTo>
                <a:close/>
              </a:path>
              <a:path w="58420" h="109854">
                <a:moveTo>
                  <a:pt x="31762" y="66611"/>
                </a:moveTo>
                <a:lnTo>
                  <a:pt x="30022" y="65735"/>
                </a:lnTo>
                <a:lnTo>
                  <a:pt x="30429" y="67017"/>
                </a:lnTo>
                <a:lnTo>
                  <a:pt x="29362" y="66382"/>
                </a:lnTo>
                <a:lnTo>
                  <a:pt x="29578" y="65925"/>
                </a:lnTo>
                <a:lnTo>
                  <a:pt x="28105" y="65214"/>
                </a:lnTo>
                <a:lnTo>
                  <a:pt x="27571" y="66344"/>
                </a:lnTo>
                <a:lnTo>
                  <a:pt x="28930" y="66497"/>
                </a:lnTo>
                <a:lnTo>
                  <a:pt x="29286" y="67233"/>
                </a:lnTo>
                <a:lnTo>
                  <a:pt x="28740" y="67805"/>
                </a:lnTo>
                <a:lnTo>
                  <a:pt x="31381" y="67183"/>
                </a:lnTo>
                <a:lnTo>
                  <a:pt x="31496" y="67017"/>
                </a:lnTo>
                <a:lnTo>
                  <a:pt x="31762" y="66611"/>
                </a:lnTo>
                <a:close/>
              </a:path>
              <a:path w="58420" h="109854">
                <a:moveTo>
                  <a:pt x="31775" y="10045"/>
                </a:moveTo>
                <a:lnTo>
                  <a:pt x="29743" y="8496"/>
                </a:lnTo>
                <a:lnTo>
                  <a:pt x="31140" y="10312"/>
                </a:lnTo>
                <a:lnTo>
                  <a:pt x="29273" y="9271"/>
                </a:lnTo>
                <a:lnTo>
                  <a:pt x="30441" y="11290"/>
                </a:lnTo>
                <a:lnTo>
                  <a:pt x="31470" y="10629"/>
                </a:lnTo>
                <a:lnTo>
                  <a:pt x="31635" y="10312"/>
                </a:lnTo>
                <a:lnTo>
                  <a:pt x="31775" y="10045"/>
                </a:lnTo>
                <a:close/>
              </a:path>
              <a:path w="58420" h="109854">
                <a:moveTo>
                  <a:pt x="32105" y="13665"/>
                </a:moveTo>
                <a:lnTo>
                  <a:pt x="31356" y="13614"/>
                </a:lnTo>
                <a:lnTo>
                  <a:pt x="31369" y="13792"/>
                </a:lnTo>
                <a:lnTo>
                  <a:pt x="32105" y="13665"/>
                </a:lnTo>
                <a:close/>
              </a:path>
              <a:path w="58420" h="109854">
                <a:moveTo>
                  <a:pt x="32131" y="55295"/>
                </a:moveTo>
                <a:lnTo>
                  <a:pt x="30911" y="56476"/>
                </a:lnTo>
                <a:lnTo>
                  <a:pt x="31419" y="56718"/>
                </a:lnTo>
                <a:lnTo>
                  <a:pt x="32131" y="55295"/>
                </a:lnTo>
                <a:close/>
              </a:path>
              <a:path w="58420" h="109854">
                <a:moveTo>
                  <a:pt x="32181" y="29895"/>
                </a:moveTo>
                <a:lnTo>
                  <a:pt x="31813" y="29438"/>
                </a:lnTo>
                <a:lnTo>
                  <a:pt x="31838" y="29603"/>
                </a:lnTo>
                <a:lnTo>
                  <a:pt x="31927" y="29756"/>
                </a:lnTo>
                <a:lnTo>
                  <a:pt x="32181" y="29895"/>
                </a:lnTo>
                <a:close/>
              </a:path>
              <a:path w="58420" h="109854">
                <a:moveTo>
                  <a:pt x="32219" y="27114"/>
                </a:moveTo>
                <a:lnTo>
                  <a:pt x="31470" y="27800"/>
                </a:lnTo>
                <a:lnTo>
                  <a:pt x="31724" y="27876"/>
                </a:lnTo>
                <a:lnTo>
                  <a:pt x="32131" y="27495"/>
                </a:lnTo>
                <a:lnTo>
                  <a:pt x="32219" y="27114"/>
                </a:lnTo>
                <a:close/>
              </a:path>
              <a:path w="58420" h="109854">
                <a:moveTo>
                  <a:pt x="32283" y="89446"/>
                </a:moveTo>
                <a:lnTo>
                  <a:pt x="31597" y="88087"/>
                </a:lnTo>
                <a:lnTo>
                  <a:pt x="30645" y="87693"/>
                </a:lnTo>
                <a:lnTo>
                  <a:pt x="30746" y="88493"/>
                </a:lnTo>
                <a:lnTo>
                  <a:pt x="31140" y="88874"/>
                </a:lnTo>
                <a:lnTo>
                  <a:pt x="32283" y="89446"/>
                </a:lnTo>
                <a:close/>
              </a:path>
              <a:path w="58420" h="109854">
                <a:moveTo>
                  <a:pt x="32283" y="57137"/>
                </a:moveTo>
                <a:lnTo>
                  <a:pt x="31419" y="56718"/>
                </a:lnTo>
                <a:lnTo>
                  <a:pt x="31191" y="57200"/>
                </a:lnTo>
                <a:lnTo>
                  <a:pt x="32283" y="57137"/>
                </a:lnTo>
                <a:close/>
              </a:path>
              <a:path w="58420" h="109854">
                <a:moveTo>
                  <a:pt x="32308" y="10452"/>
                </a:moveTo>
                <a:lnTo>
                  <a:pt x="31991" y="9626"/>
                </a:lnTo>
                <a:lnTo>
                  <a:pt x="31775" y="10045"/>
                </a:lnTo>
                <a:lnTo>
                  <a:pt x="32308" y="10452"/>
                </a:lnTo>
                <a:close/>
              </a:path>
              <a:path w="58420" h="109854">
                <a:moveTo>
                  <a:pt x="32473" y="25996"/>
                </a:moveTo>
                <a:lnTo>
                  <a:pt x="32219" y="27114"/>
                </a:lnTo>
                <a:lnTo>
                  <a:pt x="32448" y="26898"/>
                </a:lnTo>
                <a:lnTo>
                  <a:pt x="32473" y="25996"/>
                </a:lnTo>
                <a:close/>
              </a:path>
              <a:path w="58420" h="109854">
                <a:moveTo>
                  <a:pt x="32550" y="65874"/>
                </a:moveTo>
                <a:lnTo>
                  <a:pt x="32308" y="66001"/>
                </a:lnTo>
                <a:lnTo>
                  <a:pt x="32537" y="66128"/>
                </a:lnTo>
                <a:lnTo>
                  <a:pt x="32550" y="65874"/>
                </a:lnTo>
                <a:close/>
              </a:path>
              <a:path w="58420" h="109854">
                <a:moveTo>
                  <a:pt x="32575" y="28371"/>
                </a:moveTo>
                <a:lnTo>
                  <a:pt x="32270" y="28041"/>
                </a:lnTo>
                <a:lnTo>
                  <a:pt x="31724" y="27876"/>
                </a:lnTo>
                <a:lnTo>
                  <a:pt x="30848" y="28689"/>
                </a:lnTo>
                <a:lnTo>
                  <a:pt x="31051" y="28651"/>
                </a:lnTo>
                <a:lnTo>
                  <a:pt x="31813" y="29438"/>
                </a:lnTo>
                <a:lnTo>
                  <a:pt x="31750" y="29057"/>
                </a:lnTo>
                <a:lnTo>
                  <a:pt x="31978" y="28740"/>
                </a:lnTo>
                <a:lnTo>
                  <a:pt x="32042" y="28587"/>
                </a:lnTo>
                <a:lnTo>
                  <a:pt x="31953" y="28270"/>
                </a:lnTo>
                <a:lnTo>
                  <a:pt x="32575" y="28371"/>
                </a:lnTo>
                <a:close/>
              </a:path>
              <a:path w="58420" h="109854">
                <a:moveTo>
                  <a:pt x="32829" y="15849"/>
                </a:moveTo>
                <a:lnTo>
                  <a:pt x="32626" y="15557"/>
                </a:lnTo>
                <a:lnTo>
                  <a:pt x="32385" y="15506"/>
                </a:lnTo>
                <a:lnTo>
                  <a:pt x="32004" y="15417"/>
                </a:lnTo>
                <a:lnTo>
                  <a:pt x="31737" y="15240"/>
                </a:lnTo>
                <a:lnTo>
                  <a:pt x="31915" y="14770"/>
                </a:lnTo>
                <a:lnTo>
                  <a:pt x="31559" y="14973"/>
                </a:lnTo>
                <a:lnTo>
                  <a:pt x="31572" y="15113"/>
                </a:lnTo>
                <a:lnTo>
                  <a:pt x="31724" y="15240"/>
                </a:lnTo>
                <a:lnTo>
                  <a:pt x="31623" y="15532"/>
                </a:lnTo>
                <a:lnTo>
                  <a:pt x="30530" y="15557"/>
                </a:lnTo>
                <a:lnTo>
                  <a:pt x="30708" y="14452"/>
                </a:lnTo>
                <a:lnTo>
                  <a:pt x="30556" y="14236"/>
                </a:lnTo>
                <a:lnTo>
                  <a:pt x="30365" y="13982"/>
                </a:lnTo>
                <a:lnTo>
                  <a:pt x="28981" y="14236"/>
                </a:lnTo>
                <a:lnTo>
                  <a:pt x="29845" y="13258"/>
                </a:lnTo>
                <a:lnTo>
                  <a:pt x="31127" y="11798"/>
                </a:lnTo>
                <a:lnTo>
                  <a:pt x="31762" y="11074"/>
                </a:lnTo>
                <a:lnTo>
                  <a:pt x="30454" y="11315"/>
                </a:lnTo>
                <a:lnTo>
                  <a:pt x="30734" y="11798"/>
                </a:lnTo>
                <a:lnTo>
                  <a:pt x="30403" y="11582"/>
                </a:lnTo>
                <a:lnTo>
                  <a:pt x="30086" y="11379"/>
                </a:lnTo>
                <a:lnTo>
                  <a:pt x="28994" y="11582"/>
                </a:lnTo>
                <a:lnTo>
                  <a:pt x="28829" y="10756"/>
                </a:lnTo>
                <a:lnTo>
                  <a:pt x="28867" y="11798"/>
                </a:lnTo>
                <a:lnTo>
                  <a:pt x="27546" y="13258"/>
                </a:lnTo>
                <a:lnTo>
                  <a:pt x="26136" y="12788"/>
                </a:lnTo>
                <a:lnTo>
                  <a:pt x="25336" y="14160"/>
                </a:lnTo>
                <a:lnTo>
                  <a:pt x="27089" y="14566"/>
                </a:lnTo>
                <a:lnTo>
                  <a:pt x="26581" y="15227"/>
                </a:lnTo>
                <a:lnTo>
                  <a:pt x="26695" y="15557"/>
                </a:lnTo>
                <a:lnTo>
                  <a:pt x="28168" y="16700"/>
                </a:lnTo>
                <a:lnTo>
                  <a:pt x="28219" y="16865"/>
                </a:lnTo>
                <a:lnTo>
                  <a:pt x="29083" y="16725"/>
                </a:lnTo>
                <a:lnTo>
                  <a:pt x="28981" y="15836"/>
                </a:lnTo>
                <a:lnTo>
                  <a:pt x="29260" y="15608"/>
                </a:lnTo>
                <a:lnTo>
                  <a:pt x="30695" y="16065"/>
                </a:lnTo>
                <a:lnTo>
                  <a:pt x="29933" y="17640"/>
                </a:lnTo>
                <a:lnTo>
                  <a:pt x="31546" y="17526"/>
                </a:lnTo>
                <a:lnTo>
                  <a:pt x="31648" y="18415"/>
                </a:lnTo>
                <a:lnTo>
                  <a:pt x="32448" y="18630"/>
                </a:lnTo>
                <a:lnTo>
                  <a:pt x="32258" y="17526"/>
                </a:lnTo>
                <a:lnTo>
                  <a:pt x="32245" y="17399"/>
                </a:lnTo>
                <a:lnTo>
                  <a:pt x="32473" y="17195"/>
                </a:lnTo>
                <a:lnTo>
                  <a:pt x="32346" y="17195"/>
                </a:lnTo>
                <a:lnTo>
                  <a:pt x="32118" y="17056"/>
                </a:lnTo>
                <a:lnTo>
                  <a:pt x="32334" y="16865"/>
                </a:lnTo>
                <a:lnTo>
                  <a:pt x="32829" y="16383"/>
                </a:lnTo>
                <a:lnTo>
                  <a:pt x="32245" y="16865"/>
                </a:lnTo>
                <a:lnTo>
                  <a:pt x="30924" y="16205"/>
                </a:lnTo>
                <a:lnTo>
                  <a:pt x="31661" y="15608"/>
                </a:lnTo>
                <a:lnTo>
                  <a:pt x="31800" y="15506"/>
                </a:lnTo>
                <a:lnTo>
                  <a:pt x="32194" y="15836"/>
                </a:lnTo>
                <a:lnTo>
                  <a:pt x="32245" y="16319"/>
                </a:lnTo>
                <a:lnTo>
                  <a:pt x="32829" y="15849"/>
                </a:lnTo>
                <a:close/>
              </a:path>
              <a:path w="58420" h="109854">
                <a:moveTo>
                  <a:pt x="32994" y="58762"/>
                </a:moveTo>
                <a:lnTo>
                  <a:pt x="32423" y="58737"/>
                </a:lnTo>
                <a:lnTo>
                  <a:pt x="32435" y="58991"/>
                </a:lnTo>
                <a:lnTo>
                  <a:pt x="32994" y="58762"/>
                </a:lnTo>
                <a:close/>
              </a:path>
              <a:path w="58420" h="109854">
                <a:moveTo>
                  <a:pt x="32994" y="55422"/>
                </a:moveTo>
                <a:lnTo>
                  <a:pt x="32880" y="55245"/>
                </a:lnTo>
                <a:lnTo>
                  <a:pt x="32524" y="55460"/>
                </a:lnTo>
                <a:lnTo>
                  <a:pt x="32994" y="55422"/>
                </a:lnTo>
                <a:close/>
              </a:path>
              <a:path w="58420" h="109854">
                <a:moveTo>
                  <a:pt x="33007" y="3378"/>
                </a:moveTo>
                <a:lnTo>
                  <a:pt x="32245" y="1930"/>
                </a:lnTo>
                <a:lnTo>
                  <a:pt x="32105" y="1663"/>
                </a:lnTo>
                <a:lnTo>
                  <a:pt x="31026" y="0"/>
                </a:lnTo>
                <a:lnTo>
                  <a:pt x="31661" y="1930"/>
                </a:lnTo>
                <a:lnTo>
                  <a:pt x="30162" y="1905"/>
                </a:lnTo>
                <a:lnTo>
                  <a:pt x="29921" y="3479"/>
                </a:lnTo>
                <a:lnTo>
                  <a:pt x="33007" y="3378"/>
                </a:lnTo>
                <a:close/>
              </a:path>
              <a:path w="58420" h="109854">
                <a:moveTo>
                  <a:pt x="33020" y="28867"/>
                </a:moveTo>
                <a:lnTo>
                  <a:pt x="32664" y="28473"/>
                </a:lnTo>
                <a:lnTo>
                  <a:pt x="32753" y="28867"/>
                </a:lnTo>
                <a:lnTo>
                  <a:pt x="32867" y="29083"/>
                </a:lnTo>
                <a:lnTo>
                  <a:pt x="33020" y="28867"/>
                </a:lnTo>
                <a:close/>
              </a:path>
              <a:path w="58420" h="109854">
                <a:moveTo>
                  <a:pt x="33032" y="29387"/>
                </a:moveTo>
                <a:lnTo>
                  <a:pt x="32867" y="29083"/>
                </a:lnTo>
                <a:lnTo>
                  <a:pt x="32804" y="29210"/>
                </a:lnTo>
                <a:lnTo>
                  <a:pt x="33032" y="29387"/>
                </a:lnTo>
                <a:close/>
              </a:path>
              <a:path w="58420" h="109854">
                <a:moveTo>
                  <a:pt x="33096" y="63271"/>
                </a:moveTo>
                <a:lnTo>
                  <a:pt x="32346" y="63144"/>
                </a:lnTo>
                <a:lnTo>
                  <a:pt x="32334" y="63373"/>
                </a:lnTo>
                <a:lnTo>
                  <a:pt x="32016" y="63931"/>
                </a:lnTo>
                <a:lnTo>
                  <a:pt x="31343" y="63207"/>
                </a:lnTo>
                <a:lnTo>
                  <a:pt x="32245" y="64668"/>
                </a:lnTo>
                <a:lnTo>
                  <a:pt x="32715" y="63931"/>
                </a:lnTo>
                <a:lnTo>
                  <a:pt x="33096" y="63271"/>
                </a:lnTo>
                <a:close/>
              </a:path>
              <a:path w="58420" h="109854">
                <a:moveTo>
                  <a:pt x="33096" y="26631"/>
                </a:moveTo>
                <a:lnTo>
                  <a:pt x="32664" y="26708"/>
                </a:lnTo>
                <a:lnTo>
                  <a:pt x="32448" y="26898"/>
                </a:lnTo>
                <a:lnTo>
                  <a:pt x="32435" y="27279"/>
                </a:lnTo>
                <a:lnTo>
                  <a:pt x="33096" y="26631"/>
                </a:lnTo>
                <a:close/>
              </a:path>
              <a:path w="58420" h="109854">
                <a:moveTo>
                  <a:pt x="33286" y="66509"/>
                </a:moveTo>
                <a:lnTo>
                  <a:pt x="32537" y="66128"/>
                </a:lnTo>
                <a:lnTo>
                  <a:pt x="32727" y="66751"/>
                </a:lnTo>
                <a:lnTo>
                  <a:pt x="33286" y="66509"/>
                </a:lnTo>
                <a:close/>
              </a:path>
              <a:path w="58420" h="109854">
                <a:moveTo>
                  <a:pt x="33350" y="28155"/>
                </a:moveTo>
                <a:lnTo>
                  <a:pt x="33223" y="28587"/>
                </a:lnTo>
                <a:lnTo>
                  <a:pt x="33121" y="28740"/>
                </a:lnTo>
                <a:lnTo>
                  <a:pt x="33223" y="29083"/>
                </a:lnTo>
                <a:lnTo>
                  <a:pt x="33350" y="28155"/>
                </a:lnTo>
                <a:close/>
              </a:path>
              <a:path w="58420" h="109854">
                <a:moveTo>
                  <a:pt x="33502" y="27533"/>
                </a:moveTo>
                <a:lnTo>
                  <a:pt x="33375" y="27533"/>
                </a:lnTo>
                <a:lnTo>
                  <a:pt x="33350" y="28155"/>
                </a:lnTo>
                <a:lnTo>
                  <a:pt x="33502" y="27533"/>
                </a:lnTo>
                <a:close/>
              </a:path>
              <a:path w="58420" h="109854">
                <a:moveTo>
                  <a:pt x="33769" y="25971"/>
                </a:moveTo>
                <a:lnTo>
                  <a:pt x="33096" y="26631"/>
                </a:lnTo>
                <a:lnTo>
                  <a:pt x="33553" y="26555"/>
                </a:lnTo>
                <a:lnTo>
                  <a:pt x="33769" y="25971"/>
                </a:lnTo>
                <a:close/>
              </a:path>
              <a:path w="58420" h="109854">
                <a:moveTo>
                  <a:pt x="33972" y="65125"/>
                </a:moveTo>
                <a:lnTo>
                  <a:pt x="32677" y="65595"/>
                </a:lnTo>
                <a:lnTo>
                  <a:pt x="32550" y="65874"/>
                </a:lnTo>
                <a:lnTo>
                  <a:pt x="33972" y="65125"/>
                </a:lnTo>
                <a:close/>
              </a:path>
              <a:path w="58420" h="109854">
                <a:moveTo>
                  <a:pt x="34036" y="52120"/>
                </a:moveTo>
                <a:lnTo>
                  <a:pt x="33439" y="51803"/>
                </a:lnTo>
                <a:lnTo>
                  <a:pt x="32766" y="52438"/>
                </a:lnTo>
                <a:lnTo>
                  <a:pt x="32829" y="52997"/>
                </a:lnTo>
                <a:lnTo>
                  <a:pt x="33388" y="52946"/>
                </a:lnTo>
                <a:lnTo>
                  <a:pt x="33274" y="52019"/>
                </a:lnTo>
                <a:lnTo>
                  <a:pt x="34036" y="52120"/>
                </a:lnTo>
                <a:close/>
              </a:path>
              <a:path w="58420" h="109854">
                <a:moveTo>
                  <a:pt x="34315" y="28067"/>
                </a:moveTo>
                <a:lnTo>
                  <a:pt x="33426" y="26758"/>
                </a:lnTo>
                <a:lnTo>
                  <a:pt x="33502" y="27533"/>
                </a:lnTo>
                <a:lnTo>
                  <a:pt x="34315" y="28067"/>
                </a:lnTo>
                <a:close/>
              </a:path>
              <a:path w="58420" h="109854">
                <a:moveTo>
                  <a:pt x="34709" y="61455"/>
                </a:moveTo>
                <a:lnTo>
                  <a:pt x="33248" y="62509"/>
                </a:lnTo>
                <a:lnTo>
                  <a:pt x="34226" y="63004"/>
                </a:lnTo>
                <a:lnTo>
                  <a:pt x="34709" y="61455"/>
                </a:lnTo>
                <a:close/>
              </a:path>
              <a:path w="58420" h="109854">
                <a:moveTo>
                  <a:pt x="34709" y="57289"/>
                </a:moveTo>
                <a:lnTo>
                  <a:pt x="34302" y="57264"/>
                </a:lnTo>
                <a:lnTo>
                  <a:pt x="33870" y="57238"/>
                </a:lnTo>
                <a:lnTo>
                  <a:pt x="33655" y="57404"/>
                </a:lnTo>
                <a:lnTo>
                  <a:pt x="33947" y="57480"/>
                </a:lnTo>
                <a:lnTo>
                  <a:pt x="34340" y="57442"/>
                </a:lnTo>
                <a:lnTo>
                  <a:pt x="34709" y="57289"/>
                </a:lnTo>
                <a:close/>
              </a:path>
              <a:path w="58420" h="109854">
                <a:moveTo>
                  <a:pt x="34759" y="34048"/>
                </a:moveTo>
                <a:lnTo>
                  <a:pt x="34467" y="33566"/>
                </a:lnTo>
                <a:lnTo>
                  <a:pt x="33426" y="31953"/>
                </a:lnTo>
                <a:lnTo>
                  <a:pt x="32753" y="32994"/>
                </a:lnTo>
                <a:lnTo>
                  <a:pt x="31813" y="33870"/>
                </a:lnTo>
                <a:lnTo>
                  <a:pt x="29502" y="34569"/>
                </a:lnTo>
                <a:lnTo>
                  <a:pt x="28359" y="34340"/>
                </a:lnTo>
                <a:lnTo>
                  <a:pt x="28524" y="33413"/>
                </a:lnTo>
                <a:lnTo>
                  <a:pt x="27178" y="33934"/>
                </a:lnTo>
                <a:lnTo>
                  <a:pt x="27152" y="35534"/>
                </a:lnTo>
                <a:lnTo>
                  <a:pt x="27305" y="35369"/>
                </a:lnTo>
                <a:lnTo>
                  <a:pt x="27381" y="37553"/>
                </a:lnTo>
                <a:lnTo>
                  <a:pt x="28473" y="37134"/>
                </a:lnTo>
                <a:lnTo>
                  <a:pt x="28727" y="37033"/>
                </a:lnTo>
                <a:lnTo>
                  <a:pt x="28625" y="36499"/>
                </a:lnTo>
                <a:lnTo>
                  <a:pt x="27838" y="37134"/>
                </a:lnTo>
                <a:lnTo>
                  <a:pt x="27800" y="36334"/>
                </a:lnTo>
                <a:lnTo>
                  <a:pt x="28790" y="35560"/>
                </a:lnTo>
                <a:lnTo>
                  <a:pt x="29692" y="37287"/>
                </a:lnTo>
                <a:lnTo>
                  <a:pt x="30518" y="37731"/>
                </a:lnTo>
                <a:lnTo>
                  <a:pt x="30060" y="36322"/>
                </a:lnTo>
                <a:lnTo>
                  <a:pt x="32283" y="36410"/>
                </a:lnTo>
                <a:lnTo>
                  <a:pt x="31965" y="35712"/>
                </a:lnTo>
                <a:lnTo>
                  <a:pt x="32829" y="36334"/>
                </a:lnTo>
                <a:lnTo>
                  <a:pt x="33553" y="36233"/>
                </a:lnTo>
                <a:lnTo>
                  <a:pt x="33820" y="35712"/>
                </a:lnTo>
                <a:lnTo>
                  <a:pt x="33896" y="35560"/>
                </a:lnTo>
                <a:lnTo>
                  <a:pt x="33921" y="35369"/>
                </a:lnTo>
                <a:lnTo>
                  <a:pt x="33604" y="34569"/>
                </a:lnTo>
                <a:lnTo>
                  <a:pt x="33197" y="33566"/>
                </a:lnTo>
                <a:lnTo>
                  <a:pt x="34759" y="34048"/>
                </a:lnTo>
                <a:close/>
              </a:path>
              <a:path w="58420" h="109854">
                <a:moveTo>
                  <a:pt x="35356" y="7378"/>
                </a:moveTo>
                <a:lnTo>
                  <a:pt x="35013" y="6870"/>
                </a:lnTo>
                <a:lnTo>
                  <a:pt x="33972" y="5257"/>
                </a:lnTo>
                <a:lnTo>
                  <a:pt x="35001" y="5029"/>
                </a:lnTo>
                <a:lnTo>
                  <a:pt x="34328" y="4305"/>
                </a:lnTo>
                <a:lnTo>
                  <a:pt x="32651" y="4343"/>
                </a:lnTo>
                <a:lnTo>
                  <a:pt x="32156" y="5003"/>
                </a:lnTo>
                <a:lnTo>
                  <a:pt x="32156" y="8153"/>
                </a:lnTo>
                <a:lnTo>
                  <a:pt x="30949" y="8585"/>
                </a:lnTo>
                <a:lnTo>
                  <a:pt x="31153" y="7480"/>
                </a:lnTo>
                <a:lnTo>
                  <a:pt x="32156" y="8153"/>
                </a:lnTo>
                <a:lnTo>
                  <a:pt x="32156" y="5003"/>
                </a:lnTo>
                <a:lnTo>
                  <a:pt x="30721" y="6870"/>
                </a:lnTo>
                <a:lnTo>
                  <a:pt x="28689" y="5867"/>
                </a:lnTo>
                <a:lnTo>
                  <a:pt x="30365" y="5524"/>
                </a:lnTo>
                <a:lnTo>
                  <a:pt x="29768" y="4521"/>
                </a:lnTo>
                <a:lnTo>
                  <a:pt x="29705" y="4914"/>
                </a:lnTo>
                <a:lnTo>
                  <a:pt x="27647" y="6667"/>
                </a:lnTo>
                <a:lnTo>
                  <a:pt x="27355" y="7772"/>
                </a:lnTo>
                <a:lnTo>
                  <a:pt x="28816" y="8267"/>
                </a:lnTo>
                <a:lnTo>
                  <a:pt x="28816" y="7454"/>
                </a:lnTo>
                <a:lnTo>
                  <a:pt x="30708" y="8636"/>
                </a:lnTo>
                <a:lnTo>
                  <a:pt x="30911" y="8763"/>
                </a:lnTo>
                <a:lnTo>
                  <a:pt x="31597" y="8636"/>
                </a:lnTo>
                <a:lnTo>
                  <a:pt x="31991" y="9626"/>
                </a:lnTo>
                <a:lnTo>
                  <a:pt x="32524" y="8636"/>
                </a:lnTo>
                <a:lnTo>
                  <a:pt x="33934" y="7480"/>
                </a:lnTo>
                <a:lnTo>
                  <a:pt x="34061" y="7378"/>
                </a:lnTo>
                <a:lnTo>
                  <a:pt x="34112" y="8445"/>
                </a:lnTo>
                <a:lnTo>
                  <a:pt x="35318" y="7480"/>
                </a:lnTo>
                <a:close/>
              </a:path>
              <a:path w="58420" h="109854">
                <a:moveTo>
                  <a:pt x="35585" y="55753"/>
                </a:moveTo>
                <a:lnTo>
                  <a:pt x="34988" y="55435"/>
                </a:lnTo>
                <a:lnTo>
                  <a:pt x="34886" y="54648"/>
                </a:lnTo>
                <a:lnTo>
                  <a:pt x="34658" y="54140"/>
                </a:lnTo>
                <a:lnTo>
                  <a:pt x="33401" y="54648"/>
                </a:lnTo>
                <a:lnTo>
                  <a:pt x="33604" y="54825"/>
                </a:lnTo>
                <a:lnTo>
                  <a:pt x="33451" y="55206"/>
                </a:lnTo>
                <a:lnTo>
                  <a:pt x="33096" y="55410"/>
                </a:lnTo>
                <a:lnTo>
                  <a:pt x="33108" y="55600"/>
                </a:lnTo>
                <a:lnTo>
                  <a:pt x="33312" y="55765"/>
                </a:lnTo>
                <a:lnTo>
                  <a:pt x="32766" y="55981"/>
                </a:lnTo>
                <a:lnTo>
                  <a:pt x="32613" y="56375"/>
                </a:lnTo>
                <a:lnTo>
                  <a:pt x="32042" y="56400"/>
                </a:lnTo>
                <a:lnTo>
                  <a:pt x="32651" y="56921"/>
                </a:lnTo>
                <a:lnTo>
                  <a:pt x="32283" y="57137"/>
                </a:lnTo>
                <a:lnTo>
                  <a:pt x="31115" y="57543"/>
                </a:lnTo>
                <a:lnTo>
                  <a:pt x="31330" y="57988"/>
                </a:lnTo>
                <a:lnTo>
                  <a:pt x="31292" y="58242"/>
                </a:lnTo>
                <a:lnTo>
                  <a:pt x="30378" y="59118"/>
                </a:lnTo>
                <a:lnTo>
                  <a:pt x="30607" y="58229"/>
                </a:lnTo>
                <a:lnTo>
                  <a:pt x="30670" y="57988"/>
                </a:lnTo>
                <a:lnTo>
                  <a:pt x="29527" y="57861"/>
                </a:lnTo>
                <a:lnTo>
                  <a:pt x="29629" y="58127"/>
                </a:lnTo>
                <a:lnTo>
                  <a:pt x="28232" y="58127"/>
                </a:lnTo>
                <a:lnTo>
                  <a:pt x="27381" y="60236"/>
                </a:lnTo>
                <a:lnTo>
                  <a:pt x="27330" y="60794"/>
                </a:lnTo>
                <a:lnTo>
                  <a:pt x="26212" y="60655"/>
                </a:lnTo>
                <a:lnTo>
                  <a:pt x="27203" y="61556"/>
                </a:lnTo>
                <a:lnTo>
                  <a:pt x="26289" y="62306"/>
                </a:lnTo>
                <a:lnTo>
                  <a:pt x="25895" y="61772"/>
                </a:lnTo>
                <a:lnTo>
                  <a:pt x="25692" y="60502"/>
                </a:lnTo>
                <a:lnTo>
                  <a:pt x="25615" y="59944"/>
                </a:lnTo>
                <a:lnTo>
                  <a:pt x="24511" y="60502"/>
                </a:lnTo>
                <a:lnTo>
                  <a:pt x="24701" y="60159"/>
                </a:lnTo>
                <a:lnTo>
                  <a:pt x="24409" y="60159"/>
                </a:lnTo>
                <a:lnTo>
                  <a:pt x="23926" y="59702"/>
                </a:lnTo>
                <a:lnTo>
                  <a:pt x="23660" y="60159"/>
                </a:lnTo>
                <a:lnTo>
                  <a:pt x="23761" y="61556"/>
                </a:lnTo>
                <a:lnTo>
                  <a:pt x="23647" y="62166"/>
                </a:lnTo>
                <a:lnTo>
                  <a:pt x="23495" y="62509"/>
                </a:lnTo>
                <a:lnTo>
                  <a:pt x="22771" y="63246"/>
                </a:lnTo>
                <a:lnTo>
                  <a:pt x="21513" y="64160"/>
                </a:lnTo>
                <a:lnTo>
                  <a:pt x="20612" y="64516"/>
                </a:lnTo>
                <a:lnTo>
                  <a:pt x="21539" y="64897"/>
                </a:lnTo>
                <a:lnTo>
                  <a:pt x="24231" y="62877"/>
                </a:lnTo>
                <a:lnTo>
                  <a:pt x="25819" y="64693"/>
                </a:lnTo>
                <a:lnTo>
                  <a:pt x="27292" y="63754"/>
                </a:lnTo>
                <a:lnTo>
                  <a:pt x="27698" y="64477"/>
                </a:lnTo>
                <a:lnTo>
                  <a:pt x="28232" y="63754"/>
                </a:lnTo>
                <a:lnTo>
                  <a:pt x="26695" y="63030"/>
                </a:lnTo>
                <a:lnTo>
                  <a:pt x="27305" y="62865"/>
                </a:lnTo>
                <a:lnTo>
                  <a:pt x="28194" y="62636"/>
                </a:lnTo>
                <a:lnTo>
                  <a:pt x="28790" y="63373"/>
                </a:lnTo>
                <a:lnTo>
                  <a:pt x="29908" y="63106"/>
                </a:lnTo>
                <a:lnTo>
                  <a:pt x="29946" y="64058"/>
                </a:lnTo>
                <a:lnTo>
                  <a:pt x="28638" y="64096"/>
                </a:lnTo>
                <a:lnTo>
                  <a:pt x="29603" y="65862"/>
                </a:lnTo>
                <a:lnTo>
                  <a:pt x="30772" y="63271"/>
                </a:lnTo>
                <a:lnTo>
                  <a:pt x="30962" y="62877"/>
                </a:lnTo>
                <a:lnTo>
                  <a:pt x="30289" y="63271"/>
                </a:lnTo>
                <a:lnTo>
                  <a:pt x="30187" y="63106"/>
                </a:lnTo>
                <a:lnTo>
                  <a:pt x="29921" y="62636"/>
                </a:lnTo>
                <a:lnTo>
                  <a:pt x="29730" y="62306"/>
                </a:lnTo>
                <a:lnTo>
                  <a:pt x="29654" y="62166"/>
                </a:lnTo>
                <a:lnTo>
                  <a:pt x="30175" y="61772"/>
                </a:lnTo>
                <a:lnTo>
                  <a:pt x="30340" y="61188"/>
                </a:lnTo>
                <a:lnTo>
                  <a:pt x="30937" y="61709"/>
                </a:lnTo>
                <a:lnTo>
                  <a:pt x="31191" y="61188"/>
                </a:lnTo>
                <a:lnTo>
                  <a:pt x="31394" y="60794"/>
                </a:lnTo>
                <a:lnTo>
                  <a:pt x="31534" y="60502"/>
                </a:lnTo>
                <a:lnTo>
                  <a:pt x="31597" y="60312"/>
                </a:lnTo>
                <a:lnTo>
                  <a:pt x="31216" y="59118"/>
                </a:lnTo>
                <a:lnTo>
                  <a:pt x="31089" y="58699"/>
                </a:lnTo>
                <a:lnTo>
                  <a:pt x="32423" y="58737"/>
                </a:lnTo>
                <a:lnTo>
                  <a:pt x="32296" y="57861"/>
                </a:lnTo>
                <a:lnTo>
                  <a:pt x="32829" y="56896"/>
                </a:lnTo>
                <a:lnTo>
                  <a:pt x="34099" y="55918"/>
                </a:lnTo>
                <a:lnTo>
                  <a:pt x="35585" y="55753"/>
                </a:lnTo>
                <a:close/>
              </a:path>
              <a:path w="58420" h="109854">
                <a:moveTo>
                  <a:pt x="35763" y="57264"/>
                </a:moveTo>
                <a:lnTo>
                  <a:pt x="35483" y="56527"/>
                </a:lnTo>
                <a:lnTo>
                  <a:pt x="35331" y="56896"/>
                </a:lnTo>
                <a:lnTo>
                  <a:pt x="35026" y="57137"/>
                </a:lnTo>
                <a:lnTo>
                  <a:pt x="34709" y="57277"/>
                </a:lnTo>
                <a:lnTo>
                  <a:pt x="35267" y="57302"/>
                </a:lnTo>
                <a:lnTo>
                  <a:pt x="35763" y="57264"/>
                </a:lnTo>
                <a:close/>
              </a:path>
              <a:path w="58420" h="109854">
                <a:moveTo>
                  <a:pt x="37236" y="55372"/>
                </a:moveTo>
                <a:lnTo>
                  <a:pt x="36664" y="55435"/>
                </a:lnTo>
                <a:lnTo>
                  <a:pt x="37236" y="55372"/>
                </a:lnTo>
                <a:close/>
              </a:path>
              <a:path w="58420" h="109854">
                <a:moveTo>
                  <a:pt x="37528" y="56299"/>
                </a:moveTo>
                <a:lnTo>
                  <a:pt x="36753" y="55511"/>
                </a:lnTo>
                <a:lnTo>
                  <a:pt x="36144" y="55689"/>
                </a:lnTo>
                <a:lnTo>
                  <a:pt x="37528" y="56299"/>
                </a:lnTo>
                <a:close/>
              </a:path>
              <a:path w="58420" h="109854">
                <a:moveTo>
                  <a:pt x="37744" y="61010"/>
                </a:moveTo>
                <a:lnTo>
                  <a:pt x="37592" y="61010"/>
                </a:lnTo>
                <a:lnTo>
                  <a:pt x="37744" y="61010"/>
                </a:lnTo>
                <a:close/>
              </a:path>
              <a:path w="58420" h="109854">
                <a:moveTo>
                  <a:pt x="38188" y="53733"/>
                </a:moveTo>
                <a:lnTo>
                  <a:pt x="36626" y="53352"/>
                </a:lnTo>
                <a:lnTo>
                  <a:pt x="37236" y="55372"/>
                </a:lnTo>
                <a:lnTo>
                  <a:pt x="37795" y="55308"/>
                </a:lnTo>
                <a:lnTo>
                  <a:pt x="37592" y="55143"/>
                </a:lnTo>
                <a:lnTo>
                  <a:pt x="38100" y="54483"/>
                </a:lnTo>
                <a:lnTo>
                  <a:pt x="38188" y="53733"/>
                </a:lnTo>
                <a:close/>
              </a:path>
              <a:path w="58420" h="109854">
                <a:moveTo>
                  <a:pt x="38290" y="78879"/>
                </a:moveTo>
                <a:lnTo>
                  <a:pt x="35572" y="78879"/>
                </a:lnTo>
                <a:lnTo>
                  <a:pt x="35458" y="79235"/>
                </a:lnTo>
                <a:lnTo>
                  <a:pt x="33896" y="79311"/>
                </a:lnTo>
                <a:lnTo>
                  <a:pt x="35445" y="79438"/>
                </a:lnTo>
                <a:lnTo>
                  <a:pt x="34061" y="80276"/>
                </a:lnTo>
                <a:lnTo>
                  <a:pt x="35242" y="79641"/>
                </a:lnTo>
                <a:lnTo>
                  <a:pt x="35610" y="80797"/>
                </a:lnTo>
                <a:lnTo>
                  <a:pt x="37350" y="79641"/>
                </a:lnTo>
                <a:lnTo>
                  <a:pt x="38201" y="79082"/>
                </a:lnTo>
                <a:lnTo>
                  <a:pt x="38290" y="78879"/>
                </a:lnTo>
                <a:close/>
              </a:path>
              <a:path w="58420" h="109854">
                <a:moveTo>
                  <a:pt x="38430" y="26631"/>
                </a:moveTo>
                <a:lnTo>
                  <a:pt x="36372" y="27355"/>
                </a:lnTo>
                <a:lnTo>
                  <a:pt x="34632" y="29146"/>
                </a:lnTo>
                <a:lnTo>
                  <a:pt x="34239" y="30645"/>
                </a:lnTo>
                <a:lnTo>
                  <a:pt x="33451" y="31902"/>
                </a:lnTo>
                <a:lnTo>
                  <a:pt x="35572" y="32270"/>
                </a:lnTo>
                <a:lnTo>
                  <a:pt x="36576" y="29705"/>
                </a:lnTo>
                <a:lnTo>
                  <a:pt x="38023" y="29464"/>
                </a:lnTo>
                <a:lnTo>
                  <a:pt x="37134" y="28879"/>
                </a:lnTo>
                <a:lnTo>
                  <a:pt x="38430" y="26631"/>
                </a:lnTo>
                <a:close/>
              </a:path>
              <a:path w="58420" h="109854">
                <a:moveTo>
                  <a:pt x="41033" y="74053"/>
                </a:moveTo>
                <a:lnTo>
                  <a:pt x="39458" y="73609"/>
                </a:lnTo>
                <a:lnTo>
                  <a:pt x="38862" y="73634"/>
                </a:lnTo>
                <a:lnTo>
                  <a:pt x="41033" y="74383"/>
                </a:lnTo>
                <a:lnTo>
                  <a:pt x="41033" y="74053"/>
                </a:lnTo>
                <a:close/>
              </a:path>
              <a:path w="58420" h="109854">
                <a:moveTo>
                  <a:pt x="41224" y="74447"/>
                </a:moveTo>
                <a:lnTo>
                  <a:pt x="41033" y="74383"/>
                </a:lnTo>
                <a:lnTo>
                  <a:pt x="41224" y="74447"/>
                </a:lnTo>
                <a:close/>
              </a:path>
              <a:path w="58420" h="109854">
                <a:moveTo>
                  <a:pt x="41630" y="75374"/>
                </a:moveTo>
                <a:lnTo>
                  <a:pt x="41529" y="75234"/>
                </a:lnTo>
                <a:lnTo>
                  <a:pt x="41275" y="74879"/>
                </a:lnTo>
                <a:lnTo>
                  <a:pt x="41033" y="75222"/>
                </a:lnTo>
                <a:lnTo>
                  <a:pt x="41033" y="74447"/>
                </a:lnTo>
                <a:lnTo>
                  <a:pt x="37465" y="74485"/>
                </a:lnTo>
                <a:lnTo>
                  <a:pt x="37465" y="75438"/>
                </a:lnTo>
                <a:lnTo>
                  <a:pt x="37668" y="75234"/>
                </a:lnTo>
                <a:lnTo>
                  <a:pt x="37680" y="75438"/>
                </a:lnTo>
                <a:lnTo>
                  <a:pt x="37858" y="75615"/>
                </a:lnTo>
                <a:lnTo>
                  <a:pt x="36868" y="76238"/>
                </a:lnTo>
                <a:lnTo>
                  <a:pt x="36537" y="75692"/>
                </a:lnTo>
                <a:lnTo>
                  <a:pt x="36309" y="75311"/>
                </a:lnTo>
                <a:lnTo>
                  <a:pt x="36487" y="75692"/>
                </a:lnTo>
                <a:lnTo>
                  <a:pt x="35725" y="74955"/>
                </a:lnTo>
                <a:lnTo>
                  <a:pt x="34937" y="75196"/>
                </a:lnTo>
                <a:lnTo>
                  <a:pt x="34467" y="76098"/>
                </a:lnTo>
                <a:lnTo>
                  <a:pt x="33934" y="77368"/>
                </a:lnTo>
                <a:lnTo>
                  <a:pt x="34709" y="77520"/>
                </a:lnTo>
                <a:lnTo>
                  <a:pt x="36080" y="77254"/>
                </a:lnTo>
                <a:lnTo>
                  <a:pt x="35471" y="78447"/>
                </a:lnTo>
                <a:lnTo>
                  <a:pt x="34696" y="78498"/>
                </a:lnTo>
                <a:lnTo>
                  <a:pt x="34759" y="78638"/>
                </a:lnTo>
                <a:lnTo>
                  <a:pt x="35661" y="78638"/>
                </a:lnTo>
                <a:lnTo>
                  <a:pt x="38379" y="78638"/>
                </a:lnTo>
                <a:lnTo>
                  <a:pt x="38963" y="77254"/>
                </a:lnTo>
                <a:lnTo>
                  <a:pt x="39382" y="76238"/>
                </a:lnTo>
                <a:lnTo>
                  <a:pt x="39433" y="76098"/>
                </a:lnTo>
                <a:lnTo>
                  <a:pt x="41630" y="75374"/>
                </a:lnTo>
                <a:close/>
              </a:path>
              <a:path w="58420" h="109854">
                <a:moveTo>
                  <a:pt x="42519" y="71729"/>
                </a:moveTo>
                <a:lnTo>
                  <a:pt x="42316" y="71742"/>
                </a:lnTo>
                <a:lnTo>
                  <a:pt x="42506" y="71767"/>
                </a:lnTo>
                <a:close/>
              </a:path>
              <a:path w="58420" h="109854">
                <a:moveTo>
                  <a:pt x="50317" y="65874"/>
                </a:moveTo>
                <a:lnTo>
                  <a:pt x="48196" y="66192"/>
                </a:lnTo>
                <a:lnTo>
                  <a:pt x="48082" y="67602"/>
                </a:lnTo>
                <a:lnTo>
                  <a:pt x="45529" y="67894"/>
                </a:lnTo>
                <a:lnTo>
                  <a:pt x="45072" y="72047"/>
                </a:lnTo>
                <a:lnTo>
                  <a:pt x="42506" y="71767"/>
                </a:lnTo>
                <a:lnTo>
                  <a:pt x="42354" y="72809"/>
                </a:lnTo>
                <a:lnTo>
                  <a:pt x="41935" y="73952"/>
                </a:lnTo>
                <a:lnTo>
                  <a:pt x="41313" y="74815"/>
                </a:lnTo>
                <a:lnTo>
                  <a:pt x="43180" y="75107"/>
                </a:lnTo>
                <a:lnTo>
                  <a:pt x="43738" y="72580"/>
                </a:lnTo>
                <a:lnTo>
                  <a:pt x="45288" y="72809"/>
                </a:lnTo>
                <a:lnTo>
                  <a:pt x="45923" y="72580"/>
                </a:lnTo>
                <a:lnTo>
                  <a:pt x="47320" y="72097"/>
                </a:lnTo>
                <a:lnTo>
                  <a:pt x="47574" y="70002"/>
                </a:lnTo>
                <a:lnTo>
                  <a:pt x="48780" y="68922"/>
                </a:lnTo>
                <a:lnTo>
                  <a:pt x="49809" y="67119"/>
                </a:lnTo>
                <a:lnTo>
                  <a:pt x="50292" y="66192"/>
                </a:lnTo>
                <a:lnTo>
                  <a:pt x="50317" y="65874"/>
                </a:lnTo>
                <a:close/>
              </a:path>
              <a:path w="58420" h="109854">
                <a:moveTo>
                  <a:pt x="50774" y="65227"/>
                </a:moveTo>
                <a:close/>
              </a:path>
              <a:path w="58420" h="109854">
                <a:moveTo>
                  <a:pt x="52412" y="57594"/>
                </a:moveTo>
                <a:lnTo>
                  <a:pt x="52311" y="57353"/>
                </a:lnTo>
                <a:lnTo>
                  <a:pt x="52222" y="57150"/>
                </a:lnTo>
                <a:lnTo>
                  <a:pt x="51777" y="57416"/>
                </a:lnTo>
                <a:lnTo>
                  <a:pt x="52019" y="57505"/>
                </a:lnTo>
                <a:lnTo>
                  <a:pt x="52209" y="57543"/>
                </a:lnTo>
                <a:lnTo>
                  <a:pt x="52412" y="57594"/>
                </a:lnTo>
                <a:close/>
              </a:path>
              <a:path w="58420" h="109854">
                <a:moveTo>
                  <a:pt x="54356" y="45148"/>
                </a:moveTo>
                <a:lnTo>
                  <a:pt x="53898" y="45834"/>
                </a:lnTo>
                <a:lnTo>
                  <a:pt x="54038" y="45808"/>
                </a:lnTo>
                <a:lnTo>
                  <a:pt x="54356" y="45148"/>
                </a:lnTo>
                <a:close/>
              </a:path>
              <a:path w="58420" h="109854">
                <a:moveTo>
                  <a:pt x="54381" y="57315"/>
                </a:moveTo>
                <a:lnTo>
                  <a:pt x="53898" y="57632"/>
                </a:lnTo>
                <a:lnTo>
                  <a:pt x="53365" y="57823"/>
                </a:lnTo>
                <a:lnTo>
                  <a:pt x="52412" y="57594"/>
                </a:lnTo>
                <a:lnTo>
                  <a:pt x="52628" y="58153"/>
                </a:lnTo>
                <a:lnTo>
                  <a:pt x="53213" y="57950"/>
                </a:lnTo>
                <a:lnTo>
                  <a:pt x="52158" y="59296"/>
                </a:lnTo>
                <a:lnTo>
                  <a:pt x="50114" y="60782"/>
                </a:lnTo>
                <a:lnTo>
                  <a:pt x="49466" y="62458"/>
                </a:lnTo>
                <a:lnTo>
                  <a:pt x="50469" y="62687"/>
                </a:lnTo>
                <a:lnTo>
                  <a:pt x="49555" y="63436"/>
                </a:lnTo>
                <a:lnTo>
                  <a:pt x="49250" y="64655"/>
                </a:lnTo>
                <a:lnTo>
                  <a:pt x="48895" y="65112"/>
                </a:lnTo>
                <a:lnTo>
                  <a:pt x="49885" y="64376"/>
                </a:lnTo>
                <a:lnTo>
                  <a:pt x="50952" y="63779"/>
                </a:lnTo>
                <a:lnTo>
                  <a:pt x="51739" y="63258"/>
                </a:lnTo>
                <a:lnTo>
                  <a:pt x="52006" y="62712"/>
                </a:lnTo>
                <a:lnTo>
                  <a:pt x="52285" y="62179"/>
                </a:lnTo>
                <a:lnTo>
                  <a:pt x="52552" y="61620"/>
                </a:lnTo>
                <a:lnTo>
                  <a:pt x="52412" y="61468"/>
                </a:lnTo>
                <a:lnTo>
                  <a:pt x="52539" y="61442"/>
                </a:lnTo>
                <a:lnTo>
                  <a:pt x="53251" y="60109"/>
                </a:lnTo>
                <a:lnTo>
                  <a:pt x="54381" y="57315"/>
                </a:lnTo>
                <a:close/>
              </a:path>
              <a:path w="58420" h="109854">
                <a:moveTo>
                  <a:pt x="58280" y="45986"/>
                </a:moveTo>
                <a:lnTo>
                  <a:pt x="58000" y="46101"/>
                </a:lnTo>
                <a:lnTo>
                  <a:pt x="57848" y="46113"/>
                </a:lnTo>
                <a:lnTo>
                  <a:pt x="56375" y="46672"/>
                </a:lnTo>
                <a:lnTo>
                  <a:pt x="57238" y="45643"/>
                </a:lnTo>
                <a:lnTo>
                  <a:pt x="57835" y="44932"/>
                </a:lnTo>
                <a:lnTo>
                  <a:pt x="55511" y="45072"/>
                </a:lnTo>
                <a:lnTo>
                  <a:pt x="55575" y="45466"/>
                </a:lnTo>
                <a:lnTo>
                  <a:pt x="54038" y="45808"/>
                </a:lnTo>
                <a:lnTo>
                  <a:pt x="53809" y="46278"/>
                </a:lnTo>
                <a:lnTo>
                  <a:pt x="52717" y="47218"/>
                </a:lnTo>
                <a:lnTo>
                  <a:pt x="52197" y="47523"/>
                </a:lnTo>
                <a:lnTo>
                  <a:pt x="53263" y="48094"/>
                </a:lnTo>
                <a:lnTo>
                  <a:pt x="50165" y="49657"/>
                </a:lnTo>
                <a:lnTo>
                  <a:pt x="48920" y="51841"/>
                </a:lnTo>
                <a:lnTo>
                  <a:pt x="45466" y="51841"/>
                </a:lnTo>
                <a:lnTo>
                  <a:pt x="45415" y="51460"/>
                </a:lnTo>
                <a:lnTo>
                  <a:pt x="45313" y="52108"/>
                </a:lnTo>
                <a:lnTo>
                  <a:pt x="44996" y="52857"/>
                </a:lnTo>
                <a:lnTo>
                  <a:pt x="44754" y="54038"/>
                </a:lnTo>
                <a:lnTo>
                  <a:pt x="44183" y="54114"/>
                </a:lnTo>
                <a:lnTo>
                  <a:pt x="43586" y="54013"/>
                </a:lnTo>
                <a:lnTo>
                  <a:pt x="42862" y="54483"/>
                </a:lnTo>
                <a:lnTo>
                  <a:pt x="42811" y="54356"/>
                </a:lnTo>
                <a:lnTo>
                  <a:pt x="42341" y="53225"/>
                </a:lnTo>
                <a:lnTo>
                  <a:pt x="42722" y="53174"/>
                </a:lnTo>
                <a:lnTo>
                  <a:pt x="42062" y="52336"/>
                </a:lnTo>
                <a:lnTo>
                  <a:pt x="41859" y="52336"/>
                </a:lnTo>
                <a:lnTo>
                  <a:pt x="41871" y="52108"/>
                </a:lnTo>
                <a:lnTo>
                  <a:pt x="41986" y="51320"/>
                </a:lnTo>
                <a:lnTo>
                  <a:pt x="42265" y="50965"/>
                </a:lnTo>
                <a:lnTo>
                  <a:pt x="43053" y="51054"/>
                </a:lnTo>
                <a:lnTo>
                  <a:pt x="43434" y="50990"/>
                </a:lnTo>
                <a:lnTo>
                  <a:pt x="42722" y="52273"/>
                </a:lnTo>
                <a:lnTo>
                  <a:pt x="42811" y="52438"/>
                </a:lnTo>
                <a:lnTo>
                  <a:pt x="43802" y="52463"/>
                </a:lnTo>
                <a:lnTo>
                  <a:pt x="44069" y="50990"/>
                </a:lnTo>
                <a:lnTo>
                  <a:pt x="44196" y="50469"/>
                </a:lnTo>
                <a:lnTo>
                  <a:pt x="44411" y="50126"/>
                </a:lnTo>
                <a:lnTo>
                  <a:pt x="44081" y="50126"/>
                </a:lnTo>
                <a:lnTo>
                  <a:pt x="43497" y="49555"/>
                </a:lnTo>
                <a:lnTo>
                  <a:pt x="42849" y="49555"/>
                </a:lnTo>
                <a:lnTo>
                  <a:pt x="43942" y="49187"/>
                </a:lnTo>
                <a:lnTo>
                  <a:pt x="44970" y="48437"/>
                </a:lnTo>
                <a:lnTo>
                  <a:pt x="46037" y="47866"/>
                </a:lnTo>
                <a:lnTo>
                  <a:pt x="46151" y="48615"/>
                </a:lnTo>
                <a:lnTo>
                  <a:pt x="46482" y="48145"/>
                </a:lnTo>
                <a:lnTo>
                  <a:pt x="46570" y="47866"/>
                </a:lnTo>
                <a:lnTo>
                  <a:pt x="46101" y="47078"/>
                </a:lnTo>
                <a:lnTo>
                  <a:pt x="45110" y="46863"/>
                </a:lnTo>
                <a:lnTo>
                  <a:pt x="43459" y="46177"/>
                </a:lnTo>
                <a:lnTo>
                  <a:pt x="43154" y="48945"/>
                </a:lnTo>
                <a:lnTo>
                  <a:pt x="41935" y="49872"/>
                </a:lnTo>
                <a:lnTo>
                  <a:pt x="42151" y="50038"/>
                </a:lnTo>
                <a:lnTo>
                  <a:pt x="41300" y="49403"/>
                </a:lnTo>
                <a:lnTo>
                  <a:pt x="40957" y="51320"/>
                </a:lnTo>
                <a:lnTo>
                  <a:pt x="40119" y="52362"/>
                </a:lnTo>
                <a:lnTo>
                  <a:pt x="40665" y="52108"/>
                </a:lnTo>
                <a:lnTo>
                  <a:pt x="41097" y="52438"/>
                </a:lnTo>
                <a:lnTo>
                  <a:pt x="41490" y="52565"/>
                </a:lnTo>
                <a:lnTo>
                  <a:pt x="40932" y="54356"/>
                </a:lnTo>
                <a:lnTo>
                  <a:pt x="39954" y="54279"/>
                </a:lnTo>
                <a:lnTo>
                  <a:pt x="38328" y="55054"/>
                </a:lnTo>
                <a:lnTo>
                  <a:pt x="38252" y="54343"/>
                </a:lnTo>
                <a:lnTo>
                  <a:pt x="38252" y="56019"/>
                </a:lnTo>
                <a:lnTo>
                  <a:pt x="39166" y="55714"/>
                </a:lnTo>
                <a:lnTo>
                  <a:pt x="39306" y="57035"/>
                </a:lnTo>
                <a:lnTo>
                  <a:pt x="37553" y="56680"/>
                </a:lnTo>
                <a:lnTo>
                  <a:pt x="37896" y="58166"/>
                </a:lnTo>
                <a:lnTo>
                  <a:pt x="37401" y="58991"/>
                </a:lnTo>
                <a:lnTo>
                  <a:pt x="35318" y="59512"/>
                </a:lnTo>
                <a:lnTo>
                  <a:pt x="34137" y="59944"/>
                </a:lnTo>
                <a:lnTo>
                  <a:pt x="35217" y="60655"/>
                </a:lnTo>
                <a:lnTo>
                  <a:pt x="34645" y="60693"/>
                </a:lnTo>
                <a:lnTo>
                  <a:pt x="35852" y="61734"/>
                </a:lnTo>
                <a:lnTo>
                  <a:pt x="35128" y="62166"/>
                </a:lnTo>
                <a:lnTo>
                  <a:pt x="36283" y="61734"/>
                </a:lnTo>
                <a:lnTo>
                  <a:pt x="36957" y="60947"/>
                </a:lnTo>
                <a:lnTo>
                  <a:pt x="37528" y="60998"/>
                </a:lnTo>
                <a:lnTo>
                  <a:pt x="37007" y="60528"/>
                </a:lnTo>
                <a:lnTo>
                  <a:pt x="38087" y="60591"/>
                </a:lnTo>
                <a:lnTo>
                  <a:pt x="38061" y="60032"/>
                </a:lnTo>
                <a:lnTo>
                  <a:pt x="39077" y="60896"/>
                </a:lnTo>
                <a:lnTo>
                  <a:pt x="39611" y="60274"/>
                </a:lnTo>
                <a:lnTo>
                  <a:pt x="39890" y="61379"/>
                </a:lnTo>
                <a:lnTo>
                  <a:pt x="40474" y="60274"/>
                </a:lnTo>
                <a:lnTo>
                  <a:pt x="40601" y="60032"/>
                </a:lnTo>
                <a:lnTo>
                  <a:pt x="40741" y="59766"/>
                </a:lnTo>
                <a:lnTo>
                  <a:pt x="41617" y="63525"/>
                </a:lnTo>
                <a:lnTo>
                  <a:pt x="42722" y="61099"/>
                </a:lnTo>
                <a:lnTo>
                  <a:pt x="42367" y="61099"/>
                </a:lnTo>
                <a:lnTo>
                  <a:pt x="42265" y="59944"/>
                </a:lnTo>
                <a:lnTo>
                  <a:pt x="43992" y="59918"/>
                </a:lnTo>
                <a:lnTo>
                  <a:pt x="44183" y="59766"/>
                </a:lnTo>
                <a:lnTo>
                  <a:pt x="44831" y="59258"/>
                </a:lnTo>
                <a:lnTo>
                  <a:pt x="44513" y="59258"/>
                </a:lnTo>
                <a:lnTo>
                  <a:pt x="45516" y="57581"/>
                </a:lnTo>
                <a:lnTo>
                  <a:pt x="47434" y="57289"/>
                </a:lnTo>
                <a:lnTo>
                  <a:pt x="47523" y="57035"/>
                </a:lnTo>
                <a:lnTo>
                  <a:pt x="47980" y="55714"/>
                </a:lnTo>
                <a:lnTo>
                  <a:pt x="48196" y="55054"/>
                </a:lnTo>
                <a:lnTo>
                  <a:pt x="48336" y="54660"/>
                </a:lnTo>
                <a:lnTo>
                  <a:pt x="49022" y="54483"/>
                </a:lnTo>
                <a:lnTo>
                  <a:pt x="50419" y="54114"/>
                </a:lnTo>
                <a:lnTo>
                  <a:pt x="52641" y="53479"/>
                </a:lnTo>
                <a:lnTo>
                  <a:pt x="53860" y="52273"/>
                </a:lnTo>
                <a:lnTo>
                  <a:pt x="53086" y="51841"/>
                </a:lnTo>
                <a:lnTo>
                  <a:pt x="52793" y="51689"/>
                </a:lnTo>
                <a:lnTo>
                  <a:pt x="54673" y="50965"/>
                </a:lnTo>
                <a:lnTo>
                  <a:pt x="54851" y="50901"/>
                </a:lnTo>
                <a:lnTo>
                  <a:pt x="54483" y="50863"/>
                </a:lnTo>
                <a:lnTo>
                  <a:pt x="53467" y="50774"/>
                </a:lnTo>
                <a:lnTo>
                  <a:pt x="53670" y="49568"/>
                </a:lnTo>
                <a:lnTo>
                  <a:pt x="54406" y="50863"/>
                </a:lnTo>
                <a:lnTo>
                  <a:pt x="54698" y="49745"/>
                </a:lnTo>
                <a:lnTo>
                  <a:pt x="55156" y="50673"/>
                </a:lnTo>
                <a:lnTo>
                  <a:pt x="56261" y="50203"/>
                </a:lnTo>
                <a:lnTo>
                  <a:pt x="56883" y="50469"/>
                </a:lnTo>
                <a:lnTo>
                  <a:pt x="56972" y="50203"/>
                </a:lnTo>
                <a:lnTo>
                  <a:pt x="57073" y="49745"/>
                </a:lnTo>
                <a:lnTo>
                  <a:pt x="57035" y="48577"/>
                </a:lnTo>
                <a:lnTo>
                  <a:pt x="56146" y="48882"/>
                </a:lnTo>
                <a:lnTo>
                  <a:pt x="56070" y="49669"/>
                </a:lnTo>
                <a:lnTo>
                  <a:pt x="55664" y="49568"/>
                </a:lnTo>
                <a:lnTo>
                  <a:pt x="54991" y="49110"/>
                </a:lnTo>
                <a:lnTo>
                  <a:pt x="55727" y="48768"/>
                </a:lnTo>
                <a:lnTo>
                  <a:pt x="55727" y="47396"/>
                </a:lnTo>
                <a:lnTo>
                  <a:pt x="56743" y="48094"/>
                </a:lnTo>
                <a:lnTo>
                  <a:pt x="56857" y="48361"/>
                </a:lnTo>
                <a:lnTo>
                  <a:pt x="56883" y="48526"/>
                </a:lnTo>
                <a:lnTo>
                  <a:pt x="57200" y="48361"/>
                </a:lnTo>
                <a:lnTo>
                  <a:pt x="57480" y="47955"/>
                </a:lnTo>
                <a:lnTo>
                  <a:pt x="57785" y="47726"/>
                </a:lnTo>
                <a:lnTo>
                  <a:pt x="57873" y="47396"/>
                </a:lnTo>
                <a:lnTo>
                  <a:pt x="58089" y="46672"/>
                </a:lnTo>
                <a:lnTo>
                  <a:pt x="58280" y="459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5" name="bg object 265"/>
          <p:cNvSpPr/>
          <p:nvPr/>
        </p:nvSpPr>
        <p:spPr>
          <a:xfrm>
            <a:off x="11563398" y="2993353"/>
            <a:ext cx="55028" cy="93739"/>
          </a:xfrm>
          <a:custGeom>
            <a:avLst/>
            <a:gdLst/>
            <a:ahLst/>
            <a:cxnLst/>
            <a:rect l="l" t="t" r="r" b="b"/>
            <a:pathLst>
              <a:path w="40640" h="98425">
                <a:moveTo>
                  <a:pt x="3365" y="18453"/>
                </a:moveTo>
                <a:lnTo>
                  <a:pt x="2997" y="17348"/>
                </a:lnTo>
                <a:lnTo>
                  <a:pt x="2997" y="17995"/>
                </a:lnTo>
                <a:lnTo>
                  <a:pt x="2857" y="18300"/>
                </a:lnTo>
                <a:lnTo>
                  <a:pt x="3365" y="18453"/>
                </a:lnTo>
                <a:close/>
              </a:path>
              <a:path w="40640" h="98425">
                <a:moveTo>
                  <a:pt x="3695" y="15862"/>
                </a:moveTo>
                <a:lnTo>
                  <a:pt x="2959" y="15862"/>
                </a:lnTo>
                <a:lnTo>
                  <a:pt x="3276" y="16129"/>
                </a:lnTo>
                <a:lnTo>
                  <a:pt x="3187" y="16649"/>
                </a:lnTo>
                <a:lnTo>
                  <a:pt x="3695" y="15862"/>
                </a:lnTo>
                <a:close/>
              </a:path>
              <a:path w="40640" h="98425">
                <a:moveTo>
                  <a:pt x="3810" y="24828"/>
                </a:moveTo>
                <a:lnTo>
                  <a:pt x="3238" y="24739"/>
                </a:lnTo>
                <a:lnTo>
                  <a:pt x="2933" y="24460"/>
                </a:lnTo>
                <a:lnTo>
                  <a:pt x="3810" y="25654"/>
                </a:lnTo>
                <a:lnTo>
                  <a:pt x="3810" y="24828"/>
                </a:lnTo>
                <a:close/>
              </a:path>
              <a:path w="40640" h="98425">
                <a:moveTo>
                  <a:pt x="3822" y="19697"/>
                </a:moveTo>
                <a:lnTo>
                  <a:pt x="3683" y="19050"/>
                </a:lnTo>
                <a:lnTo>
                  <a:pt x="2628" y="18770"/>
                </a:lnTo>
                <a:lnTo>
                  <a:pt x="2857" y="18300"/>
                </a:lnTo>
                <a:lnTo>
                  <a:pt x="1790" y="17995"/>
                </a:lnTo>
                <a:lnTo>
                  <a:pt x="0" y="17487"/>
                </a:lnTo>
                <a:lnTo>
                  <a:pt x="1981" y="19253"/>
                </a:lnTo>
                <a:lnTo>
                  <a:pt x="1524" y="17995"/>
                </a:lnTo>
                <a:lnTo>
                  <a:pt x="3822" y="19697"/>
                </a:lnTo>
                <a:close/>
              </a:path>
              <a:path w="40640" h="98425">
                <a:moveTo>
                  <a:pt x="4216" y="24892"/>
                </a:moveTo>
                <a:lnTo>
                  <a:pt x="4178" y="24739"/>
                </a:lnTo>
                <a:lnTo>
                  <a:pt x="3886" y="24777"/>
                </a:lnTo>
                <a:lnTo>
                  <a:pt x="4216" y="24892"/>
                </a:lnTo>
                <a:close/>
              </a:path>
              <a:path w="40640" h="98425">
                <a:moveTo>
                  <a:pt x="5067" y="33388"/>
                </a:moveTo>
                <a:lnTo>
                  <a:pt x="4381" y="31483"/>
                </a:lnTo>
                <a:lnTo>
                  <a:pt x="3911" y="33235"/>
                </a:lnTo>
                <a:lnTo>
                  <a:pt x="5067" y="33388"/>
                </a:lnTo>
                <a:close/>
              </a:path>
              <a:path w="40640" h="98425">
                <a:moveTo>
                  <a:pt x="5194" y="25031"/>
                </a:moveTo>
                <a:lnTo>
                  <a:pt x="4584" y="24472"/>
                </a:lnTo>
                <a:lnTo>
                  <a:pt x="4356" y="24726"/>
                </a:lnTo>
                <a:lnTo>
                  <a:pt x="5194" y="25031"/>
                </a:lnTo>
                <a:close/>
              </a:path>
              <a:path w="40640" h="98425">
                <a:moveTo>
                  <a:pt x="5892" y="34302"/>
                </a:moveTo>
                <a:lnTo>
                  <a:pt x="5880" y="34124"/>
                </a:lnTo>
                <a:lnTo>
                  <a:pt x="5892" y="34302"/>
                </a:lnTo>
                <a:close/>
              </a:path>
              <a:path w="40640" h="98425">
                <a:moveTo>
                  <a:pt x="6527" y="34531"/>
                </a:moveTo>
                <a:lnTo>
                  <a:pt x="5829" y="33947"/>
                </a:lnTo>
                <a:lnTo>
                  <a:pt x="5880" y="34124"/>
                </a:lnTo>
                <a:lnTo>
                  <a:pt x="6527" y="34531"/>
                </a:lnTo>
                <a:close/>
              </a:path>
              <a:path w="40640" h="98425">
                <a:moveTo>
                  <a:pt x="6680" y="24206"/>
                </a:moveTo>
                <a:lnTo>
                  <a:pt x="5397" y="24650"/>
                </a:lnTo>
                <a:lnTo>
                  <a:pt x="6680" y="25069"/>
                </a:lnTo>
                <a:lnTo>
                  <a:pt x="6680" y="24206"/>
                </a:lnTo>
                <a:close/>
              </a:path>
              <a:path w="40640" h="98425">
                <a:moveTo>
                  <a:pt x="6985" y="34823"/>
                </a:moveTo>
                <a:lnTo>
                  <a:pt x="6527" y="34531"/>
                </a:lnTo>
                <a:lnTo>
                  <a:pt x="6858" y="34810"/>
                </a:lnTo>
                <a:lnTo>
                  <a:pt x="6985" y="34823"/>
                </a:lnTo>
                <a:close/>
              </a:path>
              <a:path w="40640" h="98425">
                <a:moveTo>
                  <a:pt x="6985" y="27025"/>
                </a:moveTo>
                <a:lnTo>
                  <a:pt x="6223" y="27051"/>
                </a:lnTo>
                <a:lnTo>
                  <a:pt x="6832" y="28067"/>
                </a:lnTo>
                <a:lnTo>
                  <a:pt x="6985" y="27025"/>
                </a:lnTo>
                <a:close/>
              </a:path>
              <a:path w="40640" h="98425">
                <a:moveTo>
                  <a:pt x="7429" y="34874"/>
                </a:moveTo>
                <a:lnTo>
                  <a:pt x="6985" y="34823"/>
                </a:lnTo>
                <a:lnTo>
                  <a:pt x="7150" y="34925"/>
                </a:lnTo>
                <a:lnTo>
                  <a:pt x="7429" y="34874"/>
                </a:lnTo>
                <a:close/>
              </a:path>
              <a:path w="40640" h="98425">
                <a:moveTo>
                  <a:pt x="7607" y="14605"/>
                </a:moveTo>
                <a:lnTo>
                  <a:pt x="6591" y="15024"/>
                </a:lnTo>
                <a:lnTo>
                  <a:pt x="7543" y="14795"/>
                </a:lnTo>
                <a:lnTo>
                  <a:pt x="7607" y="14605"/>
                </a:lnTo>
                <a:close/>
              </a:path>
              <a:path w="40640" h="98425">
                <a:moveTo>
                  <a:pt x="7848" y="32232"/>
                </a:moveTo>
                <a:lnTo>
                  <a:pt x="7429" y="32258"/>
                </a:lnTo>
                <a:lnTo>
                  <a:pt x="7848" y="32232"/>
                </a:lnTo>
                <a:close/>
              </a:path>
              <a:path w="40640" h="98425">
                <a:moveTo>
                  <a:pt x="8102" y="15494"/>
                </a:moveTo>
                <a:lnTo>
                  <a:pt x="8013" y="15328"/>
                </a:lnTo>
                <a:lnTo>
                  <a:pt x="7950" y="15189"/>
                </a:lnTo>
                <a:lnTo>
                  <a:pt x="7962" y="15532"/>
                </a:lnTo>
                <a:lnTo>
                  <a:pt x="8102" y="15494"/>
                </a:lnTo>
                <a:close/>
              </a:path>
              <a:path w="40640" h="98425">
                <a:moveTo>
                  <a:pt x="8521" y="38569"/>
                </a:moveTo>
                <a:lnTo>
                  <a:pt x="8432" y="37338"/>
                </a:lnTo>
                <a:lnTo>
                  <a:pt x="7429" y="37528"/>
                </a:lnTo>
                <a:lnTo>
                  <a:pt x="8521" y="38569"/>
                </a:lnTo>
                <a:close/>
              </a:path>
              <a:path w="40640" h="98425">
                <a:moveTo>
                  <a:pt x="8521" y="16243"/>
                </a:moveTo>
                <a:lnTo>
                  <a:pt x="8470" y="15417"/>
                </a:lnTo>
                <a:lnTo>
                  <a:pt x="8102" y="15494"/>
                </a:lnTo>
                <a:lnTo>
                  <a:pt x="8521" y="16243"/>
                </a:lnTo>
                <a:close/>
              </a:path>
              <a:path w="40640" h="98425">
                <a:moveTo>
                  <a:pt x="8534" y="18440"/>
                </a:moveTo>
                <a:lnTo>
                  <a:pt x="8458" y="17907"/>
                </a:lnTo>
                <a:lnTo>
                  <a:pt x="7150" y="17919"/>
                </a:lnTo>
                <a:lnTo>
                  <a:pt x="8534" y="18440"/>
                </a:lnTo>
                <a:close/>
              </a:path>
              <a:path w="40640" h="98425">
                <a:moveTo>
                  <a:pt x="8636" y="17894"/>
                </a:moveTo>
                <a:lnTo>
                  <a:pt x="8445" y="17741"/>
                </a:lnTo>
                <a:lnTo>
                  <a:pt x="8458" y="17907"/>
                </a:lnTo>
                <a:lnTo>
                  <a:pt x="8636" y="17894"/>
                </a:lnTo>
                <a:close/>
              </a:path>
              <a:path w="40640" h="98425">
                <a:moveTo>
                  <a:pt x="8839" y="33591"/>
                </a:moveTo>
                <a:lnTo>
                  <a:pt x="6807" y="32042"/>
                </a:lnTo>
                <a:lnTo>
                  <a:pt x="8204" y="33858"/>
                </a:lnTo>
                <a:lnTo>
                  <a:pt x="6337" y="32816"/>
                </a:lnTo>
                <a:lnTo>
                  <a:pt x="7505" y="34836"/>
                </a:lnTo>
                <a:lnTo>
                  <a:pt x="8534" y="34175"/>
                </a:lnTo>
                <a:lnTo>
                  <a:pt x="8699" y="33858"/>
                </a:lnTo>
                <a:lnTo>
                  <a:pt x="8839" y="33591"/>
                </a:lnTo>
                <a:close/>
              </a:path>
              <a:path w="40640" h="98425">
                <a:moveTo>
                  <a:pt x="8877" y="15341"/>
                </a:moveTo>
                <a:lnTo>
                  <a:pt x="8445" y="14998"/>
                </a:lnTo>
                <a:lnTo>
                  <a:pt x="8470" y="15417"/>
                </a:lnTo>
                <a:lnTo>
                  <a:pt x="8877" y="15341"/>
                </a:lnTo>
                <a:close/>
              </a:path>
              <a:path w="40640" h="98425">
                <a:moveTo>
                  <a:pt x="8915" y="16979"/>
                </a:moveTo>
                <a:lnTo>
                  <a:pt x="8763" y="16954"/>
                </a:lnTo>
                <a:lnTo>
                  <a:pt x="7035" y="16586"/>
                </a:lnTo>
                <a:lnTo>
                  <a:pt x="8445" y="17741"/>
                </a:lnTo>
                <a:lnTo>
                  <a:pt x="8343" y="16954"/>
                </a:lnTo>
                <a:lnTo>
                  <a:pt x="8915" y="16979"/>
                </a:lnTo>
                <a:close/>
              </a:path>
              <a:path w="40640" h="98425">
                <a:moveTo>
                  <a:pt x="9169" y="37211"/>
                </a:moveTo>
                <a:lnTo>
                  <a:pt x="8420" y="37160"/>
                </a:lnTo>
                <a:lnTo>
                  <a:pt x="8432" y="37338"/>
                </a:lnTo>
                <a:lnTo>
                  <a:pt x="9169" y="37211"/>
                </a:lnTo>
                <a:close/>
              </a:path>
              <a:path w="40640" h="98425">
                <a:moveTo>
                  <a:pt x="9372" y="33997"/>
                </a:moveTo>
                <a:lnTo>
                  <a:pt x="9055" y="33172"/>
                </a:lnTo>
                <a:lnTo>
                  <a:pt x="8839" y="33591"/>
                </a:lnTo>
                <a:lnTo>
                  <a:pt x="9372" y="33997"/>
                </a:lnTo>
                <a:close/>
              </a:path>
              <a:path w="40640" h="98425">
                <a:moveTo>
                  <a:pt x="9461" y="20497"/>
                </a:moveTo>
                <a:lnTo>
                  <a:pt x="9436" y="20358"/>
                </a:lnTo>
                <a:lnTo>
                  <a:pt x="9105" y="20358"/>
                </a:lnTo>
                <a:lnTo>
                  <a:pt x="9461" y="20497"/>
                </a:lnTo>
                <a:close/>
              </a:path>
              <a:path w="40640" h="98425">
                <a:moveTo>
                  <a:pt x="9893" y="39395"/>
                </a:moveTo>
                <a:lnTo>
                  <a:pt x="9690" y="39103"/>
                </a:lnTo>
                <a:lnTo>
                  <a:pt x="9448" y="39052"/>
                </a:lnTo>
                <a:lnTo>
                  <a:pt x="9067" y="38963"/>
                </a:lnTo>
                <a:lnTo>
                  <a:pt x="8801" y="38773"/>
                </a:lnTo>
                <a:lnTo>
                  <a:pt x="8686" y="39077"/>
                </a:lnTo>
                <a:lnTo>
                  <a:pt x="7594" y="39103"/>
                </a:lnTo>
                <a:lnTo>
                  <a:pt x="7772" y="37998"/>
                </a:lnTo>
                <a:lnTo>
                  <a:pt x="7620" y="37782"/>
                </a:lnTo>
                <a:lnTo>
                  <a:pt x="7429" y="37528"/>
                </a:lnTo>
                <a:lnTo>
                  <a:pt x="6045" y="37782"/>
                </a:lnTo>
                <a:lnTo>
                  <a:pt x="6908" y="36804"/>
                </a:lnTo>
                <a:lnTo>
                  <a:pt x="8191" y="35344"/>
                </a:lnTo>
                <a:lnTo>
                  <a:pt x="8826" y="34620"/>
                </a:lnTo>
                <a:lnTo>
                  <a:pt x="7518" y="34861"/>
                </a:lnTo>
                <a:lnTo>
                  <a:pt x="7797" y="35344"/>
                </a:lnTo>
                <a:lnTo>
                  <a:pt x="7467" y="35128"/>
                </a:lnTo>
                <a:lnTo>
                  <a:pt x="7150" y="34925"/>
                </a:lnTo>
                <a:lnTo>
                  <a:pt x="6057" y="35128"/>
                </a:lnTo>
                <a:lnTo>
                  <a:pt x="5892" y="34302"/>
                </a:lnTo>
                <a:lnTo>
                  <a:pt x="5930" y="35344"/>
                </a:lnTo>
                <a:lnTo>
                  <a:pt x="4610" y="36804"/>
                </a:lnTo>
                <a:lnTo>
                  <a:pt x="3200" y="36334"/>
                </a:lnTo>
                <a:lnTo>
                  <a:pt x="2400" y="37706"/>
                </a:lnTo>
                <a:lnTo>
                  <a:pt x="4152" y="38112"/>
                </a:lnTo>
                <a:lnTo>
                  <a:pt x="3644" y="38773"/>
                </a:lnTo>
                <a:lnTo>
                  <a:pt x="3759" y="39103"/>
                </a:lnTo>
                <a:lnTo>
                  <a:pt x="5232" y="40246"/>
                </a:lnTo>
                <a:lnTo>
                  <a:pt x="5283" y="40411"/>
                </a:lnTo>
                <a:lnTo>
                  <a:pt x="6146" y="40271"/>
                </a:lnTo>
                <a:lnTo>
                  <a:pt x="6045" y="39382"/>
                </a:lnTo>
                <a:lnTo>
                  <a:pt x="6324" y="39154"/>
                </a:lnTo>
                <a:lnTo>
                  <a:pt x="7759" y="39611"/>
                </a:lnTo>
                <a:lnTo>
                  <a:pt x="6997" y="41186"/>
                </a:lnTo>
                <a:lnTo>
                  <a:pt x="8610" y="41071"/>
                </a:lnTo>
                <a:lnTo>
                  <a:pt x="8712" y="41960"/>
                </a:lnTo>
                <a:lnTo>
                  <a:pt x="9512" y="42176"/>
                </a:lnTo>
                <a:lnTo>
                  <a:pt x="9321" y="41071"/>
                </a:lnTo>
                <a:lnTo>
                  <a:pt x="9309" y="40944"/>
                </a:lnTo>
                <a:lnTo>
                  <a:pt x="9537" y="40741"/>
                </a:lnTo>
                <a:lnTo>
                  <a:pt x="9410" y="40741"/>
                </a:lnTo>
                <a:lnTo>
                  <a:pt x="9182" y="40601"/>
                </a:lnTo>
                <a:lnTo>
                  <a:pt x="9398" y="40411"/>
                </a:lnTo>
                <a:lnTo>
                  <a:pt x="9893" y="39928"/>
                </a:lnTo>
                <a:lnTo>
                  <a:pt x="9309" y="40411"/>
                </a:lnTo>
                <a:lnTo>
                  <a:pt x="7988" y="39751"/>
                </a:lnTo>
                <a:lnTo>
                  <a:pt x="8724" y="39154"/>
                </a:lnTo>
                <a:lnTo>
                  <a:pt x="8864" y="39052"/>
                </a:lnTo>
                <a:lnTo>
                  <a:pt x="9258" y="39382"/>
                </a:lnTo>
                <a:lnTo>
                  <a:pt x="9309" y="39865"/>
                </a:lnTo>
                <a:lnTo>
                  <a:pt x="9893" y="39395"/>
                </a:lnTo>
                <a:close/>
              </a:path>
              <a:path w="40640" h="98425">
                <a:moveTo>
                  <a:pt x="10071" y="26924"/>
                </a:moveTo>
                <a:lnTo>
                  <a:pt x="9309" y="25476"/>
                </a:lnTo>
                <a:lnTo>
                  <a:pt x="9169" y="25209"/>
                </a:lnTo>
                <a:lnTo>
                  <a:pt x="8089" y="23545"/>
                </a:lnTo>
                <a:lnTo>
                  <a:pt x="8724" y="25476"/>
                </a:lnTo>
                <a:lnTo>
                  <a:pt x="7226" y="25450"/>
                </a:lnTo>
                <a:lnTo>
                  <a:pt x="6985" y="27025"/>
                </a:lnTo>
                <a:lnTo>
                  <a:pt x="10071" y="26924"/>
                </a:lnTo>
                <a:close/>
              </a:path>
              <a:path w="40640" h="98425">
                <a:moveTo>
                  <a:pt x="10439" y="21590"/>
                </a:moveTo>
                <a:lnTo>
                  <a:pt x="10248" y="21513"/>
                </a:lnTo>
                <a:lnTo>
                  <a:pt x="10083" y="21463"/>
                </a:lnTo>
                <a:lnTo>
                  <a:pt x="9550" y="21285"/>
                </a:lnTo>
                <a:lnTo>
                  <a:pt x="10160" y="21132"/>
                </a:lnTo>
                <a:lnTo>
                  <a:pt x="10172" y="20777"/>
                </a:lnTo>
                <a:lnTo>
                  <a:pt x="9461" y="20497"/>
                </a:lnTo>
                <a:lnTo>
                  <a:pt x="9486" y="20777"/>
                </a:lnTo>
                <a:lnTo>
                  <a:pt x="8166" y="21094"/>
                </a:lnTo>
                <a:lnTo>
                  <a:pt x="9207" y="21361"/>
                </a:lnTo>
                <a:lnTo>
                  <a:pt x="8750" y="22694"/>
                </a:lnTo>
                <a:lnTo>
                  <a:pt x="9474" y="23037"/>
                </a:lnTo>
                <a:lnTo>
                  <a:pt x="10236" y="22326"/>
                </a:lnTo>
                <a:lnTo>
                  <a:pt x="9105" y="21920"/>
                </a:lnTo>
                <a:lnTo>
                  <a:pt x="10439" y="21590"/>
                </a:lnTo>
                <a:close/>
              </a:path>
              <a:path w="40640" h="98425">
                <a:moveTo>
                  <a:pt x="10642" y="48806"/>
                </a:moveTo>
                <a:lnTo>
                  <a:pt x="9994" y="49110"/>
                </a:lnTo>
                <a:lnTo>
                  <a:pt x="10299" y="49606"/>
                </a:lnTo>
                <a:lnTo>
                  <a:pt x="10642" y="48806"/>
                </a:lnTo>
                <a:close/>
              </a:path>
              <a:path w="40640" h="98425">
                <a:moveTo>
                  <a:pt x="10706" y="20993"/>
                </a:moveTo>
                <a:lnTo>
                  <a:pt x="10566" y="20942"/>
                </a:lnTo>
                <a:lnTo>
                  <a:pt x="10706" y="20993"/>
                </a:lnTo>
                <a:close/>
              </a:path>
              <a:path w="40640" h="98425">
                <a:moveTo>
                  <a:pt x="10718" y="16865"/>
                </a:moveTo>
                <a:lnTo>
                  <a:pt x="9728" y="15074"/>
                </a:lnTo>
                <a:lnTo>
                  <a:pt x="9550" y="15201"/>
                </a:lnTo>
                <a:lnTo>
                  <a:pt x="8877" y="15341"/>
                </a:lnTo>
                <a:lnTo>
                  <a:pt x="9296" y="15659"/>
                </a:lnTo>
                <a:lnTo>
                  <a:pt x="9194" y="16408"/>
                </a:lnTo>
                <a:lnTo>
                  <a:pt x="10718" y="16865"/>
                </a:lnTo>
                <a:close/>
              </a:path>
              <a:path w="40640" h="98425">
                <a:moveTo>
                  <a:pt x="11379" y="48653"/>
                </a:moveTo>
                <a:lnTo>
                  <a:pt x="10871" y="48247"/>
                </a:lnTo>
                <a:lnTo>
                  <a:pt x="10642" y="48806"/>
                </a:lnTo>
                <a:lnTo>
                  <a:pt x="11137" y="48564"/>
                </a:lnTo>
                <a:lnTo>
                  <a:pt x="11379" y="48653"/>
                </a:lnTo>
                <a:close/>
              </a:path>
              <a:path w="40640" h="98425">
                <a:moveTo>
                  <a:pt x="12166" y="48933"/>
                </a:moveTo>
                <a:lnTo>
                  <a:pt x="11379" y="48653"/>
                </a:lnTo>
                <a:lnTo>
                  <a:pt x="11734" y="48933"/>
                </a:lnTo>
                <a:lnTo>
                  <a:pt x="11684" y="49199"/>
                </a:lnTo>
                <a:lnTo>
                  <a:pt x="12166" y="48933"/>
                </a:lnTo>
                <a:close/>
              </a:path>
              <a:path w="40640" h="98425">
                <a:moveTo>
                  <a:pt x="12420" y="30924"/>
                </a:moveTo>
                <a:lnTo>
                  <a:pt x="12077" y="30416"/>
                </a:lnTo>
                <a:lnTo>
                  <a:pt x="11036" y="28803"/>
                </a:lnTo>
                <a:lnTo>
                  <a:pt x="12065" y="28575"/>
                </a:lnTo>
                <a:lnTo>
                  <a:pt x="11391" y="27851"/>
                </a:lnTo>
                <a:lnTo>
                  <a:pt x="9715" y="27889"/>
                </a:lnTo>
                <a:lnTo>
                  <a:pt x="9220" y="28549"/>
                </a:lnTo>
                <a:lnTo>
                  <a:pt x="9220" y="31699"/>
                </a:lnTo>
                <a:lnTo>
                  <a:pt x="8013" y="32131"/>
                </a:lnTo>
                <a:lnTo>
                  <a:pt x="8216" y="31026"/>
                </a:lnTo>
                <a:lnTo>
                  <a:pt x="9220" y="31699"/>
                </a:lnTo>
                <a:lnTo>
                  <a:pt x="9220" y="28549"/>
                </a:lnTo>
                <a:lnTo>
                  <a:pt x="7785" y="30416"/>
                </a:lnTo>
                <a:lnTo>
                  <a:pt x="5753" y="29413"/>
                </a:lnTo>
                <a:lnTo>
                  <a:pt x="7429" y="29070"/>
                </a:lnTo>
                <a:lnTo>
                  <a:pt x="6832" y="28067"/>
                </a:lnTo>
                <a:lnTo>
                  <a:pt x="6769" y="28460"/>
                </a:lnTo>
                <a:lnTo>
                  <a:pt x="4711" y="30213"/>
                </a:lnTo>
                <a:lnTo>
                  <a:pt x="4419" y="31318"/>
                </a:lnTo>
                <a:lnTo>
                  <a:pt x="5880" y="31813"/>
                </a:lnTo>
                <a:lnTo>
                  <a:pt x="5880" y="31000"/>
                </a:lnTo>
                <a:lnTo>
                  <a:pt x="7772" y="32181"/>
                </a:lnTo>
                <a:lnTo>
                  <a:pt x="7975" y="32308"/>
                </a:lnTo>
                <a:lnTo>
                  <a:pt x="8661" y="32181"/>
                </a:lnTo>
                <a:lnTo>
                  <a:pt x="9055" y="33172"/>
                </a:lnTo>
                <a:lnTo>
                  <a:pt x="9588" y="32181"/>
                </a:lnTo>
                <a:lnTo>
                  <a:pt x="10998" y="31026"/>
                </a:lnTo>
                <a:lnTo>
                  <a:pt x="11125" y="30924"/>
                </a:lnTo>
                <a:lnTo>
                  <a:pt x="11176" y="31991"/>
                </a:lnTo>
                <a:lnTo>
                  <a:pt x="12382" y="31026"/>
                </a:lnTo>
                <a:close/>
              </a:path>
              <a:path w="40640" h="98425">
                <a:moveTo>
                  <a:pt x="12788" y="86245"/>
                </a:moveTo>
                <a:lnTo>
                  <a:pt x="12268" y="87045"/>
                </a:lnTo>
                <a:lnTo>
                  <a:pt x="12598" y="86855"/>
                </a:lnTo>
                <a:lnTo>
                  <a:pt x="12788" y="86245"/>
                </a:lnTo>
                <a:close/>
              </a:path>
              <a:path w="40640" h="98425">
                <a:moveTo>
                  <a:pt x="12890" y="86931"/>
                </a:moveTo>
                <a:lnTo>
                  <a:pt x="12649" y="86829"/>
                </a:lnTo>
                <a:lnTo>
                  <a:pt x="12534" y="87045"/>
                </a:lnTo>
                <a:lnTo>
                  <a:pt x="12471" y="87223"/>
                </a:lnTo>
                <a:lnTo>
                  <a:pt x="12890" y="86931"/>
                </a:lnTo>
                <a:close/>
              </a:path>
              <a:path w="40640" h="98425">
                <a:moveTo>
                  <a:pt x="12979" y="77165"/>
                </a:moveTo>
                <a:lnTo>
                  <a:pt x="12928" y="76796"/>
                </a:lnTo>
                <a:lnTo>
                  <a:pt x="12319" y="76479"/>
                </a:lnTo>
                <a:lnTo>
                  <a:pt x="11391" y="76581"/>
                </a:lnTo>
                <a:lnTo>
                  <a:pt x="12598" y="77203"/>
                </a:lnTo>
                <a:lnTo>
                  <a:pt x="12661" y="77774"/>
                </a:lnTo>
                <a:lnTo>
                  <a:pt x="12979" y="77165"/>
                </a:lnTo>
                <a:close/>
              </a:path>
              <a:path w="40640" h="98425">
                <a:moveTo>
                  <a:pt x="13550" y="11887"/>
                </a:moveTo>
                <a:lnTo>
                  <a:pt x="13385" y="11798"/>
                </a:lnTo>
                <a:lnTo>
                  <a:pt x="13246" y="11747"/>
                </a:lnTo>
                <a:lnTo>
                  <a:pt x="13462" y="11887"/>
                </a:lnTo>
                <a:close/>
              </a:path>
              <a:path w="40640" h="98425">
                <a:moveTo>
                  <a:pt x="13792" y="97104"/>
                </a:moveTo>
                <a:lnTo>
                  <a:pt x="13652" y="97193"/>
                </a:lnTo>
                <a:lnTo>
                  <a:pt x="13792" y="97104"/>
                </a:lnTo>
                <a:close/>
              </a:path>
              <a:path w="40640" h="98425">
                <a:moveTo>
                  <a:pt x="13817" y="87299"/>
                </a:moveTo>
                <a:lnTo>
                  <a:pt x="13398" y="86575"/>
                </a:lnTo>
                <a:lnTo>
                  <a:pt x="12890" y="86931"/>
                </a:lnTo>
                <a:lnTo>
                  <a:pt x="13817" y="87299"/>
                </a:lnTo>
                <a:close/>
              </a:path>
              <a:path w="40640" h="98425">
                <a:moveTo>
                  <a:pt x="13931" y="75742"/>
                </a:moveTo>
                <a:lnTo>
                  <a:pt x="13906" y="75501"/>
                </a:lnTo>
                <a:lnTo>
                  <a:pt x="13093" y="75082"/>
                </a:lnTo>
                <a:lnTo>
                  <a:pt x="11518" y="76009"/>
                </a:lnTo>
                <a:lnTo>
                  <a:pt x="12319" y="76479"/>
                </a:lnTo>
                <a:lnTo>
                  <a:pt x="12585" y="75501"/>
                </a:lnTo>
                <a:lnTo>
                  <a:pt x="13462" y="76555"/>
                </a:lnTo>
                <a:lnTo>
                  <a:pt x="13931" y="75742"/>
                </a:lnTo>
                <a:close/>
              </a:path>
              <a:path w="40640" h="98425">
                <a:moveTo>
                  <a:pt x="13970" y="56184"/>
                </a:moveTo>
                <a:lnTo>
                  <a:pt x="13766" y="55283"/>
                </a:lnTo>
                <a:lnTo>
                  <a:pt x="12763" y="56565"/>
                </a:lnTo>
                <a:lnTo>
                  <a:pt x="12992" y="56730"/>
                </a:lnTo>
                <a:lnTo>
                  <a:pt x="13627" y="56248"/>
                </a:lnTo>
                <a:lnTo>
                  <a:pt x="13970" y="56184"/>
                </a:lnTo>
                <a:close/>
              </a:path>
              <a:path w="40640" h="98425">
                <a:moveTo>
                  <a:pt x="14097" y="75526"/>
                </a:moveTo>
                <a:lnTo>
                  <a:pt x="13792" y="74625"/>
                </a:lnTo>
                <a:lnTo>
                  <a:pt x="13893" y="75438"/>
                </a:lnTo>
                <a:lnTo>
                  <a:pt x="14097" y="75526"/>
                </a:lnTo>
                <a:close/>
              </a:path>
              <a:path w="40640" h="98425">
                <a:moveTo>
                  <a:pt x="14744" y="96672"/>
                </a:moveTo>
                <a:lnTo>
                  <a:pt x="14325" y="96431"/>
                </a:lnTo>
                <a:lnTo>
                  <a:pt x="14008" y="96837"/>
                </a:lnTo>
                <a:lnTo>
                  <a:pt x="13792" y="97104"/>
                </a:lnTo>
                <a:lnTo>
                  <a:pt x="14160" y="96926"/>
                </a:lnTo>
                <a:lnTo>
                  <a:pt x="14236" y="97840"/>
                </a:lnTo>
                <a:lnTo>
                  <a:pt x="14744" y="96672"/>
                </a:lnTo>
                <a:close/>
              </a:path>
              <a:path w="40640" h="98425">
                <a:moveTo>
                  <a:pt x="15836" y="18084"/>
                </a:moveTo>
                <a:lnTo>
                  <a:pt x="14617" y="18249"/>
                </a:lnTo>
                <a:lnTo>
                  <a:pt x="14643" y="17614"/>
                </a:lnTo>
                <a:lnTo>
                  <a:pt x="9906" y="17589"/>
                </a:lnTo>
                <a:lnTo>
                  <a:pt x="8890" y="17665"/>
                </a:lnTo>
                <a:lnTo>
                  <a:pt x="9385" y="18961"/>
                </a:lnTo>
                <a:lnTo>
                  <a:pt x="9436" y="20358"/>
                </a:lnTo>
                <a:lnTo>
                  <a:pt x="10414" y="20370"/>
                </a:lnTo>
                <a:lnTo>
                  <a:pt x="10261" y="20815"/>
                </a:lnTo>
                <a:lnTo>
                  <a:pt x="10160" y="21132"/>
                </a:lnTo>
                <a:lnTo>
                  <a:pt x="10083" y="21463"/>
                </a:lnTo>
                <a:lnTo>
                  <a:pt x="10464" y="21056"/>
                </a:lnTo>
                <a:lnTo>
                  <a:pt x="11506" y="19926"/>
                </a:lnTo>
                <a:lnTo>
                  <a:pt x="12357" y="20929"/>
                </a:lnTo>
                <a:lnTo>
                  <a:pt x="12153" y="20497"/>
                </a:lnTo>
                <a:lnTo>
                  <a:pt x="12128" y="20243"/>
                </a:lnTo>
                <a:lnTo>
                  <a:pt x="12484" y="19926"/>
                </a:lnTo>
                <a:lnTo>
                  <a:pt x="12623" y="19126"/>
                </a:lnTo>
                <a:lnTo>
                  <a:pt x="12979" y="20243"/>
                </a:lnTo>
                <a:lnTo>
                  <a:pt x="14554" y="19151"/>
                </a:lnTo>
                <a:lnTo>
                  <a:pt x="15189" y="18961"/>
                </a:lnTo>
                <a:lnTo>
                  <a:pt x="13893" y="18630"/>
                </a:lnTo>
                <a:lnTo>
                  <a:pt x="15252" y="18249"/>
                </a:lnTo>
                <a:lnTo>
                  <a:pt x="15836" y="18084"/>
                </a:lnTo>
                <a:close/>
              </a:path>
              <a:path w="40640" h="98425">
                <a:moveTo>
                  <a:pt x="17145" y="8801"/>
                </a:moveTo>
                <a:lnTo>
                  <a:pt x="17018" y="8813"/>
                </a:lnTo>
                <a:lnTo>
                  <a:pt x="16916" y="8953"/>
                </a:lnTo>
                <a:lnTo>
                  <a:pt x="17145" y="8801"/>
                </a:lnTo>
                <a:close/>
              </a:path>
              <a:path w="40640" h="98425">
                <a:moveTo>
                  <a:pt x="17767" y="8178"/>
                </a:moveTo>
                <a:lnTo>
                  <a:pt x="17348" y="8140"/>
                </a:lnTo>
                <a:lnTo>
                  <a:pt x="17602" y="8229"/>
                </a:lnTo>
                <a:lnTo>
                  <a:pt x="17767" y="8178"/>
                </a:lnTo>
                <a:close/>
              </a:path>
              <a:path w="40640" h="98425">
                <a:moveTo>
                  <a:pt x="17856" y="47688"/>
                </a:moveTo>
                <a:lnTo>
                  <a:pt x="16637" y="47383"/>
                </a:lnTo>
                <a:lnTo>
                  <a:pt x="16548" y="47028"/>
                </a:lnTo>
                <a:lnTo>
                  <a:pt x="16281" y="47459"/>
                </a:lnTo>
                <a:lnTo>
                  <a:pt x="16522" y="47599"/>
                </a:lnTo>
                <a:lnTo>
                  <a:pt x="16967" y="47879"/>
                </a:lnTo>
                <a:lnTo>
                  <a:pt x="15951" y="48260"/>
                </a:lnTo>
                <a:lnTo>
                  <a:pt x="16497" y="48171"/>
                </a:lnTo>
                <a:lnTo>
                  <a:pt x="16687" y="48869"/>
                </a:lnTo>
                <a:lnTo>
                  <a:pt x="17081" y="48234"/>
                </a:lnTo>
                <a:lnTo>
                  <a:pt x="17856" y="47688"/>
                </a:lnTo>
                <a:close/>
              </a:path>
              <a:path w="40640" h="98425">
                <a:moveTo>
                  <a:pt x="18110" y="51536"/>
                </a:moveTo>
                <a:lnTo>
                  <a:pt x="17627" y="50330"/>
                </a:lnTo>
                <a:lnTo>
                  <a:pt x="17030" y="50990"/>
                </a:lnTo>
                <a:lnTo>
                  <a:pt x="16078" y="51714"/>
                </a:lnTo>
                <a:lnTo>
                  <a:pt x="16129" y="52641"/>
                </a:lnTo>
                <a:lnTo>
                  <a:pt x="16891" y="52679"/>
                </a:lnTo>
                <a:lnTo>
                  <a:pt x="16840" y="52514"/>
                </a:lnTo>
                <a:lnTo>
                  <a:pt x="17564" y="52374"/>
                </a:lnTo>
                <a:lnTo>
                  <a:pt x="17792" y="52514"/>
                </a:lnTo>
                <a:lnTo>
                  <a:pt x="18110" y="51536"/>
                </a:lnTo>
                <a:close/>
              </a:path>
              <a:path w="40640" h="98425">
                <a:moveTo>
                  <a:pt x="18173" y="8801"/>
                </a:moveTo>
                <a:lnTo>
                  <a:pt x="17487" y="8801"/>
                </a:lnTo>
                <a:lnTo>
                  <a:pt x="17805" y="8877"/>
                </a:lnTo>
                <a:lnTo>
                  <a:pt x="18173" y="8877"/>
                </a:lnTo>
                <a:close/>
              </a:path>
              <a:path w="40640" h="98425">
                <a:moveTo>
                  <a:pt x="18199" y="8877"/>
                </a:moveTo>
                <a:close/>
              </a:path>
              <a:path w="40640" h="98425">
                <a:moveTo>
                  <a:pt x="18237" y="8026"/>
                </a:moveTo>
                <a:lnTo>
                  <a:pt x="17894" y="8140"/>
                </a:lnTo>
                <a:lnTo>
                  <a:pt x="17856" y="8318"/>
                </a:lnTo>
                <a:lnTo>
                  <a:pt x="17170" y="8775"/>
                </a:lnTo>
                <a:lnTo>
                  <a:pt x="17386" y="8775"/>
                </a:lnTo>
                <a:lnTo>
                  <a:pt x="18173" y="8775"/>
                </a:lnTo>
                <a:lnTo>
                  <a:pt x="18237" y="8026"/>
                </a:lnTo>
                <a:close/>
              </a:path>
              <a:path w="40640" h="98425">
                <a:moveTo>
                  <a:pt x="18326" y="46736"/>
                </a:moveTo>
                <a:lnTo>
                  <a:pt x="18249" y="46482"/>
                </a:lnTo>
                <a:lnTo>
                  <a:pt x="17678" y="46418"/>
                </a:lnTo>
                <a:lnTo>
                  <a:pt x="17386" y="46101"/>
                </a:lnTo>
                <a:lnTo>
                  <a:pt x="17767" y="45466"/>
                </a:lnTo>
                <a:lnTo>
                  <a:pt x="16891" y="45643"/>
                </a:lnTo>
                <a:lnTo>
                  <a:pt x="17246" y="46888"/>
                </a:lnTo>
                <a:lnTo>
                  <a:pt x="17957" y="46736"/>
                </a:lnTo>
                <a:lnTo>
                  <a:pt x="17881" y="47129"/>
                </a:lnTo>
                <a:lnTo>
                  <a:pt x="18262" y="46888"/>
                </a:lnTo>
                <a:lnTo>
                  <a:pt x="18326" y="46736"/>
                </a:lnTo>
                <a:close/>
              </a:path>
              <a:path w="40640" h="98425">
                <a:moveTo>
                  <a:pt x="18745" y="10121"/>
                </a:moveTo>
                <a:lnTo>
                  <a:pt x="18072" y="10121"/>
                </a:lnTo>
                <a:lnTo>
                  <a:pt x="18745" y="10121"/>
                </a:lnTo>
                <a:close/>
              </a:path>
              <a:path w="40640" h="98425">
                <a:moveTo>
                  <a:pt x="19050" y="8102"/>
                </a:moveTo>
                <a:lnTo>
                  <a:pt x="18973" y="7950"/>
                </a:lnTo>
                <a:lnTo>
                  <a:pt x="18605" y="8585"/>
                </a:lnTo>
                <a:lnTo>
                  <a:pt x="19050" y="8102"/>
                </a:lnTo>
                <a:close/>
              </a:path>
              <a:path w="40640" h="98425">
                <a:moveTo>
                  <a:pt x="19215" y="50584"/>
                </a:moveTo>
                <a:lnTo>
                  <a:pt x="18554" y="50279"/>
                </a:lnTo>
                <a:lnTo>
                  <a:pt x="18669" y="50685"/>
                </a:lnTo>
                <a:lnTo>
                  <a:pt x="19215" y="50584"/>
                </a:lnTo>
                <a:close/>
              </a:path>
              <a:path w="40640" h="98425">
                <a:moveTo>
                  <a:pt x="19380" y="43014"/>
                </a:moveTo>
                <a:lnTo>
                  <a:pt x="18884" y="43548"/>
                </a:lnTo>
                <a:lnTo>
                  <a:pt x="19151" y="43561"/>
                </a:lnTo>
                <a:lnTo>
                  <a:pt x="19380" y="43014"/>
                </a:lnTo>
                <a:close/>
              </a:path>
              <a:path w="40640" h="98425">
                <a:moveTo>
                  <a:pt x="19812" y="43713"/>
                </a:moveTo>
                <a:lnTo>
                  <a:pt x="19659" y="43573"/>
                </a:lnTo>
                <a:lnTo>
                  <a:pt x="19151" y="43561"/>
                </a:lnTo>
                <a:lnTo>
                  <a:pt x="18999" y="43903"/>
                </a:lnTo>
                <a:lnTo>
                  <a:pt x="19812" y="43713"/>
                </a:lnTo>
                <a:close/>
              </a:path>
              <a:path w="40640" h="98425">
                <a:moveTo>
                  <a:pt x="19964" y="406"/>
                </a:moveTo>
                <a:lnTo>
                  <a:pt x="18427" y="0"/>
                </a:lnTo>
                <a:lnTo>
                  <a:pt x="19253" y="495"/>
                </a:lnTo>
                <a:lnTo>
                  <a:pt x="17792" y="673"/>
                </a:lnTo>
                <a:lnTo>
                  <a:pt x="17653" y="1193"/>
                </a:lnTo>
                <a:lnTo>
                  <a:pt x="16979" y="635"/>
                </a:lnTo>
                <a:lnTo>
                  <a:pt x="15798" y="1828"/>
                </a:lnTo>
                <a:lnTo>
                  <a:pt x="13169" y="2311"/>
                </a:lnTo>
                <a:lnTo>
                  <a:pt x="12852" y="3022"/>
                </a:lnTo>
                <a:lnTo>
                  <a:pt x="13144" y="2933"/>
                </a:lnTo>
                <a:lnTo>
                  <a:pt x="13614" y="3263"/>
                </a:lnTo>
                <a:lnTo>
                  <a:pt x="14020" y="3289"/>
                </a:lnTo>
                <a:lnTo>
                  <a:pt x="12890" y="3949"/>
                </a:lnTo>
                <a:lnTo>
                  <a:pt x="14249" y="4495"/>
                </a:lnTo>
                <a:lnTo>
                  <a:pt x="14274" y="3378"/>
                </a:lnTo>
                <a:lnTo>
                  <a:pt x="17513" y="4127"/>
                </a:lnTo>
                <a:lnTo>
                  <a:pt x="17538" y="2514"/>
                </a:lnTo>
                <a:lnTo>
                  <a:pt x="19862" y="1231"/>
                </a:lnTo>
                <a:lnTo>
                  <a:pt x="18986" y="901"/>
                </a:lnTo>
                <a:lnTo>
                  <a:pt x="19596" y="685"/>
                </a:lnTo>
                <a:lnTo>
                  <a:pt x="19964" y="406"/>
                </a:lnTo>
                <a:close/>
              </a:path>
              <a:path w="40640" h="98425">
                <a:moveTo>
                  <a:pt x="20002" y="9842"/>
                </a:moveTo>
                <a:lnTo>
                  <a:pt x="19596" y="9842"/>
                </a:lnTo>
                <a:lnTo>
                  <a:pt x="19634" y="10134"/>
                </a:lnTo>
                <a:lnTo>
                  <a:pt x="20002" y="9842"/>
                </a:lnTo>
                <a:close/>
              </a:path>
              <a:path w="40640" h="98425">
                <a:moveTo>
                  <a:pt x="20396" y="9537"/>
                </a:moveTo>
                <a:lnTo>
                  <a:pt x="19189" y="9753"/>
                </a:lnTo>
                <a:lnTo>
                  <a:pt x="19596" y="9791"/>
                </a:lnTo>
                <a:lnTo>
                  <a:pt x="20053" y="9791"/>
                </a:lnTo>
                <a:lnTo>
                  <a:pt x="20396" y="9537"/>
                </a:lnTo>
                <a:close/>
              </a:path>
              <a:path w="40640" h="98425">
                <a:moveTo>
                  <a:pt x="20688" y="45745"/>
                </a:moveTo>
                <a:lnTo>
                  <a:pt x="19697" y="45605"/>
                </a:lnTo>
                <a:lnTo>
                  <a:pt x="20383" y="46012"/>
                </a:lnTo>
                <a:lnTo>
                  <a:pt x="20256" y="46228"/>
                </a:lnTo>
                <a:lnTo>
                  <a:pt x="20688" y="45745"/>
                </a:lnTo>
                <a:close/>
              </a:path>
              <a:path w="40640" h="98425">
                <a:moveTo>
                  <a:pt x="20764" y="10096"/>
                </a:moveTo>
                <a:lnTo>
                  <a:pt x="19634" y="10134"/>
                </a:lnTo>
                <a:lnTo>
                  <a:pt x="19304" y="10236"/>
                </a:lnTo>
                <a:lnTo>
                  <a:pt x="18808" y="10134"/>
                </a:lnTo>
                <a:lnTo>
                  <a:pt x="18072" y="10121"/>
                </a:lnTo>
                <a:lnTo>
                  <a:pt x="18173" y="8890"/>
                </a:lnTo>
                <a:lnTo>
                  <a:pt x="16586" y="9080"/>
                </a:lnTo>
                <a:lnTo>
                  <a:pt x="15455" y="9918"/>
                </a:lnTo>
                <a:lnTo>
                  <a:pt x="14439" y="10896"/>
                </a:lnTo>
                <a:lnTo>
                  <a:pt x="15100" y="11036"/>
                </a:lnTo>
                <a:lnTo>
                  <a:pt x="14490" y="11557"/>
                </a:lnTo>
                <a:lnTo>
                  <a:pt x="14478" y="11899"/>
                </a:lnTo>
                <a:lnTo>
                  <a:pt x="13982" y="11049"/>
                </a:lnTo>
                <a:lnTo>
                  <a:pt x="13970" y="11938"/>
                </a:lnTo>
                <a:lnTo>
                  <a:pt x="13550" y="11887"/>
                </a:lnTo>
                <a:lnTo>
                  <a:pt x="14973" y="12598"/>
                </a:lnTo>
                <a:lnTo>
                  <a:pt x="12484" y="13398"/>
                </a:lnTo>
                <a:lnTo>
                  <a:pt x="13030" y="14351"/>
                </a:lnTo>
                <a:lnTo>
                  <a:pt x="10807" y="13652"/>
                </a:lnTo>
                <a:lnTo>
                  <a:pt x="9715" y="14998"/>
                </a:lnTo>
                <a:lnTo>
                  <a:pt x="11277" y="16205"/>
                </a:lnTo>
                <a:lnTo>
                  <a:pt x="11226" y="17081"/>
                </a:lnTo>
                <a:lnTo>
                  <a:pt x="10248" y="16992"/>
                </a:lnTo>
                <a:lnTo>
                  <a:pt x="9652" y="17310"/>
                </a:lnTo>
                <a:lnTo>
                  <a:pt x="9779" y="17576"/>
                </a:lnTo>
                <a:lnTo>
                  <a:pt x="9969" y="17576"/>
                </a:lnTo>
                <a:lnTo>
                  <a:pt x="14643" y="17576"/>
                </a:lnTo>
                <a:lnTo>
                  <a:pt x="14655" y="17081"/>
                </a:lnTo>
                <a:lnTo>
                  <a:pt x="14681" y="16294"/>
                </a:lnTo>
                <a:lnTo>
                  <a:pt x="17538" y="15659"/>
                </a:lnTo>
                <a:lnTo>
                  <a:pt x="18211" y="14744"/>
                </a:lnTo>
                <a:lnTo>
                  <a:pt x="17716" y="14541"/>
                </a:lnTo>
                <a:lnTo>
                  <a:pt x="17856" y="14351"/>
                </a:lnTo>
                <a:lnTo>
                  <a:pt x="18008" y="14147"/>
                </a:lnTo>
                <a:lnTo>
                  <a:pt x="17297" y="14147"/>
                </a:lnTo>
                <a:lnTo>
                  <a:pt x="19939" y="13881"/>
                </a:lnTo>
                <a:lnTo>
                  <a:pt x="20370" y="11938"/>
                </a:lnTo>
                <a:lnTo>
                  <a:pt x="20739" y="10236"/>
                </a:lnTo>
                <a:lnTo>
                  <a:pt x="20764" y="10096"/>
                </a:lnTo>
                <a:close/>
              </a:path>
              <a:path w="40640" h="98425">
                <a:moveTo>
                  <a:pt x="21247" y="30695"/>
                </a:moveTo>
                <a:lnTo>
                  <a:pt x="19748" y="31216"/>
                </a:lnTo>
                <a:lnTo>
                  <a:pt x="21094" y="31762"/>
                </a:lnTo>
                <a:lnTo>
                  <a:pt x="21247" y="30695"/>
                </a:lnTo>
                <a:close/>
              </a:path>
              <a:path w="40640" h="98425">
                <a:moveTo>
                  <a:pt x="21323" y="41681"/>
                </a:moveTo>
                <a:lnTo>
                  <a:pt x="21196" y="41567"/>
                </a:lnTo>
                <a:lnTo>
                  <a:pt x="20955" y="41529"/>
                </a:lnTo>
                <a:lnTo>
                  <a:pt x="20739" y="41478"/>
                </a:lnTo>
                <a:lnTo>
                  <a:pt x="21323" y="41681"/>
                </a:lnTo>
                <a:close/>
              </a:path>
              <a:path w="40640" h="98425">
                <a:moveTo>
                  <a:pt x="21374" y="6807"/>
                </a:moveTo>
                <a:lnTo>
                  <a:pt x="19964" y="6781"/>
                </a:lnTo>
                <a:lnTo>
                  <a:pt x="20015" y="7581"/>
                </a:lnTo>
                <a:lnTo>
                  <a:pt x="20040" y="8102"/>
                </a:lnTo>
                <a:lnTo>
                  <a:pt x="19291" y="7848"/>
                </a:lnTo>
                <a:lnTo>
                  <a:pt x="19126" y="8102"/>
                </a:lnTo>
                <a:lnTo>
                  <a:pt x="20027" y="8966"/>
                </a:lnTo>
                <a:lnTo>
                  <a:pt x="20396" y="8331"/>
                </a:lnTo>
                <a:lnTo>
                  <a:pt x="20307" y="8102"/>
                </a:lnTo>
                <a:lnTo>
                  <a:pt x="20091" y="7581"/>
                </a:lnTo>
                <a:lnTo>
                  <a:pt x="21272" y="7874"/>
                </a:lnTo>
                <a:lnTo>
                  <a:pt x="21374" y="6807"/>
                </a:lnTo>
                <a:close/>
              </a:path>
              <a:path w="40640" h="98425">
                <a:moveTo>
                  <a:pt x="21602" y="30568"/>
                </a:moveTo>
                <a:lnTo>
                  <a:pt x="21297" y="30251"/>
                </a:lnTo>
                <a:lnTo>
                  <a:pt x="21247" y="30695"/>
                </a:lnTo>
                <a:lnTo>
                  <a:pt x="21602" y="30568"/>
                </a:lnTo>
                <a:close/>
              </a:path>
              <a:path w="40640" h="98425">
                <a:moveTo>
                  <a:pt x="22593" y="50419"/>
                </a:moveTo>
                <a:lnTo>
                  <a:pt x="21551" y="50088"/>
                </a:lnTo>
                <a:lnTo>
                  <a:pt x="19596" y="50520"/>
                </a:lnTo>
                <a:lnTo>
                  <a:pt x="20167" y="52057"/>
                </a:lnTo>
                <a:lnTo>
                  <a:pt x="21221" y="51663"/>
                </a:lnTo>
                <a:lnTo>
                  <a:pt x="20586" y="51422"/>
                </a:lnTo>
                <a:lnTo>
                  <a:pt x="22593" y="50419"/>
                </a:lnTo>
                <a:close/>
              </a:path>
              <a:path w="40640" h="98425">
                <a:moveTo>
                  <a:pt x="22669" y="42138"/>
                </a:moveTo>
                <a:lnTo>
                  <a:pt x="21323" y="41681"/>
                </a:lnTo>
                <a:lnTo>
                  <a:pt x="21450" y="41846"/>
                </a:lnTo>
                <a:lnTo>
                  <a:pt x="21183" y="42291"/>
                </a:lnTo>
                <a:lnTo>
                  <a:pt x="20027" y="41643"/>
                </a:lnTo>
                <a:lnTo>
                  <a:pt x="20599" y="40411"/>
                </a:lnTo>
                <a:lnTo>
                  <a:pt x="19532" y="40995"/>
                </a:lnTo>
                <a:lnTo>
                  <a:pt x="19837" y="41643"/>
                </a:lnTo>
                <a:lnTo>
                  <a:pt x="19735" y="42138"/>
                </a:lnTo>
                <a:lnTo>
                  <a:pt x="19291" y="42875"/>
                </a:lnTo>
                <a:lnTo>
                  <a:pt x="19443" y="42875"/>
                </a:lnTo>
                <a:lnTo>
                  <a:pt x="19380" y="43014"/>
                </a:lnTo>
                <a:lnTo>
                  <a:pt x="20066" y="43649"/>
                </a:lnTo>
                <a:lnTo>
                  <a:pt x="19812" y="43713"/>
                </a:lnTo>
                <a:lnTo>
                  <a:pt x="21247" y="45072"/>
                </a:lnTo>
                <a:lnTo>
                  <a:pt x="22326" y="43510"/>
                </a:lnTo>
                <a:lnTo>
                  <a:pt x="22491" y="42875"/>
                </a:lnTo>
                <a:lnTo>
                  <a:pt x="22631" y="42291"/>
                </a:lnTo>
                <a:lnTo>
                  <a:pt x="22669" y="42138"/>
                </a:lnTo>
                <a:close/>
              </a:path>
              <a:path w="40640" h="98425">
                <a:moveTo>
                  <a:pt x="23279" y="5283"/>
                </a:moveTo>
                <a:lnTo>
                  <a:pt x="23139" y="4330"/>
                </a:lnTo>
                <a:lnTo>
                  <a:pt x="22669" y="4495"/>
                </a:lnTo>
                <a:lnTo>
                  <a:pt x="23279" y="5283"/>
                </a:lnTo>
                <a:close/>
              </a:path>
              <a:path w="40640" h="98425">
                <a:moveTo>
                  <a:pt x="23533" y="36842"/>
                </a:moveTo>
                <a:lnTo>
                  <a:pt x="22301" y="36042"/>
                </a:lnTo>
                <a:lnTo>
                  <a:pt x="22961" y="37363"/>
                </a:lnTo>
                <a:lnTo>
                  <a:pt x="22999" y="36969"/>
                </a:lnTo>
                <a:lnTo>
                  <a:pt x="23190" y="36931"/>
                </a:lnTo>
                <a:lnTo>
                  <a:pt x="23533" y="36842"/>
                </a:lnTo>
                <a:close/>
              </a:path>
              <a:path w="40640" h="98425">
                <a:moveTo>
                  <a:pt x="23736" y="28422"/>
                </a:moveTo>
                <a:lnTo>
                  <a:pt x="23418" y="28270"/>
                </a:lnTo>
                <a:lnTo>
                  <a:pt x="23241" y="28181"/>
                </a:lnTo>
                <a:lnTo>
                  <a:pt x="22326" y="28270"/>
                </a:lnTo>
                <a:lnTo>
                  <a:pt x="22694" y="27787"/>
                </a:lnTo>
                <a:lnTo>
                  <a:pt x="21678" y="29019"/>
                </a:lnTo>
                <a:lnTo>
                  <a:pt x="20815" y="29629"/>
                </a:lnTo>
                <a:lnTo>
                  <a:pt x="21158" y="29527"/>
                </a:lnTo>
                <a:lnTo>
                  <a:pt x="22098" y="30391"/>
                </a:lnTo>
                <a:lnTo>
                  <a:pt x="21666" y="30543"/>
                </a:lnTo>
                <a:lnTo>
                  <a:pt x="21717" y="30695"/>
                </a:lnTo>
                <a:lnTo>
                  <a:pt x="23228" y="32296"/>
                </a:lnTo>
                <a:lnTo>
                  <a:pt x="23469" y="30543"/>
                </a:lnTo>
                <a:lnTo>
                  <a:pt x="22453" y="29908"/>
                </a:lnTo>
                <a:lnTo>
                  <a:pt x="22771" y="29527"/>
                </a:lnTo>
                <a:lnTo>
                  <a:pt x="23736" y="28422"/>
                </a:lnTo>
                <a:close/>
              </a:path>
              <a:path w="40640" h="98425">
                <a:moveTo>
                  <a:pt x="23977" y="10223"/>
                </a:moveTo>
                <a:lnTo>
                  <a:pt x="23672" y="9448"/>
                </a:lnTo>
                <a:lnTo>
                  <a:pt x="23495" y="9169"/>
                </a:lnTo>
                <a:lnTo>
                  <a:pt x="21488" y="10020"/>
                </a:lnTo>
                <a:lnTo>
                  <a:pt x="22479" y="11264"/>
                </a:lnTo>
                <a:lnTo>
                  <a:pt x="23190" y="10858"/>
                </a:lnTo>
                <a:lnTo>
                  <a:pt x="23977" y="10223"/>
                </a:lnTo>
                <a:close/>
              </a:path>
              <a:path w="40640" h="98425">
                <a:moveTo>
                  <a:pt x="25171" y="6489"/>
                </a:moveTo>
                <a:lnTo>
                  <a:pt x="24917" y="6591"/>
                </a:lnTo>
                <a:lnTo>
                  <a:pt x="25133" y="6819"/>
                </a:lnTo>
                <a:lnTo>
                  <a:pt x="25171" y="6489"/>
                </a:lnTo>
                <a:close/>
              </a:path>
              <a:path w="40640" h="98425">
                <a:moveTo>
                  <a:pt x="25184" y="31915"/>
                </a:moveTo>
                <a:lnTo>
                  <a:pt x="25158" y="31356"/>
                </a:lnTo>
                <a:lnTo>
                  <a:pt x="24333" y="32169"/>
                </a:lnTo>
                <a:lnTo>
                  <a:pt x="25184" y="31915"/>
                </a:lnTo>
                <a:close/>
              </a:path>
              <a:path w="40640" h="98425">
                <a:moveTo>
                  <a:pt x="25273" y="33578"/>
                </a:moveTo>
                <a:lnTo>
                  <a:pt x="23914" y="34137"/>
                </a:lnTo>
                <a:lnTo>
                  <a:pt x="24091" y="34086"/>
                </a:lnTo>
                <a:lnTo>
                  <a:pt x="24752" y="34277"/>
                </a:lnTo>
                <a:lnTo>
                  <a:pt x="23456" y="35001"/>
                </a:lnTo>
                <a:lnTo>
                  <a:pt x="24574" y="34874"/>
                </a:lnTo>
                <a:lnTo>
                  <a:pt x="25273" y="33578"/>
                </a:lnTo>
                <a:close/>
              </a:path>
              <a:path w="40640" h="98425">
                <a:moveTo>
                  <a:pt x="25361" y="69862"/>
                </a:moveTo>
                <a:lnTo>
                  <a:pt x="25247" y="69113"/>
                </a:lnTo>
                <a:lnTo>
                  <a:pt x="24257" y="70256"/>
                </a:lnTo>
                <a:lnTo>
                  <a:pt x="25361" y="69862"/>
                </a:lnTo>
                <a:close/>
              </a:path>
              <a:path w="40640" h="98425">
                <a:moveTo>
                  <a:pt x="25438" y="52806"/>
                </a:moveTo>
                <a:lnTo>
                  <a:pt x="24574" y="52832"/>
                </a:lnTo>
                <a:lnTo>
                  <a:pt x="24942" y="53047"/>
                </a:lnTo>
                <a:lnTo>
                  <a:pt x="25209" y="52971"/>
                </a:lnTo>
                <a:lnTo>
                  <a:pt x="25438" y="52806"/>
                </a:lnTo>
                <a:close/>
              </a:path>
              <a:path w="40640" h="98425">
                <a:moveTo>
                  <a:pt x="25590" y="7315"/>
                </a:moveTo>
                <a:lnTo>
                  <a:pt x="25133" y="6819"/>
                </a:lnTo>
                <a:lnTo>
                  <a:pt x="25019" y="7315"/>
                </a:lnTo>
                <a:lnTo>
                  <a:pt x="24638" y="7886"/>
                </a:lnTo>
                <a:lnTo>
                  <a:pt x="25590" y="7315"/>
                </a:lnTo>
                <a:close/>
              </a:path>
              <a:path w="40640" h="98425">
                <a:moveTo>
                  <a:pt x="25781" y="6248"/>
                </a:moveTo>
                <a:lnTo>
                  <a:pt x="25438" y="5524"/>
                </a:lnTo>
                <a:lnTo>
                  <a:pt x="25222" y="5778"/>
                </a:lnTo>
                <a:lnTo>
                  <a:pt x="25171" y="6489"/>
                </a:lnTo>
                <a:lnTo>
                  <a:pt x="25781" y="6248"/>
                </a:lnTo>
                <a:close/>
              </a:path>
              <a:path w="40640" h="98425">
                <a:moveTo>
                  <a:pt x="25869" y="32664"/>
                </a:moveTo>
                <a:lnTo>
                  <a:pt x="24536" y="32664"/>
                </a:lnTo>
                <a:lnTo>
                  <a:pt x="24726" y="33172"/>
                </a:lnTo>
                <a:lnTo>
                  <a:pt x="25869" y="32664"/>
                </a:lnTo>
                <a:close/>
              </a:path>
              <a:path w="40640" h="98425">
                <a:moveTo>
                  <a:pt x="25869" y="7150"/>
                </a:moveTo>
                <a:lnTo>
                  <a:pt x="25603" y="7327"/>
                </a:lnTo>
                <a:lnTo>
                  <a:pt x="25768" y="7366"/>
                </a:lnTo>
                <a:lnTo>
                  <a:pt x="25869" y="7150"/>
                </a:lnTo>
                <a:close/>
              </a:path>
              <a:path w="40640" h="98425">
                <a:moveTo>
                  <a:pt x="25984" y="26441"/>
                </a:moveTo>
                <a:lnTo>
                  <a:pt x="25019" y="25996"/>
                </a:lnTo>
                <a:lnTo>
                  <a:pt x="25882" y="26657"/>
                </a:lnTo>
                <a:lnTo>
                  <a:pt x="25984" y="26441"/>
                </a:lnTo>
                <a:close/>
              </a:path>
              <a:path w="40640" h="98425">
                <a:moveTo>
                  <a:pt x="26136" y="6997"/>
                </a:moveTo>
                <a:lnTo>
                  <a:pt x="25933" y="6731"/>
                </a:lnTo>
                <a:lnTo>
                  <a:pt x="25946" y="6959"/>
                </a:lnTo>
                <a:lnTo>
                  <a:pt x="25869" y="7150"/>
                </a:lnTo>
                <a:lnTo>
                  <a:pt x="26136" y="6997"/>
                </a:lnTo>
                <a:close/>
              </a:path>
              <a:path w="40640" h="98425">
                <a:moveTo>
                  <a:pt x="26250" y="54927"/>
                </a:moveTo>
                <a:lnTo>
                  <a:pt x="24638" y="54711"/>
                </a:lnTo>
                <a:lnTo>
                  <a:pt x="25133" y="55168"/>
                </a:lnTo>
                <a:lnTo>
                  <a:pt x="24549" y="55105"/>
                </a:lnTo>
                <a:lnTo>
                  <a:pt x="24396" y="55321"/>
                </a:lnTo>
                <a:lnTo>
                  <a:pt x="24892" y="55778"/>
                </a:lnTo>
                <a:lnTo>
                  <a:pt x="26250" y="54927"/>
                </a:lnTo>
                <a:close/>
              </a:path>
              <a:path w="40640" h="98425">
                <a:moveTo>
                  <a:pt x="27076" y="64147"/>
                </a:moveTo>
                <a:lnTo>
                  <a:pt x="26733" y="63436"/>
                </a:lnTo>
                <a:lnTo>
                  <a:pt x="26657" y="63068"/>
                </a:lnTo>
                <a:lnTo>
                  <a:pt x="25552" y="63309"/>
                </a:lnTo>
                <a:lnTo>
                  <a:pt x="26593" y="63652"/>
                </a:lnTo>
                <a:lnTo>
                  <a:pt x="26517" y="64262"/>
                </a:lnTo>
                <a:lnTo>
                  <a:pt x="27076" y="64147"/>
                </a:lnTo>
                <a:close/>
              </a:path>
              <a:path w="40640" h="98425">
                <a:moveTo>
                  <a:pt x="27381" y="53314"/>
                </a:moveTo>
                <a:lnTo>
                  <a:pt x="26771" y="52501"/>
                </a:lnTo>
                <a:lnTo>
                  <a:pt x="26187" y="51727"/>
                </a:lnTo>
                <a:lnTo>
                  <a:pt x="25908" y="52451"/>
                </a:lnTo>
                <a:lnTo>
                  <a:pt x="25438" y="52806"/>
                </a:lnTo>
                <a:lnTo>
                  <a:pt x="26466" y="52768"/>
                </a:lnTo>
                <a:lnTo>
                  <a:pt x="26377" y="53162"/>
                </a:lnTo>
                <a:lnTo>
                  <a:pt x="26619" y="54076"/>
                </a:lnTo>
                <a:lnTo>
                  <a:pt x="26428" y="53340"/>
                </a:lnTo>
                <a:lnTo>
                  <a:pt x="27381" y="53314"/>
                </a:lnTo>
                <a:close/>
              </a:path>
              <a:path w="40640" h="98425">
                <a:moveTo>
                  <a:pt x="27533" y="49695"/>
                </a:moveTo>
                <a:lnTo>
                  <a:pt x="27368" y="49657"/>
                </a:lnTo>
                <a:lnTo>
                  <a:pt x="27381" y="50431"/>
                </a:lnTo>
                <a:lnTo>
                  <a:pt x="27533" y="49695"/>
                </a:lnTo>
                <a:close/>
              </a:path>
              <a:path w="40640" h="98425">
                <a:moveTo>
                  <a:pt x="27838" y="66128"/>
                </a:moveTo>
                <a:lnTo>
                  <a:pt x="27279" y="65747"/>
                </a:lnTo>
                <a:lnTo>
                  <a:pt x="27038" y="65913"/>
                </a:lnTo>
                <a:lnTo>
                  <a:pt x="26924" y="66319"/>
                </a:lnTo>
                <a:lnTo>
                  <a:pt x="27838" y="66128"/>
                </a:lnTo>
                <a:close/>
              </a:path>
              <a:path w="40640" h="98425">
                <a:moveTo>
                  <a:pt x="27889" y="65328"/>
                </a:moveTo>
                <a:lnTo>
                  <a:pt x="27178" y="65684"/>
                </a:lnTo>
                <a:lnTo>
                  <a:pt x="27889" y="65328"/>
                </a:lnTo>
                <a:close/>
              </a:path>
              <a:path w="40640" h="98425">
                <a:moveTo>
                  <a:pt x="28397" y="65036"/>
                </a:moveTo>
                <a:lnTo>
                  <a:pt x="27254" y="65087"/>
                </a:lnTo>
                <a:lnTo>
                  <a:pt x="27851" y="65328"/>
                </a:lnTo>
                <a:lnTo>
                  <a:pt x="28397" y="65036"/>
                </a:lnTo>
                <a:close/>
              </a:path>
              <a:path w="40640" h="98425">
                <a:moveTo>
                  <a:pt x="28460" y="8661"/>
                </a:moveTo>
                <a:lnTo>
                  <a:pt x="28270" y="8661"/>
                </a:lnTo>
                <a:lnTo>
                  <a:pt x="28143" y="8686"/>
                </a:lnTo>
                <a:lnTo>
                  <a:pt x="28206" y="8813"/>
                </a:lnTo>
                <a:lnTo>
                  <a:pt x="28371" y="8712"/>
                </a:lnTo>
                <a:close/>
              </a:path>
              <a:path w="40640" h="98425">
                <a:moveTo>
                  <a:pt x="28765" y="61061"/>
                </a:moveTo>
                <a:lnTo>
                  <a:pt x="28740" y="60553"/>
                </a:lnTo>
                <a:lnTo>
                  <a:pt x="28511" y="60731"/>
                </a:lnTo>
                <a:lnTo>
                  <a:pt x="28765" y="61061"/>
                </a:lnTo>
                <a:close/>
              </a:path>
              <a:path w="40640" h="98425">
                <a:moveTo>
                  <a:pt x="28867" y="59956"/>
                </a:moveTo>
                <a:lnTo>
                  <a:pt x="28714" y="59918"/>
                </a:lnTo>
                <a:lnTo>
                  <a:pt x="28740" y="60553"/>
                </a:lnTo>
                <a:lnTo>
                  <a:pt x="28867" y="59956"/>
                </a:lnTo>
                <a:close/>
              </a:path>
              <a:path w="40640" h="98425">
                <a:moveTo>
                  <a:pt x="28956" y="8674"/>
                </a:moveTo>
                <a:lnTo>
                  <a:pt x="28765" y="8458"/>
                </a:lnTo>
                <a:lnTo>
                  <a:pt x="28460" y="8661"/>
                </a:lnTo>
                <a:lnTo>
                  <a:pt x="28956" y="8674"/>
                </a:lnTo>
                <a:close/>
              </a:path>
              <a:path w="40640" h="98425">
                <a:moveTo>
                  <a:pt x="29083" y="11404"/>
                </a:moveTo>
                <a:lnTo>
                  <a:pt x="28270" y="11061"/>
                </a:lnTo>
                <a:lnTo>
                  <a:pt x="27762" y="10845"/>
                </a:lnTo>
                <a:lnTo>
                  <a:pt x="28130" y="10452"/>
                </a:lnTo>
                <a:lnTo>
                  <a:pt x="28778" y="9766"/>
                </a:lnTo>
                <a:lnTo>
                  <a:pt x="28460" y="9245"/>
                </a:lnTo>
                <a:lnTo>
                  <a:pt x="28206" y="8813"/>
                </a:lnTo>
                <a:lnTo>
                  <a:pt x="27813" y="9029"/>
                </a:lnTo>
                <a:lnTo>
                  <a:pt x="27228" y="9245"/>
                </a:lnTo>
                <a:lnTo>
                  <a:pt x="26809" y="9029"/>
                </a:lnTo>
                <a:lnTo>
                  <a:pt x="28003" y="9652"/>
                </a:lnTo>
                <a:lnTo>
                  <a:pt x="26022" y="10020"/>
                </a:lnTo>
                <a:lnTo>
                  <a:pt x="25730" y="10490"/>
                </a:lnTo>
                <a:lnTo>
                  <a:pt x="26047" y="10363"/>
                </a:lnTo>
                <a:lnTo>
                  <a:pt x="26136" y="10515"/>
                </a:lnTo>
                <a:lnTo>
                  <a:pt x="26301" y="10452"/>
                </a:lnTo>
                <a:lnTo>
                  <a:pt x="26187" y="11557"/>
                </a:lnTo>
                <a:lnTo>
                  <a:pt x="24142" y="10515"/>
                </a:lnTo>
                <a:lnTo>
                  <a:pt x="23647" y="11569"/>
                </a:lnTo>
                <a:lnTo>
                  <a:pt x="24028" y="12509"/>
                </a:lnTo>
                <a:lnTo>
                  <a:pt x="22275" y="13106"/>
                </a:lnTo>
                <a:lnTo>
                  <a:pt x="23304" y="13335"/>
                </a:lnTo>
                <a:lnTo>
                  <a:pt x="22885" y="13589"/>
                </a:lnTo>
                <a:lnTo>
                  <a:pt x="22313" y="13792"/>
                </a:lnTo>
                <a:lnTo>
                  <a:pt x="22504" y="14097"/>
                </a:lnTo>
                <a:lnTo>
                  <a:pt x="22948" y="13589"/>
                </a:lnTo>
                <a:lnTo>
                  <a:pt x="23609" y="13716"/>
                </a:lnTo>
                <a:lnTo>
                  <a:pt x="23177" y="14579"/>
                </a:lnTo>
                <a:lnTo>
                  <a:pt x="24320" y="14922"/>
                </a:lnTo>
                <a:lnTo>
                  <a:pt x="26695" y="14986"/>
                </a:lnTo>
                <a:lnTo>
                  <a:pt x="26695" y="13462"/>
                </a:lnTo>
                <a:lnTo>
                  <a:pt x="26289" y="13322"/>
                </a:lnTo>
                <a:lnTo>
                  <a:pt x="26708" y="13220"/>
                </a:lnTo>
                <a:lnTo>
                  <a:pt x="27825" y="12941"/>
                </a:lnTo>
                <a:lnTo>
                  <a:pt x="27266" y="11557"/>
                </a:lnTo>
                <a:lnTo>
                  <a:pt x="27076" y="11061"/>
                </a:lnTo>
                <a:lnTo>
                  <a:pt x="29083" y="11404"/>
                </a:lnTo>
                <a:close/>
              </a:path>
              <a:path w="40640" h="98425">
                <a:moveTo>
                  <a:pt x="29451" y="8686"/>
                </a:moveTo>
                <a:lnTo>
                  <a:pt x="28956" y="8674"/>
                </a:lnTo>
                <a:lnTo>
                  <a:pt x="29273" y="9042"/>
                </a:lnTo>
                <a:lnTo>
                  <a:pt x="29451" y="8686"/>
                </a:lnTo>
                <a:close/>
              </a:path>
              <a:path w="40640" h="98425">
                <a:moveTo>
                  <a:pt x="29540" y="60121"/>
                </a:moveTo>
                <a:lnTo>
                  <a:pt x="28930" y="59105"/>
                </a:lnTo>
                <a:lnTo>
                  <a:pt x="28867" y="59956"/>
                </a:lnTo>
                <a:lnTo>
                  <a:pt x="29540" y="60121"/>
                </a:lnTo>
                <a:close/>
              </a:path>
              <a:path w="40640" h="98425">
                <a:moveTo>
                  <a:pt x="29667" y="50431"/>
                </a:moveTo>
                <a:lnTo>
                  <a:pt x="29654" y="49618"/>
                </a:lnTo>
                <a:lnTo>
                  <a:pt x="29641" y="49479"/>
                </a:lnTo>
                <a:lnTo>
                  <a:pt x="28321" y="49618"/>
                </a:lnTo>
                <a:lnTo>
                  <a:pt x="28778" y="47790"/>
                </a:lnTo>
                <a:lnTo>
                  <a:pt x="27914" y="48183"/>
                </a:lnTo>
                <a:lnTo>
                  <a:pt x="27533" y="49695"/>
                </a:lnTo>
                <a:lnTo>
                  <a:pt x="28181" y="49847"/>
                </a:lnTo>
                <a:lnTo>
                  <a:pt x="28460" y="50152"/>
                </a:lnTo>
                <a:lnTo>
                  <a:pt x="28067" y="50838"/>
                </a:lnTo>
                <a:lnTo>
                  <a:pt x="29667" y="50431"/>
                </a:lnTo>
                <a:close/>
              </a:path>
              <a:path w="40640" h="98425">
                <a:moveTo>
                  <a:pt x="29819" y="9677"/>
                </a:moveTo>
                <a:lnTo>
                  <a:pt x="29273" y="9042"/>
                </a:lnTo>
                <a:lnTo>
                  <a:pt x="28562" y="10490"/>
                </a:lnTo>
                <a:lnTo>
                  <a:pt x="29819" y="9677"/>
                </a:lnTo>
                <a:close/>
              </a:path>
              <a:path w="40640" h="98425">
                <a:moveTo>
                  <a:pt x="30353" y="22390"/>
                </a:moveTo>
                <a:lnTo>
                  <a:pt x="28257" y="22923"/>
                </a:lnTo>
                <a:lnTo>
                  <a:pt x="29197" y="22047"/>
                </a:lnTo>
                <a:lnTo>
                  <a:pt x="29857" y="22186"/>
                </a:lnTo>
                <a:lnTo>
                  <a:pt x="29133" y="21501"/>
                </a:lnTo>
                <a:lnTo>
                  <a:pt x="29210" y="21666"/>
                </a:lnTo>
                <a:lnTo>
                  <a:pt x="28790" y="21615"/>
                </a:lnTo>
                <a:lnTo>
                  <a:pt x="28041" y="22059"/>
                </a:lnTo>
                <a:lnTo>
                  <a:pt x="28041" y="24384"/>
                </a:lnTo>
                <a:lnTo>
                  <a:pt x="27635" y="24828"/>
                </a:lnTo>
                <a:lnTo>
                  <a:pt x="28956" y="24384"/>
                </a:lnTo>
                <a:lnTo>
                  <a:pt x="28575" y="24142"/>
                </a:lnTo>
                <a:lnTo>
                  <a:pt x="29654" y="23393"/>
                </a:lnTo>
                <a:lnTo>
                  <a:pt x="30353" y="22390"/>
                </a:lnTo>
                <a:close/>
              </a:path>
              <a:path w="40640" h="98425">
                <a:moveTo>
                  <a:pt x="30416" y="57619"/>
                </a:moveTo>
                <a:lnTo>
                  <a:pt x="29806" y="57759"/>
                </a:lnTo>
                <a:lnTo>
                  <a:pt x="29438" y="58902"/>
                </a:lnTo>
                <a:lnTo>
                  <a:pt x="29514" y="59118"/>
                </a:lnTo>
                <a:lnTo>
                  <a:pt x="30175" y="59309"/>
                </a:lnTo>
                <a:lnTo>
                  <a:pt x="29718" y="58864"/>
                </a:lnTo>
                <a:lnTo>
                  <a:pt x="30416" y="57619"/>
                </a:lnTo>
                <a:close/>
              </a:path>
              <a:path w="40640" h="98425">
                <a:moveTo>
                  <a:pt x="30772" y="59461"/>
                </a:moveTo>
                <a:lnTo>
                  <a:pt x="30518" y="59397"/>
                </a:lnTo>
                <a:lnTo>
                  <a:pt x="30340" y="59359"/>
                </a:lnTo>
                <a:lnTo>
                  <a:pt x="30175" y="59309"/>
                </a:lnTo>
                <a:lnTo>
                  <a:pt x="30454" y="59486"/>
                </a:lnTo>
                <a:lnTo>
                  <a:pt x="30772" y="59461"/>
                </a:lnTo>
                <a:close/>
              </a:path>
              <a:path w="40640" h="98425">
                <a:moveTo>
                  <a:pt x="31127" y="12801"/>
                </a:moveTo>
                <a:lnTo>
                  <a:pt x="30378" y="12496"/>
                </a:lnTo>
                <a:lnTo>
                  <a:pt x="29324" y="13487"/>
                </a:lnTo>
                <a:lnTo>
                  <a:pt x="31127" y="12801"/>
                </a:lnTo>
                <a:close/>
              </a:path>
              <a:path w="40640" h="98425">
                <a:moveTo>
                  <a:pt x="31153" y="18376"/>
                </a:moveTo>
                <a:lnTo>
                  <a:pt x="30480" y="18618"/>
                </a:lnTo>
                <a:lnTo>
                  <a:pt x="31153" y="18376"/>
                </a:lnTo>
                <a:close/>
              </a:path>
              <a:path w="40640" h="98425">
                <a:moveTo>
                  <a:pt x="31178" y="56870"/>
                </a:moveTo>
                <a:lnTo>
                  <a:pt x="30327" y="57442"/>
                </a:lnTo>
                <a:lnTo>
                  <a:pt x="30873" y="57492"/>
                </a:lnTo>
                <a:lnTo>
                  <a:pt x="31178" y="56870"/>
                </a:lnTo>
                <a:close/>
              </a:path>
              <a:path w="40640" h="98425">
                <a:moveTo>
                  <a:pt x="31470" y="58153"/>
                </a:moveTo>
                <a:lnTo>
                  <a:pt x="30949" y="58026"/>
                </a:lnTo>
                <a:lnTo>
                  <a:pt x="30530" y="58356"/>
                </a:lnTo>
                <a:lnTo>
                  <a:pt x="31026" y="58826"/>
                </a:lnTo>
                <a:lnTo>
                  <a:pt x="31470" y="58153"/>
                </a:lnTo>
                <a:close/>
              </a:path>
              <a:path w="40640" h="98425">
                <a:moveTo>
                  <a:pt x="31546" y="57556"/>
                </a:moveTo>
                <a:lnTo>
                  <a:pt x="30873" y="57492"/>
                </a:lnTo>
                <a:lnTo>
                  <a:pt x="30645" y="57950"/>
                </a:lnTo>
                <a:lnTo>
                  <a:pt x="30949" y="58026"/>
                </a:lnTo>
                <a:lnTo>
                  <a:pt x="31546" y="57556"/>
                </a:lnTo>
                <a:close/>
              </a:path>
              <a:path w="40640" h="98425">
                <a:moveTo>
                  <a:pt x="31559" y="52108"/>
                </a:moveTo>
                <a:lnTo>
                  <a:pt x="31153" y="51879"/>
                </a:lnTo>
                <a:lnTo>
                  <a:pt x="31546" y="51079"/>
                </a:lnTo>
                <a:lnTo>
                  <a:pt x="30683" y="51904"/>
                </a:lnTo>
                <a:lnTo>
                  <a:pt x="30949" y="51968"/>
                </a:lnTo>
                <a:lnTo>
                  <a:pt x="31242" y="52057"/>
                </a:lnTo>
                <a:lnTo>
                  <a:pt x="31559" y="52108"/>
                </a:lnTo>
                <a:close/>
              </a:path>
              <a:path w="40640" h="98425">
                <a:moveTo>
                  <a:pt x="31610" y="12255"/>
                </a:moveTo>
                <a:lnTo>
                  <a:pt x="31254" y="11658"/>
                </a:lnTo>
                <a:lnTo>
                  <a:pt x="30632" y="12242"/>
                </a:lnTo>
                <a:lnTo>
                  <a:pt x="31610" y="12255"/>
                </a:lnTo>
                <a:close/>
              </a:path>
              <a:path w="40640" h="98425">
                <a:moveTo>
                  <a:pt x="31788" y="62128"/>
                </a:moveTo>
                <a:lnTo>
                  <a:pt x="30975" y="62318"/>
                </a:lnTo>
                <a:lnTo>
                  <a:pt x="31496" y="62966"/>
                </a:lnTo>
                <a:lnTo>
                  <a:pt x="31788" y="62128"/>
                </a:lnTo>
                <a:close/>
              </a:path>
              <a:path w="40640" h="98425">
                <a:moveTo>
                  <a:pt x="31902" y="52171"/>
                </a:moveTo>
                <a:lnTo>
                  <a:pt x="31737" y="52133"/>
                </a:lnTo>
                <a:lnTo>
                  <a:pt x="31572" y="52108"/>
                </a:lnTo>
                <a:lnTo>
                  <a:pt x="31838" y="52184"/>
                </a:lnTo>
                <a:close/>
              </a:path>
              <a:path w="40640" h="98425">
                <a:moveTo>
                  <a:pt x="31915" y="62103"/>
                </a:moveTo>
                <a:lnTo>
                  <a:pt x="31864" y="61912"/>
                </a:lnTo>
                <a:lnTo>
                  <a:pt x="31788" y="62128"/>
                </a:lnTo>
                <a:lnTo>
                  <a:pt x="31915" y="62103"/>
                </a:lnTo>
                <a:close/>
              </a:path>
              <a:path w="40640" h="98425">
                <a:moveTo>
                  <a:pt x="32156" y="20815"/>
                </a:moveTo>
                <a:lnTo>
                  <a:pt x="31013" y="19316"/>
                </a:lnTo>
                <a:lnTo>
                  <a:pt x="30568" y="18732"/>
                </a:lnTo>
                <a:lnTo>
                  <a:pt x="30378" y="18834"/>
                </a:lnTo>
                <a:lnTo>
                  <a:pt x="28867" y="18999"/>
                </a:lnTo>
                <a:lnTo>
                  <a:pt x="29095" y="19837"/>
                </a:lnTo>
                <a:lnTo>
                  <a:pt x="30619" y="19316"/>
                </a:lnTo>
                <a:lnTo>
                  <a:pt x="30937" y="19570"/>
                </a:lnTo>
                <a:lnTo>
                  <a:pt x="30264" y="19812"/>
                </a:lnTo>
                <a:lnTo>
                  <a:pt x="32156" y="20815"/>
                </a:lnTo>
                <a:close/>
              </a:path>
              <a:path w="40640" h="98425">
                <a:moveTo>
                  <a:pt x="32702" y="21932"/>
                </a:moveTo>
                <a:lnTo>
                  <a:pt x="32131" y="21577"/>
                </a:lnTo>
                <a:lnTo>
                  <a:pt x="32143" y="21196"/>
                </a:lnTo>
                <a:lnTo>
                  <a:pt x="31330" y="22796"/>
                </a:lnTo>
                <a:lnTo>
                  <a:pt x="32321" y="23202"/>
                </a:lnTo>
                <a:lnTo>
                  <a:pt x="31991" y="22948"/>
                </a:lnTo>
                <a:lnTo>
                  <a:pt x="32702" y="21932"/>
                </a:lnTo>
                <a:close/>
              </a:path>
              <a:path w="40640" h="98425">
                <a:moveTo>
                  <a:pt x="35064" y="8267"/>
                </a:moveTo>
                <a:lnTo>
                  <a:pt x="34671" y="7683"/>
                </a:lnTo>
                <a:lnTo>
                  <a:pt x="34201" y="7886"/>
                </a:lnTo>
                <a:lnTo>
                  <a:pt x="34112" y="7200"/>
                </a:lnTo>
                <a:lnTo>
                  <a:pt x="33439" y="8559"/>
                </a:lnTo>
                <a:lnTo>
                  <a:pt x="33934" y="9296"/>
                </a:lnTo>
                <a:lnTo>
                  <a:pt x="35064" y="8267"/>
                </a:lnTo>
                <a:close/>
              </a:path>
              <a:path w="40640" h="98425">
                <a:moveTo>
                  <a:pt x="36880" y="40995"/>
                </a:moveTo>
                <a:lnTo>
                  <a:pt x="36753" y="40995"/>
                </a:lnTo>
                <a:lnTo>
                  <a:pt x="36880" y="40995"/>
                </a:lnTo>
                <a:close/>
              </a:path>
              <a:path w="40640" h="98425">
                <a:moveTo>
                  <a:pt x="40411" y="42037"/>
                </a:moveTo>
                <a:lnTo>
                  <a:pt x="40284" y="41859"/>
                </a:lnTo>
                <a:lnTo>
                  <a:pt x="39649" y="40919"/>
                </a:lnTo>
                <a:lnTo>
                  <a:pt x="38036" y="40259"/>
                </a:lnTo>
                <a:lnTo>
                  <a:pt x="38493" y="39306"/>
                </a:lnTo>
                <a:lnTo>
                  <a:pt x="38087" y="39763"/>
                </a:lnTo>
                <a:lnTo>
                  <a:pt x="36842" y="40919"/>
                </a:lnTo>
                <a:lnTo>
                  <a:pt x="37172" y="41300"/>
                </a:lnTo>
                <a:lnTo>
                  <a:pt x="37401" y="41427"/>
                </a:lnTo>
                <a:lnTo>
                  <a:pt x="36664" y="42824"/>
                </a:lnTo>
                <a:lnTo>
                  <a:pt x="37007" y="43307"/>
                </a:lnTo>
                <a:lnTo>
                  <a:pt x="38049" y="42786"/>
                </a:lnTo>
                <a:lnTo>
                  <a:pt x="38569" y="43205"/>
                </a:lnTo>
                <a:lnTo>
                  <a:pt x="38569" y="42786"/>
                </a:lnTo>
                <a:lnTo>
                  <a:pt x="38544" y="41859"/>
                </a:lnTo>
                <a:lnTo>
                  <a:pt x="40411" y="420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6" name="bg object 266"/>
          <p:cNvSpPr/>
          <p:nvPr/>
        </p:nvSpPr>
        <p:spPr>
          <a:xfrm>
            <a:off x="10070914" y="3208087"/>
            <a:ext cx="421303" cy="123976"/>
          </a:xfrm>
          <a:custGeom>
            <a:avLst/>
            <a:gdLst/>
            <a:ahLst/>
            <a:cxnLst/>
            <a:rect l="l" t="t" r="r" b="b"/>
            <a:pathLst>
              <a:path w="311150" h="130175">
                <a:moveTo>
                  <a:pt x="304849" y="129782"/>
                </a:moveTo>
                <a:lnTo>
                  <a:pt x="299999" y="125860"/>
                </a:lnTo>
                <a:lnTo>
                  <a:pt x="269596" y="97892"/>
                </a:lnTo>
                <a:lnTo>
                  <a:pt x="240211" y="68601"/>
                </a:lnTo>
                <a:lnTo>
                  <a:pt x="208626" y="42295"/>
                </a:lnTo>
                <a:lnTo>
                  <a:pt x="171625" y="23281"/>
                </a:lnTo>
                <a:lnTo>
                  <a:pt x="127681" y="10944"/>
                </a:lnTo>
                <a:lnTo>
                  <a:pt x="82810" y="6478"/>
                </a:lnTo>
                <a:lnTo>
                  <a:pt x="40344" y="15261"/>
                </a:lnTo>
                <a:lnTo>
                  <a:pt x="3612" y="42668"/>
                </a:lnTo>
                <a:lnTo>
                  <a:pt x="2225" y="44298"/>
                </a:lnTo>
                <a:lnTo>
                  <a:pt x="0" y="41978"/>
                </a:lnTo>
                <a:lnTo>
                  <a:pt x="1287" y="40359"/>
                </a:lnTo>
                <a:lnTo>
                  <a:pt x="36766" y="11432"/>
                </a:lnTo>
                <a:lnTo>
                  <a:pt x="78721" y="0"/>
                </a:lnTo>
                <a:lnTo>
                  <a:pt x="123697" y="1776"/>
                </a:lnTo>
                <a:lnTo>
                  <a:pt x="168240" y="12477"/>
                </a:lnTo>
                <a:lnTo>
                  <a:pt x="208270" y="30590"/>
                </a:lnTo>
                <a:lnTo>
                  <a:pt x="244417" y="56254"/>
                </a:lnTo>
                <a:lnTo>
                  <a:pt x="277144" y="86656"/>
                </a:lnTo>
                <a:lnTo>
                  <a:pt x="306914" y="118984"/>
                </a:lnTo>
                <a:lnTo>
                  <a:pt x="311121" y="123769"/>
                </a:lnTo>
                <a:lnTo>
                  <a:pt x="304849" y="1297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7" name="bg object 267"/>
          <p:cNvSpPr/>
          <p:nvPr/>
        </p:nvSpPr>
        <p:spPr>
          <a:xfrm>
            <a:off x="10375515" y="3002754"/>
            <a:ext cx="159064" cy="154215"/>
          </a:xfrm>
          <a:custGeom>
            <a:avLst/>
            <a:gdLst/>
            <a:ahLst/>
            <a:cxnLst/>
            <a:rect l="l" t="t" r="r" b="b"/>
            <a:pathLst>
              <a:path w="117475" h="161925">
                <a:moveTo>
                  <a:pt x="114873" y="161742"/>
                </a:moveTo>
                <a:lnTo>
                  <a:pt x="67830" y="136818"/>
                </a:lnTo>
                <a:lnTo>
                  <a:pt x="31066" y="98568"/>
                </a:lnTo>
                <a:lnTo>
                  <a:pt x="6661" y="51921"/>
                </a:lnTo>
                <a:lnTo>
                  <a:pt x="0" y="2876"/>
                </a:lnTo>
                <a:lnTo>
                  <a:pt x="235" y="44"/>
                </a:lnTo>
                <a:lnTo>
                  <a:pt x="4292" y="0"/>
                </a:lnTo>
                <a:lnTo>
                  <a:pt x="4459" y="2876"/>
                </a:lnTo>
                <a:lnTo>
                  <a:pt x="14863" y="50834"/>
                </a:lnTo>
                <a:lnTo>
                  <a:pt x="38435" y="93354"/>
                </a:lnTo>
                <a:lnTo>
                  <a:pt x="72391" y="128680"/>
                </a:lnTo>
                <a:lnTo>
                  <a:pt x="113946" y="155059"/>
                </a:lnTo>
                <a:lnTo>
                  <a:pt x="117115" y="156578"/>
                </a:lnTo>
                <a:lnTo>
                  <a:pt x="114873" y="16174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8" name="bg object 268"/>
          <p:cNvSpPr/>
          <p:nvPr/>
        </p:nvSpPr>
        <p:spPr>
          <a:xfrm>
            <a:off x="10960527" y="2943122"/>
            <a:ext cx="51589" cy="176591"/>
          </a:xfrm>
          <a:custGeom>
            <a:avLst/>
            <a:gdLst/>
            <a:ahLst/>
            <a:cxnLst/>
            <a:rect l="l" t="t" r="r" b="b"/>
            <a:pathLst>
              <a:path w="38100" h="185420">
                <a:moveTo>
                  <a:pt x="5341" y="185219"/>
                </a:moveTo>
                <a:lnTo>
                  <a:pt x="0" y="182298"/>
                </a:lnTo>
                <a:lnTo>
                  <a:pt x="2017" y="178274"/>
                </a:lnTo>
                <a:lnTo>
                  <a:pt x="11997" y="157185"/>
                </a:lnTo>
                <a:lnTo>
                  <a:pt x="20353" y="135848"/>
                </a:lnTo>
                <a:lnTo>
                  <a:pt x="26468" y="113820"/>
                </a:lnTo>
                <a:lnTo>
                  <a:pt x="29722" y="90658"/>
                </a:lnTo>
                <a:lnTo>
                  <a:pt x="29931" y="68237"/>
                </a:lnTo>
                <a:lnTo>
                  <a:pt x="27602" y="46566"/>
                </a:lnTo>
                <a:lnTo>
                  <a:pt x="22964" y="25254"/>
                </a:lnTo>
                <a:lnTo>
                  <a:pt x="16249" y="3908"/>
                </a:lnTo>
                <a:lnTo>
                  <a:pt x="15370" y="1450"/>
                </a:lnTo>
                <a:lnTo>
                  <a:pt x="19133" y="0"/>
                </a:lnTo>
                <a:lnTo>
                  <a:pt x="20395" y="2170"/>
                </a:lnTo>
                <a:lnTo>
                  <a:pt x="35477" y="44769"/>
                </a:lnTo>
                <a:lnTo>
                  <a:pt x="37894" y="93451"/>
                </a:lnTo>
                <a:lnTo>
                  <a:pt x="28454" y="141382"/>
                </a:lnTo>
                <a:lnTo>
                  <a:pt x="7964" y="181728"/>
                </a:lnTo>
                <a:lnTo>
                  <a:pt x="5341" y="18521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9" name="bg object 269"/>
          <p:cNvSpPr/>
          <p:nvPr/>
        </p:nvSpPr>
        <p:spPr>
          <a:xfrm>
            <a:off x="11090877" y="3177171"/>
            <a:ext cx="270839" cy="157239"/>
          </a:xfrm>
          <a:custGeom>
            <a:avLst/>
            <a:gdLst/>
            <a:ahLst/>
            <a:cxnLst/>
            <a:rect l="l" t="t" r="r" b="b"/>
            <a:pathLst>
              <a:path w="200025" h="165100">
                <a:moveTo>
                  <a:pt x="38101" y="164662"/>
                </a:moveTo>
                <a:lnTo>
                  <a:pt x="26862" y="163946"/>
                </a:lnTo>
                <a:lnTo>
                  <a:pt x="15837" y="161194"/>
                </a:lnTo>
                <a:lnTo>
                  <a:pt x="4825" y="156931"/>
                </a:lnTo>
                <a:lnTo>
                  <a:pt x="0" y="154819"/>
                </a:lnTo>
                <a:lnTo>
                  <a:pt x="3607" y="147956"/>
                </a:lnTo>
                <a:lnTo>
                  <a:pt x="8233" y="148900"/>
                </a:lnTo>
                <a:lnTo>
                  <a:pt x="23929" y="152433"/>
                </a:lnTo>
                <a:lnTo>
                  <a:pt x="31984" y="153595"/>
                </a:lnTo>
                <a:lnTo>
                  <a:pt x="74473" y="132009"/>
                </a:lnTo>
                <a:lnTo>
                  <a:pt x="107456" y="92242"/>
                </a:lnTo>
                <a:lnTo>
                  <a:pt x="117601" y="78130"/>
                </a:lnTo>
                <a:lnTo>
                  <a:pt x="126517" y="66201"/>
                </a:lnTo>
                <a:lnTo>
                  <a:pt x="156091" y="32723"/>
                </a:lnTo>
                <a:lnTo>
                  <a:pt x="194979" y="1241"/>
                </a:lnTo>
                <a:lnTo>
                  <a:pt x="198084" y="0"/>
                </a:lnTo>
                <a:lnTo>
                  <a:pt x="199988" y="4920"/>
                </a:lnTo>
                <a:lnTo>
                  <a:pt x="197207" y="6503"/>
                </a:lnTo>
                <a:lnTo>
                  <a:pt x="181578" y="17231"/>
                </a:lnTo>
                <a:lnTo>
                  <a:pt x="153657" y="44549"/>
                </a:lnTo>
                <a:lnTo>
                  <a:pt x="129796" y="74411"/>
                </a:lnTo>
                <a:lnTo>
                  <a:pt x="119271" y="90470"/>
                </a:lnTo>
                <a:lnTo>
                  <a:pt x="108707" y="106480"/>
                </a:lnTo>
                <a:lnTo>
                  <a:pt x="76076" y="145670"/>
                </a:lnTo>
                <a:lnTo>
                  <a:pt x="49754" y="162815"/>
                </a:lnTo>
                <a:lnTo>
                  <a:pt x="38101" y="1646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0" name="bg object 270"/>
          <p:cNvSpPr/>
          <p:nvPr/>
        </p:nvSpPr>
        <p:spPr>
          <a:xfrm>
            <a:off x="10725724" y="3428317"/>
            <a:ext cx="63627" cy="90111"/>
          </a:xfrm>
          <a:custGeom>
            <a:avLst/>
            <a:gdLst/>
            <a:ahLst/>
            <a:cxnLst/>
            <a:rect l="l" t="t" r="r" b="b"/>
            <a:pathLst>
              <a:path w="46990" h="94614">
                <a:moveTo>
                  <a:pt x="2397" y="94321"/>
                </a:moveTo>
                <a:lnTo>
                  <a:pt x="0" y="92900"/>
                </a:lnTo>
                <a:lnTo>
                  <a:pt x="1157" y="91265"/>
                </a:lnTo>
                <a:lnTo>
                  <a:pt x="13449" y="70858"/>
                </a:lnTo>
                <a:lnTo>
                  <a:pt x="23162" y="49278"/>
                </a:lnTo>
                <a:lnTo>
                  <a:pt x="31309" y="26981"/>
                </a:lnTo>
                <a:lnTo>
                  <a:pt x="40411" y="0"/>
                </a:lnTo>
                <a:lnTo>
                  <a:pt x="46876" y="1776"/>
                </a:lnTo>
                <a:lnTo>
                  <a:pt x="31339" y="53274"/>
                </a:lnTo>
                <a:lnTo>
                  <a:pt x="3737" y="93242"/>
                </a:lnTo>
                <a:lnTo>
                  <a:pt x="2397" y="943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1" name="bg object 271"/>
          <p:cNvSpPr/>
          <p:nvPr/>
        </p:nvSpPr>
        <p:spPr>
          <a:xfrm>
            <a:off x="10148150" y="3227385"/>
            <a:ext cx="90279" cy="24191"/>
          </a:xfrm>
          <a:custGeom>
            <a:avLst/>
            <a:gdLst/>
            <a:ahLst/>
            <a:cxnLst/>
            <a:rect l="l" t="t" r="r" b="b"/>
            <a:pathLst>
              <a:path w="66675" h="25400">
                <a:moveTo>
                  <a:pt x="24879" y="8483"/>
                </a:moveTo>
                <a:lnTo>
                  <a:pt x="22059" y="7670"/>
                </a:lnTo>
                <a:lnTo>
                  <a:pt x="15913" y="7645"/>
                </a:lnTo>
                <a:lnTo>
                  <a:pt x="10071" y="10388"/>
                </a:lnTo>
                <a:lnTo>
                  <a:pt x="5067" y="14782"/>
                </a:lnTo>
                <a:lnTo>
                  <a:pt x="1397" y="19723"/>
                </a:lnTo>
                <a:lnTo>
                  <a:pt x="0" y="22123"/>
                </a:lnTo>
                <a:lnTo>
                  <a:pt x="2781" y="24879"/>
                </a:lnTo>
                <a:lnTo>
                  <a:pt x="8191" y="21780"/>
                </a:lnTo>
                <a:lnTo>
                  <a:pt x="10629" y="19456"/>
                </a:lnTo>
                <a:lnTo>
                  <a:pt x="16052" y="15405"/>
                </a:lnTo>
                <a:lnTo>
                  <a:pt x="18973" y="14185"/>
                </a:lnTo>
                <a:lnTo>
                  <a:pt x="24523" y="12039"/>
                </a:lnTo>
                <a:lnTo>
                  <a:pt x="24879" y="8483"/>
                </a:lnTo>
                <a:close/>
              </a:path>
              <a:path w="66675" h="25400">
                <a:moveTo>
                  <a:pt x="66421" y="3810"/>
                </a:moveTo>
                <a:lnTo>
                  <a:pt x="57111" y="0"/>
                </a:lnTo>
                <a:lnTo>
                  <a:pt x="49212" y="1574"/>
                </a:lnTo>
                <a:lnTo>
                  <a:pt x="38709" y="1981"/>
                </a:lnTo>
                <a:lnTo>
                  <a:pt x="38696" y="7124"/>
                </a:lnTo>
                <a:lnTo>
                  <a:pt x="42189" y="7213"/>
                </a:lnTo>
                <a:lnTo>
                  <a:pt x="49174" y="7366"/>
                </a:lnTo>
                <a:lnTo>
                  <a:pt x="56083" y="7772"/>
                </a:lnTo>
                <a:lnTo>
                  <a:pt x="66395" y="8216"/>
                </a:lnTo>
                <a:lnTo>
                  <a:pt x="66421" y="38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2" name="bg object 272"/>
          <p:cNvSpPr/>
          <p:nvPr/>
        </p:nvSpPr>
        <p:spPr>
          <a:xfrm>
            <a:off x="9991060" y="3297950"/>
            <a:ext cx="72224" cy="255815"/>
          </a:xfrm>
          <a:custGeom>
            <a:avLst/>
            <a:gdLst/>
            <a:ahLst/>
            <a:cxnLst/>
            <a:rect l="l" t="t" r="r" b="b"/>
            <a:pathLst>
              <a:path w="53340" h="268604">
                <a:moveTo>
                  <a:pt x="21437" y="68834"/>
                </a:moveTo>
                <a:lnTo>
                  <a:pt x="15608" y="68059"/>
                </a:lnTo>
                <a:lnTo>
                  <a:pt x="15024" y="71462"/>
                </a:lnTo>
                <a:lnTo>
                  <a:pt x="13830" y="78422"/>
                </a:lnTo>
                <a:lnTo>
                  <a:pt x="11849" y="85140"/>
                </a:lnTo>
                <a:lnTo>
                  <a:pt x="10731" y="95491"/>
                </a:lnTo>
                <a:lnTo>
                  <a:pt x="15417" y="95504"/>
                </a:lnTo>
                <a:lnTo>
                  <a:pt x="19164" y="86233"/>
                </a:lnTo>
                <a:lnTo>
                  <a:pt x="20383" y="79413"/>
                </a:lnTo>
                <a:lnTo>
                  <a:pt x="21437" y="68834"/>
                </a:lnTo>
                <a:close/>
              </a:path>
              <a:path w="53340" h="268604">
                <a:moveTo>
                  <a:pt x="29908" y="268592"/>
                </a:moveTo>
                <a:lnTo>
                  <a:pt x="29756" y="267195"/>
                </a:lnTo>
                <a:lnTo>
                  <a:pt x="26924" y="252526"/>
                </a:lnTo>
                <a:lnTo>
                  <a:pt x="22567" y="237985"/>
                </a:lnTo>
                <a:lnTo>
                  <a:pt x="17741" y="223532"/>
                </a:lnTo>
                <a:lnTo>
                  <a:pt x="13525" y="209080"/>
                </a:lnTo>
                <a:lnTo>
                  <a:pt x="9956" y="190703"/>
                </a:lnTo>
                <a:lnTo>
                  <a:pt x="8572" y="172148"/>
                </a:lnTo>
                <a:lnTo>
                  <a:pt x="9791" y="153670"/>
                </a:lnTo>
                <a:lnTo>
                  <a:pt x="14071" y="135470"/>
                </a:lnTo>
                <a:lnTo>
                  <a:pt x="15595" y="130873"/>
                </a:lnTo>
                <a:lnTo>
                  <a:pt x="8585" y="129146"/>
                </a:lnTo>
                <a:lnTo>
                  <a:pt x="6908" y="133502"/>
                </a:lnTo>
                <a:lnTo>
                  <a:pt x="2082" y="150025"/>
                </a:lnTo>
                <a:lnTo>
                  <a:pt x="0" y="166649"/>
                </a:lnTo>
                <a:lnTo>
                  <a:pt x="165" y="183464"/>
                </a:lnTo>
                <a:lnTo>
                  <a:pt x="9601" y="235800"/>
                </a:lnTo>
                <a:lnTo>
                  <a:pt x="23253" y="268592"/>
                </a:lnTo>
                <a:lnTo>
                  <a:pt x="29908" y="268592"/>
                </a:lnTo>
                <a:close/>
              </a:path>
              <a:path w="53340" h="268604">
                <a:moveTo>
                  <a:pt x="53340" y="4445"/>
                </a:moveTo>
                <a:lnTo>
                  <a:pt x="48818" y="0"/>
                </a:lnTo>
                <a:lnTo>
                  <a:pt x="45745" y="2806"/>
                </a:lnTo>
                <a:lnTo>
                  <a:pt x="39408" y="9601"/>
                </a:lnTo>
                <a:lnTo>
                  <a:pt x="33947" y="17551"/>
                </a:lnTo>
                <a:lnTo>
                  <a:pt x="29692" y="26174"/>
                </a:lnTo>
                <a:lnTo>
                  <a:pt x="26962" y="35039"/>
                </a:lnTo>
                <a:lnTo>
                  <a:pt x="26301" y="38176"/>
                </a:lnTo>
                <a:lnTo>
                  <a:pt x="30327" y="39865"/>
                </a:lnTo>
                <a:lnTo>
                  <a:pt x="32118" y="37185"/>
                </a:lnTo>
                <a:lnTo>
                  <a:pt x="36512" y="29578"/>
                </a:lnTo>
                <a:lnTo>
                  <a:pt x="40424" y="21780"/>
                </a:lnTo>
                <a:lnTo>
                  <a:pt x="44742" y="14236"/>
                </a:lnTo>
                <a:lnTo>
                  <a:pt x="50330" y="7366"/>
                </a:lnTo>
                <a:lnTo>
                  <a:pt x="53340" y="44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3" name="bg object 273"/>
          <p:cNvSpPr/>
          <p:nvPr/>
        </p:nvSpPr>
        <p:spPr>
          <a:xfrm>
            <a:off x="10627391" y="3485979"/>
            <a:ext cx="104896" cy="63500"/>
          </a:xfrm>
          <a:custGeom>
            <a:avLst/>
            <a:gdLst/>
            <a:ahLst/>
            <a:cxnLst/>
            <a:rect l="l" t="t" r="r" b="b"/>
            <a:pathLst>
              <a:path w="77470" h="66675">
                <a:moveTo>
                  <a:pt x="4420" y="66626"/>
                </a:moveTo>
                <a:lnTo>
                  <a:pt x="0" y="59033"/>
                </a:lnTo>
                <a:lnTo>
                  <a:pt x="4800" y="56018"/>
                </a:lnTo>
                <a:lnTo>
                  <a:pt x="21798" y="43642"/>
                </a:lnTo>
                <a:lnTo>
                  <a:pt x="37545" y="29852"/>
                </a:lnTo>
                <a:lnTo>
                  <a:pt x="53059" y="15790"/>
                </a:lnTo>
                <a:lnTo>
                  <a:pt x="69356" y="2603"/>
                </a:lnTo>
                <a:lnTo>
                  <a:pt x="72947" y="0"/>
                </a:lnTo>
                <a:lnTo>
                  <a:pt x="77012" y="5615"/>
                </a:lnTo>
                <a:lnTo>
                  <a:pt x="58838" y="23404"/>
                </a:lnTo>
                <a:lnTo>
                  <a:pt x="43125" y="37893"/>
                </a:lnTo>
                <a:lnTo>
                  <a:pt x="26666" y="51484"/>
                </a:lnTo>
                <a:lnTo>
                  <a:pt x="9265" y="63606"/>
                </a:lnTo>
                <a:lnTo>
                  <a:pt x="4420" y="666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4" name="bg object 274"/>
          <p:cNvSpPr/>
          <p:nvPr/>
        </p:nvSpPr>
        <p:spPr>
          <a:xfrm>
            <a:off x="9849986" y="2992086"/>
            <a:ext cx="478911" cy="224367"/>
          </a:xfrm>
          <a:custGeom>
            <a:avLst/>
            <a:gdLst/>
            <a:ahLst/>
            <a:cxnLst/>
            <a:rect l="l" t="t" r="r" b="b"/>
            <a:pathLst>
              <a:path w="353695" h="235585">
                <a:moveTo>
                  <a:pt x="54356" y="147193"/>
                </a:moveTo>
                <a:lnTo>
                  <a:pt x="50736" y="146392"/>
                </a:lnTo>
                <a:lnTo>
                  <a:pt x="33235" y="139293"/>
                </a:lnTo>
                <a:lnTo>
                  <a:pt x="17526" y="126631"/>
                </a:lnTo>
                <a:lnTo>
                  <a:pt x="8191" y="110096"/>
                </a:lnTo>
                <a:lnTo>
                  <a:pt x="9829" y="91414"/>
                </a:lnTo>
                <a:lnTo>
                  <a:pt x="11696" y="87249"/>
                </a:lnTo>
                <a:lnTo>
                  <a:pt x="5892" y="83616"/>
                </a:lnTo>
                <a:lnTo>
                  <a:pt x="3543" y="87757"/>
                </a:lnTo>
                <a:lnTo>
                  <a:pt x="0" y="109766"/>
                </a:lnTo>
                <a:lnTo>
                  <a:pt x="9918" y="130708"/>
                </a:lnTo>
                <a:lnTo>
                  <a:pt x="28232" y="146431"/>
                </a:lnTo>
                <a:lnTo>
                  <a:pt x="49872" y="152730"/>
                </a:lnTo>
                <a:lnTo>
                  <a:pt x="53492" y="152768"/>
                </a:lnTo>
                <a:lnTo>
                  <a:pt x="54356" y="147193"/>
                </a:lnTo>
                <a:close/>
              </a:path>
              <a:path w="353695" h="235585">
                <a:moveTo>
                  <a:pt x="136194" y="18110"/>
                </a:moveTo>
                <a:lnTo>
                  <a:pt x="135458" y="13728"/>
                </a:lnTo>
                <a:lnTo>
                  <a:pt x="132651" y="13728"/>
                </a:lnTo>
                <a:lnTo>
                  <a:pt x="73634" y="25476"/>
                </a:lnTo>
                <a:lnTo>
                  <a:pt x="27559" y="61810"/>
                </a:lnTo>
                <a:lnTo>
                  <a:pt x="26390" y="63944"/>
                </a:lnTo>
                <a:lnTo>
                  <a:pt x="29464" y="65697"/>
                </a:lnTo>
                <a:lnTo>
                  <a:pt x="30797" y="63703"/>
                </a:lnTo>
                <a:lnTo>
                  <a:pt x="51003" y="44005"/>
                </a:lnTo>
                <a:lnTo>
                  <a:pt x="77012" y="31699"/>
                </a:lnTo>
                <a:lnTo>
                  <a:pt x="105537" y="24130"/>
                </a:lnTo>
                <a:lnTo>
                  <a:pt x="136194" y="18110"/>
                </a:lnTo>
                <a:close/>
              </a:path>
              <a:path w="353695" h="235585">
                <a:moveTo>
                  <a:pt x="155282" y="232105"/>
                </a:moveTo>
                <a:lnTo>
                  <a:pt x="120497" y="188836"/>
                </a:lnTo>
                <a:lnTo>
                  <a:pt x="75057" y="162382"/>
                </a:lnTo>
                <a:lnTo>
                  <a:pt x="70942" y="160947"/>
                </a:lnTo>
                <a:lnTo>
                  <a:pt x="69227" y="167386"/>
                </a:lnTo>
                <a:lnTo>
                  <a:pt x="73266" y="168833"/>
                </a:lnTo>
                <a:lnTo>
                  <a:pt x="96494" y="180289"/>
                </a:lnTo>
                <a:lnTo>
                  <a:pt x="115760" y="195491"/>
                </a:lnTo>
                <a:lnTo>
                  <a:pt x="132880" y="213347"/>
                </a:lnTo>
                <a:lnTo>
                  <a:pt x="151676" y="235089"/>
                </a:lnTo>
                <a:lnTo>
                  <a:pt x="155282" y="232105"/>
                </a:lnTo>
                <a:close/>
              </a:path>
              <a:path w="353695" h="235585">
                <a:moveTo>
                  <a:pt x="296595" y="8115"/>
                </a:moveTo>
                <a:lnTo>
                  <a:pt x="293560" y="7251"/>
                </a:lnTo>
                <a:lnTo>
                  <a:pt x="264325" y="1549"/>
                </a:lnTo>
                <a:lnTo>
                  <a:pt x="233502" y="0"/>
                </a:lnTo>
                <a:lnTo>
                  <a:pt x="202666" y="2235"/>
                </a:lnTo>
                <a:lnTo>
                  <a:pt x="173443" y="7861"/>
                </a:lnTo>
                <a:lnTo>
                  <a:pt x="170586" y="8597"/>
                </a:lnTo>
                <a:lnTo>
                  <a:pt x="171856" y="12547"/>
                </a:lnTo>
                <a:lnTo>
                  <a:pt x="174625" y="12128"/>
                </a:lnTo>
                <a:lnTo>
                  <a:pt x="204444" y="9423"/>
                </a:lnTo>
                <a:lnTo>
                  <a:pt x="233756" y="9525"/>
                </a:lnTo>
                <a:lnTo>
                  <a:pt x="263042" y="11099"/>
                </a:lnTo>
                <a:lnTo>
                  <a:pt x="292798" y="12827"/>
                </a:lnTo>
                <a:lnTo>
                  <a:pt x="296075" y="12979"/>
                </a:lnTo>
                <a:lnTo>
                  <a:pt x="296595" y="8115"/>
                </a:lnTo>
                <a:close/>
              </a:path>
              <a:path w="353695" h="235585">
                <a:moveTo>
                  <a:pt x="353402" y="11582"/>
                </a:moveTo>
                <a:lnTo>
                  <a:pt x="343992" y="9563"/>
                </a:lnTo>
                <a:lnTo>
                  <a:pt x="337731" y="8293"/>
                </a:lnTo>
                <a:lnTo>
                  <a:pt x="331508" y="6896"/>
                </a:lnTo>
                <a:lnTo>
                  <a:pt x="325374" y="5207"/>
                </a:lnTo>
                <a:lnTo>
                  <a:pt x="320344" y="3632"/>
                </a:lnTo>
                <a:lnTo>
                  <a:pt x="318236" y="11404"/>
                </a:lnTo>
                <a:lnTo>
                  <a:pt x="349478" y="16370"/>
                </a:lnTo>
                <a:lnTo>
                  <a:pt x="352590" y="16319"/>
                </a:lnTo>
                <a:lnTo>
                  <a:pt x="353402" y="11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5" name="bg object 275"/>
          <p:cNvSpPr/>
          <p:nvPr/>
        </p:nvSpPr>
        <p:spPr>
          <a:xfrm>
            <a:off x="10393604" y="2772918"/>
            <a:ext cx="558011" cy="200781"/>
          </a:xfrm>
          <a:custGeom>
            <a:avLst/>
            <a:gdLst/>
            <a:ahLst/>
            <a:cxnLst/>
            <a:rect l="l" t="t" r="r" b="b"/>
            <a:pathLst>
              <a:path w="412115" h="210819">
                <a:moveTo>
                  <a:pt x="34455" y="92367"/>
                </a:moveTo>
                <a:lnTo>
                  <a:pt x="30810" y="89484"/>
                </a:lnTo>
                <a:lnTo>
                  <a:pt x="28994" y="91694"/>
                </a:lnTo>
                <a:lnTo>
                  <a:pt x="13601" y="117729"/>
                </a:lnTo>
                <a:lnTo>
                  <a:pt x="5092" y="147027"/>
                </a:lnTo>
                <a:lnTo>
                  <a:pt x="1295" y="177711"/>
                </a:lnTo>
                <a:lnTo>
                  <a:pt x="50" y="207924"/>
                </a:lnTo>
                <a:lnTo>
                  <a:pt x="0" y="210400"/>
                </a:lnTo>
                <a:lnTo>
                  <a:pt x="3708" y="210350"/>
                </a:lnTo>
                <a:lnTo>
                  <a:pt x="3886" y="207924"/>
                </a:lnTo>
                <a:lnTo>
                  <a:pt x="6477" y="178117"/>
                </a:lnTo>
                <a:lnTo>
                  <a:pt x="11023" y="149225"/>
                </a:lnTo>
                <a:lnTo>
                  <a:pt x="19265" y="121386"/>
                </a:lnTo>
                <a:lnTo>
                  <a:pt x="32931" y="94716"/>
                </a:lnTo>
                <a:lnTo>
                  <a:pt x="34455" y="92367"/>
                </a:lnTo>
                <a:close/>
              </a:path>
              <a:path w="412115" h="210819">
                <a:moveTo>
                  <a:pt x="223481" y="6718"/>
                </a:moveTo>
                <a:lnTo>
                  <a:pt x="220522" y="5537"/>
                </a:lnTo>
                <a:lnTo>
                  <a:pt x="197256" y="25"/>
                </a:lnTo>
                <a:lnTo>
                  <a:pt x="172377" y="0"/>
                </a:lnTo>
                <a:lnTo>
                  <a:pt x="147535" y="3886"/>
                </a:lnTo>
                <a:lnTo>
                  <a:pt x="101942" y="18694"/>
                </a:lnTo>
                <a:lnTo>
                  <a:pt x="60642" y="46482"/>
                </a:lnTo>
                <a:lnTo>
                  <a:pt x="45504" y="67424"/>
                </a:lnTo>
                <a:lnTo>
                  <a:pt x="47713" y="69342"/>
                </a:lnTo>
                <a:lnTo>
                  <a:pt x="49072" y="67830"/>
                </a:lnTo>
                <a:lnTo>
                  <a:pt x="65963" y="50990"/>
                </a:lnTo>
                <a:lnTo>
                  <a:pt x="103936" y="25565"/>
                </a:lnTo>
                <a:lnTo>
                  <a:pt x="149656" y="11303"/>
                </a:lnTo>
                <a:lnTo>
                  <a:pt x="172732" y="9334"/>
                </a:lnTo>
                <a:lnTo>
                  <a:pt x="195935" y="9779"/>
                </a:lnTo>
                <a:lnTo>
                  <a:pt x="219710" y="11569"/>
                </a:lnTo>
                <a:lnTo>
                  <a:pt x="223469" y="11899"/>
                </a:lnTo>
                <a:lnTo>
                  <a:pt x="223481" y="6718"/>
                </a:lnTo>
                <a:close/>
              </a:path>
              <a:path w="412115" h="210819">
                <a:moveTo>
                  <a:pt x="363740" y="75450"/>
                </a:moveTo>
                <a:lnTo>
                  <a:pt x="319976" y="33921"/>
                </a:lnTo>
                <a:lnTo>
                  <a:pt x="266890" y="8826"/>
                </a:lnTo>
                <a:lnTo>
                  <a:pt x="265023" y="8166"/>
                </a:lnTo>
                <a:lnTo>
                  <a:pt x="264274" y="11061"/>
                </a:lnTo>
                <a:lnTo>
                  <a:pt x="266090" y="11747"/>
                </a:lnTo>
                <a:lnTo>
                  <a:pt x="292849" y="23507"/>
                </a:lnTo>
                <a:lnTo>
                  <a:pt x="317131" y="37820"/>
                </a:lnTo>
                <a:lnTo>
                  <a:pt x="339280" y="55156"/>
                </a:lnTo>
                <a:lnTo>
                  <a:pt x="359664" y="75971"/>
                </a:lnTo>
                <a:lnTo>
                  <a:pt x="361022" y="77533"/>
                </a:lnTo>
                <a:lnTo>
                  <a:pt x="363740" y="75450"/>
                </a:lnTo>
                <a:close/>
              </a:path>
              <a:path w="412115" h="210819">
                <a:moveTo>
                  <a:pt x="411645" y="173863"/>
                </a:moveTo>
                <a:lnTo>
                  <a:pt x="398538" y="129489"/>
                </a:lnTo>
                <a:lnTo>
                  <a:pt x="374904" y="93903"/>
                </a:lnTo>
                <a:lnTo>
                  <a:pt x="372097" y="90868"/>
                </a:lnTo>
                <a:lnTo>
                  <a:pt x="367868" y="95288"/>
                </a:lnTo>
                <a:lnTo>
                  <a:pt x="370420" y="98361"/>
                </a:lnTo>
                <a:lnTo>
                  <a:pt x="382028" y="115849"/>
                </a:lnTo>
                <a:lnTo>
                  <a:pt x="390359" y="134404"/>
                </a:lnTo>
                <a:lnTo>
                  <a:pt x="397281" y="153606"/>
                </a:lnTo>
                <a:lnTo>
                  <a:pt x="404710" y="173024"/>
                </a:lnTo>
                <a:lnTo>
                  <a:pt x="406412" y="177012"/>
                </a:lnTo>
                <a:lnTo>
                  <a:pt x="411645" y="1738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6" name="bg object 276"/>
          <p:cNvSpPr/>
          <p:nvPr/>
        </p:nvSpPr>
        <p:spPr>
          <a:xfrm>
            <a:off x="10786509" y="3506833"/>
            <a:ext cx="92859" cy="47171"/>
          </a:xfrm>
          <a:custGeom>
            <a:avLst/>
            <a:gdLst/>
            <a:ahLst/>
            <a:cxnLst/>
            <a:rect l="l" t="t" r="r" b="b"/>
            <a:pathLst>
              <a:path w="68579" h="49529">
                <a:moveTo>
                  <a:pt x="68444" y="49262"/>
                </a:moveTo>
                <a:lnTo>
                  <a:pt x="57495" y="49262"/>
                </a:lnTo>
                <a:lnTo>
                  <a:pt x="1995" y="4923"/>
                </a:lnTo>
                <a:lnTo>
                  <a:pt x="0" y="3373"/>
                </a:lnTo>
                <a:lnTo>
                  <a:pt x="2636" y="0"/>
                </a:lnTo>
                <a:lnTo>
                  <a:pt x="4692" y="1439"/>
                </a:lnTo>
                <a:lnTo>
                  <a:pt x="36541" y="24766"/>
                </a:lnTo>
                <a:lnTo>
                  <a:pt x="68444" y="492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7" name="bg object 277"/>
          <p:cNvSpPr/>
          <p:nvPr/>
        </p:nvSpPr>
        <p:spPr>
          <a:xfrm>
            <a:off x="11400879" y="3197183"/>
            <a:ext cx="270839" cy="317500"/>
          </a:xfrm>
          <a:custGeom>
            <a:avLst/>
            <a:gdLst/>
            <a:ahLst/>
            <a:cxnLst/>
            <a:rect l="l" t="t" r="r" b="b"/>
            <a:pathLst>
              <a:path w="200025" h="333375">
                <a:moveTo>
                  <a:pt x="135775" y="140296"/>
                </a:moveTo>
                <a:lnTo>
                  <a:pt x="115011" y="92379"/>
                </a:lnTo>
                <a:lnTo>
                  <a:pt x="84861" y="54381"/>
                </a:lnTo>
                <a:lnTo>
                  <a:pt x="48755" y="22618"/>
                </a:lnTo>
                <a:lnTo>
                  <a:pt x="5803" y="1257"/>
                </a:lnTo>
                <a:lnTo>
                  <a:pt x="1676" y="0"/>
                </a:lnTo>
                <a:lnTo>
                  <a:pt x="0" y="6286"/>
                </a:lnTo>
                <a:lnTo>
                  <a:pt x="4038" y="7632"/>
                </a:lnTo>
                <a:lnTo>
                  <a:pt x="44881" y="28371"/>
                </a:lnTo>
                <a:lnTo>
                  <a:pt x="80048" y="59397"/>
                </a:lnTo>
                <a:lnTo>
                  <a:pt x="108381" y="97129"/>
                </a:lnTo>
                <a:lnTo>
                  <a:pt x="128752" y="137985"/>
                </a:lnTo>
                <a:lnTo>
                  <a:pt x="130175" y="141655"/>
                </a:lnTo>
                <a:lnTo>
                  <a:pt x="135775" y="140296"/>
                </a:lnTo>
                <a:close/>
              </a:path>
              <a:path w="200025" h="333375">
                <a:moveTo>
                  <a:pt x="199974" y="292354"/>
                </a:moveTo>
                <a:lnTo>
                  <a:pt x="193929" y="253619"/>
                </a:lnTo>
                <a:lnTo>
                  <a:pt x="181952" y="215531"/>
                </a:lnTo>
                <a:lnTo>
                  <a:pt x="167195" y="175755"/>
                </a:lnTo>
                <a:lnTo>
                  <a:pt x="159727" y="177736"/>
                </a:lnTo>
                <a:lnTo>
                  <a:pt x="161404" y="182422"/>
                </a:lnTo>
                <a:lnTo>
                  <a:pt x="167335" y="198996"/>
                </a:lnTo>
                <a:lnTo>
                  <a:pt x="173075" y="215620"/>
                </a:lnTo>
                <a:lnTo>
                  <a:pt x="187439" y="269151"/>
                </a:lnTo>
                <a:lnTo>
                  <a:pt x="189699" y="308343"/>
                </a:lnTo>
                <a:lnTo>
                  <a:pt x="188328" y="328498"/>
                </a:lnTo>
                <a:lnTo>
                  <a:pt x="187921" y="332600"/>
                </a:lnTo>
                <a:lnTo>
                  <a:pt x="194068" y="332994"/>
                </a:lnTo>
                <a:lnTo>
                  <a:pt x="195237" y="329425"/>
                </a:lnTo>
                <a:lnTo>
                  <a:pt x="199974" y="2923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8" name="bg object 278"/>
          <p:cNvSpPr/>
          <p:nvPr/>
        </p:nvSpPr>
        <p:spPr>
          <a:xfrm>
            <a:off x="11421523" y="3047613"/>
            <a:ext cx="173680" cy="81643"/>
          </a:xfrm>
          <a:custGeom>
            <a:avLst/>
            <a:gdLst/>
            <a:ahLst/>
            <a:cxnLst/>
            <a:rect l="l" t="t" r="r" b="b"/>
            <a:pathLst>
              <a:path w="128270" h="85725">
                <a:moveTo>
                  <a:pt x="1365" y="85566"/>
                </a:moveTo>
                <a:lnTo>
                  <a:pt x="0" y="80329"/>
                </a:lnTo>
                <a:lnTo>
                  <a:pt x="3393" y="79156"/>
                </a:lnTo>
                <a:lnTo>
                  <a:pt x="37382" y="66521"/>
                </a:lnTo>
                <a:lnTo>
                  <a:pt x="68680" y="51307"/>
                </a:lnTo>
                <a:lnTo>
                  <a:pt x="96535" y="31178"/>
                </a:lnTo>
                <a:lnTo>
                  <a:pt x="120192" y="3798"/>
                </a:lnTo>
                <a:lnTo>
                  <a:pt x="122737" y="0"/>
                </a:lnTo>
                <a:lnTo>
                  <a:pt x="127945" y="3260"/>
                </a:lnTo>
                <a:lnTo>
                  <a:pt x="105059" y="37293"/>
                </a:lnTo>
                <a:lnTo>
                  <a:pt x="40043" y="73606"/>
                </a:lnTo>
                <a:lnTo>
                  <a:pt x="4889" y="84557"/>
                </a:lnTo>
                <a:lnTo>
                  <a:pt x="1365" y="8556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9" name="bg object 279"/>
          <p:cNvSpPr/>
          <p:nvPr/>
        </p:nvSpPr>
        <p:spPr>
          <a:xfrm>
            <a:off x="11033126" y="2868158"/>
            <a:ext cx="549415" cy="156633"/>
          </a:xfrm>
          <a:custGeom>
            <a:avLst/>
            <a:gdLst/>
            <a:ahLst/>
            <a:cxnLst/>
            <a:rect l="l" t="t" r="r" b="b"/>
            <a:pathLst>
              <a:path w="405765" h="164464">
                <a:moveTo>
                  <a:pt x="176009" y="7683"/>
                </a:moveTo>
                <a:lnTo>
                  <a:pt x="175907" y="2159"/>
                </a:lnTo>
                <a:lnTo>
                  <a:pt x="171932" y="1739"/>
                </a:lnTo>
                <a:lnTo>
                  <a:pt x="126225" y="0"/>
                </a:lnTo>
                <a:lnTo>
                  <a:pt x="79476" y="5842"/>
                </a:lnTo>
                <a:lnTo>
                  <a:pt x="36537" y="22174"/>
                </a:lnTo>
                <a:lnTo>
                  <a:pt x="2222" y="51892"/>
                </a:lnTo>
                <a:lnTo>
                  <a:pt x="0" y="54813"/>
                </a:lnTo>
                <a:lnTo>
                  <a:pt x="5041" y="58674"/>
                </a:lnTo>
                <a:lnTo>
                  <a:pt x="7315" y="55803"/>
                </a:lnTo>
                <a:lnTo>
                  <a:pt x="41871" y="27419"/>
                </a:lnTo>
                <a:lnTo>
                  <a:pt x="83007" y="14274"/>
                </a:lnTo>
                <a:lnTo>
                  <a:pt x="127444" y="9931"/>
                </a:lnTo>
                <a:lnTo>
                  <a:pt x="171932" y="7962"/>
                </a:lnTo>
                <a:lnTo>
                  <a:pt x="176009" y="7683"/>
                </a:lnTo>
                <a:close/>
              </a:path>
              <a:path w="405765" h="164464">
                <a:moveTo>
                  <a:pt x="368541" y="97790"/>
                </a:moveTo>
                <a:lnTo>
                  <a:pt x="338035" y="59093"/>
                </a:lnTo>
                <a:lnTo>
                  <a:pt x="301421" y="34759"/>
                </a:lnTo>
                <a:lnTo>
                  <a:pt x="259956" y="17589"/>
                </a:lnTo>
                <a:lnTo>
                  <a:pt x="217182" y="4368"/>
                </a:lnTo>
                <a:lnTo>
                  <a:pt x="213677" y="3352"/>
                </a:lnTo>
                <a:lnTo>
                  <a:pt x="212242" y="8674"/>
                </a:lnTo>
                <a:lnTo>
                  <a:pt x="215684" y="9766"/>
                </a:lnTo>
                <a:lnTo>
                  <a:pt x="235788" y="16256"/>
                </a:lnTo>
                <a:lnTo>
                  <a:pt x="275424" y="30708"/>
                </a:lnTo>
                <a:lnTo>
                  <a:pt x="313931" y="50812"/>
                </a:lnTo>
                <a:lnTo>
                  <a:pt x="346329" y="79933"/>
                </a:lnTo>
                <a:lnTo>
                  <a:pt x="362902" y="100812"/>
                </a:lnTo>
                <a:lnTo>
                  <a:pt x="368541" y="97790"/>
                </a:lnTo>
                <a:close/>
              </a:path>
              <a:path w="405765" h="164464">
                <a:moveTo>
                  <a:pt x="405218" y="148691"/>
                </a:moveTo>
                <a:lnTo>
                  <a:pt x="403377" y="137274"/>
                </a:lnTo>
                <a:lnTo>
                  <a:pt x="398792" y="126644"/>
                </a:lnTo>
                <a:lnTo>
                  <a:pt x="391604" y="117182"/>
                </a:lnTo>
                <a:lnTo>
                  <a:pt x="388175" y="113626"/>
                </a:lnTo>
                <a:lnTo>
                  <a:pt x="382828" y="118986"/>
                </a:lnTo>
                <a:lnTo>
                  <a:pt x="386194" y="122567"/>
                </a:lnTo>
                <a:lnTo>
                  <a:pt x="392188" y="131013"/>
                </a:lnTo>
                <a:lnTo>
                  <a:pt x="395465" y="139954"/>
                </a:lnTo>
                <a:lnTo>
                  <a:pt x="397065" y="149491"/>
                </a:lnTo>
                <a:lnTo>
                  <a:pt x="398310" y="162979"/>
                </a:lnTo>
                <a:lnTo>
                  <a:pt x="403377" y="164185"/>
                </a:lnTo>
                <a:lnTo>
                  <a:pt x="404152" y="160515"/>
                </a:lnTo>
                <a:lnTo>
                  <a:pt x="405218" y="1486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0" name="bg object 280"/>
          <p:cNvSpPr/>
          <p:nvPr/>
        </p:nvSpPr>
        <p:spPr>
          <a:xfrm>
            <a:off x="10560457" y="3439159"/>
            <a:ext cx="88560" cy="90715"/>
          </a:xfrm>
          <a:custGeom>
            <a:avLst/>
            <a:gdLst/>
            <a:ahLst/>
            <a:cxnLst/>
            <a:rect l="l" t="t" r="r" b="b"/>
            <a:pathLst>
              <a:path w="65404" h="95250">
                <a:moveTo>
                  <a:pt x="25349" y="84162"/>
                </a:moveTo>
                <a:lnTo>
                  <a:pt x="21374" y="77254"/>
                </a:lnTo>
                <a:lnTo>
                  <a:pt x="17145" y="73825"/>
                </a:lnTo>
                <a:lnTo>
                  <a:pt x="9169" y="69621"/>
                </a:lnTo>
                <a:lnTo>
                  <a:pt x="3340" y="70815"/>
                </a:lnTo>
                <a:lnTo>
                  <a:pt x="2197" y="76619"/>
                </a:lnTo>
                <a:lnTo>
                  <a:pt x="2133" y="77597"/>
                </a:lnTo>
                <a:lnTo>
                  <a:pt x="0" y="84963"/>
                </a:lnTo>
                <a:lnTo>
                  <a:pt x="4191" y="92456"/>
                </a:lnTo>
                <a:lnTo>
                  <a:pt x="12103" y="94005"/>
                </a:lnTo>
                <a:lnTo>
                  <a:pt x="15760" y="94729"/>
                </a:lnTo>
                <a:lnTo>
                  <a:pt x="19431" y="94132"/>
                </a:lnTo>
                <a:lnTo>
                  <a:pt x="25298" y="89077"/>
                </a:lnTo>
                <a:lnTo>
                  <a:pt x="25349" y="84162"/>
                </a:lnTo>
                <a:close/>
              </a:path>
              <a:path w="65404" h="95250">
                <a:moveTo>
                  <a:pt x="63017" y="20015"/>
                </a:moveTo>
                <a:lnTo>
                  <a:pt x="40030" y="0"/>
                </a:lnTo>
                <a:lnTo>
                  <a:pt x="32905" y="1752"/>
                </a:lnTo>
                <a:lnTo>
                  <a:pt x="27241" y="6337"/>
                </a:lnTo>
                <a:lnTo>
                  <a:pt x="24434" y="13093"/>
                </a:lnTo>
                <a:lnTo>
                  <a:pt x="24485" y="20510"/>
                </a:lnTo>
                <a:lnTo>
                  <a:pt x="27368" y="27076"/>
                </a:lnTo>
                <a:lnTo>
                  <a:pt x="38633" y="31940"/>
                </a:lnTo>
                <a:lnTo>
                  <a:pt x="52832" y="28689"/>
                </a:lnTo>
                <a:lnTo>
                  <a:pt x="63017" y="20015"/>
                </a:lnTo>
                <a:close/>
              </a:path>
              <a:path w="65404" h="95250">
                <a:moveTo>
                  <a:pt x="65049" y="52324"/>
                </a:moveTo>
                <a:lnTo>
                  <a:pt x="61074" y="45402"/>
                </a:lnTo>
                <a:lnTo>
                  <a:pt x="56845" y="41986"/>
                </a:lnTo>
                <a:lnTo>
                  <a:pt x="53124" y="40017"/>
                </a:lnTo>
                <a:lnTo>
                  <a:pt x="48869" y="37782"/>
                </a:lnTo>
                <a:lnTo>
                  <a:pt x="43027" y="38963"/>
                </a:lnTo>
                <a:lnTo>
                  <a:pt x="41897" y="44767"/>
                </a:lnTo>
                <a:lnTo>
                  <a:pt x="41833" y="45745"/>
                </a:lnTo>
                <a:lnTo>
                  <a:pt x="39700" y="53111"/>
                </a:lnTo>
                <a:lnTo>
                  <a:pt x="43891" y="60604"/>
                </a:lnTo>
                <a:lnTo>
                  <a:pt x="55448" y="62877"/>
                </a:lnTo>
                <a:lnTo>
                  <a:pt x="59118" y="62280"/>
                </a:lnTo>
                <a:lnTo>
                  <a:pt x="64985" y="57226"/>
                </a:lnTo>
                <a:lnTo>
                  <a:pt x="65049" y="5232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1" name="bg object 281"/>
          <p:cNvSpPr/>
          <p:nvPr/>
        </p:nvSpPr>
        <p:spPr>
          <a:xfrm>
            <a:off x="10227651" y="3325643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197" y="29621"/>
                </a:moveTo>
                <a:lnTo>
                  <a:pt x="8854" y="27502"/>
                </a:lnTo>
                <a:lnTo>
                  <a:pt x="3801" y="25039"/>
                </a:lnTo>
                <a:lnTo>
                  <a:pt x="1834" y="18919"/>
                </a:lnTo>
                <a:lnTo>
                  <a:pt x="1412" y="13240"/>
                </a:lnTo>
                <a:lnTo>
                  <a:pt x="0" y="9439"/>
                </a:lnTo>
                <a:lnTo>
                  <a:pt x="61" y="5451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7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2"/>
                </a:lnTo>
                <a:lnTo>
                  <a:pt x="17873" y="28015"/>
                </a:lnTo>
                <a:lnTo>
                  <a:pt x="13197" y="29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2" name="bg object 282"/>
          <p:cNvSpPr/>
          <p:nvPr/>
        </p:nvSpPr>
        <p:spPr>
          <a:xfrm>
            <a:off x="10417181" y="3353991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0" y="29620"/>
                </a:moveTo>
                <a:lnTo>
                  <a:pt x="8854" y="27505"/>
                </a:lnTo>
                <a:lnTo>
                  <a:pt x="3804" y="25039"/>
                </a:lnTo>
                <a:lnTo>
                  <a:pt x="1837" y="18918"/>
                </a:lnTo>
                <a:lnTo>
                  <a:pt x="1412" y="13237"/>
                </a:lnTo>
                <a:lnTo>
                  <a:pt x="0" y="9439"/>
                </a:lnTo>
                <a:lnTo>
                  <a:pt x="61" y="5450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8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1"/>
                </a:lnTo>
                <a:lnTo>
                  <a:pt x="17873" y="28018"/>
                </a:lnTo>
                <a:lnTo>
                  <a:pt x="13200" y="2962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3" name="bg object 283"/>
          <p:cNvSpPr/>
          <p:nvPr/>
        </p:nvSpPr>
        <p:spPr>
          <a:xfrm>
            <a:off x="10222629" y="3268375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4190" y="22834"/>
                </a:lnTo>
                <a:lnTo>
                  <a:pt x="0" y="15341"/>
                </a:lnTo>
                <a:lnTo>
                  <a:pt x="2139" y="7968"/>
                </a:lnTo>
                <a:lnTo>
                  <a:pt x="2194" y="6997"/>
                </a:lnTo>
                <a:lnTo>
                  <a:pt x="2292" y="6512"/>
                </a:lnTo>
                <a:lnTo>
                  <a:pt x="3332" y="1191"/>
                </a:lnTo>
                <a:lnTo>
                  <a:pt x="9176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3" y="19447"/>
                </a:lnTo>
                <a:lnTo>
                  <a:pt x="19424" y="24503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4" name="bg object 284"/>
          <p:cNvSpPr/>
          <p:nvPr/>
        </p:nvSpPr>
        <p:spPr>
          <a:xfrm>
            <a:off x="10330613" y="3275972"/>
            <a:ext cx="86840" cy="62291"/>
          </a:xfrm>
          <a:custGeom>
            <a:avLst/>
            <a:gdLst/>
            <a:ahLst/>
            <a:cxnLst/>
            <a:rect l="l" t="t" r="r" b="b"/>
            <a:pathLst>
              <a:path w="64134" h="65404">
                <a:moveTo>
                  <a:pt x="25349" y="14528"/>
                </a:moveTo>
                <a:lnTo>
                  <a:pt x="21374" y="7620"/>
                </a:lnTo>
                <a:lnTo>
                  <a:pt x="17145" y="4203"/>
                </a:lnTo>
                <a:lnTo>
                  <a:pt x="13423" y="2235"/>
                </a:lnTo>
                <a:lnTo>
                  <a:pt x="9169" y="0"/>
                </a:lnTo>
                <a:lnTo>
                  <a:pt x="3327" y="1181"/>
                </a:lnTo>
                <a:lnTo>
                  <a:pt x="2197" y="6985"/>
                </a:lnTo>
                <a:lnTo>
                  <a:pt x="2133" y="7962"/>
                </a:lnTo>
                <a:lnTo>
                  <a:pt x="0" y="15341"/>
                </a:lnTo>
                <a:lnTo>
                  <a:pt x="4191" y="22821"/>
                </a:lnTo>
                <a:lnTo>
                  <a:pt x="15760" y="25095"/>
                </a:lnTo>
                <a:lnTo>
                  <a:pt x="19418" y="24498"/>
                </a:lnTo>
                <a:lnTo>
                  <a:pt x="25285" y="19443"/>
                </a:lnTo>
                <a:lnTo>
                  <a:pt x="25349" y="14528"/>
                </a:lnTo>
                <a:close/>
              </a:path>
              <a:path w="64134" h="65404">
                <a:moveTo>
                  <a:pt x="63677" y="39370"/>
                </a:moveTo>
                <a:lnTo>
                  <a:pt x="57569" y="27495"/>
                </a:lnTo>
                <a:lnTo>
                  <a:pt x="46253" y="25590"/>
                </a:lnTo>
                <a:lnTo>
                  <a:pt x="45377" y="25641"/>
                </a:lnTo>
                <a:lnTo>
                  <a:pt x="32600" y="45034"/>
                </a:lnTo>
                <a:lnTo>
                  <a:pt x="32664" y="52336"/>
                </a:lnTo>
                <a:lnTo>
                  <a:pt x="35826" y="58889"/>
                </a:lnTo>
                <a:lnTo>
                  <a:pt x="41783" y="63169"/>
                </a:lnTo>
                <a:lnTo>
                  <a:pt x="49047" y="64846"/>
                </a:lnTo>
                <a:lnTo>
                  <a:pt x="56134" y="63601"/>
                </a:lnTo>
                <a:lnTo>
                  <a:pt x="63538" y="53848"/>
                </a:lnTo>
                <a:lnTo>
                  <a:pt x="63677" y="3937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5" name="bg object 285"/>
          <p:cNvSpPr/>
          <p:nvPr/>
        </p:nvSpPr>
        <p:spPr>
          <a:xfrm>
            <a:off x="10458181" y="3553159"/>
            <a:ext cx="4299" cy="60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10" y="621"/>
                </a:moveTo>
                <a:lnTo>
                  <a:pt x="0" y="621"/>
                </a:lnTo>
                <a:lnTo>
                  <a:pt x="1532" y="0"/>
                </a:lnTo>
                <a:lnTo>
                  <a:pt x="2810" y="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6" name="bg object 286"/>
          <p:cNvSpPr/>
          <p:nvPr/>
        </p:nvSpPr>
        <p:spPr>
          <a:xfrm>
            <a:off x="10272351" y="3521264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12098" y="24382"/>
                </a:lnTo>
                <a:lnTo>
                  <a:pt x="4190" y="22832"/>
                </a:lnTo>
                <a:lnTo>
                  <a:pt x="0" y="15341"/>
                </a:lnTo>
                <a:lnTo>
                  <a:pt x="2139" y="7965"/>
                </a:lnTo>
                <a:lnTo>
                  <a:pt x="2194" y="6992"/>
                </a:lnTo>
                <a:lnTo>
                  <a:pt x="3332" y="1191"/>
                </a:lnTo>
                <a:lnTo>
                  <a:pt x="9173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0" y="19447"/>
                </a:lnTo>
                <a:lnTo>
                  <a:pt x="19424" y="24506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7" name="bg object 287"/>
          <p:cNvSpPr/>
          <p:nvPr/>
        </p:nvSpPr>
        <p:spPr>
          <a:xfrm>
            <a:off x="10330617" y="3449851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6"/>
                </a:moveTo>
                <a:lnTo>
                  <a:pt x="4192" y="22832"/>
                </a:lnTo>
                <a:lnTo>
                  <a:pt x="0" y="15338"/>
                </a:lnTo>
                <a:lnTo>
                  <a:pt x="2139" y="7965"/>
                </a:lnTo>
                <a:lnTo>
                  <a:pt x="2197" y="6991"/>
                </a:lnTo>
                <a:lnTo>
                  <a:pt x="3335" y="1191"/>
                </a:lnTo>
                <a:lnTo>
                  <a:pt x="9173" y="0"/>
                </a:lnTo>
                <a:lnTo>
                  <a:pt x="13425" y="2245"/>
                </a:lnTo>
                <a:lnTo>
                  <a:pt x="17143" y="4206"/>
                </a:lnTo>
                <a:lnTo>
                  <a:pt x="21375" y="7623"/>
                </a:lnTo>
                <a:lnTo>
                  <a:pt x="25351" y="14538"/>
                </a:lnTo>
                <a:lnTo>
                  <a:pt x="25293" y="19447"/>
                </a:lnTo>
                <a:lnTo>
                  <a:pt x="19427" y="24503"/>
                </a:lnTo>
                <a:lnTo>
                  <a:pt x="15758" y="2509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8" name="bg object 288"/>
          <p:cNvSpPr/>
          <p:nvPr/>
        </p:nvSpPr>
        <p:spPr>
          <a:xfrm>
            <a:off x="10310391" y="3399030"/>
            <a:ext cx="254503" cy="154215"/>
          </a:xfrm>
          <a:custGeom>
            <a:avLst/>
            <a:gdLst/>
            <a:ahLst/>
            <a:cxnLst/>
            <a:rect l="l" t="t" r="r" b="b"/>
            <a:pathLst>
              <a:path w="187959" h="161925">
                <a:moveTo>
                  <a:pt x="37350" y="24485"/>
                </a:moveTo>
                <a:lnTo>
                  <a:pt x="30289" y="15481"/>
                </a:lnTo>
                <a:lnTo>
                  <a:pt x="29603" y="14935"/>
                </a:lnTo>
                <a:lnTo>
                  <a:pt x="28740" y="14566"/>
                </a:lnTo>
                <a:lnTo>
                  <a:pt x="27698" y="14490"/>
                </a:lnTo>
                <a:lnTo>
                  <a:pt x="20332" y="14820"/>
                </a:lnTo>
                <a:lnTo>
                  <a:pt x="13271" y="16903"/>
                </a:lnTo>
                <a:lnTo>
                  <a:pt x="7023" y="20688"/>
                </a:lnTo>
                <a:lnTo>
                  <a:pt x="2108" y="26111"/>
                </a:lnTo>
                <a:lnTo>
                  <a:pt x="0" y="33070"/>
                </a:lnTo>
                <a:lnTo>
                  <a:pt x="1485" y="40220"/>
                </a:lnTo>
                <a:lnTo>
                  <a:pt x="5715" y="46342"/>
                </a:lnTo>
                <a:lnTo>
                  <a:pt x="11798" y="50177"/>
                </a:lnTo>
                <a:lnTo>
                  <a:pt x="23876" y="47942"/>
                </a:lnTo>
                <a:lnTo>
                  <a:pt x="33807" y="37338"/>
                </a:lnTo>
                <a:lnTo>
                  <a:pt x="37350" y="24485"/>
                </a:lnTo>
                <a:close/>
              </a:path>
              <a:path w="187959" h="161925">
                <a:moveTo>
                  <a:pt x="81165" y="89941"/>
                </a:moveTo>
                <a:lnTo>
                  <a:pt x="73329" y="81597"/>
                </a:lnTo>
                <a:lnTo>
                  <a:pt x="72605" y="81114"/>
                </a:lnTo>
                <a:lnTo>
                  <a:pt x="71704" y="80822"/>
                </a:lnTo>
                <a:lnTo>
                  <a:pt x="70650" y="80835"/>
                </a:lnTo>
                <a:lnTo>
                  <a:pt x="44716" y="101777"/>
                </a:lnTo>
                <a:lnTo>
                  <a:pt x="46837" y="108775"/>
                </a:lnTo>
                <a:lnTo>
                  <a:pt x="51587" y="114503"/>
                </a:lnTo>
                <a:lnTo>
                  <a:pt x="57988" y="117779"/>
                </a:lnTo>
                <a:lnTo>
                  <a:pt x="69824" y="114490"/>
                </a:lnTo>
                <a:lnTo>
                  <a:pt x="78778" y="103060"/>
                </a:lnTo>
                <a:lnTo>
                  <a:pt x="81165" y="89941"/>
                </a:lnTo>
                <a:close/>
              </a:path>
              <a:path w="187959" h="161925">
                <a:moveTo>
                  <a:pt x="81191" y="14897"/>
                </a:moveTo>
                <a:lnTo>
                  <a:pt x="80848" y="7810"/>
                </a:lnTo>
                <a:lnTo>
                  <a:pt x="74790" y="2603"/>
                </a:lnTo>
                <a:lnTo>
                  <a:pt x="68046" y="0"/>
                </a:lnTo>
                <a:lnTo>
                  <a:pt x="58839" y="2171"/>
                </a:lnTo>
                <a:lnTo>
                  <a:pt x="51523" y="6769"/>
                </a:lnTo>
                <a:lnTo>
                  <a:pt x="50596" y="7442"/>
                </a:lnTo>
                <a:lnTo>
                  <a:pt x="46583" y="10845"/>
                </a:lnTo>
                <a:lnTo>
                  <a:pt x="43675" y="14935"/>
                </a:lnTo>
                <a:lnTo>
                  <a:pt x="44729" y="24269"/>
                </a:lnTo>
                <a:lnTo>
                  <a:pt x="52158" y="31546"/>
                </a:lnTo>
                <a:lnTo>
                  <a:pt x="62496" y="33439"/>
                </a:lnTo>
                <a:lnTo>
                  <a:pt x="68160" y="31115"/>
                </a:lnTo>
                <a:lnTo>
                  <a:pt x="72440" y="27813"/>
                </a:lnTo>
                <a:lnTo>
                  <a:pt x="77749" y="22136"/>
                </a:lnTo>
                <a:lnTo>
                  <a:pt x="81191" y="14897"/>
                </a:lnTo>
                <a:close/>
              </a:path>
              <a:path w="187959" h="161925">
                <a:moveTo>
                  <a:pt x="150914" y="65760"/>
                </a:moveTo>
                <a:lnTo>
                  <a:pt x="144805" y="53886"/>
                </a:lnTo>
                <a:lnTo>
                  <a:pt x="133489" y="51981"/>
                </a:lnTo>
                <a:lnTo>
                  <a:pt x="132613" y="52044"/>
                </a:lnTo>
                <a:lnTo>
                  <a:pt x="119849" y="71424"/>
                </a:lnTo>
                <a:lnTo>
                  <a:pt x="119913" y="78727"/>
                </a:lnTo>
                <a:lnTo>
                  <a:pt x="123075" y="85280"/>
                </a:lnTo>
                <a:lnTo>
                  <a:pt x="129019" y="89560"/>
                </a:lnTo>
                <a:lnTo>
                  <a:pt x="136296" y="91249"/>
                </a:lnTo>
                <a:lnTo>
                  <a:pt x="143383" y="89992"/>
                </a:lnTo>
                <a:lnTo>
                  <a:pt x="150787" y="80238"/>
                </a:lnTo>
                <a:lnTo>
                  <a:pt x="150914" y="65760"/>
                </a:lnTo>
                <a:close/>
              </a:path>
              <a:path w="187959" h="161925">
                <a:moveTo>
                  <a:pt x="171640" y="136309"/>
                </a:moveTo>
                <a:lnTo>
                  <a:pt x="165531" y="124434"/>
                </a:lnTo>
                <a:lnTo>
                  <a:pt x="154216" y="122529"/>
                </a:lnTo>
                <a:lnTo>
                  <a:pt x="153352" y="122580"/>
                </a:lnTo>
                <a:lnTo>
                  <a:pt x="140576" y="141973"/>
                </a:lnTo>
                <a:lnTo>
                  <a:pt x="140639" y="149275"/>
                </a:lnTo>
                <a:lnTo>
                  <a:pt x="143802" y="155816"/>
                </a:lnTo>
                <a:lnTo>
                  <a:pt x="149745" y="160108"/>
                </a:lnTo>
                <a:lnTo>
                  <a:pt x="157022" y="161785"/>
                </a:lnTo>
                <a:lnTo>
                  <a:pt x="164109" y="160540"/>
                </a:lnTo>
                <a:lnTo>
                  <a:pt x="171513" y="150787"/>
                </a:lnTo>
                <a:lnTo>
                  <a:pt x="171640" y="136309"/>
                </a:lnTo>
                <a:close/>
              </a:path>
              <a:path w="187959" h="161925">
                <a:moveTo>
                  <a:pt x="187629" y="32232"/>
                </a:moveTo>
                <a:lnTo>
                  <a:pt x="185407" y="26339"/>
                </a:lnTo>
                <a:lnTo>
                  <a:pt x="183121" y="20345"/>
                </a:lnTo>
                <a:lnTo>
                  <a:pt x="176339" y="16560"/>
                </a:lnTo>
                <a:lnTo>
                  <a:pt x="168541" y="18465"/>
                </a:lnTo>
                <a:lnTo>
                  <a:pt x="167398" y="19062"/>
                </a:lnTo>
                <a:lnTo>
                  <a:pt x="166484" y="19837"/>
                </a:lnTo>
                <a:lnTo>
                  <a:pt x="165849" y="20002"/>
                </a:lnTo>
                <a:lnTo>
                  <a:pt x="165214" y="20307"/>
                </a:lnTo>
                <a:lnTo>
                  <a:pt x="159245" y="25400"/>
                </a:lnTo>
                <a:lnTo>
                  <a:pt x="156565" y="32804"/>
                </a:lnTo>
                <a:lnTo>
                  <a:pt x="164198" y="45783"/>
                </a:lnTo>
                <a:lnTo>
                  <a:pt x="173240" y="46240"/>
                </a:lnTo>
                <a:lnTo>
                  <a:pt x="185508" y="40347"/>
                </a:lnTo>
                <a:lnTo>
                  <a:pt x="187629" y="322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9" name="bg object 289"/>
          <p:cNvSpPr/>
          <p:nvPr/>
        </p:nvSpPr>
        <p:spPr>
          <a:xfrm>
            <a:off x="10110972" y="3282020"/>
            <a:ext cx="99737" cy="62291"/>
          </a:xfrm>
          <a:custGeom>
            <a:avLst/>
            <a:gdLst/>
            <a:ahLst/>
            <a:cxnLst/>
            <a:rect l="l" t="t" r="r" b="b"/>
            <a:pathLst>
              <a:path w="73659" h="65404">
                <a:moveTo>
                  <a:pt x="22999" y="56794"/>
                </a:moveTo>
                <a:lnTo>
                  <a:pt x="8458" y="35763"/>
                </a:lnTo>
                <a:lnTo>
                  <a:pt x="3213" y="37884"/>
                </a:lnTo>
                <a:lnTo>
                  <a:pt x="63" y="41211"/>
                </a:lnTo>
                <a:lnTo>
                  <a:pt x="0" y="45199"/>
                </a:lnTo>
                <a:lnTo>
                  <a:pt x="1422" y="48996"/>
                </a:lnTo>
                <a:lnTo>
                  <a:pt x="1841" y="54686"/>
                </a:lnTo>
                <a:lnTo>
                  <a:pt x="3810" y="60807"/>
                </a:lnTo>
                <a:lnTo>
                  <a:pt x="8864" y="63258"/>
                </a:lnTo>
                <a:lnTo>
                  <a:pt x="13208" y="65379"/>
                </a:lnTo>
                <a:lnTo>
                  <a:pt x="17881" y="63779"/>
                </a:lnTo>
                <a:lnTo>
                  <a:pt x="22999" y="56794"/>
                </a:lnTo>
                <a:close/>
              </a:path>
              <a:path w="73659" h="65404">
                <a:moveTo>
                  <a:pt x="73177" y="11823"/>
                </a:moveTo>
                <a:lnTo>
                  <a:pt x="52501" y="0"/>
                </a:lnTo>
                <a:lnTo>
                  <a:pt x="45186" y="698"/>
                </a:lnTo>
                <a:lnTo>
                  <a:pt x="38900" y="4394"/>
                </a:lnTo>
                <a:lnTo>
                  <a:pt x="35128" y="10655"/>
                </a:lnTo>
                <a:lnTo>
                  <a:pt x="34074" y="18008"/>
                </a:lnTo>
                <a:lnTo>
                  <a:pt x="35941" y="24917"/>
                </a:lnTo>
                <a:lnTo>
                  <a:pt x="46355" y="31394"/>
                </a:lnTo>
                <a:lnTo>
                  <a:pt x="60883" y="30276"/>
                </a:lnTo>
                <a:lnTo>
                  <a:pt x="72250" y="23190"/>
                </a:lnTo>
                <a:lnTo>
                  <a:pt x="73177" y="1182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0" name="bg object 290"/>
          <p:cNvSpPr/>
          <p:nvPr/>
        </p:nvSpPr>
        <p:spPr>
          <a:xfrm>
            <a:off x="10114013" y="3468115"/>
            <a:ext cx="147027" cy="85876"/>
          </a:xfrm>
          <a:custGeom>
            <a:avLst/>
            <a:gdLst/>
            <a:ahLst/>
            <a:cxnLst/>
            <a:rect l="l" t="t" r="r" b="b"/>
            <a:pathLst>
              <a:path w="108584" h="90170">
                <a:moveTo>
                  <a:pt x="37909" y="63639"/>
                </a:moveTo>
                <a:lnTo>
                  <a:pt x="21742" y="52654"/>
                </a:lnTo>
                <a:lnTo>
                  <a:pt x="14528" y="54178"/>
                </a:lnTo>
                <a:lnTo>
                  <a:pt x="7988" y="57442"/>
                </a:lnTo>
                <a:lnTo>
                  <a:pt x="2667" y="62471"/>
                </a:lnTo>
                <a:lnTo>
                  <a:pt x="0" y="69240"/>
                </a:lnTo>
                <a:lnTo>
                  <a:pt x="901" y="76492"/>
                </a:lnTo>
                <a:lnTo>
                  <a:pt x="4622" y="82931"/>
                </a:lnTo>
                <a:lnTo>
                  <a:pt x="10375" y="87249"/>
                </a:lnTo>
                <a:lnTo>
                  <a:pt x="22593" y="85979"/>
                </a:lnTo>
                <a:lnTo>
                  <a:pt x="33350" y="76187"/>
                </a:lnTo>
                <a:lnTo>
                  <a:pt x="37909" y="63639"/>
                </a:lnTo>
                <a:close/>
              </a:path>
              <a:path w="108584" h="90170">
                <a:moveTo>
                  <a:pt x="87490" y="16548"/>
                </a:moveTo>
                <a:lnTo>
                  <a:pt x="68503" y="0"/>
                </a:lnTo>
                <a:lnTo>
                  <a:pt x="61252" y="952"/>
                </a:lnTo>
                <a:lnTo>
                  <a:pt x="54559" y="3962"/>
                </a:lnTo>
                <a:lnTo>
                  <a:pt x="49822" y="9486"/>
                </a:lnTo>
                <a:lnTo>
                  <a:pt x="48285" y="16624"/>
                </a:lnTo>
                <a:lnTo>
                  <a:pt x="49669" y="23914"/>
                </a:lnTo>
                <a:lnTo>
                  <a:pt x="53695" y="29857"/>
                </a:lnTo>
                <a:lnTo>
                  <a:pt x="65659" y="32639"/>
                </a:lnTo>
                <a:lnTo>
                  <a:pt x="79032" y="26898"/>
                </a:lnTo>
                <a:lnTo>
                  <a:pt x="87490" y="16548"/>
                </a:lnTo>
                <a:close/>
              </a:path>
              <a:path w="108584" h="90170">
                <a:moveTo>
                  <a:pt x="108038" y="82791"/>
                </a:moveTo>
                <a:lnTo>
                  <a:pt x="93205" y="70078"/>
                </a:lnTo>
                <a:lnTo>
                  <a:pt x="85864" y="70777"/>
                </a:lnTo>
                <a:lnTo>
                  <a:pt x="78994" y="73291"/>
                </a:lnTo>
                <a:lnTo>
                  <a:pt x="73139" y="77685"/>
                </a:lnTo>
                <a:lnTo>
                  <a:pt x="69723" y="84112"/>
                </a:lnTo>
                <a:lnTo>
                  <a:pt x="69786" y="89916"/>
                </a:lnTo>
                <a:lnTo>
                  <a:pt x="104470" y="89916"/>
                </a:lnTo>
                <a:lnTo>
                  <a:pt x="108038" y="827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1" name="bg object 291"/>
          <p:cNvSpPr/>
          <p:nvPr/>
        </p:nvSpPr>
        <p:spPr>
          <a:xfrm>
            <a:off x="10184557" y="3351591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82" y="29686"/>
                </a:moveTo>
                <a:lnTo>
                  <a:pt x="7628" y="29233"/>
                </a:lnTo>
                <a:lnTo>
                  <a:pt x="0" y="16253"/>
                </a:lnTo>
                <a:lnTo>
                  <a:pt x="2686" y="8842"/>
                </a:lnTo>
                <a:lnTo>
                  <a:pt x="8649" y="3753"/>
                </a:lnTo>
                <a:lnTo>
                  <a:pt x="9284" y="3450"/>
                </a:lnTo>
                <a:lnTo>
                  <a:pt x="9923" y="3285"/>
                </a:lnTo>
                <a:lnTo>
                  <a:pt x="10833" y="2509"/>
                </a:lnTo>
                <a:lnTo>
                  <a:pt x="11979" y="1911"/>
                </a:lnTo>
                <a:lnTo>
                  <a:pt x="19776" y="0"/>
                </a:lnTo>
                <a:lnTo>
                  <a:pt x="26555" y="3795"/>
                </a:lnTo>
                <a:lnTo>
                  <a:pt x="28834" y="9786"/>
                </a:lnTo>
                <a:lnTo>
                  <a:pt x="31073" y="15677"/>
                </a:lnTo>
                <a:lnTo>
                  <a:pt x="28945" y="23800"/>
                </a:lnTo>
                <a:lnTo>
                  <a:pt x="16682" y="2968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2" name="bg object 292"/>
          <p:cNvSpPr/>
          <p:nvPr/>
        </p:nvSpPr>
        <p:spPr>
          <a:xfrm>
            <a:off x="10063860" y="3361295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76" y="30369"/>
                </a:moveTo>
                <a:lnTo>
                  <a:pt x="16577" y="30378"/>
                </a:lnTo>
                <a:lnTo>
                  <a:pt x="11238" y="29515"/>
                </a:lnTo>
                <a:lnTo>
                  <a:pt x="5655" y="26980"/>
                </a:lnTo>
                <a:lnTo>
                  <a:pt x="0" y="18170"/>
                </a:lnTo>
                <a:lnTo>
                  <a:pt x="294" y="7813"/>
                </a:lnTo>
                <a:lnTo>
                  <a:pt x="6435" y="681"/>
                </a:lnTo>
                <a:lnTo>
                  <a:pt x="11435" y="0"/>
                </a:lnTo>
                <a:lnTo>
                  <a:pt x="16680" y="609"/>
                </a:lnTo>
                <a:lnTo>
                  <a:pt x="37021" y="22857"/>
                </a:lnTo>
                <a:lnTo>
                  <a:pt x="32048" y="27937"/>
                </a:lnTo>
                <a:lnTo>
                  <a:pt x="24376" y="3036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3" name="bg object 293"/>
          <p:cNvSpPr/>
          <p:nvPr/>
        </p:nvSpPr>
        <p:spPr>
          <a:xfrm>
            <a:off x="11361926" y="332103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8"/>
                </a:moveTo>
                <a:lnTo>
                  <a:pt x="3804" y="25064"/>
                </a:lnTo>
                <a:lnTo>
                  <a:pt x="1834" y="18938"/>
                </a:lnTo>
                <a:lnTo>
                  <a:pt x="1412" y="13251"/>
                </a:lnTo>
                <a:lnTo>
                  <a:pt x="0" y="9450"/>
                </a:lnTo>
                <a:lnTo>
                  <a:pt x="61" y="5459"/>
                </a:lnTo>
                <a:lnTo>
                  <a:pt x="3205" y="2130"/>
                </a:lnTo>
                <a:lnTo>
                  <a:pt x="8455" y="0"/>
                </a:lnTo>
                <a:lnTo>
                  <a:pt x="13712" y="2556"/>
                </a:lnTo>
                <a:lnTo>
                  <a:pt x="18112" y="7465"/>
                </a:lnTo>
                <a:lnTo>
                  <a:pt x="20792" y="12390"/>
                </a:lnTo>
                <a:lnTo>
                  <a:pt x="22066" y="15841"/>
                </a:lnTo>
                <a:lnTo>
                  <a:pt x="23004" y="21048"/>
                </a:lnTo>
                <a:lnTo>
                  <a:pt x="17884" y="28040"/>
                </a:lnTo>
                <a:lnTo>
                  <a:pt x="13208" y="2964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4" name="bg object 294"/>
          <p:cNvSpPr/>
          <p:nvPr/>
        </p:nvSpPr>
        <p:spPr>
          <a:xfrm>
            <a:off x="11506357" y="3327260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11" y="29644"/>
                </a:moveTo>
                <a:lnTo>
                  <a:pt x="8863" y="27523"/>
                </a:lnTo>
                <a:lnTo>
                  <a:pt x="3807" y="25060"/>
                </a:lnTo>
                <a:lnTo>
                  <a:pt x="1836" y="18934"/>
                </a:lnTo>
                <a:lnTo>
                  <a:pt x="1412" y="13250"/>
                </a:lnTo>
                <a:lnTo>
                  <a:pt x="0" y="9449"/>
                </a:lnTo>
                <a:lnTo>
                  <a:pt x="61" y="5458"/>
                </a:lnTo>
                <a:lnTo>
                  <a:pt x="3205" y="2129"/>
                </a:lnTo>
                <a:lnTo>
                  <a:pt x="8457" y="0"/>
                </a:lnTo>
                <a:lnTo>
                  <a:pt x="13715" y="2556"/>
                </a:lnTo>
                <a:lnTo>
                  <a:pt x="18115" y="7463"/>
                </a:lnTo>
                <a:lnTo>
                  <a:pt x="20795" y="12386"/>
                </a:lnTo>
                <a:lnTo>
                  <a:pt x="22068" y="15840"/>
                </a:lnTo>
                <a:lnTo>
                  <a:pt x="23009" y="21047"/>
                </a:lnTo>
                <a:lnTo>
                  <a:pt x="17887" y="28039"/>
                </a:lnTo>
                <a:lnTo>
                  <a:pt x="13211" y="296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5" name="bg object 295"/>
          <p:cNvSpPr/>
          <p:nvPr/>
        </p:nvSpPr>
        <p:spPr>
          <a:xfrm>
            <a:off x="11356909" y="3233384"/>
            <a:ext cx="88560" cy="54429"/>
          </a:xfrm>
          <a:custGeom>
            <a:avLst/>
            <a:gdLst/>
            <a:ahLst/>
            <a:cxnLst/>
            <a:rect l="l" t="t" r="r" b="b"/>
            <a:pathLst>
              <a:path w="65404" h="57150">
                <a:moveTo>
                  <a:pt x="25361" y="46418"/>
                </a:moveTo>
                <a:lnTo>
                  <a:pt x="21374" y="39497"/>
                </a:lnTo>
                <a:lnTo>
                  <a:pt x="17145" y="36080"/>
                </a:lnTo>
                <a:lnTo>
                  <a:pt x="13423" y="34124"/>
                </a:lnTo>
                <a:lnTo>
                  <a:pt x="9169" y="31877"/>
                </a:lnTo>
                <a:lnTo>
                  <a:pt x="3327" y="33058"/>
                </a:lnTo>
                <a:lnTo>
                  <a:pt x="2184" y="38874"/>
                </a:lnTo>
                <a:lnTo>
                  <a:pt x="2133" y="39839"/>
                </a:lnTo>
                <a:lnTo>
                  <a:pt x="0" y="47218"/>
                </a:lnTo>
                <a:lnTo>
                  <a:pt x="4191" y="54724"/>
                </a:lnTo>
                <a:lnTo>
                  <a:pt x="15760" y="56984"/>
                </a:lnTo>
                <a:lnTo>
                  <a:pt x="19431" y="56400"/>
                </a:lnTo>
                <a:lnTo>
                  <a:pt x="25298" y="51333"/>
                </a:lnTo>
                <a:lnTo>
                  <a:pt x="25361" y="46418"/>
                </a:lnTo>
                <a:close/>
              </a:path>
              <a:path w="65404" h="57150">
                <a:moveTo>
                  <a:pt x="65087" y="14554"/>
                </a:moveTo>
                <a:lnTo>
                  <a:pt x="61099" y="7632"/>
                </a:lnTo>
                <a:lnTo>
                  <a:pt x="56870" y="4203"/>
                </a:lnTo>
                <a:lnTo>
                  <a:pt x="48895" y="0"/>
                </a:lnTo>
                <a:lnTo>
                  <a:pt x="43053" y="1181"/>
                </a:lnTo>
                <a:lnTo>
                  <a:pt x="41910" y="6997"/>
                </a:lnTo>
                <a:lnTo>
                  <a:pt x="41859" y="7975"/>
                </a:lnTo>
                <a:lnTo>
                  <a:pt x="39712" y="15341"/>
                </a:lnTo>
                <a:lnTo>
                  <a:pt x="43916" y="22847"/>
                </a:lnTo>
                <a:lnTo>
                  <a:pt x="51828" y="24396"/>
                </a:lnTo>
                <a:lnTo>
                  <a:pt x="55486" y="25120"/>
                </a:lnTo>
                <a:lnTo>
                  <a:pt x="59156" y="24523"/>
                </a:lnTo>
                <a:lnTo>
                  <a:pt x="65024" y="19469"/>
                </a:lnTo>
                <a:lnTo>
                  <a:pt x="65087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6" name="bg object 296"/>
          <p:cNvSpPr/>
          <p:nvPr/>
        </p:nvSpPr>
        <p:spPr>
          <a:xfrm>
            <a:off x="11465676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6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6" y="0"/>
                </a:lnTo>
                <a:lnTo>
                  <a:pt x="13713" y="2555"/>
                </a:lnTo>
                <a:lnTo>
                  <a:pt x="18114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6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7" name="bg object 297"/>
          <p:cNvSpPr/>
          <p:nvPr/>
        </p:nvSpPr>
        <p:spPr>
          <a:xfrm>
            <a:off x="11325249" y="3423194"/>
            <a:ext cx="128971" cy="89505"/>
          </a:xfrm>
          <a:custGeom>
            <a:avLst/>
            <a:gdLst/>
            <a:ahLst/>
            <a:cxnLst/>
            <a:rect l="l" t="t" r="r" b="b"/>
            <a:pathLst>
              <a:path w="95250" h="93979">
                <a:moveTo>
                  <a:pt x="25374" y="82931"/>
                </a:moveTo>
                <a:lnTo>
                  <a:pt x="21386" y="75996"/>
                </a:lnTo>
                <a:lnTo>
                  <a:pt x="17157" y="72580"/>
                </a:lnTo>
                <a:lnTo>
                  <a:pt x="9194" y="68376"/>
                </a:lnTo>
                <a:lnTo>
                  <a:pt x="3340" y="69570"/>
                </a:lnTo>
                <a:lnTo>
                  <a:pt x="2209" y="75374"/>
                </a:lnTo>
                <a:lnTo>
                  <a:pt x="2146" y="76352"/>
                </a:lnTo>
                <a:lnTo>
                  <a:pt x="0" y="83731"/>
                </a:lnTo>
                <a:lnTo>
                  <a:pt x="4203" y="91224"/>
                </a:lnTo>
                <a:lnTo>
                  <a:pt x="12115" y="92773"/>
                </a:lnTo>
                <a:lnTo>
                  <a:pt x="15773" y="93497"/>
                </a:lnTo>
                <a:lnTo>
                  <a:pt x="19443" y="92900"/>
                </a:lnTo>
                <a:lnTo>
                  <a:pt x="25311" y="87845"/>
                </a:lnTo>
                <a:lnTo>
                  <a:pt x="25374" y="82931"/>
                </a:lnTo>
                <a:close/>
              </a:path>
              <a:path w="95250" h="93979">
                <a:moveTo>
                  <a:pt x="95135" y="14554"/>
                </a:moveTo>
                <a:lnTo>
                  <a:pt x="91160" y="7632"/>
                </a:lnTo>
                <a:lnTo>
                  <a:pt x="86931" y="4203"/>
                </a:lnTo>
                <a:lnTo>
                  <a:pt x="83210" y="2247"/>
                </a:lnTo>
                <a:lnTo>
                  <a:pt x="78955" y="0"/>
                </a:lnTo>
                <a:lnTo>
                  <a:pt x="73113" y="1193"/>
                </a:lnTo>
                <a:lnTo>
                  <a:pt x="71970" y="6997"/>
                </a:lnTo>
                <a:lnTo>
                  <a:pt x="71907" y="7975"/>
                </a:lnTo>
                <a:lnTo>
                  <a:pt x="69773" y="15354"/>
                </a:lnTo>
                <a:lnTo>
                  <a:pt x="73964" y="22847"/>
                </a:lnTo>
                <a:lnTo>
                  <a:pt x="85547" y="25120"/>
                </a:lnTo>
                <a:lnTo>
                  <a:pt x="89217" y="24523"/>
                </a:lnTo>
                <a:lnTo>
                  <a:pt x="95084" y="19469"/>
                </a:lnTo>
                <a:lnTo>
                  <a:pt x="9513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8" name="bg object 298"/>
          <p:cNvSpPr/>
          <p:nvPr/>
        </p:nvSpPr>
        <p:spPr>
          <a:xfrm>
            <a:off x="11399041" y="3372529"/>
            <a:ext cx="202913" cy="128815"/>
          </a:xfrm>
          <a:custGeom>
            <a:avLst/>
            <a:gdLst/>
            <a:ahLst/>
            <a:cxnLst/>
            <a:rect l="l" t="t" r="r" b="b"/>
            <a:pathLst>
              <a:path w="149859" h="135254">
                <a:moveTo>
                  <a:pt x="38608" y="35433"/>
                </a:moveTo>
                <a:lnTo>
                  <a:pt x="15608" y="15392"/>
                </a:lnTo>
                <a:lnTo>
                  <a:pt x="8483" y="17157"/>
                </a:lnTo>
                <a:lnTo>
                  <a:pt x="2806" y="21742"/>
                </a:lnTo>
                <a:lnTo>
                  <a:pt x="0" y="28498"/>
                </a:lnTo>
                <a:lnTo>
                  <a:pt x="50" y="35915"/>
                </a:lnTo>
                <a:lnTo>
                  <a:pt x="2933" y="42494"/>
                </a:lnTo>
                <a:lnTo>
                  <a:pt x="14211" y="47371"/>
                </a:lnTo>
                <a:lnTo>
                  <a:pt x="28422" y="44119"/>
                </a:lnTo>
                <a:lnTo>
                  <a:pt x="38608" y="35433"/>
                </a:lnTo>
                <a:close/>
              </a:path>
              <a:path w="149859" h="135254">
                <a:moveTo>
                  <a:pt x="78994" y="92608"/>
                </a:moveTo>
                <a:lnTo>
                  <a:pt x="72885" y="80721"/>
                </a:lnTo>
                <a:lnTo>
                  <a:pt x="61569" y="78816"/>
                </a:lnTo>
                <a:lnTo>
                  <a:pt x="60693" y="78867"/>
                </a:lnTo>
                <a:lnTo>
                  <a:pt x="47904" y="98285"/>
                </a:lnTo>
                <a:lnTo>
                  <a:pt x="47967" y="105587"/>
                </a:lnTo>
                <a:lnTo>
                  <a:pt x="51130" y="112141"/>
                </a:lnTo>
                <a:lnTo>
                  <a:pt x="57086" y="116420"/>
                </a:lnTo>
                <a:lnTo>
                  <a:pt x="64363" y="118110"/>
                </a:lnTo>
                <a:lnTo>
                  <a:pt x="71462" y="116852"/>
                </a:lnTo>
                <a:lnTo>
                  <a:pt x="78867" y="107099"/>
                </a:lnTo>
                <a:lnTo>
                  <a:pt x="78994" y="92608"/>
                </a:lnTo>
                <a:close/>
              </a:path>
              <a:path w="149859" h="135254">
                <a:moveTo>
                  <a:pt x="81470" y="22872"/>
                </a:moveTo>
                <a:lnTo>
                  <a:pt x="55867" y="0"/>
                </a:lnTo>
                <a:lnTo>
                  <a:pt x="50863" y="673"/>
                </a:lnTo>
                <a:lnTo>
                  <a:pt x="44716" y="7810"/>
                </a:lnTo>
                <a:lnTo>
                  <a:pt x="44424" y="18186"/>
                </a:lnTo>
                <a:lnTo>
                  <a:pt x="50076" y="27000"/>
                </a:lnTo>
                <a:lnTo>
                  <a:pt x="55664" y="29540"/>
                </a:lnTo>
                <a:lnTo>
                  <a:pt x="61010" y="30391"/>
                </a:lnTo>
                <a:lnTo>
                  <a:pt x="68808" y="30391"/>
                </a:lnTo>
                <a:lnTo>
                  <a:pt x="76492" y="27952"/>
                </a:lnTo>
                <a:lnTo>
                  <a:pt x="81470" y="22872"/>
                </a:lnTo>
                <a:close/>
              </a:path>
              <a:path w="149859" h="135254">
                <a:moveTo>
                  <a:pt x="127977" y="39039"/>
                </a:moveTo>
                <a:lnTo>
                  <a:pt x="121869" y="27165"/>
                </a:lnTo>
                <a:lnTo>
                  <a:pt x="110540" y="25247"/>
                </a:lnTo>
                <a:lnTo>
                  <a:pt x="109664" y="25311"/>
                </a:lnTo>
                <a:lnTo>
                  <a:pt x="96888" y="44716"/>
                </a:lnTo>
                <a:lnTo>
                  <a:pt x="96939" y="52019"/>
                </a:lnTo>
                <a:lnTo>
                  <a:pt x="100114" y="58572"/>
                </a:lnTo>
                <a:lnTo>
                  <a:pt x="106070" y="62852"/>
                </a:lnTo>
                <a:lnTo>
                  <a:pt x="113334" y="64541"/>
                </a:lnTo>
                <a:lnTo>
                  <a:pt x="120434" y="63296"/>
                </a:lnTo>
                <a:lnTo>
                  <a:pt x="127850" y="53530"/>
                </a:lnTo>
                <a:lnTo>
                  <a:pt x="127977" y="39039"/>
                </a:lnTo>
                <a:close/>
              </a:path>
              <a:path w="149859" h="135254">
                <a:moveTo>
                  <a:pt x="149466" y="115912"/>
                </a:moveTo>
                <a:lnTo>
                  <a:pt x="148031" y="107086"/>
                </a:lnTo>
                <a:lnTo>
                  <a:pt x="144373" y="99695"/>
                </a:lnTo>
                <a:lnTo>
                  <a:pt x="138709" y="95402"/>
                </a:lnTo>
                <a:lnTo>
                  <a:pt x="131279" y="95846"/>
                </a:lnTo>
                <a:lnTo>
                  <a:pt x="130403" y="95897"/>
                </a:lnTo>
                <a:lnTo>
                  <a:pt x="117627" y="115316"/>
                </a:lnTo>
                <a:lnTo>
                  <a:pt x="117690" y="122618"/>
                </a:lnTo>
                <a:lnTo>
                  <a:pt x="120853" y="129171"/>
                </a:lnTo>
                <a:lnTo>
                  <a:pt x="126809" y="133451"/>
                </a:lnTo>
                <a:lnTo>
                  <a:pt x="134073" y="135140"/>
                </a:lnTo>
                <a:lnTo>
                  <a:pt x="141173" y="133883"/>
                </a:lnTo>
                <a:lnTo>
                  <a:pt x="149123" y="119062"/>
                </a:lnTo>
                <a:lnTo>
                  <a:pt x="149466" y="11591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9" name="bg object 299"/>
          <p:cNvSpPr/>
          <p:nvPr/>
        </p:nvSpPr>
        <p:spPr>
          <a:xfrm>
            <a:off x="11078145" y="337159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7"/>
                </a:moveTo>
                <a:lnTo>
                  <a:pt x="3804" y="25063"/>
                </a:lnTo>
                <a:lnTo>
                  <a:pt x="1837" y="18937"/>
                </a:lnTo>
                <a:lnTo>
                  <a:pt x="1412" y="13249"/>
                </a:lnTo>
                <a:lnTo>
                  <a:pt x="0" y="9449"/>
                </a:lnTo>
                <a:lnTo>
                  <a:pt x="61" y="5458"/>
                </a:lnTo>
                <a:lnTo>
                  <a:pt x="3205" y="2128"/>
                </a:lnTo>
                <a:lnTo>
                  <a:pt x="8456" y="0"/>
                </a:lnTo>
                <a:lnTo>
                  <a:pt x="13713" y="2556"/>
                </a:lnTo>
                <a:lnTo>
                  <a:pt x="18113" y="7464"/>
                </a:lnTo>
                <a:lnTo>
                  <a:pt x="20792" y="12386"/>
                </a:lnTo>
                <a:lnTo>
                  <a:pt x="22068" y="15839"/>
                </a:lnTo>
                <a:lnTo>
                  <a:pt x="23006" y="21047"/>
                </a:lnTo>
                <a:lnTo>
                  <a:pt x="17887" y="28039"/>
                </a:lnTo>
                <a:lnTo>
                  <a:pt x="13208" y="2964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0" name="bg object 300"/>
          <p:cNvSpPr/>
          <p:nvPr/>
        </p:nvSpPr>
        <p:spPr>
          <a:xfrm>
            <a:off x="11245168" y="3273990"/>
            <a:ext cx="94579" cy="65919"/>
          </a:xfrm>
          <a:custGeom>
            <a:avLst/>
            <a:gdLst/>
            <a:ahLst/>
            <a:cxnLst/>
            <a:rect l="l" t="t" r="r" b="b"/>
            <a:pathLst>
              <a:path w="69850" h="69214">
                <a:moveTo>
                  <a:pt x="22999" y="60401"/>
                </a:moveTo>
                <a:lnTo>
                  <a:pt x="8458" y="39357"/>
                </a:lnTo>
                <a:lnTo>
                  <a:pt x="3200" y="41478"/>
                </a:lnTo>
                <a:lnTo>
                  <a:pt x="63" y="44805"/>
                </a:lnTo>
                <a:lnTo>
                  <a:pt x="0" y="48806"/>
                </a:lnTo>
                <a:lnTo>
                  <a:pt x="1409" y="52603"/>
                </a:lnTo>
                <a:lnTo>
                  <a:pt x="1841" y="58293"/>
                </a:lnTo>
                <a:lnTo>
                  <a:pt x="3810" y="64414"/>
                </a:lnTo>
                <a:lnTo>
                  <a:pt x="8851" y="66878"/>
                </a:lnTo>
                <a:lnTo>
                  <a:pt x="13208" y="68999"/>
                </a:lnTo>
                <a:lnTo>
                  <a:pt x="17881" y="67386"/>
                </a:lnTo>
                <a:lnTo>
                  <a:pt x="22999" y="60401"/>
                </a:lnTo>
                <a:close/>
              </a:path>
              <a:path w="69850" h="69214">
                <a:moveTo>
                  <a:pt x="69469" y="13792"/>
                </a:moveTo>
                <a:lnTo>
                  <a:pt x="63347" y="1917"/>
                </a:lnTo>
                <a:lnTo>
                  <a:pt x="52031" y="0"/>
                </a:lnTo>
                <a:lnTo>
                  <a:pt x="51155" y="63"/>
                </a:lnTo>
                <a:lnTo>
                  <a:pt x="38379" y="19469"/>
                </a:lnTo>
                <a:lnTo>
                  <a:pt x="38430" y="26771"/>
                </a:lnTo>
                <a:lnTo>
                  <a:pt x="41592" y="33324"/>
                </a:lnTo>
                <a:lnTo>
                  <a:pt x="47561" y="37617"/>
                </a:lnTo>
                <a:lnTo>
                  <a:pt x="54825" y="39293"/>
                </a:lnTo>
                <a:lnTo>
                  <a:pt x="61925" y="38049"/>
                </a:lnTo>
                <a:lnTo>
                  <a:pt x="69329" y="28282"/>
                </a:lnTo>
                <a:lnTo>
                  <a:pt x="69469" y="137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1" name="bg object 301"/>
          <p:cNvSpPr/>
          <p:nvPr/>
        </p:nvSpPr>
        <p:spPr>
          <a:xfrm>
            <a:off x="11213534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7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7" y="0"/>
                </a:lnTo>
                <a:lnTo>
                  <a:pt x="13715" y="2555"/>
                </a:lnTo>
                <a:lnTo>
                  <a:pt x="18115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7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2" name="bg object 302"/>
          <p:cNvSpPr/>
          <p:nvPr/>
        </p:nvSpPr>
        <p:spPr>
          <a:xfrm>
            <a:off x="11041483" y="3457956"/>
            <a:ext cx="120372" cy="79829"/>
          </a:xfrm>
          <a:custGeom>
            <a:avLst/>
            <a:gdLst/>
            <a:ahLst/>
            <a:cxnLst/>
            <a:rect l="l" t="t" r="r" b="b"/>
            <a:pathLst>
              <a:path w="88900" h="83820">
                <a:moveTo>
                  <a:pt x="25374" y="72974"/>
                </a:moveTo>
                <a:lnTo>
                  <a:pt x="21386" y="66052"/>
                </a:lnTo>
                <a:lnTo>
                  <a:pt x="17157" y="62623"/>
                </a:lnTo>
                <a:lnTo>
                  <a:pt x="9182" y="58420"/>
                </a:lnTo>
                <a:lnTo>
                  <a:pt x="3340" y="59613"/>
                </a:lnTo>
                <a:lnTo>
                  <a:pt x="2197" y="65417"/>
                </a:lnTo>
                <a:lnTo>
                  <a:pt x="2146" y="66382"/>
                </a:lnTo>
                <a:lnTo>
                  <a:pt x="0" y="73761"/>
                </a:lnTo>
                <a:lnTo>
                  <a:pt x="4191" y="81267"/>
                </a:lnTo>
                <a:lnTo>
                  <a:pt x="12103" y="82816"/>
                </a:lnTo>
                <a:lnTo>
                  <a:pt x="15773" y="83540"/>
                </a:lnTo>
                <a:lnTo>
                  <a:pt x="19443" y="82943"/>
                </a:lnTo>
                <a:lnTo>
                  <a:pt x="25311" y="77889"/>
                </a:lnTo>
                <a:lnTo>
                  <a:pt x="25374" y="72974"/>
                </a:lnTo>
                <a:close/>
              </a:path>
              <a:path w="88900" h="83820">
                <a:moveTo>
                  <a:pt x="88455" y="14554"/>
                </a:moveTo>
                <a:lnTo>
                  <a:pt x="84480" y="7632"/>
                </a:lnTo>
                <a:lnTo>
                  <a:pt x="80251" y="4203"/>
                </a:lnTo>
                <a:lnTo>
                  <a:pt x="76530" y="2247"/>
                </a:lnTo>
                <a:lnTo>
                  <a:pt x="72275" y="0"/>
                </a:lnTo>
                <a:lnTo>
                  <a:pt x="66421" y="1193"/>
                </a:lnTo>
                <a:lnTo>
                  <a:pt x="65290" y="6997"/>
                </a:lnTo>
                <a:lnTo>
                  <a:pt x="65227" y="7975"/>
                </a:lnTo>
                <a:lnTo>
                  <a:pt x="63093" y="15354"/>
                </a:lnTo>
                <a:lnTo>
                  <a:pt x="67284" y="22847"/>
                </a:lnTo>
                <a:lnTo>
                  <a:pt x="78867" y="25120"/>
                </a:lnTo>
                <a:lnTo>
                  <a:pt x="82524" y="24523"/>
                </a:lnTo>
                <a:lnTo>
                  <a:pt x="88404" y="19469"/>
                </a:lnTo>
                <a:lnTo>
                  <a:pt x="8845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3" name="bg object 303"/>
          <p:cNvSpPr/>
          <p:nvPr/>
        </p:nvSpPr>
        <p:spPr>
          <a:xfrm>
            <a:off x="11106224" y="3397577"/>
            <a:ext cx="223549" cy="138491"/>
          </a:xfrm>
          <a:custGeom>
            <a:avLst/>
            <a:gdLst/>
            <a:ahLst/>
            <a:cxnLst/>
            <a:rect l="l" t="t" r="r" b="b"/>
            <a:pathLst>
              <a:path w="165100" h="145414">
                <a:moveTo>
                  <a:pt x="38608" y="45631"/>
                </a:moveTo>
                <a:lnTo>
                  <a:pt x="15608" y="25590"/>
                </a:lnTo>
                <a:lnTo>
                  <a:pt x="8483" y="27343"/>
                </a:lnTo>
                <a:lnTo>
                  <a:pt x="2806" y="31940"/>
                </a:lnTo>
                <a:lnTo>
                  <a:pt x="0" y="38696"/>
                </a:lnTo>
                <a:lnTo>
                  <a:pt x="50" y="46113"/>
                </a:lnTo>
                <a:lnTo>
                  <a:pt x="2933" y="52692"/>
                </a:lnTo>
                <a:lnTo>
                  <a:pt x="14211" y="57569"/>
                </a:lnTo>
                <a:lnTo>
                  <a:pt x="28422" y="54317"/>
                </a:lnTo>
                <a:lnTo>
                  <a:pt x="38608" y="45631"/>
                </a:lnTo>
                <a:close/>
              </a:path>
              <a:path w="165100" h="145414">
                <a:moveTo>
                  <a:pt x="78994" y="102793"/>
                </a:moveTo>
                <a:lnTo>
                  <a:pt x="72885" y="90919"/>
                </a:lnTo>
                <a:lnTo>
                  <a:pt x="61556" y="89001"/>
                </a:lnTo>
                <a:lnTo>
                  <a:pt x="60693" y="89065"/>
                </a:lnTo>
                <a:lnTo>
                  <a:pt x="47904" y="108470"/>
                </a:lnTo>
                <a:lnTo>
                  <a:pt x="47967" y="115773"/>
                </a:lnTo>
                <a:lnTo>
                  <a:pt x="51130" y="122326"/>
                </a:lnTo>
                <a:lnTo>
                  <a:pt x="57086" y="126619"/>
                </a:lnTo>
                <a:lnTo>
                  <a:pt x="64363" y="128295"/>
                </a:lnTo>
                <a:lnTo>
                  <a:pt x="71462" y="127050"/>
                </a:lnTo>
                <a:lnTo>
                  <a:pt x="78867" y="117297"/>
                </a:lnTo>
                <a:lnTo>
                  <a:pt x="78994" y="102793"/>
                </a:lnTo>
                <a:close/>
              </a:path>
              <a:path w="165100" h="145414">
                <a:moveTo>
                  <a:pt x="81470" y="33070"/>
                </a:moveTo>
                <a:lnTo>
                  <a:pt x="55867" y="10198"/>
                </a:lnTo>
                <a:lnTo>
                  <a:pt x="50850" y="10871"/>
                </a:lnTo>
                <a:lnTo>
                  <a:pt x="44704" y="18008"/>
                </a:lnTo>
                <a:lnTo>
                  <a:pt x="44411" y="28371"/>
                </a:lnTo>
                <a:lnTo>
                  <a:pt x="50076" y="37198"/>
                </a:lnTo>
                <a:lnTo>
                  <a:pt x="55664" y="39725"/>
                </a:lnTo>
                <a:lnTo>
                  <a:pt x="60998" y="40589"/>
                </a:lnTo>
                <a:lnTo>
                  <a:pt x="68808" y="40589"/>
                </a:lnTo>
                <a:lnTo>
                  <a:pt x="76492" y="38150"/>
                </a:lnTo>
                <a:lnTo>
                  <a:pt x="81470" y="33070"/>
                </a:lnTo>
                <a:close/>
              </a:path>
              <a:path w="165100" h="145414">
                <a:moveTo>
                  <a:pt x="127977" y="49237"/>
                </a:moveTo>
                <a:lnTo>
                  <a:pt x="121856" y="37350"/>
                </a:lnTo>
                <a:lnTo>
                  <a:pt x="110540" y="35445"/>
                </a:lnTo>
                <a:lnTo>
                  <a:pt x="109664" y="35496"/>
                </a:lnTo>
                <a:lnTo>
                  <a:pt x="96888" y="54914"/>
                </a:lnTo>
                <a:lnTo>
                  <a:pt x="96939" y="62217"/>
                </a:lnTo>
                <a:lnTo>
                  <a:pt x="100101" y="68770"/>
                </a:lnTo>
                <a:lnTo>
                  <a:pt x="106070" y="73050"/>
                </a:lnTo>
                <a:lnTo>
                  <a:pt x="113334" y="74739"/>
                </a:lnTo>
                <a:lnTo>
                  <a:pt x="120434" y="73482"/>
                </a:lnTo>
                <a:lnTo>
                  <a:pt x="127838" y="63728"/>
                </a:lnTo>
                <a:lnTo>
                  <a:pt x="127977" y="49237"/>
                </a:lnTo>
                <a:close/>
              </a:path>
              <a:path w="165100" h="145414">
                <a:moveTo>
                  <a:pt x="148717" y="119824"/>
                </a:moveTo>
                <a:lnTo>
                  <a:pt x="142608" y="107950"/>
                </a:lnTo>
                <a:lnTo>
                  <a:pt x="131279" y="106045"/>
                </a:lnTo>
                <a:lnTo>
                  <a:pt x="130403" y="106095"/>
                </a:lnTo>
                <a:lnTo>
                  <a:pt x="117627" y="125501"/>
                </a:lnTo>
                <a:lnTo>
                  <a:pt x="117678" y="132803"/>
                </a:lnTo>
                <a:lnTo>
                  <a:pt x="120853" y="139357"/>
                </a:lnTo>
                <a:lnTo>
                  <a:pt x="126809" y="143649"/>
                </a:lnTo>
                <a:lnTo>
                  <a:pt x="134073" y="145326"/>
                </a:lnTo>
                <a:lnTo>
                  <a:pt x="141173" y="144081"/>
                </a:lnTo>
                <a:lnTo>
                  <a:pt x="148590" y="134327"/>
                </a:lnTo>
                <a:lnTo>
                  <a:pt x="148717" y="119824"/>
                </a:lnTo>
                <a:close/>
              </a:path>
              <a:path w="165100" h="145414">
                <a:moveTo>
                  <a:pt x="164719" y="15684"/>
                </a:moveTo>
                <a:lnTo>
                  <a:pt x="162483" y="9791"/>
                </a:lnTo>
                <a:lnTo>
                  <a:pt x="160197" y="3784"/>
                </a:lnTo>
                <a:lnTo>
                  <a:pt x="153416" y="0"/>
                </a:lnTo>
                <a:lnTo>
                  <a:pt x="145618" y="1905"/>
                </a:lnTo>
                <a:lnTo>
                  <a:pt x="144462" y="2514"/>
                </a:lnTo>
                <a:lnTo>
                  <a:pt x="143560" y="3289"/>
                </a:lnTo>
                <a:lnTo>
                  <a:pt x="142913" y="3454"/>
                </a:lnTo>
                <a:lnTo>
                  <a:pt x="142278" y="3746"/>
                </a:lnTo>
                <a:lnTo>
                  <a:pt x="136309" y="8839"/>
                </a:lnTo>
                <a:lnTo>
                  <a:pt x="133629" y="16256"/>
                </a:lnTo>
                <a:lnTo>
                  <a:pt x="141262" y="29248"/>
                </a:lnTo>
                <a:lnTo>
                  <a:pt x="150317" y="29705"/>
                </a:lnTo>
                <a:lnTo>
                  <a:pt x="162585" y="23812"/>
                </a:lnTo>
                <a:lnTo>
                  <a:pt x="164719" y="1568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4" name="bg object 304"/>
          <p:cNvSpPr/>
          <p:nvPr/>
        </p:nvSpPr>
        <p:spPr>
          <a:xfrm>
            <a:off x="10985275" y="3431327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453" y="39295"/>
                </a:moveTo>
                <a:lnTo>
                  <a:pt x="9180" y="37609"/>
                </a:lnTo>
                <a:lnTo>
                  <a:pt x="3221" y="33322"/>
                </a:lnTo>
                <a:lnTo>
                  <a:pt x="58" y="26770"/>
                </a:lnTo>
                <a:lnTo>
                  <a:pt x="0" y="19468"/>
                </a:lnTo>
                <a:lnTo>
                  <a:pt x="2049" y="12478"/>
                </a:lnTo>
                <a:lnTo>
                  <a:pt x="13655" y="0"/>
                </a:lnTo>
                <a:lnTo>
                  <a:pt x="24979" y="1912"/>
                </a:lnTo>
                <a:lnTo>
                  <a:pt x="31090" y="13790"/>
                </a:lnTo>
                <a:lnTo>
                  <a:pt x="30959" y="28284"/>
                </a:lnTo>
                <a:lnTo>
                  <a:pt x="23553" y="38046"/>
                </a:lnTo>
                <a:lnTo>
                  <a:pt x="16453" y="3929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5" name="bg object 305"/>
          <p:cNvSpPr/>
          <p:nvPr/>
        </p:nvSpPr>
        <p:spPr>
          <a:xfrm>
            <a:off x="10859784" y="3421942"/>
            <a:ext cx="48149" cy="30239"/>
          </a:xfrm>
          <a:custGeom>
            <a:avLst/>
            <a:gdLst/>
            <a:ahLst/>
            <a:cxnLst/>
            <a:rect l="l" t="t" r="r" b="b"/>
            <a:pathLst>
              <a:path w="35559" h="31750">
                <a:moveTo>
                  <a:pt x="16877" y="31257"/>
                </a:moveTo>
                <a:lnTo>
                  <a:pt x="5233" y="31285"/>
                </a:lnTo>
                <a:lnTo>
                  <a:pt x="2601" y="24870"/>
                </a:lnTo>
                <a:lnTo>
                  <a:pt x="831" y="18273"/>
                </a:lnTo>
                <a:lnTo>
                  <a:pt x="0" y="11493"/>
                </a:lnTo>
                <a:lnTo>
                  <a:pt x="183" y="4530"/>
                </a:lnTo>
                <a:lnTo>
                  <a:pt x="1340" y="3391"/>
                </a:lnTo>
                <a:lnTo>
                  <a:pt x="2689" y="2426"/>
                </a:lnTo>
                <a:lnTo>
                  <a:pt x="4276" y="1758"/>
                </a:lnTo>
                <a:lnTo>
                  <a:pt x="11405" y="0"/>
                </a:lnTo>
                <a:lnTo>
                  <a:pt x="18720" y="350"/>
                </a:lnTo>
                <a:lnTo>
                  <a:pt x="35200" y="18334"/>
                </a:lnTo>
                <a:lnTo>
                  <a:pt x="28240" y="26405"/>
                </a:lnTo>
                <a:lnTo>
                  <a:pt x="16877" y="3125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6" name="bg object 306"/>
          <p:cNvSpPr/>
          <p:nvPr/>
        </p:nvSpPr>
        <p:spPr>
          <a:xfrm>
            <a:off x="10981723" y="3523838"/>
            <a:ext cx="42131" cy="30239"/>
          </a:xfrm>
          <a:custGeom>
            <a:avLst/>
            <a:gdLst/>
            <a:ahLst/>
            <a:cxnLst/>
            <a:rect l="l" t="t" r="r" b="b"/>
            <a:pathLst>
              <a:path w="31115" h="31750">
                <a:moveTo>
                  <a:pt x="28587" y="31405"/>
                </a:moveTo>
                <a:lnTo>
                  <a:pt x="2296" y="31405"/>
                </a:lnTo>
                <a:lnTo>
                  <a:pt x="59" y="26770"/>
                </a:lnTo>
                <a:lnTo>
                  <a:pt x="0" y="19469"/>
                </a:lnTo>
                <a:lnTo>
                  <a:pt x="2048" y="12480"/>
                </a:lnTo>
                <a:lnTo>
                  <a:pt x="13653" y="0"/>
                </a:lnTo>
                <a:lnTo>
                  <a:pt x="24976" y="1912"/>
                </a:lnTo>
                <a:lnTo>
                  <a:pt x="31088" y="13790"/>
                </a:lnTo>
                <a:lnTo>
                  <a:pt x="30957" y="28283"/>
                </a:lnTo>
                <a:lnTo>
                  <a:pt x="28587" y="314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7" name="bg object 307"/>
          <p:cNvSpPr/>
          <p:nvPr/>
        </p:nvSpPr>
        <p:spPr>
          <a:xfrm>
            <a:off x="11035029" y="3397567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93" y="29705"/>
                </a:moveTo>
                <a:lnTo>
                  <a:pt x="7631" y="29253"/>
                </a:lnTo>
                <a:lnTo>
                  <a:pt x="0" y="16262"/>
                </a:lnTo>
                <a:lnTo>
                  <a:pt x="2683" y="8845"/>
                </a:lnTo>
                <a:lnTo>
                  <a:pt x="8655" y="3756"/>
                </a:lnTo>
                <a:lnTo>
                  <a:pt x="9287" y="3453"/>
                </a:lnTo>
                <a:lnTo>
                  <a:pt x="9925" y="3287"/>
                </a:lnTo>
                <a:lnTo>
                  <a:pt x="10836" y="2512"/>
                </a:lnTo>
                <a:lnTo>
                  <a:pt x="11984" y="1908"/>
                </a:lnTo>
                <a:lnTo>
                  <a:pt x="19788" y="0"/>
                </a:lnTo>
                <a:lnTo>
                  <a:pt x="26572" y="3792"/>
                </a:lnTo>
                <a:lnTo>
                  <a:pt x="28850" y="9791"/>
                </a:lnTo>
                <a:lnTo>
                  <a:pt x="31092" y="15682"/>
                </a:lnTo>
                <a:lnTo>
                  <a:pt x="28961" y="23814"/>
                </a:lnTo>
                <a:lnTo>
                  <a:pt x="16693" y="297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8" name="bg object 308"/>
          <p:cNvSpPr/>
          <p:nvPr/>
        </p:nvSpPr>
        <p:spPr>
          <a:xfrm>
            <a:off x="10914233" y="3407284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96" y="30387"/>
                </a:moveTo>
                <a:lnTo>
                  <a:pt x="16591" y="30392"/>
                </a:lnTo>
                <a:lnTo>
                  <a:pt x="11249" y="29529"/>
                </a:lnTo>
                <a:lnTo>
                  <a:pt x="5660" y="26994"/>
                </a:lnTo>
                <a:lnTo>
                  <a:pt x="0" y="18179"/>
                </a:lnTo>
                <a:lnTo>
                  <a:pt x="294" y="7813"/>
                </a:lnTo>
                <a:lnTo>
                  <a:pt x="6440" y="675"/>
                </a:lnTo>
                <a:lnTo>
                  <a:pt x="11446" y="0"/>
                </a:lnTo>
                <a:lnTo>
                  <a:pt x="16693" y="604"/>
                </a:lnTo>
                <a:lnTo>
                  <a:pt x="37052" y="22870"/>
                </a:lnTo>
                <a:lnTo>
                  <a:pt x="32074" y="27954"/>
                </a:lnTo>
                <a:lnTo>
                  <a:pt x="24396" y="3038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9" name="bg object 309"/>
          <p:cNvSpPr/>
          <p:nvPr/>
        </p:nvSpPr>
        <p:spPr>
          <a:xfrm>
            <a:off x="11356165" y="2951392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3" y="27604"/>
                </a:moveTo>
                <a:lnTo>
                  <a:pt x="3546" y="23340"/>
                </a:lnTo>
                <a:lnTo>
                  <a:pt x="1712" y="17633"/>
                </a:lnTo>
                <a:lnTo>
                  <a:pt x="1318" y="12340"/>
                </a:lnTo>
                <a:lnTo>
                  <a:pt x="0" y="8799"/>
                </a:lnTo>
                <a:lnTo>
                  <a:pt x="58" y="5081"/>
                </a:lnTo>
                <a:lnTo>
                  <a:pt x="2985" y="1983"/>
                </a:lnTo>
                <a:lnTo>
                  <a:pt x="7878" y="0"/>
                </a:lnTo>
                <a:lnTo>
                  <a:pt x="12774" y="2379"/>
                </a:lnTo>
                <a:lnTo>
                  <a:pt x="16872" y="6948"/>
                </a:lnTo>
                <a:lnTo>
                  <a:pt x="19368" y="11532"/>
                </a:lnTo>
                <a:lnTo>
                  <a:pt x="20550" y="14751"/>
                </a:lnTo>
                <a:lnTo>
                  <a:pt x="21427" y="19600"/>
                </a:lnTo>
                <a:lnTo>
                  <a:pt x="16660" y="26109"/>
                </a:lnTo>
                <a:lnTo>
                  <a:pt x="12303" y="276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0" name="bg object 310"/>
          <p:cNvSpPr/>
          <p:nvPr/>
        </p:nvSpPr>
        <p:spPr>
          <a:xfrm>
            <a:off x="11392160" y="3022539"/>
            <a:ext cx="134131" cy="97971"/>
          </a:xfrm>
          <a:custGeom>
            <a:avLst/>
            <a:gdLst/>
            <a:ahLst/>
            <a:cxnLst/>
            <a:rect l="l" t="t" r="r" b="b"/>
            <a:pathLst>
              <a:path w="99059" h="102870">
                <a:moveTo>
                  <a:pt x="23634" y="92786"/>
                </a:moveTo>
                <a:lnTo>
                  <a:pt x="19926" y="86347"/>
                </a:lnTo>
                <a:lnTo>
                  <a:pt x="15976" y="83159"/>
                </a:lnTo>
                <a:lnTo>
                  <a:pt x="8547" y="79235"/>
                </a:lnTo>
                <a:lnTo>
                  <a:pt x="3111" y="80352"/>
                </a:lnTo>
                <a:lnTo>
                  <a:pt x="2133" y="85305"/>
                </a:lnTo>
                <a:lnTo>
                  <a:pt x="2044" y="85750"/>
                </a:lnTo>
                <a:lnTo>
                  <a:pt x="1993" y="86664"/>
                </a:lnTo>
                <a:lnTo>
                  <a:pt x="0" y="93535"/>
                </a:lnTo>
                <a:lnTo>
                  <a:pt x="3911" y="100507"/>
                </a:lnTo>
                <a:lnTo>
                  <a:pt x="14693" y="102628"/>
                </a:lnTo>
                <a:lnTo>
                  <a:pt x="18110" y="102069"/>
                </a:lnTo>
                <a:lnTo>
                  <a:pt x="23571" y="97358"/>
                </a:lnTo>
                <a:lnTo>
                  <a:pt x="23634" y="92786"/>
                </a:lnTo>
                <a:close/>
              </a:path>
              <a:path w="99059" h="102870">
                <a:moveTo>
                  <a:pt x="58724" y="33007"/>
                </a:moveTo>
                <a:lnTo>
                  <a:pt x="37312" y="14338"/>
                </a:lnTo>
                <a:lnTo>
                  <a:pt x="30670" y="15989"/>
                </a:lnTo>
                <a:lnTo>
                  <a:pt x="25387" y="20256"/>
                </a:lnTo>
                <a:lnTo>
                  <a:pt x="22783" y="26555"/>
                </a:lnTo>
                <a:lnTo>
                  <a:pt x="22821" y="33464"/>
                </a:lnTo>
                <a:lnTo>
                  <a:pt x="25501" y="39573"/>
                </a:lnTo>
                <a:lnTo>
                  <a:pt x="36004" y="44119"/>
                </a:lnTo>
                <a:lnTo>
                  <a:pt x="49237" y="41097"/>
                </a:lnTo>
                <a:lnTo>
                  <a:pt x="58724" y="33007"/>
                </a:lnTo>
                <a:close/>
              </a:path>
              <a:path w="99059" h="102870">
                <a:moveTo>
                  <a:pt x="60617" y="63106"/>
                </a:moveTo>
                <a:lnTo>
                  <a:pt x="58889" y="60109"/>
                </a:lnTo>
                <a:lnTo>
                  <a:pt x="56921" y="56654"/>
                </a:lnTo>
                <a:lnTo>
                  <a:pt x="52971" y="53467"/>
                </a:lnTo>
                <a:lnTo>
                  <a:pt x="45542" y="49555"/>
                </a:lnTo>
                <a:lnTo>
                  <a:pt x="40106" y="50660"/>
                </a:lnTo>
                <a:lnTo>
                  <a:pt x="39039" y="56070"/>
                </a:lnTo>
                <a:lnTo>
                  <a:pt x="38989" y="56972"/>
                </a:lnTo>
                <a:lnTo>
                  <a:pt x="36995" y="63842"/>
                </a:lnTo>
                <a:lnTo>
                  <a:pt x="40906" y="70827"/>
                </a:lnTo>
                <a:lnTo>
                  <a:pt x="51676" y="72948"/>
                </a:lnTo>
                <a:lnTo>
                  <a:pt x="55105" y="72390"/>
                </a:lnTo>
                <a:lnTo>
                  <a:pt x="60566" y="67678"/>
                </a:lnTo>
                <a:lnTo>
                  <a:pt x="60617" y="63106"/>
                </a:lnTo>
                <a:close/>
              </a:path>
              <a:path w="99059" h="102870">
                <a:moveTo>
                  <a:pt x="98640" y="21310"/>
                </a:moveTo>
                <a:lnTo>
                  <a:pt x="78676" y="457"/>
                </a:lnTo>
                <a:lnTo>
                  <a:pt x="74790" y="0"/>
                </a:lnTo>
                <a:lnTo>
                  <a:pt x="70129" y="635"/>
                </a:lnTo>
                <a:lnTo>
                  <a:pt x="64414" y="7289"/>
                </a:lnTo>
                <a:lnTo>
                  <a:pt x="64135" y="16941"/>
                </a:lnTo>
                <a:lnTo>
                  <a:pt x="69405" y="25146"/>
                </a:lnTo>
                <a:lnTo>
                  <a:pt x="74612" y="27508"/>
                </a:lnTo>
                <a:lnTo>
                  <a:pt x="79590" y="28321"/>
                </a:lnTo>
                <a:lnTo>
                  <a:pt x="86855" y="28308"/>
                </a:lnTo>
                <a:lnTo>
                  <a:pt x="94005" y="26035"/>
                </a:lnTo>
                <a:lnTo>
                  <a:pt x="98640" y="213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1" name="bg object 311"/>
          <p:cNvSpPr/>
          <p:nvPr/>
        </p:nvSpPr>
        <p:spPr>
          <a:xfrm>
            <a:off x="11026449" y="2979831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2"/>
                </a:moveTo>
                <a:lnTo>
                  <a:pt x="8252" y="25633"/>
                </a:lnTo>
                <a:lnTo>
                  <a:pt x="3546" y="23338"/>
                </a:lnTo>
                <a:lnTo>
                  <a:pt x="1712" y="17634"/>
                </a:lnTo>
                <a:lnTo>
                  <a:pt x="1315" y="12339"/>
                </a:lnTo>
                <a:lnTo>
                  <a:pt x="0" y="8797"/>
                </a:lnTo>
                <a:lnTo>
                  <a:pt x="55" y="5082"/>
                </a:lnTo>
                <a:lnTo>
                  <a:pt x="2985" y="1984"/>
                </a:lnTo>
                <a:lnTo>
                  <a:pt x="7875" y="0"/>
                </a:lnTo>
                <a:lnTo>
                  <a:pt x="12770" y="2379"/>
                </a:lnTo>
                <a:lnTo>
                  <a:pt x="16867" y="6949"/>
                </a:lnTo>
                <a:lnTo>
                  <a:pt x="19363" y="11533"/>
                </a:lnTo>
                <a:lnTo>
                  <a:pt x="20548" y="14749"/>
                </a:lnTo>
                <a:lnTo>
                  <a:pt x="21425" y="19598"/>
                </a:lnTo>
                <a:lnTo>
                  <a:pt x="16657" y="26110"/>
                </a:lnTo>
                <a:lnTo>
                  <a:pt x="12301" y="276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2" name="bg object 312"/>
          <p:cNvSpPr/>
          <p:nvPr/>
        </p:nvSpPr>
        <p:spPr>
          <a:xfrm>
            <a:off x="11207923" y="2892480"/>
            <a:ext cx="127251" cy="76805"/>
          </a:xfrm>
          <a:custGeom>
            <a:avLst/>
            <a:gdLst/>
            <a:ahLst/>
            <a:cxnLst/>
            <a:rect l="l" t="t" r="r" b="b"/>
            <a:pathLst>
              <a:path w="93979" h="80644">
                <a:moveTo>
                  <a:pt x="28943" y="12839"/>
                </a:moveTo>
                <a:lnTo>
                  <a:pt x="23253" y="1778"/>
                </a:lnTo>
                <a:lnTo>
                  <a:pt x="12712" y="0"/>
                </a:lnTo>
                <a:lnTo>
                  <a:pt x="11899" y="50"/>
                </a:lnTo>
                <a:lnTo>
                  <a:pt x="0" y="18122"/>
                </a:lnTo>
                <a:lnTo>
                  <a:pt x="50" y="24917"/>
                </a:lnTo>
                <a:lnTo>
                  <a:pt x="2997" y="31026"/>
                </a:lnTo>
                <a:lnTo>
                  <a:pt x="8547" y="35013"/>
                </a:lnTo>
                <a:lnTo>
                  <a:pt x="15316" y="36588"/>
                </a:lnTo>
                <a:lnTo>
                  <a:pt x="21932" y="35420"/>
                </a:lnTo>
                <a:lnTo>
                  <a:pt x="28829" y="26339"/>
                </a:lnTo>
                <a:lnTo>
                  <a:pt x="28943" y="12839"/>
                </a:lnTo>
                <a:close/>
              </a:path>
              <a:path w="93979" h="80644">
                <a:moveTo>
                  <a:pt x="50609" y="72097"/>
                </a:moveTo>
                <a:lnTo>
                  <a:pt x="37058" y="52501"/>
                </a:lnTo>
                <a:lnTo>
                  <a:pt x="32169" y="54483"/>
                </a:lnTo>
                <a:lnTo>
                  <a:pt x="29235" y="57581"/>
                </a:lnTo>
                <a:lnTo>
                  <a:pt x="29184" y="61302"/>
                </a:lnTo>
                <a:lnTo>
                  <a:pt x="30505" y="64833"/>
                </a:lnTo>
                <a:lnTo>
                  <a:pt x="30899" y="70129"/>
                </a:lnTo>
                <a:lnTo>
                  <a:pt x="32727" y="75831"/>
                </a:lnTo>
                <a:lnTo>
                  <a:pt x="41490" y="80098"/>
                </a:lnTo>
                <a:lnTo>
                  <a:pt x="45847" y="78613"/>
                </a:lnTo>
                <a:lnTo>
                  <a:pt x="50609" y="72097"/>
                </a:lnTo>
                <a:close/>
              </a:path>
              <a:path w="93979" h="80644">
                <a:moveTo>
                  <a:pt x="93878" y="28702"/>
                </a:moveTo>
                <a:lnTo>
                  <a:pt x="88188" y="17640"/>
                </a:lnTo>
                <a:lnTo>
                  <a:pt x="77635" y="15862"/>
                </a:lnTo>
                <a:lnTo>
                  <a:pt x="76822" y="15913"/>
                </a:lnTo>
                <a:lnTo>
                  <a:pt x="64922" y="33985"/>
                </a:lnTo>
                <a:lnTo>
                  <a:pt x="64973" y="40792"/>
                </a:lnTo>
                <a:lnTo>
                  <a:pt x="67919" y="46888"/>
                </a:lnTo>
                <a:lnTo>
                  <a:pt x="73469" y="50876"/>
                </a:lnTo>
                <a:lnTo>
                  <a:pt x="80238" y="52451"/>
                </a:lnTo>
                <a:lnTo>
                  <a:pt x="86855" y="51282"/>
                </a:lnTo>
                <a:lnTo>
                  <a:pt x="93751" y="42202"/>
                </a:lnTo>
                <a:lnTo>
                  <a:pt x="93878" y="28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3" name="bg object 313"/>
          <p:cNvSpPr/>
          <p:nvPr/>
        </p:nvSpPr>
        <p:spPr>
          <a:xfrm>
            <a:off x="11224849" y="3164563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3"/>
                </a:moveTo>
                <a:lnTo>
                  <a:pt x="8252" y="25631"/>
                </a:lnTo>
                <a:lnTo>
                  <a:pt x="3546" y="23337"/>
                </a:lnTo>
                <a:lnTo>
                  <a:pt x="1712" y="17633"/>
                </a:lnTo>
                <a:lnTo>
                  <a:pt x="1315" y="12340"/>
                </a:lnTo>
                <a:lnTo>
                  <a:pt x="0" y="8798"/>
                </a:lnTo>
                <a:lnTo>
                  <a:pt x="58" y="5080"/>
                </a:lnTo>
                <a:lnTo>
                  <a:pt x="2985" y="1983"/>
                </a:lnTo>
                <a:lnTo>
                  <a:pt x="7876" y="0"/>
                </a:lnTo>
                <a:lnTo>
                  <a:pt x="12772" y="2380"/>
                </a:lnTo>
                <a:lnTo>
                  <a:pt x="16869" y="6950"/>
                </a:lnTo>
                <a:lnTo>
                  <a:pt x="19366" y="11534"/>
                </a:lnTo>
                <a:lnTo>
                  <a:pt x="20551" y="14750"/>
                </a:lnTo>
                <a:lnTo>
                  <a:pt x="21425" y="19599"/>
                </a:lnTo>
                <a:lnTo>
                  <a:pt x="16657" y="26111"/>
                </a:lnTo>
                <a:lnTo>
                  <a:pt x="12301" y="2760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4" name="bg object 314"/>
          <p:cNvSpPr/>
          <p:nvPr/>
        </p:nvSpPr>
        <p:spPr>
          <a:xfrm>
            <a:off x="11021758" y="3060251"/>
            <a:ext cx="82541" cy="50800"/>
          </a:xfrm>
          <a:custGeom>
            <a:avLst/>
            <a:gdLst/>
            <a:ahLst/>
            <a:cxnLst/>
            <a:rect l="l" t="t" r="r" b="b"/>
            <a:pathLst>
              <a:path w="60959" h="53339">
                <a:moveTo>
                  <a:pt x="23634" y="43243"/>
                </a:moveTo>
                <a:lnTo>
                  <a:pt x="19926" y="36791"/>
                </a:lnTo>
                <a:lnTo>
                  <a:pt x="15976" y="33604"/>
                </a:lnTo>
                <a:lnTo>
                  <a:pt x="8559" y="29692"/>
                </a:lnTo>
                <a:lnTo>
                  <a:pt x="3111" y="30797"/>
                </a:lnTo>
                <a:lnTo>
                  <a:pt x="2146" y="35750"/>
                </a:lnTo>
                <a:lnTo>
                  <a:pt x="2057" y="36207"/>
                </a:lnTo>
                <a:lnTo>
                  <a:pt x="1993" y="37109"/>
                </a:lnTo>
                <a:lnTo>
                  <a:pt x="0" y="43980"/>
                </a:lnTo>
                <a:lnTo>
                  <a:pt x="3911" y="50965"/>
                </a:lnTo>
                <a:lnTo>
                  <a:pt x="14693" y="53073"/>
                </a:lnTo>
                <a:lnTo>
                  <a:pt x="18110" y="52527"/>
                </a:lnTo>
                <a:lnTo>
                  <a:pt x="23583" y="47815"/>
                </a:lnTo>
                <a:lnTo>
                  <a:pt x="23634" y="43243"/>
                </a:lnTo>
                <a:close/>
              </a:path>
              <a:path w="60959" h="53339">
                <a:moveTo>
                  <a:pt x="60629" y="13550"/>
                </a:moveTo>
                <a:lnTo>
                  <a:pt x="56921" y="7112"/>
                </a:lnTo>
                <a:lnTo>
                  <a:pt x="52984" y="3924"/>
                </a:lnTo>
                <a:lnTo>
                  <a:pt x="45554" y="0"/>
                </a:lnTo>
                <a:lnTo>
                  <a:pt x="40106" y="1117"/>
                </a:lnTo>
                <a:lnTo>
                  <a:pt x="39052" y="6515"/>
                </a:lnTo>
                <a:lnTo>
                  <a:pt x="38989" y="7429"/>
                </a:lnTo>
                <a:lnTo>
                  <a:pt x="36995" y="14300"/>
                </a:lnTo>
                <a:lnTo>
                  <a:pt x="40906" y="21285"/>
                </a:lnTo>
                <a:lnTo>
                  <a:pt x="48272" y="22720"/>
                </a:lnTo>
                <a:lnTo>
                  <a:pt x="51689" y="23393"/>
                </a:lnTo>
                <a:lnTo>
                  <a:pt x="55105" y="22834"/>
                </a:lnTo>
                <a:lnTo>
                  <a:pt x="60566" y="18122"/>
                </a:lnTo>
                <a:lnTo>
                  <a:pt x="60629" y="1355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5" name="bg object 315"/>
          <p:cNvSpPr/>
          <p:nvPr/>
        </p:nvSpPr>
        <p:spPr>
          <a:xfrm>
            <a:off x="11247086" y="3044938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30">
                <a:moveTo>
                  <a:pt x="15322" y="36590"/>
                </a:moveTo>
                <a:lnTo>
                  <a:pt x="8550" y="35020"/>
                </a:lnTo>
                <a:lnTo>
                  <a:pt x="3000" y="31028"/>
                </a:lnTo>
                <a:lnTo>
                  <a:pt x="54" y="24925"/>
                </a:lnTo>
                <a:lnTo>
                  <a:pt x="0" y="18125"/>
                </a:lnTo>
                <a:lnTo>
                  <a:pt x="1908" y="11617"/>
                </a:lnTo>
                <a:lnTo>
                  <a:pt x="12716" y="0"/>
                </a:lnTo>
                <a:lnTo>
                  <a:pt x="23261" y="1778"/>
                </a:lnTo>
                <a:lnTo>
                  <a:pt x="28952" y="12838"/>
                </a:lnTo>
                <a:lnTo>
                  <a:pt x="28830" y="26335"/>
                </a:lnTo>
                <a:lnTo>
                  <a:pt x="21934" y="35426"/>
                </a:lnTo>
                <a:lnTo>
                  <a:pt x="15322" y="365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6" name="bg object 316"/>
          <p:cNvSpPr/>
          <p:nvPr/>
        </p:nvSpPr>
        <p:spPr>
          <a:xfrm>
            <a:off x="11113014" y="3082961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29">
                <a:moveTo>
                  <a:pt x="15321" y="36592"/>
                </a:moveTo>
                <a:lnTo>
                  <a:pt x="8550" y="35022"/>
                </a:lnTo>
                <a:lnTo>
                  <a:pt x="3000" y="31029"/>
                </a:lnTo>
                <a:lnTo>
                  <a:pt x="54" y="24928"/>
                </a:lnTo>
                <a:lnTo>
                  <a:pt x="0" y="18128"/>
                </a:lnTo>
                <a:lnTo>
                  <a:pt x="1908" y="11619"/>
                </a:lnTo>
                <a:lnTo>
                  <a:pt x="12716" y="0"/>
                </a:lnTo>
                <a:lnTo>
                  <a:pt x="23260" y="1780"/>
                </a:lnTo>
                <a:lnTo>
                  <a:pt x="28951" y="12841"/>
                </a:lnTo>
                <a:lnTo>
                  <a:pt x="28828" y="26339"/>
                </a:lnTo>
                <a:lnTo>
                  <a:pt x="21931" y="35428"/>
                </a:lnTo>
                <a:lnTo>
                  <a:pt x="15321" y="365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7" name="bg object 317"/>
          <p:cNvSpPr/>
          <p:nvPr/>
        </p:nvSpPr>
        <p:spPr>
          <a:xfrm>
            <a:off x="11075212" y="2988796"/>
            <a:ext cx="49009" cy="28424"/>
          </a:xfrm>
          <a:custGeom>
            <a:avLst/>
            <a:gdLst/>
            <a:ahLst/>
            <a:cxnLst/>
            <a:rect l="l" t="t" r="r" b="b"/>
            <a:pathLst>
              <a:path w="36195" h="29844">
                <a:moveTo>
                  <a:pt x="13230" y="29778"/>
                </a:moveTo>
                <a:lnTo>
                  <a:pt x="2727" y="25234"/>
                </a:lnTo>
                <a:lnTo>
                  <a:pt x="44" y="19118"/>
                </a:lnTo>
                <a:lnTo>
                  <a:pt x="0" y="12207"/>
                </a:lnTo>
                <a:lnTo>
                  <a:pt x="2610" y="5910"/>
                </a:lnTo>
                <a:lnTo>
                  <a:pt x="7894" y="1637"/>
                </a:lnTo>
                <a:lnTo>
                  <a:pt x="14532" y="0"/>
                </a:lnTo>
                <a:lnTo>
                  <a:pt x="21344" y="326"/>
                </a:lnTo>
                <a:lnTo>
                  <a:pt x="35953" y="18664"/>
                </a:lnTo>
                <a:lnTo>
                  <a:pt x="26462" y="26747"/>
                </a:lnTo>
                <a:lnTo>
                  <a:pt x="13230" y="2977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8" name="bg object 318"/>
          <p:cNvSpPr/>
          <p:nvPr/>
        </p:nvSpPr>
        <p:spPr>
          <a:xfrm>
            <a:off x="11316014" y="2975572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545" y="27667"/>
                </a:moveTo>
                <a:lnTo>
                  <a:pt x="7106" y="27242"/>
                </a:lnTo>
                <a:lnTo>
                  <a:pt x="0" y="15147"/>
                </a:lnTo>
                <a:lnTo>
                  <a:pt x="2503" y="8241"/>
                </a:lnTo>
                <a:lnTo>
                  <a:pt x="8061" y="3497"/>
                </a:lnTo>
                <a:lnTo>
                  <a:pt x="8652" y="3218"/>
                </a:lnTo>
                <a:lnTo>
                  <a:pt x="9246" y="3061"/>
                </a:lnTo>
                <a:lnTo>
                  <a:pt x="10095" y="2338"/>
                </a:lnTo>
                <a:lnTo>
                  <a:pt x="11163" y="1781"/>
                </a:lnTo>
                <a:lnTo>
                  <a:pt x="12509" y="1450"/>
                </a:lnTo>
                <a:lnTo>
                  <a:pt x="18431" y="0"/>
                </a:lnTo>
                <a:lnTo>
                  <a:pt x="24746" y="3538"/>
                </a:lnTo>
                <a:lnTo>
                  <a:pt x="28953" y="14607"/>
                </a:lnTo>
                <a:lnTo>
                  <a:pt x="26972" y="22181"/>
                </a:lnTo>
                <a:lnTo>
                  <a:pt x="15545" y="2766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9" name="bg object 319"/>
          <p:cNvSpPr/>
          <p:nvPr/>
        </p:nvSpPr>
        <p:spPr>
          <a:xfrm>
            <a:off x="11203528" y="2984622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9" y="28301"/>
                </a:moveTo>
                <a:lnTo>
                  <a:pt x="15450" y="28309"/>
                </a:lnTo>
                <a:lnTo>
                  <a:pt x="10472" y="27507"/>
                </a:lnTo>
                <a:lnTo>
                  <a:pt x="5269" y="25143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4"/>
                </a:lnTo>
                <a:lnTo>
                  <a:pt x="10658" y="0"/>
                </a:lnTo>
                <a:lnTo>
                  <a:pt x="15547" y="568"/>
                </a:lnTo>
                <a:lnTo>
                  <a:pt x="34504" y="21300"/>
                </a:lnTo>
                <a:lnTo>
                  <a:pt x="29868" y="26035"/>
                </a:lnTo>
                <a:lnTo>
                  <a:pt x="22719" y="2830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0" name="bg object 320"/>
          <p:cNvSpPr/>
          <p:nvPr/>
        </p:nvSpPr>
        <p:spPr>
          <a:xfrm>
            <a:off x="11180928" y="32067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7" y="28302"/>
                </a:moveTo>
                <a:lnTo>
                  <a:pt x="15450" y="28309"/>
                </a:lnTo>
                <a:lnTo>
                  <a:pt x="10475" y="27507"/>
                </a:lnTo>
                <a:lnTo>
                  <a:pt x="5272" y="25146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1"/>
                </a:lnTo>
                <a:lnTo>
                  <a:pt x="10658" y="0"/>
                </a:lnTo>
                <a:lnTo>
                  <a:pt x="15545" y="562"/>
                </a:lnTo>
                <a:lnTo>
                  <a:pt x="34503" y="21301"/>
                </a:lnTo>
                <a:lnTo>
                  <a:pt x="29867" y="26036"/>
                </a:lnTo>
                <a:lnTo>
                  <a:pt x="22717" y="283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1" name="bg object 321"/>
          <p:cNvSpPr/>
          <p:nvPr/>
        </p:nvSpPr>
        <p:spPr>
          <a:xfrm>
            <a:off x="10828475" y="2907649"/>
            <a:ext cx="34392" cy="80433"/>
          </a:xfrm>
          <a:custGeom>
            <a:avLst/>
            <a:gdLst/>
            <a:ahLst/>
            <a:cxnLst/>
            <a:rect l="l" t="t" r="r" b="b"/>
            <a:pathLst>
              <a:path w="25400" h="84455">
                <a:moveTo>
                  <a:pt x="23825" y="13665"/>
                </a:moveTo>
                <a:lnTo>
                  <a:pt x="20091" y="7162"/>
                </a:lnTo>
                <a:lnTo>
                  <a:pt x="16116" y="3949"/>
                </a:lnTo>
                <a:lnTo>
                  <a:pt x="12623" y="2108"/>
                </a:lnTo>
                <a:lnTo>
                  <a:pt x="8623" y="0"/>
                </a:lnTo>
                <a:lnTo>
                  <a:pt x="3136" y="1130"/>
                </a:lnTo>
                <a:lnTo>
                  <a:pt x="2070" y="6578"/>
                </a:lnTo>
                <a:lnTo>
                  <a:pt x="2019" y="7480"/>
                </a:lnTo>
                <a:lnTo>
                  <a:pt x="0" y="14414"/>
                </a:lnTo>
                <a:lnTo>
                  <a:pt x="3949" y="21450"/>
                </a:lnTo>
                <a:lnTo>
                  <a:pt x="14808" y="23583"/>
                </a:lnTo>
                <a:lnTo>
                  <a:pt x="18262" y="23025"/>
                </a:lnTo>
                <a:lnTo>
                  <a:pt x="23774" y="18275"/>
                </a:lnTo>
                <a:lnTo>
                  <a:pt x="23825" y="13665"/>
                </a:lnTo>
                <a:close/>
              </a:path>
              <a:path w="25400" h="84455">
                <a:moveTo>
                  <a:pt x="25095" y="76263"/>
                </a:moveTo>
                <a:lnTo>
                  <a:pt x="11430" y="56502"/>
                </a:lnTo>
                <a:lnTo>
                  <a:pt x="6489" y="58496"/>
                </a:lnTo>
                <a:lnTo>
                  <a:pt x="3543" y="61620"/>
                </a:lnTo>
                <a:lnTo>
                  <a:pt x="3492" y="65366"/>
                </a:lnTo>
                <a:lnTo>
                  <a:pt x="4813" y="68935"/>
                </a:lnTo>
                <a:lnTo>
                  <a:pt x="5219" y="74282"/>
                </a:lnTo>
                <a:lnTo>
                  <a:pt x="7061" y="80022"/>
                </a:lnTo>
                <a:lnTo>
                  <a:pt x="15887" y="84328"/>
                </a:lnTo>
                <a:lnTo>
                  <a:pt x="20281" y="82816"/>
                </a:lnTo>
                <a:lnTo>
                  <a:pt x="25095" y="762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2" name="bg object 322"/>
          <p:cNvSpPr/>
          <p:nvPr/>
        </p:nvSpPr>
        <p:spPr>
          <a:xfrm>
            <a:off x="10859583" y="2994951"/>
            <a:ext cx="104036" cy="70152"/>
          </a:xfrm>
          <a:custGeom>
            <a:avLst/>
            <a:gdLst/>
            <a:ahLst/>
            <a:cxnLst/>
            <a:rect l="l" t="t" r="r" b="b"/>
            <a:pathLst>
              <a:path w="76834" h="73660">
                <a:moveTo>
                  <a:pt x="36245" y="33274"/>
                </a:moveTo>
                <a:lnTo>
                  <a:pt x="14643" y="14465"/>
                </a:lnTo>
                <a:lnTo>
                  <a:pt x="7950" y="16116"/>
                </a:lnTo>
                <a:lnTo>
                  <a:pt x="2628" y="20421"/>
                </a:lnTo>
                <a:lnTo>
                  <a:pt x="0" y="26758"/>
                </a:lnTo>
                <a:lnTo>
                  <a:pt x="38" y="33731"/>
                </a:lnTo>
                <a:lnTo>
                  <a:pt x="2743" y="39903"/>
                </a:lnTo>
                <a:lnTo>
                  <a:pt x="13335" y="44488"/>
                </a:lnTo>
                <a:lnTo>
                  <a:pt x="26670" y="41427"/>
                </a:lnTo>
                <a:lnTo>
                  <a:pt x="36245" y="33274"/>
                </a:lnTo>
                <a:close/>
              </a:path>
              <a:path w="76834" h="73660">
                <a:moveTo>
                  <a:pt x="38150" y="63627"/>
                </a:moveTo>
                <a:lnTo>
                  <a:pt x="34417" y="57124"/>
                </a:lnTo>
                <a:lnTo>
                  <a:pt x="30441" y="53911"/>
                </a:lnTo>
                <a:lnTo>
                  <a:pt x="22948" y="49961"/>
                </a:lnTo>
                <a:lnTo>
                  <a:pt x="17462" y="51079"/>
                </a:lnTo>
                <a:lnTo>
                  <a:pt x="16395" y="56527"/>
                </a:lnTo>
                <a:lnTo>
                  <a:pt x="16344" y="57442"/>
                </a:lnTo>
                <a:lnTo>
                  <a:pt x="14325" y="64376"/>
                </a:lnTo>
                <a:lnTo>
                  <a:pt x="18275" y="71412"/>
                </a:lnTo>
                <a:lnTo>
                  <a:pt x="29146" y="73545"/>
                </a:lnTo>
                <a:lnTo>
                  <a:pt x="32588" y="72986"/>
                </a:lnTo>
                <a:lnTo>
                  <a:pt x="35280" y="70662"/>
                </a:lnTo>
                <a:lnTo>
                  <a:pt x="38100" y="68237"/>
                </a:lnTo>
                <a:lnTo>
                  <a:pt x="38150" y="63627"/>
                </a:lnTo>
                <a:close/>
              </a:path>
              <a:path w="76834" h="73660">
                <a:moveTo>
                  <a:pt x="76479" y="21475"/>
                </a:moveTo>
                <a:lnTo>
                  <a:pt x="76212" y="14008"/>
                </a:lnTo>
                <a:lnTo>
                  <a:pt x="73685" y="7721"/>
                </a:lnTo>
                <a:lnTo>
                  <a:pt x="66294" y="2832"/>
                </a:lnTo>
                <a:lnTo>
                  <a:pt x="59486" y="1054"/>
                </a:lnTo>
                <a:lnTo>
                  <a:pt x="58420" y="774"/>
                </a:lnTo>
                <a:lnTo>
                  <a:pt x="57365" y="571"/>
                </a:lnTo>
                <a:lnTo>
                  <a:pt x="52438" y="0"/>
                </a:lnTo>
                <a:lnTo>
                  <a:pt x="47739" y="635"/>
                </a:lnTo>
                <a:lnTo>
                  <a:pt x="41973" y="7340"/>
                </a:lnTo>
                <a:lnTo>
                  <a:pt x="41694" y="17081"/>
                </a:lnTo>
                <a:lnTo>
                  <a:pt x="47015" y="25349"/>
                </a:lnTo>
                <a:lnTo>
                  <a:pt x="52260" y="27736"/>
                </a:lnTo>
                <a:lnTo>
                  <a:pt x="57277" y="28549"/>
                </a:lnTo>
                <a:lnTo>
                  <a:pt x="64604" y="28536"/>
                </a:lnTo>
                <a:lnTo>
                  <a:pt x="71805" y="26250"/>
                </a:lnTo>
                <a:lnTo>
                  <a:pt x="76479" y="2147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3" name="bg object 323"/>
          <p:cNvSpPr/>
          <p:nvPr/>
        </p:nvSpPr>
        <p:spPr>
          <a:xfrm>
            <a:off x="10487994" y="2980405"/>
            <a:ext cx="30093" cy="26611"/>
          </a:xfrm>
          <a:custGeom>
            <a:avLst/>
            <a:gdLst/>
            <a:ahLst/>
            <a:cxnLst/>
            <a:rect l="l" t="t" r="r" b="b"/>
            <a:pathLst>
              <a:path w="22225" h="27939">
                <a:moveTo>
                  <a:pt x="12403" y="27832"/>
                </a:moveTo>
                <a:lnTo>
                  <a:pt x="3574" y="23532"/>
                </a:lnTo>
                <a:lnTo>
                  <a:pt x="1726" y="17781"/>
                </a:lnTo>
                <a:lnTo>
                  <a:pt x="1329" y="12441"/>
                </a:lnTo>
                <a:lnTo>
                  <a:pt x="0" y="8872"/>
                </a:lnTo>
                <a:lnTo>
                  <a:pt x="55" y="5124"/>
                </a:lnTo>
                <a:lnTo>
                  <a:pt x="3008" y="1999"/>
                </a:lnTo>
                <a:lnTo>
                  <a:pt x="7938" y="0"/>
                </a:lnTo>
                <a:lnTo>
                  <a:pt x="12874" y="2399"/>
                </a:lnTo>
                <a:lnTo>
                  <a:pt x="17006" y="7005"/>
                </a:lnTo>
                <a:lnTo>
                  <a:pt x="19524" y="11625"/>
                </a:lnTo>
                <a:lnTo>
                  <a:pt x="20720" y="14866"/>
                </a:lnTo>
                <a:lnTo>
                  <a:pt x="21602" y="19761"/>
                </a:lnTo>
                <a:lnTo>
                  <a:pt x="16796" y="26326"/>
                </a:lnTo>
                <a:lnTo>
                  <a:pt x="12403" y="278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4" name="bg object 324"/>
          <p:cNvSpPr/>
          <p:nvPr/>
        </p:nvSpPr>
        <p:spPr>
          <a:xfrm>
            <a:off x="10659189" y="2937284"/>
            <a:ext cx="25795" cy="26611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10688" y="27926"/>
                </a:moveTo>
                <a:lnTo>
                  <a:pt x="3082" y="24216"/>
                </a:lnTo>
                <a:lnTo>
                  <a:pt x="1487" y="19260"/>
                </a:lnTo>
                <a:lnTo>
                  <a:pt x="1146" y="14662"/>
                </a:lnTo>
                <a:lnTo>
                  <a:pt x="0" y="11584"/>
                </a:lnTo>
                <a:lnTo>
                  <a:pt x="47" y="8354"/>
                </a:lnTo>
                <a:lnTo>
                  <a:pt x="2591" y="5662"/>
                </a:lnTo>
                <a:lnTo>
                  <a:pt x="7941" y="0"/>
                </a:lnTo>
                <a:lnTo>
                  <a:pt x="15170" y="9482"/>
                </a:lnTo>
                <a:lnTo>
                  <a:pt x="17853" y="16761"/>
                </a:lnTo>
                <a:lnTo>
                  <a:pt x="18616" y="20975"/>
                </a:lnTo>
                <a:lnTo>
                  <a:pt x="14473" y="26627"/>
                </a:lnTo>
                <a:lnTo>
                  <a:pt x="10688" y="279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5" name="bg object 325"/>
          <p:cNvSpPr/>
          <p:nvPr/>
        </p:nvSpPr>
        <p:spPr>
          <a:xfrm>
            <a:off x="10483276" y="292660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9" y="23582"/>
                </a:moveTo>
                <a:lnTo>
                  <a:pt x="3940" y="21450"/>
                </a:lnTo>
                <a:lnTo>
                  <a:pt x="0" y="14411"/>
                </a:lnTo>
                <a:lnTo>
                  <a:pt x="2011" y="7482"/>
                </a:lnTo>
                <a:lnTo>
                  <a:pt x="2064" y="6569"/>
                </a:lnTo>
                <a:lnTo>
                  <a:pt x="3135" y="1122"/>
                </a:lnTo>
                <a:lnTo>
                  <a:pt x="8621" y="0"/>
                </a:lnTo>
                <a:lnTo>
                  <a:pt x="12617" y="2110"/>
                </a:lnTo>
                <a:lnTo>
                  <a:pt x="16108" y="3949"/>
                </a:lnTo>
                <a:lnTo>
                  <a:pt x="20084" y="7165"/>
                </a:lnTo>
                <a:lnTo>
                  <a:pt x="23825" y="13661"/>
                </a:lnTo>
                <a:lnTo>
                  <a:pt x="23767" y="18272"/>
                </a:lnTo>
                <a:lnTo>
                  <a:pt x="18256" y="23025"/>
                </a:lnTo>
                <a:lnTo>
                  <a:pt x="14809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6" name="bg object 326"/>
          <p:cNvSpPr/>
          <p:nvPr/>
        </p:nvSpPr>
        <p:spPr>
          <a:xfrm>
            <a:off x="10565423" y="284754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11368" y="22909"/>
                </a:lnTo>
                <a:lnTo>
                  <a:pt x="3937" y="21453"/>
                </a:lnTo>
                <a:lnTo>
                  <a:pt x="0" y="14414"/>
                </a:lnTo>
                <a:lnTo>
                  <a:pt x="2011" y="7485"/>
                </a:lnTo>
                <a:lnTo>
                  <a:pt x="2061" y="6572"/>
                </a:lnTo>
                <a:lnTo>
                  <a:pt x="3132" y="1119"/>
                </a:lnTo>
                <a:lnTo>
                  <a:pt x="8621" y="0"/>
                </a:lnTo>
                <a:lnTo>
                  <a:pt x="16108" y="3952"/>
                </a:lnTo>
                <a:lnTo>
                  <a:pt x="20082" y="7165"/>
                </a:lnTo>
                <a:lnTo>
                  <a:pt x="23819" y="13664"/>
                </a:lnTo>
                <a:lnTo>
                  <a:pt x="23764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7" name="bg object 327"/>
          <p:cNvSpPr/>
          <p:nvPr/>
        </p:nvSpPr>
        <p:spPr>
          <a:xfrm>
            <a:off x="10545996" y="2799977"/>
            <a:ext cx="190016" cy="143329"/>
          </a:xfrm>
          <a:custGeom>
            <a:avLst/>
            <a:gdLst/>
            <a:ahLst/>
            <a:cxnLst/>
            <a:rect l="l" t="t" r="r" b="b"/>
            <a:pathLst>
              <a:path w="140334" h="150494">
                <a:moveTo>
                  <a:pt x="36258" y="33274"/>
                </a:moveTo>
                <a:lnTo>
                  <a:pt x="14655" y="14452"/>
                </a:lnTo>
                <a:lnTo>
                  <a:pt x="7962" y="16103"/>
                </a:lnTo>
                <a:lnTo>
                  <a:pt x="2641" y="20408"/>
                </a:lnTo>
                <a:lnTo>
                  <a:pt x="0" y="26758"/>
                </a:lnTo>
                <a:lnTo>
                  <a:pt x="50" y="33731"/>
                </a:lnTo>
                <a:lnTo>
                  <a:pt x="2755" y="39890"/>
                </a:lnTo>
                <a:lnTo>
                  <a:pt x="13347" y="44475"/>
                </a:lnTo>
                <a:lnTo>
                  <a:pt x="26682" y="41414"/>
                </a:lnTo>
                <a:lnTo>
                  <a:pt x="36258" y="33274"/>
                </a:lnTo>
                <a:close/>
              </a:path>
              <a:path w="140334" h="150494">
                <a:moveTo>
                  <a:pt x="76492" y="21475"/>
                </a:moveTo>
                <a:lnTo>
                  <a:pt x="52451" y="0"/>
                </a:lnTo>
                <a:lnTo>
                  <a:pt x="47752" y="635"/>
                </a:lnTo>
                <a:lnTo>
                  <a:pt x="41986" y="7340"/>
                </a:lnTo>
                <a:lnTo>
                  <a:pt x="41706" y="17068"/>
                </a:lnTo>
                <a:lnTo>
                  <a:pt x="47015" y="25349"/>
                </a:lnTo>
                <a:lnTo>
                  <a:pt x="52260" y="27724"/>
                </a:lnTo>
                <a:lnTo>
                  <a:pt x="57277" y="28536"/>
                </a:lnTo>
                <a:lnTo>
                  <a:pt x="64604" y="28536"/>
                </a:lnTo>
                <a:lnTo>
                  <a:pt x="71818" y="26250"/>
                </a:lnTo>
                <a:lnTo>
                  <a:pt x="76492" y="21475"/>
                </a:lnTo>
                <a:close/>
              </a:path>
              <a:path w="140334" h="150494">
                <a:moveTo>
                  <a:pt x="83388" y="113665"/>
                </a:moveTo>
                <a:lnTo>
                  <a:pt x="78447" y="104063"/>
                </a:lnTo>
                <a:lnTo>
                  <a:pt x="69278" y="102514"/>
                </a:lnTo>
                <a:lnTo>
                  <a:pt x="68580" y="102552"/>
                </a:lnTo>
                <a:lnTo>
                  <a:pt x="67856" y="102806"/>
                </a:lnTo>
                <a:lnTo>
                  <a:pt x="60934" y="108191"/>
                </a:lnTo>
                <a:lnTo>
                  <a:pt x="56959" y="116268"/>
                </a:lnTo>
                <a:lnTo>
                  <a:pt x="59651" y="132334"/>
                </a:lnTo>
                <a:lnTo>
                  <a:pt x="70256" y="136334"/>
                </a:lnTo>
                <a:lnTo>
                  <a:pt x="77292" y="133286"/>
                </a:lnTo>
                <a:lnTo>
                  <a:pt x="83286" y="125387"/>
                </a:lnTo>
                <a:lnTo>
                  <a:pt x="83388" y="113665"/>
                </a:lnTo>
                <a:close/>
              </a:path>
              <a:path w="140334" h="150494">
                <a:moveTo>
                  <a:pt x="123012" y="70332"/>
                </a:moveTo>
                <a:lnTo>
                  <a:pt x="118071" y="60718"/>
                </a:lnTo>
                <a:lnTo>
                  <a:pt x="108915" y="59169"/>
                </a:lnTo>
                <a:lnTo>
                  <a:pt x="108204" y="59220"/>
                </a:lnTo>
                <a:lnTo>
                  <a:pt x="107480" y="59461"/>
                </a:lnTo>
                <a:lnTo>
                  <a:pt x="100558" y="64846"/>
                </a:lnTo>
                <a:lnTo>
                  <a:pt x="96583" y="72923"/>
                </a:lnTo>
                <a:lnTo>
                  <a:pt x="99275" y="89001"/>
                </a:lnTo>
                <a:lnTo>
                  <a:pt x="109880" y="93014"/>
                </a:lnTo>
                <a:lnTo>
                  <a:pt x="116916" y="89954"/>
                </a:lnTo>
                <a:lnTo>
                  <a:pt x="122910" y="82054"/>
                </a:lnTo>
                <a:lnTo>
                  <a:pt x="123012" y="70332"/>
                </a:lnTo>
                <a:close/>
              </a:path>
              <a:path w="140334" h="150494">
                <a:moveTo>
                  <a:pt x="139801" y="127444"/>
                </a:moveTo>
                <a:lnTo>
                  <a:pt x="134848" y="117843"/>
                </a:lnTo>
                <a:lnTo>
                  <a:pt x="125691" y="116293"/>
                </a:lnTo>
                <a:lnTo>
                  <a:pt x="124980" y="116332"/>
                </a:lnTo>
                <a:lnTo>
                  <a:pt x="124256" y="116586"/>
                </a:lnTo>
                <a:lnTo>
                  <a:pt x="117348" y="121970"/>
                </a:lnTo>
                <a:lnTo>
                  <a:pt x="113360" y="130048"/>
                </a:lnTo>
                <a:lnTo>
                  <a:pt x="116065" y="146113"/>
                </a:lnTo>
                <a:lnTo>
                  <a:pt x="126669" y="150126"/>
                </a:lnTo>
                <a:lnTo>
                  <a:pt x="133705" y="147066"/>
                </a:lnTo>
                <a:lnTo>
                  <a:pt x="139687" y="139179"/>
                </a:lnTo>
                <a:lnTo>
                  <a:pt x="139801" y="1274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8" name="bg object 328"/>
          <p:cNvSpPr/>
          <p:nvPr/>
        </p:nvSpPr>
        <p:spPr>
          <a:xfrm>
            <a:off x="10601579" y="3045687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3940" y="21450"/>
                </a:lnTo>
                <a:lnTo>
                  <a:pt x="0" y="14414"/>
                </a:lnTo>
                <a:lnTo>
                  <a:pt x="2011" y="7485"/>
                </a:lnTo>
                <a:lnTo>
                  <a:pt x="2064" y="6572"/>
                </a:lnTo>
                <a:lnTo>
                  <a:pt x="3132" y="1119"/>
                </a:lnTo>
                <a:lnTo>
                  <a:pt x="8621" y="0"/>
                </a:lnTo>
                <a:lnTo>
                  <a:pt x="12614" y="2107"/>
                </a:lnTo>
                <a:lnTo>
                  <a:pt x="16108" y="3949"/>
                </a:lnTo>
                <a:lnTo>
                  <a:pt x="20082" y="7165"/>
                </a:lnTo>
                <a:lnTo>
                  <a:pt x="23819" y="13664"/>
                </a:lnTo>
                <a:lnTo>
                  <a:pt x="23767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9" name="bg object 329"/>
          <p:cNvSpPr/>
          <p:nvPr/>
        </p:nvSpPr>
        <p:spPr>
          <a:xfrm>
            <a:off x="10705331" y="3020692"/>
            <a:ext cx="39551" cy="35681"/>
          </a:xfrm>
          <a:custGeom>
            <a:avLst/>
            <a:gdLst/>
            <a:ahLst/>
            <a:cxnLst/>
            <a:rect l="l" t="t" r="r" b="b"/>
            <a:pathLst>
              <a:path w="29209" h="37464">
                <a:moveTo>
                  <a:pt x="15447" y="36893"/>
                </a:moveTo>
                <a:lnTo>
                  <a:pt x="8619" y="35310"/>
                </a:lnTo>
                <a:lnTo>
                  <a:pt x="3024" y="31285"/>
                </a:lnTo>
                <a:lnTo>
                  <a:pt x="54" y="25132"/>
                </a:lnTo>
                <a:lnTo>
                  <a:pt x="0" y="18276"/>
                </a:lnTo>
                <a:lnTo>
                  <a:pt x="1923" y="11714"/>
                </a:lnTo>
                <a:lnTo>
                  <a:pt x="12815" y="0"/>
                </a:lnTo>
                <a:lnTo>
                  <a:pt x="23449" y="1795"/>
                </a:lnTo>
                <a:lnTo>
                  <a:pt x="29188" y="12947"/>
                </a:lnTo>
                <a:lnTo>
                  <a:pt x="29065" y="26555"/>
                </a:lnTo>
                <a:lnTo>
                  <a:pt x="22111" y="35718"/>
                </a:lnTo>
                <a:lnTo>
                  <a:pt x="15447" y="3689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0" name="bg object 330"/>
          <p:cNvSpPr/>
          <p:nvPr/>
        </p:nvSpPr>
        <p:spPr>
          <a:xfrm>
            <a:off x="10514370" y="3027678"/>
            <a:ext cx="49869" cy="29029"/>
          </a:xfrm>
          <a:custGeom>
            <a:avLst/>
            <a:gdLst/>
            <a:ahLst/>
            <a:cxnLst/>
            <a:rect l="l" t="t" r="r" b="b"/>
            <a:pathLst>
              <a:path w="36829" h="30480">
                <a:moveTo>
                  <a:pt x="13335" y="30022"/>
                </a:moveTo>
                <a:lnTo>
                  <a:pt x="2748" y="25440"/>
                </a:lnTo>
                <a:lnTo>
                  <a:pt x="44" y="19271"/>
                </a:lnTo>
                <a:lnTo>
                  <a:pt x="0" y="12303"/>
                </a:lnTo>
                <a:lnTo>
                  <a:pt x="2631" y="5957"/>
                </a:lnTo>
                <a:lnTo>
                  <a:pt x="7957" y="1653"/>
                </a:lnTo>
                <a:lnTo>
                  <a:pt x="14650" y="0"/>
                </a:lnTo>
                <a:lnTo>
                  <a:pt x="21519" y="327"/>
                </a:lnTo>
                <a:lnTo>
                  <a:pt x="36248" y="18818"/>
                </a:lnTo>
                <a:lnTo>
                  <a:pt x="26677" y="26966"/>
                </a:lnTo>
                <a:lnTo>
                  <a:pt x="13335" y="3002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1" name="bg object 331"/>
          <p:cNvSpPr/>
          <p:nvPr/>
        </p:nvSpPr>
        <p:spPr>
          <a:xfrm>
            <a:off x="10792725" y="2985829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675" y="27890"/>
                </a:moveTo>
                <a:lnTo>
                  <a:pt x="7167" y="27460"/>
                </a:lnTo>
                <a:lnTo>
                  <a:pt x="0" y="15266"/>
                </a:lnTo>
                <a:lnTo>
                  <a:pt x="2522" y="8304"/>
                </a:lnTo>
                <a:lnTo>
                  <a:pt x="8124" y="3524"/>
                </a:lnTo>
                <a:lnTo>
                  <a:pt x="8721" y="3240"/>
                </a:lnTo>
                <a:lnTo>
                  <a:pt x="9320" y="3083"/>
                </a:lnTo>
                <a:lnTo>
                  <a:pt x="10178" y="2352"/>
                </a:lnTo>
                <a:lnTo>
                  <a:pt x="11255" y="1790"/>
                </a:lnTo>
                <a:lnTo>
                  <a:pt x="12612" y="1459"/>
                </a:lnTo>
                <a:lnTo>
                  <a:pt x="18578" y="0"/>
                </a:lnTo>
                <a:lnTo>
                  <a:pt x="24949" y="3563"/>
                </a:lnTo>
                <a:lnTo>
                  <a:pt x="29195" y="14723"/>
                </a:lnTo>
                <a:lnTo>
                  <a:pt x="27197" y="22357"/>
                </a:lnTo>
                <a:lnTo>
                  <a:pt x="15675" y="278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2" name="bg object 332"/>
          <p:cNvSpPr/>
          <p:nvPr/>
        </p:nvSpPr>
        <p:spPr>
          <a:xfrm>
            <a:off x="10638629" y="29981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904" y="28535"/>
                </a:moveTo>
                <a:lnTo>
                  <a:pt x="0" y="17073"/>
                </a:lnTo>
                <a:lnTo>
                  <a:pt x="277" y="7339"/>
                </a:lnTo>
                <a:lnTo>
                  <a:pt x="6049" y="637"/>
                </a:lnTo>
                <a:lnTo>
                  <a:pt x="10750" y="0"/>
                </a:lnTo>
                <a:lnTo>
                  <a:pt x="15672" y="570"/>
                </a:lnTo>
                <a:lnTo>
                  <a:pt x="34786" y="21475"/>
                </a:lnTo>
                <a:lnTo>
                  <a:pt x="30113" y="26249"/>
                </a:lnTo>
                <a:lnTo>
                  <a:pt x="22904" y="2853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3" name="bg object 333"/>
          <p:cNvSpPr/>
          <p:nvPr/>
        </p:nvSpPr>
        <p:spPr>
          <a:xfrm>
            <a:off x="10427153" y="2936239"/>
            <a:ext cx="60187" cy="95552"/>
          </a:xfrm>
          <a:custGeom>
            <a:avLst/>
            <a:gdLst/>
            <a:ahLst/>
            <a:cxnLst/>
            <a:rect l="l" t="t" r="r" b="b"/>
            <a:pathLst>
              <a:path w="44450" h="100330">
                <a:moveTo>
                  <a:pt x="29197" y="12941"/>
                </a:moveTo>
                <a:lnTo>
                  <a:pt x="23456" y="1790"/>
                </a:lnTo>
                <a:lnTo>
                  <a:pt x="12827" y="0"/>
                </a:lnTo>
                <a:lnTo>
                  <a:pt x="12001" y="50"/>
                </a:lnTo>
                <a:lnTo>
                  <a:pt x="0" y="18275"/>
                </a:lnTo>
                <a:lnTo>
                  <a:pt x="63" y="25133"/>
                </a:lnTo>
                <a:lnTo>
                  <a:pt x="3022" y="31280"/>
                </a:lnTo>
                <a:lnTo>
                  <a:pt x="8623" y="35306"/>
                </a:lnTo>
                <a:lnTo>
                  <a:pt x="15455" y="36893"/>
                </a:lnTo>
                <a:lnTo>
                  <a:pt x="22110" y="35712"/>
                </a:lnTo>
                <a:lnTo>
                  <a:pt x="29070" y="26555"/>
                </a:lnTo>
                <a:lnTo>
                  <a:pt x="29197" y="12941"/>
                </a:lnTo>
                <a:close/>
              </a:path>
              <a:path w="44450" h="100330">
                <a:moveTo>
                  <a:pt x="44221" y="86702"/>
                </a:moveTo>
                <a:lnTo>
                  <a:pt x="39979" y="75552"/>
                </a:lnTo>
                <a:lnTo>
                  <a:pt x="33604" y="71983"/>
                </a:lnTo>
                <a:lnTo>
                  <a:pt x="26276" y="73774"/>
                </a:lnTo>
                <a:lnTo>
                  <a:pt x="25209" y="74333"/>
                </a:lnTo>
                <a:lnTo>
                  <a:pt x="24345" y="75069"/>
                </a:lnTo>
                <a:lnTo>
                  <a:pt x="23749" y="75222"/>
                </a:lnTo>
                <a:lnTo>
                  <a:pt x="23152" y="75501"/>
                </a:lnTo>
                <a:lnTo>
                  <a:pt x="17551" y="80289"/>
                </a:lnTo>
                <a:lnTo>
                  <a:pt x="15024" y="87249"/>
                </a:lnTo>
                <a:lnTo>
                  <a:pt x="22199" y="99441"/>
                </a:lnTo>
                <a:lnTo>
                  <a:pt x="30708" y="99872"/>
                </a:lnTo>
                <a:lnTo>
                  <a:pt x="42227" y="94348"/>
                </a:lnTo>
                <a:lnTo>
                  <a:pt x="44221" y="86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4" name="bg object 334"/>
          <p:cNvSpPr/>
          <p:nvPr/>
        </p:nvSpPr>
        <p:spPr>
          <a:xfrm>
            <a:off x="10381154" y="3170119"/>
            <a:ext cx="30953" cy="28424"/>
          </a:xfrm>
          <a:custGeom>
            <a:avLst/>
            <a:gdLst/>
            <a:ahLst/>
            <a:cxnLst/>
            <a:rect l="l" t="t" r="r" b="b"/>
            <a:pathLst>
              <a:path w="22859" h="29845">
                <a:moveTo>
                  <a:pt x="13061" y="29304"/>
                </a:moveTo>
                <a:lnTo>
                  <a:pt x="3765" y="24772"/>
                </a:lnTo>
                <a:lnTo>
                  <a:pt x="1817" y="18721"/>
                </a:lnTo>
                <a:lnTo>
                  <a:pt x="1398" y="13100"/>
                </a:lnTo>
                <a:lnTo>
                  <a:pt x="0" y="9343"/>
                </a:lnTo>
                <a:lnTo>
                  <a:pt x="61" y="5393"/>
                </a:lnTo>
                <a:lnTo>
                  <a:pt x="3168" y="2105"/>
                </a:lnTo>
                <a:lnTo>
                  <a:pt x="8359" y="0"/>
                </a:lnTo>
                <a:lnTo>
                  <a:pt x="13556" y="2526"/>
                </a:lnTo>
                <a:lnTo>
                  <a:pt x="17906" y="7377"/>
                </a:lnTo>
                <a:lnTo>
                  <a:pt x="20556" y="12242"/>
                </a:lnTo>
                <a:lnTo>
                  <a:pt x="21816" y="15656"/>
                </a:lnTo>
                <a:lnTo>
                  <a:pt x="22746" y="20809"/>
                </a:lnTo>
                <a:lnTo>
                  <a:pt x="17684" y="27721"/>
                </a:lnTo>
                <a:lnTo>
                  <a:pt x="13061" y="293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5" name="bg object 335"/>
          <p:cNvSpPr/>
          <p:nvPr/>
        </p:nvSpPr>
        <p:spPr>
          <a:xfrm>
            <a:off x="10242329" y="3057336"/>
            <a:ext cx="139288" cy="96763"/>
          </a:xfrm>
          <a:custGeom>
            <a:avLst/>
            <a:gdLst/>
            <a:ahLst/>
            <a:cxnLst/>
            <a:rect l="l" t="t" r="r" b="b"/>
            <a:pathLst>
              <a:path w="102870" h="101600">
                <a:moveTo>
                  <a:pt x="25082" y="83273"/>
                </a:moveTo>
                <a:lnTo>
                  <a:pt x="21145" y="76428"/>
                </a:lnTo>
                <a:lnTo>
                  <a:pt x="16967" y="73050"/>
                </a:lnTo>
                <a:lnTo>
                  <a:pt x="13284" y="71107"/>
                </a:lnTo>
                <a:lnTo>
                  <a:pt x="9080" y="68884"/>
                </a:lnTo>
                <a:lnTo>
                  <a:pt x="3302" y="70065"/>
                </a:lnTo>
                <a:lnTo>
                  <a:pt x="2171" y="75806"/>
                </a:lnTo>
                <a:lnTo>
                  <a:pt x="2120" y="76758"/>
                </a:lnTo>
                <a:lnTo>
                  <a:pt x="0" y="84061"/>
                </a:lnTo>
                <a:lnTo>
                  <a:pt x="4152" y="91465"/>
                </a:lnTo>
                <a:lnTo>
                  <a:pt x="15595" y="93713"/>
                </a:lnTo>
                <a:lnTo>
                  <a:pt x="19215" y="93129"/>
                </a:lnTo>
                <a:lnTo>
                  <a:pt x="25019" y="88125"/>
                </a:lnTo>
                <a:lnTo>
                  <a:pt x="25082" y="83273"/>
                </a:lnTo>
                <a:close/>
              </a:path>
              <a:path w="102870" h="101600">
                <a:moveTo>
                  <a:pt x="62344" y="19812"/>
                </a:moveTo>
                <a:lnTo>
                  <a:pt x="39611" y="0"/>
                </a:lnTo>
                <a:lnTo>
                  <a:pt x="32562" y="1739"/>
                </a:lnTo>
                <a:lnTo>
                  <a:pt x="26949" y="6273"/>
                </a:lnTo>
                <a:lnTo>
                  <a:pt x="24180" y="12954"/>
                </a:lnTo>
                <a:lnTo>
                  <a:pt x="24231" y="20294"/>
                </a:lnTo>
                <a:lnTo>
                  <a:pt x="27076" y="26784"/>
                </a:lnTo>
                <a:lnTo>
                  <a:pt x="38227" y="31610"/>
                </a:lnTo>
                <a:lnTo>
                  <a:pt x="52273" y="28384"/>
                </a:lnTo>
                <a:lnTo>
                  <a:pt x="62344" y="19812"/>
                </a:lnTo>
                <a:close/>
              </a:path>
              <a:path w="102870" h="101600">
                <a:moveTo>
                  <a:pt x="64363" y="51765"/>
                </a:moveTo>
                <a:lnTo>
                  <a:pt x="60426" y="44919"/>
                </a:lnTo>
                <a:lnTo>
                  <a:pt x="56235" y="41529"/>
                </a:lnTo>
                <a:lnTo>
                  <a:pt x="48348" y="37376"/>
                </a:lnTo>
                <a:lnTo>
                  <a:pt x="42583" y="38544"/>
                </a:lnTo>
                <a:lnTo>
                  <a:pt x="41452" y="44284"/>
                </a:lnTo>
                <a:lnTo>
                  <a:pt x="41389" y="45250"/>
                </a:lnTo>
                <a:lnTo>
                  <a:pt x="39281" y="52539"/>
                </a:lnTo>
                <a:lnTo>
                  <a:pt x="43421" y="59956"/>
                </a:lnTo>
                <a:lnTo>
                  <a:pt x="54864" y="62204"/>
                </a:lnTo>
                <a:lnTo>
                  <a:pt x="58496" y="61620"/>
                </a:lnTo>
                <a:lnTo>
                  <a:pt x="61328" y="59169"/>
                </a:lnTo>
                <a:lnTo>
                  <a:pt x="64300" y="56616"/>
                </a:lnTo>
                <a:lnTo>
                  <a:pt x="64363" y="51765"/>
                </a:lnTo>
                <a:close/>
              </a:path>
              <a:path w="102870" h="101600">
                <a:moveTo>
                  <a:pt x="102273" y="76327"/>
                </a:moveTo>
                <a:lnTo>
                  <a:pt x="96227" y="64579"/>
                </a:lnTo>
                <a:lnTo>
                  <a:pt x="85039" y="62687"/>
                </a:lnTo>
                <a:lnTo>
                  <a:pt x="84175" y="62750"/>
                </a:lnTo>
                <a:lnTo>
                  <a:pt x="71539" y="81940"/>
                </a:lnTo>
                <a:lnTo>
                  <a:pt x="71589" y="89154"/>
                </a:lnTo>
                <a:lnTo>
                  <a:pt x="74726" y="95631"/>
                </a:lnTo>
                <a:lnTo>
                  <a:pt x="80619" y="99872"/>
                </a:lnTo>
                <a:lnTo>
                  <a:pt x="87807" y="101536"/>
                </a:lnTo>
                <a:lnTo>
                  <a:pt x="94818" y="100304"/>
                </a:lnTo>
                <a:lnTo>
                  <a:pt x="102146" y="90652"/>
                </a:lnTo>
                <a:lnTo>
                  <a:pt x="102273" y="763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6" name="bg object 336"/>
          <p:cNvSpPr/>
          <p:nvPr/>
        </p:nvSpPr>
        <p:spPr>
          <a:xfrm>
            <a:off x="9924216" y="3061323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589" y="24831"/>
                </a:moveTo>
                <a:lnTo>
                  <a:pt x="4148" y="22583"/>
                </a:lnTo>
                <a:lnTo>
                  <a:pt x="0" y="15172"/>
                </a:lnTo>
                <a:lnTo>
                  <a:pt x="2117" y="7877"/>
                </a:lnTo>
                <a:lnTo>
                  <a:pt x="2175" y="6917"/>
                </a:lnTo>
                <a:lnTo>
                  <a:pt x="3299" y="1174"/>
                </a:lnTo>
                <a:lnTo>
                  <a:pt x="9076" y="0"/>
                </a:lnTo>
                <a:lnTo>
                  <a:pt x="16960" y="4156"/>
                </a:lnTo>
                <a:lnTo>
                  <a:pt x="21144" y="7543"/>
                </a:lnTo>
                <a:lnTo>
                  <a:pt x="25079" y="14386"/>
                </a:lnTo>
                <a:lnTo>
                  <a:pt x="25018" y="19243"/>
                </a:lnTo>
                <a:lnTo>
                  <a:pt x="22052" y="21800"/>
                </a:lnTo>
                <a:lnTo>
                  <a:pt x="19219" y="24244"/>
                </a:lnTo>
                <a:lnTo>
                  <a:pt x="15589" y="2483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7" name="bg object 337"/>
          <p:cNvSpPr/>
          <p:nvPr/>
        </p:nvSpPr>
        <p:spPr>
          <a:xfrm>
            <a:off x="9967901" y="3035009"/>
            <a:ext cx="107475" cy="87691"/>
          </a:xfrm>
          <a:custGeom>
            <a:avLst/>
            <a:gdLst/>
            <a:ahLst/>
            <a:cxnLst/>
            <a:rect l="l" t="t" r="r" b="b"/>
            <a:pathLst>
              <a:path w="79375" h="92075">
                <a:moveTo>
                  <a:pt x="30734" y="66586"/>
                </a:moveTo>
                <a:lnTo>
                  <a:pt x="24688" y="54851"/>
                </a:lnTo>
                <a:lnTo>
                  <a:pt x="13487" y="52959"/>
                </a:lnTo>
                <a:lnTo>
                  <a:pt x="12623" y="53009"/>
                </a:lnTo>
                <a:lnTo>
                  <a:pt x="0" y="72199"/>
                </a:lnTo>
                <a:lnTo>
                  <a:pt x="50" y="79413"/>
                </a:lnTo>
                <a:lnTo>
                  <a:pt x="3187" y="85890"/>
                </a:lnTo>
                <a:lnTo>
                  <a:pt x="9067" y="90131"/>
                </a:lnTo>
                <a:lnTo>
                  <a:pt x="16256" y="91795"/>
                </a:lnTo>
                <a:lnTo>
                  <a:pt x="23279" y="90563"/>
                </a:lnTo>
                <a:lnTo>
                  <a:pt x="30594" y="80911"/>
                </a:lnTo>
                <a:lnTo>
                  <a:pt x="30734" y="66586"/>
                </a:lnTo>
                <a:close/>
              </a:path>
              <a:path w="79375" h="92075">
                <a:moveTo>
                  <a:pt x="79146" y="13627"/>
                </a:moveTo>
                <a:lnTo>
                  <a:pt x="73101" y="1892"/>
                </a:lnTo>
                <a:lnTo>
                  <a:pt x="61912" y="0"/>
                </a:lnTo>
                <a:lnTo>
                  <a:pt x="61048" y="50"/>
                </a:lnTo>
                <a:lnTo>
                  <a:pt x="48412" y="19240"/>
                </a:lnTo>
                <a:lnTo>
                  <a:pt x="48475" y="26466"/>
                </a:lnTo>
                <a:lnTo>
                  <a:pt x="51600" y="32943"/>
                </a:lnTo>
                <a:lnTo>
                  <a:pt x="57492" y="37172"/>
                </a:lnTo>
                <a:lnTo>
                  <a:pt x="64681" y="38849"/>
                </a:lnTo>
                <a:lnTo>
                  <a:pt x="71704" y="37604"/>
                </a:lnTo>
                <a:lnTo>
                  <a:pt x="79019" y="27965"/>
                </a:lnTo>
                <a:lnTo>
                  <a:pt x="79146" y="136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8" name="bg object 338"/>
          <p:cNvSpPr/>
          <p:nvPr/>
        </p:nvSpPr>
        <p:spPr>
          <a:xfrm>
            <a:off x="10183261" y="3133071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265" y="38845"/>
                </a:moveTo>
                <a:lnTo>
                  <a:pt x="9076" y="37179"/>
                </a:lnTo>
                <a:lnTo>
                  <a:pt x="3185" y="32940"/>
                </a:lnTo>
                <a:lnTo>
                  <a:pt x="57" y="26461"/>
                </a:lnTo>
                <a:lnTo>
                  <a:pt x="0" y="19244"/>
                </a:lnTo>
                <a:lnTo>
                  <a:pt x="2025" y="12335"/>
                </a:lnTo>
                <a:lnTo>
                  <a:pt x="13496" y="0"/>
                </a:lnTo>
                <a:lnTo>
                  <a:pt x="24691" y="1890"/>
                </a:lnTo>
                <a:lnTo>
                  <a:pt x="30733" y="13633"/>
                </a:lnTo>
                <a:lnTo>
                  <a:pt x="30604" y="27961"/>
                </a:lnTo>
                <a:lnTo>
                  <a:pt x="23284" y="37607"/>
                </a:lnTo>
                <a:lnTo>
                  <a:pt x="16265" y="388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9" name="bg object 339"/>
          <p:cNvSpPr/>
          <p:nvPr/>
        </p:nvSpPr>
        <p:spPr>
          <a:xfrm>
            <a:off x="10399534" y="3082219"/>
            <a:ext cx="760927" cy="361648"/>
          </a:xfrm>
          <a:custGeom>
            <a:avLst/>
            <a:gdLst/>
            <a:ahLst/>
            <a:cxnLst/>
            <a:rect l="l" t="t" r="r" b="b"/>
            <a:pathLst>
              <a:path w="561975" h="379729">
                <a:moveTo>
                  <a:pt x="264808" y="379427"/>
                </a:moveTo>
                <a:lnTo>
                  <a:pt x="221247" y="374000"/>
                </a:lnTo>
                <a:lnTo>
                  <a:pt x="177142" y="361246"/>
                </a:lnTo>
                <a:lnTo>
                  <a:pt x="120573" y="337447"/>
                </a:lnTo>
                <a:lnTo>
                  <a:pt x="68157" y="305732"/>
                </a:lnTo>
                <a:lnTo>
                  <a:pt x="30495" y="273898"/>
                </a:lnTo>
                <a:lnTo>
                  <a:pt x="4755" y="233592"/>
                </a:lnTo>
                <a:lnTo>
                  <a:pt x="0" y="188653"/>
                </a:lnTo>
                <a:lnTo>
                  <a:pt x="6485" y="158613"/>
                </a:lnTo>
                <a:lnTo>
                  <a:pt x="35840" y="104432"/>
                </a:lnTo>
                <a:lnTo>
                  <a:pt x="72002" y="64574"/>
                </a:lnTo>
                <a:lnTo>
                  <a:pt x="121582" y="28908"/>
                </a:lnTo>
                <a:lnTo>
                  <a:pt x="157559" y="13958"/>
                </a:lnTo>
                <a:lnTo>
                  <a:pt x="195856" y="5922"/>
                </a:lnTo>
                <a:lnTo>
                  <a:pt x="238983" y="2689"/>
                </a:lnTo>
                <a:lnTo>
                  <a:pt x="285106" y="336"/>
                </a:lnTo>
                <a:lnTo>
                  <a:pt x="328910" y="0"/>
                </a:lnTo>
                <a:lnTo>
                  <a:pt x="372327" y="4849"/>
                </a:lnTo>
                <a:lnTo>
                  <a:pt x="417291" y="18055"/>
                </a:lnTo>
                <a:lnTo>
                  <a:pt x="459706" y="39453"/>
                </a:lnTo>
                <a:lnTo>
                  <a:pt x="500588" y="69507"/>
                </a:lnTo>
                <a:lnTo>
                  <a:pt x="534691" y="106790"/>
                </a:lnTo>
                <a:lnTo>
                  <a:pt x="556772" y="149875"/>
                </a:lnTo>
                <a:lnTo>
                  <a:pt x="561587" y="197336"/>
                </a:lnTo>
                <a:lnTo>
                  <a:pt x="547999" y="242577"/>
                </a:lnTo>
                <a:lnTo>
                  <a:pt x="520163" y="281178"/>
                </a:lnTo>
                <a:lnTo>
                  <a:pt x="482629" y="313142"/>
                </a:lnTo>
                <a:lnTo>
                  <a:pt x="439950" y="338467"/>
                </a:lnTo>
                <a:lnTo>
                  <a:pt x="396676" y="357153"/>
                </a:lnTo>
                <a:lnTo>
                  <a:pt x="352077" y="370462"/>
                </a:lnTo>
                <a:lnTo>
                  <a:pt x="308269" y="378067"/>
                </a:lnTo>
                <a:lnTo>
                  <a:pt x="264808" y="3794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0" name="bg object 34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926241" y="3112057"/>
            <a:ext cx="236451" cy="258731"/>
          </a:xfrm>
          <a:prstGeom prst="rect">
            <a:avLst/>
          </a:prstGeom>
        </p:spPr>
      </p:pic>
      <p:pic>
        <p:nvPicPr>
          <p:cNvPr id="341" name="bg object 34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440453" y="3084066"/>
            <a:ext cx="303631" cy="137535"/>
          </a:xfrm>
          <a:prstGeom prst="rect">
            <a:avLst/>
          </a:prstGeom>
        </p:spPr>
      </p:pic>
      <p:pic>
        <p:nvPicPr>
          <p:cNvPr id="342" name="bg object 34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398816" y="3266788"/>
            <a:ext cx="479453" cy="177227"/>
          </a:xfrm>
          <a:prstGeom prst="rect">
            <a:avLst/>
          </a:prstGeom>
        </p:spPr>
      </p:pic>
      <p:sp>
        <p:nvSpPr>
          <p:cNvPr id="343" name="bg object 343"/>
          <p:cNvSpPr/>
          <p:nvPr/>
        </p:nvSpPr>
        <p:spPr>
          <a:xfrm>
            <a:off x="10581439" y="3116715"/>
            <a:ext cx="346499" cy="164495"/>
          </a:xfrm>
          <a:custGeom>
            <a:avLst/>
            <a:gdLst/>
            <a:ahLst/>
            <a:cxnLst/>
            <a:rect l="l" t="t" r="r" b="b"/>
            <a:pathLst>
              <a:path w="255904" h="172720">
                <a:moveTo>
                  <a:pt x="149759" y="172681"/>
                </a:moveTo>
                <a:lnTo>
                  <a:pt x="117027" y="171216"/>
                </a:lnTo>
                <a:lnTo>
                  <a:pt x="85066" y="169297"/>
                </a:lnTo>
                <a:lnTo>
                  <a:pt x="82929" y="169200"/>
                </a:lnTo>
                <a:lnTo>
                  <a:pt x="40175" y="156759"/>
                </a:lnTo>
                <a:lnTo>
                  <a:pt x="0" y="97906"/>
                </a:lnTo>
                <a:lnTo>
                  <a:pt x="7756" y="57649"/>
                </a:lnTo>
                <a:lnTo>
                  <a:pt x="37501" y="19525"/>
                </a:lnTo>
                <a:lnTo>
                  <a:pt x="107458" y="0"/>
                </a:lnTo>
                <a:lnTo>
                  <a:pt x="147503" y="3803"/>
                </a:lnTo>
                <a:lnTo>
                  <a:pt x="184677" y="12428"/>
                </a:lnTo>
                <a:lnTo>
                  <a:pt x="226938" y="37204"/>
                </a:lnTo>
                <a:lnTo>
                  <a:pt x="255893" y="88371"/>
                </a:lnTo>
                <a:lnTo>
                  <a:pt x="255092" y="111910"/>
                </a:lnTo>
                <a:lnTo>
                  <a:pt x="229188" y="151084"/>
                </a:lnTo>
                <a:lnTo>
                  <a:pt x="181664" y="170686"/>
                </a:lnTo>
                <a:lnTo>
                  <a:pt x="149759" y="172681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4" name="bg object 344"/>
          <p:cNvSpPr/>
          <p:nvPr/>
        </p:nvSpPr>
        <p:spPr>
          <a:xfrm>
            <a:off x="10456729" y="3185984"/>
            <a:ext cx="575208" cy="202595"/>
          </a:xfrm>
          <a:custGeom>
            <a:avLst/>
            <a:gdLst/>
            <a:ahLst/>
            <a:cxnLst/>
            <a:rect l="l" t="t" r="r" b="b"/>
            <a:pathLst>
              <a:path w="424815" h="212725">
                <a:moveTo>
                  <a:pt x="13868" y="65532"/>
                </a:moveTo>
                <a:lnTo>
                  <a:pt x="0" y="65532"/>
                </a:lnTo>
                <a:lnTo>
                  <a:pt x="0" y="75488"/>
                </a:lnTo>
                <a:lnTo>
                  <a:pt x="8318" y="75488"/>
                </a:lnTo>
                <a:lnTo>
                  <a:pt x="13868" y="65532"/>
                </a:lnTo>
                <a:close/>
              </a:path>
              <a:path w="424815" h="212725">
                <a:moveTo>
                  <a:pt x="24968" y="51841"/>
                </a:moveTo>
                <a:lnTo>
                  <a:pt x="11099" y="51841"/>
                </a:lnTo>
                <a:lnTo>
                  <a:pt x="11099" y="61798"/>
                </a:lnTo>
                <a:lnTo>
                  <a:pt x="16649" y="61798"/>
                </a:lnTo>
                <a:lnTo>
                  <a:pt x="24968" y="51841"/>
                </a:lnTo>
                <a:close/>
              </a:path>
              <a:path w="424815" h="212725">
                <a:moveTo>
                  <a:pt x="30518" y="65532"/>
                </a:moveTo>
                <a:lnTo>
                  <a:pt x="16649" y="65532"/>
                </a:lnTo>
                <a:lnTo>
                  <a:pt x="16649" y="75488"/>
                </a:lnTo>
                <a:lnTo>
                  <a:pt x="24968" y="75488"/>
                </a:lnTo>
                <a:lnTo>
                  <a:pt x="30518" y="65532"/>
                </a:lnTo>
                <a:close/>
              </a:path>
              <a:path w="424815" h="212725">
                <a:moveTo>
                  <a:pt x="41617" y="24460"/>
                </a:moveTo>
                <a:lnTo>
                  <a:pt x="27749" y="24460"/>
                </a:lnTo>
                <a:lnTo>
                  <a:pt x="27749" y="34417"/>
                </a:lnTo>
                <a:lnTo>
                  <a:pt x="33299" y="34417"/>
                </a:lnTo>
                <a:lnTo>
                  <a:pt x="41617" y="24460"/>
                </a:lnTo>
                <a:close/>
              </a:path>
              <a:path w="424815" h="212725">
                <a:moveTo>
                  <a:pt x="47167" y="52705"/>
                </a:moveTo>
                <a:lnTo>
                  <a:pt x="33299" y="52705"/>
                </a:lnTo>
                <a:lnTo>
                  <a:pt x="33299" y="62649"/>
                </a:lnTo>
                <a:lnTo>
                  <a:pt x="41617" y="62649"/>
                </a:lnTo>
                <a:lnTo>
                  <a:pt x="47167" y="52705"/>
                </a:lnTo>
                <a:close/>
              </a:path>
              <a:path w="424815" h="212725">
                <a:moveTo>
                  <a:pt x="61048" y="93776"/>
                </a:moveTo>
                <a:lnTo>
                  <a:pt x="47167" y="93776"/>
                </a:lnTo>
                <a:lnTo>
                  <a:pt x="47167" y="103733"/>
                </a:lnTo>
                <a:lnTo>
                  <a:pt x="55499" y="103733"/>
                </a:lnTo>
                <a:lnTo>
                  <a:pt x="61048" y="93776"/>
                </a:lnTo>
                <a:close/>
              </a:path>
              <a:path w="424815" h="212725">
                <a:moveTo>
                  <a:pt x="63817" y="68097"/>
                </a:moveTo>
                <a:lnTo>
                  <a:pt x="49949" y="68097"/>
                </a:lnTo>
                <a:lnTo>
                  <a:pt x="49949" y="78054"/>
                </a:lnTo>
                <a:lnTo>
                  <a:pt x="58267" y="78054"/>
                </a:lnTo>
                <a:lnTo>
                  <a:pt x="63817" y="68097"/>
                </a:lnTo>
                <a:close/>
              </a:path>
              <a:path w="424815" h="212725">
                <a:moveTo>
                  <a:pt x="66598" y="12471"/>
                </a:moveTo>
                <a:lnTo>
                  <a:pt x="55499" y="12471"/>
                </a:lnTo>
                <a:lnTo>
                  <a:pt x="55499" y="22428"/>
                </a:lnTo>
                <a:lnTo>
                  <a:pt x="61048" y="22428"/>
                </a:lnTo>
                <a:lnTo>
                  <a:pt x="66598" y="12471"/>
                </a:lnTo>
                <a:close/>
              </a:path>
              <a:path w="424815" h="212725">
                <a:moveTo>
                  <a:pt x="77698" y="168236"/>
                </a:moveTo>
                <a:lnTo>
                  <a:pt x="63817" y="168224"/>
                </a:lnTo>
                <a:lnTo>
                  <a:pt x="63817" y="178181"/>
                </a:lnTo>
                <a:lnTo>
                  <a:pt x="72148" y="178181"/>
                </a:lnTo>
                <a:lnTo>
                  <a:pt x="77698" y="168236"/>
                </a:lnTo>
                <a:close/>
              </a:path>
              <a:path w="424815" h="212725">
                <a:moveTo>
                  <a:pt x="77990" y="77787"/>
                </a:moveTo>
                <a:lnTo>
                  <a:pt x="67970" y="77787"/>
                </a:lnTo>
                <a:lnTo>
                  <a:pt x="67970" y="83312"/>
                </a:lnTo>
                <a:lnTo>
                  <a:pt x="77990" y="91579"/>
                </a:lnTo>
                <a:lnTo>
                  <a:pt x="77990" y="77787"/>
                </a:lnTo>
                <a:close/>
              </a:path>
              <a:path w="424815" h="212725">
                <a:moveTo>
                  <a:pt x="86017" y="106616"/>
                </a:moveTo>
                <a:lnTo>
                  <a:pt x="74917" y="106616"/>
                </a:lnTo>
                <a:lnTo>
                  <a:pt x="74917" y="116560"/>
                </a:lnTo>
                <a:lnTo>
                  <a:pt x="80467" y="116560"/>
                </a:lnTo>
                <a:lnTo>
                  <a:pt x="86017" y="106616"/>
                </a:lnTo>
                <a:close/>
              </a:path>
              <a:path w="424815" h="212725">
                <a:moveTo>
                  <a:pt x="91567" y="146748"/>
                </a:moveTo>
                <a:lnTo>
                  <a:pt x="78600" y="146748"/>
                </a:lnTo>
                <a:lnTo>
                  <a:pt x="80467" y="143421"/>
                </a:lnTo>
                <a:lnTo>
                  <a:pt x="66598" y="143408"/>
                </a:lnTo>
                <a:lnTo>
                  <a:pt x="66598" y="153365"/>
                </a:lnTo>
                <a:lnTo>
                  <a:pt x="74917" y="153365"/>
                </a:lnTo>
                <a:lnTo>
                  <a:pt x="74917" y="157784"/>
                </a:lnTo>
                <a:lnTo>
                  <a:pt x="91567" y="157784"/>
                </a:lnTo>
                <a:lnTo>
                  <a:pt x="91567" y="146748"/>
                </a:lnTo>
                <a:close/>
              </a:path>
              <a:path w="424815" h="212725">
                <a:moveTo>
                  <a:pt x="97116" y="176784"/>
                </a:moveTo>
                <a:lnTo>
                  <a:pt x="86017" y="176784"/>
                </a:lnTo>
                <a:lnTo>
                  <a:pt x="86017" y="186740"/>
                </a:lnTo>
                <a:lnTo>
                  <a:pt x="91567" y="186740"/>
                </a:lnTo>
                <a:lnTo>
                  <a:pt x="97116" y="176784"/>
                </a:lnTo>
                <a:close/>
              </a:path>
              <a:path w="424815" h="212725">
                <a:moveTo>
                  <a:pt x="127647" y="119164"/>
                </a:moveTo>
                <a:lnTo>
                  <a:pt x="110998" y="119164"/>
                </a:lnTo>
                <a:lnTo>
                  <a:pt x="110998" y="130200"/>
                </a:lnTo>
                <a:lnTo>
                  <a:pt x="127647" y="130200"/>
                </a:lnTo>
                <a:lnTo>
                  <a:pt x="127647" y="119164"/>
                </a:lnTo>
                <a:close/>
              </a:path>
              <a:path w="424815" h="212725">
                <a:moveTo>
                  <a:pt x="138074" y="135712"/>
                </a:moveTo>
                <a:lnTo>
                  <a:pt x="128066" y="135712"/>
                </a:lnTo>
                <a:lnTo>
                  <a:pt x="128066" y="143992"/>
                </a:lnTo>
                <a:lnTo>
                  <a:pt x="138074" y="149504"/>
                </a:lnTo>
                <a:lnTo>
                  <a:pt x="138074" y="135712"/>
                </a:lnTo>
                <a:close/>
              </a:path>
              <a:path w="424815" h="212725">
                <a:moveTo>
                  <a:pt x="144297" y="150266"/>
                </a:moveTo>
                <a:lnTo>
                  <a:pt x="130416" y="150266"/>
                </a:lnTo>
                <a:lnTo>
                  <a:pt x="130416" y="160210"/>
                </a:lnTo>
                <a:lnTo>
                  <a:pt x="138747" y="160210"/>
                </a:lnTo>
                <a:lnTo>
                  <a:pt x="144297" y="150266"/>
                </a:lnTo>
                <a:close/>
              </a:path>
              <a:path w="424815" h="212725">
                <a:moveTo>
                  <a:pt x="158165" y="202463"/>
                </a:moveTo>
                <a:lnTo>
                  <a:pt x="144297" y="202463"/>
                </a:lnTo>
                <a:lnTo>
                  <a:pt x="144297" y="212420"/>
                </a:lnTo>
                <a:lnTo>
                  <a:pt x="152615" y="212420"/>
                </a:lnTo>
                <a:lnTo>
                  <a:pt x="158165" y="202463"/>
                </a:lnTo>
                <a:close/>
              </a:path>
              <a:path w="424815" h="212725">
                <a:moveTo>
                  <a:pt x="158165" y="102616"/>
                </a:moveTo>
                <a:lnTo>
                  <a:pt x="147066" y="102616"/>
                </a:lnTo>
                <a:lnTo>
                  <a:pt x="147066" y="119164"/>
                </a:lnTo>
                <a:lnTo>
                  <a:pt x="158165" y="119164"/>
                </a:lnTo>
                <a:lnTo>
                  <a:pt x="158165" y="102616"/>
                </a:lnTo>
                <a:close/>
              </a:path>
              <a:path w="424815" h="212725">
                <a:moveTo>
                  <a:pt x="169265" y="169087"/>
                </a:moveTo>
                <a:lnTo>
                  <a:pt x="155397" y="169087"/>
                </a:lnTo>
                <a:lnTo>
                  <a:pt x="155397" y="179031"/>
                </a:lnTo>
                <a:lnTo>
                  <a:pt x="160947" y="179031"/>
                </a:lnTo>
                <a:lnTo>
                  <a:pt x="169265" y="169087"/>
                </a:lnTo>
                <a:close/>
              </a:path>
              <a:path w="424815" h="212725">
                <a:moveTo>
                  <a:pt x="174815" y="126301"/>
                </a:moveTo>
                <a:lnTo>
                  <a:pt x="160947" y="126301"/>
                </a:lnTo>
                <a:lnTo>
                  <a:pt x="160947" y="136245"/>
                </a:lnTo>
                <a:lnTo>
                  <a:pt x="169265" y="136245"/>
                </a:lnTo>
                <a:lnTo>
                  <a:pt x="174815" y="126301"/>
                </a:lnTo>
                <a:close/>
              </a:path>
              <a:path w="424815" h="212725">
                <a:moveTo>
                  <a:pt x="191465" y="142557"/>
                </a:moveTo>
                <a:lnTo>
                  <a:pt x="177596" y="142557"/>
                </a:lnTo>
                <a:lnTo>
                  <a:pt x="177596" y="152514"/>
                </a:lnTo>
                <a:lnTo>
                  <a:pt x="185915" y="152514"/>
                </a:lnTo>
                <a:lnTo>
                  <a:pt x="191465" y="142557"/>
                </a:lnTo>
                <a:close/>
              </a:path>
              <a:path w="424815" h="212725">
                <a:moveTo>
                  <a:pt x="191477" y="168808"/>
                </a:moveTo>
                <a:lnTo>
                  <a:pt x="181470" y="163296"/>
                </a:lnTo>
                <a:lnTo>
                  <a:pt x="181470" y="177088"/>
                </a:lnTo>
                <a:lnTo>
                  <a:pt x="191477" y="177088"/>
                </a:lnTo>
                <a:lnTo>
                  <a:pt x="191477" y="168808"/>
                </a:lnTo>
                <a:close/>
              </a:path>
              <a:path w="424815" h="212725">
                <a:moveTo>
                  <a:pt x="197015" y="121158"/>
                </a:moveTo>
                <a:lnTo>
                  <a:pt x="185915" y="121158"/>
                </a:lnTo>
                <a:lnTo>
                  <a:pt x="185915" y="131114"/>
                </a:lnTo>
                <a:lnTo>
                  <a:pt x="191465" y="131114"/>
                </a:lnTo>
                <a:lnTo>
                  <a:pt x="197015" y="121158"/>
                </a:lnTo>
                <a:close/>
              </a:path>
              <a:path w="424815" h="212725">
                <a:moveTo>
                  <a:pt x="227545" y="141706"/>
                </a:moveTo>
                <a:lnTo>
                  <a:pt x="213664" y="141693"/>
                </a:lnTo>
                <a:lnTo>
                  <a:pt x="213664" y="151650"/>
                </a:lnTo>
                <a:lnTo>
                  <a:pt x="221996" y="151650"/>
                </a:lnTo>
                <a:lnTo>
                  <a:pt x="227545" y="141706"/>
                </a:lnTo>
                <a:close/>
              </a:path>
              <a:path w="424815" h="212725">
                <a:moveTo>
                  <a:pt x="230314" y="181063"/>
                </a:moveTo>
                <a:lnTo>
                  <a:pt x="219214" y="181063"/>
                </a:lnTo>
                <a:lnTo>
                  <a:pt x="219214" y="191020"/>
                </a:lnTo>
                <a:lnTo>
                  <a:pt x="224764" y="191020"/>
                </a:lnTo>
                <a:lnTo>
                  <a:pt x="230314" y="181063"/>
                </a:lnTo>
                <a:close/>
              </a:path>
              <a:path w="424815" h="212725">
                <a:moveTo>
                  <a:pt x="246964" y="115176"/>
                </a:moveTo>
                <a:lnTo>
                  <a:pt x="238645" y="115176"/>
                </a:lnTo>
                <a:lnTo>
                  <a:pt x="238645" y="125120"/>
                </a:lnTo>
                <a:lnTo>
                  <a:pt x="244195" y="125120"/>
                </a:lnTo>
                <a:lnTo>
                  <a:pt x="246964" y="115176"/>
                </a:lnTo>
                <a:close/>
              </a:path>
              <a:path w="424815" h="212725">
                <a:moveTo>
                  <a:pt x="260845" y="141236"/>
                </a:moveTo>
                <a:lnTo>
                  <a:pt x="252514" y="141236"/>
                </a:lnTo>
                <a:lnTo>
                  <a:pt x="252514" y="151968"/>
                </a:lnTo>
                <a:lnTo>
                  <a:pt x="241414" y="151968"/>
                </a:lnTo>
                <a:lnTo>
                  <a:pt x="241414" y="161925"/>
                </a:lnTo>
                <a:lnTo>
                  <a:pt x="246964" y="161925"/>
                </a:lnTo>
                <a:lnTo>
                  <a:pt x="252514" y="155295"/>
                </a:lnTo>
                <a:lnTo>
                  <a:pt x="252514" y="157784"/>
                </a:lnTo>
                <a:lnTo>
                  <a:pt x="260845" y="157784"/>
                </a:lnTo>
                <a:lnTo>
                  <a:pt x="260845" y="141236"/>
                </a:lnTo>
                <a:close/>
              </a:path>
              <a:path w="424815" h="212725">
                <a:moveTo>
                  <a:pt x="303237" y="89496"/>
                </a:moveTo>
                <a:lnTo>
                  <a:pt x="269278" y="82575"/>
                </a:lnTo>
                <a:lnTo>
                  <a:pt x="233718" y="79895"/>
                </a:lnTo>
                <a:lnTo>
                  <a:pt x="199821" y="83667"/>
                </a:lnTo>
                <a:lnTo>
                  <a:pt x="170853" y="96075"/>
                </a:lnTo>
                <a:lnTo>
                  <a:pt x="172923" y="96304"/>
                </a:lnTo>
                <a:lnTo>
                  <a:pt x="175031" y="96469"/>
                </a:lnTo>
                <a:lnTo>
                  <a:pt x="177165" y="96570"/>
                </a:lnTo>
                <a:lnTo>
                  <a:pt x="209118" y="98488"/>
                </a:lnTo>
                <a:lnTo>
                  <a:pt x="241858" y="99949"/>
                </a:lnTo>
                <a:lnTo>
                  <a:pt x="273761" y="97955"/>
                </a:lnTo>
                <a:lnTo>
                  <a:pt x="303237" y="89496"/>
                </a:lnTo>
                <a:close/>
              </a:path>
              <a:path w="424815" h="212725">
                <a:moveTo>
                  <a:pt x="305244" y="145986"/>
                </a:moveTo>
                <a:lnTo>
                  <a:pt x="291363" y="145986"/>
                </a:lnTo>
                <a:lnTo>
                  <a:pt x="291363" y="155930"/>
                </a:lnTo>
                <a:lnTo>
                  <a:pt x="296913" y="155930"/>
                </a:lnTo>
                <a:lnTo>
                  <a:pt x="305244" y="145986"/>
                </a:lnTo>
                <a:close/>
              </a:path>
              <a:path w="424815" h="212725">
                <a:moveTo>
                  <a:pt x="305244" y="113461"/>
                </a:moveTo>
                <a:lnTo>
                  <a:pt x="291363" y="113461"/>
                </a:lnTo>
                <a:lnTo>
                  <a:pt x="291363" y="123405"/>
                </a:lnTo>
                <a:lnTo>
                  <a:pt x="296913" y="123405"/>
                </a:lnTo>
                <a:lnTo>
                  <a:pt x="305244" y="113461"/>
                </a:lnTo>
                <a:close/>
              </a:path>
              <a:path w="424815" h="212725">
                <a:moveTo>
                  <a:pt x="316344" y="173367"/>
                </a:moveTo>
                <a:lnTo>
                  <a:pt x="302463" y="173367"/>
                </a:lnTo>
                <a:lnTo>
                  <a:pt x="302463" y="183311"/>
                </a:lnTo>
                <a:lnTo>
                  <a:pt x="308013" y="183311"/>
                </a:lnTo>
                <a:lnTo>
                  <a:pt x="316344" y="173367"/>
                </a:lnTo>
                <a:close/>
              </a:path>
              <a:path w="424815" h="212725">
                <a:moveTo>
                  <a:pt x="327444" y="151117"/>
                </a:moveTo>
                <a:lnTo>
                  <a:pt x="319112" y="151117"/>
                </a:lnTo>
                <a:lnTo>
                  <a:pt x="319112" y="161074"/>
                </a:lnTo>
                <a:lnTo>
                  <a:pt x="324662" y="161074"/>
                </a:lnTo>
                <a:lnTo>
                  <a:pt x="327444" y="151117"/>
                </a:lnTo>
                <a:close/>
              </a:path>
              <a:path w="424815" h="212725">
                <a:moveTo>
                  <a:pt x="328129" y="126085"/>
                </a:moveTo>
                <a:lnTo>
                  <a:pt x="328117" y="116128"/>
                </a:lnTo>
                <a:lnTo>
                  <a:pt x="321665" y="116027"/>
                </a:lnTo>
                <a:lnTo>
                  <a:pt x="318439" y="115976"/>
                </a:lnTo>
                <a:lnTo>
                  <a:pt x="315595" y="115227"/>
                </a:lnTo>
                <a:lnTo>
                  <a:pt x="305739" y="115062"/>
                </a:lnTo>
                <a:lnTo>
                  <a:pt x="305752" y="125018"/>
                </a:lnTo>
                <a:lnTo>
                  <a:pt x="315417" y="125171"/>
                </a:lnTo>
                <a:lnTo>
                  <a:pt x="318274" y="125920"/>
                </a:lnTo>
                <a:lnTo>
                  <a:pt x="328129" y="126085"/>
                </a:lnTo>
                <a:close/>
              </a:path>
              <a:path w="424815" h="212725">
                <a:moveTo>
                  <a:pt x="349643" y="125437"/>
                </a:moveTo>
                <a:lnTo>
                  <a:pt x="335762" y="125437"/>
                </a:lnTo>
                <a:lnTo>
                  <a:pt x="335762" y="135394"/>
                </a:lnTo>
                <a:lnTo>
                  <a:pt x="341312" y="135394"/>
                </a:lnTo>
                <a:lnTo>
                  <a:pt x="349643" y="125437"/>
                </a:lnTo>
                <a:close/>
              </a:path>
              <a:path w="424815" h="212725">
                <a:moveTo>
                  <a:pt x="349643" y="91579"/>
                </a:moveTo>
                <a:lnTo>
                  <a:pt x="332994" y="91579"/>
                </a:lnTo>
                <a:lnTo>
                  <a:pt x="332994" y="99860"/>
                </a:lnTo>
                <a:lnTo>
                  <a:pt x="349643" y="99860"/>
                </a:lnTo>
                <a:lnTo>
                  <a:pt x="349643" y="91579"/>
                </a:lnTo>
                <a:close/>
              </a:path>
              <a:path w="424815" h="212725">
                <a:moveTo>
                  <a:pt x="371843" y="92913"/>
                </a:moveTo>
                <a:lnTo>
                  <a:pt x="357962" y="92913"/>
                </a:lnTo>
                <a:lnTo>
                  <a:pt x="357962" y="102870"/>
                </a:lnTo>
                <a:lnTo>
                  <a:pt x="366293" y="102870"/>
                </a:lnTo>
                <a:lnTo>
                  <a:pt x="371843" y="92913"/>
                </a:lnTo>
                <a:close/>
              </a:path>
              <a:path w="424815" h="212725">
                <a:moveTo>
                  <a:pt x="371843" y="44996"/>
                </a:moveTo>
                <a:lnTo>
                  <a:pt x="357962" y="44996"/>
                </a:lnTo>
                <a:lnTo>
                  <a:pt x="357962" y="54952"/>
                </a:lnTo>
                <a:lnTo>
                  <a:pt x="366293" y="54952"/>
                </a:lnTo>
                <a:lnTo>
                  <a:pt x="371843" y="44996"/>
                </a:lnTo>
                <a:close/>
              </a:path>
              <a:path w="424815" h="212725">
                <a:moveTo>
                  <a:pt x="377393" y="33020"/>
                </a:moveTo>
                <a:lnTo>
                  <a:pt x="366293" y="33020"/>
                </a:lnTo>
                <a:lnTo>
                  <a:pt x="366293" y="42964"/>
                </a:lnTo>
                <a:lnTo>
                  <a:pt x="371843" y="42964"/>
                </a:lnTo>
                <a:lnTo>
                  <a:pt x="377393" y="33020"/>
                </a:lnTo>
                <a:close/>
              </a:path>
              <a:path w="424815" h="212725">
                <a:moveTo>
                  <a:pt x="385711" y="113525"/>
                </a:moveTo>
                <a:lnTo>
                  <a:pt x="371843" y="113525"/>
                </a:lnTo>
                <a:lnTo>
                  <a:pt x="371843" y="123482"/>
                </a:lnTo>
                <a:lnTo>
                  <a:pt x="377393" y="123482"/>
                </a:lnTo>
                <a:lnTo>
                  <a:pt x="385711" y="113525"/>
                </a:lnTo>
                <a:close/>
              </a:path>
              <a:path w="424815" h="212725">
                <a:moveTo>
                  <a:pt x="387235" y="4152"/>
                </a:moveTo>
                <a:lnTo>
                  <a:pt x="386092" y="1435"/>
                </a:lnTo>
                <a:lnTo>
                  <a:pt x="385787" y="1358"/>
                </a:lnTo>
                <a:lnTo>
                  <a:pt x="383260" y="1358"/>
                </a:lnTo>
                <a:lnTo>
                  <a:pt x="385749" y="1346"/>
                </a:lnTo>
                <a:lnTo>
                  <a:pt x="380873" y="25"/>
                </a:lnTo>
                <a:lnTo>
                  <a:pt x="380873" y="1358"/>
                </a:lnTo>
                <a:lnTo>
                  <a:pt x="380212" y="1397"/>
                </a:lnTo>
                <a:lnTo>
                  <a:pt x="380415" y="1358"/>
                </a:lnTo>
                <a:lnTo>
                  <a:pt x="380873" y="1358"/>
                </a:lnTo>
                <a:lnTo>
                  <a:pt x="380873" y="25"/>
                </a:lnTo>
                <a:lnTo>
                  <a:pt x="377647" y="1435"/>
                </a:lnTo>
                <a:lnTo>
                  <a:pt x="377532" y="1778"/>
                </a:lnTo>
                <a:lnTo>
                  <a:pt x="377431" y="2311"/>
                </a:lnTo>
                <a:lnTo>
                  <a:pt x="376072" y="3479"/>
                </a:lnTo>
                <a:lnTo>
                  <a:pt x="376072" y="8915"/>
                </a:lnTo>
                <a:lnTo>
                  <a:pt x="378358" y="11468"/>
                </a:lnTo>
                <a:lnTo>
                  <a:pt x="383705" y="11137"/>
                </a:lnTo>
                <a:lnTo>
                  <a:pt x="386283" y="9550"/>
                </a:lnTo>
                <a:lnTo>
                  <a:pt x="387235" y="4152"/>
                </a:lnTo>
                <a:close/>
              </a:path>
              <a:path w="424815" h="212725">
                <a:moveTo>
                  <a:pt x="399580" y="55270"/>
                </a:moveTo>
                <a:lnTo>
                  <a:pt x="385711" y="55257"/>
                </a:lnTo>
                <a:lnTo>
                  <a:pt x="385711" y="65214"/>
                </a:lnTo>
                <a:lnTo>
                  <a:pt x="391261" y="65214"/>
                </a:lnTo>
                <a:lnTo>
                  <a:pt x="399580" y="55270"/>
                </a:lnTo>
                <a:close/>
              </a:path>
              <a:path w="424815" h="212725">
                <a:moveTo>
                  <a:pt x="399580" y="33896"/>
                </a:moveTo>
                <a:lnTo>
                  <a:pt x="385711" y="33896"/>
                </a:lnTo>
                <a:lnTo>
                  <a:pt x="385711" y="43853"/>
                </a:lnTo>
                <a:lnTo>
                  <a:pt x="391261" y="43853"/>
                </a:lnTo>
                <a:lnTo>
                  <a:pt x="399580" y="33896"/>
                </a:lnTo>
                <a:close/>
              </a:path>
              <a:path w="424815" h="212725">
                <a:moveTo>
                  <a:pt x="424561" y="38150"/>
                </a:moveTo>
                <a:lnTo>
                  <a:pt x="410679" y="38150"/>
                </a:lnTo>
                <a:lnTo>
                  <a:pt x="410679" y="48107"/>
                </a:lnTo>
                <a:lnTo>
                  <a:pt x="419011" y="48107"/>
                </a:lnTo>
                <a:lnTo>
                  <a:pt x="424561" y="38150"/>
                </a:lnTo>
                <a:close/>
              </a:path>
            </a:pathLst>
          </a:custGeom>
          <a:solidFill>
            <a:srgbClr val="FBD194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5" name="bg object 345"/>
          <p:cNvSpPr/>
          <p:nvPr/>
        </p:nvSpPr>
        <p:spPr>
          <a:xfrm>
            <a:off x="10610463" y="3118359"/>
            <a:ext cx="266539" cy="57452"/>
          </a:xfrm>
          <a:custGeom>
            <a:avLst/>
            <a:gdLst/>
            <a:ahLst/>
            <a:cxnLst/>
            <a:rect l="l" t="t" r="r" b="b"/>
            <a:pathLst>
              <a:path w="196850" h="60325">
                <a:moveTo>
                  <a:pt x="15354" y="48361"/>
                </a:moveTo>
                <a:lnTo>
                  <a:pt x="14135" y="33108"/>
                </a:lnTo>
                <a:lnTo>
                  <a:pt x="6438" y="34544"/>
                </a:lnTo>
                <a:lnTo>
                  <a:pt x="0" y="34505"/>
                </a:lnTo>
                <a:lnTo>
                  <a:pt x="1257" y="42926"/>
                </a:lnTo>
                <a:lnTo>
                  <a:pt x="4013" y="50063"/>
                </a:lnTo>
                <a:lnTo>
                  <a:pt x="9855" y="59804"/>
                </a:lnTo>
                <a:lnTo>
                  <a:pt x="15354" y="48361"/>
                </a:lnTo>
                <a:close/>
              </a:path>
              <a:path w="196850" h="60325">
                <a:moveTo>
                  <a:pt x="32664" y="38442"/>
                </a:moveTo>
                <a:lnTo>
                  <a:pt x="32613" y="32753"/>
                </a:lnTo>
                <a:lnTo>
                  <a:pt x="31216" y="26555"/>
                </a:lnTo>
                <a:lnTo>
                  <a:pt x="29121" y="23177"/>
                </a:lnTo>
                <a:lnTo>
                  <a:pt x="26365" y="21780"/>
                </a:lnTo>
                <a:lnTo>
                  <a:pt x="26200" y="21653"/>
                </a:lnTo>
                <a:lnTo>
                  <a:pt x="25844" y="21539"/>
                </a:lnTo>
                <a:lnTo>
                  <a:pt x="25539" y="21399"/>
                </a:lnTo>
                <a:lnTo>
                  <a:pt x="24714" y="21120"/>
                </a:lnTo>
                <a:lnTo>
                  <a:pt x="23990" y="21183"/>
                </a:lnTo>
                <a:lnTo>
                  <a:pt x="23342" y="21450"/>
                </a:lnTo>
                <a:lnTo>
                  <a:pt x="19875" y="22098"/>
                </a:lnTo>
                <a:lnTo>
                  <a:pt x="18237" y="26504"/>
                </a:lnTo>
                <a:lnTo>
                  <a:pt x="19304" y="33756"/>
                </a:lnTo>
                <a:lnTo>
                  <a:pt x="23926" y="40386"/>
                </a:lnTo>
                <a:lnTo>
                  <a:pt x="32664" y="38442"/>
                </a:lnTo>
                <a:close/>
              </a:path>
              <a:path w="196850" h="60325">
                <a:moveTo>
                  <a:pt x="53187" y="19748"/>
                </a:moveTo>
                <a:lnTo>
                  <a:pt x="52768" y="14109"/>
                </a:lnTo>
                <a:lnTo>
                  <a:pt x="49771" y="9512"/>
                </a:lnTo>
                <a:lnTo>
                  <a:pt x="49237" y="9017"/>
                </a:lnTo>
                <a:lnTo>
                  <a:pt x="48653" y="8623"/>
                </a:lnTo>
                <a:lnTo>
                  <a:pt x="48475" y="8445"/>
                </a:lnTo>
                <a:lnTo>
                  <a:pt x="44234" y="5524"/>
                </a:lnTo>
                <a:lnTo>
                  <a:pt x="39979" y="7747"/>
                </a:lnTo>
                <a:lnTo>
                  <a:pt x="36436" y="16662"/>
                </a:lnTo>
                <a:lnTo>
                  <a:pt x="37439" y="20116"/>
                </a:lnTo>
                <a:lnTo>
                  <a:pt x="40957" y="26924"/>
                </a:lnTo>
                <a:lnTo>
                  <a:pt x="44094" y="32524"/>
                </a:lnTo>
                <a:lnTo>
                  <a:pt x="52031" y="32105"/>
                </a:lnTo>
                <a:lnTo>
                  <a:pt x="52679" y="27609"/>
                </a:lnTo>
                <a:lnTo>
                  <a:pt x="53187" y="19748"/>
                </a:lnTo>
                <a:close/>
              </a:path>
              <a:path w="196850" h="60325">
                <a:moveTo>
                  <a:pt x="77558" y="17106"/>
                </a:moveTo>
                <a:lnTo>
                  <a:pt x="76593" y="9601"/>
                </a:lnTo>
                <a:lnTo>
                  <a:pt x="72009" y="5092"/>
                </a:lnTo>
                <a:lnTo>
                  <a:pt x="71843" y="5041"/>
                </a:lnTo>
                <a:lnTo>
                  <a:pt x="71526" y="5029"/>
                </a:lnTo>
                <a:lnTo>
                  <a:pt x="71323" y="4927"/>
                </a:lnTo>
                <a:lnTo>
                  <a:pt x="71081" y="4876"/>
                </a:lnTo>
                <a:lnTo>
                  <a:pt x="70637" y="4902"/>
                </a:lnTo>
                <a:lnTo>
                  <a:pt x="70065" y="4876"/>
                </a:lnTo>
                <a:lnTo>
                  <a:pt x="69532" y="4927"/>
                </a:lnTo>
                <a:lnTo>
                  <a:pt x="69049" y="5080"/>
                </a:lnTo>
                <a:lnTo>
                  <a:pt x="63665" y="8801"/>
                </a:lnTo>
                <a:lnTo>
                  <a:pt x="61937" y="15252"/>
                </a:lnTo>
                <a:lnTo>
                  <a:pt x="63842" y="21767"/>
                </a:lnTo>
                <a:lnTo>
                  <a:pt x="69354" y="25679"/>
                </a:lnTo>
                <a:lnTo>
                  <a:pt x="75082" y="23749"/>
                </a:lnTo>
                <a:lnTo>
                  <a:pt x="77558" y="17106"/>
                </a:lnTo>
                <a:close/>
              </a:path>
              <a:path w="196850" h="60325">
                <a:moveTo>
                  <a:pt x="103632" y="1714"/>
                </a:moveTo>
                <a:lnTo>
                  <a:pt x="95808" y="1435"/>
                </a:lnTo>
                <a:lnTo>
                  <a:pt x="89535" y="0"/>
                </a:lnTo>
                <a:lnTo>
                  <a:pt x="88900" y="8470"/>
                </a:lnTo>
                <a:lnTo>
                  <a:pt x="90030" y="16002"/>
                </a:lnTo>
                <a:lnTo>
                  <a:pt x="93599" y="26733"/>
                </a:lnTo>
                <a:lnTo>
                  <a:pt x="101473" y="16789"/>
                </a:lnTo>
                <a:lnTo>
                  <a:pt x="103632" y="1714"/>
                </a:lnTo>
                <a:close/>
              </a:path>
              <a:path w="196850" h="60325">
                <a:moveTo>
                  <a:pt x="122542" y="4597"/>
                </a:moveTo>
                <a:lnTo>
                  <a:pt x="114731" y="4330"/>
                </a:lnTo>
                <a:lnTo>
                  <a:pt x="108445" y="2895"/>
                </a:lnTo>
                <a:lnTo>
                  <a:pt x="107823" y="11366"/>
                </a:lnTo>
                <a:lnTo>
                  <a:pt x="108953" y="18884"/>
                </a:lnTo>
                <a:lnTo>
                  <a:pt x="112509" y="29629"/>
                </a:lnTo>
                <a:lnTo>
                  <a:pt x="120396" y="19685"/>
                </a:lnTo>
                <a:lnTo>
                  <a:pt x="122542" y="4597"/>
                </a:lnTo>
                <a:close/>
              </a:path>
              <a:path w="196850" h="60325">
                <a:moveTo>
                  <a:pt x="141871" y="18516"/>
                </a:moveTo>
                <a:lnTo>
                  <a:pt x="141719" y="12687"/>
                </a:lnTo>
                <a:lnTo>
                  <a:pt x="138125" y="9398"/>
                </a:lnTo>
                <a:lnTo>
                  <a:pt x="132219" y="6845"/>
                </a:lnTo>
                <a:lnTo>
                  <a:pt x="130048" y="15062"/>
                </a:lnTo>
                <a:lnTo>
                  <a:pt x="129781" y="22669"/>
                </a:lnTo>
                <a:lnTo>
                  <a:pt x="131318" y="33870"/>
                </a:lnTo>
                <a:lnTo>
                  <a:pt x="136944" y="28956"/>
                </a:lnTo>
                <a:lnTo>
                  <a:pt x="139865" y="24688"/>
                </a:lnTo>
                <a:lnTo>
                  <a:pt x="141871" y="18516"/>
                </a:lnTo>
                <a:close/>
              </a:path>
              <a:path w="196850" h="60325">
                <a:moveTo>
                  <a:pt x="176453" y="28448"/>
                </a:moveTo>
                <a:lnTo>
                  <a:pt x="176301" y="22606"/>
                </a:lnTo>
                <a:lnTo>
                  <a:pt x="172707" y="19316"/>
                </a:lnTo>
                <a:lnTo>
                  <a:pt x="166789" y="16764"/>
                </a:lnTo>
                <a:lnTo>
                  <a:pt x="164617" y="24980"/>
                </a:lnTo>
                <a:lnTo>
                  <a:pt x="164350" y="32588"/>
                </a:lnTo>
                <a:lnTo>
                  <a:pt x="165887" y="43789"/>
                </a:lnTo>
                <a:lnTo>
                  <a:pt x="171513" y="38874"/>
                </a:lnTo>
                <a:lnTo>
                  <a:pt x="174434" y="34607"/>
                </a:lnTo>
                <a:lnTo>
                  <a:pt x="176453" y="28448"/>
                </a:lnTo>
                <a:close/>
              </a:path>
              <a:path w="196850" h="60325">
                <a:moveTo>
                  <a:pt x="196519" y="36029"/>
                </a:moveTo>
                <a:lnTo>
                  <a:pt x="196367" y="30187"/>
                </a:lnTo>
                <a:lnTo>
                  <a:pt x="192773" y="26898"/>
                </a:lnTo>
                <a:lnTo>
                  <a:pt x="186867" y="24358"/>
                </a:lnTo>
                <a:lnTo>
                  <a:pt x="184696" y="32562"/>
                </a:lnTo>
                <a:lnTo>
                  <a:pt x="184429" y="40170"/>
                </a:lnTo>
                <a:lnTo>
                  <a:pt x="185966" y="51371"/>
                </a:lnTo>
                <a:lnTo>
                  <a:pt x="191592" y="46469"/>
                </a:lnTo>
                <a:lnTo>
                  <a:pt x="194513" y="42189"/>
                </a:lnTo>
                <a:lnTo>
                  <a:pt x="196519" y="3602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6" name="bg object 34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pic>
        <p:nvPicPr>
          <p:cNvPr id="347" name="bg object 34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4/3/2023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6711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FABE2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1349059" y="79799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4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89"/>
                </a:lnTo>
                <a:lnTo>
                  <a:pt x="3258476" y="284798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5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9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000000">
              <a:alpha val="50199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1472931" y="72197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3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90"/>
                </a:lnTo>
                <a:lnTo>
                  <a:pt x="3258476" y="284799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4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8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1472931" y="721955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881954" y="25"/>
                </a:moveTo>
                <a:lnTo>
                  <a:pt x="500585" y="16926"/>
                </a:lnTo>
                <a:lnTo>
                  <a:pt x="461861" y="18024"/>
                </a:lnTo>
                <a:lnTo>
                  <a:pt x="419922" y="21102"/>
                </a:lnTo>
                <a:lnTo>
                  <a:pt x="375804" y="26620"/>
                </a:lnTo>
                <a:lnTo>
                  <a:pt x="330541" y="35038"/>
                </a:lnTo>
                <a:lnTo>
                  <a:pt x="285169" y="46817"/>
                </a:lnTo>
                <a:lnTo>
                  <a:pt x="240723" y="62415"/>
                </a:lnTo>
                <a:lnTo>
                  <a:pt x="198237" y="82294"/>
                </a:lnTo>
                <a:lnTo>
                  <a:pt x="158746" y="106912"/>
                </a:lnTo>
                <a:lnTo>
                  <a:pt x="123286" y="136730"/>
                </a:lnTo>
                <a:lnTo>
                  <a:pt x="92891" y="172208"/>
                </a:lnTo>
                <a:lnTo>
                  <a:pt x="68596" y="213806"/>
                </a:lnTo>
                <a:lnTo>
                  <a:pt x="51436" y="261983"/>
                </a:lnTo>
                <a:lnTo>
                  <a:pt x="41074" y="319365"/>
                </a:lnTo>
                <a:lnTo>
                  <a:pt x="31654" y="394057"/>
                </a:lnTo>
                <a:lnTo>
                  <a:pt x="27328" y="437137"/>
                </a:lnTo>
                <a:lnTo>
                  <a:pt x="23273" y="483636"/>
                </a:lnTo>
                <a:lnTo>
                  <a:pt x="19502" y="533250"/>
                </a:lnTo>
                <a:lnTo>
                  <a:pt x="16026" y="585678"/>
                </a:lnTo>
                <a:lnTo>
                  <a:pt x="12857" y="640615"/>
                </a:lnTo>
                <a:lnTo>
                  <a:pt x="10007" y="697759"/>
                </a:lnTo>
                <a:lnTo>
                  <a:pt x="7489" y="756807"/>
                </a:lnTo>
                <a:lnTo>
                  <a:pt x="5313" y="817456"/>
                </a:lnTo>
                <a:lnTo>
                  <a:pt x="3493" y="879402"/>
                </a:lnTo>
                <a:lnTo>
                  <a:pt x="2039" y="942344"/>
                </a:lnTo>
                <a:lnTo>
                  <a:pt x="965" y="1005978"/>
                </a:lnTo>
                <a:lnTo>
                  <a:pt x="281" y="1070002"/>
                </a:lnTo>
                <a:lnTo>
                  <a:pt x="0" y="1134111"/>
                </a:lnTo>
                <a:lnTo>
                  <a:pt x="133" y="1198004"/>
                </a:lnTo>
                <a:lnTo>
                  <a:pt x="693" y="1261377"/>
                </a:lnTo>
                <a:lnTo>
                  <a:pt x="1691" y="1323927"/>
                </a:lnTo>
                <a:lnTo>
                  <a:pt x="3140" y="1385351"/>
                </a:lnTo>
                <a:lnTo>
                  <a:pt x="5051" y="1445347"/>
                </a:lnTo>
                <a:lnTo>
                  <a:pt x="7437" y="1503612"/>
                </a:lnTo>
                <a:lnTo>
                  <a:pt x="10308" y="1559842"/>
                </a:lnTo>
                <a:lnTo>
                  <a:pt x="13678" y="1613734"/>
                </a:lnTo>
                <a:lnTo>
                  <a:pt x="17558" y="1664987"/>
                </a:lnTo>
                <a:lnTo>
                  <a:pt x="21960" y="1713295"/>
                </a:lnTo>
                <a:lnTo>
                  <a:pt x="26895" y="1758358"/>
                </a:lnTo>
                <a:lnTo>
                  <a:pt x="32377" y="1799871"/>
                </a:lnTo>
                <a:lnTo>
                  <a:pt x="38416" y="1837532"/>
                </a:lnTo>
                <a:lnTo>
                  <a:pt x="52216" y="1900085"/>
                </a:lnTo>
                <a:lnTo>
                  <a:pt x="68390" y="1943594"/>
                </a:lnTo>
                <a:lnTo>
                  <a:pt x="99239" y="2002673"/>
                </a:lnTo>
                <a:lnTo>
                  <a:pt x="129618" y="2051007"/>
                </a:lnTo>
                <a:lnTo>
                  <a:pt x="159692" y="2090229"/>
                </a:lnTo>
                <a:lnTo>
                  <a:pt x="189627" y="2121972"/>
                </a:lnTo>
                <a:lnTo>
                  <a:pt x="219587" y="2147866"/>
                </a:lnTo>
                <a:lnTo>
                  <a:pt x="280244" y="2188644"/>
                </a:lnTo>
                <a:lnTo>
                  <a:pt x="557914" y="2244785"/>
                </a:lnTo>
                <a:lnTo>
                  <a:pt x="961625" y="2269061"/>
                </a:lnTo>
                <a:lnTo>
                  <a:pt x="1325496" y="2274253"/>
                </a:lnTo>
                <a:lnTo>
                  <a:pt x="1483649" y="2273143"/>
                </a:lnTo>
                <a:lnTo>
                  <a:pt x="2746348" y="2982981"/>
                </a:lnTo>
                <a:lnTo>
                  <a:pt x="1932770" y="2264687"/>
                </a:lnTo>
                <a:lnTo>
                  <a:pt x="2958223" y="2264694"/>
                </a:lnTo>
                <a:lnTo>
                  <a:pt x="3000948" y="2261971"/>
                </a:lnTo>
                <a:lnTo>
                  <a:pt x="3042498" y="2253734"/>
                </a:lnTo>
                <a:lnTo>
                  <a:pt x="3082437" y="2239883"/>
                </a:lnTo>
                <a:lnTo>
                  <a:pt x="3120329" y="2220320"/>
                </a:lnTo>
                <a:lnTo>
                  <a:pt x="3155737" y="2194944"/>
                </a:lnTo>
                <a:lnTo>
                  <a:pt x="3188226" y="2163655"/>
                </a:lnTo>
                <a:lnTo>
                  <a:pt x="3217358" y="2126353"/>
                </a:lnTo>
                <a:lnTo>
                  <a:pt x="3242698" y="2082940"/>
                </a:lnTo>
                <a:lnTo>
                  <a:pt x="3263809" y="2033314"/>
                </a:lnTo>
                <a:lnTo>
                  <a:pt x="3280255" y="1977377"/>
                </a:lnTo>
                <a:lnTo>
                  <a:pt x="3294684" y="1903054"/>
                </a:lnTo>
                <a:lnTo>
                  <a:pt x="3301310" y="1860864"/>
                </a:lnTo>
                <a:lnTo>
                  <a:pt x="3307538" y="1815667"/>
                </a:lnTo>
                <a:lnTo>
                  <a:pt x="3313360" y="1767721"/>
                </a:lnTo>
                <a:lnTo>
                  <a:pt x="3318773" y="1717285"/>
                </a:lnTo>
                <a:lnTo>
                  <a:pt x="3323769" y="1664619"/>
                </a:lnTo>
                <a:lnTo>
                  <a:pt x="3328343" y="1609981"/>
                </a:lnTo>
                <a:lnTo>
                  <a:pt x="3332491" y="1553630"/>
                </a:lnTo>
                <a:lnTo>
                  <a:pt x="3336206" y="1495826"/>
                </a:lnTo>
                <a:lnTo>
                  <a:pt x="3339483" y="1436826"/>
                </a:lnTo>
                <a:lnTo>
                  <a:pt x="3342316" y="1376890"/>
                </a:lnTo>
                <a:lnTo>
                  <a:pt x="3344699" y="1316276"/>
                </a:lnTo>
                <a:lnTo>
                  <a:pt x="3346628" y="1255244"/>
                </a:lnTo>
                <a:lnTo>
                  <a:pt x="3348096" y="1194053"/>
                </a:lnTo>
                <a:lnTo>
                  <a:pt x="3349098" y="1132961"/>
                </a:lnTo>
                <a:lnTo>
                  <a:pt x="3349628" y="1072227"/>
                </a:lnTo>
                <a:lnTo>
                  <a:pt x="3349681" y="1012110"/>
                </a:lnTo>
                <a:lnTo>
                  <a:pt x="3349252" y="952870"/>
                </a:lnTo>
                <a:lnTo>
                  <a:pt x="3348334" y="894764"/>
                </a:lnTo>
                <a:lnTo>
                  <a:pt x="3346922" y="838052"/>
                </a:lnTo>
                <a:lnTo>
                  <a:pt x="3345011" y="782993"/>
                </a:lnTo>
                <a:lnTo>
                  <a:pt x="3342595" y="729846"/>
                </a:lnTo>
                <a:lnTo>
                  <a:pt x="3339668" y="678869"/>
                </a:lnTo>
                <a:lnTo>
                  <a:pt x="3336225" y="630321"/>
                </a:lnTo>
                <a:lnTo>
                  <a:pt x="3332260" y="584462"/>
                </a:lnTo>
                <a:lnTo>
                  <a:pt x="3327768" y="541550"/>
                </a:lnTo>
                <a:lnTo>
                  <a:pt x="3322744" y="501844"/>
                </a:lnTo>
                <a:lnTo>
                  <a:pt x="3311073" y="433086"/>
                </a:lnTo>
                <a:lnTo>
                  <a:pt x="3297205" y="380259"/>
                </a:lnTo>
                <a:lnTo>
                  <a:pt x="3278801" y="331515"/>
                </a:lnTo>
                <a:lnTo>
                  <a:pt x="3258476" y="284824"/>
                </a:lnTo>
                <a:lnTo>
                  <a:pt x="3236139" y="240512"/>
                </a:lnTo>
                <a:lnTo>
                  <a:pt x="3211697" y="198906"/>
                </a:lnTo>
                <a:lnTo>
                  <a:pt x="3185060" y="160330"/>
                </a:lnTo>
                <a:lnTo>
                  <a:pt x="3156135" y="125112"/>
                </a:lnTo>
                <a:lnTo>
                  <a:pt x="3124833" y="93578"/>
                </a:lnTo>
                <a:lnTo>
                  <a:pt x="3091060" y="66054"/>
                </a:lnTo>
                <a:lnTo>
                  <a:pt x="3054726" y="42866"/>
                </a:lnTo>
                <a:lnTo>
                  <a:pt x="3015740" y="24340"/>
                </a:lnTo>
                <a:lnTo>
                  <a:pt x="2974009" y="10803"/>
                </a:lnTo>
                <a:lnTo>
                  <a:pt x="2929443" y="2581"/>
                </a:lnTo>
                <a:lnTo>
                  <a:pt x="2881949" y="0"/>
                </a:lnTo>
                <a:close/>
              </a:path>
            </a:pathLst>
          </a:custGeom>
          <a:ln w="705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20" name="bg 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187812" y="3291930"/>
            <a:ext cx="6373383" cy="3566071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962850" y="239997"/>
            <a:ext cx="2915757" cy="2096239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4/3/2023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3334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4/3/2023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9041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354DFB-8DA1-9B4B-9A09-6BBAA11A52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F1F0259-A915-8544-A021-5D479165B7E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F9BE82E-AF6C-0B4E-B969-10AF62E6548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4088115-930E-C644-9974-558D58D58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CD530AF-496F-B245-8F14-3B2C4A62A3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15C19E2-75F9-0848-A8E7-A556610BD7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42734164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65056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07965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26054869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5736641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6"/>
          <p:cNvSpPr txBox="1">
            <a:spLocks noGrp="1"/>
          </p:cNvSpPr>
          <p:nvPr>
            <p:ph type="body" idx="1"/>
          </p:nvPr>
        </p:nvSpPr>
        <p:spPr>
          <a:xfrm>
            <a:off x="4109567" y="1455633"/>
            <a:ext cx="3497600" cy="5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⊙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body" idx="2"/>
          </p:nvPr>
        </p:nvSpPr>
        <p:spPr>
          <a:xfrm>
            <a:off x="7817764" y="1455633"/>
            <a:ext cx="3497600" cy="5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⊙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10491466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 flipH="1">
            <a:off x="7722865" y="1238057"/>
            <a:ext cx="11381967" cy="4381900"/>
          </a:xfrm>
          <a:custGeom>
            <a:avLst/>
            <a:gdLst/>
            <a:ahLst/>
            <a:cxnLst/>
            <a:rect l="l" t="t" r="r" b="b"/>
            <a:pathLst>
              <a:path w="341459" h="131457" extrusionOk="0">
                <a:moveTo>
                  <a:pt x="1956" y="131457"/>
                </a:moveTo>
                <a:cubicBezTo>
                  <a:pt x="-8832" y="107188"/>
                  <a:pt x="27441" y="73739"/>
                  <a:pt x="53858" y="71006"/>
                </a:cubicBezTo>
                <a:cubicBezTo>
                  <a:pt x="72175" y="69111"/>
                  <a:pt x="89827" y="78983"/>
                  <a:pt x="107592" y="83829"/>
                </a:cubicBezTo>
                <a:cubicBezTo>
                  <a:pt x="119024" y="86947"/>
                  <a:pt x="131185" y="87670"/>
                  <a:pt x="143008" y="86882"/>
                </a:cubicBezTo>
                <a:cubicBezTo>
                  <a:pt x="165931" y="85354"/>
                  <a:pt x="187005" y="69324"/>
                  <a:pt x="202849" y="52687"/>
                </a:cubicBezTo>
                <a:cubicBezTo>
                  <a:pt x="216151" y="38720"/>
                  <a:pt x="226877" y="21520"/>
                  <a:pt x="243150" y="11165"/>
                </a:cubicBezTo>
                <a:cubicBezTo>
                  <a:pt x="257231" y="2205"/>
                  <a:pt x="275323" y="-521"/>
                  <a:pt x="291999" y="174"/>
                </a:cubicBezTo>
                <a:cubicBezTo>
                  <a:pt x="308471" y="861"/>
                  <a:pt x="326713" y="7548"/>
                  <a:pt x="341459" y="174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sp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914400" y="1334567"/>
            <a:ext cx="7681200" cy="239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914400" y="3778833"/>
            <a:ext cx="51816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-3305286" y="4317707"/>
            <a:ext cx="11381967" cy="4381900"/>
          </a:xfrm>
          <a:custGeom>
            <a:avLst/>
            <a:gdLst/>
            <a:ahLst/>
            <a:cxnLst/>
            <a:rect l="l" t="t" r="r" b="b"/>
            <a:pathLst>
              <a:path w="341459" h="131457" extrusionOk="0">
                <a:moveTo>
                  <a:pt x="1956" y="131457"/>
                </a:moveTo>
                <a:cubicBezTo>
                  <a:pt x="-8832" y="107188"/>
                  <a:pt x="27441" y="73739"/>
                  <a:pt x="53858" y="71006"/>
                </a:cubicBezTo>
                <a:cubicBezTo>
                  <a:pt x="72175" y="69111"/>
                  <a:pt x="89827" y="78983"/>
                  <a:pt x="107592" y="83829"/>
                </a:cubicBezTo>
                <a:cubicBezTo>
                  <a:pt x="119024" y="86947"/>
                  <a:pt x="131185" y="87670"/>
                  <a:pt x="143008" y="86882"/>
                </a:cubicBezTo>
                <a:cubicBezTo>
                  <a:pt x="165931" y="85354"/>
                  <a:pt x="187005" y="69324"/>
                  <a:pt x="202849" y="52687"/>
                </a:cubicBezTo>
                <a:cubicBezTo>
                  <a:pt x="216151" y="38720"/>
                  <a:pt x="226877" y="21520"/>
                  <a:pt x="243150" y="11165"/>
                </a:cubicBezTo>
                <a:cubicBezTo>
                  <a:pt x="257231" y="2205"/>
                  <a:pt x="275323" y="-521"/>
                  <a:pt x="291999" y="174"/>
                </a:cubicBezTo>
                <a:cubicBezTo>
                  <a:pt x="308471" y="861"/>
                  <a:pt x="326713" y="7548"/>
                  <a:pt x="341459" y="174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sp>
      <p:grpSp>
        <p:nvGrpSpPr>
          <p:cNvPr id="17" name="Google Shape;17;p2"/>
          <p:cNvGrpSpPr/>
          <p:nvPr/>
        </p:nvGrpSpPr>
        <p:grpSpPr>
          <a:xfrm>
            <a:off x="5361916" y="2921777"/>
            <a:ext cx="7133392" cy="3936484"/>
            <a:chOff x="2845275" y="2257250"/>
            <a:chExt cx="2385750" cy="1316550"/>
          </a:xfrm>
        </p:grpSpPr>
        <p:sp>
          <p:nvSpPr>
            <p:cNvPr id="18" name="Google Shape;18;p2"/>
            <p:cNvSpPr/>
            <p:nvPr/>
          </p:nvSpPr>
          <p:spPr>
            <a:xfrm>
              <a:off x="4670500" y="2258150"/>
              <a:ext cx="116425" cy="34975"/>
            </a:xfrm>
            <a:custGeom>
              <a:avLst/>
              <a:gdLst/>
              <a:ahLst/>
              <a:cxnLst/>
              <a:rect l="l" t="t" r="r" b="b"/>
              <a:pathLst>
                <a:path w="4657" h="1399" extrusionOk="0">
                  <a:moveTo>
                    <a:pt x="1179" y="0"/>
                  </a:moveTo>
                  <a:cubicBezTo>
                    <a:pt x="1005" y="0"/>
                    <a:pt x="830" y="13"/>
                    <a:pt x="656" y="36"/>
                  </a:cubicBezTo>
                  <a:cubicBezTo>
                    <a:pt x="608" y="36"/>
                    <a:pt x="584" y="48"/>
                    <a:pt x="537" y="84"/>
                  </a:cubicBezTo>
                  <a:cubicBezTo>
                    <a:pt x="489" y="84"/>
                    <a:pt x="430" y="107"/>
                    <a:pt x="394" y="107"/>
                  </a:cubicBezTo>
                  <a:cubicBezTo>
                    <a:pt x="346" y="131"/>
                    <a:pt x="311" y="155"/>
                    <a:pt x="275" y="155"/>
                  </a:cubicBezTo>
                  <a:cubicBezTo>
                    <a:pt x="180" y="155"/>
                    <a:pt x="72" y="191"/>
                    <a:pt x="1" y="262"/>
                  </a:cubicBezTo>
                  <a:lnTo>
                    <a:pt x="1" y="1179"/>
                  </a:lnTo>
                  <a:cubicBezTo>
                    <a:pt x="336" y="993"/>
                    <a:pt x="731" y="900"/>
                    <a:pt x="1126" y="900"/>
                  </a:cubicBezTo>
                  <a:cubicBezTo>
                    <a:pt x="1363" y="900"/>
                    <a:pt x="1599" y="933"/>
                    <a:pt x="1823" y="1000"/>
                  </a:cubicBezTo>
                  <a:cubicBezTo>
                    <a:pt x="2073" y="1084"/>
                    <a:pt x="2263" y="1203"/>
                    <a:pt x="2513" y="1274"/>
                  </a:cubicBezTo>
                  <a:cubicBezTo>
                    <a:pt x="2771" y="1336"/>
                    <a:pt x="3056" y="1398"/>
                    <a:pt x="3320" y="1398"/>
                  </a:cubicBezTo>
                  <a:cubicBezTo>
                    <a:pt x="3361" y="1398"/>
                    <a:pt x="3402" y="1397"/>
                    <a:pt x="3442" y="1393"/>
                  </a:cubicBezTo>
                  <a:cubicBezTo>
                    <a:pt x="3668" y="1393"/>
                    <a:pt x="3918" y="1393"/>
                    <a:pt x="4144" y="1346"/>
                  </a:cubicBezTo>
                  <a:cubicBezTo>
                    <a:pt x="4228" y="1322"/>
                    <a:pt x="4299" y="1298"/>
                    <a:pt x="4406" y="1274"/>
                  </a:cubicBezTo>
                  <a:cubicBezTo>
                    <a:pt x="4513" y="1239"/>
                    <a:pt x="4585" y="1203"/>
                    <a:pt x="4656" y="1167"/>
                  </a:cubicBezTo>
                  <a:lnTo>
                    <a:pt x="4656" y="250"/>
                  </a:lnTo>
                  <a:cubicBezTo>
                    <a:pt x="4327" y="426"/>
                    <a:pt x="3964" y="499"/>
                    <a:pt x="3596" y="499"/>
                  </a:cubicBezTo>
                  <a:cubicBezTo>
                    <a:pt x="3139" y="499"/>
                    <a:pt x="2673" y="386"/>
                    <a:pt x="2251" y="215"/>
                  </a:cubicBezTo>
                  <a:cubicBezTo>
                    <a:pt x="1918" y="60"/>
                    <a:pt x="1552" y="0"/>
                    <a:pt x="1179" y="0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70225" y="2312425"/>
              <a:ext cx="116700" cy="35975"/>
            </a:xfrm>
            <a:custGeom>
              <a:avLst/>
              <a:gdLst/>
              <a:ahLst/>
              <a:cxnLst/>
              <a:rect l="l" t="t" r="r" b="b"/>
              <a:pathLst>
                <a:path w="4668" h="1439" extrusionOk="0">
                  <a:moveTo>
                    <a:pt x="1233" y="1"/>
                  </a:moveTo>
                  <a:cubicBezTo>
                    <a:pt x="814" y="1"/>
                    <a:pt x="393" y="86"/>
                    <a:pt x="0" y="234"/>
                  </a:cubicBezTo>
                  <a:lnTo>
                    <a:pt x="0" y="1187"/>
                  </a:lnTo>
                  <a:cubicBezTo>
                    <a:pt x="354" y="1017"/>
                    <a:pt x="741" y="925"/>
                    <a:pt x="1125" y="925"/>
                  </a:cubicBezTo>
                  <a:cubicBezTo>
                    <a:pt x="1361" y="925"/>
                    <a:pt x="1595" y="960"/>
                    <a:pt x="1822" y="1032"/>
                  </a:cubicBezTo>
                  <a:cubicBezTo>
                    <a:pt x="2274" y="1187"/>
                    <a:pt x="2691" y="1389"/>
                    <a:pt x="3167" y="1437"/>
                  </a:cubicBezTo>
                  <a:cubicBezTo>
                    <a:pt x="3225" y="1438"/>
                    <a:pt x="3282" y="1439"/>
                    <a:pt x="3339" y="1439"/>
                  </a:cubicBezTo>
                  <a:cubicBezTo>
                    <a:pt x="3808" y="1439"/>
                    <a:pt x="4242" y="1389"/>
                    <a:pt x="4667" y="1187"/>
                  </a:cubicBezTo>
                  <a:lnTo>
                    <a:pt x="4667" y="234"/>
                  </a:lnTo>
                  <a:cubicBezTo>
                    <a:pt x="4349" y="424"/>
                    <a:pt x="4001" y="499"/>
                    <a:pt x="3646" y="499"/>
                  </a:cubicBezTo>
                  <a:cubicBezTo>
                    <a:pt x="3178" y="499"/>
                    <a:pt x="2701" y="368"/>
                    <a:pt x="2274" y="199"/>
                  </a:cubicBezTo>
                  <a:cubicBezTo>
                    <a:pt x="1941" y="62"/>
                    <a:pt x="1588" y="1"/>
                    <a:pt x="1233" y="1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670500" y="2281250"/>
              <a:ext cx="117600" cy="42900"/>
            </a:xfrm>
            <a:custGeom>
              <a:avLst/>
              <a:gdLst/>
              <a:ahLst/>
              <a:cxnLst/>
              <a:rect l="l" t="t" r="r" b="b"/>
              <a:pathLst>
                <a:path w="4704" h="1716" extrusionOk="0">
                  <a:moveTo>
                    <a:pt x="1160" y="0"/>
                  </a:moveTo>
                  <a:cubicBezTo>
                    <a:pt x="765" y="0"/>
                    <a:pt x="374" y="71"/>
                    <a:pt x="1" y="243"/>
                  </a:cubicBezTo>
                  <a:lnTo>
                    <a:pt x="1" y="1469"/>
                  </a:lnTo>
                  <a:cubicBezTo>
                    <a:pt x="37" y="1446"/>
                    <a:pt x="84" y="1446"/>
                    <a:pt x="108" y="1422"/>
                  </a:cubicBezTo>
                  <a:cubicBezTo>
                    <a:pt x="156" y="1422"/>
                    <a:pt x="180" y="1386"/>
                    <a:pt x="227" y="1386"/>
                  </a:cubicBezTo>
                  <a:cubicBezTo>
                    <a:pt x="263" y="1374"/>
                    <a:pt x="299" y="1350"/>
                    <a:pt x="334" y="1350"/>
                  </a:cubicBezTo>
                  <a:cubicBezTo>
                    <a:pt x="406" y="1315"/>
                    <a:pt x="477" y="1303"/>
                    <a:pt x="561" y="1267"/>
                  </a:cubicBezTo>
                  <a:cubicBezTo>
                    <a:pt x="729" y="1230"/>
                    <a:pt x="895" y="1211"/>
                    <a:pt x="1060" y="1211"/>
                  </a:cubicBezTo>
                  <a:cubicBezTo>
                    <a:pt x="1314" y="1211"/>
                    <a:pt x="1565" y="1256"/>
                    <a:pt x="1811" y="1350"/>
                  </a:cubicBezTo>
                  <a:cubicBezTo>
                    <a:pt x="2376" y="1536"/>
                    <a:pt x="2953" y="1716"/>
                    <a:pt x="3542" y="1716"/>
                  </a:cubicBezTo>
                  <a:cubicBezTo>
                    <a:pt x="3785" y="1716"/>
                    <a:pt x="4029" y="1685"/>
                    <a:pt x="4275" y="1612"/>
                  </a:cubicBezTo>
                  <a:cubicBezTo>
                    <a:pt x="4323" y="1600"/>
                    <a:pt x="4347" y="1565"/>
                    <a:pt x="4394" y="1565"/>
                  </a:cubicBezTo>
                  <a:cubicBezTo>
                    <a:pt x="4478" y="1565"/>
                    <a:pt x="4585" y="1541"/>
                    <a:pt x="4656" y="1469"/>
                  </a:cubicBezTo>
                  <a:cubicBezTo>
                    <a:pt x="4633" y="1065"/>
                    <a:pt x="4704" y="648"/>
                    <a:pt x="4656" y="243"/>
                  </a:cubicBezTo>
                  <a:lnTo>
                    <a:pt x="4656" y="243"/>
                  </a:lnTo>
                  <a:cubicBezTo>
                    <a:pt x="4333" y="412"/>
                    <a:pt x="3978" y="506"/>
                    <a:pt x="3623" y="506"/>
                  </a:cubicBezTo>
                  <a:cubicBezTo>
                    <a:pt x="3375" y="506"/>
                    <a:pt x="3129" y="460"/>
                    <a:pt x="2894" y="362"/>
                  </a:cubicBezTo>
                  <a:cubicBezTo>
                    <a:pt x="2339" y="156"/>
                    <a:pt x="1746" y="0"/>
                    <a:pt x="1160" y="0"/>
                  </a:cubicBez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668725" y="2257250"/>
              <a:ext cx="3900" cy="187550"/>
            </a:xfrm>
            <a:custGeom>
              <a:avLst/>
              <a:gdLst/>
              <a:ahLst/>
              <a:cxnLst/>
              <a:rect l="l" t="t" r="r" b="b"/>
              <a:pathLst>
                <a:path w="156" h="7502" extrusionOk="0">
                  <a:moveTo>
                    <a:pt x="72" y="1"/>
                  </a:moveTo>
                  <a:cubicBezTo>
                    <a:pt x="36" y="1"/>
                    <a:pt x="1" y="13"/>
                    <a:pt x="1" y="48"/>
                  </a:cubicBezTo>
                  <a:lnTo>
                    <a:pt x="1" y="7502"/>
                  </a:lnTo>
                  <a:lnTo>
                    <a:pt x="155" y="7502"/>
                  </a:lnTo>
                  <a:lnTo>
                    <a:pt x="155" y="48"/>
                  </a:lnTo>
                  <a:cubicBezTo>
                    <a:pt x="155" y="13"/>
                    <a:pt x="120" y="1"/>
                    <a:pt x="72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669925" y="2257250"/>
              <a:ext cx="2700" cy="187550"/>
            </a:xfrm>
            <a:custGeom>
              <a:avLst/>
              <a:gdLst/>
              <a:ahLst/>
              <a:cxnLst/>
              <a:rect l="l" t="t" r="r" b="b"/>
              <a:pathLst>
                <a:path w="108" h="7502" extrusionOk="0">
                  <a:moveTo>
                    <a:pt x="0" y="1"/>
                  </a:moveTo>
                  <a:cubicBezTo>
                    <a:pt x="24" y="1"/>
                    <a:pt x="36" y="13"/>
                    <a:pt x="36" y="48"/>
                  </a:cubicBezTo>
                  <a:lnTo>
                    <a:pt x="36" y="7502"/>
                  </a:lnTo>
                  <a:lnTo>
                    <a:pt x="107" y="7502"/>
                  </a:lnTo>
                  <a:lnTo>
                    <a:pt x="107" y="48"/>
                  </a:lnTo>
                  <a:cubicBezTo>
                    <a:pt x="107" y="13"/>
                    <a:pt x="72" y="1"/>
                    <a:pt x="24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668725" y="24438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72" y="1"/>
                  </a:moveTo>
                  <a:cubicBezTo>
                    <a:pt x="36" y="1"/>
                    <a:pt x="1" y="25"/>
                    <a:pt x="1" y="37"/>
                  </a:cubicBezTo>
                  <a:cubicBezTo>
                    <a:pt x="1" y="48"/>
                    <a:pt x="36" y="60"/>
                    <a:pt x="72" y="60"/>
                  </a:cubicBezTo>
                  <a:cubicBezTo>
                    <a:pt x="120" y="60"/>
                    <a:pt x="155" y="48"/>
                    <a:pt x="155" y="37"/>
                  </a:cubicBezTo>
                  <a:cubicBezTo>
                    <a:pt x="155" y="25"/>
                    <a:pt x="120" y="1"/>
                    <a:pt x="72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669625" y="2258450"/>
              <a:ext cx="900" cy="15500"/>
            </a:xfrm>
            <a:custGeom>
              <a:avLst/>
              <a:gdLst/>
              <a:ahLst/>
              <a:cxnLst/>
              <a:rect l="l" t="t" r="r" b="b"/>
              <a:pathLst>
                <a:path w="36" h="620" extrusionOk="0">
                  <a:moveTo>
                    <a:pt x="24" y="0"/>
                  </a:moveTo>
                  <a:cubicBezTo>
                    <a:pt x="24" y="0"/>
                    <a:pt x="12" y="0"/>
                    <a:pt x="12" y="12"/>
                  </a:cubicBezTo>
                  <a:cubicBezTo>
                    <a:pt x="0" y="24"/>
                    <a:pt x="0" y="60"/>
                    <a:pt x="0" y="84"/>
                  </a:cubicBezTo>
                  <a:lnTo>
                    <a:pt x="0" y="131"/>
                  </a:lnTo>
                  <a:lnTo>
                    <a:pt x="0" y="191"/>
                  </a:lnTo>
                  <a:lnTo>
                    <a:pt x="0" y="310"/>
                  </a:lnTo>
                  <a:cubicBezTo>
                    <a:pt x="0" y="476"/>
                    <a:pt x="0" y="619"/>
                    <a:pt x="12" y="619"/>
                  </a:cubicBezTo>
                  <a:cubicBezTo>
                    <a:pt x="12" y="619"/>
                    <a:pt x="24" y="476"/>
                    <a:pt x="24" y="310"/>
                  </a:cubicBezTo>
                  <a:lnTo>
                    <a:pt x="24" y="191"/>
                  </a:lnTo>
                  <a:lnTo>
                    <a:pt x="24" y="131"/>
                  </a:lnTo>
                  <a:lnTo>
                    <a:pt x="24" y="84"/>
                  </a:lnTo>
                  <a:lnTo>
                    <a:pt x="24" y="24"/>
                  </a:lnTo>
                  <a:cubicBezTo>
                    <a:pt x="24" y="12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669025" y="2275400"/>
              <a:ext cx="1225" cy="2725"/>
            </a:xfrm>
            <a:custGeom>
              <a:avLst/>
              <a:gdLst/>
              <a:ahLst/>
              <a:cxnLst/>
              <a:rect l="l" t="t" r="r" b="b"/>
              <a:pathLst>
                <a:path w="49" h="109" extrusionOk="0">
                  <a:moveTo>
                    <a:pt x="24" y="1"/>
                  </a:moveTo>
                  <a:cubicBezTo>
                    <a:pt x="24" y="1"/>
                    <a:pt x="0" y="13"/>
                    <a:pt x="0" y="49"/>
                  </a:cubicBezTo>
                  <a:cubicBezTo>
                    <a:pt x="0" y="72"/>
                    <a:pt x="0" y="108"/>
                    <a:pt x="24" y="108"/>
                  </a:cubicBezTo>
                  <a:cubicBezTo>
                    <a:pt x="36" y="108"/>
                    <a:pt x="48" y="72"/>
                    <a:pt x="36" y="60"/>
                  </a:cubicBezTo>
                  <a:cubicBezTo>
                    <a:pt x="36" y="37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367075" y="2258150"/>
              <a:ext cx="116700" cy="34975"/>
            </a:xfrm>
            <a:custGeom>
              <a:avLst/>
              <a:gdLst/>
              <a:ahLst/>
              <a:cxnLst/>
              <a:rect l="l" t="t" r="r" b="b"/>
              <a:pathLst>
                <a:path w="4668" h="1399" extrusionOk="0">
                  <a:moveTo>
                    <a:pt x="1184" y="0"/>
                  </a:moveTo>
                  <a:cubicBezTo>
                    <a:pt x="1010" y="0"/>
                    <a:pt x="833" y="13"/>
                    <a:pt x="655" y="36"/>
                  </a:cubicBezTo>
                  <a:cubicBezTo>
                    <a:pt x="620" y="36"/>
                    <a:pt x="584" y="48"/>
                    <a:pt x="536" y="84"/>
                  </a:cubicBezTo>
                  <a:cubicBezTo>
                    <a:pt x="501" y="84"/>
                    <a:pt x="441" y="107"/>
                    <a:pt x="393" y="107"/>
                  </a:cubicBezTo>
                  <a:cubicBezTo>
                    <a:pt x="346" y="131"/>
                    <a:pt x="322" y="155"/>
                    <a:pt x="274" y="155"/>
                  </a:cubicBezTo>
                  <a:cubicBezTo>
                    <a:pt x="179" y="155"/>
                    <a:pt x="84" y="191"/>
                    <a:pt x="1" y="262"/>
                  </a:cubicBezTo>
                  <a:lnTo>
                    <a:pt x="1" y="1179"/>
                  </a:lnTo>
                  <a:cubicBezTo>
                    <a:pt x="335" y="993"/>
                    <a:pt x="731" y="900"/>
                    <a:pt x="1125" y="900"/>
                  </a:cubicBezTo>
                  <a:cubicBezTo>
                    <a:pt x="1362" y="900"/>
                    <a:pt x="1599" y="933"/>
                    <a:pt x="1822" y="1000"/>
                  </a:cubicBezTo>
                  <a:cubicBezTo>
                    <a:pt x="2072" y="1084"/>
                    <a:pt x="2263" y="1203"/>
                    <a:pt x="2525" y="1274"/>
                  </a:cubicBezTo>
                  <a:cubicBezTo>
                    <a:pt x="2782" y="1336"/>
                    <a:pt x="3058" y="1398"/>
                    <a:pt x="3321" y="1398"/>
                  </a:cubicBezTo>
                  <a:cubicBezTo>
                    <a:pt x="3361" y="1398"/>
                    <a:pt x="3402" y="1397"/>
                    <a:pt x="3441" y="1393"/>
                  </a:cubicBezTo>
                  <a:cubicBezTo>
                    <a:pt x="3668" y="1393"/>
                    <a:pt x="3918" y="1393"/>
                    <a:pt x="4144" y="1346"/>
                  </a:cubicBezTo>
                  <a:cubicBezTo>
                    <a:pt x="4227" y="1322"/>
                    <a:pt x="4311" y="1298"/>
                    <a:pt x="4406" y="1274"/>
                  </a:cubicBezTo>
                  <a:cubicBezTo>
                    <a:pt x="4513" y="1239"/>
                    <a:pt x="4596" y="1203"/>
                    <a:pt x="4668" y="1167"/>
                  </a:cubicBezTo>
                  <a:lnTo>
                    <a:pt x="4668" y="250"/>
                  </a:lnTo>
                  <a:cubicBezTo>
                    <a:pt x="4333" y="426"/>
                    <a:pt x="3967" y="499"/>
                    <a:pt x="3598" y="499"/>
                  </a:cubicBezTo>
                  <a:cubicBezTo>
                    <a:pt x="3139" y="499"/>
                    <a:pt x="2673" y="386"/>
                    <a:pt x="2251" y="215"/>
                  </a:cubicBezTo>
                  <a:cubicBezTo>
                    <a:pt x="1918" y="60"/>
                    <a:pt x="1557" y="0"/>
                    <a:pt x="1184" y="0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366775" y="2312425"/>
              <a:ext cx="117000" cy="35975"/>
            </a:xfrm>
            <a:custGeom>
              <a:avLst/>
              <a:gdLst/>
              <a:ahLst/>
              <a:cxnLst/>
              <a:rect l="l" t="t" r="r" b="b"/>
              <a:pathLst>
                <a:path w="4680" h="1439" extrusionOk="0">
                  <a:moveTo>
                    <a:pt x="1233" y="1"/>
                  </a:moveTo>
                  <a:cubicBezTo>
                    <a:pt x="815" y="1"/>
                    <a:pt x="394" y="86"/>
                    <a:pt x="1" y="234"/>
                  </a:cubicBezTo>
                  <a:lnTo>
                    <a:pt x="1" y="1187"/>
                  </a:lnTo>
                  <a:cubicBezTo>
                    <a:pt x="355" y="1017"/>
                    <a:pt x="741" y="925"/>
                    <a:pt x="1126" y="925"/>
                  </a:cubicBezTo>
                  <a:cubicBezTo>
                    <a:pt x="1361" y="925"/>
                    <a:pt x="1596" y="960"/>
                    <a:pt x="1822" y="1032"/>
                  </a:cubicBezTo>
                  <a:cubicBezTo>
                    <a:pt x="2287" y="1187"/>
                    <a:pt x="2691" y="1389"/>
                    <a:pt x="3180" y="1437"/>
                  </a:cubicBezTo>
                  <a:cubicBezTo>
                    <a:pt x="3237" y="1438"/>
                    <a:pt x="3294" y="1439"/>
                    <a:pt x="3351" y="1439"/>
                  </a:cubicBezTo>
                  <a:cubicBezTo>
                    <a:pt x="3820" y="1439"/>
                    <a:pt x="4255" y="1389"/>
                    <a:pt x="4680" y="1187"/>
                  </a:cubicBezTo>
                  <a:lnTo>
                    <a:pt x="4680" y="234"/>
                  </a:lnTo>
                  <a:cubicBezTo>
                    <a:pt x="4357" y="424"/>
                    <a:pt x="4005" y="499"/>
                    <a:pt x="3649" y="499"/>
                  </a:cubicBezTo>
                  <a:cubicBezTo>
                    <a:pt x="3179" y="499"/>
                    <a:pt x="2702" y="368"/>
                    <a:pt x="2275" y="199"/>
                  </a:cubicBezTo>
                  <a:cubicBezTo>
                    <a:pt x="1942" y="62"/>
                    <a:pt x="1588" y="1"/>
                    <a:pt x="1233" y="1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367375" y="2281250"/>
              <a:ext cx="117300" cy="42900"/>
            </a:xfrm>
            <a:custGeom>
              <a:avLst/>
              <a:gdLst/>
              <a:ahLst/>
              <a:cxnLst/>
              <a:rect l="l" t="t" r="r" b="b"/>
              <a:pathLst>
                <a:path w="4692" h="1716" extrusionOk="0">
                  <a:moveTo>
                    <a:pt x="1153" y="0"/>
                  </a:moveTo>
                  <a:cubicBezTo>
                    <a:pt x="759" y="0"/>
                    <a:pt x="369" y="71"/>
                    <a:pt x="0" y="243"/>
                  </a:cubicBezTo>
                  <a:lnTo>
                    <a:pt x="0" y="1469"/>
                  </a:lnTo>
                  <a:cubicBezTo>
                    <a:pt x="24" y="1446"/>
                    <a:pt x="72" y="1446"/>
                    <a:pt x="96" y="1422"/>
                  </a:cubicBezTo>
                  <a:cubicBezTo>
                    <a:pt x="143" y="1422"/>
                    <a:pt x="179" y="1386"/>
                    <a:pt x="215" y="1386"/>
                  </a:cubicBezTo>
                  <a:cubicBezTo>
                    <a:pt x="250" y="1374"/>
                    <a:pt x="298" y="1350"/>
                    <a:pt x="322" y="1350"/>
                  </a:cubicBezTo>
                  <a:cubicBezTo>
                    <a:pt x="393" y="1315"/>
                    <a:pt x="477" y="1303"/>
                    <a:pt x="548" y="1267"/>
                  </a:cubicBezTo>
                  <a:cubicBezTo>
                    <a:pt x="716" y="1230"/>
                    <a:pt x="883" y="1211"/>
                    <a:pt x="1047" y="1211"/>
                  </a:cubicBezTo>
                  <a:cubicBezTo>
                    <a:pt x="1302" y="1211"/>
                    <a:pt x="1552" y="1256"/>
                    <a:pt x="1798" y="1350"/>
                  </a:cubicBezTo>
                  <a:cubicBezTo>
                    <a:pt x="2363" y="1536"/>
                    <a:pt x="2941" y="1716"/>
                    <a:pt x="3530" y="1716"/>
                  </a:cubicBezTo>
                  <a:cubicBezTo>
                    <a:pt x="3772" y="1716"/>
                    <a:pt x="4016" y="1685"/>
                    <a:pt x="4263" y="1612"/>
                  </a:cubicBezTo>
                  <a:cubicBezTo>
                    <a:pt x="4310" y="1600"/>
                    <a:pt x="4346" y="1565"/>
                    <a:pt x="4382" y="1565"/>
                  </a:cubicBezTo>
                  <a:cubicBezTo>
                    <a:pt x="4477" y="1565"/>
                    <a:pt x="4584" y="1541"/>
                    <a:pt x="4656" y="1469"/>
                  </a:cubicBezTo>
                  <a:cubicBezTo>
                    <a:pt x="4620" y="1065"/>
                    <a:pt x="4691" y="648"/>
                    <a:pt x="4656" y="243"/>
                  </a:cubicBezTo>
                  <a:lnTo>
                    <a:pt x="4656" y="243"/>
                  </a:lnTo>
                  <a:cubicBezTo>
                    <a:pt x="4333" y="412"/>
                    <a:pt x="3973" y="506"/>
                    <a:pt x="3615" y="506"/>
                  </a:cubicBezTo>
                  <a:cubicBezTo>
                    <a:pt x="3365" y="506"/>
                    <a:pt x="3116" y="460"/>
                    <a:pt x="2882" y="362"/>
                  </a:cubicBezTo>
                  <a:cubicBezTo>
                    <a:pt x="2334" y="156"/>
                    <a:pt x="1739" y="0"/>
                    <a:pt x="1153" y="0"/>
                  </a:cubicBez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365300" y="2257250"/>
              <a:ext cx="3875" cy="187550"/>
            </a:xfrm>
            <a:custGeom>
              <a:avLst/>
              <a:gdLst/>
              <a:ahLst/>
              <a:cxnLst/>
              <a:rect l="l" t="t" r="r" b="b"/>
              <a:pathLst>
                <a:path w="155" h="7502" extrusionOk="0">
                  <a:moveTo>
                    <a:pt x="83" y="1"/>
                  </a:moveTo>
                  <a:cubicBezTo>
                    <a:pt x="36" y="1"/>
                    <a:pt x="0" y="13"/>
                    <a:pt x="0" y="48"/>
                  </a:cubicBezTo>
                  <a:lnTo>
                    <a:pt x="0" y="7502"/>
                  </a:lnTo>
                  <a:lnTo>
                    <a:pt x="155" y="7502"/>
                  </a:lnTo>
                  <a:lnTo>
                    <a:pt x="155" y="48"/>
                  </a:lnTo>
                  <a:cubicBezTo>
                    <a:pt x="155" y="13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66475" y="2257250"/>
              <a:ext cx="2700" cy="187550"/>
            </a:xfrm>
            <a:custGeom>
              <a:avLst/>
              <a:gdLst/>
              <a:ahLst/>
              <a:cxnLst/>
              <a:rect l="l" t="t" r="r" b="b"/>
              <a:pathLst>
                <a:path w="108" h="7502" extrusionOk="0">
                  <a:moveTo>
                    <a:pt x="1" y="1"/>
                  </a:moveTo>
                  <a:cubicBezTo>
                    <a:pt x="36" y="1"/>
                    <a:pt x="48" y="13"/>
                    <a:pt x="48" y="48"/>
                  </a:cubicBezTo>
                  <a:lnTo>
                    <a:pt x="48" y="7502"/>
                  </a:lnTo>
                  <a:lnTo>
                    <a:pt x="108" y="7502"/>
                  </a:lnTo>
                  <a:lnTo>
                    <a:pt x="108" y="48"/>
                  </a:lnTo>
                  <a:cubicBezTo>
                    <a:pt x="108" y="13"/>
                    <a:pt x="72" y="1"/>
                    <a:pt x="36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365300" y="2443875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83" y="1"/>
                  </a:moveTo>
                  <a:cubicBezTo>
                    <a:pt x="36" y="1"/>
                    <a:pt x="0" y="25"/>
                    <a:pt x="0" y="37"/>
                  </a:cubicBezTo>
                  <a:cubicBezTo>
                    <a:pt x="0" y="48"/>
                    <a:pt x="36" y="60"/>
                    <a:pt x="83" y="60"/>
                  </a:cubicBezTo>
                  <a:cubicBezTo>
                    <a:pt x="119" y="60"/>
                    <a:pt x="155" y="48"/>
                    <a:pt x="155" y="37"/>
                  </a:cubicBezTo>
                  <a:cubicBezTo>
                    <a:pt x="155" y="25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366175" y="2258450"/>
              <a:ext cx="1225" cy="15500"/>
            </a:xfrm>
            <a:custGeom>
              <a:avLst/>
              <a:gdLst/>
              <a:ahLst/>
              <a:cxnLst/>
              <a:rect l="l" t="t" r="r" b="b"/>
              <a:pathLst>
                <a:path w="49" h="620" extrusionOk="0">
                  <a:moveTo>
                    <a:pt x="25" y="0"/>
                  </a:moveTo>
                  <a:cubicBezTo>
                    <a:pt x="25" y="0"/>
                    <a:pt x="13" y="0"/>
                    <a:pt x="13" y="12"/>
                  </a:cubicBezTo>
                  <a:cubicBezTo>
                    <a:pt x="1" y="24"/>
                    <a:pt x="1" y="60"/>
                    <a:pt x="1" y="84"/>
                  </a:cubicBezTo>
                  <a:lnTo>
                    <a:pt x="1" y="131"/>
                  </a:lnTo>
                  <a:lnTo>
                    <a:pt x="1" y="191"/>
                  </a:lnTo>
                  <a:lnTo>
                    <a:pt x="1" y="310"/>
                  </a:lnTo>
                  <a:cubicBezTo>
                    <a:pt x="1" y="476"/>
                    <a:pt x="1" y="619"/>
                    <a:pt x="13" y="619"/>
                  </a:cubicBezTo>
                  <a:cubicBezTo>
                    <a:pt x="13" y="619"/>
                    <a:pt x="25" y="476"/>
                    <a:pt x="25" y="310"/>
                  </a:cubicBezTo>
                  <a:lnTo>
                    <a:pt x="25" y="191"/>
                  </a:lnTo>
                  <a:lnTo>
                    <a:pt x="25" y="131"/>
                  </a:lnTo>
                  <a:lnTo>
                    <a:pt x="25" y="84"/>
                  </a:lnTo>
                  <a:lnTo>
                    <a:pt x="25" y="24"/>
                  </a:lnTo>
                  <a:cubicBezTo>
                    <a:pt x="25" y="12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365875" y="2275400"/>
              <a:ext cx="925" cy="2725"/>
            </a:xfrm>
            <a:custGeom>
              <a:avLst/>
              <a:gdLst/>
              <a:ahLst/>
              <a:cxnLst/>
              <a:rect l="l" t="t" r="r" b="b"/>
              <a:pathLst>
                <a:path w="37" h="109" extrusionOk="0">
                  <a:moveTo>
                    <a:pt x="13" y="1"/>
                  </a:moveTo>
                  <a:cubicBezTo>
                    <a:pt x="13" y="1"/>
                    <a:pt x="1" y="13"/>
                    <a:pt x="1" y="49"/>
                  </a:cubicBezTo>
                  <a:cubicBezTo>
                    <a:pt x="1" y="72"/>
                    <a:pt x="1" y="108"/>
                    <a:pt x="13" y="108"/>
                  </a:cubicBezTo>
                  <a:cubicBezTo>
                    <a:pt x="25" y="108"/>
                    <a:pt x="37" y="72"/>
                    <a:pt x="25" y="60"/>
                  </a:cubicBezTo>
                  <a:cubicBezTo>
                    <a:pt x="25" y="3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845275" y="2562950"/>
              <a:ext cx="567075" cy="232500"/>
            </a:xfrm>
            <a:custGeom>
              <a:avLst/>
              <a:gdLst/>
              <a:ahLst/>
              <a:cxnLst/>
              <a:rect l="l" t="t" r="r" b="b"/>
              <a:pathLst>
                <a:path w="22683" h="9300" extrusionOk="0">
                  <a:moveTo>
                    <a:pt x="12586" y="0"/>
                  </a:moveTo>
                  <a:cubicBezTo>
                    <a:pt x="11419" y="0"/>
                    <a:pt x="10431" y="810"/>
                    <a:pt x="10145" y="1893"/>
                  </a:cubicBezTo>
                  <a:cubicBezTo>
                    <a:pt x="9609" y="1060"/>
                    <a:pt x="8692" y="512"/>
                    <a:pt x="7633" y="512"/>
                  </a:cubicBezTo>
                  <a:cubicBezTo>
                    <a:pt x="5978" y="512"/>
                    <a:pt x="4632" y="1846"/>
                    <a:pt x="4632" y="3513"/>
                  </a:cubicBezTo>
                  <a:cubicBezTo>
                    <a:pt x="4632" y="3608"/>
                    <a:pt x="4632" y="3691"/>
                    <a:pt x="4644" y="3798"/>
                  </a:cubicBezTo>
                  <a:cubicBezTo>
                    <a:pt x="4168" y="3489"/>
                    <a:pt x="3620" y="3310"/>
                    <a:pt x="3001" y="3310"/>
                  </a:cubicBezTo>
                  <a:cubicBezTo>
                    <a:pt x="1358" y="3310"/>
                    <a:pt x="1" y="4644"/>
                    <a:pt x="1" y="6311"/>
                  </a:cubicBezTo>
                  <a:cubicBezTo>
                    <a:pt x="1" y="7906"/>
                    <a:pt x="1239" y="9204"/>
                    <a:pt x="2799" y="9299"/>
                  </a:cubicBezTo>
                  <a:lnTo>
                    <a:pt x="19789" y="9299"/>
                  </a:lnTo>
                  <a:cubicBezTo>
                    <a:pt x="21396" y="9251"/>
                    <a:pt x="22682" y="7942"/>
                    <a:pt x="22682" y="6311"/>
                  </a:cubicBezTo>
                  <a:cubicBezTo>
                    <a:pt x="22682" y="4668"/>
                    <a:pt x="21337" y="3310"/>
                    <a:pt x="19670" y="3310"/>
                  </a:cubicBezTo>
                  <a:cubicBezTo>
                    <a:pt x="19075" y="3310"/>
                    <a:pt x="18527" y="3489"/>
                    <a:pt x="18063" y="3775"/>
                  </a:cubicBezTo>
                  <a:cubicBezTo>
                    <a:pt x="17932" y="2905"/>
                    <a:pt x="17193" y="2239"/>
                    <a:pt x="16277" y="2239"/>
                  </a:cubicBezTo>
                  <a:cubicBezTo>
                    <a:pt x="15824" y="2239"/>
                    <a:pt x="15419" y="2405"/>
                    <a:pt x="15086" y="2679"/>
                  </a:cubicBezTo>
                  <a:cubicBezTo>
                    <a:pt x="15086" y="2620"/>
                    <a:pt x="15110" y="2584"/>
                    <a:pt x="15110" y="2524"/>
                  </a:cubicBezTo>
                  <a:cubicBezTo>
                    <a:pt x="15110" y="1119"/>
                    <a:pt x="13979" y="0"/>
                    <a:pt x="125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552650" y="2916850"/>
              <a:ext cx="632825" cy="230725"/>
            </a:xfrm>
            <a:custGeom>
              <a:avLst/>
              <a:gdLst/>
              <a:ahLst/>
              <a:cxnLst/>
              <a:rect l="l" t="t" r="r" b="b"/>
              <a:pathLst>
                <a:path w="25313" h="9229" extrusionOk="0">
                  <a:moveTo>
                    <a:pt x="12847" y="1"/>
                  </a:moveTo>
                  <a:cubicBezTo>
                    <a:pt x="11466" y="1"/>
                    <a:pt x="10347" y="1120"/>
                    <a:pt x="10347" y="2501"/>
                  </a:cubicBezTo>
                  <a:cubicBezTo>
                    <a:pt x="10347" y="2561"/>
                    <a:pt x="10359" y="2608"/>
                    <a:pt x="10359" y="2668"/>
                  </a:cubicBezTo>
                  <a:cubicBezTo>
                    <a:pt x="10049" y="2382"/>
                    <a:pt x="9632" y="2215"/>
                    <a:pt x="9180" y="2215"/>
                  </a:cubicBezTo>
                  <a:cubicBezTo>
                    <a:pt x="8287" y="2215"/>
                    <a:pt x="7549" y="2870"/>
                    <a:pt x="7418" y="3739"/>
                  </a:cubicBezTo>
                  <a:cubicBezTo>
                    <a:pt x="6953" y="3454"/>
                    <a:pt x="6406" y="3275"/>
                    <a:pt x="5822" y="3275"/>
                  </a:cubicBezTo>
                  <a:cubicBezTo>
                    <a:pt x="4465" y="3275"/>
                    <a:pt x="3322" y="4180"/>
                    <a:pt x="2965" y="5418"/>
                  </a:cubicBezTo>
                  <a:lnTo>
                    <a:pt x="1929" y="5418"/>
                  </a:lnTo>
                  <a:cubicBezTo>
                    <a:pt x="893" y="5418"/>
                    <a:pt x="48" y="6252"/>
                    <a:pt x="0" y="7287"/>
                  </a:cubicBezTo>
                  <a:cubicBezTo>
                    <a:pt x="0" y="8335"/>
                    <a:pt x="845" y="9180"/>
                    <a:pt x="1893" y="9180"/>
                  </a:cubicBezTo>
                  <a:lnTo>
                    <a:pt x="5298" y="9180"/>
                  </a:lnTo>
                  <a:cubicBezTo>
                    <a:pt x="5417" y="9216"/>
                    <a:pt x="5537" y="9228"/>
                    <a:pt x="5656" y="9228"/>
                  </a:cubicBezTo>
                  <a:lnTo>
                    <a:pt x="22539" y="9228"/>
                  </a:lnTo>
                  <a:cubicBezTo>
                    <a:pt x="24086" y="9121"/>
                    <a:pt x="25313" y="7823"/>
                    <a:pt x="25313" y="6252"/>
                  </a:cubicBezTo>
                  <a:cubicBezTo>
                    <a:pt x="25313" y="4609"/>
                    <a:pt x="23991" y="3275"/>
                    <a:pt x="22336" y="3275"/>
                  </a:cubicBezTo>
                  <a:cubicBezTo>
                    <a:pt x="21741" y="3275"/>
                    <a:pt x="21181" y="3454"/>
                    <a:pt x="20717" y="3751"/>
                  </a:cubicBezTo>
                  <a:cubicBezTo>
                    <a:pt x="20729" y="3668"/>
                    <a:pt x="20729" y="3573"/>
                    <a:pt x="20729" y="3477"/>
                  </a:cubicBezTo>
                  <a:cubicBezTo>
                    <a:pt x="20729" y="1846"/>
                    <a:pt x="19407" y="501"/>
                    <a:pt x="17752" y="501"/>
                  </a:cubicBezTo>
                  <a:cubicBezTo>
                    <a:pt x="16716" y="501"/>
                    <a:pt x="15788" y="1060"/>
                    <a:pt x="15252" y="1882"/>
                  </a:cubicBezTo>
                  <a:cubicBezTo>
                    <a:pt x="14990" y="799"/>
                    <a:pt x="14002" y="1"/>
                    <a:pt x="128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890050" y="2555800"/>
              <a:ext cx="275375" cy="1016825"/>
            </a:xfrm>
            <a:custGeom>
              <a:avLst/>
              <a:gdLst/>
              <a:ahLst/>
              <a:cxnLst/>
              <a:rect l="l" t="t" r="r" b="b"/>
              <a:pathLst>
                <a:path w="11015" h="40673" extrusionOk="0">
                  <a:moveTo>
                    <a:pt x="1" y="1"/>
                  </a:moveTo>
                  <a:lnTo>
                    <a:pt x="1" y="40672"/>
                  </a:lnTo>
                  <a:lnTo>
                    <a:pt x="11014" y="40672"/>
                  </a:lnTo>
                  <a:lnTo>
                    <a:pt x="11014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72500" y="2468300"/>
              <a:ext cx="310775" cy="122650"/>
            </a:xfrm>
            <a:custGeom>
              <a:avLst/>
              <a:gdLst/>
              <a:ahLst/>
              <a:cxnLst/>
              <a:rect l="l" t="t" r="r" b="b"/>
              <a:pathLst>
                <a:path w="12431" h="4906" extrusionOk="0">
                  <a:moveTo>
                    <a:pt x="5465" y="0"/>
                  </a:moveTo>
                  <a:lnTo>
                    <a:pt x="5465" y="2334"/>
                  </a:lnTo>
                  <a:lnTo>
                    <a:pt x="4108" y="2334"/>
                  </a:lnTo>
                  <a:lnTo>
                    <a:pt x="4108" y="12"/>
                  </a:lnTo>
                  <a:lnTo>
                    <a:pt x="2751" y="12"/>
                  </a:lnTo>
                  <a:lnTo>
                    <a:pt x="2751" y="2334"/>
                  </a:lnTo>
                  <a:lnTo>
                    <a:pt x="1370" y="2334"/>
                  </a:lnTo>
                  <a:lnTo>
                    <a:pt x="1370" y="12"/>
                  </a:lnTo>
                  <a:lnTo>
                    <a:pt x="0" y="12"/>
                  </a:lnTo>
                  <a:lnTo>
                    <a:pt x="0" y="4905"/>
                  </a:lnTo>
                  <a:lnTo>
                    <a:pt x="12430" y="4905"/>
                  </a:lnTo>
                  <a:lnTo>
                    <a:pt x="12430" y="12"/>
                  </a:lnTo>
                  <a:lnTo>
                    <a:pt x="11073" y="12"/>
                  </a:lnTo>
                  <a:lnTo>
                    <a:pt x="11073" y="2334"/>
                  </a:lnTo>
                  <a:lnTo>
                    <a:pt x="9680" y="2334"/>
                  </a:lnTo>
                  <a:lnTo>
                    <a:pt x="9680" y="12"/>
                  </a:lnTo>
                  <a:lnTo>
                    <a:pt x="8323" y="12"/>
                  </a:lnTo>
                  <a:lnTo>
                    <a:pt x="8323" y="2334"/>
                  </a:lnTo>
                  <a:lnTo>
                    <a:pt x="6835" y="2334"/>
                  </a:lnTo>
                  <a:lnTo>
                    <a:pt x="6835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4825" y="2647775"/>
              <a:ext cx="58975" cy="89925"/>
            </a:xfrm>
            <a:custGeom>
              <a:avLst/>
              <a:gdLst/>
              <a:ahLst/>
              <a:cxnLst/>
              <a:rect l="l" t="t" r="r" b="b"/>
              <a:pathLst>
                <a:path w="2359" h="3597" extrusionOk="0">
                  <a:moveTo>
                    <a:pt x="1180" y="1"/>
                  </a:moveTo>
                  <a:cubicBezTo>
                    <a:pt x="525" y="1"/>
                    <a:pt x="1" y="524"/>
                    <a:pt x="1" y="1179"/>
                  </a:cubicBezTo>
                  <a:lnTo>
                    <a:pt x="1" y="3596"/>
                  </a:lnTo>
                  <a:lnTo>
                    <a:pt x="2346" y="3596"/>
                  </a:lnTo>
                  <a:lnTo>
                    <a:pt x="2346" y="1179"/>
                  </a:lnTo>
                  <a:lnTo>
                    <a:pt x="2358" y="1179"/>
                  </a:lnTo>
                  <a:cubicBezTo>
                    <a:pt x="2358" y="536"/>
                    <a:pt x="1834" y="1"/>
                    <a:pt x="1180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979350" y="2733200"/>
              <a:ext cx="88425" cy="14025"/>
            </a:xfrm>
            <a:custGeom>
              <a:avLst/>
              <a:gdLst/>
              <a:ahLst/>
              <a:cxnLst/>
              <a:rect l="l" t="t" r="r" b="b"/>
              <a:pathLst>
                <a:path w="3537" h="561" extrusionOk="0">
                  <a:moveTo>
                    <a:pt x="275" y="1"/>
                  </a:moveTo>
                  <a:cubicBezTo>
                    <a:pt x="120" y="1"/>
                    <a:pt x="1" y="132"/>
                    <a:pt x="1" y="274"/>
                  </a:cubicBezTo>
                  <a:cubicBezTo>
                    <a:pt x="1" y="441"/>
                    <a:pt x="132" y="560"/>
                    <a:pt x="275" y="560"/>
                  </a:cubicBezTo>
                  <a:lnTo>
                    <a:pt x="3251" y="560"/>
                  </a:lnTo>
                  <a:cubicBezTo>
                    <a:pt x="3418" y="560"/>
                    <a:pt x="3537" y="429"/>
                    <a:pt x="3537" y="274"/>
                  </a:cubicBezTo>
                  <a:cubicBezTo>
                    <a:pt x="3537" y="132"/>
                    <a:pt x="3418" y="1"/>
                    <a:pt x="3251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994825" y="2804050"/>
              <a:ext cx="58975" cy="89925"/>
            </a:xfrm>
            <a:custGeom>
              <a:avLst/>
              <a:gdLst/>
              <a:ahLst/>
              <a:cxnLst/>
              <a:rect l="l" t="t" r="r" b="b"/>
              <a:pathLst>
                <a:path w="2359" h="3597" extrusionOk="0">
                  <a:moveTo>
                    <a:pt x="1180" y="0"/>
                  </a:moveTo>
                  <a:cubicBezTo>
                    <a:pt x="525" y="0"/>
                    <a:pt x="1" y="524"/>
                    <a:pt x="1" y="1179"/>
                  </a:cubicBezTo>
                  <a:lnTo>
                    <a:pt x="1" y="3596"/>
                  </a:lnTo>
                  <a:lnTo>
                    <a:pt x="2346" y="3596"/>
                  </a:lnTo>
                  <a:lnTo>
                    <a:pt x="2346" y="1179"/>
                  </a:lnTo>
                  <a:lnTo>
                    <a:pt x="2358" y="1179"/>
                  </a:lnTo>
                  <a:cubicBezTo>
                    <a:pt x="2358" y="536"/>
                    <a:pt x="1834" y="0"/>
                    <a:pt x="1180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79350" y="2889775"/>
              <a:ext cx="88425" cy="14000"/>
            </a:xfrm>
            <a:custGeom>
              <a:avLst/>
              <a:gdLst/>
              <a:ahLst/>
              <a:cxnLst/>
              <a:rect l="l" t="t" r="r" b="b"/>
              <a:pathLst>
                <a:path w="3537" h="560" extrusionOk="0">
                  <a:moveTo>
                    <a:pt x="275" y="0"/>
                  </a:moveTo>
                  <a:cubicBezTo>
                    <a:pt x="120" y="0"/>
                    <a:pt x="1" y="131"/>
                    <a:pt x="1" y="286"/>
                  </a:cubicBezTo>
                  <a:cubicBezTo>
                    <a:pt x="1" y="441"/>
                    <a:pt x="132" y="560"/>
                    <a:pt x="275" y="560"/>
                  </a:cubicBezTo>
                  <a:lnTo>
                    <a:pt x="3251" y="560"/>
                  </a:lnTo>
                  <a:cubicBezTo>
                    <a:pt x="3418" y="560"/>
                    <a:pt x="3537" y="429"/>
                    <a:pt x="3537" y="286"/>
                  </a:cubicBezTo>
                  <a:cubicBezTo>
                    <a:pt x="3537" y="119"/>
                    <a:pt x="3418" y="0"/>
                    <a:pt x="3251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353975" y="2974600"/>
              <a:ext cx="1318050" cy="598025"/>
            </a:xfrm>
            <a:custGeom>
              <a:avLst/>
              <a:gdLst/>
              <a:ahLst/>
              <a:cxnLst/>
              <a:rect l="l" t="t" r="r" b="b"/>
              <a:pathLst>
                <a:path w="52722" h="23921" extrusionOk="0">
                  <a:moveTo>
                    <a:pt x="1" y="1"/>
                  </a:moveTo>
                  <a:lnTo>
                    <a:pt x="1" y="23920"/>
                  </a:lnTo>
                  <a:lnTo>
                    <a:pt x="52722" y="23920"/>
                  </a:lnTo>
                  <a:lnTo>
                    <a:pt x="52722" y="1"/>
                  </a:lnTo>
                  <a:close/>
                </a:path>
              </a:pathLst>
            </a:custGeom>
            <a:solidFill>
              <a:srgbClr val="8892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449225" y="2972225"/>
              <a:ext cx="1162675" cy="40500"/>
            </a:xfrm>
            <a:custGeom>
              <a:avLst/>
              <a:gdLst/>
              <a:ahLst/>
              <a:cxnLst/>
              <a:rect l="l" t="t" r="r" b="b"/>
              <a:pathLst>
                <a:path w="46507" h="1620" extrusionOk="0">
                  <a:moveTo>
                    <a:pt x="1" y="0"/>
                  </a:moveTo>
                  <a:lnTo>
                    <a:pt x="1" y="1620"/>
                  </a:lnTo>
                  <a:lnTo>
                    <a:pt x="46506" y="1620"/>
                  </a:lnTo>
                  <a:lnTo>
                    <a:pt x="46506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93025" y="3148425"/>
              <a:ext cx="270600" cy="424200"/>
            </a:xfrm>
            <a:custGeom>
              <a:avLst/>
              <a:gdLst/>
              <a:ahLst/>
              <a:cxnLst/>
              <a:rect l="l" t="t" r="r" b="b"/>
              <a:pathLst>
                <a:path w="10824" h="16968" extrusionOk="0">
                  <a:moveTo>
                    <a:pt x="6652" y="1"/>
                  </a:moveTo>
                  <a:cubicBezTo>
                    <a:pt x="6638" y="1"/>
                    <a:pt x="6623" y="1"/>
                    <a:pt x="6609" y="1"/>
                  </a:cubicBezTo>
                  <a:lnTo>
                    <a:pt x="4204" y="1"/>
                  </a:lnTo>
                  <a:cubicBezTo>
                    <a:pt x="1894" y="1"/>
                    <a:pt x="1" y="1882"/>
                    <a:pt x="1" y="4204"/>
                  </a:cubicBezTo>
                  <a:lnTo>
                    <a:pt x="1" y="16967"/>
                  </a:lnTo>
                  <a:lnTo>
                    <a:pt x="10824" y="16967"/>
                  </a:lnTo>
                  <a:lnTo>
                    <a:pt x="10824" y="4204"/>
                  </a:lnTo>
                  <a:cubicBezTo>
                    <a:pt x="10824" y="1885"/>
                    <a:pt x="8954" y="1"/>
                    <a:pt x="6652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675450" y="2502825"/>
              <a:ext cx="83950" cy="47650"/>
            </a:xfrm>
            <a:custGeom>
              <a:avLst/>
              <a:gdLst/>
              <a:ahLst/>
              <a:cxnLst/>
              <a:rect l="l" t="t" r="r" b="b"/>
              <a:pathLst>
                <a:path w="3358" h="1906" extrusionOk="0">
                  <a:moveTo>
                    <a:pt x="0" y="0"/>
                  </a:moveTo>
                  <a:lnTo>
                    <a:pt x="0" y="1905"/>
                  </a:lnTo>
                  <a:lnTo>
                    <a:pt x="3358" y="1905"/>
                  </a:lnTo>
                  <a:lnTo>
                    <a:pt x="2679" y="977"/>
                  </a:lnTo>
                  <a:lnTo>
                    <a:pt x="335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71875" y="2493600"/>
              <a:ext cx="4500" cy="283075"/>
            </a:xfrm>
            <a:custGeom>
              <a:avLst/>
              <a:gdLst/>
              <a:ahLst/>
              <a:cxnLst/>
              <a:rect l="l" t="t" r="r" b="b"/>
              <a:pathLst>
                <a:path w="180" h="11323" extrusionOk="0">
                  <a:moveTo>
                    <a:pt x="1" y="0"/>
                  </a:moveTo>
                  <a:lnTo>
                    <a:pt x="1" y="11323"/>
                  </a:lnTo>
                  <a:lnTo>
                    <a:pt x="179" y="11323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668600" y="24891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77" y="96"/>
                    <a:pt x="358" y="1"/>
                    <a:pt x="239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75125" y="2793625"/>
              <a:ext cx="202150" cy="778700"/>
            </a:xfrm>
            <a:custGeom>
              <a:avLst/>
              <a:gdLst/>
              <a:ahLst/>
              <a:cxnLst/>
              <a:rect l="l" t="t" r="r" b="b"/>
              <a:pathLst>
                <a:path w="8086" h="31148" extrusionOk="0">
                  <a:moveTo>
                    <a:pt x="1" y="1"/>
                  </a:moveTo>
                  <a:lnTo>
                    <a:pt x="1" y="31147"/>
                  </a:lnTo>
                  <a:lnTo>
                    <a:pt x="8085" y="31147"/>
                  </a:lnTo>
                  <a:lnTo>
                    <a:pt x="8085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562350" y="2729325"/>
              <a:ext cx="228025" cy="90225"/>
            </a:xfrm>
            <a:custGeom>
              <a:avLst/>
              <a:gdLst/>
              <a:ahLst/>
              <a:cxnLst/>
              <a:rect l="l" t="t" r="r" b="b"/>
              <a:pathLst>
                <a:path w="9121" h="3609" extrusionOk="0">
                  <a:moveTo>
                    <a:pt x="4001" y="1"/>
                  </a:moveTo>
                  <a:lnTo>
                    <a:pt x="4001" y="1715"/>
                  </a:lnTo>
                  <a:lnTo>
                    <a:pt x="3012" y="1715"/>
                  </a:lnTo>
                  <a:lnTo>
                    <a:pt x="3012" y="13"/>
                  </a:lnTo>
                  <a:lnTo>
                    <a:pt x="2024" y="13"/>
                  </a:lnTo>
                  <a:lnTo>
                    <a:pt x="2024" y="1715"/>
                  </a:lnTo>
                  <a:lnTo>
                    <a:pt x="988" y="1715"/>
                  </a:lnTo>
                  <a:lnTo>
                    <a:pt x="988" y="13"/>
                  </a:lnTo>
                  <a:lnTo>
                    <a:pt x="0" y="13"/>
                  </a:lnTo>
                  <a:lnTo>
                    <a:pt x="0" y="3608"/>
                  </a:lnTo>
                  <a:lnTo>
                    <a:pt x="9120" y="3608"/>
                  </a:lnTo>
                  <a:lnTo>
                    <a:pt x="9120" y="13"/>
                  </a:lnTo>
                  <a:lnTo>
                    <a:pt x="8120" y="13"/>
                  </a:lnTo>
                  <a:lnTo>
                    <a:pt x="8120" y="1715"/>
                  </a:lnTo>
                  <a:lnTo>
                    <a:pt x="7096" y="1715"/>
                  </a:lnTo>
                  <a:lnTo>
                    <a:pt x="7096" y="13"/>
                  </a:lnTo>
                  <a:lnTo>
                    <a:pt x="6096" y="13"/>
                  </a:lnTo>
                  <a:lnTo>
                    <a:pt x="6096" y="1715"/>
                  </a:lnTo>
                  <a:lnTo>
                    <a:pt x="5001" y="1715"/>
                  </a:lnTo>
                  <a:lnTo>
                    <a:pt x="5001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656400" y="2899300"/>
              <a:ext cx="43175" cy="66100"/>
            </a:xfrm>
            <a:custGeom>
              <a:avLst/>
              <a:gdLst/>
              <a:ahLst/>
              <a:cxnLst/>
              <a:rect l="l" t="t" r="r" b="b"/>
              <a:pathLst>
                <a:path w="1727" h="2644" extrusionOk="0">
                  <a:moveTo>
                    <a:pt x="858" y="0"/>
                  </a:moveTo>
                  <a:cubicBezTo>
                    <a:pt x="381" y="0"/>
                    <a:pt x="0" y="393"/>
                    <a:pt x="0" y="869"/>
                  </a:cubicBezTo>
                  <a:lnTo>
                    <a:pt x="0" y="2644"/>
                  </a:lnTo>
                  <a:lnTo>
                    <a:pt x="1715" y="2644"/>
                  </a:lnTo>
                  <a:lnTo>
                    <a:pt x="1715" y="869"/>
                  </a:lnTo>
                  <a:lnTo>
                    <a:pt x="1727" y="869"/>
                  </a:lnTo>
                  <a:cubicBezTo>
                    <a:pt x="1727" y="393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644800" y="2961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34"/>
                    <a:pt x="2608" y="215"/>
                  </a:cubicBezTo>
                  <a:cubicBezTo>
                    <a:pt x="2608" y="108"/>
                    <a:pt x="2500" y="24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656400" y="3023725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58" y="0"/>
                  </a:moveTo>
                  <a:cubicBezTo>
                    <a:pt x="381" y="0"/>
                    <a:pt x="0" y="381"/>
                    <a:pt x="0" y="857"/>
                  </a:cubicBezTo>
                  <a:lnTo>
                    <a:pt x="0" y="2631"/>
                  </a:lnTo>
                  <a:lnTo>
                    <a:pt x="1715" y="2631"/>
                  </a:lnTo>
                  <a:lnTo>
                    <a:pt x="1715" y="857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644800" y="3086225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22"/>
                    <a:pt x="2608" y="203"/>
                  </a:cubicBezTo>
                  <a:cubicBezTo>
                    <a:pt x="2608" y="84"/>
                    <a:pt x="2500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56400" y="3145450"/>
              <a:ext cx="43175" cy="65825"/>
            </a:xfrm>
            <a:custGeom>
              <a:avLst/>
              <a:gdLst/>
              <a:ahLst/>
              <a:cxnLst/>
              <a:rect l="l" t="t" r="r" b="b"/>
              <a:pathLst>
                <a:path w="1727" h="2633" extrusionOk="0">
                  <a:moveTo>
                    <a:pt x="858" y="1"/>
                  </a:moveTo>
                  <a:cubicBezTo>
                    <a:pt x="381" y="1"/>
                    <a:pt x="0" y="382"/>
                    <a:pt x="0" y="858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58"/>
                  </a:lnTo>
                  <a:lnTo>
                    <a:pt x="1727" y="858"/>
                  </a:lnTo>
                  <a:cubicBezTo>
                    <a:pt x="1727" y="382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644800" y="3207975"/>
              <a:ext cx="65200" cy="10425"/>
            </a:xfrm>
            <a:custGeom>
              <a:avLst/>
              <a:gdLst/>
              <a:ahLst/>
              <a:cxnLst/>
              <a:rect l="l" t="t" r="r" b="b"/>
              <a:pathLst>
                <a:path w="2608" h="417" extrusionOk="0">
                  <a:moveTo>
                    <a:pt x="214" y="0"/>
                  </a:moveTo>
                  <a:cubicBezTo>
                    <a:pt x="95" y="0"/>
                    <a:pt x="0" y="83"/>
                    <a:pt x="0" y="202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22"/>
                    <a:pt x="2608" y="202"/>
                  </a:cubicBezTo>
                  <a:cubicBezTo>
                    <a:pt x="2608" y="83"/>
                    <a:pt x="2500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369875" y="2503125"/>
              <a:ext cx="84275" cy="47650"/>
            </a:xfrm>
            <a:custGeom>
              <a:avLst/>
              <a:gdLst/>
              <a:ahLst/>
              <a:cxnLst/>
              <a:rect l="l" t="t" r="r" b="b"/>
              <a:pathLst>
                <a:path w="3371" h="1906" extrusionOk="0">
                  <a:moveTo>
                    <a:pt x="1" y="0"/>
                  </a:moveTo>
                  <a:lnTo>
                    <a:pt x="1" y="1905"/>
                  </a:lnTo>
                  <a:lnTo>
                    <a:pt x="3370" y="1905"/>
                  </a:lnTo>
                  <a:lnTo>
                    <a:pt x="2680" y="988"/>
                  </a:lnTo>
                  <a:lnTo>
                    <a:pt x="3370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366900" y="2493900"/>
              <a:ext cx="4500" cy="283075"/>
            </a:xfrm>
            <a:custGeom>
              <a:avLst/>
              <a:gdLst/>
              <a:ahLst/>
              <a:cxnLst/>
              <a:rect l="l" t="t" r="r" b="b"/>
              <a:pathLst>
                <a:path w="180" h="11323" extrusionOk="0">
                  <a:moveTo>
                    <a:pt x="1" y="0"/>
                  </a:moveTo>
                  <a:lnTo>
                    <a:pt x="1" y="11323"/>
                  </a:lnTo>
                  <a:lnTo>
                    <a:pt x="179" y="11323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63325" y="24894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266600" y="2793625"/>
              <a:ext cx="201825" cy="778700"/>
            </a:xfrm>
            <a:custGeom>
              <a:avLst/>
              <a:gdLst/>
              <a:ahLst/>
              <a:cxnLst/>
              <a:rect l="l" t="t" r="r" b="b"/>
              <a:pathLst>
                <a:path w="8073" h="31148" extrusionOk="0">
                  <a:moveTo>
                    <a:pt x="0" y="1"/>
                  </a:moveTo>
                  <a:lnTo>
                    <a:pt x="0" y="31147"/>
                  </a:lnTo>
                  <a:lnTo>
                    <a:pt x="8073" y="31147"/>
                  </a:lnTo>
                  <a:lnTo>
                    <a:pt x="8073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253500" y="2729325"/>
              <a:ext cx="227725" cy="90225"/>
            </a:xfrm>
            <a:custGeom>
              <a:avLst/>
              <a:gdLst/>
              <a:ahLst/>
              <a:cxnLst/>
              <a:rect l="l" t="t" r="r" b="b"/>
              <a:pathLst>
                <a:path w="9109" h="3609" extrusionOk="0">
                  <a:moveTo>
                    <a:pt x="4108" y="1"/>
                  </a:moveTo>
                  <a:lnTo>
                    <a:pt x="4108" y="1715"/>
                  </a:lnTo>
                  <a:lnTo>
                    <a:pt x="3013" y="1715"/>
                  </a:lnTo>
                  <a:lnTo>
                    <a:pt x="3013" y="13"/>
                  </a:lnTo>
                  <a:lnTo>
                    <a:pt x="2012" y="13"/>
                  </a:lnTo>
                  <a:lnTo>
                    <a:pt x="2012" y="1715"/>
                  </a:lnTo>
                  <a:lnTo>
                    <a:pt x="1000" y="1715"/>
                  </a:lnTo>
                  <a:lnTo>
                    <a:pt x="1000" y="13"/>
                  </a:lnTo>
                  <a:lnTo>
                    <a:pt x="0" y="13"/>
                  </a:lnTo>
                  <a:lnTo>
                    <a:pt x="0" y="3608"/>
                  </a:lnTo>
                  <a:lnTo>
                    <a:pt x="9109" y="3608"/>
                  </a:lnTo>
                  <a:lnTo>
                    <a:pt x="9109" y="13"/>
                  </a:lnTo>
                  <a:lnTo>
                    <a:pt x="8108" y="13"/>
                  </a:lnTo>
                  <a:lnTo>
                    <a:pt x="8108" y="1715"/>
                  </a:lnTo>
                  <a:lnTo>
                    <a:pt x="7096" y="1715"/>
                  </a:lnTo>
                  <a:lnTo>
                    <a:pt x="7096" y="13"/>
                  </a:lnTo>
                  <a:lnTo>
                    <a:pt x="6108" y="13"/>
                  </a:lnTo>
                  <a:lnTo>
                    <a:pt x="6108" y="1715"/>
                  </a:lnTo>
                  <a:lnTo>
                    <a:pt x="5108" y="171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344275" y="2899300"/>
              <a:ext cx="43200" cy="66100"/>
            </a:xfrm>
            <a:custGeom>
              <a:avLst/>
              <a:gdLst/>
              <a:ahLst/>
              <a:cxnLst/>
              <a:rect l="l" t="t" r="r" b="b"/>
              <a:pathLst>
                <a:path w="1728" h="2644" extrusionOk="0">
                  <a:moveTo>
                    <a:pt x="858" y="0"/>
                  </a:moveTo>
                  <a:cubicBezTo>
                    <a:pt x="382" y="0"/>
                    <a:pt x="1" y="393"/>
                    <a:pt x="1" y="869"/>
                  </a:cubicBezTo>
                  <a:lnTo>
                    <a:pt x="13" y="869"/>
                  </a:lnTo>
                  <a:lnTo>
                    <a:pt x="13" y="2644"/>
                  </a:lnTo>
                  <a:lnTo>
                    <a:pt x="1727" y="2644"/>
                  </a:lnTo>
                  <a:lnTo>
                    <a:pt x="1727" y="869"/>
                  </a:lnTo>
                  <a:cubicBezTo>
                    <a:pt x="1727" y="393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333875" y="2961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24"/>
                    <a:pt x="0" y="108"/>
                    <a:pt x="0" y="215"/>
                  </a:cubicBezTo>
                  <a:cubicBezTo>
                    <a:pt x="0" y="334"/>
                    <a:pt x="83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34"/>
                    <a:pt x="2607" y="215"/>
                  </a:cubicBezTo>
                  <a:cubicBezTo>
                    <a:pt x="2607" y="96"/>
                    <a:pt x="2512" y="1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344275" y="3023725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81"/>
                    <a:pt x="1" y="857"/>
                  </a:cubicBezTo>
                  <a:lnTo>
                    <a:pt x="13" y="857"/>
                  </a:lnTo>
                  <a:lnTo>
                    <a:pt x="13" y="2631"/>
                  </a:lnTo>
                  <a:lnTo>
                    <a:pt x="1727" y="2631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333875" y="3086225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83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84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580325" y="2689450"/>
              <a:ext cx="182175" cy="882575"/>
            </a:xfrm>
            <a:custGeom>
              <a:avLst/>
              <a:gdLst/>
              <a:ahLst/>
              <a:cxnLst/>
              <a:rect l="l" t="t" r="r" b="b"/>
              <a:pathLst>
                <a:path w="7287" h="35303" extrusionOk="0">
                  <a:moveTo>
                    <a:pt x="0" y="0"/>
                  </a:moveTo>
                  <a:lnTo>
                    <a:pt x="0" y="35302"/>
                  </a:lnTo>
                  <a:lnTo>
                    <a:pt x="7287" y="35302"/>
                  </a:lnTo>
                  <a:lnTo>
                    <a:pt x="7287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648775" y="2785600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81"/>
                    <a:pt x="1" y="857"/>
                  </a:cubicBezTo>
                  <a:lnTo>
                    <a:pt x="1" y="2631"/>
                  </a:lnTo>
                  <a:lnTo>
                    <a:pt x="1703" y="2631"/>
                  </a:lnTo>
                  <a:lnTo>
                    <a:pt x="1703" y="857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637175" y="28481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03" y="0"/>
                  </a:moveTo>
                  <a:cubicBezTo>
                    <a:pt x="84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2394" y="417"/>
                  </a:lnTo>
                  <a:cubicBezTo>
                    <a:pt x="2513" y="417"/>
                    <a:pt x="2608" y="322"/>
                    <a:pt x="2608" y="203"/>
                  </a:cubicBezTo>
                  <a:cubicBezTo>
                    <a:pt x="2608" y="108"/>
                    <a:pt x="2513" y="0"/>
                    <a:pt x="2394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648775" y="2988300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93"/>
                    <a:pt x="1" y="869"/>
                  </a:cubicBezTo>
                  <a:lnTo>
                    <a:pt x="1" y="2632"/>
                  </a:lnTo>
                  <a:lnTo>
                    <a:pt x="1703" y="2632"/>
                  </a:lnTo>
                  <a:lnTo>
                    <a:pt x="1703" y="869"/>
                  </a:lnTo>
                  <a:lnTo>
                    <a:pt x="1727" y="869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637175" y="3050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2394" y="417"/>
                  </a:lnTo>
                  <a:cubicBezTo>
                    <a:pt x="2513" y="417"/>
                    <a:pt x="2608" y="322"/>
                    <a:pt x="2608" y="203"/>
                  </a:cubicBezTo>
                  <a:cubicBezTo>
                    <a:pt x="2608" y="108"/>
                    <a:pt x="2513" y="1"/>
                    <a:pt x="2394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68725" y="2423050"/>
              <a:ext cx="205400" cy="296200"/>
            </a:xfrm>
            <a:custGeom>
              <a:avLst/>
              <a:gdLst/>
              <a:ahLst/>
              <a:cxnLst/>
              <a:rect l="l" t="t" r="r" b="b"/>
              <a:pathLst>
                <a:path w="8216" h="11848" extrusionOk="0">
                  <a:moveTo>
                    <a:pt x="4108" y="0"/>
                  </a:moveTo>
                  <a:lnTo>
                    <a:pt x="0" y="11847"/>
                  </a:lnTo>
                  <a:lnTo>
                    <a:pt x="8215" y="11847"/>
                  </a:lnTo>
                  <a:lnTo>
                    <a:pt x="410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555625" y="2711750"/>
              <a:ext cx="230700" cy="14325"/>
            </a:xfrm>
            <a:custGeom>
              <a:avLst/>
              <a:gdLst/>
              <a:ahLst/>
              <a:cxnLst/>
              <a:rect l="l" t="t" r="r" b="b"/>
              <a:pathLst>
                <a:path w="9228" h="573" extrusionOk="0">
                  <a:moveTo>
                    <a:pt x="8963" y="1"/>
                  </a:moveTo>
                  <a:cubicBezTo>
                    <a:pt x="8956" y="1"/>
                    <a:pt x="8949" y="1"/>
                    <a:pt x="8942" y="1"/>
                  </a:cubicBezTo>
                  <a:lnTo>
                    <a:pt x="286" y="1"/>
                  </a:lnTo>
                  <a:cubicBezTo>
                    <a:pt x="119" y="1"/>
                    <a:pt x="0" y="120"/>
                    <a:pt x="0" y="287"/>
                  </a:cubicBezTo>
                  <a:cubicBezTo>
                    <a:pt x="0" y="442"/>
                    <a:pt x="131" y="573"/>
                    <a:pt x="286" y="573"/>
                  </a:cubicBezTo>
                  <a:lnTo>
                    <a:pt x="8942" y="573"/>
                  </a:lnTo>
                  <a:cubicBezTo>
                    <a:pt x="9108" y="573"/>
                    <a:pt x="9228" y="454"/>
                    <a:pt x="9228" y="287"/>
                  </a:cubicBezTo>
                  <a:cubicBezTo>
                    <a:pt x="9228" y="128"/>
                    <a:pt x="9118" y="1"/>
                    <a:pt x="8963" y="1"/>
                  </a:cubicBezTo>
                  <a:close/>
                </a:path>
              </a:pathLst>
            </a:custGeom>
            <a:solidFill>
              <a:srgbClr val="9F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661575" y="2418275"/>
              <a:ext cx="18775" cy="17300"/>
            </a:xfrm>
            <a:custGeom>
              <a:avLst/>
              <a:gdLst/>
              <a:ahLst/>
              <a:cxnLst/>
              <a:rect l="l" t="t" r="r" b="b"/>
              <a:pathLst>
                <a:path w="751" h="692" extrusionOk="0">
                  <a:moveTo>
                    <a:pt x="382" y="1"/>
                  </a:moveTo>
                  <a:cubicBezTo>
                    <a:pt x="167" y="1"/>
                    <a:pt x="1" y="156"/>
                    <a:pt x="1" y="346"/>
                  </a:cubicBezTo>
                  <a:cubicBezTo>
                    <a:pt x="1" y="537"/>
                    <a:pt x="167" y="691"/>
                    <a:pt x="382" y="691"/>
                  </a:cubicBezTo>
                  <a:cubicBezTo>
                    <a:pt x="584" y="691"/>
                    <a:pt x="751" y="537"/>
                    <a:pt x="751" y="346"/>
                  </a:cubicBezTo>
                  <a:cubicBezTo>
                    <a:pt x="751" y="156"/>
                    <a:pt x="584" y="1"/>
                    <a:pt x="382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276875" y="2689450"/>
              <a:ext cx="182200" cy="884350"/>
            </a:xfrm>
            <a:custGeom>
              <a:avLst/>
              <a:gdLst/>
              <a:ahLst/>
              <a:cxnLst/>
              <a:rect l="l" t="t" r="r" b="b"/>
              <a:pathLst>
                <a:path w="7288" h="35374" extrusionOk="0">
                  <a:moveTo>
                    <a:pt x="1" y="0"/>
                  </a:moveTo>
                  <a:lnTo>
                    <a:pt x="1" y="35374"/>
                  </a:lnTo>
                  <a:lnTo>
                    <a:pt x="7288" y="35374"/>
                  </a:lnTo>
                  <a:lnTo>
                    <a:pt x="7288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345650" y="2785600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69" y="0"/>
                  </a:moveTo>
                  <a:cubicBezTo>
                    <a:pt x="393" y="0"/>
                    <a:pt x="0" y="381"/>
                    <a:pt x="0" y="857"/>
                  </a:cubicBezTo>
                  <a:lnTo>
                    <a:pt x="0" y="2631"/>
                  </a:lnTo>
                  <a:lnTo>
                    <a:pt x="1715" y="2631"/>
                  </a:lnTo>
                  <a:lnTo>
                    <a:pt x="1715" y="857"/>
                  </a:lnTo>
                  <a:lnTo>
                    <a:pt x="1727" y="857"/>
                  </a:lnTo>
                  <a:cubicBezTo>
                    <a:pt x="1727" y="381"/>
                    <a:pt x="1346" y="0"/>
                    <a:pt x="869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33750" y="28481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108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45650" y="2988300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69" y="0"/>
                  </a:moveTo>
                  <a:cubicBezTo>
                    <a:pt x="393" y="0"/>
                    <a:pt x="0" y="393"/>
                    <a:pt x="0" y="869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69"/>
                  </a:lnTo>
                  <a:lnTo>
                    <a:pt x="1727" y="869"/>
                  </a:lnTo>
                  <a:cubicBezTo>
                    <a:pt x="1727" y="381"/>
                    <a:pt x="1346" y="0"/>
                    <a:pt x="869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33750" y="3050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1"/>
                    <a:pt x="0" y="96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108"/>
                    <a:pt x="2512" y="1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265275" y="2423050"/>
              <a:ext cx="205400" cy="296200"/>
            </a:xfrm>
            <a:custGeom>
              <a:avLst/>
              <a:gdLst/>
              <a:ahLst/>
              <a:cxnLst/>
              <a:rect l="l" t="t" r="r" b="b"/>
              <a:pathLst>
                <a:path w="8216" h="11848" extrusionOk="0">
                  <a:moveTo>
                    <a:pt x="4108" y="0"/>
                  </a:moveTo>
                  <a:lnTo>
                    <a:pt x="1" y="11847"/>
                  </a:lnTo>
                  <a:lnTo>
                    <a:pt x="8216" y="11847"/>
                  </a:lnTo>
                  <a:lnTo>
                    <a:pt x="410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252775" y="2711750"/>
              <a:ext cx="230700" cy="14325"/>
            </a:xfrm>
            <a:custGeom>
              <a:avLst/>
              <a:gdLst/>
              <a:ahLst/>
              <a:cxnLst/>
              <a:rect l="l" t="t" r="r" b="b"/>
              <a:pathLst>
                <a:path w="9228" h="573" extrusionOk="0">
                  <a:moveTo>
                    <a:pt x="8960" y="1"/>
                  </a:moveTo>
                  <a:cubicBezTo>
                    <a:pt x="8954" y="1"/>
                    <a:pt x="8948" y="1"/>
                    <a:pt x="8942" y="1"/>
                  </a:cubicBezTo>
                  <a:lnTo>
                    <a:pt x="274" y="1"/>
                  </a:lnTo>
                  <a:cubicBezTo>
                    <a:pt x="120" y="1"/>
                    <a:pt x="1" y="120"/>
                    <a:pt x="1" y="287"/>
                  </a:cubicBezTo>
                  <a:cubicBezTo>
                    <a:pt x="1" y="442"/>
                    <a:pt x="131" y="573"/>
                    <a:pt x="274" y="573"/>
                  </a:cubicBezTo>
                  <a:lnTo>
                    <a:pt x="8942" y="573"/>
                  </a:lnTo>
                  <a:cubicBezTo>
                    <a:pt x="9109" y="573"/>
                    <a:pt x="9228" y="454"/>
                    <a:pt x="9228" y="287"/>
                  </a:cubicBezTo>
                  <a:cubicBezTo>
                    <a:pt x="9228" y="128"/>
                    <a:pt x="9097" y="1"/>
                    <a:pt x="8960" y="1"/>
                  </a:cubicBezTo>
                  <a:close/>
                </a:path>
              </a:pathLst>
            </a:custGeom>
            <a:solidFill>
              <a:srgbClr val="9F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358450" y="2418275"/>
              <a:ext cx="18475" cy="17300"/>
            </a:xfrm>
            <a:custGeom>
              <a:avLst/>
              <a:gdLst/>
              <a:ahLst/>
              <a:cxnLst/>
              <a:rect l="l" t="t" r="r" b="b"/>
              <a:pathLst>
                <a:path w="739" h="692" extrusionOk="0">
                  <a:moveTo>
                    <a:pt x="369" y="1"/>
                  </a:moveTo>
                  <a:cubicBezTo>
                    <a:pt x="155" y="1"/>
                    <a:pt x="0" y="156"/>
                    <a:pt x="0" y="346"/>
                  </a:cubicBezTo>
                  <a:cubicBezTo>
                    <a:pt x="0" y="537"/>
                    <a:pt x="155" y="691"/>
                    <a:pt x="369" y="691"/>
                  </a:cubicBezTo>
                  <a:cubicBezTo>
                    <a:pt x="572" y="691"/>
                    <a:pt x="738" y="537"/>
                    <a:pt x="738" y="346"/>
                  </a:cubicBezTo>
                  <a:cubicBezTo>
                    <a:pt x="738" y="156"/>
                    <a:pt x="572" y="1"/>
                    <a:pt x="369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276000" y="3244575"/>
              <a:ext cx="46750" cy="33650"/>
            </a:xfrm>
            <a:custGeom>
              <a:avLst/>
              <a:gdLst/>
              <a:ahLst/>
              <a:cxnLst/>
              <a:rect l="l" t="t" r="r" b="b"/>
              <a:pathLst>
                <a:path w="1870" h="1346" extrusionOk="0">
                  <a:moveTo>
                    <a:pt x="0" y="1"/>
                  </a:moveTo>
                  <a:lnTo>
                    <a:pt x="0" y="1346"/>
                  </a:lnTo>
                  <a:lnTo>
                    <a:pt x="1869" y="1346"/>
                  </a:lnTo>
                  <a:lnTo>
                    <a:pt x="1869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294450" y="3291300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12925" y="3398175"/>
              <a:ext cx="46450" cy="33650"/>
            </a:xfrm>
            <a:custGeom>
              <a:avLst/>
              <a:gdLst/>
              <a:ahLst/>
              <a:cxnLst/>
              <a:rect l="l" t="t" r="r" b="b"/>
              <a:pathLst>
                <a:path w="1858" h="1346" extrusionOk="0">
                  <a:moveTo>
                    <a:pt x="0" y="0"/>
                  </a:moveTo>
                  <a:lnTo>
                    <a:pt x="0" y="1346"/>
                  </a:lnTo>
                  <a:lnTo>
                    <a:pt x="1857" y="134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345775" y="3145450"/>
              <a:ext cx="43175" cy="65825"/>
            </a:xfrm>
            <a:custGeom>
              <a:avLst/>
              <a:gdLst/>
              <a:ahLst/>
              <a:cxnLst/>
              <a:rect l="l" t="t" r="r" b="b"/>
              <a:pathLst>
                <a:path w="1727" h="2633" extrusionOk="0">
                  <a:moveTo>
                    <a:pt x="869" y="1"/>
                  </a:moveTo>
                  <a:cubicBezTo>
                    <a:pt x="381" y="1"/>
                    <a:pt x="0" y="382"/>
                    <a:pt x="0" y="858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58"/>
                  </a:lnTo>
                  <a:lnTo>
                    <a:pt x="1727" y="858"/>
                  </a:lnTo>
                  <a:cubicBezTo>
                    <a:pt x="1727" y="382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333875" y="3207975"/>
              <a:ext cx="65200" cy="10425"/>
            </a:xfrm>
            <a:custGeom>
              <a:avLst/>
              <a:gdLst/>
              <a:ahLst/>
              <a:cxnLst/>
              <a:rect l="l" t="t" r="r" b="b"/>
              <a:pathLst>
                <a:path w="2608" h="417" extrusionOk="0">
                  <a:moveTo>
                    <a:pt x="202" y="0"/>
                  </a:moveTo>
                  <a:cubicBezTo>
                    <a:pt x="83" y="0"/>
                    <a:pt x="0" y="83"/>
                    <a:pt x="0" y="202"/>
                  </a:cubicBezTo>
                  <a:cubicBezTo>
                    <a:pt x="0" y="322"/>
                    <a:pt x="83" y="417"/>
                    <a:pt x="202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2"/>
                  </a:cubicBezTo>
                  <a:cubicBezTo>
                    <a:pt x="2607" y="83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777250" y="3067175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0" y="0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04625" y="3114500"/>
              <a:ext cx="46750" cy="33375"/>
            </a:xfrm>
            <a:custGeom>
              <a:avLst/>
              <a:gdLst/>
              <a:ahLst/>
              <a:cxnLst/>
              <a:rect l="l" t="t" r="r" b="b"/>
              <a:pathLst>
                <a:path w="1870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870" y="1334"/>
                  </a:lnTo>
                  <a:lnTo>
                    <a:pt x="1870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219275" y="3263925"/>
              <a:ext cx="46450" cy="33650"/>
            </a:xfrm>
            <a:custGeom>
              <a:avLst/>
              <a:gdLst/>
              <a:ahLst/>
              <a:cxnLst/>
              <a:rect l="l" t="t" r="r" b="b"/>
              <a:pathLst>
                <a:path w="1858" h="1346" extrusionOk="0">
                  <a:moveTo>
                    <a:pt x="0" y="0"/>
                  </a:moveTo>
                  <a:lnTo>
                    <a:pt x="0" y="1346"/>
                  </a:lnTo>
                  <a:lnTo>
                    <a:pt x="1857" y="134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218675" y="3076100"/>
              <a:ext cx="46450" cy="33675"/>
            </a:xfrm>
            <a:custGeom>
              <a:avLst/>
              <a:gdLst/>
              <a:ahLst/>
              <a:cxnLst/>
              <a:rect l="l" t="t" r="r" b="b"/>
              <a:pathLst>
                <a:path w="1858" h="1347" extrusionOk="0">
                  <a:moveTo>
                    <a:pt x="0" y="1"/>
                  </a:moveTo>
                  <a:lnTo>
                    <a:pt x="0" y="1346"/>
                  </a:lnTo>
                  <a:lnTo>
                    <a:pt x="1858" y="1346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187725" y="3123425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7" y="1334"/>
                  </a:lnTo>
                  <a:lnTo>
                    <a:pt x="1857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574550" y="2856725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421675" y="2864475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0" y="0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0050" y="2821300"/>
              <a:ext cx="46475" cy="33375"/>
            </a:xfrm>
            <a:custGeom>
              <a:avLst/>
              <a:gdLst/>
              <a:ahLst/>
              <a:cxnLst/>
              <a:rect l="l" t="t" r="r" b="b"/>
              <a:pathLst>
                <a:path w="1859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119250" y="2771900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1" y="0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0050" y="2617425"/>
              <a:ext cx="46475" cy="33350"/>
            </a:xfrm>
            <a:custGeom>
              <a:avLst/>
              <a:gdLst/>
              <a:ahLst/>
              <a:cxnLst/>
              <a:rect l="l" t="t" r="r" b="b"/>
              <a:pathLst>
                <a:path w="1859" h="1334" extrusionOk="0">
                  <a:moveTo>
                    <a:pt x="1" y="0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17450" y="2664150"/>
              <a:ext cx="42575" cy="30675"/>
            </a:xfrm>
            <a:custGeom>
              <a:avLst/>
              <a:gdLst/>
              <a:ahLst/>
              <a:cxnLst/>
              <a:rect l="l" t="t" r="r" b="b"/>
              <a:pathLst>
                <a:path w="1703" h="1227" extrusionOk="0">
                  <a:moveTo>
                    <a:pt x="0" y="0"/>
                  </a:moveTo>
                  <a:lnTo>
                    <a:pt x="0" y="1227"/>
                  </a:lnTo>
                  <a:lnTo>
                    <a:pt x="1703" y="1227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904775" y="2467400"/>
              <a:ext cx="326250" cy="134850"/>
            </a:xfrm>
            <a:custGeom>
              <a:avLst/>
              <a:gdLst/>
              <a:ahLst/>
              <a:cxnLst/>
              <a:rect l="l" t="t" r="r" b="b"/>
              <a:pathLst>
                <a:path w="13050" h="5394" extrusionOk="0">
                  <a:moveTo>
                    <a:pt x="7227" y="0"/>
                  </a:moveTo>
                  <a:cubicBezTo>
                    <a:pt x="6561" y="0"/>
                    <a:pt x="5977" y="465"/>
                    <a:pt x="5834" y="1084"/>
                  </a:cubicBezTo>
                  <a:cubicBezTo>
                    <a:pt x="5513" y="608"/>
                    <a:pt x="4977" y="298"/>
                    <a:pt x="4370" y="298"/>
                  </a:cubicBezTo>
                  <a:cubicBezTo>
                    <a:pt x="3417" y="298"/>
                    <a:pt x="2643" y="1072"/>
                    <a:pt x="2643" y="2036"/>
                  </a:cubicBezTo>
                  <a:cubicBezTo>
                    <a:pt x="2643" y="2096"/>
                    <a:pt x="2643" y="2144"/>
                    <a:pt x="2655" y="2203"/>
                  </a:cubicBezTo>
                  <a:cubicBezTo>
                    <a:pt x="2393" y="2024"/>
                    <a:pt x="2060" y="1917"/>
                    <a:pt x="1727" y="1917"/>
                  </a:cubicBezTo>
                  <a:cubicBezTo>
                    <a:pt x="774" y="1917"/>
                    <a:pt x="0" y="2691"/>
                    <a:pt x="0" y="3668"/>
                  </a:cubicBezTo>
                  <a:cubicBezTo>
                    <a:pt x="0" y="4584"/>
                    <a:pt x="715" y="5334"/>
                    <a:pt x="1619" y="5394"/>
                  </a:cubicBezTo>
                  <a:lnTo>
                    <a:pt x="11442" y="5394"/>
                  </a:lnTo>
                  <a:cubicBezTo>
                    <a:pt x="12299" y="5346"/>
                    <a:pt x="13049" y="4584"/>
                    <a:pt x="13049" y="3644"/>
                  </a:cubicBezTo>
                  <a:cubicBezTo>
                    <a:pt x="13049" y="2691"/>
                    <a:pt x="12276" y="1905"/>
                    <a:pt x="11323" y="1905"/>
                  </a:cubicBezTo>
                  <a:cubicBezTo>
                    <a:pt x="10978" y="1905"/>
                    <a:pt x="10668" y="2013"/>
                    <a:pt x="10394" y="2179"/>
                  </a:cubicBezTo>
                  <a:cubicBezTo>
                    <a:pt x="10323" y="1667"/>
                    <a:pt x="9894" y="1298"/>
                    <a:pt x="9370" y="1298"/>
                  </a:cubicBezTo>
                  <a:cubicBezTo>
                    <a:pt x="9108" y="1298"/>
                    <a:pt x="8870" y="1405"/>
                    <a:pt x="8692" y="1548"/>
                  </a:cubicBezTo>
                  <a:lnTo>
                    <a:pt x="8692" y="1465"/>
                  </a:lnTo>
                  <a:cubicBezTo>
                    <a:pt x="8692" y="655"/>
                    <a:pt x="8037" y="0"/>
                    <a:pt x="7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80925" y="2909725"/>
              <a:ext cx="184575" cy="16375"/>
            </a:xfrm>
            <a:custGeom>
              <a:avLst/>
              <a:gdLst/>
              <a:ahLst/>
              <a:cxnLst/>
              <a:rect l="l" t="t" r="r" b="b"/>
              <a:pathLst>
                <a:path w="7383" h="655" extrusionOk="0">
                  <a:moveTo>
                    <a:pt x="0" y="0"/>
                  </a:moveTo>
                  <a:lnTo>
                    <a:pt x="0" y="655"/>
                  </a:lnTo>
                  <a:lnTo>
                    <a:pt x="7382" y="655"/>
                  </a:lnTo>
                  <a:lnTo>
                    <a:pt x="7382" y="0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580925" y="3124025"/>
              <a:ext cx="184575" cy="16400"/>
            </a:xfrm>
            <a:custGeom>
              <a:avLst/>
              <a:gdLst/>
              <a:ahLst/>
              <a:cxnLst/>
              <a:rect l="l" t="t" r="r" b="b"/>
              <a:pathLst>
                <a:path w="7383" h="656" extrusionOk="0">
                  <a:moveTo>
                    <a:pt x="0" y="1"/>
                  </a:moveTo>
                  <a:lnTo>
                    <a:pt x="0" y="655"/>
                  </a:lnTo>
                  <a:lnTo>
                    <a:pt x="7382" y="655"/>
                  </a:lnTo>
                  <a:lnTo>
                    <a:pt x="7382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76300" y="2904950"/>
              <a:ext cx="182175" cy="17300"/>
            </a:xfrm>
            <a:custGeom>
              <a:avLst/>
              <a:gdLst/>
              <a:ahLst/>
              <a:cxnLst/>
              <a:rect l="l" t="t" r="r" b="b"/>
              <a:pathLst>
                <a:path w="7287" h="692" extrusionOk="0">
                  <a:moveTo>
                    <a:pt x="0" y="1"/>
                  </a:moveTo>
                  <a:lnTo>
                    <a:pt x="0" y="691"/>
                  </a:lnTo>
                  <a:lnTo>
                    <a:pt x="7287" y="691"/>
                  </a:lnTo>
                  <a:lnTo>
                    <a:pt x="7287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76300" y="3127900"/>
              <a:ext cx="182175" cy="16975"/>
            </a:xfrm>
            <a:custGeom>
              <a:avLst/>
              <a:gdLst/>
              <a:ahLst/>
              <a:cxnLst/>
              <a:rect l="l" t="t" r="r" b="b"/>
              <a:pathLst>
                <a:path w="7287" h="679" extrusionOk="0">
                  <a:moveTo>
                    <a:pt x="0" y="0"/>
                  </a:moveTo>
                  <a:lnTo>
                    <a:pt x="0" y="679"/>
                  </a:lnTo>
                  <a:lnTo>
                    <a:pt x="7287" y="679"/>
                  </a:lnTo>
                  <a:lnTo>
                    <a:pt x="7287" y="0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3295701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96794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93495077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11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11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6" name="Google Shape;176;p11"/>
          <p:cNvGrpSpPr/>
          <p:nvPr/>
        </p:nvGrpSpPr>
        <p:grpSpPr>
          <a:xfrm>
            <a:off x="885340" y="715134"/>
            <a:ext cx="9938083" cy="5530305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907067" y="2430200"/>
            <a:ext cx="83780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3251851" y="3987800"/>
            <a:ext cx="5688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74751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1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4"/>
          <p:cNvSpPr txBox="1">
            <a:spLocks noGrp="1"/>
          </p:cNvSpPr>
          <p:nvPr>
            <p:ph type="title"/>
          </p:nvPr>
        </p:nvSpPr>
        <p:spPr>
          <a:xfrm>
            <a:off x="4692800" y="4023351"/>
            <a:ext cx="28064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13" name="Google Shape;213;p14"/>
          <p:cNvSpPr txBox="1">
            <a:spLocks noGrp="1"/>
          </p:cNvSpPr>
          <p:nvPr>
            <p:ph type="subTitle" idx="1"/>
          </p:nvPr>
        </p:nvSpPr>
        <p:spPr>
          <a:xfrm>
            <a:off x="1865200" y="2288651"/>
            <a:ext cx="8461600" cy="1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667" b="1"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27053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B888D6-E91D-0F46-B36F-49F0CE1E4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6A2A1A-2282-DC4F-949A-74EB15D00D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E1111EA-EC82-6045-9E9F-741E606F723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B26B850-B9EF-E04D-950F-E921B3BE38A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E0C4472-660F-FD4F-9F88-79AD57AC5FE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B9CE155-3B64-3C4C-898A-E6F2FED667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594CF50-1103-F149-B1DC-1BE114F72D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26ED83-7E21-C44B-B4E2-1A9DC35388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72329009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p25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25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" name="Google Shape;305;p25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976582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21BCBE-5765-46D3-BA4F-E21B47D4CF2C}" type="datetimeFigureOut">
              <a:rPr lang="en-US" smtClean="0"/>
              <a:pPr/>
              <a:t>4/3/2023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47686-4720-432E-AA12-47DA17ED5B1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34719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4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9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86506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875229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30572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55981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90" y="1681164"/>
            <a:ext cx="515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90" y="2505077"/>
            <a:ext cx="515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4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7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49403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015296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940642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6373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6B4AC8-6E44-7448-A4D4-4A5D1BAA45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A9F62C0-981D-5843-93CC-35B6989480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C8E257B-7764-1944-96A6-A8B8EFFFD6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1421E5A-F1CE-4140-A11E-C825DACC8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35338570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63117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28249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0991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4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9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54219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73910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58499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295413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90" y="1681164"/>
            <a:ext cx="515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90" y="2505077"/>
            <a:ext cx="515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4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7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94985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84765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3964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D03FE11-D6EA-D24D-A488-DC08C67E48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9AAB407-5E54-AC4B-A59E-3B0937E439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88ADA2D-82F9-B54A-936F-A9481E750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420731697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11499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2102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313841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990377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9426763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8025133" y="1529033"/>
            <a:ext cx="3271600" cy="22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588100" y="5117833"/>
            <a:ext cx="681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588454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ctrTitle"/>
          </p:nvPr>
        </p:nvSpPr>
        <p:spPr>
          <a:xfrm>
            <a:off x="6731333" y="1719033"/>
            <a:ext cx="4704400" cy="22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ubTitle" idx="1"/>
          </p:nvPr>
        </p:nvSpPr>
        <p:spPr>
          <a:xfrm>
            <a:off x="6740000" y="4819233"/>
            <a:ext cx="4704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" name="Google Shape;21;p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52483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ight Text and Three Picture ">
  <p:cSld name="Right Text and Three Picture 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6418067" y="868567"/>
            <a:ext cx="4790000" cy="12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6427100" y="2086967"/>
            <a:ext cx="478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6" name="Google Shape;26;p5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6562740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929950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">
  <p:cSld name="Title slide 1 1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ctrTitle"/>
          </p:nvPr>
        </p:nvSpPr>
        <p:spPr>
          <a:xfrm>
            <a:off x="7965933" y="1213867"/>
            <a:ext cx="3433600" cy="24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subTitle" idx="1"/>
          </p:nvPr>
        </p:nvSpPr>
        <p:spPr>
          <a:xfrm>
            <a:off x="7938000" y="3781867"/>
            <a:ext cx="3506400" cy="12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2" name="Google Shape;32;p6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2"/>
          </p:nvPr>
        </p:nvSpPr>
        <p:spPr>
          <a:xfrm>
            <a:off x="654767" y="5449833"/>
            <a:ext cx="3506400" cy="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1000"/>
              <a:buNone/>
              <a:defRPr sz="1333">
                <a:solidFill>
                  <a:srgbClr val="CC412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137024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19970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2970B7-3649-CB45-9467-27673F4EC5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909947-A7D8-924C-B856-9CCF3C2B5A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432B70-AA09-DF42-9D77-66B59D112E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4D71C48-497A-224F-9ADC-FDB19C8535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22FB9D1-2957-784F-8B55-C9FFEFAD32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55E15B-0C5E-B241-B8EC-5EDE61F92F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62312716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583533" y="703467"/>
            <a:ext cx="11024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6" name="Google Shape;46;p9"/>
          <p:cNvSpPr/>
          <p:nvPr/>
        </p:nvSpPr>
        <p:spPr>
          <a:xfrm>
            <a:off x="726568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9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39069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0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Font typeface="Roboto Slab"/>
              <a:buNone/>
              <a:defRPr b="1">
                <a:solidFill>
                  <a:srgbClr val="CC4125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1" name="Google Shape;51;p10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10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68989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Left And Picture Right">
  <p:cSld name="Paragraph Left And Picture Righ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6" name="Google Shape;56;p11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11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013319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945639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Right And Picture Left ">
  <p:cSld name="Paragraph Right And Picture Left 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2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2" name="Google Shape;62;p12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1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64" name="Google Shape;64;p12"/>
          <p:cNvSpPr txBox="1">
            <a:spLocks noGrp="1"/>
          </p:cNvSpPr>
          <p:nvPr>
            <p:ph type="subTitle" idx="1"/>
          </p:nvPr>
        </p:nvSpPr>
        <p:spPr>
          <a:xfrm>
            <a:off x="6478000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601456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Picture Layout">
  <p:cSld name="Two Picture Layou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5" name="Google Shape;75;p14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1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77" name="Google Shape;77;p14"/>
          <p:cNvSpPr txBox="1">
            <a:spLocks noGrp="1"/>
          </p:cNvSpPr>
          <p:nvPr>
            <p:ph type="subTitle" idx="1"/>
          </p:nvPr>
        </p:nvSpPr>
        <p:spPr>
          <a:xfrm>
            <a:off x="597133" y="2003000"/>
            <a:ext cx="4940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2"/>
          </p:nvPr>
        </p:nvSpPr>
        <p:spPr>
          <a:xfrm>
            <a:off x="6547533" y="3975367"/>
            <a:ext cx="497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835425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571568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1123240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977597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20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04" name="Google Shape;104;p2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1669830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7" name="Google Shape;107;p2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28144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C4EDBF-3B9A-144A-8A8F-1597230D0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70158BB-37AC-E641-9AFB-899942E7F0A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8B53E49-1246-F34C-A708-F662FA1F89D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0D0B4A6-5FF2-7A4D-B6FB-685A414924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E218E6E-5DC6-B04E-AEED-F9DCCFA1DC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60C7B22-016D-DF40-9388-B6227CA22A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9203040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2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1" name="Google Shape;111;p2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2961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8821964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766046-4DDE-284D-850C-AA397690F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7EB8F5-BCA3-E647-A52C-556A7C7A7A4E}" type="datetimeFigureOut">
              <a:rPr lang="en-US"/>
              <a:pPr>
                <a:defRPr/>
              </a:pPr>
              <a:t>4/3/2023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1B7445-D171-C04C-B39A-5BD126A3F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60A4CB-905F-0343-A0C8-C103CEB43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1FD919-4DDB-3242-A85D-38ED18A3E37D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60397793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3828100" y="1343060"/>
            <a:ext cx="7414800" cy="4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58786">
              <a:spcBef>
                <a:spcPts val="800"/>
              </a:spcBef>
              <a:spcAft>
                <a:spcPts val="0"/>
              </a:spcAft>
              <a:buSzPts val="3000"/>
              <a:buChar char="⊙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93210520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46317394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1779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241E1-CB4A-4623-A25C-465F86E63872}" type="datetimeFigureOut">
              <a:rPr lang="en-US" smtClean="0"/>
              <a:t>4/3/2023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CC5982-F119-4A18-81C4-61D6B908B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52075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theme" Target="../theme/theme10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13" Type="http://schemas.openxmlformats.org/officeDocument/2006/relationships/slideLayout" Target="../slideLayouts/slideLayout29.xml"/><Relationship Id="rId1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slideLayout" Target="../slideLayouts/slideLayout28.xml"/><Relationship Id="rId17" Type="http://schemas.openxmlformats.org/officeDocument/2006/relationships/slideLayout" Target="../slideLayouts/slideLayout33.xml"/><Relationship Id="rId2" Type="http://schemas.openxmlformats.org/officeDocument/2006/relationships/slideLayout" Target="../slideLayouts/slideLayout18.xml"/><Relationship Id="rId16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26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Relationship Id="rId14" Type="http://schemas.openxmlformats.org/officeDocument/2006/relationships/slideLayout" Target="../slideLayouts/slideLayout3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8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4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4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theme" Target="../theme/theme6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image" Target="../media/image14.jpg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image" Target="../media/image15.JPG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slideLayout" Target="../slideLayouts/slideLayout86.xml"/><Relationship Id="rId18" Type="http://schemas.openxmlformats.org/officeDocument/2006/relationships/slideLayout" Target="../slideLayouts/slideLayout91.xml"/><Relationship Id="rId3" Type="http://schemas.openxmlformats.org/officeDocument/2006/relationships/slideLayout" Target="../slideLayouts/slideLayout76.xml"/><Relationship Id="rId21" Type="http://schemas.openxmlformats.org/officeDocument/2006/relationships/slideLayout" Target="../slideLayouts/slideLayout94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17" Type="http://schemas.openxmlformats.org/officeDocument/2006/relationships/slideLayout" Target="../slideLayouts/slideLayout90.xml"/><Relationship Id="rId2" Type="http://schemas.openxmlformats.org/officeDocument/2006/relationships/slideLayout" Target="../slideLayouts/slideLayout75.xml"/><Relationship Id="rId16" Type="http://schemas.openxmlformats.org/officeDocument/2006/relationships/slideLayout" Target="../slideLayouts/slideLayout89.xml"/><Relationship Id="rId20" Type="http://schemas.openxmlformats.org/officeDocument/2006/relationships/slideLayout" Target="../slideLayouts/slideLayout93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5" Type="http://schemas.openxmlformats.org/officeDocument/2006/relationships/slideLayout" Target="../slideLayouts/slideLayout78.xml"/><Relationship Id="rId15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83.xml"/><Relationship Id="rId19" Type="http://schemas.openxmlformats.org/officeDocument/2006/relationships/slideLayout" Target="../slideLayouts/slideLayout92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slideLayout" Target="../slideLayouts/slideLayout87.xml"/><Relationship Id="rId22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F0A0CAF-D023-D34E-B913-DCA204E928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A27760A-B111-0149-8E0B-1570BEE9EA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E790B3-6DDC-9546-9700-C482CF0B04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978C5A-0AD8-004A-AFBD-1CB986B8DE6A}" type="datetimeFigureOut">
              <a:rPr lang="en-VN" smtClean="0"/>
              <a:t>04/03/2023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91100B-387A-6240-8019-4853EB8DBD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3B38EA-1BD8-A14A-9D24-6454077835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4520958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感谢您下载包图网平台上提供的</a:t>
            </a:r>
            <a:r>
              <a:rPr lang="en-US" altLang="zh-CN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PPT</a:t>
            </a:r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r>
              <a:rPr lang="en-US" altLang="zh-CN" sz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ibaotu.com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A8802AE3-308E-4422-B79E-C651C1BCB1D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6BE7ADC6-66A0-46C2-B52A-D252928C2B08}"/>
              </a:ext>
            </a:extLst>
          </p:cNvPr>
          <p:cNvGrpSpPr/>
          <p:nvPr userDrawn="1"/>
        </p:nvGrpSpPr>
        <p:grpSpPr>
          <a:xfrm>
            <a:off x="1" y="0"/>
            <a:ext cx="11770535" cy="6344264"/>
            <a:chOff x="1" y="0"/>
            <a:chExt cx="11770535" cy="634426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332F3D5-C14B-4C80-87BE-0D8BC7A51E4D}"/>
                </a:ext>
              </a:extLst>
            </p:cNvPr>
            <p:cNvSpPr/>
            <p:nvPr/>
          </p:nvSpPr>
          <p:spPr>
            <a:xfrm>
              <a:off x="421464" y="513735"/>
              <a:ext cx="11349072" cy="58305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sx="102000" sy="102000" algn="c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E559CF6B-7D31-46B7-B2C2-4176D0A55FB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965" t="8949" r="34237" b="80979"/>
            <a:stretch/>
          </p:blipFill>
          <p:spPr>
            <a:xfrm>
              <a:off x="1" y="0"/>
              <a:ext cx="3034293" cy="1317523"/>
            </a:xfrm>
            <a:prstGeom prst="rect">
              <a:avLst/>
            </a:prstGeom>
          </p:spPr>
        </p:pic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F237DA5C-D2F7-4773-B6BF-731FDC646349}"/>
                </a:ext>
              </a:extLst>
            </p:cNvPr>
            <p:cNvSpPr/>
            <p:nvPr/>
          </p:nvSpPr>
          <p:spPr>
            <a:xfrm>
              <a:off x="11163106" y="0"/>
              <a:ext cx="350469" cy="1849289"/>
            </a:xfrm>
            <a:prstGeom prst="rect">
              <a:avLst/>
            </a:prstGeom>
            <a:solidFill>
              <a:srgbClr val="EF6838"/>
            </a:solidFill>
            <a:ln>
              <a:noFill/>
            </a:ln>
            <a:effectLst>
              <a:outerShdw blurRad="152400" sx="102000" sy="102000" algn="c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rtlCol="0" anchor="ctr"/>
            <a:lstStyle/>
            <a:p>
              <a:pPr algn="ctr"/>
              <a:r>
                <a:rPr lang="zh-CN" altLang="en-US" sz="2000" dirty="0">
                  <a:solidFill>
                    <a:schemeClr val="bg1"/>
                  </a:solidFill>
                  <a:latin typeface="小白" panose="02010601030101010101" pitchFamily="2" charset="-122"/>
                  <a:ea typeface="小白" panose="02010601030101010101" pitchFamily="2" charset="-122"/>
                </a:rPr>
                <a:t>请输入标题</a:t>
              </a:r>
              <a:endParaRPr lang="en-US" sz="2000" dirty="0">
                <a:solidFill>
                  <a:schemeClr val="bg1"/>
                </a:solidFill>
                <a:latin typeface="小白" panose="02010601030101010101" pitchFamily="2" charset="-122"/>
                <a:ea typeface="小白" panose="0201060103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1077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  <p:sldLayoutId id="2147483773" r:id="rId2"/>
  </p:sldLayoutIdLst>
  <mc:AlternateContent xmlns:mc="http://schemas.openxmlformats.org/markup-compatibility/2006" xmlns:p14="http://schemas.microsoft.com/office/powerpoint/2010/main">
    <mc:Choice Requires="p14">
      <p:transition spd="slow" p14:dur="3500" advTm="3000">
        <p:random/>
      </p:transition>
    </mc:Choice>
    <mc:Fallback xmlns="">
      <p:transition spd="slow" advTm="300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50728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4" r:id="rId3"/>
    <p:sldLayoutId id="2147483709" r:id="rId4"/>
    <p:sldLayoutId id="2147483770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1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Slab"/>
              <a:buNone/>
              <a:defRPr sz="28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223291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82" r:id="rId15"/>
    <p:sldLayoutId id="2147483684" r:id="rId16"/>
    <p:sldLayoutId id="2147483685" r:id="rId17"/>
    <p:sldLayoutId id="2147483686" r:id="rId1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8"/>
            <a:ext cx="1153662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09600" y="1577342"/>
            <a:ext cx="109728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1"/>
            <a:ext cx="390144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4/3/2023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410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0562098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5" r:id="rId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01522199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62000"/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974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03/04/2023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81388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  <p:sldLayoutId id="2147483742" r:id="rId6"/>
    <p:sldLayoutId id="2147483743" r:id="rId7"/>
    <p:sldLayoutId id="2147483744" r:id="rId8"/>
    <p:sldLayoutId id="2147483745" r:id="rId9"/>
    <p:sldLayoutId id="2147483746" r:id="rId10"/>
    <p:sldLayoutId id="2147483747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Slab"/>
              <a:buNone/>
              <a:defRPr sz="28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6021343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  <p:sldLayoutId id="2147483768" r:id="rId20"/>
    <p:sldLayoutId id="2147483769" r:id="rId2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2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5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4.png"/><Relationship Id="rId4" Type="http://schemas.openxmlformats.org/officeDocument/2006/relationships/image" Target="../media/image38.gif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2.xml"/><Relationship Id="rId6" Type="http://schemas.openxmlformats.org/officeDocument/2006/relationships/audio" Target="../media/audio1.wav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1.png"/><Relationship Id="rId4" Type="http://schemas.openxmlformats.org/officeDocument/2006/relationships/image" Target="../media/image50.gi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0.gi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4.xml"/><Relationship Id="rId6" Type="http://schemas.openxmlformats.org/officeDocument/2006/relationships/audio" Target="../media/audio1.wav"/><Relationship Id="rId5" Type="http://schemas.openxmlformats.org/officeDocument/2006/relationships/image" Target="../media/image54.png"/><Relationship Id="rId4" Type="http://schemas.openxmlformats.org/officeDocument/2006/relationships/audio" Target="../media/audio2.wav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4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4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57.png"/><Relationship Id="rId4" Type="http://schemas.openxmlformats.org/officeDocument/2006/relationships/image" Target="../media/image56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0.xml"/><Relationship Id="rId5" Type="http://schemas.openxmlformats.org/officeDocument/2006/relationships/image" Target="../media/image59.png"/><Relationship Id="rId4" Type="http://schemas.openxmlformats.org/officeDocument/2006/relationships/image" Target="../media/image6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64.gif"/><Relationship Id="rId4" Type="http://schemas.openxmlformats.org/officeDocument/2006/relationships/image" Target="../media/image63.g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29.xml"/><Relationship Id="rId13" Type="http://schemas.openxmlformats.org/officeDocument/2006/relationships/image" Target="../media/image70.gif"/><Relationship Id="rId3" Type="http://schemas.openxmlformats.org/officeDocument/2006/relationships/slideLayout" Target="../slideLayouts/slideLayout53.xml"/><Relationship Id="rId7" Type="http://schemas.openxmlformats.org/officeDocument/2006/relationships/slide" Target="slide28.xml"/><Relationship Id="rId12" Type="http://schemas.openxmlformats.org/officeDocument/2006/relationships/image" Target="../media/image69.gif"/><Relationship Id="rId2" Type="http://schemas.openxmlformats.org/officeDocument/2006/relationships/audio" Target="../media/media3.wav"/><Relationship Id="rId1" Type="http://schemas.microsoft.com/office/2007/relationships/media" Target="../media/media3.wav"/><Relationship Id="rId6" Type="http://schemas.openxmlformats.org/officeDocument/2006/relationships/slide" Target="slide27.xml"/><Relationship Id="rId11" Type="http://schemas.openxmlformats.org/officeDocument/2006/relationships/image" Target="../media/image68.gif"/><Relationship Id="rId5" Type="http://schemas.openxmlformats.org/officeDocument/2006/relationships/image" Target="../media/image67.png"/><Relationship Id="rId10" Type="http://schemas.openxmlformats.org/officeDocument/2006/relationships/slide" Target="slide31.xml"/><Relationship Id="rId4" Type="http://schemas.openxmlformats.org/officeDocument/2006/relationships/image" Target="../media/image66.png"/><Relationship Id="rId9" Type="http://schemas.openxmlformats.org/officeDocument/2006/relationships/slide" Target="slide30.xml"/><Relationship Id="rId14" Type="http://schemas.openxmlformats.org/officeDocument/2006/relationships/image" Target="../media/image71.png"/></Relationships>
</file>

<file path=ppt/slides/_rels/slide2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7.png"/><Relationship Id="rId3" Type="http://schemas.openxmlformats.org/officeDocument/2006/relationships/audio" Target="../media/audio3.wav"/><Relationship Id="rId7" Type="http://schemas.openxmlformats.org/officeDocument/2006/relationships/image" Target="../media/image73.png"/><Relationship Id="rId12" Type="http://schemas.openxmlformats.org/officeDocument/2006/relationships/image" Target="../media/image7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3.xml"/><Relationship Id="rId6" Type="http://schemas.microsoft.com/office/2007/relationships/hdphoto" Target="../media/hdphoto1.wdp"/><Relationship Id="rId11" Type="http://schemas.openxmlformats.org/officeDocument/2006/relationships/image" Target="../media/image75.png"/><Relationship Id="rId5" Type="http://schemas.openxmlformats.org/officeDocument/2006/relationships/image" Target="../media/image72.png"/><Relationship Id="rId10" Type="http://schemas.microsoft.com/office/2007/relationships/hdphoto" Target="../media/hdphoto3.wdp"/><Relationship Id="rId4" Type="http://schemas.openxmlformats.org/officeDocument/2006/relationships/audio" Target="../media/audio4.wav"/><Relationship Id="rId9" Type="http://schemas.openxmlformats.org/officeDocument/2006/relationships/image" Target="../media/image74.png"/><Relationship Id="rId14" Type="http://schemas.openxmlformats.org/officeDocument/2006/relationships/slide" Target="slide26.xml"/></Relationships>
</file>

<file path=ppt/slides/_rels/slide2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8.png"/><Relationship Id="rId3" Type="http://schemas.openxmlformats.org/officeDocument/2006/relationships/audio" Target="../media/audio4.wav"/><Relationship Id="rId7" Type="http://schemas.openxmlformats.org/officeDocument/2006/relationships/image" Target="../media/image73.png"/><Relationship Id="rId12" Type="http://schemas.openxmlformats.org/officeDocument/2006/relationships/image" Target="../media/image7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3.xml"/><Relationship Id="rId6" Type="http://schemas.microsoft.com/office/2007/relationships/hdphoto" Target="../media/hdphoto1.wdp"/><Relationship Id="rId11" Type="http://schemas.openxmlformats.org/officeDocument/2006/relationships/image" Target="../media/image77.png"/><Relationship Id="rId5" Type="http://schemas.openxmlformats.org/officeDocument/2006/relationships/image" Target="../media/image72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74.png"/><Relationship Id="rId14" Type="http://schemas.openxmlformats.org/officeDocument/2006/relationships/slide" Target="slide26.xml"/></Relationships>
</file>

<file path=ppt/slides/_rels/slide2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7.png"/><Relationship Id="rId3" Type="http://schemas.openxmlformats.org/officeDocument/2006/relationships/audio" Target="../media/audio3.wav"/><Relationship Id="rId7" Type="http://schemas.openxmlformats.org/officeDocument/2006/relationships/image" Target="../media/image73.png"/><Relationship Id="rId12" Type="http://schemas.openxmlformats.org/officeDocument/2006/relationships/image" Target="../media/image7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3.xml"/><Relationship Id="rId6" Type="http://schemas.microsoft.com/office/2007/relationships/hdphoto" Target="../media/hdphoto1.wdp"/><Relationship Id="rId11" Type="http://schemas.openxmlformats.org/officeDocument/2006/relationships/image" Target="../media/image75.png"/><Relationship Id="rId5" Type="http://schemas.openxmlformats.org/officeDocument/2006/relationships/image" Target="../media/image72.png"/><Relationship Id="rId10" Type="http://schemas.microsoft.com/office/2007/relationships/hdphoto" Target="../media/hdphoto3.wdp"/><Relationship Id="rId4" Type="http://schemas.openxmlformats.org/officeDocument/2006/relationships/audio" Target="../media/audio4.wav"/><Relationship Id="rId9" Type="http://schemas.openxmlformats.org/officeDocument/2006/relationships/image" Target="../media/image74.png"/><Relationship Id="rId14" Type="http://schemas.openxmlformats.org/officeDocument/2006/relationships/slide" Target="slide2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4.gif"/></Relationships>
</file>

<file path=ppt/slides/_rels/slide3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slide" Target="slide26.xml"/><Relationship Id="rId3" Type="http://schemas.openxmlformats.org/officeDocument/2006/relationships/audio" Target="../media/audio4.wav"/><Relationship Id="rId7" Type="http://schemas.openxmlformats.org/officeDocument/2006/relationships/image" Target="../media/image73.png"/><Relationship Id="rId12" Type="http://schemas.openxmlformats.org/officeDocument/2006/relationships/image" Target="../media/image7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3.xml"/><Relationship Id="rId6" Type="http://schemas.microsoft.com/office/2007/relationships/hdphoto" Target="../media/hdphoto1.wdp"/><Relationship Id="rId11" Type="http://schemas.openxmlformats.org/officeDocument/2006/relationships/image" Target="../media/image77.png"/><Relationship Id="rId5" Type="http://schemas.openxmlformats.org/officeDocument/2006/relationships/image" Target="../media/image72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74.png"/></Relationships>
</file>

<file path=ppt/slides/_rels/slide3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8.png"/><Relationship Id="rId3" Type="http://schemas.openxmlformats.org/officeDocument/2006/relationships/audio" Target="../media/audio4.wav"/><Relationship Id="rId7" Type="http://schemas.openxmlformats.org/officeDocument/2006/relationships/image" Target="../media/image73.png"/><Relationship Id="rId12" Type="http://schemas.openxmlformats.org/officeDocument/2006/relationships/image" Target="../media/image7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3.xml"/><Relationship Id="rId6" Type="http://schemas.microsoft.com/office/2007/relationships/hdphoto" Target="../media/hdphoto1.wdp"/><Relationship Id="rId11" Type="http://schemas.openxmlformats.org/officeDocument/2006/relationships/image" Target="../media/image77.png"/><Relationship Id="rId5" Type="http://schemas.openxmlformats.org/officeDocument/2006/relationships/image" Target="../media/image72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74.png"/><Relationship Id="rId14" Type="http://schemas.openxmlformats.org/officeDocument/2006/relationships/slide" Target="slide2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8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4.gi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12" Type="http://schemas.openxmlformats.org/officeDocument/2006/relationships/image" Target="../media/image23.gif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30.png"/><Relationship Id="rId11" Type="http://schemas.openxmlformats.org/officeDocument/2006/relationships/image" Target="../media/image35.jpg"/><Relationship Id="rId5" Type="http://schemas.openxmlformats.org/officeDocument/2006/relationships/image" Target="../media/image29.png"/><Relationship Id="rId10" Type="http://schemas.openxmlformats.org/officeDocument/2006/relationships/image" Target="../media/image34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4.gi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36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39.gif"/><Relationship Id="rId4" Type="http://schemas.openxmlformats.org/officeDocument/2006/relationships/image" Target="../media/image38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40.png"/><Relationship Id="rId7" Type="http://schemas.openxmlformats.org/officeDocument/2006/relationships/image" Target="../media/image42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43.svg"/><Relationship Id="rId5" Type="http://schemas.openxmlformats.org/officeDocument/2006/relationships/image" Target="../media/image41.png"/><Relationship Id="rId4" Type="http://schemas.openxmlformats.org/officeDocument/2006/relationships/image" Target="../media/image41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043F2182-AAF3-4F0A-BCDD-E54E33DAA3E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sp>
        <p:nvSpPr>
          <p:cNvPr id="6" name="Rectangle 4">
            <a:extLst>
              <a:ext uri="{FF2B5EF4-FFF2-40B4-BE49-F238E27FC236}">
                <a16:creationId xmlns:a16="http://schemas.microsoft.com/office/drawing/2014/main" id="{98607774-F536-43A1-9B35-B4899D7052A7}"/>
              </a:ext>
            </a:extLst>
          </p:cNvPr>
          <p:cNvSpPr/>
          <p:nvPr/>
        </p:nvSpPr>
        <p:spPr>
          <a:xfrm>
            <a:off x="1324708" y="1633213"/>
            <a:ext cx="9542584" cy="420498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C8F75562-DE50-4156-B3C0-A1E7336BC6E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446" t="-1" r="316" b="68387"/>
          <a:stretch/>
        </p:blipFill>
        <p:spPr>
          <a:xfrm>
            <a:off x="10751127" y="-35038"/>
            <a:ext cx="1440873" cy="4208108"/>
          </a:xfrm>
          <a:prstGeom prst="rect">
            <a:avLst/>
          </a:prstGeom>
        </p:spPr>
      </p:pic>
      <p:sp>
        <p:nvSpPr>
          <p:cNvPr id="12" name="矩形 11">
            <a:extLst>
              <a:ext uri="{FF2B5EF4-FFF2-40B4-BE49-F238E27FC236}">
                <a16:creationId xmlns:a16="http://schemas.microsoft.com/office/drawing/2014/main" id="{97F3DD67-CE5E-44EE-884C-4925153F498E}"/>
              </a:ext>
            </a:extLst>
          </p:cNvPr>
          <p:cNvSpPr/>
          <p:nvPr/>
        </p:nvSpPr>
        <p:spPr>
          <a:xfrm>
            <a:off x="6185751" y="1945997"/>
            <a:ext cx="4486621" cy="2800767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1" i="0" u="none" strike="noStrike" kern="1200" cap="none" spc="0" normalizeH="0" baseline="0" noProof="0" dirty="0">
                <a:ln>
                  <a:noFill/>
                </a:ln>
                <a:solidFill>
                  <a:srgbClr val="EF6838"/>
                </a:solidFill>
                <a:effectLst/>
                <a:uLnTx/>
                <a:uFillTx/>
                <a:latin typeface="Times New Roman" panose="02020603050405020304" pitchFamily="18" charset="0"/>
                <a:ea typeface="小白" panose="02010601030101010101" pitchFamily="2" charset="-122"/>
                <a:cs typeface="Times New Roman" panose="02020603050405020304" pitchFamily="18" charset="0"/>
              </a:rPr>
              <a:t>KHỞI ĐỘNG</a:t>
            </a:r>
            <a:endParaRPr kumimoji="0" lang="zh-CN" altLang="en-US" sz="8800" b="1" i="0" u="none" strike="noStrike" kern="1200" cap="none" spc="0" normalizeH="0" baseline="0" noProof="0" dirty="0">
              <a:ln>
                <a:noFill/>
              </a:ln>
              <a:solidFill>
                <a:srgbClr val="EF6838"/>
              </a:solidFill>
              <a:effectLst/>
              <a:uLnTx/>
              <a:uFillTx/>
              <a:latin typeface="Times New Roman" panose="02020603050405020304" pitchFamily="18" charset="0"/>
              <a:ea typeface="小白" panose="02010601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BC4971F3-AF69-41C8-B16A-A00F7EED791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76" t="8216" r="33076" b="80788"/>
          <a:stretch/>
        </p:blipFill>
        <p:spPr>
          <a:xfrm flipH="1" flipV="1">
            <a:off x="7020231" y="4801411"/>
            <a:ext cx="5171767" cy="2063217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FE4F7235-C130-4316-8452-CDC2E29AAC2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16" r="33076" b="80788"/>
          <a:stretch/>
        </p:blipFill>
        <p:spPr>
          <a:xfrm>
            <a:off x="-355532" y="0"/>
            <a:ext cx="7185823" cy="1771151"/>
          </a:xfrm>
          <a:prstGeom prst="rect">
            <a:avLst/>
          </a:prstGeom>
        </p:spPr>
      </p:pic>
      <p:pic>
        <p:nvPicPr>
          <p:cNvPr id="1026" name="Picture 2" descr="Bé tập thể dục buổi sáng - Lớp 1-2 trường TH, THCS, THPT Albert Einstei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4708" y="1983236"/>
            <a:ext cx="4310980" cy="3309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4600945" y="3957523"/>
            <a:ext cx="2011247" cy="2011246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1DF890F2-8D13-44FB-8718-534AEBB3C8F1}"/>
              </a:ext>
            </a:extLst>
          </p:cNvPr>
          <p:cNvSpPr/>
          <p:nvPr/>
        </p:nvSpPr>
        <p:spPr>
          <a:xfrm>
            <a:off x="1710813" y="1952625"/>
            <a:ext cx="8819535" cy="3455668"/>
          </a:xfrm>
          <a:prstGeom prst="rect">
            <a:avLst/>
          </a:prstGeom>
          <a:noFill/>
          <a:ln w="38100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5319009" y="4567804"/>
            <a:ext cx="645963" cy="775487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4905746" y="4262323"/>
            <a:ext cx="1417782" cy="1575872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5058145" y="4414723"/>
            <a:ext cx="1136593" cy="1141750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B1881B5-2C7E-344C-9820-BC97FC33677C}"/>
              </a:ext>
            </a:extLst>
          </p:cNvPr>
          <p:cNvSpPr txBox="1"/>
          <p:nvPr/>
        </p:nvSpPr>
        <p:spPr>
          <a:xfrm>
            <a:off x="3850105" y="-129941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524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/>
      <p:bldP spid="19" grpId="0" animBg="1"/>
      <p:bldP spid="15" grpId="0" animBg="1"/>
      <p:bldP spid="11" grpId="0" animBg="1"/>
      <p:bldP spid="13" grpId="0" animBg="1"/>
      <p:bldP spid="16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8">
            <a:extLst>
              <a:ext uri="{FF2B5EF4-FFF2-40B4-BE49-F238E27FC236}">
                <a16:creationId xmlns:a16="http://schemas.microsoft.com/office/drawing/2014/main" id="{DBD97626-21E0-4C45-9AAC-638D40652D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2711" y="536813"/>
            <a:ext cx="3385543" cy="5956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0" name="Google Shape;960;p34"/>
          <p:cNvSpPr txBox="1">
            <a:spLocks noGrp="1"/>
          </p:cNvSpPr>
          <p:nvPr>
            <p:ph type="title"/>
          </p:nvPr>
        </p:nvSpPr>
        <p:spPr>
          <a:xfrm>
            <a:off x="752173" y="1973041"/>
            <a:ext cx="6026152" cy="191313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/>
            <a:r>
              <a:rPr lang="en-US" sz="5867" dirty="0" err="1">
                <a:latin typeface="SVN-Blenda Script" panose="02000804000000020003" pitchFamily="2" charset="0"/>
              </a:rPr>
              <a:t>Tặng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phẩm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của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những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dòng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sông</a:t>
            </a:r>
            <a:r>
              <a:rPr lang="en-US" sz="5867" dirty="0">
                <a:latin typeface="SVN-Blenda Script" panose="02000804000000020003" pitchFamily="2" charset="0"/>
              </a:rPr>
              <a:t>.</a:t>
            </a:r>
          </a:p>
        </p:txBody>
      </p:sp>
      <p:sp>
        <p:nvSpPr>
          <p:cNvPr id="961" name="Google Shape;961;p34"/>
          <p:cNvSpPr txBox="1">
            <a:spLocks noGrp="1"/>
          </p:cNvSpPr>
          <p:nvPr>
            <p:ph type="title" idx="2"/>
          </p:nvPr>
        </p:nvSpPr>
        <p:spPr>
          <a:xfrm>
            <a:off x="882650" y="434399"/>
            <a:ext cx="1760797" cy="155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lvl="0"/>
            <a:r>
              <a:rPr lang="en-US" dirty="0"/>
              <a:t>1.</a:t>
            </a:r>
            <a:endParaRPr dirty="0"/>
          </a:p>
        </p:txBody>
      </p:sp>
      <p:cxnSp>
        <p:nvCxnSpPr>
          <p:cNvPr id="963" name="Google Shape;963;p34"/>
          <p:cNvCxnSpPr>
            <a:cxnSpLocks/>
          </p:cNvCxnSpPr>
          <p:nvPr/>
        </p:nvCxnSpPr>
        <p:spPr>
          <a:xfrm>
            <a:off x="899649" y="1778599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12" name="Picture 4">
            <a:extLst>
              <a:ext uri="{FF2B5EF4-FFF2-40B4-BE49-F238E27FC236}">
                <a16:creationId xmlns:a16="http://schemas.microsoft.com/office/drawing/2014/main" id="{F9D0B8B4-1FC5-C54E-B3F0-ED24A6876D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864" y="4897661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99D13205-B048-8E49-9924-2AF570173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9419" y="4884959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object 43">
            <a:extLst>
              <a:ext uri="{FF2B5EF4-FFF2-40B4-BE49-F238E27FC236}">
                <a16:creationId xmlns:a16="http://schemas.microsoft.com/office/drawing/2014/main" id="{9D2D28B7-44CF-1B4B-BE26-1D4E46A62DCD}"/>
              </a:ext>
            </a:extLst>
          </p:cNvPr>
          <p:cNvGrpSpPr/>
          <p:nvPr/>
        </p:nvGrpSpPr>
        <p:grpSpPr>
          <a:xfrm>
            <a:off x="6254587" y="434400"/>
            <a:ext cx="5734213" cy="6156464"/>
            <a:chOff x="6701373" y="1791866"/>
            <a:chExt cx="2008505" cy="1304290"/>
          </a:xfrm>
        </p:grpSpPr>
        <p:sp>
          <p:nvSpPr>
            <p:cNvPr id="9" name="object 44">
              <a:extLst>
                <a:ext uri="{FF2B5EF4-FFF2-40B4-BE49-F238E27FC236}">
                  <a16:creationId xmlns:a16="http://schemas.microsoft.com/office/drawing/2014/main" id="{889ACB16-4CEA-5C45-8089-90B2D528534E}"/>
                </a:ext>
              </a:extLst>
            </p:cNvPr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0" name="object 45">
              <a:extLst>
                <a:ext uri="{FF2B5EF4-FFF2-40B4-BE49-F238E27FC236}">
                  <a16:creationId xmlns:a16="http://schemas.microsoft.com/office/drawing/2014/main" id="{725E5681-52E3-D648-AD5C-F26B595DDF20}"/>
                </a:ext>
              </a:extLst>
            </p:cNvPr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1" name="object 46">
              <a:extLst>
                <a:ext uri="{FF2B5EF4-FFF2-40B4-BE49-F238E27FC236}">
                  <a16:creationId xmlns:a16="http://schemas.microsoft.com/office/drawing/2014/main" id="{61894F56-0AEB-974E-B722-9951BD5E872A}"/>
                </a:ext>
              </a:extLst>
            </p:cNvPr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5" name="object 47">
              <a:extLst>
                <a:ext uri="{FF2B5EF4-FFF2-40B4-BE49-F238E27FC236}">
                  <a16:creationId xmlns:a16="http://schemas.microsoft.com/office/drawing/2014/main" id="{0EDF57FC-47A0-2449-A080-AE9C6632054C}"/>
                </a:ext>
              </a:extLst>
            </p:cNvPr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6" name="object 48">
              <a:extLst>
                <a:ext uri="{FF2B5EF4-FFF2-40B4-BE49-F238E27FC236}">
                  <a16:creationId xmlns:a16="http://schemas.microsoft.com/office/drawing/2014/main" id="{C87E39AD-AA21-1E4B-8699-6C5BF3E84B3C}"/>
                </a:ext>
              </a:extLst>
            </p:cNvPr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7" name="object 49">
              <a:extLst>
                <a:ext uri="{FF2B5EF4-FFF2-40B4-BE49-F238E27FC236}">
                  <a16:creationId xmlns:a16="http://schemas.microsoft.com/office/drawing/2014/main" id="{42B24978-4F61-E540-AF6D-D7D2FDBB760A}"/>
                </a:ext>
              </a:extLst>
            </p:cNvPr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8" name="object 50">
              <a:extLst>
                <a:ext uri="{FF2B5EF4-FFF2-40B4-BE49-F238E27FC236}">
                  <a16:creationId xmlns:a16="http://schemas.microsoft.com/office/drawing/2014/main" id="{BEBA8812-4C13-D249-8D98-C7EAE9FF3C80}"/>
                </a:ext>
              </a:extLst>
            </p:cNvPr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9" name="object 51">
              <a:extLst>
                <a:ext uri="{FF2B5EF4-FFF2-40B4-BE49-F238E27FC236}">
                  <a16:creationId xmlns:a16="http://schemas.microsoft.com/office/drawing/2014/main" id="{95925B70-DFFF-0F43-ADE0-5AE216FEA83E}"/>
                </a:ext>
              </a:extLst>
            </p:cNvPr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0" name="object 52">
              <a:extLst>
                <a:ext uri="{FF2B5EF4-FFF2-40B4-BE49-F238E27FC236}">
                  <a16:creationId xmlns:a16="http://schemas.microsoft.com/office/drawing/2014/main" id="{65020EB4-86B3-8741-A95B-578725C01AB5}"/>
                </a:ext>
              </a:extLst>
            </p:cNvPr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1" name="object 53">
              <a:extLst>
                <a:ext uri="{FF2B5EF4-FFF2-40B4-BE49-F238E27FC236}">
                  <a16:creationId xmlns:a16="http://schemas.microsoft.com/office/drawing/2014/main" id="{EAF4EE85-4096-BD4A-AEDE-219A2D0CCA2E}"/>
                </a:ext>
              </a:extLst>
            </p:cNvPr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2" name="object 54">
              <a:extLst>
                <a:ext uri="{FF2B5EF4-FFF2-40B4-BE49-F238E27FC236}">
                  <a16:creationId xmlns:a16="http://schemas.microsoft.com/office/drawing/2014/main" id="{5A72A821-0038-A44D-9481-C6EA4530D035}"/>
                </a:ext>
              </a:extLst>
            </p:cNvPr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3" name="object 55">
              <a:extLst>
                <a:ext uri="{FF2B5EF4-FFF2-40B4-BE49-F238E27FC236}">
                  <a16:creationId xmlns:a16="http://schemas.microsoft.com/office/drawing/2014/main" id="{9F40F210-FC5C-FA4A-9348-0039A79F7897}"/>
                </a:ext>
              </a:extLst>
            </p:cNvPr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4" name="object 56">
              <a:extLst>
                <a:ext uri="{FF2B5EF4-FFF2-40B4-BE49-F238E27FC236}">
                  <a16:creationId xmlns:a16="http://schemas.microsoft.com/office/drawing/2014/main" id="{01256D4E-18F8-6C45-BD6E-CD310840BE7A}"/>
                </a:ext>
              </a:extLst>
            </p:cNvPr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57">
              <a:extLst>
                <a:ext uri="{FF2B5EF4-FFF2-40B4-BE49-F238E27FC236}">
                  <a16:creationId xmlns:a16="http://schemas.microsoft.com/office/drawing/2014/main" id="{4FC7816C-4448-6749-AB7D-1B8053622812}"/>
                </a:ext>
              </a:extLst>
            </p:cNvPr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58">
              <a:extLst>
                <a:ext uri="{FF2B5EF4-FFF2-40B4-BE49-F238E27FC236}">
                  <a16:creationId xmlns:a16="http://schemas.microsoft.com/office/drawing/2014/main" id="{B23A712D-4D6C-DA42-B55D-5F00AC13F938}"/>
                </a:ext>
              </a:extLst>
            </p:cNvPr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59">
              <a:extLst>
                <a:ext uri="{FF2B5EF4-FFF2-40B4-BE49-F238E27FC236}">
                  <a16:creationId xmlns:a16="http://schemas.microsoft.com/office/drawing/2014/main" id="{12C2CDE5-4194-3B42-B38D-1894D4E520FA}"/>
                </a:ext>
              </a:extLst>
            </p:cNvPr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8" name="object 60">
              <a:extLst>
                <a:ext uri="{FF2B5EF4-FFF2-40B4-BE49-F238E27FC236}">
                  <a16:creationId xmlns:a16="http://schemas.microsoft.com/office/drawing/2014/main" id="{E47ED61C-1FDA-A04A-ADEF-6BE449202429}"/>
                </a:ext>
              </a:extLst>
            </p:cNvPr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9" name="object 61">
              <a:extLst>
                <a:ext uri="{FF2B5EF4-FFF2-40B4-BE49-F238E27FC236}">
                  <a16:creationId xmlns:a16="http://schemas.microsoft.com/office/drawing/2014/main" id="{2AA0220F-C8E0-664F-BEC8-6D657D9F0AFC}"/>
                </a:ext>
              </a:extLst>
            </p:cNvPr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62">
              <a:extLst>
                <a:ext uri="{FF2B5EF4-FFF2-40B4-BE49-F238E27FC236}">
                  <a16:creationId xmlns:a16="http://schemas.microsoft.com/office/drawing/2014/main" id="{2D1BEBB9-858F-1441-BA07-4FBCF09A21E2}"/>
                </a:ext>
              </a:extLst>
            </p:cNvPr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1" name="object 63">
              <a:extLst>
                <a:ext uri="{FF2B5EF4-FFF2-40B4-BE49-F238E27FC236}">
                  <a16:creationId xmlns:a16="http://schemas.microsoft.com/office/drawing/2014/main" id="{D34205BF-A025-884B-875C-43DE444CAF6F}"/>
                </a:ext>
              </a:extLst>
            </p:cNvPr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2" name="object 64">
              <a:extLst>
                <a:ext uri="{FF2B5EF4-FFF2-40B4-BE49-F238E27FC236}">
                  <a16:creationId xmlns:a16="http://schemas.microsoft.com/office/drawing/2014/main" id="{A521A2CE-A212-3646-AAA9-478A49F13B9B}"/>
                </a:ext>
              </a:extLst>
            </p:cNvPr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65">
              <a:extLst>
                <a:ext uri="{FF2B5EF4-FFF2-40B4-BE49-F238E27FC236}">
                  <a16:creationId xmlns:a16="http://schemas.microsoft.com/office/drawing/2014/main" id="{5FED959B-FE40-A142-B0CC-FC577F4A38C5}"/>
                </a:ext>
              </a:extLst>
            </p:cNvPr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66">
              <a:extLst>
                <a:ext uri="{FF2B5EF4-FFF2-40B4-BE49-F238E27FC236}">
                  <a16:creationId xmlns:a16="http://schemas.microsoft.com/office/drawing/2014/main" id="{0141A3F3-D69F-3644-BE75-F90C4ADE6310}"/>
                </a:ext>
              </a:extLst>
            </p:cNvPr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67">
              <a:extLst>
                <a:ext uri="{FF2B5EF4-FFF2-40B4-BE49-F238E27FC236}">
                  <a16:creationId xmlns:a16="http://schemas.microsoft.com/office/drawing/2014/main" id="{31ADDA42-1D27-D34A-961A-51615716E641}"/>
                </a:ext>
              </a:extLst>
            </p:cNvPr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68">
              <a:extLst>
                <a:ext uri="{FF2B5EF4-FFF2-40B4-BE49-F238E27FC236}">
                  <a16:creationId xmlns:a16="http://schemas.microsoft.com/office/drawing/2014/main" id="{90EEFB64-65A8-754A-A933-6775B65B156A}"/>
                </a:ext>
              </a:extLst>
            </p:cNvPr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69">
              <a:extLst>
                <a:ext uri="{FF2B5EF4-FFF2-40B4-BE49-F238E27FC236}">
                  <a16:creationId xmlns:a16="http://schemas.microsoft.com/office/drawing/2014/main" id="{238EE1A1-8BB1-1749-A209-CACDE82FC8AF}"/>
                </a:ext>
              </a:extLst>
            </p:cNvPr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8" name="object 70">
              <a:extLst>
                <a:ext uri="{FF2B5EF4-FFF2-40B4-BE49-F238E27FC236}">
                  <a16:creationId xmlns:a16="http://schemas.microsoft.com/office/drawing/2014/main" id="{5125AD12-964E-2149-AEAB-D99E6E4A9B0D}"/>
                </a:ext>
              </a:extLst>
            </p:cNvPr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39" name="object 71">
              <a:extLst>
                <a:ext uri="{FF2B5EF4-FFF2-40B4-BE49-F238E27FC236}">
                  <a16:creationId xmlns:a16="http://schemas.microsoft.com/office/drawing/2014/main" id="{C60422B7-D2C1-004E-A9FE-932B88ED5D8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40" name="object 72">
              <a:extLst>
                <a:ext uri="{FF2B5EF4-FFF2-40B4-BE49-F238E27FC236}">
                  <a16:creationId xmlns:a16="http://schemas.microsoft.com/office/drawing/2014/main" id="{D395B40B-5AF7-284E-8FD6-EDA79E835CDE}"/>
                </a:ext>
              </a:extLst>
            </p:cNvPr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CA15A0A5-B391-0444-A840-7C389FDE7EA6}"/>
              </a:ext>
            </a:extLst>
          </p:cNvPr>
          <p:cNvSpPr/>
          <p:nvPr/>
        </p:nvSpPr>
        <p:spPr>
          <a:xfrm>
            <a:off x="812800" y="482601"/>
            <a:ext cx="11074400" cy="26818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Dựa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3.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Lược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đồ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kiến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thức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đã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tìm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hiểu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hãy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hoàn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cột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“K”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cột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“W”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đã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biết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muốn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biết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tự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nhiên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1599C74-353A-844E-B313-E333FC3508A2}"/>
              </a:ext>
            </a:extLst>
          </p:cNvPr>
          <p:cNvGraphicFramePr>
            <a:graphicFrameLocks noGrp="1"/>
          </p:cNvGraphicFramePr>
          <p:nvPr/>
        </p:nvGraphicFramePr>
        <p:xfrm>
          <a:off x="508001" y="3388071"/>
          <a:ext cx="10972799" cy="3190531"/>
        </p:xfrm>
        <a:graphic>
          <a:graphicData uri="http://schemas.openxmlformats.org/drawingml/2006/table">
            <a:tbl>
              <a:tblPr firstRow="1" firstCol="1" bandRow="1"/>
              <a:tblGrid>
                <a:gridCol w="26683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192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16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121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413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0965">
                <a:tc gridSpan="3"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6141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3591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Vị trí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3591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 đai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0965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 ngòi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marL="28575" marR="28575" algn="just"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6821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7196157-062D-4449-B699-69A2F103AB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0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562027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C:\Users\Administrator.MAYTINH-FBKMM3Q\Desktop\DỰ ÁN GIÁO ÁN SỬ 6\hình sách\Screenshot_2021-07-12-20-07-57-84.jpg">
            <a:extLst>
              <a:ext uri="{FF2B5EF4-FFF2-40B4-BE49-F238E27FC236}">
                <a16:creationId xmlns:a16="http://schemas.microsoft.com/office/drawing/2014/main" id="{85AC7F6C-ECB1-4D4B-BBFE-48431F1D918D}"/>
              </a:ext>
            </a:extLst>
          </p:cNvPr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95" t="43501" r="8473" b="22437"/>
          <a:stretch/>
        </p:blipFill>
        <p:spPr bwMode="auto">
          <a:xfrm>
            <a:off x="0" y="36176"/>
            <a:ext cx="12183872" cy="6858000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E1AC00A-BA8C-E446-B409-833096E60B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1771"/>
            <a:ext cx="6096000" cy="685977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CF004D-4693-9C46-9F27-820DBFCD2980}"/>
              </a:ext>
            </a:extLst>
          </p:cNvPr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9627" y="-1771"/>
            <a:ext cx="6072372" cy="685977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D6E3279E-165D-8E48-B263-2BC0D0D3621C}"/>
              </a:ext>
            </a:extLst>
          </p:cNvPr>
          <p:cNvGrpSpPr/>
          <p:nvPr/>
        </p:nvGrpSpPr>
        <p:grpSpPr>
          <a:xfrm>
            <a:off x="2562578" y="2156177"/>
            <a:ext cx="2178756" cy="3285067"/>
            <a:chOff x="1921933" y="1617133"/>
            <a:chExt cx="1634067" cy="2463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6663CBF8-4E10-6943-A2C0-929D9E1C5761}"/>
                </a:ext>
              </a:extLst>
            </p:cNvPr>
            <p:cNvSpPr/>
            <p:nvPr/>
          </p:nvSpPr>
          <p:spPr>
            <a:xfrm>
              <a:off x="1921933" y="1617133"/>
              <a:ext cx="1320802" cy="1854200"/>
            </a:xfrm>
            <a:custGeom>
              <a:avLst/>
              <a:gdLst>
                <a:gd name="connsiteX0" fmla="*/ 0 w 1320802"/>
                <a:gd name="connsiteY0" fmla="*/ 0 h 1854200"/>
                <a:gd name="connsiteX1" fmla="*/ 42334 w 1320802"/>
                <a:gd name="connsiteY1" fmla="*/ 25400 h 1854200"/>
                <a:gd name="connsiteX2" fmla="*/ 76200 w 1320802"/>
                <a:gd name="connsiteY2" fmla="*/ 42334 h 1854200"/>
                <a:gd name="connsiteX3" fmla="*/ 101600 w 1320802"/>
                <a:gd name="connsiteY3" fmla="*/ 59267 h 1854200"/>
                <a:gd name="connsiteX4" fmla="*/ 118534 w 1320802"/>
                <a:gd name="connsiteY4" fmla="*/ 76200 h 1854200"/>
                <a:gd name="connsiteX5" fmla="*/ 169334 w 1320802"/>
                <a:gd name="connsiteY5" fmla="*/ 93134 h 1854200"/>
                <a:gd name="connsiteX6" fmla="*/ 270934 w 1320802"/>
                <a:gd name="connsiteY6" fmla="*/ 110067 h 1854200"/>
                <a:gd name="connsiteX7" fmla="*/ 321734 w 1320802"/>
                <a:gd name="connsiteY7" fmla="*/ 135467 h 1854200"/>
                <a:gd name="connsiteX8" fmla="*/ 338667 w 1320802"/>
                <a:gd name="connsiteY8" fmla="*/ 194734 h 1854200"/>
                <a:gd name="connsiteX9" fmla="*/ 372534 w 1320802"/>
                <a:gd name="connsiteY9" fmla="*/ 237067 h 1854200"/>
                <a:gd name="connsiteX10" fmla="*/ 414867 w 1320802"/>
                <a:gd name="connsiteY10" fmla="*/ 287867 h 1854200"/>
                <a:gd name="connsiteX11" fmla="*/ 448734 w 1320802"/>
                <a:gd name="connsiteY11" fmla="*/ 347134 h 1854200"/>
                <a:gd name="connsiteX12" fmla="*/ 499534 w 1320802"/>
                <a:gd name="connsiteY12" fmla="*/ 414867 h 1854200"/>
                <a:gd name="connsiteX13" fmla="*/ 508000 w 1320802"/>
                <a:gd name="connsiteY13" fmla="*/ 440267 h 1854200"/>
                <a:gd name="connsiteX14" fmla="*/ 524934 w 1320802"/>
                <a:gd name="connsiteY14" fmla="*/ 457200 h 1854200"/>
                <a:gd name="connsiteX15" fmla="*/ 541867 w 1320802"/>
                <a:gd name="connsiteY15" fmla="*/ 482600 h 1854200"/>
                <a:gd name="connsiteX16" fmla="*/ 567267 w 1320802"/>
                <a:gd name="connsiteY16" fmla="*/ 524934 h 1854200"/>
                <a:gd name="connsiteX17" fmla="*/ 584200 w 1320802"/>
                <a:gd name="connsiteY17" fmla="*/ 584200 h 1854200"/>
                <a:gd name="connsiteX18" fmla="*/ 609600 w 1320802"/>
                <a:gd name="connsiteY18" fmla="*/ 677334 h 1854200"/>
                <a:gd name="connsiteX19" fmla="*/ 618067 w 1320802"/>
                <a:gd name="connsiteY19" fmla="*/ 821267 h 1854200"/>
                <a:gd name="connsiteX20" fmla="*/ 643467 w 1320802"/>
                <a:gd name="connsiteY20" fmla="*/ 905934 h 1854200"/>
                <a:gd name="connsiteX21" fmla="*/ 651934 w 1320802"/>
                <a:gd name="connsiteY21" fmla="*/ 931334 h 1854200"/>
                <a:gd name="connsiteX22" fmla="*/ 660400 w 1320802"/>
                <a:gd name="connsiteY22" fmla="*/ 956734 h 1854200"/>
                <a:gd name="connsiteX23" fmla="*/ 677334 w 1320802"/>
                <a:gd name="connsiteY23" fmla="*/ 973667 h 1854200"/>
                <a:gd name="connsiteX24" fmla="*/ 685800 w 1320802"/>
                <a:gd name="connsiteY24" fmla="*/ 999067 h 1854200"/>
                <a:gd name="connsiteX25" fmla="*/ 711200 w 1320802"/>
                <a:gd name="connsiteY25" fmla="*/ 1049867 h 1854200"/>
                <a:gd name="connsiteX26" fmla="*/ 728134 w 1320802"/>
                <a:gd name="connsiteY26" fmla="*/ 1159934 h 1854200"/>
                <a:gd name="connsiteX27" fmla="*/ 770467 w 1320802"/>
                <a:gd name="connsiteY27" fmla="*/ 1236134 h 1854200"/>
                <a:gd name="connsiteX28" fmla="*/ 795867 w 1320802"/>
                <a:gd name="connsiteY28" fmla="*/ 1244600 h 1854200"/>
                <a:gd name="connsiteX29" fmla="*/ 829734 w 1320802"/>
                <a:gd name="connsiteY29" fmla="*/ 1278467 h 1854200"/>
                <a:gd name="connsiteX30" fmla="*/ 838200 w 1320802"/>
                <a:gd name="connsiteY30" fmla="*/ 1413934 h 1854200"/>
                <a:gd name="connsiteX31" fmla="*/ 846667 w 1320802"/>
                <a:gd name="connsiteY31" fmla="*/ 1447800 h 1854200"/>
                <a:gd name="connsiteX32" fmla="*/ 855134 w 1320802"/>
                <a:gd name="connsiteY32" fmla="*/ 1507067 h 1854200"/>
                <a:gd name="connsiteX33" fmla="*/ 931334 w 1320802"/>
                <a:gd name="connsiteY33" fmla="*/ 1566334 h 1854200"/>
                <a:gd name="connsiteX34" fmla="*/ 956734 w 1320802"/>
                <a:gd name="connsiteY34" fmla="*/ 1591734 h 1854200"/>
                <a:gd name="connsiteX35" fmla="*/ 999067 w 1320802"/>
                <a:gd name="connsiteY35" fmla="*/ 1642534 h 1854200"/>
                <a:gd name="connsiteX36" fmla="*/ 1024467 w 1320802"/>
                <a:gd name="connsiteY36" fmla="*/ 1651000 h 1854200"/>
                <a:gd name="connsiteX37" fmla="*/ 1041400 w 1320802"/>
                <a:gd name="connsiteY37" fmla="*/ 1667934 h 1854200"/>
                <a:gd name="connsiteX38" fmla="*/ 1092200 w 1320802"/>
                <a:gd name="connsiteY38" fmla="*/ 1676400 h 1854200"/>
                <a:gd name="connsiteX39" fmla="*/ 1202267 w 1320802"/>
                <a:gd name="connsiteY39" fmla="*/ 1684867 h 1854200"/>
                <a:gd name="connsiteX40" fmla="*/ 1278467 w 1320802"/>
                <a:gd name="connsiteY40" fmla="*/ 1744134 h 1854200"/>
                <a:gd name="connsiteX41" fmla="*/ 1303867 w 1320802"/>
                <a:gd name="connsiteY41" fmla="*/ 1761067 h 1854200"/>
                <a:gd name="connsiteX42" fmla="*/ 1312334 w 1320802"/>
                <a:gd name="connsiteY42" fmla="*/ 1786467 h 1854200"/>
                <a:gd name="connsiteX43" fmla="*/ 1320800 w 1320802"/>
                <a:gd name="connsiteY43" fmla="*/ 1854200 h 185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0802" h="1854200">
                  <a:moveTo>
                    <a:pt x="0" y="0"/>
                  </a:moveTo>
                  <a:cubicBezTo>
                    <a:pt x="14111" y="8467"/>
                    <a:pt x="27949" y="17408"/>
                    <a:pt x="42334" y="25400"/>
                  </a:cubicBezTo>
                  <a:cubicBezTo>
                    <a:pt x="53367" y="31530"/>
                    <a:pt x="65242" y="36072"/>
                    <a:pt x="76200" y="42334"/>
                  </a:cubicBezTo>
                  <a:cubicBezTo>
                    <a:pt x="85035" y="47383"/>
                    <a:pt x="93654" y="52910"/>
                    <a:pt x="101600" y="59267"/>
                  </a:cubicBezTo>
                  <a:cubicBezTo>
                    <a:pt x="107833" y="64254"/>
                    <a:pt x="111394" y="72630"/>
                    <a:pt x="118534" y="76200"/>
                  </a:cubicBezTo>
                  <a:cubicBezTo>
                    <a:pt x="134499" y="84182"/>
                    <a:pt x="152401" y="87490"/>
                    <a:pt x="169334" y="93134"/>
                  </a:cubicBezTo>
                  <a:cubicBezTo>
                    <a:pt x="218973" y="109680"/>
                    <a:pt x="185881" y="100616"/>
                    <a:pt x="270934" y="110067"/>
                  </a:cubicBezTo>
                  <a:cubicBezTo>
                    <a:pt x="287665" y="115644"/>
                    <a:pt x="309798" y="120547"/>
                    <a:pt x="321734" y="135467"/>
                  </a:cubicBezTo>
                  <a:cubicBezTo>
                    <a:pt x="326801" y="141801"/>
                    <a:pt x="337265" y="191463"/>
                    <a:pt x="338667" y="194734"/>
                  </a:cubicBezTo>
                  <a:cubicBezTo>
                    <a:pt x="350696" y="222802"/>
                    <a:pt x="355725" y="216056"/>
                    <a:pt x="372534" y="237067"/>
                  </a:cubicBezTo>
                  <a:cubicBezTo>
                    <a:pt x="419690" y="296011"/>
                    <a:pt x="354523" y="227523"/>
                    <a:pt x="414867" y="287867"/>
                  </a:cubicBezTo>
                  <a:cubicBezTo>
                    <a:pt x="428976" y="330191"/>
                    <a:pt x="416115" y="300535"/>
                    <a:pt x="448734" y="347134"/>
                  </a:cubicBezTo>
                  <a:cubicBezTo>
                    <a:pt x="493410" y="410957"/>
                    <a:pt x="465706" y="381041"/>
                    <a:pt x="499534" y="414867"/>
                  </a:cubicBezTo>
                  <a:cubicBezTo>
                    <a:pt x="502356" y="423334"/>
                    <a:pt x="503408" y="432614"/>
                    <a:pt x="508000" y="440267"/>
                  </a:cubicBezTo>
                  <a:cubicBezTo>
                    <a:pt x="512107" y="447112"/>
                    <a:pt x="519947" y="450967"/>
                    <a:pt x="524934" y="457200"/>
                  </a:cubicBezTo>
                  <a:cubicBezTo>
                    <a:pt x="531291" y="465146"/>
                    <a:pt x="537316" y="473499"/>
                    <a:pt x="541867" y="482600"/>
                  </a:cubicBezTo>
                  <a:cubicBezTo>
                    <a:pt x="563849" y="526564"/>
                    <a:pt x="534193" y="491858"/>
                    <a:pt x="567267" y="524934"/>
                  </a:cubicBezTo>
                  <a:cubicBezTo>
                    <a:pt x="595722" y="610297"/>
                    <a:pt x="552306" y="477888"/>
                    <a:pt x="584200" y="584200"/>
                  </a:cubicBezTo>
                  <a:cubicBezTo>
                    <a:pt x="609982" y="670139"/>
                    <a:pt x="594169" y="600174"/>
                    <a:pt x="609600" y="677334"/>
                  </a:cubicBezTo>
                  <a:cubicBezTo>
                    <a:pt x="612422" y="725312"/>
                    <a:pt x="613510" y="773423"/>
                    <a:pt x="618067" y="821267"/>
                  </a:cubicBezTo>
                  <a:cubicBezTo>
                    <a:pt x="619773" y="839179"/>
                    <a:pt x="639866" y="895130"/>
                    <a:pt x="643467" y="905934"/>
                  </a:cubicBezTo>
                  <a:lnTo>
                    <a:pt x="651934" y="931334"/>
                  </a:lnTo>
                  <a:cubicBezTo>
                    <a:pt x="654756" y="939801"/>
                    <a:pt x="654089" y="950424"/>
                    <a:pt x="660400" y="956734"/>
                  </a:cubicBezTo>
                  <a:lnTo>
                    <a:pt x="677334" y="973667"/>
                  </a:lnTo>
                  <a:cubicBezTo>
                    <a:pt x="680156" y="982134"/>
                    <a:pt x="681809" y="991085"/>
                    <a:pt x="685800" y="999067"/>
                  </a:cubicBezTo>
                  <a:cubicBezTo>
                    <a:pt x="706497" y="1040461"/>
                    <a:pt x="700558" y="1007299"/>
                    <a:pt x="711200" y="1049867"/>
                  </a:cubicBezTo>
                  <a:cubicBezTo>
                    <a:pt x="737158" y="1153701"/>
                    <a:pt x="697282" y="1015956"/>
                    <a:pt x="728134" y="1159934"/>
                  </a:cubicBezTo>
                  <a:cubicBezTo>
                    <a:pt x="735497" y="1194296"/>
                    <a:pt x="741405" y="1216760"/>
                    <a:pt x="770467" y="1236134"/>
                  </a:cubicBezTo>
                  <a:cubicBezTo>
                    <a:pt x="777893" y="1241084"/>
                    <a:pt x="787400" y="1241778"/>
                    <a:pt x="795867" y="1244600"/>
                  </a:cubicBezTo>
                  <a:cubicBezTo>
                    <a:pt x="807156" y="1255889"/>
                    <a:pt x="828738" y="1262533"/>
                    <a:pt x="829734" y="1278467"/>
                  </a:cubicBezTo>
                  <a:cubicBezTo>
                    <a:pt x="832556" y="1323623"/>
                    <a:pt x="833698" y="1368915"/>
                    <a:pt x="838200" y="1413934"/>
                  </a:cubicBezTo>
                  <a:cubicBezTo>
                    <a:pt x="839358" y="1425512"/>
                    <a:pt x="844585" y="1436352"/>
                    <a:pt x="846667" y="1447800"/>
                  </a:cubicBezTo>
                  <a:cubicBezTo>
                    <a:pt x="850237" y="1467434"/>
                    <a:pt x="847722" y="1488538"/>
                    <a:pt x="855134" y="1507067"/>
                  </a:cubicBezTo>
                  <a:cubicBezTo>
                    <a:pt x="863078" y="1526928"/>
                    <a:pt x="924700" y="1559700"/>
                    <a:pt x="931334" y="1566334"/>
                  </a:cubicBezTo>
                  <a:cubicBezTo>
                    <a:pt x="939801" y="1574801"/>
                    <a:pt x="949069" y="1582536"/>
                    <a:pt x="956734" y="1591734"/>
                  </a:cubicBezTo>
                  <a:cubicBezTo>
                    <a:pt x="976257" y="1615162"/>
                    <a:pt x="971239" y="1623983"/>
                    <a:pt x="999067" y="1642534"/>
                  </a:cubicBezTo>
                  <a:cubicBezTo>
                    <a:pt x="1006493" y="1647484"/>
                    <a:pt x="1016000" y="1648178"/>
                    <a:pt x="1024467" y="1651000"/>
                  </a:cubicBezTo>
                  <a:cubicBezTo>
                    <a:pt x="1030111" y="1656645"/>
                    <a:pt x="1033926" y="1665131"/>
                    <a:pt x="1041400" y="1667934"/>
                  </a:cubicBezTo>
                  <a:cubicBezTo>
                    <a:pt x="1057474" y="1673962"/>
                    <a:pt x="1075127" y="1674603"/>
                    <a:pt x="1092200" y="1676400"/>
                  </a:cubicBezTo>
                  <a:cubicBezTo>
                    <a:pt x="1128795" y="1680252"/>
                    <a:pt x="1165578" y="1682045"/>
                    <a:pt x="1202267" y="1684867"/>
                  </a:cubicBezTo>
                  <a:cubicBezTo>
                    <a:pt x="1242057" y="1724657"/>
                    <a:pt x="1217706" y="1703626"/>
                    <a:pt x="1278467" y="1744134"/>
                  </a:cubicBezTo>
                  <a:lnTo>
                    <a:pt x="1303867" y="1761067"/>
                  </a:lnTo>
                  <a:cubicBezTo>
                    <a:pt x="1306689" y="1769534"/>
                    <a:pt x="1310584" y="1777716"/>
                    <a:pt x="1312334" y="1786467"/>
                  </a:cubicBezTo>
                  <a:cubicBezTo>
                    <a:pt x="1321199" y="1830793"/>
                    <a:pt x="1320800" y="1828286"/>
                    <a:pt x="1320800" y="1854200"/>
                  </a:cubicBez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828B9E4-DF58-D449-ABCB-0A2A91AB06EA}"/>
                </a:ext>
              </a:extLst>
            </p:cNvPr>
            <p:cNvSpPr/>
            <p:nvPr/>
          </p:nvSpPr>
          <p:spPr>
            <a:xfrm>
              <a:off x="3268133" y="3505200"/>
              <a:ext cx="287867" cy="575733"/>
            </a:xfrm>
            <a:custGeom>
              <a:avLst/>
              <a:gdLst>
                <a:gd name="connsiteX0" fmla="*/ 0 w 287867"/>
                <a:gd name="connsiteY0" fmla="*/ 0 h 575733"/>
                <a:gd name="connsiteX1" fmla="*/ 25400 w 287867"/>
                <a:gd name="connsiteY1" fmla="*/ 42333 h 575733"/>
                <a:gd name="connsiteX2" fmla="*/ 50800 w 287867"/>
                <a:gd name="connsiteY2" fmla="*/ 118533 h 575733"/>
                <a:gd name="connsiteX3" fmla="*/ 59267 w 287867"/>
                <a:gd name="connsiteY3" fmla="*/ 143933 h 575733"/>
                <a:gd name="connsiteX4" fmla="*/ 67734 w 287867"/>
                <a:gd name="connsiteY4" fmla="*/ 169333 h 575733"/>
                <a:gd name="connsiteX5" fmla="*/ 76200 w 287867"/>
                <a:gd name="connsiteY5" fmla="*/ 296333 h 575733"/>
                <a:gd name="connsiteX6" fmla="*/ 84667 w 287867"/>
                <a:gd name="connsiteY6" fmla="*/ 321733 h 575733"/>
                <a:gd name="connsiteX7" fmla="*/ 101600 w 287867"/>
                <a:gd name="connsiteY7" fmla="*/ 338667 h 575733"/>
                <a:gd name="connsiteX8" fmla="*/ 160867 w 287867"/>
                <a:gd name="connsiteY8" fmla="*/ 372533 h 575733"/>
                <a:gd name="connsiteX9" fmla="*/ 186267 w 287867"/>
                <a:gd name="connsiteY9" fmla="*/ 389467 h 575733"/>
                <a:gd name="connsiteX10" fmla="*/ 237067 w 287867"/>
                <a:gd name="connsiteY10" fmla="*/ 440267 h 575733"/>
                <a:gd name="connsiteX11" fmla="*/ 262467 w 287867"/>
                <a:gd name="connsiteY11" fmla="*/ 457200 h 575733"/>
                <a:gd name="connsiteX12" fmla="*/ 279400 w 287867"/>
                <a:gd name="connsiteY12" fmla="*/ 533400 h 575733"/>
                <a:gd name="connsiteX13" fmla="*/ 287867 w 287867"/>
                <a:gd name="connsiteY13" fmla="*/ 575733 h 57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7867" h="575733">
                  <a:moveTo>
                    <a:pt x="0" y="0"/>
                  </a:moveTo>
                  <a:cubicBezTo>
                    <a:pt x="8467" y="14111"/>
                    <a:pt x="18590" y="27352"/>
                    <a:pt x="25400" y="42333"/>
                  </a:cubicBezTo>
                  <a:cubicBezTo>
                    <a:pt x="25411" y="42356"/>
                    <a:pt x="46563" y="105821"/>
                    <a:pt x="50800" y="118533"/>
                  </a:cubicBezTo>
                  <a:lnTo>
                    <a:pt x="59267" y="143933"/>
                  </a:lnTo>
                  <a:lnTo>
                    <a:pt x="67734" y="169333"/>
                  </a:lnTo>
                  <a:cubicBezTo>
                    <a:pt x="70556" y="211666"/>
                    <a:pt x="71515" y="254165"/>
                    <a:pt x="76200" y="296333"/>
                  </a:cubicBezTo>
                  <a:cubicBezTo>
                    <a:pt x="77186" y="305203"/>
                    <a:pt x="80075" y="314080"/>
                    <a:pt x="84667" y="321733"/>
                  </a:cubicBezTo>
                  <a:cubicBezTo>
                    <a:pt x="88774" y="328578"/>
                    <a:pt x="95367" y="333680"/>
                    <a:pt x="101600" y="338667"/>
                  </a:cubicBezTo>
                  <a:cubicBezTo>
                    <a:pt x="127383" y="359294"/>
                    <a:pt x="130449" y="355151"/>
                    <a:pt x="160867" y="372533"/>
                  </a:cubicBezTo>
                  <a:cubicBezTo>
                    <a:pt x="169702" y="377582"/>
                    <a:pt x="178662" y="382707"/>
                    <a:pt x="186267" y="389467"/>
                  </a:cubicBezTo>
                  <a:cubicBezTo>
                    <a:pt x="204165" y="405377"/>
                    <a:pt x="217141" y="426984"/>
                    <a:pt x="237067" y="440267"/>
                  </a:cubicBezTo>
                  <a:lnTo>
                    <a:pt x="262467" y="457200"/>
                  </a:lnTo>
                  <a:cubicBezTo>
                    <a:pt x="277396" y="501986"/>
                    <a:pt x="267479" y="467833"/>
                    <a:pt x="279400" y="533400"/>
                  </a:cubicBezTo>
                  <a:cubicBezTo>
                    <a:pt x="281974" y="547558"/>
                    <a:pt x="287867" y="575733"/>
                    <a:pt x="287867" y="575733"/>
                  </a:cubicBez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5A9F40AE-F3FC-0648-8C01-1F37C939DB1A}"/>
              </a:ext>
            </a:extLst>
          </p:cNvPr>
          <p:cNvSpPr/>
          <p:nvPr/>
        </p:nvSpPr>
        <p:spPr>
          <a:xfrm>
            <a:off x="1941589" y="2156178"/>
            <a:ext cx="2473416" cy="2901245"/>
          </a:xfrm>
          <a:custGeom>
            <a:avLst/>
            <a:gdLst>
              <a:gd name="connsiteX0" fmla="*/ 245608 w 1855062"/>
              <a:gd name="connsiteY0" fmla="*/ 0 h 2175934"/>
              <a:gd name="connsiteX1" fmla="*/ 211741 w 1855062"/>
              <a:gd name="connsiteY1" fmla="*/ 67734 h 2175934"/>
              <a:gd name="connsiteX2" fmla="*/ 186341 w 1855062"/>
              <a:gd name="connsiteY2" fmla="*/ 93134 h 2175934"/>
              <a:gd name="connsiteX3" fmla="*/ 169408 w 1855062"/>
              <a:gd name="connsiteY3" fmla="*/ 118534 h 2175934"/>
              <a:gd name="connsiteX4" fmla="*/ 118608 w 1855062"/>
              <a:gd name="connsiteY4" fmla="*/ 169334 h 2175934"/>
              <a:gd name="connsiteX5" fmla="*/ 33941 w 1855062"/>
              <a:gd name="connsiteY5" fmla="*/ 194734 h 2175934"/>
              <a:gd name="connsiteX6" fmla="*/ 75 w 1855062"/>
              <a:gd name="connsiteY6" fmla="*/ 245534 h 2175934"/>
              <a:gd name="connsiteX7" fmla="*/ 17008 w 1855062"/>
              <a:gd name="connsiteY7" fmla="*/ 347134 h 2175934"/>
              <a:gd name="connsiteX8" fmla="*/ 33941 w 1855062"/>
              <a:gd name="connsiteY8" fmla="*/ 397934 h 2175934"/>
              <a:gd name="connsiteX9" fmla="*/ 42408 w 1855062"/>
              <a:gd name="connsiteY9" fmla="*/ 423334 h 2175934"/>
              <a:gd name="connsiteX10" fmla="*/ 67808 w 1855062"/>
              <a:gd name="connsiteY10" fmla="*/ 508000 h 2175934"/>
              <a:gd name="connsiteX11" fmla="*/ 84741 w 1855062"/>
              <a:gd name="connsiteY11" fmla="*/ 524934 h 2175934"/>
              <a:gd name="connsiteX12" fmla="*/ 93208 w 1855062"/>
              <a:gd name="connsiteY12" fmla="*/ 626534 h 2175934"/>
              <a:gd name="connsiteX13" fmla="*/ 152475 w 1855062"/>
              <a:gd name="connsiteY13" fmla="*/ 660400 h 2175934"/>
              <a:gd name="connsiteX14" fmla="*/ 262541 w 1855062"/>
              <a:gd name="connsiteY14" fmla="*/ 685800 h 2175934"/>
              <a:gd name="connsiteX15" fmla="*/ 338741 w 1855062"/>
              <a:gd name="connsiteY15" fmla="*/ 702734 h 2175934"/>
              <a:gd name="connsiteX16" fmla="*/ 364141 w 1855062"/>
              <a:gd name="connsiteY16" fmla="*/ 719667 h 2175934"/>
              <a:gd name="connsiteX17" fmla="*/ 414941 w 1855062"/>
              <a:gd name="connsiteY17" fmla="*/ 778934 h 2175934"/>
              <a:gd name="connsiteX18" fmla="*/ 423408 w 1855062"/>
              <a:gd name="connsiteY18" fmla="*/ 804334 h 2175934"/>
              <a:gd name="connsiteX19" fmla="*/ 448808 w 1855062"/>
              <a:gd name="connsiteY19" fmla="*/ 829734 h 2175934"/>
              <a:gd name="connsiteX20" fmla="*/ 482675 w 1855062"/>
              <a:gd name="connsiteY20" fmla="*/ 880534 h 2175934"/>
              <a:gd name="connsiteX21" fmla="*/ 499608 w 1855062"/>
              <a:gd name="connsiteY21" fmla="*/ 905934 h 2175934"/>
              <a:gd name="connsiteX22" fmla="*/ 508075 w 1855062"/>
              <a:gd name="connsiteY22" fmla="*/ 931334 h 2175934"/>
              <a:gd name="connsiteX23" fmla="*/ 550408 w 1855062"/>
              <a:gd name="connsiteY23" fmla="*/ 982134 h 2175934"/>
              <a:gd name="connsiteX24" fmla="*/ 601208 w 1855062"/>
              <a:gd name="connsiteY24" fmla="*/ 1058334 h 2175934"/>
              <a:gd name="connsiteX25" fmla="*/ 635075 w 1855062"/>
              <a:gd name="connsiteY25" fmla="*/ 1100667 h 2175934"/>
              <a:gd name="connsiteX26" fmla="*/ 660475 w 1855062"/>
              <a:gd name="connsiteY26" fmla="*/ 1117600 h 2175934"/>
              <a:gd name="connsiteX27" fmla="*/ 779008 w 1855062"/>
              <a:gd name="connsiteY27" fmla="*/ 1126067 h 2175934"/>
              <a:gd name="connsiteX28" fmla="*/ 829808 w 1855062"/>
              <a:gd name="connsiteY28" fmla="*/ 1151467 h 2175934"/>
              <a:gd name="connsiteX29" fmla="*/ 880608 w 1855062"/>
              <a:gd name="connsiteY29" fmla="*/ 1193800 h 2175934"/>
              <a:gd name="connsiteX30" fmla="*/ 914475 w 1855062"/>
              <a:gd name="connsiteY30" fmla="*/ 1227667 h 2175934"/>
              <a:gd name="connsiteX31" fmla="*/ 931408 w 1855062"/>
              <a:gd name="connsiteY31" fmla="*/ 1253067 h 2175934"/>
              <a:gd name="connsiteX32" fmla="*/ 956808 w 1855062"/>
              <a:gd name="connsiteY32" fmla="*/ 1261534 h 2175934"/>
              <a:gd name="connsiteX33" fmla="*/ 990675 w 1855062"/>
              <a:gd name="connsiteY33" fmla="*/ 1303867 h 2175934"/>
              <a:gd name="connsiteX34" fmla="*/ 1033008 w 1855062"/>
              <a:gd name="connsiteY34" fmla="*/ 1354667 h 2175934"/>
              <a:gd name="connsiteX35" fmla="*/ 1058408 w 1855062"/>
              <a:gd name="connsiteY35" fmla="*/ 1371600 h 2175934"/>
              <a:gd name="connsiteX36" fmla="*/ 1075341 w 1855062"/>
              <a:gd name="connsiteY36" fmla="*/ 1388534 h 2175934"/>
              <a:gd name="connsiteX37" fmla="*/ 1126141 w 1855062"/>
              <a:gd name="connsiteY37" fmla="*/ 1405467 h 2175934"/>
              <a:gd name="connsiteX38" fmla="*/ 1143075 w 1855062"/>
              <a:gd name="connsiteY38" fmla="*/ 1422400 h 2175934"/>
              <a:gd name="connsiteX39" fmla="*/ 1193875 w 1855062"/>
              <a:gd name="connsiteY39" fmla="*/ 1456267 h 2175934"/>
              <a:gd name="connsiteX40" fmla="*/ 1210808 w 1855062"/>
              <a:gd name="connsiteY40" fmla="*/ 1481667 h 2175934"/>
              <a:gd name="connsiteX41" fmla="*/ 1236208 w 1855062"/>
              <a:gd name="connsiteY41" fmla="*/ 1498600 h 2175934"/>
              <a:gd name="connsiteX42" fmla="*/ 1244675 w 1855062"/>
              <a:gd name="connsiteY42" fmla="*/ 1524000 h 2175934"/>
              <a:gd name="connsiteX43" fmla="*/ 1261608 w 1855062"/>
              <a:gd name="connsiteY43" fmla="*/ 1540934 h 2175934"/>
              <a:gd name="connsiteX44" fmla="*/ 1270075 w 1855062"/>
              <a:gd name="connsiteY44" fmla="*/ 1574800 h 2175934"/>
              <a:gd name="connsiteX45" fmla="*/ 1278541 w 1855062"/>
              <a:gd name="connsiteY45" fmla="*/ 1600200 h 2175934"/>
              <a:gd name="connsiteX46" fmla="*/ 1270075 w 1855062"/>
              <a:gd name="connsiteY46" fmla="*/ 1676400 h 2175934"/>
              <a:gd name="connsiteX47" fmla="*/ 1253141 w 1855062"/>
              <a:gd name="connsiteY47" fmla="*/ 1744134 h 2175934"/>
              <a:gd name="connsiteX48" fmla="*/ 1261608 w 1855062"/>
              <a:gd name="connsiteY48" fmla="*/ 1820334 h 2175934"/>
              <a:gd name="connsiteX49" fmla="*/ 1295475 w 1855062"/>
              <a:gd name="connsiteY49" fmla="*/ 1862667 h 2175934"/>
              <a:gd name="connsiteX50" fmla="*/ 1337808 w 1855062"/>
              <a:gd name="connsiteY50" fmla="*/ 1905000 h 2175934"/>
              <a:gd name="connsiteX51" fmla="*/ 1363208 w 1855062"/>
              <a:gd name="connsiteY51" fmla="*/ 1947334 h 2175934"/>
              <a:gd name="connsiteX52" fmla="*/ 1380141 w 1855062"/>
              <a:gd name="connsiteY52" fmla="*/ 1972734 h 2175934"/>
              <a:gd name="connsiteX53" fmla="*/ 1405541 w 1855062"/>
              <a:gd name="connsiteY53" fmla="*/ 1981200 h 2175934"/>
              <a:gd name="connsiteX54" fmla="*/ 1447875 w 1855062"/>
              <a:gd name="connsiteY54" fmla="*/ 2015067 h 2175934"/>
              <a:gd name="connsiteX55" fmla="*/ 1473275 w 1855062"/>
              <a:gd name="connsiteY55" fmla="*/ 2023534 h 2175934"/>
              <a:gd name="connsiteX56" fmla="*/ 1498675 w 1855062"/>
              <a:gd name="connsiteY56" fmla="*/ 2040467 h 2175934"/>
              <a:gd name="connsiteX57" fmla="*/ 1549475 w 1855062"/>
              <a:gd name="connsiteY57" fmla="*/ 2057400 h 2175934"/>
              <a:gd name="connsiteX58" fmla="*/ 1566408 w 1855062"/>
              <a:gd name="connsiteY58" fmla="*/ 2074334 h 2175934"/>
              <a:gd name="connsiteX59" fmla="*/ 1591808 w 1855062"/>
              <a:gd name="connsiteY59" fmla="*/ 2082800 h 2175934"/>
              <a:gd name="connsiteX60" fmla="*/ 1617208 w 1855062"/>
              <a:gd name="connsiteY60" fmla="*/ 2099734 h 2175934"/>
              <a:gd name="connsiteX61" fmla="*/ 1651075 w 1855062"/>
              <a:gd name="connsiteY61" fmla="*/ 2142067 h 2175934"/>
              <a:gd name="connsiteX62" fmla="*/ 1676475 w 1855062"/>
              <a:gd name="connsiteY62" fmla="*/ 2150534 h 2175934"/>
              <a:gd name="connsiteX63" fmla="*/ 1769608 w 1855062"/>
              <a:gd name="connsiteY63" fmla="*/ 2175934 h 2175934"/>
              <a:gd name="connsiteX64" fmla="*/ 1828875 w 1855062"/>
              <a:gd name="connsiteY64" fmla="*/ 2159000 h 2175934"/>
              <a:gd name="connsiteX65" fmla="*/ 1854275 w 1855062"/>
              <a:gd name="connsiteY65" fmla="*/ 2150534 h 2175934"/>
              <a:gd name="connsiteX66" fmla="*/ 1845808 w 1855062"/>
              <a:gd name="connsiteY66" fmla="*/ 2133600 h 2175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855062" h="2175934">
                <a:moveTo>
                  <a:pt x="245608" y="0"/>
                </a:moveTo>
                <a:cubicBezTo>
                  <a:pt x="233637" y="29930"/>
                  <a:pt x="231254" y="44319"/>
                  <a:pt x="211741" y="67734"/>
                </a:cubicBezTo>
                <a:cubicBezTo>
                  <a:pt x="204076" y="76932"/>
                  <a:pt x="194006" y="83936"/>
                  <a:pt x="186341" y="93134"/>
                </a:cubicBezTo>
                <a:cubicBezTo>
                  <a:pt x="179827" y="100951"/>
                  <a:pt x="176168" y="110929"/>
                  <a:pt x="169408" y="118534"/>
                </a:cubicBezTo>
                <a:cubicBezTo>
                  <a:pt x="153498" y="136433"/>
                  <a:pt x="141326" y="161761"/>
                  <a:pt x="118608" y="169334"/>
                </a:cubicBezTo>
                <a:cubicBezTo>
                  <a:pt x="56769" y="189947"/>
                  <a:pt x="85124" y="181938"/>
                  <a:pt x="33941" y="194734"/>
                </a:cubicBezTo>
                <a:cubicBezTo>
                  <a:pt x="20724" y="207951"/>
                  <a:pt x="-1457" y="222559"/>
                  <a:pt x="75" y="245534"/>
                </a:cubicBezTo>
                <a:cubicBezTo>
                  <a:pt x="2359" y="279792"/>
                  <a:pt x="6151" y="314562"/>
                  <a:pt x="17008" y="347134"/>
                </a:cubicBezTo>
                <a:lnTo>
                  <a:pt x="33941" y="397934"/>
                </a:lnTo>
                <a:cubicBezTo>
                  <a:pt x="36763" y="406401"/>
                  <a:pt x="40243" y="414676"/>
                  <a:pt x="42408" y="423334"/>
                </a:cubicBezTo>
                <a:cubicBezTo>
                  <a:pt x="46245" y="438681"/>
                  <a:pt x="60938" y="501130"/>
                  <a:pt x="67808" y="508000"/>
                </a:cubicBezTo>
                <a:lnTo>
                  <a:pt x="84741" y="524934"/>
                </a:lnTo>
                <a:cubicBezTo>
                  <a:pt x="87563" y="558801"/>
                  <a:pt x="83872" y="593858"/>
                  <a:pt x="93208" y="626534"/>
                </a:cubicBezTo>
                <a:cubicBezTo>
                  <a:pt x="95179" y="633432"/>
                  <a:pt x="151593" y="660047"/>
                  <a:pt x="152475" y="660400"/>
                </a:cubicBezTo>
                <a:cubicBezTo>
                  <a:pt x="206399" y="681970"/>
                  <a:pt x="203279" y="676683"/>
                  <a:pt x="262541" y="685800"/>
                </a:cubicBezTo>
                <a:cubicBezTo>
                  <a:pt x="281331" y="688691"/>
                  <a:pt x="318273" y="692500"/>
                  <a:pt x="338741" y="702734"/>
                </a:cubicBezTo>
                <a:cubicBezTo>
                  <a:pt x="347842" y="707285"/>
                  <a:pt x="356415" y="713045"/>
                  <a:pt x="364141" y="719667"/>
                </a:cubicBezTo>
                <a:cubicBezTo>
                  <a:pt x="382370" y="735291"/>
                  <a:pt x="403706" y="756463"/>
                  <a:pt x="414941" y="778934"/>
                </a:cubicBezTo>
                <a:cubicBezTo>
                  <a:pt x="418932" y="786916"/>
                  <a:pt x="418457" y="796908"/>
                  <a:pt x="423408" y="804334"/>
                </a:cubicBezTo>
                <a:cubicBezTo>
                  <a:pt x="430050" y="814297"/>
                  <a:pt x="441457" y="820283"/>
                  <a:pt x="448808" y="829734"/>
                </a:cubicBezTo>
                <a:cubicBezTo>
                  <a:pt x="461303" y="845798"/>
                  <a:pt x="471386" y="863601"/>
                  <a:pt x="482675" y="880534"/>
                </a:cubicBezTo>
                <a:cubicBezTo>
                  <a:pt x="488319" y="889001"/>
                  <a:pt x="496390" y="896281"/>
                  <a:pt x="499608" y="905934"/>
                </a:cubicBezTo>
                <a:cubicBezTo>
                  <a:pt x="502430" y="914401"/>
                  <a:pt x="504084" y="923352"/>
                  <a:pt x="508075" y="931334"/>
                </a:cubicBezTo>
                <a:cubicBezTo>
                  <a:pt x="526228" y="967641"/>
                  <a:pt x="524192" y="948428"/>
                  <a:pt x="550408" y="982134"/>
                </a:cubicBezTo>
                <a:cubicBezTo>
                  <a:pt x="550416" y="982144"/>
                  <a:pt x="592738" y="1045628"/>
                  <a:pt x="601208" y="1058334"/>
                </a:cubicBezTo>
                <a:cubicBezTo>
                  <a:pt x="613783" y="1077196"/>
                  <a:pt x="617838" y="1086878"/>
                  <a:pt x="635075" y="1100667"/>
                </a:cubicBezTo>
                <a:cubicBezTo>
                  <a:pt x="643021" y="1107024"/>
                  <a:pt x="650454" y="1115832"/>
                  <a:pt x="660475" y="1117600"/>
                </a:cubicBezTo>
                <a:cubicBezTo>
                  <a:pt x="699484" y="1124484"/>
                  <a:pt x="739497" y="1123245"/>
                  <a:pt x="779008" y="1126067"/>
                </a:cubicBezTo>
                <a:cubicBezTo>
                  <a:pt x="799665" y="1132953"/>
                  <a:pt x="813396" y="1135055"/>
                  <a:pt x="829808" y="1151467"/>
                </a:cubicBezTo>
                <a:cubicBezTo>
                  <a:pt x="875940" y="1197599"/>
                  <a:pt x="832095" y="1177630"/>
                  <a:pt x="880608" y="1193800"/>
                </a:cubicBezTo>
                <a:cubicBezTo>
                  <a:pt x="891897" y="1205089"/>
                  <a:pt x="905619" y="1214383"/>
                  <a:pt x="914475" y="1227667"/>
                </a:cubicBezTo>
                <a:cubicBezTo>
                  <a:pt x="920119" y="1236134"/>
                  <a:pt x="923462" y="1246710"/>
                  <a:pt x="931408" y="1253067"/>
                </a:cubicBezTo>
                <a:cubicBezTo>
                  <a:pt x="938377" y="1258642"/>
                  <a:pt x="948341" y="1258712"/>
                  <a:pt x="956808" y="1261534"/>
                </a:cubicBezTo>
                <a:cubicBezTo>
                  <a:pt x="1008926" y="1339712"/>
                  <a:pt x="942418" y="1243546"/>
                  <a:pt x="990675" y="1303867"/>
                </a:cubicBezTo>
                <a:cubicBezTo>
                  <a:pt x="1017317" y="1337169"/>
                  <a:pt x="996804" y="1324497"/>
                  <a:pt x="1033008" y="1354667"/>
                </a:cubicBezTo>
                <a:cubicBezTo>
                  <a:pt x="1040825" y="1361181"/>
                  <a:pt x="1050462" y="1365243"/>
                  <a:pt x="1058408" y="1371600"/>
                </a:cubicBezTo>
                <a:cubicBezTo>
                  <a:pt x="1064641" y="1376587"/>
                  <a:pt x="1068201" y="1384964"/>
                  <a:pt x="1075341" y="1388534"/>
                </a:cubicBezTo>
                <a:cubicBezTo>
                  <a:pt x="1091306" y="1396517"/>
                  <a:pt x="1126141" y="1405467"/>
                  <a:pt x="1126141" y="1405467"/>
                </a:cubicBezTo>
                <a:cubicBezTo>
                  <a:pt x="1131786" y="1411111"/>
                  <a:pt x="1136689" y="1417611"/>
                  <a:pt x="1143075" y="1422400"/>
                </a:cubicBezTo>
                <a:cubicBezTo>
                  <a:pt x="1159356" y="1434611"/>
                  <a:pt x="1193875" y="1456267"/>
                  <a:pt x="1193875" y="1456267"/>
                </a:cubicBezTo>
                <a:cubicBezTo>
                  <a:pt x="1199519" y="1464734"/>
                  <a:pt x="1203613" y="1474472"/>
                  <a:pt x="1210808" y="1481667"/>
                </a:cubicBezTo>
                <a:cubicBezTo>
                  <a:pt x="1218003" y="1488862"/>
                  <a:pt x="1229851" y="1490654"/>
                  <a:pt x="1236208" y="1498600"/>
                </a:cubicBezTo>
                <a:cubicBezTo>
                  <a:pt x="1241783" y="1505569"/>
                  <a:pt x="1240083" y="1516347"/>
                  <a:pt x="1244675" y="1524000"/>
                </a:cubicBezTo>
                <a:cubicBezTo>
                  <a:pt x="1248782" y="1530845"/>
                  <a:pt x="1255964" y="1535289"/>
                  <a:pt x="1261608" y="1540934"/>
                </a:cubicBezTo>
                <a:cubicBezTo>
                  <a:pt x="1264430" y="1552223"/>
                  <a:pt x="1266878" y="1563612"/>
                  <a:pt x="1270075" y="1574800"/>
                </a:cubicBezTo>
                <a:cubicBezTo>
                  <a:pt x="1272527" y="1583381"/>
                  <a:pt x="1278541" y="1591275"/>
                  <a:pt x="1278541" y="1600200"/>
                </a:cubicBezTo>
                <a:cubicBezTo>
                  <a:pt x="1278541" y="1625756"/>
                  <a:pt x="1274516" y="1651233"/>
                  <a:pt x="1270075" y="1676400"/>
                </a:cubicBezTo>
                <a:cubicBezTo>
                  <a:pt x="1266031" y="1699319"/>
                  <a:pt x="1253141" y="1744134"/>
                  <a:pt x="1253141" y="1744134"/>
                </a:cubicBezTo>
                <a:cubicBezTo>
                  <a:pt x="1255963" y="1769534"/>
                  <a:pt x="1255410" y="1795541"/>
                  <a:pt x="1261608" y="1820334"/>
                </a:cubicBezTo>
                <a:cubicBezTo>
                  <a:pt x="1266347" y="1839290"/>
                  <a:pt x="1284385" y="1848805"/>
                  <a:pt x="1295475" y="1862667"/>
                </a:cubicBezTo>
                <a:cubicBezTo>
                  <a:pt x="1327730" y="1902986"/>
                  <a:pt x="1294263" y="1875971"/>
                  <a:pt x="1337808" y="1905000"/>
                </a:cubicBezTo>
                <a:cubicBezTo>
                  <a:pt x="1352512" y="1949110"/>
                  <a:pt x="1336644" y="1914128"/>
                  <a:pt x="1363208" y="1947334"/>
                </a:cubicBezTo>
                <a:cubicBezTo>
                  <a:pt x="1369565" y="1955280"/>
                  <a:pt x="1372195" y="1966377"/>
                  <a:pt x="1380141" y="1972734"/>
                </a:cubicBezTo>
                <a:cubicBezTo>
                  <a:pt x="1387110" y="1978309"/>
                  <a:pt x="1397074" y="1978378"/>
                  <a:pt x="1405541" y="1981200"/>
                </a:cubicBezTo>
                <a:cubicBezTo>
                  <a:pt x="1421292" y="1996951"/>
                  <a:pt x="1426513" y="2004386"/>
                  <a:pt x="1447875" y="2015067"/>
                </a:cubicBezTo>
                <a:cubicBezTo>
                  <a:pt x="1455857" y="2019058"/>
                  <a:pt x="1465293" y="2019543"/>
                  <a:pt x="1473275" y="2023534"/>
                </a:cubicBezTo>
                <a:cubicBezTo>
                  <a:pt x="1482376" y="2028085"/>
                  <a:pt x="1489376" y="2036334"/>
                  <a:pt x="1498675" y="2040467"/>
                </a:cubicBezTo>
                <a:cubicBezTo>
                  <a:pt x="1514986" y="2047716"/>
                  <a:pt x="1549475" y="2057400"/>
                  <a:pt x="1549475" y="2057400"/>
                </a:cubicBezTo>
                <a:cubicBezTo>
                  <a:pt x="1555119" y="2063045"/>
                  <a:pt x="1559563" y="2070227"/>
                  <a:pt x="1566408" y="2074334"/>
                </a:cubicBezTo>
                <a:cubicBezTo>
                  <a:pt x="1574061" y="2078926"/>
                  <a:pt x="1583826" y="2078809"/>
                  <a:pt x="1591808" y="2082800"/>
                </a:cubicBezTo>
                <a:cubicBezTo>
                  <a:pt x="1600910" y="2087351"/>
                  <a:pt x="1608741" y="2094089"/>
                  <a:pt x="1617208" y="2099734"/>
                </a:cubicBezTo>
                <a:cubicBezTo>
                  <a:pt x="1624901" y="2111273"/>
                  <a:pt x="1637668" y="2134023"/>
                  <a:pt x="1651075" y="2142067"/>
                </a:cubicBezTo>
                <a:cubicBezTo>
                  <a:pt x="1658728" y="2146659"/>
                  <a:pt x="1668272" y="2147018"/>
                  <a:pt x="1676475" y="2150534"/>
                </a:cubicBezTo>
                <a:cubicBezTo>
                  <a:pt x="1741118" y="2178239"/>
                  <a:pt x="1677405" y="2162762"/>
                  <a:pt x="1769608" y="2175934"/>
                </a:cubicBezTo>
                <a:cubicBezTo>
                  <a:pt x="1830488" y="2155640"/>
                  <a:pt x="1754483" y="2180254"/>
                  <a:pt x="1828875" y="2159000"/>
                </a:cubicBezTo>
                <a:cubicBezTo>
                  <a:pt x="1837456" y="2156548"/>
                  <a:pt x="1849325" y="2157960"/>
                  <a:pt x="1854275" y="2150534"/>
                </a:cubicBezTo>
                <a:cubicBezTo>
                  <a:pt x="1857776" y="2145283"/>
                  <a:pt x="1848630" y="2139245"/>
                  <a:pt x="1845808" y="2133600"/>
                </a:cubicBez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90B549E-3BDD-C646-ADB1-48D662956383}"/>
              </a:ext>
            </a:extLst>
          </p:cNvPr>
          <p:cNvSpPr txBox="1"/>
          <p:nvPr/>
        </p:nvSpPr>
        <p:spPr>
          <a:xfrm>
            <a:off x="777882" y="2961423"/>
            <a:ext cx="17610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Sông</a:t>
            </a:r>
          </a:p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Ơ – pơ -rát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6EA5637-09D8-1D4F-820B-20D66A78DA80}"/>
              </a:ext>
            </a:extLst>
          </p:cNvPr>
          <p:cNvSpPr txBox="1"/>
          <p:nvPr/>
        </p:nvSpPr>
        <p:spPr>
          <a:xfrm>
            <a:off x="3048000" y="1962907"/>
            <a:ext cx="17610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Sông</a:t>
            </a:r>
          </a:p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Ti –gơ -rơ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EE9EAC6-1233-2D47-B5C0-FDBD6D0A8C1F}"/>
              </a:ext>
            </a:extLst>
          </p:cNvPr>
          <p:cNvGrpSpPr/>
          <p:nvPr/>
        </p:nvGrpSpPr>
        <p:grpSpPr>
          <a:xfrm>
            <a:off x="8814816" y="1584960"/>
            <a:ext cx="1984576" cy="5245331"/>
            <a:chOff x="6611112" y="1188720"/>
            <a:chExt cx="1488432" cy="3933998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4315D0E-1EC0-BE46-B112-9A6C86B94942}"/>
                </a:ext>
              </a:extLst>
            </p:cNvPr>
            <p:cNvGrpSpPr/>
            <p:nvPr/>
          </p:nvGrpSpPr>
          <p:grpSpPr>
            <a:xfrm>
              <a:off x="7083136" y="1219200"/>
              <a:ext cx="1016408" cy="3903518"/>
              <a:chOff x="7083136" y="1219200"/>
              <a:chExt cx="1016408" cy="3903518"/>
            </a:xfrm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E15D3F7A-75F6-CD4F-B74A-6EB091914C1C}"/>
                  </a:ext>
                </a:extLst>
              </p:cNvPr>
              <p:cNvSpPr/>
              <p:nvPr/>
            </p:nvSpPr>
            <p:spPr>
              <a:xfrm>
                <a:off x="7193973" y="2878282"/>
                <a:ext cx="905571" cy="2244436"/>
              </a:xfrm>
              <a:custGeom>
                <a:avLst/>
                <a:gdLst>
                  <a:gd name="connsiteX0" fmla="*/ 107372 w 905571"/>
                  <a:gd name="connsiteY0" fmla="*/ 2244436 h 2244436"/>
                  <a:gd name="connsiteX1" fmla="*/ 128154 w 905571"/>
                  <a:gd name="connsiteY1" fmla="*/ 2202873 h 2244436"/>
                  <a:gd name="connsiteX2" fmla="*/ 135082 w 905571"/>
                  <a:gd name="connsiteY2" fmla="*/ 2185554 h 2244436"/>
                  <a:gd name="connsiteX3" fmla="*/ 138545 w 905571"/>
                  <a:gd name="connsiteY3" fmla="*/ 2175163 h 2244436"/>
                  <a:gd name="connsiteX4" fmla="*/ 148936 w 905571"/>
                  <a:gd name="connsiteY4" fmla="*/ 2154382 h 2244436"/>
                  <a:gd name="connsiteX5" fmla="*/ 169718 w 905571"/>
                  <a:gd name="connsiteY5" fmla="*/ 2126673 h 2244436"/>
                  <a:gd name="connsiteX6" fmla="*/ 180109 w 905571"/>
                  <a:gd name="connsiteY6" fmla="*/ 2112818 h 2244436"/>
                  <a:gd name="connsiteX7" fmla="*/ 190500 w 905571"/>
                  <a:gd name="connsiteY7" fmla="*/ 2095500 h 2244436"/>
                  <a:gd name="connsiteX8" fmla="*/ 193963 w 905571"/>
                  <a:gd name="connsiteY8" fmla="*/ 2085109 h 2244436"/>
                  <a:gd name="connsiteX9" fmla="*/ 211282 w 905571"/>
                  <a:gd name="connsiteY9" fmla="*/ 2067791 h 2244436"/>
                  <a:gd name="connsiteX10" fmla="*/ 218209 w 905571"/>
                  <a:gd name="connsiteY10" fmla="*/ 2060863 h 2244436"/>
                  <a:gd name="connsiteX11" fmla="*/ 232063 w 905571"/>
                  <a:gd name="connsiteY11" fmla="*/ 2040082 h 2244436"/>
                  <a:gd name="connsiteX12" fmla="*/ 238991 w 905571"/>
                  <a:gd name="connsiteY12" fmla="*/ 2033154 h 2244436"/>
                  <a:gd name="connsiteX13" fmla="*/ 245918 w 905571"/>
                  <a:gd name="connsiteY13" fmla="*/ 2022763 h 2244436"/>
                  <a:gd name="connsiteX14" fmla="*/ 273627 w 905571"/>
                  <a:gd name="connsiteY14" fmla="*/ 1995054 h 2244436"/>
                  <a:gd name="connsiteX15" fmla="*/ 287482 w 905571"/>
                  <a:gd name="connsiteY15" fmla="*/ 1981200 h 2244436"/>
                  <a:gd name="connsiteX16" fmla="*/ 304800 w 905571"/>
                  <a:gd name="connsiteY16" fmla="*/ 1953491 h 2244436"/>
                  <a:gd name="connsiteX17" fmla="*/ 311727 w 905571"/>
                  <a:gd name="connsiteY17" fmla="*/ 1943100 h 2244436"/>
                  <a:gd name="connsiteX18" fmla="*/ 318654 w 905571"/>
                  <a:gd name="connsiteY18" fmla="*/ 1929245 h 2244436"/>
                  <a:gd name="connsiteX19" fmla="*/ 329045 w 905571"/>
                  <a:gd name="connsiteY19" fmla="*/ 1908463 h 2244436"/>
                  <a:gd name="connsiteX20" fmla="*/ 367145 w 905571"/>
                  <a:gd name="connsiteY20" fmla="*/ 1877291 h 2244436"/>
                  <a:gd name="connsiteX21" fmla="*/ 377536 w 905571"/>
                  <a:gd name="connsiteY21" fmla="*/ 1870363 h 2244436"/>
                  <a:gd name="connsiteX22" fmla="*/ 387927 w 905571"/>
                  <a:gd name="connsiteY22" fmla="*/ 1863436 h 2244436"/>
                  <a:gd name="connsiteX23" fmla="*/ 412172 w 905571"/>
                  <a:gd name="connsiteY23" fmla="*/ 1839191 h 2244436"/>
                  <a:gd name="connsiteX24" fmla="*/ 429491 w 905571"/>
                  <a:gd name="connsiteY24" fmla="*/ 1821873 h 2244436"/>
                  <a:gd name="connsiteX25" fmla="*/ 439882 w 905571"/>
                  <a:gd name="connsiteY25" fmla="*/ 1818409 h 2244436"/>
                  <a:gd name="connsiteX26" fmla="*/ 481445 w 905571"/>
                  <a:gd name="connsiteY26" fmla="*/ 1794163 h 2244436"/>
                  <a:gd name="connsiteX27" fmla="*/ 495300 w 905571"/>
                  <a:gd name="connsiteY27" fmla="*/ 1787236 h 2244436"/>
                  <a:gd name="connsiteX28" fmla="*/ 516082 w 905571"/>
                  <a:gd name="connsiteY28" fmla="*/ 1780309 h 2244436"/>
                  <a:gd name="connsiteX29" fmla="*/ 554182 w 905571"/>
                  <a:gd name="connsiteY29" fmla="*/ 1762991 h 2244436"/>
                  <a:gd name="connsiteX30" fmla="*/ 564572 w 905571"/>
                  <a:gd name="connsiteY30" fmla="*/ 1759527 h 2244436"/>
                  <a:gd name="connsiteX31" fmla="*/ 571500 w 905571"/>
                  <a:gd name="connsiteY31" fmla="*/ 1752600 h 2244436"/>
                  <a:gd name="connsiteX32" fmla="*/ 678872 w 905571"/>
                  <a:gd name="connsiteY32" fmla="*/ 1749136 h 2244436"/>
                  <a:gd name="connsiteX33" fmla="*/ 723900 w 905571"/>
                  <a:gd name="connsiteY33" fmla="*/ 1759527 h 2244436"/>
                  <a:gd name="connsiteX34" fmla="*/ 734291 w 905571"/>
                  <a:gd name="connsiteY34" fmla="*/ 1756063 h 2244436"/>
                  <a:gd name="connsiteX35" fmla="*/ 755072 w 905571"/>
                  <a:gd name="connsiteY35" fmla="*/ 1738745 h 2244436"/>
                  <a:gd name="connsiteX36" fmla="*/ 768927 w 905571"/>
                  <a:gd name="connsiteY36" fmla="*/ 1717963 h 2244436"/>
                  <a:gd name="connsiteX37" fmla="*/ 782782 w 905571"/>
                  <a:gd name="connsiteY37" fmla="*/ 1697182 h 2244436"/>
                  <a:gd name="connsiteX38" fmla="*/ 789709 w 905571"/>
                  <a:gd name="connsiteY38" fmla="*/ 1686791 h 2244436"/>
                  <a:gd name="connsiteX39" fmla="*/ 800100 w 905571"/>
                  <a:gd name="connsiteY39" fmla="*/ 1666009 h 2244436"/>
                  <a:gd name="connsiteX40" fmla="*/ 807027 w 905571"/>
                  <a:gd name="connsiteY40" fmla="*/ 1648691 h 2244436"/>
                  <a:gd name="connsiteX41" fmla="*/ 813954 w 905571"/>
                  <a:gd name="connsiteY41" fmla="*/ 1638300 h 2244436"/>
                  <a:gd name="connsiteX42" fmla="*/ 831272 w 905571"/>
                  <a:gd name="connsiteY42" fmla="*/ 1596736 h 2244436"/>
                  <a:gd name="connsiteX43" fmla="*/ 838200 w 905571"/>
                  <a:gd name="connsiteY43" fmla="*/ 1582882 h 2244436"/>
                  <a:gd name="connsiteX44" fmla="*/ 845127 w 905571"/>
                  <a:gd name="connsiteY44" fmla="*/ 1555173 h 2244436"/>
                  <a:gd name="connsiteX45" fmla="*/ 852054 w 905571"/>
                  <a:gd name="connsiteY45" fmla="*/ 1530927 h 2244436"/>
                  <a:gd name="connsiteX46" fmla="*/ 858982 w 905571"/>
                  <a:gd name="connsiteY46" fmla="*/ 1520536 h 2244436"/>
                  <a:gd name="connsiteX47" fmla="*/ 876300 w 905571"/>
                  <a:gd name="connsiteY47" fmla="*/ 1496291 h 2244436"/>
                  <a:gd name="connsiteX48" fmla="*/ 890154 w 905571"/>
                  <a:gd name="connsiteY48" fmla="*/ 1465118 h 2244436"/>
                  <a:gd name="connsiteX49" fmla="*/ 897082 w 905571"/>
                  <a:gd name="connsiteY49" fmla="*/ 1458191 h 2244436"/>
                  <a:gd name="connsiteX50" fmla="*/ 900545 w 905571"/>
                  <a:gd name="connsiteY50" fmla="*/ 1368136 h 2244436"/>
                  <a:gd name="connsiteX51" fmla="*/ 897082 w 905571"/>
                  <a:gd name="connsiteY51" fmla="*/ 1281545 h 2244436"/>
                  <a:gd name="connsiteX52" fmla="*/ 890154 w 905571"/>
                  <a:gd name="connsiteY52" fmla="*/ 1246909 h 2244436"/>
                  <a:gd name="connsiteX53" fmla="*/ 886691 w 905571"/>
                  <a:gd name="connsiteY53" fmla="*/ 976745 h 2244436"/>
                  <a:gd name="connsiteX54" fmla="*/ 883227 w 905571"/>
                  <a:gd name="connsiteY54" fmla="*/ 952500 h 2244436"/>
                  <a:gd name="connsiteX55" fmla="*/ 876300 w 905571"/>
                  <a:gd name="connsiteY55" fmla="*/ 910936 h 2244436"/>
                  <a:gd name="connsiteX56" fmla="*/ 869372 w 905571"/>
                  <a:gd name="connsiteY56" fmla="*/ 862445 h 2244436"/>
                  <a:gd name="connsiteX57" fmla="*/ 862445 w 905571"/>
                  <a:gd name="connsiteY57" fmla="*/ 772391 h 2244436"/>
                  <a:gd name="connsiteX58" fmla="*/ 858982 w 905571"/>
                  <a:gd name="connsiteY58" fmla="*/ 755073 h 2244436"/>
                  <a:gd name="connsiteX59" fmla="*/ 827809 w 905571"/>
                  <a:gd name="connsiteY59" fmla="*/ 741218 h 2244436"/>
                  <a:gd name="connsiteX60" fmla="*/ 817418 w 905571"/>
                  <a:gd name="connsiteY60" fmla="*/ 737754 h 2244436"/>
                  <a:gd name="connsiteX61" fmla="*/ 803563 w 905571"/>
                  <a:gd name="connsiteY61" fmla="*/ 730827 h 2244436"/>
                  <a:gd name="connsiteX62" fmla="*/ 789709 w 905571"/>
                  <a:gd name="connsiteY62" fmla="*/ 727363 h 2244436"/>
                  <a:gd name="connsiteX63" fmla="*/ 779318 w 905571"/>
                  <a:gd name="connsiteY63" fmla="*/ 723900 h 2244436"/>
                  <a:gd name="connsiteX64" fmla="*/ 758536 w 905571"/>
                  <a:gd name="connsiteY64" fmla="*/ 710045 h 2244436"/>
                  <a:gd name="connsiteX65" fmla="*/ 748145 w 905571"/>
                  <a:gd name="connsiteY65" fmla="*/ 703118 h 2244436"/>
                  <a:gd name="connsiteX66" fmla="*/ 737754 w 905571"/>
                  <a:gd name="connsiteY66" fmla="*/ 696191 h 2244436"/>
                  <a:gd name="connsiteX67" fmla="*/ 730827 w 905571"/>
                  <a:gd name="connsiteY67" fmla="*/ 689263 h 2244436"/>
                  <a:gd name="connsiteX68" fmla="*/ 720436 w 905571"/>
                  <a:gd name="connsiteY68" fmla="*/ 654627 h 2244436"/>
                  <a:gd name="connsiteX69" fmla="*/ 716972 w 905571"/>
                  <a:gd name="connsiteY69" fmla="*/ 630382 h 2244436"/>
                  <a:gd name="connsiteX70" fmla="*/ 720436 w 905571"/>
                  <a:gd name="connsiteY70" fmla="*/ 574963 h 2244436"/>
                  <a:gd name="connsiteX71" fmla="*/ 723900 w 905571"/>
                  <a:gd name="connsiteY71" fmla="*/ 564573 h 2244436"/>
                  <a:gd name="connsiteX72" fmla="*/ 741218 w 905571"/>
                  <a:gd name="connsiteY72" fmla="*/ 547254 h 2244436"/>
                  <a:gd name="connsiteX73" fmla="*/ 751609 w 905571"/>
                  <a:gd name="connsiteY73" fmla="*/ 536863 h 2244436"/>
                  <a:gd name="connsiteX74" fmla="*/ 751609 w 905571"/>
                  <a:gd name="connsiteY74" fmla="*/ 422563 h 2244436"/>
                  <a:gd name="connsiteX75" fmla="*/ 748145 w 905571"/>
                  <a:gd name="connsiteY75" fmla="*/ 412173 h 2244436"/>
                  <a:gd name="connsiteX76" fmla="*/ 737754 w 905571"/>
                  <a:gd name="connsiteY76" fmla="*/ 408709 h 2244436"/>
                  <a:gd name="connsiteX77" fmla="*/ 696191 w 905571"/>
                  <a:gd name="connsiteY77" fmla="*/ 381000 h 2244436"/>
                  <a:gd name="connsiteX78" fmla="*/ 689263 w 905571"/>
                  <a:gd name="connsiteY78" fmla="*/ 370609 h 2244436"/>
                  <a:gd name="connsiteX79" fmla="*/ 675409 w 905571"/>
                  <a:gd name="connsiteY79" fmla="*/ 367145 h 2244436"/>
                  <a:gd name="connsiteX80" fmla="*/ 581891 w 905571"/>
                  <a:gd name="connsiteY80" fmla="*/ 363682 h 2244436"/>
                  <a:gd name="connsiteX81" fmla="*/ 557645 w 905571"/>
                  <a:gd name="connsiteY81" fmla="*/ 356754 h 2244436"/>
                  <a:gd name="connsiteX82" fmla="*/ 502227 w 905571"/>
                  <a:gd name="connsiteY82" fmla="*/ 346363 h 2244436"/>
                  <a:gd name="connsiteX83" fmla="*/ 484909 w 905571"/>
                  <a:gd name="connsiteY83" fmla="*/ 339436 h 2244436"/>
                  <a:gd name="connsiteX84" fmla="*/ 464127 w 905571"/>
                  <a:gd name="connsiteY84" fmla="*/ 332509 h 2244436"/>
                  <a:gd name="connsiteX85" fmla="*/ 450272 w 905571"/>
                  <a:gd name="connsiteY85" fmla="*/ 325582 h 2244436"/>
                  <a:gd name="connsiteX86" fmla="*/ 432954 w 905571"/>
                  <a:gd name="connsiteY86" fmla="*/ 315191 h 2244436"/>
                  <a:gd name="connsiteX87" fmla="*/ 394854 w 905571"/>
                  <a:gd name="connsiteY87" fmla="*/ 301336 h 2244436"/>
                  <a:gd name="connsiteX88" fmla="*/ 384463 w 905571"/>
                  <a:gd name="connsiteY88" fmla="*/ 297873 h 2244436"/>
                  <a:gd name="connsiteX89" fmla="*/ 353291 w 905571"/>
                  <a:gd name="connsiteY89" fmla="*/ 294409 h 2244436"/>
                  <a:gd name="connsiteX90" fmla="*/ 335972 w 905571"/>
                  <a:gd name="connsiteY90" fmla="*/ 290945 h 2244436"/>
                  <a:gd name="connsiteX91" fmla="*/ 308263 w 905571"/>
                  <a:gd name="connsiteY91" fmla="*/ 287482 h 2244436"/>
                  <a:gd name="connsiteX92" fmla="*/ 273627 w 905571"/>
                  <a:gd name="connsiteY92" fmla="*/ 280554 h 2244436"/>
                  <a:gd name="connsiteX93" fmla="*/ 263236 w 905571"/>
                  <a:gd name="connsiteY93" fmla="*/ 273627 h 2244436"/>
                  <a:gd name="connsiteX94" fmla="*/ 252845 w 905571"/>
                  <a:gd name="connsiteY94" fmla="*/ 270163 h 2244436"/>
                  <a:gd name="connsiteX95" fmla="*/ 235527 w 905571"/>
                  <a:gd name="connsiteY95" fmla="*/ 252845 h 2244436"/>
                  <a:gd name="connsiteX96" fmla="*/ 221672 w 905571"/>
                  <a:gd name="connsiteY96" fmla="*/ 242454 h 2244436"/>
                  <a:gd name="connsiteX97" fmla="*/ 211282 w 905571"/>
                  <a:gd name="connsiteY97" fmla="*/ 235527 h 2244436"/>
                  <a:gd name="connsiteX98" fmla="*/ 204354 w 905571"/>
                  <a:gd name="connsiteY98" fmla="*/ 228600 h 2244436"/>
                  <a:gd name="connsiteX99" fmla="*/ 193963 w 905571"/>
                  <a:gd name="connsiteY99" fmla="*/ 221673 h 2244436"/>
                  <a:gd name="connsiteX100" fmla="*/ 162791 w 905571"/>
                  <a:gd name="connsiteY100" fmla="*/ 197427 h 2244436"/>
                  <a:gd name="connsiteX101" fmla="*/ 135082 w 905571"/>
                  <a:gd name="connsiteY101" fmla="*/ 162791 h 2244436"/>
                  <a:gd name="connsiteX102" fmla="*/ 128154 w 905571"/>
                  <a:gd name="connsiteY102" fmla="*/ 155863 h 2244436"/>
                  <a:gd name="connsiteX103" fmla="*/ 114300 w 905571"/>
                  <a:gd name="connsiteY103" fmla="*/ 135082 h 2244436"/>
                  <a:gd name="connsiteX104" fmla="*/ 79663 w 905571"/>
                  <a:gd name="connsiteY104" fmla="*/ 114300 h 2244436"/>
                  <a:gd name="connsiteX105" fmla="*/ 69272 w 905571"/>
                  <a:gd name="connsiteY105" fmla="*/ 107373 h 2244436"/>
                  <a:gd name="connsiteX106" fmla="*/ 51954 w 905571"/>
                  <a:gd name="connsiteY106" fmla="*/ 93518 h 2244436"/>
                  <a:gd name="connsiteX107" fmla="*/ 41563 w 905571"/>
                  <a:gd name="connsiteY107" fmla="*/ 55418 h 2244436"/>
                  <a:gd name="connsiteX108" fmla="*/ 24245 w 905571"/>
                  <a:gd name="connsiteY108" fmla="*/ 31173 h 2244436"/>
                  <a:gd name="connsiteX109" fmla="*/ 10391 w 905571"/>
                  <a:gd name="connsiteY109" fmla="*/ 10391 h 2244436"/>
                  <a:gd name="connsiteX110" fmla="*/ 0 w 905571"/>
                  <a:gd name="connsiteY110" fmla="*/ 0 h 224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905571" h="2244436">
                    <a:moveTo>
                      <a:pt x="107372" y="2244436"/>
                    </a:moveTo>
                    <a:cubicBezTo>
                      <a:pt x="114299" y="2230582"/>
                      <a:pt x="121558" y="2216888"/>
                      <a:pt x="128154" y="2202873"/>
                    </a:cubicBezTo>
                    <a:cubicBezTo>
                      <a:pt x="130802" y="2197247"/>
                      <a:pt x="132899" y="2191376"/>
                      <a:pt x="135082" y="2185554"/>
                    </a:cubicBezTo>
                    <a:cubicBezTo>
                      <a:pt x="136364" y="2182135"/>
                      <a:pt x="137062" y="2178499"/>
                      <a:pt x="138545" y="2175163"/>
                    </a:cubicBezTo>
                    <a:cubicBezTo>
                      <a:pt x="141690" y="2168086"/>
                      <a:pt x="144748" y="2160897"/>
                      <a:pt x="148936" y="2154382"/>
                    </a:cubicBezTo>
                    <a:cubicBezTo>
                      <a:pt x="155179" y="2144670"/>
                      <a:pt x="162791" y="2135909"/>
                      <a:pt x="169718" y="2126673"/>
                    </a:cubicBezTo>
                    <a:lnTo>
                      <a:pt x="180109" y="2112818"/>
                    </a:lnTo>
                    <a:cubicBezTo>
                      <a:pt x="189919" y="2083383"/>
                      <a:pt x="176237" y="2119272"/>
                      <a:pt x="190500" y="2095500"/>
                    </a:cubicBezTo>
                    <a:cubicBezTo>
                      <a:pt x="192378" y="2092369"/>
                      <a:pt x="191772" y="2088030"/>
                      <a:pt x="193963" y="2085109"/>
                    </a:cubicBezTo>
                    <a:cubicBezTo>
                      <a:pt x="198861" y="2078578"/>
                      <a:pt x="205509" y="2073564"/>
                      <a:pt x="211282" y="2067791"/>
                    </a:cubicBezTo>
                    <a:cubicBezTo>
                      <a:pt x="213591" y="2065482"/>
                      <a:pt x="216398" y="2063580"/>
                      <a:pt x="218209" y="2060863"/>
                    </a:cubicBezTo>
                    <a:cubicBezTo>
                      <a:pt x="222827" y="2053936"/>
                      <a:pt x="226176" y="2045969"/>
                      <a:pt x="232063" y="2040082"/>
                    </a:cubicBezTo>
                    <a:cubicBezTo>
                      <a:pt x="234372" y="2037773"/>
                      <a:pt x="236951" y="2035704"/>
                      <a:pt x="238991" y="2033154"/>
                    </a:cubicBezTo>
                    <a:cubicBezTo>
                      <a:pt x="241591" y="2029903"/>
                      <a:pt x="243118" y="2025843"/>
                      <a:pt x="245918" y="2022763"/>
                    </a:cubicBezTo>
                    <a:cubicBezTo>
                      <a:pt x="254705" y="2013098"/>
                      <a:pt x="264391" y="2004290"/>
                      <a:pt x="273627" y="1995054"/>
                    </a:cubicBezTo>
                    <a:cubicBezTo>
                      <a:pt x="278245" y="1990436"/>
                      <a:pt x="283564" y="1986425"/>
                      <a:pt x="287482" y="1981200"/>
                    </a:cubicBezTo>
                    <a:cubicBezTo>
                      <a:pt x="307348" y="1954709"/>
                      <a:pt x="289585" y="1980115"/>
                      <a:pt x="304800" y="1953491"/>
                    </a:cubicBezTo>
                    <a:cubicBezTo>
                      <a:pt x="306865" y="1949877"/>
                      <a:pt x="309662" y="1946714"/>
                      <a:pt x="311727" y="1943100"/>
                    </a:cubicBezTo>
                    <a:cubicBezTo>
                      <a:pt x="314289" y="1938617"/>
                      <a:pt x="316620" y="1933991"/>
                      <a:pt x="318654" y="1929245"/>
                    </a:cubicBezTo>
                    <a:cubicBezTo>
                      <a:pt x="323754" y="1917344"/>
                      <a:pt x="319728" y="1919111"/>
                      <a:pt x="329045" y="1908463"/>
                    </a:cubicBezTo>
                    <a:cubicBezTo>
                      <a:pt x="345290" y="1889897"/>
                      <a:pt x="346668" y="1890942"/>
                      <a:pt x="367145" y="1877291"/>
                    </a:cubicBezTo>
                    <a:lnTo>
                      <a:pt x="377536" y="1870363"/>
                    </a:lnTo>
                    <a:cubicBezTo>
                      <a:pt x="381000" y="1868054"/>
                      <a:pt x="384983" y="1866380"/>
                      <a:pt x="387927" y="1863436"/>
                    </a:cubicBezTo>
                    <a:lnTo>
                      <a:pt x="412172" y="1839191"/>
                    </a:lnTo>
                    <a:lnTo>
                      <a:pt x="429491" y="1821873"/>
                    </a:lnTo>
                    <a:lnTo>
                      <a:pt x="439882" y="1818409"/>
                    </a:lnTo>
                    <a:cubicBezTo>
                      <a:pt x="461996" y="1801823"/>
                      <a:pt x="448575" y="1810598"/>
                      <a:pt x="481445" y="1794163"/>
                    </a:cubicBezTo>
                    <a:cubicBezTo>
                      <a:pt x="486063" y="1791854"/>
                      <a:pt x="490402" y="1788869"/>
                      <a:pt x="495300" y="1787236"/>
                    </a:cubicBezTo>
                    <a:cubicBezTo>
                      <a:pt x="502227" y="1784927"/>
                      <a:pt x="509434" y="1783331"/>
                      <a:pt x="516082" y="1780309"/>
                    </a:cubicBezTo>
                    <a:cubicBezTo>
                      <a:pt x="567969" y="1756724"/>
                      <a:pt x="496309" y="1782283"/>
                      <a:pt x="554182" y="1762991"/>
                    </a:cubicBezTo>
                    <a:lnTo>
                      <a:pt x="564572" y="1759527"/>
                    </a:lnTo>
                    <a:cubicBezTo>
                      <a:pt x="566881" y="1757218"/>
                      <a:pt x="568950" y="1754640"/>
                      <a:pt x="571500" y="1752600"/>
                    </a:cubicBezTo>
                    <a:cubicBezTo>
                      <a:pt x="602855" y="1727518"/>
                      <a:pt x="623974" y="1747176"/>
                      <a:pt x="678872" y="1749136"/>
                    </a:cubicBezTo>
                    <a:cubicBezTo>
                      <a:pt x="700120" y="1770384"/>
                      <a:pt x="686236" y="1763712"/>
                      <a:pt x="723900" y="1759527"/>
                    </a:cubicBezTo>
                    <a:cubicBezTo>
                      <a:pt x="727364" y="1758372"/>
                      <a:pt x="731025" y="1757696"/>
                      <a:pt x="734291" y="1756063"/>
                    </a:cubicBezTo>
                    <a:cubicBezTo>
                      <a:pt x="741570" y="1752423"/>
                      <a:pt x="750196" y="1745015"/>
                      <a:pt x="755072" y="1738745"/>
                    </a:cubicBezTo>
                    <a:cubicBezTo>
                      <a:pt x="760183" y="1732173"/>
                      <a:pt x="764309" y="1724890"/>
                      <a:pt x="768927" y="1717963"/>
                    </a:cubicBezTo>
                    <a:lnTo>
                      <a:pt x="782782" y="1697182"/>
                    </a:lnTo>
                    <a:lnTo>
                      <a:pt x="789709" y="1686791"/>
                    </a:lnTo>
                    <a:cubicBezTo>
                      <a:pt x="798412" y="1660676"/>
                      <a:pt x="786672" y="1692863"/>
                      <a:pt x="800100" y="1666009"/>
                    </a:cubicBezTo>
                    <a:cubicBezTo>
                      <a:pt x="802881" y="1660448"/>
                      <a:pt x="804247" y="1654252"/>
                      <a:pt x="807027" y="1648691"/>
                    </a:cubicBezTo>
                    <a:cubicBezTo>
                      <a:pt x="808889" y="1644968"/>
                      <a:pt x="812194" y="1642072"/>
                      <a:pt x="813954" y="1638300"/>
                    </a:cubicBezTo>
                    <a:cubicBezTo>
                      <a:pt x="820301" y="1624699"/>
                      <a:pt x="824559" y="1610160"/>
                      <a:pt x="831272" y="1596736"/>
                    </a:cubicBezTo>
                    <a:lnTo>
                      <a:pt x="838200" y="1582882"/>
                    </a:lnTo>
                    <a:lnTo>
                      <a:pt x="845127" y="1555173"/>
                    </a:lnTo>
                    <a:cubicBezTo>
                      <a:pt x="846235" y="1550741"/>
                      <a:pt x="849572" y="1535891"/>
                      <a:pt x="852054" y="1530927"/>
                    </a:cubicBezTo>
                    <a:cubicBezTo>
                      <a:pt x="853916" y="1527204"/>
                      <a:pt x="856673" y="1524000"/>
                      <a:pt x="858982" y="1520536"/>
                    </a:cubicBezTo>
                    <a:cubicBezTo>
                      <a:pt x="866347" y="1498436"/>
                      <a:pt x="856577" y="1522589"/>
                      <a:pt x="876300" y="1496291"/>
                    </a:cubicBezTo>
                    <a:cubicBezTo>
                      <a:pt x="883696" y="1486430"/>
                      <a:pt x="884093" y="1475725"/>
                      <a:pt x="890154" y="1465118"/>
                    </a:cubicBezTo>
                    <a:cubicBezTo>
                      <a:pt x="891774" y="1462283"/>
                      <a:pt x="894773" y="1460500"/>
                      <a:pt x="897082" y="1458191"/>
                    </a:cubicBezTo>
                    <a:cubicBezTo>
                      <a:pt x="911439" y="1415119"/>
                      <a:pt x="903998" y="1445829"/>
                      <a:pt x="900545" y="1368136"/>
                    </a:cubicBezTo>
                    <a:cubicBezTo>
                      <a:pt x="899262" y="1339278"/>
                      <a:pt x="899549" y="1310326"/>
                      <a:pt x="897082" y="1281545"/>
                    </a:cubicBezTo>
                    <a:cubicBezTo>
                      <a:pt x="896076" y="1269814"/>
                      <a:pt x="890154" y="1246909"/>
                      <a:pt x="890154" y="1246909"/>
                    </a:cubicBezTo>
                    <a:cubicBezTo>
                      <a:pt x="889000" y="1156854"/>
                      <a:pt x="888809" y="1066782"/>
                      <a:pt x="886691" y="976745"/>
                    </a:cubicBezTo>
                    <a:cubicBezTo>
                      <a:pt x="886499" y="968584"/>
                      <a:pt x="884500" y="960564"/>
                      <a:pt x="883227" y="952500"/>
                    </a:cubicBezTo>
                    <a:cubicBezTo>
                      <a:pt x="881036" y="938626"/>
                      <a:pt x="878042" y="924873"/>
                      <a:pt x="876300" y="910936"/>
                    </a:cubicBezTo>
                    <a:cubicBezTo>
                      <a:pt x="871965" y="876258"/>
                      <a:pt x="874366" y="892409"/>
                      <a:pt x="869372" y="862445"/>
                    </a:cubicBezTo>
                    <a:cubicBezTo>
                      <a:pt x="866838" y="814297"/>
                      <a:pt x="868511" y="808789"/>
                      <a:pt x="862445" y="772391"/>
                    </a:cubicBezTo>
                    <a:cubicBezTo>
                      <a:pt x="861477" y="766584"/>
                      <a:pt x="861903" y="760184"/>
                      <a:pt x="858982" y="755073"/>
                    </a:cubicBezTo>
                    <a:cubicBezTo>
                      <a:pt x="855107" y="748291"/>
                      <a:pt x="830454" y="742100"/>
                      <a:pt x="827809" y="741218"/>
                    </a:cubicBezTo>
                    <a:cubicBezTo>
                      <a:pt x="824345" y="740063"/>
                      <a:pt x="820684" y="739387"/>
                      <a:pt x="817418" y="737754"/>
                    </a:cubicBezTo>
                    <a:cubicBezTo>
                      <a:pt x="812800" y="735445"/>
                      <a:pt x="808398" y="732640"/>
                      <a:pt x="803563" y="730827"/>
                    </a:cubicBezTo>
                    <a:cubicBezTo>
                      <a:pt x="799106" y="729156"/>
                      <a:pt x="794286" y="728671"/>
                      <a:pt x="789709" y="727363"/>
                    </a:cubicBezTo>
                    <a:cubicBezTo>
                      <a:pt x="786199" y="726360"/>
                      <a:pt x="782782" y="725054"/>
                      <a:pt x="779318" y="723900"/>
                    </a:cubicBezTo>
                    <a:lnTo>
                      <a:pt x="758536" y="710045"/>
                    </a:lnTo>
                    <a:lnTo>
                      <a:pt x="748145" y="703118"/>
                    </a:lnTo>
                    <a:cubicBezTo>
                      <a:pt x="744681" y="700809"/>
                      <a:pt x="740697" y="699135"/>
                      <a:pt x="737754" y="696191"/>
                    </a:cubicBezTo>
                    <a:lnTo>
                      <a:pt x="730827" y="689263"/>
                    </a:lnTo>
                    <a:cubicBezTo>
                      <a:pt x="727213" y="678420"/>
                      <a:pt x="722530" y="666142"/>
                      <a:pt x="720436" y="654627"/>
                    </a:cubicBezTo>
                    <a:cubicBezTo>
                      <a:pt x="718975" y="646595"/>
                      <a:pt x="718127" y="638464"/>
                      <a:pt x="716972" y="630382"/>
                    </a:cubicBezTo>
                    <a:cubicBezTo>
                      <a:pt x="718127" y="611909"/>
                      <a:pt x="718498" y="593370"/>
                      <a:pt x="720436" y="574963"/>
                    </a:cubicBezTo>
                    <a:cubicBezTo>
                      <a:pt x="720818" y="571332"/>
                      <a:pt x="721710" y="567494"/>
                      <a:pt x="723900" y="564573"/>
                    </a:cubicBezTo>
                    <a:cubicBezTo>
                      <a:pt x="728798" y="558042"/>
                      <a:pt x="735445" y="553027"/>
                      <a:pt x="741218" y="547254"/>
                    </a:cubicBezTo>
                    <a:lnTo>
                      <a:pt x="751609" y="536863"/>
                    </a:lnTo>
                    <a:cubicBezTo>
                      <a:pt x="765769" y="494380"/>
                      <a:pt x="757676" y="522673"/>
                      <a:pt x="751609" y="422563"/>
                    </a:cubicBezTo>
                    <a:cubicBezTo>
                      <a:pt x="751388" y="418919"/>
                      <a:pt x="750727" y="414754"/>
                      <a:pt x="748145" y="412173"/>
                    </a:cubicBezTo>
                    <a:cubicBezTo>
                      <a:pt x="745563" y="409591"/>
                      <a:pt x="740885" y="410587"/>
                      <a:pt x="737754" y="408709"/>
                    </a:cubicBezTo>
                    <a:cubicBezTo>
                      <a:pt x="723476" y="400142"/>
                      <a:pt x="696191" y="381000"/>
                      <a:pt x="696191" y="381000"/>
                    </a:cubicBezTo>
                    <a:cubicBezTo>
                      <a:pt x="693882" y="377536"/>
                      <a:pt x="692727" y="372918"/>
                      <a:pt x="689263" y="370609"/>
                    </a:cubicBezTo>
                    <a:cubicBezTo>
                      <a:pt x="685302" y="367968"/>
                      <a:pt x="680159" y="367451"/>
                      <a:pt x="675409" y="367145"/>
                    </a:cubicBezTo>
                    <a:cubicBezTo>
                      <a:pt x="644280" y="365137"/>
                      <a:pt x="613064" y="364836"/>
                      <a:pt x="581891" y="363682"/>
                    </a:cubicBezTo>
                    <a:cubicBezTo>
                      <a:pt x="573809" y="361373"/>
                      <a:pt x="565870" y="358486"/>
                      <a:pt x="557645" y="356754"/>
                    </a:cubicBezTo>
                    <a:cubicBezTo>
                      <a:pt x="549870" y="355117"/>
                      <a:pt x="516664" y="351175"/>
                      <a:pt x="502227" y="346363"/>
                    </a:cubicBezTo>
                    <a:cubicBezTo>
                      <a:pt x="496329" y="344397"/>
                      <a:pt x="490752" y="341561"/>
                      <a:pt x="484909" y="339436"/>
                    </a:cubicBezTo>
                    <a:cubicBezTo>
                      <a:pt x="478047" y="336941"/>
                      <a:pt x="470658" y="335774"/>
                      <a:pt x="464127" y="332509"/>
                    </a:cubicBezTo>
                    <a:cubicBezTo>
                      <a:pt x="459509" y="330200"/>
                      <a:pt x="454786" y="328090"/>
                      <a:pt x="450272" y="325582"/>
                    </a:cubicBezTo>
                    <a:cubicBezTo>
                      <a:pt x="444387" y="322313"/>
                      <a:pt x="438975" y="318202"/>
                      <a:pt x="432954" y="315191"/>
                    </a:cubicBezTo>
                    <a:cubicBezTo>
                      <a:pt x="423309" y="310368"/>
                      <a:pt x="404560" y="304571"/>
                      <a:pt x="394854" y="301336"/>
                    </a:cubicBezTo>
                    <a:cubicBezTo>
                      <a:pt x="391390" y="300182"/>
                      <a:pt x="388092" y="298276"/>
                      <a:pt x="384463" y="297873"/>
                    </a:cubicBezTo>
                    <a:cubicBezTo>
                      <a:pt x="374072" y="296718"/>
                      <a:pt x="363641" y="295888"/>
                      <a:pt x="353291" y="294409"/>
                    </a:cubicBezTo>
                    <a:cubicBezTo>
                      <a:pt x="347463" y="293576"/>
                      <a:pt x="341791" y="291840"/>
                      <a:pt x="335972" y="290945"/>
                    </a:cubicBezTo>
                    <a:cubicBezTo>
                      <a:pt x="326772" y="289530"/>
                      <a:pt x="317445" y="289012"/>
                      <a:pt x="308263" y="287482"/>
                    </a:cubicBezTo>
                    <a:cubicBezTo>
                      <a:pt x="296649" y="285546"/>
                      <a:pt x="273627" y="280554"/>
                      <a:pt x="273627" y="280554"/>
                    </a:cubicBezTo>
                    <a:cubicBezTo>
                      <a:pt x="270163" y="278245"/>
                      <a:pt x="266959" y="275489"/>
                      <a:pt x="263236" y="273627"/>
                    </a:cubicBezTo>
                    <a:cubicBezTo>
                      <a:pt x="259970" y="271994"/>
                      <a:pt x="255766" y="272354"/>
                      <a:pt x="252845" y="270163"/>
                    </a:cubicBezTo>
                    <a:cubicBezTo>
                      <a:pt x="246314" y="265265"/>
                      <a:pt x="242058" y="257743"/>
                      <a:pt x="235527" y="252845"/>
                    </a:cubicBezTo>
                    <a:cubicBezTo>
                      <a:pt x="230909" y="249381"/>
                      <a:pt x="226370" y="245809"/>
                      <a:pt x="221672" y="242454"/>
                    </a:cubicBezTo>
                    <a:cubicBezTo>
                      <a:pt x="218285" y="240035"/>
                      <a:pt x="214532" y="238127"/>
                      <a:pt x="211282" y="235527"/>
                    </a:cubicBezTo>
                    <a:cubicBezTo>
                      <a:pt x="208732" y="233487"/>
                      <a:pt x="206904" y="230640"/>
                      <a:pt x="204354" y="228600"/>
                    </a:cubicBezTo>
                    <a:cubicBezTo>
                      <a:pt x="201103" y="226000"/>
                      <a:pt x="197074" y="224439"/>
                      <a:pt x="193963" y="221673"/>
                    </a:cubicBezTo>
                    <a:cubicBezTo>
                      <a:pt x="165926" y="196751"/>
                      <a:pt x="184218" y="204570"/>
                      <a:pt x="162791" y="197427"/>
                    </a:cubicBezTo>
                    <a:cubicBezTo>
                      <a:pt x="128915" y="163553"/>
                      <a:pt x="159399" y="196836"/>
                      <a:pt x="135082" y="162791"/>
                    </a:cubicBezTo>
                    <a:cubicBezTo>
                      <a:pt x="133184" y="160133"/>
                      <a:pt x="130114" y="158476"/>
                      <a:pt x="128154" y="155863"/>
                    </a:cubicBezTo>
                    <a:cubicBezTo>
                      <a:pt x="123159" y="149203"/>
                      <a:pt x="121746" y="138805"/>
                      <a:pt x="114300" y="135082"/>
                    </a:cubicBezTo>
                    <a:cubicBezTo>
                      <a:pt x="92999" y="124431"/>
                      <a:pt x="104741" y="131018"/>
                      <a:pt x="79663" y="114300"/>
                    </a:cubicBezTo>
                    <a:cubicBezTo>
                      <a:pt x="76199" y="111991"/>
                      <a:pt x="72215" y="110317"/>
                      <a:pt x="69272" y="107373"/>
                    </a:cubicBezTo>
                    <a:cubicBezTo>
                      <a:pt x="59402" y="97501"/>
                      <a:pt x="65062" y="102256"/>
                      <a:pt x="51954" y="93518"/>
                    </a:cubicBezTo>
                    <a:cubicBezTo>
                      <a:pt x="50095" y="84220"/>
                      <a:pt x="46587" y="62955"/>
                      <a:pt x="41563" y="55418"/>
                    </a:cubicBezTo>
                    <a:cubicBezTo>
                      <a:pt x="19042" y="21635"/>
                      <a:pt x="54318" y="74135"/>
                      <a:pt x="24245" y="31173"/>
                    </a:cubicBezTo>
                    <a:cubicBezTo>
                      <a:pt x="19471" y="24352"/>
                      <a:pt x="16278" y="16278"/>
                      <a:pt x="10391" y="10391"/>
                    </a:cubicBezTo>
                    <a:lnTo>
                      <a:pt x="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70">
                  <a:buClr>
                    <a:srgbClr val="000000"/>
                  </a:buClr>
                </a:pPr>
                <a:endParaRPr lang="en-VN" sz="1867" kern="0">
                  <a:solidFill>
                    <a:srgbClr val="FFFFFF"/>
                  </a:solidFill>
                  <a:latin typeface="Arial"/>
                  <a:sym typeface="Arial"/>
                </a:endParaRPr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6E3AFBF5-8968-FE44-AC89-12B7F4C41F8F}"/>
                  </a:ext>
                </a:extLst>
              </p:cNvPr>
              <p:cNvSpPr/>
              <p:nvPr/>
            </p:nvSpPr>
            <p:spPr>
              <a:xfrm>
                <a:off x="7083136" y="1219200"/>
                <a:ext cx="716973" cy="1672936"/>
              </a:xfrm>
              <a:custGeom>
                <a:avLst/>
                <a:gdLst>
                  <a:gd name="connsiteX0" fmla="*/ 121228 w 716973"/>
                  <a:gd name="connsiteY0" fmla="*/ 1672936 h 1672936"/>
                  <a:gd name="connsiteX1" fmla="*/ 96982 w 716973"/>
                  <a:gd name="connsiteY1" fmla="*/ 1669473 h 1672936"/>
                  <a:gd name="connsiteX2" fmla="*/ 76200 w 716973"/>
                  <a:gd name="connsiteY2" fmla="*/ 1655618 h 1672936"/>
                  <a:gd name="connsiteX3" fmla="*/ 58882 w 716973"/>
                  <a:gd name="connsiteY3" fmla="*/ 1638300 h 1672936"/>
                  <a:gd name="connsiteX4" fmla="*/ 45028 w 716973"/>
                  <a:gd name="connsiteY4" fmla="*/ 1617518 h 1672936"/>
                  <a:gd name="connsiteX5" fmla="*/ 38100 w 716973"/>
                  <a:gd name="connsiteY5" fmla="*/ 1607127 h 1672936"/>
                  <a:gd name="connsiteX6" fmla="*/ 13855 w 716973"/>
                  <a:gd name="connsiteY6" fmla="*/ 1575955 h 1672936"/>
                  <a:gd name="connsiteX7" fmla="*/ 3464 w 716973"/>
                  <a:gd name="connsiteY7" fmla="*/ 1541318 h 1672936"/>
                  <a:gd name="connsiteX8" fmla="*/ 0 w 716973"/>
                  <a:gd name="connsiteY8" fmla="*/ 1513609 h 1672936"/>
                  <a:gd name="connsiteX9" fmla="*/ 3464 w 716973"/>
                  <a:gd name="connsiteY9" fmla="*/ 1167245 h 1672936"/>
                  <a:gd name="connsiteX10" fmla="*/ 6928 w 716973"/>
                  <a:gd name="connsiteY10" fmla="*/ 1146464 h 1672936"/>
                  <a:gd name="connsiteX11" fmla="*/ 10391 w 716973"/>
                  <a:gd name="connsiteY11" fmla="*/ 1122218 h 1672936"/>
                  <a:gd name="connsiteX12" fmla="*/ 10391 w 716973"/>
                  <a:gd name="connsiteY12" fmla="*/ 973282 h 1672936"/>
                  <a:gd name="connsiteX13" fmla="*/ 20782 w 716973"/>
                  <a:gd name="connsiteY13" fmla="*/ 949036 h 1672936"/>
                  <a:gd name="connsiteX14" fmla="*/ 24246 w 716973"/>
                  <a:gd name="connsiteY14" fmla="*/ 938645 h 1672936"/>
                  <a:gd name="connsiteX15" fmla="*/ 55419 w 716973"/>
                  <a:gd name="connsiteY15" fmla="*/ 904009 h 1672936"/>
                  <a:gd name="connsiteX16" fmla="*/ 76200 w 716973"/>
                  <a:gd name="connsiteY16" fmla="*/ 900545 h 1672936"/>
                  <a:gd name="connsiteX17" fmla="*/ 83128 w 716973"/>
                  <a:gd name="connsiteY17" fmla="*/ 893618 h 1672936"/>
                  <a:gd name="connsiteX18" fmla="*/ 93519 w 716973"/>
                  <a:gd name="connsiteY18" fmla="*/ 886691 h 1672936"/>
                  <a:gd name="connsiteX19" fmla="*/ 107373 w 716973"/>
                  <a:gd name="connsiteY19" fmla="*/ 865909 h 1672936"/>
                  <a:gd name="connsiteX20" fmla="*/ 110837 w 716973"/>
                  <a:gd name="connsiteY20" fmla="*/ 855518 h 1672936"/>
                  <a:gd name="connsiteX21" fmla="*/ 124691 w 716973"/>
                  <a:gd name="connsiteY21" fmla="*/ 841664 h 1672936"/>
                  <a:gd name="connsiteX22" fmla="*/ 131619 w 716973"/>
                  <a:gd name="connsiteY22" fmla="*/ 824345 h 1672936"/>
                  <a:gd name="connsiteX23" fmla="*/ 138546 w 716973"/>
                  <a:gd name="connsiteY23" fmla="*/ 803564 h 1672936"/>
                  <a:gd name="connsiteX24" fmla="*/ 145473 w 716973"/>
                  <a:gd name="connsiteY24" fmla="*/ 796636 h 1672936"/>
                  <a:gd name="connsiteX25" fmla="*/ 148937 w 716973"/>
                  <a:gd name="connsiteY25" fmla="*/ 786245 h 1672936"/>
                  <a:gd name="connsiteX26" fmla="*/ 162791 w 716973"/>
                  <a:gd name="connsiteY26" fmla="*/ 765464 h 1672936"/>
                  <a:gd name="connsiteX27" fmla="*/ 169719 w 716973"/>
                  <a:gd name="connsiteY27" fmla="*/ 744682 h 1672936"/>
                  <a:gd name="connsiteX28" fmla="*/ 173182 w 716973"/>
                  <a:gd name="connsiteY28" fmla="*/ 734291 h 1672936"/>
                  <a:gd name="connsiteX29" fmla="*/ 166255 w 716973"/>
                  <a:gd name="connsiteY29" fmla="*/ 540327 h 1672936"/>
                  <a:gd name="connsiteX30" fmla="*/ 162791 w 716973"/>
                  <a:gd name="connsiteY30" fmla="*/ 495300 h 1672936"/>
                  <a:gd name="connsiteX31" fmla="*/ 152400 w 716973"/>
                  <a:gd name="connsiteY31" fmla="*/ 460664 h 1672936"/>
                  <a:gd name="connsiteX32" fmla="*/ 142009 w 716973"/>
                  <a:gd name="connsiteY32" fmla="*/ 412173 h 1672936"/>
                  <a:gd name="connsiteX33" fmla="*/ 128155 w 716973"/>
                  <a:gd name="connsiteY33" fmla="*/ 377536 h 1672936"/>
                  <a:gd name="connsiteX34" fmla="*/ 135082 w 716973"/>
                  <a:gd name="connsiteY34" fmla="*/ 384464 h 1672936"/>
                  <a:gd name="connsiteX35" fmla="*/ 142009 w 716973"/>
                  <a:gd name="connsiteY35" fmla="*/ 405245 h 1672936"/>
                  <a:gd name="connsiteX36" fmla="*/ 187037 w 716973"/>
                  <a:gd name="connsiteY36" fmla="*/ 394855 h 1672936"/>
                  <a:gd name="connsiteX37" fmla="*/ 221673 w 716973"/>
                  <a:gd name="connsiteY37" fmla="*/ 377536 h 1672936"/>
                  <a:gd name="connsiteX38" fmla="*/ 242455 w 716973"/>
                  <a:gd name="connsiteY38" fmla="*/ 370609 h 1672936"/>
                  <a:gd name="connsiteX39" fmla="*/ 252846 w 716973"/>
                  <a:gd name="connsiteY39" fmla="*/ 360218 h 1672936"/>
                  <a:gd name="connsiteX40" fmla="*/ 263237 w 716973"/>
                  <a:gd name="connsiteY40" fmla="*/ 353291 h 1672936"/>
                  <a:gd name="connsiteX41" fmla="*/ 270164 w 716973"/>
                  <a:gd name="connsiteY41" fmla="*/ 339436 h 1672936"/>
                  <a:gd name="connsiteX42" fmla="*/ 284019 w 716973"/>
                  <a:gd name="connsiteY42" fmla="*/ 318655 h 1672936"/>
                  <a:gd name="connsiteX43" fmla="*/ 301337 w 716973"/>
                  <a:gd name="connsiteY43" fmla="*/ 287482 h 1672936"/>
                  <a:gd name="connsiteX44" fmla="*/ 329046 w 716973"/>
                  <a:gd name="connsiteY44" fmla="*/ 263236 h 1672936"/>
                  <a:gd name="connsiteX45" fmla="*/ 360219 w 716973"/>
                  <a:gd name="connsiteY45" fmla="*/ 242455 h 1672936"/>
                  <a:gd name="connsiteX46" fmla="*/ 370609 w 716973"/>
                  <a:gd name="connsiteY46" fmla="*/ 235527 h 1672936"/>
                  <a:gd name="connsiteX47" fmla="*/ 432955 w 716973"/>
                  <a:gd name="connsiteY47" fmla="*/ 169718 h 1672936"/>
                  <a:gd name="connsiteX48" fmla="*/ 457200 w 716973"/>
                  <a:gd name="connsiteY48" fmla="*/ 142009 h 1672936"/>
                  <a:gd name="connsiteX49" fmla="*/ 516082 w 716973"/>
                  <a:gd name="connsiteY49" fmla="*/ 90055 h 1672936"/>
                  <a:gd name="connsiteX50" fmla="*/ 554182 w 716973"/>
                  <a:gd name="connsiteY50" fmla="*/ 100445 h 1672936"/>
                  <a:gd name="connsiteX51" fmla="*/ 602673 w 716973"/>
                  <a:gd name="connsiteY51" fmla="*/ 96982 h 1672936"/>
                  <a:gd name="connsiteX52" fmla="*/ 613064 w 716973"/>
                  <a:gd name="connsiteY52" fmla="*/ 90055 h 1672936"/>
                  <a:gd name="connsiteX53" fmla="*/ 623455 w 716973"/>
                  <a:gd name="connsiteY53" fmla="*/ 86591 h 1672936"/>
                  <a:gd name="connsiteX54" fmla="*/ 644237 w 716973"/>
                  <a:gd name="connsiteY54" fmla="*/ 69273 h 1672936"/>
                  <a:gd name="connsiteX55" fmla="*/ 654628 w 716973"/>
                  <a:gd name="connsiteY55" fmla="*/ 65809 h 1672936"/>
                  <a:gd name="connsiteX56" fmla="*/ 678873 w 716973"/>
                  <a:gd name="connsiteY56" fmla="*/ 51955 h 1672936"/>
                  <a:gd name="connsiteX57" fmla="*/ 685800 w 716973"/>
                  <a:gd name="connsiteY57" fmla="*/ 45027 h 1672936"/>
                  <a:gd name="connsiteX58" fmla="*/ 689264 w 716973"/>
                  <a:gd name="connsiteY58" fmla="*/ 34636 h 1672936"/>
                  <a:gd name="connsiteX59" fmla="*/ 699655 w 716973"/>
                  <a:gd name="connsiteY59" fmla="*/ 24245 h 1672936"/>
                  <a:gd name="connsiteX60" fmla="*/ 706582 w 716973"/>
                  <a:gd name="connsiteY60" fmla="*/ 13855 h 1672936"/>
                  <a:gd name="connsiteX61" fmla="*/ 716973 w 716973"/>
                  <a:gd name="connsiteY61" fmla="*/ 0 h 167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716973" h="1672936">
                    <a:moveTo>
                      <a:pt x="121228" y="1672936"/>
                    </a:moveTo>
                    <a:cubicBezTo>
                      <a:pt x="113146" y="1671782"/>
                      <a:pt x="104602" y="1672404"/>
                      <a:pt x="96982" y="1669473"/>
                    </a:cubicBezTo>
                    <a:cubicBezTo>
                      <a:pt x="89211" y="1666484"/>
                      <a:pt x="76200" y="1655618"/>
                      <a:pt x="76200" y="1655618"/>
                    </a:cubicBezTo>
                    <a:cubicBezTo>
                      <a:pt x="48492" y="1614054"/>
                      <a:pt x="91209" y="1675245"/>
                      <a:pt x="58882" y="1638300"/>
                    </a:cubicBezTo>
                    <a:cubicBezTo>
                      <a:pt x="53400" y="1632034"/>
                      <a:pt x="49646" y="1624445"/>
                      <a:pt x="45028" y="1617518"/>
                    </a:cubicBezTo>
                    <a:cubicBezTo>
                      <a:pt x="42719" y="1614054"/>
                      <a:pt x="41044" y="1610071"/>
                      <a:pt x="38100" y="1607127"/>
                    </a:cubicBezTo>
                    <a:cubicBezTo>
                      <a:pt x="29135" y="1598162"/>
                      <a:pt x="17997" y="1588383"/>
                      <a:pt x="13855" y="1575955"/>
                    </a:cubicBezTo>
                    <a:cubicBezTo>
                      <a:pt x="10777" y="1566719"/>
                      <a:pt x="5209" y="1551785"/>
                      <a:pt x="3464" y="1541318"/>
                    </a:cubicBezTo>
                    <a:cubicBezTo>
                      <a:pt x="1934" y="1532136"/>
                      <a:pt x="1155" y="1522845"/>
                      <a:pt x="0" y="1513609"/>
                    </a:cubicBezTo>
                    <a:cubicBezTo>
                      <a:pt x="1155" y="1398154"/>
                      <a:pt x="1286" y="1282685"/>
                      <a:pt x="3464" y="1167245"/>
                    </a:cubicBezTo>
                    <a:cubicBezTo>
                      <a:pt x="3596" y="1160224"/>
                      <a:pt x="5860" y="1153405"/>
                      <a:pt x="6928" y="1146464"/>
                    </a:cubicBezTo>
                    <a:cubicBezTo>
                      <a:pt x="8169" y="1138395"/>
                      <a:pt x="9237" y="1130300"/>
                      <a:pt x="10391" y="1122218"/>
                    </a:cubicBezTo>
                    <a:cubicBezTo>
                      <a:pt x="6945" y="1046393"/>
                      <a:pt x="4651" y="1047910"/>
                      <a:pt x="10391" y="973282"/>
                    </a:cubicBezTo>
                    <a:cubicBezTo>
                      <a:pt x="11759" y="955499"/>
                      <a:pt x="11211" y="958609"/>
                      <a:pt x="20782" y="949036"/>
                    </a:cubicBezTo>
                    <a:cubicBezTo>
                      <a:pt x="21937" y="945572"/>
                      <a:pt x="22498" y="941850"/>
                      <a:pt x="24246" y="938645"/>
                    </a:cubicBezTo>
                    <a:cubicBezTo>
                      <a:pt x="34758" y="919374"/>
                      <a:pt x="36346" y="909731"/>
                      <a:pt x="55419" y="904009"/>
                    </a:cubicBezTo>
                    <a:cubicBezTo>
                      <a:pt x="62145" y="901991"/>
                      <a:pt x="69273" y="901700"/>
                      <a:pt x="76200" y="900545"/>
                    </a:cubicBezTo>
                    <a:cubicBezTo>
                      <a:pt x="78509" y="898236"/>
                      <a:pt x="80578" y="895658"/>
                      <a:pt x="83128" y="893618"/>
                    </a:cubicBezTo>
                    <a:cubicBezTo>
                      <a:pt x="86379" y="891018"/>
                      <a:pt x="90778" y="889824"/>
                      <a:pt x="93519" y="886691"/>
                    </a:cubicBezTo>
                    <a:cubicBezTo>
                      <a:pt x="99001" y="880425"/>
                      <a:pt x="104740" y="873807"/>
                      <a:pt x="107373" y="865909"/>
                    </a:cubicBezTo>
                    <a:cubicBezTo>
                      <a:pt x="108528" y="862445"/>
                      <a:pt x="108715" y="858489"/>
                      <a:pt x="110837" y="855518"/>
                    </a:cubicBezTo>
                    <a:cubicBezTo>
                      <a:pt x="114633" y="850204"/>
                      <a:pt x="120073" y="846282"/>
                      <a:pt x="124691" y="841664"/>
                    </a:cubicBezTo>
                    <a:cubicBezTo>
                      <a:pt x="127000" y="835891"/>
                      <a:pt x="129494" y="830188"/>
                      <a:pt x="131619" y="824345"/>
                    </a:cubicBezTo>
                    <a:cubicBezTo>
                      <a:pt x="134114" y="817483"/>
                      <a:pt x="133383" y="808727"/>
                      <a:pt x="138546" y="803564"/>
                    </a:cubicBezTo>
                    <a:lnTo>
                      <a:pt x="145473" y="796636"/>
                    </a:lnTo>
                    <a:cubicBezTo>
                      <a:pt x="146628" y="793172"/>
                      <a:pt x="147164" y="789437"/>
                      <a:pt x="148937" y="786245"/>
                    </a:cubicBezTo>
                    <a:cubicBezTo>
                      <a:pt x="152980" y="778967"/>
                      <a:pt x="160158" y="773362"/>
                      <a:pt x="162791" y="765464"/>
                    </a:cubicBezTo>
                    <a:lnTo>
                      <a:pt x="169719" y="744682"/>
                    </a:lnTo>
                    <a:lnTo>
                      <a:pt x="173182" y="734291"/>
                    </a:lnTo>
                    <a:cubicBezTo>
                      <a:pt x="170873" y="669636"/>
                      <a:pt x="169065" y="604962"/>
                      <a:pt x="166255" y="540327"/>
                    </a:cubicBezTo>
                    <a:cubicBezTo>
                      <a:pt x="165601" y="525288"/>
                      <a:pt x="164453" y="510261"/>
                      <a:pt x="162791" y="495300"/>
                    </a:cubicBezTo>
                    <a:cubicBezTo>
                      <a:pt x="159552" y="466150"/>
                      <a:pt x="159990" y="489506"/>
                      <a:pt x="152400" y="460664"/>
                    </a:cubicBezTo>
                    <a:cubicBezTo>
                      <a:pt x="148193" y="444678"/>
                      <a:pt x="146637" y="428042"/>
                      <a:pt x="142009" y="412173"/>
                    </a:cubicBezTo>
                    <a:cubicBezTo>
                      <a:pt x="138527" y="400235"/>
                      <a:pt x="131171" y="389600"/>
                      <a:pt x="128155" y="377536"/>
                    </a:cubicBezTo>
                    <a:cubicBezTo>
                      <a:pt x="127363" y="374368"/>
                      <a:pt x="132773" y="382155"/>
                      <a:pt x="135082" y="384464"/>
                    </a:cubicBezTo>
                    <a:cubicBezTo>
                      <a:pt x="137391" y="391391"/>
                      <a:pt x="134849" y="406677"/>
                      <a:pt x="142009" y="405245"/>
                    </a:cubicBezTo>
                    <a:cubicBezTo>
                      <a:pt x="146124" y="404422"/>
                      <a:pt x="176050" y="399926"/>
                      <a:pt x="187037" y="394855"/>
                    </a:cubicBezTo>
                    <a:cubicBezTo>
                      <a:pt x="198757" y="389446"/>
                      <a:pt x="209427" y="381618"/>
                      <a:pt x="221673" y="377536"/>
                    </a:cubicBezTo>
                    <a:lnTo>
                      <a:pt x="242455" y="370609"/>
                    </a:lnTo>
                    <a:cubicBezTo>
                      <a:pt x="245919" y="367145"/>
                      <a:pt x="249083" y="363354"/>
                      <a:pt x="252846" y="360218"/>
                    </a:cubicBezTo>
                    <a:cubicBezTo>
                      <a:pt x="256044" y="357553"/>
                      <a:pt x="260572" y="356489"/>
                      <a:pt x="263237" y="353291"/>
                    </a:cubicBezTo>
                    <a:cubicBezTo>
                      <a:pt x="266542" y="349324"/>
                      <a:pt x="267507" y="343864"/>
                      <a:pt x="270164" y="339436"/>
                    </a:cubicBezTo>
                    <a:cubicBezTo>
                      <a:pt x="274447" y="332297"/>
                      <a:pt x="284019" y="318655"/>
                      <a:pt x="284019" y="318655"/>
                    </a:cubicBezTo>
                    <a:cubicBezTo>
                      <a:pt x="289791" y="295563"/>
                      <a:pt x="283707" y="311724"/>
                      <a:pt x="301337" y="287482"/>
                    </a:cubicBezTo>
                    <a:cubicBezTo>
                      <a:pt x="319665" y="262281"/>
                      <a:pt x="306066" y="268982"/>
                      <a:pt x="329046" y="263236"/>
                    </a:cubicBezTo>
                    <a:cubicBezTo>
                      <a:pt x="358308" y="245679"/>
                      <a:pt x="334981" y="260482"/>
                      <a:pt x="360219" y="242455"/>
                    </a:cubicBezTo>
                    <a:cubicBezTo>
                      <a:pt x="363606" y="240035"/>
                      <a:pt x="367515" y="238312"/>
                      <a:pt x="370609" y="235527"/>
                    </a:cubicBezTo>
                    <a:cubicBezTo>
                      <a:pt x="387708" y="220138"/>
                      <a:pt x="420739" y="183291"/>
                      <a:pt x="432955" y="169718"/>
                    </a:cubicBezTo>
                    <a:cubicBezTo>
                      <a:pt x="441165" y="160596"/>
                      <a:pt x="448849" y="151002"/>
                      <a:pt x="457200" y="142009"/>
                    </a:cubicBezTo>
                    <a:cubicBezTo>
                      <a:pt x="505467" y="90030"/>
                      <a:pt x="480829" y="98867"/>
                      <a:pt x="516082" y="90055"/>
                    </a:cubicBezTo>
                    <a:cubicBezTo>
                      <a:pt x="542449" y="98844"/>
                      <a:pt x="529704" y="95550"/>
                      <a:pt x="554182" y="100445"/>
                    </a:cubicBezTo>
                    <a:cubicBezTo>
                      <a:pt x="570346" y="99291"/>
                      <a:pt x="586715" y="99798"/>
                      <a:pt x="602673" y="96982"/>
                    </a:cubicBezTo>
                    <a:cubicBezTo>
                      <a:pt x="606772" y="96259"/>
                      <a:pt x="609341" y="91917"/>
                      <a:pt x="613064" y="90055"/>
                    </a:cubicBezTo>
                    <a:cubicBezTo>
                      <a:pt x="616330" y="88422"/>
                      <a:pt x="619991" y="87746"/>
                      <a:pt x="623455" y="86591"/>
                    </a:cubicBezTo>
                    <a:cubicBezTo>
                      <a:pt x="631116" y="78930"/>
                      <a:pt x="634592" y="74096"/>
                      <a:pt x="644237" y="69273"/>
                    </a:cubicBezTo>
                    <a:cubicBezTo>
                      <a:pt x="647503" y="67640"/>
                      <a:pt x="651272" y="67247"/>
                      <a:pt x="654628" y="65809"/>
                    </a:cubicBezTo>
                    <a:cubicBezTo>
                      <a:pt x="662284" y="62528"/>
                      <a:pt x="672185" y="57305"/>
                      <a:pt x="678873" y="51955"/>
                    </a:cubicBezTo>
                    <a:cubicBezTo>
                      <a:pt x="681423" y="49915"/>
                      <a:pt x="683491" y="47336"/>
                      <a:pt x="685800" y="45027"/>
                    </a:cubicBezTo>
                    <a:cubicBezTo>
                      <a:pt x="686955" y="41563"/>
                      <a:pt x="687239" y="37674"/>
                      <a:pt x="689264" y="34636"/>
                    </a:cubicBezTo>
                    <a:cubicBezTo>
                      <a:pt x="691981" y="30560"/>
                      <a:pt x="696519" y="28008"/>
                      <a:pt x="699655" y="24245"/>
                    </a:cubicBezTo>
                    <a:cubicBezTo>
                      <a:pt x="702320" y="21047"/>
                      <a:pt x="703982" y="17105"/>
                      <a:pt x="706582" y="13855"/>
                    </a:cubicBezTo>
                    <a:cubicBezTo>
                      <a:pt x="718252" y="-733"/>
                      <a:pt x="709742" y="14460"/>
                      <a:pt x="716973" y="0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70">
                  <a:buClr>
                    <a:srgbClr val="000000"/>
                  </a:buClr>
                </a:pPr>
                <a:endParaRPr lang="en-VN" sz="1867" kern="0">
                  <a:solidFill>
                    <a:srgbClr val="FFFFFF"/>
                  </a:solidFill>
                  <a:latin typeface="Arial"/>
                  <a:sym typeface="Arial"/>
                </a:endParaRPr>
              </a:p>
            </p:txBody>
          </p:sp>
        </p:grp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5332441-3BC2-C540-AC30-80AE1CC604E0}"/>
                </a:ext>
              </a:extLst>
            </p:cNvPr>
            <p:cNvSpPr/>
            <p:nvPr/>
          </p:nvSpPr>
          <p:spPr>
            <a:xfrm>
              <a:off x="7059168" y="1188720"/>
              <a:ext cx="164627" cy="429768"/>
            </a:xfrm>
            <a:custGeom>
              <a:avLst/>
              <a:gdLst>
                <a:gd name="connsiteX0" fmla="*/ 0 w 164627"/>
                <a:gd name="connsiteY0" fmla="*/ 0 h 429768"/>
                <a:gd name="connsiteX1" fmla="*/ 9144 w 164627"/>
                <a:gd name="connsiteY1" fmla="*/ 54864 h 429768"/>
                <a:gd name="connsiteX2" fmla="*/ 18288 w 164627"/>
                <a:gd name="connsiteY2" fmla="*/ 128016 h 429768"/>
                <a:gd name="connsiteX3" fmla="*/ 54864 w 164627"/>
                <a:gd name="connsiteY3" fmla="*/ 182880 h 429768"/>
                <a:gd name="connsiteX4" fmla="*/ 73152 w 164627"/>
                <a:gd name="connsiteY4" fmla="*/ 237744 h 429768"/>
                <a:gd name="connsiteX5" fmla="*/ 82296 w 164627"/>
                <a:gd name="connsiteY5" fmla="*/ 283464 h 429768"/>
                <a:gd name="connsiteX6" fmla="*/ 118872 w 164627"/>
                <a:gd name="connsiteY6" fmla="*/ 338328 h 429768"/>
                <a:gd name="connsiteX7" fmla="*/ 137160 w 164627"/>
                <a:gd name="connsiteY7" fmla="*/ 365760 h 429768"/>
                <a:gd name="connsiteX8" fmla="*/ 146304 w 164627"/>
                <a:gd name="connsiteY8" fmla="*/ 393192 h 429768"/>
                <a:gd name="connsiteX9" fmla="*/ 164592 w 164627"/>
                <a:gd name="connsiteY9" fmla="*/ 429768 h 42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627" h="429768">
                  <a:moveTo>
                    <a:pt x="0" y="0"/>
                  </a:moveTo>
                  <a:cubicBezTo>
                    <a:pt x="3048" y="18288"/>
                    <a:pt x="6522" y="36510"/>
                    <a:pt x="9144" y="54864"/>
                  </a:cubicBezTo>
                  <a:cubicBezTo>
                    <a:pt x="12619" y="79191"/>
                    <a:pt x="10023" y="104874"/>
                    <a:pt x="18288" y="128016"/>
                  </a:cubicBezTo>
                  <a:cubicBezTo>
                    <a:pt x="25680" y="148715"/>
                    <a:pt x="47913" y="162028"/>
                    <a:pt x="54864" y="182880"/>
                  </a:cubicBezTo>
                  <a:cubicBezTo>
                    <a:pt x="60960" y="201168"/>
                    <a:pt x="69371" y="218841"/>
                    <a:pt x="73152" y="237744"/>
                  </a:cubicBezTo>
                  <a:cubicBezTo>
                    <a:pt x="76200" y="252984"/>
                    <a:pt x="75865" y="269315"/>
                    <a:pt x="82296" y="283464"/>
                  </a:cubicBezTo>
                  <a:cubicBezTo>
                    <a:pt x="91391" y="303473"/>
                    <a:pt x="106680" y="320040"/>
                    <a:pt x="118872" y="338328"/>
                  </a:cubicBezTo>
                  <a:cubicBezTo>
                    <a:pt x="124968" y="347472"/>
                    <a:pt x="133685" y="355334"/>
                    <a:pt x="137160" y="365760"/>
                  </a:cubicBezTo>
                  <a:cubicBezTo>
                    <a:pt x="140208" y="374904"/>
                    <a:pt x="141993" y="384571"/>
                    <a:pt x="146304" y="393192"/>
                  </a:cubicBezTo>
                  <a:cubicBezTo>
                    <a:pt x="166283" y="433149"/>
                    <a:pt x="164592" y="406864"/>
                    <a:pt x="164592" y="42976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7B23FE8-DBC3-E544-A14A-06A2E5C6017D}"/>
                </a:ext>
              </a:extLst>
            </p:cNvPr>
            <p:cNvSpPr/>
            <p:nvPr/>
          </p:nvSpPr>
          <p:spPr>
            <a:xfrm>
              <a:off x="6611112" y="1234440"/>
              <a:ext cx="585216" cy="393192"/>
            </a:xfrm>
            <a:custGeom>
              <a:avLst/>
              <a:gdLst>
                <a:gd name="connsiteX0" fmla="*/ 0 w 585216"/>
                <a:gd name="connsiteY0" fmla="*/ 0 h 393192"/>
                <a:gd name="connsiteX1" fmla="*/ 27432 w 585216"/>
                <a:gd name="connsiteY1" fmla="*/ 91440 h 393192"/>
                <a:gd name="connsiteX2" fmla="*/ 64008 w 585216"/>
                <a:gd name="connsiteY2" fmla="*/ 100584 h 393192"/>
                <a:gd name="connsiteX3" fmla="*/ 118872 w 585216"/>
                <a:gd name="connsiteY3" fmla="*/ 118872 h 393192"/>
                <a:gd name="connsiteX4" fmla="*/ 155448 w 585216"/>
                <a:gd name="connsiteY4" fmla="*/ 137160 h 393192"/>
                <a:gd name="connsiteX5" fmla="*/ 192024 w 585216"/>
                <a:gd name="connsiteY5" fmla="*/ 146304 h 393192"/>
                <a:gd name="connsiteX6" fmla="*/ 246888 w 585216"/>
                <a:gd name="connsiteY6" fmla="*/ 164592 h 393192"/>
                <a:gd name="connsiteX7" fmla="*/ 274320 w 585216"/>
                <a:gd name="connsiteY7" fmla="*/ 173736 h 393192"/>
                <a:gd name="connsiteX8" fmla="*/ 310896 w 585216"/>
                <a:gd name="connsiteY8" fmla="*/ 201168 h 393192"/>
                <a:gd name="connsiteX9" fmla="*/ 384048 w 585216"/>
                <a:gd name="connsiteY9" fmla="*/ 283464 h 393192"/>
                <a:gd name="connsiteX10" fmla="*/ 475488 w 585216"/>
                <a:gd name="connsiteY10" fmla="*/ 338328 h 393192"/>
                <a:gd name="connsiteX11" fmla="*/ 502920 w 585216"/>
                <a:gd name="connsiteY11" fmla="*/ 347472 h 393192"/>
                <a:gd name="connsiteX12" fmla="*/ 557784 w 585216"/>
                <a:gd name="connsiteY12" fmla="*/ 384048 h 393192"/>
                <a:gd name="connsiteX13" fmla="*/ 585216 w 585216"/>
                <a:gd name="connsiteY13" fmla="*/ 393192 h 39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5216" h="393192">
                  <a:moveTo>
                    <a:pt x="0" y="0"/>
                  </a:moveTo>
                  <a:cubicBezTo>
                    <a:pt x="2894" y="20258"/>
                    <a:pt x="1168" y="73931"/>
                    <a:pt x="27432" y="91440"/>
                  </a:cubicBezTo>
                  <a:cubicBezTo>
                    <a:pt x="37889" y="98411"/>
                    <a:pt x="51971" y="96973"/>
                    <a:pt x="64008" y="100584"/>
                  </a:cubicBezTo>
                  <a:cubicBezTo>
                    <a:pt x="82472" y="106123"/>
                    <a:pt x="101630" y="110251"/>
                    <a:pt x="118872" y="118872"/>
                  </a:cubicBezTo>
                  <a:cubicBezTo>
                    <a:pt x="131064" y="124968"/>
                    <a:pt x="142685" y="132374"/>
                    <a:pt x="155448" y="137160"/>
                  </a:cubicBezTo>
                  <a:cubicBezTo>
                    <a:pt x="167215" y="141573"/>
                    <a:pt x="179987" y="142693"/>
                    <a:pt x="192024" y="146304"/>
                  </a:cubicBezTo>
                  <a:cubicBezTo>
                    <a:pt x="210488" y="151843"/>
                    <a:pt x="228600" y="158496"/>
                    <a:pt x="246888" y="164592"/>
                  </a:cubicBezTo>
                  <a:lnTo>
                    <a:pt x="274320" y="173736"/>
                  </a:lnTo>
                  <a:cubicBezTo>
                    <a:pt x="286512" y="182880"/>
                    <a:pt x="300120" y="190392"/>
                    <a:pt x="310896" y="201168"/>
                  </a:cubicBezTo>
                  <a:cubicBezTo>
                    <a:pt x="365867" y="256139"/>
                    <a:pt x="268846" y="206663"/>
                    <a:pt x="384048" y="283464"/>
                  </a:cubicBezTo>
                  <a:cubicBezTo>
                    <a:pt x="423051" y="309466"/>
                    <a:pt x="436123" y="321457"/>
                    <a:pt x="475488" y="338328"/>
                  </a:cubicBezTo>
                  <a:cubicBezTo>
                    <a:pt x="484347" y="342125"/>
                    <a:pt x="494494" y="342791"/>
                    <a:pt x="502920" y="347472"/>
                  </a:cubicBezTo>
                  <a:cubicBezTo>
                    <a:pt x="522133" y="358146"/>
                    <a:pt x="536932" y="377097"/>
                    <a:pt x="557784" y="384048"/>
                  </a:cubicBezTo>
                  <a:lnTo>
                    <a:pt x="585216" y="39319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90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9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5" presetID="22" presetClass="entr" presetSubtype="4" repeatCount="indefinite" fill="hold" grpId="0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2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2" presetClass="entr" presetSubtype="1" repeatCount="indefinite" fill="hold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1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2" presetClass="entr" presetSubtype="4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2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 animBg="1"/>
          <p:bldP spid="15" grpId="0"/>
          <p:bldP spid="1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9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5" presetID="22" presetClass="entr" presetSubtype="4" repeatCount="indefinite" fill="hold" grpId="0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2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2" presetClass="entr" presetSubtype="1" repeatCount="indefinite" fill="hold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1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2" presetClass="entr" presetSubtype="4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2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 animBg="1"/>
          <p:bldP spid="15" grpId="0"/>
          <p:bldP spid="16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811286-DBD6-6345-BE46-E0DEFFC9B39C}"/>
              </a:ext>
            </a:extLst>
          </p:cNvPr>
          <p:cNvGraphicFramePr>
            <a:graphicFrameLocks noGrp="1"/>
          </p:cNvGraphicFramePr>
          <p:nvPr/>
        </p:nvGraphicFramePr>
        <p:xfrm>
          <a:off x="11814" y="-25400"/>
          <a:ext cx="12180185" cy="67818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2588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775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474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5477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4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763711">
                <a:tc grid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43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</a:t>
                      </a:r>
                      <a:endParaRPr lang="en-US" sz="43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43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0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700" b="1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3700" b="1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3700" b="1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700" b="1" dirty="0" err="1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3700" b="1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700" b="1" dirty="0" err="1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3700" b="1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Vị trí</a:t>
                      </a:r>
                      <a:endParaRPr lang="en-US" sz="4300" b="1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 đai</a:t>
                      </a:r>
                      <a:endParaRPr lang="en-US" sz="4300" b="1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ngòi</a:t>
                      </a:r>
                      <a:endParaRPr lang="en-US" sz="43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" marR="28575" algn="ctr">
                        <a:spcAft>
                          <a:spcPts val="0"/>
                        </a:spcAft>
                      </a:pPr>
                      <a:r>
                        <a:rPr lang="en-US" sz="3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7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74A2F28D-CABE-0B4D-BB82-77F8EA85EDD9}"/>
              </a:ext>
            </a:extLst>
          </p:cNvPr>
          <p:cNvSpPr/>
          <p:nvPr/>
        </p:nvSpPr>
        <p:spPr>
          <a:xfrm>
            <a:off x="2235200" y="1958759"/>
            <a:ext cx="3251200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Nằm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ở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Đông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Bắc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châu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Phi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02181E4-D38F-D946-8C1E-14020952D4BB}"/>
              </a:ext>
            </a:extLst>
          </p:cNvPr>
          <p:cNvSpPr/>
          <p:nvPr/>
        </p:nvSpPr>
        <p:spPr>
          <a:xfrm>
            <a:off x="5689600" y="1967601"/>
            <a:ext cx="3522000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Nằm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ở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khu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vực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Tây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Nam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1A46C4C-41B7-AA47-80CC-957F51B3C983}"/>
              </a:ext>
            </a:extLst>
          </p:cNvPr>
          <p:cNvSpPr/>
          <p:nvPr/>
        </p:nvSpPr>
        <p:spPr>
          <a:xfrm>
            <a:off x="2743200" y="3533832"/>
            <a:ext cx="2517648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phù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sa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màu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29BD75-8089-BA48-A592-8B760D476A0B}"/>
              </a:ext>
            </a:extLst>
          </p:cNvPr>
          <p:cNvSpPr/>
          <p:nvPr/>
        </p:nvSpPr>
        <p:spPr>
          <a:xfrm>
            <a:off x="6208777" y="3551832"/>
            <a:ext cx="2517647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phù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sa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màu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DA4D721-701B-EF41-BEC1-45B4F4527526}"/>
              </a:ext>
            </a:extLst>
          </p:cNvPr>
          <p:cNvSpPr/>
          <p:nvPr/>
        </p:nvSpPr>
        <p:spPr>
          <a:xfrm>
            <a:off x="2731879" y="5475464"/>
            <a:ext cx="2005677" cy="7111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Sông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Nin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38C00AD-2B40-D142-89CF-7907A36D806D}"/>
              </a:ext>
            </a:extLst>
          </p:cNvPr>
          <p:cNvSpPr/>
          <p:nvPr/>
        </p:nvSpPr>
        <p:spPr>
          <a:xfrm>
            <a:off x="5689601" y="5130728"/>
            <a:ext cx="3508236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Sông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Ti-gơ-rơ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Ơ-phơ-rát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361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CE07920-FE8B-7B45-ADEC-B9B286FA724F}"/>
              </a:ext>
            </a:extLst>
          </p:cNvPr>
          <p:cNvGrpSpPr/>
          <p:nvPr/>
        </p:nvGrpSpPr>
        <p:grpSpPr>
          <a:xfrm>
            <a:off x="-1" y="2"/>
            <a:ext cx="12192000" cy="6857999"/>
            <a:chOff x="0" y="1"/>
            <a:chExt cx="12192000" cy="6857999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17CF532E-3435-4959-83B6-59B447F90B6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3879" r="3023"/>
            <a:stretch/>
          </p:blipFill>
          <p:spPr>
            <a:xfrm>
              <a:off x="0" y="1"/>
              <a:ext cx="12192000" cy="6857999"/>
            </a:xfrm>
            <a:prstGeom prst="rect">
              <a:avLst/>
            </a:prstGeom>
          </p:spPr>
        </p:pic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7FA0FC-FBB2-824A-893C-3291ADD2F0BA}"/>
                </a:ext>
              </a:extLst>
            </p:cNvPr>
            <p:cNvSpPr/>
            <p:nvPr/>
          </p:nvSpPr>
          <p:spPr>
            <a:xfrm>
              <a:off x="101600" y="182880"/>
              <a:ext cx="11988800" cy="5522976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  <a:defRPr/>
              </a:pPr>
              <a:endParaRPr lang="en-VN" sz="1400" kern="0">
                <a:solidFill>
                  <a:srgbClr val="000000"/>
                </a:solidFill>
                <a:latin typeface="Arial"/>
                <a:sym typeface="Arial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68575382-17B9-5A44-966A-D974AC27F070}"/>
                </a:ext>
              </a:extLst>
            </p:cNvPr>
            <p:cNvSpPr/>
            <p:nvPr/>
          </p:nvSpPr>
          <p:spPr>
            <a:xfrm>
              <a:off x="148699" y="1906630"/>
              <a:ext cx="11894602" cy="132343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 defTabSz="1219170">
                <a:buClr>
                  <a:srgbClr val="000000"/>
                </a:buClr>
                <a:defRPr/>
              </a:pP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Xem</a:t>
              </a:r>
              <a:r>
                <a:rPr lang="en-US" sz="8000" kern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video </a:t>
              </a: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và</a:t>
              </a:r>
              <a:r>
                <a:rPr lang="en-US" sz="8000" kern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trả</a:t>
              </a:r>
              <a:r>
                <a:rPr lang="en-US" sz="8000" kern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lời</a:t>
              </a:r>
              <a:r>
                <a:rPr lang="en-US" sz="8000" kern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câu</a:t>
              </a:r>
              <a:r>
                <a:rPr lang="en-US" sz="8000" kern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hỏi</a:t>
              </a:r>
              <a:endParaRPr lang="en-US" sz="8000" kern="0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AE4B8C1-1A84-436F-9525-414968033C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0" y="6237532"/>
            <a:ext cx="12090400" cy="601416"/>
          </a:xfrm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Nin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đem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lợi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nhuận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VN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Sông Nile">
            <a:hlinkClick r:id="" action="ppaction://media"/>
            <a:extLst>
              <a:ext uri="{FF2B5EF4-FFF2-40B4-BE49-F238E27FC236}">
                <a16:creationId xmlns:a16="http://schemas.microsoft.com/office/drawing/2014/main" id="{D3F39532-56D5-DD46-A1DC-9495534F719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01601" y="163828"/>
            <a:ext cx="11939831" cy="55229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4417733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3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video>
                  <p:cMediaNode vol="80000">
                    <p:cTn id="18" fill="hold" display="0">
                      <p:stCondLst>
                        <p:cond delay="indefinite"/>
                      </p:stCondLst>
                    </p:cTn>
                    <p:tgtEl>
                      <p:spTgt spid="8"/>
                    </p:tgtEl>
                  </p:cMediaNode>
                </p:video>
              </p:childTnLst>
            </p:cTn>
          </p:par>
        </p:tnLst>
        <p:bldLst>
          <p:bldP spid="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3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video>
                  <p:cMediaNode vol="80000">
                    <p:cTn id="18" fill="hold" display="0">
                      <p:stCondLst>
                        <p:cond delay="indefinite"/>
                      </p:stCondLst>
                    </p:cTn>
                    <p:tgtEl>
                      <p:spTgt spid="8"/>
                    </p:tgtEl>
                  </p:cMediaNode>
                </p:video>
              </p:childTnLst>
            </p:cTn>
          </p:par>
        </p:tnLst>
        <p:bldLst>
          <p:bldP spid="2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icture 6">
            <a:extLst>
              <a:ext uri="{FF2B5EF4-FFF2-40B4-BE49-F238E27FC236}">
                <a16:creationId xmlns:a16="http://schemas.microsoft.com/office/drawing/2014/main" id="{05B910F2-107D-6B4E-9D47-0CB538E5AA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793" b="36540"/>
          <a:stretch/>
        </p:blipFill>
        <p:spPr bwMode="auto">
          <a:xfrm>
            <a:off x="596070" y="260933"/>
            <a:ext cx="3400061" cy="2314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8" descr="Ảnh động Powerpoint CTU">
            <a:extLst>
              <a:ext uri="{FF2B5EF4-FFF2-40B4-BE49-F238E27FC236}">
                <a16:creationId xmlns:a16="http://schemas.microsoft.com/office/drawing/2014/main" id="{170F46B0-7C6B-3B4B-A147-974593A3E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2305668" y="1644761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8" descr="Ảnh động Powerpoint CTU">
            <a:extLst>
              <a:ext uri="{FF2B5EF4-FFF2-40B4-BE49-F238E27FC236}">
                <a16:creationId xmlns:a16="http://schemas.microsoft.com/office/drawing/2014/main" id="{8DDA6D9A-7780-3348-B4B9-FFCDB7F71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1304124" y="644387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8" descr="Ảnh động Powerpoint CTU">
            <a:extLst>
              <a:ext uri="{FF2B5EF4-FFF2-40B4-BE49-F238E27FC236}">
                <a16:creationId xmlns:a16="http://schemas.microsoft.com/office/drawing/2014/main" id="{90972F25-4E68-DA42-BBD3-D4753CC35D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359180" y="1508535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8A3D960D-CEBF-B642-A3AE-A71694CE39C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7728" t="4074" r="13882" b="6452"/>
          <a:stretch/>
        </p:blipFill>
        <p:spPr>
          <a:xfrm>
            <a:off x="9298366" y="545768"/>
            <a:ext cx="3400061" cy="6083784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6D4393A2-AD4A-2044-9D25-4A90CAB09F31}"/>
              </a:ext>
            </a:extLst>
          </p:cNvPr>
          <p:cNvGrpSpPr/>
          <p:nvPr/>
        </p:nvGrpSpPr>
        <p:grpSpPr>
          <a:xfrm>
            <a:off x="3709997" y="508646"/>
            <a:ext cx="5588369" cy="2513954"/>
            <a:chOff x="2782497" y="381484"/>
            <a:chExt cx="4191277" cy="1885466"/>
          </a:xfrm>
        </p:grpSpPr>
        <p:sp>
          <p:nvSpPr>
            <p:cNvPr id="4" name="Rounded Rectangular Callout 3">
              <a:extLst>
                <a:ext uri="{FF2B5EF4-FFF2-40B4-BE49-F238E27FC236}">
                  <a16:creationId xmlns:a16="http://schemas.microsoft.com/office/drawing/2014/main" id="{B8226AF5-0E66-4141-947E-BEF4B591DD4C}"/>
                </a:ext>
              </a:extLst>
            </p:cNvPr>
            <p:cNvSpPr/>
            <p:nvPr/>
          </p:nvSpPr>
          <p:spPr>
            <a:xfrm>
              <a:off x="2895600" y="381484"/>
              <a:ext cx="4078174" cy="1885466"/>
            </a:xfrm>
            <a:prstGeom prst="wedgeRoundRectCallout">
              <a:avLst>
                <a:gd name="adj1" fmla="val 62005"/>
                <a:gd name="adj2" fmla="val 29547"/>
                <a:gd name="adj3" fmla="val 16667"/>
              </a:avLst>
            </a:prstGeom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773597F-A789-CD4B-A658-820D6C7502F5}"/>
                </a:ext>
              </a:extLst>
            </p:cNvPr>
            <p:cNvSpPr/>
            <p:nvPr/>
          </p:nvSpPr>
          <p:spPr>
            <a:xfrm>
              <a:off x="2782497" y="383699"/>
              <a:ext cx="4191277" cy="17926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Em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nhận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xét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về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tác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động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của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điều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kiện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tự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nhiên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đối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với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sự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hình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thành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nền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văn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minh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Ai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Cập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,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Lưỡng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Hà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?</a:t>
              </a:r>
              <a:endParaRPr lang="en-VN"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E922A239-A226-4A41-9239-E3D8218261EC}"/>
              </a:ext>
            </a:extLst>
          </p:cNvPr>
          <p:cNvSpPr/>
          <p:nvPr/>
        </p:nvSpPr>
        <p:spPr>
          <a:xfrm>
            <a:off x="812800" y="3454376"/>
            <a:ext cx="7518400" cy="2859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+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tế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nông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nghiệp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phát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triển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sớm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" panose="05000000000000000000" pitchFamily="2" charset="2"/>
              </a:rPr>
              <a:t>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nền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văn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minh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thành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sớm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3733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+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Liên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công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xã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tạo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ra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đời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3733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35023723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70" name="Google Shape;1070;p39"/>
          <p:cNvCxnSpPr/>
          <p:nvPr/>
        </p:nvCxnSpPr>
        <p:spPr>
          <a:xfrm>
            <a:off x="6083300" y="2909909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56" name="Picture 6">
            <a:extLst>
              <a:ext uri="{FF2B5EF4-FFF2-40B4-BE49-F238E27FC236}">
                <a16:creationId xmlns:a16="http://schemas.microsoft.com/office/drawing/2014/main" id="{05B910F2-107D-6B4E-9D47-0CB538E5AA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793" b="36540"/>
          <a:stretch/>
        </p:blipFill>
        <p:spPr bwMode="auto">
          <a:xfrm>
            <a:off x="596070" y="260933"/>
            <a:ext cx="3400061" cy="2314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8" descr="Ảnh động Powerpoint CTU">
            <a:extLst>
              <a:ext uri="{FF2B5EF4-FFF2-40B4-BE49-F238E27FC236}">
                <a16:creationId xmlns:a16="http://schemas.microsoft.com/office/drawing/2014/main" id="{170F46B0-7C6B-3B4B-A147-974593A3E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2305668" y="1644761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8" descr="Ảnh động Powerpoint CTU">
            <a:extLst>
              <a:ext uri="{FF2B5EF4-FFF2-40B4-BE49-F238E27FC236}">
                <a16:creationId xmlns:a16="http://schemas.microsoft.com/office/drawing/2014/main" id="{8DDA6D9A-7780-3348-B4B9-FFCDB7F71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1304124" y="644387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8" descr="Ảnh động Powerpoint CTU">
            <a:extLst>
              <a:ext uri="{FF2B5EF4-FFF2-40B4-BE49-F238E27FC236}">
                <a16:creationId xmlns:a16="http://schemas.microsoft.com/office/drawing/2014/main" id="{90972F25-4E68-DA42-BBD3-D4753CC35D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359180" y="1508535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67" name="Google Shape;1067;p39"/>
          <p:cNvSpPr txBox="1">
            <a:spLocks noGrp="1"/>
          </p:cNvSpPr>
          <p:nvPr>
            <p:ph type="title"/>
          </p:nvPr>
        </p:nvSpPr>
        <p:spPr>
          <a:xfrm>
            <a:off x="3959869" y="475108"/>
            <a:ext cx="7523144" cy="225934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vi-VN" sz="5333" dirty="0"/>
              <a:t>2. Hành trình lập quốc của người Ai Cập và Lưỡng Hà.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1C5CBB5-82A4-924A-A671-CB8F63C199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6070" y="2575869"/>
            <a:ext cx="6328908" cy="3911600"/>
          </a:xfrm>
          <a:prstGeom prst="rect">
            <a:avLst/>
          </a:prstGeom>
        </p:spPr>
      </p:pic>
      <p:pic>
        <p:nvPicPr>
          <p:cNvPr id="3074" name="Picture 2">
            <a:extLst>
              <a:ext uri="{FF2B5EF4-FFF2-40B4-BE49-F238E27FC236}">
                <a16:creationId xmlns:a16="http://schemas.microsoft.com/office/drawing/2014/main" id="{CD3F4676-36F9-C945-BF39-97D0E71EBC4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49" t="32675" r="5042" b="7718"/>
          <a:stretch/>
        </p:blipFill>
        <p:spPr bwMode="auto">
          <a:xfrm>
            <a:off x="6924979" y="2762251"/>
            <a:ext cx="4363096" cy="227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accel="50000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6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67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4"/>
          <p:cNvSpPr txBox="1">
            <a:spLocks noGrp="1"/>
          </p:cNvSpPr>
          <p:nvPr>
            <p:ph type="title"/>
          </p:nvPr>
        </p:nvSpPr>
        <p:spPr>
          <a:xfrm>
            <a:off x="149967" y="869312"/>
            <a:ext cx="2687339" cy="1215259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Tx/>
              <a:buSzTx/>
            </a:pPr>
            <a:r>
              <a:rPr lang="vi-VN" sz="3200" kern="1200" dirty="0">
                <a:solidFill>
                  <a:srgbClr val="FFFF00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1. Điều kiện tự nhiên.</a:t>
            </a:r>
            <a:endParaRPr lang="en-US" sz="3200" kern="1200" dirty="0">
              <a:solidFill>
                <a:srgbClr val="FFFF00"/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grpSp>
        <p:nvGrpSpPr>
          <p:cNvPr id="64" name="Google Shape;64;p14"/>
          <p:cNvGrpSpPr/>
          <p:nvPr/>
        </p:nvGrpSpPr>
        <p:grpSpPr>
          <a:xfrm>
            <a:off x="1493637" y="0"/>
            <a:ext cx="787292" cy="718275"/>
            <a:chOff x="6625350" y="1613750"/>
            <a:chExt cx="480525" cy="438400"/>
          </a:xfrm>
        </p:grpSpPr>
        <p:sp>
          <p:nvSpPr>
            <p:cNvPr id="65" name="Google Shape;65;p14"/>
            <p:cNvSpPr/>
            <p:nvPr/>
          </p:nvSpPr>
          <p:spPr>
            <a:xfrm>
              <a:off x="6670525" y="1887275"/>
              <a:ext cx="117875" cy="164875"/>
            </a:xfrm>
            <a:custGeom>
              <a:avLst/>
              <a:gdLst/>
              <a:ahLst/>
              <a:cxnLst/>
              <a:rect l="l" t="t" r="r" b="b"/>
              <a:pathLst>
                <a:path w="4715" h="6595" extrusionOk="0">
                  <a:moveTo>
                    <a:pt x="0" y="1"/>
                  </a:moveTo>
                  <a:lnTo>
                    <a:pt x="538" y="6058"/>
                  </a:lnTo>
                  <a:lnTo>
                    <a:pt x="562" y="6180"/>
                  </a:lnTo>
                  <a:lnTo>
                    <a:pt x="587" y="6277"/>
                  </a:lnTo>
                  <a:lnTo>
                    <a:pt x="660" y="6351"/>
                  </a:lnTo>
                  <a:lnTo>
                    <a:pt x="733" y="6448"/>
                  </a:lnTo>
                  <a:lnTo>
                    <a:pt x="806" y="6497"/>
                  </a:lnTo>
                  <a:lnTo>
                    <a:pt x="904" y="6546"/>
                  </a:lnTo>
                  <a:lnTo>
                    <a:pt x="1002" y="6571"/>
                  </a:lnTo>
                  <a:lnTo>
                    <a:pt x="1124" y="6595"/>
                  </a:lnTo>
                  <a:lnTo>
                    <a:pt x="4128" y="6595"/>
                  </a:lnTo>
                  <a:lnTo>
                    <a:pt x="4274" y="6571"/>
                  </a:lnTo>
                  <a:lnTo>
                    <a:pt x="4397" y="6522"/>
                  </a:lnTo>
                  <a:lnTo>
                    <a:pt x="4494" y="6473"/>
                  </a:lnTo>
                  <a:lnTo>
                    <a:pt x="4592" y="6375"/>
                  </a:lnTo>
                  <a:lnTo>
                    <a:pt x="4665" y="6253"/>
                  </a:lnTo>
                  <a:lnTo>
                    <a:pt x="4714" y="6155"/>
                  </a:lnTo>
                  <a:lnTo>
                    <a:pt x="4714" y="6009"/>
                  </a:lnTo>
                  <a:lnTo>
                    <a:pt x="4714" y="5887"/>
                  </a:lnTo>
                  <a:lnTo>
                    <a:pt x="3713" y="123"/>
                  </a:lnTo>
                  <a:lnTo>
                    <a:pt x="2589" y="50"/>
                  </a:lnTo>
                  <a:lnTo>
                    <a:pt x="1637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14"/>
            <p:cNvSpPr/>
            <p:nvPr/>
          </p:nvSpPr>
          <p:spPr>
            <a:xfrm>
              <a:off x="7075950" y="1754175"/>
              <a:ext cx="29925" cy="99550"/>
            </a:xfrm>
            <a:custGeom>
              <a:avLst/>
              <a:gdLst/>
              <a:ahLst/>
              <a:cxnLst/>
              <a:rect l="l" t="t" r="r" b="b"/>
              <a:pathLst>
                <a:path w="1197" h="3982" extrusionOk="0">
                  <a:moveTo>
                    <a:pt x="0" y="1"/>
                  </a:moveTo>
                  <a:lnTo>
                    <a:pt x="0" y="3981"/>
                  </a:lnTo>
                  <a:lnTo>
                    <a:pt x="269" y="3811"/>
                  </a:lnTo>
                  <a:lnTo>
                    <a:pt x="489" y="3615"/>
                  </a:lnTo>
                  <a:lnTo>
                    <a:pt x="684" y="3420"/>
                  </a:lnTo>
                  <a:lnTo>
                    <a:pt x="855" y="3176"/>
                  </a:lnTo>
                  <a:lnTo>
                    <a:pt x="1002" y="2907"/>
                  </a:lnTo>
                  <a:lnTo>
                    <a:pt x="1099" y="2614"/>
                  </a:lnTo>
                  <a:lnTo>
                    <a:pt x="1173" y="2296"/>
                  </a:lnTo>
                  <a:lnTo>
                    <a:pt x="1197" y="1979"/>
                  </a:lnTo>
                  <a:lnTo>
                    <a:pt x="1173" y="1661"/>
                  </a:lnTo>
                  <a:lnTo>
                    <a:pt x="1099" y="1368"/>
                  </a:lnTo>
                  <a:lnTo>
                    <a:pt x="1002" y="1075"/>
                  </a:lnTo>
                  <a:lnTo>
                    <a:pt x="855" y="806"/>
                  </a:lnTo>
                  <a:lnTo>
                    <a:pt x="684" y="562"/>
                  </a:lnTo>
                  <a:lnTo>
                    <a:pt x="489" y="342"/>
                  </a:lnTo>
                  <a:lnTo>
                    <a:pt x="269" y="1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14"/>
            <p:cNvSpPr/>
            <p:nvPr/>
          </p:nvSpPr>
          <p:spPr>
            <a:xfrm>
              <a:off x="6625350" y="1729750"/>
              <a:ext cx="97700" cy="147175"/>
            </a:xfrm>
            <a:custGeom>
              <a:avLst/>
              <a:gdLst/>
              <a:ahLst/>
              <a:cxnLst/>
              <a:rect l="l" t="t" r="r" b="b"/>
              <a:pathLst>
                <a:path w="3908" h="5887" extrusionOk="0">
                  <a:moveTo>
                    <a:pt x="3908" y="1"/>
                  </a:moveTo>
                  <a:lnTo>
                    <a:pt x="2711" y="25"/>
                  </a:lnTo>
                  <a:lnTo>
                    <a:pt x="1759" y="25"/>
                  </a:lnTo>
                  <a:lnTo>
                    <a:pt x="1588" y="49"/>
                  </a:lnTo>
                  <a:lnTo>
                    <a:pt x="1417" y="74"/>
                  </a:lnTo>
                  <a:lnTo>
                    <a:pt x="1246" y="123"/>
                  </a:lnTo>
                  <a:lnTo>
                    <a:pt x="1099" y="172"/>
                  </a:lnTo>
                  <a:lnTo>
                    <a:pt x="953" y="245"/>
                  </a:lnTo>
                  <a:lnTo>
                    <a:pt x="806" y="343"/>
                  </a:lnTo>
                  <a:lnTo>
                    <a:pt x="660" y="440"/>
                  </a:lnTo>
                  <a:lnTo>
                    <a:pt x="537" y="562"/>
                  </a:lnTo>
                  <a:lnTo>
                    <a:pt x="415" y="684"/>
                  </a:lnTo>
                  <a:lnTo>
                    <a:pt x="318" y="831"/>
                  </a:lnTo>
                  <a:lnTo>
                    <a:pt x="220" y="978"/>
                  </a:lnTo>
                  <a:lnTo>
                    <a:pt x="147" y="1124"/>
                  </a:lnTo>
                  <a:lnTo>
                    <a:pt x="73" y="1295"/>
                  </a:lnTo>
                  <a:lnTo>
                    <a:pt x="49" y="1442"/>
                  </a:lnTo>
                  <a:lnTo>
                    <a:pt x="0" y="1613"/>
                  </a:lnTo>
                  <a:lnTo>
                    <a:pt x="0" y="1783"/>
                  </a:lnTo>
                  <a:lnTo>
                    <a:pt x="0" y="4128"/>
                  </a:lnTo>
                  <a:lnTo>
                    <a:pt x="0" y="4299"/>
                  </a:lnTo>
                  <a:lnTo>
                    <a:pt x="49" y="4446"/>
                  </a:lnTo>
                  <a:lnTo>
                    <a:pt x="73" y="4617"/>
                  </a:lnTo>
                  <a:lnTo>
                    <a:pt x="147" y="4763"/>
                  </a:lnTo>
                  <a:lnTo>
                    <a:pt x="220" y="4934"/>
                  </a:lnTo>
                  <a:lnTo>
                    <a:pt x="318" y="5081"/>
                  </a:lnTo>
                  <a:lnTo>
                    <a:pt x="415" y="5203"/>
                  </a:lnTo>
                  <a:lnTo>
                    <a:pt x="537" y="5325"/>
                  </a:lnTo>
                  <a:lnTo>
                    <a:pt x="660" y="5447"/>
                  </a:lnTo>
                  <a:lnTo>
                    <a:pt x="806" y="5545"/>
                  </a:lnTo>
                  <a:lnTo>
                    <a:pt x="953" y="5642"/>
                  </a:lnTo>
                  <a:lnTo>
                    <a:pt x="1099" y="5716"/>
                  </a:lnTo>
                  <a:lnTo>
                    <a:pt x="1246" y="5789"/>
                  </a:lnTo>
                  <a:lnTo>
                    <a:pt x="1417" y="5838"/>
                  </a:lnTo>
                  <a:lnTo>
                    <a:pt x="1588" y="5862"/>
                  </a:lnTo>
                  <a:lnTo>
                    <a:pt x="1759" y="5862"/>
                  </a:lnTo>
                  <a:lnTo>
                    <a:pt x="2711" y="5887"/>
                  </a:lnTo>
                  <a:lnTo>
                    <a:pt x="3908" y="5887"/>
                  </a:lnTo>
                  <a:lnTo>
                    <a:pt x="3908" y="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14"/>
            <p:cNvSpPr/>
            <p:nvPr/>
          </p:nvSpPr>
          <p:spPr>
            <a:xfrm>
              <a:off x="6736475" y="1638175"/>
              <a:ext cx="279650" cy="330325"/>
            </a:xfrm>
            <a:custGeom>
              <a:avLst/>
              <a:gdLst/>
              <a:ahLst/>
              <a:cxnLst/>
              <a:rect l="l" t="t" r="r" b="b"/>
              <a:pathLst>
                <a:path w="11186" h="13213" extrusionOk="0">
                  <a:moveTo>
                    <a:pt x="11186" y="0"/>
                  </a:moveTo>
                  <a:lnTo>
                    <a:pt x="10771" y="342"/>
                  </a:lnTo>
                  <a:lnTo>
                    <a:pt x="10380" y="635"/>
                  </a:lnTo>
                  <a:lnTo>
                    <a:pt x="9940" y="904"/>
                  </a:lnTo>
                  <a:lnTo>
                    <a:pt x="9525" y="1172"/>
                  </a:lnTo>
                  <a:lnTo>
                    <a:pt x="9110" y="1417"/>
                  </a:lnTo>
                  <a:lnTo>
                    <a:pt x="8695" y="1661"/>
                  </a:lnTo>
                  <a:lnTo>
                    <a:pt x="7840" y="2052"/>
                  </a:lnTo>
                  <a:lnTo>
                    <a:pt x="7034" y="2418"/>
                  </a:lnTo>
                  <a:lnTo>
                    <a:pt x="6228" y="2687"/>
                  </a:lnTo>
                  <a:lnTo>
                    <a:pt x="5471" y="2931"/>
                  </a:lnTo>
                  <a:lnTo>
                    <a:pt x="4763" y="3126"/>
                  </a:lnTo>
                  <a:lnTo>
                    <a:pt x="4225" y="3248"/>
                  </a:lnTo>
                  <a:lnTo>
                    <a:pt x="3664" y="3346"/>
                  </a:lnTo>
                  <a:lnTo>
                    <a:pt x="3077" y="3419"/>
                  </a:lnTo>
                  <a:lnTo>
                    <a:pt x="2467" y="3493"/>
                  </a:lnTo>
                  <a:lnTo>
                    <a:pt x="1221" y="3590"/>
                  </a:lnTo>
                  <a:lnTo>
                    <a:pt x="0" y="3664"/>
                  </a:lnTo>
                  <a:lnTo>
                    <a:pt x="0" y="9574"/>
                  </a:lnTo>
                  <a:lnTo>
                    <a:pt x="1221" y="9623"/>
                  </a:lnTo>
                  <a:lnTo>
                    <a:pt x="2467" y="9721"/>
                  </a:lnTo>
                  <a:lnTo>
                    <a:pt x="3077" y="9794"/>
                  </a:lnTo>
                  <a:lnTo>
                    <a:pt x="3664" y="9891"/>
                  </a:lnTo>
                  <a:lnTo>
                    <a:pt x="4225" y="9989"/>
                  </a:lnTo>
                  <a:lnTo>
                    <a:pt x="4763" y="10111"/>
                  </a:lnTo>
                  <a:lnTo>
                    <a:pt x="5471" y="10307"/>
                  </a:lnTo>
                  <a:lnTo>
                    <a:pt x="6228" y="10526"/>
                  </a:lnTo>
                  <a:lnTo>
                    <a:pt x="7034" y="10820"/>
                  </a:lnTo>
                  <a:lnTo>
                    <a:pt x="7840" y="11161"/>
                  </a:lnTo>
                  <a:lnTo>
                    <a:pt x="8695" y="11577"/>
                  </a:lnTo>
                  <a:lnTo>
                    <a:pt x="9110" y="11796"/>
                  </a:lnTo>
                  <a:lnTo>
                    <a:pt x="9525" y="12041"/>
                  </a:lnTo>
                  <a:lnTo>
                    <a:pt x="9940" y="12309"/>
                  </a:lnTo>
                  <a:lnTo>
                    <a:pt x="10380" y="12602"/>
                  </a:lnTo>
                  <a:lnTo>
                    <a:pt x="10771" y="12896"/>
                  </a:lnTo>
                  <a:lnTo>
                    <a:pt x="11186" y="13213"/>
                  </a:lnTo>
                  <a:lnTo>
                    <a:pt x="11186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14"/>
            <p:cNvSpPr/>
            <p:nvPr/>
          </p:nvSpPr>
          <p:spPr>
            <a:xfrm>
              <a:off x="7029550" y="1613750"/>
              <a:ext cx="34200" cy="379800"/>
            </a:xfrm>
            <a:custGeom>
              <a:avLst/>
              <a:gdLst/>
              <a:ahLst/>
              <a:cxnLst/>
              <a:rect l="l" t="t" r="r" b="b"/>
              <a:pathLst>
                <a:path w="1368" h="15192" extrusionOk="0">
                  <a:moveTo>
                    <a:pt x="684" y="0"/>
                  </a:moveTo>
                  <a:lnTo>
                    <a:pt x="562" y="25"/>
                  </a:lnTo>
                  <a:lnTo>
                    <a:pt x="464" y="98"/>
                  </a:lnTo>
                  <a:lnTo>
                    <a:pt x="366" y="171"/>
                  </a:lnTo>
                  <a:lnTo>
                    <a:pt x="0" y="513"/>
                  </a:lnTo>
                  <a:lnTo>
                    <a:pt x="0" y="14654"/>
                  </a:lnTo>
                  <a:lnTo>
                    <a:pt x="366" y="15020"/>
                  </a:lnTo>
                  <a:lnTo>
                    <a:pt x="464" y="15094"/>
                  </a:lnTo>
                  <a:lnTo>
                    <a:pt x="562" y="15143"/>
                  </a:lnTo>
                  <a:lnTo>
                    <a:pt x="684" y="15191"/>
                  </a:lnTo>
                  <a:lnTo>
                    <a:pt x="904" y="15191"/>
                  </a:lnTo>
                  <a:lnTo>
                    <a:pt x="1001" y="15143"/>
                  </a:lnTo>
                  <a:lnTo>
                    <a:pt x="1148" y="15045"/>
                  </a:lnTo>
                  <a:lnTo>
                    <a:pt x="1270" y="14923"/>
                  </a:lnTo>
                  <a:lnTo>
                    <a:pt x="1343" y="14776"/>
                  </a:lnTo>
                  <a:lnTo>
                    <a:pt x="1368" y="14605"/>
                  </a:lnTo>
                  <a:lnTo>
                    <a:pt x="1368" y="586"/>
                  </a:lnTo>
                  <a:lnTo>
                    <a:pt x="1343" y="415"/>
                  </a:lnTo>
                  <a:lnTo>
                    <a:pt x="1270" y="244"/>
                  </a:lnTo>
                  <a:lnTo>
                    <a:pt x="1148" y="122"/>
                  </a:lnTo>
                  <a:lnTo>
                    <a:pt x="1001" y="2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id="{F0370C76-DB83-3546-BCF3-1530C26ED351}"/>
              </a:ext>
            </a:extLst>
          </p:cNvPr>
          <p:cNvSpPr/>
          <p:nvPr/>
        </p:nvSpPr>
        <p:spPr>
          <a:xfrm rot="10800000">
            <a:off x="6121743" y="1620300"/>
            <a:ext cx="184731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endParaRPr lang="en-VN" sz="42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Right Arrow 7">
            <a:extLst>
              <a:ext uri="{FF2B5EF4-FFF2-40B4-BE49-F238E27FC236}">
                <a16:creationId xmlns:a16="http://schemas.microsoft.com/office/drawing/2014/main" id="{36210FF4-4DEA-674C-99AA-62B68B44F1BE}"/>
              </a:ext>
            </a:extLst>
          </p:cNvPr>
          <p:cNvSpPr/>
          <p:nvPr/>
        </p:nvSpPr>
        <p:spPr>
          <a:xfrm flipV="1">
            <a:off x="3140332" y="2700947"/>
            <a:ext cx="8973587" cy="562852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en-VN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EF3EF54-7F3C-374B-BC74-7EEFE948F62B}"/>
              </a:ext>
            </a:extLst>
          </p:cNvPr>
          <p:cNvSpPr/>
          <p:nvPr/>
        </p:nvSpPr>
        <p:spPr>
          <a:xfrm>
            <a:off x="3405825" y="1862725"/>
            <a:ext cx="3166903" cy="779765"/>
          </a:xfrm>
          <a:prstGeom prst="rect">
            <a:avLst/>
          </a:prstGeom>
          <a:noFill/>
        </p:spPr>
        <p:txBody>
          <a:bodyPr wrap="squar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267" b="1" kern="0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</a:t>
            </a:r>
            <a:r>
              <a:rPr lang="en-US" sz="4267" b="1" kern="0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1, 2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5B717F9-DB6E-0541-B8E0-8B2795D3B42E}"/>
              </a:ext>
            </a:extLst>
          </p:cNvPr>
          <p:cNvSpPr/>
          <p:nvPr/>
        </p:nvSpPr>
        <p:spPr>
          <a:xfrm>
            <a:off x="8567077" y="1871133"/>
            <a:ext cx="2762977" cy="779765"/>
          </a:xfrm>
          <a:prstGeom prst="rect">
            <a:avLst/>
          </a:prstGeom>
          <a:noFill/>
        </p:spPr>
        <p:txBody>
          <a:bodyPr wrap="squar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267" b="1" kern="0" dirty="0" err="1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</a:t>
            </a:r>
            <a:r>
              <a:rPr lang="en-US" sz="4267" b="1" kern="0" dirty="0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3, 4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3705AD5C-6D94-FF4A-AE5C-EFB85459E20D}"/>
              </a:ext>
            </a:extLst>
          </p:cNvPr>
          <p:cNvSpPr/>
          <p:nvPr/>
        </p:nvSpPr>
        <p:spPr>
          <a:xfrm rot="10800000">
            <a:off x="4803011" y="2814756"/>
            <a:ext cx="372533" cy="313993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en-VN" sz="18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5A95075A-BE0E-FC43-BE86-7757C1C90A1D}"/>
              </a:ext>
            </a:extLst>
          </p:cNvPr>
          <p:cNvSpPr/>
          <p:nvPr/>
        </p:nvSpPr>
        <p:spPr>
          <a:xfrm rot="10800000">
            <a:off x="9576032" y="2804444"/>
            <a:ext cx="372533" cy="313993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en-VN" sz="18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sp>
        <p:nvSpPr>
          <p:cNvPr id="21" name="Left Brace 20">
            <a:extLst>
              <a:ext uri="{FF2B5EF4-FFF2-40B4-BE49-F238E27FC236}">
                <a16:creationId xmlns:a16="http://schemas.microsoft.com/office/drawing/2014/main" id="{C9112A44-8E59-9942-B019-684A786E4E70}"/>
              </a:ext>
            </a:extLst>
          </p:cNvPr>
          <p:cNvSpPr/>
          <p:nvPr/>
        </p:nvSpPr>
        <p:spPr>
          <a:xfrm rot="5400000">
            <a:off x="4930719" y="359805"/>
            <a:ext cx="320235" cy="2762975"/>
          </a:xfrm>
          <a:prstGeom prst="leftBrace">
            <a:avLst>
              <a:gd name="adj1" fmla="val 8333"/>
              <a:gd name="adj2" fmla="val 50000"/>
            </a:avLst>
          </a:prstGeom>
          <a:ln w="38100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en-VN" sz="42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sp>
        <p:nvSpPr>
          <p:cNvPr id="32" name="Left Brace 31">
            <a:extLst>
              <a:ext uri="{FF2B5EF4-FFF2-40B4-BE49-F238E27FC236}">
                <a16:creationId xmlns:a16="http://schemas.microsoft.com/office/drawing/2014/main" id="{A54E2C60-1BAE-014C-8E2F-D4C9EF17B988}"/>
              </a:ext>
            </a:extLst>
          </p:cNvPr>
          <p:cNvSpPr/>
          <p:nvPr/>
        </p:nvSpPr>
        <p:spPr>
          <a:xfrm rot="16200000" flipH="1">
            <a:off x="9816895" y="379174"/>
            <a:ext cx="320236" cy="2762977"/>
          </a:xfrm>
          <a:prstGeom prst="leftBrace">
            <a:avLst>
              <a:gd name="adj1" fmla="val 8333"/>
              <a:gd name="adj2" fmla="val 50000"/>
            </a:avLst>
          </a:prstGeom>
          <a:ln w="38100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en-VN" sz="42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1917F8AF-A167-044D-BBC7-1C65304D21B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5111" r="26667" b="5555"/>
          <a:stretch/>
        </p:blipFill>
        <p:spPr>
          <a:xfrm>
            <a:off x="90273" y="2450432"/>
            <a:ext cx="2443507" cy="4407568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12BCB5EC-E107-4340-A5C8-2D8CC3EBFF81}"/>
              </a:ext>
            </a:extLst>
          </p:cNvPr>
          <p:cNvSpPr/>
          <p:nvPr/>
        </p:nvSpPr>
        <p:spPr>
          <a:xfrm>
            <a:off x="3235523" y="4135976"/>
            <a:ext cx="8866204" cy="20212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Nhiệm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vụ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học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: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Dựa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trục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thời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gian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thành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thông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tin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SGK.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B20CBED-6835-6749-8471-7647CA69D7A0}"/>
              </a:ext>
            </a:extLst>
          </p:cNvPr>
          <p:cNvSpPr/>
          <p:nvPr/>
        </p:nvSpPr>
        <p:spPr>
          <a:xfrm>
            <a:off x="3485961" y="200157"/>
            <a:ext cx="2732478" cy="110799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6400" b="1" kern="0" dirty="0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</a:t>
            </a:r>
            <a:r>
              <a:rPr lang="en-US" sz="6400" b="1" kern="0" dirty="0" err="1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endParaRPr lang="en-US" sz="6400" b="1" kern="0" dirty="0">
              <a:ln w="0"/>
              <a:solidFill>
                <a:srgbClr val="0070C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1B80596-3A53-D34B-89E4-2E656E541638}"/>
              </a:ext>
            </a:extLst>
          </p:cNvPr>
          <p:cNvSpPr/>
          <p:nvPr/>
        </p:nvSpPr>
        <p:spPr>
          <a:xfrm>
            <a:off x="8028803" y="157391"/>
            <a:ext cx="3862596" cy="110799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64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64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64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Hà</a:t>
            </a:r>
            <a:endParaRPr lang="en-US" sz="6400" b="1" kern="0" dirty="0">
              <a:ln w="0"/>
              <a:solidFill>
                <a:srgbClr val="C0000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2240262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40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45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" grpId="0"/>
          <p:bldP spid="8" grpId="0" animBg="1"/>
          <p:bldP spid="10" grpId="0"/>
          <p:bldP spid="26" grpId="0"/>
          <p:bldP spid="28" grpId="0" animBg="1"/>
          <p:bldP spid="30" grpId="0" animBg="1"/>
          <p:bldP spid="21" grpId="0" animBg="1"/>
          <p:bldP spid="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40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45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" grpId="0"/>
          <p:bldP spid="8" grpId="0" animBg="1"/>
          <p:bldP spid="10" grpId="0"/>
          <p:bldP spid="26" grpId="0"/>
          <p:bldP spid="28" grpId="0" animBg="1"/>
          <p:bldP spid="30" grpId="0" animBg="1"/>
          <p:bldP spid="21" grpId="0" animBg="1"/>
          <p:bldP spid="32" grpId="0" animBg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D71B859-CAA6-F14B-ADDA-AD055243C064}"/>
              </a:ext>
            </a:extLst>
          </p:cNvPr>
          <p:cNvGraphicFramePr>
            <a:graphicFrameLocks noGrp="1"/>
          </p:cNvGraphicFramePr>
          <p:nvPr/>
        </p:nvGraphicFramePr>
        <p:xfrm>
          <a:off x="0" y="4794504"/>
          <a:ext cx="12141200" cy="2079690"/>
        </p:xfrm>
        <a:graphic>
          <a:graphicData uri="http://schemas.openxmlformats.org/drawingml/2006/table">
            <a:tbl>
              <a:tblPr firstRow="1" firstCol="1" bandRow="1" bandCol="1"/>
              <a:tblGrid>
                <a:gridCol w="6120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04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8783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THỜI GIAN</a:t>
                      </a:r>
                      <a:endParaRPr lang="en-US" sz="43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VƯƠNG QUỐC</a:t>
                      </a:r>
                      <a:endParaRPr lang="en-US" sz="43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783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783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9" name="Picture 8" descr="C:\Users\Administrator.MAYTINH-FBKMM3Q\Desktop\DỰ ÁN GIÁO ÁN SỬ 6\hình sách\Screenshot_2021-07-12-20-07-44-31.jpg">
            <a:extLst>
              <a:ext uri="{FF2B5EF4-FFF2-40B4-BE49-F238E27FC236}">
                <a16:creationId xmlns:a16="http://schemas.microsoft.com/office/drawing/2014/main" id="{CB19D7BB-78EC-AC45-B119-3931398C36F5}"/>
              </a:ext>
            </a:extLst>
          </p:cNvPr>
          <p:cNvPicPr/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410" b="20602"/>
          <a:stretch/>
        </p:blipFill>
        <p:spPr bwMode="auto">
          <a:xfrm>
            <a:off x="-16255" y="0"/>
            <a:ext cx="12208256" cy="4794504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614690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1890CF0E-3A97-4D44-86B4-FD968FE8521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978" y="272147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ion verbs in present continuous | Baamboozle">
            <a:extLst>
              <a:ext uri="{FF2B5EF4-FFF2-40B4-BE49-F238E27FC236}">
                <a16:creationId xmlns:a16="http://schemas.microsoft.com/office/drawing/2014/main" id="{AFEC83E3-A539-4A09-851E-0E046D423DA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7715" y="2921001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B4DE3E47-A6BB-45F2-8953-536CA2F87904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4493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ong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bay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…</a:t>
            </a:r>
          </a:p>
        </p:txBody>
      </p:sp>
      <p:sp>
        <p:nvSpPr>
          <p:cNvPr id="5" name="Speech Bubble: Oval 4">
            <a:extLst>
              <a:ext uri="{FF2B5EF4-FFF2-40B4-BE49-F238E27FC236}">
                <a16:creationId xmlns:a16="http://schemas.microsoft.com/office/drawing/2014/main" id="{E5389988-78A6-4A33-8607-9DF8233CE95F}"/>
              </a:ext>
            </a:extLst>
          </p:cNvPr>
          <p:cNvSpPr/>
          <p:nvPr/>
        </p:nvSpPr>
        <p:spPr>
          <a:xfrm>
            <a:off x="2830286" y="453571"/>
            <a:ext cx="3651311" cy="2195284"/>
          </a:xfrm>
          <a:prstGeom prst="wedgeEllipseCallout">
            <a:avLst>
              <a:gd name="adj1" fmla="val -52407"/>
              <a:gd name="adj2" fmla="val 30532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bay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đến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tìm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hiểu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vùng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57735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42FAEEC-D111-F241-B8C1-AD46075CF5F4}"/>
              </a:ext>
            </a:extLst>
          </p:cNvPr>
          <p:cNvGraphicFramePr>
            <a:graphicFrameLocks noGrp="1"/>
          </p:cNvGraphicFramePr>
          <p:nvPr/>
        </p:nvGraphicFramePr>
        <p:xfrm>
          <a:off x="28448" y="3429000"/>
          <a:ext cx="12135104" cy="3427984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201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335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5699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Thời</a:t>
                      </a:r>
                      <a:r>
                        <a:rPr lang="en-US" sz="36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gian</a:t>
                      </a:r>
                      <a:endParaRPr lang="en-US" sz="36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Triều</a:t>
                      </a:r>
                      <a:r>
                        <a:rPr lang="en-US" sz="36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đại</a:t>
                      </a:r>
                      <a:endParaRPr lang="en-US" sz="36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699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3000 TCN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Nhà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nước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bang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Xu-men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699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1792 TCN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Bắt đầu thời kì trị vì của vua Ha –mu-ra-bi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5699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539 TCN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xâm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lược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FA49ED49-2D6A-804B-BA9C-DD22A79C4C2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50000"/>
          <a:stretch/>
        </p:blipFill>
        <p:spPr>
          <a:xfrm>
            <a:off x="0" y="0"/>
            <a:ext cx="12163552" cy="3429000"/>
          </a:xfrm>
          <a:prstGeom prst="rect">
            <a:avLst/>
          </a:prstGeom>
        </p:spPr>
      </p:pic>
      <p:pic>
        <p:nvPicPr>
          <p:cNvPr id="6" name="Ancient Mesopotamia 101 - National Geographic (online-video-cutter.com)">
            <a:hlinkClick r:id="" action="ppaction://media"/>
            <a:extLst>
              <a:ext uri="{FF2B5EF4-FFF2-40B4-BE49-F238E27FC236}">
                <a16:creationId xmlns:a16="http://schemas.microsoft.com/office/drawing/2014/main" id="{2E83D075-2C10-5547-BD28-0958C565316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-1"/>
            <a:ext cx="12163552" cy="6876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4889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0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1476A27-9DB4-324D-A2CE-C4C028C11DE6}"/>
              </a:ext>
            </a:extLst>
          </p:cNvPr>
          <p:cNvSpPr/>
          <p:nvPr/>
        </p:nvSpPr>
        <p:spPr>
          <a:xfrm>
            <a:off x="101600" y="0"/>
            <a:ext cx="12090400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5333" b="1" kern="0" dirty="0">
                <a:solidFill>
                  <a:srgbClr val="A01127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2. Hành trình lập quốc của người Ai Cập và Lưỡng Hà.</a:t>
            </a:r>
            <a:endParaRPr lang="en-VN" sz="2133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10E593B-1922-C84F-9AB8-785A7A492D6A}"/>
              </a:ext>
            </a:extLst>
          </p:cNvPr>
          <p:cNvSpPr/>
          <p:nvPr/>
        </p:nvSpPr>
        <p:spPr>
          <a:xfrm>
            <a:off x="257175" y="2402907"/>
            <a:ext cx="6496051" cy="20212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Khoảng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năm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3000 TCN,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vua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Na-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mơ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thống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nhất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ra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đời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1867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5524B74-2F2C-124C-8284-5390E330F169}"/>
              </a:ext>
            </a:extLst>
          </p:cNvPr>
          <p:cNvSpPr/>
          <p:nvPr/>
        </p:nvSpPr>
        <p:spPr>
          <a:xfrm>
            <a:off x="311149" y="4624424"/>
            <a:ext cx="6597651" cy="20324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lnSpc>
                <a:spcPct val="115000"/>
              </a:lnSpc>
              <a:spcAft>
                <a:spcPts val="1333"/>
              </a:spcAft>
            </a:pP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Đứng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đầu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Pha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-ra-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ông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quyền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lực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tối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cao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2667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832674A-30A8-CC44-936F-C75242282AD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111" r="26667" b="5555"/>
          <a:stretch/>
        </p:blipFill>
        <p:spPr>
          <a:xfrm>
            <a:off x="8026400" y="1014980"/>
            <a:ext cx="3149600" cy="5681211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7C4EB2EB-9783-7743-8C35-18C1F8C219F4}"/>
              </a:ext>
            </a:extLst>
          </p:cNvPr>
          <p:cNvSpPr/>
          <p:nvPr/>
        </p:nvSpPr>
        <p:spPr>
          <a:xfrm>
            <a:off x="6908800" y="1764585"/>
            <a:ext cx="101600" cy="4843455"/>
          </a:xfrm>
          <a:prstGeom prst="rect">
            <a:avLst/>
          </a:prstGeom>
          <a:solidFill>
            <a:srgbClr val="F5D59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3104E1-46CA-E44D-82D3-604C9AEF2EB9}"/>
              </a:ext>
            </a:extLst>
          </p:cNvPr>
          <p:cNvSpPr/>
          <p:nvPr/>
        </p:nvSpPr>
        <p:spPr>
          <a:xfrm>
            <a:off x="508000" y="1538540"/>
            <a:ext cx="2526654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vi-VN" sz="4267" b="1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a. Ai Cập </a:t>
            </a:r>
            <a:endParaRPr lang="en-VN" sz="14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1888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4" grpId="0"/>
          <p:bldP spid="6" grpId="0" animBg="1"/>
          <p:bldP spid="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4" grpId="0"/>
          <p:bldP spid="6" grpId="0" animBg="1"/>
          <p:bldP spid="7" grpId="0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1476A27-9DB4-324D-A2CE-C4C028C11DE6}"/>
              </a:ext>
            </a:extLst>
          </p:cNvPr>
          <p:cNvSpPr/>
          <p:nvPr/>
        </p:nvSpPr>
        <p:spPr>
          <a:xfrm>
            <a:off x="101600" y="-62785"/>
            <a:ext cx="120904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A01127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2. Hành trình lập quốc của người Ai Cập và Lưỡng Hà.</a:t>
            </a:r>
            <a:endParaRPr lang="en-VN" sz="1867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10E593B-1922-C84F-9AB8-785A7A492D6A}"/>
              </a:ext>
            </a:extLst>
          </p:cNvPr>
          <p:cNvSpPr/>
          <p:nvPr/>
        </p:nvSpPr>
        <p:spPr>
          <a:xfrm>
            <a:off x="257175" y="2129807"/>
            <a:ext cx="6496051" cy="44469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spcAft>
                <a:spcPts val="1333"/>
              </a:spcAft>
              <a:buClr>
                <a:srgbClr val="000000"/>
              </a:buClr>
            </a:pPr>
            <a:r>
              <a:rPr lang="vi-VN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Năm 3500 TCN, người Su-me làm chủ vùng Lưỡng Hà.</a:t>
            </a:r>
          </a:p>
          <a:p>
            <a:pPr algn="just" defTabSz="1219170">
              <a:spcAft>
                <a:spcPts val="1333"/>
              </a:spcAft>
              <a:buClr>
                <a:srgbClr val="000000"/>
              </a:buClr>
            </a:pPr>
            <a:r>
              <a:rPr lang="vi-VN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Sau người Su-me, nhiều tộc người khác thay nhau làm chủ Lưỡng Hà.</a:t>
            </a:r>
          </a:p>
          <a:p>
            <a:pPr algn="just" defTabSz="1219170">
              <a:spcAft>
                <a:spcPts val="1333"/>
              </a:spcAft>
              <a:buClr>
                <a:srgbClr val="000000"/>
              </a:buClr>
            </a:pPr>
            <a:r>
              <a:rPr lang="vi-VN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Năm 530 TCN, Lưỡng Hà bị đế quốc Ba Tư tiêu diệt.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C4EB2EB-9783-7743-8C35-18C1F8C219F4}"/>
              </a:ext>
            </a:extLst>
          </p:cNvPr>
          <p:cNvSpPr/>
          <p:nvPr/>
        </p:nvSpPr>
        <p:spPr>
          <a:xfrm>
            <a:off x="6908800" y="1764585"/>
            <a:ext cx="101600" cy="4843455"/>
          </a:xfrm>
          <a:prstGeom prst="rect">
            <a:avLst/>
          </a:prstGeom>
          <a:solidFill>
            <a:srgbClr val="F5D59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BA9B402-1F7C-0A4A-AAFD-E357BBAA72B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750"/>
          <a:stretch/>
        </p:blipFill>
        <p:spPr>
          <a:xfrm>
            <a:off x="7518401" y="1254035"/>
            <a:ext cx="3999439" cy="5562309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B7102C31-CE31-324E-BFCC-3A7E8C100314}"/>
              </a:ext>
            </a:extLst>
          </p:cNvPr>
          <p:cNvSpPr/>
          <p:nvPr/>
        </p:nvSpPr>
        <p:spPr>
          <a:xfrm>
            <a:off x="334771" y="1254035"/>
            <a:ext cx="3174267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vi-VN" sz="4267" b="1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b. Lưỡng Hà</a:t>
            </a:r>
            <a:endParaRPr lang="en-VN" sz="14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5978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6" grpId="0" animBg="1"/>
          <p:bldP spid="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6" grpId="0" animBg="1"/>
          <p:bldP spid="8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alphaModFix amt="62750"/>
            <a:lum/>
          </a:blip>
          <a:srcRect/>
          <a:stretch>
            <a:fillRect l="-1000" r="-1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85FE6F6-FC34-044D-B20C-424FD46B2EBB}"/>
              </a:ext>
            </a:extLst>
          </p:cNvPr>
          <p:cNvSpPr/>
          <p:nvPr/>
        </p:nvSpPr>
        <p:spPr>
          <a:xfrm>
            <a:off x="1356242" y="381001"/>
            <a:ext cx="9479518" cy="123110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Tên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gọi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của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các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vị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vua</a:t>
            </a:r>
            <a:endParaRPr lang="en-US" sz="7200" b="1" kern="0" dirty="0">
              <a:ln w="0"/>
              <a:solidFill>
                <a:srgbClr val="C00000"/>
              </a:solidFill>
              <a:effectLst>
                <a:reflection blurRad="6350" stA="53000" endA="300" endPos="35500" dir="5400000" sy="-90000" algn="bl" rotWithShape="0"/>
              </a:effectLst>
              <a:latin typeface="Snell Roundhand Black" panose="02000603080000090004" pitchFamily="2" charset="77"/>
              <a:ea typeface="Brush Script MT" panose="03060802040406070304" pitchFamily="66" charset="-122"/>
              <a:cs typeface="Brush Script MT" panose="03060802040406070304" pitchFamily="66" charset="-122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F0BA46B-11CE-FC4A-8216-30509DFADF2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111" r="26667" b="5555"/>
          <a:stretch/>
        </p:blipFill>
        <p:spPr>
          <a:xfrm>
            <a:off x="4988433" y="1670119"/>
            <a:ext cx="2443507" cy="4407568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EBA428C-3F74-8944-95C8-F18885EE13E9}"/>
              </a:ext>
            </a:extLst>
          </p:cNvPr>
          <p:cNvSpPr/>
          <p:nvPr/>
        </p:nvSpPr>
        <p:spPr>
          <a:xfrm>
            <a:off x="1677998" y="6077685"/>
            <a:ext cx="1813317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Thiên</a:t>
            </a:r>
            <a:r>
              <a:rPr lang="en-US" sz="3733" kern="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tử</a:t>
            </a:r>
            <a:endParaRPr lang="en-VN" sz="3733" kern="0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72B0444B-114A-BC47-8B1E-85AE13ECD61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8010" r="30137"/>
          <a:stretch/>
        </p:blipFill>
        <p:spPr>
          <a:xfrm>
            <a:off x="1700577" y="1672501"/>
            <a:ext cx="1990329" cy="4405185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1B9F9C18-AB73-4B40-B6C5-457497175BE9}"/>
              </a:ext>
            </a:extLst>
          </p:cNvPr>
          <p:cNvSpPr/>
          <p:nvPr/>
        </p:nvSpPr>
        <p:spPr>
          <a:xfrm>
            <a:off x="5177378" y="6057721"/>
            <a:ext cx="2069797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Pha</a:t>
            </a:r>
            <a:r>
              <a:rPr lang="en-US" sz="3733" kern="0" dirty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-ra-</a:t>
            </a:r>
            <a:r>
              <a:rPr lang="en-US" sz="3733" kern="0" dirty="0" err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ôn</a:t>
            </a:r>
            <a:endParaRPr lang="en-VN" sz="3733" kern="0" dirty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BF5B6B8E-89A6-384B-A031-DB33E7B1553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21600" y="1612107"/>
            <a:ext cx="3335867" cy="4318000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43398B03-22E1-2F42-B7F9-C095E4AB15A7}"/>
              </a:ext>
            </a:extLst>
          </p:cNvPr>
          <p:cNvSpPr/>
          <p:nvPr/>
        </p:nvSpPr>
        <p:spPr>
          <a:xfrm>
            <a:off x="8869641" y="6042833"/>
            <a:ext cx="1192955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En-si</a:t>
            </a:r>
            <a:endParaRPr lang="en-US" sz="3733" kern="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90EDC75-2983-414F-9F16-39FD87F4F775}"/>
              </a:ext>
            </a:extLst>
          </p:cNvPr>
          <p:cNvSpPr txBox="1"/>
          <p:nvPr/>
        </p:nvSpPr>
        <p:spPr>
          <a:xfrm>
            <a:off x="742365" y="2209800"/>
            <a:ext cx="121920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VN" sz="2667" kern="0" dirty="0">
                <a:solidFill>
                  <a:srgbClr val="FFFFFF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Trung Quốc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7FD5234-7E40-C24D-A27E-A9881B5BD029}"/>
              </a:ext>
            </a:extLst>
          </p:cNvPr>
          <p:cNvSpPr txBox="1"/>
          <p:nvPr/>
        </p:nvSpPr>
        <p:spPr>
          <a:xfrm>
            <a:off x="3834655" y="2209801"/>
            <a:ext cx="12192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VN" sz="2667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Cập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CD91CA7-D0F9-5D49-8B21-359E389EBE54}"/>
              </a:ext>
            </a:extLst>
          </p:cNvPr>
          <p:cNvSpPr txBox="1"/>
          <p:nvPr/>
        </p:nvSpPr>
        <p:spPr>
          <a:xfrm>
            <a:off x="7468453" y="1899365"/>
            <a:ext cx="121920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VN" sz="2667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 Hà</a:t>
            </a:r>
          </a:p>
        </p:txBody>
      </p:sp>
    </p:spTree>
    <p:extLst>
      <p:ext uri="{BB962C8B-B14F-4D97-AF65-F5344CB8AC3E}">
        <p14:creationId xmlns:p14="http://schemas.microsoft.com/office/powerpoint/2010/main" val="26108281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spd="slow">
        <p15:prstTrans prst="pageCurlDouble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5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12" grpId="0"/>
          <p:bldP spid="15" grpId="0"/>
          <p:bldP spid="18" grpId="0"/>
          <p:bldP spid="3" grpId="0"/>
          <p:bldP spid="11" grpId="0"/>
          <p:bldP spid="1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5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12" grpId="0"/>
          <p:bldP spid="15" grpId="0"/>
          <p:bldP spid="18" grpId="0"/>
          <p:bldP spid="3" grpId="0"/>
          <p:bldP spid="11" grpId="0"/>
          <p:bldP spid="13" grpId="0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" name="Google Shape;5642;p54"/>
          <p:cNvSpPr txBox="1">
            <a:spLocks noGrp="1"/>
          </p:cNvSpPr>
          <p:nvPr>
            <p:ph type="title"/>
          </p:nvPr>
        </p:nvSpPr>
        <p:spPr>
          <a:xfrm>
            <a:off x="972040" y="3429001"/>
            <a:ext cx="4531832" cy="172595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/>
            <a:r>
              <a:rPr lang="en-US" sz="53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TẬP, VẬN DỤNG</a:t>
            </a:r>
            <a:endParaRPr sz="533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43" name="Google Shape;5643;p54"/>
          <p:cNvSpPr txBox="1">
            <a:spLocks noGrp="1"/>
          </p:cNvSpPr>
          <p:nvPr>
            <p:ph type="title" idx="2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dirty="0"/>
              <a:t>B.</a:t>
            </a:r>
            <a:endParaRPr dirty="0"/>
          </a:p>
        </p:txBody>
      </p:sp>
      <p:cxnSp>
        <p:nvCxnSpPr>
          <p:cNvPr id="5691" name="Google Shape;5691;p54"/>
          <p:cNvCxnSpPr/>
          <p:nvPr/>
        </p:nvCxnSpPr>
        <p:spPr>
          <a:xfrm>
            <a:off x="931400" y="3314000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451801"/>
            <a:ext cx="5588000" cy="597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5CAE304F-2A2C-CB42-BDB6-7116D9027F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1" y="6101381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E2449167-088F-6647-B22A-85DF1DE073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2994954" y="6142268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22E947C3-F8A9-C548-855B-9498C2E15E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5989908" y="6183155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DF07FD7A-6AE9-9A4A-B3F1-2D3444EA13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8984861" y="6224041"/>
            <a:ext cx="3207140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>
            <a:extLst>
              <a:ext uri="{FF2B5EF4-FFF2-40B4-BE49-F238E27FC236}">
                <a16:creationId xmlns:a16="http://schemas.microsoft.com/office/drawing/2014/main" id="{15737C00-F24B-A843-B494-CC3857FA78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0112" y="147675"/>
            <a:ext cx="2286000" cy="203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>
            <a:extLst>
              <a:ext uri="{FF2B5EF4-FFF2-40B4-BE49-F238E27FC236}">
                <a16:creationId xmlns:a16="http://schemas.microsoft.com/office/drawing/2014/main" id="{177A52E4-2E16-914B-B08A-C568611542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8824" y="702049"/>
            <a:ext cx="2286000" cy="203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05169239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42" grpId="0"/>
          <p:bldP spid="56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42" grpId="0"/>
          <p:bldP spid="5643" grpId="0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0" name="Google Shape;1480;p48"/>
          <p:cNvGrpSpPr/>
          <p:nvPr/>
        </p:nvGrpSpPr>
        <p:grpSpPr>
          <a:xfrm>
            <a:off x="13614400" y="-3868535"/>
            <a:ext cx="4064000" cy="5451349"/>
            <a:chOff x="4529725" y="1974475"/>
            <a:chExt cx="455425" cy="596825"/>
          </a:xfrm>
        </p:grpSpPr>
        <p:sp>
          <p:nvSpPr>
            <p:cNvPr id="1481" name="Google Shape;1481;p48"/>
            <p:cNvSpPr/>
            <p:nvPr/>
          </p:nvSpPr>
          <p:spPr>
            <a:xfrm>
              <a:off x="4547275" y="2052175"/>
              <a:ext cx="400075" cy="519125"/>
            </a:xfrm>
            <a:custGeom>
              <a:avLst/>
              <a:gdLst/>
              <a:ahLst/>
              <a:cxnLst/>
              <a:rect l="l" t="t" r="r" b="b"/>
              <a:pathLst>
                <a:path w="16003" h="20765" extrusionOk="0">
                  <a:moveTo>
                    <a:pt x="4263" y="0"/>
                  </a:moveTo>
                  <a:lnTo>
                    <a:pt x="2727" y="524"/>
                  </a:lnTo>
                  <a:lnTo>
                    <a:pt x="1" y="1453"/>
                  </a:lnTo>
                  <a:lnTo>
                    <a:pt x="751" y="2870"/>
                  </a:lnTo>
                  <a:lnTo>
                    <a:pt x="8145" y="16848"/>
                  </a:lnTo>
                  <a:lnTo>
                    <a:pt x="10216" y="20765"/>
                  </a:lnTo>
                  <a:cubicBezTo>
                    <a:pt x="12931" y="20717"/>
                    <a:pt x="14181" y="19538"/>
                    <a:pt x="14788" y="19086"/>
                  </a:cubicBezTo>
                  <a:cubicBezTo>
                    <a:pt x="14967" y="18967"/>
                    <a:pt x="15050" y="18872"/>
                    <a:pt x="15050" y="18872"/>
                  </a:cubicBezTo>
                  <a:lnTo>
                    <a:pt x="16003" y="17431"/>
                  </a:lnTo>
                  <a:lnTo>
                    <a:pt x="4263" y="0"/>
                  </a:lnTo>
                  <a:close/>
                </a:path>
              </a:pathLst>
            </a:custGeom>
            <a:solidFill>
              <a:srgbClr val="C6AE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48"/>
            <p:cNvSpPr/>
            <p:nvPr/>
          </p:nvSpPr>
          <p:spPr>
            <a:xfrm>
              <a:off x="4615450" y="2052175"/>
              <a:ext cx="331900" cy="477150"/>
            </a:xfrm>
            <a:custGeom>
              <a:avLst/>
              <a:gdLst/>
              <a:ahLst/>
              <a:cxnLst/>
              <a:rect l="l" t="t" r="r" b="b"/>
              <a:pathLst>
                <a:path w="13276" h="19086" extrusionOk="0">
                  <a:moveTo>
                    <a:pt x="1536" y="0"/>
                  </a:moveTo>
                  <a:lnTo>
                    <a:pt x="0" y="524"/>
                  </a:lnTo>
                  <a:cubicBezTo>
                    <a:pt x="560" y="1143"/>
                    <a:pt x="977" y="1596"/>
                    <a:pt x="977" y="1596"/>
                  </a:cubicBezTo>
                  <a:lnTo>
                    <a:pt x="12061" y="19086"/>
                  </a:lnTo>
                  <a:cubicBezTo>
                    <a:pt x="12240" y="18967"/>
                    <a:pt x="12323" y="18872"/>
                    <a:pt x="12323" y="18872"/>
                  </a:cubicBezTo>
                  <a:lnTo>
                    <a:pt x="13276" y="174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87724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48"/>
            <p:cNvSpPr/>
            <p:nvPr/>
          </p:nvSpPr>
          <p:spPr>
            <a:xfrm>
              <a:off x="4652350" y="2000675"/>
              <a:ext cx="332800" cy="541150"/>
            </a:xfrm>
            <a:custGeom>
              <a:avLst/>
              <a:gdLst/>
              <a:ahLst/>
              <a:cxnLst/>
              <a:rect l="l" t="t" r="r" b="b"/>
              <a:pathLst>
                <a:path w="13312" h="21646" extrusionOk="0">
                  <a:moveTo>
                    <a:pt x="1596" y="0"/>
                  </a:moveTo>
                  <a:lnTo>
                    <a:pt x="429" y="2763"/>
                  </a:lnTo>
                  <a:lnTo>
                    <a:pt x="1" y="3787"/>
                  </a:lnTo>
                  <a:lnTo>
                    <a:pt x="1298" y="5811"/>
                  </a:lnTo>
                  <a:lnTo>
                    <a:pt x="2084" y="5382"/>
                  </a:lnTo>
                  <a:lnTo>
                    <a:pt x="2072" y="6882"/>
                  </a:lnTo>
                  <a:lnTo>
                    <a:pt x="6311" y="13847"/>
                  </a:lnTo>
                  <a:lnTo>
                    <a:pt x="7573" y="13859"/>
                  </a:lnTo>
                  <a:lnTo>
                    <a:pt x="6823" y="14502"/>
                  </a:lnTo>
                  <a:lnTo>
                    <a:pt x="8942" y="17824"/>
                  </a:lnTo>
                  <a:lnTo>
                    <a:pt x="9335" y="17372"/>
                  </a:lnTo>
                  <a:lnTo>
                    <a:pt x="9692" y="19193"/>
                  </a:lnTo>
                  <a:lnTo>
                    <a:pt x="11324" y="21646"/>
                  </a:lnTo>
                  <a:lnTo>
                    <a:pt x="11383" y="21646"/>
                  </a:lnTo>
                  <a:cubicBezTo>
                    <a:pt x="11681" y="21634"/>
                    <a:pt x="12967" y="21467"/>
                    <a:pt x="13312" y="19372"/>
                  </a:cubicBezTo>
                  <a:lnTo>
                    <a:pt x="10788" y="15217"/>
                  </a:lnTo>
                  <a:lnTo>
                    <a:pt x="8049" y="10680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48"/>
            <p:cNvSpPr/>
            <p:nvPr/>
          </p:nvSpPr>
          <p:spPr>
            <a:xfrm>
              <a:off x="4922025" y="2380775"/>
              <a:ext cx="63125" cy="161050"/>
            </a:xfrm>
            <a:custGeom>
              <a:avLst/>
              <a:gdLst/>
              <a:ahLst/>
              <a:cxnLst/>
              <a:rect l="l" t="t" r="r" b="b"/>
              <a:pathLst>
                <a:path w="2525" h="6442" extrusionOk="0">
                  <a:moveTo>
                    <a:pt x="1" y="1"/>
                  </a:moveTo>
                  <a:lnTo>
                    <a:pt x="1" y="1"/>
                  </a:lnTo>
                  <a:cubicBezTo>
                    <a:pt x="382" y="917"/>
                    <a:pt x="679" y="1870"/>
                    <a:pt x="822" y="2858"/>
                  </a:cubicBezTo>
                  <a:cubicBezTo>
                    <a:pt x="1001" y="4049"/>
                    <a:pt x="977" y="5299"/>
                    <a:pt x="596" y="6442"/>
                  </a:cubicBezTo>
                  <a:cubicBezTo>
                    <a:pt x="894" y="6430"/>
                    <a:pt x="2180" y="6263"/>
                    <a:pt x="2525" y="415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6AE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48"/>
            <p:cNvSpPr/>
            <p:nvPr/>
          </p:nvSpPr>
          <p:spPr>
            <a:xfrm>
              <a:off x="4663075" y="2000375"/>
              <a:ext cx="190525" cy="267025"/>
            </a:xfrm>
            <a:custGeom>
              <a:avLst/>
              <a:gdLst/>
              <a:ahLst/>
              <a:cxnLst/>
              <a:rect l="l" t="t" r="r" b="b"/>
              <a:pathLst>
                <a:path w="7621" h="10681" extrusionOk="0">
                  <a:moveTo>
                    <a:pt x="1167" y="1"/>
                  </a:moveTo>
                  <a:lnTo>
                    <a:pt x="0" y="2739"/>
                  </a:lnTo>
                  <a:cubicBezTo>
                    <a:pt x="107" y="2798"/>
                    <a:pt x="215" y="2882"/>
                    <a:pt x="298" y="2953"/>
                  </a:cubicBezTo>
                  <a:cubicBezTo>
                    <a:pt x="1370" y="3858"/>
                    <a:pt x="2346" y="4977"/>
                    <a:pt x="3310" y="5989"/>
                  </a:cubicBezTo>
                  <a:cubicBezTo>
                    <a:pt x="4787" y="7525"/>
                    <a:pt x="6227" y="9085"/>
                    <a:pt x="7620" y="10680"/>
                  </a:cubicBezTo>
                  <a:lnTo>
                    <a:pt x="1167" y="1"/>
                  </a:lnTo>
                  <a:close/>
                </a:path>
              </a:pathLst>
            </a:custGeom>
            <a:solidFill>
              <a:srgbClr val="9982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48"/>
            <p:cNvSpPr/>
            <p:nvPr/>
          </p:nvSpPr>
          <p:spPr>
            <a:xfrm>
              <a:off x="4529725" y="1974475"/>
              <a:ext cx="179200" cy="137550"/>
            </a:xfrm>
            <a:custGeom>
              <a:avLst/>
              <a:gdLst/>
              <a:ahLst/>
              <a:cxnLst/>
              <a:rect l="l" t="t" r="r" b="b"/>
              <a:pathLst>
                <a:path w="7168" h="5502" extrusionOk="0">
                  <a:moveTo>
                    <a:pt x="4472" y="0"/>
                  </a:moveTo>
                  <a:cubicBezTo>
                    <a:pt x="3768" y="0"/>
                    <a:pt x="2991" y="224"/>
                    <a:pt x="2274" y="679"/>
                  </a:cubicBezTo>
                  <a:cubicBezTo>
                    <a:pt x="691" y="1679"/>
                    <a:pt x="0" y="3418"/>
                    <a:pt x="727" y="4561"/>
                  </a:cubicBezTo>
                  <a:cubicBezTo>
                    <a:pt x="1128" y="5183"/>
                    <a:pt x="1862" y="5502"/>
                    <a:pt x="2702" y="5502"/>
                  </a:cubicBezTo>
                  <a:cubicBezTo>
                    <a:pt x="3406" y="5502"/>
                    <a:pt x="4184" y="5278"/>
                    <a:pt x="4906" y="4823"/>
                  </a:cubicBezTo>
                  <a:cubicBezTo>
                    <a:pt x="6477" y="3823"/>
                    <a:pt x="7168" y="2084"/>
                    <a:pt x="6442" y="941"/>
                  </a:cubicBezTo>
                  <a:cubicBezTo>
                    <a:pt x="6046" y="319"/>
                    <a:pt x="5312" y="0"/>
                    <a:pt x="4472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48"/>
            <p:cNvSpPr/>
            <p:nvPr/>
          </p:nvSpPr>
          <p:spPr>
            <a:xfrm>
              <a:off x="4542225" y="1984375"/>
              <a:ext cx="153600" cy="117850"/>
            </a:xfrm>
            <a:custGeom>
              <a:avLst/>
              <a:gdLst/>
              <a:ahLst/>
              <a:cxnLst/>
              <a:rect l="l" t="t" r="r" b="b"/>
              <a:pathLst>
                <a:path w="6144" h="4714" extrusionOk="0">
                  <a:moveTo>
                    <a:pt x="3834" y="1"/>
                  </a:moveTo>
                  <a:cubicBezTo>
                    <a:pt x="3234" y="1"/>
                    <a:pt x="2570" y="191"/>
                    <a:pt x="1953" y="581"/>
                  </a:cubicBezTo>
                  <a:cubicBezTo>
                    <a:pt x="596" y="1426"/>
                    <a:pt x="0" y="2915"/>
                    <a:pt x="631" y="3903"/>
                  </a:cubicBezTo>
                  <a:cubicBezTo>
                    <a:pt x="968" y="4440"/>
                    <a:pt x="1593" y="4713"/>
                    <a:pt x="2311" y="4713"/>
                  </a:cubicBezTo>
                  <a:cubicBezTo>
                    <a:pt x="2914" y="4713"/>
                    <a:pt x="3584" y="4520"/>
                    <a:pt x="4203" y="4129"/>
                  </a:cubicBezTo>
                  <a:cubicBezTo>
                    <a:pt x="5549" y="3284"/>
                    <a:pt x="6144" y="1795"/>
                    <a:pt x="5525" y="807"/>
                  </a:cubicBezTo>
                  <a:cubicBezTo>
                    <a:pt x="5181" y="275"/>
                    <a:pt x="4553" y="1"/>
                    <a:pt x="3834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48"/>
            <p:cNvSpPr/>
            <p:nvPr/>
          </p:nvSpPr>
          <p:spPr>
            <a:xfrm>
              <a:off x="4553525" y="1992700"/>
              <a:ext cx="131300" cy="101100"/>
            </a:xfrm>
            <a:custGeom>
              <a:avLst/>
              <a:gdLst/>
              <a:ahLst/>
              <a:cxnLst/>
              <a:rect l="l" t="t" r="r" b="b"/>
              <a:pathLst>
                <a:path w="5252" h="4044" extrusionOk="0">
                  <a:moveTo>
                    <a:pt x="3262" y="0"/>
                  </a:moveTo>
                  <a:cubicBezTo>
                    <a:pt x="2750" y="0"/>
                    <a:pt x="2186" y="164"/>
                    <a:pt x="1668" y="498"/>
                  </a:cubicBezTo>
                  <a:cubicBezTo>
                    <a:pt x="501" y="1236"/>
                    <a:pt x="1" y="2510"/>
                    <a:pt x="537" y="3344"/>
                  </a:cubicBezTo>
                  <a:cubicBezTo>
                    <a:pt x="815" y="3809"/>
                    <a:pt x="1346" y="4043"/>
                    <a:pt x="1960" y="4043"/>
                  </a:cubicBezTo>
                  <a:cubicBezTo>
                    <a:pt x="2476" y="4043"/>
                    <a:pt x="3052" y="3878"/>
                    <a:pt x="3585" y="3546"/>
                  </a:cubicBezTo>
                  <a:cubicBezTo>
                    <a:pt x="4740" y="2808"/>
                    <a:pt x="5251" y="1534"/>
                    <a:pt x="4716" y="700"/>
                  </a:cubicBezTo>
                  <a:cubicBezTo>
                    <a:pt x="4423" y="238"/>
                    <a:pt x="3880" y="0"/>
                    <a:pt x="3262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48"/>
            <p:cNvSpPr/>
            <p:nvPr/>
          </p:nvSpPr>
          <p:spPr>
            <a:xfrm>
              <a:off x="4562475" y="1999625"/>
              <a:ext cx="113725" cy="87675"/>
            </a:xfrm>
            <a:custGeom>
              <a:avLst/>
              <a:gdLst/>
              <a:ahLst/>
              <a:cxnLst/>
              <a:rect l="l" t="t" r="r" b="b"/>
              <a:pathLst>
                <a:path w="4549" h="3507" extrusionOk="0">
                  <a:moveTo>
                    <a:pt x="2832" y="1"/>
                  </a:moveTo>
                  <a:cubicBezTo>
                    <a:pt x="2390" y="1"/>
                    <a:pt x="1901" y="143"/>
                    <a:pt x="1441" y="435"/>
                  </a:cubicBezTo>
                  <a:cubicBezTo>
                    <a:pt x="429" y="1078"/>
                    <a:pt x="0" y="2174"/>
                    <a:pt x="452" y="2912"/>
                  </a:cubicBezTo>
                  <a:cubicBezTo>
                    <a:pt x="704" y="3305"/>
                    <a:pt x="1168" y="3506"/>
                    <a:pt x="1699" y="3506"/>
                  </a:cubicBezTo>
                  <a:cubicBezTo>
                    <a:pt x="2150" y="3506"/>
                    <a:pt x="2649" y="3362"/>
                    <a:pt x="3108" y="3067"/>
                  </a:cubicBezTo>
                  <a:cubicBezTo>
                    <a:pt x="4120" y="2436"/>
                    <a:pt x="4548" y="1328"/>
                    <a:pt x="4084" y="602"/>
                  </a:cubicBezTo>
                  <a:cubicBezTo>
                    <a:pt x="3824" y="206"/>
                    <a:pt x="3362" y="1"/>
                    <a:pt x="2832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48"/>
            <p:cNvSpPr/>
            <p:nvPr/>
          </p:nvSpPr>
          <p:spPr>
            <a:xfrm>
              <a:off x="4573175" y="2007525"/>
              <a:ext cx="92300" cy="71450"/>
            </a:xfrm>
            <a:custGeom>
              <a:avLst/>
              <a:gdLst/>
              <a:ahLst/>
              <a:cxnLst/>
              <a:rect l="l" t="t" r="r" b="b"/>
              <a:pathLst>
                <a:path w="3692" h="2858" extrusionOk="0">
                  <a:moveTo>
                    <a:pt x="2303" y="0"/>
                  </a:moveTo>
                  <a:cubicBezTo>
                    <a:pt x="1937" y="0"/>
                    <a:pt x="1531" y="118"/>
                    <a:pt x="1156" y="357"/>
                  </a:cubicBezTo>
                  <a:cubicBezTo>
                    <a:pt x="358" y="881"/>
                    <a:pt x="1" y="1774"/>
                    <a:pt x="370" y="2370"/>
                  </a:cubicBezTo>
                  <a:cubicBezTo>
                    <a:pt x="570" y="2693"/>
                    <a:pt x="949" y="2858"/>
                    <a:pt x="1383" y="2858"/>
                  </a:cubicBezTo>
                  <a:cubicBezTo>
                    <a:pt x="1749" y="2858"/>
                    <a:pt x="2154" y="2740"/>
                    <a:pt x="2525" y="2501"/>
                  </a:cubicBezTo>
                  <a:cubicBezTo>
                    <a:pt x="3334" y="1977"/>
                    <a:pt x="3692" y="1084"/>
                    <a:pt x="3322" y="488"/>
                  </a:cubicBezTo>
                  <a:cubicBezTo>
                    <a:pt x="3116" y="165"/>
                    <a:pt x="2737" y="0"/>
                    <a:pt x="2303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48"/>
            <p:cNvSpPr/>
            <p:nvPr/>
          </p:nvSpPr>
          <p:spPr>
            <a:xfrm>
              <a:off x="4582700" y="2014000"/>
              <a:ext cx="71175" cy="55875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1724" y="0"/>
                  </a:moveTo>
                  <a:cubicBezTo>
                    <a:pt x="1449" y="0"/>
                    <a:pt x="1150" y="86"/>
                    <a:pt x="882" y="265"/>
                  </a:cubicBezTo>
                  <a:cubicBezTo>
                    <a:pt x="274" y="670"/>
                    <a:pt x="1" y="1361"/>
                    <a:pt x="298" y="1837"/>
                  </a:cubicBezTo>
                  <a:cubicBezTo>
                    <a:pt x="466" y="2098"/>
                    <a:pt x="776" y="2235"/>
                    <a:pt x="1126" y="2235"/>
                  </a:cubicBezTo>
                  <a:cubicBezTo>
                    <a:pt x="1398" y="2235"/>
                    <a:pt x="1694" y="2152"/>
                    <a:pt x="1965" y="1980"/>
                  </a:cubicBezTo>
                  <a:cubicBezTo>
                    <a:pt x="2584" y="1575"/>
                    <a:pt x="2846" y="872"/>
                    <a:pt x="2549" y="396"/>
                  </a:cubicBezTo>
                  <a:cubicBezTo>
                    <a:pt x="2383" y="137"/>
                    <a:pt x="2072" y="0"/>
                    <a:pt x="1724" y="0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48"/>
            <p:cNvSpPr/>
            <p:nvPr/>
          </p:nvSpPr>
          <p:spPr>
            <a:xfrm>
              <a:off x="4593125" y="2022125"/>
              <a:ext cx="50625" cy="40025"/>
            </a:xfrm>
            <a:custGeom>
              <a:avLst/>
              <a:gdLst/>
              <a:ahLst/>
              <a:cxnLst/>
              <a:rect l="l" t="t" r="r" b="b"/>
              <a:pathLst>
                <a:path w="2025" h="1601" extrusionOk="0">
                  <a:moveTo>
                    <a:pt x="1226" y="1"/>
                  </a:moveTo>
                  <a:cubicBezTo>
                    <a:pt x="1032" y="1"/>
                    <a:pt x="823" y="61"/>
                    <a:pt x="631" y="190"/>
                  </a:cubicBezTo>
                  <a:cubicBezTo>
                    <a:pt x="179" y="476"/>
                    <a:pt x="0" y="976"/>
                    <a:pt x="215" y="1309"/>
                  </a:cubicBezTo>
                  <a:cubicBezTo>
                    <a:pt x="262" y="1369"/>
                    <a:pt x="298" y="1428"/>
                    <a:pt x="358" y="1464"/>
                  </a:cubicBezTo>
                  <a:cubicBezTo>
                    <a:pt x="480" y="1553"/>
                    <a:pt x="638" y="1600"/>
                    <a:pt x="808" y="1600"/>
                  </a:cubicBezTo>
                  <a:cubicBezTo>
                    <a:pt x="1003" y="1600"/>
                    <a:pt x="1215" y="1538"/>
                    <a:pt x="1405" y="1405"/>
                  </a:cubicBezTo>
                  <a:cubicBezTo>
                    <a:pt x="1846" y="1131"/>
                    <a:pt x="2024" y="643"/>
                    <a:pt x="1822" y="297"/>
                  </a:cubicBezTo>
                  <a:cubicBezTo>
                    <a:pt x="1798" y="262"/>
                    <a:pt x="1774" y="238"/>
                    <a:pt x="1762" y="214"/>
                  </a:cubicBezTo>
                  <a:cubicBezTo>
                    <a:pt x="1637" y="76"/>
                    <a:pt x="1442" y="1"/>
                    <a:pt x="1226" y="1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48"/>
            <p:cNvSpPr/>
            <p:nvPr/>
          </p:nvSpPr>
          <p:spPr>
            <a:xfrm>
              <a:off x="4593125" y="2022025"/>
              <a:ext cx="44075" cy="36125"/>
            </a:xfrm>
            <a:custGeom>
              <a:avLst/>
              <a:gdLst/>
              <a:ahLst/>
              <a:cxnLst/>
              <a:rect l="l" t="t" r="r" b="b"/>
              <a:pathLst>
                <a:path w="1763" h="1445" extrusionOk="0">
                  <a:moveTo>
                    <a:pt x="1210" y="1"/>
                  </a:moveTo>
                  <a:cubicBezTo>
                    <a:pt x="1021" y="1"/>
                    <a:pt x="817" y="55"/>
                    <a:pt x="631" y="170"/>
                  </a:cubicBezTo>
                  <a:cubicBezTo>
                    <a:pt x="179" y="444"/>
                    <a:pt x="0" y="956"/>
                    <a:pt x="215" y="1278"/>
                  </a:cubicBezTo>
                  <a:cubicBezTo>
                    <a:pt x="250" y="1337"/>
                    <a:pt x="298" y="1397"/>
                    <a:pt x="358" y="1444"/>
                  </a:cubicBezTo>
                  <a:cubicBezTo>
                    <a:pt x="393" y="1361"/>
                    <a:pt x="429" y="1266"/>
                    <a:pt x="512" y="1182"/>
                  </a:cubicBezTo>
                  <a:cubicBezTo>
                    <a:pt x="587" y="1282"/>
                    <a:pt x="714" y="1333"/>
                    <a:pt x="858" y="1333"/>
                  </a:cubicBezTo>
                  <a:cubicBezTo>
                    <a:pt x="988" y="1333"/>
                    <a:pt x="1132" y="1291"/>
                    <a:pt x="1262" y="1206"/>
                  </a:cubicBezTo>
                  <a:cubicBezTo>
                    <a:pt x="1560" y="1016"/>
                    <a:pt x="1703" y="670"/>
                    <a:pt x="1548" y="444"/>
                  </a:cubicBezTo>
                  <a:lnTo>
                    <a:pt x="1501" y="397"/>
                  </a:lnTo>
                  <a:cubicBezTo>
                    <a:pt x="1584" y="349"/>
                    <a:pt x="1667" y="266"/>
                    <a:pt x="1762" y="218"/>
                  </a:cubicBezTo>
                  <a:cubicBezTo>
                    <a:pt x="1634" y="76"/>
                    <a:pt x="1432" y="1"/>
                    <a:pt x="1210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48"/>
            <p:cNvSpPr/>
            <p:nvPr/>
          </p:nvSpPr>
          <p:spPr>
            <a:xfrm>
              <a:off x="4566325" y="2123900"/>
              <a:ext cx="184875" cy="349475"/>
            </a:xfrm>
            <a:custGeom>
              <a:avLst/>
              <a:gdLst/>
              <a:ahLst/>
              <a:cxnLst/>
              <a:rect l="l" t="t" r="r" b="b"/>
              <a:pathLst>
                <a:path w="7395" h="13979" extrusionOk="0">
                  <a:moveTo>
                    <a:pt x="1" y="1"/>
                  </a:moveTo>
                  <a:lnTo>
                    <a:pt x="7395" y="13979"/>
                  </a:lnTo>
                  <a:cubicBezTo>
                    <a:pt x="7395" y="13907"/>
                    <a:pt x="7383" y="13836"/>
                    <a:pt x="7383" y="13752"/>
                  </a:cubicBezTo>
                  <a:cubicBezTo>
                    <a:pt x="7061" y="8395"/>
                    <a:pt x="4263" y="3263"/>
                    <a:pt x="1" y="1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48"/>
            <p:cNvSpPr/>
            <p:nvPr/>
          </p:nvSpPr>
          <p:spPr>
            <a:xfrm>
              <a:off x="4692550" y="2275075"/>
              <a:ext cx="194975" cy="127150"/>
            </a:xfrm>
            <a:custGeom>
              <a:avLst/>
              <a:gdLst/>
              <a:ahLst/>
              <a:cxnLst/>
              <a:rect l="l" t="t" r="r" b="b"/>
              <a:pathLst>
                <a:path w="7799" h="5086" extrusionOk="0">
                  <a:moveTo>
                    <a:pt x="6797" y="0"/>
                  </a:moveTo>
                  <a:cubicBezTo>
                    <a:pt x="6678" y="0"/>
                    <a:pt x="6596" y="26"/>
                    <a:pt x="6596" y="26"/>
                  </a:cubicBezTo>
                  <a:cubicBezTo>
                    <a:pt x="4931" y="3710"/>
                    <a:pt x="1636" y="4028"/>
                    <a:pt x="548" y="4028"/>
                  </a:cubicBezTo>
                  <a:cubicBezTo>
                    <a:pt x="321" y="4028"/>
                    <a:pt x="191" y="4014"/>
                    <a:pt x="191" y="4014"/>
                  </a:cubicBezTo>
                  <a:cubicBezTo>
                    <a:pt x="48" y="4288"/>
                    <a:pt x="0" y="4491"/>
                    <a:pt x="36" y="4645"/>
                  </a:cubicBezTo>
                  <a:cubicBezTo>
                    <a:pt x="107" y="5086"/>
                    <a:pt x="750" y="5086"/>
                    <a:pt x="750" y="5086"/>
                  </a:cubicBezTo>
                  <a:cubicBezTo>
                    <a:pt x="750" y="5086"/>
                    <a:pt x="2953" y="4955"/>
                    <a:pt x="4167" y="4288"/>
                  </a:cubicBezTo>
                  <a:cubicBezTo>
                    <a:pt x="5394" y="3598"/>
                    <a:pt x="7799" y="1014"/>
                    <a:pt x="7513" y="431"/>
                  </a:cubicBezTo>
                  <a:cubicBezTo>
                    <a:pt x="7394" y="204"/>
                    <a:pt x="7215" y="85"/>
                    <a:pt x="7072" y="50"/>
                  </a:cubicBezTo>
                  <a:cubicBezTo>
                    <a:pt x="6972" y="12"/>
                    <a:pt x="6876" y="0"/>
                    <a:pt x="6797" y="0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48"/>
            <p:cNvSpPr/>
            <p:nvPr/>
          </p:nvSpPr>
          <p:spPr>
            <a:xfrm>
              <a:off x="4692250" y="2275075"/>
              <a:ext cx="176825" cy="118475"/>
            </a:xfrm>
            <a:custGeom>
              <a:avLst/>
              <a:gdLst/>
              <a:ahLst/>
              <a:cxnLst/>
              <a:rect l="l" t="t" r="r" b="b"/>
              <a:pathLst>
                <a:path w="7073" h="4739" extrusionOk="0">
                  <a:moveTo>
                    <a:pt x="6792" y="0"/>
                  </a:moveTo>
                  <a:cubicBezTo>
                    <a:pt x="6673" y="0"/>
                    <a:pt x="6596" y="26"/>
                    <a:pt x="6596" y="26"/>
                  </a:cubicBezTo>
                  <a:cubicBezTo>
                    <a:pt x="4931" y="3710"/>
                    <a:pt x="1636" y="4028"/>
                    <a:pt x="548" y="4028"/>
                  </a:cubicBezTo>
                  <a:cubicBezTo>
                    <a:pt x="321" y="4028"/>
                    <a:pt x="191" y="4014"/>
                    <a:pt x="191" y="4014"/>
                  </a:cubicBezTo>
                  <a:cubicBezTo>
                    <a:pt x="48" y="4288"/>
                    <a:pt x="0" y="4491"/>
                    <a:pt x="24" y="4645"/>
                  </a:cubicBezTo>
                  <a:cubicBezTo>
                    <a:pt x="307" y="4710"/>
                    <a:pt x="601" y="4739"/>
                    <a:pt x="897" y="4739"/>
                  </a:cubicBezTo>
                  <a:cubicBezTo>
                    <a:pt x="2022" y="4739"/>
                    <a:pt x="3193" y="4324"/>
                    <a:pt x="4013" y="3871"/>
                  </a:cubicBezTo>
                  <a:cubicBezTo>
                    <a:pt x="4703" y="3479"/>
                    <a:pt x="5263" y="2931"/>
                    <a:pt x="5775" y="2324"/>
                  </a:cubicBezTo>
                  <a:cubicBezTo>
                    <a:pt x="6358" y="1633"/>
                    <a:pt x="6894" y="919"/>
                    <a:pt x="7072" y="50"/>
                  </a:cubicBezTo>
                  <a:cubicBezTo>
                    <a:pt x="6968" y="12"/>
                    <a:pt x="6871" y="0"/>
                    <a:pt x="6792" y="0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48"/>
            <p:cNvSpPr/>
            <p:nvPr/>
          </p:nvSpPr>
          <p:spPr>
            <a:xfrm>
              <a:off x="4837800" y="2174975"/>
              <a:ext cx="89900" cy="104325"/>
            </a:xfrm>
            <a:custGeom>
              <a:avLst/>
              <a:gdLst/>
              <a:ahLst/>
              <a:cxnLst/>
              <a:rect l="l" t="t" r="r" b="b"/>
              <a:pathLst>
                <a:path w="3596" h="4173" extrusionOk="0">
                  <a:moveTo>
                    <a:pt x="2166" y="1"/>
                  </a:moveTo>
                  <a:cubicBezTo>
                    <a:pt x="1852" y="1"/>
                    <a:pt x="1629" y="170"/>
                    <a:pt x="1620" y="315"/>
                  </a:cubicBezTo>
                  <a:cubicBezTo>
                    <a:pt x="1608" y="565"/>
                    <a:pt x="1751" y="1053"/>
                    <a:pt x="1334" y="2053"/>
                  </a:cubicBezTo>
                  <a:cubicBezTo>
                    <a:pt x="917" y="3065"/>
                    <a:pt x="131" y="3661"/>
                    <a:pt x="131" y="3661"/>
                  </a:cubicBezTo>
                  <a:cubicBezTo>
                    <a:pt x="131" y="3673"/>
                    <a:pt x="119" y="3685"/>
                    <a:pt x="119" y="3708"/>
                  </a:cubicBezTo>
                  <a:cubicBezTo>
                    <a:pt x="0" y="4054"/>
                    <a:pt x="381" y="4173"/>
                    <a:pt x="381" y="4173"/>
                  </a:cubicBezTo>
                  <a:cubicBezTo>
                    <a:pt x="381" y="4173"/>
                    <a:pt x="858" y="3875"/>
                    <a:pt x="1512" y="3292"/>
                  </a:cubicBezTo>
                  <a:cubicBezTo>
                    <a:pt x="2167" y="2708"/>
                    <a:pt x="2917" y="1470"/>
                    <a:pt x="3048" y="1232"/>
                  </a:cubicBezTo>
                  <a:cubicBezTo>
                    <a:pt x="3179" y="994"/>
                    <a:pt x="3596" y="839"/>
                    <a:pt x="2929" y="303"/>
                  </a:cubicBezTo>
                  <a:cubicBezTo>
                    <a:pt x="2751" y="160"/>
                    <a:pt x="2560" y="77"/>
                    <a:pt x="2393" y="29"/>
                  </a:cubicBezTo>
                  <a:cubicBezTo>
                    <a:pt x="2314" y="9"/>
                    <a:pt x="2237" y="1"/>
                    <a:pt x="2166" y="1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48"/>
            <p:cNvSpPr/>
            <p:nvPr/>
          </p:nvSpPr>
          <p:spPr>
            <a:xfrm>
              <a:off x="4840775" y="2174975"/>
              <a:ext cx="57475" cy="92725"/>
            </a:xfrm>
            <a:custGeom>
              <a:avLst/>
              <a:gdLst/>
              <a:ahLst/>
              <a:cxnLst/>
              <a:rect l="l" t="t" r="r" b="b"/>
              <a:pathLst>
                <a:path w="2299" h="3709" extrusionOk="0">
                  <a:moveTo>
                    <a:pt x="2042" y="1"/>
                  </a:moveTo>
                  <a:cubicBezTo>
                    <a:pt x="1725" y="1"/>
                    <a:pt x="1510" y="170"/>
                    <a:pt x="1501" y="315"/>
                  </a:cubicBezTo>
                  <a:cubicBezTo>
                    <a:pt x="1477" y="565"/>
                    <a:pt x="1632" y="1053"/>
                    <a:pt x="1215" y="2053"/>
                  </a:cubicBezTo>
                  <a:cubicBezTo>
                    <a:pt x="798" y="3065"/>
                    <a:pt x="12" y="3661"/>
                    <a:pt x="12" y="3661"/>
                  </a:cubicBezTo>
                  <a:cubicBezTo>
                    <a:pt x="12" y="3673"/>
                    <a:pt x="0" y="3696"/>
                    <a:pt x="0" y="3708"/>
                  </a:cubicBezTo>
                  <a:cubicBezTo>
                    <a:pt x="798" y="3363"/>
                    <a:pt x="1465" y="2744"/>
                    <a:pt x="1870" y="1946"/>
                  </a:cubicBezTo>
                  <a:cubicBezTo>
                    <a:pt x="2167" y="1351"/>
                    <a:pt x="2298" y="684"/>
                    <a:pt x="2274" y="29"/>
                  </a:cubicBezTo>
                  <a:cubicBezTo>
                    <a:pt x="2193" y="9"/>
                    <a:pt x="2115" y="1"/>
                    <a:pt x="2042" y="1"/>
                  </a:cubicBezTo>
                  <a:close/>
                </a:path>
              </a:pathLst>
            </a:custGeom>
            <a:solidFill>
              <a:srgbClr val="7C40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48"/>
            <p:cNvSpPr/>
            <p:nvPr/>
          </p:nvSpPr>
          <p:spPr>
            <a:xfrm>
              <a:off x="4800600" y="2148350"/>
              <a:ext cx="64600" cy="114550"/>
            </a:xfrm>
            <a:custGeom>
              <a:avLst/>
              <a:gdLst/>
              <a:ahLst/>
              <a:cxnLst/>
              <a:rect l="l" t="t" r="r" b="b"/>
              <a:pathLst>
                <a:path w="2584" h="4582" extrusionOk="0">
                  <a:moveTo>
                    <a:pt x="1078" y="1"/>
                  </a:moveTo>
                  <a:cubicBezTo>
                    <a:pt x="948" y="1"/>
                    <a:pt x="828" y="26"/>
                    <a:pt x="750" y="82"/>
                  </a:cubicBezTo>
                  <a:cubicBezTo>
                    <a:pt x="714" y="118"/>
                    <a:pt x="679" y="142"/>
                    <a:pt x="655" y="178"/>
                  </a:cubicBezTo>
                  <a:cubicBezTo>
                    <a:pt x="500" y="308"/>
                    <a:pt x="452" y="392"/>
                    <a:pt x="250" y="606"/>
                  </a:cubicBezTo>
                  <a:cubicBezTo>
                    <a:pt x="0" y="856"/>
                    <a:pt x="155" y="856"/>
                    <a:pt x="155" y="951"/>
                  </a:cubicBezTo>
                  <a:cubicBezTo>
                    <a:pt x="155" y="1023"/>
                    <a:pt x="417" y="856"/>
                    <a:pt x="1024" y="1963"/>
                  </a:cubicBezTo>
                  <a:cubicBezTo>
                    <a:pt x="1310" y="2475"/>
                    <a:pt x="1488" y="2999"/>
                    <a:pt x="1607" y="3404"/>
                  </a:cubicBezTo>
                  <a:cubicBezTo>
                    <a:pt x="1726" y="3845"/>
                    <a:pt x="1762" y="4166"/>
                    <a:pt x="1762" y="4166"/>
                  </a:cubicBezTo>
                  <a:cubicBezTo>
                    <a:pt x="1842" y="4506"/>
                    <a:pt x="2057" y="4581"/>
                    <a:pt x="2230" y="4581"/>
                  </a:cubicBezTo>
                  <a:cubicBezTo>
                    <a:pt x="2366" y="4581"/>
                    <a:pt x="2477" y="4535"/>
                    <a:pt x="2477" y="4535"/>
                  </a:cubicBezTo>
                  <a:cubicBezTo>
                    <a:pt x="2584" y="3487"/>
                    <a:pt x="1881" y="1428"/>
                    <a:pt x="1869" y="1344"/>
                  </a:cubicBezTo>
                  <a:cubicBezTo>
                    <a:pt x="1822" y="1261"/>
                    <a:pt x="1726" y="618"/>
                    <a:pt x="1738" y="332"/>
                  </a:cubicBezTo>
                  <a:cubicBezTo>
                    <a:pt x="1747" y="140"/>
                    <a:pt x="1385" y="1"/>
                    <a:pt x="1078" y="1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48"/>
            <p:cNvSpPr/>
            <p:nvPr/>
          </p:nvSpPr>
          <p:spPr>
            <a:xfrm>
              <a:off x="4800000" y="2152775"/>
              <a:ext cx="41700" cy="80700"/>
            </a:xfrm>
            <a:custGeom>
              <a:avLst/>
              <a:gdLst/>
              <a:ahLst/>
              <a:cxnLst/>
              <a:rect l="l" t="t" r="r" b="b"/>
              <a:pathLst>
                <a:path w="1668" h="3228" extrusionOk="0">
                  <a:moveTo>
                    <a:pt x="655" y="1"/>
                  </a:moveTo>
                  <a:cubicBezTo>
                    <a:pt x="512" y="131"/>
                    <a:pt x="465" y="215"/>
                    <a:pt x="262" y="429"/>
                  </a:cubicBezTo>
                  <a:cubicBezTo>
                    <a:pt x="0" y="679"/>
                    <a:pt x="167" y="679"/>
                    <a:pt x="167" y="774"/>
                  </a:cubicBezTo>
                  <a:cubicBezTo>
                    <a:pt x="167" y="846"/>
                    <a:pt x="417" y="679"/>
                    <a:pt x="1036" y="1786"/>
                  </a:cubicBezTo>
                  <a:cubicBezTo>
                    <a:pt x="1310" y="2298"/>
                    <a:pt x="1488" y="2822"/>
                    <a:pt x="1608" y="3227"/>
                  </a:cubicBezTo>
                  <a:cubicBezTo>
                    <a:pt x="1667" y="2263"/>
                    <a:pt x="1453" y="1274"/>
                    <a:pt x="941" y="429"/>
                  </a:cubicBezTo>
                  <a:cubicBezTo>
                    <a:pt x="869" y="274"/>
                    <a:pt x="762" y="131"/>
                    <a:pt x="655" y="1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48"/>
            <p:cNvSpPr/>
            <p:nvPr/>
          </p:nvSpPr>
          <p:spPr>
            <a:xfrm>
              <a:off x="4680625" y="2251525"/>
              <a:ext cx="197375" cy="126900"/>
            </a:xfrm>
            <a:custGeom>
              <a:avLst/>
              <a:gdLst/>
              <a:ahLst/>
              <a:cxnLst/>
              <a:rect l="l" t="t" r="r" b="b"/>
              <a:pathLst>
                <a:path w="7895" h="5076" extrusionOk="0">
                  <a:moveTo>
                    <a:pt x="6863" y="1"/>
                  </a:moveTo>
                  <a:cubicBezTo>
                    <a:pt x="6697" y="1"/>
                    <a:pt x="6573" y="39"/>
                    <a:pt x="6573" y="39"/>
                  </a:cubicBezTo>
                  <a:cubicBezTo>
                    <a:pt x="6335" y="551"/>
                    <a:pt x="6073" y="1015"/>
                    <a:pt x="5775" y="1420"/>
                  </a:cubicBezTo>
                  <a:cubicBezTo>
                    <a:pt x="4042" y="3779"/>
                    <a:pt x="1570" y="4020"/>
                    <a:pt x="632" y="4020"/>
                  </a:cubicBezTo>
                  <a:cubicBezTo>
                    <a:pt x="391" y="4020"/>
                    <a:pt x="251" y="4004"/>
                    <a:pt x="251" y="4004"/>
                  </a:cubicBezTo>
                  <a:cubicBezTo>
                    <a:pt x="1" y="4480"/>
                    <a:pt x="72" y="4742"/>
                    <a:pt x="239" y="4885"/>
                  </a:cubicBezTo>
                  <a:cubicBezTo>
                    <a:pt x="453" y="5075"/>
                    <a:pt x="822" y="5075"/>
                    <a:pt x="822" y="5075"/>
                  </a:cubicBezTo>
                  <a:cubicBezTo>
                    <a:pt x="822" y="5075"/>
                    <a:pt x="3025" y="4944"/>
                    <a:pt x="4239" y="4278"/>
                  </a:cubicBezTo>
                  <a:cubicBezTo>
                    <a:pt x="5466" y="3587"/>
                    <a:pt x="7895" y="992"/>
                    <a:pt x="7573" y="408"/>
                  </a:cubicBezTo>
                  <a:cubicBezTo>
                    <a:pt x="7395" y="72"/>
                    <a:pt x="7090" y="1"/>
                    <a:pt x="6863" y="1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48"/>
            <p:cNvSpPr/>
            <p:nvPr/>
          </p:nvSpPr>
          <p:spPr>
            <a:xfrm>
              <a:off x="4680625" y="2287025"/>
              <a:ext cx="144100" cy="86625"/>
            </a:xfrm>
            <a:custGeom>
              <a:avLst/>
              <a:gdLst/>
              <a:ahLst/>
              <a:cxnLst/>
              <a:rect l="l" t="t" r="r" b="b"/>
              <a:pathLst>
                <a:path w="5764" h="3465" extrusionOk="0">
                  <a:moveTo>
                    <a:pt x="251" y="2584"/>
                  </a:moveTo>
                  <a:lnTo>
                    <a:pt x="251" y="2584"/>
                  </a:lnTo>
                  <a:cubicBezTo>
                    <a:pt x="251" y="2584"/>
                    <a:pt x="251" y="2584"/>
                    <a:pt x="251" y="2584"/>
                  </a:cubicBezTo>
                  <a:lnTo>
                    <a:pt x="251" y="2584"/>
                  </a:lnTo>
                  <a:cubicBezTo>
                    <a:pt x="251" y="2584"/>
                    <a:pt x="251" y="2584"/>
                    <a:pt x="251" y="2584"/>
                  </a:cubicBezTo>
                  <a:close/>
                  <a:moveTo>
                    <a:pt x="5763" y="0"/>
                  </a:moveTo>
                  <a:cubicBezTo>
                    <a:pt x="4030" y="2359"/>
                    <a:pt x="1558" y="2600"/>
                    <a:pt x="626" y="2600"/>
                  </a:cubicBezTo>
                  <a:cubicBezTo>
                    <a:pt x="390" y="2600"/>
                    <a:pt x="253" y="2584"/>
                    <a:pt x="251" y="2584"/>
                  </a:cubicBezTo>
                  <a:lnTo>
                    <a:pt x="251" y="2584"/>
                  </a:lnTo>
                  <a:cubicBezTo>
                    <a:pt x="1" y="3060"/>
                    <a:pt x="72" y="3322"/>
                    <a:pt x="239" y="3465"/>
                  </a:cubicBezTo>
                  <a:cubicBezTo>
                    <a:pt x="548" y="3453"/>
                    <a:pt x="870" y="3405"/>
                    <a:pt x="1072" y="3393"/>
                  </a:cubicBezTo>
                  <a:cubicBezTo>
                    <a:pt x="1727" y="3334"/>
                    <a:pt x="2394" y="3215"/>
                    <a:pt x="2977" y="2905"/>
                  </a:cubicBezTo>
                  <a:cubicBezTo>
                    <a:pt x="3525" y="2608"/>
                    <a:pt x="4025" y="2167"/>
                    <a:pt x="4466" y="1727"/>
                  </a:cubicBezTo>
                  <a:cubicBezTo>
                    <a:pt x="4978" y="1203"/>
                    <a:pt x="5406" y="619"/>
                    <a:pt x="5763" y="0"/>
                  </a:cubicBezTo>
                  <a:close/>
                </a:path>
              </a:pathLst>
            </a:custGeom>
            <a:solidFill>
              <a:srgbClr val="B8745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692D5FE-8393-8749-B534-089C6D5805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60814" y="508167"/>
            <a:ext cx="7416799" cy="1122400"/>
          </a:xfrm>
        </p:spPr>
        <p:txBody>
          <a:bodyPr/>
          <a:lstStyle/>
          <a:p>
            <a:pPr algn="ctr"/>
            <a:r>
              <a:rPr lang="en-VN" sz="8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7732C338-2DB1-2048-BB71-A9734FE9FB9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623"/>
          <a:stretch/>
        </p:blipFill>
        <p:spPr bwMode="auto">
          <a:xfrm>
            <a:off x="521235" y="1897485"/>
            <a:ext cx="5821799" cy="4681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>
            <a:extLst>
              <a:ext uri="{FF2B5EF4-FFF2-40B4-BE49-F238E27FC236}">
                <a16:creationId xmlns:a16="http://schemas.microsoft.com/office/drawing/2014/main" id="{50C123C4-697C-C140-88E8-B74FA6A73A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22" t="47623"/>
          <a:stretch/>
        </p:blipFill>
        <p:spPr bwMode="auto">
          <a:xfrm flipH="1">
            <a:off x="6299199" y="1897483"/>
            <a:ext cx="5371565" cy="4681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51612810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62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vong quay"/>
          <p:cNvGrpSpPr/>
          <p:nvPr/>
        </p:nvGrpSpPr>
        <p:grpSpPr>
          <a:xfrm>
            <a:off x="5825984" y="478509"/>
            <a:ext cx="5042125" cy="5036856"/>
            <a:chOff x="5425622" y="292790"/>
            <a:chExt cx="5834378" cy="582828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25622" y="292790"/>
              <a:ext cx="5834378" cy="5828280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 rot="14949661">
              <a:off x="6674685" y="1269284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30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 rot="12232592">
              <a:off x="5742638" y="2184872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40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 rot="17590276">
              <a:off x="8020996" y="1266362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20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 rot="20155085">
              <a:off x="8917980" y="2189474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10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 rot="9501114">
              <a:off x="5697322" y="3524665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50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 rot="6703311">
              <a:off x="6660975" y="4492995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60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 rot="3829829">
              <a:off x="8019633" y="4500236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70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 rot="1321648">
              <a:off x="8940448" y="3556175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80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</p:grpSp>
      <p:sp>
        <p:nvSpPr>
          <p:cNvPr id="23" name="Isosceles Triangle 2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25" name="quay dung"/>
          <p:cNvSpPr/>
          <p:nvPr/>
        </p:nvSpPr>
        <p:spPr>
          <a:xfrm>
            <a:off x="9287693" y="5878287"/>
            <a:ext cx="2704012" cy="849085"/>
          </a:xfrm>
          <a:prstGeom prst="roundRect">
            <a:avLst/>
          </a:prstGeom>
          <a:solidFill>
            <a:srgbClr val="FF00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QUAY</a:t>
            </a: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6" name="Rounded Rectangle 25">
            <a:hlinkClick r:id="rId6" action="ppaction://hlinksldjump"/>
          </p:cNvPr>
          <p:cNvSpPr/>
          <p:nvPr/>
        </p:nvSpPr>
        <p:spPr>
          <a:xfrm>
            <a:off x="857805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7" name="Rounded Rectangle 26">
            <a:hlinkClick r:id="rId7" action="ppaction://hlinksldjump"/>
          </p:cNvPr>
          <p:cNvSpPr/>
          <p:nvPr/>
        </p:nvSpPr>
        <p:spPr>
          <a:xfrm>
            <a:off x="2355723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2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8" name="Rounded Rectangle 27">
            <a:hlinkClick r:id="rId8" action="ppaction://hlinksldjump"/>
          </p:cNvPr>
          <p:cNvSpPr/>
          <p:nvPr/>
        </p:nvSpPr>
        <p:spPr>
          <a:xfrm>
            <a:off x="3853639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35" name="Rounded Rectangle 34">
            <a:hlinkClick r:id="rId9" action="ppaction://hlinksldjump"/>
          </p:cNvPr>
          <p:cNvSpPr/>
          <p:nvPr/>
        </p:nvSpPr>
        <p:spPr>
          <a:xfrm>
            <a:off x="858564" y="3733049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36" name="Rounded Rectangle 35">
            <a:hlinkClick r:id="rId10" action="ppaction://hlinksldjump"/>
          </p:cNvPr>
          <p:cNvSpPr/>
          <p:nvPr/>
        </p:nvSpPr>
        <p:spPr>
          <a:xfrm>
            <a:off x="2356480" y="3733049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5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402427" y="95112"/>
            <a:ext cx="5121915" cy="193899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VÒNG QUAY </a:t>
            </a: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MAY MẮN</a:t>
            </a: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809" y="845533"/>
            <a:ext cx="495300" cy="43815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9741" y="1207473"/>
            <a:ext cx="495300" cy="438151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9151" y="680279"/>
            <a:ext cx="495300" cy="438151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31" y="478510"/>
            <a:ext cx="714376" cy="119062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46195" y="2397345"/>
            <a:ext cx="1354215" cy="1155064"/>
          </a:xfrm>
          <a:prstGeom prst="rect">
            <a:avLst/>
          </a:prstGeom>
        </p:spPr>
      </p:pic>
      <p:pic>
        <p:nvPicPr>
          <p:cNvPr id="3" name="vongqu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714152" y="-693733"/>
            <a:ext cx="609600" cy="609600"/>
          </a:xfrm>
          <a:prstGeom prst="rect">
            <a:avLst/>
          </a:prstGeom>
        </p:spPr>
      </p:pic>
      <p:sp>
        <p:nvSpPr>
          <p:cNvPr id="31" name="Isosceles Triangle 3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2" name="Isosceles Triangle 3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3" name="Isosceles Triangle 3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4" name="Isosceles Triangle 33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Isosceles Triangle 4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3" name="Isosceles Triangle 4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8" name="Isosceles Triangle 47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9" name="Isosceles Triangle 48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0" name="Isosceles Triangle 49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1" name="Isosceles Triangle 5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2" name="Isosceles Triangle 5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3" name="Isosceles Triangle 5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4" name="Isosceles Triangle 53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5" name="Isosceles Triangle 54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6" name="Isosceles Triangle 55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7" name="Isosceles Triangle 56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8" name="Isosceles Triangle 57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9" name="Isosceles Triangle 58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60" name="Isosceles Triangle 59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61" name="Isosceles Triangle 6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24" name="Heart 23">
            <a:hlinkClick r:id="" action="ppaction://noaction"/>
          </p:cNvPr>
          <p:cNvSpPr/>
          <p:nvPr/>
        </p:nvSpPr>
        <p:spPr>
          <a:xfrm rot="5400000">
            <a:off x="11351622" y="2586449"/>
            <a:ext cx="783772" cy="783771"/>
          </a:xfrm>
          <a:prstGeom prst="heart">
            <a:avLst/>
          </a:prstGeom>
          <a:solidFill>
            <a:srgbClr val="FFC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5465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1.25E-6 -2.59259E-6 L 1.25E-6 -0.02407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04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>
                      <p:stCondLst>
                        <p:cond delay="0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2" dur="3040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53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4" fill="hold">
                      <p:stCondLst>
                        <p:cond delay="0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5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60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1" fill="hold">
                      <p:stCondLst>
                        <p:cond delay="0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>
                      <p:stCondLst>
                        <p:cond delay="0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18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2" fill="hold">
                      <p:stCondLst>
                        <p:cond delay="0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8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1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189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0" fill="hold">
                      <p:stCondLst>
                        <p:cond delay="0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</p:childTnLst>
        </p:cTn>
      </p:par>
    </p:tnLst>
    <p:bldLst>
      <p:bldP spid="41" grpId="0"/>
      <p:bldP spid="31" grpId="0" animBg="1"/>
      <p:bldP spid="32" grpId="0" animBg="1"/>
      <p:bldP spid="33" grpId="0" animBg="1"/>
      <p:bldP spid="34" grpId="0" animBg="1"/>
      <p:bldP spid="42" grpId="0" animBg="1"/>
      <p:bldP spid="43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67252" y="106051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1: Hai con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gắn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liền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với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thành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phát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triển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nền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văn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minh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Lưỡng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?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304801" y="1949347"/>
            <a:ext cx="5712219" cy="110489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Ti-gơ-rơ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Ơ-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rát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6" y="1953536"/>
            <a:ext cx="6010584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Ti-gơ-rơ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04800" y="3228116"/>
            <a:ext cx="571221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Ơ-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rát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208851" y="3233727"/>
            <a:ext cx="593234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Ấn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Hằng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1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5131881" y="2274565"/>
            <a:ext cx="885137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1" y="3261480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13233" y="3291735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1590" y="1981762"/>
            <a:ext cx="804743" cy="707197"/>
          </a:xfrm>
          <a:prstGeom prst="rect">
            <a:avLst/>
          </a:prstGeom>
        </p:spPr>
      </p:pic>
      <p:sp>
        <p:nvSpPr>
          <p:cNvPr id="57" name="Cloud 56">
            <a:hlinkClick r:id="rId14" action="ppaction://hlinksldjump"/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BBD0921-1ABE-47BB-A94E-5AF53A84CD2B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1783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7" y="199870"/>
            <a:ext cx="10343364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67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42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2: </a:t>
            </a:r>
            <a:r>
              <a:rPr kumimoji="0" lang="vi-VN" sz="42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Ai Cập cổ đại được hình thành trên lưu vực con sông nào?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Ấn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Nin.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Hằng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Hồng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2"/>
            <a:ext cx="805723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026494"/>
            <a:ext cx="804743" cy="643793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B1150BBE-D379-4518-ABA4-3463BB36EF7B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4" action="ppaction://hlinksldjump"/>
            <a:extLst>
              <a:ext uri="{FF2B5EF4-FFF2-40B4-BE49-F238E27FC236}">
                <a16:creationId xmlns:a16="http://schemas.microsoft.com/office/drawing/2014/main" id="{D942F57D-FD2C-204E-9B42-C22EED82531F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6959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3: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Đứng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đầu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nước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Lưỡng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đại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?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En-xin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-ra-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ông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hủ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ruộng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đất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Tầng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lớp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tăng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lữ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1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5131882" y="1974822"/>
            <a:ext cx="885137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1994792"/>
            <a:ext cx="804743" cy="707197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C2829D15-FABD-4472-9032-1F0F325D447E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4" action="ppaction://hlinksldjump"/>
            <a:extLst>
              <a:ext uri="{FF2B5EF4-FFF2-40B4-BE49-F238E27FC236}">
                <a16:creationId xmlns:a16="http://schemas.microsoft.com/office/drawing/2014/main" id="{73B85942-A5B3-7541-83DB-6AD817C5FF8D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071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1890CF0E-3A97-4D44-86B4-FD968FE8521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7619" y="290804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ion verbs in present continuous | Baamboozle">
            <a:extLst>
              <a:ext uri="{FF2B5EF4-FFF2-40B4-BE49-F238E27FC236}">
                <a16:creationId xmlns:a16="http://schemas.microsoft.com/office/drawing/2014/main" id="{AFEC83E3-A539-4A09-851E-0E046D423DA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1430" y="2877811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B4DE3E47-A6BB-45F2-8953-536CA2F87904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61053"/>
              <a:gd name="adj2" fmla="val 75000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Cho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đang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thuyết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trình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5" name="Speech Bubble: Oval 4">
            <a:extLst>
              <a:ext uri="{FF2B5EF4-FFF2-40B4-BE49-F238E27FC236}">
                <a16:creationId xmlns:a16="http://schemas.microsoft.com/office/drawing/2014/main" id="{E5389988-78A6-4A33-8607-9DF8233CE95F}"/>
              </a:ext>
            </a:extLst>
          </p:cNvPr>
          <p:cNvSpPr/>
          <p:nvPr/>
        </p:nvSpPr>
        <p:spPr>
          <a:xfrm>
            <a:off x="3025262" y="259187"/>
            <a:ext cx="3651311" cy="2195284"/>
          </a:xfrm>
          <a:prstGeom prst="wedgeEllipseCallout">
            <a:avLst>
              <a:gd name="adj1" fmla="val -28556"/>
              <a:gd name="adj2" fmla="val 70201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chúng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cùng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nhé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651079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3909" y="4042749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4: </a:t>
            </a:r>
            <a:r>
              <a:rPr kumimoji="0" lang="vi-VN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Việc nhà nước Ai Cập, Lưỡng Hà cổ đại hình thành ở lưu vực các con sông gây ra khó khăn gì cho cư dân ở đây?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91081" y="2187546"/>
            <a:ext cx="4906799" cy="11049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chia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cắt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về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mặt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lãnh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thổ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711477" y="2191735"/>
            <a:ext cx="5170895" cy="99876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Tình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trạng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hạn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hán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kéo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dài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91081" y="3724435"/>
            <a:ext cx="4906799" cy="11049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Tình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trạng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lũ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lụt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xả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ra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mùa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mưa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776997" y="3746250"/>
            <a:ext cx="5185119" cy="115672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tranh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chấp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lãnh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thổ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xả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ra. 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129" y="2281566"/>
            <a:ext cx="447751" cy="819097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6514" y="3702616"/>
            <a:ext cx="611365" cy="101813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9395" y="4178872"/>
            <a:ext cx="413408" cy="75627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7506" y="2165697"/>
            <a:ext cx="513316" cy="939041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24CFCA7D-A349-4D92-B8EE-3B764B778669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3" action="ppaction://hlinksldjump"/>
            <a:extLst>
              <a:ext uri="{FF2B5EF4-FFF2-40B4-BE49-F238E27FC236}">
                <a16:creationId xmlns:a16="http://schemas.microsoft.com/office/drawing/2014/main" id="{238F2C79-6418-994D-9DE5-4C74AE4858D8}"/>
              </a:ext>
            </a:extLst>
          </p:cNvPr>
          <p:cNvSpPr/>
          <p:nvPr/>
        </p:nvSpPr>
        <p:spPr>
          <a:xfrm>
            <a:off x="4667495" y="530294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1095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67252" y="2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5: </a:t>
            </a:r>
            <a:r>
              <a:rPr kumimoji="0" lang="vi-VN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Người đứng đầu nhà nước ở Ai Cập cổ đại là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En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-xi.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-ra-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 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Thiên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tử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Địa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chủ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2"/>
            <a:ext cx="805723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026494"/>
            <a:ext cx="804743" cy="643793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E06630C8-3D68-4203-B27B-11306F465F06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1" name="Cloud 20">
            <a:hlinkClick r:id="rId14" action="ppaction://hlinksldjump"/>
            <a:extLst>
              <a:ext uri="{FF2B5EF4-FFF2-40B4-BE49-F238E27FC236}">
                <a16:creationId xmlns:a16="http://schemas.microsoft.com/office/drawing/2014/main" id="{88652F08-FBFD-4349-B896-BB2EB7931C27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17409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DE3"/>
        </a:solid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9EE4C7A-EB67-DB48-BBFC-B9CDAF01351C}"/>
              </a:ext>
            </a:extLst>
          </p:cNvPr>
          <p:cNvSpPr/>
          <p:nvPr/>
        </p:nvSpPr>
        <p:spPr>
          <a:xfrm>
            <a:off x="658665" y="2403079"/>
            <a:ext cx="3862596" cy="123110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vi-VN" sz="7200" b="1" i="0" u="none" strike="noStrike" kern="0" cap="none" spc="0" normalizeH="0" baseline="0" noProof="0" dirty="0">
                <a:ln w="10160">
                  <a:solidFill>
                    <a:srgbClr val="0097A7"/>
                  </a:solidFill>
                  <a:prstDash val="solid"/>
                </a:ln>
                <a:solidFill>
                  <a:srgbClr val="C0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  <a:reflection blurRad="6350" stA="60000" endA="900" endPos="580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DẶN DÒ</a:t>
            </a:r>
            <a:endParaRPr kumimoji="0" lang="en-VN" sz="7200" b="1" i="0" u="none" strike="noStrike" kern="0" cap="none" spc="0" normalizeH="0" baseline="0" noProof="0" dirty="0">
              <a:ln w="10160">
                <a:solidFill>
                  <a:srgbClr val="0097A7"/>
                </a:solidFill>
                <a:prstDash val="solid"/>
              </a:ln>
              <a:solidFill>
                <a:srgbClr val="C0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  <a:reflection blurRad="6350" stA="60000" endA="900" endPos="58000" dir="5400000" sy="-100000" algn="bl" rotWithShape="0"/>
              </a:effectLst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3235B47-9615-4445-BBB1-A8D7ECF1EB75}"/>
              </a:ext>
            </a:extLst>
          </p:cNvPr>
          <p:cNvGrpSpPr/>
          <p:nvPr/>
        </p:nvGrpSpPr>
        <p:grpSpPr>
          <a:xfrm>
            <a:off x="5283200" y="225629"/>
            <a:ext cx="6604000" cy="6406743"/>
            <a:chOff x="7205472" y="0"/>
            <a:chExt cx="4846320" cy="6675120"/>
          </a:xfrm>
        </p:grpSpPr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4DA1675C-9747-A140-8BAF-5E8589760AFC}"/>
                </a:ext>
              </a:extLst>
            </p:cNvPr>
            <p:cNvSpPr/>
            <p:nvPr/>
          </p:nvSpPr>
          <p:spPr>
            <a:xfrm>
              <a:off x="7205472" y="0"/>
              <a:ext cx="4846320" cy="6675120"/>
            </a:xfrm>
            <a:prstGeom prst="roundRect">
              <a:avLst/>
            </a:prstGeom>
            <a:noFill/>
            <a:ln w="1143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A4D30C02-F641-4748-87E9-6CA6CEC44008}"/>
                </a:ext>
              </a:extLst>
            </p:cNvPr>
            <p:cNvSpPr/>
            <p:nvPr/>
          </p:nvSpPr>
          <p:spPr>
            <a:xfrm>
              <a:off x="7379340" y="265178"/>
              <a:ext cx="4446665" cy="6192367"/>
            </a:xfrm>
            <a:prstGeom prst="roundRect">
              <a:avLst/>
            </a:prstGeom>
            <a:noFill/>
            <a:ln w="571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20860A81-5B07-F346-B68C-497FF6BF87B9}"/>
              </a:ext>
            </a:extLst>
          </p:cNvPr>
          <p:cNvSpPr/>
          <p:nvPr/>
        </p:nvSpPr>
        <p:spPr>
          <a:xfrm>
            <a:off x="5853523" y="1270961"/>
            <a:ext cx="5469419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85800" marR="0" lvl="0" indent="-685800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kumimoji="0" lang="vi-VN" sz="5400" b="1" i="0" u="none" strike="noStrike" kern="0" cap="none" spc="0" normalizeH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Học bài cũ.</a:t>
            </a:r>
          </a:p>
          <a:p>
            <a:pPr marL="685800" marR="0" lvl="0" indent="-685800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lang="vi-VN" sz="5400" b="1" kern="0" baseline="0" dirty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Chuẩn bị bài mới!</a:t>
            </a:r>
            <a:endParaRPr kumimoji="0" lang="vi-VN" sz="54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C76B2E69-AA5E-FE46-843E-1CE3CFE55BC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603" t="10806" r="11645" b="7001"/>
          <a:stretch/>
        </p:blipFill>
        <p:spPr>
          <a:xfrm>
            <a:off x="8935310" y="4575535"/>
            <a:ext cx="1823948" cy="1879757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247A5429-A4F5-2A46-9D03-EE0FA4EC351F}"/>
              </a:ext>
            </a:extLst>
          </p:cNvPr>
          <p:cNvGrpSpPr/>
          <p:nvPr/>
        </p:nvGrpSpPr>
        <p:grpSpPr>
          <a:xfrm>
            <a:off x="-416794" y="562018"/>
            <a:ext cx="6013735" cy="4988333"/>
            <a:chOff x="-312596" y="421513"/>
            <a:chExt cx="4510301" cy="3741250"/>
          </a:xfrm>
        </p:grpSpPr>
        <p:pic>
          <p:nvPicPr>
            <p:cNvPr id="285" name="Google Shape;285;p31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-312596" y="421513"/>
              <a:ext cx="4510301" cy="37412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51779F0-F737-DF45-AD36-52FCBA7C438D}"/>
                </a:ext>
              </a:extLst>
            </p:cNvPr>
            <p:cNvSpPr/>
            <p:nvPr/>
          </p:nvSpPr>
          <p:spPr>
            <a:xfrm>
              <a:off x="2667000" y="724620"/>
              <a:ext cx="304800" cy="228600"/>
            </a:xfrm>
            <a:prstGeom prst="ellipse">
              <a:avLst/>
            </a:prstGeom>
            <a:solidFill>
              <a:srgbClr val="E066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16251E2-3746-F74F-9CF1-EB52A64643B2}"/>
                </a:ext>
              </a:extLst>
            </p:cNvPr>
            <p:cNvSpPr/>
            <p:nvPr/>
          </p:nvSpPr>
          <p:spPr>
            <a:xfrm>
              <a:off x="349268" y="1333263"/>
              <a:ext cx="304800" cy="228600"/>
            </a:xfrm>
            <a:prstGeom prst="ellipse">
              <a:avLst/>
            </a:prstGeom>
            <a:solidFill>
              <a:srgbClr val="9A20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546DCD8-3DCC-0846-9791-D8ED57B541FC}"/>
                </a:ext>
              </a:extLst>
            </p:cNvPr>
            <p:cNvSpPr/>
            <p:nvPr/>
          </p:nvSpPr>
          <p:spPr>
            <a:xfrm>
              <a:off x="2636025" y="3714750"/>
              <a:ext cx="259575" cy="181184"/>
            </a:xfrm>
            <a:prstGeom prst="ellipse">
              <a:avLst/>
            </a:prstGeom>
            <a:solidFill>
              <a:srgbClr val="CD2F2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131578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0" dur="750"/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2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4" dur="750"/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6" presetID="45" presetClass="entr" presetSubtype="0" repeatCount="2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0" dur="750"/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2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4" dur="750"/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6" presetID="45" presetClass="entr" presetSubtype="0" repeatCount="2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20112" y="177800"/>
            <a:ext cx="8378000" cy="4707200"/>
          </a:xfrm>
        </p:spPr>
        <p:txBody>
          <a:bodyPr/>
          <a:lstStyle/>
          <a:p>
            <a:r>
              <a:rPr lang="en-US" sz="7333" dirty="0"/>
              <a:t>CẢM ƠN SỰ THEO DÕI CỦA CÁC EM!</a:t>
            </a:r>
          </a:p>
        </p:txBody>
      </p:sp>
      <p:pic>
        <p:nvPicPr>
          <p:cNvPr id="3076" name="Picture 4">
            <a:extLst>
              <a:ext uri="{FF2B5EF4-FFF2-40B4-BE49-F238E27FC236}">
                <a16:creationId xmlns:a16="http://schemas.microsoft.com/office/drawing/2014/main" id="{3B7954E3-4912-2B44-B4D6-08C3F13D4C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643" y="4749986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>
            <a:extLst>
              <a:ext uri="{FF2B5EF4-FFF2-40B4-BE49-F238E27FC236}">
                <a16:creationId xmlns:a16="http://schemas.microsoft.com/office/drawing/2014/main" id="{1D488753-8DC4-E44D-B467-99AFA304CE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06460" y="4857199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B7048D5-17B8-1C48-8850-9E613BA160E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55200" y="152538"/>
            <a:ext cx="1849821" cy="2488924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88696857"/>
      </p:ext>
    </p:extLst>
  </p:cSld>
  <p:clrMapOvr>
    <a:masterClrMapping/>
  </p:clrMapOvr>
  <p:transition spd="med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600"/>
                            </p:stCondLst>
                            <p:childTnLst>
                              <p:par>
                                <p:cTn id="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2D588B7F-8CCD-430C-B9D6-79419A64CB0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3716" y="1233716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 descr="Action verbs in present continuous | Baamboozle">
            <a:extLst>
              <a:ext uri="{FF2B5EF4-FFF2-40B4-BE49-F238E27FC236}">
                <a16:creationId xmlns:a16="http://schemas.microsoft.com/office/drawing/2014/main" id="{9A4B09BD-E9D2-453F-9850-2C5B3E8478F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4446" y="2775858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1C264D8D-BADC-47CA-91AE-FDC4EE642887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3526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chính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cô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giáo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7" name="Speech Bubble: Oval 6">
            <a:extLst>
              <a:ext uri="{FF2B5EF4-FFF2-40B4-BE49-F238E27FC236}">
                <a16:creationId xmlns:a16="http://schemas.microsoft.com/office/drawing/2014/main" id="{F9D6D353-C50D-4C9C-BC1E-BE5BBF4017FB}"/>
              </a:ext>
            </a:extLst>
          </p:cNvPr>
          <p:cNvSpPr/>
          <p:nvPr/>
        </p:nvSpPr>
        <p:spPr>
          <a:xfrm>
            <a:off x="435430" y="2413001"/>
            <a:ext cx="3651311" cy="2195284"/>
          </a:xfrm>
          <a:prstGeom prst="wedgeEllipseCallout">
            <a:avLst>
              <a:gd name="adj1" fmla="val 64196"/>
              <a:gd name="adj2" fmla="val -15435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nhắc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thường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nói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17387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389150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389150" y="18145"/>
            <a:ext cx="5521669" cy="2527137"/>
          </a:xfrm>
          <a:custGeom>
            <a:avLst/>
            <a:gdLst/>
            <a:ahLst/>
            <a:cxnLst/>
            <a:rect l="l" t="t" r="r" b="b"/>
            <a:pathLst>
              <a:path w="4192904" h="1978660">
                <a:moveTo>
                  <a:pt x="0" y="1978445"/>
                </a:moveTo>
                <a:lnTo>
                  <a:pt x="4192477" y="1978445"/>
                </a:lnTo>
                <a:lnTo>
                  <a:pt x="4192477" y="0"/>
                </a:lnTo>
                <a:lnTo>
                  <a:pt x="0" y="0"/>
                </a:lnTo>
                <a:lnTo>
                  <a:pt x="0" y="1978445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35428" y="3485585"/>
            <a:ext cx="11463579" cy="2527137"/>
          </a:xfrm>
          <a:custGeom>
            <a:avLst/>
            <a:gdLst/>
            <a:ahLst/>
            <a:cxnLst/>
            <a:rect l="l" t="t" r="r" b="b"/>
            <a:pathLst>
              <a:path w="8594725" h="1978660">
                <a:moveTo>
                  <a:pt x="0" y="1978445"/>
                </a:moveTo>
                <a:lnTo>
                  <a:pt x="8594579" y="1978445"/>
                </a:lnTo>
                <a:lnTo>
                  <a:pt x="8594579" y="0"/>
                </a:lnTo>
                <a:lnTo>
                  <a:pt x="0" y="0"/>
                </a:lnTo>
                <a:lnTo>
                  <a:pt x="0" y="1978445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35428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435429" y="-3268"/>
            <a:ext cx="5619103" cy="3321151"/>
            <a:chOff x="206660" y="1622823"/>
            <a:chExt cx="4192904" cy="2597785"/>
          </a:xfrm>
        </p:grpSpPr>
        <p:sp>
          <p:nvSpPr>
            <p:cNvPr id="9" name="object 9"/>
            <p:cNvSpPr/>
            <p:nvPr/>
          </p:nvSpPr>
          <p:spPr>
            <a:xfrm>
              <a:off x="206660" y="1622823"/>
              <a:ext cx="4192904" cy="1978660"/>
            </a:xfrm>
            <a:custGeom>
              <a:avLst/>
              <a:gdLst/>
              <a:ahLst/>
              <a:cxnLst/>
              <a:rect l="l" t="t" r="r" b="b"/>
              <a:pathLst>
                <a:path w="4192904" h="1978660">
                  <a:moveTo>
                    <a:pt x="0" y="1978445"/>
                  </a:moveTo>
                  <a:lnTo>
                    <a:pt x="4192477" y="1978445"/>
                  </a:lnTo>
                  <a:lnTo>
                    <a:pt x="4192477" y="0"/>
                  </a:lnTo>
                  <a:lnTo>
                    <a:pt x="0" y="0"/>
                  </a:lnTo>
                  <a:lnTo>
                    <a:pt x="0" y="1978445"/>
                  </a:lnTo>
                  <a:close/>
                </a:path>
              </a:pathLst>
            </a:custGeom>
            <a:solidFill>
              <a:srgbClr val="FDF4E3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206660" y="3601268"/>
              <a:ext cx="4192904" cy="619760"/>
            </a:xfrm>
            <a:custGeom>
              <a:avLst/>
              <a:gdLst/>
              <a:ahLst/>
              <a:cxnLst/>
              <a:rect l="l" t="t" r="r" b="b"/>
              <a:pathLst>
                <a:path w="4192904" h="619760">
                  <a:moveTo>
                    <a:pt x="4192477" y="619343"/>
                  </a:moveTo>
                  <a:lnTo>
                    <a:pt x="0" y="619343"/>
                  </a:lnTo>
                  <a:lnTo>
                    <a:pt x="0" y="0"/>
                  </a:lnTo>
                  <a:lnTo>
                    <a:pt x="4192477" y="0"/>
                  </a:lnTo>
                  <a:lnTo>
                    <a:pt x="4192477" y="619343"/>
                  </a:lnTo>
                  <a:close/>
                </a:path>
              </a:pathLst>
            </a:custGeom>
            <a:solidFill>
              <a:srgbClr val="FDDFBE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sp>
        <p:nvSpPr>
          <p:cNvPr id="11" name="object 11"/>
          <p:cNvSpPr/>
          <p:nvPr/>
        </p:nvSpPr>
        <p:spPr>
          <a:xfrm>
            <a:off x="6389150" y="2526895"/>
            <a:ext cx="5521669" cy="791555"/>
          </a:xfrm>
          <a:custGeom>
            <a:avLst/>
            <a:gdLst/>
            <a:ahLst/>
            <a:cxnLst/>
            <a:rect l="l" t="t" r="r" b="b"/>
            <a:pathLst>
              <a:path w="4192904" h="619760">
                <a:moveTo>
                  <a:pt x="4192477" y="619343"/>
                </a:moveTo>
                <a:lnTo>
                  <a:pt x="0" y="619343"/>
                </a:lnTo>
                <a:lnTo>
                  <a:pt x="0" y="0"/>
                </a:lnTo>
                <a:lnTo>
                  <a:pt x="4192477" y="0"/>
                </a:lnTo>
                <a:lnTo>
                  <a:pt x="4192477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4587" y="6048304"/>
            <a:ext cx="11318461" cy="791555"/>
          </a:xfrm>
          <a:custGeom>
            <a:avLst/>
            <a:gdLst/>
            <a:ahLst/>
            <a:cxnLst/>
            <a:rect l="l" t="t" r="r" b="b"/>
            <a:pathLst>
              <a:path w="8594725" h="619759">
                <a:moveTo>
                  <a:pt x="8594579" y="619343"/>
                </a:moveTo>
                <a:lnTo>
                  <a:pt x="0" y="619343"/>
                </a:lnTo>
                <a:lnTo>
                  <a:pt x="0" y="0"/>
                </a:lnTo>
                <a:lnTo>
                  <a:pt x="8594579" y="0"/>
                </a:lnTo>
                <a:lnTo>
                  <a:pt x="8594579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74190" y="314987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4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4" name="object 1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881427" y="1377335"/>
            <a:ext cx="288603" cy="267437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4016753" y="4961032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5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283873" y="4262660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5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7" name="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82396" y="5776697"/>
            <a:ext cx="2359909" cy="693591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607184" y="4157590"/>
            <a:ext cx="1830565" cy="2227983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07733" y="630075"/>
            <a:ext cx="2855755" cy="2641675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15117" y="520879"/>
            <a:ext cx="2459737" cy="2847568"/>
          </a:xfrm>
          <a:prstGeom prst="rect">
            <a:avLst/>
          </a:prstGeom>
        </p:spPr>
      </p:pic>
      <p:grpSp>
        <p:nvGrpSpPr>
          <p:cNvPr id="21" name="object 21"/>
          <p:cNvGrpSpPr/>
          <p:nvPr/>
        </p:nvGrpSpPr>
        <p:grpSpPr>
          <a:xfrm>
            <a:off x="6705618" y="4260485"/>
            <a:ext cx="1833031" cy="2216516"/>
            <a:chOff x="4845174" y="5257883"/>
            <a:chExt cx="1391920" cy="1735455"/>
          </a:xfrm>
        </p:grpSpPr>
        <p:sp>
          <p:nvSpPr>
            <p:cNvPr id="22" name="object 22"/>
            <p:cNvSpPr/>
            <p:nvPr/>
          </p:nvSpPr>
          <p:spPr>
            <a:xfrm>
              <a:off x="4845174" y="5257883"/>
              <a:ext cx="1205865" cy="1585595"/>
            </a:xfrm>
            <a:custGeom>
              <a:avLst/>
              <a:gdLst/>
              <a:ahLst/>
              <a:cxnLst/>
              <a:rect l="l" t="t" r="r" b="b"/>
              <a:pathLst>
                <a:path w="1205864" h="1585595">
                  <a:moveTo>
                    <a:pt x="419173" y="1585027"/>
                  </a:moveTo>
                  <a:lnTo>
                    <a:pt x="384798" y="1578758"/>
                  </a:lnTo>
                  <a:lnTo>
                    <a:pt x="361729" y="1563258"/>
                  </a:lnTo>
                  <a:lnTo>
                    <a:pt x="349181" y="1544218"/>
                  </a:lnTo>
                  <a:lnTo>
                    <a:pt x="340128" y="1522045"/>
                  </a:lnTo>
                  <a:lnTo>
                    <a:pt x="327548" y="1497148"/>
                  </a:lnTo>
                  <a:lnTo>
                    <a:pt x="300050" y="1462972"/>
                  </a:lnTo>
                  <a:lnTo>
                    <a:pt x="265529" y="1434289"/>
                  </a:lnTo>
                  <a:lnTo>
                    <a:pt x="226128" y="1412542"/>
                  </a:lnTo>
                  <a:lnTo>
                    <a:pt x="183987" y="1399171"/>
                  </a:lnTo>
                  <a:lnTo>
                    <a:pt x="132957" y="1387944"/>
                  </a:lnTo>
                  <a:lnTo>
                    <a:pt x="90828" y="1373573"/>
                  </a:lnTo>
                  <a:lnTo>
                    <a:pt x="56813" y="1350940"/>
                  </a:lnTo>
                  <a:lnTo>
                    <a:pt x="30124" y="1314925"/>
                  </a:lnTo>
                  <a:lnTo>
                    <a:pt x="9975" y="1260409"/>
                  </a:lnTo>
                  <a:lnTo>
                    <a:pt x="0" y="1205920"/>
                  </a:lnTo>
                  <a:lnTo>
                    <a:pt x="658" y="1159006"/>
                  </a:lnTo>
                  <a:lnTo>
                    <a:pt x="11508" y="1117653"/>
                  </a:lnTo>
                  <a:lnTo>
                    <a:pt x="32109" y="1079845"/>
                  </a:lnTo>
                  <a:lnTo>
                    <a:pt x="62018" y="1043568"/>
                  </a:lnTo>
                  <a:lnTo>
                    <a:pt x="100796" y="1006806"/>
                  </a:lnTo>
                  <a:lnTo>
                    <a:pt x="137234" y="974408"/>
                  </a:lnTo>
                  <a:lnTo>
                    <a:pt x="170239" y="941399"/>
                  </a:lnTo>
                  <a:lnTo>
                    <a:pt x="197691" y="905745"/>
                  </a:lnTo>
                  <a:lnTo>
                    <a:pt x="217471" y="865412"/>
                  </a:lnTo>
                  <a:lnTo>
                    <a:pt x="227460" y="818368"/>
                  </a:lnTo>
                  <a:lnTo>
                    <a:pt x="227679" y="767076"/>
                  </a:lnTo>
                  <a:lnTo>
                    <a:pt x="221735" y="716112"/>
                  </a:lnTo>
                  <a:lnTo>
                    <a:pt x="213051" y="665284"/>
                  </a:lnTo>
                  <a:lnTo>
                    <a:pt x="205052" y="614403"/>
                  </a:lnTo>
                  <a:lnTo>
                    <a:pt x="201162" y="563276"/>
                  </a:lnTo>
                  <a:lnTo>
                    <a:pt x="203952" y="517809"/>
                  </a:lnTo>
                  <a:lnTo>
                    <a:pt x="212432" y="468443"/>
                  </a:lnTo>
                  <a:lnTo>
                    <a:pt x="224957" y="418191"/>
                  </a:lnTo>
                  <a:lnTo>
                    <a:pt x="239882" y="370063"/>
                  </a:lnTo>
                  <a:lnTo>
                    <a:pt x="255560" y="327070"/>
                  </a:lnTo>
                  <a:lnTo>
                    <a:pt x="265823" y="284701"/>
                  </a:lnTo>
                  <a:lnTo>
                    <a:pt x="268587" y="242240"/>
                  </a:lnTo>
                  <a:lnTo>
                    <a:pt x="271505" y="200442"/>
                  </a:lnTo>
                  <a:lnTo>
                    <a:pt x="282228" y="160063"/>
                  </a:lnTo>
                  <a:lnTo>
                    <a:pt x="303423" y="118315"/>
                  </a:lnTo>
                  <a:lnTo>
                    <a:pt x="328435" y="82626"/>
                  </a:lnTo>
                  <a:lnTo>
                    <a:pt x="357839" y="53138"/>
                  </a:lnTo>
                  <a:lnTo>
                    <a:pt x="392208" y="29990"/>
                  </a:lnTo>
                  <a:lnTo>
                    <a:pt x="432118" y="13324"/>
                  </a:lnTo>
                  <a:lnTo>
                    <a:pt x="478143" y="3280"/>
                  </a:lnTo>
                  <a:lnTo>
                    <a:pt x="530859" y="0"/>
                  </a:lnTo>
                  <a:lnTo>
                    <a:pt x="584723" y="1034"/>
                  </a:lnTo>
                  <a:lnTo>
                    <a:pt x="635807" y="4337"/>
                  </a:lnTo>
                  <a:lnTo>
                    <a:pt x="684670" y="10669"/>
                  </a:lnTo>
                  <a:lnTo>
                    <a:pt x="731872" y="20792"/>
                  </a:lnTo>
                  <a:lnTo>
                    <a:pt x="777973" y="35469"/>
                  </a:lnTo>
                  <a:lnTo>
                    <a:pt x="823532" y="55461"/>
                  </a:lnTo>
                  <a:lnTo>
                    <a:pt x="869110" y="81530"/>
                  </a:lnTo>
                  <a:lnTo>
                    <a:pt x="915267" y="114439"/>
                  </a:lnTo>
                  <a:lnTo>
                    <a:pt x="949159" y="147196"/>
                  </a:lnTo>
                  <a:lnTo>
                    <a:pt x="974702" y="184721"/>
                  </a:lnTo>
                  <a:lnTo>
                    <a:pt x="992433" y="225957"/>
                  </a:lnTo>
                  <a:lnTo>
                    <a:pt x="1002888" y="269846"/>
                  </a:lnTo>
                  <a:lnTo>
                    <a:pt x="1006606" y="315330"/>
                  </a:lnTo>
                  <a:lnTo>
                    <a:pt x="1004123" y="361352"/>
                  </a:lnTo>
                  <a:lnTo>
                    <a:pt x="995976" y="406854"/>
                  </a:lnTo>
                  <a:lnTo>
                    <a:pt x="982704" y="450778"/>
                  </a:lnTo>
                  <a:lnTo>
                    <a:pt x="967374" y="496209"/>
                  </a:lnTo>
                  <a:lnTo>
                    <a:pt x="960176" y="537559"/>
                  </a:lnTo>
                  <a:lnTo>
                    <a:pt x="966172" y="577571"/>
                  </a:lnTo>
                  <a:lnTo>
                    <a:pt x="990424" y="618991"/>
                  </a:lnTo>
                  <a:lnTo>
                    <a:pt x="1024617" y="651992"/>
                  </a:lnTo>
                  <a:lnTo>
                    <a:pt x="1061120" y="679398"/>
                  </a:lnTo>
                  <a:lnTo>
                    <a:pt x="1094797" y="709310"/>
                  </a:lnTo>
                  <a:lnTo>
                    <a:pt x="1120515" y="749830"/>
                  </a:lnTo>
                  <a:lnTo>
                    <a:pt x="1129791" y="788172"/>
                  </a:lnTo>
                  <a:lnTo>
                    <a:pt x="1126523" y="821891"/>
                  </a:lnTo>
                  <a:lnTo>
                    <a:pt x="1114955" y="852272"/>
                  </a:lnTo>
                  <a:lnTo>
                    <a:pt x="1099333" y="880601"/>
                  </a:lnTo>
                  <a:lnTo>
                    <a:pt x="1083904" y="908161"/>
                  </a:lnTo>
                  <a:lnTo>
                    <a:pt x="1072913" y="936238"/>
                  </a:lnTo>
                  <a:lnTo>
                    <a:pt x="1070606" y="966117"/>
                  </a:lnTo>
                  <a:lnTo>
                    <a:pt x="1081229" y="999083"/>
                  </a:lnTo>
                  <a:lnTo>
                    <a:pt x="1109027" y="1036420"/>
                  </a:lnTo>
                  <a:lnTo>
                    <a:pt x="1168909" y="1093618"/>
                  </a:lnTo>
                  <a:lnTo>
                    <a:pt x="1190561" y="1124465"/>
                  </a:lnTo>
                  <a:lnTo>
                    <a:pt x="1203502" y="1167254"/>
                  </a:lnTo>
                  <a:lnTo>
                    <a:pt x="1205807" y="1210884"/>
                  </a:lnTo>
                  <a:lnTo>
                    <a:pt x="1199874" y="1257275"/>
                  </a:lnTo>
                  <a:lnTo>
                    <a:pt x="1184776" y="1300322"/>
                  </a:lnTo>
                  <a:lnTo>
                    <a:pt x="1159585" y="1333921"/>
                  </a:lnTo>
                  <a:lnTo>
                    <a:pt x="1123731" y="1353841"/>
                  </a:lnTo>
                  <a:lnTo>
                    <a:pt x="1084272" y="1359433"/>
                  </a:lnTo>
                  <a:lnTo>
                    <a:pt x="1043340" y="1357248"/>
                  </a:lnTo>
                  <a:lnTo>
                    <a:pt x="1003065" y="1353841"/>
                  </a:lnTo>
                  <a:lnTo>
                    <a:pt x="951306" y="1354908"/>
                  </a:lnTo>
                  <a:lnTo>
                    <a:pt x="908096" y="1364477"/>
                  </a:lnTo>
                  <a:lnTo>
                    <a:pt x="868537" y="1384040"/>
                  </a:lnTo>
                  <a:lnTo>
                    <a:pt x="827729" y="1415090"/>
                  </a:lnTo>
                  <a:lnTo>
                    <a:pt x="790570" y="1445649"/>
                  </a:lnTo>
                  <a:lnTo>
                    <a:pt x="752888" y="1473197"/>
                  </a:lnTo>
                  <a:lnTo>
                    <a:pt x="714214" y="1497789"/>
                  </a:lnTo>
                  <a:lnTo>
                    <a:pt x="674079" y="1519479"/>
                  </a:lnTo>
                  <a:lnTo>
                    <a:pt x="632013" y="1538323"/>
                  </a:lnTo>
                  <a:lnTo>
                    <a:pt x="587549" y="1554375"/>
                  </a:lnTo>
                  <a:lnTo>
                    <a:pt x="540216" y="1567689"/>
                  </a:lnTo>
                  <a:lnTo>
                    <a:pt x="462366" y="1582557"/>
                  </a:lnTo>
                  <a:lnTo>
                    <a:pt x="419173" y="1585027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4955248" y="6238138"/>
              <a:ext cx="462915" cy="755015"/>
            </a:xfrm>
            <a:custGeom>
              <a:avLst/>
              <a:gdLst/>
              <a:ahLst/>
              <a:cxnLst/>
              <a:rect l="l" t="t" r="r" b="b"/>
              <a:pathLst>
                <a:path w="462914" h="755015">
                  <a:moveTo>
                    <a:pt x="462864" y="224840"/>
                  </a:moveTo>
                  <a:lnTo>
                    <a:pt x="460286" y="178155"/>
                  </a:lnTo>
                  <a:lnTo>
                    <a:pt x="447522" y="132930"/>
                  </a:lnTo>
                  <a:lnTo>
                    <a:pt x="424675" y="90995"/>
                  </a:lnTo>
                  <a:lnTo>
                    <a:pt x="391845" y="54152"/>
                  </a:lnTo>
                  <a:lnTo>
                    <a:pt x="351472" y="25692"/>
                  </a:lnTo>
                  <a:lnTo>
                    <a:pt x="307124" y="7670"/>
                  </a:lnTo>
                  <a:lnTo>
                    <a:pt x="260616" y="0"/>
                  </a:lnTo>
                  <a:lnTo>
                    <a:pt x="213753" y="2565"/>
                  </a:lnTo>
                  <a:lnTo>
                    <a:pt x="168351" y="15278"/>
                  </a:lnTo>
                  <a:lnTo>
                    <a:pt x="126250" y="38023"/>
                  </a:lnTo>
                  <a:lnTo>
                    <a:pt x="89242" y="70713"/>
                  </a:lnTo>
                  <a:lnTo>
                    <a:pt x="60667" y="110934"/>
                  </a:lnTo>
                  <a:lnTo>
                    <a:pt x="42583" y="155117"/>
                  </a:lnTo>
                  <a:lnTo>
                    <a:pt x="34874" y="201460"/>
                  </a:lnTo>
                  <a:lnTo>
                    <a:pt x="36283" y="226987"/>
                  </a:lnTo>
                  <a:lnTo>
                    <a:pt x="35026" y="226885"/>
                  </a:lnTo>
                  <a:lnTo>
                    <a:pt x="0" y="754888"/>
                  </a:lnTo>
                  <a:lnTo>
                    <a:pt x="347357" y="754888"/>
                  </a:lnTo>
                  <a:lnTo>
                    <a:pt x="457784" y="260756"/>
                  </a:lnTo>
                  <a:lnTo>
                    <a:pt x="456895" y="260692"/>
                  </a:lnTo>
                  <a:lnTo>
                    <a:pt x="462864" y="224840"/>
                  </a:lnTo>
                  <a:close/>
                </a:path>
              </a:pathLst>
            </a:custGeom>
            <a:solidFill>
              <a:srgbClr val="0D508B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5063731" y="5852019"/>
              <a:ext cx="922019" cy="1141095"/>
            </a:xfrm>
            <a:custGeom>
              <a:avLst/>
              <a:gdLst/>
              <a:ahLst/>
              <a:cxnLst/>
              <a:rect l="l" t="t" r="r" b="b"/>
              <a:pathLst>
                <a:path w="922020" h="1141095">
                  <a:moveTo>
                    <a:pt x="921461" y="660285"/>
                  </a:moveTo>
                  <a:lnTo>
                    <a:pt x="905383" y="534670"/>
                  </a:lnTo>
                  <a:lnTo>
                    <a:pt x="826008" y="445439"/>
                  </a:lnTo>
                  <a:lnTo>
                    <a:pt x="559917" y="422325"/>
                  </a:lnTo>
                  <a:lnTo>
                    <a:pt x="500900" y="0"/>
                  </a:lnTo>
                  <a:lnTo>
                    <a:pt x="289826" y="0"/>
                  </a:lnTo>
                  <a:lnTo>
                    <a:pt x="272846" y="397383"/>
                  </a:lnTo>
                  <a:lnTo>
                    <a:pt x="119291" y="384035"/>
                  </a:lnTo>
                  <a:lnTo>
                    <a:pt x="93472" y="393992"/>
                  </a:lnTo>
                  <a:lnTo>
                    <a:pt x="41135" y="438721"/>
                  </a:lnTo>
                  <a:lnTo>
                    <a:pt x="0" y="540537"/>
                  </a:lnTo>
                  <a:lnTo>
                    <a:pt x="7747" y="721728"/>
                  </a:lnTo>
                  <a:lnTo>
                    <a:pt x="49834" y="1141006"/>
                  </a:lnTo>
                  <a:lnTo>
                    <a:pt x="803351" y="1141006"/>
                  </a:lnTo>
                  <a:lnTo>
                    <a:pt x="894969" y="820775"/>
                  </a:lnTo>
                  <a:lnTo>
                    <a:pt x="907059" y="772325"/>
                  </a:lnTo>
                  <a:lnTo>
                    <a:pt x="921461" y="660285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4967617" y="6236055"/>
              <a:ext cx="1017905" cy="757555"/>
            </a:xfrm>
            <a:custGeom>
              <a:avLst/>
              <a:gdLst/>
              <a:ahLst/>
              <a:cxnLst/>
              <a:rect l="l" t="t" r="r" b="b"/>
              <a:pathLst>
                <a:path w="1017904" h="757554">
                  <a:moveTo>
                    <a:pt x="1017574" y="276250"/>
                  </a:moveTo>
                  <a:lnTo>
                    <a:pt x="1001496" y="150634"/>
                  </a:lnTo>
                  <a:lnTo>
                    <a:pt x="922121" y="61404"/>
                  </a:lnTo>
                  <a:lnTo>
                    <a:pt x="657098" y="38366"/>
                  </a:lnTo>
                  <a:lnTo>
                    <a:pt x="647255" y="61366"/>
                  </a:lnTo>
                  <a:lnTo>
                    <a:pt x="611035" y="109880"/>
                  </a:lnTo>
                  <a:lnTo>
                    <a:pt x="538467" y="153238"/>
                  </a:lnTo>
                  <a:lnTo>
                    <a:pt x="419557" y="160756"/>
                  </a:lnTo>
                  <a:lnTo>
                    <a:pt x="400291" y="155028"/>
                  </a:lnTo>
                  <a:lnTo>
                    <a:pt x="363969" y="133172"/>
                  </a:lnTo>
                  <a:lnTo>
                    <a:pt x="342798" y="88277"/>
                  </a:lnTo>
                  <a:lnTo>
                    <a:pt x="368973" y="13347"/>
                  </a:lnTo>
                  <a:lnTo>
                    <a:pt x="215404" y="0"/>
                  </a:lnTo>
                  <a:lnTo>
                    <a:pt x="189585" y="9956"/>
                  </a:lnTo>
                  <a:lnTo>
                    <a:pt x="137248" y="54686"/>
                  </a:lnTo>
                  <a:lnTo>
                    <a:pt x="96113" y="156502"/>
                  </a:lnTo>
                  <a:lnTo>
                    <a:pt x="101739" y="288378"/>
                  </a:lnTo>
                  <a:lnTo>
                    <a:pt x="78930" y="340880"/>
                  </a:lnTo>
                  <a:lnTo>
                    <a:pt x="1498" y="488061"/>
                  </a:lnTo>
                  <a:lnTo>
                    <a:pt x="0" y="512660"/>
                  </a:lnTo>
                  <a:lnTo>
                    <a:pt x="14058" y="573862"/>
                  </a:lnTo>
                  <a:lnTo>
                    <a:pt x="71564" y="652754"/>
                  </a:lnTo>
                  <a:lnTo>
                    <a:pt x="139598" y="693788"/>
                  </a:lnTo>
                  <a:lnTo>
                    <a:pt x="145948" y="756970"/>
                  </a:lnTo>
                  <a:lnTo>
                    <a:pt x="899464" y="756970"/>
                  </a:lnTo>
                  <a:lnTo>
                    <a:pt x="991082" y="436740"/>
                  </a:lnTo>
                  <a:lnTo>
                    <a:pt x="1003173" y="388289"/>
                  </a:lnTo>
                  <a:lnTo>
                    <a:pt x="1017574" y="276250"/>
                  </a:lnTo>
                  <a:close/>
                </a:path>
              </a:pathLst>
            </a:custGeom>
            <a:solidFill>
              <a:srgbClr val="0F5EA1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5168018" y="5321099"/>
              <a:ext cx="568960" cy="756920"/>
            </a:xfrm>
            <a:custGeom>
              <a:avLst/>
              <a:gdLst/>
              <a:ahLst/>
              <a:cxnLst/>
              <a:rect l="l" t="t" r="r" b="b"/>
              <a:pathLst>
                <a:path w="568960" h="756920">
                  <a:moveTo>
                    <a:pt x="111749" y="756515"/>
                  </a:moveTo>
                  <a:lnTo>
                    <a:pt x="73697" y="751362"/>
                  </a:lnTo>
                  <a:lnTo>
                    <a:pt x="17444" y="626366"/>
                  </a:lnTo>
                  <a:lnTo>
                    <a:pt x="3445" y="478344"/>
                  </a:lnTo>
                  <a:lnTo>
                    <a:pt x="0" y="346877"/>
                  </a:lnTo>
                  <a:lnTo>
                    <a:pt x="352" y="290129"/>
                  </a:lnTo>
                  <a:lnTo>
                    <a:pt x="4053" y="245093"/>
                  </a:lnTo>
                  <a:lnTo>
                    <a:pt x="13820" y="197926"/>
                  </a:lnTo>
                  <a:lnTo>
                    <a:pt x="28363" y="153121"/>
                  </a:lnTo>
                  <a:lnTo>
                    <a:pt x="46393" y="115171"/>
                  </a:lnTo>
                  <a:lnTo>
                    <a:pt x="78049" y="72986"/>
                  </a:lnTo>
                  <a:lnTo>
                    <a:pt x="116281" y="41354"/>
                  </a:lnTo>
                  <a:lnTo>
                    <a:pt x="160066" y="19298"/>
                  </a:lnTo>
                  <a:lnTo>
                    <a:pt x="208379" y="5839"/>
                  </a:lnTo>
                  <a:lnTo>
                    <a:pt x="260196" y="0"/>
                  </a:lnTo>
                  <a:lnTo>
                    <a:pt x="314494" y="800"/>
                  </a:lnTo>
                  <a:lnTo>
                    <a:pt x="371508" y="8311"/>
                  </a:lnTo>
                  <a:lnTo>
                    <a:pt x="420245" y="22205"/>
                  </a:lnTo>
                  <a:lnTo>
                    <a:pt x="461167" y="42180"/>
                  </a:lnTo>
                  <a:lnTo>
                    <a:pt x="494734" y="67934"/>
                  </a:lnTo>
                  <a:lnTo>
                    <a:pt x="521410" y="99166"/>
                  </a:lnTo>
                  <a:lnTo>
                    <a:pt x="541656" y="135574"/>
                  </a:lnTo>
                  <a:lnTo>
                    <a:pt x="555934" y="176858"/>
                  </a:lnTo>
                  <a:lnTo>
                    <a:pt x="564704" y="222716"/>
                  </a:lnTo>
                  <a:lnTo>
                    <a:pt x="568431" y="272846"/>
                  </a:lnTo>
                  <a:lnTo>
                    <a:pt x="567482" y="314031"/>
                  </a:lnTo>
                  <a:lnTo>
                    <a:pt x="562588" y="358553"/>
                  </a:lnTo>
                  <a:lnTo>
                    <a:pt x="553731" y="405140"/>
                  </a:lnTo>
                  <a:lnTo>
                    <a:pt x="540889" y="452518"/>
                  </a:lnTo>
                  <a:lnTo>
                    <a:pt x="524044" y="499414"/>
                  </a:lnTo>
                  <a:lnTo>
                    <a:pt x="503174" y="544556"/>
                  </a:lnTo>
                  <a:lnTo>
                    <a:pt x="478261" y="586670"/>
                  </a:lnTo>
                  <a:lnTo>
                    <a:pt x="449284" y="624482"/>
                  </a:lnTo>
                  <a:lnTo>
                    <a:pt x="416223" y="656720"/>
                  </a:lnTo>
                  <a:lnTo>
                    <a:pt x="379058" y="682111"/>
                  </a:lnTo>
                  <a:lnTo>
                    <a:pt x="337770" y="699381"/>
                  </a:lnTo>
                  <a:lnTo>
                    <a:pt x="303115" y="710567"/>
                  </a:lnTo>
                  <a:lnTo>
                    <a:pt x="258591" y="725262"/>
                  </a:lnTo>
                  <a:lnTo>
                    <a:pt x="208791" y="740076"/>
                  </a:lnTo>
                  <a:lnTo>
                    <a:pt x="158312" y="751624"/>
                  </a:lnTo>
                  <a:lnTo>
                    <a:pt x="111749" y="756515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5165819" y="5268404"/>
              <a:ext cx="633730" cy="724535"/>
            </a:xfrm>
            <a:custGeom>
              <a:avLst/>
              <a:gdLst/>
              <a:ahLst/>
              <a:cxnLst/>
              <a:rect l="l" t="t" r="r" b="b"/>
              <a:pathLst>
                <a:path w="633729" h="724535">
                  <a:moveTo>
                    <a:pt x="418473" y="724211"/>
                  </a:moveTo>
                  <a:lnTo>
                    <a:pt x="431921" y="435187"/>
                  </a:lnTo>
                  <a:lnTo>
                    <a:pt x="381780" y="366474"/>
                  </a:lnTo>
                  <a:lnTo>
                    <a:pt x="345125" y="296452"/>
                  </a:lnTo>
                  <a:lnTo>
                    <a:pt x="322635" y="242037"/>
                  </a:lnTo>
                  <a:lnTo>
                    <a:pt x="314988" y="220140"/>
                  </a:lnTo>
                  <a:lnTo>
                    <a:pt x="150853" y="180219"/>
                  </a:lnTo>
                  <a:lnTo>
                    <a:pt x="57634" y="212629"/>
                  </a:lnTo>
                  <a:lnTo>
                    <a:pt x="15930" y="268162"/>
                  </a:lnTo>
                  <a:lnTo>
                    <a:pt x="6340" y="297608"/>
                  </a:lnTo>
                  <a:lnTo>
                    <a:pt x="0" y="167604"/>
                  </a:lnTo>
                  <a:lnTo>
                    <a:pt x="49901" y="77362"/>
                  </a:lnTo>
                  <a:lnTo>
                    <a:pt x="112081" y="24768"/>
                  </a:lnTo>
                  <a:lnTo>
                    <a:pt x="142578" y="7707"/>
                  </a:lnTo>
                  <a:lnTo>
                    <a:pt x="360403" y="0"/>
                  </a:lnTo>
                  <a:lnTo>
                    <a:pt x="512050" y="74245"/>
                  </a:lnTo>
                  <a:lnTo>
                    <a:pt x="600702" y="166029"/>
                  </a:lnTo>
                  <a:lnTo>
                    <a:pt x="629544" y="210938"/>
                  </a:lnTo>
                  <a:lnTo>
                    <a:pt x="633420" y="425579"/>
                  </a:lnTo>
                  <a:lnTo>
                    <a:pt x="556769" y="587078"/>
                  </a:lnTo>
                  <a:lnTo>
                    <a:pt x="463738" y="688826"/>
                  </a:lnTo>
                  <a:lnTo>
                    <a:pt x="418473" y="72421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581480" y="5679478"/>
              <a:ext cx="125693" cy="145626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5705945" y="6309727"/>
              <a:ext cx="530860" cy="683895"/>
            </a:xfrm>
            <a:custGeom>
              <a:avLst/>
              <a:gdLst/>
              <a:ahLst/>
              <a:cxnLst/>
              <a:rect l="l" t="t" r="r" b="b"/>
              <a:pathLst>
                <a:path w="530860" h="683895">
                  <a:moveTo>
                    <a:pt x="530694" y="683298"/>
                  </a:moveTo>
                  <a:lnTo>
                    <a:pt x="426783" y="188518"/>
                  </a:lnTo>
                  <a:lnTo>
                    <a:pt x="425907" y="188760"/>
                  </a:lnTo>
                  <a:lnTo>
                    <a:pt x="419531" y="153009"/>
                  </a:lnTo>
                  <a:lnTo>
                    <a:pt x="401472" y="109855"/>
                  </a:lnTo>
                  <a:lnTo>
                    <a:pt x="374294" y="71475"/>
                  </a:lnTo>
                  <a:lnTo>
                    <a:pt x="338721" y="39522"/>
                  </a:lnTo>
                  <a:lnTo>
                    <a:pt x="295427" y="15671"/>
                  </a:lnTo>
                  <a:lnTo>
                    <a:pt x="247853" y="2247"/>
                  </a:lnTo>
                  <a:lnTo>
                    <a:pt x="200012" y="0"/>
                  </a:lnTo>
                  <a:lnTo>
                    <a:pt x="153593" y="8216"/>
                  </a:lnTo>
                  <a:lnTo>
                    <a:pt x="110274" y="26200"/>
                  </a:lnTo>
                  <a:lnTo>
                    <a:pt x="71742" y="53263"/>
                  </a:lnTo>
                  <a:lnTo>
                    <a:pt x="39674" y="88696"/>
                  </a:lnTo>
                  <a:lnTo>
                    <a:pt x="15748" y="131800"/>
                  </a:lnTo>
                  <a:lnTo>
                    <a:pt x="2260" y="179222"/>
                  </a:lnTo>
                  <a:lnTo>
                    <a:pt x="0" y="226885"/>
                  </a:lnTo>
                  <a:lnTo>
                    <a:pt x="8229" y="273126"/>
                  </a:lnTo>
                  <a:lnTo>
                    <a:pt x="18097" y="296748"/>
                  </a:lnTo>
                  <a:lnTo>
                    <a:pt x="16903" y="297065"/>
                  </a:lnTo>
                  <a:lnTo>
                    <a:pt x="161810" y="683298"/>
                  </a:lnTo>
                  <a:lnTo>
                    <a:pt x="530694" y="683298"/>
                  </a:lnTo>
                  <a:close/>
                </a:path>
              </a:pathLst>
            </a:custGeom>
            <a:solidFill>
              <a:srgbClr val="0F5EA1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5338469" y="5305448"/>
              <a:ext cx="709295" cy="1412875"/>
            </a:xfrm>
            <a:custGeom>
              <a:avLst/>
              <a:gdLst/>
              <a:ahLst/>
              <a:cxnLst/>
              <a:rect l="l" t="t" r="r" b="b"/>
              <a:pathLst>
                <a:path w="709295" h="1412875">
                  <a:moveTo>
                    <a:pt x="243926" y="1412471"/>
                  </a:moveTo>
                  <a:lnTo>
                    <a:pt x="196106" y="1406605"/>
                  </a:lnTo>
                  <a:lnTo>
                    <a:pt x="153664" y="1363044"/>
                  </a:lnTo>
                  <a:lnTo>
                    <a:pt x="145591" y="1292828"/>
                  </a:lnTo>
                  <a:lnTo>
                    <a:pt x="140731" y="1253641"/>
                  </a:lnTo>
                  <a:lnTo>
                    <a:pt x="125175" y="1210662"/>
                  </a:lnTo>
                  <a:lnTo>
                    <a:pt x="81558" y="1139777"/>
                  </a:lnTo>
                  <a:lnTo>
                    <a:pt x="69024" y="1101776"/>
                  </a:lnTo>
                  <a:lnTo>
                    <a:pt x="73027" y="1055339"/>
                  </a:lnTo>
                  <a:lnTo>
                    <a:pt x="93845" y="1014310"/>
                  </a:lnTo>
                  <a:lnTo>
                    <a:pt x="125227" y="983036"/>
                  </a:lnTo>
                  <a:lnTo>
                    <a:pt x="161177" y="955683"/>
                  </a:lnTo>
                  <a:lnTo>
                    <a:pt x="195696" y="926417"/>
                  </a:lnTo>
                  <a:lnTo>
                    <a:pt x="222786" y="889402"/>
                  </a:lnTo>
                  <a:lnTo>
                    <a:pt x="238801" y="843410"/>
                  </a:lnTo>
                  <a:lnTo>
                    <a:pt x="241150" y="800459"/>
                  </a:lnTo>
                  <a:lnTo>
                    <a:pt x="232702" y="759966"/>
                  </a:lnTo>
                  <a:lnTo>
                    <a:pt x="216322" y="721345"/>
                  </a:lnTo>
                  <a:lnTo>
                    <a:pt x="194879" y="684011"/>
                  </a:lnTo>
                  <a:lnTo>
                    <a:pt x="171241" y="647379"/>
                  </a:lnTo>
                  <a:lnTo>
                    <a:pt x="148273" y="610864"/>
                  </a:lnTo>
                  <a:lnTo>
                    <a:pt x="128845" y="573881"/>
                  </a:lnTo>
                  <a:lnTo>
                    <a:pt x="115823" y="535845"/>
                  </a:lnTo>
                  <a:lnTo>
                    <a:pt x="112074" y="496171"/>
                  </a:lnTo>
                  <a:lnTo>
                    <a:pt x="115527" y="459599"/>
                  </a:lnTo>
                  <a:lnTo>
                    <a:pt x="121706" y="421062"/>
                  </a:lnTo>
                  <a:lnTo>
                    <a:pt x="129182" y="381234"/>
                  </a:lnTo>
                  <a:lnTo>
                    <a:pt x="136524" y="340791"/>
                  </a:lnTo>
                  <a:lnTo>
                    <a:pt x="142302" y="300408"/>
                  </a:lnTo>
                  <a:lnTo>
                    <a:pt x="145085" y="260760"/>
                  </a:lnTo>
                  <a:lnTo>
                    <a:pt x="143442" y="222523"/>
                  </a:lnTo>
                  <a:lnTo>
                    <a:pt x="121159" y="152980"/>
                  </a:lnTo>
                  <a:lnTo>
                    <a:pt x="64009" y="97179"/>
                  </a:lnTo>
                  <a:lnTo>
                    <a:pt x="18782" y="76121"/>
                  </a:lnTo>
                  <a:lnTo>
                    <a:pt x="0" y="57423"/>
                  </a:lnTo>
                  <a:lnTo>
                    <a:pt x="19897" y="24063"/>
                  </a:lnTo>
                  <a:lnTo>
                    <a:pt x="51910" y="5897"/>
                  </a:lnTo>
                  <a:lnTo>
                    <a:pt x="90815" y="0"/>
                  </a:lnTo>
                  <a:lnTo>
                    <a:pt x="131385" y="3441"/>
                  </a:lnTo>
                  <a:lnTo>
                    <a:pt x="181285" y="21122"/>
                  </a:lnTo>
                  <a:lnTo>
                    <a:pt x="227415" y="50602"/>
                  </a:lnTo>
                  <a:lnTo>
                    <a:pt x="269567" y="84535"/>
                  </a:lnTo>
                  <a:lnTo>
                    <a:pt x="307534" y="115577"/>
                  </a:lnTo>
                  <a:lnTo>
                    <a:pt x="348821" y="145514"/>
                  </a:lnTo>
                  <a:lnTo>
                    <a:pt x="389903" y="177723"/>
                  </a:lnTo>
                  <a:lnTo>
                    <a:pt x="425045" y="215723"/>
                  </a:lnTo>
                  <a:lnTo>
                    <a:pt x="448509" y="263031"/>
                  </a:lnTo>
                  <a:lnTo>
                    <a:pt x="458179" y="307897"/>
                  </a:lnTo>
                  <a:lnTo>
                    <a:pt x="461870" y="352184"/>
                  </a:lnTo>
                  <a:lnTo>
                    <a:pt x="461576" y="395801"/>
                  </a:lnTo>
                  <a:lnTo>
                    <a:pt x="459293" y="438659"/>
                  </a:lnTo>
                  <a:lnTo>
                    <a:pt x="457015" y="480664"/>
                  </a:lnTo>
                  <a:lnTo>
                    <a:pt x="456736" y="521727"/>
                  </a:lnTo>
                  <a:lnTo>
                    <a:pt x="460450" y="561756"/>
                  </a:lnTo>
                  <a:lnTo>
                    <a:pt x="470152" y="600660"/>
                  </a:lnTo>
                  <a:lnTo>
                    <a:pt x="487837" y="638347"/>
                  </a:lnTo>
                  <a:lnTo>
                    <a:pt x="515498" y="674728"/>
                  </a:lnTo>
                  <a:lnTo>
                    <a:pt x="561846" y="703582"/>
                  </a:lnTo>
                  <a:lnTo>
                    <a:pt x="584852" y="723422"/>
                  </a:lnTo>
                  <a:lnTo>
                    <a:pt x="600905" y="758331"/>
                  </a:lnTo>
                  <a:lnTo>
                    <a:pt x="603308" y="784571"/>
                  </a:lnTo>
                  <a:lnTo>
                    <a:pt x="600342" y="811131"/>
                  </a:lnTo>
                  <a:lnTo>
                    <a:pt x="595203" y="836864"/>
                  </a:lnTo>
                  <a:lnTo>
                    <a:pt x="591087" y="860625"/>
                  </a:lnTo>
                  <a:lnTo>
                    <a:pt x="594859" y="910472"/>
                  </a:lnTo>
                  <a:lnTo>
                    <a:pt x="614570" y="950470"/>
                  </a:lnTo>
                  <a:lnTo>
                    <a:pt x="643568" y="986622"/>
                  </a:lnTo>
                  <a:lnTo>
                    <a:pt x="675199" y="1024933"/>
                  </a:lnTo>
                  <a:lnTo>
                    <a:pt x="702810" y="1071406"/>
                  </a:lnTo>
                  <a:lnTo>
                    <a:pt x="700778" y="1151880"/>
                  </a:lnTo>
                  <a:lnTo>
                    <a:pt x="680265" y="1197789"/>
                  </a:lnTo>
                  <a:lnTo>
                    <a:pt x="648814" y="1239341"/>
                  </a:lnTo>
                  <a:lnTo>
                    <a:pt x="607966" y="1270432"/>
                  </a:lnTo>
                  <a:lnTo>
                    <a:pt x="572720" y="1280003"/>
                  </a:lnTo>
                  <a:lnTo>
                    <a:pt x="534384" y="1277971"/>
                  </a:lnTo>
                  <a:lnTo>
                    <a:pt x="494190" y="1271068"/>
                  </a:lnTo>
                  <a:lnTo>
                    <a:pt x="453373" y="1266026"/>
                  </a:lnTo>
                  <a:lnTo>
                    <a:pt x="413167" y="1269578"/>
                  </a:lnTo>
                  <a:lnTo>
                    <a:pt x="374806" y="1288456"/>
                  </a:lnTo>
                  <a:lnTo>
                    <a:pt x="346826" y="1320149"/>
                  </a:lnTo>
                  <a:lnTo>
                    <a:pt x="331211" y="1353050"/>
                  </a:lnTo>
                  <a:lnTo>
                    <a:pt x="316498" y="1382507"/>
                  </a:lnTo>
                  <a:lnTo>
                    <a:pt x="291224" y="1403865"/>
                  </a:lnTo>
                  <a:lnTo>
                    <a:pt x="243926" y="141247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4283811" y="3303873"/>
            <a:ext cx="2507036" cy="3245700"/>
            <a:chOff x="3111593" y="4452254"/>
            <a:chExt cx="1903730" cy="2541270"/>
          </a:xfrm>
        </p:grpSpPr>
        <p:sp>
          <p:nvSpPr>
            <p:cNvPr id="32" name="object 32"/>
            <p:cNvSpPr/>
            <p:nvPr/>
          </p:nvSpPr>
          <p:spPr>
            <a:xfrm>
              <a:off x="3886238" y="5331020"/>
              <a:ext cx="515620" cy="1115060"/>
            </a:xfrm>
            <a:custGeom>
              <a:avLst/>
              <a:gdLst/>
              <a:ahLst/>
              <a:cxnLst/>
              <a:rect l="l" t="t" r="r" b="b"/>
              <a:pathLst>
                <a:path w="515620" h="1115060">
                  <a:moveTo>
                    <a:pt x="35175" y="1114551"/>
                  </a:moveTo>
                  <a:lnTo>
                    <a:pt x="4510" y="1101068"/>
                  </a:lnTo>
                  <a:lnTo>
                    <a:pt x="0" y="1063338"/>
                  </a:lnTo>
                  <a:lnTo>
                    <a:pt x="10085" y="1047531"/>
                  </a:lnTo>
                  <a:lnTo>
                    <a:pt x="27060" y="1034218"/>
                  </a:lnTo>
                  <a:lnTo>
                    <a:pt x="44887" y="1021026"/>
                  </a:lnTo>
                  <a:lnTo>
                    <a:pt x="57528" y="1005586"/>
                  </a:lnTo>
                  <a:lnTo>
                    <a:pt x="63168" y="985922"/>
                  </a:lnTo>
                  <a:lnTo>
                    <a:pt x="62977" y="967572"/>
                  </a:lnTo>
                  <a:lnTo>
                    <a:pt x="59865" y="949638"/>
                  </a:lnTo>
                  <a:lnTo>
                    <a:pt x="56739" y="931225"/>
                  </a:lnTo>
                  <a:lnTo>
                    <a:pt x="51810" y="911711"/>
                  </a:lnTo>
                  <a:lnTo>
                    <a:pt x="45412" y="896394"/>
                  </a:lnTo>
                  <a:lnTo>
                    <a:pt x="42039" y="879441"/>
                  </a:lnTo>
                  <a:lnTo>
                    <a:pt x="46183" y="855019"/>
                  </a:lnTo>
                  <a:lnTo>
                    <a:pt x="53229" y="839219"/>
                  </a:lnTo>
                  <a:lnTo>
                    <a:pt x="62408" y="826785"/>
                  </a:lnTo>
                  <a:lnTo>
                    <a:pt x="72855" y="815118"/>
                  </a:lnTo>
                  <a:lnTo>
                    <a:pt x="83708" y="801619"/>
                  </a:lnTo>
                  <a:lnTo>
                    <a:pt x="106206" y="767409"/>
                  </a:lnTo>
                  <a:lnTo>
                    <a:pt x="121913" y="733471"/>
                  </a:lnTo>
                  <a:lnTo>
                    <a:pt x="127967" y="696676"/>
                  </a:lnTo>
                  <a:lnTo>
                    <a:pt x="121505" y="653893"/>
                  </a:lnTo>
                  <a:lnTo>
                    <a:pt x="101802" y="612694"/>
                  </a:lnTo>
                  <a:lnTo>
                    <a:pt x="78754" y="576377"/>
                  </a:lnTo>
                  <a:lnTo>
                    <a:pt x="66246" y="538307"/>
                  </a:lnTo>
                  <a:lnTo>
                    <a:pt x="78168" y="491849"/>
                  </a:lnTo>
                  <a:lnTo>
                    <a:pt x="101273" y="460502"/>
                  </a:lnTo>
                  <a:lnTo>
                    <a:pt x="123350" y="438368"/>
                  </a:lnTo>
                  <a:lnTo>
                    <a:pt x="138940" y="413326"/>
                  </a:lnTo>
                  <a:lnTo>
                    <a:pt x="142583" y="373256"/>
                  </a:lnTo>
                  <a:lnTo>
                    <a:pt x="135368" y="343540"/>
                  </a:lnTo>
                  <a:lnTo>
                    <a:pt x="122491" y="324242"/>
                  </a:lnTo>
                  <a:lnTo>
                    <a:pt x="106879" y="292237"/>
                  </a:lnTo>
                  <a:lnTo>
                    <a:pt x="91457" y="224398"/>
                  </a:lnTo>
                  <a:lnTo>
                    <a:pt x="14470" y="11479"/>
                  </a:lnTo>
                  <a:lnTo>
                    <a:pt x="28783" y="0"/>
                  </a:lnTo>
                  <a:lnTo>
                    <a:pt x="71643" y="5177"/>
                  </a:lnTo>
                  <a:lnTo>
                    <a:pt x="117667" y="16671"/>
                  </a:lnTo>
                  <a:lnTo>
                    <a:pt x="184758" y="45936"/>
                  </a:lnTo>
                  <a:lnTo>
                    <a:pt x="227442" y="70190"/>
                  </a:lnTo>
                  <a:lnTo>
                    <a:pt x="268847" y="97046"/>
                  </a:lnTo>
                  <a:lnTo>
                    <a:pt x="308299" y="126647"/>
                  </a:lnTo>
                  <a:lnTo>
                    <a:pt x="345118" y="159137"/>
                  </a:lnTo>
                  <a:lnTo>
                    <a:pt x="378628" y="194660"/>
                  </a:lnTo>
                  <a:lnTo>
                    <a:pt x="408151" y="233360"/>
                  </a:lnTo>
                  <a:lnTo>
                    <a:pt x="433011" y="275381"/>
                  </a:lnTo>
                  <a:lnTo>
                    <a:pt x="450387" y="321028"/>
                  </a:lnTo>
                  <a:lnTo>
                    <a:pt x="456502" y="363531"/>
                  </a:lnTo>
                  <a:lnTo>
                    <a:pt x="455404" y="404505"/>
                  </a:lnTo>
                  <a:lnTo>
                    <a:pt x="451139" y="445564"/>
                  </a:lnTo>
                  <a:lnTo>
                    <a:pt x="447755" y="488324"/>
                  </a:lnTo>
                  <a:lnTo>
                    <a:pt x="449299" y="534400"/>
                  </a:lnTo>
                  <a:lnTo>
                    <a:pt x="459171" y="555859"/>
                  </a:lnTo>
                  <a:lnTo>
                    <a:pt x="477887" y="571236"/>
                  </a:lnTo>
                  <a:lnTo>
                    <a:pt x="497997" y="587126"/>
                  </a:lnTo>
                  <a:lnTo>
                    <a:pt x="512049" y="610125"/>
                  </a:lnTo>
                  <a:lnTo>
                    <a:pt x="511972" y="666967"/>
                  </a:lnTo>
                  <a:lnTo>
                    <a:pt x="487693" y="718809"/>
                  </a:lnTo>
                  <a:lnTo>
                    <a:pt x="433281" y="746861"/>
                  </a:lnTo>
                  <a:lnTo>
                    <a:pt x="405328" y="759219"/>
                  </a:lnTo>
                  <a:lnTo>
                    <a:pt x="385839" y="779413"/>
                  </a:lnTo>
                  <a:lnTo>
                    <a:pt x="381515" y="804288"/>
                  </a:lnTo>
                  <a:lnTo>
                    <a:pt x="385020" y="833329"/>
                  </a:lnTo>
                  <a:lnTo>
                    <a:pt x="388420" y="864002"/>
                  </a:lnTo>
                  <a:lnTo>
                    <a:pt x="358343" y="934247"/>
                  </a:lnTo>
                  <a:lnTo>
                    <a:pt x="291496" y="960896"/>
                  </a:lnTo>
                  <a:lnTo>
                    <a:pt x="254276" y="967753"/>
                  </a:lnTo>
                  <a:lnTo>
                    <a:pt x="217315" y="984087"/>
                  </a:lnTo>
                  <a:lnTo>
                    <a:pt x="190124" y="1011663"/>
                  </a:lnTo>
                  <a:lnTo>
                    <a:pt x="172050" y="1042955"/>
                  </a:lnTo>
                  <a:lnTo>
                    <a:pt x="150967" y="1073624"/>
                  </a:lnTo>
                  <a:lnTo>
                    <a:pt x="114745" y="1099335"/>
                  </a:lnTo>
                  <a:lnTo>
                    <a:pt x="76937" y="1111426"/>
                  </a:lnTo>
                  <a:lnTo>
                    <a:pt x="35175" y="111455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3901008" y="6272567"/>
              <a:ext cx="447040" cy="720725"/>
            </a:xfrm>
            <a:custGeom>
              <a:avLst/>
              <a:gdLst/>
              <a:ahLst/>
              <a:cxnLst/>
              <a:rect l="l" t="t" r="r" b="b"/>
              <a:pathLst>
                <a:path w="447039" h="720725">
                  <a:moveTo>
                    <a:pt x="446862" y="720458"/>
                  </a:moveTo>
                  <a:lnTo>
                    <a:pt x="413613" y="219367"/>
                  </a:lnTo>
                  <a:lnTo>
                    <a:pt x="412407" y="219468"/>
                  </a:lnTo>
                  <a:lnTo>
                    <a:pt x="413778" y="194767"/>
                  </a:lnTo>
                  <a:lnTo>
                    <a:pt x="406323" y="149974"/>
                  </a:lnTo>
                  <a:lnTo>
                    <a:pt x="388835" y="107264"/>
                  </a:lnTo>
                  <a:lnTo>
                    <a:pt x="361213" y="68376"/>
                  </a:lnTo>
                  <a:lnTo>
                    <a:pt x="325437" y="36766"/>
                  </a:lnTo>
                  <a:lnTo>
                    <a:pt x="284734" y="14770"/>
                  </a:lnTo>
                  <a:lnTo>
                    <a:pt x="240842" y="2476"/>
                  </a:lnTo>
                  <a:lnTo>
                    <a:pt x="195529" y="0"/>
                  </a:lnTo>
                  <a:lnTo>
                    <a:pt x="150558" y="7429"/>
                  </a:lnTo>
                  <a:lnTo>
                    <a:pt x="107683" y="24853"/>
                  </a:lnTo>
                  <a:lnTo>
                    <a:pt x="68656" y="52374"/>
                  </a:lnTo>
                  <a:lnTo>
                    <a:pt x="36918" y="88011"/>
                  </a:lnTo>
                  <a:lnTo>
                    <a:pt x="14820" y="128549"/>
                  </a:lnTo>
                  <a:lnTo>
                    <a:pt x="2489" y="172275"/>
                  </a:lnTo>
                  <a:lnTo>
                    <a:pt x="0" y="217398"/>
                  </a:lnTo>
                  <a:lnTo>
                    <a:pt x="5740" y="252018"/>
                  </a:lnTo>
                  <a:lnTo>
                    <a:pt x="4914" y="252082"/>
                  </a:lnTo>
                  <a:lnTo>
                    <a:pt x="109575" y="720458"/>
                  </a:lnTo>
                  <a:lnTo>
                    <a:pt x="446862" y="720458"/>
                  </a:lnTo>
                  <a:close/>
                </a:path>
              </a:pathLst>
            </a:custGeom>
            <a:solidFill>
              <a:srgbClr val="C72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3352723" y="5899289"/>
              <a:ext cx="890905" cy="1094105"/>
            </a:xfrm>
            <a:custGeom>
              <a:avLst/>
              <a:gdLst/>
              <a:ahLst/>
              <a:cxnLst/>
              <a:rect l="l" t="t" r="r" b="b"/>
              <a:pathLst>
                <a:path w="890904" h="1094104">
                  <a:moveTo>
                    <a:pt x="890854" y="522579"/>
                  </a:moveTo>
                  <a:lnTo>
                    <a:pt x="851090" y="424154"/>
                  </a:lnTo>
                  <a:lnTo>
                    <a:pt x="800493" y="380911"/>
                  </a:lnTo>
                  <a:lnTo>
                    <a:pt x="775538" y="371297"/>
                  </a:lnTo>
                  <a:lnTo>
                    <a:pt x="627062" y="384200"/>
                  </a:lnTo>
                  <a:lnTo>
                    <a:pt x="610654" y="0"/>
                  </a:lnTo>
                  <a:lnTo>
                    <a:pt x="406628" y="0"/>
                  </a:lnTo>
                  <a:lnTo>
                    <a:pt x="349542" y="408292"/>
                  </a:lnTo>
                  <a:lnTo>
                    <a:pt x="92265" y="430618"/>
                  </a:lnTo>
                  <a:lnTo>
                    <a:pt x="15544" y="516890"/>
                  </a:lnTo>
                  <a:lnTo>
                    <a:pt x="0" y="638352"/>
                  </a:lnTo>
                  <a:lnTo>
                    <a:pt x="13919" y="746658"/>
                  </a:lnTo>
                  <a:lnTo>
                    <a:pt x="25603" y="793496"/>
                  </a:lnTo>
                  <a:lnTo>
                    <a:pt x="111531" y="1093736"/>
                  </a:lnTo>
                  <a:lnTo>
                    <a:pt x="843661" y="1093736"/>
                  </a:lnTo>
                  <a:lnTo>
                    <a:pt x="883361" y="697750"/>
                  </a:lnTo>
                  <a:lnTo>
                    <a:pt x="890854" y="522579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3352723" y="6270586"/>
              <a:ext cx="984250" cy="722630"/>
            </a:xfrm>
            <a:custGeom>
              <a:avLst/>
              <a:gdLst/>
              <a:ahLst/>
              <a:cxnLst/>
              <a:rect l="l" t="t" r="r" b="b"/>
              <a:pathLst>
                <a:path w="984250" h="722629">
                  <a:moveTo>
                    <a:pt x="983830" y="495617"/>
                  </a:moveTo>
                  <a:lnTo>
                    <a:pt x="982370" y="471843"/>
                  </a:lnTo>
                  <a:lnTo>
                    <a:pt x="907503" y="329526"/>
                  </a:lnTo>
                  <a:lnTo>
                    <a:pt x="885393" y="278688"/>
                  </a:lnTo>
                  <a:lnTo>
                    <a:pt x="890854" y="151282"/>
                  </a:lnTo>
                  <a:lnTo>
                    <a:pt x="851090" y="52857"/>
                  </a:lnTo>
                  <a:lnTo>
                    <a:pt x="800493" y="9613"/>
                  </a:lnTo>
                  <a:lnTo>
                    <a:pt x="775538" y="0"/>
                  </a:lnTo>
                  <a:lnTo>
                    <a:pt x="627062" y="12877"/>
                  </a:lnTo>
                  <a:lnTo>
                    <a:pt x="652360" y="85318"/>
                  </a:lnTo>
                  <a:lnTo>
                    <a:pt x="631888" y="128727"/>
                  </a:lnTo>
                  <a:lnTo>
                    <a:pt x="596773" y="149834"/>
                  </a:lnTo>
                  <a:lnTo>
                    <a:pt x="578154" y="155371"/>
                  </a:lnTo>
                  <a:lnTo>
                    <a:pt x="463181" y="148120"/>
                  </a:lnTo>
                  <a:lnTo>
                    <a:pt x="393039" y="106197"/>
                  </a:lnTo>
                  <a:lnTo>
                    <a:pt x="358051" y="59270"/>
                  </a:lnTo>
                  <a:lnTo>
                    <a:pt x="348538" y="37045"/>
                  </a:lnTo>
                  <a:lnTo>
                    <a:pt x="92265" y="59321"/>
                  </a:lnTo>
                  <a:lnTo>
                    <a:pt x="15544" y="145592"/>
                  </a:lnTo>
                  <a:lnTo>
                    <a:pt x="0" y="267055"/>
                  </a:lnTo>
                  <a:lnTo>
                    <a:pt x="13919" y="375361"/>
                  </a:lnTo>
                  <a:lnTo>
                    <a:pt x="25603" y="422198"/>
                  </a:lnTo>
                  <a:lnTo>
                    <a:pt x="111531" y="722439"/>
                  </a:lnTo>
                  <a:lnTo>
                    <a:pt x="843661" y="722439"/>
                  </a:lnTo>
                  <a:lnTo>
                    <a:pt x="848842" y="670763"/>
                  </a:lnTo>
                  <a:lnTo>
                    <a:pt x="914628" y="631075"/>
                  </a:lnTo>
                  <a:lnTo>
                    <a:pt x="970229" y="554799"/>
                  </a:lnTo>
                  <a:lnTo>
                    <a:pt x="983830" y="495617"/>
                  </a:lnTo>
                  <a:close/>
                </a:path>
              </a:pathLst>
            </a:custGeom>
            <a:solidFill>
              <a:srgbClr val="F037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3593242" y="5385966"/>
              <a:ext cx="549910" cy="730885"/>
            </a:xfrm>
            <a:custGeom>
              <a:avLst/>
              <a:gdLst/>
              <a:ahLst/>
              <a:cxnLst/>
              <a:rect l="l" t="t" r="r" b="b"/>
              <a:pathLst>
                <a:path w="549910" h="730885">
                  <a:moveTo>
                    <a:pt x="427200" y="730762"/>
                  </a:moveTo>
                  <a:lnTo>
                    <a:pt x="372286" y="721715"/>
                  </a:lnTo>
                  <a:lnTo>
                    <a:pt x="315242" y="706137"/>
                  </a:lnTo>
                  <a:lnTo>
                    <a:pt x="223007" y="676194"/>
                  </a:lnTo>
                  <a:lnTo>
                    <a:pt x="183089" y="659498"/>
                  </a:lnTo>
                  <a:lnTo>
                    <a:pt x="147156" y="634950"/>
                  </a:lnTo>
                  <a:lnTo>
                    <a:pt x="115189" y="603781"/>
                  </a:lnTo>
                  <a:lnTo>
                    <a:pt x="87170" y="567223"/>
                  </a:lnTo>
                  <a:lnTo>
                    <a:pt x="63079" y="526507"/>
                  </a:lnTo>
                  <a:lnTo>
                    <a:pt x="42899" y="482863"/>
                  </a:lnTo>
                  <a:lnTo>
                    <a:pt x="26611" y="437523"/>
                  </a:lnTo>
                  <a:lnTo>
                    <a:pt x="14196" y="391717"/>
                  </a:lnTo>
                  <a:lnTo>
                    <a:pt x="5634" y="346678"/>
                  </a:lnTo>
                  <a:lnTo>
                    <a:pt x="908" y="303637"/>
                  </a:lnTo>
                  <a:lnTo>
                    <a:pt x="0" y="263823"/>
                  </a:lnTo>
                  <a:lnTo>
                    <a:pt x="3594" y="215346"/>
                  </a:lnTo>
                  <a:lnTo>
                    <a:pt x="12068" y="171005"/>
                  </a:lnTo>
                  <a:lnTo>
                    <a:pt x="25866" y="131090"/>
                  </a:lnTo>
                  <a:lnTo>
                    <a:pt x="45436" y="95891"/>
                  </a:lnTo>
                  <a:lnTo>
                    <a:pt x="71225" y="65698"/>
                  </a:lnTo>
                  <a:lnTo>
                    <a:pt x="103680" y="40800"/>
                  </a:lnTo>
                  <a:lnTo>
                    <a:pt x="143247" y="21488"/>
                  </a:lnTo>
                  <a:lnTo>
                    <a:pt x="190373" y="8049"/>
                  </a:lnTo>
                  <a:lnTo>
                    <a:pt x="245505" y="775"/>
                  </a:lnTo>
                  <a:lnTo>
                    <a:pt x="298000" y="0"/>
                  </a:lnTo>
                  <a:lnTo>
                    <a:pt x="348098" y="5648"/>
                  </a:lnTo>
                  <a:lnTo>
                    <a:pt x="394808" y="18666"/>
                  </a:lnTo>
                  <a:lnTo>
                    <a:pt x="437140" y="39999"/>
                  </a:lnTo>
                  <a:lnTo>
                    <a:pt x="474100" y="70591"/>
                  </a:lnTo>
                  <a:lnTo>
                    <a:pt x="504698" y="111389"/>
                  </a:lnTo>
                  <a:lnTo>
                    <a:pt x="522111" y="148053"/>
                  </a:lnTo>
                  <a:lnTo>
                    <a:pt x="536161" y="191365"/>
                  </a:lnTo>
                  <a:lnTo>
                    <a:pt x="545600" y="236970"/>
                  </a:lnTo>
                  <a:lnTo>
                    <a:pt x="549182" y="280512"/>
                  </a:lnTo>
                  <a:lnTo>
                    <a:pt x="549530" y="335377"/>
                  </a:lnTo>
                  <a:lnTo>
                    <a:pt x="546211" y="462480"/>
                  </a:lnTo>
                  <a:lnTo>
                    <a:pt x="532683" y="605585"/>
                  </a:lnTo>
                  <a:lnTo>
                    <a:pt x="502402" y="708457"/>
                  </a:lnTo>
                  <a:lnTo>
                    <a:pt x="472926" y="728076"/>
                  </a:lnTo>
                  <a:lnTo>
                    <a:pt x="427200" y="730762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3532551" y="5335043"/>
              <a:ext cx="612775" cy="700405"/>
            </a:xfrm>
            <a:custGeom>
              <a:avLst/>
              <a:gdLst/>
              <a:ahLst/>
              <a:cxnLst/>
              <a:rect l="l" t="t" r="r" b="b"/>
              <a:pathLst>
                <a:path w="612775" h="700404">
                  <a:moveTo>
                    <a:pt x="207780" y="700157"/>
                  </a:moveTo>
                  <a:lnTo>
                    <a:pt x="164023" y="665949"/>
                  </a:lnTo>
                  <a:lnTo>
                    <a:pt x="74093" y="567584"/>
                  </a:lnTo>
                  <a:lnTo>
                    <a:pt x="0" y="411450"/>
                  </a:lnTo>
                  <a:lnTo>
                    <a:pt x="3754" y="203936"/>
                  </a:lnTo>
                  <a:lnTo>
                    <a:pt x="31638" y="160517"/>
                  </a:lnTo>
                  <a:lnTo>
                    <a:pt x="117347" y="71779"/>
                  </a:lnTo>
                  <a:lnTo>
                    <a:pt x="263962" y="0"/>
                  </a:lnTo>
                  <a:lnTo>
                    <a:pt x="474563" y="7456"/>
                  </a:lnTo>
                  <a:lnTo>
                    <a:pt x="504045" y="23947"/>
                  </a:lnTo>
                  <a:lnTo>
                    <a:pt x="564157" y="74789"/>
                  </a:lnTo>
                  <a:lnTo>
                    <a:pt x="612400" y="162036"/>
                  </a:lnTo>
                  <a:lnTo>
                    <a:pt x="606272" y="287742"/>
                  </a:lnTo>
                  <a:lnTo>
                    <a:pt x="597000" y="259267"/>
                  </a:lnTo>
                  <a:lnTo>
                    <a:pt x="556677" y="205566"/>
                  </a:lnTo>
                  <a:lnTo>
                    <a:pt x="466548" y="174221"/>
                  </a:lnTo>
                  <a:lnTo>
                    <a:pt x="307856" y="212815"/>
                  </a:lnTo>
                  <a:lnTo>
                    <a:pt x="300457" y="233985"/>
                  </a:lnTo>
                  <a:lnTo>
                    <a:pt x="278701" y="286596"/>
                  </a:lnTo>
                  <a:lnTo>
                    <a:pt x="243251" y="354297"/>
                  </a:lnTo>
                  <a:lnTo>
                    <a:pt x="194770" y="420737"/>
                  </a:lnTo>
                  <a:lnTo>
                    <a:pt x="207780" y="700157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1552" y="5732442"/>
              <a:ext cx="121466" cy="140833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3111589" y="6341782"/>
              <a:ext cx="511175" cy="651510"/>
            </a:xfrm>
            <a:custGeom>
              <a:avLst/>
              <a:gdLst/>
              <a:ahLst/>
              <a:cxnLst/>
              <a:rect l="l" t="t" r="r" b="b"/>
              <a:pathLst>
                <a:path w="511175" h="651509">
                  <a:moveTo>
                    <a:pt x="511124" y="219367"/>
                  </a:moveTo>
                  <a:lnTo>
                    <a:pt x="508939" y="173291"/>
                  </a:lnTo>
                  <a:lnTo>
                    <a:pt x="495922" y="127457"/>
                  </a:lnTo>
                  <a:lnTo>
                    <a:pt x="472782" y="85763"/>
                  </a:lnTo>
                  <a:lnTo>
                    <a:pt x="441769" y="51498"/>
                  </a:lnTo>
                  <a:lnTo>
                    <a:pt x="404507" y="25323"/>
                  </a:lnTo>
                  <a:lnTo>
                    <a:pt x="362623" y="7937"/>
                  </a:lnTo>
                  <a:lnTo>
                    <a:pt x="317741" y="0"/>
                  </a:lnTo>
                  <a:lnTo>
                    <a:pt x="271475" y="2184"/>
                  </a:lnTo>
                  <a:lnTo>
                    <a:pt x="225463" y="15163"/>
                  </a:lnTo>
                  <a:lnTo>
                    <a:pt x="183616" y="38201"/>
                  </a:lnTo>
                  <a:lnTo>
                    <a:pt x="149212" y="69100"/>
                  </a:lnTo>
                  <a:lnTo>
                    <a:pt x="122948" y="106210"/>
                  </a:lnTo>
                  <a:lnTo>
                    <a:pt x="105486" y="147929"/>
                  </a:lnTo>
                  <a:lnTo>
                    <a:pt x="99314" y="182499"/>
                  </a:lnTo>
                  <a:lnTo>
                    <a:pt x="98501" y="182270"/>
                  </a:lnTo>
                  <a:lnTo>
                    <a:pt x="0" y="651243"/>
                  </a:lnTo>
                  <a:lnTo>
                    <a:pt x="358203" y="651243"/>
                  </a:lnTo>
                  <a:lnTo>
                    <a:pt x="494766" y="287197"/>
                  </a:lnTo>
                  <a:lnTo>
                    <a:pt x="493598" y="286893"/>
                  </a:lnTo>
                  <a:lnTo>
                    <a:pt x="503148" y="264083"/>
                  </a:lnTo>
                  <a:lnTo>
                    <a:pt x="511124" y="219367"/>
                  </a:lnTo>
                  <a:close/>
                </a:path>
              </a:pathLst>
            </a:custGeom>
            <a:solidFill>
              <a:srgbClr val="F037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3376382" y="5420955"/>
              <a:ext cx="515620" cy="1024890"/>
            </a:xfrm>
            <a:custGeom>
              <a:avLst/>
              <a:gdLst/>
              <a:ahLst/>
              <a:cxnLst/>
              <a:rect l="l" t="t" r="r" b="b"/>
              <a:pathLst>
                <a:path w="515620" h="1024889">
                  <a:moveTo>
                    <a:pt x="480239" y="1024595"/>
                  </a:moveTo>
                  <a:lnTo>
                    <a:pt x="438474" y="1021485"/>
                  </a:lnTo>
                  <a:lnTo>
                    <a:pt x="400684" y="1009400"/>
                  </a:lnTo>
                  <a:lnTo>
                    <a:pt x="364460" y="983685"/>
                  </a:lnTo>
                  <a:lnTo>
                    <a:pt x="325306" y="921704"/>
                  </a:lnTo>
                  <a:lnTo>
                    <a:pt x="298114" y="894123"/>
                  </a:lnTo>
                  <a:lnTo>
                    <a:pt x="261153" y="877804"/>
                  </a:lnTo>
                  <a:lnTo>
                    <a:pt x="223935" y="870955"/>
                  </a:lnTo>
                  <a:lnTo>
                    <a:pt x="188554" y="863237"/>
                  </a:lnTo>
                  <a:lnTo>
                    <a:pt x="157106" y="844311"/>
                  </a:lnTo>
                  <a:lnTo>
                    <a:pt x="131686" y="803837"/>
                  </a:lnTo>
                  <a:lnTo>
                    <a:pt x="127030" y="774066"/>
                  </a:lnTo>
                  <a:lnTo>
                    <a:pt x="130423" y="743391"/>
                  </a:lnTo>
                  <a:lnTo>
                    <a:pt x="133934" y="714345"/>
                  </a:lnTo>
                  <a:lnTo>
                    <a:pt x="129629" y="689461"/>
                  </a:lnTo>
                  <a:lnTo>
                    <a:pt x="110112" y="669277"/>
                  </a:lnTo>
                  <a:lnTo>
                    <a:pt x="82138" y="656924"/>
                  </a:lnTo>
                  <a:lnTo>
                    <a:pt x="52436" y="645693"/>
                  </a:lnTo>
                  <a:lnTo>
                    <a:pt x="27735" y="628874"/>
                  </a:lnTo>
                  <a:lnTo>
                    <a:pt x="12964" y="605801"/>
                  </a:lnTo>
                  <a:lnTo>
                    <a:pt x="3456" y="577032"/>
                  </a:lnTo>
                  <a:lnTo>
                    <a:pt x="0" y="547013"/>
                  </a:lnTo>
                  <a:lnTo>
                    <a:pt x="3380" y="520190"/>
                  </a:lnTo>
                  <a:lnTo>
                    <a:pt x="17431" y="497191"/>
                  </a:lnTo>
                  <a:lnTo>
                    <a:pt x="37541" y="481300"/>
                  </a:lnTo>
                  <a:lnTo>
                    <a:pt x="56258" y="465923"/>
                  </a:lnTo>
                  <a:lnTo>
                    <a:pt x="66129" y="444465"/>
                  </a:lnTo>
                  <a:lnTo>
                    <a:pt x="65474" y="405829"/>
                  </a:lnTo>
                  <a:lnTo>
                    <a:pt x="58906" y="367506"/>
                  </a:lnTo>
                  <a:lnTo>
                    <a:pt x="52421" y="329213"/>
                  </a:lnTo>
                  <a:lnTo>
                    <a:pt x="52011" y="290667"/>
                  </a:lnTo>
                  <a:lnTo>
                    <a:pt x="81797" y="208038"/>
                  </a:lnTo>
                  <a:lnTo>
                    <a:pt x="109613" y="157831"/>
                  </a:lnTo>
                  <a:lnTo>
                    <a:pt x="142510" y="108123"/>
                  </a:lnTo>
                  <a:lnTo>
                    <a:pt x="177836" y="63734"/>
                  </a:lnTo>
                  <a:lnTo>
                    <a:pt x="212940" y="29482"/>
                  </a:lnTo>
                  <a:lnTo>
                    <a:pt x="294543" y="0"/>
                  </a:lnTo>
                  <a:lnTo>
                    <a:pt x="339840" y="2927"/>
                  </a:lnTo>
                  <a:lnTo>
                    <a:pt x="381909" y="16151"/>
                  </a:lnTo>
                  <a:lnTo>
                    <a:pt x="421599" y="36849"/>
                  </a:lnTo>
                  <a:lnTo>
                    <a:pt x="459758" y="62201"/>
                  </a:lnTo>
                  <a:lnTo>
                    <a:pt x="423972" y="134463"/>
                  </a:lnTo>
                  <a:lnTo>
                    <a:pt x="408548" y="202302"/>
                  </a:lnTo>
                  <a:lnTo>
                    <a:pt x="392935" y="234307"/>
                  </a:lnTo>
                  <a:lnTo>
                    <a:pt x="380060" y="253605"/>
                  </a:lnTo>
                  <a:lnTo>
                    <a:pt x="372846" y="283321"/>
                  </a:lnTo>
                  <a:lnTo>
                    <a:pt x="376494" y="323391"/>
                  </a:lnTo>
                  <a:lnTo>
                    <a:pt x="392093" y="348432"/>
                  </a:lnTo>
                  <a:lnTo>
                    <a:pt x="414172" y="370566"/>
                  </a:lnTo>
                  <a:lnTo>
                    <a:pt x="437260" y="401914"/>
                  </a:lnTo>
                  <a:lnTo>
                    <a:pt x="449189" y="448372"/>
                  </a:lnTo>
                  <a:lnTo>
                    <a:pt x="436692" y="486442"/>
                  </a:lnTo>
                  <a:lnTo>
                    <a:pt x="413645" y="522759"/>
                  </a:lnTo>
                  <a:lnTo>
                    <a:pt x="393923" y="563958"/>
                  </a:lnTo>
                  <a:lnTo>
                    <a:pt x="387457" y="606736"/>
                  </a:lnTo>
                  <a:lnTo>
                    <a:pt x="393506" y="643525"/>
                  </a:lnTo>
                  <a:lnTo>
                    <a:pt x="409223" y="677462"/>
                  </a:lnTo>
                  <a:lnTo>
                    <a:pt x="431761" y="711684"/>
                  </a:lnTo>
                  <a:lnTo>
                    <a:pt x="442591" y="725182"/>
                  </a:lnTo>
                  <a:lnTo>
                    <a:pt x="453031" y="736850"/>
                  </a:lnTo>
                  <a:lnTo>
                    <a:pt x="462217" y="749284"/>
                  </a:lnTo>
                  <a:lnTo>
                    <a:pt x="469286" y="765084"/>
                  </a:lnTo>
                  <a:lnTo>
                    <a:pt x="473406" y="789506"/>
                  </a:lnTo>
                  <a:lnTo>
                    <a:pt x="470021" y="806459"/>
                  </a:lnTo>
                  <a:lnTo>
                    <a:pt x="463620" y="821776"/>
                  </a:lnTo>
                  <a:lnTo>
                    <a:pt x="458690" y="841290"/>
                  </a:lnTo>
                  <a:lnTo>
                    <a:pt x="455559" y="859702"/>
                  </a:lnTo>
                  <a:lnTo>
                    <a:pt x="452438" y="877636"/>
                  </a:lnTo>
                  <a:lnTo>
                    <a:pt x="452247" y="895987"/>
                  </a:lnTo>
                  <a:lnTo>
                    <a:pt x="457900" y="915651"/>
                  </a:lnTo>
                  <a:lnTo>
                    <a:pt x="470543" y="931090"/>
                  </a:lnTo>
                  <a:lnTo>
                    <a:pt x="488371" y="944277"/>
                  </a:lnTo>
                  <a:lnTo>
                    <a:pt x="505347" y="957577"/>
                  </a:lnTo>
                  <a:lnTo>
                    <a:pt x="515429" y="973357"/>
                  </a:lnTo>
                  <a:lnTo>
                    <a:pt x="510913" y="1011097"/>
                  </a:lnTo>
                  <a:lnTo>
                    <a:pt x="480239" y="1024595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3948290" y="4452264"/>
              <a:ext cx="1066800" cy="1304290"/>
            </a:xfrm>
            <a:custGeom>
              <a:avLst/>
              <a:gdLst/>
              <a:ahLst/>
              <a:cxnLst/>
              <a:rect l="l" t="t" r="r" b="b"/>
              <a:pathLst>
                <a:path w="1066800" h="1304289">
                  <a:moveTo>
                    <a:pt x="743127" y="340156"/>
                  </a:moveTo>
                  <a:lnTo>
                    <a:pt x="737984" y="296760"/>
                  </a:lnTo>
                  <a:lnTo>
                    <a:pt x="727570" y="254076"/>
                  </a:lnTo>
                  <a:lnTo>
                    <a:pt x="711822" y="212585"/>
                  </a:lnTo>
                  <a:lnTo>
                    <a:pt x="690689" y="172783"/>
                  </a:lnTo>
                  <a:lnTo>
                    <a:pt x="664108" y="135153"/>
                  </a:lnTo>
                  <a:lnTo>
                    <a:pt x="631367" y="99631"/>
                  </a:lnTo>
                  <a:lnTo>
                    <a:pt x="595007" y="69418"/>
                  </a:lnTo>
                  <a:lnTo>
                    <a:pt x="555612" y="44577"/>
                  </a:lnTo>
                  <a:lnTo>
                    <a:pt x="513727" y="25158"/>
                  </a:lnTo>
                  <a:lnTo>
                    <a:pt x="469925" y="11214"/>
                  </a:lnTo>
                  <a:lnTo>
                    <a:pt x="424776" y="2806"/>
                  </a:lnTo>
                  <a:lnTo>
                    <a:pt x="378841" y="0"/>
                  </a:lnTo>
                  <a:lnTo>
                    <a:pt x="329044" y="3289"/>
                  </a:lnTo>
                  <a:lnTo>
                    <a:pt x="279717" y="13233"/>
                  </a:lnTo>
                  <a:lnTo>
                    <a:pt x="231546" y="29883"/>
                  </a:lnTo>
                  <a:lnTo>
                    <a:pt x="185242" y="53314"/>
                  </a:lnTo>
                  <a:lnTo>
                    <a:pt x="141516" y="83604"/>
                  </a:lnTo>
                  <a:lnTo>
                    <a:pt x="106616" y="115163"/>
                  </a:lnTo>
                  <a:lnTo>
                    <a:pt x="76517" y="149923"/>
                  </a:lnTo>
                  <a:lnTo>
                    <a:pt x="51269" y="187363"/>
                  </a:lnTo>
                  <a:lnTo>
                    <a:pt x="30949" y="227012"/>
                  </a:lnTo>
                  <a:lnTo>
                    <a:pt x="15595" y="268389"/>
                  </a:lnTo>
                  <a:lnTo>
                    <a:pt x="5283" y="310997"/>
                  </a:lnTo>
                  <a:lnTo>
                    <a:pt x="63" y="354368"/>
                  </a:lnTo>
                  <a:lnTo>
                    <a:pt x="0" y="397979"/>
                  </a:lnTo>
                  <a:lnTo>
                    <a:pt x="5143" y="441375"/>
                  </a:lnTo>
                  <a:lnTo>
                    <a:pt x="15557" y="484060"/>
                  </a:lnTo>
                  <a:lnTo>
                    <a:pt x="31305" y="525551"/>
                  </a:lnTo>
                  <a:lnTo>
                    <a:pt x="52438" y="565353"/>
                  </a:lnTo>
                  <a:lnTo>
                    <a:pt x="79006" y="602983"/>
                  </a:lnTo>
                  <a:lnTo>
                    <a:pt x="124561" y="650074"/>
                  </a:lnTo>
                  <a:lnTo>
                    <a:pt x="176428" y="687247"/>
                  </a:lnTo>
                  <a:lnTo>
                    <a:pt x="149504" y="737717"/>
                  </a:lnTo>
                  <a:lnTo>
                    <a:pt x="107873" y="784275"/>
                  </a:lnTo>
                  <a:lnTo>
                    <a:pt x="69634" y="818426"/>
                  </a:lnTo>
                  <a:lnTo>
                    <a:pt x="52857" y="831697"/>
                  </a:lnTo>
                  <a:lnTo>
                    <a:pt x="56375" y="832827"/>
                  </a:lnTo>
                  <a:lnTo>
                    <a:pt x="66294" y="835304"/>
                  </a:lnTo>
                  <a:lnTo>
                    <a:pt x="81749" y="837780"/>
                  </a:lnTo>
                  <a:lnTo>
                    <a:pt x="101803" y="838898"/>
                  </a:lnTo>
                  <a:lnTo>
                    <a:pt x="132410" y="836282"/>
                  </a:lnTo>
                  <a:lnTo>
                    <a:pt x="167132" y="826617"/>
                  </a:lnTo>
                  <a:lnTo>
                    <a:pt x="204165" y="807173"/>
                  </a:lnTo>
                  <a:lnTo>
                    <a:pt x="241693" y="775208"/>
                  </a:lnTo>
                  <a:lnTo>
                    <a:pt x="277888" y="728002"/>
                  </a:lnTo>
                  <a:lnTo>
                    <a:pt x="299224" y="732409"/>
                  </a:lnTo>
                  <a:lnTo>
                    <a:pt x="320789" y="735558"/>
                  </a:lnTo>
                  <a:lnTo>
                    <a:pt x="342531" y="737450"/>
                  </a:lnTo>
                  <a:lnTo>
                    <a:pt x="364375" y="738085"/>
                  </a:lnTo>
                  <a:lnTo>
                    <a:pt x="414147" y="734796"/>
                  </a:lnTo>
                  <a:lnTo>
                    <a:pt x="463461" y="724865"/>
                  </a:lnTo>
                  <a:lnTo>
                    <a:pt x="511619" y="708228"/>
                  </a:lnTo>
                  <a:lnTo>
                    <a:pt x="557898" y="684809"/>
                  </a:lnTo>
                  <a:lnTo>
                    <a:pt x="601599" y="654532"/>
                  </a:lnTo>
                  <a:lnTo>
                    <a:pt x="636511" y="622960"/>
                  </a:lnTo>
                  <a:lnTo>
                    <a:pt x="666610" y="588213"/>
                  </a:lnTo>
                  <a:lnTo>
                    <a:pt x="691857" y="550773"/>
                  </a:lnTo>
                  <a:lnTo>
                    <a:pt x="712177" y="511124"/>
                  </a:lnTo>
                  <a:lnTo>
                    <a:pt x="727532" y="469747"/>
                  </a:lnTo>
                  <a:lnTo>
                    <a:pt x="737844" y="427139"/>
                  </a:lnTo>
                  <a:lnTo>
                    <a:pt x="743064" y="383768"/>
                  </a:lnTo>
                  <a:lnTo>
                    <a:pt x="743127" y="340156"/>
                  </a:lnTo>
                  <a:close/>
                </a:path>
                <a:path w="1066800" h="1304289">
                  <a:moveTo>
                    <a:pt x="1066736" y="1284706"/>
                  </a:moveTo>
                  <a:lnTo>
                    <a:pt x="1053553" y="1279613"/>
                  </a:lnTo>
                  <a:lnTo>
                    <a:pt x="1022743" y="1265567"/>
                  </a:lnTo>
                  <a:lnTo>
                    <a:pt x="987361" y="1244384"/>
                  </a:lnTo>
                  <a:lnTo>
                    <a:pt x="960475" y="1217866"/>
                  </a:lnTo>
                  <a:lnTo>
                    <a:pt x="973836" y="1201737"/>
                  </a:lnTo>
                  <a:lnTo>
                    <a:pt x="985812" y="1184313"/>
                  </a:lnTo>
                  <a:lnTo>
                    <a:pt x="996315" y="1165644"/>
                  </a:lnTo>
                  <a:lnTo>
                    <a:pt x="1005230" y="1145755"/>
                  </a:lnTo>
                  <a:lnTo>
                    <a:pt x="1018425" y="1098638"/>
                  </a:lnTo>
                  <a:lnTo>
                    <a:pt x="1021651" y="1051191"/>
                  </a:lnTo>
                  <a:lnTo>
                    <a:pt x="1015479" y="1004709"/>
                  </a:lnTo>
                  <a:lnTo>
                    <a:pt x="1000480" y="960437"/>
                  </a:lnTo>
                  <a:lnTo>
                    <a:pt x="977226" y="919645"/>
                  </a:lnTo>
                  <a:lnTo>
                    <a:pt x="946277" y="883602"/>
                  </a:lnTo>
                  <a:lnTo>
                    <a:pt x="908215" y="853579"/>
                  </a:lnTo>
                  <a:lnTo>
                    <a:pt x="863612" y="830846"/>
                  </a:lnTo>
                  <a:lnTo>
                    <a:pt x="817676" y="817651"/>
                  </a:lnTo>
                  <a:lnTo>
                    <a:pt x="771525" y="813371"/>
                  </a:lnTo>
                  <a:lnTo>
                    <a:pt x="723341" y="818057"/>
                  </a:lnTo>
                  <a:lnTo>
                    <a:pt x="677519" y="831773"/>
                  </a:lnTo>
                  <a:lnTo>
                    <a:pt x="635381" y="853922"/>
                  </a:lnTo>
                  <a:lnTo>
                    <a:pt x="598284" y="883958"/>
                  </a:lnTo>
                  <a:lnTo>
                    <a:pt x="567588" y="921308"/>
                  </a:lnTo>
                  <a:lnTo>
                    <a:pt x="544614" y="965403"/>
                  </a:lnTo>
                  <a:lnTo>
                    <a:pt x="531418" y="1012520"/>
                  </a:lnTo>
                  <a:lnTo>
                    <a:pt x="528193" y="1059954"/>
                  </a:lnTo>
                  <a:lnTo>
                    <a:pt x="534365" y="1106436"/>
                  </a:lnTo>
                  <a:lnTo>
                    <a:pt x="549363" y="1150708"/>
                  </a:lnTo>
                  <a:lnTo>
                    <a:pt x="572617" y="1191501"/>
                  </a:lnTo>
                  <a:lnTo>
                    <a:pt x="603567" y="1227531"/>
                  </a:lnTo>
                  <a:lnTo>
                    <a:pt x="641629" y="1257554"/>
                  </a:lnTo>
                  <a:lnTo>
                    <a:pt x="686244" y="1280299"/>
                  </a:lnTo>
                  <a:lnTo>
                    <a:pt x="732129" y="1293482"/>
                  </a:lnTo>
                  <a:lnTo>
                    <a:pt x="778243" y="1297774"/>
                  </a:lnTo>
                  <a:lnTo>
                    <a:pt x="811644" y="1295527"/>
                  </a:lnTo>
                  <a:lnTo>
                    <a:pt x="844130" y="1288910"/>
                  </a:lnTo>
                  <a:lnTo>
                    <a:pt x="875258" y="1278115"/>
                  </a:lnTo>
                  <a:lnTo>
                    <a:pt x="904570" y="1263332"/>
                  </a:lnTo>
                  <a:lnTo>
                    <a:pt x="931494" y="1282979"/>
                  </a:lnTo>
                  <a:lnTo>
                    <a:pt x="956983" y="1295527"/>
                  </a:lnTo>
                  <a:lnTo>
                    <a:pt x="980668" y="1302169"/>
                  </a:lnTo>
                  <a:lnTo>
                    <a:pt x="1002207" y="1304112"/>
                  </a:lnTo>
                  <a:lnTo>
                    <a:pt x="1028827" y="1301076"/>
                  </a:lnTo>
                  <a:lnTo>
                    <a:pt x="1049172" y="1294409"/>
                  </a:lnTo>
                  <a:lnTo>
                    <a:pt x="1062164" y="1287729"/>
                  </a:lnTo>
                  <a:lnTo>
                    <a:pt x="1066736" y="1284706"/>
                  </a:lnTo>
                  <a:close/>
                </a:path>
              </a:pathLst>
            </a:custGeom>
            <a:solidFill>
              <a:srgbClr val="85D8F6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pic>
        <p:nvPicPr>
          <p:cNvPr id="42" name="object 4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051487" y="616979"/>
            <a:ext cx="1548851" cy="2005323"/>
          </a:xfrm>
          <a:prstGeom prst="rect">
            <a:avLst/>
          </a:prstGeom>
        </p:spPr>
      </p:pic>
      <p:grpSp>
        <p:nvGrpSpPr>
          <p:cNvPr id="43" name="object 43"/>
          <p:cNvGrpSpPr/>
          <p:nvPr/>
        </p:nvGrpSpPr>
        <p:grpSpPr>
          <a:xfrm>
            <a:off x="9148332" y="129516"/>
            <a:ext cx="2645016" cy="1665835"/>
            <a:chOff x="6701373" y="1791866"/>
            <a:chExt cx="2008505" cy="1304290"/>
          </a:xfrm>
        </p:grpSpPr>
        <p:sp>
          <p:nvSpPr>
            <p:cNvPr id="44" name="object 44"/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71" name="object 7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pic>
        <p:nvPicPr>
          <p:cNvPr id="73" name="object 7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98046" y="4735287"/>
            <a:ext cx="2735457" cy="1776759"/>
          </a:xfrm>
          <a:prstGeom prst="rect">
            <a:avLst/>
          </a:prstGeom>
        </p:spPr>
      </p:pic>
      <p:sp>
        <p:nvSpPr>
          <p:cNvPr id="76" name="object 76"/>
          <p:cNvSpPr txBox="1"/>
          <p:nvPr/>
        </p:nvSpPr>
        <p:spPr>
          <a:xfrm>
            <a:off x="1742805" y="630924"/>
            <a:ext cx="869769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181635" y="710988"/>
            <a:ext cx="845435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431741" y="3533780"/>
            <a:ext cx="1099688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807873" y="60452"/>
            <a:ext cx="2972271" cy="538276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Pha-ra-ông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9484371" y="1969570"/>
            <a:ext cx="2020348" cy="105918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algn="ctr" defTabSz="914377">
              <a:spcBef>
                <a:spcPts val="135"/>
              </a:spcBef>
            </a:pP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Kim</a:t>
            </a: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tự</a:t>
            </a:r>
            <a:r>
              <a:rPr sz="3385" b="1" spc="-41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tháp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152057" y="3755070"/>
            <a:ext cx="2864697" cy="538276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Tượng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nhân</a:t>
            </a: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sư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pic>
        <p:nvPicPr>
          <p:cNvPr id="8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7E2B3397-1CAA-434E-A6AF-CDBCDE8D810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4128" y="292107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89562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2D588B7F-8CCD-430C-B9D6-79419A64CB0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5175" y="1233715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 descr="Action verbs in present continuous | Baamboozle">
            <a:extLst>
              <a:ext uri="{FF2B5EF4-FFF2-40B4-BE49-F238E27FC236}">
                <a16:creationId xmlns:a16="http://schemas.microsoft.com/office/drawing/2014/main" id="{9A4B09BD-E9D2-453F-9850-2C5B3E8478F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4446" y="2775858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1C264D8D-BADC-47CA-91AE-FDC4EE642887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3526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chính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cô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giáo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7" name="Speech Bubble: Oval 6">
            <a:extLst>
              <a:ext uri="{FF2B5EF4-FFF2-40B4-BE49-F238E27FC236}">
                <a16:creationId xmlns:a16="http://schemas.microsoft.com/office/drawing/2014/main" id="{F9D6D353-C50D-4C9C-BC1E-BE5BBF4017FB}"/>
              </a:ext>
            </a:extLst>
          </p:cNvPr>
          <p:cNvSpPr/>
          <p:nvPr/>
        </p:nvSpPr>
        <p:spPr>
          <a:xfrm>
            <a:off x="11913" y="2209800"/>
            <a:ext cx="4238171" cy="3048000"/>
          </a:xfrm>
          <a:prstGeom prst="wedgeEllipseCallout">
            <a:avLst>
              <a:gd name="adj1" fmla="val 52401"/>
              <a:gd name="adj2" fmla="val -32635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còn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khi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nhắc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H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thường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nói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18652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389150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>
              <a:defRPr/>
            </a:pPr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0" y="6048304"/>
            <a:ext cx="12003048" cy="791555"/>
          </a:xfrm>
          <a:custGeom>
            <a:avLst/>
            <a:gdLst/>
            <a:ahLst/>
            <a:cxnLst/>
            <a:rect l="l" t="t" r="r" b="b"/>
            <a:pathLst>
              <a:path w="8594725" h="619759">
                <a:moveTo>
                  <a:pt x="8594579" y="619343"/>
                </a:moveTo>
                <a:lnTo>
                  <a:pt x="0" y="619343"/>
                </a:lnTo>
                <a:lnTo>
                  <a:pt x="0" y="0"/>
                </a:lnTo>
                <a:lnTo>
                  <a:pt x="8594579" y="0"/>
                </a:lnTo>
                <a:lnTo>
                  <a:pt x="8594579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>
              <a:defRPr/>
            </a:pPr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07184" y="4157590"/>
            <a:ext cx="1830565" cy="2227983"/>
          </a:xfrm>
          <a:prstGeom prst="rect">
            <a:avLst/>
          </a:prstGeom>
        </p:spPr>
      </p:pic>
      <p:sp>
        <p:nvSpPr>
          <p:cNvPr id="80" name="object 80"/>
          <p:cNvSpPr txBox="1"/>
          <p:nvPr/>
        </p:nvSpPr>
        <p:spPr>
          <a:xfrm>
            <a:off x="9095935" y="248252"/>
            <a:ext cx="2853064" cy="149469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algn="ctr" defTabSz="914377">
              <a:spcBef>
                <a:spcPts val="135"/>
              </a:spcBef>
              <a:defRPr/>
            </a:pPr>
            <a:r>
              <a:rPr lang="vi-VN" sz="4800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Thành Babylon</a:t>
            </a:r>
            <a:endParaRPr sz="4800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pic>
        <p:nvPicPr>
          <p:cNvPr id="8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7E2B3397-1CAA-434E-A6AF-CDBCDE8D810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4128" y="292107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046C4E8-D6AF-E74F-8677-EBE2E52774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4470" y="-40752"/>
            <a:ext cx="9073435" cy="60890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9793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8">
            <a:extLst>
              <a:ext uri="{FF2B5EF4-FFF2-40B4-BE49-F238E27FC236}">
                <a16:creationId xmlns:a16="http://schemas.microsoft.com/office/drawing/2014/main" id="{09383365-2CB6-364F-A139-4724ECAA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6849" y="1928599"/>
            <a:ext cx="2425527" cy="44786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8">
            <a:extLst>
              <a:ext uri="{FF2B5EF4-FFF2-40B4-BE49-F238E27FC236}">
                <a16:creationId xmlns:a16="http://schemas.microsoft.com/office/drawing/2014/main" id="{5693CF57-9E3C-2E48-8597-071879A77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2101" y="0"/>
            <a:ext cx="3385543" cy="5956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63" name="Google Shape;963;p34"/>
          <p:cNvCxnSpPr>
            <a:cxnSpLocks/>
          </p:cNvCxnSpPr>
          <p:nvPr/>
        </p:nvCxnSpPr>
        <p:spPr>
          <a:xfrm>
            <a:off x="2157201" y="1884324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12" name="Picture 4">
            <a:extLst>
              <a:ext uri="{FF2B5EF4-FFF2-40B4-BE49-F238E27FC236}">
                <a16:creationId xmlns:a16="http://schemas.microsoft.com/office/drawing/2014/main" id="{F9D0B8B4-1FC5-C54E-B3F0-ED24A6876D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72" y="5042569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99D13205-B048-8E49-9924-2AF570173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6241" y="4897661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F1CD196B-D74B-3343-A011-93279600368C}"/>
              </a:ext>
            </a:extLst>
          </p:cNvPr>
          <p:cNvSpPr/>
          <p:nvPr/>
        </p:nvSpPr>
        <p:spPr>
          <a:xfrm>
            <a:off x="2445387" y="799928"/>
            <a:ext cx="2576346" cy="110799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defTabSz="914377">
              <a:defRPr/>
            </a:pPr>
            <a:r>
              <a:rPr lang="en-US" sz="66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 7</a:t>
            </a:r>
            <a:r>
              <a:rPr lang="en-US" sz="66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latin typeface="SVN-Gotham Bold" panose="02000604040000020004" pitchFamily="2" charset="0"/>
                <a:cs typeface="Lucida Sans Unicode" panose="020B0602030504020204" pitchFamily="34" charset="0"/>
                <a:sym typeface="Arial"/>
              </a:rPr>
              <a:t> </a:t>
            </a:r>
          </a:p>
        </p:txBody>
      </p:sp>
      <p:pic>
        <p:nvPicPr>
          <p:cNvPr id="17" name="Picture 4">
            <a:extLst>
              <a:ext uri="{FF2B5EF4-FFF2-40B4-BE49-F238E27FC236}">
                <a16:creationId xmlns:a16="http://schemas.microsoft.com/office/drawing/2014/main" id="{64B6F49D-4D8D-7B48-B878-373025D622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4516" y="4897661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itle 9">
            <a:extLst>
              <a:ext uri="{FF2B5EF4-FFF2-40B4-BE49-F238E27FC236}">
                <a16:creationId xmlns:a16="http://schemas.microsoft.com/office/drawing/2014/main" id="{8CDD2C44-DBB0-3841-9425-4B68CEC00A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913" y="2239929"/>
            <a:ext cx="6931884" cy="2154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/>
            <a:r>
              <a:rPr lang="en-US" sz="6400" dirty="0">
                <a:solidFill>
                  <a:srgbClr val="A01127"/>
                </a:solidFill>
                <a:latin typeface="PT Serif"/>
                <a:sym typeface="PT Serif"/>
              </a:rPr>
              <a:t>AI CẬP, LƯỠNG HÀ CỔ ĐẠI</a:t>
            </a:r>
            <a:endParaRPr lang="en-VN" sz="6400" kern="1200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Picture 2" descr="▷ Pharaoh: Animated Images, Gifs, Pictures &amp;amp; Animations - 100% FREE!">
            <a:extLst>
              <a:ext uri="{FF2B5EF4-FFF2-40B4-BE49-F238E27FC236}">
                <a16:creationId xmlns:a16="http://schemas.microsoft.com/office/drawing/2014/main" id="{178641D8-3C3C-8A45-A258-EEDBC80A8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7040" y="1654984"/>
            <a:ext cx="3250185" cy="4885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▷ Pharaoh: Animated Images, Gifs, Pictures &amp;amp; Animations - 100% FREE!">
            <a:extLst>
              <a:ext uri="{FF2B5EF4-FFF2-40B4-BE49-F238E27FC236}">
                <a16:creationId xmlns:a16="http://schemas.microsoft.com/office/drawing/2014/main" id="{5A9E4E89-605B-054E-BEF0-323311194D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9796" y="1654984"/>
            <a:ext cx="3250185" cy="4885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35402943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0" presetID="2" presetClass="entr" presetSubtype="1" fill="hold" grpId="1" nodeType="afterEffect" p14:presetBounceEnd="50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35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36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37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8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9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0" presetID="2" presetClass="entr" presetSubtype="1" fill="hold" grpId="1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35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36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37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8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9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29"/>
          <p:cNvSpPr txBox="1">
            <a:spLocks noGrp="1"/>
          </p:cNvSpPr>
          <p:nvPr>
            <p:ph type="title"/>
          </p:nvPr>
        </p:nvSpPr>
        <p:spPr>
          <a:xfrm>
            <a:off x="1561682" y="382160"/>
            <a:ext cx="5744741" cy="127214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l" rtl="0"/>
            <a:r>
              <a:rPr lang="en-US" sz="6400" dirty="0" err="1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Nội</a:t>
            </a:r>
            <a:r>
              <a:rPr lang="en-US" sz="6400" dirty="0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 dung </a:t>
            </a:r>
            <a:r>
              <a:rPr lang="en-US" sz="6400" dirty="0" err="1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chính</a:t>
            </a:r>
            <a:endParaRPr lang="en-US" sz="6400" dirty="0">
              <a:solidFill>
                <a:srgbClr val="C00000"/>
              </a:solidFill>
              <a:latin typeface="Times New Roman" panose="02020603050405020304" pitchFamily="18" charset="0"/>
              <a:ea typeface="Brush Script MT" panose="03060802040406070304" pitchFamily="66" charset="-122"/>
              <a:cs typeface="Times New Roman" panose="02020603050405020304" pitchFamily="18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C84E6EC-2D71-3943-B23B-0C15ADFDB514}"/>
              </a:ext>
            </a:extLst>
          </p:cNvPr>
          <p:cNvSpPr/>
          <p:nvPr/>
        </p:nvSpPr>
        <p:spPr>
          <a:xfrm>
            <a:off x="1801827" y="1777133"/>
            <a:ext cx="7850173" cy="666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1. Tặng phẩm của những dòng sông.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BB26E6F-1A78-D549-9613-BD0478CDAE87}"/>
              </a:ext>
            </a:extLst>
          </p:cNvPr>
          <p:cNvSpPr/>
          <p:nvPr/>
        </p:nvSpPr>
        <p:spPr>
          <a:xfrm>
            <a:off x="1801826" y="3142536"/>
            <a:ext cx="7714295" cy="1241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vi-VN" sz="3733" b="1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2. Hành trình lập quốc của người Ai Cập và Lưỡng Hà.</a:t>
            </a:r>
            <a:endParaRPr lang="en-US" altLang="vi-VN" sz="3733" b="1" dirty="0">
              <a:solidFill>
                <a:srgbClr val="C0000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5C13B2D-8D7A-F14E-B17C-7E6CFE2508BB}"/>
              </a:ext>
            </a:extLst>
          </p:cNvPr>
          <p:cNvSpPr/>
          <p:nvPr/>
        </p:nvSpPr>
        <p:spPr>
          <a:xfrm>
            <a:off x="825234" y="1777132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98CEBC9-8CD1-5F41-A046-0FD9C1089E2C}"/>
              </a:ext>
            </a:extLst>
          </p:cNvPr>
          <p:cNvSpPr/>
          <p:nvPr/>
        </p:nvSpPr>
        <p:spPr>
          <a:xfrm>
            <a:off x="807828" y="3096883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66" name="Graphic 65" descr="Globe">
            <a:extLst>
              <a:ext uri="{FF2B5EF4-FFF2-40B4-BE49-F238E27FC236}">
                <a16:creationId xmlns:a16="http://schemas.microsoft.com/office/drawing/2014/main" id="{0685D358-9567-E54E-B4E7-DE28030058B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056564" y="1844629"/>
            <a:ext cx="706256" cy="706256"/>
          </a:xfrm>
          <a:prstGeom prst="rect">
            <a:avLst/>
          </a:prstGeom>
        </p:spPr>
      </p:pic>
      <p:pic>
        <p:nvPicPr>
          <p:cNvPr id="68" name="Graphic 67" descr="Lightbulb and gear">
            <a:extLst>
              <a:ext uri="{FF2B5EF4-FFF2-40B4-BE49-F238E27FC236}">
                <a16:creationId xmlns:a16="http://schemas.microsoft.com/office/drawing/2014/main" id="{8D25AA76-46BB-784D-8A4A-F63F982D691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907347" y="3096883"/>
            <a:ext cx="883640" cy="883640"/>
          </a:xfrm>
          <a:prstGeom prst="rect">
            <a:avLst/>
          </a:prstGeom>
        </p:spPr>
      </p:pic>
      <p:cxnSp>
        <p:nvCxnSpPr>
          <p:cNvPr id="104" name="Google Shape;1503;p48">
            <a:extLst>
              <a:ext uri="{FF2B5EF4-FFF2-40B4-BE49-F238E27FC236}">
                <a16:creationId xmlns:a16="http://schemas.microsoft.com/office/drawing/2014/main" id="{C20C9EF9-C6F1-7648-8BD8-14EB9F286E20}"/>
              </a:ext>
            </a:extLst>
          </p:cNvPr>
          <p:cNvCxnSpPr>
            <a:cxnSpLocks/>
          </p:cNvCxnSpPr>
          <p:nvPr/>
        </p:nvCxnSpPr>
        <p:spPr>
          <a:xfrm flipV="1">
            <a:off x="2294956" y="1534628"/>
            <a:ext cx="2785045" cy="15457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47" name="Rectangle 46">
            <a:extLst>
              <a:ext uri="{FF2B5EF4-FFF2-40B4-BE49-F238E27FC236}">
                <a16:creationId xmlns:a16="http://schemas.microsoft.com/office/drawing/2014/main" id="{08AEFCB2-8969-6D46-A94F-98DEBC7FDAAE}"/>
              </a:ext>
            </a:extLst>
          </p:cNvPr>
          <p:cNvSpPr/>
          <p:nvPr/>
        </p:nvSpPr>
        <p:spPr>
          <a:xfrm>
            <a:off x="1684550" y="4605007"/>
            <a:ext cx="8059553" cy="666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3.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Những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thành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tựu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văn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hoá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chủ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yếu</a:t>
            </a:r>
            <a:endParaRPr lang="en-US" altLang="vi-VN" sz="3733" b="1" dirty="0">
              <a:solidFill>
                <a:srgbClr val="0000FF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2F82CAD4-1235-854B-A7E9-D1CFD85559B0}"/>
              </a:ext>
            </a:extLst>
          </p:cNvPr>
          <p:cNvSpPr/>
          <p:nvPr/>
        </p:nvSpPr>
        <p:spPr>
          <a:xfrm>
            <a:off x="741611" y="4486515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grpSp>
        <p:nvGrpSpPr>
          <p:cNvPr id="50" name="Google Shape;593;p39">
            <a:extLst>
              <a:ext uri="{FF2B5EF4-FFF2-40B4-BE49-F238E27FC236}">
                <a16:creationId xmlns:a16="http://schemas.microsoft.com/office/drawing/2014/main" id="{D166E344-7707-8949-B8EE-21F542B17C78}"/>
              </a:ext>
            </a:extLst>
          </p:cNvPr>
          <p:cNvGrpSpPr/>
          <p:nvPr/>
        </p:nvGrpSpPr>
        <p:grpSpPr>
          <a:xfrm>
            <a:off x="938747" y="4691789"/>
            <a:ext cx="601669" cy="577147"/>
            <a:chOff x="5241175" y="4959100"/>
            <a:chExt cx="539775" cy="517775"/>
          </a:xfrm>
          <a:solidFill>
            <a:srgbClr val="C00000"/>
          </a:solidFill>
        </p:grpSpPr>
        <p:sp>
          <p:nvSpPr>
            <p:cNvPr id="51" name="Google Shape;594;p39">
              <a:extLst>
                <a:ext uri="{FF2B5EF4-FFF2-40B4-BE49-F238E27FC236}">
                  <a16:creationId xmlns:a16="http://schemas.microsoft.com/office/drawing/2014/main" id="{09F7905E-1675-6D44-BF1A-35D61539101B}"/>
                </a:ext>
              </a:extLst>
            </p:cNvPr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95;p39">
              <a:extLst>
                <a:ext uri="{FF2B5EF4-FFF2-40B4-BE49-F238E27FC236}">
                  <a16:creationId xmlns:a16="http://schemas.microsoft.com/office/drawing/2014/main" id="{36311F14-24B1-F743-8C3E-D581B9C722BC}"/>
                </a:ext>
              </a:extLst>
            </p:cNvPr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96;p39">
              <a:extLst>
                <a:ext uri="{FF2B5EF4-FFF2-40B4-BE49-F238E27FC236}">
                  <a16:creationId xmlns:a16="http://schemas.microsoft.com/office/drawing/2014/main" id="{86AF6446-B061-114E-9E00-DBE70D2CEC7D}"/>
                </a:ext>
              </a:extLst>
            </p:cNvPr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7;p39">
              <a:extLst>
                <a:ext uri="{FF2B5EF4-FFF2-40B4-BE49-F238E27FC236}">
                  <a16:creationId xmlns:a16="http://schemas.microsoft.com/office/drawing/2014/main" id="{8935C812-2810-BC49-B4A4-45CD29EF0B1A}"/>
                </a:ext>
              </a:extLst>
            </p:cNvPr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98;p39">
              <a:extLst>
                <a:ext uri="{FF2B5EF4-FFF2-40B4-BE49-F238E27FC236}">
                  <a16:creationId xmlns:a16="http://schemas.microsoft.com/office/drawing/2014/main" id="{9AB8EB04-54A0-1043-92EE-492C6FB142A9}"/>
                </a:ext>
              </a:extLst>
            </p:cNvPr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99;p39">
              <a:extLst>
                <a:ext uri="{FF2B5EF4-FFF2-40B4-BE49-F238E27FC236}">
                  <a16:creationId xmlns:a16="http://schemas.microsoft.com/office/drawing/2014/main" id="{238DF101-CE6C-A841-A696-8A509CA02A40}"/>
                </a:ext>
              </a:extLst>
            </p:cNvPr>
            <p:cNvSpPr/>
            <p:nvPr/>
          </p:nvSpPr>
          <p:spPr>
            <a:xfrm>
              <a:off x="5420074" y="5115999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D11C04BA-4045-3541-8959-CD6041232AC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506563" y="211169"/>
            <a:ext cx="2486896" cy="1910568"/>
          </a:xfrm>
          <a:prstGeom prst="rect">
            <a:avLst/>
          </a:prstGeom>
        </p:spPr>
      </p:pic>
      <p:grpSp>
        <p:nvGrpSpPr>
          <p:cNvPr id="23" name="object 43">
            <a:extLst>
              <a:ext uri="{FF2B5EF4-FFF2-40B4-BE49-F238E27FC236}">
                <a16:creationId xmlns:a16="http://schemas.microsoft.com/office/drawing/2014/main" id="{B8F053C8-B4E2-2646-ADBD-7FCDD94BE6B2}"/>
              </a:ext>
            </a:extLst>
          </p:cNvPr>
          <p:cNvGrpSpPr/>
          <p:nvPr/>
        </p:nvGrpSpPr>
        <p:grpSpPr>
          <a:xfrm>
            <a:off x="9516120" y="4246520"/>
            <a:ext cx="2675881" cy="2332081"/>
            <a:chOff x="6701373" y="1791866"/>
            <a:chExt cx="2008505" cy="1304290"/>
          </a:xfrm>
        </p:grpSpPr>
        <p:sp>
          <p:nvSpPr>
            <p:cNvPr id="24" name="object 44">
              <a:extLst>
                <a:ext uri="{FF2B5EF4-FFF2-40B4-BE49-F238E27FC236}">
                  <a16:creationId xmlns:a16="http://schemas.microsoft.com/office/drawing/2014/main" id="{9519FC8E-4566-7247-8E0D-75D0E83925F4}"/>
                </a:ext>
              </a:extLst>
            </p:cNvPr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45">
              <a:extLst>
                <a:ext uri="{FF2B5EF4-FFF2-40B4-BE49-F238E27FC236}">
                  <a16:creationId xmlns:a16="http://schemas.microsoft.com/office/drawing/2014/main" id="{BF08A4E0-A343-A343-8B0D-675D8959E41B}"/>
                </a:ext>
              </a:extLst>
            </p:cNvPr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46">
              <a:extLst>
                <a:ext uri="{FF2B5EF4-FFF2-40B4-BE49-F238E27FC236}">
                  <a16:creationId xmlns:a16="http://schemas.microsoft.com/office/drawing/2014/main" id="{911F3500-0EB2-8149-BB60-141E1FADA178}"/>
                </a:ext>
              </a:extLst>
            </p:cNvPr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47">
              <a:extLst>
                <a:ext uri="{FF2B5EF4-FFF2-40B4-BE49-F238E27FC236}">
                  <a16:creationId xmlns:a16="http://schemas.microsoft.com/office/drawing/2014/main" id="{DAAC19C4-2244-8A42-8E1D-21BCBF8F3506}"/>
                </a:ext>
              </a:extLst>
            </p:cNvPr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8" name="object 48">
              <a:extLst>
                <a:ext uri="{FF2B5EF4-FFF2-40B4-BE49-F238E27FC236}">
                  <a16:creationId xmlns:a16="http://schemas.microsoft.com/office/drawing/2014/main" id="{8E5E1732-4551-AD49-9DCF-96D33AF0C197}"/>
                </a:ext>
              </a:extLst>
            </p:cNvPr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9" name="object 49">
              <a:extLst>
                <a:ext uri="{FF2B5EF4-FFF2-40B4-BE49-F238E27FC236}">
                  <a16:creationId xmlns:a16="http://schemas.microsoft.com/office/drawing/2014/main" id="{BD33EA2D-9425-DE49-B2D6-B807B01E8FE8}"/>
                </a:ext>
              </a:extLst>
            </p:cNvPr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50">
              <a:extLst>
                <a:ext uri="{FF2B5EF4-FFF2-40B4-BE49-F238E27FC236}">
                  <a16:creationId xmlns:a16="http://schemas.microsoft.com/office/drawing/2014/main" id="{8041B0B6-64A4-F845-A4AE-30216C39ED30}"/>
                </a:ext>
              </a:extLst>
            </p:cNvPr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1" name="object 51">
              <a:extLst>
                <a:ext uri="{FF2B5EF4-FFF2-40B4-BE49-F238E27FC236}">
                  <a16:creationId xmlns:a16="http://schemas.microsoft.com/office/drawing/2014/main" id="{5E65BC6D-B5A1-1F41-8777-7F37BD165CB9}"/>
                </a:ext>
              </a:extLst>
            </p:cNvPr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2" name="object 52">
              <a:extLst>
                <a:ext uri="{FF2B5EF4-FFF2-40B4-BE49-F238E27FC236}">
                  <a16:creationId xmlns:a16="http://schemas.microsoft.com/office/drawing/2014/main" id="{D67C4525-44B6-3844-85FE-55A280F87CEA}"/>
                </a:ext>
              </a:extLst>
            </p:cNvPr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53">
              <a:extLst>
                <a:ext uri="{FF2B5EF4-FFF2-40B4-BE49-F238E27FC236}">
                  <a16:creationId xmlns:a16="http://schemas.microsoft.com/office/drawing/2014/main" id="{0DDD4CF9-6651-424F-B930-DE90FD1C8EFB}"/>
                </a:ext>
              </a:extLst>
            </p:cNvPr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54">
              <a:extLst>
                <a:ext uri="{FF2B5EF4-FFF2-40B4-BE49-F238E27FC236}">
                  <a16:creationId xmlns:a16="http://schemas.microsoft.com/office/drawing/2014/main" id="{8FE90DBA-3785-EB45-8BBC-8716EBD890C0}"/>
                </a:ext>
              </a:extLst>
            </p:cNvPr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55">
              <a:extLst>
                <a:ext uri="{FF2B5EF4-FFF2-40B4-BE49-F238E27FC236}">
                  <a16:creationId xmlns:a16="http://schemas.microsoft.com/office/drawing/2014/main" id="{C4572F04-83F3-E24A-AB4F-CB8C1B9D03BF}"/>
                </a:ext>
              </a:extLst>
            </p:cNvPr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56">
              <a:extLst>
                <a:ext uri="{FF2B5EF4-FFF2-40B4-BE49-F238E27FC236}">
                  <a16:creationId xmlns:a16="http://schemas.microsoft.com/office/drawing/2014/main" id="{8F0DCD53-1D4E-EA41-84A0-1E37FD75BD82}"/>
                </a:ext>
              </a:extLst>
            </p:cNvPr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57">
              <a:extLst>
                <a:ext uri="{FF2B5EF4-FFF2-40B4-BE49-F238E27FC236}">
                  <a16:creationId xmlns:a16="http://schemas.microsoft.com/office/drawing/2014/main" id="{A9B9B352-3383-0941-A297-7B6F24D37C08}"/>
                </a:ext>
              </a:extLst>
            </p:cNvPr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8" name="object 58">
              <a:extLst>
                <a:ext uri="{FF2B5EF4-FFF2-40B4-BE49-F238E27FC236}">
                  <a16:creationId xmlns:a16="http://schemas.microsoft.com/office/drawing/2014/main" id="{C5CF0F7E-E8EF-9849-9820-2A3B8D8B6734}"/>
                </a:ext>
              </a:extLst>
            </p:cNvPr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9" name="object 59">
              <a:extLst>
                <a:ext uri="{FF2B5EF4-FFF2-40B4-BE49-F238E27FC236}">
                  <a16:creationId xmlns:a16="http://schemas.microsoft.com/office/drawing/2014/main" id="{162F6C26-5459-4A48-B88F-F39C8F9C0F64}"/>
                </a:ext>
              </a:extLst>
            </p:cNvPr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0" name="object 60">
              <a:extLst>
                <a:ext uri="{FF2B5EF4-FFF2-40B4-BE49-F238E27FC236}">
                  <a16:creationId xmlns:a16="http://schemas.microsoft.com/office/drawing/2014/main" id="{A69B81CC-D9BA-8243-9BDD-D737CBF0FA33}"/>
                </a:ext>
              </a:extLst>
            </p:cNvPr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1" name="object 61">
              <a:extLst>
                <a:ext uri="{FF2B5EF4-FFF2-40B4-BE49-F238E27FC236}">
                  <a16:creationId xmlns:a16="http://schemas.microsoft.com/office/drawing/2014/main" id="{E8129E10-EA93-8F42-808E-61C580562980}"/>
                </a:ext>
              </a:extLst>
            </p:cNvPr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2" name="object 62">
              <a:extLst>
                <a:ext uri="{FF2B5EF4-FFF2-40B4-BE49-F238E27FC236}">
                  <a16:creationId xmlns:a16="http://schemas.microsoft.com/office/drawing/2014/main" id="{DA8FE643-FE84-434E-9304-AACD33CE503B}"/>
                </a:ext>
              </a:extLst>
            </p:cNvPr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3" name="object 63">
              <a:extLst>
                <a:ext uri="{FF2B5EF4-FFF2-40B4-BE49-F238E27FC236}">
                  <a16:creationId xmlns:a16="http://schemas.microsoft.com/office/drawing/2014/main" id="{14C73625-07B4-3A42-99E5-AD7560EE28E6}"/>
                </a:ext>
              </a:extLst>
            </p:cNvPr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4" name="object 64">
              <a:extLst>
                <a:ext uri="{FF2B5EF4-FFF2-40B4-BE49-F238E27FC236}">
                  <a16:creationId xmlns:a16="http://schemas.microsoft.com/office/drawing/2014/main" id="{CD144D96-D14A-534F-9E71-4E21F357AC6F}"/>
                </a:ext>
              </a:extLst>
            </p:cNvPr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5" name="object 65">
              <a:extLst>
                <a:ext uri="{FF2B5EF4-FFF2-40B4-BE49-F238E27FC236}">
                  <a16:creationId xmlns:a16="http://schemas.microsoft.com/office/drawing/2014/main" id="{6EC8B7DF-2292-BB48-B4FC-C9C86A79B919}"/>
                </a:ext>
              </a:extLst>
            </p:cNvPr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6" name="object 66">
              <a:extLst>
                <a:ext uri="{FF2B5EF4-FFF2-40B4-BE49-F238E27FC236}">
                  <a16:creationId xmlns:a16="http://schemas.microsoft.com/office/drawing/2014/main" id="{7CF7CC45-0A45-634F-BE3C-23B36014BAB5}"/>
                </a:ext>
              </a:extLst>
            </p:cNvPr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9" name="object 67">
              <a:extLst>
                <a:ext uri="{FF2B5EF4-FFF2-40B4-BE49-F238E27FC236}">
                  <a16:creationId xmlns:a16="http://schemas.microsoft.com/office/drawing/2014/main" id="{4C9011A6-A831-6148-A302-F5871503338C}"/>
                </a:ext>
              </a:extLst>
            </p:cNvPr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7" name="object 68">
              <a:extLst>
                <a:ext uri="{FF2B5EF4-FFF2-40B4-BE49-F238E27FC236}">
                  <a16:creationId xmlns:a16="http://schemas.microsoft.com/office/drawing/2014/main" id="{9ABA2260-7CF6-8845-9353-DD175DB497CB}"/>
                </a:ext>
              </a:extLst>
            </p:cNvPr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8" name="object 69">
              <a:extLst>
                <a:ext uri="{FF2B5EF4-FFF2-40B4-BE49-F238E27FC236}">
                  <a16:creationId xmlns:a16="http://schemas.microsoft.com/office/drawing/2014/main" id="{A8CCD9FC-8AE1-6745-9C69-A399425790CA}"/>
                </a:ext>
              </a:extLst>
            </p:cNvPr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9" name="object 70">
              <a:extLst>
                <a:ext uri="{FF2B5EF4-FFF2-40B4-BE49-F238E27FC236}">
                  <a16:creationId xmlns:a16="http://schemas.microsoft.com/office/drawing/2014/main" id="{D3E08FC5-A692-614E-9E3B-85D0FB2E9DDE}"/>
                </a:ext>
              </a:extLst>
            </p:cNvPr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60" name="object 71">
              <a:extLst>
                <a:ext uri="{FF2B5EF4-FFF2-40B4-BE49-F238E27FC236}">
                  <a16:creationId xmlns:a16="http://schemas.microsoft.com/office/drawing/2014/main" id="{5711F0AF-859A-0741-B87E-C4B781BA4654}"/>
                </a:ext>
              </a:extLst>
            </p:cNvPr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61" name="object 72">
              <a:extLst>
                <a:ext uri="{FF2B5EF4-FFF2-40B4-BE49-F238E27FC236}">
                  <a16:creationId xmlns:a16="http://schemas.microsoft.com/office/drawing/2014/main" id="{8C970239-B85F-AB4F-88AE-DC66F0903A9C}"/>
                </a:ext>
              </a:extLst>
            </p:cNvPr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174349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49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54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6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7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4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54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5_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1_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</TotalTime>
  <Words>893</Words>
  <Application>Microsoft Office PowerPoint</Application>
  <PresentationFormat>Màn hình rộng</PresentationFormat>
  <Paragraphs>160</Paragraphs>
  <Slides>33</Slides>
  <Notes>10</Notes>
  <HiddenSlides>0</HiddenSlides>
  <MMClips>3</MMClips>
  <ScaleCrop>false</ScaleCrop>
  <HeadingPairs>
    <vt:vector size="6" baseType="variant">
      <vt:variant>
        <vt:lpstr>Phông được Dùng</vt:lpstr>
      </vt:variant>
      <vt:variant>
        <vt:i4>20</vt:i4>
      </vt:variant>
      <vt:variant>
        <vt:lpstr>Chủ đề</vt:lpstr>
      </vt:variant>
      <vt:variant>
        <vt:i4>10</vt:i4>
      </vt:variant>
      <vt:variant>
        <vt:lpstr>Tiêu đề Bản chiếu</vt:lpstr>
      </vt:variant>
      <vt:variant>
        <vt:i4>33</vt:i4>
      </vt:variant>
    </vt:vector>
  </HeadingPairs>
  <TitlesOfParts>
    <vt:vector size="63" baseType="lpstr">
      <vt:lpstr>微软雅黑</vt:lpstr>
      <vt:lpstr>Arial</vt:lpstr>
      <vt:lpstr>Brush Script MT</vt:lpstr>
      <vt:lpstr>Calibri</vt:lpstr>
      <vt:lpstr>Calibri Light</vt:lpstr>
      <vt:lpstr>等线</vt:lpstr>
      <vt:lpstr>Livvic</vt:lpstr>
      <vt:lpstr>Lucida Sans Unicode</vt:lpstr>
      <vt:lpstr>Open Sans</vt:lpstr>
      <vt:lpstr>PT Serif</vt:lpstr>
      <vt:lpstr>Roboto Condensed</vt:lpstr>
      <vt:lpstr>Roboto Condensed Light</vt:lpstr>
      <vt:lpstr>Roboto Slab</vt:lpstr>
      <vt:lpstr>Snell Roundhand Black</vt:lpstr>
      <vt:lpstr>SVN-Blenda Script</vt:lpstr>
      <vt:lpstr>SVN-Gotham Bold</vt:lpstr>
      <vt:lpstr>Tahoma</vt:lpstr>
      <vt:lpstr>Times New Roman</vt:lpstr>
      <vt:lpstr>Wingdings</vt:lpstr>
      <vt:lpstr>小白</vt:lpstr>
      <vt:lpstr>Office Theme</vt:lpstr>
      <vt:lpstr>Lección de Historia de España by Slidesgo</vt:lpstr>
      <vt:lpstr>Simple Light</vt:lpstr>
      <vt:lpstr>3_Office Theme</vt:lpstr>
      <vt:lpstr>2_Lección de Historia de España by Slidesgo</vt:lpstr>
      <vt:lpstr>1_Lección de Historia de España by Slidesgo</vt:lpstr>
      <vt:lpstr>2_Office Theme</vt:lpstr>
      <vt:lpstr>4_Office Theme</vt:lpstr>
      <vt:lpstr>1_Simple Light</vt:lpstr>
      <vt:lpstr>5_Office Theme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AI CẬP, LƯỠNG HÀ CỔ ĐẠI</vt:lpstr>
      <vt:lpstr>Nội dung chính</vt:lpstr>
      <vt:lpstr>Tặng phẩm của những dòng sông.</vt:lpstr>
      <vt:lpstr>Bản trình bày PowerPoint</vt:lpstr>
      <vt:lpstr>Bản trình bày PowerPoint</vt:lpstr>
      <vt:lpstr>Bản trình bày PowerPoint</vt:lpstr>
      <vt:lpstr>Bản trình bày PowerPoint</vt:lpstr>
      <vt:lpstr>Em cho biết sông Nin đem lại những lợi nhuận gì cho người Ai Cập?</vt:lpstr>
      <vt:lpstr>Bản trình bày PowerPoint</vt:lpstr>
      <vt:lpstr>2. Hành trình lập quốc của người Ai Cập và Lưỡng Hà.</vt:lpstr>
      <vt:lpstr>1. Điều kiện tự nhiên.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LUYỆN TẬP, VẬN DỤNG</vt:lpstr>
      <vt:lpstr>LUYỆN TẬP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CẢM ƠN SỰ THEO DÕI CỦA CÁC EM!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A.  Khởi Động</dc:title>
  <dc:creator>Nguyễn hướng đức</dc:creator>
  <cp:lastModifiedBy>admin</cp:lastModifiedBy>
  <cp:revision>9</cp:revision>
  <dcterms:created xsi:type="dcterms:W3CDTF">2021-11-04T09:09:28Z</dcterms:created>
  <dcterms:modified xsi:type="dcterms:W3CDTF">2023-04-03T03:57:01Z</dcterms:modified>
</cp:coreProperties>
</file>